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webextensions/taskpanes.xml" ContentType="application/vnd.ms-office.webextensiontaskpanes+xml"/>
  <Override PartName="/ppt/webextensions/webextension1.xml" ContentType="application/vnd.ms-office.webextension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3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4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5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6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thumbnail" Target="docProps/thumbnail.jpeg"/><Relationship Id="rId2" Type="http://schemas.openxmlformats.org/officeDocument/2006/relationships/officeDocument" Target="ppt/presentation.xml"/><Relationship Id="rId1" Type="http://schemas.microsoft.com/office/2011/relationships/webextensiontaskpanes" Target="ppt/webextensions/taskpanes.xml"/><Relationship Id="rId5" Type="http://schemas.openxmlformats.org/officeDocument/2006/relationships/extended-properties" Target="docProps/app.xml"/><Relationship Id="rId4" Type="http://schemas.openxmlformats.org/package/2006/relationships/metadata/core-properties" Target="docProps/core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27"/>
  </p:notesMasterIdLst>
  <p:handoutMasterIdLst>
    <p:handoutMasterId r:id="rId28"/>
  </p:handoutMasterIdLst>
  <p:sldIdLst>
    <p:sldId id="256" r:id="rId2"/>
    <p:sldId id="257" r:id="rId3"/>
    <p:sldId id="258" r:id="rId4"/>
    <p:sldId id="782" r:id="rId5"/>
    <p:sldId id="783" r:id="rId6"/>
    <p:sldId id="259" r:id="rId7"/>
    <p:sldId id="260" r:id="rId8"/>
    <p:sldId id="276" r:id="rId9"/>
    <p:sldId id="261" r:id="rId10"/>
    <p:sldId id="262" r:id="rId11"/>
    <p:sldId id="263" r:id="rId12"/>
    <p:sldId id="264" r:id="rId13"/>
    <p:sldId id="265" r:id="rId14"/>
    <p:sldId id="266" r:id="rId15"/>
    <p:sldId id="277" r:id="rId16"/>
    <p:sldId id="267" r:id="rId17"/>
    <p:sldId id="268" r:id="rId18"/>
    <p:sldId id="269" r:id="rId19"/>
    <p:sldId id="270" r:id="rId20"/>
    <p:sldId id="271" r:id="rId21"/>
    <p:sldId id="278" r:id="rId22"/>
    <p:sldId id="272" r:id="rId23"/>
    <p:sldId id="275" r:id="rId24"/>
    <p:sldId id="273" r:id="rId25"/>
    <p:sldId id="274" r:id="rId26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504" userDrawn="1">
          <p15:clr>
            <a:srgbClr val="A4A3A4"/>
          </p15:clr>
        </p15:guide>
        <p15:guide id="2" pos="3528" userDrawn="1">
          <p15:clr>
            <a:srgbClr val="A4A3A4"/>
          </p15:clr>
        </p15:guide>
        <p15:guide id="3" orient="horz" pos="3648" userDrawn="1">
          <p15:clr>
            <a:srgbClr val="A4A3A4"/>
          </p15:clr>
        </p15:guide>
        <p15:guide id="4" pos="5232" userDrawn="1">
          <p15:clr>
            <a:srgbClr val="A4A3A4"/>
          </p15:clr>
        </p15:guide>
        <p15:guide id="5" pos="52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64C04F03-5520-5570-E690-C4C3BB9034E6}" name="Christopher Johnson" initials="CJ" userId="S::cjohnson@nationaljournal.com::7230f5ac-c275-458b-85db-656889771337" providerId="AD"/>
  <p188:author id="{2E593E40-5DE3-10C4-20DA-180C2E43B3C9}" name="Aaron Baker" initials="AB" userId="S::abaker@nationaljournal.com::253d2e10-d388-4ae8-ab5e-9839adf89fa1" providerId="AD"/>
  <p188:author id="{BDBA036F-0E17-5720-4EF3-F278E1DC4240}" name="April Tan" initials="AT" userId="S::atan@nationaljournaldc.onmicrosoft.com::69d3856a-df27-4acf-9061-94afbd49bb69" providerId="AD"/>
  <p188:author id="{1CFDE286-A461-E85A-49E1-6D00A136BCF5}" name="April Tan" initials="AT" userId="S::atan@nationaljournal.com::69d3856a-df27-4acf-9061-94afbd49bb69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7" name="Michelle Schrier" initials="MS [2]" lastIdx="80" clrIdx="6">
    <p:extLst>
      <p:ext uri="{19B8F6BF-5375-455C-9EA6-DF929625EA0E}">
        <p15:presenceInfo xmlns:p15="http://schemas.microsoft.com/office/powerpoint/2012/main" userId="S::mschrier@nationaljournal.com::3c2fd5ef-a244-413e-97e4-3f5dc264ffb7" providerId="AD"/>
      </p:ext>
    </p:extLst>
  </p:cmAuthor>
  <p:cmAuthor id="1" name="Stanton, Sara" initials="SS" lastIdx="1" clrIdx="0">
    <p:extLst>
      <p:ext uri="{19B8F6BF-5375-455C-9EA6-DF929625EA0E}">
        <p15:presenceInfo xmlns:p15="http://schemas.microsoft.com/office/powerpoint/2012/main" userId="S::sstanton@nationaljournal.com::7241a462-0b3c-41c5-a928-a84612ae41e9" providerId="AD"/>
      </p:ext>
    </p:extLst>
  </p:cmAuthor>
  <p:cmAuthor id="8" name="April Tan" initials="AT" lastIdx="10" clrIdx="7">
    <p:extLst>
      <p:ext uri="{19B8F6BF-5375-455C-9EA6-DF929625EA0E}">
        <p15:presenceInfo xmlns:p15="http://schemas.microsoft.com/office/powerpoint/2012/main" userId="S::at566@cornell.edu::e7a582fd-742c-4605-9d3c-15bb255ea9c9" providerId="AD"/>
      </p:ext>
    </p:extLst>
  </p:cmAuthor>
  <p:cmAuthor id="2" name="Stublen, Daniel" initials="SD" lastIdx="32" clrIdx="1">
    <p:extLst>
      <p:ext uri="{19B8F6BF-5375-455C-9EA6-DF929625EA0E}">
        <p15:presenceInfo xmlns:p15="http://schemas.microsoft.com/office/powerpoint/2012/main" userId="Stublen, Daniel" providerId="None"/>
      </p:ext>
    </p:extLst>
  </p:cmAuthor>
  <p:cmAuthor id="3" name="Kim, Gina" initials="GK" lastIdx="32" clrIdx="2">
    <p:extLst>
      <p:ext uri="{19B8F6BF-5375-455C-9EA6-DF929625EA0E}">
        <p15:presenceInfo xmlns:p15="http://schemas.microsoft.com/office/powerpoint/2012/main" userId="Kim, Gina" providerId="None"/>
      </p:ext>
    </p:extLst>
  </p:cmAuthor>
  <p:cmAuthor id="4" name="Thieme, Ashley" initials="TA" lastIdx="104" clrIdx="3">
    <p:extLst>
      <p:ext uri="{19B8F6BF-5375-455C-9EA6-DF929625EA0E}">
        <p15:presenceInfo xmlns:p15="http://schemas.microsoft.com/office/powerpoint/2012/main" userId="Thieme, Ashley" providerId="None"/>
      </p:ext>
    </p:extLst>
  </p:cmAuthor>
  <p:cmAuthor id="5" name="Edwards, Devin" initials="ED" lastIdx="2" clrIdx="4">
    <p:extLst>
      <p:ext uri="{19B8F6BF-5375-455C-9EA6-DF929625EA0E}">
        <p15:presenceInfo xmlns:p15="http://schemas.microsoft.com/office/powerpoint/2012/main" userId="Edwards, Devin" providerId="None"/>
      </p:ext>
    </p:extLst>
  </p:cmAuthor>
  <p:cmAuthor id="6" name="Michelle Schrier" initials="MS" lastIdx="215" clrIdx="5">
    <p:extLst>
      <p:ext uri="{19B8F6BF-5375-455C-9EA6-DF929625EA0E}">
        <p15:presenceInfo xmlns:p15="http://schemas.microsoft.com/office/powerpoint/2012/main" userId="S::mschrier@nationaljournal.com::f1f86784-c9a1-48ff-bd4e-b715b1552cee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5736"/>
    <a:srgbClr val="0380E5"/>
    <a:srgbClr val="FFFFFF"/>
    <a:srgbClr val="FFAF9F"/>
    <a:srgbClr val="70C2E5"/>
    <a:srgbClr val="CFCFCF"/>
    <a:srgbClr val="FFCB6F"/>
    <a:srgbClr val="CC0000"/>
    <a:srgbClr val="FF0000"/>
    <a:srgbClr val="FF9A8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C083E6E3-FA7D-4D7B-A595-EF9225AFEA82}" styleName="Light Style 1 - Accent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9CF1AB2-1976-4502-BF36-3FF5EA218861}" styleName="Medium Style 4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9906" autoAdjust="0"/>
    <p:restoredTop sz="95182" autoAdjust="0"/>
  </p:normalViewPr>
  <p:slideViewPr>
    <p:cSldViewPr snapToGrid="0" snapToObjects="1">
      <p:cViewPr varScale="1">
        <p:scale>
          <a:sx n="162" d="100"/>
          <a:sy n="162" d="100"/>
        </p:scale>
        <p:origin x="2202" y="144"/>
      </p:cViewPr>
      <p:guideLst>
        <p:guide orient="horz" pos="504"/>
        <p:guide pos="3528"/>
        <p:guide orient="horz" pos="3648"/>
        <p:guide pos="5232"/>
        <p:guide pos="528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 snapToObjects="1">
      <p:cViewPr varScale="1">
        <p:scale>
          <a:sx n="141" d="100"/>
          <a:sy n="141" d="100"/>
        </p:scale>
        <p:origin x="2208" y="18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microsoft.com/office/2018/10/relationships/authors" Target="author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commentAuthors" Target="commentAuthor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handoutMaster" Target="handoutMasters/handout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presProps" Target="presProps.xml"/><Relationship Id="rId8" Type="http://schemas.openxmlformats.org/officeDocument/2006/relationships/slide" Target="slides/slide7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Solid/Likely Dem, already called, or no election</c:v>
                </c:pt>
              </c:strCache>
            </c:strRef>
          </c:tx>
          <c:spPr>
            <a:solidFill>
              <a:srgbClr val="0380E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1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2020 Senate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5A6-4310-93B6-3994812A443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Not Yet Called - Lean Dem</c:v>
                </c:pt>
              </c:strCache>
            </c:strRef>
          </c:tx>
          <c:spPr>
            <a:solidFill>
              <a:srgbClr val="89C5DF"/>
            </a:solidFill>
            <a:ln w="19050">
              <a:solidFill>
                <a:srgbClr val="FFC000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1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2020 Senate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1-55A6-4310-93B6-3994812A443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Not yet called - Toss Up</c:v>
                </c:pt>
              </c:strCache>
            </c:strRef>
          </c:tx>
          <c:spPr>
            <a:solidFill>
              <a:srgbClr val="898989"/>
            </a:solidFill>
            <a:ln w="19050">
              <a:solidFill>
                <a:srgbClr val="FFC000"/>
              </a:solidFill>
            </a:ln>
            <a:effectLst/>
          </c:spPr>
          <c:invertIfNegative val="0"/>
          <c:dLbls>
            <c:dLbl>
              <c:idx val="0"/>
              <c:layout>
                <c:manualLayout>
                  <c:x val="3.011124007926524E-3"/>
                  <c:y val="0"/>
                </c:manualLayout>
              </c:layout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B3F-4E73-B5F5-EFB9FA3E774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1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2020 Senate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2-55A6-4310-93B6-3994812A4439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Not Yet Called - Lean GOP</c:v>
                </c:pt>
              </c:strCache>
            </c:strRef>
          </c:tx>
          <c:spPr>
            <a:solidFill>
              <a:srgbClr val="FFA593"/>
            </a:solidFill>
            <a:ln w="19050">
              <a:solidFill>
                <a:srgbClr val="FFC000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1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2020 Senate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3-55A6-4310-93B6-3994812A4439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Solid/Likely GOP already called, or no election</c:v>
                </c:pt>
              </c:strCache>
            </c:strRef>
          </c:tx>
          <c:spPr>
            <a:solidFill>
              <a:srgbClr val="FF573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1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2020 Senate</c:v>
                </c:pt>
              </c:strCache>
            </c:strRef>
          </c:cat>
          <c:val>
            <c:numRef>
              <c:f>Sheet1!$F$2</c:f>
              <c:numCache>
                <c:formatCode>General</c:formatCode>
                <c:ptCount val="1"/>
                <c:pt idx="0">
                  <c:v>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5A6-4310-93B6-3994812A443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46"/>
        <c:overlap val="100"/>
        <c:axId val="593083551"/>
        <c:axId val="593102687"/>
      </c:barChart>
      <c:catAx>
        <c:axId val="59308355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93102687"/>
        <c:crosses val="autoZero"/>
        <c:auto val="1"/>
        <c:lblAlgn val="ctr"/>
        <c:lblOffset val="100"/>
        <c:noMultiLvlLbl val="0"/>
      </c:catAx>
      <c:valAx>
        <c:axId val="593102687"/>
        <c:scaling>
          <c:orientation val="minMax"/>
        </c:scaling>
        <c:delete val="1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crossAx val="593083551"/>
        <c:crosses val="autoZero"/>
        <c:crossBetween val="between"/>
        <c:majorUnit val="0.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 b="1">
          <a:solidFill>
            <a:srgbClr val="FFFFFF"/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9678443104125026"/>
          <c:y val="0.41279188647609699"/>
          <c:w val="0.71182922256530634"/>
          <c:h val="0.39705855016859798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Democrat hold</c:v>
                </c:pt>
              </c:strCache>
            </c:strRef>
          </c:tx>
          <c:spPr>
            <a:solidFill>
              <a:srgbClr val="70C2E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1" i="0" u="none" strike="noStrike" kern="1200" baseline="0">
                    <a:solidFill>
                      <a:srgbClr val="1C1C1C"/>
                    </a:solidFill>
                    <a:latin typeface="Arial" panose="020B0604020202020204" pitchFamily="34" charset="0"/>
                    <a:ea typeface="Verdana" panose="020B060403050404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2022 election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56F-4A58-B901-784F12419A4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Democrat gain</c:v>
                </c:pt>
              </c:strCache>
            </c:strRef>
          </c:tx>
          <c:spPr>
            <a:solidFill>
              <a:srgbClr val="0380E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1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Verdana" panose="020B060403050404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2022 election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56F-4A58-B901-784F12419A4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Not yet called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1" i="0" u="none" strike="noStrike" kern="1200" baseline="0">
                    <a:solidFill>
                      <a:srgbClr val="1C1C1C"/>
                    </a:solidFill>
                    <a:latin typeface="Arial" panose="020B0604020202020204" pitchFamily="34" charset="0"/>
                    <a:ea typeface="Verdana" panose="020B060403050404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2022 election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2-F56F-4A58-B901-784F12419A47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Republican gain</c:v>
                </c:pt>
              </c:strCache>
            </c:strRef>
          </c:tx>
          <c:spPr>
            <a:solidFill>
              <a:srgbClr val="EC624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1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Verdana" panose="020B060403050404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2022 election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3-F56F-4A58-B901-784F12419A47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Republican hold</c:v>
                </c:pt>
              </c:strCache>
            </c:strRef>
          </c:tx>
          <c:spPr>
            <a:solidFill>
              <a:srgbClr val="FFAF9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1" i="0" u="none" strike="noStrike" kern="1200" baseline="0">
                    <a:solidFill>
                      <a:srgbClr val="1C1C1C"/>
                    </a:solidFill>
                    <a:latin typeface="Arial" panose="020B0604020202020204" pitchFamily="34" charset="0"/>
                    <a:ea typeface="Verdana" panose="020B060403050404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2022 election</c:v>
                </c:pt>
              </c:strCache>
            </c:strRef>
          </c:cat>
          <c:val>
            <c:numRef>
              <c:f>Sheet1!$F$2</c:f>
              <c:numCache>
                <c:formatCode>General</c:formatCode>
                <c:ptCount val="1"/>
                <c:pt idx="0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56F-4A58-B901-784F12419A47}"/>
            </c:ext>
          </c:extLst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No election</c:v>
                </c:pt>
              </c:strCache>
            </c:strRef>
          </c:tx>
          <c:spPr>
            <a:solidFill>
              <a:srgbClr val="CFCFCF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Arial" panose="020B0604020202020204" pitchFamily="34" charset="0"/>
                    <a:ea typeface="Verdana" panose="020B0604030504040204" pitchFamily="34" charset="0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2022 election</c:v>
                </c:pt>
              </c:strCache>
            </c:strRef>
          </c:cat>
          <c:val>
            <c:numRef>
              <c:f>Sheet1!$G$2</c:f>
              <c:numCache>
                <c:formatCode>General</c:formatCode>
                <c:ptCount val="1"/>
                <c:pt idx="0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E0-41DD-BE1E-5A54CA32897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"/>
        <c:overlap val="100"/>
        <c:axId val="1207361872"/>
        <c:axId val="1207346064"/>
      </c:barChart>
      <c:catAx>
        <c:axId val="120736187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rgbClr val="1C1C1C"/>
                </a:solidFill>
                <a:latin typeface="Arial Black" panose="020B0A04020102020204" pitchFamily="34" charset="0"/>
                <a:ea typeface="Verdana" panose="020B0604030504040204" pitchFamily="34" charset="0"/>
                <a:cs typeface="Arial" panose="020B0604020202020204" pitchFamily="34" charset="0"/>
              </a:defRPr>
            </a:pPr>
            <a:endParaRPr lang="en-US"/>
          </a:p>
        </c:txPr>
        <c:crossAx val="1207346064"/>
        <c:crosses val="autoZero"/>
        <c:auto val="1"/>
        <c:lblAlgn val="ctr"/>
        <c:lblOffset val="100"/>
        <c:noMultiLvlLbl val="0"/>
      </c:catAx>
      <c:valAx>
        <c:axId val="1207346064"/>
        <c:scaling>
          <c:orientation val="minMax"/>
          <c:max val="110"/>
          <c:min val="0"/>
        </c:scaling>
        <c:delete val="1"/>
        <c:axPos val="b"/>
        <c:numFmt formatCode="General" sourceLinked="1"/>
        <c:majorTickMark val="out"/>
        <c:minorTickMark val="none"/>
        <c:tickLblPos val="nextTo"/>
        <c:crossAx val="12073618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2.1136480250122784E-3"/>
          <c:y val="7.7366383156378157E-2"/>
          <c:w val="0.82348959921730902"/>
          <c:h val="0.350466386351553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1" i="0" u="none" strike="noStrike" kern="1200" baseline="0">
              <a:solidFill>
                <a:srgbClr val="1C1C1C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 b="1">
          <a:latin typeface="Arial" panose="020B0604020202020204" pitchFamily="34" charset="0"/>
          <a:ea typeface="Verdana" panose="020B060403050404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9678452212049999"/>
          <c:y val="0.37227506557669288"/>
          <c:w val="0.76255675786829391"/>
          <c:h val="0.44427386004909519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Democrat</c:v>
                </c:pt>
              </c:strCache>
            </c:strRef>
          </c:tx>
          <c:spPr>
            <a:solidFill>
              <a:srgbClr val="0080E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rgbClr val="FFFFFF"/>
                    </a:solidFill>
                    <a:latin typeface="Arial Black" panose="020B0A0402010202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2022 election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E78-480E-864D-460955F2B17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Not yet called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</c:f>
              <c:strCache>
                <c:ptCount val="1"/>
                <c:pt idx="0">
                  <c:v>2022 election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E78-480E-864D-460955F2B178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Republican</c:v>
                </c:pt>
              </c:strCache>
            </c:strRef>
          </c:tx>
          <c:spPr>
            <a:solidFill>
              <a:srgbClr val="FF573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rgbClr val="FFFFFF"/>
                    </a:solidFill>
                    <a:latin typeface="Arial Black" panose="020B0A0402010202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2022 election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E78-480E-864D-460955F2B178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"/>
        <c:overlap val="100"/>
        <c:axId val="1207361872"/>
        <c:axId val="1207346064"/>
      </c:barChart>
      <c:catAx>
        <c:axId val="120736187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rgbClr val="1C1C1C"/>
                </a:solidFill>
                <a:latin typeface="+mj-lt"/>
                <a:ea typeface="Verdana" panose="020B0604030504040204" pitchFamily="34" charset="0"/>
                <a:cs typeface="+mn-cs"/>
              </a:defRPr>
            </a:pPr>
            <a:endParaRPr lang="en-US"/>
          </a:p>
        </c:txPr>
        <c:crossAx val="1207346064"/>
        <c:crosses val="autoZero"/>
        <c:auto val="1"/>
        <c:lblAlgn val="ctr"/>
        <c:lblOffset val="100"/>
        <c:noMultiLvlLbl val="0"/>
      </c:catAx>
      <c:valAx>
        <c:axId val="1207346064"/>
        <c:scaling>
          <c:orientation val="minMax"/>
          <c:max val="450"/>
          <c:min val="0"/>
        </c:scaling>
        <c:delete val="1"/>
        <c:axPos val="b"/>
        <c:numFmt formatCode="General" sourceLinked="1"/>
        <c:majorTickMark val="out"/>
        <c:minorTickMark val="none"/>
        <c:tickLblPos val="nextTo"/>
        <c:crossAx val="12073618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2.5416755549698959E-2"/>
          <c:y val="6.0968210452135199E-2"/>
          <c:w val="0.95140648904242098"/>
          <c:h val="0.2752518017673873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1" i="0" u="none" strike="noStrike" kern="1200" baseline="0">
              <a:solidFill>
                <a:srgbClr val="1C1C1C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latin typeface="+mj-lt"/>
          <a:ea typeface="Verdana" panose="020B0604030504040204" pitchFamily="34" charset="0"/>
        </a:defRPr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9678452212049999"/>
          <c:y val="0.37227506557669288"/>
          <c:w val="0.76255675786829391"/>
          <c:h val="0.44427386004909519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Democrat</c:v>
                </c:pt>
              </c:strCache>
            </c:strRef>
          </c:tx>
          <c:spPr>
            <a:solidFill>
              <a:srgbClr val="0380E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rgbClr val="FFFFFF"/>
                    </a:solidFill>
                    <a:latin typeface="Arial Black" panose="020B0A0402010202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2022 election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422-4A6D-899E-95C471769C2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Not yet called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</c:f>
              <c:strCache>
                <c:ptCount val="1"/>
                <c:pt idx="0">
                  <c:v>2022 election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422-4A6D-899E-95C471769C2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Republican</c:v>
                </c:pt>
              </c:strCache>
            </c:strRef>
          </c:tx>
          <c:spPr>
            <a:solidFill>
              <a:srgbClr val="EC624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rgbClr val="FFFFFF"/>
                    </a:solidFill>
                    <a:latin typeface="Arial Black" panose="020B0A04020102020204" pitchFamily="34" charset="0"/>
                    <a:ea typeface="Verdana" panose="020B0604030504040204" pitchFamily="34" charset="0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2022 election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422-4A6D-899E-95C471769C2D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"/>
        <c:overlap val="100"/>
        <c:axId val="1207361872"/>
        <c:axId val="1207346064"/>
      </c:barChart>
      <c:catAx>
        <c:axId val="120736187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1" i="0" u="none" strike="noStrike" kern="1200" baseline="0">
                <a:solidFill>
                  <a:srgbClr val="1C1C1C"/>
                </a:solidFill>
                <a:latin typeface="+mj-lt"/>
                <a:ea typeface="Verdana" panose="020B0604030504040204" pitchFamily="34" charset="0"/>
                <a:cs typeface="+mn-cs"/>
              </a:defRPr>
            </a:pPr>
            <a:endParaRPr lang="en-US"/>
          </a:p>
        </c:txPr>
        <c:crossAx val="1207346064"/>
        <c:crosses val="autoZero"/>
        <c:auto val="1"/>
        <c:lblAlgn val="ctr"/>
        <c:lblOffset val="100"/>
        <c:noMultiLvlLbl val="0"/>
      </c:catAx>
      <c:valAx>
        <c:axId val="1207346064"/>
        <c:scaling>
          <c:orientation val="minMax"/>
          <c:max val="450"/>
          <c:min val="0"/>
        </c:scaling>
        <c:delete val="1"/>
        <c:axPos val="b"/>
        <c:numFmt formatCode="General" sourceLinked="1"/>
        <c:majorTickMark val="out"/>
        <c:minorTickMark val="none"/>
        <c:tickLblPos val="nextTo"/>
        <c:crossAx val="12073618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2.5416755549698959E-2"/>
          <c:y val="6.0968210452135199E-2"/>
          <c:w val="0.95140648904242098"/>
          <c:h val="0.2752518017673873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1" i="0" u="none" strike="noStrike" kern="1200" baseline="0">
              <a:solidFill>
                <a:srgbClr val="1C1C1C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latin typeface="+mj-lt"/>
          <a:ea typeface="Verdana" panose="020B0604030504040204" pitchFamily="34" charset="0"/>
        </a:defRPr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541655011828115"/>
          <c:y val="0.29739773324430974"/>
          <c:w val="0.83061139564044406"/>
          <c:h val="0.47819091292902677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Democrat</c:v>
                </c:pt>
              </c:strCache>
            </c:strRef>
          </c:tx>
          <c:spPr>
            <a:solidFill>
              <a:srgbClr val="0380E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1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State
Legislatures*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95-4330-B27B-247B790D907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Split Chambers</c:v>
                </c:pt>
              </c:strCache>
            </c:strRef>
          </c:tx>
          <c:spPr>
            <a:solidFill>
              <a:srgbClr val="7030A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1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State
Legislatures*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295-4330-B27B-247B790D907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Republican</c:v>
                </c:pt>
              </c:strCache>
            </c:strRef>
          </c:tx>
          <c:spPr>
            <a:solidFill>
              <a:srgbClr val="FF573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1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State
Legislatures*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295-4330-B27B-247B790D9073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Not yet called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1" i="0" u="none" strike="noStrike" kern="1200" baseline="0">
                    <a:solidFill>
                      <a:srgbClr val="1C1C1C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State
Legislatures*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295-4330-B27B-247B790D9073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100"/>
        <c:axId val="1297937328"/>
        <c:axId val="1297948560"/>
      </c:barChart>
      <c:catAx>
        <c:axId val="12979373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rgbClr val="1C1C1C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297948560"/>
        <c:crosses val="autoZero"/>
        <c:auto val="1"/>
        <c:lblAlgn val="ctr"/>
        <c:lblOffset val="100"/>
        <c:noMultiLvlLbl val="0"/>
      </c:catAx>
      <c:valAx>
        <c:axId val="1297948560"/>
        <c:scaling>
          <c:orientation val="minMax"/>
          <c:max val="50"/>
          <c:min val="0"/>
        </c:scaling>
        <c:delete val="1"/>
        <c:axPos val="b"/>
        <c:numFmt formatCode="General" sourceLinked="1"/>
        <c:majorTickMark val="out"/>
        <c:minorTickMark val="none"/>
        <c:tickLblPos val="nextTo"/>
        <c:crossAx val="12979373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b="1">
          <a:solidFill>
            <a:srgbClr val="1C1C1C"/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139064570968547"/>
          <c:y val="0.34304011323942385"/>
          <c:w val="0.83114428648872096"/>
          <c:h val="0.41896667103357677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Democrat</c:v>
                </c:pt>
              </c:strCache>
            </c:strRef>
          </c:tx>
          <c:spPr>
            <a:solidFill>
              <a:srgbClr val="0380E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1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Trifectas*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57F-4443-9FE9-3172D077FDC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Split control</c:v>
                </c:pt>
              </c:strCache>
            </c:strRef>
          </c:tx>
          <c:spPr>
            <a:solidFill>
              <a:srgbClr val="7030A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1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Trifectas*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57F-4443-9FE9-3172D077FDC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Republican</c:v>
                </c:pt>
              </c:strCache>
            </c:strRef>
          </c:tx>
          <c:spPr>
            <a:solidFill>
              <a:srgbClr val="FF573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1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Trifectas*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57F-4443-9FE9-3172D077FDC9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Not yet called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1" i="0" u="none" strike="noStrike" kern="1200" baseline="0">
                    <a:solidFill>
                      <a:srgbClr val="1C1C1C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Trifectas*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B57F-4443-9FE9-3172D077FDC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100"/>
        <c:axId val="1297937328"/>
        <c:axId val="1297948560"/>
      </c:barChart>
      <c:catAx>
        <c:axId val="12979373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rgbClr val="1C1C1C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297948560"/>
        <c:crosses val="autoZero"/>
        <c:auto val="1"/>
        <c:lblAlgn val="ctr"/>
        <c:lblOffset val="100"/>
        <c:noMultiLvlLbl val="0"/>
      </c:catAx>
      <c:valAx>
        <c:axId val="1297948560"/>
        <c:scaling>
          <c:orientation val="minMax"/>
          <c:max val="49"/>
          <c:min val="0"/>
        </c:scaling>
        <c:delete val="1"/>
        <c:axPos val="b"/>
        <c:numFmt formatCode="General" sourceLinked="1"/>
        <c:majorTickMark val="out"/>
        <c:minorTickMark val="none"/>
        <c:tickLblPos val="nextTo"/>
        <c:crossAx val="12979373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b="1">
          <a:solidFill>
            <a:srgbClr val="1C1C1C"/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311102364825191"/>
          <c:y val="0.30557068966737189"/>
          <c:w val="0.83117041533031377"/>
          <c:h val="0.53138513935758025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Democrat</c:v>
                </c:pt>
              </c:strCache>
            </c:strRef>
          </c:tx>
          <c:spPr>
            <a:solidFill>
              <a:srgbClr val="0380E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1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Governors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85E-4CBE-A6E9-CE6BA0986D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Not yet called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</c:f>
              <c:strCache>
                <c:ptCount val="1"/>
                <c:pt idx="0">
                  <c:v>Governors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85E-4CBE-A6E9-CE6BA0986D5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Republican</c:v>
                </c:pt>
              </c:strCache>
            </c:strRef>
          </c:tx>
          <c:spPr>
            <a:solidFill>
              <a:srgbClr val="FF573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1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Governors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85E-4CBE-A6E9-CE6BA0986D5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0"/>
        <c:overlap val="100"/>
        <c:axId val="1297937328"/>
        <c:axId val="1297948560"/>
      </c:barChart>
      <c:catAx>
        <c:axId val="12979373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rgbClr val="1C1C1C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297948560"/>
        <c:crosses val="autoZero"/>
        <c:auto val="1"/>
        <c:lblAlgn val="ctr"/>
        <c:lblOffset val="100"/>
        <c:noMultiLvlLbl val="0"/>
      </c:catAx>
      <c:valAx>
        <c:axId val="1297948560"/>
        <c:scaling>
          <c:orientation val="minMax"/>
          <c:max val="50"/>
          <c:min val="0"/>
        </c:scaling>
        <c:delete val="1"/>
        <c:axPos val="b"/>
        <c:numFmt formatCode="General" sourceLinked="1"/>
        <c:majorTickMark val="out"/>
        <c:minorTickMark val="none"/>
        <c:tickLblPos val="nextTo"/>
        <c:crossAx val="12979373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b="1">
          <a:solidFill>
            <a:srgbClr val="1C1C1C"/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Solid/Likely Dem, already called, or no election</c:v>
                </c:pt>
              </c:strCache>
            </c:strRef>
          </c:tx>
          <c:spPr>
            <a:solidFill>
              <a:srgbClr val="0380E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2020 Senate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E89-4A2A-B321-07106F16410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Not Yet Called - Lean Dem</c:v>
                </c:pt>
              </c:strCache>
            </c:strRef>
          </c:tx>
          <c:spPr>
            <a:solidFill>
              <a:srgbClr val="89C5DF"/>
            </a:solidFill>
            <a:ln w="19050">
              <a:solidFill>
                <a:srgbClr val="FFC000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1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2020 Senate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1-5E89-4A2A-B321-07106F16410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Not yet called - Toss Up</c:v>
                </c:pt>
              </c:strCache>
            </c:strRef>
          </c:tx>
          <c:spPr>
            <a:solidFill>
              <a:srgbClr val="FFCB6F"/>
            </a:solidFill>
            <a:ln w="19050">
              <a:solidFill>
                <a:srgbClr val="FFC000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C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E89-4A2A-B321-07106F16410E}"/>
              </c:ext>
            </c:extLst>
          </c:dPt>
          <c:dLbls>
            <c:delete val="1"/>
          </c:dLbls>
          <c:cat>
            <c:strRef>
              <c:f>Sheet1!$A$2</c:f>
              <c:strCache>
                <c:ptCount val="1"/>
                <c:pt idx="0">
                  <c:v>2020 Senate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3-5E89-4A2A-B321-07106F16410E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Not Yet Called - Lean GOP</c:v>
                </c:pt>
              </c:strCache>
            </c:strRef>
          </c:tx>
          <c:spPr>
            <a:solidFill>
              <a:srgbClr val="FFA593"/>
            </a:solidFill>
            <a:ln w="19050">
              <a:solidFill>
                <a:srgbClr val="FFC000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2020 Senate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4-5E89-4A2A-B321-07106F16410E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Solid/Likely GOP already called, or no election</c:v>
                </c:pt>
              </c:strCache>
            </c:strRef>
          </c:tx>
          <c:spPr>
            <a:solidFill>
              <a:srgbClr val="FF573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2020 Senate</c:v>
                </c:pt>
              </c:strCache>
            </c:strRef>
          </c:cat>
          <c:val>
            <c:numRef>
              <c:f>Sheet1!$F$2</c:f>
              <c:numCache>
                <c:formatCode>General</c:formatCode>
                <c:ptCount val="1"/>
                <c:pt idx="0">
                  <c:v>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5E89-4A2A-B321-07106F16410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46"/>
        <c:overlap val="100"/>
        <c:axId val="593083551"/>
        <c:axId val="593102687"/>
      </c:barChart>
      <c:catAx>
        <c:axId val="59308355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93102687"/>
        <c:crosses val="autoZero"/>
        <c:auto val="1"/>
        <c:lblAlgn val="ctr"/>
        <c:lblOffset val="100"/>
        <c:noMultiLvlLbl val="0"/>
      </c:catAx>
      <c:valAx>
        <c:axId val="593102687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593083551"/>
        <c:crosses val="autoZero"/>
        <c:crossBetween val="between"/>
        <c:majorUnit val="0.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 b="1">
          <a:solidFill>
            <a:srgbClr val="FFFFFF"/>
          </a:solidFill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"/>
          <c:y val="0"/>
          <c:w val="1"/>
          <c:h val="0.91501192388183206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yDEM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0380E5"/>
              </a:solidFill>
              <a:ln w="9525">
                <a:noFill/>
              </a:ln>
              <a:effectLst/>
            </c:spPr>
          </c:marker>
          <c:dPt>
            <c:idx val="64"/>
            <c:marker>
              <c:symbol val="circle"/>
              <c:size val="5"/>
              <c:spPr>
                <a:solidFill>
                  <a:srgbClr val="FF5736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18C9-49FB-B180-FB926CB174AB}"/>
              </c:ext>
            </c:extLst>
          </c:dPt>
          <c:xVal>
            <c:numRef>
              <c:f>Sheet1!$A$2:$A$101</c:f>
              <c:numCache>
                <c:formatCode>General</c:formatCode>
                <c:ptCount val="100"/>
                <c:pt idx="0">
                  <c:v>0.7</c:v>
                </c:pt>
                <c:pt idx="1">
                  <c:v>0.68470332051366389</c:v>
                </c:pt>
                <c:pt idx="2">
                  <c:v>0.6394818203498206</c:v>
                </c:pt>
                <c:pt idx="3">
                  <c:v>0.56631189606246313</c:v>
                </c:pt>
                <c:pt idx="4">
                  <c:v>0.46839142445120074</c:v>
                </c:pt>
                <c:pt idx="5">
                  <c:v>0.35000000000000003</c:v>
                </c:pt>
                <c:pt idx="6">
                  <c:v>0.2163118960624632</c:v>
                </c:pt>
                <c:pt idx="7">
                  <c:v>7.3169924287357413E-2</c:v>
                </c:pt>
                <c:pt idx="8">
                  <c:v>-7.316992428735733E-2</c:v>
                </c:pt>
                <c:pt idx="9">
                  <c:v>-0.21631189606246312</c:v>
                </c:pt>
                <c:pt idx="10">
                  <c:v>-0.34999999999999981</c:v>
                </c:pt>
                <c:pt idx="11">
                  <c:v>-0.46839142445120052</c:v>
                </c:pt>
                <c:pt idx="12">
                  <c:v>-0.56631189606246313</c:v>
                </c:pt>
                <c:pt idx="13">
                  <c:v>-0.6394818203498206</c:v>
                </c:pt>
                <c:pt idx="14">
                  <c:v>-0.68470332051366389</c:v>
                </c:pt>
                <c:pt idx="15">
                  <c:v>-0.7</c:v>
                </c:pt>
                <c:pt idx="16">
                  <c:v>0.79999999999999993</c:v>
                </c:pt>
                <c:pt idx="17">
                  <c:v>0.78637847974712138</c:v>
                </c:pt>
                <c:pt idx="18">
                  <c:v>0.74597778352348454</c:v>
                </c:pt>
                <c:pt idx="19">
                  <c:v>0.68017370858369131</c:v>
                </c:pt>
                <c:pt idx="20">
                  <c:v>0.59120713377652723</c:v>
                </c:pt>
                <c:pt idx="21">
                  <c:v>0.48210770910340517</c:v>
                </c:pt>
                <c:pt idx="22">
                  <c:v>0.35659068462123061</c:v>
                </c:pt>
                <c:pt idx="23">
                  <c:v>0.21893039205766637</c:v>
                </c:pt>
                <c:pt idx="24">
                  <c:v>7.3814687570641607E-2</c:v>
                </c:pt>
                <c:pt idx="25">
                  <c:v>-7.381468757064151E-2</c:v>
                </c:pt>
                <c:pt idx="26">
                  <c:v>-0.21893039205766629</c:v>
                </c:pt>
                <c:pt idx="27">
                  <c:v>-0.3565906846212305</c:v>
                </c:pt>
                <c:pt idx="28">
                  <c:v>-0.482107709103405</c:v>
                </c:pt>
                <c:pt idx="29">
                  <c:v>-0.59120713377652745</c:v>
                </c:pt>
                <c:pt idx="30">
                  <c:v>-0.68017370858369131</c:v>
                </c:pt>
                <c:pt idx="31">
                  <c:v>-0.74597778352348454</c:v>
                </c:pt>
                <c:pt idx="32">
                  <c:v>-0.78637847974712149</c:v>
                </c:pt>
                <c:pt idx="33">
                  <c:v>-0.79999999999999993</c:v>
                </c:pt>
                <c:pt idx="34">
                  <c:v>0.89999999999999991</c:v>
                </c:pt>
                <c:pt idx="35">
                  <c:v>0.88772517306245002</c:v>
                </c:pt>
                <c:pt idx="36">
                  <c:v>0.85123551753057114</c:v>
                </c:pt>
                <c:pt idx="37">
                  <c:v>0.79152637608584009</c:v>
                </c:pt>
                <c:pt idx="38">
                  <c:v>0.71022645845675414</c:v>
                </c:pt>
                <c:pt idx="39">
                  <c:v>0.60955341446316691</c:v>
                </c:pt>
                <c:pt idx="40">
                  <c:v>0.49225334231018431</c:v>
                </c:pt>
                <c:pt idx="41">
                  <c:v>0.36152588218767256</c:v>
                </c:pt>
                <c:pt idx="42">
                  <c:v>0.2209369384267193</c:v>
                </c:pt>
                <c:pt idx="43">
                  <c:v>7.4321410925099141E-2</c:v>
                </c:pt>
                <c:pt idx="44">
                  <c:v>-7.432141092509903E-2</c:v>
                </c:pt>
                <c:pt idx="45">
                  <c:v>-0.22093693842671899</c:v>
                </c:pt>
                <c:pt idx="46">
                  <c:v>-0.36152588218767229</c:v>
                </c:pt>
                <c:pt idx="47">
                  <c:v>-0.49225334231018397</c:v>
                </c:pt>
                <c:pt idx="48">
                  <c:v>-0.60955341446316669</c:v>
                </c:pt>
                <c:pt idx="49">
                  <c:v>-0.71022645845675403</c:v>
                </c:pt>
                <c:pt idx="50">
                  <c:v>-0.79152637608583998</c:v>
                </c:pt>
                <c:pt idx="51">
                  <c:v>-0.85123551753057103</c:v>
                </c:pt>
                <c:pt idx="52">
                  <c:v>-0.88772517306244991</c:v>
                </c:pt>
                <c:pt idx="53">
                  <c:v>-0.89999999999999991</c:v>
                </c:pt>
                <c:pt idx="54">
                  <c:v>0.99999999999999989</c:v>
                </c:pt>
                <c:pt idx="55">
                  <c:v>0.98883082622512841</c:v>
                </c:pt>
                <c:pt idx="56">
                  <c:v>0.95557280578614068</c:v>
                </c:pt>
                <c:pt idx="57">
                  <c:v>0.90096886790241903</c:v>
                </c:pt>
                <c:pt idx="58">
                  <c:v>0.8262387743159948</c:v>
                </c:pt>
                <c:pt idx="59">
                  <c:v>0.73305187182982623</c:v>
                </c:pt>
                <c:pt idx="60">
                  <c:v>0.62348980185873348</c:v>
                </c:pt>
                <c:pt idx="61">
                  <c:v>0.5</c:v>
                </c:pt>
                <c:pt idx="62">
                  <c:v>0.36534102436639515</c:v>
                </c:pt>
                <c:pt idx="63">
                  <c:v>0.22252093395631442</c:v>
                </c:pt>
                <c:pt idx="64">
                  <c:v>7.4730093586424379E-2</c:v>
                </c:pt>
                <c:pt idx="65">
                  <c:v>-7.473009358642381E-2</c:v>
                </c:pt>
                <c:pt idx="66">
                  <c:v>-0.22252093395631431</c:v>
                </c:pt>
                <c:pt idx="67">
                  <c:v>-0.3653410243663946</c:v>
                </c:pt>
                <c:pt idx="68">
                  <c:v>-0.49999999999999972</c:v>
                </c:pt>
                <c:pt idx="69">
                  <c:v>-0.62348980185873304</c:v>
                </c:pt>
                <c:pt idx="70">
                  <c:v>-0.73305187182982601</c:v>
                </c:pt>
                <c:pt idx="71">
                  <c:v>-0.82623877431599457</c:v>
                </c:pt>
                <c:pt idx="72">
                  <c:v>-0.90096886790241892</c:v>
                </c:pt>
                <c:pt idx="73">
                  <c:v>-0.95557280578614079</c:v>
                </c:pt>
                <c:pt idx="74">
                  <c:v>-0.98883082622512852</c:v>
                </c:pt>
                <c:pt idx="75">
                  <c:v>-0.99999999999999989</c:v>
                </c:pt>
                <c:pt idx="76">
                  <c:v>1.0999999999999999</c:v>
                </c:pt>
                <c:pt idx="77">
                  <c:v>1.0897545406399638</c:v>
                </c:pt>
                <c:pt idx="78">
                  <c:v>1.0592090160825791</c:v>
                </c:pt>
                <c:pt idx="79">
                  <c:v>1.0089324316559982</c:v>
                </c:pt>
                <c:pt idx="80">
                  <c:v>0.93986134500113727</c:v>
                </c:pt>
                <c:pt idx="81">
                  <c:v>0.85328241977486174</c:v>
                </c:pt>
                <c:pt idx="82">
                  <c:v>0.75080845754051939</c:v>
                </c:pt>
                <c:pt idx="83">
                  <c:v>0.63434835432635384</c:v>
                </c:pt>
                <c:pt idx="84">
                  <c:v>0.50607154150426714</c:v>
                </c:pt>
                <c:pt idx="85">
                  <c:v>0.36836757338808462</c:v>
                </c:pt>
                <c:pt idx="86">
                  <c:v>0.22380161435789733</c:v>
                </c:pt>
                <c:pt idx="87">
                  <c:v>7.5066654701138338E-2</c:v>
                </c:pt>
                <c:pt idx="88">
                  <c:v>-7.5066654701137964E-2</c:v>
                </c:pt>
                <c:pt idx="89">
                  <c:v>-0.22380161435789697</c:v>
                </c:pt>
                <c:pt idx="90">
                  <c:v>-0.36836757338808451</c:v>
                </c:pt>
                <c:pt idx="91">
                  <c:v>-0.50607154150426681</c:v>
                </c:pt>
                <c:pt idx="92">
                  <c:v>-0.63434835432635328</c:v>
                </c:pt>
                <c:pt idx="93">
                  <c:v>-0.75080845754051884</c:v>
                </c:pt>
                <c:pt idx="94">
                  <c:v>-0.85328241977486152</c:v>
                </c:pt>
                <c:pt idx="95">
                  <c:v>-0.93986134500113705</c:v>
                </c:pt>
                <c:pt idx="96">
                  <c:v>-1.008932431655998</c:v>
                </c:pt>
                <c:pt idx="97">
                  <c:v>-1.0592090160825791</c:v>
                </c:pt>
                <c:pt idx="98">
                  <c:v>-1.0897545406399638</c:v>
                </c:pt>
                <c:pt idx="99">
                  <c:v>-1.0999999999999999</c:v>
                </c:pt>
              </c:numCache>
            </c:numRef>
          </c:xVal>
          <c:yVal>
            <c:numRef>
              <c:f>Sheet1!$B$2:$B$101</c:f>
              <c:numCache>
                <c:formatCode>General</c:formatCode>
                <c:ptCount val="100"/>
                <c:pt idx="0">
                  <c:v>-10</c:v>
                </c:pt>
                <c:pt idx="1">
                  <c:v>-10</c:v>
                </c:pt>
                <c:pt idx="2">
                  <c:v>-10</c:v>
                </c:pt>
                <c:pt idx="3">
                  <c:v>-10</c:v>
                </c:pt>
                <c:pt idx="4">
                  <c:v>-10</c:v>
                </c:pt>
                <c:pt idx="5">
                  <c:v>-10</c:v>
                </c:pt>
                <c:pt idx="6">
                  <c:v>-10</c:v>
                </c:pt>
                <c:pt idx="7">
                  <c:v>-10</c:v>
                </c:pt>
                <c:pt idx="8">
                  <c:v>0.69616532675779097</c:v>
                </c:pt>
                <c:pt idx="9">
                  <c:v>0.66573956140660795</c:v>
                </c:pt>
                <c:pt idx="10">
                  <c:v>0.60621778264910697</c:v>
                </c:pt>
                <c:pt idx="11">
                  <c:v>0.52020137783417597</c:v>
                </c:pt>
                <c:pt idx="12">
                  <c:v>0.41144967660473097</c:v>
                </c:pt>
                <c:pt idx="13">
                  <c:v>0.28471565015306</c:v>
                </c:pt>
                <c:pt idx="14">
                  <c:v>0.14553818357243201</c:v>
                </c:pt>
                <c:pt idx="15">
                  <c:v>8.5760391843603401E-17</c:v>
                </c:pt>
                <c:pt idx="16">
                  <c:v>-10</c:v>
                </c:pt>
                <c:pt idx="17">
                  <c:v>-10</c:v>
                </c:pt>
                <c:pt idx="18">
                  <c:v>-10</c:v>
                </c:pt>
                <c:pt idx="19">
                  <c:v>-10</c:v>
                </c:pt>
                <c:pt idx="20">
                  <c:v>-10</c:v>
                </c:pt>
                <c:pt idx="21">
                  <c:v>-10</c:v>
                </c:pt>
                <c:pt idx="22">
                  <c:v>-10</c:v>
                </c:pt>
                <c:pt idx="23">
                  <c:v>-10</c:v>
                </c:pt>
                <c:pt idx="24">
                  <c:v>-10</c:v>
                </c:pt>
                <c:pt idx="25">
                  <c:v>0.79658734103602802</c:v>
                </c:pt>
                <c:pt idx="26">
                  <c:v>0.76946051453825504</c:v>
                </c:pt>
                <c:pt idx="27">
                  <c:v>0.71613063308405001</c:v>
                </c:pt>
                <c:pt idx="28">
                  <c:v>0.63841378182419195</c:v>
                </c:pt>
                <c:pt idx="29">
                  <c:v>0.53895651491724605</c:v>
                </c:pt>
                <c:pt idx="30">
                  <c:v>0.42114573030188501</c:v>
                </c:pt>
                <c:pt idx="31">
                  <c:v>0.28899333294972201</c:v>
                </c:pt>
                <c:pt idx="32">
                  <c:v>0.146999614253256</c:v>
                </c:pt>
                <c:pt idx="33">
                  <c:v>-6.1253085936741102E-16</c:v>
                </c:pt>
                <c:pt idx="34">
                  <c:v>-10</c:v>
                </c:pt>
                <c:pt idx="35">
                  <c:v>-10</c:v>
                </c:pt>
                <c:pt idx="36">
                  <c:v>-10</c:v>
                </c:pt>
                <c:pt idx="37">
                  <c:v>-10</c:v>
                </c:pt>
                <c:pt idx="38">
                  <c:v>-10</c:v>
                </c:pt>
                <c:pt idx="39">
                  <c:v>-10</c:v>
                </c:pt>
                <c:pt idx="40">
                  <c:v>-10</c:v>
                </c:pt>
                <c:pt idx="41">
                  <c:v>-10</c:v>
                </c:pt>
                <c:pt idx="42">
                  <c:v>-10</c:v>
                </c:pt>
                <c:pt idx="43">
                  <c:v>-10</c:v>
                </c:pt>
                <c:pt idx="44">
                  <c:v>0.89692604370600304</c:v>
                </c:pt>
                <c:pt idx="45">
                  <c:v>0.87246023934539696</c:v>
                </c:pt>
                <c:pt idx="46">
                  <c:v>0.82419599398955201</c:v>
                </c:pt>
                <c:pt idx="47">
                  <c:v>0.753449830436276</c:v>
                </c:pt>
                <c:pt idx="48">
                  <c:v>0.66215151960581897</c:v>
                </c:pt>
                <c:pt idx="49">
                  <c:v>0.55279144142070102</c:v>
                </c:pt>
                <c:pt idx="50">
                  <c:v>0.42835265373336601</c:v>
                </c:pt>
                <c:pt idx="51">
                  <c:v>0.292229522284216</c:v>
                </c:pt>
                <c:pt idx="52">
                  <c:v>0.14813513125266101</c:v>
                </c:pt>
                <c:pt idx="53">
                  <c:v>9.0962393867188804E-16</c:v>
                </c:pt>
                <c:pt idx="54">
                  <c:v>-10</c:v>
                </c:pt>
                <c:pt idx="55">
                  <c:v>-10</c:v>
                </c:pt>
                <c:pt idx="56">
                  <c:v>-10</c:v>
                </c:pt>
                <c:pt idx="57">
                  <c:v>-10</c:v>
                </c:pt>
                <c:pt idx="58">
                  <c:v>-10</c:v>
                </c:pt>
                <c:pt idx="59">
                  <c:v>-10</c:v>
                </c:pt>
                <c:pt idx="60">
                  <c:v>-10</c:v>
                </c:pt>
                <c:pt idx="61">
                  <c:v>-10</c:v>
                </c:pt>
                <c:pt idx="62">
                  <c:v>-10</c:v>
                </c:pt>
                <c:pt idx="63">
                  <c:v>-10</c:v>
                </c:pt>
                <c:pt idx="64">
                  <c:v>0.99720379718118002</c:v>
                </c:pt>
                <c:pt idx="65">
                  <c:v>0.99720379718118002</c:v>
                </c:pt>
                <c:pt idx="66">
                  <c:v>0.97492791218182395</c:v>
                </c:pt>
                <c:pt idx="67">
                  <c:v>0.93087374864420402</c:v>
                </c:pt>
                <c:pt idx="68">
                  <c:v>0.86602540378443904</c:v>
                </c:pt>
                <c:pt idx="69">
                  <c:v>0.78183148246803003</c:v>
                </c:pt>
                <c:pt idx="70">
                  <c:v>0.68017273777092002</c:v>
                </c:pt>
                <c:pt idx="71">
                  <c:v>0.56332005806362195</c:v>
                </c:pt>
                <c:pt idx="72">
                  <c:v>0.43388373911755801</c:v>
                </c:pt>
                <c:pt idx="73">
                  <c:v>0.29475517441090399</c:v>
                </c:pt>
                <c:pt idx="74">
                  <c:v>0.149042266176174</c:v>
                </c:pt>
                <c:pt idx="75">
                  <c:v>-7.6566357420926303E-16</c:v>
                </c:pt>
                <c:pt idx="76">
                  <c:v>-10</c:v>
                </c:pt>
                <c:pt idx="77">
                  <c:v>-10</c:v>
                </c:pt>
                <c:pt idx="78">
                  <c:v>-10</c:v>
                </c:pt>
                <c:pt idx="79">
                  <c:v>-10</c:v>
                </c:pt>
                <c:pt idx="80">
                  <c:v>-10</c:v>
                </c:pt>
                <c:pt idx="81">
                  <c:v>-10</c:v>
                </c:pt>
                <c:pt idx="82">
                  <c:v>-10</c:v>
                </c:pt>
                <c:pt idx="83">
                  <c:v>-10</c:v>
                </c:pt>
                <c:pt idx="84">
                  <c:v>-10</c:v>
                </c:pt>
                <c:pt idx="85">
                  <c:v>-10</c:v>
                </c:pt>
                <c:pt idx="86">
                  <c:v>-10</c:v>
                </c:pt>
                <c:pt idx="87">
                  <c:v>-10</c:v>
                </c:pt>
                <c:pt idx="88">
                  <c:v>1.09743564610959</c:v>
                </c:pt>
                <c:pt idx="89">
                  <c:v>1.0769924964505599</c:v>
                </c:pt>
                <c:pt idx="90">
                  <c:v>1.0364870143306999</c:v>
                </c:pt>
                <c:pt idx="91">
                  <c:v>0.976673740242613</c:v>
                </c:pt>
                <c:pt idx="92">
                  <c:v>0.89866688231148595</c:v>
                </c:pt>
                <c:pt idx="93">
                  <c:v>0.80391956070593695</c:v>
                </c:pt>
                <c:pt idx="94">
                  <c:v>0.69419673875865795</c:v>
                </c:pt>
                <c:pt idx="95">
                  <c:v>0.57154234503897705</c:v>
                </c:pt>
                <c:pt idx="96">
                  <c:v>0.43824119883086599</c:v>
                </c:pt>
                <c:pt idx="97">
                  <c:v>0.29677644827272698</c:v>
                </c:pt>
                <c:pt idx="98">
                  <c:v>0.149783314005871</c:v>
                </c:pt>
                <c:pt idx="99">
                  <c:v>-8.4222993163018904E-16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87D9-46E2-8EBE-38E0F66AB27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yREP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FF5736"/>
              </a:solidFill>
              <a:ln w="9525">
                <a:noFill/>
              </a:ln>
              <a:effectLst/>
            </c:spPr>
          </c:marker>
          <c:dPt>
            <c:idx val="7"/>
            <c:marker>
              <c:symbol val="circle"/>
              <c:size val="5"/>
              <c:spPr>
                <a:solidFill>
                  <a:srgbClr val="0380E5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2-A219-4A45-AD0F-DBB443ECEAAE}"/>
              </c:ext>
            </c:extLst>
          </c:dPt>
          <c:xVal>
            <c:numRef>
              <c:f>Sheet1!$A$2:$A$101</c:f>
              <c:numCache>
                <c:formatCode>General</c:formatCode>
                <c:ptCount val="100"/>
                <c:pt idx="0">
                  <c:v>0.7</c:v>
                </c:pt>
                <c:pt idx="1">
                  <c:v>0.68470332051366389</c:v>
                </c:pt>
                <c:pt idx="2">
                  <c:v>0.6394818203498206</c:v>
                </c:pt>
                <c:pt idx="3">
                  <c:v>0.56631189606246313</c:v>
                </c:pt>
                <c:pt idx="4">
                  <c:v>0.46839142445120074</c:v>
                </c:pt>
                <c:pt idx="5">
                  <c:v>0.35000000000000003</c:v>
                </c:pt>
                <c:pt idx="6">
                  <c:v>0.2163118960624632</c:v>
                </c:pt>
                <c:pt idx="7">
                  <c:v>7.3169924287357413E-2</c:v>
                </c:pt>
                <c:pt idx="8">
                  <c:v>-7.316992428735733E-2</c:v>
                </c:pt>
                <c:pt idx="9">
                  <c:v>-0.21631189606246312</c:v>
                </c:pt>
                <c:pt idx="10">
                  <c:v>-0.34999999999999981</c:v>
                </c:pt>
                <c:pt idx="11">
                  <c:v>-0.46839142445120052</c:v>
                </c:pt>
                <c:pt idx="12">
                  <c:v>-0.56631189606246313</c:v>
                </c:pt>
                <c:pt idx="13">
                  <c:v>-0.6394818203498206</c:v>
                </c:pt>
                <c:pt idx="14">
                  <c:v>-0.68470332051366389</c:v>
                </c:pt>
                <c:pt idx="15">
                  <c:v>-0.7</c:v>
                </c:pt>
                <c:pt idx="16">
                  <c:v>0.79999999999999993</c:v>
                </c:pt>
                <c:pt idx="17">
                  <c:v>0.78637847974712138</c:v>
                </c:pt>
                <c:pt idx="18">
                  <c:v>0.74597778352348454</c:v>
                </c:pt>
                <c:pt idx="19">
                  <c:v>0.68017370858369131</c:v>
                </c:pt>
                <c:pt idx="20">
                  <c:v>0.59120713377652723</c:v>
                </c:pt>
                <c:pt idx="21">
                  <c:v>0.48210770910340517</c:v>
                </c:pt>
                <c:pt idx="22">
                  <c:v>0.35659068462123061</c:v>
                </c:pt>
                <c:pt idx="23">
                  <c:v>0.21893039205766637</c:v>
                </c:pt>
                <c:pt idx="24">
                  <c:v>7.3814687570641607E-2</c:v>
                </c:pt>
                <c:pt idx="25">
                  <c:v>-7.381468757064151E-2</c:v>
                </c:pt>
                <c:pt idx="26">
                  <c:v>-0.21893039205766629</c:v>
                </c:pt>
                <c:pt idx="27">
                  <c:v>-0.3565906846212305</c:v>
                </c:pt>
                <c:pt idx="28">
                  <c:v>-0.482107709103405</c:v>
                </c:pt>
                <c:pt idx="29">
                  <c:v>-0.59120713377652745</c:v>
                </c:pt>
                <c:pt idx="30">
                  <c:v>-0.68017370858369131</c:v>
                </c:pt>
                <c:pt idx="31">
                  <c:v>-0.74597778352348454</c:v>
                </c:pt>
                <c:pt idx="32">
                  <c:v>-0.78637847974712149</c:v>
                </c:pt>
                <c:pt idx="33">
                  <c:v>-0.79999999999999993</c:v>
                </c:pt>
                <c:pt idx="34">
                  <c:v>0.89999999999999991</c:v>
                </c:pt>
                <c:pt idx="35">
                  <c:v>0.88772517306245002</c:v>
                </c:pt>
                <c:pt idx="36">
                  <c:v>0.85123551753057114</c:v>
                </c:pt>
                <c:pt idx="37">
                  <c:v>0.79152637608584009</c:v>
                </c:pt>
                <c:pt idx="38">
                  <c:v>0.71022645845675414</c:v>
                </c:pt>
                <c:pt idx="39">
                  <c:v>0.60955341446316691</c:v>
                </c:pt>
                <c:pt idx="40">
                  <c:v>0.49225334231018431</c:v>
                </c:pt>
                <c:pt idx="41">
                  <c:v>0.36152588218767256</c:v>
                </c:pt>
                <c:pt idx="42">
                  <c:v>0.2209369384267193</c:v>
                </c:pt>
                <c:pt idx="43">
                  <c:v>7.4321410925099141E-2</c:v>
                </c:pt>
                <c:pt idx="44">
                  <c:v>-7.432141092509903E-2</c:v>
                </c:pt>
                <c:pt idx="45">
                  <c:v>-0.22093693842671899</c:v>
                </c:pt>
                <c:pt idx="46">
                  <c:v>-0.36152588218767229</c:v>
                </c:pt>
                <c:pt idx="47">
                  <c:v>-0.49225334231018397</c:v>
                </c:pt>
                <c:pt idx="48">
                  <c:v>-0.60955341446316669</c:v>
                </c:pt>
                <c:pt idx="49">
                  <c:v>-0.71022645845675403</c:v>
                </c:pt>
                <c:pt idx="50">
                  <c:v>-0.79152637608583998</c:v>
                </c:pt>
                <c:pt idx="51">
                  <c:v>-0.85123551753057103</c:v>
                </c:pt>
                <c:pt idx="52">
                  <c:v>-0.88772517306244991</c:v>
                </c:pt>
                <c:pt idx="53">
                  <c:v>-0.89999999999999991</c:v>
                </c:pt>
                <c:pt idx="54">
                  <c:v>0.99999999999999989</c:v>
                </c:pt>
                <c:pt idx="55">
                  <c:v>0.98883082622512841</c:v>
                </c:pt>
                <c:pt idx="56">
                  <c:v>0.95557280578614068</c:v>
                </c:pt>
                <c:pt idx="57">
                  <c:v>0.90096886790241903</c:v>
                </c:pt>
                <c:pt idx="58">
                  <c:v>0.8262387743159948</c:v>
                </c:pt>
                <c:pt idx="59">
                  <c:v>0.73305187182982623</c:v>
                </c:pt>
                <c:pt idx="60">
                  <c:v>0.62348980185873348</c:v>
                </c:pt>
                <c:pt idx="61">
                  <c:v>0.5</c:v>
                </c:pt>
                <c:pt idx="62">
                  <c:v>0.36534102436639515</c:v>
                </c:pt>
                <c:pt idx="63">
                  <c:v>0.22252093395631442</c:v>
                </c:pt>
                <c:pt idx="64">
                  <c:v>7.4730093586424379E-2</c:v>
                </c:pt>
                <c:pt idx="65">
                  <c:v>-7.473009358642381E-2</c:v>
                </c:pt>
                <c:pt idx="66">
                  <c:v>-0.22252093395631431</c:v>
                </c:pt>
                <c:pt idx="67">
                  <c:v>-0.3653410243663946</c:v>
                </c:pt>
                <c:pt idx="68">
                  <c:v>-0.49999999999999972</c:v>
                </c:pt>
                <c:pt idx="69">
                  <c:v>-0.62348980185873304</c:v>
                </c:pt>
                <c:pt idx="70">
                  <c:v>-0.73305187182982601</c:v>
                </c:pt>
                <c:pt idx="71">
                  <c:v>-0.82623877431599457</c:v>
                </c:pt>
                <c:pt idx="72">
                  <c:v>-0.90096886790241892</c:v>
                </c:pt>
                <c:pt idx="73">
                  <c:v>-0.95557280578614079</c:v>
                </c:pt>
                <c:pt idx="74">
                  <c:v>-0.98883082622512852</c:v>
                </c:pt>
                <c:pt idx="75">
                  <c:v>-0.99999999999999989</c:v>
                </c:pt>
                <c:pt idx="76">
                  <c:v>1.0999999999999999</c:v>
                </c:pt>
                <c:pt idx="77">
                  <c:v>1.0897545406399638</c:v>
                </c:pt>
                <c:pt idx="78">
                  <c:v>1.0592090160825791</c:v>
                </c:pt>
                <c:pt idx="79">
                  <c:v>1.0089324316559982</c:v>
                </c:pt>
                <c:pt idx="80">
                  <c:v>0.93986134500113727</c:v>
                </c:pt>
                <c:pt idx="81">
                  <c:v>0.85328241977486174</c:v>
                </c:pt>
                <c:pt idx="82">
                  <c:v>0.75080845754051939</c:v>
                </c:pt>
                <c:pt idx="83">
                  <c:v>0.63434835432635384</c:v>
                </c:pt>
                <c:pt idx="84">
                  <c:v>0.50607154150426714</c:v>
                </c:pt>
                <c:pt idx="85">
                  <c:v>0.36836757338808462</c:v>
                </c:pt>
                <c:pt idx="86">
                  <c:v>0.22380161435789733</c:v>
                </c:pt>
                <c:pt idx="87">
                  <c:v>7.5066654701138338E-2</c:v>
                </c:pt>
                <c:pt idx="88">
                  <c:v>-7.5066654701137964E-2</c:v>
                </c:pt>
                <c:pt idx="89">
                  <c:v>-0.22380161435789697</c:v>
                </c:pt>
                <c:pt idx="90">
                  <c:v>-0.36836757338808451</c:v>
                </c:pt>
                <c:pt idx="91">
                  <c:v>-0.50607154150426681</c:v>
                </c:pt>
                <c:pt idx="92">
                  <c:v>-0.63434835432635328</c:v>
                </c:pt>
                <c:pt idx="93">
                  <c:v>-0.75080845754051884</c:v>
                </c:pt>
                <c:pt idx="94">
                  <c:v>-0.85328241977486152</c:v>
                </c:pt>
                <c:pt idx="95">
                  <c:v>-0.93986134500113705</c:v>
                </c:pt>
                <c:pt idx="96">
                  <c:v>-1.008932431655998</c:v>
                </c:pt>
                <c:pt idx="97">
                  <c:v>-1.0592090160825791</c:v>
                </c:pt>
                <c:pt idx="98">
                  <c:v>-1.0897545406399638</c:v>
                </c:pt>
                <c:pt idx="99">
                  <c:v>-1.0999999999999999</c:v>
                </c:pt>
              </c:numCache>
            </c:numRef>
          </c:xVal>
          <c:yVal>
            <c:numRef>
              <c:f>Sheet1!$C$2:$C$101</c:f>
              <c:numCache>
                <c:formatCode>General</c:formatCode>
                <c:ptCount val="100"/>
                <c:pt idx="0">
                  <c:v>0</c:v>
                </c:pt>
                <c:pt idx="1">
                  <c:v>0.14553818357243201</c:v>
                </c:pt>
                <c:pt idx="2">
                  <c:v>0.28471565015306</c:v>
                </c:pt>
                <c:pt idx="3">
                  <c:v>0.41144967660473097</c:v>
                </c:pt>
                <c:pt idx="4">
                  <c:v>0.52020137783417597</c:v>
                </c:pt>
                <c:pt idx="5">
                  <c:v>0.60621778264910697</c:v>
                </c:pt>
                <c:pt idx="6">
                  <c:v>0.66573956140660695</c:v>
                </c:pt>
                <c:pt idx="7">
                  <c:v>0.69616532675779097</c:v>
                </c:pt>
                <c:pt idx="8">
                  <c:v>-10</c:v>
                </c:pt>
                <c:pt idx="9">
                  <c:v>-10</c:v>
                </c:pt>
                <c:pt idx="10">
                  <c:v>-10</c:v>
                </c:pt>
                <c:pt idx="11">
                  <c:v>-10</c:v>
                </c:pt>
                <c:pt idx="12">
                  <c:v>-10</c:v>
                </c:pt>
                <c:pt idx="13">
                  <c:v>-10</c:v>
                </c:pt>
                <c:pt idx="14">
                  <c:v>-10</c:v>
                </c:pt>
                <c:pt idx="15">
                  <c:v>-10</c:v>
                </c:pt>
                <c:pt idx="16">
                  <c:v>0</c:v>
                </c:pt>
                <c:pt idx="17">
                  <c:v>0.146999614253256</c:v>
                </c:pt>
                <c:pt idx="18">
                  <c:v>0.28899333294972201</c:v>
                </c:pt>
                <c:pt idx="19">
                  <c:v>0.42114573030188501</c:v>
                </c:pt>
                <c:pt idx="20">
                  <c:v>0.53895651491724605</c:v>
                </c:pt>
                <c:pt idx="21">
                  <c:v>0.63841378182419195</c:v>
                </c:pt>
                <c:pt idx="22">
                  <c:v>0.71613063308405001</c:v>
                </c:pt>
                <c:pt idx="23">
                  <c:v>0.76946051453825504</c:v>
                </c:pt>
                <c:pt idx="24">
                  <c:v>-10</c:v>
                </c:pt>
                <c:pt idx="25">
                  <c:v>-10</c:v>
                </c:pt>
                <c:pt idx="26">
                  <c:v>-10</c:v>
                </c:pt>
                <c:pt idx="27">
                  <c:v>-10</c:v>
                </c:pt>
                <c:pt idx="28">
                  <c:v>-10</c:v>
                </c:pt>
                <c:pt idx="29">
                  <c:v>-10</c:v>
                </c:pt>
                <c:pt idx="30">
                  <c:v>-10</c:v>
                </c:pt>
                <c:pt idx="31">
                  <c:v>-10</c:v>
                </c:pt>
                <c:pt idx="32">
                  <c:v>-10</c:v>
                </c:pt>
                <c:pt idx="33">
                  <c:v>-10</c:v>
                </c:pt>
                <c:pt idx="34">
                  <c:v>0</c:v>
                </c:pt>
                <c:pt idx="35">
                  <c:v>0.14813513125266001</c:v>
                </c:pt>
                <c:pt idx="36">
                  <c:v>0.292229522284215</c:v>
                </c:pt>
                <c:pt idx="37">
                  <c:v>0.42835265373336601</c:v>
                </c:pt>
                <c:pt idx="38">
                  <c:v>0.55279144142070102</c:v>
                </c:pt>
                <c:pt idx="39">
                  <c:v>0.66215151960581797</c:v>
                </c:pt>
                <c:pt idx="40">
                  <c:v>0.753449830436276</c:v>
                </c:pt>
                <c:pt idx="41">
                  <c:v>0.82419599398955201</c:v>
                </c:pt>
                <c:pt idx="42">
                  <c:v>0.87246023934539696</c:v>
                </c:pt>
                <c:pt idx="43">
                  <c:v>-10</c:v>
                </c:pt>
                <c:pt idx="44">
                  <c:v>-10</c:v>
                </c:pt>
                <c:pt idx="45">
                  <c:v>-10</c:v>
                </c:pt>
                <c:pt idx="46">
                  <c:v>-10</c:v>
                </c:pt>
                <c:pt idx="47">
                  <c:v>-10</c:v>
                </c:pt>
                <c:pt idx="48">
                  <c:v>-10</c:v>
                </c:pt>
                <c:pt idx="49">
                  <c:v>-10</c:v>
                </c:pt>
                <c:pt idx="50">
                  <c:v>-10</c:v>
                </c:pt>
                <c:pt idx="51">
                  <c:v>-10</c:v>
                </c:pt>
                <c:pt idx="52">
                  <c:v>-10</c:v>
                </c:pt>
                <c:pt idx="53">
                  <c:v>-10</c:v>
                </c:pt>
                <c:pt idx="54">
                  <c:v>0</c:v>
                </c:pt>
                <c:pt idx="55">
                  <c:v>0.149042266176174</c:v>
                </c:pt>
                <c:pt idx="56">
                  <c:v>0.29475517441090399</c:v>
                </c:pt>
                <c:pt idx="57">
                  <c:v>0.43388373911755801</c:v>
                </c:pt>
                <c:pt idx="58">
                  <c:v>0.56332005806362195</c:v>
                </c:pt>
                <c:pt idx="59">
                  <c:v>0.68017273777091902</c:v>
                </c:pt>
                <c:pt idx="60">
                  <c:v>0.78183148246803003</c:v>
                </c:pt>
                <c:pt idx="61">
                  <c:v>0.86602540378443804</c:v>
                </c:pt>
                <c:pt idx="62">
                  <c:v>0.93087374864420402</c:v>
                </c:pt>
                <c:pt idx="63">
                  <c:v>0.97492791218182395</c:v>
                </c:pt>
                <c:pt idx="64">
                  <c:v>-10</c:v>
                </c:pt>
                <c:pt idx="65">
                  <c:v>-10</c:v>
                </c:pt>
                <c:pt idx="66">
                  <c:v>-10</c:v>
                </c:pt>
                <c:pt idx="67">
                  <c:v>-10</c:v>
                </c:pt>
                <c:pt idx="68">
                  <c:v>-10</c:v>
                </c:pt>
                <c:pt idx="69">
                  <c:v>-10</c:v>
                </c:pt>
                <c:pt idx="70">
                  <c:v>-10</c:v>
                </c:pt>
                <c:pt idx="71">
                  <c:v>-10</c:v>
                </c:pt>
                <c:pt idx="72">
                  <c:v>-10</c:v>
                </c:pt>
                <c:pt idx="73">
                  <c:v>-10</c:v>
                </c:pt>
                <c:pt idx="74">
                  <c:v>-10</c:v>
                </c:pt>
                <c:pt idx="75">
                  <c:v>-10</c:v>
                </c:pt>
                <c:pt idx="76">
                  <c:v>0</c:v>
                </c:pt>
                <c:pt idx="77">
                  <c:v>0.149783314005871</c:v>
                </c:pt>
                <c:pt idx="78">
                  <c:v>0.29677644827272698</c:v>
                </c:pt>
                <c:pt idx="79">
                  <c:v>0.43824119883086599</c:v>
                </c:pt>
                <c:pt idx="80">
                  <c:v>0.57154234503897705</c:v>
                </c:pt>
                <c:pt idx="81">
                  <c:v>0.69419673875865795</c:v>
                </c:pt>
                <c:pt idx="82">
                  <c:v>0.80391956070593595</c:v>
                </c:pt>
                <c:pt idx="83">
                  <c:v>0.89866688231148595</c:v>
                </c:pt>
                <c:pt idx="84">
                  <c:v>0.976673740242613</c:v>
                </c:pt>
                <c:pt idx="85">
                  <c:v>1.0364870143306999</c:v>
                </c:pt>
                <c:pt idx="86">
                  <c:v>1.0769924964505599</c:v>
                </c:pt>
                <c:pt idx="87">
                  <c:v>1.09743564610959</c:v>
                </c:pt>
                <c:pt idx="88">
                  <c:v>-10</c:v>
                </c:pt>
                <c:pt idx="89">
                  <c:v>-10</c:v>
                </c:pt>
                <c:pt idx="90">
                  <c:v>-10</c:v>
                </c:pt>
                <c:pt idx="91">
                  <c:v>-10</c:v>
                </c:pt>
                <c:pt idx="92">
                  <c:v>-10</c:v>
                </c:pt>
                <c:pt idx="93">
                  <c:v>-10</c:v>
                </c:pt>
                <c:pt idx="94">
                  <c:v>-10</c:v>
                </c:pt>
                <c:pt idx="95">
                  <c:v>-10</c:v>
                </c:pt>
                <c:pt idx="96">
                  <c:v>-10</c:v>
                </c:pt>
                <c:pt idx="97">
                  <c:v>-10</c:v>
                </c:pt>
                <c:pt idx="98">
                  <c:v>-10</c:v>
                </c:pt>
                <c:pt idx="99">
                  <c:v>-10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87D9-46E2-8EBE-38E0F66AB27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yIND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xVal>
            <c:numRef>
              <c:f>Sheet1!$A$2:$A$101</c:f>
              <c:numCache>
                <c:formatCode>General</c:formatCode>
                <c:ptCount val="100"/>
                <c:pt idx="0">
                  <c:v>0.7</c:v>
                </c:pt>
                <c:pt idx="1">
                  <c:v>0.68470332051366389</c:v>
                </c:pt>
                <c:pt idx="2">
                  <c:v>0.6394818203498206</c:v>
                </c:pt>
                <c:pt idx="3">
                  <c:v>0.56631189606246313</c:v>
                </c:pt>
                <c:pt idx="4">
                  <c:v>0.46839142445120074</c:v>
                </c:pt>
                <c:pt idx="5">
                  <c:v>0.35000000000000003</c:v>
                </c:pt>
                <c:pt idx="6">
                  <c:v>0.2163118960624632</c:v>
                </c:pt>
                <c:pt idx="7">
                  <c:v>7.3169924287357413E-2</c:v>
                </c:pt>
                <c:pt idx="8">
                  <c:v>-7.316992428735733E-2</c:v>
                </c:pt>
                <c:pt idx="9">
                  <c:v>-0.21631189606246312</c:v>
                </c:pt>
                <c:pt idx="10">
                  <c:v>-0.34999999999999981</c:v>
                </c:pt>
                <c:pt idx="11">
                  <c:v>-0.46839142445120052</c:v>
                </c:pt>
                <c:pt idx="12">
                  <c:v>-0.56631189606246313</c:v>
                </c:pt>
                <c:pt idx="13">
                  <c:v>-0.6394818203498206</c:v>
                </c:pt>
                <c:pt idx="14">
                  <c:v>-0.68470332051366389</c:v>
                </c:pt>
                <c:pt idx="15">
                  <c:v>-0.7</c:v>
                </c:pt>
                <c:pt idx="16">
                  <c:v>0.79999999999999993</c:v>
                </c:pt>
                <c:pt idx="17">
                  <c:v>0.78637847974712138</c:v>
                </c:pt>
                <c:pt idx="18">
                  <c:v>0.74597778352348454</c:v>
                </c:pt>
                <c:pt idx="19">
                  <c:v>0.68017370858369131</c:v>
                </c:pt>
                <c:pt idx="20">
                  <c:v>0.59120713377652723</c:v>
                </c:pt>
                <c:pt idx="21">
                  <c:v>0.48210770910340517</c:v>
                </c:pt>
                <c:pt idx="22">
                  <c:v>0.35659068462123061</c:v>
                </c:pt>
                <c:pt idx="23">
                  <c:v>0.21893039205766637</c:v>
                </c:pt>
                <c:pt idx="24">
                  <c:v>7.3814687570641607E-2</c:v>
                </c:pt>
                <c:pt idx="25">
                  <c:v>-7.381468757064151E-2</c:v>
                </c:pt>
                <c:pt idx="26">
                  <c:v>-0.21893039205766629</c:v>
                </c:pt>
                <c:pt idx="27">
                  <c:v>-0.3565906846212305</c:v>
                </c:pt>
                <c:pt idx="28">
                  <c:v>-0.482107709103405</c:v>
                </c:pt>
                <c:pt idx="29">
                  <c:v>-0.59120713377652745</c:v>
                </c:pt>
                <c:pt idx="30">
                  <c:v>-0.68017370858369131</c:v>
                </c:pt>
                <c:pt idx="31">
                  <c:v>-0.74597778352348454</c:v>
                </c:pt>
                <c:pt idx="32">
                  <c:v>-0.78637847974712149</c:v>
                </c:pt>
                <c:pt idx="33">
                  <c:v>-0.79999999999999993</c:v>
                </c:pt>
                <c:pt idx="34">
                  <c:v>0.89999999999999991</c:v>
                </c:pt>
                <c:pt idx="35">
                  <c:v>0.88772517306245002</c:v>
                </c:pt>
                <c:pt idx="36">
                  <c:v>0.85123551753057114</c:v>
                </c:pt>
                <c:pt idx="37">
                  <c:v>0.79152637608584009</c:v>
                </c:pt>
                <c:pt idx="38">
                  <c:v>0.71022645845675414</c:v>
                </c:pt>
                <c:pt idx="39">
                  <c:v>0.60955341446316691</c:v>
                </c:pt>
                <c:pt idx="40">
                  <c:v>0.49225334231018431</c:v>
                </c:pt>
                <c:pt idx="41">
                  <c:v>0.36152588218767256</c:v>
                </c:pt>
                <c:pt idx="42">
                  <c:v>0.2209369384267193</c:v>
                </c:pt>
                <c:pt idx="43">
                  <c:v>7.4321410925099141E-2</c:v>
                </c:pt>
                <c:pt idx="44">
                  <c:v>-7.432141092509903E-2</c:v>
                </c:pt>
                <c:pt idx="45">
                  <c:v>-0.22093693842671899</c:v>
                </c:pt>
                <c:pt idx="46">
                  <c:v>-0.36152588218767229</c:v>
                </c:pt>
                <c:pt idx="47">
                  <c:v>-0.49225334231018397</c:v>
                </c:pt>
                <c:pt idx="48">
                  <c:v>-0.60955341446316669</c:v>
                </c:pt>
                <c:pt idx="49">
                  <c:v>-0.71022645845675403</c:v>
                </c:pt>
                <c:pt idx="50">
                  <c:v>-0.79152637608583998</c:v>
                </c:pt>
                <c:pt idx="51">
                  <c:v>-0.85123551753057103</c:v>
                </c:pt>
                <c:pt idx="52">
                  <c:v>-0.88772517306244991</c:v>
                </c:pt>
                <c:pt idx="53">
                  <c:v>-0.89999999999999991</c:v>
                </c:pt>
                <c:pt idx="54">
                  <c:v>0.99999999999999989</c:v>
                </c:pt>
                <c:pt idx="55">
                  <c:v>0.98883082622512841</c:v>
                </c:pt>
                <c:pt idx="56">
                  <c:v>0.95557280578614068</c:v>
                </c:pt>
                <c:pt idx="57">
                  <c:v>0.90096886790241903</c:v>
                </c:pt>
                <c:pt idx="58">
                  <c:v>0.8262387743159948</c:v>
                </c:pt>
                <c:pt idx="59">
                  <c:v>0.73305187182982623</c:v>
                </c:pt>
                <c:pt idx="60">
                  <c:v>0.62348980185873348</c:v>
                </c:pt>
                <c:pt idx="61">
                  <c:v>0.5</c:v>
                </c:pt>
                <c:pt idx="62">
                  <c:v>0.36534102436639515</c:v>
                </c:pt>
                <c:pt idx="63">
                  <c:v>0.22252093395631442</c:v>
                </c:pt>
                <c:pt idx="64">
                  <c:v>7.4730093586424379E-2</c:v>
                </c:pt>
                <c:pt idx="65">
                  <c:v>-7.473009358642381E-2</c:v>
                </c:pt>
                <c:pt idx="66">
                  <c:v>-0.22252093395631431</c:v>
                </c:pt>
                <c:pt idx="67">
                  <c:v>-0.3653410243663946</c:v>
                </c:pt>
                <c:pt idx="68">
                  <c:v>-0.49999999999999972</c:v>
                </c:pt>
                <c:pt idx="69">
                  <c:v>-0.62348980185873304</c:v>
                </c:pt>
                <c:pt idx="70">
                  <c:v>-0.73305187182982601</c:v>
                </c:pt>
                <c:pt idx="71">
                  <c:v>-0.82623877431599457</c:v>
                </c:pt>
                <c:pt idx="72">
                  <c:v>-0.90096886790241892</c:v>
                </c:pt>
                <c:pt idx="73">
                  <c:v>-0.95557280578614079</c:v>
                </c:pt>
                <c:pt idx="74">
                  <c:v>-0.98883082622512852</c:v>
                </c:pt>
                <c:pt idx="75">
                  <c:v>-0.99999999999999989</c:v>
                </c:pt>
                <c:pt idx="76">
                  <c:v>1.0999999999999999</c:v>
                </c:pt>
                <c:pt idx="77">
                  <c:v>1.0897545406399638</c:v>
                </c:pt>
                <c:pt idx="78">
                  <c:v>1.0592090160825791</c:v>
                </c:pt>
                <c:pt idx="79">
                  <c:v>1.0089324316559982</c:v>
                </c:pt>
                <c:pt idx="80">
                  <c:v>0.93986134500113727</c:v>
                </c:pt>
                <c:pt idx="81">
                  <c:v>0.85328241977486174</c:v>
                </c:pt>
                <c:pt idx="82">
                  <c:v>0.75080845754051939</c:v>
                </c:pt>
                <c:pt idx="83">
                  <c:v>0.63434835432635384</c:v>
                </c:pt>
                <c:pt idx="84">
                  <c:v>0.50607154150426714</c:v>
                </c:pt>
                <c:pt idx="85">
                  <c:v>0.36836757338808462</c:v>
                </c:pt>
                <c:pt idx="86">
                  <c:v>0.22380161435789733</c:v>
                </c:pt>
                <c:pt idx="87">
                  <c:v>7.5066654701138338E-2</c:v>
                </c:pt>
                <c:pt idx="88">
                  <c:v>-7.5066654701137964E-2</c:v>
                </c:pt>
                <c:pt idx="89">
                  <c:v>-0.22380161435789697</c:v>
                </c:pt>
                <c:pt idx="90">
                  <c:v>-0.36836757338808451</c:v>
                </c:pt>
                <c:pt idx="91">
                  <c:v>-0.50607154150426681</c:v>
                </c:pt>
                <c:pt idx="92">
                  <c:v>-0.63434835432635328</c:v>
                </c:pt>
                <c:pt idx="93">
                  <c:v>-0.75080845754051884</c:v>
                </c:pt>
                <c:pt idx="94">
                  <c:v>-0.85328241977486152</c:v>
                </c:pt>
                <c:pt idx="95">
                  <c:v>-0.93986134500113705</c:v>
                </c:pt>
                <c:pt idx="96">
                  <c:v>-1.008932431655998</c:v>
                </c:pt>
                <c:pt idx="97">
                  <c:v>-1.0592090160825791</c:v>
                </c:pt>
                <c:pt idx="98">
                  <c:v>-1.0897545406399638</c:v>
                </c:pt>
                <c:pt idx="99">
                  <c:v>-1.0999999999999999</c:v>
                </c:pt>
              </c:numCache>
            </c:numRef>
          </c:xVal>
          <c:yVal>
            <c:numRef>
              <c:f>Sheet1!$D$2:$D$101</c:f>
              <c:numCache>
                <c:formatCode>General</c:formatCode>
                <c:ptCount val="100"/>
                <c:pt idx="0">
                  <c:v>-10</c:v>
                </c:pt>
                <c:pt idx="1">
                  <c:v>-10</c:v>
                </c:pt>
                <c:pt idx="2">
                  <c:v>-10</c:v>
                </c:pt>
                <c:pt idx="3">
                  <c:v>-10</c:v>
                </c:pt>
                <c:pt idx="4">
                  <c:v>-10</c:v>
                </c:pt>
                <c:pt idx="5">
                  <c:v>-10</c:v>
                </c:pt>
                <c:pt idx="6">
                  <c:v>-10</c:v>
                </c:pt>
                <c:pt idx="7">
                  <c:v>-10</c:v>
                </c:pt>
                <c:pt idx="8">
                  <c:v>-10</c:v>
                </c:pt>
                <c:pt idx="9">
                  <c:v>-10</c:v>
                </c:pt>
                <c:pt idx="10">
                  <c:v>-10</c:v>
                </c:pt>
                <c:pt idx="11">
                  <c:v>-10</c:v>
                </c:pt>
                <c:pt idx="12">
                  <c:v>-10</c:v>
                </c:pt>
                <c:pt idx="13">
                  <c:v>-10</c:v>
                </c:pt>
                <c:pt idx="14">
                  <c:v>-10</c:v>
                </c:pt>
                <c:pt idx="15">
                  <c:v>-10</c:v>
                </c:pt>
                <c:pt idx="16">
                  <c:v>-10</c:v>
                </c:pt>
                <c:pt idx="17">
                  <c:v>-10</c:v>
                </c:pt>
                <c:pt idx="18">
                  <c:v>-10</c:v>
                </c:pt>
                <c:pt idx="19">
                  <c:v>-10</c:v>
                </c:pt>
                <c:pt idx="20">
                  <c:v>-10</c:v>
                </c:pt>
                <c:pt idx="21">
                  <c:v>-10</c:v>
                </c:pt>
                <c:pt idx="22">
                  <c:v>-10</c:v>
                </c:pt>
                <c:pt idx="23">
                  <c:v>-10</c:v>
                </c:pt>
                <c:pt idx="24">
                  <c:v>-10</c:v>
                </c:pt>
                <c:pt idx="25">
                  <c:v>-10</c:v>
                </c:pt>
                <c:pt idx="26">
                  <c:v>-10</c:v>
                </c:pt>
                <c:pt idx="27">
                  <c:v>-10</c:v>
                </c:pt>
                <c:pt idx="28">
                  <c:v>-10</c:v>
                </c:pt>
                <c:pt idx="29">
                  <c:v>-10</c:v>
                </c:pt>
                <c:pt idx="30">
                  <c:v>-10</c:v>
                </c:pt>
                <c:pt idx="31">
                  <c:v>-10</c:v>
                </c:pt>
                <c:pt idx="32">
                  <c:v>-10</c:v>
                </c:pt>
                <c:pt idx="33">
                  <c:v>-10</c:v>
                </c:pt>
                <c:pt idx="34">
                  <c:v>-10</c:v>
                </c:pt>
                <c:pt idx="35">
                  <c:v>-10</c:v>
                </c:pt>
                <c:pt idx="36">
                  <c:v>-10</c:v>
                </c:pt>
                <c:pt idx="37">
                  <c:v>-10</c:v>
                </c:pt>
                <c:pt idx="38">
                  <c:v>-10</c:v>
                </c:pt>
                <c:pt idx="39">
                  <c:v>-10</c:v>
                </c:pt>
                <c:pt idx="40">
                  <c:v>-10</c:v>
                </c:pt>
                <c:pt idx="41">
                  <c:v>-10</c:v>
                </c:pt>
                <c:pt idx="42">
                  <c:v>-10</c:v>
                </c:pt>
                <c:pt idx="43">
                  <c:v>-10</c:v>
                </c:pt>
                <c:pt idx="44">
                  <c:v>-10</c:v>
                </c:pt>
                <c:pt idx="45">
                  <c:v>-10</c:v>
                </c:pt>
                <c:pt idx="46">
                  <c:v>-10</c:v>
                </c:pt>
                <c:pt idx="47">
                  <c:v>-10</c:v>
                </c:pt>
                <c:pt idx="48">
                  <c:v>-10</c:v>
                </c:pt>
                <c:pt idx="49">
                  <c:v>-10</c:v>
                </c:pt>
                <c:pt idx="50">
                  <c:v>-10</c:v>
                </c:pt>
                <c:pt idx="51">
                  <c:v>-10</c:v>
                </c:pt>
                <c:pt idx="52">
                  <c:v>-10</c:v>
                </c:pt>
                <c:pt idx="53">
                  <c:v>-10</c:v>
                </c:pt>
                <c:pt idx="54">
                  <c:v>-10</c:v>
                </c:pt>
                <c:pt idx="55">
                  <c:v>-10</c:v>
                </c:pt>
                <c:pt idx="56">
                  <c:v>-10</c:v>
                </c:pt>
                <c:pt idx="57">
                  <c:v>-10</c:v>
                </c:pt>
                <c:pt idx="58">
                  <c:v>-10</c:v>
                </c:pt>
                <c:pt idx="59">
                  <c:v>-10</c:v>
                </c:pt>
                <c:pt idx="60">
                  <c:v>-10</c:v>
                </c:pt>
                <c:pt idx="61">
                  <c:v>-10</c:v>
                </c:pt>
                <c:pt idx="62">
                  <c:v>-10</c:v>
                </c:pt>
                <c:pt idx="63">
                  <c:v>-10</c:v>
                </c:pt>
                <c:pt idx="64">
                  <c:v>-10</c:v>
                </c:pt>
                <c:pt idx="65">
                  <c:v>-10</c:v>
                </c:pt>
                <c:pt idx="66">
                  <c:v>-10</c:v>
                </c:pt>
                <c:pt idx="67">
                  <c:v>-10</c:v>
                </c:pt>
                <c:pt idx="68">
                  <c:v>-10</c:v>
                </c:pt>
                <c:pt idx="69">
                  <c:v>-10</c:v>
                </c:pt>
                <c:pt idx="70">
                  <c:v>-10</c:v>
                </c:pt>
                <c:pt idx="71">
                  <c:v>-10</c:v>
                </c:pt>
                <c:pt idx="72">
                  <c:v>-10</c:v>
                </c:pt>
                <c:pt idx="73">
                  <c:v>-10</c:v>
                </c:pt>
                <c:pt idx="74">
                  <c:v>-10</c:v>
                </c:pt>
                <c:pt idx="75">
                  <c:v>-10</c:v>
                </c:pt>
                <c:pt idx="76">
                  <c:v>-10</c:v>
                </c:pt>
                <c:pt idx="77">
                  <c:v>-10</c:v>
                </c:pt>
                <c:pt idx="78">
                  <c:v>-10</c:v>
                </c:pt>
                <c:pt idx="79">
                  <c:v>-10</c:v>
                </c:pt>
                <c:pt idx="80">
                  <c:v>-10</c:v>
                </c:pt>
                <c:pt idx="81">
                  <c:v>-10</c:v>
                </c:pt>
                <c:pt idx="82">
                  <c:v>-10</c:v>
                </c:pt>
                <c:pt idx="83">
                  <c:v>-10</c:v>
                </c:pt>
                <c:pt idx="84">
                  <c:v>-10</c:v>
                </c:pt>
                <c:pt idx="85">
                  <c:v>-10</c:v>
                </c:pt>
                <c:pt idx="86">
                  <c:v>-10</c:v>
                </c:pt>
                <c:pt idx="87">
                  <c:v>-10</c:v>
                </c:pt>
                <c:pt idx="88">
                  <c:v>-10</c:v>
                </c:pt>
                <c:pt idx="89">
                  <c:v>-10</c:v>
                </c:pt>
                <c:pt idx="90">
                  <c:v>-10</c:v>
                </c:pt>
                <c:pt idx="91">
                  <c:v>-10</c:v>
                </c:pt>
                <c:pt idx="92">
                  <c:v>-10</c:v>
                </c:pt>
                <c:pt idx="93">
                  <c:v>-10</c:v>
                </c:pt>
                <c:pt idx="94">
                  <c:v>-10</c:v>
                </c:pt>
                <c:pt idx="95">
                  <c:v>-10</c:v>
                </c:pt>
                <c:pt idx="96">
                  <c:v>-10</c:v>
                </c:pt>
                <c:pt idx="97">
                  <c:v>-10</c:v>
                </c:pt>
                <c:pt idx="98">
                  <c:v>-10</c:v>
                </c:pt>
                <c:pt idx="99">
                  <c:v>-10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87D9-46E2-8EBE-38E0F66AB271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yVAC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FF5736"/>
              </a:solidFill>
              <a:ln w="9525">
                <a:noFill/>
              </a:ln>
              <a:effectLst/>
            </c:spPr>
          </c:marker>
          <c:dPt>
            <c:idx val="24"/>
            <c:marker>
              <c:symbol val="circle"/>
              <c:size val="5"/>
              <c:spPr>
                <a:solidFill>
                  <a:srgbClr val="FF5736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EA75-460C-A5AE-779EF535F9E8}"/>
              </c:ext>
            </c:extLst>
          </c:dPt>
          <c:xVal>
            <c:numRef>
              <c:f>Sheet1!$A$2:$A$101</c:f>
              <c:numCache>
                <c:formatCode>General</c:formatCode>
                <c:ptCount val="100"/>
                <c:pt idx="0">
                  <c:v>0.7</c:v>
                </c:pt>
                <c:pt idx="1">
                  <c:v>0.68470332051366389</c:v>
                </c:pt>
                <c:pt idx="2">
                  <c:v>0.6394818203498206</c:v>
                </c:pt>
                <c:pt idx="3">
                  <c:v>0.56631189606246313</c:v>
                </c:pt>
                <c:pt idx="4">
                  <c:v>0.46839142445120074</c:v>
                </c:pt>
                <c:pt idx="5">
                  <c:v>0.35000000000000003</c:v>
                </c:pt>
                <c:pt idx="6">
                  <c:v>0.2163118960624632</c:v>
                </c:pt>
                <c:pt idx="7">
                  <c:v>7.3169924287357413E-2</c:v>
                </c:pt>
                <c:pt idx="8">
                  <c:v>-7.316992428735733E-2</c:v>
                </c:pt>
                <c:pt idx="9">
                  <c:v>-0.21631189606246312</c:v>
                </c:pt>
                <c:pt idx="10">
                  <c:v>-0.34999999999999981</c:v>
                </c:pt>
                <c:pt idx="11">
                  <c:v>-0.46839142445120052</c:v>
                </c:pt>
                <c:pt idx="12">
                  <c:v>-0.56631189606246313</c:v>
                </c:pt>
                <c:pt idx="13">
                  <c:v>-0.6394818203498206</c:v>
                </c:pt>
                <c:pt idx="14">
                  <c:v>-0.68470332051366389</c:v>
                </c:pt>
                <c:pt idx="15">
                  <c:v>-0.7</c:v>
                </c:pt>
                <c:pt idx="16">
                  <c:v>0.79999999999999993</c:v>
                </c:pt>
                <c:pt idx="17">
                  <c:v>0.78637847974712138</c:v>
                </c:pt>
                <c:pt idx="18">
                  <c:v>0.74597778352348454</c:v>
                </c:pt>
                <c:pt idx="19">
                  <c:v>0.68017370858369131</c:v>
                </c:pt>
                <c:pt idx="20">
                  <c:v>0.59120713377652723</c:v>
                </c:pt>
                <c:pt idx="21">
                  <c:v>0.48210770910340517</c:v>
                </c:pt>
                <c:pt idx="22">
                  <c:v>0.35659068462123061</c:v>
                </c:pt>
                <c:pt idx="23">
                  <c:v>0.21893039205766637</c:v>
                </c:pt>
                <c:pt idx="24">
                  <c:v>7.3814687570641607E-2</c:v>
                </c:pt>
                <c:pt idx="25">
                  <c:v>-7.381468757064151E-2</c:v>
                </c:pt>
                <c:pt idx="26">
                  <c:v>-0.21893039205766629</c:v>
                </c:pt>
                <c:pt idx="27">
                  <c:v>-0.3565906846212305</c:v>
                </c:pt>
                <c:pt idx="28">
                  <c:v>-0.482107709103405</c:v>
                </c:pt>
                <c:pt idx="29">
                  <c:v>-0.59120713377652745</c:v>
                </c:pt>
                <c:pt idx="30">
                  <c:v>-0.68017370858369131</c:v>
                </c:pt>
                <c:pt idx="31">
                  <c:v>-0.74597778352348454</c:v>
                </c:pt>
                <c:pt idx="32">
                  <c:v>-0.78637847974712149</c:v>
                </c:pt>
                <c:pt idx="33">
                  <c:v>-0.79999999999999993</c:v>
                </c:pt>
                <c:pt idx="34">
                  <c:v>0.89999999999999991</c:v>
                </c:pt>
                <c:pt idx="35">
                  <c:v>0.88772517306245002</c:v>
                </c:pt>
                <c:pt idx="36">
                  <c:v>0.85123551753057114</c:v>
                </c:pt>
                <c:pt idx="37">
                  <c:v>0.79152637608584009</c:v>
                </c:pt>
                <c:pt idx="38">
                  <c:v>0.71022645845675414</c:v>
                </c:pt>
                <c:pt idx="39">
                  <c:v>0.60955341446316691</c:v>
                </c:pt>
                <c:pt idx="40">
                  <c:v>0.49225334231018431</c:v>
                </c:pt>
                <c:pt idx="41">
                  <c:v>0.36152588218767256</c:v>
                </c:pt>
                <c:pt idx="42">
                  <c:v>0.2209369384267193</c:v>
                </c:pt>
                <c:pt idx="43">
                  <c:v>7.4321410925099141E-2</c:v>
                </c:pt>
                <c:pt idx="44">
                  <c:v>-7.432141092509903E-2</c:v>
                </c:pt>
                <c:pt idx="45">
                  <c:v>-0.22093693842671899</c:v>
                </c:pt>
                <c:pt idx="46">
                  <c:v>-0.36152588218767229</c:v>
                </c:pt>
                <c:pt idx="47">
                  <c:v>-0.49225334231018397</c:v>
                </c:pt>
                <c:pt idx="48">
                  <c:v>-0.60955341446316669</c:v>
                </c:pt>
                <c:pt idx="49">
                  <c:v>-0.71022645845675403</c:v>
                </c:pt>
                <c:pt idx="50">
                  <c:v>-0.79152637608583998</c:v>
                </c:pt>
                <c:pt idx="51">
                  <c:v>-0.85123551753057103</c:v>
                </c:pt>
                <c:pt idx="52">
                  <c:v>-0.88772517306244991</c:v>
                </c:pt>
                <c:pt idx="53">
                  <c:v>-0.89999999999999991</c:v>
                </c:pt>
                <c:pt idx="54">
                  <c:v>0.99999999999999989</c:v>
                </c:pt>
                <c:pt idx="55">
                  <c:v>0.98883082622512841</c:v>
                </c:pt>
                <c:pt idx="56">
                  <c:v>0.95557280578614068</c:v>
                </c:pt>
                <c:pt idx="57">
                  <c:v>0.90096886790241903</c:v>
                </c:pt>
                <c:pt idx="58">
                  <c:v>0.8262387743159948</c:v>
                </c:pt>
                <c:pt idx="59">
                  <c:v>0.73305187182982623</c:v>
                </c:pt>
                <c:pt idx="60">
                  <c:v>0.62348980185873348</c:v>
                </c:pt>
                <c:pt idx="61">
                  <c:v>0.5</c:v>
                </c:pt>
                <c:pt idx="62">
                  <c:v>0.36534102436639515</c:v>
                </c:pt>
                <c:pt idx="63">
                  <c:v>0.22252093395631442</c:v>
                </c:pt>
                <c:pt idx="64">
                  <c:v>7.4730093586424379E-2</c:v>
                </c:pt>
                <c:pt idx="65">
                  <c:v>-7.473009358642381E-2</c:v>
                </c:pt>
                <c:pt idx="66">
                  <c:v>-0.22252093395631431</c:v>
                </c:pt>
                <c:pt idx="67">
                  <c:v>-0.3653410243663946</c:v>
                </c:pt>
                <c:pt idx="68">
                  <c:v>-0.49999999999999972</c:v>
                </c:pt>
                <c:pt idx="69">
                  <c:v>-0.62348980185873304</c:v>
                </c:pt>
                <c:pt idx="70">
                  <c:v>-0.73305187182982601</c:v>
                </c:pt>
                <c:pt idx="71">
                  <c:v>-0.82623877431599457</c:v>
                </c:pt>
                <c:pt idx="72">
                  <c:v>-0.90096886790241892</c:v>
                </c:pt>
                <c:pt idx="73">
                  <c:v>-0.95557280578614079</c:v>
                </c:pt>
                <c:pt idx="74">
                  <c:v>-0.98883082622512852</c:v>
                </c:pt>
                <c:pt idx="75">
                  <c:v>-0.99999999999999989</c:v>
                </c:pt>
                <c:pt idx="76">
                  <c:v>1.0999999999999999</c:v>
                </c:pt>
                <c:pt idx="77">
                  <c:v>1.0897545406399638</c:v>
                </c:pt>
                <c:pt idx="78">
                  <c:v>1.0592090160825791</c:v>
                </c:pt>
                <c:pt idx="79">
                  <c:v>1.0089324316559982</c:v>
                </c:pt>
                <c:pt idx="80">
                  <c:v>0.93986134500113727</c:v>
                </c:pt>
                <c:pt idx="81">
                  <c:v>0.85328241977486174</c:v>
                </c:pt>
                <c:pt idx="82">
                  <c:v>0.75080845754051939</c:v>
                </c:pt>
                <c:pt idx="83">
                  <c:v>0.63434835432635384</c:v>
                </c:pt>
                <c:pt idx="84">
                  <c:v>0.50607154150426714</c:v>
                </c:pt>
                <c:pt idx="85">
                  <c:v>0.36836757338808462</c:v>
                </c:pt>
                <c:pt idx="86">
                  <c:v>0.22380161435789733</c:v>
                </c:pt>
                <c:pt idx="87">
                  <c:v>7.5066654701138338E-2</c:v>
                </c:pt>
                <c:pt idx="88">
                  <c:v>-7.5066654701137964E-2</c:v>
                </c:pt>
                <c:pt idx="89">
                  <c:v>-0.22380161435789697</c:v>
                </c:pt>
                <c:pt idx="90">
                  <c:v>-0.36836757338808451</c:v>
                </c:pt>
                <c:pt idx="91">
                  <c:v>-0.50607154150426681</c:v>
                </c:pt>
                <c:pt idx="92">
                  <c:v>-0.63434835432635328</c:v>
                </c:pt>
                <c:pt idx="93">
                  <c:v>-0.75080845754051884</c:v>
                </c:pt>
                <c:pt idx="94">
                  <c:v>-0.85328241977486152</c:v>
                </c:pt>
                <c:pt idx="95">
                  <c:v>-0.93986134500113705</c:v>
                </c:pt>
                <c:pt idx="96">
                  <c:v>-1.008932431655998</c:v>
                </c:pt>
                <c:pt idx="97">
                  <c:v>-1.0592090160825791</c:v>
                </c:pt>
                <c:pt idx="98">
                  <c:v>-1.0897545406399638</c:v>
                </c:pt>
                <c:pt idx="99">
                  <c:v>-1.0999999999999999</c:v>
                </c:pt>
              </c:numCache>
            </c:numRef>
          </c:xVal>
          <c:yVal>
            <c:numRef>
              <c:f>Sheet1!$E$2:$E$101</c:f>
              <c:numCache>
                <c:formatCode>General</c:formatCode>
                <c:ptCount val="100"/>
                <c:pt idx="0">
                  <c:v>-10</c:v>
                </c:pt>
                <c:pt idx="1">
                  <c:v>-10</c:v>
                </c:pt>
                <c:pt idx="2">
                  <c:v>-10</c:v>
                </c:pt>
                <c:pt idx="3">
                  <c:v>-10</c:v>
                </c:pt>
                <c:pt idx="4">
                  <c:v>-10</c:v>
                </c:pt>
                <c:pt idx="5">
                  <c:v>-10</c:v>
                </c:pt>
                <c:pt idx="6">
                  <c:v>-10</c:v>
                </c:pt>
                <c:pt idx="7">
                  <c:v>-10</c:v>
                </c:pt>
                <c:pt idx="8">
                  <c:v>-10</c:v>
                </c:pt>
                <c:pt idx="9">
                  <c:v>-10</c:v>
                </c:pt>
                <c:pt idx="10">
                  <c:v>-10</c:v>
                </c:pt>
                <c:pt idx="11">
                  <c:v>-10</c:v>
                </c:pt>
                <c:pt idx="12">
                  <c:v>-10</c:v>
                </c:pt>
                <c:pt idx="13">
                  <c:v>-10</c:v>
                </c:pt>
                <c:pt idx="14">
                  <c:v>-10</c:v>
                </c:pt>
                <c:pt idx="15">
                  <c:v>-10</c:v>
                </c:pt>
                <c:pt idx="16">
                  <c:v>-10</c:v>
                </c:pt>
                <c:pt idx="17">
                  <c:v>-10</c:v>
                </c:pt>
                <c:pt idx="18">
                  <c:v>-10</c:v>
                </c:pt>
                <c:pt idx="19">
                  <c:v>-10</c:v>
                </c:pt>
                <c:pt idx="20">
                  <c:v>-10</c:v>
                </c:pt>
                <c:pt idx="21">
                  <c:v>-10</c:v>
                </c:pt>
                <c:pt idx="22">
                  <c:v>-10</c:v>
                </c:pt>
                <c:pt idx="23">
                  <c:v>-10</c:v>
                </c:pt>
                <c:pt idx="24">
                  <c:v>0.79658734103602702</c:v>
                </c:pt>
                <c:pt idx="25">
                  <c:v>-10</c:v>
                </c:pt>
                <c:pt idx="26">
                  <c:v>-10</c:v>
                </c:pt>
                <c:pt idx="27">
                  <c:v>-10</c:v>
                </c:pt>
                <c:pt idx="28">
                  <c:v>-10</c:v>
                </c:pt>
                <c:pt idx="29">
                  <c:v>-10</c:v>
                </c:pt>
                <c:pt idx="30">
                  <c:v>-10</c:v>
                </c:pt>
                <c:pt idx="31">
                  <c:v>-10</c:v>
                </c:pt>
                <c:pt idx="32">
                  <c:v>-10</c:v>
                </c:pt>
                <c:pt idx="33">
                  <c:v>-10</c:v>
                </c:pt>
                <c:pt idx="34">
                  <c:v>-10</c:v>
                </c:pt>
                <c:pt idx="35">
                  <c:v>-10</c:v>
                </c:pt>
                <c:pt idx="36">
                  <c:v>-10</c:v>
                </c:pt>
                <c:pt idx="37">
                  <c:v>-10</c:v>
                </c:pt>
                <c:pt idx="38">
                  <c:v>-10</c:v>
                </c:pt>
                <c:pt idx="39">
                  <c:v>-10</c:v>
                </c:pt>
                <c:pt idx="40">
                  <c:v>-10</c:v>
                </c:pt>
                <c:pt idx="41">
                  <c:v>-10</c:v>
                </c:pt>
                <c:pt idx="42">
                  <c:v>-10</c:v>
                </c:pt>
                <c:pt idx="43">
                  <c:v>0.89692604370600304</c:v>
                </c:pt>
                <c:pt idx="44">
                  <c:v>-10</c:v>
                </c:pt>
                <c:pt idx="45">
                  <c:v>-10</c:v>
                </c:pt>
                <c:pt idx="46">
                  <c:v>-10</c:v>
                </c:pt>
                <c:pt idx="47">
                  <c:v>-10</c:v>
                </c:pt>
                <c:pt idx="48">
                  <c:v>-10</c:v>
                </c:pt>
                <c:pt idx="49">
                  <c:v>-10</c:v>
                </c:pt>
                <c:pt idx="50">
                  <c:v>-10</c:v>
                </c:pt>
                <c:pt idx="51">
                  <c:v>-10</c:v>
                </c:pt>
                <c:pt idx="52">
                  <c:v>-10</c:v>
                </c:pt>
                <c:pt idx="53">
                  <c:v>-10</c:v>
                </c:pt>
                <c:pt idx="54">
                  <c:v>-10</c:v>
                </c:pt>
                <c:pt idx="55">
                  <c:v>-10</c:v>
                </c:pt>
                <c:pt idx="56">
                  <c:v>-10</c:v>
                </c:pt>
                <c:pt idx="57">
                  <c:v>-10</c:v>
                </c:pt>
                <c:pt idx="58">
                  <c:v>-10</c:v>
                </c:pt>
                <c:pt idx="59">
                  <c:v>-10</c:v>
                </c:pt>
                <c:pt idx="60">
                  <c:v>-10</c:v>
                </c:pt>
                <c:pt idx="61">
                  <c:v>-10</c:v>
                </c:pt>
                <c:pt idx="62">
                  <c:v>-10</c:v>
                </c:pt>
                <c:pt idx="63">
                  <c:v>-10</c:v>
                </c:pt>
                <c:pt idx="64">
                  <c:v>-10</c:v>
                </c:pt>
                <c:pt idx="65">
                  <c:v>-10</c:v>
                </c:pt>
                <c:pt idx="66">
                  <c:v>-10</c:v>
                </c:pt>
                <c:pt idx="67">
                  <c:v>-10</c:v>
                </c:pt>
                <c:pt idx="68">
                  <c:v>-10</c:v>
                </c:pt>
                <c:pt idx="69">
                  <c:v>-10</c:v>
                </c:pt>
                <c:pt idx="70">
                  <c:v>-10</c:v>
                </c:pt>
                <c:pt idx="71">
                  <c:v>-10</c:v>
                </c:pt>
                <c:pt idx="72">
                  <c:v>-10</c:v>
                </c:pt>
                <c:pt idx="73">
                  <c:v>-10</c:v>
                </c:pt>
                <c:pt idx="74">
                  <c:v>-10</c:v>
                </c:pt>
                <c:pt idx="75">
                  <c:v>-10</c:v>
                </c:pt>
                <c:pt idx="76">
                  <c:v>-10</c:v>
                </c:pt>
                <c:pt idx="77">
                  <c:v>-10</c:v>
                </c:pt>
                <c:pt idx="78">
                  <c:v>-10</c:v>
                </c:pt>
                <c:pt idx="79">
                  <c:v>-10</c:v>
                </c:pt>
                <c:pt idx="80">
                  <c:v>-10</c:v>
                </c:pt>
                <c:pt idx="81">
                  <c:v>-10</c:v>
                </c:pt>
                <c:pt idx="82">
                  <c:v>-10</c:v>
                </c:pt>
                <c:pt idx="83">
                  <c:v>-10</c:v>
                </c:pt>
                <c:pt idx="84">
                  <c:v>-10</c:v>
                </c:pt>
                <c:pt idx="85">
                  <c:v>-10</c:v>
                </c:pt>
                <c:pt idx="86">
                  <c:v>-10</c:v>
                </c:pt>
                <c:pt idx="87">
                  <c:v>-10</c:v>
                </c:pt>
                <c:pt idx="88">
                  <c:v>-10</c:v>
                </c:pt>
                <c:pt idx="89">
                  <c:v>-10</c:v>
                </c:pt>
                <c:pt idx="90">
                  <c:v>-10</c:v>
                </c:pt>
                <c:pt idx="91">
                  <c:v>-10</c:v>
                </c:pt>
                <c:pt idx="92">
                  <c:v>-10</c:v>
                </c:pt>
                <c:pt idx="93">
                  <c:v>-10</c:v>
                </c:pt>
                <c:pt idx="94">
                  <c:v>-10</c:v>
                </c:pt>
                <c:pt idx="95">
                  <c:v>-10</c:v>
                </c:pt>
                <c:pt idx="96">
                  <c:v>-10</c:v>
                </c:pt>
                <c:pt idx="97">
                  <c:v>-10</c:v>
                </c:pt>
                <c:pt idx="98">
                  <c:v>-10</c:v>
                </c:pt>
                <c:pt idx="99">
                  <c:v>-10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87D9-46E2-8EBE-38E0F66AB27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12483967"/>
        <c:axId val="1912495615"/>
      </c:scatterChart>
      <c:valAx>
        <c:axId val="1912483967"/>
        <c:scaling>
          <c:orientation val="minMax"/>
          <c:max val="1.2"/>
          <c:min val="-1.2"/>
        </c:scaling>
        <c:delete val="0"/>
        <c:axPos val="b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2495615"/>
        <c:crosses val="autoZero"/>
        <c:crossBetween val="midCat"/>
      </c:valAx>
      <c:valAx>
        <c:axId val="1912495615"/>
        <c:scaling>
          <c:orientation val="minMax"/>
          <c:max val="1.2"/>
          <c:min val="-0.30000000000000004"/>
        </c:scaling>
        <c:delete val="0"/>
        <c:axPos val="l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2483967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274177560950412"/>
          <c:y val="0.13726596675415573"/>
          <c:w val="0.84434141864493617"/>
          <c:h val="0.7536078302712161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Democrats</c:v>
                </c:pt>
              </c:strCache>
            </c:strRef>
          </c:tx>
          <c:spPr>
            <a:solidFill>
              <a:srgbClr val="0380E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1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House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D07-487D-AD2D-D5B507090F6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Uncalled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numFmt formatCode="#,###;\-#,###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1" i="0" u="none" strike="noStrike" kern="1200" baseline="0">
                    <a:solidFill>
                      <a:srgbClr val="1C1C1C"/>
                    </a:solidFill>
                    <a:latin typeface="+mn-lt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House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D07-487D-AD2D-D5B507090F6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Independent</c:v>
                </c:pt>
              </c:strCache>
            </c:strRef>
          </c:tx>
          <c:spPr>
            <a:solidFill>
              <a:srgbClr val="A2A4A4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</c:f>
              <c:strCache>
                <c:ptCount val="1"/>
                <c:pt idx="0">
                  <c:v>House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D07-487D-AD2D-D5B507090F69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Republicans</c:v>
                </c:pt>
              </c:strCache>
            </c:strRef>
          </c:tx>
          <c:spPr>
            <a:solidFill>
              <a:srgbClr val="FF573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House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222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D07-487D-AD2D-D5B507090F69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60"/>
        <c:overlap val="100"/>
        <c:axId val="1297937328"/>
        <c:axId val="1297948560"/>
      </c:barChart>
      <c:catAx>
        <c:axId val="12979373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rgbClr val="1C1C1C"/>
                </a:solidFill>
                <a:latin typeface="+mn-lt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297948560"/>
        <c:crosses val="autoZero"/>
        <c:auto val="1"/>
        <c:lblAlgn val="ctr"/>
        <c:lblOffset val="100"/>
        <c:noMultiLvlLbl val="0"/>
      </c:catAx>
      <c:valAx>
        <c:axId val="1297948560"/>
        <c:scaling>
          <c:orientation val="minMax"/>
          <c:max val="435"/>
          <c:min val="0"/>
        </c:scaling>
        <c:delete val="1"/>
        <c:axPos val="b"/>
        <c:numFmt formatCode="General" sourceLinked="1"/>
        <c:majorTickMark val="none"/>
        <c:minorTickMark val="none"/>
        <c:tickLblPos val="nextTo"/>
        <c:crossAx val="12979373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b="1">
          <a:solidFill>
            <a:srgbClr val="1C1C1C"/>
          </a:solidFill>
          <a:latin typeface="+mn-lt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242927783694267"/>
          <c:y val="0.13726596675415573"/>
          <c:w val="0.84606196523525912"/>
          <c:h val="0.7536078302712161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Democrats*</c:v>
                </c:pt>
              </c:strCache>
            </c:strRef>
          </c:tx>
          <c:spPr>
            <a:solidFill>
              <a:srgbClr val="0380E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1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Senate*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20E-4F4A-A4FA-9527C235148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Uncalled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numFmt formatCode="#,###;\-#,###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1" i="0" u="none" strike="noStrike" kern="1200" baseline="0">
                    <a:solidFill>
                      <a:srgbClr val="1C1C1C"/>
                    </a:solidFill>
                    <a:latin typeface="+mn-lt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Senate*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1-C20E-4F4A-A4FA-9527C235148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Republicans</c:v>
                </c:pt>
              </c:strCache>
            </c:strRef>
          </c:tx>
          <c:spPr>
            <a:solidFill>
              <a:srgbClr val="FF573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Senate*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20E-4F4A-A4FA-9527C2351487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60"/>
        <c:overlap val="100"/>
        <c:axId val="1297937328"/>
        <c:axId val="1297948560"/>
      </c:barChart>
      <c:catAx>
        <c:axId val="12979373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rgbClr val="1C1C1C"/>
                </a:solidFill>
                <a:latin typeface="+mn-lt"/>
                <a:ea typeface="+mn-ea"/>
                <a:cs typeface="Arial" panose="020B0604020202020204" pitchFamily="34" charset="0"/>
              </a:defRPr>
            </a:pPr>
            <a:endParaRPr lang="en-US"/>
          </a:p>
        </c:txPr>
        <c:crossAx val="1297948560"/>
        <c:crosses val="autoZero"/>
        <c:auto val="1"/>
        <c:lblAlgn val="ctr"/>
        <c:lblOffset val="100"/>
        <c:noMultiLvlLbl val="0"/>
      </c:catAx>
      <c:valAx>
        <c:axId val="1297948560"/>
        <c:scaling>
          <c:orientation val="minMax"/>
          <c:max val="100"/>
        </c:scaling>
        <c:delete val="1"/>
        <c:axPos val="b"/>
        <c:numFmt formatCode="General" sourceLinked="1"/>
        <c:majorTickMark val="none"/>
        <c:minorTickMark val="none"/>
        <c:tickLblPos val="nextTo"/>
        <c:crossAx val="12979373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b="1">
          <a:solidFill>
            <a:srgbClr val="1C1C1C"/>
          </a:solidFill>
          <a:latin typeface="+mn-lt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Democrats</c:v>
                </c:pt>
              </c:strCache>
            </c:strRef>
          </c:tx>
          <c:spPr>
            <a:solidFill>
              <a:srgbClr val="0180E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1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House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7BC-4843-8725-F61E5C6926B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Uncalled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</c:f>
              <c:strCache>
                <c:ptCount val="1"/>
                <c:pt idx="0">
                  <c:v>House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7BC-4843-8725-F61E5C6926B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Independent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</c:f>
              <c:strCache>
                <c:ptCount val="1"/>
                <c:pt idx="0">
                  <c:v>House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7BC-4843-8725-F61E5C6926BE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Republicans</c:v>
                </c:pt>
              </c:strCache>
            </c:strRef>
          </c:tx>
          <c:spPr>
            <a:solidFill>
              <a:srgbClr val="FF573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1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House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222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7BC-4843-8725-F61E5C6926B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516390735"/>
        <c:axId val="515902559"/>
      </c:barChart>
      <c:catAx>
        <c:axId val="51639073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15902559"/>
        <c:crosses val="autoZero"/>
        <c:auto val="1"/>
        <c:lblAlgn val="ctr"/>
        <c:lblOffset val="100"/>
        <c:noMultiLvlLbl val="0"/>
      </c:catAx>
      <c:valAx>
        <c:axId val="515902559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5163907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Democrats</c:v>
                </c:pt>
              </c:strCache>
            </c:strRef>
          </c:tx>
          <c:spPr>
            <a:solidFill>
              <a:srgbClr val="0180E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Senate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334-4041-8856-82F57DFFEDB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Uncalled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</c:f>
              <c:strCache>
                <c:ptCount val="1"/>
                <c:pt idx="0">
                  <c:v>Senate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</c:numCache>
            </c:numRef>
          </c:val>
          <c:extLst>
            <c:ext xmlns:c16="http://schemas.microsoft.com/office/drawing/2014/chart" uri="{C3380CC4-5D6E-409C-BE32-E72D297353CC}">
              <c16:uniqueId val="{00000001-0334-4041-8856-82F57DFFEDB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Republicans</c:v>
                </c:pt>
              </c:strCache>
            </c:strRef>
          </c:tx>
          <c:spPr>
            <a:solidFill>
              <a:srgbClr val="FF573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rgbClr val="FFFFFF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Senate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334-4041-8856-82F57DFFEDB2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516390735"/>
        <c:axId val="515902559"/>
      </c:barChart>
      <c:catAx>
        <c:axId val="51639073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15902559"/>
        <c:crosses val="autoZero"/>
        <c:auto val="1"/>
        <c:lblAlgn val="ctr"/>
        <c:lblOffset val="100"/>
        <c:noMultiLvlLbl val="0"/>
      </c:catAx>
      <c:valAx>
        <c:axId val="515902559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516390735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Arial" panose="020B0604020202020204" pitchFamily="34" charset="0"/>
          <a:cs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yDEM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0380E5"/>
              </a:solidFill>
              <a:ln w="9525">
                <a:noFill/>
              </a:ln>
              <a:effectLst/>
            </c:spPr>
          </c:marker>
          <c:xVal>
            <c:numRef>
              <c:f>Sheet1!$A$2:$A$436</c:f>
              <c:numCache>
                <c:formatCode>General</c:formatCode>
                <c:ptCount val="435"/>
                <c:pt idx="0">
                  <c:v>1.1000000000000001</c:v>
                </c:pt>
                <c:pt idx="1">
                  <c:v>1.0905893475111914</c:v>
                </c:pt>
                <c:pt idx="2">
                  <c:v>1.0625184089179753</c:v>
                </c:pt>
                <c:pt idx="3">
                  <c:v>1.0162674857624154</c:v>
                </c:pt>
                <c:pt idx="4">
                  <c:v>0.95262794416288266</c:v>
                </c:pt>
                <c:pt idx="5">
                  <c:v>0.87268867432035879</c:v>
                </c:pt>
                <c:pt idx="6">
                  <c:v>0.77781745930520241</c:v>
                </c:pt>
                <c:pt idx="7">
                  <c:v>0.66963757190959272</c:v>
                </c:pt>
                <c:pt idx="8">
                  <c:v>0.55000000000000016</c:v>
                </c:pt>
                <c:pt idx="9">
                  <c:v>0.42095177560159885</c:v>
                </c:pt>
                <c:pt idx="10">
                  <c:v>0.28470094961277281</c:v>
                </c:pt>
                <c:pt idx="11">
                  <c:v>0.14357881144205689</c:v>
                </c:pt>
                <c:pt idx="12">
                  <c:v>6.7383165019974101E-17</c:v>
                </c:pt>
                <c:pt idx="13">
                  <c:v>-0.14357881144205653</c:v>
                </c:pt>
                <c:pt idx="14">
                  <c:v>-0.28470094961277298</c:v>
                </c:pt>
                <c:pt idx="15">
                  <c:v>-0.42095177560159874</c:v>
                </c:pt>
                <c:pt idx="16">
                  <c:v>-0.54999999999999982</c:v>
                </c:pt>
                <c:pt idx="17">
                  <c:v>-0.66963757190959272</c:v>
                </c:pt>
                <c:pt idx="18">
                  <c:v>-0.7778174593052023</c:v>
                </c:pt>
                <c:pt idx="19">
                  <c:v>-0.87268867432035868</c:v>
                </c:pt>
                <c:pt idx="20">
                  <c:v>-0.95262794416288266</c:v>
                </c:pt>
                <c:pt idx="21">
                  <c:v>-1.0162674857624154</c:v>
                </c:pt>
                <c:pt idx="22">
                  <c:v>-1.0625184089179751</c:v>
                </c:pt>
                <c:pt idx="23">
                  <c:v>-1.0905893475111914</c:v>
                </c:pt>
                <c:pt idx="24">
                  <c:v>-1.1000000000000001</c:v>
                </c:pt>
                <c:pt idx="25">
                  <c:v>1.2000000000000002</c:v>
                </c:pt>
                <c:pt idx="26">
                  <c:v>1.1912506489176649</c:v>
                </c:pt>
                <c:pt idx="27">
                  <c:v>1.1651301809112626</c:v>
                </c:pt>
                <c:pt idx="28">
                  <c:v>1.1220194912224979</c:v>
                </c:pt>
                <c:pt idx="29">
                  <c:v>1.0625472307838522</c:v>
                </c:pt>
                <c:pt idx="30">
                  <c:v>0.98758063907238791</c:v>
                </c:pt>
                <c:pt idx="31">
                  <c:v>0.89821289780532154</c:v>
                </c:pt>
                <c:pt idx="32">
                  <c:v>0.79574718988895443</c:v>
                </c:pt>
                <c:pt idx="33">
                  <c:v>0.68167769607738737</c:v>
                </c:pt>
                <c:pt idx="34">
                  <c:v>0.55766780645252267</c:v>
                </c:pt>
                <c:pt idx="35">
                  <c:v>0.42552586445104329</c:v>
                </c:pt>
                <c:pt idx="36">
                  <c:v>0.28717879714506994</c:v>
                </c:pt>
                <c:pt idx="37">
                  <c:v>0.14464401630638815</c:v>
                </c:pt>
                <c:pt idx="38">
                  <c:v>6.0641595911459242E-16</c:v>
                </c:pt>
                <c:pt idx="39">
                  <c:v>-0.14464401630638721</c:v>
                </c:pt>
                <c:pt idx="40">
                  <c:v>-0.28717879714506878</c:v>
                </c:pt>
                <c:pt idx="41">
                  <c:v>-0.42552586445104212</c:v>
                </c:pt>
                <c:pt idx="42">
                  <c:v>-0.55766780645252134</c:v>
                </c:pt>
                <c:pt idx="43">
                  <c:v>-0.68167769607738604</c:v>
                </c:pt>
                <c:pt idx="44">
                  <c:v>-0.79574718988895365</c:v>
                </c:pt>
                <c:pt idx="45">
                  <c:v>-0.89821289780532076</c:v>
                </c:pt>
                <c:pt idx="46">
                  <c:v>-0.98758063907238747</c:v>
                </c:pt>
                <c:pt idx="47">
                  <c:v>-1.0625472307838517</c:v>
                </c:pt>
                <c:pt idx="48">
                  <c:v>-1.1220194912224979</c:v>
                </c:pt>
                <c:pt idx="49">
                  <c:v>-1.1651301809112626</c:v>
                </c:pt>
                <c:pt idx="50">
                  <c:v>-1.1912506489176651</c:v>
                </c:pt>
                <c:pt idx="51">
                  <c:v>-1.2000000000000002</c:v>
                </c:pt>
                <c:pt idx="52">
                  <c:v>1.3000000000000003</c:v>
                </c:pt>
                <c:pt idx="53">
                  <c:v>1.2923793443006677</c:v>
                </c:pt>
                <c:pt idx="54">
                  <c:v>1.2696067224231129</c:v>
                </c:pt>
                <c:pt idx="55">
                  <c:v>1.2319491225376435</c:v>
                </c:pt>
                <c:pt idx="56">
                  <c:v>1.1798480455722444</c:v>
                </c:pt>
                <c:pt idx="57">
                  <c:v>1.1139143290178664</c:v>
                </c:pt>
                <c:pt idx="58">
                  <c:v>1.0349209854173371</c:v>
                </c:pt>
                <c:pt idx="59">
                  <c:v>0.94379413950007029</c:v>
                </c:pt>
                <c:pt idx="60">
                  <c:v>0.84160217021637629</c:v>
                </c:pt>
                <c:pt idx="61">
                  <c:v>0.72954318497109738</c:v>
                </c:pt>
                <c:pt idx="62">
                  <c:v>0.60893097290972764</c:v>
                </c:pt>
                <c:pt idx="63">
                  <c:v>0.48117960194188902</c:v>
                </c:pt>
                <c:pt idx="64">
                  <c:v>0.34778684008798733</c:v>
                </c:pt>
                <c:pt idx="65">
                  <c:v>0.21031659551859433</c:v>
                </c:pt>
                <c:pt idx="66">
                  <c:v>7.0380581161042913E-2</c:v>
                </c:pt>
                <c:pt idx="67">
                  <c:v>-7.0380581161042746E-2</c:v>
                </c:pt>
                <c:pt idx="68">
                  <c:v>-0.2103165955185945</c:v>
                </c:pt>
                <c:pt idx="69">
                  <c:v>-0.34778684008798721</c:v>
                </c:pt>
                <c:pt idx="70">
                  <c:v>-0.48117960194188908</c:v>
                </c:pt>
                <c:pt idx="71">
                  <c:v>-0.60893097290972764</c:v>
                </c:pt>
                <c:pt idx="72">
                  <c:v>-0.72954318497109771</c:v>
                </c:pt>
                <c:pt idx="73">
                  <c:v>-0.84160217021637651</c:v>
                </c:pt>
                <c:pt idx="74">
                  <c:v>-0.94379413950007029</c:v>
                </c:pt>
                <c:pt idx="75">
                  <c:v>-1.0349209854173371</c:v>
                </c:pt>
                <c:pt idx="76">
                  <c:v>-1.1139143290178659</c:v>
                </c:pt>
                <c:pt idx="77">
                  <c:v>-1.1798480455722442</c:v>
                </c:pt>
                <c:pt idx="78">
                  <c:v>-1.2319491225376431</c:v>
                </c:pt>
                <c:pt idx="79">
                  <c:v>-1.2696067224231127</c:v>
                </c:pt>
                <c:pt idx="80">
                  <c:v>-1.2923793443006677</c:v>
                </c:pt>
                <c:pt idx="81">
                  <c:v>-1.3000000000000003</c:v>
                </c:pt>
                <c:pt idx="82">
                  <c:v>1.4000000000000004</c:v>
                </c:pt>
                <c:pt idx="83">
                  <c:v>1.3932586173410761</c:v>
                </c:pt>
                <c:pt idx="84">
                  <c:v>1.373099392564523</c:v>
                </c:pt>
                <c:pt idx="85">
                  <c:v>1.3397164700250928</c:v>
                </c:pt>
                <c:pt idx="86">
                  <c:v>1.2934313455158017</c:v>
                </c:pt>
                <c:pt idx="87">
                  <c:v>1.2346897700876973</c:v>
                </c:pt>
                <c:pt idx="88">
                  <c:v>1.1640574572235636</c:v>
                </c:pt>
                <c:pt idx="89">
                  <c:v>1.0822146347078321</c:v>
                </c:pt>
                <c:pt idx="90">
                  <c:v>0.9899494936611668</c:v>
                </c:pt>
                <c:pt idx="91">
                  <c:v>0.88815059782910388</c:v>
                </c:pt>
                <c:pt idx="92">
                  <c:v>0.77779832622744338</c:v>
                </c:pt>
                <c:pt idx="93">
                  <c:v>0.65995543155639713</c:v>
                </c:pt>
                <c:pt idx="94">
                  <c:v>0.53575680531112591</c:v>
                </c:pt>
                <c:pt idx="95">
                  <c:v>0.40639854815624737</c:v>
                </c:pt>
                <c:pt idx="96">
                  <c:v>0.27312645082257975</c:v>
                </c:pt>
                <c:pt idx="97">
                  <c:v>0.13722399646138511</c:v>
                </c:pt>
                <c:pt idx="98">
                  <c:v>8.5760391843603425E-17</c:v>
                </c:pt>
                <c:pt idx="99">
                  <c:v>-0.13722399646138495</c:v>
                </c:pt>
                <c:pt idx="100">
                  <c:v>-0.27312645082257953</c:v>
                </c:pt>
                <c:pt idx="101">
                  <c:v>-0.40639854815624715</c:v>
                </c:pt>
                <c:pt idx="102">
                  <c:v>-0.53575680531112579</c:v>
                </c:pt>
                <c:pt idx="103">
                  <c:v>-0.65995543155639691</c:v>
                </c:pt>
                <c:pt idx="104">
                  <c:v>-0.77779832622744294</c:v>
                </c:pt>
                <c:pt idx="105">
                  <c:v>-0.88815059782910377</c:v>
                </c:pt>
                <c:pt idx="106">
                  <c:v>-0.98994949366116669</c:v>
                </c:pt>
                <c:pt idx="107">
                  <c:v>-1.0822146347078321</c:v>
                </c:pt>
                <c:pt idx="108">
                  <c:v>-1.1640574572235638</c:v>
                </c:pt>
                <c:pt idx="109">
                  <c:v>-1.2346897700876973</c:v>
                </c:pt>
                <c:pt idx="110">
                  <c:v>-1.2934313455158017</c:v>
                </c:pt>
                <c:pt idx="111">
                  <c:v>-1.3397164700250928</c:v>
                </c:pt>
                <c:pt idx="112">
                  <c:v>-1.373099392564523</c:v>
                </c:pt>
                <c:pt idx="113">
                  <c:v>-1.3932586173410759</c:v>
                </c:pt>
                <c:pt idx="114">
                  <c:v>-1.4000000000000004</c:v>
                </c:pt>
                <c:pt idx="115">
                  <c:v>1.5000000000000004</c:v>
                </c:pt>
                <c:pt idx="116">
                  <c:v>1.493961440992859</c:v>
                </c:pt>
                <c:pt idx="117">
                  <c:v>1.4758943828979449</c:v>
                </c:pt>
                <c:pt idx="118">
                  <c:v>1.4459442910437803</c:v>
                </c:pt>
                <c:pt idx="119">
                  <c:v>1.4043523059596061</c:v>
                </c:pt>
                <c:pt idx="120">
                  <c:v>1.3514533018536292</c:v>
                </c:pt>
                <c:pt idx="121">
                  <c:v>1.2876731904027996</c:v>
                </c:pt>
                <c:pt idx="122">
                  <c:v>1.2135254915624216</c:v>
                </c:pt>
                <c:pt idx="123">
                  <c:v>1.1296071990054166</c:v>
                </c:pt>
                <c:pt idx="124">
                  <c:v>1.0365939734802974</c:v>
                </c:pt>
                <c:pt idx="125">
                  <c:v>0.9352347027881005</c:v>
                </c:pt>
                <c:pt idx="126">
                  <c:v>0.82634547217815391</c:v>
                </c:pt>
                <c:pt idx="127">
                  <c:v>0.71080299370949795</c:v>
                </c:pt>
                <c:pt idx="128">
                  <c:v>0.58953754748088505</c:v>
                </c:pt>
                <c:pt idx="129">
                  <c:v>0.46352549156242107</c:v>
                </c:pt>
                <c:pt idx="130">
                  <c:v>0.33378140093447178</c:v>
                </c:pt>
                <c:pt idx="131">
                  <c:v>0.20134989872648304</c:v>
                </c:pt>
                <c:pt idx="132">
                  <c:v>6.7297245525772501E-2</c:v>
                </c:pt>
                <c:pt idx="133">
                  <c:v>-6.7297245525771973E-2</c:v>
                </c:pt>
                <c:pt idx="134">
                  <c:v>-0.20134989872648285</c:v>
                </c:pt>
                <c:pt idx="135">
                  <c:v>-0.33378140093447162</c:v>
                </c:pt>
                <c:pt idx="136">
                  <c:v>-0.46352549156242057</c:v>
                </c:pt>
                <c:pt idx="137">
                  <c:v>-0.58953754748088494</c:v>
                </c:pt>
                <c:pt idx="138">
                  <c:v>-0.71080299370949751</c:v>
                </c:pt>
                <c:pt idx="139">
                  <c:v>-0.82634547217815335</c:v>
                </c:pt>
                <c:pt idx="140">
                  <c:v>-0.93523470278809995</c:v>
                </c:pt>
                <c:pt idx="141">
                  <c:v>-1.0365939734802967</c:v>
                </c:pt>
                <c:pt idx="142">
                  <c:v>-1.1296071990054164</c:v>
                </c:pt>
                <c:pt idx="143">
                  <c:v>-1.213525491562421</c:v>
                </c:pt>
                <c:pt idx="144">
                  <c:v>-1.2876731904027992</c:v>
                </c:pt>
                <c:pt idx="145">
                  <c:v>-1.3514533018536288</c:v>
                </c:pt>
                <c:pt idx="146">
                  <c:v>-1.4043523059596057</c:v>
                </c:pt>
                <c:pt idx="147">
                  <c:v>-1.4459442910437799</c:v>
                </c:pt>
                <c:pt idx="148">
                  <c:v>-1.4758943828979445</c:v>
                </c:pt>
                <c:pt idx="149">
                  <c:v>-1.4939614409928588</c:v>
                </c:pt>
                <c:pt idx="150">
                  <c:v>-1.5000000000000004</c:v>
                </c:pt>
                <c:pt idx="151">
                  <c:v>1.6000000000000005</c:v>
                </c:pt>
                <c:pt idx="152">
                  <c:v>1.5948116930147367</c:v>
                </c:pt>
                <c:pt idx="153">
                  <c:v>1.5792804202206612</c:v>
                </c:pt>
                <c:pt idx="154">
                  <c:v>1.5535069078816837</c:v>
                </c:pt>
                <c:pt idx="155">
                  <c:v>1.5176583071154333</c:v>
                </c:pt>
                <c:pt idx="156">
                  <c:v>1.4719671098541192</c:v>
                </c:pt>
                <c:pt idx="157">
                  <c:v>1.4167296410451364</c:v>
                </c:pt>
                <c:pt idx="158">
                  <c:v>1.3523041368700723</c:v>
                </c:pt>
                <c:pt idx="159">
                  <c:v>1.2791084214456026</c:v>
                </c:pt>
                <c:pt idx="160">
                  <c:v>1.1976171970737624</c:v>
                </c:pt>
                <c:pt idx="161">
                  <c:v>1.1083589656153596</c:v>
                </c:pt>
                <c:pt idx="162">
                  <c:v>1.0119126009526043</c:v>
                </c:pt>
                <c:pt idx="163">
                  <c:v>0.90890359476984994</c:v>
                </c:pt>
                <c:pt idx="164">
                  <c:v>0.80000000000000082</c:v>
                </c:pt>
                <c:pt idx="165">
                  <c:v>0.68590809824488763</c:v>
                </c:pt>
                <c:pt idx="166">
                  <c:v>0.56736781926805779</c:v>
                </c:pt>
                <c:pt idx="167">
                  <c:v>0.44514794226632526</c:v>
                </c:pt>
                <c:pt idx="168">
                  <c:v>0.32004111004167196</c:v>
                </c:pt>
                <c:pt idx="169">
                  <c:v>0.19285868840851758</c:v>
                </c:pt>
                <c:pt idx="170">
                  <c:v>6.4425504175065124E-2</c:v>
                </c:pt>
                <c:pt idx="171">
                  <c:v>-6.4425504175063514E-2</c:v>
                </c:pt>
                <c:pt idx="172">
                  <c:v>-0.19285868840851633</c:v>
                </c:pt>
                <c:pt idx="173">
                  <c:v>-0.32004111004167002</c:v>
                </c:pt>
                <c:pt idx="174">
                  <c:v>-0.44514794226632332</c:v>
                </c:pt>
                <c:pt idx="175">
                  <c:v>-0.56736781926805635</c:v>
                </c:pt>
                <c:pt idx="176">
                  <c:v>-0.68590809824488586</c:v>
                </c:pt>
                <c:pt idx="177">
                  <c:v>-0.79999999999999927</c:v>
                </c:pt>
                <c:pt idx="178">
                  <c:v>-0.90890359476984817</c:v>
                </c:pt>
                <c:pt idx="179">
                  <c:v>-1.0119126009526027</c:v>
                </c:pt>
                <c:pt idx="180">
                  <c:v>-1.1083589656153583</c:v>
                </c:pt>
                <c:pt idx="181">
                  <c:v>-1.1976171970737612</c:v>
                </c:pt>
                <c:pt idx="182">
                  <c:v>-1.2791084214456017</c:v>
                </c:pt>
                <c:pt idx="183">
                  <c:v>-1.352304136870071</c:v>
                </c:pt>
                <c:pt idx="184">
                  <c:v>-1.4167296410451355</c:v>
                </c:pt>
                <c:pt idx="185">
                  <c:v>-1.4719671098541185</c:v>
                </c:pt>
                <c:pt idx="186">
                  <c:v>-1.5176583071154328</c:v>
                </c:pt>
                <c:pt idx="187">
                  <c:v>-1.5535069078816834</c:v>
                </c:pt>
                <c:pt idx="188">
                  <c:v>-1.579280420220661</c:v>
                </c:pt>
                <c:pt idx="189">
                  <c:v>-1.5948116930147365</c:v>
                </c:pt>
                <c:pt idx="190">
                  <c:v>-1.6000000000000005</c:v>
                </c:pt>
                <c:pt idx="191">
                  <c:v>1.7000000000000006</c:v>
                </c:pt>
                <c:pt idx="192">
                  <c:v>1.6952464552080069</c:v>
                </c:pt>
                <c:pt idx="193">
                  <c:v>1.6810124045827191</c:v>
                </c:pt>
                <c:pt idx="194">
                  <c:v>1.6573774507091008</c:v>
                </c:pt>
                <c:pt idx="195">
                  <c:v>1.62447376983644</c:v>
                </c:pt>
                <c:pt idx="196">
                  <c:v>1.5824853726951478</c:v>
                </c:pt>
                <c:pt idx="197">
                  <c:v>1.5316470754341132</c:v>
                </c:pt>
                <c:pt idx="198">
                  <c:v>1.4722431864335463</c:v>
                </c:pt>
                <c:pt idx="199">
                  <c:v>1.4046059163371918</c:v>
                </c:pt>
                <c:pt idx="200">
                  <c:v>1.3291135201956512</c:v>
                </c:pt>
                <c:pt idx="201">
                  <c:v>1.2461881821107053</c:v>
                </c:pt>
                <c:pt idx="202">
                  <c:v>1.1562936542105637</c:v>
                </c:pt>
                <c:pt idx="203">
                  <c:v>1.0599326631598476</c:v>
                </c:pt>
                <c:pt idx="204">
                  <c:v>0.95764409870815803</c:v>
                </c:pt>
                <c:pt idx="205">
                  <c:v>0.85000000000000053</c:v>
                </c:pt>
                <c:pt idx="206">
                  <c:v>0.7376023564998494</c:v>
                </c:pt>
                <c:pt idx="207">
                  <c:v>0.62107974142287203</c:v>
                </c:pt>
                <c:pt idx="208">
                  <c:v>0.50108379649853751</c:v>
                </c:pt>
                <c:pt idx="209">
                  <c:v>0.37828558772573467</c:v>
                </c:pt>
                <c:pt idx="210">
                  <c:v>0.25337185249949629</c:v>
                </c:pt>
                <c:pt idx="211">
                  <c:v>0.12704115909692076</c:v>
                </c:pt>
                <c:pt idx="212">
                  <c:v>-6.5081403807787402E-16</c:v>
                </c:pt>
                <c:pt idx="213">
                  <c:v>-0.12704115909692207</c:v>
                </c:pt>
                <c:pt idx="214">
                  <c:v>-0.2533718524994979</c:v>
                </c:pt>
                <c:pt idx="215">
                  <c:v>-0.37828558772573595</c:v>
                </c:pt>
                <c:pt idx="216">
                  <c:v>-0.50108379649853874</c:v>
                </c:pt>
                <c:pt idx="217">
                  <c:v>-0.62107974142287325</c:v>
                </c:pt>
                <c:pt idx="218">
                  <c:v>-0.73760235649985095</c:v>
                </c:pt>
                <c:pt idx="219">
                  <c:v>-0.85000000000000198</c:v>
                </c:pt>
                <c:pt idx="220">
                  <c:v>-0.9576440987081597</c:v>
                </c:pt>
                <c:pt idx="221">
                  <c:v>-1.0599326631598485</c:v>
                </c:pt>
                <c:pt idx="222">
                  <c:v>-1.1562936542105648</c:v>
                </c:pt>
                <c:pt idx="223">
                  <c:v>-1.2461881821107064</c:v>
                </c:pt>
                <c:pt idx="224">
                  <c:v>-1.3291135201956514</c:v>
                </c:pt>
                <c:pt idx="225">
                  <c:v>-1.4046059163371925</c:v>
                </c:pt>
                <c:pt idx="226">
                  <c:v>-1.4722431864335468</c:v>
                </c:pt>
                <c:pt idx="227">
                  <c:v>-1.5316470754341129</c:v>
                </c:pt>
                <c:pt idx="228">
                  <c:v>-1.582485372695148</c:v>
                </c:pt>
                <c:pt idx="229">
                  <c:v>-1.62447376983644</c:v>
                </c:pt>
                <c:pt idx="230">
                  <c:v>-1.6573774507091008</c:v>
                </c:pt>
                <c:pt idx="231">
                  <c:v>-1.6810124045827191</c:v>
                </c:pt>
                <c:pt idx="232">
                  <c:v>-1.6952464552080069</c:v>
                </c:pt>
                <c:pt idx="233">
                  <c:v>-1.7000000000000006</c:v>
                </c:pt>
                <c:pt idx="234">
                  <c:v>1.8000000000000007</c:v>
                </c:pt>
                <c:pt idx="235">
                  <c:v>1.7956152904676843</c:v>
                </c:pt>
                <c:pt idx="236">
                  <c:v>1.7824825237348274</c:v>
                </c:pt>
                <c:pt idx="237">
                  <c:v>1.760665681320851</c:v>
                </c:pt>
                <c:pt idx="238">
                  <c:v>1.7302710526889746</c:v>
                </c:pt>
                <c:pt idx="239">
                  <c:v>1.6914467174146359</c:v>
                </c:pt>
                <c:pt idx="240">
                  <c:v>1.6443818237566823</c:v>
                </c:pt>
                <c:pt idx="241">
                  <c:v>1.5893056671460692</c:v>
                </c:pt>
                <c:pt idx="242">
                  <c:v>1.5264865730815673</c:v>
                </c:pt>
                <c:pt idx="243">
                  <c:v>1.4562305898749059</c:v>
                </c:pt>
                <c:pt idx="244">
                  <c:v>1.378879997614161</c:v>
                </c:pt>
                <c:pt idx="245">
                  <c:v>1.2948116406095727</c:v>
                </c:pt>
                <c:pt idx="246">
                  <c:v>1.2044350914459454</c:v>
                </c:pt>
                <c:pt idx="247">
                  <c:v>1.1081906555861853</c:v>
                </c:pt>
                <c:pt idx="248">
                  <c:v>1.0065472262473447</c:v>
                </c:pt>
                <c:pt idx="249">
                  <c:v>0.90000000000000058</c:v>
                </c:pt>
                <c:pt idx="250">
                  <c:v>0.7890680642203397</c:v>
                </c:pt>
                <c:pt idx="251">
                  <c:v>0.67429186814864217</c:v>
                </c:pt>
                <c:pt idx="252">
                  <c:v>0.55623058987490559</c:v>
                </c:pt>
                <c:pt idx="253">
                  <c:v>0.43545941207940198</c:v>
                </c:pt>
                <c:pt idx="254">
                  <c:v>0.31256671980047485</c:v>
                </c:pt>
                <c:pt idx="255">
                  <c:v>0.18815123388177629</c:v>
                </c:pt>
                <c:pt idx="256">
                  <c:v>6.2819094064501965E-2</c:v>
                </c:pt>
                <c:pt idx="257">
                  <c:v>-6.2819094064501341E-2</c:v>
                </c:pt>
                <c:pt idx="258">
                  <c:v>-0.18815123388177607</c:v>
                </c:pt>
                <c:pt idx="259">
                  <c:v>-0.31256671980047468</c:v>
                </c:pt>
                <c:pt idx="260">
                  <c:v>-0.43545941207940181</c:v>
                </c:pt>
                <c:pt idx="261">
                  <c:v>-0.55623058987490548</c:v>
                </c:pt>
                <c:pt idx="262">
                  <c:v>-0.67429186814864195</c:v>
                </c:pt>
                <c:pt idx="263">
                  <c:v>-0.78906806422033982</c:v>
                </c:pt>
                <c:pt idx="264">
                  <c:v>-0.89999999999999991</c:v>
                </c:pt>
                <c:pt idx="265">
                  <c:v>-1.0065472262473445</c:v>
                </c:pt>
                <c:pt idx="266">
                  <c:v>-1.1081906555861853</c:v>
                </c:pt>
                <c:pt idx="267">
                  <c:v>-1.2044350914459447</c:v>
                </c:pt>
                <c:pt idx="268">
                  <c:v>-1.2948116406095722</c:v>
                </c:pt>
                <c:pt idx="269">
                  <c:v>-1.3788799976141608</c:v>
                </c:pt>
                <c:pt idx="270">
                  <c:v>-1.4562305898749057</c:v>
                </c:pt>
                <c:pt idx="271">
                  <c:v>-1.5264865730815673</c:v>
                </c:pt>
                <c:pt idx="272">
                  <c:v>-1.5893056671460692</c:v>
                </c:pt>
                <c:pt idx="273">
                  <c:v>-1.6443818237566825</c:v>
                </c:pt>
                <c:pt idx="274">
                  <c:v>-1.6914467174146357</c:v>
                </c:pt>
                <c:pt idx="275">
                  <c:v>-1.7302710526889746</c:v>
                </c:pt>
                <c:pt idx="276">
                  <c:v>-1.760665681320851</c:v>
                </c:pt>
                <c:pt idx="277">
                  <c:v>-1.7824825237348274</c:v>
                </c:pt>
                <c:pt idx="278">
                  <c:v>-1.7956152904676843</c:v>
                </c:pt>
                <c:pt idx="279">
                  <c:v>-1.8000000000000007</c:v>
                </c:pt>
                <c:pt idx="280">
                  <c:v>1.9000000000000008</c:v>
                </c:pt>
                <c:pt idx="281">
                  <c:v>1.8959319541533475</c:v>
                </c:pt>
                <c:pt idx="282">
                  <c:v>1.8837452366102405</c:v>
                </c:pt>
                <c:pt idx="283">
                  <c:v>1.8634920327661386</c:v>
                </c:pt>
                <c:pt idx="284">
                  <c:v>1.8352590699492306</c:v>
                </c:pt>
                <c:pt idx="285">
                  <c:v>1.7991672460407016</c:v>
                </c:pt>
                <c:pt idx="286">
                  <c:v>1.7553711117714454</c:v>
                </c:pt>
                <c:pt idx="287">
                  <c:v>1.7040582089121084</c:v>
                </c:pt>
                <c:pt idx="288">
                  <c:v>1.6454482671904342</c:v>
                </c:pt>
                <c:pt idx="289">
                  <c:v>1.5797922633748367</c:v>
                </c:pt>
                <c:pt idx="290">
                  <c:v>1.5073713465533474</c:v>
                </c:pt>
                <c:pt idx="291">
                  <c:v>1.4284956342100577</c:v>
                </c:pt>
                <c:pt idx="292">
                  <c:v>1.343502884254441</c:v>
                </c:pt>
                <c:pt idx="293">
                  <c:v>1.2527570486901316</c:v>
                </c:pt>
                <c:pt idx="294">
                  <c:v>1.1566467151165698</c:v>
                </c:pt>
                <c:pt idx="295">
                  <c:v>1.0555834427372448</c:v>
                </c:pt>
                <c:pt idx="296">
                  <c:v>0.95000000000000062</c:v>
                </c:pt>
                <c:pt idx="297">
                  <c:v>0.84034851141610267</c:v>
                </c:pt>
                <c:pt idx="298">
                  <c:v>0.72709852149367105</c:v>
                </c:pt>
                <c:pt idx="299">
                  <c:v>0.61073498407600746</c:v>
                </c:pt>
                <c:pt idx="300">
                  <c:v>0.49175618569478963</c:v>
                </c:pt>
                <c:pt idx="301">
                  <c:v>0.37067161183064401</c:v>
                </c:pt>
                <c:pt idx="302">
                  <c:v>0.24799976521809836</c:v>
                </c:pt>
                <c:pt idx="303">
                  <c:v>0.12426594553727184</c:v>
                </c:pt>
                <c:pt idx="304">
                  <c:v>1.1638910321631895E-16</c:v>
                </c:pt>
                <c:pt idx="305">
                  <c:v>-0.12426594553727202</c:v>
                </c:pt>
                <c:pt idx="306">
                  <c:v>-0.24799976521809772</c:v>
                </c:pt>
                <c:pt idx="307">
                  <c:v>-0.37067161183064373</c:v>
                </c:pt>
                <c:pt idx="308">
                  <c:v>-0.49175618569478985</c:v>
                </c:pt>
                <c:pt idx="309">
                  <c:v>-0.6107349840760069</c:v>
                </c:pt>
                <c:pt idx="310">
                  <c:v>-0.72709852149367082</c:v>
                </c:pt>
                <c:pt idx="311">
                  <c:v>-0.84034851141610256</c:v>
                </c:pt>
                <c:pt idx="312">
                  <c:v>-0.95</c:v>
                </c:pt>
                <c:pt idx="313">
                  <c:v>-1.0555834427372441</c:v>
                </c:pt>
                <c:pt idx="314">
                  <c:v>-1.1566467151165698</c:v>
                </c:pt>
                <c:pt idx="315">
                  <c:v>-1.2527570486901314</c:v>
                </c:pt>
                <c:pt idx="316">
                  <c:v>-1.3435028842544408</c:v>
                </c:pt>
                <c:pt idx="317">
                  <c:v>-1.4284956342100574</c:v>
                </c:pt>
                <c:pt idx="318">
                  <c:v>-1.5073713465533471</c:v>
                </c:pt>
                <c:pt idx="319">
                  <c:v>-1.5797922633748369</c:v>
                </c:pt>
                <c:pt idx="320">
                  <c:v>-1.6454482671904342</c:v>
                </c:pt>
                <c:pt idx="321">
                  <c:v>-1.7040582089121084</c:v>
                </c:pt>
                <c:pt idx="322">
                  <c:v>-1.7553711117714454</c:v>
                </c:pt>
                <c:pt idx="323">
                  <c:v>-1.7991672460407013</c:v>
                </c:pt>
                <c:pt idx="324">
                  <c:v>-1.8352590699492304</c:v>
                </c:pt>
                <c:pt idx="325">
                  <c:v>-1.8634920327661386</c:v>
                </c:pt>
                <c:pt idx="326">
                  <c:v>-1.8837452366102405</c:v>
                </c:pt>
                <c:pt idx="327">
                  <c:v>-1.8959319541533475</c:v>
                </c:pt>
                <c:pt idx="328">
                  <c:v>-1.9000000000000008</c:v>
                </c:pt>
                <c:pt idx="329">
                  <c:v>2.0000000000000009</c:v>
                </c:pt>
                <c:pt idx="330">
                  <c:v>1.9962066574740891</c:v>
                </c:pt>
                <c:pt idx="331">
                  <c:v>1.9848410193438724</c:v>
                </c:pt>
                <c:pt idx="332">
                  <c:v>1.9659461993678045</c:v>
                </c:pt>
                <c:pt idx="333">
                  <c:v>1.9395938720700199</c:v>
                </c:pt>
                <c:pt idx="334">
                  <c:v>1.9058840008543141</c:v>
                </c:pt>
                <c:pt idx="335">
                  <c:v>1.8649444588087125</c:v>
                </c:pt>
                <c:pt idx="336">
                  <c:v>1.8169305436390482</c:v>
                </c:pt>
                <c:pt idx="337">
                  <c:v>1.7620243885715698</c:v>
                </c:pt>
                <c:pt idx="338">
                  <c:v>1.7004342714592289</c:v>
                </c:pt>
                <c:pt idx="339">
                  <c:v>1.6323938247124439</c:v>
                </c:pt>
                <c:pt idx="340">
                  <c:v>1.5581611490513414</c:v>
                </c:pt>
                <c:pt idx="341">
                  <c:v>1.4780178344413186</c:v>
                </c:pt>
                <c:pt idx="342">
                  <c:v>1.3922678919258535</c:v>
                </c:pt>
                <c:pt idx="343">
                  <c:v>1.3012366004084845</c:v>
                </c:pt>
                <c:pt idx="344">
                  <c:v>1.2052692727585126</c:v>
                </c:pt>
                <c:pt idx="345">
                  <c:v>1.1047299459210116</c:v>
                </c:pt>
                <c:pt idx="346">
                  <c:v>0.99999999999999989</c:v>
                </c:pt>
                <c:pt idx="347">
                  <c:v>0.89147671155307628</c:v>
                </c:pt>
                <c:pt idx="348">
                  <c:v>0.77957174658535833</c:v>
                </c:pt>
                <c:pt idx="349">
                  <c:v>0.66470959895931925</c:v>
                </c:pt>
                <c:pt idx="350">
                  <c:v>0.54732598014416545</c:v>
                </c:pt>
                <c:pt idx="351">
                  <c:v>0.42786616641299441</c:v>
                </c:pt>
                <c:pt idx="352">
                  <c:v>0.30678330975737012</c:v>
                </c:pt>
                <c:pt idx="353">
                  <c:v>0.18453671892660323</c:v>
                </c:pt>
                <c:pt idx="354">
                  <c:v>6.1590117112339797E-2</c:v>
                </c:pt>
                <c:pt idx="355">
                  <c:v>-6.1590117112341768E-2</c:v>
                </c:pt>
                <c:pt idx="356">
                  <c:v>-0.18453671892660475</c:v>
                </c:pt>
                <c:pt idx="357">
                  <c:v>-0.30678330975737161</c:v>
                </c:pt>
                <c:pt idx="358">
                  <c:v>-0.4278661664129963</c:v>
                </c:pt>
                <c:pt idx="359">
                  <c:v>-0.54732598014416733</c:v>
                </c:pt>
                <c:pt idx="360">
                  <c:v>-0.66470959895932069</c:v>
                </c:pt>
                <c:pt idx="361">
                  <c:v>-0.7795717465853601</c:v>
                </c:pt>
                <c:pt idx="362">
                  <c:v>-0.8914767115530785</c:v>
                </c:pt>
                <c:pt idx="363">
                  <c:v>-1.0000000000000016</c:v>
                </c:pt>
                <c:pt idx="364">
                  <c:v>-1.1047299459210129</c:v>
                </c:pt>
                <c:pt idx="365">
                  <c:v>-1.2052692727585144</c:v>
                </c:pt>
                <c:pt idx="366">
                  <c:v>-1.3012366004084857</c:v>
                </c:pt>
                <c:pt idx="367">
                  <c:v>-1.3922678919258551</c:v>
                </c:pt>
                <c:pt idx="368">
                  <c:v>-1.4780178344413193</c:v>
                </c:pt>
                <c:pt idx="369">
                  <c:v>-1.5581611490513421</c:v>
                </c:pt>
                <c:pt idx="370">
                  <c:v>-1.632393824712445</c:v>
                </c:pt>
                <c:pt idx="371">
                  <c:v>-1.7004342714592295</c:v>
                </c:pt>
                <c:pt idx="372">
                  <c:v>-1.7620243885715703</c:v>
                </c:pt>
                <c:pt idx="373">
                  <c:v>-1.8169305436390488</c:v>
                </c:pt>
                <c:pt idx="374">
                  <c:v>-1.8649444588087132</c:v>
                </c:pt>
                <c:pt idx="375">
                  <c:v>-1.9058840008543145</c:v>
                </c:pt>
                <c:pt idx="376">
                  <c:v>-1.9395938720700201</c:v>
                </c:pt>
                <c:pt idx="377">
                  <c:v>-1.9659461993678047</c:v>
                </c:pt>
                <c:pt idx="378">
                  <c:v>-1.9848410193438726</c:v>
                </c:pt>
                <c:pt idx="379">
                  <c:v>-1.9962066574740891</c:v>
                </c:pt>
                <c:pt idx="380">
                  <c:v>-2.0000000000000009</c:v>
                </c:pt>
                <c:pt idx="381">
                  <c:v>2.100000000000001</c:v>
                </c:pt>
                <c:pt idx="382">
                  <c:v>2.0963118367050759</c:v>
                </c:pt>
                <c:pt idx="383">
                  <c:v>2.0852603016283866</c:v>
                </c:pt>
                <c:pt idx="384">
                  <c:v>2.0668842136899541</c:v>
                </c:pt>
                <c:pt idx="385">
                  <c:v>2.0412481195688637</c:v>
                </c:pt>
                <c:pt idx="386">
                  <c:v>2.0084420669806979</c:v>
                </c:pt>
                <c:pt idx="387">
                  <c:v>1.9685812883816547</c:v>
                </c:pt>
                <c:pt idx="388">
                  <c:v>1.9218057962103396</c:v>
                </c:pt>
                <c:pt idx="389">
                  <c:v>1.8682798910889702</c:v>
                </c:pt>
                <c:pt idx="390">
                  <c:v>1.8081915847114476</c:v>
                </c:pt>
                <c:pt idx="391">
                  <c:v>1.7417519394454246</c:v>
                </c:pt>
                <c:pt idx="392">
                  <c:v>1.6691943269680427</c:v>
                </c:pt>
                <c:pt idx="393">
                  <c:v>1.5907736085394031</c:v>
                </c:pt>
                <c:pt idx="394">
                  <c:v>1.5067652397930962</c:v>
                </c:pt>
                <c:pt idx="395">
                  <c:v>1.4174643031882428</c:v>
                </c:pt>
                <c:pt idx="396">
                  <c:v>1.3231844715215939</c:v>
                </c:pt>
                <c:pt idx="397">
                  <c:v>1.2242569061403921</c:v>
                </c:pt>
                <c:pt idx="398">
                  <c:v>1.1210290937260607</c:v>
                </c:pt>
                <c:pt idx="399">
                  <c:v>1.0138636257345646</c:v>
                </c:pt>
                <c:pt idx="400">
                  <c:v>0.90313692478069352</c:v>
                </c:pt>
                <c:pt idx="401">
                  <c:v>0.78923792243990032</c:v>
                </c:pt>
                <c:pt idx="402">
                  <c:v>0.6725666931119596</c:v>
                </c:pt>
                <c:pt idx="403">
                  <c:v>0.55353304874504261</c:v>
                </c:pt>
                <c:pt idx="404">
                  <c:v>0.4325550993563077</c:v>
                </c:pt>
                <c:pt idx="405">
                  <c:v>0.31005778440521176</c:v>
                </c:pt>
                <c:pt idx="406">
                  <c:v>0.18647138017816431</c:v>
                </c:pt>
                <c:pt idx="407">
                  <c:v>6.2229988427377196E-2</c:v>
                </c:pt>
                <c:pt idx="408">
                  <c:v>-6.2229988427373678E-2</c:v>
                </c:pt>
                <c:pt idx="409">
                  <c:v>-0.18647138017816078</c:v>
                </c:pt>
                <c:pt idx="410">
                  <c:v>-0.31005778440520826</c:v>
                </c:pt>
                <c:pt idx="411">
                  <c:v>-0.43255509935630432</c:v>
                </c:pt>
                <c:pt idx="412">
                  <c:v>-0.55353304874503928</c:v>
                </c:pt>
                <c:pt idx="413">
                  <c:v>-0.67256669311195627</c:v>
                </c:pt>
                <c:pt idx="414">
                  <c:v>-0.78923792243989732</c:v>
                </c:pt>
                <c:pt idx="415">
                  <c:v>-0.90313692478069019</c:v>
                </c:pt>
                <c:pt idx="416">
                  <c:v>-1.0138636257345612</c:v>
                </c:pt>
                <c:pt idx="417">
                  <c:v>-1.1210290937260579</c:v>
                </c:pt>
                <c:pt idx="418">
                  <c:v>-1.2242569061403885</c:v>
                </c:pt>
                <c:pt idx="419">
                  <c:v>-1.3231844715215901</c:v>
                </c:pt>
                <c:pt idx="420">
                  <c:v>-1.4174643031882388</c:v>
                </c:pt>
                <c:pt idx="421">
                  <c:v>-1.5067652397930926</c:v>
                </c:pt>
                <c:pt idx="422">
                  <c:v>-1.5907736085393993</c:v>
                </c:pt>
                <c:pt idx="423">
                  <c:v>-1.6691943269680389</c:v>
                </c:pt>
                <c:pt idx="424">
                  <c:v>-1.7417519394454213</c:v>
                </c:pt>
                <c:pt idx="425">
                  <c:v>-1.8081915847114443</c:v>
                </c:pt>
                <c:pt idx="426">
                  <c:v>-1.8682798910889671</c:v>
                </c:pt>
                <c:pt idx="427">
                  <c:v>-1.9218057962103372</c:v>
                </c:pt>
                <c:pt idx="428">
                  <c:v>-1.9685812883816523</c:v>
                </c:pt>
                <c:pt idx="429">
                  <c:v>-2.0084420669806957</c:v>
                </c:pt>
                <c:pt idx="430">
                  <c:v>-2.0412481195688619</c:v>
                </c:pt>
                <c:pt idx="431">
                  <c:v>-2.0668842136899528</c:v>
                </c:pt>
                <c:pt idx="432">
                  <c:v>-2.0852603016283857</c:v>
                </c:pt>
                <c:pt idx="433">
                  <c:v>-2.0963118367050755</c:v>
                </c:pt>
                <c:pt idx="434">
                  <c:v>-2.100000000000001</c:v>
                </c:pt>
              </c:numCache>
            </c:numRef>
          </c:xVal>
          <c:yVal>
            <c:numRef>
              <c:f>Sheet1!$B$2:$B$436</c:f>
              <c:numCache>
                <c:formatCode>General</c:formatCode>
                <c:ptCount val="435"/>
                <c:pt idx="0">
                  <c:v>-10</c:v>
                </c:pt>
                <c:pt idx="1">
                  <c:v>-10</c:v>
                </c:pt>
                <c:pt idx="2">
                  <c:v>-10</c:v>
                </c:pt>
                <c:pt idx="3">
                  <c:v>-10</c:v>
                </c:pt>
                <c:pt idx="4">
                  <c:v>-10</c:v>
                </c:pt>
                <c:pt idx="5">
                  <c:v>-10</c:v>
                </c:pt>
                <c:pt idx="6">
                  <c:v>-10</c:v>
                </c:pt>
                <c:pt idx="7">
                  <c:v>-10</c:v>
                </c:pt>
                <c:pt idx="8">
                  <c:v>-10</c:v>
                </c:pt>
                <c:pt idx="9">
                  <c:v>-10</c:v>
                </c:pt>
                <c:pt idx="10">
                  <c:v>-10</c:v>
                </c:pt>
                <c:pt idx="11">
                  <c:v>-10</c:v>
                </c:pt>
                <c:pt idx="12">
                  <c:v>-10</c:v>
                </c:pt>
                <c:pt idx="13">
                  <c:v>1.0905893475111901</c:v>
                </c:pt>
                <c:pt idx="14">
                  <c:v>1.06251840891798</c:v>
                </c:pt>
                <c:pt idx="15">
                  <c:v>1.0162674857624201</c:v>
                </c:pt>
                <c:pt idx="16">
                  <c:v>0.95262794416288299</c:v>
                </c:pt>
                <c:pt idx="17">
                  <c:v>0.87268867432035901</c:v>
                </c:pt>
                <c:pt idx="18">
                  <c:v>0.77781745930520196</c:v>
                </c:pt>
                <c:pt idx="19">
                  <c:v>0.66963757190959305</c:v>
                </c:pt>
                <c:pt idx="20">
                  <c:v>0.55000000000000004</c:v>
                </c:pt>
                <c:pt idx="21">
                  <c:v>0.42095177560159902</c:v>
                </c:pt>
                <c:pt idx="22">
                  <c:v>0.28470094961277298</c:v>
                </c:pt>
                <c:pt idx="23">
                  <c:v>0.143578811442057</c:v>
                </c:pt>
                <c:pt idx="24">
                  <c:v>1.34766330039948E-16</c:v>
                </c:pt>
                <c:pt idx="25">
                  <c:v>-10</c:v>
                </c:pt>
                <c:pt idx="26">
                  <c:v>-10</c:v>
                </c:pt>
                <c:pt idx="27">
                  <c:v>-10</c:v>
                </c:pt>
                <c:pt idx="28">
                  <c:v>-10</c:v>
                </c:pt>
                <c:pt idx="29">
                  <c:v>-10</c:v>
                </c:pt>
                <c:pt idx="30">
                  <c:v>-10</c:v>
                </c:pt>
                <c:pt idx="31">
                  <c:v>-10</c:v>
                </c:pt>
                <c:pt idx="32">
                  <c:v>-10</c:v>
                </c:pt>
                <c:pt idx="33">
                  <c:v>-10</c:v>
                </c:pt>
                <c:pt idx="34">
                  <c:v>-10</c:v>
                </c:pt>
                <c:pt idx="35">
                  <c:v>-10</c:v>
                </c:pt>
                <c:pt idx="36">
                  <c:v>-10</c:v>
                </c:pt>
                <c:pt idx="37">
                  <c:v>-10</c:v>
                </c:pt>
                <c:pt idx="38">
                  <c:v>-10</c:v>
                </c:pt>
                <c:pt idx="39">
                  <c:v>1.19125064891767</c:v>
                </c:pt>
                <c:pt idx="40">
                  <c:v>1.16513018091126</c:v>
                </c:pt>
                <c:pt idx="41">
                  <c:v>1.1220194912225001</c:v>
                </c:pt>
                <c:pt idx="42">
                  <c:v>1.0625472307838499</c:v>
                </c:pt>
                <c:pt idx="43">
                  <c:v>0.98758063907238902</c:v>
                </c:pt>
                <c:pt idx="44">
                  <c:v>0.89821289780532199</c:v>
                </c:pt>
                <c:pt idx="45">
                  <c:v>0.79574718988895499</c:v>
                </c:pt>
                <c:pt idx="46">
                  <c:v>0.68167769607738704</c:v>
                </c:pt>
                <c:pt idx="47">
                  <c:v>0.55766780645252301</c:v>
                </c:pt>
                <c:pt idx="48">
                  <c:v>0.42552586445104301</c:v>
                </c:pt>
                <c:pt idx="49">
                  <c:v>0.287178797145069</c:v>
                </c:pt>
                <c:pt idx="50">
                  <c:v>0.14464401630638701</c:v>
                </c:pt>
                <c:pt idx="51">
                  <c:v>-9.1879628905111604E-16</c:v>
                </c:pt>
                <c:pt idx="52">
                  <c:v>-10</c:v>
                </c:pt>
                <c:pt idx="53">
                  <c:v>-10</c:v>
                </c:pt>
                <c:pt idx="54">
                  <c:v>-10</c:v>
                </c:pt>
                <c:pt idx="55">
                  <c:v>-10</c:v>
                </c:pt>
                <c:pt idx="56">
                  <c:v>-10</c:v>
                </c:pt>
                <c:pt idx="57">
                  <c:v>-10</c:v>
                </c:pt>
                <c:pt idx="58">
                  <c:v>-10</c:v>
                </c:pt>
                <c:pt idx="59">
                  <c:v>-10</c:v>
                </c:pt>
                <c:pt idx="60">
                  <c:v>-10</c:v>
                </c:pt>
                <c:pt idx="61">
                  <c:v>-10</c:v>
                </c:pt>
                <c:pt idx="62">
                  <c:v>-10</c:v>
                </c:pt>
                <c:pt idx="63">
                  <c:v>-10</c:v>
                </c:pt>
                <c:pt idx="64">
                  <c:v>-10</c:v>
                </c:pt>
                <c:pt idx="65">
                  <c:v>-10</c:v>
                </c:pt>
                <c:pt idx="66">
                  <c:v>-10</c:v>
                </c:pt>
                <c:pt idx="67">
                  <c:v>1.2980934380064599</c:v>
                </c:pt>
                <c:pt idx="68">
                  <c:v>1.2828744793039799</c:v>
                </c:pt>
                <c:pt idx="69">
                  <c:v>1.2526149902749899</c:v>
                </c:pt>
                <c:pt idx="70">
                  <c:v>1.20766973576183</c:v>
                </c:pt>
                <c:pt idx="71">
                  <c:v>1.14856565777983</c:v>
                </c:pt>
                <c:pt idx="72">
                  <c:v>1.07599569760396</c:v>
                </c:pt>
                <c:pt idx="73">
                  <c:v>0.99081067166592696</c:v>
                </c:pt>
                <c:pt idx="74">
                  <c:v>0.89400929650945005</c:v>
                </c:pt>
                <c:pt idx="75">
                  <c:v>0.78672647975189502</c:v>
                </c:pt>
                <c:pt idx="76">
                  <c:v>0.67022001433012901</c:v>
                </c:pt>
                <c:pt idx="77">
                  <c:v>0.54585583202834398</c:v>
                </c:pt>
                <c:pt idx="78">
                  <c:v>0.41509198917677498</c:v>
                </c:pt>
                <c:pt idx="79">
                  <c:v>0.27946157227433299</c:v>
                </c:pt>
                <c:pt idx="80">
                  <c:v>0.140554723951126</c:v>
                </c:pt>
                <c:pt idx="81">
                  <c:v>1.3139012447482801E-15</c:v>
                </c:pt>
                <c:pt idx="82">
                  <c:v>-10</c:v>
                </c:pt>
                <c:pt idx="83">
                  <c:v>-10</c:v>
                </c:pt>
                <c:pt idx="84">
                  <c:v>-10</c:v>
                </c:pt>
                <c:pt idx="85">
                  <c:v>-10</c:v>
                </c:pt>
                <c:pt idx="86">
                  <c:v>-10</c:v>
                </c:pt>
                <c:pt idx="87">
                  <c:v>-10</c:v>
                </c:pt>
                <c:pt idx="88">
                  <c:v>-10</c:v>
                </c:pt>
                <c:pt idx="89">
                  <c:v>-10</c:v>
                </c:pt>
                <c:pt idx="90">
                  <c:v>-10</c:v>
                </c:pt>
                <c:pt idx="91">
                  <c:v>-10</c:v>
                </c:pt>
                <c:pt idx="92">
                  <c:v>-10</c:v>
                </c:pt>
                <c:pt idx="93">
                  <c:v>-10</c:v>
                </c:pt>
                <c:pt idx="94">
                  <c:v>-10</c:v>
                </c:pt>
                <c:pt idx="95">
                  <c:v>-10</c:v>
                </c:pt>
                <c:pt idx="96">
                  <c:v>-10</c:v>
                </c:pt>
                <c:pt idx="97">
                  <c:v>-10</c:v>
                </c:pt>
                <c:pt idx="98">
                  <c:v>-10</c:v>
                </c:pt>
                <c:pt idx="99">
                  <c:v>1.3932586173410799</c:v>
                </c:pt>
                <c:pt idx="100">
                  <c:v>1.3730993925645201</c:v>
                </c:pt>
                <c:pt idx="101">
                  <c:v>1.3397164700250901</c:v>
                </c:pt>
                <c:pt idx="102">
                  <c:v>1.2934313455158</c:v>
                </c:pt>
                <c:pt idx="103">
                  <c:v>1.2346897700877</c:v>
                </c:pt>
                <c:pt idx="104">
                  <c:v>1.16405745722356</c:v>
                </c:pt>
                <c:pt idx="105">
                  <c:v>1.0822146347078301</c:v>
                </c:pt>
                <c:pt idx="106">
                  <c:v>0.98994949366116702</c:v>
                </c:pt>
                <c:pt idx="107">
                  <c:v>0.88815059782910399</c:v>
                </c:pt>
                <c:pt idx="108">
                  <c:v>0.77779832622744305</c:v>
                </c:pt>
                <c:pt idx="109">
                  <c:v>0.65995543155639702</c:v>
                </c:pt>
                <c:pt idx="110">
                  <c:v>0.53575680531112602</c:v>
                </c:pt>
                <c:pt idx="111">
                  <c:v>0.40639854815624699</c:v>
                </c:pt>
                <c:pt idx="112">
                  <c:v>0.27312645082258002</c:v>
                </c:pt>
                <c:pt idx="113">
                  <c:v>0.137223996461385</c:v>
                </c:pt>
                <c:pt idx="114">
                  <c:v>1.71520783687207E-16</c:v>
                </c:pt>
                <c:pt idx="115">
                  <c:v>-10</c:v>
                </c:pt>
                <c:pt idx="116">
                  <c:v>-10</c:v>
                </c:pt>
                <c:pt idx="117">
                  <c:v>-10</c:v>
                </c:pt>
                <c:pt idx="118">
                  <c:v>-10</c:v>
                </c:pt>
                <c:pt idx="119">
                  <c:v>-10</c:v>
                </c:pt>
                <c:pt idx="120">
                  <c:v>-10</c:v>
                </c:pt>
                <c:pt idx="121">
                  <c:v>-10</c:v>
                </c:pt>
                <c:pt idx="122">
                  <c:v>-10</c:v>
                </c:pt>
                <c:pt idx="123">
                  <c:v>-10</c:v>
                </c:pt>
                <c:pt idx="124">
                  <c:v>-10</c:v>
                </c:pt>
                <c:pt idx="125">
                  <c:v>-10</c:v>
                </c:pt>
                <c:pt idx="126">
                  <c:v>-10</c:v>
                </c:pt>
                <c:pt idx="127">
                  <c:v>-10</c:v>
                </c:pt>
                <c:pt idx="128">
                  <c:v>-10</c:v>
                </c:pt>
                <c:pt idx="129">
                  <c:v>-10</c:v>
                </c:pt>
                <c:pt idx="130">
                  <c:v>-10</c:v>
                </c:pt>
                <c:pt idx="131">
                  <c:v>-10</c:v>
                </c:pt>
                <c:pt idx="132">
                  <c:v>-10</c:v>
                </c:pt>
                <c:pt idx="133">
                  <c:v>-10</c:v>
                </c:pt>
                <c:pt idx="134">
                  <c:v>1.4864246426519001</c:v>
                </c:pt>
                <c:pt idx="135">
                  <c:v>1.4623918682727399</c:v>
                </c:pt>
                <c:pt idx="136">
                  <c:v>1.42658477444273</c:v>
                </c:pt>
                <c:pt idx="137">
                  <c:v>1.37929165882718</c:v>
                </c:pt>
                <c:pt idx="138">
                  <c:v>1.32089329778511</c:v>
                </c:pt>
                <c:pt idx="139">
                  <c:v>1.2518598805819501</c:v>
                </c:pt>
                <c:pt idx="140">
                  <c:v>1.17274722370205</c:v>
                </c:pt>
                <c:pt idx="141">
                  <c:v>1.0841922957410901</c:v>
                </c:pt>
                <c:pt idx="142">
                  <c:v>0.98690808890957005</c:v>
                </c:pt>
                <c:pt idx="143">
                  <c:v>0.88167787843871104</c:v>
                </c:pt>
                <c:pt idx="144">
                  <c:v>0.76934891610886003</c:v>
                </c:pt>
                <c:pt idx="145">
                  <c:v>0.65082560867633799</c:v>
                </c:pt>
                <c:pt idx="146">
                  <c:v>0.52706223612201597</c:v>
                </c:pt>
                <c:pt idx="147">
                  <c:v>0.39905526835001398</c:v>
                </c:pt>
                <c:pt idx="148">
                  <c:v>0.26783534219795702</c:v>
                </c:pt>
                <c:pt idx="149">
                  <c:v>0.13445896335515201</c:v>
                </c:pt>
                <c:pt idx="150">
                  <c:v>1.5160398977864801E-15</c:v>
                </c:pt>
                <c:pt idx="151">
                  <c:v>-10</c:v>
                </c:pt>
                <c:pt idx="152">
                  <c:v>-10</c:v>
                </c:pt>
                <c:pt idx="153">
                  <c:v>-10</c:v>
                </c:pt>
                <c:pt idx="154">
                  <c:v>-10</c:v>
                </c:pt>
                <c:pt idx="155">
                  <c:v>-10</c:v>
                </c:pt>
                <c:pt idx="156">
                  <c:v>-10</c:v>
                </c:pt>
                <c:pt idx="157">
                  <c:v>-10</c:v>
                </c:pt>
                <c:pt idx="158">
                  <c:v>-10</c:v>
                </c:pt>
                <c:pt idx="159">
                  <c:v>-10</c:v>
                </c:pt>
                <c:pt idx="160">
                  <c:v>-10</c:v>
                </c:pt>
                <c:pt idx="161">
                  <c:v>-10</c:v>
                </c:pt>
                <c:pt idx="162">
                  <c:v>-10</c:v>
                </c:pt>
                <c:pt idx="163">
                  <c:v>-10</c:v>
                </c:pt>
                <c:pt idx="164">
                  <c:v>-10</c:v>
                </c:pt>
                <c:pt idx="165">
                  <c:v>-10</c:v>
                </c:pt>
                <c:pt idx="166">
                  <c:v>-10</c:v>
                </c:pt>
                <c:pt idx="167">
                  <c:v>-10</c:v>
                </c:pt>
                <c:pt idx="168">
                  <c:v>-10</c:v>
                </c:pt>
                <c:pt idx="169">
                  <c:v>-10</c:v>
                </c:pt>
                <c:pt idx="170">
                  <c:v>-10</c:v>
                </c:pt>
                <c:pt idx="171">
                  <c:v>-10</c:v>
                </c:pt>
                <c:pt idx="172">
                  <c:v>1.58833419855689</c:v>
                </c:pt>
                <c:pt idx="173">
                  <c:v>1.56766504326763</c:v>
                </c:pt>
                <c:pt idx="174">
                  <c:v>1.5368289786102001</c:v>
                </c:pt>
                <c:pt idx="175">
                  <c:v>1.49602598829666</c:v>
                </c:pt>
                <c:pt idx="176">
                  <c:v>1.44552069537661</c:v>
                </c:pt>
                <c:pt idx="177">
                  <c:v>1.3856406460551001</c:v>
                </c:pt>
                <c:pt idx="178">
                  <c:v>1.31677418542985</c:v>
                </c:pt>
                <c:pt idx="179">
                  <c:v>1.23936793892425</c:v>
                </c:pt>
                <c:pt idx="180">
                  <c:v>1.1539239157501</c:v>
                </c:pt>
                <c:pt idx="181">
                  <c:v>1.0609962531852699</c:v>
                </c:pt>
                <c:pt idx="182">
                  <c:v>0.96118762278076797</c:v>
                </c:pt>
                <c:pt idx="183">
                  <c:v>0.85514532180448399</c:v>
                </c:pt>
                <c:pt idx="184">
                  <c:v>0.74355707527003101</c:v>
                </c:pt>
                <c:pt idx="185">
                  <c:v>0.62714657577612198</c:v>
                </c:pt>
                <c:pt idx="186">
                  <c:v>0.50666879008235699</c:v>
                </c:pt>
                <c:pt idx="187">
                  <c:v>0.38290506286009401</c:v>
                </c:pt>
                <c:pt idx="188">
                  <c:v>0.25665804937241798</c:v>
                </c:pt>
                <c:pt idx="189">
                  <c:v>0.12874650994676301</c:v>
                </c:pt>
                <c:pt idx="190">
                  <c:v>1.61710922430558E-15</c:v>
                </c:pt>
                <c:pt idx="191">
                  <c:v>-10</c:v>
                </c:pt>
                <c:pt idx="192">
                  <c:v>-10</c:v>
                </c:pt>
                <c:pt idx="193">
                  <c:v>-10</c:v>
                </c:pt>
                <c:pt idx="194">
                  <c:v>-10</c:v>
                </c:pt>
                <c:pt idx="195">
                  <c:v>-10</c:v>
                </c:pt>
                <c:pt idx="196">
                  <c:v>-10</c:v>
                </c:pt>
                <c:pt idx="197">
                  <c:v>-10</c:v>
                </c:pt>
                <c:pt idx="198">
                  <c:v>-10</c:v>
                </c:pt>
                <c:pt idx="199">
                  <c:v>-10</c:v>
                </c:pt>
                <c:pt idx="200">
                  <c:v>-10</c:v>
                </c:pt>
                <c:pt idx="201">
                  <c:v>-10</c:v>
                </c:pt>
                <c:pt idx="202">
                  <c:v>-10</c:v>
                </c:pt>
                <c:pt idx="203">
                  <c:v>-10</c:v>
                </c:pt>
                <c:pt idx="204">
                  <c:v>-10</c:v>
                </c:pt>
                <c:pt idx="205">
                  <c:v>-10</c:v>
                </c:pt>
                <c:pt idx="206">
                  <c:v>-10</c:v>
                </c:pt>
                <c:pt idx="207">
                  <c:v>-10</c:v>
                </c:pt>
                <c:pt idx="208">
                  <c:v>-10</c:v>
                </c:pt>
                <c:pt idx="209">
                  <c:v>-10</c:v>
                </c:pt>
                <c:pt idx="210">
                  <c:v>-10</c:v>
                </c:pt>
                <c:pt idx="211">
                  <c:v>-10</c:v>
                </c:pt>
                <c:pt idx="212">
                  <c:v>-10</c:v>
                </c:pt>
                <c:pt idx="213">
                  <c:v>1.69524645520801</c:v>
                </c:pt>
                <c:pt idx="214">
                  <c:v>1.6810124045827199</c:v>
                </c:pt>
                <c:pt idx="215">
                  <c:v>1.6573774507090999</c:v>
                </c:pt>
                <c:pt idx="216">
                  <c:v>1.62447376983644</c:v>
                </c:pt>
                <c:pt idx="217">
                  <c:v>1.58248537269515</c:v>
                </c:pt>
                <c:pt idx="218">
                  <c:v>1.5316470754341101</c:v>
                </c:pt>
                <c:pt idx="219">
                  <c:v>1.4722431864335499</c:v>
                </c:pt>
                <c:pt idx="220">
                  <c:v>1.40460591633719</c:v>
                </c:pt>
                <c:pt idx="221">
                  <c:v>1.3291135201956501</c:v>
                </c:pt>
                <c:pt idx="222">
                  <c:v>1.2461881821106999</c:v>
                </c:pt>
                <c:pt idx="223">
                  <c:v>1.15629365421056</c:v>
                </c:pt>
                <c:pt idx="224">
                  <c:v>1.05993266315985</c:v>
                </c:pt>
                <c:pt idx="225">
                  <c:v>0.95764409870815703</c:v>
                </c:pt>
                <c:pt idx="226">
                  <c:v>0.85</c:v>
                </c:pt>
                <c:pt idx="227">
                  <c:v>0.73760235649984895</c:v>
                </c:pt>
                <c:pt idx="228">
                  <c:v>0.62107974142287103</c:v>
                </c:pt>
                <c:pt idx="229">
                  <c:v>0.50108379649853696</c:v>
                </c:pt>
                <c:pt idx="230">
                  <c:v>0.37828558772573501</c:v>
                </c:pt>
                <c:pt idx="231">
                  <c:v>0.25337185249949701</c:v>
                </c:pt>
                <c:pt idx="232">
                  <c:v>0.12704115909692201</c:v>
                </c:pt>
                <c:pt idx="233">
                  <c:v>9.6322689407957193E-16</c:v>
                </c:pt>
                <c:pt idx="234">
                  <c:v>-10</c:v>
                </c:pt>
                <c:pt idx="235">
                  <c:v>-10</c:v>
                </c:pt>
                <c:pt idx="236">
                  <c:v>-10</c:v>
                </c:pt>
                <c:pt idx="237">
                  <c:v>-10</c:v>
                </c:pt>
                <c:pt idx="238">
                  <c:v>-10</c:v>
                </c:pt>
                <c:pt idx="239">
                  <c:v>-10</c:v>
                </c:pt>
                <c:pt idx="240">
                  <c:v>-10</c:v>
                </c:pt>
                <c:pt idx="241">
                  <c:v>-10</c:v>
                </c:pt>
                <c:pt idx="242">
                  <c:v>-10</c:v>
                </c:pt>
                <c:pt idx="243">
                  <c:v>-10</c:v>
                </c:pt>
                <c:pt idx="244">
                  <c:v>-10</c:v>
                </c:pt>
                <c:pt idx="245">
                  <c:v>-10</c:v>
                </c:pt>
                <c:pt idx="246">
                  <c:v>-10</c:v>
                </c:pt>
                <c:pt idx="247">
                  <c:v>-10</c:v>
                </c:pt>
                <c:pt idx="248">
                  <c:v>-10</c:v>
                </c:pt>
                <c:pt idx="249">
                  <c:v>-10</c:v>
                </c:pt>
                <c:pt idx="250">
                  <c:v>-10</c:v>
                </c:pt>
                <c:pt idx="251">
                  <c:v>-10</c:v>
                </c:pt>
                <c:pt idx="252">
                  <c:v>-10</c:v>
                </c:pt>
                <c:pt idx="253">
                  <c:v>-10</c:v>
                </c:pt>
                <c:pt idx="254">
                  <c:v>-10</c:v>
                </c:pt>
                <c:pt idx="255">
                  <c:v>-10</c:v>
                </c:pt>
                <c:pt idx="256">
                  <c:v>-10</c:v>
                </c:pt>
                <c:pt idx="257">
                  <c:v>-10</c:v>
                </c:pt>
                <c:pt idx="258">
                  <c:v>1.7901394116628899</c:v>
                </c:pt>
                <c:pt idx="259">
                  <c:v>1.77265395542198</c:v>
                </c:pt>
                <c:pt idx="260">
                  <c:v>1.74653230729679</c:v>
                </c:pt>
                <c:pt idx="261">
                  <c:v>1.7119017293312799</c:v>
                </c:pt>
                <c:pt idx="262">
                  <c:v>1.66893093822022</c:v>
                </c:pt>
                <c:pt idx="263">
                  <c:v>1.6178292833385</c:v>
                </c:pt>
                <c:pt idx="264">
                  <c:v>1.55884572681199</c:v>
                </c:pt>
                <c:pt idx="265">
                  <c:v>1.4922676305990801</c:v>
                </c:pt>
                <c:pt idx="266">
                  <c:v>1.4184193564920999</c:v>
                </c:pt>
                <c:pt idx="267">
                  <c:v>1.3376606858593101</c:v>
                </c:pt>
                <c:pt idx="268">
                  <c:v>1.2503850668262</c:v>
                </c:pt>
                <c:pt idx="269">
                  <c:v>1.15701769743577</c:v>
                </c:pt>
                <c:pt idx="270">
                  <c:v>1.0580134541264501</c:v>
                </c:pt>
                <c:pt idx="271">
                  <c:v>0.953854675619769</c:v>
                </c:pt>
                <c:pt idx="272">
                  <c:v>0.84504881301460399</c:v>
                </c:pt>
                <c:pt idx="273">
                  <c:v>0.73212595753644005</c:v>
                </c:pt>
                <c:pt idx="274">
                  <c:v>0.61563625798620403</c:v>
                </c:pt>
                <c:pt idx="275">
                  <c:v>0.49614724047059899</c:v>
                </c:pt>
                <c:pt idx="276">
                  <c:v>0.37424104347196702</c:v>
                </c:pt>
                <c:pt idx="277">
                  <c:v>0.25051158172811799</c:v>
                </c:pt>
                <c:pt idx="278">
                  <c:v>0.12556165273942599</c:v>
                </c:pt>
                <c:pt idx="279">
                  <c:v>2.20526721883552E-16</c:v>
                </c:pt>
                <c:pt idx="280">
                  <c:v>-10</c:v>
                </c:pt>
                <c:pt idx="281">
                  <c:v>-10</c:v>
                </c:pt>
                <c:pt idx="282">
                  <c:v>-10</c:v>
                </c:pt>
                <c:pt idx="283">
                  <c:v>-10</c:v>
                </c:pt>
                <c:pt idx="284">
                  <c:v>-10</c:v>
                </c:pt>
                <c:pt idx="285">
                  <c:v>-10</c:v>
                </c:pt>
                <c:pt idx="286">
                  <c:v>-10</c:v>
                </c:pt>
                <c:pt idx="287">
                  <c:v>-10</c:v>
                </c:pt>
                <c:pt idx="288">
                  <c:v>-10</c:v>
                </c:pt>
                <c:pt idx="289">
                  <c:v>-10</c:v>
                </c:pt>
                <c:pt idx="290">
                  <c:v>-10</c:v>
                </c:pt>
                <c:pt idx="291">
                  <c:v>-10</c:v>
                </c:pt>
                <c:pt idx="292">
                  <c:v>-10</c:v>
                </c:pt>
                <c:pt idx="293">
                  <c:v>-10</c:v>
                </c:pt>
                <c:pt idx="294">
                  <c:v>-10</c:v>
                </c:pt>
                <c:pt idx="295">
                  <c:v>-10</c:v>
                </c:pt>
                <c:pt idx="296">
                  <c:v>-10</c:v>
                </c:pt>
                <c:pt idx="297">
                  <c:v>-10</c:v>
                </c:pt>
                <c:pt idx="298">
                  <c:v>-10</c:v>
                </c:pt>
                <c:pt idx="299">
                  <c:v>-10</c:v>
                </c:pt>
                <c:pt idx="300">
                  <c:v>-10</c:v>
                </c:pt>
                <c:pt idx="301">
                  <c:v>-10</c:v>
                </c:pt>
                <c:pt idx="302">
                  <c:v>-10</c:v>
                </c:pt>
                <c:pt idx="303">
                  <c:v>-10</c:v>
                </c:pt>
                <c:pt idx="304">
                  <c:v>-10</c:v>
                </c:pt>
                <c:pt idx="305">
                  <c:v>1.8959319541533499</c:v>
                </c:pt>
                <c:pt idx="306">
                  <c:v>1.8837452366102401</c:v>
                </c:pt>
                <c:pt idx="307">
                  <c:v>1.8634920327661399</c:v>
                </c:pt>
                <c:pt idx="308">
                  <c:v>1.8352590699492299</c:v>
                </c:pt>
                <c:pt idx="309">
                  <c:v>1.7991672460407</c:v>
                </c:pt>
                <c:pt idx="310">
                  <c:v>1.7553711117714501</c:v>
                </c:pt>
                <c:pt idx="311">
                  <c:v>1.7040582089121099</c:v>
                </c:pt>
                <c:pt idx="312">
                  <c:v>1.64544826719043</c:v>
                </c:pt>
                <c:pt idx="313">
                  <c:v>1.57979226337484</c:v>
                </c:pt>
                <c:pt idx="314">
                  <c:v>1.50737134655335</c:v>
                </c:pt>
                <c:pt idx="315">
                  <c:v>1.4284956342100601</c:v>
                </c:pt>
                <c:pt idx="316">
                  <c:v>1.3435028842544401</c:v>
                </c:pt>
                <c:pt idx="317">
                  <c:v>1.25275704869013</c:v>
                </c:pt>
                <c:pt idx="318">
                  <c:v>1.15664671511657</c:v>
                </c:pt>
                <c:pt idx="319">
                  <c:v>1.0555834427372399</c:v>
                </c:pt>
                <c:pt idx="320">
                  <c:v>0.95</c:v>
                </c:pt>
                <c:pt idx="321">
                  <c:v>0.84034851141610301</c:v>
                </c:pt>
                <c:pt idx="322">
                  <c:v>0.72709852149367105</c:v>
                </c:pt>
                <c:pt idx="323">
                  <c:v>0.61073498407600801</c:v>
                </c:pt>
                <c:pt idx="324">
                  <c:v>0.49175618569479002</c:v>
                </c:pt>
                <c:pt idx="325">
                  <c:v>0.37067161183064501</c:v>
                </c:pt>
                <c:pt idx="326">
                  <c:v>0.247999765218098</c:v>
                </c:pt>
                <c:pt idx="327">
                  <c:v>0.12426594553727199</c:v>
                </c:pt>
                <c:pt idx="328">
                  <c:v>2.32778206432638E-16</c:v>
                </c:pt>
                <c:pt idx="329">
                  <c:v>-10</c:v>
                </c:pt>
                <c:pt idx="330">
                  <c:v>-10</c:v>
                </c:pt>
                <c:pt idx="331">
                  <c:v>-10</c:v>
                </c:pt>
                <c:pt idx="332">
                  <c:v>-10</c:v>
                </c:pt>
                <c:pt idx="333">
                  <c:v>-10</c:v>
                </c:pt>
                <c:pt idx="334">
                  <c:v>-10</c:v>
                </c:pt>
                <c:pt idx="335">
                  <c:v>-10</c:v>
                </c:pt>
                <c:pt idx="336">
                  <c:v>-10</c:v>
                </c:pt>
                <c:pt idx="337">
                  <c:v>-10</c:v>
                </c:pt>
                <c:pt idx="338">
                  <c:v>-10</c:v>
                </c:pt>
                <c:pt idx="339">
                  <c:v>-10</c:v>
                </c:pt>
                <c:pt idx="340">
                  <c:v>-10</c:v>
                </c:pt>
                <c:pt idx="341">
                  <c:v>-10</c:v>
                </c:pt>
                <c:pt idx="342">
                  <c:v>-10</c:v>
                </c:pt>
                <c:pt idx="343">
                  <c:v>-10</c:v>
                </c:pt>
                <c:pt idx="344">
                  <c:v>-10</c:v>
                </c:pt>
                <c:pt idx="345">
                  <c:v>-10</c:v>
                </c:pt>
                <c:pt idx="346">
                  <c:v>-10</c:v>
                </c:pt>
                <c:pt idx="347">
                  <c:v>-10</c:v>
                </c:pt>
                <c:pt idx="348">
                  <c:v>-10</c:v>
                </c:pt>
                <c:pt idx="349">
                  <c:v>-10</c:v>
                </c:pt>
                <c:pt idx="350">
                  <c:v>-10</c:v>
                </c:pt>
                <c:pt idx="351">
                  <c:v>-10</c:v>
                </c:pt>
                <c:pt idx="352">
                  <c:v>-10</c:v>
                </c:pt>
                <c:pt idx="353">
                  <c:v>-10</c:v>
                </c:pt>
                <c:pt idx="354">
                  <c:v>-10</c:v>
                </c:pt>
                <c:pt idx="355">
                  <c:v>1.99905143942673</c:v>
                </c:pt>
                <c:pt idx="356">
                  <c:v>1.99146835259007</c:v>
                </c:pt>
                <c:pt idx="357">
                  <c:v>1.9763309441625201</c:v>
                </c:pt>
                <c:pt idx="358">
                  <c:v>1.9536966355192</c:v>
                </c:pt>
                <c:pt idx="359">
                  <c:v>1.9236512863456401</c:v>
                </c:pt>
                <c:pt idx="360">
                  <c:v>1.88630886894256</c:v>
                </c:pt>
                <c:pt idx="361">
                  <c:v>1.84181103588991</c:v>
                </c:pt>
                <c:pt idx="362">
                  <c:v>1.79032658271012</c:v>
                </c:pt>
                <c:pt idx="363">
                  <c:v>1.7320508075688801</c:v>
                </c:pt>
                <c:pt idx="364">
                  <c:v>1.6672047704422399</c:v>
                </c:pt>
                <c:pt idx="365">
                  <c:v>1.5960344545604801</c:v>
                </c:pt>
                <c:pt idx="366">
                  <c:v>1.51880983330941</c:v>
                </c:pt>
                <c:pt idx="367">
                  <c:v>1.4358238461288799</c:v>
                </c:pt>
                <c:pt idx="368">
                  <c:v>1.34739128729311</c:v>
                </c:pt>
                <c:pt idx="369">
                  <c:v>1.25384761178821</c:v>
                </c:pt>
                <c:pt idx="370">
                  <c:v>1.1555476628165</c:v>
                </c:pt>
                <c:pt idx="371">
                  <c:v>1.0528643257547099</c:v>
                </c:pt>
                <c:pt idx="372">
                  <c:v>0.94618711367202002</c:v>
                </c:pt>
                <c:pt idx="373">
                  <c:v>0.83592068977356604</c:v>
                </c:pt>
                <c:pt idx="374">
                  <c:v>0.72248333237430495</c:v>
                </c:pt>
                <c:pt idx="375">
                  <c:v>0.60630534822608595</c:v>
                </c:pt>
                <c:pt idx="376">
                  <c:v>0.48782744021675301</c:v>
                </c:pt>
                <c:pt idx="377">
                  <c:v>0.36749903563313902</c:v>
                </c:pt>
                <c:pt idx="378">
                  <c:v>0.24577658132942701</c:v>
                </c:pt>
                <c:pt idx="379">
                  <c:v>0.123121812267884</c:v>
                </c:pt>
                <c:pt idx="380">
                  <c:v>-1.53132714841853E-15</c:v>
                </c:pt>
                <c:pt idx="381">
                  <c:v>-10</c:v>
                </c:pt>
                <c:pt idx="382">
                  <c:v>-10</c:v>
                </c:pt>
                <c:pt idx="383">
                  <c:v>-10</c:v>
                </c:pt>
                <c:pt idx="384">
                  <c:v>-10</c:v>
                </c:pt>
                <c:pt idx="385">
                  <c:v>-10</c:v>
                </c:pt>
                <c:pt idx="386">
                  <c:v>-10</c:v>
                </c:pt>
                <c:pt idx="387">
                  <c:v>-10</c:v>
                </c:pt>
                <c:pt idx="388">
                  <c:v>-10</c:v>
                </c:pt>
                <c:pt idx="389">
                  <c:v>-10</c:v>
                </c:pt>
                <c:pt idx="390">
                  <c:v>-10</c:v>
                </c:pt>
                <c:pt idx="391">
                  <c:v>-10</c:v>
                </c:pt>
                <c:pt idx="392">
                  <c:v>-10</c:v>
                </c:pt>
                <c:pt idx="393">
                  <c:v>-10</c:v>
                </c:pt>
                <c:pt idx="394">
                  <c:v>-10</c:v>
                </c:pt>
                <c:pt idx="395">
                  <c:v>-10</c:v>
                </c:pt>
                <c:pt idx="396">
                  <c:v>-10</c:v>
                </c:pt>
                <c:pt idx="397">
                  <c:v>-10</c:v>
                </c:pt>
                <c:pt idx="398">
                  <c:v>-10</c:v>
                </c:pt>
                <c:pt idx="399">
                  <c:v>-10</c:v>
                </c:pt>
                <c:pt idx="400">
                  <c:v>-10</c:v>
                </c:pt>
                <c:pt idx="401">
                  <c:v>-10</c:v>
                </c:pt>
                <c:pt idx="402">
                  <c:v>-10</c:v>
                </c:pt>
                <c:pt idx="403">
                  <c:v>-10</c:v>
                </c:pt>
                <c:pt idx="404">
                  <c:v>-10</c:v>
                </c:pt>
                <c:pt idx="405">
                  <c:v>-10</c:v>
                </c:pt>
                <c:pt idx="406">
                  <c:v>-10</c:v>
                </c:pt>
                <c:pt idx="407">
                  <c:v>-10</c:v>
                </c:pt>
                <c:pt idx="408">
                  <c:v>-10</c:v>
                </c:pt>
                <c:pt idx="409">
                  <c:v>2.0917046694919601</c:v>
                </c:pt>
                <c:pt idx="410">
                  <c:v>2.0769843933765499</c:v>
                </c:pt>
                <c:pt idx="411">
                  <c:v>2.0549686338289601</c:v>
                </c:pt>
                <c:pt idx="412">
                  <c:v>2.0257347220075501</c:v>
                </c:pt>
                <c:pt idx="413">
                  <c:v>1.9893853430938</c:v>
                </c:pt>
                <c:pt idx="414">
                  <c:v>1.94604817560685</c:v>
                </c:pt>
                <c:pt idx="415">
                  <c:v>1.89587544292806</c:v>
                </c:pt>
                <c:pt idx="416">
                  <c:v>1.83904337861084</c:v>
                </c:pt>
                <c:pt idx="417">
                  <c:v>1.77575160735384</c:v>
                </c:pt>
                <c:pt idx="418">
                  <c:v>1.70622244381193</c:v>
                </c:pt>
                <c:pt idx="419">
                  <c:v>1.6307001117078901</c:v>
                </c:pt>
                <c:pt idx="420">
                  <c:v>1.54944988598763</c:v>
                </c:pt>
                <c:pt idx="421">
                  <c:v>1.4627571610323</c:v>
                </c:pt>
                <c:pt idx="422">
                  <c:v>1.3709264482001</c:v>
                </c:pt>
                <c:pt idx="423">
                  <c:v>1.27428030621905</c:v>
                </c:pt>
                <c:pt idx="424">
                  <c:v>1.1731582081876799</c:v>
                </c:pt>
                <c:pt idx="425">
                  <c:v>1.0679153491633699</c:v>
                </c:pt>
                <c:pt idx="426">
                  <c:v>0.95892139852680403</c:v>
                </c:pt>
                <c:pt idx="427">
                  <c:v>0.84655920150474795</c:v>
                </c:pt>
                <c:pt idx="428">
                  <c:v>0.73122343441224402</c:v>
                </c:pt>
                <c:pt idx="429">
                  <c:v>0.61331921833765701</c:v>
                </c:pt>
                <c:pt idx="430">
                  <c:v>0.49326069614007301</c:v>
                </c:pt>
                <c:pt idx="431">
                  <c:v>0.37146957775741102</c:v>
                </c:pt>
                <c:pt idx="432">
                  <c:v>0.24837365893487701</c:v>
                </c:pt>
                <c:pt idx="433">
                  <c:v>0.124405318576808</c:v>
                </c:pt>
                <c:pt idx="434">
                  <c:v>8.6505672416969993E-15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125D-41D6-B329-4559F7CC288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yREP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FF5736"/>
              </a:solidFill>
              <a:ln w="9525">
                <a:noFill/>
              </a:ln>
              <a:effectLst/>
            </c:spPr>
          </c:marker>
          <c:xVal>
            <c:numRef>
              <c:f>Sheet1!$A$2:$A$436</c:f>
              <c:numCache>
                <c:formatCode>General</c:formatCode>
                <c:ptCount val="435"/>
                <c:pt idx="0">
                  <c:v>1.1000000000000001</c:v>
                </c:pt>
                <c:pt idx="1">
                  <c:v>1.0905893475111914</c:v>
                </c:pt>
                <c:pt idx="2">
                  <c:v>1.0625184089179753</c:v>
                </c:pt>
                <c:pt idx="3">
                  <c:v>1.0162674857624154</c:v>
                </c:pt>
                <c:pt idx="4">
                  <c:v>0.95262794416288266</c:v>
                </c:pt>
                <c:pt idx="5">
                  <c:v>0.87268867432035879</c:v>
                </c:pt>
                <c:pt idx="6">
                  <c:v>0.77781745930520241</c:v>
                </c:pt>
                <c:pt idx="7">
                  <c:v>0.66963757190959272</c:v>
                </c:pt>
                <c:pt idx="8">
                  <c:v>0.55000000000000016</c:v>
                </c:pt>
                <c:pt idx="9">
                  <c:v>0.42095177560159885</c:v>
                </c:pt>
                <c:pt idx="10">
                  <c:v>0.28470094961277281</c:v>
                </c:pt>
                <c:pt idx="11">
                  <c:v>0.14357881144205689</c:v>
                </c:pt>
                <c:pt idx="12">
                  <c:v>6.7383165019974101E-17</c:v>
                </c:pt>
                <c:pt idx="13">
                  <c:v>-0.14357881144205653</c:v>
                </c:pt>
                <c:pt idx="14">
                  <c:v>-0.28470094961277298</c:v>
                </c:pt>
                <c:pt idx="15">
                  <c:v>-0.42095177560159874</c:v>
                </c:pt>
                <c:pt idx="16">
                  <c:v>-0.54999999999999982</c:v>
                </c:pt>
                <c:pt idx="17">
                  <c:v>-0.66963757190959272</c:v>
                </c:pt>
                <c:pt idx="18">
                  <c:v>-0.7778174593052023</c:v>
                </c:pt>
                <c:pt idx="19">
                  <c:v>-0.87268867432035868</c:v>
                </c:pt>
                <c:pt idx="20">
                  <c:v>-0.95262794416288266</c:v>
                </c:pt>
                <c:pt idx="21">
                  <c:v>-1.0162674857624154</c:v>
                </c:pt>
                <c:pt idx="22">
                  <c:v>-1.0625184089179751</c:v>
                </c:pt>
                <c:pt idx="23">
                  <c:v>-1.0905893475111914</c:v>
                </c:pt>
                <c:pt idx="24">
                  <c:v>-1.1000000000000001</c:v>
                </c:pt>
                <c:pt idx="25">
                  <c:v>1.2000000000000002</c:v>
                </c:pt>
                <c:pt idx="26">
                  <c:v>1.1912506489176649</c:v>
                </c:pt>
                <c:pt idx="27">
                  <c:v>1.1651301809112626</c:v>
                </c:pt>
                <c:pt idx="28">
                  <c:v>1.1220194912224979</c:v>
                </c:pt>
                <c:pt idx="29">
                  <c:v>1.0625472307838522</c:v>
                </c:pt>
                <c:pt idx="30">
                  <c:v>0.98758063907238791</c:v>
                </c:pt>
                <c:pt idx="31">
                  <c:v>0.89821289780532154</c:v>
                </c:pt>
                <c:pt idx="32">
                  <c:v>0.79574718988895443</c:v>
                </c:pt>
                <c:pt idx="33">
                  <c:v>0.68167769607738737</c:v>
                </c:pt>
                <c:pt idx="34">
                  <c:v>0.55766780645252267</c:v>
                </c:pt>
                <c:pt idx="35">
                  <c:v>0.42552586445104329</c:v>
                </c:pt>
                <c:pt idx="36">
                  <c:v>0.28717879714506994</c:v>
                </c:pt>
                <c:pt idx="37">
                  <c:v>0.14464401630638815</c:v>
                </c:pt>
                <c:pt idx="38">
                  <c:v>6.0641595911459242E-16</c:v>
                </c:pt>
                <c:pt idx="39">
                  <c:v>-0.14464401630638721</c:v>
                </c:pt>
                <c:pt idx="40">
                  <c:v>-0.28717879714506878</c:v>
                </c:pt>
                <c:pt idx="41">
                  <c:v>-0.42552586445104212</c:v>
                </c:pt>
                <c:pt idx="42">
                  <c:v>-0.55766780645252134</c:v>
                </c:pt>
                <c:pt idx="43">
                  <c:v>-0.68167769607738604</c:v>
                </c:pt>
                <c:pt idx="44">
                  <c:v>-0.79574718988895365</c:v>
                </c:pt>
                <c:pt idx="45">
                  <c:v>-0.89821289780532076</c:v>
                </c:pt>
                <c:pt idx="46">
                  <c:v>-0.98758063907238747</c:v>
                </c:pt>
                <c:pt idx="47">
                  <c:v>-1.0625472307838517</c:v>
                </c:pt>
                <c:pt idx="48">
                  <c:v>-1.1220194912224979</c:v>
                </c:pt>
                <c:pt idx="49">
                  <c:v>-1.1651301809112626</c:v>
                </c:pt>
                <c:pt idx="50">
                  <c:v>-1.1912506489176651</c:v>
                </c:pt>
                <c:pt idx="51">
                  <c:v>-1.2000000000000002</c:v>
                </c:pt>
                <c:pt idx="52">
                  <c:v>1.3000000000000003</c:v>
                </c:pt>
                <c:pt idx="53">
                  <c:v>1.2923793443006677</c:v>
                </c:pt>
                <c:pt idx="54">
                  <c:v>1.2696067224231129</c:v>
                </c:pt>
                <c:pt idx="55">
                  <c:v>1.2319491225376435</c:v>
                </c:pt>
                <c:pt idx="56">
                  <c:v>1.1798480455722444</c:v>
                </c:pt>
                <c:pt idx="57">
                  <c:v>1.1139143290178664</c:v>
                </c:pt>
                <c:pt idx="58">
                  <c:v>1.0349209854173371</c:v>
                </c:pt>
                <c:pt idx="59">
                  <c:v>0.94379413950007029</c:v>
                </c:pt>
                <c:pt idx="60">
                  <c:v>0.84160217021637629</c:v>
                </c:pt>
                <c:pt idx="61">
                  <c:v>0.72954318497109738</c:v>
                </c:pt>
                <c:pt idx="62">
                  <c:v>0.60893097290972764</c:v>
                </c:pt>
                <c:pt idx="63">
                  <c:v>0.48117960194188902</c:v>
                </c:pt>
                <c:pt idx="64">
                  <c:v>0.34778684008798733</c:v>
                </c:pt>
                <c:pt idx="65">
                  <c:v>0.21031659551859433</c:v>
                </c:pt>
                <c:pt idx="66">
                  <c:v>7.0380581161042913E-2</c:v>
                </c:pt>
                <c:pt idx="67">
                  <c:v>-7.0380581161042746E-2</c:v>
                </c:pt>
                <c:pt idx="68">
                  <c:v>-0.2103165955185945</c:v>
                </c:pt>
                <c:pt idx="69">
                  <c:v>-0.34778684008798721</c:v>
                </c:pt>
                <c:pt idx="70">
                  <c:v>-0.48117960194188908</c:v>
                </c:pt>
                <c:pt idx="71">
                  <c:v>-0.60893097290972764</c:v>
                </c:pt>
                <c:pt idx="72">
                  <c:v>-0.72954318497109771</c:v>
                </c:pt>
                <c:pt idx="73">
                  <c:v>-0.84160217021637651</c:v>
                </c:pt>
                <c:pt idx="74">
                  <c:v>-0.94379413950007029</c:v>
                </c:pt>
                <c:pt idx="75">
                  <c:v>-1.0349209854173371</c:v>
                </c:pt>
                <c:pt idx="76">
                  <c:v>-1.1139143290178659</c:v>
                </c:pt>
                <c:pt idx="77">
                  <c:v>-1.1798480455722442</c:v>
                </c:pt>
                <c:pt idx="78">
                  <c:v>-1.2319491225376431</c:v>
                </c:pt>
                <c:pt idx="79">
                  <c:v>-1.2696067224231127</c:v>
                </c:pt>
                <c:pt idx="80">
                  <c:v>-1.2923793443006677</c:v>
                </c:pt>
                <c:pt idx="81">
                  <c:v>-1.3000000000000003</c:v>
                </c:pt>
                <c:pt idx="82">
                  <c:v>1.4000000000000004</c:v>
                </c:pt>
                <c:pt idx="83">
                  <c:v>1.3932586173410761</c:v>
                </c:pt>
                <c:pt idx="84">
                  <c:v>1.373099392564523</c:v>
                </c:pt>
                <c:pt idx="85">
                  <c:v>1.3397164700250928</c:v>
                </c:pt>
                <c:pt idx="86">
                  <c:v>1.2934313455158017</c:v>
                </c:pt>
                <c:pt idx="87">
                  <c:v>1.2346897700876973</c:v>
                </c:pt>
                <c:pt idx="88">
                  <c:v>1.1640574572235636</c:v>
                </c:pt>
                <c:pt idx="89">
                  <c:v>1.0822146347078321</c:v>
                </c:pt>
                <c:pt idx="90">
                  <c:v>0.9899494936611668</c:v>
                </c:pt>
                <c:pt idx="91">
                  <c:v>0.88815059782910388</c:v>
                </c:pt>
                <c:pt idx="92">
                  <c:v>0.77779832622744338</c:v>
                </c:pt>
                <c:pt idx="93">
                  <c:v>0.65995543155639713</c:v>
                </c:pt>
                <c:pt idx="94">
                  <c:v>0.53575680531112591</c:v>
                </c:pt>
                <c:pt idx="95">
                  <c:v>0.40639854815624737</c:v>
                </c:pt>
                <c:pt idx="96">
                  <c:v>0.27312645082257975</c:v>
                </c:pt>
                <c:pt idx="97">
                  <c:v>0.13722399646138511</c:v>
                </c:pt>
                <c:pt idx="98">
                  <c:v>8.5760391843603425E-17</c:v>
                </c:pt>
                <c:pt idx="99">
                  <c:v>-0.13722399646138495</c:v>
                </c:pt>
                <c:pt idx="100">
                  <c:v>-0.27312645082257953</c:v>
                </c:pt>
                <c:pt idx="101">
                  <c:v>-0.40639854815624715</c:v>
                </c:pt>
                <c:pt idx="102">
                  <c:v>-0.53575680531112579</c:v>
                </c:pt>
                <c:pt idx="103">
                  <c:v>-0.65995543155639691</c:v>
                </c:pt>
                <c:pt idx="104">
                  <c:v>-0.77779832622744294</c:v>
                </c:pt>
                <c:pt idx="105">
                  <c:v>-0.88815059782910377</c:v>
                </c:pt>
                <c:pt idx="106">
                  <c:v>-0.98994949366116669</c:v>
                </c:pt>
                <c:pt idx="107">
                  <c:v>-1.0822146347078321</c:v>
                </c:pt>
                <c:pt idx="108">
                  <c:v>-1.1640574572235638</c:v>
                </c:pt>
                <c:pt idx="109">
                  <c:v>-1.2346897700876973</c:v>
                </c:pt>
                <c:pt idx="110">
                  <c:v>-1.2934313455158017</c:v>
                </c:pt>
                <c:pt idx="111">
                  <c:v>-1.3397164700250928</c:v>
                </c:pt>
                <c:pt idx="112">
                  <c:v>-1.373099392564523</c:v>
                </c:pt>
                <c:pt idx="113">
                  <c:v>-1.3932586173410759</c:v>
                </c:pt>
                <c:pt idx="114">
                  <c:v>-1.4000000000000004</c:v>
                </c:pt>
                <c:pt idx="115">
                  <c:v>1.5000000000000004</c:v>
                </c:pt>
                <c:pt idx="116">
                  <c:v>1.493961440992859</c:v>
                </c:pt>
                <c:pt idx="117">
                  <c:v>1.4758943828979449</c:v>
                </c:pt>
                <c:pt idx="118">
                  <c:v>1.4459442910437803</c:v>
                </c:pt>
                <c:pt idx="119">
                  <c:v>1.4043523059596061</c:v>
                </c:pt>
                <c:pt idx="120">
                  <c:v>1.3514533018536292</c:v>
                </c:pt>
                <c:pt idx="121">
                  <c:v>1.2876731904027996</c:v>
                </c:pt>
                <c:pt idx="122">
                  <c:v>1.2135254915624216</c:v>
                </c:pt>
                <c:pt idx="123">
                  <c:v>1.1296071990054166</c:v>
                </c:pt>
                <c:pt idx="124">
                  <c:v>1.0365939734802974</c:v>
                </c:pt>
                <c:pt idx="125">
                  <c:v>0.9352347027881005</c:v>
                </c:pt>
                <c:pt idx="126">
                  <c:v>0.82634547217815391</c:v>
                </c:pt>
                <c:pt idx="127">
                  <c:v>0.71080299370949795</c:v>
                </c:pt>
                <c:pt idx="128">
                  <c:v>0.58953754748088505</c:v>
                </c:pt>
                <c:pt idx="129">
                  <c:v>0.46352549156242107</c:v>
                </c:pt>
                <c:pt idx="130">
                  <c:v>0.33378140093447178</c:v>
                </c:pt>
                <c:pt idx="131">
                  <c:v>0.20134989872648304</c:v>
                </c:pt>
                <c:pt idx="132">
                  <c:v>6.7297245525772501E-2</c:v>
                </c:pt>
                <c:pt idx="133">
                  <c:v>-6.7297245525771973E-2</c:v>
                </c:pt>
                <c:pt idx="134">
                  <c:v>-0.20134989872648285</c:v>
                </c:pt>
                <c:pt idx="135">
                  <c:v>-0.33378140093447162</c:v>
                </c:pt>
                <c:pt idx="136">
                  <c:v>-0.46352549156242057</c:v>
                </c:pt>
                <c:pt idx="137">
                  <c:v>-0.58953754748088494</c:v>
                </c:pt>
                <c:pt idx="138">
                  <c:v>-0.71080299370949751</c:v>
                </c:pt>
                <c:pt idx="139">
                  <c:v>-0.82634547217815335</c:v>
                </c:pt>
                <c:pt idx="140">
                  <c:v>-0.93523470278809995</c:v>
                </c:pt>
                <c:pt idx="141">
                  <c:v>-1.0365939734802967</c:v>
                </c:pt>
                <c:pt idx="142">
                  <c:v>-1.1296071990054164</c:v>
                </c:pt>
                <c:pt idx="143">
                  <c:v>-1.213525491562421</c:v>
                </c:pt>
                <c:pt idx="144">
                  <c:v>-1.2876731904027992</c:v>
                </c:pt>
                <c:pt idx="145">
                  <c:v>-1.3514533018536288</c:v>
                </c:pt>
                <c:pt idx="146">
                  <c:v>-1.4043523059596057</c:v>
                </c:pt>
                <c:pt idx="147">
                  <c:v>-1.4459442910437799</c:v>
                </c:pt>
                <c:pt idx="148">
                  <c:v>-1.4758943828979445</c:v>
                </c:pt>
                <c:pt idx="149">
                  <c:v>-1.4939614409928588</c:v>
                </c:pt>
                <c:pt idx="150">
                  <c:v>-1.5000000000000004</c:v>
                </c:pt>
                <c:pt idx="151">
                  <c:v>1.6000000000000005</c:v>
                </c:pt>
                <c:pt idx="152">
                  <c:v>1.5948116930147367</c:v>
                </c:pt>
                <c:pt idx="153">
                  <c:v>1.5792804202206612</c:v>
                </c:pt>
                <c:pt idx="154">
                  <c:v>1.5535069078816837</c:v>
                </c:pt>
                <c:pt idx="155">
                  <c:v>1.5176583071154333</c:v>
                </c:pt>
                <c:pt idx="156">
                  <c:v>1.4719671098541192</c:v>
                </c:pt>
                <c:pt idx="157">
                  <c:v>1.4167296410451364</c:v>
                </c:pt>
                <c:pt idx="158">
                  <c:v>1.3523041368700723</c:v>
                </c:pt>
                <c:pt idx="159">
                  <c:v>1.2791084214456026</c:v>
                </c:pt>
                <c:pt idx="160">
                  <c:v>1.1976171970737624</c:v>
                </c:pt>
                <c:pt idx="161">
                  <c:v>1.1083589656153596</c:v>
                </c:pt>
                <c:pt idx="162">
                  <c:v>1.0119126009526043</c:v>
                </c:pt>
                <c:pt idx="163">
                  <c:v>0.90890359476984994</c:v>
                </c:pt>
                <c:pt idx="164">
                  <c:v>0.80000000000000082</c:v>
                </c:pt>
                <c:pt idx="165">
                  <c:v>0.68590809824488763</c:v>
                </c:pt>
                <c:pt idx="166">
                  <c:v>0.56736781926805779</c:v>
                </c:pt>
                <c:pt idx="167">
                  <c:v>0.44514794226632526</c:v>
                </c:pt>
                <c:pt idx="168">
                  <c:v>0.32004111004167196</c:v>
                </c:pt>
                <c:pt idx="169">
                  <c:v>0.19285868840851758</c:v>
                </c:pt>
                <c:pt idx="170">
                  <c:v>6.4425504175065124E-2</c:v>
                </c:pt>
                <c:pt idx="171">
                  <c:v>-6.4425504175063514E-2</c:v>
                </c:pt>
                <c:pt idx="172">
                  <c:v>-0.19285868840851633</c:v>
                </c:pt>
                <c:pt idx="173">
                  <c:v>-0.32004111004167002</c:v>
                </c:pt>
                <c:pt idx="174">
                  <c:v>-0.44514794226632332</c:v>
                </c:pt>
                <c:pt idx="175">
                  <c:v>-0.56736781926805635</c:v>
                </c:pt>
                <c:pt idx="176">
                  <c:v>-0.68590809824488586</c:v>
                </c:pt>
                <c:pt idx="177">
                  <c:v>-0.79999999999999927</c:v>
                </c:pt>
                <c:pt idx="178">
                  <c:v>-0.90890359476984817</c:v>
                </c:pt>
                <c:pt idx="179">
                  <c:v>-1.0119126009526027</c:v>
                </c:pt>
                <c:pt idx="180">
                  <c:v>-1.1083589656153583</c:v>
                </c:pt>
                <c:pt idx="181">
                  <c:v>-1.1976171970737612</c:v>
                </c:pt>
                <c:pt idx="182">
                  <c:v>-1.2791084214456017</c:v>
                </c:pt>
                <c:pt idx="183">
                  <c:v>-1.352304136870071</c:v>
                </c:pt>
                <c:pt idx="184">
                  <c:v>-1.4167296410451355</c:v>
                </c:pt>
                <c:pt idx="185">
                  <c:v>-1.4719671098541185</c:v>
                </c:pt>
                <c:pt idx="186">
                  <c:v>-1.5176583071154328</c:v>
                </c:pt>
                <c:pt idx="187">
                  <c:v>-1.5535069078816834</c:v>
                </c:pt>
                <c:pt idx="188">
                  <c:v>-1.579280420220661</c:v>
                </c:pt>
                <c:pt idx="189">
                  <c:v>-1.5948116930147365</c:v>
                </c:pt>
                <c:pt idx="190">
                  <c:v>-1.6000000000000005</c:v>
                </c:pt>
                <c:pt idx="191">
                  <c:v>1.7000000000000006</c:v>
                </c:pt>
                <c:pt idx="192">
                  <c:v>1.6952464552080069</c:v>
                </c:pt>
                <c:pt idx="193">
                  <c:v>1.6810124045827191</c:v>
                </c:pt>
                <c:pt idx="194">
                  <c:v>1.6573774507091008</c:v>
                </c:pt>
                <c:pt idx="195">
                  <c:v>1.62447376983644</c:v>
                </c:pt>
                <c:pt idx="196">
                  <c:v>1.5824853726951478</c:v>
                </c:pt>
                <c:pt idx="197">
                  <c:v>1.5316470754341132</c:v>
                </c:pt>
                <c:pt idx="198">
                  <c:v>1.4722431864335463</c:v>
                </c:pt>
                <c:pt idx="199">
                  <c:v>1.4046059163371918</c:v>
                </c:pt>
                <c:pt idx="200">
                  <c:v>1.3291135201956512</c:v>
                </c:pt>
                <c:pt idx="201">
                  <c:v>1.2461881821107053</c:v>
                </c:pt>
                <c:pt idx="202">
                  <c:v>1.1562936542105637</c:v>
                </c:pt>
                <c:pt idx="203">
                  <c:v>1.0599326631598476</c:v>
                </c:pt>
                <c:pt idx="204">
                  <c:v>0.95764409870815803</c:v>
                </c:pt>
                <c:pt idx="205">
                  <c:v>0.85000000000000053</c:v>
                </c:pt>
                <c:pt idx="206">
                  <c:v>0.7376023564998494</c:v>
                </c:pt>
                <c:pt idx="207">
                  <c:v>0.62107974142287203</c:v>
                </c:pt>
                <c:pt idx="208">
                  <c:v>0.50108379649853751</c:v>
                </c:pt>
                <c:pt idx="209">
                  <c:v>0.37828558772573467</c:v>
                </c:pt>
                <c:pt idx="210">
                  <c:v>0.25337185249949629</c:v>
                </c:pt>
                <c:pt idx="211">
                  <c:v>0.12704115909692076</c:v>
                </c:pt>
                <c:pt idx="212">
                  <c:v>-6.5081403807787402E-16</c:v>
                </c:pt>
                <c:pt idx="213">
                  <c:v>-0.12704115909692207</c:v>
                </c:pt>
                <c:pt idx="214">
                  <c:v>-0.2533718524994979</c:v>
                </c:pt>
                <c:pt idx="215">
                  <c:v>-0.37828558772573595</c:v>
                </c:pt>
                <c:pt idx="216">
                  <c:v>-0.50108379649853874</c:v>
                </c:pt>
                <c:pt idx="217">
                  <c:v>-0.62107974142287325</c:v>
                </c:pt>
                <c:pt idx="218">
                  <c:v>-0.73760235649985095</c:v>
                </c:pt>
                <c:pt idx="219">
                  <c:v>-0.85000000000000198</c:v>
                </c:pt>
                <c:pt idx="220">
                  <c:v>-0.9576440987081597</c:v>
                </c:pt>
                <c:pt idx="221">
                  <c:v>-1.0599326631598485</c:v>
                </c:pt>
                <c:pt idx="222">
                  <c:v>-1.1562936542105648</c:v>
                </c:pt>
                <c:pt idx="223">
                  <c:v>-1.2461881821107064</c:v>
                </c:pt>
                <c:pt idx="224">
                  <c:v>-1.3291135201956514</c:v>
                </c:pt>
                <c:pt idx="225">
                  <c:v>-1.4046059163371925</c:v>
                </c:pt>
                <c:pt idx="226">
                  <c:v>-1.4722431864335468</c:v>
                </c:pt>
                <c:pt idx="227">
                  <c:v>-1.5316470754341129</c:v>
                </c:pt>
                <c:pt idx="228">
                  <c:v>-1.582485372695148</c:v>
                </c:pt>
                <c:pt idx="229">
                  <c:v>-1.62447376983644</c:v>
                </c:pt>
                <c:pt idx="230">
                  <c:v>-1.6573774507091008</c:v>
                </c:pt>
                <c:pt idx="231">
                  <c:v>-1.6810124045827191</c:v>
                </c:pt>
                <c:pt idx="232">
                  <c:v>-1.6952464552080069</c:v>
                </c:pt>
                <c:pt idx="233">
                  <c:v>-1.7000000000000006</c:v>
                </c:pt>
                <c:pt idx="234">
                  <c:v>1.8000000000000007</c:v>
                </c:pt>
                <c:pt idx="235">
                  <c:v>1.7956152904676843</c:v>
                </c:pt>
                <c:pt idx="236">
                  <c:v>1.7824825237348274</c:v>
                </c:pt>
                <c:pt idx="237">
                  <c:v>1.760665681320851</c:v>
                </c:pt>
                <c:pt idx="238">
                  <c:v>1.7302710526889746</c:v>
                </c:pt>
                <c:pt idx="239">
                  <c:v>1.6914467174146359</c:v>
                </c:pt>
                <c:pt idx="240">
                  <c:v>1.6443818237566823</c:v>
                </c:pt>
                <c:pt idx="241">
                  <c:v>1.5893056671460692</c:v>
                </c:pt>
                <c:pt idx="242">
                  <c:v>1.5264865730815673</c:v>
                </c:pt>
                <c:pt idx="243">
                  <c:v>1.4562305898749059</c:v>
                </c:pt>
                <c:pt idx="244">
                  <c:v>1.378879997614161</c:v>
                </c:pt>
                <c:pt idx="245">
                  <c:v>1.2948116406095727</c:v>
                </c:pt>
                <c:pt idx="246">
                  <c:v>1.2044350914459454</c:v>
                </c:pt>
                <c:pt idx="247">
                  <c:v>1.1081906555861853</c:v>
                </c:pt>
                <c:pt idx="248">
                  <c:v>1.0065472262473447</c:v>
                </c:pt>
                <c:pt idx="249">
                  <c:v>0.90000000000000058</c:v>
                </c:pt>
                <c:pt idx="250">
                  <c:v>0.7890680642203397</c:v>
                </c:pt>
                <c:pt idx="251">
                  <c:v>0.67429186814864217</c:v>
                </c:pt>
                <c:pt idx="252">
                  <c:v>0.55623058987490559</c:v>
                </c:pt>
                <c:pt idx="253">
                  <c:v>0.43545941207940198</c:v>
                </c:pt>
                <c:pt idx="254">
                  <c:v>0.31256671980047485</c:v>
                </c:pt>
                <c:pt idx="255">
                  <c:v>0.18815123388177629</c:v>
                </c:pt>
                <c:pt idx="256">
                  <c:v>6.2819094064501965E-2</c:v>
                </c:pt>
                <c:pt idx="257">
                  <c:v>-6.2819094064501341E-2</c:v>
                </c:pt>
                <c:pt idx="258">
                  <c:v>-0.18815123388177607</c:v>
                </c:pt>
                <c:pt idx="259">
                  <c:v>-0.31256671980047468</c:v>
                </c:pt>
                <c:pt idx="260">
                  <c:v>-0.43545941207940181</c:v>
                </c:pt>
                <c:pt idx="261">
                  <c:v>-0.55623058987490548</c:v>
                </c:pt>
                <c:pt idx="262">
                  <c:v>-0.67429186814864195</c:v>
                </c:pt>
                <c:pt idx="263">
                  <c:v>-0.78906806422033982</c:v>
                </c:pt>
                <c:pt idx="264">
                  <c:v>-0.89999999999999991</c:v>
                </c:pt>
                <c:pt idx="265">
                  <c:v>-1.0065472262473445</c:v>
                </c:pt>
                <c:pt idx="266">
                  <c:v>-1.1081906555861853</c:v>
                </c:pt>
                <c:pt idx="267">
                  <c:v>-1.2044350914459447</c:v>
                </c:pt>
                <c:pt idx="268">
                  <c:v>-1.2948116406095722</c:v>
                </c:pt>
                <c:pt idx="269">
                  <c:v>-1.3788799976141608</c:v>
                </c:pt>
                <c:pt idx="270">
                  <c:v>-1.4562305898749057</c:v>
                </c:pt>
                <c:pt idx="271">
                  <c:v>-1.5264865730815673</c:v>
                </c:pt>
                <c:pt idx="272">
                  <c:v>-1.5893056671460692</c:v>
                </c:pt>
                <c:pt idx="273">
                  <c:v>-1.6443818237566825</c:v>
                </c:pt>
                <c:pt idx="274">
                  <c:v>-1.6914467174146357</c:v>
                </c:pt>
                <c:pt idx="275">
                  <c:v>-1.7302710526889746</c:v>
                </c:pt>
                <c:pt idx="276">
                  <c:v>-1.760665681320851</c:v>
                </c:pt>
                <c:pt idx="277">
                  <c:v>-1.7824825237348274</c:v>
                </c:pt>
                <c:pt idx="278">
                  <c:v>-1.7956152904676843</c:v>
                </c:pt>
                <c:pt idx="279">
                  <c:v>-1.8000000000000007</c:v>
                </c:pt>
                <c:pt idx="280">
                  <c:v>1.9000000000000008</c:v>
                </c:pt>
                <c:pt idx="281">
                  <c:v>1.8959319541533475</c:v>
                </c:pt>
                <c:pt idx="282">
                  <c:v>1.8837452366102405</c:v>
                </c:pt>
                <c:pt idx="283">
                  <c:v>1.8634920327661386</c:v>
                </c:pt>
                <c:pt idx="284">
                  <c:v>1.8352590699492306</c:v>
                </c:pt>
                <c:pt idx="285">
                  <c:v>1.7991672460407016</c:v>
                </c:pt>
                <c:pt idx="286">
                  <c:v>1.7553711117714454</c:v>
                </c:pt>
                <c:pt idx="287">
                  <c:v>1.7040582089121084</c:v>
                </c:pt>
                <c:pt idx="288">
                  <c:v>1.6454482671904342</c:v>
                </c:pt>
                <c:pt idx="289">
                  <c:v>1.5797922633748367</c:v>
                </c:pt>
                <c:pt idx="290">
                  <c:v>1.5073713465533474</c:v>
                </c:pt>
                <c:pt idx="291">
                  <c:v>1.4284956342100577</c:v>
                </c:pt>
                <c:pt idx="292">
                  <c:v>1.343502884254441</c:v>
                </c:pt>
                <c:pt idx="293">
                  <c:v>1.2527570486901316</c:v>
                </c:pt>
                <c:pt idx="294">
                  <c:v>1.1566467151165698</c:v>
                </c:pt>
                <c:pt idx="295">
                  <c:v>1.0555834427372448</c:v>
                </c:pt>
                <c:pt idx="296">
                  <c:v>0.95000000000000062</c:v>
                </c:pt>
                <c:pt idx="297">
                  <c:v>0.84034851141610267</c:v>
                </c:pt>
                <c:pt idx="298">
                  <c:v>0.72709852149367105</c:v>
                </c:pt>
                <c:pt idx="299">
                  <c:v>0.61073498407600746</c:v>
                </c:pt>
                <c:pt idx="300">
                  <c:v>0.49175618569478963</c:v>
                </c:pt>
                <c:pt idx="301">
                  <c:v>0.37067161183064401</c:v>
                </c:pt>
                <c:pt idx="302">
                  <c:v>0.24799976521809836</c:v>
                </c:pt>
                <c:pt idx="303">
                  <c:v>0.12426594553727184</c:v>
                </c:pt>
                <c:pt idx="304">
                  <c:v>1.1638910321631895E-16</c:v>
                </c:pt>
                <c:pt idx="305">
                  <c:v>-0.12426594553727202</c:v>
                </c:pt>
                <c:pt idx="306">
                  <c:v>-0.24799976521809772</c:v>
                </c:pt>
                <c:pt idx="307">
                  <c:v>-0.37067161183064373</c:v>
                </c:pt>
                <c:pt idx="308">
                  <c:v>-0.49175618569478985</c:v>
                </c:pt>
                <c:pt idx="309">
                  <c:v>-0.6107349840760069</c:v>
                </c:pt>
                <c:pt idx="310">
                  <c:v>-0.72709852149367082</c:v>
                </c:pt>
                <c:pt idx="311">
                  <c:v>-0.84034851141610256</c:v>
                </c:pt>
                <c:pt idx="312">
                  <c:v>-0.95</c:v>
                </c:pt>
                <c:pt idx="313">
                  <c:v>-1.0555834427372441</c:v>
                </c:pt>
                <c:pt idx="314">
                  <c:v>-1.1566467151165698</c:v>
                </c:pt>
                <c:pt idx="315">
                  <c:v>-1.2527570486901314</c:v>
                </c:pt>
                <c:pt idx="316">
                  <c:v>-1.3435028842544408</c:v>
                </c:pt>
                <c:pt idx="317">
                  <c:v>-1.4284956342100574</c:v>
                </c:pt>
                <c:pt idx="318">
                  <c:v>-1.5073713465533471</c:v>
                </c:pt>
                <c:pt idx="319">
                  <c:v>-1.5797922633748369</c:v>
                </c:pt>
                <c:pt idx="320">
                  <c:v>-1.6454482671904342</c:v>
                </c:pt>
                <c:pt idx="321">
                  <c:v>-1.7040582089121084</c:v>
                </c:pt>
                <c:pt idx="322">
                  <c:v>-1.7553711117714454</c:v>
                </c:pt>
                <c:pt idx="323">
                  <c:v>-1.7991672460407013</c:v>
                </c:pt>
                <c:pt idx="324">
                  <c:v>-1.8352590699492304</c:v>
                </c:pt>
                <c:pt idx="325">
                  <c:v>-1.8634920327661386</c:v>
                </c:pt>
                <c:pt idx="326">
                  <c:v>-1.8837452366102405</c:v>
                </c:pt>
                <c:pt idx="327">
                  <c:v>-1.8959319541533475</c:v>
                </c:pt>
                <c:pt idx="328">
                  <c:v>-1.9000000000000008</c:v>
                </c:pt>
                <c:pt idx="329">
                  <c:v>2.0000000000000009</c:v>
                </c:pt>
                <c:pt idx="330">
                  <c:v>1.9962066574740891</c:v>
                </c:pt>
                <c:pt idx="331">
                  <c:v>1.9848410193438724</c:v>
                </c:pt>
                <c:pt idx="332">
                  <c:v>1.9659461993678045</c:v>
                </c:pt>
                <c:pt idx="333">
                  <c:v>1.9395938720700199</c:v>
                </c:pt>
                <c:pt idx="334">
                  <c:v>1.9058840008543141</c:v>
                </c:pt>
                <c:pt idx="335">
                  <c:v>1.8649444588087125</c:v>
                </c:pt>
                <c:pt idx="336">
                  <c:v>1.8169305436390482</c:v>
                </c:pt>
                <c:pt idx="337">
                  <c:v>1.7620243885715698</c:v>
                </c:pt>
                <c:pt idx="338">
                  <c:v>1.7004342714592289</c:v>
                </c:pt>
                <c:pt idx="339">
                  <c:v>1.6323938247124439</c:v>
                </c:pt>
                <c:pt idx="340">
                  <c:v>1.5581611490513414</c:v>
                </c:pt>
                <c:pt idx="341">
                  <c:v>1.4780178344413186</c:v>
                </c:pt>
                <c:pt idx="342">
                  <c:v>1.3922678919258535</c:v>
                </c:pt>
                <c:pt idx="343">
                  <c:v>1.3012366004084845</c:v>
                </c:pt>
                <c:pt idx="344">
                  <c:v>1.2052692727585126</c:v>
                </c:pt>
                <c:pt idx="345">
                  <c:v>1.1047299459210116</c:v>
                </c:pt>
                <c:pt idx="346">
                  <c:v>0.99999999999999989</c:v>
                </c:pt>
                <c:pt idx="347">
                  <c:v>0.89147671155307628</c:v>
                </c:pt>
                <c:pt idx="348">
                  <c:v>0.77957174658535833</c:v>
                </c:pt>
                <c:pt idx="349">
                  <c:v>0.66470959895931925</c:v>
                </c:pt>
                <c:pt idx="350">
                  <c:v>0.54732598014416545</c:v>
                </c:pt>
                <c:pt idx="351">
                  <c:v>0.42786616641299441</c:v>
                </c:pt>
                <c:pt idx="352">
                  <c:v>0.30678330975737012</c:v>
                </c:pt>
                <c:pt idx="353">
                  <c:v>0.18453671892660323</c:v>
                </c:pt>
                <c:pt idx="354">
                  <c:v>6.1590117112339797E-2</c:v>
                </c:pt>
                <c:pt idx="355">
                  <c:v>-6.1590117112341768E-2</c:v>
                </c:pt>
                <c:pt idx="356">
                  <c:v>-0.18453671892660475</c:v>
                </c:pt>
                <c:pt idx="357">
                  <c:v>-0.30678330975737161</c:v>
                </c:pt>
                <c:pt idx="358">
                  <c:v>-0.4278661664129963</c:v>
                </c:pt>
                <c:pt idx="359">
                  <c:v>-0.54732598014416733</c:v>
                </c:pt>
                <c:pt idx="360">
                  <c:v>-0.66470959895932069</c:v>
                </c:pt>
                <c:pt idx="361">
                  <c:v>-0.7795717465853601</c:v>
                </c:pt>
                <c:pt idx="362">
                  <c:v>-0.8914767115530785</c:v>
                </c:pt>
                <c:pt idx="363">
                  <c:v>-1.0000000000000016</c:v>
                </c:pt>
                <c:pt idx="364">
                  <c:v>-1.1047299459210129</c:v>
                </c:pt>
                <c:pt idx="365">
                  <c:v>-1.2052692727585144</c:v>
                </c:pt>
                <c:pt idx="366">
                  <c:v>-1.3012366004084857</c:v>
                </c:pt>
                <c:pt idx="367">
                  <c:v>-1.3922678919258551</c:v>
                </c:pt>
                <c:pt idx="368">
                  <c:v>-1.4780178344413193</c:v>
                </c:pt>
                <c:pt idx="369">
                  <c:v>-1.5581611490513421</c:v>
                </c:pt>
                <c:pt idx="370">
                  <c:v>-1.632393824712445</c:v>
                </c:pt>
                <c:pt idx="371">
                  <c:v>-1.7004342714592295</c:v>
                </c:pt>
                <c:pt idx="372">
                  <c:v>-1.7620243885715703</c:v>
                </c:pt>
                <c:pt idx="373">
                  <c:v>-1.8169305436390488</c:v>
                </c:pt>
                <c:pt idx="374">
                  <c:v>-1.8649444588087132</c:v>
                </c:pt>
                <c:pt idx="375">
                  <c:v>-1.9058840008543145</c:v>
                </c:pt>
                <c:pt idx="376">
                  <c:v>-1.9395938720700201</c:v>
                </c:pt>
                <c:pt idx="377">
                  <c:v>-1.9659461993678047</c:v>
                </c:pt>
                <c:pt idx="378">
                  <c:v>-1.9848410193438726</c:v>
                </c:pt>
                <c:pt idx="379">
                  <c:v>-1.9962066574740891</c:v>
                </c:pt>
                <c:pt idx="380">
                  <c:v>-2.0000000000000009</c:v>
                </c:pt>
                <c:pt idx="381">
                  <c:v>2.100000000000001</c:v>
                </c:pt>
                <c:pt idx="382">
                  <c:v>2.0963118367050759</c:v>
                </c:pt>
                <c:pt idx="383">
                  <c:v>2.0852603016283866</c:v>
                </c:pt>
                <c:pt idx="384">
                  <c:v>2.0668842136899541</c:v>
                </c:pt>
                <c:pt idx="385">
                  <c:v>2.0412481195688637</c:v>
                </c:pt>
                <c:pt idx="386">
                  <c:v>2.0084420669806979</c:v>
                </c:pt>
                <c:pt idx="387">
                  <c:v>1.9685812883816547</c:v>
                </c:pt>
                <c:pt idx="388">
                  <c:v>1.9218057962103396</c:v>
                </c:pt>
                <c:pt idx="389">
                  <c:v>1.8682798910889702</c:v>
                </c:pt>
                <c:pt idx="390">
                  <c:v>1.8081915847114476</c:v>
                </c:pt>
                <c:pt idx="391">
                  <c:v>1.7417519394454246</c:v>
                </c:pt>
                <c:pt idx="392">
                  <c:v>1.6691943269680427</c:v>
                </c:pt>
                <c:pt idx="393">
                  <c:v>1.5907736085394031</c:v>
                </c:pt>
                <c:pt idx="394">
                  <c:v>1.5067652397930962</c:v>
                </c:pt>
                <c:pt idx="395">
                  <c:v>1.4174643031882428</c:v>
                </c:pt>
                <c:pt idx="396">
                  <c:v>1.3231844715215939</c:v>
                </c:pt>
                <c:pt idx="397">
                  <c:v>1.2242569061403921</c:v>
                </c:pt>
                <c:pt idx="398">
                  <c:v>1.1210290937260607</c:v>
                </c:pt>
                <c:pt idx="399">
                  <c:v>1.0138636257345646</c:v>
                </c:pt>
                <c:pt idx="400">
                  <c:v>0.90313692478069352</c:v>
                </c:pt>
                <c:pt idx="401">
                  <c:v>0.78923792243990032</c:v>
                </c:pt>
                <c:pt idx="402">
                  <c:v>0.6725666931119596</c:v>
                </c:pt>
                <c:pt idx="403">
                  <c:v>0.55353304874504261</c:v>
                </c:pt>
                <c:pt idx="404">
                  <c:v>0.4325550993563077</c:v>
                </c:pt>
                <c:pt idx="405">
                  <c:v>0.31005778440521176</c:v>
                </c:pt>
                <c:pt idx="406">
                  <c:v>0.18647138017816431</c:v>
                </c:pt>
                <c:pt idx="407">
                  <c:v>6.2229988427377196E-2</c:v>
                </c:pt>
                <c:pt idx="408">
                  <c:v>-6.2229988427373678E-2</c:v>
                </c:pt>
                <c:pt idx="409">
                  <c:v>-0.18647138017816078</c:v>
                </c:pt>
                <c:pt idx="410">
                  <c:v>-0.31005778440520826</c:v>
                </c:pt>
                <c:pt idx="411">
                  <c:v>-0.43255509935630432</c:v>
                </c:pt>
                <c:pt idx="412">
                  <c:v>-0.55353304874503928</c:v>
                </c:pt>
                <c:pt idx="413">
                  <c:v>-0.67256669311195627</c:v>
                </c:pt>
                <c:pt idx="414">
                  <c:v>-0.78923792243989732</c:v>
                </c:pt>
                <c:pt idx="415">
                  <c:v>-0.90313692478069019</c:v>
                </c:pt>
                <c:pt idx="416">
                  <c:v>-1.0138636257345612</c:v>
                </c:pt>
                <c:pt idx="417">
                  <c:v>-1.1210290937260579</c:v>
                </c:pt>
                <c:pt idx="418">
                  <c:v>-1.2242569061403885</c:v>
                </c:pt>
                <c:pt idx="419">
                  <c:v>-1.3231844715215901</c:v>
                </c:pt>
                <c:pt idx="420">
                  <c:v>-1.4174643031882388</c:v>
                </c:pt>
                <c:pt idx="421">
                  <c:v>-1.5067652397930926</c:v>
                </c:pt>
                <c:pt idx="422">
                  <c:v>-1.5907736085393993</c:v>
                </c:pt>
                <c:pt idx="423">
                  <c:v>-1.6691943269680389</c:v>
                </c:pt>
                <c:pt idx="424">
                  <c:v>-1.7417519394454213</c:v>
                </c:pt>
                <c:pt idx="425">
                  <c:v>-1.8081915847114443</c:v>
                </c:pt>
                <c:pt idx="426">
                  <c:v>-1.8682798910889671</c:v>
                </c:pt>
                <c:pt idx="427">
                  <c:v>-1.9218057962103372</c:v>
                </c:pt>
                <c:pt idx="428">
                  <c:v>-1.9685812883816523</c:v>
                </c:pt>
                <c:pt idx="429">
                  <c:v>-2.0084420669806957</c:v>
                </c:pt>
                <c:pt idx="430">
                  <c:v>-2.0412481195688619</c:v>
                </c:pt>
                <c:pt idx="431">
                  <c:v>-2.0668842136899528</c:v>
                </c:pt>
                <c:pt idx="432">
                  <c:v>-2.0852603016283857</c:v>
                </c:pt>
                <c:pt idx="433">
                  <c:v>-2.0963118367050755</c:v>
                </c:pt>
                <c:pt idx="434">
                  <c:v>-2.100000000000001</c:v>
                </c:pt>
              </c:numCache>
            </c:numRef>
          </c:xVal>
          <c:yVal>
            <c:numRef>
              <c:f>Sheet1!$C$2:$C$436</c:f>
              <c:numCache>
                <c:formatCode>General</c:formatCode>
                <c:ptCount val="435"/>
                <c:pt idx="0">
                  <c:v>0</c:v>
                </c:pt>
                <c:pt idx="1">
                  <c:v>0.143578811442057</c:v>
                </c:pt>
                <c:pt idx="2">
                  <c:v>0.28470094961277298</c:v>
                </c:pt>
                <c:pt idx="3">
                  <c:v>0.42095177560159902</c:v>
                </c:pt>
                <c:pt idx="4">
                  <c:v>0.55000000000000004</c:v>
                </c:pt>
                <c:pt idx="5">
                  <c:v>0.66963757190959305</c:v>
                </c:pt>
                <c:pt idx="6">
                  <c:v>0.77781745930520196</c:v>
                </c:pt>
                <c:pt idx="7">
                  <c:v>0.87268867432035901</c:v>
                </c:pt>
                <c:pt idx="8">
                  <c:v>0.95262794416288299</c:v>
                </c:pt>
                <c:pt idx="9">
                  <c:v>1.0162674857624201</c:v>
                </c:pt>
                <c:pt idx="10">
                  <c:v>1.06251840891798</c:v>
                </c:pt>
                <c:pt idx="11">
                  <c:v>1.0905893475111901</c:v>
                </c:pt>
                <c:pt idx="12">
                  <c:v>1.1000000000000001</c:v>
                </c:pt>
                <c:pt idx="13">
                  <c:v>-10</c:v>
                </c:pt>
                <c:pt idx="14">
                  <c:v>-10</c:v>
                </c:pt>
                <c:pt idx="15">
                  <c:v>-10</c:v>
                </c:pt>
                <c:pt idx="16">
                  <c:v>-10</c:v>
                </c:pt>
                <c:pt idx="17">
                  <c:v>-10</c:v>
                </c:pt>
                <c:pt idx="18">
                  <c:v>-10</c:v>
                </c:pt>
                <c:pt idx="19">
                  <c:v>-10</c:v>
                </c:pt>
                <c:pt idx="20">
                  <c:v>-10</c:v>
                </c:pt>
                <c:pt idx="21">
                  <c:v>-10</c:v>
                </c:pt>
                <c:pt idx="22">
                  <c:v>-10</c:v>
                </c:pt>
                <c:pt idx="23">
                  <c:v>-10</c:v>
                </c:pt>
                <c:pt idx="24">
                  <c:v>-10</c:v>
                </c:pt>
                <c:pt idx="25">
                  <c:v>0</c:v>
                </c:pt>
                <c:pt idx="26">
                  <c:v>0.14464401630638801</c:v>
                </c:pt>
                <c:pt idx="27">
                  <c:v>0.287178797145069</c:v>
                </c:pt>
                <c:pt idx="28">
                  <c:v>0.42552586445104301</c:v>
                </c:pt>
                <c:pt idx="29">
                  <c:v>0.55766780645252201</c:v>
                </c:pt>
                <c:pt idx="30">
                  <c:v>0.68167769607738704</c:v>
                </c:pt>
                <c:pt idx="31">
                  <c:v>0.79574718988895399</c:v>
                </c:pt>
                <c:pt idx="32">
                  <c:v>0.89821289780532099</c:v>
                </c:pt>
                <c:pt idx="33">
                  <c:v>0.98758063907238802</c:v>
                </c:pt>
                <c:pt idx="34">
                  <c:v>1.0625472307838499</c:v>
                </c:pt>
                <c:pt idx="35">
                  <c:v>1.1220194912225001</c:v>
                </c:pt>
                <c:pt idx="36">
                  <c:v>1.16513018091126</c:v>
                </c:pt>
                <c:pt idx="37">
                  <c:v>1.19125064891766</c:v>
                </c:pt>
                <c:pt idx="38">
                  <c:v>1.2</c:v>
                </c:pt>
                <c:pt idx="39">
                  <c:v>-10</c:v>
                </c:pt>
                <c:pt idx="40">
                  <c:v>-10</c:v>
                </c:pt>
                <c:pt idx="41">
                  <c:v>-10</c:v>
                </c:pt>
                <c:pt idx="42">
                  <c:v>-10</c:v>
                </c:pt>
                <c:pt idx="43">
                  <c:v>-10</c:v>
                </c:pt>
                <c:pt idx="44">
                  <c:v>-10</c:v>
                </c:pt>
                <c:pt idx="45">
                  <c:v>-10</c:v>
                </c:pt>
                <c:pt idx="46">
                  <c:v>-10</c:v>
                </c:pt>
                <c:pt idx="47">
                  <c:v>-10</c:v>
                </c:pt>
                <c:pt idx="48">
                  <c:v>-10</c:v>
                </c:pt>
                <c:pt idx="49">
                  <c:v>-10</c:v>
                </c:pt>
                <c:pt idx="50">
                  <c:v>-10</c:v>
                </c:pt>
                <c:pt idx="51">
                  <c:v>-10</c:v>
                </c:pt>
                <c:pt idx="52">
                  <c:v>0</c:v>
                </c:pt>
                <c:pt idx="53">
                  <c:v>0.14055472395112401</c:v>
                </c:pt>
                <c:pt idx="54">
                  <c:v>0.27946157227433099</c:v>
                </c:pt>
                <c:pt idx="55">
                  <c:v>0.41509198917677398</c:v>
                </c:pt>
                <c:pt idx="56">
                  <c:v>0.54585583202834398</c:v>
                </c:pt>
                <c:pt idx="57">
                  <c:v>0.67022001433012801</c:v>
                </c:pt>
                <c:pt idx="58">
                  <c:v>0.78672647975189502</c:v>
                </c:pt>
                <c:pt idx="59">
                  <c:v>0.89400929650945005</c:v>
                </c:pt>
                <c:pt idx="60">
                  <c:v>0.99081067166592796</c:v>
                </c:pt>
                <c:pt idx="61">
                  <c:v>1.07599569760396</c:v>
                </c:pt>
                <c:pt idx="62">
                  <c:v>1.14856565777983</c:v>
                </c:pt>
                <c:pt idx="63">
                  <c:v>1.20766973576183</c:v>
                </c:pt>
                <c:pt idx="64">
                  <c:v>1.2526149902749899</c:v>
                </c:pt>
                <c:pt idx="65">
                  <c:v>1.2828744793039799</c:v>
                </c:pt>
                <c:pt idx="66">
                  <c:v>1.2980934380064599</c:v>
                </c:pt>
                <c:pt idx="67">
                  <c:v>-10</c:v>
                </c:pt>
                <c:pt idx="68">
                  <c:v>-10</c:v>
                </c:pt>
                <c:pt idx="69">
                  <c:v>-10</c:v>
                </c:pt>
                <c:pt idx="70">
                  <c:v>-10</c:v>
                </c:pt>
                <c:pt idx="71">
                  <c:v>-10</c:v>
                </c:pt>
                <c:pt idx="72">
                  <c:v>-10</c:v>
                </c:pt>
                <c:pt idx="73">
                  <c:v>-10</c:v>
                </c:pt>
                <c:pt idx="74">
                  <c:v>-10</c:v>
                </c:pt>
                <c:pt idx="75">
                  <c:v>-10</c:v>
                </c:pt>
                <c:pt idx="76">
                  <c:v>-10</c:v>
                </c:pt>
                <c:pt idx="77">
                  <c:v>-10</c:v>
                </c:pt>
                <c:pt idx="78">
                  <c:v>-10</c:v>
                </c:pt>
                <c:pt idx="79">
                  <c:v>-10</c:v>
                </c:pt>
                <c:pt idx="80">
                  <c:v>-10</c:v>
                </c:pt>
                <c:pt idx="81">
                  <c:v>-10</c:v>
                </c:pt>
                <c:pt idx="82">
                  <c:v>0</c:v>
                </c:pt>
                <c:pt idx="83">
                  <c:v>0.137223996461385</c:v>
                </c:pt>
                <c:pt idx="84">
                  <c:v>0.27312645082258002</c:v>
                </c:pt>
                <c:pt idx="85">
                  <c:v>0.40639854815624699</c:v>
                </c:pt>
                <c:pt idx="86">
                  <c:v>0.53575680531112602</c:v>
                </c:pt>
                <c:pt idx="87">
                  <c:v>0.65995543155639702</c:v>
                </c:pt>
                <c:pt idx="88">
                  <c:v>0.77779832622744305</c:v>
                </c:pt>
                <c:pt idx="89">
                  <c:v>0.88815059782910399</c:v>
                </c:pt>
                <c:pt idx="90">
                  <c:v>0.98994949366116702</c:v>
                </c:pt>
                <c:pt idx="91">
                  <c:v>1.0822146347078301</c:v>
                </c:pt>
                <c:pt idx="92">
                  <c:v>1.16405745722356</c:v>
                </c:pt>
                <c:pt idx="93">
                  <c:v>1.2346897700877</c:v>
                </c:pt>
                <c:pt idx="94">
                  <c:v>1.2934313455158</c:v>
                </c:pt>
                <c:pt idx="95">
                  <c:v>1.3397164700250901</c:v>
                </c:pt>
                <c:pt idx="96">
                  <c:v>1.3730993925645201</c:v>
                </c:pt>
                <c:pt idx="97">
                  <c:v>1.3932586173410799</c:v>
                </c:pt>
                <c:pt idx="98">
                  <c:v>1.4</c:v>
                </c:pt>
                <c:pt idx="99">
                  <c:v>-10</c:v>
                </c:pt>
                <c:pt idx="100">
                  <c:v>-10</c:v>
                </c:pt>
                <c:pt idx="101">
                  <c:v>-10</c:v>
                </c:pt>
                <c:pt idx="102">
                  <c:v>-10</c:v>
                </c:pt>
                <c:pt idx="103">
                  <c:v>-10</c:v>
                </c:pt>
                <c:pt idx="104">
                  <c:v>-10</c:v>
                </c:pt>
                <c:pt idx="105">
                  <c:v>-10</c:v>
                </c:pt>
                <c:pt idx="106">
                  <c:v>-10</c:v>
                </c:pt>
                <c:pt idx="107">
                  <c:v>-10</c:v>
                </c:pt>
                <c:pt idx="108">
                  <c:v>-10</c:v>
                </c:pt>
                <c:pt idx="109">
                  <c:v>-10</c:v>
                </c:pt>
                <c:pt idx="110">
                  <c:v>-10</c:v>
                </c:pt>
                <c:pt idx="111">
                  <c:v>-10</c:v>
                </c:pt>
                <c:pt idx="112">
                  <c:v>-10</c:v>
                </c:pt>
                <c:pt idx="113">
                  <c:v>-10</c:v>
                </c:pt>
                <c:pt idx="114">
                  <c:v>-10</c:v>
                </c:pt>
                <c:pt idx="115">
                  <c:v>0</c:v>
                </c:pt>
                <c:pt idx="116">
                  <c:v>0.13445896335515001</c:v>
                </c:pt>
                <c:pt idx="117">
                  <c:v>0.26783534219795502</c:v>
                </c:pt>
                <c:pt idx="118">
                  <c:v>0.39905526835001298</c:v>
                </c:pt>
                <c:pt idx="119">
                  <c:v>0.52706223612201397</c:v>
                </c:pt>
                <c:pt idx="120">
                  <c:v>0.65082560867633699</c:v>
                </c:pt>
                <c:pt idx="121">
                  <c:v>0.76934891610885903</c:v>
                </c:pt>
                <c:pt idx="122">
                  <c:v>0.88167787843871004</c:v>
                </c:pt>
                <c:pt idx="123">
                  <c:v>0.98690808890956905</c:v>
                </c:pt>
                <c:pt idx="124">
                  <c:v>1.0841922957410901</c:v>
                </c:pt>
                <c:pt idx="125">
                  <c:v>1.17274722370205</c:v>
                </c:pt>
                <c:pt idx="126">
                  <c:v>1.2518598805819501</c:v>
                </c:pt>
                <c:pt idx="127">
                  <c:v>1.32089329778511</c:v>
                </c:pt>
                <c:pt idx="128">
                  <c:v>1.37929165882718</c:v>
                </c:pt>
                <c:pt idx="129">
                  <c:v>1.42658477444273</c:v>
                </c:pt>
                <c:pt idx="130">
                  <c:v>1.4623918682727399</c:v>
                </c:pt>
                <c:pt idx="131">
                  <c:v>1.4864246426519001</c:v>
                </c:pt>
                <c:pt idx="132">
                  <c:v>1.4984895998119701</c:v>
                </c:pt>
                <c:pt idx="133">
                  <c:v>-10</c:v>
                </c:pt>
                <c:pt idx="134">
                  <c:v>-10</c:v>
                </c:pt>
                <c:pt idx="135">
                  <c:v>-10</c:v>
                </c:pt>
                <c:pt idx="136">
                  <c:v>-10</c:v>
                </c:pt>
                <c:pt idx="137">
                  <c:v>-10</c:v>
                </c:pt>
                <c:pt idx="138">
                  <c:v>-10</c:v>
                </c:pt>
                <c:pt idx="139">
                  <c:v>-10</c:v>
                </c:pt>
                <c:pt idx="140">
                  <c:v>-10</c:v>
                </c:pt>
                <c:pt idx="141">
                  <c:v>-10</c:v>
                </c:pt>
                <c:pt idx="142">
                  <c:v>-10</c:v>
                </c:pt>
                <c:pt idx="143">
                  <c:v>-10</c:v>
                </c:pt>
                <c:pt idx="144">
                  <c:v>-10</c:v>
                </c:pt>
                <c:pt idx="145">
                  <c:v>-10</c:v>
                </c:pt>
                <c:pt idx="146">
                  <c:v>-10</c:v>
                </c:pt>
                <c:pt idx="147">
                  <c:v>-10</c:v>
                </c:pt>
                <c:pt idx="148">
                  <c:v>-10</c:v>
                </c:pt>
                <c:pt idx="149">
                  <c:v>-10</c:v>
                </c:pt>
                <c:pt idx="150">
                  <c:v>-10</c:v>
                </c:pt>
                <c:pt idx="151">
                  <c:v>0</c:v>
                </c:pt>
                <c:pt idx="152">
                  <c:v>0.12874650994676101</c:v>
                </c:pt>
                <c:pt idx="153">
                  <c:v>0.25665804937241599</c:v>
                </c:pt>
                <c:pt idx="154">
                  <c:v>0.38290506286009202</c:v>
                </c:pt>
                <c:pt idx="155">
                  <c:v>0.50666879008235599</c:v>
                </c:pt>
                <c:pt idx="156">
                  <c:v>0.62714657577611999</c:v>
                </c:pt>
                <c:pt idx="157">
                  <c:v>0.74355707527003001</c:v>
                </c:pt>
                <c:pt idx="158">
                  <c:v>0.85514532180448199</c:v>
                </c:pt>
                <c:pt idx="159">
                  <c:v>0.96118762278076597</c:v>
                </c:pt>
                <c:pt idx="160">
                  <c:v>1.0609962531852699</c:v>
                </c:pt>
                <c:pt idx="161">
                  <c:v>1.1539239157501</c:v>
                </c:pt>
                <c:pt idx="162">
                  <c:v>1.23936793892425</c:v>
                </c:pt>
                <c:pt idx="163">
                  <c:v>1.31677418542985</c:v>
                </c:pt>
                <c:pt idx="164">
                  <c:v>1.3856406460551001</c:v>
                </c:pt>
                <c:pt idx="165">
                  <c:v>1.44552069537661</c:v>
                </c:pt>
                <c:pt idx="166">
                  <c:v>1.49602598829666</c:v>
                </c:pt>
                <c:pt idx="167">
                  <c:v>1.5368289786102001</c:v>
                </c:pt>
                <c:pt idx="168">
                  <c:v>1.56766504326763</c:v>
                </c:pt>
                <c:pt idx="169">
                  <c:v>1.58833419855689</c:v>
                </c:pt>
                <c:pt idx="170">
                  <c:v>1.59870239707451</c:v>
                </c:pt>
                <c:pt idx="171">
                  <c:v>-10</c:v>
                </c:pt>
                <c:pt idx="172">
                  <c:v>-10</c:v>
                </c:pt>
                <c:pt idx="173">
                  <c:v>-10</c:v>
                </c:pt>
                <c:pt idx="174">
                  <c:v>-10</c:v>
                </c:pt>
                <c:pt idx="175">
                  <c:v>-10</c:v>
                </c:pt>
                <c:pt idx="176">
                  <c:v>-10</c:v>
                </c:pt>
                <c:pt idx="177">
                  <c:v>-10</c:v>
                </c:pt>
                <c:pt idx="178">
                  <c:v>-10</c:v>
                </c:pt>
                <c:pt idx="179">
                  <c:v>-10</c:v>
                </c:pt>
                <c:pt idx="180">
                  <c:v>-10</c:v>
                </c:pt>
                <c:pt idx="181">
                  <c:v>-10</c:v>
                </c:pt>
                <c:pt idx="182">
                  <c:v>-10</c:v>
                </c:pt>
                <c:pt idx="183">
                  <c:v>-10</c:v>
                </c:pt>
                <c:pt idx="184">
                  <c:v>-10</c:v>
                </c:pt>
                <c:pt idx="185">
                  <c:v>-10</c:v>
                </c:pt>
                <c:pt idx="186">
                  <c:v>-10</c:v>
                </c:pt>
                <c:pt idx="187">
                  <c:v>-10</c:v>
                </c:pt>
                <c:pt idx="188">
                  <c:v>-10</c:v>
                </c:pt>
                <c:pt idx="189">
                  <c:v>-10</c:v>
                </c:pt>
                <c:pt idx="190">
                  <c:v>-10</c:v>
                </c:pt>
                <c:pt idx="191">
                  <c:v>0</c:v>
                </c:pt>
                <c:pt idx="192">
                  <c:v>0.12704115909692101</c:v>
                </c:pt>
                <c:pt idx="193">
                  <c:v>0.25337185249949701</c:v>
                </c:pt>
                <c:pt idx="194">
                  <c:v>0.37828558772573501</c:v>
                </c:pt>
                <c:pt idx="195">
                  <c:v>0.50108379649853696</c:v>
                </c:pt>
                <c:pt idx="196">
                  <c:v>0.62107974142287203</c:v>
                </c:pt>
                <c:pt idx="197">
                  <c:v>0.73760235649984895</c:v>
                </c:pt>
                <c:pt idx="198">
                  <c:v>0.85</c:v>
                </c:pt>
                <c:pt idx="199">
                  <c:v>0.95764409870815803</c:v>
                </c:pt>
                <c:pt idx="200">
                  <c:v>1.05993266315985</c:v>
                </c:pt>
                <c:pt idx="201">
                  <c:v>1.15629365421056</c:v>
                </c:pt>
                <c:pt idx="202">
                  <c:v>1.2461881821107099</c:v>
                </c:pt>
                <c:pt idx="203">
                  <c:v>1.3291135201956501</c:v>
                </c:pt>
                <c:pt idx="204">
                  <c:v>1.40460591633719</c:v>
                </c:pt>
                <c:pt idx="205">
                  <c:v>1.4722431864335499</c:v>
                </c:pt>
                <c:pt idx="206">
                  <c:v>1.5316470754341101</c:v>
                </c:pt>
                <c:pt idx="207">
                  <c:v>1.58248537269515</c:v>
                </c:pt>
                <c:pt idx="208">
                  <c:v>1.62447376983644</c:v>
                </c:pt>
                <c:pt idx="209">
                  <c:v>1.6573774507090999</c:v>
                </c:pt>
                <c:pt idx="210">
                  <c:v>1.6810124045827199</c:v>
                </c:pt>
                <c:pt idx="211">
                  <c:v>1.69524645520801</c:v>
                </c:pt>
                <c:pt idx="212">
                  <c:v>1.7</c:v>
                </c:pt>
                <c:pt idx="213">
                  <c:v>-10</c:v>
                </c:pt>
                <c:pt idx="214">
                  <c:v>-10</c:v>
                </c:pt>
                <c:pt idx="215">
                  <c:v>-10</c:v>
                </c:pt>
                <c:pt idx="216">
                  <c:v>-10</c:v>
                </c:pt>
                <c:pt idx="217">
                  <c:v>-10</c:v>
                </c:pt>
                <c:pt idx="218">
                  <c:v>-10</c:v>
                </c:pt>
                <c:pt idx="219">
                  <c:v>-10</c:v>
                </c:pt>
                <c:pt idx="220">
                  <c:v>-10</c:v>
                </c:pt>
                <c:pt idx="221">
                  <c:v>-10</c:v>
                </c:pt>
                <c:pt idx="222">
                  <c:v>-10</c:v>
                </c:pt>
                <c:pt idx="223">
                  <c:v>-10</c:v>
                </c:pt>
                <c:pt idx="224">
                  <c:v>-10</c:v>
                </c:pt>
                <c:pt idx="225">
                  <c:v>-10</c:v>
                </c:pt>
                <c:pt idx="226">
                  <c:v>-10</c:v>
                </c:pt>
                <c:pt idx="227">
                  <c:v>-10</c:v>
                </c:pt>
                <c:pt idx="228">
                  <c:v>-10</c:v>
                </c:pt>
                <c:pt idx="229">
                  <c:v>-10</c:v>
                </c:pt>
                <c:pt idx="230">
                  <c:v>-10</c:v>
                </c:pt>
                <c:pt idx="231">
                  <c:v>-10</c:v>
                </c:pt>
                <c:pt idx="232">
                  <c:v>-10</c:v>
                </c:pt>
                <c:pt idx="233">
                  <c:v>-10</c:v>
                </c:pt>
                <c:pt idx="234">
                  <c:v>0</c:v>
                </c:pt>
                <c:pt idx="235">
                  <c:v>0.12556165273942599</c:v>
                </c:pt>
                <c:pt idx="236">
                  <c:v>0.25051158172811799</c:v>
                </c:pt>
                <c:pt idx="237">
                  <c:v>0.37424104347196702</c:v>
                </c:pt>
                <c:pt idx="238">
                  <c:v>0.49614724047059899</c:v>
                </c:pt>
                <c:pt idx="239">
                  <c:v>0.61563625798620403</c:v>
                </c:pt>
                <c:pt idx="240">
                  <c:v>0.73212595753644105</c:v>
                </c:pt>
                <c:pt idx="241">
                  <c:v>0.84504881301460399</c:v>
                </c:pt>
                <c:pt idx="242">
                  <c:v>0.953854675619769</c:v>
                </c:pt>
                <c:pt idx="243">
                  <c:v>1.0580134541264501</c:v>
                </c:pt>
                <c:pt idx="244">
                  <c:v>1.15701769743577</c:v>
                </c:pt>
                <c:pt idx="245">
                  <c:v>1.2503850668262</c:v>
                </c:pt>
                <c:pt idx="246">
                  <c:v>1.3376606858593101</c:v>
                </c:pt>
                <c:pt idx="247">
                  <c:v>1.4184193564920999</c:v>
                </c:pt>
                <c:pt idx="248">
                  <c:v>1.4922676305990801</c:v>
                </c:pt>
                <c:pt idx="249">
                  <c:v>1.55884572681199</c:v>
                </c:pt>
                <c:pt idx="250">
                  <c:v>1.6178292833385</c:v>
                </c:pt>
                <c:pt idx="251">
                  <c:v>1.66893093822022</c:v>
                </c:pt>
                <c:pt idx="252">
                  <c:v>1.7119017293312799</c:v>
                </c:pt>
                <c:pt idx="253">
                  <c:v>1.74653230729679</c:v>
                </c:pt>
                <c:pt idx="254">
                  <c:v>1.77265395542198</c:v>
                </c:pt>
                <c:pt idx="255">
                  <c:v>1.7901394116628899</c:v>
                </c:pt>
                <c:pt idx="256">
                  <c:v>1.79890348863437</c:v>
                </c:pt>
                <c:pt idx="257">
                  <c:v>-10</c:v>
                </c:pt>
                <c:pt idx="258">
                  <c:v>-10</c:v>
                </c:pt>
                <c:pt idx="259">
                  <c:v>-10</c:v>
                </c:pt>
                <c:pt idx="260">
                  <c:v>-10</c:v>
                </c:pt>
                <c:pt idx="261">
                  <c:v>-10</c:v>
                </c:pt>
                <c:pt idx="262">
                  <c:v>-10</c:v>
                </c:pt>
                <c:pt idx="263">
                  <c:v>-10</c:v>
                </c:pt>
                <c:pt idx="264">
                  <c:v>-10</c:v>
                </c:pt>
                <c:pt idx="265">
                  <c:v>-10</c:v>
                </c:pt>
                <c:pt idx="266">
                  <c:v>-10</c:v>
                </c:pt>
                <c:pt idx="267">
                  <c:v>-10</c:v>
                </c:pt>
                <c:pt idx="268">
                  <c:v>-10</c:v>
                </c:pt>
                <c:pt idx="269">
                  <c:v>-10</c:v>
                </c:pt>
                <c:pt idx="270">
                  <c:v>-10</c:v>
                </c:pt>
                <c:pt idx="271">
                  <c:v>-10</c:v>
                </c:pt>
                <c:pt idx="272">
                  <c:v>-10</c:v>
                </c:pt>
                <c:pt idx="273">
                  <c:v>-10</c:v>
                </c:pt>
                <c:pt idx="274">
                  <c:v>-10</c:v>
                </c:pt>
                <c:pt idx="275">
                  <c:v>-10</c:v>
                </c:pt>
                <c:pt idx="276">
                  <c:v>-10</c:v>
                </c:pt>
                <c:pt idx="277">
                  <c:v>-10</c:v>
                </c:pt>
                <c:pt idx="278">
                  <c:v>-10</c:v>
                </c:pt>
                <c:pt idx="279">
                  <c:v>-10</c:v>
                </c:pt>
                <c:pt idx="280">
                  <c:v>0</c:v>
                </c:pt>
                <c:pt idx="281">
                  <c:v>0.12426594553727199</c:v>
                </c:pt>
                <c:pt idx="282">
                  <c:v>0.247999765218098</c:v>
                </c:pt>
                <c:pt idx="283">
                  <c:v>0.37067161183064401</c:v>
                </c:pt>
                <c:pt idx="284">
                  <c:v>0.49175618569479002</c:v>
                </c:pt>
                <c:pt idx="285">
                  <c:v>0.61073498407600701</c:v>
                </c:pt>
                <c:pt idx="286">
                  <c:v>0.72709852149367105</c:v>
                </c:pt>
                <c:pt idx="287">
                  <c:v>0.84034851141610301</c:v>
                </c:pt>
                <c:pt idx="288">
                  <c:v>0.95</c:v>
                </c:pt>
                <c:pt idx="289">
                  <c:v>1.0555834427372399</c:v>
                </c:pt>
                <c:pt idx="290">
                  <c:v>1.15664671511657</c:v>
                </c:pt>
                <c:pt idx="291">
                  <c:v>1.25275704869013</c:v>
                </c:pt>
                <c:pt idx="292">
                  <c:v>1.3435028842544401</c:v>
                </c:pt>
                <c:pt idx="293">
                  <c:v>1.4284956342100601</c:v>
                </c:pt>
                <c:pt idx="294">
                  <c:v>1.50737134655335</c:v>
                </c:pt>
                <c:pt idx="295">
                  <c:v>1.57979226337484</c:v>
                </c:pt>
                <c:pt idx="296">
                  <c:v>1.64544826719043</c:v>
                </c:pt>
                <c:pt idx="297">
                  <c:v>1.7040582089121099</c:v>
                </c:pt>
                <c:pt idx="298">
                  <c:v>1.7553711117714501</c:v>
                </c:pt>
                <c:pt idx="299">
                  <c:v>1.7991672460407</c:v>
                </c:pt>
                <c:pt idx="300">
                  <c:v>1.8352590699492299</c:v>
                </c:pt>
                <c:pt idx="301">
                  <c:v>1.8634920327661399</c:v>
                </c:pt>
                <c:pt idx="302">
                  <c:v>1.8837452366102401</c:v>
                </c:pt>
                <c:pt idx="303">
                  <c:v>1.8959319541533499</c:v>
                </c:pt>
                <c:pt idx="304">
                  <c:v>1.9</c:v>
                </c:pt>
                <c:pt idx="305">
                  <c:v>-10</c:v>
                </c:pt>
                <c:pt idx="306">
                  <c:v>-10</c:v>
                </c:pt>
                <c:pt idx="307">
                  <c:v>-10</c:v>
                </c:pt>
                <c:pt idx="308">
                  <c:v>-10</c:v>
                </c:pt>
                <c:pt idx="309">
                  <c:v>-10</c:v>
                </c:pt>
                <c:pt idx="310">
                  <c:v>-10</c:v>
                </c:pt>
                <c:pt idx="311">
                  <c:v>-10</c:v>
                </c:pt>
                <c:pt idx="312">
                  <c:v>-10</c:v>
                </c:pt>
                <c:pt idx="313">
                  <c:v>-10</c:v>
                </c:pt>
                <c:pt idx="314">
                  <c:v>-10</c:v>
                </c:pt>
                <c:pt idx="315">
                  <c:v>-10</c:v>
                </c:pt>
                <c:pt idx="316">
                  <c:v>-10</c:v>
                </c:pt>
                <c:pt idx="317">
                  <c:v>-10</c:v>
                </c:pt>
                <c:pt idx="318">
                  <c:v>-10</c:v>
                </c:pt>
                <c:pt idx="319">
                  <c:v>-10</c:v>
                </c:pt>
                <c:pt idx="320">
                  <c:v>-10</c:v>
                </c:pt>
                <c:pt idx="321">
                  <c:v>-10</c:v>
                </c:pt>
                <c:pt idx="322">
                  <c:v>-10</c:v>
                </c:pt>
                <c:pt idx="323">
                  <c:v>-10</c:v>
                </c:pt>
                <c:pt idx="324">
                  <c:v>-10</c:v>
                </c:pt>
                <c:pt idx="325">
                  <c:v>-10</c:v>
                </c:pt>
                <c:pt idx="326">
                  <c:v>-10</c:v>
                </c:pt>
                <c:pt idx="327">
                  <c:v>-10</c:v>
                </c:pt>
                <c:pt idx="328">
                  <c:v>-10</c:v>
                </c:pt>
                <c:pt idx="329">
                  <c:v>0</c:v>
                </c:pt>
                <c:pt idx="330">
                  <c:v>0.123121812267886</c:v>
                </c:pt>
                <c:pt idx="331">
                  <c:v>0.24577658132942801</c:v>
                </c:pt>
                <c:pt idx="332">
                  <c:v>0.36749903563314101</c:v>
                </c:pt>
                <c:pt idx="333">
                  <c:v>0.487827440216755</c:v>
                </c:pt>
                <c:pt idx="334">
                  <c:v>0.60630534822608695</c:v>
                </c:pt>
                <c:pt idx="335">
                  <c:v>0.72248333237430595</c:v>
                </c:pt>
                <c:pt idx="336">
                  <c:v>0.83592068977356704</c:v>
                </c:pt>
                <c:pt idx="337">
                  <c:v>0.94618711367202102</c:v>
                </c:pt>
                <c:pt idx="338">
                  <c:v>1.0528643257547099</c:v>
                </c:pt>
                <c:pt idx="339">
                  <c:v>1.1555476628165</c:v>
                </c:pt>
                <c:pt idx="340">
                  <c:v>1.25384761178821</c:v>
                </c:pt>
                <c:pt idx="341">
                  <c:v>1.34739128729312</c:v>
                </c:pt>
                <c:pt idx="342">
                  <c:v>1.4358238461288799</c:v>
                </c:pt>
                <c:pt idx="343">
                  <c:v>1.51880983330942</c:v>
                </c:pt>
                <c:pt idx="344">
                  <c:v>1.5960344545604801</c:v>
                </c:pt>
                <c:pt idx="345">
                  <c:v>1.6672047704422399</c:v>
                </c:pt>
                <c:pt idx="346">
                  <c:v>1.7320508075688801</c:v>
                </c:pt>
                <c:pt idx="347">
                  <c:v>1.79032658271013</c:v>
                </c:pt>
                <c:pt idx="348">
                  <c:v>1.84181103588991</c:v>
                </c:pt>
                <c:pt idx="349">
                  <c:v>1.88630886894256</c:v>
                </c:pt>
                <c:pt idx="350">
                  <c:v>1.9236512863456401</c:v>
                </c:pt>
                <c:pt idx="351">
                  <c:v>1.9536966355192</c:v>
                </c:pt>
                <c:pt idx="352">
                  <c:v>1.9763309441625201</c:v>
                </c:pt>
                <c:pt idx="353">
                  <c:v>1.99146835259007</c:v>
                </c:pt>
                <c:pt idx="354">
                  <c:v>1.99905143942673</c:v>
                </c:pt>
                <c:pt idx="355">
                  <c:v>-10</c:v>
                </c:pt>
                <c:pt idx="356">
                  <c:v>-10</c:v>
                </c:pt>
                <c:pt idx="357">
                  <c:v>-10</c:v>
                </c:pt>
                <c:pt idx="358">
                  <c:v>-10</c:v>
                </c:pt>
                <c:pt idx="359">
                  <c:v>-10</c:v>
                </c:pt>
                <c:pt idx="360">
                  <c:v>-10</c:v>
                </c:pt>
                <c:pt idx="361">
                  <c:v>-10</c:v>
                </c:pt>
                <c:pt idx="362">
                  <c:v>-10</c:v>
                </c:pt>
                <c:pt idx="363">
                  <c:v>-10</c:v>
                </c:pt>
                <c:pt idx="364">
                  <c:v>-10</c:v>
                </c:pt>
                <c:pt idx="365">
                  <c:v>-10</c:v>
                </c:pt>
                <c:pt idx="366">
                  <c:v>-10</c:v>
                </c:pt>
                <c:pt idx="367">
                  <c:v>-10</c:v>
                </c:pt>
                <c:pt idx="368">
                  <c:v>-10</c:v>
                </c:pt>
                <c:pt idx="369">
                  <c:v>-10</c:v>
                </c:pt>
                <c:pt idx="370">
                  <c:v>-10</c:v>
                </c:pt>
                <c:pt idx="371">
                  <c:v>-10</c:v>
                </c:pt>
                <c:pt idx="372">
                  <c:v>-10</c:v>
                </c:pt>
                <c:pt idx="373">
                  <c:v>-10</c:v>
                </c:pt>
                <c:pt idx="374">
                  <c:v>-10</c:v>
                </c:pt>
                <c:pt idx="375">
                  <c:v>-10</c:v>
                </c:pt>
                <c:pt idx="376">
                  <c:v>-10</c:v>
                </c:pt>
                <c:pt idx="377">
                  <c:v>-10</c:v>
                </c:pt>
                <c:pt idx="378">
                  <c:v>-10</c:v>
                </c:pt>
                <c:pt idx="379">
                  <c:v>-10</c:v>
                </c:pt>
                <c:pt idx="380">
                  <c:v>-10</c:v>
                </c:pt>
                <c:pt idx="381">
                  <c:v>0</c:v>
                </c:pt>
                <c:pt idx="382">
                  <c:v>0.1244053185768</c:v>
                </c:pt>
                <c:pt idx="383">
                  <c:v>0.24837365893486801</c:v>
                </c:pt>
                <c:pt idx="384">
                  <c:v>0.37146957775740302</c:v>
                </c:pt>
                <c:pt idx="385">
                  <c:v>0.49326069614006601</c:v>
                </c:pt>
                <c:pt idx="386">
                  <c:v>0.61331921833765002</c:v>
                </c:pt>
                <c:pt idx="387">
                  <c:v>0.73122343441223803</c:v>
                </c:pt>
                <c:pt idx="388">
                  <c:v>0.84655920150474195</c:v>
                </c:pt>
                <c:pt idx="389">
                  <c:v>0.95892139852679803</c:v>
                </c:pt>
                <c:pt idx="390">
                  <c:v>1.06791534916336</c:v>
                </c:pt>
                <c:pt idx="391">
                  <c:v>1.1731582081876699</c:v>
                </c:pt>
                <c:pt idx="392">
                  <c:v>1.27428030621905</c:v>
                </c:pt>
                <c:pt idx="393">
                  <c:v>1.3709264482001</c:v>
                </c:pt>
                <c:pt idx="394">
                  <c:v>1.46275716103229</c:v>
                </c:pt>
                <c:pt idx="395">
                  <c:v>1.54944988598763</c:v>
                </c:pt>
                <c:pt idx="396">
                  <c:v>1.6307001117078901</c:v>
                </c:pt>
                <c:pt idx="397">
                  <c:v>1.70622244381193</c:v>
                </c:pt>
                <c:pt idx="398">
                  <c:v>1.77575160735384</c:v>
                </c:pt>
                <c:pt idx="399">
                  <c:v>1.83904337861084</c:v>
                </c:pt>
                <c:pt idx="400">
                  <c:v>1.89587544292806</c:v>
                </c:pt>
                <c:pt idx="401">
                  <c:v>1.94604817560685</c:v>
                </c:pt>
                <c:pt idx="402">
                  <c:v>1.9893853430938</c:v>
                </c:pt>
                <c:pt idx="403">
                  <c:v>2.0257347220075501</c:v>
                </c:pt>
                <c:pt idx="404">
                  <c:v>2.0549686338289601</c:v>
                </c:pt>
                <c:pt idx="405">
                  <c:v>2.0769843933765499</c:v>
                </c:pt>
                <c:pt idx="406">
                  <c:v>2.0917046694919601</c:v>
                </c:pt>
                <c:pt idx="407">
                  <c:v>2.09907775666847</c:v>
                </c:pt>
                <c:pt idx="408">
                  <c:v>2.09907775666847</c:v>
                </c:pt>
                <c:pt idx="409">
                  <c:v>-10</c:v>
                </c:pt>
                <c:pt idx="410">
                  <c:v>-10</c:v>
                </c:pt>
                <c:pt idx="411">
                  <c:v>-10</c:v>
                </c:pt>
                <c:pt idx="412">
                  <c:v>-10</c:v>
                </c:pt>
                <c:pt idx="413">
                  <c:v>-10</c:v>
                </c:pt>
                <c:pt idx="414">
                  <c:v>-10</c:v>
                </c:pt>
                <c:pt idx="415">
                  <c:v>-10</c:v>
                </c:pt>
                <c:pt idx="416">
                  <c:v>-10</c:v>
                </c:pt>
                <c:pt idx="417">
                  <c:v>-10</c:v>
                </c:pt>
                <c:pt idx="418">
                  <c:v>-10</c:v>
                </c:pt>
                <c:pt idx="419">
                  <c:v>-10</c:v>
                </c:pt>
                <c:pt idx="420">
                  <c:v>-10</c:v>
                </c:pt>
                <c:pt idx="421">
                  <c:v>-10</c:v>
                </c:pt>
                <c:pt idx="422">
                  <c:v>-10</c:v>
                </c:pt>
                <c:pt idx="423">
                  <c:v>-10</c:v>
                </c:pt>
                <c:pt idx="424">
                  <c:v>-10</c:v>
                </c:pt>
                <c:pt idx="425">
                  <c:v>-10</c:v>
                </c:pt>
                <c:pt idx="426">
                  <c:v>-10</c:v>
                </c:pt>
                <c:pt idx="427">
                  <c:v>-10</c:v>
                </c:pt>
                <c:pt idx="428">
                  <c:v>-10</c:v>
                </c:pt>
                <c:pt idx="429">
                  <c:v>-10</c:v>
                </c:pt>
                <c:pt idx="430">
                  <c:v>-10</c:v>
                </c:pt>
                <c:pt idx="431">
                  <c:v>-10</c:v>
                </c:pt>
                <c:pt idx="432">
                  <c:v>-10</c:v>
                </c:pt>
                <c:pt idx="433">
                  <c:v>-10</c:v>
                </c:pt>
                <c:pt idx="434">
                  <c:v>-10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125D-41D6-B329-4559F7CC288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yIND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xVal>
            <c:numRef>
              <c:f>Sheet1!$A$2:$A$436</c:f>
              <c:numCache>
                <c:formatCode>General</c:formatCode>
                <c:ptCount val="435"/>
                <c:pt idx="0">
                  <c:v>1.1000000000000001</c:v>
                </c:pt>
                <c:pt idx="1">
                  <c:v>1.0905893475111914</c:v>
                </c:pt>
                <c:pt idx="2">
                  <c:v>1.0625184089179753</c:v>
                </c:pt>
                <c:pt idx="3">
                  <c:v>1.0162674857624154</c:v>
                </c:pt>
                <c:pt idx="4">
                  <c:v>0.95262794416288266</c:v>
                </c:pt>
                <c:pt idx="5">
                  <c:v>0.87268867432035879</c:v>
                </c:pt>
                <c:pt idx="6">
                  <c:v>0.77781745930520241</c:v>
                </c:pt>
                <c:pt idx="7">
                  <c:v>0.66963757190959272</c:v>
                </c:pt>
                <c:pt idx="8">
                  <c:v>0.55000000000000016</c:v>
                </c:pt>
                <c:pt idx="9">
                  <c:v>0.42095177560159885</c:v>
                </c:pt>
                <c:pt idx="10">
                  <c:v>0.28470094961277281</c:v>
                </c:pt>
                <c:pt idx="11">
                  <c:v>0.14357881144205689</c:v>
                </c:pt>
                <c:pt idx="12">
                  <c:v>6.7383165019974101E-17</c:v>
                </c:pt>
                <c:pt idx="13">
                  <c:v>-0.14357881144205653</c:v>
                </c:pt>
                <c:pt idx="14">
                  <c:v>-0.28470094961277298</c:v>
                </c:pt>
                <c:pt idx="15">
                  <c:v>-0.42095177560159874</c:v>
                </c:pt>
                <c:pt idx="16">
                  <c:v>-0.54999999999999982</c:v>
                </c:pt>
                <c:pt idx="17">
                  <c:v>-0.66963757190959272</c:v>
                </c:pt>
                <c:pt idx="18">
                  <c:v>-0.7778174593052023</c:v>
                </c:pt>
                <c:pt idx="19">
                  <c:v>-0.87268867432035868</c:v>
                </c:pt>
                <c:pt idx="20">
                  <c:v>-0.95262794416288266</c:v>
                </c:pt>
                <c:pt idx="21">
                  <c:v>-1.0162674857624154</c:v>
                </c:pt>
                <c:pt idx="22">
                  <c:v>-1.0625184089179751</c:v>
                </c:pt>
                <c:pt idx="23">
                  <c:v>-1.0905893475111914</c:v>
                </c:pt>
                <c:pt idx="24">
                  <c:v>-1.1000000000000001</c:v>
                </c:pt>
                <c:pt idx="25">
                  <c:v>1.2000000000000002</c:v>
                </c:pt>
                <c:pt idx="26">
                  <c:v>1.1912506489176649</c:v>
                </c:pt>
                <c:pt idx="27">
                  <c:v>1.1651301809112626</c:v>
                </c:pt>
                <c:pt idx="28">
                  <c:v>1.1220194912224979</c:v>
                </c:pt>
                <c:pt idx="29">
                  <c:v>1.0625472307838522</c:v>
                </c:pt>
                <c:pt idx="30">
                  <c:v>0.98758063907238791</c:v>
                </c:pt>
                <c:pt idx="31">
                  <c:v>0.89821289780532154</c:v>
                </c:pt>
                <c:pt idx="32">
                  <c:v>0.79574718988895443</c:v>
                </c:pt>
                <c:pt idx="33">
                  <c:v>0.68167769607738737</c:v>
                </c:pt>
                <c:pt idx="34">
                  <c:v>0.55766780645252267</c:v>
                </c:pt>
                <c:pt idx="35">
                  <c:v>0.42552586445104329</c:v>
                </c:pt>
                <c:pt idx="36">
                  <c:v>0.28717879714506994</c:v>
                </c:pt>
                <c:pt idx="37">
                  <c:v>0.14464401630638815</c:v>
                </c:pt>
                <c:pt idx="38">
                  <c:v>6.0641595911459242E-16</c:v>
                </c:pt>
                <c:pt idx="39">
                  <c:v>-0.14464401630638721</c:v>
                </c:pt>
                <c:pt idx="40">
                  <c:v>-0.28717879714506878</c:v>
                </c:pt>
                <c:pt idx="41">
                  <c:v>-0.42552586445104212</c:v>
                </c:pt>
                <c:pt idx="42">
                  <c:v>-0.55766780645252134</c:v>
                </c:pt>
                <c:pt idx="43">
                  <c:v>-0.68167769607738604</c:v>
                </c:pt>
                <c:pt idx="44">
                  <c:v>-0.79574718988895365</c:v>
                </c:pt>
                <c:pt idx="45">
                  <c:v>-0.89821289780532076</c:v>
                </c:pt>
                <c:pt idx="46">
                  <c:v>-0.98758063907238747</c:v>
                </c:pt>
                <c:pt idx="47">
                  <c:v>-1.0625472307838517</c:v>
                </c:pt>
                <c:pt idx="48">
                  <c:v>-1.1220194912224979</c:v>
                </c:pt>
                <c:pt idx="49">
                  <c:v>-1.1651301809112626</c:v>
                </c:pt>
                <c:pt idx="50">
                  <c:v>-1.1912506489176651</c:v>
                </c:pt>
                <c:pt idx="51">
                  <c:v>-1.2000000000000002</c:v>
                </c:pt>
                <c:pt idx="52">
                  <c:v>1.3000000000000003</c:v>
                </c:pt>
                <c:pt idx="53">
                  <c:v>1.2923793443006677</c:v>
                </c:pt>
                <c:pt idx="54">
                  <c:v>1.2696067224231129</c:v>
                </c:pt>
                <c:pt idx="55">
                  <c:v>1.2319491225376435</c:v>
                </c:pt>
                <c:pt idx="56">
                  <c:v>1.1798480455722444</c:v>
                </c:pt>
                <c:pt idx="57">
                  <c:v>1.1139143290178664</c:v>
                </c:pt>
                <c:pt idx="58">
                  <c:v>1.0349209854173371</c:v>
                </c:pt>
                <c:pt idx="59">
                  <c:v>0.94379413950007029</c:v>
                </c:pt>
                <c:pt idx="60">
                  <c:v>0.84160217021637629</c:v>
                </c:pt>
                <c:pt idx="61">
                  <c:v>0.72954318497109738</c:v>
                </c:pt>
                <c:pt idx="62">
                  <c:v>0.60893097290972764</c:v>
                </c:pt>
                <c:pt idx="63">
                  <c:v>0.48117960194188902</c:v>
                </c:pt>
                <c:pt idx="64">
                  <c:v>0.34778684008798733</c:v>
                </c:pt>
                <c:pt idx="65">
                  <c:v>0.21031659551859433</c:v>
                </c:pt>
                <c:pt idx="66">
                  <c:v>7.0380581161042913E-2</c:v>
                </c:pt>
                <c:pt idx="67">
                  <c:v>-7.0380581161042746E-2</c:v>
                </c:pt>
                <c:pt idx="68">
                  <c:v>-0.2103165955185945</c:v>
                </c:pt>
                <c:pt idx="69">
                  <c:v>-0.34778684008798721</c:v>
                </c:pt>
                <c:pt idx="70">
                  <c:v>-0.48117960194188908</c:v>
                </c:pt>
                <c:pt idx="71">
                  <c:v>-0.60893097290972764</c:v>
                </c:pt>
                <c:pt idx="72">
                  <c:v>-0.72954318497109771</c:v>
                </c:pt>
                <c:pt idx="73">
                  <c:v>-0.84160217021637651</c:v>
                </c:pt>
                <c:pt idx="74">
                  <c:v>-0.94379413950007029</c:v>
                </c:pt>
                <c:pt idx="75">
                  <c:v>-1.0349209854173371</c:v>
                </c:pt>
                <c:pt idx="76">
                  <c:v>-1.1139143290178659</c:v>
                </c:pt>
                <c:pt idx="77">
                  <c:v>-1.1798480455722442</c:v>
                </c:pt>
                <c:pt idx="78">
                  <c:v>-1.2319491225376431</c:v>
                </c:pt>
                <c:pt idx="79">
                  <c:v>-1.2696067224231127</c:v>
                </c:pt>
                <c:pt idx="80">
                  <c:v>-1.2923793443006677</c:v>
                </c:pt>
                <c:pt idx="81">
                  <c:v>-1.3000000000000003</c:v>
                </c:pt>
                <c:pt idx="82">
                  <c:v>1.4000000000000004</c:v>
                </c:pt>
                <c:pt idx="83">
                  <c:v>1.3932586173410761</c:v>
                </c:pt>
                <c:pt idx="84">
                  <c:v>1.373099392564523</c:v>
                </c:pt>
                <c:pt idx="85">
                  <c:v>1.3397164700250928</c:v>
                </c:pt>
                <c:pt idx="86">
                  <c:v>1.2934313455158017</c:v>
                </c:pt>
                <c:pt idx="87">
                  <c:v>1.2346897700876973</c:v>
                </c:pt>
                <c:pt idx="88">
                  <c:v>1.1640574572235636</c:v>
                </c:pt>
                <c:pt idx="89">
                  <c:v>1.0822146347078321</c:v>
                </c:pt>
                <c:pt idx="90">
                  <c:v>0.9899494936611668</c:v>
                </c:pt>
                <c:pt idx="91">
                  <c:v>0.88815059782910388</c:v>
                </c:pt>
                <c:pt idx="92">
                  <c:v>0.77779832622744338</c:v>
                </c:pt>
                <c:pt idx="93">
                  <c:v>0.65995543155639713</c:v>
                </c:pt>
                <c:pt idx="94">
                  <c:v>0.53575680531112591</c:v>
                </c:pt>
                <c:pt idx="95">
                  <c:v>0.40639854815624737</c:v>
                </c:pt>
                <c:pt idx="96">
                  <c:v>0.27312645082257975</c:v>
                </c:pt>
                <c:pt idx="97">
                  <c:v>0.13722399646138511</c:v>
                </c:pt>
                <c:pt idx="98">
                  <c:v>8.5760391843603425E-17</c:v>
                </c:pt>
                <c:pt idx="99">
                  <c:v>-0.13722399646138495</c:v>
                </c:pt>
                <c:pt idx="100">
                  <c:v>-0.27312645082257953</c:v>
                </c:pt>
                <c:pt idx="101">
                  <c:v>-0.40639854815624715</c:v>
                </c:pt>
                <c:pt idx="102">
                  <c:v>-0.53575680531112579</c:v>
                </c:pt>
                <c:pt idx="103">
                  <c:v>-0.65995543155639691</c:v>
                </c:pt>
                <c:pt idx="104">
                  <c:v>-0.77779832622744294</c:v>
                </c:pt>
                <c:pt idx="105">
                  <c:v>-0.88815059782910377</c:v>
                </c:pt>
                <c:pt idx="106">
                  <c:v>-0.98994949366116669</c:v>
                </c:pt>
                <c:pt idx="107">
                  <c:v>-1.0822146347078321</c:v>
                </c:pt>
                <c:pt idx="108">
                  <c:v>-1.1640574572235638</c:v>
                </c:pt>
                <c:pt idx="109">
                  <c:v>-1.2346897700876973</c:v>
                </c:pt>
                <c:pt idx="110">
                  <c:v>-1.2934313455158017</c:v>
                </c:pt>
                <c:pt idx="111">
                  <c:v>-1.3397164700250928</c:v>
                </c:pt>
                <c:pt idx="112">
                  <c:v>-1.373099392564523</c:v>
                </c:pt>
                <c:pt idx="113">
                  <c:v>-1.3932586173410759</c:v>
                </c:pt>
                <c:pt idx="114">
                  <c:v>-1.4000000000000004</c:v>
                </c:pt>
                <c:pt idx="115">
                  <c:v>1.5000000000000004</c:v>
                </c:pt>
                <c:pt idx="116">
                  <c:v>1.493961440992859</c:v>
                </c:pt>
                <c:pt idx="117">
                  <c:v>1.4758943828979449</c:v>
                </c:pt>
                <c:pt idx="118">
                  <c:v>1.4459442910437803</c:v>
                </c:pt>
                <c:pt idx="119">
                  <c:v>1.4043523059596061</c:v>
                </c:pt>
                <c:pt idx="120">
                  <c:v>1.3514533018536292</c:v>
                </c:pt>
                <c:pt idx="121">
                  <c:v>1.2876731904027996</c:v>
                </c:pt>
                <c:pt idx="122">
                  <c:v>1.2135254915624216</c:v>
                </c:pt>
                <c:pt idx="123">
                  <c:v>1.1296071990054166</c:v>
                </c:pt>
                <c:pt idx="124">
                  <c:v>1.0365939734802974</c:v>
                </c:pt>
                <c:pt idx="125">
                  <c:v>0.9352347027881005</c:v>
                </c:pt>
                <c:pt idx="126">
                  <c:v>0.82634547217815391</c:v>
                </c:pt>
                <c:pt idx="127">
                  <c:v>0.71080299370949795</c:v>
                </c:pt>
                <c:pt idx="128">
                  <c:v>0.58953754748088505</c:v>
                </c:pt>
                <c:pt idx="129">
                  <c:v>0.46352549156242107</c:v>
                </c:pt>
                <c:pt idx="130">
                  <c:v>0.33378140093447178</c:v>
                </c:pt>
                <c:pt idx="131">
                  <c:v>0.20134989872648304</c:v>
                </c:pt>
                <c:pt idx="132">
                  <c:v>6.7297245525772501E-2</c:v>
                </c:pt>
                <c:pt idx="133">
                  <c:v>-6.7297245525771973E-2</c:v>
                </c:pt>
                <c:pt idx="134">
                  <c:v>-0.20134989872648285</c:v>
                </c:pt>
                <c:pt idx="135">
                  <c:v>-0.33378140093447162</c:v>
                </c:pt>
                <c:pt idx="136">
                  <c:v>-0.46352549156242057</c:v>
                </c:pt>
                <c:pt idx="137">
                  <c:v>-0.58953754748088494</c:v>
                </c:pt>
                <c:pt idx="138">
                  <c:v>-0.71080299370949751</c:v>
                </c:pt>
                <c:pt idx="139">
                  <c:v>-0.82634547217815335</c:v>
                </c:pt>
                <c:pt idx="140">
                  <c:v>-0.93523470278809995</c:v>
                </c:pt>
                <c:pt idx="141">
                  <c:v>-1.0365939734802967</c:v>
                </c:pt>
                <c:pt idx="142">
                  <c:v>-1.1296071990054164</c:v>
                </c:pt>
                <c:pt idx="143">
                  <c:v>-1.213525491562421</c:v>
                </c:pt>
                <c:pt idx="144">
                  <c:v>-1.2876731904027992</c:v>
                </c:pt>
                <c:pt idx="145">
                  <c:v>-1.3514533018536288</c:v>
                </c:pt>
                <c:pt idx="146">
                  <c:v>-1.4043523059596057</c:v>
                </c:pt>
                <c:pt idx="147">
                  <c:v>-1.4459442910437799</c:v>
                </c:pt>
                <c:pt idx="148">
                  <c:v>-1.4758943828979445</c:v>
                </c:pt>
                <c:pt idx="149">
                  <c:v>-1.4939614409928588</c:v>
                </c:pt>
                <c:pt idx="150">
                  <c:v>-1.5000000000000004</c:v>
                </c:pt>
                <c:pt idx="151">
                  <c:v>1.6000000000000005</c:v>
                </c:pt>
                <c:pt idx="152">
                  <c:v>1.5948116930147367</c:v>
                </c:pt>
                <c:pt idx="153">
                  <c:v>1.5792804202206612</c:v>
                </c:pt>
                <c:pt idx="154">
                  <c:v>1.5535069078816837</c:v>
                </c:pt>
                <c:pt idx="155">
                  <c:v>1.5176583071154333</c:v>
                </c:pt>
                <c:pt idx="156">
                  <c:v>1.4719671098541192</c:v>
                </c:pt>
                <c:pt idx="157">
                  <c:v>1.4167296410451364</c:v>
                </c:pt>
                <c:pt idx="158">
                  <c:v>1.3523041368700723</c:v>
                </c:pt>
                <c:pt idx="159">
                  <c:v>1.2791084214456026</c:v>
                </c:pt>
                <c:pt idx="160">
                  <c:v>1.1976171970737624</c:v>
                </c:pt>
                <c:pt idx="161">
                  <c:v>1.1083589656153596</c:v>
                </c:pt>
                <c:pt idx="162">
                  <c:v>1.0119126009526043</c:v>
                </c:pt>
                <c:pt idx="163">
                  <c:v>0.90890359476984994</c:v>
                </c:pt>
                <c:pt idx="164">
                  <c:v>0.80000000000000082</c:v>
                </c:pt>
                <c:pt idx="165">
                  <c:v>0.68590809824488763</c:v>
                </c:pt>
                <c:pt idx="166">
                  <c:v>0.56736781926805779</c:v>
                </c:pt>
                <c:pt idx="167">
                  <c:v>0.44514794226632526</c:v>
                </c:pt>
                <c:pt idx="168">
                  <c:v>0.32004111004167196</c:v>
                </c:pt>
                <c:pt idx="169">
                  <c:v>0.19285868840851758</c:v>
                </c:pt>
                <c:pt idx="170">
                  <c:v>6.4425504175065124E-2</c:v>
                </c:pt>
                <c:pt idx="171">
                  <c:v>-6.4425504175063514E-2</c:v>
                </c:pt>
                <c:pt idx="172">
                  <c:v>-0.19285868840851633</c:v>
                </c:pt>
                <c:pt idx="173">
                  <c:v>-0.32004111004167002</c:v>
                </c:pt>
                <c:pt idx="174">
                  <c:v>-0.44514794226632332</c:v>
                </c:pt>
                <c:pt idx="175">
                  <c:v>-0.56736781926805635</c:v>
                </c:pt>
                <c:pt idx="176">
                  <c:v>-0.68590809824488586</c:v>
                </c:pt>
                <c:pt idx="177">
                  <c:v>-0.79999999999999927</c:v>
                </c:pt>
                <c:pt idx="178">
                  <c:v>-0.90890359476984817</c:v>
                </c:pt>
                <c:pt idx="179">
                  <c:v>-1.0119126009526027</c:v>
                </c:pt>
                <c:pt idx="180">
                  <c:v>-1.1083589656153583</c:v>
                </c:pt>
                <c:pt idx="181">
                  <c:v>-1.1976171970737612</c:v>
                </c:pt>
                <c:pt idx="182">
                  <c:v>-1.2791084214456017</c:v>
                </c:pt>
                <c:pt idx="183">
                  <c:v>-1.352304136870071</c:v>
                </c:pt>
                <c:pt idx="184">
                  <c:v>-1.4167296410451355</c:v>
                </c:pt>
                <c:pt idx="185">
                  <c:v>-1.4719671098541185</c:v>
                </c:pt>
                <c:pt idx="186">
                  <c:v>-1.5176583071154328</c:v>
                </c:pt>
                <c:pt idx="187">
                  <c:v>-1.5535069078816834</c:v>
                </c:pt>
                <c:pt idx="188">
                  <c:v>-1.579280420220661</c:v>
                </c:pt>
                <c:pt idx="189">
                  <c:v>-1.5948116930147365</c:v>
                </c:pt>
                <c:pt idx="190">
                  <c:v>-1.6000000000000005</c:v>
                </c:pt>
                <c:pt idx="191">
                  <c:v>1.7000000000000006</c:v>
                </c:pt>
                <c:pt idx="192">
                  <c:v>1.6952464552080069</c:v>
                </c:pt>
                <c:pt idx="193">
                  <c:v>1.6810124045827191</c:v>
                </c:pt>
                <c:pt idx="194">
                  <c:v>1.6573774507091008</c:v>
                </c:pt>
                <c:pt idx="195">
                  <c:v>1.62447376983644</c:v>
                </c:pt>
                <c:pt idx="196">
                  <c:v>1.5824853726951478</c:v>
                </c:pt>
                <c:pt idx="197">
                  <c:v>1.5316470754341132</c:v>
                </c:pt>
                <c:pt idx="198">
                  <c:v>1.4722431864335463</c:v>
                </c:pt>
                <c:pt idx="199">
                  <c:v>1.4046059163371918</c:v>
                </c:pt>
                <c:pt idx="200">
                  <c:v>1.3291135201956512</c:v>
                </c:pt>
                <c:pt idx="201">
                  <c:v>1.2461881821107053</c:v>
                </c:pt>
                <c:pt idx="202">
                  <c:v>1.1562936542105637</c:v>
                </c:pt>
                <c:pt idx="203">
                  <c:v>1.0599326631598476</c:v>
                </c:pt>
                <c:pt idx="204">
                  <c:v>0.95764409870815803</c:v>
                </c:pt>
                <c:pt idx="205">
                  <c:v>0.85000000000000053</c:v>
                </c:pt>
                <c:pt idx="206">
                  <c:v>0.7376023564998494</c:v>
                </c:pt>
                <c:pt idx="207">
                  <c:v>0.62107974142287203</c:v>
                </c:pt>
                <c:pt idx="208">
                  <c:v>0.50108379649853751</c:v>
                </c:pt>
                <c:pt idx="209">
                  <c:v>0.37828558772573467</c:v>
                </c:pt>
                <c:pt idx="210">
                  <c:v>0.25337185249949629</c:v>
                </c:pt>
                <c:pt idx="211">
                  <c:v>0.12704115909692076</c:v>
                </c:pt>
                <c:pt idx="212">
                  <c:v>-6.5081403807787402E-16</c:v>
                </c:pt>
                <c:pt idx="213">
                  <c:v>-0.12704115909692207</c:v>
                </c:pt>
                <c:pt idx="214">
                  <c:v>-0.2533718524994979</c:v>
                </c:pt>
                <c:pt idx="215">
                  <c:v>-0.37828558772573595</c:v>
                </c:pt>
                <c:pt idx="216">
                  <c:v>-0.50108379649853874</c:v>
                </c:pt>
                <c:pt idx="217">
                  <c:v>-0.62107974142287325</c:v>
                </c:pt>
                <c:pt idx="218">
                  <c:v>-0.73760235649985095</c:v>
                </c:pt>
                <c:pt idx="219">
                  <c:v>-0.85000000000000198</c:v>
                </c:pt>
                <c:pt idx="220">
                  <c:v>-0.9576440987081597</c:v>
                </c:pt>
                <c:pt idx="221">
                  <c:v>-1.0599326631598485</c:v>
                </c:pt>
                <c:pt idx="222">
                  <c:v>-1.1562936542105648</c:v>
                </c:pt>
                <c:pt idx="223">
                  <c:v>-1.2461881821107064</c:v>
                </c:pt>
                <c:pt idx="224">
                  <c:v>-1.3291135201956514</c:v>
                </c:pt>
                <c:pt idx="225">
                  <c:v>-1.4046059163371925</c:v>
                </c:pt>
                <c:pt idx="226">
                  <c:v>-1.4722431864335468</c:v>
                </c:pt>
                <c:pt idx="227">
                  <c:v>-1.5316470754341129</c:v>
                </c:pt>
                <c:pt idx="228">
                  <c:v>-1.582485372695148</c:v>
                </c:pt>
                <c:pt idx="229">
                  <c:v>-1.62447376983644</c:v>
                </c:pt>
                <c:pt idx="230">
                  <c:v>-1.6573774507091008</c:v>
                </c:pt>
                <c:pt idx="231">
                  <c:v>-1.6810124045827191</c:v>
                </c:pt>
                <c:pt idx="232">
                  <c:v>-1.6952464552080069</c:v>
                </c:pt>
                <c:pt idx="233">
                  <c:v>-1.7000000000000006</c:v>
                </c:pt>
                <c:pt idx="234">
                  <c:v>1.8000000000000007</c:v>
                </c:pt>
                <c:pt idx="235">
                  <c:v>1.7956152904676843</c:v>
                </c:pt>
                <c:pt idx="236">
                  <c:v>1.7824825237348274</c:v>
                </c:pt>
                <c:pt idx="237">
                  <c:v>1.760665681320851</c:v>
                </c:pt>
                <c:pt idx="238">
                  <c:v>1.7302710526889746</c:v>
                </c:pt>
                <c:pt idx="239">
                  <c:v>1.6914467174146359</c:v>
                </c:pt>
                <c:pt idx="240">
                  <c:v>1.6443818237566823</c:v>
                </c:pt>
                <c:pt idx="241">
                  <c:v>1.5893056671460692</c:v>
                </c:pt>
                <c:pt idx="242">
                  <c:v>1.5264865730815673</c:v>
                </c:pt>
                <c:pt idx="243">
                  <c:v>1.4562305898749059</c:v>
                </c:pt>
                <c:pt idx="244">
                  <c:v>1.378879997614161</c:v>
                </c:pt>
                <c:pt idx="245">
                  <c:v>1.2948116406095727</c:v>
                </c:pt>
                <c:pt idx="246">
                  <c:v>1.2044350914459454</c:v>
                </c:pt>
                <c:pt idx="247">
                  <c:v>1.1081906555861853</c:v>
                </c:pt>
                <c:pt idx="248">
                  <c:v>1.0065472262473447</c:v>
                </c:pt>
                <c:pt idx="249">
                  <c:v>0.90000000000000058</c:v>
                </c:pt>
                <c:pt idx="250">
                  <c:v>0.7890680642203397</c:v>
                </c:pt>
                <c:pt idx="251">
                  <c:v>0.67429186814864217</c:v>
                </c:pt>
                <c:pt idx="252">
                  <c:v>0.55623058987490559</c:v>
                </c:pt>
                <c:pt idx="253">
                  <c:v>0.43545941207940198</c:v>
                </c:pt>
                <c:pt idx="254">
                  <c:v>0.31256671980047485</c:v>
                </c:pt>
                <c:pt idx="255">
                  <c:v>0.18815123388177629</c:v>
                </c:pt>
                <c:pt idx="256">
                  <c:v>6.2819094064501965E-2</c:v>
                </c:pt>
                <c:pt idx="257">
                  <c:v>-6.2819094064501341E-2</c:v>
                </c:pt>
                <c:pt idx="258">
                  <c:v>-0.18815123388177607</c:v>
                </c:pt>
                <c:pt idx="259">
                  <c:v>-0.31256671980047468</c:v>
                </c:pt>
                <c:pt idx="260">
                  <c:v>-0.43545941207940181</c:v>
                </c:pt>
                <c:pt idx="261">
                  <c:v>-0.55623058987490548</c:v>
                </c:pt>
                <c:pt idx="262">
                  <c:v>-0.67429186814864195</c:v>
                </c:pt>
                <c:pt idx="263">
                  <c:v>-0.78906806422033982</c:v>
                </c:pt>
                <c:pt idx="264">
                  <c:v>-0.89999999999999991</c:v>
                </c:pt>
                <c:pt idx="265">
                  <c:v>-1.0065472262473445</c:v>
                </c:pt>
                <c:pt idx="266">
                  <c:v>-1.1081906555861853</c:v>
                </c:pt>
                <c:pt idx="267">
                  <c:v>-1.2044350914459447</c:v>
                </c:pt>
                <c:pt idx="268">
                  <c:v>-1.2948116406095722</c:v>
                </c:pt>
                <c:pt idx="269">
                  <c:v>-1.3788799976141608</c:v>
                </c:pt>
                <c:pt idx="270">
                  <c:v>-1.4562305898749057</c:v>
                </c:pt>
                <c:pt idx="271">
                  <c:v>-1.5264865730815673</c:v>
                </c:pt>
                <c:pt idx="272">
                  <c:v>-1.5893056671460692</c:v>
                </c:pt>
                <c:pt idx="273">
                  <c:v>-1.6443818237566825</c:v>
                </c:pt>
                <c:pt idx="274">
                  <c:v>-1.6914467174146357</c:v>
                </c:pt>
                <c:pt idx="275">
                  <c:v>-1.7302710526889746</c:v>
                </c:pt>
                <c:pt idx="276">
                  <c:v>-1.760665681320851</c:v>
                </c:pt>
                <c:pt idx="277">
                  <c:v>-1.7824825237348274</c:v>
                </c:pt>
                <c:pt idx="278">
                  <c:v>-1.7956152904676843</c:v>
                </c:pt>
                <c:pt idx="279">
                  <c:v>-1.8000000000000007</c:v>
                </c:pt>
                <c:pt idx="280">
                  <c:v>1.9000000000000008</c:v>
                </c:pt>
                <c:pt idx="281">
                  <c:v>1.8959319541533475</c:v>
                </c:pt>
                <c:pt idx="282">
                  <c:v>1.8837452366102405</c:v>
                </c:pt>
                <c:pt idx="283">
                  <c:v>1.8634920327661386</c:v>
                </c:pt>
                <c:pt idx="284">
                  <c:v>1.8352590699492306</c:v>
                </c:pt>
                <c:pt idx="285">
                  <c:v>1.7991672460407016</c:v>
                </c:pt>
                <c:pt idx="286">
                  <c:v>1.7553711117714454</c:v>
                </c:pt>
                <c:pt idx="287">
                  <c:v>1.7040582089121084</c:v>
                </c:pt>
                <c:pt idx="288">
                  <c:v>1.6454482671904342</c:v>
                </c:pt>
                <c:pt idx="289">
                  <c:v>1.5797922633748367</c:v>
                </c:pt>
                <c:pt idx="290">
                  <c:v>1.5073713465533474</c:v>
                </c:pt>
                <c:pt idx="291">
                  <c:v>1.4284956342100577</c:v>
                </c:pt>
                <c:pt idx="292">
                  <c:v>1.343502884254441</c:v>
                </c:pt>
                <c:pt idx="293">
                  <c:v>1.2527570486901316</c:v>
                </c:pt>
                <c:pt idx="294">
                  <c:v>1.1566467151165698</c:v>
                </c:pt>
                <c:pt idx="295">
                  <c:v>1.0555834427372448</c:v>
                </c:pt>
                <c:pt idx="296">
                  <c:v>0.95000000000000062</c:v>
                </c:pt>
                <c:pt idx="297">
                  <c:v>0.84034851141610267</c:v>
                </c:pt>
                <c:pt idx="298">
                  <c:v>0.72709852149367105</c:v>
                </c:pt>
                <c:pt idx="299">
                  <c:v>0.61073498407600746</c:v>
                </c:pt>
                <c:pt idx="300">
                  <c:v>0.49175618569478963</c:v>
                </c:pt>
                <c:pt idx="301">
                  <c:v>0.37067161183064401</c:v>
                </c:pt>
                <c:pt idx="302">
                  <c:v>0.24799976521809836</c:v>
                </c:pt>
                <c:pt idx="303">
                  <c:v>0.12426594553727184</c:v>
                </c:pt>
                <c:pt idx="304">
                  <c:v>1.1638910321631895E-16</c:v>
                </c:pt>
                <c:pt idx="305">
                  <c:v>-0.12426594553727202</c:v>
                </c:pt>
                <c:pt idx="306">
                  <c:v>-0.24799976521809772</c:v>
                </c:pt>
                <c:pt idx="307">
                  <c:v>-0.37067161183064373</c:v>
                </c:pt>
                <c:pt idx="308">
                  <c:v>-0.49175618569478985</c:v>
                </c:pt>
                <c:pt idx="309">
                  <c:v>-0.6107349840760069</c:v>
                </c:pt>
                <c:pt idx="310">
                  <c:v>-0.72709852149367082</c:v>
                </c:pt>
                <c:pt idx="311">
                  <c:v>-0.84034851141610256</c:v>
                </c:pt>
                <c:pt idx="312">
                  <c:v>-0.95</c:v>
                </c:pt>
                <c:pt idx="313">
                  <c:v>-1.0555834427372441</c:v>
                </c:pt>
                <c:pt idx="314">
                  <c:v>-1.1566467151165698</c:v>
                </c:pt>
                <c:pt idx="315">
                  <c:v>-1.2527570486901314</c:v>
                </c:pt>
                <c:pt idx="316">
                  <c:v>-1.3435028842544408</c:v>
                </c:pt>
                <c:pt idx="317">
                  <c:v>-1.4284956342100574</c:v>
                </c:pt>
                <c:pt idx="318">
                  <c:v>-1.5073713465533471</c:v>
                </c:pt>
                <c:pt idx="319">
                  <c:v>-1.5797922633748369</c:v>
                </c:pt>
                <c:pt idx="320">
                  <c:v>-1.6454482671904342</c:v>
                </c:pt>
                <c:pt idx="321">
                  <c:v>-1.7040582089121084</c:v>
                </c:pt>
                <c:pt idx="322">
                  <c:v>-1.7553711117714454</c:v>
                </c:pt>
                <c:pt idx="323">
                  <c:v>-1.7991672460407013</c:v>
                </c:pt>
                <c:pt idx="324">
                  <c:v>-1.8352590699492304</c:v>
                </c:pt>
                <c:pt idx="325">
                  <c:v>-1.8634920327661386</c:v>
                </c:pt>
                <c:pt idx="326">
                  <c:v>-1.8837452366102405</c:v>
                </c:pt>
                <c:pt idx="327">
                  <c:v>-1.8959319541533475</c:v>
                </c:pt>
                <c:pt idx="328">
                  <c:v>-1.9000000000000008</c:v>
                </c:pt>
                <c:pt idx="329">
                  <c:v>2.0000000000000009</c:v>
                </c:pt>
                <c:pt idx="330">
                  <c:v>1.9962066574740891</c:v>
                </c:pt>
                <c:pt idx="331">
                  <c:v>1.9848410193438724</c:v>
                </c:pt>
                <c:pt idx="332">
                  <c:v>1.9659461993678045</c:v>
                </c:pt>
                <c:pt idx="333">
                  <c:v>1.9395938720700199</c:v>
                </c:pt>
                <c:pt idx="334">
                  <c:v>1.9058840008543141</c:v>
                </c:pt>
                <c:pt idx="335">
                  <c:v>1.8649444588087125</c:v>
                </c:pt>
                <c:pt idx="336">
                  <c:v>1.8169305436390482</c:v>
                </c:pt>
                <c:pt idx="337">
                  <c:v>1.7620243885715698</c:v>
                </c:pt>
                <c:pt idx="338">
                  <c:v>1.7004342714592289</c:v>
                </c:pt>
                <c:pt idx="339">
                  <c:v>1.6323938247124439</c:v>
                </c:pt>
                <c:pt idx="340">
                  <c:v>1.5581611490513414</c:v>
                </c:pt>
                <c:pt idx="341">
                  <c:v>1.4780178344413186</c:v>
                </c:pt>
                <c:pt idx="342">
                  <c:v>1.3922678919258535</c:v>
                </c:pt>
                <c:pt idx="343">
                  <c:v>1.3012366004084845</c:v>
                </c:pt>
                <c:pt idx="344">
                  <c:v>1.2052692727585126</c:v>
                </c:pt>
                <c:pt idx="345">
                  <c:v>1.1047299459210116</c:v>
                </c:pt>
                <c:pt idx="346">
                  <c:v>0.99999999999999989</c:v>
                </c:pt>
                <c:pt idx="347">
                  <c:v>0.89147671155307628</c:v>
                </c:pt>
                <c:pt idx="348">
                  <c:v>0.77957174658535833</c:v>
                </c:pt>
                <c:pt idx="349">
                  <c:v>0.66470959895931925</c:v>
                </c:pt>
                <c:pt idx="350">
                  <c:v>0.54732598014416545</c:v>
                </c:pt>
                <c:pt idx="351">
                  <c:v>0.42786616641299441</c:v>
                </c:pt>
                <c:pt idx="352">
                  <c:v>0.30678330975737012</c:v>
                </c:pt>
                <c:pt idx="353">
                  <c:v>0.18453671892660323</c:v>
                </c:pt>
                <c:pt idx="354">
                  <c:v>6.1590117112339797E-2</c:v>
                </c:pt>
                <c:pt idx="355">
                  <c:v>-6.1590117112341768E-2</c:v>
                </c:pt>
                <c:pt idx="356">
                  <c:v>-0.18453671892660475</c:v>
                </c:pt>
                <c:pt idx="357">
                  <c:v>-0.30678330975737161</c:v>
                </c:pt>
                <c:pt idx="358">
                  <c:v>-0.4278661664129963</c:v>
                </c:pt>
                <c:pt idx="359">
                  <c:v>-0.54732598014416733</c:v>
                </c:pt>
                <c:pt idx="360">
                  <c:v>-0.66470959895932069</c:v>
                </c:pt>
                <c:pt idx="361">
                  <c:v>-0.7795717465853601</c:v>
                </c:pt>
                <c:pt idx="362">
                  <c:v>-0.8914767115530785</c:v>
                </c:pt>
                <c:pt idx="363">
                  <c:v>-1.0000000000000016</c:v>
                </c:pt>
                <c:pt idx="364">
                  <c:v>-1.1047299459210129</c:v>
                </c:pt>
                <c:pt idx="365">
                  <c:v>-1.2052692727585144</c:v>
                </c:pt>
                <c:pt idx="366">
                  <c:v>-1.3012366004084857</c:v>
                </c:pt>
                <c:pt idx="367">
                  <c:v>-1.3922678919258551</c:v>
                </c:pt>
                <c:pt idx="368">
                  <c:v>-1.4780178344413193</c:v>
                </c:pt>
                <c:pt idx="369">
                  <c:v>-1.5581611490513421</c:v>
                </c:pt>
                <c:pt idx="370">
                  <c:v>-1.632393824712445</c:v>
                </c:pt>
                <c:pt idx="371">
                  <c:v>-1.7004342714592295</c:v>
                </c:pt>
                <c:pt idx="372">
                  <c:v>-1.7620243885715703</c:v>
                </c:pt>
                <c:pt idx="373">
                  <c:v>-1.8169305436390488</c:v>
                </c:pt>
                <c:pt idx="374">
                  <c:v>-1.8649444588087132</c:v>
                </c:pt>
                <c:pt idx="375">
                  <c:v>-1.9058840008543145</c:v>
                </c:pt>
                <c:pt idx="376">
                  <c:v>-1.9395938720700201</c:v>
                </c:pt>
                <c:pt idx="377">
                  <c:v>-1.9659461993678047</c:v>
                </c:pt>
                <c:pt idx="378">
                  <c:v>-1.9848410193438726</c:v>
                </c:pt>
                <c:pt idx="379">
                  <c:v>-1.9962066574740891</c:v>
                </c:pt>
                <c:pt idx="380">
                  <c:v>-2.0000000000000009</c:v>
                </c:pt>
                <c:pt idx="381">
                  <c:v>2.100000000000001</c:v>
                </c:pt>
                <c:pt idx="382">
                  <c:v>2.0963118367050759</c:v>
                </c:pt>
                <c:pt idx="383">
                  <c:v>2.0852603016283866</c:v>
                </c:pt>
                <c:pt idx="384">
                  <c:v>2.0668842136899541</c:v>
                </c:pt>
                <c:pt idx="385">
                  <c:v>2.0412481195688637</c:v>
                </c:pt>
                <c:pt idx="386">
                  <c:v>2.0084420669806979</c:v>
                </c:pt>
                <c:pt idx="387">
                  <c:v>1.9685812883816547</c:v>
                </c:pt>
                <c:pt idx="388">
                  <c:v>1.9218057962103396</c:v>
                </c:pt>
                <c:pt idx="389">
                  <c:v>1.8682798910889702</c:v>
                </c:pt>
                <c:pt idx="390">
                  <c:v>1.8081915847114476</c:v>
                </c:pt>
                <c:pt idx="391">
                  <c:v>1.7417519394454246</c:v>
                </c:pt>
                <c:pt idx="392">
                  <c:v>1.6691943269680427</c:v>
                </c:pt>
                <c:pt idx="393">
                  <c:v>1.5907736085394031</c:v>
                </c:pt>
                <c:pt idx="394">
                  <c:v>1.5067652397930962</c:v>
                </c:pt>
                <c:pt idx="395">
                  <c:v>1.4174643031882428</c:v>
                </c:pt>
                <c:pt idx="396">
                  <c:v>1.3231844715215939</c:v>
                </c:pt>
                <c:pt idx="397">
                  <c:v>1.2242569061403921</c:v>
                </c:pt>
                <c:pt idx="398">
                  <c:v>1.1210290937260607</c:v>
                </c:pt>
                <c:pt idx="399">
                  <c:v>1.0138636257345646</c:v>
                </c:pt>
                <c:pt idx="400">
                  <c:v>0.90313692478069352</c:v>
                </c:pt>
                <c:pt idx="401">
                  <c:v>0.78923792243990032</c:v>
                </c:pt>
                <c:pt idx="402">
                  <c:v>0.6725666931119596</c:v>
                </c:pt>
                <c:pt idx="403">
                  <c:v>0.55353304874504261</c:v>
                </c:pt>
                <c:pt idx="404">
                  <c:v>0.4325550993563077</c:v>
                </c:pt>
                <c:pt idx="405">
                  <c:v>0.31005778440521176</c:v>
                </c:pt>
                <c:pt idx="406">
                  <c:v>0.18647138017816431</c:v>
                </c:pt>
                <c:pt idx="407">
                  <c:v>6.2229988427377196E-2</c:v>
                </c:pt>
                <c:pt idx="408">
                  <c:v>-6.2229988427373678E-2</c:v>
                </c:pt>
                <c:pt idx="409">
                  <c:v>-0.18647138017816078</c:v>
                </c:pt>
                <c:pt idx="410">
                  <c:v>-0.31005778440520826</c:v>
                </c:pt>
                <c:pt idx="411">
                  <c:v>-0.43255509935630432</c:v>
                </c:pt>
                <c:pt idx="412">
                  <c:v>-0.55353304874503928</c:v>
                </c:pt>
                <c:pt idx="413">
                  <c:v>-0.67256669311195627</c:v>
                </c:pt>
                <c:pt idx="414">
                  <c:v>-0.78923792243989732</c:v>
                </c:pt>
                <c:pt idx="415">
                  <c:v>-0.90313692478069019</c:v>
                </c:pt>
                <c:pt idx="416">
                  <c:v>-1.0138636257345612</c:v>
                </c:pt>
                <c:pt idx="417">
                  <c:v>-1.1210290937260579</c:v>
                </c:pt>
                <c:pt idx="418">
                  <c:v>-1.2242569061403885</c:v>
                </c:pt>
                <c:pt idx="419">
                  <c:v>-1.3231844715215901</c:v>
                </c:pt>
                <c:pt idx="420">
                  <c:v>-1.4174643031882388</c:v>
                </c:pt>
                <c:pt idx="421">
                  <c:v>-1.5067652397930926</c:v>
                </c:pt>
                <c:pt idx="422">
                  <c:v>-1.5907736085393993</c:v>
                </c:pt>
                <c:pt idx="423">
                  <c:v>-1.6691943269680389</c:v>
                </c:pt>
                <c:pt idx="424">
                  <c:v>-1.7417519394454213</c:v>
                </c:pt>
                <c:pt idx="425">
                  <c:v>-1.8081915847114443</c:v>
                </c:pt>
                <c:pt idx="426">
                  <c:v>-1.8682798910889671</c:v>
                </c:pt>
                <c:pt idx="427">
                  <c:v>-1.9218057962103372</c:v>
                </c:pt>
                <c:pt idx="428">
                  <c:v>-1.9685812883816523</c:v>
                </c:pt>
                <c:pt idx="429">
                  <c:v>-2.0084420669806957</c:v>
                </c:pt>
                <c:pt idx="430">
                  <c:v>-2.0412481195688619</c:v>
                </c:pt>
                <c:pt idx="431">
                  <c:v>-2.0668842136899528</c:v>
                </c:pt>
                <c:pt idx="432">
                  <c:v>-2.0852603016283857</c:v>
                </c:pt>
                <c:pt idx="433">
                  <c:v>-2.0963118367050755</c:v>
                </c:pt>
                <c:pt idx="434">
                  <c:v>-2.100000000000001</c:v>
                </c:pt>
              </c:numCache>
            </c:numRef>
          </c:xVal>
          <c:yVal>
            <c:numRef>
              <c:f>Sheet1!$D$2:$D$436</c:f>
              <c:numCache>
                <c:formatCode>General</c:formatCode>
                <c:ptCount val="435"/>
                <c:pt idx="0">
                  <c:v>-10</c:v>
                </c:pt>
                <c:pt idx="1">
                  <c:v>-10</c:v>
                </c:pt>
                <c:pt idx="2">
                  <c:v>-10</c:v>
                </c:pt>
                <c:pt idx="3">
                  <c:v>-10</c:v>
                </c:pt>
                <c:pt idx="4">
                  <c:v>-10</c:v>
                </c:pt>
                <c:pt idx="5">
                  <c:v>-10</c:v>
                </c:pt>
                <c:pt idx="6">
                  <c:v>-10</c:v>
                </c:pt>
                <c:pt idx="7">
                  <c:v>-10</c:v>
                </c:pt>
                <c:pt idx="8">
                  <c:v>-10</c:v>
                </c:pt>
                <c:pt idx="9">
                  <c:v>-10</c:v>
                </c:pt>
                <c:pt idx="10">
                  <c:v>-10</c:v>
                </c:pt>
                <c:pt idx="11">
                  <c:v>-10</c:v>
                </c:pt>
                <c:pt idx="12">
                  <c:v>-10</c:v>
                </c:pt>
                <c:pt idx="13">
                  <c:v>-10</c:v>
                </c:pt>
                <c:pt idx="14">
                  <c:v>-10</c:v>
                </c:pt>
                <c:pt idx="15">
                  <c:v>-10</c:v>
                </c:pt>
                <c:pt idx="16">
                  <c:v>-10</c:v>
                </c:pt>
                <c:pt idx="17">
                  <c:v>-10</c:v>
                </c:pt>
                <c:pt idx="18">
                  <c:v>-10</c:v>
                </c:pt>
                <c:pt idx="19">
                  <c:v>-10</c:v>
                </c:pt>
                <c:pt idx="20">
                  <c:v>-10</c:v>
                </c:pt>
                <c:pt idx="21">
                  <c:v>-10</c:v>
                </c:pt>
                <c:pt idx="22">
                  <c:v>-10</c:v>
                </c:pt>
                <c:pt idx="23">
                  <c:v>-10</c:v>
                </c:pt>
                <c:pt idx="24">
                  <c:v>-10</c:v>
                </c:pt>
                <c:pt idx="25">
                  <c:v>-10</c:v>
                </c:pt>
                <c:pt idx="26">
                  <c:v>-10</c:v>
                </c:pt>
                <c:pt idx="27">
                  <c:v>-10</c:v>
                </c:pt>
                <c:pt idx="28">
                  <c:v>-10</c:v>
                </c:pt>
                <c:pt idx="29">
                  <c:v>-10</c:v>
                </c:pt>
                <c:pt idx="30">
                  <c:v>-10</c:v>
                </c:pt>
                <c:pt idx="31">
                  <c:v>-10</c:v>
                </c:pt>
                <c:pt idx="32">
                  <c:v>-10</c:v>
                </c:pt>
                <c:pt idx="33">
                  <c:v>-10</c:v>
                </c:pt>
                <c:pt idx="34">
                  <c:v>-10</c:v>
                </c:pt>
                <c:pt idx="35">
                  <c:v>-10</c:v>
                </c:pt>
                <c:pt idx="36">
                  <c:v>-10</c:v>
                </c:pt>
                <c:pt idx="37">
                  <c:v>-10</c:v>
                </c:pt>
                <c:pt idx="38">
                  <c:v>-10</c:v>
                </c:pt>
                <c:pt idx="39">
                  <c:v>-10</c:v>
                </c:pt>
                <c:pt idx="40">
                  <c:v>-10</c:v>
                </c:pt>
                <c:pt idx="41">
                  <c:v>-10</c:v>
                </c:pt>
                <c:pt idx="42">
                  <c:v>-10</c:v>
                </c:pt>
                <c:pt idx="43">
                  <c:v>-10</c:v>
                </c:pt>
                <c:pt idx="44">
                  <c:v>-10</c:v>
                </c:pt>
                <c:pt idx="45">
                  <c:v>-10</c:v>
                </c:pt>
                <c:pt idx="46">
                  <c:v>-10</c:v>
                </c:pt>
                <c:pt idx="47">
                  <c:v>-10</c:v>
                </c:pt>
                <c:pt idx="48">
                  <c:v>-10</c:v>
                </c:pt>
                <c:pt idx="49">
                  <c:v>-10</c:v>
                </c:pt>
                <c:pt idx="50">
                  <c:v>-10</c:v>
                </c:pt>
                <c:pt idx="51">
                  <c:v>-10</c:v>
                </c:pt>
                <c:pt idx="52">
                  <c:v>-10</c:v>
                </c:pt>
                <c:pt idx="53">
                  <c:v>-10</c:v>
                </c:pt>
                <c:pt idx="54">
                  <c:v>-10</c:v>
                </c:pt>
                <c:pt idx="55">
                  <c:v>-10</c:v>
                </c:pt>
                <c:pt idx="56">
                  <c:v>-10</c:v>
                </c:pt>
                <c:pt idx="57">
                  <c:v>-10</c:v>
                </c:pt>
                <c:pt idx="58">
                  <c:v>-10</c:v>
                </c:pt>
                <c:pt idx="59">
                  <c:v>-10</c:v>
                </c:pt>
                <c:pt idx="60">
                  <c:v>-10</c:v>
                </c:pt>
                <c:pt idx="61">
                  <c:v>-10</c:v>
                </c:pt>
                <c:pt idx="62">
                  <c:v>-10</c:v>
                </c:pt>
                <c:pt idx="63">
                  <c:v>-10</c:v>
                </c:pt>
                <c:pt idx="64">
                  <c:v>-10</c:v>
                </c:pt>
                <c:pt idx="65">
                  <c:v>-10</c:v>
                </c:pt>
                <c:pt idx="66">
                  <c:v>-10</c:v>
                </c:pt>
                <c:pt idx="67">
                  <c:v>-10</c:v>
                </c:pt>
                <c:pt idx="68">
                  <c:v>-10</c:v>
                </c:pt>
                <c:pt idx="69">
                  <c:v>-10</c:v>
                </c:pt>
                <c:pt idx="70">
                  <c:v>-10</c:v>
                </c:pt>
                <c:pt idx="71">
                  <c:v>-10</c:v>
                </c:pt>
                <c:pt idx="72">
                  <c:v>-10</c:v>
                </c:pt>
                <c:pt idx="73">
                  <c:v>-10</c:v>
                </c:pt>
                <c:pt idx="74">
                  <c:v>-10</c:v>
                </c:pt>
                <c:pt idx="75">
                  <c:v>-10</c:v>
                </c:pt>
                <c:pt idx="76">
                  <c:v>-10</c:v>
                </c:pt>
                <c:pt idx="77">
                  <c:v>-10</c:v>
                </c:pt>
                <c:pt idx="78">
                  <c:v>-10</c:v>
                </c:pt>
                <c:pt idx="79">
                  <c:v>-10</c:v>
                </c:pt>
                <c:pt idx="80">
                  <c:v>-10</c:v>
                </c:pt>
                <c:pt idx="81">
                  <c:v>-10</c:v>
                </c:pt>
                <c:pt idx="82">
                  <c:v>-10</c:v>
                </c:pt>
                <c:pt idx="83">
                  <c:v>-10</c:v>
                </c:pt>
                <c:pt idx="84">
                  <c:v>-10</c:v>
                </c:pt>
                <c:pt idx="85">
                  <c:v>-10</c:v>
                </c:pt>
                <c:pt idx="86">
                  <c:v>-10</c:v>
                </c:pt>
                <c:pt idx="87">
                  <c:v>-10</c:v>
                </c:pt>
                <c:pt idx="88">
                  <c:v>-10</c:v>
                </c:pt>
                <c:pt idx="89">
                  <c:v>-10</c:v>
                </c:pt>
                <c:pt idx="90">
                  <c:v>-10</c:v>
                </c:pt>
                <c:pt idx="91">
                  <c:v>-10</c:v>
                </c:pt>
                <c:pt idx="92">
                  <c:v>-10</c:v>
                </c:pt>
                <c:pt idx="93">
                  <c:v>-10</c:v>
                </c:pt>
                <c:pt idx="94">
                  <c:v>-10</c:v>
                </c:pt>
                <c:pt idx="95">
                  <c:v>-10</c:v>
                </c:pt>
                <c:pt idx="96">
                  <c:v>-10</c:v>
                </c:pt>
                <c:pt idx="97">
                  <c:v>-10</c:v>
                </c:pt>
                <c:pt idx="98">
                  <c:v>-10</c:v>
                </c:pt>
                <c:pt idx="99">
                  <c:v>-10</c:v>
                </c:pt>
                <c:pt idx="100">
                  <c:v>-10</c:v>
                </c:pt>
                <c:pt idx="101">
                  <c:v>-10</c:v>
                </c:pt>
                <c:pt idx="102">
                  <c:v>-10</c:v>
                </c:pt>
                <c:pt idx="103">
                  <c:v>-10</c:v>
                </c:pt>
                <c:pt idx="104">
                  <c:v>-10</c:v>
                </c:pt>
                <c:pt idx="105">
                  <c:v>-10</c:v>
                </c:pt>
                <c:pt idx="106">
                  <c:v>-10</c:v>
                </c:pt>
                <c:pt idx="107">
                  <c:v>-10</c:v>
                </c:pt>
                <c:pt idx="108">
                  <c:v>-10</c:v>
                </c:pt>
                <c:pt idx="109">
                  <c:v>-10</c:v>
                </c:pt>
                <c:pt idx="110">
                  <c:v>-10</c:v>
                </c:pt>
                <c:pt idx="111">
                  <c:v>-10</c:v>
                </c:pt>
                <c:pt idx="112">
                  <c:v>-10</c:v>
                </c:pt>
                <c:pt idx="113">
                  <c:v>-10</c:v>
                </c:pt>
                <c:pt idx="114">
                  <c:v>-10</c:v>
                </c:pt>
                <c:pt idx="115">
                  <c:v>-10</c:v>
                </c:pt>
                <c:pt idx="116">
                  <c:v>-10</c:v>
                </c:pt>
                <c:pt idx="117">
                  <c:v>-10</c:v>
                </c:pt>
                <c:pt idx="118">
                  <c:v>-10</c:v>
                </c:pt>
                <c:pt idx="119">
                  <c:v>-10</c:v>
                </c:pt>
                <c:pt idx="120">
                  <c:v>-10</c:v>
                </c:pt>
                <c:pt idx="121">
                  <c:v>-10</c:v>
                </c:pt>
                <c:pt idx="122">
                  <c:v>-10</c:v>
                </c:pt>
                <c:pt idx="123">
                  <c:v>-10</c:v>
                </c:pt>
                <c:pt idx="124">
                  <c:v>-10</c:v>
                </c:pt>
                <c:pt idx="125">
                  <c:v>-10</c:v>
                </c:pt>
                <c:pt idx="126">
                  <c:v>-10</c:v>
                </c:pt>
                <c:pt idx="127">
                  <c:v>-10</c:v>
                </c:pt>
                <c:pt idx="128">
                  <c:v>-10</c:v>
                </c:pt>
                <c:pt idx="129">
                  <c:v>-10</c:v>
                </c:pt>
                <c:pt idx="130">
                  <c:v>-10</c:v>
                </c:pt>
                <c:pt idx="131">
                  <c:v>-10</c:v>
                </c:pt>
                <c:pt idx="132">
                  <c:v>-10</c:v>
                </c:pt>
                <c:pt idx="133">
                  <c:v>-10</c:v>
                </c:pt>
                <c:pt idx="134">
                  <c:v>-10</c:v>
                </c:pt>
                <c:pt idx="135">
                  <c:v>-10</c:v>
                </c:pt>
                <c:pt idx="136">
                  <c:v>-10</c:v>
                </c:pt>
                <c:pt idx="137">
                  <c:v>-10</c:v>
                </c:pt>
                <c:pt idx="138">
                  <c:v>-10</c:v>
                </c:pt>
                <c:pt idx="139">
                  <c:v>-10</c:v>
                </c:pt>
                <c:pt idx="140">
                  <c:v>-10</c:v>
                </c:pt>
                <c:pt idx="141">
                  <c:v>-10</c:v>
                </c:pt>
                <c:pt idx="142">
                  <c:v>-10</c:v>
                </c:pt>
                <c:pt idx="143">
                  <c:v>-10</c:v>
                </c:pt>
                <c:pt idx="144">
                  <c:v>-10</c:v>
                </c:pt>
                <c:pt idx="145">
                  <c:v>-10</c:v>
                </c:pt>
                <c:pt idx="146">
                  <c:v>-10</c:v>
                </c:pt>
                <c:pt idx="147">
                  <c:v>-10</c:v>
                </c:pt>
                <c:pt idx="148">
                  <c:v>-10</c:v>
                </c:pt>
                <c:pt idx="149">
                  <c:v>-10</c:v>
                </c:pt>
                <c:pt idx="150">
                  <c:v>-10</c:v>
                </c:pt>
                <c:pt idx="151">
                  <c:v>-10</c:v>
                </c:pt>
                <c:pt idx="152">
                  <c:v>-10</c:v>
                </c:pt>
                <c:pt idx="153">
                  <c:v>-10</c:v>
                </c:pt>
                <c:pt idx="154">
                  <c:v>-10</c:v>
                </c:pt>
                <c:pt idx="155">
                  <c:v>-10</c:v>
                </c:pt>
                <c:pt idx="156">
                  <c:v>-10</c:v>
                </c:pt>
                <c:pt idx="157">
                  <c:v>-10</c:v>
                </c:pt>
                <c:pt idx="158">
                  <c:v>-10</c:v>
                </c:pt>
                <c:pt idx="159">
                  <c:v>-10</c:v>
                </c:pt>
                <c:pt idx="160">
                  <c:v>-10</c:v>
                </c:pt>
                <c:pt idx="161">
                  <c:v>-10</c:v>
                </c:pt>
                <c:pt idx="162">
                  <c:v>-10</c:v>
                </c:pt>
                <c:pt idx="163">
                  <c:v>-10</c:v>
                </c:pt>
                <c:pt idx="164">
                  <c:v>-10</c:v>
                </c:pt>
                <c:pt idx="165">
                  <c:v>-10</c:v>
                </c:pt>
                <c:pt idx="166">
                  <c:v>-10</c:v>
                </c:pt>
                <c:pt idx="167">
                  <c:v>-10</c:v>
                </c:pt>
                <c:pt idx="168">
                  <c:v>-10</c:v>
                </c:pt>
                <c:pt idx="169">
                  <c:v>-10</c:v>
                </c:pt>
                <c:pt idx="170">
                  <c:v>-10</c:v>
                </c:pt>
                <c:pt idx="171">
                  <c:v>-10</c:v>
                </c:pt>
                <c:pt idx="172">
                  <c:v>-10</c:v>
                </c:pt>
                <c:pt idx="173">
                  <c:v>-10</c:v>
                </c:pt>
                <c:pt idx="174">
                  <c:v>-10</c:v>
                </c:pt>
                <c:pt idx="175">
                  <c:v>-10</c:v>
                </c:pt>
                <c:pt idx="176">
                  <c:v>-10</c:v>
                </c:pt>
                <c:pt idx="177">
                  <c:v>-10</c:v>
                </c:pt>
                <c:pt idx="178">
                  <c:v>-10</c:v>
                </c:pt>
                <c:pt idx="179">
                  <c:v>-10</c:v>
                </c:pt>
                <c:pt idx="180">
                  <c:v>-10</c:v>
                </c:pt>
                <c:pt idx="181">
                  <c:v>-10</c:v>
                </c:pt>
                <c:pt idx="182">
                  <c:v>-10</c:v>
                </c:pt>
                <c:pt idx="183">
                  <c:v>-10</c:v>
                </c:pt>
                <c:pt idx="184">
                  <c:v>-10</c:v>
                </c:pt>
                <c:pt idx="185">
                  <c:v>-10</c:v>
                </c:pt>
                <c:pt idx="186">
                  <c:v>-10</c:v>
                </c:pt>
                <c:pt idx="187">
                  <c:v>-10</c:v>
                </c:pt>
                <c:pt idx="188">
                  <c:v>-10</c:v>
                </c:pt>
                <c:pt idx="189">
                  <c:v>-10</c:v>
                </c:pt>
                <c:pt idx="190">
                  <c:v>-10</c:v>
                </c:pt>
                <c:pt idx="191">
                  <c:v>-10</c:v>
                </c:pt>
                <c:pt idx="192">
                  <c:v>-10</c:v>
                </c:pt>
                <c:pt idx="193">
                  <c:v>-10</c:v>
                </c:pt>
                <c:pt idx="194">
                  <c:v>-10</c:v>
                </c:pt>
                <c:pt idx="195">
                  <c:v>-10</c:v>
                </c:pt>
                <c:pt idx="196">
                  <c:v>-10</c:v>
                </c:pt>
                <c:pt idx="197">
                  <c:v>-10</c:v>
                </c:pt>
                <c:pt idx="198">
                  <c:v>-10</c:v>
                </c:pt>
                <c:pt idx="199">
                  <c:v>-10</c:v>
                </c:pt>
                <c:pt idx="200">
                  <c:v>-10</c:v>
                </c:pt>
                <c:pt idx="201">
                  <c:v>-10</c:v>
                </c:pt>
                <c:pt idx="202">
                  <c:v>-10</c:v>
                </c:pt>
                <c:pt idx="203">
                  <c:v>-10</c:v>
                </c:pt>
                <c:pt idx="204">
                  <c:v>-10</c:v>
                </c:pt>
                <c:pt idx="205">
                  <c:v>-10</c:v>
                </c:pt>
                <c:pt idx="206">
                  <c:v>-10</c:v>
                </c:pt>
                <c:pt idx="207">
                  <c:v>-10</c:v>
                </c:pt>
                <c:pt idx="208">
                  <c:v>-10</c:v>
                </c:pt>
                <c:pt idx="209">
                  <c:v>-10</c:v>
                </c:pt>
                <c:pt idx="210">
                  <c:v>-10</c:v>
                </c:pt>
                <c:pt idx="211">
                  <c:v>-10</c:v>
                </c:pt>
                <c:pt idx="212">
                  <c:v>-10</c:v>
                </c:pt>
                <c:pt idx="213">
                  <c:v>-10</c:v>
                </c:pt>
                <c:pt idx="214">
                  <c:v>-10</c:v>
                </c:pt>
                <c:pt idx="215">
                  <c:v>-10</c:v>
                </c:pt>
                <c:pt idx="216">
                  <c:v>-10</c:v>
                </c:pt>
                <c:pt idx="217">
                  <c:v>-10</c:v>
                </c:pt>
                <c:pt idx="218">
                  <c:v>-10</c:v>
                </c:pt>
                <c:pt idx="219">
                  <c:v>-10</c:v>
                </c:pt>
                <c:pt idx="220">
                  <c:v>-10</c:v>
                </c:pt>
                <c:pt idx="221">
                  <c:v>-10</c:v>
                </c:pt>
                <c:pt idx="222">
                  <c:v>-10</c:v>
                </c:pt>
                <c:pt idx="223">
                  <c:v>-10</c:v>
                </c:pt>
                <c:pt idx="224">
                  <c:v>-10</c:v>
                </c:pt>
                <c:pt idx="225">
                  <c:v>-10</c:v>
                </c:pt>
                <c:pt idx="226">
                  <c:v>-10</c:v>
                </c:pt>
                <c:pt idx="227">
                  <c:v>-10</c:v>
                </c:pt>
                <c:pt idx="228">
                  <c:v>-10</c:v>
                </c:pt>
                <c:pt idx="229">
                  <c:v>-10</c:v>
                </c:pt>
                <c:pt idx="230">
                  <c:v>-10</c:v>
                </c:pt>
                <c:pt idx="231">
                  <c:v>-10</c:v>
                </c:pt>
                <c:pt idx="232">
                  <c:v>-10</c:v>
                </c:pt>
                <c:pt idx="233">
                  <c:v>-10</c:v>
                </c:pt>
                <c:pt idx="234">
                  <c:v>-10</c:v>
                </c:pt>
                <c:pt idx="235">
                  <c:v>-10</c:v>
                </c:pt>
                <c:pt idx="236">
                  <c:v>-10</c:v>
                </c:pt>
                <c:pt idx="237">
                  <c:v>-10</c:v>
                </c:pt>
                <c:pt idx="238">
                  <c:v>-10</c:v>
                </c:pt>
                <c:pt idx="239">
                  <c:v>-10</c:v>
                </c:pt>
                <c:pt idx="240">
                  <c:v>-10</c:v>
                </c:pt>
                <c:pt idx="241">
                  <c:v>-10</c:v>
                </c:pt>
                <c:pt idx="242">
                  <c:v>-10</c:v>
                </c:pt>
                <c:pt idx="243">
                  <c:v>-10</c:v>
                </c:pt>
                <c:pt idx="244">
                  <c:v>-10</c:v>
                </c:pt>
                <c:pt idx="245">
                  <c:v>-10</c:v>
                </c:pt>
                <c:pt idx="246">
                  <c:v>-10</c:v>
                </c:pt>
                <c:pt idx="247">
                  <c:v>-10</c:v>
                </c:pt>
                <c:pt idx="248">
                  <c:v>-10</c:v>
                </c:pt>
                <c:pt idx="249">
                  <c:v>-10</c:v>
                </c:pt>
                <c:pt idx="250">
                  <c:v>-10</c:v>
                </c:pt>
                <c:pt idx="251">
                  <c:v>-10</c:v>
                </c:pt>
                <c:pt idx="252">
                  <c:v>-10</c:v>
                </c:pt>
                <c:pt idx="253">
                  <c:v>-10</c:v>
                </c:pt>
                <c:pt idx="254">
                  <c:v>-10</c:v>
                </c:pt>
                <c:pt idx="255">
                  <c:v>-10</c:v>
                </c:pt>
                <c:pt idx="256">
                  <c:v>-10</c:v>
                </c:pt>
                <c:pt idx="257">
                  <c:v>-10</c:v>
                </c:pt>
                <c:pt idx="258">
                  <c:v>-10</c:v>
                </c:pt>
                <c:pt idx="259">
                  <c:v>-10</c:v>
                </c:pt>
                <c:pt idx="260">
                  <c:v>-10</c:v>
                </c:pt>
                <c:pt idx="261">
                  <c:v>-10</c:v>
                </c:pt>
                <c:pt idx="262">
                  <c:v>-10</c:v>
                </c:pt>
                <c:pt idx="263">
                  <c:v>-10</c:v>
                </c:pt>
                <c:pt idx="264">
                  <c:v>-10</c:v>
                </c:pt>
                <c:pt idx="265">
                  <c:v>-10</c:v>
                </c:pt>
                <c:pt idx="266">
                  <c:v>-10</c:v>
                </c:pt>
                <c:pt idx="267">
                  <c:v>-10</c:v>
                </c:pt>
                <c:pt idx="268">
                  <c:v>-10</c:v>
                </c:pt>
                <c:pt idx="269">
                  <c:v>-10</c:v>
                </c:pt>
                <c:pt idx="270">
                  <c:v>-10</c:v>
                </c:pt>
                <c:pt idx="271">
                  <c:v>-10</c:v>
                </c:pt>
                <c:pt idx="272">
                  <c:v>-10</c:v>
                </c:pt>
                <c:pt idx="273">
                  <c:v>-10</c:v>
                </c:pt>
                <c:pt idx="274">
                  <c:v>-10</c:v>
                </c:pt>
                <c:pt idx="275">
                  <c:v>-10</c:v>
                </c:pt>
                <c:pt idx="276">
                  <c:v>-10</c:v>
                </c:pt>
                <c:pt idx="277">
                  <c:v>-10</c:v>
                </c:pt>
                <c:pt idx="278">
                  <c:v>-10</c:v>
                </c:pt>
                <c:pt idx="279">
                  <c:v>-10</c:v>
                </c:pt>
                <c:pt idx="280">
                  <c:v>-10</c:v>
                </c:pt>
                <c:pt idx="281">
                  <c:v>-10</c:v>
                </c:pt>
                <c:pt idx="282">
                  <c:v>-10</c:v>
                </c:pt>
                <c:pt idx="283">
                  <c:v>-10</c:v>
                </c:pt>
                <c:pt idx="284">
                  <c:v>-10</c:v>
                </c:pt>
                <c:pt idx="285">
                  <c:v>-10</c:v>
                </c:pt>
                <c:pt idx="286">
                  <c:v>-10</c:v>
                </c:pt>
                <c:pt idx="287">
                  <c:v>-10</c:v>
                </c:pt>
                <c:pt idx="288">
                  <c:v>-10</c:v>
                </c:pt>
                <c:pt idx="289">
                  <c:v>-10</c:v>
                </c:pt>
                <c:pt idx="290">
                  <c:v>-10</c:v>
                </c:pt>
                <c:pt idx="291">
                  <c:v>-10</c:v>
                </c:pt>
                <c:pt idx="292">
                  <c:v>-10</c:v>
                </c:pt>
                <c:pt idx="293">
                  <c:v>-10</c:v>
                </c:pt>
                <c:pt idx="294">
                  <c:v>-10</c:v>
                </c:pt>
                <c:pt idx="295">
                  <c:v>-10</c:v>
                </c:pt>
                <c:pt idx="296">
                  <c:v>-10</c:v>
                </c:pt>
                <c:pt idx="297">
                  <c:v>-10</c:v>
                </c:pt>
                <c:pt idx="298">
                  <c:v>-10</c:v>
                </c:pt>
                <c:pt idx="299">
                  <c:v>-10</c:v>
                </c:pt>
                <c:pt idx="300">
                  <c:v>-10</c:v>
                </c:pt>
                <c:pt idx="301">
                  <c:v>-10</c:v>
                </c:pt>
                <c:pt idx="302">
                  <c:v>-10</c:v>
                </c:pt>
                <c:pt idx="303">
                  <c:v>-10</c:v>
                </c:pt>
                <c:pt idx="304">
                  <c:v>-10</c:v>
                </c:pt>
                <c:pt idx="305">
                  <c:v>-10</c:v>
                </c:pt>
                <c:pt idx="306">
                  <c:v>-10</c:v>
                </c:pt>
                <c:pt idx="307">
                  <c:v>-10</c:v>
                </c:pt>
                <c:pt idx="308">
                  <c:v>-10</c:v>
                </c:pt>
                <c:pt idx="309">
                  <c:v>-10</c:v>
                </c:pt>
                <c:pt idx="310">
                  <c:v>-10</c:v>
                </c:pt>
                <c:pt idx="311">
                  <c:v>-10</c:v>
                </c:pt>
                <c:pt idx="312">
                  <c:v>-10</c:v>
                </c:pt>
                <c:pt idx="313">
                  <c:v>-10</c:v>
                </c:pt>
                <c:pt idx="314">
                  <c:v>-10</c:v>
                </c:pt>
                <c:pt idx="315">
                  <c:v>-10</c:v>
                </c:pt>
                <c:pt idx="316">
                  <c:v>-10</c:v>
                </c:pt>
                <c:pt idx="317">
                  <c:v>-10</c:v>
                </c:pt>
                <c:pt idx="318">
                  <c:v>-10</c:v>
                </c:pt>
                <c:pt idx="319">
                  <c:v>-10</c:v>
                </c:pt>
                <c:pt idx="320">
                  <c:v>-10</c:v>
                </c:pt>
                <c:pt idx="321">
                  <c:v>-10</c:v>
                </c:pt>
                <c:pt idx="322">
                  <c:v>-10</c:v>
                </c:pt>
                <c:pt idx="323">
                  <c:v>-10</c:v>
                </c:pt>
                <c:pt idx="324">
                  <c:v>-10</c:v>
                </c:pt>
                <c:pt idx="325">
                  <c:v>-10</c:v>
                </c:pt>
                <c:pt idx="326">
                  <c:v>-10</c:v>
                </c:pt>
                <c:pt idx="327">
                  <c:v>-10</c:v>
                </c:pt>
                <c:pt idx="328">
                  <c:v>-10</c:v>
                </c:pt>
                <c:pt idx="329">
                  <c:v>-10</c:v>
                </c:pt>
                <c:pt idx="330">
                  <c:v>-10</c:v>
                </c:pt>
                <c:pt idx="331">
                  <c:v>-10</c:v>
                </c:pt>
                <c:pt idx="332">
                  <c:v>-10</c:v>
                </c:pt>
                <c:pt idx="333">
                  <c:v>-10</c:v>
                </c:pt>
                <c:pt idx="334">
                  <c:v>-10</c:v>
                </c:pt>
                <c:pt idx="335">
                  <c:v>-10</c:v>
                </c:pt>
                <c:pt idx="336">
                  <c:v>-10</c:v>
                </c:pt>
                <c:pt idx="337">
                  <c:v>-10</c:v>
                </c:pt>
                <c:pt idx="338">
                  <c:v>-10</c:v>
                </c:pt>
                <c:pt idx="339">
                  <c:v>-10</c:v>
                </c:pt>
                <c:pt idx="340">
                  <c:v>-10</c:v>
                </c:pt>
                <c:pt idx="341">
                  <c:v>-10</c:v>
                </c:pt>
                <c:pt idx="342">
                  <c:v>-10</c:v>
                </c:pt>
                <c:pt idx="343">
                  <c:v>-10</c:v>
                </c:pt>
                <c:pt idx="344">
                  <c:v>-10</c:v>
                </c:pt>
                <c:pt idx="345">
                  <c:v>-10</c:v>
                </c:pt>
                <c:pt idx="346">
                  <c:v>-10</c:v>
                </c:pt>
                <c:pt idx="347">
                  <c:v>-10</c:v>
                </c:pt>
                <c:pt idx="348">
                  <c:v>-10</c:v>
                </c:pt>
                <c:pt idx="349">
                  <c:v>-10</c:v>
                </c:pt>
                <c:pt idx="350">
                  <c:v>-10</c:v>
                </c:pt>
                <c:pt idx="351">
                  <c:v>-10</c:v>
                </c:pt>
                <c:pt idx="352">
                  <c:v>-10</c:v>
                </c:pt>
                <c:pt idx="353">
                  <c:v>-10</c:v>
                </c:pt>
                <c:pt idx="354">
                  <c:v>-10</c:v>
                </c:pt>
                <c:pt idx="355">
                  <c:v>-10</c:v>
                </c:pt>
                <c:pt idx="356">
                  <c:v>-10</c:v>
                </c:pt>
                <c:pt idx="357">
                  <c:v>-10</c:v>
                </c:pt>
                <c:pt idx="358">
                  <c:v>-10</c:v>
                </c:pt>
                <c:pt idx="359">
                  <c:v>-10</c:v>
                </c:pt>
                <c:pt idx="360">
                  <c:v>-10</c:v>
                </c:pt>
                <c:pt idx="361">
                  <c:v>-10</c:v>
                </c:pt>
                <c:pt idx="362">
                  <c:v>-10</c:v>
                </c:pt>
                <c:pt idx="363">
                  <c:v>-10</c:v>
                </c:pt>
                <c:pt idx="364">
                  <c:v>-10</c:v>
                </c:pt>
                <c:pt idx="365">
                  <c:v>-10</c:v>
                </c:pt>
                <c:pt idx="366">
                  <c:v>-10</c:v>
                </c:pt>
                <c:pt idx="367">
                  <c:v>-10</c:v>
                </c:pt>
                <c:pt idx="368">
                  <c:v>-10</c:v>
                </c:pt>
                <c:pt idx="369">
                  <c:v>-10</c:v>
                </c:pt>
                <c:pt idx="370">
                  <c:v>-10</c:v>
                </c:pt>
                <c:pt idx="371">
                  <c:v>-10</c:v>
                </c:pt>
                <c:pt idx="372">
                  <c:v>-10</c:v>
                </c:pt>
                <c:pt idx="373">
                  <c:v>-10</c:v>
                </c:pt>
                <c:pt idx="374">
                  <c:v>-10</c:v>
                </c:pt>
                <c:pt idx="375">
                  <c:v>-10</c:v>
                </c:pt>
                <c:pt idx="376">
                  <c:v>-10</c:v>
                </c:pt>
                <c:pt idx="377">
                  <c:v>-10</c:v>
                </c:pt>
                <c:pt idx="378">
                  <c:v>-10</c:v>
                </c:pt>
                <c:pt idx="379">
                  <c:v>-10</c:v>
                </c:pt>
                <c:pt idx="380">
                  <c:v>-10</c:v>
                </c:pt>
                <c:pt idx="381">
                  <c:v>-10</c:v>
                </c:pt>
                <c:pt idx="382">
                  <c:v>-10</c:v>
                </c:pt>
                <c:pt idx="383">
                  <c:v>-10</c:v>
                </c:pt>
                <c:pt idx="384">
                  <c:v>-10</c:v>
                </c:pt>
                <c:pt idx="385">
                  <c:v>-10</c:v>
                </c:pt>
                <c:pt idx="386">
                  <c:v>-10</c:v>
                </c:pt>
                <c:pt idx="387">
                  <c:v>-10</c:v>
                </c:pt>
                <c:pt idx="388">
                  <c:v>-10</c:v>
                </c:pt>
                <c:pt idx="389">
                  <c:v>-10</c:v>
                </c:pt>
                <c:pt idx="390">
                  <c:v>-10</c:v>
                </c:pt>
                <c:pt idx="391">
                  <c:v>-10</c:v>
                </c:pt>
                <c:pt idx="392">
                  <c:v>-10</c:v>
                </c:pt>
                <c:pt idx="393">
                  <c:v>-10</c:v>
                </c:pt>
                <c:pt idx="394">
                  <c:v>-10</c:v>
                </c:pt>
                <c:pt idx="395">
                  <c:v>-10</c:v>
                </c:pt>
                <c:pt idx="396">
                  <c:v>-10</c:v>
                </c:pt>
                <c:pt idx="397">
                  <c:v>-10</c:v>
                </c:pt>
                <c:pt idx="398">
                  <c:v>-10</c:v>
                </c:pt>
                <c:pt idx="399">
                  <c:v>-10</c:v>
                </c:pt>
                <c:pt idx="400">
                  <c:v>-10</c:v>
                </c:pt>
                <c:pt idx="401">
                  <c:v>-10</c:v>
                </c:pt>
                <c:pt idx="402">
                  <c:v>-10</c:v>
                </c:pt>
                <c:pt idx="403">
                  <c:v>-10</c:v>
                </c:pt>
                <c:pt idx="404">
                  <c:v>-10</c:v>
                </c:pt>
                <c:pt idx="405">
                  <c:v>-10</c:v>
                </c:pt>
                <c:pt idx="406">
                  <c:v>-10</c:v>
                </c:pt>
                <c:pt idx="407">
                  <c:v>-10</c:v>
                </c:pt>
                <c:pt idx="408">
                  <c:v>-10</c:v>
                </c:pt>
                <c:pt idx="409">
                  <c:v>-10</c:v>
                </c:pt>
                <c:pt idx="410">
                  <c:v>-10</c:v>
                </c:pt>
                <c:pt idx="411">
                  <c:v>-10</c:v>
                </c:pt>
                <c:pt idx="412">
                  <c:v>-10</c:v>
                </c:pt>
                <c:pt idx="413">
                  <c:v>-10</c:v>
                </c:pt>
                <c:pt idx="414">
                  <c:v>-10</c:v>
                </c:pt>
                <c:pt idx="415">
                  <c:v>-10</c:v>
                </c:pt>
                <c:pt idx="416">
                  <c:v>-10</c:v>
                </c:pt>
                <c:pt idx="417">
                  <c:v>-10</c:v>
                </c:pt>
                <c:pt idx="418">
                  <c:v>-10</c:v>
                </c:pt>
                <c:pt idx="419">
                  <c:v>-10</c:v>
                </c:pt>
                <c:pt idx="420">
                  <c:v>-10</c:v>
                </c:pt>
                <c:pt idx="421">
                  <c:v>-10</c:v>
                </c:pt>
                <c:pt idx="422">
                  <c:v>-10</c:v>
                </c:pt>
                <c:pt idx="423">
                  <c:v>-10</c:v>
                </c:pt>
                <c:pt idx="424">
                  <c:v>-10</c:v>
                </c:pt>
                <c:pt idx="425">
                  <c:v>-10</c:v>
                </c:pt>
                <c:pt idx="426">
                  <c:v>-10</c:v>
                </c:pt>
                <c:pt idx="427">
                  <c:v>-10</c:v>
                </c:pt>
                <c:pt idx="428">
                  <c:v>-10</c:v>
                </c:pt>
                <c:pt idx="429">
                  <c:v>-10</c:v>
                </c:pt>
                <c:pt idx="430">
                  <c:v>-10</c:v>
                </c:pt>
                <c:pt idx="431">
                  <c:v>-10</c:v>
                </c:pt>
                <c:pt idx="432">
                  <c:v>-10</c:v>
                </c:pt>
                <c:pt idx="433">
                  <c:v>-10</c:v>
                </c:pt>
                <c:pt idx="434">
                  <c:v>-10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125D-41D6-B329-4559F7CC2881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yVAC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FFC000"/>
              </a:solidFill>
              <a:ln w="9525">
                <a:noFill/>
              </a:ln>
              <a:effectLst/>
            </c:spPr>
          </c:marker>
          <c:dPt>
            <c:idx val="133"/>
            <c:marker>
              <c:symbol val="circle"/>
              <c:size val="5"/>
              <c:spPr>
                <a:solidFill>
                  <a:srgbClr val="0380E5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B678-4D7C-A4E4-4D2A0CB8AD22}"/>
              </c:ext>
            </c:extLst>
          </c:dPt>
          <c:dPt>
            <c:idx val="171"/>
            <c:marker>
              <c:symbol val="circle"/>
              <c:size val="5"/>
              <c:spPr>
                <a:solidFill>
                  <a:srgbClr val="FF5736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B678-4D7C-A4E4-4D2A0CB8AD22}"/>
              </c:ext>
            </c:extLst>
          </c:dPt>
          <c:dPt>
            <c:idx val="257"/>
            <c:marker>
              <c:symbol val="circle"/>
              <c:size val="5"/>
              <c:spPr>
                <a:solidFill>
                  <a:srgbClr val="FF5736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2-CFF6-4D76-BF2D-DE441D723800}"/>
              </c:ext>
            </c:extLst>
          </c:dPt>
          <c:xVal>
            <c:numRef>
              <c:f>Sheet1!$A$2:$A$436</c:f>
              <c:numCache>
                <c:formatCode>General</c:formatCode>
                <c:ptCount val="435"/>
                <c:pt idx="0">
                  <c:v>1.1000000000000001</c:v>
                </c:pt>
                <c:pt idx="1">
                  <c:v>1.0905893475111914</c:v>
                </c:pt>
                <c:pt idx="2">
                  <c:v>1.0625184089179753</c:v>
                </c:pt>
                <c:pt idx="3">
                  <c:v>1.0162674857624154</c:v>
                </c:pt>
                <c:pt idx="4">
                  <c:v>0.95262794416288266</c:v>
                </c:pt>
                <c:pt idx="5">
                  <c:v>0.87268867432035879</c:v>
                </c:pt>
                <c:pt idx="6">
                  <c:v>0.77781745930520241</c:v>
                </c:pt>
                <c:pt idx="7">
                  <c:v>0.66963757190959272</c:v>
                </c:pt>
                <c:pt idx="8">
                  <c:v>0.55000000000000016</c:v>
                </c:pt>
                <c:pt idx="9">
                  <c:v>0.42095177560159885</c:v>
                </c:pt>
                <c:pt idx="10">
                  <c:v>0.28470094961277281</c:v>
                </c:pt>
                <c:pt idx="11">
                  <c:v>0.14357881144205689</c:v>
                </c:pt>
                <c:pt idx="12">
                  <c:v>6.7383165019974101E-17</c:v>
                </c:pt>
                <c:pt idx="13">
                  <c:v>-0.14357881144205653</c:v>
                </c:pt>
                <c:pt idx="14">
                  <c:v>-0.28470094961277298</c:v>
                </c:pt>
                <c:pt idx="15">
                  <c:v>-0.42095177560159874</c:v>
                </c:pt>
                <c:pt idx="16">
                  <c:v>-0.54999999999999982</c:v>
                </c:pt>
                <c:pt idx="17">
                  <c:v>-0.66963757190959272</c:v>
                </c:pt>
                <c:pt idx="18">
                  <c:v>-0.7778174593052023</c:v>
                </c:pt>
                <c:pt idx="19">
                  <c:v>-0.87268867432035868</c:v>
                </c:pt>
                <c:pt idx="20">
                  <c:v>-0.95262794416288266</c:v>
                </c:pt>
                <c:pt idx="21">
                  <c:v>-1.0162674857624154</c:v>
                </c:pt>
                <c:pt idx="22">
                  <c:v>-1.0625184089179751</c:v>
                </c:pt>
                <c:pt idx="23">
                  <c:v>-1.0905893475111914</c:v>
                </c:pt>
                <c:pt idx="24">
                  <c:v>-1.1000000000000001</c:v>
                </c:pt>
                <c:pt idx="25">
                  <c:v>1.2000000000000002</c:v>
                </c:pt>
                <c:pt idx="26">
                  <c:v>1.1912506489176649</c:v>
                </c:pt>
                <c:pt idx="27">
                  <c:v>1.1651301809112626</c:v>
                </c:pt>
                <c:pt idx="28">
                  <c:v>1.1220194912224979</c:v>
                </c:pt>
                <c:pt idx="29">
                  <c:v>1.0625472307838522</c:v>
                </c:pt>
                <c:pt idx="30">
                  <c:v>0.98758063907238791</c:v>
                </c:pt>
                <c:pt idx="31">
                  <c:v>0.89821289780532154</c:v>
                </c:pt>
                <c:pt idx="32">
                  <c:v>0.79574718988895443</c:v>
                </c:pt>
                <c:pt idx="33">
                  <c:v>0.68167769607738737</c:v>
                </c:pt>
                <c:pt idx="34">
                  <c:v>0.55766780645252267</c:v>
                </c:pt>
                <c:pt idx="35">
                  <c:v>0.42552586445104329</c:v>
                </c:pt>
                <c:pt idx="36">
                  <c:v>0.28717879714506994</c:v>
                </c:pt>
                <c:pt idx="37">
                  <c:v>0.14464401630638815</c:v>
                </c:pt>
                <c:pt idx="38">
                  <c:v>6.0641595911459242E-16</c:v>
                </c:pt>
                <c:pt idx="39">
                  <c:v>-0.14464401630638721</c:v>
                </c:pt>
                <c:pt idx="40">
                  <c:v>-0.28717879714506878</c:v>
                </c:pt>
                <c:pt idx="41">
                  <c:v>-0.42552586445104212</c:v>
                </c:pt>
                <c:pt idx="42">
                  <c:v>-0.55766780645252134</c:v>
                </c:pt>
                <c:pt idx="43">
                  <c:v>-0.68167769607738604</c:v>
                </c:pt>
                <c:pt idx="44">
                  <c:v>-0.79574718988895365</c:v>
                </c:pt>
                <c:pt idx="45">
                  <c:v>-0.89821289780532076</c:v>
                </c:pt>
                <c:pt idx="46">
                  <c:v>-0.98758063907238747</c:v>
                </c:pt>
                <c:pt idx="47">
                  <c:v>-1.0625472307838517</c:v>
                </c:pt>
                <c:pt idx="48">
                  <c:v>-1.1220194912224979</c:v>
                </c:pt>
                <c:pt idx="49">
                  <c:v>-1.1651301809112626</c:v>
                </c:pt>
                <c:pt idx="50">
                  <c:v>-1.1912506489176651</c:v>
                </c:pt>
                <c:pt idx="51">
                  <c:v>-1.2000000000000002</c:v>
                </c:pt>
                <c:pt idx="52">
                  <c:v>1.3000000000000003</c:v>
                </c:pt>
                <c:pt idx="53">
                  <c:v>1.2923793443006677</c:v>
                </c:pt>
                <c:pt idx="54">
                  <c:v>1.2696067224231129</c:v>
                </c:pt>
                <c:pt idx="55">
                  <c:v>1.2319491225376435</c:v>
                </c:pt>
                <c:pt idx="56">
                  <c:v>1.1798480455722444</c:v>
                </c:pt>
                <c:pt idx="57">
                  <c:v>1.1139143290178664</c:v>
                </c:pt>
                <c:pt idx="58">
                  <c:v>1.0349209854173371</c:v>
                </c:pt>
                <c:pt idx="59">
                  <c:v>0.94379413950007029</c:v>
                </c:pt>
                <c:pt idx="60">
                  <c:v>0.84160217021637629</c:v>
                </c:pt>
                <c:pt idx="61">
                  <c:v>0.72954318497109738</c:v>
                </c:pt>
                <c:pt idx="62">
                  <c:v>0.60893097290972764</c:v>
                </c:pt>
                <c:pt idx="63">
                  <c:v>0.48117960194188902</c:v>
                </c:pt>
                <c:pt idx="64">
                  <c:v>0.34778684008798733</c:v>
                </c:pt>
                <c:pt idx="65">
                  <c:v>0.21031659551859433</c:v>
                </c:pt>
                <c:pt idx="66">
                  <c:v>7.0380581161042913E-2</c:v>
                </c:pt>
                <c:pt idx="67">
                  <c:v>-7.0380581161042746E-2</c:v>
                </c:pt>
                <c:pt idx="68">
                  <c:v>-0.2103165955185945</c:v>
                </c:pt>
                <c:pt idx="69">
                  <c:v>-0.34778684008798721</c:v>
                </c:pt>
                <c:pt idx="70">
                  <c:v>-0.48117960194188908</c:v>
                </c:pt>
                <c:pt idx="71">
                  <c:v>-0.60893097290972764</c:v>
                </c:pt>
                <c:pt idx="72">
                  <c:v>-0.72954318497109771</c:v>
                </c:pt>
                <c:pt idx="73">
                  <c:v>-0.84160217021637651</c:v>
                </c:pt>
                <c:pt idx="74">
                  <c:v>-0.94379413950007029</c:v>
                </c:pt>
                <c:pt idx="75">
                  <c:v>-1.0349209854173371</c:v>
                </c:pt>
                <c:pt idx="76">
                  <c:v>-1.1139143290178659</c:v>
                </c:pt>
                <c:pt idx="77">
                  <c:v>-1.1798480455722442</c:v>
                </c:pt>
                <c:pt idx="78">
                  <c:v>-1.2319491225376431</c:v>
                </c:pt>
                <c:pt idx="79">
                  <c:v>-1.2696067224231127</c:v>
                </c:pt>
                <c:pt idx="80">
                  <c:v>-1.2923793443006677</c:v>
                </c:pt>
                <c:pt idx="81">
                  <c:v>-1.3000000000000003</c:v>
                </c:pt>
                <c:pt idx="82">
                  <c:v>1.4000000000000004</c:v>
                </c:pt>
                <c:pt idx="83">
                  <c:v>1.3932586173410761</c:v>
                </c:pt>
                <c:pt idx="84">
                  <c:v>1.373099392564523</c:v>
                </c:pt>
                <c:pt idx="85">
                  <c:v>1.3397164700250928</c:v>
                </c:pt>
                <c:pt idx="86">
                  <c:v>1.2934313455158017</c:v>
                </c:pt>
                <c:pt idx="87">
                  <c:v>1.2346897700876973</c:v>
                </c:pt>
                <c:pt idx="88">
                  <c:v>1.1640574572235636</c:v>
                </c:pt>
                <c:pt idx="89">
                  <c:v>1.0822146347078321</c:v>
                </c:pt>
                <c:pt idx="90">
                  <c:v>0.9899494936611668</c:v>
                </c:pt>
                <c:pt idx="91">
                  <c:v>0.88815059782910388</c:v>
                </c:pt>
                <c:pt idx="92">
                  <c:v>0.77779832622744338</c:v>
                </c:pt>
                <c:pt idx="93">
                  <c:v>0.65995543155639713</c:v>
                </c:pt>
                <c:pt idx="94">
                  <c:v>0.53575680531112591</c:v>
                </c:pt>
                <c:pt idx="95">
                  <c:v>0.40639854815624737</c:v>
                </c:pt>
                <c:pt idx="96">
                  <c:v>0.27312645082257975</c:v>
                </c:pt>
                <c:pt idx="97">
                  <c:v>0.13722399646138511</c:v>
                </c:pt>
                <c:pt idx="98">
                  <c:v>8.5760391843603425E-17</c:v>
                </c:pt>
                <c:pt idx="99">
                  <c:v>-0.13722399646138495</c:v>
                </c:pt>
                <c:pt idx="100">
                  <c:v>-0.27312645082257953</c:v>
                </c:pt>
                <c:pt idx="101">
                  <c:v>-0.40639854815624715</c:v>
                </c:pt>
                <c:pt idx="102">
                  <c:v>-0.53575680531112579</c:v>
                </c:pt>
                <c:pt idx="103">
                  <c:v>-0.65995543155639691</c:v>
                </c:pt>
                <c:pt idx="104">
                  <c:v>-0.77779832622744294</c:v>
                </c:pt>
                <c:pt idx="105">
                  <c:v>-0.88815059782910377</c:v>
                </c:pt>
                <c:pt idx="106">
                  <c:v>-0.98994949366116669</c:v>
                </c:pt>
                <c:pt idx="107">
                  <c:v>-1.0822146347078321</c:v>
                </c:pt>
                <c:pt idx="108">
                  <c:v>-1.1640574572235638</c:v>
                </c:pt>
                <c:pt idx="109">
                  <c:v>-1.2346897700876973</c:v>
                </c:pt>
                <c:pt idx="110">
                  <c:v>-1.2934313455158017</c:v>
                </c:pt>
                <c:pt idx="111">
                  <c:v>-1.3397164700250928</c:v>
                </c:pt>
                <c:pt idx="112">
                  <c:v>-1.373099392564523</c:v>
                </c:pt>
                <c:pt idx="113">
                  <c:v>-1.3932586173410759</c:v>
                </c:pt>
                <c:pt idx="114">
                  <c:v>-1.4000000000000004</c:v>
                </c:pt>
                <c:pt idx="115">
                  <c:v>1.5000000000000004</c:v>
                </c:pt>
                <c:pt idx="116">
                  <c:v>1.493961440992859</c:v>
                </c:pt>
                <c:pt idx="117">
                  <c:v>1.4758943828979449</c:v>
                </c:pt>
                <c:pt idx="118">
                  <c:v>1.4459442910437803</c:v>
                </c:pt>
                <c:pt idx="119">
                  <c:v>1.4043523059596061</c:v>
                </c:pt>
                <c:pt idx="120">
                  <c:v>1.3514533018536292</c:v>
                </c:pt>
                <c:pt idx="121">
                  <c:v>1.2876731904027996</c:v>
                </c:pt>
                <c:pt idx="122">
                  <c:v>1.2135254915624216</c:v>
                </c:pt>
                <c:pt idx="123">
                  <c:v>1.1296071990054166</c:v>
                </c:pt>
                <c:pt idx="124">
                  <c:v>1.0365939734802974</c:v>
                </c:pt>
                <c:pt idx="125">
                  <c:v>0.9352347027881005</c:v>
                </c:pt>
                <c:pt idx="126">
                  <c:v>0.82634547217815391</c:v>
                </c:pt>
                <c:pt idx="127">
                  <c:v>0.71080299370949795</c:v>
                </c:pt>
                <c:pt idx="128">
                  <c:v>0.58953754748088505</c:v>
                </c:pt>
                <c:pt idx="129">
                  <c:v>0.46352549156242107</c:v>
                </c:pt>
                <c:pt idx="130">
                  <c:v>0.33378140093447178</c:v>
                </c:pt>
                <c:pt idx="131">
                  <c:v>0.20134989872648304</c:v>
                </c:pt>
                <c:pt idx="132">
                  <c:v>6.7297245525772501E-2</c:v>
                </c:pt>
                <c:pt idx="133">
                  <c:v>-6.7297245525771973E-2</c:v>
                </c:pt>
                <c:pt idx="134">
                  <c:v>-0.20134989872648285</c:v>
                </c:pt>
                <c:pt idx="135">
                  <c:v>-0.33378140093447162</c:v>
                </c:pt>
                <c:pt idx="136">
                  <c:v>-0.46352549156242057</c:v>
                </c:pt>
                <c:pt idx="137">
                  <c:v>-0.58953754748088494</c:v>
                </c:pt>
                <c:pt idx="138">
                  <c:v>-0.71080299370949751</c:v>
                </c:pt>
                <c:pt idx="139">
                  <c:v>-0.82634547217815335</c:v>
                </c:pt>
                <c:pt idx="140">
                  <c:v>-0.93523470278809995</c:v>
                </c:pt>
                <c:pt idx="141">
                  <c:v>-1.0365939734802967</c:v>
                </c:pt>
                <c:pt idx="142">
                  <c:v>-1.1296071990054164</c:v>
                </c:pt>
                <c:pt idx="143">
                  <c:v>-1.213525491562421</c:v>
                </c:pt>
                <c:pt idx="144">
                  <c:v>-1.2876731904027992</c:v>
                </c:pt>
                <c:pt idx="145">
                  <c:v>-1.3514533018536288</c:v>
                </c:pt>
                <c:pt idx="146">
                  <c:v>-1.4043523059596057</c:v>
                </c:pt>
                <c:pt idx="147">
                  <c:v>-1.4459442910437799</c:v>
                </c:pt>
                <c:pt idx="148">
                  <c:v>-1.4758943828979445</c:v>
                </c:pt>
                <c:pt idx="149">
                  <c:v>-1.4939614409928588</c:v>
                </c:pt>
                <c:pt idx="150">
                  <c:v>-1.5000000000000004</c:v>
                </c:pt>
                <c:pt idx="151">
                  <c:v>1.6000000000000005</c:v>
                </c:pt>
                <c:pt idx="152">
                  <c:v>1.5948116930147367</c:v>
                </c:pt>
                <c:pt idx="153">
                  <c:v>1.5792804202206612</c:v>
                </c:pt>
                <c:pt idx="154">
                  <c:v>1.5535069078816837</c:v>
                </c:pt>
                <c:pt idx="155">
                  <c:v>1.5176583071154333</c:v>
                </c:pt>
                <c:pt idx="156">
                  <c:v>1.4719671098541192</c:v>
                </c:pt>
                <c:pt idx="157">
                  <c:v>1.4167296410451364</c:v>
                </c:pt>
                <c:pt idx="158">
                  <c:v>1.3523041368700723</c:v>
                </c:pt>
                <c:pt idx="159">
                  <c:v>1.2791084214456026</c:v>
                </c:pt>
                <c:pt idx="160">
                  <c:v>1.1976171970737624</c:v>
                </c:pt>
                <c:pt idx="161">
                  <c:v>1.1083589656153596</c:v>
                </c:pt>
                <c:pt idx="162">
                  <c:v>1.0119126009526043</c:v>
                </c:pt>
                <c:pt idx="163">
                  <c:v>0.90890359476984994</c:v>
                </c:pt>
                <c:pt idx="164">
                  <c:v>0.80000000000000082</c:v>
                </c:pt>
                <c:pt idx="165">
                  <c:v>0.68590809824488763</c:v>
                </c:pt>
                <c:pt idx="166">
                  <c:v>0.56736781926805779</c:v>
                </c:pt>
                <c:pt idx="167">
                  <c:v>0.44514794226632526</c:v>
                </c:pt>
                <c:pt idx="168">
                  <c:v>0.32004111004167196</c:v>
                </c:pt>
                <c:pt idx="169">
                  <c:v>0.19285868840851758</c:v>
                </c:pt>
                <c:pt idx="170">
                  <c:v>6.4425504175065124E-2</c:v>
                </c:pt>
                <c:pt idx="171">
                  <c:v>-6.4425504175063514E-2</c:v>
                </c:pt>
                <c:pt idx="172">
                  <c:v>-0.19285868840851633</c:v>
                </c:pt>
                <c:pt idx="173">
                  <c:v>-0.32004111004167002</c:v>
                </c:pt>
                <c:pt idx="174">
                  <c:v>-0.44514794226632332</c:v>
                </c:pt>
                <c:pt idx="175">
                  <c:v>-0.56736781926805635</c:v>
                </c:pt>
                <c:pt idx="176">
                  <c:v>-0.68590809824488586</c:v>
                </c:pt>
                <c:pt idx="177">
                  <c:v>-0.79999999999999927</c:v>
                </c:pt>
                <c:pt idx="178">
                  <c:v>-0.90890359476984817</c:v>
                </c:pt>
                <c:pt idx="179">
                  <c:v>-1.0119126009526027</c:v>
                </c:pt>
                <c:pt idx="180">
                  <c:v>-1.1083589656153583</c:v>
                </c:pt>
                <c:pt idx="181">
                  <c:v>-1.1976171970737612</c:v>
                </c:pt>
                <c:pt idx="182">
                  <c:v>-1.2791084214456017</c:v>
                </c:pt>
                <c:pt idx="183">
                  <c:v>-1.352304136870071</c:v>
                </c:pt>
                <c:pt idx="184">
                  <c:v>-1.4167296410451355</c:v>
                </c:pt>
                <c:pt idx="185">
                  <c:v>-1.4719671098541185</c:v>
                </c:pt>
                <c:pt idx="186">
                  <c:v>-1.5176583071154328</c:v>
                </c:pt>
                <c:pt idx="187">
                  <c:v>-1.5535069078816834</c:v>
                </c:pt>
                <c:pt idx="188">
                  <c:v>-1.579280420220661</c:v>
                </c:pt>
                <c:pt idx="189">
                  <c:v>-1.5948116930147365</c:v>
                </c:pt>
                <c:pt idx="190">
                  <c:v>-1.6000000000000005</c:v>
                </c:pt>
                <c:pt idx="191">
                  <c:v>1.7000000000000006</c:v>
                </c:pt>
                <c:pt idx="192">
                  <c:v>1.6952464552080069</c:v>
                </c:pt>
                <c:pt idx="193">
                  <c:v>1.6810124045827191</c:v>
                </c:pt>
                <c:pt idx="194">
                  <c:v>1.6573774507091008</c:v>
                </c:pt>
                <c:pt idx="195">
                  <c:v>1.62447376983644</c:v>
                </c:pt>
                <c:pt idx="196">
                  <c:v>1.5824853726951478</c:v>
                </c:pt>
                <c:pt idx="197">
                  <c:v>1.5316470754341132</c:v>
                </c:pt>
                <c:pt idx="198">
                  <c:v>1.4722431864335463</c:v>
                </c:pt>
                <c:pt idx="199">
                  <c:v>1.4046059163371918</c:v>
                </c:pt>
                <c:pt idx="200">
                  <c:v>1.3291135201956512</c:v>
                </c:pt>
                <c:pt idx="201">
                  <c:v>1.2461881821107053</c:v>
                </c:pt>
                <c:pt idx="202">
                  <c:v>1.1562936542105637</c:v>
                </c:pt>
                <c:pt idx="203">
                  <c:v>1.0599326631598476</c:v>
                </c:pt>
                <c:pt idx="204">
                  <c:v>0.95764409870815803</c:v>
                </c:pt>
                <c:pt idx="205">
                  <c:v>0.85000000000000053</c:v>
                </c:pt>
                <c:pt idx="206">
                  <c:v>0.7376023564998494</c:v>
                </c:pt>
                <c:pt idx="207">
                  <c:v>0.62107974142287203</c:v>
                </c:pt>
                <c:pt idx="208">
                  <c:v>0.50108379649853751</c:v>
                </c:pt>
                <c:pt idx="209">
                  <c:v>0.37828558772573467</c:v>
                </c:pt>
                <c:pt idx="210">
                  <c:v>0.25337185249949629</c:v>
                </c:pt>
                <c:pt idx="211">
                  <c:v>0.12704115909692076</c:v>
                </c:pt>
                <c:pt idx="212">
                  <c:v>-6.5081403807787402E-16</c:v>
                </c:pt>
                <c:pt idx="213">
                  <c:v>-0.12704115909692207</c:v>
                </c:pt>
                <c:pt idx="214">
                  <c:v>-0.2533718524994979</c:v>
                </c:pt>
                <c:pt idx="215">
                  <c:v>-0.37828558772573595</c:v>
                </c:pt>
                <c:pt idx="216">
                  <c:v>-0.50108379649853874</c:v>
                </c:pt>
                <c:pt idx="217">
                  <c:v>-0.62107974142287325</c:v>
                </c:pt>
                <c:pt idx="218">
                  <c:v>-0.73760235649985095</c:v>
                </c:pt>
                <c:pt idx="219">
                  <c:v>-0.85000000000000198</c:v>
                </c:pt>
                <c:pt idx="220">
                  <c:v>-0.9576440987081597</c:v>
                </c:pt>
                <c:pt idx="221">
                  <c:v>-1.0599326631598485</c:v>
                </c:pt>
                <c:pt idx="222">
                  <c:v>-1.1562936542105648</c:v>
                </c:pt>
                <c:pt idx="223">
                  <c:v>-1.2461881821107064</c:v>
                </c:pt>
                <c:pt idx="224">
                  <c:v>-1.3291135201956514</c:v>
                </c:pt>
                <c:pt idx="225">
                  <c:v>-1.4046059163371925</c:v>
                </c:pt>
                <c:pt idx="226">
                  <c:v>-1.4722431864335468</c:v>
                </c:pt>
                <c:pt idx="227">
                  <c:v>-1.5316470754341129</c:v>
                </c:pt>
                <c:pt idx="228">
                  <c:v>-1.582485372695148</c:v>
                </c:pt>
                <c:pt idx="229">
                  <c:v>-1.62447376983644</c:v>
                </c:pt>
                <c:pt idx="230">
                  <c:v>-1.6573774507091008</c:v>
                </c:pt>
                <c:pt idx="231">
                  <c:v>-1.6810124045827191</c:v>
                </c:pt>
                <c:pt idx="232">
                  <c:v>-1.6952464552080069</c:v>
                </c:pt>
                <c:pt idx="233">
                  <c:v>-1.7000000000000006</c:v>
                </c:pt>
                <c:pt idx="234">
                  <c:v>1.8000000000000007</c:v>
                </c:pt>
                <c:pt idx="235">
                  <c:v>1.7956152904676843</c:v>
                </c:pt>
                <c:pt idx="236">
                  <c:v>1.7824825237348274</c:v>
                </c:pt>
                <c:pt idx="237">
                  <c:v>1.760665681320851</c:v>
                </c:pt>
                <c:pt idx="238">
                  <c:v>1.7302710526889746</c:v>
                </c:pt>
                <c:pt idx="239">
                  <c:v>1.6914467174146359</c:v>
                </c:pt>
                <c:pt idx="240">
                  <c:v>1.6443818237566823</c:v>
                </c:pt>
                <c:pt idx="241">
                  <c:v>1.5893056671460692</c:v>
                </c:pt>
                <c:pt idx="242">
                  <c:v>1.5264865730815673</c:v>
                </c:pt>
                <c:pt idx="243">
                  <c:v>1.4562305898749059</c:v>
                </c:pt>
                <c:pt idx="244">
                  <c:v>1.378879997614161</c:v>
                </c:pt>
                <c:pt idx="245">
                  <c:v>1.2948116406095727</c:v>
                </c:pt>
                <c:pt idx="246">
                  <c:v>1.2044350914459454</c:v>
                </c:pt>
                <c:pt idx="247">
                  <c:v>1.1081906555861853</c:v>
                </c:pt>
                <c:pt idx="248">
                  <c:v>1.0065472262473447</c:v>
                </c:pt>
                <c:pt idx="249">
                  <c:v>0.90000000000000058</c:v>
                </c:pt>
                <c:pt idx="250">
                  <c:v>0.7890680642203397</c:v>
                </c:pt>
                <c:pt idx="251">
                  <c:v>0.67429186814864217</c:v>
                </c:pt>
                <c:pt idx="252">
                  <c:v>0.55623058987490559</c:v>
                </c:pt>
                <c:pt idx="253">
                  <c:v>0.43545941207940198</c:v>
                </c:pt>
                <c:pt idx="254">
                  <c:v>0.31256671980047485</c:v>
                </c:pt>
                <c:pt idx="255">
                  <c:v>0.18815123388177629</c:v>
                </c:pt>
                <c:pt idx="256">
                  <c:v>6.2819094064501965E-2</c:v>
                </c:pt>
                <c:pt idx="257">
                  <c:v>-6.2819094064501341E-2</c:v>
                </c:pt>
                <c:pt idx="258">
                  <c:v>-0.18815123388177607</c:v>
                </c:pt>
                <c:pt idx="259">
                  <c:v>-0.31256671980047468</c:v>
                </c:pt>
                <c:pt idx="260">
                  <c:v>-0.43545941207940181</c:v>
                </c:pt>
                <c:pt idx="261">
                  <c:v>-0.55623058987490548</c:v>
                </c:pt>
                <c:pt idx="262">
                  <c:v>-0.67429186814864195</c:v>
                </c:pt>
                <c:pt idx="263">
                  <c:v>-0.78906806422033982</c:v>
                </c:pt>
                <c:pt idx="264">
                  <c:v>-0.89999999999999991</c:v>
                </c:pt>
                <c:pt idx="265">
                  <c:v>-1.0065472262473445</c:v>
                </c:pt>
                <c:pt idx="266">
                  <c:v>-1.1081906555861853</c:v>
                </c:pt>
                <c:pt idx="267">
                  <c:v>-1.2044350914459447</c:v>
                </c:pt>
                <c:pt idx="268">
                  <c:v>-1.2948116406095722</c:v>
                </c:pt>
                <c:pt idx="269">
                  <c:v>-1.3788799976141608</c:v>
                </c:pt>
                <c:pt idx="270">
                  <c:v>-1.4562305898749057</c:v>
                </c:pt>
                <c:pt idx="271">
                  <c:v>-1.5264865730815673</c:v>
                </c:pt>
                <c:pt idx="272">
                  <c:v>-1.5893056671460692</c:v>
                </c:pt>
                <c:pt idx="273">
                  <c:v>-1.6443818237566825</c:v>
                </c:pt>
                <c:pt idx="274">
                  <c:v>-1.6914467174146357</c:v>
                </c:pt>
                <c:pt idx="275">
                  <c:v>-1.7302710526889746</c:v>
                </c:pt>
                <c:pt idx="276">
                  <c:v>-1.760665681320851</c:v>
                </c:pt>
                <c:pt idx="277">
                  <c:v>-1.7824825237348274</c:v>
                </c:pt>
                <c:pt idx="278">
                  <c:v>-1.7956152904676843</c:v>
                </c:pt>
                <c:pt idx="279">
                  <c:v>-1.8000000000000007</c:v>
                </c:pt>
                <c:pt idx="280">
                  <c:v>1.9000000000000008</c:v>
                </c:pt>
                <c:pt idx="281">
                  <c:v>1.8959319541533475</c:v>
                </c:pt>
                <c:pt idx="282">
                  <c:v>1.8837452366102405</c:v>
                </c:pt>
                <c:pt idx="283">
                  <c:v>1.8634920327661386</c:v>
                </c:pt>
                <c:pt idx="284">
                  <c:v>1.8352590699492306</c:v>
                </c:pt>
                <c:pt idx="285">
                  <c:v>1.7991672460407016</c:v>
                </c:pt>
                <c:pt idx="286">
                  <c:v>1.7553711117714454</c:v>
                </c:pt>
                <c:pt idx="287">
                  <c:v>1.7040582089121084</c:v>
                </c:pt>
                <c:pt idx="288">
                  <c:v>1.6454482671904342</c:v>
                </c:pt>
                <c:pt idx="289">
                  <c:v>1.5797922633748367</c:v>
                </c:pt>
                <c:pt idx="290">
                  <c:v>1.5073713465533474</c:v>
                </c:pt>
                <c:pt idx="291">
                  <c:v>1.4284956342100577</c:v>
                </c:pt>
                <c:pt idx="292">
                  <c:v>1.343502884254441</c:v>
                </c:pt>
                <c:pt idx="293">
                  <c:v>1.2527570486901316</c:v>
                </c:pt>
                <c:pt idx="294">
                  <c:v>1.1566467151165698</c:v>
                </c:pt>
                <c:pt idx="295">
                  <c:v>1.0555834427372448</c:v>
                </c:pt>
                <c:pt idx="296">
                  <c:v>0.95000000000000062</c:v>
                </c:pt>
                <c:pt idx="297">
                  <c:v>0.84034851141610267</c:v>
                </c:pt>
                <c:pt idx="298">
                  <c:v>0.72709852149367105</c:v>
                </c:pt>
                <c:pt idx="299">
                  <c:v>0.61073498407600746</c:v>
                </c:pt>
                <c:pt idx="300">
                  <c:v>0.49175618569478963</c:v>
                </c:pt>
                <c:pt idx="301">
                  <c:v>0.37067161183064401</c:v>
                </c:pt>
                <c:pt idx="302">
                  <c:v>0.24799976521809836</c:v>
                </c:pt>
                <c:pt idx="303">
                  <c:v>0.12426594553727184</c:v>
                </c:pt>
                <c:pt idx="304">
                  <c:v>1.1638910321631895E-16</c:v>
                </c:pt>
                <c:pt idx="305">
                  <c:v>-0.12426594553727202</c:v>
                </c:pt>
                <c:pt idx="306">
                  <c:v>-0.24799976521809772</c:v>
                </c:pt>
                <c:pt idx="307">
                  <c:v>-0.37067161183064373</c:v>
                </c:pt>
                <c:pt idx="308">
                  <c:v>-0.49175618569478985</c:v>
                </c:pt>
                <c:pt idx="309">
                  <c:v>-0.6107349840760069</c:v>
                </c:pt>
                <c:pt idx="310">
                  <c:v>-0.72709852149367082</c:v>
                </c:pt>
                <c:pt idx="311">
                  <c:v>-0.84034851141610256</c:v>
                </c:pt>
                <c:pt idx="312">
                  <c:v>-0.95</c:v>
                </c:pt>
                <c:pt idx="313">
                  <c:v>-1.0555834427372441</c:v>
                </c:pt>
                <c:pt idx="314">
                  <c:v>-1.1566467151165698</c:v>
                </c:pt>
                <c:pt idx="315">
                  <c:v>-1.2527570486901314</c:v>
                </c:pt>
                <c:pt idx="316">
                  <c:v>-1.3435028842544408</c:v>
                </c:pt>
                <c:pt idx="317">
                  <c:v>-1.4284956342100574</c:v>
                </c:pt>
                <c:pt idx="318">
                  <c:v>-1.5073713465533471</c:v>
                </c:pt>
                <c:pt idx="319">
                  <c:v>-1.5797922633748369</c:v>
                </c:pt>
                <c:pt idx="320">
                  <c:v>-1.6454482671904342</c:v>
                </c:pt>
                <c:pt idx="321">
                  <c:v>-1.7040582089121084</c:v>
                </c:pt>
                <c:pt idx="322">
                  <c:v>-1.7553711117714454</c:v>
                </c:pt>
                <c:pt idx="323">
                  <c:v>-1.7991672460407013</c:v>
                </c:pt>
                <c:pt idx="324">
                  <c:v>-1.8352590699492304</c:v>
                </c:pt>
                <c:pt idx="325">
                  <c:v>-1.8634920327661386</c:v>
                </c:pt>
                <c:pt idx="326">
                  <c:v>-1.8837452366102405</c:v>
                </c:pt>
                <c:pt idx="327">
                  <c:v>-1.8959319541533475</c:v>
                </c:pt>
                <c:pt idx="328">
                  <c:v>-1.9000000000000008</c:v>
                </c:pt>
                <c:pt idx="329">
                  <c:v>2.0000000000000009</c:v>
                </c:pt>
                <c:pt idx="330">
                  <c:v>1.9962066574740891</c:v>
                </c:pt>
                <c:pt idx="331">
                  <c:v>1.9848410193438724</c:v>
                </c:pt>
                <c:pt idx="332">
                  <c:v>1.9659461993678045</c:v>
                </c:pt>
                <c:pt idx="333">
                  <c:v>1.9395938720700199</c:v>
                </c:pt>
                <c:pt idx="334">
                  <c:v>1.9058840008543141</c:v>
                </c:pt>
                <c:pt idx="335">
                  <c:v>1.8649444588087125</c:v>
                </c:pt>
                <c:pt idx="336">
                  <c:v>1.8169305436390482</c:v>
                </c:pt>
                <c:pt idx="337">
                  <c:v>1.7620243885715698</c:v>
                </c:pt>
                <c:pt idx="338">
                  <c:v>1.7004342714592289</c:v>
                </c:pt>
                <c:pt idx="339">
                  <c:v>1.6323938247124439</c:v>
                </c:pt>
                <c:pt idx="340">
                  <c:v>1.5581611490513414</c:v>
                </c:pt>
                <c:pt idx="341">
                  <c:v>1.4780178344413186</c:v>
                </c:pt>
                <c:pt idx="342">
                  <c:v>1.3922678919258535</c:v>
                </c:pt>
                <c:pt idx="343">
                  <c:v>1.3012366004084845</c:v>
                </c:pt>
                <c:pt idx="344">
                  <c:v>1.2052692727585126</c:v>
                </c:pt>
                <c:pt idx="345">
                  <c:v>1.1047299459210116</c:v>
                </c:pt>
                <c:pt idx="346">
                  <c:v>0.99999999999999989</c:v>
                </c:pt>
                <c:pt idx="347">
                  <c:v>0.89147671155307628</c:v>
                </c:pt>
                <c:pt idx="348">
                  <c:v>0.77957174658535833</c:v>
                </c:pt>
                <c:pt idx="349">
                  <c:v>0.66470959895931925</c:v>
                </c:pt>
                <c:pt idx="350">
                  <c:v>0.54732598014416545</c:v>
                </c:pt>
                <c:pt idx="351">
                  <c:v>0.42786616641299441</c:v>
                </c:pt>
                <c:pt idx="352">
                  <c:v>0.30678330975737012</c:v>
                </c:pt>
                <c:pt idx="353">
                  <c:v>0.18453671892660323</c:v>
                </c:pt>
                <c:pt idx="354">
                  <c:v>6.1590117112339797E-2</c:v>
                </c:pt>
                <c:pt idx="355">
                  <c:v>-6.1590117112341768E-2</c:v>
                </c:pt>
                <c:pt idx="356">
                  <c:v>-0.18453671892660475</c:v>
                </c:pt>
                <c:pt idx="357">
                  <c:v>-0.30678330975737161</c:v>
                </c:pt>
                <c:pt idx="358">
                  <c:v>-0.4278661664129963</c:v>
                </c:pt>
                <c:pt idx="359">
                  <c:v>-0.54732598014416733</c:v>
                </c:pt>
                <c:pt idx="360">
                  <c:v>-0.66470959895932069</c:v>
                </c:pt>
                <c:pt idx="361">
                  <c:v>-0.7795717465853601</c:v>
                </c:pt>
                <c:pt idx="362">
                  <c:v>-0.8914767115530785</c:v>
                </c:pt>
                <c:pt idx="363">
                  <c:v>-1.0000000000000016</c:v>
                </c:pt>
                <c:pt idx="364">
                  <c:v>-1.1047299459210129</c:v>
                </c:pt>
                <c:pt idx="365">
                  <c:v>-1.2052692727585144</c:v>
                </c:pt>
                <c:pt idx="366">
                  <c:v>-1.3012366004084857</c:v>
                </c:pt>
                <c:pt idx="367">
                  <c:v>-1.3922678919258551</c:v>
                </c:pt>
                <c:pt idx="368">
                  <c:v>-1.4780178344413193</c:v>
                </c:pt>
                <c:pt idx="369">
                  <c:v>-1.5581611490513421</c:v>
                </c:pt>
                <c:pt idx="370">
                  <c:v>-1.632393824712445</c:v>
                </c:pt>
                <c:pt idx="371">
                  <c:v>-1.7004342714592295</c:v>
                </c:pt>
                <c:pt idx="372">
                  <c:v>-1.7620243885715703</c:v>
                </c:pt>
                <c:pt idx="373">
                  <c:v>-1.8169305436390488</c:v>
                </c:pt>
                <c:pt idx="374">
                  <c:v>-1.8649444588087132</c:v>
                </c:pt>
                <c:pt idx="375">
                  <c:v>-1.9058840008543145</c:v>
                </c:pt>
                <c:pt idx="376">
                  <c:v>-1.9395938720700201</c:v>
                </c:pt>
                <c:pt idx="377">
                  <c:v>-1.9659461993678047</c:v>
                </c:pt>
                <c:pt idx="378">
                  <c:v>-1.9848410193438726</c:v>
                </c:pt>
                <c:pt idx="379">
                  <c:v>-1.9962066574740891</c:v>
                </c:pt>
                <c:pt idx="380">
                  <c:v>-2.0000000000000009</c:v>
                </c:pt>
                <c:pt idx="381">
                  <c:v>2.100000000000001</c:v>
                </c:pt>
                <c:pt idx="382">
                  <c:v>2.0963118367050759</c:v>
                </c:pt>
                <c:pt idx="383">
                  <c:v>2.0852603016283866</c:v>
                </c:pt>
                <c:pt idx="384">
                  <c:v>2.0668842136899541</c:v>
                </c:pt>
                <c:pt idx="385">
                  <c:v>2.0412481195688637</c:v>
                </c:pt>
                <c:pt idx="386">
                  <c:v>2.0084420669806979</c:v>
                </c:pt>
                <c:pt idx="387">
                  <c:v>1.9685812883816547</c:v>
                </c:pt>
                <c:pt idx="388">
                  <c:v>1.9218057962103396</c:v>
                </c:pt>
                <c:pt idx="389">
                  <c:v>1.8682798910889702</c:v>
                </c:pt>
                <c:pt idx="390">
                  <c:v>1.8081915847114476</c:v>
                </c:pt>
                <c:pt idx="391">
                  <c:v>1.7417519394454246</c:v>
                </c:pt>
                <c:pt idx="392">
                  <c:v>1.6691943269680427</c:v>
                </c:pt>
                <c:pt idx="393">
                  <c:v>1.5907736085394031</c:v>
                </c:pt>
                <c:pt idx="394">
                  <c:v>1.5067652397930962</c:v>
                </c:pt>
                <c:pt idx="395">
                  <c:v>1.4174643031882428</c:v>
                </c:pt>
                <c:pt idx="396">
                  <c:v>1.3231844715215939</c:v>
                </c:pt>
                <c:pt idx="397">
                  <c:v>1.2242569061403921</c:v>
                </c:pt>
                <c:pt idx="398">
                  <c:v>1.1210290937260607</c:v>
                </c:pt>
                <c:pt idx="399">
                  <c:v>1.0138636257345646</c:v>
                </c:pt>
                <c:pt idx="400">
                  <c:v>0.90313692478069352</c:v>
                </c:pt>
                <c:pt idx="401">
                  <c:v>0.78923792243990032</c:v>
                </c:pt>
                <c:pt idx="402">
                  <c:v>0.6725666931119596</c:v>
                </c:pt>
                <c:pt idx="403">
                  <c:v>0.55353304874504261</c:v>
                </c:pt>
                <c:pt idx="404">
                  <c:v>0.4325550993563077</c:v>
                </c:pt>
                <c:pt idx="405">
                  <c:v>0.31005778440521176</c:v>
                </c:pt>
                <c:pt idx="406">
                  <c:v>0.18647138017816431</c:v>
                </c:pt>
                <c:pt idx="407">
                  <c:v>6.2229988427377196E-2</c:v>
                </c:pt>
                <c:pt idx="408">
                  <c:v>-6.2229988427373678E-2</c:v>
                </c:pt>
                <c:pt idx="409">
                  <c:v>-0.18647138017816078</c:v>
                </c:pt>
                <c:pt idx="410">
                  <c:v>-0.31005778440520826</c:v>
                </c:pt>
                <c:pt idx="411">
                  <c:v>-0.43255509935630432</c:v>
                </c:pt>
                <c:pt idx="412">
                  <c:v>-0.55353304874503928</c:v>
                </c:pt>
                <c:pt idx="413">
                  <c:v>-0.67256669311195627</c:v>
                </c:pt>
                <c:pt idx="414">
                  <c:v>-0.78923792243989732</c:v>
                </c:pt>
                <c:pt idx="415">
                  <c:v>-0.90313692478069019</c:v>
                </c:pt>
                <c:pt idx="416">
                  <c:v>-1.0138636257345612</c:v>
                </c:pt>
                <c:pt idx="417">
                  <c:v>-1.1210290937260579</c:v>
                </c:pt>
                <c:pt idx="418">
                  <c:v>-1.2242569061403885</c:v>
                </c:pt>
                <c:pt idx="419">
                  <c:v>-1.3231844715215901</c:v>
                </c:pt>
                <c:pt idx="420">
                  <c:v>-1.4174643031882388</c:v>
                </c:pt>
                <c:pt idx="421">
                  <c:v>-1.5067652397930926</c:v>
                </c:pt>
                <c:pt idx="422">
                  <c:v>-1.5907736085393993</c:v>
                </c:pt>
                <c:pt idx="423">
                  <c:v>-1.6691943269680389</c:v>
                </c:pt>
                <c:pt idx="424">
                  <c:v>-1.7417519394454213</c:v>
                </c:pt>
                <c:pt idx="425">
                  <c:v>-1.8081915847114443</c:v>
                </c:pt>
                <c:pt idx="426">
                  <c:v>-1.8682798910889671</c:v>
                </c:pt>
                <c:pt idx="427">
                  <c:v>-1.9218057962103372</c:v>
                </c:pt>
                <c:pt idx="428">
                  <c:v>-1.9685812883816523</c:v>
                </c:pt>
                <c:pt idx="429">
                  <c:v>-2.0084420669806957</c:v>
                </c:pt>
                <c:pt idx="430">
                  <c:v>-2.0412481195688619</c:v>
                </c:pt>
                <c:pt idx="431">
                  <c:v>-2.0668842136899528</c:v>
                </c:pt>
                <c:pt idx="432">
                  <c:v>-2.0852603016283857</c:v>
                </c:pt>
                <c:pt idx="433">
                  <c:v>-2.0963118367050755</c:v>
                </c:pt>
                <c:pt idx="434">
                  <c:v>-2.100000000000001</c:v>
                </c:pt>
              </c:numCache>
            </c:numRef>
          </c:xVal>
          <c:yVal>
            <c:numRef>
              <c:f>Sheet1!$E$2:$E$436</c:f>
              <c:numCache>
                <c:formatCode>General</c:formatCode>
                <c:ptCount val="435"/>
                <c:pt idx="0">
                  <c:v>-10</c:v>
                </c:pt>
                <c:pt idx="1">
                  <c:v>-10</c:v>
                </c:pt>
                <c:pt idx="2">
                  <c:v>-10</c:v>
                </c:pt>
                <c:pt idx="3">
                  <c:v>-10</c:v>
                </c:pt>
                <c:pt idx="4">
                  <c:v>-10</c:v>
                </c:pt>
                <c:pt idx="5">
                  <c:v>-10</c:v>
                </c:pt>
                <c:pt idx="6">
                  <c:v>-10</c:v>
                </c:pt>
                <c:pt idx="7">
                  <c:v>-10</c:v>
                </c:pt>
                <c:pt idx="8">
                  <c:v>-10</c:v>
                </c:pt>
                <c:pt idx="9">
                  <c:v>-10</c:v>
                </c:pt>
                <c:pt idx="10">
                  <c:v>-10</c:v>
                </c:pt>
                <c:pt idx="11">
                  <c:v>-10</c:v>
                </c:pt>
                <c:pt idx="12">
                  <c:v>-10</c:v>
                </c:pt>
                <c:pt idx="13">
                  <c:v>-10</c:v>
                </c:pt>
                <c:pt idx="14">
                  <c:v>-10</c:v>
                </c:pt>
                <c:pt idx="15">
                  <c:v>-10</c:v>
                </c:pt>
                <c:pt idx="16">
                  <c:v>-10</c:v>
                </c:pt>
                <c:pt idx="17">
                  <c:v>-10</c:v>
                </c:pt>
                <c:pt idx="18">
                  <c:v>-10</c:v>
                </c:pt>
                <c:pt idx="19">
                  <c:v>-10</c:v>
                </c:pt>
                <c:pt idx="20">
                  <c:v>-10</c:v>
                </c:pt>
                <c:pt idx="21">
                  <c:v>-10</c:v>
                </c:pt>
                <c:pt idx="22">
                  <c:v>-10</c:v>
                </c:pt>
                <c:pt idx="23">
                  <c:v>-10</c:v>
                </c:pt>
                <c:pt idx="24">
                  <c:v>-10</c:v>
                </c:pt>
                <c:pt idx="25">
                  <c:v>-10</c:v>
                </c:pt>
                <c:pt idx="26">
                  <c:v>-10</c:v>
                </c:pt>
                <c:pt idx="27">
                  <c:v>-10</c:v>
                </c:pt>
                <c:pt idx="28">
                  <c:v>-10</c:v>
                </c:pt>
                <c:pt idx="29">
                  <c:v>-10</c:v>
                </c:pt>
                <c:pt idx="30">
                  <c:v>-10</c:v>
                </c:pt>
                <c:pt idx="31">
                  <c:v>-10</c:v>
                </c:pt>
                <c:pt idx="32">
                  <c:v>-10</c:v>
                </c:pt>
                <c:pt idx="33">
                  <c:v>-10</c:v>
                </c:pt>
                <c:pt idx="34">
                  <c:v>-10</c:v>
                </c:pt>
                <c:pt idx="35">
                  <c:v>-10</c:v>
                </c:pt>
                <c:pt idx="36">
                  <c:v>-10</c:v>
                </c:pt>
                <c:pt idx="37">
                  <c:v>-10</c:v>
                </c:pt>
                <c:pt idx="38">
                  <c:v>-10</c:v>
                </c:pt>
                <c:pt idx="39">
                  <c:v>-10</c:v>
                </c:pt>
                <c:pt idx="40">
                  <c:v>-10</c:v>
                </c:pt>
                <c:pt idx="41">
                  <c:v>-10</c:v>
                </c:pt>
                <c:pt idx="42">
                  <c:v>-10</c:v>
                </c:pt>
                <c:pt idx="43">
                  <c:v>-10</c:v>
                </c:pt>
                <c:pt idx="44">
                  <c:v>-10</c:v>
                </c:pt>
                <c:pt idx="45">
                  <c:v>-10</c:v>
                </c:pt>
                <c:pt idx="46">
                  <c:v>-10</c:v>
                </c:pt>
                <c:pt idx="47">
                  <c:v>-10</c:v>
                </c:pt>
                <c:pt idx="48">
                  <c:v>-10</c:v>
                </c:pt>
                <c:pt idx="49">
                  <c:v>-10</c:v>
                </c:pt>
                <c:pt idx="50">
                  <c:v>-10</c:v>
                </c:pt>
                <c:pt idx="51">
                  <c:v>-10</c:v>
                </c:pt>
                <c:pt idx="52">
                  <c:v>-10</c:v>
                </c:pt>
                <c:pt idx="53">
                  <c:v>-10</c:v>
                </c:pt>
                <c:pt idx="54">
                  <c:v>-10</c:v>
                </c:pt>
                <c:pt idx="55">
                  <c:v>-10</c:v>
                </c:pt>
                <c:pt idx="56">
                  <c:v>-10</c:v>
                </c:pt>
                <c:pt idx="57">
                  <c:v>-10</c:v>
                </c:pt>
                <c:pt idx="58">
                  <c:v>-10</c:v>
                </c:pt>
                <c:pt idx="59">
                  <c:v>-10</c:v>
                </c:pt>
                <c:pt idx="60">
                  <c:v>-10</c:v>
                </c:pt>
                <c:pt idx="61">
                  <c:v>-10</c:v>
                </c:pt>
                <c:pt idx="62">
                  <c:v>-10</c:v>
                </c:pt>
                <c:pt idx="63">
                  <c:v>-10</c:v>
                </c:pt>
                <c:pt idx="64">
                  <c:v>-10</c:v>
                </c:pt>
                <c:pt idx="65">
                  <c:v>-10</c:v>
                </c:pt>
                <c:pt idx="66">
                  <c:v>-10</c:v>
                </c:pt>
                <c:pt idx="67">
                  <c:v>-10</c:v>
                </c:pt>
                <c:pt idx="68">
                  <c:v>-10</c:v>
                </c:pt>
                <c:pt idx="69">
                  <c:v>-10</c:v>
                </c:pt>
                <c:pt idx="70">
                  <c:v>-10</c:v>
                </c:pt>
                <c:pt idx="71">
                  <c:v>-10</c:v>
                </c:pt>
                <c:pt idx="72">
                  <c:v>-10</c:v>
                </c:pt>
                <c:pt idx="73">
                  <c:v>-10</c:v>
                </c:pt>
                <c:pt idx="74">
                  <c:v>-10</c:v>
                </c:pt>
                <c:pt idx="75">
                  <c:v>-10</c:v>
                </c:pt>
                <c:pt idx="76">
                  <c:v>-10</c:v>
                </c:pt>
                <c:pt idx="77">
                  <c:v>-10</c:v>
                </c:pt>
                <c:pt idx="78">
                  <c:v>-10</c:v>
                </c:pt>
                <c:pt idx="79">
                  <c:v>-10</c:v>
                </c:pt>
                <c:pt idx="80">
                  <c:v>-10</c:v>
                </c:pt>
                <c:pt idx="81">
                  <c:v>-10</c:v>
                </c:pt>
                <c:pt idx="82">
                  <c:v>-10</c:v>
                </c:pt>
                <c:pt idx="83">
                  <c:v>-10</c:v>
                </c:pt>
                <c:pt idx="84">
                  <c:v>-10</c:v>
                </c:pt>
                <c:pt idx="85">
                  <c:v>-10</c:v>
                </c:pt>
                <c:pt idx="86">
                  <c:v>-10</c:v>
                </c:pt>
                <c:pt idx="87">
                  <c:v>-10</c:v>
                </c:pt>
                <c:pt idx="88">
                  <c:v>-10</c:v>
                </c:pt>
                <c:pt idx="89">
                  <c:v>-10</c:v>
                </c:pt>
                <c:pt idx="90">
                  <c:v>-10</c:v>
                </c:pt>
                <c:pt idx="91">
                  <c:v>-10</c:v>
                </c:pt>
                <c:pt idx="92">
                  <c:v>-10</c:v>
                </c:pt>
                <c:pt idx="93">
                  <c:v>-10</c:v>
                </c:pt>
                <c:pt idx="94">
                  <c:v>-10</c:v>
                </c:pt>
                <c:pt idx="95">
                  <c:v>-10</c:v>
                </c:pt>
                <c:pt idx="96">
                  <c:v>-10</c:v>
                </c:pt>
                <c:pt idx="97">
                  <c:v>-10</c:v>
                </c:pt>
                <c:pt idx="98">
                  <c:v>-10</c:v>
                </c:pt>
                <c:pt idx="99">
                  <c:v>-10</c:v>
                </c:pt>
                <c:pt idx="100">
                  <c:v>-10</c:v>
                </c:pt>
                <c:pt idx="101">
                  <c:v>-10</c:v>
                </c:pt>
                <c:pt idx="102">
                  <c:v>-10</c:v>
                </c:pt>
                <c:pt idx="103">
                  <c:v>-10</c:v>
                </c:pt>
                <c:pt idx="104">
                  <c:v>-10</c:v>
                </c:pt>
                <c:pt idx="105">
                  <c:v>-10</c:v>
                </c:pt>
                <c:pt idx="106">
                  <c:v>-10</c:v>
                </c:pt>
                <c:pt idx="107">
                  <c:v>-10</c:v>
                </c:pt>
                <c:pt idx="108">
                  <c:v>-10</c:v>
                </c:pt>
                <c:pt idx="109">
                  <c:v>-10</c:v>
                </c:pt>
                <c:pt idx="110">
                  <c:v>-10</c:v>
                </c:pt>
                <c:pt idx="111">
                  <c:v>-10</c:v>
                </c:pt>
                <c:pt idx="112">
                  <c:v>-10</c:v>
                </c:pt>
                <c:pt idx="113">
                  <c:v>-10</c:v>
                </c:pt>
                <c:pt idx="114">
                  <c:v>-10</c:v>
                </c:pt>
                <c:pt idx="115">
                  <c:v>-10</c:v>
                </c:pt>
                <c:pt idx="116">
                  <c:v>-10</c:v>
                </c:pt>
                <c:pt idx="117">
                  <c:v>-10</c:v>
                </c:pt>
                <c:pt idx="118">
                  <c:v>-10</c:v>
                </c:pt>
                <c:pt idx="119">
                  <c:v>-10</c:v>
                </c:pt>
                <c:pt idx="120">
                  <c:v>-10</c:v>
                </c:pt>
                <c:pt idx="121">
                  <c:v>-10</c:v>
                </c:pt>
                <c:pt idx="122">
                  <c:v>-10</c:v>
                </c:pt>
                <c:pt idx="123">
                  <c:v>-10</c:v>
                </c:pt>
                <c:pt idx="124">
                  <c:v>-10</c:v>
                </c:pt>
                <c:pt idx="125">
                  <c:v>-10</c:v>
                </c:pt>
                <c:pt idx="126">
                  <c:v>-10</c:v>
                </c:pt>
                <c:pt idx="127">
                  <c:v>-10</c:v>
                </c:pt>
                <c:pt idx="128">
                  <c:v>-10</c:v>
                </c:pt>
                <c:pt idx="129">
                  <c:v>-10</c:v>
                </c:pt>
                <c:pt idx="130">
                  <c:v>-10</c:v>
                </c:pt>
                <c:pt idx="131">
                  <c:v>-10</c:v>
                </c:pt>
                <c:pt idx="132">
                  <c:v>-10</c:v>
                </c:pt>
                <c:pt idx="133">
                  <c:v>1.4984895998119701</c:v>
                </c:pt>
                <c:pt idx="134">
                  <c:v>-10</c:v>
                </c:pt>
                <c:pt idx="135">
                  <c:v>-10</c:v>
                </c:pt>
                <c:pt idx="136">
                  <c:v>-10</c:v>
                </c:pt>
                <c:pt idx="137">
                  <c:v>-10</c:v>
                </c:pt>
                <c:pt idx="138">
                  <c:v>-10</c:v>
                </c:pt>
                <c:pt idx="139">
                  <c:v>-10</c:v>
                </c:pt>
                <c:pt idx="140">
                  <c:v>-10</c:v>
                </c:pt>
                <c:pt idx="141">
                  <c:v>-10</c:v>
                </c:pt>
                <c:pt idx="142">
                  <c:v>-10</c:v>
                </c:pt>
                <c:pt idx="143">
                  <c:v>-10</c:v>
                </c:pt>
                <c:pt idx="144">
                  <c:v>-10</c:v>
                </c:pt>
                <c:pt idx="145">
                  <c:v>-10</c:v>
                </c:pt>
                <c:pt idx="146">
                  <c:v>-10</c:v>
                </c:pt>
                <c:pt idx="147">
                  <c:v>-10</c:v>
                </c:pt>
                <c:pt idx="148">
                  <c:v>-10</c:v>
                </c:pt>
                <c:pt idx="149">
                  <c:v>-10</c:v>
                </c:pt>
                <c:pt idx="150">
                  <c:v>-10</c:v>
                </c:pt>
                <c:pt idx="151">
                  <c:v>-10</c:v>
                </c:pt>
                <c:pt idx="152">
                  <c:v>-10</c:v>
                </c:pt>
                <c:pt idx="153">
                  <c:v>-10</c:v>
                </c:pt>
                <c:pt idx="154">
                  <c:v>-10</c:v>
                </c:pt>
                <c:pt idx="155">
                  <c:v>-10</c:v>
                </c:pt>
                <c:pt idx="156">
                  <c:v>-10</c:v>
                </c:pt>
                <c:pt idx="157">
                  <c:v>-10</c:v>
                </c:pt>
                <c:pt idx="158">
                  <c:v>-10</c:v>
                </c:pt>
                <c:pt idx="159">
                  <c:v>-10</c:v>
                </c:pt>
                <c:pt idx="160">
                  <c:v>-10</c:v>
                </c:pt>
                <c:pt idx="161">
                  <c:v>-10</c:v>
                </c:pt>
                <c:pt idx="162">
                  <c:v>-10</c:v>
                </c:pt>
                <c:pt idx="163">
                  <c:v>-10</c:v>
                </c:pt>
                <c:pt idx="164">
                  <c:v>-10</c:v>
                </c:pt>
                <c:pt idx="165">
                  <c:v>-10</c:v>
                </c:pt>
                <c:pt idx="166">
                  <c:v>-10</c:v>
                </c:pt>
                <c:pt idx="167">
                  <c:v>-10</c:v>
                </c:pt>
                <c:pt idx="168">
                  <c:v>-10</c:v>
                </c:pt>
                <c:pt idx="169">
                  <c:v>-10</c:v>
                </c:pt>
                <c:pt idx="170">
                  <c:v>-10</c:v>
                </c:pt>
                <c:pt idx="171">
                  <c:v>1.59870239707451</c:v>
                </c:pt>
                <c:pt idx="172">
                  <c:v>-10</c:v>
                </c:pt>
                <c:pt idx="173">
                  <c:v>-10</c:v>
                </c:pt>
                <c:pt idx="174">
                  <c:v>-10</c:v>
                </c:pt>
                <c:pt idx="175">
                  <c:v>-10</c:v>
                </c:pt>
                <c:pt idx="176">
                  <c:v>-10</c:v>
                </c:pt>
                <c:pt idx="177">
                  <c:v>-10</c:v>
                </c:pt>
                <c:pt idx="178">
                  <c:v>-10</c:v>
                </c:pt>
                <c:pt idx="179">
                  <c:v>-10</c:v>
                </c:pt>
                <c:pt idx="180">
                  <c:v>-10</c:v>
                </c:pt>
                <c:pt idx="181">
                  <c:v>-10</c:v>
                </c:pt>
                <c:pt idx="182">
                  <c:v>-10</c:v>
                </c:pt>
                <c:pt idx="183">
                  <c:v>-10</c:v>
                </c:pt>
                <c:pt idx="184">
                  <c:v>-10</c:v>
                </c:pt>
                <c:pt idx="185">
                  <c:v>-10</c:v>
                </c:pt>
                <c:pt idx="186">
                  <c:v>-10</c:v>
                </c:pt>
                <c:pt idx="187">
                  <c:v>-10</c:v>
                </c:pt>
                <c:pt idx="188">
                  <c:v>-10</c:v>
                </c:pt>
                <c:pt idx="189">
                  <c:v>-10</c:v>
                </c:pt>
                <c:pt idx="190">
                  <c:v>-10</c:v>
                </c:pt>
                <c:pt idx="191">
                  <c:v>-10</c:v>
                </c:pt>
                <c:pt idx="192">
                  <c:v>-10</c:v>
                </c:pt>
                <c:pt idx="193">
                  <c:v>-10</c:v>
                </c:pt>
                <c:pt idx="194">
                  <c:v>-10</c:v>
                </c:pt>
                <c:pt idx="195">
                  <c:v>-10</c:v>
                </c:pt>
                <c:pt idx="196">
                  <c:v>-10</c:v>
                </c:pt>
                <c:pt idx="197">
                  <c:v>-10</c:v>
                </c:pt>
                <c:pt idx="198">
                  <c:v>-10</c:v>
                </c:pt>
                <c:pt idx="199">
                  <c:v>-10</c:v>
                </c:pt>
                <c:pt idx="200">
                  <c:v>-10</c:v>
                </c:pt>
                <c:pt idx="201">
                  <c:v>-10</c:v>
                </c:pt>
                <c:pt idx="202">
                  <c:v>-10</c:v>
                </c:pt>
                <c:pt idx="203">
                  <c:v>-10</c:v>
                </c:pt>
                <c:pt idx="204">
                  <c:v>-10</c:v>
                </c:pt>
                <c:pt idx="205">
                  <c:v>-10</c:v>
                </c:pt>
                <c:pt idx="206">
                  <c:v>-10</c:v>
                </c:pt>
                <c:pt idx="207">
                  <c:v>-10</c:v>
                </c:pt>
                <c:pt idx="208">
                  <c:v>-10</c:v>
                </c:pt>
                <c:pt idx="209">
                  <c:v>-10</c:v>
                </c:pt>
                <c:pt idx="210">
                  <c:v>-10</c:v>
                </c:pt>
                <c:pt idx="211">
                  <c:v>-10</c:v>
                </c:pt>
                <c:pt idx="212">
                  <c:v>-10</c:v>
                </c:pt>
                <c:pt idx="213">
                  <c:v>-10</c:v>
                </c:pt>
                <c:pt idx="214">
                  <c:v>-10</c:v>
                </c:pt>
                <c:pt idx="215">
                  <c:v>-10</c:v>
                </c:pt>
                <c:pt idx="216">
                  <c:v>-10</c:v>
                </c:pt>
                <c:pt idx="217">
                  <c:v>-10</c:v>
                </c:pt>
                <c:pt idx="218">
                  <c:v>-10</c:v>
                </c:pt>
                <c:pt idx="219">
                  <c:v>-10</c:v>
                </c:pt>
                <c:pt idx="220">
                  <c:v>-10</c:v>
                </c:pt>
                <c:pt idx="221">
                  <c:v>-10</c:v>
                </c:pt>
                <c:pt idx="222">
                  <c:v>-10</c:v>
                </c:pt>
                <c:pt idx="223">
                  <c:v>-10</c:v>
                </c:pt>
                <c:pt idx="224">
                  <c:v>-10</c:v>
                </c:pt>
                <c:pt idx="225">
                  <c:v>-10</c:v>
                </c:pt>
                <c:pt idx="226">
                  <c:v>-10</c:v>
                </c:pt>
                <c:pt idx="227">
                  <c:v>-10</c:v>
                </c:pt>
                <c:pt idx="228">
                  <c:v>-10</c:v>
                </c:pt>
                <c:pt idx="229">
                  <c:v>-10</c:v>
                </c:pt>
                <c:pt idx="230">
                  <c:v>-10</c:v>
                </c:pt>
                <c:pt idx="231">
                  <c:v>-10</c:v>
                </c:pt>
                <c:pt idx="232">
                  <c:v>-10</c:v>
                </c:pt>
                <c:pt idx="233">
                  <c:v>-10</c:v>
                </c:pt>
                <c:pt idx="234">
                  <c:v>-10</c:v>
                </c:pt>
                <c:pt idx="235">
                  <c:v>-10</c:v>
                </c:pt>
                <c:pt idx="236">
                  <c:v>-10</c:v>
                </c:pt>
                <c:pt idx="237">
                  <c:v>-10</c:v>
                </c:pt>
                <c:pt idx="238">
                  <c:v>-10</c:v>
                </c:pt>
                <c:pt idx="239">
                  <c:v>-10</c:v>
                </c:pt>
                <c:pt idx="240">
                  <c:v>-10</c:v>
                </c:pt>
                <c:pt idx="241">
                  <c:v>-10</c:v>
                </c:pt>
                <c:pt idx="242">
                  <c:v>-10</c:v>
                </c:pt>
                <c:pt idx="243">
                  <c:v>-10</c:v>
                </c:pt>
                <c:pt idx="244">
                  <c:v>-10</c:v>
                </c:pt>
                <c:pt idx="245">
                  <c:v>-10</c:v>
                </c:pt>
                <c:pt idx="246">
                  <c:v>-10</c:v>
                </c:pt>
                <c:pt idx="247">
                  <c:v>-10</c:v>
                </c:pt>
                <c:pt idx="248">
                  <c:v>-10</c:v>
                </c:pt>
                <c:pt idx="249">
                  <c:v>-10</c:v>
                </c:pt>
                <c:pt idx="250">
                  <c:v>-10</c:v>
                </c:pt>
                <c:pt idx="251">
                  <c:v>-10</c:v>
                </c:pt>
                <c:pt idx="252">
                  <c:v>-10</c:v>
                </c:pt>
                <c:pt idx="253">
                  <c:v>-10</c:v>
                </c:pt>
                <c:pt idx="254">
                  <c:v>-10</c:v>
                </c:pt>
                <c:pt idx="255">
                  <c:v>-10</c:v>
                </c:pt>
                <c:pt idx="256">
                  <c:v>-10</c:v>
                </c:pt>
                <c:pt idx="257">
                  <c:v>1.79890348863437</c:v>
                </c:pt>
                <c:pt idx="258">
                  <c:v>-10</c:v>
                </c:pt>
                <c:pt idx="259">
                  <c:v>-10</c:v>
                </c:pt>
                <c:pt idx="260">
                  <c:v>-10</c:v>
                </c:pt>
                <c:pt idx="261">
                  <c:v>-10</c:v>
                </c:pt>
                <c:pt idx="262">
                  <c:v>-10</c:v>
                </c:pt>
                <c:pt idx="263">
                  <c:v>-10</c:v>
                </c:pt>
                <c:pt idx="264">
                  <c:v>-10</c:v>
                </c:pt>
                <c:pt idx="265">
                  <c:v>-10</c:v>
                </c:pt>
                <c:pt idx="266">
                  <c:v>-10</c:v>
                </c:pt>
                <c:pt idx="267">
                  <c:v>-10</c:v>
                </c:pt>
                <c:pt idx="268">
                  <c:v>-10</c:v>
                </c:pt>
                <c:pt idx="269">
                  <c:v>-10</c:v>
                </c:pt>
                <c:pt idx="270">
                  <c:v>-10</c:v>
                </c:pt>
                <c:pt idx="271">
                  <c:v>-10</c:v>
                </c:pt>
                <c:pt idx="272">
                  <c:v>-10</c:v>
                </c:pt>
                <c:pt idx="273">
                  <c:v>-10</c:v>
                </c:pt>
                <c:pt idx="274">
                  <c:v>-10</c:v>
                </c:pt>
                <c:pt idx="275">
                  <c:v>-10</c:v>
                </c:pt>
                <c:pt idx="276">
                  <c:v>-10</c:v>
                </c:pt>
                <c:pt idx="277">
                  <c:v>-10</c:v>
                </c:pt>
                <c:pt idx="278">
                  <c:v>-10</c:v>
                </c:pt>
                <c:pt idx="279">
                  <c:v>-10</c:v>
                </c:pt>
                <c:pt idx="280">
                  <c:v>-10</c:v>
                </c:pt>
                <c:pt idx="281">
                  <c:v>-10</c:v>
                </c:pt>
                <c:pt idx="282">
                  <c:v>-10</c:v>
                </c:pt>
                <c:pt idx="283">
                  <c:v>-10</c:v>
                </c:pt>
                <c:pt idx="284">
                  <c:v>-10</c:v>
                </c:pt>
                <c:pt idx="285">
                  <c:v>-10</c:v>
                </c:pt>
                <c:pt idx="286">
                  <c:v>-10</c:v>
                </c:pt>
                <c:pt idx="287">
                  <c:v>-10</c:v>
                </c:pt>
                <c:pt idx="288">
                  <c:v>-10</c:v>
                </c:pt>
                <c:pt idx="289">
                  <c:v>-10</c:v>
                </c:pt>
                <c:pt idx="290">
                  <c:v>-10</c:v>
                </c:pt>
                <c:pt idx="291">
                  <c:v>-10</c:v>
                </c:pt>
                <c:pt idx="292">
                  <c:v>-10</c:v>
                </c:pt>
                <c:pt idx="293">
                  <c:v>-10</c:v>
                </c:pt>
                <c:pt idx="294">
                  <c:v>-10</c:v>
                </c:pt>
                <c:pt idx="295">
                  <c:v>-10</c:v>
                </c:pt>
                <c:pt idx="296">
                  <c:v>-10</c:v>
                </c:pt>
                <c:pt idx="297">
                  <c:v>-10</c:v>
                </c:pt>
                <c:pt idx="298">
                  <c:v>-10</c:v>
                </c:pt>
                <c:pt idx="299">
                  <c:v>-10</c:v>
                </c:pt>
                <c:pt idx="300">
                  <c:v>-10</c:v>
                </c:pt>
                <c:pt idx="301">
                  <c:v>-10</c:v>
                </c:pt>
                <c:pt idx="302">
                  <c:v>-10</c:v>
                </c:pt>
                <c:pt idx="303">
                  <c:v>-10</c:v>
                </c:pt>
                <c:pt idx="304">
                  <c:v>-10</c:v>
                </c:pt>
                <c:pt idx="305">
                  <c:v>-10</c:v>
                </c:pt>
                <c:pt idx="306">
                  <c:v>-10</c:v>
                </c:pt>
                <c:pt idx="307">
                  <c:v>-10</c:v>
                </c:pt>
                <c:pt idx="308">
                  <c:v>-10</c:v>
                </c:pt>
                <c:pt idx="309">
                  <c:v>-10</c:v>
                </c:pt>
                <c:pt idx="310">
                  <c:v>-10</c:v>
                </c:pt>
                <c:pt idx="311">
                  <c:v>-10</c:v>
                </c:pt>
                <c:pt idx="312">
                  <c:v>-10</c:v>
                </c:pt>
                <c:pt idx="313">
                  <c:v>-10</c:v>
                </c:pt>
                <c:pt idx="314">
                  <c:v>-10</c:v>
                </c:pt>
                <c:pt idx="315">
                  <c:v>-10</c:v>
                </c:pt>
                <c:pt idx="316">
                  <c:v>-10</c:v>
                </c:pt>
                <c:pt idx="317">
                  <c:v>-10</c:v>
                </c:pt>
                <c:pt idx="318">
                  <c:v>-10</c:v>
                </c:pt>
                <c:pt idx="319">
                  <c:v>-10</c:v>
                </c:pt>
                <c:pt idx="320">
                  <c:v>-10</c:v>
                </c:pt>
                <c:pt idx="321">
                  <c:v>-10</c:v>
                </c:pt>
                <c:pt idx="322">
                  <c:v>-10</c:v>
                </c:pt>
                <c:pt idx="323">
                  <c:v>-10</c:v>
                </c:pt>
                <c:pt idx="324">
                  <c:v>-10</c:v>
                </c:pt>
                <c:pt idx="325">
                  <c:v>-10</c:v>
                </c:pt>
                <c:pt idx="326">
                  <c:v>-10</c:v>
                </c:pt>
                <c:pt idx="327">
                  <c:v>-10</c:v>
                </c:pt>
                <c:pt idx="328">
                  <c:v>-10</c:v>
                </c:pt>
                <c:pt idx="329">
                  <c:v>-10</c:v>
                </c:pt>
                <c:pt idx="330">
                  <c:v>-10</c:v>
                </c:pt>
                <c:pt idx="331">
                  <c:v>-10</c:v>
                </c:pt>
                <c:pt idx="332">
                  <c:v>-10</c:v>
                </c:pt>
                <c:pt idx="333">
                  <c:v>-10</c:v>
                </c:pt>
                <c:pt idx="334">
                  <c:v>-10</c:v>
                </c:pt>
                <c:pt idx="335">
                  <c:v>-10</c:v>
                </c:pt>
                <c:pt idx="336">
                  <c:v>-10</c:v>
                </c:pt>
                <c:pt idx="337">
                  <c:v>-10</c:v>
                </c:pt>
                <c:pt idx="338">
                  <c:v>-10</c:v>
                </c:pt>
                <c:pt idx="339">
                  <c:v>-10</c:v>
                </c:pt>
                <c:pt idx="340">
                  <c:v>-10</c:v>
                </c:pt>
                <c:pt idx="341">
                  <c:v>-10</c:v>
                </c:pt>
                <c:pt idx="342">
                  <c:v>-10</c:v>
                </c:pt>
                <c:pt idx="343">
                  <c:v>-10</c:v>
                </c:pt>
                <c:pt idx="344">
                  <c:v>-10</c:v>
                </c:pt>
                <c:pt idx="345">
                  <c:v>-10</c:v>
                </c:pt>
                <c:pt idx="346">
                  <c:v>-10</c:v>
                </c:pt>
                <c:pt idx="347">
                  <c:v>-10</c:v>
                </c:pt>
                <c:pt idx="348">
                  <c:v>-10</c:v>
                </c:pt>
                <c:pt idx="349">
                  <c:v>-10</c:v>
                </c:pt>
                <c:pt idx="350">
                  <c:v>-10</c:v>
                </c:pt>
                <c:pt idx="351">
                  <c:v>-10</c:v>
                </c:pt>
                <c:pt idx="352">
                  <c:v>-10</c:v>
                </c:pt>
                <c:pt idx="353">
                  <c:v>-10</c:v>
                </c:pt>
                <c:pt idx="354">
                  <c:v>-10</c:v>
                </c:pt>
                <c:pt idx="355">
                  <c:v>-10</c:v>
                </c:pt>
                <c:pt idx="356">
                  <c:v>-10</c:v>
                </c:pt>
                <c:pt idx="357">
                  <c:v>-10</c:v>
                </c:pt>
                <c:pt idx="358">
                  <c:v>-10</c:v>
                </c:pt>
                <c:pt idx="359">
                  <c:v>-10</c:v>
                </c:pt>
                <c:pt idx="360">
                  <c:v>-10</c:v>
                </c:pt>
                <c:pt idx="361">
                  <c:v>-10</c:v>
                </c:pt>
                <c:pt idx="362">
                  <c:v>-10</c:v>
                </c:pt>
                <c:pt idx="363">
                  <c:v>-10</c:v>
                </c:pt>
                <c:pt idx="364">
                  <c:v>-10</c:v>
                </c:pt>
                <c:pt idx="365">
                  <c:v>-10</c:v>
                </c:pt>
                <c:pt idx="366">
                  <c:v>-10</c:v>
                </c:pt>
                <c:pt idx="367">
                  <c:v>-10</c:v>
                </c:pt>
                <c:pt idx="368">
                  <c:v>-10</c:v>
                </c:pt>
                <c:pt idx="369">
                  <c:v>-10</c:v>
                </c:pt>
                <c:pt idx="370">
                  <c:v>-10</c:v>
                </c:pt>
                <c:pt idx="371">
                  <c:v>-10</c:v>
                </c:pt>
                <c:pt idx="372">
                  <c:v>-10</c:v>
                </c:pt>
                <c:pt idx="373">
                  <c:v>-10</c:v>
                </c:pt>
                <c:pt idx="374">
                  <c:v>-10</c:v>
                </c:pt>
                <c:pt idx="375">
                  <c:v>-10</c:v>
                </c:pt>
                <c:pt idx="376">
                  <c:v>-10</c:v>
                </c:pt>
                <c:pt idx="377">
                  <c:v>-10</c:v>
                </c:pt>
                <c:pt idx="378">
                  <c:v>-10</c:v>
                </c:pt>
                <c:pt idx="379">
                  <c:v>-10</c:v>
                </c:pt>
                <c:pt idx="380">
                  <c:v>-10</c:v>
                </c:pt>
                <c:pt idx="381">
                  <c:v>-10</c:v>
                </c:pt>
                <c:pt idx="382">
                  <c:v>-10</c:v>
                </c:pt>
                <c:pt idx="383">
                  <c:v>-10</c:v>
                </c:pt>
                <c:pt idx="384">
                  <c:v>-10</c:v>
                </c:pt>
                <c:pt idx="385">
                  <c:v>-10</c:v>
                </c:pt>
                <c:pt idx="386">
                  <c:v>-10</c:v>
                </c:pt>
                <c:pt idx="387">
                  <c:v>-10</c:v>
                </c:pt>
                <c:pt idx="388">
                  <c:v>-10</c:v>
                </c:pt>
                <c:pt idx="389">
                  <c:v>-10</c:v>
                </c:pt>
                <c:pt idx="390">
                  <c:v>-10</c:v>
                </c:pt>
                <c:pt idx="391">
                  <c:v>-10</c:v>
                </c:pt>
                <c:pt idx="392">
                  <c:v>-10</c:v>
                </c:pt>
                <c:pt idx="393">
                  <c:v>-10</c:v>
                </c:pt>
                <c:pt idx="394">
                  <c:v>-10</c:v>
                </c:pt>
                <c:pt idx="395">
                  <c:v>-10</c:v>
                </c:pt>
                <c:pt idx="396">
                  <c:v>-10</c:v>
                </c:pt>
                <c:pt idx="397">
                  <c:v>-10</c:v>
                </c:pt>
                <c:pt idx="398">
                  <c:v>-10</c:v>
                </c:pt>
                <c:pt idx="399">
                  <c:v>-10</c:v>
                </c:pt>
                <c:pt idx="400">
                  <c:v>-10</c:v>
                </c:pt>
                <c:pt idx="401">
                  <c:v>-10</c:v>
                </c:pt>
                <c:pt idx="402">
                  <c:v>-10</c:v>
                </c:pt>
                <c:pt idx="403">
                  <c:v>-10</c:v>
                </c:pt>
                <c:pt idx="404">
                  <c:v>-10</c:v>
                </c:pt>
                <c:pt idx="405">
                  <c:v>-10</c:v>
                </c:pt>
                <c:pt idx="406">
                  <c:v>-10</c:v>
                </c:pt>
                <c:pt idx="407">
                  <c:v>-10</c:v>
                </c:pt>
                <c:pt idx="408">
                  <c:v>-10</c:v>
                </c:pt>
                <c:pt idx="409">
                  <c:v>-10</c:v>
                </c:pt>
                <c:pt idx="410">
                  <c:v>-10</c:v>
                </c:pt>
                <c:pt idx="411">
                  <c:v>-10</c:v>
                </c:pt>
                <c:pt idx="412">
                  <c:v>-10</c:v>
                </c:pt>
                <c:pt idx="413">
                  <c:v>-10</c:v>
                </c:pt>
                <c:pt idx="414">
                  <c:v>-10</c:v>
                </c:pt>
                <c:pt idx="415">
                  <c:v>-10</c:v>
                </c:pt>
                <c:pt idx="416">
                  <c:v>-10</c:v>
                </c:pt>
                <c:pt idx="417">
                  <c:v>-10</c:v>
                </c:pt>
                <c:pt idx="418">
                  <c:v>-10</c:v>
                </c:pt>
                <c:pt idx="419">
                  <c:v>-10</c:v>
                </c:pt>
                <c:pt idx="420">
                  <c:v>-10</c:v>
                </c:pt>
                <c:pt idx="421">
                  <c:v>-10</c:v>
                </c:pt>
                <c:pt idx="422">
                  <c:v>-10</c:v>
                </c:pt>
                <c:pt idx="423">
                  <c:v>-10</c:v>
                </c:pt>
                <c:pt idx="424">
                  <c:v>-10</c:v>
                </c:pt>
                <c:pt idx="425">
                  <c:v>-10</c:v>
                </c:pt>
                <c:pt idx="426">
                  <c:v>-10</c:v>
                </c:pt>
                <c:pt idx="427">
                  <c:v>-10</c:v>
                </c:pt>
                <c:pt idx="428">
                  <c:v>-10</c:v>
                </c:pt>
                <c:pt idx="429">
                  <c:v>-10</c:v>
                </c:pt>
                <c:pt idx="430">
                  <c:v>-10</c:v>
                </c:pt>
                <c:pt idx="431">
                  <c:v>-10</c:v>
                </c:pt>
                <c:pt idx="432">
                  <c:v>-10</c:v>
                </c:pt>
                <c:pt idx="433">
                  <c:v>-10</c:v>
                </c:pt>
                <c:pt idx="434">
                  <c:v>-10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125D-41D6-B329-4559F7CC288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12483967"/>
        <c:axId val="1912495615"/>
      </c:scatterChart>
      <c:valAx>
        <c:axId val="1912483967"/>
        <c:scaling>
          <c:orientation val="minMax"/>
          <c:max val="3"/>
          <c:min val="-3"/>
        </c:scaling>
        <c:delete val="0"/>
        <c:axPos val="b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2495615"/>
        <c:crosses val="autoZero"/>
        <c:crossBetween val="midCat"/>
        <c:majorUnit val="1"/>
        <c:minorUnit val="0.2"/>
      </c:valAx>
      <c:valAx>
        <c:axId val="1912495615"/>
        <c:scaling>
          <c:orientation val="minMax"/>
          <c:max val="2.5"/>
          <c:min val="-0.5"/>
        </c:scaling>
        <c:delete val="0"/>
        <c:axPos val="l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2483967"/>
        <c:crosses val="autoZero"/>
        <c:crossBetween val="midCat"/>
        <c:majorUnit val="0.5"/>
        <c:minorUnit val="0.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"/>
          <c:y val="0"/>
          <c:w val="1"/>
          <c:h val="0.91501192388183206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yDEM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0380E5"/>
              </a:solidFill>
              <a:ln w="9525">
                <a:noFill/>
              </a:ln>
              <a:effectLst/>
            </c:spPr>
          </c:marker>
          <c:xVal>
            <c:numRef>
              <c:f>Sheet1!$A$2:$A$101</c:f>
              <c:numCache>
                <c:formatCode>General</c:formatCode>
                <c:ptCount val="100"/>
                <c:pt idx="0">
                  <c:v>0.7</c:v>
                </c:pt>
                <c:pt idx="1">
                  <c:v>0.68470332051366389</c:v>
                </c:pt>
                <c:pt idx="2">
                  <c:v>0.6394818203498206</c:v>
                </c:pt>
                <c:pt idx="3">
                  <c:v>0.56631189606246313</c:v>
                </c:pt>
                <c:pt idx="4">
                  <c:v>0.46839142445120074</c:v>
                </c:pt>
                <c:pt idx="5">
                  <c:v>0.35000000000000003</c:v>
                </c:pt>
                <c:pt idx="6">
                  <c:v>0.2163118960624632</c:v>
                </c:pt>
                <c:pt idx="7">
                  <c:v>7.3169924287357413E-2</c:v>
                </c:pt>
                <c:pt idx="8">
                  <c:v>-7.316992428735733E-2</c:v>
                </c:pt>
                <c:pt idx="9">
                  <c:v>-0.21631189606246312</c:v>
                </c:pt>
                <c:pt idx="10">
                  <c:v>-0.34999999999999981</c:v>
                </c:pt>
                <c:pt idx="11">
                  <c:v>-0.46839142445120052</c:v>
                </c:pt>
                <c:pt idx="12">
                  <c:v>-0.56631189606246313</c:v>
                </c:pt>
                <c:pt idx="13">
                  <c:v>-0.6394818203498206</c:v>
                </c:pt>
                <c:pt idx="14">
                  <c:v>-0.68470332051366389</c:v>
                </c:pt>
                <c:pt idx="15">
                  <c:v>-0.7</c:v>
                </c:pt>
                <c:pt idx="16">
                  <c:v>0.79999999999999993</c:v>
                </c:pt>
                <c:pt idx="17">
                  <c:v>0.78637847974712138</c:v>
                </c:pt>
                <c:pt idx="18">
                  <c:v>0.74597778352348454</c:v>
                </c:pt>
                <c:pt idx="19">
                  <c:v>0.68017370858369131</c:v>
                </c:pt>
                <c:pt idx="20">
                  <c:v>0.59120713377652723</c:v>
                </c:pt>
                <c:pt idx="21">
                  <c:v>0.48210770910340517</c:v>
                </c:pt>
                <c:pt idx="22">
                  <c:v>0.35659068462123061</c:v>
                </c:pt>
                <c:pt idx="23">
                  <c:v>0.21893039205766637</c:v>
                </c:pt>
                <c:pt idx="24">
                  <c:v>7.3814687570641607E-2</c:v>
                </c:pt>
                <c:pt idx="25">
                  <c:v>-7.381468757064151E-2</c:v>
                </c:pt>
                <c:pt idx="26">
                  <c:v>-0.21893039205766629</c:v>
                </c:pt>
                <c:pt idx="27">
                  <c:v>-0.3565906846212305</c:v>
                </c:pt>
                <c:pt idx="28">
                  <c:v>-0.482107709103405</c:v>
                </c:pt>
                <c:pt idx="29">
                  <c:v>-0.59120713377652745</c:v>
                </c:pt>
                <c:pt idx="30">
                  <c:v>-0.68017370858369131</c:v>
                </c:pt>
                <c:pt idx="31">
                  <c:v>-0.74597778352348454</c:v>
                </c:pt>
                <c:pt idx="32">
                  <c:v>-0.78637847974712149</c:v>
                </c:pt>
                <c:pt idx="33">
                  <c:v>-0.79999999999999993</c:v>
                </c:pt>
                <c:pt idx="34">
                  <c:v>0.89999999999999991</c:v>
                </c:pt>
                <c:pt idx="35">
                  <c:v>0.88772517306245002</c:v>
                </c:pt>
                <c:pt idx="36">
                  <c:v>0.85123551753057114</c:v>
                </c:pt>
                <c:pt idx="37">
                  <c:v>0.79152637608584009</c:v>
                </c:pt>
                <c:pt idx="38">
                  <c:v>0.71022645845675414</c:v>
                </c:pt>
                <c:pt idx="39">
                  <c:v>0.60955341446316691</c:v>
                </c:pt>
                <c:pt idx="40">
                  <c:v>0.49225334231018431</c:v>
                </c:pt>
                <c:pt idx="41">
                  <c:v>0.36152588218767256</c:v>
                </c:pt>
                <c:pt idx="42">
                  <c:v>0.2209369384267193</c:v>
                </c:pt>
                <c:pt idx="43">
                  <c:v>7.4321410925099141E-2</c:v>
                </c:pt>
                <c:pt idx="44">
                  <c:v>-7.432141092509903E-2</c:v>
                </c:pt>
                <c:pt idx="45">
                  <c:v>-0.22093693842671899</c:v>
                </c:pt>
                <c:pt idx="46">
                  <c:v>-0.36152588218767229</c:v>
                </c:pt>
                <c:pt idx="47">
                  <c:v>-0.49225334231018397</c:v>
                </c:pt>
                <c:pt idx="48">
                  <c:v>-0.60955341446316669</c:v>
                </c:pt>
                <c:pt idx="49">
                  <c:v>-0.71022645845675403</c:v>
                </c:pt>
                <c:pt idx="50">
                  <c:v>-0.79152637608583998</c:v>
                </c:pt>
                <c:pt idx="51">
                  <c:v>-0.85123551753057103</c:v>
                </c:pt>
                <c:pt idx="52">
                  <c:v>-0.88772517306244991</c:v>
                </c:pt>
                <c:pt idx="53">
                  <c:v>-0.89999999999999991</c:v>
                </c:pt>
                <c:pt idx="54">
                  <c:v>0.99999999999999989</c:v>
                </c:pt>
                <c:pt idx="55">
                  <c:v>0.98883082622512841</c:v>
                </c:pt>
                <c:pt idx="56">
                  <c:v>0.95557280578614068</c:v>
                </c:pt>
                <c:pt idx="57">
                  <c:v>0.90096886790241903</c:v>
                </c:pt>
                <c:pt idx="58">
                  <c:v>0.8262387743159948</c:v>
                </c:pt>
                <c:pt idx="59">
                  <c:v>0.73305187182982623</c:v>
                </c:pt>
                <c:pt idx="60">
                  <c:v>0.62348980185873348</c:v>
                </c:pt>
                <c:pt idx="61">
                  <c:v>0.5</c:v>
                </c:pt>
                <c:pt idx="62">
                  <c:v>0.36534102436639515</c:v>
                </c:pt>
                <c:pt idx="63">
                  <c:v>0.22252093395631442</c:v>
                </c:pt>
                <c:pt idx="64">
                  <c:v>7.4730093586424379E-2</c:v>
                </c:pt>
                <c:pt idx="65">
                  <c:v>-7.473009358642381E-2</c:v>
                </c:pt>
                <c:pt idx="66">
                  <c:v>-0.22252093395631431</c:v>
                </c:pt>
                <c:pt idx="67">
                  <c:v>-0.3653410243663946</c:v>
                </c:pt>
                <c:pt idx="68">
                  <c:v>-0.49999999999999972</c:v>
                </c:pt>
                <c:pt idx="69">
                  <c:v>-0.62348980185873304</c:v>
                </c:pt>
                <c:pt idx="70">
                  <c:v>-0.73305187182982601</c:v>
                </c:pt>
                <c:pt idx="71">
                  <c:v>-0.82623877431599457</c:v>
                </c:pt>
                <c:pt idx="72">
                  <c:v>-0.90096886790241892</c:v>
                </c:pt>
                <c:pt idx="73">
                  <c:v>-0.95557280578614079</c:v>
                </c:pt>
                <c:pt idx="74">
                  <c:v>-0.98883082622512852</c:v>
                </c:pt>
                <c:pt idx="75">
                  <c:v>-0.99999999999999989</c:v>
                </c:pt>
                <c:pt idx="76">
                  <c:v>1.0999999999999999</c:v>
                </c:pt>
                <c:pt idx="77">
                  <c:v>1.0897545406399638</c:v>
                </c:pt>
                <c:pt idx="78">
                  <c:v>1.0592090160825791</c:v>
                </c:pt>
                <c:pt idx="79">
                  <c:v>1.0089324316559982</c:v>
                </c:pt>
                <c:pt idx="80">
                  <c:v>0.93986134500113727</c:v>
                </c:pt>
                <c:pt idx="81">
                  <c:v>0.85328241977486174</c:v>
                </c:pt>
                <c:pt idx="82">
                  <c:v>0.75080845754051939</c:v>
                </c:pt>
                <c:pt idx="83">
                  <c:v>0.63434835432635384</c:v>
                </c:pt>
                <c:pt idx="84">
                  <c:v>0.50607154150426714</c:v>
                </c:pt>
                <c:pt idx="85">
                  <c:v>0.36836757338808462</c:v>
                </c:pt>
                <c:pt idx="86">
                  <c:v>0.22380161435789733</c:v>
                </c:pt>
                <c:pt idx="87">
                  <c:v>7.5066654701138338E-2</c:v>
                </c:pt>
                <c:pt idx="88">
                  <c:v>-7.5066654701137964E-2</c:v>
                </c:pt>
                <c:pt idx="89">
                  <c:v>-0.22380161435789697</c:v>
                </c:pt>
                <c:pt idx="90">
                  <c:v>-0.36836757338808451</c:v>
                </c:pt>
                <c:pt idx="91">
                  <c:v>-0.50607154150426681</c:v>
                </c:pt>
                <c:pt idx="92">
                  <c:v>-0.63434835432635328</c:v>
                </c:pt>
                <c:pt idx="93">
                  <c:v>-0.75080845754051884</c:v>
                </c:pt>
                <c:pt idx="94">
                  <c:v>-0.85328241977486152</c:v>
                </c:pt>
                <c:pt idx="95">
                  <c:v>-0.93986134500113705</c:v>
                </c:pt>
                <c:pt idx="96">
                  <c:v>-1.008932431655998</c:v>
                </c:pt>
                <c:pt idx="97">
                  <c:v>-1.0592090160825791</c:v>
                </c:pt>
                <c:pt idx="98">
                  <c:v>-1.0897545406399638</c:v>
                </c:pt>
                <c:pt idx="99">
                  <c:v>-1.0999999999999999</c:v>
                </c:pt>
              </c:numCache>
            </c:numRef>
          </c:xVal>
          <c:yVal>
            <c:numRef>
              <c:f>Sheet1!$B$2:$B$101</c:f>
              <c:numCache>
                <c:formatCode>General</c:formatCode>
                <c:ptCount val="100"/>
                <c:pt idx="0">
                  <c:v>-10</c:v>
                </c:pt>
                <c:pt idx="1">
                  <c:v>-10</c:v>
                </c:pt>
                <c:pt idx="2">
                  <c:v>-10</c:v>
                </c:pt>
                <c:pt idx="3">
                  <c:v>-10</c:v>
                </c:pt>
                <c:pt idx="4">
                  <c:v>-10</c:v>
                </c:pt>
                <c:pt idx="5">
                  <c:v>-10</c:v>
                </c:pt>
                <c:pt idx="6">
                  <c:v>-10</c:v>
                </c:pt>
                <c:pt idx="7">
                  <c:v>-10</c:v>
                </c:pt>
                <c:pt idx="8">
                  <c:v>0.69616532675779097</c:v>
                </c:pt>
                <c:pt idx="9">
                  <c:v>0.66573956140660795</c:v>
                </c:pt>
                <c:pt idx="10">
                  <c:v>0.60621778264910697</c:v>
                </c:pt>
                <c:pt idx="11">
                  <c:v>0.52020137783417597</c:v>
                </c:pt>
                <c:pt idx="12">
                  <c:v>0.41144967660473097</c:v>
                </c:pt>
                <c:pt idx="13">
                  <c:v>0.28471565015306</c:v>
                </c:pt>
                <c:pt idx="14">
                  <c:v>0.14553818357243201</c:v>
                </c:pt>
                <c:pt idx="15">
                  <c:v>8.5760391843603401E-17</c:v>
                </c:pt>
                <c:pt idx="16">
                  <c:v>-10</c:v>
                </c:pt>
                <c:pt idx="17">
                  <c:v>-10</c:v>
                </c:pt>
                <c:pt idx="18">
                  <c:v>-10</c:v>
                </c:pt>
                <c:pt idx="19">
                  <c:v>-10</c:v>
                </c:pt>
                <c:pt idx="20">
                  <c:v>-10</c:v>
                </c:pt>
                <c:pt idx="21">
                  <c:v>-10</c:v>
                </c:pt>
                <c:pt idx="22">
                  <c:v>-10</c:v>
                </c:pt>
                <c:pt idx="23">
                  <c:v>-10</c:v>
                </c:pt>
                <c:pt idx="24">
                  <c:v>-10</c:v>
                </c:pt>
                <c:pt idx="25">
                  <c:v>0.79658734103602802</c:v>
                </c:pt>
                <c:pt idx="26">
                  <c:v>0.76946051453825504</c:v>
                </c:pt>
                <c:pt idx="27">
                  <c:v>0.71613063308405001</c:v>
                </c:pt>
                <c:pt idx="28">
                  <c:v>0.63841378182419195</c:v>
                </c:pt>
                <c:pt idx="29">
                  <c:v>0.53895651491724605</c:v>
                </c:pt>
                <c:pt idx="30">
                  <c:v>0.42114573030188501</c:v>
                </c:pt>
                <c:pt idx="31">
                  <c:v>0.28899333294972201</c:v>
                </c:pt>
                <c:pt idx="32">
                  <c:v>0.146999614253256</c:v>
                </c:pt>
                <c:pt idx="33">
                  <c:v>-6.1253085936741102E-16</c:v>
                </c:pt>
                <c:pt idx="34">
                  <c:v>-10</c:v>
                </c:pt>
                <c:pt idx="35">
                  <c:v>-10</c:v>
                </c:pt>
                <c:pt idx="36">
                  <c:v>-10</c:v>
                </c:pt>
                <c:pt idx="37">
                  <c:v>-10</c:v>
                </c:pt>
                <c:pt idx="38">
                  <c:v>-10</c:v>
                </c:pt>
                <c:pt idx="39">
                  <c:v>-10</c:v>
                </c:pt>
                <c:pt idx="40">
                  <c:v>-10</c:v>
                </c:pt>
                <c:pt idx="41">
                  <c:v>-10</c:v>
                </c:pt>
                <c:pt idx="42">
                  <c:v>-10</c:v>
                </c:pt>
                <c:pt idx="43">
                  <c:v>-10</c:v>
                </c:pt>
                <c:pt idx="44">
                  <c:v>0.89692604370600304</c:v>
                </c:pt>
                <c:pt idx="45">
                  <c:v>0.87246023934539696</c:v>
                </c:pt>
                <c:pt idx="46">
                  <c:v>0.82419599398955201</c:v>
                </c:pt>
                <c:pt idx="47">
                  <c:v>0.753449830436276</c:v>
                </c:pt>
                <c:pt idx="48">
                  <c:v>0.66215151960581897</c:v>
                </c:pt>
                <c:pt idx="49">
                  <c:v>0.55279144142070102</c:v>
                </c:pt>
                <c:pt idx="50">
                  <c:v>0.42835265373336601</c:v>
                </c:pt>
                <c:pt idx="51">
                  <c:v>0.292229522284216</c:v>
                </c:pt>
                <c:pt idx="52">
                  <c:v>0.14813513125266101</c:v>
                </c:pt>
                <c:pt idx="53">
                  <c:v>9.0962393867188804E-16</c:v>
                </c:pt>
                <c:pt idx="54">
                  <c:v>-10</c:v>
                </c:pt>
                <c:pt idx="55">
                  <c:v>-10</c:v>
                </c:pt>
                <c:pt idx="56">
                  <c:v>-10</c:v>
                </c:pt>
                <c:pt idx="57">
                  <c:v>-10</c:v>
                </c:pt>
                <c:pt idx="58">
                  <c:v>-10</c:v>
                </c:pt>
                <c:pt idx="59">
                  <c:v>-10</c:v>
                </c:pt>
                <c:pt idx="60">
                  <c:v>-10</c:v>
                </c:pt>
                <c:pt idx="61">
                  <c:v>-10</c:v>
                </c:pt>
                <c:pt idx="62">
                  <c:v>-10</c:v>
                </c:pt>
                <c:pt idx="63">
                  <c:v>-10</c:v>
                </c:pt>
                <c:pt idx="64">
                  <c:v>0.99720379718118002</c:v>
                </c:pt>
                <c:pt idx="65">
                  <c:v>0.99720379718118002</c:v>
                </c:pt>
                <c:pt idx="66">
                  <c:v>0.97492791218182395</c:v>
                </c:pt>
                <c:pt idx="67">
                  <c:v>0.93087374864420402</c:v>
                </c:pt>
                <c:pt idx="68">
                  <c:v>0.86602540378443904</c:v>
                </c:pt>
                <c:pt idx="69">
                  <c:v>0.78183148246803003</c:v>
                </c:pt>
                <c:pt idx="70">
                  <c:v>0.68017273777092002</c:v>
                </c:pt>
                <c:pt idx="71">
                  <c:v>0.56332005806362195</c:v>
                </c:pt>
                <c:pt idx="72">
                  <c:v>0.43388373911755801</c:v>
                </c:pt>
                <c:pt idx="73">
                  <c:v>0.29475517441090399</c:v>
                </c:pt>
                <c:pt idx="74">
                  <c:v>0.149042266176174</c:v>
                </c:pt>
                <c:pt idx="75">
                  <c:v>-7.6566357420926303E-16</c:v>
                </c:pt>
                <c:pt idx="76">
                  <c:v>-10</c:v>
                </c:pt>
                <c:pt idx="77">
                  <c:v>-10</c:v>
                </c:pt>
                <c:pt idx="78">
                  <c:v>-10</c:v>
                </c:pt>
                <c:pt idx="79">
                  <c:v>-10</c:v>
                </c:pt>
                <c:pt idx="80">
                  <c:v>-10</c:v>
                </c:pt>
                <c:pt idx="81">
                  <c:v>-10</c:v>
                </c:pt>
                <c:pt idx="82">
                  <c:v>-10</c:v>
                </c:pt>
                <c:pt idx="83">
                  <c:v>-10</c:v>
                </c:pt>
                <c:pt idx="84">
                  <c:v>-10</c:v>
                </c:pt>
                <c:pt idx="85">
                  <c:v>-10</c:v>
                </c:pt>
                <c:pt idx="86">
                  <c:v>-10</c:v>
                </c:pt>
                <c:pt idx="87">
                  <c:v>-10</c:v>
                </c:pt>
                <c:pt idx="88">
                  <c:v>1.09743564610959</c:v>
                </c:pt>
                <c:pt idx="89">
                  <c:v>1.0769924964505599</c:v>
                </c:pt>
                <c:pt idx="90">
                  <c:v>1.0364870143306999</c:v>
                </c:pt>
                <c:pt idx="91">
                  <c:v>0.976673740242613</c:v>
                </c:pt>
                <c:pt idx="92">
                  <c:v>0.89866688231148595</c:v>
                </c:pt>
                <c:pt idx="93">
                  <c:v>0.80391956070593695</c:v>
                </c:pt>
                <c:pt idx="94">
                  <c:v>0.69419673875865795</c:v>
                </c:pt>
                <c:pt idx="95">
                  <c:v>0.57154234503897705</c:v>
                </c:pt>
                <c:pt idx="96">
                  <c:v>0.43824119883086599</c:v>
                </c:pt>
                <c:pt idx="97">
                  <c:v>0.29677644827272698</c:v>
                </c:pt>
                <c:pt idx="98">
                  <c:v>0.149783314005871</c:v>
                </c:pt>
                <c:pt idx="99">
                  <c:v>-8.4222993163018904E-16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E440-468B-9745-DA3A42F3886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yREP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FF5736"/>
              </a:solidFill>
              <a:ln w="9525">
                <a:noFill/>
              </a:ln>
              <a:effectLst/>
            </c:spPr>
          </c:marker>
          <c:xVal>
            <c:numRef>
              <c:f>Sheet1!$A$2:$A$101</c:f>
              <c:numCache>
                <c:formatCode>General</c:formatCode>
                <c:ptCount val="100"/>
                <c:pt idx="0">
                  <c:v>0.7</c:v>
                </c:pt>
                <c:pt idx="1">
                  <c:v>0.68470332051366389</c:v>
                </c:pt>
                <c:pt idx="2">
                  <c:v>0.6394818203498206</c:v>
                </c:pt>
                <c:pt idx="3">
                  <c:v>0.56631189606246313</c:v>
                </c:pt>
                <c:pt idx="4">
                  <c:v>0.46839142445120074</c:v>
                </c:pt>
                <c:pt idx="5">
                  <c:v>0.35000000000000003</c:v>
                </c:pt>
                <c:pt idx="6">
                  <c:v>0.2163118960624632</c:v>
                </c:pt>
                <c:pt idx="7">
                  <c:v>7.3169924287357413E-2</c:v>
                </c:pt>
                <c:pt idx="8">
                  <c:v>-7.316992428735733E-2</c:v>
                </c:pt>
                <c:pt idx="9">
                  <c:v>-0.21631189606246312</c:v>
                </c:pt>
                <c:pt idx="10">
                  <c:v>-0.34999999999999981</c:v>
                </c:pt>
                <c:pt idx="11">
                  <c:v>-0.46839142445120052</c:v>
                </c:pt>
                <c:pt idx="12">
                  <c:v>-0.56631189606246313</c:v>
                </c:pt>
                <c:pt idx="13">
                  <c:v>-0.6394818203498206</c:v>
                </c:pt>
                <c:pt idx="14">
                  <c:v>-0.68470332051366389</c:v>
                </c:pt>
                <c:pt idx="15">
                  <c:v>-0.7</c:v>
                </c:pt>
                <c:pt idx="16">
                  <c:v>0.79999999999999993</c:v>
                </c:pt>
                <c:pt idx="17">
                  <c:v>0.78637847974712138</c:v>
                </c:pt>
                <c:pt idx="18">
                  <c:v>0.74597778352348454</c:v>
                </c:pt>
                <c:pt idx="19">
                  <c:v>0.68017370858369131</c:v>
                </c:pt>
                <c:pt idx="20">
                  <c:v>0.59120713377652723</c:v>
                </c:pt>
                <c:pt idx="21">
                  <c:v>0.48210770910340517</c:v>
                </c:pt>
                <c:pt idx="22">
                  <c:v>0.35659068462123061</c:v>
                </c:pt>
                <c:pt idx="23">
                  <c:v>0.21893039205766637</c:v>
                </c:pt>
                <c:pt idx="24">
                  <c:v>7.3814687570641607E-2</c:v>
                </c:pt>
                <c:pt idx="25">
                  <c:v>-7.381468757064151E-2</c:v>
                </c:pt>
                <c:pt idx="26">
                  <c:v>-0.21893039205766629</c:v>
                </c:pt>
                <c:pt idx="27">
                  <c:v>-0.3565906846212305</c:v>
                </c:pt>
                <c:pt idx="28">
                  <c:v>-0.482107709103405</c:v>
                </c:pt>
                <c:pt idx="29">
                  <c:v>-0.59120713377652745</c:v>
                </c:pt>
                <c:pt idx="30">
                  <c:v>-0.68017370858369131</c:v>
                </c:pt>
                <c:pt idx="31">
                  <c:v>-0.74597778352348454</c:v>
                </c:pt>
                <c:pt idx="32">
                  <c:v>-0.78637847974712149</c:v>
                </c:pt>
                <c:pt idx="33">
                  <c:v>-0.79999999999999993</c:v>
                </c:pt>
                <c:pt idx="34">
                  <c:v>0.89999999999999991</c:v>
                </c:pt>
                <c:pt idx="35">
                  <c:v>0.88772517306245002</c:v>
                </c:pt>
                <c:pt idx="36">
                  <c:v>0.85123551753057114</c:v>
                </c:pt>
                <c:pt idx="37">
                  <c:v>0.79152637608584009</c:v>
                </c:pt>
                <c:pt idx="38">
                  <c:v>0.71022645845675414</c:v>
                </c:pt>
                <c:pt idx="39">
                  <c:v>0.60955341446316691</c:v>
                </c:pt>
                <c:pt idx="40">
                  <c:v>0.49225334231018431</c:v>
                </c:pt>
                <c:pt idx="41">
                  <c:v>0.36152588218767256</c:v>
                </c:pt>
                <c:pt idx="42">
                  <c:v>0.2209369384267193</c:v>
                </c:pt>
                <c:pt idx="43">
                  <c:v>7.4321410925099141E-2</c:v>
                </c:pt>
                <c:pt idx="44">
                  <c:v>-7.432141092509903E-2</c:v>
                </c:pt>
                <c:pt idx="45">
                  <c:v>-0.22093693842671899</c:v>
                </c:pt>
                <c:pt idx="46">
                  <c:v>-0.36152588218767229</c:v>
                </c:pt>
                <c:pt idx="47">
                  <c:v>-0.49225334231018397</c:v>
                </c:pt>
                <c:pt idx="48">
                  <c:v>-0.60955341446316669</c:v>
                </c:pt>
                <c:pt idx="49">
                  <c:v>-0.71022645845675403</c:v>
                </c:pt>
                <c:pt idx="50">
                  <c:v>-0.79152637608583998</c:v>
                </c:pt>
                <c:pt idx="51">
                  <c:v>-0.85123551753057103</c:v>
                </c:pt>
                <c:pt idx="52">
                  <c:v>-0.88772517306244991</c:v>
                </c:pt>
                <c:pt idx="53">
                  <c:v>-0.89999999999999991</c:v>
                </c:pt>
                <c:pt idx="54">
                  <c:v>0.99999999999999989</c:v>
                </c:pt>
                <c:pt idx="55">
                  <c:v>0.98883082622512841</c:v>
                </c:pt>
                <c:pt idx="56">
                  <c:v>0.95557280578614068</c:v>
                </c:pt>
                <c:pt idx="57">
                  <c:v>0.90096886790241903</c:v>
                </c:pt>
                <c:pt idx="58">
                  <c:v>0.8262387743159948</c:v>
                </c:pt>
                <c:pt idx="59">
                  <c:v>0.73305187182982623</c:v>
                </c:pt>
                <c:pt idx="60">
                  <c:v>0.62348980185873348</c:v>
                </c:pt>
                <c:pt idx="61">
                  <c:v>0.5</c:v>
                </c:pt>
                <c:pt idx="62">
                  <c:v>0.36534102436639515</c:v>
                </c:pt>
                <c:pt idx="63">
                  <c:v>0.22252093395631442</c:v>
                </c:pt>
                <c:pt idx="64">
                  <c:v>7.4730093586424379E-2</c:v>
                </c:pt>
                <c:pt idx="65">
                  <c:v>-7.473009358642381E-2</c:v>
                </c:pt>
                <c:pt idx="66">
                  <c:v>-0.22252093395631431</c:v>
                </c:pt>
                <c:pt idx="67">
                  <c:v>-0.3653410243663946</c:v>
                </c:pt>
                <c:pt idx="68">
                  <c:v>-0.49999999999999972</c:v>
                </c:pt>
                <c:pt idx="69">
                  <c:v>-0.62348980185873304</c:v>
                </c:pt>
                <c:pt idx="70">
                  <c:v>-0.73305187182982601</c:v>
                </c:pt>
                <c:pt idx="71">
                  <c:v>-0.82623877431599457</c:v>
                </c:pt>
                <c:pt idx="72">
                  <c:v>-0.90096886790241892</c:v>
                </c:pt>
                <c:pt idx="73">
                  <c:v>-0.95557280578614079</c:v>
                </c:pt>
                <c:pt idx="74">
                  <c:v>-0.98883082622512852</c:v>
                </c:pt>
                <c:pt idx="75">
                  <c:v>-0.99999999999999989</c:v>
                </c:pt>
                <c:pt idx="76">
                  <c:v>1.0999999999999999</c:v>
                </c:pt>
                <c:pt idx="77">
                  <c:v>1.0897545406399638</c:v>
                </c:pt>
                <c:pt idx="78">
                  <c:v>1.0592090160825791</c:v>
                </c:pt>
                <c:pt idx="79">
                  <c:v>1.0089324316559982</c:v>
                </c:pt>
                <c:pt idx="80">
                  <c:v>0.93986134500113727</c:v>
                </c:pt>
                <c:pt idx="81">
                  <c:v>0.85328241977486174</c:v>
                </c:pt>
                <c:pt idx="82">
                  <c:v>0.75080845754051939</c:v>
                </c:pt>
                <c:pt idx="83">
                  <c:v>0.63434835432635384</c:v>
                </c:pt>
                <c:pt idx="84">
                  <c:v>0.50607154150426714</c:v>
                </c:pt>
                <c:pt idx="85">
                  <c:v>0.36836757338808462</c:v>
                </c:pt>
                <c:pt idx="86">
                  <c:v>0.22380161435789733</c:v>
                </c:pt>
                <c:pt idx="87">
                  <c:v>7.5066654701138338E-2</c:v>
                </c:pt>
                <c:pt idx="88">
                  <c:v>-7.5066654701137964E-2</c:v>
                </c:pt>
                <c:pt idx="89">
                  <c:v>-0.22380161435789697</c:v>
                </c:pt>
                <c:pt idx="90">
                  <c:v>-0.36836757338808451</c:v>
                </c:pt>
                <c:pt idx="91">
                  <c:v>-0.50607154150426681</c:v>
                </c:pt>
                <c:pt idx="92">
                  <c:v>-0.63434835432635328</c:v>
                </c:pt>
                <c:pt idx="93">
                  <c:v>-0.75080845754051884</c:v>
                </c:pt>
                <c:pt idx="94">
                  <c:v>-0.85328241977486152</c:v>
                </c:pt>
                <c:pt idx="95">
                  <c:v>-0.93986134500113705</c:v>
                </c:pt>
                <c:pt idx="96">
                  <c:v>-1.008932431655998</c:v>
                </c:pt>
                <c:pt idx="97">
                  <c:v>-1.0592090160825791</c:v>
                </c:pt>
                <c:pt idx="98">
                  <c:v>-1.0897545406399638</c:v>
                </c:pt>
                <c:pt idx="99">
                  <c:v>-1.0999999999999999</c:v>
                </c:pt>
              </c:numCache>
            </c:numRef>
          </c:xVal>
          <c:yVal>
            <c:numRef>
              <c:f>Sheet1!$C$2:$C$101</c:f>
              <c:numCache>
                <c:formatCode>General</c:formatCode>
                <c:ptCount val="100"/>
                <c:pt idx="0">
                  <c:v>0</c:v>
                </c:pt>
                <c:pt idx="1">
                  <c:v>0.14553818357243201</c:v>
                </c:pt>
                <c:pt idx="2">
                  <c:v>0.28471565015306</c:v>
                </c:pt>
                <c:pt idx="3">
                  <c:v>0.41144967660473097</c:v>
                </c:pt>
                <c:pt idx="4">
                  <c:v>0.52020137783417597</c:v>
                </c:pt>
                <c:pt idx="5">
                  <c:v>0.60621778264910697</c:v>
                </c:pt>
                <c:pt idx="6">
                  <c:v>0.66573956140660695</c:v>
                </c:pt>
                <c:pt idx="7">
                  <c:v>0.69616532675779097</c:v>
                </c:pt>
                <c:pt idx="8">
                  <c:v>-10</c:v>
                </c:pt>
                <c:pt idx="9">
                  <c:v>-10</c:v>
                </c:pt>
                <c:pt idx="10">
                  <c:v>-10</c:v>
                </c:pt>
                <c:pt idx="11">
                  <c:v>-10</c:v>
                </c:pt>
                <c:pt idx="12">
                  <c:v>-10</c:v>
                </c:pt>
                <c:pt idx="13">
                  <c:v>-10</c:v>
                </c:pt>
                <c:pt idx="14">
                  <c:v>-10</c:v>
                </c:pt>
                <c:pt idx="15">
                  <c:v>-10</c:v>
                </c:pt>
                <c:pt idx="16">
                  <c:v>0</c:v>
                </c:pt>
                <c:pt idx="17">
                  <c:v>0.146999614253256</c:v>
                </c:pt>
                <c:pt idx="18">
                  <c:v>0.28899333294972201</c:v>
                </c:pt>
                <c:pt idx="19">
                  <c:v>0.42114573030188501</c:v>
                </c:pt>
                <c:pt idx="20">
                  <c:v>0.53895651491724605</c:v>
                </c:pt>
                <c:pt idx="21">
                  <c:v>0.63841378182419195</c:v>
                </c:pt>
                <c:pt idx="22">
                  <c:v>0.71613063308405001</c:v>
                </c:pt>
                <c:pt idx="23">
                  <c:v>0.76946051453825504</c:v>
                </c:pt>
                <c:pt idx="24">
                  <c:v>-10</c:v>
                </c:pt>
                <c:pt idx="25">
                  <c:v>-10</c:v>
                </c:pt>
                <c:pt idx="26">
                  <c:v>-10</c:v>
                </c:pt>
                <c:pt idx="27">
                  <c:v>-10</c:v>
                </c:pt>
                <c:pt idx="28">
                  <c:v>-10</c:v>
                </c:pt>
                <c:pt idx="29">
                  <c:v>-10</c:v>
                </c:pt>
                <c:pt idx="30">
                  <c:v>-10</c:v>
                </c:pt>
                <c:pt idx="31">
                  <c:v>-10</c:v>
                </c:pt>
                <c:pt idx="32">
                  <c:v>-10</c:v>
                </c:pt>
                <c:pt idx="33">
                  <c:v>-10</c:v>
                </c:pt>
                <c:pt idx="34">
                  <c:v>0</c:v>
                </c:pt>
                <c:pt idx="35">
                  <c:v>0.14813513125266001</c:v>
                </c:pt>
                <c:pt idx="36">
                  <c:v>0.292229522284215</c:v>
                </c:pt>
                <c:pt idx="37">
                  <c:v>0.42835265373336601</c:v>
                </c:pt>
                <c:pt idx="38">
                  <c:v>0.55279144142070102</c:v>
                </c:pt>
                <c:pt idx="39">
                  <c:v>0.66215151960581797</c:v>
                </c:pt>
                <c:pt idx="40">
                  <c:v>0.753449830436276</c:v>
                </c:pt>
                <c:pt idx="41">
                  <c:v>0.82419599398955201</c:v>
                </c:pt>
                <c:pt idx="42">
                  <c:v>0.87246023934539696</c:v>
                </c:pt>
                <c:pt idx="43">
                  <c:v>-10</c:v>
                </c:pt>
                <c:pt idx="44">
                  <c:v>-10</c:v>
                </c:pt>
                <c:pt idx="45">
                  <c:v>-10</c:v>
                </c:pt>
                <c:pt idx="46">
                  <c:v>-10</c:v>
                </c:pt>
                <c:pt idx="47">
                  <c:v>-10</c:v>
                </c:pt>
                <c:pt idx="48">
                  <c:v>-10</c:v>
                </c:pt>
                <c:pt idx="49">
                  <c:v>-10</c:v>
                </c:pt>
                <c:pt idx="50">
                  <c:v>-10</c:v>
                </c:pt>
                <c:pt idx="51">
                  <c:v>-10</c:v>
                </c:pt>
                <c:pt idx="52">
                  <c:v>-10</c:v>
                </c:pt>
                <c:pt idx="53">
                  <c:v>-10</c:v>
                </c:pt>
                <c:pt idx="54">
                  <c:v>0</c:v>
                </c:pt>
                <c:pt idx="55">
                  <c:v>0.149042266176174</c:v>
                </c:pt>
                <c:pt idx="56">
                  <c:v>0.29475517441090399</c:v>
                </c:pt>
                <c:pt idx="57">
                  <c:v>0.43388373911755801</c:v>
                </c:pt>
                <c:pt idx="58">
                  <c:v>0.56332005806362195</c:v>
                </c:pt>
                <c:pt idx="59">
                  <c:v>0.68017273777091902</c:v>
                </c:pt>
                <c:pt idx="60">
                  <c:v>0.78183148246803003</c:v>
                </c:pt>
                <c:pt idx="61">
                  <c:v>0.86602540378443804</c:v>
                </c:pt>
                <c:pt idx="62">
                  <c:v>0.93087374864420402</c:v>
                </c:pt>
                <c:pt idx="63">
                  <c:v>0.97492791218182395</c:v>
                </c:pt>
                <c:pt idx="64">
                  <c:v>-10</c:v>
                </c:pt>
                <c:pt idx="65">
                  <c:v>-10</c:v>
                </c:pt>
                <c:pt idx="66">
                  <c:v>-10</c:v>
                </c:pt>
                <c:pt idx="67">
                  <c:v>-10</c:v>
                </c:pt>
                <c:pt idx="68">
                  <c:v>-10</c:v>
                </c:pt>
                <c:pt idx="69">
                  <c:v>-10</c:v>
                </c:pt>
                <c:pt idx="70">
                  <c:v>-10</c:v>
                </c:pt>
                <c:pt idx="71">
                  <c:v>-10</c:v>
                </c:pt>
                <c:pt idx="72">
                  <c:v>-10</c:v>
                </c:pt>
                <c:pt idx="73">
                  <c:v>-10</c:v>
                </c:pt>
                <c:pt idx="74">
                  <c:v>-10</c:v>
                </c:pt>
                <c:pt idx="75">
                  <c:v>-10</c:v>
                </c:pt>
                <c:pt idx="76">
                  <c:v>0</c:v>
                </c:pt>
                <c:pt idx="77">
                  <c:v>0.149783314005871</c:v>
                </c:pt>
                <c:pt idx="78">
                  <c:v>0.29677644827272698</c:v>
                </c:pt>
                <c:pt idx="79">
                  <c:v>0.43824119883086599</c:v>
                </c:pt>
                <c:pt idx="80">
                  <c:v>0.57154234503897705</c:v>
                </c:pt>
                <c:pt idx="81">
                  <c:v>0.69419673875865795</c:v>
                </c:pt>
                <c:pt idx="82">
                  <c:v>0.80391956070593595</c:v>
                </c:pt>
                <c:pt idx="83">
                  <c:v>0.89866688231148595</c:v>
                </c:pt>
                <c:pt idx="84">
                  <c:v>0.976673740242613</c:v>
                </c:pt>
                <c:pt idx="85">
                  <c:v>1.0364870143306999</c:v>
                </c:pt>
                <c:pt idx="86">
                  <c:v>1.0769924964505599</c:v>
                </c:pt>
                <c:pt idx="87">
                  <c:v>1.09743564610959</c:v>
                </c:pt>
                <c:pt idx="88">
                  <c:v>-10</c:v>
                </c:pt>
                <c:pt idx="89">
                  <c:v>-10</c:v>
                </c:pt>
                <c:pt idx="90">
                  <c:v>-10</c:v>
                </c:pt>
                <c:pt idx="91">
                  <c:v>-10</c:v>
                </c:pt>
                <c:pt idx="92">
                  <c:v>-10</c:v>
                </c:pt>
                <c:pt idx="93">
                  <c:v>-10</c:v>
                </c:pt>
                <c:pt idx="94">
                  <c:v>-10</c:v>
                </c:pt>
                <c:pt idx="95">
                  <c:v>-10</c:v>
                </c:pt>
                <c:pt idx="96">
                  <c:v>-10</c:v>
                </c:pt>
                <c:pt idx="97">
                  <c:v>-10</c:v>
                </c:pt>
                <c:pt idx="98">
                  <c:v>-10</c:v>
                </c:pt>
                <c:pt idx="99">
                  <c:v>-10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E440-468B-9745-DA3A42F3886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yIND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xVal>
            <c:numRef>
              <c:f>Sheet1!$A$2:$A$101</c:f>
              <c:numCache>
                <c:formatCode>General</c:formatCode>
                <c:ptCount val="100"/>
                <c:pt idx="0">
                  <c:v>0.7</c:v>
                </c:pt>
                <c:pt idx="1">
                  <c:v>0.68470332051366389</c:v>
                </c:pt>
                <c:pt idx="2">
                  <c:v>0.6394818203498206</c:v>
                </c:pt>
                <c:pt idx="3">
                  <c:v>0.56631189606246313</c:v>
                </c:pt>
                <c:pt idx="4">
                  <c:v>0.46839142445120074</c:v>
                </c:pt>
                <c:pt idx="5">
                  <c:v>0.35000000000000003</c:v>
                </c:pt>
                <c:pt idx="6">
                  <c:v>0.2163118960624632</c:v>
                </c:pt>
                <c:pt idx="7">
                  <c:v>7.3169924287357413E-2</c:v>
                </c:pt>
                <c:pt idx="8">
                  <c:v>-7.316992428735733E-2</c:v>
                </c:pt>
                <c:pt idx="9">
                  <c:v>-0.21631189606246312</c:v>
                </c:pt>
                <c:pt idx="10">
                  <c:v>-0.34999999999999981</c:v>
                </c:pt>
                <c:pt idx="11">
                  <c:v>-0.46839142445120052</c:v>
                </c:pt>
                <c:pt idx="12">
                  <c:v>-0.56631189606246313</c:v>
                </c:pt>
                <c:pt idx="13">
                  <c:v>-0.6394818203498206</c:v>
                </c:pt>
                <c:pt idx="14">
                  <c:v>-0.68470332051366389</c:v>
                </c:pt>
                <c:pt idx="15">
                  <c:v>-0.7</c:v>
                </c:pt>
                <c:pt idx="16">
                  <c:v>0.79999999999999993</c:v>
                </c:pt>
                <c:pt idx="17">
                  <c:v>0.78637847974712138</c:v>
                </c:pt>
                <c:pt idx="18">
                  <c:v>0.74597778352348454</c:v>
                </c:pt>
                <c:pt idx="19">
                  <c:v>0.68017370858369131</c:v>
                </c:pt>
                <c:pt idx="20">
                  <c:v>0.59120713377652723</c:v>
                </c:pt>
                <c:pt idx="21">
                  <c:v>0.48210770910340517</c:v>
                </c:pt>
                <c:pt idx="22">
                  <c:v>0.35659068462123061</c:v>
                </c:pt>
                <c:pt idx="23">
                  <c:v>0.21893039205766637</c:v>
                </c:pt>
                <c:pt idx="24">
                  <c:v>7.3814687570641607E-2</c:v>
                </c:pt>
                <c:pt idx="25">
                  <c:v>-7.381468757064151E-2</c:v>
                </c:pt>
                <c:pt idx="26">
                  <c:v>-0.21893039205766629</c:v>
                </c:pt>
                <c:pt idx="27">
                  <c:v>-0.3565906846212305</c:v>
                </c:pt>
                <c:pt idx="28">
                  <c:v>-0.482107709103405</c:v>
                </c:pt>
                <c:pt idx="29">
                  <c:v>-0.59120713377652745</c:v>
                </c:pt>
                <c:pt idx="30">
                  <c:v>-0.68017370858369131</c:v>
                </c:pt>
                <c:pt idx="31">
                  <c:v>-0.74597778352348454</c:v>
                </c:pt>
                <c:pt idx="32">
                  <c:v>-0.78637847974712149</c:v>
                </c:pt>
                <c:pt idx="33">
                  <c:v>-0.79999999999999993</c:v>
                </c:pt>
                <c:pt idx="34">
                  <c:v>0.89999999999999991</c:v>
                </c:pt>
                <c:pt idx="35">
                  <c:v>0.88772517306245002</c:v>
                </c:pt>
                <c:pt idx="36">
                  <c:v>0.85123551753057114</c:v>
                </c:pt>
                <c:pt idx="37">
                  <c:v>0.79152637608584009</c:v>
                </c:pt>
                <c:pt idx="38">
                  <c:v>0.71022645845675414</c:v>
                </c:pt>
                <c:pt idx="39">
                  <c:v>0.60955341446316691</c:v>
                </c:pt>
                <c:pt idx="40">
                  <c:v>0.49225334231018431</c:v>
                </c:pt>
                <c:pt idx="41">
                  <c:v>0.36152588218767256</c:v>
                </c:pt>
                <c:pt idx="42">
                  <c:v>0.2209369384267193</c:v>
                </c:pt>
                <c:pt idx="43">
                  <c:v>7.4321410925099141E-2</c:v>
                </c:pt>
                <c:pt idx="44">
                  <c:v>-7.432141092509903E-2</c:v>
                </c:pt>
                <c:pt idx="45">
                  <c:v>-0.22093693842671899</c:v>
                </c:pt>
                <c:pt idx="46">
                  <c:v>-0.36152588218767229</c:v>
                </c:pt>
                <c:pt idx="47">
                  <c:v>-0.49225334231018397</c:v>
                </c:pt>
                <c:pt idx="48">
                  <c:v>-0.60955341446316669</c:v>
                </c:pt>
                <c:pt idx="49">
                  <c:v>-0.71022645845675403</c:v>
                </c:pt>
                <c:pt idx="50">
                  <c:v>-0.79152637608583998</c:v>
                </c:pt>
                <c:pt idx="51">
                  <c:v>-0.85123551753057103</c:v>
                </c:pt>
                <c:pt idx="52">
                  <c:v>-0.88772517306244991</c:v>
                </c:pt>
                <c:pt idx="53">
                  <c:v>-0.89999999999999991</c:v>
                </c:pt>
                <c:pt idx="54">
                  <c:v>0.99999999999999989</c:v>
                </c:pt>
                <c:pt idx="55">
                  <c:v>0.98883082622512841</c:v>
                </c:pt>
                <c:pt idx="56">
                  <c:v>0.95557280578614068</c:v>
                </c:pt>
                <c:pt idx="57">
                  <c:v>0.90096886790241903</c:v>
                </c:pt>
                <c:pt idx="58">
                  <c:v>0.8262387743159948</c:v>
                </c:pt>
                <c:pt idx="59">
                  <c:v>0.73305187182982623</c:v>
                </c:pt>
                <c:pt idx="60">
                  <c:v>0.62348980185873348</c:v>
                </c:pt>
                <c:pt idx="61">
                  <c:v>0.5</c:v>
                </c:pt>
                <c:pt idx="62">
                  <c:v>0.36534102436639515</c:v>
                </c:pt>
                <c:pt idx="63">
                  <c:v>0.22252093395631442</c:v>
                </c:pt>
                <c:pt idx="64">
                  <c:v>7.4730093586424379E-2</c:v>
                </c:pt>
                <c:pt idx="65">
                  <c:v>-7.473009358642381E-2</c:v>
                </c:pt>
                <c:pt idx="66">
                  <c:v>-0.22252093395631431</c:v>
                </c:pt>
                <c:pt idx="67">
                  <c:v>-0.3653410243663946</c:v>
                </c:pt>
                <c:pt idx="68">
                  <c:v>-0.49999999999999972</c:v>
                </c:pt>
                <c:pt idx="69">
                  <c:v>-0.62348980185873304</c:v>
                </c:pt>
                <c:pt idx="70">
                  <c:v>-0.73305187182982601</c:v>
                </c:pt>
                <c:pt idx="71">
                  <c:v>-0.82623877431599457</c:v>
                </c:pt>
                <c:pt idx="72">
                  <c:v>-0.90096886790241892</c:v>
                </c:pt>
                <c:pt idx="73">
                  <c:v>-0.95557280578614079</c:v>
                </c:pt>
                <c:pt idx="74">
                  <c:v>-0.98883082622512852</c:v>
                </c:pt>
                <c:pt idx="75">
                  <c:v>-0.99999999999999989</c:v>
                </c:pt>
                <c:pt idx="76">
                  <c:v>1.0999999999999999</c:v>
                </c:pt>
                <c:pt idx="77">
                  <c:v>1.0897545406399638</c:v>
                </c:pt>
                <c:pt idx="78">
                  <c:v>1.0592090160825791</c:v>
                </c:pt>
                <c:pt idx="79">
                  <c:v>1.0089324316559982</c:v>
                </c:pt>
                <c:pt idx="80">
                  <c:v>0.93986134500113727</c:v>
                </c:pt>
                <c:pt idx="81">
                  <c:v>0.85328241977486174</c:v>
                </c:pt>
                <c:pt idx="82">
                  <c:v>0.75080845754051939</c:v>
                </c:pt>
                <c:pt idx="83">
                  <c:v>0.63434835432635384</c:v>
                </c:pt>
                <c:pt idx="84">
                  <c:v>0.50607154150426714</c:v>
                </c:pt>
                <c:pt idx="85">
                  <c:v>0.36836757338808462</c:v>
                </c:pt>
                <c:pt idx="86">
                  <c:v>0.22380161435789733</c:v>
                </c:pt>
                <c:pt idx="87">
                  <c:v>7.5066654701138338E-2</c:v>
                </c:pt>
                <c:pt idx="88">
                  <c:v>-7.5066654701137964E-2</c:v>
                </c:pt>
                <c:pt idx="89">
                  <c:v>-0.22380161435789697</c:v>
                </c:pt>
                <c:pt idx="90">
                  <c:v>-0.36836757338808451</c:v>
                </c:pt>
                <c:pt idx="91">
                  <c:v>-0.50607154150426681</c:v>
                </c:pt>
                <c:pt idx="92">
                  <c:v>-0.63434835432635328</c:v>
                </c:pt>
                <c:pt idx="93">
                  <c:v>-0.75080845754051884</c:v>
                </c:pt>
                <c:pt idx="94">
                  <c:v>-0.85328241977486152</c:v>
                </c:pt>
                <c:pt idx="95">
                  <c:v>-0.93986134500113705</c:v>
                </c:pt>
                <c:pt idx="96">
                  <c:v>-1.008932431655998</c:v>
                </c:pt>
                <c:pt idx="97">
                  <c:v>-1.0592090160825791</c:v>
                </c:pt>
                <c:pt idx="98">
                  <c:v>-1.0897545406399638</c:v>
                </c:pt>
                <c:pt idx="99">
                  <c:v>-1.0999999999999999</c:v>
                </c:pt>
              </c:numCache>
            </c:numRef>
          </c:xVal>
          <c:yVal>
            <c:numRef>
              <c:f>Sheet1!$D$2:$D$101</c:f>
              <c:numCache>
                <c:formatCode>General</c:formatCode>
                <c:ptCount val="100"/>
                <c:pt idx="0">
                  <c:v>-10</c:v>
                </c:pt>
                <c:pt idx="1">
                  <c:v>-10</c:v>
                </c:pt>
                <c:pt idx="2">
                  <c:v>-10</c:v>
                </c:pt>
                <c:pt idx="3">
                  <c:v>-10</c:v>
                </c:pt>
                <c:pt idx="4">
                  <c:v>-10</c:v>
                </c:pt>
                <c:pt idx="5">
                  <c:v>-10</c:v>
                </c:pt>
                <c:pt idx="6">
                  <c:v>-10</c:v>
                </c:pt>
                <c:pt idx="7">
                  <c:v>-10</c:v>
                </c:pt>
                <c:pt idx="8">
                  <c:v>-10</c:v>
                </c:pt>
                <c:pt idx="9">
                  <c:v>-10</c:v>
                </c:pt>
                <c:pt idx="10">
                  <c:v>-10</c:v>
                </c:pt>
                <c:pt idx="11">
                  <c:v>-10</c:v>
                </c:pt>
                <c:pt idx="12">
                  <c:v>-10</c:v>
                </c:pt>
                <c:pt idx="13">
                  <c:v>-10</c:v>
                </c:pt>
                <c:pt idx="14">
                  <c:v>-10</c:v>
                </c:pt>
                <c:pt idx="15">
                  <c:v>-10</c:v>
                </c:pt>
                <c:pt idx="16">
                  <c:v>-10</c:v>
                </c:pt>
                <c:pt idx="17">
                  <c:v>-10</c:v>
                </c:pt>
                <c:pt idx="18">
                  <c:v>-10</c:v>
                </c:pt>
                <c:pt idx="19">
                  <c:v>-10</c:v>
                </c:pt>
                <c:pt idx="20">
                  <c:v>-10</c:v>
                </c:pt>
                <c:pt idx="21">
                  <c:v>-10</c:v>
                </c:pt>
                <c:pt idx="22">
                  <c:v>-10</c:v>
                </c:pt>
                <c:pt idx="23">
                  <c:v>-10</c:v>
                </c:pt>
                <c:pt idx="24">
                  <c:v>-10</c:v>
                </c:pt>
                <c:pt idx="25">
                  <c:v>-10</c:v>
                </c:pt>
                <c:pt idx="26">
                  <c:v>-10</c:v>
                </c:pt>
                <c:pt idx="27">
                  <c:v>-10</c:v>
                </c:pt>
                <c:pt idx="28">
                  <c:v>-10</c:v>
                </c:pt>
                <c:pt idx="29">
                  <c:v>-10</c:v>
                </c:pt>
                <c:pt idx="30">
                  <c:v>-10</c:v>
                </c:pt>
                <c:pt idx="31">
                  <c:v>-10</c:v>
                </c:pt>
                <c:pt idx="32">
                  <c:v>-10</c:v>
                </c:pt>
                <c:pt idx="33">
                  <c:v>-10</c:v>
                </c:pt>
                <c:pt idx="34">
                  <c:v>-10</c:v>
                </c:pt>
                <c:pt idx="35">
                  <c:v>-10</c:v>
                </c:pt>
                <c:pt idx="36">
                  <c:v>-10</c:v>
                </c:pt>
                <c:pt idx="37">
                  <c:v>-10</c:v>
                </c:pt>
                <c:pt idx="38">
                  <c:v>-10</c:v>
                </c:pt>
                <c:pt idx="39">
                  <c:v>-10</c:v>
                </c:pt>
                <c:pt idx="40">
                  <c:v>-10</c:v>
                </c:pt>
                <c:pt idx="41">
                  <c:v>-10</c:v>
                </c:pt>
                <c:pt idx="42">
                  <c:v>-10</c:v>
                </c:pt>
                <c:pt idx="43">
                  <c:v>-10</c:v>
                </c:pt>
                <c:pt idx="44">
                  <c:v>-10</c:v>
                </c:pt>
                <c:pt idx="45">
                  <c:v>-10</c:v>
                </c:pt>
                <c:pt idx="46">
                  <c:v>-10</c:v>
                </c:pt>
                <c:pt idx="47">
                  <c:v>-10</c:v>
                </c:pt>
                <c:pt idx="48">
                  <c:v>-10</c:v>
                </c:pt>
                <c:pt idx="49">
                  <c:v>-10</c:v>
                </c:pt>
                <c:pt idx="50">
                  <c:v>-10</c:v>
                </c:pt>
                <c:pt idx="51">
                  <c:v>-10</c:v>
                </c:pt>
                <c:pt idx="52">
                  <c:v>-10</c:v>
                </c:pt>
                <c:pt idx="53">
                  <c:v>-10</c:v>
                </c:pt>
                <c:pt idx="54">
                  <c:v>-10</c:v>
                </c:pt>
                <c:pt idx="55">
                  <c:v>-10</c:v>
                </c:pt>
                <c:pt idx="56">
                  <c:v>-10</c:v>
                </c:pt>
                <c:pt idx="57">
                  <c:v>-10</c:v>
                </c:pt>
                <c:pt idx="58">
                  <c:v>-10</c:v>
                </c:pt>
                <c:pt idx="59">
                  <c:v>-10</c:v>
                </c:pt>
                <c:pt idx="60">
                  <c:v>-10</c:v>
                </c:pt>
                <c:pt idx="61">
                  <c:v>-10</c:v>
                </c:pt>
                <c:pt idx="62">
                  <c:v>-10</c:v>
                </c:pt>
                <c:pt idx="63">
                  <c:v>-10</c:v>
                </c:pt>
                <c:pt idx="64">
                  <c:v>-10</c:v>
                </c:pt>
                <c:pt idx="65">
                  <c:v>-10</c:v>
                </c:pt>
                <c:pt idx="66">
                  <c:v>-10</c:v>
                </c:pt>
                <c:pt idx="67">
                  <c:v>-10</c:v>
                </c:pt>
                <c:pt idx="68">
                  <c:v>-10</c:v>
                </c:pt>
                <c:pt idx="69">
                  <c:v>-10</c:v>
                </c:pt>
                <c:pt idx="70">
                  <c:v>-10</c:v>
                </c:pt>
                <c:pt idx="71">
                  <c:v>-10</c:v>
                </c:pt>
                <c:pt idx="72">
                  <c:v>-10</c:v>
                </c:pt>
                <c:pt idx="73">
                  <c:v>-10</c:v>
                </c:pt>
                <c:pt idx="74">
                  <c:v>-10</c:v>
                </c:pt>
                <c:pt idx="75">
                  <c:v>-10</c:v>
                </c:pt>
                <c:pt idx="76">
                  <c:v>-10</c:v>
                </c:pt>
                <c:pt idx="77">
                  <c:v>-10</c:v>
                </c:pt>
                <c:pt idx="78">
                  <c:v>-10</c:v>
                </c:pt>
                <c:pt idx="79">
                  <c:v>-10</c:v>
                </c:pt>
                <c:pt idx="80">
                  <c:v>-10</c:v>
                </c:pt>
                <c:pt idx="81">
                  <c:v>-10</c:v>
                </c:pt>
                <c:pt idx="82">
                  <c:v>-10</c:v>
                </c:pt>
                <c:pt idx="83">
                  <c:v>-10</c:v>
                </c:pt>
                <c:pt idx="84">
                  <c:v>-10</c:v>
                </c:pt>
                <c:pt idx="85">
                  <c:v>-10</c:v>
                </c:pt>
                <c:pt idx="86">
                  <c:v>-10</c:v>
                </c:pt>
                <c:pt idx="87">
                  <c:v>-10</c:v>
                </c:pt>
                <c:pt idx="88">
                  <c:v>-10</c:v>
                </c:pt>
                <c:pt idx="89">
                  <c:v>-10</c:v>
                </c:pt>
                <c:pt idx="90">
                  <c:v>-10</c:v>
                </c:pt>
                <c:pt idx="91">
                  <c:v>-10</c:v>
                </c:pt>
                <c:pt idx="92">
                  <c:v>-10</c:v>
                </c:pt>
                <c:pt idx="93">
                  <c:v>-10</c:v>
                </c:pt>
                <c:pt idx="94">
                  <c:v>-10</c:v>
                </c:pt>
                <c:pt idx="95">
                  <c:v>-10</c:v>
                </c:pt>
                <c:pt idx="96">
                  <c:v>-10</c:v>
                </c:pt>
                <c:pt idx="97">
                  <c:v>-10</c:v>
                </c:pt>
                <c:pt idx="98">
                  <c:v>-10</c:v>
                </c:pt>
                <c:pt idx="99">
                  <c:v>-10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E440-468B-9745-DA3A42F38860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yVAC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0380E5"/>
              </a:solidFill>
              <a:ln w="9525">
                <a:noFill/>
              </a:ln>
              <a:effectLst/>
            </c:spPr>
          </c:marker>
          <c:dPt>
            <c:idx val="24"/>
            <c:marker>
              <c:symbol val="circle"/>
              <c:size val="5"/>
              <c:spPr>
                <a:solidFill>
                  <a:srgbClr val="FF5736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BCA5-43DF-BC33-F406960C74C8}"/>
              </c:ext>
            </c:extLst>
          </c:dPt>
          <c:dPt>
            <c:idx val="43"/>
            <c:marker>
              <c:symbol val="circle"/>
              <c:size val="5"/>
              <c:spPr>
                <a:solidFill>
                  <a:srgbClr val="FF5736"/>
                </a:solidFill>
                <a:ln w="9525">
                  <a:noFill/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A9FF-47B0-9FE5-9D724AE66AEE}"/>
              </c:ext>
            </c:extLst>
          </c:dPt>
          <c:xVal>
            <c:numRef>
              <c:f>Sheet1!$A$2:$A$101</c:f>
              <c:numCache>
                <c:formatCode>General</c:formatCode>
                <c:ptCount val="100"/>
                <c:pt idx="0">
                  <c:v>0.7</c:v>
                </c:pt>
                <c:pt idx="1">
                  <c:v>0.68470332051366389</c:v>
                </c:pt>
                <c:pt idx="2">
                  <c:v>0.6394818203498206</c:v>
                </c:pt>
                <c:pt idx="3">
                  <c:v>0.56631189606246313</c:v>
                </c:pt>
                <c:pt idx="4">
                  <c:v>0.46839142445120074</c:v>
                </c:pt>
                <c:pt idx="5">
                  <c:v>0.35000000000000003</c:v>
                </c:pt>
                <c:pt idx="6">
                  <c:v>0.2163118960624632</c:v>
                </c:pt>
                <c:pt idx="7">
                  <c:v>7.3169924287357413E-2</c:v>
                </c:pt>
                <c:pt idx="8">
                  <c:v>-7.316992428735733E-2</c:v>
                </c:pt>
                <c:pt idx="9">
                  <c:v>-0.21631189606246312</c:v>
                </c:pt>
                <c:pt idx="10">
                  <c:v>-0.34999999999999981</c:v>
                </c:pt>
                <c:pt idx="11">
                  <c:v>-0.46839142445120052</c:v>
                </c:pt>
                <c:pt idx="12">
                  <c:v>-0.56631189606246313</c:v>
                </c:pt>
                <c:pt idx="13">
                  <c:v>-0.6394818203498206</c:v>
                </c:pt>
                <c:pt idx="14">
                  <c:v>-0.68470332051366389</c:v>
                </c:pt>
                <c:pt idx="15">
                  <c:v>-0.7</c:v>
                </c:pt>
                <c:pt idx="16">
                  <c:v>0.79999999999999993</c:v>
                </c:pt>
                <c:pt idx="17">
                  <c:v>0.78637847974712138</c:v>
                </c:pt>
                <c:pt idx="18">
                  <c:v>0.74597778352348454</c:v>
                </c:pt>
                <c:pt idx="19">
                  <c:v>0.68017370858369131</c:v>
                </c:pt>
                <c:pt idx="20">
                  <c:v>0.59120713377652723</c:v>
                </c:pt>
                <c:pt idx="21">
                  <c:v>0.48210770910340517</c:v>
                </c:pt>
                <c:pt idx="22">
                  <c:v>0.35659068462123061</c:v>
                </c:pt>
                <c:pt idx="23">
                  <c:v>0.21893039205766637</c:v>
                </c:pt>
                <c:pt idx="24">
                  <c:v>7.3814687570641607E-2</c:v>
                </c:pt>
                <c:pt idx="25">
                  <c:v>-7.381468757064151E-2</c:v>
                </c:pt>
                <c:pt idx="26">
                  <c:v>-0.21893039205766629</c:v>
                </c:pt>
                <c:pt idx="27">
                  <c:v>-0.3565906846212305</c:v>
                </c:pt>
                <c:pt idx="28">
                  <c:v>-0.482107709103405</c:v>
                </c:pt>
                <c:pt idx="29">
                  <c:v>-0.59120713377652745</c:v>
                </c:pt>
                <c:pt idx="30">
                  <c:v>-0.68017370858369131</c:v>
                </c:pt>
                <c:pt idx="31">
                  <c:v>-0.74597778352348454</c:v>
                </c:pt>
                <c:pt idx="32">
                  <c:v>-0.78637847974712149</c:v>
                </c:pt>
                <c:pt idx="33">
                  <c:v>-0.79999999999999993</c:v>
                </c:pt>
                <c:pt idx="34">
                  <c:v>0.89999999999999991</c:v>
                </c:pt>
                <c:pt idx="35">
                  <c:v>0.88772517306245002</c:v>
                </c:pt>
                <c:pt idx="36">
                  <c:v>0.85123551753057114</c:v>
                </c:pt>
                <c:pt idx="37">
                  <c:v>0.79152637608584009</c:v>
                </c:pt>
                <c:pt idx="38">
                  <c:v>0.71022645845675414</c:v>
                </c:pt>
                <c:pt idx="39">
                  <c:v>0.60955341446316691</c:v>
                </c:pt>
                <c:pt idx="40">
                  <c:v>0.49225334231018431</c:v>
                </c:pt>
                <c:pt idx="41">
                  <c:v>0.36152588218767256</c:v>
                </c:pt>
                <c:pt idx="42">
                  <c:v>0.2209369384267193</c:v>
                </c:pt>
                <c:pt idx="43">
                  <c:v>7.4321410925099141E-2</c:v>
                </c:pt>
                <c:pt idx="44">
                  <c:v>-7.432141092509903E-2</c:v>
                </c:pt>
                <c:pt idx="45">
                  <c:v>-0.22093693842671899</c:v>
                </c:pt>
                <c:pt idx="46">
                  <c:v>-0.36152588218767229</c:v>
                </c:pt>
                <c:pt idx="47">
                  <c:v>-0.49225334231018397</c:v>
                </c:pt>
                <c:pt idx="48">
                  <c:v>-0.60955341446316669</c:v>
                </c:pt>
                <c:pt idx="49">
                  <c:v>-0.71022645845675403</c:v>
                </c:pt>
                <c:pt idx="50">
                  <c:v>-0.79152637608583998</c:v>
                </c:pt>
                <c:pt idx="51">
                  <c:v>-0.85123551753057103</c:v>
                </c:pt>
                <c:pt idx="52">
                  <c:v>-0.88772517306244991</c:v>
                </c:pt>
                <c:pt idx="53">
                  <c:v>-0.89999999999999991</c:v>
                </c:pt>
                <c:pt idx="54">
                  <c:v>0.99999999999999989</c:v>
                </c:pt>
                <c:pt idx="55">
                  <c:v>0.98883082622512841</c:v>
                </c:pt>
                <c:pt idx="56">
                  <c:v>0.95557280578614068</c:v>
                </c:pt>
                <c:pt idx="57">
                  <c:v>0.90096886790241903</c:v>
                </c:pt>
                <c:pt idx="58">
                  <c:v>0.8262387743159948</c:v>
                </c:pt>
                <c:pt idx="59">
                  <c:v>0.73305187182982623</c:v>
                </c:pt>
                <c:pt idx="60">
                  <c:v>0.62348980185873348</c:v>
                </c:pt>
                <c:pt idx="61">
                  <c:v>0.5</c:v>
                </c:pt>
                <c:pt idx="62">
                  <c:v>0.36534102436639515</c:v>
                </c:pt>
                <c:pt idx="63">
                  <c:v>0.22252093395631442</c:v>
                </c:pt>
                <c:pt idx="64">
                  <c:v>7.4730093586424379E-2</c:v>
                </c:pt>
                <c:pt idx="65">
                  <c:v>-7.473009358642381E-2</c:v>
                </c:pt>
                <c:pt idx="66">
                  <c:v>-0.22252093395631431</c:v>
                </c:pt>
                <c:pt idx="67">
                  <c:v>-0.3653410243663946</c:v>
                </c:pt>
                <c:pt idx="68">
                  <c:v>-0.49999999999999972</c:v>
                </c:pt>
                <c:pt idx="69">
                  <c:v>-0.62348980185873304</c:v>
                </c:pt>
                <c:pt idx="70">
                  <c:v>-0.73305187182982601</c:v>
                </c:pt>
                <c:pt idx="71">
                  <c:v>-0.82623877431599457</c:v>
                </c:pt>
                <c:pt idx="72">
                  <c:v>-0.90096886790241892</c:v>
                </c:pt>
                <c:pt idx="73">
                  <c:v>-0.95557280578614079</c:v>
                </c:pt>
                <c:pt idx="74">
                  <c:v>-0.98883082622512852</c:v>
                </c:pt>
                <c:pt idx="75">
                  <c:v>-0.99999999999999989</c:v>
                </c:pt>
                <c:pt idx="76">
                  <c:v>1.0999999999999999</c:v>
                </c:pt>
                <c:pt idx="77">
                  <c:v>1.0897545406399638</c:v>
                </c:pt>
                <c:pt idx="78">
                  <c:v>1.0592090160825791</c:v>
                </c:pt>
                <c:pt idx="79">
                  <c:v>1.0089324316559982</c:v>
                </c:pt>
                <c:pt idx="80">
                  <c:v>0.93986134500113727</c:v>
                </c:pt>
                <c:pt idx="81">
                  <c:v>0.85328241977486174</c:v>
                </c:pt>
                <c:pt idx="82">
                  <c:v>0.75080845754051939</c:v>
                </c:pt>
                <c:pt idx="83">
                  <c:v>0.63434835432635384</c:v>
                </c:pt>
                <c:pt idx="84">
                  <c:v>0.50607154150426714</c:v>
                </c:pt>
                <c:pt idx="85">
                  <c:v>0.36836757338808462</c:v>
                </c:pt>
                <c:pt idx="86">
                  <c:v>0.22380161435789733</c:v>
                </c:pt>
                <c:pt idx="87">
                  <c:v>7.5066654701138338E-2</c:v>
                </c:pt>
                <c:pt idx="88">
                  <c:v>-7.5066654701137964E-2</c:v>
                </c:pt>
                <c:pt idx="89">
                  <c:v>-0.22380161435789697</c:v>
                </c:pt>
                <c:pt idx="90">
                  <c:v>-0.36836757338808451</c:v>
                </c:pt>
                <c:pt idx="91">
                  <c:v>-0.50607154150426681</c:v>
                </c:pt>
                <c:pt idx="92">
                  <c:v>-0.63434835432635328</c:v>
                </c:pt>
                <c:pt idx="93">
                  <c:v>-0.75080845754051884</c:v>
                </c:pt>
                <c:pt idx="94">
                  <c:v>-0.85328241977486152</c:v>
                </c:pt>
                <c:pt idx="95">
                  <c:v>-0.93986134500113705</c:v>
                </c:pt>
                <c:pt idx="96">
                  <c:v>-1.008932431655998</c:v>
                </c:pt>
                <c:pt idx="97">
                  <c:v>-1.0592090160825791</c:v>
                </c:pt>
                <c:pt idx="98">
                  <c:v>-1.0897545406399638</c:v>
                </c:pt>
                <c:pt idx="99">
                  <c:v>-1.0999999999999999</c:v>
                </c:pt>
              </c:numCache>
            </c:numRef>
          </c:xVal>
          <c:yVal>
            <c:numRef>
              <c:f>Sheet1!$E$2:$E$101</c:f>
              <c:numCache>
                <c:formatCode>General</c:formatCode>
                <c:ptCount val="100"/>
                <c:pt idx="0">
                  <c:v>-10</c:v>
                </c:pt>
                <c:pt idx="1">
                  <c:v>-10</c:v>
                </c:pt>
                <c:pt idx="2">
                  <c:v>-10</c:v>
                </c:pt>
                <c:pt idx="3">
                  <c:v>-10</c:v>
                </c:pt>
                <c:pt idx="4">
                  <c:v>-10</c:v>
                </c:pt>
                <c:pt idx="5">
                  <c:v>-10</c:v>
                </c:pt>
                <c:pt idx="6">
                  <c:v>-10</c:v>
                </c:pt>
                <c:pt idx="7">
                  <c:v>-10</c:v>
                </c:pt>
                <c:pt idx="8">
                  <c:v>-10</c:v>
                </c:pt>
                <c:pt idx="9">
                  <c:v>-10</c:v>
                </c:pt>
                <c:pt idx="10">
                  <c:v>-10</c:v>
                </c:pt>
                <c:pt idx="11">
                  <c:v>-10</c:v>
                </c:pt>
                <c:pt idx="12">
                  <c:v>-10</c:v>
                </c:pt>
                <c:pt idx="13">
                  <c:v>-10</c:v>
                </c:pt>
                <c:pt idx="14">
                  <c:v>-10</c:v>
                </c:pt>
                <c:pt idx="15">
                  <c:v>-10</c:v>
                </c:pt>
                <c:pt idx="16">
                  <c:v>-10</c:v>
                </c:pt>
                <c:pt idx="17">
                  <c:v>-10</c:v>
                </c:pt>
                <c:pt idx="18">
                  <c:v>-10</c:v>
                </c:pt>
                <c:pt idx="19">
                  <c:v>-10</c:v>
                </c:pt>
                <c:pt idx="20">
                  <c:v>-10</c:v>
                </c:pt>
                <c:pt idx="21">
                  <c:v>-10</c:v>
                </c:pt>
                <c:pt idx="22">
                  <c:v>-10</c:v>
                </c:pt>
                <c:pt idx="23">
                  <c:v>-10</c:v>
                </c:pt>
                <c:pt idx="24">
                  <c:v>0.79658734103602702</c:v>
                </c:pt>
                <c:pt idx="25">
                  <c:v>-10</c:v>
                </c:pt>
                <c:pt idx="26">
                  <c:v>-10</c:v>
                </c:pt>
                <c:pt idx="27">
                  <c:v>-10</c:v>
                </c:pt>
                <c:pt idx="28">
                  <c:v>-10</c:v>
                </c:pt>
                <c:pt idx="29">
                  <c:v>-10</c:v>
                </c:pt>
                <c:pt idx="30">
                  <c:v>-10</c:v>
                </c:pt>
                <c:pt idx="31">
                  <c:v>-10</c:v>
                </c:pt>
                <c:pt idx="32">
                  <c:v>-10</c:v>
                </c:pt>
                <c:pt idx="33">
                  <c:v>-10</c:v>
                </c:pt>
                <c:pt idx="34">
                  <c:v>-10</c:v>
                </c:pt>
                <c:pt idx="35">
                  <c:v>-10</c:v>
                </c:pt>
                <c:pt idx="36">
                  <c:v>-10</c:v>
                </c:pt>
                <c:pt idx="37">
                  <c:v>-10</c:v>
                </c:pt>
                <c:pt idx="38">
                  <c:v>-10</c:v>
                </c:pt>
                <c:pt idx="39">
                  <c:v>-10</c:v>
                </c:pt>
                <c:pt idx="40">
                  <c:v>-10</c:v>
                </c:pt>
                <c:pt idx="41">
                  <c:v>-10</c:v>
                </c:pt>
                <c:pt idx="42">
                  <c:v>-10</c:v>
                </c:pt>
                <c:pt idx="43">
                  <c:v>0.89692604370600304</c:v>
                </c:pt>
                <c:pt idx="44">
                  <c:v>-10</c:v>
                </c:pt>
                <c:pt idx="45">
                  <c:v>-10</c:v>
                </c:pt>
                <c:pt idx="46">
                  <c:v>-10</c:v>
                </c:pt>
                <c:pt idx="47">
                  <c:v>-10</c:v>
                </c:pt>
                <c:pt idx="48">
                  <c:v>-10</c:v>
                </c:pt>
                <c:pt idx="49">
                  <c:v>-10</c:v>
                </c:pt>
                <c:pt idx="50">
                  <c:v>-10</c:v>
                </c:pt>
                <c:pt idx="51">
                  <c:v>-10</c:v>
                </c:pt>
                <c:pt idx="52">
                  <c:v>-10</c:v>
                </c:pt>
                <c:pt idx="53">
                  <c:v>-10</c:v>
                </c:pt>
                <c:pt idx="54">
                  <c:v>-10</c:v>
                </c:pt>
                <c:pt idx="55">
                  <c:v>-10</c:v>
                </c:pt>
                <c:pt idx="56">
                  <c:v>-10</c:v>
                </c:pt>
                <c:pt idx="57">
                  <c:v>-10</c:v>
                </c:pt>
                <c:pt idx="58">
                  <c:v>-10</c:v>
                </c:pt>
                <c:pt idx="59">
                  <c:v>-10</c:v>
                </c:pt>
                <c:pt idx="60">
                  <c:v>-10</c:v>
                </c:pt>
                <c:pt idx="61">
                  <c:v>-10</c:v>
                </c:pt>
                <c:pt idx="62">
                  <c:v>-10</c:v>
                </c:pt>
                <c:pt idx="63">
                  <c:v>-10</c:v>
                </c:pt>
                <c:pt idx="64">
                  <c:v>-10</c:v>
                </c:pt>
                <c:pt idx="65">
                  <c:v>-10</c:v>
                </c:pt>
                <c:pt idx="66">
                  <c:v>-10</c:v>
                </c:pt>
                <c:pt idx="67">
                  <c:v>-10</c:v>
                </c:pt>
                <c:pt idx="68">
                  <c:v>-10</c:v>
                </c:pt>
                <c:pt idx="69">
                  <c:v>-10</c:v>
                </c:pt>
                <c:pt idx="70">
                  <c:v>-10</c:v>
                </c:pt>
                <c:pt idx="71">
                  <c:v>-10</c:v>
                </c:pt>
                <c:pt idx="72">
                  <c:v>-10</c:v>
                </c:pt>
                <c:pt idx="73">
                  <c:v>-10</c:v>
                </c:pt>
                <c:pt idx="74">
                  <c:v>-10</c:v>
                </c:pt>
                <c:pt idx="75">
                  <c:v>-10</c:v>
                </c:pt>
                <c:pt idx="76">
                  <c:v>-10</c:v>
                </c:pt>
                <c:pt idx="77">
                  <c:v>-10</c:v>
                </c:pt>
                <c:pt idx="78">
                  <c:v>-10</c:v>
                </c:pt>
                <c:pt idx="79">
                  <c:v>-10</c:v>
                </c:pt>
                <c:pt idx="80">
                  <c:v>-10</c:v>
                </c:pt>
                <c:pt idx="81">
                  <c:v>-10</c:v>
                </c:pt>
                <c:pt idx="82">
                  <c:v>-10</c:v>
                </c:pt>
                <c:pt idx="83">
                  <c:v>-10</c:v>
                </c:pt>
                <c:pt idx="84">
                  <c:v>-10</c:v>
                </c:pt>
                <c:pt idx="85">
                  <c:v>-10</c:v>
                </c:pt>
                <c:pt idx="86">
                  <c:v>-10</c:v>
                </c:pt>
                <c:pt idx="87">
                  <c:v>-10</c:v>
                </c:pt>
                <c:pt idx="88">
                  <c:v>-10</c:v>
                </c:pt>
                <c:pt idx="89">
                  <c:v>-10</c:v>
                </c:pt>
                <c:pt idx="90">
                  <c:v>-10</c:v>
                </c:pt>
                <c:pt idx="91">
                  <c:v>-10</c:v>
                </c:pt>
                <c:pt idx="92">
                  <c:v>-10</c:v>
                </c:pt>
                <c:pt idx="93">
                  <c:v>-10</c:v>
                </c:pt>
                <c:pt idx="94">
                  <c:v>-10</c:v>
                </c:pt>
                <c:pt idx="95">
                  <c:v>-10</c:v>
                </c:pt>
                <c:pt idx="96">
                  <c:v>-10</c:v>
                </c:pt>
                <c:pt idx="97">
                  <c:v>-10</c:v>
                </c:pt>
                <c:pt idx="98">
                  <c:v>-10</c:v>
                </c:pt>
                <c:pt idx="99">
                  <c:v>-10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E440-468B-9745-DA3A42F388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12483967"/>
        <c:axId val="1912495615"/>
      </c:scatterChart>
      <c:valAx>
        <c:axId val="1912483967"/>
        <c:scaling>
          <c:orientation val="minMax"/>
          <c:max val="1.2"/>
          <c:min val="-1.2"/>
        </c:scaling>
        <c:delete val="0"/>
        <c:axPos val="b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2495615"/>
        <c:crosses val="autoZero"/>
        <c:crossBetween val="midCat"/>
      </c:valAx>
      <c:valAx>
        <c:axId val="1912495615"/>
        <c:scaling>
          <c:orientation val="minMax"/>
          <c:max val="1.2"/>
          <c:min val="-0.30000000000000004"/>
        </c:scaling>
        <c:delete val="0"/>
        <c:axPos val="l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12483967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A7873BD6-6CC6-2040-B637-15C179B1BA14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>
              <a:latin typeface="Arial" panose="020B0604020202020204" pitchFamily="34" charset="0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0B3DBC-5891-C948-9BE0-CE21ECCC17B5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03D0BA3-1219-F547-BB5E-8906895AC2DE}" type="datetimeFigureOut">
              <a:rPr lang="en-US" smtClean="0">
                <a:latin typeface="Arial" panose="020B0604020202020204" pitchFamily="34" charset="0"/>
              </a:rPr>
              <a:t>12/30/2022</a:t>
            </a:fld>
            <a:endParaRPr lang="en-US" dirty="0">
              <a:latin typeface="Arial" panose="020B0604020202020204" pitchFamily="34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B8C7775-7773-774D-B7AC-C6CE98DEE609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>
              <a:latin typeface="Arial" panose="020B0604020202020204" pitchFamily="34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D14F4C-0C9A-894A-A9D3-F9C1F25866DC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948E6F7-7B19-4D4C-81C5-94730804F39C}" type="slidenum">
              <a:rPr lang="en-US" smtClean="0">
                <a:latin typeface="Arial" panose="020B0604020202020204" pitchFamily="34" charset="0"/>
              </a:rPr>
              <a:t>‹#›</a:t>
            </a:fld>
            <a:endParaRPr lang="en-US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490267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Arial" panose="020B0604020202020204" pitchFamily="34" charset="0"/>
              </a:defRPr>
            </a:lvl1pPr>
          </a:lstStyle>
          <a:p>
            <a:fld id="{8256A895-E28A-C74E-91A1-6A907B79E289}" type="datetimeFigureOut">
              <a:rPr lang="en-US" smtClean="0"/>
              <a:pPr/>
              <a:t>12/30/2022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Arial" panose="020B0604020202020204" pitchFamily="34" charset="0"/>
              </a:defRPr>
            </a:lvl1pPr>
          </a:lstStyle>
          <a:p>
            <a:fld id="{0518D6BE-06C7-9D44-B1ED-3695FD14ED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834505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8" Type="http://schemas.openxmlformats.org/officeDocument/2006/relationships/hyperlink" Target="https://cookpolitical.com/analysis/senate/georgia-senate/georgia-senate-special-loeffler-support-softens" TargetMode="External"/><Relationship Id="rId3" Type="http://schemas.openxmlformats.org/officeDocument/2006/relationships/hyperlink" Target="https://ballotpedia.org/Kelly_Loeffler" TargetMode="External"/><Relationship Id="rId7" Type="http://schemas.openxmlformats.org/officeDocument/2006/relationships/hyperlink" Target="https://www.270towin.com/states/Georgia" TargetMode="External"/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Relationship Id="rId6" Type="http://schemas.openxmlformats.org/officeDocument/2006/relationships/hyperlink" Target="https://cookpolitical.com/index.php/analysis/senate/senate-charts/2020-senate-glance" TargetMode="External"/><Relationship Id="rId5" Type="http://schemas.openxmlformats.org/officeDocument/2006/relationships/hyperlink" Target="https://cookpolitical.com/analysis/senate/georgia-senate/georgia-senates-perdue-moves-lean-republican" TargetMode="External"/><Relationship Id="rId4" Type="http://schemas.openxmlformats.org/officeDocument/2006/relationships/hyperlink" Target="https://ballotpedia.org/Jon_Ossoff" TargetMode="External"/><Relationship Id="rId9" Type="http://schemas.openxmlformats.org/officeDocument/2006/relationships/hyperlink" Target="https://www.opensecrets.org/news/2020/04/gop-infighting-georgia-senate-seat/" TargetMode="Externa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1" name="Google Shape;61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62" name="Google Shape;62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2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16940392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556A13F-28BC-9E49-9D0E-49492B51710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758860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Sources: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“Kelly Loeffler,” 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Ballotpedia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accessed May 19, 2020,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  <a:hlinkClick r:id="rId3"/>
              </a:rPr>
              <a:t>https://ballotpedia.org/Kelly_Loeffler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“Jon Ossoff,” 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Ballotpedia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accessed May 19, 2020,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  <a:hlinkClick r:id="rId4"/>
              </a:rPr>
              <a:t>https://ballotpedia.org/Jon_Ossoff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Jessica Taylor, “Georgia Senate’s Perdue Moves to Lean Republican,” 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The Cook Political Report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May 15, 2020,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  <a:hlinkClick r:id="rId5"/>
              </a:rPr>
              <a:t>https://cookpolitical.com/analysis/senate/georgia-senate/georgia-senates-perdue-moves-lean-republican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“2020 Senate-At-A-Glance,” 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The Cook Political Report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April 2, 2020,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  <a:hlinkClick r:id="rId6"/>
              </a:rPr>
              <a:t>https://cookpolitical.com/index.php/analysis/senate/senate-charts/2020-senate-glance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“Outside Spending,” 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Open Secrets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accessed May 19, 2020,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https://www.opensecrets.org/races/outside-spending?cycle=2020&amp;id=GAS1.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“Georgia,” 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270toWin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accessed May 19, 2020,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  <a:hlinkClick r:id="rId7"/>
              </a:rPr>
              <a:t>https://www.270towin.com/states/Georgia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Jessica Taylor, “Georgia Senate Special: Loeffler Support Softens,” 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The Cook Political Report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April 15, 2020,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  <a:hlinkClick r:id="rId8"/>
              </a:rPr>
              <a:t>https://cookpolitical.com/analysis/senate/georgia-senate/georgia-senate-special-loeffler-support-softens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Tatyana Monnay, “GOP infighting ensues for Georgia Senate seat,” 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Open Secrets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 April 16, 2020,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  <a:hlinkClick r:id="rId9"/>
              </a:rPr>
              <a:t>https://www.opensecrets.org/news/2020/04/gop-infighting-georgia-senate-seat/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Federal Election Commission data, 2020.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Paul Kane, “Control of the Senate Heads into Overtime as Georgia Braces for Runoff Elections,” The Washington Post, November 5, 2020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https://www.washingtonpost.com/politics/senate-georgia-election-trump/2020/11/05/8d491038-1f7f-11eb-90dd-abd0f7086a91_story.html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518D6BE-06C7-9D44-B1ED-3695FD14EDEE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947694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1" name="Google Shape;61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62" name="Google Shape;62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8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0948137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1" name="Google Shape;61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62" name="Google Shape;62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15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4213986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1" name="Google Shape;61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62" name="Google Shape;62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21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59109651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.emf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Politics 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810705" y="1481394"/>
            <a:ext cx="7772400" cy="715165"/>
          </a:xfrm>
        </p:spPr>
        <p:txBody>
          <a:bodyPr anchor="b">
            <a:normAutofit/>
          </a:bodyPr>
          <a:lstStyle>
            <a:lvl1pPr algn="l">
              <a:defRPr sz="4000"/>
            </a:lvl1pPr>
          </a:lstStyle>
          <a:p>
            <a:r>
              <a:rPr lang="en-US" dirty="0"/>
              <a:t>Presentation Center Title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810705" y="2334041"/>
            <a:ext cx="6858000" cy="419917"/>
          </a:xfrm>
        </p:spPr>
        <p:txBody>
          <a:bodyPr/>
          <a:lstStyle>
            <a:lvl1pPr marL="0" indent="0" algn="l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Blank Subtitle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80F26269-7F93-3942-B2B4-D4CDFA5C802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/>
          <a:stretch/>
        </p:blipFill>
        <p:spPr>
          <a:xfrm>
            <a:off x="810705" y="5710376"/>
            <a:ext cx="627299" cy="1147623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7BB52382-7072-B14A-8D1A-479FE0A57E7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/>
          <a:stretch/>
        </p:blipFill>
        <p:spPr>
          <a:xfrm rot="5400000">
            <a:off x="8256539" y="547104"/>
            <a:ext cx="627299" cy="114762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80F26269-7F93-3942-B2B4-D4CDFA5C802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7341" t="17512" r="53523" b="75118"/>
          <a:stretch/>
        </p:blipFill>
        <p:spPr>
          <a:xfrm>
            <a:off x="963105" y="5862776"/>
            <a:ext cx="627299" cy="114762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BB52382-7072-B14A-8D1A-479FE0A57E7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7341" t="17512" r="53523" b="75118"/>
          <a:stretch/>
        </p:blipFill>
        <p:spPr>
          <a:xfrm rot="5400000">
            <a:off x="8408939" y="699504"/>
            <a:ext cx="627299" cy="11476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764586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Politics 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E4D6E917-D374-2542-92DE-E3008F89CA3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alphaModFix amt="3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5298"/>
            <a:ext cx="9144000" cy="687405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810705" y="1481394"/>
            <a:ext cx="7772400" cy="715165"/>
          </a:xfrm>
        </p:spPr>
        <p:txBody>
          <a:bodyPr anchor="b">
            <a:normAutofit/>
          </a:bodyPr>
          <a:lstStyle>
            <a:lvl1pPr algn="l">
              <a:defRPr sz="4000"/>
            </a:lvl1pPr>
          </a:lstStyle>
          <a:p>
            <a:r>
              <a:rPr lang="en-US" dirty="0"/>
              <a:t>Presentation Center Title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810705" y="2334041"/>
            <a:ext cx="6858000" cy="419917"/>
          </a:xfrm>
        </p:spPr>
        <p:txBody>
          <a:bodyPr/>
          <a:lstStyle>
            <a:lvl1pPr marL="0" indent="0" algn="l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Politics Subtitle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80F26269-7F93-3942-B2B4-D4CDFA5C802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/>
          <a:stretch/>
        </p:blipFill>
        <p:spPr>
          <a:xfrm>
            <a:off x="810705" y="5710376"/>
            <a:ext cx="627299" cy="1147623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7BB52382-7072-B14A-8D1A-479FE0A57E7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/>
          <a:stretch/>
        </p:blipFill>
        <p:spPr>
          <a:xfrm rot="5400000">
            <a:off x="8256539" y="547104"/>
            <a:ext cx="627299" cy="114762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56B981AA-4460-8E4B-AF57-75B6D736040B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0" y="0"/>
            <a:ext cx="2843974" cy="8125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450499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965201" y="820133"/>
            <a:ext cx="7339814" cy="723622"/>
          </a:xfrm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 dirty="0"/>
              <a:t>One-Slide Issue Explainer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E7BACFC5-645C-4E4B-943C-BAEDA3D100D9}"/>
              </a:ext>
            </a:extLst>
          </p:cNvPr>
          <p:cNvSpPr txBox="1">
            <a:spLocks/>
          </p:cNvSpPr>
          <p:nvPr userDrawn="1"/>
        </p:nvSpPr>
        <p:spPr>
          <a:xfrm>
            <a:off x="8333294" y="6239509"/>
            <a:ext cx="810706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457200" rtl="0" eaLnBrk="1" latinLnBrk="0" hangingPunct="1">
              <a:defRPr sz="1200" kern="120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316528F-E9C7-4743-838D-D83987E5808B}" type="slidenum">
              <a:rPr lang="en-US" smtClean="0">
                <a:solidFill>
                  <a:schemeClr val="accent1">
                    <a:lumMod val="75000"/>
                  </a:schemeClr>
                </a:solidFill>
              </a:rPr>
              <a:pPr/>
              <a:t>‹#›</a:t>
            </a:fld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2CE95165-9802-E441-A76B-0BBE868E5CB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7812" t="17512" r="53522" b="31780"/>
          <a:stretch/>
        </p:blipFill>
        <p:spPr>
          <a:xfrm>
            <a:off x="0" y="778933"/>
            <a:ext cx="273590" cy="607906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A1698923-D6F4-194A-81A8-0939DDFAD0F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08" t="17512" r="57242" b="75725"/>
          <a:stretch/>
        </p:blipFill>
        <p:spPr>
          <a:xfrm rot="16200000">
            <a:off x="8622647" y="6341173"/>
            <a:ext cx="232001" cy="8107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627759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F5350C9-0381-0F46-B645-9E7170DCAB4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alphaModFix amt="3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13030" y="3667"/>
            <a:ext cx="4030970" cy="685433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/>
              <a:t>List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3F69B11-0847-0641-84DA-3255B8E0629B}"/>
              </a:ext>
            </a:extLst>
          </p:cNvPr>
          <p:cNvSpPr txBox="1">
            <a:spLocks/>
          </p:cNvSpPr>
          <p:nvPr userDrawn="1"/>
        </p:nvSpPr>
        <p:spPr>
          <a:xfrm>
            <a:off x="8333294" y="6239509"/>
            <a:ext cx="810706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457200" rtl="0" eaLnBrk="1" latinLnBrk="0" hangingPunct="1">
              <a:defRPr sz="1200" kern="120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316528F-E9C7-4743-838D-D83987E5808B}" type="slidenum">
              <a:rPr lang="en-US" smtClean="0">
                <a:solidFill>
                  <a:schemeClr val="bg1"/>
                </a:solidFill>
              </a:rPr>
              <a:pPr/>
              <a:t>‹#›</a:t>
            </a:fld>
            <a:endParaRPr lang="en-US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CCDD3198-3665-0642-983D-14D00E5A6B5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7812" t="17512" r="53522" b="31780"/>
          <a:stretch/>
        </p:blipFill>
        <p:spPr>
          <a:xfrm>
            <a:off x="0" y="778933"/>
            <a:ext cx="273590" cy="607906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BB81D25-CD96-A041-B43B-3AA0D15251F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08" t="17512" r="57242" b="75725"/>
          <a:stretch/>
        </p:blipFill>
        <p:spPr>
          <a:xfrm rot="16200000">
            <a:off x="8622647" y="6341173"/>
            <a:ext cx="232001" cy="8107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484906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965201" y="820133"/>
            <a:ext cx="7339814" cy="723622"/>
          </a:xfrm>
        </p:spPr>
        <p:txBody>
          <a:bodyPr anchor="ctr">
            <a:normAutofit/>
          </a:bodyPr>
          <a:lstStyle>
            <a:lvl1pPr>
              <a:defRPr sz="2000"/>
            </a:lvl1pPr>
          </a:lstStyle>
          <a:p>
            <a:r>
              <a:rPr lang="en-US" dirty="0"/>
              <a:t>One-Slide Issue Explainer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E7BACFC5-645C-4E4B-943C-BAEDA3D100D9}"/>
              </a:ext>
            </a:extLst>
          </p:cNvPr>
          <p:cNvSpPr txBox="1">
            <a:spLocks/>
          </p:cNvSpPr>
          <p:nvPr userDrawn="1"/>
        </p:nvSpPr>
        <p:spPr>
          <a:xfrm>
            <a:off x="8333294" y="6239509"/>
            <a:ext cx="810706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457200" rtl="0" eaLnBrk="1" latinLnBrk="0" hangingPunct="1">
              <a:defRPr sz="1200" kern="120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316528F-E9C7-4743-838D-D83987E5808B}" type="slidenum">
              <a:rPr lang="en-US" smtClean="0">
                <a:solidFill>
                  <a:schemeClr val="accent1">
                    <a:lumMod val="75000"/>
                  </a:schemeClr>
                </a:solidFill>
              </a:rPr>
              <a:pPr/>
              <a:t>‹#›</a:t>
            </a:fld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2CE95165-9802-E441-A76B-0BBE868E5CB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7812" t="17512" r="53522" b="31780"/>
          <a:stretch/>
        </p:blipFill>
        <p:spPr>
          <a:xfrm>
            <a:off x="0" y="778933"/>
            <a:ext cx="273590" cy="607906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A1698923-D6F4-194A-81A8-0939DDFAD0F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08" t="17512" r="57242" b="75725"/>
          <a:stretch/>
        </p:blipFill>
        <p:spPr>
          <a:xfrm rot="16200000">
            <a:off x="8622647" y="6341173"/>
            <a:ext cx="232001" cy="8107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28686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emf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65201" y="820132"/>
            <a:ext cx="7339814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5201" y="2268194"/>
            <a:ext cx="7339814" cy="386536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D36FD6CF-86ED-1D41-843C-D64FA09B587A}"/>
              </a:ext>
            </a:extLst>
          </p:cNvPr>
          <p:cNvPicPr>
            <a:picLocks noChangeAspect="1"/>
          </p:cNvPicPr>
          <p:nvPr userDrawn="1"/>
        </p:nvPicPr>
        <p:blipFill>
          <a:blip r:embed="rId7"/>
          <a:stretch>
            <a:fillRect/>
          </a:stretch>
        </p:blipFill>
        <p:spPr>
          <a:xfrm>
            <a:off x="0" y="0"/>
            <a:ext cx="2843974" cy="8125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77076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61" r:id="rId2"/>
    <p:sldLayoutId id="2147483662" r:id="rId3"/>
    <p:sldLayoutId id="2147483682" r:id="rId4"/>
    <p:sldLayoutId id="2147483697" r:id="rId5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9.xml"/><Relationship Id="rId4" Type="http://schemas.openxmlformats.org/officeDocument/2006/relationships/chart" Target="../charts/char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1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6" Type="http://schemas.openxmlformats.org/officeDocument/2006/relationships/chart" Target="../charts/chart3.xml"/><Relationship Id="rId5" Type="http://schemas.openxmlformats.org/officeDocument/2006/relationships/image" Target="../media/image7.jpeg"/><Relationship Id="rId4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B05EC4-ED4D-06A7-BEC9-5448BAB27EB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/>
                <a:ea typeface="+mj-ea"/>
                <a:cs typeface="+mj-cs"/>
              </a:rPr>
              <a:t>2022 Election High-level Trends</a:t>
            </a:r>
            <a:b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/>
                <a:ea typeface="+mj-ea"/>
                <a:cs typeface="+mj-cs"/>
              </a:rPr>
            </a:b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j-ea"/>
                <a:cs typeface="+mj-cs"/>
              </a:rPr>
              <a:t>Congressional, gubernatorial races, and key ballot initiatives</a:t>
            </a:r>
            <a:endParaRPr lang="en-US" dirty="0"/>
          </a:p>
        </p:txBody>
      </p:sp>
      <p:sp>
        <p:nvSpPr>
          <p:cNvPr id="4" name="Subtitle 2" title="txtResultsTime">
            <a:extLst>
              <a:ext uri="{FF2B5EF4-FFF2-40B4-BE49-F238E27FC236}">
                <a16:creationId xmlns:a16="http://schemas.microsoft.com/office/drawing/2014/main" id="{2289CDE5-F478-FDEE-9F82-E7ED37C642FD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 anchor="t">
            <a:noAutofit/>
          </a:bodyPr>
          <a:lstStyle/>
          <a:p>
            <a:pPr defTabSz="457200">
              <a:lnSpc>
                <a:spcPct val="100000"/>
              </a:lnSpc>
              <a:spcBef>
                <a:spcPts val="0"/>
              </a:spcBef>
            </a:pPr>
            <a:r>
              <a:rPr lang="en-US" sz="1400" b="1" dirty="0">
                <a:cs typeface="Arial" panose="020B0604020202020204" pitchFamily="34" charset="0"/>
              </a:rPr>
              <a:t>Results as of December 30, 2022 12:05 PM 
based on Associated Press data</a:t>
            </a:r>
          </a:p>
        </p:txBody>
      </p:sp>
      <p:sp>
        <p:nvSpPr>
          <p:cNvPr id="5" name="Title 1" title="del">
            <a:extLst>
              <a:ext uri="{FF2B5EF4-FFF2-40B4-BE49-F238E27FC236}">
                <a16:creationId xmlns:a16="http://schemas.microsoft.com/office/drawing/2014/main" id="{E1048D48-1708-1BBF-1659-24E7AD099786}"/>
              </a:ext>
            </a:extLst>
          </p:cNvPr>
          <p:cNvSpPr txBox="1">
            <a:spLocks/>
          </p:cNvSpPr>
          <p:nvPr/>
        </p:nvSpPr>
        <p:spPr>
          <a:xfrm>
            <a:off x="6105833" y="6050734"/>
            <a:ext cx="2752640" cy="533207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20000"/>
              </a:lnSpc>
            </a:pPr>
            <a:r>
              <a:rPr lang="en-US" sz="800" b="1" spc="140" baseline="0" dirty="0">
                <a:solidFill>
                  <a:srgbClr val="333333"/>
                </a:solidFill>
                <a:latin typeface="+mn-lt"/>
              </a:rPr>
              <a:t>PRODUCER</a:t>
            </a:r>
            <a:endParaRPr lang="en-US" sz="1200" b="1" spc="140" baseline="0" dirty="0">
              <a:solidFill>
                <a:srgbClr val="333333"/>
              </a:solidFill>
              <a:latin typeface="+mn-lt"/>
            </a:endParaRPr>
          </a:p>
          <a:p>
            <a:pPr algn="r">
              <a:lnSpc>
                <a:spcPct val="120000"/>
              </a:lnSpc>
            </a:pPr>
            <a:r>
              <a:rPr lang="en-US" sz="1000" b="1" spc="60" baseline="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National Journal Presentation</a:t>
            </a:r>
            <a:r>
              <a:rPr lang="en-US" sz="1000" b="1" spc="60" dirty="0">
                <a:solidFill>
                  <a:schemeClr val="accent1">
                    <a:lumMod val="75000"/>
                  </a:schemeClr>
                </a:solidFill>
                <a:latin typeface="+mn-lt"/>
              </a:rPr>
              <a:t> Center</a:t>
            </a:r>
            <a:endParaRPr lang="en-US" sz="1000" b="1" spc="60" baseline="0" dirty="0">
              <a:solidFill>
                <a:schemeClr val="accent1">
                  <a:lumMod val="75000"/>
                </a:schemeClr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4168433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93A641-FEB3-96DE-26B8-5279125ECD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118th Congress makeup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6A54934-99D7-032A-6019-BE6BB4D9E339}"/>
              </a:ext>
            </a:extLst>
          </p:cNvPr>
          <p:cNvSpPr txBox="1"/>
          <p:nvPr/>
        </p:nvSpPr>
        <p:spPr>
          <a:xfrm>
            <a:off x="965201" y="5997128"/>
            <a:ext cx="268532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spc="200" dirty="0">
                <a:solidFill>
                  <a:srgbClr val="7B7B7B"/>
                </a:solidFill>
              </a:rPr>
              <a:t>SOURCE </a:t>
            </a:r>
            <a:r>
              <a:rPr lang="en-US" sz="700" dirty="0">
                <a:solidFill>
                  <a:srgbClr val="7B7B7B"/>
                </a:solidFill>
              </a:rPr>
              <a:t>Associated Press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42272DB-794C-C321-D070-49C3D8285153}"/>
              </a:ext>
            </a:extLst>
          </p:cNvPr>
          <p:cNvSpPr txBox="1"/>
          <p:nvPr/>
        </p:nvSpPr>
        <p:spPr>
          <a:xfrm>
            <a:off x="1052411" y="6152719"/>
            <a:ext cx="1074881" cy="20116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US" sz="700" spc="100" dirty="0">
                <a:solidFill>
                  <a:srgbClr val="7B7B7B"/>
                </a:solidFill>
              </a:rPr>
              <a:t>AP DATA AS OF</a:t>
            </a:r>
          </a:p>
        </p:txBody>
      </p:sp>
      <p:sp>
        <p:nvSpPr>
          <p:cNvPr id="5" name="Rectangle 4" title="txtSourceTime">
            <a:extLst>
              <a:ext uri="{FF2B5EF4-FFF2-40B4-BE49-F238E27FC236}">
                <a16:creationId xmlns:a16="http://schemas.microsoft.com/office/drawing/2014/main" id="{A395B60B-7C28-2069-F93B-A01F23BAD51D}"/>
              </a:ext>
            </a:extLst>
          </p:cNvPr>
          <p:cNvSpPr/>
          <p:nvPr/>
        </p:nvSpPr>
        <p:spPr>
          <a:xfrm>
            <a:off x="1938794" y="6147956"/>
            <a:ext cx="967662" cy="201168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/>
          <a:p>
            <a:r>
              <a:rPr lang="en-US" sz="800" dirty="0">
                <a:solidFill>
                  <a:srgbClr val="7B7B7B"/>
                </a:solidFill>
              </a:rPr>
              <a:t>12/30/2022 12:05 PM</a:t>
            </a:r>
          </a:p>
        </p:txBody>
      </p:sp>
      <p:sp>
        <p:nvSpPr>
          <p:cNvPr id="6" name="Rounded Rectangle 805">
            <a:extLst>
              <a:ext uri="{FF2B5EF4-FFF2-40B4-BE49-F238E27FC236}">
                <a16:creationId xmlns:a16="http://schemas.microsoft.com/office/drawing/2014/main" id="{F988B44B-46F0-5BCE-CC3A-D98C07E74C55}"/>
              </a:ext>
            </a:extLst>
          </p:cNvPr>
          <p:cNvSpPr/>
          <p:nvPr/>
        </p:nvSpPr>
        <p:spPr>
          <a:xfrm>
            <a:off x="933876" y="1848410"/>
            <a:ext cx="3857436" cy="3076344"/>
          </a:xfrm>
          <a:prstGeom prst="roundRect">
            <a:avLst>
              <a:gd name="adj" fmla="val 2245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cs typeface="Arial" panose="020B0604020202020204" pitchFamily="34" charset="0"/>
            </a:endParaRPr>
          </a:p>
        </p:txBody>
      </p:sp>
      <p:sp>
        <p:nvSpPr>
          <p:cNvPr id="7" name="TextBox 13">
            <a:extLst>
              <a:ext uri="{FF2B5EF4-FFF2-40B4-BE49-F238E27FC236}">
                <a16:creationId xmlns:a16="http://schemas.microsoft.com/office/drawing/2014/main" id="{A53A1290-1059-A7D5-60D3-28ED8F21C8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274" y="1461158"/>
            <a:ext cx="3073714" cy="285632"/>
          </a:xfrm>
          <a:prstGeom prst="roundRect">
            <a:avLst/>
          </a:prstGeom>
          <a:solidFill>
            <a:srgbClr val="FFFFFF"/>
          </a:solidFill>
          <a:ln w="12700">
            <a:solidFill>
              <a:srgbClr val="E7E6E6"/>
            </a:solidFill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 marL="174625" defTabSz="514350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endParaRPr lang="en-US" altLang="en-US" sz="1000" b="1" dirty="0">
              <a:solidFill>
                <a:srgbClr val="000000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81407FC-23CE-4CD5-C34D-8EF242234DCD}"/>
              </a:ext>
            </a:extLst>
          </p:cNvPr>
          <p:cNvSpPr txBox="1"/>
          <p:nvPr/>
        </p:nvSpPr>
        <p:spPr>
          <a:xfrm>
            <a:off x="936733" y="5646201"/>
            <a:ext cx="365155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>
                <a:solidFill>
                  <a:schemeClr val="bg2">
                    <a:lumMod val="50000"/>
                  </a:schemeClr>
                </a:solidFill>
              </a:rPr>
              <a:t>*Independent Senators Sanders (I-VT) and King (I-ME) counted as Democrats</a:t>
            </a:r>
          </a:p>
        </p:txBody>
      </p:sp>
      <p:sp>
        <p:nvSpPr>
          <p:cNvPr id="9" name="Block Arc 8">
            <a:extLst>
              <a:ext uri="{FF2B5EF4-FFF2-40B4-BE49-F238E27FC236}">
                <a16:creationId xmlns:a16="http://schemas.microsoft.com/office/drawing/2014/main" id="{C8C48B5B-9A23-6416-4993-DF0939E1561E}"/>
              </a:ext>
            </a:extLst>
          </p:cNvPr>
          <p:cNvSpPr/>
          <p:nvPr/>
        </p:nvSpPr>
        <p:spPr>
          <a:xfrm>
            <a:off x="1296218" y="2170015"/>
            <a:ext cx="3191292" cy="3376638"/>
          </a:xfrm>
          <a:prstGeom prst="blockArc">
            <a:avLst>
              <a:gd name="adj1" fmla="val 10800000"/>
              <a:gd name="adj2" fmla="val 2"/>
              <a:gd name="adj3" fmla="val 33646"/>
            </a:avLst>
          </a:prstGeom>
          <a:solidFill>
            <a:srgbClr val="E7E6E6"/>
          </a:solidFill>
          <a:ln>
            <a:solidFill>
              <a:srgbClr val="76717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Rounded Rectangle 804">
            <a:extLst>
              <a:ext uri="{FF2B5EF4-FFF2-40B4-BE49-F238E27FC236}">
                <a16:creationId xmlns:a16="http://schemas.microsoft.com/office/drawing/2014/main" id="{9633B24A-5CCB-59C8-913F-D4314DF6F810}"/>
              </a:ext>
            </a:extLst>
          </p:cNvPr>
          <p:cNvSpPr/>
          <p:nvPr/>
        </p:nvSpPr>
        <p:spPr>
          <a:xfrm>
            <a:off x="4885865" y="1850499"/>
            <a:ext cx="3356042" cy="3076344"/>
          </a:xfrm>
          <a:prstGeom prst="roundRect">
            <a:avLst>
              <a:gd name="adj" fmla="val 2245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cs typeface="Arial" panose="020B0604020202020204" pitchFamily="34" charset="0"/>
            </a:endParaRPr>
          </a:p>
        </p:txBody>
      </p:sp>
      <p:sp>
        <p:nvSpPr>
          <p:cNvPr id="11" name="Block Arc 10">
            <a:extLst>
              <a:ext uri="{FF2B5EF4-FFF2-40B4-BE49-F238E27FC236}">
                <a16:creationId xmlns:a16="http://schemas.microsoft.com/office/drawing/2014/main" id="{02846573-05F3-BF0D-524C-A6E7CFDF32BA}"/>
              </a:ext>
            </a:extLst>
          </p:cNvPr>
          <p:cNvSpPr/>
          <p:nvPr/>
        </p:nvSpPr>
        <p:spPr>
          <a:xfrm>
            <a:off x="5271379" y="2445280"/>
            <a:ext cx="2547815" cy="2793014"/>
          </a:xfrm>
          <a:prstGeom prst="blockArc">
            <a:avLst>
              <a:gd name="adj1" fmla="val 10800000"/>
              <a:gd name="adj2" fmla="val 2"/>
              <a:gd name="adj3" fmla="val 33646"/>
            </a:avLst>
          </a:prstGeom>
          <a:solidFill>
            <a:srgbClr val="E7E6E6"/>
          </a:solidFill>
          <a:ln>
            <a:solidFill>
              <a:srgbClr val="76717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2" name="Chart 11" title="chtHouseResult">
            <a:extLst>
              <a:ext uri="{FF2B5EF4-FFF2-40B4-BE49-F238E27FC236}">
                <a16:creationId xmlns:a16="http://schemas.microsoft.com/office/drawing/2014/main" id="{877170DA-C3FE-C76B-D8E5-84BD4499D60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2835651"/>
              </p:ext>
            </p:extLst>
          </p:nvPr>
        </p:nvGraphicFramePr>
        <p:xfrm>
          <a:off x="1172535" y="3805989"/>
          <a:ext cx="3316942" cy="7284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D2911AF8-5870-D310-770B-6FB4ABC34EF3}"/>
              </a:ext>
            </a:extLst>
          </p:cNvPr>
          <p:cNvGrpSpPr/>
          <p:nvPr/>
        </p:nvGrpSpPr>
        <p:grpSpPr>
          <a:xfrm>
            <a:off x="2307225" y="4017982"/>
            <a:ext cx="1072930" cy="585816"/>
            <a:chOff x="2370333" y="4253136"/>
            <a:chExt cx="1072930" cy="585816"/>
          </a:xfrm>
        </p:grpSpPr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FB8E9B9C-5821-D714-0FB5-BE434B15FF88}"/>
                </a:ext>
              </a:extLst>
            </p:cNvPr>
            <p:cNvCxnSpPr>
              <a:cxnSpLocks/>
            </p:cNvCxnSpPr>
            <p:nvPr/>
          </p:nvCxnSpPr>
          <p:spPr>
            <a:xfrm>
              <a:off x="2891862" y="4253136"/>
              <a:ext cx="0" cy="302715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6019724-87AD-390E-6B38-78DADC5F4639}"/>
                </a:ext>
              </a:extLst>
            </p:cNvPr>
            <p:cNvSpPr txBox="1"/>
            <p:nvPr/>
          </p:nvSpPr>
          <p:spPr>
            <a:xfrm>
              <a:off x="2370333" y="4531175"/>
              <a:ext cx="107293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700" b="1" dirty="0">
                  <a:solidFill>
                    <a:srgbClr val="5F5F5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218 Votes for Majority</a:t>
              </a:r>
              <a:endParaRPr lang="en-US" sz="600" b="1" spc="200" dirty="0">
                <a:solidFill>
                  <a:srgbClr val="5F5F5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8CE6ACB8-1D40-FF94-C65A-FCD68C7CF6D5}"/>
              </a:ext>
            </a:extLst>
          </p:cNvPr>
          <p:cNvSpPr txBox="1"/>
          <p:nvPr/>
        </p:nvSpPr>
        <p:spPr>
          <a:xfrm>
            <a:off x="980141" y="1937279"/>
            <a:ext cx="278146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b="1" spc="200" dirty="0">
                <a:solidFill>
                  <a:srgbClr val="5F5F5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HOUSE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9B4630C-FCAC-4E52-EEA1-45C22939DCDF}"/>
              </a:ext>
            </a:extLst>
          </p:cNvPr>
          <p:cNvSpPr txBox="1"/>
          <p:nvPr/>
        </p:nvSpPr>
        <p:spPr>
          <a:xfrm>
            <a:off x="4917526" y="1939087"/>
            <a:ext cx="278146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b="1" spc="200" dirty="0">
                <a:solidFill>
                  <a:srgbClr val="5F5F5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SENATE</a:t>
            </a:r>
          </a:p>
        </p:txBody>
      </p:sp>
      <p:graphicFrame>
        <p:nvGraphicFramePr>
          <p:cNvPr id="18" name="Chart 17" title="chtSenateResult">
            <a:extLst>
              <a:ext uri="{FF2B5EF4-FFF2-40B4-BE49-F238E27FC236}">
                <a16:creationId xmlns:a16="http://schemas.microsoft.com/office/drawing/2014/main" id="{15F58A05-A396-8CF9-5A01-C9C6F9B959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8591953"/>
              </p:ext>
            </p:extLst>
          </p:nvPr>
        </p:nvGraphicFramePr>
        <p:xfrm>
          <a:off x="5173686" y="3734569"/>
          <a:ext cx="2743200" cy="731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9" name="Group 18">
            <a:extLst>
              <a:ext uri="{FF2B5EF4-FFF2-40B4-BE49-F238E27FC236}">
                <a16:creationId xmlns:a16="http://schemas.microsoft.com/office/drawing/2014/main" id="{D2FB5DCC-C95E-098D-4841-89517AE6E0D1}"/>
              </a:ext>
            </a:extLst>
          </p:cNvPr>
          <p:cNvGrpSpPr/>
          <p:nvPr/>
        </p:nvGrpSpPr>
        <p:grpSpPr>
          <a:xfrm>
            <a:off x="6070965" y="3980886"/>
            <a:ext cx="948434" cy="553554"/>
            <a:chOff x="6093190" y="3980886"/>
            <a:chExt cx="948434" cy="553554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37DCA31-0868-A1B3-705A-C6A0A1E86B14}"/>
                </a:ext>
              </a:extLst>
            </p:cNvPr>
            <p:cNvSpPr txBox="1"/>
            <p:nvPr/>
          </p:nvSpPr>
          <p:spPr>
            <a:xfrm>
              <a:off x="6093190" y="4226663"/>
              <a:ext cx="94843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700" b="1" dirty="0">
                  <a:solidFill>
                    <a:srgbClr val="5F5F5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51 Votes for Majority*</a:t>
              </a:r>
              <a:endParaRPr lang="en-US" sz="600" b="1" spc="200" dirty="0">
                <a:solidFill>
                  <a:srgbClr val="5F5F5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784EF7A1-FEAB-D2DD-F51B-AF16B5D1712E}"/>
                </a:ext>
              </a:extLst>
            </p:cNvPr>
            <p:cNvCxnSpPr>
              <a:cxnSpLocks/>
            </p:cNvCxnSpPr>
            <p:nvPr/>
          </p:nvCxnSpPr>
          <p:spPr>
            <a:xfrm>
              <a:off x="6567407" y="3980886"/>
              <a:ext cx="0" cy="26759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22" name="Chart 21" title="chtHouseSeatMap">
            <a:extLst>
              <a:ext uri="{FF2B5EF4-FFF2-40B4-BE49-F238E27FC236}">
                <a16:creationId xmlns:a16="http://schemas.microsoft.com/office/drawing/2014/main" id="{BAF5AB39-886A-8E3C-D1BA-D14AAFFF793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68596960"/>
              </p:ext>
            </p:extLst>
          </p:nvPr>
        </p:nvGraphicFramePr>
        <p:xfrm>
          <a:off x="706333" y="1904249"/>
          <a:ext cx="4351794" cy="23508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Chart 22" title="chtSenateSeatMap">
            <a:extLst>
              <a:ext uri="{FF2B5EF4-FFF2-40B4-BE49-F238E27FC236}">
                <a16:creationId xmlns:a16="http://schemas.microsoft.com/office/drawing/2014/main" id="{4C99242C-5F32-6A67-E57F-EFE8F15E714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11571720"/>
              </p:ext>
            </p:extLst>
          </p:nvPr>
        </p:nvGraphicFramePr>
        <p:xfrm>
          <a:off x="5363814" y="2557462"/>
          <a:ext cx="2394299" cy="16008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4" name="Rectangle 23">
            <a:extLst>
              <a:ext uri="{FF2B5EF4-FFF2-40B4-BE49-F238E27FC236}">
                <a16:creationId xmlns:a16="http://schemas.microsoft.com/office/drawing/2014/main" id="{92DB5F82-030B-65A4-D2DD-D538A462E232}"/>
              </a:ext>
            </a:extLst>
          </p:cNvPr>
          <p:cNvSpPr>
            <a:spLocks noChangeAspect="1"/>
          </p:cNvSpPr>
          <p:nvPr/>
        </p:nvSpPr>
        <p:spPr>
          <a:xfrm>
            <a:off x="1031269" y="1553682"/>
            <a:ext cx="101231" cy="100584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12385DD1-949F-CF43-57DC-CF1A2D9643C0}"/>
              </a:ext>
            </a:extLst>
          </p:cNvPr>
          <p:cNvSpPr>
            <a:spLocks noChangeAspect="1"/>
          </p:cNvSpPr>
          <p:nvPr/>
        </p:nvSpPr>
        <p:spPr>
          <a:xfrm>
            <a:off x="1931174" y="1553682"/>
            <a:ext cx="101231" cy="100584"/>
          </a:xfrm>
          <a:prstGeom prst="rect">
            <a:avLst/>
          </a:prstGeom>
          <a:solidFill>
            <a:srgbClr val="FF57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BAC765F8-53D3-7BD4-AADD-AD6A9FD682A6}"/>
              </a:ext>
            </a:extLst>
          </p:cNvPr>
          <p:cNvSpPr>
            <a:spLocks noChangeAspect="1"/>
          </p:cNvSpPr>
          <p:nvPr/>
        </p:nvSpPr>
        <p:spPr>
          <a:xfrm>
            <a:off x="2906456" y="1553682"/>
            <a:ext cx="101231" cy="100584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38210C6-6E1C-1884-C54D-04CE9EB932DC}"/>
              </a:ext>
            </a:extLst>
          </p:cNvPr>
          <p:cNvSpPr txBox="1"/>
          <p:nvPr/>
        </p:nvSpPr>
        <p:spPr>
          <a:xfrm>
            <a:off x="1075916" y="1477363"/>
            <a:ext cx="865632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b="1" dirty="0"/>
              <a:t>Democrat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E367A0B-C2BE-C9F5-F71F-CBB957FE3D8A}"/>
              </a:ext>
            </a:extLst>
          </p:cNvPr>
          <p:cNvSpPr txBox="1"/>
          <p:nvPr/>
        </p:nvSpPr>
        <p:spPr>
          <a:xfrm>
            <a:off x="1967398" y="1475471"/>
            <a:ext cx="968239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b="1" dirty="0"/>
              <a:t>Republican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4B1EB8E-8312-56FF-A66B-4DB4C17CF2EB}"/>
              </a:ext>
            </a:extLst>
          </p:cNvPr>
          <p:cNvSpPr txBox="1"/>
          <p:nvPr/>
        </p:nvSpPr>
        <p:spPr>
          <a:xfrm>
            <a:off x="2947433" y="1479757"/>
            <a:ext cx="1133270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b="1" dirty="0"/>
              <a:t>Not yet called</a:t>
            </a:r>
          </a:p>
        </p:txBody>
      </p:sp>
    </p:spTree>
    <p:extLst>
      <p:ext uri="{BB962C8B-B14F-4D97-AF65-F5344CB8AC3E}">
        <p14:creationId xmlns:p14="http://schemas.microsoft.com/office/powerpoint/2010/main" val="110392318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10EA3C-C874-1415-C857-3C90A830F9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2022 US Senate results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CF5BAB6-8D7A-88B9-81CE-92A3A97B93F7}"/>
              </a:ext>
            </a:extLst>
          </p:cNvPr>
          <p:cNvSpPr txBox="1"/>
          <p:nvPr/>
        </p:nvSpPr>
        <p:spPr>
          <a:xfrm>
            <a:off x="965201" y="5997128"/>
            <a:ext cx="268532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spc="200" dirty="0">
                <a:solidFill>
                  <a:srgbClr val="7B7B7B"/>
                </a:solidFill>
              </a:rPr>
              <a:t>SOURCE </a:t>
            </a:r>
            <a:r>
              <a:rPr lang="en-US" sz="700" dirty="0">
                <a:solidFill>
                  <a:srgbClr val="7B7B7B"/>
                </a:solidFill>
              </a:rPr>
              <a:t>Associated Press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8C13F1A-D90D-32C8-E3BA-32CFC01B714B}"/>
              </a:ext>
            </a:extLst>
          </p:cNvPr>
          <p:cNvSpPr txBox="1"/>
          <p:nvPr/>
        </p:nvSpPr>
        <p:spPr>
          <a:xfrm>
            <a:off x="1052411" y="6152719"/>
            <a:ext cx="1074881" cy="20116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US" sz="700" spc="100" dirty="0">
                <a:solidFill>
                  <a:srgbClr val="7B7B7B"/>
                </a:solidFill>
              </a:rPr>
              <a:t>AP DATA AS OF</a:t>
            </a:r>
          </a:p>
        </p:txBody>
      </p:sp>
      <p:sp>
        <p:nvSpPr>
          <p:cNvPr id="5" name="Rectangle 4" title="txtSourceTime">
            <a:extLst>
              <a:ext uri="{FF2B5EF4-FFF2-40B4-BE49-F238E27FC236}">
                <a16:creationId xmlns:a16="http://schemas.microsoft.com/office/drawing/2014/main" id="{67A927FB-0A6F-B85C-5C00-DD5ED2974343}"/>
              </a:ext>
            </a:extLst>
          </p:cNvPr>
          <p:cNvSpPr/>
          <p:nvPr/>
        </p:nvSpPr>
        <p:spPr>
          <a:xfrm>
            <a:off x="1938794" y="6147956"/>
            <a:ext cx="967662" cy="201168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/>
          <a:p>
            <a:r>
              <a:rPr lang="en-US" sz="800" dirty="0">
                <a:solidFill>
                  <a:srgbClr val="7B7B7B"/>
                </a:solidFill>
              </a:rPr>
              <a:t>12/30/2022 12:05 PM</a:t>
            </a:r>
          </a:p>
        </p:txBody>
      </p:sp>
      <p:sp>
        <p:nvSpPr>
          <p:cNvPr id="6" name="Rounded Rectangle 342">
            <a:extLst>
              <a:ext uri="{FF2B5EF4-FFF2-40B4-BE49-F238E27FC236}">
                <a16:creationId xmlns:a16="http://schemas.microsoft.com/office/drawing/2014/main" id="{BC770E5D-E94E-2E53-0140-F3364A89292A}"/>
              </a:ext>
            </a:extLst>
          </p:cNvPr>
          <p:cNvSpPr/>
          <p:nvPr/>
        </p:nvSpPr>
        <p:spPr>
          <a:xfrm>
            <a:off x="993149" y="2065904"/>
            <a:ext cx="7157702" cy="3761182"/>
          </a:xfrm>
          <a:prstGeom prst="roundRect">
            <a:avLst>
              <a:gd name="adj" fmla="val 2245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" name="Rounded Rectangle 60">
            <a:extLst>
              <a:ext uri="{FF2B5EF4-FFF2-40B4-BE49-F238E27FC236}">
                <a16:creationId xmlns:a16="http://schemas.microsoft.com/office/drawing/2014/main" id="{6263D6BD-A512-C4C1-2952-B372C08527D5}"/>
              </a:ext>
            </a:extLst>
          </p:cNvPr>
          <p:cNvSpPr/>
          <p:nvPr/>
        </p:nvSpPr>
        <p:spPr>
          <a:xfrm>
            <a:off x="993149" y="1454233"/>
            <a:ext cx="7157702" cy="492845"/>
          </a:xfrm>
          <a:prstGeom prst="roundRect">
            <a:avLst>
              <a:gd name="adj" fmla="val 5895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cs typeface="Arial" panose="020B0604020202020204" pitchFamily="34" charset="0"/>
            </a:endParaRPr>
          </a:p>
        </p:txBody>
      </p:sp>
      <p:graphicFrame>
        <p:nvGraphicFramePr>
          <p:cNvPr id="8" name="Chart 7" title="chtSenateResults">
            <a:extLst>
              <a:ext uri="{FF2B5EF4-FFF2-40B4-BE49-F238E27FC236}">
                <a16:creationId xmlns:a16="http://schemas.microsoft.com/office/drawing/2014/main" id="{DF7FA170-2376-02CA-360D-F38389B989B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70671187"/>
              </p:ext>
            </p:extLst>
          </p:nvPr>
        </p:nvGraphicFramePr>
        <p:xfrm>
          <a:off x="1066581" y="1483165"/>
          <a:ext cx="7013751" cy="5379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Freeform 1114" title="WA">
            <a:extLst>
              <a:ext uri="{FF2B5EF4-FFF2-40B4-BE49-F238E27FC236}">
                <a16:creationId xmlns:a16="http://schemas.microsoft.com/office/drawing/2014/main" id="{AB8E06FC-3537-6732-C8CA-6811B1B61DAB}"/>
              </a:ext>
            </a:extLst>
          </p:cNvPr>
          <p:cNvSpPr>
            <a:spLocks/>
          </p:cNvSpPr>
          <p:nvPr/>
        </p:nvSpPr>
        <p:spPr bwMode="auto">
          <a:xfrm>
            <a:off x="1793649" y="2171908"/>
            <a:ext cx="738111" cy="533400"/>
          </a:xfrm>
          <a:custGeom>
            <a:avLst/>
            <a:gdLst>
              <a:gd name="T0" fmla="*/ 26 w 730"/>
              <a:gd name="T1" fmla="*/ 112 h 517"/>
              <a:gd name="T2" fmla="*/ 17 w 730"/>
              <a:gd name="T3" fmla="*/ 255 h 517"/>
              <a:gd name="T4" fmla="*/ 34 w 730"/>
              <a:gd name="T5" fmla="*/ 255 h 517"/>
              <a:gd name="T6" fmla="*/ 24 w 730"/>
              <a:gd name="T7" fmla="*/ 285 h 517"/>
              <a:gd name="T8" fmla="*/ 11 w 730"/>
              <a:gd name="T9" fmla="*/ 268 h 517"/>
              <a:gd name="T10" fmla="*/ 0 w 730"/>
              <a:gd name="T11" fmla="*/ 304 h 517"/>
              <a:gd name="T12" fmla="*/ 51 w 730"/>
              <a:gd name="T13" fmla="*/ 333 h 517"/>
              <a:gd name="T14" fmla="*/ 53 w 730"/>
              <a:gd name="T15" fmla="*/ 346 h 517"/>
              <a:gd name="T16" fmla="*/ 66 w 730"/>
              <a:gd name="T17" fmla="*/ 348 h 517"/>
              <a:gd name="T18" fmla="*/ 133 w 730"/>
              <a:gd name="T19" fmla="*/ 452 h 517"/>
              <a:gd name="T20" fmla="*/ 207 w 730"/>
              <a:gd name="T21" fmla="*/ 449 h 517"/>
              <a:gd name="T22" fmla="*/ 262 w 730"/>
              <a:gd name="T23" fmla="*/ 473 h 517"/>
              <a:gd name="T24" fmla="*/ 289 w 730"/>
              <a:gd name="T25" fmla="*/ 469 h 517"/>
              <a:gd name="T26" fmla="*/ 456 w 730"/>
              <a:gd name="T27" fmla="*/ 473 h 517"/>
              <a:gd name="T28" fmla="*/ 646 w 730"/>
              <a:gd name="T29" fmla="*/ 517 h 517"/>
              <a:gd name="T30" fmla="*/ 650 w 730"/>
              <a:gd name="T31" fmla="*/ 460 h 517"/>
              <a:gd name="T32" fmla="*/ 730 w 730"/>
              <a:gd name="T33" fmla="*/ 129 h 517"/>
              <a:gd name="T34" fmla="*/ 224 w 730"/>
              <a:gd name="T35" fmla="*/ 0 h 517"/>
              <a:gd name="T36" fmla="*/ 228 w 730"/>
              <a:gd name="T37" fmla="*/ 97 h 517"/>
              <a:gd name="T38" fmla="*/ 203 w 730"/>
              <a:gd name="T39" fmla="*/ 177 h 517"/>
              <a:gd name="T40" fmla="*/ 199 w 730"/>
              <a:gd name="T41" fmla="*/ 219 h 517"/>
              <a:gd name="T42" fmla="*/ 146 w 730"/>
              <a:gd name="T43" fmla="*/ 234 h 517"/>
              <a:gd name="T44" fmla="*/ 142 w 730"/>
              <a:gd name="T45" fmla="*/ 213 h 517"/>
              <a:gd name="T46" fmla="*/ 186 w 730"/>
              <a:gd name="T47" fmla="*/ 186 h 517"/>
              <a:gd name="T48" fmla="*/ 182 w 730"/>
              <a:gd name="T49" fmla="*/ 165 h 517"/>
              <a:gd name="T50" fmla="*/ 144 w 730"/>
              <a:gd name="T51" fmla="*/ 169 h 517"/>
              <a:gd name="T52" fmla="*/ 173 w 730"/>
              <a:gd name="T53" fmla="*/ 144 h 517"/>
              <a:gd name="T54" fmla="*/ 194 w 730"/>
              <a:gd name="T55" fmla="*/ 127 h 517"/>
              <a:gd name="T56" fmla="*/ 30 w 730"/>
              <a:gd name="T57" fmla="*/ 25 h 517"/>
              <a:gd name="T58" fmla="*/ 17 w 730"/>
              <a:gd name="T59" fmla="*/ 53 h 517"/>
              <a:gd name="T60" fmla="*/ 26 w 730"/>
              <a:gd name="T61" fmla="*/ 112 h 517"/>
              <a:gd name="T62" fmla="*/ 26 w 730"/>
              <a:gd name="T63" fmla="*/ 112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30" h="517">
                <a:moveTo>
                  <a:pt x="26" y="112"/>
                </a:moveTo>
                <a:lnTo>
                  <a:pt x="17" y="255"/>
                </a:lnTo>
                <a:lnTo>
                  <a:pt x="34" y="255"/>
                </a:lnTo>
                <a:lnTo>
                  <a:pt x="24" y="285"/>
                </a:lnTo>
                <a:lnTo>
                  <a:pt x="11" y="268"/>
                </a:lnTo>
                <a:lnTo>
                  <a:pt x="0" y="304"/>
                </a:lnTo>
                <a:lnTo>
                  <a:pt x="51" y="333"/>
                </a:lnTo>
                <a:lnTo>
                  <a:pt x="53" y="346"/>
                </a:lnTo>
                <a:lnTo>
                  <a:pt x="66" y="348"/>
                </a:lnTo>
                <a:lnTo>
                  <a:pt x="133" y="452"/>
                </a:lnTo>
                <a:lnTo>
                  <a:pt x="207" y="449"/>
                </a:lnTo>
                <a:lnTo>
                  <a:pt x="262" y="473"/>
                </a:lnTo>
                <a:lnTo>
                  <a:pt x="289" y="469"/>
                </a:lnTo>
                <a:lnTo>
                  <a:pt x="456" y="473"/>
                </a:lnTo>
                <a:lnTo>
                  <a:pt x="646" y="517"/>
                </a:lnTo>
                <a:lnTo>
                  <a:pt x="650" y="460"/>
                </a:lnTo>
                <a:lnTo>
                  <a:pt x="730" y="129"/>
                </a:lnTo>
                <a:lnTo>
                  <a:pt x="224" y="0"/>
                </a:lnTo>
                <a:lnTo>
                  <a:pt x="228" y="97"/>
                </a:lnTo>
                <a:lnTo>
                  <a:pt x="203" y="177"/>
                </a:lnTo>
                <a:lnTo>
                  <a:pt x="199" y="219"/>
                </a:lnTo>
                <a:lnTo>
                  <a:pt x="146" y="234"/>
                </a:lnTo>
                <a:lnTo>
                  <a:pt x="142" y="213"/>
                </a:lnTo>
                <a:lnTo>
                  <a:pt x="186" y="186"/>
                </a:lnTo>
                <a:lnTo>
                  <a:pt x="182" y="165"/>
                </a:lnTo>
                <a:lnTo>
                  <a:pt x="144" y="169"/>
                </a:lnTo>
                <a:lnTo>
                  <a:pt x="173" y="144"/>
                </a:lnTo>
                <a:lnTo>
                  <a:pt x="194" y="127"/>
                </a:lnTo>
                <a:lnTo>
                  <a:pt x="30" y="25"/>
                </a:lnTo>
                <a:lnTo>
                  <a:pt x="17" y="53"/>
                </a:lnTo>
                <a:lnTo>
                  <a:pt x="26" y="112"/>
                </a:lnTo>
                <a:lnTo>
                  <a:pt x="26" y="112"/>
                </a:lnTo>
                <a:close/>
              </a:path>
            </a:pathLst>
          </a:custGeom>
          <a:solidFill>
            <a:srgbClr val="70C2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" name="Freeform 1116" title="UT">
            <a:extLst>
              <a:ext uri="{FF2B5EF4-FFF2-40B4-BE49-F238E27FC236}">
                <a16:creationId xmlns:a16="http://schemas.microsoft.com/office/drawing/2014/main" id="{F82F3DFF-70EC-4B31-A214-6B4D32D49078}"/>
              </a:ext>
            </a:extLst>
          </p:cNvPr>
          <p:cNvSpPr>
            <a:spLocks/>
          </p:cNvSpPr>
          <p:nvPr/>
        </p:nvSpPr>
        <p:spPr bwMode="auto">
          <a:xfrm>
            <a:off x="2476202" y="3302208"/>
            <a:ext cx="626997" cy="779463"/>
          </a:xfrm>
          <a:custGeom>
            <a:avLst/>
            <a:gdLst>
              <a:gd name="T0" fmla="*/ 135 w 618"/>
              <a:gd name="T1" fmla="*/ 0 h 752"/>
              <a:gd name="T2" fmla="*/ 433 w 618"/>
              <a:gd name="T3" fmla="*/ 55 h 752"/>
              <a:gd name="T4" fmla="*/ 410 w 618"/>
              <a:gd name="T5" fmla="*/ 186 h 752"/>
              <a:gd name="T6" fmla="*/ 618 w 618"/>
              <a:gd name="T7" fmla="*/ 218 h 752"/>
              <a:gd name="T8" fmla="*/ 538 w 618"/>
              <a:gd name="T9" fmla="*/ 752 h 752"/>
              <a:gd name="T10" fmla="*/ 0 w 618"/>
              <a:gd name="T11" fmla="*/ 663 h 752"/>
              <a:gd name="T12" fmla="*/ 135 w 618"/>
              <a:gd name="T13" fmla="*/ 0 h 752"/>
              <a:gd name="T14" fmla="*/ 135 w 618"/>
              <a:gd name="T15" fmla="*/ 0 h 7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18" h="752">
                <a:moveTo>
                  <a:pt x="135" y="0"/>
                </a:moveTo>
                <a:lnTo>
                  <a:pt x="433" y="55"/>
                </a:lnTo>
                <a:lnTo>
                  <a:pt x="410" y="186"/>
                </a:lnTo>
                <a:lnTo>
                  <a:pt x="618" y="218"/>
                </a:lnTo>
                <a:lnTo>
                  <a:pt x="538" y="752"/>
                </a:lnTo>
                <a:lnTo>
                  <a:pt x="0" y="663"/>
                </a:lnTo>
                <a:lnTo>
                  <a:pt x="135" y="0"/>
                </a:lnTo>
                <a:lnTo>
                  <a:pt x="135" y="0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" name="Freeform 1117" title="OR">
            <a:extLst>
              <a:ext uri="{FF2B5EF4-FFF2-40B4-BE49-F238E27FC236}">
                <a16:creationId xmlns:a16="http://schemas.microsoft.com/office/drawing/2014/main" id="{53ED5AAC-93F2-CA8B-DB2F-D4AF9748264A}"/>
              </a:ext>
            </a:extLst>
          </p:cNvPr>
          <p:cNvSpPr>
            <a:spLocks/>
          </p:cNvSpPr>
          <p:nvPr/>
        </p:nvSpPr>
        <p:spPr bwMode="auto">
          <a:xfrm>
            <a:off x="1595232" y="2497346"/>
            <a:ext cx="884145" cy="739775"/>
          </a:xfrm>
          <a:custGeom>
            <a:avLst/>
            <a:gdLst>
              <a:gd name="T0" fmla="*/ 0 w 871"/>
              <a:gd name="T1" fmla="*/ 537 h 720"/>
              <a:gd name="T2" fmla="*/ 38 w 871"/>
              <a:gd name="T3" fmla="*/ 355 h 720"/>
              <a:gd name="T4" fmla="*/ 82 w 871"/>
              <a:gd name="T5" fmla="*/ 302 h 720"/>
              <a:gd name="T6" fmla="*/ 188 w 871"/>
              <a:gd name="T7" fmla="*/ 0 h 720"/>
              <a:gd name="T8" fmla="*/ 243 w 871"/>
              <a:gd name="T9" fmla="*/ 15 h 720"/>
              <a:gd name="T10" fmla="*/ 245 w 871"/>
              <a:gd name="T11" fmla="*/ 28 h 720"/>
              <a:gd name="T12" fmla="*/ 258 w 871"/>
              <a:gd name="T13" fmla="*/ 30 h 720"/>
              <a:gd name="T14" fmla="*/ 325 w 871"/>
              <a:gd name="T15" fmla="*/ 134 h 720"/>
              <a:gd name="T16" fmla="*/ 399 w 871"/>
              <a:gd name="T17" fmla="*/ 133 h 720"/>
              <a:gd name="T18" fmla="*/ 454 w 871"/>
              <a:gd name="T19" fmla="*/ 157 h 720"/>
              <a:gd name="T20" fmla="*/ 481 w 871"/>
              <a:gd name="T21" fmla="*/ 152 h 720"/>
              <a:gd name="T22" fmla="*/ 648 w 871"/>
              <a:gd name="T23" fmla="*/ 157 h 720"/>
              <a:gd name="T24" fmla="*/ 838 w 871"/>
              <a:gd name="T25" fmla="*/ 199 h 720"/>
              <a:gd name="T26" fmla="*/ 848 w 871"/>
              <a:gd name="T27" fmla="*/ 224 h 720"/>
              <a:gd name="T28" fmla="*/ 871 w 871"/>
              <a:gd name="T29" fmla="*/ 256 h 720"/>
              <a:gd name="T30" fmla="*/ 806 w 871"/>
              <a:gd name="T31" fmla="*/ 353 h 720"/>
              <a:gd name="T32" fmla="*/ 766 w 871"/>
              <a:gd name="T33" fmla="*/ 389 h 720"/>
              <a:gd name="T34" fmla="*/ 760 w 871"/>
              <a:gd name="T35" fmla="*/ 416 h 720"/>
              <a:gd name="T36" fmla="*/ 783 w 871"/>
              <a:gd name="T37" fmla="*/ 444 h 720"/>
              <a:gd name="T38" fmla="*/ 756 w 871"/>
              <a:gd name="T39" fmla="*/ 503 h 720"/>
              <a:gd name="T40" fmla="*/ 703 w 871"/>
              <a:gd name="T41" fmla="*/ 720 h 720"/>
              <a:gd name="T42" fmla="*/ 410 w 871"/>
              <a:gd name="T43" fmla="*/ 650 h 720"/>
              <a:gd name="T44" fmla="*/ 0 w 871"/>
              <a:gd name="T45" fmla="*/ 537 h 720"/>
              <a:gd name="T46" fmla="*/ 0 w 871"/>
              <a:gd name="T47" fmla="*/ 537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71" h="720">
                <a:moveTo>
                  <a:pt x="0" y="537"/>
                </a:moveTo>
                <a:lnTo>
                  <a:pt x="38" y="355"/>
                </a:lnTo>
                <a:lnTo>
                  <a:pt x="82" y="302"/>
                </a:lnTo>
                <a:lnTo>
                  <a:pt x="188" y="0"/>
                </a:lnTo>
                <a:lnTo>
                  <a:pt x="243" y="15"/>
                </a:lnTo>
                <a:lnTo>
                  <a:pt x="245" y="28"/>
                </a:lnTo>
                <a:lnTo>
                  <a:pt x="258" y="30"/>
                </a:lnTo>
                <a:lnTo>
                  <a:pt x="325" y="134"/>
                </a:lnTo>
                <a:lnTo>
                  <a:pt x="399" y="133"/>
                </a:lnTo>
                <a:lnTo>
                  <a:pt x="454" y="157"/>
                </a:lnTo>
                <a:lnTo>
                  <a:pt x="481" y="152"/>
                </a:lnTo>
                <a:lnTo>
                  <a:pt x="648" y="157"/>
                </a:lnTo>
                <a:lnTo>
                  <a:pt x="838" y="199"/>
                </a:lnTo>
                <a:lnTo>
                  <a:pt x="848" y="224"/>
                </a:lnTo>
                <a:lnTo>
                  <a:pt x="871" y="256"/>
                </a:lnTo>
                <a:lnTo>
                  <a:pt x="806" y="353"/>
                </a:lnTo>
                <a:lnTo>
                  <a:pt x="766" y="389"/>
                </a:lnTo>
                <a:lnTo>
                  <a:pt x="760" y="416"/>
                </a:lnTo>
                <a:lnTo>
                  <a:pt x="783" y="444"/>
                </a:lnTo>
                <a:lnTo>
                  <a:pt x="756" y="503"/>
                </a:lnTo>
                <a:lnTo>
                  <a:pt x="703" y="720"/>
                </a:lnTo>
                <a:lnTo>
                  <a:pt x="410" y="650"/>
                </a:lnTo>
                <a:lnTo>
                  <a:pt x="0" y="537"/>
                </a:lnTo>
                <a:lnTo>
                  <a:pt x="0" y="537"/>
                </a:lnTo>
                <a:close/>
              </a:path>
            </a:pathLst>
          </a:custGeom>
          <a:solidFill>
            <a:srgbClr val="70C2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" name="Freeform 1118" title="CA">
            <a:extLst>
              <a:ext uri="{FF2B5EF4-FFF2-40B4-BE49-F238E27FC236}">
                <a16:creationId xmlns:a16="http://schemas.microsoft.com/office/drawing/2014/main" id="{A36C18D1-A53A-8422-614A-8E23D9D6DC38}"/>
              </a:ext>
            </a:extLst>
          </p:cNvPr>
          <p:cNvSpPr>
            <a:spLocks/>
          </p:cNvSpPr>
          <p:nvPr/>
        </p:nvSpPr>
        <p:spPr bwMode="auto">
          <a:xfrm>
            <a:off x="1512691" y="3052971"/>
            <a:ext cx="879383" cy="1482725"/>
          </a:xfrm>
          <a:custGeom>
            <a:avLst/>
            <a:gdLst>
              <a:gd name="T0" fmla="*/ 29 w 865"/>
              <a:gd name="T1" fmla="*/ 293 h 1443"/>
              <a:gd name="T2" fmla="*/ 4 w 865"/>
              <a:gd name="T3" fmla="*/ 405 h 1443"/>
              <a:gd name="T4" fmla="*/ 87 w 865"/>
              <a:gd name="T5" fmla="*/ 586 h 1443"/>
              <a:gd name="T6" fmla="*/ 103 w 865"/>
              <a:gd name="T7" fmla="*/ 574 h 1443"/>
              <a:gd name="T8" fmla="*/ 129 w 865"/>
              <a:gd name="T9" fmla="*/ 650 h 1443"/>
              <a:gd name="T10" fmla="*/ 87 w 865"/>
              <a:gd name="T11" fmla="*/ 597 h 1443"/>
              <a:gd name="T12" fmla="*/ 78 w 865"/>
              <a:gd name="T13" fmla="*/ 681 h 1443"/>
              <a:gd name="T14" fmla="*/ 125 w 865"/>
              <a:gd name="T15" fmla="*/ 732 h 1443"/>
              <a:gd name="T16" fmla="*/ 93 w 865"/>
              <a:gd name="T17" fmla="*/ 803 h 1443"/>
              <a:gd name="T18" fmla="*/ 184 w 865"/>
              <a:gd name="T19" fmla="*/ 994 h 1443"/>
              <a:gd name="T20" fmla="*/ 164 w 865"/>
              <a:gd name="T21" fmla="*/ 1065 h 1443"/>
              <a:gd name="T22" fmla="*/ 283 w 865"/>
              <a:gd name="T23" fmla="*/ 1120 h 1443"/>
              <a:gd name="T24" fmla="*/ 327 w 865"/>
              <a:gd name="T25" fmla="*/ 1177 h 1443"/>
              <a:gd name="T26" fmla="*/ 378 w 865"/>
              <a:gd name="T27" fmla="*/ 1196 h 1443"/>
              <a:gd name="T28" fmla="*/ 378 w 865"/>
              <a:gd name="T29" fmla="*/ 1230 h 1443"/>
              <a:gd name="T30" fmla="*/ 411 w 865"/>
              <a:gd name="T31" fmla="*/ 1238 h 1443"/>
              <a:gd name="T32" fmla="*/ 481 w 865"/>
              <a:gd name="T33" fmla="*/ 1348 h 1443"/>
              <a:gd name="T34" fmla="*/ 481 w 865"/>
              <a:gd name="T35" fmla="*/ 1426 h 1443"/>
              <a:gd name="T36" fmla="*/ 789 w 865"/>
              <a:gd name="T37" fmla="*/ 1443 h 1443"/>
              <a:gd name="T38" fmla="*/ 770 w 865"/>
              <a:gd name="T39" fmla="*/ 1413 h 1443"/>
              <a:gd name="T40" fmla="*/ 779 w 865"/>
              <a:gd name="T41" fmla="*/ 1365 h 1443"/>
              <a:gd name="T42" fmla="*/ 829 w 865"/>
              <a:gd name="T43" fmla="*/ 1287 h 1443"/>
              <a:gd name="T44" fmla="*/ 865 w 865"/>
              <a:gd name="T45" fmla="*/ 1264 h 1443"/>
              <a:gd name="T46" fmla="*/ 844 w 865"/>
              <a:gd name="T47" fmla="*/ 1236 h 1443"/>
              <a:gd name="T48" fmla="*/ 831 w 865"/>
              <a:gd name="T49" fmla="*/ 1160 h 1443"/>
              <a:gd name="T50" fmla="*/ 388 w 865"/>
              <a:gd name="T51" fmla="*/ 497 h 1443"/>
              <a:gd name="T52" fmla="*/ 492 w 865"/>
              <a:gd name="T53" fmla="*/ 113 h 1443"/>
              <a:gd name="T54" fmla="*/ 82 w 865"/>
              <a:gd name="T55" fmla="*/ 0 h 1443"/>
              <a:gd name="T56" fmla="*/ 70 w 865"/>
              <a:gd name="T57" fmla="*/ 23 h 1443"/>
              <a:gd name="T58" fmla="*/ 0 w 865"/>
              <a:gd name="T59" fmla="*/ 192 h 1443"/>
              <a:gd name="T60" fmla="*/ 29 w 865"/>
              <a:gd name="T61" fmla="*/ 293 h 1443"/>
              <a:gd name="T62" fmla="*/ 29 w 865"/>
              <a:gd name="T63" fmla="*/ 293 h 1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65" h="1443">
                <a:moveTo>
                  <a:pt x="29" y="293"/>
                </a:moveTo>
                <a:lnTo>
                  <a:pt x="4" y="405"/>
                </a:lnTo>
                <a:lnTo>
                  <a:pt x="87" y="586"/>
                </a:lnTo>
                <a:lnTo>
                  <a:pt x="103" y="574"/>
                </a:lnTo>
                <a:lnTo>
                  <a:pt x="129" y="650"/>
                </a:lnTo>
                <a:lnTo>
                  <a:pt x="87" y="597"/>
                </a:lnTo>
                <a:lnTo>
                  <a:pt x="78" y="681"/>
                </a:lnTo>
                <a:lnTo>
                  <a:pt x="125" y="732"/>
                </a:lnTo>
                <a:lnTo>
                  <a:pt x="93" y="803"/>
                </a:lnTo>
                <a:lnTo>
                  <a:pt x="184" y="994"/>
                </a:lnTo>
                <a:lnTo>
                  <a:pt x="164" y="1065"/>
                </a:lnTo>
                <a:lnTo>
                  <a:pt x="283" y="1120"/>
                </a:lnTo>
                <a:lnTo>
                  <a:pt x="327" y="1177"/>
                </a:lnTo>
                <a:lnTo>
                  <a:pt x="378" y="1196"/>
                </a:lnTo>
                <a:lnTo>
                  <a:pt x="378" y="1230"/>
                </a:lnTo>
                <a:lnTo>
                  <a:pt x="411" y="1238"/>
                </a:lnTo>
                <a:lnTo>
                  <a:pt x="481" y="1348"/>
                </a:lnTo>
                <a:lnTo>
                  <a:pt x="481" y="1426"/>
                </a:lnTo>
                <a:lnTo>
                  <a:pt x="789" y="1443"/>
                </a:lnTo>
                <a:lnTo>
                  <a:pt x="770" y="1413"/>
                </a:lnTo>
                <a:lnTo>
                  <a:pt x="779" y="1365"/>
                </a:lnTo>
                <a:lnTo>
                  <a:pt x="829" y="1287"/>
                </a:lnTo>
                <a:lnTo>
                  <a:pt x="865" y="1264"/>
                </a:lnTo>
                <a:lnTo>
                  <a:pt x="844" y="1236"/>
                </a:lnTo>
                <a:lnTo>
                  <a:pt x="831" y="1160"/>
                </a:lnTo>
                <a:lnTo>
                  <a:pt x="388" y="497"/>
                </a:lnTo>
                <a:lnTo>
                  <a:pt x="492" y="113"/>
                </a:lnTo>
                <a:lnTo>
                  <a:pt x="82" y="0"/>
                </a:lnTo>
                <a:lnTo>
                  <a:pt x="70" y="23"/>
                </a:lnTo>
                <a:lnTo>
                  <a:pt x="0" y="192"/>
                </a:lnTo>
                <a:lnTo>
                  <a:pt x="29" y="293"/>
                </a:lnTo>
                <a:lnTo>
                  <a:pt x="29" y="293"/>
                </a:lnTo>
                <a:close/>
              </a:path>
            </a:pathLst>
          </a:custGeom>
          <a:solidFill>
            <a:srgbClr val="70C2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3" name="Freeform 1119" title="NV">
            <a:extLst>
              <a:ext uri="{FF2B5EF4-FFF2-40B4-BE49-F238E27FC236}">
                <a16:creationId xmlns:a16="http://schemas.microsoft.com/office/drawing/2014/main" id="{B7F9A360-4F8D-ADDD-4DEE-7D85F952F279}"/>
              </a:ext>
            </a:extLst>
          </p:cNvPr>
          <p:cNvSpPr>
            <a:spLocks/>
          </p:cNvSpPr>
          <p:nvPr/>
        </p:nvSpPr>
        <p:spPr bwMode="auto">
          <a:xfrm>
            <a:off x="1904762" y="3168858"/>
            <a:ext cx="711126" cy="1076325"/>
          </a:xfrm>
          <a:custGeom>
            <a:avLst/>
            <a:gdLst>
              <a:gd name="T0" fmla="*/ 0 w 696"/>
              <a:gd name="T1" fmla="*/ 384 h 1047"/>
              <a:gd name="T2" fmla="*/ 443 w 696"/>
              <a:gd name="T3" fmla="*/ 1047 h 1047"/>
              <a:gd name="T4" fmla="*/ 458 w 696"/>
              <a:gd name="T5" fmla="*/ 904 h 1047"/>
              <a:gd name="T6" fmla="*/ 483 w 696"/>
              <a:gd name="T7" fmla="*/ 897 h 1047"/>
              <a:gd name="T8" fmla="*/ 525 w 696"/>
              <a:gd name="T9" fmla="*/ 921 h 1047"/>
              <a:gd name="T10" fmla="*/ 561 w 696"/>
              <a:gd name="T11" fmla="*/ 796 h 1047"/>
              <a:gd name="T12" fmla="*/ 696 w 696"/>
              <a:gd name="T13" fmla="*/ 133 h 1047"/>
              <a:gd name="T14" fmla="*/ 397 w 696"/>
              <a:gd name="T15" fmla="*/ 70 h 1047"/>
              <a:gd name="T16" fmla="*/ 104 w 696"/>
              <a:gd name="T17" fmla="*/ 0 h 1047"/>
              <a:gd name="T18" fmla="*/ 0 w 696"/>
              <a:gd name="T19" fmla="*/ 384 h 1047"/>
              <a:gd name="T20" fmla="*/ 0 w 696"/>
              <a:gd name="T21" fmla="*/ 384 h 10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6" h="1047">
                <a:moveTo>
                  <a:pt x="0" y="384"/>
                </a:moveTo>
                <a:lnTo>
                  <a:pt x="443" y="1047"/>
                </a:lnTo>
                <a:lnTo>
                  <a:pt x="458" y="904"/>
                </a:lnTo>
                <a:lnTo>
                  <a:pt x="483" y="897"/>
                </a:lnTo>
                <a:lnTo>
                  <a:pt x="525" y="921"/>
                </a:lnTo>
                <a:lnTo>
                  <a:pt x="561" y="796"/>
                </a:lnTo>
                <a:lnTo>
                  <a:pt x="696" y="133"/>
                </a:lnTo>
                <a:lnTo>
                  <a:pt x="397" y="70"/>
                </a:lnTo>
                <a:lnTo>
                  <a:pt x="104" y="0"/>
                </a:lnTo>
                <a:lnTo>
                  <a:pt x="0" y="384"/>
                </a:lnTo>
                <a:lnTo>
                  <a:pt x="0" y="384"/>
                </a:lnTo>
                <a:close/>
              </a:path>
            </a:pathLst>
          </a:custGeom>
          <a:solidFill>
            <a:srgbClr val="70C2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4" name="Freeform 1120" title="ID">
            <a:extLst>
              <a:ext uri="{FF2B5EF4-FFF2-40B4-BE49-F238E27FC236}">
                <a16:creationId xmlns:a16="http://schemas.microsoft.com/office/drawing/2014/main" id="{EF2F304A-5DA8-9053-630A-A3D34FC8C765}"/>
              </a:ext>
            </a:extLst>
          </p:cNvPr>
          <p:cNvSpPr>
            <a:spLocks/>
          </p:cNvSpPr>
          <p:nvPr/>
        </p:nvSpPr>
        <p:spPr bwMode="auto">
          <a:xfrm>
            <a:off x="2309533" y="2302083"/>
            <a:ext cx="663506" cy="1055688"/>
          </a:xfrm>
          <a:custGeom>
            <a:avLst/>
            <a:gdLst>
              <a:gd name="T0" fmla="*/ 0 w 654"/>
              <a:gd name="T1" fmla="*/ 909 h 1027"/>
              <a:gd name="T2" fmla="*/ 53 w 654"/>
              <a:gd name="T3" fmla="*/ 692 h 1027"/>
              <a:gd name="T4" fmla="*/ 80 w 654"/>
              <a:gd name="T5" fmla="*/ 633 h 1027"/>
              <a:gd name="T6" fmla="*/ 57 w 654"/>
              <a:gd name="T7" fmla="*/ 605 h 1027"/>
              <a:gd name="T8" fmla="*/ 63 w 654"/>
              <a:gd name="T9" fmla="*/ 578 h 1027"/>
              <a:gd name="T10" fmla="*/ 103 w 654"/>
              <a:gd name="T11" fmla="*/ 542 h 1027"/>
              <a:gd name="T12" fmla="*/ 168 w 654"/>
              <a:gd name="T13" fmla="*/ 445 h 1027"/>
              <a:gd name="T14" fmla="*/ 145 w 654"/>
              <a:gd name="T15" fmla="*/ 413 h 1027"/>
              <a:gd name="T16" fmla="*/ 135 w 654"/>
              <a:gd name="T17" fmla="*/ 388 h 1027"/>
              <a:gd name="T18" fmla="*/ 139 w 654"/>
              <a:gd name="T19" fmla="*/ 333 h 1027"/>
              <a:gd name="T20" fmla="*/ 219 w 654"/>
              <a:gd name="T21" fmla="*/ 0 h 1027"/>
              <a:gd name="T22" fmla="*/ 304 w 654"/>
              <a:gd name="T23" fmla="*/ 19 h 1027"/>
              <a:gd name="T24" fmla="*/ 276 w 654"/>
              <a:gd name="T25" fmla="*/ 149 h 1027"/>
              <a:gd name="T26" fmla="*/ 295 w 654"/>
              <a:gd name="T27" fmla="*/ 194 h 1027"/>
              <a:gd name="T28" fmla="*/ 297 w 654"/>
              <a:gd name="T29" fmla="*/ 223 h 1027"/>
              <a:gd name="T30" fmla="*/ 287 w 654"/>
              <a:gd name="T31" fmla="*/ 228 h 1027"/>
              <a:gd name="T32" fmla="*/ 320 w 654"/>
              <a:gd name="T33" fmla="*/ 259 h 1027"/>
              <a:gd name="T34" fmla="*/ 354 w 654"/>
              <a:gd name="T35" fmla="*/ 342 h 1027"/>
              <a:gd name="T36" fmla="*/ 365 w 654"/>
              <a:gd name="T37" fmla="*/ 417 h 1027"/>
              <a:gd name="T38" fmla="*/ 371 w 654"/>
              <a:gd name="T39" fmla="*/ 457 h 1027"/>
              <a:gd name="T40" fmla="*/ 346 w 654"/>
              <a:gd name="T41" fmla="*/ 495 h 1027"/>
              <a:gd name="T42" fmla="*/ 363 w 654"/>
              <a:gd name="T43" fmla="*/ 512 h 1027"/>
              <a:gd name="T44" fmla="*/ 409 w 654"/>
              <a:gd name="T45" fmla="*/ 487 h 1027"/>
              <a:gd name="T46" fmla="*/ 439 w 654"/>
              <a:gd name="T47" fmla="*/ 618 h 1027"/>
              <a:gd name="T48" fmla="*/ 460 w 654"/>
              <a:gd name="T49" fmla="*/ 626 h 1027"/>
              <a:gd name="T50" fmla="*/ 464 w 654"/>
              <a:gd name="T51" fmla="*/ 664 h 1027"/>
              <a:gd name="T52" fmla="*/ 523 w 654"/>
              <a:gd name="T53" fmla="*/ 679 h 1027"/>
              <a:gd name="T54" fmla="*/ 616 w 654"/>
              <a:gd name="T55" fmla="*/ 679 h 1027"/>
              <a:gd name="T56" fmla="*/ 654 w 654"/>
              <a:gd name="T57" fmla="*/ 696 h 1027"/>
              <a:gd name="T58" fmla="*/ 599 w 654"/>
              <a:gd name="T59" fmla="*/ 1027 h 1027"/>
              <a:gd name="T60" fmla="*/ 299 w 654"/>
              <a:gd name="T61" fmla="*/ 972 h 1027"/>
              <a:gd name="T62" fmla="*/ 0 w 654"/>
              <a:gd name="T63" fmla="*/ 909 h 1027"/>
              <a:gd name="T64" fmla="*/ 0 w 654"/>
              <a:gd name="T65" fmla="*/ 909 h 1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4" h="1027">
                <a:moveTo>
                  <a:pt x="0" y="909"/>
                </a:moveTo>
                <a:lnTo>
                  <a:pt x="53" y="692"/>
                </a:lnTo>
                <a:lnTo>
                  <a:pt x="80" y="633"/>
                </a:lnTo>
                <a:lnTo>
                  <a:pt x="57" y="605"/>
                </a:lnTo>
                <a:lnTo>
                  <a:pt x="63" y="578"/>
                </a:lnTo>
                <a:lnTo>
                  <a:pt x="103" y="542"/>
                </a:lnTo>
                <a:lnTo>
                  <a:pt x="168" y="445"/>
                </a:lnTo>
                <a:lnTo>
                  <a:pt x="145" y="413"/>
                </a:lnTo>
                <a:lnTo>
                  <a:pt x="135" y="388"/>
                </a:lnTo>
                <a:lnTo>
                  <a:pt x="139" y="333"/>
                </a:lnTo>
                <a:lnTo>
                  <a:pt x="219" y="0"/>
                </a:lnTo>
                <a:lnTo>
                  <a:pt x="304" y="19"/>
                </a:lnTo>
                <a:lnTo>
                  <a:pt x="276" y="149"/>
                </a:lnTo>
                <a:lnTo>
                  <a:pt x="295" y="194"/>
                </a:lnTo>
                <a:lnTo>
                  <a:pt x="297" y="223"/>
                </a:lnTo>
                <a:lnTo>
                  <a:pt x="287" y="228"/>
                </a:lnTo>
                <a:lnTo>
                  <a:pt x="320" y="259"/>
                </a:lnTo>
                <a:lnTo>
                  <a:pt x="354" y="342"/>
                </a:lnTo>
                <a:lnTo>
                  <a:pt x="365" y="417"/>
                </a:lnTo>
                <a:lnTo>
                  <a:pt x="371" y="457"/>
                </a:lnTo>
                <a:lnTo>
                  <a:pt x="346" y="495"/>
                </a:lnTo>
                <a:lnTo>
                  <a:pt x="363" y="512"/>
                </a:lnTo>
                <a:lnTo>
                  <a:pt x="409" y="487"/>
                </a:lnTo>
                <a:lnTo>
                  <a:pt x="439" y="618"/>
                </a:lnTo>
                <a:lnTo>
                  <a:pt x="460" y="626"/>
                </a:lnTo>
                <a:lnTo>
                  <a:pt x="464" y="664"/>
                </a:lnTo>
                <a:lnTo>
                  <a:pt x="523" y="679"/>
                </a:lnTo>
                <a:lnTo>
                  <a:pt x="616" y="679"/>
                </a:lnTo>
                <a:lnTo>
                  <a:pt x="654" y="696"/>
                </a:lnTo>
                <a:lnTo>
                  <a:pt x="599" y="1027"/>
                </a:lnTo>
                <a:lnTo>
                  <a:pt x="299" y="972"/>
                </a:lnTo>
                <a:lnTo>
                  <a:pt x="0" y="909"/>
                </a:lnTo>
                <a:lnTo>
                  <a:pt x="0" y="909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5" name="Freeform 1121" title="MT">
            <a:extLst>
              <a:ext uri="{FF2B5EF4-FFF2-40B4-BE49-F238E27FC236}">
                <a16:creationId xmlns:a16="http://schemas.microsoft.com/office/drawing/2014/main" id="{72C5785D-784B-96A8-952F-5C8324159158}"/>
              </a:ext>
            </a:extLst>
          </p:cNvPr>
          <p:cNvSpPr>
            <a:spLocks/>
          </p:cNvSpPr>
          <p:nvPr/>
        </p:nvSpPr>
        <p:spPr bwMode="auto">
          <a:xfrm>
            <a:off x="2588904" y="2322721"/>
            <a:ext cx="1138118" cy="712787"/>
          </a:xfrm>
          <a:custGeom>
            <a:avLst/>
            <a:gdLst>
              <a:gd name="T0" fmla="*/ 19 w 1118"/>
              <a:gd name="T1" fmla="*/ 175 h 692"/>
              <a:gd name="T2" fmla="*/ 21 w 1118"/>
              <a:gd name="T3" fmla="*/ 204 h 692"/>
              <a:gd name="T4" fmla="*/ 11 w 1118"/>
              <a:gd name="T5" fmla="*/ 209 h 692"/>
              <a:gd name="T6" fmla="*/ 44 w 1118"/>
              <a:gd name="T7" fmla="*/ 240 h 692"/>
              <a:gd name="T8" fmla="*/ 78 w 1118"/>
              <a:gd name="T9" fmla="*/ 323 h 692"/>
              <a:gd name="T10" fmla="*/ 89 w 1118"/>
              <a:gd name="T11" fmla="*/ 398 h 692"/>
              <a:gd name="T12" fmla="*/ 95 w 1118"/>
              <a:gd name="T13" fmla="*/ 438 h 692"/>
              <a:gd name="T14" fmla="*/ 70 w 1118"/>
              <a:gd name="T15" fmla="*/ 476 h 692"/>
              <a:gd name="T16" fmla="*/ 87 w 1118"/>
              <a:gd name="T17" fmla="*/ 493 h 692"/>
              <a:gd name="T18" fmla="*/ 133 w 1118"/>
              <a:gd name="T19" fmla="*/ 468 h 692"/>
              <a:gd name="T20" fmla="*/ 163 w 1118"/>
              <a:gd name="T21" fmla="*/ 599 h 692"/>
              <a:gd name="T22" fmla="*/ 184 w 1118"/>
              <a:gd name="T23" fmla="*/ 607 h 692"/>
              <a:gd name="T24" fmla="*/ 188 w 1118"/>
              <a:gd name="T25" fmla="*/ 645 h 692"/>
              <a:gd name="T26" fmla="*/ 205 w 1118"/>
              <a:gd name="T27" fmla="*/ 662 h 692"/>
              <a:gd name="T28" fmla="*/ 247 w 1118"/>
              <a:gd name="T29" fmla="*/ 660 h 692"/>
              <a:gd name="T30" fmla="*/ 340 w 1118"/>
              <a:gd name="T31" fmla="*/ 660 h 692"/>
              <a:gd name="T32" fmla="*/ 378 w 1118"/>
              <a:gd name="T33" fmla="*/ 677 h 692"/>
              <a:gd name="T34" fmla="*/ 390 w 1118"/>
              <a:gd name="T35" fmla="*/ 609 h 692"/>
              <a:gd name="T36" fmla="*/ 694 w 1118"/>
              <a:gd name="T37" fmla="*/ 654 h 692"/>
              <a:gd name="T38" fmla="*/ 1068 w 1118"/>
              <a:gd name="T39" fmla="*/ 692 h 692"/>
              <a:gd name="T40" fmla="*/ 1080 w 1118"/>
              <a:gd name="T41" fmla="*/ 567 h 692"/>
              <a:gd name="T42" fmla="*/ 1118 w 1118"/>
              <a:gd name="T43" fmla="*/ 162 h 692"/>
              <a:gd name="T44" fmla="*/ 622 w 1118"/>
              <a:gd name="T45" fmla="*/ 105 h 692"/>
              <a:gd name="T46" fmla="*/ 376 w 1118"/>
              <a:gd name="T47" fmla="*/ 67 h 692"/>
              <a:gd name="T48" fmla="*/ 28 w 1118"/>
              <a:gd name="T49" fmla="*/ 0 h 692"/>
              <a:gd name="T50" fmla="*/ 0 w 1118"/>
              <a:gd name="T51" fmla="*/ 130 h 692"/>
              <a:gd name="T52" fmla="*/ 19 w 1118"/>
              <a:gd name="T53" fmla="*/ 175 h 692"/>
              <a:gd name="T54" fmla="*/ 19 w 1118"/>
              <a:gd name="T55" fmla="*/ 175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18" h="692">
                <a:moveTo>
                  <a:pt x="19" y="175"/>
                </a:moveTo>
                <a:lnTo>
                  <a:pt x="21" y="204"/>
                </a:lnTo>
                <a:lnTo>
                  <a:pt x="11" y="209"/>
                </a:lnTo>
                <a:lnTo>
                  <a:pt x="44" y="240"/>
                </a:lnTo>
                <a:lnTo>
                  <a:pt x="78" y="323"/>
                </a:lnTo>
                <a:lnTo>
                  <a:pt x="89" y="398"/>
                </a:lnTo>
                <a:lnTo>
                  <a:pt x="95" y="438"/>
                </a:lnTo>
                <a:lnTo>
                  <a:pt x="70" y="476"/>
                </a:lnTo>
                <a:lnTo>
                  <a:pt x="87" y="493"/>
                </a:lnTo>
                <a:lnTo>
                  <a:pt x="133" y="468"/>
                </a:lnTo>
                <a:lnTo>
                  <a:pt x="163" y="599"/>
                </a:lnTo>
                <a:lnTo>
                  <a:pt x="184" y="607"/>
                </a:lnTo>
                <a:lnTo>
                  <a:pt x="188" y="645"/>
                </a:lnTo>
                <a:lnTo>
                  <a:pt x="205" y="662"/>
                </a:lnTo>
                <a:lnTo>
                  <a:pt x="247" y="660"/>
                </a:lnTo>
                <a:lnTo>
                  <a:pt x="340" y="660"/>
                </a:lnTo>
                <a:lnTo>
                  <a:pt x="378" y="677"/>
                </a:lnTo>
                <a:lnTo>
                  <a:pt x="390" y="609"/>
                </a:lnTo>
                <a:lnTo>
                  <a:pt x="694" y="654"/>
                </a:lnTo>
                <a:lnTo>
                  <a:pt x="1068" y="692"/>
                </a:lnTo>
                <a:lnTo>
                  <a:pt x="1080" y="567"/>
                </a:lnTo>
                <a:lnTo>
                  <a:pt x="1118" y="162"/>
                </a:lnTo>
                <a:lnTo>
                  <a:pt x="622" y="105"/>
                </a:lnTo>
                <a:lnTo>
                  <a:pt x="376" y="67"/>
                </a:lnTo>
                <a:lnTo>
                  <a:pt x="28" y="0"/>
                </a:lnTo>
                <a:lnTo>
                  <a:pt x="0" y="130"/>
                </a:lnTo>
                <a:lnTo>
                  <a:pt x="19" y="175"/>
                </a:lnTo>
                <a:lnTo>
                  <a:pt x="19" y="175"/>
                </a:lnTo>
                <a:close/>
              </a:path>
            </a:pathLst>
          </a:custGeom>
          <a:solidFill>
            <a:srgbClr val="E7E6E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6" name="Freeform 1122" title="AZ">
            <a:extLst>
              <a:ext uri="{FF2B5EF4-FFF2-40B4-BE49-F238E27FC236}">
                <a16:creationId xmlns:a16="http://schemas.microsoft.com/office/drawing/2014/main" id="{1AFEE16B-6C34-8A90-0C6D-14E42A6D8B0C}"/>
              </a:ext>
            </a:extLst>
          </p:cNvPr>
          <p:cNvSpPr>
            <a:spLocks/>
          </p:cNvSpPr>
          <p:nvPr/>
        </p:nvSpPr>
        <p:spPr bwMode="auto">
          <a:xfrm>
            <a:off x="2268262" y="3988008"/>
            <a:ext cx="755571" cy="863600"/>
          </a:xfrm>
          <a:custGeom>
            <a:avLst/>
            <a:gdLst>
              <a:gd name="T0" fmla="*/ 48 w 746"/>
              <a:gd name="T1" fmla="*/ 534 h 840"/>
              <a:gd name="T2" fmla="*/ 29 w 746"/>
              <a:gd name="T3" fmla="*/ 504 h 840"/>
              <a:gd name="T4" fmla="*/ 38 w 746"/>
              <a:gd name="T5" fmla="*/ 456 h 840"/>
              <a:gd name="T6" fmla="*/ 88 w 746"/>
              <a:gd name="T7" fmla="*/ 378 h 840"/>
              <a:gd name="T8" fmla="*/ 124 w 746"/>
              <a:gd name="T9" fmla="*/ 355 h 840"/>
              <a:gd name="T10" fmla="*/ 103 w 746"/>
              <a:gd name="T11" fmla="*/ 327 h 840"/>
              <a:gd name="T12" fmla="*/ 90 w 746"/>
              <a:gd name="T13" fmla="*/ 251 h 840"/>
              <a:gd name="T14" fmla="*/ 105 w 746"/>
              <a:gd name="T15" fmla="*/ 108 h 840"/>
              <a:gd name="T16" fmla="*/ 130 w 746"/>
              <a:gd name="T17" fmla="*/ 101 h 840"/>
              <a:gd name="T18" fmla="*/ 172 w 746"/>
              <a:gd name="T19" fmla="*/ 125 h 840"/>
              <a:gd name="T20" fmla="*/ 208 w 746"/>
              <a:gd name="T21" fmla="*/ 0 h 840"/>
              <a:gd name="T22" fmla="*/ 746 w 746"/>
              <a:gd name="T23" fmla="*/ 89 h 840"/>
              <a:gd name="T24" fmla="*/ 634 w 746"/>
              <a:gd name="T25" fmla="*/ 840 h 840"/>
              <a:gd name="T26" fmla="*/ 468 w 746"/>
              <a:gd name="T27" fmla="*/ 817 h 840"/>
              <a:gd name="T28" fmla="*/ 366 w 746"/>
              <a:gd name="T29" fmla="*/ 789 h 840"/>
              <a:gd name="T30" fmla="*/ 154 w 746"/>
              <a:gd name="T31" fmla="*/ 705 h 840"/>
              <a:gd name="T32" fmla="*/ 0 w 746"/>
              <a:gd name="T33" fmla="*/ 576 h 840"/>
              <a:gd name="T34" fmla="*/ 48 w 746"/>
              <a:gd name="T35" fmla="*/ 534 h 840"/>
              <a:gd name="T36" fmla="*/ 48 w 746"/>
              <a:gd name="T37" fmla="*/ 534 h 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46" h="840">
                <a:moveTo>
                  <a:pt x="48" y="534"/>
                </a:moveTo>
                <a:lnTo>
                  <a:pt x="29" y="504"/>
                </a:lnTo>
                <a:lnTo>
                  <a:pt x="38" y="456"/>
                </a:lnTo>
                <a:lnTo>
                  <a:pt x="88" y="378"/>
                </a:lnTo>
                <a:lnTo>
                  <a:pt x="124" y="355"/>
                </a:lnTo>
                <a:lnTo>
                  <a:pt x="103" y="327"/>
                </a:lnTo>
                <a:lnTo>
                  <a:pt x="90" y="251"/>
                </a:lnTo>
                <a:lnTo>
                  <a:pt x="105" y="108"/>
                </a:lnTo>
                <a:lnTo>
                  <a:pt x="130" y="101"/>
                </a:lnTo>
                <a:lnTo>
                  <a:pt x="172" y="125"/>
                </a:lnTo>
                <a:lnTo>
                  <a:pt x="208" y="0"/>
                </a:lnTo>
                <a:lnTo>
                  <a:pt x="746" y="89"/>
                </a:lnTo>
                <a:lnTo>
                  <a:pt x="634" y="840"/>
                </a:lnTo>
                <a:lnTo>
                  <a:pt x="468" y="817"/>
                </a:lnTo>
                <a:lnTo>
                  <a:pt x="366" y="789"/>
                </a:lnTo>
                <a:lnTo>
                  <a:pt x="154" y="705"/>
                </a:lnTo>
                <a:lnTo>
                  <a:pt x="0" y="576"/>
                </a:lnTo>
                <a:lnTo>
                  <a:pt x="48" y="534"/>
                </a:lnTo>
                <a:lnTo>
                  <a:pt x="48" y="534"/>
                </a:lnTo>
                <a:close/>
              </a:path>
            </a:pathLst>
          </a:custGeom>
          <a:solidFill>
            <a:srgbClr val="70C2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7" name="Freeform 1123" title="WY">
            <a:extLst>
              <a:ext uri="{FF2B5EF4-FFF2-40B4-BE49-F238E27FC236}">
                <a16:creationId xmlns:a16="http://schemas.microsoft.com/office/drawing/2014/main" id="{CA861937-C123-0FE9-6C15-B9209DD6EA60}"/>
              </a:ext>
            </a:extLst>
          </p:cNvPr>
          <p:cNvSpPr>
            <a:spLocks/>
          </p:cNvSpPr>
          <p:nvPr/>
        </p:nvSpPr>
        <p:spPr bwMode="auto">
          <a:xfrm>
            <a:off x="2893672" y="2949783"/>
            <a:ext cx="782555" cy="636588"/>
          </a:xfrm>
          <a:custGeom>
            <a:avLst/>
            <a:gdLst>
              <a:gd name="T0" fmla="*/ 0 w 770"/>
              <a:gd name="T1" fmla="*/ 530 h 619"/>
              <a:gd name="T2" fmla="*/ 92 w 770"/>
              <a:gd name="T3" fmla="*/ 0 h 619"/>
              <a:gd name="T4" fmla="*/ 396 w 770"/>
              <a:gd name="T5" fmla="*/ 45 h 619"/>
              <a:gd name="T6" fmla="*/ 770 w 770"/>
              <a:gd name="T7" fmla="*/ 83 h 619"/>
              <a:gd name="T8" fmla="*/ 744 w 770"/>
              <a:gd name="T9" fmla="*/ 351 h 619"/>
              <a:gd name="T10" fmla="*/ 719 w 770"/>
              <a:gd name="T11" fmla="*/ 619 h 619"/>
              <a:gd name="T12" fmla="*/ 208 w 770"/>
              <a:gd name="T13" fmla="*/ 562 h 619"/>
              <a:gd name="T14" fmla="*/ 0 w 770"/>
              <a:gd name="T15" fmla="*/ 530 h 619"/>
              <a:gd name="T16" fmla="*/ 0 w 770"/>
              <a:gd name="T17" fmla="*/ 530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0" h="619">
                <a:moveTo>
                  <a:pt x="0" y="530"/>
                </a:moveTo>
                <a:lnTo>
                  <a:pt x="92" y="0"/>
                </a:lnTo>
                <a:lnTo>
                  <a:pt x="396" y="45"/>
                </a:lnTo>
                <a:lnTo>
                  <a:pt x="770" y="83"/>
                </a:lnTo>
                <a:lnTo>
                  <a:pt x="744" y="351"/>
                </a:lnTo>
                <a:lnTo>
                  <a:pt x="719" y="619"/>
                </a:lnTo>
                <a:lnTo>
                  <a:pt x="208" y="562"/>
                </a:lnTo>
                <a:lnTo>
                  <a:pt x="0" y="530"/>
                </a:lnTo>
                <a:lnTo>
                  <a:pt x="0" y="530"/>
                </a:lnTo>
                <a:close/>
              </a:path>
            </a:pathLst>
          </a:custGeom>
          <a:solidFill>
            <a:srgbClr val="E7E6E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8" name="Freeform 1124" title="CO">
            <a:extLst>
              <a:ext uri="{FF2B5EF4-FFF2-40B4-BE49-F238E27FC236}">
                <a16:creationId xmlns:a16="http://schemas.microsoft.com/office/drawing/2014/main" id="{59F48566-13FF-4591-74F9-32FD531384AE}"/>
              </a:ext>
            </a:extLst>
          </p:cNvPr>
          <p:cNvSpPr>
            <a:spLocks/>
          </p:cNvSpPr>
          <p:nvPr/>
        </p:nvSpPr>
        <p:spPr bwMode="auto">
          <a:xfrm>
            <a:off x="3023833" y="3527633"/>
            <a:ext cx="809540" cy="631825"/>
          </a:xfrm>
          <a:custGeom>
            <a:avLst/>
            <a:gdLst>
              <a:gd name="T0" fmla="*/ 80 w 796"/>
              <a:gd name="T1" fmla="*/ 0 h 612"/>
              <a:gd name="T2" fmla="*/ 591 w 796"/>
              <a:gd name="T3" fmla="*/ 57 h 612"/>
              <a:gd name="T4" fmla="*/ 796 w 796"/>
              <a:gd name="T5" fmla="*/ 74 h 612"/>
              <a:gd name="T6" fmla="*/ 789 w 796"/>
              <a:gd name="T7" fmla="*/ 207 h 612"/>
              <a:gd name="T8" fmla="*/ 760 w 796"/>
              <a:gd name="T9" fmla="*/ 612 h 612"/>
              <a:gd name="T10" fmla="*/ 656 w 796"/>
              <a:gd name="T11" fmla="*/ 605 h 612"/>
              <a:gd name="T12" fmla="*/ 331 w 796"/>
              <a:gd name="T13" fmla="*/ 576 h 612"/>
              <a:gd name="T14" fmla="*/ 0 w 796"/>
              <a:gd name="T15" fmla="*/ 534 h 612"/>
              <a:gd name="T16" fmla="*/ 80 w 796"/>
              <a:gd name="T17" fmla="*/ 0 h 612"/>
              <a:gd name="T18" fmla="*/ 80 w 796"/>
              <a:gd name="T19" fmla="*/ 0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96" h="612">
                <a:moveTo>
                  <a:pt x="80" y="0"/>
                </a:moveTo>
                <a:lnTo>
                  <a:pt x="591" y="57"/>
                </a:lnTo>
                <a:lnTo>
                  <a:pt x="796" y="74"/>
                </a:lnTo>
                <a:lnTo>
                  <a:pt x="789" y="207"/>
                </a:lnTo>
                <a:lnTo>
                  <a:pt x="760" y="612"/>
                </a:lnTo>
                <a:lnTo>
                  <a:pt x="656" y="605"/>
                </a:lnTo>
                <a:lnTo>
                  <a:pt x="331" y="576"/>
                </a:lnTo>
                <a:lnTo>
                  <a:pt x="0" y="534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solidFill>
            <a:srgbClr val="70C2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9" name="Freeform 1125" title="NM">
            <a:extLst>
              <a:ext uri="{FF2B5EF4-FFF2-40B4-BE49-F238E27FC236}">
                <a16:creationId xmlns:a16="http://schemas.microsoft.com/office/drawing/2014/main" id="{335F3A88-98E4-EA5E-7FF1-EC4E89E2DED2}"/>
              </a:ext>
            </a:extLst>
          </p:cNvPr>
          <p:cNvSpPr>
            <a:spLocks/>
          </p:cNvSpPr>
          <p:nvPr/>
        </p:nvSpPr>
        <p:spPr bwMode="auto">
          <a:xfrm>
            <a:off x="2906370" y="4078496"/>
            <a:ext cx="782555" cy="785812"/>
          </a:xfrm>
          <a:custGeom>
            <a:avLst/>
            <a:gdLst>
              <a:gd name="T0" fmla="*/ 97 w 768"/>
              <a:gd name="T1" fmla="*/ 764 h 764"/>
              <a:gd name="T2" fmla="*/ 106 w 768"/>
              <a:gd name="T3" fmla="*/ 707 h 764"/>
              <a:gd name="T4" fmla="*/ 298 w 768"/>
              <a:gd name="T5" fmla="*/ 732 h 764"/>
              <a:gd name="T6" fmla="*/ 290 w 768"/>
              <a:gd name="T7" fmla="*/ 704 h 764"/>
              <a:gd name="T8" fmla="*/ 705 w 768"/>
              <a:gd name="T9" fmla="*/ 742 h 764"/>
              <a:gd name="T10" fmla="*/ 768 w 768"/>
              <a:gd name="T11" fmla="*/ 71 h 764"/>
              <a:gd name="T12" fmla="*/ 443 w 768"/>
              <a:gd name="T13" fmla="*/ 42 h 764"/>
              <a:gd name="T14" fmla="*/ 112 w 768"/>
              <a:gd name="T15" fmla="*/ 0 h 764"/>
              <a:gd name="T16" fmla="*/ 0 w 768"/>
              <a:gd name="T17" fmla="*/ 751 h 764"/>
              <a:gd name="T18" fmla="*/ 97 w 768"/>
              <a:gd name="T19" fmla="*/ 764 h 764"/>
              <a:gd name="T20" fmla="*/ 97 w 768"/>
              <a:gd name="T21" fmla="*/ 764 h 7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68" h="764">
                <a:moveTo>
                  <a:pt x="97" y="764"/>
                </a:moveTo>
                <a:lnTo>
                  <a:pt x="106" y="707"/>
                </a:lnTo>
                <a:lnTo>
                  <a:pt x="298" y="732"/>
                </a:lnTo>
                <a:lnTo>
                  <a:pt x="290" y="704"/>
                </a:lnTo>
                <a:lnTo>
                  <a:pt x="705" y="742"/>
                </a:lnTo>
                <a:lnTo>
                  <a:pt x="768" y="71"/>
                </a:lnTo>
                <a:lnTo>
                  <a:pt x="443" y="42"/>
                </a:lnTo>
                <a:lnTo>
                  <a:pt x="112" y="0"/>
                </a:lnTo>
                <a:lnTo>
                  <a:pt x="0" y="751"/>
                </a:lnTo>
                <a:lnTo>
                  <a:pt x="97" y="764"/>
                </a:lnTo>
                <a:lnTo>
                  <a:pt x="97" y="764"/>
                </a:lnTo>
                <a:close/>
              </a:path>
            </a:pathLst>
          </a:custGeom>
          <a:solidFill>
            <a:srgbClr val="E7E6E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0" name="Freeform 1126" title="TX">
            <a:extLst>
              <a:ext uri="{FF2B5EF4-FFF2-40B4-BE49-F238E27FC236}">
                <a16:creationId xmlns:a16="http://schemas.microsoft.com/office/drawing/2014/main" id="{32FC69B5-F89D-B423-2C05-AF17BF96EC2E}"/>
              </a:ext>
            </a:extLst>
          </p:cNvPr>
          <p:cNvSpPr>
            <a:spLocks/>
          </p:cNvSpPr>
          <p:nvPr/>
        </p:nvSpPr>
        <p:spPr bwMode="auto">
          <a:xfrm>
            <a:off x="3204789" y="4221371"/>
            <a:ext cx="1547650" cy="1482725"/>
          </a:xfrm>
          <a:custGeom>
            <a:avLst/>
            <a:gdLst>
              <a:gd name="T0" fmla="*/ 0 w 1527"/>
              <a:gd name="T1" fmla="*/ 563 h 1439"/>
              <a:gd name="T2" fmla="*/ 415 w 1527"/>
              <a:gd name="T3" fmla="*/ 601 h 1439"/>
              <a:gd name="T4" fmla="*/ 472 w 1527"/>
              <a:gd name="T5" fmla="*/ 0 h 1439"/>
              <a:gd name="T6" fmla="*/ 803 w 1527"/>
              <a:gd name="T7" fmla="*/ 19 h 1439"/>
              <a:gd name="T8" fmla="*/ 791 w 1527"/>
              <a:gd name="T9" fmla="*/ 277 h 1439"/>
              <a:gd name="T10" fmla="*/ 824 w 1527"/>
              <a:gd name="T11" fmla="*/ 304 h 1439"/>
              <a:gd name="T12" fmla="*/ 854 w 1527"/>
              <a:gd name="T13" fmla="*/ 304 h 1439"/>
              <a:gd name="T14" fmla="*/ 879 w 1527"/>
              <a:gd name="T15" fmla="*/ 329 h 1439"/>
              <a:gd name="T16" fmla="*/ 928 w 1527"/>
              <a:gd name="T17" fmla="*/ 340 h 1439"/>
              <a:gd name="T18" fmla="*/ 1029 w 1527"/>
              <a:gd name="T19" fmla="*/ 384 h 1439"/>
              <a:gd name="T20" fmla="*/ 1046 w 1527"/>
              <a:gd name="T21" fmla="*/ 365 h 1439"/>
              <a:gd name="T22" fmla="*/ 1111 w 1527"/>
              <a:gd name="T23" fmla="*/ 403 h 1439"/>
              <a:gd name="T24" fmla="*/ 1196 w 1527"/>
              <a:gd name="T25" fmla="*/ 401 h 1439"/>
              <a:gd name="T26" fmla="*/ 1255 w 1527"/>
              <a:gd name="T27" fmla="*/ 384 h 1439"/>
              <a:gd name="T28" fmla="*/ 1337 w 1527"/>
              <a:gd name="T29" fmla="*/ 369 h 1439"/>
              <a:gd name="T30" fmla="*/ 1411 w 1527"/>
              <a:gd name="T31" fmla="*/ 409 h 1439"/>
              <a:gd name="T32" fmla="*/ 1423 w 1527"/>
              <a:gd name="T33" fmla="*/ 422 h 1439"/>
              <a:gd name="T34" fmla="*/ 1463 w 1527"/>
              <a:gd name="T35" fmla="*/ 422 h 1439"/>
              <a:gd name="T36" fmla="*/ 1470 w 1527"/>
              <a:gd name="T37" fmla="*/ 635 h 1439"/>
              <a:gd name="T38" fmla="*/ 1527 w 1527"/>
              <a:gd name="T39" fmla="*/ 739 h 1439"/>
              <a:gd name="T40" fmla="*/ 1506 w 1527"/>
              <a:gd name="T41" fmla="*/ 821 h 1439"/>
              <a:gd name="T42" fmla="*/ 1510 w 1527"/>
              <a:gd name="T43" fmla="*/ 889 h 1439"/>
              <a:gd name="T44" fmla="*/ 1485 w 1527"/>
              <a:gd name="T45" fmla="*/ 924 h 1439"/>
              <a:gd name="T46" fmla="*/ 1495 w 1527"/>
              <a:gd name="T47" fmla="*/ 935 h 1439"/>
              <a:gd name="T48" fmla="*/ 1432 w 1527"/>
              <a:gd name="T49" fmla="*/ 954 h 1439"/>
              <a:gd name="T50" fmla="*/ 1383 w 1527"/>
              <a:gd name="T51" fmla="*/ 960 h 1439"/>
              <a:gd name="T52" fmla="*/ 1392 w 1527"/>
              <a:gd name="T53" fmla="*/ 924 h 1439"/>
              <a:gd name="T54" fmla="*/ 1366 w 1527"/>
              <a:gd name="T55" fmla="*/ 945 h 1439"/>
              <a:gd name="T56" fmla="*/ 1367 w 1527"/>
              <a:gd name="T57" fmla="*/ 986 h 1439"/>
              <a:gd name="T58" fmla="*/ 1333 w 1527"/>
              <a:gd name="T59" fmla="*/ 1030 h 1439"/>
              <a:gd name="T60" fmla="*/ 1153 w 1527"/>
              <a:gd name="T61" fmla="*/ 1121 h 1439"/>
              <a:gd name="T62" fmla="*/ 1096 w 1527"/>
              <a:gd name="T63" fmla="*/ 1180 h 1439"/>
              <a:gd name="T64" fmla="*/ 1042 w 1527"/>
              <a:gd name="T65" fmla="*/ 1308 h 1439"/>
              <a:gd name="T66" fmla="*/ 1086 w 1527"/>
              <a:gd name="T67" fmla="*/ 1439 h 1439"/>
              <a:gd name="T68" fmla="*/ 1044 w 1527"/>
              <a:gd name="T69" fmla="*/ 1439 h 1439"/>
              <a:gd name="T70" fmla="*/ 848 w 1527"/>
              <a:gd name="T71" fmla="*/ 1370 h 1439"/>
              <a:gd name="T72" fmla="*/ 827 w 1527"/>
              <a:gd name="T73" fmla="*/ 1313 h 1439"/>
              <a:gd name="T74" fmla="*/ 807 w 1527"/>
              <a:gd name="T75" fmla="*/ 1289 h 1439"/>
              <a:gd name="T76" fmla="*/ 801 w 1527"/>
              <a:gd name="T77" fmla="*/ 1213 h 1439"/>
              <a:gd name="T78" fmla="*/ 763 w 1527"/>
              <a:gd name="T79" fmla="*/ 1186 h 1439"/>
              <a:gd name="T80" fmla="*/ 658 w 1527"/>
              <a:gd name="T81" fmla="*/ 984 h 1439"/>
              <a:gd name="T82" fmla="*/ 607 w 1527"/>
              <a:gd name="T83" fmla="*/ 946 h 1439"/>
              <a:gd name="T84" fmla="*/ 592 w 1527"/>
              <a:gd name="T85" fmla="*/ 914 h 1439"/>
              <a:gd name="T86" fmla="*/ 438 w 1527"/>
              <a:gd name="T87" fmla="*/ 907 h 1439"/>
              <a:gd name="T88" fmla="*/ 356 w 1527"/>
              <a:gd name="T89" fmla="*/ 1002 h 1439"/>
              <a:gd name="T90" fmla="*/ 217 w 1527"/>
              <a:gd name="T91" fmla="*/ 903 h 1439"/>
              <a:gd name="T92" fmla="*/ 175 w 1527"/>
              <a:gd name="T93" fmla="*/ 766 h 1439"/>
              <a:gd name="T94" fmla="*/ 42 w 1527"/>
              <a:gd name="T95" fmla="*/ 639 h 1439"/>
              <a:gd name="T96" fmla="*/ 27 w 1527"/>
              <a:gd name="T97" fmla="*/ 597 h 1439"/>
              <a:gd name="T98" fmla="*/ 8 w 1527"/>
              <a:gd name="T99" fmla="*/ 591 h 1439"/>
              <a:gd name="T100" fmla="*/ 0 w 1527"/>
              <a:gd name="T101" fmla="*/ 563 h 1439"/>
              <a:gd name="T102" fmla="*/ 0 w 1527"/>
              <a:gd name="T103" fmla="*/ 563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27" h="1439">
                <a:moveTo>
                  <a:pt x="0" y="563"/>
                </a:moveTo>
                <a:lnTo>
                  <a:pt x="415" y="601"/>
                </a:lnTo>
                <a:lnTo>
                  <a:pt x="472" y="0"/>
                </a:lnTo>
                <a:lnTo>
                  <a:pt x="803" y="19"/>
                </a:lnTo>
                <a:lnTo>
                  <a:pt x="791" y="277"/>
                </a:lnTo>
                <a:lnTo>
                  <a:pt x="824" y="304"/>
                </a:lnTo>
                <a:lnTo>
                  <a:pt x="854" y="304"/>
                </a:lnTo>
                <a:lnTo>
                  <a:pt x="879" y="329"/>
                </a:lnTo>
                <a:lnTo>
                  <a:pt x="928" y="340"/>
                </a:lnTo>
                <a:lnTo>
                  <a:pt x="1029" y="384"/>
                </a:lnTo>
                <a:lnTo>
                  <a:pt x="1046" y="365"/>
                </a:lnTo>
                <a:lnTo>
                  <a:pt x="1111" y="403"/>
                </a:lnTo>
                <a:lnTo>
                  <a:pt x="1196" y="401"/>
                </a:lnTo>
                <a:lnTo>
                  <a:pt x="1255" y="384"/>
                </a:lnTo>
                <a:lnTo>
                  <a:pt x="1337" y="369"/>
                </a:lnTo>
                <a:lnTo>
                  <a:pt x="1411" y="409"/>
                </a:lnTo>
                <a:lnTo>
                  <a:pt x="1423" y="422"/>
                </a:lnTo>
                <a:lnTo>
                  <a:pt x="1463" y="422"/>
                </a:lnTo>
                <a:lnTo>
                  <a:pt x="1470" y="635"/>
                </a:lnTo>
                <a:lnTo>
                  <a:pt x="1527" y="739"/>
                </a:lnTo>
                <a:lnTo>
                  <a:pt x="1506" y="821"/>
                </a:lnTo>
                <a:lnTo>
                  <a:pt x="1510" y="889"/>
                </a:lnTo>
                <a:lnTo>
                  <a:pt x="1485" y="924"/>
                </a:lnTo>
                <a:lnTo>
                  <a:pt x="1495" y="935"/>
                </a:lnTo>
                <a:lnTo>
                  <a:pt x="1432" y="954"/>
                </a:lnTo>
                <a:lnTo>
                  <a:pt x="1383" y="960"/>
                </a:lnTo>
                <a:lnTo>
                  <a:pt x="1392" y="924"/>
                </a:lnTo>
                <a:lnTo>
                  <a:pt x="1366" y="945"/>
                </a:lnTo>
                <a:lnTo>
                  <a:pt x="1367" y="986"/>
                </a:lnTo>
                <a:lnTo>
                  <a:pt x="1333" y="1030"/>
                </a:lnTo>
                <a:lnTo>
                  <a:pt x="1153" y="1121"/>
                </a:lnTo>
                <a:lnTo>
                  <a:pt x="1096" y="1180"/>
                </a:lnTo>
                <a:lnTo>
                  <a:pt x="1042" y="1308"/>
                </a:lnTo>
                <a:lnTo>
                  <a:pt x="1086" y="1439"/>
                </a:lnTo>
                <a:lnTo>
                  <a:pt x="1044" y="1439"/>
                </a:lnTo>
                <a:lnTo>
                  <a:pt x="848" y="1370"/>
                </a:lnTo>
                <a:lnTo>
                  <a:pt x="827" y="1313"/>
                </a:lnTo>
                <a:lnTo>
                  <a:pt x="807" y="1289"/>
                </a:lnTo>
                <a:lnTo>
                  <a:pt x="801" y="1213"/>
                </a:lnTo>
                <a:lnTo>
                  <a:pt x="763" y="1186"/>
                </a:lnTo>
                <a:lnTo>
                  <a:pt x="658" y="984"/>
                </a:lnTo>
                <a:lnTo>
                  <a:pt x="607" y="946"/>
                </a:lnTo>
                <a:lnTo>
                  <a:pt x="592" y="914"/>
                </a:lnTo>
                <a:lnTo>
                  <a:pt x="438" y="907"/>
                </a:lnTo>
                <a:lnTo>
                  <a:pt x="356" y="1002"/>
                </a:lnTo>
                <a:lnTo>
                  <a:pt x="217" y="903"/>
                </a:lnTo>
                <a:lnTo>
                  <a:pt x="175" y="766"/>
                </a:lnTo>
                <a:lnTo>
                  <a:pt x="42" y="639"/>
                </a:lnTo>
                <a:lnTo>
                  <a:pt x="27" y="597"/>
                </a:lnTo>
                <a:lnTo>
                  <a:pt x="8" y="591"/>
                </a:lnTo>
                <a:lnTo>
                  <a:pt x="0" y="563"/>
                </a:lnTo>
                <a:lnTo>
                  <a:pt x="0" y="563"/>
                </a:lnTo>
                <a:close/>
              </a:path>
            </a:pathLst>
          </a:custGeom>
          <a:solidFill>
            <a:srgbClr val="E7E6E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1" name="Freeform 1127" title="ND">
            <a:extLst>
              <a:ext uri="{FF2B5EF4-FFF2-40B4-BE49-F238E27FC236}">
                <a16:creationId xmlns:a16="http://schemas.microsoft.com/office/drawing/2014/main" id="{E8A1A667-7DBE-8A3B-A5F5-8D5FBDC05994}"/>
              </a:ext>
            </a:extLst>
          </p:cNvPr>
          <p:cNvSpPr>
            <a:spLocks/>
          </p:cNvSpPr>
          <p:nvPr/>
        </p:nvSpPr>
        <p:spPr bwMode="auto">
          <a:xfrm>
            <a:off x="3684164" y="2489408"/>
            <a:ext cx="733348" cy="450850"/>
          </a:xfrm>
          <a:custGeom>
            <a:avLst/>
            <a:gdLst>
              <a:gd name="T0" fmla="*/ 38 w 718"/>
              <a:gd name="T1" fmla="*/ 0 h 441"/>
              <a:gd name="T2" fmla="*/ 663 w 718"/>
              <a:gd name="T3" fmla="*/ 32 h 441"/>
              <a:gd name="T4" fmla="*/ 667 w 718"/>
              <a:gd name="T5" fmla="*/ 142 h 441"/>
              <a:gd name="T6" fmla="*/ 696 w 718"/>
              <a:gd name="T7" fmla="*/ 234 h 441"/>
              <a:gd name="T8" fmla="*/ 699 w 718"/>
              <a:gd name="T9" fmla="*/ 348 h 441"/>
              <a:gd name="T10" fmla="*/ 718 w 718"/>
              <a:gd name="T11" fmla="*/ 441 h 441"/>
              <a:gd name="T12" fmla="*/ 340 w 718"/>
              <a:gd name="T13" fmla="*/ 429 h 441"/>
              <a:gd name="T14" fmla="*/ 0 w 718"/>
              <a:gd name="T15" fmla="*/ 405 h 441"/>
              <a:gd name="T16" fmla="*/ 38 w 718"/>
              <a:gd name="T17" fmla="*/ 0 h 441"/>
              <a:gd name="T18" fmla="*/ 38 w 718"/>
              <a:gd name="T19" fmla="*/ 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18" h="441">
                <a:moveTo>
                  <a:pt x="38" y="0"/>
                </a:moveTo>
                <a:lnTo>
                  <a:pt x="663" y="32"/>
                </a:lnTo>
                <a:lnTo>
                  <a:pt x="667" y="142"/>
                </a:lnTo>
                <a:lnTo>
                  <a:pt x="696" y="234"/>
                </a:lnTo>
                <a:lnTo>
                  <a:pt x="699" y="348"/>
                </a:lnTo>
                <a:lnTo>
                  <a:pt x="718" y="441"/>
                </a:lnTo>
                <a:lnTo>
                  <a:pt x="340" y="429"/>
                </a:lnTo>
                <a:lnTo>
                  <a:pt x="0" y="405"/>
                </a:lnTo>
                <a:lnTo>
                  <a:pt x="38" y="0"/>
                </a:lnTo>
                <a:lnTo>
                  <a:pt x="38" y="0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2" name="Freeform 1128" title="SD">
            <a:extLst>
              <a:ext uri="{FF2B5EF4-FFF2-40B4-BE49-F238E27FC236}">
                <a16:creationId xmlns:a16="http://schemas.microsoft.com/office/drawing/2014/main" id="{8BF9ADE4-6864-6A0E-5BDC-5834C707EABD}"/>
              </a:ext>
            </a:extLst>
          </p:cNvPr>
          <p:cNvSpPr>
            <a:spLocks/>
          </p:cNvSpPr>
          <p:nvPr/>
        </p:nvSpPr>
        <p:spPr bwMode="auto">
          <a:xfrm>
            <a:off x="3646068" y="2903746"/>
            <a:ext cx="782555" cy="515937"/>
          </a:xfrm>
          <a:custGeom>
            <a:avLst/>
            <a:gdLst>
              <a:gd name="T0" fmla="*/ 38 w 768"/>
              <a:gd name="T1" fmla="*/ 0 h 502"/>
              <a:gd name="T2" fmla="*/ 378 w 768"/>
              <a:gd name="T3" fmla="*/ 24 h 502"/>
              <a:gd name="T4" fmla="*/ 756 w 768"/>
              <a:gd name="T5" fmla="*/ 36 h 502"/>
              <a:gd name="T6" fmla="*/ 732 w 768"/>
              <a:gd name="T7" fmla="*/ 83 h 502"/>
              <a:gd name="T8" fmla="*/ 768 w 768"/>
              <a:gd name="T9" fmla="*/ 118 h 502"/>
              <a:gd name="T10" fmla="*/ 766 w 768"/>
              <a:gd name="T11" fmla="*/ 365 h 502"/>
              <a:gd name="T12" fmla="*/ 751 w 768"/>
              <a:gd name="T13" fmla="*/ 363 h 502"/>
              <a:gd name="T14" fmla="*/ 753 w 768"/>
              <a:gd name="T15" fmla="*/ 395 h 502"/>
              <a:gd name="T16" fmla="*/ 764 w 768"/>
              <a:gd name="T17" fmla="*/ 420 h 502"/>
              <a:gd name="T18" fmla="*/ 756 w 768"/>
              <a:gd name="T19" fmla="*/ 443 h 502"/>
              <a:gd name="T20" fmla="*/ 764 w 768"/>
              <a:gd name="T21" fmla="*/ 502 h 502"/>
              <a:gd name="T22" fmla="*/ 747 w 768"/>
              <a:gd name="T23" fmla="*/ 496 h 502"/>
              <a:gd name="T24" fmla="*/ 728 w 768"/>
              <a:gd name="T25" fmla="*/ 473 h 502"/>
              <a:gd name="T26" fmla="*/ 659 w 768"/>
              <a:gd name="T27" fmla="*/ 450 h 502"/>
              <a:gd name="T28" fmla="*/ 593 w 768"/>
              <a:gd name="T29" fmla="*/ 454 h 502"/>
              <a:gd name="T30" fmla="*/ 555 w 768"/>
              <a:gd name="T31" fmla="*/ 426 h 502"/>
              <a:gd name="T32" fmla="*/ 0 w 768"/>
              <a:gd name="T33" fmla="*/ 393 h 502"/>
              <a:gd name="T34" fmla="*/ 38 w 768"/>
              <a:gd name="T35" fmla="*/ 0 h 502"/>
              <a:gd name="T36" fmla="*/ 38 w 768"/>
              <a:gd name="T37" fmla="*/ 0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8" h="502">
                <a:moveTo>
                  <a:pt x="38" y="0"/>
                </a:moveTo>
                <a:lnTo>
                  <a:pt x="378" y="24"/>
                </a:lnTo>
                <a:lnTo>
                  <a:pt x="756" y="36"/>
                </a:lnTo>
                <a:lnTo>
                  <a:pt x="732" y="83"/>
                </a:lnTo>
                <a:lnTo>
                  <a:pt x="768" y="118"/>
                </a:lnTo>
                <a:lnTo>
                  <a:pt x="766" y="365"/>
                </a:lnTo>
                <a:lnTo>
                  <a:pt x="751" y="363"/>
                </a:lnTo>
                <a:lnTo>
                  <a:pt x="753" y="395"/>
                </a:lnTo>
                <a:lnTo>
                  <a:pt x="764" y="420"/>
                </a:lnTo>
                <a:lnTo>
                  <a:pt x="756" y="443"/>
                </a:lnTo>
                <a:lnTo>
                  <a:pt x="764" y="502"/>
                </a:lnTo>
                <a:lnTo>
                  <a:pt x="747" y="496"/>
                </a:lnTo>
                <a:lnTo>
                  <a:pt x="728" y="473"/>
                </a:lnTo>
                <a:lnTo>
                  <a:pt x="659" y="450"/>
                </a:lnTo>
                <a:lnTo>
                  <a:pt x="593" y="454"/>
                </a:lnTo>
                <a:lnTo>
                  <a:pt x="555" y="426"/>
                </a:lnTo>
                <a:lnTo>
                  <a:pt x="0" y="393"/>
                </a:lnTo>
                <a:lnTo>
                  <a:pt x="38" y="0"/>
                </a:lnTo>
                <a:lnTo>
                  <a:pt x="38" y="0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3" name="Freeform 1129" title="NE">
            <a:extLst>
              <a:ext uri="{FF2B5EF4-FFF2-40B4-BE49-F238E27FC236}">
                <a16:creationId xmlns:a16="http://schemas.microsoft.com/office/drawing/2014/main" id="{9BE48FBB-8A9F-9BCA-6F37-AF2A217063B7}"/>
              </a:ext>
            </a:extLst>
          </p:cNvPr>
          <p:cNvSpPr>
            <a:spLocks/>
          </p:cNvSpPr>
          <p:nvPr/>
        </p:nvSpPr>
        <p:spPr bwMode="auto">
          <a:xfrm>
            <a:off x="3623845" y="3308558"/>
            <a:ext cx="914304" cy="455613"/>
          </a:xfrm>
          <a:custGeom>
            <a:avLst/>
            <a:gdLst>
              <a:gd name="T0" fmla="*/ 25 w 901"/>
              <a:gd name="T1" fmla="*/ 0 h 439"/>
              <a:gd name="T2" fmla="*/ 580 w 901"/>
              <a:gd name="T3" fmla="*/ 33 h 439"/>
              <a:gd name="T4" fmla="*/ 618 w 901"/>
              <a:gd name="T5" fmla="*/ 61 h 439"/>
              <a:gd name="T6" fmla="*/ 684 w 901"/>
              <a:gd name="T7" fmla="*/ 57 h 439"/>
              <a:gd name="T8" fmla="*/ 753 w 901"/>
              <a:gd name="T9" fmla="*/ 80 h 439"/>
              <a:gd name="T10" fmla="*/ 772 w 901"/>
              <a:gd name="T11" fmla="*/ 103 h 439"/>
              <a:gd name="T12" fmla="*/ 789 w 901"/>
              <a:gd name="T13" fmla="*/ 109 h 439"/>
              <a:gd name="T14" fmla="*/ 819 w 901"/>
              <a:gd name="T15" fmla="*/ 192 h 439"/>
              <a:gd name="T16" fmla="*/ 819 w 901"/>
              <a:gd name="T17" fmla="*/ 217 h 439"/>
              <a:gd name="T18" fmla="*/ 840 w 901"/>
              <a:gd name="T19" fmla="*/ 257 h 439"/>
              <a:gd name="T20" fmla="*/ 850 w 901"/>
              <a:gd name="T21" fmla="*/ 320 h 439"/>
              <a:gd name="T22" fmla="*/ 844 w 901"/>
              <a:gd name="T23" fmla="*/ 339 h 439"/>
              <a:gd name="T24" fmla="*/ 857 w 901"/>
              <a:gd name="T25" fmla="*/ 359 h 439"/>
              <a:gd name="T26" fmla="*/ 901 w 901"/>
              <a:gd name="T27" fmla="*/ 439 h 439"/>
              <a:gd name="T28" fmla="*/ 500 w 901"/>
              <a:gd name="T29" fmla="*/ 435 h 439"/>
              <a:gd name="T30" fmla="*/ 198 w 901"/>
              <a:gd name="T31" fmla="*/ 418 h 439"/>
              <a:gd name="T32" fmla="*/ 205 w 901"/>
              <a:gd name="T33" fmla="*/ 285 h 439"/>
              <a:gd name="T34" fmla="*/ 0 w 901"/>
              <a:gd name="T35" fmla="*/ 268 h 439"/>
              <a:gd name="T36" fmla="*/ 25 w 901"/>
              <a:gd name="T37" fmla="*/ 0 h 439"/>
              <a:gd name="T38" fmla="*/ 25 w 901"/>
              <a:gd name="T39" fmla="*/ 0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01" h="439">
                <a:moveTo>
                  <a:pt x="25" y="0"/>
                </a:moveTo>
                <a:lnTo>
                  <a:pt x="580" y="33"/>
                </a:lnTo>
                <a:lnTo>
                  <a:pt x="618" y="61"/>
                </a:lnTo>
                <a:lnTo>
                  <a:pt x="684" y="57"/>
                </a:lnTo>
                <a:lnTo>
                  <a:pt x="753" y="80"/>
                </a:lnTo>
                <a:lnTo>
                  <a:pt x="772" y="103"/>
                </a:lnTo>
                <a:lnTo>
                  <a:pt x="789" y="109"/>
                </a:lnTo>
                <a:lnTo>
                  <a:pt x="819" y="192"/>
                </a:lnTo>
                <a:lnTo>
                  <a:pt x="819" y="217"/>
                </a:lnTo>
                <a:lnTo>
                  <a:pt x="840" y="257"/>
                </a:lnTo>
                <a:lnTo>
                  <a:pt x="850" y="320"/>
                </a:lnTo>
                <a:lnTo>
                  <a:pt x="844" y="339"/>
                </a:lnTo>
                <a:lnTo>
                  <a:pt x="857" y="359"/>
                </a:lnTo>
                <a:lnTo>
                  <a:pt x="901" y="439"/>
                </a:lnTo>
                <a:lnTo>
                  <a:pt x="500" y="435"/>
                </a:lnTo>
                <a:lnTo>
                  <a:pt x="198" y="418"/>
                </a:lnTo>
                <a:lnTo>
                  <a:pt x="205" y="285"/>
                </a:lnTo>
                <a:lnTo>
                  <a:pt x="0" y="268"/>
                </a:lnTo>
                <a:lnTo>
                  <a:pt x="25" y="0"/>
                </a:lnTo>
                <a:lnTo>
                  <a:pt x="25" y="0"/>
                </a:lnTo>
                <a:close/>
              </a:path>
            </a:pathLst>
          </a:custGeom>
          <a:solidFill>
            <a:srgbClr val="E7E6E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4" name="Freeform 1130" title="KS">
            <a:extLst>
              <a:ext uri="{FF2B5EF4-FFF2-40B4-BE49-F238E27FC236}">
                <a16:creationId xmlns:a16="http://schemas.microsoft.com/office/drawing/2014/main" id="{281575C9-CB8C-38F4-0C7C-DEC7ADD976F3}"/>
              </a:ext>
            </a:extLst>
          </p:cNvPr>
          <p:cNvSpPr>
            <a:spLocks/>
          </p:cNvSpPr>
          <p:nvPr/>
        </p:nvSpPr>
        <p:spPr bwMode="auto">
          <a:xfrm>
            <a:off x="3798452" y="3743533"/>
            <a:ext cx="822239" cy="436563"/>
          </a:xfrm>
          <a:custGeom>
            <a:avLst/>
            <a:gdLst>
              <a:gd name="T0" fmla="*/ 29 w 812"/>
              <a:gd name="T1" fmla="*/ 0 h 426"/>
              <a:gd name="T2" fmla="*/ 331 w 812"/>
              <a:gd name="T3" fmla="*/ 17 h 426"/>
              <a:gd name="T4" fmla="*/ 732 w 812"/>
              <a:gd name="T5" fmla="*/ 21 h 426"/>
              <a:gd name="T6" fmla="*/ 755 w 812"/>
              <a:gd name="T7" fmla="*/ 40 h 426"/>
              <a:gd name="T8" fmla="*/ 766 w 812"/>
              <a:gd name="T9" fmla="*/ 36 h 426"/>
              <a:gd name="T10" fmla="*/ 782 w 812"/>
              <a:gd name="T11" fmla="*/ 57 h 426"/>
              <a:gd name="T12" fmla="*/ 768 w 812"/>
              <a:gd name="T13" fmla="*/ 57 h 426"/>
              <a:gd name="T14" fmla="*/ 755 w 812"/>
              <a:gd name="T15" fmla="*/ 86 h 426"/>
              <a:gd name="T16" fmla="*/ 787 w 812"/>
              <a:gd name="T17" fmla="*/ 132 h 426"/>
              <a:gd name="T18" fmla="*/ 812 w 812"/>
              <a:gd name="T19" fmla="*/ 137 h 426"/>
              <a:gd name="T20" fmla="*/ 808 w 812"/>
              <a:gd name="T21" fmla="*/ 424 h 426"/>
              <a:gd name="T22" fmla="*/ 464 w 812"/>
              <a:gd name="T23" fmla="*/ 426 h 426"/>
              <a:gd name="T24" fmla="*/ 0 w 812"/>
              <a:gd name="T25" fmla="*/ 405 h 426"/>
              <a:gd name="T26" fmla="*/ 29 w 812"/>
              <a:gd name="T27" fmla="*/ 0 h 426"/>
              <a:gd name="T28" fmla="*/ 29 w 812"/>
              <a:gd name="T2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2" h="426">
                <a:moveTo>
                  <a:pt x="29" y="0"/>
                </a:moveTo>
                <a:lnTo>
                  <a:pt x="331" y="17"/>
                </a:lnTo>
                <a:lnTo>
                  <a:pt x="732" y="21"/>
                </a:lnTo>
                <a:lnTo>
                  <a:pt x="755" y="40"/>
                </a:lnTo>
                <a:lnTo>
                  <a:pt x="766" y="36"/>
                </a:lnTo>
                <a:lnTo>
                  <a:pt x="782" y="57"/>
                </a:lnTo>
                <a:lnTo>
                  <a:pt x="768" y="57"/>
                </a:lnTo>
                <a:lnTo>
                  <a:pt x="755" y="86"/>
                </a:lnTo>
                <a:lnTo>
                  <a:pt x="787" y="132"/>
                </a:lnTo>
                <a:lnTo>
                  <a:pt x="812" y="137"/>
                </a:lnTo>
                <a:lnTo>
                  <a:pt x="808" y="424"/>
                </a:lnTo>
                <a:lnTo>
                  <a:pt x="464" y="426"/>
                </a:lnTo>
                <a:lnTo>
                  <a:pt x="0" y="405"/>
                </a:lnTo>
                <a:lnTo>
                  <a:pt x="29" y="0"/>
                </a:lnTo>
                <a:lnTo>
                  <a:pt x="29" y="0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5" name="Freeform 1131" title="OK">
            <a:extLst>
              <a:ext uri="{FF2B5EF4-FFF2-40B4-BE49-F238E27FC236}">
                <a16:creationId xmlns:a16="http://schemas.microsoft.com/office/drawing/2014/main" id="{3EE3B084-6F3F-F3EB-28AA-E6C587DC0D02}"/>
              </a:ext>
            </a:extLst>
          </p:cNvPr>
          <p:cNvSpPr>
            <a:spLocks/>
          </p:cNvSpPr>
          <p:nvPr/>
        </p:nvSpPr>
        <p:spPr bwMode="auto">
          <a:xfrm>
            <a:off x="3680989" y="4153108"/>
            <a:ext cx="958750" cy="490538"/>
          </a:xfrm>
          <a:custGeom>
            <a:avLst/>
            <a:gdLst>
              <a:gd name="T0" fmla="*/ 6 w 943"/>
              <a:gd name="T1" fmla="*/ 0 h 479"/>
              <a:gd name="T2" fmla="*/ 110 w 943"/>
              <a:gd name="T3" fmla="*/ 7 h 479"/>
              <a:gd name="T4" fmla="*/ 574 w 943"/>
              <a:gd name="T5" fmla="*/ 28 h 479"/>
              <a:gd name="T6" fmla="*/ 918 w 943"/>
              <a:gd name="T7" fmla="*/ 26 h 479"/>
              <a:gd name="T8" fmla="*/ 922 w 943"/>
              <a:gd name="T9" fmla="*/ 97 h 479"/>
              <a:gd name="T10" fmla="*/ 943 w 943"/>
              <a:gd name="T11" fmla="*/ 247 h 479"/>
              <a:gd name="T12" fmla="*/ 939 w 943"/>
              <a:gd name="T13" fmla="*/ 479 h 479"/>
              <a:gd name="T14" fmla="*/ 865 w 943"/>
              <a:gd name="T15" fmla="*/ 439 h 479"/>
              <a:gd name="T16" fmla="*/ 783 w 943"/>
              <a:gd name="T17" fmla="*/ 454 h 479"/>
              <a:gd name="T18" fmla="*/ 724 w 943"/>
              <a:gd name="T19" fmla="*/ 471 h 479"/>
              <a:gd name="T20" fmla="*/ 639 w 943"/>
              <a:gd name="T21" fmla="*/ 473 h 479"/>
              <a:gd name="T22" fmla="*/ 574 w 943"/>
              <a:gd name="T23" fmla="*/ 435 h 479"/>
              <a:gd name="T24" fmla="*/ 557 w 943"/>
              <a:gd name="T25" fmla="*/ 454 h 479"/>
              <a:gd name="T26" fmla="*/ 456 w 943"/>
              <a:gd name="T27" fmla="*/ 410 h 479"/>
              <a:gd name="T28" fmla="*/ 407 w 943"/>
              <a:gd name="T29" fmla="*/ 399 h 479"/>
              <a:gd name="T30" fmla="*/ 382 w 943"/>
              <a:gd name="T31" fmla="*/ 376 h 479"/>
              <a:gd name="T32" fmla="*/ 352 w 943"/>
              <a:gd name="T33" fmla="*/ 374 h 479"/>
              <a:gd name="T34" fmla="*/ 319 w 943"/>
              <a:gd name="T35" fmla="*/ 347 h 479"/>
              <a:gd name="T36" fmla="*/ 331 w 943"/>
              <a:gd name="T37" fmla="*/ 89 h 479"/>
              <a:gd name="T38" fmla="*/ 0 w 943"/>
              <a:gd name="T39" fmla="*/ 70 h 479"/>
              <a:gd name="T40" fmla="*/ 6 w 943"/>
              <a:gd name="T41" fmla="*/ 0 h 479"/>
              <a:gd name="T42" fmla="*/ 6 w 943"/>
              <a:gd name="T4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43" h="479">
                <a:moveTo>
                  <a:pt x="6" y="0"/>
                </a:moveTo>
                <a:lnTo>
                  <a:pt x="110" y="7"/>
                </a:lnTo>
                <a:lnTo>
                  <a:pt x="574" y="28"/>
                </a:lnTo>
                <a:lnTo>
                  <a:pt x="918" y="26"/>
                </a:lnTo>
                <a:lnTo>
                  <a:pt x="922" y="97"/>
                </a:lnTo>
                <a:lnTo>
                  <a:pt x="943" y="247"/>
                </a:lnTo>
                <a:lnTo>
                  <a:pt x="939" y="479"/>
                </a:lnTo>
                <a:lnTo>
                  <a:pt x="865" y="439"/>
                </a:lnTo>
                <a:lnTo>
                  <a:pt x="783" y="454"/>
                </a:lnTo>
                <a:lnTo>
                  <a:pt x="724" y="471"/>
                </a:lnTo>
                <a:lnTo>
                  <a:pt x="639" y="473"/>
                </a:lnTo>
                <a:lnTo>
                  <a:pt x="574" y="435"/>
                </a:lnTo>
                <a:lnTo>
                  <a:pt x="557" y="454"/>
                </a:lnTo>
                <a:lnTo>
                  <a:pt x="456" y="410"/>
                </a:lnTo>
                <a:lnTo>
                  <a:pt x="407" y="399"/>
                </a:lnTo>
                <a:lnTo>
                  <a:pt x="382" y="376"/>
                </a:lnTo>
                <a:lnTo>
                  <a:pt x="352" y="374"/>
                </a:lnTo>
                <a:lnTo>
                  <a:pt x="319" y="347"/>
                </a:lnTo>
                <a:lnTo>
                  <a:pt x="331" y="89"/>
                </a:lnTo>
                <a:lnTo>
                  <a:pt x="0" y="70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rgbClr val="E7E6E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6" name="Freeform 1132" title="MN">
            <a:extLst>
              <a:ext uri="{FF2B5EF4-FFF2-40B4-BE49-F238E27FC236}">
                <a16:creationId xmlns:a16="http://schemas.microsoft.com/office/drawing/2014/main" id="{418F0D39-464D-D025-0DF0-250EA5229865}"/>
              </a:ext>
            </a:extLst>
          </p:cNvPr>
          <p:cNvSpPr>
            <a:spLocks/>
          </p:cNvSpPr>
          <p:nvPr/>
        </p:nvSpPr>
        <p:spPr bwMode="auto">
          <a:xfrm>
            <a:off x="4360368" y="2486233"/>
            <a:ext cx="725411" cy="798513"/>
          </a:xfrm>
          <a:custGeom>
            <a:avLst/>
            <a:gdLst>
              <a:gd name="T0" fmla="*/ 4 w 711"/>
              <a:gd name="T1" fmla="*/ 146 h 774"/>
              <a:gd name="T2" fmla="*/ 33 w 711"/>
              <a:gd name="T3" fmla="*/ 238 h 774"/>
              <a:gd name="T4" fmla="*/ 36 w 711"/>
              <a:gd name="T5" fmla="*/ 352 h 774"/>
              <a:gd name="T6" fmla="*/ 55 w 711"/>
              <a:gd name="T7" fmla="*/ 445 h 774"/>
              <a:gd name="T8" fmla="*/ 31 w 711"/>
              <a:gd name="T9" fmla="*/ 492 h 774"/>
              <a:gd name="T10" fmla="*/ 67 w 711"/>
              <a:gd name="T11" fmla="*/ 527 h 774"/>
              <a:gd name="T12" fmla="*/ 65 w 711"/>
              <a:gd name="T13" fmla="*/ 774 h 774"/>
              <a:gd name="T14" fmla="*/ 584 w 711"/>
              <a:gd name="T15" fmla="*/ 764 h 774"/>
              <a:gd name="T16" fmla="*/ 576 w 711"/>
              <a:gd name="T17" fmla="*/ 715 h 774"/>
              <a:gd name="T18" fmla="*/ 519 w 711"/>
              <a:gd name="T19" fmla="*/ 673 h 774"/>
              <a:gd name="T20" fmla="*/ 493 w 711"/>
              <a:gd name="T21" fmla="*/ 643 h 774"/>
              <a:gd name="T22" fmla="*/ 422 w 711"/>
              <a:gd name="T23" fmla="*/ 599 h 774"/>
              <a:gd name="T24" fmla="*/ 424 w 711"/>
              <a:gd name="T25" fmla="*/ 529 h 774"/>
              <a:gd name="T26" fmla="*/ 409 w 711"/>
              <a:gd name="T27" fmla="*/ 481 h 774"/>
              <a:gd name="T28" fmla="*/ 466 w 711"/>
              <a:gd name="T29" fmla="*/ 413 h 774"/>
              <a:gd name="T30" fmla="*/ 462 w 711"/>
              <a:gd name="T31" fmla="*/ 344 h 774"/>
              <a:gd name="T32" fmla="*/ 557 w 711"/>
              <a:gd name="T33" fmla="*/ 274 h 774"/>
              <a:gd name="T34" fmla="*/ 580 w 711"/>
              <a:gd name="T35" fmla="*/ 234 h 774"/>
              <a:gd name="T36" fmla="*/ 711 w 711"/>
              <a:gd name="T37" fmla="*/ 165 h 774"/>
              <a:gd name="T38" fmla="*/ 652 w 711"/>
              <a:gd name="T39" fmla="*/ 141 h 774"/>
              <a:gd name="T40" fmla="*/ 601 w 711"/>
              <a:gd name="T41" fmla="*/ 146 h 774"/>
              <a:gd name="T42" fmla="*/ 590 w 711"/>
              <a:gd name="T43" fmla="*/ 127 h 774"/>
              <a:gd name="T44" fmla="*/ 495 w 711"/>
              <a:gd name="T45" fmla="*/ 126 h 774"/>
              <a:gd name="T46" fmla="*/ 432 w 711"/>
              <a:gd name="T47" fmla="*/ 107 h 774"/>
              <a:gd name="T48" fmla="*/ 301 w 711"/>
              <a:gd name="T49" fmla="*/ 93 h 774"/>
              <a:gd name="T50" fmla="*/ 282 w 711"/>
              <a:gd name="T51" fmla="*/ 70 h 774"/>
              <a:gd name="T52" fmla="*/ 228 w 711"/>
              <a:gd name="T53" fmla="*/ 50 h 774"/>
              <a:gd name="T54" fmla="*/ 219 w 711"/>
              <a:gd name="T55" fmla="*/ 0 h 774"/>
              <a:gd name="T56" fmla="*/ 187 w 711"/>
              <a:gd name="T57" fmla="*/ 0 h 774"/>
              <a:gd name="T58" fmla="*/ 187 w 711"/>
              <a:gd name="T59" fmla="*/ 36 h 774"/>
              <a:gd name="T60" fmla="*/ 0 w 711"/>
              <a:gd name="T61" fmla="*/ 36 h 774"/>
              <a:gd name="T62" fmla="*/ 4 w 711"/>
              <a:gd name="T63" fmla="*/ 146 h 774"/>
              <a:gd name="T64" fmla="*/ 4 w 711"/>
              <a:gd name="T65" fmla="*/ 146 h 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11" h="774">
                <a:moveTo>
                  <a:pt x="4" y="146"/>
                </a:moveTo>
                <a:lnTo>
                  <a:pt x="33" y="238"/>
                </a:lnTo>
                <a:lnTo>
                  <a:pt x="36" y="352"/>
                </a:lnTo>
                <a:lnTo>
                  <a:pt x="55" y="445"/>
                </a:lnTo>
                <a:lnTo>
                  <a:pt x="31" y="492"/>
                </a:lnTo>
                <a:lnTo>
                  <a:pt x="67" y="527"/>
                </a:lnTo>
                <a:lnTo>
                  <a:pt x="65" y="774"/>
                </a:lnTo>
                <a:lnTo>
                  <a:pt x="584" y="764"/>
                </a:lnTo>
                <a:lnTo>
                  <a:pt x="576" y="715"/>
                </a:lnTo>
                <a:lnTo>
                  <a:pt x="519" y="673"/>
                </a:lnTo>
                <a:lnTo>
                  <a:pt x="493" y="643"/>
                </a:lnTo>
                <a:lnTo>
                  <a:pt x="422" y="599"/>
                </a:lnTo>
                <a:lnTo>
                  <a:pt x="424" y="529"/>
                </a:lnTo>
                <a:lnTo>
                  <a:pt x="409" y="481"/>
                </a:lnTo>
                <a:lnTo>
                  <a:pt x="466" y="413"/>
                </a:lnTo>
                <a:lnTo>
                  <a:pt x="462" y="344"/>
                </a:lnTo>
                <a:lnTo>
                  <a:pt x="557" y="274"/>
                </a:lnTo>
                <a:lnTo>
                  <a:pt x="580" y="234"/>
                </a:lnTo>
                <a:lnTo>
                  <a:pt x="711" y="165"/>
                </a:lnTo>
                <a:lnTo>
                  <a:pt x="652" y="141"/>
                </a:lnTo>
                <a:lnTo>
                  <a:pt x="601" y="146"/>
                </a:lnTo>
                <a:lnTo>
                  <a:pt x="590" y="127"/>
                </a:lnTo>
                <a:lnTo>
                  <a:pt x="495" y="126"/>
                </a:lnTo>
                <a:lnTo>
                  <a:pt x="432" y="107"/>
                </a:lnTo>
                <a:lnTo>
                  <a:pt x="301" y="93"/>
                </a:lnTo>
                <a:lnTo>
                  <a:pt x="282" y="70"/>
                </a:lnTo>
                <a:lnTo>
                  <a:pt x="228" y="50"/>
                </a:lnTo>
                <a:lnTo>
                  <a:pt x="219" y="0"/>
                </a:lnTo>
                <a:lnTo>
                  <a:pt x="187" y="0"/>
                </a:lnTo>
                <a:lnTo>
                  <a:pt x="187" y="36"/>
                </a:lnTo>
                <a:lnTo>
                  <a:pt x="0" y="36"/>
                </a:lnTo>
                <a:lnTo>
                  <a:pt x="4" y="146"/>
                </a:lnTo>
                <a:lnTo>
                  <a:pt x="4" y="146"/>
                </a:lnTo>
                <a:close/>
              </a:path>
            </a:pathLst>
          </a:custGeom>
          <a:solidFill>
            <a:srgbClr val="E7E6E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7" name="Freeform 1133" title="IA">
            <a:extLst>
              <a:ext uri="{FF2B5EF4-FFF2-40B4-BE49-F238E27FC236}">
                <a16:creationId xmlns:a16="http://schemas.microsoft.com/office/drawing/2014/main" id="{5A8A8A58-CE22-7891-0881-6AE3015F9906}"/>
              </a:ext>
            </a:extLst>
          </p:cNvPr>
          <p:cNvSpPr>
            <a:spLocks/>
          </p:cNvSpPr>
          <p:nvPr/>
        </p:nvSpPr>
        <p:spPr bwMode="auto">
          <a:xfrm>
            <a:off x="4414339" y="3272046"/>
            <a:ext cx="660331" cy="431800"/>
          </a:xfrm>
          <a:custGeom>
            <a:avLst/>
            <a:gdLst>
              <a:gd name="T0" fmla="*/ 2 w 652"/>
              <a:gd name="T1" fmla="*/ 40 h 420"/>
              <a:gd name="T2" fmla="*/ 13 w 652"/>
              <a:gd name="T3" fmla="*/ 65 h 420"/>
              <a:gd name="T4" fmla="*/ 5 w 652"/>
              <a:gd name="T5" fmla="*/ 88 h 420"/>
              <a:gd name="T6" fmla="*/ 13 w 652"/>
              <a:gd name="T7" fmla="*/ 147 h 420"/>
              <a:gd name="T8" fmla="*/ 43 w 652"/>
              <a:gd name="T9" fmla="*/ 230 h 420"/>
              <a:gd name="T10" fmla="*/ 43 w 652"/>
              <a:gd name="T11" fmla="*/ 255 h 420"/>
              <a:gd name="T12" fmla="*/ 64 w 652"/>
              <a:gd name="T13" fmla="*/ 295 h 420"/>
              <a:gd name="T14" fmla="*/ 74 w 652"/>
              <a:gd name="T15" fmla="*/ 358 h 420"/>
              <a:gd name="T16" fmla="*/ 68 w 652"/>
              <a:gd name="T17" fmla="*/ 377 h 420"/>
              <a:gd name="T18" fmla="*/ 81 w 652"/>
              <a:gd name="T19" fmla="*/ 397 h 420"/>
              <a:gd name="T20" fmla="*/ 504 w 652"/>
              <a:gd name="T21" fmla="*/ 388 h 420"/>
              <a:gd name="T22" fmla="*/ 534 w 652"/>
              <a:gd name="T23" fmla="*/ 420 h 420"/>
              <a:gd name="T24" fmla="*/ 578 w 652"/>
              <a:gd name="T25" fmla="*/ 325 h 420"/>
              <a:gd name="T26" fmla="*/ 564 w 652"/>
              <a:gd name="T27" fmla="*/ 289 h 420"/>
              <a:gd name="T28" fmla="*/ 639 w 652"/>
              <a:gd name="T29" fmla="*/ 232 h 420"/>
              <a:gd name="T30" fmla="*/ 652 w 652"/>
              <a:gd name="T31" fmla="*/ 190 h 420"/>
              <a:gd name="T32" fmla="*/ 599 w 652"/>
              <a:gd name="T33" fmla="*/ 129 h 420"/>
              <a:gd name="T34" fmla="*/ 545 w 652"/>
              <a:gd name="T35" fmla="*/ 67 h 420"/>
              <a:gd name="T36" fmla="*/ 534 w 652"/>
              <a:gd name="T37" fmla="*/ 0 h 420"/>
              <a:gd name="T38" fmla="*/ 15 w 652"/>
              <a:gd name="T39" fmla="*/ 10 h 420"/>
              <a:gd name="T40" fmla="*/ 0 w 652"/>
              <a:gd name="T41" fmla="*/ 8 h 420"/>
              <a:gd name="T42" fmla="*/ 2 w 652"/>
              <a:gd name="T43" fmla="*/ 40 h 420"/>
              <a:gd name="T44" fmla="*/ 2 w 652"/>
              <a:gd name="T45" fmla="*/ 40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52" h="420">
                <a:moveTo>
                  <a:pt x="2" y="40"/>
                </a:moveTo>
                <a:lnTo>
                  <a:pt x="13" y="65"/>
                </a:lnTo>
                <a:lnTo>
                  <a:pt x="5" y="88"/>
                </a:lnTo>
                <a:lnTo>
                  <a:pt x="13" y="147"/>
                </a:lnTo>
                <a:lnTo>
                  <a:pt x="43" y="230"/>
                </a:lnTo>
                <a:lnTo>
                  <a:pt x="43" y="255"/>
                </a:lnTo>
                <a:lnTo>
                  <a:pt x="64" y="295"/>
                </a:lnTo>
                <a:lnTo>
                  <a:pt x="74" y="358"/>
                </a:lnTo>
                <a:lnTo>
                  <a:pt x="68" y="377"/>
                </a:lnTo>
                <a:lnTo>
                  <a:pt x="81" y="397"/>
                </a:lnTo>
                <a:lnTo>
                  <a:pt x="504" y="388"/>
                </a:lnTo>
                <a:lnTo>
                  <a:pt x="534" y="420"/>
                </a:lnTo>
                <a:lnTo>
                  <a:pt x="578" y="325"/>
                </a:lnTo>
                <a:lnTo>
                  <a:pt x="564" y="289"/>
                </a:lnTo>
                <a:lnTo>
                  <a:pt x="639" y="232"/>
                </a:lnTo>
                <a:lnTo>
                  <a:pt x="652" y="190"/>
                </a:lnTo>
                <a:lnTo>
                  <a:pt x="599" y="129"/>
                </a:lnTo>
                <a:lnTo>
                  <a:pt x="545" y="67"/>
                </a:lnTo>
                <a:lnTo>
                  <a:pt x="534" y="0"/>
                </a:lnTo>
                <a:lnTo>
                  <a:pt x="15" y="10"/>
                </a:lnTo>
                <a:lnTo>
                  <a:pt x="0" y="8"/>
                </a:lnTo>
                <a:lnTo>
                  <a:pt x="2" y="40"/>
                </a:lnTo>
                <a:lnTo>
                  <a:pt x="2" y="40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8" name="Freeform 1134" title="MO">
            <a:extLst>
              <a:ext uri="{FF2B5EF4-FFF2-40B4-BE49-F238E27FC236}">
                <a16:creationId xmlns:a16="http://schemas.microsoft.com/office/drawing/2014/main" id="{9D132B91-7BFB-1BD5-CC33-31B26AA39F33}"/>
              </a:ext>
            </a:extLst>
          </p:cNvPr>
          <p:cNvSpPr>
            <a:spLocks/>
          </p:cNvSpPr>
          <p:nvPr/>
        </p:nvSpPr>
        <p:spPr bwMode="auto">
          <a:xfrm>
            <a:off x="4496880" y="3668921"/>
            <a:ext cx="738110" cy="636587"/>
          </a:xfrm>
          <a:custGeom>
            <a:avLst/>
            <a:gdLst>
              <a:gd name="T0" fmla="*/ 44 w 727"/>
              <a:gd name="T1" fmla="*/ 89 h 616"/>
              <a:gd name="T2" fmla="*/ 67 w 727"/>
              <a:gd name="T3" fmla="*/ 108 h 616"/>
              <a:gd name="T4" fmla="*/ 78 w 727"/>
              <a:gd name="T5" fmla="*/ 104 h 616"/>
              <a:gd name="T6" fmla="*/ 94 w 727"/>
              <a:gd name="T7" fmla="*/ 125 h 616"/>
              <a:gd name="T8" fmla="*/ 80 w 727"/>
              <a:gd name="T9" fmla="*/ 125 h 616"/>
              <a:gd name="T10" fmla="*/ 67 w 727"/>
              <a:gd name="T11" fmla="*/ 154 h 616"/>
              <a:gd name="T12" fmla="*/ 99 w 727"/>
              <a:gd name="T13" fmla="*/ 200 h 616"/>
              <a:gd name="T14" fmla="*/ 124 w 727"/>
              <a:gd name="T15" fmla="*/ 205 h 616"/>
              <a:gd name="T16" fmla="*/ 120 w 727"/>
              <a:gd name="T17" fmla="*/ 492 h 616"/>
              <a:gd name="T18" fmla="*/ 124 w 727"/>
              <a:gd name="T19" fmla="*/ 563 h 616"/>
              <a:gd name="T20" fmla="*/ 607 w 727"/>
              <a:gd name="T21" fmla="*/ 547 h 616"/>
              <a:gd name="T22" fmla="*/ 613 w 727"/>
              <a:gd name="T23" fmla="*/ 589 h 616"/>
              <a:gd name="T24" fmla="*/ 592 w 727"/>
              <a:gd name="T25" fmla="*/ 616 h 616"/>
              <a:gd name="T26" fmla="*/ 666 w 727"/>
              <a:gd name="T27" fmla="*/ 612 h 616"/>
              <a:gd name="T28" fmla="*/ 679 w 727"/>
              <a:gd name="T29" fmla="*/ 589 h 616"/>
              <a:gd name="T30" fmla="*/ 679 w 727"/>
              <a:gd name="T31" fmla="*/ 563 h 616"/>
              <a:gd name="T32" fmla="*/ 698 w 727"/>
              <a:gd name="T33" fmla="*/ 544 h 616"/>
              <a:gd name="T34" fmla="*/ 702 w 727"/>
              <a:gd name="T35" fmla="*/ 523 h 616"/>
              <a:gd name="T36" fmla="*/ 721 w 727"/>
              <a:gd name="T37" fmla="*/ 521 h 616"/>
              <a:gd name="T38" fmla="*/ 727 w 727"/>
              <a:gd name="T39" fmla="*/ 479 h 616"/>
              <a:gd name="T40" fmla="*/ 700 w 727"/>
              <a:gd name="T41" fmla="*/ 473 h 616"/>
              <a:gd name="T42" fmla="*/ 683 w 727"/>
              <a:gd name="T43" fmla="*/ 443 h 616"/>
              <a:gd name="T44" fmla="*/ 656 w 727"/>
              <a:gd name="T45" fmla="*/ 369 h 616"/>
              <a:gd name="T46" fmla="*/ 626 w 727"/>
              <a:gd name="T47" fmla="*/ 359 h 616"/>
              <a:gd name="T48" fmla="*/ 592 w 727"/>
              <a:gd name="T49" fmla="*/ 331 h 616"/>
              <a:gd name="T50" fmla="*/ 578 w 727"/>
              <a:gd name="T51" fmla="*/ 293 h 616"/>
              <a:gd name="T52" fmla="*/ 599 w 727"/>
              <a:gd name="T53" fmla="*/ 234 h 616"/>
              <a:gd name="T54" fmla="*/ 582 w 727"/>
              <a:gd name="T55" fmla="*/ 222 h 616"/>
              <a:gd name="T56" fmla="*/ 540 w 727"/>
              <a:gd name="T57" fmla="*/ 222 h 616"/>
              <a:gd name="T58" fmla="*/ 531 w 727"/>
              <a:gd name="T59" fmla="*/ 186 h 616"/>
              <a:gd name="T60" fmla="*/ 462 w 727"/>
              <a:gd name="T61" fmla="*/ 114 h 616"/>
              <a:gd name="T62" fmla="*/ 445 w 727"/>
              <a:gd name="T63" fmla="*/ 55 h 616"/>
              <a:gd name="T64" fmla="*/ 453 w 727"/>
              <a:gd name="T65" fmla="*/ 32 h 616"/>
              <a:gd name="T66" fmla="*/ 423 w 727"/>
              <a:gd name="T67" fmla="*/ 0 h 616"/>
              <a:gd name="T68" fmla="*/ 0 w 727"/>
              <a:gd name="T69" fmla="*/ 9 h 616"/>
              <a:gd name="T70" fmla="*/ 44 w 727"/>
              <a:gd name="T71" fmla="*/ 89 h 616"/>
              <a:gd name="T72" fmla="*/ 44 w 727"/>
              <a:gd name="T73" fmla="*/ 89 h 6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27" h="616">
                <a:moveTo>
                  <a:pt x="44" y="89"/>
                </a:moveTo>
                <a:lnTo>
                  <a:pt x="67" y="108"/>
                </a:lnTo>
                <a:lnTo>
                  <a:pt x="78" y="104"/>
                </a:lnTo>
                <a:lnTo>
                  <a:pt x="94" y="125"/>
                </a:lnTo>
                <a:lnTo>
                  <a:pt x="80" y="125"/>
                </a:lnTo>
                <a:lnTo>
                  <a:pt x="67" y="154"/>
                </a:lnTo>
                <a:lnTo>
                  <a:pt x="99" y="200"/>
                </a:lnTo>
                <a:lnTo>
                  <a:pt x="124" y="205"/>
                </a:lnTo>
                <a:lnTo>
                  <a:pt x="120" y="492"/>
                </a:lnTo>
                <a:lnTo>
                  <a:pt x="124" y="563"/>
                </a:lnTo>
                <a:lnTo>
                  <a:pt x="607" y="547"/>
                </a:lnTo>
                <a:lnTo>
                  <a:pt x="613" y="589"/>
                </a:lnTo>
                <a:lnTo>
                  <a:pt x="592" y="616"/>
                </a:lnTo>
                <a:lnTo>
                  <a:pt x="666" y="612"/>
                </a:lnTo>
                <a:lnTo>
                  <a:pt x="679" y="589"/>
                </a:lnTo>
                <a:lnTo>
                  <a:pt x="679" y="563"/>
                </a:lnTo>
                <a:lnTo>
                  <a:pt x="698" y="544"/>
                </a:lnTo>
                <a:lnTo>
                  <a:pt x="702" y="523"/>
                </a:lnTo>
                <a:lnTo>
                  <a:pt x="721" y="521"/>
                </a:lnTo>
                <a:lnTo>
                  <a:pt x="727" y="479"/>
                </a:lnTo>
                <a:lnTo>
                  <a:pt x="700" y="473"/>
                </a:lnTo>
                <a:lnTo>
                  <a:pt x="683" y="443"/>
                </a:lnTo>
                <a:lnTo>
                  <a:pt x="656" y="369"/>
                </a:lnTo>
                <a:lnTo>
                  <a:pt x="626" y="359"/>
                </a:lnTo>
                <a:lnTo>
                  <a:pt x="592" y="331"/>
                </a:lnTo>
                <a:lnTo>
                  <a:pt x="578" y="293"/>
                </a:lnTo>
                <a:lnTo>
                  <a:pt x="599" y="234"/>
                </a:lnTo>
                <a:lnTo>
                  <a:pt x="582" y="222"/>
                </a:lnTo>
                <a:lnTo>
                  <a:pt x="540" y="222"/>
                </a:lnTo>
                <a:lnTo>
                  <a:pt x="531" y="186"/>
                </a:lnTo>
                <a:lnTo>
                  <a:pt x="462" y="114"/>
                </a:lnTo>
                <a:lnTo>
                  <a:pt x="445" y="55"/>
                </a:lnTo>
                <a:lnTo>
                  <a:pt x="453" y="32"/>
                </a:lnTo>
                <a:lnTo>
                  <a:pt x="423" y="0"/>
                </a:lnTo>
                <a:lnTo>
                  <a:pt x="0" y="9"/>
                </a:lnTo>
                <a:lnTo>
                  <a:pt x="44" y="89"/>
                </a:lnTo>
                <a:lnTo>
                  <a:pt x="44" y="89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9" name="Freeform 1135" title="AR">
            <a:extLst>
              <a:ext uri="{FF2B5EF4-FFF2-40B4-BE49-F238E27FC236}">
                <a16:creationId xmlns:a16="http://schemas.microsoft.com/office/drawing/2014/main" id="{9E385FEA-F03E-7DC1-5A72-A828F7CD8918}"/>
              </a:ext>
            </a:extLst>
          </p:cNvPr>
          <p:cNvSpPr>
            <a:spLocks/>
          </p:cNvSpPr>
          <p:nvPr/>
        </p:nvSpPr>
        <p:spPr bwMode="auto">
          <a:xfrm>
            <a:off x="4620692" y="4237246"/>
            <a:ext cx="558742" cy="495300"/>
          </a:xfrm>
          <a:custGeom>
            <a:avLst/>
            <a:gdLst>
              <a:gd name="T0" fmla="*/ 21 w 551"/>
              <a:gd name="T1" fmla="*/ 166 h 481"/>
              <a:gd name="T2" fmla="*/ 17 w 551"/>
              <a:gd name="T3" fmla="*/ 398 h 481"/>
              <a:gd name="T4" fmla="*/ 29 w 551"/>
              <a:gd name="T5" fmla="*/ 411 h 481"/>
              <a:gd name="T6" fmla="*/ 69 w 551"/>
              <a:gd name="T7" fmla="*/ 411 h 481"/>
              <a:gd name="T8" fmla="*/ 70 w 551"/>
              <a:gd name="T9" fmla="*/ 481 h 481"/>
              <a:gd name="T10" fmla="*/ 397 w 551"/>
              <a:gd name="T11" fmla="*/ 477 h 481"/>
              <a:gd name="T12" fmla="*/ 392 w 551"/>
              <a:gd name="T13" fmla="*/ 405 h 481"/>
              <a:gd name="T14" fmla="*/ 418 w 551"/>
              <a:gd name="T15" fmla="*/ 325 h 481"/>
              <a:gd name="T16" fmla="*/ 460 w 551"/>
              <a:gd name="T17" fmla="*/ 270 h 481"/>
              <a:gd name="T18" fmla="*/ 456 w 551"/>
              <a:gd name="T19" fmla="*/ 255 h 481"/>
              <a:gd name="T20" fmla="*/ 487 w 551"/>
              <a:gd name="T21" fmla="*/ 204 h 481"/>
              <a:gd name="T22" fmla="*/ 504 w 551"/>
              <a:gd name="T23" fmla="*/ 149 h 481"/>
              <a:gd name="T24" fmla="*/ 498 w 551"/>
              <a:gd name="T25" fmla="*/ 145 h 481"/>
              <a:gd name="T26" fmla="*/ 525 w 551"/>
              <a:gd name="T27" fmla="*/ 124 h 481"/>
              <a:gd name="T28" fmla="*/ 551 w 551"/>
              <a:gd name="T29" fmla="*/ 76 h 481"/>
              <a:gd name="T30" fmla="*/ 542 w 551"/>
              <a:gd name="T31" fmla="*/ 65 h 481"/>
              <a:gd name="T32" fmla="*/ 468 w 551"/>
              <a:gd name="T33" fmla="*/ 69 h 481"/>
              <a:gd name="T34" fmla="*/ 489 w 551"/>
              <a:gd name="T35" fmla="*/ 42 h 481"/>
              <a:gd name="T36" fmla="*/ 483 w 551"/>
              <a:gd name="T37" fmla="*/ 0 h 481"/>
              <a:gd name="T38" fmla="*/ 0 w 551"/>
              <a:gd name="T39" fmla="*/ 16 h 481"/>
              <a:gd name="T40" fmla="*/ 21 w 551"/>
              <a:gd name="T41" fmla="*/ 166 h 481"/>
              <a:gd name="T42" fmla="*/ 21 w 551"/>
              <a:gd name="T43" fmla="*/ 166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51" h="481">
                <a:moveTo>
                  <a:pt x="21" y="166"/>
                </a:moveTo>
                <a:lnTo>
                  <a:pt x="17" y="398"/>
                </a:lnTo>
                <a:lnTo>
                  <a:pt x="29" y="411"/>
                </a:lnTo>
                <a:lnTo>
                  <a:pt x="69" y="411"/>
                </a:lnTo>
                <a:lnTo>
                  <a:pt x="70" y="481"/>
                </a:lnTo>
                <a:lnTo>
                  <a:pt x="397" y="477"/>
                </a:lnTo>
                <a:lnTo>
                  <a:pt x="392" y="405"/>
                </a:lnTo>
                <a:lnTo>
                  <a:pt x="418" y="325"/>
                </a:lnTo>
                <a:lnTo>
                  <a:pt x="460" y="270"/>
                </a:lnTo>
                <a:lnTo>
                  <a:pt x="456" y="255"/>
                </a:lnTo>
                <a:lnTo>
                  <a:pt x="487" y="204"/>
                </a:lnTo>
                <a:lnTo>
                  <a:pt x="504" y="149"/>
                </a:lnTo>
                <a:lnTo>
                  <a:pt x="498" y="145"/>
                </a:lnTo>
                <a:lnTo>
                  <a:pt x="525" y="124"/>
                </a:lnTo>
                <a:lnTo>
                  <a:pt x="551" y="76"/>
                </a:lnTo>
                <a:lnTo>
                  <a:pt x="542" y="65"/>
                </a:lnTo>
                <a:lnTo>
                  <a:pt x="468" y="69"/>
                </a:lnTo>
                <a:lnTo>
                  <a:pt x="489" y="42"/>
                </a:lnTo>
                <a:lnTo>
                  <a:pt x="483" y="0"/>
                </a:lnTo>
                <a:lnTo>
                  <a:pt x="0" y="16"/>
                </a:lnTo>
                <a:lnTo>
                  <a:pt x="21" y="166"/>
                </a:lnTo>
                <a:lnTo>
                  <a:pt x="21" y="166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0" name="Freeform 1136" title="LA">
            <a:extLst>
              <a:ext uri="{FF2B5EF4-FFF2-40B4-BE49-F238E27FC236}">
                <a16:creationId xmlns:a16="http://schemas.microsoft.com/office/drawing/2014/main" id="{C221CB34-E2D0-71BB-47FE-6016F6952CAA}"/>
              </a:ext>
            </a:extLst>
          </p:cNvPr>
          <p:cNvSpPr>
            <a:spLocks/>
          </p:cNvSpPr>
          <p:nvPr/>
        </p:nvSpPr>
        <p:spPr bwMode="auto">
          <a:xfrm>
            <a:off x="4693710" y="4727783"/>
            <a:ext cx="634934" cy="544513"/>
          </a:xfrm>
          <a:custGeom>
            <a:avLst/>
            <a:gdLst>
              <a:gd name="T0" fmla="*/ 0 w 624"/>
              <a:gd name="T1" fmla="*/ 4 h 529"/>
              <a:gd name="T2" fmla="*/ 6 w 624"/>
              <a:gd name="T3" fmla="*/ 147 h 529"/>
              <a:gd name="T4" fmla="*/ 63 w 624"/>
              <a:gd name="T5" fmla="*/ 251 h 529"/>
              <a:gd name="T6" fmla="*/ 42 w 624"/>
              <a:gd name="T7" fmla="*/ 333 h 529"/>
              <a:gd name="T8" fmla="*/ 46 w 624"/>
              <a:gd name="T9" fmla="*/ 401 h 529"/>
              <a:gd name="T10" fmla="*/ 21 w 624"/>
              <a:gd name="T11" fmla="*/ 436 h 529"/>
              <a:gd name="T12" fmla="*/ 31 w 624"/>
              <a:gd name="T13" fmla="*/ 447 h 529"/>
              <a:gd name="T14" fmla="*/ 114 w 624"/>
              <a:gd name="T15" fmla="*/ 438 h 529"/>
              <a:gd name="T16" fmla="*/ 217 w 624"/>
              <a:gd name="T17" fmla="*/ 464 h 529"/>
              <a:gd name="T18" fmla="*/ 251 w 624"/>
              <a:gd name="T19" fmla="*/ 438 h 529"/>
              <a:gd name="T20" fmla="*/ 352 w 624"/>
              <a:gd name="T21" fmla="*/ 479 h 529"/>
              <a:gd name="T22" fmla="*/ 360 w 624"/>
              <a:gd name="T23" fmla="*/ 502 h 529"/>
              <a:gd name="T24" fmla="*/ 398 w 624"/>
              <a:gd name="T25" fmla="*/ 519 h 529"/>
              <a:gd name="T26" fmla="*/ 419 w 624"/>
              <a:gd name="T27" fmla="*/ 498 h 529"/>
              <a:gd name="T28" fmla="*/ 466 w 624"/>
              <a:gd name="T29" fmla="*/ 517 h 529"/>
              <a:gd name="T30" fmla="*/ 497 w 624"/>
              <a:gd name="T31" fmla="*/ 502 h 529"/>
              <a:gd name="T32" fmla="*/ 491 w 624"/>
              <a:gd name="T33" fmla="*/ 472 h 529"/>
              <a:gd name="T34" fmla="*/ 573 w 624"/>
              <a:gd name="T35" fmla="*/ 498 h 529"/>
              <a:gd name="T36" fmla="*/ 569 w 624"/>
              <a:gd name="T37" fmla="*/ 529 h 529"/>
              <a:gd name="T38" fmla="*/ 624 w 624"/>
              <a:gd name="T39" fmla="*/ 491 h 529"/>
              <a:gd name="T40" fmla="*/ 575 w 624"/>
              <a:gd name="T41" fmla="*/ 485 h 529"/>
              <a:gd name="T42" fmla="*/ 538 w 624"/>
              <a:gd name="T43" fmla="*/ 445 h 529"/>
              <a:gd name="T44" fmla="*/ 584 w 624"/>
              <a:gd name="T45" fmla="*/ 396 h 529"/>
              <a:gd name="T46" fmla="*/ 584 w 624"/>
              <a:gd name="T47" fmla="*/ 367 h 529"/>
              <a:gd name="T48" fmla="*/ 533 w 624"/>
              <a:gd name="T49" fmla="*/ 409 h 529"/>
              <a:gd name="T50" fmla="*/ 508 w 624"/>
              <a:gd name="T51" fmla="*/ 396 h 529"/>
              <a:gd name="T52" fmla="*/ 529 w 624"/>
              <a:gd name="T53" fmla="*/ 373 h 529"/>
              <a:gd name="T54" fmla="*/ 472 w 624"/>
              <a:gd name="T55" fmla="*/ 390 h 529"/>
              <a:gd name="T56" fmla="*/ 436 w 624"/>
              <a:gd name="T57" fmla="*/ 375 h 529"/>
              <a:gd name="T58" fmla="*/ 445 w 624"/>
              <a:gd name="T59" fmla="*/ 350 h 529"/>
              <a:gd name="T60" fmla="*/ 542 w 624"/>
              <a:gd name="T61" fmla="*/ 367 h 529"/>
              <a:gd name="T62" fmla="*/ 504 w 624"/>
              <a:gd name="T63" fmla="*/ 305 h 529"/>
              <a:gd name="T64" fmla="*/ 510 w 624"/>
              <a:gd name="T65" fmla="*/ 259 h 529"/>
              <a:gd name="T66" fmla="*/ 289 w 624"/>
              <a:gd name="T67" fmla="*/ 268 h 529"/>
              <a:gd name="T68" fmla="*/ 316 w 624"/>
              <a:gd name="T69" fmla="*/ 170 h 529"/>
              <a:gd name="T70" fmla="*/ 354 w 624"/>
              <a:gd name="T71" fmla="*/ 120 h 529"/>
              <a:gd name="T72" fmla="*/ 343 w 624"/>
              <a:gd name="T73" fmla="*/ 107 h 529"/>
              <a:gd name="T74" fmla="*/ 327 w 624"/>
              <a:gd name="T75" fmla="*/ 0 h 529"/>
              <a:gd name="T76" fmla="*/ 0 w 624"/>
              <a:gd name="T77" fmla="*/ 4 h 529"/>
              <a:gd name="T78" fmla="*/ 0 w 624"/>
              <a:gd name="T79" fmla="*/ 4 h 529"/>
              <a:gd name="T80" fmla="*/ 0 w 624"/>
              <a:gd name="T81" fmla="*/ 4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24" h="529">
                <a:moveTo>
                  <a:pt x="0" y="4"/>
                </a:moveTo>
                <a:lnTo>
                  <a:pt x="6" y="147"/>
                </a:lnTo>
                <a:lnTo>
                  <a:pt x="63" y="251"/>
                </a:lnTo>
                <a:lnTo>
                  <a:pt x="42" y="333"/>
                </a:lnTo>
                <a:lnTo>
                  <a:pt x="46" y="401"/>
                </a:lnTo>
                <a:lnTo>
                  <a:pt x="21" y="436"/>
                </a:lnTo>
                <a:lnTo>
                  <a:pt x="31" y="447"/>
                </a:lnTo>
                <a:lnTo>
                  <a:pt x="114" y="438"/>
                </a:lnTo>
                <a:lnTo>
                  <a:pt x="217" y="464"/>
                </a:lnTo>
                <a:lnTo>
                  <a:pt x="251" y="438"/>
                </a:lnTo>
                <a:lnTo>
                  <a:pt x="352" y="479"/>
                </a:lnTo>
                <a:lnTo>
                  <a:pt x="360" y="502"/>
                </a:lnTo>
                <a:lnTo>
                  <a:pt x="398" y="519"/>
                </a:lnTo>
                <a:lnTo>
                  <a:pt x="419" y="498"/>
                </a:lnTo>
                <a:lnTo>
                  <a:pt x="466" y="517"/>
                </a:lnTo>
                <a:lnTo>
                  <a:pt x="497" y="502"/>
                </a:lnTo>
                <a:lnTo>
                  <a:pt x="491" y="472"/>
                </a:lnTo>
                <a:lnTo>
                  <a:pt x="573" y="498"/>
                </a:lnTo>
                <a:lnTo>
                  <a:pt x="569" y="529"/>
                </a:lnTo>
                <a:lnTo>
                  <a:pt x="624" y="491"/>
                </a:lnTo>
                <a:lnTo>
                  <a:pt x="575" y="485"/>
                </a:lnTo>
                <a:lnTo>
                  <a:pt x="538" y="445"/>
                </a:lnTo>
                <a:lnTo>
                  <a:pt x="584" y="396"/>
                </a:lnTo>
                <a:lnTo>
                  <a:pt x="584" y="367"/>
                </a:lnTo>
                <a:lnTo>
                  <a:pt x="533" y="409"/>
                </a:lnTo>
                <a:lnTo>
                  <a:pt x="508" y="396"/>
                </a:lnTo>
                <a:lnTo>
                  <a:pt x="529" y="373"/>
                </a:lnTo>
                <a:lnTo>
                  <a:pt x="472" y="390"/>
                </a:lnTo>
                <a:lnTo>
                  <a:pt x="436" y="375"/>
                </a:lnTo>
                <a:lnTo>
                  <a:pt x="445" y="350"/>
                </a:lnTo>
                <a:lnTo>
                  <a:pt x="542" y="367"/>
                </a:lnTo>
                <a:lnTo>
                  <a:pt x="504" y="305"/>
                </a:lnTo>
                <a:lnTo>
                  <a:pt x="510" y="259"/>
                </a:lnTo>
                <a:lnTo>
                  <a:pt x="289" y="268"/>
                </a:lnTo>
                <a:lnTo>
                  <a:pt x="316" y="170"/>
                </a:lnTo>
                <a:lnTo>
                  <a:pt x="354" y="120"/>
                </a:lnTo>
                <a:lnTo>
                  <a:pt x="343" y="107"/>
                </a:lnTo>
                <a:lnTo>
                  <a:pt x="327" y="0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1" name="Freeform 1137" title="MI">
            <a:extLst>
              <a:ext uri="{FF2B5EF4-FFF2-40B4-BE49-F238E27FC236}">
                <a16:creationId xmlns:a16="http://schemas.microsoft.com/office/drawing/2014/main" id="{D06B31F7-9CE0-7463-6BE0-90E7944AEAA8}"/>
              </a:ext>
            </a:extLst>
          </p:cNvPr>
          <p:cNvSpPr>
            <a:spLocks/>
          </p:cNvSpPr>
          <p:nvPr/>
        </p:nvSpPr>
        <p:spPr bwMode="auto">
          <a:xfrm>
            <a:off x="5014351" y="2706896"/>
            <a:ext cx="631759" cy="317500"/>
          </a:xfrm>
          <a:custGeom>
            <a:avLst/>
            <a:gdLst>
              <a:gd name="T0" fmla="*/ 224 w 622"/>
              <a:gd name="T1" fmla="*/ 203 h 310"/>
              <a:gd name="T2" fmla="*/ 232 w 622"/>
              <a:gd name="T3" fmla="*/ 222 h 310"/>
              <a:gd name="T4" fmla="*/ 253 w 622"/>
              <a:gd name="T5" fmla="*/ 228 h 310"/>
              <a:gd name="T6" fmla="*/ 283 w 622"/>
              <a:gd name="T7" fmla="*/ 310 h 310"/>
              <a:gd name="T8" fmla="*/ 338 w 622"/>
              <a:gd name="T9" fmla="*/ 197 h 310"/>
              <a:gd name="T10" fmla="*/ 367 w 622"/>
              <a:gd name="T11" fmla="*/ 201 h 310"/>
              <a:gd name="T12" fmla="*/ 403 w 622"/>
              <a:gd name="T13" fmla="*/ 184 h 310"/>
              <a:gd name="T14" fmla="*/ 462 w 622"/>
              <a:gd name="T15" fmla="*/ 184 h 310"/>
              <a:gd name="T16" fmla="*/ 483 w 622"/>
              <a:gd name="T17" fmla="*/ 158 h 310"/>
              <a:gd name="T18" fmla="*/ 599 w 622"/>
              <a:gd name="T19" fmla="*/ 161 h 310"/>
              <a:gd name="T20" fmla="*/ 622 w 622"/>
              <a:gd name="T21" fmla="*/ 144 h 310"/>
              <a:gd name="T22" fmla="*/ 584 w 622"/>
              <a:gd name="T23" fmla="*/ 101 h 310"/>
              <a:gd name="T24" fmla="*/ 513 w 622"/>
              <a:gd name="T25" fmla="*/ 102 h 310"/>
              <a:gd name="T26" fmla="*/ 456 w 622"/>
              <a:gd name="T27" fmla="*/ 95 h 310"/>
              <a:gd name="T28" fmla="*/ 384 w 622"/>
              <a:gd name="T29" fmla="*/ 95 h 310"/>
              <a:gd name="T30" fmla="*/ 359 w 622"/>
              <a:gd name="T31" fmla="*/ 131 h 310"/>
              <a:gd name="T32" fmla="*/ 323 w 622"/>
              <a:gd name="T33" fmla="*/ 110 h 310"/>
              <a:gd name="T34" fmla="*/ 285 w 622"/>
              <a:gd name="T35" fmla="*/ 114 h 310"/>
              <a:gd name="T36" fmla="*/ 272 w 622"/>
              <a:gd name="T37" fmla="*/ 76 h 310"/>
              <a:gd name="T38" fmla="*/ 190 w 622"/>
              <a:gd name="T39" fmla="*/ 70 h 310"/>
              <a:gd name="T40" fmla="*/ 181 w 622"/>
              <a:gd name="T41" fmla="*/ 57 h 310"/>
              <a:gd name="T42" fmla="*/ 217 w 622"/>
              <a:gd name="T43" fmla="*/ 17 h 310"/>
              <a:gd name="T44" fmla="*/ 247 w 622"/>
              <a:gd name="T45" fmla="*/ 15 h 310"/>
              <a:gd name="T46" fmla="*/ 217 w 622"/>
              <a:gd name="T47" fmla="*/ 0 h 310"/>
              <a:gd name="T48" fmla="*/ 171 w 622"/>
              <a:gd name="T49" fmla="*/ 11 h 310"/>
              <a:gd name="T50" fmla="*/ 95 w 622"/>
              <a:gd name="T51" fmla="*/ 87 h 310"/>
              <a:gd name="T52" fmla="*/ 57 w 622"/>
              <a:gd name="T53" fmla="*/ 95 h 310"/>
              <a:gd name="T54" fmla="*/ 0 w 622"/>
              <a:gd name="T55" fmla="*/ 133 h 310"/>
              <a:gd name="T56" fmla="*/ 224 w 622"/>
              <a:gd name="T57" fmla="*/ 203 h 310"/>
              <a:gd name="T58" fmla="*/ 224 w 622"/>
              <a:gd name="T59" fmla="*/ 203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22" h="310">
                <a:moveTo>
                  <a:pt x="224" y="203"/>
                </a:moveTo>
                <a:lnTo>
                  <a:pt x="232" y="222"/>
                </a:lnTo>
                <a:lnTo>
                  <a:pt x="253" y="228"/>
                </a:lnTo>
                <a:lnTo>
                  <a:pt x="283" y="310"/>
                </a:lnTo>
                <a:lnTo>
                  <a:pt x="338" y="197"/>
                </a:lnTo>
                <a:lnTo>
                  <a:pt x="367" y="201"/>
                </a:lnTo>
                <a:lnTo>
                  <a:pt x="403" y="184"/>
                </a:lnTo>
                <a:lnTo>
                  <a:pt x="462" y="184"/>
                </a:lnTo>
                <a:lnTo>
                  <a:pt x="483" y="158"/>
                </a:lnTo>
                <a:lnTo>
                  <a:pt x="599" y="161"/>
                </a:lnTo>
                <a:lnTo>
                  <a:pt x="622" y="144"/>
                </a:lnTo>
                <a:lnTo>
                  <a:pt x="584" y="101"/>
                </a:lnTo>
                <a:lnTo>
                  <a:pt x="513" y="102"/>
                </a:lnTo>
                <a:lnTo>
                  <a:pt x="456" y="95"/>
                </a:lnTo>
                <a:lnTo>
                  <a:pt x="384" y="95"/>
                </a:lnTo>
                <a:lnTo>
                  <a:pt x="359" y="131"/>
                </a:lnTo>
                <a:lnTo>
                  <a:pt x="323" y="110"/>
                </a:lnTo>
                <a:lnTo>
                  <a:pt x="285" y="114"/>
                </a:lnTo>
                <a:lnTo>
                  <a:pt x="272" y="76"/>
                </a:lnTo>
                <a:lnTo>
                  <a:pt x="190" y="70"/>
                </a:lnTo>
                <a:lnTo>
                  <a:pt x="181" y="57"/>
                </a:lnTo>
                <a:lnTo>
                  <a:pt x="217" y="17"/>
                </a:lnTo>
                <a:lnTo>
                  <a:pt x="247" y="15"/>
                </a:lnTo>
                <a:lnTo>
                  <a:pt x="217" y="0"/>
                </a:lnTo>
                <a:lnTo>
                  <a:pt x="171" y="11"/>
                </a:lnTo>
                <a:lnTo>
                  <a:pt x="95" y="87"/>
                </a:lnTo>
                <a:lnTo>
                  <a:pt x="57" y="95"/>
                </a:lnTo>
                <a:lnTo>
                  <a:pt x="0" y="133"/>
                </a:lnTo>
                <a:lnTo>
                  <a:pt x="224" y="203"/>
                </a:lnTo>
                <a:lnTo>
                  <a:pt x="224" y="203"/>
                </a:lnTo>
                <a:close/>
              </a:path>
            </a:pathLst>
          </a:custGeom>
          <a:solidFill>
            <a:srgbClr val="E7E6E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2" name="Freeform 1138" title="MI">
            <a:extLst>
              <a:ext uri="{FF2B5EF4-FFF2-40B4-BE49-F238E27FC236}">
                <a16:creationId xmlns:a16="http://schemas.microsoft.com/office/drawing/2014/main" id="{6D11E010-4C7D-1A25-7B92-AD59BBC4762B}"/>
              </a:ext>
            </a:extLst>
          </p:cNvPr>
          <p:cNvSpPr>
            <a:spLocks/>
          </p:cNvSpPr>
          <p:nvPr/>
        </p:nvSpPr>
        <p:spPr bwMode="auto">
          <a:xfrm>
            <a:off x="5420709" y="2903746"/>
            <a:ext cx="426992" cy="577850"/>
          </a:xfrm>
          <a:custGeom>
            <a:avLst/>
            <a:gdLst>
              <a:gd name="T0" fmla="*/ 48 w 422"/>
              <a:gd name="T1" fmla="*/ 464 h 559"/>
              <a:gd name="T2" fmla="*/ 42 w 422"/>
              <a:gd name="T3" fmla="*/ 370 h 559"/>
              <a:gd name="T4" fmla="*/ 6 w 422"/>
              <a:gd name="T5" fmla="*/ 302 h 559"/>
              <a:gd name="T6" fmla="*/ 21 w 422"/>
              <a:gd name="T7" fmla="*/ 159 h 559"/>
              <a:gd name="T8" fmla="*/ 82 w 422"/>
              <a:gd name="T9" fmla="*/ 85 h 559"/>
              <a:gd name="T10" fmla="*/ 78 w 422"/>
              <a:gd name="T11" fmla="*/ 140 h 559"/>
              <a:gd name="T12" fmla="*/ 97 w 422"/>
              <a:gd name="T13" fmla="*/ 129 h 559"/>
              <a:gd name="T14" fmla="*/ 97 w 422"/>
              <a:gd name="T15" fmla="*/ 83 h 559"/>
              <a:gd name="T16" fmla="*/ 120 w 422"/>
              <a:gd name="T17" fmla="*/ 57 h 559"/>
              <a:gd name="T18" fmla="*/ 127 w 422"/>
              <a:gd name="T19" fmla="*/ 7 h 559"/>
              <a:gd name="T20" fmla="*/ 148 w 422"/>
              <a:gd name="T21" fmla="*/ 0 h 559"/>
              <a:gd name="T22" fmla="*/ 276 w 422"/>
              <a:gd name="T23" fmla="*/ 43 h 559"/>
              <a:gd name="T24" fmla="*/ 287 w 422"/>
              <a:gd name="T25" fmla="*/ 80 h 559"/>
              <a:gd name="T26" fmla="*/ 304 w 422"/>
              <a:gd name="T27" fmla="*/ 114 h 559"/>
              <a:gd name="T28" fmla="*/ 308 w 422"/>
              <a:gd name="T29" fmla="*/ 175 h 559"/>
              <a:gd name="T30" fmla="*/ 264 w 422"/>
              <a:gd name="T31" fmla="*/ 228 h 559"/>
              <a:gd name="T32" fmla="*/ 262 w 422"/>
              <a:gd name="T33" fmla="*/ 268 h 559"/>
              <a:gd name="T34" fmla="*/ 287 w 422"/>
              <a:gd name="T35" fmla="*/ 281 h 559"/>
              <a:gd name="T36" fmla="*/ 321 w 422"/>
              <a:gd name="T37" fmla="*/ 226 h 559"/>
              <a:gd name="T38" fmla="*/ 356 w 422"/>
              <a:gd name="T39" fmla="*/ 207 h 559"/>
              <a:gd name="T40" fmla="*/ 378 w 422"/>
              <a:gd name="T41" fmla="*/ 218 h 559"/>
              <a:gd name="T42" fmla="*/ 422 w 422"/>
              <a:gd name="T43" fmla="*/ 342 h 559"/>
              <a:gd name="T44" fmla="*/ 392 w 422"/>
              <a:gd name="T45" fmla="*/ 395 h 559"/>
              <a:gd name="T46" fmla="*/ 384 w 422"/>
              <a:gd name="T47" fmla="*/ 433 h 559"/>
              <a:gd name="T48" fmla="*/ 367 w 422"/>
              <a:gd name="T49" fmla="*/ 445 h 559"/>
              <a:gd name="T50" fmla="*/ 367 w 422"/>
              <a:gd name="T51" fmla="*/ 479 h 559"/>
              <a:gd name="T52" fmla="*/ 344 w 422"/>
              <a:gd name="T53" fmla="*/ 524 h 559"/>
              <a:gd name="T54" fmla="*/ 205 w 422"/>
              <a:gd name="T55" fmla="*/ 543 h 559"/>
              <a:gd name="T56" fmla="*/ 202 w 422"/>
              <a:gd name="T57" fmla="*/ 536 h 559"/>
              <a:gd name="T58" fmla="*/ 0 w 422"/>
              <a:gd name="T59" fmla="*/ 559 h 559"/>
              <a:gd name="T60" fmla="*/ 48 w 422"/>
              <a:gd name="T61" fmla="*/ 464 h 559"/>
              <a:gd name="T62" fmla="*/ 48 w 422"/>
              <a:gd name="T63" fmla="*/ 464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22" h="559">
                <a:moveTo>
                  <a:pt x="48" y="464"/>
                </a:moveTo>
                <a:lnTo>
                  <a:pt x="42" y="370"/>
                </a:lnTo>
                <a:lnTo>
                  <a:pt x="6" y="302"/>
                </a:lnTo>
                <a:lnTo>
                  <a:pt x="21" y="159"/>
                </a:lnTo>
                <a:lnTo>
                  <a:pt x="82" y="85"/>
                </a:lnTo>
                <a:lnTo>
                  <a:pt x="78" y="140"/>
                </a:lnTo>
                <a:lnTo>
                  <a:pt x="97" y="129"/>
                </a:lnTo>
                <a:lnTo>
                  <a:pt x="97" y="83"/>
                </a:lnTo>
                <a:lnTo>
                  <a:pt x="120" y="57"/>
                </a:lnTo>
                <a:lnTo>
                  <a:pt x="127" y="7"/>
                </a:lnTo>
                <a:lnTo>
                  <a:pt x="148" y="0"/>
                </a:lnTo>
                <a:lnTo>
                  <a:pt x="276" y="43"/>
                </a:lnTo>
                <a:lnTo>
                  <a:pt x="287" y="80"/>
                </a:lnTo>
                <a:lnTo>
                  <a:pt x="304" y="114"/>
                </a:lnTo>
                <a:lnTo>
                  <a:pt x="308" y="175"/>
                </a:lnTo>
                <a:lnTo>
                  <a:pt x="264" y="228"/>
                </a:lnTo>
                <a:lnTo>
                  <a:pt x="262" y="268"/>
                </a:lnTo>
                <a:lnTo>
                  <a:pt x="287" y="281"/>
                </a:lnTo>
                <a:lnTo>
                  <a:pt x="321" y="226"/>
                </a:lnTo>
                <a:lnTo>
                  <a:pt x="356" y="207"/>
                </a:lnTo>
                <a:lnTo>
                  <a:pt x="378" y="218"/>
                </a:lnTo>
                <a:lnTo>
                  <a:pt x="422" y="342"/>
                </a:lnTo>
                <a:lnTo>
                  <a:pt x="392" y="395"/>
                </a:lnTo>
                <a:lnTo>
                  <a:pt x="384" y="433"/>
                </a:lnTo>
                <a:lnTo>
                  <a:pt x="367" y="445"/>
                </a:lnTo>
                <a:lnTo>
                  <a:pt x="367" y="479"/>
                </a:lnTo>
                <a:lnTo>
                  <a:pt x="344" y="524"/>
                </a:lnTo>
                <a:lnTo>
                  <a:pt x="205" y="543"/>
                </a:lnTo>
                <a:lnTo>
                  <a:pt x="202" y="536"/>
                </a:lnTo>
                <a:lnTo>
                  <a:pt x="0" y="559"/>
                </a:lnTo>
                <a:lnTo>
                  <a:pt x="48" y="464"/>
                </a:lnTo>
                <a:lnTo>
                  <a:pt x="48" y="464"/>
                </a:lnTo>
                <a:close/>
              </a:path>
            </a:pathLst>
          </a:custGeom>
          <a:solidFill>
            <a:srgbClr val="E7E6E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3" name="Freeform 1139" title="WI">
            <a:extLst>
              <a:ext uri="{FF2B5EF4-FFF2-40B4-BE49-F238E27FC236}">
                <a16:creationId xmlns:a16="http://schemas.microsoft.com/office/drawing/2014/main" id="{382A9A50-0C91-503F-7107-A0F0EF490674}"/>
              </a:ext>
            </a:extLst>
          </p:cNvPr>
          <p:cNvSpPr>
            <a:spLocks/>
          </p:cNvSpPr>
          <p:nvPr/>
        </p:nvSpPr>
        <p:spPr bwMode="auto">
          <a:xfrm>
            <a:off x="4774663" y="2795796"/>
            <a:ext cx="590488" cy="609600"/>
          </a:xfrm>
          <a:custGeom>
            <a:avLst/>
            <a:gdLst>
              <a:gd name="T0" fmla="*/ 15 w 578"/>
              <a:gd name="T1" fmla="*/ 227 h 591"/>
              <a:gd name="T2" fmla="*/ 13 w 578"/>
              <a:gd name="T3" fmla="*/ 297 h 591"/>
              <a:gd name="T4" fmla="*/ 84 w 578"/>
              <a:gd name="T5" fmla="*/ 341 h 591"/>
              <a:gd name="T6" fmla="*/ 110 w 578"/>
              <a:gd name="T7" fmla="*/ 371 h 591"/>
              <a:gd name="T8" fmla="*/ 167 w 578"/>
              <a:gd name="T9" fmla="*/ 413 h 591"/>
              <a:gd name="T10" fmla="*/ 175 w 578"/>
              <a:gd name="T11" fmla="*/ 462 h 591"/>
              <a:gd name="T12" fmla="*/ 186 w 578"/>
              <a:gd name="T13" fmla="*/ 529 h 591"/>
              <a:gd name="T14" fmla="*/ 240 w 578"/>
              <a:gd name="T15" fmla="*/ 591 h 591"/>
              <a:gd name="T16" fmla="*/ 527 w 578"/>
              <a:gd name="T17" fmla="*/ 574 h 591"/>
              <a:gd name="T18" fmla="*/ 511 w 578"/>
              <a:gd name="T19" fmla="*/ 483 h 591"/>
              <a:gd name="T20" fmla="*/ 536 w 578"/>
              <a:gd name="T21" fmla="*/ 344 h 591"/>
              <a:gd name="T22" fmla="*/ 536 w 578"/>
              <a:gd name="T23" fmla="*/ 306 h 591"/>
              <a:gd name="T24" fmla="*/ 578 w 578"/>
              <a:gd name="T25" fmla="*/ 198 h 591"/>
              <a:gd name="T26" fmla="*/ 567 w 578"/>
              <a:gd name="T27" fmla="*/ 194 h 591"/>
              <a:gd name="T28" fmla="*/ 540 w 578"/>
              <a:gd name="T29" fmla="*/ 257 h 591"/>
              <a:gd name="T30" fmla="*/ 517 w 578"/>
              <a:gd name="T31" fmla="*/ 261 h 591"/>
              <a:gd name="T32" fmla="*/ 508 w 578"/>
              <a:gd name="T33" fmla="*/ 287 h 591"/>
              <a:gd name="T34" fmla="*/ 483 w 578"/>
              <a:gd name="T35" fmla="*/ 304 h 591"/>
              <a:gd name="T36" fmla="*/ 500 w 578"/>
              <a:gd name="T37" fmla="*/ 247 h 591"/>
              <a:gd name="T38" fmla="*/ 517 w 578"/>
              <a:gd name="T39" fmla="*/ 225 h 591"/>
              <a:gd name="T40" fmla="*/ 487 w 578"/>
              <a:gd name="T41" fmla="*/ 143 h 591"/>
              <a:gd name="T42" fmla="*/ 466 w 578"/>
              <a:gd name="T43" fmla="*/ 137 h 591"/>
              <a:gd name="T44" fmla="*/ 458 w 578"/>
              <a:gd name="T45" fmla="*/ 118 h 591"/>
              <a:gd name="T46" fmla="*/ 234 w 578"/>
              <a:gd name="T47" fmla="*/ 48 h 591"/>
              <a:gd name="T48" fmla="*/ 205 w 578"/>
              <a:gd name="T49" fmla="*/ 35 h 591"/>
              <a:gd name="T50" fmla="*/ 190 w 578"/>
              <a:gd name="T51" fmla="*/ 48 h 591"/>
              <a:gd name="T52" fmla="*/ 184 w 578"/>
              <a:gd name="T53" fmla="*/ 44 h 591"/>
              <a:gd name="T54" fmla="*/ 192 w 578"/>
              <a:gd name="T55" fmla="*/ 19 h 591"/>
              <a:gd name="T56" fmla="*/ 198 w 578"/>
              <a:gd name="T57" fmla="*/ 4 h 591"/>
              <a:gd name="T58" fmla="*/ 190 w 578"/>
              <a:gd name="T59" fmla="*/ 0 h 591"/>
              <a:gd name="T60" fmla="*/ 99 w 578"/>
              <a:gd name="T61" fmla="*/ 38 h 591"/>
              <a:gd name="T62" fmla="*/ 89 w 578"/>
              <a:gd name="T63" fmla="*/ 40 h 591"/>
              <a:gd name="T64" fmla="*/ 70 w 578"/>
              <a:gd name="T65" fmla="*/ 31 h 591"/>
              <a:gd name="T66" fmla="*/ 53 w 578"/>
              <a:gd name="T67" fmla="*/ 42 h 591"/>
              <a:gd name="T68" fmla="*/ 57 w 578"/>
              <a:gd name="T69" fmla="*/ 111 h 591"/>
              <a:gd name="T70" fmla="*/ 0 w 578"/>
              <a:gd name="T71" fmla="*/ 179 h 591"/>
              <a:gd name="T72" fmla="*/ 15 w 578"/>
              <a:gd name="T73" fmla="*/ 227 h 591"/>
              <a:gd name="T74" fmla="*/ 15 w 578"/>
              <a:gd name="T75" fmla="*/ 227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78" h="591">
                <a:moveTo>
                  <a:pt x="15" y="227"/>
                </a:moveTo>
                <a:lnTo>
                  <a:pt x="13" y="297"/>
                </a:lnTo>
                <a:lnTo>
                  <a:pt x="84" y="341"/>
                </a:lnTo>
                <a:lnTo>
                  <a:pt x="110" y="371"/>
                </a:lnTo>
                <a:lnTo>
                  <a:pt x="167" y="413"/>
                </a:lnTo>
                <a:lnTo>
                  <a:pt x="175" y="462"/>
                </a:lnTo>
                <a:lnTo>
                  <a:pt x="186" y="529"/>
                </a:lnTo>
                <a:lnTo>
                  <a:pt x="240" y="591"/>
                </a:lnTo>
                <a:lnTo>
                  <a:pt x="527" y="574"/>
                </a:lnTo>
                <a:lnTo>
                  <a:pt x="511" y="483"/>
                </a:lnTo>
                <a:lnTo>
                  <a:pt x="536" y="344"/>
                </a:lnTo>
                <a:lnTo>
                  <a:pt x="536" y="306"/>
                </a:lnTo>
                <a:lnTo>
                  <a:pt x="578" y="198"/>
                </a:lnTo>
                <a:lnTo>
                  <a:pt x="567" y="194"/>
                </a:lnTo>
                <a:lnTo>
                  <a:pt x="540" y="257"/>
                </a:lnTo>
                <a:lnTo>
                  <a:pt x="517" y="261"/>
                </a:lnTo>
                <a:lnTo>
                  <a:pt x="508" y="287"/>
                </a:lnTo>
                <a:lnTo>
                  <a:pt x="483" y="304"/>
                </a:lnTo>
                <a:lnTo>
                  <a:pt x="500" y="247"/>
                </a:lnTo>
                <a:lnTo>
                  <a:pt x="517" y="225"/>
                </a:lnTo>
                <a:lnTo>
                  <a:pt x="487" y="143"/>
                </a:lnTo>
                <a:lnTo>
                  <a:pt x="466" y="137"/>
                </a:lnTo>
                <a:lnTo>
                  <a:pt x="458" y="118"/>
                </a:lnTo>
                <a:lnTo>
                  <a:pt x="234" y="48"/>
                </a:lnTo>
                <a:lnTo>
                  <a:pt x="205" y="35"/>
                </a:lnTo>
                <a:lnTo>
                  <a:pt x="190" y="48"/>
                </a:lnTo>
                <a:lnTo>
                  <a:pt x="184" y="44"/>
                </a:lnTo>
                <a:lnTo>
                  <a:pt x="192" y="19"/>
                </a:lnTo>
                <a:lnTo>
                  <a:pt x="198" y="4"/>
                </a:lnTo>
                <a:lnTo>
                  <a:pt x="190" y="0"/>
                </a:lnTo>
                <a:lnTo>
                  <a:pt x="99" y="38"/>
                </a:lnTo>
                <a:lnTo>
                  <a:pt x="89" y="40"/>
                </a:lnTo>
                <a:lnTo>
                  <a:pt x="70" y="31"/>
                </a:lnTo>
                <a:lnTo>
                  <a:pt x="53" y="42"/>
                </a:lnTo>
                <a:lnTo>
                  <a:pt x="57" y="111"/>
                </a:lnTo>
                <a:lnTo>
                  <a:pt x="0" y="179"/>
                </a:lnTo>
                <a:lnTo>
                  <a:pt x="15" y="227"/>
                </a:lnTo>
                <a:lnTo>
                  <a:pt x="15" y="227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4" name="Freeform 1140" title="IL">
            <a:extLst>
              <a:ext uri="{FF2B5EF4-FFF2-40B4-BE49-F238E27FC236}">
                <a16:creationId xmlns:a16="http://schemas.microsoft.com/office/drawing/2014/main" id="{ED4CADF1-F273-A881-9391-70813502035D}"/>
              </a:ext>
            </a:extLst>
          </p:cNvPr>
          <p:cNvSpPr>
            <a:spLocks/>
          </p:cNvSpPr>
          <p:nvPr/>
        </p:nvSpPr>
        <p:spPr bwMode="auto">
          <a:xfrm>
            <a:off x="4946095" y="3386346"/>
            <a:ext cx="438104" cy="779462"/>
          </a:xfrm>
          <a:custGeom>
            <a:avLst/>
            <a:gdLst>
              <a:gd name="T0" fmla="*/ 8 w 430"/>
              <a:gd name="T1" fmla="*/ 308 h 753"/>
              <a:gd name="T2" fmla="*/ 52 w 430"/>
              <a:gd name="T3" fmla="*/ 213 h 753"/>
              <a:gd name="T4" fmla="*/ 38 w 430"/>
              <a:gd name="T5" fmla="*/ 177 h 753"/>
              <a:gd name="T6" fmla="*/ 113 w 430"/>
              <a:gd name="T7" fmla="*/ 120 h 753"/>
              <a:gd name="T8" fmla="*/ 126 w 430"/>
              <a:gd name="T9" fmla="*/ 78 h 753"/>
              <a:gd name="T10" fmla="*/ 73 w 430"/>
              <a:gd name="T11" fmla="*/ 17 h 753"/>
              <a:gd name="T12" fmla="*/ 360 w 430"/>
              <a:gd name="T13" fmla="*/ 0 h 753"/>
              <a:gd name="T14" fmla="*/ 367 w 430"/>
              <a:gd name="T15" fmla="*/ 44 h 753"/>
              <a:gd name="T16" fmla="*/ 396 w 430"/>
              <a:gd name="T17" fmla="*/ 101 h 753"/>
              <a:gd name="T18" fmla="*/ 421 w 430"/>
              <a:gd name="T19" fmla="*/ 388 h 753"/>
              <a:gd name="T20" fmla="*/ 415 w 430"/>
              <a:gd name="T21" fmla="*/ 447 h 753"/>
              <a:gd name="T22" fmla="*/ 430 w 430"/>
              <a:gd name="T23" fmla="*/ 481 h 753"/>
              <a:gd name="T24" fmla="*/ 413 w 430"/>
              <a:gd name="T25" fmla="*/ 546 h 753"/>
              <a:gd name="T26" fmla="*/ 390 w 430"/>
              <a:gd name="T27" fmla="*/ 574 h 753"/>
              <a:gd name="T28" fmla="*/ 379 w 430"/>
              <a:gd name="T29" fmla="*/ 622 h 753"/>
              <a:gd name="T30" fmla="*/ 392 w 430"/>
              <a:gd name="T31" fmla="*/ 637 h 753"/>
              <a:gd name="T32" fmla="*/ 381 w 430"/>
              <a:gd name="T33" fmla="*/ 664 h 753"/>
              <a:gd name="T34" fmla="*/ 386 w 430"/>
              <a:gd name="T35" fmla="*/ 673 h 753"/>
              <a:gd name="T36" fmla="*/ 352 w 430"/>
              <a:gd name="T37" fmla="*/ 686 h 753"/>
              <a:gd name="T38" fmla="*/ 344 w 430"/>
              <a:gd name="T39" fmla="*/ 734 h 753"/>
              <a:gd name="T40" fmla="*/ 295 w 430"/>
              <a:gd name="T41" fmla="*/ 719 h 753"/>
              <a:gd name="T42" fmla="*/ 270 w 430"/>
              <a:gd name="T43" fmla="*/ 753 h 753"/>
              <a:gd name="T44" fmla="*/ 255 w 430"/>
              <a:gd name="T45" fmla="*/ 749 h 753"/>
              <a:gd name="T46" fmla="*/ 238 w 430"/>
              <a:gd name="T47" fmla="*/ 719 h 753"/>
              <a:gd name="T48" fmla="*/ 211 w 430"/>
              <a:gd name="T49" fmla="*/ 645 h 753"/>
              <a:gd name="T50" fmla="*/ 147 w 430"/>
              <a:gd name="T51" fmla="*/ 607 h 753"/>
              <a:gd name="T52" fmla="*/ 133 w 430"/>
              <a:gd name="T53" fmla="*/ 569 h 753"/>
              <a:gd name="T54" fmla="*/ 154 w 430"/>
              <a:gd name="T55" fmla="*/ 510 h 753"/>
              <a:gd name="T56" fmla="*/ 137 w 430"/>
              <a:gd name="T57" fmla="*/ 498 h 753"/>
              <a:gd name="T58" fmla="*/ 95 w 430"/>
              <a:gd name="T59" fmla="*/ 498 h 753"/>
              <a:gd name="T60" fmla="*/ 86 w 430"/>
              <a:gd name="T61" fmla="*/ 462 h 753"/>
              <a:gd name="T62" fmla="*/ 17 w 430"/>
              <a:gd name="T63" fmla="*/ 390 h 753"/>
              <a:gd name="T64" fmla="*/ 0 w 430"/>
              <a:gd name="T65" fmla="*/ 331 h 753"/>
              <a:gd name="T66" fmla="*/ 8 w 430"/>
              <a:gd name="T67" fmla="*/ 308 h 753"/>
              <a:gd name="T68" fmla="*/ 8 w 430"/>
              <a:gd name="T69" fmla="*/ 308 h 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30" h="753">
                <a:moveTo>
                  <a:pt x="8" y="308"/>
                </a:moveTo>
                <a:lnTo>
                  <a:pt x="52" y="213"/>
                </a:lnTo>
                <a:lnTo>
                  <a:pt x="38" y="177"/>
                </a:lnTo>
                <a:lnTo>
                  <a:pt x="113" y="120"/>
                </a:lnTo>
                <a:lnTo>
                  <a:pt x="126" y="78"/>
                </a:lnTo>
                <a:lnTo>
                  <a:pt x="73" y="17"/>
                </a:lnTo>
                <a:lnTo>
                  <a:pt x="360" y="0"/>
                </a:lnTo>
                <a:lnTo>
                  <a:pt x="367" y="44"/>
                </a:lnTo>
                <a:lnTo>
                  <a:pt x="396" y="101"/>
                </a:lnTo>
                <a:lnTo>
                  <a:pt x="421" y="388"/>
                </a:lnTo>
                <a:lnTo>
                  <a:pt x="415" y="447"/>
                </a:lnTo>
                <a:lnTo>
                  <a:pt x="430" y="481"/>
                </a:lnTo>
                <a:lnTo>
                  <a:pt x="413" y="546"/>
                </a:lnTo>
                <a:lnTo>
                  <a:pt x="390" y="574"/>
                </a:lnTo>
                <a:lnTo>
                  <a:pt x="379" y="622"/>
                </a:lnTo>
                <a:lnTo>
                  <a:pt x="392" y="637"/>
                </a:lnTo>
                <a:lnTo>
                  <a:pt x="381" y="664"/>
                </a:lnTo>
                <a:lnTo>
                  <a:pt x="386" y="673"/>
                </a:lnTo>
                <a:lnTo>
                  <a:pt x="352" y="686"/>
                </a:lnTo>
                <a:lnTo>
                  <a:pt x="344" y="734"/>
                </a:lnTo>
                <a:lnTo>
                  <a:pt x="295" y="719"/>
                </a:lnTo>
                <a:lnTo>
                  <a:pt x="270" y="753"/>
                </a:lnTo>
                <a:lnTo>
                  <a:pt x="255" y="749"/>
                </a:lnTo>
                <a:lnTo>
                  <a:pt x="238" y="719"/>
                </a:lnTo>
                <a:lnTo>
                  <a:pt x="211" y="645"/>
                </a:lnTo>
                <a:lnTo>
                  <a:pt x="147" y="607"/>
                </a:lnTo>
                <a:lnTo>
                  <a:pt x="133" y="569"/>
                </a:lnTo>
                <a:lnTo>
                  <a:pt x="154" y="510"/>
                </a:lnTo>
                <a:lnTo>
                  <a:pt x="137" y="498"/>
                </a:lnTo>
                <a:lnTo>
                  <a:pt x="95" y="498"/>
                </a:lnTo>
                <a:lnTo>
                  <a:pt x="86" y="462"/>
                </a:lnTo>
                <a:lnTo>
                  <a:pt x="17" y="390"/>
                </a:lnTo>
                <a:lnTo>
                  <a:pt x="0" y="331"/>
                </a:lnTo>
                <a:lnTo>
                  <a:pt x="8" y="308"/>
                </a:lnTo>
                <a:lnTo>
                  <a:pt x="8" y="308"/>
                </a:lnTo>
                <a:close/>
              </a:path>
            </a:pathLst>
          </a:custGeom>
          <a:solidFill>
            <a:srgbClr val="70C2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5" name="Freeform 1141" title="IN">
            <a:extLst>
              <a:ext uri="{FF2B5EF4-FFF2-40B4-BE49-F238E27FC236}">
                <a16:creationId xmlns:a16="http://schemas.microsoft.com/office/drawing/2014/main" id="{622B13AF-D812-3986-CB79-5F0AB68E0479}"/>
              </a:ext>
            </a:extLst>
          </p:cNvPr>
          <p:cNvSpPr>
            <a:spLocks/>
          </p:cNvSpPr>
          <p:nvPr/>
        </p:nvSpPr>
        <p:spPr bwMode="auto">
          <a:xfrm>
            <a:off x="5331818" y="3454608"/>
            <a:ext cx="342864" cy="587375"/>
          </a:xfrm>
          <a:custGeom>
            <a:avLst/>
            <a:gdLst>
              <a:gd name="T0" fmla="*/ 11 w 338"/>
              <a:gd name="T1" fmla="*/ 566 h 566"/>
              <a:gd name="T2" fmla="*/ 21 w 338"/>
              <a:gd name="T3" fmla="*/ 549 h 566"/>
              <a:gd name="T4" fmla="*/ 85 w 338"/>
              <a:gd name="T5" fmla="*/ 545 h 566"/>
              <a:gd name="T6" fmla="*/ 138 w 338"/>
              <a:gd name="T7" fmla="*/ 528 h 566"/>
              <a:gd name="T8" fmla="*/ 192 w 338"/>
              <a:gd name="T9" fmla="*/ 496 h 566"/>
              <a:gd name="T10" fmla="*/ 235 w 338"/>
              <a:gd name="T11" fmla="*/ 494 h 566"/>
              <a:gd name="T12" fmla="*/ 285 w 338"/>
              <a:gd name="T13" fmla="*/ 412 h 566"/>
              <a:gd name="T14" fmla="*/ 300 w 338"/>
              <a:gd name="T15" fmla="*/ 418 h 566"/>
              <a:gd name="T16" fmla="*/ 338 w 338"/>
              <a:gd name="T17" fmla="*/ 389 h 566"/>
              <a:gd name="T18" fmla="*/ 329 w 338"/>
              <a:gd name="T19" fmla="*/ 368 h 566"/>
              <a:gd name="T20" fmla="*/ 332 w 338"/>
              <a:gd name="T21" fmla="*/ 357 h 566"/>
              <a:gd name="T22" fmla="*/ 294 w 338"/>
              <a:gd name="T23" fmla="*/ 7 h 566"/>
              <a:gd name="T24" fmla="*/ 291 w 338"/>
              <a:gd name="T25" fmla="*/ 0 h 566"/>
              <a:gd name="T26" fmla="*/ 89 w 338"/>
              <a:gd name="T27" fmla="*/ 23 h 566"/>
              <a:gd name="T28" fmla="*/ 51 w 338"/>
              <a:gd name="T29" fmla="*/ 42 h 566"/>
              <a:gd name="T30" fmla="*/ 17 w 338"/>
              <a:gd name="T31" fmla="*/ 32 h 566"/>
              <a:gd name="T32" fmla="*/ 42 w 338"/>
              <a:gd name="T33" fmla="*/ 319 h 566"/>
              <a:gd name="T34" fmla="*/ 36 w 338"/>
              <a:gd name="T35" fmla="*/ 378 h 566"/>
              <a:gd name="T36" fmla="*/ 51 w 338"/>
              <a:gd name="T37" fmla="*/ 412 h 566"/>
              <a:gd name="T38" fmla="*/ 34 w 338"/>
              <a:gd name="T39" fmla="*/ 477 h 566"/>
              <a:gd name="T40" fmla="*/ 11 w 338"/>
              <a:gd name="T41" fmla="*/ 505 h 566"/>
              <a:gd name="T42" fmla="*/ 0 w 338"/>
              <a:gd name="T43" fmla="*/ 553 h 566"/>
              <a:gd name="T44" fmla="*/ 11 w 338"/>
              <a:gd name="T45" fmla="*/ 566 h 566"/>
              <a:gd name="T46" fmla="*/ 11 w 338"/>
              <a:gd name="T47" fmla="*/ 566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8" h="566">
                <a:moveTo>
                  <a:pt x="11" y="566"/>
                </a:moveTo>
                <a:lnTo>
                  <a:pt x="21" y="549"/>
                </a:lnTo>
                <a:lnTo>
                  <a:pt x="85" y="545"/>
                </a:lnTo>
                <a:lnTo>
                  <a:pt x="138" y="528"/>
                </a:lnTo>
                <a:lnTo>
                  <a:pt x="192" y="496"/>
                </a:lnTo>
                <a:lnTo>
                  <a:pt x="235" y="494"/>
                </a:lnTo>
                <a:lnTo>
                  <a:pt x="285" y="412"/>
                </a:lnTo>
                <a:lnTo>
                  <a:pt x="300" y="418"/>
                </a:lnTo>
                <a:lnTo>
                  <a:pt x="338" y="389"/>
                </a:lnTo>
                <a:lnTo>
                  <a:pt x="329" y="368"/>
                </a:lnTo>
                <a:lnTo>
                  <a:pt x="332" y="357"/>
                </a:lnTo>
                <a:lnTo>
                  <a:pt x="294" y="7"/>
                </a:lnTo>
                <a:lnTo>
                  <a:pt x="291" y="0"/>
                </a:lnTo>
                <a:lnTo>
                  <a:pt x="89" y="23"/>
                </a:lnTo>
                <a:lnTo>
                  <a:pt x="51" y="42"/>
                </a:lnTo>
                <a:lnTo>
                  <a:pt x="17" y="32"/>
                </a:lnTo>
                <a:lnTo>
                  <a:pt x="42" y="319"/>
                </a:lnTo>
                <a:lnTo>
                  <a:pt x="36" y="378"/>
                </a:lnTo>
                <a:lnTo>
                  <a:pt x="51" y="412"/>
                </a:lnTo>
                <a:lnTo>
                  <a:pt x="34" y="477"/>
                </a:lnTo>
                <a:lnTo>
                  <a:pt x="11" y="505"/>
                </a:lnTo>
                <a:lnTo>
                  <a:pt x="0" y="553"/>
                </a:lnTo>
                <a:lnTo>
                  <a:pt x="11" y="566"/>
                </a:lnTo>
                <a:lnTo>
                  <a:pt x="11" y="566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6" name="Freeform 1142" title="KY">
            <a:extLst>
              <a:ext uri="{FF2B5EF4-FFF2-40B4-BE49-F238E27FC236}">
                <a16:creationId xmlns:a16="http://schemas.microsoft.com/office/drawing/2014/main" id="{8EA50AE5-E97C-0367-42E8-BC90A7C5ECF5}"/>
              </a:ext>
            </a:extLst>
          </p:cNvPr>
          <p:cNvSpPr>
            <a:spLocks/>
          </p:cNvSpPr>
          <p:nvPr/>
        </p:nvSpPr>
        <p:spPr bwMode="auto">
          <a:xfrm>
            <a:off x="5214355" y="3818146"/>
            <a:ext cx="804778" cy="409575"/>
          </a:xfrm>
          <a:custGeom>
            <a:avLst/>
            <a:gdLst>
              <a:gd name="T0" fmla="*/ 4 w 791"/>
              <a:gd name="T1" fmla="*/ 375 h 396"/>
              <a:gd name="T2" fmla="*/ 23 w 791"/>
              <a:gd name="T3" fmla="*/ 373 h 396"/>
              <a:gd name="T4" fmla="*/ 29 w 791"/>
              <a:gd name="T5" fmla="*/ 331 h 396"/>
              <a:gd name="T6" fmla="*/ 17 w 791"/>
              <a:gd name="T7" fmla="*/ 329 h 396"/>
              <a:gd name="T8" fmla="*/ 42 w 791"/>
              <a:gd name="T9" fmla="*/ 295 h 396"/>
              <a:gd name="T10" fmla="*/ 91 w 791"/>
              <a:gd name="T11" fmla="*/ 310 h 396"/>
              <a:gd name="T12" fmla="*/ 99 w 791"/>
              <a:gd name="T13" fmla="*/ 262 h 396"/>
              <a:gd name="T14" fmla="*/ 133 w 791"/>
              <a:gd name="T15" fmla="*/ 249 h 396"/>
              <a:gd name="T16" fmla="*/ 128 w 791"/>
              <a:gd name="T17" fmla="*/ 240 h 396"/>
              <a:gd name="T18" fmla="*/ 147 w 791"/>
              <a:gd name="T19" fmla="*/ 194 h 396"/>
              <a:gd name="T20" fmla="*/ 211 w 791"/>
              <a:gd name="T21" fmla="*/ 190 h 396"/>
              <a:gd name="T22" fmla="*/ 264 w 791"/>
              <a:gd name="T23" fmla="*/ 173 h 396"/>
              <a:gd name="T24" fmla="*/ 299 w 791"/>
              <a:gd name="T25" fmla="*/ 150 h 396"/>
              <a:gd name="T26" fmla="*/ 318 w 791"/>
              <a:gd name="T27" fmla="*/ 141 h 396"/>
              <a:gd name="T28" fmla="*/ 361 w 791"/>
              <a:gd name="T29" fmla="*/ 139 h 396"/>
              <a:gd name="T30" fmla="*/ 411 w 791"/>
              <a:gd name="T31" fmla="*/ 57 h 396"/>
              <a:gd name="T32" fmla="*/ 426 w 791"/>
              <a:gd name="T33" fmla="*/ 63 h 396"/>
              <a:gd name="T34" fmla="*/ 464 w 791"/>
              <a:gd name="T35" fmla="*/ 34 h 396"/>
              <a:gd name="T36" fmla="*/ 455 w 791"/>
              <a:gd name="T37" fmla="*/ 13 h 396"/>
              <a:gd name="T38" fmla="*/ 458 w 791"/>
              <a:gd name="T39" fmla="*/ 2 h 396"/>
              <a:gd name="T40" fmla="*/ 493 w 791"/>
              <a:gd name="T41" fmla="*/ 0 h 396"/>
              <a:gd name="T42" fmla="*/ 515 w 791"/>
              <a:gd name="T43" fmla="*/ 8 h 396"/>
              <a:gd name="T44" fmla="*/ 584 w 791"/>
              <a:gd name="T45" fmla="*/ 48 h 396"/>
              <a:gd name="T46" fmla="*/ 633 w 791"/>
              <a:gd name="T47" fmla="*/ 46 h 396"/>
              <a:gd name="T48" fmla="*/ 656 w 791"/>
              <a:gd name="T49" fmla="*/ 31 h 396"/>
              <a:gd name="T50" fmla="*/ 711 w 791"/>
              <a:gd name="T51" fmla="*/ 65 h 396"/>
              <a:gd name="T52" fmla="*/ 728 w 791"/>
              <a:gd name="T53" fmla="*/ 129 h 396"/>
              <a:gd name="T54" fmla="*/ 791 w 791"/>
              <a:gd name="T55" fmla="*/ 175 h 396"/>
              <a:gd name="T56" fmla="*/ 761 w 791"/>
              <a:gd name="T57" fmla="*/ 211 h 396"/>
              <a:gd name="T58" fmla="*/ 707 w 791"/>
              <a:gd name="T59" fmla="*/ 262 h 396"/>
              <a:gd name="T60" fmla="*/ 706 w 791"/>
              <a:gd name="T61" fmla="*/ 274 h 396"/>
              <a:gd name="T62" fmla="*/ 628 w 791"/>
              <a:gd name="T63" fmla="*/ 323 h 396"/>
              <a:gd name="T64" fmla="*/ 190 w 791"/>
              <a:gd name="T65" fmla="*/ 365 h 396"/>
              <a:gd name="T66" fmla="*/ 143 w 791"/>
              <a:gd name="T67" fmla="*/ 361 h 396"/>
              <a:gd name="T68" fmla="*/ 145 w 791"/>
              <a:gd name="T69" fmla="*/ 384 h 396"/>
              <a:gd name="T70" fmla="*/ 0 w 791"/>
              <a:gd name="T71" fmla="*/ 396 h 396"/>
              <a:gd name="T72" fmla="*/ 4 w 791"/>
              <a:gd name="T73" fmla="*/ 375 h 396"/>
              <a:gd name="T74" fmla="*/ 4 w 791"/>
              <a:gd name="T75" fmla="*/ 375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91" h="396">
                <a:moveTo>
                  <a:pt x="4" y="375"/>
                </a:moveTo>
                <a:lnTo>
                  <a:pt x="23" y="373"/>
                </a:lnTo>
                <a:lnTo>
                  <a:pt x="29" y="331"/>
                </a:lnTo>
                <a:lnTo>
                  <a:pt x="17" y="329"/>
                </a:lnTo>
                <a:lnTo>
                  <a:pt x="42" y="295"/>
                </a:lnTo>
                <a:lnTo>
                  <a:pt x="91" y="310"/>
                </a:lnTo>
                <a:lnTo>
                  <a:pt x="99" y="262"/>
                </a:lnTo>
                <a:lnTo>
                  <a:pt x="133" y="249"/>
                </a:lnTo>
                <a:lnTo>
                  <a:pt x="128" y="240"/>
                </a:lnTo>
                <a:lnTo>
                  <a:pt x="147" y="194"/>
                </a:lnTo>
                <a:lnTo>
                  <a:pt x="211" y="190"/>
                </a:lnTo>
                <a:lnTo>
                  <a:pt x="264" y="173"/>
                </a:lnTo>
                <a:lnTo>
                  <a:pt x="299" y="150"/>
                </a:lnTo>
                <a:lnTo>
                  <a:pt x="318" y="141"/>
                </a:lnTo>
                <a:lnTo>
                  <a:pt x="361" y="139"/>
                </a:lnTo>
                <a:lnTo>
                  <a:pt x="411" y="57"/>
                </a:lnTo>
                <a:lnTo>
                  <a:pt x="426" y="63"/>
                </a:lnTo>
                <a:lnTo>
                  <a:pt x="464" y="34"/>
                </a:lnTo>
                <a:lnTo>
                  <a:pt x="455" y="13"/>
                </a:lnTo>
                <a:lnTo>
                  <a:pt x="458" y="2"/>
                </a:lnTo>
                <a:lnTo>
                  <a:pt x="493" y="0"/>
                </a:lnTo>
                <a:lnTo>
                  <a:pt x="515" y="8"/>
                </a:lnTo>
                <a:lnTo>
                  <a:pt x="584" y="48"/>
                </a:lnTo>
                <a:lnTo>
                  <a:pt x="633" y="46"/>
                </a:lnTo>
                <a:lnTo>
                  <a:pt x="656" y="31"/>
                </a:lnTo>
                <a:lnTo>
                  <a:pt x="711" y="65"/>
                </a:lnTo>
                <a:lnTo>
                  <a:pt x="728" y="129"/>
                </a:lnTo>
                <a:lnTo>
                  <a:pt x="791" y="175"/>
                </a:lnTo>
                <a:lnTo>
                  <a:pt x="761" y="211"/>
                </a:lnTo>
                <a:lnTo>
                  <a:pt x="707" y="262"/>
                </a:lnTo>
                <a:lnTo>
                  <a:pt x="706" y="274"/>
                </a:lnTo>
                <a:lnTo>
                  <a:pt x="628" y="323"/>
                </a:lnTo>
                <a:lnTo>
                  <a:pt x="190" y="365"/>
                </a:lnTo>
                <a:lnTo>
                  <a:pt x="143" y="361"/>
                </a:lnTo>
                <a:lnTo>
                  <a:pt x="145" y="384"/>
                </a:lnTo>
                <a:lnTo>
                  <a:pt x="0" y="396"/>
                </a:lnTo>
                <a:lnTo>
                  <a:pt x="4" y="375"/>
                </a:lnTo>
                <a:lnTo>
                  <a:pt x="4" y="375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7" name="Freeform 1143" title="TN">
            <a:extLst>
              <a:ext uri="{FF2B5EF4-FFF2-40B4-BE49-F238E27FC236}">
                <a16:creationId xmlns:a16="http://schemas.microsoft.com/office/drawing/2014/main" id="{10304530-D054-056C-3D5C-5132EC468CFE}"/>
              </a:ext>
            </a:extLst>
          </p:cNvPr>
          <p:cNvSpPr>
            <a:spLocks/>
          </p:cNvSpPr>
          <p:nvPr/>
        </p:nvSpPr>
        <p:spPr bwMode="auto">
          <a:xfrm>
            <a:off x="5115940" y="4126121"/>
            <a:ext cx="946051" cy="317500"/>
          </a:xfrm>
          <a:custGeom>
            <a:avLst/>
            <a:gdLst>
              <a:gd name="T0" fmla="*/ 17 w 931"/>
              <a:gd name="T1" fmla="*/ 253 h 308"/>
              <a:gd name="T2" fmla="*/ 11 w 931"/>
              <a:gd name="T3" fmla="*/ 249 h 308"/>
              <a:gd name="T4" fmla="*/ 38 w 931"/>
              <a:gd name="T5" fmla="*/ 228 h 308"/>
              <a:gd name="T6" fmla="*/ 64 w 931"/>
              <a:gd name="T7" fmla="*/ 180 h 308"/>
              <a:gd name="T8" fmla="*/ 55 w 931"/>
              <a:gd name="T9" fmla="*/ 169 h 308"/>
              <a:gd name="T10" fmla="*/ 68 w 931"/>
              <a:gd name="T11" fmla="*/ 146 h 308"/>
              <a:gd name="T12" fmla="*/ 68 w 931"/>
              <a:gd name="T13" fmla="*/ 120 h 308"/>
              <a:gd name="T14" fmla="*/ 87 w 931"/>
              <a:gd name="T15" fmla="*/ 101 h 308"/>
              <a:gd name="T16" fmla="*/ 232 w 931"/>
              <a:gd name="T17" fmla="*/ 89 h 308"/>
              <a:gd name="T18" fmla="*/ 230 w 931"/>
              <a:gd name="T19" fmla="*/ 66 h 308"/>
              <a:gd name="T20" fmla="*/ 277 w 931"/>
              <a:gd name="T21" fmla="*/ 70 h 308"/>
              <a:gd name="T22" fmla="*/ 715 w 931"/>
              <a:gd name="T23" fmla="*/ 28 h 308"/>
              <a:gd name="T24" fmla="*/ 931 w 931"/>
              <a:gd name="T25" fmla="*/ 0 h 308"/>
              <a:gd name="T26" fmla="*/ 893 w 931"/>
              <a:gd name="T27" fmla="*/ 74 h 308"/>
              <a:gd name="T28" fmla="*/ 834 w 931"/>
              <a:gd name="T29" fmla="*/ 87 h 308"/>
              <a:gd name="T30" fmla="*/ 806 w 931"/>
              <a:gd name="T31" fmla="*/ 125 h 308"/>
              <a:gd name="T32" fmla="*/ 699 w 931"/>
              <a:gd name="T33" fmla="*/ 186 h 308"/>
              <a:gd name="T34" fmla="*/ 694 w 931"/>
              <a:gd name="T35" fmla="*/ 209 h 308"/>
              <a:gd name="T36" fmla="*/ 667 w 931"/>
              <a:gd name="T37" fmla="*/ 222 h 308"/>
              <a:gd name="T38" fmla="*/ 667 w 931"/>
              <a:gd name="T39" fmla="*/ 253 h 308"/>
              <a:gd name="T40" fmla="*/ 523 w 931"/>
              <a:gd name="T41" fmla="*/ 270 h 308"/>
              <a:gd name="T42" fmla="*/ 234 w 931"/>
              <a:gd name="T43" fmla="*/ 294 h 308"/>
              <a:gd name="T44" fmla="*/ 0 w 931"/>
              <a:gd name="T45" fmla="*/ 308 h 308"/>
              <a:gd name="T46" fmla="*/ 17 w 931"/>
              <a:gd name="T47" fmla="*/ 253 h 308"/>
              <a:gd name="T48" fmla="*/ 17 w 931"/>
              <a:gd name="T49" fmla="*/ 253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1" h="308">
                <a:moveTo>
                  <a:pt x="17" y="253"/>
                </a:moveTo>
                <a:lnTo>
                  <a:pt x="11" y="249"/>
                </a:lnTo>
                <a:lnTo>
                  <a:pt x="38" y="228"/>
                </a:lnTo>
                <a:lnTo>
                  <a:pt x="64" y="180"/>
                </a:lnTo>
                <a:lnTo>
                  <a:pt x="55" y="169"/>
                </a:lnTo>
                <a:lnTo>
                  <a:pt x="68" y="146"/>
                </a:lnTo>
                <a:lnTo>
                  <a:pt x="68" y="120"/>
                </a:lnTo>
                <a:lnTo>
                  <a:pt x="87" y="101"/>
                </a:lnTo>
                <a:lnTo>
                  <a:pt x="232" y="89"/>
                </a:lnTo>
                <a:lnTo>
                  <a:pt x="230" y="66"/>
                </a:lnTo>
                <a:lnTo>
                  <a:pt x="277" y="70"/>
                </a:lnTo>
                <a:lnTo>
                  <a:pt x="715" y="28"/>
                </a:lnTo>
                <a:lnTo>
                  <a:pt x="931" y="0"/>
                </a:lnTo>
                <a:lnTo>
                  <a:pt x="893" y="74"/>
                </a:lnTo>
                <a:lnTo>
                  <a:pt x="834" y="87"/>
                </a:lnTo>
                <a:lnTo>
                  <a:pt x="806" y="125"/>
                </a:lnTo>
                <a:lnTo>
                  <a:pt x="699" y="186"/>
                </a:lnTo>
                <a:lnTo>
                  <a:pt x="694" y="209"/>
                </a:lnTo>
                <a:lnTo>
                  <a:pt x="667" y="222"/>
                </a:lnTo>
                <a:lnTo>
                  <a:pt x="667" y="253"/>
                </a:lnTo>
                <a:lnTo>
                  <a:pt x="523" y="270"/>
                </a:lnTo>
                <a:lnTo>
                  <a:pt x="234" y="294"/>
                </a:lnTo>
                <a:lnTo>
                  <a:pt x="0" y="308"/>
                </a:lnTo>
                <a:lnTo>
                  <a:pt x="17" y="253"/>
                </a:lnTo>
                <a:lnTo>
                  <a:pt x="17" y="253"/>
                </a:lnTo>
                <a:close/>
              </a:path>
            </a:pathLst>
          </a:custGeom>
          <a:solidFill>
            <a:srgbClr val="E7E6E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8" name="Freeform 1144" title="MS">
            <a:extLst>
              <a:ext uri="{FF2B5EF4-FFF2-40B4-BE49-F238E27FC236}">
                <a16:creationId xmlns:a16="http://schemas.microsoft.com/office/drawing/2014/main" id="{3461C5D0-1037-8B3C-FC18-9F322CA92DB2}"/>
              </a:ext>
            </a:extLst>
          </p:cNvPr>
          <p:cNvSpPr>
            <a:spLocks/>
          </p:cNvSpPr>
          <p:nvPr/>
        </p:nvSpPr>
        <p:spPr bwMode="auto">
          <a:xfrm>
            <a:off x="4984191" y="4430921"/>
            <a:ext cx="396834" cy="673100"/>
          </a:xfrm>
          <a:custGeom>
            <a:avLst/>
            <a:gdLst>
              <a:gd name="T0" fmla="*/ 27 w 388"/>
              <a:gd name="T1" fmla="*/ 457 h 654"/>
              <a:gd name="T2" fmla="*/ 65 w 388"/>
              <a:gd name="T3" fmla="*/ 407 h 654"/>
              <a:gd name="T4" fmla="*/ 54 w 388"/>
              <a:gd name="T5" fmla="*/ 394 h 654"/>
              <a:gd name="T6" fmla="*/ 38 w 388"/>
              <a:gd name="T7" fmla="*/ 287 h 654"/>
              <a:gd name="T8" fmla="*/ 33 w 388"/>
              <a:gd name="T9" fmla="*/ 215 h 654"/>
              <a:gd name="T10" fmla="*/ 59 w 388"/>
              <a:gd name="T11" fmla="*/ 135 h 654"/>
              <a:gd name="T12" fmla="*/ 101 w 388"/>
              <a:gd name="T13" fmla="*/ 80 h 654"/>
              <a:gd name="T14" fmla="*/ 97 w 388"/>
              <a:gd name="T15" fmla="*/ 65 h 654"/>
              <a:gd name="T16" fmla="*/ 128 w 388"/>
              <a:gd name="T17" fmla="*/ 14 h 654"/>
              <a:gd name="T18" fmla="*/ 362 w 388"/>
              <a:gd name="T19" fmla="*/ 0 h 654"/>
              <a:gd name="T20" fmla="*/ 373 w 388"/>
              <a:gd name="T21" fmla="*/ 12 h 654"/>
              <a:gd name="T22" fmla="*/ 362 w 388"/>
              <a:gd name="T23" fmla="*/ 419 h 654"/>
              <a:gd name="T24" fmla="*/ 388 w 388"/>
              <a:gd name="T25" fmla="*/ 614 h 654"/>
              <a:gd name="T26" fmla="*/ 379 w 388"/>
              <a:gd name="T27" fmla="*/ 624 h 654"/>
              <a:gd name="T28" fmla="*/ 329 w 388"/>
              <a:gd name="T29" fmla="*/ 612 h 654"/>
              <a:gd name="T30" fmla="*/ 253 w 388"/>
              <a:gd name="T31" fmla="*/ 654 h 654"/>
              <a:gd name="T32" fmla="*/ 215 w 388"/>
              <a:gd name="T33" fmla="*/ 592 h 654"/>
              <a:gd name="T34" fmla="*/ 221 w 388"/>
              <a:gd name="T35" fmla="*/ 546 h 654"/>
              <a:gd name="T36" fmla="*/ 0 w 388"/>
              <a:gd name="T37" fmla="*/ 555 h 654"/>
              <a:gd name="T38" fmla="*/ 27 w 388"/>
              <a:gd name="T39" fmla="*/ 457 h 654"/>
              <a:gd name="T40" fmla="*/ 27 w 388"/>
              <a:gd name="T41" fmla="*/ 457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88" h="654">
                <a:moveTo>
                  <a:pt x="27" y="457"/>
                </a:moveTo>
                <a:lnTo>
                  <a:pt x="65" y="407"/>
                </a:lnTo>
                <a:lnTo>
                  <a:pt x="54" y="394"/>
                </a:lnTo>
                <a:lnTo>
                  <a:pt x="38" y="287"/>
                </a:lnTo>
                <a:lnTo>
                  <a:pt x="33" y="215"/>
                </a:lnTo>
                <a:lnTo>
                  <a:pt x="59" y="135"/>
                </a:lnTo>
                <a:lnTo>
                  <a:pt x="101" y="80"/>
                </a:lnTo>
                <a:lnTo>
                  <a:pt x="97" y="65"/>
                </a:lnTo>
                <a:lnTo>
                  <a:pt x="128" y="14"/>
                </a:lnTo>
                <a:lnTo>
                  <a:pt x="362" y="0"/>
                </a:lnTo>
                <a:lnTo>
                  <a:pt x="373" y="12"/>
                </a:lnTo>
                <a:lnTo>
                  <a:pt x="362" y="419"/>
                </a:lnTo>
                <a:lnTo>
                  <a:pt x="388" y="614"/>
                </a:lnTo>
                <a:lnTo>
                  <a:pt x="379" y="624"/>
                </a:lnTo>
                <a:lnTo>
                  <a:pt x="329" y="612"/>
                </a:lnTo>
                <a:lnTo>
                  <a:pt x="253" y="654"/>
                </a:lnTo>
                <a:lnTo>
                  <a:pt x="215" y="592"/>
                </a:lnTo>
                <a:lnTo>
                  <a:pt x="221" y="546"/>
                </a:lnTo>
                <a:lnTo>
                  <a:pt x="0" y="555"/>
                </a:lnTo>
                <a:lnTo>
                  <a:pt x="27" y="457"/>
                </a:lnTo>
                <a:lnTo>
                  <a:pt x="27" y="457"/>
                </a:lnTo>
                <a:close/>
              </a:path>
            </a:pathLst>
          </a:custGeom>
          <a:solidFill>
            <a:srgbClr val="E7E6E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9" name="Freeform 1145" title="AL">
            <a:extLst>
              <a:ext uri="{FF2B5EF4-FFF2-40B4-BE49-F238E27FC236}">
                <a16:creationId xmlns:a16="http://schemas.microsoft.com/office/drawing/2014/main" id="{357A2391-7B54-C9F5-B872-6B03BD65EDB0}"/>
              </a:ext>
            </a:extLst>
          </p:cNvPr>
          <p:cNvSpPr>
            <a:spLocks/>
          </p:cNvSpPr>
          <p:nvPr/>
        </p:nvSpPr>
        <p:spPr bwMode="auto">
          <a:xfrm>
            <a:off x="5354041" y="4403933"/>
            <a:ext cx="419056" cy="677863"/>
          </a:xfrm>
          <a:custGeom>
            <a:avLst/>
            <a:gdLst>
              <a:gd name="T0" fmla="*/ 11 w 416"/>
              <a:gd name="T1" fmla="*/ 36 h 659"/>
              <a:gd name="T2" fmla="*/ 0 w 416"/>
              <a:gd name="T3" fmla="*/ 443 h 659"/>
              <a:gd name="T4" fmla="*/ 26 w 416"/>
              <a:gd name="T5" fmla="*/ 638 h 659"/>
              <a:gd name="T6" fmla="*/ 55 w 416"/>
              <a:gd name="T7" fmla="*/ 646 h 659"/>
              <a:gd name="T8" fmla="*/ 81 w 416"/>
              <a:gd name="T9" fmla="*/ 631 h 659"/>
              <a:gd name="T10" fmla="*/ 97 w 416"/>
              <a:gd name="T11" fmla="*/ 646 h 659"/>
              <a:gd name="T12" fmla="*/ 74 w 416"/>
              <a:gd name="T13" fmla="*/ 659 h 659"/>
              <a:gd name="T14" fmla="*/ 131 w 416"/>
              <a:gd name="T15" fmla="*/ 644 h 659"/>
              <a:gd name="T16" fmla="*/ 142 w 416"/>
              <a:gd name="T17" fmla="*/ 627 h 659"/>
              <a:gd name="T18" fmla="*/ 135 w 416"/>
              <a:gd name="T19" fmla="*/ 616 h 659"/>
              <a:gd name="T20" fmla="*/ 138 w 416"/>
              <a:gd name="T21" fmla="*/ 598 h 659"/>
              <a:gd name="T22" fmla="*/ 112 w 416"/>
              <a:gd name="T23" fmla="*/ 574 h 659"/>
              <a:gd name="T24" fmla="*/ 112 w 416"/>
              <a:gd name="T25" fmla="*/ 553 h 659"/>
              <a:gd name="T26" fmla="*/ 416 w 416"/>
              <a:gd name="T27" fmla="*/ 526 h 659"/>
              <a:gd name="T28" fmla="*/ 391 w 416"/>
              <a:gd name="T29" fmla="*/ 422 h 659"/>
              <a:gd name="T30" fmla="*/ 406 w 416"/>
              <a:gd name="T31" fmla="*/ 359 h 659"/>
              <a:gd name="T32" fmla="*/ 368 w 416"/>
              <a:gd name="T33" fmla="*/ 277 h 659"/>
              <a:gd name="T34" fmla="*/ 289 w 416"/>
              <a:gd name="T35" fmla="*/ 0 h 659"/>
              <a:gd name="T36" fmla="*/ 0 w 416"/>
              <a:gd name="T37" fmla="*/ 24 h 659"/>
              <a:gd name="T38" fmla="*/ 11 w 416"/>
              <a:gd name="T39" fmla="*/ 36 h 659"/>
              <a:gd name="T40" fmla="*/ 11 w 416"/>
              <a:gd name="T41" fmla="*/ 36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16" h="659">
                <a:moveTo>
                  <a:pt x="11" y="36"/>
                </a:moveTo>
                <a:lnTo>
                  <a:pt x="0" y="443"/>
                </a:lnTo>
                <a:lnTo>
                  <a:pt x="26" y="638"/>
                </a:lnTo>
                <a:lnTo>
                  <a:pt x="55" y="646"/>
                </a:lnTo>
                <a:lnTo>
                  <a:pt x="81" y="631"/>
                </a:lnTo>
                <a:lnTo>
                  <a:pt x="97" y="646"/>
                </a:lnTo>
                <a:lnTo>
                  <a:pt x="74" y="659"/>
                </a:lnTo>
                <a:lnTo>
                  <a:pt x="131" y="644"/>
                </a:lnTo>
                <a:lnTo>
                  <a:pt x="142" y="627"/>
                </a:lnTo>
                <a:lnTo>
                  <a:pt x="135" y="616"/>
                </a:lnTo>
                <a:lnTo>
                  <a:pt x="138" y="598"/>
                </a:lnTo>
                <a:lnTo>
                  <a:pt x="112" y="574"/>
                </a:lnTo>
                <a:lnTo>
                  <a:pt x="112" y="553"/>
                </a:lnTo>
                <a:lnTo>
                  <a:pt x="416" y="526"/>
                </a:lnTo>
                <a:lnTo>
                  <a:pt x="391" y="422"/>
                </a:lnTo>
                <a:lnTo>
                  <a:pt x="406" y="359"/>
                </a:lnTo>
                <a:lnTo>
                  <a:pt x="368" y="277"/>
                </a:lnTo>
                <a:lnTo>
                  <a:pt x="289" y="0"/>
                </a:lnTo>
                <a:lnTo>
                  <a:pt x="0" y="24"/>
                </a:lnTo>
                <a:lnTo>
                  <a:pt x="11" y="36"/>
                </a:lnTo>
                <a:lnTo>
                  <a:pt x="11" y="36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0" name="Freeform 1146" title="GA">
            <a:extLst>
              <a:ext uri="{FF2B5EF4-FFF2-40B4-BE49-F238E27FC236}">
                <a16:creationId xmlns:a16="http://schemas.microsoft.com/office/drawing/2014/main" id="{6E81E00D-C86F-6F25-D8E4-A85C77A57FA1}"/>
              </a:ext>
            </a:extLst>
          </p:cNvPr>
          <p:cNvSpPr>
            <a:spLocks/>
          </p:cNvSpPr>
          <p:nvPr/>
        </p:nvSpPr>
        <p:spPr bwMode="auto">
          <a:xfrm>
            <a:off x="5644522" y="4372183"/>
            <a:ext cx="596838" cy="619125"/>
          </a:xfrm>
          <a:custGeom>
            <a:avLst/>
            <a:gdLst>
              <a:gd name="T0" fmla="*/ 79 w 587"/>
              <a:gd name="T1" fmla="*/ 312 h 603"/>
              <a:gd name="T2" fmla="*/ 117 w 587"/>
              <a:gd name="T3" fmla="*/ 394 h 603"/>
              <a:gd name="T4" fmla="*/ 102 w 587"/>
              <a:gd name="T5" fmla="*/ 457 h 603"/>
              <a:gd name="T6" fmla="*/ 127 w 587"/>
              <a:gd name="T7" fmla="*/ 561 h 603"/>
              <a:gd name="T8" fmla="*/ 150 w 587"/>
              <a:gd name="T9" fmla="*/ 595 h 603"/>
              <a:gd name="T10" fmla="*/ 464 w 587"/>
              <a:gd name="T11" fmla="*/ 578 h 603"/>
              <a:gd name="T12" fmla="*/ 467 w 587"/>
              <a:gd name="T13" fmla="*/ 599 h 603"/>
              <a:gd name="T14" fmla="*/ 486 w 587"/>
              <a:gd name="T15" fmla="*/ 603 h 603"/>
              <a:gd name="T16" fmla="*/ 479 w 587"/>
              <a:gd name="T17" fmla="*/ 552 h 603"/>
              <a:gd name="T18" fmla="*/ 492 w 587"/>
              <a:gd name="T19" fmla="*/ 538 h 603"/>
              <a:gd name="T20" fmla="*/ 538 w 587"/>
              <a:gd name="T21" fmla="*/ 548 h 603"/>
              <a:gd name="T22" fmla="*/ 545 w 587"/>
              <a:gd name="T23" fmla="*/ 512 h 603"/>
              <a:gd name="T24" fmla="*/ 540 w 587"/>
              <a:gd name="T25" fmla="*/ 464 h 603"/>
              <a:gd name="T26" fmla="*/ 559 w 587"/>
              <a:gd name="T27" fmla="*/ 451 h 603"/>
              <a:gd name="T28" fmla="*/ 587 w 587"/>
              <a:gd name="T29" fmla="*/ 360 h 603"/>
              <a:gd name="T30" fmla="*/ 568 w 587"/>
              <a:gd name="T31" fmla="*/ 356 h 603"/>
              <a:gd name="T32" fmla="*/ 492 w 587"/>
              <a:gd name="T33" fmla="*/ 238 h 603"/>
              <a:gd name="T34" fmla="*/ 327 w 587"/>
              <a:gd name="T35" fmla="*/ 90 h 603"/>
              <a:gd name="T36" fmla="*/ 254 w 587"/>
              <a:gd name="T37" fmla="*/ 44 h 603"/>
              <a:gd name="T38" fmla="*/ 279 w 587"/>
              <a:gd name="T39" fmla="*/ 0 h 603"/>
              <a:gd name="T40" fmla="*/ 144 w 587"/>
              <a:gd name="T41" fmla="*/ 18 h 603"/>
              <a:gd name="T42" fmla="*/ 0 w 587"/>
              <a:gd name="T43" fmla="*/ 35 h 603"/>
              <a:gd name="T44" fmla="*/ 79 w 587"/>
              <a:gd name="T45" fmla="*/ 312 h 603"/>
              <a:gd name="T46" fmla="*/ 79 w 587"/>
              <a:gd name="T47" fmla="*/ 312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87" h="603">
                <a:moveTo>
                  <a:pt x="79" y="312"/>
                </a:moveTo>
                <a:lnTo>
                  <a:pt x="117" y="394"/>
                </a:lnTo>
                <a:lnTo>
                  <a:pt x="102" y="457"/>
                </a:lnTo>
                <a:lnTo>
                  <a:pt x="127" y="561"/>
                </a:lnTo>
                <a:lnTo>
                  <a:pt x="150" y="595"/>
                </a:lnTo>
                <a:lnTo>
                  <a:pt x="464" y="578"/>
                </a:lnTo>
                <a:lnTo>
                  <a:pt x="467" y="599"/>
                </a:lnTo>
                <a:lnTo>
                  <a:pt x="486" y="603"/>
                </a:lnTo>
                <a:lnTo>
                  <a:pt x="479" y="552"/>
                </a:lnTo>
                <a:lnTo>
                  <a:pt x="492" y="538"/>
                </a:lnTo>
                <a:lnTo>
                  <a:pt x="538" y="548"/>
                </a:lnTo>
                <a:lnTo>
                  <a:pt x="545" y="512"/>
                </a:lnTo>
                <a:lnTo>
                  <a:pt x="540" y="464"/>
                </a:lnTo>
                <a:lnTo>
                  <a:pt x="559" y="451"/>
                </a:lnTo>
                <a:lnTo>
                  <a:pt x="587" y="360"/>
                </a:lnTo>
                <a:lnTo>
                  <a:pt x="568" y="356"/>
                </a:lnTo>
                <a:lnTo>
                  <a:pt x="492" y="238"/>
                </a:lnTo>
                <a:lnTo>
                  <a:pt x="327" y="90"/>
                </a:lnTo>
                <a:lnTo>
                  <a:pt x="254" y="44"/>
                </a:lnTo>
                <a:lnTo>
                  <a:pt x="279" y="0"/>
                </a:lnTo>
                <a:lnTo>
                  <a:pt x="144" y="18"/>
                </a:lnTo>
                <a:lnTo>
                  <a:pt x="0" y="35"/>
                </a:lnTo>
                <a:lnTo>
                  <a:pt x="79" y="312"/>
                </a:lnTo>
                <a:lnTo>
                  <a:pt x="79" y="312"/>
                </a:lnTo>
                <a:close/>
              </a:path>
            </a:pathLst>
          </a:custGeom>
          <a:solidFill>
            <a:srgbClr val="70C2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1" name="Freeform 1147" title="FL">
            <a:extLst>
              <a:ext uri="{FF2B5EF4-FFF2-40B4-BE49-F238E27FC236}">
                <a16:creationId xmlns:a16="http://schemas.microsoft.com/office/drawing/2014/main" id="{45FCE96E-09D6-FE22-7965-8EE25398D85A}"/>
              </a:ext>
            </a:extLst>
          </p:cNvPr>
          <p:cNvSpPr>
            <a:spLocks/>
          </p:cNvSpPr>
          <p:nvPr/>
        </p:nvSpPr>
        <p:spPr bwMode="auto">
          <a:xfrm>
            <a:off x="5468329" y="4923046"/>
            <a:ext cx="1004782" cy="754062"/>
          </a:xfrm>
          <a:custGeom>
            <a:avLst/>
            <a:gdLst>
              <a:gd name="T0" fmla="*/ 0 w 990"/>
              <a:gd name="T1" fmla="*/ 71 h 732"/>
              <a:gd name="T2" fmla="*/ 26 w 990"/>
              <a:gd name="T3" fmla="*/ 95 h 732"/>
              <a:gd name="T4" fmla="*/ 23 w 990"/>
              <a:gd name="T5" fmla="*/ 113 h 732"/>
              <a:gd name="T6" fmla="*/ 30 w 990"/>
              <a:gd name="T7" fmla="*/ 124 h 732"/>
              <a:gd name="T8" fmla="*/ 19 w 990"/>
              <a:gd name="T9" fmla="*/ 141 h 732"/>
              <a:gd name="T10" fmla="*/ 135 w 990"/>
              <a:gd name="T11" fmla="*/ 101 h 732"/>
              <a:gd name="T12" fmla="*/ 283 w 990"/>
              <a:gd name="T13" fmla="*/ 194 h 732"/>
              <a:gd name="T14" fmla="*/ 405 w 990"/>
              <a:gd name="T15" fmla="*/ 130 h 732"/>
              <a:gd name="T16" fmla="*/ 475 w 990"/>
              <a:gd name="T17" fmla="*/ 145 h 732"/>
              <a:gd name="T18" fmla="*/ 564 w 990"/>
              <a:gd name="T19" fmla="*/ 232 h 732"/>
              <a:gd name="T20" fmla="*/ 597 w 990"/>
              <a:gd name="T21" fmla="*/ 232 h 732"/>
              <a:gd name="T22" fmla="*/ 625 w 990"/>
              <a:gd name="T23" fmla="*/ 293 h 732"/>
              <a:gd name="T24" fmla="*/ 618 w 990"/>
              <a:gd name="T25" fmla="*/ 409 h 732"/>
              <a:gd name="T26" fmla="*/ 639 w 990"/>
              <a:gd name="T27" fmla="*/ 422 h 732"/>
              <a:gd name="T28" fmla="*/ 642 w 990"/>
              <a:gd name="T29" fmla="*/ 401 h 732"/>
              <a:gd name="T30" fmla="*/ 671 w 990"/>
              <a:gd name="T31" fmla="*/ 401 h 732"/>
              <a:gd name="T32" fmla="*/ 642 w 990"/>
              <a:gd name="T33" fmla="*/ 457 h 732"/>
              <a:gd name="T34" fmla="*/ 718 w 990"/>
              <a:gd name="T35" fmla="*/ 533 h 732"/>
              <a:gd name="T36" fmla="*/ 730 w 990"/>
              <a:gd name="T37" fmla="*/ 512 h 732"/>
              <a:gd name="T38" fmla="*/ 736 w 990"/>
              <a:gd name="T39" fmla="*/ 565 h 732"/>
              <a:gd name="T40" fmla="*/ 760 w 990"/>
              <a:gd name="T41" fmla="*/ 576 h 732"/>
              <a:gd name="T42" fmla="*/ 787 w 990"/>
              <a:gd name="T43" fmla="*/ 641 h 732"/>
              <a:gd name="T44" fmla="*/ 814 w 990"/>
              <a:gd name="T45" fmla="*/ 641 h 732"/>
              <a:gd name="T46" fmla="*/ 871 w 990"/>
              <a:gd name="T47" fmla="*/ 702 h 732"/>
              <a:gd name="T48" fmla="*/ 903 w 990"/>
              <a:gd name="T49" fmla="*/ 706 h 732"/>
              <a:gd name="T50" fmla="*/ 903 w 990"/>
              <a:gd name="T51" fmla="*/ 715 h 732"/>
              <a:gd name="T52" fmla="*/ 880 w 990"/>
              <a:gd name="T53" fmla="*/ 732 h 732"/>
              <a:gd name="T54" fmla="*/ 931 w 990"/>
              <a:gd name="T55" fmla="*/ 725 h 732"/>
              <a:gd name="T56" fmla="*/ 964 w 990"/>
              <a:gd name="T57" fmla="*/ 711 h 732"/>
              <a:gd name="T58" fmla="*/ 981 w 990"/>
              <a:gd name="T59" fmla="*/ 626 h 732"/>
              <a:gd name="T60" fmla="*/ 990 w 990"/>
              <a:gd name="T61" fmla="*/ 630 h 732"/>
              <a:gd name="T62" fmla="*/ 983 w 990"/>
              <a:gd name="T63" fmla="*/ 512 h 732"/>
              <a:gd name="T64" fmla="*/ 969 w 990"/>
              <a:gd name="T65" fmla="*/ 477 h 732"/>
              <a:gd name="T66" fmla="*/ 863 w 990"/>
              <a:gd name="T67" fmla="*/ 306 h 732"/>
              <a:gd name="T68" fmla="*/ 779 w 990"/>
              <a:gd name="T69" fmla="*/ 145 h 732"/>
              <a:gd name="T70" fmla="*/ 728 w 990"/>
              <a:gd name="T71" fmla="*/ 12 h 732"/>
              <a:gd name="T72" fmla="*/ 715 w 990"/>
              <a:gd name="T73" fmla="*/ 10 h 732"/>
              <a:gd name="T74" fmla="*/ 669 w 990"/>
              <a:gd name="T75" fmla="*/ 0 h 732"/>
              <a:gd name="T76" fmla="*/ 656 w 990"/>
              <a:gd name="T77" fmla="*/ 14 h 732"/>
              <a:gd name="T78" fmla="*/ 663 w 990"/>
              <a:gd name="T79" fmla="*/ 65 h 732"/>
              <a:gd name="T80" fmla="*/ 644 w 990"/>
              <a:gd name="T81" fmla="*/ 61 h 732"/>
              <a:gd name="T82" fmla="*/ 641 w 990"/>
              <a:gd name="T83" fmla="*/ 40 h 732"/>
              <a:gd name="T84" fmla="*/ 327 w 990"/>
              <a:gd name="T85" fmla="*/ 57 h 732"/>
              <a:gd name="T86" fmla="*/ 304 w 990"/>
              <a:gd name="T87" fmla="*/ 23 h 732"/>
              <a:gd name="T88" fmla="*/ 0 w 990"/>
              <a:gd name="T89" fmla="*/ 50 h 732"/>
              <a:gd name="T90" fmla="*/ 0 w 990"/>
              <a:gd name="T91" fmla="*/ 71 h 732"/>
              <a:gd name="T92" fmla="*/ 0 w 990"/>
              <a:gd name="T93" fmla="*/ 71 h 7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90" h="732">
                <a:moveTo>
                  <a:pt x="0" y="71"/>
                </a:moveTo>
                <a:lnTo>
                  <a:pt x="26" y="95"/>
                </a:lnTo>
                <a:lnTo>
                  <a:pt x="23" y="113"/>
                </a:lnTo>
                <a:lnTo>
                  <a:pt x="30" y="124"/>
                </a:lnTo>
                <a:lnTo>
                  <a:pt x="19" y="141"/>
                </a:lnTo>
                <a:lnTo>
                  <a:pt x="135" y="101"/>
                </a:lnTo>
                <a:lnTo>
                  <a:pt x="283" y="194"/>
                </a:lnTo>
                <a:lnTo>
                  <a:pt x="405" y="130"/>
                </a:lnTo>
                <a:lnTo>
                  <a:pt x="475" y="145"/>
                </a:lnTo>
                <a:lnTo>
                  <a:pt x="564" y="232"/>
                </a:lnTo>
                <a:lnTo>
                  <a:pt x="597" y="232"/>
                </a:lnTo>
                <a:lnTo>
                  <a:pt x="625" y="293"/>
                </a:lnTo>
                <a:lnTo>
                  <a:pt x="618" y="409"/>
                </a:lnTo>
                <a:lnTo>
                  <a:pt x="639" y="422"/>
                </a:lnTo>
                <a:lnTo>
                  <a:pt x="642" y="401"/>
                </a:lnTo>
                <a:lnTo>
                  <a:pt x="671" y="401"/>
                </a:lnTo>
                <a:lnTo>
                  <a:pt x="642" y="457"/>
                </a:lnTo>
                <a:lnTo>
                  <a:pt x="718" y="533"/>
                </a:lnTo>
                <a:lnTo>
                  <a:pt x="730" y="512"/>
                </a:lnTo>
                <a:lnTo>
                  <a:pt x="736" y="565"/>
                </a:lnTo>
                <a:lnTo>
                  <a:pt x="760" y="576"/>
                </a:lnTo>
                <a:lnTo>
                  <a:pt x="787" y="641"/>
                </a:lnTo>
                <a:lnTo>
                  <a:pt x="814" y="641"/>
                </a:lnTo>
                <a:lnTo>
                  <a:pt x="871" y="702"/>
                </a:lnTo>
                <a:lnTo>
                  <a:pt x="903" y="706"/>
                </a:lnTo>
                <a:lnTo>
                  <a:pt x="903" y="715"/>
                </a:lnTo>
                <a:lnTo>
                  <a:pt x="880" y="732"/>
                </a:lnTo>
                <a:lnTo>
                  <a:pt x="931" y="725"/>
                </a:lnTo>
                <a:lnTo>
                  <a:pt x="964" y="711"/>
                </a:lnTo>
                <a:lnTo>
                  <a:pt x="981" y="626"/>
                </a:lnTo>
                <a:lnTo>
                  <a:pt x="990" y="630"/>
                </a:lnTo>
                <a:lnTo>
                  <a:pt x="983" y="512"/>
                </a:lnTo>
                <a:lnTo>
                  <a:pt x="969" y="477"/>
                </a:lnTo>
                <a:lnTo>
                  <a:pt x="863" y="306"/>
                </a:lnTo>
                <a:lnTo>
                  <a:pt x="779" y="145"/>
                </a:lnTo>
                <a:lnTo>
                  <a:pt x="728" y="12"/>
                </a:lnTo>
                <a:lnTo>
                  <a:pt x="715" y="10"/>
                </a:lnTo>
                <a:lnTo>
                  <a:pt x="669" y="0"/>
                </a:lnTo>
                <a:lnTo>
                  <a:pt x="656" y="14"/>
                </a:lnTo>
                <a:lnTo>
                  <a:pt x="663" y="65"/>
                </a:lnTo>
                <a:lnTo>
                  <a:pt x="644" y="61"/>
                </a:lnTo>
                <a:lnTo>
                  <a:pt x="641" y="40"/>
                </a:lnTo>
                <a:lnTo>
                  <a:pt x="327" y="57"/>
                </a:lnTo>
                <a:lnTo>
                  <a:pt x="304" y="23"/>
                </a:lnTo>
                <a:lnTo>
                  <a:pt x="0" y="50"/>
                </a:lnTo>
                <a:lnTo>
                  <a:pt x="0" y="71"/>
                </a:lnTo>
                <a:lnTo>
                  <a:pt x="0" y="71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2" name="Freeform 1151" title="OH">
            <a:extLst>
              <a:ext uri="{FF2B5EF4-FFF2-40B4-BE49-F238E27FC236}">
                <a16:creationId xmlns:a16="http://schemas.microsoft.com/office/drawing/2014/main" id="{9197E7E8-B222-AACB-0C38-ECC8CDCE9DA8}"/>
              </a:ext>
            </a:extLst>
          </p:cNvPr>
          <p:cNvSpPr>
            <a:spLocks/>
          </p:cNvSpPr>
          <p:nvPr/>
        </p:nvSpPr>
        <p:spPr bwMode="auto">
          <a:xfrm>
            <a:off x="5630237" y="3370471"/>
            <a:ext cx="465088" cy="517525"/>
          </a:xfrm>
          <a:custGeom>
            <a:avLst/>
            <a:gdLst>
              <a:gd name="T0" fmla="*/ 0 w 459"/>
              <a:gd name="T1" fmla="*/ 91 h 504"/>
              <a:gd name="T2" fmla="*/ 38 w 459"/>
              <a:gd name="T3" fmla="*/ 441 h 504"/>
              <a:gd name="T4" fmla="*/ 95 w 459"/>
              <a:gd name="T5" fmla="*/ 447 h 504"/>
              <a:gd name="T6" fmla="*/ 164 w 459"/>
              <a:gd name="T7" fmla="*/ 487 h 504"/>
              <a:gd name="T8" fmla="*/ 213 w 459"/>
              <a:gd name="T9" fmla="*/ 485 h 504"/>
              <a:gd name="T10" fmla="*/ 236 w 459"/>
              <a:gd name="T11" fmla="*/ 470 h 504"/>
              <a:gd name="T12" fmla="*/ 291 w 459"/>
              <a:gd name="T13" fmla="*/ 504 h 504"/>
              <a:gd name="T14" fmla="*/ 324 w 459"/>
              <a:gd name="T15" fmla="*/ 475 h 504"/>
              <a:gd name="T16" fmla="*/ 331 w 459"/>
              <a:gd name="T17" fmla="*/ 420 h 504"/>
              <a:gd name="T18" fmla="*/ 352 w 459"/>
              <a:gd name="T19" fmla="*/ 432 h 504"/>
              <a:gd name="T20" fmla="*/ 364 w 459"/>
              <a:gd name="T21" fmla="*/ 386 h 504"/>
              <a:gd name="T22" fmla="*/ 440 w 459"/>
              <a:gd name="T23" fmla="*/ 319 h 504"/>
              <a:gd name="T24" fmla="*/ 453 w 459"/>
              <a:gd name="T25" fmla="*/ 211 h 504"/>
              <a:gd name="T26" fmla="*/ 443 w 459"/>
              <a:gd name="T27" fmla="*/ 188 h 504"/>
              <a:gd name="T28" fmla="*/ 459 w 459"/>
              <a:gd name="T29" fmla="*/ 177 h 504"/>
              <a:gd name="T30" fmla="*/ 430 w 459"/>
              <a:gd name="T31" fmla="*/ 0 h 504"/>
              <a:gd name="T32" fmla="*/ 352 w 459"/>
              <a:gd name="T33" fmla="*/ 40 h 504"/>
              <a:gd name="T34" fmla="*/ 312 w 459"/>
              <a:gd name="T35" fmla="*/ 82 h 504"/>
              <a:gd name="T36" fmla="*/ 284 w 459"/>
              <a:gd name="T37" fmla="*/ 84 h 504"/>
              <a:gd name="T38" fmla="*/ 240 w 459"/>
              <a:gd name="T39" fmla="*/ 107 h 504"/>
              <a:gd name="T40" fmla="*/ 139 w 459"/>
              <a:gd name="T41" fmla="*/ 72 h 504"/>
              <a:gd name="T42" fmla="*/ 0 w 459"/>
              <a:gd name="T43" fmla="*/ 91 h 504"/>
              <a:gd name="T44" fmla="*/ 0 w 459"/>
              <a:gd name="T45" fmla="*/ 91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59" h="504">
                <a:moveTo>
                  <a:pt x="0" y="91"/>
                </a:moveTo>
                <a:lnTo>
                  <a:pt x="38" y="441"/>
                </a:lnTo>
                <a:lnTo>
                  <a:pt x="95" y="447"/>
                </a:lnTo>
                <a:lnTo>
                  <a:pt x="164" y="487"/>
                </a:lnTo>
                <a:lnTo>
                  <a:pt x="213" y="485"/>
                </a:lnTo>
                <a:lnTo>
                  <a:pt x="236" y="470"/>
                </a:lnTo>
                <a:lnTo>
                  <a:pt x="291" y="504"/>
                </a:lnTo>
                <a:lnTo>
                  <a:pt x="324" y="475"/>
                </a:lnTo>
                <a:lnTo>
                  <a:pt x="331" y="420"/>
                </a:lnTo>
                <a:lnTo>
                  <a:pt x="352" y="432"/>
                </a:lnTo>
                <a:lnTo>
                  <a:pt x="364" y="386"/>
                </a:lnTo>
                <a:lnTo>
                  <a:pt x="440" y="319"/>
                </a:lnTo>
                <a:lnTo>
                  <a:pt x="453" y="211"/>
                </a:lnTo>
                <a:lnTo>
                  <a:pt x="443" y="188"/>
                </a:lnTo>
                <a:lnTo>
                  <a:pt x="459" y="177"/>
                </a:lnTo>
                <a:lnTo>
                  <a:pt x="430" y="0"/>
                </a:lnTo>
                <a:lnTo>
                  <a:pt x="352" y="40"/>
                </a:lnTo>
                <a:lnTo>
                  <a:pt x="312" y="82"/>
                </a:lnTo>
                <a:lnTo>
                  <a:pt x="284" y="84"/>
                </a:lnTo>
                <a:lnTo>
                  <a:pt x="240" y="107"/>
                </a:lnTo>
                <a:lnTo>
                  <a:pt x="139" y="72"/>
                </a:lnTo>
                <a:lnTo>
                  <a:pt x="0" y="91"/>
                </a:lnTo>
                <a:lnTo>
                  <a:pt x="0" y="91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3" name="Freeform 1152" title="WV">
            <a:extLst>
              <a:ext uri="{FF2B5EF4-FFF2-40B4-BE49-F238E27FC236}">
                <a16:creationId xmlns:a16="http://schemas.microsoft.com/office/drawing/2014/main" id="{24B76822-9330-B918-A2C4-223FD7F1C816}"/>
              </a:ext>
            </a:extLst>
          </p:cNvPr>
          <p:cNvSpPr>
            <a:spLocks/>
          </p:cNvSpPr>
          <p:nvPr/>
        </p:nvSpPr>
        <p:spPr bwMode="auto">
          <a:xfrm>
            <a:off x="5925481" y="3554621"/>
            <a:ext cx="495248" cy="485775"/>
          </a:xfrm>
          <a:custGeom>
            <a:avLst/>
            <a:gdLst>
              <a:gd name="T0" fmla="*/ 0 w 489"/>
              <a:gd name="T1" fmla="*/ 327 h 473"/>
              <a:gd name="T2" fmla="*/ 17 w 489"/>
              <a:gd name="T3" fmla="*/ 391 h 473"/>
              <a:gd name="T4" fmla="*/ 80 w 489"/>
              <a:gd name="T5" fmla="*/ 437 h 473"/>
              <a:gd name="T6" fmla="*/ 111 w 489"/>
              <a:gd name="T7" fmla="*/ 473 h 473"/>
              <a:gd name="T8" fmla="*/ 204 w 489"/>
              <a:gd name="T9" fmla="*/ 435 h 473"/>
              <a:gd name="T10" fmla="*/ 246 w 489"/>
              <a:gd name="T11" fmla="*/ 429 h 473"/>
              <a:gd name="T12" fmla="*/ 268 w 489"/>
              <a:gd name="T13" fmla="*/ 401 h 473"/>
              <a:gd name="T14" fmla="*/ 304 w 489"/>
              <a:gd name="T15" fmla="*/ 258 h 473"/>
              <a:gd name="T16" fmla="*/ 344 w 489"/>
              <a:gd name="T17" fmla="*/ 275 h 473"/>
              <a:gd name="T18" fmla="*/ 420 w 489"/>
              <a:gd name="T19" fmla="*/ 122 h 473"/>
              <a:gd name="T20" fmla="*/ 479 w 489"/>
              <a:gd name="T21" fmla="*/ 154 h 473"/>
              <a:gd name="T22" fmla="*/ 489 w 489"/>
              <a:gd name="T23" fmla="*/ 127 h 473"/>
              <a:gd name="T24" fmla="*/ 447 w 489"/>
              <a:gd name="T25" fmla="*/ 93 h 473"/>
              <a:gd name="T26" fmla="*/ 415 w 489"/>
              <a:gd name="T27" fmla="*/ 97 h 473"/>
              <a:gd name="T28" fmla="*/ 403 w 489"/>
              <a:gd name="T29" fmla="*/ 114 h 473"/>
              <a:gd name="T30" fmla="*/ 344 w 489"/>
              <a:gd name="T31" fmla="*/ 131 h 473"/>
              <a:gd name="T32" fmla="*/ 306 w 489"/>
              <a:gd name="T33" fmla="*/ 173 h 473"/>
              <a:gd name="T34" fmla="*/ 295 w 489"/>
              <a:gd name="T35" fmla="*/ 106 h 473"/>
              <a:gd name="T36" fmla="*/ 189 w 489"/>
              <a:gd name="T37" fmla="*/ 123 h 473"/>
              <a:gd name="T38" fmla="*/ 168 w 489"/>
              <a:gd name="T39" fmla="*/ 0 h 473"/>
              <a:gd name="T40" fmla="*/ 152 w 489"/>
              <a:gd name="T41" fmla="*/ 11 h 473"/>
              <a:gd name="T42" fmla="*/ 162 w 489"/>
              <a:gd name="T43" fmla="*/ 34 h 473"/>
              <a:gd name="T44" fmla="*/ 149 w 489"/>
              <a:gd name="T45" fmla="*/ 142 h 473"/>
              <a:gd name="T46" fmla="*/ 73 w 489"/>
              <a:gd name="T47" fmla="*/ 209 h 473"/>
              <a:gd name="T48" fmla="*/ 61 w 489"/>
              <a:gd name="T49" fmla="*/ 255 h 473"/>
              <a:gd name="T50" fmla="*/ 40 w 489"/>
              <a:gd name="T51" fmla="*/ 243 h 473"/>
              <a:gd name="T52" fmla="*/ 33 w 489"/>
              <a:gd name="T53" fmla="*/ 298 h 473"/>
              <a:gd name="T54" fmla="*/ 0 w 489"/>
              <a:gd name="T55" fmla="*/ 327 h 473"/>
              <a:gd name="T56" fmla="*/ 0 w 489"/>
              <a:gd name="T57" fmla="*/ 327 h 473"/>
              <a:gd name="T58" fmla="*/ 0 w 489"/>
              <a:gd name="T59" fmla="*/ 327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89" h="473">
                <a:moveTo>
                  <a:pt x="0" y="327"/>
                </a:moveTo>
                <a:lnTo>
                  <a:pt x="17" y="391"/>
                </a:lnTo>
                <a:lnTo>
                  <a:pt x="80" y="437"/>
                </a:lnTo>
                <a:lnTo>
                  <a:pt x="111" y="473"/>
                </a:lnTo>
                <a:lnTo>
                  <a:pt x="204" y="435"/>
                </a:lnTo>
                <a:lnTo>
                  <a:pt x="246" y="429"/>
                </a:lnTo>
                <a:lnTo>
                  <a:pt x="268" y="401"/>
                </a:lnTo>
                <a:lnTo>
                  <a:pt x="304" y="258"/>
                </a:lnTo>
                <a:lnTo>
                  <a:pt x="344" y="275"/>
                </a:lnTo>
                <a:lnTo>
                  <a:pt x="420" y="122"/>
                </a:lnTo>
                <a:lnTo>
                  <a:pt x="479" y="154"/>
                </a:lnTo>
                <a:lnTo>
                  <a:pt x="489" y="127"/>
                </a:lnTo>
                <a:lnTo>
                  <a:pt x="447" y="93"/>
                </a:lnTo>
                <a:lnTo>
                  <a:pt x="415" y="97"/>
                </a:lnTo>
                <a:lnTo>
                  <a:pt x="403" y="114"/>
                </a:lnTo>
                <a:lnTo>
                  <a:pt x="344" y="131"/>
                </a:lnTo>
                <a:lnTo>
                  <a:pt x="306" y="173"/>
                </a:lnTo>
                <a:lnTo>
                  <a:pt x="295" y="106"/>
                </a:lnTo>
                <a:lnTo>
                  <a:pt x="189" y="123"/>
                </a:lnTo>
                <a:lnTo>
                  <a:pt x="168" y="0"/>
                </a:lnTo>
                <a:lnTo>
                  <a:pt x="152" y="11"/>
                </a:lnTo>
                <a:lnTo>
                  <a:pt x="162" y="34"/>
                </a:lnTo>
                <a:lnTo>
                  <a:pt x="149" y="142"/>
                </a:lnTo>
                <a:lnTo>
                  <a:pt x="73" y="209"/>
                </a:lnTo>
                <a:lnTo>
                  <a:pt x="61" y="255"/>
                </a:lnTo>
                <a:lnTo>
                  <a:pt x="40" y="243"/>
                </a:lnTo>
                <a:lnTo>
                  <a:pt x="33" y="298"/>
                </a:lnTo>
                <a:lnTo>
                  <a:pt x="0" y="327"/>
                </a:lnTo>
                <a:lnTo>
                  <a:pt x="0" y="327"/>
                </a:lnTo>
                <a:lnTo>
                  <a:pt x="0" y="327"/>
                </a:lnTo>
                <a:close/>
              </a:path>
            </a:pathLst>
          </a:custGeom>
          <a:solidFill>
            <a:srgbClr val="E7E6E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 dirty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4" name="Freeform 1153" title="MD">
            <a:extLst>
              <a:ext uri="{FF2B5EF4-FFF2-40B4-BE49-F238E27FC236}">
                <a16:creationId xmlns:a16="http://schemas.microsoft.com/office/drawing/2014/main" id="{FD0806D6-2DD4-06B6-3F44-B656D5678F17}"/>
              </a:ext>
            </a:extLst>
          </p:cNvPr>
          <p:cNvSpPr>
            <a:spLocks/>
          </p:cNvSpPr>
          <p:nvPr/>
        </p:nvSpPr>
        <p:spPr bwMode="auto">
          <a:xfrm>
            <a:off x="6223900" y="3589546"/>
            <a:ext cx="506359" cy="244475"/>
          </a:xfrm>
          <a:custGeom>
            <a:avLst/>
            <a:gdLst>
              <a:gd name="T0" fmla="*/ 0 w 496"/>
              <a:gd name="T1" fmla="*/ 72 h 240"/>
              <a:gd name="T2" fmla="*/ 11 w 496"/>
              <a:gd name="T3" fmla="*/ 139 h 240"/>
              <a:gd name="T4" fmla="*/ 49 w 496"/>
              <a:gd name="T5" fmla="*/ 97 h 240"/>
              <a:gd name="T6" fmla="*/ 108 w 496"/>
              <a:gd name="T7" fmla="*/ 80 h 240"/>
              <a:gd name="T8" fmla="*/ 120 w 496"/>
              <a:gd name="T9" fmla="*/ 63 h 240"/>
              <a:gd name="T10" fmla="*/ 152 w 496"/>
              <a:gd name="T11" fmla="*/ 59 h 240"/>
              <a:gd name="T12" fmla="*/ 194 w 496"/>
              <a:gd name="T13" fmla="*/ 93 h 240"/>
              <a:gd name="T14" fmla="*/ 222 w 496"/>
              <a:gd name="T15" fmla="*/ 101 h 240"/>
              <a:gd name="T16" fmla="*/ 276 w 496"/>
              <a:gd name="T17" fmla="*/ 148 h 240"/>
              <a:gd name="T18" fmla="*/ 257 w 496"/>
              <a:gd name="T19" fmla="*/ 194 h 240"/>
              <a:gd name="T20" fmla="*/ 264 w 496"/>
              <a:gd name="T21" fmla="*/ 215 h 240"/>
              <a:gd name="T22" fmla="*/ 287 w 496"/>
              <a:gd name="T23" fmla="*/ 205 h 240"/>
              <a:gd name="T24" fmla="*/ 308 w 496"/>
              <a:gd name="T25" fmla="*/ 205 h 240"/>
              <a:gd name="T26" fmla="*/ 319 w 496"/>
              <a:gd name="T27" fmla="*/ 221 h 240"/>
              <a:gd name="T28" fmla="*/ 344 w 496"/>
              <a:gd name="T29" fmla="*/ 221 h 240"/>
              <a:gd name="T30" fmla="*/ 354 w 496"/>
              <a:gd name="T31" fmla="*/ 215 h 240"/>
              <a:gd name="T32" fmla="*/ 338 w 496"/>
              <a:gd name="T33" fmla="*/ 173 h 240"/>
              <a:gd name="T34" fmla="*/ 335 w 496"/>
              <a:gd name="T35" fmla="*/ 97 h 240"/>
              <a:gd name="T36" fmla="*/ 316 w 496"/>
              <a:gd name="T37" fmla="*/ 86 h 240"/>
              <a:gd name="T38" fmla="*/ 354 w 496"/>
              <a:gd name="T39" fmla="*/ 51 h 240"/>
              <a:gd name="T40" fmla="*/ 356 w 496"/>
              <a:gd name="T41" fmla="*/ 29 h 240"/>
              <a:gd name="T42" fmla="*/ 380 w 496"/>
              <a:gd name="T43" fmla="*/ 31 h 240"/>
              <a:gd name="T44" fmla="*/ 350 w 496"/>
              <a:gd name="T45" fmla="*/ 78 h 240"/>
              <a:gd name="T46" fmla="*/ 367 w 496"/>
              <a:gd name="T47" fmla="*/ 135 h 240"/>
              <a:gd name="T48" fmla="*/ 375 w 496"/>
              <a:gd name="T49" fmla="*/ 150 h 240"/>
              <a:gd name="T50" fmla="*/ 386 w 496"/>
              <a:gd name="T51" fmla="*/ 158 h 240"/>
              <a:gd name="T52" fmla="*/ 363 w 496"/>
              <a:gd name="T53" fmla="*/ 156 h 240"/>
              <a:gd name="T54" fmla="*/ 371 w 496"/>
              <a:gd name="T55" fmla="*/ 192 h 240"/>
              <a:gd name="T56" fmla="*/ 411 w 496"/>
              <a:gd name="T57" fmla="*/ 215 h 240"/>
              <a:gd name="T58" fmla="*/ 420 w 496"/>
              <a:gd name="T59" fmla="*/ 221 h 240"/>
              <a:gd name="T60" fmla="*/ 432 w 496"/>
              <a:gd name="T61" fmla="*/ 221 h 240"/>
              <a:gd name="T62" fmla="*/ 426 w 496"/>
              <a:gd name="T63" fmla="*/ 240 h 240"/>
              <a:gd name="T64" fmla="*/ 475 w 496"/>
              <a:gd name="T65" fmla="*/ 215 h 240"/>
              <a:gd name="T66" fmla="*/ 485 w 496"/>
              <a:gd name="T67" fmla="*/ 184 h 240"/>
              <a:gd name="T68" fmla="*/ 496 w 496"/>
              <a:gd name="T69" fmla="*/ 152 h 240"/>
              <a:gd name="T70" fmla="*/ 426 w 496"/>
              <a:gd name="T71" fmla="*/ 167 h 240"/>
              <a:gd name="T72" fmla="*/ 380 w 496"/>
              <a:gd name="T73" fmla="*/ 0 h 240"/>
              <a:gd name="T74" fmla="*/ 0 w 496"/>
              <a:gd name="T75" fmla="*/ 72 h 240"/>
              <a:gd name="T76" fmla="*/ 0 w 496"/>
              <a:gd name="T77" fmla="*/ 72 h 240"/>
              <a:gd name="T78" fmla="*/ 0 w 496"/>
              <a:gd name="T79" fmla="*/ 72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96" h="240">
                <a:moveTo>
                  <a:pt x="0" y="72"/>
                </a:moveTo>
                <a:lnTo>
                  <a:pt x="11" y="139"/>
                </a:lnTo>
                <a:lnTo>
                  <a:pt x="49" y="97"/>
                </a:lnTo>
                <a:lnTo>
                  <a:pt x="108" y="80"/>
                </a:lnTo>
                <a:lnTo>
                  <a:pt x="120" y="63"/>
                </a:lnTo>
                <a:lnTo>
                  <a:pt x="152" y="59"/>
                </a:lnTo>
                <a:lnTo>
                  <a:pt x="194" y="93"/>
                </a:lnTo>
                <a:lnTo>
                  <a:pt x="222" y="101"/>
                </a:lnTo>
                <a:lnTo>
                  <a:pt x="276" y="148"/>
                </a:lnTo>
                <a:lnTo>
                  <a:pt x="257" y="194"/>
                </a:lnTo>
                <a:lnTo>
                  <a:pt x="264" y="215"/>
                </a:lnTo>
                <a:lnTo>
                  <a:pt x="287" y="205"/>
                </a:lnTo>
                <a:lnTo>
                  <a:pt x="308" y="205"/>
                </a:lnTo>
                <a:lnTo>
                  <a:pt x="319" y="221"/>
                </a:lnTo>
                <a:lnTo>
                  <a:pt x="344" y="221"/>
                </a:lnTo>
                <a:lnTo>
                  <a:pt x="354" y="215"/>
                </a:lnTo>
                <a:lnTo>
                  <a:pt x="338" y="173"/>
                </a:lnTo>
                <a:lnTo>
                  <a:pt x="335" y="97"/>
                </a:lnTo>
                <a:lnTo>
                  <a:pt x="316" y="86"/>
                </a:lnTo>
                <a:lnTo>
                  <a:pt x="354" y="51"/>
                </a:lnTo>
                <a:lnTo>
                  <a:pt x="356" y="29"/>
                </a:lnTo>
                <a:lnTo>
                  <a:pt x="380" y="31"/>
                </a:lnTo>
                <a:lnTo>
                  <a:pt x="350" y="78"/>
                </a:lnTo>
                <a:lnTo>
                  <a:pt x="367" y="135"/>
                </a:lnTo>
                <a:lnTo>
                  <a:pt x="375" y="150"/>
                </a:lnTo>
                <a:lnTo>
                  <a:pt x="386" y="158"/>
                </a:lnTo>
                <a:lnTo>
                  <a:pt x="363" y="156"/>
                </a:lnTo>
                <a:lnTo>
                  <a:pt x="371" y="192"/>
                </a:lnTo>
                <a:lnTo>
                  <a:pt x="411" y="215"/>
                </a:lnTo>
                <a:lnTo>
                  <a:pt x="420" y="221"/>
                </a:lnTo>
                <a:lnTo>
                  <a:pt x="432" y="221"/>
                </a:lnTo>
                <a:lnTo>
                  <a:pt x="426" y="240"/>
                </a:lnTo>
                <a:lnTo>
                  <a:pt x="475" y="215"/>
                </a:lnTo>
                <a:lnTo>
                  <a:pt x="485" y="184"/>
                </a:lnTo>
                <a:lnTo>
                  <a:pt x="496" y="152"/>
                </a:lnTo>
                <a:lnTo>
                  <a:pt x="426" y="167"/>
                </a:lnTo>
                <a:lnTo>
                  <a:pt x="380" y="0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70C2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5" name="Freeform 1154" title="VA">
            <a:extLst>
              <a:ext uri="{FF2B5EF4-FFF2-40B4-BE49-F238E27FC236}">
                <a16:creationId xmlns:a16="http://schemas.microsoft.com/office/drawing/2014/main" id="{F56BA223-3210-1923-0F23-3B434E6DE2AF}"/>
              </a:ext>
            </a:extLst>
          </p:cNvPr>
          <p:cNvSpPr>
            <a:spLocks/>
          </p:cNvSpPr>
          <p:nvPr/>
        </p:nvSpPr>
        <p:spPr bwMode="auto">
          <a:xfrm>
            <a:off x="5841352" y="3681621"/>
            <a:ext cx="857160" cy="476250"/>
          </a:xfrm>
          <a:custGeom>
            <a:avLst/>
            <a:gdLst>
              <a:gd name="T0" fmla="*/ 78 w 844"/>
              <a:gd name="T1" fmla="*/ 414 h 463"/>
              <a:gd name="T2" fmla="*/ 79 w 844"/>
              <a:gd name="T3" fmla="*/ 402 h 463"/>
              <a:gd name="T4" fmla="*/ 133 w 844"/>
              <a:gd name="T5" fmla="*/ 351 h 463"/>
              <a:gd name="T6" fmla="*/ 163 w 844"/>
              <a:gd name="T7" fmla="*/ 315 h 463"/>
              <a:gd name="T8" fmla="*/ 194 w 844"/>
              <a:gd name="T9" fmla="*/ 351 h 463"/>
              <a:gd name="T10" fmla="*/ 287 w 844"/>
              <a:gd name="T11" fmla="*/ 313 h 463"/>
              <a:gd name="T12" fmla="*/ 329 w 844"/>
              <a:gd name="T13" fmla="*/ 307 h 463"/>
              <a:gd name="T14" fmla="*/ 351 w 844"/>
              <a:gd name="T15" fmla="*/ 279 h 463"/>
              <a:gd name="T16" fmla="*/ 387 w 844"/>
              <a:gd name="T17" fmla="*/ 136 h 463"/>
              <a:gd name="T18" fmla="*/ 427 w 844"/>
              <a:gd name="T19" fmla="*/ 153 h 463"/>
              <a:gd name="T20" fmla="*/ 503 w 844"/>
              <a:gd name="T21" fmla="*/ 0 h 463"/>
              <a:gd name="T22" fmla="*/ 562 w 844"/>
              <a:gd name="T23" fmla="*/ 32 h 463"/>
              <a:gd name="T24" fmla="*/ 572 w 844"/>
              <a:gd name="T25" fmla="*/ 5 h 463"/>
              <a:gd name="T26" fmla="*/ 600 w 844"/>
              <a:gd name="T27" fmla="*/ 13 h 463"/>
              <a:gd name="T28" fmla="*/ 654 w 844"/>
              <a:gd name="T29" fmla="*/ 60 h 463"/>
              <a:gd name="T30" fmla="*/ 635 w 844"/>
              <a:gd name="T31" fmla="*/ 106 h 463"/>
              <a:gd name="T32" fmla="*/ 642 w 844"/>
              <a:gd name="T33" fmla="*/ 127 h 463"/>
              <a:gd name="T34" fmla="*/ 665 w 844"/>
              <a:gd name="T35" fmla="*/ 117 h 463"/>
              <a:gd name="T36" fmla="*/ 682 w 844"/>
              <a:gd name="T37" fmla="*/ 138 h 463"/>
              <a:gd name="T38" fmla="*/ 764 w 844"/>
              <a:gd name="T39" fmla="*/ 165 h 463"/>
              <a:gd name="T40" fmla="*/ 688 w 844"/>
              <a:gd name="T41" fmla="*/ 161 h 463"/>
              <a:gd name="T42" fmla="*/ 768 w 844"/>
              <a:gd name="T43" fmla="*/ 231 h 463"/>
              <a:gd name="T44" fmla="*/ 718 w 844"/>
              <a:gd name="T45" fmla="*/ 224 h 463"/>
              <a:gd name="T46" fmla="*/ 819 w 844"/>
              <a:gd name="T47" fmla="*/ 288 h 463"/>
              <a:gd name="T48" fmla="*/ 844 w 844"/>
              <a:gd name="T49" fmla="*/ 332 h 463"/>
              <a:gd name="T50" fmla="*/ 827 w 844"/>
              <a:gd name="T51" fmla="*/ 326 h 463"/>
              <a:gd name="T52" fmla="*/ 823 w 844"/>
              <a:gd name="T53" fmla="*/ 338 h 463"/>
              <a:gd name="T54" fmla="*/ 492 w 844"/>
              <a:gd name="T55" fmla="*/ 401 h 463"/>
              <a:gd name="T56" fmla="*/ 216 w 844"/>
              <a:gd name="T57" fmla="*/ 435 h 463"/>
              <a:gd name="T58" fmla="*/ 0 w 844"/>
              <a:gd name="T59" fmla="*/ 463 h 463"/>
              <a:gd name="T60" fmla="*/ 78 w 844"/>
              <a:gd name="T61" fmla="*/ 414 h 463"/>
              <a:gd name="T62" fmla="*/ 78 w 844"/>
              <a:gd name="T63" fmla="*/ 414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44" h="463">
                <a:moveTo>
                  <a:pt x="78" y="414"/>
                </a:moveTo>
                <a:lnTo>
                  <a:pt x="79" y="402"/>
                </a:lnTo>
                <a:lnTo>
                  <a:pt x="133" y="351"/>
                </a:lnTo>
                <a:lnTo>
                  <a:pt x="163" y="315"/>
                </a:lnTo>
                <a:lnTo>
                  <a:pt x="194" y="351"/>
                </a:lnTo>
                <a:lnTo>
                  <a:pt x="287" y="313"/>
                </a:lnTo>
                <a:lnTo>
                  <a:pt x="329" y="307"/>
                </a:lnTo>
                <a:lnTo>
                  <a:pt x="351" y="279"/>
                </a:lnTo>
                <a:lnTo>
                  <a:pt x="387" y="136"/>
                </a:lnTo>
                <a:lnTo>
                  <a:pt x="427" y="153"/>
                </a:lnTo>
                <a:lnTo>
                  <a:pt x="503" y="0"/>
                </a:lnTo>
                <a:lnTo>
                  <a:pt x="562" y="32"/>
                </a:lnTo>
                <a:lnTo>
                  <a:pt x="572" y="5"/>
                </a:lnTo>
                <a:lnTo>
                  <a:pt x="600" y="13"/>
                </a:lnTo>
                <a:lnTo>
                  <a:pt x="654" y="60"/>
                </a:lnTo>
                <a:lnTo>
                  <a:pt x="635" y="106"/>
                </a:lnTo>
                <a:lnTo>
                  <a:pt x="642" y="127"/>
                </a:lnTo>
                <a:lnTo>
                  <a:pt x="665" y="117"/>
                </a:lnTo>
                <a:lnTo>
                  <a:pt x="682" y="138"/>
                </a:lnTo>
                <a:lnTo>
                  <a:pt x="764" y="165"/>
                </a:lnTo>
                <a:lnTo>
                  <a:pt x="688" y="161"/>
                </a:lnTo>
                <a:lnTo>
                  <a:pt x="768" y="231"/>
                </a:lnTo>
                <a:lnTo>
                  <a:pt x="718" y="224"/>
                </a:lnTo>
                <a:lnTo>
                  <a:pt x="819" y="288"/>
                </a:lnTo>
                <a:lnTo>
                  <a:pt x="844" y="332"/>
                </a:lnTo>
                <a:lnTo>
                  <a:pt x="827" y="326"/>
                </a:lnTo>
                <a:lnTo>
                  <a:pt x="823" y="338"/>
                </a:lnTo>
                <a:lnTo>
                  <a:pt x="492" y="401"/>
                </a:lnTo>
                <a:lnTo>
                  <a:pt x="216" y="435"/>
                </a:lnTo>
                <a:lnTo>
                  <a:pt x="0" y="463"/>
                </a:lnTo>
                <a:lnTo>
                  <a:pt x="78" y="414"/>
                </a:lnTo>
                <a:lnTo>
                  <a:pt x="78" y="414"/>
                </a:lnTo>
                <a:close/>
              </a:path>
            </a:pathLst>
          </a:custGeom>
          <a:solidFill>
            <a:srgbClr val="E7E6E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6" name="Freeform 1156" title="NC">
            <a:extLst>
              <a:ext uri="{FF2B5EF4-FFF2-40B4-BE49-F238E27FC236}">
                <a16:creationId xmlns:a16="http://schemas.microsoft.com/office/drawing/2014/main" id="{E67EF592-B267-8278-5B08-FE79E88C8973}"/>
              </a:ext>
            </a:extLst>
          </p:cNvPr>
          <p:cNvSpPr>
            <a:spLocks/>
          </p:cNvSpPr>
          <p:nvPr/>
        </p:nvSpPr>
        <p:spPr bwMode="auto">
          <a:xfrm>
            <a:off x="5793732" y="4026108"/>
            <a:ext cx="944464" cy="422275"/>
          </a:xfrm>
          <a:custGeom>
            <a:avLst/>
            <a:gdLst>
              <a:gd name="T0" fmla="*/ 0 w 932"/>
              <a:gd name="T1" fmla="*/ 350 h 407"/>
              <a:gd name="T2" fmla="*/ 135 w 932"/>
              <a:gd name="T3" fmla="*/ 332 h 407"/>
              <a:gd name="T4" fmla="*/ 213 w 932"/>
              <a:gd name="T5" fmla="*/ 294 h 407"/>
              <a:gd name="T6" fmla="*/ 361 w 932"/>
              <a:gd name="T7" fmla="*/ 279 h 407"/>
              <a:gd name="T8" fmla="*/ 422 w 932"/>
              <a:gd name="T9" fmla="*/ 317 h 407"/>
              <a:gd name="T10" fmla="*/ 519 w 932"/>
              <a:gd name="T11" fmla="*/ 304 h 407"/>
              <a:gd name="T12" fmla="*/ 666 w 932"/>
              <a:gd name="T13" fmla="*/ 407 h 407"/>
              <a:gd name="T14" fmla="*/ 723 w 932"/>
              <a:gd name="T15" fmla="*/ 393 h 407"/>
              <a:gd name="T16" fmla="*/ 804 w 932"/>
              <a:gd name="T17" fmla="*/ 275 h 407"/>
              <a:gd name="T18" fmla="*/ 871 w 932"/>
              <a:gd name="T19" fmla="*/ 251 h 407"/>
              <a:gd name="T20" fmla="*/ 892 w 932"/>
              <a:gd name="T21" fmla="*/ 217 h 407"/>
              <a:gd name="T22" fmla="*/ 820 w 932"/>
              <a:gd name="T23" fmla="*/ 230 h 407"/>
              <a:gd name="T24" fmla="*/ 801 w 932"/>
              <a:gd name="T25" fmla="*/ 205 h 407"/>
              <a:gd name="T26" fmla="*/ 844 w 932"/>
              <a:gd name="T27" fmla="*/ 194 h 407"/>
              <a:gd name="T28" fmla="*/ 844 w 932"/>
              <a:gd name="T29" fmla="*/ 179 h 407"/>
              <a:gd name="T30" fmla="*/ 795 w 932"/>
              <a:gd name="T31" fmla="*/ 161 h 407"/>
              <a:gd name="T32" fmla="*/ 858 w 932"/>
              <a:gd name="T33" fmla="*/ 139 h 407"/>
              <a:gd name="T34" fmla="*/ 854 w 932"/>
              <a:gd name="T35" fmla="*/ 163 h 407"/>
              <a:gd name="T36" fmla="*/ 894 w 932"/>
              <a:gd name="T37" fmla="*/ 163 h 407"/>
              <a:gd name="T38" fmla="*/ 916 w 932"/>
              <a:gd name="T39" fmla="*/ 122 h 407"/>
              <a:gd name="T40" fmla="*/ 932 w 932"/>
              <a:gd name="T41" fmla="*/ 120 h 407"/>
              <a:gd name="T42" fmla="*/ 922 w 932"/>
              <a:gd name="T43" fmla="*/ 82 h 407"/>
              <a:gd name="T44" fmla="*/ 894 w 932"/>
              <a:gd name="T45" fmla="*/ 120 h 407"/>
              <a:gd name="T46" fmla="*/ 865 w 932"/>
              <a:gd name="T47" fmla="*/ 36 h 407"/>
              <a:gd name="T48" fmla="*/ 884 w 932"/>
              <a:gd name="T49" fmla="*/ 32 h 407"/>
              <a:gd name="T50" fmla="*/ 911 w 932"/>
              <a:gd name="T51" fmla="*/ 55 h 407"/>
              <a:gd name="T52" fmla="*/ 892 w 932"/>
              <a:gd name="T53" fmla="*/ 17 h 407"/>
              <a:gd name="T54" fmla="*/ 871 w 932"/>
              <a:gd name="T55" fmla="*/ 0 h 407"/>
              <a:gd name="T56" fmla="*/ 540 w 932"/>
              <a:gd name="T57" fmla="*/ 63 h 407"/>
              <a:gd name="T58" fmla="*/ 264 w 932"/>
              <a:gd name="T59" fmla="*/ 97 h 407"/>
              <a:gd name="T60" fmla="*/ 226 w 932"/>
              <a:gd name="T61" fmla="*/ 171 h 407"/>
              <a:gd name="T62" fmla="*/ 167 w 932"/>
              <a:gd name="T63" fmla="*/ 184 h 407"/>
              <a:gd name="T64" fmla="*/ 139 w 932"/>
              <a:gd name="T65" fmla="*/ 222 h 407"/>
              <a:gd name="T66" fmla="*/ 32 w 932"/>
              <a:gd name="T67" fmla="*/ 283 h 407"/>
              <a:gd name="T68" fmla="*/ 27 w 932"/>
              <a:gd name="T69" fmla="*/ 306 h 407"/>
              <a:gd name="T70" fmla="*/ 0 w 932"/>
              <a:gd name="T71" fmla="*/ 319 h 407"/>
              <a:gd name="T72" fmla="*/ 0 w 932"/>
              <a:gd name="T73" fmla="*/ 350 h 407"/>
              <a:gd name="T74" fmla="*/ 0 w 932"/>
              <a:gd name="T75" fmla="*/ 350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32" h="407">
                <a:moveTo>
                  <a:pt x="0" y="350"/>
                </a:moveTo>
                <a:lnTo>
                  <a:pt x="135" y="332"/>
                </a:lnTo>
                <a:lnTo>
                  <a:pt x="213" y="294"/>
                </a:lnTo>
                <a:lnTo>
                  <a:pt x="361" y="279"/>
                </a:lnTo>
                <a:lnTo>
                  <a:pt x="422" y="317"/>
                </a:lnTo>
                <a:lnTo>
                  <a:pt x="519" y="304"/>
                </a:lnTo>
                <a:lnTo>
                  <a:pt x="666" y="407"/>
                </a:lnTo>
                <a:lnTo>
                  <a:pt x="723" y="393"/>
                </a:lnTo>
                <a:lnTo>
                  <a:pt x="804" y="275"/>
                </a:lnTo>
                <a:lnTo>
                  <a:pt x="871" y="251"/>
                </a:lnTo>
                <a:lnTo>
                  <a:pt x="892" y="217"/>
                </a:lnTo>
                <a:lnTo>
                  <a:pt x="820" y="230"/>
                </a:lnTo>
                <a:lnTo>
                  <a:pt x="801" y="205"/>
                </a:lnTo>
                <a:lnTo>
                  <a:pt x="844" y="194"/>
                </a:lnTo>
                <a:lnTo>
                  <a:pt x="844" y="179"/>
                </a:lnTo>
                <a:lnTo>
                  <a:pt x="795" y="161"/>
                </a:lnTo>
                <a:lnTo>
                  <a:pt x="858" y="139"/>
                </a:lnTo>
                <a:lnTo>
                  <a:pt x="854" y="163"/>
                </a:lnTo>
                <a:lnTo>
                  <a:pt x="894" y="163"/>
                </a:lnTo>
                <a:lnTo>
                  <a:pt x="916" y="122"/>
                </a:lnTo>
                <a:lnTo>
                  <a:pt x="932" y="120"/>
                </a:lnTo>
                <a:lnTo>
                  <a:pt x="922" y="82"/>
                </a:lnTo>
                <a:lnTo>
                  <a:pt x="894" y="120"/>
                </a:lnTo>
                <a:lnTo>
                  <a:pt x="865" y="36"/>
                </a:lnTo>
                <a:lnTo>
                  <a:pt x="884" y="32"/>
                </a:lnTo>
                <a:lnTo>
                  <a:pt x="911" y="55"/>
                </a:lnTo>
                <a:lnTo>
                  <a:pt x="892" y="17"/>
                </a:lnTo>
                <a:lnTo>
                  <a:pt x="871" y="0"/>
                </a:lnTo>
                <a:lnTo>
                  <a:pt x="540" y="63"/>
                </a:lnTo>
                <a:lnTo>
                  <a:pt x="264" y="97"/>
                </a:lnTo>
                <a:lnTo>
                  <a:pt x="226" y="171"/>
                </a:lnTo>
                <a:lnTo>
                  <a:pt x="167" y="184"/>
                </a:lnTo>
                <a:lnTo>
                  <a:pt x="139" y="222"/>
                </a:lnTo>
                <a:lnTo>
                  <a:pt x="32" y="283"/>
                </a:lnTo>
                <a:lnTo>
                  <a:pt x="27" y="306"/>
                </a:lnTo>
                <a:lnTo>
                  <a:pt x="0" y="319"/>
                </a:lnTo>
                <a:lnTo>
                  <a:pt x="0" y="350"/>
                </a:lnTo>
                <a:lnTo>
                  <a:pt x="0" y="350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7" name="Freeform 1157" title="SC">
            <a:extLst>
              <a:ext uri="{FF2B5EF4-FFF2-40B4-BE49-F238E27FC236}">
                <a16:creationId xmlns:a16="http://schemas.microsoft.com/office/drawing/2014/main" id="{004E9158-AD7B-5B50-CC17-40596CD2000D}"/>
              </a:ext>
            </a:extLst>
          </p:cNvPr>
          <p:cNvSpPr>
            <a:spLocks/>
          </p:cNvSpPr>
          <p:nvPr/>
        </p:nvSpPr>
        <p:spPr bwMode="auto">
          <a:xfrm>
            <a:off x="5904845" y="4318208"/>
            <a:ext cx="563504" cy="422275"/>
          </a:xfrm>
          <a:custGeom>
            <a:avLst/>
            <a:gdLst>
              <a:gd name="T0" fmla="*/ 25 w 556"/>
              <a:gd name="T1" fmla="*/ 53 h 413"/>
              <a:gd name="T2" fmla="*/ 103 w 556"/>
              <a:gd name="T3" fmla="*/ 15 h 413"/>
              <a:gd name="T4" fmla="*/ 251 w 556"/>
              <a:gd name="T5" fmla="*/ 0 h 413"/>
              <a:gd name="T6" fmla="*/ 312 w 556"/>
              <a:gd name="T7" fmla="*/ 38 h 413"/>
              <a:gd name="T8" fmla="*/ 409 w 556"/>
              <a:gd name="T9" fmla="*/ 25 h 413"/>
              <a:gd name="T10" fmla="*/ 556 w 556"/>
              <a:gd name="T11" fmla="*/ 128 h 413"/>
              <a:gd name="T12" fmla="*/ 491 w 556"/>
              <a:gd name="T13" fmla="*/ 206 h 413"/>
              <a:gd name="T14" fmla="*/ 495 w 556"/>
              <a:gd name="T15" fmla="*/ 240 h 413"/>
              <a:gd name="T16" fmla="*/ 384 w 556"/>
              <a:gd name="T17" fmla="*/ 340 h 413"/>
              <a:gd name="T18" fmla="*/ 365 w 556"/>
              <a:gd name="T19" fmla="*/ 344 h 413"/>
              <a:gd name="T20" fmla="*/ 358 w 556"/>
              <a:gd name="T21" fmla="*/ 375 h 413"/>
              <a:gd name="T22" fmla="*/ 333 w 556"/>
              <a:gd name="T23" fmla="*/ 358 h 413"/>
              <a:gd name="T24" fmla="*/ 354 w 556"/>
              <a:gd name="T25" fmla="*/ 386 h 413"/>
              <a:gd name="T26" fmla="*/ 333 w 556"/>
              <a:gd name="T27" fmla="*/ 413 h 413"/>
              <a:gd name="T28" fmla="*/ 314 w 556"/>
              <a:gd name="T29" fmla="*/ 409 h 413"/>
              <a:gd name="T30" fmla="*/ 238 w 556"/>
              <a:gd name="T31" fmla="*/ 291 h 413"/>
              <a:gd name="T32" fmla="*/ 73 w 556"/>
              <a:gd name="T33" fmla="*/ 143 h 413"/>
              <a:gd name="T34" fmla="*/ 0 w 556"/>
              <a:gd name="T35" fmla="*/ 97 h 413"/>
              <a:gd name="T36" fmla="*/ 25 w 556"/>
              <a:gd name="T37" fmla="*/ 53 h 413"/>
              <a:gd name="T38" fmla="*/ 25 w 556"/>
              <a:gd name="T39" fmla="*/ 53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56" h="413">
                <a:moveTo>
                  <a:pt x="25" y="53"/>
                </a:moveTo>
                <a:lnTo>
                  <a:pt x="103" y="15"/>
                </a:lnTo>
                <a:lnTo>
                  <a:pt x="251" y="0"/>
                </a:lnTo>
                <a:lnTo>
                  <a:pt x="312" y="38"/>
                </a:lnTo>
                <a:lnTo>
                  <a:pt x="409" y="25"/>
                </a:lnTo>
                <a:lnTo>
                  <a:pt x="556" y="128"/>
                </a:lnTo>
                <a:lnTo>
                  <a:pt x="491" y="206"/>
                </a:lnTo>
                <a:lnTo>
                  <a:pt x="495" y="240"/>
                </a:lnTo>
                <a:lnTo>
                  <a:pt x="384" y="340"/>
                </a:lnTo>
                <a:lnTo>
                  <a:pt x="365" y="344"/>
                </a:lnTo>
                <a:lnTo>
                  <a:pt x="358" y="375"/>
                </a:lnTo>
                <a:lnTo>
                  <a:pt x="333" y="358"/>
                </a:lnTo>
                <a:lnTo>
                  <a:pt x="354" y="386"/>
                </a:lnTo>
                <a:lnTo>
                  <a:pt x="333" y="413"/>
                </a:lnTo>
                <a:lnTo>
                  <a:pt x="314" y="409"/>
                </a:lnTo>
                <a:lnTo>
                  <a:pt x="238" y="291"/>
                </a:lnTo>
                <a:lnTo>
                  <a:pt x="73" y="143"/>
                </a:lnTo>
                <a:lnTo>
                  <a:pt x="0" y="97"/>
                </a:lnTo>
                <a:lnTo>
                  <a:pt x="25" y="53"/>
                </a:lnTo>
                <a:lnTo>
                  <a:pt x="25" y="53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8" name="Freeform 1159" title="PA">
            <a:extLst>
              <a:ext uri="{FF2B5EF4-FFF2-40B4-BE49-F238E27FC236}">
                <a16:creationId xmlns:a16="http://schemas.microsoft.com/office/drawing/2014/main" id="{00FC02AE-E925-CBDB-168A-AFB46F42EDE1}"/>
              </a:ext>
            </a:extLst>
          </p:cNvPr>
          <p:cNvSpPr>
            <a:spLocks/>
          </p:cNvSpPr>
          <p:nvPr/>
        </p:nvSpPr>
        <p:spPr bwMode="auto">
          <a:xfrm>
            <a:off x="6066753" y="3272046"/>
            <a:ext cx="642871" cy="409575"/>
          </a:xfrm>
          <a:custGeom>
            <a:avLst/>
            <a:gdLst>
              <a:gd name="T0" fmla="*/ 50 w 635"/>
              <a:gd name="T1" fmla="*/ 397 h 397"/>
              <a:gd name="T2" fmla="*/ 156 w 635"/>
              <a:gd name="T3" fmla="*/ 380 h 397"/>
              <a:gd name="T4" fmla="*/ 536 w 635"/>
              <a:gd name="T5" fmla="*/ 308 h 397"/>
              <a:gd name="T6" fmla="*/ 553 w 635"/>
              <a:gd name="T7" fmla="*/ 291 h 397"/>
              <a:gd name="T8" fmla="*/ 574 w 635"/>
              <a:gd name="T9" fmla="*/ 291 h 397"/>
              <a:gd name="T10" fmla="*/ 599 w 635"/>
              <a:gd name="T11" fmla="*/ 274 h 397"/>
              <a:gd name="T12" fmla="*/ 635 w 635"/>
              <a:gd name="T13" fmla="*/ 228 h 397"/>
              <a:gd name="T14" fmla="*/ 572 w 635"/>
              <a:gd name="T15" fmla="*/ 179 h 397"/>
              <a:gd name="T16" fmla="*/ 570 w 635"/>
              <a:gd name="T17" fmla="*/ 133 h 397"/>
              <a:gd name="T18" fmla="*/ 599 w 635"/>
              <a:gd name="T19" fmla="*/ 69 h 397"/>
              <a:gd name="T20" fmla="*/ 557 w 635"/>
              <a:gd name="T21" fmla="*/ 48 h 397"/>
              <a:gd name="T22" fmla="*/ 512 w 635"/>
              <a:gd name="T23" fmla="*/ 0 h 397"/>
              <a:gd name="T24" fmla="*/ 89 w 635"/>
              <a:gd name="T25" fmla="*/ 78 h 397"/>
              <a:gd name="T26" fmla="*/ 69 w 635"/>
              <a:gd name="T27" fmla="*/ 48 h 397"/>
              <a:gd name="T28" fmla="*/ 0 w 635"/>
              <a:gd name="T29" fmla="*/ 97 h 397"/>
              <a:gd name="T30" fmla="*/ 50 w 635"/>
              <a:gd name="T31" fmla="*/ 397 h 397"/>
              <a:gd name="T32" fmla="*/ 50 w 635"/>
              <a:gd name="T33" fmla="*/ 397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35" h="397">
                <a:moveTo>
                  <a:pt x="50" y="397"/>
                </a:moveTo>
                <a:lnTo>
                  <a:pt x="156" y="380"/>
                </a:lnTo>
                <a:lnTo>
                  <a:pt x="536" y="308"/>
                </a:lnTo>
                <a:lnTo>
                  <a:pt x="553" y="291"/>
                </a:lnTo>
                <a:lnTo>
                  <a:pt x="574" y="291"/>
                </a:lnTo>
                <a:lnTo>
                  <a:pt x="599" y="274"/>
                </a:lnTo>
                <a:lnTo>
                  <a:pt x="635" y="228"/>
                </a:lnTo>
                <a:lnTo>
                  <a:pt x="572" y="179"/>
                </a:lnTo>
                <a:lnTo>
                  <a:pt x="570" y="133"/>
                </a:lnTo>
                <a:lnTo>
                  <a:pt x="599" y="69"/>
                </a:lnTo>
                <a:lnTo>
                  <a:pt x="557" y="48"/>
                </a:lnTo>
                <a:lnTo>
                  <a:pt x="512" y="0"/>
                </a:lnTo>
                <a:lnTo>
                  <a:pt x="89" y="78"/>
                </a:lnTo>
                <a:lnTo>
                  <a:pt x="69" y="48"/>
                </a:lnTo>
                <a:lnTo>
                  <a:pt x="0" y="97"/>
                </a:lnTo>
                <a:lnTo>
                  <a:pt x="50" y="397"/>
                </a:lnTo>
                <a:lnTo>
                  <a:pt x="50" y="397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9" name="Freeform 1160" title="NJ">
            <a:extLst>
              <a:ext uri="{FF2B5EF4-FFF2-40B4-BE49-F238E27FC236}">
                <a16:creationId xmlns:a16="http://schemas.microsoft.com/office/drawing/2014/main" id="{E1793F56-63BE-141A-9341-BB5CDD6A62F5}"/>
              </a:ext>
            </a:extLst>
          </p:cNvPr>
          <p:cNvSpPr>
            <a:spLocks/>
          </p:cNvSpPr>
          <p:nvPr/>
        </p:nvSpPr>
        <p:spPr bwMode="auto">
          <a:xfrm>
            <a:off x="6642956" y="3340308"/>
            <a:ext cx="139685" cy="336550"/>
          </a:xfrm>
          <a:custGeom>
            <a:avLst/>
            <a:gdLst>
              <a:gd name="T0" fmla="*/ 7 w 137"/>
              <a:gd name="T1" fmla="*/ 222 h 325"/>
              <a:gd name="T2" fmla="*/ 32 w 137"/>
              <a:gd name="T3" fmla="*/ 205 h 325"/>
              <a:gd name="T4" fmla="*/ 68 w 137"/>
              <a:gd name="T5" fmla="*/ 159 h 325"/>
              <a:gd name="T6" fmla="*/ 5 w 137"/>
              <a:gd name="T7" fmla="*/ 110 h 325"/>
              <a:gd name="T8" fmla="*/ 3 w 137"/>
              <a:gd name="T9" fmla="*/ 64 h 325"/>
              <a:gd name="T10" fmla="*/ 32 w 137"/>
              <a:gd name="T11" fmla="*/ 0 h 325"/>
              <a:gd name="T12" fmla="*/ 125 w 137"/>
              <a:gd name="T13" fmla="*/ 32 h 325"/>
              <a:gd name="T14" fmla="*/ 127 w 137"/>
              <a:gd name="T15" fmla="*/ 43 h 325"/>
              <a:gd name="T16" fmla="*/ 116 w 137"/>
              <a:gd name="T17" fmla="*/ 79 h 325"/>
              <a:gd name="T18" fmla="*/ 106 w 137"/>
              <a:gd name="T19" fmla="*/ 87 h 325"/>
              <a:gd name="T20" fmla="*/ 104 w 137"/>
              <a:gd name="T21" fmla="*/ 106 h 325"/>
              <a:gd name="T22" fmla="*/ 114 w 137"/>
              <a:gd name="T23" fmla="*/ 112 h 325"/>
              <a:gd name="T24" fmla="*/ 137 w 137"/>
              <a:gd name="T25" fmla="*/ 106 h 325"/>
              <a:gd name="T26" fmla="*/ 137 w 137"/>
              <a:gd name="T27" fmla="*/ 161 h 325"/>
              <a:gd name="T28" fmla="*/ 137 w 137"/>
              <a:gd name="T29" fmla="*/ 195 h 325"/>
              <a:gd name="T30" fmla="*/ 137 w 137"/>
              <a:gd name="T31" fmla="*/ 214 h 325"/>
              <a:gd name="T32" fmla="*/ 129 w 137"/>
              <a:gd name="T33" fmla="*/ 232 h 325"/>
              <a:gd name="T34" fmla="*/ 119 w 137"/>
              <a:gd name="T35" fmla="*/ 233 h 325"/>
              <a:gd name="T36" fmla="*/ 123 w 137"/>
              <a:gd name="T37" fmla="*/ 249 h 325"/>
              <a:gd name="T38" fmla="*/ 89 w 137"/>
              <a:gd name="T39" fmla="*/ 325 h 325"/>
              <a:gd name="T40" fmla="*/ 81 w 137"/>
              <a:gd name="T41" fmla="*/ 325 h 325"/>
              <a:gd name="T42" fmla="*/ 78 w 137"/>
              <a:gd name="T43" fmla="*/ 296 h 325"/>
              <a:gd name="T44" fmla="*/ 55 w 137"/>
              <a:gd name="T45" fmla="*/ 296 h 325"/>
              <a:gd name="T46" fmla="*/ 7 w 137"/>
              <a:gd name="T47" fmla="*/ 266 h 325"/>
              <a:gd name="T48" fmla="*/ 0 w 137"/>
              <a:gd name="T49" fmla="*/ 241 h 325"/>
              <a:gd name="T50" fmla="*/ 7 w 137"/>
              <a:gd name="T51" fmla="*/ 222 h 325"/>
              <a:gd name="T52" fmla="*/ 7 w 137"/>
              <a:gd name="T53" fmla="*/ 22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7" h="325">
                <a:moveTo>
                  <a:pt x="7" y="222"/>
                </a:moveTo>
                <a:lnTo>
                  <a:pt x="32" y="205"/>
                </a:lnTo>
                <a:lnTo>
                  <a:pt x="68" y="159"/>
                </a:lnTo>
                <a:lnTo>
                  <a:pt x="5" y="110"/>
                </a:lnTo>
                <a:lnTo>
                  <a:pt x="3" y="64"/>
                </a:lnTo>
                <a:lnTo>
                  <a:pt x="32" y="0"/>
                </a:lnTo>
                <a:lnTo>
                  <a:pt x="125" y="32"/>
                </a:lnTo>
                <a:lnTo>
                  <a:pt x="127" y="43"/>
                </a:lnTo>
                <a:lnTo>
                  <a:pt x="116" y="79"/>
                </a:lnTo>
                <a:lnTo>
                  <a:pt x="106" y="87"/>
                </a:lnTo>
                <a:lnTo>
                  <a:pt x="104" y="106"/>
                </a:lnTo>
                <a:lnTo>
                  <a:pt x="114" y="112"/>
                </a:lnTo>
                <a:lnTo>
                  <a:pt x="137" y="106"/>
                </a:lnTo>
                <a:lnTo>
                  <a:pt x="137" y="161"/>
                </a:lnTo>
                <a:lnTo>
                  <a:pt x="137" y="195"/>
                </a:lnTo>
                <a:lnTo>
                  <a:pt x="137" y="214"/>
                </a:lnTo>
                <a:lnTo>
                  <a:pt x="129" y="232"/>
                </a:lnTo>
                <a:lnTo>
                  <a:pt x="119" y="233"/>
                </a:lnTo>
                <a:lnTo>
                  <a:pt x="123" y="249"/>
                </a:lnTo>
                <a:lnTo>
                  <a:pt x="89" y="325"/>
                </a:lnTo>
                <a:lnTo>
                  <a:pt x="81" y="325"/>
                </a:lnTo>
                <a:lnTo>
                  <a:pt x="78" y="296"/>
                </a:lnTo>
                <a:lnTo>
                  <a:pt x="55" y="296"/>
                </a:lnTo>
                <a:lnTo>
                  <a:pt x="7" y="266"/>
                </a:lnTo>
                <a:lnTo>
                  <a:pt x="0" y="241"/>
                </a:lnTo>
                <a:lnTo>
                  <a:pt x="7" y="222"/>
                </a:lnTo>
                <a:lnTo>
                  <a:pt x="7" y="222"/>
                </a:lnTo>
                <a:close/>
              </a:path>
            </a:pathLst>
          </a:custGeom>
          <a:solidFill>
            <a:srgbClr val="E7E6E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0" name="Freeform 1161" title="NY">
            <a:extLst>
              <a:ext uri="{FF2B5EF4-FFF2-40B4-BE49-F238E27FC236}">
                <a16:creationId xmlns:a16="http://schemas.microsoft.com/office/drawing/2014/main" id="{67B7B405-13CF-D71D-EDE7-55A49904E608}"/>
              </a:ext>
            </a:extLst>
          </p:cNvPr>
          <p:cNvSpPr>
            <a:spLocks/>
          </p:cNvSpPr>
          <p:nvPr/>
        </p:nvSpPr>
        <p:spPr bwMode="auto">
          <a:xfrm>
            <a:off x="6136596" y="2818021"/>
            <a:ext cx="658744" cy="584200"/>
          </a:xfrm>
          <a:custGeom>
            <a:avLst/>
            <a:gdLst>
              <a:gd name="T0" fmla="*/ 20 w 648"/>
              <a:gd name="T1" fmla="*/ 517 h 565"/>
              <a:gd name="T2" fmla="*/ 443 w 648"/>
              <a:gd name="T3" fmla="*/ 439 h 565"/>
              <a:gd name="T4" fmla="*/ 488 w 648"/>
              <a:gd name="T5" fmla="*/ 487 h 565"/>
              <a:gd name="T6" fmla="*/ 530 w 648"/>
              <a:gd name="T7" fmla="*/ 508 h 565"/>
              <a:gd name="T8" fmla="*/ 623 w 648"/>
              <a:gd name="T9" fmla="*/ 540 h 565"/>
              <a:gd name="T10" fmla="*/ 631 w 648"/>
              <a:gd name="T11" fmla="*/ 565 h 565"/>
              <a:gd name="T12" fmla="*/ 646 w 648"/>
              <a:gd name="T13" fmla="*/ 530 h 565"/>
              <a:gd name="T14" fmla="*/ 648 w 648"/>
              <a:gd name="T15" fmla="*/ 483 h 565"/>
              <a:gd name="T16" fmla="*/ 631 w 648"/>
              <a:gd name="T17" fmla="*/ 392 h 565"/>
              <a:gd name="T18" fmla="*/ 631 w 648"/>
              <a:gd name="T19" fmla="*/ 297 h 565"/>
              <a:gd name="T20" fmla="*/ 585 w 648"/>
              <a:gd name="T21" fmla="*/ 158 h 565"/>
              <a:gd name="T22" fmla="*/ 577 w 648"/>
              <a:gd name="T23" fmla="*/ 97 h 565"/>
              <a:gd name="T24" fmla="*/ 549 w 648"/>
              <a:gd name="T25" fmla="*/ 0 h 565"/>
              <a:gd name="T26" fmla="*/ 412 w 648"/>
              <a:gd name="T27" fmla="*/ 32 h 565"/>
              <a:gd name="T28" fmla="*/ 336 w 648"/>
              <a:gd name="T29" fmla="*/ 112 h 565"/>
              <a:gd name="T30" fmla="*/ 332 w 648"/>
              <a:gd name="T31" fmla="*/ 133 h 565"/>
              <a:gd name="T32" fmla="*/ 289 w 648"/>
              <a:gd name="T33" fmla="*/ 181 h 565"/>
              <a:gd name="T34" fmla="*/ 300 w 648"/>
              <a:gd name="T35" fmla="*/ 198 h 565"/>
              <a:gd name="T36" fmla="*/ 309 w 648"/>
              <a:gd name="T37" fmla="*/ 211 h 565"/>
              <a:gd name="T38" fmla="*/ 302 w 648"/>
              <a:gd name="T39" fmla="*/ 215 h 565"/>
              <a:gd name="T40" fmla="*/ 315 w 648"/>
              <a:gd name="T41" fmla="*/ 234 h 565"/>
              <a:gd name="T42" fmla="*/ 317 w 648"/>
              <a:gd name="T43" fmla="*/ 251 h 565"/>
              <a:gd name="T44" fmla="*/ 275 w 648"/>
              <a:gd name="T45" fmla="*/ 291 h 565"/>
              <a:gd name="T46" fmla="*/ 212 w 648"/>
              <a:gd name="T47" fmla="*/ 308 h 565"/>
              <a:gd name="T48" fmla="*/ 197 w 648"/>
              <a:gd name="T49" fmla="*/ 319 h 565"/>
              <a:gd name="T50" fmla="*/ 174 w 648"/>
              <a:gd name="T51" fmla="*/ 310 h 565"/>
              <a:gd name="T52" fmla="*/ 104 w 648"/>
              <a:gd name="T53" fmla="*/ 318 h 565"/>
              <a:gd name="T54" fmla="*/ 53 w 648"/>
              <a:gd name="T55" fmla="*/ 338 h 565"/>
              <a:gd name="T56" fmla="*/ 53 w 648"/>
              <a:gd name="T57" fmla="*/ 365 h 565"/>
              <a:gd name="T58" fmla="*/ 62 w 648"/>
              <a:gd name="T59" fmla="*/ 382 h 565"/>
              <a:gd name="T60" fmla="*/ 70 w 648"/>
              <a:gd name="T61" fmla="*/ 382 h 565"/>
              <a:gd name="T62" fmla="*/ 77 w 648"/>
              <a:gd name="T63" fmla="*/ 403 h 565"/>
              <a:gd name="T64" fmla="*/ 64 w 648"/>
              <a:gd name="T65" fmla="*/ 414 h 565"/>
              <a:gd name="T66" fmla="*/ 58 w 648"/>
              <a:gd name="T67" fmla="*/ 433 h 565"/>
              <a:gd name="T68" fmla="*/ 0 w 648"/>
              <a:gd name="T69" fmla="*/ 487 h 565"/>
              <a:gd name="T70" fmla="*/ 20 w 648"/>
              <a:gd name="T71" fmla="*/ 517 h 565"/>
              <a:gd name="T72" fmla="*/ 20 w 648"/>
              <a:gd name="T73" fmla="*/ 517 h 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48" h="565">
                <a:moveTo>
                  <a:pt x="20" y="517"/>
                </a:moveTo>
                <a:lnTo>
                  <a:pt x="443" y="439"/>
                </a:lnTo>
                <a:lnTo>
                  <a:pt x="488" y="487"/>
                </a:lnTo>
                <a:lnTo>
                  <a:pt x="530" y="508"/>
                </a:lnTo>
                <a:lnTo>
                  <a:pt x="623" y="540"/>
                </a:lnTo>
                <a:lnTo>
                  <a:pt x="631" y="565"/>
                </a:lnTo>
                <a:lnTo>
                  <a:pt x="646" y="530"/>
                </a:lnTo>
                <a:lnTo>
                  <a:pt x="648" y="483"/>
                </a:lnTo>
                <a:lnTo>
                  <a:pt x="631" y="392"/>
                </a:lnTo>
                <a:lnTo>
                  <a:pt x="631" y="297"/>
                </a:lnTo>
                <a:lnTo>
                  <a:pt x="585" y="158"/>
                </a:lnTo>
                <a:lnTo>
                  <a:pt x="577" y="97"/>
                </a:lnTo>
                <a:lnTo>
                  <a:pt x="549" y="0"/>
                </a:lnTo>
                <a:lnTo>
                  <a:pt x="412" y="32"/>
                </a:lnTo>
                <a:lnTo>
                  <a:pt x="336" y="112"/>
                </a:lnTo>
                <a:lnTo>
                  <a:pt x="332" y="133"/>
                </a:lnTo>
                <a:lnTo>
                  <a:pt x="289" y="181"/>
                </a:lnTo>
                <a:lnTo>
                  <a:pt x="300" y="198"/>
                </a:lnTo>
                <a:lnTo>
                  <a:pt x="309" y="211"/>
                </a:lnTo>
                <a:lnTo>
                  <a:pt x="302" y="215"/>
                </a:lnTo>
                <a:lnTo>
                  <a:pt x="315" y="234"/>
                </a:lnTo>
                <a:lnTo>
                  <a:pt x="317" y="251"/>
                </a:lnTo>
                <a:lnTo>
                  <a:pt x="275" y="291"/>
                </a:lnTo>
                <a:lnTo>
                  <a:pt x="212" y="308"/>
                </a:lnTo>
                <a:lnTo>
                  <a:pt x="197" y="319"/>
                </a:lnTo>
                <a:lnTo>
                  <a:pt x="174" y="310"/>
                </a:lnTo>
                <a:lnTo>
                  <a:pt x="104" y="318"/>
                </a:lnTo>
                <a:lnTo>
                  <a:pt x="53" y="338"/>
                </a:lnTo>
                <a:lnTo>
                  <a:pt x="53" y="365"/>
                </a:lnTo>
                <a:lnTo>
                  <a:pt x="62" y="382"/>
                </a:lnTo>
                <a:lnTo>
                  <a:pt x="70" y="382"/>
                </a:lnTo>
                <a:lnTo>
                  <a:pt x="77" y="403"/>
                </a:lnTo>
                <a:lnTo>
                  <a:pt x="64" y="414"/>
                </a:lnTo>
                <a:lnTo>
                  <a:pt x="58" y="433"/>
                </a:lnTo>
                <a:lnTo>
                  <a:pt x="0" y="487"/>
                </a:lnTo>
                <a:lnTo>
                  <a:pt x="20" y="517"/>
                </a:lnTo>
                <a:lnTo>
                  <a:pt x="20" y="517"/>
                </a:lnTo>
                <a:close/>
              </a:path>
            </a:pathLst>
          </a:custGeom>
          <a:solidFill>
            <a:srgbClr val="70C2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1" name="Freeform 1163" title="NY">
            <a:extLst>
              <a:ext uri="{FF2B5EF4-FFF2-40B4-BE49-F238E27FC236}">
                <a16:creationId xmlns:a16="http://schemas.microsoft.com/office/drawing/2014/main" id="{EBE27626-1A1D-02AC-1F5E-74C539C034D3}"/>
              </a:ext>
            </a:extLst>
          </p:cNvPr>
          <p:cNvSpPr>
            <a:spLocks/>
          </p:cNvSpPr>
          <p:nvPr/>
        </p:nvSpPr>
        <p:spPr bwMode="auto">
          <a:xfrm>
            <a:off x="6766768" y="3313321"/>
            <a:ext cx="203179" cy="123825"/>
          </a:xfrm>
          <a:custGeom>
            <a:avLst/>
            <a:gdLst>
              <a:gd name="T0" fmla="*/ 15 w 202"/>
              <a:gd name="T1" fmla="*/ 116 h 116"/>
              <a:gd name="T2" fmla="*/ 86 w 202"/>
              <a:gd name="T3" fmla="*/ 76 h 116"/>
              <a:gd name="T4" fmla="*/ 135 w 202"/>
              <a:gd name="T5" fmla="*/ 53 h 116"/>
              <a:gd name="T6" fmla="*/ 84 w 202"/>
              <a:gd name="T7" fmla="*/ 89 h 116"/>
              <a:gd name="T8" fmla="*/ 88 w 202"/>
              <a:gd name="T9" fmla="*/ 91 h 116"/>
              <a:gd name="T10" fmla="*/ 164 w 202"/>
              <a:gd name="T11" fmla="*/ 40 h 116"/>
              <a:gd name="T12" fmla="*/ 202 w 202"/>
              <a:gd name="T13" fmla="*/ 6 h 116"/>
              <a:gd name="T14" fmla="*/ 198 w 202"/>
              <a:gd name="T15" fmla="*/ 0 h 116"/>
              <a:gd name="T16" fmla="*/ 164 w 202"/>
              <a:gd name="T17" fmla="*/ 19 h 116"/>
              <a:gd name="T18" fmla="*/ 160 w 202"/>
              <a:gd name="T19" fmla="*/ 17 h 116"/>
              <a:gd name="T20" fmla="*/ 143 w 202"/>
              <a:gd name="T21" fmla="*/ 40 h 116"/>
              <a:gd name="T22" fmla="*/ 133 w 202"/>
              <a:gd name="T23" fmla="*/ 40 h 116"/>
              <a:gd name="T24" fmla="*/ 158 w 202"/>
              <a:gd name="T25" fmla="*/ 0 h 116"/>
              <a:gd name="T26" fmla="*/ 131 w 202"/>
              <a:gd name="T27" fmla="*/ 30 h 116"/>
              <a:gd name="T28" fmla="*/ 40 w 202"/>
              <a:gd name="T29" fmla="*/ 61 h 116"/>
              <a:gd name="T30" fmla="*/ 23 w 202"/>
              <a:gd name="T31" fmla="*/ 84 h 116"/>
              <a:gd name="T32" fmla="*/ 10 w 202"/>
              <a:gd name="T33" fmla="*/ 87 h 116"/>
              <a:gd name="T34" fmla="*/ 0 w 202"/>
              <a:gd name="T35" fmla="*/ 105 h 116"/>
              <a:gd name="T36" fmla="*/ 15 w 202"/>
              <a:gd name="T37" fmla="*/ 116 h 116"/>
              <a:gd name="T38" fmla="*/ 15 w 202"/>
              <a:gd name="T39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2" h="116">
                <a:moveTo>
                  <a:pt x="15" y="116"/>
                </a:moveTo>
                <a:lnTo>
                  <a:pt x="86" y="76"/>
                </a:lnTo>
                <a:lnTo>
                  <a:pt x="135" y="53"/>
                </a:lnTo>
                <a:lnTo>
                  <a:pt x="84" y="89"/>
                </a:lnTo>
                <a:lnTo>
                  <a:pt x="88" y="91"/>
                </a:lnTo>
                <a:lnTo>
                  <a:pt x="164" y="40"/>
                </a:lnTo>
                <a:lnTo>
                  <a:pt x="202" y="6"/>
                </a:lnTo>
                <a:lnTo>
                  <a:pt x="198" y="0"/>
                </a:lnTo>
                <a:lnTo>
                  <a:pt x="164" y="19"/>
                </a:lnTo>
                <a:lnTo>
                  <a:pt x="160" y="17"/>
                </a:lnTo>
                <a:lnTo>
                  <a:pt x="143" y="40"/>
                </a:lnTo>
                <a:lnTo>
                  <a:pt x="133" y="40"/>
                </a:lnTo>
                <a:lnTo>
                  <a:pt x="158" y="0"/>
                </a:lnTo>
                <a:lnTo>
                  <a:pt x="131" y="30"/>
                </a:lnTo>
                <a:lnTo>
                  <a:pt x="40" y="61"/>
                </a:lnTo>
                <a:lnTo>
                  <a:pt x="23" y="84"/>
                </a:lnTo>
                <a:lnTo>
                  <a:pt x="10" y="87"/>
                </a:lnTo>
                <a:lnTo>
                  <a:pt x="0" y="105"/>
                </a:lnTo>
                <a:lnTo>
                  <a:pt x="15" y="116"/>
                </a:lnTo>
                <a:lnTo>
                  <a:pt x="15" y="116"/>
                </a:lnTo>
                <a:close/>
              </a:path>
            </a:pathLst>
          </a:custGeom>
          <a:solidFill>
            <a:srgbClr val="70C2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2" name="Freeform 1164" title="CT">
            <a:extLst>
              <a:ext uri="{FF2B5EF4-FFF2-40B4-BE49-F238E27FC236}">
                <a16:creationId xmlns:a16="http://schemas.microsoft.com/office/drawing/2014/main" id="{DF9926EC-58B1-2A51-FB91-A424E637263C}"/>
              </a:ext>
            </a:extLst>
          </p:cNvPr>
          <p:cNvSpPr>
            <a:spLocks/>
          </p:cNvSpPr>
          <p:nvPr/>
        </p:nvSpPr>
        <p:spPr bwMode="auto">
          <a:xfrm>
            <a:off x="6777879" y="3187908"/>
            <a:ext cx="188893" cy="177800"/>
          </a:xfrm>
          <a:custGeom>
            <a:avLst/>
            <a:gdLst>
              <a:gd name="T0" fmla="*/ 17 w 188"/>
              <a:gd name="T1" fmla="*/ 127 h 174"/>
              <a:gd name="T2" fmla="*/ 15 w 188"/>
              <a:gd name="T3" fmla="*/ 174 h 174"/>
              <a:gd name="T4" fmla="*/ 30 w 188"/>
              <a:gd name="T5" fmla="*/ 171 h 174"/>
              <a:gd name="T6" fmla="*/ 66 w 188"/>
              <a:gd name="T7" fmla="*/ 144 h 174"/>
              <a:gd name="T8" fmla="*/ 78 w 188"/>
              <a:gd name="T9" fmla="*/ 121 h 174"/>
              <a:gd name="T10" fmla="*/ 85 w 188"/>
              <a:gd name="T11" fmla="*/ 127 h 174"/>
              <a:gd name="T12" fmla="*/ 135 w 188"/>
              <a:gd name="T13" fmla="*/ 114 h 174"/>
              <a:gd name="T14" fmla="*/ 137 w 188"/>
              <a:gd name="T15" fmla="*/ 104 h 174"/>
              <a:gd name="T16" fmla="*/ 144 w 188"/>
              <a:gd name="T17" fmla="*/ 108 h 174"/>
              <a:gd name="T18" fmla="*/ 154 w 188"/>
              <a:gd name="T19" fmla="*/ 100 h 174"/>
              <a:gd name="T20" fmla="*/ 169 w 188"/>
              <a:gd name="T21" fmla="*/ 98 h 174"/>
              <a:gd name="T22" fmla="*/ 188 w 188"/>
              <a:gd name="T23" fmla="*/ 89 h 174"/>
              <a:gd name="T24" fmla="*/ 169 w 188"/>
              <a:gd name="T25" fmla="*/ 0 h 174"/>
              <a:gd name="T26" fmla="*/ 0 w 188"/>
              <a:gd name="T27" fmla="*/ 36 h 174"/>
              <a:gd name="T28" fmla="*/ 17 w 188"/>
              <a:gd name="T29" fmla="*/ 127 h 174"/>
              <a:gd name="T30" fmla="*/ 17 w 188"/>
              <a:gd name="T31" fmla="*/ 127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8" h="174">
                <a:moveTo>
                  <a:pt x="17" y="127"/>
                </a:moveTo>
                <a:lnTo>
                  <a:pt x="15" y="174"/>
                </a:lnTo>
                <a:lnTo>
                  <a:pt x="30" y="171"/>
                </a:lnTo>
                <a:lnTo>
                  <a:pt x="66" y="144"/>
                </a:lnTo>
                <a:lnTo>
                  <a:pt x="78" y="121"/>
                </a:lnTo>
                <a:lnTo>
                  <a:pt x="85" y="127"/>
                </a:lnTo>
                <a:lnTo>
                  <a:pt x="135" y="114"/>
                </a:lnTo>
                <a:lnTo>
                  <a:pt x="137" y="104"/>
                </a:lnTo>
                <a:lnTo>
                  <a:pt x="144" y="108"/>
                </a:lnTo>
                <a:lnTo>
                  <a:pt x="154" y="100"/>
                </a:lnTo>
                <a:lnTo>
                  <a:pt x="169" y="98"/>
                </a:lnTo>
                <a:lnTo>
                  <a:pt x="188" y="89"/>
                </a:lnTo>
                <a:lnTo>
                  <a:pt x="169" y="0"/>
                </a:lnTo>
                <a:lnTo>
                  <a:pt x="0" y="36"/>
                </a:lnTo>
                <a:lnTo>
                  <a:pt x="17" y="127"/>
                </a:lnTo>
                <a:lnTo>
                  <a:pt x="17" y="127"/>
                </a:lnTo>
                <a:close/>
              </a:path>
            </a:pathLst>
          </a:custGeom>
          <a:solidFill>
            <a:srgbClr val="70C2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3" name="Freeform 1165" title="RI">
            <a:extLst>
              <a:ext uri="{FF2B5EF4-FFF2-40B4-BE49-F238E27FC236}">
                <a16:creationId xmlns:a16="http://schemas.microsoft.com/office/drawing/2014/main" id="{64E7B699-42DA-7217-DF91-F14FCD413E7F}"/>
              </a:ext>
            </a:extLst>
          </p:cNvPr>
          <p:cNvSpPr>
            <a:spLocks/>
          </p:cNvSpPr>
          <p:nvPr/>
        </p:nvSpPr>
        <p:spPr bwMode="auto">
          <a:xfrm>
            <a:off x="6949311" y="3175208"/>
            <a:ext cx="87304" cy="103188"/>
          </a:xfrm>
          <a:custGeom>
            <a:avLst/>
            <a:gdLst>
              <a:gd name="T0" fmla="*/ 19 w 85"/>
              <a:gd name="T1" fmla="*/ 99 h 99"/>
              <a:gd name="T2" fmla="*/ 55 w 85"/>
              <a:gd name="T3" fmla="*/ 86 h 99"/>
              <a:gd name="T4" fmla="*/ 55 w 85"/>
              <a:gd name="T5" fmla="*/ 46 h 99"/>
              <a:gd name="T6" fmla="*/ 65 w 85"/>
              <a:gd name="T7" fmla="*/ 55 h 99"/>
              <a:gd name="T8" fmla="*/ 66 w 85"/>
              <a:gd name="T9" fmla="*/ 74 h 99"/>
              <a:gd name="T10" fmla="*/ 74 w 85"/>
              <a:gd name="T11" fmla="*/ 74 h 99"/>
              <a:gd name="T12" fmla="*/ 85 w 85"/>
              <a:gd name="T13" fmla="*/ 55 h 99"/>
              <a:gd name="T14" fmla="*/ 74 w 85"/>
              <a:gd name="T15" fmla="*/ 34 h 99"/>
              <a:gd name="T16" fmla="*/ 55 w 85"/>
              <a:gd name="T17" fmla="*/ 30 h 99"/>
              <a:gd name="T18" fmla="*/ 42 w 85"/>
              <a:gd name="T19" fmla="*/ 4 h 99"/>
              <a:gd name="T20" fmla="*/ 30 w 85"/>
              <a:gd name="T21" fmla="*/ 0 h 99"/>
              <a:gd name="T22" fmla="*/ 0 w 85"/>
              <a:gd name="T23" fmla="*/ 10 h 99"/>
              <a:gd name="T24" fmla="*/ 19 w 85"/>
              <a:gd name="T25" fmla="*/ 99 h 99"/>
              <a:gd name="T26" fmla="*/ 19 w 85"/>
              <a:gd name="T27" fmla="*/ 9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5" h="99">
                <a:moveTo>
                  <a:pt x="19" y="99"/>
                </a:moveTo>
                <a:lnTo>
                  <a:pt x="55" y="86"/>
                </a:lnTo>
                <a:lnTo>
                  <a:pt x="55" y="46"/>
                </a:lnTo>
                <a:lnTo>
                  <a:pt x="65" y="55"/>
                </a:lnTo>
                <a:lnTo>
                  <a:pt x="66" y="74"/>
                </a:lnTo>
                <a:lnTo>
                  <a:pt x="74" y="74"/>
                </a:lnTo>
                <a:lnTo>
                  <a:pt x="85" y="55"/>
                </a:lnTo>
                <a:lnTo>
                  <a:pt x="74" y="34"/>
                </a:lnTo>
                <a:lnTo>
                  <a:pt x="55" y="30"/>
                </a:lnTo>
                <a:lnTo>
                  <a:pt x="42" y="4"/>
                </a:lnTo>
                <a:lnTo>
                  <a:pt x="30" y="0"/>
                </a:lnTo>
                <a:lnTo>
                  <a:pt x="0" y="10"/>
                </a:lnTo>
                <a:lnTo>
                  <a:pt x="19" y="99"/>
                </a:lnTo>
                <a:lnTo>
                  <a:pt x="19" y="99"/>
                </a:lnTo>
                <a:close/>
              </a:path>
            </a:pathLst>
          </a:custGeom>
          <a:solidFill>
            <a:srgbClr val="E7E6E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4" name="Freeform 1166" title="MA">
            <a:extLst>
              <a:ext uri="{FF2B5EF4-FFF2-40B4-BE49-F238E27FC236}">
                <a16:creationId xmlns:a16="http://schemas.microsoft.com/office/drawing/2014/main" id="{A28F1499-6010-8380-0F80-E17E1709AFB9}"/>
              </a:ext>
            </a:extLst>
          </p:cNvPr>
          <p:cNvSpPr>
            <a:spLocks/>
          </p:cNvSpPr>
          <p:nvPr/>
        </p:nvSpPr>
        <p:spPr bwMode="auto">
          <a:xfrm>
            <a:off x="6782641" y="3052971"/>
            <a:ext cx="373023" cy="184150"/>
          </a:xfrm>
          <a:custGeom>
            <a:avLst/>
            <a:gdLst>
              <a:gd name="T0" fmla="*/ 0 w 365"/>
              <a:gd name="T1" fmla="*/ 169 h 180"/>
              <a:gd name="T2" fmla="*/ 169 w 365"/>
              <a:gd name="T3" fmla="*/ 133 h 180"/>
              <a:gd name="T4" fmla="*/ 199 w 365"/>
              <a:gd name="T5" fmla="*/ 123 h 180"/>
              <a:gd name="T6" fmla="*/ 211 w 365"/>
              <a:gd name="T7" fmla="*/ 127 h 180"/>
              <a:gd name="T8" fmla="*/ 224 w 365"/>
              <a:gd name="T9" fmla="*/ 153 h 180"/>
              <a:gd name="T10" fmla="*/ 243 w 365"/>
              <a:gd name="T11" fmla="*/ 157 h 180"/>
              <a:gd name="T12" fmla="*/ 254 w 365"/>
              <a:gd name="T13" fmla="*/ 178 h 180"/>
              <a:gd name="T14" fmla="*/ 266 w 365"/>
              <a:gd name="T15" fmla="*/ 180 h 180"/>
              <a:gd name="T16" fmla="*/ 279 w 365"/>
              <a:gd name="T17" fmla="*/ 159 h 180"/>
              <a:gd name="T18" fmla="*/ 285 w 365"/>
              <a:gd name="T19" fmla="*/ 142 h 180"/>
              <a:gd name="T20" fmla="*/ 298 w 365"/>
              <a:gd name="T21" fmla="*/ 165 h 180"/>
              <a:gd name="T22" fmla="*/ 365 w 365"/>
              <a:gd name="T23" fmla="*/ 144 h 180"/>
              <a:gd name="T24" fmla="*/ 361 w 365"/>
              <a:gd name="T25" fmla="*/ 119 h 180"/>
              <a:gd name="T26" fmla="*/ 342 w 365"/>
              <a:gd name="T27" fmla="*/ 87 h 180"/>
              <a:gd name="T28" fmla="*/ 332 w 365"/>
              <a:gd name="T29" fmla="*/ 83 h 180"/>
              <a:gd name="T30" fmla="*/ 321 w 365"/>
              <a:gd name="T31" fmla="*/ 85 h 180"/>
              <a:gd name="T32" fmla="*/ 323 w 365"/>
              <a:gd name="T33" fmla="*/ 91 h 180"/>
              <a:gd name="T34" fmla="*/ 338 w 365"/>
              <a:gd name="T35" fmla="*/ 93 h 180"/>
              <a:gd name="T36" fmla="*/ 344 w 365"/>
              <a:gd name="T37" fmla="*/ 123 h 180"/>
              <a:gd name="T38" fmla="*/ 317 w 365"/>
              <a:gd name="T39" fmla="*/ 134 h 180"/>
              <a:gd name="T40" fmla="*/ 279 w 365"/>
              <a:gd name="T41" fmla="*/ 110 h 180"/>
              <a:gd name="T42" fmla="*/ 266 w 365"/>
              <a:gd name="T43" fmla="*/ 83 h 180"/>
              <a:gd name="T44" fmla="*/ 249 w 365"/>
              <a:gd name="T45" fmla="*/ 76 h 180"/>
              <a:gd name="T46" fmla="*/ 249 w 365"/>
              <a:gd name="T47" fmla="*/ 83 h 180"/>
              <a:gd name="T48" fmla="*/ 232 w 365"/>
              <a:gd name="T49" fmla="*/ 68 h 180"/>
              <a:gd name="T50" fmla="*/ 245 w 365"/>
              <a:gd name="T51" fmla="*/ 49 h 180"/>
              <a:gd name="T52" fmla="*/ 256 w 365"/>
              <a:gd name="T53" fmla="*/ 32 h 180"/>
              <a:gd name="T54" fmla="*/ 235 w 365"/>
              <a:gd name="T55" fmla="*/ 0 h 180"/>
              <a:gd name="T56" fmla="*/ 199 w 365"/>
              <a:gd name="T57" fmla="*/ 26 h 180"/>
              <a:gd name="T58" fmla="*/ 78 w 365"/>
              <a:gd name="T59" fmla="*/ 57 h 180"/>
              <a:gd name="T60" fmla="*/ 0 w 365"/>
              <a:gd name="T61" fmla="*/ 74 h 180"/>
              <a:gd name="T62" fmla="*/ 0 w 365"/>
              <a:gd name="T63" fmla="*/ 169 h 180"/>
              <a:gd name="T64" fmla="*/ 0 w 365"/>
              <a:gd name="T65" fmla="*/ 169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5" h="180">
                <a:moveTo>
                  <a:pt x="0" y="169"/>
                </a:moveTo>
                <a:lnTo>
                  <a:pt x="169" y="133"/>
                </a:lnTo>
                <a:lnTo>
                  <a:pt x="199" y="123"/>
                </a:lnTo>
                <a:lnTo>
                  <a:pt x="211" y="127"/>
                </a:lnTo>
                <a:lnTo>
                  <a:pt x="224" y="153"/>
                </a:lnTo>
                <a:lnTo>
                  <a:pt x="243" y="157"/>
                </a:lnTo>
                <a:lnTo>
                  <a:pt x="254" y="178"/>
                </a:lnTo>
                <a:lnTo>
                  <a:pt x="266" y="180"/>
                </a:lnTo>
                <a:lnTo>
                  <a:pt x="279" y="159"/>
                </a:lnTo>
                <a:lnTo>
                  <a:pt x="285" y="142"/>
                </a:lnTo>
                <a:lnTo>
                  <a:pt x="298" y="165"/>
                </a:lnTo>
                <a:lnTo>
                  <a:pt x="365" y="144"/>
                </a:lnTo>
                <a:lnTo>
                  <a:pt x="361" y="119"/>
                </a:lnTo>
                <a:lnTo>
                  <a:pt x="342" y="87"/>
                </a:lnTo>
                <a:lnTo>
                  <a:pt x="332" y="83"/>
                </a:lnTo>
                <a:lnTo>
                  <a:pt x="321" y="85"/>
                </a:lnTo>
                <a:lnTo>
                  <a:pt x="323" y="91"/>
                </a:lnTo>
                <a:lnTo>
                  <a:pt x="338" y="93"/>
                </a:lnTo>
                <a:lnTo>
                  <a:pt x="344" y="123"/>
                </a:lnTo>
                <a:lnTo>
                  <a:pt x="317" y="134"/>
                </a:lnTo>
                <a:lnTo>
                  <a:pt x="279" y="110"/>
                </a:lnTo>
                <a:lnTo>
                  <a:pt x="266" y="83"/>
                </a:lnTo>
                <a:lnTo>
                  <a:pt x="249" y="76"/>
                </a:lnTo>
                <a:lnTo>
                  <a:pt x="249" y="83"/>
                </a:lnTo>
                <a:lnTo>
                  <a:pt x="232" y="68"/>
                </a:lnTo>
                <a:lnTo>
                  <a:pt x="245" y="49"/>
                </a:lnTo>
                <a:lnTo>
                  <a:pt x="256" y="32"/>
                </a:lnTo>
                <a:lnTo>
                  <a:pt x="235" y="0"/>
                </a:lnTo>
                <a:lnTo>
                  <a:pt x="199" y="26"/>
                </a:lnTo>
                <a:lnTo>
                  <a:pt x="78" y="57"/>
                </a:lnTo>
                <a:lnTo>
                  <a:pt x="0" y="74"/>
                </a:lnTo>
                <a:lnTo>
                  <a:pt x="0" y="169"/>
                </a:lnTo>
                <a:lnTo>
                  <a:pt x="0" y="169"/>
                </a:lnTo>
                <a:close/>
              </a:path>
            </a:pathLst>
          </a:custGeom>
          <a:solidFill>
            <a:srgbClr val="E7E6E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5" name="Freeform 1169" title="VT">
            <a:extLst>
              <a:ext uri="{FF2B5EF4-FFF2-40B4-BE49-F238E27FC236}">
                <a16:creationId xmlns:a16="http://schemas.microsoft.com/office/drawing/2014/main" id="{3FC8DDF8-6E20-CEF6-B89B-DDD3CC3EC067}"/>
              </a:ext>
            </a:extLst>
          </p:cNvPr>
          <p:cNvSpPr>
            <a:spLocks/>
          </p:cNvSpPr>
          <p:nvPr/>
        </p:nvSpPr>
        <p:spPr bwMode="auto">
          <a:xfrm>
            <a:off x="6690576" y="2776746"/>
            <a:ext cx="180956" cy="349250"/>
          </a:xfrm>
          <a:custGeom>
            <a:avLst/>
            <a:gdLst>
              <a:gd name="T0" fmla="*/ 28 w 177"/>
              <a:gd name="T1" fmla="*/ 139 h 339"/>
              <a:gd name="T2" fmla="*/ 36 w 177"/>
              <a:gd name="T3" fmla="*/ 200 h 339"/>
              <a:gd name="T4" fmla="*/ 82 w 177"/>
              <a:gd name="T5" fmla="*/ 339 h 339"/>
              <a:gd name="T6" fmla="*/ 160 w 177"/>
              <a:gd name="T7" fmla="*/ 322 h 339"/>
              <a:gd name="T8" fmla="*/ 154 w 177"/>
              <a:gd name="T9" fmla="*/ 124 h 339"/>
              <a:gd name="T10" fmla="*/ 175 w 177"/>
              <a:gd name="T11" fmla="*/ 86 h 339"/>
              <a:gd name="T12" fmla="*/ 177 w 177"/>
              <a:gd name="T13" fmla="*/ 0 h 339"/>
              <a:gd name="T14" fmla="*/ 0 w 177"/>
              <a:gd name="T15" fmla="*/ 42 h 339"/>
              <a:gd name="T16" fmla="*/ 28 w 177"/>
              <a:gd name="T17" fmla="*/ 139 h 339"/>
              <a:gd name="T18" fmla="*/ 28 w 177"/>
              <a:gd name="T19" fmla="*/ 139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7" h="339">
                <a:moveTo>
                  <a:pt x="28" y="139"/>
                </a:moveTo>
                <a:lnTo>
                  <a:pt x="36" y="200"/>
                </a:lnTo>
                <a:lnTo>
                  <a:pt x="82" y="339"/>
                </a:lnTo>
                <a:lnTo>
                  <a:pt x="160" y="322"/>
                </a:lnTo>
                <a:lnTo>
                  <a:pt x="154" y="124"/>
                </a:lnTo>
                <a:lnTo>
                  <a:pt x="175" y="86"/>
                </a:lnTo>
                <a:lnTo>
                  <a:pt x="177" y="0"/>
                </a:lnTo>
                <a:lnTo>
                  <a:pt x="0" y="42"/>
                </a:lnTo>
                <a:lnTo>
                  <a:pt x="28" y="139"/>
                </a:lnTo>
                <a:lnTo>
                  <a:pt x="28" y="139"/>
                </a:lnTo>
                <a:close/>
              </a:path>
            </a:pathLst>
          </a:custGeom>
          <a:solidFill>
            <a:srgbClr val="70C2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 dirty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6" name="Freeform 1170" title="NH">
            <a:extLst>
              <a:ext uri="{FF2B5EF4-FFF2-40B4-BE49-F238E27FC236}">
                <a16:creationId xmlns:a16="http://schemas.microsoft.com/office/drawing/2014/main" id="{735B6489-1A1B-6E0C-19BC-0DF3E541A2E0}"/>
              </a:ext>
            </a:extLst>
          </p:cNvPr>
          <p:cNvSpPr>
            <a:spLocks/>
          </p:cNvSpPr>
          <p:nvPr/>
        </p:nvSpPr>
        <p:spPr bwMode="auto">
          <a:xfrm>
            <a:off x="6849309" y="2727533"/>
            <a:ext cx="166670" cy="379413"/>
          </a:xfrm>
          <a:custGeom>
            <a:avLst/>
            <a:gdLst>
              <a:gd name="T0" fmla="*/ 0 w 163"/>
              <a:gd name="T1" fmla="*/ 173 h 371"/>
              <a:gd name="T2" fmla="*/ 21 w 163"/>
              <a:gd name="T3" fmla="*/ 135 h 371"/>
              <a:gd name="T4" fmla="*/ 23 w 163"/>
              <a:gd name="T5" fmla="*/ 49 h 371"/>
              <a:gd name="T6" fmla="*/ 21 w 163"/>
              <a:gd name="T7" fmla="*/ 17 h 371"/>
              <a:gd name="T8" fmla="*/ 53 w 163"/>
              <a:gd name="T9" fmla="*/ 0 h 371"/>
              <a:gd name="T10" fmla="*/ 127 w 163"/>
              <a:gd name="T11" fmla="*/ 232 h 371"/>
              <a:gd name="T12" fmla="*/ 163 w 163"/>
              <a:gd name="T13" fmla="*/ 281 h 371"/>
              <a:gd name="T14" fmla="*/ 163 w 163"/>
              <a:gd name="T15" fmla="*/ 314 h 371"/>
              <a:gd name="T16" fmla="*/ 127 w 163"/>
              <a:gd name="T17" fmla="*/ 340 h 371"/>
              <a:gd name="T18" fmla="*/ 6 w 163"/>
              <a:gd name="T19" fmla="*/ 371 h 371"/>
              <a:gd name="T20" fmla="*/ 0 w 163"/>
              <a:gd name="T21" fmla="*/ 173 h 371"/>
              <a:gd name="T22" fmla="*/ 0 w 163"/>
              <a:gd name="T23" fmla="*/ 173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371">
                <a:moveTo>
                  <a:pt x="0" y="173"/>
                </a:moveTo>
                <a:lnTo>
                  <a:pt x="21" y="135"/>
                </a:lnTo>
                <a:lnTo>
                  <a:pt x="23" y="49"/>
                </a:lnTo>
                <a:lnTo>
                  <a:pt x="21" y="17"/>
                </a:lnTo>
                <a:lnTo>
                  <a:pt x="53" y="0"/>
                </a:lnTo>
                <a:lnTo>
                  <a:pt x="127" y="232"/>
                </a:lnTo>
                <a:lnTo>
                  <a:pt x="163" y="281"/>
                </a:lnTo>
                <a:lnTo>
                  <a:pt x="163" y="314"/>
                </a:lnTo>
                <a:lnTo>
                  <a:pt x="127" y="340"/>
                </a:lnTo>
                <a:lnTo>
                  <a:pt x="6" y="371"/>
                </a:lnTo>
                <a:lnTo>
                  <a:pt x="0" y="173"/>
                </a:lnTo>
                <a:lnTo>
                  <a:pt x="0" y="173"/>
                </a:lnTo>
                <a:close/>
              </a:path>
            </a:pathLst>
          </a:custGeom>
          <a:solidFill>
            <a:srgbClr val="70C2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7" name="Freeform 1171" title="ME">
            <a:extLst>
              <a:ext uri="{FF2B5EF4-FFF2-40B4-BE49-F238E27FC236}">
                <a16:creationId xmlns:a16="http://schemas.microsoft.com/office/drawing/2014/main" id="{D8C4C105-288C-81A3-6089-BFE2490231A2}"/>
              </a:ext>
            </a:extLst>
          </p:cNvPr>
          <p:cNvSpPr>
            <a:spLocks/>
          </p:cNvSpPr>
          <p:nvPr/>
        </p:nvSpPr>
        <p:spPr bwMode="auto">
          <a:xfrm>
            <a:off x="6901691" y="2386221"/>
            <a:ext cx="409532" cy="628650"/>
          </a:xfrm>
          <a:custGeom>
            <a:avLst/>
            <a:gdLst>
              <a:gd name="T0" fmla="*/ 0 w 399"/>
              <a:gd name="T1" fmla="*/ 329 h 610"/>
              <a:gd name="T2" fmla="*/ 23 w 399"/>
              <a:gd name="T3" fmla="*/ 331 h 610"/>
              <a:gd name="T4" fmla="*/ 25 w 399"/>
              <a:gd name="T5" fmla="*/ 291 h 610"/>
              <a:gd name="T6" fmla="*/ 53 w 399"/>
              <a:gd name="T7" fmla="*/ 236 h 610"/>
              <a:gd name="T8" fmla="*/ 40 w 399"/>
              <a:gd name="T9" fmla="*/ 196 h 610"/>
              <a:gd name="T10" fmla="*/ 97 w 399"/>
              <a:gd name="T11" fmla="*/ 4 h 610"/>
              <a:gd name="T12" fmla="*/ 110 w 399"/>
              <a:gd name="T13" fmla="*/ 4 h 610"/>
              <a:gd name="T14" fmla="*/ 114 w 399"/>
              <a:gd name="T15" fmla="*/ 29 h 610"/>
              <a:gd name="T16" fmla="*/ 171 w 399"/>
              <a:gd name="T17" fmla="*/ 8 h 610"/>
              <a:gd name="T18" fmla="*/ 173 w 399"/>
              <a:gd name="T19" fmla="*/ 0 h 610"/>
              <a:gd name="T20" fmla="*/ 219 w 399"/>
              <a:gd name="T21" fmla="*/ 10 h 610"/>
              <a:gd name="T22" fmla="*/ 293 w 399"/>
              <a:gd name="T23" fmla="*/ 198 h 610"/>
              <a:gd name="T24" fmla="*/ 327 w 399"/>
              <a:gd name="T25" fmla="*/ 200 h 610"/>
              <a:gd name="T26" fmla="*/ 390 w 399"/>
              <a:gd name="T27" fmla="*/ 270 h 610"/>
              <a:gd name="T28" fmla="*/ 380 w 399"/>
              <a:gd name="T29" fmla="*/ 283 h 610"/>
              <a:gd name="T30" fmla="*/ 399 w 399"/>
              <a:gd name="T31" fmla="*/ 283 h 610"/>
              <a:gd name="T32" fmla="*/ 386 w 399"/>
              <a:gd name="T33" fmla="*/ 318 h 610"/>
              <a:gd name="T34" fmla="*/ 356 w 399"/>
              <a:gd name="T35" fmla="*/ 340 h 610"/>
              <a:gd name="T36" fmla="*/ 322 w 399"/>
              <a:gd name="T37" fmla="*/ 357 h 610"/>
              <a:gd name="T38" fmla="*/ 318 w 399"/>
              <a:gd name="T39" fmla="*/ 380 h 610"/>
              <a:gd name="T40" fmla="*/ 299 w 399"/>
              <a:gd name="T41" fmla="*/ 359 h 610"/>
              <a:gd name="T42" fmla="*/ 268 w 399"/>
              <a:gd name="T43" fmla="*/ 384 h 610"/>
              <a:gd name="T44" fmla="*/ 253 w 399"/>
              <a:gd name="T45" fmla="*/ 384 h 610"/>
              <a:gd name="T46" fmla="*/ 240 w 399"/>
              <a:gd name="T47" fmla="*/ 369 h 610"/>
              <a:gd name="T48" fmla="*/ 232 w 399"/>
              <a:gd name="T49" fmla="*/ 443 h 610"/>
              <a:gd name="T50" fmla="*/ 204 w 399"/>
              <a:gd name="T51" fmla="*/ 454 h 610"/>
              <a:gd name="T52" fmla="*/ 190 w 399"/>
              <a:gd name="T53" fmla="*/ 483 h 610"/>
              <a:gd name="T54" fmla="*/ 173 w 399"/>
              <a:gd name="T55" fmla="*/ 483 h 610"/>
              <a:gd name="T56" fmla="*/ 133 w 399"/>
              <a:gd name="T57" fmla="*/ 527 h 610"/>
              <a:gd name="T58" fmla="*/ 131 w 399"/>
              <a:gd name="T59" fmla="*/ 561 h 610"/>
              <a:gd name="T60" fmla="*/ 122 w 399"/>
              <a:gd name="T61" fmla="*/ 574 h 610"/>
              <a:gd name="T62" fmla="*/ 110 w 399"/>
              <a:gd name="T63" fmla="*/ 610 h 610"/>
              <a:gd name="T64" fmla="*/ 74 w 399"/>
              <a:gd name="T65" fmla="*/ 561 h 610"/>
              <a:gd name="T66" fmla="*/ 0 w 399"/>
              <a:gd name="T67" fmla="*/ 329 h 610"/>
              <a:gd name="T68" fmla="*/ 0 w 399"/>
              <a:gd name="T69" fmla="*/ 329 h 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99" h="610">
                <a:moveTo>
                  <a:pt x="0" y="329"/>
                </a:moveTo>
                <a:lnTo>
                  <a:pt x="23" y="331"/>
                </a:lnTo>
                <a:lnTo>
                  <a:pt x="25" y="291"/>
                </a:lnTo>
                <a:lnTo>
                  <a:pt x="53" y="236"/>
                </a:lnTo>
                <a:lnTo>
                  <a:pt x="40" y="196"/>
                </a:lnTo>
                <a:lnTo>
                  <a:pt x="97" y="4"/>
                </a:lnTo>
                <a:lnTo>
                  <a:pt x="110" y="4"/>
                </a:lnTo>
                <a:lnTo>
                  <a:pt x="114" y="29"/>
                </a:lnTo>
                <a:lnTo>
                  <a:pt x="171" y="8"/>
                </a:lnTo>
                <a:lnTo>
                  <a:pt x="173" y="0"/>
                </a:lnTo>
                <a:lnTo>
                  <a:pt x="219" y="10"/>
                </a:lnTo>
                <a:lnTo>
                  <a:pt x="293" y="198"/>
                </a:lnTo>
                <a:lnTo>
                  <a:pt x="327" y="200"/>
                </a:lnTo>
                <a:lnTo>
                  <a:pt x="390" y="270"/>
                </a:lnTo>
                <a:lnTo>
                  <a:pt x="380" y="283"/>
                </a:lnTo>
                <a:lnTo>
                  <a:pt x="399" y="283"/>
                </a:lnTo>
                <a:lnTo>
                  <a:pt x="386" y="318"/>
                </a:lnTo>
                <a:lnTo>
                  <a:pt x="356" y="340"/>
                </a:lnTo>
                <a:lnTo>
                  <a:pt x="322" y="357"/>
                </a:lnTo>
                <a:lnTo>
                  <a:pt x="318" y="380"/>
                </a:lnTo>
                <a:lnTo>
                  <a:pt x="299" y="359"/>
                </a:lnTo>
                <a:lnTo>
                  <a:pt x="268" y="384"/>
                </a:lnTo>
                <a:lnTo>
                  <a:pt x="253" y="384"/>
                </a:lnTo>
                <a:lnTo>
                  <a:pt x="240" y="369"/>
                </a:lnTo>
                <a:lnTo>
                  <a:pt x="232" y="443"/>
                </a:lnTo>
                <a:lnTo>
                  <a:pt x="204" y="454"/>
                </a:lnTo>
                <a:lnTo>
                  <a:pt x="190" y="483"/>
                </a:lnTo>
                <a:lnTo>
                  <a:pt x="173" y="483"/>
                </a:lnTo>
                <a:lnTo>
                  <a:pt x="133" y="527"/>
                </a:lnTo>
                <a:lnTo>
                  <a:pt x="131" y="561"/>
                </a:lnTo>
                <a:lnTo>
                  <a:pt x="122" y="574"/>
                </a:lnTo>
                <a:lnTo>
                  <a:pt x="110" y="610"/>
                </a:lnTo>
                <a:lnTo>
                  <a:pt x="74" y="561"/>
                </a:lnTo>
                <a:lnTo>
                  <a:pt x="0" y="329"/>
                </a:lnTo>
                <a:lnTo>
                  <a:pt x="0" y="329"/>
                </a:lnTo>
                <a:close/>
              </a:path>
            </a:pathLst>
          </a:custGeom>
          <a:solidFill>
            <a:srgbClr val="E7E6E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8" name="Freeform 58" title="DE">
            <a:extLst>
              <a:ext uri="{FF2B5EF4-FFF2-40B4-BE49-F238E27FC236}">
                <a16:creationId xmlns:a16="http://schemas.microsoft.com/office/drawing/2014/main" id="{E6CB0C2F-01A5-CBE7-1AD2-212C5E028625}"/>
              </a:ext>
            </a:extLst>
          </p:cNvPr>
          <p:cNvSpPr>
            <a:spLocks/>
          </p:cNvSpPr>
          <p:nvPr/>
        </p:nvSpPr>
        <p:spPr bwMode="auto">
          <a:xfrm>
            <a:off x="6609621" y="3567321"/>
            <a:ext cx="114288" cy="192087"/>
          </a:xfrm>
          <a:custGeom>
            <a:avLst/>
            <a:gdLst>
              <a:gd name="T0" fmla="*/ 0 w 64"/>
              <a:gd name="T1" fmla="*/ 2147483646 h 107"/>
              <a:gd name="T2" fmla="*/ 2147483646 w 64"/>
              <a:gd name="T3" fmla="*/ 2147483646 h 107"/>
              <a:gd name="T4" fmla="*/ 2147483646 w 64"/>
              <a:gd name="T5" fmla="*/ 2147483646 h 107"/>
              <a:gd name="T6" fmla="*/ 2147483646 w 64"/>
              <a:gd name="T7" fmla="*/ 2147483646 h 107"/>
              <a:gd name="T8" fmla="*/ 2147483646 w 64"/>
              <a:gd name="T9" fmla="*/ 0 h 107"/>
              <a:gd name="T10" fmla="*/ 2147483646 w 64"/>
              <a:gd name="T11" fmla="*/ 0 h 107"/>
              <a:gd name="T12" fmla="*/ 2147483646 w 64"/>
              <a:gd name="T13" fmla="*/ 2147483646 h 107"/>
              <a:gd name="T14" fmla="*/ 2147483646 w 64"/>
              <a:gd name="T15" fmla="*/ 2147483646 h 107"/>
              <a:gd name="T16" fmla="*/ 2147483646 w 64"/>
              <a:gd name="T17" fmla="*/ 2147483646 h 107"/>
              <a:gd name="T18" fmla="*/ 2147483646 w 64"/>
              <a:gd name="T19" fmla="*/ 2147483646 h 107"/>
              <a:gd name="T20" fmla="*/ 2147483646 w 64"/>
              <a:gd name="T21" fmla="*/ 2147483646 h 107"/>
              <a:gd name="T22" fmla="*/ 2147483646 w 64"/>
              <a:gd name="T23" fmla="*/ 2147483646 h 107"/>
              <a:gd name="T24" fmla="*/ 2147483646 w 64"/>
              <a:gd name="T25" fmla="*/ 2147483646 h 107"/>
              <a:gd name="T26" fmla="*/ 2147483646 w 64"/>
              <a:gd name="T27" fmla="*/ 2147483646 h 107"/>
              <a:gd name="T28" fmla="*/ 2147483646 w 64"/>
              <a:gd name="T29" fmla="*/ 2147483646 h 107"/>
              <a:gd name="T30" fmla="*/ 2147483646 w 64"/>
              <a:gd name="T31" fmla="*/ 2147483646 h 107"/>
              <a:gd name="T32" fmla="*/ 2147483646 w 64"/>
              <a:gd name="T33" fmla="*/ 2147483646 h 107"/>
              <a:gd name="T34" fmla="*/ 2147483646 w 64"/>
              <a:gd name="T35" fmla="*/ 2147483646 h 107"/>
              <a:gd name="T36" fmla="*/ 2147483646 w 64"/>
              <a:gd name="T37" fmla="*/ 2147483646 h 107"/>
              <a:gd name="T38" fmla="*/ 2147483646 w 64"/>
              <a:gd name="T39" fmla="*/ 2147483646 h 107"/>
              <a:gd name="T40" fmla="*/ 2147483646 w 64"/>
              <a:gd name="T41" fmla="*/ 2147483646 h 107"/>
              <a:gd name="T42" fmla="*/ 2147483646 w 64"/>
              <a:gd name="T43" fmla="*/ 2147483646 h 107"/>
              <a:gd name="T44" fmla="*/ 2147483646 w 64"/>
              <a:gd name="T45" fmla="*/ 2147483646 h 107"/>
              <a:gd name="T46" fmla="*/ 2147483646 w 64"/>
              <a:gd name="T47" fmla="*/ 2147483646 h 107"/>
              <a:gd name="T48" fmla="*/ 2147483646 w 64"/>
              <a:gd name="T49" fmla="*/ 2147483646 h 107"/>
              <a:gd name="T50" fmla="*/ 2147483646 w 64"/>
              <a:gd name="T51" fmla="*/ 2147483646 h 107"/>
              <a:gd name="T52" fmla="*/ 2147483646 w 64"/>
              <a:gd name="T53" fmla="*/ 2147483646 h 107"/>
              <a:gd name="T54" fmla="*/ 2147483646 w 64"/>
              <a:gd name="T55" fmla="*/ 2147483646 h 107"/>
              <a:gd name="T56" fmla="*/ 2147483646 w 64"/>
              <a:gd name="T57" fmla="*/ 2147483646 h 107"/>
              <a:gd name="T58" fmla="*/ 2147483646 w 64"/>
              <a:gd name="T59" fmla="*/ 2147483646 h 107"/>
              <a:gd name="T60" fmla="*/ 2147483646 w 64"/>
              <a:gd name="T61" fmla="*/ 2147483646 h 107"/>
              <a:gd name="T62" fmla="*/ 2147483646 w 64"/>
              <a:gd name="T63" fmla="*/ 2147483646 h 107"/>
              <a:gd name="T64" fmla="*/ 2147483646 w 64"/>
              <a:gd name="T65" fmla="*/ 2147483646 h 107"/>
              <a:gd name="T66" fmla="*/ 2147483646 w 64"/>
              <a:gd name="T67" fmla="*/ 2147483646 h 107"/>
              <a:gd name="T68" fmla="*/ 2147483646 w 64"/>
              <a:gd name="T69" fmla="*/ 2147483646 h 107"/>
              <a:gd name="T70" fmla="*/ 2147483646 w 64"/>
              <a:gd name="T71" fmla="*/ 2147483646 h 107"/>
              <a:gd name="T72" fmla="*/ 0 w 64"/>
              <a:gd name="T73" fmla="*/ 2147483646 h 10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4" h="107">
                <a:moveTo>
                  <a:pt x="0" y="14"/>
                </a:moveTo>
                <a:lnTo>
                  <a:pt x="1" y="9"/>
                </a:lnTo>
                <a:lnTo>
                  <a:pt x="4" y="4"/>
                </a:lnTo>
                <a:lnTo>
                  <a:pt x="9" y="2"/>
                </a:lnTo>
                <a:lnTo>
                  <a:pt x="12" y="0"/>
                </a:lnTo>
                <a:lnTo>
                  <a:pt x="16" y="0"/>
                </a:lnTo>
                <a:lnTo>
                  <a:pt x="19" y="3"/>
                </a:lnTo>
                <a:lnTo>
                  <a:pt x="16" y="4"/>
                </a:lnTo>
                <a:lnTo>
                  <a:pt x="16" y="9"/>
                </a:lnTo>
                <a:lnTo>
                  <a:pt x="14" y="14"/>
                </a:lnTo>
                <a:lnTo>
                  <a:pt x="11" y="18"/>
                </a:lnTo>
                <a:lnTo>
                  <a:pt x="15" y="23"/>
                </a:lnTo>
                <a:lnTo>
                  <a:pt x="15" y="27"/>
                </a:lnTo>
                <a:lnTo>
                  <a:pt x="17" y="32"/>
                </a:lnTo>
                <a:lnTo>
                  <a:pt x="21" y="37"/>
                </a:lnTo>
                <a:lnTo>
                  <a:pt x="26" y="41"/>
                </a:lnTo>
                <a:lnTo>
                  <a:pt x="30" y="44"/>
                </a:lnTo>
                <a:lnTo>
                  <a:pt x="30" y="51"/>
                </a:lnTo>
                <a:lnTo>
                  <a:pt x="33" y="58"/>
                </a:lnTo>
                <a:lnTo>
                  <a:pt x="39" y="62"/>
                </a:lnTo>
                <a:lnTo>
                  <a:pt x="40" y="67"/>
                </a:lnTo>
                <a:lnTo>
                  <a:pt x="49" y="75"/>
                </a:lnTo>
                <a:lnTo>
                  <a:pt x="55" y="73"/>
                </a:lnTo>
                <a:lnTo>
                  <a:pt x="56" y="76"/>
                </a:lnTo>
                <a:lnTo>
                  <a:pt x="55" y="81"/>
                </a:lnTo>
                <a:lnTo>
                  <a:pt x="55" y="86"/>
                </a:lnTo>
                <a:lnTo>
                  <a:pt x="56" y="86"/>
                </a:lnTo>
                <a:lnTo>
                  <a:pt x="53" y="91"/>
                </a:lnTo>
                <a:lnTo>
                  <a:pt x="55" y="90"/>
                </a:lnTo>
                <a:lnTo>
                  <a:pt x="60" y="88"/>
                </a:lnTo>
                <a:lnTo>
                  <a:pt x="64" y="99"/>
                </a:lnTo>
                <a:lnTo>
                  <a:pt x="63" y="99"/>
                </a:lnTo>
                <a:lnTo>
                  <a:pt x="60" y="100"/>
                </a:lnTo>
                <a:lnTo>
                  <a:pt x="26" y="107"/>
                </a:lnTo>
                <a:lnTo>
                  <a:pt x="24" y="102"/>
                </a:lnTo>
                <a:lnTo>
                  <a:pt x="15" y="68"/>
                </a:lnTo>
                <a:lnTo>
                  <a:pt x="0" y="14"/>
                </a:lnTo>
              </a:path>
            </a:pathLst>
          </a:custGeom>
          <a:solidFill>
            <a:srgbClr val="E7E6E6"/>
          </a:solidFill>
          <a:ln w="476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>
            <a:noAutofit/>
          </a:bodyPr>
          <a:lstStyle/>
          <a:p>
            <a:pPr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9" name="Freeform 8" title="HI">
            <a:extLst>
              <a:ext uri="{FF2B5EF4-FFF2-40B4-BE49-F238E27FC236}">
                <a16:creationId xmlns:a16="http://schemas.microsoft.com/office/drawing/2014/main" id="{291101D8-FFBF-42E3-16BB-6ABE1BFBBD23}"/>
              </a:ext>
            </a:extLst>
          </p:cNvPr>
          <p:cNvSpPr>
            <a:spLocks/>
          </p:cNvSpPr>
          <p:nvPr/>
        </p:nvSpPr>
        <p:spPr bwMode="auto">
          <a:xfrm>
            <a:off x="2634936" y="5042108"/>
            <a:ext cx="47620" cy="68263"/>
          </a:xfrm>
          <a:custGeom>
            <a:avLst/>
            <a:gdLst>
              <a:gd name="T0" fmla="*/ 0 w 44"/>
              <a:gd name="T1" fmla="*/ 64 h 64"/>
              <a:gd name="T2" fmla="*/ 0 w 44"/>
              <a:gd name="T3" fmla="*/ 45 h 64"/>
              <a:gd name="T4" fmla="*/ 25 w 44"/>
              <a:gd name="T5" fmla="*/ 0 h 64"/>
              <a:gd name="T6" fmla="*/ 44 w 44"/>
              <a:gd name="T7" fmla="*/ 13 h 64"/>
              <a:gd name="T8" fmla="*/ 23 w 44"/>
              <a:gd name="T9" fmla="*/ 64 h 64"/>
              <a:gd name="T10" fmla="*/ 0 w 44"/>
              <a:gd name="T11" fmla="*/ 64 h 6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4"/>
              <a:gd name="T19" fmla="*/ 0 h 64"/>
              <a:gd name="T20" fmla="*/ 44 w 44"/>
              <a:gd name="T21" fmla="*/ 64 h 6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4" h="64">
                <a:moveTo>
                  <a:pt x="0" y="64"/>
                </a:moveTo>
                <a:lnTo>
                  <a:pt x="0" y="45"/>
                </a:lnTo>
                <a:lnTo>
                  <a:pt x="25" y="0"/>
                </a:lnTo>
                <a:lnTo>
                  <a:pt x="44" y="13"/>
                </a:lnTo>
                <a:lnTo>
                  <a:pt x="23" y="64"/>
                </a:lnTo>
                <a:lnTo>
                  <a:pt x="0" y="64"/>
                </a:lnTo>
                <a:close/>
              </a:path>
            </a:pathLst>
          </a:custGeom>
          <a:solidFill>
            <a:srgbClr val="70C2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0" name="Freeform 9" title="HI">
            <a:extLst>
              <a:ext uri="{FF2B5EF4-FFF2-40B4-BE49-F238E27FC236}">
                <a16:creationId xmlns:a16="http://schemas.microsoft.com/office/drawing/2014/main" id="{B617FDB9-D4D0-947F-3D4A-6CCF05CD669E}"/>
              </a:ext>
            </a:extLst>
          </p:cNvPr>
          <p:cNvSpPr>
            <a:spLocks/>
          </p:cNvSpPr>
          <p:nvPr/>
        </p:nvSpPr>
        <p:spPr bwMode="auto">
          <a:xfrm>
            <a:off x="2703192" y="4981783"/>
            <a:ext cx="88891" cy="87313"/>
          </a:xfrm>
          <a:custGeom>
            <a:avLst/>
            <a:gdLst>
              <a:gd name="T0" fmla="*/ 18 w 83"/>
              <a:gd name="T1" fmla="*/ 9 h 81"/>
              <a:gd name="T2" fmla="*/ 0 w 83"/>
              <a:gd name="T3" fmla="*/ 48 h 81"/>
              <a:gd name="T4" fmla="*/ 32 w 83"/>
              <a:gd name="T5" fmla="*/ 74 h 81"/>
              <a:gd name="T6" fmla="*/ 69 w 83"/>
              <a:gd name="T7" fmla="*/ 81 h 81"/>
              <a:gd name="T8" fmla="*/ 83 w 83"/>
              <a:gd name="T9" fmla="*/ 49 h 81"/>
              <a:gd name="T10" fmla="*/ 74 w 83"/>
              <a:gd name="T11" fmla="*/ 0 h 81"/>
              <a:gd name="T12" fmla="*/ 18 w 83"/>
              <a:gd name="T13" fmla="*/ 9 h 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"/>
              <a:gd name="T22" fmla="*/ 0 h 81"/>
              <a:gd name="T23" fmla="*/ 83 w 83"/>
              <a:gd name="T24" fmla="*/ 81 h 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" h="81">
                <a:moveTo>
                  <a:pt x="18" y="9"/>
                </a:moveTo>
                <a:lnTo>
                  <a:pt x="0" y="48"/>
                </a:lnTo>
                <a:lnTo>
                  <a:pt x="32" y="74"/>
                </a:lnTo>
                <a:lnTo>
                  <a:pt x="69" y="81"/>
                </a:lnTo>
                <a:lnTo>
                  <a:pt x="83" y="49"/>
                </a:lnTo>
                <a:lnTo>
                  <a:pt x="74" y="0"/>
                </a:lnTo>
                <a:lnTo>
                  <a:pt x="18" y="9"/>
                </a:lnTo>
                <a:close/>
              </a:path>
            </a:pathLst>
          </a:custGeom>
          <a:solidFill>
            <a:srgbClr val="70C2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1" name="Freeform 10" title="HI">
            <a:extLst>
              <a:ext uri="{FF2B5EF4-FFF2-40B4-BE49-F238E27FC236}">
                <a16:creationId xmlns:a16="http://schemas.microsoft.com/office/drawing/2014/main" id="{695B5D8E-0EB0-FE1F-95B4-AE06F5EAB1F0}"/>
              </a:ext>
            </a:extLst>
          </p:cNvPr>
          <p:cNvSpPr>
            <a:spLocks/>
          </p:cNvSpPr>
          <p:nvPr/>
        </p:nvSpPr>
        <p:spPr bwMode="auto">
          <a:xfrm>
            <a:off x="2785733" y="5042108"/>
            <a:ext cx="131748" cy="98425"/>
          </a:xfrm>
          <a:custGeom>
            <a:avLst/>
            <a:gdLst>
              <a:gd name="T0" fmla="*/ 0 w 123"/>
              <a:gd name="T1" fmla="*/ 32 h 91"/>
              <a:gd name="T2" fmla="*/ 84 w 123"/>
              <a:gd name="T3" fmla="*/ 0 h 91"/>
              <a:gd name="T4" fmla="*/ 100 w 123"/>
              <a:gd name="T5" fmla="*/ 39 h 91"/>
              <a:gd name="T6" fmla="*/ 116 w 123"/>
              <a:gd name="T7" fmla="*/ 48 h 91"/>
              <a:gd name="T8" fmla="*/ 123 w 123"/>
              <a:gd name="T9" fmla="*/ 80 h 91"/>
              <a:gd name="T10" fmla="*/ 81 w 123"/>
              <a:gd name="T11" fmla="*/ 85 h 91"/>
              <a:gd name="T12" fmla="*/ 51 w 123"/>
              <a:gd name="T13" fmla="*/ 91 h 91"/>
              <a:gd name="T14" fmla="*/ 0 w 123"/>
              <a:gd name="T15" fmla="*/ 32 h 9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23"/>
              <a:gd name="T25" fmla="*/ 0 h 91"/>
              <a:gd name="T26" fmla="*/ 123 w 123"/>
              <a:gd name="T27" fmla="*/ 91 h 9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23" h="91">
                <a:moveTo>
                  <a:pt x="0" y="32"/>
                </a:moveTo>
                <a:lnTo>
                  <a:pt x="84" y="0"/>
                </a:lnTo>
                <a:lnTo>
                  <a:pt x="100" y="39"/>
                </a:lnTo>
                <a:lnTo>
                  <a:pt x="116" y="48"/>
                </a:lnTo>
                <a:lnTo>
                  <a:pt x="123" y="80"/>
                </a:lnTo>
                <a:lnTo>
                  <a:pt x="81" y="85"/>
                </a:lnTo>
                <a:lnTo>
                  <a:pt x="51" y="91"/>
                </a:lnTo>
                <a:lnTo>
                  <a:pt x="0" y="32"/>
                </a:lnTo>
                <a:close/>
              </a:path>
            </a:pathLst>
          </a:custGeom>
          <a:solidFill>
            <a:srgbClr val="70C2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2" name="Freeform 11" title="HI">
            <a:extLst>
              <a:ext uri="{FF2B5EF4-FFF2-40B4-BE49-F238E27FC236}">
                <a16:creationId xmlns:a16="http://schemas.microsoft.com/office/drawing/2014/main" id="{56C4478E-4781-DA0B-BB56-6C6A6559F34C}"/>
              </a:ext>
            </a:extLst>
          </p:cNvPr>
          <p:cNvSpPr>
            <a:spLocks/>
          </p:cNvSpPr>
          <p:nvPr/>
        </p:nvSpPr>
        <p:spPr bwMode="auto">
          <a:xfrm>
            <a:off x="2922244" y="5116721"/>
            <a:ext cx="104764" cy="52387"/>
          </a:xfrm>
          <a:custGeom>
            <a:avLst/>
            <a:gdLst>
              <a:gd name="T0" fmla="*/ 15 w 98"/>
              <a:gd name="T1" fmla="*/ 2 h 48"/>
              <a:gd name="T2" fmla="*/ 0 w 98"/>
              <a:gd name="T3" fmla="*/ 45 h 48"/>
              <a:gd name="T4" fmla="*/ 26 w 98"/>
              <a:gd name="T5" fmla="*/ 48 h 48"/>
              <a:gd name="T6" fmla="*/ 42 w 98"/>
              <a:gd name="T7" fmla="*/ 38 h 48"/>
              <a:gd name="T8" fmla="*/ 72 w 98"/>
              <a:gd name="T9" fmla="*/ 39 h 48"/>
              <a:gd name="T10" fmla="*/ 98 w 98"/>
              <a:gd name="T11" fmla="*/ 20 h 48"/>
              <a:gd name="T12" fmla="*/ 81 w 98"/>
              <a:gd name="T13" fmla="*/ 13 h 48"/>
              <a:gd name="T14" fmla="*/ 68 w 98"/>
              <a:gd name="T15" fmla="*/ 0 h 48"/>
              <a:gd name="T16" fmla="*/ 15 w 98"/>
              <a:gd name="T17" fmla="*/ 2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8"/>
              <a:gd name="T28" fmla="*/ 0 h 48"/>
              <a:gd name="T29" fmla="*/ 98 w 98"/>
              <a:gd name="T30" fmla="*/ 48 h 4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8" h="48">
                <a:moveTo>
                  <a:pt x="15" y="2"/>
                </a:moveTo>
                <a:lnTo>
                  <a:pt x="0" y="45"/>
                </a:lnTo>
                <a:lnTo>
                  <a:pt x="26" y="48"/>
                </a:lnTo>
                <a:lnTo>
                  <a:pt x="42" y="38"/>
                </a:lnTo>
                <a:lnTo>
                  <a:pt x="72" y="39"/>
                </a:lnTo>
                <a:lnTo>
                  <a:pt x="98" y="20"/>
                </a:lnTo>
                <a:lnTo>
                  <a:pt x="81" y="13"/>
                </a:lnTo>
                <a:lnTo>
                  <a:pt x="68" y="0"/>
                </a:lnTo>
                <a:lnTo>
                  <a:pt x="15" y="2"/>
                </a:lnTo>
                <a:close/>
              </a:path>
            </a:pathLst>
          </a:custGeom>
          <a:solidFill>
            <a:srgbClr val="70C2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3" name="Freeform 12" title="HI">
            <a:extLst>
              <a:ext uri="{FF2B5EF4-FFF2-40B4-BE49-F238E27FC236}">
                <a16:creationId xmlns:a16="http://schemas.microsoft.com/office/drawing/2014/main" id="{C5F099E9-EA15-431D-AA4D-FAEA1567A94C}"/>
              </a:ext>
            </a:extLst>
          </p:cNvPr>
          <p:cNvSpPr>
            <a:spLocks/>
          </p:cNvSpPr>
          <p:nvPr/>
        </p:nvSpPr>
        <p:spPr bwMode="auto">
          <a:xfrm>
            <a:off x="2952403" y="5189746"/>
            <a:ext cx="42859" cy="38100"/>
          </a:xfrm>
          <a:custGeom>
            <a:avLst/>
            <a:gdLst>
              <a:gd name="T0" fmla="*/ 35 w 40"/>
              <a:gd name="T1" fmla="*/ 0 h 35"/>
              <a:gd name="T2" fmla="*/ 0 w 40"/>
              <a:gd name="T3" fmla="*/ 3 h 35"/>
              <a:gd name="T4" fmla="*/ 6 w 40"/>
              <a:gd name="T5" fmla="*/ 35 h 35"/>
              <a:gd name="T6" fmla="*/ 40 w 40"/>
              <a:gd name="T7" fmla="*/ 27 h 35"/>
              <a:gd name="T8" fmla="*/ 35 w 40"/>
              <a:gd name="T9" fmla="*/ 0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35"/>
              <a:gd name="T17" fmla="*/ 40 w 40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35">
                <a:moveTo>
                  <a:pt x="35" y="0"/>
                </a:moveTo>
                <a:lnTo>
                  <a:pt x="0" y="3"/>
                </a:lnTo>
                <a:lnTo>
                  <a:pt x="6" y="35"/>
                </a:lnTo>
                <a:lnTo>
                  <a:pt x="40" y="27"/>
                </a:lnTo>
                <a:lnTo>
                  <a:pt x="35" y="0"/>
                </a:lnTo>
                <a:close/>
              </a:path>
            </a:pathLst>
          </a:custGeom>
          <a:solidFill>
            <a:srgbClr val="70C2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4" name="Freeform 13" title="HI">
            <a:extLst>
              <a:ext uri="{FF2B5EF4-FFF2-40B4-BE49-F238E27FC236}">
                <a16:creationId xmlns:a16="http://schemas.microsoft.com/office/drawing/2014/main" id="{C2C974B4-916F-5428-53B3-D569B8DA93DE}"/>
              </a:ext>
            </a:extLst>
          </p:cNvPr>
          <p:cNvSpPr>
            <a:spLocks/>
          </p:cNvSpPr>
          <p:nvPr/>
        </p:nvSpPr>
        <p:spPr bwMode="auto">
          <a:xfrm>
            <a:off x="3000023" y="5231021"/>
            <a:ext cx="28572" cy="36512"/>
          </a:xfrm>
          <a:custGeom>
            <a:avLst/>
            <a:gdLst>
              <a:gd name="T0" fmla="*/ 0 w 27"/>
              <a:gd name="T1" fmla="*/ 13 h 34"/>
              <a:gd name="T2" fmla="*/ 27 w 27"/>
              <a:gd name="T3" fmla="*/ 0 h 34"/>
              <a:gd name="T4" fmla="*/ 27 w 27"/>
              <a:gd name="T5" fmla="*/ 30 h 34"/>
              <a:gd name="T6" fmla="*/ 9 w 27"/>
              <a:gd name="T7" fmla="*/ 34 h 34"/>
              <a:gd name="T8" fmla="*/ 0 w 27"/>
              <a:gd name="T9" fmla="*/ 13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"/>
              <a:gd name="T16" fmla="*/ 0 h 34"/>
              <a:gd name="T17" fmla="*/ 27 w 27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" h="34">
                <a:moveTo>
                  <a:pt x="0" y="13"/>
                </a:moveTo>
                <a:lnTo>
                  <a:pt x="27" y="0"/>
                </a:lnTo>
                <a:lnTo>
                  <a:pt x="27" y="30"/>
                </a:lnTo>
                <a:lnTo>
                  <a:pt x="9" y="34"/>
                </a:lnTo>
                <a:lnTo>
                  <a:pt x="0" y="13"/>
                </a:lnTo>
                <a:close/>
              </a:path>
            </a:pathLst>
          </a:custGeom>
          <a:solidFill>
            <a:srgbClr val="70C2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5" name="Freeform 14" title="HI">
            <a:extLst>
              <a:ext uri="{FF2B5EF4-FFF2-40B4-BE49-F238E27FC236}">
                <a16:creationId xmlns:a16="http://schemas.microsoft.com/office/drawing/2014/main" id="{A60571C8-718A-5354-B184-699618600506}"/>
              </a:ext>
            </a:extLst>
          </p:cNvPr>
          <p:cNvSpPr>
            <a:spLocks/>
          </p:cNvSpPr>
          <p:nvPr/>
        </p:nvSpPr>
        <p:spPr bwMode="auto">
          <a:xfrm>
            <a:off x="3073040" y="5248483"/>
            <a:ext cx="177781" cy="212725"/>
          </a:xfrm>
          <a:custGeom>
            <a:avLst/>
            <a:gdLst>
              <a:gd name="T0" fmla="*/ 28 w 167"/>
              <a:gd name="T1" fmla="*/ 0 h 197"/>
              <a:gd name="T2" fmla="*/ 0 w 167"/>
              <a:gd name="T3" fmla="*/ 75 h 197"/>
              <a:gd name="T4" fmla="*/ 20 w 167"/>
              <a:gd name="T5" fmla="*/ 112 h 197"/>
              <a:gd name="T6" fmla="*/ 20 w 167"/>
              <a:gd name="T7" fmla="*/ 179 h 197"/>
              <a:gd name="T8" fmla="*/ 60 w 167"/>
              <a:gd name="T9" fmla="*/ 197 h 197"/>
              <a:gd name="T10" fmla="*/ 78 w 167"/>
              <a:gd name="T11" fmla="*/ 158 h 197"/>
              <a:gd name="T12" fmla="*/ 129 w 167"/>
              <a:gd name="T13" fmla="*/ 149 h 197"/>
              <a:gd name="T14" fmla="*/ 167 w 167"/>
              <a:gd name="T15" fmla="*/ 106 h 197"/>
              <a:gd name="T16" fmla="*/ 127 w 167"/>
              <a:gd name="T17" fmla="*/ 39 h 197"/>
              <a:gd name="T18" fmla="*/ 28 w 167"/>
              <a:gd name="T19" fmla="*/ 0 h 19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7"/>
              <a:gd name="T31" fmla="*/ 0 h 197"/>
              <a:gd name="T32" fmla="*/ 167 w 167"/>
              <a:gd name="T33" fmla="*/ 197 h 19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7" h="197">
                <a:moveTo>
                  <a:pt x="28" y="0"/>
                </a:moveTo>
                <a:lnTo>
                  <a:pt x="0" y="75"/>
                </a:lnTo>
                <a:lnTo>
                  <a:pt x="20" y="112"/>
                </a:lnTo>
                <a:lnTo>
                  <a:pt x="20" y="179"/>
                </a:lnTo>
                <a:lnTo>
                  <a:pt x="60" y="197"/>
                </a:lnTo>
                <a:lnTo>
                  <a:pt x="78" y="158"/>
                </a:lnTo>
                <a:lnTo>
                  <a:pt x="129" y="149"/>
                </a:lnTo>
                <a:lnTo>
                  <a:pt x="167" y="106"/>
                </a:lnTo>
                <a:lnTo>
                  <a:pt x="127" y="39"/>
                </a:lnTo>
                <a:lnTo>
                  <a:pt x="28" y="0"/>
                </a:lnTo>
                <a:close/>
              </a:path>
            </a:pathLst>
          </a:custGeom>
          <a:solidFill>
            <a:srgbClr val="70C2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6" name="Freeform 15" title="HI">
            <a:extLst>
              <a:ext uri="{FF2B5EF4-FFF2-40B4-BE49-F238E27FC236}">
                <a16:creationId xmlns:a16="http://schemas.microsoft.com/office/drawing/2014/main" id="{28646EBC-3016-3FA0-2E99-A15700D066AE}"/>
              </a:ext>
            </a:extLst>
          </p:cNvPr>
          <p:cNvSpPr>
            <a:spLocks/>
          </p:cNvSpPr>
          <p:nvPr/>
        </p:nvSpPr>
        <p:spPr bwMode="auto">
          <a:xfrm>
            <a:off x="3009547" y="5148471"/>
            <a:ext cx="98415" cy="84137"/>
          </a:xfrm>
          <a:custGeom>
            <a:avLst/>
            <a:gdLst>
              <a:gd name="T0" fmla="*/ 19 w 92"/>
              <a:gd name="T1" fmla="*/ 0 h 77"/>
              <a:gd name="T2" fmla="*/ 0 w 92"/>
              <a:gd name="T3" fmla="*/ 23 h 77"/>
              <a:gd name="T4" fmla="*/ 8 w 92"/>
              <a:gd name="T5" fmla="*/ 41 h 77"/>
              <a:gd name="T6" fmla="*/ 25 w 92"/>
              <a:gd name="T7" fmla="*/ 47 h 77"/>
              <a:gd name="T8" fmla="*/ 43 w 92"/>
              <a:gd name="T9" fmla="*/ 77 h 77"/>
              <a:gd name="T10" fmla="*/ 91 w 92"/>
              <a:gd name="T11" fmla="*/ 65 h 77"/>
              <a:gd name="T12" fmla="*/ 92 w 92"/>
              <a:gd name="T13" fmla="*/ 33 h 77"/>
              <a:gd name="T14" fmla="*/ 57 w 92"/>
              <a:gd name="T15" fmla="*/ 6 h 77"/>
              <a:gd name="T16" fmla="*/ 19 w 92"/>
              <a:gd name="T17" fmla="*/ 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2"/>
              <a:gd name="T28" fmla="*/ 0 h 77"/>
              <a:gd name="T29" fmla="*/ 92 w 92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2" h="77">
                <a:moveTo>
                  <a:pt x="19" y="0"/>
                </a:moveTo>
                <a:lnTo>
                  <a:pt x="0" y="23"/>
                </a:lnTo>
                <a:lnTo>
                  <a:pt x="8" y="41"/>
                </a:lnTo>
                <a:lnTo>
                  <a:pt x="25" y="47"/>
                </a:lnTo>
                <a:lnTo>
                  <a:pt x="43" y="77"/>
                </a:lnTo>
                <a:lnTo>
                  <a:pt x="91" y="65"/>
                </a:lnTo>
                <a:lnTo>
                  <a:pt x="92" y="33"/>
                </a:lnTo>
                <a:lnTo>
                  <a:pt x="57" y="6"/>
                </a:lnTo>
                <a:lnTo>
                  <a:pt x="19" y="0"/>
                </a:lnTo>
                <a:close/>
              </a:path>
            </a:pathLst>
          </a:custGeom>
          <a:solidFill>
            <a:srgbClr val="70C2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143">
            <a:extLst>
              <a:ext uri="{FF2B5EF4-FFF2-40B4-BE49-F238E27FC236}">
                <a16:creationId xmlns:a16="http://schemas.microsoft.com/office/drawing/2014/main" id="{E2B0E92F-C7E5-14A0-78C9-1F69404E30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5279" y="2841833"/>
            <a:ext cx="34766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NH</a:t>
            </a:r>
          </a:p>
        </p:txBody>
      </p:sp>
      <p:sp>
        <p:nvSpPr>
          <p:cNvPr id="68" name="TextBox 142">
            <a:extLst>
              <a:ext uri="{FF2B5EF4-FFF2-40B4-BE49-F238E27FC236}">
                <a16:creationId xmlns:a16="http://schemas.microsoft.com/office/drawing/2014/main" id="{B459A5D7-2092-8142-1098-1136415D8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4116" y="2595770"/>
            <a:ext cx="31908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VT</a:t>
            </a:r>
          </a:p>
        </p:txBody>
      </p:sp>
      <p:sp>
        <p:nvSpPr>
          <p:cNvPr id="69" name="TextBox 102" title="Label-OH">
            <a:extLst>
              <a:ext uri="{FF2B5EF4-FFF2-40B4-BE49-F238E27FC236}">
                <a16:creationId xmlns:a16="http://schemas.microsoft.com/office/drawing/2014/main" id="{A491768A-8C7A-61FA-696B-B5B113423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6429" y="3554621"/>
            <a:ext cx="34445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OH</a:t>
            </a:r>
          </a:p>
        </p:txBody>
      </p:sp>
      <p:sp>
        <p:nvSpPr>
          <p:cNvPr id="70" name="TextBox 103" title="Label-WV">
            <a:extLst>
              <a:ext uri="{FF2B5EF4-FFF2-40B4-BE49-F238E27FC236}">
                <a16:creationId xmlns:a16="http://schemas.microsoft.com/office/drawing/2014/main" id="{1D19C54D-6764-7368-747D-B1FF193AB0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26801" y="3745709"/>
            <a:ext cx="36420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WV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1" name="TextBox 104" title="Label-VA">
            <a:extLst>
              <a:ext uri="{FF2B5EF4-FFF2-40B4-BE49-F238E27FC236}">
                <a16:creationId xmlns:a16="http://schemas.microsoft.com/office/drawing/2014/main" id="{3817387D-80E9-1B42-B09E-2D7172A4DA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3816" y="3824952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VA</a:t>
            </a:r>
          </a:p>
        </p:txBody>
      </p:sp>
      <p:sp>
        <p:nvSpPr>
          <p:cNvPr id="72" name="TextBox 105" title="Label-PA">
            <a:extLst>
              <a:ext uri="{FF2B5EF4-FFF2-40B4-BE49-F238E27FC236}">
                <a16:creationId xmlns:a16="http://schemas.microsoft.com/office/drawing/2014/main" id="{A367620C-02B9-DD91-058A-778388EF2D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4554" y="3367897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PA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106" title="Label-NY">
            <a:extLst>
              <a:ext uri="{FF2B5EF4-FFF2-40B4-BE49-F238E27FC236}">
                <a16:creationId xmlns:a16="http://schemas.microsoft.com/office/drawing/2014/main" id="{FBCE3635-4FEB-A97A-C8A6-300FAE1146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32323" y="3034234"/>
            <a:ext cx="32699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NY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107" title="Label-ME">
            <a:extLst>
              <a:ext uri="{FF2B5EF4-FFF2-40B4-BE49-F238E27FC236}">
                <a16:creationId xmlns:a16="http://schemas.microsoft.com/office/drawing/2014/main" id="{851DF9E2-1CAE-0069-0808-94C3FFB1C5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8040" y="2519571"/>
            <a:ext cx="346039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ME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108" title="Label-NC">
            <a:extLst>
              <a:ext uri="{FF2B5EF4-FFF2-40B4-BE49-F238E27FC236}">
                <a16:creationId xmlns:a16="http://schemas.microsoft.com/office/drawing/2014/main" id="{C65A75EF-AAAE-CD4A-A75B-C3B0BF8BE3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3900" y="4124824"/>
            <a:ext cx="33651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NC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6" name="TextBox 109" title="Label-SC">
            <a:extLst>
              <a:ext uri="{FF2B5EF4-FFF2-40B4-BE49-F238E27FC236}">
                <a16:creationId xmlns:a16="http://schemas.microsoft.com/office/drawing/2014/main" id="{77768737-4620-03BB-155A-420B8DE5A4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0684" y="4380577"/>
            <a:ext cx="32643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SC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110" title="Label-GA-II">
            <a:extLst>
              <a:ext uri="{FF2B5EF4-FFF2-40B4-BE49-F238E27FC236}">
                <a16:creationId xmlns:a16="http://schemas.microsoft.com/office/drawing/2014/main" id="{DBCE719C-76F3-698F-01C0-23AC95815C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8334" y="4596021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GA</a:t>
            </a:r>
          </a:p>
        </p:txBody>
      </p:sp>
      <p:sp>
        <p:nvSpPr>
          <p:cNvPr id="78" name="TextBox 111" title="Label-TN">
            <a:extLst>
              <a:ext uri="{FF2B5EF4-FFF2-40B4-BE49-F238E27FC236}">
                <a16:creationId xmlns:a16="http://schemas.microsoft.com/office/drawing/2014/main" id="{FBF9E7ED-72B3-1964-E2F5-F89765902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4835" y="4183271"/>
            <a:ext cx="326991" cy="214312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TN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9" name="TextBox 112" title="Label-KY">
            <a:extLst>
              <a:ext uri="{FF2B5EF4-FFF2-40B4-BE49-F238E27FC236}">
                <a16:creationId xmlns:a16="http://schemas.microsoft.com/office/drawing/2014/main" id="{4D0F8DA1-69A6-9C40-4EB6-6867E1B532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9557" y="3919408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KY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113" title="Label-IN">
            <a:extLst>
              <a:ext uri="{FF2B5EF4-FFF2-40B4-BE49-F238E27FC236}">
                <a16:creationId xmlns:a16="http://schemas.microsoft.com/office/drawing/2014/main" id="{966302B9-25C7-811E-DF38-8524863AB6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6931" y="3616533"/>
            <a:ext cx="303180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IN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1" name="TextBox 114" title="Label-MI">
            <a:extLst>
              <a:ext uri="{FF2B5EF4-FFF2-40B4-BE49-F238E27FC236}">
                <a16:creationId xmlns:a16="http://schemas.microsoft.com/office/drawing/2014/main" id="{C59DA914-5443-38F3-38A2-FB8827F105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0391" y="3179971"/>
            <a:ext cx="31905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MI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2" name="TextBox 115" title="Label-WI">
            <a:extLst>
              <a:ext uri="{FF2B5EF4-FFF2-40B4-BE49-F238E27FC236}">
                <a16:creationId xmlns:a16="http://schemas.microsoft.com/office/drawing/2014/main" id="{AA1BAF0F-0B50-123A-3B45-ACDB2C57B9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7523" y="3014871"/>
            <a:ext cx="329287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WI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3" name="TextBox 116" title="Label-MN">
            <a:extLst>
              <a:ext uri="{FF2B5EF4-FFF2-40B4-BE49-F238E27FC236}">
                <a16:creationId xmlns:a16="http://schemas.microsoft.com/office/drawing/2014/main" id="{EE319F69-9F9C-1F0F-0847-9A2D97DD24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2911" y="2805321"/>
            <a:ext cx="357150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MN</a:t>
            </a:r>
          </a:p>
        </p:txBody>
      </p:sp>
      <p:sp>
        <p:nvSpPr>
          <p:cNvPr id="84" name="TextBox 117" title="Label-IL">
            <a:extLst>
              <a:ext uri="{FF2B5EF4-FFF2-40B4-BE49-F238E27FC236}">
                <a16:creationId xmlns:a16="http://schemas.microsoft.com/office/drawing/2014/main" id="{332D79D2-CF25-B579-4F03-FB0DD33C17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1502" y="3616533"/>
            <a:ext cx="287307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IL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5" name="TextBox 118" title="Label-LA">
            <a:extLst>
              <a:ext uri="{FF2B5EF4-FFF2-40B4-BE49-F238E27FC236}">
                <a16:creationId xmlns:a16="http://schemas.microsoft.com/office/drawing/2014/main" id="{7EF423F1-D2B5-32B0-2940-87D1966FBA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3723" y="4839644"/>
            <a:ext cx="312906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LA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6" name="TextBox 119" title="Label-TX">
            <a:extLst>
              <a:ext uri="{FF2B5EF4-FFF2-40B4-BE49-F238E27FC236}">
                <a16:creationId xmlns:a16="http://schemas.microsoft.com/office/drawing/2014/main" id="{91D60A25-DBA3-F71E-0753-4B955EAB7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423" y="4799221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TX</a:t>
            </a:r>
          </a:p>
        </p:txBody>
      </p:sp>
      <p:sp>
        <p:nvSpPr>
          <p:cNvPr id="87" name="TextBox 120" title="Label-OK">
            <a:extLst>
              <a:ext uri="{FF2B5EF4-FFF2-40B4-BE49-F238E27FC236}">
                <a16:creationId xmlns:a16="http://schemas.microsoft.com/office/drawing/2014/main" id="{5B1FE0AA-F891-F512-D409-11B162FE26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4015" y="4268996"/>
            <a:ext cx="33651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OK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121" title="Label-ID">
            <a:extLst>
              <a:ext uri="{FF2B5EF4-FFF2-40B4-BE49-F238E27FC236}">
                <a16:creationId xmlns:a16="http://schemas.microsoft.com/office/drawing/2014/main" id="{369FE355-66C9-5B63-3691-7CFB397572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3187" y="2992646"/>
            <a:ext cx="306895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ID</a:t>
            </a:r>
          </a:p>
        </p:txBody>
      </p:sp>
      <p:sp>
        <p:nvSpPr>
          <p:cNvPr id="89" name="TextBox 122" title="Label-NV">
            <a:extLst>
              <a:ext uri="{FF2B5EF4-FFF2-40B4-BE49-F238E27FC236}">
                <a16:creationId xmlns:a16="http://schemas.microsoft.com/office/drawing/2014/main" id="{D85771B4-59D7-0537-EE0E-01EBEBEA12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5651" y="3492708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NV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123" title="Label-OR">
            <a:extLst>
              <a:ext uri="{FF2B5EF4-FFF2-40B4-BE49-F238E27FC236}">
                <a16:creationId xmlns:a16="http://schemas.microsoft.com/office/drawing/2014/main" id="{E72C4A83-C73C-3EDD-D492-ED5722AE9F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8730" y="2808944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OR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1" name="TextBox 124" title="Label-WA">
            <a:extLst>
              <a:ext uri="{FF2B5EF4-FFF2-40B4-BE49-F238E27FC236}">
                <a16:creationId xmlns:a16="http://schemas.microsoft.com/office/drawing/2014/main" id="{E93D852A-25C6-F546-0DE3-C8AAD89815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2225" y="2327483"/>
            <a:ext cx="36420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WA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2" name="TextBox 125" title="Label-CA">
            <a:extLst>
              <a:ext uri="{FF2B5EF4-FFF2-40B4-BE49-F238E27FC236}">
                <a16:creationId xmlns:a16="http://schemas.microsoft.com/office/drawing/2014/main" id="{DCC679AD-7266-62F8-F708-C682DDC7DE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3498" y="3786392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CA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3" name="TextBox 126" title="Label-AZ">
            <a:extLst>
              <a:ext uri="{FF2B5EF4-FFF2-40B4-BE49-F238E27FC236}">
                <a16:creationId xmlns:a16="http://schemas.microsoft.com/office/drawing/2014/main" id="{C0A69540-2DB9-4A26-0EFA-DFA8DC3E28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2163" y="4261050"/>
            <a:ext cx="325079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AZ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127" title="Label-NM">
            <a:extLst>
              <a:ext uri="{FF2B5EF4-FFF2-40B4-BE49-F238E27FC236}">
                <a16:creationId xmlns:a16="http://schemas.microsoft.com/office/drawing/2014/main" id="{9A14095A-8A74-D2AE-511A-63F5995177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0503" y="4359483"/>
            <a:ext cx="35715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NM</a:t>
            </a:r>
          </a:p>
        </p:txBody>
      </p:sp>
      <p:sp>
        <p:nvSpPr>
          <p:cNvPr id="95" name="TextBox 128" title="Label-CO">
            <a:extLst>
              <a:ext uri="{FF2B5EF4-FFF2-40B4-BE49-F238E27FC236}">
                <a16:creationId xmlns:a16="http://schemas.microsoft.com/office/drawing/2014/main" id="{FC4D9CBB-3F47-6AE2-3D67-393C2CDA81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9644" y="3746708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CO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6" name="TextBox 129" title="Label-WY">
            <a:extLst>
              <a:ext uri="{FF2B5EF4-FFF2-40B4-BE49-F238E27FC236}">
                <a16:creationId xmlns:a16="http://schemas.microsoft.com/office/drawing/2014/main" id="{3AF2A2F3-31B4-F074-D997-DEF557DA7F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9073" y="3179971"/>
            <a:ext cx="35397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WY</a:t>
            </a:r>
          </a:p>
        </p:txBody>
      </p:sp>
      <p:sp>
        <p:nvSpPr>
          <p:cNvPr id="97" name="TextBox 130" title="Label-MT">
            <a:extLst>
              <a:ext uri="{FF2B5EF4-FFF2-40B4-BE49-F238E27FC236}">
                <a16:creationId xmlns:a16="http://schemas.microsoft.com/office/drawing/2014/main" id="{39A3DB53-740C-16E2-CC60-C90FE180CC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9706" y="2587833"/>
            <a:ext cx="34286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MT</a:t>
            </a:r>
          </a:p>
        </p:txBody>
      </p:sp>
      <p:sp>
        <p:nvSpPr>
          <p:cNvPr id="98" name="TextBox 131" title="Label-ND">
            <a:extLst>
              <a:ext uri="{FF2B5EF4-FFF2-40B4-BE49-F238E27FC236}">
                <a16:creationId xmlns:a16="http://schemas.microsoft.com/office/drawing/2014/main" id="{DBFAFCFC-6924-A27C-D2B7-D885B9BA60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9406" y="2606883"/>
            <a:ext cx="341277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ND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9" name="TextBox 132" title="Label-SD">
            <a:extLst>
              <a:ext uri="{FF2B5EF4-FFF2-40B4-BE49-F238E27FC236}">
                <a16:creationId xmlns:a16="http://schemas.microsoft.com/office/drawing/2014/main" id="{39A43CE7-DFA4-DDB9-33AF-EA69AD40A9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9406" y="3002171"/>
            <a:ext cx="333845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SD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133" title="Label-IA">
            <a:extLst>
              <a:ext uri="{FF2B5EF4-FFF2-40B4-BE49-F238E27FC236}">
                <a16:creationId xmlns:a16="http://schemas.microsoft.com/office/drawing/2014/main" id="{8FE4291E-273D-368C-0CB3-0DC0BB322F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6882" y="3367296"/>
            <a:ext cx="30008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IA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1" name="TextBox 134" title="Label-UT">
            <a:extLst>
              <a:ext uri="{FF2B5EF4-FFF2-40B4-BE49-F238E27FC236}">
                <a16:creationId xmlns:a16="http://schemas.microsoft.com/office/drawing/2014/main" id="{4CE66AF3-6093-4516-63CD-5126F5C79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5412" y="3597483"/>
            <a:ext cx="32540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UT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extBox 135" title="Label-FL">
            <a:extLst>
              <a:ext uri="{FF2B5EF4-FFF2-40B4-BE49-F238E27FC236}">
                <a16:creationId xmlns:a16="http://schemas.microsoft.com/office/drawing/2014/main" id="{609A64AD-A8A8-5E6F-79DF-7D9368F18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8976" y="5178633"/>
            <a:ext cx="312906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FL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36" title="Label-AR">
            <a:extLst>
              <a:ext uri="{FF2B5EF4-FFF2-40B4-BE49-F238E27FC236}">
                <a16:creationId xmlns:a16="http://schemas.microsoft.com/office/drawing/2014/main" id="{1BD89078-42A6-C88E-1C4D-469952DE06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8947" y="4351546"/>
            <a:ext cx="32540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AR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37" title="Label-MO">
            <a:extLst>
              <a:ext uri="{FF2B5EF4-FFF2-40B4-BE49-F238E27FC236}">
                <a16:creationId xmlns:a16="http://schemas.microsoft.com/office/drawing/2014/main" id="{62528287-C5D1-DFCE-6898-7AF92BE907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0851" y="3867358"/>
            <a:ext cx="355563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MO</a:t>
            </a:r>
          </a:p>
        </p:txBody>
      </p:sp>
      <p:sp>
        <p:nvSpPr>
          <p:cNvPr id="105" name="TextBox 138" title="Label-MS">
            <a:extLst>
              <a:ext uri="{FF2B5EF4-FFF2-40B4-BE49-F238E27FC236}">
                <a16:creationId xmlns:a16="http://schemas.microsoft.com/office/drawing/2014/main" id="{96299682-6299-AFEA-EEF5-997B73DEB4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1027" y="4586496"/>
            <a:ext cx="341259" cy="212725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MS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TextBox 139" title="Label-AL">
            <a:extLst>
              <a:ext uri="{FF2B5EF4-FFF2-40B4-BE49-F238E27FC236}">
                <a16:creationId xmlns:a16="http://schemas.microsoft.com/office/drawing/2014/main" id="{2245D3AB-1668-5557-F944-E16D651851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7851" y="4599196"/>
            <a:ext cx="315879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AL</a:t>
            </a:r>
          </a:p>
        </p:txBody>
      </p:sp>
      <p:sp>
        <p:nvSpPr>
          <p:cNvPr id="107" name="TextBox 140" title="Label-NE">
            <a:extLst>
              <a:ext uri="{FF2B5EF4-FFF2-40B4-BE49-F238E27FC236}">
                <a16:creationId xmlns:a16="http://schemas.microsoft.com/office/drawing/2014/main" id="{C261AC1B-2CAE-7F93-6035-B1AC2A7F68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0995" y="3429208"/>
            <a:ext cx="33016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NE</a:t>
            </a:r>
          </a:p>
        </p:txBody>
      </p:sp>
      <p:sp>
        <p:nvSpPr>
          <p:cNvPr id="108" name="TextBox 141" title="Label-KS">
            <a:extLst>
              <a:ext uri="{FF2B5EF4-FFF2-40B4-BE49-F238E27FC236}">
                <a16:creationId xmlns:a16="http://schemas.microsoft.com/office/drawing/2014/main" id="{F32FE7E9-5B83-CD97-64DF-4BF5351E78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139" y="3867358"/>
            <a:ext cx="32588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KS</a:t>
            </a:r>
          </a:p>
        </p:txBody>
      </p:sp>
      <p:sp>
        <p:nvSpPr>
          <p:cNvPr id="109" name="TextBox 107">
            <a:extLst>
              <a:ext uri="{FF2B5EF4-FFF2-40B4-BE49-F238E27FC236}">
                <a16:creationId xmlns:a16="http://schemas.microsoft.com/office/drawing/2014/main" id="{44316B9B-CE34-6088-3B12-5992115765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3165" y="5292933"/>
            <a:ext cx="30797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HI</a:t>
            </a:r>
          </a:p>
        </p:txBody>
      </p:sp>
      <p:sp>
        <p:nvSpPr>
          <p:cNvPr id="110" name="TextBox 138" title="MD">
            <a:extLst>
              <a:ext uri="{FF2B5EF4-FFF2-40B4-BE49-F238E27FC236}">
                <a16:creationId xmlns:a16="http://schemas.microsoft.com/office/drawing/2014/main" id="{80412F9B-08AE-277E-988C-9C9CD4C2A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4695860"/>
            <a:ext cx="457200" cy="214312"/>
          </a:xfrm>
          <a:prstGeom prst="rect">
            <a:avLst/>
          </a:prstGeom>
          <a:solidFill>
            <a:srgbClr val="70C2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1" name="TextBox 138" title="MA">
            <a:extLst>
              <a:ext uri="{FF2B5EF4-FFF2-40B4-BE49-F238E27FC236}">
                <a16:creationId xmlns:a16="http://schemas.microsoft.com/office/drawing/2014/main" id="{93AFBDEC-0963-4511-7536-8CCB141EFF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3454435"/>
            <a:ext cx="457200" cy="223837"/>
          </a:xfrm>
          <a:prstGeom prst="rect">
            <a:avLst/>
          </a:prstGeom>
          <a:solidFill>
            <a:srgbClr val="E7E6E6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2" name="TextBox 138" title="RI">
            <a:extLst>
              <a:ext uri="{FF2B5EF4-FFF2-40B4-BE49-F238E27FC236}">
                <a16:creationId xmlns:a16="http://schemas.microsoft.com/office/drawing/2014/main" id="{733F943B-2C11-8B31-E2A9-59E359C723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3703672"/>
            <a:ext cx="457200" cy="222250"/>
          </a:xfrm>
          <a:prstGeom prst="rect">
            <a:avLst/>
          </a:prstGeom>
          <a:solidFill>
            <a:srgbClr val="E7E6E6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3" name="TextBox 138" title="CT">
            <a:extLst>
              <a:ext uri="{FF2B5EF4-FFF2-40B4-BE49-F238E27FC236}">
                <a16:creationId xmlns:a16="http://schemas.microsoft.com/office/drawing/2014/main" id="{5696D673-AD50-298F-44FA-F7940F4A62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3951322"/>
            <a:ext cx="457200" cy="222250"/>
          </a:xfrm>
          <a:prstGeom prst="rect">
            <a:avLst/>
          </a:prstGeom>
          <a:solidFill>
            <a:srgbClr val="70C2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4" name="TextBox 138" title="DE">
            <a:extLst>
              <a:ext uri="{FF2B5EF4-FFF2-40B4-BE49-F238E27FC236}">
                <a16:creationId xmlns:a16="http://schemas.microsoft.com/office/drawing/2014/main" id="{BE13191E-C1F3-22B2-72EA-6E74E1FD79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4446622"/>
            <a:ext cx="457200" cy="223838"/>
          </a:xfrm>
          <a:prstGeom prst="rect">
            <a:avLst/>
          </a:prstGeom>
          <a:solidFill>
            <a:srgbClr val="E7E6E6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5" name="TextBox 114" title="NJ">
            <a:extLst>
              <a:ext uri="{FF2B5EF4-FFF2-40B4-BE49-F238E27FC236}">
                <a16:creationId xmlns:a16="http://schemas.microsoft.com/office/drawing/2014/main" id="{B9EBFF4F-41CA-99B8-EDE1-2F6187F50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4198972"/>
            <a:ext cx="457200" cy="223838"/>
          </a:xfrm>
          <a:prstGeom prst="rect">
            <a:avLst/>
          </a:prstGeom>
          <a:solidFill>
            <a:srgbClr val="E7E6E6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6" name="TextBox 138" title="OK-II">
            <a:extLst>
              <a:ext uri="{FF2B5EF4-FFF2-40B4-BE49-F238E27FC236}">
                <a16:creationId xmlns:a16="http://schemas.microsoft.com/office/drawing/2014/main" id="{97D0518E-D120-8CE3-D7B9-BD2DB9BA24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6880" y="5448508"/>
            <a:ext cx="457200" cy="223838"/>
          </a:xfrm>
          <a:prstGeom prst="rect">
            <a:avLst/>
          </a:prstGeom>
          <a:solidFill>
            <a:srgbClr val="FFAF9F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7" name="TextBox 138" title="Label-MD">
            <a:extLst>
              <a:ext uri="{FF2B5EF4-FFF2-40B4-BE49-F238E27FC236}">
                <a16:creationId xmlns:a16="http://schemas.microsoft.com/office/drawing/2014/main" id="{C4442AF9-6CD5-131E-93D1-8918499E28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4695860"/>
            <a:ext cx="274320" cy="21431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MD</a:t>
            </a:r>
          </a:p>
        </p:txBody>
      </p:sp>
      <p:sp>
        <p:nvSpPr>
          <p:cNvPr id="118" name="TextBox 138" title="Label-MA">
            <a:extLst>
              <a:ext uri="{FF2B5EF4-FFF2-40B4-BE49-F238E27FC236}">
                <a16:creationId xmlns:a16="http://schemas.microsoft.com/office/drawing/2014/main" id="{2B6012BB-398C-1689-B824-C0ADECACF8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3454435"/>
            <a:ext cx="274320" cy="22383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MA</a:t>
            </a:r>
          </a:p>
        </p:txBody>
      </p:sp>
      <p:sp>
        <p:nvSpPr>
          <p:cNvPr id="119" name="TextBox 138" title="Label-RI">
            <a:extLst>
              <a:ext uri="{FF2B5EF4-FFF2-40B4-BE49-F238E27FC236}">
                <a16:creationId xmlns:a16="http://schemas.microsoft.com/office/drawing/2014/main" id="{EB86F722-EDA5-722E-80DD-47B71328D2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3703672"/>
            <a:ext cx="274320" cy="22225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RI</a:t>
            </a:r>
          </a:p>
        </p:txBody>
      </p:sp>
      <p:sp>
        <p:nvSpPr>
          <p:cNvPr id="120" name="TextBox 138" title="Label-CT">
            <a:extLst>
              <a:ext uri="{FF2B5EF4-FFF2-40B4-BE49-F238E27FC236}">
                <a16:creationId xmlns:a16="http://schemas.microsoft.com/office/drawing/2014/main" id="{B2DF745C-C7A4-5BD2-1A31-B3AD5BAD6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3951322"/>
            <a:ext cx="274320" cy="22225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CT</a:t>
            </a:r>
          </a:p>
        </p:txBody>
      </p:sp>
      <p:sp>
        <p:nvSpPr>
          <p:cNvPr id="121" name="TextBox 138" title="Label-DE">
            <a:extLst>
              <a:ext uri="{FF2B5EF4-FFF2-40B4-BE49-F238E27FC236}">
                <a16:creationId xmlns:a16="http://schemas.microsoft.com/office/drawing/2014/main" id="{A7DF37DE-BAA6-116A-B354-84D0C5D073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4446622"/>
            <a:ext cx="274320" cy="2238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DE</a:t>
            </a:r>
          </a:p>
        </p:txBody>
      </p:sp>
      <p:sp>
        <p:nvSpPr>
          <p:cNvPr id="122" name="TextBox 121" title="Label-NJ">
            <a:extLst>
              <a:ext uri="{FF2B5EF4-FFF2-40B4-BE49-F238E27FC236}">
                <a16:creationId xmlns:a16="http://schemas.microsoft.com/office/drawing/2014/main" id="{E970B044-BC19-7DFD-33F0-BB63B53BEB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4198972"/>
            <a:ext cx="274320" cy="2238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NJ </a:t>
            </a:r>
          </a:p>
        </p:txBody>
      </p:sp>
      <p:sp>
        <p:nvSpPr>
          <p:cNvPr id="123" name="TextBox 138" title="Label-GA-III">
            <a:extLst>
              <a:ext uri="{FF2B5EF4-FFF2-40B4-BE49-F238E27FC236}">
                <a16:creationId xmlns:a16="http://schemas.microsoft.com/office/drawing/2014/main" id="{AFB6D3F0-BD5C-5BAF-E009-C89114FBB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80655" y="5448508"/>
            <a:ext cx="274320" cy="2238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OK-II</a:t>
            </a:r>
          </a:p>
        </p:txBody>
      </p:sp>
      <p:sp>
        <p:nvSpPr>
          <p:cNvPr id="124" name="Freeform 26" title="AK">
            <a:extLst>
              <a:ext uri="{FF2B5EF4-FFF2-40B4-BE49-F238E27FC236}">
                <a16:creationId xmlns:a16="http://schemas.microsoft.com/office/drawing/2014/main" id="{811BE5F6-D040-44FA-7570-48D18259EDCC}"/>
              </a:ext>
            </a:extLst>
          </p:cNvPr>
          <p:cNvSpPr>
            <a:spLocks/>
          </p:cNvSpPr>
          <p:nvPr/>
        </p:nvSpPr>
        <p:spPr bwMode="auto">
          <a:xfrm>
            <a:off x="1652376" y="4684921"/>
            <a:ext cx="873034" cy="701675"/>
          </a:xfrm>
          <a:custGeom>
            <a:avLst/>
            <a:gdLst>
              <a:gd name="T0" fmla="*/ 913852 w 450"/>
              <a:gd name="T1" fmla="*/ 622508 h 356"/>
              <a:gd name="T2" fmla="*/ 840492 w 450"/>
              <a:gd name="T3" fmla="*/ 565916 h 356"/>
              <a:gd name="T4" fmla="*/ 773421 w 450"/>
              <a:gd name="T5" fmla="*/ 507229 h 356"/>
              <a:gd name="T6" fmla="*/ 714733 w 450"/>
              <a:gd name="T7" fmla="*/ 528188 h 356"/>
              <a:gd name="T8" fmla="*/ 641373 w 450"/>
              <a:gd name="T9" fmla="*/ 496749 h 356"/>
              <a:gd name="T10" fmla="*/ 563822 w 450"/>
              <a:gd name="T11" fmla="*/ 301822 h 356"/>
              <a:gd name="T12" fmla="*/ 503038 w 450"/>
              <a:gd name="T13" fmla="*/ 46112 h 356"/>
              <a:gd name="T14" fmla="*/ 459022 w 450"/>
              <a:gd name="T15" fmla="*/ 35632 h 356"/>
              <a:gd name="T16" fmla="*/ 396142 w 450"/>
              <a:gd name="T17" fmla="*/ 35632 h 356"/>
              <a:gd name="T18" fmla="*/ 337455 w 450"/>
              <a:gd name="T19" fmla="*/ 29344 h 356"/>
              <a:gd name="T20" fmla="*/ 291343 w 450"/>
              <a:gd name="T21" fmla="*/ 10480 h 356"/>
              <a:gd name="T22" fmla="*/ 241039 w 450"/>
              <a:gd name="T23" fmla="*/ 0 h 356"/>
              <a:gd name="T24" fmla="*/ 184447 w 450"/>
              <a:gd name="T25" fmla="*/ 18864 h 356"/>
              <a:gd name="T26" fmla="*/ 127855 w 450"/>
              <a:gd name="T27" fmla="*/ 33536 h 356"/>
              <a:gd name="T28" fmla="*/ 88032 w 450"/>
              <a:gd name="T29" fmla="*/ 98511 h 356"/>
              <a:gd name="T30" fmla="*/ 62880 w 450"/>
              <a:gd name="T31" fmla="*/ 127855 h 356"/>
              <a:gd name="T32" fmla="*/ 104800 w 450"/>
              <a:gd name="T33" fmla="*/ 190735 h 356"/>
              <a:gd name="T34" fmla="*/ 134143 w 450"/>
              <a:gd name="T35" fmla="*/ 236846 h 356"/>
              <a:gd name="T36" fmla="*/ 96416 w 450"/>
              <a:gd name="T37" fmla="*/ 215887 h 356"/>
              <a:gd name="T38" fmla="*/ 37728 w 450"/>
              <a:gd name="T39" fmla="*/ 224270 h 356"/>
              <a:gd name="T40" fmla="*/ 10480 w 450"/>
              <a:gd name="T41" fmla="*/ 253614 h 356"/>
              <a:gd name="T42" fmla="*/ 27248 w 450"/>
              <a:gd name="T43" fmla="*/ 295534 h 356"/>
              <a:gd name="T44" fmla="*/ 58688 w 450"/>
              <a:gd name="T45" fmla="*/ 316494 h 356"/>
              <a:gd name="T46" fmla="*/ 125759 w 450"/>
              <a:gd name="T47" fmla="*/ 314398 h 356"/>
              <a:gd name="T48" fmla="*/ 138335 w 450"/>
              <a:gd name="T49" fmla="*/ 350030 h 356"/>
              <a:gd name="T50" fmla="*/ 96416 w 450"/>
              <a:gd name="T51" fmla="*/ 362606 h 356"/>
              <a:gd name="T52" fmla="*/ 67072 w 450"/>
              <a:gd name="T53" fmla="*/ 375181 h 356"/>
              <a:gd name="T54" fmla="*/ 46112 w 450"/>
              <a:gd name="T55" fmla="*/ 398237 h 356"/>
              <a:gd name="T56" fmla="*/ 8384 w 450"/>
              <a:gd name="T57" fmla="*/ 444349 h 356"/>
              <a:gd name="T58" fmla="*/ 23056 w 450"/>
              <a:gd name="T59" fmla="*/ 496749 h 356"/>
              <a:gd name="T60" fmla="*/ 46112 w 450"/>
              <a:gd name="T61" fmla="*/ 542860 h 356"/>
              <a:gd name="T62" fmla="*/ 88032 w 450"/>
              <a:gd name="T63" fmla="*/ 570108 h 356"/>
              <a:gd name="T64" fmla="*/ 134143 w 450"/>
              <a:gd name="T65" fmla="*/ 599452 h 356"/>
              <a:gd name="T66" fmla="*/ 167679 w 450"/>
              <a:gd name="T67" fmla="*/ 616220 h 356"/>
              <a:gd name="T68" fmla="*/ 209599 w 450"/>
              <a:gd name="T69" fmla="*/ 612028 h 356"/>
              <a:gd name="T70" fmla="*/ 167679 w 450"/>
              <a:gd name="T71" fmla="*/ 702155 h 356"/>
              <a:gd name="T72" fmla="*/ 115280 w 450"/>
              <a:gd name="T73" fmla="*/ 727307 h 356"/>
              <a:gd name="T74" fmla="*/ 150911 w 450"/>
              <a:gd name="T75" fmla="*/ 739883 h 356"/>
              <a:gd name="T76" fmla="*/ 211695 w 450"/>
              <a:gd name="T77" fmla="*/ 697963 h 356"/>
              <a:gd name="T78" fmla="*/ 245231 w 450"/>
              <a:gd name="T79" fmla="*/ 670716 h 356"/>
              <a:gd name="T80" fmla="*/ 289247 w 450"/>
              <a:gd name="T81" fmla="*/ 639276 h 356"/>
              <a:gd name="T82" fmla="*/ 310207 w 450"/>
              <a:gd name="T83" fmla="*/ 616220 h 356"/>
              <a:gd name="T84" fmla="*/ 301823 w 450"/>
              <a:gd name="T85" fmla="*/ 574300 h 356"/>
              <a:gd name="T86" fmla="*/ 343743 w 450"/>
              <a:gd name="T87" fmla="*/ 505133 h 356"/>
              <a:gd name="T88" fmla="*/ 356318 w 450"/>
              <a:gd name="T89" fmla="*/ 519805 h 356"/>
              <a:gd name="T90" fmla="*/ 341647 w 450"/>
              <a:gd name="T91" fmla="*/ 580588 h 356"/>
              <a:gd name="T92" fmla="*/ 389854 w 450"/>
              <a:gd name="T93" fmla="*/ 557532 h 356"/>
              <a:gd name="T94" fmla="*/ 427582 w 450"/>
              <a:gd name="T95" fmla="*/ 534476 h 356"/>
              <a:gd name="T96" fmla="*/ 433870 w 450"/>
              <a:gd name="T97" fmla="*/ 500941 h 356"/>
              <a:gd name="T98" fmla="*/ 492558 w 450"/>
              <a:gd name="T99" fmla="*/ 509325 h 356"/>
              <a:gd name="T100" fmla="*/ 557534 w 450"/>
              <a:gd name="T101" fmla="*/ 519805 h 356"/>
              <a:gd name="T102" fmla="*/ 630893 w 450"/>
              <a:gd name="T103" fmla="*/ 523996 h 356"/>
              <a:gd name="T104" fmla="*/ 687485 w 450"/>
              <a:gd name="T105" fmla="*/ 544956 h 356"/>
              <a:gd name="T106" fmla="*/ 731501 w 450"/>
              <a:gd name="T107" fmla="*/ 568012 h 356"/>
              <a:gd name="T108" fmla="*/ 765037 w 450"/>
              <a:gd name="T109" fmla="*/ 551244 h 356"/>
              <a:gd name="T110" fmla="*/ 832108 w 450"/>
              <a:gd name="T111" fmla="*/ 593164 h 356"/>
              <a:gd name="T112" fmla="*/ 882412 w 450"/>
              <a:gd name="T113" fmla="*/ 635084 h 356"/>
              <a:gd name="T114" fmla="*/ 928524 w 450"/>
              <a:gd name="T115" fmla="*/ 679099 h 3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450" h="356">
                <a:moveTo>
                  <a:pt x="443" y="324"/>
                </a:moveTo>
                <a:lnTo>
                  <a:pt x="445" y="323"/>
                </a:lnTo>
                <a:lnTo>
                  <a:pt x="449" y="318"/>
                </a:lnTo>
                <a:lnTo>
                  <a:pt x="450" y="311"/>
                </a:lnTo>
                <a:lnTo>
                  <a:pt x="444" y="303"/>
                </a:lnTo>
                <a:lnTo>
                  <a:pt x="436" y="297"/>
                </a:lnTo>
                <a:lnTo>
                  <a:pt x="430" y="294"/>
                </a:lnTo>
                <a:lnTo>
                  <a:pt x="427" y="293"/>
                </a:lnTo>
                <a:lnTo>
                  <a:pt x="422" y="290"/>
                </a:lnTo>
                <a:lnTo>
                  <a:pt x="417" y="285"/>
                </a:lnTo>
                <a:lnTo>
                  <a:pt x="407" y="278"/>
                </a:lnTo>
                <a:lnTo>
                  <a:pt x="401" y="270"/>
                </a:lnTo>
                <a:lnTo>
                  <a:pt x="396" y="263"/>
                </a:lnTo>
                <a:lnTo>
                  <a:pt x="394" y="259"/>
                </a:lnTo>
                <a:lnTo>
                  <a:pt x="389" y="255"/>
                </a:lnTo>
                <a:lnTo>
                  <a:pt x="383" y="250"/>
                </a:lnTo>
                <a:lnTo>
                  <a:pt x="376" y="245"/>
                </a:lnTo>
                <a:lnTo>
                  <a:pt x="369" y="242"/>
                </a:lnTo>
                <a:lnTo>
                  <a:pt x="364" y="239"/>
                </a:lnTo>
                <a:lnTo>
                  <a:pt x="359" y="237"/>
                </a:lnTo>
                <a:lnTo>
                  <a:pt x="356" y="237"/>
                </a:lnTo>
                <a:lnTo>
                  <a:pt x="352" y="241"/>
                </a:lnTo>
                <a:lnTo>
                  <a:pt x="346" y="247"/>
                </a:lnTo>
                <a:lnTo>
                  <a:pt x="341" y="252"/>
                </a:lnTo>
                <a:lnTo>
                  <a:pt x="335" y="255"/>
                </a:lnTo>
                <a:lnTo>
                  <a:pt x="329" y="251"/>
                </a:lnTo>
                <a:lnTo>
                  <a:pt x="323" y="244"/>
                </a:lnTo>
                <a:lnTo>
                  <a:pt x="318" y="239"/>
                </a:lnTo>
                <a:lnTo>
                  <a:pt x="312" y="236"/>
                </a:lnTo>
                <a:lnTo>
                  <a:pt x="306" y="237"/>
                </a:lnTo>
                <a:lnTo>
                  <a:pt x="299" y="240"/>
                </a:lnTo>
                <a:lnTo>
                  <a:pt x="293" y="240"/>
                </a:lnTo>
                <a:lnTo>
                  <a:pt x="290" y="236"/>
                </a:lnTo>
                <a:lnTo>
                  <a:pt x="285" y="218"/>
                </a:lnTo>
                <a:lnTo>
                  <a:pt x="277" y="182"/>
                </a:lnTo>
                <a:lnTo>
                  <a:pt x="269" y="144"/>
                </a:lnTo>
                <a:lnTo>
                  <a:pt x="263" y="118"/>
                </a:lnTo>
                <a:lnTo>
                  <a:pt x="258" y="93"/>
                </a:lnTo>
                <a:lnTo>
                  <a:pt x="251" y="61"/>
                </a:lnTo>
                <a:lnTo>
                  <a:pt x="244" y="34"/>
                </a:lnTo>
                <a:lnTo>
                  <a:pt x="242" y="22"/>
                </a:lnTo>
                <a:lnTo>
                  <a:pt x="240" y="22"/>
                </a:lnTo>
                <a:lnTo>
                  <a:pt x="237" y="22"/>
                </a:lnTo>
                <a:lnTo>
                  <a:pt x="233" y="22"/>
                </a:lnTo>
                <a:lnTo>
                  <a:pt x="229" y="21"/>
                </a:lnTo>
                <a:lnTo>
                  <a:pt x="225" y="19"/>
                </a:lnTo>
                <a:lnTo>
                  <a:pt x="222" y="17"/>
                </a:lnTo>
                <a:lnTo>
                  <a:pt x="219" y="17"/>
                </a:lnTo>
                <a:lnTo>
                  <a:pt x="213" y="17"/>
                </a:lnTo>
                <a:lnTo>
                  <a:pt x="209" y="17"/>
                </a:lnTo>
                <a:lnTo>
                  <a:pt x="205" y="17"/>
                </a:lnTo>
                <a:lnTo>
                  <a:pt x="200" y="17"/>
                </a:lnTo>
                <a:lnTo>
                  <a:pt x="194" y="17"/>
                </a:lnTo>
                <a:lnTo>
                  <a:pt x="189" y="17"/>
                </a:lnTo>
                <a:lnTo>
                  <a:pt x="183" y="17"/>
                </a:lnTo>
                <a:lnTo>
                  <a:pt x="178" y="16"/>
                </a:lnTo>
                <a:lnTo>
                  <a:pt x="174" y="15"/>
                </a:lnTo>
                <a:lnTo>
                  <a:pt x="168" y="13"/>
                </a:lnTo>
                <a:lnTo>
                  <a:pt x="164" y="13"/>
                </a:lnTo>
                <a:lnTo>
                  <a:pt x="161" y="14"/>
                </a:lnTo>
                <a:lnTo>
                  <a:pt x="157" y="15"/>
                </a:lnTo>
                <a:lnTo>
                  <a:pt x="154" y="15"/>
                </a:lnTo>
                <a:lnTo>
                  <a:pt x="152" y="13"/>
                </a:lnTo>
                <a:lnTo>
                  <a:pt x="149" y="11"/>
                </a:lnTo>
                <a:lnTo>
                  <a:pt x="144" y="7"/>
                </a:lnTo>
                <a:lnTo>
                  <a:pt x="139" y="5"/>
                </a:lnTo>
                <a:lnTo>
                  <a:pt x="139" y="2"/>
                </a:lnTo>
                <a:lnTo>
                  <a:pt x="138" y="2"/>
                </a:lnTo>
                <a:lnTo>
                  <a:pt x="133" y="2"/>
                </a:lnTo>
                <a:lnTo>
                  <a:pt x="126" y="2"/>
                </a:lnTo>
                <a:lnTo>
                  <a:pt x="121" y="1"/>
                </a:lnTo>
                <a:lnTo>
                  <a:pt x="115" y="0"/>
                </a:lnTo>
                <a:lnTo>
                  <a:pt x="111" y="1"/>
                </a:lnTo>
                <a:lnTo>
                  <a:pt x="108" y="4"/>
                </a:lnTo>
                <a:lnTo>
                  <a:pt x="106" y="5"/>
                </a:lnTo>
                <a:lnTo>
                  <a:pt x="101" y="6"/>
                </a:lnTo>
                <a:lnTo>
                  <a:pt x="95" y="7"/>
                </a:lnTo>
                <a:lnTo>
                  <a:pt x="88" y="9"/>
                </a:lnTo>
                <a:lnTo>
                  <a:pt x="83" y="12"/>
                </a:lnTo>
                <a:lnTo>
                  <a:pt x="78" y="14"/>
                </a:lnTo>
                <a:lnTo>
                  <a:pt x="73" y="15"/>
                </a:lnTo>
                <a:lnTo>
                  <a:pt x="68" y="15"/>
                </a:lnTo>
                <a:lnTo>
                  <a:pt x="64" y="14"/>
                </a:lnTo>
                <a:lnTo>
                  <a:pt x="61" y="16"/>
                </a:lnTo>
                <a:lnTo>
                  <a:pt x="60" y="23"/>
                </a:lnTo>
                <a:lnTo>
                  <a:pt x="58" y="32"/>
                </a:lnTo>
                <a:lnTo>
                  <a:pt x="58" y="40"/>
                </a:lnTo>
                <a:lnTo>
                  <a:pt x="55" y="45"/>
                </a:lnTo>
                <a:lnTo>
                  <a:pt x="49" y="47"/>
                </a:lnTo>
                <a:lnTo>
                  <a:pt x="42" y="47"/>
                </a:lnTo>
                <a:lnTo>
                  <a:pt x="38" y="49"/>
                </a:lnTo>
                <a:lnTo>
                  <a:pt x="34" y="50"/>
                </a:lnTo>
                <a:lnTo>
                  <a:pt x="31" y="52"/>
                </a:lnTo>
                <a:lnTo>
                  <a:pt x="28" y="54"/>
                </a:lnTo>
                <a:lnTo>
                  <a:pt x="28" y="58"/>
                </a:lnTo>
                <a:lnTo>
                  <a:pt x="30" y="61"/>
                </a:lnTo>
                <a:lnTo>
                  <a:pt x="32" y="65"/>
                </a:lnTo>
                <a:lnTo>
                  <a:pt x="36" y="68"/>
                </a:lnTo>
                <a:lnTo>
                  <a:pt x="41" y="73"/>
                </a:lnTo>
                <a:lnTo>
                  <a:pt x="46" y="78"/>
                </a:lnTo>
                <a:lnTo>
                  <a:pt x="48" y="85"/>
                </a:lnTo>
                <a:lnTo>
                  <a:pt x="50" y="91"/>
                </a:lnTo>
                <a:lnTo>
                  <a:pt x="55" y="92"/>
                </a:lnTo>
                <a:lnTo>
                  <a:pt x="58" y="93"/>
                </a:lnTo>
                <a:lnTo>
                  <a:pt x="61" y="97"/>
                </a:lnTo>
                <a:lnTo>
                  <a:pt x="63" y="103"/>
                </a:lnTo>
                <a:lnTo>
                  <a:pt x="64" y="110"/>
                </a:lnTo>
                <a:lnTo>
                  <a:pt x="64" y="113"/>
                </a:lnTo>
                <a:lnTo>
                  <a:pt x="61" y="115"/>
                </a:lnTo>
                <a:lnTo>
                  <a:pt x="57" y="114"/>
                </a:lnTo>
                <a:lnTo>
                  <a:pt x="54" y="112"/>
                </a:lnTo>
                <a:lnTo>
                  <a:pt x="50" y="110"/>
                </a:lnTo>
                <a:lnTo>
                  <a:pt x="48" y="106"/>
                </a:lnTo>
                <a:lnTo>
                  <a:pt x="46" y="103"/>
                </a:lnTo>
                <a:lnTo>
                  <a:pt x="45" y="100"/>
                </a:lnTo>
                <a:lnTo>
                  <a:pt x="42" y="99"/>
                </a:lnTo>
                <a:lnTo>
                  <a:pt x="38" y="100"/>
                </a:lnTo>
                <a:lnTo>
                  <a:pt x="31" y="103"/>
                </a:lnTo>
                <a:lnTo>
                  <a:pt x="25" y="105"/>
                </a:lnTo>
                <a:lnTo>
                  <a:pt x="18" y="107"/>
                </a:lnTo>
                <a:lnTo>
                  <a:pt x="11" y="110"/>
                </a:lnTo>
                <a:lnTo>
                  <a:pt x="5" y="111"/>
                </a:lnTo>
                <a:lnTo>
                  <a:pt x="1" y="114"/>
                </a:lnTo>
                <a:lnTo>
                  <a:pt x="0" y="116"/>
                </a:lnTo>
                <a:lnTo>
                  <a:pt x="1" y="119"/>
                </a:lnTo>
                <a:lnTo>
                  <a:pt x="5" y="121"/>
                </a:lnTo>
                <a:lnTo>
                  <a:pt x="10" y="123"/>
                </a:lnTo>
                <a:lnTo>
                  <a:pt x="15" y="126"/>
                </a:lnTo>
                <a:lnTo>
                  <a:pt x="15" y="129"/>
                </a:lnTo>
                <a:lnTo>
                  <a:pt x="12" y="134"/>
                </a:lnTo>
                <a:lnTo>
                  <a:pt x="12" y="137"/>
                </a:lnTo>
                <a:lnTo>
                  <a:pt x="13" y="141"/>
                </a:lnTo>
                <a:lnTo>
                  <a:pt x="16" y="146"/>
                </a:lnTo>
                <a:lnTo>
                  <a:pt x="17" y="151"/>
                </a:lnTo>
                <a:lnTo>
                  <a:pt x="18" y="154"/>
                </a:lnTo>
                <a:lnTo>
                  <a:pt x="20" y="156"/>
                </a:lnTo>
                <a:lnTo>
                  <a:pt x="24" y="153"/>
                </a:lnTo>
                <a:lnTo>
                  <a:pt x="28" y="151"/>
                </a:lnTo>
                <a:lnTo>
                  <a:pt x="33" y="150"/>
                </a:lnTo>
                <a:lnTo>
                  <a:pt x="36" y="149"/>
                </a:lnTo>
                <a:lnTo>
                  <a:pt x="41" y="150"/>
                </a:lnTo>
                <a:lnTo>
                  <a:pt x="47" y="151"/>
                </a:lnTo>
                <a:lnTo>
                  <a:pt x="53" y="150"/>
                </a:lnTo>
                <a:lnTo>
                  <a:pt x="60" y="150"/>
                </a:lnTo>
                <a:lnTo>
                  <a:pt x="64" y="150"/>
                </a:lnTo>
                <a:lnTo>
                  <a:pt x="65" y="152"/>
                </a:lnTo>
                <a:lnTo>
                  <a:pt x="64" y="156"/>
                </a:lnTo>
                <a:lnTo>
                  <a:pt x="63" y="160"/>
                </a:lnTo>
                <a:lnTo>
                  <a:pt x="64" y="164"/>
                </a:lnTo>
                <a:lnTo>
                  <a:pt x="66" y="167"/>
                </a:lnTo>
                <a:lnTo>
                  <a:pt x="65" y="172"/>
                </a:lnTo>
                <a:lnTo>
                  <a:pt x="63" y="175"/>
                </a:lnTo>
                <a:lnTo>
                  <a:pt x="60" y="176"/>
                </a:lnTo>
                <a:lnTo>
                  <a:pt x="55" y="175"/>
                </a:lnTo>
                <a:lnTo>
                  <a:pt x="50" y="174"/>
                </a:lnTo>
                <a:lnTo>
                  <a:pt x="46" y="173"/>
                </a:lnTo>
                <a:lnTo>
                  <a:pt x="45" y="176"/>
                </a:lnTo>
                <a:lnTo>
                  <a:pt x="42" y="180"/>
                </a:lnTo>
                <a:lnTo>
                  <a:pt x="39" y="181"/>
                </a:lnTo>
                <a:lnTo>
                  <a:pt x="34" y="180"/>
                </a:lnTo>
                <a:lnTo>
                  <a:pt x="32" y="179"/>
                </a:lnTo>
                <a:lnTo>
                  <a:pt x="31" y="178"/>
                </a:lnTo>
                <a:lnTo>
                  <a:pt x="28" y="179"/>
                </a:lnTo>
                <a:lnTo>
                  <a:pt x="24" y="181"/>
                </a:lnTo>
                <a:lnTo>
                  <a:pt x="22" y="184"/>
                </a:lnTo>
                <a:lnTo>
                  <a:pt x="22" y="187"/>
                </a:lnTo>
                <a:lnTo>
                  <a:pt x="22" y="190"/>
                </a:lnTo>
                <a:lnTo>
                  <a:pt x="16" y="195"/>
                </a:lnTo>
                <a:lnTo>
                  <a:pt x="9" y="199"/>
                </a:lnTo>
                <a:lnTo>
                  <a:pt x="7" y="202"/>
                </a:lnTo>
                <a:lnTo>
                  <a:pt x="7" y="204"/>
                </a:lnTo>
                <a:lnTo>
                  <a:pt x="5" y="207"/>
                </a:lnTo>
                <a:lnTo>
                  <a:pt x="4" y="212"/>
                </a:lnTo>
                <a:lnTo>
                  <a:pt x="4" y="217"/>
                </a:lnTo>
                <a:lnTo>
                  <a:pt x="5" y="222"/>
                </a:lnTo>
                <a:lnTo>
                  <a:pt x="8" y="226"/>
                </a:lnTo>
                <a:lnTo>
                  <a:pt x="10" y="229"/>
                </a:lnTo>
                <a:lnTo>
                  <a:pt x="11" y="234"/>
                </a:lnTo>
                <a:lnTo>
                  <a:pt x="11" y="237"/>
                </a:lnTo>
                <a:lnTo>
                  <a:pt x="11" y="239"/>
                </a:lnTo>
                <a:lnTo>
                  <a:pt x="15" y="250"/>
                </a:lnTo>
                <a:lnTo>
                  <a:pt x="15" y="251"/>
                </a:lnTo>
                <a:lnTo>
                  <a:pt x="16" y="255"/>
                </a:lnTo>
                <a:lnTo>
                  <a:pt x="18" y="257"/>
                </a:lnTo>
                <a:lnTo>
                  <a:pt x="22" y="259"/>
                </a:lnTo>
                <a:lnTo>
                  <a:pt x="28" y="260"/>
                </a:lnTo>
                <a:lnTo>
                  <a:pt x="35" y="260"/>
                </a:lnTo>
                <a:lnTo>
                  <a:pt x="41" y="260"/>
                </a:lnTo>
                <a:lnTo>
                  <a:pt x="43" y="260"/>
                </a:lnTo>
                <a:lnTo>
                  <a:pt x="43" y="264"/>
                </a:lnTo>
                <a:lnTo>
                  <a:pt x="42" y="272"/>
                </a:lnTo>
                <a:lnTo>
                  <a:pt x="43" y="280"/>
                </a:lnTo>
                <a:lnTo>
                  <a:pt x="45" y="287"/>
                </a:lnTo>
                <a:lnTo>
                  <a:pt x="49" y="288"/>
                </a:lnTo>
                <a:lnTo>
                  <a:pt x="54" y="287"/>
                </a:lnTo>
                <a:lnTo>
                  <a:pt x="60" y="285"/>
                </a:lnTo>
                <a:lnTo>
                  <a:pt x="64" y="286"/>
                </a:lnTo>
                <a:lnTo>
                  <a:pt x="69" y="290"/>
                </a:lnTo>
                <a:lnTo>
                  <a:pt x="73" y="294"/>
                </a:lnTo>
                <a:lnTo>
                  <a:pt x="78" y="298"/>
                </a:lnTo>
                <a:lnTo>
                  <a:pt x="79" y="300"/>
                </a:lnTo>
                <a:lnTo>
                  <a:pt x="79" y="297"/>
                </a:lnTo>
                <a:lnTo>
                  <a:pt x="80" y="294"/>
                </a:lnTo>
                <a:lnTo>
                  <a:pt x="83" y="290"/>
                </a:lnTo>
                <a:lnTo>
                  <a:pt x="86" y="290"/>
                </a:lnTo>
                <a:lnTo>
                  <a:pt x="92" y="290"/>
                </a:lnTo>
                <a:lnTo>
                  <a:pt x="96" y="289"/>
                </a:lnTo>
                <a:lnTo>
                  <a:pt x="100" y="289"/>
                </a:lnTo>
                <a:lnTo>
                  <a:pt x="100" y="292"/>
                </a:lnTo>
                <a:lnTo>
                  <a:pt x="98" y="297"/>
                </a:lnTo>
                <a:lnTo>
                  <a:pt x="96" y="305"/>
                </a:lnTo>
                <a:lnTo>
                  <a:pt x="94" y="315"/>
                </a:lnTo>
                <a:lnTo>
                  <a:pt x="89" y="323"/>
                </a:lnTo>
                <a:lnTo>
                  <a:pt x="84" y="330"/>
                </a:lnTo>
                <a:lnTo>
                  <a:pt x="80" y="335"/>
                </a:lnTo>
                <a:lnTo>
                  <a:pt x="78" y="340"/>
                </a:lnTo>
                <a:lnTo>
                  <a:pt x="75" y="342"/>
                </a:lnTo>
                <a:lnTo>
                  <a:pt x="70" y="342"/>
                </a:lnTo>
                <a:lnTo>
                  <a:pt x="64" y="342"/>
                </a:lnTo>
                <a:lnTo>
                  <a:pt x="58" y="345"/>
                </a:lnTo>
                <a:lnTo>
                  <a:pt x="55" y="347"/>
                </a:lnTo>
                <a:lnTo>
                  <a:pt x="55" y="350"/>
                </a:lnTo>
                <a:lnTo>
                  <a:pt x="57" y="354"/>
                </a:lnTo>
                <a:lnTo>
                  <a:pt x="61" y="356"/>
                </a:lnTo>
                <a:lnTo>
                  <a:pt x="64" y="356"/>
                </a:lnTo>
                <a:lnTo>
                  <a:pt x="68" y="355"/>
                </a:lnTo>
                <a:lnTo>
                  <a:pt x="72" y="353"/>
                </a:lnTo>
                <a:lnTo>
                  <a:pt x="77" y="349"/>
                </a:lnTo>
                <a:lnTo>
                  <a:pt x="84" y="347"/>
                </a:lnTo>
                <a:lnTo>
                  <a:pt x="89" y="343"/>
                </a:lnTo>
                <a:lnTo>
                  <a:pt x="94" y="339"/>
                </a:lnTo>
                <a:lnTo>
                  <a:pt x="98" y="335"/>
                </a:lnTo>
                <a:lnTo>
                  <a:pt x="101" y="333"/>
                </a:lnTo>
                <a:lnTo>
                  <a:pt x="106" y="333"/>
                </a:lnTo>
                <a:lnTo>
                  <a:pt x="109" y="334"/>
                </a:lnTo>
                <a:lnTo>
                  <a:pt x="113" y="333"/>
                </a:lnTo>
                <a:lnTo>
                  <a:pt x="115" y="330"/>
                </a:lnTo>
                <a:lnTo>
                  <a:pt x="116" y="325"/>
                </a:lnTo>
                <a:lnTo>
                  <a:pt x="117" y="320"/>
                </a:lnTo>
                <a:lnTo>
                  <a:pt x="118" y="318"/>
                </a:lnTo>
                <a:lnTo>
                  <a:pt x="121" y="316"/>
                </a:lnTo>
                <a:lnTo>
                  <a:pt x="125" y="312"/>
                </a:lnTo>
                <a:lnTo>
                  <a:pt x="131" y="309"/>
                </a:lnTo>
                <a:lnTo>
                  <a:pt x="136" y="307"/>
                </a:lnTo>
                <a:lnTo>
                  <a:pt x="138" y="305"/>
                </a:lnTo>
                <a:lnTo>
                  <a:pt x="138" y="304"/>
                </a:lnTo>
                <a:lnTo>
                  <a:pt x="137" y="302"/>
                </a:lnTo>
                <a:lnTo>
                  <a:pt x="138" y="300"/>
                </a:lnTo>
                <a:lnTo>
                  <a:pt x="141" y="297"/>
                </a:lnTo>
                <a:lnTo>
                  <a:pt x="145" y="296"/>
                </a:lnTo>
                <a:lnTo>
                  <a:pt x="148" y="294"/>
                </a:lnTo>
                <a:lnTo>
                  <a:pt x="149" y="290"/>
                </a:lnTo>
                <a:lnTo>
                  <a:pt x="148" y="287"/>
                </a:lnTo>
                <a:lnTo>
                  <a:pt x="146" y="283"/>
                </a:lnTo>
                <a:lnTo>
                  <a:pt x="142" y="281"/>
                </a:lnTo>
                <a:lnTo>
                  <a:pt x="142" y="278"/>
                </a:lnTo>
                <a:lnTo>
                  <a:pt x="144" y="274"/>
                </a:lnTo>
                <a:lnTo>
                  <a:pt x="146" y="271"/>
                </a:lnTo>
                <a:lnTo>
                  <a:pt x="148" y="269"/>
                </a:lnTo>
                <a:lnTo>
                  <a:pt x="151" y="265"/>
                </a:lnTo>
                <a:lnTo>
                  <a:pt x="154" y="258"/>
                </a:lnTo>
                <a:lnTo>
                  <a:pt x="159" y="249"/>
                </a:lnTo>
                <a:lnTo>
                  <a:pt x="164" y="241"/>
                </a:lnTo>
                <a:lnTo>
                  <a:pt x="169" y="235"/>
                </a:lnTo>
                <a:lnTo>
                  <a:pt x="175" y="234"/>
                </a:lnTo>
                <a:lnTo>
                  <a:pt x="177" y="236"/>
                </a:lnTo>
                <a:lnTo>
                  <a:pt x="176" y="240"/>
                </a:lnTo>
                <a:lnTo>
                  <a:pt x="174" y="243"/>
                </a:lnTo>
                <a:lnTo>
                  <a:pt x="170" y="248"/>
                </a:lnTo>
                <a:lnTo>
                  <a:pt x="168" y="254"/>
                </a:lnTo>
                <a:lnTo>
                  <a:pt x="167" y="260"/>
                </a:lnTo>
                <a:lnTo>
                  <a:pt x="166" y="267"/>
                </a:lnTo>
                <a:lnTo>
                  <a:pt x="164" y="270"/>
                </a:lnTo>
                <a:lnTo>
                  <a:pt x="163" y="272"/>
                </a:lnTo>
                <a:lnTo>
                  <a:pt x="163" y="277"/>
                </a:lnTo>
                <a:lnTo>
                  <a:pt x="164" y="280"/>
                </a:lnTo>
                <a:lnTo>
                  <a:pt x="168" y="280"/>
                </a:lnTo>
                <a:lnTo>
                  <a:pt x="172" y="277"/>
                </a:lnTo>
                <a:lnTo>
                  <a:pt x="178" y="273"/>
                </a:lnTo>
                <a:lnTo>
                  <a:pt x="183" y="270"/>
                </a:lnTo>
                <a:lnTo>
                  <a:pt x="186" y="266"/>
                </a:lnTo>
                <a:lnTo>
                  <a:pt x="189" y="264"/>
                </a:lnTo>
                <a:lnTo>
                  <a:pt x="189" y="263"/>
                </a:lnTo>
                <a:lnTo>
                  <a:pt x="191" y="260"/>
                </a:lnTo>
                <a:lnTo>
                  <a:pt x="194" y="260"/>
                </a:lnTo>
                <a:lnTo>
                  <a:pt x="199" y="259"/>
                </a:lnTo>
                <a:lnTo>
                  <a:pt x="204" y="255"/>
                </a:lnTo>
                <a:lnTo>
                  <a:pt x="206" y="251"/>
                </a:lnTo>
                <a:lnTo>
                  <a:pt x="207" y="250"/>
                </a:lnTo>
                <a:lnTo>
                  <a:pt x="206" y="249"/>
                </a:lnTo>
                <a:lnTo>
                  <a:pt x="204" y="245"/>
                </a:lnTo>
                <a:lnTo>
                  <a:pt x="204" y="242"/>
                </a:lnTo>
                <a:lnTo>
                  <a:pt x="207" y="239"/>
                </a:lnTo>
                <a:lnTo>
                  <a:pt x="213" y="237"/>
                </a:lnTo>
                <a:lnTo>
                  <a:pt x="219" y="237"/>
                </a:lnTo>
                <a:lnTo>
                  <a:pt x="223" y="239"/>
                </a:lnTo>
                <a:lnTo>
                  <a:pt x="227" y="240"/>
                </a:lnTo>
                <a:lnTo>
                  <a:pt x="230" y="242"/>
                </a:lnTo>
                <a:lnTo>
                  <a:pt x="235" y="243"/>
                </a:lnTo>
                <a:lnTo>
                  <a:pt x="242" y="245"/>
                </a:lnTo>
                <a:lnTo>
                  <a:pt x="250" y="248"/>
                </a:lnTo>
                <a:lnTo>
                  <a:pt x="257" y="249"/>
                </a:lnTo>
                <a:lnTo>
                  <a:pt x="260" y="249"/>
                </a:lnTo>
                <a:lnTo>
                  <a:pt x="262" y="248"/>
                </a:lnTo>
                <a:lnTo>
                  <a:pt x="266" y="248"/>
                </a:lnTo>
                <a:lnTo>
                  <a:pt x="270" y="248"/>
                </a:lnTo>
                <a:lnTo>
                  <a:pt x="275" y="249"/>
                </a:lnTo>
                <a:lnTo>
                  <a:pt x="280" y="250"/>
                </a:lnTo>
                <a:lnTo>
                  <a:pt x="288" y="250"/>
                </a:lnTo>
                <a:lnTo>
                  <a:pt x="296" y="250"/>
                </a:lnTo>
                <a:lnTo>
                  <a:pt x="301" y="250"/>
                </a:lnTo>
                <a:lnTo>
                  <a:pt x="306" y="251"/>
                </a:lnTo>
                <a:lnTo>
                  <a:pt x="311" y="255"/>
                </a:lnTo>
                <a:lnTo>
                  <a:pt x="316" y="258"/>
                </a:lnTo>
                <a:lnTo>
                  <a:pt x="322" y="259"/>
                </a:lnTo>
                <a:lnTo>
                  <a:pt x="327" y="260"/>
                </a:lnTo>
                <a:lnTo>
                  <a:pt x="328" y="260"/>
                </a:lnTo>
                <a:lnTo>
                  <a:pt x="329" y="262"/>
                </a:lnTo>
                <a:lnTo>
                  <a:pt x="330" y="263"/>
                </a:lnTo>
                <a:lnTo>
                  <a:pt x="334" y="266"/>
                </a:lnTo>
                <a:lnTo>
                  <a:pt x="338" y="269"/>
                </a:lnTo>
                <a:lnTo>
                  <a:pt x="344" y="270"/>
                </a:lnTo>
                <a:lnTo>
                  <a:pt x="349" y="271"/>
                </a:lnTo>
                <a:lnTo>
                  <a:pt x="352" y="271"/>
                </a:lnTo>
                <a:lnTo>
                  <a:pt x="354" y="269"/>
                </a:lnTo>
                <a:lnTo>
                  <a:pt x="356" y="265"/>
                </a:lnTo>
                <a:lnTo>
                  <a:pt x="357" y="262"/>
                </a:lnTo>
                <a:lnTo>
                  <a:pt x="359" y="262"/>
                </a:lnTo>
                <a:lnTo>
                  <a:pt x="365" y="263"/>
                </a:lnTo>
                <a:lnTo>
                  <a:pt x="372" y="265"/>
                </a:lnTo>
                <a:lnTo>
                  <a:pt x="377" y="266"/>
                </a:lnTo>
                <a:lnTo>
                  <a:pt x="383" y="269"/>
                </a:lnTo>
                <a:lnTo>
                  <a:pt x="388" y="273"/>
                </a:lnTo>
                <a:lnTo>
                  <a:pt x="392" y="279"/>
                </a:lnTo>
                <a:lnTo>
                  <a:pt x="397" y="283"/>
                </a:lnTo>
                <a:lnTo>
                  <a:pt x="401" y="286"/>
                </a:lnTo>
                <a:lnTo>
                  <a:pt x="402" y="287"/>
                </a:lnTo>
                <a:lnTo>
                  <a:pt x="412" y="297"/>
                </a:lnTo>
                <a:lnTo>
                  <a:pt x="418" y="303"/>
                </a:lnTo>
                <a:lnTo>
                  <a:pt x="419" y="303"/>
                </a:lnTo>
                <a:lnTo>
                  <a:pt x="421" y="303"/>
                </a:lnTo>
                <a:lnTo>
                  <a:pt x="424" y="304"/>
                </a:lnTo>
                <a:lnTo>
                  <a:pt x="427" y="307"/>
                </a:lnTo>
                <a:lnTo>
                  <a:pt x="432" y="311"/>
                </a:lnTo>
                <a:lnTo>
                  <a:pt x="437" y="317"/>
                </a:lnTo>
                <a:lnTo>
                  <a:pt x="441" y="321"/>
                </a:lnTo>
                <a:lnTo>
                  <a:pt x="443" y="324"/>
                </a:lnTo>
                <a:close/>
              </a:path>
            </a:pathLst>
          </a:custGeom>
          <a:solidFill>
            <a:srgbClr val="FFAF9F"/>
          </a:solidFill>
          <a:ln w="28575">
            <a:noFill/>
          </a:ln>
        </p:spPr>
        <p:txBody>
          <a:bodyPr>
            <a:no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5" name="Freeform 8" title="HI">
            <a:extLst>
              <a:ext uri="{FF2B5EF4-FFF2-40B4-BE49-F238E27FC236}">
                <a16:creationId xmlns:a16="http://schemas.microsoft.com/office/drawing/2014/main" id="{8679AB19-2401-86A4-EF5B-0226E1F13290}"/>
              </a:ext>
            </a:extLst>
          </p:cNvPr>
          <p:cNvSpPr>
            <a:spLocks/>
          </p:cNvSpPr>
          <p:nvPr/>
        </p:nvSpPr>
        <p:spPr bwMode="auto">
          <a:xfrm>
            <a:off x="2634936" y="5042108"/>
            <a:ext cx="47620" cy="68263"/>
          </a:xfrm>
          <a:custGeom>
            <a:avLst/>
            <a:gdLst>
              <a:gd name="T0" fmla="*/ 0 w 44"/>
              <a:gd name="T1" fmla="*/ 64 h 64"/>
              <a:gd name="T2" fmla="*/ 0 w 44"/>
              <a:gd name="T3" fmla="*/ 45 h 64"/>
              <a:gd name="T4" fmla="*/ 25 w 44"/>
              <a:gd name="T5" fmla="*/ 0 h 64"/>
              <a:gd name="T6" fmla="*/ 44 w 44"/>
              <a:gd name="T7" fmla="*/ 13 h 64"/>
              <a:gd name="T8" fmla="*/ 23 w 44"/>
              <a:gd name="T9" fmla="*/ 64 h 64"/>
              <a:gd name="T10" fmla="*/ 0 w 44"/>
              <a:gd name="T11" fmla="*/ 64 h 6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4"/>
              <a:gd name="T19" fmla="*/ 0 h 64"/>
              <a:gd name="T20" fmla="*/ 44 w 44"/>
              <a:gd name="T21" fmla="*/ 64 h 6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4" h="64">
                <a:moveTo>
                  <a:pt x="0" y="64"/>
                </a:moveTo>
                <a:lnTo>
                  <a:pt x="0" y="45"/>
                </a:lnTo>
                <a:lnTo>
                  <a:pt x="25" y="0"/>
                </a:lnTo>
                <a:lnTo>
                  <a:pt x="44" y="13"/>
                </a:lnTo>
                <a:lnTo>
                  <a:pt x="23" y="64"/>
                </a:lnTo>
                <a:lnTo>
                  <a:pt x="0" y="64"/>
                </a:lnTo>
                <a:close/>
              </a:path>
            </a:pathLst>
          </a:custGeom>
          <a:solidFill>
            <a:srgbClr val="70C2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6" name="TextBox 153" title="Label-AK">
            <a:extLst>
              <a:ext uri="{FF2B5EF4-FFF2-40B4-BE49-F238E27FC236}">
                <a16:creationId xmlns:a16="http://schemas.microsoft.com/office/drawing/2014/main" id="{077ABD91-A93D-1222-EA53-6A687F19C5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7617" y="4853196"/>
            <a:ext cx="323816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AK</a:t>
            </a:r>
          </a:p>
        </p:txBody>
      </p:sp>
    </p:spTree>
    <p:extLst>
      <p:ext uri="{BB962C8B-B14F-4D97-AF65-F5344CB8AC3E}">
        <p14:creationId xmlns:p14="http://schemas.microsoft.com/office/powerpoint/2010/main" val="327959821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93A641-FEB3-96DE-26B8-5279125ECD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118th US Senate makeup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74215A2-1D90-3322-0455-DFF0986D94C5}"/>
              </a:ext>
            </a:extLst>
          </p:cNvPr>
          <p:cNvSpPr txBox="1"/>
          <p:nvPr/>
        </p:nvSpPr>
        <p:spPr>
          <a:xfrm>
            <a:off x="965201" y="5997128"/>
            <a:ext cx="268532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spc="200" dirty="0">
                <a:solidFill>
                  <a:srgbClr val="7B7B7B"/>
                </a:solidFill>
              </a:rPr>
              <a:t>SOURCE </a:t>
            </a:r>
            <a:r>
              <a:rPr lang="en-US" sz="700" dirty="0">
                <a:solidFill>
                  <a:srgbClr val="7B7B7B"/>
                </a:solidFill>
              </a:rPr>
              <a:t>Associated Press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8046979-5E67-7CCB-5ABC-06F4F1131D2A}"/>
              </a:ext>
            </a:extLst>
          </p:cNvPr>
          <p:cNvSpPr txBox="1"/>
          <p:nvPr/>
        </p:nvSpPr>
        <p:spPr>
          <a:xfrm>
            <a:off x="1052411" y="6152719"/>
            <a:ext cx="1074881" cy="20116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US" sz="700" spc="100" dirty="0">
                <a:solidFill>
                  <a:srgbClr val="7B7B7B"/>
                </a:solidFill>
              </a:rPr>
              <a:t>AP DATA AS OF</a:t>
            </a:r>
          </a:p>
        </p:txBody>
      </p:sp>
      <p:sp>
        <p:nvSpPr>
          <p:cNvPr id="5" name="Rectangle 4" title="txtSourceTime">
            <a:extLst>
              <a:ext uri="{FF2B5EF4-FFF2-40B4-BE49-F238E27FC236}">
                <a16:creationId xmlns:a16="http://schemas.microsoft.com/office/drawing/2014/main" id="{A41A1E8D-8F1F-65AE-A974-B8D7F10ED734}"/>
              </a:ext>
            </a:extLst>
          </p:cNvPr>
          <p:cNvSpPr/>
          <p:nvPr/>
        </p:nvSpPr>
        <p:spPr>
          <a:xfrm>
            <a:off x="1938794" y="6147956"/>
            <a:ext cx="967662" cy="201168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/>
          <a:p>
            <a:r>
              <a:rPr lang="en-US" sz="800" dirty="0">
                <a:solidFill>
                  <a:srgbClr val="7B7B7B"/>
                </a:solidFill>
              </a:rPr>
              <a:t>12/30/2022 12:05 PM</a:t>
            </a:r>
          </a:p>
        </p:txBody>
      </p:sp>
      <p:sp>
        <p:nvSpPr>
          <p:cNvPr id="6" name="TextBox 13">
            <a:extLst>
              <a:ext uri="{FF2B5EF4-FFF2-40B4-BE49-F238E27FC236}">
                <a16:creationId xmlns:a16="http://schemas.microsoft.com/office/drawing/2014/main" id="{9512E98B-2BC8-5876-70AF-C3B9036B41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3253" y="1454554"/>
            <a:ext cx="3158449" cy="425139"/>
          </a:xfrm>
          <a:prstGeom prst="roundRect">
            <a:avLst/>
          </a:prstGeom>
          <a:solidFill>
            <a:srgbClr val="FFFFFF"/>
          </a:solidFill>
          <a:ln w="12700">
            <a:solidFill>
              <a:srgbClr val="E7E6E6"/>
            </a:solidFill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 marL="171450" defTabSz="382588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None/>
            </a:pPr>
            <a:endParaRPr lang="en-US" altLang="en-US" sz="1000" b="1" dirty="0">
              <a:solidFill>
                <a:srgbClr val="000000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7" name="Rounded Rectangle 202">
            <a:extLst>
              <a:ext uri="{FF2B5EF4-FFF2-40B4-BE49-F238E27FC236}">
                <a16:creationId xmlns:a16="http://schemas.microsoft.com/office/drawing/2014/main" id="{C6C81BA7-B416-F5FF-2B0A-483597CE1AD7}"/>
              </a:ext>
            </a:extLst>
          </p:cNvPr>
          <p:cNvSpPr/>
          <p:nvPr/>
        </p:nvSpPr>
        <p:spPr>
          <a:xfrm>
            <a:off x="993149" y="2065904"/>
            <a:ext cx="7157702" cy="3761182"/>
          </a:xfrm>
          <a:prstGeom prst="roundRect">
            <a:avLst>
              <a:gd name="adj" fmla="val 2245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" name="Freeform 1114" title="WA">
            <a:extLst>
              <a:ext uri="{FF2B5EF4-FFF2-40B4-BE49-F238E27FC236}">
                <a16:creationId xmlns:a16="http://schemas.microsoft.com/office/drawing/2014/main" id="{0E61D1A0-468F-886B-C067-D4A8D75EC7D9}"/>
              </a:ext>
            </a:extLst>
          </p:cNvPr>
          <p:cNvSpPr>
            <a:spLocks/>
          </p:cNvSpPr>
          <p:nvPr/>
        </p:nvSpPr>
        <p:spPr bwMode="auto">
          <a:xfrm>
            <a:off x="1793649" y="2171908"/>
            <a:ext cx="738111" cy="533400"/>
          </a:xfrm>
          <a:custGeom>
            <a:avLst/>
            <a:gdLst>
              <a:gd name="T0" fmla="*/ 26 w 730"/>
              <a:gd name="T1" fmla="*/ 112 h 517"/>
              <a:gd name="T2" fmla="*/ 17 w 730"/>
              <a:gd name="T3" fmla="*/ 255 h 517"/>
              <a:gd name="T4" fmla="*/ 34 w 730"/>
              <a:gd name="T5" fmla="*/ 255 h 517"/>
              <a:gd name="T6" fmla="*/ 24 w 730"/>
              <a:gd name="T7" fmla="*/ 285 h 517"/>
              <a:gd name="T8" fmla="*/ 11 w 730"/>
              <a:gd name="T9" fmla="*/ 268 h 517"/>
              <a:gd name="T10" fmla="*/ 0 w 730"/>
              <a:gd name="T11" fmla="*/ 304 h 517"/>
              <a:gd name="T12" fmla="*/ 51 w 730"/>
              <a:gd name="T13" fmla="*/ 333 h 517"/>
              <a:gd name="T14" fmla="*/ 53 w 730"/>
              <a:gd name="T15" fmla="*/ 346 h 517"/>
              <a:gd name="T16" fmla="*/ 66 w 730"/>
              <a:gd name="T17" fmla="*/ 348 h 517"/>
              <a:gd name="T18" fmla="*/ 133 w 730"/>
              <a:gd name="T19" fmla="*/ 452 h 517"/>
              <a:gd name="T20" fmla="*/ 207 w 730"/>
              <a:gd name="T21" fmla="*/ 449 h 517"/>
              <a:gd name="T22" fmla="*/ 262 w 730"/>
              <a:gd name="T23" fmla="*/ 473 h 517"/>
              <a:gd name="T24" fmla="*/ 289 w 730"/>
              <a:gd name="T25" fmla="*/ 469 h 517"/>
              <a:gd name="T26" fmla="*/ 456 w 730"/>
              <a:gd name="T27" fmla="*/ 473 h 517"/>
              <a:gd name="T28" fmla="*/ 646 w 730"/>
              <a:gd name="T29" fmla="*/ 517 h 517"/>
              <a:gd name="T30" fmla="*/ 650 w 730"/>
              <a:gd name="T31" fmla="*/ 460 h 517"/>
              <a:gd name="T32" fmla="*/ 730 w 730"/>
              <a:gd name="T33" fmla="*/ 129 h 517"/>
              <a:gd name="T34" fmla="*/ 224 w 730"/>
              <a:gd name="T35" fmla="*/ 0 h 517"/>
              <a:gd name="T36" fmla="*/ 228 w 730"/>
              <a:gd name="T37" fmla="*/ 97 h 517"/>
              <a:gd name="T38" fmla="*/ 203 w 730"/>
              <a:gd name="T39" fmla="*/ 177 h 517"/>
              <a:gd name="T40" fmla="*/ 199 w 730"/>
              <a:gd name="T41" fmla="*/ 219 h 517"/>
              <a:gd name="T42" fmla="*/ 146 w 730"/>
              <a:gd name="T43" fmla="*/ 234 h 517"/>
              <a:gd name="T44" fmla="*/ 142 w 730"/>
              <a:gd name="T45" fmla="*/ 213 h 517"/>
              <a:gd name="T46" fmla="*/ 186 w 730"/>
              <a:gd name="T47" fmla="*/ 186 h 517"/>
              <a:gd name="T48" fmla="*/ 182 w 730"/>
              <a:gd name="T49" fmla="*/ 165 h 517"/>
              <a:gd name="T50" fmla="*/ 144 w 730"/>
              <a:gd name="T51" fmla="*/ 169 h 517"/>
              <a:gd name="T52" fmla="*/ 173 w 730"/>
              <a:gd name="T53" fmla="*/ 144 h 517"/>
              <a:gd name="T54" fmla="*/ 194 w 730"/>
              <a:gd name="T55" fmla="*/ 127 h 517"/>
              <a:gd name="T56" fmla="*/ 30 w 730"/>
              <a:gd name="T57" fmla="*/ 25 h 517"/>
              <a:gd name="T58" fmla="*/ 17 w 730"/>
              <a:gd name="T59" fmla="*/ 53 h 517"/>
              <a:gd name="T60" fmla="*/ 26 w 730"/>
              <a:gd name="T61" fmla="*/ 112 h 517"/>
              <a:gd name="T62" fmla="*/ 26 w 730"/>
              <a:gd name="T63" fmla="*/ 112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30" h="517">
                <a:moveTo>
                  <a:pt x="26" y="112"/>
                </a:moveTo>
                <a:lnTo>
                  <a:pt x="17" y="255"/>
                </a:lnTo>
                <a:lnTo>
                  <a:pt x="34" y="255"/>
                </a:lnTo>
                <a:lnTo>
                  <a:pt x="24" y="285"/>
                </a:lnTo>
                <a:lnTo>
                  <a:pt x="11" y="268"/>
                </a:lnTo>
                <a:lnTo>
                  <a:pt x="0" y="304"/>
                </a:lnTo>
                <a:lnTo>
                  <a:pt x="51" y="333"/>
                </a:lnTo>
                <a:lnTo>
                  <a:pt x="53" y="346"/>
                </a:lnTo>
                <a:lnTo>
                  <a:pt x="66" y="348"/>
                </a:lnTo>
                <a:lnTo>
                  <a:pt x="133" y="452"/>
                </a:lnTo>
                <a:lnTo>
                  <a:pt x="207" y="449"/>
                </a:lnTo>
                <a:lnTo>
                  <a:pt x="262" y="473"/>
                </a:lnTo>
                <a:lnTo>
                  <a:pt x="289" y="469"/>
                </a:lnTo>
                <a:lnTo>
                  <a:pt x="456" y="473"/>
                </a:lnTo>
                <a:lnTo>
                  <a:pt x="646" y="517"/>
                </a:lnTo>
                <a:lnTo>
                  <a:pt x="650" y="460"/>
                </a:lnTo>
                <a:lnTo>
                  <a:pt x="730" y="129"/>
                </a:lnTo>
                <a:lnTo>
                  <a:pt x="224" y="0"/>
                </a:lnTo>
                <a:lnTo>
                  <a:pt x="228" y="97"/>
                </a:lnTo>
                <a:lnTo>
                  <a:pt x="203" y="177"/>
                </a:lnTo>
                <a:lnTo>
                  <a:pt x="199" y="219"/>
                </a:lnTo>
                <a:lnTo>
                  <a:pt x="146" y="234"/>
                </a:lnTo>
                <a:lnTo>
                  <a:pt x="142" y="213"/>
                </a:lnTo>
                <a:lnTo>
                  <a:pt x="186" y="186"/>
                </a:lnTo>
                <a:lnTo>
                  <a:pt x="182" y="165"/>
                </a:lnTo>
                <a:lnTo>
                  <a:pt x="144" y="169"/>
                </a:lnTo>
                <a:lnTo>
                  <a:pt x="173" y="144"/>
                </a:lnTo>
                <a:lnTo>
                  <a:pt x="194" y="127"/>
                </a:lnTo>
                <a:lnTo>
                  <a:pt x="30" y="25"/>
                </a:lnTo>
                <a:lnTo>
                  <a:pt x="17" y="53"/>
                </a:lnTo>
                <a:lnTo>
                  <a:pt x="26" y="112"/>
                </a:lnTo>
                <a:lnTo>
                  <a:pt x="26" y="112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" name="Freeform 1116" title="UT">
            <a:extLst>
              <a:ext uri="{FF2B5EF4-FFF2-40B4-BE49-F238E27FC236}">
                <a16:creationId xmlns:a16="http://schemas.microsoft.com/office/drawing/2014/main" id="{8DD09951-47D6-ADAA-16F6-721CBE43BABD}"/>
              </a:ext>
            </a:extLst>
          </p:cNvPr>
          <p:cNvSpPr>
            <a:spLocks/>
          </p:cNvSpPr>
          <p:nvPr/>
        </p:nvSpPr>
        <p:spPr bwMode="auto">
          <a:xfrm>
            <a:off x="2476202" y="3302208"/>
            <a:ext cx="626997" cy="779463"/>
          </a:xfrm>
          <a:custGeom>
            <a:avLst/>
            <a:gdLst>
              <a:gd name="T0" fmla="*/ 135 w 618"/>
              <a:gd name="T1" fmla="*/ 0 h 752"/>
              <a:gd name="T2" fmla="*/ 433 w 618"/>
              <a:gd name="T3" fmla="*/ 55 h 752"/>
              <a:gd name="T4" fmla="*/ 410 w 618"/>
              <a:gd name="T5" fmla="*/ 186 h 752"/>
              <a:gd name="T6" fmla="*/ 618 w 618"/>
              <a:gd name="T7" fmla="*/ 218 h 752"/>
              <a:gd name="T8" fmla="*/ 538 w 618"/>
              <a:gd name="T9" fmla="*/ 752 h 752"/>
              <a:gd name="T10" fmla="*/ 0 w 618"/>
              <a:gd name="T11" fmla="*/ 663 h 752"/>
              <a:gd name="T12" fmla="*/ 135 w 618"/>
              <a:gd name="T13" fmla="*/ 0 h 752"/>
              <a:gd name="T14" fmla="*/ 135 w 618"/>
              <a:gd name="T15" fmla="*/ 0 h 7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18" h="752">
                <a:moveTo>
                  <a:pt x="135" y="0"/>
                </a:moveTo>
                <a:lnTo>
                  <a:pt x="433" y="55"/>
                </a:lnTo>
                <a:lnTo>
                  <a:pt x="410" y="186"/>
                </a:lnTo>
                <a:lnTo>
                  <a:pt x="618" y="218"/>
                </a:lnTo>
                <a:lnTo>
                  <a:pt x="538" y="752"/>
                </a:lnTo>
                <a:lnTo>
                  <a:pt x="0" y="663"/>
                </a:lnTo>
                <a:lnTo>
                  <a:pt x="135" y="0"/>
                </a:lnTo>
                <a:lnTo>
                  <a:pt x="135" y="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" name="Freeform 1117" title="OR">
            <a:extLst>
              <a:ext uri="{FF2B5EF4-FFF2-40B4-BE49-F238E27FC236}">
                <a16:creationId xmlns:a16="http://schemas.microsoft.com/office/drawing/2014/main" id="{504F9E7E-8058-FD5A-8182-FCCC912076D7}"/>
              </a:ext>
            </a:extLst>
          </p:cNvPr>
          <p:cNvSpPr>
            <a:spLocks/>
          </p:cNvSpPr>
          <p:nvPr/>
        </p:nvSpPr>
        <p:spPr bwMode="auto">
          <a:xfrm>
            <a:off x="1595232" y="2497346"/>
            <a:ext cx="884145" cy="739775"/>
          </a:xfrm>
          <a:custGeom>
            <a:avLst/>
            <a:gdLst>
              <a:gd name="T0" fmla="*/ 0 w 871"/>
              <a:gd name="T1" fmla="*/ 537 h 720"/>
              <a:gd name="T2" fmla="*/ 38 w 871"/>
              <a:gd name="T3" fmla="*/ 355 h 720"/>
              <a:gd name="T4" fmla="*/ 82 w 871"/>
              <a:gd name="T5" fmla="*/ 302 h 720"/>
              <a:gd name="T6" fmla="*/ 188 w 871"/>
              <a:gd name="T7" fmla="*/ 0 h 720"/>
              <a:gd name="T8" fmla="*/ 243 w 871"/>
              <a:gd name="T9" fmla="*/ 15 h 720"/>
              <a:gd name="T10" fmla="*/ 245 w 871"/>
              <a:gd name="T11" fmla="*/ 28 h 720"/>
              <a:gd name="T12" fmla="*/ 258 w 871"/>
              <a:gd name="T13" fmla="*/ 30 h 720"/>
              <a:gd name="T14" fmla="*/ 325 w 871"/>
              <a:gd name="T15" fmla="*/ 134 h 720"/>
              <a:gd name="T16" fmla="*/ 399 w 871"/>
              <a:gd name="T17" fmla="*/ 133 h 720"/>
              <a:gd name="T18" fmla="*/ 454 w 871"/>
              <a:gd name="T19" fmla="*/ 157 h 720"/>
              <a:gd name="T20" fmla="*/ 481 w 871"/>
              <a:gd name="T21" fmla="*/ 152 h 720"/>
              <a:gd name="T22" fmla="*/ 648 w 871"/>
              <a:gd name="T23" fmla="*/ 157 h 720"/>
              <a:gd name="T24" fmla="*/ 838 w 871"/>
              <a:gd name="T25" fmla="*/ 199 h 720"/>
              <a:gd name="T26" fmla="*/ 848 w 871"/>
              <a:gd name="T27" fmla="*/ 224 h 720"/>
              <a:gd name="T28" fmla="*/ 871 w 871"/>
              <a:gd name="T29" fmla="*/ 256 h 720"/>
              <a:gd name="T30" fmla="*/ 806 w 871"/>
              <a:gd name="T31" fmla="*/ 353 h 720"/>
              <a:gd name="T32" fmla="*/ 766 w 871"/>
              <a:gd name="T33" fmla="*/ 389 h 720"/>
              <a:gd name="T34" fmla="*/ 760 w 871"/>
              <a:gd name="T35" fmla="*/ 416 h 720"/>
              <a:gd name="T36" fmla="*/ 783 w 871"/>
              <a:gd name="T37" fmla="*/ 444 h 720"/>
              <a:gd name="T38" fmla="*/ 756 w 871"/>
              <a:gd name="T39" fmla="*/ 503 h 720"/>
              <a:gd name="T40" fmla="*/ 703 w 871"/>
              <a:gd name="T41" fmla="*/ 720 h 720"/>
              <a:gd name="T42" fmla="*/ 410 w 871"/>
              <a:gd name="T43" fmla="*/ 650 h 720"/>
              <a:gd name="T44" fmla="*/ 0 w 871"/>
              <a:gd name="T45" fmla="*/ 537 h 720"/>
              <a:gd name="T46" fmla="*/ 0 w 871"/>
              <a:gd name="T47" fmla="*/ 537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71" h="720">
                <a:moveTo>
                  <a:pt x="0" y="537"/>
                </a:moveTo>
                <a:lnTo>
                  <a:pt x="38" y="355"/>
                </a:lnTo>
                <a:lnTo>
                  <a:pt x="82" y="302"/>
                </a:lnTo>
                <a:lnTo>
                  <a:pt x="188" y="0"/>
                </a:lnTo>
                <a:lnTo>
                  <a:pt x="243" y="15"/>
                </a:lnTo>
                <a:lnTo>
                  <a:pt x="245" y="28"/>
                </a:lnTo>
                <a:lnTo>
                  <a:pt x="258" y="30"/>
                </a:lnTo>
                <a:lnTo>
                  <a:pt x="325" y="134"/>
                </a:lnTo>
                <a:lnTo>
                  <a:pt x="399" y="133"/>
                </a:lnTo>
                <a:lnTo>
                  <a:pt x="454" y="157"/>
                </a:lnTo>
                <a:lnTo>
                  <a:pt x="481" y="152"/>
                </a:lnTo>
                <a:lnTo>
                  <a:pt x="648" y="157"/>
                </a:lnTo>
                <a:lnTo>
                  <a:pt x="838" y="199"/>
                </a:lnTo>
                <a:lnTo>
                  <a:pt x="848" y="224"/>
                </a:lnTo>
                <a:lnTo>
                  <a:pt x="871" y="256"/>
                </a:lnTo>
                <a:lnTo>
                  <a:pt x="806" y="353"/>
                </a:lnTo>
                <a:lnTo>
                  <a:pt x="766" y="389"/>
                </a:lnTo>
                <a:lnTo>
                  <a:pt x="760" y="416"/>
                </a:lnTo>
                <a:lnTo>
                  <a:pt x="783" y="444"/>
                </a:lnTo>
                <a:lnTo>
                  <a:pt x="756" y="503"/>
                </a:lnTo>
                <a:lnTo>
                  <a:pt x="703" y="720"/>
                </a:lnTo>
                <a:lnTo>
                  <a:pt x="410" y="650"/>
                </a:lnTo>
                <a:lnTo>
                  <a:pt x="0" y="537"/>
                </a:lnTo>
                <a:lnTo>
                  <a:pt x="0" y="537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" name="Freeform 1118" title="CA">
            <a:extLst>
              <a:ext uri="{FF2B5EF4-FFF2-40B4-BE49-F238E27FC236}">
                <a16:creationId xmlns:a16="http://schemas.microsoft.com/office/drawing/2014/main" id="{1B89D654-6271-9343-5062-7F07824DD8E8}"/>
              </a:ext>
            </a:extLst>
          </p:cNvPr>
          <p:cNvSpPr>
            <a:spLocks/>
          </p:cNvSpPr>
          <p:nvPr/>
        </p:nvSpPr>
        <p:spPr bwMode="auto">
          <a:xfrm>
            <a:off x="1512691" y="3052971"/>
            <a:ext cx="879383" cy="1482725"/>
          </a:xfrm>
          <a:custGeom>
            <a:avLst/>
            <a:gdLst>
              <a:gd name="T0" fmla="*/ 29 w 865"/>
              <a:gd name="T1" fmla="*/ 293 h 1443"/>
              <a:gd name="T2" fmla="*/ 4 w 865"/>
              <a:gd name="T3" fmla="*/ 405 h 1443"/>
              <a:gd name="T4" fmla="*/ 87 w 865"/>
              <a:gd name="T5" fmla="*/ 586 h 1443"/>
              <a:gd name="T6" fmla="*/ 103 w 865"/>
              <a:gd name="T7" fmla="*/ 574 h 1443"/>
              <a:gd name="T8" fmla="*/ 129 w 865"/>
              <a:gd name="T9" fmla="*/ 650 h 1443"/>
              <a:gd name="T10" fmla="*/ 87 w 865"/>
              <a:gd name="T11" fmla="*/ 597 h 1443"/>
              <a:gd name="T12" fmla="*/ 78 w 865"/>
              <a:gd name="T13" fmla="*/ 681 h 1443"/>
              <a:gd name="T14" fmla="*/ 125 w 865"/>
              <a:gd name="T15" fmla="*/ 732 h 1443"/>
              <a:gd name="T16" fmla="*/ 93 w 865"/>
              <a:gd name="T17" fmla="*/ 803 h 1443"/>
              <a:gd name="T18" fmla="*/ 184 w 865"/>
              <a:gd name="T19" fmla="*/ 994 h 1443"/>
              <a:gd name="T20" fmla="*/ 164 w 865"/>
              <a:gd name="T21" fmla="*/ 1065 h 1443"/>
              <a:gd name="T22" fmla="*/ 283 w 865"/>
              <a:gd name="T23" fmla="*/ 1120 h 1443"/>
              <a:gd name="T24" fmla="*/ 327 w 865"/>
              <a:gd name="T25" fmla="*/ 1177 h 1443"/>
              <a:gd name="T26" fmla="*/ 378 w 865"/>
              <a:gd name="T27" fmla="*/ 1196 h 1443"/>
              <a:gd name="T28" fmla="*/ 378 w 865"/>
              <a:gd name="T29" fmla="*/ 1230 h 1443"/>
              <a:gd name="T30" fmla="*/ 411 w 865"/>
              <a:gd name="T31" fmla="*/ 1238 h 1443"/>
              <a:gd name="T32" fmla="*/ 481 w 865"/>
              <a:gd name="T33" fmla="*/ 1348 h 1443"/>
              <a:gd name="T34" fmla="*/ 481 w 865"/>
              <a:gd name="T35" fmla="*/ 1426 h 1443"/>
              <a:gd name="T36" fmla="*/ 789 w 865"/>
              <a:gd name="T37" fmla="*/ 1443 h 1443"/>
              <a:gd name="T38" fmla="*/ 770 w 865"/>
              <a:gd name="T39" fmla="*/ 1413 h 1443"/>
              <a:gd name="T40" fmla="*/ 779 w 865"/>
              <a:gd name="T41" fmla="*/ 1365 h 1443"/>
              <a:gd name="T42" fmla="*/ 829 w 865"/>
              <a:gd name="T43" fmla="*/ 1287 h 1443"/>
              <a:gd name="T44" fmla="*/ 865 w 865"/>
              <a:gd name="T45" fmla="*/ 1264 h 1443"/>
              <a:gd name="T46" fmla="*/ 844 w 865"/>
              <a:gd name="T47" fmla="*/ 1236 h 1443"/>
              <a:gd name="T48" fmla="*/ 831 w 865"/>
              <a:gd name="T49" fmla="*/ 1160 h 1443"/>
              <a:gd name="T50" fmla="*/ 388 w 865"/>
              <a:gd name="T51" fmla="*/ 497 h 1443"/>
              <a:gd name="T52" fmla="*/ 492 w 865"/>
              <a:gd name="T53" fmla="*/ 113 h 1443"/>
              <a:gd name="T54" fmla="*/ 82 w 865"/>
              <a:gd name="T55" fmla="*/ 0 h 1443"/>
              <a:gd name="T56" fmla="*/ 70 w 865"/>
              <a:gd name="T57" fmla="*/ 23 h 1443"/>
              <a:gd name="T58" fmla="*/ 0 w 865"/>
              <a:gd name="T59" fmla="*/ 192 h 1443"/>
              <a:gd name="T60" fmla="*/ 29 w 865"/>
              <a:gd name="T61" fmla="*/ 293 h 1443"/>
              <a:gd name="T62" fmla="*/ 29 w 865"/>
              <a:gd name="T63" fmla="*/ 293 h 1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65" h="1443">
                <a:moveTo>
                  <a:pt x="29" y="293"/>
                </a:moveTo>
                <a:lnTo>
                  <a:pt x="4" y="405"/>
                </a:lnTo>
                <a:lnTo>
                  <a:pt x="87" y="586"/>
                </a:lnTo>
                <a:lnTo>
                  <a:pt x="103" y="574"/>
                </a:lnTo>
                <a:lnTo>
                  <a:pt x="129" y="650"/>
                </a:lnTo>
                <a:lnTo>
                  <a:pt x="87" y="597"/>
                </a:lnTo>
                <a:lnTo>
                  <a:pt x="78" y="681"/>
                </a:lnTo>
                <a:lnTo>
                  <a:pt x="125" y="732"/>
                </a:lnTo>
                <a:lnTo>
                  <a:pt x="93" y="803"/>
                </a:lnTo>
                <a:lnTo>
                  <a:pt x="184" y="994"/>
                </a:lnTo>
                <a:lnTo>
                  <a:pt x="164" y="1065"/>
                </a:lnTo>
                <a:lnTo>
                  <a:pt x="283" y="1120"/>
                </a:lnTo>
                <a:lnTo>
                  <a:pt x="327" y="1177"/>
                </a:lnTo>
                <a:lnTo>
                  <a:pt x="378" y="1196"/>
                </a:lnTo>
                <a:lnTo>
                  <a:pt x="378" y="1230"/>
                </a:lnTo>
                <a:lnTo>
                  <a:pt x="411" y="1238"/>
                </a:lnTo>
                <a:lnTo>
                  <a:pt x="481" y="1348"/>
                </a:lnTo>
                <a:lnTo>
                  <a:pt x="481" y="1426"/>
                </a:lnTo>
                <a:lnTo>
                  <a:pt x="789" y="1443"/>
                </a:lnTo>
                <a:lnTo>
                  <a:pt x="770" y="1413"/>
                </a:lnTo>
                <a:lnTo>
                  <a:pt x="779" y="1365"/>
                </a:lnTo>
                <a:lnTo>
                  <a:pt x="829" y="1287"/>
                </a:lnTo>
                <a:lnTo>
                  <a:pt x="865" y="1264"/>
                </a:lnTo>
                <a:lnTo>
                  <a:pt x="844" y="1236"/>
                </a:lnTo>
                <a:lnTo>
                  <a:pt x="831" y="1160"/>
                </a:lnTo>
                <a:lnTo>
                  <a:pt x="388" y="497"/>
                </a:lnTo>
                <a:lnTo>
                  <a:pt x="492" y="113"/>
                </a:lnTo>
                <a:lnTo>
                  <a:pt x="82" y="0"/>
                </a:lnTo>
                <a:lnTo>
                  <a:pt x="70" y="23"/>
                </a:lnTo>
                <a:lnTo>
                  <a:pt x="0" y="192"/>
                </a:lnTo>
                <a:lnTo>
                  <a:pt x="29" y="293"/>
                </a:lnTo>
                <a:lnTo>
                  <a:pt x="29" y="293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" name="Freeform 1119" title="NV">
            <a:extLst>
              <a:ext uri="{FF2B5EF4-FFF2-40B4-BE49-F238E27FC236}">
                <a16:creationId xmlns:a16="http://schemas.microsoft.com/office/drawing/2014/main" id="{9BC0A928-71F1-95A2-B183-05A5C3C37F44}"/>
              </a:ext>
            </a:extLst>
          </p:cNvPr>
          <p:cNvSpPr>
            <a:spLocks/>
          </p:cNvSpPr>
          <p:nvPr/>
        </p:nvSpPr>
        <p:spPr bwMode="auto">
          <a:xfrm>
            <a:off x="1904762" y="3168858"/>
            <a:ext cx="711126" cy="1076325"/>
          </a:xfrm>
          <a:custGeom>
            <a:avLst/>
            <a:gdLst>
              <a:gd name="T0" fmla="*/ 0 w 696"/>
              <a:gd name="T1" fmla="*/ 384 h 1047"/>
              <a:gd name="T2" fmla="*/ 443 w 696"/>
              <a:gd name="T3" fmla="*/ 1047 h 1047"/>
              <a:gd name="T4" fmla="*/ 458 w 696"/>
              <a:gd name="T5" fmla="*/ 904 h 1047"/>
              <a:gd name="T6" fmla="*/ 483 w 696"/>
              <a:gd name="T7" fmla="*/ 897 h 1047"/>
              <a:gd name="T8" fmla="*/ 525 w 696"/>
              <a:gd name="T9" fmla="*/ 921 h 1047"/>
              <a:gd name="T10" fmla="*/ 561 w 696"/>
              <a:gd name="T11" fmla="*/ 796 h 1047"/>
              <a:gd name="T12" fmla="*/ 696 w 696"/>
              <a:gd name="T13" fmla="*/ 133 h 1047"/>
              <a:gd name="T14" fmla="*/ 397 w 696"/>
              <a:gd name="T15" fmla="*/ 70 h 1047"/>
              <a:gd name="T16" fmla="*/ 104 w 696"/>
              <a:gd name="T17" fmla="*/ 0 h 1047"/>
              <a:gd name="T18" fmla="*/ 0 w 696"/>
              <a:gd name="T19" fmla="*/ 384 h 1047"/>
              <a:gd name="T20" fmla="*/ 0 w 696"/>
              <a:gd name="T21" fmla="*/ 384 h 10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6" h="1047">
                <a:moveTo>
                  <a:pt x="0" y="384"/>
                </a:moveTo>
                <a:lnTo>
                  <a:pt x="443" y="1047"/>
                </a:lnTo>
                <a:lnTo>
                  <a:pt x="458" y="904"/>
                </a:lnTo>
                <a:lnTo>
                  <a:pt x="483" y="897"/>
                </a:lnTo>
                <a:lnTo>
                  <a:pt x="525" y="921"/>
                </a:lnTo>
                <a:lnTo>
                  <a:pt x="561" y="796"/>
                </a:lnTo>
                <a:lnTo>
                  <a:pt x="696" y="133"/>
                </a:lnTo>
                <a:lnTo>
                  <a:pt x="397" y="70"/>
                </a:lnTo>
                <a:lnTo>
                  <a:pt x="104" y="0"/>
                </a:lnTo>
                <a:lnTo>
                  <a:pt x="0" y="384"/>
                </a:lnTo>
                <a:lnTo>
                  <a:pt x="0" y="384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3" name="Freeform 1120" title="ID">
            <a:extLst>
              <a:ext uri="{FF2B5EF4-FFF2-40B4-BE49-F238E27FC236}">
                <a16:creationId xmlns:a16="http://schemas.microsoft.com/office/drawing/2014/main" id="{FB51E6C1-1C43-B9DA-8153-A09A189C71B6}"/>
              </a:ext>
            </a:extLst>
          </p:cNvPr>
          <p:cNvSpPr>
            <a:spLocks/>
          </p:cNvSpPr>
          <p:nvPr/>
        </p:nvSpPr>
        <p:spPr bwMode="auto">
          <a:xfrm>
            <a:off x="2309533" y="2302083"/>
            <a:ext cx="663506" cy="1055688"/>
          </a:xfrm>
          <a:custGeom>
            <a:avLst/>
            <a:gdLst>
              <a:gd name="T0" fmla="*/ 0 w 654"/>
              <a:gd name="T1" fmla="*/ 909 h 1027"/>
              <a:gd name="T2" fmla="*/ 53 w 654"/>
              <a:gd name="T3" fmla="*/ 692 h 1027"/>
              <a:gd name="T4" fmla="*/ 80 w 654"/>
              <a:gd name="T5" fmla="*/ 633 h 1027"/>
              <a:gd name="T6" fmla="*/ 57 w 654"/>
              <a:gd name="T7" fmla="*/ 605 h 1027"/>
              <a:gd name="T8" fmla="*/ 63 w 654"/>
              <a:gd name="T9" fmla="*/ 578 h 1027"/>
              <a:gd name="T10" fmla="*/ 103 w 654"/>
              <a:gd name="T11" fmla="*/ 542 h 1027"/>
              <a:gd name="T12" fmla="*/ 168 w 654"/>
              <a:gd name="T13" fmla="*/ 445 h 1027"/>
              <a:gd name="T14" fmla="*/ 145 w 654"/>
              <a:gd name="T15" fmla="*/ 413 h 1027"/>
              <a:gd name="T16" fmla="*/ 135 w 654"/>
              <a:gd name="T17" fmla="*/ 388 h 1027"/>
              <a:gd name="T18" fmla="*/ 139 w 654"/>
              <a:gd name="T19" fmla="*/ 333 h 1027"/>
              <a:gd name="T20" fmla="*/ 219 w 654"/>
              <a:gd name="T21" fmla="*/ 0 h 1027"/>
              <a:gd name="T22" fmla="*/ 304 w 654"/>
              <a:gd name="T23" fmla="*/ 19 h 1027"/>
              <a:gd name="T24" fmla="*/ 276 w 654"/>
              <a:gd name="T25" fmla="*/ 149 h 1027"/>
              <a:gd name="T26" fmla="*/ 295 w 654"/>
              <a:gd name="T27" fmla="*/ 194 h 1027"/>
              <a:gd name="T28" fmla="*/ 297 w 654"/>
              <a:gd name="T29" fmla="*/ 223 h 1027"/>
              <a:gd name="T30" fmla="*/ 287 w 654"/>
              <a:gd name="T31" fmla="*/ 228 h 1027"/>
              <a:gd name="T32" fmla="*/ 320 w 654"/>
              <a:gd name="T33" fmla="*/ 259 h 1027"/>
              <a:gd name="T34" fmla="*/ 354 w 654"/>
              <a:gd name="T35" fmla="*/ 342 h 1027"/>
              <a:gd name="T36" fmla="*/ 365 w 654"/>
              <a:gd name="T37" fmla="*/ 417 h 1027"/>
              <a:gd name="T38" fmla="*/ 371 w 654"/>
              <a:gd name="T39" fmla="*/ 457 h 1027"/>
              <a:gd name="T40" fmla="*/ 346 w 654"/>
              <a:gd name="T41" fmla="*/ 495 h 1027"/>
              <a:gd name="T42" fmla="*/ 363 w 654"/>
              <a:gd name="T43" fmla="*/ 512 h 1027"/>
              <a:gd name="T44" fmla="*/ 409 w 654"/>
              <a:gd name="T45" fmla="*/ 487 h 1027"/>
              <a:gd name="T46" fmla="*/ 439 w 654"/>
              <a:gd name="T47" fmla="*/ 618 h 1027"/>
              <a:gd name="T48" fmla="*/ 460 w 654"/>
              <a:gd name="T49" fmla="*/ 626 h 1027"/>
              <a:gd name="T50" fmla="*/ 464 w 654"/>
              <a:gd name="T51" fmla="*/ 664 h 1027"/>
              <a:gd name="T52" fmla="*/ 523 w 654"/>
              <a:gd name="T53" fmla="*/ 679 h 1027"/>
              <a:gd name="T54" fmla="*/ 616 w 654"/>
              <a:gd name="T55" fmla="*/ 679 h 1027"/>
              <a:gd name="T56" fmla="*/ 654 w 654"/>
              <a:gd name="T57" fmla="*/ 696 h 1027"/>
              <a:gd name="T58" fmla="*/ 599 w 654"/>
              <a:gd name="T59" fmla="*/ 1027 h 1027"/>
              <a:gd name="T60" fmla="*/ 299 w 654"/>
              <a:gd name="T61" fmla="*/ 972 h 1027"/>
              <a:gd name="T62" fmla="*/ 0 w 654"/>
              <a:gd name="T63" fmla="*/ 909 h 1027"/>
              <a:gd name="T64" fmla="*/ 0 w 654"/>
              <a:gd name="T65" fmla="*/ 909 h 1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4" h="1027">
                <a:moveTo>
                  <a:pt x="0" y="909"/>
                </a:moveTo>
                <a:lnTo>
                  <a:pt x="53" y="692"/>
                </a:lnTo>
                <a:lnTo>
                  <a:pt x="80" y="633"/>
                </a:lnTo>
                <a:lnTo>
                  <a:pt x="57" y="605"/>
                </a:lnTo>
                <a:lnTo>
                  <a:pt x="63" y="578"/>
                </a:lnTo>
                <a:lnTo>
                  <a:pt x="103" y="542"/>
                </a:lnTo>
                <a:lnTo>
                  <a:pt x="168" y="445"/>
                </a:lnTo>
                <a:lnTo>
                  <a:pt x="145" y="413"/>
                </a:lnTo>
                <a:lnTo>
                  <a:pt x="135" y="388"/>
                </a:lnTo>
                <a:lnTo>
                  <a:pt x="139" y="333"/>
                </a:lnTo>
                <a:lnTo>
                  <a:pt x="219" y="0"/>
                </a:lnTo>
                <a:lnTo>
                  <a:pt x="304" y="19"/>
                </a:lnTo>
                <a:lnTo>
                  <a:pt x="276" y="149"/>
                </a:lnTo>
                <a:lnTo>
                  <a:pt x="295" y="194"/>
                </a:lnTo>
                <a:lnTo>
                  <a:pt x="297" y="223"/>
                </a:lnTo>
                <a:lnTo>
                  <a:pt x="287" y="228"/>
                </a:lnTo>
                <a:lnTo>
                  <a:pt x="320" y="259"/>
                </a:lnTo>
                <a:lnTo>
                  <a:pt x="354" y="342"/>
                </a:lnTo>
                <a:lnTo>
                  <a:pt x="365" y="417"/>
                </a:lnTo>
                <a:lnTo>
                  <a:pt x="371" y="457"/>
                </a:lnTo>
                <a:lnTo>
                  <a:pt x="346" y="495"/>
                </a:lnTo>
                <a:lnTo>
                  <a:pt x="363" y="512"/>
                </a:lnTo>
                <a:lnTo>
                  <a:pt x="409" y="487"/>
                </a:lnTo>
                <a:lnTo>
                  <a:pt x="439" y="618"/>
                </a:lnTo>
                <a:lnTo>
                  <a:pt x="460" y="626"/>
                </a:lnTo>
                <a:lnTo>
                  <a:pt x="464" y="664"/>
                </a:lnTo>
                <a:lnTo>
                  <a:pt x="523" y="679"/>
                </a:lnTo>
                <a:lnTo>
                  <a:pt x="616" y="679"/>
                </a:lnTo>
                <a:lnTo>
                  <a:pt x="654" y="696"/>
                </a:lnTo>
                <a:lnTo>
                  <a:pt x="599" y="1027"/>
                </a:lnTo>
                <a:lnTo>
                  <a:pt x="299" y="972"/>
                </a:lnTo>
                <a:lnTo>
                  <a:pt x="0" y="909"/>
                </a:lnTo>
                <a:lnTo>
                  <a:pt x="0" y="909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4" name="Freeform 1121" title="MT">
            <a:extLst>
              <a:ext uri="{FF2B5EF4-FFF2-40B4-BE49-F238E27FC236}">
                <a16:creationId xmlns:a16="http://schemas.microsoft.com/office/drawing/2014/main" id="{ED1C0EB3-0B48-2003-3B5C-A7A3DFB0B1C8}"/>
              </a:ext>
            </a:extLst>
          </p:cNvPr>
          <p:cNvSpPr>
            <a:spLocks/>
          </p:cNvSpPr>
          <p:nvPr/>
        </p:nvSpPr>
        <p:spPr bwMode="auto">
          <a:xfrm>
            <a:off x="2588904" y="2322721"/>
            <a:ext cx="1138118" cy="712787"/>
          </a:xfrm>
          <a:custGeom>
            <a:avLst/>
            <a:gdLst>
              <a:gd name="T0" fmla="*/ 19 w 1118"/>
              <a:gd name="T1" fmla="*/ 175 h 692"/>
              <a:gd name="T2" fmla="*/ 21 w 1118"/>
              <a:gd name="T3" fmla="*/ 204 h 692"/>
              <a:gd name="T4" fmla="*/ 11 w 1118"/>
              <a:gd name="T5" fmla="*/ 209 h 692"/>
              <a:gd name="T6" fmla="*/ 44 w 1118"/>
              <a:gd name="T7" fmla="*/ 240 h 692"/>
              <a:gd name="T8" fmla="*/ 78 w 1118"/>
              <a:gd name="T9" fmla="*/ 323 h 692"/>
              <a:gd name="T10" fmla="*/ 89 w 1118"/>
              <a:gd name="T11" fmla="*/ 398 h 692"/>
              <a:gd name="T12" fmla="*/ 95 w 1118"/>
              <a:gd name="T13" fmla="*/ 438 h 692"/>
              <a:gd name="T14" fmla="*/ 70 w 1118"/>
              <a:gd name="T15" fmla="*/ 476 h 692"/>
              <a:gd name="T16" fmla="*/ 87 w 1118"/>
              <a:gd name="T17" fmla="*/ 493 h 692"/>
              <a:gd name="T18" fmla="*/ 133 w 1118"/>
              <a:gd name="T19" fmla="*/ 468 h 692"/>
              <a:gd name="T20" fmla="*/ 163 w 1118"/>
              <a:gd name="T21" fmla="*/ 599 h 692"/>
              <a:gd name="T22" fmla="*/ 184 w 1118"/>
              <a:gd name="T23" fmla="*/ 607 h 692"/>
              <a:gd name="T24" fmla="*/ 188 w 1118"/>
              <a:gd name="T25" fmla="*/ 645 h 692"/>
              <a:gd name="T26" fmla="*/ 205 w 1118"/>
              <a:gd name="T27" fmla="*/ 662 h 692"/>
              <a:gd name="T28" fmla="*/ 247 w 1118"/>
              <a:gd name="T29" fmla="*/ 660 h 692"/>
              <a:gd name="T30" fmla="*/ 340 w 1118"/>
              <a:gd name="T31" fmla="*/ 660 h 692"/>
              <a:gd name="T32" fmla="*/ 378 w 1118"/>
              <a:gd name="T33" fmla="*/ 677 h 692"/>
              <a:gd name="T34" fmla="*/ 390 w 1118"/>
              <a:gd name="T35" fmla="*/ 609 h 692"/>
              <a:gd name="T36" fmla="*/ 694 w 1118"/>
              <a:gd name="T37" fmla="*/ 654 h 692"/>
              <a:gd name="T38" fmla="*/ 1068 w 1118"/>
              <a:gd name="T39" fmla="*/ 692 h 692"/>
              <a:gd name="T40" fmla="*/ 1080 w 1118"/>
              <a:gd name="T41" fmla="*/ 567 h 692"/>
              <a:gd name="T42" fmla="*/ 1118 w 1118"/>
              <a:gd name="T43" fmla="*/ 162 h 692"/>
              <a:gd name="T44" fmla="*/ 622 w 1118"/>
              <a:gd name="T45" fmla="*/ 105 h 692"/>
              <a:gd name="T46" fmla="*/ 376 w 1118"/>
              <a:gd name="T47" fmla="*/ 67 h 692"/>
              <a:gd name="T48" fmla="*/ 28 w 1118"/>
              <a:gd name="T49" fmla="*/ 0 h 692"/>
              <a:gd name="T50" fmla="*/ 0 w 1118"/>
              <a:gd name="T51" fmla="*/ 130 h 692"/>
              <a:gd name="T52" fmla="*/ 19 w 1118"/>
              <a:gd name="T53" fmla="*/ 175 h 692"/>
              <a:gd name="T54" fmla="*/ 19 w 1118"/>
              <a:gd name="T55" fmla="*/ 175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18" h="692">
                <a:moveTo>
                  <a:pt x="19" y="175"/>
                </a:moveTo>
                <a:lnTo>
                  <a:pt x="21" y="204"/>
                </a:lnTo>
                <a:lnTo>
                  <a:pt x="11" y="209"/>
                </a:lnTo>
                <a:lnTo>
                  <a:pt x="44" y="240"/>
                </a:lnTo>
                <a:lnTo>
                  <a:pt x="78" y="323"/>
                </a:lnTo>
                <a:lnTo>
                  <a:pt x="89" y="398"/>
                </a:lnTo>
                <a:lnTo>
                  <a:pt x="95" y="438"/>
                </a:lnTo>
                <a:lnTo>
                  <a:pt x="70" y="476"/>
                </a:lnTo>
                <a:lnTo>
                  <a:pt x="87" y="493"/>
                </a:lnTo>
                <a:lnTo>
                  <a:pt x="133" y="468"/>
                </a:lnTo>
                <a:lnTo>
                  <a:pt x="163" y="599"/>
                </a:lnTo>
                <a:lnTo>
                  <a:pt x="184" y="607"/>
                </a:lnTo>
                <a:lnTo>
                  <a:pt x="188" y="645"/>
                </a:lnTo>
                <a:lnTo>
                  <a:pt x="205" y="662"/>
                </a:lnTo>
                <a:lnTo>
                  <a:pt x="247" y="660"/>
                </a:lnTo>
                <a:lnTo>
                  <a:pt x="340" y="660"/>
                </a:lnTo>
                <a:lnTo>
                  <a:pt x="378" y="677"/>
                </a:lnTo>
                <a:lnTo>
                  <a:pt x="390" y="609"/>
                </a:lnTo>
                <a:lnTo>
                  <a:pt x="694" y="654"/>
                </a:lnTo>
                <a:lnTo>
                  <a:pt x="1068" y="692"/>
                </a:lnTo>
                <a:lnTo>
                  <a:pt x="1080" y="567"/>
                </a:lnTo>
                <a:lnTo>
                  <a:pt x="1118" y="162"/>
                </a:lnTo>
                <a:lnTo>
                  <a:pt x="622" y="105"/>
                </a:lnTo>
                <a:lnTo>
                  <a:pt x="376" y="67"/>
                </a:lnTo>
                <a:lnTo>
                  <a:pt x="28" y="0"/>
                </a:lnTo>
                <a:lnTo>
                  <a:pt x="0" y="130"/>
                </a:lnTo>
                <a:lnTo>
                  <a:pt x="19" y="175"/>
                </a:lnTo>
                <a:lnTo>
                  <a:pt x="19" y="175"/>
                </a:lnTo>
                <a:close/>
              </a:path>
            </a:pathLst>
          </a:custGeom>
          <a:solidFill>
            <a:srgbClr val="7030A0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5" name="Freeform 1122" title="AZ">
            <a:extLst>
              <a:ext uri="{FF2B5EF4-FFF2-40B4-BE49-F238E27FC236}">
                <a16:creationId xmlns:a16="http://schemas.microsoft.com/office/drawing/2014/main" id="{E7A57087-D4F4-FAAE-C8B6-134D5F89467E}"/>
              </a:ext>
            </a:extLst>
          </p:cNvPr>
          <p:cNvSpPr>
            <a:spLocks/>
          </p:cNvSpPr>
          <p:nvPr/>
        </p:nvSpPr>
        <p:spPr bwMode="auto">
          <a:xfrm>
            <a:off x="2268262" y="3988008"/>
            <a:ext cx="755571" cy="863600"/>
          </a:xfrm>
          <a:custGeom>
            <a:avLst/>
            <a:gdLst>
              <a:gd name="T0" fmla="*/ 48 w 746"/>
              <a:gd name="T1" fmla="*/ 534 h 840"/>
              <a:gd name="T2" fmla="*/ 29 w 746"/>
              <a:gd name="T3" fmla="*/ 504 h 840"/>
              <a:gd name="T4" fmla="*/ 38 w 746"/>
              <a:gd name="T5" fmla="*/ 456 h 840"/>
              <a:gd name="T6" fmla="*/ 88 w 746"/>
              <a:gd name="T7" fmla="*/ 378 h 840"/>
              <a:gd name="T8" fmla="*/ 124 w 746"/>
              <a:gd name="T9" fmla="*/ 355 h 840"/>
              <a:gd name="T10" fmla="*/ 103 w 746"/>
              <a:gd name="T11" fmla="*/ 327 h 840"/>
              <a:gd name="T12" fmla="*/ 90 w 746"/>
              <a:gd name="T13" fmla="*/ 251 h 840"/>
              <a:gd name="T14" fmla="*/ 105 w 746"/>
              <a:gd name="T15" fmla="*/ 108 h 840"/>
              <a:gd name="T16" fmla="*/ 130 w 746"/>
              <a:gd name="T17" fmla="*/ 101 h 840"/>
              <a:gd name="T18" fmla="*/ 172 w 746"/>
              <a:gd name="T19" fmla="*/ 125 h 840"/>
              <a:gd name="T20" fmla="*/ 208 w 746"/>
              <a:gd name="T21" fmla="*/ 0 h 840"/>
              <a:gd name="T22" fmla="*/ 746 w 746"/>
              <a:gd name="T23" fmla="*/ 89 h 840"/>
              <a:gd name="T24" fmla="*/ 634 w 746"/>
              <a:gd name="T25" fmla="*/ 840 h 840"/>
              <a:gd name="T26" fmla="*/ 468 w 746"/>
              <a:gd name="T27" fmla="*/ 817 h 840"/>
              <a:gd name="T28" fmla="*/ 366 w 746"/>
              <a:gd name="T29" fmla="*/ 789 h 840"/>
              <a:gd name="T30" fmla="*/ 154 w 746"/>
              <a:gd name="T31" fmla="*/ 705 h 840"/>
              <a:gd name="T32" fmla="*/ 0 w 746"/>
              <a:gd name="T33" fmla="*/ 576 h 840"/>
              <a:gd name="T34" fmla="*/ 48 w 746"/>
              <a:gd name="T35" fmla="*/ 534 h 840"/>
              <a:gd name="T36" fmla="*/ 48 w 746"/>
              <a:gd name="T37" fmla="*/ 534 h 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46" h="840">
                <a:moveTo>
                  <a:pt x="48" y="534"/>
                </a:moveTo>
                <a:lnTo>
                  <a:pt x="29" y="504"/>
                </a:lnTo>
                <a:lnTo>
                  <a:pt x="38" y="456"/>
                </a:lnTo>
                <a:lnTo>
                  <a:pt x="88" y="378"/>
                </a:lnTo>
                <a:lnTo>
                  <a:pt x="124" y="355"/>
                </a:lnTo>
                <a:lnTo>
                  <a:pt x="103" y="327"/>
                </a:lnTo>
                <a:lnTo>
                  <a:pt x="90" y="251"/>
                </a:lnTo>
                <a:lnTo>
                  <a:pt x="105" y="108"/>
                </a:lnTo>
                <a:lnTo>
                  <a:pt x="130" y="101"/>
                </a:lnTo>
                <a:lnTo>
                  <a:pt x="172" y="125"/>
                </a:lnTo>
                <a:lnTo>
                  <a:pt x="208" y="0"/>
                </a:lnTo>
                <a:lnTo>
                  <a:pt x="746" y="89"/>
                </a:lnTo>
                <a:lnTo>
                  <a:pt x="634" y="840"/>
                </a:lnTo>
                <a:lnTo>
                  <a:pt x="468" y="817"/>
                </a:lnTo>
                <a:lnTo>
                  <a:pt x="366" y="789"/>
                </a:lnTo>
                <a:lnTo>
                  <a:pt x="154" y="705"/>
                </a:lnTo>
                <a:lnTo>
                  <a:pt x="0" y="576"/>
                </a:lnTo>
                <a:lnTo>
                  <a:pt x="48" y="534"/>
                </a:lnTo>
                <a:lnTo>
                  <a:pt x="48" y="534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6" name="Freeform 1123" title="WY">
            <a:extLst>
              <a:ext uri="{FF2B5EF4-FFF2-40B4-BE49-F238E27FC236}">
                <a16:creationId xmlns:a16="http://schemas.microsoft.com/office/drawing/2014/main" id="{4AF24C2C-BBC1-02B2-B4B8-928AA73B689A}"/>
              </a:ext>
            </a:extLst>
          </p:cNvPr>
          <p:cNvSpPr>
            <a:spLocks/>
          </p:cNvSpPr>
          <p:nvPr/>
        </p:nvSpPr>
        <p:spPr bwMode="auto">
          <a:xfrm>
            <a:off x="2893672" y="2949783"/>
            <a:ext cx="782555" cy="636588"/>
          </a:xfrm>
          <a:custGeom>
            <a:avLst/>
            <a:gdLst>
              <a:gd name="T0" fmla="*/ 0 w 770"/>
              <a:gd name="T1" fmla="*/ 530 h 619"/>
              <a:gd name="T2" fmla="*/ 92 w 770"/>
              <a:gd name="T3" fmla="*/ 0 h 619"/>
              <a:gd name="T4" fmla="*/ 396 w 770"/>
              <a:gd name="T5" fmla="*/ 45 h 619"/>
              <a:gd name="T6" fmla="*/ 770 w 770"/>
              <a:gd name="T7" fmla="*/ 83 h 619"/>
              <a:gd name="T8" fmla="*/ 744 w 770"/>
              <a:gd name="T9" fmla="*/ 351 h 619"/>
              <a:gd name="T10" fmla="*/ 719 w 770"/>
              <a:gd name="T11" fmla="*/ 619 h 619"/>
              <a:gd name="T12" fmla="*/ 208 w 770"/>
              <a:gd name="T13" fmla="*/ 562 h 619"/>
              <a:gd name="T14" fmla="*/ 0 w 770"/>
              <a:gd name="T15" fmla="*/ 530 h 619"/>
              <a:gd name="T16" fmla="*/ 0 w 770"/>
              <a:gd name="T17" fmla="*/ 530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0" h="619">
                <a:moveTo>
                  <a:pt x="0" y="530"/>
                </a:moveTo>
                <a:lnTo>
                  <a:pt x="92" y="0"/>
                </a:lnTo>
                <a:lnTo>
                  <a:pt x="396" y="45"/>
                </a:lnTo>
                <a:lnTo>
                  <a:pt x="770" y="83"/>
                </a:lnTo>
                <a:lnTo>
                  <a:pt x="744" y="351"/>
                </a:lnTo>
                <a:lnTo>
                  <a:pt x="719" y="619"/>
                </a:lnTo>
                <a:lnTo>
                  <a:pt x="208" y="562"/>
                </a:lnTo>
                <a:lnTo>
                  <a:pt x="0" y="530"/>
                </a:lnTo>
                <a:lnTo>
                  <a:pt x="0" y="53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7" name="Freeform 1124" title="CO">
            <a:extLst>
              <a:ext uri="{FF2B5EF4-FFF2-40B4-BE49-F238E27FC236}">
                <a16:creationId xmlns:a16="http://schemas.microsoft.com/office/drawing/2014/main" id="{9940EF07-B4C1-4E75-3BA9-FC54F0BA946B}"/>
              </a:ext>
            </a:extLst>
          </p:cNvPr>
          <p:cNvSpPr>
            <a:spLocks/>
          </p:cNvSpPr>
          <p:nvPr/>
        </p:nvSpPr>
        <p:spPr bwMode="auto">
          <a:xfrm>
            <a:off x="3023833" y="3527633"/>
            <a:ext cx="809540" cy="631825"/>
          </a:xfrm>
          <a:custGeom>
            <a:avLst/>
            <a:gdLst>
              <a:gd name="T0" fmla="*/ 80 w 796"/>
              <a:gd name="T1" fmla="*/ 0 h 612"/>
              <a:gd name="T2" fmla="*/ 591 w 796"/>
              <a:gd name="T3" fmla="*/ 57 h 612"/>
              <a:gd name="T4" fmla="*/ 796 w 796"/>
              <a:gd name="T5" fmla="*/ 74 h 612"/>
              <a:gd name="T6" fmla="*/ 789 w 796"/>
              <a:gd name="T7" fmla="*/ 207 h 612"/>
              <a:gd name="T8" fmla="*/ 760 w 796"/>
              <a:gd name="T9" fmla="*/ 612 h 612"/>
              <a:gd name="T10" fmla="*/ 656 w 796"/>
              <a:gd name="T11" fmla="*/ 605 h 612"/>
              <a:gd name="T12" fmla="*/ 331 w 796"/>
              <a:gd name="T13" fmla="*/ 576 h 612"/>
              <a:gd name="T14" fmla="*/ 0 w 796"/>
              <a:gd name="T15" fmla="*/ 534 h 612"/>
              <a:gd name="T16" fmla="*/ 80 w 796"/>
              <a:gd name="T17" fmla="*/ 0 h 612"/>
              <a:gd name="T18" fmla="*/ 80 w 796"/>
              <a:gd name="T19" fmla="*/ 0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96" h="612">
                <a:moveTo>
                  <a:pt x="80" y="0"/>
                </a:moveTo>
                <a:lnTo>
                  <a:pt x="591" y="57"/>
                </a:lnTo>
                <a:lnTo>
                  <a:pt x="796" y="74"/>
                </a:lnTo>
                <a:lnTo>
                  <a:pt x="789" y="207"/>
                </a:lnTo>
                <a:lnTo>
                  <a:pt x="760" y="612"/>
                </a:lnTo>
                <a:lnTo>
                  <a:pt x="656" y="605"/>
                </a:lnTo>
                <a:lnTo>
                  <a:pt x="331" y="576"/>
                </a:lnTo>
                <a:lnTo>
                  <a:pt x="0" y="534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8" name="Freeform 1125" title="NM">
            <a:extLst>
              <a:ext uri="{FF2B5EF4-FFF2-40B4-BE49-F238E27FC236}">
                <a16:creationId xmlns:a16="http://schemas.microsoft.com/office/drawing/2014/main" id="{47742689-1273-89AC-0F16-A8E41A43BBCF}"/>
              </a:ext>
            </a:extLst>
          </p:cNvPr>
          <p:cNvSpPr>
            <a:spLocks/>
          </p:cNvSpPr>
          <p:nvPr/>
        </p:nvSpPr>
        <p:spPr bwMode="auto">
          <a:xfrm>
            <a:off x="2906370" y="4078496"/>
            <a:ext cx="782555" cy="785812"/>
          </a:xfrm>
          <a:custGeom>
            <a:avLst/>
            <a:gdLst>
              <a:gd name="T0" fmla="*/ 97 w 768"/>
              <a:gd name="T1" fmla="*/ 764 h 764"/>
              <a:gd name="T2" fmla="*/ 106 w 768"/>
              <a:gd name="T3" fmla="*/ 707 h 764"/>
              <a:gd name="T4" fmla="*/ 298 w 768"/>
              <a:gd name="T5" fmla="*/ 732 h 764"/>
              <a:gd name="T6" fmla="*/ 290 w 768"/>
              <a:gd name="T7" fmla="*/ 704 h 764"/>
              <a:gd name="T8" fmla="*/ 705 w 768"/>
              <a:gd name="T9" fmla="*/ 742 h 764"/>
              <a:gd name="T10" fmla="*/ 768 w 768"/>
              <a:gd name="T11" fmla="*/ 71 h 764"/>
              <a:gd name="T12" fmla="*/ 443 w 768"/>
              <a:gd name="T13" fmla="*/ 42 h 764"/>
              <a:gd name="T14" fmla="*/ 112 w 768"/>
              <a:gd name="T15" fmla="*/ 0 h 764"/>
              <a:gd name="T16" fmla="*/ 0 w 768"/>
              <a:gd name="T17" fmla="*/ 751 h 764"/>
              <a:gd name="T18" fmla="*/ 97 w 768"/>
              <a:gd name="T19" fmla="*/ 764 h 764"/>
              <a:gd name="T20" fmla="*/ 97 w 768"/>
              <a:gd name="T21" fmla="*/ 764 h 7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68" h="764">
                <a:moveTo>
                  <a:pt x="97" y="764"/>
                </a:moveTo>
                <a:lnTo>
                  <a:pt x="106" y="707"/>
                </a:lnTo>
                <a:lnTo>
                  <a:pt x="298" y="732"/>
                </a:lnTo>
                <a:lnTo>
                  <a:pt x="290" y="704"/>
                </a:lnTo>
                <a:lnTo>
                  <a:pt x="705" y="742"/>
                </a:lnTo>
                <a:lnTo>
                  <a:pt x="768" y="71"/>
                </a:lnTo>
                <a:lnTo>
                  <a:pt x="443" y="42"/>
                </a:lnTo>
                <a:lnTo>
                  <a:pt x="112" y="0"/>
                </a:lnTo>
                <a:lnTo>
                  <a:pt x="0" y="751"/>
                </a:lnTo>
                <a:lnTo>
                  <a:pt x="97" y="764"/>
                </a:lnTo>
                <a:lnTo>
                  <a:pt x="97" y="764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9" name="Freeform 1126" title="TX">
            <a:extLst>
              <a:ext uri="{FF2B5EF4-FFF2-40B4-BE49-F238E27FC236}">
                <a16:creationId xmlns:a16="http://schemas.microsoft.com/office/drawing/2014/main" id="{5EB91D0A-5300-68FE-A5CB-3857164F930D}"/>
              </a:ext>
            </a:extLst>
          </p:cNvPr>
          <p:cNvSpPr>
            <a:spLocks/>
          </p:cNvSpPr>
          <p:nvPr/>
        </p:nvSpPr>
        <p:spPr bwMode="auto">
          <a:xfrm>
            <a:off x="3204789" y="4221371"/>
            <a:ext cx="1547650" cy="1482725"/>
          </a:xfrm>
          <a:custGeom>
            <a:avLst/>
            <a:gdLst>
              <a:gd name="T0" fmla="*/ 0 w 1527"/>
              <a:gd name="T1" fmla="*/ 563 h 1439"/>
              <a:gd name="T2" fmla="*/ 415 w 1527"/>
              <a:gd name="T3" fmla="*/ 601 h 1439"/>
              <a:gd name="T4" fmla="*/ 472 w 1527"/>
              <a:gd name="T5" fmla="*/ 0 h 1439"/>
              <a:gd name="T6" fmla="*/ 803 w 1527"/>
              <a:gd name="T7" fmla="*/ 19 h 1439"/>
              <a:gd name="T8" fmla="*/ 791 w 1527"/>
              <a:gd name="T9" fmla="*/ 277 h 1439"/>
              <a:gd name="T10" fmla="*/ 824 w 1527"/>
              <a:gd name="T11" fmla="*/ 304 h 1439"/>
              <a:gd name="T12" fmla="*/ 854 w 1527"/>
              <a:gd name="T13" fmla="*/ 304 h 1439"/>
              <a:gd name="T14" fmla="*/ 879 w 1527"/>
              <a:gd name="T15" fmla="*/ 329 h 1439"/>
              <a:gd name="T16" fmla="*/ 928 w 1527"/>
              <a:gd name="T17" fmla="*/ 340 h 1439"/>
              <a:gd name="T18" fmla="*/ 1029 w 1527"/>
              <a:gd name="T19" fmla="*/ 384 h 1439"/>
              <a:gd name="T20" fmla="*/ 1046 w 1527"/>
              <a:gd name="T21" fmla="*/ 365 h 1439"/>
              <a:gd name="T22" fmla="*/ 1111 w 1527"/>
              <a:gd name="T23" fmla="*/ 403 h 1439"/>
              <a:gd name="T24" fmla="*/ 1196 w 1527"/>
              <a:gd name="T25" fmla="*/ 401 h 1439"/>
              <a:gd name="T26" fmla="*/ 1255 w 1527"/>
              <a:gd name="T27" fmla="*/ 384 h 1439"/>
              <a:gd name="T28" fmla="*/ 1337 w 1527"/>
              <a:gd name="T29" fmla="*/ 369 h 1439"/>
              <a:gd name="T30" fmla="*/ 1411 w 1527"/>
              <a:gd name="T31" fmla="*/ 409 h 1439"/>
              <a:gd name="T32" fmla="*/ 1423 w 1527"/>
              <a:gd name="T33" fmla="*/ 422 h 1439"/>
              <a:gd name="T34" fmla="*/ 1463 w 1527"/>
              <a:gd name="T35" fmla="*/ 422 h 1439"/>
              <a:gd name="T36" fmla="*/ 1470 w 1527"/>
              <a:gd name="T37" fmla="*/ 635 h 1439"/>
              <a:gd name="T38" fmla="*/ 1527 w 1527"/>
              <a:gd name="T39" fmla="*/ 739 h 1439"/>
              <a:gd name="T40" fmla="*/ 1506 w 1527"/>
              <a:gd name="T41" fmla="*/ 821 h 1439"/>
              <a:gd name="T42" fmla="*/ 1510 w 1527"/>
              <a:gd name="T43" fmla="*/ 889 h 1439"/>
              <a:gd name="T44" fmla="*/ 1485 w 1527"/>
              <a:gd name="T45" fmla="*/ 924 h 1439"/>
              <a:gd name="T46" fmla="*/ 1495 w 1527"/>
              <a:gd name="T47" fmla="*/ 935 h 1439"/>
              <a:gd name="T48" fmla="*/ 1432 w 1527"/>
              <a:gd name="T49" fmla="*/ 954 h 1439"/>
              <a:gd name="T50" fmla="*/ 1383 w 1527"/>
              <a:gd name="T51" fmla="*/ 960 h 1439"/>
              <a:gd name="T52" fmla="*/ 1392 w 1527"/>
              <a:gd name="T53" fmla="*/ 924 h 1439"/>
              <a:gd name="T54" fmla="*/ 1366 w 1527"/>
              <a:gd name="T55" fmla="*/ 945 h 1439"/>
              <a:gd name="T56" fmla="*/ 1367 w 1527"/>
              <a:gd name="T57" fmla="*/ 986 h 1439"/>
              <a:gd name="T58" fmla="*/ 1333 w 1527"/>
              <a:gd name="T59" fmla="*/ 1030 h 1439"/>
              <a:gd name="T60" fmla="*/ 1153 w 1527"/>
              <a:gd name="T61" fmla="*/ 1121 h 1439"/>
              <a:gd name="T62" fmla="*/ 1096 w 1527"/>
              <a:gd name="T63" fmla="*/ 1180 h 1439"/>
              <a:gd name="T64" fmla="*/ 1042 w 1527"/>
              <a:gd name="T65" fmla="*/ 1308 h 1439"/>
              <a:gd name="T66" fmla="*/ 1086 w 1527"/>
              <a:gd name="T67" fmla="*/ 1439 h 1439"/>
              <a:gd name="T68" fmla="*/ 1044 w 1527"/>
              <a:gd name="T69" fmla="*/ 1439 h 1439"/>
              <a:gd name="T70" fmla="*/ 848 w 1527"/>
              <a:gd name="T71" fmla="*/ 1370 h 1439"/>
              <a:gd name="T72" fmla="*/ 827 w 1527"/>
              <a:gd name="T73" fmla="*/ 1313 h 1439"/>
              <a:gd name="T74" fmla="*/ 807 w 1527"/>
              <a:gd name="T75" fmla="*/ 1289 h 1439"/>
              <a:gd name="T76" fmla="*/ 801 w 1527"/>
              <a:gd name="T77" fmla="*/ 1213 h 1439"/>
              <a:gd name="T78" fmla="*/ 763 w 1527"/>
              <a:gd name="T79" fmla="*/ 1186 h 1439"/>
              <a:gd name="T80" fmla="*/ 658 w 1527"/>
              <a:gd name="T81" fmla="*/ 984 h 1439"/>
              <a:gd name="T82" fmla="*/ 607 w 1527"/>
              <a:gd name="T83" fmla="*/ 946 h 1439"/>
              <a:gd name="T84" fmla="*/ 592 w 1527"/>
              <a:gd name="T85" fmla="*/ 914 h 1439"/>
              <a:gd name="T86" fmla="*/ 438 w 1527"/>
              <a:gd name="T87" fmla="*/ 907 h 1439"/>
              <a:gd name="T88" fmla="*/ 356 w 1527"/>
              <a:gd name="T89" fmla="*/ 1002 h 1439"/>
              <a:gd name="T90" fmla="*/ 217 w 1527"/>
              <a:gd name="T91" fmla="*/ 903 h 1439"/>
              <a:gd name="T92" fmla="*/ 175 w 1527"/>
              <a:gd name="T93" fmla="*/ 766 h 1439"/>
              <a:gd name="T94" fmla="*/ 42 w 1527"/>
              <a:gd name="T95" fmla="*/ 639 h 1439"/>
              <a:gd name="T96" fmla="*/ 27 w 1527"/>
              <a:gd name="T97" fmla="*/ 597 h 1439"/>
              <a:gd name="T98" fmla="*/ 8 w 1527"/>
              <a:gd name="T99" fmla="*/ 591 h 1439"/>
              <a:gd name="T100" fmla="*/ 0 w 1527"/>
              <a:gd name="T101" fmla="*/ 563 h 1439"/>
              <a:gd name="T102" fmla="*/ 0 w 1527"/>
              <a:gd name="T103" fmla="*/ 563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27" h="1439">
                <a:moveTo>
                  <a:pt x="0" y="563"/>
                </a:moveTo>
                <a:lnTo>
                  <a:pt x="415" y="601"/>
                </a:lnTo>
                <a:lnTo>
                  <a:pt x="472" y="0"/>
                </a:lnTo>
                <a:lnTo>
                  <a:pt x="803" y="19"/>
                </a:lnTo>
                <a:lnTo>
                  <a:pt x="791" y="277"/>
                </a:lnTo>
                <a:lnTo>
                  <a:pt x="824" y="304"/>
                </a:lnTo>
                <a:lnTo>
                  <a:pt x="854" y="304"/>
                </a:lnTo>
                <a:lnTo>
                  <a:pt x="879" y="329"/>
                </a:lnTo>
                <a:lnTo>
                  <a:pt x="928" y="340"/>
                </a:lnTo>
                <a:lnTo>
                  <a:pt x="1029" y="384"/>
                </a:lnTo>
                <a:lnTo>
                  <a:pt x="1046" y="365"/>
                </a:lnTo>
                <a:lnTo>
                  <a:pt x="1111" y="403"/>
                </a:lnTo>
                <a:lnTo>
                  <a:pt x="1196" y="401"/>
                </a:lnTo>
                <a:lnTo>
                  <a:pt x="1255" y="384"/>
                </a:lnTo>
                <a:lnTo>
                  <a:pt x="1337" y="369"/>
                </a:lnTo>
                <a:lnTo>
                  <a:pt x="1411" y="409"/>
                </a:lnTo>
                <a:lnTo>
                  <a:pt x="1423" y="422"/>
                </a:lnTo>
                <a:lnTo>
                  <a:pt x="1463" y="422"/>
                </a:lnTo>
                <a:lnTo>
                  <a:pt x="1470" y="635"/>
                </a:lnTo>
                <a:lnTo>
                  <a:pt x="1527" y="739"/>
                </a:lnTo>
                <a:lnTo>
                  <a:pt x="1506" y="821"/>
                </a:lnTo>
                <a:lnTo>
                  <a:pt x="1510" y="889"/>
                </a:lnTo>
                <a:lnTo>
                  <a:pt x="1485" y="924"/>
                </a:lnTo>
                <a:lnTo>
                  <a:pt x="1495" y="935"/>
                </a:lnTo>
                <a:lnTo>
                  <a:pt x="1432" y="954"/>
                </a:lnTo>
                <a:lnTo>
                  <a:pt x="1383" y="960"/>
                </a:lnTo>
                <a:lnTo>
                  <a:pt x="1392" y="924"/>
                </a:lnTo>
                <a:lnTo>
                  <a:pt x="1366" y="945"/>
                </a:lnTo>
                <a:lnTo>
                  <a:pt x="1367" y="986"/>
                </a:lnTo>
                <a:lnTo>
                  <a:pt x="1333" y="1030"/>
                </a:lnTo>
                <a:lnTo>
                  <a:pt x="1153" y="1121"/>
                </a:lnTo>
                <a:lnTo>
                  <a:pt x="1096" y="1180"/>
                </a:lnTo>
                <a:lnTo>
                  <a:pt x="1042" y="1308"/>
                </a:lnTo>
                <a:lnTo>
                  <a:pt x="1086" y="1439"/>
                </a:lnTo>
                <a:lnTo>
                  <a:pt x="1044" y="1439"/>
                </a:lnTo>
                <a:lnTo>
                  <a:pt x="848" y="1370"/>
                </a:lnTo>
                <a:lnTo>
                  <a:pt x="827" y="1313"/>
                </a:lnTo>
                <a:lnTo>
                  <a:pt x="807" y="1289"/>
                </a:lnTo>
                <a:lnTo>
                  <a:pt x="801" y="1213"/>
                </a:lnTo>
                <a:lnTo>
                  <a:pt x="763" y="1186"/>
                </a:lnTo>
                <a:lnTo>
                  <a:pt x="658" y="984"/>
                </a:lnTo>
                <a:lnTo>
                  <a:pt x="607" y="946"/>
                </a:lnTo>
                <a:lnTo>
                  <a:pt x="592" y="914"/>
                </a:lnTo>
                <a:lnTo>
                  <a:pt x="438" y="907"/>
                </a:lnTo>
                <a:lnTo>
                  <a:pt x="356" y="1002"/>
                </a:lnTo>
                <a:lnTo>
                  <a:pt x="217" y="903"/>
                </a:lnTo>
                <a:lnTo>
                  <a:pt x="175" y="766"/>
                </a:lnTo>
                <a:lnTo>
                  <a:pt x="42" y="639"/>
                </a:lnTo>
                <a:lnTo>
                  <a:pt x="27" y="597"/>
                </a:lnTo>
                <a:lnTo>
                  <a:pt x="8" y="591"/>
                </a:lnTo>
                <a:lnTo>
                  <a:pt x="0" y="563"/>
                </a:lnTo>
                <a:lnTo>
                  <a:pt x="0" y="563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0" name="Freeform 1127" title="ND">
            <a:extLst>
              <a:ext uri="{FF2B5EF4-FFF2-40B4-BE49-F238E27FC236}">
                <a16:creationId xmlns:a16="http://schemas.microsoft.com/office/drawing/2014/main" id="{869A8537-6D65-05DF-CC4F-5C77FD3C39E9}"/>
              </a:ext>
            </a:extLst>
          </p:cNvPr>
          <p:cNvSpPr>
            <a:spLocks/>
          </p:cNvSpPr>
          <p:nvPr/>
        </p:nvSpPr>
        <p:spPr bwMode="auto">
          <a:xfrm>
            <a:off x="3684164" y="2489408"/>
            <a:ext cx="733348" cy="450850"/>
          </a:xfrm>
          <a:custGeom>
            <a:avLst/>
            <a:gdLst>
              <a:gd name="T0" fmla="*/ 38 w 718"/>
              <a:gd name="T1" fmla="*/ 0 h 441"/>
              <a:gd name="T2" fmla="*/ 663 w 718"/>
              <a:gd name="T3" fmla="*/ 32 h 441"/>
              <a:gd name="T4" fmla="*/ 667 w 718"/>
              <a:gd name="T5" fmla="*/ 142 h 441"/>
              <a:gd name="T6" fmla="*/ 696 w 718"/>
              <a:gd name="T7" fmla="*/ 234 h 441"/>
              <a:gd name="T8" fmla="*/ 699 w 718"/>
              <a:gd name="T9" fmla="*/ 348 h 441"/>
              <a:gd name="T10" fmla="*/ 718 w 718"/>
              <a:gd name="T11" fmla="*/ 441 h 441"/>
              <a:gd name="T12" fmla="*/ 340 w 718"/>
              <a:gd name="T13" fmla="*/ 429 h 441"/>
              <a:gd name="T14" fmla="*/ 0 w 718"/>
              <a:gd name="T15" fmla="*/ 405 h 441"/>
              <a:gd name="T16" fmla="*/ 38 w 718"/>
              <a:gd name="T17" fmla="*/ 0 h 441"/>
              <a:gd name="T18" fmla="*/ 38 w 718"/>
              <a:gd name="T19" fmla="*/ 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18" h="441">
                <a:moveTo>
                  <a:pt x="38" y="0"/>
                </a:moveTo>
                <a:lnTo>
                  <a:pt x="663" y="32"/>
                </a:lnTo>
                <a:lnTo>
                  <a:pt x="667" y="142"/>
                </a:lnTo>
                <a:lnTo>
                  <a:pt x="696" y="234"/>
                </a:lnTo>
                <a:lnTo>
                  <a:pt x="699" y="348"/>
                </a:lnTo>
                <a:lnTo>
                  <a:pt x="718" y="441"/>
                </a:lnTo>
                <a:lnTo>
                  <a:pt x="340" y="429"/>
                </a:lnTo>
                <a:lnTo>
                  <a:pt x="0" y="405"/>
                </a:lnTo>
                <a:lnTo>
                  <a:pt x="38" y="0"/>
                </a:lnTo>
                <a:lnTo>
                  <a:pt x="38" y="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1" name="Freeform 1128" title="SD">
            <a:extLst>
              <a:ext uri="{FF2B5EF4-FFF2-40B4-BE49-F238E27FC236}">
                <a16:creationId xmlns:a16="http://schemas.microsoft.com/office/drawing/2014/main" id="{69C0631F-6477-D6AD-914B-58B5F6D0314A}"/>
              </a:ext>
            </a:extLst>
          </p:cNvPr>
          <p:cNvSpPr>
            <a:spLocks/>
          </p:cNvSpPr>
          <p:nvPr/>
        </p:nvSpPr>
        <p:spPr bwMode="auto">
          <a:xfrm>
            <a:off x="3646068" y="2903746"/>
            <a:ext cx="782555" cy="515937"/>
          </a:xfrm>
          <a:custGeom>
            <a:avLst/>
            <a:gdLst>
              <a:gd name="T0" fmla="*/ 38 w 768"/>
              <a:gd name="T1" fmla="*/ 0 h 502"/>
              <a:gd name="T2" fmla="*/ 378 w 768"/>
              <a:gd name="T3" fmla="*/ 24 h 502"/>
              <a:gd name="T4" fmla="*/ 756 w 768"/>
              <a:gd name="T5" fmla="*/ 36 h 502"/>
              <a:gd name="T6" fmla="*/ 732 w 768"/>
              <a:gd name="T7" fmla="*/ 83 h 502"/>
              <a:gd name="T8" fmla="*/ 768 w 768"/>
              <a:gd name="T9" fmla="*/ 118 h 502"/>
              <a:gd name="T10" fmla="*/ 766 w 768"/>
              <a:gd name="T11" fmla="*/ 365 h 502"/>
              <a:gd name="T12" fmla="*/ 751 w 768"/>
              <a:gd name="T13" fmla="*/ 363 h 502"/>
              <a:gd name="T14" fmla="*/ 753 w 768"/>
              <a:gd name="T15" fmla="*/ 395 h 502"/>
              <a:gd name="T16" fmla="*/ 764 w 768"/>
              <a:gd name="T17" fmla="*/ 420 h 502"/>
              <a:gd name="T18" fmla="*/ 756 w 768"/>
              <a:gd name="T19" fmla="*/ 443 h 502"/>
              <a:gd name="T20" fmla="*/ 764 w 768"/>
              <a:gd name="T21" fmla="*/ 502 h 502"/>
              <a:gd name="T22" fmla="*/ 747 w 768"/>
              <a:gd name="T23" fmla="*/ 496 h 502"/>
              <a:gd name="T24" fmla="*/ 728 w 768"/>
              <a:gd name="T25" fmla="*/ 473 h 502"/>
              <a:gd name="T26" fmla="*/ 659 w 768"/>
              <a:gd name="T27" fmla="*/ 450 h 502"/>
              <a:gd name="T28" fmla="*/ 593 w 768"/>
              <a:gd name="T29" fmla="*/ 454 h 502"/>
              <a:gd name="T30" fmla="*/ 555 w 768"/>
              <a:gd name="T31" fmla="*/ 426 h 502"/>
              <a:gd name="T32" fmla="*/ 0 w 768"/>
              <a:gd name="T33" fmla="*/ 393 h 502"/>
              <a:gd name="T34" fmla="*/ 38 w 768"/>
              <a:gd name="T35" fmla="*/ 0 h 502"/>
              <a:gd name="T36" fmla="*/ 38 w 768"/>
              <a:gd name="T37" fmla="*/ 0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8" h="502">
                <a:moveTo>
                  <a:pt x="38" y="0"/>
                </a:moveTo>
                <a:lnTo>
                  <a:pt x="378" y="24"/>
                </a:lnTo>
                <a:lnTo>
                  <a:pt x="756" y="36"/>
                </a:lnTo>
                <a:lnTo>
                  <a:pt x="732" y="83"/>
                </a:lnTo>
                <a:lnTo>
                  <a:pt x="768" y="118"/>
                </a:lnTo>
                <a:lnTo>
                  <a:pt x="766" y="365"/>
                </a:lnTo>
                <a:lnTo>
                  <a:pt x="751" y="363"/>
                </a:lnTo>
                <a:lnTo>
                  <a:pt x="753" y="395"/>
                </a:lnTo>
                <a:lnTo>
                  <a:pt x="764" y="420"/>
                </a:lnTo>
                <a:lnTo>
                  <a:pt x="756" y="443"/>
                </a:lnTo>
                <a:lnTo>
                  <a:pt x="764" y="502"/>
                </a:lnTo>
                <a:lnTo>
                  <a:pt x="747" y="496"/>
                </a:lnTo>
                <a:lnTo>
                  <a:pt x="728" y="473"/>
                </a:lnTo>
                <a:lnTo>
                  <a:pt x="659" y="450"/>
                </a:lnTo>
                <a:lnTo>
                  <a:pt x="593" y="454"/>
                </a:lnTo>
                <a:lnTo>
                  <a:pt x="555" y="426"/>
                </a:lnTo>
                <a:lnTo>
                  <a:pt x="0" y="393"/>
                </a:lnTo>
                <a:lnTo>
                  <a:pt x="38" y="0"/>
                </a:lnTo>
                <a:lnTo>
                  <a:pt x="38" y="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2" name="Freeform 1129" title="NE">
            <a:extLst>
              <a:ext uri="{FF2B5EF4-FFF2-40B4-BE49-F238E27FC236}">
                <a16:creationId xmlns:a16="http://schemas.microsoft.com/office/drawing/2014/main" id="{7EAD5815-6E78-7122-4606-1855F5D9974C}"/>
              </a:ext>
            </a:extLst>
          </p:cNvPr>
          <p:cNvSpPr>
            <a:spLocks/>
          </p:cNvSpPr>
          <p:nvPr/>
        </p:nvSpPr>
        <p:spPr bwMode="auto">
          <a:xfrm>
            <a:off x="3623845" y="3308558"/>
            <a:ext cx="914304" cy="455613"/>
          </a:xfrm>
          <a:custGeom>
            <a:avLst/>
            <a:gdLst>
              <a:gd name="T0" fmla="*/ 25 w 901"/>
              <a:gd name="T1" fmla="*/ 0 h 439"/>
              <a:gd name="T2" fmla="*/ 580 w 901"/>
              <a:gd name="T3" fmla="*/ 33 h 439"/>
              <a:gd name="T4" fmla="*/ 618 w 901"/>
              <a:gd name="T5" fmla="*/ 61 h 439"/>
              <a:gd name="T6" fmla="*/ 684 w 901"/>
              <a:gd name="T7" fmla="*/ 57 h 439"/>
              <a:gd name="T8" fmla="*/ 753 w 901"/>
              <a:gd name="T9" fmla="*/ 80 h 439"/>
              <a:gd name="T10" fmla="*/ 772 w 901"/>
              <a:gd name="T11" fmla="*/ 103 h 439"/>
              <a:gd name="T12" fmla="*/ 789 w 901"/>
              <a:gd name="T13" fmla="*/ 109 h 439"/>
              <a:gd name="T14" fmla="*/ 819 w 901"/>
              <a:gd name="T15" fmla="*/ 192 h 439"/>
              <a:gd name="T16" fmla="*/ 819 w 901"/>
              <a:gd name="T17" fmla="*/ 217 h 439"/>
              <a:gd name="T18" fmla="*/ 840 w 901"/>
              <a:gd name="T19" fmla="*/ 257 h 439"/>
              <a:gd name="T20" fmla="*/ 850 w 901"/>
              <a:gd name="T21" fmla="*/ 320 h 439"/>
              <a:gd name="T22" fmla="*/ 844 w 901"/>
              <a:gd name="T23" fmla="*/ 339 h 439"/>
              <a:gd name="T24" fmla="*/ 857 w 901"/>
              <a:gd name="T25" fmla="*/ 359 h 439"/>
              <a:gd name="T26" fmla="*/ 901 w 901"/>
              <a:gd name="T27" fmla="*/ 439 h 439"/>
              <a:gd name="T28" fmla="*/ 500 w 901"/>
              <a:gd name="T29" fmla="*/ 435 h 439"/>
              <a:gd name="T30" fmla="*/ 198 w 901"/>
              <a:gd name="T31" fmla="*/ 418 h 439"/>
              <a:gd name="T32" fmla="*/ 205 w 901"/>
              <a:gd name="T33" fmla="*/ 285 h 439"/>
              <a:gd name="T34" fmla="*/ 0 w 901"/>
              <a:gd name="T35" fmla="*/ 268 h 439"/>
              <a:gd name="T36" fmla="*/ 25 w 901"/>
              <a:gd name="T37" fmla="*/ 0 h 439"/>
              <a:gd name="T38" fmla="*/ 25 w 901"/>
              <a:gd name="T39" fmla="*/ 0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01" h="439">
                <a:moveTo>
                  <a:pt x="25" y="0"/>
                </a:moveTo>
                <a:lnTo>
                  <a:pt x="580" y="33"/>
                </a:lnTo>
                <a:lnTo>
                  <a:pt x="618" y="61"/>
                </a:lnTo>
                <a:lnTo>
                  <a:pt x="684" y="57"/>
                </a:lnTo>
                <a:lnTo>
                  <a:pt x="753" y="80"/>
                </a:lnTo>
                <a:lnTo>
                  <a:pt x="772" y="103"/>
                </a:lnTo>
                <a:lnTo>
                  <a:pt x="789" y="109"/>
                </a:lnTo>
                <a:lnTo>
                  <a:pt x="819" y="192"/>
                </a:lnTo>
                <a:lnTo>
                  <a:pt x="819" y="217"/>
                </a:lnTo>
                <a:lnTo>
                  <a:pt x="840" y="257"/>
                </a:lnTo>
                <a:lnTo>
                  <a:pt x="850" y="320"/>
                </a:lnTo>
                <a:lnTo>
                  <a:pt x="844" y="339"/>
                </a:lnTo>
                <a:lnTo>
                  <a:pt x="857" y="359"/>
                </a:lnTo>
                <a:lnTo>
                  <a:pt x="901" y="439"/>
                </a:lnTo>
                <a:lnTo>
                  <a:pt x="500" y="435"/>
                </a:lnTo>
                <a:lnTo>
                  <a:pt x="198" y="418"/>
                </a:lnTo>
                <a:lnTo>
                  <a:pt x="205" y="285"/>
                </a:lnTo>
                <a:lnTo>
                  <a:pt x="0" y="268"/>
                </a:lnTo>
                <a:lnTo>
                  <a:pt x="25" y="0"/>
                </a:lnTo>
                <a:lnTo>
                  <a:pt x="25" y="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3" name="Freeform 1130" title="KS">
            <a:extLst>
              <a:ext uri="{FF2B5EF4-FFF2-40B4-BE49-F238E27FC236}">
                <a16:creationId xmlns:a16="http://schemas.microsoft.com/office/drawing/2014/main" id="{2BF69EA9-5460-369A-7190-A22FB7E6F52E}"/>
              </a:ext>
            </a:extLst>
          </p:cNvPr>
          <p:cNvSpPr>
            <a:spLocks/>
          </p:cNvSpPr>
          <p:nvPr/>
        </p:nvSpPr>
        <p:spPr bwMode="auto">
          <a:xfrm>
            <a:off x="3798452" y="3743533"/>
            <a:ext cx="822239" cy="436563"/>
          </a:xfrm>
          <a:custGeom>
            <a:avLst/>
            <a:gdLst>
              <a:gd name="T0" fmla="*/ 29 w 812"/>
              <a:gd name="T1" fmla="*/ 0 h 426"/>
              <a:gd name="T2" fmla="*/ 331 w 812"/>
              <a:gd name="T3" fmla="*/ 17 h 426"/>
              <a:gd name="T4" fmla="*/ 732 w 812"/>
              <a:gd name="T5" fmla="*/ 21 h 426"/>
              <a:gd name="T6" fmla="*/ 755 w 812"/>
              <a:gd name="T7" fmla="*/ 40 h 426"/>
              <a:gd name="T8" fmla="*/ 766 w 812"/>
              <a:gd name="T9" fmla="*/ 36 h 426"/>
              <a:gd name="T10" fmla="*/ 782 w 812"/>
              <a:gd name="T11" fmla="*/ 57 h 426"/>
              <a:gd name="T12" fmla="*/ 768 w 812"/>
              <a:gd name="T13" fmla="*/ 57 h 426"/>
              <a:gd name="T14" fmla="*/ 755 w 812"/>
              <a:gd name="T15" fmla="*/ 86 h 426"/>
              <a:gd name="T16" fmla="*/ 787 w 812"/>
              <a:gd name="T17" fmla="*/ 132 h 426"/>
              <a:gd name="T18" fmla="*/ 812 w 812"/>
              <a:gd name="T19" fmla="*/ 137 h 426"/>
              <a:gd name="T20" fmla="*/ 808 w 812"/>
              <a:gd name="T21" fmla="*/ 424 h 426"/>
              <a:gd name="T22" fmla="*/ 464 w 812"/>
              <a:gd name="T23" fmla="*/ 426 h 426"/>
              <a:gd name="T24" fmla="*/ 0 w 812"/>
              <a:gd name="T25" fmla="*/ 405 h 426"/>
              <a:gd name="T26" fmla="*/ 29 w 812"/>
              <a:gd name="T27" fmla="*/ 0 h 426"/>
              <a:gd name="T28" fmla="*/ 29 w 812"/>
              <a:gd name="T2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2" h="426">
                <a:moveTo>
                  <a:pt x="29" y="0"/>
                </a:moveTo>
                <a:lnTo>
                  <a:pt x="331" y="17"/>
                </a:lnTo>
                <a:lnTo>
                  <a:pt x="732" y="21"/>
                </a:lnTo>
                <a:lnTo>
                  <a:pt x="755" y="40"/>
                </a:lnTo>
                <a:lnTo>
                  <a:pt x="766" y="36"/>
                </a:lnTo>
                <a:lnTo>
                  <a:pt x="782" y="57"/>
                </a:lnTo>
                <a:lnTo>
                  <a:pt x="768" y="57"/>
                </a:lnTo>
                <a:lnTo>
                  <a:pt x="755" y="86"/>
                </a:lnTo>
                <a:lnTo>
                  <a:pt x="787" y="132"/>
                </a:lnTo>
                <a:lnTo>
                  <a:pt x="812" y="137"/>
                </a:lnTo>
                <a:lnTo>
                  <a:pt x="808" y="424"/>
                </a:lnTo>
                <a:lnTo>
                  <a:pt x="464" y="426"/>
                </a:lnTo>
                <a:lnTo>
                  <a:pt x="0" y="405"/>
                </a:lnTo>
                <a:lnTo>
                  <a:pt x="29" y="0"/>
                </a:lnTo>
                <a:lnTo>
                  <a:pt x="29" y="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4" name="Freeform 1131" title="OK">
            <a:extLst>
              <a:ext uri="{FF2B5EF4-FFF2-40B4-BE49-F238E27FC236}">
                <a16:creationId xmlns:a16="http://schemas.microsoft.com/office/drawing/2014/main" id="{09B98DF6-F1C3-70C8-506D-A355C8F76FE0}"/>
              </a:ext>
            </a:extLst>
          </p:cNvPr>
          <p:cNvSpPr>
            <a:spLocks/>
          </p:cNvSpPr>
          <p:nvPr/>
        </p:nvSpPr>
        <p:spPr bwMode="auto">
          <a:xfrm>
            <a:off x="3680989" y="4153108"/>
            <a:ext cx="958750" cy="490538"/>
          </a:xfrm>
          <a:custGeom>
            <a:avLst/>
            <a:gdLst>
              <a:gd name="T0" fmla="*/ 6 w 943"/>
              <a:gd name="T1" fmla="*/ 0 h 479"/>
              <a:gd name="T2" fmla="*/ 110 w 943"/>
              <a:gd name="T3" fmla="*/ 7 h 479"/>
              <a:gd name="T4" fmla="*/ 574 w 943"/>
              <a:gd name="T5" fmla="*/ 28 h 479"/>
              <a:gd name="T6" fmla="*/ 918 w 943"/>
              <a:gd name="T7" fmla="*/ 26 h 479"/>
              <a:gd name="T8" fmla="*/ 922 w 943"/>
              <a:gd name="T9" fmla="*/ 97 h 479"/>
              <a:gd name="T10" fmla="*/ 943 w 943"/>
              <a:gd name="T11" fmla="*/ 247 h 479"/>
              <a:gd name="T12" fmla="*/ 939 w 943"/>
              <a:gd name="T13" fmla="*/ 479 h 479"/>
              <a:gd name="T14" fmla="*/ 865 w 943"/>
              <a:gd name="T15" fmla="*/ 439 h 479"/>
              <a:gd name="T16" fmla="*/ 783 w 943"/>
              <a:gd name="T17" fmla="*/ 454 h 479"/>
              <a:gd name="T18" fmla="*/ 724 w 943"/>
              <a:gd name="T19" fmla="*/ 471 h 479"/>
              <a:gd name="T20" fmla="*/ 639 w 943"/>
              <a:gd name="T21" fmla="*/ 473 h 479"/>
              <a:gd name="T22" fmla="*/ 574 w 943"/>
              <a:gd name="T23" fmla="*/ 435 h 479"/>
              <a:gd name="T24" fmla="*/ 557 w 943"/>
              <a:gd name="T25" fmla="*/ 454 h 479"/>
              <a:gd name="T26" fmla="*/ 456 w 943"/>
              <a:gd name="T27" fmla="*/ 410 h 479"/>
              <a:gd name="T28" fmla="*/ 407 w 943"/>
              <a:gd name="T29" fmla="*/ 399 h 479"/>
              <a:gd name="T30" fmla="*/ 382 w 943"/>
              <a:gd name="T31" fmla="*/ 376 h 479"/>
              <a:gd name="T32" fmla="*/ 352 w 943"/>
              <a:gd name="T33" fmla="*/ 374 h 479"/>
              <a:gd name="T34" fmla="*/ 319 w 943"/>
              <a:gd name="T35" fmla="*/ 347 h 479"/>
              <a:gd name="T36" fmla="*/ 331 w 943"/>
              <a:gd name="T37" fmla="*/ 89 h 479"/>
              <a:gd name="T38" fmla="*/ 0 w 943"/>
              <a:gd name="T39" fmla="*/ 70 h 479"/>
              <a:gd name="T40" fmla="*/ 6 w 943"/>
              <a:gd name="T41" fmla="*/ 0 h 479"/>
              <a:gd name="T42" fmla="*/ 6 w 943"/>
              <a:gd name="T4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43" h="479">
                <a:moveTo>
                  <a:pt x="6" y="0"/>
                </a:moveTo>
                <a:lnTo>
                  <a:pt x="110" y="7"/>
                </a:lnTo>
                <a:lnTo>
                  <a:pt x="574" y="28"/>
                </a:lnTo>
                <a:lnTo>
                  <a:pt x="918" y="26"/>
                </a:lnTo>
                <a:lnTo>
                  <a:pt x="922" y="97"/>
                </a:lnTo>
                <a:lnTo>
                  <a:pt x="943" y="247"/>
                </a:lnTo>
                <a:lnTo>
                  <a:pt x="939" y="479"/>
                </a:lnTo>
                <a:lnTo>
                  <a:pt x="865" y="439"/>
                </a:lnTo>
                <a:lnTo>
                  <a:pt x="783" y="454"/>
                </a:lnTo>
                <a:lnTo>
                  <a:pt x="724" y="471"/>
                </a:lnTo>
                <a:lnTo>
                  <a:pt x="639" y="473"/>
                </a:lnTo>
                <a:lnTo>
                  <a:pt x="574" y="435"/>
                </a:lnTo>
                <a:lnTo>
                  <a:pt x="557" y="454"/>
                </a:lnTo>
                <a:lnTo>
                  <a:pt x="456" y="410"/>
                </a:lnTo>
                <a:lnTo>
                  <a:pt x="407" y="399"/>
                </a:lnTo>
                <a:lnTo>
                  <a:pt x="382" y="376"/>
                </a:lnTo>
                <a:lnTo>
                  <a:pt x="352" y="374"/>
                </a:lnTo>
                <a:lnTo>
                  <a:pt x="319" y="347"/>
                </a:lnTo>
                <a:lnTo>
                  <a:pt x="331" y="89"/>
                </a:lnTo>
                <a:lnTo>
                  <a:pt x="0" y="70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5" name="Freeform 1132" title="MN">
            <a:extLst>
              <a:ext uri="{FF2B5EF4-FFF2-40B4-BE49-F238E27FC236}">
                <a16:creationId xmlns:a16="http://schemas.microsoft.com/office/drawing/2014/main" id="{737373AD-126D-5513-8680-22B4EC994E1A}"/>
              </a:ext>
            </a:extLst>
          </p:cNvPr>
          <p:cNvSpPr>
            <a:spLocks/>
          </p:cNvSpPr>
          <p:nvPr/>
        </p:nvSpPr>
        <p:spPr bwMode="auto">
          <a:xfrm>
            <a:off x="4360368" y="2486233"/>
            <a:ext cx="725411" cy="798513"/>
          </a:xfrm>
          <a:custGeom>
            <a:avLst/>
            <a:gdLst>
              <a:gd name="T0" fmla="*/ 4 w 711"/>
              <a:gd name="T1" fmla="*/ 146 h 774"/>
              <a:gd name="T2" fmla="*/ 33 w 711"/>
              <a:gd name="T3" fmla="*/ 238 h 774"/>
              <a:gd name="T4" fmla="*/ 36 w 711"/>
              <a:gd name="T5" fmla="*/ 352 h 774"/>
              <a:gd name="T6" fmla="*/ 55 w 711"/>
              <a:gd name="T7" fmla="*/ 445 h 774"/>
              <a:gd name="T8" fmla="*/ 31 w 711"/>
              <a:gd name="T9" fmla="*/ 492 h 774"/>
              <a:gd name="T10" fmla="*/ 67 w 711"/>
              <a:gd name="T11" fmla="*/ 527 h 774"/>
              <a:gd name="T12" fmla="*/ 65 w 711"/>
              <a:gd name="T13" fmla="*/ 774 h 774"/>
              <a:gd name="T14" fmla="*/ 584 w 711"/>
              <a:gd name="T15" fmla="*/ 764 h 774"/>
              <a:gd name="T16" fmla="*/ 576 w 711"/>
              <a:gd name="T17" fmla="*/ 715 h 774"/>
              <a:gd name="T18" fmla="*/ 519 w 711"/>
              <a:gd name="T19" fmla="*/ 673 h 774"/>
              <a:gd name="T20" fmla="*/ 493 w 711"/>
              <a:gd name="T21" fmla="*/ 643 h 774"/>
              <a:gd name="T22" fmla="*/ 422 w 711"/>
              <a:gd name="T23" fmla="*/ 599 h 774"/>
              <a:gd name="T24" fmla="*/ 424 w 711"/>
              <a:gd name="T25" fmla="*/ 529 h 774"/>
              <a:gd name="T26" fmla="*/ 409 w 711"/>
              <a:gd name="T27" fmla="*/ 481 h 774"/>
              <a:gd name="T28" fmla="*/ 466 w 711"/>
              <a:gd name="T29" fmla="*/ 413 h 774"/>
              <a:gd name="T30" fmla="*/ 462 w 711"/>
              <a:gd name="T31" fmla="*/ 344 h 774"/>
              <a:gd name="T32" fmla="*/ 557 w 711"/>
              <a:gd name="T33" fmla="*/ 274 h 774"/>
              <a:gd name="T34" fmla="*/ 580 w 711"/>
              <a:gd name="T35" fmla="*/ 234 h 774"/>
              <a:gd name="T36" fmla="*/ 711 w 711"/>
              <a:gd name="T37" fmla="*/ 165 h 774"/>
              <a:gd name="T38" fmla="*/ 652 w 711"/>
              <a:gd name="T39" fmla="*/ 141 h 774"/>
              <a:gd name="T40" fmla="*/ 601 w 711"/>
              <a:gd name="T41" fmla="*/ 146 h 774"/>
              <a:gd name="T42" fmla="*/ 590 w 711"/>
              <a:gd name="T43" fmla="*/ 127 h 774"/>
              <a:gd name="T44" fmla="*/ 495 w 711"/>
              <a:gd name="T45" fmla="*/ 126 h 774"/>
              <a:gd name="T46" fmla="*/ 432 w 711"/>
              <a:gd name="T47" fmla="*/ 107 h 774"/>
              <a:gd name="T48" fmla="*/ 301 w 711"/>
              <a:gd name="T49" fmla="*/ 93 h 774"/>
              <a:gd name="T50" fmla="*/ 282 w 711"/>
              <a:gd name="T51" fmla="*/ 70 h 774"/>
              <a:gd name="T52" fmla="*/ 228 w 711"/>
              <a:gd name="T53" fmla="*/ 50 h 774"/>
              <a:gd name="T54" fmla="*/ 219 w 711"/>
              <a:gd name="T55" fmla="*/ 0 h 774"/>
              <a:gd name="T56" fmla="*/ 187 w 711"/>
              <a:gd name="T57" fmla="*/ 0 h 774"/>
              <a:gd name="T58" fmla="*/ 187 w 711"/>
              <a:gd name="T59" fmla="*/ 36 h 774"/>
              <a:gd name="T60" fmla="*/ 0 w 711"/>
              <a:gd name="T61" fmla="*/ 36 h 774"/>
              <a:gd name="T62" fmla="*/ 4 w 711"/>
              <a:gd name="T63" fmla="*/ 146 h 774"/>
              <a:gd name="T64" fmla="*/ 4 w 711"/>
              <a:gd name="T65" fmla="*/ 146 h 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11" h="774">
                <a:moveTo>
                  <a:pt x="4" y="146"/>
                </a:moveTo>
                <a:lnTo>
                  <a:pt x="33" y="238"/>
                </a:lnTo>
                <a:lnTo>
                  <a:pt x="36" y="352"/>
                </a:lnTo>
                <a:lnTo>
                  <a:pt x="55" y="445"/>
                </a:lnTo>
                <a:lnTo>
                  <a:pt x="31" y="492"/>
                </a:lnTo>
                <a:lnTo>
                  <a:pt x="67" y="527"/>
                </a:lnTo>
                <a:lnTo>
                  <a:pt x="65" y="774"/>
                </a:lnTo>
                <a:lnTo>
                  <a:pt x="584" y="764"/>
                </a:lnTo>
                <a:lnTo>
                  <a:pt x="576" y="715"/>
                </a:lnTo>
                <a:lnTo>
                  <a:pt x="519" y="673"/>
                </a:lnTo>
                <a:lnTo>
                  <a:pt x="493" y="643"/>
                </a:lnTo>
                <a:lnTo>
                  <a:pt x="422" y="599"/>
                </a:lnTo>
                <a:lnTo>
                  <a:pt x="424" y="529"/>
                </a:lnTo>
                <a:lnTo>
                  <a:pt x="409" y="481"/>
                </a:lnTo>
                <a:lnTo>
                  <a:pt x="466" y="413"/>
                </a:lnTo>
                <a:lnTo>
                  <a:pt x="462" y="344"/>
                </a:lnTo>
                <a:lnTo>
                  <a:pt x="557" y="274"/>
                </a:lnTo>
                <a:lnTo>
                  <a:pt x="580" y="234"/>
                </a:lnTo>
                <a:lnTo>
                  <a:pt x="711" y="165"/>
                </a:lnTo>
                <a:lnTo>
                  <a:pt x="652" y="141"/>
                </a:lnTo>
                <a:lnTo>
                  <a:pt x="601" y="146"/>
                </a:lnTo>
                <a:lnTo>
                  <a:pt x="590" y="127"/>
                </a:lnTo>
                <a:lnTo>
                  <a:pt x="495" y="126"/>
                </a:lnTo>
                <a:lnTo>
                  <a:pt x="432" y="107"/>
                </a:lnTo>
                <a:lnTo>
                  <a:pt x="301" y="93"/>
                </a:lnTo>
                <a:lnTo>
                  <a:pt x="282" y="70"/>
                </a:lnTo>
                <a:lnTo>
                  <a:pt x="228" y="50"/>
                </a:lnTo>
                <a:lnTo>
                  <a:pt x="219" y="0"/>
                </a:lnTo>
                <a:lnTo>
                  <a:pt x="187" y="0"/>
                </a:lnTo>
                <a:lnTo>
                  <a:pt x="187" y="36"/>
                </a:lnTo>
                <a:lnTo>
                  <a:pt x="0" y="36"/>
                </a:lnTo>
                <a:lnTo>
                  <a:pt x="4" y="146"/>
                </a:lnTo>
                <a:lnTo>
                  <a:pt x="4" y="146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6" name="Freeform 1133" title="IA">
            <a:extLst>
              <a:ext uri="{FF2B5EF4-FFF2-40B4-BE49-F238E27FC236}">
                <a16:creationId xmlns:a16="http://schemas.microsoft.com/office/drawing/2014/main" id="{2E2D17C8-DCF9-1C9D-C519-BEC5E41DE1B1}"/>
              </a:ext>
            </a:extLst>
          </p:cNvPr>
          <p:cNvSpPr>
            <a:spLocks/>
          </p:cNvSpPr>
          <p:nvPr/>
        </p:nvSpPr>
        <p:spPr bwMode="auto">
          <a:xfrm>
            <a:off x="4414339" y="3272046"/>
            <a:ext cx="660331" cy="431800"/>
          </a:xfrm>
          <a:custGeom>
            <a:avLst/>
            <a:gdLst>
              <a:gd name="T0" fmla="*/ 2 w 652"/>
              <a:gd name="T1" fmla="*/ 40 h 420"/>
              <a:gd name="T2" fmla="*/ 13 w 652"/>
              <a:gd name="T3" fmla="*/ 65 h 420"/>
              <a:gd name="T4" fmla="*/ 5 w 652"/>
              <a:gd name="T5" fmla="*/ 88 h 420"/>
              <a:gd name="T6" fmla="*/ 13 w 652"/>
              <a:gd name="T7" fmla="*/ 147 h 420"/>
              <a:gd name="T8" fmla="*/ 43 w 652"/>
              <a:gd name="T9" fmla="*/ 230 h 420"/>
              <a:gd name="T10" fmla="*/ 43 w 652"/>
              <a:gd name="T11" fmla="*/ 255 h 420"/>
              <a:gd name="T12" fmla="*/ 64 w 652"/>
              <a:gd name="T13" fmla="*/ 295 h 420"/>
              <a:gd name="T14" fmla="*/ 74 w 652"/>
              <a:gd name="T15" fmla="*/ 358 h 420"/>
              <a:gd name="T16" fmla="*/ 68 w 652"/>
              <a:gd name="T17" fmla="*/ 377 h 420"/>
              <a:gd name="T18" fmla="*/ 81 w 652"/>
              <a:gd name="T19" fmla="*/ 397 h 420"/>
              <a:gd name="T20" fmla="*/ 504 w 652"/>
              <a:gd name="T21" fmla="*/ 388 h 420"/>
              <a:gd name="T22" fmla="*/ 534 w 652"/>
              <a:gd name="T23" fmla="*/ 420 h 420"/>
              <a:gd name="T24" fmla="*/ 578 w 652"/>
              <a:gd name="T25" fmla="*/ 325 h 420"/>
              <a:gd name="T26" fmla="*/ 564 w 652"/>
              <a:gd name="T27" fmla="*/ 289 h 420"/>
              <a:gd name="T28" fmla="*/ 639 w 652"/>
              <a:gd name="T29" fmla="*/ 232 h 420"/>
              <a:gd name="T30" fmla="*/ 652 w 652"/>
              <a:gd name="T31" fmla="*/ 190 h 420"/>
              <a:gd name="T32" fmla="*/ 599 w 652"/>
              <a:gd name="T33" fmla="*/ 129 h 420"/>
              <a:gd name="T34" fmla="*/ 545 w 652"/>
              <a:gd name="T35" fmla="*/ 67 h 420"/>
              <a:gd name="T36" fmla="*/ 534 w 652"/>
              <a:gd name="T37" fmla="*/ 0 h 420"/>
              <a:gd name="T38" fmla="*/ 15 w 652"/>
              <a:gd name="T39" fmla="*/ 10 h 420"/>
              <a:gd name="T40" fmla="*/ 0 w 652"/>
              <a:gd name="T41" fmla="*/ 8 h 420"/>
              <a:gd name="T42" fmla="*/ 2 w 652"/>
              <a:gd name="T43" fmla="*/ 40 h 420"/>
              <a:gd name="T44" fmla="*/ 2 w 652"/>
              <a:gd name="T45" fmla="*/ 40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52" h="420">
                <a:moveTo>
                  <a:pt x="2" y="40"/>
                </a:moveTo>
                <a:lnTo>
                  <a:pt x="13" y="65"/>
                </a:lnTo>
                <a:lnTo>
                  <a:pt x="5" y="88"/>
                </a:lnTo>
                <a:lnTo>
                  <a:pt x="13" y="147"/>
                </a:lnTo>
                <a:lnTo>
                  <a:pt x="43" y="230"/>
                </a:lnTo>
                <a:lnTo>
                  <a:pt x="43" y="255"/>
                </a:lnTo>
                <a:lnTo>
                  <a:pt x="64" y="295"/>
                </a:lnTo>
                <a:lnTo>
                  <a:pt x="74" y="358"/>
                </a:lnTo>
                <a:lnTo>
                  <a:pt x="68" y="377"/>
                </a:lnTo>
                <a:lnTo>
                  <a:pt x="81" y="397"/>
                </a:lnTo>
                <a:lnTo>
                  <a:pt x="504" y="388"/>
                </a:lnTo>
                <a:lnTo>
                  <a:pt x="534" y="420"/>
                </a:lnTo>
                <a:lnTo>
                  <a:pt x="578" y="325"/>
                </a:lnTo>
                <a:lnTo>
                  <a:pt x="564" y="289"/>
                </a:lnTo>
                <a:lnTo>
                  <a:pt x="639" y="232"/>
                </a:lnTo>
                <a:lnTo>
                  <a:pt x="652" y="190"/>
                </a:lnTo>
                <a:lnTo>
                  <a:pt x="599" y="129"/>
                </a:lnTo>
                <a:lnTo>
                  <a:pt x="545" y="67"/>
                </a:lnTo>
                <a:lnTo>
                  <a:pt x="534" y="0"/>
                </a:lnTo>
                <a:lnTo>
                  <a:pt x="15" y="10"/>
                </a:lnTo>
                <a:lnTo>
                  <a:pt x="0" y="8"/>
                </a:lnTo>
                <a:lnTo>
                  <a:pt x="2" y="40"/>
                </a:lnTo>
                <a:lnTo>
                  <a:pt x="2" y="4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7" name="Freeform 1134" title="MO">
            <a:extLst>
              <a:ext uri="{FF2B5EF4-FFF2-40B4-BE49-F238E27FC236}">
                <a16:creationId xmlns:a16="http://schemas.microsoft.com/office/drawing/2014/main" id="{E4538AC3-0E75-7489-7D93-19C8434E8808}"/>
              </a:ext>
            </a:extLst>
          </p:cNvPr>
          <p:cNvSpPr>
            <a:spLocks/>
          </p:cNvSpPr>
          <p:nvPr/>
        </p:nvSpPr>
        <p:spPr bwMode="auto">
          <a:xfrm>
            <a:off x="4496880" y="3668921"/>
            <a:ext cx="738110" cy="636587"/>
          </a:xfrm>
          <a:custGeom>
            <a:avLst/>
            <a:gdLst>
              <a:gd name="T0" fmla="*/ 44 w 727"/>
              <a:gd name="T1" fmla="*/ 89 h 616"/>
              <a:gd name="T2" fmla="*/ 67 w 727"/>
              <a:gd name="T3" fmla="*/ 108 h 616"/>
              <a:gd name="T4" fmla="*/ 78 w 727"/>
              <a:gd name="T5" fmla="*/ 104 h 616"/>
              <a:gd name="T6" fmla="*/ 94 w 727"/>
              <a:gd name="T7" fmla="*/ 125 h 616"/>
              <a:gd name="T8" fmla="*/ 80 w 727"/>
              <a:gd name="T9" fmla="*/ 125 h 616"/>
              <a:gd name="T10" fmla="*/ 67 w 727"/>
              <a:gd name="T11" fmla="*/ 154 h 616"/>
              <a:gd name="T12" fmla="*/ 99 w 727"/>
              <a:gd name="T13" fmla="*/ 200 h 616"/>
              <a:gd name="T14" fmla="*/ 124 w 727"/>
              <a:gd name="T15" fmla="*/ 205 h 616"/>
              <a:gd name="T16" fmla="*/ 120 w 727"/>
              <a:gd name="T17" fmla="*/ 492 h 616"/>
              <a:gd name="T18" fmla="*/ 124 w 727"/>
              <a:gd name="T19" fmla="*/ 563 h 616"/>
              <a:gd name="T20" fmla="*/ 607 w 727"/>
              <a:gd name="T21" fmla="*/ 547 h 616"/>
              <a:gd name="T22" fmla="*/ 613 w 727"/>
              <a:gd name="T23" fmla="*/ 589 h 616"/>
              <a:gd name="T24" fmla="*/ 592 w 727"/>
              <a:gd name="T25" fmla="*/ 616 h 616"/>
              <a:gd name="T26" fmla="*/ 666 w 727"/>
              <a:gd name="T27" fmla="*/ 612 h 616"/>
              <a:gd name="T28" fmla="*/ 679 w 727"/>
              <a:gd name="T29" fmla="*/ 589 h 616"/>
              <a:gd name="T30" fmla="*/ 679 w 727"/>
              <a:gd name="T31" fmla="*/ 563 h 616"/>
              <a:gd name="T32" fmla="*/ 698 w 727"/>
              <a:gd name="T33" fmla="*/ 544 h 616"/>
              <a:gd name="T34" fmla="*/ 702 w 727"/>
              <a:gd name="T35" fmla="*/ 523 h 616"/>
              <a:gd name="T36" fmla="*/ 721 w 727"/>
              <a:gd name="T37" fmla="*/ 521 h 616"/>
              <a:gd name="T38" fmla="*/ 727 w 727"/>
              <a:gd name="T39" fmla="*/ 479 h 616"/>
              <a:gd name="T40" fmla="*/ 700 w 727"/>
              <a:gd name="T41" fmla="*/ 473 h 616"/>
              <a:gd name="T42" fmla="*/ 683 w 727"/>
              <a:gd name="T43" fmla="*/ 443 h 616"/>
              <a:gd name="T44" fmla="*/ 656 w 727"/>
              <a:gd name="T45" fmla="*/ 369 h 616"/>
              <a:gd name="T46" fmla="*/ 626 w 727"/>
              <a:gd name="T47" fmla="*/ 359 h 616"/>
              <a:gd name="T48" fmla="*/ 592 w 727"/>
              <a:gd name="T49" fmla="*/ 331 h 616"/>
              <a:gd name="T50" fmla="*/ 578 w 727"/>
              <a:gd name="T51" fmla="*/ 293 h 616"/>
              <a:gd name="T52" fmla="*/ 599 w 727"/>
              <a:gd name="T53" fmla="*/ 234 h 616"/>
              <a:gd name="T54" fmla="*/ 582 w 727"/>
              <a:gd name="T55" fmla="*/ 222 h 616"/>
              <a:gd name="T56" fmla="*/ 540 w 727"/>
              <a:gd name="T57" fmla="*/ 222 h 616"/>
              <a:gd name="T58" fmla="*/ 531 w 727"/>
              <a:gd name="T59" fmla="*/ 186 h 616"/>
              <a:gd name="T60" fmla="*/ 462 w 727"/>
              <a:gd name="T61" fmla="*/ 114 h 616"/>
              <a:gd name="T62" fmla="*/ 445 w 727"/>
              <a:gd name="T63" fmla="*/ 55 h 616"/>
              <a:gd name="T64" fmla="*/ 453 w 727"/>
              <a:gd name="T65" fmla="*/ 32 h 616"/>
              <a:gd name="T66" fmla="*/ 423 w 727"/>
              <a:gd name="T67" fmla="*/ 0 h 616"/>
              <a:gd name="T68" fmla="*/ 0 w 727"/>
              <a:gd name="T69" fmla="*/ 9 h 616"/>
              <a:gd name="T70" fmla="*/ 44 w 727"/>
              <a:gd name="T71" fmla="*/ 89 h 616"/>
              <a:gd name="T72" fmla="*/ 44 w 727"/>
              <a:gd name="T73" fmla="*/ 89 h 6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27" h="616">
                <a:moveTo>
                  <a:pt x="44" y="89"/>
                </a:moveTo>
                <a:lnTo>
                  <a:pt x="67" y="108"/>
                </a:lnTo>
                <a:lnTo>
                  <a:pt x="78" y="104"/>
                </a:lnTo>
                <a:lnTo>
                  <a:pt x="94" y="125"/>
                </a:lnTo>
                <a:lnTo>
                  <a:pt x="80" y="125"/>
                </a:lnTo>
                <a:lnTo>
                  <a:pt x="67" y="154"/>
                </a:lnTo>
                <a:lnTo>
                  <a:pt x="99" y="200"/>
                </a:lnTo>
                <a:lnTo>
                  <a:pt x="124" y="205"/>
                </a:lnTo>
                <a:lnTo>
                  <a:pt x="120" y="492"/>
                </a:lnTo>
                <a:lnTo>
                  <a:pt x="124" y="563"/>
                </a:lnTo>
                <a:lnTo>
                  <a:pt x="607" y="547"/>
                </a:lnTo>
                <a:lnTo>
                  <a:pt x="613" y="589"/>
                </a:lnTo>
                <a:lnTo>
                  <a:pt x="592" y="616"/>
                </a:lnTo>
                <a:lnTo>
                  <a:pt x="666" y="612"/>
                </a:lnTo>
                <a:lnTo>
                  <a:pt x="679" y="589"/>
                </a:lnTo>
                <a:lnTo>
                  <a:pt x="679" y="563"/>
                </a:lnTo>
                <a:lnTo>
                  <a:pt x="698" y="544"/>
                </a:lnTo>
                <a:lnTo>
                  <a:pt x="702" y="523"/>
                </a:lnTo>
                <a:lnTo>
                  <a:pt x="721" y="521"/>
                </a:lnTo>
                <a:lnTo>
                  <a:pt x="727" y="479"/>
                </a:lnTo>
                <a:lnTo>
                  <a:pt x="700" y="473"/>
                </a:lnTo>
                <a:lnTo>
                  <a:pt x="683" y="443"/>
                </a:lnTo>
                <a:lnTo>
                  <a:pt x="656" y="369"/>
                </a:lnTo>
                <a:lnTo>
                  <a:pt x="626" y="359"/>
                </a:lnTo>
                <a:lnTo>
                  <a:pt x="592" y="331"/>
                </a:lnTo>
                <a:lnTo>
                  <a:pt x="578" y="293"/>
                </a:lnTo>
                <a:lnTo>
                  <a:pt x="599" y="234"/>
                </a:lnTo>
                <a:lnTo>
                  <a:pt x="582" y="222"/>
                </a:lnTo>
                <a:lnTo>
                  <a:pt x="540" y="222"/>
                </a:lnTo>
                <a:lnTo>
                  <a:pt x="531" y="186"/>
                </a:lnTo>
                <a:lnTo>
                  <a:pt x="462" y="114"/>
                </a:lnTo>
                <a:lnTo>
                  <a:pt x="445" y="55"/>
                </a:lnTo>
                <a:lnTo>
                  <a:pt x="453" y="32"/>
                </a:lnTo>
                <a:lnTo>
                  <a:pt x="423" y="0"/>
                </a:lnTo>
                <a:lnTo>
                  <a:pt x="0" y="9"/>
                </a:lnTo>
                <a:lnTo>
                  <a:pt x="44" y="89"/>
                </a:lnTo>
                <a:lnTo>
                  <a:pt x="44" y="89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8" name="Freeform 1135" title="AR">
            <a:extLst>
              <a:ext uri="{FF2B5EF4-FFF2-40B4-BE49-F238E27FC236}">
                <a16:creationId xmlns:a16="http://schemas.microsoft.com/office/drawing/2014/main" id="{9C985012-573F-DE33-F32C-A237665B4D29}"/>
              </a:ext>
            </a:extLst>
          </p:cNvPr>
          <p:cNvSpPr>
            <a:spLocks/>
          </p:cNvSpPr>
          <p:nvPr/>
        </p:nvSpPr>
        <p:spPr bwMode="auto">
          <a:xfrm>
            <a:off x="4620692" y="4237246"/>
            <a:ext cx="558742" cy="495300"/>
          </a:xfrm>
          <a:custGeom>
            <a:avLst/>
            <a:gdLst>
              <a:gd name="T0" fmla="*/ 21 w 551"/>
              <a:gd name="T1" fmla="*/ 166 h 481"/>
              <a:gd name="T2" fmla="*/ 17 w 551"/>
              <a:gd name="T3" fmla="*/ 398 h 481"/>
              <a:gd name="T4" fmla="*/ 29 w 551"/>
              <a:gd name="T5" fmla="*/ 411 h 481"/>
              <a:gd name="T6" fmla="*/ 69 w 551"/>
              <a:gd name="T7" fmla="*/ 411 h 481"/>
              <a:gd name="T8" fmla="*/ 70 w 551"/>
              <a:gd name="T9" fmla="*/ 481 h 481"/>
              <a:gd name="T10" fmla="*/ 397 w 551"/>
              <a:gd name="T11" fmla="*/ 477 h 481"/>
              <a:gd name="T12" fmla="*/ 392 w 551"/>
              <a:gd name="T13" fmla="*/ 405 h 481"/>
              <a:gd name="T14" fmla="*/ 418 w 551"/>
              <a:gd name="T15" fmla="*/ 325 h 481"/>
              <a:gd name="T16" fmla="*/ 460 w 551"/>
              <a:gd name="T17" fmla="*/ 270 h 481"/>
              <a:gd name="T18" fmla="*/ 456 w 551"/>
              <a:gd name="T19" fmla="*/ 255 h 481"/>
              <a:gd name="T20" fmla="*/ 487 w 551"/>
              <a:gd name="T21" fmla="*/ 204 h 481"/>
              <a:gd name="T22" fmla="*/ 504 w 551"/>
              <a:gd name="T23" fmla="*/ 149 h 481"/>
              <a:gd name="T24" fmla="*/ 498 w 551"/>
              <a:gd name="T25" fmla="*/ 145 h 481"/>
              <a:gd name="T26" fmla="*/ 525 w 551"/>
              <a:gd name="T27" fmla="*/ 124 h 481"/>
              <a:gd name="T28" fmla="*/ 551 w 551"/>
              <a:gd name="T29" fmla="*/ 76 h 481"/>
              <a:gd name="T30" fmla="*/ 542 w 551"/>
              <a:gd name="T31" fmla="*/ 65 h 481"/>
              <a:gd name="T32" fmla="*/ 468 w 551"/>
              <a:gd name="T33" fmla="*/ 69 h 481"/>
              <a:gd name="T34" fmla="*/ 489 w 551"/>
              <a:gd name="T35" fmla="*/ 42 h 481"/>
              <a:gd name="T36" fmla="*/ 483 w 551"/>
              <a:gd name="T37" fmla="*/ 0 h 481"/>
              <a:gd name="T38" fmla="*/ 0 w 551"/>
              <a:gd name="T39" fmla="*/ 16 h 481"/>
              <a:gd name="T40" fmla="*/ 21 w 551"/>
              <a:gd name="T41" fmla="*/ 166 h 481"/>
              <a:gd name="T42" fmla="*/ 21 w 551"/>
              <a:gd name="T43" fmla="*/ 166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51" h="481">
                <a:moveTo>
                  <a:pt x="21" y="166"/>
                </a:moveTo>
                <a:lnTo>
                  <a:pt x="17" y="398"/>
                </a:lnTo>
                <a:lnTo>
                  <a:pt x="29" y="411"/>
                </a:lnTo>
                <a:lnTo>
                  <a:pt x="69" y="411"/>
                </a:lnTo>
                <a:lnTo>
                  <a:pt x="70" y="481"/>
                </a:lnTo>
                <a:lnTo>
                  <a:pt x="397" y="477"/>
                </a:lnTo>
                <a:lnTo>
                  <a:pt x="392" y="405"/>
                </a:lnTo>
                <a:lnTo>
                  <a:pt x="418" y="325"/>
                </a:lnTo>
                <a:lnTo>
                  <a:pt x="460" y="270"/>
                </a:lnTo>
                <a:lnTo>
                  <a:pt x="456" y="255"/>
                </a:lnTo>
                <a:lnTo>
                  <a:pt x="487" y="204"/>
                </a:lnTo>
                <a:lnTo>
                  <a:pt x="504" y="149"/>
                </a:lnTo>
                <a:lnTo>
                  <a:pt x="498" y="145"/>
                </a:lnTo>
                <a:lnTo>
                  <a:pt x="525" y="124"/>
                </a:lnTo>
                <a:lnTo>
                  <a:pt x="551" y="76"/>
                </a:lnTo>
                <a:lnTo>
                  <a:pt x="542" y="65"/>
                </a:lnTo>
                <a:lnTo>
                  <a:pt x="468" y="69"/>
                </a:lnTo>
                <a:lnTo>
                  <a:pt x="489" y="42"/>
                </a:lnTo>
                <a:lnTo>
                  <a:pt x="483" y="0"/>
                </a:lnTo>
                <a:lnTo>
                  <a:pt x="0" y="16"/>
                </a:lnTo>
                <a:lnTo>
                  <a:pt x="21" y="166"/>
                </a:lnTo>
                <a:lnTo>
                  <a:pt x="21" y="166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9" name="Freeform 1136" title="LA">
            <a:extLst>
              <a:ext uri="{FF2B5EF4-FFF2-40B4-BE49-F238E27FC236}">
                <a16:creationId xmlns:a16="http://schemas.microsoft.com/office/drawing/2014/main" id="{42FB74F9-4A7B-C212-849D-AAF872BAFE21}"/>
              </a:ext>
            </a:extLst>
          </p:cNvPr>
          <p:cNvSpPr>
            <a:spLocks/>
          </p:cNvSpPr>
          <p:nvPr/>
        </p:nvSpPr>
        <p:spPr bwMode="auto">
          <a:xfrm>
            <a:off x="4693710" y="4727783"/>
            <a:ext cx="634934" cy="544513"/>
          </a:xfrm>
          <a:custGeom>
            <a:avLst/>
            <a:gdLst>
              <a:gd name="T0" fmla="*/ 0 w 624"/>
              <a:gd name="T1" fmla="*/ 4 h 529"/>
              <a:gd name="T2" fmla="*/ 6 w 624"/>
              <a:gd name="T3" fmla="*/ 147 h 529"/>
              <a:gd name="T4" fmla="*/ 63 w 624"/>
              <a:gd name="T5" fmla="*/ 251 h 529"/>
              <a:gd name="T6" fmla="*/ 42 w 624"/>
              <a:gd name="T7" fmla="*/ 333 h 529"/>
              <a:gd name="T8" fmla="*/ 46 w 624"/>
              <a:gd name="T9" fmla="*/ 401 h 529"/>
              <a:gd name="T10" fmla="*/ 21 w 624"/>
              <a:gd name="T11" fmla="*/ 436 h 529"/>
              <a:gd name="T12" fmla="*/ 31 w 624"/>
              <a:gd name="T13" fmla="*/ 447 h 529"/>
              <a:gd name="T14" fmla="*/ 114 w 624"/>
              <a:gd name="T15" fmla="*/ 438 h 529"/>
              <a:gd name="T16" fmla="*/ 217 w 624"/>
              <a:gd name="T17" fmla="*/ 464 h 529"/>
              <a:gd name="T18" fmla="*/ 251 w 624"/>
              <a:gd name="T19" fmla="*/ 438 h 529"/>
              <a:gd name="T20" fmla="*/ 352 w 624"/>
              <a:gd name="T21" fmla="*/ 479 h 529"/>
              <a:gd name="T22" fmla="*/ 360 w 624"/>
              <a:gd name="T23" fmla="*/ 502 h 529"/>
              <a:gd name="T24" fmla="*/ 398 w 624"/>
              <a:gd name="T25" fmla="*/ 519 h 529"/>
              <a:gd name="T26" fmla="*/ 419 w 624"/>
              <a:gd name="T27" fmla="*/ 498 h 529"/>
              <a:gd name="T28" fmla="*/ 466 w 624"/>
              <a:gd name="T29" fmla="*/ 517 h 529"/>
              <a:gd name="T30" fmla="*/ 497 w 624"/>
              <a:gd name="T31" fmla="*/ 502 h 529"/>
              <a:gd name="T32" fmla="*/ 491 w 624"/>
              <a:gd name="T33" fmla="*/ 472 h 529"/>
              <a:gd name="T34" fmla="*/ 573 w 624"/>
              <a:gd name="T35" fmla="*/ 498 h 529"/>
              <a:gd name="T36" fmla="*/ 569 w 624"/>
              <a:gd name="T37" fmla="*/ 529 h 529"/>
              <a:gd name="T38" fmla="*/ 624 w 624"/>
              <a:gd name="T39" fmla="*/ 491 h 529"/>
              <a:gd name="T40" fmla="*/ 575 w 624"/>
              <a:gd name="T41" fmla="*/ 485 h 529"/>
              <a:gd name="T42" fmla="*/ 538 w 624"/>
              <a:gd name="T43" fmla="*/ 445 h 529"/>
              <a:gd name="T44" fmla="*/ 584 w 624"/>
              <a:gd name="T45" fmla="*/ 396 h 529"/>
              <a:gd name="T46" fmla="*/ 584 w 624"/>
              <a:gd name="T47" fmla="*/ 367 h 529"/>
              <a:gd name="T48" fmla="*/ 533 w 624"/>
              <a:gd name="T49" fmla="*/ 409 h 529"/>
              <a:gd name="T50" fmla="*/ 508 w 624"/>
              <a:gd name="T51" fmla="*/ 396 h 529"/>
              <a:gd name="T52" fmla="*/ 529 w 624"/>
              <a:gd name="T53" fmla="*/ 373 h 529"/>
              <a:gd name="T54" fmla="*/ 472 w 624"/>
              <a:gd name="T55" fmla="*/ 390 h 529"/>
              <a:gd name="T56" fmla="*/ 436 w 624"/>
              <a:gd name="T57" fmla="*/ 375 h 529"/>
              <a:gd name="T58" fmla="*/ 445 w 624"/>
              <a:gd name="T59" fmla="*/ 350 h 529"/>
              <a:gd name="T60" fmla="*/ 542 w 624"/>
              <a:gd name="T61" fmla="*/ 367 h 529"/>
              <a:gd name="T62" fmla="*/ 504 w 624"/>
              <a:gd name="T63" fmla="*/ 305 h 529"/>
              <a:gd name="T64" fmla="*/ 510 w 624"/>
              <a:gd name="T65" fmla="*/ 259 h 529"/>
              <a:gd name="T66" fmla="*/ 289 w 624"/>
              <a:gd name="T67" fmla="*/ 268 h 529"/>
              <a:gd name="T68" fmla="*/ 316 w 624"/>
              <a:gd name="T69" fmla="*/ 170 h 529"/>
              <a:gd name="T70" fmla="*/ 354 w 624"/>
              <a:gd name="T71" fmla="*/ 120 h 529"/>
              <a:gd name="T72" fmla="*/ 343 w 624"/>
              <a:gd name="T73" fmla="*/ 107 h 529"/>
              <a:gd name="T74" fmla="*/ 327 w 624"/>
              <a:gd name="T75" fmla="*/ 0 h 529"/>
              <a:gd name="T76" fmla="*/ 0 w 624"/>
              <a:gd name="T77" fmla="*/ 4 h 529"/>
              <a:gd name="T78" fmla="*/ 0 w 624"/>
              <a:gd name="T79" fmla="*/ 4 h 529"/>
              <a:gd name="T80" fmla="*/ 0 w 624"/>
              <a:gd name="T81" fmla="*/ 4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24" h="529">
                <a:moveTo>
                  <a:pt x="0" y="4"/>
                </a:moveTo>
                <a:lnTo>
                  <a:pt x="6" y="147"/>
                </a:lnTo>
                <a:lnTo>
                  <a:pt x="63" y="251"/>
                </a:lnTo>
                <a:lnTo>
                  <a:pt x="42" y="333"/>
                </a:lnTo>
                <a:lnTo>
                  <a:pt x="46" y="401"/>
                </a:lnTo>
                <a:lnTo>
                  <a:pt x="21" y="436"/>
                </a:lnTo>
                <a:lnTo>
                  <a:pt x="31" y="447"/>
                </a:lnTo>
                <a:lnTo>
                  <a:pt x="114" y="438"/>
                </a:lnTo>
                <a:lnTo>
                  <a:pt x="217" y="464"/>
                </a:lnTo>
                <a:lnTo>
                  <a:pt x="251" y="438"/>
                </a:lnTo>
                <a:lnTo>
                  <a:pt x="352" y="479"/>
                </a:lnTo>
                <a:lnTo>
                  <a:pt x="360" y="502"/>
                </a:lnTo>
                <a:lnTo>
                  <a:pt x="398" y="519"/>
                </a:lnTo>
                <a:lnTo>
                  <a:pt x="419" y="498"/>
                </a:lnTo>
                <a:lnTo>
                  <a:pt x="466" y="517"/>
                </a:lnTo>
                <a:lnTo>
                  <a:pt x="497" y="502"/>
                </a:lnTo>
                <a:lnTo>
                  <a:pt x="491" y="472"/>
                </a:lnTo>
                <a:lnTo>
                  <a:pt x="573" y="498"/>
                </a:lnTo>
                <a:lnTo>
                  <a:pt x="569" y="529"/>
                </a:lnTo>
                <a:lnTo>
                  <a:pt x="624" y="491"/>
                </a:lnTo>
                <a:lnTo>
                  <a:pt x="575" y="485"/>
                </a:lnTo>
                <a:lnTo>
                  <a:pt x="538" y="445"/>
                </a:lnTo>
                <a:lnTo>
                  <a:pt x="584" y="396"/>
                </a:lnTo>
                <a:lnTo>
                  <a:pt x="584" y="367"/>
                </a:lnTo>
                <a:lnTo>
                  <a:pt x="533" y="409"/>
                </a:lnTo>
                <a:lnTo>
                  <a:pt x="508" y="396"/>
                </a:lnTo>
                <a:lnTo>
                  <a:pt x="529" y="373"/>
                </a:lnTo>
                <a:lnTo>
                  <a:pt x="472" y="390"/>
                </a:lnTo>
                <a:lnTo>
                  <a:pt x="436" y="375"/>
                </a:lnTo>
                <a:lnTo>
                  <a:pt x="445" y="350"/>
                </a:lnTo>
                <a:lnTo>
                  <a:pt x="542" y="367"/>
                </a:lnTo>
                <a:lnTo>
                  <a:pt x="504" y="305"/>
                </a:lnTo>
                <a:lnTo>
                  <a:pt x="510" y="259"/>
                </a:lnTo>
                <a:lnTo>
                  <a:pt x="289" y="268"/>
                </a:lnTo>
                <a:lnTo>
                  <a:pt x="316" y="170"/>
                </a:lnTo>
                <a:lnTo>
                  <a:pt x="354" y="120"/>
                </a:lnTo>
                <a:lnTo>
                  <a:pt x="343" y="107"/>
                </a:lnTo>
                <a:lnTo>
                  <a:pt x="327" y="0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0" name="Freeform 1137" title="MI">
            <a:extLst>
              <a:ext uri="{FF2B5EF4-FFF2-40B4-BE49-F238E27FC236}">
                <a16:creationId xmlns:a16="http://schemas.microsoft.com/office/drawing/2014/main" id="{AD7015A7-FA32-2DB6-994A-0110AE4BC5C7}"/>
              </a:ext>
            </a:extLst>
          </p:cNvPr>
          <p:cNvSpPr>
            <a:spLocks/>
          </p:cNvSpPr>
          <p:nvPr/>
        </p:nvSpPr>
        <p:spPr bwMode="auto">
          <a:xfrm>
            <a:off x="5014351" y="2706896"/>
            <a:ext cx="631759" cy="317500"/>
          </a:xfrm>
          <a:custGeom>
            <a:avLst/>
            <a:gdLst>
              <a:gd name="T0" fmla="*/ 224 w 622"/>
              <a:gd name="T1" fmla="*/ 203 h 310"/>
              <a:gd name="T2" fmla="*/ 232 w 622"/>
              <a:gd name="T3" fmla="*/ 222 h 310"/>
              <a:gd name="T4" fmla="*/ 253 w 622"/>
              <a:gd name="T5" fmla="*/ 228 h 310"/>
              <a:gd name="T6" fmla="*/ 283 w 622"/>
              <a:gd name="T7" fmla="*/ 310 h 310"/>
              <a:gd name="T8" fmla="*/ 338 w 622"/>
              <a:gd name="T9" fmla="*/ 197 h 310"/>
              <a:gd name="T10" fmla="*/ 367 w 622"/>
              <a:gd name="T11" fmla="*/ 201 h 310"/>
              <a:gd name="T12" fmla="*/ 403 w 622"/>
              <a:gd name="T13" fmla="*/ 184 h 310"/>
              <a:gd name="T14" fmla="*/ 462 w 622"/>
              <a:gd name="T15" fmla="*/ 184 h 310"/>
              <a:gd name="T16" fmla="*/ 483 w 622"/>
              <a:gd name="T17" fmla="*/ 158 h 310"/>
              <a:gd name="T18" fmla="*/ 599 w 622"/>
              <a:gd name="T19" fmla="*/ 161 h 310"/>
              <a:gd name="T20" fmla="*/ 622 w 622"/>
              <a:gd name="T21" fmla="*/ 144 h 310"/>
              <a:gd name="T22" fmla="*/ 584 w 622"/>
              <a:gd name="T23" fmla="*/ 101 h 310"/>
              <a:gd name="T24" fmla="*/ 513 w 622"/>
              <a:gd name="T25" fmla="*/ 102 h 310"/>
              <a:gd name="T26" fmla="*/ 456 w 622"/>
              <a:gd name="T27" fmla="*/ 95 h 310"/>
              <a:gd name="T28" fmla="*/ 384 w 622"/>
              <a:gd name="T29" fmla="*/ 95 h 310"/>
              <a:gd name="T30" fmla="*/ 359 w 622"/>
              <a:gd name="T31" fmla="*/ 131 h 310"/>
              <a:gd name="T32" fmla="*/ 323 w 622"/>
              <a:gd name="T33" fmla="*/ 110 h 310"/>
              <a:gd name="T34" fmla="*/ 285 w 622"/>
              <a:gd name="T35" fmla="*/ 114 h 310"/>
              <a:gd name="T36" fmla="*/ 272 w 622"/>
              <a:gd name="T37" fmla="*/ 76 h 310"/>
              <a:gd name="T38" fmla="*/ 190 w 622"/>
              <a:gd name="T39" fmla="*/ 70 h 310"/>
              <a:gd name="T40" fmla="*/ 181 w 622"/>
              <a:gd name="T41" fmla="*/ 57 h 310"/>
              <a:gd name="T42" fmla="*/ 217 w 622"/>
              <a:gd name="T43" fmla="*/ 17 h 310"/>
              <a:gd name="T44" fmla="*/ 247 w 622"/>
              <a:gd name="T45" fmla="*/ 15 h 310"/>
              <a:gd name="T46" fmla="*/ 217 w 622"/>
              <a:gd name="T47" fmla="*/ 0 h 310"/>
              <a:gd name="T48" fmla="*/ 171 w 622"/>
              <a:gd name="T49" fmla="*/ 11 h 310"/>
              <a:gd name="T50" fmla="*/ 95 w 622"/>
              <a:gd name="T51" fmla="*/ 87 h 310"/>
              <a:gd name="T52" fmla="*/ 57 w 622"/>
              <a:gd name="T53" fmla="*/ 95 h 310"/>
              <a:gd name="T54" fmla="*/ 0 w 622"/>
              <a:gd name="T55" fmla="*/ 133 h 310"/>
              <a:gd name="T56" fmla="*/ 224 w 622"/>
              <a:gd name="T57" fmla="*/ 203 h 310"/>
              <a:gd name="T58" fmla="*/ 224 w 622"/>
              <a:gd name="T59" fmla="*/ 203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22" h="310">
                <a:moveTo>
                  <a:pt x="224" y="203"/>
                </a:moveTo>
                <a:lnTo>
                  <a:pt x="232" y="222"/>
                </a:lnTo>
                <a:lnTo>
                  <a:pt x="253" y="228"/>
                </a:lnTo>
                <a:lnTo>
                  <a:pt x="283" y="310"/>
                </a:lnTo>
                <a:lnTo>
                  <a:pt x="338" y="197"/>
                </a:lnTo>
                <a:lnTo>
                  <a:pt x="367" y="201"/>
                </a:lnTo>
                <a:lnTo>
                  <a:pt x="403" y="184"/>
                </a:lnTo>
                <a:lnTo>
                  <a:pt x="462" y="184"/>
                </a:lnTo>
                <a:lnTo>
                  <a:pt x="483" y="158"/>
                </a:lnTo>
                <a:lnTo>
                  <a:pt x="599" y="161"/>
                </a:lnTo>
                <a:lnTo>
                  <a:pt x="622" y="144"/>
                </a:lnTo>
                <a:lnTo>
                  <a:pt x="584" y="101"/>
                </a:lnTo>
                <a:lnTo>
                  <a:pt x="513" y="102"/>
                </a:lnTo>
                <a:lnTo>
                  <a:pt x="456" y="95"/>
                </a:lnTo>
                <a:lnTo>
                  <a:pt x="384" y="95"/>
                </a:lnTo>
                <a:lnTo>
                  <a:pt x="359" y="131"/>
                </a:lnTo>
                <a:lnTo>
                  <a:pt x="323" y="110"/>
                </a:lnTo>
                <a:lnTo>
                  <a:pt x="285" y="114"/>
                </a:lnTo>
                <a:lnTo>
                  <a:pt x="272" y="76"/>
                </a:lnTo>
                <a:lnTo>
                  <a:pt x="190" y="70"/>
                </a:lnTo>
                <a:lnTo>
                  <a:pt x="181" y="57"/>
                </a:lnTo>
                <a:lnTo>
                  <a:pt x="217" y="17"/>
                </a:lnTo>
                <a:lnTo>
                  <a:pt x="247" y="15"/>
                </a:lnTo>
                <a:lnTo>
                  <a:pt x="217" y="0"/>
                </a:lnTo>
                <a:lnTo>
                  <a:pt x="171" y="11"/>
                </a:lnTo>
                <a:lnTo>
                  <a:pt x="95" y="87"/>
                </a:lnTo>
                <a:lnTo>
                  <a:pt x="57" y="95"/>
                </a:lnTo>
                <a:lnTo>
                  <a:pt x="0" y="133"/>
                </a:lnTo>
                <a:lnTo>
                  <a:pt x="224" y="203"/>
                </a:lnTo>
                <a:lnTo>
                  <a:pt x="224" y="203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1" name="Freeform 1138" title="MI">
            <a:extLst>
              <a:ext uri="{FF2B5EF4-FFF2-40B4-BE49-F238E27FC236}">
                <a16:creationId xmlns:a16="http://schemas.microsoft.com/office/drawing/2014/main" id="{170E8C9E-CCA9-6B9E-B2D1-5DE2C353B651}"/>
              </a:ext>
            </a:extLst>
          </p:cNvPr>
          <p:cNvSpPr>
            <a:spLocks/>
          </p:cNvSpPr>
          <p:nvPr/>
        </p:nvSpPr>
        <p:spPr bwMode="auto">
          <a:xfrm>
            <a:off x="5420709" y="2903746"/>
            <a:ext cx="426992" cy="577850"/>
          </a:xfrm>
          <a:custGeom>
            <a:avLst/>
            <a:gdLst>
              <a:gd name="T0" fmla="*/ 48 w 422"/>
              <a:gd name="T1" fmla="*/ 464 h 559"/>
              <a:gd name="T2" fmla="*/ 42 w 422"/>
              <a:gd name="T3" fmla="*/ 370 h 559"/>
              <a:gd name="T4" fmla="*/ 6 w 422"/>
              <a:gd name="T5" fmla="*/ 302 h 559"/>
              <a:gd name="T6" fmla="*/ 21 w 422"/>
              <a:gd name="T7" fmla="*/ 159 h 559"/>
              <a:gd name="T8" fmla="*/ 82 w 422"/>
              <a:gd name="T9" fmla="*/ 85 h 559"/>
              <a:gd name="T10" fmla="*/ 78 w 422"/>
              <a:gd name="T11" fmla="*/ 140 h 559"/>
              <a:gd name="T12" fmla="*/ 97 w 422"/>
              <a:gd name="T13" fmla="*/ 129 h 559"/>
              <a:gd name="T14" fmla="*/ 97 w 422"/>
              <a:gd name="T15" fmla="*/ 83 h 559"/>
              <a:gd name="T16" fmla="*/ 120 w 422"/>
              <a:gd name="T17" fmla="*/ 57 h 559"/>
              <a:gd name="T18" fmla="*/ 127 w 422"/>
              <a:gd name="T19" fmla="*/ 7 h 559"/>
              <a:gd name="T20" fmla="*/ 148 w 422"/>
              <a:gd name="T21" fmla="*/ 0 h 559"/>
              <a:gd name="T22" fmla="*/ 276 w 422"/>
              <a:gd name="T23" fmla="*/ 43 h 559"/>
              <a:gd name="T24" fmla="*/ 287 w 422"/>
              <a:gd name="T25" fmla="*/ 80 h 559"/>
              <a:gd name="T26" fmla="*/ 304 w 422"/>
              <a:gd name="T27" fmla="*/ 114 h 559"/>
              <a:gd name="T28" fmla="*/ 308 w 422"/>
              <a:gd name="T29" fmla="*/ 175 h 559"/>
              <a:gd name="T30" fmla="*/ 264 w 422"/>
              <a:gd name="T31" fmla="*/ 228 h 559"/>
              <a:gd name="T32" fmla="*/ 262 w 422"/>
              <a:gd name="T33" fmla="*/ 268 h 559"/>
              <a:gd name="T34" fmla="*/ 287 w 422"/>
              <a:gd name="T35" fmla="*/ 281 h 559"/>
              <a:gd name="T36" fmla="*/ 321 w 422"/>
              <a:gd name="T37" fmla="*/ 226 h 559"/>
              <a:gd name="T38" fmla="*/ 356 w 422"/>
              <a:gd name="T39" fmla="*/ 207 h 559"/>
              <a:gd name="T40" fmla="*/ 378 w 422"/>
              <a:gd name="T41" fmla="*/ 218 h 559"/>
              <a:gd name="T42" fmla="*/ 422 w 422"/>
              <a:gd name="T43" fmla="*/ 342 h 559"/>
              <a:gd name="T44" fmla="*/ 392 w 422"/>
              <a:gd name="T45" fmla="*/ 395 h 559"/>
              <a:gd name="T46" fmla="*/ 384 w 422"/>
              <a:gd name="T47" fmla="*/ 433 h 559"/>
              <a:gd name="T48" fmla="*/ 367 w 422"/>
              <a:gd name="T49" fmla="*/ 445 h 559"/>
              <a:gd name="T50" fmla="*/ 367 w 422"/>
              <a:gd name="T51" fmla="*/ 479 h 559"/>
              <a:gd name="T52" fmla="*/ 344 w 422"/>
              <a:gd name="T53" fmla="*/ 524 h 559"/>
              <a:gd name="T54" fmla="*/ 205 w 422"/>
              <a:gd name="T55" fmla="*/ 543 h 559"/>
              <a:gd name="T56" fmla="*/ 202 w 422"/>
              <a:gd name="T57" fmla="*/ 536 h 559"/>
              <a:gd name="T58" fmla="*/ 0 w 422"/>
              <a:gd name="T59" fmla="*/ 559 h 559"/>
              <a:gd name="T60" fmla="*/ 48 w 422"/>
              <a:gd name="T61" fmla="*/ 464 h 559"/>
              <a:gd name="T62" fmla="*/ 48 w 422"/>
              <a:gd name="T63" fmla="*/ 464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22" h="559">
                <a:moveTo>
                  <a:pt x="48" y="464"/>
                </a:moveTo>
                <a:lnTo>
                  <a:pt x="42" y="370"/>
                </a:lnTo>
                <a:lnTo>
                  <a:pt x="6" y="302"/>
                </a:lnTo>
                <a:lnTo>
                  <a:pt x="21" y="159"/>
                </a:lnTo>
                <a:lnTo>
                  <a:pt x="82" y="85"/>
                </a:lnTo>
                <a:lnTo>
                  <a:pt x="78" y="140"/>
                </a:lnTo>
                <a:lnTo>
                  <a:pt x="97" y="129"/>
                </a:lnTo>
                <a:lnTo>
                  <a:pt x="97" y="83"/>
                </a:lnTo>
                <a:lnTo>
                  <a:pt x="120" y="57"/>
                </a:lnTo>
                <a:lnTo>
                  <a:pt x="127" y="7"/>
                </a:lnTo>
                <a:lnTo>
                  <a:pt x="148" y="0"/>
                </a:lnTo>
                <a:lnTo>
                  <a:pt x="276" y="43"/>
                </a:lnTo>
                <a:lnTo>
                  <a:pt x="287" y="80"/>
                </a:lnTo>
                <a:lnTo>
                  <a:pt x="304" y="114"/>
                </a:lnTo>
                <a:lnTo>
                  <a:pt x="308" y="175"/>
                </a:lnTo>
                <a:lnTo>
                  <a:pt x="264" y="228"/>
                </a:lnTo>
                <a:lnTo>
                  <a:pt x="262" y="268"/>
                </a:lnTo>
                <a:lnTo>
                  <a:pt x="287" y="281"/>
                </a:lnTo>
                <a:lnTo>
                  <a:pt x="321" y="226"/>
                </a:lnTo>
                <a:lnTo>
                  <a:pt x="356" y="207"/>
                </a:lnTo>
                <a:lnTo>
                  <a:pt x="378" y="218"/>
                </a:lnTo>
                <a:lnTo>
                  <a:pt x="422" y="342"/>
                </a:lnTo>
                <a:lnTo>
                  <a:pt x="392" y="395"/>
                </a:lnTo>
                <a:lnTo>
                  <a:pt x="384" y="433"/>
                </a:lnTo>
                <a:lnTo>
                  <a:pt x="367" y="445"/>
                </a:lnTo>
                <a:lnTo>
                  <a:pt x="367" y="479"/>
                </a:lnTo>
                <a:lnTo>
                  <a:pt x="344" y="524"/>
                </a:lnTo>
                <a:lnTo>
                  <a:pt x="205" y="543"/>
                </a:lnTo>
                <a:lnTo>
                  <a:pt x="202" y="536"/>
                </a:lnTo>
                <a:lnTo>
                  <a:pt x="0" y="559"/>
                </a:lnTo>
                <a:lnTo>
                  <a:pt x="48" y="464"/>
                </a:lnTo>
                <a:lnTo>
                  <a:pt x="48" y="464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2" name="Freeform 1139" title="WI">
            <a:extLst>
              <a:ext uri="{FF2B5EF4-FFF2-40B4-BE49-F238E27FC236}">
                <a16:creationId xmlns:a16="http://schemas.microsoft.com/office/drawing/2014/main" id="{C715F4FC-873D-13F8-601B-E87BEF3C9E68}"/>
              </a:ext>
            </a:extLst>
          </p:cNvPr>
          <p:cNvSpPr>
            <a:spLocks/>
          </p:cNvSpPr>
          <p:nvPr/>
        </p:nvSpPr>
        <p:spPr bwMode="auto">
          <a:xfrm>
            <a:off x="4774663" y="2795796"/>
            <a:ext cx="590488" cy="609600"/>
          </a:xfrm>
          <a:custGeom>
            <a:avLst/>
            <a:gdLst>
              <a:gd name="T0" fmla="*/ 15 w 578"/>
              <a:gd name="T1" fmla="*/ 227 h 591"/>
              <a:gd name="T2" fmla="*/ 13 w 578"/>
              <a:gd name="T3" fmla="*/ 297 h 591"/>
              <a:gd name="T4" fmla="*/ 84 w 578"/>
              <a:gd name="T5" fmla="*/ 341 h 591"/>
              <a:gd name="T6" fmla="*/ 110 w 578"/>
              <a:gd name="T7" fmla="*/ 371 h 591"/>
              <a:gd name="T8" fmla="*/ 167 w 578"/>
              <a:gd name="T9" fmla="*/ 413 h 591"/>
              <a:gd name="T10" fmla="*/ 175 w 578"/>
              <a:gd name="T11" fmla="*/ 462 h 591"/>
              <a:gd name="T12" fmla="*/ 186 w 578"/>
              <a:gd name="T13" fmla="*/ 529 h 591"/>
              <a:gd name="T14" fmla="*/ 240 w 578"/>
              <a:gd name="T15" fmla="*/ 591 h 591"/>
              <a:gd name="T16" fmla="*/ 527 w 578"/>
              <a:gd name="T17" fmla="*/ 574 h 591"/>
              <a:gd name="T18" fmla="*/ 511 w 578"/>
              <a:gd name="T19" fmla="*/ 483 h 591"/>
              <a:gd name="T20" fmla="*/ 536 w 578"/>
              <a:gd name="T21" fmla="*/ 344 h 591"/>
              <a:gd name="T22" fmla="*/ 536 w 578"/>
              <a:gd name="T23" fmla="*/ 306 h 591"/>
              <a:gd name="T24" fmla="*/ 578 w 578"/>
              <a:gd name="T25" fmla="*/ 198 h 591"/>
              <a:gd name="T26" fmla="*/ 567 w 578"/>
              <a:gd name="T27" fmla="*/ 194 h 591"/>
              <a:gd name="T28" fmla="*/ 540 w 578"/>
              <a:gd name="T29" fmla="*/ 257 h 591"/>
              <a:gd name="T30" fmla="*/ 517 w 578"/>
              <a:gd name="T31" fmla="*/ 261 h 591"/>
              <a:gd name="T32" fmla="*/ 508 w 578"/>
              <a:gd name="T33" fmla="*/ 287 h 591"/>
              <a:gd name="T34" fmla="*/ 483 w 578"/>
              <a:gd name="T35" fmla="*/ 304 h 591"/>
              <a:gd name="T36" fmla="*/ 500 w 578"/>
              <a:gd name="T37" fmla="*/ 247 h 591"/>
              <a:gd name="T38" fmla="*/ 517 w 578"/>
              <a:gd name="T39" fmla="*/ 225 h 591"/>
              <a:gd name="T40" fmla="*/ 487 w 578"/>
              <a:gd name="T41" fmla="*/ 143 h 591"/>
              <a:gd name="T42" fmla="*/ 466 w 578"/>
              <a:gd name="T43" fmla="*/ 137 h 591"/>
              <a:gd name="T44" fmla="*/ 458 w 578"/>
              <a:gd name="T45" fmla="*/ 118 h 591"/>
              <a:gd name="T46" fmla="*/ 234 w 578"/>
              <a:gd name="T47" fmla="*/ 48 h 591"/>
              <a:gd name="T48" fmla="*/ 205 w 578"/>
              <a:gd name="T49" fmla="*/ 35 h 591"/>
              <a:gd name="T50" fmla="*/ 190 w 578"/>
              <a:gd name="T51" fmla="*/ 48 h 591"/>
              <a:gd name="T52" fmla="*/ 184 w 578"/>
              <a:gd name="T53" fmla="*/ 44 h 591"/>
              <a:gd name="T54" fmla="*/ 192 w 578"/>
              <a:gd name="T55" fmla="*/ 19 h 591"/>
              <a:gd name="T56" fmla="*/ 198 w 578"/>
              <a:gd name="T57" fmla="*/ 4 h 591"/>
              <a:gd name="T58" fmla="*/ 190 w 578"/>
              <a:gd name="T59" fmla="*/ 0 h 591"/>
              <a:gd name="T60" fmla="*/ 99 w 578"/>
              <a:gd name="T61" fmla="*/ 38 h 591"/>
              <a:gd name="T62" fmla="*/ 89 w 578"/>
              <a:gd name="T63" fmla="*/ 40 h 591"/>
              <a:gd name="T64" fmla="*/ 70 w 578"/>
              <a:gd name="T65" fmla="*/ 31 h 591"/>
              <a:gd name="T66" fmla="*/ 53 w 578"/>
              <a:gd name="T67" fmla="*/ 42 h 591"/>
              <a:gd name="T68" fmla="*/ 57 w 578"/>
              <a:gd name="T69" fmla="*/ 111 h 591"/>
              <a:gd name="T70" fmla="*/ 0 w 578"/>
              <a:gd name="T71" fmla="*/ 179 h 591"/>
              <a:gd name="T72" fmla="*/ 15 w 578"/>
              <a:gd name="T73" fmla="*/ 227 h 591"/>
              <a:gd name="T74" fmla="*/ 15 w 578"/>
              <a:gd name="T75" fmla="*/ 227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78" h="591">
                <a:moveTo>
                  <a:pt x="15" y="227"/>
                </a:moveTo>
                <a:lnTo>
                  <a:pt x="13" y="297"/>
                </a:lnTo>
                <a:lnTo>
                  <a:pt x="84" y="341"/>
                </a:lnTo>
                <a:lnTo>
                  <a:pt x="110" y="371"/>
                </a:lnTo>
                <a:lnTo>
                  <a:pt x="167" y="413"/>
                </a:lnTo>
                <a:lnTo>
                  <a:pt x="175" y="462"/>
                </a:lnTo>
                <a:lnTo>
                  <a:pt x="186" y="529"/>
                </a:lnTo>
                <a:lnTo>
                  <a:pt x="240" y="591"/>
                </a:lnTo>
                <a:lnTo>
                  <a:pt x="527" y="574"/>
                </a:lnTo>
                <a:lnTo>
                  <a:pt x="511" y="483"/>
                </a:lnTo>
                <a:lnTo>
                  <a:pt x="536" y="344"/>
                </a:lnTo>
                <a:lnTo>
                  <a:pt x="536" y="306"/>
                </a:lnTo>
                <a:lnTo>
                  <a:pt x="578" y="198"/>
                </a:lnTo>
                <a:lnTo>
                  <a:pt x="567" y="194"/>
                </a:lnTo>
                <a:lnTo>
                  <a:pt x="540" y="257"/>
                </a:lnTo>
                <a:lnTo>
                  <a:pt x="517" y="261"/>
                </a:lnTo>
                <a:lnTo>
                  <a:pt x="508" y="287"/>
                </a:lnTo>
                <a:lnTo>
                  <a:pt x="483" y="304"/>
                </a:lnTo>
                <a:lnTo>
                  <a:pt x="500" y="247"/>
                </a:lnTo>
                <a:lnTo>
                  <a:pt x="517" y="225"/>
                </a:lnTo>
                <a:lnTo>
                  <a:pt x="487" y="143"/>
                </a:lnTo>
                <a:lnTo>
                  <a:pt x="466" y="137"/>
                </a:lnTo>
                <a:lnTo>
                  <a:pt x="458" y="118"/>
                </a:lnTo>
                <a:lnTo>
                  <a:pt x="234" y="48"/>
                </a:lnTo>
                <a:lnTo>
                  <a:pt x="205" y="35"/>
                </a:lnTo>
                <a:lnTo>
                  <a:pt x="190" y="48"/>
                </a:lnTo>
                <a:lnTo>
                  <a:pt x="184" y="44"/>
                </a:lnTo>
                <a:lnTo>
                  <a:pt x="192" y="19"/>
                </a:lnTo>
                <a:lnTo>
                  <a:pt x="198" y="4"/>
                </a:lnTo>
                <a:lnTo>
                  <a:pt x="190" y="0"/>
                </a:lnTo>
                <a:lnTo>
                  <a:pt x="99" y="38"/>
                </a:lnTo>
                <a:lnTo>
                  <a:pt x="89" y="40"/>
                </a:lnTo>
                <a:lnTo>
                  <a:pt x="70" y="31"/>
                </a:lnTo>
                <a:lnTo>
                  <a:pt x="53" y="42"/>
                </a:lnTo>
                <a:lnTo>
                  <a:pt x="57" y="111"/>
                </a:lnTo>
                <a:lnTo>
                  <a:pt x="0" y="179"/>
                </a:lnTo>
                <a:lnTo>
                  <a:pt x="15" y="227"/>
                </a:lnTo>
                <a:lnTo>
                  <a:pt x="15" y="227"/>
                </a:lnTo>
                <a:close/>
              </a:path>
            </a:pathLst>
          </a:custGeom>
          <a:solidFill>
            <a:srgbClr val="7030A0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3" name="Freeform 1140" title="IL">
            <a:extLst>
              <a:ext uri="{FF2B5EF4-FFF2-40B4-BE49-F238E27FC236}">
                <a16:creationId xmlns:a16="http://schemas.microsoft.com/office/drawing/2014/main" id="{07A6D0E1-7584-BFA8-F35E-23FA8DDB776D}"/>
              </a:ext>
            </a:extLst>
          </p:cNvPr>
          <p:cNvSpPr>
            <a:spLocks/>
          </p:cNvSpPr>
          <p:nvPr/>
        </p:nvSpPr>
        <p:spPr bwMode="auto">
          <a:xfrm>
            <a:off x="4946095" y="3386346"/>
            <a:ext cx="438104" cy="779462"/>
          </a:xfrm>
          <a:custGeom>
            <a:avLst/>
            <a:gdLst>
              <a:gd name="T0" fmla="*/ 8 w 430"/>
              <a:gd name="T1" fmla="*/ 308 h 753"/>
              <a:gd name="T2" fmla="*/ 52 w 430"/>
              <a:gd name="T3" fmla="*/ 213 h 753"/>
              <a:gd name="T4" fmla="*/ 38 w 430"/>
              <a:gd name="T5" fmla="*/ 177 h 753"/>
              <a:gd name="T6" fmla="*/ 113 w 430"/>
              <a:gd name="T7" fmla="*/ 120 h 753"/>
              <a:gd name="T8" fmla="*/ 126 w 430"/>
              <a:gd name="T9" fmla="*/ 78 h 753"/>
              <a:gd name="T10" fmla="*/ 73 w 430"/>
              <a:gd name="T11" fmla="*/ 17 h 753"/>
              <a:gd name="T12" fmla="*/ 360 w 430"/>
              <a:gd name="T13" fmla="*/ 0 h 753"/>
              <a:gd name="T14" fmla="*/ 367 w 430"/>
              <a:gd name="T15" fmla="*/ 44 h 753"/>
              <a:gd name="T16" fmla="*/ 396 w 430"/>
              <a:gd name="T17" fmla="*/ 101 h 753"/>
              <a:gd name="T18" fmla="*/ 421 w 430"/>
              <a:gd name="T19" fmla="*/ 388 h 753"/>
              <a:gd name="T20" fmla="*/ 415 w 430"/>
              <a:gd name="T21" fmla="*/ 447 h 753"/>
              <a:gd name="T22" fmla="*/ 430 w 430"/>
              <a:gd name="T23" fmla="*/ 481 h 753"/>
              <a:gd name="T24" fmla="*/ 413 w 430"/>
              <a:gd name="T25" fmla="*/ 546 h 753"/>
              <a:gd name="T26" fmla="*/ 390 w 430"/>
              <a:gd name="T27" fmla="*/ 574 h 753"/>
              <a:gd name="T28" fmla="*/ 379 w 430"/>
              <a:gd name="T29" fmla="*/ 622 h 753"/>
              <a:gd name="T30" fmla="*/ 392 w 430"/>
              <a:gd name="T31" fmla="*/ 637 h 753"/>
              <a:gd name="T32" fmla="*/ 381 w 430"/>
              <a:gd name="T33" fmla="*/ 664 h 753"/>
              <a:gd name="T34" fmla="*/ 386 w 430"/>
              <a:gd name="T35" fmla="*/ 673 h 753"/>
              <a:gd name="T36" fmla="*/ 352 w 430"/>
              <a:gd name="T37" fmla="*/ 686 h 753"/>
              <a:gd name="T38" fmla="*/ 344 w 430"/>
              <a:gd name="T39" fmla="*/ 734 h 753"/>
              <a:gd name="T40" fmla="*/ 295 w 430"/>
              <a:gd name="T41" fmla="*/ 719 h 753"/>
              <a:gd name="T42" fmla="*/ 270 w 430"/>
              <a:gd name="T43" fmla="*/ 753 h 753"/>
              <a:gd name="T44" fmla="*/ 255 w 430"/>
              <a:gd name="T45" fmla="*/ 749 h 753"/>
              <a:gd name="T46" fmla="*/ 238 w 430"/>
              <a:gd name="T47" fmla="*/ 719 h 753"/>
              <a:gd name="T48" fmla="*/ 211 w 430"/>
              <a:gd name="T49" fmla="*/ 645 h 753"/>
              <a:gd name="T50" fmla="*/ 147 w 430"/>
              <a:gd name="T51" fmla="*/ 607 h 753"/>
              <a:gd name="T52" fmla="*/ 133 w 430"/>
              <a:gd name="T53" fmla="*/ 569 h 753"/>
              <a:gd name="T54" fmla="*/ 154 w 430"/>
              <a:gd name="T55" fmla="*/ 510 h 753"/>
              <a:gd name="T56" fmla="*/ 137 w 430"/>
              <a:gd name="T57" fmla="*/ 498 h 753"/>
              <a:gd name="T58" fmla="*/ 95 w 430"/>
              <a:gd name="T59" fmla="*/ 498 h 753"/>
              <a:gd name="T60" fmla="*/ 86 w 430"/>
              <a:gd name="T61" fmla="*/ 462 h 753"/>
              <a:gd name="T62" fmla="*/ 17 w 430"/>
              <a:gd name="T63" fmla="*/ 390 h 753"/>
              <a:gd name="T64" fmla="*/ 0 w 430"/>
              <a:gd name="T65" fmla="*/ 331 h 753"/>
              <a:gd name="T66" fmla="*/ 8 w 430"/>
              <a:gd name="T67" fmla="*/ 308 h 753"/>
              <a:gd name="T68" fmla="*/ 8 w 430"/>
              <a:gd name="T69" fmla="*/ 308 h 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30" h="753">
                <a:moveTo>
                  <a:pt x="8" y="308"/>
                </a:moveTo>
                <a:lnTo>
                  <a:pt x="52" y="213"/>
                </a:lnTo>
                <a:lnTo>
                  <a:pt x="38" y="177"/>
                </a:lnTo>
                <a:lnTo>
                  <a:pt x="113" y="120"/>
                </a:lnTo>
                <a:lnTo>
                  <a:pt x="126" y="78"/>
                </a:lnTo>
                <a:lnTo>
                  <a:pt x="73" y="17"/>
                </a:lnTo>
                <a:lnTo>
                  <a:pt x="360" y="0"/>
                </a:lnTo>
                <a:lnTo>
                  <a:pt x="367" y="44"/>
                </a:lnTo>
                <a:lnTo>
                  <a:pt x="396" y="101"/>
                </a:lnTo>
                <a:lnTo>
                  <a:pt x="421" y="388"/>
                </a:lnTo>
                <a:lnTo>
                  <a:pt x="415" y="447"/>
                </a:lnTo>
                <a:lnTo>
                  <a:pt x="430" y="481"/>
                </a:lnTo>
                <a:lnTo>
                  <a:pt x="413" y="546"/>
                </a:lnTo>
                <a:lnTo>
                  <a:pt x="390" y="574"/>
                </a:lnTo>
                <a:lnTo>
                  <a:pt x="379" y="622"/>
                </a:lnTo>
                <a:lnTo>
                  <a:pt x="392" y="637"/>
                </a:lnTo>
                <a:lnTo>
                  <a:pt x="381" y="664"/>
                </a:lnTo>
                <a:lnTo>
                  <a:pt x="386" y="673"/>
                </a:lnTo>
                <a:lnTo>
                  <a:pt x="352" y="686"/>
                </a:lnTo>
                <a:lnTo>
                  <a:pt x="344" y="734"/>
                </a:lnTo>
                <a:lnTo>
                  <a:pt x="295" y="719"/>
                </a:lnTo>
                <a:lnTo>
                  <a:pt x="270" y="753"/>
                </a:lnTo>
                <a:lnTo>
                  <a:pt x="255" y="749"/>
                </a:lnTo>
                <a:lnTo>
                  <a:pt x="238" y="719"/>
                </a:lnTo>
                <a:lnTo>
                  <a:pt x="211" y="645"/>
                </a:lnTo>
                <a:lnTo>
                  <a:pt x="147" y="607"/>
                </a:lnTo>
                <a:lnTo>
                  <a:pt x="133" y="569"/>
                </a:lnTo>
                <a:lnTo>
                  <a:pt x="154" y="510"/>
                </a:lnTo>
                <a:lnTo>
                  <a:pt x="137" y="498"/>
                </a:lnTo>
                <a:lnTo>
                  <a:pt x="95" y="498"/>
                </a:lnTo>
                <a:lnTo>
                  <a:pt x="86" y="462"/>
                </a:lnTo>
                <a:lnTo>
                  <a:pt x="17" y="390"/>
                </a:lnTo>
                <a:lnTo>
                  <a:pt x="0" y="331"/>
                </a:lnTo>
                <a:lnTo>
                  <a:pt x="8" y="308"/>
                </a:lnTo>
                <a:lnTo>
                  <a:pt x="8" y="308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4" name="Freeform 1141" title="IN">
            <a:extLst>
              <a:ext uri="{FF2B5EF4-FFF2-40B4-BE49-F238E27FC236}">
                <a16:creationId xmlns:a16="http://schemas.microsoft.com/office/drawing/2014/main" id="{4CD8DD53-12E3-FF5D-BCFA-E5343191BCEC}"/>
              </a:ext>
            </a:extLst>
          </p:cNvPr>
          <p:cNvSpPr>
            <a:spLocks/>
          </p:cNvSpPr>
          <p:nvPr/>
        </p:nvSpPr>
        <p:spPr bwMode="auto">
          <a:xfrm>
            <a:off x="5331818" y="3454608"/>
            <a:ext cx="342864" cy="587375"/>
          </a:xfrm>
          <a:custGeom>
            <a:avLst/>
            <a:gdLst>
              <a:gd name="T0" fmla="*/ 11 w 338"/>
              <a:gd name="T1" fmla="*/ 566 h 566"/>
              <a:gd name="T2" fmla="*/ 21 w 338"/>
              <a:gd name="T3" fmla="*/ 549 h 566"/>
              <a:gd name="T4" fmla="*/ 85 w 338"/>
              <a:gd name="T5" fmla="*/ 545 h 566"/>
              <a:gd name="T6" fmla="*/ 138 w 338"/>
              <a:gd name="T7" fmla="*/ 528 h 566"/>
              <a:gd name="T8" fmla="*/ 192 w 338"/>
              <a:gd name="T9" fmla="*/ 496 h 566"/>
              <a:gd name="T10" fmla="*/ 235 w 338"/>
              <a:gd name="T11" fmla="*/ 494 h 566"/>
              <a:gd name="T12" fmla="*/ 285 w 338"/>
              <a:gd name="T13" fmla="*/ 412 h 566"/>
              <a:gd name="T14" fmla="*/ 300 w 338"/>
              <a:gd name="T15" fmla="*/ 418 h 566"/>
              <a:gd name="T16" fmla="*/ 338 w 338"/>
              <a:gd name="T17" fmla="*/ 389 h 566"/>
              <a:gd name="T18" fmla="*/ 329 w 338"/>
              <a:gd name="T19" fmla="*/ 368 h 566"/>
              <a:gd name="T20" fmla="*/ 332 w 338"/>
              <a:gd name="T21" fmla="*/ 357 h 566"/>
              <a:gd name="T22" fmla="*/ 294 w 338"/>
              <a:gd name="T23" fmla="*/ 7 h 566"/>
              <a:gd name="T24" fmla="*/ 291 w 338"/>
              <a:gd name="T25" fmla="*/ 0 h 566"/>
              <a:gd name="T26" fmla="*/ 89 w 338"/>
              <a:gd name="T27" fmla="*/ 23 h 566"/>
              <a:gd name="T28" fmla="*/ 51 w 338"/>
              <a:gd name="T29" fmla="*/ 42 h 566"/>
              <a:gd name="T30" fmla="*/ 17 w 338"/>
              <a:gd name="T31" fmla="*/ 32 h 566"/>
              <a:gd name="T32" fmla="*/ 42 w 338"/>
              <a:gd name="T33" fmla="*/ 319 h 566"/>
              <a:gd name="T34" fmla="*/ 36 w 338"/>
              <a:gd name="T35" fmla="*/ 378 h 566"/>
              <a:gd name="T36" fmla="*/ 51 w 338"/>
              <a:gd name="T37" fmla="*/ 412 h 566"/>
              <a:gd name="T38" fmla="*/ 34 w 338"/>
              <a:gd name="T39" fmla="*/ 477 h 566"/>
              <a:gd name="T40" fmla="*/ 11 w 338"/>
              <a:gd name="T41" fmla="*/ 505 h 566"/>
              <a:gd name="T42" fmla="*/ 0 w 338"/>
              <a:gd name="T43" fmla="*/ 553 h 566"/>
              <a:gd name="T44" fmla="*/ 11 w 338"/>
              <a:gd name="T45" fmla="*/ 566 h 566"/>
              <a:gd name="T46" fmla="*/ 11 w 338"/>
              <a:gd name="T47" fmla="*/ 566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8" h="566">
                <a:moveTo>
                  <a:pt x="11" y="566"/>
                </a:moveTo>
                <a:lnTo>
                  <a:pt x="21" y="549"/>
                </a:lnTo>
                <a:lnTo>
                  <a:pt x="85" y="545"/>
                </a:lnTo>
                <a:lnTo>
                  <a:pt x="138" y="528"/>
                </a:lnTo>
                <a:lnTo>
                  <a:pt x="192" y="496"/>
                </a:lnTo>
                <a:lnTo>
                  <a:pt x="235" y="494"/>
                </a:lnTo>
                <a:lnTo>
                  <a:pt x="285" y="412"/>
                </a:lnTo>
                <a:lnTo>
                  <a:pt x="300" y="418"/>
                </a:lnTo>
                <a:lnTo>
                  <a:pt x="338" y="389"/>
                </a:lnTo>
                <a:lnTo>
                  <a:pt x="329" y="368"/>
                </a:lnTo>
                <a:lnTo>
                  <a:pt x="332" y="357"/>
                </a:lnTo>
                <a:lnTo>
                  <a:pt x="294" y="7"/>
                </a:lnTo>
                <a:lnTo>
                  <a:pt x="291" y="0"/>
                </a:lnTo>
                <a:lnTo>
                  <a:pt x="89" y="23"/>
                </a:lnTo>
                <a:lnTo>
                  <a:pt x="51" y="42"/>
                </a:lnTo>
                <a:lnTo>
                  <a:pt x="17" y="32"/>
                </a:lnTo>
                <a:lnTo>
                  <a:pt x="42" y="319"/>
                </a:lnTo>
                <a:lnTo>
                  <a:pt x="36" y="378"/>
                </a:lnTo>
                <a:lnTo>
                  <a:pt x="51" y="412"/>
                </a:lnTo>
                <a:lnTo>
                  <a:pt x="34" y="477"/>
                </a:lnTo>
                <a:lnTo>
                  <a:pt x="11" y="505"/>
                </a:lnTo>
                <a:lnTo>
                  <a:pt x="0" y="553"/>
                </a:lnTo>
                <a:lnTo>
                  <a:pt x="11" y="566"/>
                </a:lnTo>
                <a:lnTo>
                  <a:pt x="11" y="566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5" name="Freeform 1142" title="KY">
            <a:extLst>
              <a:ext uri="{FF2B5EF4-FFF2-40B4-BE49-F238E27FC236}">
                <a16:creationId xmlns:a16="http://schemas.microsoft.com/office/drawing/2014/main" id="{0F75CCE7-C296-335A-D8D6-B318885FC81D}"/>
              </a:ext>
            </a:extLst>
          </p:cNvPr>
          <p:cNvSpPr>
            <a:spLocks/>
          </p:cNvSpPr>
          <p:nvPr/>
        </p:nvSpPr>
        <p:spPr bwMode="auto">
          <a:xfrm>
            <a:off x="5214355" y="3818146"/>
            <a:ext cx="804778" cy="409575"/>
          </a:xfrm>
          <a:custGeom>
            <a:avLst/>
            <a:gdLst>
              <a:gd name="T0" fmla="*/ 4 w 791"/>
              <a:gd name="T1" fmla="*/ 375 h 396"/>
              <a:gd name="T2" fmla="*/ 23 w 791"/>
              <a:gd name="T3" fmla="*/ 373 h 396"/>
              <a:gd name="T4" fmla="*/ 29 w 791"/>
              <a:gd name="T5" fmla="*/ 331 h 396"/>
              <a:gd name="T6" fmla="*/ 17 w 791"/>
              <a:gd name="T7" fmla="*/ 329 h 396"/>
              <a:gd name="T8" fmla="*/ 42 w 791"/>
              <a:gd name="T9" fmla="*/ 295 h 396"/>
              <a:gd name="T10" fmla="*/ 91 w 791"/>
              <a:gd name="T11" fmla="*/ 310 h 396"/>
              <a:gd name="T12" fmla="*/ 99 w 791"/>
              <a:gd name="T13" fmla="*/ 262 h 396"/>
              <a:gd name="T14" fmla="*/ 133 w 791"/>
              <a:gd name="T15" fmla="*/ 249 h 396"/>
              <a:gd name="T16" fmla="*/ 128 w 791"/>
              <a:gd name="T17" fmla="*/ 240 h 396"/>
              <a:gd name="T18" fmla="*/ 147 w 791"/>
              <a:gd name="T19" fmla="*/ 194 h 396"/>
              <a:gd name="T20" fmla="*/ 211 w 791"/>
              <a:gd name="T21" fmla="*/ 190 h 396"/>
              <a:gd name="T22" fmla="*/ 264 w 791"/>
              <a:gd name="T23" fmla="*/ 173 h 396"/>
              <a:gd name="T24" fmla="*/ 299 w 791"/>
              <a:gd name="T25" fmla="*/ 150 h 396"/>
              <a:gd name="T26" fmla="*/ 318 w 791"/>
              <a:gd name="T27" fmla="*/ 141 h 396"/>
              <a:gd name="T28" fmla="*/ 361 w 791"/>
              <a:gd name="T29" fmla="*/ 139 h 396"/>
              <a:gd name="T30" fmla="*/ 411 w 791"/>
              <a:gd name="T31" fmla="*/ 57 h 396"/>
              <a:gd name="T32" fmla="*/ 426 w 791"/>
              <a:gd name="T33" fmla="*/ 63 h 396"/>
              <a:gd name="T34" fmla="*/ 464 w 791"/>
              <a:gd name="T35" fmla="*/ 34 h 396"/>
              <a:gd name="T36" fmla="*/ 455 w 791"/>
              <a:gd name="T37" fmla="*/ 13 h 396"/>
              <a:gd name="T38" fmla="*/ 458 w 791"/>
              <a:gd name="T39" fmla="*/ 2 h 396"/>
              <a:gd name="T40" fmla="*/ 493 w 791"/>
              <a:gd name="T41" fmla="*/ 0 h 396"/>
              <a:gd name="T42" fmla="*/ 515 w 791"/>
              <a:gd name="T43" fmla="*/ 8 h 396"/>
              <a:gd name="T44" fmla="*/ 584 w 791"/>
              <a:gd name="T45" fmla="*/ 48 h 396"/>
              <a:gd name="T46" fmla="*/ 633 w 791"/>
              <a:gd name="T47" fmla="*/ 46 h 396"/>
              <a:gd name="T48" fmla="*/ 656 w 791"/>
              <a:gd name="T49" fmla="*/ 31 h 396"/>
              <a:gd name="T50" fmla="*/ 711 w 791"/>
              <a:gd name="T51" fmla="*/ 65 h 396"/>
              <a:gd name="T52" fmla="*/ 728 w 791"/>
              <a:gd name="T53" fmla="*/ 129 h 396"/>
              <a:gd name="T54" fmla="*/ 791 w 791"/>
              <a:gd name="T55" fmla="*/ 175 h 396"/>
              <a:gd name="T56" fmla="*/ 761 w 791"/>
              <a:gd name="T57" fmla="*/ 211 h 396"/>
              <a:gd name="T58" fmla="*/ 707 w 791"/>
              <a:gd name="T59" fmla="*/ 262 h 396"/>
              <a:gd name="T60" fmla="*/ 706 w 791"/>
              <a:gd name="T61" fmla="*/ 274 h 396"/>
              <a:gd name="T62" fmla="*/ 628 w 791"/>
              <a:gd name="T63" fmla="*/ 323 h 396"/>
              <a:gd name="T64" fmla="*/ 190 w 791"/>
              <a:gd name="T65" fmla="*/ 365 h 396"/>
              <a:gd name="T66" fmla="*/ 143 w 791"/>
              <a:gd name="T67" fmla="*/ 361 h 396"/>
              <a:gd name="T68" fmla="*/ 145 w 791"/>
              <a:gd name="T69" fmla="*/ 384 h 396"/>
              <a:gd name="T70" fmla="*/ 0 w 791"/>
              <a:gd name="T71" fmla="*/ 396 h 396"/>
              <a:gd name="T72" fmla="*/ 4 w 791"/>
              <a:gd name="T73" fmla="*/ 375 h 396"/>
              <a:gd name="T74" fmla="*/ 4 w 791"/>
              <a:gd name="T75" fmla="*/ 375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91" h="396">
                <a:moveTo>
                  <a:pt x="4" y="375"/>
                </a:moveTo>
                <a:lnTo>
                  <a:pt x="23" y="373"/>
                </a:lnTo>
                <a:lnTo>
                  <a:pt x="29" y="331"/>
                </a:lnTo>
                <a:lnTo>
                  <a:pt x="17" y="329"/>
                </a:lnTo>
                <a:lnTo>
                  <a:pt x="42" y="295"/>
                </a:lnTo>
                <a:lnTo>
                  <a:pt x="91" y="310"/>
                </a:lnTo>
                <a:lnTo>
                  <a:pt x="99" y="262"/>
                </a:lnTo>
                <a:lnTo>
                  <a:pt x="133" y="249"/>
                </a:lnTo>
                <a:lnTo>
                  <a:pt x="128" y="240"/>
                </a:lnTo>
                <a:lnTo>
                  <a:pt x="147" y="194"/>
                </a:lnTo>
                <a:lnTo>
                  <a:pt x="211" y="190"/>
                </a:lnTo>
                <a:lnTo>
                  <a:pt x="264" y="173"/>
                </a:lnTo>
                <a:lnTo>
                  <a:pt x="299" y="150"/>
                </a:lnTo>
                <a:lnTo>
                  <a:pt x="318" y="141"/>
                </a:lnTo>
                <a:lnTo>
                  <a:pt x="361" y="139"/>
                </a:lnTo>
                <a:lnTo>
                  <a:pt x="411" y="57"/>
                </a:lnTo>
                <a:lnTo>
                  <a:pt x="426" y="63"/>
                </a:lnTo>
                <a:lnTo>
                  <a:pt x="464" y="34"/>
                </a:lnTo>
                <a:lnTo>
                  <a:pt x="455" y="13"/>
                </a:lnTo>
                <a:lnTo>
                  <a:pt x="458" y="2"/>
                </a:lnTo>
                <a:lnTo>
                  <a:pt x="493" y="0"/>
                </a:lnTo>
                <a:lnTo>
                  <a:pt x="515" y="8"/>
                </a:lnTo>
                <a:lnTo>
                  <a:pt x="584" y="48"/>
                </a:lnTo>
                <a:lnTo>
                  <a:pt x="633" y="46"/>
                </a:lnTo>
                <a:lnTo>
                  <a:pt x="656" y="31"/>
                </a:lnTo>
                <a:lnTo>
                  <a:pt x="711" y="65"/>
                </a:lnTo>
                <a:lnTo>
                  <a:pt x="728" y="129"/>
                </a:lnTo>
                <a:lnTo>
                  <a:pt x="791" y="175"/>
                </a:lnTo>
                <a:lnTo>
                  <a:pt x="761" y="211"/>
                </a:lnTo>
                <a:lnTo>
                  <a:pt x="707" y="262"/>
                </a:lnTo>
                <a:lnTo>
                  <a:pt x="706" y="274"/>
                </a:lnTo>
                <a:lnTo>
                  <a:pt x="628" y="323"/>
                </a:lnTo>
                <a:lnTo>
                  <a:pt x="190" y="365"/>
                </a:lnTo>
                <a:lnTo>
                  <a:pt x="143" y="361"/>
                </a:lnTo>
                <a:lnTo>
                  <a:pt x="145" y="384"/>
                </a:lnTo>
                <a:lnTo>
                  <a:pt x="0" y="396"/>
                </a:lnTo>
                <a:lnTo>
                  <a:pt x="4" y="375"/>
                </a:lnTo>
                <a:lnTo>
                  <a:pt x="4" y="375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6" name="Freeform 1143" title="TN">
            <a:extLst>
              <a:ext uri="{FF2B5EF4-FFF2-40B4-BE49-F238E27FC236}">
                <a16:creationId xmlns:a16="http://schemas.microsoft.com/office/drawing/2014/main" id="{74E587FD-D7AC-FA14-0144-0E334C80328B}"/>
              </a:ext>
            </a:extLst>
          </p:cNvPr>
          <p:cNvSpPr>
            <a:spLocks/>
          </p:cNvSpPr>
          <p:nvPr/>
        </p:nvSpPr>
        <p:spPr bwMode="auto">
          <a:xfrm>
            <a:off x="5115940" y="4126121"/>
            <a:ext cx="946051" cy="317500"/>
          </a:xfrm>
          <a:custGeom>
            <a:avLst/>
            <a:gdLst>
              <a:gd name="T0" fmla="*/ 17 w 931"/>
              <a:gd name="T1" fmla="*/ 253 h 308"/>
              <a:gd name="T2" fmla="*/ 11 w 931"/>
              <a:gd name="T3" fmla="*/ 249 h 308"/>
              <a:gd name="T4" fmla="*/ 38 w 931"/>
              <a:gd name="T5" fmla="*/ 228 h 308"/>
              <a:gd name="T6" fmla="*/ 64 w 931"/>
              <a:gd name="T7" fmla="*/ 180 h 308"/>
              <a:gd name="T8" fmla="*/ 55 w 931"/>
              <a:gd name="T9" fmla="*/ 169 h 308"/>
              <a:gd name="T10" fmla="*/ 68 w 931"/>
              <a:gd name="T11" fmla="*/ 146 h 308"/>
              <a:gd name="T12" fmla="*/ 68 w 931"/>
              <a:gd name="T13" fmla="*/ 120 h 308"/>
              <a:gd name="T14" fmla="*/ 87 w 931"/>
              <a:gd name="T15" fmla="*/ 101 h 308"/>
              <a:gd name="T16" fmla="*/ 232 w 931"/>
              <a:gd name="T17" fmla="*/ 89 h 308"/>
              <a:gd name="T18" fmla="*/ 230 w 931"/>
              <a:gd name="T19" fmla="*/ 66 h 308"/>
              <a:gd name="T20" fmla="*/ 277 w 931"/>
              <a:gd name="T21" fmla="*/ 70 h 308"/>
              <a:gd name="T22" fmla="*/ 715 w 931"/>
              <a:gd name="T23" fmla="*/ 28 h 308"/>
              <a:gd name="T24" fmla="*/ 931 w 931"/>
              <a:gd name="T25" fmla="*/ 0 h 308"/>
              <a:gd name="T26" fmla="*/ 893 w 931"/>
              <a:gd name="T27" fmla="*/ 74 h 308"/>
              <a:gd name="T28" fmla="*/ 834 w 931"/>
              <a:gd name="T29" fmla="*/ 87 h 308"/>
              <a:gd name="T30" fmla="*/ 806 w 931"/>
              <a:gd name="T31" fmla="*/ 125 h 308"/>
              <a:gd name="T32" fmla="*/ 699 w 931"/>
              <a:gd name="T33" fmla="*/ 186 h 308"/>
              <a:gd name="T34" fmla="*/ 694 w 931"/>
              <a:gd name="T35" fmla="*/ 209 h 308"/>
              <a:gd name="T36" fmla="*/ 667 w 931"/>
              <a:gd name="T37" fmla="*/ 222 h 308"/>
              <a:gd name="T38" fmla="*/ 667 w 931"/>
              <a:gd name="T39" fmla="*/ 253 h 308"/>
              <a:gd name="T40" fmla="*/ 523 w 931"/>
              <a:gd name="T41" fmla="*/ 270 h 308"/>
              <a:gd name="T42" fmla="*/ 234 w 931"/>
              <a:gd name="T43" fmla="*/ 294 h 308"/>
              <a:gd name="T44" fmla="*/ 0 w 931"/>
              <a:gd name="T45" fmla="*/ 308 h 308"/>
              <a:gd name="T46" fmla="*/ 17 w 931"/>
              <a:gd name="T47" fmla="*/ 253 h 308"/>
              <a:gd name="T48" fmla="*/ 17 w 931"/>
              <a:gd name="T49" fmla="*/ 253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1" h="308">
                <a:moveTo>
                  <a:pt x="17" y="253"/>
                </a:moveTo>
                <a:lnTo>
                  <a:pt x="11" y="249"/>
                </a:lnTo>
                <a:lnTo>
                  <a:pt x="38" y="228"/>
                </a:lnTo>
                <a:lnTo>
                  <a:pt x="64" y="180"/>
                </a:lnTo>
                <a:lnTo>
                  <a:pt x="55" y="169"/>
                </a:lnTo>
                <a:lnTo>
                  <a:pt x="68" y="146"/>
                </a:lnTo>
                <a:lnTo>
                  <a:pt x="68" y="120"/>
                </a:lnTo>
                <a:lnTo>
                  <a:pt x="87" y="101"/>
                </a:lnTo>
                <a:lnTo>
                  <a:pt x="232" y="89"/>
                </a:lnTo>
                <a:lnTo>
                  <a:pt x="230" y="66"/>
                </a:lnTo>
                <a:lnTo>
                  <a:pt x="277" y="70"/>
                </a:lnTo>
                <a:lnTo>
                  <a:pt x="715" y="28"/>
                </a:lnTo>
                <a:lnTo>
                  <a:pt x="931" y="0"/>
                </a:lnTo>
                <a:lnTo>
                  <a:pt x="893" y="74"/>
                </a:lnTo>
                <a:lnTo>
                  <a:pt x="834" y="87"/>
                </a:lnTo>
                <a:lnTo>
                  <a:pt x="806" y="125"/>
                </a:lnTo>
                <a:lnTo>
                  <a:pt x="699" y="186"/>
                </a:lnTo>
                <a:lnTo>
                  <a:pt x="694" y="209"/>
                </a:lnTo>
                <a:lnTo>
                  <a:pt x="667" y="222"/>
                </a:lnTo>
                <a:lnTo>
                  <a:pt x="667" y="253"/>
                </a:lnTo>
                <a:lnTo>
                  <a:pt x="523" y="270"/>
                </a:lnTo>
                <a:lnTo>
                  <a:pt x="234" y="294"/>
                </a:lnTo>
                <a:lnTo>
                  <a:pt x="0" y="308"/>
                </a:lnTo>
                <a:lnTo>
                  <a:pt x="17" y="253"/>
                </a:lnTo>
                <a:lnTo>
                  <a:pt x="17" y="253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7" name="Freeform 1144" title="MS">
            <a:extLst>
              <a:ext uri="{FF2B5EF4-FFF2-40B4-BE49-F238E27FC236}">
                <a16:creationId xmlns:a16="http://schemas.microsoft.com/office/drawing/2014/main" id="{6387D255-3491-A544-7075-A9BC07B50C16}"/>
              </a:ext>
            </a:extLst>
          </p:cNvPr>
          <p:cNvSpPr>
            <a:spLocks/>
          </p:cNvSpPr>
          <p:nvPr/>
        </p:nvSpPr>
        <p:spPr bwMode="auto">
          <a:xfrm>
            <a:off x="4984191" y="4430921"/>
            <a:ext cx="396834" cy="673100"/>
          </a:xfrm>
          <a:custGeom>
            <a:avLst/>
            <a:gdLst>
              <a:gd name="T0" fmla="*/ 27 w 388"/>
              <a:gd name="T1" fmla="*/ 457 h 654"/>
              <a:gd name="T2" fmla="*/ 65 w 388"/>
              <a:gd name="T3" fmla="*/ 407 h 654"/>
              <a:gd name="T4" fmla="*/ 54 w 388"/>
              <a:gd name="T5" fmla="*/ 394 h 654"/>
              <a:gd name="T6" fmla="*/ 38 w 388"/>
              <a:gd name="T7" fmla="*/ 287 h 654"/>
              <a:gd name="T8" fmla="*/ 33 w 388"/>
              <a:gd name="T9" fmla="*/ 215 h 654"/>
              <a:gd name="T10" fmla="*/ 59 w 388"/>
              <a:gd name="T11" fmla="*/ 135 h 654"/>
              <a:gd name="T12" fmla="*/ 101 w 388"/>
              <a:gd name="T13" fmla="*/ 80 h 654"/>
              <a:gd name="T14" fmla="*/ 97 w 388"/>
              <a:gd name="T15" fmla="*/ 65 h 654"/>
              <a:gd name="T16" fmla="*/ 128 w 388"/>
              <a:gd name="T17" fmla="*/ 14 h 654"/>
              <a:gd name="T18" fmla="*/ 362 w 388"/>
              <a:gd name="T19" fmla="*/ 0 h 654"/>
              <a:gd name="T20" fmla="*/ 373 w 388"/>
              <a:gd name="T21" fmla="*/ 12 h 654"/>
              <a:gd name="T22" fmla="*/ 362 w 388"/>
              <a:gd name="T23" fmla="*/ 419 h 654"/>
              <a:gd name="T24" fmla="*/ 388 w 388"/>
              <a:gd name="T25" fmla="*/ 614 h 654"/>
              <a:gd name="T26" fmla="*/ 379 w 388"/>
              <a:gd name="T27" fmla="*/ 624 h 654"/>
              <a:gd name="T28" fmla="*/ 329 w 388"/>
              <a:gd name="T29" fmla="*/ 612 h 654"/>
              <a:gd name="T30" fmla="*/ 253 w 388"/>
              <a:gd name="T31" fmla="*/ 654 h 654"/>
              <a:gd name="T32" fmla="*/ 215 w 388"/>
              <a:gd name="T33" fmla="*/ 592 h 654"/>
              <a:gd name="T34" fmla="*/ 221 w 388"/>
              <a:gd name="T35" fmla="*/ 546 h 654"/>
              <a:gd name="T36" fmla="*/ 0 w 388"/>
              <a:gd name="T37" fmla="*/ 555 h 654"/>
              <a:gd name="T38" fmla="*/ 27 w 388"/>
              <a:gd name="T39" fmla="*/ 457 h 654"/>
              <a:gd name="T40" fmla="*/ 27 w 388"/>
              <a:gd name="T41" fmla="*/ 457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88" h="654">
                <a:moveTo>
                  <a:pt x="27" y="457"/>
                </a:moveTo>
                <a:lnTo>
                  <a:pt x="65" y="407"/>
                </a:lnTo>
                <a:lnTo>
                  <a:pt x="54" y="394"/>
                </a:lnTo>
                <a:lnTo>
                  <a:pt x="38" y="287"/>
                </a:lnTo>
                <a:lnTo>
                  <a:pt x="33" y="215"/>
                </a:lnTo>
                <a:lnTo>
                  <a:pt x="59" y="135"/>
                </a:lnTo>
                <a:lnTo>
                  <a:pt x="101" y="80"/>
                </a:lnTo>
                <a:lnTo>
                  <a:pt x="97" y="65"/>
                </a:lnTo>
                <a:lnTo>
                  <a:pt x="128" y="14"/>
                </a:lnTo>
                <a:lnTo>
                  <a:pt x="362" y="0"/>
                </a:lnTo>
                <a:lnTo>
                  <a:pt x="373" y="12"/>
                </a:lnTo>
                <a:lnTo>
                  <a:pt x="362" y="419"/>
                </a:lnTo>
                <a:lnTo>
                  <a:pt x="388" y="614"/>
                </a:lnTo>
                <a:lnTo>
                  <a:pt x="379" y="624"/>
                </a:lnTo>
                <a:lnTo>
                  <a:pt x="329" y="612"/>
                </a:lnTo>
                <a:lnTo>
                  <a:pt x="253" y="654"/>
                </a:lnTo>
                <a:lnTo>
                  <a:pt x="215" y="592"/>
                </a:lnTo>
                <a:lnTo>
                  <a:pt x="221" y="546"/>
                </a:lnTo>
                <a:lnTo>
                  <a:pt x="0" y="555"/>
                </a:lnTo>
                <a:lnTo>
                  <a:pt x="27" y="457"/>
                </a:lnTo>
                <a:lnTo>
                  <a:pt x="27" y="457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8" name="Freeform 1145" title="AL">
            <a:extLst>
              <a:ext uri="{FF2B5EF4-FFF2-40B4-BE49-F238E27FC236}">
                <a16:creationId xmlns:a16="http://schemas.microsoft.com/office/drawing/2014/main" id="{774F0129-B29A-C5ED-4BB1-EFE44AADBF96}"/>
              </a:ext>
            </a:extLst>
          </p:cNvPr>
          <p:cNvSpPr>
            <a:spLocks/>
          </p:cNvSpPr>
          <p:nvPr/>
        </p:nvSpPr>
        <p:spPr bwMode="auto">
          <a:xfrm>
            <a:off x="5354041" y="4403933"/>
            <a:ext cx="419056" cy="677863"/>
          </a:xfrm>
          <a:custGeom>
            <a:avLst/>
            <a:gdLst>
              <a:gd name="T0" fmla="*/ 11 w 416"/>
              <a:gd name="T1" fmla="*/ 36 h 659"/>
              <a:gd name="T2" fmla="*/ 0 w 416"/>
              <a:gd name="T3" fmla="*/ 443 h 659"/>
              <a:gd name="T4" fmla="*/ 26 w 416"/>
              <a:gd name="T5" fmla="*/ 638 h 659"/>
              <a:gd name="T6" fmla="*/ 55 w 416"/>
              <a:gd name="T7" fmla="*/ 646 h 659"/>
              <a:gd name="T8" fmla="*/ 81 w 416"/>
              <a:gd name="T9" fmla="*/ 631 h 659"/>
              <a:gd name="T10" fmla="*/ 97 w 416"/>
              <a:gd name="T11" fmla="*/ 646 h 659"/>
              <a:gd name="T12" fmla="*/ 74 w 416"/>
              <a:gd name="T13" fmla="*/ 659 h 659"/>
              <a:gd name="T14" fmla="*/ 131 w 416"/>
              <a:gd name="T15" fmla="*/ 644 h 659"/>
              <a:gd name="T16" fmla="*/ 142 w 416"/>
              <a:gd name="T17" fmla="*/ 627 h 659"/>
              <a:gd name="T18" fmla="*/ 135 w 416"/>
              <a:gd name="T19" fmla="*/ 616 h 659"/>
              <a:gd name="T20" fmla="*/ 138 w 416"/>
              <a:gd name="T21" fmla="*/ 598 h 659"/>
              <a:gd name="T22" fmla="*/ 112 w 416"/>
              <a:gd name="T23" fmla="*/ 574 h 659"/>
              <a:gd name="T24" fmla="*/ 112 w 416"/>
              <a:gd name="T25" fmla="*/ 553 h 659"/>
              <a:gd name="T26" fmla="*/ 416 w 416"/>
              <a:gd name="T27" fmla="*/ 526 h 659"/>
              <a:gd name="T28" fmla="*/ 391 w 416"/>
              <a:gd name="T29" fmla="*/ 422 h 659"/>
              <a:gd name="T30" fmla="*/ 406 w 416"/>
              <a:gd name="T31" fmla="*/ 359 h 659"/>
              <a:gd name="T32" fmla="*/ 368 w 416"/>
              <a:gd name="T33" fmla="*/ 277 h 659"/>
              <a:gd name="T34" fmla="*/ 289 w 416"/>
              <a:gd name="T35" fmla="*/ 0 h 659"/>
              <a:gd name="T36" fmla="*/ 0 w 416"/>
              <a:gd name="T37" fmla="*/ 24 h 659"/>
              <a:gd name="T38" fmla="*/ 11 w 416"/>
              <a:gd name="T39" fmla="*/ 36 h 659"/>
              <a:gd name="T40" fmla="*/ 11 w 416"/>
              <a:gd name="T41" fmla="*/ 36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16" h="659">
                <a:moveTo>
                  <a:pt x="11" y="36"/>
                </a:moveTo>
                <a:lnTo>
                  <a:pt x="0" y="443"/>
                </a:lnTo>
                <a:lnTo>
                  <a:pt x="26" y="638"/>
                </a:lnTo>
                <a:lnTo>
                  <a:pt x="55" y="646"/>
                </a:lnTo>
                <a:lnTo>
                  <a:pt x="81" y="631"/>
                </a:lnTo>
                <a:lnTo>
                  <a:pt x="97" y="646"/>
                </a:lnTo>
                <a:lnTo>
                  <a:pt x="74" y="659"/>
                </a:lnTo>
                <a:lnTo>
                  <a:pt x="131" y="644"/>
                </a:lnTo>
                <a:lnTo>
                  <a:pt x="142" y="627"/>
                </a:lnTo>
                <a:lnTo>
                  <a:pt x="135" y="616"/>
                </a:lnTo>
                <a:lnTo>
                  <a:pt x="138" y="598"/>
                </a:lnTo>
                <a:lnTo>
                  <a:pt x="112" y="574"/>
                </a:lnTo>
                <a:lnTo>
                  <a:pt x="112" y="553"/>
                </a:lnTo>
                <a:lnTo>
                  <a:pt x="416" y="526"/>
                </a:lnTo>
                <a:lnTo>
                  <a:pt x="391" y="422"/>
                </a:lnTo>
                <a:lnTo>
                  <a:pt x="406" y="359"/>
                </a:lnTo>
                <a:lnTo>
                  <a:pt x="368" y="277"/>
                </a:lnTo>
                <a:lnTo>
                  <a:pt x="289" y="0"/>
                </a:lnTo>
                <a:lnTo>
                  <a:pt x="0" y="24"/>
                </a:lnTo>
                <a:lnTo>
                  <a:pt x="11" y="36"/>
                </a:lnTo>
                <a:lnTo>
                  <a:pt x="11" y="36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9" name="Freeform 1146" title="GA">
            <a:extLst>
              <a:ext uri="{FF2B5EF4-FFF2-40B4-BE49-F238E27FC236}">
                <a16:creationId xmlns:a16="http://schemas.microsoft.com/office/drawing/2014/main" id="{1008539D-9396-0B69-5F8E-7427E5A1172A}"/>
              </a:ext>
            </a:extLst>
          </p:cNvPr>
          <p:cNvSpPr>
            <a:spLocks/>
          </p:cNvSpPr>
          <p:nvPr/>
        </p:nvSpPr>
        <p:spPr bwMode="auto">
          <a:xfrm>
            <a:off x="5644522" y="4372183"/>
            <a:ext cx="596838" cy="619125"/>
          </a:xfrm>
          <a:custGeom>
            <a:avLst/>
            <a:gdLst>
              <a:gd name="T0" fmla="*/ 79 w 587"/>
              <a:gd name="T1" fmla="*/ 312 h 603"/>
              <a:gd name="T2" fmla="*/ 117 w 587"/>
              <a:gd name="T3" fmla="*/ 394 h 603"/>
              <a:gd name="T4" fmla="*/ 102 w 587"/>
              <a:gd name="T5" fmla="*/ 457 h 603"/>
              <a:gd name="T6" fmla="*/ 127 w 587"/>
              <a:gd name="T7" fmla="*/ 561 h 603"/>
              <a:gd name="T8" fmla="*/ 150 w 587"/>
              <a:gd name="T9" fmla="*/ 595 h 603"/>
              <a:gd name="T10" fmla="*/ 464 w 587"/>
              <a:gd name="T11" fmla="*/ 578 h 603"/>
              <a:gd name="T12" fmla="*/ 467 w 587"/>
              <a:gd name="T13" fmla="*/ 599 h 603"/>
              <a:gd name="T14" fmla="*/ 486 w 587"/>
              <a:gd name="T15" fmla="*/ 603 h 603"/>
              <a:gd name="T16" fmla="*/ 479 w 587"/>
              <a:gd name="T17" fmla="*/ 552 h 603"/>
              <a:gd name="T18" fmla="*/ 492 w 587"/>
              <a:gd name="T19" fmla="*/ 538 h 603"/>
              <a:gd name="T20" fmla="*/ 538 w 587"/>
              <a:gd name="T21" fmla="*/ 548 h 603"/>
              <a:gd name="T22" fmla="*/ 545 w 587"/>
              <a:gd name="T23" fmla="*/ 512 h 603"/>
              <a:gd name="T24" fmla="*/ 540 w 587"/>
              <a:gd name="T25" fmla="*/ 464 h 603"/>
              <a:gd name="T26" fmla="*/ 559 w 587"/>
              <a:gd name="T27" fmla="*/ 451 h 603"/>
              <a:gd name="T28" fmla="*/ 587 w 587"/>
              <a:gd name="T29" fmla="*/ 360 h 603"/>
              <a:gd name="T30" fmla="*/ 568 w 587"/>
              <a:gd name="T31" fmla="*/ 356 h 603"/>
              <a:gd name="T32" fmla="*/ 492 w 587"/>
              <a:gd name="T33" fmla="*/ 238 h 603"/>
              <a:gd name="T34" fmla="*/ 327 w 587"/>
              <a:gd name="T35" fmla="*/ 90 h 603"/>
              <a:gd name="T36" fmla="*/ 254 w 587"/>
              <a:gd name="T37" fmla="*/ 44 h 603"/>
              <a:gd name="T38" fmla="*/ 279 w 587"/>
              <a:gd name="T39" fmla="*/ 0 h 603"/>
              <a:gd name="T40" fmla="*/ 144 w 587"/>
              <a:gd name="T41" fmla="*/ 18 h 603"/>
              <a:gd name="T42" fmla="*/ 0 w 587"/>
              <a:gd name="T43" fmla="*/ 35 h 603"/>
              <a:gd name="T44" fmla="*/ 79 w 587"/>
              <a:gd name="T45" fmla="*/ 312 h 603"/>
              <a:gd name="T46" fmla="*/ 79 w 587"/>
              <a:gd name="T47" fmla="*/ 312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87" h="603">
                <a:moveTo>
                  <a:pt x="79" y="312"/>
                </a:moveTo>
                <a:lnTo>
                  <a:pt x="117" y="394"/>
                </a:lnTo>
                <a:lnTo>
                  <a:pt x="102" y="457"/>
                </a:lnTo>
                <a:lnTo>
                  <a:pt x="127" y="561"/>
                </a:lnTo>
                <a:lnTo>
                  <a:pt x="150" y="595"/>
                </a:lnTo>
                <a:lnTo>
                  <a:pt x="464" y="578"/>
                </a:lnTo>
                <a:lnTo>
                  <a:pt x="467" y="599"/>
                </a:lnTo>
                <a:lnTo>
                  <a:pt x="486" y="603"/>
                </a:lnTo>
                <a:lnTo>
                  <a:pt x="479" y="552"/>
                </a:lnTo>
                <a:lnTo>
                  <a:pt x="492" y="538"/>
                </a:lnTo>
                <a:lnTo>
                  <a:pt x="538" y="548"/>
                </a:lnTo>
                <a:lnTo>
                  <a:pt x="545" y="512"/>
                </a:lnTo>
                <a:lnTo>
                  <a:pt x="540" y="464"/>
                </a:lnTo>
                <a:lnTo>
                  <a:pt x="559" y="451"/>
                </a:lnTo>
                <a:lnTo>
                  <a:pt x="587" y="360"/>
                </a:lnTo>
                <a:lnTo>
                  <a:pt x="568" y="356"/>
                </a:lnTo>
                <a:lnTo>
                  <a:pt x="492" y="238"/>
                </a:lnTo>
                <a:lnTo>
                  <a:pt x="327" y="90"/>
                </a:lnTo>
                <a:lnTo>
                  <a:pt x="254" y="44"/>
                </a:lnTo>
                <a:lnTo>
                  <a:pt x="279" y="0"/>
                </a:lnTo>
                <a:lnTo>
                  <a:pt x="144" y="18"/>
                </a:lnTo>
                <a:lnTo>
                  <a:pt x="0" y="35"/>
                </a:lnTo>
                <a:lnTo>
                  <a:pt x="79" y="312"/>
                </a:lnTo>
                <a:lnTo>
                  <a:pt x="79" y="312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0" name="Freeform 1147" title="FL">
            <a:extLst>
              <a:ext uri="{FF2B5EF4-FFF2-40B4-BE49-F238E27FC236}">
                <a16:creationId xmlns:a16="http://schemas.microsoft.com/office/drawing/2014/main" id="{B30F1988-577C-71CE-FC0B-E04568AF90C1}"/>
              </a:ext>
            </a:extLst>
          </p:cNvPr>
          <p:cNvSpPr>
            <a:spLocks/>
          </p:cNvSpPr>
          <p:nvPr/>
        </p:nvSpPr>
        <p:spPr bwMode="auto">
          <a:xfrm>
            <a:off x="5468329" y="4923046"/>
            <a:ext cx="1004782" cy="754062"/>
          </a:xfrm>
          <a:custGeom>
            <a:avLst/>
            <a:gdLst>
              <a:gd name="T0" fmla="*/ 0 w 990"/>
              <a:gd name="T1" fmla="*/ 71 h 732"/>
              <a:gd name="T2" fmla="*/ 26 w 990"/>
              <a:gd name="T3" fmla="*/ 95 h 732"/>
              <a:gd name="T4" fmla="*/ 23 w 990"/>
              <a:gd name="T5" fmla="*/ 113 h 732"/>
              <a:gd name="T6" fmla="*/ 30 w 990"/>
              <a:gd name="T7" fmla="*/ 124 h 732"/>
              <a:gd name="T8" fmla="*/ 19 w 990"/>
              <a:gd name="T9" fmla="*/ 141 h 732"/>
              <a:gd name="T10" fmla="*/ 135 w 990"/>
              <a:gd name="T11" fmla="*/ 101 h 732"/>
              <a:gd name="T12" fmla="*/ 283 w 990"/>
              <a:gd name="T13" fmla="*/ 194 h 732"/>
              <a:gd name="T14" fmla="*/ 405 w 990"/>
              <a:gd name="T15" fmla="*/ 130 h 732"/>
              <a:gd name="T16" fmla="*/ 475 w 990"/>
              <a:gd name="T17" fmla="*/ 145 h 732"/>
              <a:gd name="T18" fmla="*/ 564 w 990"/>
              <a:gd name="T19" fmla="*/ 232 h 732"/>
              <a:gd name="T20" fmla="*/ 597 w 990"/>
              <a:gd name="T21" fmla="*/ 232 h 732"/>
              <a:gd name="T22" fmla="*/ 625 w 990"/>
              <a:gd name="T23" fmla="*/ 293 h 732"/>
              <a:gd name="T24" fmla="*/ 618 w 990"/>
              <a:gd name="T25" fmla="*/ 409 h 732"/>
              <a:gd name="T26" fmla="*/ 639 w 990"/>
              <a:gd name="T27" fmla="*/ 422 h 732"/>
              <a:gd name="T28" fmla="*/ 642 w 990"/>
              <a:gd name="T29" fmla="*/ 401 h 732"/>
              <a:gd name="T30" fmla="*/ 671 w 990"/>
              <a:gd name="T31" fmla="*/ 401 h 732"/>
              <a:gd name="T32" fmla="*/ 642 w 990"/>
              <a:gd name="T33" fmla="*/ 457 h 732"/>
              <a:gd name="T34" fmla="*/ 718 w 990"/>
              <a:gd name="T35" fmla="*/ 533 h 732"/>
              <a:gd name="T36" fmla="*/ 730 w 990"/>
              <a:gd name="T37" fmla="*/ 512 h 732"/>
              <a:gd name="T38" fmla="*/ 736 w 990"/>
              <a:gd name="T39" fmla="*/ 565 h 732"/>
              <a:gd name="T40" fmla="*/ 760 w 990"/>
              <a:gd name="T41" fmla="*/ 576 h 732"/>
              <a:gd name="T42" fmla="*/ 787 w 990"/>
              <a:gd name="T43" fmla="*/ 641 h 732"/>
              <a:gd name="T44" fmla="*/ 814 w 990"/>
              <a:gd name="T45" fmla="*/ 641 h 732"/>
              <a:gd name="T46" fmla="*/ 871 w 990"/>
              <a:gd name="T47" fmla="*/ 702 h 732"/>
              <a:gd name="T48" fmla="*/ 903 w 990"/>
              <a:gd name="T49" fmla="*/ 706 h 732"/>
              <a:gd name="T50" fmla="*/ 903 w 990"/>
              <a:gd name="T51" fmla="*/ 715 h 732"/>
              <a:gd name="T52" fmla="*/ 880 w 990"/>
              <a:gd name="T53" fmla="*/ 732 h 732"/>
              <a:gd name="T54" fmla="*/ 931 w 990"/>
              <a:gd name="T55" fmla="*/ 725 h 732"/>
              <a:gd name="T56" fmla="*/ 964 w 990"/>
              <a:gd name="T57" fmla="*/ 711 h 732"/>
              <a:gd name="T58" fmla="*/ 981 w 990"/>
              <a:gd name="T59" fmla="*/ 626 h 732"/>
              <a:gd name="T60" fmla="*/ 990 w 990"/>
              <a:gd name="T61" fmla="*/ 630 h 732"/>
              <a:gd name="T62" fmla="*/ 983 w 990"/>
              <a:gd name="T63" fmla="*/ 512 h 732"/>
              <a:gd name="T64" fmla="*/ 969 w 990"/>
              <a:gd name="T65" fmla="*/ 477 h 732"/>
              <a:gd name="T66" fmla="*/ 863 w 990"/>
              <a:gd name="T67" fmla="*/ 306 h 732"/>
              <a:gd name="T68" fmla="*/ 779 w 990"/>
              <a:gd name="T69" fmla="*/ 145 h 732"/>
              <a:gd name="T70" fmla="*/ 728 w 990"/>
              <a:gd name="T71" fmla="*/ 12 h 732"/>
              <a:gd name="T72" fmla="*/ 715 w 990"/>
              <a:gd name="T73" fmla="*/ 10 h 732"/>
              <a:gd name="T74" fmla="*/ 669 w 990"/>
              <a:gd name="T75" fmla="*/ 0 h 732"/>
              <a:gd name="T76" fmla="*/ 656 w 990"/>
              <a:gd name="T77" fmla="*/ 14 h 732"/>
              <a:gd name="T78" fmla="*/ 663 w 990"/>
              <a:gd name="T79" fmla="*/ 65 h 732"/>
              <a:gd name="T80" fmla="*/ 644 w 990"/>
              <a:gd name="T81" fmla="*/ 61 h 732"/>
              <a:gd name="T82" fmla="*/ 641 w 990"/>
              <a:gd name="T83" fmla="*/ 40 h 732"/>
              <a:gd name="T84" fmla="*/ 327 w 990"/>
              <a:gd name="T85" fmla="*/ 57 h 732"/>
              <a:gd name="T86" fmla="*/ 304 w 990"/>
              <a:gd name="T87" fmla="*/ 23 h 732"/>
              <a:gd name="T88" fmla="*/ 0 w 990"/>
              <a:gd name="T89" fmla="*/ 50 h 732"/>
              <a:gd name="T90" fmla="*/ 0 w 990"/>
              <a:gd name="T91" fmla="*/ 71 h 732"/>
              <a:gd name="T92" fmla="*/ 0 w 990"/>
              <a:gd name="T93" fmla="*/ 71 h 7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90" h="732">
                <a:moveTo>
                  <a:pt x="0" y="71"/>
                </a:moveTo>
                <a:lnTo>
                  <a:pt x="26" y="95"/>
                </a:lnTo>
                <a:lnTo>
                  <a:pt x="23" y="113"/>
                </a:lnTo>
                <a:lnTo>
                  <a:pt x="30" y="124"/>
                </a:lnTo>
                <a:lnTo>
                  <a:pt x="19" y="141"/>
                </a:lnTo>
                <a:lnTo>
                  <a:pt x="135" y="101"/>
                </a:lnTo>
                <a:lnTo>
                  <a:pt x="283" y="194"/>
                </a:lnTo>
                <a:lnTo>
                  <a:pt x="405" y="130"/>
                </a:lnTo>
                <a:lnTo>
                  <a:pt x="475" y="145"/>
                </a:lnTo>
                <a:lnTo>
                  <a:pt x="564" y="232"/>
                </a:lnTo>
                <a:lnTo>
                  <a:pt x="597" y="232"/>
                </a:lnTo>
                <a:lnTo>
                  <a:pt x="625" y="293"/>
                </a:lnTo>
                <a:lnTo>
                  <a:pt x="618" y="409"/>
                </a:lnTo>
                <a:lnTo>
                  <a:pt x="639" y="422"/>
                </a:lnTo>
                <a:lnTo>
                  <a:pt x="642" y="401"/>
                </a:lnTo>
                <a:lnTo>
                  <a:pt x="671" y="401"/>
                </a:lnTo>
                <a:lnTo>
                  <a:pt x="642" y="457"/>
                </a:lnTo>
                <a:lnTo>
                  <a:pt x="718" y="533"/>
                </a:lnTo>
                <a:lnTo>
                  <a:pt x="730" y="512"/>
                </a:lnTo>
                <a:lnTo>
                  <a:pt x="736" y="565"/>
                </a:lnTo>
                <a:lnTo>
                  <a:pt x="760" y="576"/>
                </a:lnTo>
                <a:lnTo>
                  <a:pt x="787" y="641"/>
                </a:lnTo>
                <a:lnTo>
                  <a:pt x="814" y="641"/>
                </a:lnTo>
                <a:lnTo>
                  <a:pt x="871" y="702"/>
                </a:lnTo>
                <a:lnTo>
                  <a:pt x="903" y="706"/>
                </a:lnTo>
                <a:lnTo>
                  <a:pt x="903" y="715"/>
                </a:lnTo>
                <a:lnTo>
                  <a:pt x="880" y="732"/>
                </a:lnTo>
                <a:lnTo>
                  <a:pt x="931" y="725"/>
                </a:lnTo>
                <a:lnTo>
                  <a:pt x="964" y="711"/>
                </a:lnTo>
                <a:lnTo>
                  <a:pt x="981" y="626"/>
                </a:lnTo>
                <a:lnTo>
                  <a:pt x="990" y="630"/>
                </a:lnTo>
                <a:lnTo>
                  <a:pt x="983" y="512"/>
                </a:lnTo>
                <a:lnTo>
                  <a:pt x="969" y="477"/>
                </a:lnTo>
                <a:lnTo>
                  <a:pt x="863" y="306"/>
                </a:lnTo>
                <a:lnTo>
                  <a:pt x="779" y="145"/>
                </a:lnTo>
                <a:lnTo>
                  <a:pt x="728" y="12"/>
                </a:lnTo>
                <a:lnTo>
                  <a:pt x="715" y="10"/>
                </a:lnTo>
                <a:lnTo>
                  <a:pt x="669" y="0"/>
                </a:lnTo>
                <a:lnTo>
                  <a:pt x="656" y="14"/>
                </a:lnTo>
                <a:lnTo>
                  <a:pt x="663" y="65"/>
                </a:lnTo>
                <a:lnTo>
                  <a:pt x="644" y="61"/>
                </a:lnTo>
                <a:lnTo>
                  <a:pt x="641" y="40"/>
                </a:lnTo>
                <a:lnTo>
                  <a:pt x="327" y="57"/>
                </a:lnTo>
                <a:lnTo>
                  <a:pt x="304" y="23"/>
                </a:lnTo>
                <a:lnTo>
                  <a:pt x="0" y="50"/>
                </a:lnTo>
                <a:lnTo>
                  <a:pt x="0" y="71"/>
                </a:lnTo>
                <a:lnTo>
                  <a:pt x="0" y="71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1" name="Freeform 1151" title="OH">
            <a:extLst>
              <a:ext uri="{FF2B5EF4-FFF2-40B4-BE49-F238E27FC236}">
                <a16:creationId xmlns:a16="http://schemas.microsoft.com/office/drawing/2014/main" id="{352C0D32-2AD3-4770-890C-C60482A42D49}"/>
              </a:ext>
            </a:extLst>
          </p:cNvPr>
          <p:cNvSpPr>
            <a:spLocks/>
          </p:cNvSpPr>
          <p:nvPr/>
        </p:nvSpPr>
        <p:spPr bwMode="auto">
          <a:xfrm>
            <a:off x="5630237" y="3370471"/>
            <a:ext cx="465088" cy="517525"/>
          </a:xfrm>
          <a:custGeom>
            <a:avLst/>
            <a:gdLst>
              <a:gd name="T0" fmla="*/ 0 w 459"/>
              <a:gd name="T1" fmla="*/ 91 h 504"/>
              <a:gd name="T2" fmla="*/ 38 w 459"/>
              <a:gd name="T3" fmla="*/ 441 h 504"/>
              <a:gd name="T4" fmla="*/ 95 w 459"/>
              <a:gd name="T5" fmla="*/ 447 h 504"/>
              <a:gd name="T6" fmla="*/ 164 w 459"/>
              <a:gd name="T7" fmla="*/ 487 h 504"/>
              <a:gd name="T8" fmla="*/ 213 w 459"/>
              <a:gd name="T9" fmla="*/ 485 h 504"/>
              <a:gd name="T10" fmla="*/ 236 w 459"/>
              <a:gd name="T11" fmla="*/ 470 h 504"/>
              <a:gd name="T12" fmla="*/ 291 w 459"/>
              <a:gd name="T13" fmla="*/ 504 h 504"/>
              <a:gd name="T14" fmla="*/ 324 w 459"/>
              <a:gd name="T15" fmla="*/ 475 h 504"/>
              <a:gd name="T16" fmla="*/ 331 w 459"/>
              <a:gd name="T17" fmla="*/ 420 h 504"/>
              <a:gd name="T18" fmla="*/ 352 w 459"/>
              <a:gd name="T19" fmla="*/ 432 h 504"/>
              <a:gd name="T20" fmla="*/ 364 w 459"/>
              <a:gd name="T21" fmla="*/ 386 h 504"/>
              <a:gd name="T22" fmla="*/ 440 w 459"/>
              <a:gd name="T23" fmla="*/ 319 h 504"/>
              <a:gd name="T24" fmla="*/ 453 w 459"/>
              <a:gd name="T25" fmla="*/ 211 h 504"/>
              <a:gd name="T26" fmla="*/ 443 w 459"/>
              <a:gd name="T27" fmla="*/ 188 h 504"/>
              <a:gd name="T28" fmla="*/ 459 w 459"/>
              <a:gd name="T29" fmla="*/ 177 h 504"/>
              <a:gd name="T30" fmla="*/ 430 w 459"/>
              <a:gd name="T31" fmla="*/ 0 h 504"/>
              <a:gd name="T32" fmla="*/ 352 w 459"/>
              <a:gd name="T33" fmla="*/ 40 h 504"/>
              <a:gd name="T34" fmla="*/ 312 w 459"/>
              <a:gd name="T35" fmla="*/ 82 h 504"/>
              <a:gd name="T36" fmla="*/ 284 w 459"/>
              <a:gd name="T37" fmla="*/ 84 h 504"/>
              <a:gd name="T38" fmla="*/ 240 w 459"/>
              <a:gd name="T39" fmla="*/ 107 h 504"/>
              <a:gd name="T40" fmla="*/ 139 w 459"/>
              <a:gd name="T41" fmla="*/ 72 h 504"/>
              <a:gd name="T42" fmla="*/ 0 w 459"/>
              <a:gd name="T43" fmla="*/ 91 h 504"/>
              <a:gd name="T44" fmla="*/ 0 w 459"/>
              <a:gd name="T45" fmla="*/ 91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59" h="504">
                <a:moveTo>
                  <a:pt x="0" y="91"/>
                </a:moveTo>
                <a:lnTo>
                  <a:pt x="38" y="441"/>
                </a:lnTo>
                <a:lnTo>
                  <a:pt x="95" y="447"/>
                </a:lnTo>
                <a:lnTo>
                  <a:pt x="164" y="487"/>
                </a:lnTo>
                <a:lnTo>
                  <a:pt x="213" y="485"/>
                </a:lnTo>
                <a:lnTo>
                  <a:pt x="236" y="470"/>
                </a:lnTo>
                <a:lnTo>
                  <a:pt x="291" y="504"/>
                </a:lnTo>
                <a:lnTo>
                  <a:pt x="324" y="475"/>
                </a:lnTo>
                <a:lnTo>
                  <a:pt x="331" y="420"/>
                </a:lnTo>
                <a:lnTo>
                  <a:pt x="352" y="432"/>
                </a:lnTo>
                <a:lnTo>
                  <a:pt x="364" y="386"/>
                </a:lnTo>
                <a:lnTo>
                  <a:pt x="440" y="319"/>
                </a:lnTo>
                <a:lnTo>
                  <a:pt x="453" y="211"/>
                </a:lnTo>
                <a:lnTo>
                  <a:pt x="443" y="188"/>
                </a:lnTo>
                <a:lnTo>
                  <a:pt x="459" y="177"/>
                </a:lnTo>
                <a:lnTo>
                  <a:pt x="430" y="0"/>
                </a:lnTo>
                <a:lnTo>
                  <a:pt x="352" y="40"/>
                </a:lnTo>
                <a:lnTo>
                  <a:pt x="312" y="82"/>
                </a:lnTo>
                <a:lnTo>
                  <a:pt x="284" y="84"/>
                </a:lnTo>
                <a:lnTo>
                  <a:pt x="240" y="107"/>
                </a:lnTo>
                <a:lnTo>
                  <a:pt x="139" y="72"/>
                </a:lnTo>
                <a:lnTo>
                  <a:pt x="0" y="91"/>
                </a:lnTo>
                <a:lnTo>
                  <a:pt x="0" y="91"/>
                </a:lnTo>
                <a:close/>
              </a:path>
            </a:pathLst>
          </a:custGeom>
          <a:solidFill>
            <a:srgbClr val="7030A0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2" name="Freeform 1152" title="WV">
            <a:extLst>
              <a:ext uri="{FF2B5EF4-FFF2-40B4-BE49-F238E27FC236}">
                <a16:creationId xmlns:a16="http://schemas.microsoft.com/office/drawing/2014/main" id="{5F8BCF59-13B6-D86D-3E05-79EF2C1F2101}"/>
              </a:ext>
            </a:extLst>
          </p:cNvPr>
          <p:cNvSpPr>
            <a:spLocks/>
          </p:cNvSpPr>
          <p:nvPr/>
        </p:nvSpPr>
        <p:spPr bwMode="auto">
          <a:xfrm>
            <a:off x="5925481" y="3554621"/>
            <a:ext cx="495248" cy="485775"/>
          </a:xfrm>
          <a:custGeom>
            <a:avLst/>
            <a:gdLst>
              <a:gd name="T0" fmla="*/ 0 w 489"/>
              <a:gd name="T1" fmla="*/ 327 h 473"/>
              <a:gd name="T2" fmla="*/ 17 w 489"/>
              <a:gd name="T3" fmla="*/ 391 h 473"/>
              <a:gd name="T4" fmla="*/ 80 w 489"/>
              <a:gd name="T5" fmla="*/ 437 h 473"/>
              <a:gd name="T6" fmla="*/ 111 w 489"/>
              <a:gd name="T7" fmla="*/ 473 h 473"/>
              <a:gd name="T8" fmla="*/ 204 w 489"/>
              <a:gd name="T9" fmla="*/ 435 h 473"/>
              <a:gd name="T10" fmla="*/ 246 w 489"/>
              <a:gd name="T11" fmla="*/ 429 h 473"/>
              <a:gd name="T12" fmla="*/ 268 w 489"/>
              <a:gd name="T13" fmla="*/ 401 h 473"/>
              <a:gd name="T14" fmla="*/ 304 w 489"/>
              <a:gd name="T15" fmla="*/ 258 h 473"/>
              <a:gd name="T16" fmla="*/ 344 w 489"/>
              <a:gd name="T17" fmla="*/ 275 h 473"/>
              <a:gd name="T18" fmla="*/ 420 w 489"/>
              <a:gd name="T19" fmla="*/ 122 h 473"/>
              <a:gd name="T20" fmla="*/ 479 w 489"/>
              <a:gd name="T21" fmla="*/ 154 h 473"/>
              <a:gd name="T22" fmla="*/ 489 w 489"/>
              <a:gd name="T23" fmla="*/ 127 h 473"/>
              <a:gd name="T24" fmla="*/ 447 w 489"/>
              <a:gd name="T25" fmla="*/ 93 h 473"/>
              <a:gd name="T26" fmla="*/ 415 w 489"/>
              <a:gd name="T27" fmla="*/ 97 h 473"/>
              <a:gd name="T28" fmla="*/ 403 w 489"/>
              <a:gd name="T29" fmla="*/ 114 h 473"/>
              <a:gd name="T30" fmla="*/ 344 w 489"/>
              <a:gd name="T31" fmla="*/ 131 h 473"/>
              <a:gd name="T32" fmla="*/ 306 w 489"/>
              <a:gd name="T33" fmla="*/ 173 h 473"/>
              <a:gd name="T34" fmla="*/ 295 w 489"/>
              <a:gd name="T35" fmla="*/ 106 h 473"/>
              <a:gd name="T36" fmla="*/ 189 w 489"/>
              <a:gd name="T37" fmla="*/ 123 h 473"/>
              <a:gd name="T38" fmla="*/ 168 w 489"/>
              <a:gd name="T39" fmla="*/ 0 h 473"/>
              <a:gd name="T40" fmla="*/ 152 w 489"/>
              <a:gd name="T41" fmla="*/ 11 h 473"/>
              <a:gd name="T42" fmla="*/ 162 w 489"/>
              <a:gd name="T43" fmla="*/ 34 h 473"/>
              <a:gd name="T44" fmla="*/ 149 w 489"/>
              <a:gd name="T45" fmla="*/ 142 h 473"/>
              <a:gd name="T46" fmla="*/ 73 w 489"/>
              <a:gd name="T47" fmla="*/ 209 h 473"/>
              <a:gd name="T48" fmla="*/ 61 w 489"/>
              <a:gd name="T49" fmla="*/ 255 h 473"/>
              <a:gd name="T50" fmla="*/ 40 w 489"/>
              <a:gd name="T51" fmla="*/ 243 h 473"/>
              <a:gd name="T52" fmla="*/ 33 w 489"/>
              <a:gd name="T53" fmla="*/ 298 h 473"/>
              <a:gd name="T54" fmla="*/ 0 w 489"/>
              <a:gd name="T55" fmla="*/ 327 h 473"/>
              <a:gd name="T56" fmla="*/ 0 w 489"/>
              <a:gd name="T57" fmla="*/ 327 h 473"/>
              <a:gd name="T58" fmla="*/ 0 w 489"/>
              <a:gd name="T59" fmla="*/ 327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89" h="473">
                <a:moveTo>
                  <a:pt x="0" y="327"/>
                </a:moveTo>
                <a:lnTo>
                  <a:pt x="17" y="391"/>
                </a:lnTo>
                <a:lnTo>
                  <a:pt x="80" y="437"/>
                </a:lnTo>
                <a:lnTo>
                  <a:pt x="111" y="473"/>
                </a:lnTo>
                <a:lnTo>
                  <a:pt x="204" y="435"/>
                </a:lnTo>
                <a:lnTo>
                  <a:pt x="246" y="429"/>
                </a:lnTo>
                <a:lnTo>
                  <a:pt x="268" y="401"/>
                </a:lnTo>
                <a:lnTo>
                  <a:pt x="304" y="258"/>
                </a:lnTo>
                <a:lnTo>
                  <a:pt x="344" y="275"/>
                </a:lnTo>
                <a:lnTo>
                  <a:pt x="420" y="122"/>
                </a:lnTo>
                <a:lnTo>
                  <a:pt x="479" y="154"/>
                </a:lnTo>
                <a:lnTo>
                  <a:pt x="489" y="127"/>
                </a:lnTo>
                <a:lnTo>
                  <a:pt x="447" y="93"/>
                </a:lnTo>
                <a:lnTo>
                  <a:pt x="415" y="97"/>
                </a:lnTo>
                <a:lnTo>
                  <a:pt x="403" y="114"/>
                </a:lnTo>
                <a:lnTo>
                  <a:pt x="344" y="131"/>
                </a:lnTo>
                <a:lnTo>
                  <a:pt x="306" y="173"/>
                </a:lnTo>
                <a:lnTo>
                  <a:pt x="295" y="106"/>
                </a:lnTo>
                <a:lnTo>
                  <a:pt x="189" y="123"/>
                </a:lnTo>
                <a:lnTo>
                  <a:pt x="168" y="0"/>
                </a:lnTo>
                <a:lnTo>
                  <a:pt x="152" y="11"/>
                </a:lnTo>
                <a:lnTo>
                  <a:pt x="162" y="34"/>
                </a:lnTo>
                <a:lnTo>
                  <a:pt x="149" y="142"/>
                </a:lnTo>
                <a:lnTo>
                  <a:pt x="73" y="209"/>
                </a:lnTo>
                <a:lnTo>
                  <a:pt x="61" y="255"/>
                </a:lnTo>
                <a:lnTo>
                  <a:pt x="40" y="243"/>
                </a:lnTo>
                <a:lnTo>
                  <a:pt x="33" y="298"/>
                </a:lnTo>
                <a:lnTo>
                  <a:pt x="0" y="327"/>
                </a:lnTo>
                <a:lnTo>
                  <a:pt x="0" y="327"/>
                </a:lnTo>
                <a:lnTo>
                  <a:pt x="0" y="327"/>
                </a:lnTo>
                <a:close/>
              </a:path>
            </a:pathLst>
          </a:custGeom>
          <a:solidFill>
            <a:srgbClr val="7030A0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 dirty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3" name="Freeform 1153" title="MD">
            <a:extLst>
              <a:ext uri="{FF2B5EF4-FFF2-40B4-BE49-F238E27FC236}">
                <a16:creationId xmlns:a16="http://schemas.microsoft.com/office/drawing/2014/main" id="{B2E271E8-B3D4-737F-B635-65544FB71AE9}"/>
              </a:ext>
            </a:extLst>
          </p:cNvPr>
          <p:cNvSpPr>
            <a:spLocks/>
          </p:cNvSpPr>
          <p:nvPr/>
        </p:nvSpPr>
        <p:spPr bwMode="auto">
          <a:xfrm>
            <a:off x="6223900" y="3589546"/>
            <a:ext cx="506359" cy="244475"/>
          </a:xfrm>
          <a:custGeom>
            <a:avLst/>
            <a:gdLst>
              <a:gd name="T0" fmla="*/ 0 w 496"/>
              <a:gd name="T1" fmla="*/ 72 h 240"/>
              <a:gd name="T2" fmla="*/ 11 w 496"/>
              <a:gd name="T3" fmla="*/ 139 h 240"/>
              <a:gd name="T4" fmla="*/ 49 w 496"/>
              <a:gd name="T5" fmla="*/ 97 h 240"/>
              <a:gd name="T6" fmla="*/ 108 w 496"/>
              <a:gd name="T7" fmla="*/ 80 h 240"/>
              <a:gd name="T8" fmla="*/ 120 w 496"/>
              <a:gd name="T9" fmla="*/ 63 h 240"/>
              <a:gd name="T10" fmla="*/ 152 w 496"/>
              <a:gd name="T11" fmla="*/ 59 h 240"/>
              <a:gd name="T12" fmla="*/ 194 w 496"/>
              <a:gd name="T13" fmla="*/ 93 h 240"/>
              <a:gd name="T14" fmla="*/ 222 w 496"/>
              <a:gd name="T15" fmla="*/ 101 h 240"/>
              <a:gd name="T16" fmla="*/ 276 w 496"/>
              <a:gd name="T17" fmla="*/ 148 h 240"/>
              <a:gd name="T18" fmla="*/ 257 w 496"/>
              <a:gd name="T19" fmla="*/ 194 h 240"/>
              <a:gd name="T20" fmla="*/ 264 w 496"/>
              <a:gd name="T21" fmla="*/ 215 h 240"/>
              <a:gd name="T22" fmla="*/ 287 w 496"/>
              <a:gd name="T23" fmla="*/ 205 h 240"/>
              <a:gd name="T24" fmla="*/ 308 w 496"/>
              <a:gd name="T25" fmla="*/ 205 h 240"/>
              <a:gd name="T26" fmla="*/ 319 w 496"/>
              <a:gd name="T27" fmla="*/ 221 h 240"/>
              <a:gd name="T28" fmla="*/ 344 w 496"/>
              <a:gd name="T29" fmla="*/ 221 h 240"/>
              <a:gd name="T30" fmla="*/ 354 w 496"/>
              <a:gd name="T31" fmla="*/ 215 h 240"/>
              <a:gd name="T32" fmla="*/ 338 w 496"/>
              <a:gd name="T33" fmla="*/ 173 h 240"/>
              <a:gd name="T34" fmla="*/ 335 w 496"/>
              <a:gd name="T35" fmla="*/ 97 h 240"/>
              <a:gd name="T36" fmla="*/ 316 w 496"/>
              <a:gd name="T37" fmla="*/ 86 h 240"/>
              <a:gd name="T38" fmla="*/ 354 w 496"/>
              <a:gd name="T39" fmla="*/ 51 h 240"/>
              <a:gd name="T40" fmla="*/ 356 w 496"/>
              <a:gd name="T41" fmla="*/ 29 h 240"/>
              <a:gd name="T42" fmla="*/ 380 w 496"/>
              <a:gd name="T43" fmla="*/ 31 h 240"/>
              <a:gd name="T44" fmla="*/ 350 w 496"/>
              <a:gd name="T45" fmla="*/ 78 h 240"/>
              <a:gd name="T46" fmla="*/ 367 w 496"/>
              <a:gd name="T47" fmla="*/ 135 h 240"/>
              <a:gd name="T48" fmla="*/ 375 w 496"/>
              <a:gd name="T49" fmla="*/ 150 h 240"/>
              <a:gd name="T50" fmla="*/ 386 w 496"/>
              <a:gd name="T51" fmla="*/ 158 h 240"/>
              <a:gd name="T52" fmla="*/ 363 w 496"/>
              <a:gd name="T53" fmla="*/ 156 h 240"/>
              <a:gd name="T54" fmla="*/ 371 w 496"/>
              <a:gd name="T55" fmla="*/ 192 h 240"/>
              <a:gd name="T56" fmla="*/ 411 w 496"/>
              <a:gd name="T57" fmla="*/ 215 h 240"/>
              <a:gd name="T58" fmla="*/ 420 w 496"/>
              <a:gd name="T59" fmla="*/ 221 h 240"/>
              <a:gd name="T60" fmla="*/ 432 w 496"/>
              <a:gd name="T61" fmla="*/ 221 h 240"/>
              <a:gd name="T62" fmla="*/ 426 w 496"/>
              <a:gd name="T63" fmla="*/ 240 h 240"/>
              <a:gd name="T64" fmla="*/ 475 w 496"/>
              <a:gd name="T65" fmla="*/ 215 h 240"/>
              <a:gd name="T66" fmla="*/ 485 w 496"/>
              <a:gd name="T67" fmla="*/ 184 h 240"/>
              <a:gd name="T68" fmla="*/ 496 w 496"/>
              <a:gd name="T69" fmla="*/ 152 h 240"/>
              <a:gd name="T70" fmla="*/ 426 w 496"/>
              <a:gd name="T71" fmla="*/ 167 h 240"/>
              <a:gd name="T72" fmla="*/ 380 w 496"/>
              <a:gd name="T73" fmla="*/ 0 h 240"/>
              <a:gd name="T74" fmla="*/ 0 w 496"/>
              <a:gd name="T75" fmla="*/ 72 h 240"/>
              <a:gd name="T76" fmla="*/ 0 w 496"/>
              <a:gd name="T77" fmla="*/ 72 h 240"/>
              <a:gd name="T78" fmla="*/ 0 w 496"/>
              <a:gd name="T79" fmla="*/ 72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96" h="240">
                <a:moveTo>
                  <a:pt x="0" y="72"/>
                </a:moveTo>
                <a:lnTo>
                  <a:pt x="11" y="139"/>
                </a:lnTo>
                <a:lnTo>
                  <a:pt x="49" y="97"/>
                </a:lnTo>
                <a:lnTo>
                  <a:pt x="108" y="80"/>
                </a:lnTo>
                <a:lnTo>
                  <a:pt x="120" y="63"/>
                </a:lnTo>
                <a:lnTo>
                  <a:pt x="152" y="59"/>
                </a:lnTo>
                <a:lnTo>
                  <a:pt x="194" y="93"/>
                </a:lnTo>
                <a:lnTo>
                  <a:pt x="222" y="101"/>
                </a:lnTo>
                <a:lnTo>
                  <a:pt x="276" y="148"/>
                </a:lnTo>
                <a:lnTo>
                  <a:pt x="257" y="194"/>
                </a:lnTo>
                <a:lnTo>
                  <a:pt x="264" y="215"/>
                </a:lnTo>
                <a:lnTo>
                  <a:pt x="287" y="205"/>
                </a:lnTo>
                <a:lnTo>
                  <a:pt x="308" y="205"/>
                </a:lnTo>
                <a:lnTo>
                  <a:pt x="319" y="221"/>
                </a:lnTo>
                <a:lnTo>
                  <a:pt x="344" y="221"/>
                </a:lnTo>
                <a:lnTo>
                  <a:pt x="354" y="215"/>
                </a:lnTo>
                <a:lnTo>
                  <a:pt x="338" y="173"/>
                </a:lnTo>
                <a:lnTo>
                  <a:pt x="335" y="97"/>
                </a:lnTo>
                <a:lnTo>
                  <a:pt x="316" y="86"/>
                </a:lnTo>
                <a:lnTo>
                  <a:pt x="354" y="51"/>
                </a:lnTo>
                <a:lnTo>
                  <a:pt x="356" y="29"/>
                </a:lnTo>
                <a:lnTo>
                  <a:pt x="380" y="31"/>
                </a:lnTo>
                <a:lnTo>
                  <a:pt x="350" y="78"/>
                </a:lnTo>
                <a:lnTo>
                  <a:pt x="367" y="135"/>
                </a:lnTo>
                <a:lnTo>
                  <a:pt x="375" y="150"/>
                </a:lnTo>
                <a:lnTo>
                  <a:pt x="386" y="158"/>
                </a:lnTo>
                <a:lnTo>
                  <a:pt x="363" y="156"/>
                </a:lnTo>
                <a:lnTo>
                  <a:pt x="371" y="192"/>
                </a:lnTo>
                <a:lnTo>
                  <a:pt x="411" y="215"/>
                </a:lnTo>
                <a:lnTo>
                  <a:pt x="420" y="221"/>
                </a:lnTo>
                <a:lnTo>
                  <a:pt x="432" y="221"/>
                </a:lnTo>
                <a:lnTo>
                  <a:pt x="426" y="240"/>
                </a:lnTo>
                <a:lnTo>
                  <a:pt x="475" y="215"/>
                </a:lnTo>
                <a:lnTo>
                  <a:pt x="485" y="184"/>
                </a:lnTo>
                <a:lnTo>
                  <a:pt x="496" y="152"/>
                </a:lnTo>
                <a:lnTo>
                  <a:pt x="426" y="167"/>
                </a:lnTo>
                <a:lnTo>
                  <a:pt x="380" y="0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4" name="Freeform 1154" title="VA">
            <a:extLst>
              <a:ext uri="{FF2B5EF4-FFF2-40B4-BE49-F238E27FC236}">
                <a16:creationId xmlns:a16="http://schemas.microsoft.com/office/drawing/2014/main" id="{DD730D1E-9709-EBEF-FB09-F1E434F13367}"/>
              </a:ext>
            </a:extLst>
          </p:cNvPr>
          <p:cNvSpPr>
            <a:spLocks/>
          </p:cNvSpPr>
          <p:nvPr/>
        </p:nvSpPr>
        <p:spPr bwMode="auto">
          <a:xfrm>
            <a:off x="5841352" y="3681621"/>
            <a:ext cx="857160" cy="476250"/>
          </a:xfrm>
          <a:custGeom>
            <a:avLst/>
            <a:gdLst>
              <a:gd name="T0" fmla="*/ 78 w 844"/>
              <a:gd name="T1" fmla="*/ 414 h 463"/>
              <a:gd name="T2" fmla="*/ 79 w 844"/>
              <a:gd name="T3" fmla="*/ 402 h 463"/>
              <a:gd name="T4" fmla="*/ 133 w 844"/>
              <a:gd name="T5" fmla="*/ 351 h 463"/>
              <a:gd name="T6" fmla="*/ 163 w 844"/>
              <a:gd name="T7" fmla="*/ 315 h 463"/>
              <a:gd name="T8" fmla="*/ 194 w 844"/>
              <a:gd name="T9" fmla="*/ 351 h 463"/>
              <a:gd name="T10" fmla="*/ 287 w 844"/>
              <a:gd name="T11" fmla="*/ 313 h 463"/>
              <a:gd name="T12" fmla="*/ 329 w 844"/>
              <a:gd name="T13" fmla="*/ 307 h 463"/>
              <a:gd name="T14" fmla="*/ 351 w 844"/>
              <a:gd name="T15" fmla="*/ 279 h 463"/>
              <a:gd name="T16" fmla="*/ 387 w 844"/>
              <a:gd name="T17" fmla="*/ 136 h 463"/>
              <a:gd name="T18" fmla="*/ 427 w 844"/>
              <a:gd name="T19" fmla="*/ 153 h 463"/>
              <a:gd name="T20" fmla="*/ 503 w 844"/>
              <a:gd name="T21" fmla="*/ 0 h 463"/>
              <a:gd name="T22" fmla="*/ 562 w 844"/>
              <a:gd name="T23" fmla="*/ 32 h 463"/>
              <a:gd name="T24" fmla="*/ 572 w 844"/>
              <a:gd name="T25" fmla="*/ 5 h 463"/>
              <a:gd name="T26" fmla="*/ 600 w 844"/>
              <a:gd name="T27" fmla="*/ 13 h 463"/>
              <a:gd name="T28" fmla="*/ 654 w 844"/>
              <a:gd name="T29" fmla="*/ 60 h 463"/>
              <a:gd name="T30" fmla="*/ 635 w 844"/>
              <a:gd name="T31" fmla="*/ 106 h 463"/>
              <a:gd name="T32" fmla="*/ 642 w 844"/>
              <a:gd name="T33" fmla="*/ 127 h 463"/>
              <a:gd name="T34" fmla="*/ 665 w 844"/>
              <a:gd name="T35" fmla="*/ 117 h 463"/>
              <a:gd name="T36" fmla="*/ 682 w 844"/>
              <a:gd name="T37" fmla="*/ 138 h 463"/>
              <a:gd name="T38" fmla="*/ 764 w 844"/>
              <a:gd name="T39" fmla="*/ 165 h 463"/>
              <a:gd name="T40" fmla="*/ 688 w 844"/>
              <a:gd name="T41" fmla="*/ 161 h 463"/>
              <a:gd name="T42" fmla="*/ 768 w 844"/>
              <a:gd name="T43" fmla="*/ 231 h 463"/>
              <a:gd name="T44" fmla="*/ 718 w 844"/>
              <a:gd name="T45" fmla="*/ 224 h 463"/>
              <a:gd name="T46" fmla="*/ 819 w 844"/>
              <a:gd name="T47" fmla="*/ 288 h 463"/>
              <a:gd name="T48" fmla="*/ 844 w 844"/>
              <a:gd name="T49" fmla="*/ 332 h 463"/>
              <a:gd name="T50" fmla="*/ 827 w 844"/>
              <a:gd name="T51" fmla="*/ 326 h 463"/>
              <a:gd name="T52" fmla="*/ 823 w 844"/>
              <a:gd name="T53" fmla="*/ 338 h 463"/>
              <a:gd name="T54" fmla="*/ 492 w 844"/>
              <a:gd name="T55" fmla="*/ 401 h 463"/>
              <a:gd name="T56" fmla="*/ 216 w 844"/>
              <a:gd name="T57" fmla="*/ 435 h 463"/>
              <a:gd name="T58" fmla="*/ 0 w 844"/>
              <a:gd name="T59" fmla="*/ 463 h 463"/>
              <a:gd name="T60" fmla="*/ 78 w 844"/>
              <a:gd name="T61" fmla="*/ 414 h 463"/>
              <a:gd name="T62" fmla="*/ 78 w 844"/>
              <a:gd name="T63" fmla="*/ 414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44" h="463">
                <a:moveTo>
                  <a:pt x="78" y="414"/>
                </a:moveTo>
                <a:lnTo>
                  <a:pt x="79" y="402"/>
                </a:lnTo>
                <a:lnTo>
                  <a:pt x="133" y="351"/>
                </a:lnTo>
                <a:lnTo>
                  <a:pt x="163" y="315"/>
                </a:lnTo>
                <a:lnTo>
                  <a:pt x="194" y="351"/>
                </a:lnTo>
                <a:lnTo>
                  <a:pt x="287" y="313"/>
                </a:lnTo>
                <a:lnTo>
                  <a:pt x="329" y="307"/>
                </a:lnTo>
                <a:lnTo>
                  <a:pt x="351" y="279"/>
                </a:lnTo>
                <a:lnTo>
                  <a:pt x="387" y="136"/>
                </a:lnTo>
                <a:lnTo>
                  <a:pt x="427" y="153"/>
                </a:lnTo>
                <a:lnTo>
                  <a:pt x="503" y="0"/>
                </a:lnTo>
                <a:lnTo>
                  <a:pt x="562" y="32"/>
                </a:lnTo>
                <a:lnTo>
                  <a:pt x="572" y="5"/>
                </a:lnTo>
                <a:lnTo>
                  <a:pt x="600" y="13"/>
                </a:lnTo>
                <a:lnTo>
                  <a:pt x="654" y="60"/>
                </a:lnTo>
                <a:lnTo>
                  <a:pt x="635" y="106"/>
                </a:lnTo>
                <a:lnTo>
                  <a:pt x="642" y="127"/>
                </a:lnTo>
                <a:lnTo>
                  <a:pt x="665" y="117"/>
                </a:lnTo>
                <a:lnTo>
                  <a:pt x="682" y="138"/>
                </a:lnTo>
                <a:lnTo>
                  <a:pt x="764" y="165"/>
                </a:lnTo>
                <a:lnTo>
                  <a:pt x="688" y="161"/>
                </a:lnTo>
                <a:lnTo>
                  <a:pt x="768" y="231"/>
                </a:lnTo>
                <a:lnTo>
                  <a:pt x="718" y="224"/>
                </a:lnTo>
                <a:lnTo>
                  <a:pt x="819" y="288"/>
                </a:lnTo>
                <a:lnTo>
                  <a:pt x="844" y="332"/>
                </a:lnTo>
                <a:lnTo>
                  <a:pt x="827" y="326"/>
                </a:lnTo>
                <a:lnTo>
                  <a:pt x="823" y="338"/>
                </a:lnTo>
                <a:lnTo>
                  <a:pt x="492" y="401"/>
                </a:lnTo>
                <a:lnTo>
                  <a:pt x="216" y="435"/>
                </a:lnTo>
                <a:lnTo>
                  <a:pt x="0" y="463"/>
                </a:lnTo>
                <a:lnTo>
                  <a:pt x="78" y="414"/>
                </a:lnTo>
                <a:lnTo>
                  <a:pt x="78" y="414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5" name="Freeform 1156" title="NC">
            <a:extLst>
              <a:ext uri="{FF2B5EF4-FFF2-40B4-BE49-F238E27FC236}">
                <a16:creationId xmlns:a16="http://schemas.microsoft.com/office/drawing/2014/main" id="{63FAB642-619E-8081-A846-41CC7AA94713}"/>
              </a:ext>
            </a:extLst>
          </p:cNvPr>
          <p:cNvSpPr>
            <a:spLocks/>
          </p:cNvSpPr>
          <p:nvPr/>
        </p:nvSpPr>
        <p:spPr bwMode="auto">
          <a:xfrm>
            <a:off x="5793732" y="4026108"/>
            <a:ext cx="944464" cy="422275"/>
          </a:xfrm>
          <a:custGeom>
            <a:avLst/>
            <a:gdLst>
              <a:gd name="T0" fmla="*/ 0 w 932"/>
              <a:gd name="T1" fmla="*/ 350 h 407"/>
              <a:gd name="T2" fmla="*/ 135 w 932"/>
              <a:gd name="T3" fmla="*/ 332 h 407"/>
              <a:gd name="T4" fmla="*/ 213 w 932"/>
              <a:gd name="T5" fmla="*/ 294 h 407"/>
              <a:gd name="T6" fmla="*/ 361 w 932"/>
              <a:gd name="T7" fmla="*/ 279 h 407"/>
              <a:gd name="T8" fmla="*/ 422 w 932"/>
              <a:gd name="T9" fmla="*/ 317 h 407"/>
              <a:gd name="T10" fmla="*/ 519 w 932"/>
              <a:gd name="T11" fmla="*/ 304 h 407"/>
              <a:gd name="T12" fmla="*/ 666 w 932"/>
              <a:gd name="T13" fmla="*/ 407 h 407"/>
              <a:gd name="T14" fmla="*/ 723 w 932"/>
              <a:gd name="T15" fmla="*/ 393 h 407"/>
              <a:gd name="T16" fmla="*/ 804 w 932"/>
              <a:gd name="T17" fmla="*/ 275 h 407"/>
              <a:gd name="T18" fmla="*/ 871 w 932"/>
              <a:gd name="T19" fmla="*/ 251 h 407"/>
              <a:gd name="T20" fmla="*/ 892 w 932"/>
              <a:gd name="T21" fmla="*/ 217 h 407"/>
              <a:gd name="T22" fmla="*/ 820 w 932"/>
              <a:gd name="T23" fmla="*/ 230 h 407"/>
              <a:gd name="T24" fmla="*/ 801 w 932"/>
              <a:gd name="T25" fmla="*/ 205 h 407"/>
              <a:gd name="T26" fmla="*/ 844 w 932"/>
              <a:gd name="T27" fmla="*/ 194 h 407"/>
              <a:gd name="T28" fmla="*/ 844 w 932"/>
              <a:gd name="T29" fmla="*/ 179 h 407"/>
              <a:gd name="T30" fmla="*/ 795 w 932"/>
              <a:gd name="T31" fmla="*/ 161 h 407"/>
              <a:gd name="T32" fmla="*/ 858 w 932"/>
              <a:gd name="T33" fmla="*/ 139 h 407"/>
              <a:gd name="T34" fmla="*/ 854 w 932"/>
              <a:gd name="T35" fmla="*/ 163 h 407"/>
              <a:gd name="T36" fmla="*/ 894 w 932"/>
              <a:gd name="T37" fmla="*/ 163 h 407"/>
              <a:gd name="T38" fmla="*/ 916 w 932"/>
              <a:gd name="T39" fmla="*/ 122 h 407"/>
              <a:gd name="T40" fmla="*/ 932 w 932"/>
              <a:gd name="T41" fmla="*/ 120 h 407"/>
              <a:gd name="T42" fmla="*/ 922 w 932"/>
              <a:gd name="T43" fmla="*/ 82 h 407"/>
              <a:gd name="T44" fmla="*/ 894 w 932"/>
              <a:gd name="T45" fmla="*/ 120 h 407"/>
              <a:gd name="T46" fmla="*/ 865 w 932"/>
              <a:gd name="T47" fmla="*/ 36 h 407"/>
              <a:gd name="T48" fmla="*/ 884 w 932"/>
              <a:gd name="T49" fmla="*/ 32 h 407"/>
              <a:gd name="T50" fmla="*/ 911 w 932"/>
              <a:gd name="T51" fmla="*/ 55 h 407"/>
              <a:gd name="T52" fmla="*/ 892 w 932"/>
              <a:gd name="T53" fmla="*/ 17 h 407"/>
              <a:gd name="T54" fmla="*/ 871 w 932"/>
              <a:gd name="T55" fmla="*/ 0 h 407"/>
              <a:gd name="T56" fmla="*/ 540 w 932"/>
              <a:gd name="T57" fmla="*/ 63 h 407"/>
              <a:gd name="T58" fmla="*/ 264 w 932"/>
              <a:gd name="T59" fmla="*/ 97 h 407"/>
              <a:gd name="T60" fmla="*/ 226 w 932"/>
              <a:gd name="T61" fmla="*/ 171 h 407"/>
              <a:gd name="T62" fmla="*/ 167 w 932"/>
              <a:gd name="T63" fmla="*/ 184 h 407"/>
              <a:gd name="T64" fmla="*/ 139 w 932"/>
              <a:gd name="T65" fmla="*/ 222 h 407"/>
              <a:gd name="T66" fmla="*/ 32 w 932"/>
              <a:gd name="T67" fmla="*/ 283 h 407"/>
              <a:gd name="T68" fmla="*/ 27 w 932"/>
              <a:gd name="T69" fmla="*/ 306 h 407"/>
              <a:gd name="T70" fmla="*/ 0 w 932"/>
              <a:gd name="T71" fmla="*/ 319 h 407"/>
              <a:gd name="T72" fmla="*/ 0 w 932"/>
              <a:gd name="T73" fmla="*/ 350 h 407"/>
              <a:gd name="T74" fmla="*/ 0 w 932"/>
              <a:gd name="T75" fmla="*/ 350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32" h="407">
                <a:moveTo>
                  <a:pt x="0" y="350"/>
                </a:moveTo>
                <a:lnTo>
                  <a:pt x="135" y="332"/>
                </a:lnTo>
                <a:lnTo>
                  <a:pt x="213" y="294"/>
                </a:lnTo>
                <a:lnTo>
                  <a:pt x="361" y="279"/>
                </a:lnTo>
                <a:lnTo>
                  <a:pt x="422" y="317"/>
                </a:lnTo>
                <a:lnTo>
                  <a:pt x="519" y="304"/>
                </a:lnTo>
                <a:lnTo>
                  <a:pt x="666" y="407"/>
                </a:lnTo>
                <a:lnTo>
                  <a:pt x="723" y="393"/>
                </a:lnTo>
                <a:lnTo>
                  <a:pt x="804" y="275"/>
                </a:lnTo>
                <a:lnTo>
                  <a:pt x="871" y="251"/>
                </a:lnTo>
                <a:lnTo>
                  <a:pt x="892" y="217"/>
                </a:lnTo>
                <a:lnTo>
                  <a:pt x="820" y="230"/>
                </a:lnTo>
                <a:lnTo>
                  <a:pt x="801" y="205"/>
                </a:lnTo>
                <a:lnTo>
                  <a:pt x="844" y="194"/>
                </a:lnTo>
                <a:lnTo>
                  <a:pt x="844" y="179"/>
                </a:lnTo>
                <a:lnTo>
                  <a:pt x="795" y="161"/>
                </a:lnTo>
                <a:lnTo>
                  <a:pt x="858" y="139"/>
                </a:lnTo>
                <a:lnTo>
                  <a:pt x="854" y="163"/>
                </a:lnTo>
                <a:lnTo>
                  <a:pt x="894" y="163"/>
                </a:lnTo>
                <a:lnTo>
                  <a:pt x="916" y="122"/>
                </a:lnTo>
                <a:lnTo>
                  <a:pt x="932" y="120"/>
                </a:lnTo>
                <a:lnTo>
                  <a:pt x="922" y="82"/>
                </a:lnTo>
                <a:lnTo>
                  <a:pt x="894" y="120"/>
                </a:lnTo>
                <a:lnTo>
                  <a:pt x="865" y="36"/>
                </a:lnTo>
                <a:lnTo>
                  <a:pt x="884" y="32"/>
                </a:lnTo>
                <a:lnTo>
                  <a:pt x="911" y="55"/>
                </a:lnTo>
                <a:lnTo>
                  <a:pt x="892" y="17"/>
                </a:lnTo>
                <a:lnTo>
                  <a:pt x="871" y="0"/>
                </a:lnTo>
                <a:lnTo>
                  <a:pt x="540" y="63"/>
                </a:lnTo>
                <a:lnTo>
                  <a:pt x="264" y="97"/>
                </a:lnTo>
                <a:lnTo>
                  <a:pt x="226" y="171"/>
                </a:lnTo>
                <a:lnTo>
                  <a:pt x="167" y="184"/>
                </a:lnTo>
                <a:lnTo>
                  <a:pt x="139" y="222"/>
                </a:lnTo>
                <a:lnTo>
                  <a:pt x="32" y="283"/>
                </a:lnTo>
                <a:lnTo>
                  <a:pt x="27" y="306"/>
                </a:lnTo>
                <a:lnTo>
                  <a:pt x="0" y="319"/>
                </a:lnTo>
                <a:lnTo>
                  <a:pt x="0" y="350"/>
                </a:lnTo>
                <a:lnTo>
                  <a:pt x="0" y="35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6" name="Freeform 1157" title="SC">
            <a:extLst>
              <a:ext uri="{FF2B5EF4-FFF2-40B4-BE49-F238E27FC236}">
                <a16:creationId xmlns:a16="http://schemas.microsoft.com/office/drawing/2014/main" id="{B39045AC-864C-146F-C439-093E9AEA1168}"/>
              </a:ext>
            </a:extLst>
          </p:cNvPr>
          <p:cNvSpPr>
            <a:spLocks/>
          </p:cNvSpPr>
          <p:nvPr/>
        </p:nvSpPr>
        <p:spPr bwMode="auto">
          <a:xfrm>
            <a:off x="5904845" y="4318208"/>
            <a:ext cx="563504" cy="422275"/>
          </a:xfrm>
          <a:custGeom>
            <a:avLst/>
            <a:gdLst>
              <a:gd name="T0" fmla="*/ 25 w 556"/>
              <a:gd name="T1" fmla="*/ 53 h 413"/>
              <a:gd name="T2" fmla="*/ 103 w 556"/>
              <a:gd name="T3" fmla="*/ 15 h 413"/>
              <a:gd name="T4" fmla="*/ 251 w 556"/>
              <a:gd name="T5" fmla="*/ 0 h 413"/>
              <a:gd name="T6" fmla="*/ 312 w 556"/>
              <a:gd name="T7" fmla="*/ 38 h 413"/>
              <a:gd name="T8" fmla="*/ 409 w 556"/>
              <a:gd name="T9" fmla="*/ 25 h 413"/>
              <a:gd name="T10" fmla="*/ 556 w 556"/>
              <a:gd name="T11" fmla="*/ 128 h 413"/>
              <a:gd name="T12" fmla="*/ 491 w 556"/>
              <a:gd name="T13" fmla="*/ 206 h 413"/>
              <a:gd name="T14" fmla="*/ 495 w 556"/>
              <a:gd name="T15" fmla="*/ 240 h 413"/>
              <a:gd name="T16" fmla="*/ 384 w 556"/>
              <a:gd name="T17" fmla="*/ 340 h 413"/>
              <a:gd name="T18" fmla="*/ 365 w 556"/>
              <a:gd name="T19" fmla="*/ 344 h 413"/>
              <a:gd name="T20" fmla="*/ 358 w 556"/>
              <a:gd name="T21" fmla="*/ 375 h 413"/>
              <a:gd name="T22" fmla="*/ 333 w 556"/>
              <a:gd name="T23" fmla="*/ 358 h 413"/>
              <a:gd name="T24" fmla="*/ 354 w 556"/>
              <a:gd name="T25" fmla="*/ 386 h 413"/>
              <a:gd name="T26" fmla="*/ 333 w 556"/>
              <a:gd name="T27" fmla="*/ 413 h 413"/>
              <a:gd name="T28" fmla="*/ 314 w 556"/>
              <a:gd name="T29" fmla="*/ 409 h 413"/>
              <a:gd name="T30" fmla="*/ 238 w 556"/>
              <a:gd name="T31" fmla="*/ 291 h 413"/>
              <a:gd name="T32" fmla="*/ 73 w 556"/>
              <a:gd name="T33" fmla="*/ 143 h 413"/>
              <a:gd name="T34" fmla="*/ 0 w 556"/>
              <a:gd name="T35" fmla="*/ 97 h 413"/>
              <a:gd name="T36" fmla="*/ 25 w 556"/>
              <a:gd name="T37" fmla="*/ 53 h 413"/>
              <a:gd name="T38" fmla="*/ 25 w 556"/>
              <a:gd name="T39" fmla="*/ 53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56" h="413">
                <a:moveTo>
                  <a:pt x="25" y="53"/>
                </a:moveTo>
                <a:lnTo>
                  <a:pt x="103" y="15"/>
                </a:lnTo>
                <a:lnTo>
                  <a:pt x="251" y="0"/>
                </a:lnTo>
                <a:lnTo>
                  <a:pt x="312" y="38"/>
                </a:lnTo>
                <a:lnTo>
                  <a:pt x="409" y="25"/>
                </a:lnTo>
                <a:lnTo>
                  <a:pt x="556" y="128"/>
                </a:lnTo>
                <a:lnTo>
                  <a:pt x="491" y="206"/>
                </a:lnTo>
                <a:lnTo>
                  <a:pt x="495" y="240"/>
                </a:lnTo>
                <a:lnTo>
                  <a:pt x="384" y="340"/>
                </a:lnTo>
                <a:lnTo>
                  <a:pt x="365" y="344"/>
                </a:lnTo>
                <a:lnTo>
                  <a:pt x="358" y="375"/>
                </a:lnTo>
                <a:lnTo>
                  <a:pt x="333" y="358"/>
                </a:lnTo>
                <a:lnTo>
                  <a:pt x="354" y="386"/>
                </a:lnTo>
                <a:lnTo>
                  <a:pt x="333" y="413"/>
                </a:lnTo>
                <a:lnTo>
                  <a:pt x="314" y="409"/>
                </a:lnTo>
                <a:lnTo>
                  <a:pt x="238" y="291"/>
                </a:lnTo>
                <a:lnTo>
                  <a:pt x="73" y="143"/>
                </a:lnTo>
                <a:lnTo>
                  <a:pt x="0" y="97"/>
                </a:lnTo>
                <a:lnTo>
                  <a:pt x="25" y="53"/>
                </a:lnTo>
                <a:lnTo>
                  <a:pt x="25" y="53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7" name="Freeform 1159" title="PA">
            <a:extLst>
              <a:ext uri="{FF2B5EF4-FFF2-40B4-BE49-F238E27FC236}">
                <a16:creationId xmlns:a16="http://schemas.microsoft.com/office/drawing/2014/main" id="{56794135-B5F0-3FBA-8447-A0D152B84E8D}"/>
              </a:ext>
            </a:extLst>
          </p:cNvPr>
          <p:cNvSpPr>
            <a:spLocks/>
          </p:cNvSpPr>
          <p:nvPr/>
        </p:nvSpPr>
        <p:spPr bwMode="auto">
          <a:xfrm>
            <a:off x="6066753" y="3272046"/>
            <a:ext cx="642871" cy="409575"/>
          </a:xfrm>
          <a:custGeom>
            <a:avLst/>
            <a:gdLst>
              <a:gd name="T0" fmla="*/ 50 w 635"/>
              <a:gd name="T1" fmla="*/ 397 h 397"/>
              <a:gd name="T2" fmla="*/ 156 w 635"/>
              <a:gd name="T3" fmla="*/ 380 h 397"/>
              <a:gd name="T4" fmla="*/ 536 w 635"/>
              <a:gd name="T5" fmla="*/ 308 h 397"/>
              <a:gd name="T6" fmla="*/ 553 w 635"/>
              <a:gd name="T7" fmla="*/ 291 h 397"/>
              <a:gd name="T8" fmla="*/ 574 w 635"/>
              <a:gd name="T9" fmla="*/ 291 h 397"/>
              <a:gd name="T10" fmla="*/ 599 w 635"/>
              <a:gd name="T11" fmla="*/ 274 h 397"/>
              <a:gd name="T12" fmla="*/ 635 w 635"/>
              <a:gd name="T13" fmla="*/ 228 h 397"/>
              <a:gd name="T14" fmla="*/ 572 w 635"/>
              <a:gd name="T15" fmla="*/ 179 h 397"/>
              <a:gd name="T16" fmla="*/ 570 w 635"/>
              <a:gd name="T17" fmla="*/ 133 h 397"/>
              <a:gd name="T18" fmla="*/ 599 w 635"/>
              <a:gd name="T19" fmla="*/ 69 h 397"/>
              <a:gd name="T20" fmla="*/ 557 w 635"/>
              <a:gd name="T21" fmla="*/ 48 h 397"/>
              <a:gd name="T22" fmla="*/ 512 w 635"/>
              <a:gd name="T23" fmla="*/ 0 h 397"/>
              <a:gd name="T24" fmla="*/ 89 w 635"/>
              <a:gd name="T25" fmla="*/ 78 h 397"/>
              <a:gd name="T26" fmla="*/ 69 w 635"/>
              <a:gd name="T27" fmla="*/ 48 h 397"/>
              <a:gd name="T28" fmla="*/ 0 w 635"/>
              <a:gd name="T29" fmla="*/ 97 h 397"/>
              <a:gd name="T30" fmla="*/ 50 w 635"/>
              <a:gd name="T31" fmla="*/ 397 h 397"/>
              <a:gd name="T32" fmla="*/ 50 w 635"/>
              <a:gd name="T33" fmla="*/ 397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35" h="397">
                <a:moveTo>
                  <a:pt x="50" y="397"/>
                </a:moveTo>
                <a:lnTo>
                  <a:pt x="156" y="380"/>
                </a:lnTo>
                <a:lnTo>
                  <a:pt x="536" y="308"/>
                </a:lnTo>
                <a:lnTo>
                  <a:pt x="553" y="291"/>
                </a:lnTo>
                <a:lnTo>
                  <a:pt x="574" y="291"/>
                </a:lnTo>
                <a:lnTo>
                  <a:pt x="599" y="274"/>
                </a:lnTo>
                <a:lnTo>
                  <a:pt x="635" y="228"/>
                </a:lnTo>
                <a:lnTo>
                  <a:pt x="572" y="179"/>
                </a:lnTo>
                <a:lnTo>
                  <a:pt x="570" y="133"/>
                </a:lnTo>
                <a:lnTo>
                  <a:pt x="599" y="69"/>
                </a:lnTo>
                <a:lnTo>
                  <a:pt x="557" y="48"/>
                </a:lnTo>
                <a:lnTo>
                  <a:pt x="512" y="0"/>
                </a:lnTo>
                <a:lnTo>
                  <a:pt x="89" y="78"/>
                </a:lnTo>
                <a:lnTo>
                  <a:pt x="69" y="48"/>
                </a:lnTo>
                <a:lnTo>
                  <a:pt x="0" y="97"/>
                </a:lnTo>
                <a:lnTo>
                  <a:pt x="50" y="397"/>
                </a:lnTo>
                <a:lnTo>
                  <a:pt x="50" y="397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8" name="Freeform 1160" title="NJ">
            <a:extLst>
              <a:ext uri="{FF2B5EF4-FFF2-40B4-BE49-F238E27FC236}">
                <a16:creationId xmlns:a16="http://schemas.microsoft.com/office/drawing/2014/main" id="{B3988B6C-445F-FED3-6F10-D12959134FA4}"/>
              </a:ext>
            </a:extLst>
          </p:cNvPr>
          <p:cNvSpPr>
            <a:spLocks/>
          </p:cNvSpPr>
          <p:nvPr/>
        </p:nvSpPr>
        <p:spPr bwMode="auto">
          <a:xfrm>
            <a:off x="6642956" y="3340308"/>
            <a:ext cx="139685" cy="336550"/>
          </a:xfrm>
          <a:custGeom>
            <a:avLst/>
            <a:gdLst>
              <a:gd name="T0" fmla="*/ 7 w 137"/>
              <a:gd name="T1" fmla="*/ 222 h 325"/>
              <a:gd name="T2" fmla="*/ 32 w 137"/>
              <a:gd name="T3" fmla="*/ 205 h 325"/>
              <a:gd name="T4" fmla="*/ 68 w 137"/>
              <a:gd name="T5" fmla="*/ 159 h 325"/>
              <a:gd name="T6" fmla="*/ 5 w 137"/>
              <a:gd name="T7" fmla="*/ 110 h 325"/>
              <a:gd name="T8" fmla="*/ 3 w 137"/>
              <a:gd name="T9" fmla="*/ 64 h 325"/>
              <a:gd name="T10" fmla="*/ 32 w 137"/>
              <a:gd name="T11" fmla="*/ 0 h 325"/>
              <a:gd name="T12" fmla="*/ 125 w 137"/>
              <a:gd name="T13" fmla="*/ 32 h 325"/>
              <a:gd name="T14" fmla="*/ 127 w 137"/>
              <a:gd name="T15" fmla="*/ 43 h 325"/>
              <a:gd name="T16" fmla="*/ 116 w 137"/>
              <a:gd name="T17" fmla="*/ 79 h 325"/>
              <a:gd name="T18" fmla="*/ 106 w 137"/>
              <a:gd name="T19" fmla="*/ 87 h 325"/>
              <a:gd name="T20" fmla="*/ 104 w 137"/>
              <a:gd name="T21" fmla="*/ 106 h 325"/>
              <a:gd name="T22" fmla="*/ 114 w 137"/>
              <a:gd name="T23" fmla="*/ 112 h 325"/>
              <a:gd name="T24" fmla="*/ 137 w 137"/>
              <a:gd name="T25" fmla="*/ 106 h 325"/>
              <a:gd name="T26" fmla="*/ 137 w 137"/>
              <a:gd name="T27" fmla="*/ 161 h 325"/>
              <a:gd name="T28" fmla="*/ 137 w 137"/>
              <a:gd name="T29" fmla="*/ 195 h 325"/>
              <a:gd name="T30" fmla="*/ 137 w 137"/>
              <a:gd name="T31" fmla="*/ 214 h 325"/>
              <a:gd name="T32" fmla="*/ 129 w 137"/>
              <a:gd name="T33" fmla="*/ 232 h 325"/>
              <a:gd name="T34" fmla="*/ 119 w 137"/>
              <a:gd name="T35" fmla="*/ 233 h 325"/>
              <a:gd name="T36" fmla="*/ 123 w 137"/>
              <a:gd name="T37" fmla="*/ 249 h 325"/>
              <a:gd name="T38" fmla="*/ 89 w 137"/>
              <a:gd name="T39" fmla="*/ 325 h 325"/>
              <a:gd name="T40" fmla="*/ 81 w 137"/>
              <a:gd name="T41" fmla="*/ 325 h 325"/>
              <a:gd name="T42" fmla="*/ 78 w 137"/>
              <a:gd name="T43" fmla="*/ 296 h 325"/>
              <a:gd name="T44" fmla="*/ 55 w 137"/>
              <a:gd name="T45" fmla="*/ 296 h 325"/>
              <a:gd name="T46" fmla="*/ 7 w 137"/>
              <a:gd name="T47" fmla="*/ 266 h 325"/>
              <a:gd name="T48" fmla="*/ 0 w 137"/>
              <a:gd name="T49" fmla="*/ 241 h 325"/>
              <a:gd name="T50" fmla="*/ 7 w 137"/>
              <a:gd name="T51" fmla="*/ 222 h 325"/>
              <a:gd name="T52" fmla="*/ 7 w 137"/>
              <a:gd name="T53" fmla="*/ 22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7" h="325">
                <a:moveTo>
                  <a:pt x="7" y="222"/>
                </a:moveTo>
                <a:lnTo>
                  <a:pt x="32" y="205"/>
                </a:lnTo>
                <a:lnTo>
                  <a:pt x="68" y="159"/>
                </a:lnTo>
                <a:lnTo>
                  <a:pt x="5" y="110"/>
                </a:lnTo>
                <a:lnTo>
                  <a:pt x="3" y="64"/>
                </a:lnTo>
                <a:lnTo>
                  <a:pt x="32" y="0"/>
                </a:lnTo>
                <a:lnTo>
                  <a:pt x="125" y="32"/>
                </a:lnTo>
                <a:lnTo>
                  <a:pt x="127" y="43"/>
                </a:lnTo>
                <a:lnTo>
                  <a:pt x="116" y="79"/>
                </a:lnTo>
                <a:lnTo>
                  <a:pt x="106" y="87"/>
                </a:lnTo>
                <a:lnTo>
                  <a:pt x="104" y="106"/>
                </a:lnTo>
                <a:lnTo>
                  <a:pt x="114" y="112"/>
                </a:lnTo>
                <a:lnTo>
                  <a:pt x="137" y="106"/>
                </a:lnTo>
                <a:lnTo>
                  <a:pt x="137" y="161"/>
                </a:lnTo>
                <a:lnTo>
                  <a:pt x="137" y="195"/>
                </a:lnTo>
                <a:lnTo>
                  <a:pt x="137" y="214"/>
                </a:lnTo>
                <a:lnTo>
                  <a:pt x="129" y="232"/>
                </a:lnTo>
                <a:lnTo>
                  <a:pt x="119" y="233"/>
                </a:lnTo>
                <a:lnTo>
                  <a:pt x="123" y="249"/>
                </a:lnTo>
                <a:lnTo>
                  <a:pt x="89" y="325"/>
                </a:lnTo>
                <a:lnTo>
                  <a:pt x="81" y="325"/>
                </a:lnTo>
                <a:lnTo>
                  <a:pt x="78" y="296"/>
                </a:lnTo>
                <a:lnTo>
                  <a:pt x="55" y="296"/>
                </a:lnTo>
                <a:lnTo>
                  <a:pt x="7" y="266"/>
                </a:lnTo>
                <a:lnTo>
                  <a:pt x="0" y="241"/>
                </a:lnTo>
                <a:lnTo>
                  <a:pt x="7" y="222"/>
                </a:lnTo>
                <a:lnTo>
                  <a:pt x="7" y="222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9" name="Freeform 1161" title="NY">
            <a:extLst>
              <a:ext uri="{FF2B5EF4-FFF2-40B4-BE49-F238E27FC236}">
                <a16:creationId xmlns:a16="http://schemas.microsoft.com/office/drawing/2014/main" id="{AEAD8B99-67B7-B362-C196-4522AE562E67}"/>
              </a:ext>
            </a:extLst>
          </p:cNvPr>
          <p:cNvSpPr>
            <a:spLocks/>
          </p:cNvSpPr>
          <p:nvPr/>
        </p:nvSpPr>
        <p:spPr bwMode="auto">
          <a:xfrm>
            <a:off x="6136596" y="2818021"/>
            <a:ext cx="658744" cy="584200"/>
          </a:xfrm>
          <a:custGeom>
            <a:avLst/>
            <a:gdLst>
              <a:gd name="T0" fmla="*/ 20 w 648"/>
              <a:gd name="T1" fmla="*/ 517 h 565"/>
              <a:gd name="T2" fmla="*/ 443 w 648"/>
              <a:gd name="T3" fmla="*/ 439 h 565"/>
              <a:gd name="T4" fmla="*/ 488 w 648"/>
              <a:gd name="T5" fmla="*/ 487 h 565"/>
              <a:gd name="T6" fmla="*/ 530 w 648"/>
              <a:gd name="T7" fmla="*/ 508 h 565"/>
              <a:gd name="T8" fmla="*/ 623 w 648"/>
              <a:gd name="T9" fmla="*/ 540 h 565"/>
              <a:gd name="T10" fmla="*/ 631 w 648"/>
              <a:gd name="T11" fmla="*/ 565 h 565"/>
              <a:gd name="T12" fmla="*/ 646 w 648"/>
              <a:gd name="T13" fmla="*/ 530 h 565"/>
              <a:gd name="T14" fmla="*/ 648 w 648"/>
              <a:gd name="T15" fmla="*/ 483 h 565"/>
              <a:gd name="T16" fmla="*/ 631 w 648"/>
              <a:gd name="T17" fmla="*/ 392 h 565"/>
              <a:gd name="T18" fmla="*/ 631 w 648"/>
              <a:gd name="T19" fmla="*/ 297 h 565"/>
              <a:gd name="T20" fmla="*/ 585 w 648"/>
              <a:gd name="T21" fmla="*/ 158 h 565"/>
              <a:gd name="T22" fmla="*/ 577 w 648"/>
              <a:gd name="T23" fmla="*/ 97 h 565"/>
              <a:gd name="T24" fmla="*/ 549 w 648"/>
              <a:gd name="T25" fmla="*/ 0 h 565"/>
              <a:gd name="T26" fmla="*/ 412 w 648"/>
              <a:gd name="T27" fmla="*/ 32 h 565"/>
              <a:gd name="T28" fmla="*/ 336 w 648"/>
              <a:gd name="T29" fmla="*/ 112 h 565"/>
              <a:gd name="T30" fmla="*/ 332 w 648"/>
              <a:gd name="T31" fmla="*/ 133 h 565"/>
              <a:gd name="T32" fmla="*/ 289 w 648"/>
              <a:gd name="T33" fmla="*/ 181 h 565"/>
              <a:gd name="T34" fmla="*/ 300 w 648"/>
              <a:gd name="T35" fmla="*/ 198 h 565"/>
              <a:gd name="T36" fmla="*/ 309 w 648"/>
              <a:gd name="T37" fmla="*/ 211 h 565"/>
              <a:gd name="T38" fmla="*/ 302 w 648"/>
              <a:gd name="T39" fmla="*/ 215 h 565"/>
              <a:gd name="T40" fmla="*/ 315 w 648"/>
              <a:gd name="T41" fmla="*/ 234 h 565"/>
              <a:gd name="T42" fmla="*/ 317 w 648"/>
              <a:gd name="T43" fmla="*/ 251 h 565"/>
              <a:gd name="T44" fmla="*/ 275 w 648"/>
              <a:gd name="T45" fmla="*/ 291 h 565"/>
              <a:gd name="T46" fmla="*/ 212 w 648"/>
              <a:gd name="T47" fmla="*/ 308 h 565"/>
              <a:gd name="T48" fmla="*/ 197 w 648"/>
              <a:gd name="T49" fmla="*/ 319 h 565"/>
              <a:gd name="T50" fmla="*/ 174 w 648"/>
              <a:gd name="T51" fmla="*/ 310 h 565"/>
              <a:gd name="T52" fmla="*/ 104 w 648"/>
              <a:gd name="T53" fmla="*/ 318 h 565"/>
              <a:gd name="T54" fmla="*/ 53 w 648"/>
              <a:gd name="T55" fmla="*/ 338 h 565"/>
              <a:gd name="T56" fmla="*/ 53 w 648"/>
              <a:gd name="T57" fmla="*/ 365 h 565"/>
              <a:gd name="T58" fmla="*/ 62 w 648"/>
              <a:gd name="T59" fmla="*/ 382 h 565"/>
              <a:gd name="T60" fmla="*/ 70 w 648"/>
              <a:gd name="T61" fmla="*/ 382 h 565"/>
              <a:gd name="T62" fmla="*/ 77 w 648"/>
              <a:gd name="T63" fmla="*/ 403 h 565"/>
              <a:gd name="T64" fmla="*/ 64 w 648"/>
              <a:gd name="T65" fmla="*/ 414 h 565"/>
              <a:gd name="T66" fmla="*/ 58 w 648"/>
              <a:gd name="T67" fmla="*/ 433 h 565"/>
              <a:gd name="T68" fmla="*/ 0 w 648"/>
              <a:gd name="T69" fmla="*/ 487 h 565"/>
              <a:gd name="T70" fmla="*/ 20 w 648"/>
              <a:gd name="T71" fmla="*/ 517 h 565"/>
              <a:gd name="T72" fmla="*/ 20 w 648"/>
              <a:gd name="T73" fmla="*/ 517 h 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48" h="565">
                <a:moveTo>
                  <a:pt x="20" y="517"/>
                </a:moveTo>
                <a:lnTo>
                  <a:pt x="443" y="439"/>
                </a:lnTo>
                <a:lnTo>
                  <a:pt x="488" y="487"/>
                </a:lnTo>
                <a:lnTo>
                  <a:pt x="530" y="508"/>
                </a:lnTo>
                <a:lnTo>
                  <a:pt x="623" y="540"/>
                </a:lnTo>
                <a:lnTo>
                  <a:pt x="631" y="565"/>
                </a:lnTo>
                <a:lnTo>
                  <a:pt x="646" y="530"/>
                </a:lnTo>
                <a:lnTo>
                  <a:pt x="648" y="483"/>
                </a:lnTo>
                <a:lnTo>
                  <a:pt x="631" y="392"/>
                </a:lnTo>
                <a:lnTo>
                  <a:pt x="631" y="297"/>
                </a:lnTo>
                <a:lnTo>
                  <a:pt x="585" y="158"/>
                </a:lnTo>
                <a:lnTo>
                  <a:pt x="577" y="97"/>
                </a:lnTo>
                <a:lnTo>
                  <a:pt x="549" y="0"/>
                </a:lnTo>
                <a:lnTo>
                  <a:pt x="412" y="32"/>
                </a:lnTo>
                <a:lnTo>
                  <a:pt x="336" y="112"/>
                </a:lnTo>
                <a:lnTo>
                  <a:pt x="332" y="133"/>
                </a:lnTo>
                <a:lnTo>
                  <a:pt x="289" y="181"/>
                </a:lnTo>
                <a:lnTo>
                  <a:pt x="300" y="198"/>
                </a:lnTo>
                <a:lnTo>
                  <a:pt x="309" y="211"/>
                </a:lnTo>
                <a:lnTo>
                  <a:pt x="302" y="215"/>
                </a:lnTo>
                <a:lnTo>
                  <a:pt x="315" y="234"/>
                </a:lnTo>
                <a:lnTo>
                  <a:pt x="317" y="251"/>
                </a:lnTo>
                <a:lnTo>
                  <a:pt x="275" y="291"/>
                </a:lnTo>
                <a:lnTo>
                  <a:pt x="212" y="308"/>
                </a:lnTo>
                <a:lnTo>
                  <a:pt x="197" y="319"/>
                </a:lnTo>
                <a:lnTo>
                  <a:pt x="174" y="310"/>
                </a:lnTo>
                <a:lnTo>
                  <a:pt x="104" y="318"/>
                </a:lnTo>
                <a:lnTo>
                  <a:pt x="53" y="338"/>
                </a:lnTo>
                <a:lnTo>
                  <a:pt x="53" y="365"/>
                </a:lnTo>
                <a:lnTo>
                  <a:pt x="62" y="382"/>
                </a:lnTo>
                <a:lnTo>
                  <a:pt x="70" y="382"/>
                </a:lnTo>
                <a:lnTo>
                  <a:pt x="77" y="403"/>
                </a:lnTo>
                <a:lnTo>
                  <a:pt x="64" y="414"/>
                </a:lnTo>
                <a:lnTo>
                  <a:pt x="58" y="433"/>
                </a:lnTo>
                <a:lnTo>
                  <a:pt x="0" y="487"/>
                </a:lnTo>
                <a:lnTo>
                  <a:pt x="20" y="517"/>
                </a:lnTo>
                <a:lnTo>
                  <a:pt x="20" y="517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0" name="Freeform 1163" title="NY">
            <a:extLst>
              <a:ext uri="{FF2B5EF4-FFF2-40B4-BE49-F238E27FC236}">
                <a16:creationId xmlns:a16="http://schemas.microsoft.com/office/drawing/2014/main" id="{A20BFD03-8E93-D881-CFB2-0BAA7BC1B30E}"/>
              </a:ext>
            </a:extLst>
          </p:cNvPr>
          <p:cNvSpPr>
            <a:spLocks/>
          </p:cNvSpPr>
          <p:nvPr/>
        </p:nvSpPr>
        <p:spPr bwMode="auto">
          <a:xfrm>
            <a:off x="6766768" y="3313321"/>
            <a:ext cx="203179" cy="123825"/>
          </a:xfrm>
          <a:custGeom>
            <a:avLst/>
            <a:gdLst>
              <a:gd name="T0" fmla="*/ 15 w 202"/>
              <a:gd name="T1" fmla="*/ 116 h 116"/>
              <a:gd name="T2" fmla="*/ 86 w 202"/>
              <a:gd name="T3" fmla="*/ 76 h 116"/>
              <a:gd name="T4" fmla="*/ 135 w 202"/>
              <a:gd name="T5" fmla="*/ 53 h 116"/>
              <a:gd name="T6" fmla="*/ 84 w 202"/>
              <a:gd name="T7" fmla="*/ 89 h 116"/>
              <a:gd name="T8" fmla="*/ 88 w 202"/>
              <a:gd name="T9" fmla="*/ 91 h 116"/>
              <a:gd name="T10" fmla="*/ 164 w 202"/>
              <a:gd name="T11" fmla="*/ 40 h 116"/>
              <a:gd name="T12" fmla="*/ 202 w 202"/>
              <a:gd name="T13" fmla="*/ 6 h 116"/>
              <a:gd name="T14" fmla="*/ 198 w 202"/>
              <a:gd name="T15" fmla="*/ 0 h 116"/>
              <a:gd name="T16" fmla="*/ 164 w 202"/>
              <a:gd name="T17" fmla="*/ 19 h 116"/>
              <a:gd name="T18" fmla="*/ 160 w 202"/>
              <a:gd name="T19" fmla="*/ 17 h 116"/>
              <a:gd name="T20" fmla="*/ 143 w 202"/>
              <a:gd name="T21" fmla="*/ 40 h 116"/>
              <a:gd name="T22" fmla="*/ 133 w 202"/>
              <a:gd name="T23" fmla="*/ 40 h 116"/>
              <a:gd name="T24" fmla="*/ 158 w 202"/>
              <a:gd name="T25" fmla="*/ 0 h 116"/>
              <a:gd name="T26" fmla="*/ 131 w 202"/>
              <a:gd name="T27" fmla="*/ 30 h 116"/>
              <a:gd name="T28" fmla="*/ 40 w 202"/>
              <a:gd name="T29" fmla="*/ 61 h 116"/>
              <a:gd name="T30" fmla="*/ 23 w 202"/>
              <a:gd name="T31" fmla="*/ 84 h 116"/>
              <a:gd name="T32" fmla="*/ 10 w 202"/>
              <a:gd name="T33" fmla="*/ 87 h 116"/>
              <a:gd name="T34" fmla="*/ 0 w 202"/>
              <a:gd name="T35" fmla="*/ 105 h 116"/>
              <a:gd name="T36" fmla="*/ 15 w 202"/>
              <a:gd name="T37" fmla="*/ 116 h 116"/>
              <a:gd name="T38" fmla="*/ 15 w 202"/>
              <a:gd name="T39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2" h="116">
                <a:moveTo>
                  <a:pt x="15" y="116"/>
                </a:moveTo>
                <a:lnTo>
                  <a:pt x="86" y="76"/>
                </a:lnTo>
                <a:lnTo>
                  <a:pt x="135" y="53"/>
                </a:lnTo>
                <a:lnTo>
                  <a:pt x="84" y="89"/>
                </a:lnTo>
                <a:lnTo>
                  <a:pt x="88" y="91"/>
                </a:lnTo>
                <a:lnTo>
                  <a:pt x="164" y="40"/>
                </a:lnTo>
                <a:lnTo>
                  <a:pt x="202" y="6"/>
                </a:lnTo>
                <a:lnTo>
                  <a:pt x="198" y="0"/>
                </a:lnTo>
                <a:lnTo>
                  <a:pt x="164" y="19"/>
                </a:lnTo>
                <a:lnTo>
                  <a:pt x="160" y="17"/>
                </a:lnTo>
                <a:lnTo>
                  <a:pt x="143" y="40"/>
                </a:lnTo>
                <a:lnTo>
                  <a:pt x="133" y="40"/>
                </a:lnTo>
                <a:lnTo>
                  <a:pt x="158" y="0"/>
                </a:lnTo>
                <a:lnTo>
                  <a:pt x="131" y="30"/>
                </a:lnTo>
                <a:lnTo>
                  <a:pt x="40" y="61"/>
                </a:lnTo>
                <a:lnTo>
                  <a:pt x="23" y="84"/>
                </a:lnTo>
                <a:lnTo>
                  <a:pt x="10" y="87"/>
                </a:lnTo>
                <a:lnTo>
                  <a:pt x="0" y="105"/>
                </a:lnTo>
                <a:lnTo>
                  <a:pt x="15" y="116"/>
                </a:lnTo>
                <a:lnTo>
                  <a:pt x="15" y="116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1" name="Freeform 1164" title="CT">
            <a:extLst>
              <a:ext uri="{FF2B5EF4-FFF2-40B4-BE49-F238E27FC236}">
                <a16:creationId xmlns:a16="http://schemas.microsoft.com/office/drawing/2014/main" id="{BFAB9377-96EE-2E04-4EAA-368544DE95D4}"/>
              </a:ext>
            </a:extLst>
          </p:cNvPr>
          <p:cNvSpPr>
            <a:spLocks/>
          </p:cNvSpPr>
          <p:nvPr/>
        </p:nvSpPr>
        <p:spPr bwMode="auto">
          <a:xfrm>
            <a:off x="6777879" y="3187908"/>
            <a:ext cx="188893" cy="177800"/>
          </a:xfrm>
          <a:custGeom>
            <a:avLst/>
            <a:gdLst>
              <a:gd name="T0" fmla="*/ 17 w 188"/>
              <a:gd name="T1" fmla="*/ 127 h 174"/>
              <a:gd name="T2" fmla="*/ 15 w 188"/>
              <a:gd name="T3" fmla="*/ 174 h 174"/>
              <a:gd name="T4" fmla="*/ 30 w 188"/>
              <a:gd name="T5" fmla="*/ 171 h 174"/>
              <a:gd name="T6" fmla="*/ 66 w 188"/>
              <a:gd name="T7" fmla="*/ 144 h 174"/>
              <a:gd name="T8" fmla="*/ 78 w 188"/>
              <a:gd name="T9" fmla="*/ 121 h 174"/>
              <a:gd name="T10" fmla="*/ 85 w 188"/>
              <a:gd name="T11" fmla="*/ 127 h 174"/>
              <a:gd name="T12" fmla="*/ 135 w 188"/>
              <a:gd name="T13" fmla="*/ 114 h 174"/>
              <a:gd name="T14" fmla="*/ 137 w 188"/>
              <a:gd name="T15" fmla="*/ 104 h 174"/>
              <a:gd name="T16" fmla="*/ 144 w 188"/>
              <a:gd name="T17" fmla="*/ 108 h 174"/>
              <a:gd name="T18" fmla="*/ 154 w 188"/>
              <a:gd name="T19" fmla="*/ 100 h 174"/>
              <a:gd name="T20" fmla="*/ 169 w 188"/>
              <a:gd name="T21" fmla="*/ 98 h 174"/>
              <a:gd name="T22" fmla="*/ 188 w 188"/>
              <a:gd name="T23" fmla="*/ 89 h 174"/>
              <a:gd name="T24" fmla="*/ 169 w 188"/>
              <a:gd name="T25" fmla="*/ 0 h 174"/>
              <a:gd name="T26" fmla="*/ 0 w 188"/>
              <a:gd name="T27" fmla="*/ 36 h 174"/>
              <a:gd name="T28" fmla="*/ 17 w 188"/>
              <a:gd name="T29" fmla="*/ 127 h 174"/>
              <a:gd name="T30" fmla="*/ 17 w 188"/>
              <a:gd name="T31" fmla="*/ 127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8" h="174">
                <a:moveTo>
                  <a:pt x="17" y="127"/>
                </a:moveTo>
                <a:lnTo>
                  <a:pt x="15" y="174"/>
                </a:lnTo>
                <a:lnTo>
                  <a:pt x="30" y="171"/>
                </a:lnTo>
                <a:lnTo>
                  <a:pt x="66" y="144"/>
                </a:lnTo>
                <a:lnTo>
                  <a:pt x="78" y="121"/>
                </a:lnTo>
                <a:lnTo>
                  <a:pt x="85" y="127"/>
                </a:lnTo>
                <a:lnTo>
                  <a:pt x="135" y="114"/>
                </a:lnTo>
                <a:lnTo>
                  <a:pt x="137" y="104"/>
                </a:lnTo>
                <a:lnTo>
                  <a:pt x="144" y="108"/>
                </a:lnTo>
                <a:lnTo>
                  <a:pt x="154" y="100"/>
                </a:lnTo>
                <a:lnTo>
                  <a:pt x="169" y="98"/>
                </a:lnTo>
                <a:lnTo>
                  <a:pt x="188" y="89"/>
                </a:lnTo>
                <a:lnTo>
                  <a:pt x="169" y="0"/>
                </a:lnTo>
                <a:lnTo>
                  <a:pt x="0" y="36"/>
                </a:lnTo>
                <a:lnTo>
                  <a:pt x="17" y="127"/>
                </a:lnTo>
                <a:lnTo>
                  <a:pt x="17" y="127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2" name="Freeform 1165" title="RI">
            <a:extLst>
              <a:ext uri="{FF2B5EF4-FFF2-40B4-BE49-F238E27FC236}">
                <a16:creationId xmlns:a16="http://schemas.microsoft.com/office/drawing/2014/main" id="{FE795CD3-746B-949D-8F76-A849D6D348C3}"/>
              </a:ext>
            </a:extLst>
          </p:cNvPr>
          <p:cNvSpPr>
            <a:spLocks/>
          </p:cNvSpPr>
          <p:nvPr/>
        </p:nvSpPr>
        <p:spPr bwMode="auto">
          <a:xfrm>
            <a:off x="6949311" y="3175208"/>
            <a:ext cx="87304" cy="103188"/>
          </a:xfrm>
          <a:custGeom>
            <a:avLst/>
            <a:gdLst>
              <a:gd name="T0" fmla="*/ 19 w 85"/>
              <a:gd name="T1" fmla="*/ 99 h 99"/>
              <a:gd name="T2" fmla="*/ 55 w 85"/>
              <a:gd name="T3" fmla="*/ 86 h 99"/>
              <a:gd name="T4" fmla="*/ 55 w 85"/>
              <a:gd name="T5" fmla="*/ 46 h 99"/>
              <a:gd name="T6" fmla="*/ 65 w 85"/>
              <a:gd name="T7" fmla="*/ 55 h 99"/>
              <a:gd name="T8" fmla="*/ 66 w 85"/>
              <a:gd name="T9" fmla="*/ 74 h 99"/>
              <a:gd name="T10" fmla="*/ 74 w 85"/>
              <a:gd name="T11" fmla="*/ 74 h 99"/>
              <a:gd name="T12" fmla="*/ 85 w 85"/>
              <a:gd name="T13" fmla="*/ 55 h 99"/>
              <a:gd name="T14" fmla="*/ 74 w 85"/>
              <a:gd name="T15" fmla="*/ 34 h 99"/>
              <a:gd name="T16" fmla="*/ 55 w 85"/>
              <a:gd name="T17" fmla="*/ 30 h 99"/>
              <a:gd name="T18" fmla="*/ 42 w 85"/>
              <a:gd name="T19" fmla="*/ 4 h 99"/>
              <a:gd name="T20" fmla="*/ 30 w 85"/>
              <a:gd name="T21" fmla="*/ 0 h 99"/>
              <a:gd name="T22" fmla="*/ 0 w 85"/>
              <a:gd name="T23" fmla="*/ 10 h 99"/>
              <a:gd name="T24" fmla="*/ 19 w 85"/>
              <a:gd name="T25" fmla="*/ 99 h 99"/>
              <a:gd name="T26" fmla="*/ 19 w 85"/>
              <a:gd name="T27" fmla="*/ 9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5" h="99">
                <a:moveTo>
                  <a:pt x="19" y="99"/>
                </a:moveTo>
                <a:lnTo>
                  <a:pt x="55" y="86"/>
                </a:lnTo>
                <a:lnTo>
                  <a:pt x="55" y="46"/>
                </a:lnTo>
                <a:lnTo>
                  <a:pt x="65" y="55"/>
                </a:lnTo>
                <a:lnTo>
                  <a:pt x="66" y="74"/>
                </a:lnTo>
                <a:lnTo>
                  <a:pt x="74" y="74"/>
                </a:lnTo>
                <a:lnTo>
                  <a:pt x="85" y="55"/>
                </a:lnTo>
                <a:lnTo>
                  <a:pt x="74" y="34"/>
                </a:lnTo>
                <a:lnTo>
                  <a:pt x="55" y="30"/>
                </a:lnTo>
                <a:lnTo>
                  <a:pt x="42" y="4"/>
                </a:lnTo>
                <a:lnTo>
                  <a:pt x="30" y="0"/>
                </a:lnTo>
                <a:lnTo>
                  <a:pt x="0" y="10"/>
                </a:lnTo>
                <a:lnTo>
                  <a:pt x="19" y="99"/>
                </a:lnTo>
                <a:lnTo>
                  <a:pt x="19" y="99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3" name="Freeform 1166" title="MA">
            <a:extLst>
              <a:ext uri="{FF2B5EF4-FFF2-40B4-BE49-F238E27FC236}">
                <a16:creationId xmlns:a16="http://schemas.microsoft.com/office/drawing/2014/main" id="{A2728D69-8AF3-4555-59FF-33F2713376D7}"/>
              </a:ext>
            </a:extLst>
          </p:cNvPr>
          <p:cNvSpPr>
            <a:spLocks/>
          </p:cNvSpPr>
          <p:nvPr/>
        </p:nvSpPr>
        <p:spPr bwMode="auto">
          <a:xfrm>
            <a:off x="6782641" y="3052971"/>
            <a:ext cx="373023" cy="184150"/>
          </a:xfrm>
          <a:custGeom>
            <a:avLst/>
            <a:gdLst>
              <a:gd name="T0" fmla="*/ 0 w 365"/>
              <a:gd name="T1" fmla="*/ 169 h 180"/>
              <a:gd name="T2" fmla="*/ 169 w 365"/>
              <a:gd name="T3" fmla="*/ 133 h 180"/>
              <a:gd name="T4" fmla="*/ 199 w 365"/>
              <a:gd name="T5" fmla="*/ 123 h 180"/>
              <a:gd name="T6" fmla="*/ 211 w 365"/>
              <a:gd name="T7" fmla="*/ 127 h 180"/>
              <a:gd name="T8" fmla="*/ 224 w 365"/>
              <a:gd name="T9" fmla="*/ 153 h 180"/>
              <a:gd name="T10" fmla="*/ 243 w 365"/>
              <a:gd name="T11" fmla="*/ 157 h 180"/>
              <a:gd name="T12" fmla="*/ 254 w 365"/>
              <a:gd name="T13" fmla="*/ 178 h 180"/>
              <a:gd name="T14" fmla="*/ 266 w 365"/>
              <a:gd name="T15" fmla="*/ 180 h 180"/>
              <a:gd name="T16" fmla="*/ 279 w 365"/>
              <a:gd name="T17" fmla="*/ 159 h 180"/>
              <a:gd name="T18" fmla="*/ 285 w 365"/>
              <a:gd name="T19" fmla="*/ 142 h 180"/>
              <a:gd name="T20" fmla="*/ 298 w 365"/>
              <a:gd name="T21" fmla="*/ 165 h 180"/>
              <a:gd name="T22" fmla="*/ 365 w 365"/>
              <a:gd name="T23" fmla="*/ 144 h 180"/>
              <a:gd name="T24" fmla="*/ 361 w 365"/>
              <a:gd name="T25" fmla="*/ 119 h 180"/>
              <a:gd name="T26" fmla="*/ 342 w 365"/>
              <a:gd name="T27" fmla="*/ 87 h 180"/>
              <a:gd name="T28" fmla="*/ 332 w 365"/>
              <a:gd name="T29" fmla="*/ 83 h 180"/>
              <a:gd name="T30" fmla="*/ 321 w 365"/>
              <a:gd name="T31" fmla="*/ 85 h 180"/>
              <a:gd name="T32" fmla="*/ 323 w 365"/>
              <a:gd name="T33" fmla="*/ 91 h 180"/>
              <a:gd name="T34" fmla="*/ 338 w 365"/>
              <a:gd name="T35" fmla="*/ 93 h 180"/>
              <a:gd name="T36" fmla="*/ 344 w 365"/>
              <a:gd name="T37" fmla="*/ 123 h 180"/>
              <a:gd name="T38" fmla="*/ 317 w 365"/>
              <a:gd name="T39" fmla="*/ 134 h 180"/>
              <a:gd name="T40" fmla="*/ 279 w 365"/>
              <a:gd name="T41" fmla="*/ 110 h 180"/>
              <a:gd name="T42" fmla="*/ 266 w 365"/>
              <a:gd name="T43" fmla="*/ 83 h 180"/>
              <a:gd name="T44" fmla="*/ 249 w 365"/>
              <a:gd name="T45" fmla="*/ 76 h 180"/>
              <a:gd name="T46" fmla="*/ 249 w 365"/>
              <a:gd name="T47" fmla="*/ 83 h 180"/>
              <a:gd name="T48" fmla="*/ 232 w 365"/>
              <a:gd name="T49" fmla="*/ 68 h 180"/>
              <a:gd name="T50" fmla="*/ 245 w 365"/>
              <a:gd name="T51" fmla="*/ 49 h 180"/>
              <a:gd name="T52" fmla="*/ 256 w 365"/>
              <a:gd name="T53" fmla="*/ 32 h 180"/>
              <a:gd name="T54" fmla="*/ 235 w 365"/>
              <a:gd name="T55" fmla="*/ 0 h 180"/>
              <a:gd name="T56" fmla="*/ 199 w 365"/>
              <a:gd name="T57" fmla="*/ 26 h 180"/>
              <a:gd name="T58" fmla="*/ 78 w 365"/>
              <a:gd name="T59" fmla="*/ 57 h 180"/>
              <a:gd name="T60" fmla="*/ 0 w 365"/>
              <a:gd name="T61" fmla="*/ 74 h 180"/>
              <a:gd name="T62" fmla="*/ 0 w 365"/>
              <a:gd name="T63" fmla="*/ 169 h 180"/>
              <a:gd name="T64" fmla="*/ 0 w 365"/>
              <a:gd name="T65" fmla="*/ 169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5" h="180">
                <a:moveTo>
                  <a:pt x="0" y="169"/>
                </a:moveTo>
                <a:lnTo>
                  <a:pt x="169" y="133"/>
                </a:lnTo>
                <a:lnTo>
                  <a:pt x="199" y="123"/>
                </a:lnTo>
                <a:lnTo>
                  <a:pt x="211" y="127"/>
                </a:lnTo>
                <a:lnTo>
                  <a:pt x="224" y="153"/>
                </a:lnTo>
                <a:lnTo>
                  <a:pt x="243" y="157"/>
                </a:lnTo>
                <a:lnTo>
                  <a:pt x="254" y="178"/>
                </a:lnTo>
                <a:lnTo>
                  <a:pt x="266" y="180"/>
                </a:lnTo>
                <a:lnTo>
                  <a:pt x="279" y="159"/>
                </a:lnTo>
                <a:lnTo>
                  <a:pt x="285" y="142"/>
                </a:lnTo>
                <a:lnTo>
                  <a:pt x="298" y="165"/>
                </a:lnTo>
                <a:lnTo>
                  <a:pt x="365" y="144"/>
                </a:lnTo>
                <a:lnTo>
                  <a:pt x="361" y="119"/>
                </a:lnTo>
                <a:lnTo>
                  <a:pt x="342" y="87"/>
                </a:lnTo>
                <a:lnTo>
                  <a:pt x="332" y="83"/>
                </a:lnTo>
                <a:lnTo>
                  <a:pt x="321" y="85"/>
                </a:lnTo>
                <a:lnTo>
                  <a:pt x="323" y="91"/>
                </a:lnTo>
                <a:lnTo>
                  <a:pt x="338" y="93"/>
                </a:lnTo>
                <a:lnTo>
                  <a:pt x="344" y="123"/>
                </a:lnTo>
                <a:lnTo>
                  <a:pt x="317" y="134"/>
                </a:lnTo>
                <a:lnTo>
                  <a:pt x="279" y="110"/>
                </a:lnTo>
                <a:lnTo>
                  <a:pt x="266" y="83"/>
                </a:lnTo>
                <a:lnTo>
                  <a:pt x="249" y="76"/>
                </a:lnTo>
                <a:lnTo>
                  <a:pt x="249" y="83"/>
                </a:lnTo>
                <a:lnTo>
                  <a:pt x="232" y="68"/>
                </a:lnTo>
                <a:lnTo>
                  <a:pt x="245" y="49"/>
                </a:lnTo>
                <a:lnTo>
                  <a:pt x="256" y="32"/>
                </a:lnTo>
                <a:lnTo>
                  <a:pt x="235" y="0"/>
                </a:lnTo>
                <a:lnTo>
                  <a:pt x="199" y="26"/>
                </a:lnTo>
                <a:lnTo>
                  <a:pt x="78" y="57"/>
                </a:lnTo>
                <a:lnTo>
                  <a:pt x="0" y="74"/>
                </a:lnTo>
                <a:lnTo>
                  <a:pt x="0" y="169"/>
                </a:lnTo>
                <a:lnTo>
                  <a:pt x="0" y="169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4" name="Freeform 1169" title="VT">
            <a:extLst>
              <a:ext uri="{FF2B5EF4-FFF2-40B4-BE49-F238E27FC236}">
                <a16:creationId xmlns:a16="http://schemas.microsoft.com/office/drawing/2014/main" id="{CE2FE911-C7FF-CE4F-9FB2-7195A4FC71C1}"/>
              </a:ext>
            </a:extLst>
          </p:cNvPr>
          <p:cNvSpPr>
            <a:spLocks/>
          </p:cNvSpPr>
          <p:nvPr/>
        </p:nvSpPr>
        <p:spPr bwMode="auto">
          <a:xfrm>
            <a:off x="6690576" y="2776746"/>
            <a:ext cx="180956" cy="349250"/>
          </a:xfrm>
          <a:custGeom>
            <a:avLst/>
            <a:gdLst>
              <a:gd name="T0" fmla="*/ 28 w 177"/>
              <a:gd name="T1" fmla="*/ 139 h 339"/>
              <a:gd name="T2" fmla="*/ 36 w 177"/>
              <a:gd name="T3" fmla="*/ 200 h 339"/>
              <a:gd name="T4" fmla="*/ 82 w 177"/>
              <a:gd name="T5" fmla="*/ 339 h 339"/>
              <a:gd name="T6" fmla="*/ 160 w 177"/>
              <a:gd name="T7" fmla="*/ 322 h 339"/>
              <a:gd name="T8" fmla="*/ 154 w 177"/>
              <a:gd name="T9" fmla="*/ 124 h 339"/>
              <a:gd name="T10" fmla="*/ 175 w 177"/>
              <a:gd name="T11" fmla="*/ 86 h 339"/>
              <a:gd name="T12" fmla="*/ 177 w 177"/>
              <a:gd name="T13" fmla="*/ 0 h 339"/>
              <a:gd name="T14" fmla="*/ 0 w 177"/>
              <a:gd name="T15" fmla="*/ 42 h 339"/>
              <a:gd name="T16" fmla="*/ 28 w 177"/>
              <a:gd name="T17" fmla="*/ 139 h 339"/>
              <a:gd name="T18" fmla="*/ 28 w 177"/>
              <a:gd name="T19" fmla="*/ 139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7" h="339">
                <a:moveTo>
                  <a:pt x="28" y="139"/>
                </a:moveTo>
                <a:lnTo>
                  <a:pt x="36" y="200"/>
                </a:lnTo>
                <a:lnTo>
                  <a:pt x="82" y="339"/>
                </a:lnTo>
                <a:lnTo>
                  <a:pt x="160" y="322"/>
                </a:lnTo>
                <a:lnTo>
                  <a:pt x="154" y="124"/>
                </a:lnTo>
                <a:lnTo>
                  <a:pt x="175" y="86"/>
                </a:lnTo>
                <a:lnTo>
                  <a:pt x="177" y="0"/>
                </a:lnTo>
                <a:lnTo>
                  <a:pt x="0" y="42"/>
                </a:lnTo>
                <a:lnTo>
                  <a:pt x="28" y="139"/>
                </a:lnTo>
                <a:lnTo>
                  <a:pt x="28" y="139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 dirty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5" name="Freeform 1170" title="NH">
            <a:extLst>
              <a:ext uri="{FF2B5EF4-FFF2-40B4-BE49-F238E27FC236}">
                <a16:creationId xmlns:a16="http://schemas.microsoft.com/office/drawing/2014/main" id="{6E85B975-49A3-5842-BE2A-3C87AEE4A074}"/>
              </a:ext>
            </a:extLst>
          </p:cNvPr>
          <p:cNvSpPr>
            <a:spLocks/>
          </p:cNvSpPr>
          <p:nvPr/>
        </p:nvSpPr>
        <p:spPr bwMode="auto">
          <a:xfrm>
            <a:off x="6849309" y="2727533"/>
            <a:ext cx="166670" cy="379413"/>
          </a:xfrm>
          <a:custGeom>
            <a:avLst/>
            <a:gdLst>
              <a:gd name="T0" fmla="*/ 0 w 163"/>
              <a:gd name="T1" fmla="*/ 173 h 371"/>
              <a:gd name="T2" fmla="*/ 21 w 163"/>
              <a:gd name="T3" fmla="*/ 135 h 371"/>
              <a:gd name="T4" fmla="*/ 23 w 163"/>
              <a:gd name="T5" fmla="*/ 49 h 371"/>
              <a:gd name="T6" fmla="*/ 21 w 163"/>
              <a:gd name="T7" fmla="*/ 17 h 371"/>
              <a:gd name="T8" fmla="*/ 53 w 163"/>
              <a:gd name="T9" fmla="*/ 0 h 371"/>
              <a:gd name="T10" fmla="*/ 127 w 163"/>
              <a:gd name="T11" fmla="*/ 232 h 371"/>
              <a:gd name="T12" fmla="*/ 163 w 163"/>
              <a:gd name="T13" fmla="*/ 281 h 371"/>
              <a:gd name="T14" fmla="*/ 163 w 163"/>
              <a:gd name="T15" fmla="*/ 314 h 371"/>
              <a:gd name="T16" fmla="*/ 127 w 163"/>
              <a:gd name="T17" fmla="*/ 340 h 371"/>
              <a:gd name="T18" fmla="*/ 6 w 163"/>
              <a:gd name="T19" fmla="*/ 371 h 371"/>
              <a:gd name="T20" fmla="*/ 0 w 163"/>
              <a:gd name="T21" fmla="*/ 173 h 371"/>
              <a:gd name="T22" fmla="*/ 0 w 163"/>
              <a:gd name="T23" fmla="*/ 173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371">
                <a:moveTo>
                  <a:pt x="0" y="173"/>
                </a:moveTo>
                <a:lnTo>
                  <a:pt x="21" y="135"/>
                </a:lnTo>
                <a:lnTo>
                  <a:pt x="23" y="49"/>
                </a:lnTo>
                <a:lnTo>
                  <a:pt x="21" y="17"/>
                </a:lnTo>
                <a:lnTo>
                  <a:pt x="53" y="0"/>
                </a:lnTo>
                <a:lnTo>
                  <a:pt x="127" y="232"/>
                </a:lnTo>
                <a:lnTo>
                  <a:pt x="163" y="281"/>
                </a:lnTo>
                <a:lnTo>
                  <a:pt x="163" y="314"/>
                </a:lnTo>
                <a:lnTo>
                  <a:pt x="127" y="340"/>
                </a:lnTo>
                <a:lnTo>
                  <a:pt x="6" y="371"/>
                </a:lnTo>
                <a:lnTo>
                  <a:pt x="0" y="173"/>
                </a:lnTo>
                <a:lnTo>
                  <a:pt x="0" y="173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6" name="Freeform 1171" title="ME">
            <a:extLst>
              <a:ext uri="{FF2B5EF4-FFF2-40B4-BE49-F238E27FC236}">
                <a16:creationId xmlns:a16="http://schemas.microsoft.com/office/drawing/2014/main" id="{C805DB1E-5223-76CA-CEAE-4E54823BF188}"/>
              </a:ext>
            </a:extLst>
          </p:cNvPr>
          <p:cNvSpPr>
            <a:spLocks/>
          </p:cNvSpPr>
          <p:nvPr/>
        </p:nvSpPr>
        <p:spPr bwMode="auto">
          <a:xfrm>
            <a:off x="6901691" y="2386221"/>
            <a:ext cx="409532" cy="628650"/>
          </a:xfrm>
          <a:custGeom>
            <a:avLst/>
            <a:gdLst>
              <a:gd name="T0" fmla="*/ 0 w 399"/>
              <a:gd name="T1" fmla="*/ 329 h 610"/>
              <a:gd name="T2" fmla="*/ 23 w 399"/>
              <a:gd name="T3" fmla="*/ 331 h 610"/>
              <a:gd name="T4" fmla="*/ 25 w 399"/>
              <a:gd name="T5" fmla="*/ 291 h 610"/>
              <a:gd name="T6" fmla="*/ 53 w 399"/>
              <a:gd name="T7" fmla="*/ 236 h 610"/>
              <a:gd name="T8" fmla="*/ 40 w 399"/>
              <a:gd name="T9" fmla="*/ 196 h 610"/>
              <a:gd name="T10" fmla="*/ 97 w 399"/>
              <a:gd name="T11" fmla="*/ 4 h 610"/>
              <a:gd name="T12" fmla="*/ 110 w 399"/>
              <a:gd name="T13" fmla="*/ 4 h 610"/>
              <a:gd name="T14" fmla="*/ 114 w 399"/>
              <a:gd name="T15" fmla="*/ 29 h 610"/>
              <a:gd name="T16" fmla="*/ 171 w 399"/>
              <a:gd name="T17" fmla="*/ 8 h 610"/>
              <a:gd name="T18" fmla="*/ 173 w 399"/>
              <a:gd name="T19" fmla="*/ 0 h 610"/>
              <a:gd name="T20" fmla="*/ 219 w 399"/>
              <a:gd name="T21" fmla="*/ 10 h 610"/>
              <a:gd name="T22" fmla="*/ 293 w 399"/>
              <a:gd name="T23" fmla="*/ 198 h 610"/>
              <a:gd name="T24" fmla="*/ 327 w 399"/>
              <a:gd name="T25" fmla="*/ 200 h 610"/>
              <a:gd name="T26" fmla="*/ 390 w 399"/>
              <a:gd name="T27" fmla="*/ 270 h 610"/>
              <a:gd name="T28" fmla="*/ 380 w 399"/>
              <a:gd name="T29" fmla="*/ 283 h 610"/>
              <a:gd name="T30" fmla="*/ 399 w 399"/>
              <a:gd name="T31" fmla="*/ 283 h 610"/>
              <a:gd name="T32" fmla="*/ 386 w 399"/>
              <a:gd name="T33" fmla="*/ 318 h 610"/>
              <a:gd name="T34" fmla="*/ 356 w 399"/>
              <a:gd name="T35" fmla="*/ 340 h 610"/>
              <a:gd name="T36" fmla="*/ 322 w 399"/>
              <a:gd name="T37" fmla="*/ 357 h 610"/>
              <a:gd name="T38" fmla="*/ 318 w 399"/>
              <a:gd name="T39" fmla="*/ 380 h 610"/>
              <a:gd name="T40" fmla="*/ 299 w 399"/>
              <a:gd name="T41" fmla="*/ 359 h 610"/>
              <a:gd name="T42" fmla="*/ 268 w 399"/>
              <a:gd name="T43" fmla="*/ 384 h 610"/>
              <a:gd name="T44" fmla="*/ 253 w 399"/>
              <a:gd name="T45" fmla="*/ 384 h 610"/>
              <a:gd name="T46" fmla="*/ 240 w 399"/>
              <a:gd name="T47" fmla="*/ 369 h 610"/>
              <a:gd name="T48" fmla="*/ 232 w 399"/>
              <a:gd name="T49" fmla="*/ 443 h 610"/>
              <a:gd name="T50" fmla="*/ 204 w 399"/>
              <a:gd name="T51" fmla="*/ 454 h 610"/>
              <a:gd name="T52" fmla="*/ 190 w 399"/>
              <a:gd name="T53" fmla="*/ 483 h 610"/>
              <a:gd name="T54" fmla="*/ 173 w 399"/>
              <a:gd name="T55" fmla="*/ 483 h 610"/>
              <a:gd name="T56" fmla="*/ 133 w 399"/>
              <a:gd name="T57" fmla="*/ 527 h 610"/>
              <a:gd name="T58" fmla="*/ 131 w 399"/>
              <a:gd name="T59" fmla="*/ 561 h 610"/>
              <a:gd name="T60" fmla="*/ 122 w 399"/>
              <a:gd name="T61" fmla="*/ 574 h 610"/>
              <a:gd name="T62" fmla="*/ 110 w 399"/>
              <a:gd name="T63" fmla="*/ 610 h 610"/>
              <a:gd name="T64" fmla="*/ 74 w 399"/>
              <a:gd name="T65" fmla="*/ 561 h 610"/>
              <a:gd name="T66" fmla="*/ 0 w 399"/>
              <a:gd name="T67" fmla="*/ 329 h 610"/>
              <a:gd name="T68" fmla="*/ 0 w 399"/>
              <a:gd name="T69" fmla="*/ 329 h 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99" h="610">
                <a:moveTo>
                  <a:pt x="0" y="329"/>
                </a:moveTo>
                <a:lnTo>
                  <a:pt x="23" y="331"/>
                </a:lnTo>
                <a:lnTo>
                  <a:pt x="25" y="291"/>
                </a:lnTo>
                <a:lnTo>
                  <a:pt x="53" y="236"/>
                </a:lnTo>
                <a:lnTo>
                  <a:pt x="40" y="196"/>
                </a:lnTo>
                <a:lnTo>
                  <a:pt x="97" y="4"/>
                </a:lnTo>
                <a:lnTo>
                  <a:pt x="110" y="4"/>
                </a:lnTo>
                <a:lnTo>
                  <a:pt x="114" y="29"/>
                </a:lnTo>
                <a:lnTo>
                  <a:pt x="171" y="8"/>
                </a:lnTo>
                <a:lnTo>
                  <a:pt x="173" y="0"/>
                </a:lnTo>
                <a:lnTo>
                  <a:pt x="219" y="10"/>
                </a:lnTo>
                <a:lnTo>
                  <a:pt x="293" y="198"/>
                </a:lnTo>
                <a:lnTo>
                  <a:pt x="327" y="200"/>
                </a:lnTo>
                <a:lnTo>
                  <a:pt x="390" y="270"/>
                </a:lnTo>
                <a:lnTo>
                  <a:pt x="380" y="283"/>
                </a:lnTo>
                <a:lnTo>
                  <a:pt x="399" y="283"/>
                </a:lnTo>
                <a:lnTo>
                  <a:pt x="386" y="318"/>
                </a:lnTo>
                <a:lnTo>
                  <a:pt x="356" y="340"/>
                </a:lnTo>
                <a:lnTo>
                  <a:pt x="322" y="357"/>
                </a:lnTo>
                <a:lnTo>
                  <a:pt x="318" y="380"/>
                </a:lnTo>
                <a:lnTo>
                  <a:pt x="299" y="359"/>
                </a:lnTo>
                <a:lnTo>
                  <a:pt x="268" y="384"/>
                </a:lnTo>
                <a:lnTo>
                  <a:pt x="253" y="384"/>
                </a:lnTo>
                <a:lnTo>
                  <a:pt x="240" y="369"/>
                </a:lnTo>
                <a:lnTo>
                  <a:pt x="232" y="443"/>
                </a:lnTo>
                <a:lnTo>
                  <a:pt x="204" y="454"/>
                </a:lnTo>
                <a:lnTo>
                  <a:pt x="190" y="483"/>
                </a:lnTo>
                <a:lnTo>
                  <a:pt x="173" y="483"/>
                </a:lnTo>
                <a:lnTo>
                  <a:pt x="133" y="527"/>
                </a:lnTo>
                <a:lnTo>
                  <a:pt x="131" y="561"/>
                </a:lnTo>
                <a:lnTo>
                  <a:pt x="122" y="574"/>
                </a:lnTo>
                <a:lnTo>
                  <a:pt x="110" y="610"/>
                </a:lnTo>
                <a:lnTo>
                  <a:pt x="74" y="561"/>
                </a:lnTo>
                <a:lnTo>
                  <a:pt x="0" y="329"/>
                </a:lnTo>
                <a:lnTo>
                  <a:pt x="0" y="329"/>
                </a:lnTo>
                <a:close/>
              </a:path>
            </a:pathLst>
          </a:custGeom>
          <a:solidFill>
            <a:srgbClr val="7030A0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7" name="Freeform 58" title="DE">
            <a:extLst>
              <a:ext uri="{FF2B5EF4-FFF2-40B4-BE49-F238E27FC236}">
                <a16:creationId xmlns:a16="http://schemas.microsoft.com/office/drawing/2014/main" id="{ED93E694-898C-435B-1F3C-49FAD13C39DD}"/>
              </a:ext>
            </a:extLst>
          </p:cNvPr>
          <p:cNvSpPr>
            <a:spLocks/>
          </p:cNvSpPr>
          <p:nvPr/>
        </p:nvSpPr>
        <p:spPr bwMode="auto">
          <a:xfrm>
            <a:off x="6609621" y="3567321"/>
            <a:ext cx="114288" cy="192087"/>
          </a:xfrm>
          <a:custGeom>
            <a:avLst/>
            <a:gdLst>
              <a:gd name="T0" fmla="*/ 0 w 64"/>
              <a:gd name="T1" fmla="*/ 2147483646 h 107"/>
              <a:gd name="T2" fmla="*/ 2147483646 w 64"/>
              <a:gd name="T3" fmla="*/ 2147483646 h 107"/>
              <a:gd name="T4" fmla="*/ 2147483646 w 64"/>
              <a:gd name="T5" fmla="*/ 2147483646 h 107"/>
              <a:gd name="T6" fmla="*/ 2147483646 w 64"/>
              <a:gd name="T7" fmla="*/ 2147483646 h 107"/>
              <a:gd name="T8" fmla="*/ 2147483646 w 64"/>
              <a:gd name="T9" fmla="*/ 0 h 107"/>
              <a:gd name="T10" fmla="*/ 2147483646 w 64"/>
              <a:gd name="T11" fmla="*/ 0 h 107"/>
              <a:gd name="T12" fmla="*/ 2147483646 w 64"/>
              <a:gd name="T13" fmla="*/ 2147483646 h 107"/>
              <a:gd name="T14" fmla="*/ 2147483646 w 64"/>
              <a:gd name="T15" fmla="*/ 2147483646 h 107"/>
              <a:gd name="T16" fmla="*/ 2147483646 w 64"/>
              <a:gd name="T17" fmla="*/ 2147483646 h 107"/>
              <a:gd name="T18" fmla="*/ 2147483646 w 64"/>
              <a:gd name="T19" fmla="*/ 2147483646 h 107"/>
              <a:gd name="T20" fmla="*/ 2147483646 w 64"/>
              <a:gd name="T21" fmla="*/ 2147483646 h 107"/>
              <a:gd name="T22" fmla="*/ 2147483646 w 64"/>
              <a:gd name="T23" fmla="*/ 2147483646 h 107"/>
              <a:gd name="T24" fmla="*/ 2147483646 w 64"/>
              <a:gd name="T25" fmla="*/ 2147483646 h 107"/>
              <a:gd name="T26" fmla="*/ 2147483646 w 64"/>
              <a:gd name="T27" fmla="*/ 2147483646 h 107"/>
              <a:gd name="T28" fmla="*/ 2147483646 w 64"/>
              <a:gd name="T29" fmla="*/ 2147483646 h 107"/>
              <a:gd name="T30" fmla="*/ 2147483646 w 64"/>
              <a:gd name="T31" fmla="*/ 2147483646 h 107"/>
              <a:gd name="T32" fmla="*/ 2147483646 w 64"/>
              <a:gd name="T33" fmla="*/ 2147483646 h 107"/>
              <a:gd name="T34" fmla="*/ 2147483646 w 64"/>
              <a:gd name="T35" fmla="*/ 2147483646 h 107"/>
              <a:gd name="T36" fmla="*/ 2147483646 w 64"/>
              <a:gd name="T37" fmla="*/ 2147483646 h 107"/>
              <a:gd name="T38" fmla="*/ 2147483646 w 64"/>
              <a:gd name="T39" fmla="*/ 2147483646 h 107"/>
              <a:gd name="T40" fmla="*/ 2147483646 w 64"/>
              <a:gd name="T41" fmla="*/ 2147483646 h 107"/>
              <a:gd name="T42" fmla="*/ 2147483646 w 64"/>
              <a:gd name="T43" fmla="*/ 2147483646 h 107"/>
              <a:gd name="T44" fmla="*/ 2147483646 w 64"/>
              <a:gd name="T45" fmla="*/ 2147483646 h 107"/>
              <a:gd name="T46" fmla="*/ 2147483646 w 64"/>
              <a:gd name="T47" fmla="*/ 2147483646 h 107"/>
              <a:gd name="T48" fmla="*/ 2147483646 w 64"/>
              <a:gd name="T49" fmla="*/ 2147483646 h 107"/>
              <a:gd name="T50" fmla="*/ 2147483646 w 64"/>
              <a:gd name="T51" fmla="*/ 2147483646 h 107"/>
              <a:gd name="T52" fmla="*/ 2147483646 w 64"/>
              <a:gd name="T53" fmla="*/ 2147483646 h 107"/>
              <a:gd name="T54" fmla="*/ 2147483646 w 64"/>
              <a:gd name="T55" fmla="*/ 2147483646 h 107"/>
              <a:gd name="T56" fmla="*/ 2147483646 w 64"/>
              <a:gd name="T57" fmla="*/ 2147483646 h 107"/>
              <a:gd name="T58" fmla="*/ 2147483646 w 64"/>
              <a:gd name="T59" fmla="*/ 2147483646 h 107"/>
              <a:gd name="T60" fmla="*/ 2147483646 w 64"/>
              <a:gd name="T61" fmla="*/ 2147483646 h 107"/>
              <a:gd name="T62" fmla="*/ 2147483646 w 64"/>
              <a:gd name="T63" fmla="*/ 2147483646 h 107"/>
              <a:gd name="T64" fmla="*/ 2147483646 w 64"/>
              <a:gd name="T65" fmla="*/ 2147483646 h 107"/>
              <a:gd name="T66" fmla="*/ 2147483646 w 64"/>
              <a:gd name="T67" fmla="*/ 2147483646 h 107"/>
              <a:gd name="T68" fmla="*/ 2147483646 w 64"/>
              <a:gd name="T69" fmla="*/ 2147483646 h 107"/>
              <a:gd name="T70" fmla="*/ 2147483646 w 64"/>
              <a:gd name="T71" fmla="*/ 2147483646 h 107"/>
              <a:gd name="T72" fmla="*/ 0 w 64"/>
              <a:gd name="T73" fmla="*/ 2147483646 h 10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4" h="107">
                <a:moveTo>
                  <a:pt x="0" y="14"/>
                </a:moveTo>
                <a:lnTo>
                  <a:pt x="1" y="9"/>
                </a:lnTo>
                <a:lnTo>
                  <a:pt x="4" y="4"/>
                </a:lnTo>
                <a:lnTo>
                  <a:pt x="9" y="2"/>
                </a:lnTo>
                <a:lnTo>
                  <a:pt x="12" y="0"/>
                </a:lnTo>
                <a:lnTo>
                  <a:pt x="16" y="0"/>
                </a:lnTo>
                <a:lnTo>
                  <a:pt x="19" y="3"/>
                </a:lnTo>
                <a:lnTo>
                  <a:pt x="16" y="4"/>
                </a:lnTo>
                <a:lnTo>
                  <a:pt x="16" y="9"/>
                </a:lnTo>
                <a:lnTo>
                  <a:pt x="14" y="14"/>
                </a:lnTo>
                <a:lnTo>
                  <a:pt x="11" y="18"/>
                </a:lnTo>
                <a:lnTo>
                  <a:pt x="15" y="23"/>
                </a:lnTo>
                <a:lnTo>
                  <a:pt x="15" y="27"/>
                </a:lnTo>
                <a:lnTo>
                  <a:pt x="17" y="32"/>
                </a:lnTo>
                <a:lnTo>
                  <a:pt x="21" y="37"/>
                </a:lnTo>
                <a:lnTo>
                  <a:pt x="26" y="41"/>
                </a:lnTo>
                <a:lnTo>
                  <a:pt x="30" y="44"/>
                </a:lnTo>
                <a:lnTo>
                  <a:pt x="30" y="51"/>
                </a:lnTo>
                <a:lnTo>
                  <a:pt x="33" y="58"/>
                </a:lnTo>
                <a:lnTo>
                  <a:pt x="39" y="62"/>
                </a:lnTo>
                <a:lnTo>
                  <a:pt x="40" y="67"/>
                </a:lnTo>
                <a:lnTo>
                  <a:pt x="49" y="75"/>
                </a:lnTo>
                <a:lnTo>
                  <a:pt x="55" y="73"/>
                </a:lnTo>
                <a:lnTo>
                  <a:pt x="56" y="76"/>
                </a:lnTo>
                <a:lnTo>
                  <a:pt x="55" y="81"/>
                </a:lnTo>
                <a:lnTo>
                  <a:pt x="55" y="86"/>
                </a:lnTo>
                <a:lnTo>
                  <a:pt x="56" y="86"/>
                </a:lnTo>
                <a:lnTo>
                  <a:pt x="53" y="91"/>
                </a:lnTo>
                <a:lnTo>
                  <a:pt x="55" y="90"/>
                </a:lnTo>
                <a:lnTo>
                  <a:pt x="60" y="88"/>
                </a:lnTo>
                <a:lnTo>
                  <a:pt x="64" y="99"/>
                </a:lnTo>
                <a:lnTo>
                  <a:pt x="63" y="99"/>
                </a:lnTo>
                <a:lnTo>
                  <a:pt x="60" y="100"/>
                </a:lnTo>
                <a:lnTo>
                  <a:pt x="26" y="107"/>
                </a:lnTo>
                <a:lnTo>
                  <a:pt x="24" y="102"/>
                </a:lnTo>
                <a:lnTo>
                  <a:pt x="15" y="68"/>
                </a:lnTo>
                <a:lnTo>
                  <a:pt x="0" y="14"/>
                </a:lnTo>
              </a:path>
            </a:pathLst>
          </a:custGeom>
          <a:solidFill>
            <a:srgbClr val="0380E5"/>
          </a:solidFill>
          <a:ln w="476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>
            <a:noAutofit/>
          </a:bodyPr>
          <a:lstStyle/>
          <a:p>
            <a:pPr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8" name="Freeform 8" title="HI">
            <a:extLst>
              <a:ext uri="{FF2B5EF4-FFF2-40B4-BE49-F238E27FC236}">
                <a16:creationId xmlns:a16="http://schemas.microsoft.com/office/drawing/2014/main" id="{EA693A66-0904-CBF0-D729-CA4B04A347C1}"/>
              </a:ext>
            </a:extLst>
          </p:cNvPr>
          <p:cNvSpPr>
            <a:spLocks/>
          </p:cNvSpPr>
          <p:nvPr/>
        </p:nvSpPr>
        <p:spPr bwMode="auto">
          <a:xfrm>
            <a:off x="2634936" y="5042108"/>
            <a:ext cx="47620" cy="68263"/>
          </a:xfrm>
          <a:custGeom>
            <a:avLst/>
            <a:gdLst>
              <a:gd name="T0" fmla="*/ 0 w 44"/>
              <a:gd name="T1" fmla="*/ 64 h 64"/>
              <a:gd name="T2" fmla="*/ 0 w 44"/>
              <a:gd name="T3" fmla="*/ 45 h 64"/>
              <a:gd name="T4" fmla="*/ 25 w 44"/>
              <a:gd name="T5" fmla="*/ 0 h 64"/>
              <a:gd name="T6" fmla="*/ 44 w 44"/>
              <a:gd name="T7" fmla="*/ 13 h 64"/>
              <a:gd name="T8" fmla="*/ 23 w 44"/>
              <a:gd name="T9" fmla="*/ 64 h 64"/>
              <a:gd name="T10" fmla="*/ 0 w 44"/>
              <a:gd name="T11" fmla="*/ 64 h 6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4"/>
              <a:gd name="T19" fmla="*/ 0 h 64"/>
              <a:gd name="T20" fmla="*/ 44 w 44"/>
              <a:gd name="T21" fmla="*/ 64 h 6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4" h="64">
                <a:moveTo>
                  <a:pt x="0" y="64"/>
                </a:moveTo>
                <a:lnTo>
                  <a:pt x="0" y="45"/>
                </a:lnTo>
                <a:lnTo>
                  <a:pt x="25" y="0"/>
                </a:lnTo>
                <a:lnTo>
                  <a:pt x="44" y="13"/>
                </a:lnTo>
                <a:lnTo>
                  <a:pt x="23" y="64"/>
                </a:lnTo>
                <a:lnTo>
                  <a:pt x="0" y="64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9" name="Freeform 9" title="HI">
            <a:extLst>
              <a:ext uri="{FF2B5EF4-FFF2-40B4-BE49-F238E27FC236}">
                <a16:creationId xmlns:a16="http://schemas.microsoft.com/office/drawing/2014/main" id="{E00D8859-0EB2-1060-4B85-FAA9A10D9599}"/>
              </a:ext>
            </a:extLst>
          </p:cNvPr>
          <p:cNvSpPr>
            <a:spLocks/>
          </p:cNvSpPr>
          <p:nvPr/>
        </p:nvSpPr>
        <p:spPr bwMode="auto">
          <a:xfrm>
            <a:off x="2703192" y="4981783"/>
            <a:ext cx="88891" cy="87313"/>
          </a:xfrm>
          <a:custGeom>
            <a:avLst/>
            <a:gdLst>
              <a:gd name="T0" fmla="*/ 18 w 83"/>
              <a:gd name="T1" fmla="*/ 9 h 81"/>
              <a:gd name="T2" fmla="*/ 0 w 83"/>
              <a:gd name="T3" fmla="*/ 48 h 81"/>
              <a:gd name="T4" fmla="*/ 32 w 83"/>
              <a:gd name="T5" fmla="*/ 74 h 81"/>
              <a:gd name="T6" fmla="*/ 69 w 83"/>
              <a:gd name="T7" fmla="*/ 81 h 81"/>
              <a:gd name="T8" fmla="*/ 83 w 83"/>
              <a:gd name="T9" fmla="*/ 49 h 81"/>
              <a:gd name="T10" fmla="*/ 74 w 83"/>
              <a:gd name="T11" fmla="*/ 0 h 81"/>
              <a:gd name="T12" fmla="*/ 18 w 83"/>
              <a:gd name="T13" fmla="*/ 9 h 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"/>
              <a:gd name="T22" fmla="*/ 0 h 81"/>
              <a:gd name="T23" fmla="*/ 83 w 83"/>
              <a:gd name="T24" fmla="*/ 81 h 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" h="81">
                <a:moveTo>
                  <a:pt x="18" y="9"/>
                </a:moveTo>
                <a:lnTo>
                  <a:pt x="0" y="48"/>
                </a:lnTo>
                <a:lnTo>
                  <a:pt x="32" y="74"/>
                </a:lnTo>
                <a:lnTo>
                  <a:pt x="69" y="81"/>
                </a:lnTo>
                <a:lnTo>
                  <a:pt x="83" y="49"/>
                </a:lnTo>
                <a:lnTo>
                  <a:pt x="74" y="0"/>
                </a:lnTo>
                <a:lnTo>
                  <a:pt x="18" y="9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0" name="Freeform 10" title="HI">
            <a:extLst>
              <a:ext uri="{FF2B5EF4-FFF2-40B4-BE49-F238E27FC236}">
                <a16:creationId xmlns:a16="http://schemas.microsoft.com/office/drawing/2014/main" id="{44FC3D69-98AD-BEFF-AEA3-965EB1F9FE10}"/>
              </a:ext>
            </a:extLst>
          </p:cNvPr>
          <p:cNvSpPr>
            <a:spLocks/>
          </p:cNvSpPr>
          <p:nvPr/>
        </p:nvSpPr>
        <p:spPr bwMode="auto">
          <a:xfrm>
            <a:off x="2785733" y="5042108"/>
            <a:ext cx="131748" cy="98425"/>
          </a:xfrm>
          <a:custGeom>
            <a:avLst/>
            <a:gdLst>
              <a:gd name="T0" fmla="*/ 0 w 123"/>
              <a:gd name="T1" fmla="*/ 32 h 91"/>
              <a:gd name="T2" fmla="*/ 84 w 123"/>
              <a:gd name="T3" fmla="*/ 0 h 91"/>
              <a:gd name="T4" fmla="*/ 100 w 123"/>
              <a:gd name="T5" fmla="*/ 39 h 91"/>
              <a:gd name="T6" fmla="*/ 116 w 123"/>
              <a:gd name="T7" fmla="*/ 48 h 91"/>
              <a:gd name="T8" fmla="*/ 123 w 123"/>
              <a:gd name="T9" fmla="*/ 80 h 91"/>
              <a:gd name="T10" fmla="*/ 81 w 123"/>
              <a:gd name="T11" fmla="*/ 85 h 91"/>
              <a:gd name="T12" fmla="*/ 51 w 123"/>
              <a:gd name="T13" fmla="*/ 91 h 91"/>
              <a:gd name="T14" fmla="*/ 0 w 123"/>
              <a:gd name="T15" fmla="*/ 32 h 9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23"/>
              <a:gd name="T25" fmla="*/ 0 h 91"/>
              <a:gd name="T26" fmla="*/ 123 w 123"/>
              <a:gd name="T27" fmla="*/ 91 h 9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23" h="91">
                <a:moveTo>
                  <a:pt x="0" y="32"/>
                </a:moveTo>
                <a:lnTo>
                  <a:pt x="84" y="0"/>
                </a:lnTo>
                <a:lnTo>
                  <a:pt x="100" y="39"/>
                </a:lnTo>
                <a:lnTo>
                  <a:pt x="116" y="48"/>
                </a:lnTo>
                <a:lnTo>
                  <a:pt x="123" y="80"/>
                </a:lnTo>
                <a:lnTo>
                  <a:pt x="81" y="85"/>
                </a:lnTo>
                <a:lnTo>
                  <a:pt x="51" y="91"/>
                </a:lnTo>
                <a:lnTo>
                  <a:pt x="0" y="32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1" name="Freeform 11" title="HI">
            <a:extLst>
              <a:ext uri="{FF2B5EF4-FFF2-40B4-BE49-F238E27FC236}">
                <a16:creationId xmlns:a16="http://schemas.microsoft.com/office/drawing/2014/main" id="{3CB3BB1B-A5E7-232B-E9EB-40D34748C9CD}"/>
              </a:ext>
            </a:extLst>
          </p:cNvPr>
          <p:cNvSpPr>
            <a:spLocks/>
          </p:cNvSpPr>
          <p:nvPr/>
        </p:nvSpPr>
        <p:spPr bwMode="auto">
          <a:xfrm>
            <a:off x="2922244" y="5116721"/>
            <a:ext cx="104764" cy="52387"/>
          </a:xfrm>
          <a:custGeom>
            <a:avLst/>
            <a:gdLst>
              <a:gd name="T0" fmla="*/ 15 w 98"/>
              <a:gd name="T1" fmla="*/ 2 h 48"/>
              <a:gd name="T2" fmla="*/ 0 w 98"/>
              <a:gd name="T3" fmla="*/ 45 h 48"/>
              <a:gd name="T4" fmla="*/ 26 w 98"/>
              <a:gd name="T5" fmla="*/ 48 h 48"/>
              <a:gd name="T6" fmla="*/ 42 w 98"/>
              <a:gd name="T7" fmla="*/ 38 h 48"/>
              <a:gd name="T8" fmla="*/ 72 w 98"/>
              <a:gd name="T9" fmla="*/ 39 h 48"/>
              <a:gd name="T10" fmla="*/ 98 w 98"/>
              <a:gd name="T11" fmla="*/ 20 h 48"/>
              <a:gd name="T12" fmla="*/ 81 w 98"/>
              <a:gd name="T13" fmla="*/ 13 h 48"/>
              <a:gd name="T14" fmla="*/ 68 w 98"/>
              <a:gd name="T15" fmla="*/ 0 h 48"/>
              <a:gd name="T16" fmla="*/ 15 w 98"/>
              <a:gd name="T17" fmla="*/ 2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8"/>
              <a:gd name="T28" fmla="*/ 0 h 48"/>
              <a:gd name="T29" fmla="*/ 98 w 98"/>
              <a:gd name="T30" fmla="*/ 48 h 4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8" h="48">
                <a:moveTo>
                  <a:pt x="15" y="2"/>
                </a:moveTo>
                <a:lnTo>
                  <a:pt x="0" y="45"/>
                </a:lnTo>
                <a:lnTo>
                  <a:pt x="26" y="48"/>
                </a:lnTo>
                <a:lnTo>
                  <a:pt x="42" y="38"/>
                </a:lnTo>
                <a:lnTo>
                  <a:pt x="72" y="39"/>
                </a:lnTo>
                <a:lnTo>
                  <a:pt x="98" y="20"/>
                </a:lnTo>
                <a:lnTo>
                  <a:pt x="81" y="13"/>
                </a:lnTo>
                <a:lnTo>
                  <a:pt x="68" y="0"/>
                </a:lnTo>
                <a:lnTo>
                  <a:pt x="15" y="2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2" name="Freeform 12" title="HI">
            <a:extLst>
              <a:ext uri="{FF2B5EF4-FFF2-40B4-BE49-F238E27FC236}">
                <a16:creationId xmlns:a16="http://schemas.microsoft.com/office/drawing/2014/main" id="{1F73926B-013E-BAF6-4C72-2CB069E6797F}"/>
              </a:ext>
            </a:extLst>
          </p:cNvPr>
          <p:cNvSpPr>
            <a:spLocks/>
          </p:cNvSpPr>
          <p:nvPr/>
        </p:nvSpPr>
        <p:spPr bwMode="auto">
          <a:xfrm>
            <a:off x="2952403" y="5189746"/>
            <a:ext cx="42859" cy="38100"/>
          </a:xfrm>
          <a:custGeom>
            <a:avLst/>
            <a:gdLst>
              <a:gd name="T0" fmla="*/ 35 w 40"/>
              <a:gd name="T1" fmla="*/ 0 h 35"/>
              <a:gd name="T2" fmla="*/ 0 w 40"/>
              <a:gd name="T3" fmla="*/ 3 h 35"/>
              <a:gd name="T4" fmla="*/ 6 w 40"/>
              <a:gd name="T5" fmla="*/ 35 h 35"/>
              <a:gd name="T6" fmla="*/ 40 w 40"/>
              <a:gd name="T7" fmla="*/ 27 h 35"/>
              <a:gd name="T8" fmla="*/ 35 w 40"/>
              <a:gd name="T9" fmla="*/ 0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35"/>
              <a:gd name="T17" fmla="*/ 40 w 40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35">
                <a:moveTo>
                  <a:pt x="35" y="0"/>
                </a:moveTo>
                <a:lnTo>
                  <a:pt x="0" y="3"/>
                </a:lnTo>
                <a:lnTo>
                  <a:pt x="6" y="35"/>
                </a:lnTo>
                <a:lnTo>
                  <a:pt x="40" y="27"/>
                </a:lnTo>
                <a:lnTo>
                  <a:pt x="35" y="0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3" name="Freeform 13" title="HI">
            <a:extLst>
              <a:ext uri="{FF2B5EF4-FFF2-40B4-BE49-F238E27FC236}">
                <a16:creationId xmlns:a16="http://schemas.microsoft.com/office/drawing/2014/main" id="{81A9CF39-AFCF-9063-3DDD-540949B1313C}"/>
              </a:ext>
            </a:extLst>
          </p:cNvPr>
          <p:cNvSpPr>
            <a:spLocks/>
          </p:cNvSpPr>
          <p:nvPr/>
        </p:nvSpPr>
        <p:spPr bwMode="auto">
          <a:xfrm>
            <a:off x="3000023" y="5231021"/>
            <a:ext cx="28572" cy="36512"/>
          </a:xfrm>
          <a:custGeom>
            <a:avLst/>
            <a:gdLst>
              <a:gd name="T0" fmla="*/ 0 w 27"/>
              <a:gd name="T1" fmla="*/ 13 h 34"/>
              <a:gd name="T2" fmla="*/ 27 w 27"/>
              <a:gd name="T3" fmla="*/ 0 h 34"/>
              <a:gd name="T4" fmla="*/ 27 w 27"/>
              <a:gd name="T5" fmla="*/ 30 h 34"/>
              <a:gd name="T6" fmla="*/ 9 w 27"/>
              <a:gd name="T7" fmla="*/ 34 h 34"/>
              <a:gd name="T8" fmla="*/ 0 w 27"/>
              <a:gd name="T9" fmla="*/ 13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"/>
              <a:gd name="T16" fmla="*/ 0 h 34"/>
              <a:gd name="T17" fmla="*/ 27 w 27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" h="34">
                <a:moveTo>
                  <a:pt x="0" y="13"/>
                </a:moveTo>
                <a:lnTo>
                  <a:pt x="27" y="0"/>
                </a:lnTo>
                <a:lnTo>
                  <a:pt x="27" y="30"/>
                </a:lnTo>
                <a:lnTo>
                  <a:pt x="9" y="34"/>
                </a:lnTo>
                <a:lnTo>
                  <a:pt x="0" y="13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4" name="Freeform 14" title="HI">
            <a:extLst>
              <a:ext uri="{FF2B5EF4-FFF2-40B4-BE49-F238E27FC236}">
                <a16:creationId xmlns:a16="http://schemas.microsoft.com/office/drawing/2014/main" id="{AECBB564-A350-381B-891A-317D4320689C}"/>
              </a:ext>
            </a:extLst>
          </p:cNvPr>
          <p:cNvSpPr>
            <a:spLocks/>
          </p:cNvSpPr>
          <p:nvPr/>
        </p:nvSpPr>
        <p:spPr bwMode="auto">
          <a:xfrm>
            <a:off x="3073040" y="5248483"/>
            <a:ext cx="177781" cy="212725"/>
          </a:xfrm>
          <a:custGeom>
            <a:avLst/>
            <a:gdLst>
              <a:gd name="T0" fmla="*/ 28 w 167"/>
              <a:gd name="T1" fmla="*/ 0 h 197"/>
              <a:gd name="T2" fmla="*/ 0 w 167"/>
              <a:gd name="T3" fmla="*/ 75 h 197"/>
              <a:gd name="T4" fmla="*/ 20 w 167"/>
              <a:gd name="T5" fmla="*/ 112 h 197"/>
              <a:gd name="T6" fmla="*/ 20 w 167"/>
              <a:gd name="T7" fmla="*/ 179 h 197"/>
              <a:gd name="T8" fmla="*/ 60 w 167"/>
              <a:gd name="T9" fmla="*/ 197 h 197"/>
              <a:gd name="T10" fmla="*/ 78 w 167"/>
              <a:gd name="T11" fmla="*/ 158 h 197"/>
              <a:gd name="T12" fmla="*/ 129 w 167"/>
              <a:gd name="T13" fmla="*/ 149 h 197"/>
              <a:gd name="T14" fmla="*/ 167 w 167"/>
              <a:gd name="T15" fmla="*/ 106 h 197"/>
              <a:gd name="T16" fmla="*/ 127 w 167"/>
              <a:gd name="T17" fmla="*/ 39 h 197"/>
              <a:gd name="T18" fmla="*/ 28 w 167"/>
              <a:gd name="T19" fmla="*/ 0 h 19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7"/>
              <a:gd name="T31" fmla="*/ 0 h 197"/>
              <a:gd name="T32" fmla="*/ 167 w 167"/>
              <a:gd name="T33" fmla="*/ 197 h 19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7" h="197">
                <a:moveTo>
                  <a:pt x="28" y="0"/>
                </a:moveTo>
                <a:lnTo>
                  <a:pt x="0" y="75"/>
                </a:lnTo>
                <a:lnTo>
                  <a:pt x="20" y="112"/>
                </a:lnTo>
                <a:lnTo>
                  <a:pt x="20" y="179"/>
                </a:lnTo>
                <a:lnTo>
                  <a:pt x="60" y="197"/>
                </a:lnTo>
                <a:lnTo>
                  <a:pt x="78" y="158"/>
                </a:lnTo>
                <a:lnTo>
                  <a:pt x="129" y="149"/>
                </a:lnTo>
                <a:lnTo>
                  <a:pt x="167" y="106"/>
                </a:lnTo>
                <a:lnTo>
                  <a:pt x="127" y="39"/>
                </a:lnTo>
                <a:lnTo>
                  <a:pt x="28" y="0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5" name="Freeform 15" title="HI">
            <a:extLst>
              <a:ext uri="{FF2B5EF4-FFF2-40B4-BE49-F238E27FC236}">
                <a16:creationId xmlns:a16="http://schemas.microsoft.com/office/drawing/2014/main" id="{B32BA17B-3FFB-5DD7-4D15-D97889720E11}"/>
              </a:ext>
            </a:extLst>
          </p:cNvPr>
          <p:cNvSpPr>
            <a:spLocks/>
          </p:cNvSpPr>
          <p:nvPr/>
        </p:nvSpPr>
        <p:spPr bwMode="auto">
          <a:xfrm>
            <a:off x="3009547" y="5148471"/>
            <a:ext cx="98415" cy="84137"/>
          </a:xfrm>
          <a:custGeom>
            <a:avLst/>
            <a:gdLst>
              <a:gd name="T0" fmla="*/ 19 w 92"/>
              <a:gd name="T1" fmla="*/ 0 h 77"/>
              <a:gd name="T2" fmla="*/ 0 w 92"/>
              <a:gd name="T3" fmla="*/ 23 h 77"/>
              <a:gd name="T4" fmla="*/ 8 w 92"/>
              <a:gd name="T5" fmla="*/ 41 h 77"/>
              <a:gd name="T6" fmla="*/ 25 w 92"/>
              <a:gd name="T7" fmla="*/ 47 h 77"/>
              <a:gd name="T8" fmla="*/ 43 w 92"/>
              <a:gd name="T9" fmla="*/ 77 h 77"/>
              <a:gd name="T10" fmla="*/ 91 w 92"/>
              <a:gd name="T11" fmla="*/ 65 h 77"/>
              <a:gd name="T12" fmla="*/ 92 w 92"/>
              <a:gd name="T13" fmla="*/ 33 h 77"/>
              <a:gd name="T14" fmla="*/ 57 w 92"/>
              <a:gd name="T15" fmla="*/ 6 h 77"/>
              <a:gd name="T16" fmla="*/ 19 w 92"/>
              <a:gd name="T17" fmla="*/ 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2"/>
              <a:gd name="T28" fmla="*/ 0 h 77"/>
              <a:gd name="T29" fmla="*/ 92 w 92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2" h="77">
                <a:moveTo>
                  <a:pt x="19" y="0"/>
                </a:moveTo>
                <a:lnTo>
                  <a:pt x="0" y="23"/>
                </a:lnTo>
                <a:lnTo>
                  <a:pt x="8" y="41"/>
                </a:lnTo>
                <a:lnTo>
                  <a:pt x="25" y="47"/>
                </a:lnTo>
                <a:lnTo>
                  <a:pt x="43" y="77"/>
                </a:lnTo>
                <a:lnTo>
                  <a:pt x="91" y="65"/>
                </a:lnTo>
                <a:lnTo>
                  <a:pt x="92" y="33"/>
                </a:lnTo>
                <a:lnTo>
                  <a:pt x="57" y="6"/>
                </a:lnTo>
                <a:lnTo>
                  <a:pt x="19" y="0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143">
            <a:extLst>
              <a:ext uri="{FF2B5EF4-FFF2-40B4-BE49-F238E27FC236}">
                <a16:creationId xmlns:a16="http://schemas.microsoft.com/office/drawing/2014/main" id="{D9C3A739-5532-1FF9-881F-4DE81AFFA6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5279" y="2841833"/>
            <a:ext cx="34766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NH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142">
            <a:extLst>
              <a:ext uri="{FF2B5EF4-FFF2-40B4-BE49-F238E27FC236}">
                <a16:creationId xmlns:a16="http://schemas.microsoft.com/office/drawing/2014/main" id="{648ACABE-0F8C-D60B-3D4C-F6293E49B6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4116" y="2595770"/>
            <a:ext cx="31908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VT</a:t>
            </a:r>
          </a:p>
        </p:txBody>
      </p:sp>
      <p:sp>
        <p:nvSpPr>
          <p:cNvPr id="68" name="TextBox 102" title="Label-OH">
            <a:extLst>
              <a:ext uri="{FF2B5EF4-FFF2-40B4-BE49-F238E27FC236}">
                <a16:creationId xmlns:a16="http://schemas.microsoft.com/office/drawing/2014/main" id="{F41E1DCC-AEAD-F934-182F-CC2864298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6429" y="3554621"/>
            <a:ext cx="34445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OH</a:t>
            </a:r>
          </a:p>
        </p:txBody>
      </p:sp>
      <p:sp>
        <p:nvSpPr>
          <p:cNvPr id="69" name="TextBox 103" title="Label-WV">
            <a:extLst>
              <a:ext uri="{FF2B5EF4-FFF2-40B4-BE49-F238E27FC236}">
                <a16:creationId xmlns:a16="http://schemas.microsoft.com/office/drawing/2014/main" id="{6445BD9F-4E50-6037-24A7-3403B59E13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26801" y="3745709"/>
            <a:ext cx="36420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WV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0" name="TextBox 104" title="Label-VA">
            <a:extLst>
              <a:ext uri="{FF2B5EF4-FFF2-40B4-BE49-F238E27FC236}">
                <a16:creationId xmlns:a16="http://schemas.microsoft.com/office/drawing/2014/main" id="{649D01C7-79A8-82D1-3B44-608D80D1FC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3816" y="3824952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VA</a:t>
            </a:r>
          </a:p>
        </p:txBody>
      </p:sp>
      <p:sp>
        <p:nvSpPr>
          <p:cNvPr id="71" name="TextBox 105" title="Label-PA">
            <a:extLst>
              <a:ext uri="{FF2B5EF4-FFF2-40B4-BE49-F238E27FC236}">
                <a16:creationId xmlns:a16="http://schemas.microsoft.com/office/drawing/2014/main" id="{3702F0A6-0154-74B3-5266-10E5995B4E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4554" y="3367897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PA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2" name="TextBox 106" title="Label-NY">
            <a:extLst>
              <a:ext uri="{FF2B5EF4-FFF2-40B4-BE49-F238E27FC236}">
                <a16:creationId xmlns:a16="http://schemas.microsoft.com/office/drawing/2014/main" id="{F2E2128C-9443-AA4E-6999-0233EB9DE8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32323" y="3034234"/>
            <a:ext cx="32699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NY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107" title="Label-ME">
            <a:extLst>
              <a:ext uri="{FF2B5EF4-FFF2-40B4-BE49-F238E27FC236}">
                <a16:creationId xmlns:a16="http://schemas.microsoft.com/office/drawing/2014/main" id="{720352C3-88C6-5D75-F0A8-29F6FBD386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8040" y="2519571"/>
            <a:ext cx="346039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ME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108" title="Label-NC">
            <a:extLst>
              <a:ext uri="{FF2B5EF4-FFF2-40B4-BE49-F238E27FC236}">
                <a16:creationId xmlns:a16="http://schemas.microsoft.com/office/drawing/2014/main" id="{B567BE80-E3CB-749F-56D3-EA4ADD0448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3900" y="4124824"/>
            <a:ext cx="33651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NC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109" title="Label-SC">
            <a:extLst>
              <a:ext uri="{FF2B5EF4-FFF2-40B4-BE49-F238E27FC236}">
                <a16:creationId xmlns:a16="http://schemas.microsoft.com/office/drawing/2014/main" id="{21E2E833-DE7C-289E-653A-8FB9C82B19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0684" y="4380577"/>
            <a:ext cx="32643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SC</a:t>
            </a:r>
          </a:p>
        </p:txBody>
      </p:sp>
      <p:sp>
        <p:nvSpPr>
          <p:cNvPr id="76" name="TextBox 110" title="Label-GA">
            <a:extLst>
              <a:ext uri="{FF2B5EF4-FFF2-40B4-BE49-F238E27FC236}">
                <a16:creationId xmlns:a16="http://schemas.microsoft.com/office/drawing/2014/main" id="{09612EE6-7E0D-D695-532A-B94658A887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8334" y="4596021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GA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111" title="Label-TN">
            <a:extLst>
              <a:ext uri="{FF2B5EF4-FFF2-40B4-BE49-F238E27FC236}">
                <a16:creationId xmlns:a16="http://schemas.microsoft.com/office/drawing/2014/main" id="{DD5AA9E7-2390-5D7C-8865-27DAFC9AC6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4835" y="4183271"/>
            <a:ext cx="326991" cy="214312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TN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112" title="Label-KY">
            <a:extLst>
              <a:ext uri="{FF2B5EF4-FFF2-40B4-BE49-F238E27FC236}">
                <a16:creationId xmlns:a16="http://schemas.microsoft.com/office/drawing/2014/main" id="{871FB8BF-3589-6745-D255-FD9764415A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9557" y="3919408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KY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9" name="TextBox 113" title="Label-IN">
            <a:extLst>
              <a:ext uri="{FF2B5EF4-FFF2-40B4-BE49-F238E27FC236}">
                <a16:creationId xmlns:a16="http://schemas.microsoft.com/office/drawing/2014/main" id="{913143AE-461B-574C-0A95-CC21832FE9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6931" y="3616533"/>
            <a:ext cx="303180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IN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114" title="Label-MI">
            <a:extLst>
              <a:ext uri="{FF2B5EF4-FFF2-40B4-BE49-F238E27FC236}">
                <a16:creationId xmlns:a16="http://schemas.microsoft.com/office/drawing/2014/main" id="{C892B961-7F36-374A-4C59-DA0BE91D09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0391" y="3179971"/>
            <a:ext cx="31905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MI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1" name="TextBox 115" title="Label-WI">
            <a:extLst>
              <a:ext uri="{FF2B5EF4-FFF2-40B4-BE49-F238E27FC236}">
                <a16:creationId xmlns:a16="http://schemas.microsoft.com/office/drawing/2014/main" id="{AE26C6AB-FF32-8366-CFAC-40EC238DF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7523" y="3014871"/>
            <a:ext cx="329287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WI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2" name="TextBox 116" title="Label-MN">
            <a:extLst>
              <a:ext uri="{FF2B5EF4-FFF2-40B4-BE49-F238E27FC236}">
                <a16:creationId xmlns:a16="http://schemas.microsoft.com/office/drawing/2014/main" id="{2D323015-93DD-C39D-4C93-4EB218FE0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2911" y="2805321"/>
            <a:ext cx="357150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MN</a:t>
            </a:r>
          </a:p>
        </p:txBody>
      </p:sp>
      <p:sp>
        <p:nvSpPr>
          <p:cNvPr id="83" name="TextBox 117" title="Label-IL">
            <a:extLst>
              <a:ext uri="{FF2B5EF4-FFF2-40B4-BE49-F238E27FC236}">
                <a16:creationId xmlns:a16="http://schemas.microsoft.com/office/drawing/2014/main" id="{BCD5E153-A0D6-B873-25AC-1CD5D20EB2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1502" y="3616533"/>
            <a:ext cx="287307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IL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4" name="TextBox 118" title="Label-LA">
            <a:extLst>
              <a:ext uri="{FF2B5EF4-FFF2-40B4-BE49-F238E27FC236}">
                <a16:creationId xmlns:a16="http://schemas.microsoft.com/office/drawing/2014/main" id="{53D9B511-42AD-BD37-A203-CE269183C5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3723" y="4839644"/>
            <a:ext cx="312906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LA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5" name="TextBox 119" title="Label-TX">
            <a:extLst>
              <a:ext uri="{FF2B5EF4-FFF2-40B4-BE49-F238E27FC236}">
                <a16:creationId xmlns:a16="http://schemas.microsoft.com/office/drawing/2014/main" id="{2EEF9A15-A58F-85C7-A5F5-BBFAC77A75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423" y="4799221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TX</a:t>
            </a:r>
          </a:p>
        </p:txBody>
      </p:sp>
      <p:sp>
        <p:nvSpPr>
          <p:cNvPr id="86" name="TextBox 120" title="Label-OK">
            <a:extLst>
              <a:ext uri="{FF2B5EF4-FFF2-40B4-BE49-F238E27FC236}">
                <a16:creationId xmlns:a16="http://schemas.microsoft.com/office/drawing/2014/main" id="{119AE1D9-FA18-98D2-9BB7-6F731C3F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4015" y="4268996"/>
            <a:ext cx="33651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OK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7" name="TextBox 121" title="Label-ID">
            <a:extLst>
              <a:ext uri="{FF2B5EF4-FFF2-40B4-BE49-F238E27FC236}">
                <a16:creationId xmlns:a16="http://schemas.microsoft.com/office/drawing/2014/main" id="{965135EE-9790-1C18-5BCA-4551B42A9B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3187" y="2992646"/>
            <a:ext cx="306895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ID</a:t>
            </a:r>
          </a:p>
        </p:txBody>
      </p:sp>
      <p:sp>
        <p:nvSpPr>
          <p:cNvPr id="88" name="TextBox 122" title="Label-NV">
            <a:extLst>
              <a:ext uri="{FF2B5EF4-FFF2-40B4-BE49-F238E27FC236}">
                <a16:creationId xmlns:a16="http://schemas.microsoft.com/office/drawing/2014/main" id="{6978E751-B8CB-3FE2-7033-DFBA638ADA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5651" y="3492708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NV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123" title="Label-OR">
            <a:extLst>
              <a:ext uri="{FF2B5EF4-FFF2-40B4-BE49-F238E27FC236}">
                <a16:creationId xmlns:a16="http://schemas.microsoft.com/office/drawing/2014/main" id="{06B1461E-7683-0BE1-43A9-3318661155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8730" y="2808944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OR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124" title="Label-WA">
            <a:extLst>
              <a:ext uri="{FF2B5EF4-FFF2-40B4-BE49-F238E27FC236}">
                <a16:creationId xmlns:a16="http://schemas.microsoft.com/office/drawing/2014/main" id="{648877CF-5588-8F6B-D648-877CCDA571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2225" y="2327483"/>
            <a:ext cx="36420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WA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1" name="TextBox 125" title="Label-CA">
            <a:extLst>
              <a:ext uri="{FF2B5EF4-FFF2-40B4-BE49-F238E27FC236}">
                <a16:creationId xmlns:a16="http://schemas.microsoft.com/office/drawing/2014/main" id="{12E99F9B-FA30-BEF5-B275-CAD3709CBF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3498" y="3786392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CA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2" name="TextBox 126" title="Label-AZ">
            <a:extLst>
              <a:ext uri="{FF2B5EF4-FFF2-40B4-BE49-F238E27FC236}">
                <a16:creationId xmlns:a16="http://schemas.microsoft.com/office/drawing/2014/main" id="{8F1EBC2B-6CCF-96C3-4E18-821F9A443C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2163" y="4261050"/>
            <a:ext cx="325079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AZ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3" name="TextBox 127" title="Label-NM">
            <a:extLst>
              <a:ext uri="{FF2B5EF4-FFF2-40B4-BE49-F238E27FC236}">
                <a16:creationId xmlns:a16="http://schemas.microsoft.com/office/drawing/2014/main" id="{4EDF270C-4652-52A9-56AF-26B7DD8F64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0503" y="4359483"/>
            <a:ext cx="35715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NM</a:t>
            </a:r>
          </a:p>
        </p:txBody>
      </p:sp>
      <p:sp>
        <p:nvSpPr>
          <p:cNvPr id="94" name="TextBox 128" title="Label-CO">
            <a:extLst>
              <a:ext uri="{FF2B5EF4-FFF2-40B4-BE49-F238E27FC236}">
                <a16:creationId xmlns:a16="http://schemas.microsoft.com/office/drawing/2014/main" id="{6E4F4EBA-A57B-3BF9-8734-FAE6870724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9644" y="3746708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CO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5" name="TextBox 129" title="Label-WY">
            <a:extLst>
              <a:ext uri="{FF2B5EF4-FFF2-40B4-BE49-F238E27FC236}">
                <a16:creationId xmlns:a16="http://schemas.microsoft.com/office/drawing/2014/main" id="{F625464A-692A-94DC-1EC4-DAD6A20C98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9073" y="3179971"/>
            <a:ext cx="35397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WY</a:t>
            </a:r>
          </a:p>
        </p:txBody>
      </p:sp>
      <p:sp>
        <p:nvSpPr>
          <p:cNvPr id="96" name="TextBox 130" title="Label-MT">
            <a:extLst>
              <a:ext uri="{FF2B5EF4-FFF2-40B4-BE49-F238E27FC236}">
                <a16:creationId xmlns:a16="http://schemas.microsoft.com/office/drawing/2014/main" id="{D29C3FBD-E39D-47D6-F1FD-20BCB01601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9706" y="2587833"/>
            <a:ext cx="34286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MT</a:t>
            </a:r>
          </a:p>
        </p:txBody>
      </p:sp>
      <p:sp>
        <p:nvSpPr>
          <p:cNvPr id="97" name="TextBox 131" title="Label-ND">
            <a:extLst>
              <a:ext uri="{FF2B5EF4-FFF2-40B4-BE49-F238E27FC236}">
                <a16:creationId xmlns:a16="http://schemas.microsoft.com/office/drawing/2014/main" id="{323521E3-4648-2055-3B16-1D58E556B9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9406" y="2606883"/>
            <a:ext cx="341277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ND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132" title="Label-SD">
            <a:extLst>
              <a:ext uri="{FF2B5EF4-FFF2-40B4-BE49-F238E27FC236}">
                <a16:creationId xmlns:a16="http://schemas.microsoft.com/office/drawing/2014/main" id="{98CB1872-2830-96E2-7326-33D8C7EA20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9406" y="3002171"/>
            <a:ext cx="333845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SD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9" name="TextBox 133" title="Label-IA">
            <a:extLst>
              <a:ext uri="{FF2B5EF4-FFF2-40B4-BE49-F238E27FC236}">
                <a16:creationId xmlns:a16="http://schemas.microsoft.com/office/drawing/2014/main" id="{2BE55863-5638-C48B-C326-0770CA6902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6882" y="3367296"/>
            <a:ext cx="30008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IA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134" title="Label-UT">
            <a:extLst>
              <a:ext uri="{FF2B5EF4-FFF2-40B4-BE49-F238E27FC236}">
                <a16:creationId xmlns:a16="http://schemas.microsoft.com/office/drawing/2014/main" id="{5207CE0C-C843-B383-1470-FAA89139B3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5412" y="3597483"/>
            <a:ext cx="32540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UT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1" name="TextBox 135" title="Label-FL">
            <a:extLst>
              <a:ext uri="{FF2B5EF4-FFF2-40B4-BE49-F238E27FC236}">
                <a16:creationId xmlns:a16="http://schemas.microsoft.com/office/drawing/2014/main" id="{BD685111-58EE-0720-29FC-C37F38B840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8976" y="5178633"/>
            <a:ext cx="312906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FL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extBox 136" title="Label-AR">
            <a:extLst>
              <a:ext uri="{FF2B5EF4-FFF2-40B4-BE49-F238E27FC236}">
                <a16:creationId xmlns:a16="http://schemas.microsoft.com/office/drawing/2014/main" id="{68520457-3114-1D9C-D638-787290370B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8947" y="4351546"/>
            <a:ext cx="32540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AR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37" title="Label-MO">
            <a:extLst>
              <a:ext uri="{FF2B5EF4-FFF2-40B4-BE49-F238E27FC236}">
                <a16:creationId xmlns:a16="http://schemas.microsoft.com/office/drawing/2014/main" id="{3AC0397A-2424-4888-2908-9F48134EDA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0851" y="3867358"/>
            <a:ext cx="355563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MO</a:t>
            </a:r>
          </a:p>
        </p:txBody>
      </p:sp>
      <p:sp>
        <p:nvSpPr>
          <p:cNvPr id="104" name="TextBox 138" title="Label-MS">
            <a:extLst>
              <a:ext uri="{FF2B5EF4-FFF2-40B4-BE49-F238E27FC236}">
                <a16:creationId xmlns:a16="http://schemas.microsoft.com/office/drawing/2014/main" id="{C4B86B58-A554-B28B-B011-A6A11E7B9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1027" y="4586496"/>
            <a:ext cx="341259" cy="212725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MS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39" title="Label-AL">
            <a:extLst>
              <a:ext uri="{FF2B5EF4-FFF2-40B4-BE49-F238E27FC236}">
                <a16:creationId xmlns:a16="http://schemas.microsoft.com/office/drawing/2014/main" id="{61040AA0-0294-825E-2C39-369C997006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7851" y="4599196"/>
            <a:ext cx="315879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AL</a:t>
            </a:r>
          </a:p>
        </p:txBody>
      </p:sp>
      <p:sp>
        <p:nvSpPr>
          <p:cNvPr id="106" name="TextBox 140" title="Label-NE">
            <a:extLst>
              <a:ext uri="{FF2B5EF4-FFF2-40B4-BE49-F238E27FC236}">
                <a16:creationId xmlns:a16="http://schemas.microsoft.com/office/drawing/2014/main" id="{B39AC2B6-4912-B9F6-91A9-55DA8DFA3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0995" y="3429208"/>
            <a:ext cx="33016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NE</a:t>
            </a:r>
          </a:p>
        </p:txBody>
      </p:sp>
      <p:sp>
        <p:nvSpPr>
          <p:cNvPr id="107" name="TextBox 141" title="Label-KS">
            <a:extLst>
              <a:ext uri="{FF2B5EF4-FFF2-40B4-BE49-F238E27FC236}">
                <a16:creationId xmlns:a16="http://schemas.microsoft.com/office/drawing/2014/main" id="{6A9A0D4C-9F7A-4182-9876-4245CE66A5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139" y="3867358"/>
            <a:ext cx="32588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KS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60C2AB7A-B73E-FC14-FFB6-FC4BF2F8DB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3165" y="5292933"/>
            <a:ext cx="30797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HI</a:t>
            </a:r>
          </a:p>
        </p:txBody>
      </p:sp>
      <p:sp>
        <p:nvSpPr>
          <p:cNvPr id="109" name="TextBox 138" title="MD">
            <a:extLst>
              <a:ext uri="{FF2B5EF4-FFF2-40B4-BE49-F238E27FC236}">
                <a16:creationId xmlns:a16="http://schemas.microsoft.com/office/drawing/2014/main" id="{1F813E0E-852E-0BD8-D0AA-8928B162BF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4695860"/>
            <a:ext cx="457200" cy="214312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0" name="TextBox 138" title="MA">
            <a:extLst>
              <a:ext uri="{FF2B5EF4-FFF2-40B4-BE49-F238E27FC236}">
                <a16:creationId xmlns:a16="http://schemas.microsoft.com/office/drawing/2014/main" id="{4D49E9FA-E60E-F889-38C6-03D4B345FD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3454435"/>
            <a:ext cx="457200" cy="223837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1" name="TextBox 138" title="RI">
            <a:extLst>
              <a:ext uri="{FF2B5EF4-FFF2-40B4-BE49-F238E27FC236}">
                <a16:creationId xmlns:a16="http://schemas.microsoft.com/office/drawing/2014/main" id="{75DB9EDD-9942-1680-A67A-89B345D2D1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3703672"/>
            <a:ext cx="457200" cy="222250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2" name="TextBox 138" title="CT">
            <a:extLst>
              <a:ext uri="{FF2B5EF4-FFF2-40B4-BE49-F238E27FC236}">
                <a16:creationId xmlns:a16="http://schemas.microsoft.com/office/drawing/2014/main" id="{6AF89679-5BE6-8EA9-C90A-B7C2AF629F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3951322"/>
            <a:ext cx="457200" cy="222250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3" name="TextBox 138" title="DE">
            <a:extLst>
              <a:ext uri="{FF2B5EF4-FFF2-40B4-BE49-F238E27FC236}">
                <a16:creationId xmlns:a16="http://schemas.microsoft.com/office/drawing/2014/main" id="{5A24C4DF-4689-AEE8-A99B-EFC4D4B3E3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4446622"/>
            <a:ext cx="457200" cy="223838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4" name="TextBox 113" title="NJ">
            <a:extLst>
              <a:ext uri="{FF2B5EF4-FFF2-40B4-BE49-F238E27FC236}">
                <a16:creationId xmlns:a16="http://schemas.microsoft.com/office/drawing/2014/main" id="{AE519734-B7A2-B9FF-AD1E-21EB5BF9D9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4198972"/>
            <a:ext cx="457200" cy="223838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5" name="TextBox 138" title="Label-MD">
            <a:extLst>
              <a:ext uri="{FF2B5EF4-FFF2-40B4-BE49-F238E27FC236}">
                <a16:creationId xmlns:a16="http://schemas.microsoft.com/office/drawing/2014/main" id="{0877834E-228F-6746-8299-6A0CBBB58C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4695860"/>
            <a:ext cx="274320" cy="21431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MD</a:t>
            </a:r>
          </a:p>
        </p:txBody>
      </p:sp>
      <p:sp>
        <p:nvSpPr>
          <p:cNvPr id="116" name="TextBox 138" title="Label-MA">
            <a:extLst>
              <a:ext uri="{FF2B5EF4-FFF2-40B4-BE49-F238E27FC236}">
                <a16:creationId xmlns:a16="http://schemas.microsoft.com/office/drawing/2014/main" id="{58E4B8AF-007F-F4F9-84DB-6146C54610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3454435"/>
            <a:ext cx="274320" cy="22383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MA</a:t>
            </a:r>
          </a:p>
        </p:txBody>
      </p:sp>
      <p:sp>
        <p:nvSpPr>
          <p:cNvPr id="117" name="TextBox 138" title="Label-RI">
            <a:extLst>
              <a:ext uri="{FF2B5EF4-FFF2-40B4-BE49-F238E27FC236}">
                <a16:creationId xmlns:a16="http://schemas.microsoft.com/office/drawing/2014/main" id="{080AED04-D535-B803-8CA6-8AC473BE81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3703672"/>
            <a:ext cx="274320" cy="22225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RI</a:t>
            </a:r>
          </a:p>
        </p:txBody>
      </p:sp>
      <p:sp>
        <p:nvSpPr>
          <p:cNvPr id="118" name="TextBox 138" title="Label-CT">
            <a:extLst>
              <a:ext uri="{FF2B5EF4-FFF2-40B4-BE49-F238E27FC236}">
                <a16:creationId xmlns:a16="http://schemas.microsoft.com/office/drawing/2014/main" id="{60985D3E-3AC4-60D9-E753-61A8952652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3951322"/>
            <a:ext cx="274320" cy="22225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CT</a:t>
            </a:r>
          </a:p>
        </p:txBody>
      </p:sp>
      <p:sp>
        <p:nvSpPr>
          <p:cNvPr id="119" name="TextBox 138" title="Label-DE">
            <a:extLst>
              <a:ext uri="{FF2B5EF4-FFF2-40B4-BE49-F238E27FC236}">
                <a16:creationId xmlns:a16="http://schemas.microsoft.com/office/drawing/2014/main" id="{94B46E9F-4F64-179D-7E5F-EAEC1FF634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4446622"/>
            <a:ext cx="274320" cy="2238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DE</a:t>
            </a:r>
          </a:p>
        </p:txBody>
      </p:sp>
      <p:sp>
        <p:nvSpPr>
          <p:cNvPr id="120" name="TextBox 119" title="Label-NJ">
            <a:extLst>
              <a:ext uri="{FF2B5EF4-FFF2-40B4-BE49-F238E27FC236}">
                <a16:creationId xmlns:a16="http://schemas.microsoft.com/office/drawing/2014/main" id="{9C9F2EEA-25FC-D20C-87E8-0DE3B84C17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4198972"/>
            <a:ext cx="274320" cy="2238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NJ </a:t>
            </a:r>
          </a:p>
        </p:txBody>
      </p:sp>
      <p:sp>
        <p:nvSpPr>
          <p:cNvPr id="121" name="Freeform 26" title="AK">
            <a:extLst>
              <a:ext uri="{FF2B5EF4-FFF2-40B4-BE49-F238E27FC236}">
                <a16:creationId xmlns:a16="http://schemas.microsoft.com/office/drawing/2014/main" id="{0C7A0B47-0CD1-FAD6-7C14-0A5B8D1B4453}"/>
              </a:ext>
            </a:extLst>
          </p:cNvPr>
          <p:cNvSpPr>
            <a:spLocks/>
          </p:cNvSpPr>
          <p:nvPr/>
        </p:nvSpPr>
        <p:spPr bwMode="auto">
          <a:xfrm>
            <a:off x="1652376" y="4684921"/>
            <a:ext cx="873034" cy="701675"/>
          </a:xfrm>
          <a:custGeom>
            <a:avLst/>
            <a:gdLst>
              <a:gd name="T0" fmla="*/ 913852 w 450"/>
              <a:gd name="T1" fmla="*/ 622508 h 356"/>
              <a:gd name="T2" fmla="*/ 840492 w 450"/>
              <a:gd name="T3" fmla="*/ 565916 h 356"/>
              <a:gd name="T4" fmla="*/ 773421 w 450"/>
              <a:gd name="T5" fmla="*/ 507229 h 356"/>
              <a:gd name="T6" fmla="*/ 714733 w 450"/>
              <a:gd name="T7" fmla="*/ 528188 h 356"/>
              <a:gd name="T8" fmla="*/ 641373 w 450"/>
              <a:gd name="T9" fmla="*/ 496749 h 356"/>
              <a:gd name="T10" fmla="*/ 563822 w 450"/>
              <a:gd name="T11" fmla="*/ 301822 h 356"/>
              <a:gd name="T12" fmla="*/ 503038 w 450"/>
              <a:gd name="T13" fmla="*/ 46112 h 356"/>
              <a:gd name="T14" fmla="*/ 459022 w 450"/>
              <a:gd name="T15" fmla="*/ 35632 h 356"/>
              <a:gd name="T16" fmla="*/ 396142 w 450"/>
              <a:gd name="T17" fmla="*/ 35632 h 356"/>
              <a:gd name="T18" fmla="*/ 337455 w 450"/>
              <a:gd name="T19" fmla="*/ 29344 h 356"/>
              <a:gd name="T20" fmla="*/ 291343 w 450"/>
              <a:gd name="T21" fmla="*/ 10480 h 356"/>
              <a:gd name="T22" fmla="*/ 241039 w 450"/>
              <a:gd name="T23" fmla="*/ 0 h 356"/>
              <a:gd name="T24" fmla="*/ 184447 w 450"/>
              <a:gd name="T25" fmla="*/ 18864 h 356"/>
              <a:gd name="T26" fmla="*/ 127855 w 450"/>
              <a:gd name="T27" fmla="*/ 33536 h 356"/>
              <a:gd name="T28" fmla="*/ 88032 w 450"/>
              <a:gd name="T29" fmla="*/ 98511 h 356"/>
              <a:gd name="T30" fmla="*/ 62880 w 450"/>
              <a:gd name="T31" fmla="*/ 127855 h 356"/>
              <a:gd name="T32" fmla="*/ 104800 w 450"/>
              <a:gd name="T33" fmla="*/ 190735 h 356"/>
              <a:gd name="T34" fmla="*/ 134143 w 450"/>
              <a:gd name="T35" fmla="*/ 236846 h 356"/>
              <a:gd name="T36" fmla="*/ 96416 w 450"/>
              <a:gd name="T37" fmla="*/ 215887 h 356"/>
              <a:gd name="T38" fmla="*/ 37728 w 450"/>
              <a:gd name="T39" fmla="*/ 224270 h 356"/>
              <a:gd name="T40" fmla="*/ 10480 w 450"/>
              <a:gd name="T41" fmla="*/ 253614 h 356"/>
              <a:gd name="T42" fmla="*/ 27248 w 450"/>
              <a:gd name="T43" fmla="*/ 295534 h 356"/>
              <a:gd name="T44" fmla="*/ 58688 w 450"/>
              <a:gd name="T45" fmla="*/ 316494 h 356"/>
              <a:gd name="T46" fmla="*/ 125759 w 450"/>
              <a:gd name="T47" fmla="*/ 314398 h 356"/>
              <a:gd name="T48" fmla="*/ 138335 w 450"/>
              <a:gd name="T49" fmla="*/ 350030 h 356"/>
              <a:gd name="T50" fmla="*/ 96416 w 450"/>
              <a:gd name="T51" fmla="*/ 362606 h 356"/>
              <a:gd name="T52" fmla="*/ 67072 w 450"/>
              <a:gd name="T53" fmla="*/ 375181 h 356"/>
              <a:gd name="T54" fmla="*/ 46112 w 450"/>
              <a:gd name="T55" fmla="*/ 398237 h 356"/>
              <a:gd name="T56" fmla="*/ 8384 w 450"/>
              <a:gd name="T57" fmla="*/ 444349 h 356"/>
              <a:gd name="T58" fmla="*/ 23056 w 450"/>
              <a:gd name="T59" fmla="*/ 496749 h 356"/>
              <a:gd name="T60" fmla="*/ 46112 w 450"/>
              <a:gd name="T61" fmla="*/ 542860 h 356"/>
              <a:gd name="T62" fmla="*/ 88032 w 450"/>
              <a:gd name="T63" fmla="*/ 570108 h 356"/>
              <a:gd name="T64" fmla="*/ 134143 w 450"/>
              <a:gd name="T65" fmla="*/ 599452 h 356"/>
              <a:gd name="T66" fmla="*/ 167679 w 450"/>
              <a:gd name="T67" fmla="*/ 616220 h 356"/>
              <a:gd name="T68" fmla="*/ 209599 w 450"/>
              <a:gd name="T69" fmla="*/ 612028 h 356"/>
              <a:gd name="T70" fmla="*/ 167679 w 450"/>
              <a:gd name="T71" fmla="*/ 702155 h 356"/>
              <a:gd name="T72" fmla="*/ 115280 w 450"/>
              <a:gd name="T73" fmla="*/ 727307 h 356"/>
              <a:gd name="T74" fmla="*/ 150911 w 450"/>
              <a:gd name="T75" fmla="*/ 739883 h 356"/>
              <a:gd name="T76" fmla="*/ 211695 w 450"/>
              <a:gd name="T77" fmla="*/ 697963 h 356"/>
              <a:gd name="T78" fmla="*/ 245231 w 450"/>
              <a:gd name="T79" fmla="*/ 670716 h 356"/>
              <a:gd name="T80" fmla="*/ 289247 w 450"/>
              <a:gd name="T81" fmla="*/ 639276 h 356"/>
              <a:gd name="T82" fmla="*/ 310207 w 450"/>
              <a:gd name="T83" fmla="*/ 616220 h 356"/>
              <a:gd name="T84" fmla="*/ 301823 w 450"/>
              <a:gd name="T85" fmla="*/ 574300 h 356"/>
              <a:gd name="T86" fmla="*/ 343743 w 450"/>
              <a:gd name="T87" fmla="*/ 505133 h 356"/>
              <a:gd name="T88" fmla="*/ 356318 w 450"/>
              <a:gd name="T89" fmla="*/ 519805 h 356"/>
              <a:gd name="T90" fmla="*/ 341647 w 450"/>
              <a:gd name="T91" fmla="*/ 580588 h 356"/>
              <a:gd name="T92" fmla="*/ 389854 w 450"/>
              <a:gd name="T93" fmla="*/ 557532 h 356"/>
              <a:gd name="T94" fmla="*/ 427582 w 450"/>
              <a:gd name="T95" fmla="*/ 534476 h 356"/>
              <a:gd name="T96" fmla="*/ 433870 w 450"/>
              <a:gd name="T97" fmla="*/ 500941 h 356"/>
              <a:gd name="T98" fmla="*/ 492558 w 450"/>
              <a:gd name="T99" fmla="*/ 509325 h 356"/>
              <a:gd name="T100" fmla="*/ 557534 w 450"/>
              <a:gd name="T101" fmla="*/ 519805 h 356"/>
              <a:gd name="T102" fmla="*/ 630893 w 450"/>
              <a:gd name="T103" fmla="*/ 523996 h 356"/>
              <a:gd name="T104" fmla="*/ 687485 w 450"/>
              <a:gd name="T105" fmla="*/ 544956 h 356"/>
              <a:gd name="T106" fmla="*/ 731501 w 450"/>
              <a:gd name="T107" fmla="*/ 568012 h 356"/>
              <a:gd name="T108" fmla="*/ 765037 w 450"/>
              <a:gd name="T109" fmla="*/ 551244 h 356"/>
              <a:gd name="T110" fmla="*/ 832108 w 450"/>
              <a:gd name="T111" fmla="*/ 593164 h 356"/>
              <a:gd name="T112" fmla="*/ 882412 w 450"/>
              <a:gd name="T113" fmla="*/ 635084 h 356"/>
              <a:gd name="T114" fmla="*/ 928524 w 450"/>
              <a:gd name="T115" fmla="*/ 679099 h 3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450" h="356">
                <a:moveTo>
                  <a:pt x="443" y="324"/>
                </a:moveTo>
                <a:lnTo>
                  <a:pt x="445" y="323"/>
                </a:lnTo>
                <a:lnTo>
                  <a:pt x="449" y="318"/>
                </a:lnTo>
                <a:lnTo>
                  <a:pt x="450" y="311"/>
                </a:lnTo>
                <a:lnTo>
                  <a:pt x="444" y="303"/>
                </a:lnTo>
                <a:lnTo>
                  <a:pt x="436" y="297"/>
                </a:lnTo>
                <a:lnTo>
                  <a:pt x="430" y="294"/>
                </a:lnTo>
                <a:lnTo>
                  <a:pt x="427" y="293"/>
                </a:lnTo>
                <a:lnTo>
                  <a:pt x="422" y="290"/>
                </a:lnTo>
                <a:lnTo>
                  <a:pt x="417" y="285"/>
                </a:lnTo>
                <a:lnTo>
                  <a:pt x="407" y="278"/>
                </a:lnTo>
                <a:lnTo>
                  <a:pt x="401" y="270"/>
                </a:lnTo>
                <a:lnTo>
                  <a:pt x="396" y="263"/>
                </a:lnTo>
                <a:lnTo>
                  <a:pt x="394" y="259"/>
                </a:lnTo>
                <a:lnTo>
                  <a:pt x="389" y="255"/>
                </a:lnTo>
                <a:lnTo>
                  <a:pt x="383" y="250"/>
                </a:lnTo>
                <a:lnTo>
                  <a:pt x="376" y="245"/>
                </a:lnTo>
                <a:lnTo>
                  <a:pt x="369" y="242"/>
                </a:lnTo>
                <a:lnTo>
                  <a:pt x="364" y="239"/>
                </a:lnTo>
                <a:lnTo>
                  <a:pt x="359" y="237"/>
                </a:lnTo>
                <a:lnTo>
                  <a:pt x="356" y="237"/>
                </a:lnTo>
                <a:lnTo>
                  <a:pt x="352" y="241"/>
                </a:lnTo>
                <a:lnTo>
                  <a:pt x="346" y="247"/>
                </a:lnTo>
                <a:lnTo>
                  <a:pt x="341" y="252"/>
                </a:lnTo>
                <a:lnTo>
                  <a:pt x="335" y="255"/>
                </a:lnTo>
                <a:lnTo>
                  <a:pt x="329" y="251"/>
                </a:lnTo>
                <a:lnTo>
                  <a:pt x="323" y="244"/>
                </a:lnTo>
                <a:lnTo>
                  <a:pt x="318" y="239"/>
                </a:lnTo>
                <a:lnTo>
                  <a:pt x="312" y="236"/>
                </a:lnTo>
                <a:lnTo>
                  <a:pt x="306" y="237"/>
                </a:lnTo>
                <a:lnTo>
                  <a:pt x="299" y="240"/>
                </a:lnTo>
                <a:lnTo>
                  <a:pt x="293" y="240"/>
                </a:lnTo>
                <a:lnTo>
                  <a:pt x="290" y="236"/>
                </a:lnTo>
                <a:lnTo>
                  <a:pt x="285" y="218"/>
                </a:lnTo>
                <a:lnTo>
                  <a:pt x="277" y="182"/>
                </a:lnTo>
                <a:lnTo>
                  <a:pt x="269" y="144"/>
                </a:lnTo>
                <a:lnTo>
                  <a:pt x="263" y="118"/>
                </a:lnTo>
                <a:lnTo>
                  <a:pt x="258" y="93"/>
                </a:lnTo>
                <a:lnTo>
                  <a:pt x="251" y="61"/>
                </a:lnTo>
                <a:lnTo>
                  <a:pt x="244" y="34"/>
                </a:lnTo>
                <a:lnTo>
                  <a:pt x="242" y="22"/>
                </a:lnTo>
                <a:lnTo>
                  <a:pt x="240" y="22"/>
                </a:lnTo>
                <a:lnTo>
                  <a:pt x="237" y="22"/>
                </a:lnTo>
                <a:lnTo>
                  <a:pt x="233" y="22"/>
                </a:lnTo>
                <a:lnTo>
                  <a:pt x="229" y="21"/>
                </a:lnTo>
                <a:lnTo>
                  <a:pt x="225" y="19"/>
                </a:lnTo>
                <a:lnTo>
                  <a:pt x="222" y="17"/>
                </a:lnTo>
                <a:lnTo>
                  <a:pt x="219" y="17"/>
                </a:lnTo>
                <a:lnTo>
                  <a:pt x="213" y="17"/>
                </a:lnTo>
                <a:lnTo>
                  <a:pt x="209" y="17"/>
                </a:lnTo>
                <a:lnTo>
                  <a:pt x="205" y="17"/>
                </a:lnTo>
                <a:lnTo>
                  <a:pt x="200" y="17"/>
                </a:lnTo>
                <a:lnTo>
                  <a:pt x="194" y="17"/>
                </a:lnTo>
                <a:lnTo>
                  <a:pt x="189" y="17"/>
                </a:lnTo>
                <a:lnTo>
                  <a:pt x="183" y="17"/>
                </a:lnTo>
                <a:lnTo>
                  <a:pt x="178" y="16"/>
                </a:lnTo>
                <a:lnTo>
                  <a:pt x="174" y="15"/>
                </a:lnTo>
                <a:lnTo>
                  <a:pt x="168" y="13"/>
                </a:lnTo>
                <a:lnTo>
                  <a:pt x="164" y="13"/>
                </a:lnTo>
                <a:lnTo>
                  <a:pt x="161" y="14"/>
                </a:lnTo>
                <a:lnTo>
                  <a:pt x="157" y="15"/>
                </a:lnTo>
                <a:lnTo>
                  <a:pt x="154" y="15"/>
                </a:lnTo>
                <a:lnTo>
                  <a:pt x="152" y="13"/>
                </a:lnTo>
                <a:lnTo>
                  <a:pt x="149" y="11"/>
                </a:lnTo>
                <a:lnTo>
                  <a:pt x="144" y="7"/>
                </a:lnTo>
                <a:lnTo>
                  <a:pt x="139" y="5"/>
                </a:lnTo>
                <a:lnTo>
                  <a:pt x="139" y="2"/>
                </a:lnTo>
                <a:lnTo>
                  <a:pt x="138" y="2"/>
                </a:lnTo>
                <a:lnTo>
                  <a:pt x="133" y="2"/>
                </a:lnTo>
                <a:lnTo>
                  <a:pt x="126" y="2"/>
                </a:lnTo>
                <a:lnTo>
                  <a:pt x="121" y="1"/>
                </a:lnTo>
                <a:lnTo>
                  <a:pt x="115" y="0"/>
                </a:lnTo>
                <a:lnTo>
                  <a:pt x="111" y="1"/>
                </a:lnTo>
                <a:lnTo>
                  <a:pt x="108" y="4"/>
                </a:lnTo>
                <a:lnTo>
                  <a:pt x="106" y="5"/>
                </a:lnTo>
                <a:lnTo>
                  <a:pt x="101" y="6"/>
                </a:lnTo>
                <a:lnTo>
                  <a:pt x="95" y="7"/>
                </a:lnTo>
                <a:lnTo>
                  <a:pt x="88" y="9"/>
                </a:lnTo>
                <a:lnTo>
                  <a:pt x="83" y="12"/>
                </a:lnTo>
                <a:lnTo>
                  <a:pt x="78" y="14"/>
                </a:lnTo>
                <a:lnTo>
                  <a:pt x="73" y="15"/>
                </a:lnTo>
                <a:lnTo>
                  <a:pt x="68" y="15"/>
                </a:lnTo>
                <a:lnTo>
                  <a:pt x="64" y="14"/>
                </a:lnTo>
                <a:lnTo>
                  <a:pt x="61" y="16"/>
                </a:lnTo>
                <a:lnTo>
                  <a:pt x="60" y="23"/>
                </a:lnTo>
                <a:lnTo>
                  <a:pt x="58" y="32"/>
                </a:lnTo>
                <a:lnTo>
                  <a:pt x="58" y="40"/>
                </a:lnTo>
                <a:lnTo>
                  <a:pt x="55" y="45"/>
                </a:lnTo>
                <a:lnTo>
                  <a:pt x="49" y="47"/>
                </a:lnTo>
                <a:lnTo>
                  <a:pt x="42" y="47"/>
                </a:lnTo>
                <a:lnTo>
                  <a:pt x="38" y="49"/>
                </a:lnTo>
                <a:lnTo>
                  <a:pt x="34" y="50"/>
                </a:lnTo>
                <a:lnTo>
                  <a:pt x="31" y="52"/>
                </a:lnTo>
                <a:lnTo>
                  <a:pt x="28" y="54"/>
                </a:lnTo>
                <a:lnTo>
                  <a:pt x="28" y="58"/>
                </a:lnTo>
                <a:lnTo>
                  <a:pt x="30" y="61"/>
                </a:lnTo>
                <a:lnTo>
                  <a:pt x="32" y="65"/>
                </a:lnTo>
                <a:lnTo>
                  <a:pt x="36" y="68"/>
                </a:lnTo>
                <a:lnTo>
                  <a:pt x="41" y="73"/>
                </a:lnTo>
                <a:lnTo>
                  <a:pt x="46" y="78"/>
                </a:lnTo>
                <a:lnTo>
                  <a:pt x="48" y="85"/>
                </a:lnTo>
                <a:lnTo>
                  <a:pt x="50" y="91"/>
                </a:lnTo>
                <a:lnTo>
                  <a:pt x="55" y="92"/>
                </a:lnTo>
                <a:lnTo>
                  <a:pt x="58" y="93"/>
                </a:lnTo>
                <a:lnTo>
                  <a:pt x="61" y="97"/>
                </a:lnTo>
                <a:lnTo>
                  <a:pt x="63" y="103"/>
                </a:lnTo>
                <a:lnTo>
                  <a:pt x="64" y="110"/>
                </a:lnTo>
                <a:lnTo>
                  <a:pt x="64" y="113"/>
                </a:lnTo>
                <a:lnTo>
                  <a:pt x="61" y="115"/>
                </a:lnTo>
                <a:lnTo>
                  <a:pt x="57" y="114"/>
                </a:lnTo>
                <a:lnTo>
                  <a:pt x="54" y="112"/>
                </a:lnTo>
                <a:lnTo>
                  <a:pt x="50" y="110"/>
                </a:lnTo>
                <a:lnTo>
                  <a:pt x="48" y="106"/>
                </a:lnTo>
                <a:lnTo>
                  <a:pt x="46" y="103"/>
                </a:lnTo>
                <a:lnTo>
                  <a:pt x="45" y="100"/>
                </a:lnTo>
                <a:lnTo>
                  <a:pt x="42" y="99"/>
                </a:lnTo>
                <a:lnTo>
                  <a:pt x="38" y="100"/>
                </a:lnTo>
                <a:lnTo>
                  <a:pt x="31" y="103"/>
                </a:lnTo>
                <a:lnTo>
                  <a:pt x="25" y="105"/>
                </a:lnTo>
                <a:lnTo>
                  <a:pt x="18" y="107"/>
                </a:lnTo>
                <a:lnTo>
                  <a:pt x="11" y="110"/>
                </a:lnTo>
                <a:lnTo>
                  <a:pt x="5" y="111"/>
                </a:lnTo>
                <a:lnTo>
                  <a:pt x="1" y="114"/>
                </a:lnTo>
                <a:lnTo>
                  <a:pt x="0" y="116"/>
                </a:lnTo>
                <a:lnTo>
                  <a:pt x="1" y="119"/>
                </a:lnTo>
                <a:lnTo>
                  <a:pt x="5" y="121"/>
                </a:lnTo>
                <a:lnTo>
                  <a:pt x="10" y="123"/>
                </a:lnTo>
                <a:lnTo>
                  <a:pt x="15" y="126"/>
                </a:lnTo>
                <a:lnTo>
                  <a:pt x="15" y="129"/>
                </a:lnTo>
                <a:lnTo>
                  <a:pt x="12" y="134"/>
                </a:lnTo>
                <a:lnTo>
                  <a:pt x="12" y="137"/>
                </a:lnTo>
                <a:lnTo>
                  <a:pt x="13" y="141"/>
                </a:lnTo>
                <a:lnTo>
                  <a:pt x="16" y="146"/>
                </a:lnTo>
                <a:lnTo>
                  <a:pt x="17" y="151"/>
                </a:lnTo>
                <a:lnTo>
                  <a:pt x="18" y="154"/>
                </a:lnTo>
                <a:lnTo>
                  <a:pt x="20" y="156"/>
                </a:lnTo>
                <a:lnTo>
                  <a:pt x="24" y="153"/>
                </a:lnTo>
                <a:lnTo>
                  <a:pt x="28" y="151"/>
                </a:lnTo>
                <a:lnTo>
                  <a:pt x="33" y="150"/>
                </a:lnTo>
                <a:lnTo>
                  <a:pt x="36" y="149"/>
                </a:lnTo>
                <a:lnTo>
                  <a:pt x="41" y="150"/>
                </a:lnTo>
                <a:lnTo>
                  <a:pt x="47" y="151"/>
                </a:lnTo>
                <a:lnTo>
                  <a:pt x="53" y="150"/>
                </a:lnTo>
                <a:lnTo>
                  <a:pt x="60" y="150"/>
                </a:lnTo>
                <a:lnTo>
                  <a:pt x="64" y="150"/>
                </a:lnTo>
                <a:lnTo>
                  <a:pt x="65" y="152"/>
                </a:lnTo>
                <a:lnTo>
                  <a:pt x="64" y="156"/>
                </a:lnTo>
                <a:lnTo>
                  <a:pt x="63" y="160"/>
                </a:lnTo>
                <a:lnTo>
                  <a:pt x="64" y="164"/>
                </a:lnTo>
                <a:lnTo>
                  <a:pt x="66" y="167"/>
                </a:lnTo>
                <a:lnTo>
                  <a:pt x="65" y="172"/>
                </a:lnTo>
                <a:lnTo>
                  <a:pt x="63" y="175"/>
                </a:lnTo>
                <a:lnTo>
                  <a:pt x="60" y="176"/>
                </a:lnTo>
                <a:lnTo>
                  <a:pt x="55" y="175"/>
                </a:lnTo>
                <a:lnTo>
                  <a:pt x="50" y="174"/>
                </a:lnTo>
                <a:lnTo>
                  <a:pt x="46" y="173"/>
                </a:lnTo>
                <a:lnTo>
                  <a:pt x="45" y="176"/>
                </a:lnTo>
                <a:lnTo>
                  <a:pt x="42" y="180"/>
                </a:lnTo>
                <a:lnTo>
                  <a:pt x="39" y="181"/>
                </a:lnTo>
                <a:lnTo>
                  <a:pt x="34" y="180"/>
                </a:lnTo>
                <a:lnTo>
                  <a:pt x="32" y="179"/>
                </a:lnTo>
                <a:lnTo>
                  <a:pt x="31" y="178"/>
                </a:lnTo>
                <a:lnTo>
                  <a:pt x="28" y="179"/>
                </a:lnTo>
                <a:lnTo>
                  <a:pt x="24" y="181"/>
                </a:lnTo>
                <a:lnTo>
                  <a:pt x="22" y="184"/>
                </a:lnTo>
                <a:lnTo>
                  <a:pt x="22" y="187"/>
                </a:lnTo>
                <a:lnTo>
                  <a:pt x="22" y="190"/>
                </a:lnTo>
                <a:lnTo>
                  <a:pt x="16" y="195"/>
                </a:lnTo>
                <a:lnTo>
                  <a:pt x="9" y="199"/>
                </a:lnTo>
                <a:lnTo>
                  <a:pt x="7" y="202"/>
                </a:lnTo>
                <a:lnTo>
                  <a:pt x="7" y="204"/>
                </a:lnTo>
                <a:lnTo>
                  <a:pt x="5" y="207"/>
                </a:lnTo>
                <a:lnTo>
                  <a:pt x="4" y="212"/>
                </a:lnTo>
                <a:lnTo>
                  <a:pt x="4" y="217"/>
                </a:lnTo>
                <a:lnTo>
                  <a:pt x="5" y="222"/>
                </a:lnTo>
                <a:lnTo>
                  <a:pt x="8" y="226"/>
                </a:lnTo>
                <a:lnTo>
                  <a:pt x="10" y="229"/>
                </a:lnTo>
                <a:lnTo>
                  <a:pt x="11" y="234"/>
                </a:lnTo>
                <a:lnTo>
                  <a:pt x="11" y="237"/>
                </a:lnTo>
                <a:lnTo>
                  <a:pt x="11" y="239"/>
                </a:lnTo>
                <a:lnTo>
                  <a:pt x="15" y="250"/>
                </a:lnTo>
                <a:lnTo>
                  <a:pt x="15" y="251"/>
                </a:lnTo>
                <a:lnTo>
                  <a:pt x="16" y="255"/>
                </a:lnTo>
                <a:lnTo>
                  <a:pt x="18" y="257"/>
                </a:lnTo>
                <a:lnTo>
                  <a:pt x="22" y="259"/>
                </a:lnTo>
                <a:lnTo>
                  <a:pt x="28" y="260"/>
                </a:lnTo>
                <a:lnTo>
                  <a:pt x="35" y="260"/>
                </a:lnTo>
                <a:lnTo>
                  <a:pt x="41" y="260"/>
                </a:lnTo>
                <a:lnTo>
                  <a:pt x="43" y="260"/>
                </a:lnTo>
                <a:lnTo>
                  <a:pt x="43" y="264"/>
                </a:lnTo>
                <a:lnTo>
                  <a:pt x="42" y="272"/>
                </a:lnTo>
                <a:lnTo>
                  <a:pt x="43" y="280"/>
                </a:lnTo>
                <a:lnTo>
                  <a:pt x="45" y="287"/>
                </a:lnTo>
                <a:lnTo>
                  <a:pt x="49" y="288"/>
                </a:lnTo>
                <a:lnTo>
                  <a:pt x="54" y="287"/>
                </a:lnTo>
                <a:lnTo>
                  <a:pt x="60" y="285"/>
                </a:lnTo>
                <a:lnTo>
                  <a:pt x="64" y="286"/>
                </a:lnTo>
                <a:lnTo>
                  <a:pt x="69" y="290"/>
                </a:lnTo>
                <a:lnTo>
                  <a:pt x="73" y="294"/>
                </a:lnTo>
                <a:lnTo>
                  <a:pt x="78" y="298"/>
                </a:lnTo>
                <a:lnTo>
                  <a:pt x="79" y="300"/>
                </a:lnTo>
                <a:lnTo>
                  <a:pt x="79" y="297"/>
                </a:lnTo>
                <a:lnTo>
                  <a:pt x="80" y="294"/>
                </a:lnTo>
                <a:lnTo>
                  <a:pt x="83" y="290"/>
                </a:lnTo>
                <a:lnTo>
                  <a:pt x="86" y="290"/>
                </a:lnTo>
                <a:lnTo>
                  <a:pt x="92" y="290"/>
                </a:lnTo>
                <a:lnTo>
                  <a:pt x="96" y="289"/>
                </a:lnTo>
                <a:lnTo>
                  <a:pt x="100" y="289"/>
                </a:lnTo>
                <a:lnTo>
                  <a:pt x="100" y="292"/>
                </a:lnTo>
                <a:lnTo>
                  <a:pt x="98" y="297"/>
                </a:lnTo>
                <a:lnTo>
                  <a:pt x="96" y="305"/>
                </a:lnTo>
                <a:lnTo>
                  <a:pt x="94" y="315"/>
                </a:lnTo>
                <a:lnTo>
                  <a:pt x="89" y="323"/>
                </a:lnTo>
                <a:lnTo>
                  <a:pt x="84" y="330"/>
                </a:lnTo>
                <a:lnTo>
                  <a:pt x="80" y="335"/>
                </a:lnTo>
                <a:lnTo>
                  <a:pt x="78" y="340"/>
                </a:lnTo>
                <a:lnTo>
                  <a:pt x="75" y="342"/>
                </a:lnTo>
                <a:lnTo>
                  <a:pt x="70" y="342"/>
                </a:lnTo>
                <a:lnTo>
                  <a:pt x="64" y="342"/>
                </a:lnTo>
                <a:lnTo>
                  <a:pt x="58" y="345"/>
                </a:lnTo>
                <a:lnTo>
                  <a:pt x="55" y="347"/>
                </a:lnTo>
                <a:lnTo>
                  <a:pt x="55" y="350"/>
                </a:lnTo>
                <a:lnTo>
                  <a:pt x="57" y="354"/>
                </a:lnTo>
                <a:lnTo>
                  <a:pt x="61" y="356"/>
                </a:lnTo>
                <a:lnTo>
                  <a:pt x="64" y="356"/>
                </a:lnTo>
                <a:lnTo>
                  <a:pt x="68" y="355"/>
                </a:lnTo>
                <a:lnTo>
                  <a:pt x="72" y="353"/>
                </a:lnTo>
                <a:lnTo>
                  <a:pt x="77" y="349"/>
                </a:lnTo>
                <a:lnTo>
                  <a:pt x="84" y="347"/>
                </a:lnTo>
                <a:lnTo>
                  <a:pt x="89" y="343"/>
                </a:lnTo>
                <a:lnTo>
                  <a:pt x="94" y="339"/>
                </a:lnTo>
                <a:lnTo>
                  <a:pt x="98" y="335"/>
                </a:lnTo>
                <a:lnTo>
                  <a:pt x="101" y="333"/>
                </a:lnTo>
                <a:lnTo>
                  <a:pt x="106" y="333"/>
                </a:lnTo>
                <a:lnTo>
                  <a:pt x="109" y="334"/>
                </a:lnTo>
                <a:lnTo>
                  <a:pt x="113" y="333"/>
                </a:lnTo>
                <a:lnTo>
                  <a:pt x="115" y="330"/>
                </a:lnTo>
                <a:lnTo>
                  <a:pt x="116" y="325"/>
                </a:lnTo>
                <a:lnTo>
                  <a:pt x="117" y="320"/>
                </a:lnTo>
                <a:lnTo>
                  <a:pt x="118" y="318"/>
                </a:lnTo>
                <a:lnTo>
                  <a:pt x="121" y="316"/>
                </a:lnTo>
                <a:lnTo>
                  <a:pt x="125" y="312"/>
                </a:lnTo>
                <a:lnTo>
                  <a:pt x="131" y="309"/>
                </a:lnTo>
                <a:lnTo>
                  <a:pt x="136" y="307"/>
                </a:lnTo>
                <a:lnTo>
                  <a:pt x="138" y="305"/>
                </a:lnTo>
                <a:lnTo>
                  <a:pt x="138" y="304"/>
                </a:lnTo>
                <a:lnTo>
                  <a:pt x="137" y="302"/>
                </a:lnTo>
                <a:lnTo>
                  <a:pt x="138" y="300"/>
                </a:lnTo>
                <a:lnTo>
                  <a:pt x="141" y="297"/>
                </a:lnTo>
                <a:lnTo>
                  <a:pt x="145" y="296"/>
                </a:lnTo>
                <a:lnTo>
                  <a:pt x="148" y="294"/>
                </a:lnTo>
                <a:lnTo>
                  <a:pt x="149" y="290"/>
                </a:lnTo>
                <a:lnTo>
                  <a:pt x="148" y="287"/>
                </a:lnTo>
                <a:lnTo>
                  <a:pt x="146" y="283"/>
                </a:lnTo>
                <a:lnTo>
                  <a:pt x="142" y="281"/>
                </a:lnTo>
                <a:lnTo>
                  <a:pt x="142" y="278"/>
                </a:lnTo>
                <a:lnTo>
                  <a:pt x="144" y="274"/>
                </a:lnTo>
                <a:lnTo>
                  <a:pt x="146" y="271"/>
                </a:lnTo>
                <a:lnTo>
                  <a:pt x="148" y="269"/>
                </a:lnTo>
                <a:lnTo>
                  <a:pt x="151" y="265"/>
                </a:lnTo>
                <a:lnTo>
                  <a:pt x="154" y="258"/>
                </a:lnTo>
                <a:lnTo>
                  <a:pt x="159" y="249"/>
                </a:lnTo>
                <a:lnTo>
                  <a:pt x="164" y="241"/>
                </a:lnTo>
                <a:lnTo>
                  <a:pt x="169" y="235"/>
                </a:lnTo>
                <a:lnTo>
                  <a:pt x="175" y="234"/>
                </a:lnTo>
                <a:lnTo>
                  <a:pt x="177" y="236"/>
                </a:lnTo>
                <a:lnTo>
                  <a:pt x="176" y="240"/>
                </a:lnTo>
                <a:lnTo>
                  <a:pt x="174" y="243"/>
                </a:lnTo>
                <a:lnTo>
                  <a:pt x="170" y="248"/>
                </a:lnTo>
                <a:lnTo>
                  <a:pt x="168" y="254"/>
                </a:lnTo>
                <a:lnTo>
                  <a:pt x="167" y="260"/>
                </a:lnTo>
                <a:lnTo>
                  <a:pt x="166" y="267"/>
                </a:lnTo>
                <a:lnTo>
                  <a:pt x="164" y="270"/>
                </a:lnTo>
                <a:lnTo>
                  <a:pt x="163" y="272"/>
                </a:lnTo>
                <a:lnTo>
                  <a:pt x="163" y="277"/>
                </a:lnTo>
                <a:lnTo>
                  <a:pt x="164" y="280"/>
                </a:lnTo>
                <a:lnTo>
                  <a:pt x="168" y="280"/>
                </a:lnTo>
                <a:lnTo>
                  <a:pt x="172" y="277"/>
                </a:lnTo>
                <a:lnTo>
                  <a:pt x="178" y="273"/>
                </a:lnTo>
                <a:lnTo>
                  <a:pt x="183" y="270"/>
                </a:lnTo>
                <a:lnTo>
                  <a:pt x="186" y="266"/>
                </a:lnTo>
                <a:lnTo>
                  <a:pt x="189" y="264"/>
                </a:lnTo>
                <a:lnTo>
                  <a:pt x="189" y="263"/>
                </a:lnTo>
                <a:lnTo>
                  <a:pt x="191" y="260"/>
                </a:lnTo>
                <a:lnTo>
                  <a:pt x="194" y="260"/>
                </a:lnTo>
                <a:lnTo>
                  <a:pt x="199" y="259"/>
                </a:lnTo>
                <a:lnTo>
                  <a:pt x="204" y="255"/>
                </a:lnTo>
                <a:lnTo>
                  <a:pt x="206" y="251"/>
                </a:lnTo>
                <a:lnTo>
                  <a:pt x="207" y="250"/>
                </a:lnTo>
                <a:lnTo>
                  <a:pt x="206" y="249"/>
                </a:lnTo>
                <a:lnTo>
                  <a:pt x="204" y="245"/>
                </a:lnTo>
                <a:lnTo>
                  <a:pt x="204" y="242"/>
                </a:lnTo>
                <a:lnTo>
                  <a:pt x="207" y="239"/>
                </a:lnTo>
                <a:lnTo>
                  <a:pt x="213" y="237"/>
                </a:lnTo>
                <a:lnTo>
                  <a:pt x="219" y="237"/>
                </a:lnTo>
                <a:lnTo>
                  <a:pt x="223" y="239"/>
                </a:lnTo>
                <a:lnTo>
                  <a:pt x="227" y="240"/>
                </a:lnTo>
                <a:lnTo>
                  <a:pt x="230" y="242"/>
                </a:lnTo>
                <a:lnTo>
                  <a:pt x="235" y="243"/>
                </a:lnTo>
                <a:lnTo>
                  <a:pt x="242" y="245"/>
                </a:lnTo>
                <a:lnTo>
                  <a:pt x="250" y="248"/>
                </a:lnTo>
                <a:lnTo>
                  <a:pt x="257" y="249"/>
                </a:lnTo>
                <a:lnTo>
                  <a:pt x="260" y="249"/>
                </a:lnTo>
                <a:lnTo>
                  <a:pt x="262" y="248"/>
                </a:lnTo>
                <a:lnTo>
                  <a:pt x="266" y="248"/>
                </a:lnTo>
                <a:lnTo>
                  <a:pt x="270" y="248"/>
                </a:lnTo>
                <a:lnTo>
                  <a:pt x="275" y="249"/>
                </a:lnTo>
                <a:lnTo>
                  <a:pt x="280" y="250"/>
                </a:lnTo>
                <a:lnTo>
                  <a:pt x="288" y="250"/>
                </a:lnTo>
                <a:lnTo>
                  <a:pt x="296" y="250"/>
                </a:lnTo>
                <a:lnTo>
                  <a:pt x="301" y="250"/>
                </a:lnTo>
                <a:lnTo>
                  <a:pt x="306" y="251"/>
                </a:lnTo>
                <a:lnTo>
                  <a:pt x="311" y="255"/>
                </a:lnTo>
                <a:lnTo>
                  <a:pt x="316" y="258"/>
                </a:lnTo>
                <a:lnTo>
                  <a:pt x="322" y="259"/>
                </a:lnTo>
                <a:lnTo>
                  <a:pt x="327" y="260"/>
                </a:lnTo>
                <a:lnTo>
                  <a:pt x="328" y="260"/>
                </a:lnTo>
                <a:lnTo>
                  <a:pt x="329" y="262"/>
                </a:lnTo>
                <a:lnTo>
                  <a:pt x="330" y="263"/>
                </a:lnTo>
                <a:lnTo>
                  <a:pt x="334" y="266"/>
                </a:lnTo>
                <a:lnTo>
                  <a:pt x="338" y="269"/>
                </a:lnTo>
                <a:lnTo>
                  <a:pt x="344" y="270"/>
                </a:lnTo>
                <a:lnTo>
                  <a:pt x="349" y="271"/>
                </a:lnTo>
                <a:lnTo>
                  <a:pt x="352" y="271"/>
                </a:lnTo>
                <a:lnTo>
                  <a:pt x="354" y="269"/>
                </a:lnTo>
                <a:lnTo>
                  <a:pt x="356" y="265"/>
                </a:lnTo>
                <a:lnTo>
                  <a:pt x="357" y="262"/>
                </a:lnTo>
                <a:lnTo>
                  <a:pt x="359" y="262"/>
                </a:lnTo>
                <a:lnTo>
                  <a:pt x="365" y="263"/>
                </a:lnTo>
                <a:lnTo>
                  <a:pt x="372" y="265"/>
                </a:lnTo>
                <a:lnTo>
                  <a:pt x="377" y="266"/>
                </a:lnTo>
                <a:lnTo>
                  <a:pt x="383" y="269"/>
                </a:lnTo>
                <a:lnTo>
                  <a:pt x="388" y="273"/>
                </a:lnTo>
                <a:lnTo>
                  <a:pt x="392" y="279"/>
                </a:lnTo>
                <a:lnTo>
                  <a:pt x="397" y="283"/>
                </a:lnTo>
                <a:lnTo>
                  <a:pt x="401" y="286"/>
                </a:lnTo>
                <a:lnTo>
                  <a:pt x="402" y="287"/>
                </a:lnTo>
                <a:lnTo>
                  <a:pt x="412" y="297"/>
                </a:lnTo>
                <a:lnTo>
                  <a:pt x="418" y="303"/>
                </a:lnTo>
                <a:lnTo>
                  <a:pt x="419" y="303"/>
                </a:lnTo>
                <a:lnTo>
                  <a:pt x="421" y="303"/>
                </a:lnTo>
                <a:lnTo>
                  <a:pt x="424" y="304"/>
                </a:lnTo>
                <a:lnTo>
                  <a:pt x="427" y="307"/>
                </a:lnTo>
                <a:lnTo>
                  <a:pt x="432" y="311"/>
                </a:lnTo>
                <a:lnTo>
                  <a:pt x="437" y="317"/>
                </a:lnTo>
                <a:lnTo>
                  <a:pt x="441" y="321"/>
                </a:lnTo>
                <a:lnTo>
                  <a:pt x="443" y="324"/>
                </a:lnTo>
                <a:close/>
              </a:path>
            </a:pathLst>
          </a:custGeom>
          <a:solidFill>
            <a:srgbClr val="FF5736"/>
          </a:solidFill>
          <a:ln w="28575">
            <a:noFill/>
          </a:ln>
        </p:spPr>
        <p:txBody>
          <a:bodyPr>
            <a:no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2" name="Freeform 8" title="HI">
            <a:extLst>
              <a:ext uri="{FF2B5EF4-FFF2-40B4-BE49-F238E27FC236}">
                <a16:creationId xmlns:a16="http://schemas.microsoft.com/office/drawing/2014/main" id="{2AA1477E-1ED3-26A8-B7EE-0DC2134B777A}"/>
              </a:ext>
            </a:extLst>
          </p:cNvPr>
          <p:cNvSpPr>
            <a:spLocks/>
          </p:cNvSpPr>
          <p:nvPr/>
        </p:nvSpPr>
        <p:spPr bwMode="auto">
          <a:xfrm>
            <a:off x="2634936" y="5042108"/>
            <a:ext cx="47620" cy="68263"/>
          </a:xfrm>
          <a:custGeom>
            <a:avLst/>
            <a:gdLst>
              <a:gd name="T0" fmla="*/ 0 w 44"/>
              <a:gd name="T1" fmla="*/ 64 h 64"/>
              <a:gd name="T2" fmla="*/ 0 w 44"/>
              <a:gd name="T3" fmla="*/ 45 h 64"/>
              <a:gd name="T4" fmla="*/ 25 w 44"/>
              <a:gd name="T5" fmla="*/ 0 h 64"/>
              <a:gd name="T6" fmla="*/ 44 w 44"/>
              <a:gd name="T7" fmla="*/ 13 h 64"/>
              <a:gd name="T8" fmla="*/ 23 w 44"/>
              <a:gd name="T9" fmla="*/ 64 h 64"/>
              <a:gd name="T10" fmla="*/ 0 w 44"/>
              <a:gd name="T11" fmla="*/ 64 h 6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4"/>
              <a:gd name="T19" fmla="*/ 0 h 64"/>
              <a:gd name="T20" fmla="*/ 44 w 44"/>
              <a:gd name="T21" fmla="*/ 64 h 6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4" h="64">
                <a:moveTo>
                  <a:pt x="0" y="64"/>
                </a:moveTo>
                <a:lnTo>
                  <a:pt x="0" y="45"/>
                </a:lnTo>
                <a:lnTo>
                  <a:pt x="25" y="0"/>
                </a:lnTo>
                <a:lnTo>
                  <a:pt x="44" y="13"/>
                </a:lnTo>
                <a:lnTo>
                  <a:pt x="23" y="64"/>
                </a:lnTo>
                <a:lnTo>
                  <a:pt x="0" y="64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3" name="TextBox 153" title="Label-AK">
            <a:extLst>
              <a:ext uri="{FF2B5EF4-FFF2-40B4-BE49-F238E27FC236}">
                <a16:creationId xmlns:a16="http://schemas.microsoft.com/office/drawing/2014/main" id="{BC22DC1A-6EC1-6759-7BC7-E9C9EC63BF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7617" y="4853196"/>
            <a:ext cx="323816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AK</a:t>
            </a: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716D104C-FFC8-6093-A624-7BD1EC96D1C2}"/>
              </a:ext>
            </a:extLst>
          </p:cNvPr>
          <p:cNvSpPr>
            <a:spLocks noChangeAspect="1"/>
          </p:cNvSpPr>
          <p:nvPr/>
        </p:nvSpPr>
        <p:spPr>
          <a:xfrm>
            <a:off x="1127033" y="1530840"/>
            <a:ext cx="101231" cy="100584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6D84BD2E-92E5-3DC1-3BC0-B7C58B1C3B72}"/>
              </a:ext>
            </a:extLst>
          </p:cNvPr>
          <p:cNvSpPr>
            <a:spLocks noChangeAspect="1"/>
          </p:cNvSpPr>
          <p:nvPr/>
        </p:nvSpPr>
        <p:spPr>
          <a:xfrm>
            <a:off x="1127033" y="1708492"/>
            <a:ext cx="101231" cy="100584"/>
          </a:xfrm>
          <a:prstGeom prst="rect">
            <a:avLst/>
          </a:prstGeom>
          <a:solidFill>
            <a:srgbClr val="FF57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469C50B5-A933-0A22-35E4-10321F88D87B}"/>
              </a:ext>
            </a:extLst>
          </p:cNvPr>
          <p:cNvSpPr>
            <a:spLocks noChangeAspect="1"/>
          </p:cNvSpPr>
          <p:nvPr/>
        </p:nvSpPr>
        <p:spPr>
          <a:xfrm>
            <a:off x="2280433" y="1530840"/>
            <a:ext cx="101231" cy="100584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8478DBB3-21CE-1864-115A-257DC67257E5}"/>
              </a:ext>
            </a:extLst>
          </p:cNvPr>
          <p:cNvSpPr>
            <a:spLocks noChangeAspect="1"/>
          </p:cNvSpPr>
          <p:nvPr/>
        </p:nvSpPr>
        <p:spPr>
          <a:xfrm>
            <a:off x="2280433" y="1708492"/>
            <a:ext cx="101231" cy="100584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838ECEF3-3731-2498-FAB5-F5B718D352AE}"/>
              </a:ext>
            </a:extLst>
          </p:cNvPr>
          <p:cNvSpPr txBox="1"/>
          <p:nvPr/>
        </p:nvSpPr>
        <p:spPr>
          <a:xfrm>
            <a:off x="1175675" y="1454554"/>
            <a:ext cx="1021609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b="1" dirty="0"/>
              <a:t>2 Democrats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F7710DED-BBFB-3A4C-9C20-EB0E5D7BA06C}"/>
              </a:ext>
            </a:extLst>
          </p:cNvPr>
          <p:cNvSpPr txBox="1"/>
          <p:nvPr/>
        </p:nvSpPr>
        <p:spPr>
          <a:xfrm>
            <a:off x="1175674" y="1632630"/>
            <a:ext cx="1104759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b="1" dirty="0"/>
              <a:t>2 Republicans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EEE720F0-DD99-2409-4661-60908F5994F7}"/>
              </a:ext>
            </a:extLst>
          </p:cNvPr>
          <p:cNvSpPr txBox="1"/>
          <p:nvPr/>
        </p:nvSpPr>
        <p:spPr>
          <a:xfrm>
            <a:off x="2323844" y="1451359"/>
            <a:ext cx="2010279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b="1" dirty="0"/>
              <a:t>1 Democrat + 1 Republican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77B62E1A-D598-49B0-B76D-6EC14B079CC0}"/>
              </a:ext>
            </a:extLst>
          </p:cNvPr>
          <p:cNvSpPr txBox="1"/>
          <p:nvPr/>
        </p:nvSpPr>
        <p:spPr>
          <a:xfrm>
            <a:off x="2329669" y="1629911"/>
            <a:ext cx="2010279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b="1" dirty="0"/>
              <a:t>Not yet called</a:t>
            </a:r>
          </a:p>
        </p:txBody>
      </p:sp>
    </p:spTree>
    <p:extLst>
      <p:ext uri="{BB962C8B-B14F-4D97-AF65-F5344CB8AC3E}">
        <p14:creationId xmlns:p14="http://schemas.microsoft.com/office/powerpoint/2010/main" val="18740166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10EA3C-C874-1415-C857-3C90A830F9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118th US House makeup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F186704-BDDA-8A4F-6897-02D9B2FAB602}"/>
              </a:ext>
            </a:extLst>
          </p:cNvPr>
          <p:cNvSpPr txBox="1"/>
          <p:nvPr/>
        </p:nvSpPr>
        <p:spPr>
          <a:xfrm>
            <a:off x="965201" y="5997128"/>
            <a:ext cx="268532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spc="200" dirty="0">
                <a:solidFill>
                  <a:srgbClr val="7B7B7B"/>
                </a:solidFill>
              </a:rPr>
              <a:t>SOURCE </a:t>
            </a:r>
            <a:r>
              <a:rPr lang="en-US" sz="700" dirty="0">
                <a:solidFill>
                  <a:srgbClr val="7B7B7B"/>
                </a:solidFill>
              </a:rPr>
              <a:t>Associated Press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1A97127-BFD7-BD9E-A4B6-692A636C7EA2}"/>
              </a:ext>
            </a:extLst>
          </p:cNvPr>
          <p:cNvSpPr txBox="1"/>
          <p:nvPr/>
        </p:nvSpPr>
        <p:spPr>
          <a:xfrm>
            <a:off x="1052411" y="6152719"/>
            <a:ext cx="1074881" cy="20116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US" sz="700" spc="100" dirty="0">
                <a:solidFill>
                  <a:srgbClr val="7B7B7B"/>
                </a:solidFill>
              </a:rPr>
              <a:t>AP DATA AS OF</a:t>
            </a:r>
          </a:p>
        </p:txBody>
      </p:sp>
      <p:sp>
        <p:nvSpPr>
          <p:cNvPr id="5" name="Rectangle 4" title="txtSourceTime">
            <a:extLst>
              <a:ext uri="{FF2B5EF4-FFF2-40B4-BE49-F238E27FC236}">
                <a16:creationId xmlns:a16="http://schemas.microsoft.com/office/drawing/2014/main" id="{478FE56B-0483-66C0-B57E-BEA224C61CE9}"/>
              </a:ext>
            </a:extLst>
          </p:cNvPr>
          <p:cNvSpPr/>
          <p:nvPr/>
        </p:nvSpPr>
        <p:spPr>
          <a:xfrm>
            <a:off x="1938794" y="6147956"/>
            <a:ext cx="967662" cy="201168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/>
          <a:p>
            <a:r>
              <a:rPr lang="en-US" sz="800" dirty="0">
                <a:solidFill>
                  <a:srgbClr val="7B7B7B"/>
                </a:solidFill>
              </a:rPr>
              <a:t>12/30/2022 12:05 PM</a:t>
            </a:r>
          </a:p>
        </p:txBody>
      </p:sp>
      <p:sp>
        <p:nvSpPr>
          <p:cNvPr id="6" name="Rounded Rectangle 1316">
            <a:extLst>
              <a:ext uri="{FF2B5EF4-FFF2-40B4-BE49-F238E27FC236}">
                <a16:creationId xmlns:a16="http://schemas.microsoft.com/office/drawing/2014/main" id="{62AAB86C-B4EE-30AF-5EF4-AEB050BF6497}"/>
              </a:ext>
            </a:extLst>
          </p:cNvPr>
          <p:cNvSpPr/>
          <p:nvPr/>
        </p:nvSpPr>
        <p:spPr>
          <a:xfrm>
            <a:off x="993149" y="2065904"/>
            <a:ext cx="7157702" cy="3761182"/>
          </a:xfrm>
          <a:prstGeom prst="roundRect">
            <a:avLst>
              <a:gd name="adj" fmla="val 2245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cs typeface="Arial" panose="020B0604020202020204" pitchFamily="34" charset="0"/>
            </a:endParaRPr>
          </a:p>
        </p:txBody>
      </p:sp>
      <p:sp>
        <p:nvSpPr>
          <p:cNvPr id="7" name="Rounded Rectangle 562">
            <a:extLst>
              <a:ext uri="{FF2B5EF4-FFF2-40B4-BE49-F238E27FC236}">
                <a16:creationId xmlns:a16="http://schemas.microsoft.com/office/drawing/2014/main" id="{3483AA88-49C5-A309-AFBE-555383BFCE2D}"/>
              </a:ext>
            </a:extLst>
          </p:cNvPr>
          <p:cNvSpPr/>
          <p:nvPr/>
        </p:nvSpPr>
        <p:spPr>
          <a:xfrm>
            <a:off x="993149" y="1451012"/>
            <a:ext cx="7157702" cy="492596"/>
          </a:xfrm>
          <a:prstGeom prst="roundRect">
            <a:avLst>
              <a:gd name="adj" fmla="val 5895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cs typeface="Arial" panose="020B0604020202020204" pitchFamily="34" charset="0"/>
            </a:endParaRPr>
          </a:p>
        </p:txBody>
      </p:sp>
      <p:graphicFrame>
        <p:nvGraphicFramePr>
          <p:cNvPr id="8" name="Chart 7" title="chtHouseResults">
            <a:extLst>
              <a:ext uri="{FF2B5EF4-FFF2-40B4-BE49-F238E27FC236}">
                <a16:creationId xmlns:a16="http://schemas.microsoft.com/office/drawing/2014/main" id="{5B452C92-9E1B-4188-E26A-B3A42012385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83971552"/>
              </p:ext>
            </p:extLst>
          </p:nvPr>
        </p:nvGraphicFramePr>
        <p:xfrm>
          <a:off x="1118896" y="1462469"/>
          <a:ext cx="6769196" cy="5599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Freeform: Shape 8" title="LA-1">
            <a:extLst>
              <a:ext uri="{FF2B5EF4-FFF2-40B4-BE49-F238E27FC236}">
                <a16:creationId xmlns:a16="http://schemas.microsoft.com/office/drawing/2014/main" id="{0620CB49-0BC4-FDFE-6258-63C4BE7470CE}"/>
              </a:ext>
            </a:extLst>
          </p:cNvPr>
          <p:cNvSpPr/>
          <p:nvPr/>
        </p:nvSpPr>
        <p:spPr>
          <a:xfrm>
            <a:off x="5610686" y="4996503"/>
            <a:ext cx="270205" cy="249857"/>
          </a:xfrm>
          <a:custGeom>
            <a:avLst/>
            <a:gdLst>
              <a:gd name="connsiteX0" fmla="*/ 166018 w 338201"/>
              <a:gd name="connsiteY0" fmla="*/ 125026 h 323860"/>
              <a:gd name="connsiteX1" fmla="*/ 166511 w 338201"/>
              <a:gd name="connsiteY1" fmla="*/ 125002 h 323860"/>
              <a:gd name="connsiteX2" fmla="*/ 166150 w 338201"/>
              <a:gd name="connsiteY2" fmla="*/ 125718 h 323860"/>
              <a:gd name="connsiteX3" fmla="*/ 167600 w 338201"/>
              <a:gd name="connsiteY3" fmla="*/ 130603 h 323860"/>
              <a:gd name="connsiteX4" fmla="*/ 169399 w 338201"/>
              <a:gd name="connsiteY4" fmla="*/ 134573 h 323860"/>
              <a:gd name="connsiteX5" fmla="*/ 170482 w 338201"/>
              <a:gd name="connsiteY5" fmla="*/ 136306 h 323860"/>
              <a:gd name="connsiteX6" fmla="*/ 173965 w 338201"/>
              <a:gd name="connsiteY6" fmla="*/ 138309 h 323860"/>
              <a:gd name="connsiteX7" fmla="*/ 175854 w 338201"/>
              <a:gd name="connsiteY7" fmla="*/ 138405 h 323860"/>
              <a:gd name="connsiteX8" fmla="*/ 178699 w 338201"/>
              <a:gd name="connsiteY8" fmla="*/ 137762 h 323860"/>
              <a:gd name="connsiteX9" fmla="*/ 185377 w 338201"/>
              <a:gd name="connsiteY9" fmla="*/ 134633 h 323860"/>
              <a:gd name="connsiteX10" fmla="*/ 188024 w 338201"/>
              <a:gd name="connsiteY10" fmla="*/ 132011 h 323860"/>
              <a:gd name="connsiteX11" fmla="*/ 190688 w 338201"/>
              <a:gd name="connsiteY11" fmla="*/ 133659 h 323860"/>
              <a:gd name="connsiteX12" fmla="*/ 185726 w 338201"/>
              <a:gd name="connsiteY12" fmla="*/ 137389 h 323860"/>
              <a:gd name="connsiteX13" fmla="*/ 186640 w 338201"/>
              <a:gd name="connsiteY13" fmla="*/ 141612 h 323860"/>
              <a:gd name="connsiteX14" fmla="*/ 187789 w 338201"/>
              <a:gd name="connsiteY14" fmla="*/ 142640 h 323860"/>
              <a:gd name="connsiteX15" fmla="*/ 190965 w 338201"/>
              <a:gd name="connsiteY15" fmla="*/ 144565 h 323860"/>
              <a:gd name="connsiteX16" fmla="*/ 193883 w 338201"/>
              <a:gd name="connsiteY16" fmla="*/ 147188 h 323860"/>
              <a:gd name="connsiteX17" fmla="*/ 196711 w 338201"/>
              <a:gd name="connsiteY17" fmla="*/ 148127 h 323860"/>
              <a:gd name="connsiteX18" fmla="*/ 199381 w 338201"/>
              <a:gd name="connsiteY18" fmla="*/ 147886 h 323860"/>
              <a:gd name="connsiteX19" fmla="*/ 200603 w 338201"/>
              <a:gd name="connsiteY19" fmla="*/ 148518 h 323860"/>
              <a:gd name="connsiteX20" fmla="*/ 205632 w 338201"/>
              <a:gd name="connsiteY20" fmla="*/ 147856 h 323860"/>
              <a:gd name="connsiteX21" fmla="*/ 208922 w 338201"/>
              <a:gd name="connsiteY21" fmla="*/ 146196 h 323860"/>
              <a:gd name="connsiteX22" fmla="*/ 211485 w 338201"/>
              <a:gd name="connsiteY22" fmla="*/ 144078 h 323860"/>
              <a:gd name="connsiteX23" fmla="*/ 212183 w 338201"/>
              <a:gd name="connsiteY23" fmla="*/ 142153 h 323860"/>
              <a:gd name="connsiteX24" fmla="*/ 211311 w 338201"/>
              <a:gd name="connsiteY24" fmla="*/ 136937 h 323860"/>
              <a:gd name="connsiteX25" fmla="*/ 212767 w 338201"/>
              <a:gd name="connsiteY25" fmla="*/ 134381 h 323860"/>
              <a:gd name="connsiteX26" fmla="*/ 212406 w 338201"/>
              <a:gd name="connsiteY26" fmla="*/ 131325 h 323860"/>
              <a:gd name="connsiteX27" fmla="*/ 213928 w 338201"/>
              <a:gd name="connsiteY27" fmla="*/ 128166 h 323860"/>
              <a:gd name="connsiteX28" fmla="*/ 213489 w 338201"/>
              <a:gd name="connsiteY28" fmla="*/ 125508 h 323860"/>
              <a:gd name="connsiteX29" fmla="*/ 211666 w 338201"/>
              <a:gd name="connsiteY29" fmla="*/ 122921 h 323860"/>
              <a:gd name="connsiteX30" fmla="*/ 212207 w 338201"/>
              <a:gd name="connsiteY30" fmla="*/ 121802 h 323860"/>
              <a:gd name="connsiteX31" fmla="*/ 214734 w 338201"/>
              <a:gd name="connsiteY31" fmla="*/ 120977 h 323860"/>
              <a:gd name="connsiteX32" fmla="*/ 216057 w 338201"/>
              <a:gd name="connsiteY32" fmla="*/ 119516 h 323860"/>
              <a:gd name="connsiteX33" fmla="*/ 218614 w 338201"/>
              <a:gd name="connsiteY33" fmla="*/ 117296 h 323860"/>
              <a:gd name="connsiteX34" fmla="*/ 222729 w 338201"/>
              <a:gd name="connsiteY34" fmla="*/ 114300 h 323860"/>
              <a:gd name="connsiteX35" fmla="*/ 223463 w 338201"/>
              <a:gd name="connsiteY35" fmla="*/ 113175 h 323860"/>
              <a:gd name="connsiteX36" fmla="*/ 225003 w 338201"/>
              <a:gd name="connsiteY36" fmla="*/ 112297 h 323860"/>
              <a:gd name="connsiteX37" fmla="*/ 223691 w 338201"/>
              <a:gd name="connsiteY37" fmla="*/ 108098 h 323860"/>
              <a:gd name="connsiteX38" fmla="*/ 224082 w 338201"/>
              <a:gd name="connsiteY38" fmla="*/ 106094 h 323860"/>
              <a:gd name="connsiteX39" fmla="*/ 225183 w 338201"/>
              <a:gd name="connsiteY39" fmla="*/ 104446 h 323860"/>
              <a:gd name="connsiteX40" fmla="*/ 226020 w 338201"/>
              <a:gd name="connsiteY40" fmla="*/ 105198 h 323860"/>
              <a:gd name="connsiteX41" fmla="*/ 228967 w 338201"/>
              <a:gd name="connsiteY41" fmla="*/ 106431 h 323860"/>
              <a:gd name="connsiteX42" fmla="*/ 230219 w 338201"/>
              <a:gd name="connsiteY42" fmla="*/ 107653 h 323860"/>
              <a:gd name="connsiteX43" fmla="*/ 232167 w 338201"/>
              <a:gd name="connsiteY43" fmla="*/ 106955 h 323860"/>
              <a:gd name="connsiteX44" fmla="*/ 234526 w 338201"/>
              <a:gd name="connsiteY44" fmla="*/ 108423 h 323860"/>
              <a:gd name="connsiteX45" fmla="*/ 232805 w 338201"/>
              <a:gd name="connsiteY45" fmla="*/ 109704 h 323860"/>
              <a:gd name="connsiteX46" fmla="*/ 233064 w 338201"/>
              <a:gd name="connsiteY46" fmla="*/ 110787 h 323860"/>
              <a:gd name="connsiteX47" fmla="*/ 235097 w 338201"/>
              <a:gd name="connsiteY47" fmla="*/ 111768 h 323860"/>
              <a:gd name="connsiteX48" fmla="*/ 237269 w 338201"/>
              <a:gd name="connsiteY48" fmla="*/ 109662 h 323860"/>
              <a:gd name="connsiteX49" fmla="*/ 241131 w 338201"/>
              <a:gd name="connsiteY49" fmla="*/ 107580 h 323860"/>
              <a:gd name="connsiteX50" fmla="*/ 244115 w 338201"/>
              <a:gd name="connsiteY50" fmla="*/ 107617 h 323860"/>
              <a:gd name="connsiteX51" fmla="*/ 243014 w 338201"/>
              <a:gd name="connsiteY51" fmla="*/ 109361 h 323860"/>
              <a:gd name="connsiteX52" fmla="*/ 244440 w 338201"/>
              <a:gd name="connsiteY52" fmla="*/ 110083 h 323860"/>
              <a:gd name="connsiteX53" fmla="*/ 244187 w 338201"/>
              <a:gd name="connsiteY53" fmla="*/ 110889 h 323860"/>
              <a:gd name="connsiteX54" fmla="*/ 242978 w 338201"/>
              <a:gd name="connsiteY54" fmla="*/ 110558 h 323860"/>
              <a:gd name="connsiteX55" fmla="*/ 241847 w 338201"/>
              <a:gd name="connsiteY55" fmla="*/ 111707 h 323860"/>
              <a:gd name="connsiteX56" fmla="*/ 239290 w 338201"/>
              <a:gd name="connsiteY56" fmla="*/ 112243 h 323860"/>
              <a:gd name="connsiteX57" fmla="*/ 238947 w 338201"/>
              <a:gd name="connsiteY57" fmla="*/ 113253 h 323860"/>
              <a:gd name="connsiteX58" fmla="*/ 239880 w 338201"/>
              <a:gd name="connsiteY58" fmla="*/ 113993 h 323860"/>
              <a:gd name="connsiteX59" fmla="*/ 240957 w 338201"/>
              <a:gd name="connsiteY59" fmla="*/ 117416 h 323860"/>
              <a:gd name="connsiteX60" fmla="*/ 239092 w 338201"/>
              <a:gd name="connsiteY60" fmla="*/ 115924 h 323860"/>
              <a:gd name="connsiteX61" fmla="*/ 238791 w 338201"/>
              <a:gd name="connsiteY61" fmla="*/ 113951 h 323860"/>
              <a:gd name="connsiteX62" fmla="*/ 238069 w 338201"/>
              <a:gd name="connsiteY62" fmla="*/ 113494 h 323860"/>
              <a:gd name="connsiteX63" fmla="*/ 236553 w 338201"/>
              <a:gd name="connsiteY63" fmla="*/ 114865 h 323860"/>
              <a:gd name="connsiteX64" fmla="*/ 235957 w 338201"/>
              <a:gd name="connsiteY64" fmla="*/ 113013 h 323860"/>
              <a:gd name="connsiteX65" fmla="*/ 235248 w 338201"/>
              <a:gd name="connsiteY65" fmla="*/ 112748 h 323860"/>
              <a:gd name="connsiteX66" fmla="*/ 233034 w 338201"/>
              <a:gd name="connsiteY66" fmla="*/ 114060 h 323860"/>
              <a:gd name="connsiteX67" fmla="*/ 232733 w 338201"/>
              <a:gd name="connsiteY67" fmla="*/ 115864 h 323860"/>
              <a:gd name="connsiteX68" fmla="*/ 234820 w 338201"/>
              <a:gd name="connsiteY68" fmla="*/ 115852 h 323860"/>
              <a:gd name="connsiteX69" fmla="*/ 234748 w 338201"/>
              <a:gd name="connsiteY69" fmla="*/ 116454 h 323860"/>
              <a:gd name="connsiteX70" fmla="*/ 232559 w 338201"/>
              <a:gd name="connsiteY70" fmla="*/ 116267 h 323860"/>
              <a:gd name="connsiteX71" fmla="*/ 231812 w 338201"/>
              <a:gd name="connsiteY71" fmla="*/ 117200 h 323860"/>
              <a:gd name="connsiteX72" fmla="*/ 231410 w 338201"/>
              <a:gd name="connsiteY72" fmla="*/ 119004 h 323860"/>
              <a:gd name="connsiteX73" fmla="*/ 232246 w 338201"/>
              <a:gd name="connsiteY73" fmla="*/ 119756 h 323860"/>
              <a:gd name="connsiteX74" fmla="*/ 233888 w 338201"/>
              <a:gd name="connsiteY74" fmla="*/ 118878 h 323860"/>
              <a:gd name="connsiteX75" fmla="*/ 235524 w 338201"/>
              <a:gd name="connsiteY75" fmla="*/ 119883 h 323860"/>
              <a:gd name="connsiteX76" fmla="*/ 235211 w 338201"/>
              <a:gd name="connsiteY76" fmla="*/ 121489 h 323860"/>
              <a:gd name="connsiteX77" fmla="*/ 235789 w 338201"/>
              <a:gd name="connsiteY77" fmla="*/ 123047 h 323860"/>
              <a:gd name="connsiteX78" fmla="*/ 237203 w 338201"/>
              <a:gd name="connsiteY78" fmla="*/ 123468 h 323860"/>
              <a:gd name="connsiteX79" fmla="*/ 237774 w 338201"/>
              <a:gd name="connsiteY79" fmla="*/ 124924 h 323860"/>
              <a:gd name="connsiteX80" fmla="*/ 238983 w 338201"/>
              <a:gd name="connsiteY80" fmla="*/ 125261 h 323860"/>
              <a:gd name="connsiteX81" fmla="*/ 239934 w 338201"/>
              <a:gd name="connsiteY81" fmla="*/ 124419 h 323860"/>
              <a:gd name="connsiteX82" fmla="*/ 242509 w 338201"/>
              <a:gd name="connsiteY82" fmla="*/ 124280 h 323860"/>
              <a:gd name="connsiteX83" fmla="*/ 244813 w 338201"/>
              <a:gd name="connsiteY83" fmla="*/ 124756 h 323860"/>
              <a:gd name="connsiteX84" fmla="*/ 244849 w 338201"/>
              <a:gd name="connsiteY84" fmla="*/ 125345 h 323860"/>
              <a:gd name="connsiteX85" fmla="*/ 242557 w 338201"/>
              <a:gd name="connsiteY85" fmla="*/ 125171 h 323860"/>
              <a:gd name="connsiteX86" fmla="*/ 242196 w 338201"/>
              <a:gd name="connsiteY86" fmla="*/ 125983 h 323860"/>
              <a:gd name="connsiteX87" fmla="*/ 243778 w 338201"/>
              <a:gd name="connsiteY87" fmla="*/ 127685 h 323860"/>
              <a:gd name="connsiteX88" fmla="*/ 245288 w 338201"/>
              <a:gd name="connsiteY88" fmla="*/ 128106 h 323860"/>
              <a:gd name="connsiteX89" fmla="*/ 246828 w 338201"/>
              <a:gd name="connsiteY89" fmla="*/ 134676 h 323860"/>
              <a:gd name="connsiteX90" fmla="*/ 248151 w 338201"/>
              <a:gd name="connsiteY90" fmla="*/ 137184 h 323860"/>
              <a:gd name="connsiteX91" fmla="*/ 249836 w 338201"/>
              <a:gd name="connsiteY91" fmla="*/ 137196 h 323860"/>
              <a:gd name="connsiteX92" fmla="*/ 250907 w 338201"/>
              <a:gd name="connsiteY92" fmla="*/ 134856 h 323860"/>
              <a:gd name="connsiteX93" fmla="*/ 250323 w 338201"/>
              <a:gd name="connsiteY93" fmla="*/ 133202 h 323860"/>
              <a:gd name="connsiteX94" fmla="*/ 251899 w 338201"/>
              <a:gd name="connsiteY94" fmla="*/ 133021 h 323860"/>
              <a:gd name="connsiteX95" fmla="*/ 253626 w 338201"/>
              <a:gd name="connsiteY95" fmla="*/ 133719 h 323860"/>
              <a:gd name="connsiteX96" fmla="*/ 254600 w 338201"/>
              <a:gd name="connsiteY96" fmla="*/ 131487 h 323860"/>
              <a:gd name="connsiteX97" fmla="*/ 256044 w 338201"/>
              <a:gd name="connsiteY97" fmla="*/ 130717 h 323860"/>
              <a:gd name="connsiteX98" fmla="*/ 257290 w 338201"/>
              <a:gd name="connsiteY98" fmla="*/ 127872 h 323860"/>
              <a:gd name="connsiteX99" fmla="*/ 258492 w 338201"/>
              <a:gd name="connsiteY99" fmla="*/ 124431 h 323860"/>
              <a:gd name="connsiteX100" fmla="*/ 259509 w 338201"/>
              <a:gd name="connsiteY100" fmla="*/ 122891 h 323860"/>
              <a:gd name="connsiteX101" fmla="*/ 260364 w 338201"/>
              <a:gd name="connsiteY101" fmla="*/ 120262 h 323860"/>
              <a:gd name="connsiteX102" fmla="*/ 261843 w 338201"/>
              <a:gd name="connsiteY102" fmla="*/ 118198 h 323860"/>
              <a:gd name="connsiteX103" fmla="*/ 261530 w 338201"/>
              <a:gd name="connsiteY103" fmla="*/ 116135 h 323860"/>
              <a:gd name="connsiteX104" fmla="*/ 264334 w 338201"/>
              <a:gd name="connsiteY104" fmla="*/ 116484 h 323860"/>
              <a:gd name="connsiteX105" fmla="*/ 265645 w 338201"/>
              <a:gd name="connsiteY105" fmla="*/ 115022 h 323860"/>
              <a:gd name="connsiteX106" fmla="*/ 265988 w 338201"/>
              <a:gd name="connsiteY106" fmla="*/ 115900 h 323860"/>
              <a:gd name="connsiteX107" fmla="*/ 265405 w 338201"/>
              <a:gd name="connsiteY107" fmla="*/ 118012 h 323860"/>
              <a:gd name="connsiteX108" fmla="*/ 266367 w 338201"/>
              <a:gd name="connsiteY108" fmla="*/ 119353 h 323860"/>
              <a:gd name="connsiteX109" fmla="*/ 269556 w 338201"/>
              <a:gd name="connsiteY109" fmla="*/ 119582 h 323860"/>
              <a:gd name="connsiteX110" fmla="*/ 269983 w 338201"/>
              <a:gd name="connsiteY110" fmla="*/ 120153 h 323860"/>
              <a:gd name="connsiteX111" fmla="*/ 268900 w 338201"/>
              <a:gd name="connsiteY111" fmla="*/ 124184 h 323860"/>
              <a:gd name="connsiteX112" fmla="*/ 268708 w 338201"/>
              <a:gd name="connsiteY112" fmla="*/ 126079 h 323860"/>
              <a:gd name="connsiteX113" fmla="*/ 269760 w 338201"/>
              <a:gd name="connsiteY113" fmla="*/ 127216 h 323860"/>
              <a:gd name="connsiteX114" fmla="*/ 268076 w 338201"/>
              <a:gd name="connsiteY114" fmla="*/ 127300 h 323860"/>
              <a:gd name="connsiteX115" fmla="*/ 262102 w 338201"/>
              <a:gd name="connsiteY115" fmla="*/ 128804 h 323860"/>
              <a:gd name="connsiteX116" fmla="*/ 259720 w 338201"/>
              <a:gd name="connsiteY116" fmla="*/ 130717 h 323860"/>
              <a:gd name="connsiteX117" fmla="*/ 259419 w 338201"/>
              <a:gd name="connsiteY117" fmla="*/ 132522 h 323860"/>
              <a:gd name="connsiteX118" fmla="*/ 258330 w 338201"/>
              <a:gd name="connsiteY118" fmla="*/ 132582 h 323860"/>
              <a:gd name="connsiteX119" fmla="*/ 256826 w 338201"/>
              <a:gd name="connsiteY119" fmla="*/ 134146 h 323860"/>
              <a:gd name="connsiteX120" fmla="*/ 255677 w 338201"/>
              <a:gd name="connsiteY120" fmla="*/ 136889 h 323860"/>
              <a:gd name="connsiteX121" fmla="*/ 252970 w 338201"/>
              <a:gd name="connsiteY121" fmla="*/ 138321 h 323860"/>
              <a:gd name="connsiteX122" fmla="*/ 254257 w 338201"/>
              <a:gd name="connsiteY122" fmla="*/ 140138 h 323860"/>
              <a:gd name="connsiteX123" fmla="*/ 255521 w 338201"/>
              <a:gd name="connsiteY123" fmla="*/ 139675 h 323860"/>
              <a:gd name="connsiteX124" fmla="*/ 257825 w 338201"/>
              <a:gd name="connsiteY124" fmla="*/ 138062 h 323860"/>
              <a:gd name="connsiteX125" fmla="*/ 261494 w 338201"/>
              <a:gd name="connsiteY125" fmla="*/ 137972 h 323860"/>
              <a:gd name="connsiteX126" fmla="*/ 266175 w 338201"/>
              <a:gd name="connsiteY126" fmla="*/ 136432 h 323860"/>
              <a:gd name="connsiteX127" fmla="*/ 269321 w 338201"/>
              <a:gd name="connsiteY127" fmla="*/ 135873 h 323860"/>
              <a:gd name="connsiteX128" fmla="*/ 269682 w 338201"/>
              <a:gd name="connsiteY128" fmla="*/ 137142 h 323860"/>
              <a:gd name="connsiteX129" fmla="*/ 267655 w 338201"/>
              <a:gd name="connsiteY129" fmla="*/ 138141 h 323860"/>
              <a:gd name="connsiteX130" fmla="*/ 267041 w 338201"/>
              <a:gd name="connsiteY130" fmla="*/ 139663 h 323860"/>
              <a:gd name="connsiteX131" fmla="*/ 265958 w 338201"/>
              <a:gd name="connsiteY131" fmla="*/ 139819 h 323860"/>
              <a:gd name="connsiteX132" fmla="*/ 265236 w 338201"/>
              <a:gd name="connsiteY132" fmla="*/ 141251 h 323860"/>
              <a:gd name="connsiteX133" fmla="*/ 265315 w 338201"/>
              <a:gd name="connsiteY133" fmla="*/ 142731 h 323860"/>
              <a:gd name="connsiteX134" fmla="*/ 264454 w 338201"/>
              <a:gd name="connsiteY134" fmla="*/ 143374 h 323860"/>
              <a:gd name="connsiteX135" fmla="*/ 262860 w 338201"/>
              <a:gd name="connsiteY135" fmla="*/ 143254 h 323860"/>
              <a:gd name="connsiteX136" fmla="*/ 261356 w 338201"/>
              <a:gd name="connsiteY136" fmla="*/ 141058 h 323860"/>
              <a:gd name="connsiteX137" fmla="*/ 259263 w 338201"/>
              <a:gd name="connsiteY137" fmla="*/ 140866 h 323860"/>
              <a:gd name="connsiteX138" fmla="*/ 259431 w 338201"/>
              <a:gd name="connsiteY138" fmla="*/ 142249 h 323860"/>
              <a:gd name="connsiteX139" fmla="*/ 258011 w 338201"/>
              <a:gd name="connsiteY139" fmla="*/ 143513 h 323860"/>
              <a:gd name="connsiteX140" fmla="*/ 260273 w 338201"/>
              <a:gd name="connsiteY140" fmla="*/ 144987 h 323860"/>
              <a:gd name="connsiteX141" fmla="*/ 260737 w 338201"/>
              <a:gd name="connsiteY141" fmla="*/ 146250 h 323860"/>
              <a:gd name="connsiteX142" fmla="*/ 259311 w 338201"/>
              <a:gd name="connsiteY142" fmla="*/ 145528 h 323860"/>
              <a:gd name="connsiteX143" fmla="*/ 257674 w 338201"/>
              <a:gd name="connsiteY143" fmla="*/ 146509 h 323860"/>
              <a:gd name="connsiteX144" fmla="*/ 259190 w 338201"/>
              <a:gd name="connsiteY144" fmla="*/ 148915 h 323860"/>
              <a:gd name="connsiteX145" fmla="*/ 257187 w 338201"/>
              <a:gd name="connsiteY145" fmla="*/ 148620 h 323860"/>
              <a:gd name="connsiteX146" fmla="*/ 256724 w 338201"/>
              <a:gd name="connsiteY146" fmla="*/ 149240 h 323860"/>
              <a:gd name="connsiteX147" fmla="*/ 254919 w 338201"/>
              <a:gd name="connsiteY147" fmla="*/ 146954 h 323860"/>
              <a:gd name="connsiteX148" fmla="*/ 253812 w 338201"/>
              <a:gd name="connsiteY148" fmla="*/ 146713 h 323860"/>
              <a:gd name="connsiteX149" fmla="*/ 255768 w 338201"/>
              <a:gd name="connsiteY149" fmla="*/ 146112 h 323860"/>
              <a:gd name="connsiteX150" fmla="*/ 255930 w 338201"/>
              <a:gd name="connsiteY150" fmla="*/ 145510 h 323860"/>
              <a:gd name="connsiteX151" fmla="*/ 253897 w 338201"/>
              <a:gd name="connsiteY151" fmla="*/ 144523 h 323860"/>
              <a:gd name="connsiteX152" fmla="*/ 250287 w 338201"/>
              <a:gd name="connsiteY152" fmla="*/ 145805 h 323860"/>
              <a:gd name="connsiteX153" fmla="*/ 247189 w 338201"/>
              <a:gd name="connsiteY153" fmla="*/ 147261 h 323860"/>
              <a:gd name="connsiteX154" fmla="*/ 246942 w 338201"/>
              <a:gd name="connsiteY154" fmla="*/ 148163 h 323860"/>
              <a:gd name="connsiteX155" fmla="*/ 248254 w 338201"/>
              <a:gd name="connsiteY155" fmla="*/ 150479 h 323860"/>
              <a:gd name="connsiteX156" fmla="*/ 250973 w 338201"/>
              <a:gd name="connsiteY156" fmla="*/ 149342 h 323860"/>
              <a:gd name="connsiteX157" fmla="*/ 251406 w 338201"/>
              <a:gd name="connsiteY157" fmla="*/ 150016 h 323860"/>
              <a:gd name="connsiteX158" fmla="*/ 253199 w 338201"/>
              <a:gd name="connsiteY158" fmla="*/ 150118 h 323860"/>
              <a:gd name="connsiteX159" fmla="*/ 254041 w 338201"/>
              <a:gd name="connsiteY159" fmla="*/ 151069 h 323860"/>
              <a:gd name="connsiteX160" fmla="*/ 251935 w 338201"/>
              <a:gd name="connsiteY160" fmla="*/ 152470 h 323860"/>
              <a:gd name="connsiteX161" fmla="*/ 252417 w 338201"/>
              <a:gd name="connsiteY161" fmla="*/ 154233 h 323860"/>
              <a:gd name="connsiteX162" fmla="*/ 254516 w 338201"/>
              <a:gd name="connsiteY162" fmla="*/ 154413 h 323860"/>
              <a:gd name="connsiteX163" fmla="*/ 256122 w 338201"/>
              <a:gd name="connsiteY163" fmla="*/ 156615 h 323860"/>
              <a:gd name="connsiteX164" fmla="*/ 257428 w 338201"/>
              <a:gd name="connsiteY164" fmla="*/ 156946 h 323860"/>
              <a:gd name="connsiteX165" fmla="*/ 259088 w 338201"/>
              <a:gd name="connsiteY165" fmla="*/ 156465 h 323860"/>
              <a:gd name="connsiteX166" fmla="*/ 260616 w 338201"/>
              <a:gd name="connsiteY166" fmla="*/ 155286 h 323860"/>
              <a:gd name="connsiteX167" fmla="*/ 261230 w 338201"/>
              <a:gd name="connsiteY167" fmla="*/ 153770 h 323860"/>
              <a:gd name="connsiteX168" fmla="*/ 262980 w 338201"/>
              <a:gd name="connsiteY168" fmla="*/ 153078 h 323860"/>
              <a:gd name="connsiteX169" fmla="*/ 263612 w 338201"/>
              <a:gd name="connsiteY169" fmla="*/ 155628 h 323860"/>
              <a:gd name="connsiteX170" fmla="*/ 263414 w 338201"/>
              <a:gd name="connsiteY170" fmla="*/ 157523 h 323860"/>
              <a:gd name="connsiteX171" fmla="*/ 263895 w 338201"/>
              <a:gd name="connsiteY171" fmla="*/ 159088 h 323860"/>
              <a:gd name="connsiteX172" fmla="*/ 264918 w 338201"/>
              <a:gd name="connsiteY172" fmla="*/ 159629 h 323860"/>
              <a:gd name="connsiteX173" fmla="*/ 261903 w 338201"/>
              <a:gd name="connsiteY173" fmla="*/ 160880 h 323860"/>
              <a:gd name="connsiteX174" fmla="*/ 260183 w 338201"/>
              <a:gd name="connsiteY174" fmla="*/ 160279 h 323860"/>
              <a:gd name="connsiteX175" fmla="*/ 256856 w 338201"/>
              <a:gd name="connsiteY175" fmla="*/ 157469 h 323860"/>
              <a:gd name="connsiteX176" fmla="*/ 253283 w 338201"/>
              <a:gd name="connsiteY176" fmla="*/ 157361 h 323860"/>
              <a:gd name="connsiteX177" fmla="*/ 251262 w 338201"/>
              <a:gd name="connsiteY177" fmla="*/ 158661 h 323860"/>
              <a:gd name="connsiteX178" fmla="*/ 249577 w 338201"/>
              <a:gd name="connsiteY178" fmla="*/ 156766 h 323860"/>
              <a:gd name="connsiteX179" fmla="*/ 246503 w 338201"/>
              <a:gd name="connsiteY179" fmla="*/ 156826 h 323860"/>
              <a:gd name="connsiteX180" fmla="*/ 245661 w 338201"/>
              <a:gd name="connsiteY180" fmla="*/ 157764 h 323860"/>
              <a:gd name="connsiteX181" fmla="*/ 245817 w 338201"/>
              <a:gd name="connsiteY181" fmla="*/ 160832 h 323860"/>
              <a:gd name="connsiteX182" fmla="*/ 243621 w 338201"/>
              <a:gd name="connsiteY182" fmla="*/ 164321 h 323860"/>
              <a:gd name="connsiteX183" fmla="*/ 241769 w 338201"/>
              <a:gd name="connsiteY183" fmla="*/ 166800 h 323860"/>
              <a:gd name="connsiteX184" fmla="*/ 242749 w 338201"/>
              <a:gd name="connsiteY184" fmla="*/ 168538 h 323860"/>
              <a:gd name="connsiteX185" fmla="*/ 242298 w 338201"/>
              <a:gd name="connsiteY185" fmla="*/ 169357 h 323860"/>
              <a:gd name="connsiteX186" fmla="*/ 242442 w 338201"/>
              <a:gd name="connsiteY186" fmla="*/ 172124 h 323860"/>
              <a:gd name="connsiteX187" fmla="*/ 246768 w 338201"/>
              <a:gd name="connsiteY187" fmla="*/ 175071 h 323860"/>
              <a:gd name="connsiteX188" fmla="*/ 248428 w 338201"/>
              <a:gd name="connsiteY188" fmla="*/ 174590 h 323860"/>
              <a:gd name="connsiteX189" fmla="*/ 250131 w 338201"/>
              <a:gd name="connsiteY189" fmla="*/ 176684 h 323860"/>
              <a:gd name="connsiteX190" fmla="*/ 250167 w 338201"/>
              <a:gd name="connsiteY190" fmla="*/ 177375 h 323860"/>
              <a:gd name="connsiteX191" fmla="*/ 247484 w 338201"/>
              <a:gd name="connsiteY191" fmla="*/ 177316 h 323860"/>
              <a:gd name="connsiteX192" fmla="*/ 246052 w 338201"/>
              <a:gd name="connsiteY192" fmla="*/ 176600 h 323860"/>
              <a:gd name="connsiteX193" fmla="*/ 243772 w 338201"/>
              <a:gd name="connsiteY193" fmla="*/ 174735 h 323860"/>
              <a:gd name="connsiteX194" fmla="*/ 242779 w 338201"/>
              <a:gd name="connsiteY194" fmla="*/ 176575 h 323860"/>
              <a:gd name="connsiteX195" fmla="*/ 243862 w 338201"/>
              <a:gd name="connsiteY195" fmla="*/ 178404 h 323860"/>
              <a:gd name="connsiteX196" fmla="*/ 241564 w 338201"/>
              <a:gd name="connsiteY196" fmla="*/ 178031 h 323860"/>
              <a:gd name="connsiteX197" fmla="*/ 241275 w 338201"/>
              <a:gd name="connsiteY197" fmla="*/ 180131 h 323860"/>
              <a:gd name="connsiteX198" fmla="*/ 243200 w 338201"/>
              <a:gd name="connsiteY198" fmla="*/ 182706 h 323860"/>
              <a:gd name="connsiteX199" fmla="*/ 241372 w 338201"/>
              <a:gd name="connsiteY199" fmla="*/ 183794 h 323860"/>
              <a:gd name="connsiteX200" fmla="*/ 238111 w 338201"/>
              <a:gd name="connsiteY200" fmla="*/ 184167 h 323860"/>
              <a:gd name="connsiteX201" fmla="*/ 236619 w 338201"/>
              <a:gd name="connsiteY201" fmla="*/ 180275 h 323860"/>
              <a:gd name="connsiteX202" fmla="*/ 237943 w 338201"/>
              <a:gd name="connsiteY202" fmla="*/ 178916 h 323860"/>
              <a:gd name="connsiteX203" fmla="*/ 236661 w 338201"/>
              <a:gd name="connsiteY203" fmla="*/ 175409 h 323860"/>
              <a:gd name="connsiteX204" fmla="*/ 235007 w 338201"/>
              <a:gd name="connsiteY204" fmla="*/ 174205 h 323860"/>
              <a:gd name="connsiteX205" fmla="*/ 233292 w 338201"/>
              <a:gd name="connsiteY205" fmla="*/ 171811 h 323860"/>
              <a:gd name="connsiteX206" fmla="*/ 232167 w 338201"/>
              <a:gd name="connsiteY206" fmla="*/ 171179 h 323860"/>
              <a:gd name="connsiteX207" fmla="*/ 231343 w 338201"/>
              <a:gd name="connsiteY207" fmla="*/ 172413 h 323860"/>
              <a:gd name="connsiteX208" fmla="*/ 228781 w 338201"/>
              <a:gd name="connsiteY208" fmla="*/ 170861 h 323860"/>
              <a:gd name="connsiteX209" fmla="*/ 226621 w 338201"/>
              <a:gd name="connsiteY209" fmla="*/ 171372 h 323860"/>
              <a:gd name="connsiteX210" fmla="*/ 228245 w 338201"/>
              <a:gd name="connsiteY210" fmla="*/ 175854 h 323860"/>
              <a:gd name="connsiteX211" fmla="*/ 229767 w 338201"/>
              <a:gd name="connsiteY211" fmla="*/ 176467 h 323860"/>
              <a:gd name="connsiteX212" fmla="*/ 230219 w 338201"/>
              <a:gd name="connsiteY212" fmla="*/ 177532 h 323860"/>
              <a:gd name="connsiteX213" fmla="*/ 228347 w 338201"/>
              <a:gd name="connsiteY213" fmla="*/ 177731 h 323860"/>
              <a:gd name="connsiteX214" fmla="*/ 227650 w 338201"/>
              <a:gd name="connsiteY214" fmla="*/ 179553 h 323860"/>
              <a:gd name="connsiteX215" fmla="*/ 227818 w 338201"/>
              <a:gd name="connsiteY215" fmla="*/ 180937 h 323860"/>
              <a:gd name="connsiteX216" fmla="*/ 229659 w 338201"/>
              <a:gd name="connsiteY216" fmla="*/ 181930 h 323860"/>
              <a:gd name="connsiteX217" fmla="*/ 226657 w 338201"/>
              <a:gd name="connsiteY217" fmla="*/ 181490 h 323860"/>
              <a:gd name="connsiteX218" fmla="*/ 226922 w 338201"/>
              <a:gd name="connsiteY218" fmla="*/ 182772 h 323860"/>
              <a:gd name="connsiteX219" fmla="*/ 228570 w 338201"/>
              <a:gd name="connsiteY219" fmla="*/ 183873 h 323860"/>
              <a:gd name="connsiteX220" fmla="*/ 230471 w 338201"/>
              <a:gd name="connsiteY220" fmla="*/ 184173 h 323860"/>
              <a:gd name="connsiteX221" fmla="*/ 231265 w 338201"/>
              <a:gd name="connsiteY221" fmla="*/ 186014 h 323860"/>
              <a:gd name="connsiteX222" fmla="*/ 232769 w 338201"/>
              <a:gd name="connsiteY222" fmla="*/ 188120 h 323860"/>
              <a:gd name="connsiteX223" fmla="*/ 231127 w 338201"/>
              <a:gd name="connsiteY223" fmla="*/ 187218 h 323860"/>
              <a:gd name="connsiteX224" fmla="*/ 229352 w 338201"/>
              <a:gd name="connsiteY224" fmla="*/ 187404 h 323860"/>
              <a:gd name="connsiteX225" fmla="*/ 227764 w 338201"/>
              <a:gd name="connsiteY225" fmla="*/ 185503 h 323860"/>
              <a:gd name="connsiteX226" fmla="*/ 223992 w 338201"/>
              <a:gd name="connsiteY226" fmla="*/ 185503 h 323860"/>
              <a:gd name="connsiteX227" fmla="*/ 221568 w 338201"/>
              <a:gd name="connsiteY227" fmla="*/ 184739 h 323860"/>
              <a:gd name="connsiteX228" fmla="*/ 218849 w 338201"/>
              <a:gd name="connsiteY228" fmla="*/ 185876 h 323860"/>
              <a:gd name="connsiteX229" fmla="*/ 217290 w 338201"/>
              <a:gd name="connsiteY229" fmla="*/ 188342 h 323860"/>
              <a:gd name="connsiteX230" fmla="*/ 213019 w 338201"/>
              <a:gd name="connsiteY230" fmla="*/ 190249 h 323860"/>
              <a:gd name="connsiteX231" fmla="*/ 210872 w 338201"/>
              <a:gd name="connsiteY231" fmla="*/ 188974 h 323860"/>
              <a:gd name="connsiteX232" fmla="*/ 206119 w 338201"/>
              <a:gd name="connsiteY232" fmla="*/ 189124 h 323860"/>
              <a:gd name="connsiteX233" fmla="*/ 205554 w 338201"/>
              <a:gd name="connsiteY233" fmla="*/ 189750 h 323860"/>
              <a:gd name="connsiteX234" fmla="*/ 209151 w 338201"/>
              <a:gd name="connsiteY234" fmla="*/ 192138 h 323860"/>
              <a:gd name="connsiteX235" fmla="*/ 211714 w 338201"/>
              <a:gd name="connsiteY235" fmla="*/ 191711 h 323860"/>
              <a:gd name="connsiteX236" fmla="*/ 211094 w 338201"/>
              <a:gd name="connsiteY236" fmla="*/ 193227 h 323860"/>
              <a:gd name="connsiteX237" fmla="*/ 212159 w 338201"/>
              <a:gd name="connsiteY237" fmla="*/ 194563 h 323860"/>
              <a:gd name="connsiteX238" fmla="*/ 213579 w 338201"/>
              <a:gd name="connsiteY238" fmla="*/ 195086 h 323860"/>
              <a:gd name="connsiteX239" fmla="*/ 214818 w 338201"/>
              <a:gd name="connsiteY239" fmla="*/ 194123 h 323860"/>
              <a:gd name="connsiteX240" fmla="*/ 216635 w 338201"/>
              <a:gd name="connsiteY240" fmla="*/ 194725 h 323860"/>
              <a:gd name="connsiteX241" fmla="*/ 215053 w 338201"/>
              <a:gd name="connsiteY241" fmla="*/ 194905 h 323860"/>
              <a:gd name="connsiteX242" fmla="*/ 213819 w 338201"/>
              <a:gd name="connsiteY242" fmla="*/ 195964 h 323860"/>
              <a:gd name="connsiteX243" fmla="*/ 215780 w 338201"/>
              <a:gd name="connsiteY243" fmla="*/ 197348 h 323860"/>
              <a:gd name="connsiteX244" fmla="*/ 217206 w 338201"/>
              <a:gd name="connsiteY244" fmla="*/ 199953 h 323860"/>
              <a:gd name="connsiteX245" fmla="*/ 212514 w 338201"/>
              <a:gd name="connsiteY245" fmla="*/ 197619 h 323860"/>
              <a:gd name="connsiteX246" fmla="*/ 211148 w 338201"/>
              <a:gd name="connsiteY246" fmla="*/ 197992 h 323860"/>
              <a:gd name="connsiteX247" fmla="*/ 210697 w 338201"/>
              <a:gd name="connsiteY247" fmla="*/ 195134 h 323860"/>
              <a:gd name="connsiteX248" fmla="*/ 208592 w 338201"/>
              <a:gd name="connsiteY248" fmla="*/ 192866 h 323860"/>
              <a:gd name="connsiteX249" fmla="*/ 207220 w 338201"/>
              <a:gd name="connsiteY249" fmla="*/ 193137 h 323860"/>
              <a:gd name="connsiteX250" fmla="*/ 204441 w 338201"/>
              <a:gd name="connsiteY250" fmla="*/ 193083 h 323860"/>
              <a:gd name="connsiteX251" fmla="*/ 202876 w 338201"/>
              <a:gd name="connsiteY251" fmla="*/ 193564 h 323860"/>
              <a:gd name="connsiteX252" fmla="*/ 202467 w 338201"/>
              <a:gd name="connsiteY252" fmla="*/ 195273 h 323860"/>
              <a:gd name="connsiteX253" fmla="*/ 203448 w 338201"/>
              <a:gd name="connsiteY253" fmla="*/ 195020 h 323860"/>
              <a:gd name="connsiteX254" fmla="*/ 205102 w 338201"/>
              <a:gd name="connsiteY254" fmla="*/ 196325 h 323860"/>
              <a:gd name="connsiteX255" fmla="*/ 205211 w 338201"/>
              <a:gd name="connsiteY255" fmla="*/ 198304 h 323860"/>
              <a:gd name="connsiteX256" fmla="*/ 203743 w 338201"/>
              <a:gd name="connsiteY256" fmla="*/ 198780 h 323860"/>
              <a:gd name="connsiteX257" fmla="*/ 205903 w 338201"/>
              <a:gd name="connsiteY257" fmla="*/ 200151 h 323860"/>
              <a:gd name="connsiteX258" fmla="*/ 209272 w 338201"/>
              <a:gd name="connsiteY258" fmla="*/ 199971 h 323860"/>
              <a:gd name="connsiteX259" fmla="*/ 210956 w 338201"/>
              <a:gd name="connsiteY259" fmla="*/ 201974 h 323860"/>
              <a:gd name="connsiteX260" fmla="*/ 210499 w 338201"/>
              <a:gd name="connsiteY260" fmla="*/ 202594 h 323860"/>
              <a:gd name="connsiteX261" fmla="*/ 207623 w 338201"/>
              <a:gd name="connsiteY261" fmla="*/ 204531 h 323860"/>
              <a:gd name="connsiteX262" fmla="*/ 205223 w 338201"/>
              <a:gd name="connsiteY262" fmla="*/ 204260 h 323860"/>
              <a:gd name="connsiteX263" fmla="*/ 204176 w 338201"/>
              <a:gd name="connsiteY263" fmla="*/ 205102 h 323860"/>
              <a:gd name="connsiteX264" fmla="*/ 205048 w 338201"/>
              <a:gd name="connsiteY264" fmla="*/ 206546 h 323860"/>
              <a:gd name="connsiteX265" fmla="*/ 204712 w 338201"/>
              <a:gd name="connsiteY265" fmla="*/ 207761 h 323860"/>
              <a:gd name="connsiteX266" fmla="*/ 206011 w 338201"/>
              <a:gd name="connsiteY266" fmla="*/ 209777 h 323860"/>
              <a:gd name="connsiteX267" fmla="*/ 209416 w 338201"/>
              <a:gd name="connsiteY267" fmla="*/ 210390 h 323860"/>
              <a:gd name="connsiteX268" fmla="*/ 209608 w 338201"/>
              <a:gd name="connsiteY268" fmla="*/ 212165 h 323860"/>
              <a:gd name="connsiteX269" fmla="*/ 212857 w 338201"/>
              <a:gd name="connsiteY269" fmla="*/ 215474 h 323860"/>
              <a:gd name="connsiteX270" fmla="*/ 214650 w 338201"/>
              <a:gd name="connsiteY270" fmla="*/ 215474 h 323860"/>
              <a:gd name="connsiteX271" fmla="*/ 218229 w 338201"/>
              <a:gd name="connsiteY271" fmla="*/ 217471 h 323860"/>
              <a:gd name="connsiteX272" fmla="*/ 220744 w 338201"/>
              <a:gd name="connsiteY272" fmla="*/ 216250 h 323860"/>
              <a:gd name="connsiteX273" fmla="*/ 224594 w 338201"/>
              <a:gd name="connsiteY273" fmla="*/ 215847 h 323860"/>
              <a:gd name="connsiteX274" fmla="*/ 225195 w 338201"/>
              <a:gd name="connsiteY274" fmla="*/ 217802 h 323860"/>
              <a:gd name="connsiteX275" fmla="*/ 224582 w 338201"/>
              <a:gd name="connsiteY275" fmla="*/ 219420 h 323860"/>
              <a:gd name="connsiteX276" fmla="*/ 227084 w 338201"/>
              <a:gd name="connsiteY276" fmla="*/ 221670 h 323860"/>
              <a:gd name="connsiteX277" fmla="*/ 228347 w 338201"/>
              <a:gd name="connsiteY277" fmla="*/ 221207 h 323860"/>
              <a:gd name="connsiteX278" fmla="*/ 228329 w 338201"/>
              <a:gd name="connsiteY278" fmla="*/ 222698 h 323860"/>
              <a:gd name="connsiteX279" fmla="*/ 229556 w 338201"/>
              <a:gd name="connsiteY279" fmla="*/ 223421 h 323860"/>
              <a:gd name="connsiteX280" fmla="*/ 231482 w 338201"/>
              <a:gd name="connsiteY280" fmla="*/ 222337 h 323860"/>
              <a:gd name="connsiteX281" fmla="*/ 233160 w 338201"/>
              <a:gd name="connsiteY281" fmla="*/ 222043 h 323860"/>
              <a:gd name="connsiteX282" fmla="*/ 231235 w 338201"/>
              <a:gd name="connsiteY282" fmla="*/ 223240 h 323860"/>
              <a:gd name="connsiteX283" fmla="*/ 230736 w 338201"/>
              <a:gd name="connsiteY283" fmla="*/ 225051 h 323860"/>
              <a:gd name="connsiteX284" fmla="*/ 231037 w 338201"/>
              <a:gd name="connsiteY284" fmla="*/ 226922 h 323860"/>
              <a:gd name="connsiteX285" fmla="*/ 232005 w 338201"/>
              <a:gd name="connsiteY285" fmla="*/ 228456 h 323860"/>
              <a:gd name="connsiteX286" fmla="*/ 234267 w 338201"/>
              <a:gd name="connsiteY286" fmla="*/ 229930 h 323860"/>
              <a:gd name="connsiteX287" fmla="*/ 234869 w 338201"/>
              <a:gd name="connsiteY287" fmla="*/ 231975 h 323860"/>
              <a:gd name="connsiteX288" fmla="*/ 230814 w 338201"/>
              <a:gd name="connsiteY288" fmla="*/ 232191 h 323860"/>
              <a:gd name="connsiteX289" fmla="*/ 229280 w 338201"/>
              <a:gd name="connsiteY289" fmla="*/ 231380 h 323860"/>
              <a:gd name="connsiteX290" fmla="*/ 228239 w 338201"/>
              <a:gd name="connsiteY290" fmla="*/ 234213 h 323860"/>
              <a:gd name="connsiteX291" fmla="*/ 230730 w 338201"/>
              <a:gd name="connsiteY291" fmla="*/ 234381 h 323860"/>
              <a:gd name="connsiteX292" fmla="*/ 232173 w 338201"/>
              <a:gd name="connsiteY292" fmla="*/ 235398 h 323860"/>
              <a:gd name="connsiteX293" fmla="*/ 236553 w 338201"/>
              <a:gd name="connsiteY293" fmla="*/ 235663 h 323860"/>
              <a:gd name="connsiteX294" fmla="*/ 243074 w 338201"/>
              <a:gd name="connsiteY294" fmla="*/ 231253 h 323860"/>
              <a:gd name="connsiteX295" fmla="*/ 245324 w 338201"/>
              <a:gd name="connsiteY295" fmla="*/ 232523 h 323860"/>
              <a:gd name="connsiteX296" fmla="*/ 248633 w 338201"/>
              <a:gd name="connsiteY296" fmla="*/ 233142 h 323860"/>
              <a:gd name="connsiteX297" fmla="*/ 251189 w 338201"/>
              <a:gd name="connsiteY297" fmla="*/ 232709 h 323860"/>
              <a:gd name="connsiteX298" fmla="*/ 250299 w 338201"/>
              <a:gd name="connsiteY298" fmla="*/ 234646 h 323860"/>
              <a:gd name="connsiteX299" fmla="*/ 251605 w 338201"/>
              <a:gd name="connsiteY299" fmla="*/ 234971 h 323860"/>
              <a:gd name="connsiteX300" fmla="*/ 253644 w 338201"/>
              <a:gd name="connsiteY300" fmla="*/ 234068 h 323860"/>
              <a:gd name="connsiteX301" fmla="*/ 253680 w 338201"/>
              <a:gd name="connsiteY301" fmla="*/ 232877 h 323860"/>
              <a:gd name="connsiteX302" fmla="*/ 257506 w 338201"/>
              <a:gd name="connsiteY302" fmla="*/ 231981 h 323860"/>
              <a:gd name="connsiteX303" fmla="*/ 260514 w 338201"/>
              <a:gd name="connsiteY303" fmla="*/ 232523 h 323860"/>
              <a:gd name="connsiteX304" fmla="*/ 261537 w 338201"/>
              <a:gd name="connsiteY304" fmla="*/ 233160 h 323860"/>
              <a:gd name="connsiteX305" fmla="*/ 265567 w 338201"/>
              <a:gd name="connsiteY305" fmla="*/ 232354 h 323860"/>
              <a:gd name="connsiteX306" fmla="*/ 266169 w 338201"/>
              <a:gd name="connsiteY306" fmla="*/ 232516 h 323860"/>
              <a:gd name="connsiteX307" fmla="*/ 263943 w 338201"/>
              <a:gd name="connsiteY307" fmla="*/ 235615 h 323860"/>
              <a:gd name="connsiteX308" fmla="*/ 265718 w 338201"/>
              <a:gd name="connsiteY308" fmla="*/ 237209 h 323860"/>
              <a:gd name="connsiteX309" fmla="*/ 268683 w 338201"/>
              <a:gd name="connsiteY309" fmla="*/ 236950 h 323860"/>
              <a:gd name="connsiteX310" fmla="*/ 270193 w 338201"/>
              <a:gd name="connsiteY310" fmla="*/ 235482 h 323860"/>
              <a:gd name="connsiteX311" fmla="*/ 269706 w 338201"/>
              <a:gd name="connsiteY311" fmla="*/ 233720 h 323860"/>
              <a:gd name="connsiteX312" fmla="*/ 268353 w 338201"/>
              <a:gd name="connsiteY312" fmla="*/ 232601 h 323860"/>
              <a:gd name="connsiteX313" fmla="*/ 267956 w 338201"/>
              <a:gd name="connsiteY313" fmla="*/ 230639 h 323860"/>
              <a:gd name="connsiteX314" fmla="*/ 269339 w 338201"/>
              <a:gd name="connsiteY314" fmla="*/ 230561 h 323860"/>
              <a:gd name="connsiteX315" fmla="*/ 271294 w 338201"/>
              <a:gd name="connsiteY315" fmla="*/ 233738 h 323860"/>
              <a:gd name="connsiteX316" fmla="*/ 272894 w 338201"/>
              <a:gd name="connsiteY316" fmla="*/ 233948 h 323860"/>
              <a:gd name="connsiteX317" fmla="*/ 276606 w 338201"/>
              <a:gd name="connsiteY317" fmla="*/ 236631 h 323860"/>
              <a:gd name="connsiteX318" fmla="*/ 277605 w 338201"/>
              <a:gd name="connsiteY318" fmla="*/ 236781 h 323860"/>
              <a:gd name="connsiteX319" fmla="*/ 279416 w 338201"/>
              <a:gd name="connsiteY319" fmla="*/ 239067 h 323860"/>
              <a:gd name="connsiteX320" fmla="*/ 280438 w 338201"/>
              <a:gd name="connsiteY320" fmla="*/ 241594 h 323860"/>
              <a:gd name="connsiteX321" fmla="*/ 283879 w 338201"/>
              <a:gd name="connsiteY321" fmla="*/ 244686 h 323860"/>
              <a:gd name="connsiteX322" fmla="*/ 285461 w 338201"/>
              <a:gd name="connsiteY322" fmla="*/ 242719 h 323860"/>
              <a:gd name="connsiteX323" fmla="*/ 285185 w 338201"/>
              <a:gd name="connsiteY323" fmla="*/ 241143 h 323860"/>
              <a:gd name="connsiteX324" fmla="*/ 285949 w 338201"/>
              <a:gd name="connsiteY324" fmla="*/ 240608 h 323860"/>
              <a:gd name="connsiteX325" fmla="*/ 288608 w 338201"/>
              <a:gd name="connsiteY325" fmla="*/ 236499 h 323860"/>
              <a:gd name="connsiteX326" fmla="*/ 290803 w 338201"/>
              <a:gd name="connsiteY326" fmla="*/ 236679 h 323860"/>
              <a:gd name="connsiteX327" fmla="*/ 291826 w 338201"/>
              <a:gd name="connsiteY327" fmla="*/ 237323 h 323860"/>
              <a:gd name="connsiteX328" fmla="*/ 292729 w 338201"/>
              <a:gd name="connsiteY328" fmla="*/ 239260 h 323860"/>
              <a:gd name="connsiteX329" fmla="*/ 293637 w 338201"/>
              <a:gd name="connsiteY329" fmla="*/ 239609 h 323860"/>
              <a:gd name="connsiteX330" fmla="*/ 295429 w 338201"/>
              <a:gd name="connsiteY330" fmla="*/ 243483 h 323860"/>
              <a:gd name="connsiteX331" fmla="*/ 296777 w 338201"/>
              <a:gd name="connsiteY331" fmla="*/ 244506 h 323860"/>
              <a:gd name="connsiteX332" fmla="*/ 299785 w 338201"/>
              <a:gd name="connsiteY332" fmla="*/ 245240 h 323860"/>
              <a:gd name="connsiteX333" fmla="*/ 300988 w 338201"/>
              <a:gd name="connsiteY333" fmla="*/ 247261 h 323860"/>
              <a:gd name="connsiteX334" fmla="*/ 300736 w 338201"/>
              <a:gd name="connsiteY334" fmla="*/ 248067 h 323860"/>
              <a:gd name="connsiteX335" fmla="*/ 302119 w 338201"/>
              <a:gd name="connsiteY335" fmla="*/ 249782 h 323860"/>
              <a:gd name="connsiteX336" fmla="*/ 303743 w 338201"/>
              <a:gd name="connsiteY336" fmla="*/ 250594 h 323860"/>
              <a:gd name="connsiteX337" fmla="*/ 304802 w 338201"/>
              <a:gd name="connsiteY337" fmla="*/ 251827 h 323860"/>
              <a:gd name="connsiteX338" fmla="*/ 304110 w 338201"/>
              <a:gd name="connsiteY338" fmla="*/ 253752 h 323860"/>
              <a:gd name="connsiteX339" fmla="*/ 304507 w 338201"/>
              <a:gd name="connsiteY339" fmla="*/ 255617 h 323860"/>
              <a:gd name="connsiteX340" fmla="*/ 302943 w 338201"/>
              <a:gd name="connsiteY340" fmla="*/ 256098 h 323860"/>
              <a:gd name="connsiteX341" fmla="*/ 303647 w 338201"/>
              <a:gd name="connsiteY341" fmla="*/ 258144 h 323860"/>
              <a:gd name="connsiteX342" fmla="*/ 305331 w 338201"/>
              <a:gd name="connsiteY342" fmla="*/ 258149 h 323860"/>
              <a:gd name="connsiteX343" fmla="*/ 305692 w 338201"/>
              <a:gd name="connsiteY343" fmla="*/ 259419 h 323860"/>
              <a:gd name="connsiteX344" fmla="*/ 304910 w 338201"/>
              <a:gd name="connsiteY344" fmla="*/ 261548 h 323860"/>
              <a:gd name="connsiteX345" fmla="*/ 308099 w 338201"/>
              <a:gd name="connsiteY345" fmla="*/ 261579 h 323860"/>
              <a:gd name="connsiteX346" fmla="*/ 309392 w 338201"/>
              <a:gd name="connsiteY346" fmla="*/ 263594 h 323860"/>
              <a:gd name="connsiteX347" fmla="*/ 310704 w 338201"/>
              <a:gd name="connsiteY347" fmla="*/ 262138 h 323860"/>
              <a:gd name="connsiteX348" fmla="*/ 311618 w 338201"/>
              <a:gd name="connsiteY348" fmla="*/ 262487 h 323860"/>
              <a:gd name="connsiteX349" fmla="*/ 313483 w 338201"/>
              <a:gd name="connsiteY349" fmla="*/ 262090 h 323860"/>
              <a:gd name="connsiteX350" fmla="*/ 316058 w 338201"/>
              <a:gd name="connsiteY350" fmla="*/ 260165 h 323860"/>
              <a:gd name="connsiteX351" fmla="*/ 315661 w 338201"/>
              <a:gd name="connsiteY351" fmla="*/ 258204 h 323860"/>
              <a:gd name="connsiteX352" fmla="*/ 317098 w 338201"/>
              <a:gd name="connsiteY352" fmla="*/ 259118 h 323860"/>
              <a:gd name="connsiteX353" fmla="*/ 318843 w 338201"/>
              <a:gd name="connsiteY353" fmla="*/ 258432 h 323860"/>
              <a:gd name="connsiteX354" fmla="*/ 319373 w 338201"/>
              <a:gd name="connsiteY354" fmla="*/ 257109 h 323860"/>
              <a:gd name="connsiteX355" fmla="*/ 320365 w 338201"/>
              <a:gd name="connsiteY355" fmla="*/ 257061 h 323860"/>
              <a:gd name="connsiteX356" fmla="*/ 324293 w 338201"/>
              <a:gd name="connsiteY356" fmla="*/ 262018 h 323860"/>
              <a:gd name="connsiteX357" fmla="*/ 324853 w 338201"/>
              <a:gd name="connsiteY357" fmla="*/ 263179 h 323860"/>
              <a:gd name="connsiteX358" fmla="*/ 323963 w 338201"/>
              <a:gd name="connsiteY358" fmla="*/ 265110 h 323860"/>
              <a:gd name="connsiteX359" fmla="*/ 322777 w 338201"/>
              <a:gd name="connsiteY359" fmla="*/ 265170 h 323860"/>
              <a:gd name="connsiteX360" fmla="*/ 322525 w 338201"/>
              <a:gd name="connsiteY360" fmla="*/ 264195 h 323860"/>
              <a:gd name="connsiteX361" fmla="*/ 317616 w 338201"/>
              <a:gd name="connsiteY361" fmla="*/ 263263 h 323860"/>
              <a:gd name="connsiteX362" fmla="*/ 317255 w 338201"/>
              <a:gd name="connsiteY362" fmla="*/ 265958 h 323860"/>
              <a:gd name="connsiteX363" fmla="*/ 312520 w 338201"/>
              <a:gd name="connsiteY363" fmla="*/ 266506 h 323860"/>
              <a:gd name="connsiteX364" fmla="*/ 311082 w 338201"/>
              <a:gd name="connsiteY364" fmla="*/ 267474 h 323860"/>
              <a:gd name="connsiteX365" fmla="*/ 311173 w 338201"/>
              <a:gd name="connsiteY365" fmla="*/ 269158 h 323860"/>
              <a:gd name="connsiteX366" fmla="*/ 309025 w 338201"/>
              <a:gd name="connsiteY366" fmla="*/ 267979 h 323860"/>
              <a:gd name="connsiteX367" fmla="*/ 307497 w 338201"/>
              <a:gd name="connsiteY367" fmla="*/ 269153 h 323860"/>
              <a:gd name="connsiteX368" fmla="*/ 308725 w 338201"/>
              <a:gd name="connsiteY368" fmla="*/ 271667 h 323860"/>
              <a:gd name="connsiteX369" fmla="*/ 310469 w 338201"/>
              <a:gd name="connsiteY369" fmla="*/ 272870 h 323860"/>
              <a:gd name="connsiteX370" fmla="*/ 315745 w 338201"/>
              <a:gd name="connsiteY370" fmla="*/ 273087 h 323860"/>
              <a:gd name="connsiteX371" fmla="*/ 319974 w 338201"/>
              <a:gd name="connsiteY371" fmla="*/ 272269 h 323860"/>
              <a:gd name="connsiteX372" fmla="*/ 318735 w 338201"/>
              <a:gd name="connsiteY372" fmla="*/ 275114 h 323860"/>
              <a:gd name="connsiteX373" fmla="*/ 317898 w 338201"/>
              <a:gd name="connsiteY373" fmla="*/ 278134 h 323860"/>
              <a:gd name="connsiteX374" fmla="*/ 316575 w 338201"/>
              <a:gd name="connsiteY374" fmla="*/ 281184 h 323860"/>
              <a:gd name="connsiteX375" fmla="*/ 315613 w 338201"/>
              <a:gd name="connsiteY375" fmla="*/ 281828 h 323860"/>
              <a:gd name="connsiteX376" fmla="*/ 315101 w 338201"/>
              <a:gd name="connsiteY376" fmla="*/ 279674 h 323860"/>
              <a:gd name="connsiteX377" fmla="*/ 314217 w 338201"/>
              <a:gd name="connsiteY377" fmla="*/ 277930 h 323860"/>
              <a:gd name="connsiteX378" fmla="*/ 311871 w 338201"/>
              <a:gd name="connsiteY378" fmla="*/ 276666 h 323860"/>
              <a:gd name="connsiteX379" fmla="*/ 309910 w 338201"/>
              <a:gd name="connsiteY379" fmla="*/ 277165 h 323860"/>
              <a:gd name="connsiteX380" fmla="*/ 309561 w 338201"/>
              <a:gd name="connsiteY380" fmla="*/ 278176 h 323860"/>
              <a:gd name="connsiteX381" fmla="*/ 309946 w 338201"/>
              <a:gd name="connsiteY381" fmla="*/ 281629 h 323860"/>
              <a:gd name="connsiteX382" fmla="*/ 308965 w 338201"/>
              <a:gd name="connsiteY382" fmla="*/ 281882 h 323860"/>
              <a:gd name="connsiteX383" fmla="*/ 309567 w 338201"/>
              <a:gd name="connsiteY383" fmla="*/ 283933 h 323860"/>
              <a:gd name="connsiteX384" fmla="*/ 308748 w 338201"/>
              <a:gd name="connsiteY384" fmla="*/ 285365 h 323860"/>
              <a:gd name="connsiteX385" fmla="*/ 306517 w 338201"/>
              <a:gd name="connsiteY385" fmla="*/ 286279 h 323860"/>
              <a:gd name="connsiteX386" fmla="*/ 303852 w 338201"/>
              <a:gd name="connsiteY386" fmla="*/ 286616 h 323860"/>
              <a:gd name="connsiteX387" fmla="*/ 305031 w 338201"/>
              <a:gd name="connsiteY387" fmla="*/ 288241 h 323860"/>
              <a:gd name="connsiteX388" fmla="*/ 303659 w 338201"/>
              <a:gd name="connsiteY388" fmla="*/ 288614 h 323860"/>
              <a:gd name="connsiteX389" fmla="*/ 304339 w 338201"/>
              <a:gd name="connsiteY389" fmla="*/ 290166 h 323860"/>
              <a:gd name="connsiteX390" fmla="*/ 304351 w 338201"/>
              <a:gd name="connsiteY390" fmla="*/ 292247 h 323860"/>
              <a:gd name="connsiteX391" fmla="*/ 303058 w 338201"/>
              <a:gd name="connsiteY391" fmla="*/ 295989 h 323860"/>
              <a:gd name="connsiteX392" fmla="*/ 304423 w 338201"/>
              <a:gd name="connsiteY392" fmla="*/ 297505 h 323860"/>
              <a:gd name="connsiteX393" fmla="*/ 306535 w 338201"/>
              <a:gd name="connsiteY393" fmla="*/ 296103 h 323860"/>
              <a:gd name="connsiteX394" fmla="*/ 305115 w 338201"/>
              <a:gd name="connsiteY394" fmla="*/ 299255 h 323860"/>
              <a:gd name="connsiteX395" fmla="*/ 306414 w 338201"/>
              <a:gd name="connsiteY395" fmla="*/ 301373 h 323860"/>
              <a:gd name="connsiteX396" fmla="*/ 304682 w 338201"/>
              <a:gd name="connsiteY396" fmla="*/ 302354 h 323860"/>
              <a:gd name="connsiteX397" fmla="*/ 303707 w 338201"/>
              <a:gd name="connsiteY397" fmla="*/ 300820 h 323860"/>
              <a:gd name="connsiteX398" fmla="*/ 299448 w 338201"/>
              <a:gd name="connsiteY398" fmla="*/ 299159 h 323860"/>
              <a:gd name="connsiteX399" fmla="*/ 293192 w 338201"/>
              <a:gd name="connsiteY399" fmla="*/ 297102 h 323860"/>
              <a:gd name="connsiteX400" fmla="*/ 292446 w 338201"/>
              <a:gd name="connsiteY400" fmla="*/ 296151 h 323860"/>
              <a:gd name="connsiteX401" fmla="*/ 293156 w 338201"/>
              <a:gd name="connsiteY401" fmla="*/ 292740 h 323860"/>
              <a:gd name="connsiteX402" fmla="*/ 291688 w 338201"/>
              <a:gd name="connsiteY402" fmla="*/ 289341 h 323860"/>
              <a:gd name="connsiteX403" fmla="*/ 288036 w 338201"/>
              <a:gd name="connsiteY403" fmla="*/ 285961 h 323860"/>
              <a:gd name="connsiteX404" fmla="*/ 286274 w 338201"/>
              <a:gd name="connsiteY404" fmla="*/ 286448 h 323860"/>
              <a:gd name="connsiteX405" fmla="*/ 285955 w 338201"/>
              <a:gd name="connsiteY405" fmla="*/ 287856 h 323860"/>
              <a:gd name="connsiteX406" fmla="*/ 286358 w 338201"/>
              <a:gd name="connsiteY406" fmla="*/ 289919 h 323860"/>
              <a:gd name="connsiteX407" fmla="*/ 285636 w 338201"/>
              <a:gd name="connsiteY407" fmla="*/ 291243 h 323860"/>
              <a:gd name="connsiteX408" fmla="*/ 281834 w 338201"/>
              <a:gd name="connsiteY408" fmla="*/ 292638 h 323860"/>
              <a:gd name="connsiteX409" fmla="*/ 280474 w 338201"/>
              <a:gd name="connsiteY409" fmla="*/ 295093 h 323860"/>
              <a:gd name="connsiteX410" fmla="*/ 277364 w 338201"/>
              <a:gd name="connsiteY410" fmla="*/ 300025 h 323860"/>
              <a:gd name="connsiteX411" fmla="*/ 274639 w 338201"/>
              <a:gd name="connsiteY411" fmla="*/ 302943 h 323860"/>
              <a:gd name="connsiteX412" fmla="*/ 270416 w 338201"/>
              <a:gd name="connsiteY412" fmla="*/ 309518 h 323860"/>
              <a:gd name="connsiteX413" fmla="*/ 270488 w 338201"/>
              <a:gd name="connsiteY413" fmla="*/ 310902 h 323860"/>
              <a:gd name="connsiteX414" fmla="*/ 268407 w 338201"/>
              <a:gd name="connsiteY414" fmla="*/ 312797 h 323860"/>
              <a:gd name="connsiteX415" fmla="*/ 264508 w 338201"/>
              <a:gd name="connsiteY415" fmla="*/ 317971 h 323860"/>
              <a:gd name="connsiteX416" fmla="*/ 262463 w 338201"/>
              <a:gd name="connsiteY416" fmla="*/ 318771 h 323860"/>
              <a:gd name="connsiteX417" fmla="*/ 262223 w 338201"/>
              <a:gd name="connsiteY417" fmla="*/ 317892 h 323860"/>
              <a:gd name="connsiteX418" fmla="*/ 263143 w 338201"/>
              <a:gd name="connsiteY418" fmla="*/ 314662 h 323860"/>
              <a:gd name="connsiteX419" fmla="*/ 264268 w 338201"/>
              <a:gd name="connsiteY419" fmla="*/ 313417 h 323860"/>
              <a:gd name="connsiteX420" fmla="*/ 264508 w 338201"/>
              <a:gd name="connsiteY420" fmla="*/ 310325 h 323860"/>
              <a:gd name="connsiteX421" fmla="*/ 265441 w 338201"/>
              <a:gd name="connsiteY421" fmla="*/ 309284 h 323860"/>
              <a:gd name="connsiteX422" fmla="*/ 265236 w 338201"/>
              <a:gd name="connsiteY422" fmla="*/ 307311 h 323860"/>
              <a:gd name="connsiteX423" fmla="*/ 267192 w 338201"/>
              <a:gd name="connsiteY423" fmla="*/ 306709 h 323860"/>
              <a:gd name="connsiteX424" fmla="*/ 268653 w 338201"/>
              <a:gd name="connsiteY424" fmla="*/ 304351 h 323860"/>
              <a:gd name="connsiteX425" fmla="*/ 268882 w 338201"/>
              <a:gd name="connsiteY425" fmla="*/ 302949 h 323860"/>
              <a:gd name="connsiteX426" fmla="*/ 269724 w 338201"/>
              <a:gd name="connsiteY426" fmla="*/ 302011 h 323860"/>
              <a:gd name="connsiteX427" fmla="*/ 271132 w 338201"/>
              <a:gd name="connsiteY427" fmla="*/ 298564 h 323860"/>
              <a:gd name="connsiteX428" fmla="*/ 270693 w 338201"/>
              <a:gd name="connsiteY428" fmla="*/ 295905 h 323860"/>
              <a:gd name="connsiteX429" fmla="*/ 272443 w 338201"/>
              <a:gd name="connsiteY429" fmla="*/ 295219 h 323860"/>
              <a:gd name="connsiteX430" fmla="*/ 271836 w 338201"/>
              <a:gd name="connsiteY430" fmla="*/ 293065 h 323860"/>
              <a:gd name="connsiteX431" fmla="*/ 274122 w 338201"/>
              <a:gd name="connsiteY431" fmla="*/ 293143 h 323860"/>
              <a:gd name="connsiteX432" fmla="*/ 275686 w 338201"/>
              <a:gd name="connsiteY432" fmla="*/ 292662 h 323860"/>
              <a:gd name="connsiteX433" fmla="*/ 276931 w 338201"/>
              <a:gd name="connsiteY433" fmla="*/ 289919 h 323860"/>
              <a:gd name="connsiteX434" fmla="*/ 276173 w 338201"/>
              <a:gd name="connsiteY434" fmla="*/ 286881 h 323860"/>
              <a:gd name="connsiteX435" fmla="*/ 277545 w 338201"/>
              <a:gd name="connsiteY435" fmla="*/ 286514 h 323860"/>
              <a:gd name="connsiteX436" fmla="*/ 277147 w 338201"/>
              <a:gd name="connsiteY436" fmla="*/ 282760 h 323860"/>
              <a:gd name="connsiteX437" fmla="*/ 275836 w 338201"/>
              <a:gd name="connsiteY437" fmla="*/ 282339 h 323860"/>
              <a:gd name="connsiteX438" fmla="*/ 275481 w 338201"/>
              <a:gd name="connsiteY438" fmla="*/ 281256 h 323860"/>
              <a:gd name="connsiteX439" fmla="*/ 277129 w 338201"/>
              <a:gd name="connsiteY439" fmla="*/ 280474 h 323860"/>
              <a:gd name="connsiteX440" fmla="*/ 277954 w 338201"/>
              <a:gd name="connsiteY440" fmla="*/ 279247 h 323860"/>
              <a:gd name="connsiteX441" fmla="*/ 277881 w 338201"/>
              <a:gd name="connsiteY441" fmla="*/ 277863 h 323860"/>
              <a:gd name="connsiteX442" fmla="*/ 280607 w 338201"/>
              <a:gd name="connsiteY442" fmla="*/ 276823 h 323860"/>
              <a:gd name="connsiteX443" fmla="*/ 280516 w 338201"/>
              <a:gd name="connsiteY443" fmla="*/ 275138 h 323860"/>
              <a:gd name="connsiteX444" fmla="*/ 279596 w 338201"/>
              <a:gd name="connsiteY444" fmla="*/ 272708 h 323860"/>
              <a:gd name="connsiteX445" fmla="*/ 280150 w 338201"/>
              <a:gd name="connsiteY445" fmla="*/ 270001 h 323860"/>
              <a:gd name="connsiteX446" fmla="*/ 276444 w 338201"/>
              <a:gd name="connsiteY446" fmla="*/ 265627 h 323860"/>
              <a:gd name="connsiteX447" fmla="*/ 274338 w 338201"/>
              <a:gd name="connsiteY447" fmla="*/ 265146 h 323860"/>
              <a:gd name="connsiteX448" fmla="*/ 272575 w 338201"/>
              <a:gd name="connsiteY448" fmla="*/ 265627 h 323860"/>
              <a:gd name="connsiteX449" fmla="*/ 271204 w 338201"/>
              <a:gd name="connsiteY449" fmla="*/ 267889 h 323860"/>
              <a:gd name="connsiteX450" fmla="*/ 271926 w 338201"/>
              <a:gd name="connsiteY450" fmla="*/ 270332 h 323860"/>
              <a:gd name="connsiteX451" fmla="*/ 271625 w 338201"/>
              <a:gd name="connsiteY451" fmla="*/ 275806 h 323860"/>
              <a:gd name="connsiteX452" fmla="*/ 268948 w 338201"/>
              <a:gd name="connsiteY452" fmla="*/ 279716 h 323860"/>
              <a:gd name="connsiteX453" fmla="*/ 262505 w 338201"/>
              <a:gd name="connsiteY453" fmla="*/ 281743 h 323860"/>
              <a:gd name="connsiteX454" fmla="*/ 261019 w 338201"/>
              <a:gd name="connsiteY454" fmla="*/ 281822 h 323860"/>
              <a:gd name="connsiteX455" fmla="*/ 257711 w 338201"/>
              <a:gd name="connsiteY455" fmla="*/ 279416 h 323860"/>
              <a:gd name="connsiteX456" fmla="*/ 255984 w 338201"/>
              <a:gd name="connsiteY456" fmla="*/ 278513 h 323860"/>
              <a:gd name="connsiteX457" fmla="*/ 251863 w 338201"/>
              <a:gd name="connsiteY457" fmla="*/ 271980 h 323860"/>
              <a:gd name="connsiteX458" fmla="*/ 250191 w 338201"/>
              <a:gd name="connsiteY458" fmla="*/ 270284 h 323860"/>
              <a:gd name="connsiteX459" fmla="*/ 247075 w 338201"/>
              <a:gd name="connsiteY459" fmla="*/ 267667 h 323860"/>
              <a:gd name="connsiteX460" fmla="*/ 245216 w 338201"/>
              <a:gd name="connsiteY460" fmla="*/ 266373 h 323860"/>
              <a:gd name="connsiteX461" fmla="*/ 235831 w 338201"/>
              <a:gd name="connsiteY461" fmla="*/ 263492 h 323860"/>
              <a:gd name="connsiteX462" fmla="*/ 224125 w 338201"/>
              <a:gd name="connsiteY462" fmla="*/ 261627 h 323860"/>
              <a:gd name="connsiteX463" fmla="*/ 224058 w 338201"/>
              <a:gd name="connsiteY463" fmla="*/ 260339 h 323860"/>
              <a:gd name="connsiteX464" fmla="*/ 222494 w 338201"/>
              <a:gd name="connsiteY464" fmla="*/ 259034 h 323860"/>
              <a:gd name="connsiteX465" fmla="*/ 220816 w 338201"/>
              <a:gd name="connsiteY465" fmla="*/ 259124 h 323860"/>
              <a:gd name="connsiteX466" fmla="*/ 220154 w 338201"/>
              <a:gd name="connsiteY466" fmla="*/ 257867 h 323860"/>
              <a:gd name="connsiteX467" fmla="*/ 219035 w 338201"/>
              <a:gd name="connsiteY467" fmla="*/ 257326 h 323860"/>
              <a:gd name="connsiteX468" fmla="*/ 217742 w 338201"/>
              <a:gd name="connsiteY468" fmla="*/ 255413 h 323860"/>
              <a:gd name="connsiteX469" fmla="*/ 212430 w 338201"/>
              <a:gd name="connsiteY469" fmla="*/ 256291 h 323860"/>
              <a:gd name="connsiteX470" fmla="*/ 208116 w 338201"/>
              <a:gd name="connsiteY470" fmla="*/ 255424 h 323860"/>
              <a:gd name="connsiteX471" fmla="*/ 203208 w 338201"/>
              <a:gd name="connsiteY471" fmla="*/ 254588 h 323860"/>
              <a:gd name="connsiteX472" fmla="*/ 193859 w 338201"/>
              <a:gd name="connsiteY472" fmla="*/ 254288 h 323860"/>
              <a:gd name="connsiteX473" fmla="*/ 188409 w 338201"/>
              <a:gd name="connsiteY473" fmla="*/ 254378 h 323860"/>
              <a:gd name="connsiteX474" fmla="*/ 187398 w 338201"/>
              <a:gd name="connsiteY474" fmla="*/ 254035 h 323860"/>
              <a:gd name="connsiteX475" fmla="*/ 183728 w 338201"/>
              <a:gd name="connsiteY475" fmla="*/ 254029 h 323860"/>
              <a:gd name="connsiteX476" fmla="*/ 183392 w 338201"/>
              <a:gd name="connsiteY476" fmla="*/ 253349 h 323860"/>
              <a:gd name="connsiteX477" fmla="*/ 184643 w 338201"/>
              <a:gd name="connsiteY477" fmla="*/ 252687 h 323860"/>
              <a:gd name="connsiteX478" fmla="*/ 184378 w 338201"/>
              <a:gd name="connsiteY478" fmla="*/ 249523 h 323860"/>
              <a:gd name="connsiteX479" fmla="*/ 185533 w 338201"/>
              <a:gd name="connsiteY479" fmla="*/ 248867 h 323860"/>
              <a:gd name="connsiteX480" fmla="*/ 185732 w 338201"/>
              <a:gd name="connsiteY480" fmla="*/ 246972 h 323860"/>
              <a:gd name="connsiteX481" fmla="*/ 187187 w 338201"/>
              <a:gd name="connsiteY481" fmla="*/ 246299 h 323860"/>
              <a:gd name="connsiteX482" fmla="*/ 189696 w 338201"/>
              <a:gd name="connsiteY482" fmla="*/ 246762 h 323860"/>
              <a:gd name="connsiteX483" fmla="*/ 190093 w 338201"/>
              <a:gd name="connsiteY483" fmla="*/ 248729 h 323860"/>
              <a:gd name="connsiteX484" fmla="*/ 192018 w 338201"/>
              <a:gd name="connsiteY484" fmla="*/ 251310 h 323860"/>
              <a:gd name="connsiteX485" fmla="*/ 195387 w 338201"/>
              <a:gd name="connsiteY485" fmla="*/ 249342 h 323860"/>
              <a:gd name="connsiteX486" fmla="*/ 196632 w 338201"/>
              <a:gd name="connsiteY486" fmla="*/ 246599 h 323860"/>
              <a:gd name="connsiteX487" fmla="*/ 201980 w 338201"/>
              <a:gd name="connsiteY487" fmla="*/ 244434 h 323860"/>
              <a:gd name="connsiteX488" fmla="*/ 208086 w 338201"/>
              <a:gd name="connsiteY488" fmla="*/ 243513 h 323860"/>
              <a:gd name="connsiteX489" fmla="*/ 211281 w 338201"/>
              <a:gd name="connsiteY489" fmla="*/ 242057 h 323860"/>
              <a:gd name="connsiteX490" fmla="*/ 214619 w 338201"/>
              <a:gd name="connsiteY490" fmla="*/ 239495 h 323860"/>
              <a:gd name="connsiteX491" fmla="*/ 215835 w 338201"/>
              <a:gd name="connsiteY491" fmla="*/ 239928 h 323860"/>
              <a:gd name="connsiteX492" fmla="*/ 219161 w 338201"/>
              <a:gd name="connsiteY492" fmla="*/ 244620 h 323860"/>
              <a:gd name="connsiteX493" fmla="*/ 223499 w 338201"/>
              <a:gd name="connsiteY493" fmla="*/ 242208 h 323860"/>
              <a:gd name="connsiteX494" fmla="*/ 220623 w 338201"/>
              <a:gd name="connsiteY494" fmla="*/ 236601 h 323860"/>
              <a:gd name="connsiteX495" fmla="*/ 218397 w 338201"/>
              <a:gd name="connsiteY495" fmla="*/ 235729 h 323860"/>
              <a:gd name="connsiteX496" fmla="*/ 215690 w 338201"/>
              <a:gd name="connsiteY496" fmla="*/ 235368 h 323860"/>
              <a:gd name="connsiteX497" fmla="*/ 214722 w 338201"/>
              <a:gd name="connsiteY497" fmla="*/ 233834 h 323860"/>
              <a:gd name="connsiteX498" fmla="*/ 213194 w 338201"/>
              <a:gd name="connsiteY498" fmla="*/ 233118 h 323860"/>
              <a:gd name="connsiteX499" fmla="*/ 213338 w 338201"/>
              <a:gd name="connsiteY499" fmla="*/ 235891 h 323860"/>
              <a:gd name="connsiteX500" fmla="*/ 214583 w 338201"/>
              <a:gd name="connsiteY500" fmla="*/ 236818 h 323860"/>
              <a:gd name="connsiteX501" fmla="*/ 210535 w 338201"/>
              <a:gd name="connsiteY501" fmla="*/ 237329 h 323860"/>
              <a:gd name="connsiteX502" fmla="*/ 206372 w 338201"/>
              <a:gd name="connsiteY502" fmla="*/ 237353 h 323860"/>
              <a:gd name="connsiteX503" fmla="*/ 202865 w 338201"/>
              <a:gd name="connsiteY503" fmla="*/ 238628 h 323860"/>
              <a:gd name="connsiteX504" fmla="*/ 201168 w 338201"/>
              <a:gd name="connsiteY504" fmla="*/ 238520 h 323860"/>
              <a:gd name="connsiteX505" fmla="*/ 194370 w 338201"/>
              <a:gd name="connsiteY505" fmla="*/ 239374 h 323860"/>
              <a:gd name="connsiteX506" fmla="*/ 193889 w 338201"/>
              <a:gd name="connsiteY506" fmla="*/ 237810 h 323860"/>
              <a:gd name="connsiteX507" fmla="*/ 192066 w 338201"/>
              <a:gd name="connsiteY507" fmla="*/ 237113 h 323860"/>
              <a:gd name="connsiteX508" fmla="*/ 190207 w 338201"/>
              <a:gd name="connsiteY508" fmla="*/ 235819 h 323860"/>
              <a:gd name="connsiteX509" fmla="*/ 186471 w 338201"/>
              <a:gd name="connsiteY509" fmla="*/ 238297 h 323860"/>
              <a:gd name="connsiteX510" fmla="*/ 184246 w 338201"/>
              <a:gd name="connsiteY510" fmla="*/ 235638 h 323860"/>
              <a:gd name="connsiteX511" fmla="*/ 181322 w 338201"/>
              <a:gd name="connsiteY511" fmla="*/ 234796 h 323860"/>
              <a:gd name="connsiteX512" fmla="*/ 181280 w 338201"/>
              <a:gd name="connsiteY512" fmla="*/ 232119 h 323860"/>
              <a:gd name="connsiteX513" fmla="*/ 182002 w 338201"/>
              <a:gd name="connsiteY513" fmla="*/ 228907 h 323860"/>
              <a:gd name="connsiteX514" fmla="*/ 184980 w 338201"/>
              <a:gd name="connsiteY514" fmla="*/ 226964 h 323860"/>
              <a:gd name="connsiteX515" fmla="*/ 181286 w 338201"/>
              <a:gd name="connsiteY515" fmla="*/ 224678 h 323860"/>
              <a:gd name="connsiteX516" fmla="*/ 178711 w 338201"/>
              <a:gd name="connsiteY516" fmla="*/ 224810 h 323860"/>
              <a:gd name="connsiteX517" fmla="*/ 176985 w 338201"/>
              <a:gd name="connsiteY517" fmla="*/ 225995 h 323860"/>
              <a:gd name="connsiteX518" fmla="*/ 177141 w 338201"/>
              <a:gd name="connsiteY518" fmla="*/ 228961 h 323860"/>
              <a:gd name="connsiteX519" fmla="*/ 175757 w 338201"/>
              <a:gd name="connsiteY519" fmla="*/ 231019 h 323860"/>
              <a:gd name="connsiteX520" fmla="*/ 175649 w 338201"/>
              <a:gd name="connsiteY520" fmla="*/ 232612 h 323860"/>
              <a:gd name="connsiteX521" fmla="*/ 174386 w 338201"/>
              <a:gd name="connsiteY521" fmla="*/ 233178 h 323860"/>
              <a:gd name="connsiteX522" fmla="*/ 172996 w 338201"/>
              <a:gd name="connsiteY522" fmla="*/ 231265 h 323860"/>
              <a:gd name="connsiteX523" fmla="*/ 170782 w 338201"/>
              <a:gd name="connsiteY523" fmla="*/ 232571 h 323860"/>
              <a:gd name="connsiteX524" fmla="*/ 170518 w 338201"/>
              <a:gd name="connsiteY524" fmla="*/ 231295 h 323860"/>
              <a:gd name="connsiteX525" fmla="*/ 168232 w 338201"/>
              <a:gd name="connsiteY525" fmla="*/ 231217 h 323860"/>
              <a:gd name="connsiteX526" fmla="*/ 165946 w 338201"/>
              <a:gd name="connsiteY526" fmla="*/ 233124 h 323860"/>
              <a:gd name="connsiteX527" fmla="*/ 163882 w 338201"/>
              <a:gd name="connsiteY527" fmla="*/ 229755 h 323860"/>
              <a:gd name="connsiteX528" fmla="*/ 161735 w 338201"/>
              <a:gd name="connsiteY528" fmla="*/ 230369 h 323860"/>
              <a:gd name="connsiteX529" fmla="*/ 160592 w 338201"/>
              <a:gd name="connsiteY529" fmla="*/ 229340 h 323860"/>
              <a:gd name="connsiteX530" fmla="*/ 157969 w 338201"/>
              <a:gd name="connsiteY530" fmla="*/ 230567 h 323860"/>
              <a:gd name="connsiteX531" fmla="*/ 156272 w 338201"/>
              <a:gd name="connsiteY531" fmla="*/ 232246 h 323860"/>
              <a:gd name="connsiteX532" fmla="*/ 156417 w 338201"/>
              <a:gd name="connsiteY532" fmla="*/ 233028 h 323860"/>
              <a:gd name="connsiteX533" fmla="*/ 157728 w 338201"/>
              <a:gd name="connsiteY533" fmla="*/ 233461 h 323860"/>
              <a:gd name="connsiteX534" fmla="*/ 158270 w 338201"/>
              <a:gd name="connsiteY534" fmla="*/ 234321 h 323860"/>
              <a:gd name="connsiteX535" fmla="*/ 160207 w 338201"/>
              <a:gd name="connsiteY535" fmla="*/ 235314 h 323860"/>
              <a:gd name="connsiteX536" fmla="*/ 159461 w 338201"/>
              <a:gd name="connsiteY536" fmla="*/ 236246 h 323860"/>
              <a:gd name="connsiteX537" fmla="*/ 158137 w 338201"/>
              <a:gd name="connsiteY537" fmla="*/ 239290 h 323860"/>
              <a:gd name="connsiteX538" fmla="*/ 158005 w 338201"/>
              <a:gd name="connsiteY538" fmla="*/ 240589 h 323860"/>
              <a:gd name="connsiteX539" fmla="*/ 155556 w 338201"/>
              <a:gd name="connsiteY539" fmla="*/ 241312 h 323860"/>
              <a:gd name="connsiteX540" fmla="*/ 156158 w 338201"/>
              <a:gd name="connsiteY540" fmla="*/ 243369 h 323860"/>
              <a:gd name="connsiteX541" fmla="*/ 155009 w 338201"/>
              <a:gd name="connsiteY541" fmla="*/ 245908 h 323860"/>
              <a:gd name="connsiteX542" fmla="*/ 154053 w 338201"/>
              <a:gd name="connsiteY542" fmla="*/ 246654 h 323860"/>
              <a:gd name="connsiteX543" fmla="*/ 151598 w 338201"/>
              <a:gd name="connsiteY543" fmla="*/ 247183 h 323860"/>
              <a:gd name="connsiteX544" fmla="*/ 149691 w 338201"/>
              <a:gd name="connsiteY544" fmla="*/ 248669 h 323860"/>
              <a:gd name="connsiteX545" fmla="*/ 150696 w 338201"/>
              <a:gd name="connsiteY545" fmla="*/ 250702 h 323860"/>
              <a:gd name="connsiteX546" fmla="*/ 152350 w 338201"/>
              <a:gd name="connsiteY546" fmla="*/ 250119 h 323860"/>
              <a:gd name="connsiteX547" fmla="*/ 154467 w 338201"/>
              <a:gd name="connsiteY547" fmla="*/ 250805 h 323860"/>
              <a:gd name="connsiteX548" fmla="*/ 155328 w 338201"/>
              <a:gd name="connsiteY548" fmla="*/ 248278 h 323860"/>
              <a:gd name="connsiteX549" fmla="*/ 157073 w 338201"/>
              <a:gd name="connsiteY549" fmla="*/ 247387 h 323860"/>
              <a:gd name="connsiteX550" fmla="*/ 159268 w 338201"/>
              <a:gd name="connsiteY550" fmla="*/ 249553 h 323860"/>
              <a:gd name="connsiteX551" fmla="*/ 160892 w 338201"/>
              <a:gd name="connsiteY551" fmla="*/ 250167 h 323860"/>
              <a:gd name="connsiteX552" fmla="*/ 160225 w 338201"/>
              <a:gd name="connsiteY552" fmla="*/ 252585 h 323860"/>
              <a:gd name="connsiteX553" fmla="*/ 156062 w 338201"/>
              <a:gd name="connsiteY553" fmla="*/ 252705 h 323860"/>
              <a:gd name="connsiteX554" fmla="*/ 154305 w 338201"/>
              <a:gd name="connsiteY554" fmla="*/ 251406 h 323860"/>
              <a:gd name="connsiteX555" fmla="*/ 152001 w 338201"/>
              <a:gd name="connsiteY555" fmla="*/ 252916 h 323860"/>
              <a:gd name="connsiteX556" fmla="*/ 151231 w 338201"/>
              <a:gd name="connsiteY556" fmla="*/ 255238 h 323860"/>
              <a:gd name="connsiteX557" fmla="*/ 151429 w 338201"/>
              <a:gd name="connsiteY557" fmla="*/ 257115 h 323860"/>
              <a:gd name="connsiteX558" fmla="*/ 152404 w 338201"/>
              <a:gd name="connsiteY558" fmla="*/ 260640 h 323860"/>
              <a:gd name="connsiteX559" fmla="*/ 155592 w 338201"/>
              <a:gd name="connsiteY559" fmla="*/ 260869 h 323860"/>
              <a:gd name="connsiteX560" fmla="*/ 156248 w 338201"/>
              <a:gd name="connsiteY560" fmla="*/ 261921 h 323860"/>
              <a:gd name="connsiteX561" fmla="*/ 155436 w 338201"/>
              <a:gd name="connsiteY561" fmla="*/ 263456 h 323860"/>
              <a:gd name="connsiteX562" fmla="*/ 153313 w 338201"/>
              <a:gd name="connsiteY562" fmla="*/ 264659 h 323860"/>
              <a:gd name="connsiteX563" fmla="*/ 150708 w 338201"/>
              <a:gd name="connsiteY563" fmla="*/ 264202 h 323860"/>
              <a:gd name="connsiteX564" fmla="*/ 149041 w 338201"/>
              <a:gd name="connsiteY564" fmla="*/ 262698 h 323860"/>
              <a:gd name="connsiteX565" fmla="*/ 145973 w 338201"/>
              <a:gd name="connsiteY565" fmla="*/ 262758 h 323860"/>
              <a:gd name="connsiteX566" fmla="*/ 143814 w 338201"/>
              <a:gd name="connsiteY566" fmla="*/ 265260 h 323860"/>
              <a:gd name="connsiteX567" fmla="*/ 143020 w 338201"/>
              <a:gd name="connsiteY567" fmla="*/ 267089 h 323860"/>
              <a:gd name="connsiteX568" fmla="*/ 141852 w 338201"/>
              <a:gd name="connsiteY568" fmla="*/ 267546 h 323860"/>
              <a:gd name="connsiteX569" fmla="*/ 141251 w 338201"/>
              <a:gd name="connsiteY569" fmla="*/ 269267 h 323860"/>
              <a:gd name="connsiteX570" fmla="*/ 141750 w 338201"/>
              <a:gd name="connsiteY570" fmla="*/ 271324 h 323860"/>
              <a:gd name="connsiteX571" fmla="*/ 142911 w 338201"/>
              <a:gd name="connsiteY571" fmla="*/ 272552 h 323860"/>
              <a:gd name="connsiteX572" fmla="*/ 143182 w 338201"/>
              <a:gd name="connsiteY572" fmla="*/ 273929 h 323860"/>
              <a:gd name="connsiteX573" fmla="*/ 146142 w 338201"/>
              <a:gd name="connsiteY573" fmla="*/ 275457 h 323860"/>
              <a:gd name="connsiteX574" fmla="*/ 147616 w 338201"/>
              <a:gd name="connsiteY574" fmla="*/ 277069 h 323860"/>
              <a:gd name="connsiteX575" fmla="*/ 148103 w 338201"/>
              <a:gd name="connsiteY575" fmla="*/ 278832 h 323860"/>
              <a:gd name="connsiteX576" fmla="*/ 150196 w 338201"/>
              <a:gd name="connsiteY576" fmla="*/ 279012 h 323860"/>
              <a:gd name="connsiteX577" fmla="*/ 151899 w 338201"/>
              <a:gd name="connsiteY577" fmla="*/ 277340 h 323860"/>
              <a:gd name="connsiteX578" fmla="*/ 152152 w 338201"/>
              <a:gd name="connsiteY578" fmla="*/ 278423 h 323860"/>
              <a:gd name="connsiteX579" fmla="*/ 153577 w 338201"/>
              <a:gd name="connsiteY579" fmla="*/ 279139 h 323860"/>
              <a:gd name="connsiteX580" fmla="*/ 156284 w 338201"/>
              <a:gd name="connsiteY580" fmla="*/ 275920 h 323860"/>
              <a:gd name="connsiteX581" fmla="*/ 157361 w 338201"/>
              <a:gd name="connsiteY581" fmla="*/ 273676 h 323860"/>
              <a:gd name="connsiteX582" fmla="*/ 158618 w 338201"/>
              <a:gd name="connsiteY582" fmla="*/ 273015 h 323860"/>
              <a:gd name="connsiteX583" fmla="*/ 159340 w 338201"/>
              <a:gd name="connsiteY583" fmla="*/ 271787 h 323860"/>
              <a:gd name="connsiteX584" fmla="*/ 159274 w 338201"/>
              <a:gd name="connsiteY584" fmla="*/ 270404 h 323860"/>
              <a:gd name="connsiteX585" fmla="*/ 160345 w 338201"/>
              <a:gd name="connsiteY585" fmla="*/ 270043 h 323860"/>
              <a:gd name="connsiteX586" fmla="*/ 161602 w 338201"/>
              <a:gd name="connsiteY586" fmla="*/ 267498 h 323860"/>
              <a:gd name="connsiteX587" fmla="*/ 163527 w 338201"/>
              <a:gd name="connsiteY587" fmla="*/ 268190 h 323860"/>
              <a:gd name="connsiteX588" fmla="*/ 163949 w 338201"/>
              <a:gd name="connsiteY588" fmla="*/ 266879 h 323860"/>
              <a:gd name="connsiteX589" fmla="*/ 165422 w 338201"/>
              <a:gd name="connsiteY589" fmla="*/ 266506 h 323860"/>
              <a:gd name="connsiteX590" fmla="*/ 166451 w 338201"/>
              <a:gd name="connsiteY590" fmla="*/ 265363 h 323860"/>
              <a:gd name="connsiteX591" fmla="*/ 167311 w 338201"/>
              <a:gd name="connsiteY591" fmla="*/ 266602 h 323860"/>
              <a:gd name="connsiteX592" fmla="*/ 166144 w 338201"/>
              <a:gd name="connsiteY592" fmla="*/ 268948 h 323860"/>
              <a:gd name="connsiteX593" fmla="*/ 156435 w 338201"/>
              <a:gd name="connsiteY593" fmla="*/ 276805 h 323860"/>
              <a:gd name="connsiteX594" fmla="*/ 153740 w 338201"/>
              <a:gd name="connsiteY594" fmla="*/ 280318 h 323860"/>
              <a:gd name="connsiteX595" fmla="*/ 152464 w 338201"/>
              <a:gd name="connsiteY595" fmla="*/ 282472 h 323860"/>
              <a:gd name="connsiteX596" fmla="*/ 149877 w 338201"/>
              <a:gd name="connsiteY596" fmla="*/ 284294 h 323860"/>
              <a:gd name="connsiteX597" fmla="*/ 145516 w 338201"/>
              <a:gd name="connsiteY597" fmla="*/ 288198 h 323860"/>
              <a:gd name="connsiteX598" fmla="*/ 142310 w 338201"/>
              <a:gd name="connsiteY598" fmla="*/ 291345 h 323860"/>
              <a:gd name="connsiteX599" fmla="*/ 134152 w 338201"/>
              <a:gd name="connsiteY599" fmla="*/ 298521 h 323860"/>
              <a:gd name="connsiteX600" fmla="*/ 131806 w 338201"/>
              <a:gd name="connsiteY600" fmla="*/ 301127 h 323860"/>
              <a:gd name="connsiteX601" fmla="*/ 126145 w 338201"/>
              <a:gd name="connsiteY601" fmla="*/ 304796 h 323860"/>
              <a:gd name="connsiteX602" fmla="*/ 121802 w 338201"/>
              <a:gd name="connsiteY602" fmla="*/ 303443 h 323860"/>
              <a:gd name="connsiteX603" fmla="*/ 122151 w 338201"/>
              <a:gd name="connsiteY603" fmla="*/ 302432 h 323860"/>
              <a:gd name="connsiteX604" fmla="*/ 121200 w 338201"/>
              <a:gd name="connsiteY604" fmla="*/ 301385 h 323860"/>
              <a:gd name="connsiteX605" fmla="*/ 123745 w 338201"/>
              <a:gd name="connsiteY605" fmla="*/ 300663 h 323860"/>
              <a:gd name="connsiteX606" fmla="*/ 123360 w 338201"/>
              <a:gd name="connsiteY606" fmla="*/ 297204 h 323860"/>
              <a:gd name="connsiteX607" fmla="*/ 122259 w 338201"/>
              <a:gd name="connsiteY607" fmla="*/ 296964 h 323860"/>
              <a:gd name="connsiteX608" fmla="*/ 120797 w 338201"/>
              <a:gd name="connsiteY608" fmla="*/ 295652 h 323860"/>
              <a:gd name="connsiteX609" fmla="*/ 117428 w 338201"/>
              <a:gd name="connsiteY609" fmla="*/ 295833 h 323860"/>
              <a:gd name="connsiteX610" fmla="*/ 115919 w 338201"/>
              <a:gd name="connsiteY610" fmla="*/ 295315 h 323860"/>
              <a:gd name="connsiteX611" fmla="*/ 119853 w 338201"/>
              <a:gd name="connsiteY611" fmla="*/ 294713 h 323860"/>
              <a:gd name="connsiteX612" fmla="*/ 121080 w 338201"/>
              <a:gd name="connsiteY612" fmla="*/ 293450 h 323860"/>
              <a:gd name="connsiteX613" fmla="*/ 118752 w 338201"/>
              <a:gd name="connsiteY613" fmla="*/ 292584 h 323860"/>
              <a:gd name="connsiteX614" fmla="*/ 116875 w 338201"/>
              <a:gd name="connsiteY614" fmla="*/ 292783 h 323860"/>
              <a:gd name="connsiteX615" fmla="*/ 116640 w 338201"/>
              <a:gd name="connsiteY615" fmla="*/ 292097 h 323860"/>
              <a:gd name="connsiteX616" fmla="*/ 118553 w 338201"/>
              <a:gd name="connsiteY616" fmla="*/ 290707 h 323860"/>
              <a:gd name="connsiteX617" fmla="*/ 117591 w 338201"/>
              <a:gd name="connsiteY617" fmla="*/ 289468 h 323860"/>
              <a:gd name="connsiteX618" fmla="*/ 115648 w 338201"/>
              <a:gd name="connsiteY618" fmla="*/ 290166 h 323860"/>
              <a:gd name="connsiteX619" fmla="*/ 114529 w 338201"/>
              <a:gd name="connsiteY619" fmla="*/ 287844 h 323860"/>
              <a:gd name="connsiteX620" fmla="*/ 115888 w 338201"/>
              <a:gd name="connsiteY620" fmla="*/ 289161 h 323860"/>
              <a:gd name="connsiteX621" fmla="*/ 116851 w 338201"/>
              <a:gd name="connsiteY621" fmla="*/ 288614 h 323860"/>
              <a:gd name="connsiteX622" fmla="*/ 117867 w 338201"/>
              <a:gd name="connsiteY622" fmla="*/ 287074 h 323860"/>
              <a:gd name="connsiteX623" fmla="*/ 117115 w 338201"/>
              <a:gd name="connsiteY623" fmla="*/ 286021 h 323860"/>
              <a:gd name="connsiteX624" fmla="*/ 117723 w 338201"/>
              <a:gd name="connsiteY624" fmla="*/ 284397 h 323860"/>
              <a:gd name="connsiteX625" fmla="*/ 115558 w 338201"/>
              <a:gd name="connsiteY625" fmla="*/ 284709 h 323860"/>
              <a:gd name="connsiteX626" fmla="*/ 115786 w 338201"/>
              <a:gd name="connsiteY626" fmla="*/ 283410 h 323860"/>
              <a:gd name="connsiteX627" fmla="*/ 114649 w 338201"/>
              <a:gd name="connsiteY627" fmla="*/ 282574 h 323860"/>
              <a:gd name="connsiteX628" fmla="*/ 113747 w 338201"/>
              <a:gd name="connsiteY628" fmla="*/ 280438 h 323860"/>
              <a:gd name="connsiteX629" fmla="*/ 112628 w 338201"/>
              <a:gd name="connsiteY629" fmla="*/ 279999 h 323860"/>
              <a:gd name="connsiteX630" fmla="*/ 111791 w 338201"/>
              <a:gd name="connsiteY630" fmla="*/ 277268 h 323860"/>
              <a:gd name="connsiteX631" fmla="*/ 110757 w 338201"/>
              <a:gd name="connsiteY631" fmla="*/ 276426 h 323860"/>
              <a:gd name="connsiteX632" fmla="*/ 109518 w 338201"/>
              <a:gd name="connsiteY632" fmla="*/ 273616 h 323860"/>
              <a:gd name="connsiteX633" fmla="*/ 108236 w 338201"/>
              <a:gd name="connsiteY633" fmla="*/ 271896 h 323860"/>
              <a:gd name="connsiteX634" fmla="*/ 107370 w 338201"/>
              <a:gd name="connsiteY634" fmla="*/ 272437 h 323860"/>
              <a:gd name="connsiteX635" fmla="*/ 105842 w 338201"/>
              <a:gd name="connsiteY635" fmla="*/ 271721 h 323860"/>
              <a:gd name="connsiteX636" fmla="*/ 105535 w 338201"/>
              <a:gd name="connsiteY636" fmla="*/ 269652 h 323860"/>
              <a:gd name="connsiteX637" fmla="*/ 104711 w 338201"/>
              <a:gd name="connsiteY637" fmla="*/ 269105 h 323860"/>
              <a:gd name="connsiteX638" fmla="*/ 104104 w 338201"/>
              <a:gd name="connsiteY638" fmla="*/ 270723 h 323860"/>
              <a:gd name="connsiteX639" fmla="*/ 101836 w 338201"/>
              <a:gd name="connsiteY639" fmla="*/ 269158 h 323860"/>
              <a:gd name="connsiteX640" fmla="*/ 101745 w 338201"/>
              <a:gd name="connsiteY640" fmla="*/ 267474 h 323860"/>
              <a:gd name="connsiteX641" fmla="*/ 99898 w 338201"/>
              <a:gd name="connsiteY641" fmla="*/ 266277 h 323860"/>
              <a:gd name="connsiteX642" fmla="*/ 98575 w 338201"/>
              <a:gd name="connsiteY642" fmla="*/ 267637 h 323860"/>
              <a:gd name="connsiteX643" fmla="*/ 96469 w 338201"/>
              <a:gd name="connsiteY643" fmla="*/ 268942 h 323860"/>
              <a:gd name="connsiteX644" fmla="*/ 96650 w 338201"/>
              <a:gd name="connsiteY644" fmla="*/ 272407 h 323860"/>
              <a:gd name="connsiteX645" fmla="*/ 97540 w 338201"/>
              <a:gd name="connsiteY645" fmla="*/ 272359 h 323860"/>
              <a:gd name="connsiteX646" fmla="*/ 97733 w 338201"/>
              <a:gd name="connsiteY646" fmla="*/ 274236 h 323860"/>
              <a:gd name="connsiteX647" fmla="*/ 96529 w 338201"/>
              <a:gd name="connsiteY647" fmla="*/ 275788 h 323860"/>
              <a:gd name="connsiteX648" fmla="*/ 95170 w 338201"/>
              <a:gd name="connsiteY648" fmla="*/ 276353 h 323860"/>
              <a:gd name="connsiteX649" fmla="*/ 95188 w 338201"/>
              <a:gd name="connsiteY649" fmla="*/ 278639 h 323860"/>
              <a:gd name="connsiteX650" fmla="*/ 93600 w 338201"/>
              <a:gd name="connsiteY650" fmla="*/ 280504 h 323860"/>
              <a:gd name="connsiteX651" fmla="*/ 93028 w 338201"/>
              <a:gd name="connsiteY651" fmla="*/ 277256 h 323860"/>
              <a:gd name="connsiteX652" fmla="*/ 94159 w 338201"/>
              <a:gd name="connsiteY652" fmla="*/ 276113 h 323860"/>
              <a:gd name="connsiteX653" fmla="*/ 93197 w 338201"/>
              <a:gd name="connsiteY653" fmla="*/ 272786 h 323860"/>
              <a:gd name="connsiteX654" fmla="*/ 92992 w 338201"/>
              <a:gd name="connsiteY654" fmla="*/ 270813 h 323860"/>
              <a:gd name="connsiteX655" fmla="*/ 93666 w 338201"/>
              <a:gd name="connsiteY655" fmla="*/ 268587 h 323860"/>
              <a:gd name="connsiteX656" fmla="*/ 92643 w 338201"/>
              <a:gd name="connsiteY656" fmla="*/ 266163 h 323860"/>
              <a:gd name="connsiteX657" fmla="*/ 91127 w 338201"/>
              <a:gd name="connsiteY657" fmla="*/ 265645 h 323860"/>
              <a:gd name="connsiteX658" fmla="*/ 87722 w 338201"/>
              <a:gd name="connsiteY658" fmla="*/ 263149 h 323860"/>
              <a:gd name="connsiteX659" fmla="*/ 86670 w 338201"/>
              <a:gd name="connsiteY659" fmla="*/ 260123 h 323860"/>
              <a:gd name="connsiteX660" fmla="*/ 84757 w 338201"/>
              <a:gd name="connsiteY660" fmla="*/ 259630 h 323860"/>
              <a:gd name="connsiteX661" fmla="*/ 82452 w 338201"/>
              <a:gd name="connsiteY661" fmla="*/ 261043 h 323860"/>
              <a:gd name="connsiteX662" fmla="*/ 81719 w 338201"/>
              <a:gd name="connsiteY662" fmla="*/ 262174 h 323860"/>
              <a:gd name="connsiteX663" fmla="*/ 83403 w 338201"/>
              <a:gd name="connsiteY663" fmla="*/ 264069 h 323860"/>
              <a:gd name="connsiteX664" fmla="*/ 82928 w 338201"/>
              <a:gd name="connsiteY664" fmla="*/ 266379 h 323860"/>
              <a:gd name="connsiteX665" fmla="*/ 81412 w 338201"/>
              <a:gd name="connsiteY665" fmla="*/ 267745 h 323860"/>
              <a:gd name="connsiteX666" fmla="*/ 81490 w 338201"/>
              <a:gd name="connsiteY666" fmla="*/ 269231 h 323860"/>
              <a:gd name="connsiteX667" fmla="*/ 79601 w 338201"/>
              <a:gd name="connsiteY667" fmla="*/ 271017 h 323860"/>
              <a:gd name="connsiteX668" fmla="*/ 77213 w 338201"/>
              <a:gd name="connsiteY668" fmla="*/ 270945 h 323860"/>
              <a:gd name="connsiteX669" fmla="*/ 75029 w 338201"/>
              <a:gd name="connsiteY669" fmla="*/ 269080 h 323860"/>
              <a:gd name="connsiteX670" fmla="*/ 73784 w 338201"/>
              <a:gd name="connsiteY670" fmla="*/ 269838 h 323860"/>
              <a:gd name="connsiteX671" fmla="*/ 70614 w 338201"/>
              <a:gd name="connsiteY671" fmla="*/ 270001 h 323860"/>
              <a:gd name="connsiteX672" fmla="*/ 69994 w 338201"/>
              <a:gd name="connsiteY672" fmla="*/ 271427 h 323860"/>
              <a:gd name="connsiteX673" fmla="*/ 68436 w 338201"/>
              <a:gd name="connsiteY673" fmla="*/ 272004 h 323860"/>
              <a:gd name="connsiteX674" fmla="*/ 67335 w 338201"/>
              <a:gd name="connsiteY674" fmla="*/ 273749 h 323860"/>
              <a:gd name="connsiteX675" fmla="*/ 64977 w 338201"/>
              <a:gd name="connsiteY675" fmla="*/ 270398 h 323860"/>
              <a:gd name="connsiteX676" fmla="*/ 63016 w 338201"/>
              <a:gd name="connsiteY676" fmla="*/ 268912 h 323860"/>
              <a:gd name="connsiteX677" fmla="*/ 62035 w 338201"/>
              <a:gd name="connsiteY677" fmla="*/ 269164 h 323860"/>
              <a:gd name="connsiteX678" fmla="*/ 61012 w 338201"/>
              <a:gd name="connsiteY678" fmla="*/ 270608 h 323860"/>
              <a:gd name="connsiteX679" fmla="*/ 59857 w 338201"/>
              <a:gd name="connsiteY679" fmla="*/ 271162 h 323860"/>
              <a:gd name="connsiteX680" fmla="*/ 59707 w 338201"/>
              <a:gd name="connsiteY680" fmla="*/ 273953 h 323860"/>
              <a:gd name="connsiteX681" fmla="*/ 62143 w 338201"/>
              <a:gd name="connsiteY681" fmla="*/ 276901 h 323860"/>
              <a:gd name="connsiteX682" fmla="*/ 62227 w 338201"/>
              <a:gd name="connsiteY682" fmla="*/ 280372 h 323860"/>
              <a:gd name="connsiteX683" fmla="*/ 61807 w 338201"/>
              <a:gd name="connsiteY683" fmla="*/ 281780 h 323860"/>
              <a:gd name="connsiteX684" fmla="*/ 63232 w 338201"/>
              <a:gd name="connsiteY684" fmla="*/ 282502 h 323860"/>
              <a:gd name="connsiteX685" fmla="*/ 66222 w 338201"/>
              <a:gd name="connsiteY685" fmla="*/ 282742 h 323860"/>
              <a:gd name="connsiteX686" fmla="*/ 67142 w 338201"/>
              <a:gd name="connsiteY686" fmla="*/ 283284 h 323860"/>
              <a:gd name="connsiteX687" fmla="*/ 65127 w 338201"/>
              <a:gd name="connsiteY687" fmla="*/ 284583 h 323860"/>
              <a:gd name="connsiteX688" fmla="*/ 61469 w 338201"/>
              <a:gd name="connsiteY688" fmla="*/ 282989 h 323860"/>
              <a:gd name="connsiteX689" fmla="*/ 58245 w 338201"/>
              <a:gd name="connsiteY689" fmla="*/ 283951 h 323860"/>
              <a:gd name="connsiteX690" fmla="*/ 60044 w 338201"/>
              <a:gd name="connsiteY690" fmla="*/ 286045 h 323860"/>
              <a:gd name="connsiteX691" fmla="*/ 59352 w 338201"/>
              <a:gd name="connsiteY691" fmla="*/ 287970 h 323860"/>
              <a:gd name="connsiteX692" fmla="*/ 55411 w 338201"/>
              <a:gd name="connsiteY692" fmla="*/ 288571 h 323860"/>
              <a:gd name="connsiteX693" fmla="*/ 54395 w 338201"/>
              <a:gd name="connsiteY693" fmla="*/ 291898 h 323860"/>
              <a:gd name="connsiteX694" fmla="*/ 54557 w 338201"/>
              <a:gd name="connsiteY694" fmla="*/ 296855 h 323860"/>
              <a:gd name="connsiteX695" fmla="*/ 49594 w 338201"/>
              <a:gd name="connsiteY695" fmla="*/ 296819 h 323860"/>
              <a:gd name="connsiteX696" fmla="*/ 48295 w 338201"/>
              <a:gd name="connsiteY696" fmla="*/ 298570 h 323860"/>
              <a:gd name="connsiteX697" fmla="*/ 49077 w 338201"/>
              <a:gd name="connsiteY697" fmla="*/ 300314 h 323860"/>
              <a:gd name="connsiteX698" fmla="*/ 48151 w 338201"/>
              <a:gd name="connsiteY698" fmla="*/ 303346 h 323860"/>
              <a:gd name="connsiteX699" fmla="*/ 47609 w 338201"/>
              <a:gd name="connsiteY699" fmla="*/ 306354 h 323860"/>
              <a:gd name="connsiteX700" fmla="*/ 45576 w 338201"/>
              <a:gd name="connsiteY700" fmla="*/ 307257 h 323860"/>
              <a:gd name="connsiteX701" fmla="*/ 44932 w 338201"/>
              <a:gd name="connsiteY701" fmla="*/ 308279 h 323860"/>
              <a:gd name="connsiteX702" fmla="*/ 42568 w 338201"/>
              <a:gd name="connsiteY702" fmla="*/ 304826 h 323860"/>
              <a:gd name="connsiteX703" fmla="*/ 41461 w 338201"/>
              <a:gd name="connsiteY703" fmla="*/ 304489 h 323860"/>
              <a:gd name="connsiteX704" fmla="*/ 40505 w 338201"/>
              <a:gd name="connsiteY704" fmla="*/ 305235 h 323860"/>
              <a:gd name="connsiteX705" fmla="*/ 39392 w 338201"/>
              <a:gd name="connsiteY705" fmla="*/ 308568 h 323860"/>
              <a:gd name="connsiteX706" fmla="*/ 36323 w 338201"/>
              <a:gd name="connsiteY706" fmla="*/ 308833 h 323860"/>
              <a:gd name="connsiteX707" fmla="*/ 34856 w 338201"/>
              <a:gd name="connsiteY707" fmla="*/ 310992 h 323860"/>
              <a:gd name="connsiteX708" fmla="*/ 35096 w 338201"/>
              <a:gd name="connsiteY708" fmla="*/ 311774 h 323860"/>
              <a:gd name="connsiteX709" fmla="*/ 32485 w 338201"/>
              <a:gd name="connsiteY709" fmla="*/ 311215 h 323860"/>
              <a:gd name="connsiteX710" fmla="*/ 31721 w 338201"/>
              <a:gd name="connsiteY710" fmla="*/ 313742 h 323860"/>
              <a:gd name="connsiteX711" fmla="*/ 30452 w 338201"/>
              <a:gd name="connsiteY711" fmla="*/ 314102 h 323860"/>
              <a:gd name="connsiteX712" fmla="*/ 30711 w 338201"/>
              <a:gd name="connsiteY712" fmla="*/ 319053 h 323860"/>
              <a:gd name="connsiteX713" fmla="*/ 30350 w 338201"/>
              <a:gd name="connsiteY713" fmla="*/ 319667 h 323860"/>
              <a:gd name="connsiteX714" fmla="*/ 27847 w 338201"/>
              <a:gd name="connsiteY714" fmla="*/ 319306 h 323860"/>
              <a:gd name="connsiteX715" fmla="*/ 25399 w 338201"/>
              <a:gd name="connsiteY715" fmla="*/ 319926 h 323860"/>
              <a:gd name="connsiteX716" fmla="*/ 22650 w 338201"/>
              <a:gd name="connsiteY716" fmla="*/ 318680 h 323860"/>
              <a:gd name="connsiteX717" fmla="*/ 20616 w 338201"/>
              <a:gd name="connsiteY717" fmla="*/ 313928 h 323860"/>
              <a:gd name="connsiteX718" fmla="*/ 19149 w 338201"/>
              <a:gd name="connsiteY718" fmla="*/ 314397 h 323860"/>
              <a:gd name="connsiteX719" fmla="*/ 19371 w 338201"/>
              <a:gd name="connsiteY719" fmla="*/ 312893 h 323860"/>
              <a:gd name="connsiteX720" fmla="*/ 18180 w 338201"/>
              <a:gd name="connsiteY720" fmla="*/ 312863 h 323860"/>
              <a:gd name="connsiteX721" fmla="*/ 18854 w 338201"/>
              <a:gd name="connsiteY721" fmla="*/ 310637 h 323860"/>
              <a:gd name="connsiteX722" fmla="*/ 16893 w 338201"/>
              <a:gd name="connsiteY722" fmla="*/ 311041 h 323860"/>
              <a:gd name="connsiteX723" fmla="*/ 15563 w 338201"/>
              <a:gd name="connsiteY723" fmla="*/ 310318 h 323860"/>
              <a:gd name="connsiteX724" fmla="*/ 16604 w 338201"/>
              <a:gd name="connsiteY724" fmla="*/ 309368 h 323860"/>
              <a:gd name="connsiteX725" fmla="*/ 13355 w 338201"/>
              <a:gd name="connsiteY725" fmla="*/ 307955 h 323860"/>
              <a:gd name="connsiteX726" fmla="*/ 13385 w 338201"/>
              <a:gd name="connsiteY726" fmla="*/ 306661 h 323860"/>
              <a:gd name="connsiteX727" fmla="*/ 10468 w 338201"/>
              <a:gd name="connsiteY727" fmla="*/ 305921 h 323860"/>
              <a:gd name="connsiteX728" fmla="*/ 6341 w 338201"/>
              <a:gd name="connsiteY728" fmla="*/ 302961 h 323860"/>
              <a:gd name="connsiteX729" fmla="*/ 6497 w 338201"/>
              <a:gd name="connsiteY729" fmla="*/ 302161 h 323860"/>
              <a:gd name="connsiteX730" fmla="*/ 4458 w 338201"/>
              <a:gd name="connsiteY730" fmla="*/ 301175 h 323860"/>
              <a:gd name="connsiteX731" fmla="*/ 3796 w 338201"/>
              <a:gd name="connsiteY731" fmla="*/ 299923 h 323860"/>
              <a:gd name="connsiteX732" fmla="*/ 2304 w 338201"/>
              <a:gd name="connsiteY732" fmla="*/ 299803 h 323860"/>
              <a:gd name="connsiteX733" fmla="*/ 0 w 338201"/>
              <a:gd name="connsiteY733" fmla="*/ 299424 h 323860"/>
              <a:gd name="connsiteX734" fmla="*/ 794 w 338201"/>
              <a:gd name="connsiteY734" fmla="*/ 297499 h 323860"/>
              <a:gd name="connsiteX735" fmla="*/ 2924 w 338201"/>
              <a:gd name="connsiteY735" fmla="*/ 296494 h 323860"/>
              <a:gd name="connsiteX736" fmla="*/ 3465 w 338201"/>
              <a:gd name="connsiteY736" fmla="*/ 293583 h 323860"/>
              <a:gd name="connsiteX737" fmla="*/ 6076 w 338201"/>
              <a:gd name="connsiteY737" fmla="*/ 294142 h 323860"/>
              <a:gd name="connsiteX738" fmla="*/ 5902 w 338201"/>
              <a:gd name="connsiteY738" fmla="*/ 292759 h 323860"/>
              <a:gd name="connsiteX739" fmla="*/ 7141 w 338201"/>
              <a:gd name="connsiteY739" fmla="*/ 293691 h 323860"/>
              <a:gd name="connsiteX740" fmla="*/ 8001 w 338201"/>
              <a:gd name="connsiteY740" fmla="*/ 293047 h 323860"/>
              <a:gd name="connsiteX741" fmla="*/ 6684 w 338201"/>
              <a:gd name="connsiteY741" fmla="*/ 292524 h 323860"/>
              <a:gd name="connsiteX742" fmla="*/ 8825 w 338201"/>
              <a:gd name="connsiteY742" fmla="*/ 291718 h 323860"/>
              <a:gd name="connsiteX743" fmla="*/ 9746 w 338201"/>
              <a:gd name="connsiteY743" fmla="*/ 292163 h 323860"/>
              <a:gd name="connsiteX744" fmla="*/ 9505 w 338201"/>
              <a:gd name="connsiteY744" fmla="*/ 293366 h 323860"/>
              <a:gd name="connsiteX745" fmla="*/ 13205 w 338201"/>
              <a:gd name="connsiteY745" fmla="*/ 293865 h 323860"/>
              <a:gd name="connsiteX746" fmla="*/ 14161 w 338201"/>
              <a:gd name="connsiteY746" fmla="*/ 293120 h 323860"/>
              <a:gd name="connsiteX747" fmla="*/ 14017 w 338201"/>
              <a:gd name="connsiteY747" fmla="*/ 292235 h 323860"/>
              <a:gd name="connsiteX748" fmla="*/ 15593 w 338201"/>
              <a:gd name="connsiteY748" fmla="*/ 292055 h 323860"/>
              <a:gd name="connsiteX749" fmla="*/ 16134 w 338201"/>
              <a:gd name="connsiteY749" fmla="*/ 290936 h 323860"/>
              <a:gd name="connsiteX750" fmla="*/ 15274 w 338201"/>
              <a:gd name="connsiteY750" fmla="*/ 289793 h 323860"/>
              <a:gd name="connsiteX751" fmla="*/ 14125 w 338201"/>
              <a:gd name="connsiteY751" fmla="*/ 290545 h 323860"/>
              <a:gd name="connsiteX752" fmla="*/ 14486 w 338201"/>
              <a:gd name="connsiteY752" fmla="*/ 287946 h 323860"/>
              <a:gd name="connsiteX753" fmla="*/ 13464 w 338201"/>
              <a:gd name="connsiteY753" fmla="*/ 287501 h 323860"/>
              <a:gd name="connsiteX754" fmla="*/ 15196 w 338201"/>
              <a:gd name="connsiteY754" fmla="*/ 286418 h 323860"/>
              <a:gd name="connsiteX755" fmla="*/ 15359 w 338201"/>
              <a:gd name="connsiteY755" fmla="*/ 283831 h 323860"/>
              <a:gd name="connsiteX756" fmla="*/ 16520 w 338201"/>
              <a:gd name="connsiteY756" fmla="*/ 287044 h 323860"/>
              <a:gd name="connsiteX757" fmla="*/ 17229 w 338201"/>
              <a:gd name="connsiteY757" fmla="*/ 287302 h 323860"/>
              <a:gd name="connsiteX758" fmla="*/ 16507 w 338201"/>
              <a:gd name="connsiteY758" fmla="*/ 284860 h 323860"/>
              <a:gd name="connsiteX759" fmla="*/ 18854 w 338201"/>
              <a:gd name="connsiteY759" fmla="*/ 284240 h 323860"/>
              <a:gd name="connsiteX760" fmla="*/ 20322 w 338201"/>
              <a:gd name="connsiteY760" fmla="*/ 280089 h 323860"/>
              <a:gd name="connsiteX761" fmla="*/ 21573 w 338201"/>
              <a:gd name="connsiteY761" fmla="*/ 279331 h 323860"/>
              <a:gd name="connsiteX762" fmla="*/ 22156 w 338201"/>
              <a:gd name="connsiteY762" fmla="*/ 277220 h 323860"/>
              <a:gd name="connsiteX763" fmla="*/ 21675 w 338201"/>
              <a:gd name="connsiteY763" fmla="*/ 275553 h 323860"/>
              <a:gd name="connsiteX764" fmla="*/ 22235 w 338201"/>
              <a:gd name="connsiteY764" fmla="*/ 274928 h 323860"/>
              <a:gd name="connsiteX765" fmla="*/ 21753 w 338201"/>
              <a:gd name="connsiteY765" fmla="*/ 273267 h 323860"/>
              <a:gd name="connsiteX766" fmla="*/ 22036 w 338201"/>
              <a:gd name="connsiteY766" fmla="*/ 271071 h 323860"/>
              <a:gd name="connsiteX767" fmla="*/ 23167 w 338201"/>
              <a:gd name="connsiteY767" fmla="*/ 270019 h 323860"/>
              <a:gd name="connsiteX768" fmla="*/ 22842 w 338201"/>
              <a:gd name="connsiteY768" fmla="*/ 267552 h 323860"/>
              <a:gd name="connsiteX769" fmla="*/ 23576 w 338201"/>
              <a:gd name="connsiteY769" fmla="*/ 266421 h 323860"/>
              <a:gd name="connsiteX770" fmla="*/ 24659 w 338201"/>
              <a:gd name="connsiteY770" fmla="*/ 266265 h 323860"/>
              <a:gd name="connsiteX771" fmla="*/ 25104 w 338201"/>
              <a:gd name="connsiteY771" fmla="*/ 263461 h 323860"/>
              <a:gd name="connsiteX772" fmla="*/ 29622 w 338201"/>
              <a:gd name="connsiteY772" fmla="*/ 262529 h 323860"/>
              <a:gd name="connsiteX773" fmla="*/ 29580 w 338201"/>
              <a:gd name="connsiteY773" fmla="*/ 261639 h 323860"/>
              <a:gd name="connsiteX774" fmla="*/ 31246 w 338201"/>
              <a:gd name="connsiteY774" fmla="*/ 261254 h 323860"/>
              <a:gd name="connsiteX775" fmla="*/ 34446 w 338201"/>
              <a:gd name="connsiteY775" fmla="*/ 259894 h 323860"/>
              <a:gd name="connsiteX776" fmla="*/ 35848 w 338201"/>
              <a:gd name="connsiteY776" fmla="*/ 258234 h 323860"/>
              <a:gd name="connsiteX777" fmla="*/ 36444 w 338201"/>
              <a:gd name="connsiteY777" fmla="*/ 258204 h 323860"/>
              <a:gd name="connsiteX778" fmla="*/ 36684 w 338201"/>
              <a:gd name="connsiteY778" fmla="*/ 249553 h 323860"/>
              <a:gd name="connsiteX779" fmla="*/ 34922 w 338201"/>
              <a:gd name="connsiteY779" fmla="*/ 248158 h 323860"/>
              <a:gd name="connsiteX780" fmla="*/ 34567 w 338201"/>
              <a:gd name="connsiteY780" fmla="*/ 247087 h 323860"/>
              <a:gd name="connsiteX781" fmla="*/ 31992 w 338201"/>
              <a:gd name="connsiteY781" fmla="*/ 247123 h 323860"/>
              <a:gd name="connsiteX782" fmla="*/ 31709 w 338201"/>
              <a:gd name="connsiteY782" fmla="*/ 245547 h 323860"/>
              <a:gd name="connsiteX783" fmla="*/ 30049 w 338201"/>
              <a:gd name="connsiteY783" fmla="*/ 246130 h 323860"/>
              <a:gd name="connsiteX784" fmla="*/ 29465 w 338201"/>
              <a:gd name="connsiteY784" fmla="*/ 244373 h 323860"/>
              <a:gd name="connsiteX785" fmla="*/ 25014 w 338201"/>
              <a:gd name="connsiteY785" fmla="*/ 244807 h 323860"/>
              <a:gd name="connsiteX786" fmla="*/ 21795 w 338201"/>
              <a:gd name="connsiteY786" fmla="*/ 243886 h 323860"/>
              <a:gd name="connsiteX787" fmla="*/ 21007 w 338201"/>
              <a:gd name="connsiteY787" fmla="*/ 244025 h 323860"/>
              <a:gd name="connsiteX788" fmla="*/ 23053 w 338201"/>
              <a:gd name="connsiteY788" fmla="*/ 237666 h 323860"/>
              <a:gd name="connsiteX789" fmla="*/ 23702 w 338201"/>
              <a:gd name="connsiteY789" fmla="*/ 234850 h 323860"/>
              <a:gd name="connsiteX790" fmla="*/ 22415 w 338201"/>
              <a:gd name="connsiteY790" fmla="*/ 231145 h 323860"/>
              <a:gd name="connsiteX791" fmla="*/ 25465 w 338201"/>
              <a:gd name="connsiteY791" fmla="*/ 230687 h 323860"/>
              <a:gd name="connsiteX792" fmla="*/ 24460 w 338201"/>
              <a:gd name="connsiteY792" fmla="*/ 222903 h 323860"/>
              <a:gd name="connsiteX793" fmla="*/ 27360 w 338201"/>
              <a:gd name="connsiteY793" fmla="*/ 221357 h 323860"/>
              <a:gd name="connsiteX794" fmla="*/ 28226 w 338201"/>
              <a:gd name="connsiteY794" fmla="*/ 218933 h 323860"/>
              <a:gd name="connsiteX795" fmla="*/ 30247 w 338201"/>
              <a:gd name="connsiteY795" fmla="*/ 219715 h 323860"/>
              <a:gd name="connsiteX796" fmla="*/ 31529 w 338201"/>
              <a:gd name="connsiteY796" fmla="*/ 221435 h 323860"/>
              <a:gd name="connsiteX797" fmla="*/ 32612 w 338201"/>
              <a:gd name="connsiteY797" fmla="*/ 221279 h 323860"/>
              <a:gd name="connsiteX798" fmla="*/ 32130 w 338201"/>
              <a:gd name="connsiteY798" fmla="*/ 219516 h 323860"/>
              <a:gd name="connsiteX799" fmla="*/ 30205 w 338201"/>
              <a:gd name="connsiteY799" fmla="*/ 218927 h 323860"/>
              <a:gd name="connsiteX800" fmla="*/ 29472 w 338201"/>
              <a:gd name="connsiteY800" fmla="*/ 218072 h 323860"/>
              <a:gd name="connsiteX801" fmla="*/ 29447 w 338201"/>
              <a:gd name="connsiteY801" fmla="*/ 215786 h 323860"/>
              <a:gd name="connsiteX802" fmla="*/ 31180 w 338201"/>
              <a:gd name="connsiteY802" fmla="*/ 214704 h 323860"/>
              <a:gd name="connsiteX803" fmla="*/ 30524 w 338201"/>
              <a:gd name="connsiteY803" fmla="*/ 211762 h 323860"/>
              <a:gd name="connsiteX804" fmla="*/ 29140 w 338201"/>
              <a:gd name="connsiteY804" fmla="*/ 210047 h 323860"/>
              <a:gd name="connsiteX805" fmla="*/ 27992 w 338201"/>
              <a:gd name="connsiteY805" fmla="*/ 210709 h 323860"/>
              <a:gd name="connsiteX806" fmla="*/ 27336 w 338201"/>
              <a:gd name="connsiteY806" fmla="*/ 209644 h 323860"/>
              <a:gd name="connsiteX807" fmla="*/ 28299 w 338201"/>
              <a:gd name="connsiteY807" fmla="*/ 209103 h 323860"/>
              <a:gd name="connsiteX808" fmla="*/ 26494 w 338201"/>
              <a:gd name="connsiteY808" fmla="*/ 206913 h 323860"/>
              <a:gd name="connsiteX809" fmla="*/ 27998 w 338201"/>
              <a:gd name="connsiteY809" fmla="*/ 207034 h 323860"/>
              <a:gd name="connsiteX810" fmla="*/ 29279 w 338201"/>
              <a:gd name="connsiteY810" fmla="*/ 204976 h 323860"/>
              <a:gd name="connsiteX811" fmla="*/ 28377 w 338201"/>
              <a:gd name="connsiteY811" fmla="*/ 204826 h 323860"/>
              <a:gd name="connsiteX812" fmla="*/ 29014 w 338201"/>
              <a:gd name="connsiteY812" fmla="*/ 203803 h 323860"/>
              <a:gd name="connsiteX813" fmla="*/ 30687 w 338201"/>
              <a:gd name="connsiteY813" fmla="*/ 203514 h 323860"/>
              <a:gd name="connsiteX814" fmla="*/ 34344 w 338201"/>
              <a:gd name="connsiteY814" fmla="*/ 205109 h 323860"/>
              <a:gd name="connsiteX815" fmla="*/ 35168 w 338201"/>
              <a:gd name="connsiteY815" fmla="*/ 203773 h 323860"/>
              <a:gd name="connsiteX816" fmla="*/ 36757 w 338201"/>
              <a:gd name="connsiteY816" fmla="*/ 203791 h 323860"/>
              <a:gd name="connsiteX817" fmla="*/ 34585 w 338201"/>
              <a:gd name="connsiteY817" fmla="*/ 202119 h 323860"/>
              <a:gd name="connsiteX818" fmla="*/ 34062 w 338201"/>
              <a:gd name="connsiteY818" fmla="*/ 199664 h 323860"/>
              <a:gd name="connsiteX819" fmla="*/ 33117 w 338201"/>
              <a:gd name="connsiteY819" fmla="*/ 198720 h 323860"/>
              <a:gd name="connsiteX820" fmla="*/ 34218 w 338201"/>
              <a:gd name="connsiteY820" fmla="*/ 197077 h 323860"/>
              <a:gd name="connsiteX821" fmla="*/ 34807 w 338201"/>
              <a:gd name="connsiteY821" fmla="*/ 195062 h 323860"/>
              <a:gd name="connsiteX822" fmla="*/ 31794 w 338201"/>
              <a:gd name="connsiteY822" fmla="*/ 194322 h 323860"/>
              <a:gd name="connsiteX823" fmla="*/ 30633 w 338201"/>
              <a:gd name="connsiteY823" fmla="*/ 192999 h 323860"/>
              <a:gd name="connsiteX824" fmla="*/ 29634 w 338201"/>
              <a:gd name="connsiteY824" fmla="*/ 192951 h 323860"/>
              <a:gd name="connsiteX825" fmla="*/ 30416 w 338201"/>
              <a:gd name="connsiteY825" fmla="*/ 188938 h 323860"/>
              <a:gd name="connsiteX826" fmla="*/ 31613 w 338201"/>
              <a:gd name="connsiteY826" fmla="*/ 188974 h 323860"/>
              <a:gd name="connsiteX827" fmla="*/ 32973 w 338201"/>
              <a:gd name="connsiteY827" fmla="*/ 190394 h 323860"/>
              <a:gd name="connsiteX828" fmla="*/ 36991 w 338201"/>
              <a:gd name="connsiteY828" fmla="*/ 191272 h 323860"/>
              <a:gd name="connsiteX829" fmla="*/ 41719 w 338201"/>
              <a:gd name="connsiteY829" fmla="*/ 190526 h 323860"/>
              <a:gd name="connsiteX830" fmla="*/ 44234 w 338201"/>
              <a:gd name="connsiteY830" fmla="*/ 191188 h 323860"/>
              <a:gd name="connsiteX831" fmla="*/ 46875 w 338201"/>
              <a:gd name="connsiteY831" fmla="*/ 190454 h 323860"/>
              <a:gd name="connsiteX832" fmla="*/ 49486 w 338201"/>
              <a:gd name="connsiteY832" fmla="*/ 191013 h 323860"/>
              <a:gd name="connsiteX833" fmla="*/ 47994 w 338201"/>
              <a:gd name="connsiteY833" fmla="*/ 194761 h 323860"/>
              <a:gd name="connsiteX834" fmla="*/ 50220 w 338201"/>
              <a:gd name="connsiteY834" fmla="*/ 195543 h 323860"/>
              <a:gd name="connsiteX835" fmla="*/ 51471 w 338201"/>
              <a:gd name="connsiteY835" fmla="*/ 196662 h 323860"/>
              <a:gd name="connsiteX836" fmla="*/ 53877 w 338201"/>
              <a:gd name="connsiteY836" fmla="*/ 193462 h 323860"/>
              <a:gd name="connsiteX837" fmla="*/ 56849 w 338201"/>
              <a:gd name="connsiteY837" fmla="*/ 195188 h 323860"/>
              <a:gd name="connsiteX838" fmla="*/ 60164 w 338201"/>
              <a:gd name="connsiteY838" fmla="*/ 197793 h 323860"/>
              <a:gd name="connsiteX839" fmla="*/ 61271 w 338201"/>
              <a:gd name="connsiteY839" fmla="*/ 199923 h 323860"/>
              <a:gd name="connsiteX840" fmla="*/ 63978 w 338201"/>
              <a:gd name="connsiteY840" fmla="*/ 198684 h 323860"/>
              <a:gd name="connsiteX841" fmla="*/ 63244 w 338201"/>
              <a:gd name="connsiteY841" fmla="*/ 195946 h 323860"/>
              <a:gd name="connsiteX842" fmla="*/ 65650 w 338201"/>
              <a:gd name="connsiteY842" fmla="*/ 194430 h 323860"/>
              <a:gd name="connsiteX843" fmla="*/ 64550 w 338201"/>
              <a:gd name="connsiteY843" fmla="*/ 192505 h 323860"/>
              <a:gd name="connsiteX844" fmla="*/ 61385 w 338201"/>
              <a:gd name="connsiteY844" fmla="*/ 188896 h 323860"/>
              <a:gd name="connsiteX845" fmla="*/ 61259 w 338201"/>
              <a:gd name="connsiteY845" fmla="*/ 188409 h 323860"/>
              <a:gd name="connsiteX846" fmla="*/ 65410 w 338201"/>
              <a:gd name="connsiteY846" fmla="*/ 182435 h 323860"/>
              <a:gd name="connsiteX847" fmla="*/ 61903 w 338201"/>
              <a:gd name="connsiteY847" fmla="*/ 179836 h 323860"/>
              <a:gd name="connsiteX848" fmla="*/ 63395 w 338201"/>
              <a:gd name="connsiteY848" fmla="*/ 178073 h 323860"/>
              <a:gd name="connsiteX849" fmla="*/ 67263 w 338201"/>
              <a:gd name="connsiteY849" fmla="*/ 172310 h 323860"/>
              <a:gd name="connsiteX850" fmla="*/ 68977 w 338201"/>
              <a:gd name="connsiteY850" fmla="*/ 170927 h 323860"/>
              <a:gd name="connsiteX851" fmla="*/ 69296 w 338201"/>
              <a:gd name="connsiteY851" fmla="*/ 173297 h 323860"/>
              <a:gd name="connsiteX852" fmla="*/ 72521 w 338201"/>
              <a:gd name="connsiteY852" fmla="*/ 176100 h 323860"/>
              <a:gd name="connsiteX853" fmla="*/ 74445 w 338201"/>
              <a:gd name="connsiteY853" fmla="*/ 176894 h 323860"/>
              <a:gd name="connsiteX854" fmla="*/ 77550 w 338201"/>
              <a:gd name="connsiteY854" fmla="*/ 179211 h 323860"/>
              <a:gd name="connsiteX855" fmla="*/ 81045 w 338201"/>
              <a:gd name="connsiteY855" fmla="*/ 179626 h 323860"/>
              <a:gd name="connsiteX856" fmla="*/ 81616 w 338201"/>
              <a:gd name="connsiteY856" fmla="*/ 179198 h 323860"/>
              <a:gd name="connsiteX857" fmla="*/ 83963 w 338201"/>
              <a:gd name="connsiteY857" fmla="*/ 180263 h 323860"/>
              <a:gd name="connsiteX858" fmla="*/ 85858 w 338201"/>
              <a:gd name="connsiteY858" fmla="*/ 180462 h 323860"/>
              <a:gd name="connsiteX859" fmla="*/ 87392 w 338201"/>
              <a:gd name="connsiteY859" fmla="*/ 181376 h 323860"/>
              <a:gd name="connsiteX860" fmla="*/ 87819 w 338201"/>
              <a:gd name="connsiteY860" fmla="*/ 183837 h 323860"/>
              <a:gd name="connsiteX861" fmla="*/ 89684 w 338201"/>
              <a:gd name="connsiteY861" fmla="*/ 185323 h 323860"/>
              <a:gd name="connsiteX862" fmla="*/ 89353 w 338201"/>
              <a:gd name="connsiteY862" fmla="*/ 186532 h 323860"/>
              <a:gd name="connsiteX863" fmla="*/ 90008 w 338201"/>
              <a:gd name="connsiteY863" fmla="*/ 187687 h 323860"/>
              <a:gd name="connsiteX864" fmla="*/ 90177 w 338201"/>
              <a:gd name="connsiteY864" fmla="*/ 190953 h 323860"/>
              <a:gd name="connsiteX865" fmla="*/ 91873 w 338201"/>
              <a:gd name="connsiteY865" fmla="*/ 192951 h 323860"/>
              <a:gd name="connsiteX866" fmla="*/ 92980 w 338201"/>
              <a:gd name="connsiteY866" fmla="*/ 193287 h 323860"/>
              <a:gd name="connsiteX867" fmla="*/ 112333 w 338201"/>
              <a:gd name="connsiteY867" fmla="*/ 191380 h 323860"/>
              <a:gd name="connsiteX868" fmla="*/ 115305 w 338201"/>
              <a:gd name="connsiteY868" fmla="*/ 179908 h 323860"/>
              <a:gd name="connsiteX869" fmla="*/ 119016 w 338201"/>
              <a:gd name="connsiteY869" fmla="*/ 169290 h 323860"/>
              <a:gd name="connsiteX870" fmla="*/ 119570 w 338201"/>
              <a:gd name="connsiteY870" fmla="*/ 166680 h 323860"/>
              <a:gd name="connsiteX871" fmla="*/ 118385 w 338201"/>
              <a:gd name="connsiteY871" fmla="*/ 164857 h 323860"/>
              <a:gd name="connsiteX872" fmla="*/ 119720 w 338201"/>
              <a:gd name="connsiteY872" fmla="*/ 163894 h 323860"/>
              <a:gd name="connsiteX873" fmla="*/ 119046 w 338201"/>
              <a:gd name="connsiteY873" fmla="*/ 162342 h 323860"/>
              <a:gd name="connsiteX874" fmla="*/ 124738 w 338201"/>
              <a:gd name="connsiteY874" fmla="*/ 159160 h 323860"/>
              <a:gd name="connsiteX875" fmla="*/ 126410 w 338201"/>
              <a:gd name="connsiteY875" fmla="*/ 158877 h 323860"/>
              <a:gd name="connsiteX876" fmla="*/ 126169 w 338201"/>
              <a:gd name="connsiteY876" fmla="*/ 159978 h 323860"/>
              <a:gd name="connsiteX877" fmla="*/ 127264 w 338201"/>
              <a:gd name="connsiteY877" fmla="*/ 160020 h 323860"/>
              <a:gd name="connsiteX878" fmla="*/ 128407 w 338201"/>
              <a:gd name="connsiteY878" fmla="*/ 159070 h 323860"/>
              <a:gd name="connsiteX879" fmla="*/ 128437 w 338201"/>
              <a:gd name="connsiteY879" fmla="*/ 161644 h 323860"/>
              <a:gd name="connsiteX880" fmla="*/ 130922 w 338201"/>
              <a:gd name="connsiteY880" fmla="*/ 165489 h 323860"/>
              <a:gd name="connsiteX881" fmla="*/ 131403 w 338201"/>
              <a:gd name="connsiteY881" fmla="*/ 172707 h 323860"/>
              <a:gd name="connsiteX882" fmla="*/ 133196 w 338201"/>
              <a:gd name="connsiteY882" fmla="*/ 172810 h 323860"/>
              <a:gd name="connsiteX883" fmla="*/ 134622 w 338201"/>
              <a:gd name="connsiteY883" fmla="*/ 173532 h 323860"/>
              <a:gd name="connsiteX884" fmla="*/ 135993 w 338201"/>
              <a:gd name="connsiteY884" fmla="*/ 173158 h 323860"/>
              <a:gd name="connsiteX885" fmla="*/ 137858 w 338201"/>
              <a:gd name="connsiteY885" fmla="*/ 170782 h 323860"/>
              <a:gd name="connsiteX886" fmla="*/ 136793 w 338201"/>
              <a:gd name="connsiteY886" fmla="*/ 169447 h 323860"/>
              <a:gd name="connsiteX887" fmla="*/ 135433 w 338201"/>
              <a:gd name="connsiteY887" fmla="*/ 166241 h 323860"/>
              <a:gd name="connsiteX888" fmla="*/ 135794 w 338201"/>
              <a:gd name="connsiteY888" fmla="*/ 163642 h 323860"/>
              <a:gd name="connsiteX889" fmla="*/ 135536 w 338201"/>
              <a:gd name="connsiteY889" fmla="*/ 162559 h 323860"/>
              <a:gd name="connsiteX890" fmla="*/ 136944 w 338201"/>
              <a:gd name="connsiteY890" fmla="*/ 161001 h 323860"/>
              <a:gd name="connsiteX891" fmla="*/ 139169 w 338201"/>
              <a:gd name="connsiteY891" fmla="*/ 159894 h 323860"/>
              <a:gd name="connsiteX892" fmla="*/ 141810 w 338201"/>
              <a:gd name="connsiteY892" fmla="*/ 157271 h 323860"/>
              <a:gd name="connsiteX893" fmla="*/ 142051 w 338201"/>
              <a:gd name="connsiteY893" fmla="*/ 154383 h 323860"/>
              <a:gd name="connsiteX894" fmla="*/ 143952 w 338201"/>
              <a:gd name="connsiteY894" fmla="*/ 149017 h 323860"/>
              <a:gd name="connsiteX895" fmla="*/ 144818 w 338201"/>
              <a:gd name="connsiteY895" fmla="*/ 148476 h 323860"/>
              <a:gd name="connsiteX896" fmla="*/ 147176 w 338201"/>
              <a:gd name="connsiteY896" fmla="*/ 149841 h 323860"/>
              <a:gd name="connsiteX897" fmla="*/ 147116 w 338201"/>
              <a:gd name="connsiteY897" fmla="*/ 146869 h 323860"/>
              <a:gd name="connsiteX898" fmla="*/ 148620 w 338201"/>
              <a:gd name="connsiteY898" fmla="*/ 147182 h 323860"/>
              <a:gd name="connsiteX899" fmla="*/ 149486 w 338201"/>
              <a:gd name="connsiteY899" fmla="*/ 146641 h 323860"/>
              <a:gd name="connsiteX900" fmla="*/ 151772 w 338201"/>
              <a:gd name="connsiteY900" fmla="*/ 146719 h 323860"/>
              <a:gd name="connsiteX901" fmla="*/ 155923 w 338201"/>
              <a:gd name="connsiteY901" fmla="*/ 148193 h 323860"/>
              <a:gd name="connsiteX902" fmla="*/ 159334 w 338201"/>
              <a:gd name="connsiteY902" fmla="*/ 152675 h 323860"/>
              <a:gd name="connsiteX903" fmla="*/ 160405 w 338201"/>
              <a:gd name="connsiteY903" fmla="*/ 152320 h 323860"/>
              <a:gd name="connsiteX904" fmla="*/ 161500 w 338201"/>
              <a:gd name="connsiteY904" fmla="*/ 150479 h 323860"/>
              <a:gd name="connsiteX905" fmla="*/ 161199 w 338201"/>
              <a:gd name="connsiteY905" fmla="*/ 148506 h 323860"/>
              <a:gd name="connsiteX906" fmla="*/ 160315 w 338201"/>
              <a:gd name="connsiteY906" fmla="*/ 146767 h 323860"/>
              <a:gd name="connsiteX907" fmla="*/ 157662 w 338201"/>
              <a:gd name="connsiteY907" fmla="*/ 143531 h 323860"/>
              <a:gd name="connsiteX908" fmla="*/ 156321 w 338201"/>
              <a:gd name="connsiteY908" fmla="*/ 142610 h 323860"/>
              <a:gd name="connsiteX909" fmla="*/ 154612 w 338201"/>
              <a:gd name="connsiteY909" fmla="*/ 142207 h 323860"/>
              <a:gd name="connsiteX910" fmla="*/ 149583 w 338201"/>
              <a:gd name="connsiteY910" fmla="*/ 142767 h 323860"/>
              <a:gd name="connsiteX911" fmla="*/ 146250 w 338201"/>
              <a:gd name="connsiteY911" fmla="*/ 141750 h 323860"/>
              <a:gd name="connsiteX912" fmla="*/ 142165 w 338201"/>
              <a:gd name="connsiteY912" fmla="*/ 139584 h 323860"/>
              <a:gd name="connsiteX913" fmla="*/ 143765 w 338201"/>
              <a:gd name="connsiteY913" fmla="*/ 134140 h 323860"/>
              <a:gd name="connsiteX914" fmla="*/ 144271 w 338201"/>
              <a:gd name="connsiteY914" fmla="*/ 134308 h 323860"/>
              <a:gd name="connsiteX915" fmla="*/ 144890 w 338201"/>
              <a:gd name="connsiteY915" fmla="*/ 131000 h 323860"/>
              <a:gd name="connsiteX916" fmla="*/ 146003 w 338201"/>
              <a:gd name="connsiteY916" fmla="*/ 131343 h 323860"/>
              <a:gd name="connsiteX917" fmla="*/ 147309 w 338201"/>
              <a:gd name="connsiteY917" fmla="*/ 129779 h 323860"/>
              <a:gd name="connsiteX918" fmla="*/ 150990 w 338201"/>
              <a:gd name="connsiteY918" fmla="*/ 131872 h 323860"/>
              <a:gd name="connsiteX919" fmla="*/ 153367 w 338201"/>
              <a:gd name="connsiteY919" fmla="*/ 131752 h 323860"/>
              <a:gd name="connsiteX920" fmla="*/ 153523 w 338201"/>
              <a:gd name="connsiteY920" fmla="*/ 130946 h 323860"/>
              <a:gd name="connsiteX921" fmla="*/ 155550 w 338201"/>
              <a:gd name="connsiteY921" fmla="*/ 129845 h 323860"/>
              <a:gd name="connsiteX922" fmla="*/ 157030 w 338201"/>
              <a:gd name="connsiteY922" fmla="*/ 127782 h 323860"/>
              <a:gd name="connsiteX923" fmla="*/ 160056 w 338201"/>
              <a:gd name="connsiteY923" fmla="*/ 126831 h 323860"/>
              <a:gd name="connsiteX924" fmla="*/ 161795 w 338201"/>
              <a:gd name="connsiteY924" fmla="*/ 127733 h 323860"/>
              <a:gd name="connsiteX925" fmla="*/ 162583 w 338201"/>
              <a:gd name="connsiteY925" fmla="*/ 129574 h 323860"/>
              <a:gd name="connsiteX926" fmla="*/ 164099 w 338201"/>
              <a:gd name="connsiteY926" fmla="*/ 128209 h 323860"/>
              <a:gd name="connsiteX927" fmla="*/ 165230 w 338201"/>
              <a:gd name="connsiteY927" fmla="*/ 128943 h 323860"/>
              <a:gd name="connsiteX928" fmla="*/ 166072 w 338201"/>
              <a:gd name="connsiteY928" fmla="*/ 127902 h 323860"/>
              <a:gd name="connsiteX929" fmla="*/ 165037 w 338201"/>
              <a:gd name="connsiteY929" fmla="*/ 127162 h 323860"/>
              <a:gd name="connsiteX930" fmla="*/ 182994 w 338201"/>
              <a:gd name="connsiteY930" fmla="*/ 117585 h 323860"/>
              <a:gd name="connsiteX931" fmla="*/ 183199 w 338201"/>
              <a:gd name="connsiteY931" fmla="*/ 117675 h 323860"/>
              <a:gd name="connsiteX932" fmla="*/ 183728 w 338201"/>
              <a:gd name="connsiteY932" fmla="*/ 118337 h 323860"/>
              <a:gd name="connsiteX933" fmla="*/ 183626 w 338201"/>
              <a:gd name="connsiteY933" fmla="*/ 118246 h 323860"/>
              <a:gd name="connsiteX934" fmla="*/ 185792 w 338201"/>
              <a:gd name="connsiteY934" fmla="*/ 119816 h 323860"/>
              <a:gd name="connsiteX935" fmla="*/ 184974 w 338201"/>
              <a:gd name="connsiteY935" fmla="*/ 119269 h 323860"/>
              <a:gd name="connsiteX936" fmla="*/ 187278 w 338201"/>
              <a:gd name="connsiteY936" fmla="*/ 119738 h 323860"/>
              <a:gd name="connsiteX937" fmla="*/ 187380 w 338201"/>
              <a:gd name="connsiteY937" fmla="*/ 119738 h 323860"/>
              <a:gd name="connsiteX938" fmla="*/ 187182 w 338201"/>
              <a:gd name="connsiteY938" fmla="*/ 119744 h 323860"/>
              <a:gd name="connsiteX939" fmla="*/ 187975 w 338201"/>
              <a:gd name="connsiteY939" fmla="*/ 117916 h 323860"/>
              <a:gd name="connsiteX940" fmla="*/ 187861 w 338201"/>
              <a:gd name="connsiteY940" fmla="*/ 117627 h 323860"/>
              <a:gd name="connsiteX941" fmla="*/ 188078 w 338201"/>
              <a:gd name="connsiteY941" fmla="*/ 117910 h 323860"/>
              <a:gd name="connsiteX942" fmla="*/ 188589 w 338201"/>
              <a:gd name="connsiteY942" fmla="*/ 110636 h 323860"/>
              <a:gd name="connsiteX943" fmla="*/ 189077 w 338201"/>
              <a:gd name="connsiteY943" fmla="*/ 110516 h 323860"/>
              <a:gd name="connsiteX944" fmla="*/ 188487 w 338201"/>
              <a:gd name="connsiteY944" fmla="*/ 110643 h 323860"/>
              <a:gd name="connsiteX945" fmla="*/ 190057 w 338201"/>
              <a:gd name="connsiteY945" fmla="*/ 110264 h 323860"/>
              <a:gd name="connsiteX946" fmla="*/ 190256 w 338201"/>
              <a:gd name="connsiteY946" fmla="*/ 110252 h 323860"/>
              <a:gd name="connsiteX947" fmla="*/ 189173 w 338201"/>
              <a:gd name="connsiteY947" fmla="*/ 110510 h 323860"/>
              <a:gd name="connsiteX948" fmla="*/ 193125 w 338201"/>
              <a:gd name="connsiteY948" fmla="*/ 102659 h 323860"/>
              <a:gd name="connsiteX949" fmla="*/ 193317 w 338201"/>
              <a:gd name="connsiteY949" fmla="*/ 102449 h 323860"/>
              <a:gd name="connsiteX950" fmla="*/ 193029 w 338201"/>
              <a:gd name="connsiteY950" fmla="*/ 102666 h 323860"/>
              <a:gd name="connsiteX951" fmla="*/ 193414 w 338201"/>
              <a:gd name="connsiteY951" fmla="*/ 102347 h 323860"/>
              <a:gd name="connsiteX952" fmla="*/ 193504 w 338201"/>
              <a:gd name="connsiteY952" fmla="*/ 102245 h 323860"/>
              <a:gd name="connsiteX953" fmla="*/ 199207 w 338201"/>
              <a:gd name="connsiteY953" fmla="*/ 93702 h 323860"/>
              <a:gd name="connsiteX954" fmla="*/ 197703 w 338201"/>
              <a:gd name="connsiteY954" fmla="*/ 93281 h 323860"/>
              <a:gd name="connsiteX955" fmla="*/ 194821 w 338201"/>
              <a:gd name="connsiteY955" fmla="*/ 93341 h 323860"/>
              <a:gd name="connsiteX956" fmla="*/ 193257 w 338201"/>
              <a:gd name="connsiteY956" fmla="*/ 91837 h 323860"/>
              <a:gd name="connsiteX957" fmla="*/ 190520 w 338201"/>
              <a:gd name="connsiteY957" fmla="*/ 90784 h 323860"/>
              <a:gd name="connsiteX958" fmla="*/ 189630 w 338201"/>
              <a:gd name="connsiteY958" fmla="*/ 90832 h 323860"/>
              <a:gd name="connsiteX959" fmla="*/ 189492 w 338201"/>
              <a:gd name="connsiteY959" fmla="*/ 92036 h 323860"/>
              <a:gd name="connsiteX960" fmla="*/ 188457 w 338201"/>
              <a:gd name="connsiteY960" fmla="*/ 93076 h 323860"/>
              <a:gd name="connsiteX961" fmla="*/ 185864 w 338201"/>
              <a:gd name="connsiteY961" fmla="*/ 94701 h 323860"/>
              <a:gd name="connsiteX962" fmla="*/ 183193 w 338201"/>
              <a:gd name="connsiteY962" fmla="*/ 94941 h 323860"/>
              <a:gd name="connsiteX963" fmla="*/ 180931 w 338201"/>
              <a:gd name="connsiteY963" fmla="*/ 91488 h 323860"/>
              <a:gd name="connsiteX964" fmla="*/ 180534 w 338201"/>
              <a:gd name="connsiteY964" fmla="*/ 93395 h 323860"/>
              <a:gd name="connsiteX965" fmla="*/ 181136 w 338201"/>
              <a:gd name="connsiteY965" fmla="*/ 95447 h 323860"/>
              <a:gd name="connsiteX966" fmla="*/ 180360 w 338201"/>
              <a:gd name="connsiteY966" fmla="*/ 97672 h 323860"/>
              <a:gd name="connsiteX967" fmla="*/ 175228 w 338201"/>
              <a:gd name="connsiteY967" fmla="*/ 103899 h 323860"/>
              <a:gd name="connsiteX968" fmla="*/ 174723 w 338201"/>
              <a:gd name="connsiteY968" fmla="*/ 105613 h 323860"/>
              <a:gd name="connsiteX969" fmla="*/ 173189 w 338201"/>
              <a:gd name="connsiteY969" fmla="*/ 106588 h 323860"/>
              <a:gd name="connsiteX970" fmla="*/ 170361 w 338201"/>
              <a:gd name="connsiteY970" fmla="*/ 107526 h 323860"/>
              <a:gd name="connsiteX971" fmla="*/ 167089 w 338201"/>
              <a:gd name="connsiteY971" fmla="*/ 107605 h 323860"/>
              <a:gd name="connsiteX972" fmla="*/ 165392 w 338201"/>
              <a:gd name="connsiteY972" fmla="*/ 105607 h 323860"/>
              <a:gd name="connsiteX973" fmla="*/ 163124 w 338201"/>
              <a:gd name="connsiteY973" fmla="*/ 102058 h 323860"/>
              <a:gd name="connsiteX974" fmla="*/ 162523 w 338201"/>
              <a:gd name="connsiteY974" fmla="*/ 100097 h 323860"/>
              <a:gd name="connsiteX975" fmla="*/ 163281 w 338201"/>
              <a:gd name="connsiteY975" fmla="*/ 97480 h 323860"/>
              <a:gd name="connsiteX976" fmla="*/ 161422 w 338201"/>
              <a:gd name="connsiteY976" fmla="*/ 98076 h 323860"/>
              <a:gd name="connsiteX977" fmla="*/ 158925 w 338201"/>
              <a:gd name="connsiteY977" fmla="*/ 99591 h 323860"/>
              <a:gd name="connsiteX978" fmla="*/ 154317 w 338201"/>
              <a:gd name="connsiteY978" fmla="*/ 108272 h 323860"/>
              <a:gd name="connsiteX979" fmla="*/ 151652 w 338201"/>
              <a:gd name="connsiteY979" fmla="*/ 112381 h 323860"/>
              <a:gd name="connsiteX980" fmla="*/ 148753 w 338201"/>
              <a:gd name="connsiteY980" fmla="*/ 115714 h 323860"/>
              <a:gd name="connsiteX981" fmla="*/ 145823 w 338201"/>
              <a:gd name="connsiteY981" fmla="*/ 118445 h 323860"/>
              <a:gd name="connsiteX982" fmla="*/ 142953 w 338201"/>
              <a:gd name="connsiteY982" fmla="*/ 120586 h 323860"/>
              <a:gd name="connsiteX983" fmla="*/ 140168 w 338201"/>
              <a:gd name="connsiteY983" fmla="*/ 122319 h 323860"/>
              <a:gd name="connsiteX984" fmla="*/ 138237 w 338201"/>
              <a:gd name="connsiteY984" fmla="*/ 121429 h 323860"/>
              <a:gd name="connsiteX985" fmla="*/ 136763 w 338201"/>
              <a:gd name="connsiteY985" fmla="*/ 119919 h 323860"/>
              <a:gd name="connsiteX986" fmla="*/ 137148 w 338201"/>
              <a:gd name="connsiteY986" fmla="*/ 123372 h 323860"/>
              <a:gd name="connsiteX987" fmla="*/ 136089 w 338201"/>
              <a:gd name="connsiteY987" fmla="*/ 124022 h 323860"/>
              <a:gd name="connsiteX988" fmla="*/ 135367 w 338201"/>
              <a:gd name="connsiteY988" fmla="*/ 123462 h 323860"/>
              <a:gd name="connsiteX989" fmla="*/ 130356 w 338201"/>
              <a:gd name="connsiteY989" fmla="*/ 124521 h 323860"/>
              <a:gd name="connsiteX990" fmla="*/ 130958 w 338201"/>
              <a:gd name="connsiteY990" fmla="*/ 126572 h 323860"/>
              <a:gd name="connsiteX991" fmla="*/ 128991 w 338201"/>
              <a:gd name="connsiteY991" fmla="*/ 126873 h 323860"/>
              <a:gd name="connsiteX992" fmla="*/ 128930 w 338201"/>
              <a:gd name="connsiteY992" fmla="*/ 129562 h 323860"/>
              <a:gd name="connsiteX993" fmla="*/ 129490 w 338201"/>
              <a:gd name="connsiteY993" fmla="*/ 130723 h 323860"/>
              <a:gd name="connsiteX994" fmla="*/ 128768 w 338201"/>
              <a:gd name="connsiteY994" fmla="*/ 133936 h 323860"/>
              <a:gd name="connsiteX995" fmla="*/ 127547 w 338201"/>
              <a:gd name="connsiteY995" fmla="*/ 135289 h 323860"/>
              <a:gd name="connsiteX996" fmla="*/ 127697 w 338201"/>
              <a:gd name="connsiteY996" fmla="*/ 136276 h 323860"/>
              <a:gd name="connsiteX997" fmla="*/ 126163 w 338201"/>
              <a:gd name="connsiteY997" fmla="*/ 135362 h 323860"/>
              <a:gd name="connsiteX998" fmla="*/ 123065 w 338201"/>
              <a:gd name="connsiteY998" fmla="*/ 136817 h 323860"/>
              <a:gd name="connsiteX999" fmla="*/ 117110 w 338201"/>
              <a:gd name="connsiteY999" fmla="*/ 136932 h 323860"/>
              <a:gd name="connsiteX1000" fmla="*/ 117332 w 338201"/>
              <a:gd name="connsiteY1000" fmla="*/ 139205 h 323860"/>
              <a:gd name="connsiteX1001" fmla="*/ 118914 w 338201"/>
              <a:gd name="connsiteY1001" fmla="*/ 139121 h 323860"/>
              <a:gd name="connsiteX1002" fmla="*/ 118842 w 338201"/>
              <a:gd name="connsiteY1002" fmla="*/ 137737 h 323860"/>
              <a:gd name="connsiteX1003" fmla="*/ 122813 w 338201"/>
              <a:gd name="connsiteY1003" fmla="*/ 137623 h 323860"/>
              <a:gd name="connsiteX1004" fmla="*/ 121453 w 338201"/>
              <a:gd name="connsiteY1004" fmla="*/ 138291 h 323860"/>
              <a:gd name="connsiteX1005" fmla="*/ 121898 w 338201"/>
              <a:gd name="connsiteY1005" fmla="*/ 141046 h 323860"/>
              <a:gd name="connsiteX1006" fmla="*/ 123853 w 338201"/>
              <a:gd name="connsiteY1006" fmla="*/ 142430 h 323860"/>
              <a:gd name="connsiteX1007" fmla="*/ 125297 w 338201"/>
              <a:gd name="connsiteY1007" fmla="*/ 139675 h 323860"/>
              <a:gd name="connsiteX1008" fmla="*/ 126031 w 338201"/>
              <a:gd name="connsiteY1008" fmla="*/ 140433 h 323860"/>
              <a:gd name="connsiteX1009" fmla="*/ 125249 w 338201"/>
              <a:gd name="connsiteY1009" fmla="*/ 142556 h 323860"/>
              <a:gd name="connsiteX1010" fmla="*/ 126356 w 338201"/>
              <a:gd name="connsiteY1010" fmla="*/ 142797 h 323860"/>
              <a:gd name="connsiteX1011" fmla="*/ 125995 w 338201"/>
              <a:gd name="connsiteY1011" fmla="*/ 145299 h 323860"/>
              <a:gd name="connsiteX1012" fmla="*/ 124996 w 338201"/>
              <a:gd name="connsiteY1012" fmla="*/ 145251 h 323860"/>
              <a:gd name="connsiteX1013" fmla="*/ 125069 w 338201"/>
              <a:gd name="connsiteY1013" fmla="*/ 148524 h 323860"/>
              <a:gd name="connsiteX1014" fmla="*/ 123258 w 338201"/>
              <a:gd name="connsiteY1014" fmla="*/ 148025 h 323860"/>
              <a:gd name="connsiteX1015" fmla="*/ 122115 w 338201"/>
              <a:gd name="connsiteY1015" fmla="*/ 147092 h 323860"/>
              <a:gd name="connsiteX1016" fmla="*/ 121862 w 338201"/>
              <a:gd name="connsiteY1016" fmla="*/ 146009 h 323860"/>
              <a:gd name="connsiteX1017" fmla="*/ 123312 w 338201"/>
              <a:gd name="connsiteY1017" fmla="*/ 143453 h 323860"/>
              <a:gd name="connsiteX1018" fmla="*/ 122277 w 338201"/>
              <a:gd name="connsiteY1018" fmla="*/ 142610 h 323860"/>
              <a:gd name="connsiteX1019" fmla="*/ 121627 w 338201"/>
              <a:gd name="connsiteY1019" fmla="*/ 143447 h 323860"/>
              <a:gd name="connsiteX1020" fmla="*/ 121236 w 338201"/>
              <a:gd name="connsiteY1020" fmla="*/ 141678 h 323860"/>
              <a:gd name="connsiteX1021" fmla="*/ 119371 w 338201"/>
              <a:gd name="connsiteY1021" fmla="*/ 140288 h 323860"/>
              <a:gd name="connsiteX1022" fmla="*/ 117278 w 338201"/>
              <a:gd name="connsiteY1022" fmla="*/ 141888 h 323860"/>
              <a:gd name="connsiteX1023" fmla="*/ 114769 w 338201"/>
              <a:gd name="connsiteY1023" fmla="*/ 145197 h 323860"/>
              <a:gd name="connsiteX1024" fmla="*/ 112483 w 338201"/>
              <a:gd name="connsiteY1024" fmla="*/ 147002 h 323860"/>
              <a:gd name="connsiteX1025" fmla="*/ 110919 w 338201"/>
              <a:gd name="connsiteY1025" fmla="*/ 147579 h 323860"/>
              <a:gd name="connsiteX1026" fmla="*/ 109505 w 338201"/>
              <a:gd name="connsiteY1026" fmla="*/ 147056 h 323860"/>
              <a:gd name="connsiteX1027" fmla="*/ 106119 w 338201"/>
              <a:gd name="connsiteY1027" fmla="*/ 141185 h 323860"/>
              <a:gd name="connsiteX1028" fmla="*/ 104892 w 338201"/>
              <a:gd name="connsiteY1028" fmla="*/ 140451 h 323860"/>
              <a:gd name="connsiteX1029" fmla="*/ 106161 w 338201"/>
              <a:gd name="connsiteY1029" fmla="*/ 138201 h 323860"/>
              <a:gd name="connsiteX1030" fmla="*/ 108248 w 338201"/>
              <a:gd name="connsiteY1030" fmla="*/ 138195 h 323860"/>
              <a:gd name="connsiteX1031" fmla="*/ 108699 w 338201"/>
              <a:gd name="connsiteY1031" fmla="*/ 137377 h 323860"/>
              <a:gd name="connsiteX1032" fmla="*/ 104940 w 338201"/>
              <a:gd name="connsiteY1032" fmla="*/ 137569 h 323860"/>
              <a:gd name="connsiteX1033" fmla="*/ 105012 w 338201"/>
              <a:gd name="connsiteY1033" fmla="*/ 137070 h 323860"/>
              <a:gd name="connsiteX1034" fmla="*/ 102605 w 338201"/>
              <a:gd name="connsiteY1034" fmla="*/ 136601 h 323860"/>
              <a:gd name="connsiteX1035" fmla="*/ 103255 w 338201"/>
              <a:gd name="connsiteY1035" fmla="*/ 132004 h 323860"/>
              <a:gd name="connsiteX1036" fmla="*/ 102425 w 338201"/>
              <a:gd name="connsiteY1036" fmla="*/ 131252 h 323860"/>
              <a:gd name="connsiteX1037" fmla="*/ 99670 w 338201"/>
              <a:gd name="connsiteY1037" fmla="*/ 131794 h 323860"/>
              <a:gd name="connsiteX1038" fmla="*/ 99573 w 338201"/>
              <a:gd name="connsiteY1038" fmla="*/ 129911 h 323860"/>
              <a:gd name="connsiteX1039" fmla="*/ 98539 w 338201"/>
              <a:gd name="connsiteY1039" fmla="*/ 130958 h 323860"/>
              <a:gd name="connsiteX1040" fmla="*/ 99189 w 338201"/>
              <a:gd name="connsiteY1040" fmla="*/ 132017 h 323860"/>
              <a:gd name="connsiteX1041" fmla="*/ 97263 w 338201"/>
              <a:gd name="connsiteY1041" fmla="*/ 133214 h 323860"/>
              <a:gd name="connsiteX1042" fmla="*/ 96319 w 338201"/>
              <a:gd name="connsiteY1042" fmla="*/ 124623 h 323860"/>
              <a:gd name="connsiteX1043" fmla="*/ 96469 w 338201"/>
              <a:gd name="connsiteY1043" fmla="*/ 123721 h 323860"/>
              <a:gd name="connsiteX1044" fmla="*/ 96151 w 338201"/>
              <a:gd name="connsiteY1044" fmla="*/ 117687 h 323860"/>
              <a:gd name="connsiteX1045" fmla="*/ 96590 w 338201"/>
              <a:gd name="connsiteY1045" fmla="*/ 107141 h 323860"/>
              <a:gd name="connsiteX1046" fmla="*/ 97083 w 338201"/>
              <a:gd name="connsiteY1046" fmla="*/ 103345 h 323860"/>
              <a:gd name="connsiteX1047" fmla="*/ 103279 w 338201"/>
              <a:gd name="connsiteY1047" fmla="*/ 100337 h 323860"/>
              <a:gd name="connsiteX1048" fmla="*/ 109896 w 338201"/>
              <a:gd name="connsiteY1048" fmla="*/ 97811 h 323860"/>
              <a:gd name="connsiteX1049" fmla="*/ 113398 w 338201"/>
              <a:gd name="connsiteY1049" fmla="*/ 96529 h 323860"/>
              <a:gd name="connsiteX1050" fmla="*/ 113458 w 338201"/>
              <a:gd name="connsiteY1050" fmla="*/ 93847 h 323860"/>
              <a:gd name="connsiteX1051" fmla="*/ 112231 w 338201"/>
              <a:gd name="connsiteY1051" fmla="*/ 89346 h 323860"/>
              <a:gd name="connsiteX1052" fmla="*/ 111768 w 338201"/>
              <a:gd name="connsiteY1052" fmla="*/ 88180 h 323860"/>
              <a:gd name="connsiteX1053" fmla="*/ 87584 w 338201"/>
              <a:gd name="connsiteY1053" fmla="*/ 79426 h 323860"/>
              <a:gd name="connsiteX1054" fmla="*/ 85803 w 338201"/>
              <a:gd name="connsiteY1054" fmla="*/ 79517 h 323860"/>
              <a:gd name="connsiteX1055" fmla="*/ 84486 w 338201"/>
              <a:gd name="connsiteY1055" fmla="*/ 78993 h 323860"/>
              <a:gd name="connsiteX1056" fmla="*/ 82260 w 338201"/>
              <a:gd name="connsiteY1056" fmla="*/ 80004 h 323860"/>
              <a:gd name="connsiteX1057" fmla="*/ 79571 w 338201"/>
              <a:gd name="connsiteY1057" fmla="*/ 79944 h 323860"/>
              <a:gd name="connsiteX1058" fmla="*/ 76250 w 338201"/>
              <a:gd name="connsiteY1058" fmla="*/ 82802 h 323860"/>
              <a:gd name="connsiteX1059" fmla="*/ 74548 w 338201"/>
              <a:gd name="connsiteY1059" fmla="*/ 82495 h 323860"/>
              <a:gd name="connsiteX1060" fmla="*/ 72081 w 338201"/>
              <a:gd name="connsiteY1060" fmla="*/ 82820 h 323860"/>
              <a:gd name="connsiteX1061" fmla="*/ 68490 w 338201"/>
              <a:gd name="connsiteY1061" fmla="*/ 84402 h 323860"/>
              <a:gd name="connsiteX1062" fmla="*/ 62402 w 338201"/>
              <a:gd name="connsiteY1062" fmla="*/ 85617 h 323860"/>
              <a:gd name="connsiteX1063" fmla="*/ 57962 w 338201"/>
              <a:gd name="connsiteY1063" fmla="*/ 86146 h 323860"/>
              <a:gd name="connsiteX1064" fmla="*/ 58245 w 338201"/>
              <a:gd name="connsiteY1064" fmla="*/ 83945 h 323860"/>
              <a:gd name="connsiteX1065" fmla="*/ 57126 w 338201"/>
              <a:gd name="connsiteY1065" fmla="*/ 77748 h 323860"/>
              <a:gd name="connsiteX1066" fmla="*/ 57108 w 338201"/>
              <a:gd name="connsiteY1066" fmla="*/ 75570 h 323860"/>
              <a:gd name="connsiteX1067" fmla="*/ 58395 w 338201"/>
              <a:gd name="connsiteY1067" fmla="*/ 73615 h 323860"/>
              <a:gd name="connsiteX1068" fmla="*/ 58335 w 338201"/>
              <a:gd name="connsiteY1068" fmla="*/ 72532 h 323860"/>
              <a:gd name="connsiteX1069" fmla="*/ 57060 w 338201"/>
              <a:gd name="connsiteY1069" fmla="*/ 70806 h 323860"/>
              <a:gd name="connsiteX1070" fmla="*/ 55598 w 338201"/>
              <a:gd name="connsiteY1070" fmla="*/ 71384 h 323860"/>
              <a:gd name="connsiteX1071" fmla="*/ 55622 w 338201"/>
              <a:gd name="connsiteY1071" fmla="*/ 69891 h 323860"/>
              <a:gd name="connsiteX1072" fmla="*/ 54810 w 338201"/>
              <a:gd name="connsiteY1072" fmla="*/ 69537 h 323860"/>
              <a:gd name="connsiteX1073" fmla="*/ 53264 w 338201"/>
              <a:gd name="connsiteY1073" fmla="*/ 70415 h 323860"/>
              <a:gd name="connsiteX1074" fmla="*/ 52999 w 338201"/>
              <a:gd name="connsiteY1074" fmla="*/ 69133 h 323860"/>
              <a:gd name="connsiteX1075" fmla="*/ 53631 w 338201"/>
              <a:gd name="connsiteY1075" fmla="*/ 67912 h 323860"/>
              <a:gd name="connsiteX1076" fmla="*/ 52710 w 338201"/>
              <a:gd name="connsiteY1076" fmla="*/ 65476 h 323860"/>
              <a:gd name="connsiteX1077" fmla="*/ 50803 w 338201"/>
              <a:gd name="connsiteY1077" fmla="*/ 65085 h 323860"/>
              <a:gd name="connsiteX1078" fmla="*/ 51459 w 338201"/>
              <a:gd name="connsiteY1078" fmla="*/ 64351 h 323860"/>
              <a:gd name="connsiteX1079" fmla="*/ 50557 w 338201"/>
              <a:gd name="connsiteY1079" fmla="*/ 62318 h 323860"/>
              <a:gd name="connsiteX1080" fmla="*/ 48259 w 338201"/>
              <a:gd name="connsiteY1080" fmla="*/ 60152 h 323860"/>
              <a:gd name="connsiteX1081" fmla="*/ 44775 w 338201"/>
              <a:gd name="connsiteY1081" fmla="*/ 58155 h 323860"/>
              <a:gd name="connsiteX1082" fmla="*/ 45714 w 338201"/>
              <a:gd name="connsiteY1082" fmla="*/ 57114 h 323860"/>
              <a:gd name="connsiteX1083" fmla="*/ 47278 w 338201"/>
              <a:gd name="connsiteY1083" fmla="*/ 56633 h 323860"/>
              <a:gd name="connsiteX1084" fmla="*/ 52891 w 338201"/>
              <a:gd name="connsiteY1084" fmla="*/ 55742 h 323860"/>
              <a:gd name="connsiteX1085" fmla="*/ 51610 w 338201"/>
              <a:gd name="connsiteY1085" fmla="*/ 54022 h 323860"/>
              <a:gd name="connsiteX1086" fmla="*/ 50924 w 338201"/>
              <a:gd name="connsiteY1086" fmla="*/ 52277 h 323860"/>
              <a:gd name="connsiteX1087" fmla="*/ 51441 w 338201"/>
              <a:gd name="connsiteY1087" fmla="*/ 50858 h 323860"/>
              <a:gd name="connsiteX1088" fmla="*/ 50286 w 338201"/>
              <a:gd name="connsiteY1088" fmla="*/ 49624 h 323860"/>
              <a:gd name="connsiteX1089" fmla="*/ 51465 w 338201"/>
              <a:gd name="connsiteY1089" fmla="*/ 49462 h 323860"/>
              <a:gd name="connsiteX1090" fmla="*/ 51856 w 338201"/>
              <a:gd name="connsiteY1090" fmla="*/ 51128 h 323860"/>
              <a:gd name="connsiteX1091" fmla="*/ 54287 w 338201"/>
              <a:gd name="connsiteY1091" fmla="*/ 52091 h 323860"/>
              <a:gd name="connsiteX1092" fmla="*/ 54437 w 338201"/>
              <a:gd name="connsiteY1092" fmla="*/ 53077 h 323860"/>
              <a:gd name="connsiteX1093" fmla="*/ 55923 w 338201"/>
              <a:gd name="connsiteY1093" fmla="*/ 52999 h 323860"/>
              <a:gd name="connsiteX1094" fmla="*/ 56765 w 338201"/>
              <a:gd name="connsiteY1094" fmla="*/ 52061 h 323860"/>
              <a:gd name="connsiteX1095" fmla="*/ 59424 w 338201"/>
              <a:gd name="connsiteY1095" fmla="*/ 51628 h 323860"/>
              <a:gd name="connsiteX1096" fmla="*/ 58895 w 338201"/>
              <a:gd name="connsiteY1096" fmla="*/ 51056 h 323860"/>
              <a:gd name="connsiteX1097" fmla="*/ 59713 w 338201"/>
              <a:gd name="connsiteY1097" fmla="*/ 49528 h 323860"/>
              <a:gd name="connsiteX1098" fmla="*/ 57186 w 338201"/>
              <a:gd name="connsiteY1098" fmla="*/ 43007 h 323860"/>
              <a:gd name="connsiteX1099" fmla="*/ 59226 w 338201"/>
              <a:gd name="connsiteY1099" fmla="*/ 42207 h 323860"/>
              <a:gd name="connsiteX1100" fmla="*/ 59454 w 338201"/>
              <a:gd name="connsiteY1100" fmla="*/ 44673 h 323860"/>
              <a:gd name="connsiteX1101" fmla="*/ 62907 w 338201"/>
              <a:gd name="connsiteY1101" fmla="*/ 44294 h 323860"/>
              <a:gd name="connsiteX1102" fmla="*/ 62961 w 338201"/>
              <a:gd name="connsiteY1102" fmla="*/ 47170 h 323860"/>
              <a:gd name="connsiteX1103" fmla="*/ 74409 w 338201"/>
              <a:gd name="connsiteY1103" fmla="*/ 45877 h 323860"/>
              <a:gd name="connsiteX1104" fmla="*/ 77550 w 338201"/>
              <a:gd name="connsiteY1104" fmla="*/ 45215 h 323860"/>
              <a:gd name="connsiteX1105" fmla="*/ 75390 w 338201"/>
              <a:gd name="connsiteY1105" fmla="*/ 43837 h 323860"/>
              <a:gd name="connsiteX1106" fmla="*/ 74831 w 338201"/>
              <a:gd name="connsiteY1106" fmla="*/ 44463 h 323860"/>
              <a:gd name="connsiteX1107" fmla="*/ 73164 w 338201"/>
              <a:gd name="connsiteY1107" fmla="*/ 42959 h 323860"/>
              <a:gd name="connsiteX1108" fmla="*/ 73243 w 338201"/>
              <a:gd name="connsiteY1108" fmla="*/ 40673 h 323860"/>
              <a:gd name="connsiteX1109" fmla="*/ 76208 w 338201"/>
              <a:gd name="connsiteY1109" fmla="*/ 40516 h 323860"/>
              <a:gd name="connsiteX1110" fmla="*/ 75709 w 338201"/>
              <a:gd name="connsiteY1110" fmla="*/ 38561 h 323860"/>
              <a:gd name="connsiteX1111" fmla="*/ 74927 w 338201"/>
              <a:gd name="connsiteY1111" fmla="*/ 31258 h 323860"/>
              <a:gd name="connsiteX1112" fmla="*/ 75691 w 338201"/>
              <a:gd name="connsiteY1112" fmla="*/ 28731 h 323860"/>
              <a:gd name="connsiteX1113" fmla="*/ 79042 w 338201"/>
              <a:gd name="connsiteY1113" fmla="*/ 24490 h 323860"/>
              <a:gd name="connsiteX1114" fmla="*/ 79583 w 338201"/>
              <a:gd name="connsiteY1114" fmla="*/ 23564 h 323860"/>
              <a:gd name="connsiteX1115" fmla="*/ 78909 w 338201"/>
              <a:gd name="connsiteY1115" fmla="*/ 18240 h 323860"/>
              <a:gd name="connsiteX1116" fmla="*/ 87001 w 338201"/>
              <a:gd name="connsiteY1116" fmla="*/ 17320 h 323860"/>
              <a:gd name="connsiteX1117" fmla="*/ 87331 w 338201"/>
              <a:gd name="connsiteY1117" fmla="*/ 17999 h 323860"/>
              <a:gd name="connsiteX1118" fmla="*/ 89226 w 338201"/>
              <a:gd name="connsiteY1118" fmla="*/ 18095 h 323860"/>
              <a:gd name="connsiteX1119" fmla="*/ 88637 w 338201"/>
              <a:gd name="connsiteY1119" fmla="*/ 16339 h 323860"/>
              <a:gd name="connsiteX1120" fmla="*/ 89202 w 338201"/>
              <a:gd name="connsiteY1120" fmla="*/ 15816 h 323860"/>
              <a:gd name="connsiteX1121" fmla="*/ 89407 w 338201"/>
              <a:gd name="connsiteY1121" fmla="*/ 12134 h 323860"/>
              <a:gd name="connsiteX1122" fmla="*/ 88384 w 338201"/>
              <a:gd name="connsiteY1122" fmla="*/ 11490 h 323860"/>
              <a:gd name="connsiteX1123" fmla="*/ 88384 w 338201"/>
              <a:gd name="connsiteY1123" fmla="*/ 9704 h 323860"/>
              <a:gd name="connsiteX1124" fmla="*/ 87458 w 338201"/>
              <a:gd name="connsiteY1124" fmla="*/ 9060 h 323860"/>
              <a:gd name="connsiteX1125" fmla="*/ 87644 w 338201"/>
              <a:gd name="connsiteY1125" fmla="*/ 5077 h 323860"/>
              <a:gd name="connsiteX1126" fmla="*/ 87013 w 338201"/>
              <a:gd name="connsiteY1126" fmla="*/ 4319 h 323860"/>
              <a:gd name="connsiteX1127" fmla="*/ 86994 w 338201"/>
              <a:gd name="connsiteY1127" fmla="*/ 2135 h 323860"/>
              <a:gd name="connsiteX1128" fmla="*/ 85858 w 338201"/>
              <a:gd name="connsiteY1128" fmla="*/ 1299 h 323860"/>
              <a:gd name="connsiteX1129" fmla="*/ 86086 w 338201"/>
              <a:gd name="connsiteY1129" fmla="*/ 0 h 323860"/>
              <a:gd name="connsiteX1130" fmla="*/ 108633 w 338201"/>
              <a:gd name="connsiteY1130" fmla="*/ 2087 h 323860"/>
              <a:gd name="connsiteX1131" fmla="*/ 121603 w 338201"/>
              <a:gd name="connsiteY1131" fmla="*/ 3393 h 323860"/>
              <a:gd name="connsiteX1132" fmla="*/ 129382 w 338201"/>
              <a:gd name="connsiteY1132" fmla="*/ 4073 h 323860"/>
              <a:gd name="connsiteX1133" fmla="*/ 148614 w 338201"/>
              <a:gd name="connsiteY1133" fmla="*/ 1769 h 323860"/>
              <a:gd name="connsiteX1134" fmla="*/ 153932 w 338201"/>
              <a:gd name="connsiteY1134" fmla="*/ 993 h 323860"/>
              <a:gd name="connsiteX1135" fmla="*/ 152711 w 338201"/>
              <a:gd name="connsiteY1135" fmla="*/ 2250 h 323860"/>
              <a:gd name="connsiteX1136" fmla="*/ 154281 w 338201"/>
              <a:gd name="connsiteY1136" fmla="*/ 1967 h 323860"/>
              <a:gd name="connsiteX1137" fmla="*/ 154462 w 338201"/>
              <a:gd name="connsiteY1137" fmla="*/ 3549 h 323860"/>
              <a:gd name="connsiteX1138" fmla="*/ 155496 w 338201"/>
              <a:gd name="connsiteY1138" fmla="*/ 2406 h 323860"/>
              <a:gd name="connsiteX1139" fmla="*/ 156260 w 338201"/>
              <a:gd name="connsiteY1139" fmla="*/ 3652 h 323860"/>
              <a:gd name="connsiteX1140" fmla="*/ 157163 w 338201"/>
              <a:gd name="connsiteY1140" fmla="*/ 3904 h 323860"/>
              <a:gd name="connsiteX1141" fmla="*/ 157662 w 338201"/>
              <a:gd name="connsiteY1141" fmla="*/ 5763 h 323860"/>
              <a:gd name="connsiteX1142" fmla="*/ 159166 w 338201"/>
              <a:gd name="connsiteY1142" fmla="*/ 6082 h 323860"/>
              <a:gd name="connsiteX1143" fmla="*/ 158312 w 338201"/>
              <a:gd name="connsiteY1143" fmla="*/ 6822 h 323860"/>
              <a:gd name="connsiteX1144" fmla="*/ 158089 w 338201"/>
              <a:gd name="connsiteY1144" fmla="*/ 8224 h 323860"/>
              <a:gd name="connsiteX1145" fmla="*/ 157927 w 338201"/>
              <a:gd name="connsiteY1145" fmla="*/ 8922 h 323860"/>
              <a:gd name="connsiteX1146" fmla="*/ 157542 w 338201"/>
              <a:gd name="connsiteY1146" fmla="*/ 9144 h 323860"/>
              <a:gd name="connsiteX1147" fmla="*/ 157036 w 338201"/>
              <a:gd name="connsiteY1147" fmla="*/ 8970 h 323860"/>
              <a:gd name="connsiteX1148" fmla="*/ 156844 w 338201"/>
              <a:gd name="connsiteY1148" fmla="*/ 9078 h 323860"/>
              <a:gd name="connsiteX1149" fmla="*/ 156892 w 338201"/>
              <a:gd name="connsiteY1149" fmla="*/ 10070 h 323860"/>
              <a:gd name="connsiteX1150" fmla="*/ 157193 w 338201"/>
              <a:gd name="connsiteY1150" fmla="*/ 10053 h 323860"/>
              <a:gd name="connsiteX1151" fmla="*/ 157277 w 338201"/>
              <a:gd name="connsiteY1151" fmla="*/ 9854 h 323860"/>
              <a:gd name="connsiteX1152" fmla="*/ 157861 w 338201"/>
              <a:gd name="connsiteY1152" fmla="*/ 9619 h 323860"/>
              <a:gd name="connsiteX1153" fmla="*/ 158143 w 338201"/>
              <a:gd name="connsiteY1153" fmla="*/ 9306 h 323860"/>
              <a:gd name="connsiteX1154" fmla="*/ 158450 w 338201"/>
              <a:gd name="connsiteY1154" fmla="*/ 9487 h 323860"/>
              <a:gd name="connsiteX1155" fmla="*/ 158462 w 338201"/>
              <a:gd name="connsiteY1155" fmla="*/ 9692 h 323860"/>
              <a:gd name="connsiteX1156" fmla="*/ 158288 w 338201"/>
              <a:gd name="connsiteY1156" fmla="*/ 10197 h 323860"/>
              <a:gd name="connsiteX1157" fmla="*/ 158306 w 338201"/>
              <a:gd name="connsiteY1157" fmla="*/ 10498 h 323860"/>
              <a:gd name="connsiteX1158" fmla="*/ 158426 w 338201"/>
              <a:gd name="connsiteY1158" fmla="*/ 10979 h 323860"/>
              <a:gd name="connsiteX1159" fmla="*/ 158252 w 338201"/>
              <a:gd name="connsiteY1159" fmla="*/ 11388 h 323860"/>
              <a:gd name="connsiteX1160" fmla="*/ 158270 w 338201"/>
              <a:gd name="connsiteY1160" fmla="*/ 11689 h 323860"/>
              <a:gd name="connsiteX1161" fmla="*/ 158570 w 338201"/>
              <a:gd name="connsiteY1161" fmla="*/ 11767 h 323860"/>
              <a:gd name="connsiteX1162" fmla="*/ 158763 w 338201"/>
              <a:gd name="connsiteY1162" fmla="*/ 11659 h 323860"/>
              <a:gd name="connsiteX1163" fmla="*/ 158781 w 338201"/>
              <a:gd name="connsiteY1163" fmla="*/ 11960 h 323860"/>
              <a:gd name="connsiteX1164" fmla="*/ 158576 w 338201"/>
              <a:gd name="connsiteY1164" fmla="*/ 11869 h 323860"/>
              <a:gd name="connsiteX1165" fmla="*/ 158492 w 338201"/>
              <a:gd name="connsiteY1165" fmla="*/ 12170 h 323860"/>
              <a:gd name="connsiteX1166" fmla="*/ 159016 w 338201"/>
              <a:gd name="connsiteY1166" fmla="*/ 12639 h 323860"/>
              <a:gd name="connsiteX1167" fmla="*/ 159418 w 338201"/>
              <a:gd name="connsiteY1167" fmla="*/ 12820 h 323860"/>
              <a:gd name="connsiteX1168" fmla="*/ 159834 w 338201"/>
              <a:gd name="connsiteY1168" fmla="*/ 13091 h 323860"/>
              <a:gd name="connsiteX1169" fmla="*/ 160038 w 338201"/>
              <a:gd name="connsiteY1169" fmla="*/ 13277 h 323860"/>
              <a:gd name="connsiteX1170" fmla="*/ 159954 w 338201"/>
              <a:gd name="connsiteY1170" fmla="*/ 13578 h 323860"/>
              <a:gd name="connsiteX1171" fmla="*/ 159858 w 338201"/>
              <a:gd name="connsiteY1171" fmla="*/ 13584 h 323860"/>
              <a:gd name="connsiteX1172" fmla="*/ 159455 w 338201"/>
              <a:gd name="connsiteY1172" fmla="*/ 13512 h 323860"/>
              <a:gd name="connsiteX1173" fmla="*/ 159154 w 338201"/>
              <a:gd name="connsiteY1173" fmla="*/ 13523 h 323860"/>
              <a:gd name="connsiteX1174" fmla="*/ 159075 w 338201"/>
              <a:gd name="connsiteY1174" fmla="*/ 13824 h 323860"/>
              <a:gd name="connsiteX1175" fmla="*/ 159400 w 338201"/>
              <a:gd name="connsiteY1175" fmla="*/ 14305 h 323860"/>
              <a:gd name="connsiteX1176" fmla="*/ 159804 w 338201"/>
              <a:gd name="connsiteY1176" fmla="*/ 14486 h 323860"/>
              <a:gd name="connsiteX1177" fmla="*/ 160002 w 338201"/>
              <a:gd name="connsiteY1177" fmla="*/ 14474 h 323860"/>
              <a:gd name="connsiteX1178" fmla="*/ 160393 w 338201"/>
              <a:gd name="connsiteY1178" fmla="*/ 14354 h 323860"/>
              <a:gd name="connsiteX1179" fmla="*/ 160502 w 338201"/>
              <a:gd name="connsiteY1179" fmla="*/ 14546 h 323860"/>
              <a:gd name="connsiteX1180" fmla="*/ 160646 w 338201"/>
              <a:gd name="connsiteY1180" fmla="*/ 15328 h 323860"/>
              <a:gd name="connsiteX1181" fmla="*/ 161037 w 338201"/>
              <a:gd name="connsiteY1181" fmla="*/ 15208 h 323860"/>
              <a:gd name="connsiteX1182" fmla="*/ 161326 w 338201"/>
              <a:gd name="connsiteY1182" fmla="*/ 15100 h 323860"/>
              <a:gd name="connsiteX1183" fmla="*/ 161428 w 338201"/>
              <a:gd name="connsiteY1183" fmla="*/ 15190 h 323860"/>
              <a:gd name="connsiteX1184" fmla="*/ 161254 w 338201"/>
              <a:gd name="connsiteY1184" fmla="*/ 15599 h 323860"/>
              <a:gd name="connsiteX1185" fmla="*/ 160965 w 338201"/>
              <a:gd name="connsiteY1185" fmla="*/ 15713 h 323860"/>
              <a:gd name="connsiteX1186" fmla="*/ 160664 w 338201"/>
              <a:gd name="connsiteY1186" fmla="*/ 15725 h 323860"/>
              <a:gd name="connsiteX1187" fmla="*/ 160159 w 338201"/>
              <a:gd name="connsiteY1187" fmla="*/ 15557 h 323860"/>
              <a:gd name="connsiteX1188" fmla="*/ 160068 w 338201"/>
              <a:gd name="connsiteY1188" fmla="*/ 15659 h 323860"/>
              <a:gd name="connsiteX1189" fmla="*/ 160495 w 338201"/>
              <a:gd name="connsiteY1189" fmla="*/ 16333 h 323860"/>
              <a:gd name="connsiteX1190" fmla="*/ 160808 w 338201"/>
              <a:gd name="connsiteY1190" fmla="*/ 16513 h 323860"/>
              <a:gd name="connsiteX1191" fmla="*/ 161103 w 338201"/>
              <a:gd name="connsiteY1191" fmla="*/ 16501 h 323860"/>
              <a:gd name="connsiteX1192" fmla="*/ 161205 w 338201"/>
              <a:gd name="connsiteY1192" fmla="*/ 16592 h 323860"/>
              <a:gd name="connsiteX1193" fmla="*/ 161229 w 338201"/>
              <a:gd name="connsiteY1193" fmla="*/ 16989 h 323860"/>
              <a:gd name="connsiteX1194" fmla="*/ 161548 w 338201"/>
              <a:gd name="connsiteY1194" fmla="*/ 17470 h 323860"/>
              <a:gd name="connsiteX1195" fmla="*/ 161777 w 338201"/>
              <a:gd name="connsiteY1195" fmla="*/ 18054 h 323860"/>
              <a:gd name="connsiteX1196" fmla="*/ 161722 w 338201"/>
              <a:gd name="connsiteY1196" fmla="*/ 18847 h 323860"/>
              <a:gd name="connsiteX1197" fmla="*/ 161927 w 338201"/>
              <a:gd name="connsiteY1197" fmla="*/ 18938 h 323860"/>
              <a:gd name="connsiteX1198" fmla="*/ 162697 w 338201"/>
              <a:gd name="connsiteY1198" fmla="*/ 18499 h 323860"/>
              <a:gd name="connsiteX1199" fmla="*/ 163281 w 338201"/>
              <a:gd name="connsiteY1199" fmla="*/ 18270 h 323860"/>
              <a:gd name="connsiteX1200" fmla="*/ 163473 w 338201"/>
              <a:gd name="connsiteY1200" fmla="*/ 18162 h 323860"/>
              <a:gd name="connsiteX1201" fmla="*/ 163774 w 338201"/>
              <a:gd name="connsiteY1201" fmla="*/ 18246 h 323860"/>
              <a:gd name="connsiteX1202" fmla="*/ 163978 w 338201"/>
              <a:gd name="connsiteY1202" fmla="*/ 18330 h 323860"/>
              <a:gd name="connsiteX1203" fmla="*/ 163997 w 338201"/>
              <a:gd name="connsiteY1203" fmla="*/ 18631 h 323860"/>
              <a:gd name="connsiteX1204" fmla="*/ 163804 w 338201"/>
              <a:gd name="connsiteY1204" fmla="*/ 18835 h 323860"/>
              <a:gd name="connsiteX1205" fmla="*/ 163726 w 338201"/>
              <a:gd name="connsiteY1205" fmla="*/ 19136 h 323860"/>
              <a:gd name="connsiteX1206" fmla="*/ 163924 w 338201"/>
              <a:gd name="connsiteY1206" fmla="*/ 19226 h 323860"/>
              <a:gd name="connsiteX1207" fmla="*/ 164225 w 338201"/>
              <a:gd name="connsiteY1207" fmla="*/ 19215 h 323860"/>
              <a:gd name="connsiteX1208" fmla="*/ 164406 w 338201"/>
              <a:gd name="connsiteY1208" fmla="*/ 19004 h 323860"/>
              <a:gd name="connsiteX1209" fmla="*/ 164382 w 338201"/>
              <a:gd name="connsiteY1209" fmla="*/ 18408 h 323860"/>
              <a:gd name="connsiteX1210" fmla="*/ 164267 w 338201"/>
              <a:gd name="connsiteY1210" fmla="*/ 18216 h 323860"/>
              <a:gd name="connsiteX1211" fmla="*/ 164755 w 338201"/>
              <a:gd name="connsiteY1211" fmla="*/ 17993 h 323860"/>
              <a:gd name="connsiteX1212" fmla="*/ 165062 w 338201"/>
              <a:gd name="connsiteY1212" fmla="*/ 18174 h 323860"/>
              <a:gd name="connsiteX1213" fmla="*/ 164989 w 338201"/>
              <a:gd name="connsiteY1213" fmla="*/ 18679 h 323860"/>
              <a:gd name="connsiteX1214" fmla="*/ 164706 w 338201"/>
              <a:gd name="connsiteY1214" fmla="*/ 18992 h 323860"/>
              <a:gd name="connsiteX1215" fmla="*/ 164526 w 338201"/>
              <a:gd name="connsiteY1215" fmla="*/ 19395 h 323860"/>
              <a:gd name="connsiteX1216" fmla="*/ 164346 w 338201"/>
              <a:gd name="connsiteY1216" fmla="*/ 19606 h 323860"/>
              <a:gd name="connsiteX1217" fmla="*/ 164045 w 338201"/>
              <a:gd name="connsiteY1217" fmla="*/ 19617 h 323860"/>
              <a:gd name="connsiteX1218" fmla="*/ 163660 w 338201"/>
              <a:gd name="connsiteY1218" fmla="*/ 19840 h 323860"/>
              <a:gd name="connsiteX1219" fmla="*/ 163046 w 338201"/>
              <a:gd name="connsiteY1219" fmla="*/ 19479 h 323860"/>
              <a:gd name="connsiteX1220" fmla="*/ 162745 w 338201"/>
              <a:gd name="connsiteY1220" fmla="*/ 19491 h 323860"/>
              <a:gd name="connsiteX1221" fmla="*/ 162565 w 338201"/>
              <a:gd name="connsiteY1221" fmla="*/ 19792 h 323860"/>
              <a:gd name="connsiteX1222" fmla="*/ 162481 w 338201"/>
              <a:gd name="connsiteY1222" fmla="*/ 20099 h 323860"/>
              <a:gd name="connsiteX1223" fmla="*/ 162505 w 338201"/>
              <a:gd name="connsiteY1223" fmla="*/ 20496 h 323860"/>
              <a:gd name="connsiteX1224" fmla="*/ 162607 w 338201"/>
              <a:gd name="connsiteY1224" fmla="*/ 20586 h 323860"/>
              <a:gd name="connsiteX1225" fmla="*/ 163203 w 338201"/>
              <a:gd name="connsiteY1225" fmla="*/ 20556 h 323860"/>
              <a:gd name="connsiteX1226" fmla="*/ 164105 w 338201"/>
              <a:gd name="connsiteY1226" fmla="*/ 20706 h 323860"/>
              <a:gd name="connsiteX1227" fmla="*/ 164219 w 338201"/>
              <a:gd name="connsiteY1227" fmla="*/ 21001 h 323860"/>
              <a:gd name="connsiteX1228" fmla="*/ 164532 w 338201"/>
              <a:gd name="connsiteY1228" fmla="*/ 21284 h 323860"/>
              <a:gd name="connsiteX1229" fmla="*/ 164755 w 338201"/>
              <a:gd name="connsiteY1229" fmla="*/ 21765 h 323860"/>
              <a:gd name="connsiteX1230" fmla="*/ 164676 w 338201"/>
              <a:gd name="connsiteY1230" fmla="*/ 22168 h 323860"/>
              <a:gd name="connsiteX1231" fmla="*/ 164484 w 338201"/>
              <a:gd name="connsiteY1231" fmla="*/ 22276 h 323860"/>
              <a:gd name="connsiteX1232" fmla="*/ 164081 w 338201"/>
              <a:gd name="connsiteY1232" fmla="*/ 22198 h 323860"/>
              <a:gd name="connsiteX1233" fmla="*/ 163876 w 338201"/>
              <a:gd name="connsiteY1233" fmla="*/ 22108 h 323860"/>
              <a:gd name="connsiteX1234" fmla="*/ 163684 w 338201"/>
              <a:gd name="connsiteY1234" fmla="*/ 22216 h 323860"/>
              <a:gd name="connsiteX1235" fmla="*/ 163503 w 338201"/>
              <a:gd name="connsiteY1235" fmla="*/ 22427 h 323860"/>
              <a:gd name="connsiteX1236" fmla="*/ 163305 w 338201"/>
              <a:gd name="connsiteY1236" fmla="*/ 22535 h 323860"/>
              <a:gd name="connsiteX1237" fmla="*/ 163509 w 338201"/>
              <a:gd name="connsiteY1237" fmla="*/ 22625 h 323860"/>
              <a:gd name="connsiteX1238" fmla="*/ 164105 w 338201"/>
              <a:gd name="connsiteY1238" fmla="*/ 22595 h 323860"/>
              <a:gd name="connsiteX1239" fmla="*/ 164105 w 338201"/>
              <a:gd name="connsiteY1239" fmla="*/ 22692 h 323860"/>
              <a:gd name="connsiteX1240" fmla="*/ 164406 w 338201"/>
              <a:gd name="connsiteY1240" fmla="*/ 22776 h 323860"/>
              <a:gd name="connsiteX1241" fmla="*/ 164809 w 338201"/>
              <a:gd name="connsiteY1241" fmla="*/ 22854 h 323860"/>
              <a:gd name="connsiteX1242" fmla="*/ 165410 w 338201"/>
              <a:gd name="connsiteY1242" fmla="*/ 22824 h 323860"/>
              <a:gd name="connsiteX1243" fmla="*/ 165609 w 338201"/>
              <a:gd name="connsiteY1243" fmla="*/ 22914 h 323860"/>
              <a:gd name="connsiteX1244" fmla="*/ 166198 w 338201"/>
              <a:gd name="connsiteY1244" fmla="*/ 22782 h 323860"/>
              <a:gd name="connsiteX1245" fmla="*/ 166487 w 338201"/>
              <a:gd name="connsiteY1245" fmla="*/ 22668 h 323860"/>
              <a:gd name="connsiteX1246" fmla="*/ 166686 w 338201"/>
              <a:gd name="connsiteY1246" fmla="*/ 22655 h 323860"/>
              <a:gd name="connsiteX1247" fmla="*/ 166890 w 338201"/>
              <a:gd name="connsiteY1247" fmla="*/ 22746 h 323860"/>
              <a:gd name="connsiteX1248" fmla="*/ 166998 w 338201"/>
              <a:gd name="connsiteY1248" fmla="*/ 22938 h 323860"/>
              <a:gd name="connsiteX1249" fmla="*/ 167107 w 338201"/>
              <a:gd name="connsiteY1249" fmla="*/ 23035 h 323860"/>
              <a:gd name="connsiteX1250" fmla="*/ 167215 w 338201"/>
              <a:gd name="connsiteY1250" fmla="*/ 23227 h 323860"/>
              <a:gd name="connsiteX1251" fmla="*/ 167227 w 338201"/>
              <a:gd name="connsiteY1251" fmla="*/ 23522 h 323860"/>
              <a:gd name="connsiteX1252" fmla="*/ 167438 w 338201"/>
              <a:gd name="connsiteY1252" fmla="*/ 23708 h 323860"/>
              <a:gd name="connsiteX1253" fmla="*/ 167738 w 338201"/>
              <a:gd name="connsiteY1253" fmla="*/ 23696 h 323860"/>
              <a:gd name="connsiteX1254" fmla="*/ 167841 w 338201"/>
              <a:gd name="connsiteY1254" fmla="*/ 23787 h 323860"/>
              <a:gd name="connsiteX1255" fmla="*/ 167847 w 338201"/>
              <a:gd name="connsiteY1255" fmla="*/ 23985 h 323860"/>
              <a:gd name="connsiteX1256" fmla="*/ 167654 w 338201"/>
              <a:gd name="connsiteY1256" fmla="*/ 24093 h 323860"/>
              <a:gd name="connsiteX1257" fmla="*/ 167389 w 338201"/>
              <a:gd name="connsiteY1257" fmla="*/ 24707 h 323860"/>
              <a:gd name="connsiteX1258" fmla="*/ 167396 w 338201"/>
              <a:gd name="connsiteY1258" fmla="*/ 24803 h 323860"/>
              <a:gd name="connsiteX1259" fmla="*/ 167793 w 338201"/>
              <a:gd name="connsiteY1259" fmla="*/ 24785 h 323860"/>
              <a:gd name="connsiteX1260" fmla="*/ 167895 w 338201"/>
              <a:gd name="connsiteY1260" fmla="*/ 24875 h 323860"/>
              <a:gd name="connsiteX1261" fmla="*/ 167907 w 338201"/>
              <a:gd name="connsiteY1261" fmla="*/ 25074 h 323860"/>
              <a:gd name="connsiteX1262" fmla="*/ 168003 w 338201"/>
              <a:gd name="connsiteY1262" fmla="*/ 25074 h 323860"/>
              <a:gd name="connsiteX1263" fmla="*/ 168111 w 338201"/>
              <a:gd name="connsiteY1263" fmla="*/ 25164 h 323860"/>
              <a:gd name="connsiteX1264" fmla="*/ 168412 w 338201"/>
              <a:gd name="connsiteY1264" fmla="*/ 25248 h 323860"/>
              <a:gd name="connsiteX1265" fmla="*/ 168713 w 338201"/>
              <a:gd name="connsiteY1265" fmla="*/ 25230 h 323860"/>
              <a:gd name="connsiteX1266" fmla="*/ 168815 w 338201"/>
              <a:gd name="connsiteY1266" fmla="*/ 25327 h 323860"/>
              <a:gd name="connsiteX1267" fmla="*/ 168827 w 338201"/>
              <a:gd name="connsiteY1267" fmla="*/ 25621 h 323860"/>
              <a:gd name="connsiteX1268" fmla="*/ 168539 w 338201"/>
              <a:gd name="connsiteY1268" fmla="*/ 25742 h 323860"/>
              <a:gd name="connsiteX1269" fmla="*/ 168448 w 338201"/>
              <a:gd name="connsiteY1269" fmla="*/ 25940 h 323860"/>
              <a:gd name="connsiteX1270" fmla="*/ 168550 w 338201"/>
              <a:gd name="connsiteY1270" fmla="*/ 26030 h 323860"/>
              <a:gd name="connsiteX1271" fmla="*/ 168749 w 338201"/>
              <a:gd name="connsiteY1271" fmla="*/ 26024 h 323860"/>
              <a:gd name="connsiteX1272" fmla="*/ 168851 w 338201"/>
              <a:gd name="connsiteY1272" fmla="*/ 26115 h 323860"/>
              <a:gd name="connsiteX1273" fmla="*/ 168857 w 338201"/>
              <a:gd name="connsiteY1273" fmla="*/ 26217 h 323860"/>
              <a:gd name="connsiteX1274" fmla="*/ 168779 w 338201"/>
              <a:gd name="connsiteY1274" fmla="*/ 26518 h 323860"/>
              <a:gd name="connsiteX1275" fmla="*/ 168881 w 338201"/>
              <a:gd name="connsiteY1275" fmla="*/ 26614 h 323860"/>
              <a:gd name="connsiteX1276" fmla="*/ 168797 w 338201"/>
              <a:gd name="connsiteY1276" fmla="*/ 26915 h 323860"/>
              <a:gd name="connsiteX1277" fmla="*/ 168400 w 338201"/>
              <a:gd name="connsiteY1277" fmla="*/ 26933 h 323860"/>
              <a:gd name="connsiteX1278" fmla="*/ 168509 w 338201"/>
              <a:gd name="connsiteY1278" fmla="*/ 27125 h 323860"/>
              <a:gd name="connsiteX1279" fmla="*/ 168719 w 338201"/>
              <a:gd name="connsiteY1279" fmla="*/ 27312 h 323860"/>
              <a:gd name="connsiteX1280" fmla="*/ 169020 w 338201"/>
              <a:gd name="connsiteY1280" fmla="*/ 27396 h 323860"/>
              <a:gd name="connsiteX1281" fmla="*/ 169128 w 338201"/>
              <a:gd name="connsiteY1281" fmla="*/ 27492 h 323860"/>
              <a:gd name="connsiteX1282" fmla="*/ 169140 w 338201"/>
              <a:gd name="connsiteY1282" fmla="*/ 27793 h 323860"/>
              <a:gd name="connsiteX1283" fmla="*/ 169242 w 338201"/>
              <a:gd name="connsiteY1283" fmla="*/ 27883 h 323860"/>
              <a:gd name="connsiteX1284" fmla="*/ 169357 w 338201"/>
              <a:gd name="connsiteY1284" fmla="*/ 28076 h 323860"/>
              <a:gd name="connsiteX1285" fmla="*/ 169363 w 338201"/>
              <a:gd name="connsiteY1285" fmla="*/ 28274 h 323860"/>
              <a:gd name="connsiteX1286" fmla="*/ 169561 w 338201"/>
              <a:gd name="connsiteY1286" fmla="*/ 28262 h 323860"/>
              <a:gd name="connsiteX1287" fmla="*/ 169754 w 338201"/>
              <a:gd name="connsiteY1287" fmla="*/ 28154 h 323860"/>
              <a:gd name="connsiteX1288" fmla="*/ 169934 w 338201"/>
              <a:gd name="connsiteY1288" fmla="*/ 27847 h 323860"/>
              <a:gd name="connsiteX1289" fmla="*/ 170036 w 338201"/>
              <a:gd name="connsiteY1289" fmla="*/ 27841 h 323860"/>
              <a:gd name="connsiteX1290" fmla="*/ 170133 w 338201"/>
              <a:gd name="connsiteY1290" fmla="*/ 27739 h 323860"/>
              <a:gd name="connsiteX1291" fmla="*/ 170331 w 338201"/>
              <a:gd name="connsiteY1291" fmla="*/ 27727 h 323860"/>
              <a:gd name="connsiteX1292" fmla="*/ 170433 w 338201"/>
              <a:gd name="connsiteY1292" fmla="*/ 27817 h 323860"/>
              <a:gd name="connsiteX1293" fmla="*/ 170524 w 338201"/>
              <a:gd name="connsiteY1293" fmla="*/ 27715 h 323860"/>
              <a:gd name="connsiteX1294" fmla="*/ 170626 w 338201"/>
              <a:gd name="connsiteY1294" fmla="*/ 27715 h 323860"/>
              <a:gd name="connsiteX1295" fmla="*/ 170602 w 338201"/>
              <a:gd name="connsiteY1295" fmla="*/ 27312 h 323860"/>
              <a:gd name="connsiteX1296" fmla="*/ 170795 w 338201"/>
              <a:gd name="connsiteY1296" fmla="*/ 27107 h 323860"/>
              <a:gd name="connsiteX1297" fmla="*/ 170993 w 338201"/>
              <a:gd name="connsiteY1297" fmla="*/ 27095 h 323860"/>
              <a:gd name="connsiteX1298" fmla="*/ 171011 w 338201"/>
              <a:gd name="connsiteY1298" fmla="*/ 27492 h 323860"/>
              <a:gd name="connsiteX1299" fmla="*/ 170915 w 338201"/>
              <a:gd name="connsiteY1299" fmla="*/ 27595 h 323860"/>
              <a:gd name="connsiteX1300" fmla="*/ 170722 w 338201"/>
              <a:gd name="connsiteY1300" fmla="*/ 27703 h 323860"/>
              <a:gd name="connsiteX1301" fmla="*/ 170734 w 338201"/>
              <a:gd name="connsiteY1301" fmla="*/ 27901 h 323860"/>
              <a:gd name="connsiteX1302" fmla="*/ 170836 w 338201"/>
              <a:gd name="connsiteY1302" fmla="*/ 27997 h 323860"/>
              <a:gd name="connsiteX1303" fmla="*/ 170849 w 338201"/>
              <a:gd name="connsiteY1303" fmla="*/ 28196 h 323860"/>
              <a:gd name="connsiteX1304" fmla="*/ 170758 w 338201"/>
              <a:gd name="connsiteY1304" fmla="*/ 28401 h 323860"/>
              <a:gd name="connsiteX1305" fmla="*/ 170566 w 338201"/>
              <a:gd name="connsiteY1305" fmla="*/ 28406 h 323860"/>
              <a:gd name="connsiteX1306" fmla="*/ 170566 w 338201"/>
              <a:gd name="connsiteY1306" fmla="*/ 28509 h 323860"/>
              <a:gd name="connsiteX1307" fmla="*/ 170867 w 338201"/>
              <a:gd name="connsiteY1307" fmla="*/ 28593 h 323860"/>
              <a:gd name="connsiteX1308" fmla="*/ 171185 w 338201"/>
              <a:gd name="connsiteY1308" fmla="*/ 28870 h 323860"/>
              <a:gd name="connsiteX1309" fmla="*/ 171480 w 338201"/>
              <a:gd name="connsiteY1309" fmla="*/ 28858 h 323860"/>
              <a:gd name="connsiteX1310" fmla="*/ 171673 w 338201"/>
              <a:gd name="connsiteY1310" fmla="*/ 28749 h 323860"/>
              <a:gd name="connsiteX1311" fmla="*/ 171673 w 338201"/>
              <a:gd name="connsiteY1311" fmla="*/ 28846 h 323860"/>
              <a:gd name="connsiteX1312" fmla="*/ 171588 w 338201"/>
              <a:gd name="connsiteY1312" fmla="*/ 29050 h 323860"/>
              <a:gd name="connsiteX1313" fmla="*/ 171595 w 338201"/>
              <a:gd name="connsiteY1313" fmla="*/ 29147 h 323860"/>
              <a:gd name="connsiteX1314" fmla="*/ 171498 w 338201"/>
              <a:gd name="connsiteY1314" fmla="*/ 29153 h 323860"/>
              <a:gd name="connsiteX1315" fmla="*/ 171306 w 338201"/>
              <a:gd name="connsiteY1315" fmla="*/ 29261 h 323860"/>
              <a:gd name="connsiteX1316" fmla="*/ 171107 w 338201"/>
              <a:gd name="connsiteY1316" fmla="*/ 29273 h 323860"/>
              <a:gd name="connsiteX1317" fmla="*/ 171023 w 338201"/>
              <a:gd name="connsiteY1317" fmla="*/ 29574 h 323860"/>
              <a:gd name="connsiteX1318" fmla="*/ 171125 w 338201"/>
              <a:gd name="connsiteY1318" fmla="*/ 29670 h 323860"/>
              <a:gd name="connsiteX1319" fmla="*/ 171227 w 338201"/>
              <a:gd name="connsiteY1319" fmla="*/ 29670 h 323860"/>
              <a:gd name="connsiteX1320" fmla="*/ 171420 w 338201"/>
              <a:gd name="connsiteY1320" fmla="*/ 29549 h 323860"/>
              <a:gd name="connsiteX1321" fmla="*/ 171613 w 338201"/>
              <a:gd name="connsiteY1321" fmla="*/ 29549 h 323860"/>
              <a:gd name="connsiteX1322" fmla="*/ 171805 w 338201"/>
              <a:gd name="connsiteY1322" fmla="*/ 29339 h 323860"/>
              <a:gd name="connsiteX1323" fmla="*/ 171889 w 338201"/>
              <a:gd name="connsiteY1323" fmla="*/ 29135 h 323860"/>
              <a:gd name="connsiteX1324" fmla="*/ 171992 w 338201"/>
              <a:gd name="connsiteY1324" fmla="*/ 29128 h 323860"/>
              <a:gd name="connsiteX1325" fmla="*/ 171992 w 338201"/>
              <a:gd name="connsiteY1325" fmla="*/ 29225 h 323860"/>
              <a:gd name="connsiteX1326" fmla="*/ 171919 w 338201"/>
              <a:gd name="connsiteY1326" fmla="*/ 29628 h 323860"/>
              <a:gd name="connsiteX1327" fmla="*/ 171829 w 338201"/>
              <a:gd name="connsiteY1327" fmla="*/ 29832 h 323860"/>
              <a:gd name="connsiteX1328" fmla="*/ 171829 w 338201"/>
              <a:gd name="connsiteY1328" fmla="*/ 29929 h 323860"/>
              <a:gd name="connsiteX1329" fmla="*/ 172040 w 338201"/>
              <a:gd name="connsiteY1329" fmla="*/ 30019 h 323860"/>
              <a:gd name="connsiteX1330" fmla="*/ 171956 w 338201"/>
              <a:gd name="connsiteY1330" fmla="*/ 30320 h 323860"/>
              <a:gd name="connsiteX1331" fmla="*/ 171757 w 338201"/>
              <a:gd name="connsiteY1331" fmla="*/ 30332 h 323860"/>
              <a:gd name="connsiteX1332" fmla="*/ 171456 w 338201"/>
              <a:gd name="connsiteY1332" fmla="*/ 30247 h 323860"/>
              <a:gd name="connsiteX1333" fmla="*/ 171360 w 338201"/>
              <a:gd name="connsiteY1333" fmla="*/ 30350 h 323860"/>
              <a:gd name="connsiteX1334" fmla="*/ 171263 w 338201"/>
              <a:gd name="connsiteY1334" fmla="*/ 30356 h 323860"/>
              <a:gd name="connsiteX1335" fmla="*/ 171276 w 338201"/>
              <a:gd name="connsiteY1335" fmla="*/ 30657 h 323860"/>
              <a:gd name="connsiteX1336" fmla="*/ 171384 w 338201"/>
              <a:gd name="connsiteY1336" fmla="*/ 30747 h 323860"/>
              <a:gd name="connsiteX1337" fmla="*/ 171480 w 338201"/>
              <a:gd name="connsiteY1337" fmla="*/ 30747 h 323860"/>
              <a:gd name="connsiteX1338" fmla="*/ 172629 w 338201"/>
              <a:gd name="connsiteY1338" fmla="*/ 29989 h 323860"/>
              <a:gd name="connsiteX1339" fmla="*/ 173754 w 338201"/>
              <a:gd name="connsiteY1339" fmla="*/ 30524 h 323860"/>
              <a:gd name="connsiteX1340" fmla="*/ 173519 w 338201"/>
              <a:gd name="connsiteY1340" fmla="*/ 31824 h 323860"/>
              <a:gd name="connsiteX1341" fmla="*/ 174572 w 338201"/>
              <a:gd name="connsiteY1341" fmla="*/ 31078 h 323860"/>
              <a:gd name="connsiteX1342" fmla="*/ 175794 w 338201"/>
              <a:gd name="connsiteY1342" fmla="*/ 31607 h 323860"/>
              <a:gd name="connsiteX1343" fmla="*/ 175992 w 338201"/>
              <a:gd name="connsiteY1343" fmla="*/ 31595 h 323860"/>
              <a:gd name="connsiteX1344" fmla="*/ 176094 w 338201"/>
              <a:gd name="connsiteY1344" fmla="*/ 31691 h 323860"/>
              <a:gd name="connsiteX1345" fmla="*/ 176100 w 338201"/>
              <a:gd name="connsiteY1345" fmla="*/ 31787 h 323860"/>
              <a:gd name="connsiteX1346" fmla="*/ 176010 w 338201"/>
              <a:gd name="connsiteY1346" fmla="*/ 31896 h 323860"/>
              <a:gd name="connsiteX1347" fmla="*/ 176010 w 338201"/>
              <a:gd name="connsiteY1347" fmla="*/ 31992 h 323860"/>
              <a:gd name="connsiteX1348" fmla="*/ 176112 w 338201"/>
              <a:gd name="connsiteY1348" fmla="*/ 31992 h 323860"/>
              <a:gd name="connsiteX1349" fmla="*/ 176203 w 338201"/>
              <a:gd name="connsiteY1349" fmla="*/ 31884 h 323860"/>
              <a:gd name="connsiteX1350" fmla="*/ 176401 w 338201"/>
              <a:gd name="connsiteY1350" fmla="*/ 31872 h 323860"/>
              <a:gd name="connsiteX1351" fmla="*/ 176498 w 338201"/>
              <a:gd name="connsiteY1351" fmla="*/ 31769 h 323860"/>
              <a:gd name="connsiteX1352" fmla="*/ 176479 w 338201"/>
              <a:gd name="connsiteY1352" fmla="*/ 31469 h 323860"/>
              <a:gd name="connsiteX1353" fmla="*/ 176576 w 338201"/>
              <a:gd name="connsiteY1353" fmla="*/ 31366 h 323860"/>
              <a:gd name="connsiteX1354" fmla="*/ 176780 w 338201"/>
              <a:gd name="connsiteY1354" fmla="*/ 31457 h 323860"/>
              <a:gd name="connsiteX1355" fmla="*/ 177201 w 338201"/>
              <a:gd name="connsiteY1355" fmla="*/ 31932 h 323860"/>
              <a:gd name="connsiteX1356" fmla="*/ 177502 w 338201"/>
              <a:gd name="connsiteY1356" fmla="*/ 32016 h 323860"/>
              <a:gd name="connsiteX1357" fmla="*/ 177514 w 338201"/>
              <a:gd name="connsiteY1357" fmla="*/ 32214 h 323860"/>
              <a:gd name="connsiteX1358" fmla="*/ 177622 w 338201"/>
              <a:gd name="connsiteY1358" fmla="*/ 32407 h 323860"/>
              <a:gd name="connsiteX1359" fmla="*/ 177544 w 338201"/>
              <a:gd name="connsiteY1359" fmla="*/ 32804 h 323860"/>
              <a:gd name="connsiteX1360" fmla="*/ 177454 w 338201"/>
              <a:gd name="connsiteY1360" fmla="*/ 33009 h 323860"/>
              <a:gd name="connsiteX1361" fmla="*/ 177255 w 338201"/>
              <a:gd name="connsiteY1361" fmla="*/ 33021 h 323860"/>
              <a:gd name="connsiteX1362" fmla="*/ 177165 w 338201"/>
              <a:gd name="connsiteY1362" fmla="*/ 33123 h 323860"/>
              <a:gd name="connsiteX1363" fmla="*/ 177273 w 338201"/>
              <a:gd name="connsiteY1363" fmla="*/ 33316 h 323860"/>
              <a:gd name="connsiteX1364" fmla="*/ 177376 w 338201"/>
              <a:gd name="connsiteY1364" fmla="*/ 33412 h 323860"/>
              <a:gd name="connsiteX1365" fmla="*/ 177574 w 338201"/>
              <a:gd name="connsiteY1365" fmla="*/ 33400 h 323860"/>
              <a:gd name="connsiteX1366" fmla="*/ 177659 w 338201"/>
              <a:gd name="connsiteY1366" fmla="*/ 33099 h 323860"/>
              <a:gd name="connsiteX1367" fmla="*/ 177959 w 338201"/>
              <a:gd name="connsiteY1367" fmla="*/ 33081 h 323860"/>
              <a:gd name="connsiteX1368" fmla="*/ 178068 w 338201"/>
              <a:gd name="connsiteY1368" fmla="*/ 33273 h 323860"/>
              <a:gd name="connsiteX1369" fmla="*/ 178068 w 338201"/>
              <a:gd name="connsiteY1369" fmla="*/ 33376 h 323860"/>
              <a:gd name="connsiteX1370" fmla="*/ 178266 w 338201"/>
              <a:gd name="connsiteY1370" fmla="*/ 33364 h 323860"/>
              <a:gd name="connsiteX1371" fmla="*/ 178374 w 338201"/>
              <a:gd name="connsiteY1371" fmla="*/ 33460 h 323860"/>
              <a:gd name="connsiteX1372" fmla="*/ 178380 w 338201"/>
              <a:gd name="connsiteY1372" fmla="*/ 33652 h 323860"/>
              <a:gd name="connsiteX1373" fmla="*/ 178489 w 338201"/>
              <a:gd name="connsiteY1373" fmla="*/ 33748 h 323860"/>
              <a:gd name="connsiteX1374" fmla="*/ 178603 w 338201"/>
              <a:gd name="connsiteY1374" fmla="*/ 34043 h 323860"/>
              <a:gd name="connsiteX1375" fmla="*/ 179193 w 338201"/>
              <a:gd name="connsiteY1375" fmla="*/ 34007 h 323860"/>
              <a:gd name="connsiteX1376" fmla="*/ 179385 w 338201"/>
              <a:gd name="connsiteY1376" fmla="*/ 33803 h 323860"/>
              <a:gd name="connsiteX1377" fmla="*/ 179481 w 338201"/>
              <a:gd name="connsiteY1377" fmla="*/ 33797 h 323860"/>
              <a:gd name="connsiteX1378" fmla="*/ 179902 w 338201"/>
              <a:gd name="connsiteY1378" fmla="*/ 34170 h 323860"/>
              <a:gd name="connsiteX1379" fmla="*/ 179902 w 338201"/>
              <a:gd name="connsiteY1379" fmla="*/ 34272 h 323860"/>
              <a:gd name="connsiteX1380" fmla="*/ 179818 w 338201"/>
              <a:gd name="connsiteY1380" fmla="*/ 34470 h 323860"/>
              <a:gd name="connsiteX1381" fmla="*/ 179824 w 338201"/>
              <a:gd name="connsiteY1381" fmla="*/ 34669 h 323860"/>
              <a:gd name="connsiteX1382" fmla="*/ 179932 w 338201"/>
              <a:gd name="connsiteY1382" fmla="*/ 34765 h 323860"/>
              <a:gd name="connsiteX1383" fmla="*/ 180227 w 338201"/>
              <a:gd name="connsiteY1383" fmla="*/ 34747 h 323860"/>
              <a:gd name="connsiteX1384" fmla="*/ 180432 w 338201"/>
              <a:gd name="connsiteY1384" fmla="*/ 34838 h 323860"/>
              <a:gd name="connsiteX1385" fmla="*/ 180546 w 338201"/>
              <a:gd name="connsiteY1385" fmla="*/ 35132 h 323860"/>
              <a:gd name="connsiteX1386" fmla="*/ 180558 w 338201"/>
              <a:gd name="connsiteY1386" fmla="*/ 35325 h 323860"/>
              <a:gd name="connsiteX1387" fmla="*/ 180672 w 338201"/>
              <a:gd name="connsiteY1387" fmla="*/ 35620 h 323860"/>
              <a:gd name="connsiteX1388" fmla="*/ 180684 w 338201"/>
              <a:gd name="connsiteY1388" fmla="*/ 35920 h 323860"/>
              <a:gd name="connsiteX1389" fmla="*/ 180498 w 338201"/>
              <a:gd name="connsiteY1389" fmla="*/ 36125 h 323860"/>
              <a:gd name="connsiteX1390" fmla="*/ 180498 w 338201"/>
              <a:gd name="connsiteY1390" fmla="*/ 36221 h 323860"/>
              <a:gd name="connsiteX1391" fmla="*/ 180702 w 338201"/>
              <a:gd name="connsiteY1391" fmla="*/ 36215 h 323860"/>
              <a:gd name="connsiteX1392" fmla="*/ 180907 w 338201"/>
              <a:gd name="connsiteY1392" fmla="*/ 36299 h 323860"/>
              <a:gd name="connsiteX1393" fmla="*/ 181003 w 338201"/>
              <a:gd name="connsiteY1393" fmla="*/ 36299 h 323860"/>
              <a:gd name="connsiteX1394" fmla="*/ 181190 w 338201"/>
              <a:gd name="connsiteY1394" fmla="*/ 36089 h 323860"/>
              <a:gd name="connsiteX1395" fmla="*/ 181292 w 338201"/>
              <a:gd name="connsiteY1395" fmla="*/ 36083 h 323860"/>
              <a:gd name="connsiteX1396" fmla="*/ 181593 w 338201"/>
              <a:gd name="connsiteY1396" fmla="*/ 36167 h 323860"/>
              <a:gd name="connsiteX1397" fmla="*/ 181797 w 338201"/>
              <a:gd name="connsiteY1397" fmla="*/ 36257 h 323860"/>
              <a:gd name="connsiteX1398" fmla="*/ 182303 w 338201"/>
              <a:gd name="connsiteY1398" fmla="*/ 36426 h 323860"/>
              <a:gd name="connsiteX1399" fmla="*/ 182718 w 338201"/>
              <a:gd name="connsiteY1399" fmla="*/ 36804 h 323860"/>
              <a:gd name="connsiteX1400" fmla="*/ 183019 w 338201"/>
              <a:gd name="connsiteY1400" fmla="*/ 36883 h 323860"/>
              <a:gd name="connsiteX1401" fmla="*/ 183223 w 338201"/>
              <a:gd name="connsiteY1401" fmla="*/ 36973 h 323860"/>
              <a:gd name="connsiteX1402" fmla="*/ 183145 w 338201"/>
              <a:gd name="connsiteY1402" fmla="*/ 37376 h 323860"/>
              <a:gd name="connsiteX1403" fmla="*/ 183355 w 338201"/>
              <a:gd name="connsiteY1403" fmla="*/ 37563 h 323860"/>
              <a:gd name="connsiteX1404" fmla="*/ 183464 w 338201"/>
              <a:gd name="connsiteY1404" fmla="*/ 37755 h 323860"/>
              <a:gd name="connsiteX1405" fmla="*/ 183283 w 338201"/>
              <a:gd name="connsiteY1405" fmla="*/ 38062 h 323860"/>
              <a:gd name="connsiteX1406" fmla="*/ 183385 w 338201"/>
              <a:gd name="connsiteY1406" fmla="*/ 38158 h 323860"/>
              <a:gd name="connsiteX1407" fmla="*/ 183771 w 338201"/>
              <a:gd name="connsiteY1407" fmla="*/ 37936 h 323860"/>
              <a:gd name="connsiteX1408" fmla="*/ 183861 w 338201"/>
              <a:gd name="connsiteY1408" fmla="*/ 37737 h 323860"/>
              <a:gd name="connsiteX1409" fmla="*/ 183963 w 338201"/>
              <a:gd name="connsiteY1409" fmla="*/ 37827 h 323860"/>
              <a:gd name="connsiteX1410" fmla="*/ 184077 w 338201"/>
              <a:gd name="connsiteY1410" fmla="*/ 38122 h 323860"/>
              <a:gd name="connsiteX1411" fmla="*/ 184384 w 338201"/>
              <a:gd name="connsiteY1411" fmla="*/ 38303 h 323860"/>
              <a:gd name="connsiteX1412" fmla="*/ 184408 w 338201"/>
              <a:gd name="connsiteY1412" fmla="*/ 38796 h 323860"/>
              <a:gd name="connsiteX1413" fmla="*/ 184336 w 338201"/>
              <a:gd name="connsiteY1413" fmla="*/ 39295 h 323860"/>
              <a:gd name="connsiteX1414" fmla="*/ 184745 w 338201"/>
              <a:gd name="connsiteY1414" fmla="*/ 39476 h 323860"/>
              <a:gd name="connsiteX1415" fmla="*/ 184769 w 338201"/>
              <a:gd name="connsiteY1415" fmla="*/ 39969 h 323860"/>
              <a:gd name="connsiteX1416" fmla="*/ 184498 w 338201"/>
              <a:gd name="connsiteY1416" fmla="*/ 40480 h 323860"/>
              <a:gd name="connsiteX1417" fmla="*/ 184619 w 338201"/>
              <a:gd name="connsiteY1417" fmla="*/ 40968 h 323860"/>
              <a:gd name="connsiteX1418" fmla="*/ 184835 w 338201"/>
              <a:gd name="connsiteY1418" fmla="*/ 41256 h 323860"/>
              <a:gd name="connsiteX1419" fmla="*/ 184757 w 338201"/>
              <a:gd name="connsiteY1419" fmla="*/ 41659 h 323860"/>
              <a:gd name="connsiteX1420" fmla="*/ 185148 w 338201"/>
              <a:gd name="connsiteY1420" fmla="*/ 41539 h 323860"/>
              <a:gd name="connsiteX1421" fmla="*/ 185353 w 338201"/>
              <a:gd name="connsiteY1421" fmla="*/ 41623 h 323860"/>
              <a:gd name="connsiteX1422" fmla="*/ 185473 w 338201"/>
              <a:gd name="connsiteY1422" fmla="*/ 42014 h 323860"/>
              <a:gd name="connsiteX1423" fmla="*/ 185413 w 338201"/>
              <a:gd name="connsiteY1423" fmla="*/ 42712 h 323860"/>
              <a:gd name="connsiteX1424" fmla="*/ 185413 w 338201"/>
              <a:gd name="connsiteY1424" fmla="*/ 42814 h 323860"/>
              <a:gd name="connsiteX1425" fmla="*/ 185714 w 338201"/>
              <a:gd name="connsiteY1425" fmla="*/ 42898 h 323860"/>
              <a:gd name="connsiteX1426" fmla="*/ 185726 w 338201"/>
              <a:gd name="connsiteY1426" fmla="*/ 43097 h 323860"/>
              <a:gd name="connsiteX1427" fmla="*/ 185443 w 338201"/>
              <a:gd name="connsiteY1427" fmla="*/ 43308 h 323860"/>
              <a:gd name="connsiteX1428" fmla="*/ 185455 w 338201"/>
              <a:gd name="connsiteY1428" fmla="*/ 43609 h 323860"/>
              <a:gd name="connsiteX1429" fmla="*/ 185774 w 338201"/>
              <a:gd name="connsiteY1429" fmla="*/ 43988 h 323860"/>
              <a:gd name="connsiteX1430" fmla="*/ 185804 w 338201"/>
              <a:gd name="connsiteY1430" fmla="*/ 44481 h 323860"/>
              <a:gd name="connsiteX1431" fmla="*/ 186098 w 338201"/>
              <a:gd name="connsiteY1431" fmla="*/ 44463 h 323860"/>
              <a:gd name="connsiteX1432" fmla="*/ 186098 w 338201"/>
              <a:gd name="connsiteY1432" fmla="*/ 44565 h 323860"/>
              <a:gd name="connsiteX1433" fmla="*/ 185912 w 338201"/>
              <a:gd name="connsiteY1433" fmla="*/ 44673 h 323860"/>
              <a:gd name="connsiteX1434" fmla="*/ 185924 w 338201"/>
              <a:gd name="connsiteY1434" fmla="*/ 44974 h 323860"/>
              <a:gd name="connsiteX1435" fmla="*/ 186044 w 338201"/>
              <a:gd name="connsiteY1435" fmla="*/ 45359 h 323860"/>
              <a:gd name="connsiteX1436" fmla="*/ 185864 w 338201"/>
              <a:gd name="connsiteY1436" fmla="*/ 45768 h 323860"/>
              <a:gd name="connsiteX1437" fmla="*/ 185563 w 338201"/>
              <a:gd name="connsiteY1437" fmla="*/ 45588 h 323860"/>
              <a:gd name="connsiteX1438" fmla="*/ 185455 w 338201"/>
              <a:gd name="connsiteY1438" fmla="*/ 45491 h 323860"/>
              <a:gd name="connsiteX1439" fmla="*/ 185166 w 338201"/>
              <a:gd name="connsiteY1439" fmla="*/ 45612 h 323860"/>
              <a:gd name="connsiteX1440" fmla="*/ 185178 w 338201"/>
              <a:gd name="connsiteY1440" fmla="*/ 45804 h 323860"/>
              <a:gd name="connsiteX1441" fmla="*/ 185377 w 338201"/>
              <a:gd name="connsiteY1441" fmla="*/ 45895 h 323860"/>
              <a:gd name="connsiteX1442" fmla="*/ 185491 w 338201"/>
              <a:gd name="connsiteY1442" fmla="*/ 46087 h 323860"/>
              <a:gd name="connsiteX1443" fmla="*/ 185310 w 338201"/>
              <a:gd name="connsiteY1443" fmla="*/ 46388 h 323860"/>
              <a:gd name="connsiteX1444" fmla="*/ 185431 w 338201"/>
              <a:gd name="connsiteY1444" fmla="*/ 46983 h 323860"/>
              <a:gd name="connsiteX1445" fmla="*/ 185641 w 338201"/>
              <a:gd name="connsiteY1445" fmla="*/ 47068 h 323860"/>
              <a:gd name="connsiteX1446" fmla="*/ 185852 w 338201"/>
              <a:gd name="connsiteY1446" fmla="*/ 47356 h 323860"/>
              <a:gd name="connsiteX1447" fmla="*/ 186255 w 338201"/>
              <a:gd name="connsiteY1447" fmla="*/ 47435 h 323860"/>
              <a:gd name="connsiteX1448" fmla="*/ 186279 w 338201"/>
              <a:gd name="connsiteY1448" fmla="*/ 47928 h 323860"/>
              <a:gd name="connsiteX1449" fmla="*/ 186598 w 338201"/>
              <a:gd name="connsiteY1449" fmla="*/ 48313 h 323860"/>
              <a:gd name="connsiteX1450" fmla="*/ 186718 w 338201"/>
              <a:gd name="connsiteY1450" fmla="*/ 48704 h 323860"/>
              <a:gd name="connsiteX1451" fmla="*/ 186832 w 338201"/>
              <a:gd name="connsiteY1451" fmla="*/ 48992 h 323860"/>
              <a:gd name="connsiteX1452" fmla="*/ 186941 w 338201"/>
              <a:gd name="connsiteY1452" fmla="*/ 49185 h 323860"/>
              <a:gd name="connsiteX1453" fmla="*/ 187338 w 338201"/>
              <a:gd name="connsiteY1453" fmla="*/ 49167 h 323860"/>
              <a:gd name="connsiteX1454" fmla="*/ 187458 w 338201"/>
              <a:gd name="connsiteY1454" fmla="*/ 49654 h 323860"/>
              <a:gd name="connsiteX1455" fmla="*/ 187879 w 338201"/>
              <a:gd name="connsiteY1455" fmla="*/ 50130 h 323860"/>
              <a:gd name="connsiteX1456" fmla="*/ 187909 w 338201"/>
              <a:gd name="connsiteY1456" fmla="*/ 50623 h 323860"/>
              <a:gd name="connsiteX1457" fmla="*/ 190003 w 338201"/>
              <a:gd name="connsiteY1457" fmla="*/ 52596 h 323860"/>
              <a:gd name="connsiteX1458" fmla="*/ 190087 w 338201"/>
              <a:gd name="connsiteY1458" fmla="*/ 54281 h 323860"/>
              <a:gd name="connsiteX1459" fmla="*/ 191471 w 338201"/>
              <a:gd name="connsiteY1459" fmla="*/ 55995 h 323860"/>
              <a:gd name="connsiteX1460" fmla="*/ 193011 w 338201"/>
              <a:gd name="connsiteY1460" fmla="*/ 57006 h 323860"/>
              <a:gd name="connsiteX1461" fmla="*/ 194400 w 338201"/>
              <a:gd name="connsiteY1461" fmla="*/ 57030 h 323860"/>
              <a:gd name="connsiteX1462" fmla="*/ 195658 w 338201"/>
              <a:gd name="connsiteY1462" fmla="*/ 58257 h 323860"/>
              <a:gd name="connsiteX1463" fmla="*/ 195477 w 338201"/>
              <a:gd name="connsiteY1463" fmla="*/ 60543 h 323860"/>
              <a:gd name="connsiteX1464" fmla="*/ 196801 w 338201"/>
              <a:gd name="connsiteY1464" fmla="*/ 63057 h 323860"/>
              <a:gd name="connsiteX1465" fmla="*/ 194798 w 338201"/>
              <a:gd name="connsiteY1465" fmla="*/ 64556 h 323860"/>
              <a:gd name="connsiteX1466" fmla="*/ 194918 w 338201"/>
              <a:gd name="connsiteY1466" fmla="*/ 66829 h 323860"/>
              <a:gd name="connsiteX1467" fmla="*/ 193991 w 338201"/>
              <a:gd name="connsiteY1467" fmla="*/ 68069 h 323860"/>
              <a:gd name="connsiteX1468" fmla="*/ 195616 w 338201"/>
              <a:gd name="connsiteY1468" fmla="*/ 68682 h 323860"/>
              <a:gd name="connsiteX1469" fmla="*/ 196752 w 338201"/>
              <a:gd name="connsiteY1469" fmla="*/ 69615 h 323860"/>
              <a:gd name="connsiteX1470" fmla="*/ 196861 w 338201"/>
              <a:gd name="connsiteY1470" fmla="*/ 71690 h 323860"/>
              <a:gd name="connsiteX1471" fmla="*/ 197968 w 338201"/>
              <a:gd name="connsiteY1471" fmla="*/ 72033 h 323860"/>
              <a:gd name="connsiteX1472" fmla="*/ 197811 w 338201"/>
              <a:gd name="connsiteY1472" fmla="*/ 72833 h 323860"/>
              <a:gd name="connsiteX1473" fmla="*/ 197270 w 338201"/>
              <a:gd name="connsiteY1473" fmla="*/ 73856 h 323860"/>
              <a:gd name="connsiteX1474" fmla="*/ 199526 w 338201"/>
              <a:gd name="connsiteY1474" fmla="*/ 75222 h 323860"/>
              <a:gd name="connsiteX1475" fmla="*/ 200127 w 338201"/>
              <a:gd name="connsiteY1475" fmla="*/ 75390 h 323860"/>
              <a:gd name="connsiteX1476" fmla="*/ 200483 w 338201"/>
              <a:gd name="connsiteY1476" fmla="*/ 76365 h 323860"/>
              <a:gd name="connsiteX1477" fmla="*/ 200344 w 338201"/>
              <a:gd name="connsiteY1477" fmla="*/ 79451 h 323860"/>
              <a:gd name="connsiteX1478" fmla="*/ 201505 w 338201"/>
              <a:gd name="connsiteY1478" fmla="*/ 80678 h 323860"/>
              <a:gd name="connsiteX1479" fmla="*/ 203935 w 338201"/>
              <a:gd name="connsiteY1479" fmla="*/ 81640 h 323860"/>
              <a:gd name="connsiteX1480" fmla="*/ 205217 w 338201"/>
              <a:gd name="connsiteY1480" fmla="*/ 83361 h 323860"/>
              <a:gd name="connsiteX1481" fmla="*/ 206203 w 338201"/>
              <a:gd name="connsiteY1481" fmla="*/ 85099 h 323860"/>
              <a:gd name="connsiteX1482" fmla="*/ 208688 w 338201"/>
              <a:gd name="connsiteY1482" fmla="*/ 87049 h 323860"/>
              <a:gd name="connsiteX1483" fmla="*/ 211395 w 338201"/>
              <a:gd name="connsiteY1483" fmla="*/ 85719 h 323860"/>
              <a:gd name="connsiteX1484" fmla="*/ 212123 w 338201"/>
              <a:gd name="connsiteY1484" fmla="*/ 84486 h 323860"/>
              <a:gd name="connsiteX1485" fmla="*/ 214559 w 338201"/>
              <a:gd name="connsiteY1485" fmla="*/ 83565 h 323860"/>
              <a:gd name="connsiteX1486" fmla="*/ 216376 w 338201"/>
              <a:gd name="connsiteY1486" fmla="*/ 86050 h 323860"/>
              <a:gd name="connsiteX1487" fmla="*/ 215353 w 338201"/>
              <a:gd name="connsiteY1487" fmla="*/ 85412 h 323860"/>
              <a:gd name="connsiteX1488" fmla="*/ 215329 w 338201"/>
              <a:gd name="connsiteY1488" fmla="*/ 86898 h 323860"/>
              <a:gd name="connsiteX1489" fmla="*/ 214006 w 338201"/>
              <a:gd name="connsiteY1489" fmla="*/ 86176 h 323860"/>
              <a:gd name="connsiteX1490" fmla="*/ 211058 w 338201"/>
              <a:gd name="connsiteY1490" fmla="*/ 86928 h 323860"/>
              <a:gd name="connsiteX1491" fmla="*/ 209356 w 338201"/>
              <a:gd name="connsiteY1491" fmla="*/ 88505 h 323860"/>
              <a:gd name="connsiteX1492" fmla="*/ 209085 w 338201"/>
              <a:gd name="connsiteY1492" fmla="*/ 90802 h 323860"/>
              <a:gd name="connsiteX1493" fmla="*/ 206919 w 338201"/>
              <a:gd name="connsiteY1493" fmla="*/ 92998 h 323860"/>
              <a:gd name="connsiteX1494" fmla="*/ 200729 w 338201"/>
              <a:gd name="connsiteY1494" fmla="*/ 92433 h 323860"/>
              <a:gd name="connsiteX1495" fmla="*/ 200109 w 338201"/>
              <a:gd name="connsiteY1495" fmla="*/ 93852 h 323860"/>
              <a:gd name="connsiteX1496" fmla="*/ 25543 w 338201"/>
              <a:gd name="connsiteY1496" fmla="*/ 322699 h 323860"/>
              <a:gd name="connsiteX1497" fmla="*/ 28148 w 338201"/>
              <a:gd name="connsiteY1497" fmla="*/ 321273 h 323860"/>
              <a:gd name="connsiteX1498" fmla="*/ 30554 w 338201"/>
              <a:gd name="connsiteY1498" fmla="*/ 321640 h 323860"/>
              <a:gd name="connsiteX1499" fmla="*/ 29333 w 338201"/>
              <a:gd name="connsiteY1499" fmla="*/ 322994 h 323860"/>
              <a:gd name="connsiteX1500" fmla="*/ 26103 w 338201"/>
              <a:gd name="connsiteY1500" fmla="*/ 323860 h 323860"/>
              <a:gd name="connsiteX1501" fmla="*/ 20779 w 338201"/>
              <a:gd name="connsiteY1501" fmla="*/ 322651 h 323860"/>
              <a:gd name="connsiteX1502" fmla="*/ 20255 w 338201"/>
              <a:gd name="connsiteY1502" fmla="*/ 322182 h 323860"/>
              <a:gd name="connsiteX1503" fmla="*/ 24370 w 338201"/>
              <a:gd name="connsiteY1503" fmla="*/ 323060 h 323860"/>
              <a:gd name="connsiteX1504" fmla="*/ 52181 w 338201"/>
              <a:gd name="connsiteY1504" fmla="*/ 317724 h 323860"/>
              <a:gd name="connsiteX1505" fmla="*/ 52746 w 338201"/>
              <a:gd name="connsiteY1505" fmla="*/ 317194 h 323860"/>
              <a:gd name="connsiteX1506" fmla="*/ 54250 w 338201"/>
              <a:gd name="connsiteY1506" fmla="*/ 317417 h 323860"/>
              <a:gd name="connsiteX1507" fmla="*/ 44896 w 338201"/>
              <a:gd name="connsiteY1507" fmla="*/ 320786 h 323860"/>
              <a:gd name="connsiteX1508" fmla="*/ 39024 w 338201"/>
              <a:gd name="connsiteY1508" fmla="*/ 322386 h 323860"/>
              <a:gd name="connsiteX1509" fmla="*/ 39181 w 338201"/>
              <a:gd name="connsiteY1509" fmla="*/ 321586 h 323860"/>
              <a:gd name="connsiteX1510" fmla="*/ 40673 w 338201"/>
              <a:gd name="connsiteY1510" fmla="*/ 321604 h 323860"/>
              <a:gd name="connsiteX1511" fmla="*/ 42297 w 338201"/>
              <a:gd name="connsiteY1511" fmla="*/ 320329 h 323860"/>
              <a:gd name="connsiteX1512" fmla="*/ 44547 w 338201"/>
              <a:gd name="connsiteY1512" fmla="*/ 319811 h 323860"/>
              <a:gd name="connsiteX1513" fmla="*/ 45961 w 338201"/>
              <a:gd name="connsiteY1513" fmla="*/ 318350 h 323860"/>
              <a:gd name="connsiteX1514" fmla="*/ 47092 w 338201"/>
              <a:gd name="connsiteY1514" fmla="*/ 319084 h 323860"/>
              <a:gd name="connsiteX1515" fmla="*/ 49811 w 338201"/>
              <a:gd name="connsiteY1515" fmla="*/ 317946 h 323860"/>
              <a:gd name="connsiteX1516" fmla="*/ 107695 w 338201"/>
              <a:gd name="connsiteY1516" fmla="*/ 310734 h 323860"/>
              <a:gd name="connsiteX1517" fmla="*/ 110715 w 338201"/>
              <a:gd name="connsiteY1517" fmla="*/ 309585 h 323860"/>
              <a:gd name="connsiteX1518" fmla="*/ 111804 w 338201"/>
              <a:gd name="connsiteY1518" fmla="*/ 309621 h 323860"/>
              <a:gd name="connsiteX1519" fmla="*/ 109397 w 338201"/>
              <a:gd name="connsiteY1519" fmla="*/ 310944 h 323860"/>
              <a:gd name="connsiteX1520" fmla="*/ 90538 w 338201"/>
              <a:gd name="connsiteY1520" fmla="*/ 314710 h 323860"/>
              <a:gd name="connsiteX1521" fmla="*/ 85364 w 338201"/>
              <a:gd name="connsiteY1521" fmla="*/ 314590 h 323860"/>
              <a:gd name="connsiteX1522" fmla="*/ 75805 w 338201"/>
              <a:gd name="connsiteY1522" fmla="*/ 312111 h 323860"/>
              <a:gd name="connsiteX1523" fmla="*/ 72015 w 338201"/>
              <a:gd name="connsiteY1523" fmla="*/ 309825 h 323860"/>
              <a:gd name="connsiteX1524" fmla="*/ 77153 w 338201"/>
              <a:gd name="connsiteY1524" fmla="*/ 311251 h 323860"/>
              <a:gd name="connsiteX1525" fmla="*/ 85791 w 338201"/>
              <a:gd name="connsiteY1525" fmla="*/ 313176 h 323860"/>
              <a:gd name="connsiteX1526" fmla="*/ 92625 w 338201"/>
              <a:gd name="connsiteY1526" fmla="*/ 312917 h 323860"/>
              <a:gd name="connsiteX1527" fmla="*/ 93546 w 338201"/>
              <a:gd name="connsiteY1527" fmla="*/ 313459 h 323860"/>
              <a:gd name="connsiteX1528" fmla="*/ 105926 w 338201"/>
              <a:gd name="connsiteY1528" fmla="*/ 303479 h 323860"/>
              <a:gd name="connsiteX1529" fmla="*/ 103893 w 338201"/>
              <a:gd name="connsiteY1529" fmla="*/ 304483 h 323860"/>
              <a:gd name="connsiteX1530" fmla="*/ 103454 w 338201"/>
              <a:gd name="connsiteY1530" fmla="*/ 303707 h 323860"/>
              <a:gd name="connsiteX1531" fmla="*/ 102407 w 338201"/>
              <a:gd name="connsiteY1531" fmla="*/ 302672 h 323860"/>
              <a:gd name="connsiteX1532" fmla="*/ 100373 w 338201"/>
              <a:gd name="connsiteY1532" fmla="*/ 303575 h 323860"/>
              <a:gd name="connsiteX1533" fmla="*/ 104013 w 338201"/>
              <a:gd name="connsiteY1533" fmla="*/ 301102 h 323860"/>
              <a:gd name="connsiteX1534" fmla="*/ 103995 w 338201"/>
              <a:gd name="connsiteY1534" fmla="*/ 298919 h 323860"/>
              <a:gd name="connsiteX1535" fmla="*/ 106010 w 338201"/>
              <a:gd name="connsiteY1535" fmla="*/ 299508 h 323860"/>
              <a:gd name="connsiteX1536" fmla="*/ 105024 w 338201"/>
              <a:gd name="connsiteY1536" fmla="*/ 301445 h 323860"/>
              <a:gd name="connsiteX1537" fmla="*/ 103923 w 338201"/>
              <a:gd name="connsiteY1537" fmla="*/ 288102 h 323860"/>
              <a:gd name="connsiteX1538" fmla="*/ 105000 w 338201"/>
              <a:gd name="connsiteY1538" fmla="*/ 287747 h 323860"/>
              <a:gd name="connsiteX1539" fmla="*/ 103634 w 338201"/>
              <a:gd name="connsiteY1539" fmla="*/ 290100 h 323860"/>
              <a:gd name="connsiteX1540" fmla="*/ 103105 w 338201"/>
              <a:gd name="connsiteY1540" fmla="*/ 289534 h 323860"/>
              <a:gd name="connsiteX1541" fmla="*/ 93179 w 338201"/>
              <a:gd name="connsiteY1541" fmla="*/ 285690 h 323860"/>
              <a:gd name="connsiteX1542" fmla="*/ 92727 w 338201"/>
              <a:gd name="connsiteY1542" fmla="*/ 286604 h 323860"/>
              <a:gd name="connsiteX1543" fmla="*/ 91982 w 338201"/>
              <a:gd name="connsiteY1543" fmla="*/ 285654 h 323860"/>
              <a:gd name="connsiteX1544" fmla="*/ 157271 w 338201"/>
              <a:gd name="connsiteY1544" fmla="*/ 271992 h 323860"/>
              <a:gd name="connsiteX1545" fmla="*/ 155496 w 338201"/>
              <a:gd name="connsiteY1545" fmla="*/ 272184 h 323860"/>
              <a:gd name="connsiteX1546" fmla="*/ 156585 w 338201"/>
              <a:gd name="connsiteY1546" fmla="*/ 270241 h 323860"/>
              <a:gd name="connsiteX1547" fmla="*/ 157487 w 338201"/>
              <a:gd name="connsiteY1547" fmla="*/ 270494 h 323860"/>
              <a:gd name="connsiteX1548" fmla="*/ 158270 w 338201"/>
              <a:gd name="connsiteY1548" fmla="*/ 272143 h 323860"/>
              <a:gd name="connsiteX1549" fmla="*/ 87271 w 338201"/>
              <a:gd name="connsiteY1549" fmla="*/ 277165 h 323860"/>
              <a:gd name="connsiteX1550" fmla="*/ 86610 w 338201"/>
              <a:gd name="connsiteY1550" fmla="*/ 277894 h 323860"/>
              <a:gd name="connsiteX1551" fmla="*/ 85918 w 338201"/>
              <a:gd name="connsiteY1551" fmla="*/ 275944 h 323860"/>
              <a:gd name="connsiteX1552" fmla="*/ 154462 w 338201"/>
              <a:gd name="connsiteY1552" fmla="*/ 267576 h 323860"/>
              <a:gd name="connsiteX1553" fmla="*/ 155749 w 338201"/>
              <a:gd name="connsiteY1553" fmla="*/ 267606 h 323860"/>
              <a:gd name="connsiteX1554" fmla="*/ 154714 w 338201"/>
              <a:gd name="connsiteY1554" fmla="*/ 268653 h 323860"/>
              <a:gd name="connsiteX1555" fmla="*/ 162132 w 338201"/>
              <a:gd name="connsiteY1555" fmla="*/ 264394 h 323860"/>
              <a:gd name="connsiteX1556" fmla="*/ 163251 w 338201"/>
              <a:gd name="connsiteY1556" fmla="*/ 262950 h 323860"/>
              <a:gd name="connsiteX1557" fmla="*/ 164057 w 338201"/>
              <a:gd name="connsiteY1557" fmla="*/ 263203 h 323860"/>
              <a:gd name="connsiteX1558" fmla="*/ 164267 w 338201"/>
              <a:gd name="connsiteY1558" fmla="*/ 265369 h 323860"/>
              <a:gd name="connsiteX1559" fmla="*/ 163527 w 338201"/>
              <a:gd name="connsiteY1559" fmla="*/ 264520 h 323860"/>
              <a:gd name="connsiteX1560" fmla="*/ 166884 w 338201"/>
              <a:gd name="connsiteY1560" fmla="*/ 264243 h 323860"/>
              <a:gd name="connsiteX1561" fmla="*/ 168166 w 338201"/>
              <a:gd name="connsiteY1561" fmla="*/ 263979 h 323860"/>
              <a:gd name="connsiteX1562" fmla="*/ 169453 w 338201"/>
              <a:gd name="connsiteY1562" fmla="*/ 262024 h 323860"/>
              <a:gd name="connsiteX1563" fmla="*/ 173002 w 338201"/>
              <a:gd name="connsiteY1563" fmla="*/ 259750 h 323860"/>
              <a:gd name="connsiteX1564" fmla="*/ 173628 w 338201"/>
              <a:gd name="connsiteY1564" fmla="*/ 260213 h 323860"/>
              <a:gd name="connsiteX1565" fmla="*/ 172406 w 338201"/>
              <a:gd name="connsiteY1565" fmla="*/ 261573 h 323860"/>
              <a:gd name="connsiteX1566" fmla="*/ 168015 w 338201"/>
              <a:gd name="connsiteY1566" fmla="*/ 264881 h 323860"/>
              <a:gd name="connsiteX1567" fmla="*/ 162944 w 338201"/>
              <a:gd name="connsiteY1567" fmla="*/ 259088 h 323860"/>
              <a:gd name="connsiteX1568" fmla="*/ 162595 w 338201"/>
              <a:gd name="connsiteY1568" fmla="*/ 259900 h 323860"/>
              <a:gd name="connsiteX1569" fmla="*/ 161031 w 338201"/>
              <a:gd name="connsiteY1569" fmla="*/ 258595 h 323860"/>
              <a:gd name="connsiteX1570" fmla="*/ 160429 w 338201"/>
              <a:gd name="connsiteY1570" fmla="*/ 256441 h 323860"/>
              <a:gd name="connsiteX1571" fmla="*/ 162102 w 338201"/>
              <a:gd name="connsiteY1571" fmla="*/ 256261 h 323860"/>
              <a:gd name="connsiteX1572" fmla="*/ 163082 w 338201"/>
              <a:gd name="connsiteY1572" fmla="*/ 257891 h 323860"/>
              <a:gd name="connsiteX1573" fmla="*/ 179577 w 338201"/>
              <a:gd name="connsiteY1573" fmla="*/ 256327 h 323860"/>
              <a:gd name="connsiteX1574" fmla="*/ 177231 w 338201"/>
              <a:gd name="connsiteY1574" fmla="*/ 257049 h 323860"/>
              <a:gd name="connsiteX1575" fmla="*/ 174193 w 338201"/>
              <a:gd name="connsiteY1575" fmla="*/ 255918 h 323860"/>
              <a:gd name="connsiteX1576" fmla="*/ 175108 w 338201"/>
              <a:gd name="connsiteY1576" fmla="*/ 254384 h 323860"/>
              <a:gd name="connsiteX1577" fmla="*/ 178765 w 338201"/>
              <a:gd name="connsiteY1577" fmla="*/ 254185 h 323860"/>
              <a:gd name="connsiteX1578" fmla="*/ 180823 w 338201"/>
              <a:gd name="connsiteY1578" fmla="*/ 255472 h 323860"/>
              <a:gd name="connsiteX1579" fmla="*/ 224299 w 338201"/>
              <a:gd name="connsiteY1579" fmla="*/ 206432 h 323860"/>
              <a:gd name="connsiteX1580" fmla="*/ 220551 w 338201"/>
              <a:gd name="connsiteY1580" fmla="*/ 210703 h 323860"/>
              <a:gd name="connsiteX1581" fmla="*/ 220599 w 338201"/>
              <a:gd name="connsiteY1581" fmla="*/ 211587 h 323860"/>
              <a:gd name="connsiteX1582" fmla="*/ 219336 w 338201"/>
              <a:gd name="connsiteY1582" fmla="*/ 213934 h 323860"/>
              <a:gd name="connsiteX1583" fmla="*/ 216767 w 338201"/>
              <a:gd name="connsiteY1583" fmla="*/ 212387 h 323860"/>
              <a:gd name="connsiteX1584" fmla="*/ 214144 w 338201"/>
              <a:gd name="connsiteY1584" fmla="*/ 209644 h 323860"/>
              <a:gd name="connsiteX1585" fmla="*/ 218127 w 338201"/>
              <a:gd name="connsiteY1585" fmla="*/ 208044 h 323860"/>
              <a:gd name="connsiteX1586" fmla="*/ 219528 w 338201"/>
              <a:gd name="connsiteY1586" fmla="*/ 206384 h 323860"/>
              <a:gd name="connsiteX1587" fmla="*/ 221122 w 338201"/>
              <a:gd name="connsiteY1587" fmla="*/ 206504 h 323860"/>
              <a:gd name="connsiteX1588" fmla="*/ 222464 w 338201"/>
              <a:gd name="connsiteY1588" fmla="*/ 205536 h 323860"/>
              <a:gd name="connsiteX1589" fmla="*/ 208959 w 338201"/>
              <a:gd name="connsiteY1589" fmla="*/ 207238 h 323860"/>
              <a:gd name="connsiteX1590" fmla="*/ 207563 w 338201"/>
              <a:gd name="connsiteY1590" fmla="*/ 207214 h 323860"/>
              <a:gd name="connsiteX1591" fmla="*/ 207804 w 338201"/>
              <a:gd name="connsiteY1591" fmla="*/ 206107 h 323860"/>
              <a:gd name="connsiteX1592" fmla="*/ 213001 w 338201"/>
              <a:gd name="connsiteY1592" fmla="*/ 203057 h 323860"/>
              <a:gd name="connsiteX1593" fmla="*/ 210878 w 338201"/>
              <a:gd name="connsiteY1593" fmla="*/ 204158 h 323860"/>
              <a:gd name="connsiteX1594" fmla="*/ 210944 w 338201"/>
              <a:gd name="connsiteY1594" fmla="*/ 203556 h 323860"/>
              <a:gd name="connsiteX1595" fmla="*/ 220701 w 338201"/>
              <a:gd name="connsiteY1595" fmla="*/ 200368 h 323860"/>
              <a:gd name="connsiteX1596" fmla="*/ 222903 w 338201"/>
              <a:gd name="connsiteY1596" fmla="*/ 200651 h 323860"/>
              <a:gd name="connsiteX1597" fmla="*/ 221730 w 338201"/>
              <a:gd name="connsiteY1597" fmla="*/ 201012 h 323860"/>
              <a:gd name="connsiteX1598" fmla="*/ 269297 w 338201"/>
              <a:gd name="connsiteY1598" fmla="*/ 146695 h 323860"/>
              <a:gd name="connsiteX1599" fmla="*/ 269544 w 338201"/>
              <a:gd name="connsiteY1599" fmla="*/ 147670 h 323860"/>
              <a:gd name="connsiteX1600" fmla="*/ 267161 w 338201"/>
              <a:gd name="connsiteY1600" fmla="*/ 147700 h 323860"/>
              <a:gd name="connsiteX1601" fmla="*/ 267233 w 338201"/>
              <a:gd name="connsiteY1601" fmla="*/ 147098 h 323860"/>
              <a:gd name="connsiteX1602" fmla="*/ 330911 w 338201"/>
              <a:gd name="connsiteY1602" fmla="*/ 133027 h 323860"/>
              <a:gd name="connsiteX1603" fmla="*/ 331723 w 338201"/>
              <a:gd name="connsiteY1603" fmla="*/ 133388 h 323860"/>
              <a:gd name="connsiteX1604" fmla="*/ 332126 w 338201"/>
              <a:gd name="connsiteY1604" fmla="*/ 135349 h 323860"/>
              <a:gd name="connsiteX1605" fmla="*/ 333143 w 338201"/>
              <a:gd name="connsiteY1605" fmla="*/ 145317 h 323860"/>
              <a:gd name="connsiteX1606" fmla="*/ 334448 w 338201"/>
              <a:gd name="connsiteY1606" fmla="*/ 141774 h 323860"/>
              <a:gd name="connsiteX1607" fmla="*/ 335374 w 338201"/>
              <a:gd name="connsiteY1607" fmla="*/ 140535 h 323860"/>
              <a:gd name="connsiteX1608" fmla="*/ 335681 w 338201"/>
              <a:gd name="connsiteY1608" fmla="*/ 138832 h 323860"/>
              <a:gd name="connsiteX1609" fmla="*/ 336078 w 338201"/>
              <a:gd name="connsiteY1609" fmla="*/ 133154 h 323860"/>
              <a:gd name="connsiteX1610" fmla="*/ 334815 w 338201"/>
              <a:gd name="connsiteY1610" fmla="*/ 131734 h 323860"/>
              <a:gd name="connsiteX1611" fmla="*/ 336337 w 338201"/>
              <a:gd name="connsiteY1611" fmla="*/ 128672 h 323860"/>
              <a:gd name="connsiteX1612" fmla="*/ 335819 w 338201"/>
              <a:gd name="connsiteY1612" fmla="*/ 120659 h 323860"/>
              <a:gd name="connsiteX1613" fmla="*/ 333810 w 338201"/>
              <a:gd name="connsiteY1613" fmla="*/ 116400 h 323860"/>
              <a:gd name="connsiteX1614" fmla="*/ 333143 w 338201"/>
              <a:gd name="connsiteY1614" fmla="*/ 113157 h 323860"/>
              <a:gd name="connsiteX1615" fmla="*/ 333419 w 338201"/>
              <a:gd name="connsiteY1615" fmla="*/ 110859 h 323860"/>
              <a:gd name="connsiteX1616" fmla="*/ 332433 w 338201"/>
              <a:gd name="connsiteY1616" fmla="*/ 109127 h 323860"/>
              <a:gd name="connsiteX1617" fmla="*/ 332024 w 338201"/>
              <a:gd name="connsiteY1617" fmla="*/ 106961 h 323860"/>
              <a:gd name="connsiteX1618" fmla="*/ 330363 w 338201"/>
              <a:gd name="connsiteY1618" fmla="*/ 103772 h 323860"/>
              <a:gd name="connsiteX1619" fmla="*/ 328541 w 338201"/>
              <a:gd name="connsiteY1619" fmla="*/ 101191 h 323860"/>
              <a:gd name="connsiteX1620" fmla="*/ 326116 w 338201"/>
              <a:gd name="connsiteY1620" fmla="*/ 98545 h 323860"/>
              <a:gd name="connsiteX1621" fmla="*/ 323950 w 338201"/>
              <a:gd name="connsiteY1621" fmla="*/ 96969 h 323860"/>
              <a:gd name="connsiteX1622" fmla="*/ 325863 w 338201"/>
              <a:gd name="connsiteY1622" fmla="*/ 97462 h 323860"/>
              <a:gd name="connsiteX1623" fmla="*/ 328679 w 338201"/>
              <a:gd name="connsiteY1623" fmla="*/ 99989 h 323860"/>
              <a:gd name="connsiteX1624" fmla="*/ 331554 w 338201"/>
              <a:gd name="connsiteY1624" fmla="*/ 103718 h 323860"/>
              <a:gd name="connsiteX1625" fmla="*/ 333076 w 338201"/>
              <a:gd name="connsiteY1625" fmla="*/ 106215 h 323860"/>
              <a:gd name="connsiteX1626" fmla="*/ 335326 w 338201"/>
              <a:gd name="connsiteY1626" fmla="*/ 111256 h 323860"/>
              <a:gd name="connsiteX1627" fmla="*/ 337360 w 338201"/>
              <a:gd name="connsiteY1627" fmla="*/ 117898 h 323860"/>
              <a:gd name="connsiteX1628" fmla="*/ 338202 w 338201"/>
              <a:gd name="connsiteY1628" fmla="*/ 126392 h 323860"/>
              <a:gd name="connsiteX1629" fmla="*/ 337931 w 338201"/>
              <a:gd name="connsiteY1629" fmla="*/ 134447 h 323860"/>
              <a:gd name="connsiteX1630" fmla="*/ 337474 w 338201"/>
              <a:gd name="connsiteY1630" fmla="*/ 138935 h 323860"/>
              <a:gd name="connsiteX1631" fmla="*/ 335946 w 338201"/>
              <a:gd name="connsiteY1631" fmla="*/ 143880 h 323860"/>
              <a:gd name="connsiteX1632" fmla="*/ 333161 w 338201"/>
              <a:gd name="connsiteY1632" fmla="*/ 151279 h 323860"/>
              <a:gd name="connsiteX1633" fmla="*/ 332096 w 338201"/>
              <a:gd name="connsiteY1633" fmla="*/ 151820 h 323860"/>
              <a:gd name="connsiteX1634" fmla="*/ 333172 w 338201"/>
              <a:gd name="connsiteY1634" fmla="*/ 147700 h 323860"/>
              <a:gd name="connsiteX1635" fmla="*/ 249517 w 338201"/>
              <a:gd name="connsiteY1635" fmla="*/ 129171 h 323860"/>
              <a:gd name="connsiteX1636" fmla="*/ 250299 w 338201"/>
              <a:gd name="connsiteY1636" fmla="*/ 130820 h 323860"/>
              <a:gd name="connsiteX1637" fmla="*/ 249746 w 338201"/>
              <a:gd name="connsiteY1637" fmla="*/ 131740 h 323860"/>
              <a:gd name="connsiteX1638" fmla="*/ 248735 w 338201"/>
              <a:gd name="connsiteY1638" fmla="*/ 131295 h 323860"/>
              <a:gd name="connsiteX1639" fmla="*/ 254697 w 338201"/>
              <a:gd name="connsiteY1639" fmla="*/ 125820 h 323860"/>
              <a:gd name="connsiteX1640" fmla="*/ 254017 w 338201"/>
              <a:gd name="connsiteY1640" fmla="*/ 126061 h 323860"/>
              <a:gd name="connsiteX1641" fmla="*/ 253932 w 338201"/>
              <a:gd name="connsiteY1641" fmla="*/ 124473 h 323860"/>
              <a:gd name="connsiteX1642" fmla="*/ 255045 w 338201"/>
              <a:gd name="connsiteY1642" fmla="*/ 124912 h 323860"/>
              <a:gd name="connsiteX1643" fmla="*/ 247634 w 338201"/>
              <a:gd name="connsiteY1643" fmla="*/ 121729 h 323860"/>
              <a:gd name="connsiteX1644" fmla="*/ 248314 w 338201"/>
              <a:gd name="connsiteY1644" fmla="*/ 123378 h 323860"/>
              <a:gd name="connsiteX1645" fmla="*/ 249252 w 338201"/>
              <a:gd name="connsiteY1645" fmla="*/ 124220 h 323860"/>
              <a:gd name="connsiteX1646" fmla="*/ 248151 w 338201"/>
              <a:gd name="connsiteY1646" fmla="*/ 125869 h 323860"/>
              <a:gd name="connsiteX1647" fmla="*/ 247851 w 338201"/>
              <a:gd name="connsiteY1647" fmla="*/ 123901 h 323860"/>
              <a:gd name="connsiteX1648" fmla="*/ 246720 w 338201"/>
              <a:gd name="connsiteY1648" fmla="*/ 121279 h 323860"/>
              <a:gd name="connsiteX1649" fmla="*/ 247081 w 338201"/>
              <a:gd name="connsiteY1649" fmla="*/ 120563 h 323860"/>
              <a:gd name="connsiteX1650" fmla="*/ 249319 w 338201"/>
              <a:gd name="connsiteY1650" fmla="*/ 121639 h 323860"/>
              <a:gd name="connsiteX1651" fmla="*/ 259112 w 338201"/>
              <a:gd name="connsiteY1651" fmla="*/ 115365 h 323860"/>
              <a:gd name="connsiteX1652" fmla="*/ 258270 w 338201"/>
              <a:gd name="connsiteY1652" fmla="*/ 116406 h 323860"/>
              <a:gd name="connsiteX1653" fmla="*/ 258017 w 338201"/>
              <a:gd name="connsiteY1653" fmla="*/ 115323 h 323860"/>
              <a:gd name="connsiteX1654" fmla="*/ 244175 w 338201"/>
              <a:gd name="connsiteY1654" fmla="*/ 116351 h 323860"/>
              <a:gd name="connsiteX1655" fmla="*/ 243772 w 338201"/>
              <a:gd name="connsiteY1655" fmla="*/ 114384 h 323860"/>
              <a:gd name="connsiteX1656" fmla="*/ 244500 w 338201"/>
              <a:gd name="connsiteY1656" fmla="*/ 115046 h 323860"/>
              <a:gd name="connsiteX1657" fmla="*/ 246293 w 338201"/>
              <a:gd name="connsiteY1657" fmla="*/ 115148 h 323860"/>
              <a:gd name="connsiteX1658" fmla="*/ 246040 w 338201"/>
              <a:gd name="connsiteY1658" fmla="*/ 115954 h 323860"/>
              <a:gd name="connsiteX1659" fmla="*/ 269568 w 338201"/>
              <a:gd name="connsiteY1659" fmla="*/ 85833 h 323860"/>
              <a:gd name="connsiteX1660" fmla="*/ 271108 w 338201"/>
              <a:gd name="connsiteY1660" fmla="*/ 82970 h 323860"/>
              <a:gd name="connsiteX1661" fmla="*/ 272034 w 338201"/>
              <a:gd name="connsiteY1661" fmla="*/ 83716 h 323860"/>
              <a:gd name="connsiteX1662" fmla="*/ 271330 w 338201"/>
              <a:gd name="connsiteY1662" fmla="*/ 85340 h 323860"/>
              <a:gd name="connsiteX1663" fmla="*/ 269995 w 338201"/>
              <a:gd name="connsiteY1663" fmla="*/ 86405 h 323860"/>
              <a:gd name="connsiteX1664" fmla="*/ 268244 w 338201"/>
              <a:gd name="connsiteY1664" fmla="*/ 88980 h 323860"/>
              <a:gd name="connsiteX1665" fmla="*/ 267450 w 338201"/>
              <a:gd name="connsiteY1665" fmla="*/ 90905 h 323860"/>
              <a:gd name="connsiteX1666" fmla="*/ 266097 w 338201"/>
              <a:gd name="connsiteY1666" fmla="*/ 91572 h 323860"/>
              <a:gd name="connsiteX1667" fmla="*/ 264021 w 338201"/>
              <a:gd name="connsiteY1667" fmla="*/ 95453 h 323860"/>
              <a:gd name="connsiteX1668" fmla="*/ 265164 w 338201"/>
              <a:gd name="connsiteY1668" fmla="*/ 96487 h 323860"/>
              <a:gd name="connsiteX1669" fmla="*/ 266307 w 338201"/>
              <a:gd name="connsiteY1669" fmla="*/ 95531 h 323860"/>
              <a:gd name="connsiteX1670" fmla="*/ 266927 w 338201"/>
              <a:gd name="connsiteY1670" fmla="*/ 97883 h 323860"/>
              <a:gd name="connsiteX1671" fmla="*/ 268353 w 338201"/>
              <a:gd name="connsiteY1671" fmla="*/ 100488 h 323860"/>
              <a:gd name="connsiteX1672" fmla="*/ 273129 w 338201"/>
              <a:gd name="connsiteY1672" fmla="*/ 100728 h 323860"/>
              <a:gd name="connsiteX1673" fmla="*/ 275764 w 338201"/>
              <a:gd name="connsiteY1673" fmla="*/ 101691 h 323860"/>
              <a:gd name="connsiteX1674" fmla="*/ 276720 w 338201"/>
              <a:gd name="connsiteY1674" fmla="*/ 104813 h 323860"/>
              <a:gd name="connsiteX1675" fmla="*/ 275252 w 338201"/>
              <a:gd name="connsiteY1675" fmla="*/ 107075 h 323860"/>
              <a:gd name="connsiteX1676" fmla="*/ 272070 w 338201"/>
              <a:gd name="connsiteY1676" fmla="*/ 107039 h 323860"/>
              <a:gd name="connsiteX1677" fmla="*/ 270566 w 338201"/>
              <a:gd name="connsiteY1677" fmla="*/ 108609 h 323860"/>
              <a:gd name="connsiteX1678" fmla="*/ 271234 w 338201"/>
              <a:gd name="connsiteY1678" fmla="*/ 111852 h 323860"/>
              <a:gd name="connsiteX1679" fmla="*/ 273099 w 338201"/>
              <a:gd name="connsiteY1679" fmla="*/ 113241 h 323860"/>
              <a:gd name="connsiteX1680" fmla="*/ 271005 w 338201"/>
              <a:gd name="connsiteY1680" fmla="*/ 115040 h 323860"/>
              <a:gd name="connsiteX1681" fmla="*/ 268569 w 338201"/>
              <a:gd name="connsiteY1681" fmla="*/ 114077 h 323860"/>
              <a:gd name="connsiteX1682" fmla="*/ 269291 w 338201"/>
              <a:gd name="connsiteY1682" fmla="*/ 112646 h 323860"/>
              <a:gd name="connsiteX1683" fmla="*/ 268461 w 338201"/>
              <a:gd name="connsiteY1683" fmla="*/ 110107 h 323860"/>
              <a:gd name="connsiteX1684" fmla="*/ 266367 w 338201"/>
              <a:gd name="connsiteY1684" fmla="*/ 108037 h 323860"/>
              <a:gd name="connsiteX1685" fmla="*/ 265778 w 338201"/>
              <a:gd name="connsiteY1685" fmla="*/ 104392 h 323860"/>
              <a:gd name="connsiteX1686" fmla="*/ 264839 w 338201"/>
              <a:gd name="connsiteY1686" fmla="*/ 103454 h 323860"/>
              <a:gd name="connsiteX1687" fmla="*/ 263239 w 338201"/>
              <a:gd name="connsiteY1687" fmla="*/ 103237 h 323860"/>
              <a:gd name="connsiteX1688" fmla="*/ 262457 w 338201"/>
              <a:gd name="connsiteY1688" fmla="*/ 105463 h 323860"/>
              <a:gd name="connsiteX1689" fmla="*/ 260213 w 338201"/>
              <a:gd name="connsiteY1689" fmla="*/ 108062 h 323860"/>
              <a:gd name="connsiteX1690" fmla="*/ 260454 w 338201"/>
              <a:gd name="connsiteY1690" fmla="*/ 110733 h 323860"/>
              <a:gd name="connsiteX1691" fmla="*/ 259419 w 338201"/>
              <a:gd name="connsiteY1691" fmla="*/ 109891 h 323860"/>
              <a:gd name="connsiteX1692" fmla="*/ 259329 w 338201"/>
              <a:gd name="connsiteY1692" fmla="*/ 108206 h 323860"/>
              <a:gd name="connsiteX1693" fmla="*/ 258210 w 338201"/>
              <a:gd name="connsiteY1693" fmla="*/ 107671 h 323860"/>
              <a:gd name="connsiteX1694" fmla="*/ 254769 w 338201"/>
              <a:gd name="connsiteY1694" fmla="*/ 108248 h 323860"/>
              <a:gd name="connsiteX1695" fmla="*/ 254125 w 338201"/>
              <a:gd name="connsiteY1695" fmla="*/ 107388 h 323860"/>
              <a:gd name="connsiteX1696" fmla="*/ 252122 w 338201"/>
              <a:gd name="connsiteY1696" fmla="*/ 107099 h 323860"/>
              <a:gd name="connsiteX1697" fmla="*/ 250871 w 338201"/>
              <a:gd name="connsiteY1697" fmla="*/ 109644 h 323860"/>
              <a:gd name="connsiteX1698" fmla="*/ 249487 w 338201"/>
              <a:gd name="connsiteY1698" fmla="*/ 107930 h 323860"/>
              <a:gd name="connsiteX1699" fmla="*/ 248855 w 338201"/>
              <a:gd name="connsiteY1699" fmla="*/ 105283 h 323860"/>
              <a:gd name="connsiteX1700" fmla="*/ 252543 w 338201"/>
              <a:gd name="connsiteY1700" fmla="*/ 103700 h 323860"/>
              <a:gd name="connsiteX1701" fmla="*/ 254450 w 338201"/>
              <a:gd name="connsiteY1701" fmla="*/ 98442 h 323860"/>
              <a:gd name="connsiteX1702" fmla="*/ 260369 w 338201"/>
              <a:gd name="connsiteY1702" fmla="*/ 93961 h 323860"/>
              <a:gd name="connsiteX1703" fmla="*/ 265032 w 338201"/>
              <a:gd name="connsiteY1703" fmla="*/ 90141 h 323860"/>
              <a:gd name="connsiteX1704" fmla="*/ 232619 w 338201"/>
              <a:gd name="connsiteY1704" fmla="*/ 91049 h 323860"/>
              <a:gd name="connsiteX1705" fmla="*/ 232980 w 338201"/>
              <a:gd name="connsiteY1705" fmla="*/ 90237 h 323860"/>
              <a:gd name="connsiteX1706" fmla="*/ 234604 w 338201"/>
              <a:gd name="connsiteY1706" fmla="*/ 90947 h 323860"/>
              <a:gd name="connsiteX1707" fmla="*/ 233076 w 338201"/>
              <a:gd name="connsiteY1707" fmla="*/ 94009 h 323860"/>
              <a:gd name="connsiteX1708" fmla="*/ 231506 w 338201"/>
              <a:gd name="connsiteY1708" fmla="*/ 94388 h 323860"/>
              <a:gd name="connsiteX1709" fmla="*/ 230194 w 338201"/>
              <a:gd name="connsiteY1709" fmla="*/ 94057 h 323860"/>
              <a:gd name="connsiteX1710" fmla="*/ 231037 w 338201"/>
              <a:gd name="connsiteY1710" fmla="*/ 93022 h 323860"/>
              <a:gd name="connsiteX1711" fmla="*/ 230646 w 338201"/>
              <a:gd name="connsiteY1711" fmla="*/ 91254 h 323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</a:cxnLst>
            <a:rect l="l" t="t" r="r" b="b"/>
            <a:pathLst>
              <a:path w="338201" h="323860">
                <a:moveTo>
                  <a:pt x="166018" y="125026"/>
                </a:moveTo>
                <a:lnTo>
                  <a:pt x="166511" y="125002"/>
                </a:lnTo>
                <a:lnTo>
                  <a:pt x="166150" y="125718"/>
                </a:lnTo>
                <a:lnTo>
                  <a:pt x="167600" y="130603"/>
                </a:lnTo>
                <a:lnTo>
                  <a:pt x="169399" y="134573"/>
                </a:lnTo>
                <a:lnTo>
                  <a:pt x="170482" y="136306"/>
                </a:lnTo>
                <a:lnTo>
                  <a:pt x="173965" y="138309"/>
                </a:lnTo>
                <a:lnTo>
                  <a:pt x="175854" y="138405"/>
                </a:lnTo>
                <a:lnTo>
                  <a:pt x="178699" y="137762"/>
                </a:lnTo>
                <a:lnTo>
                  <a:pt x="185377" y="134633"/>
                </a:lnTo>
                <a:lnTo>
                  <a:pt x="188024" y="132011"/>
                </a:lnTo>
                <a:lnTo>
                  <a:pt x="190688" y="133659"/>
                </a:lnTo>
                <a:lnTo>
                  <a:pt x="185726" y="137389"/>
                </a:lnTo>
                <a:lnTo>
                  <a:pt x="186640" y="141612"/>
                </a:lnTo>
                <a:lnTo>
                  <a:pt x="187789" y="142640"/>
                </a:lnTo>
                <a:lnTo>
                  <a:pt x="190965" y="144565"/>
                </a:lnTo>
                <a:lnTo>
                  <a:pt x="193883" y="147188"/>
                </a:lnTo>
                <a:lnTo>
                  <a:pt x="196711" y="148127"/>
                </a:lnTo>
                <a:lnTo>
                  <a:pt x="199381" y="147886"/>
                </a:lnTo>
                <a:lnTo>
                  <a:pt x="200603" y="148518"/>
                </a:lnTo>
                <a:lnTo>
                  <a:pt x="205632" y="147856"/>
                </a:lnTo>
                <a:lnTo>
                  <a:pt x="208922" y="146196"/>
                </a:lnTo>
                <a:lnTo>
                  <a:pt x="211485" y="144078"/>
                </a:lnTo>
                <a:lnTo>
                  <a:pt x="212183" y="142153"/>
                </a:lnTo>
                <a:lnTo>
                  <a:pt x="211311" y="136937"/>
                </a:lnTo>
                <a:lnTo>
                  <a:pt x="212767" y="134381"/>
                </a:lnTo>
                <a:lnTo>
                  <a:pt x="212406" y="131325"/>
                </a:lnTo>
                <a:lnTo>
                  <a:pt x="213928" y="128166"/>
                </a:lnTo>
                <a:lnTo>
                  <a:pt x="213489" y="125508"/>
                </a:lnTo>
                <a:lnTo>
                  <a:pt x="211666" y="122921"/>
                </a:lnTo>
                <a:lnTo>
                  <a:pt x="212207" y="121802"/>
                </a:lnTo>
                <a:lnTo>
                  <a:pt x="214734" y="120977"/>
                </a:lnTo>
                <a:lnTo>
                  <a:pt x="216057" y="119516"/>
                </a:lnTo>
                <a:lnTo>
                  <a:pt x="218614" y="117296"/>
                </a:lnTo>
                <a:lnTo>
                  <a:pt x="222729" y="114300"/>
                </a:lnTo>
                <a:lnTo>
                  <a:pt x="223463" y="113175"/>
                </a:lnTo>
                <a:lnTo>
                  <a:pt x="225003" y="112297"/>
                </a:lnTo>
                <a:lnTo>
                  <a:pt x="223691" y="108098"/>
                </a:lnTo>
                <a:lnTo>
                  <a:pt x="224082" y="106094"/>
                </a:lnTo>
                <a:lnTo>
                  <a:pt x="225183" y="104446"/>
                </a:lnTo>
                <a:lnTo>
                  <a:pt x="226020" y="105198"/>
                </a:lnTo>
                <a:lnTo>
                  <a:pt x="228967" y="106431"/>
                </a:lnTo>
                <a:lnTo>
                  <a:pt x="230219" y="107653"/>
                </a:lnTo>
                <a:lnTo>
                  <a:pt x="232167" y="106955"/>
                </a:lnTo>
                <a:lnTo>
                  <a:pt x="234526" y="108423"/>
                </a:lnTo>
                <a:lnTo>
                  <a:pt x="232805" y="109704"/>
                </a:lnTo>
                <a:lnTo>
                  <a:pt x="233064" y="110787"/>
                </a:lnTo>
                <a:lnTo>
                  <a:pt x="235097" y="111768"/>
                </a:lnTo>
                <a:lnTo>
                  <a:pt x="237269" y="109662"/>
                </a:lnTo>
                <a:lnTo>
                  <a:pt x="241131" y="107580"/>
                </a:lnTo>
                <a:lnTo>
                  <a:pt x="244115" y="107617"/>
                </a:lnTo>
                <a:lnTo>
                  <a:pt x="243014" y="109361"/>
                </a:lnTo>
                <a:lnTo>
                  <a:pt x="244440" y="110083"/>
                </a:lnTo>
                <a:lnTo>
                  <a:pt x="244187" y="110889"/>
                </a:lnTo>
                <a:lnTo>
                  <a:pt x="242978" y="110558"/>
                </a:lnTo>
                <a:lnTo>
                  <a:pt x="241847" y="111707"/>
                </a:lnTo>
                <a:lnTo>
                  <a:pt x="239290" y="112243"/>
                </a:lnTo>
                <a:lnTo>
                  <a:pt x="238947" y="113253"/>
                </a:lnTo>
                <a:lnTo>
                  <a:pt x="239880" y="113993"/>
                </a:lnTo>
                <a:lnTo>
                  <a:pt x="240957" y="117416"/>
                </a:lnTo>
                <a:lnTo>
                  <a:pt x="239092" y="115924"/>
                </a:lnTo>
                <a:lnTo>
                  <a:pt x="238791" y="113951"/>
                </a:lnTo>
                <a:lnTo>
                  <a:pt x="238069" y="113494"/>
                </a:lnTo>
                <a:lnTo>
                  <a:pt x="236553" y="114865"/>
                </a:lnTo>
                <a:lnTo>
                  <a:pt x="235957" y="113013"/>
                </a:lnTo>
                <a:lnTo>
                  <a:pt x="235248" y="112748"/>
                </a:lnTo>
                <a:lnTo>
                  <a:pt x="233034" y="114060"/>
                </a:lnTo>
                <a:lnTo>
                  <a:pt x="232733" y="115864"/>
                </a:lnTo>
                <a:lnTo>
                  <a:pt x="234820" y="115852"/>
                </a:lnTo>
                <a:lnTo>
                  <a:pt x="234748" y="116454"/>
                </a:lnTo>
                <a:lnTo>
                  <a:pt x="232559" y="116267"/>
                </a:lnTo>
                <a:lnTo>
                  <a:pt x="231812" y="117200"/>
                </a:lnTo>
                <a:lnTo>
                  <a:pt x="231410" y="119004"/>
                </a:lnTo>
                <a:lnTo>
                  <a:pt x="232246" y="119756"/>
                </a:lnTo>
                <a:lnTo>
                  <a:pt x="233888" y="118878"/>
                </a:lnTo>
                <a:lnTo>
                  <a:pt x="235524" y="119883"/>
                </a:lnTo>
                <a:lnTo>
                  <a:pt x="235211" y="121489"/>
                </a:lnTo>
                <a:lnTo>
                  <a:pt x="235789" y="123047"/>
                </a:lnTo>
                <a:lnTo>
                  <a:pt x="237203" y="123468"/>
                </a:lnTo>
                <a:lnTo>
                  <a:pt x="237774" y="124924"/>
                </a:lnTo>
                <a:lnTo>
                  <a:pt x="238983" y="125261"/>
                </a:lnTo>
                <a:lnTo>
                  <a:pt x="239934" y="124419"/>
                </a:lnTo>
                <a:lnTo>
                  <a:pt x="242509" y="124280"/>
                </a:lnTo>
                <a:lnTo>
                  <a:pt x="244813" y="124756"/>
                </a:lnTo>
                <a:lnTo>
                  <a:pt x="244849" y="125345"/>
                </a:lnTo>
                <a:lnTo>
                  <a:pt x="242557" y="125171"/>
                </a:lnTo>
                <a:lnTo>
                  <a:pt x="242196" y="125983"/>
                </a:lnTo>
                <a:lnTo>
                  <a:pt x="243778" y="127685"/>
                </a:lnTo>
                <a:lnTo>
                  <a:pt x="245288" y="128106"/>
                </a:lnTo>
                <a:lnTo>
                  <a:pt x="246828" y="134676"/>
                </a:lnTo>
                <a:lnTo>
                  <a:pt x="248151" y="137184"/>
                </a:lnTo>
                <a:lnTo>
                  <a:pt x="249836" y="137196"/>
                </a:lnTo>
                <a:lnTo>
                  <a:pt x="250907" y="134856"/>
                </a:lnTo>
                <a:lnTo>
                  <a:pt x="250323" y="133202"/>
                </a:lnTo>
                <a:lnTo>
                  <a:pt x="251899" y="133021"/>
                </a:lnTo>
                <a:lnTo>
                  <a:pt x="253626" y="133719"/>
                </a:lnTo>
                <a:lnTo>
                  <a:pt x="254600" y="131487"/>
                </a:lnTo>
                <a:lnTo>
                  <a:pt x="256044" y="130717"/>
                </a:lnTo>
                <a:lnTo>
                  <a:pt x="257290" y="127872"/>
                </a:lnTo>
                <a:lnTo>
                  <a:pt x="258492" y="124431"/>
                </a:lnTo>
                <a:lnTo>
                  <a:pt x="259509" y="122891"/>
                </a:lnTo>
                <a:lnTo>
                  <a:pt x="260364" y="120262"/>
                </a:lnTo>
                <a:lnTo>
                  <a:pt x="261843" y="118198"/>
                </a:lnTo>
                <a:lnTo>
                  <a:pt x="261530" y="116135"/>
                </a:lnTo>
                <a:lnTo>
                  <a:pt x="264334" y="116484"/>
                </a:lnTo>
                <a:lnTo>
                  <a:pt x="265645" y="115022"/>
                </a:lnTo>
                <a:lnTo>
                  <a:pt x="265988" y="115900"/>
                </a:lnTo>
                <a:lnTo>
                  <a:pt x="265405" y="118012"/>
                </a:lnTo>
                <a:lnTo>
                  <a:pt x="266367" y="119353"/>
                </a:lnTo>
                <a:lnTo>
                  <a:pt x="269556" y="119582"/>
                </a:lnTo>
                <a:lnTo>
                  <a:pt x="269983" y="120153"/>
                </a:lnTo>
                <a:lnTo>
                  <a:pt x="268900" y="124184"/>
                </a:lnTo>
                <a:lnTo>
                  <a:pt x="268708" y="126079"/>
                </a:lnTo>
                <a:lnTo>
                  <a:pt x="269760" y="127216"/>
                </a:lnTo>
                <a:lnTo>
                  <a:pt x="268076" y="127300"/>
                </a:lnTo>
                <a:lnTo>
                  <a:pt x="262102" y="128804"/>
                </a:lnTo>
                <a:lnTo>
                  <a:pt x="259720" y="130717"/>
                </a:lnTo>
                <a:lnTo>
                  <a:pt x="259419" y="132522"/>
                </a:lnTo>
                <a:lnTo>
                  <a:pt x="258330" y="132582"/>
                </a:lnTo>
                <a:lnTo>
                  <a:pt x="256826" y="134146"/>
                </a:lnTo>
                <a:lnTo>
                  <a:pt x="255677" y="136889"/>
                </a:lnTo>
                <a:lnTo>
                  <a:pt x="252970" y="138321"/>
                </a:lnTo>
                <a:lnTo>
                  <a:pt x="254257" y="140138"/>
                </a:lnTo>
                <a:lnTo>
                  <a:pt x="255521" y="139675"/>
                </a:lnTo>
                <a:lnTo>
                  <a:pt x="257825" y="138062"/>
                </a:lnTo>
                <a:lnTo>
                  <a:pt x="261494" y="137972"/>
                </a:lnTo>
                <a:lnTo>
                  <a:pt x="266175" y="136432"/>
                </a:lnTo>
                <a:lnTo>
                  <a:pt x="269321" y="135873"/>
                </a:lnTo>
                <a:lnTo>
                  <a:pt x="269682" y="137142"/>
                </a:lnTo>
                <a:lnTo>
                  <a:pt x="267655" y="138141"/>
                </a:lnTo>
                <a:lnTo>
                  <a:pt x="267041" y="139663"/>
                </a:lnTo>
                <a:lnTo>
                  <a:pt x="265958" y="139819"/>
                </a:lnTo>
                <a:lnTo>
                  <a:pt x="265236" y="141251"/>
                </a:lnTo>
                <a:lnTo>
                  <a:pt x="265315" y="142731"/>
                </a:lnTo>
                <a:lnTo>
                  <a:pt x="264454" y="143374"/>
                </a:lnTo>
                <a:lnTo>
                  <a:pt x="262860" y="143254"/>
                </a:lnTo>
                <a:lnTo>
                  <a:pt x="261356" y="141058"/>
                </a:lnTo>
                <a:lnTo>
                  <a:pt x="259263" y="140866"/>
                </a:lnTo>
                <a:lnTo>
                  <a:pt x="259431" y="142249"/>
                </a:lnTo>
                <a:lnTo>
                  <a:pt x="258011" y="143513"/>
                </a:lnTo>
                <a:lnTo>
                  <a:pt x="260273" y="144987"/>
                </a:lnTo>
                <a:lnTo>
                  <a:pt x="260737" y="146250"/>
                </a:lnTo>
                <a:lnTo>
                  <a:pt x="259311" y="145528"/>
                </a:lnTo>
                <a:lnTo>
                  <a:pt x="257674" y="146509"/>
                </a:lnTo>
                <a:lnTo>
                  <a:pt x="259190" y="148915"/>
                </a:lnTo>
                <a:lnTo>
                  <a:pt x="257187" y="148620"/>
                </a:lnTo>
                <a:lnTo>
                  <a:pt x="256724" y="149240"/>
                </a:lnTo>
                <a:lnTo>
                  <a:pt x="254919" y="146954"/>
                </a:lnTo>
                <a:lnTo>
                  <a:pt x="253812" y="146713"/>
                </a:lnTo>
                <a:lnTo>
                  <a:pt x="255768" y="146112"/>
                </a:lnTo>
                <a:lnTo>
                  <a:pt x="255930" y="145510"/>
                </a:lnTo>
                <a:lnTo>
                  <a:pt x="253897" y="144523"/>
                </a:lnTo>
                <a:lnTo>
                  <a:pt x="250287" y="145805"/>
                </a:lnTo>
                <a:lnTo>
                  <a:pt x="247189" y="147261"/>
                </a:lnTo>
                <a:lnTo>
                  <a:pt x="246942" y="148163"/>
                </a:lnTo>
                <a:lnTo>
                  <a:pt x="248254" y="150479"/>
                </a:lnTo>
                <a:lnTo>
                  <a:pt x="250973" y="149342"/>
                </a:lnTo>
                <a:lnTo>
                  <a:pt x="251406" y="150016"/>
                </a:lnTo>
                <a:lnTo>
                  <a:pt x="253199" y="150118"/>
                </a:lnTo>
                <a:lnTo>
                  <a:pt x="254041" y="151069"/>
                </a:lnTo>
                <a:lnTo>
                  <a:pt x="251935" y="152470"/>
                </a:lnTo>
                <a:lnTo>
                  <a:pt x="252417" y="154233"/>
                </a:lnTo>
                <a:lnTo>
                  <a:pt x="254516" y="154413"/>
                </a:lnTo>
                <a:lnTo>
                  <a:pt x="256122" y="156615"/>
                </a:lnTo>
                <a:lnTo>
                  <a:pt x="257428" y="156946"/>
                </a:lnTo>
                <a:lnTo>
                  <a:pt x="259088" y="156465"/>
                </a:lnTo>
                <a:lnTo>
                  <a:pt x="260616" y="155286"/>
                </a:lnTo>
                <a:lnTo>
                  <a:pt x="261230" y="153770"/>
                </a:lnTo>
                <a:lnTo>
                  <a:pt x="262980" y="153078"/>
                </a:lnTo>
                <a:lnTo>
                  <a:pt x="263612" y="155628"/>
                </a:lnTo>
                <a:lnTo>
                  <a:pt x="263414" y="157523"/>
                </a:lnTo>
                <a:lnTo>
                  <a:pt x="263895" y="159088"/>
                </a:lnTo>
                <a:lnTo>
                  <a:pt x="264918" y="159629"/>
                </a:lnTo>
                <a:lnTo>
                  <a:pt x="261903" y="160880"/>
                </a:lnTo>
                <a:lnTo>
                  <a:pt x="260183" y="160279"/>
                </a:lnTo>
                <a:lnTo>
                  <a:pt x="256856" y="157469"/>
                </a:lnTo>
                <a:lnTo>
                  <a:pt x="253283" y="157361"/>
                </a:lnTo>
                <a:lnTo>
                  <a:pt x="251262" y="158661"/>
                </a:lnTo>
                <a:lnTo>
                  <a:pt x="249577" y="156766"/>
                </a:lnTo>
                <a:lnTo>
                  <a:pt x="246503" y="156826"/>
                </a:lnTo>
                <a:lnTo>
                  <a:pt x="245661" y="157764"/>
                </a:lnTo>
                <a:lnTo>
                  <a:pt x="245817" y="160832"/>
                </a:lnTo>
                <a:lnTo>
                  <a:pt x="243621" y="164321"/>
                </a:lnTo>
                <a:lnTo>
                  <a:pt x="241769" y="166800"/>
                </a:lnTo>
                <a:lnTo>
                  <a:pt x="242749" y="168538"/>
                </a:lnTo>
                <a:lnTo>
                  <a:pt x="242298" y="169357"/>
                </a:lnTo>
                <a:lnTo>
                  <a:pt x="242442" y="172124"/>
                </a:lnTo>
                <a:lnTo>
                  <a:pt x="246768" y="175071"/>
                </a:lnTo>
                <a:lnTo>
                  <a:pt x="248428" y="174590"/>
                </a:lnTo>
                <a:lnTo>
                  <a:pt x="250131" y="176684"/>
                </a:lnTo>
                <a:lnTo>
                  <a:pt x="250167" y="177375"/>
                </a:lnTo>
                <a:lnTo>
                  <a:pt x="247484" y="177316"/>
                </a:lnTo>
                <a:lnTo>
                  <a:pt x="246052" y="176600"/>
                </a:lnTo>
                <a:lnTo>
                  <a:pt x="243772" y="174735"/>
                </a:lnTo>
                <a:lnTo>
                  <a:pt x="242779" y="176575"/>
                </a:lnTo>
                <a:lnTo>
                  <a:pt x="243862" y="178404"/>
                </a:lnTo>
                <a:lnTo>
                  <a:pt x="241564" y="178031"/>
                </a:lnTo>
                <a:lnTo>
                  <a:pt x="241275" y="180131"/>
                </a:lnTo>
                <a:lnTo>
                  <a:pt x="243200" y="182706"/>
                </a:lnTo>
                <a:lnTo>
                  <a:pt x="241372" y="183794"/>
                </a:lnTo>
                <a:lnTo>
                  <a:pt x="238111" y="184167"/>
                </a:lnTo>
                <a:lnTo>
                  <a:pt x="236619" y="180275"/>
                </a:lnTo>
                <a:lnTo>
                  <a:pt x="237943" y="178916"/>
                </a:lnTo>
                <a:lnTo>
                  <a:pt x="236661" y="175409"/>
                </a:lnTo>
                <a:lnTo>
                  <a:pt x="235007" y="174205"/>
                </a:lnTo>
                <a:lnTo>
                  <a:pt x="233292" y="171811"/>
                </a:lnTo>
                <a:lnTo>
                  <a:pt x="232167" y="171179"/>
                </a:lnTo>
                <a:lnTo>
                  <a:pt x="231343" y="172413"/>
                </a:lnTo>
                <a:lnTo>
                  <a:pt x="228781" y="170861"/>
                </a:lnTo>
                <a:lnTo>
                  <a:pt x="226621" y="171372"/>
                </a:lnTo>
                <a:lnTo>
                  <a:pt x="228245" y="175854"/>
                </a:lnTo>
                <a:lnTo>
                  <a:pt x="229767" y="176467"/>
                </a:lnTo>
                <a:lnTo>
                  <a:pt x="230219" y="177532"/>
                </a:lnTo>
                <a:lnTo>
                  <a:pt x="228347" y="177731"/>
                </a:lnTo>
                <a:lnTo>
                  <a:pt x="227650" y="179553"/>
                </a:lnTo>
                <a:lnTo>
                  <a:pt x="227818" y="180937"/>
                </a:lnTo>
                <a:lnTo>
                  <a:pt x="229659" y="181930"/>
                </a:lnTo>
                <a:lnTo>
                  <a:pt x="226657" y="181490"/>
                </a:lnTo>
                <a:lnTo>
                  <a:pt x="226922" y="182772"/>
                </a:lnTo>
                <a:lnTo>
                  <a:pt x="228570" y="183873"/>
                </a:lnTo>
                <a:lnTo>
                  <a:pt x="230471" y="184173"/>
                </a:lnTo>
                <a:lnTo>
                  <a:pt x="231265" y="186014"/>
                </a:lnTo>
                <a:lnTo>
                  <a:pt x="232769" y="188120"/>
                </a:lnTo>
                <a:lnTo>
                  <a:pt x="231127" y="187218"/>
                </a:lnTo>
                <a:lnTo>
                  <a:pt x="229352" y="187404"/>
                </a:lnTo>
                <a:lnTo>
                  <a:pt x="227764" y="185503"/>
                </a:lnTo>
                <a:lnTo>
                  <a:pt x="223992" y="185503"/>
                </a:lnTo>
                <a:lnTo>
                  <a:pt x="221568" y="184739"/>
                </a:lnTo>
                <a:lnTo>
                  <a:pt x="218849" y="185876"/>
                </a:lnTo>
                <a:lnTo>
                  <a:pt x="217290" y="188342"/>
                </a:lnTo>
                <a:lnTo>
                  <a:pt x="213019" y="190249"/>
                </a:lnTo>
                <a:lnTo>
                  <a:pt x="210872" y="188974"/>
                </a:lnTo>
                <a:lnTo>
                  <a:pt x="206119" y="189124"/>
                </a:lnTo>
                <a:lnTo>
                  <a:pt x="205554" y="189750"/>
                </a:lnTo>
                <a:lnTo>
                  <a:pt x="209151" y="192138"/>
                </a:lnTo>
                <a:lnTo>
                  <a:pt x="211714" y="191711"/>
                </a:lnTo>
                <a:lnTo>
                  <a:pt x="211094" y="193227"/>
                </a:lnTo>
                <a:lnTo>
                  <a:pt x="212159" y="194563"/>
                </a:lnTo>
                <a:lnTo>
                  <a:pt x="213579" y="195086"/>
                </a:lnTo>
                <a:lnTo>
                  <a:pt x="214818" y="194123"/>
                </a:lnTo>
                <a:lnTo>
                  <a:pt x="216635" y="194725"/>
                </a:lnTo>
                <a:lnTo>
                  <a:pt x="215053" y="194905"/>
                </a:lnTo>
                <a:lnTo>
                  <a:pt x="213819" y="195964"/>
                </a:lnTo>
                <a:lnTo>
                  <a:pt x="215780" y="197348"/>
                </a:lnTo>
                <a:lnTo>
                  <a:pt x="217206" y="199953"/>
                </a:lnTo>
                <a:lnTo>
                  <a:pt x="212514" y="197619"/>
                </a:lnTo>
                <a:lnTo>
                  <a:pt x="211148" y="197992"/>
                </a:lnTo>
                <a:lnTo>
                  <a:pt x="210697" y="195134"/>
                </a:lnTo>
                <a:lnTo>
                  <a:pt x="208592" y="192866"/>
                </a:lnTo>
                <a:lnTo>
                  <a:pt x="207220" y="193137"/>
                </a:lnTo>
                <a:lnTo>
                  <a:pt x="204441" y="193083"/>
                </a:lnTo>
                <a:lnTo>
                  <a:pt x="202876" y="193564"/>
                </a:lnTo>
                <a:lnTo>
                  <a:pt x="202467" y="195273"/>
                </a:lnTo>
                <a:lnTo>
                  <a:pt x="203448" y="195020"/>
                </a:lnTo>
                <a:lnTo>
                  <a:pt x="205102" y="196325"/>
                </a:lnTo>
                <a:lnTo>
                  <a:pt x="205211" y="198304"/>
                </a:lnTo>
                <a:lnTo>
                  <a:pt x="203743" y="198780"/>
                </a:lnTo>
                <a:lnTo>
                  <a:pt x="205903" y="200151"/>
                </a:lnTo>
                <a:lnTo>
                  <a:pt x="209272" y="199971"/>
                </a:lnTo>
                <a:lnTo>
                  <a:pt x="210956" y="201974"/>
                </a:lnTo>
                <a:lnTo>
                  <a:pt x="210499" y="202594"/>
                </a:lnTo>
                <a:lnTo>
                  <a:pt x="207623" y="204531"/>
                </a:lnTo>
                <a:lnTo>
                  <a:pt x="205223" y="204260"/>
                </a:lnTo>
                <a:lnTo>
                  <a:pt x="204176" y="205102"/>
                </a:lnTo>
                <a:lnTo>
                  <a:pt x="205048" y="206546"/>
                </a:lnTo>
                <a:lnTo>
                  <a:pt x="204712" y="207761"/>
                </a:lnTo>
                <a:lnTo>
                  <a:pt x="206011" y="209777"/>
                </a:lnTo>
                <a:lnTo>
                  <a:pt x="209416" y="210390"/>
                </a:lnTo>
                <a:lnTo>
                  <a:pt x="209608" y="212165"/>
                </a:lnTo>
                <a:lnTo>
                  <a:pt x="212857" y="215474"/>
                </a:lnTo>
                <a:lnTo>
                  <a:pt x="214650" y="215474"/>
                </a:lnTo>
                <a:lnTo>
                  <a:pt x="218229" y="217471"/>
                </a:lnTo>
                <a:lnTo>
                  <a:pt x="220744" y="216250"/>
                </a:lnTo>
                <a:lnTo>
                  <a:pt x="224594" y="215847"/>
                </a:lnTo>
                <a:lnTo>
                  <a:pt x="225195" y="217802"/>
                </a:lnTo>
                <a:lnTo>
                  <a:pt x="224582" y="219420"/>
                </a:lnTo>
                <a:lnTo>
                  <a:pt x="227084" y="221670"/>
                </a:lnTo>
                <a:lnTo>
                  <a:pt x="228347" y="221207"/>
                </a:lnTo>
                <a:lnTo>
                  <a:pt x="228329" y="222698"/>
                </a:lnTo>
                <a:lnTo>
                  <a:pt x="229556" y="223421"/>
                </a:lnTo>
                <a:lnTo>
                  <a:pt x="231482" y="222337"/>
                </a:lnTo>
                <a:lnTo>
                  <a:pt x="233160" y="222043"/>
                </a:lnTo>
                <a:lnTo>
                  <a:pt x="231235" y="223240"/>
                </a:lnTo>
                <a:lnTo>
                  <a:pt x="230736" y="225051"/>
                </a:lnTo>
                <a:lnTo>
                  <a:pt x="231037" y="226922"/>
                </a:lnTo>
                <a:lnTo>
                  <a:pt x="232005" y="228456"/>
                </a:lnTo>
                <a:lnTo>
                  <a:pt x="234267" y="229930"/>
                </a:lnTo>
                <a:lnTo>
                  <a:pt x="234869" y="231975"/>
                </a:lnTo>
                <a:lnTo>
                  <a:pt x="230814" y="232191"/>
                </a:lnTo>
                <a:lnTo>
                  <a:pt x="229280" y="231380"/>
                </a:lnTo>
                <a:lnTo>
                  <a:pt x="228239" y="234213"/>
                </a:lnTo>
                <a:lnTo>
                  <a:pt x="230730" y="234381"/>
                </a:lnTo>
                <a:lnTo>
                  <a:pt x="232173" y="235398"/>
                </a:lnTo>
                <a:lnTo>
                  <a:pt x="236553" y="235663"/>
                </a:lnTo>
                <a:lnTo>
                  <a:pt x="243074" y="231253"/>
                </a:lnTo>
                <a:lnTo>
                  <a:pt x="245324" y="232523"/>
                </a:lnTo>
                <a:lnTo>
                  <a:pt x="248633" y="233142"/>
                </a:lnTo>
                <a:lnTo>
                  <a:pt x="251189" y="232709"/>
                </a:lnTo>
                <a:lnTo>
                  <a:pt x="250299" y="234646"/>
                </a:lnTo>
                <a:lnTo>
                  <a:pt x="251605" y="234971"/>
                </a:lnTo>
                <a:lnTo>
                  <a:pt x="253644" y="234068"/>
                </a:lnTo>
                <a:lnTo>
                  <a:pt x="253680" y="232877"/>
                </a:lnTo>
                <a:lnTo>
                  <a:pt x="257506" y="231981"/>
                </a:lnTo>
                <a:lnTo>
                  <a:pt x="260514" y="232523"/>
                </a:lnTo>
                <a:lnTo>
                  <a:pt x="261537" y="233160"/>
                </a:lnTo>
                <a:lnTo>
                  <a:pt x="265567" y="232354"/>
                </a:lnTo>
                <a:lnTo>
                  <a:pt x="266169" y="232516"/>
                </a:lnTo>
                <a:lnTo>
                  <a:pt x="263943" y="235615"/>
                </a:lnTo>
                <a:lnTo>
                  <a:pt x="265718" y="237209"/>
                </a:lnTo>
                <a:lnTo>
                  <a:pt x="268683" y="236950"/>
                </a:lnTo>
                <a:lnTo>
                  <a:pt x="270193" y="235482"/>
                </a:lnTo>
                <a:lnTo>
                  <a:pt x="269706" y="233720"/>
                </a:lnTo>
                <a:lnTo>
                  <a:pt x="268353" y="232601"/>
                </a:lnTo>
                <a:lnTo>
                  <a:pt x="267956" y="230639"/>
                </a:lnTo>
                <a:lnTo>
                  <a:pt x="269339" y="230561"/>
                </a:lnTo>
                <a:lnTo>
                  <a:pt x="271294" y="233738"/>
                </a:lnTo>
                <a:lnTo>
                  <a:pt x="272894" y="233948"/>
                </a:lnTo>
                <a:lnTo>
                  <a:pt x="276606" y="236631"/>
                </a:lnTo>
                <a:lnTo>
                  <a:pt x="277605" y="236781"/>
                </a:lnTo>
                <a:lnTo>
                  <a:pt x="279416" y="239067"/>
                </a:lnTo>
                <a:lnTo>
                  <a:pt x="280438" y="241594"/>
                </a:lnTo>
                <a:lnTo>
                  <a:pt x="283879" y="244686"/>
                </a:lnTo>
                <a:lnTo>
                  <a:pt x="285461" y="242719"/>
                </a:lnTo>
                <a:lnTo>
                  <a:pt x="285185" y="241143"/>
                </a:lnTo>
                <a:lnTo>
                  <a:pt x="285949" y="240608"/>
                </a:lnTo>
                <a:lnTo>
                  <a:pt x="288608" y="236499"/>
                </a:lnTo>
                <a:lnTo>
                  <a:pt x="290803" y="236679"/>
                </a:lnTo>
                <a:lnTo>
                  <a:pt x="291826" y="237323"/>
                </a:lnTo>
                <a:lnTo>
                  <a:pt x="292729" y="239260"/>
                </a:lnTo>
                <a:lnTo>
                  <a:pt x="293637" y="239609"/>
                </a:lnTo>
                <a:lnTo>
                  <a:pt x="295429" y="243483"/>
                </a:lnTo>
                <a:lnTo>
                  <a:pt x="296777" y="244506"/>
                </a:lnTo>
                <a:lnTo>
                  <a:pt x="299785" y="245240"/>
                </a:lnTo>
                <a:lnTo>
                  <a:pt x="300988" y="247261"/>
                </a:lnTo>
                <a:lnTo>
                  <a:pt x="300736" y="248067"/>
                </a:lnTo>
                <a:lnTo>
                  <a:pt x="302119" y="249782"/>
                </a:lnTo>
                <a:lnTo>
                  <a:pt x="303743" y="250594"/>
                </a:lnTo>
                <a:lnTo>
                  <a:pt x="304802" y="251827"/>
                </a:lnTo>
                <a:lnTo>
                  <a:pt x="304110" y="253752"/>
                </a:lnTo>
                <a:lnTo>
                  <a:pt x="304507" y="255617"/>
                </a:lnTo>
                <a:lnTo>
                  <a:pt x="302943" y="256098"/>
                </a:lnTo>
                <a:lnTo>
                  <a:pt x="303647" y="258144"/>
                </a:lnTo>
                <a:lnTo>
                  <a:pt x="305331" y="258149"/>
                </a:lnTo>
                <a:lnTo>
                  <a:pt x="305692" y="259419"/>
                </a:lnTo>
                <a:lnTo>
                  <a:pt x="304910" y="261548"/>
                </a:lnTo>
                <a:lnTo>
                  <a:pt x="308099" y="261579"/>
                </a:lnTo>
                <a:lnTo>
                  <a:pt x="309392" y="263594"/>
                </a:lnTo>
                <a:lnTo>
                  <a:pt x="310704" y="262138"/>
                </a:lnTo>
                <a:lnTo>
                  <a:pt x="311618" y="262487"/>
                </a:lnTo>
                <a:lnTo>
                  <a:pt x="313483" y="262090"/>
                </a:lnTo>
                <a:lnTo>
                  <a:pt x="316058" y="260165"/>
                </a:lnTo>
                <a:lnTo>
                  <a:pt x="315661" y="258204"/>
                </a:lnTo>
                <a:lnTo>
                  <a:pt x="317098" y="259118"/>
                </a:lnTo>
                <a:lnTo>
                  <a:pt x="318843" y="258432"/>
                </a:lnTo>
                <a:lnTo>
                  <a:pt x="319373" y="257109"/>
                </a:lnTo>
                <a:lnTo>
                  <a:pt x="320365" y="257061"/>
                </a:lnTo>
                <a:lnTo>
                  <a:pt x="324293" y="262018"/>
                </a:lnTo>
                <a:lnTo>
                  <a:pt x="324853" y="263179"/>
                </a:lnTo>
                <a:lnTo>
                  <a:pt x="323963" y="265110"/>
                </a:lnTo>
                <a:lnTo>
                  <a:pt x="322777" y="265170"/>
                </a:lnTo>
                <a:lnTo>
                  <a:pt x="322525" y="264195"/>
                </a:lnTo>
                <a:lnTo>
                  <a:pt x="317616" y="263263"/>
                </a:lnTo>
                <a:lnTo>
                  <a:pt x="317255" y="265958"/>
                </a:lnTo>
                <a:lnTo>
                  <a:pt x="312520" y="266506"/>
                </a:lnTo>
                <a:lnTo>
                  <a:pt x="311082" y="267474"/>
                </a:lnTo>
                <a:lnTo>
                  <a:pt x="311173" y="269158"/>
                </a:lnTo>
                <a:lnTo>
                  <a:pt x="309025" y="267979"/>
                </a:lnTo>
                <a:lnTo>
                  <a:pt x="307497" y="269153"/>
                </a:lnTo>
                <a:lnTo>
                  <a:pt x="308725" y="271667"/>
                </a:lnTo>
                <a:lnTo>
                  <a:pt x="310469" y="272870"/>
                </a:lnTo>
                <a:lnTo>
                  <a:pt x="315745" y="273087"/>
                </a:lnTo>
                <a:lnTo>
                  <a:pt x="319974" y="272269"/>
                </a:lnTo>
                <a:lnTo>
                  <a:pt x="318735" y="275114"/>
                </a:lnTo>
                <a:lnTo>
                  <a:pt x="317898" y="278134"/>
                </a:lnTo>
                <a:lnTo>
                  <a:pt x="316575" y="281184"/>
                </a:lnTo>
                <a:lnTo>
                  <a:pt x="315613" y="281828"/>
                </a:lnTo>
                <a:lnTo>
                  <a:pt x="315101" y="279674"/>
                </a:lnTo>
                <a:lnTo>
                  <a:pt x="314217" y="277930"/>
                </a:lnTo>
                <a:lnTo>
                  <a:pt x="311871" y="276666"/>
                </a:lnTo>
                <a:lnTo>
                  <a:pt x="309910" y="277165"/>
                </a:lnTo>
                <a:lnTo>
                  <a:pt x="309561" y="278176"/>
                </a:lnTo>
                <a:lnTo>
                  <a:pt x="309946" y="281629"/>
                </a:lnTo>
                <a:lnTo>
                  <a:pt x="308965" y="281882"/>
                </a:lnTo>
                <a:lnTo>
                  <a:pt x="309567" y="283933"/>
                </a:lnTo>
                <a:lnTo>
                  <a:pt x="308748" y="285365"/>
                </a:lnTo>
                <a:lnTo>
                  <a:pt x="306517" y="286279"/>
                </a:lnTo>
                <a:lnTo>
                  <a:pt x="303852" y="286616"/>
                </a:lnTo>
                <a:lnTo>
                  <a:pt x="305031" y="288241"/>
                </a:lnTo>
                <a:lnTo>
                  <a:pt x="303659" y="288614"/>
                </a:lnTo>
                <a:lnTo>
                  <a:pt x="304339" y="290166"/>
                </a:lnTo>
                <a:lnTo>
                  <a:pt x="304351" y="292247"/>
                </a:lnTo>
                <a:lnTo>
                  <a:pt x="303058" y="295989"/>
                </a:lnTo>
                <a:lnTo>
                  <a:pt x="304423" y="297505"/>
                </a:lnTo>
                <a:lnTo>
                  <a:pt x="306535" y="296103"/>
                </a:lnTo>
                <a:lnTo>
                  <a:pt x="305115" y="299255"/>
                </a:lnTo>
                <a:lnTo>
                  <a:pt x="306414" y="301373"/>
                </a:lnTo>
                <a:lnTo>
                  <a:pt x="304682" y="302354"/>
                </a:lnTo>
                <a:lnTo>
                  <a:pt x="303707" y="300820"/>
                </a:lnTo>
                <a:lnTo>
                  <a:pt x="299448" y="299159"/>
                </a:lnTo>
                <a:lnTo>
                  <a:pt x="293192" y="297102"/>
                </a:lnTo>
                <a:lnTo>
                  <a:pt x="292446" y="296151"/>
                </a:lnTo>
                <a:lnTo>
                  <a:pt x="293156" y="292740"/>
                </a:lnTo>
                <a:lnTo>
                  <a:pt x="291688" y="289341"/>
                </a:lnTo>
                <a:lnTo>
                  <a:pt x="288036" y="285961"/>
                </a:lnTo>
                <a:lnTo>
                  <a:pt x="286274" y="286448"/>
                </a:lnTo>
                <a:lnTo>
                  <a:pt x="285955" y="287856"/>
                </a:lnTo>
                <a:lnTo>
                  <a:pt x="286358" y="289919"/>
                </a:lnTo>
                <a:lnTo>
                  <a:pt x="285636" y="291243"/>
                </a:lnTo>
                <a:lnTo>
                  <a:pt x="281834" y="292638"/>
                </a:lnTo>
                <a:lnTo>
                  <a:pt x="280474" y="295093"/>
                </a:lnTo>
                <a:lnTo>
                  <a:pt x="277364" y="300025"/>
                </a:lnTo>
                <a:lnTo>
                  <a:pt x="274639" y="302943"/>
                </a:lnTo>
                <a:lnTo>
                  <a:pt x="270416" y="309518"/>
                </a:lnTo>
                <a:lnTo>
                  <a:pt x="270488" y="310902"/>
                </a:lnTo>
                <a:lnTo>
                  <a:pt x="268407" y="312797"/>
                </a:lnTo>
                <a:lnTo>
                  <a:pt x="264508" y="317971"/>
                </a:lnTo>
                <a:lnTo>
                  <a:pt x="262463" y="318771"/>
                </a:lnTo>
                <a:lnTo>
                  <a:pt x="262223" y="317892"/>
                </a:lnTo>
                <a:lnTo>
                  <a:pt x="263143" y="314662"/>
                </a:lnTo>
                <a:lnTo>
                  <a:pt x="264268" y="313417"/>
                </a:lnTo>
                <a:lnTo>
                  <a:pt x="264508" y="310325"/>
                </a:lnTo>
                <a:lnTo>
                  <a:pt x="265441" y="309284"/>
                </a:lnTo>
                <a:lnTo>
                  <a:pt x="265236" y="307311"/>
                </a:lnTo>
                <a:lnTo>
                  <a:pt x="267192" y="306709"/>
                </a:lnTo>
                <a:lnTo>
                  <a:pt x="268653" y="304351"/>
                </a:lnTo>
                <a:lnTo>
                  <a:pt x="268882" y="302949"/>
                </a:lnTo>
                <a:lnTo>
                  <a:pt x="269724" y="302011"/>
                </a:lnTo>
                <a:lnTo>
                  <a:pt x="271132" y="298564"/>
                </a:lnTo>
                <a:lnTo>
                  <a:pt x="270693" y="295905"/>
                </a:lnTo>
                <a:lnTo>
                  <a:pt x="272443" y="295219"/>
                </a:lnTo>
                <a:lnTo>
                  <a:pt x="271836" y="293065"/>
                </a:lnTo>
                <a:lnTo>
                  <a:pt x="274122" y="293143"/>
                </a:lnTo>
                <a:lnTo>
                  <a:pt x="275686" y="292662"/>
                </a:lnTo>
                <a:lnTo>
                  <a:pt x="276931" y="289919"/>
                </a:lnTo>
                <a:lnTo>
                  <a:pt x="276173" y="286881"/>
                </a:lnTo>
                <a:lnTo>
                  <a:pt x="277545" y="286514"/>
                </a:lnTo>
                <a:lnTo>
                  <a:pt x="277147" y="282760"/>
                </a:lnTo>
                <a:lnTo>
                  <a:pt x="275836" y="282339"/>
                </a:lnTo>
                <a:lnTo>
                  <a:pt x="275481" y="281256"/>
                </a:lnTo>
                <a:lnTo>
                  <a:pt x="277129" y="280474"/>
                </a:lnTo>
                <a:lnTo>
                  <a:pt x="277954" y="279247"/>
                </a:lnTo>
                <a:lnTo>
                  <a:pt x="277881" y="277863"/>
                </a:lnTo>
                <a:lnTo>
                  <a:pt x="280607" y="276823"/>
                </a:lnTo>
                <a:lnTo>
                  <a:pt x="280516" y="275138"/>
                </a:lnTo>
                <a:lnTo>
                  <a:pt x="279596" y="272708"/>
                </a:lnTo>
                <a:lnTo>
                  <a:pt x="280150" y="270001"/>
                </a:lnTo>
                <a:lnTo>
                  <a:pt x="276444" y="265627"/>
                </a:lnTo>
                <a:lnTo>
                  <a:pt x="274338" y="265146"/>
                </a:lnTo>
                <a:lnTo>
                  <a:pt x="272575" y="265627"/>
                </a:lnTo>
                <a:lnTo>
                  <a:pt x="271204" y="267889"/>
                </a:lnTo>
                <a:lnTo>
                  <a:pt x="271926" y="270332"/>
                </a:lnTo>
                <a:lnTo>
                  <a:pt x="271625" y="275806"/>
                </a:lnTo>
                <a:lnTo>
                  <a:pt x="268948" y="279716"/>
                </a:lnTo>
                <a:lnTo>
                  <a:pt x="262505" y="281743"/>
                </a:lnTo>
                <a:lnTo>
                  <a:pt x="261019" y="281822"/>
                </a:lnTo>
                <a:lnTo>
                  <a:pt x="257711" y="279416"/>
                </a:lnTo>
                <a:lnTo>
                  <a:pt x="255984" y="278513"/>
                </a:lnTo>
                <a:lnTo>
                  <a:pt x="251863" y="271980"/>
                </a:lnTo>
                <a:lnTo>
                  <a:pt x="250191" y="270284"/>
                </a:lnTo>
                <a:lnTo>
                  <a:pt x="247075" y="267667"/>
                </a:lnTo>
                <a:lnTo>
                  <a:pt x="245216" y="266373"/>
                </a:lnTo>
                <a:lnTo>
                  <a:pt x="235831" y="263492"/>
                </a:lnTo>
                <a:lnTo>
                  <a:pt x="224125" y="261627"/>
                </a:lnTo>
                <a:lnTo>
                  <a:pt x="224058" y="260339"/>
                </a:lnTo>
                <a:lnTo>
                  <a:pt x="222494" y="259034"/>
                </a:lnTo>
                <a:lnTo>
                  <a:pt x="220816" y="259124"/>
                </a:lnTo>
                <a:lnTo>
                  <a:pt x="220154" y="257867"/>
                </a:lnTo>
                <a:lnTo>
                  <a:pt x="219035" y="257326"/>
                </a:lnTo>
                <a:lnTo>
                  <a:pt x="217742" y="255413"/>
                </a:lnTo>
                <a:lnTo>
                  <a:pt x="212430" y="256291"/>
                </a:lnTo>
                <a:lnTo>
                  <a:pt x="208116" y="255424"/>
                </a:lnTo>
                <a:lnTo>
                  <a:pt x="203208" y="254588"/>
                </a:lnTo>
                <a:lnTo>
                  <a:pt x="193859" y="254288"/>
                </a:lnTo>
                <a:lnTo>
                  <a:pt x="188409" y="254378"/>
                </a:lnTo>
                <a:lnTo>
                  <a:pt x="187398" y="254035"/>
                </a:lnTo>
                <a:lnTo>
                  <a:pt x="183728" y="254029"/>
                </a:lnTo>
                <a:lnTo>
                  <a:pt x="183392" y="253349"/>
                </a:lnTo>
                <a:lnTo>
                  <a:pt x="184643" y="252687"/>
                </a:lnTo>
                <a:lnTo>
                  <a:pt x="184378" y="249523"/>
                </a:lnTo>
                <a:lnTo>
                  <a:pt x="185533" y="248867"/>
                </a:lnTo>
                <a:lnTo>
                  <a:pt x="185732" y="246972"/>
                </a:lnTo>
                <a:lnTo>
                  <a:pt x="187187" y="246299"/>
                </a:lnTo>
                <a:lnTo>
                  <a:pt x="189696" y="246762"/>
                </a:lnTo>
                <a:lnTo>
                  <a:pt x="190093" y="248729"/>
                </a:lnTo>
                <a:lnTo>
                  <a:pt x="192018" y="251310"/>
                </a:lnTo>
                <a:lnTo>
                  <a:pt x="195387" y="249342"/>
                </a:lnTo>
                <a:lnTo>
                  <a:pt x="196632" y="246599"/>
                </a:lnTo>
                <a:lnTo>
                  <a:pt x="201980" y="244434"/>
                </a:lnTo>
                <a:lnTo>
                  <a:pt x="208086" y="243513"/>
                </a:lnTo>
                <a:lnTo>
                  <a:pt x="211281" y="242057"/>
                </a:lnTo>
                <a:lnTo>
                  <a:pt x="214619" y="239495"/>
                </a:lnTo>
                <a:lnTo>
                  <a:pt x="215835" y="239928"/>
                </a:lnTo>
                <a:lnTo>
                  <a:pt x="219161" y="244620"/>
                </a:lnTo>
                <a:lnTo>
                  <a:pt x="223499" y="242208"/>
                </a:lnTo>
                <a:lnTo>
                  <a:pt x="220623" y="236601"/>
                </a:lnTo>
                <a:lnTo>
                  <a:pt x="218397" y="235729"/>
                </a:lnTo>
                <a:lnTo>
                  <a:pt x="215690" y="235368"/>
                </a:lnTo>
                <a:lnTo>
                  <a:pt x="214722" y="233834"/>
                </a:lnTo>
                <a:lnTo>
                  <a:pt x="213194" y="233118"/>
                </a:lnTo>
                <a:lnTo>
                  <a:pt x="213338" y="235891"/>
                </a:lnTo>
                <a:lnTo>
                  <a:pt x="214583" y="236818"/>
                </a:lnTo>
                <a:lnTo>
                  <a:pt x="210535" y="237329"/>
                </a:lnTo>
                <a:lnTo>
                  <a:pt x="206372" y="237353"/>
                </a:lnTo>
                <a:lnTo>
                  <a:pt x="202865" y="238628"/>
                </a:lnTo>
                <a:lnTo>
                  <a:pt x="201168" y="238520"/>
                </a:lnTo>
                <a:lnTo>
                  <a:pt x="194370" y="239374"/>
                </a:lnTo>
                <a:lnTo>
                  <a:pt x="193889" y="237810"/>
                </a:lnTo>
                <a:lnTo>
                  <a:pt x="192066" y="237113"/>
                </a:lnTo>
                <a:lnTo>
                  <a:pt x="190207" y="235819"/>
                </a:lnTo>
                <a:lnTo>
                  <a:pt x="186471" y="238297"/>
                </a:lnTo>
                <a:lnTo>
                  <a:pt x="184246" y="235638"/>
                </a:lnTo>
                <a:lnTo>
                  <a:pt x="181322" y="234796"/>
                </a:lnTo>
                <a:lnTo>
                  <a:pt x="181280" y="232119"/>
                </a:lnTo>
                <a:lnTo>
                  <a:pt x="182002" y="228907"/>
                </a:lnTo>
                <a:lnTo>
                  <a:pt x="184980" y="226964"/>
                </a:lnTo>
                <a:lnTo>
                  <a:pt x="181286" y="224678"/>
                </a:lnTo>
                <a:lnTo>
                  <a:pt x="178711" y="224810"/>
                </a:lnTo>
                <a:lnTo>
                  <a:pt x="176985" y="225995"/>
                </a:lnTo>
                <a:lnTo>
                  <a:pt x="177141" y="228961"/>
                </a:lnTo>
                <a:lnTo>
                  <a:pt x="175757" y="231019"/>
                </a:lnTo>
                <a:lnTo>
                  <a:pt x="175649" y="232612"/>
                </a:lnTo>
                <a:lnTo>
                  <a:pt x="174386" y="233178"/>
                </a:lnTo>
                <a:lnTo>
                  <a:pt x="172996" y="231265"/>
                </a:lnTo>
                <a:lnTo>
                  <a:pt x="170782" y="232571"/>
                </a:lnTo>
                <a:lnTo>
                  <a:pt x="170518" y="231295"/>
                </a:lnTo>
                <a:lnTo>
                  <a:pt x="168232" y="231217"/>
                </a:lnTo>
                <a:lnTo>
                  <a:pt x="165946" y="233124"/>
                </a:lnTo>
                <a:lnTo>
                  <a:pt x="163882" y="229755"/>
                </a:lnTo>
                <a:lnTo>
                  <a:pt x="161735" y="230369"/>
                </a:lnTo>
                <a:lnTo>
                  <a:pt x="160592" y="229340"/>
                </a:lnTo>
                <a:lnTo>
                  <a:pt x="157969" y="230567"/>
                </a:lnTo>
                <a:lnTo>
                  <a:pt x="156272" y="232246"/>
                </a:lnTo>
                <a:lnTo>
                  <a:pt x="156417" y="233028"/>
                </a:lnTo>
                <a:lnTo>
                  <a:pt x="157728" y="233461"/>
                </a:lnTo>
                <a:lnTo>
                  <a:pt x="158270" y="234321"/>
                </a:lnTo>
                <a:lnTo>
                  <a:pt x="160207" y="235314"/>
                </a:lnTo>
                <a:lnTo>
                  <a:pt x="159461" y="236246"/>
                </a:lnTo>
                <a:lnTo>
                  <a:pt x="158137" y="239290"/>
                </a:lnTo>
                <a:lnTo>
                  <a:pt x="158005" y="240589"/>
                </a:lnTo>
                <a:lnTo>
                  <a:pt x="155556" y="241312"/>
                </a:lnTo>
                <a:lnTo>
                  <a:pt x="156158" y="243369"/>
                </a:lnTo>
                <a:lnTo>
                  <a:pt x="155009" y="245908"/>
                </a:lnTo>
                <a:lnTo>
                  <a:pt x="154053" y="246654"/>
                </a:lnTo>
                <a:lnTo>
                  <a:pt x="151598" y="247183"/>
                </a:lnTo>
                <a:lnTo>
                  <a:pt x="149691" y="248669"/>
                </a:lnTo>
                <a:lnTo>
                  <a:pt x="150696" y="250702"/>
                </a:lnTo>
                <a:lnTo>
                  <a:pt x="152350" y="250119"/>
                </a:lnTo>
                <a:lnTo>
                  <a:pt x="154467" y="250805"/>
                </a:lnTo>
                <a:lnTo>
                  <a:pt x="155328" y="248278"/>
                </a:lnTo>
                <a:lnTo>
                  <a:pt x="157073" y="247387"/>
                </a:lnTo>
                <a:lnTo>
                  <a:pt x="159268" y="249553"/>
                </a:lnTo>
                <a:lnTo>
                  <a:pt x="160892" y="250167"/>
                </a:lnTo>
                <a:lnTo>
                  <a:pt x="160225" y="252585"/>
                </a:lnTo>
                <a:lnTo>
                  <a:pt x="156062" y="252705"/>
                </a:lnTo>
                <a:lnTo>
                  <a:pt x="154305" y="251406"/>
                </a:lnTo>
                <a:lnTo>
                  <a:pt x="152001" y="252916"/>
                </a:lnTo>
                <a:lnTo>
                  <a:pt x="151231" y="255238"/>
                </a:lnTo>
                <a:lnTo>
                  <a:pt x="151429" y="257115"/>
                </a:lnTo>
                <a:lnTo>
                  <a:pt x="152404" y="260640"/>
                </a:lnTo>
                <a:lnTo>
                  <a:pt x="155592" y="260869"/>
                </a:lnTo>
                <a:lnTo>
                  <a:pt x="156248" y="261921"/>
                </a:lnTo>
                <a:lnTo>
                  <a:pt x="155436" y="263456"/>
                </a:lnTo>
                <a:lnTo>
                  <a:pt x="153313" y="264659"/>
                </a:lnTo>
                <a:lnTo>
                  <a:pt x="150708" y="264202"/>
                </a:lnTo>
                <a:lnTo>
                  <a:pt x="149041" y="262698"/>
                </a:lnTo>
                <a:lnTo>
                  <a:pt x="145973" y="262758"/>
                </a:lnTo>
                <a:lnTo>
                  <a:pt x="143814" y="265260"/>
                </a:lnTo>
                <a:lnTo>
                  <a:pt x="143020" y="267089"/>
                </a:lnTo>
                <a:lnTo>
                  <a:pt x="141852" y="267546"/>
                </a:lnTo>
                <a:lnTo>
                  <a:pt x="141251" y="269267"/>
                </a:lnTo>
                <a:lnTo>
                  <a:pt x="141750" y="271324"/>
                </a:lnTo>
                <a:lnTo>
                  <a:pt x="142911" y="272552"/>
                </a:lnTo>
                <a:lnTo>
                  <a:pt x="143182" y="273929"/>
                </a:lnTo>
                <a:lnTo>
                  <a:pt x="146142" y="275457"/>
                </a:lnTo>
                <a:lnTo>
                  <a:pt x="147616" y="277069"/>
                </a:lnTo>
                <a:lnTo>
                  <a:pt x="148103" y="278832"/>
                </a:lnTo>
                <a:lnTo>
                  <a:pt x="150196" y="279012"/>
                </a:lnTo>
                <a:lnTo>
                  <a:pt x="151899" y="277340"/>
                </a:lnTo>
                <a:lnTo>
                  <a:pt x="152152" y="278423"/>
                </a:lnTo>
                <a:lnTo>
                  <a:pt x="153577" y="279139"/>
                </a:lnTo>
                <a:lnTo>
                  <a:pt x="156284" y="275920"/>
                </a:lnTo>
                <a:lnTo>
                  <a:pt x="157361" y="273676"/>
                </a:lnTo>
                <a:lnTo>
                  <a:pt x="158618" y="273015"/>
                </a:lnTo>
                <a:lnTo>
                  <a:pt x="159340" y="271787"/>
                </a:lnTo>
                <a:lnTo>
                  <a:pt x="159274" y="270404"/>
                </a:lnTo>
                <a:lnTo>
                  <a:pt x="160345" y="270043"/>
                </a:lnTo>
                <a:lnTo>
                  <a:pt x="161602" y="267498"/>
                </a:lnTo>
                <a:lnTo>
                  <a:pt x="163527" y="268190"/>
                </a:lnTo>
                <a:lnTo>
                  <a:pt x="163949" y="266879"/>
                </a:lnTo>
                <a:lnTo>
                  <a:pt x="165422" y="266506"/>
                </a:lnTo>
                <a:lnTo>
                  <a:pt x="166451" y="265363"/>
                </a:lnTo>
                <a:lnTo>
                  <a:pt x="167311" y="266602"/>
                </a:lnTo>
                <a:lnTo>
                  <a:pt x="166144" y="268948"/>
                </a:lnTo>
                <a:lnTo>
                  <a:pt x="156435" y="276805"/>
                </a:lnTo>
                <a:lnTo>
                  <a:pt x="153740" y="280318"/>
                </a:lnTo>
                <a:lnTo>
                  <a:pt x="152464" y="282472"/>
                </a:lnTo>
                <a:lnTo>
                  <a:pt x="149877" y="284294"/>
                </a:lnTo>
                <a:lnTo>
                  <a:pt x="145516" y="288198"/>
                </a:lnTo>
                <a:lnTo>
                  <a:pt x="142310" y="291345"/>
                </a:lnTo>
                <a:lnTo>
                  <a:pt x="134152" y="298521"/>
                </a:lnTo>
                <a:lnTo>
                  <a:pt x="131806" y="301127"/>
                </a:lnTo>
                <a:lnTo>
                  <a:pt x="126145" y="304796"/>
                </a:lnTo>
                <a:lnTo>
                  <a:pt x="121802" y="303443"/>
                </a:lnTo>
                <a:lnTo>
                  <a:pt x="122151" y="302432"/>
                </a:lnTo>
                <a:lnTo>
                  <a:pt x="121200" y="301385"/>
                </a:lnTo>
                <a:lnTo>
                  <a:pt x="123745" y="300663"/>
                </a:lnTo>
                <a:lnTo>
                  <a:pt x="123360" y="297204"/>
                </a:lnTo>
                <a:lnTo>
                  <a:pt x="122259" y="296964"/>
                </a:lnTo>
                <a:lnTo>
                  <a:pt x="120797" y="295652"/>
                </a:lnTo>
                <a:lnTo>
                  <a:pt x="117428" y="295833"/>
                </a:lnTo>
                <a:lnTo>
                  <a:pt x="115919" y="295315"/>
                </a:lnTo>
                <a:lnTo>
                  <a:pt x="119853" y="294713"/>
                </a:lnTo>
                <a:lnTo>
                  <a:pt x="121080" y="293450"/>
                </a:lnTo>
                <a:lnTo>
                  <a:pt x="118752" y="292584"/>
                </a:lnTo>
                <a:lnTo>
                  <a:pt x="116875" y="292783"/>
                </a:lnTo>
                <a:lnTo>
                  <a:pt x="116640" y="292097"/>
                </a:lnTo>
                <a:lnTo>
                  <a:pt x="118553" y="290707"/>
                </a:lnTo>
                <a:lnTo>
                  <a:pt x="117591" y="289468"/>
                </a:lnTo>
                <a:lnTo>
                  <a:pt x="115648" y="290166"/>
                </a:lnTo>
                <a:lnTo>
                  <a:pt x="114529" y="287844"/>
                </a:lnTo>
                <a:lnTo>
                  <a:pt x="115888" y="289161"/>
                </a:lnTo>
                <a:lnTo>
                  <a:pt x="116851" y="288614"/>
                </a:lnTo>
                <a:lnTo>
                  <a:pt x="117867" y="287074"/>
                </a:lnTo>
                <a:lnTo>
                  <a:pt x="117115" y="286021"/>
                </a:lnTo>
                <a:lnTo>
                  <a:pt x="117723" y="284397"/>
                </a:lnTo>
                <a:lnTo>
                  <a:pt x="115558" y="284709"/>
                </a:lnTo>
                <a:lnTo>
                  <a:pt x="115786" y="283410"/>
                </a:lnTo>
                <a:lnTo>
                  <a:pt x="114649" y="282574"/>
                </a:lnTo>
                <a:lnTo>
                  <a:pt x="113747" y="280438"/>
                </a:lnTo>
                <a:lnTo>
                  <a:pt x="112628" y="279999"/>
                </a:lnTo>
                <a:lnTo>
                  <a:pt x="111791" y="277268"/>
                </a:lnTo>
                <a:lnTo>
                  <a:pt x="110757" y="276426"/>
                </a:lnTo>
                <a:lnTo>
                  <a:pt x="109518" y="273616"/>
                </a:lnTo>
                <a:lnTo>
                  <a:pt x="108236" y="271896"/>
                </a:lnTo>
                <a:lnTo>
                  <a:pt x="107370" y="272437"/>
                </a:lnTo>
                <a:lnTo>
                  <a:pt x="105842" y="271721"/>
                </a:lnTo>
                <a:lnTo>
                  <a:pt x="105535" y="269652"/>
                </a:lnTo>
                <a:lnTo>
                  <a:pt x="104711" y="269105"/>
                </a:lnTo>
                <a:lnTo>
                  <a:pt x="104104" y="270723"/>
                </a:lnTo>
                <a:lnTo>
                  <a:pt x="101836" y="269158"/>
                </a:lnTo>
                <a:lnTo>
                  <a:pt x="101745" y="267474"/>
                </a:lnTo>
                <a:lnTo>
                  <a:pt x="99898" y="266277"/>
                </a:lnTo>
                <a:lnTo>
                  <a:pt x="98575" y="267637"/>
                </a:lnTo>
                <a:lnTo>
                  <a:pt x="96469" y="268942"/>
                </a:lnTo>
                <a:lnTo>
                  <a:pt x="96650" y="272407"/>
                </a:lnTo>
                <a:lnTo>
                  <a:pt x="97540" y="272359"/>
                </a:lnTo>
                <a:lnTo>
                  <a:pt x="97733" y="274236"/>
                </a:lnTo>
                <a:lnTo>
                  <a:pt x="96529" y="275788"/>
                </a:lnTo>
                <a:lnTo>
                  <a:pt x="95170" y="276353"/>
                </a:lnTo>
                <a:lnTo>
                  <a:pt x="95188" y="278639"/>
                </a:lnTo>
                <a:lnTo>
                  <a:pt x="93600" y="280504"/>
                </a:lnTo>
                <a:lnTo>
                  <a:pt x="93028" y="277256"/>
                </a:lnTo>
                <a:lnTo>
                  <a:pt x="94159" y="276113"/>
                </a:lnTo>
                <a:lnTo>
                  <a:pt x="93197" y="272786"/>
                </a:lnTo>
                <a:lnTo>
                  <a:pt x="92992" y="270813"/>
                </a:lnTo>
                <a:lnTo>
                  <a:pt x="93666" y="268587"/>
                </a:lnTo>
                <a:lnTo>
                  <a:pt x="92643" y="266163"/>
                </a:lnTo>
                <a:lnTo>
                  <a:pt x="91127" y="265645"/>
                </a:lnTo>
                <a:lnTo>
                  <a:pt x="87722" y="263149"/>
                </a:lnTo>
                <a:lnTo>
                  <a:pt x="86670" y="260123"/>
                </a:lnTo>
                <a:lnTo>
                  <a:pt x="84757" y="259630"/>
                </a:lnTo>
                <a:lnTo>
                  <a:pt x="82452" y="261043"/>
                </a:lnTo>
                <a:lnTo>
                  <a:pt x="81719" y="262174"/>
                </a:lnTo>
                <a:lnTo>
                  <a:pt x="83403" y="264069"/>
                </a:lnTo>
                <a:lnTo>
                  <a:pt x="82928" y="266379"/>
                </a:lnTo>
                <a:lnTo>
                  <a:pt x="81412" y="267745"/>
                </a:lnTo>
                <a:lnTo>
                  <a:pt x="81490" y="269231"/>
                </a:lnTo>
                <a:lnTo>
                  <a:pt x="79601" y="271017"/>
                </a:lnTo>
                <a:lnTo>
                  <a:pt x="77213" y="270945"/>
                </a:lnTo>
                <a:lnTo>
                  <a:pt x="75029" y="269080"/>
                </a:lnTo>
                <a:lnTo>
                  <a:pt x="73784" y="269838"/>
                </a:lnTo>
                <a:lnTo>
                  <a:pt x="70614" y="270001"/>
                </a:lnTo>
                <a:lnTo>
                  <a:pt x="69994" y="271427"/>
                </a:lnTo>
                <a:lnTo>
                  <a:pt x="68436" y="272004"/>
                </a:lnTo>
                <a:lnTo>
                  <a:pt x="67335" y="273749"/>
                </a:lnTo>
                <a:lnTo>
                  <a:pt x="64977" y="270398"/>
                </a:lnTo>
                <a:lnTo>
                  <a:pt x="63016" y="268912"/>
                </a:lnTo>
                <a:lnTo>
                  <a:pt x="62035" y="269164"/>
                </a:lnTo>
                <a:lnTo>
                  <a:pt x="61012" y="270608"/>
                </a:lnTo>
                <a:lnTo>
                  <a:pt x="59857" y="271162"/>
                </a:lnTo>
                <a:lnTo>
                  <a:pt x="59707" y="273953"/>
                </a:lnTo>
                <a:lnTo>
                  <a:pt x="62143" y="276901"/>
                </a:lnTo>
                <a:lnTo>
                  <a:pt x="62227" y="280372"/>
                </a:lnTo>
                <a:lnTo>
                  <a:pt x="61807" y="281780"/>
                </a:lnTo>
                <a:lnTo>
                  <a:pt x="63232" y="282502"/>
                </a:lnTo>
                <a:lnTo>
                  <a:pt x="66222" y="282742"/>
                </a:lnTo>
                <a:lnTo>
                  <a:pt x="67142" y="283284"/>
                </a:lnTo>
                <a:lnTo>
                  <a:pt x="65127" y="284583"/>
                </a:lnTo>
                <a:lnTo>
                  <a:pt x="61469" y="282989"/>
                </a:lnTo>
                <a:lnTo>
                  <a:pt x="58245" y="283951"/>
                </a:lnTo>
                <a:lnTo>
                  <a:pt x="60044" y="286045"/>
                </a:lnTo>
                <a:lnTo>
                  <a:pt x="59352" y="287970"/>
                </a:lnTo>
                <a:lnTo>
                  <a:pt x="55411" y="288571"/>
                </a:lnTo>
                <a:lnTo>
                  <a:pt x="54395" y="291898"/>
                </a:lnTo>
                <a:lnTo>
                  <a:pt x="54557" y="296855"/>
                </a:lnTo>
                <a:lnTo>
                  <a:pt x="49594" y="296819"/>
                </a:lnTo>
                <a:lnTo>
                  <a:pt x="48295" y="298570"/>
                </a:lnTo>
                <a:lnTo>
                  <a:pt x="49077" y="300314"/>
                </a:lnTo>
                <a:lnTo>
                  <a:pt x="48151" y="303346"/>
                </a:lnTo>
                <a:lnTo>
                  <a:pt x="47609" y="306354"/>
                </a:lnTo>
                <a:lnTo>
                  <a:pt x="45576" y="307257"/>
                </a:lnTo>
                <a:lnTo>
                  <a:pt x="44932" y="308279"/>
                </a:lnTo>
                <a:lnTo>
                  <a:pt x="42568" y="304826"/>
                </a:lnTo>
                <a:lnTo>
                  <a:pt x="41461" y="304489"/>
                </a:lnTo>
                <a:lnTo>
                  <a:pt x="40505" y="305235"/>
                </a:lnTo>
                <a:lnTo>
                  <a:pt x="39392" y="308568"/>
                </a:lnTo>
                <a:lnTo>
                  <a:pt x="36323" y="308833"/>
                </a:lnTo>
                <a:lnTo>
                  <a:pt x="34856" y="310992"/>
                </a:lnTo>
                <a:lnTo>
                  <a:pt x="35096" y="311774"/>
                </a:lnTo>
                <a:lnTo>
                  <a:pt x="32485" y="311215"/>
                </a:lnTo>
                <a:lnTo>
                  <a:pt x="31721" y="313742"/>
                </a:lnTo>
                <a:lnTo>
                  <a:pt x="30452" y="314102"/>
                </a:lnTo>
                <a:lnTo>
                  <a:pt x="30711" y="319053"/>
                </a:lnTo>
                <a:lnTo>
                  <a:pt x="30350" y="319667"/>
                </a:lnTo>
                <a:lnTo>
                  <a:pt x="27847" y="319306"/>
                </a:lnTo>
                <a:lnTo>
                  <a:pt x="25399" y="319926"/>
                </a:lnTo>
                <a:lnTo>
                  <a:pt x="22650" y="318680"/>
                </a:lnTo>
                <a:lnTo>
                  <a:pt x="20616" y="313928"/>
                </a:lnTo>
                <a:lnTo>
                  <a:pt x="19149" y="314397"/>
                </a:lnTo>
                <a:lnTo>
                  <a:pt x="19371" y="312893"/>
                </a:lnTo>
                <a:lnTo>
                  <a:pt x="18180" y="312863"/>
                </a:lnTo>
                <a:lnTo>
                  <a:pt x="18854" y="310637"/>
                </a:lnTo>
                <a:lnTo>
                  <a:pt x="16893" y="311041"/>
                </a:lnTo>
                <a:lnTo>
                  <a:pt x="15563" y="310318"/>
                </a:lnTo>
                <a:lnTo>
                  <a:pt x="16604" y="309368"/>
                </a:lnTo>
                <a:lnTo>
                  <a:pt x="13355" y="307955"/>
                </a:lnTo>
                <a:lnTo>
                  <a:pt x="13385" y="306661"/>
                </a:lnTo>
                <a:lnTo>
                  <a:pt x="10468" y="305921"/>
                </a:lnTo>
                <a:lnTo>
                  <a:pt x="6341" y="302961"/>
                </a:lnTo>
                <a:lnTo>
                  <a:pt x="6497" y="302161"/>
                </a:lnTo>
                <a:lnTo>
                  <a:pt x="4458" y="301175"/>
                </a:lnTo>
                <a:lnTo>
                  <a:pt x="3796" y="299923"/>
                </a:lnTo>
                <a:lnTo>
                  <a:pt x="2304" y="299803"/>
                </a:lnTo>
                <a:lnTo>
                  <a:pt x="0" y="299424"/>
                </a:lnTo>
                <a:lnTo>
                  <a:pt x="794" y="297499"/>
                </a:lnTo>
                <a:lnTo>
                  <a:pt x="2924" y="296494"/>
                </a:lnTo>
                <a:lnTo>
                  <a:pt x="3465" y="293583"/>
                </a:lnTo>
                <a:lnTo>
                  <a:pt x="6076" y="294142"/>
                </a:lnTo>
                <a:lnTo>
                  <a:pt x="5902" y="292759"/>
                </a:lnTo>
                <a:lnTo>
                  <a:pt x="7141" y="293691"/>
                </a:lnTo>
                <a:lnTo>
                  <a:pt x="8001" y="293047"/>
                </a:lnTo>
                <a:lnTo>
                  <a:pt x="6684" y="292524"/>
                </a:lnTo>
                <a:lnTo>
                  <a:pt x="8825" y="291718"/>
                </a:lnTo>
                <a:lnTo>
                  <a:pt x="9746" y="292163"/>
                </a:lnTo>
                <a:lnTo>
                  <a:pt x="9505" y="293366"/>
                </a:lnTo>
                <a:lnTo>
                  <a:pt x="13205" y="293865"/>
                </a:lnTo>
                <a:lnTo>
                  <a:pt x="14161" y="293120"/>
                </a:lnTo>
                <a:lnTo>
                  <a:pt x="14017" y="292235"/>
                </a:lnTo>
                <a:lnTo>
                  <a:pt x="15593" y="292055"/>
                </a:lnTo>
                <a:lnTo>
                  <a:pt x="16134" y="290936"/>
                </a:lnTo>
                <a:lnTo>
                  <a:pt x="15274" y="289793"/>
                </a:lnTo>
                <a:lnTo>
                  <a:pt x="14125" y="290545"/>
                </a:lnTo>
                <a:lnTo>
                  <a:pt x="14486" y="287946"/>
                </a:lnTo>
                <a:lnTo>
                  <a:pt x="13464" y="287501"/>
                </a:lnTo>
                <a:lnTo>
                  <a:pt x="15196" y="286418"/>
                </a:lnTo>
                <a:lnTo>
                  <a:pt x="15359" y="283831"/>
                </a:lnTo>
                <a:lnTo>
                  <a:pt x="16520" y="287044"/>
                </a:lnTo>
                <a:lnTo>
                  <a:pt x="17229" y="287302"/>
                </a:lnTo>
                <a:lnTo>
                  <a:pt x="16507" y="284860"/>
                </a:lnTo>
                <a:lnTo>
                  <a:pt x="18854" y="284240"/>
                </a:lnTo>
                <a:lnTo>
                  <a:pt x="20322" y="280089"/>
                </a:lnTo>
                <a:lnTo>
                  <a:pt x="21573" y="279331"/>
                </a:lnTo>
                <a:lnTo>
                  <a:pt x="22156" y="277220"/>
                </a:lnTo>
                <a:lnTo>
                  <a:pt x="21675" y="275553"/>
                </a:lnTo>
                <a:lnTo>
                  <a:pt x="22235" y="274928"/>
                </a:lnTo>
                <a:lnTo>
                  <a:pt x="21753" y="273267"/>
                </a:lnTo>
                <a:lnTo>
                  <a:pt x="22036" y="271071"/>
                </a:lnTo>
                <a:lnTo>
                  <a:pt x="23167" y="270019"/>
                </a:lnTo>
                <a:lnTo>
                  <a:pt x="22842" y="267552"/>
                </a:lnTo>
                <a:lnTo>
                  <a:pt x="23576" y="266421"/>
                </a:lnTo>
                <a:lnTo>
                  <a:pt x="24659" y="266265"/>
                </a:lnTo>
                <a:lnTo>
                  <a:pt x="25104" y="263461"/>
                </a:lnTo>
                <a:lnTo>
                  <a:pt x="29622" y="262529"/>
                </a:lnTo>
                <a:lnTo>
                  <a:pt x="29580" y="261639"/>
                </a:lnTo>
                <a:lnTo>
                  <a:pt x="31246" y="261254"/>
                </a:lnTo>
                <a:lnTo>
                  <a:pt x="34446" y="259894"/>
                </a:lnTo>
                <a:lnTo>
                  <a:pt x="35848" y="258234"/>
                </a:lnTo>
                <a:lnTo>
                  <a:pt x="36444" y="258204"/>
                </a:lnTo>
                <a:lnTo>
                  <a:pt x="36684" y="249553"/>
                </a:lnTo>
                <a:lnTo>
                  <a:pt x="34922" y="248158"/>
                </a:lnTo>
                <a:lnTo>
                  <a:pt x="34567" y="247087"/>
                </a:lnTo>
                <a:lnTo>
                  <a:pt x="31992" y="247123"/>
                </a:lnTo>
                <a:lnTo>
                  <a:pt x="31709" y="245547"/>
                </a:lnTo>
                <a:lnTo>
                  <a:pt x="30049" y="246130"/>
                </a:lnTo>
                <a:lnTo>
                  <a:pt x="29465" y="244373"/>
                </a:lnTo>
                <a:lnTo>
                  <a:pt x="25014" y="244807"/>
                </a:lnTo>
                <a:lnTo>
                  <a:pt x="21795" y="243886"/>
                </a:lnTo>
                <a:lnTo>
                  <a:pt x="21007" y="244025"/>
                </a:lnTo>
                <a:lnTo>
                  <a:pt x="23053" y="237666"/>
                </a:lnTo>
                <a:lnTo>
                  <a:pt x="23702" y="234850"/>
                </a:lnTo>
                <a:lnTo>
                  <a:pt x="22415" y="231145"/>
                </a:lnTo>
                <a:lnTo>
                  <a:pt x="25465" y="230687"/>
                </a:lnTo>
                <a:lnTo>
                  <a:pt x="24460" y="222903"/>
                </a:lnTo>
                <a:lnTo>
                  <a:pt x="27360" y="221357"/>
                </a:lnTo>
                <a:lnTo>
                  <a:pt x="28226" y="218933"/>
                </a:lnTo>
                <a:lnTo>
                  <a:pt x="30247" y="219715"/>
                </a:lnTo>
                <a:lnTo>
                  <a:pt x="31529" y="221435"/>
                </a:lnTo>
                <a:lnTo>
                  <a:pt x="32612" y="221279"/>
                </a:lnTo>
                <a:lnTo>
                  <a:pt x="32130" y="219516"/>
                </a:lnTo>
                <a:lnTo>
                  <a:pt x="30205" y="218927"/>
                </a:lnTo>
                <a:lnTo>
                  <a:pt x="29472" y="218072"/>
                </a:lnTo>
                <a:lnTo>
                  <a:pt x="29447" y="215786"/>
                </a:lnTo>
                <a:lnTo>
                  <a:pt x="31180" y="214704"/>
                </a:lnTo>
                <a:lnTo>
                  <a:pt x="30524" y="211762"/>
                </a:lnTo>
                <a:lnTo>
                  <a:pt x="29140" y="210047"/>
                </a:lnTo>
                <a:lnTo>
                  <a:pt x="27992" y="210709"/>
                </a:lnTo>
                <a:lnTo>
                  <a:pt x="27336" y="209644"/>
                </a:lnTo>
                <a:lnTo>
                  <a:pt x="28299" y="209103"/>
                </a:lnTo>
                <a:lnTo>
                  <a:pt x="26494" y="206913"/>
                </a:lnTo>
                <a:lnTo>
                  <a:pt x="27998" y="207034"/>
                </a:lnTo>
                <a:lnTo>
                  <a:pt x="29279" y="204976"/>
                </a:lnTo>
                <a:lnTo>
                  <a:pt x="28377" y="204826"/>
                </a:lnTo>
                <a:lnTo>
                  <a:pt x="29014" y="203803"/>
                </a:lnTo>
                <a:lnTo>
                  <a:pt x="30687" y="203514"/>
                </a:lnTo>
                <a:lnTo>
                  <a:pt x="34344" y="205109"/>
                </a:lnTo>
                <a:lnTo>
                  <a:pt x="35168" y="203773"/>
                </a:lnTo>
                <a:lnTo>
                  <a:pt x="36757" y="203791"/>
                </a:lnTo>
                <a:lnTo>
                  <a:pt x="34585" y="202119"/>
                </a:lnTo>
                <a:lnTo>
                  <a:pt x="34062" y="199664"/>
                </a:lnTo>
                <a:lnTo>
                  <a:pt x="33117" y="198720"/>
                </a:lnTo>
                <a:lnTo>
                  <a:pt x="34218" y="197077"/>
                </a:lnTo>
                <a:lnTo>
                  <a:pt x="34807" y="195062"/>
                </a:lnTo>
                <a:lnTo>
                  <a:pt x="31794" y="194322"/>
                </a:lnTo>
                <a:lnTo>
                  <a:pt x="30633" y="192999"/>
                </a:lnTo>
                <a:lnTo>
                  <a:pt x="29634" y="192951"/>
                </a:lnTo>
                <a:lnTo>
                  <a:pt x="30416" y="188938"/>
                </a:lnTo>
                <a:lnTo>
                  <a:pt x="31613" y="188974"/>
                </a:lnTo>
                <a:lnTo>
                  <a:pt x="32973" y="190394"/>
                </a:lnTo>
                <a:lnTo>
                  <a:pt x="36991" y="191272"/>
                </a:lnTo>
                <a:lnTo>
                  <a:pt x="41719" y="190526"/>
                </a:lnTo>
                <a:lnTo>
                  <a:pt x="44234" y="191188"/>
                </a:lnTo>
                <a:lnTo>
                  <a:pt x="46875" y="190454"/>
                </a:lnTo>
                <a:lnTo>
                  <a:pt x="49486" y="191013"/>
                </a:lnTo>
                <a:lnTo>
                  <a:pt x="47994" y="194761"/>
                </a:lnTo>
                <a:lnTo>
                  <a:pt x="50220" y="195543"/>
                </a:lnTo>
                <a:lnTo>
                  <a:pt x="51471" y="196662"/>
                </a:lnTo>
                <a:lnTo>
                  <a:pt x="53877" y="193462"/>
                </a:lnTo>
                <a:lnTo>
                  <a:pt x="56849" y="195188"/>
                </a:lnTo>
                <a:lnTo>
                  <a:pt x="60164" y="197793"/>
                </a:lnTo>
                <a:lnTo>
                  <a:pt x="61271" y="199923"/>
                </a:lnTo>
                <a:lnTo>
                  <a:pt x="63978" y="198684"/>
                </a:lnTo>
                <a:lnTo>
                  <a:pt x="63244" y="195946"/>
                </a:lnTo>
                <a:lnTo>
                  <a:pt x="65650" y="194430"/>
                </a:lnTo>
                <a:lnTo>
                  <a:pt x="64550" y="192505"/>
                </a:lnTo>
                <a:lnTo>
                  <a:pt x="61385" y="188896"/>
                </a:lnTo>
                <a:lnTo>
                  <a:pt x="61259" y="188409"/>
                </a:lnTo>
                <a:lnTo>
                  <a:pt x="65410" y="182435"/>
                </a:lnTo>
                <a:lnTo>
                  <a:pt x="61903" y="179836"/>
                </a:lnTo>
                <a:lnTo>
                  <a:pt x="63395" y="178073"/>
                </a:lnTo>
                <a:lnTo>
                  <a:pt x="67263" y="172310"/>
                </a:lnTo>
                <a:lnTo>
                  <a:pt x="68977" y="170927"/>
                </a:lnTo>
                <a:lnTo>
                  <a:pt x="69296" y="173297"/>
                </a:lnTo>
                <a:lnTo>
                  <a:pt x="72521" y="176100"/>
                </a:lnTo>
                <a:lnTo>
                  <a:pt x="74445" y="176894"/>
                </a:lnTo>
                <a:lnTo>
                  <a:pt x="77550" y="179211"/>
                </a:lnTo>
                <a:lnTo>
                  <a:pt x="81045" y="179626"/>
                </a:lnTo>
                <a:lnTo>
                  <a:pt x="81616" y="179198"/>
                </a:lnTo>
                <a:lnTo>
                  <a:pt x="83963" y="180263"/>
                </a:lnTo>
                <a:lnTo>
                  <a:pt x="85858" y="180462"/>
                </a:lnTo>
                <a:lnTo>
                  <a:pt x="87392" y="181376"/>
                </a:lnTo>
                <a:lnTo>
                  <a:pt x="87819" y="183837"/>
                </a:lnTo>
                <a:lnTo>
                  <a:pt x="89684" y="185323"/>
                </a:lnTo>
                <a:lnTo>
                  <a:pt x="89353" y="186532"/>
                </a:lnTo>
                <a:lnTo>
                  <a:pt x="90008" y="187687"/>
                </a:lnTo>
                <a:lnTo>
                  <a:pt x="90177" y="190953"/>
                </a:lnTo>
                <a:lnTo>
                  <a:pt x="91873" y="192951"/>
                </a:lnTo>
                <a:lnTo>
                  <a:pt x="92980" y="193287"/>
                </a:lnTo>
                <a:lnTo>
                  <a:pt x="112333" y="191380"/>
                </a:lnTo>
                <a:lnTo>
                  <a:pt x="115305" y="179908"/>
                </a:lnTo>
                <a:lnTo>
                  <a:pt x="119016" y="169290"/>
                </a:lnTo>
                <a:lnTo>
                  <a:pt x="119570" y="166680"/>
                </a:lnTo>
                <a:lnTo>
                  <a:pt x="118385" y="164857"/>
                </a:lnTo>
                <a:lnTo>
                  <a:pt x="119720" y="163894"/>
                </a:lnTo>
                <a:lnTo>
                  <a:pt x="119046" y="162342"/>
                </a:lnTo>
                <a:lnTo>
                  <a:pt x="124738" y="159160"/>
                </a:lnTo>
                <a:lnTo>
                  <a:pt x="126410" y="158877"/>
                </a:lnTo>
                <a:lnTo>
                  <a:pt x="126169" y="159978"/>
                </a:lnTo>
                <a:lnTo>
                  <a:pt x="127264" y="160020"/>
                </a:lnTo>
                <a:lnTo>
                  <a:pt x="128407" y="159070"/>
                </a:lnTo>
                <a:lnTo>
                  <a:pt x="128437" y="161644"/>
                </a:lnTo>
                <a:lnTo>
                  <a:pt x="130922" y="165489"/>
                </a:lnTo>
                <a:lnTo>
                  <a:pt x="131403" y="172707"/>
                </a:lnTo>
                <a:lnTo>
                  <a:pt x="133196" y="172810"/>
                </a:lnTo>
                <a:lnTo>
                  <a:pt x="134622" y="173532"/>
                </a:lnTo>
                <a:lnTo>
                  <a:pt x="135993" y="173158"/>
                </a:lnTo>
                <a:lnTo>
                  <a:pt x="137858" y="170782"/>
                </a:lnTo>
                <a:lnTo>
                  <a:pt x="136793" y="169447"/>
                </a:lnTo>
                <a:lnTo>
                  <a:pt x="135433" y="166241"/>
                </a:lnTo>
                <a:lnTo>
                  <a:pt x="135794" y="163642"/>
                </a:lnTo>
                <a:lnTo>
                  <a:pt x="135536" y="162559"/>
                </a:lnTo>
                <a:lnTo>
                  <a:pt x="136944" y="161001"/>
                </a:lnTo>
                <a:lnTo>
                  <a:pt x="139169" y="159894"/>
                </a:lnTo>
                <a:lnTo>
                  <a:pt x="141810" y="157271"/>
                </a:lnTo>
                <a:lnTo>
                  <a:pt x="142051" y="154383"/>
                </a:lnTo>
                <a:lnTo>
                  <a:pt x="143952" y="149017"/>
                </a:lnTo>
                <a:lnTo>
                  <a:pt x="144818" y="148476"/>
                </a:lnTo>
                <a:lnTo>
                  <a:pt x="147176" y="149841"/>
                </a:lnTo>
                <a:lnTo>
                  <a:pt x="147116" y="146869"/>
                </a:lnTo>
                <a:lnTo>
                  <a:pt x="148620" y="147182"/>
                </a:lnTo>
                <a:lnTo>
                  <a:pt x="149486" y="146641"/>
                </a:lnTo>
                <a:lnTo>
                  <a:pt x="151772" y="146719"/>
                </a:lnTo>
                <a:lnTo>
                  <a:pt x="155923" y="148193"/>
                </a:lnTo>
                <a:lnTo>
                  <a:pt x="159334" y="152675"/>
                </a:lnTo>
                <a:lnTo>
                  <a:pt x="160405" y="152320"/>
                </a:lnTo>
                <a:lnTo>
                  <a:pt x="161500" y="150479"/>
                </a:lnTo>
                <a:lnTo>
                  <a:pt x="161199" y="148506"/>
                </a:lnTo>
                <a:lnTo>
                  <a:pt x="160315" y="146767"/>
                </a:lnTo>
                <a:lnTo>
                  <a:pt x="157662" y="143531"/>
                </a:lnTo>
                <a:lnTo>
                  <a:pt x="156321" y="142610"/>
                </a:lnTo>
                <a:lnTo>
                  <a:pt x="154612" y="142207"/>
                </a:lnTo>
                <a:lnTo>
                  <a:pt x="149583" y="142767"/>
                </a:lnTo>
                <a:lnTo>
                  <a:pt x="146250" y="141750"/>
                </a:lnTo>
                <a:lnTo>
                  <a:pt x="142165" y="139584"/>
                </a:lnTo>
                <a:lnTo>
                  <a:pt x="143765" y="134140"/>
                </a:lnTo>
                <a:lnTo>
                  <a:pt x="144271" y="134308"/>
                </a:lnTo>
                <a:lnTo>
                  <a:pt x="144890" y="131000"/>
                </a:lnTo>
                <a:lnTo>
                  <a:pt x="146003" y="131343"/>
                </a:lnTo>
                <a:lnTo>
                  <a:pt x="147309" y="129779"/>
                </a:lnTo>
                <a:lnTo>
                  <a:pt x="150990" y="131872"/>
                </a:lnTo>
                <a:lnTo>
                  <a:pt x="153367" y="131752"/>
                </a:lnTo>
                <a:lnTo>
                  <a:pt x="153523" y="130946"/>
                </a:lnTo>
                <a:lnTo>
                  <a:pt x="155550" y="129845"/>
                </a:lnTo>
                <a:lnTo>
                  <a:pt x="157030" y="127782"/>
                </a:lnTo>
                <a:lnTo>
                  <a:pt x="160056" y="126831"/>
                </a:lnTo>
                <a:lnTo>
                  <a:pt x="161795" y="127733"/>
                </a:lnTo>
                <a:lnTo>
                  <a:pt x="162583" y="129574"/>
                </a:lnTo>
                <a:lnTo>
                  <a:pt x="164099" y="128209"/>
                </a:lnTo>
                <a:lnTo>
                  <a:pt x="165230" y="128943"/>
                </a:lnTo>
                <a:lnTo>
                  <a:pt x="166072" y="127902"/>
                </a:lnTo>
                <a:lnTo>
                  <a:pt x="165037" y="127162"/>
                </a:lnTo>
                <a:close/>
                <a:moveTo>
                  <a:pt x="182994" y="117585"/>
                </a:moveTo>
                <a:lnTo>
                  <a:pt x="183199" y="117675"/>
                </a:lnTo>
                <a:close/>
                <a:moveTo>
                  <a:pt x="183728" y="118337"/>
                </a:moveTo>
                <a:lnTo>
                  <a:pt x="183626" y="118246"/>
                </a:lnTo>
                <a:close/>
                <a:moveTo>
                  <a:pt x="185792" y="119816"/>
                </a:moveTo>
                <a:lnTo>
                  <a:pt x="184974" y="119269"/>
                </a:lnTo>
                <a:close/>
                <a:moveTo>
                  <a:pt x="187278" y="119738"/>
                </a:moveTo>
                <a:lnTo>
                  <a:pt x="187380" y="119738"/>
                </a:lnTo>
                <a:lnTo>
                  <a:pt x="187182" y="119744"/>
                </a:lnTo>
                <a:close/>
                <a:moveTo>
                  <a:pt x="187975" y="117916"/>
                </a:moveTo>
                <a:lnTo>
                  <a:pt x="187861" y="117627"/>
                </a:lnTo>
                <a:lnTo>
                  <a:pt x="188078" y="117910"/>
                </a:lnTo>
                <a:close/>
                <a:moveTo>
                  <a:pt x="188589" y="110636"/>
                </a:moveTo>
                <a:lnTo>
                  <a:pt x="189077" y="110516"/>
                </a:lnTo>
                <a:lnTo>
                  <a:pt x="188487" y="110643"/>
                </a:lnTo>
                <a:close/>
                <a:moveTo>
                  <a:pt x="190057" y="110264"/>
                </a:moveTo>
                <a:lnTo>
                  <a:pt x="190256" y="110252"/>
                </a:lnTo>
                <a:lnTo>
                  <a:pt x="189173" y="110510"/>
                </a:lnTo>
                <a:close/>
                <a:moveTo>
                  <a:pt x="193125" y="102659"/>
                </a:moveTo>
                <a:lnTo>
                  <a:pt x="193317" y="102449"/>
                </a:lnTo>
                <a:lnTo>
                  <a:pt x="193029" y="102666"/>
                </a:lnTo>
                <a:close/>
                <a:moveTo>
                  <a:pt x="193414" y="102347"/>
                </a:moveTo>
                <a:lnTo>
                  <a:pt x="193504" y="102245"/>
                </a:lnTo>
                <a:close/>
                <a:moveTo>
                  <a:pt x="199207" y="93702"/>
                </a:moveTo>
                <a:lnTo>
                  <a:pt x="197703" y="93281"/>
                </a:lnTo>
                <a:lnTo>
                  <a:pt x="194821" y="93341"/>
                </a:lnTo>
                <a:lnTo>
                  <a:pt x="193257" y="91837"/>
                </a:lnTo>
                <a:lnTo>
                  <a:pt x="190520" y="90784"/>
                </a:lnTo>
                <a:lnTo>
                  <a:pt x="189630" y="90832"/>
                </a:lnTo>
                <a:lnTo>
                  <a:pt x="189492" y="92036"/>
                </a:lnTo>
                <a:lnTo>
                  <a:pt x="188457" y="93076"/>
                </a:lnTo>
                <a:lnTo>
                  <a:pt x="185864" y="94701"/>
                </a:lnTo>
                <a:lnTo>
                  <a:pt x="183193" y="94941"/>
                </a:lnTo>
                <a:lnTo>
                  <a:pt x="180931" y="91488"/>
                </a:lnTo>
                <a:lnTo>
                  <a:pt x="180534" y="93395"/>
                </a:lnTo>
                <a:lnTo>
                  <a:pt x="181136" y="95447"/>
                </a:lnTo>
                <a:lnTo>
                  <a:pt x="180360" y="97672"/>
                </a:lnTo>
                <a:lnTo>
                  <a:pt x="175228" y="103899"/>
                </a:lnTo>
                <a:lnTo>
                  <a:pt x="174723" y="105613"/>
                </a:lnTo>
                <a:lnTo>
                  <a:pt x="173189" y="106588"/>
                </a:lnTo>
                <a:lnTo>
                  <a:pt x="170361" y="107526"/>
                </a:lnTo>
                <a:lnTo>
                  <a:pt x="167089" y="107605"/>
                </a:lnTo>
                <a:lnTo>
                  <a:pt x="165392" y="105607"/>
                </a:lnTo>
                <a:lnTo>
                  <a:pt x="163124" y="102058"/>
                </a:lnTo>
                <a:lnTo>
                  <a:pt x="162523" y="100097"/>
                </a:lnTo>
                <a:lnTo>
                  <a:pt x="163281" y="97480"/>
                </a:lnTo>
                <a:lnTo>
                  <a:pt x="161422" y="98076"/>
                </a:lnTo>
                <a:lnTo>
                  <a:pt x="158925" y="99591"/>
                </a:lnTo>
                <a:lnTo>
                  <a:pt x="154317" y="108272"/>
                </a:lnTo>
                <a:lnTo>
                  <a:pt x="151652" y="112381"/>
                </a:lnTo>
                <a:lnTo>
                  <a:pt x="148753" y="115714"/>
                </a:lnTo>
                <a:lnTo>
                  <a:pt x="145823" y="118445"/>
                </a:lnTo>
                <a:lnTo>
                  <a:pt x="142953" y="120586"/>
                </a:lnTo>
                <a:lnTo>
                  <a:pt x="140168" y="122319"/>
                </a:lnTo>
                <a:lnTo>
                  <a:pt x="138237" y="121429"/>
                </a:lnTo>
                <a:lnTo>
                  <a:pt x="136763" y="119919"/>
                </a:lnTo>
                <a:lnTo>
                  <a:pt x="137148" y="123372"/>
                </a:lnTo>
                <a:lnTo>
                  <a:pt x="136089" y="124022"/>
                </a:lnTo>
                <a:lnTo>
                  <a:pt x="135367" y="123462"/>
                </a:lnTo>
                <a:lnTo>
                  <a:pt x="130356" y="124521"/>
                </a:lnTo>
                <a:lnTo>
                  <a:pt x="130958" y="126572"/>
                </a:lnTo>
                <a:lnTo>
                  <a:pt x="128991" y="126873"/>
                </a:lnTo>
                <a:lnTo>
                  <a:pt x="128930" y="129562"/>
                </a:lnTo>
                <a:lnTo>
                  <a:pt x="129490" y="130723"/>
                </a:lnTo>
                <a:lnTo>
                  <a:pt x="128768" y="133936"/>
                </a:lnTo>
                <a:lnTo>
                  <a:pt x="127547" y="135289"/>
                </a:lnTo>
                <a:lnTo>
                  <a:pt x="127697" y="136276"/>
                </a:lnTo>
                <a:lnTo>
                  <a:pt x="126163" y="135362"/>
                </a:lnTo>
                <a:lnTo>
                  <a:pt x="123065" y="136817"/>
                </a:lnTo>
                <a:lnTo>
                  <a:pt x="117110" y="136932"/>
                </a:lnTo>
                <a:lnTo>
                  <a:pt x="117332" y="139205"/>
                </a:lnTo>
                <a:lnTo>
                  <a:pt x="118914" y="139121"/>
                </a:lnTo>
                <a:lnTo>
                  <a:pt x="118842" y="137737"/>
                </a:lnTo>
                <a:lnTo>
                  <a:pt x="122813" y="137623"/>
                </a:lnTo>
                <a:lnTo>
                  <a:pt x="121453" y="138291"/>
                </a:lnTo>
                <a:lnTo>
                  <a:pt x="121898" y="141046"/>
                </a:lnTo>
                <a:lnTo>
                  <a:pt x="123853" y="142430"/>
                </a:lnTo>
                <a:lnTo>
                  <a:pt x="125297" y="139675"/>
                </a:lnTo>
                <a:lnTo>
                  <a:pt x="126031" y="140433"/>
                </a:lnTo>
                <a:lnTo>
                  <a:pt x="125249" y="142556"/>
                </a:lnTo>
                <a:lnTo>
                  <a:pt x="126356" y="142797"/>
                </a:lnTo>
                <a:lnTo>
                  <a:pt x="125995" y="145299"/>
                </a:lnTo>
                <a:lnTo>
                  <a:pt x="124996" y="145251"/>
                </a:lnTo>
                <a:lnTo>
                  <a:pt x="125069" y="148524"/>
                </a:lnTo>
                <a:lnTo>
                  <a:pt x="123258" y="148025"/>
                </a:lnTo>
                <a:lnTo>
                  <a:pt x="122115" y="147092"/>
                </a:lnTo>
                <a:lnTo>
                  <a:pt x="121862" y="146009"/>
                </a:lnTo>
                <a:lnTo>
                  <a:pt x="123312" y="143453"/>
                </a:lnTo>
                <a:lnTo>
                  <a:pt x="122277" y="142610"/>
                </a:lnTo>
                <a:lnTo>
                  <a:pt x="121627" y="143447"/>
                </a:lnTo>
                <a:lnTo>
                  <a:pt x="121236" y="141678"/>
                </a:lnTo>
                <a:lnTo>
                  <a:pt x="119371" y="140288"/>
                </a:lnTo>
                <a:lnTo>
                  <a:pt x="117278" y="141888"/>
                </a:lnTo>
                <a:lnTo>
                  <a:pt x="114769" y="145197"/>
                </a:lnTo>
                <a:lnTo>
                  <a:pt x="112483" y="147002"/>
                </a:lnTo>
                <a:lnTo>
                  <a:pt x="110919" y="147579"/>
                </a:lnTo>
                <a:lnTo>
                  <a:pt x="109505" y="147056"/>
                </a:lnTo>
                <a:lnTo>
                  <a:pt x="106119" y="141185"/>
                </a:lnTo>
                <a:lnTo>
                  <a:pt x="104892" y="140451"/>
                </a:lnTo>
                <a:lnTo>
                  <a:pt x="106161" y="138201"/>
                </a:lnTo>
                <a:lnTo>
                  <a:pt x="108248" y="138195"/>
                </a:lnTo>
                <a:lnTo>
                  <a:pt x="108699" y="137377"/>
                </a:lnTo>
                <a:lnTo>
                  <a:pt x="104940" y="137569"/>
                </a:lnTo>
                <a:lnTo>
                  <a:pt x="105012" y="137070"/>
                </a:lnTo>
                <a:lnTo>
                  <a:pt x="102605" y="136601"/>
                </a:lnTo>
                <a:lnTo>
                  <a:pt x="103255" y="132004"/>
                </a:lnTo>
                <a:lnTo>
                  <a:pt x="102425" y="131252"/>
                </a:lnTo>
                <a:lnTo>
                  <a:pt x="99670" y="131794"/>
                </a:lnTo>
                <a:lnTo>
                  <a:pt x="99573" y="129911"/>
                </a:lnTo>
                <a:lnTo>
                  <a:pt x="98539" y="130958"/>
                </a:lnTo>
                <a:lnTo>
                  <a:pt x="99189" y="132017"/>
                </a:lnTo>
                <a:lnTo>
                  <a:pt x="97263" y="133214"/>
                </a:lnTo>
                <a:lnTo>
                  <a:pt x="96319" y="124623"/>
                </a:lnTo>
                <a:lnTo>
                  <a:pt x="96469" y="123721"/>
                </a:lnTo>
                <a:lnTo>
                  <a:pt x="96151" y="117687"/>
                </a:lnTo>
                <a:lnTo>
                  <a:pt x="96590" y="107141"/>
                </a:lnTo>
                <a:lnTo>
                  <a:pt x="97083" y="103345"/>
                </a:lnTo>
                <a:lnTo>
                  <a:pt x="103279" y="100337"/>
                </a:lnTo>
                <a:lnTo>
                  <a:pt x="109896" y="97811"/>
                </a:lnTo>
                <a:lnTo>
                  <a:pt x="113398" y="96529"/>
                </a:lnTo>
                <a:lnTo>
                  <a:pt x="113458" y="93847"/>
                </a:lnTo>
                <a:lnTo>
                  <a:pt x="112231" y="89346"/>
                </a:lnTo>
                <a:lnTo>
                  <a:pt x="111768" y="88180"/>
                </a:lnTo>
                <a:lnTo>
                  <a:pt x="87584" y="79426"/>
                </a:lnTo>
                <a:lnTo>
                  <a:pt x="85803" y="79517"/>
                </a:lnTo>
                <a:lnTo>
                  <a:pt x="84486" y="78993"/>
                </a:lnTo>
                <a:lnTo>
                  <a:pt x="82260" y="80004"/>
                </a:lnTo>
                <a:lnTo>
                  <a:pt x="79571" y="79944"/>
                </a:lnTo>
                <a:lnTo>
                  <a:pt x="76250" y="82802"/>
                </a:lnTo>
                <a:lnTo>
                  <a:pt x="74548" y="82495"/>
                </a:lnTo>
                <a:lnTo>
                  <a:pt x="72081" y="82820"/>
                </a:lnTo>
                <a:lnTo>
                  <a:pt x="68490" y="84402"/>
                </a:lnTo>
                <a:lnTo>
                  <a:pt x="62402" y="85617"/>
                </a:lnTo>
                <a:lnTo>
                  <a:pt x="57962" y="86146"/>
                </a:lnTo>
                <a:lnTo>
                  <a:pt x="58245" y="83945"/>
                </a:lnTo>
                <a:lnTo>
                  <a:pt x="57126" y="77748"/>
                </a:lnTo>
                <a:lnTo>
                  <a:pt x="57108" y="75570"/>
                </a:lnTo>
                <a:lnTo>
                  <a:pt x="58395" y="73615"/>
                </a:lnTo>
                <a:lnTo>
                  <a:pt x="58335" y="72532"/>
                </a:lnTo>
                <a:lnTo>
                  <a:pt x="57060" y="70806"/>
                </a:lnTo>
                <a:lnTo>
                  <a:pt x="55598" y="71384"/>
                </a:lnTo>
                <a:lnTo>
                  <a:pt x="55622" y="69891"/>
                </a:lnTo>
                <a:lnTo>
                  <a:pt x="54810" y="69537"/>
                </a:lnTo>
                <a:lnTo>
                  <a:pt x="53264" y="70415"/>
                </a:lnTo>
                <a:lnTo>
                  <a:pt x="52999" y="69133"/>
                </a:lnTo>
                <a:lnTo>
                  <a:pt x="53631" y="67912"/>
                </a:lnTo>
                <a:lnTo>
                  <a:pt x="52710" y="65476"/>
                </a:lnTo>
                <a:lnTo>
                  <a:pt x="50803" y="65085"/>
                </a:lnTo>
                <a:lnTo>
                  <a:pt x="51459" y="64351"/>
                </a:lnTo>
                <a:lnTo>
                  <a:pt x="50557" y="62318"/>
                </a:lnTo>
                <a:lnTo>
                  <a:pt x="48259" y="60152"/>
                </a:lnTo>
                <a:lnTo>
                  <a:pt x="44775" y="58155"/>
                </a:lnTo>
                <a:lnTo>
                  <a:pt x="45714" y="57114"/>
                </a:lnTo>
                <a:lnTo>
                  <a:pt x="47278" y="56633"/>
                </a:lnTo>
                <a:lnTo>
                  <a:pt x="52891" y="55742"/>
                </a:lnTo>
                <a:lnTo>
                  <a:pt x="51610" y="54022"/>
                </a:lnTo>
                <a:lnTo>
                  <a:pt x="50924" y="52277"/>
                </a:lnTo>
                <a:lnTo>
                  <a:pt x="51441" y="50858"/>
                </a:lnTo>
                <a:lnTo>
                  <a:pt x="50286" y="49624"/>
                </a:lnTo>
                <a:lnTo>
                  <a:pt x="51465" y="49462"/>
                </a:lnTo>
                <a:lnTo>
                  <a:pt x="51856" y="51128"/>
                </a:lnTo>
                <a:lnTo>
                  <a:pt x="54287" y="52091"/>
                </a:lnTo>
                <a:lnTo>
                  <a:pt x="54437" y="53077"/>
                </a:lnTo>
                <a:lnTo>
                  <a:pt x="55923" y="52999"/>
                </a:lnTo>
                <a:lnTo>
                  <a:pt x="56765" y="52061"/>
                </a:lnTo>
                <a:lnTo>
                  <a:pt x="59424" y="51628"/>
                </a:lnTo>
                <a:lnTo>
                  <a:pt x="58895" y="51056"/>
                </a:lnTo>
                <a:lnTo>
                  <a:pt x="59713" y="49528"/>
                </a:lnTo>
                <a:lnTo>
                  <a:pt x="57186" y="43007"/>
                </a:lnTo>
                <a:lnTo>
                  <a:pt x="59226" y="42207"/>
                </a:lnTo>
                <a:lnTo>
                  <a:pt x="59454" y="44673"/>
                </a:lnTo>
                <a:lnTo>
                  <a:pt x="62907" y="44294"/>
                </a:lnTo>
                <a:lnTo>
                  <a:pt x="62961" y="47170"/>
                </a:lnTo>
                <a:lnTo>
                  <a:pt x="74409" y="45877"/>
                </a:lnTo>
                <a:lnTo>
                  <a:pt x="77550" y="45215"/>
                </a:lnTo>
                <a:lnTo>
                  <a:pt x="75390" y="43837"/>
                </a:lnTo>
                <a:lnTo>
                  <a:pt x="74831" y="44463"/>
                </a:lnTo>
                <a:lnTo>
                  <a:pt x="73164" y="42959"/>
                </a:lnTo>
                <a:lnTo>
                  <a:pt x="73243" y="40673"/>
                </a:lnTo>
                <a:lnTo>
                  <a:pt x="76208" y="40516"/>
                </a:lnTo>
                <a:lnTo>
                  <a:pt x="75709" y="38561"/>
                </a:lnTo>
                <a:lnTo>
                  <a:pt x="74927" y="31258"/>
                </a:lnTo>
                <a:lnTo>
                  <a:pt x="75691" y="28731"/>
                </a:lnTo>
                <a:lnTo>
                  <a:pt x="79042" y="24490"/>
                </a:lnTo>
                <a:lnTo>
                  <a:pt x="79583" y="23564"/>
                </a:lnTo>
                <a:lnTo>
                  <a:pt x="78909" y="18240"/>
                </a:lnTo>
                <a:lnTo>
                  <a:pt x="87001" y="17320"/>
                </a:lnTo>
                <a:lnTo>
                  <a:pt x="87331" y="17999"/>
                </a:lnTo>
                <a:lnTo>
                  <a:pt x="89226" y="18095"/>
                </a:lnTo>
                <a:lnTo>
                  <a:pt x="88637" y="16339"/>
                </a:lnTo>
                <a:lnTo>
                  <a:pt x="89202" y="15816"/>
                </a:lnTo>
                <a:lnTo>
                  <a:pt x="89407" y="12134"/>
                </a:lnTo>
                <a:lnTo>
                  <a:pt x="88384" y="11490"/>
                </a:lnTo>
                <a:lnTo>
                  <a:pt x="88384" y="9704"/>
                </a:lnTo>
                <a:lnTo>
                  <a:pt x="87458" y="9060"/>
                </a:lnTo>
                <a:lnTo>
                  <a:pt x="87644" y="5077"/>
                </a:lnTo>
                <a:lnTo>
                  <a:pt x="87013" y="4319"/>
                </a:lnTo>
                <a:lnTo>
                  <a:pt x="86994" y="2135"/>
                </a:lnTo>
                <a:lnTo>
                  <a:pt x="85858" y="1299"/>
                </a:lnTo>
                <a:lnTo>
                  <a:pt x="86086" y="0"/>
                </a:lnTo>
                <a:lnTo>
                  <a:pt x="108633" y="2087"/>
                </a:lnTo>
                <a:lnTo>
                  <a:pt x="121603" y="3393"/>
                </a:lnTo>
                <a:lnTo>
                  <a:pt x="129382" y="4073"/>
                </a:lnTo>
                <a:lnTo>
                  <a:pt x="148614" y="1769"/>
                </a:lnTo>
                <a:lnTo>
                  <a:pt x="153932" y="993"/>
                </a:lnTo>
                <a:lnTo>
                  <a:pt x="152711" y="2250"/>
                </a:lnTo>
                <a:lnTo>
                  <a:pt x="154281" y="1967"/>
                </a:lnTo>
                <a:lnTo>
                  <a:pt x="154462" y="3549"/>
                </a:lnTo>
                <a:lnTo>
                  <a:pt x="155496" y="2406"/>
                </a:lnTo>
                <a:lnTo>
                  <a:pt x="156260" y="3652"/>
                </a:lnTo>
                <a:lnTo>
                  <a:pt x="157163" y="3904"/>
                </a:lnTo>
                <a:lnTo>
                  <a:pt x="157662" y="5763"/>
                </a:lnTo>
                <a:lnTo>
                  <a:pt x="159166" y="6082"/>
                </a:lnTo>
                <a:lnTo>
                  <a:pt x="158312" y="6822"/>
                </a:lnTo>
                <a:lnTo>
                  <a:pt x="158089" y="8224"/>
                </a:lnTo>
                <a:lnTo>
                  <a:pt x="157927" y="8922"/>
                </a:lnTo>
                <a:lnTo>
                  <a:pt x="157542" y="9144"/>
                </a:lnTo>
                <a:lnTo>
                  <a:pt x="157036" y="8970"/>
                </a:lnTo>
                <a:lnTo>
                  <a:pt x="156844" y="9078"/>
                </a:lnTo>
                <a:lnTo>
                  <a:pt x="156892" y="10070"/>
                </a:lnTo>
                <a:lnTo>
                  <a:pt x="157193" y="10053"/>
                </a:lnTo>
                <a:lnTo>
                  <a:pt x="157277" y="9854"/>
                </a:lnTo>
                <a:lnTo>
                  <a:pt x="157861" y="9619"/>
                </a:lnTo>
                <a:lnTo>
                  <a:pt x="158143" y="9306"/>
                </a:lnTo>
                <a:lnTo>
                  <a:pt x="158450" y="9487"/>
                </a:lnTo>
                <a:lnTo>
                  <a:pt x="158462" y="9692"/>
                </a:lnTo>
                <a:lnTo>
                  <a:pt x="158288" y="10197"/>
                </a:lnTo>
                <a:lnTo>
                  <a:pt x="158306" y="10498"/>
                </a:lnTo>
                <a:lnTo>
                  <a:pt x="158426" y="10979"/>
                </a:lnTo>
                <a:lnTo>
                  <a:pt x="158252" y="11388"/>
                </a:lnTo>
                <a:lnTo>
                  <a:pt x="158270" y="11689"/>
                </a:lnTo>
                <a:lnTo>
                  <a:pt x="158570" y="11767"/>
                </a:lnTo>
                <a:lnTo>
                  <a:pt x="158763" y="11659"/>
                </a:lnTo>
                <a:lnTo>
                  <a:pt x="158781" y="11960"/>
                </a:lnTo>
                <a:lnTo>
                  <a:pt x="158576" y="11869"/>
                </a:lnTo>
                <a:lnTo>
                  <a:pt x="158492" y="12170"/>
                </a:lnTo>
                <a:lnTo>
                  <a:pt x="159016" y="12639"/>
                </a:lnTo>
                <a:lnTo>
                  <a:pt x="159418" y="12820"/>
                </a:lnTo>
                <a:lnTo>
                  <a:pt x="159834" y="13091"/>
                </a:lnTo>
                <a:lnTo>
                  <a:pt x="160038" y="13277"/>
                </a:lnTo>
                <a:lnTo>
                  <a:pt x="159954" y="13578"/>
                </a:lnTo>
                <a:lnTo>
                  <a:pt x="159858" y="13584"/>
                </a:lnTo>
                <a:lnTo>
                  <a:pt x="159455" y="13512"/>
                </a:lnTo>
                <a:lnTo>
                  <a:pt x="159154" y="13523"/>
                </a:lnTo>
                <a:lnTo>
                  <a:pt x="159075" y="13824"/>
                </a:lnTo>
                <a:lnTo>
                  <a:pt x="159400" y="14305"/>
                </a:lnTo>
                <a:lnTo>
                  <a:pt x="159804" y="14486"/>
                </a:lnTo>
                <a:lnTo>
                  <a:pt x="160002" y="14474"/>
                </a:lnTo>
                <a:lnTo>
                  <a:pt x="160393" y="14354"/>
                </a:lnTo>
                <a:lnTo>
                  <a:pt x="160502" y="14546"/>
                </a:lnTo>
                <a:lnTo>
                  <a:pt x="160646" y="15328"/>
                </a:lnTo>
                <a:lnTo>
                  <a:pt x="161037" y="15208"/>
                </a:lnTo>
                <a:lnTo>
                  <a:pt x="161326" y="15100"/>
                </a:lnTo>
                <a:lnTo>
                  <a:pt x="161428" y="15190"/>
                </a:lnTo>
                <a:lnTo>
                  <a:pt x="161254" y="15599"/>
                </a:lnTo>
                <a:lnTo>
                  <a:pt x="160965" y="15713"/>
                </a:lnTo>
                <a:lnTo>
                  <a:pt x="160664" y="15725"/>
                </a:lnTo>
                <a:lnTo>
                  <a:pt x="160159" y="15557"/>
                </a:lnTo>
                <a:lnTo>
                  <a:pt x="160068" y="15659"/>
                </a:lnTo>
                <a:lnTo>
                  <a:pt x="160495" y="16333"/>
                </a:lnTo>
                <a:lnTo>
                  <a:pt x="160808" y="16513"/>
                </a:lnTo>
                <a:lnTo>
                  <a:pt x="161103" y="16501"/>
                </a:lnTo>
                <a:lnTo>
                  <a:pt x="161205" y="16592"/>
                </a:lnTo>
                <a:lnTo>
                  <a:pt x="161229" y="16989"/>
                </a:lnTo>
                <a:lnTo>
                  <a:pt x="161548" y="17470"/>
                </a:lnTo>
                <a:lnTo>
                  <a:pt x="161777" y="18054"/>
                </a:lnTo>
                <a:lnTo>
                  <a:pt x="161722" y="18847"/>
                </a:lnTo>
                <a:lnTo>
                  <a:pt x="161927" y="18938"/>
                </a:lnTo>
                <a:lnTo>
                  <a:pt x="162697" y="18499"/>
                </a:lnTo>
                <a:lnTo>
                  <a:pt x="163281" y="18270"/>
                </a:lnTo>
                <a:lnTo>
                  <a:pt x="163473" y="18162"/>
                </a:lnTo>
                <a:lnTo>
                  <a:pt x="163774" y="18246"/>
                </a:lnTo>
                <a:lnTo>
                  <a:pt x="163978" y="18330"/>
                </a:lnTo>
                <a:lnTo>
                  <a:pt x="163997" y="18631"/>
                </a:lnTo>
                <a:lnTo>
                  <a:pt x="163804" y="18835"/>
                </a:lnTo>
                <a:lnTo>
                  <a:pt x="163726" y="19136"/>
                </a:lnTo>
                <a:lnTo>
                  <a:pt x="163924" y="19226"/>
                </a:lnTo>
                <a:lnTo>
                  <a:pt x="164225" y="19215"/>
                </a:lnTo>
                <a:lnTo>
                  <a:pt x="164406" y="19004"/>
                </a:lnTo>
                <a:lnTo>
                  <a:pt x="164382" y="18408"/>
                </a:lnTo>
                <a:lnTo>
                  <a:pt x="164267" y="18216"/>
                </a:lnTo>
                <a:lnTo>
                  <a:pt x="164755" y="17993"/>
                </a:lnTo>
                <a:lnTo>
                  <a:pt x="165062" y="18174"/>
                </a:lnTo>
                <a:lnTo>
                  <a:pt x="164989" y="18679"/>
                </a:lnTo>
                <a:lnTo>
                  <a:pt x="164706" y="18992"/>
                </a:lnTo>
                <a:lnTo>
                  <a:pt x="164526" y="19395"/>
                </a:lnTo>
                <a:lnTo>
                  <a:pt x="164346" y="19606"/>
                </a:lnTo>
                <a:lnTo>
                  <a:pt x="164045" y="19617"/>
                </a:lnTo>
                <a:lnTo>
                  <a:pt x="163660" y="19840"/>
                </a:lnTo>
                <a:lnTo>
                  <a:pt x="163046" y="19479"/>
                </a:lnTo>
                <a:lnTo>
                  <a:pt x="162745" y="19491"/>
                </a:lnTo>
                <a:lnTo>
                  <a:pt x="162565" y="19792"/>
                </a:lnTo>
                <a:lnTo>
                  <a:pt x="162481" y="20099"/>
                </a:lnTo>
                <a:lnTo>
                  <a:pt x="162505" y="20496"/>
                </a:lnTo>
                <a:lnTo>
                  <a:pt x="162607" y="20586"/>
                </a:lnTo>
                <a:lnTo>
                  <a:pt x="163203" y="20556"/>
                </a:lnTo>
                <a:lnTo>
                  <a:pt x="164105" y="20706"/>
                </a:lnTo>
                <a:lnTo>
                  <a:pt x="164219" y="21001"/>
                </a:lnTo>
                <a:lnTo>
                  <a:pt x="164532" y="21284"/>
                </a:lnTo>
                <a:lnTo>
                  <a:pt x="164755" y="21765"/>
                </a:lnTo>
                <a:lnTo>
                  <a:pt x="164676" y="22168"/>
                </a:lnTo>
                <a:lnTo>
                  <a:pt x="164484" y="22276"/>
                </a:lnTo>
                <a:lnTo>
                  <a:pt x="164081" y="22198"/>
                </a:lnTo>
                <a:lnTo>
                  <a:pt x="163876" y="22108"/>
                </a:lnTo>
                <a:lnTo>
                  <a:pt x="163684" y="22216"/>
                </a:lnTo>
                <a:lnTo>
                  <a:pt x="163503" y="22427"/>
                </a:lnTo>
                <a:lnTo>
                  <a:pt x="163305" y="22535"/>
                </a:lnTo>
                <a:lnTo>
                  <a:pt x="163509" y="22625"/>
                </a:lnTo>
                <a:lnTo>
                  <a:pt x="164105" y="22595"/>
                </a:lnTo>
                <a:lnTo>
                  <a:pt x="164105" y="22692"/>
                </a:lnTo>
                <a:lnTo>
                  <a:pt x="164406" y="22776"/>
                </a:lnTo>
                <a:lnTo>
                  <a:pt x="164809" y="22854"/>
                </a:lnTo>
                <a:lnTo>
                  <a:pt x="165410" y="22824"/>
                </a:lnTo>
                <a:lnTo>
                  <a:pt x="165609" y="22914"/>
                </a:lnTo>
                <a:lnTo>
                  <a:pt x="166198" y="22782"/>
                </a:lnTo>
                <a:lnTo>
                  <a:pt x="166487" y="22668"/>
                </a:lnTo>
                <a:lnTo>
                  <a:pt x="166686" y="22655"/>
                </a:lnTo>
                <a:lnTo>
                  <a:pt x="166890" y="22746"/>
                </a:lnTo>
                <a:lnTo>
                  <a:pt x="166998" y="22938"/>
                </a:lnTo>
                <a:lnTo>
                  <a:pt x="167107" y="23035"/>
                </a:lnTo>
                <a:lnTo>
                  <a:pt x="167215" y="23227"/>
                </a:lnTo>
                <a:lnTo>
                  <a:pt x="167227" y="23522"/>
                </a:lnTo>
                <a:lnTo>
                  <a:pt x="167438" y="23708"/>
                </a:lnTo>
                <a:lnTo>
                  <a:pt x="167738" y="23696"/>
                </a:lnTo>
                <a:lnTo>
                  <a:pt x="167841" y="23787"/>
                </a:lnTo>
                <a:lnTo>
                  <a:pt x="167847" y="23985"/>
                </a:lnTo>
                <a:lnTo>
                  <a:pt x="167654" y="24093"/>
                </a:lnTo>
                <a:lnTo>
                  <a:pt x="167389" y="24707"/>
                </a:lnTo>
                <a:lnTo>
                  <a:pt x="167396" y="24803"/>
                </a:lnTo>
                <a:lnTo>
                  <a:pt x="167793" y="24785"/>
                </a:lnTo>
                <a:lnTo>
                  <a:pt x="167895" y="24875"/>
                </a:lnTo>
                <a:lnTo>
                  <a:pt x="167907" y="25074"/>
                </a:lnTo>
                <a:lnTo>
                  <a:pt x="168003" y="25074"/>
                </a:lnTo>
                <a:lnTo>
                  <a:pt x="168111" y="25164"/>
                </a:lnTo>
                <a:lnTo>
                  <a:pt x="168412" y="25248"/>
                </a:lnTo>
                <a:lnTo>
                  <a:pt x="168713" y="25230"/>
                </a:lnTo>
                <a:lnTo>
                  <a:pt x="168815" y="25327"/>
                </a:lnTo>
                <a:lnTo>
                  <a:pt x="168827" y="25621"/>
                </a:lnTo>
                <a:lnTo>
                  <a:pt x="168539" y="25742"/>
                </a:lnTo>
                <a:lnTo>
                  <a:pt x="168448" y="25940"/>
                </a:lnTo>
                <a:lnTo>
                  <a:pt x="168550" y="26030"/>
                </a:lnTo>
                <a:lnTo>
                  <a:pt x="168749" y="26024"/>
                </a:lnTo>
                <a:lnTo>
                  <a:pt x="168851" y="26115"/>
                </a:lnTo>
                <a:lnTo>
                  <a:pt x="168857" y="26217"/>
                </a:lnTo>
                <a:lnTo>
                  <a:pt x="168779" y="26518"/>
                </a:lnTo>
                <a:lnTo>
                  <a:pt x="168881" y="26614"/>
                </a:lnTo>
                <a:lnTo>
                  <a:pt x="168797" y="26915"/>
                </a:lnTo>
                <a:lnTo>
                  <a:pt x="168400" y="26933"/>
                </a:lnTo>
                <a:lnTo>
                  <a:pt x="168509" y="27125"/>
                </a:lnTo>
                <a:lnTo>
                  <a:pt x="168719" y="27312"/>
                </a:lnTo>
                <a:lnTo>
                  <a:pt x="169020" y="27396"/>
                </a:lnTo>
                <a:lnTo>
                  <a:pt x="169128" y="27492"/>
                </a:lnTo>
                <a:lnTo>
                  <a:pt x="169140" y="27793"/>
                </a:lnTo>
                <a:lnTo>
                  <a:pt x="169242" y="27883"/>
                </a:lnTo>
                <a:lnTo>
                  <a:pt x="169357" y="28076"/>
                </a:lnTo>
                <a:lnTo>
                  <a:pt x="169363" y="28274"/>
                </a:lnTo>
                <a:lnTo>
                  <a:pt x="169561" y="28262"/>
                </a:lnTo>
                <a:lnTo>
                  <a:pt x="169754" y="28154"/>
                </a:lnTo>
                <a:lnTo>
                  <a:pt x="169934" y="27847"/>
                </a:lnTo>
                <a:lnTo>
                  <a:pt x="170036" y="27841"/>
                </a:lnTo>
                <a:lnTo>
                  <a:pt x="170133" y="27739"/>
                </a:lnTo>
                <a:lnTo>
                  <a:pt x="170331" y="27727"/>
                </a:lnTo>
                <a:lnTo>
                  <a:pt x="170433" y="27817"/>
                </a:lnTo>
                <a:lnTo>
                  <a:pt x="170524" y="27715"/>
                </a:lnTo>
                <a:lnTo>
                  <a:pt x="170626" y="27715"/>
                </a:lnTo>
                <a:lnTo>
                  <a:pt x="170602" y="27312"/>
                </a:lnTo>
                <a:lnTo>
                  <a:pt x="170795" y="27107"/>
                </a:lnTo>
                <a:lnTo>
                  <a:pt x="170993" y="27095"/>
                </a:lnTo>
                <a:lnTo>
                  <a:pt x="171011" y="27492"/>
                </a:lnTo>
                <a:lnTo>
                  <a:pt x="170915" y="27595"/>
                </a:lnTo>
                <a:lnTo>
                  <a:pt x="170722" y="27703"/>
                </a:lnTo>
                <a:lnTo>
                  <a:pt x="170734" y="27901"/>
                </a:lnTo>
                <a:lnTo>
                  <a:pt x="170836" y="27997"/>
                </a:lnTo>
                <a:lnTo>
                  <a:pt x="170849" y="28196"/>
                </a:lnTo>
                <a:lnTo>
                  <a:pt x="170758" y="28401"/>
                </a:lnTo>
                <a:lnTo>
                  <a:pt x="170566" y="28406"/>
                </a:lnTo>
                <a:lnTo>
                  <a:pt x="170566" y="28509"/>
                </a:lnTo>
                <a:lnTo>
                  <a:pt x="170867" y="28593"/>
                </a:lnTo>
                <a:lnTo>
                  <a:pt x="171185" y="28870"/>
                </a:lnTo>
                <a:lnTo>
                  <a:pt x="171480" y="28858"/>
                </a:lnTo>
                <a:lnTo>
                  <a:pt x="171673" y="28749"/>
                </a:lnTo>
                <a:lnTo>
                  <a:pt x="171673" y="28846"/>
                </a:lnTo>
                <a:lnTo>
                  <a:pt x="171588" y="29050"/>
                </a:lnTo>
                <a:lnTo>
                  <a:pt x="171595" y="29147"/>
                </a:lnTo>
                <a:lnTo>
                  <a:pt x="171498" y="29153"/>
                </a:lnTo>
                <a:lnTo>
                  <a:pt x="171306" y="29261"/>
                </a:lnTo>
                <a:lnTo>
                  <a:pt x="171107" y="29273"/>
                </a:lnTo>
                <a:lnTo>
                  <a:pt x="171023" y="29574"/>
                </a:lnTo>
                <a:lnTo>
                  <a:pt x="171125" y="29670"/>
                </a:lnTo>
                <a:lnTo>
                  <a:pt x="171227" y="29670"/>
                </a:lnTo>
                <a:lnTo>
                  <a:pt x="171420" y="29549"/>
                </a:lnTo>
                <a:lnTo>
                  <a:pt x="171613" y="29549"/>
                </a:lnTo>
                <a:lnTo>
                  <a:pt x="171805" y="29339"/>
                </a:lnTo>
                <a:lnTo>
                  <a:pt x="171889" y="29135"/>
                </a:lnTo>
                <a:lnTo>
                  <a:pt x="171992" y="29128"/>
                </a:lnTo>
                <a:lnTo>
                  <a:pt x="171992" y="29225"/>
                </a:lnTo>
                <a:lnTo>
                  <a:pt x="171919" y="29628"/>
                </a:lnTo>
                <a:lnTo>
                  <a:pt x="171829" y="29832"/>
                </a:lnTo>
                <a:lnTo>
                  <a:pt x="171829" y="29929"/>
                </a:lnTo>
                <a:lnTo>
                  <a:pt x="172040" y="30019"/>
                </a:lnTo>
                <a:lnTo>
                  <a:pt x="171956" y="30320"/>
                </a:lnTo>
                <a:lnTo>
                  <a:pt x="171757" y="30332"/>
                </a:lnTo>
                <a:lnTo>
                  <a:pt x="171456" y="30247"/>
                </a:lnTo>
                <a:lnTo>
                  <a:pt x="171360" y="30350"/>
                </a:lnTo>
                <a:lnTo>
                  <a:pt x="171263" y="30356"/>
                </a:lnTo>
                <a:lnTo>
                  <a:pt x="171276" y="30657"/>
                </a:lnTo>
                <a:lnTo>
                  <a:pt x="171384" y="30747"/>
                </a:lnTo>
                <a:lnTo>
                  <a:pt x="171480" y="30747"/>
                </a:lnTo>
                <a:lnTo>
                  <a:pt x="172629" y="29989"/>
                </a:lnTo>
                <a:lnTo>
                  <a:pt x="173754" y="30524"/>
                </a:lnTo>
                <a:lnTo>
                  <a:pt x="173519" y="31824"/>
                </a:lnTo>
                <a:lnTo>
                  <a:pt x="174572" y="31078"/>
                </a:lnTo>
                <a:lnTo>
                  <a:pt x="175794" y="31607"/>
                </a:lnTo>
                <a:lnTo>
                  <a:pt x="175992" y="31595"/>
                </a:lnTo>
                <a:lnTo>
                  <a:pt x="176094" y="31691"/>
                </a:lnTo>
                <a:lnTo>
                  <a:pt x="176100" y="31787"/>
                </a:lnTo>
                <a:lnTo>
                  <a:pt x="176010" y="31896"/>
                </a:lnTo>
                <a:lnTo>
                  <a:pt x="176010" y="31992"/>
                </a:lnTo>
                <a:lnTo>
                  <a:pt x="176112" y="31992"/>
                </a:lnTo>
                <a:lnTo>
                  <a:pt x="176203" y="31884"/>
                </a:lnTo>
                <a:lnTo>
                  <a:pt x="176401" y="31872"/>
                </a:lnTo>
                <a:lnTo>
                  <a:pt x="176498" y="31769"/>
                </a:lnTo>
                <a:lnTo>
                  <a:pt x="176479" y="31469"/>
                </a:lnTo>
                <a:lnTo>
                  <a:pt x="176576" y="31366"/>
                </a:lnTo>
                <a:lnTo>
                  <a:pt x="176780" y="31457"/>
                </a:lnTo>
                <a:lnTo>
                  <a:pt x="177201" y="31932"/>
                </a:lnTo>
                <a:lnTo>
                  <a:pt x="177502" y="32016"/>
                </a:lnTo>
                <a:lnTo>
                  <a:pt x="177514" y="32214"/>
                </a:lnTo>
                <a:lnTo>
                  <a:pt x="177622" y="32407"/>
                </a:lnTo>
                <a:lnTo>
                  <a:pt x="177544" y="32804"/>
                </a:lnTo>
                <a:lnTo>
                  <a:pt x="177454" y="33009"/>
                </a:lnTo>
                <a:lnTo>
                  <a:pt x="177255" y="33021"/>
                </a:lnTo>
                <a:lnTo>
                  <a:pt x="177165" y="33123"/>
                </a:lnTo>
                <a:lnTo>
                  <a:pt x="177273" y="33316"/>
                </a:lnTo>
                <a:lnTo>
                  <a:pt x="177376" y="33412"/>
                </a:lnTo>
                <a:lnTo>
                  <a:pt x="177574" y="33400"/>
                </a:lnTo>
                <a:lnTo>
                  <a:pt x="177659" y="33099"/>
                </a:lnTo>
                <a:lnTo>
                  <a:pt x="177959" y="33081"/>
                </a:lnTo>
                <a:lnTo>
                  <a:pt x="178068" y="33273"/>
                </a:lnTo>
                <a:lnTo>
                  <a:pt x="178068" y="33376"/>
                </a:lnTo>
                <a:lnTo>
                  <a:pt x="178266" y="33364"/>
                </a:lnTo>
                <a:lnTo>
                  <a:pt x="178374" y="33460"/>
                </a:lnTo>
                <a:lnTo>
                  <a:pt x="178380" y="33652"/>
                </a:lnTo>
                <a:lnTo>
                  <a:pt x="178489" y="33748"/>
                </a:lnTo>
                <a:lnTo>
                  <a:pt x="178603" y="34043"/>
                </a:lnTo>
                <a:lnTo>
                  <a:pt x="179193" y="34007"/>
                </a:lnTo>
                <a:lnTo>
                  <a:pt x="179385" y="33803"/>
                </a:lnTo>
                <a:lnTo>
                  <a:pt x="179481" y="33797"/>
                </a:lnTo>
                <a:lnTo>
                  <a:pt x="179902" y="34170"/>
                </a:lnTo>
                <a:lnTo>
                  <a:pt x="179902" y="34272"/>
                </a:lnTo>
                <a:lnTo>
                  <a:pt x="179818" y="34470"/>
                </a:lnTo>
                <a:lnTo>
                  <a:pt x="179824" y="34669"/>
                </a:lnTo>
                <a:lnTo>
                  <a:pt x="179932" y="34765"/>
                </a:lnTo>
                <a:lnTo>
                  <a:pt x="180227" y="34747"/>
                </a:lnTo>
                <a:lnTo>
                  <a:pt x="180432" y="34838"/>
                </a:lnTo>
                <a:lnTo>
                  <a:pt x="180546" y="35132"/>
                </a:lnTo>
                <a:lnTo>
                  <a:pt x="180558" y="35325"/>
                </a:lnTo>
                <a:lnTo>
                  <a:pt x="180672" y="35620"/>
                </a:lnTo>
                <a:lnTo>
                  <a:pt x="180684" y="35920"/>
                </a:lnTo>
                <a:lnTo>
                  <a:pt x="180498" y="36125"/>
                </a:lnTo>
                <a:lnTo>
                  <a:pt x="180498" y="36221"/>
                </a:lnTo>
                <a:lnTo>
                  <a:pt x="180702" y="36215"/>
                </a:lnTo>
                <a:lnTo>
                  <a:pt x="180907" y="36299"/>
                </a:lnTo>
                <a:lnTo>
                  <a:pt x="181003" y="36299"/>
                </a:lnTo>
                <a:lnTo>
                  <a:pt x="181190" y="36089"/>
                </a:lnTo>
                <a:lnTo>
                  <a:pt x="181292" y="36083"/>
                </a:lnTo>
                <a:lnTo>
                  <a:pt x="181593" y="36167"/>
                </a:lnTo>
                <a:lnTo>
                  <a:pt x="181797" y="36257"/>
                </a:lnTo>
                <a:lnTo>
                  <a:pt x="182303" y="36426"/>
                </a:lnTo>
                <a:lnTo>
                  <a:pt x="182718" y="36804"/>
                </a:lnTo>
                <a:lnTo>
                  <a:pt x="183019" y="36883"/>
                </a:lnTo>
                <a:lnTo>
                  <a:pt x="183223" y="36973"/>
                </a:lnTo>
                <a:lnTo>
                  <a:pt x="183145" y="37376"/>
                </a:lnTo>
                <a:lnTo>
                  <a:pt x="183355" y="37563"/>
                </a:lnTo>
                <a:lnTo>
                  <a:pt x="183464" y="37755"/>
                </a:lnTo>
                <a:lnTo>
                  <a:pt x="183283" y="38062"/>
                </a:lnTo>
                <a:lnTo>
                  <a:pt x="183385" y="38158"/>
                </a:lnTo>
                <a:lnTo>
                  <a:pt x="183771" y="37936"/>
                </a:lnTo>
                <a:lnTo>
                  <a:pt x="183861" y="37737"/>
                </a:lnTo>
                <a:lnTo>
                  <a:pt x="183963" y="37827"/>
                </a:lnTo>
                <a:lnTo>
                  <a:pt x="184077" y="38122"/>
                </a:lnTo>
                <a:lnTo>
                  <a:pt x="184384" y="38303"/>
                </a:lnTo>
                <a:lnTo>
                  <a:pt x="184408" y="38796"/>
                </a:lnTo>
                <a:lnTo>
                  <a:pt x="184336" y="39295"/>
                </a:lnTo>
                <a:lnTo>
                  <a:pt x="184745" y="39476"/>
                </a:lnTo>
                <a:lnTo>
                  <a:pt x="184769" y="39969"/>
                </a:lnTo>
                <a:lnTo>
                  <a:pt x="184498" y="40480"/>
                </a:lnTo>
                <a:lnTo>
                  <a:pt x="184619" y="40968"/>
                </a:lnTo>
                <a:lnTo>
                  <a:pt x="184835" y="41256"/>
                </a:lnTo>
                <a:lnTo>
                  <a:pt x="184757" y="41659"/>
                </a:lnTo>
                <a:lnTo>
                  <a:pt x="185148" y="41539"/>
                </a:lnTo>
                <a:lnTo>
                  <a:pt x="185353" y="41623"/>
                </a:lnTo>
                <a:lnTo>
                  <a:pt x="185473" y="42014"/>
                </a:lnTo>
                <a:lnTo>
                  <a:pt x="185413" y="42712"/>
                </a:lnTo>
                <a:lnTo>
                  <a:pt x="185413" y="42814"/>
                </a:lnTo>
                <a:lnTo>
                  <a:pt x="185714" y="42898"/>
                </a:lnTo>
                <a:lnTo>
                  <a:pt x="185726" y="43097"/>
                </a:lnTo>
                <a:lnTo>
                  <a:pt x="185443" y="43308"/>
                </a:lnTo>
                <a:lnTo>
                  <a:pt x="185455" y="43609"/>
                </a:lnTo>
                <a:lnTo>
                  <a:pt x="185774" y="43988"/>
                </a:lnTo>
                <a:lnTo>
                  <a:pt x="185804" y="44481"/>
                </a:lnTo>
                <a:lnTo>
                  <a:pt x="186098" y="44463"/>
                </a:lnTo>
                <a:lnTo>
                  <a:pt x="186098" y="44565"/>
                </a:lnTo>
                <a:lnTo>
                  <a:pt x="185912" y="44673"/>
                </a:lnTo>
                <a:lnTo>
                  <a:pt x="185924" y="44974"/>
                </a:lnTo>
                <a:lnTo>
                  <a:pt x="186044" y="45359"/>
                </a:lnTo>
                <a:lnTo>
                  <a:pt x="185864" y="45768"/>
                </a:lnTo>
                <a:lnTo>
                  <a:pt x="185563" y="45588"/>
                </a:lnTo>
                <a:lnTo>
                  <a:pt x="185455" y="45491"/>
                </a:lnTo>
                <a:lnTo>
                  <a:pt x="185166" y="45612"/>
                </a:lnTo>
                <a:lnTo>
                  <a:pt x="185178" y="45804"/>
                </a:lnTo>
                <a:lnTo>
                  <a:pt x="185377" y="45895"/>
                </a:lnTo>
                <a:lnTo>
                  <a:pt x="185491" y="46087"/>
                </a:lnTo>
                <a:lnTo>
                  <a:pt x="185310" y="46388"/>
                </a:lnTo>
                <a:lnTo>
                  <a:pt x="185431" y="46983"/>
                </a:lnTo>
                <a:lnTo>
                  <a:pt x="185641" y="47068"/>
                </a:lnTo>
                <a:lnTo>
                  <a:pt x="185852" y="47356"/>
                </a:lnTo>
                <a:lnTo>
                  <a:pt x="186255" y="47435"/>
                </a:lnTo>
                <a:lnTo>
                  <a:pt x="186279" y="47928"/>
                </a:lnTo>
                <a:lnTo>
                  <a:pt x="186598" y="48313"/>
                </a:lnTo>
                <a:lnTo>
                  <a:pt x="186718" y="48704"/>
                </a:lnTo>
                <a:lnTo>
                  <a:pt x="186832" y="48992"/>
                </a:lnTo>
                <a:lnTo>
                  <a:pt x="186941" y="49185"/>
                </a:lnTo>
                <a:lnTo>
                  <a:pt x="187338" y="49167"/>
                </a:lnTo>
                <a:lnTo>
                  <a:pt x="187458" y="49654"/>
                </a:lnTo>
                <a:lnTo>
                  <a:pt x="187879" y="50130"/>
                </a:lnTo>
                <a:lnTo>
                  <a:pt x="187909" y="50623"/>
                </a:lnTo>
                <a:lnTo>
                  <a:pt x="190003" y="52596"/>
                </a:lnTo>
                <a:lnTo>
                  <a:pt x="190087" y="54281"/>
                </a:lnTo>
                <a:lnTo>
                  <a:pt x="191471" y="55995"/>
                </a:lnTo>
                <a:lnTo>
                  <a:pt x="193011" y="57006"/>
                </a:lnTo>
                <a:lnTo>
                  <a:pt x="194400" y="57030"/>
                </a:lnTo>
                <a:lnTo>
                  <a:pt x="195658" y="58257"/>
                </a:lnTo>
                <a:lnTo>
                  <a:pt x="195477" y="60543"/>
                </a:lnTo>
                <a:lnTo>
                  <a:pt x="196801" y="63057"/>
                </a:lnTo>
                <a:lnTo>
                  <a:pt x="194798" y="64556"/>
                </a:lnTo>
                <a:lnTo>
                  <a:pt x="194918" y="66829"/>
                </a:lnTo>
                <a:lnTo>
                  <a:pt x="193991" y="68069"/>
                </a:lnTo>
                <a:lnTo>
                  <a:pt x="195616" y="68682"/>
                </a:lnTo>
                <a:lnTo>
                  <a:pt x="196752" y="69615"/>
                </a:lnTo>
                <a:lnTo>
                  <a:pt x="196861" y="71690"/>
                </a:lnTo>
                <a:lnTo>
                  <a:pt x="197968" y="72033"/>
                </a:lnTo>
                <a:lnTo>
                  <a:pt x="197811" y="72833"/>
                </a:lnTo>
                <a:lnTo>
                  <a:pt x="197270" y="73856"/>
                </a:lnTo>
                <a:lnTo>
                  <a:pt x="199526" y="75222"/>
                </a:lnTo>
                <a:lnTo>
                  <a:pt x="200127" y="75390"/>
                </a:lnTo>
                <a:lnTo>
                  <a:pt x="200483" y="76365"/>
                </a:lnTo>
                <a:lnTo>
                  <a:pt x="200344" y="79451"/>
                </a:lnTo>
                <a:lnTo>
                  <a:pt x="201505" y="80678"/>
                </a:lnTo>
                <a:lnTo>
                  <a:pt x="203935" y="81640"/>
                </a:lnTo>
                <a:lnTo>
                  <a:pt x="205217" y="83361"/>
                </a:lnTo>
                <a:lnTo>
                  <a:pt x="206203" y="85099"/>
                </a:lnTo>
                <a:lnTo>
                  <a:pt x="208688" y="87049"/>
                </a:lnTo>
                <a:lnTo>
                  <a:pt x="211395" y="85719"/>
                </a:lnTo>
                <a:lnTo>
                  <a:pt x="212123" y="84486"/>
                </a:lnTo>
                <a:lnTo>
                  <a:pt x="214559" y="83565"/>
                </a:lnTo>
                <a:lnTo>
                  <a:pt x="216376" y="86050"/>
                </a:lnTo>
                <a:lnTo>
                  <a:pt x="215353" y="85412"/>
                </a:lnTo>
                <a:lnTo>
                  <a:pt x="215329" y="86898"/>
                </a:lnTo>
                <a:lnTo>
                  <a:pt x="214006" y="86176"/>
                </a:lnTo>
                <a:lnTo>
                  <a:pt x="211058" y="86928"/>
                </a:lnTo>
                <a:lnTo>
                  <a:pt x="209356" y="88505"/>
                </a:lnTo>
                <a:lnTo>
                  <a:pt x="209085" y="90802"/>
                </a:lnTo>
                <a:lnTo>
                  <a:pt x="206919" y="92998"/>
                </a:lnTo>
                <a:lnTo>
                  <a:pt x="200729" y="92433"/>
                </a:lnTo>
                <a:lnTo>
                  <a:pt x="200109" y="93852"/>
                </a:lnTo>
                <a:close/>
                <a:moveTo>
                  <a:pt x="25543" y="322699"/>
                </a:moveTo>
                <a:lnTo>
                  <a:pt x="28148" y="321273"/>
                </a:lnTo>
                <a:lnTo>
                  <a:pt x="30554" y="321640"/>
                </a:lnTo>
                <a:lnTo>
                  <a:pt x="29333" y="322994"/>
                </a:lnTo>
                <a:lnTo>
                  <a:pt x="26103" y="323860"/>
                </a:lnTo>
                <a:lnTo>
                  <a:pt x="20779" y="322651"/>
                </a:lnTo>
                <a:lnTo>
                  <a:pt x="20255" y="322182"/>
                </a:lnTo>
                <a:lnTo>
                  <a:pt x="24370" y="323060"/>
                </a:lnTo>
                <a:close/>
                <a:moveTo>
                  <a:pt x="52181" y="317724"/>
                </a:moveTo>
                <a:lnTo>
                  <a:pt x="52746" y="317194"/>
                </a:lnTo>
                <a:lnTo>
                  <a:pt x="54250" y="317417"/>
                </a:lnTo>
                <a:lnTo>
                  <a:pt x="44896" y="320786"/>
                </a:lnTo>
                <a:lnTo>
                  <a:pt x="39024" y="322386"/>
                </a:lnTo>
                <a:lnTo>
                  <a:pt x="39181" y="321586"/>
                </a:lnTo>
                <a:lnTo>
                  <a:pt x="40673" y="321604"/>
                </a:lnTo>
                <a:lnTo>
                  <a:pt x="42297" y="320329"/>
                </a:lnTo>
                <a:lnTo>
                  <a:pt x="44547" y="319811"/>
                </a:lnTo>
                <a:lnTo>
                  <a:pt x="45961" y="318350"/>
                </a:lnTo>
                <a:lnTo>
                  <a:pt x="47092" y="319084"/>
                </a:lnTo>
                <a:lnTo>
                  <a:pt x="49811" y="317946"/>
                </a:lnTo>
                <a:close/>
                <a:moveTo>
                  <a:pt x="107695" y="310734"/>
                </a:moveTo>
                <a:lnTo>
                  <a:pt x="110715" y="309585"/>
                </a:lnTo>
                <a:lnTo>
                  <a:pt x="111804" y="309621"/>
                </a:lnTo>
                <a:lnTo>
                  <a:pt x="109397" y="310944"/>
                </a:lnTo>
                <a:close/>
                <a:moveTo>
                  <a:pt x="90538" y="314710"/>
                </a:moveTo>
                <a:lnTo>
                  <a:pt x="85364" y="314590"/>
                </a:lnTo>
                <a:lnTo>
                  <a:pt x="75805" y="312111"/>
                </a:lnTo>
                <a:lnTo>
                  <a:pt x="72015" y="309825"/>
                </a:lnTo>
                <a:lnTo>
                  <a:pt x="77153" y="311251"/>
                </a:lnTo>
                <a:lnTo>
                  <a:pt x="85791" y="313176"/>
                </a:lnTo>
                <a:lnTo>
                  <a:pt x="92625" y="312917"/>
                </a:lnTo>
                <a:lnTo>
                  <a:pt x="93546" y="313459"/>
                </a:lnTo>
                <a:close/>
                <a:moveTo>
                  <a:pt x="105926" y="303479"/>
                </a:moveTo>
                <a:lnTo>
                  <a:pt x="103893" y="304483"/>
                </a:lnTo>
                <a:lnTo>
                  <a:pt x="103454" y="303707"/>
                </a:lnTo>
                <a:close/>
                <a:moveTo>
                  <a:pt x="102407" y="302672"/>
                </a:moveTo>
                <a:lnTo>
                  <a:pt x="100373" y="303575"/>
                </a:lnTo>
                <a:lnTo>
                  <a:pt x="104013" y="301102"/>
                </a:lnTo>
                <a:lnTo>
                  <a:pt x="103995" y="298919"/>
                </a:lnTo>
                <a:lnTo>
                  <a:pt x="106010" y="299508"/>
                </a:lnTo>
                <a:lnTo>
                  <a:pt x="105024" y="301445"/>
                </a:lnTo>
                <a:close/>
                <a:moveTo>
                  <a:pt x="103923" y="288102"/>
                </a:moveTo>
                <a:lnTo>
                  <a:pt x="105000" y="287747"/>
                </a:lnTo>
                <a:lnTo>
                  <a:pt x="103634" y="290100"/>
                </a:lnTo>
                <a:lnTo>
                  <a:pt x="103105" y="289534"/>
                </a:lnTo>
                <a:close/>
                <a:moveTo>
                  <a:pt x="93179" y="285690"/>
                </a:moveTo>
                <a:lnTo>
                  <a:pt x="92727" y="286604"/>
                </a:lnTo>
                <a:lnTo>
                  <a:pt x="91982" y="285654"/>
                </a:lnTo>
                <a:close/>
                <a:moveTo>
                  <a:pt x="157271" y="271992"/>
                </a:moveTo>
                <a:lnTo>
                  <a:pt x="155496" y="272184"/>
                </a:lnTo>
                <a:lnTo>
                  <a:pt x="156585" y="270241"/>
                </a:lnTo>
                <a:lnTo>
                  <a:pt x="157487" y="270494"/>
                </a:lnTo>
                <a:lnTo>
                  <a:pt x="158270" y="272143"/>
                </a:lnTo>
                <a:close/>
                <a:moveTo>
                  <a:pt x="87271" y="277165"/>
                </a:moveTo>
                <a:lnTo>
                  <a:pt x="86610" y="277894"/>
                </a:lnTo>
                <a:lnTo>
                  <a:pt x="85918" y="275944"/>
                </a:lnTo>
                <a:close/>
                <a:moveTo>
                  <a:pt x="154462" y="267576"/>
                </a:moveTo>
                <a:lnTo>
                  <a:pt x="155749" y="267606"/>
                </a:lnTo>
                <a:lnTo>
                  <a:pt x="154714" y="268653"/>
                </a:lnTo>
                <a:close/>
                <a:moveTo>
                  <a:pt x="162132" y="264394"/>
                </a:moveTo>
                <a:lnTo>
                  <a:pt x="163251" y="262950"/>
                </a:lnTo>
                <a:lnTo>
                  <a:pt x="164057" y="263203"/>
                </a:lnTo>
                <a:lnTo>
                  <a:pt x="164267" y="265369"/>
                </a:lnTo>
                <a:lnTo>
                  <a:pt x="163527" y="264520"/>
                </a:lnTo>
                <a:close/>
                <a:moveTo>
                  <a:pt x="166884" y="264243"/>
                </a:moveTo>
                <a:lnTo>
                  <a:pt x="168166" y="263979"/>
                </a:lnTo>
                <a:lnTo>
                  <a:pt x="169453" y="262024"/>
                </a:lnTo>
                <a:lnTo>
                  <a:pt x="173002" y="259750"/>
                </a:lnTo>
                <a:lnTo>
                  <a:pt x="173628" y="260213"/>
                </a:lnTo>
                <a:lnTo>
                  <a:pt x="172406" y="261573"/>
                </a:lnTo>
                <a:lnTo>
                  <a:pt x="168015" y="264881"/>
                </a:lnTo>
                <a:close/>
                <a:moveTo>
                  <a:pt x="162944" y="259088"/>
                </a:moveTo>
                <a:lnTo>
                  <a:pt x="162595" y="259900"/>
                </a:lnTo>
                <a:lnTo>
                  <a:pt x="161031" y="258595"/>
                </a:lnTo>
                <a:lnTo>
                  <a:pt x="160429" y="256441"/>
                </a:lnTo>
                <a:lnTo>
                  <a:pt x="162102" y="256261"/>
                </a:lnTo>
                <a:lnTo>
                  <a:pt x="163082" y="257891"/>
                </a:lnTo>
                <a:close/>
                <a:moveTo>
                  <a:pt x="179577" y="256327"/>
                </a:moveTo>
                <a:lnTo>
                  <a:pt x="177231" y="257049"/>
                </a:lnTo>
                <a:lnTo>
                  <a:pt x="174193" y="255918"/>
                </a:lnTo>
                <a:lnTo>
                  <a:pt x="175108" y="254384"/>
                </a:lnTo>
                <a:lnTo>
                  <a:pt x="178765" y="254185"/>
                </a:lnTo>
                <a:lnTo>
                  <a:pt x="180823" y="255472"/>
                </a:lnTo>
                <a:close/>
                <a:moveTo>
                  <a:pt x="224299" y="206432"/>
                </a:moveTo>
                <a:lnTo>
                  <a:pt x="220551" y="210703"/>
                </a:lnTo>
                <a:lnTo>
                  <a:pt x="220599" y="211587"/>
                </a:lnTo>
                <a:lnTo>
                  <a:pt x="219336" y="213934"/>
                </a:lnTo>
                <a:lnTo>
                  <a:pt x="216767" y="212387"/>
                </a:lnTo>
                <a:lnTo>
                  <a:pt x="214144" y="209644"/>
                </a:lnTo>
                <a:lnTo>
                  <a:pt x="218127" y="208044"/>
                </a:lnTo>
                <a:lnTo>
                  <a:pt x="219528" y="206384"/>
                </a:lnTo>
                <a:lnTo>
                  <a:pt x="221122" y="206504"/>
                </a:lnTo>
                <a:lnTo>
                  <a:pt x="222464" y="205536"/>
                </a:lnTo>
                <a:close/>
                <a:moveTo>
                  <a:pt x="208959" y="207238"/>
                </a:moveTo>
                <a:lnTo>
                  <a:pt x="207563" y="207214"/>
                </a:lnTo>
                <a:lnTo>
                  <a:pt x="207804" y="206107"/>
                </a:lnTo>
                <a:close/>
                <a:moveTo>
                  <a:pt x="213001" y="203057"/>
                </a:moveTo>
                <a:lnTo>
                  <a:pt x="210878" y="204158"/>
                </a:lnTo>
                <a:lnTo>
                  <a:pt x="210944" y="203556"/>
                </a:lnTo>
                <a:close/>
                <a:moveTo>
                  <a:pt x="220701" y="200368"/>
                </a:moveTo>
                <a:lnTo>
                  <a:pt x="222903" y="200651"/>
                </a:lnTo>
                <a:lnTo>
                  <a:pt x="221730" y="201012"/>
                </a:lnTo>
                <a:close/>
                <a:moveTo>
                  <a:pt x="269297" y="146695"/>
                </a:moveTo>
                <a:lnTo>
                  <a:pt x="269544" y="147670"/>
                </a:lnTo>
                <a:lnTo>
                  <a:pt x="267161" y="147700"/>
                </a:lnTo>
                <a:lnTo>
                  <a:pt x="267233" y="147098"/>
                </a:lnTo>
                <a:close/>
                <a:moveTo>
                  <a:pt x="330911" y="133027"/>
                </a:moveTo>
                <a:lnTo>
                  <a:pt x="331723" y="133388"/>
                </a:lnTo>
                <a:lnTo>
                  <a:pt x="332126" y="135349"/>
                </a:lnTo>
                <a:close/>
                <a:moveTo>
                  <a:pt x="333143" y="145317"/>
                </a:moveTo>
                <a:lnTo>
                  <a:pt x="334448" y="141774"/>
                </a:lnTo>
                <a:lnTo>
                  <a:pt x="335374" y="140535"/>
                </a:lnTo>
                <a:lnTo>
                  <a:pt x="335681" y="138832"/>
                </a:lnTo>
                <a:lnTo>
                  <a:pt x="336078" y="133154"/>
                </a:lnTo>
                <a:lnTo>
                  <a:pt x="334815" y="131734"/>
                </a:lnTo>
                <a:lnTo>
                  <a:pt x="336337" y="128672"/>
                </a:lnTo>
                <a:lnTo>
                  <a:pt x="335819" y="120659"/>
                </a:lnTo>
                <a:lnTo>
                  <a:pt x="333810" y="116400"/>
                </a:lnTo>
                <a:lnTo>
                  <a:pt x="333143" y="113157"/>
                </a:lnTo>
                <a:lnTo>
                  <a:pt x="333419" y="110859"/>
                </a:lnTo>
                <a:lnTo>
                  <a:pt x="332433" y="109127"/>
                </a:lnTo>
                <a:lnTo>
                  <a:pt x="332024" y="106961"/>
                </a:lnTo>
                <a:lnTo>
                  <a:pt x="330363" y="103772"/>
                </a:lnTo>
                <a:lnTo>
                  <a:pt x="328541" y="101191"/>
                </a:lnTo>
                <a:lnTo>
                  <a:pt x="326116" y="98545"/>
                </a:lnTo>
                <a:lnTo>
                  <a:pt x="323950" y="96969"/>
                </a:lnTo>
                <a:lnTo>
                  <a:pt x="325863" y="97462"/>
                </a:lnTo>
                <a:lnTo>
                  <a:pt x="328679" y="99989"/>
                </a:lnTo>
                <a:lnTo>
                  <a:pt x="331554" y="103718"/>
                </a:lnTo>
                <a:lnTo>
                  <a:pt x="333076" y="106215"/>
                </a:lnTo>
                <a:lnTo>
                  <a:pt x="335326" y="111256"/>
                </a:lnTo>
                <a:lnTo>
                  <a:pt x="337360" y="117898"/>
                </a:lnTo>
                <a:lnTo>
                  <a:pt x="338202" y="126392"/>
                </a:lnTo>
                <a:lnTo>
                  <a:pt x="337931" y="134447"/>
                </a:lnTo>
                <a:lnTo>
                  <a:pt x="337474" y="138935"/>
                </a:lnTo>
                <a:lnTo>
                  <a:pt x="335946" y="143880"/>
                </a:lnTo>
                <a:lnTo>
                  <a:pt x="333161" y="151279"/>
                </a:lnTo>
                <a:lnTo>
                  <a:pt x="332096" y="151820"/>
                </a:lnTo>
                <a:lnTo>
                  <a:pt x="333172" y="147700"/>
                </a:lnTo>
                <a:close/>
                <a:moveTo>
                  <a:pt x="249517" y="129171"/>
                </a:moveTo>
                <a:lnTo>
                  <a:pt x="250299" y="130820"/>
                </a:lnTo>
                <a:lnTo>
                  <a:pt x="249746" y="131740"/>
                </a:lnTo>
                <a:lnTo>
                  <a:pt x="248735" y="131295"/>
                </a:lnTo>
                <a:close/>
                <a:moveTo>
                  <a:pt x="254697" y="125820"/>
                </a:moveTo>
                <a:lnTo>
                  <a:pt x="254017" y="126061"/>
                </a:lnTo>
                <a:lnTo>
                  <a:pt x="253932" y="124473"/>
                </a:lnTo>
                <a:lnTo>
                  <a:pt x="255045" y="124912"/>
                </a:lnTo>
                <a:close/>
                <a:moveTo>
                  <a:pt x="247634" y="121729"/>
                </a:moveTo>
                <a:lnTo>
                  <a:pt x="248314" y="123378"/>
                </a:lnTo>
                <a:lnTo>
                  <a:pt x="249252" y="124220"/>
                </a:lnTo>
                <a:lnTo>
                  <a:pt x="248151" y="125869"/>
                </a:lnTo>
                <a:lnTo>
                  <a:pt x="247851" y="123901"/>
                </a:lnTo>
                <a:lnTo>
                  <a:pt x="246720" y="121279"/>
                </a:lnTo>
                <a:lnTo>
                  <a:pt x="247081" y="120563"/>
                </a:lnTo>
                <a:lnTo>
                  <a:pt x="249319" y="121639"/>
                </a:lnTo>
                <a:close/>
                <a:moveTo>
                  <a:pt x="259112" y="115365"/>
                </a:moveTo>
                <a:lnTo>
                  <a:pt x="258270" y="116406"/>
                </a:lnTo>
                <a:lnTo>
                  <a:pt x="258017" y="115323"/>
                </a:lnTo>
                <a:close/>
                <a:moveTo>
                  <a:pt x="244175" y="116351"/>
                </a:moveTo>
                <a:lnTo>
                  <a:pt x="243772" y="114384"/>
                </a:lnTo>
                <a:lnTo>
                  <a:pt x="244500" y="115046"/>
                </a:lnTo>
                <a:lnTo>
                  <a:pt x="246293" y="115148"/>
                </a:lnTo>
                <a:lnTo>
                  <a:pt x="246040" y="115954"/>
                </a:lnTo>
                <a:close/>
                <a:moveTo>
                  <a:pt x="269568" y="85833"/>
                </a:moveTo>
                <a:lnTo>
                  <a:pt x="271108" y="82970"/>
                </a:lnTo>
                <a:lnTo>
                  <a:pt x="272034" y="83716"/>
                </a:lnTo>
                <a:lnTo>
                  <a:pt x="271330" y="85340"/>
                </a:lnTo>
                <a:lnTo>
                  <a:pt x="269995" y="86405"/>
                </a:lnTo>
                <a:lnTo>
                  <a:pt x="268244" y="88980"/>
                </a:lnTo>
                <a:lnTo>
                  <a:pt x="267450" y="90905"/>
                </a:lnTo>
                <a:lnTo>
                  <a:pt x="266097" y="91572"/>
                </a:lnTo>
                <a:lnTo>
                  <a:pt x="264021" y="95453"/>
                </a:lnTo>
                <a:lnTo>
                  <a:pt x="265164" y="96487"/>
                </a:lnTo>
                <a:lnTo>
                  <a:pt x="266307" y="95531"/>
                </a:lnTo>
                <a:lnTo>
                  <a:pt x="266927" y="97883"/>
                </a:lnTo>
                <a:lnTo>
                  <a:pt x="268353" y="100488"/>
                </a:lnTo>
                <a:lnTo>
                  <a:pt x="273129" y="100728"/>
                </a:lnTo>
                <a:lnTo>
                  <a:pt x="275764" y="101691"/>
                </a:lnTo>
                <a:lnTo>
                  <a:pt x="276720" y="104813"/>
                </a:lnTo>
                <a:lnTo>
                  <a:pt x="275252" y="107075"/>
                </a:lnTo>
                <a:lnTo>
                  <a:pt x="272070" y="107039"/>
                </a:lnTo>
                <a:lnTo>
                  <a:pt x="270566" y="108609"/>
                </a:lnTo>
                <a:lnTo>
                  <a:pt x="271234" y="111852"/>
                </a:lnTo>
                <a:lnTo>
                  <a:pt x="273099" y="113241"/>
                </a:lnTo>
                <a:lnTo>
                  <a:pt x="271005" y="115040"/>
                </a:lnTo>
                <a:lnTo>
                  <a:pt x="268569" y="114077"/>
                </a:lnTo>
                <a:lnTo>
                  <a:pt x="269291" y="112646"/>
                </a:lnTo>
                <a:lnTo>
                  <a:pt x="268461" y="110107"/>
                </a:lnTo>
                <a:lnTo>
                  <a:pt x="266367" y="108037"/>
                </a:lnTo>
                <a:lnTo>
                  <a:pt x="265778" y="104392"/>
                </a:lnTo>
                <a:lnTo>
                  <a:pt x="264839" y="103454"/>
                </a:lnTo>
                <a:lnTo>
                  <a:pt x="263239" y="103237"/>
                </a:lnTo>
                <a:lnTo>
                  <a:pt x="262457" y="105463"/>
                </a:lnTo>
                <a:lnTo>
                  <a:pt x="260213" y="108062"/>
                </a:lnTo>
                <a:lnTo>
                  <a:pt x="260454" y="110733"/>
                </a:lnTo>
                <a:lnTo>
                  <a:pt x="259419" y="109891"/>
                </a:lnTo>
                <a:lnTo>
                  <a:pt x="259329" y="108206"/>
                </a:lnTo>
                <a:lnTo>
                  <a:pt x="258210" y="107671"/>
                </a:lnTo>
                <a:lnTo>
                  <a:pt x="254769" y="108248"/>
                </a:lnTo>
                <a:lnTo>
                  <a:pt x="254125" y="107388"/>
                </a:lnTo>
                <a:lnTo>
                  <a:pt x="252122" y="107099"/>
                </a:lnTo>
                <a:lnTo>
                  <a:pt x="250871" y="109644"/>
                </a:lnTo>
                <a:lnTo>
                  <a:pt x="249487" y="107930"/>
                </a:lnTo>
                <a:lnTo>
                  <a:pt x="248855" y="105283"/>
                </a:lnTo>
                <a:lnTo>
                  <a:pt x="252543" y="103700"/>
                </a:lnTo>
                <a:lnTo>
                  <a:pt x="254450" y="98442"/>
                </a:lnTo>
                <a:lnTo>
                  <a:pt x="260369" y="93961"/>
                </a:lnTo>
                <a:lnTo>
                  <a:pt x="265032" y="90141"/>
                </a:lnTo>
                <a:close/>
                <a:moveTo>
                  <a:pt x="232619" y="91049"/>
                </a:moveTo>
                <a:lnTo>
                  <a:pt x="232980" y="90237"/>
                </a:lnTo>
                <a:lnTo>
                  <a:pt x="234604" y="90947"/>
                </a:lnTo>
                <a:lnTo>
                  <a:pt x="233076" y="94009"/>
                </a:lnTo>
                <a:lnTo>
                  <a:pt x="231506" y="94388"/>
                </a:lnTo>
                <a:lnTo>
                  <a:pt x="230194" y="94057"/>
                </a:lnTo>
                <a:lnTo>
                  <a:pt x="231037" y="93022"/>
                </a:lnTo>
                <a:lnTo>
                  <a:pt x="230646" y="91254"/>
                </a:lnTo>
                <a:close/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 title="LA-2">
            <a:extLst>
              <a:ext uri="{FF2B5EF4-FFF2-40B4-BE49-F238E27FC236}">
                <a16:creationId xmlns:a16="http://schemas.microsoft.com/office/drawing/2014/main" id="{1DA5B6A9-12DA-9C6A-A2E2-B4FFA236A0CC}"/>
              </a:ext>
            </a:extLst>
          </p:cNvPr>
          <p:cNvSpPr/>
          <p:nvPr/>
        </p:nvSpPr>
        <p:spPr>
          <a:xfrm>
            <a:off x="5546743" y="5023520"/>
            <a:ext cx="223820" cy="122104"/>
          </a:xfrm>
          <a:custGeom>
            <a:avLst/>
            <a:gdLst>
              <a:gd name="connsiteX0" fmla="*/ 276034 w 280143"/>
              <a:gd name="connsiteY0" fmla="*/ 65602 h 158269"/>
              <a:gd name="connsiteX1" fmla="*/ 274615 w 280143"/>
              <a:gd name="connsiteY1" fmla="*/ 66968 h 158269"/>
              <a:gd name="connsiteX2" fmla="*/ 273833 w 280143"/>
              <a:gd name="connsiteY2" fmla="*/ 67208 h 158269"/>
              <a:gd name="connsiteX3" fmla="*/ 273538 w 280143"/>
              <a:gd name="connsiteY3" fmla="*/ 67227 h 158269"/>
              <a:gd name="connsiteX4" fmla="*/ 273165 w 280143"/>
              <a:gd name="connsiteY4" fmla="*/ 67642 h 158269"/>
              <a:gd name="connsiteX5" fmla="*/ 273063 w 280143"/>
              <a:gd name="connsiteY5" fmla="*/ 67642 h 158269"/>
              <a:gd name="connsiteX6" fmla="*/ 272708 w 280143"/>
              <a:gd name="connsiteY6" fmla="*/ 68460 h 158269"/>
              <a:gd name="connsiteX7" fmla="*/ 272708 w 280143"/>
              <a:gd name="connsiteY7" fmla="*/ 74018 h 158269"/>
              <a:gd name="connsiteX8" fmla="*/ 270289 w 280143"/>
              <a:gd name="connsiteY8" fmla="*/ 75234 h 158269"/>
              <a:gd name="connsiteX9" fmla="*/ 270091 w 280143"/>
              <a:gd name="connsiteY9" fmla="*/ 75246 h 158269"/>
              <a:gd name="connsiteX10" fmla="*/ 269207 w 280143"/>
              <a:gd name="connsiteY10" fmla="*/ 75486 h 158269"/>
              <a:gd name="connsiteX11" fmla="*/ 269110 w 280143"/>
              <a:gd name="connsiteY11" fmla="*/ 75498 h 158269"/>
              <a:gd name="connsiteX12" fmla="*/ 268623 w 280143"/>
              <a:gd name="connsiteY12" fmla="*/ 75619 h 158269"/>
              <a:gd name="connsiteX13" fmla="*/ 268521 w 280143"/>
              <a:gd name="connsiteY13" fmla="*/ 75625 h 158269"/>
              <a:gd name="connsiteX14" fmla="*/ 266957 w 280143"/>
              <a:gd name="connsiteY14" fmla="*/ 76010 h 158269"/>
              <a:gd name="connsiteX15" fmla="*/ 265555 w 280143"/>
              <a:gd name="connsiteY15" fmla="*/ 77670 h 158269"/>
              <a:gd name="connsiteX16" fmla="*/ 265332 w 280143"/>
              <a:gd name="connsiteY16" fmla="*/ 79174 h 158269"/>
              <a:gd name="connsiteX17" fmla="*/ 266626 w 280143"/>
              <a:gd name="connsiteY17" fmla="*/ 81087 h 158269"/>
              <a:gd name="connsiteX18" fmla="*/ 266728 w 280143"/>
              <a:gd name="connsiteY18" fmla="*/ 81183 h 158269"/>
              <a:gd name="connsiteX19" fmla="*/ 267895 w 280143"/>
              <a:gd name="connsiteY19" fmla="*/ 82609 h 158269"/>
              <a:gd name="connsiteX20" fmla="*/ 268015 w 280143"/>
              <a:gd name="connsiteY20" fmla="*/ 82898 h 158269"/>
              <a:gd name="connsiteX21" fmla="*/ 268112 w 280143"/>
              <a:gd name="connsiteY21" fmla="*/ 82898 h 158269"/>
              <a:gd name="connsiteX22" fmla="*/ 268430 w 280143"/>
              <a:gd name="connsiteY22" fmla="*/ 83379 h 158269"/>
              <a:gd name="connsiteX23" fmla="*/ 268466 w 280143"/>
              <a:gd name="connsiteY23" fmla="*/ 84065 h 158269"/>
              <a:gd name="connsiteX24" fmla="*/ 267414 w 280143"/>
              <a:gd name="connsiteY24" fmla="*/ 84720 h 158269"/>
              <a:gd name="connsiteX25" fmla="*/ 265826 w 280143"/>
              <a:gd name="connsiteY25" fmla="*/ 84799 h 158269"/>
              <a:gd name="connsiteX26" fmla="*/ 265008 w 280143"/>
              <a:gd name="connsiteY26" fmla="*/ 84251 h 158269"/>
              <a:gd name="connsiteX27" fmla="*/ 264899 w 280143"/>
              <a:gd name="connsiteY27" fmla="*/ 84155 h 158269"/>
              <a:gd name="connsiteX28" fmla="*/ 264599 w 280143"/>
              <a:gd name="connsiteY28" fmla="*/ 83975 h 158269"/>
              <a:gd name="connsiteX29" fmla="*/ 263762 w 280143"/>
              <a:gd name="connsiteY29" fmla="*/ 83319 h 158269"/>
              <a:gd name="connsiteX30" fmla="*/ 263660 w 280143"/>
              <a:gd name="connsiteY30" fmla="*/ 83229 h 158269"/>
              <a:gd name="connsiteX31" fmla="*/ 263239 w 280143"/>
              <a:gd name="connsiteY31" fmla="*/ 82753 h 158269"/>
              <a:gd name="connsiteX32" fmla="*/ 263239 w 280143"/>
              <a:gd name="connsiteY32" fmla="*/ 82657 h 158269"/>
              <a:gd name="connsiteX33" fmla="*/ 263028 w 280143"/>
              <a:gd name="connsiteY33" fmla="*/ 82567 h 158269"/>
              <a:gd name="connsiteX34" fmla="*/ 259876 w 280143"/>
              <a:gd name="connsiteY34" fmla="*/ 81141 h 158269"/>
              <a:gd name="connsiteX35" fmla="*/ 255629 w 280143"/>
              <a:gd name="connsiteY35" fmla="*/ 81466 h 158269"/>
              <a:gd name="connsiteX36" fmla="*/ 251598 w 280143"/>
              <a:gd name="connsiteY36" fmla="*/ 82176 h 158269"/>
              <a:gd name="connsiteX37" fmla="*/ 251243 w 280143"/>
              <a:gd name="connsiteY37" fmla="*/ 83084 h 158269"/>
              <a:gd name="connsiteX38" fmla="*/ 249360 w 280143"/>
              <a:gd name="connsiteY38" fmla="*/ 84973 h 158269"/>
              <a:gd name="connsiteX39" fmla="*/ 247694 w 280143"/>
              <a:gd name="connsiteY39" fmla="*/ 87247 h 158269"/>
              <a:gd name="connsiteX40" fmla="*/ 246551 w 280143"/>
              <a:gd name="connsiteY40" fmla="*/ 89984 h 158269"/>
              <a:gd name="connsiteX41" fmla="*/ 246052 w 280143"/>
              <a:gd name="connsiteY41" fmla="*/ 90008 h 158269"/>
              <a:gd name="connsiteX42" fmla="*/ 245071 w 280143"/>
              <a:gd name="connsiteY42" fmla="*/ 92144 h 158269"/>
              <a:gd name="connsiteX43" fmla="*/ 246106 w 280143"/>
              <a:gd name="connsiteY43" fmla="*/ 92884 h 158269"/>
              <a:gd name="connsiteX44" fmla="*/ 245263 w 280143"/>
              <a:gd name="connsiteY44" fmla="*/ 93925 h 158269"/>
              <a:gd name="connsiteX45" fmla="*/ 244133 w 280143"/>
              <a:gd name="connsiteY45" fmla="*/ 93191 h 158269"/>
              <a:gd name="connsiteX46" fmla="*/ 242617 w 280143"/>
              <a:gd name="connsiteY46" fmla="*/ 94556 h 158269"/>
              <a:gd name="connsiteX47" fmla="*/ 241829 w 280143"/>
              <a:gd name="connsiteY47" fmla="*/ 92716 h 158269"/>
              <a:gd name="connsiteX48" fmla="*/ 240090 w 280143"/>
              <a:gd name="connsiteY48" fmla="*/ 91813 h 158269"/>
              <a:gd name="connsiteX49" fmla="*/ 237064 w 280143"/>
              <a:gd name="connsiteY49" fmla="*/ 92764 h 158269"/>
              <a:gd name="connsiteX50" fmla="*/ 235584 w 280143"/>
              <a:gd name="connsiteY50" fmla="*/ 94827 h 158269"/>
              <a:gd name="connsiteX51" fmla="*/ 233557 w 280143"/>
              <a:gd name="connsiteY51" fmla="*/ 95928 h 158269"/>
              <a:gd name="connsiteX52" fmla="*/ 233400 w 280143"/>
              <a:gd name="connsiteY52" fmla="*/ 96728 h 158269"/>
              <a:gd name="connsiteX53" fmla="*/ 231024 w 280143"/>
              <a:gd name="connsiteY53" fmla="*/ 96854 h 158269"/>
              <a:gd name="connsiteX54" fmla="*/ 227342 w 280143"/>
              <a:gd name="connsiteY54" fmla="*/ 94767 h 158269"/>
              <a:gd name="connsiteX55" fmla="*/ 226037 w 280143"/>
              <a:gd name="connsiteY55" fmla="*/ 96325 h 158269"/>
              <a:gd name="connsiteX56" fmla="*/ 224924 w 280143"/>
              <a:gd name="connsiteY56" fmla="*/ 95988 h 158269"/>
              <a:gd name="connsiteX57" fmla="*/ 224304 w 280143"/>
              <a:gd name="connsiteY57" fmla="*/ 99297 h 158269"/>
              <a:gd name="connsiteX58" fmla="*/ 223799 w 280143"/>
              <a:gd name="connsiteY58" fmla="*/ 99116 h 158269"/>
              <a:gd name="connsiteX59" fmla="*/ 222199 w 280143"/>
              <a:gd name="connsiteY59" fmla="*/ 104567 h 158269"/>
              <a:gd name="connsiteX60" fmla="*/ 226290 w 280143"/>
              <a:gd name="connsiteY60" fmla="*/ 106732 h 158269"/>
              <a:gd name="connsiteX61" fmla="*/ 229617 w 280143"/>
              <a:gd name="connsiteY61" fmla="*/ 107749 h 158269"/>
              <a:gd name="connsiteX62" fmla="*/ 234646 w 280143"/>
              <a:gd name="connsiteY62" fmla="*/ 107190 h 158269"/>
              <a:gd name="connsiteX63" fmla="*/ 236354 w 280143"/>
              <a:gd name="connsiteY63" fmla="*/ 107592 h 158269"/>
              <a:gd name="connsiteX64" fmla="*/ 237696 w 280143"/>
              <a:gd name="connsiteY64" fmla="*/ 108513 h 158269"/>
              <a:gd name="connsiteX65" fmla="*/ 240343 w 280143"/>
              <a:gd name="connsiteY65" fmla="*/ 111750 h 158269"/>
              <a:gd name="connsiteX66" fmla="*/ 241233 w 280143"/>
              <a:gd name="connsiteY66" fmla="*/ 113494 h 158269"/>
              <a:gd name="connsiteX67" fmla="*/ 241534 w 280143"/>
              <a:gd name="connsiteY67" fmla="*/ 115461 h 158269"/>
              <a:gd name="connsiteX68" fmla="*/ 240439 w 280143"/>
              <a:gd name="connsiteY68" fmla="*/ 117302 h 158269"/>
              <a:gd name="connsiteX69" fmla="*/ 239368 w 280143"/>
              <a:gd name="connsiteY69" fmla="*/ 117663 h 158269"/>
              <a:gd name="connsiteX70" fmla="*/ 235957 w 280143"/>
              <a:gd name="connsiteY70" fmla="*/ 113175 h 158269"/>
              <a:gd name="connsiteX71" fmla="*/ 231806 w 280143"/>
              <a:gd name="connsiteY71" fmla="*/ 111702 h 158269"/>
              <a:gd name="connsiteX72" fmla="*/ 229520 w 280143"/>
              <a:gd name="connsiteY72" fmla="*/ 111623 h 158269"/>
              <a:gd name="connsiteX73" fmla="*/ 228654 w 280143"/>
              <a:gd name="connsiteY73" fmla="*/ 112165 h 158269"/>
              <a:gd name="connsiteX74" fmla="*/ 227150 w 280143"/>
              <a:gd name="connsiteY74" fmla="*/ 111852 h 158269"/>
              <a:gd name="connsiteX75" fmla="*/ 227210 w 280143"/>
              <a:gd name="connsiteY75" fmla="*/ 114824 h 158269"/>
              <a:gd name="connsiteX76" fmla="*/ 224852 w 280143"/>
              <a:gd name="connsiteY76" fmla="*/ 113458 h 158269"/>
              <a:gd name="connsiteX77" fmla="*/ 223986 w 280143"/>
              <a:gd name="connsiteY77" fmla="*/ 113999 h 158269"/>
              <a:gd name="connsiteX78" fmla="*/ 222085 w 280143"/>
              <a:gd name="connsiteY78" fmla="*/ 119359 h 158269"/>
              <a:gd name="connsiteX79" fmla="*/ 221844 w 280143"/>
              <a:gd name="connsiteY79" fmla="*/ 122253 h 158269"/>
              <a:gd name="connsiteX80" fmla="*/ 219197 w 280143"/>
              <a:gd name="connsiteY80" fmla="*/ 124876 h 158269"/>
              <a:gd name="connsiteX81" fmla="*/ 216971 w 280143"/>
              <a:gd name="connsiteY81" fmla="*/ 125983 h 158269"/>
              <a:gd name="connsiteX82" fmla="*/ 215570 w 280143"/>
              <a:gd name="connsiteY82" fmla="*/ 127547 h 158269"/>
              <a:gd name="connsiteX83" fmla="*/ 215822 w 280143"/>
              <a:gd name="connsiteY83" fmla="*/ 128630 h 158269"/>
              <a:gd name="connsiteX84" fmla="*/ 215461 w 280143"/>
              <a:gd name="connsiteY84" fmla="*/ 131223 h 158269"/>
              <a:gd name="connsiteX85" fmla="*/ 216827 w 280143"/>
              <a:gd name="connsiteY85" fmla="*/ 134429 h 158269"/>
              <a:gd name="connsiteX86" fmla="*/ 217886 w 280143"/>
              <a:gd name="connsiteY86" fmla="*/ 135765 h 158269"/>
              <a:gd name="connsiteX87" fmla="*/ 216027 w 280143"/>
              <a:gd name="connsiteY87" fmla="*/ 138141 h 158269"/>
              <a:gd name="connsiteX88" fmla="*/ 214655 w 280143"/>
              <a:gd name="connsiteY88" fmla="*/ 138514 h 158269"/>
              <a:gd name="connsiteX89" fmla="*/ 213230 w 280143"/>
              <a:gd name="connsiteY89" fmla="*/ 137792 h 158269"/>
              <a:gd name="connsiteX90" fmla="*/ 211437 w 280143"/>
              <a:gd name="connsiteY90" fmla="*/ 137689 h 158269"/>
              <a:gd name="connsiteX91" fmla="*/ 210955 w 280143"/>
              <a:gd name="connsiteY91" fmla="*/ 130471 h 158269"/>
              <a:gd name="connsiteX92" fmla="*/ 208471 w 280143"/>
              <a:gd name="connsiteY92" fmla="*/ 126626 h 158269"/>
              <a:gd name="connsiteX93" fmla="*/ 208435 w 280143"/>
              <a:gd name="connsiteY93" fmla="*/ 124052 h 158269"/>
              <a:gd name="connsiteX94" fmla="*/ 207292 w 280143"/>
              <a:gd name="connsiteY94" fmla="*/ 125002 h 158269"/>
              <a:gd name="connsiteX95" fmla="*/ 206203 w 280143"/>
              <a:gd name="connsiteY95" fmla="*/ 124960 h 158269"/>
              <a:gd name="connsiteX96" fmla="*/ 206444 w 280143"/>
              <a:gd name="connsiteY96" fmla="*/ 123859 h 158269"/>
              <a:gd name="connsiteX97" fmla="*/ 204771 w 280143"/>
              <a:gd name="connsiteY97" fmla="*/ 124142 h 158269"/>
              <a:gd name="connsiteX98" fmla="*/ 199080 w 280143"/>
              <a:gd name="connsiteY98" fmla="*/ 127324 h 158269"/>
              <a:gd name="connsiteX99" fmla="*/ 199754 w 280143"/>
              <a:gd name="connsiteY99" fmla="*/ 128876 h 158269"/>
              <a:gd name="connsiteX100" fmla="*/ 198419 w 280143"/>
              <a:gd name="connsiteY100" fmla="*/ 129839 h 158269"/>
              <a:gd name="connsiteX101" fmla="*/ 199604 w 280143"/>
              <a:gd name="connsiteY101" fmla="*/ 131662 h 158269"/>
              <a:gd name="connsiteX102" fmla="*/ 199050 w 280143"/>
              <a:gd name="connsiteY102" fmla="*/ 134272 h 158269"/>
              <a:gd name="connsiteX103" fmla="*/ 195339 w 280143"/>
              <a:gd name="connsiteY103" fmla="*/ 144890 h 158269"/>
              <a:gd name="connsiteX104" fmla="*/ 192367 w 280143"/>
              <a:gd name="connsiteY104" fmla="*/ 156362 h 158269"/>
              <a:gd name="connsiteX105" fmla="*/ 173014 w 280143"/>
              <a:gd name="connsiteY105" fmla="*/ 158270 h 158269"/>
              <a:gd name="connsiteX106" fmla="*/ 171907 w 280143"/>
              <a:gd name="connsiteY106" fmla="*/ 157933 h 158269"/>
              <a:gd name="connsiteX107" fmla="*/ 170211 w 280143"/>
              <a:gd name="connsiteY107" fmla="*/ 155935 h 158269"/>
              <a:gd name="connsiteX108" fmla="*/ 170042 w 280143"/>
              <a:gd name="connsiteY108" fmla="*/ 152669 h 158269"/>
              <a:gd name="connsiteX109" fmla="*/ 169381 w 280143"/>
              <a:gd name="connsiteY109" fmla="*/ 151514 h 158269"/>
              <a:gd name="connsiteX110" fmla="*/ 169717 w 280143"/>
              <a:gd name="connsiteY110" fmla="*/ 150311 h 158269"/>
              <a:gd name="connsiteX111" fmla="*/ 167852 w 280143"/>
              <a:gd name="connsiteY111" fmla="*/ 148819 h 158269"/>
              <a:gd name="connsiteX112" fmla="*/ 167425 w 280143"/>
              <a:gd name="connsiteY112" fmla="*/ 146352 h 158269"/>
              <a:gd name="connsiteX113" fmla="*/ 165891 w 280143"/>
              <a:gd name="connsiteY113" fmla="*/ 145450 h 158269"/>
              <a:gd name="connsiteX114" fmla="*/ 163990 w 280143"/>
              <a:gd name="connsiteY114" fmla="*/ 145245 h 158269"/>
              <a:gd name="connsiteX115" fmla="*/ 161650 w 280143"/>
              <a:gd name="connsiteY115" fmla="*/ 144181 h 158269"/>
              <a:gd name="connsiteX116" fmla="*/ 161079 w 280143"/>
              <a:gd name="connsiteY116" fmla="*/ 144602 h 158269"/>
              <a:gd name="connsiteX117" fmla="*/ 157590 w 280143"/>
              <a:gd name="connsiteY117" fmla="*/ 144193 h 158269"/>
              <a:gd name="connsiteX118" fmla="*/ 154485 w 280143"/>
              <a:gd name="connsiteY118" fmla="*/ 141877 h 158269"/>
              <a:gd name="connsiteX119" fmla="*/ 152560 w 280143"/>
              <a:gd name="connsiteY119" fmla="*/ 141082 h 158269"/>
              <a:gd name="connsiteX120" fmla="*/ 149330 w 280143"/>
              <a:gd name="connsiteY120" fmla="*/ 138279 h 158269"/>
              <a:gd name="connsiteX121" fmla="*/ 149011 w 280143"/>
              <a:gd name="connsiteY121" fmla="*/ 135909 h 158269"/>
              <a:gd name="connsiteX122" fmla="*/ 148079 w 280143"/>
              <a:gd name="connsiteY122" fmla="*/ 133280 h 158269"/>
              <a:gd name="connsiteX123" fmla="*/ 147898 w 280143"/>
              <a:gd name="connsiteY123" fmla="*/ 131800 h 158269"/>
              <a:gd name="connsiteX124" fmla="*/ 146099 w 280143"/>
              <a:gd name="connsiteY124" fmla="*/ 129713 h 158269"/>
              <a:gd name="connsiteX125" fmla="*/ 144469 w 280143"/>
              <a:gd name="connsiteY125" fmla="*/ 128810 h 158269"/>
              <a:gd name="connsiteX126" fmla="*/ 141702 w 280143"/>
              <a:gd name="connsiteY126" fmla="*/ 129147 h 158269"/>
              <a:gd name="connsiteX127" fmla="*/ 140132 w 280143"/>
              <a:gd name="connsiteY127" fmla="*/ 127547 h 158269"/>
              <a:gd name="connsiteX128" fmla="*/ 139037 w 280143"/>
              <a:gd name="connsiteY128" fmla="*/ 125622 h 158269"/>
              <a:gd name="connsiteX129" fmla="*/ 137689 w 280143"/>
              <a:gd name="connsiteY129" fmla="*/ 124497 h 158269"/>
              <a:gd name="connsiteX130" fmla="*/ 135006 w 280143"/>
              <a:gd name="connsiteY130" fmla="*/ 124437 h 158269"/>
              <a:gd name="connsiteX131" fmla="*/ 128401 w 280143"/>
              <a:gd name="connsiteY131" fmla="*/ 125279 h 158269"/>
              <a:gd name="connsiteX132" fmla="*/ 126030 w 280143"/>
              <a:gd name="connsiteY132" fmla="*/ 127391 h 158269"/>
              <a:gd name="connsiteX133" fmla="*/ 125357 w 280143"/>
              <a:gd name="connsiteY133" fmla="*/ 125941 h 158269"/>
              <a:gd name="connsiteX134" fmla="*/ 123251 w 280143"/>
              <a:gd name="connsiteY134" fmla="*/ 125556 h 158269"/>
              <a:gd name="connsiteX135" fmla="*/ 121567 w 280143"/>
              <a:gd name="connsiteY135" fmla="*/ 125640 h 158269"/>
              <a:gd name="connsiteX136" fmla="*/ 118373 w 280143"/>
              <a:gd name="connsiteY136" fmla="*/ 127102 h 158269"/>
              <a:gd name="connsiteX137" fmla="*/ 116297 w 280143"/>
              <a:gd name="connsiteY137" fmla="*/ 127306 h 158269"/>
              <a:gd name="connsiteX138" fmla="*/ 114192 w 280143"/>
              <a:gd name="connsiteY138" fmla="*/ 126921 h 158269"/>
              <a:gd name="connsiteX139" fmla="*/ 112387 w 280143"/>
              <a:gd name="connsiteY139" fmla="*/ 124738 h 158269"/>
              <a:gd name="connsiteX140" fmla="*/ 111449 w 280143"/>
              <a:gd name="connsiteY140" fmla="*/ 125676 h 158269"/>
              <a:gd name="connsiteX141" fmla="*/ 110630 w 280143"/>
              <a:gd name="connsiteY141" fmla="*/ 125225 h 158269"/>
              <a:gd name="connsiteX142" fmla="*/ 109403 w 280143"/>
              <a:gd name="connsiteY142" fmla="*/ 126482 h 158269"/>
              <a:gd name="connsiteX143" fmla="*/ 108134 w 280143"/>
              <a:gd name="connsiteY143" fmla="*/ 126843 h 158269"/>
              <a:gd name="connsiteX144" fmla="*/ 106943 w 280143"/>
              <a:gd name="connsiteY144" fmla="*/ 124918 h 158269"/>
              <a:gd name="connsiteX145" fmla="*/ 104205 w 280143"/>
              <a:gd name="connsiteY145" fmla="*/ 125760 h 158269"/>
              <a:gd name="connsiteX146" fmla="*/ 101059 w 280143"/>
              <a:gd name="connsiteY146" fmla="*/ 124437 h 158269"/>
              <a:gd name="connsiteX147" fmla="*/ 98153 w 280143"/>
              <a:gd name="connsiteY147" fmla="*/ 123895 h 158269"/>
              <a:gd name="connsiteX148" fmla="*/ 97516 w 280143"/>
              <a:gd name="connsiteY148" fmla="*/ 123138 h 158269"/>
              <a:gd name="connsiteX149" fmla="*/ 96433 w 280143"/>
              <a:gd name="connsiteY149" fmla="*/ 123294 h 158269"/>
              <a:gd name="connsiteX150" fmla="*/ 96770 w 280143"/>
              <a:gd name="connsiteY150" fmla="*/ 125953 h 158269"/>
              <a:gd name="connsiteX151" fmla="*/ 80407 w 280143"/>
              <a:gd name="connsiteY151" fmla="*/ 128107 h 158269"/>
              <a:gd name="connsiteX152" fmla="*/ 80979 w 280143"/>
              <a:gd name="connsiteY152" fmla="*/ 133340 h 158269"/>
              <a:gd name="connsiteX153" fmla="*/ 77038 w 280143"/>
              <a:gd name="connsiteY153" fmla="*/ 133840 h 158269"/>
              <a:gd name="connsiteX154" fmla="*/ 75432 w 280143"/>
              <a:gd name="connsiteY154" fmla="*/ 142959 h 158269"/>
              <a:gd name="connsiteX155" fmla="*/ 72544 w 280143"/>
              <a:gd name="connsiteY155" fmla="*/ 142815 h 158269"/>
              <a:gd name="connsiteX156" fmla="*/ 70499 w 280143"/>
              <a:gd name="connsiteY156" fmla="*/ 141630 h 158269"/>
              <a:gd name="connsiteX157" fmla="*/ 68718 w 280143"/>
              <a:gd name="connsiteY157" fmla="*/ 139837 h 158269"/>
              <a:gd name="connsiteX158" fmla="*/ 66583 w 280143"/>
              <a:gd name="connsiteY158" fmla="*/ 138857 h 158269"/>
              <a:gd name="connsiteX159" fmla="*/ 68489 w 280143"/>
              <a:gd name="connsiteY159" fmla="*/ 137467 h 158269"/>
              <a:gd name="connsiteX160" fmla="*/ 66468 w 280143"/>
              <a:gd name="connsiteY160" fmla="*/ 134796 h 158269"/>
              <a:gd name="connsiteX161" fmla="*/ 65554 w 280143"/>
              <a:gd name="connsiteY161" fmla="*/ 130675 h 158269"/>
              <a:gd name="connsiteX162" fmla="*/ 67918 w 280143"/>
              <a:gd name="connsiteY162" fmla="*/ 130350 h 158269"/>
              <a:gd name="connsiteX163" fmla="*/ 68682 w 280143"/>
              <a:gd name="connsiteY163" fmla="*/ 129713 h 158269"/>
              <a:gd name="connsiteX164" fmla="*/ 68712 w 280143"/>
              <a:gd name="connsiteY164" fmla="*/ 128425 h 158269"/>
              <a:gd name="connsiteX165" fmla="*/ 70186 w 280143"/>
              <a:gd name="connsiteY165" fmla="*/ 128148 h 158269"/>
              <a:gd name="connsiteX166" fmla="*/ 69970 w 280143"/>
              <a:gd name="connsiteY166" fmla="*/ 125977 h 158269"/>
              <a:gd name="connsiteX167" fmla="*/ 68382 w 280143"/>
              <a:gd name="connsiteY167" fmla="*/ 124070 h 158269"/>
              <a:gd name="connsiteX168" fmla="*/ 63292 w 280143"/>
              <a:gd name="connsiteY168" fmla="*/ 119775 h 158269"/>
              <a:gd name="connsiteX169" fmla="*/ 61511 w 280143"/>
              <a:gd name="connsiteY169" fmla="*/ 119871 h 158269"/>
              <a:gd name="connsiteX170" fmla="*/ 61541 w 280143"/>
              <a:gd name="connsiteY170" fmla="*/ 120460 h 158269"/>
              <a:gd name="connsiteX171" fmla="*/ 55844 w 280143"/>
              <a:gd name="connsiteY171" fmla="*/ 121555 h 158269"/>
              <a:gd name="connsiteX172" fmla="*/ 55315 w 280143"/>
              <a:gd name="connsiteY172" fmla="*/ 120893 h 158269"/>
              <a:gd name="connsiteX173" fmla="*/ 50412 w 280143"/>
              <a:gd name="connsiteY173" fmla="*/ 120256 h 158269"/>
              <a:gd name="connsiteX174" fmla="*/ 48596 w 280143"/>
              <a:gd name="connsiteY174" fmla="*/ 121543 h 158269"/>
              <a:gd name="connsiteX175" fmla="*/ 47976 w 280143"/>
              <a:gd name="connsiteY175" fmla="*/ 122963 h 158269"/>
              <a:gd name="connsiteX176" fmla="*/ 46706 w 280143"/>
              <a:gd name="connsiteY176" fmla="*/ 123324 h 158269"/>
              <a:gd name="connsiteX177" fmla="*/ 45780 w 280143"/>
              <a:gd name="connsiteY177" fmla="*/ 122680 h 158269"/>
              <a:gd name="connsiteX178" fmla="*/ 44505 w 280143"/>
              <a:gd name="connsiteY178" fmla="*/ 122945 h 158269"/>
              <a:gd name="connsiteX179" fmla="*/ 43187 w 280143"/>
              <a:gd name="connsiteY179" fmla="*/ 120635 h 158269"/>
              <a:gd name="connsiteX180" fmla="*/ 41659 w 280143"/>
              <a:gd name="connsiteY180" fmla="*/ 121706 h 158269"/>
              <a:gd name="connsiteX181" fmla="*/ 40360 w 280143"/>
              <a:gd name="connsiteY181" fmla="*/ 121579 h 158269"/>
              <a:gd name="connsiteX182" fmla="*/ 39602 w 280143"/>
              <a:gd name="connsiteY182" fmla="*/ 124100 h 158269"/>
              <a:gd name="connsiteX183" fmla="*/ 38242 w 280143"/>
              <a:gd name="connsiteY183" fmla="*/ 124762 h 158269"/>
              <a:gd name="connsiteX184" fmla="*/ 37219 w 280143"/>
              <a:gd name="connsiteY184" fmla="*/ 122337 h 158269"/>
              <a:gd name="connsiteX185" fmla="*/ 37803 w 280143"/>
              <a:gd name="connsiteY185" fmla="*/ 122006 h 158269"/>
              <a:gd name="connsiteX186" fmla="*/ 36684 w 280143"/>
              <a:gd name="connsiteY186" fmla="*/ 119588 h 158269"/>
              <a:gd name="connsiteX187" fmla="*/ 34837 w 280143"/>
              <a:gd name="connsiteY187" fmla="*/ 118493 h 158269"/>
              <a:gd name="connsiteX188" fmla="*/ 35379 w 280143"/>
              <a:gd name="connsiteY188" fmla="*/ 117374 h 158269"/>
              <a:gd name="connsiteX189" fmla="*/ 35451 w 280143"/>
              <a:gd name="connsiteY189" fmla="*/ 115088 h 158269"/>
              <a:gd name="connsiteX190" fmla="*/ 37388 w 280143"/>
              <a:gd name="connsiteY190" fmla="*/ 114186 h 158269"/>
              <a:gd name="connsiteX191" fmla="*/ 37707 w 280143"/>
              <a:gd name="connsiteY191" fmla="*/ 112682 h 158269"/>
              <a:gd name="connsiteX192" fmla="*/ 38916 w 280143"/>
              <a:gd name="connsiteY192" fmla="*/ 113019 h 158269"/>
              <a:gd name="connsiteX193" fmla="*/ 38946 w 280143"/>
              <a:gd name="connsiteY193" fmla="*/ 111623 h 158269"/>
              <a:gd name="connsiteX194" fmla="*/ 42688 w 280143"/>
              <a:gd name="connsiteY194" fmla="*/ 113019 h 158269"/>
              <a:gd name="connsiteX195" fmla="*/ 44685 w 280143"/>
              <a:gd name="connsiteY195" fmla="*/ 113211 h 158269"/>
              <a:gd name="connsiteX196" fmla="*/ 44962 w 280143"/>
              <a:gd name="connsiteY196" fmla="*/ 109024 h 158269"/>
              <a:gd name="connsiteX197" fmla="*/ 43999 w 280143"/>
              <a:gd name="connsiteY197" fmla="*/ 102028 h 158269"/>
              <a:gd name="connsiteX198" fmla="*/ 41334 w 280143"/>
              <a:gd name="connsiteY198" fmla="*/ 102371 h 158269"/>
              <a:gd name="connsiteX199" fmla="*/ 40282 w 280143"/>
              <a:gd name="connsiteY199" fmla="*/ 93690 h 158269"/>
              <a:gd name="connsiteX200" fmla="*/ 43049 w 280143"/>
              <a:gd name="connsiteY200" fmla="*/ 93449 h 158269"/>
              <a:gd name="connsiteX201" fmla="*/ 42327 w 280143"/>
              <a:gd name="connsiteY201" fmla="*/ 87326 h 158269"/>
              <a:gd name="connsiteX202" fmla="*/ 33568 w 280143"/>
              <a:gd name="connsiteY202" fmla="*/ 83024 h 158269"/>
              <a:gd name="connsiteX203" fmla="*/ 33448 w 280143"/>
              <a:gd name="connsiteY203" fmla="*/ 86507 h 158269"/>
              <a:gd name="connsiteX204" fmla="*/ 32004 w 280143"/>
              <a:gd name="connsiteY204" fmla="*/ 85388 h 158269"/>
              <a:gd name="connsiteX205" fmla="*/ 30939 w 280143"/>
              <a:gd name="connsiteY205" fmla="*/ 89714 h 158269"/>
              <a:gd name="connsiteX206" fmla="*/ 30103 w 280143"/>
              <a:gd name="connsiteY206" fmla="*/ 88865 h 158269"/>
              <a:gd name="connsiteX207" fmla="*/ 31264 w 280143"/>
              <a:gd name="connsiteY207" fmla="*/ 82651 h 158269"/>
              <a:gd name="connsiteX208" fmla="*/ 29826 w 280143"/>
              <a:gd name="connsiteY208" fmla="*/ 83614 h 158269"/>
              <a:gd name="connsiteX209" fmla="*/ 27949 w 280143"/>
              <a:gd name="connsiteY209" fmla="*/ 81929 h 158269"/>
              <a:gd name="connsiteX210" fmla="*/ 24544 w 280143"/>
              <a:gd name="connsiteY210" fmla="*/ 85088 h 158269"/>
              <a:gd name="connsiteX211" fmla="*/ 25892 w 280143"/>
              <a:gd name="connsiteY211" fmla="*/ 86206 h 158269"/>
              <a:gd name="connsiteX212" fmla="*/ 25651 w 280143"/>
              <a:gd name="connsiteY212" fmla="*/ 87313 h 158269"/>
              <a:gd name="connsiteX213" fmla="*/ 24069 w 280143"/>
              <a:gd name="connsiteY213" fmla="*/ 91164 h 158269"/>
              <a:gd name="connsiteX214" fmla="*/ 23161 w 280143"/>
              <a:gd name="connsiteY214" fmla="*/ 90821 h 158269"/>
              <a:gd name="connsiteX215" fmla="*/ 16976 w 280143"/>
              <a:gd name="connsiteY215" fmla="*/ 90249 h 158269"/>
              <a:gd name="connsiteX216" fmla="*/ 12856 w 280143"/>
              <a:gd name="connsiteY216" fmla="*/ 93046 h 158269"/>
              <a:gd name="connsiteX217" fmla="*/ 12122 w 280143"/>
              <a:gd name="connsiteY217" fmla="*/ 92391 h 158269"/>
              <a:gd name="connsiteX218" fmla="*/ 10582 w 280143"/>
              <a:gd name="connsiteY218" fmla="*/ 89497 h 158269"/>
              <a:gd name="connsiteX219" fmla="*/ 9830 w 280143"/>
              <a:gd name="connsiteY219" fmla="*/ 82687 h 158269"/>
              <a:gd name="connsiteX220" fmla="*/ 10618 w 280143"/>
              <a:gd name="connsiteY220" fmla="*/ 80762 h 158269"/>
              <a:gd name="connsiteX221" fmla="*/ 16213 w 280143"/>
              <a:gd name="connsiteY221" fmla="*/ 77682 h 158269"/>
              <a:gd name="connsiteX222" fmla="*/ 16658 w 280143"/>
              <a:gd name="connsiteY222" fmla="*/ 74782 h 158269"/>
              <a:gd name="connsiteX223" fmla="*/ 17993 w 280143"/>
              <a:gd name="connsiteY223" fmla="*/ 71835 h 158269"/>
              <a:gd name="connsiteX224" fmla="*/ 21934 w 280143"/>
              <a:gd name="connsiteY224" fmla="*/ 71330 h 158269"/>
              <a:gd name="connsiteX225" fmla="*/ 22481 w 280143"/>
              <a:gd name="connsiteY225" fmla="*/ 70409 h 158269"/>
              <a:gd name="connsiteX226" fmla="*/ 23840 w 280143"/>
              <a:gd name="connsiteY226" fmla="*/ 64182 h 158269"/>
              <a:gd name="connsiteX227" fmla="*/ 21169 w 280143"/>
              <a:gd name="connsiteY227" fmla="*/ 64321 h 158269"/>
              <a:gd name="connsiteX228" fmla="*/ 19359 w 280143"/>
              <a:gd name="connsiteY228" fmla="*/ 63822 h 158269"/>
              <a:gd name="connsiteX229" fmla="*/ 18228 w 280143"/>
              <a:gd name="connsiteY229" fmla="*/ 65073 h 158269"/>
              <a:gd name="connsiteX230" fmla="*/ 17295 w 280143"/>
              <a:gd name="connsiteY230" fmla="*/ 64231 h 158269"/>
              <a:gd name="connsiteX231" fmla="*/ 14558 w 280143"/>
              <a:gd name="connsiteY231" fmla="*/ 66950 h 158269"/>
              <a:gd name="connsiteX232" fmla="*/ 12880 w 280143"/>
              <a:gd name="connsiteY232" fmla="*/ 67142 h 158269"/>
              <a:gd name="connsiteX233" fmla="*/ 11827 w 280143"/>
              <a:gd name="connsiteY233" fmla="*/ 65999 h 158269"/>
              <a:gd name="connsiteX234" fmla="*/ 10546 w 280143"/>
              <a:gd name="connsiteY234" fmla="*/ 69940 h 158269"/>
              <a:gd name="connsiteX235" fmla="*/ 9192 w 280143"/>
              <a:gd name="connsiteY235" fmla="*/ 70607 h 158269"/>
              <a:gd name="connsiteX236" fmla="*/ 4560 w 280143"/>
              <a:gd name="connsiteY236" fmla="*/ 69464 h 158269"/>
              <a:gd name="connsiteX237" fmla="*/ 2322 w 280143"/>
              <a:gd name="connsiteY237" fmla="*/ 68292 h 158269"/>
              <a:gd name="connsiteX238" fmla="*/ 2214 w 280143"/>
              <a:gd name="connsiteY238" fmla="*/ 66306 h 158269"/>
              <a:gd name="connsiteX239" fmla="*/ 2960 w 280143"/>
              <a:gd name="connsiteY239" fmla="*/ 63491 h 158269"/>
              <a:gd name="connsiteX240" fmla="*/ 421 w 280143"/>
              <a:gd name="connsiteY240" fmla="*/ 56681 h 158269"/>
              <a:gd name="connsiteX241" fmla="*/ 0 w 280143"/>
              <a:gd name="connsiteY241" fmla="*/ 52434 h 158269"/>
              <a:gd name="connsiteX242" fmla="*/ 1010 w 280143"/>
              <a:gd name="connsiteY242" fmla="*/ 52873 h 158269"/>
              <a:gd name="connsiteX243" fmla="*/ 2713 w 280143"/>
              <a:gd name="connsiteY243" fmla="*/ 56856 h 158269"/>
              <a:gd name="connsiteX244" fmla="*/ 3874 w 280143"/>
              <a:gd name="connsiteY244" fmla="*/ 54413 h 158269"/>
              <a:gd name="connsiteX245" fmla="*/ 5191 w 280143"/>
              <a:gd name="connsiteY245" fmla="*/ 53053 h 158269"/>
              <a:gd name="connsiteX246" fmla="*/ 6262 w 280143"/>
              <a:gd name="connsiteY246" fmla="*/ 50810 h 158269"/>
              <a:gd name="connsiteX247" fmla="*/ 6022 w 280143"/>
              <a:gd name="connsiteY247" fmla="*/ 48145 h 158269"/>
              <a:gd name="connsiteX248" fmla="*/ 7153 w 280143"/>
              <a:gd name="connsiteY248" fmla="*/ 45010 h 158269"/>
              <a:gd name="connsiteX249" fmla="*/ 8621 w 280143"/>
              <a:gd name="connsiteY249" fmla="*/ 44631 h 158269"/>
              <a:gd name="connsiteX250" fmla="*/ 10636 w 280143"/>
              <a:gd name="connsiteY250" fmla="*/ 45221 h 158269"/>
              <a:gd name="connsiteX251" fmla="*/ 10900 w 280143"/>
              <a:gd name="connsiteY251" fmla="*/ 44613 h 158269"/>
              <a:gd name="connsiteX252" fmla="*/ 8283 w 280143"/>
              <a:gd name="connsiteY252" fmla="*/ 43855 h 158269"/>
              <a:gd name="connsiteX253" fmla="*/ 6425 w 280143"/>
              <a:gd name="connsiteY253" fmla="*/ 42568 h 158269"/>
              <a:gd name="connsiteX254" fmla="*/ 6587 w 280143"/>
              <a:gd name="connsiteY254" fmla="*/ 41864 h 158269"/>
              <a:gd name="connsiteX255" fmla="*/ 12344 w 280143"/>
              <a:gd name="connsiteY255" fmla="*/ 43741 h 158269"/>
              <a:gd name="connsiteX256" fmla="*/ 13511 w 280143"/>
              <a:gd name="connsiteY256" fmla="*/ 41395 h 158269"/>
              <a:gd name="connsiteX257" fmla="*/ 15021 w 280143"/>
              <a:gd name="connsiteY257" fmla="*/ 41816 h 158269"/>
              <a:gd name="connsiteX258" fmla="*/ 16200 w 280143"/>
              <a:gd name="connsiteY258" fmla="*/ 39668 h 158269"/>
              <a:gd name="connsiteX259" fmla="*/ 14684 w 280143"/>
              <a:gd name="connsiteY259" fmla="*/ 39151 h 158269"/>
              <a:gd name="connsiteX260" fmla="*/ 17024 w 280143"/>
              <a:gd name="connsiteY260" fmla="*/ 34561 h 158269"/>
              <a:gd name="connsiteX261" fmla="*/ 14372 w 280143"/>
              <a:gd name="connsiteY261" fmla="*/ 33213 h 158269"/>
              <a:gd name="connsiteX262" fmla="*/ 11604 w 280143"/>
              <a:gd name="connsiteY262" fmla="*/ 33556 h 158269"/>
              <a:gd name="connsiteX263" fmla="*/ 11009 w 280143"/>
              <a:gd name="connsiteY263" fmla="*/ 31601 h 158269"/>
              <a:gd name="connsiteX264" fmla="*/ 14071 w 280143"/>
              <a:gd name="connsiteY264" fmla="*/ 31240 h 158269"/>
              <a:gd name="connsiteX265" fmla="*/ 13950 w 280143"/>
              <a:gd name="connsiteY265" fmla="*/ 29068 h 158269"/>
              <a:gd name="connsiteX266" fmla="*/ 16218 w 280143"/>
              <a:gd name="connsiteY266" fmla="*/ 28750 h 158269"/>
              <a:gd name="connsiteX267" fmla="*/ 17512 w 280143"/>
              <a:gd name="connsiteY267" fmla="*/ 30669 h 158269"/>
              <a:gd name="connsiteX268" fmla="*/ 18992 w 280143"/>
              <a:gd name="connsiteY268" fmla="*/ 30488 h 158269"/>
              <a:gd name="connsiteX269" fmla="*/ 19323 w 280143"/>
              <a:gd name="connsiteY269" fmla="*/ 32955 h 158269"/>
              <a:gd name="connsiteX270" fmla="*/ 21488 w 280143"/>
              <a:gd name="connsiteY270" fmla="*/ 32642 h 158269"/>
              <a:gd name="connsiteX271" fmla="*/ 21945 w 280143"/>
              <a:gd name="connsiteY271" fmla="*/ 31920 h 158269"/>
              <a:gd name="connsiteX272" fmla="*/ 21434 w 280143"/>
              <a:gd name="connsiteY272" fmla="*/ 29766 h 158269"/>
              <a:gd name="connsiteX273" fmla="*/ 21994 w 280143"/>
              <a:gd name="connsiteY273" fmla="*/ 29044 h 158269"/>
              <a:gd name="connsiteX274" fmla="*/ 18841 w 280143"/>
              <a:gd name="connsiteY274" fmla="*/ 29502 h 158269"/>
              <a:gd name="connsiteX275" fmla="*/ 17758 w 280143"/>
              <a:gd name="connsiteY275" fmla="*/ 20231 h 158269"/>
              <a:gd name="connsiteX276" fmla="*/ 16958 w 280143"/>
              <a:gd name="connsiteY276" fmla="*/ 18288 h 158269"/>
              <a:gd name="connsiteX277" fmla="*/ 15527 w 280143"/>
              <a:gd name="connsiteY277" fmla="*/ 17470 h 158269"/>
              <a:gd name="connsiteX278" fmla="*/ 15226 w 280143"/>
              <a:gd name="connsiteY278" fmla="*/ 13518 h 158269"/>
              <a:gd name="connsiteX279" fmla="*/ 13319 w 280143"/>
              <a:gd name="connsiteY279" fmla="*/ 11334 h 158269"/>
              <a:gd name="connsiteX280" fmla="*/ 13481 w 280143"/>
              <a:gd name="connsiteY280" fmla="*/ 10630 h 158269"/>
              <a:gd name="connsiteX281" fmla="*/ 15520 w 280143"/>
              <a:gd name="connsiteY281" fmla="*/ 9728 h 158269"/>
              <a:gd name="connsiteX282" fmla="*/ 13656 w 280143"/>
              <a:gd name="connsiteY282" fmla="*/ 6449 h 158269"/>
              <a:gd name="connsiteX283" fmla="*/ 15039 w 280143"/>
              <a:gd name="connsiteY283" fmla="*/ 4392 h 158269"/>
              <a:gd name="connsiteX284" fmla="*/ 14931 w 280143"/>
              <a:gd name="connsiteY284" fmla="*/ 427 h 158269"/>
              <a:gd name="connsiteX285" fmla="*/ 17415 w 280143"/>
              <a:gd name="connsiteY285" fmla="*/ 499 h 158269"/>
              <a:gd name="connsiteX286" fmla="*/ 21157 w 280143"/>
              <a:gd name="connsiteY286" fmla="*/ 0 h 158269"/>
              <a:gd name="connsiteX287" fmla="*/ 20736 w 280143"/>
              <a:gd name="connsiteY287" fmla="*/ 6972 h 158269"/>
              <a:gd name="connsiteX288" fmla="*/ 24087 w 280143"/>
              <a:gd name="connsiteY288" fmla="*/ 6600 h 158269"/>
              <a:gd name="connsiteX289" fmla="*/ 24544 w 280143"/>
              <a:gd name="connsiteY289" fmla="*/ 9649 h 158269"/>
              <a:gd name="connsiteX290" fmla="*/ 23161 w 280143"/>
              <a:gd name="connsiteY290" fmla="*/ 9824 h 158269"/>
              <a:gd name="connsiteX291" fmla="*/ 23612 w 280143"/>
              <a:gd name="connsiteY291" fmla="*/ 10786 h 158269"/>
              <a:gd name="connsiteX292" fmla="*/ 26590 w 280143"/>
              <a:gd name="connsiteY292" fmla="*/ 12621 h 158269"/>
              <a:gd name="connsiteX293" fmla="*/ 28575 w 280143"/>
              <a:gd name="connsiteY293" fmla="*/ 12615 h 158269"/>
              <a:gd name="connsiteX294" fmla="*/ 30506 w 280143"/>
              <a:gd name="connsiteY294" fmla="*/ 13506 h 158269"/>
              <a:gd name="connsiteX295" fmla="*/ 31462 w 280143"/>
              <a:gd name="connsiteY295" fmla="*/ 14648 h 158269"/>
              <a:gd name="connsiteX296" fmla="*/ 27059 w 280143"/>
              <a:gd name="connsiteY296" fmla="*/ 15870 h 158269"/>
              <a:gd name="connsiteX297" fmla="*/ 29056 w 280143"/>
              <a:gd name="connsiteY297" fmla="*/ 16164 h 158269"/>
              <a:gd name="connsiteX298" fmla="*/ 30392 w 280143"/>
              <a:gd name="connsiteY298" fmla="*/ 16983 h 158269"/>
              <a:gd name="connsiteX299" fmla="*/ 35950 w 280143"/>
              <a:gd name="connsiteY299" fmla="*/ 18878 h 158269"/>
              <a:gd name="connsiteX300" fmla="*/ 35613 w 280143"/>
              <a:gd name="connsiteY300" fmla="*/ 19985 h 158269"/>
              <a:gd name="connsiteX301" fmla="*/ 35661 w 280143"/>
              <a:gd name="connsiteY301" fmla="*/ 22860 h 158269"/>
              <a:gd name="connsiteX302" fmla="*/ 32082 w 280143"/>
              <a:gd name="connsiteY302" fmla="*/ 24545 h 158269"/>
              <a:gd name="connsiteX303" fmla="*/ 35276 w 280143"/>
              <a:gd name="connsiteY303" fmla="*/ 28738 h 158269"/>
              <a:gd name="connsiteX304" fmla="*/ 28286 w 280143"/>
              <a:gd name="connsiteY304" fmla="*/ 29802 h 158269"/>
              <a:gd name="connsiteX305" fmla="*/ 28262 w 280143"/>
              <a:gd name="connsiteY305" fmla="*/ 29309 h 158269"/>
              <a:gd name="connsiteX306" fmla="*/ 24117 w 280143"/>
              <a:gd name="connsiteY306" fmla="*/ 29820 h 158269"/>
              <a:gd name="connsiteX307" fmla="*/ 24117 w 280143"/>
              <a:gd name="connsiteY307" fmla="*/ 31607 h 158269"/>
              <a:gd name="connsiteX308" fmla="*/ 23329 w 280143"/>
              <a:gd name="connsiteY308" fmla="*/ 31751 h 158269"/>
              <a:gd name="connsiteX309" fmla="*/ 23985 w 280143"/>
              <a:gd name="connsiteY309" fmla="*/ 34789 h 158269"/>
              <a:gd name="connsiteX310" fmla="*/ 22962 w 280143"/>
              <a:gd name="connsiteY310" fmla="*/ 34152 h 158269"/>
              <a:gd name="connsiteX311" fmla="*/ 21578 w 280143"/>
              <a:gd name="connsiteY311" fmla="*/ 34326 h 158269"/>
              <a:gd name="connsiteX312" fmla="*/ 22788 w 280143"/>
              <a:gd name="connsiteY312" fmla="*/ 36642 h 158269"/>
              <a:gd name="connsiteX313" fmla="*/ 20117 w 280143"/>
              <a:gd name="connsiteY313" fmla="*/ 36781 h 158269"/>
              <a:gd name="connsiteX314" fmla="*/ 19094 w 280143"/>
              <a:gd name="connsiteY314" fmla="*/ 36239 h 158269"/>
              <a:gd name="connsiteX315" fmla="*/ 17999 w 280143"/>
              <a:gd name="connsiteY315" fmla="*/ 39873 h 158269"/>
              <a:gd name="connsiteX316" fmla="*/ 17006 w 280143"/>
              <a:gd name="connsiteY316" fmla="*/ 41810 h 158269"/>
              <a:gd name="connsiteX317" fmla="*/ 14329 w 280143"/>
              <a:gd name="connsiteY317" fmla="*/ 45624 h 158269"/>
              <a:gd name="connsiteX318" fmla="*/ 13427 w 280143"/>
              <a:gd name="connsiteY318" fmla="*/ 49143 h 158269"/>
              <a:gd name="connsiteX319" fmla="*/ 14636 w 280143"/>
              <a:gd name="connsiteY319" fmla="*/ 51465 h 158269"/>
              <a:gd name="connsiteX320" fmla="*/ 16850 w 280143"/>
              <a:gd name="connsiteY320" fmla="*/ 52043 h 158269"/>
              <a:gd name="connsiteX321" fmla="*/ 21326 w 280143"/>
              <a:gd name="connsiteY321" fmla="*/ 50316 h 158269"/>
              <a:gd name="connsiteX322" fmla="*/ 25308 w 280143"/>
              <a:gd name="connsiteY322" fmla="*/ 50605 h 158269"/>
              <a:gd name="connsiteX323" fmla="*/ 28015 w 280143"/>
              <a:gd name="connsiteY323" fmla="*/ 51158 h 158269"/>
              <a:gd name="connsiteX324" fmla="*/ 29676 w 280143"/>
              <a:gd name="connsiteY324" fmla="*/ 52458 h 158269"/>
              <a:gd name="connsiteX325" fmla="*/ 30277 w 280143"/>
              <a:gd name="connsiteY325" fmla="*/ 54509 h 158269"/>
              <a:gd name="connsiteX326" fmla="*/ 32022 w 280143"/>
              <a:gd name="connsiteY326" fmla="*/ 55610 h 158269"/>
              <a:gd name="connsiteX327" fmla="*/ 34795 w 280143"/>
              <a:gd name="connsiteY327" fmla="*/ 55466 h 158269"/>
              <a:gd name="connsiteX328" fmla="*/ 38272 w 280143"/>
              <a:gd name="connsiteY328" fmla="*/ 53595 h 158269"/>
              <a:gd name="connsiteX329" fmla="*/ 43326 w 280143"/>
              <a:gd name="connsiteY329" fmla="*/ 53426 h 158269"/>
              <a:gd name="connsiteX330" fmla="*/ 46225 w 280143"/>
              <a:gd name="connsiteY330" fmla="*/ 53769 h 158269"/>
              <a:gd name="connsiteX331" fmla="*/ 48301 w 280143"/>
              <a:gd name="connsiteY331" fmla="*/ 53661 h 158269"/>
              <a:gd name="connsiteX332" fmla="*/ 50009 w 280143"/>
              <a:gd name="connsiteY332" fmla="*/ 52181 h 158269"/>
              <a:gd name="connsiteX333" fmla="*/ 50334 w 280143"/>
              <a:gd name="connsiteY333" fmla="*/ 52662 h 158269"/>
              <a:gd name="connsiteX334" fmla="*/ 47549 w 280143"/>
              <a:gd name="connsiteY334" fmla="*/ 65717 h 158269"/>
              <a:gd name="connsiteX335" fmla="*/ 45954 w 280143"/>
              <a:gd name="connsiteY335" fmla="*/ 73236 h 158269"/>
              <a:gd name="connsiteX336" fmla="*/ 49161 w 280143"/>
              <a:gd name="connsiteY336" fmla="*/ 73766 h 158269"/>
              <a:gd name="connsiteX337" fmla="*/ 49594 w 280143"/>
              <a:gd name="connsiteY337" fmla="*/ 70668 h 158269"/>
              <a:gd name="connsiteX338" fmla="*/ 51218 w 280143"/>
              <a:gd name="connsiteY338" fmla="*/ 67599 h 158269"/>
              <a:gd name="connsiteX339" fmla="*/ 53655 w 280143"/>
              <a:gd name="connsiteY339" fmla="*/ 66781 h 158269"/>
              <a:gd name="connsiteX340" fmla="*/ 55261 w 280143"/>
              <a:gd name="connsiteY340" fmla="*/ 67094 h 158269"/>
              <a:gd name="connsiteX341" fmla="*/ 60795 w 280143"/>
              <a:gd name="connsiteY341" fmla="*/ 66703 h 158269"/>
              <a:gd name="connsiteX342" fmla="*/ 61162 w 280143"/>
              <a:gd name="connsiteY342" fmla="*/ 67972 h 158269"/>
              <a:gd name="connsiteX343" fmla="*/ 68165 w 280143"/>
              <a:gd name="connsiteY343" fmla="*/ 67112 h 158269"/>
              <a:gd name="connsiteX344" fmla="*/ 68586 w 280143"/>
              <a:gd name="connsiteY344" fmla="*/ 71257 h 158269"/>
              <a:gd name="connsiteX345" fmla="*/ 71245 w 280143"/>
              <a:gd name="connsiteY345" fmla="*/ 70920 h 158269"/>
              <a:gd name="connsiteX346" fmla="*/ 71576 w 280143"/>
              <a:gd name="connsiteY346" fmla="*/ 73387 h 158269"/>
              <a:gd name="connsiteX347" fmla="*/ 71070 w 280143"/>
              <a:gd name="connsiteY347" fmla="*/ 73309 h 158269"/>
              <a:gd name="connsiteX348" fmla="*/ 68526 w 280143"/>
              <a:gd name="connsiteY348" fmla="*/ 75823 h 158269"/>
              <a:gd name="connsiteX349" fmla="*/ 67912 w 280143"/>
              <a:gd name="connsiteY349" fmla="*/ 75462 h 158269"/>
              <a:gd name="connsiteX350" fmla="*/ 65073 w 280143"/>
              <a:gd name="connsiteY350" fmla="*/ 78091 h 158269"/>
              <a:gd name="connsiteX351" fmla="*/ 64074 w 280143"/>
              <a:gd name="connsiteY351" fmla="*/ 81821 h 158269"/>
              <a:gd name="connsiteX352" fmla="*/ 66583 w 280143"/>
              <a:gd name="connsiteY352" fmla="*/ 84167 h 158269"/>
              <a:gd name="connsiteX353" fmla="*/ 69488 w 280143"/>
              <a:gd name="connsiteY353" fmla="*/ 82820 h 158269"/>
              <a:gd name="connsiteX354" fmla="*/ 69410 w 280143"/>
              <a:gd name="connsiteY354" fmla="*/ 85106 h 158269"/>
              <a:gd name="connsiteX355" fmla="*/ 66523 w 280143"/>
              <a:gd name="connsiteY355" fmla="*/ 84865 h 158269"/>
              <a:gd name="connsiteX356" fmla="*/ 65379 w 280143"/>
              <a:gd name="connsiteY356" fmla="*/ 85918 h 158269"/>
              <a:gd name="connsiteX357" fmla="*/ 64802 w 280143"/>
              <a:gd name="connsiteY357" fmla="*/ 88029 h 158269"/>
              <a:gd name="connsiteX358" fmla="*/ 65163 w 280143"/>
              <a:gd name="connsiteY358" fmla="*/ 91187 h 158269"/>
              <a:gd name="connsiteX359" fmla="*/ 66210 w 280143"/>
              <a:gd name="connsiteY359" fmla="*/ 90345 h 158269"/>
              <a:gd name="connsiteX360" fmla="*/ 66017 w 280143"/>
              <a:gd name="connsiteY360" fmla="*/ 86676 h 158269"/>
              <a:gd name="connsiteX361" fmla="*/ 67840 w 280143"/>
              <a:gd name="connsiteY361" fmla="*/ 85490 h 158269"/>
              <a:gd name="connsiteX362" fmla="*/ 69783 w 280143"/>
              <a:gd name="connsiteY362" fmla="*/ 86477 h 158269"/>
              <a:gd name="connsiteX363" fmla="*/ 71335 w 280143"/>
              <a:gd name="connsiteY363" fmla="*/ 89575 h 158269"/>
              <a:gd name="connsiteX364" fmla="*/ 81676 w 280143"/>
              <a:gd name="connsiteY364" fmla="*/ 86146 h 158269"/>
              <a:gd name="connsiteX365" fmla="*/ 114823 w 280143"/>
              <a:gd name="connsiteY365" fmla="*/ 74777 h 158269"/>
              <a:gd name="connsiteX366" fmla="*/ 115365 w 280143"/>
              <a:gd name="connsiteY366" fmla="*/ 64231 h 158269"/>
              <a:gd name="connsiteX367" fmla="*/ 117651 w 280143"/>
              <a:gd name="connsiteY367" fmla="*/ 64411 h 158269"/>
              <a:gd name="connsiteX368" fmla="*/ 118986 w 280143"/>
              <a:gd name="connsiteY368" fmla="*/ 65229 h 158269"/>
              <a:gd name="connsiteX369" fmla="*/ 121044 w 280143"/>
              <a:gd name="connsiteY369" fmla="*/ 64724 h 158269"/>
              <a:gd name="connsiteX370" fmla="*/ 121808 w 280143"/>
              <a:gd name="connsiteY370" fmla="*/ 67858 h 158269"/>
              <a:gd name="connsiteX371" fmla="*/ 123215 w 280143"/>
              <a:gd name="connsiteY371" fmla="*/ 70168 h 158269"/>
              <a:gd name="connsiteX372" fmla="*/ 124358 w 280143"/>
              <a:gd name="connsiteY372" fmla="*/ 71203 h 158269"/>
              <a:gd name="connsiteX373" fmla="*/ 126404 w 280143"/>
              <a:gd name="connsiteY373" fmla="*/ 72184 h 158269"/>
              <a:gd name="connsiteX374" fmla="*/ 130007 w 280143"/>
              <a:gd name="connsiteY374" fmla="*/ 72785 h 158269"/>
              <a:gd name="connsiteX375" fmla="*/ 130699 w 280143"/>
              <a:gd name="connsiteY375" fmla="*/ 76527 h 158269"/>
              <a:gd name="connsiteX376" fmla="*/ 131451 w 280143"/>
              <a:gd name="connsiteY376" fmla="*/ 83337 h 158269"/>
              <a:gd name="connsiteX377" fmla="*/ 138207 w 280143"/>
              <a:gd name="connsiteY377" fmla="*/ 83373 h 158269"/>
              <a:gd name="connsiteX378" fmla="*/ 139500 w 280143"/>
              <a:gd name="connsiteY378" fmla="*/ 83505 h 158269"/>
              <a:gd name="connsiteX379" fmla="*/ 138507 w 280143"/>
              <a:gd name="connsiteY379" fmla="*/ 85346 h 158269"/>
              <a:gd name="connsiteX380" fmla="*/ 139831 w 280143"/>
              <a:gd name="connsiteY380" fmla="*/ 89641 h 158269"/>
              <a:gd name="connsiteX381" fmla="*/ 141955 w 280143"/>
              <a:gd name="connsiteY381" fmla="*/ 88637 h 158269"/>
              <a:gd name="connsiteX382" fmla="*/ 141263 w 280143"/>
              <a:gd name="connsiteY382" fmla="*/ 86790 h 158269"/>
              <a:gd name="connsiteX383" fmla="*/ 141521 w 280143"/>
              <a:gd name="connsiteY383" fmla="*/ 84095 h 158269"/>
              <a:gd name="connsiteX384" fmla="*/ 149149 w 280143"/>
              <a:gd name="connsiteY384" fmla="*/ 85779 h 158269"/>
              <a:gd name="connsiteX385" fmla="*/ 147820 w 280143"/>
              <a:gd name="connsiteY385" fmla="*/ 86838 h 158269"/>
              <a:gd name="connsiteX386" fmla="*/ 145841 w 280143"/>
              <a:gd name="connsiteY386" fmla="*/ 87043 h 158269"/>
              <a:gd name="connsiteX387" fmla="*/ 143049 w 280143"/>
              <a:gd name="connsiteY387" fmla="*/ 90568 h 158269"/>
              <a:gd name="connsiteX388" fmla="*/ 144379 w 280143"/>
              <a:gd name="connsiteY388" fmla="*/ 91290 h 158269"/>
              <a:gd name="connsiteX389" fmla="*/ 143128 w 280143"/>
              <a:gd name="connsiteY389" fmla="*/ 92048 h 158269"/>
              <a:gd name="connsiteX390" fmla="*/ 144782 w 280143"/>
              <a:gd name="connsiteY390" fmla="*/ 93251 h 158269"/>
              <a:gd name="connsiteX391" fmla="*/ 146202 w 280143"/>
              <a:gd name="connsiteY391" fmla="*/ 95760 h 158269"/>
              <a:gd name="connsiteX392" fmla="*/ 146069 w 280143"/>
              <a:gd name="connsiteY392" fmla="*/ 96963 h 158269"/>
              <a:gd name="connsiteX393" fmla="*/ 144986 w 280143"/>
              <a:gd name="connsiteY393" fmla="*/ 97113 h 158269"/>
              <a:gd name="connsiteX394" fmla="*/ 145305 w 280143"/>
              <a:gd name="connsiteY394" fmla="*/ 101366 h 158269"/>
              <a:gd name="connsiteX395" fmla="*/ 146376 w 280143"/>
              <a:gd name="connsiteY395" fmla="*/ 102894 h 158269"/>
              <a:gd name="connsiteX396" fmla="*/ 148987 w 280143"/>
              <a:gd name="connsiteY396" fmla="*/ 103454 h 158269"/>
              <a:gd name="connsiteX397" fmla="*/ 154136 w 280143"/>
              <a:gd name="connsiteY397" fmla="*/ 103183 h 158269"/>
              <a:gd name="connsiteX398" fmla="*/ 157259 w 280143"/>
              <a:gd name="connsiteY398" fmla="*/ 104013 h 158269"/>
              <a:gd name="connsiteX399" fmla="*/ 158197 w 280143"/>
              <a:gd name="connsiteY399" fmla="*/ 104958 h 158269"/>
              <a:gd name="connsiteX400" fmla="*/ 158889 w 280143"/>
              <a:gd name="connsiteY400" fmla="*/ 106702 h 158269"/>
              <a:gd name="connsiteX401" fmla="*/ 162559 w 280143"/>
              <a:gd name="connsiteY401" fmla="*/ 102936 h 158269"/>
              <a:gd name="connsiteX402" fmla="*/ 163485 w 280143"/>
              <a:gd name="connsiteY402" fmla="*/ 103586 h 158269"/>
              <a:gd name="connsiteX403" fmla="*/ 161241 w 280143"/>
              <a:gd name="connsiteY403" fmla="*/ 106185 h 158269"/>
              <a:gd name="connsiteX404" fmla="*/ 161674 w 280143"/>
              <a:gd name="connsiteY404" fmla="*/ 106858 h 158269"/>
              <a:gd name="connsiteX405" fmla="*/ 159220 w 280143"/>
              <a:gd name="connsiteY405" fmla="*/ 109265 h 158269"/>
              <a:gd name="connsiteX406" fmla="*/ 160796 w 280143"/>
              <a:gd name="connsiteY406" fmla="*/ 110871 h 158269"/>
              <a:gd name="connsiteX407" fmla="*/ 163641 w 280143"/>
              <a:gd name="connsiteY407" fmla="*/ 112213 h 158269"/>
              <a:gd name="connsiteX408" fmla="*/ 166451 w 280143"/>
              <a:gd name="connsiteY408" fmla="*/ 112754 h 158269"/>
              <a:gd name="connsiteX409" fmla="*/ 169735 w 280143"/>
              <a:gd name="connsiteY409" fmla="*/ 112886 h 158269"/>
              <a:gd name="connsiteX410" fmla="*/ 169212 w 280143"/>
              <a:gd name="connsiteY410" fmla="*/ 110528 h 158269"/>
              <a:gd name="connsiteX411" fmla="*/ 172876 w 280143"/>
              <a:gd name="connsiteY411" fmla="*/ 106564 h 158269"/>
              <a:gd name="connsiteX412" fmla="*/ 173826 w 280143"/>
              <a:gd name="connsiteY412" fmla="*/ 105818 h 158269"/>
              <a:gd name="connsiteX413" fmla="*/ 174855 w 280143"/>
              <a:gd name="connsiteY413" fmla="*/ 108344 h 158269"/>
              <a:gd name="connsiteX414" fmla="*/ 175685 w 280143"/>
              <a:gd name="connsiteY414" fmla="*/ 107111 h 158269"/>
              <a:gd name="connsiteX415" fmla="*/ 178079 w 280143"/>
              <a:gd name="connsiteY415" fmla="*/ 105499 h 158269"/>
              <a:gd name="connsiteX416" fmla="*/ 177297 w 280143"/>
              <a:gd name="connsiteY416" fmla="*/ 98196 h 158269"/>
              <a:gd name="connsiteX417" fmla="*/ 179222 w 280143"/>
              <a:gd name="connsiteY417" fmla="*/ 96999 h 158269"/>
              <a:gd name="connsiteX418" fmla="*/ 178572 w 280143"/>
              <a:gd name="connsiteY418" fmla="*/ 95940 h 158269"/>
              <a:gd name="connsiteX419" fmla="*/ 179607 w 280143"/>
              <a:gd name="connsiteY419" fmla="*/ 94893 h 158269"/>
              <a:gd name="connsiteX420" fmla="*/ 179703 w 280143"/>
              <a:gd name="connsiteY420" fmla="*/ 96776 h 158269"/>
              <a:gd name="connsiteX421" fmla="*/ 182459 w 280143"/>
              <a:gd name="connsiteY421" fmla="*/ 96235 h 158269"/>
              <a:gd name="connsiteX422" fmla="*/ 183289 w 280143"/>
              <a:gd name="connsiteY422" fmla="*/ 96987 h 158269"/>
              <a:gd name="connsiteX423" fmla="*/ 182639 w 280143"/>
              <a:gd name="connsiteY423" fmla="*/ 101583 h 158269"/>
              <a:gd name="connsiteX424" fmla="*/ 185045 w 280143"/>
              <a:gd name="connsiteY424" fmla="*/ 102052 h 158269"/>
              <a:gd name="connsiteX425" fmla="*/ 184973 w 280143"/>
              <a:gd name="connsiteY425" fmla="*/ 102551 h 158269"/>
              <a:gd name="connsiteX426" fmla="*/ 188733 w 280143"/>
              <a:gd name="connsiteY426" fmla="*/ 102359 h 158269"/>
              <a:gd name="connsiteX427" fmla="*/ 188282 w 280143"/>
              <a:gd name="connsiteY427" fmla="*/ 103177 h 158269"/>
              <a:gd name="connsiteX428" fmla="*/ 186195 w 280143"/>
              <a:gd name="connsiteY428" fmla="*/ 103183 h 158269"/>
              <a:gd name="connsiteX429" fmla="*/ 184925 w 280143"/>
              <a:gd name="connsiteY429" fmla="*/ 105433 h 158269"/>
              <a:gd name="connsiteX430" fmla="*/ 186152 w 280143"/>
              <a:gd name="connsiteY430" fmla="*/ 106167 h 158269"/>
              <a:gd name="connsiteX431" fmla="*/ 189539 w 280143"/>
              <a:gd name="connsiteY431" fmla="*/ 112038 h 158269"/>
              <a:gd name="connsiteX432" fmla="*/ 190959 w 280143"/>
              <a:gd name="connsiteY432" fmla="*/ 112561 h 158269"/>
              <a:gd name="connsiteX433" fmla="*/ 192517 w 280143"/>
              <a:gd name="connsiteY433" fmla="*/ 111984 h 158269"/>
              <a:gd name="connsiteX434" fmla="*/ 194803 w 280143"/>
              <a:gd name="connsiteY434" fmla="*/ 110179 h 158269"/>
              <a:gd name="connsiteX435" fmla="*/ 197312 w 280143"/>
              <a:gd name="connsiteY435" fmla="*/ 106871 h 158269"/>
              <a:gd name="connsiteX436" fmla="*/ 199411 w 280143"/>
              <a:gd name="connsiteY436" fmla="*/ 105270 h 158269"/>
              <a:gd name="connsiteX437" fmla="*/ 201270 w 280143"/>
              <a:gd name="connsiteY437" fmla="*/ 106654 h 158269"/>
              <a:gd name="connsiteX438" fmla="*/ 201661 w 280143"/>
              <a:gd name="connsiteY438" fmla="*/ 108429 h 158269"/>
              <a:gd name="connsiteX439" fmla="*/ 202311 w 280143"/>
              <a:gd name="connsiteY439" fmla="*/ 107599 h 158269"/>
              <a:gd name="connsiteX440" fmla="*/ 203346 w 280143"/>
              <a:gd name="connsiteY440" fmla="*/ 108441 h 158269"/>
              <a:gd name="connsiteX441" fmla="*/ 201896 w 280143"/>
              <a:gd name="connsiteY441" fmla="*/ 110991 h 158269"/>
              <a:gd name="connsiteX442" fmla="*/ 202148 w 280143"/>
              <a:gd name="connsiteY442" fmla="*/ 112074 h 158269"/>
              <a:gd name="connsiteX443" fmla="*/ 203291 w 280143"/>
              <a:gd name="connsiteY443" fmla="*/ 113007 h 158269"/>
              <a:gd name="connsiteX444" fmla="*/ 205102 w 280143"/>
              <a:gd name="connsiteY444" fmla="*/ 113506 h 158269"/>
              <a:gd name="connsiteX445" fmla="*/ 205030 w 280143"/>
              <a:gd name="connsiteY445" fmla="*/ 110234 h 158269"/>
              <a:gd name="connsiteX446" fmla="*/ 206022 w 280143"/>
              <a:gd name="connsiteY446" fmla="*/ 110282 h 158269"/>
              <a:gd name="connsiteX447" fmla="*/ 206390 w 280143"/>
              <a:gd name="connsiteY447" fmla="*/ 107779 h 158269"/>
              <a:gd name="connsiteX448" fmla="*/ 205283 w 280143"/>
              <a:gd name="connsiteY448" fmla="*/ 107538 h 158269"/>
              <a:gd name="connsiteX449" fmla="*/ 206065 w 280143"/>
              <a:gd name="connsiteY449" fmla="*/ 105415 h 158269"/>
              <a:gd name="connsiteX450" fmla="*/ 205331 w 280143"/>
              <a:gd name="connsiteY450" fmla="*/ 104657 h 158269"/>
              <a:gd name="connsiteX451" fmla="*/ 203887 w 280143"/>
              <a:gd name="connsiteY451" fmla="*/ 107418 h 158269"/>
              <a:gd name="connsiteX452" fmla="*/ 201932 w 280143"/>
              <a:gd name="connsiteY452" fmla="*/ 106035 h 158269"/>
              <a:gd name="connsiteX453" fmla="*/ 201487 w 280143"/>
              <a:gd name="connsiteY453" fmla="*/ 103273 h 158269"/>
              <a:gd name="connsiteX454" fmla="*/ 202840 w 280143"/>
              <a:gd name="connsiteY454" fmla="*/ 102611 h 158269"/>
              <a:gd name="connsiteX455" fmla="*/ 198876 w 280143"/>
              <a:gd name="connsiteY455" fmla="*/ 102714 h 158269"/>
              <a:gd name="connsiteX456" fmla="*/ 198948 w 280143"/>
              <a:gd name="connsiteY456" fmla="*/ 104097 h 158269"/>
              <a:gd name="connsiteX457" fmla="*/ 197366 w 280143"/>
              <a:gd name="connsiteY457" fmla="*/ 104188 h 158269"/>
              <a:gd name="connsiteX458" fmla="*/ 197149 w 280143"/>
              <a:gd name="connsiteY458" fmla="*/ 101914 h 158269"/>
              <a:gd name="connsiteX459" fmla="*/ 203099 w 280143"/>
              <a:gd name="connsiteY459" fmla="*/ 101799 h 158269"/>
              <a:gd name="connsiteX460" fmla="*/ 206197 w 280143"/>
              <a:gd name="connsiteY460" fmla="*/ 100344 h 158269"/>
              <a:gd name="connsiteX461" fmla="*/ 207731 w 280143"/>
              <a:gd name="connsiteY461" fmla="*/ 101258 h 158269"/>
              <a:gd name="connsiteX462" fmla="*/ 207581 w 280143"/>
              <a:gd name="connsiteY462" fmla="*/ 100271 h 158269"/>
              <a:gd name="connsiteX463" fmla="*/ 208802 w 280143"/>
              <a:gd name="connsiteY463" fmla="*/ 98918 h 158269"/>
              <a:gd name="connsiteX464" fmla="*/ 209524 w 280143"/>
              <a:gd name="connsiteY464" fmla="*/ 95705 h 158269"/>
              <a:gd name="connsiteX465" fmla="*/ 208970 w 280143"/>
              <a:gd name="connsiteY465" fmla="*/ 94544 h 158269"/>
              <a:gd name="connsiteX466" fmla="*/ 209030 w 280143"/>
              <a:gd name="connsiteY466" fmla="*/ 91861 h 158269"/>
              <a:gd name="connsiteX467" fmla="*/ 210998 w 280143"/>
              <a:gd name="connsiteY467" fmla="*/ 91561 h 158269"/>
              <a:gd name="connsiteX468" fmla="*/ 210396 w 280143"/>
              <a:gd name="connsiteY468" fmla="*/ 89503 h 158269"/>
              <a:gd name="connsiteX469" fmla="*/ 215395 w 280143"/>
              <a:gd name="connsiteY469" fmla="*/ 88444 h 158269"/>
              <a:gd name="connsiteX470" fmla="*/ 216117 w 280143"/>
              <a:gd name="connsiteY470" fmla="*/ 89004 h 158269"/>
              <a:gd name="connsiteX471" fmla="*/ 217182 w 280143"/>
              <a:gd name="connsiteY471" fmla="*/ 88354 h 158269"/>
              <a:gd name="connsiteX472" fmla="*/ 216797 w 280143"/>
              <a:gd name="connsiteY472" fmla="*/ 84901 h 158269"/>
              <a:gd name="connsiteX473" fmla="*/ 218271 w 280143"/>
              <a:gd name="connsiteY473" fmla="*/ 86405 h 158269"/>
              <a:gd name="connsiteX474" fmla="*/ 220196 w 280143"/>
              <a:gd name="connsiteY474" fmla="*/ 87301 h 158269"/>
              <a:gd name="connsiteX475" fmla="*/ 222987 w 280143"/>
              <a:gd name="connsiteY475" fmla="*/ 85569 h 158269"/>
              <a:gd name="connsiteX476" fmla="*/ 225857 w 280143"/>
              <a:gd name="connsiteY476" fmla="*/ 83427 h 158269"/>
              <a:gd name="connsiteX477" fmla="*/ 228787 w 280143"/>
              <a:gd name="connsiteY477" fmla="*/ 80696 h 158269"/>
              <a:gd name="connsiteX478" fmla="*/ 231686 w 280143"/>
              <a:gd name="connsiteY478" fmla="*/ 77363 h 158269"/>
              <a:gd name="connsiteX479" fmla="*/ 234351 w 280143"/>
              <a:gd name="connsiteY479" fmla="*/ 73254 h 158269"/>
              <a:gd name="connsiteX480" fmla="*/ 238959 w 280143"/>
              <a:gd name="connsiteY480" fmla="*/ 64574 h 158269"/>
              <a:gd name="connsiteX481" fmla="*/ 241456 w 280143"/>
              <a:gd name="connsiteY481" fmla="*/ 63058 h 158269"/>
              <a:gd name="connsiteX482" fmla="*/ 243315 w 280143"/>
              <a:gd name="connsiteY482" fmla="*/ 62456 h 158269"/>
              <a:gd name="connsiteX483" fmla="*/ 242557 w 280143"/>
              <a:gd name="connsiteY483" fmla="*/ 65079 h 158269"/>
              <a:gd name="connsiteX484" fmla="*/ 243158 w 280143"/>
              <a:gd name="connsiteY484" fmla="*/ 67034 h 158269"/>
              <a:gd name="connsiteX485" fmla="*/ 245426 w 280143"/>
              <a:gd name="connsiteY485" fmla="*/ 70583 h 158269"/>
              <a:gd name="connsiteX486" fmla="*/ 247123 w 280143"/>
              <a:gd name="connsiteY486" fmla="*/ 72587 h 158269"/>
              <a:gd name="connsiteX487" fmla="*/ 250389 w 280143"/>
              <a:gd name="connsiteY487" fmla="*/ 72509 h 158269"/>
              <a:gd name="connsiteX488" fmla="*/ 253216 w 280143"/>
              <a:gd name="connsiteY488" fmla="*/ 71570 h 158269"/>
              <a:gd name="connsiteX489" fmla="*/ 254756 w 280143"/>
              <a:gd name="connsiteY489" fmla="*/ 70596 h 158269"/>
              <a:gd name="connsiteX490" fmla="*/ 255262 w 280143"/>
              <a:gd name="connsiteY490" fmla="*/ 68881 h 158269"/>
              <a:gd name="connsiteX491" fmla="*/ 260393 w 280143"/>
              <a:gd name="connsiteY491" fmla="*/ 62655 h 158269"/>
              <a:gd name="connsiteX492" fmla="*/ 261175 w 280143"/>
              <a:gd name="connsiteY492" fmla="*/ 60429 h 158269"/>
              <a:gd name="connsiteX493" fmla="*/ 260568 w 280143"/>
              <a:gd name="connsiteY493" fmla="*/ 58377 h 158269"/>
              <a:gd name="connsiteX494" fmla="*/ 260965 w 280143"/>
              <a:gd name="connsiteY494" fmla="*/ 56470 h 158269"/>
              <a:gd name="connsiteX495" fmla="*/ 263227 w 280143"/>
              <a:gd name="connsiteY495" fmla="*/ 59923 h 158269"/>
              <a:gd name="connsiteX496" fmla="*/ 265898 w 280143"/>
              <a:gd name="connsiteY496" fmla="*/ 59683 h 158269"/>
              <a:gd name="connsiteX497" fmla="*/ 268491 w 280143"/>
              <a:gd name="connsiteY497" fmla="*/ 58058 h 158269"/>
              <a:gd name="connsiteX498" fmla="*/ 269525 w 280143"/>
              <a:gd name="connsiteY498" fmla="*/ 57012 h 158269"/>
              <a:gd name="connsiteX499" fmla="*/ 269664 w 280143"/>
              <a:gd name="connsiteY499" fmla="*/ 55815 h 158269"/>
              <a:gd name="connsiteX500" fmla="*/ 270554 w 280143"/>
              <a:gd name="connsiteY500" fmla="*/ 55766 h 158269"/>
              <a:gd name="connsiteX501" fmla="*/ 273291 w 280143"/>
              <a:gd name="connsiteY501" fmla="*/ 56813 h 158269"/>
              <a:gd name="connsiteX502" fmla="*/ 274855 w 280143"/>
              <a:gd name="connsiteY502" fmla="*/ 58317 h 158269"/>
              <a:gd name="connsiteX503" fmla="*/ 277731 w 280143"/>
              <a:gd name="connsiteY503" fmla="*/ 58269 h 158269"/>
              <a:gd name="connsiteX504" fmla="*/ 279241 w 280143"/>
              <a:gd name="connsiteY504" fmla="*/ 58690 h 158269"/>
              <a:gd name="connsiteX505" fmla="*/ 280143 w 280143"/>
              <a:gd name="connsiteY505" fmla="*/ 58835 h 158269"/>
              <a:gd name="connsiteX506" fmla="*/ 279902 w 280143"/>
              <a:gd name="connsiteY506" fmla="*/ 59942 h 158269"/>
              <a:gd name="connsiteX507" fmla="*/ 278387 w 280143"/>
              <a:gd name="connsiteY507" fmla="*/ 61313 h 15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</a:cxnLst>
            <a:rect l="l" t="t" r="r" b="b"/>
            <a:pathLst>
              <a:path w="280143" h="158269">
                <a:moveTo>
                  <a:pt x="276034" y="65602"/>
                </a:moveTo>
                <a:lnTo>
                  <a:pt x="274615" y="66968"/>
                </a:lnTo>
                <a:lnTo>
                  <a:pt x="273833" y="67208"/>
                </a:lnTo>
                <a:lnTo>
                  <a:pt x="273538" y="67227"/>
                </a:lnTo>
                <a:lnTo>
                  <a:pt x="273165" y="67642"/>
                </a:lnTo>
                <a:lnTo>
                  <a:pt x="273063" y="67642"/>
                </a:lnTo>
                <a:lnTo>
                  <a:pt x="272708" y="68460"/>
                </a:lnTo>
                <a:lnTo>
                  <a:pt x="272708" y="74018"/>
                </a:lnTo>
                <a:lnTo>
                  <a:pt x="270289" y="75234"/>
                </a:lnTo>
                <a:lnTo>
                  <a:pt x="270091" y="75246"/>
                </a:lnTo>
                <a:lnTo>
                  <a:pt x="269207" y="75486"/>
                </a:lnTo>
                <a:lnTo>
                  <a:pt x="269110" y="75498"/>
                </a:lnTo>
                <a:lnTo>
                  <a:pt x="268623" y="75619"/>
                </a:lnTo>
                <a:lnTo>
                  <a:pt x="268521" y="75625"/>
                </a:lnTo>
                <a:lnTo>
                  <a:pt x="266957" y="76010"/>
                </a:lnTo>
                <a:lnTo>
                  <a:pt x="265555" y="77670"/>
                </a:lnTo>
                <a:lnTo>
                  <a:pt x="265332" y="79174"/>
                </a:lnTo>
                <a:lnTo>
                  <a:pt x="266626" y="81087"/>
                </a:lnTo>
                <a:lnTo>
                  <a:pt x="266728" y="81183"/>
                </a:lnTo>
                <a:lnTo>
                  <a:pt x="267895" y="82609"/>
                </a:lnTo>
                <a:lnTo>
                  <a:pt x="268015" y="82898"/>
                </a:lnTo>
                <a:lnTo>
                  <a:pt x="268112" y="82898"/>
                </a:lnTo>
                <a:lnTo>
                  <a:pt x="268430" y="83379"/>
                </a:lnTo>
                <a:lnTo>
                  <a:pt x="268466" y="84065"/>
                </a:lnTo>
                <a:lnTo>
                  <a:pt x="267414" y="84720"/>
                </a:lnTo>
                <a:lnTo>
                  <a:pt x="265826" y="84799"/>
                </a:lnTo>
                <a:lnTo>
                  <a:pt x="265008" y="84251"/>
                </a:lnTo>
                <a:lnTo>
                  <a:pt x="264899" y="84155"/>
                </a:lnTo>
                <a:lnTo>
                  <a:pt x="264599" y="83975"/>
                </a:lnTo>
                <a:lnTo>
                  <a:pt x="263762" y="83319"/>
                </a:lnTo>
                <a:lnTo>
                  <a:pt x="263660" y="83229"/>
                </a:lnTo>
                <a:lnTo>
                  <a:pt x="263239" y="82753"/>
                </a:lnTo>
                <a:lnTo>
                  <a:pt x="263239" y="82657"/>
                </a:lnTo>
                <a:lnTo>
                  <a:pt x="263028" y="82567"/>
                </a:lnTo>
                <a:lnTo>
                  <a:pt x="259876" y="81141"/>
                </a:lnTo>
                <a:lnTo>
                  <a:pt x="255629" y="81466"/>
                </a:lnTo>
                <a:lnTo>
                  <a:pt x="251598" y="82176"/>
                </a:lnTo>
                <a:lnTo>
                  <a:pt x="251243" y="83084"/>
                </a:lnTo>
                <a:lnTo>
                  <a:pt x="249360" y="84973"/>
                </a:lnTo>
                <a:lnTo>
                  <a:pt x="247694" y="87247"/>
                </a:lnTo>
                <a:lnTo>
                  <a:pt x="246551" y="89984"/>
                </a:lnTo>
                <a:lnTo>
                  <a:pt x="246052" y="90008"/>
                </a:lnTo>
                <a:lnTo>
                  <a:pt x="245071" y="92144"/>
                </a:lnTo>
                <a:lnTo>
                  <a:pt x="246106" y="92884"/>
                </a:lnTo>
                <a:lnTo>
                  <a:pt x="245263" y="93925"/>
                </a:lnTo>
                <a:lnTo>
                  <a:pt x="244133" y="93191"/>
                </a:lnTo>
                <a:lnTo>
                  <a:pt x="242617" y="94556"/>
                </a:lnTo>
                <a:lnTo>
                  <a:pt x="241829" y="92716"/>
                </a:lnTo>
                <a:lnTo>
                  <a:pt x="240090" y="91813"/>
                </a:lnTo>
                <a:lnTo>
                  <a:pt x="237064" y="92764"/>
                </a:lnTo>
                <a:lnTo>
                  <a:pt x="235584" y="94827"/>
                </a:lnTo>
                <a:lnTo>
                  <a:pt x="233557" y="95928"/>
                </a:lnTo>
                <a:lnTo>
                  <a:pt x="233400" y="96728"/>
                </a:lnTo>
                <a:lnTo>
                  <a:pt x="231024" y="96854"/>
                </a:lnTo>
                <a:lnTo>
                  <a:pt x="227342" y="94767"/>
                </a:lnTo>
                <a:lnTo>
                  <a:pt x="226037" y="96325"/>
                </a:lnTo>
                <a:lnTo>
                  <a:pt x="224924" y="95988"/>
                </a:lnTo>
                <a:lnTo>
                  <a:pt x="224304" y="99297"/>
                </a:lnTo>
                <a:lnTo>
                  <a:pt x="223799" y="99116"/>
                </a:lnTo>
                <a:lnTo>
                  <a:pt x="222199" y="104567"/>
                </a:lnTo>
                <a:lnTo>
                  <a:pt x="226290" y="106732"/>
                </a:lnTo>
                <a:lnTo>
                  <a:pt x="229617" y="107749"/>
                </a:lnTo>
                <a:lnTo>
                  <a:pt x="234646" y="107190"/>
                </a:lnTo>
                <a:lnTo>
                  <a:pt x="236354" y="107592"/>
                </a:lnTo>
                <a:lnTo>
                  <a:pt x="237696" y="108513"/>
                </a:lnTo>
                <a:lnTo>
                  <a:pt x="240343" y="111750"/>
                </a:lnTo>
                <a:lnTo>
                  <a:pt x="241233" y="113494"/>
                </a:lnTo>
                <a:lnTo>
                  <a:pt x="241534" y="115461"/>
                </a:lnTo>
                <a:lnTo>
                  <a:pt x="240439" y="117302"/>
                </a:lnTo>
                <a:lnTo>
                  <a:pt x="239368" y="117663"/>
                </a:lnTo>
                <a:lnTo>
                  <a:pt x="235957" y="113175"/>
                </a:lnTo>
                <a:lnTo>
                  <a:pt x="231806" y="111702"/>
                </a:lnTo>
                <a:lnTo>
                  <a:pt x="229520" y="111623"/>
                </a:lnTo>
                <a:lnTo>
                  <a:pt x="228654" y="112165"/>
                </a:lnTo>
                <a:lnTo>
                  <a:pt x="227150" y="111852"/>
                </a:lnTo>
                <a:lnTo>
                  <a:pt x="227210" y="114824"/>
                </a:lnTo>
                <a:lnTo>
                  <a:pt x="224852" y="113458"/>
                </a:lnTo>
                <a:lnTo>
                  <a:pt x="223986" y="113999"/>
                </a:lnTo>
                <a:lnTo>
                  <a:pt x="222085" y="119359"/>
                </a:lnTo>
                <a:lnTo>
                  <a:pt x="221844" y="122253"/>
                </a:lnTo>
                <a:lnTo>
                  <a:pt x="219197" y="124876"/>
                </a:lnTo>
                <a:lnTo>
                  <a:pt x="216971" y="125983"/>
                </a:lnTo>
                <a:lnTo>
                  <a:pt x="215570" y="127547"/>
                </a:lnTo>
                <a:lnTo>
                  <a:pt x="215822" y="128630"/>
                </a:lnTo>
                <a:lnTo>
                  <a:pt x="215461" y="131223"/>
                </a:lnTo>
                <a:lnTo>
                  <a:pt x="216827" y="134429"/>
                </a:lnTo>
                <a:lnTo>
                  <a:pt x="217886" y="135765"/>
                </a:lnTo>
                <a:lnTo>
                  <a:pt x="216027" y="138141"/>
                </a:lnTo>
                <a:lnTo>
                  <a:pt x="214655" y="138514"/>
                </a:lnTo>
                <a:lnTo>
                  <a:pt x="213230" y="137792"/>
                </a:lnTo>
                <a:lnTo>
                  <a:pt x="211437" y="137689"/>
                </a:lnTo>
                <a:lnTo>
                  <a:pt x="210955" y="130471"/>
                </a:lnTo>
                <a:lnTo>
                  <a:pt x="208471" y="126626"/>
                </a:lnTo>
                <a:lnTo>
                  <a:pt x="208435" y="124052"/>
                </a:lnTo>
                <a:lnTo>
                  <a:pt x="207292" y="125002"/>
                </a:lnTo>
                <a:lnTo>
                  <a:pt x="206203" y="124960"/>
                </a:lnTo>
                <a:lnTo>
                  <a:pt x="206444" y="123859"/>
                </a:lnTo>
                <a:lnTo>
                  <a:pt x="204771" y="124142"/>
                </a:lnTo>
                <a:lnTo>
                  <a:pt x="199080" y="127324"/>
                </a:lnTo>
                <a:lnTo>
                  <a:pt x="199754" y="128876"/>
                </a:lnTo>
                <a:lnTo>
                  <a:pt x="198419" y="129839"/>
                </a:lnTo>
                <a:lnTo>
                  <a:pt x="199604" y="131662"/>
                </a:lnTo>
                <a:lnTo>
                  <a:pt x="199050" y="134272"/>
                </a:lnTo>
                <a:lnTo>
                  <a:pt x="195339" y="144890"/>
                </a:lnTo>
                <a:lnTo>
                  <a:pt x="192367" y="156362"/>
                </a:lnTo>
                <a:lnTo>
                  <a:pt x="173014" y="158270"/>
                </a:lnTo>
                <a:lnTo>
                  <a:pt x="171907" y="157933"/>
                </a:lnTo>
                <a:lnTo>
                  <a:pt x="170211" y="155935"/>
                </a:lnTo>
                <a:lnTo>
                  <a:pt x="170042" y="152669"/>
                </a:lnTo>
                <a:lnTo>
                  <a:pt x="169381" y="151514"/>
                </a:lnTo>
                <a:lnTo>
                  <a:pt x="169717" y="150311"/>
                </a:lnTo>
                <a:lnTo>
                  <a:pt x="167852" y="148819"/>
                </a:lnTo>
                <a:lnTo>
                  <a:pt x="167425" y="146352"/>
                </a:lnTo>
                <a:lnTo>
                  <a:pt x="165891" y="145450"/>
                </a:lnTo>
                <a:lnTo>
                  <a:pt x="163990" y="145245"/>
                </a:lnTo>
                <a:lnTo>
                  <a:pt x="161650" y="144181"/>
                </a:lnTo>
                <a:lnTo>
                  <a:pt x="161079" y="144602"/>
                </a:lnTo>
                <a:lnTo>
                  <a:pt x="157590" y="144193"/>
                </a:lnTo>
                <a:lnTo>
                  <a:pt x="154485" y="141877"/>
                </a:lnTo>
                <a:lnTo>
                  <a:pt x="152560" y="141082"/>
                </a:lnTo>
                <a:lnTo>
                  <a:pt x="149330" y="138279"/>
                </a:lnTo>
                <a:lnTo>
                  <a:pt x="149011" y="135909"/>
                </a:lnTo>
                <a:lnTo>
                  <a:pt x="148079" y="133280"/>
                </a:lnTo>
                <a:lnTo>
                  <a:pt x="147898" y="131800"/>
                </a:lnTo>
                <a:lnTo>
                  <a:pt x="146099" y="129713"/>
                </a:lnTo>
                <a:lnTo>
                  <a:pt x="144469" y="128810"/>
                </a:lnTo>
                <a:lnTo>
                  <a:pt x="141702" y="129147"/>
                </a:lnTo>
                <a:lnTo>
                  <a:pt x="140132" y="127547"/>
                </a:lnTo>
                <a:lnTo>
                  <a:pt x="139037" y="125622"/>
                </a:lnTo>
                <a:lnTo>
                  <a:pt x="137689" y="124497"/>
                </a:lnTo>
                <a:lnTo>
                  <a:pt x="135006" y="124437"/>
                </a:lnTo>
                <a:lnTo>
                  <a:pt x="128401" y="125279"/>
                </a:lnTo>
                <a:lnTo>
                  <a:pt x="126030" y="127391"/>
                </a:lnTo>
                <a:lnTo>
                  <a:pt x="125357" y="125941"/>
                </a:lnTo>
                <a:lnTo>
                  <a:pt x="123251" y="125556"/>
                </a:lnTo>
                <a:lnTo>
                  <a:pt x="121567" y="125640"/>
                </a:lnTo>
                <a:lnTo>
                  <a:pt x="118373" y="127102"/>
                </a:lnTo>
                <a:lnTo>
                  <a:pt x="116297" y="127306"/>
                </a:lnTo>
                <a:lnTo>
                  <a:pt x="114192" y="126921"/>
                </a:lnTo>
                <a:lnTo>
                  <a:pt x="112387" y="124738"/>
                </a:lnTo>
                <a:lnTo>
                  <a:pt x="111449" y="125676"/>
                </a:lnTo>
                <a:lnTo>
                  <a:pt x="110630" y="125225"/>
                </a:lnTo>
                <a:lnTo>
                  <a:pt x="109403" y="126482"/>
                </a:lnTo>
                <a:lnTo>
                  <a:pt x="108134" y="126843"/>
                </a:lnTo>
                <a:lnTo>
                  <a:pt x="106943" y="124918"/>
                </a:lnTo>
                <a:lnTo>
                  <a:pt x="104205" y="125760"/>
                </a:lnTo>
                <a:lnTo>
                  <a:pt x="101059" y="124437"/>
                </a:lnTo>
                <a:lnTo>
                  <a:pt x="98153" y="123895"/>
                </a:lnTo>
                <a:lnTo>
                  <a:pt x="97516" y="123138"/>
                </a:lnTo>
                <a:lnTo>
                  <a:pt x="96433" y="123294"/>
                </a:lnTo>
                <a:lnTo>
                  <a:pt x="96770" y="125953"/>
                </a:lnTo>
                <a:lnTo>
                  <a:pt x="80407" y="128107"/>
                </a:lnTo>
                <a:lnTo>
                  <a:pt x="80979" y="133340"/>
                </a:lnTo>
                <a:lnTo>
                  <a:pt x="77038" y="133840"/>
                </a:lnTo>
                <a:lnTo>
                  <a:pt x="75432" y="142959"/>
                </a:lnTo>
                <a:lnTo>
                  <a:pt x="72544" y="142815"/>
                </a:lnTo>
                <a:lnTo>
                  <a:pt x="70499" y="141630"/>
                </a:lnTo>
                <a:lnTo>
                  <a:pt x="68718" y="139837"/>
                </a:lnTo>
                <a:lnTo>
                  <a:pt x="66583" y="138857"/>
                </a:lnTo>
                <a:lnTo>
                  <a:pt x="68489" y="137467"/>
                </a:lnTo>
                <a:lnTo>
                  <a:pt x="66468" y="134796"/>
                </a:lnTo>
                <a:lnTo>
                  <a:pt x="65554" y="130675"/>
                </a:lnTo>
                <a:lnTo>
                  <a:pt x="67918" y="130350"/>
                </a:lnTo>
                <a:lnTo>
                  <a:pt x="68682" y="129713"/>
                </a:lnTo>
                <a:lnTo>
                  <a:pt x="68712" y="128425"/>
                </a:lnTo>
                <a:lnTo>
                  <a:pt x="70186" y="128148"/>
                </a:lnTo>
                <a:lnTo>
                  <a:pt x="69970" y="125977"/>
                </a:lnTo>
                <a:lnTo>
                  <a:pt x="68382" y="124070"/>
                </a:lnTo>
                <a:lnTo>
                  <a:pt x="63292" y="119775"/>
                </a:lnTo>
                <a:lnTo>
                  <a:pt x="61511" y="119871"/>
                </a:lnTo>
                <a:lnTo>
                  <a:pt x="61541" y="120460"/>
                </a:lnTo>
                <a:lnTo>
                  <a:pt x="55844" y="121555"/>
                </a:lnTo>
                <a:lnTo>
                  <a:pt x="55315" y="120893"/>
                </a:lnTo>
                <a:lnTo>
                  <a:pt x="50412" y="120256"/>
                </a:lnTo>
                <a:lnTo>
                  <a:pt x="48596" y="121543"/>
                </a:lnTo>
                <a:lnTo>
                  <a:pt x="47976" y="122963"/>
                </a:lnTo>
                <a:lnTo>
                  <a:pt x="46706" y="123324"/>
                </a:lnTo>
                <a:lnTo>
                  <a:pt x="45780" y="122680"/>
                </a:lnTo>
                <a:lnTo>
                  <a:pt x="44505" y="122945"/>
                </a:lnTo>
                <a:lnTo>
                  <a:pt x="43187" y="120635"/>
                </a:lnTo>
                <a:lnTo>
                  <a:pt x="41659" y="121706"/>
                </a:lnTo>
                <a:lnTo>
                  <a:pt x="40360" y="121579"/>
                </a:lnTo>
                <a:lnTo>
                  <a:pt x="39602" y="124100"/>
                </a:lnTo>
                <a:lnTo>
                  <a:pt x="38242" y="124762"/>
                </a:lnTo>
                <a:lnTo>
                  <a:pt x="37219" y="122337"/>
                </a:lnTo>
                <a:lnTo>
                  <a:pt x="37803" y="122006"/>
                </a:lnTo>
                <a:lnTo>
                  <a:pt x="36684" y="119588"/>
                </a:lnTo>
                <a:lnTo>
                  <a:pt x="34837" y="118493"/>
                </a:lnTo>
                <a:lnTo>
                  <a:pt x="35379" y="117374"/>
                </a:lnTo>
                <a:lnTo>
                  <a:pt x="35451" y="115088"/>
                </a:lnTo>
                <a:lnTo>
                  <a:pt x="37388" y="114186"/>
                </a:lnTo>
                <a:lnTo>
                  <a:pt x="37707" y="112682"/>
                </a:lnTo>
                <a:lnTo>
                  <a:pt x="38916" y="113019"/>
                </a:lnTo>
                <a:lnTo>
                  <a:pt x="38946" y="111623"/>
                </a:lnTo>
                <a:lnTo>
                  <a:pt x="42688" y="113019"/>
                </a:lnTo>
                <a:lnTo>
                  <a:pt x="44685" y="113211"/>
                </a:lnTo>
                <a:lnTo>
                  <a:pt x="44962" y="109024"/>
                </a:lnTo>
                <a:lnTo>
                  <a:pt x="43999" y="102028"/>
                </a:lnTo>
                <a:lnTo>
                  <a:pt x="41334" y="102371"/>
                </a:lnTo>
                <a:lnTo>
                  <a:pt x="40282" y="93690"/>
                </a:lnTo>
                <a:lnTo>
                  <a:pt x="43049" y="93449"/>
                </a:lnTo>
                <a:lnTo>
                  <a:pt x="42327" y="87326"/>
                </a:lnTo>
                <a:lnTo>
                  <a:pt x="33568" y="83024"/>
                </a:lnTo>
                <a:lnTo>
                  <a:pt x="33448" y="86507"/>
                </a:lnTo>
                <a:lnTo>
                  <a:pt x="32004" y="85388"/>
                </a:lnTo>
                <a:lnTo>
                  <a:pt x="30939" y="89714"/>
                </a:lnTo>
                <a:lnTo>
                  <a:pt x="30103" y="88865"/>
                </a:lnTo>
                <a:lnTo>
                  <a:pt x="31264" y="82651"/>
                </a:lnTo>
                <a:lnTo>
                  <a:pt x="29826" y="83614"/>
                </a:lnTo>
                <a:lnTo>
                  <a:pt x="27949" y="81929"/>
                </a:lnTo>
                <a:lnTo>
                  <a:pt x="24544" y="85088"/>
                </a:lnTo>
                <a:lnTo>
                  <a:pt x="25892" y="86206"/>
                </a:lnTo>
                <a:lnTo>
                  <a:pt x="25651" y="87313"/>
                </a:lnTo>
                <a:lnTo>
                  <a:pt x="24069" y="91164"/>
                </a:lnTo>
                <a:lnTo>
                  <a:pt x="23161" y="90821"/>
                </a:lnTo>
                <a:lnTo>
                  <a:pt x="16976" y="90249"/>
                </a:lnTo>
                <a:lnTo>
                  <a:pt x="12856" y="93046"/>
                </a:lnTo>
                <a:lnTo>
                  <a:pt x="12122" y="92391"/>
                </a:lnTo>
                <a:lnTo>
                  <a:pt x="10582" y="89497"/>
                </a:lnTo>
                <a:lnTo>
                  <a:pt x="9830" y="82687"/>
                </a:lnTo>
                <a:lnTo>
                  <a:pt x="10618" y="80762"/>
                </a:lnTo>
                <a:lnTo>
                  <a:pt x="16213" y="77682"/>
                </a:lnTo>
                <a:lnTo>
                  <a:pt x="16658" y="74782"/>
                </a:lnTo>
                <a:lnTo>
                  <a:pt x="17993" y="71835"/>
                </a:lnTo>
                <a:lnTo>
                  <a:pt x="21934" y="71330"/>
                </a:lnTo>
                <a:lnTo>
                  <a:pt x="22481" y="70409"/>
                </a:lnTo>
                <a:lnTo>
                  <a:pt x="23840" y="64182"/>
                </a:lnTo>
                <a:lnTo>
                  <a:pt x="21169" y="64321"/>
                </a:lnTo>
                <a:lnTo>
                  <a:pt x="19359" y="63822"/>
                </a:lnTo>
                <a:lnTo>
                  <a:pt x="18228" y="65073"/>
                </a:lnTo>
                <a:lnTo>
                  <a:pt x="17295" y="64231"/>
                </a:lnTo>
                <a:lnTo>
                  <a:pt x="14558" y="66950"/>
                </a:lnTo>
                <a:lnTo>
                  <a:pt x="12880" y="67142"/>
                </a:lnTo>
                <a:lnTo>
                  <a:pt x="11827" y="65999"/>
                </a:lnTo>
                <a:lnTo>
                  <a:pt x="10546" y="69940"/>
                </a:lnTo>
                <a:lnTo>
                  <a:pt x="9192" y="70607"/>
                </a:lnTo>
                <a:lnTo>
                  <a:pt x="4560" y="69464"/>
                </a:lnTo>
                <a:lnTo>
                  <a:pt x="2322" y="68292"/>
                </a:lnTo>
                <a:lnTo>
                  <a:pt x="2214" y="66306"/>
                </a:lnTo>
                <a:lnTo>
                  <a:pt x="2960" y="63491"/>
                </a:lnTo>
                <a:lnTo>
                  <a:pt x="421" y="56681"/>
                </a:lnTo>
                <a:lnTo>
                  <a:pt x="0" y="52434"/>
                </a:lnTo>
                <a:lnTo>
                  <a:pt x="1010" y="52873"/>
                </a:lnTo>
                <a:lnTo>
                  <a:pt x="2713" y="56856"/>
                </a:lnTo>
                <a:lnTo>
                  <a:pt x="3874" y="54413"/>
                </a:lnTo>
                <a:lnTo>
                  <a:pt x="5191" y="53053"/>
                </a:lnTo>
                <a:lnTo>
                  <a:pt x="6262" y="50810"/>
                </a:lnTo>
                <a:lnTo>
                  <a:pt x="6022" y="48145"/>
                </a:lnTo>
                <a:lnTo>
                  <a:pt x="7153" y="45010"/>
                </a:lnTo>
                <a:lnTo>
                  <a:pt x="8621" y="44631"/>
                </a:lnTo>
                <a:lnTo>
                  <a:pt x="10636" y="45221"/>
                </a:lnTo>
                <a:lnTo>
                  <a:pt x="10900" y="44613"/>
                </a:lnTo>
                <a:lnTo>
                  <a:pt x="8283" y="43855"/>
                </a:lnTo>
                <a:lnTo>
                  <a:pt x="6425" y="42568"/>
                </a:lnTo>
                <a:lnTo>
                  <a:pt x="6587" y="41864"/>
                </a:lnTo>
                <a:lnTo>
                  <a:pt x="12344" y="43741"/>
                </a:lnTo>
                <a:lnTo>
                  <a:pt x="13511" y="41395"/>
                </a:lnTo>
                <a:lnTo>
                  <a:pt x="15021" y="41816"/>
                </a:lnTo>
                <a:lnTo>
                  <a:pt x="16200" y="39668"/>
                </a:lnTo>
                <a:lnTo>
                  <a:pt x="14684" y="39151"/>
                </a:lnTo>
                <a:lnTo>
                  <a:pt x="17024" y="34561"/>
                </a:lnTo>
                <a:lnTo>
                  <a:pt x="14372" y="33213"/>
                </a:lnTo>
                <a:lnTo>
                  <a:pt x="11604" y="33556"/>
                </a:lnTo>
                <a:lnTo>
                  <a:pt x="11009" y="31601"/>
                </a:lnTo>
                <a:lnTo>
                  <a:pt x="14071" y="31240"/>
                </a:lnTo>
                <a:lnTo>
                  <a:pt x="13950" y="29068"/>
                </a:lnTo>
                <a:lnTo>
                  <a:pt x="16218" y="28750"/>
                </a:lnTo>
                <a:lnTo>
                  <a:pt x="17512" y="30669"/>
                </a:lnTo>
                <a:lnTo>
                  <a:pt x="18992" y="30488"/>
                </a:lnTo>
                <a:lnTo>
                  <a:pt x="19323" y="32955"/>
                </a:lnTo>
                <a:lnTo>
                  <a:pt x="21488" y="32642"/>
                </a:lnTo>
                <a:lnTo>
                  <a:pt x="21945" y="31920"/>
                </a:lnTo>
                <a:lnTo>
                  <a:pt x="21434" y="29766"/>
                </a:lnTo>
                <a:lnTo>
                  <a:pt x="21994" y="29044"/>
                </a:lnTo>
                <a:lnTo>
                  <a:pt x="18841" y="29502"/>
                </a:lnTo>
                <a:lnTo>
                  <a:pt x="17758" y="20231"/>
                </a:lnTo>
                <a:lnTo>
                  <a:pt x="16958" y="18288"/>
                </a:lnTo>
                <a:lnTo>
                  <a:pt x="15527" y="17470"/>
                </a:lnTo>
                <a:lnTo>
                  <a:pt x="15226" y="13518"/>
                </a:lnTo>
                <a:lnTo>
                  <a:pt x="13319" y="11334"/>
                </a:lnTo>
                <a:lnTo>
                  <a:pt x="13481" y="10630"/>
                </a:lnTo>
                <a:lnTo>
                  <a:pt x="15520" y="9728"/>
                </a:lnTo>
                <a:lnTo>
                  <a:pt x="13656" y="6449"/>
                </a:lnTo>
                <a:lnTo>
                  <a:pt x="15039" y="4392"/>
                </a:lnTo>
                <a:lnTo>
                  <a:pt x="14931" y="427"/>
                </a:lnTo>
                <a:lnTo>
                  <a:pt x="17415" y="499"/>
                </a:lnTo>
                <a:lnTo>
                  <a:pt x="21157" y="0"/>
                </a:lnTo>
                <a:lnTo>
                  <a:pt x="20736" y="6972"/>
                </a:lnTo>
                <a:lnTo>
                  <a:pt x="24087" y="6600"/>
                </a:lnTo>
                <a:lnTo>
                  <a:pt x="24544" y="9649"/>
                </a:lnTo>
                <a:lnTo>
                  <a:pt x="23161" y="9824"/>
                </a:lnTo>
                <a:lnTo>
                  <a:pt x="23612" y="10786"/>
                </a:lnTo>
                <a:lnTo>
                  <a:pt x="26590" y="12621"/>
                </a:lnTo>
                <a:lnTo>
                  <a:pt x="28575" y="12615"/>
                </a:lnTo>
                <a:lnTo>
                  <a:pt x="30506" y="13506"/>
                </a:lnTo>
                <a:lnTo>
                  <a:pt x="31462" y="14648"/>
                </a:lnTo>
                <a:lnTo>
                  <a:pt x="27059" y="15870"/>
                </a:lnTo>
                <a:lnTo>
                  <a:pt x="29056" y="16164"/>
                </a:lnTo>
                <a:lnTo>
                  <a:pt x="30392" y="16983"/>
                </a:lnTo>
                <a:lnTo>
                  <a:pt x="35950" y="18878"/>
                </a:lnTo>
                <a:lnTo>
                  <a:pt x="35613" y="19985"/>
                </a:lnTo>
                <a:lnTo>
                  <a:pt x="35661" y="22860"/>
                </a:lnTo>
                <a:lnTo>
                  <a:pt x="32082" y="24545"/>
                </a:lnTo>
                <a:lnTo>
                  <a:pt x="35276" y="28738"/>
                </a:lnTo>
                <a:lnTo>
                  <a:pt x="28286" y="29802"/>
                </a:lnTo>
                <a:lnTo>
                  <a:pt x="28262" y="29309"/>
                </a:lnTo>
                <a:lnTo>
                  <a:pt x="24117" y="29820"/>
                </a:lnTo>
                <a:lnTo>
                  <a:pt x="24117" y="31607"/>
                </a:lnTo>
                <a:lnTo>
                  <a:pt x="23329" y="31751"/>
                </a:lnTo>
                <a:lnTo>
                  <a:pt x="23985" y="34789"/>
                </a:lnTo>
                <a:lnTo>
                  <a:pt x="22962" y="34152"/>
                </a:lnTo>
                <a:lnTo>
                  <a:pt x="21578" y="34326"/>
                </a:lnTo>
                <a:lnTo>
                  <a:pt x="22788" y="36642"/>
                </a:lnTo>
                <a:lnTo>
                  <a:pt x="20117" y="36781"/>
                </a:lnTo>
                <a:lnTo>
                  <a:pt x="19094" y="36239"/>
                </a:lnTo>
                <a:lnTo>
                  <a:pt x="17999" y="39873"/>
                </a:lnTo>
                <a:lnTo>
                  <a:pt x="17006" y="41810"/>
                </a:lnTo>
                <a:lnTo>
                  <a:pt x="14329" y="45624"/>
                </a:lnTo>
                <a:lnTo>
                  <a:pt x="13427" y="49143"/>
                </a:lnTo>
                <a:lnTo>
                  <a:pt x="14636" y="51465"/>
                </a:lnTo>
                <a:lnTo>
                  <a:pt x="16850" y="52043"/>
                </a:lnTo>
                <a:lnTo>
                  <a:pt x="21326" y="50316"/>
                </a:lnTo>
                <a:lnTo>
                  <a:pt x="25308" y="50605"/>
                </a:lnTo>
                <a:lnTo>
                  <a:pt x="28015" y="51158"/>
                </a:lnTo>
                <a:lnTo>
                  <a:pt x="29676" y="52458"/>
                </a:lnTo>
                <a:lnTo>
                  <a:pt x="30277" y="54509"/>
                </a:lnTo>
                <a:lnTo>
                  <a:pt x="32022" y="55610"/>
                </a:lnTo>
                <a:lnTo>
                  <a:pt x="34795" y="55466"/>
                </a:lnTo>
                <a:lnTo>
                  <a:pt x="38272" y="53595"/>
                </a:lnTo>
                <a:lnTo>
                  <a:pt x="43326" y="53426"/>
                </a:lnTo>
                <a:lnTo>
                  <a:pt x="46225" y="53769"/>
                </a:lnTo>
                <a:lnTo>
                  <a:pt x="48301" y="53661"/>
                </a:lnTo>
                <a:lnTo>
                  <a:pt x="50009" y="52181"/>
                </a:lnTo>
                <a:lnTo>
                  <a:pt x="50334" y="52662"/>
                </a:lnTo>
                <a:lnTo>
                  <a:pt x="47549" y="65717"/>
                </a:lnTo>
                <a:lnTo>
                  <a:pt x="45954" y="73236"/>
                </a:lnTo>
                <a:lnTo>
                  <a:pt x="49161" y="73766"/>
                </a:lnTo>
                <a:lnTo>
                  <a:pt x="49594" y="70668"/>
                </a:lnTo>
                <a:lnTo>
                  <a:pt x="51218" y="67599"/>
                </a:lnTo>
                <a:lnTo>
                  <a:pt x="53655" y="66781"/>
                </a:lnTo>
                <a:lnTo>
                  <a:pt x="55261" y="67094"/>
                </a:lnTo>
                <a:lnTo>
                  <a:pt x="60795" y="66703"/>
                </a:lnTo>
                <a:lnTo>
                  <a:pt x="61162" y="67972"/>
                </a:lnTo>
                <a:lnTo>
                  <a:pt x="68165" y="67112"/>
                </a:lnTo>
                <a:lnTo>
                  <a:pt x="68586" y="71257"/>
                </a:lnTo>
                <a:lnTo>
                  <a:pt x="71245" y="70920"/>
                </a:lnTo>
                <a:lnTo>
                  <a:pt x="71576" y="73387"/>
                </a:lnTo>
                <a:lnTo>
                  <a:pt x="71070" y="73309"/>
                </a:lnTo>
                <a:lnTo>
                  <a:pt x="68526" y="75823"/>
                </a:lnTo>
                <a:lnTo>
                  <a:pt x="67912" y="75462"/>
                </a:lnTo>
                <a:lnTo>
                  <a:pt x="65073" y="78091"/>
                </a:lnTo>
                <a:lnTo>
                  <a:pt x="64074" y="81821"/>
                </a:lnTo>
                <a:lnTo>
                  <a:pt x="66583" y="84167"/>
                </a:lnTo>
                <a:lnTo>
                  <a:pt x="69488" y="82820"/>
                </a:lnTo>
                <a:lnTo>
                  <a:pt x="69410" y="85106"/>
                </a:lnTo>
                <a:lnTo>
                  <a:pt x="66523" y="84865"/>
                </a:lnTo>
                <a:lnTo>
                  <a:pt x="65379" y="85918"/>
                </a:lnTo>
                <a:lnTo>
                  <a:pt x="64802" y="88029"/>
                </a:lnTo>
                <a:lnTo>
                  <a:pt x="65163" y="91187"/>
                </a:lnTo>
                <a:lnTo>
                  <a:pt x="66210" y="90345"/>
                </a:lnTo>
                <a:lnTo>
                  <a:pt x="66017" y="86676"/>
                </a:lnTo>
                <a:lnTo>
                  <a:pt x="67840" y="85490"/>
                </a:lnTo>
                <a:lnTo>
                  <a:pt x="69783" y="86477"/>
                </a:lnTo>
                <a:lnTo>
                  <a:pt x="71335" y="89575"/>
                </a:lnTo>
                <a:lnTo>
                  <a:pt x="81676" y="86146"/>
                </a:lnTo>
                <a:lnTo>
                  <a:pt x="114823" y="74777"/>
                </a:lnTo>
                <a:lnTo>
                  <a:pt x="115365" y="64231"/>
                </a:lnTo>
                <a:lnTo>
                  <a:pt x="117651" y="64411"/>
                </a:lnTo>
                <a:lnTo>
                  <a:pt x="118986" y="65229"/>
                </a:lnTo>
                <a:lnTo>
                  <a:pt x="121044" y="64724"/>
                </a:lnTo>
                <a:lnTo>
                  <a:pt x="121808" y="67858"/>
                </a:lnTo>
                <a:lnTo>
                  <a:pt x="123215" y="70168"/>
                </a:lnTo>
                <a:lnTo>
                  <a:pt x="124358" y="71203"/>
                </a:lnTo>
                <a:lnTo>
                  <a:pt x="126404" y="72184"/>
                </a:lnTo>
                <a:lnTo>
                  <a:pt x="130007" y="72785"/>
                </a:lnTo>
                <a:lnTo>
                  <a:pt x="130699" y="76527"/>
                </a:lnTo>
                <a:lnTo>
                  <a:pt x="131451" y="83337"/>
                </a:lnTo>
                <a:lnTo>
                  <a:pt x="138207" y="83373"/>
                </a:lnTo>
                <a:lnTo>
                  <a:pt x="139500" y="83505"/>
                </a:lnTo>
                <a:lnTo>
                  <a:pt x="138507" y="85346"/>
                </a:lnTo>
                <a:lnTo>
                  <a:pt x="139831" y="89641"/>
                </a:lnTo>
                <a:lnTo>
                  <a:pt x="141955" y="88637"/>
                </a:lnTo>
                <a:lnTo>
                  <a:pt x="141263" y="86790"/>
                </a:lnTo>
                <a:lnTo>
                  <a:pt x="141521" y="84095"/>
                </a:lnTo>
                <a:lnTo>
                  <a:pt x="149149" y="85779"/>
                </a:lnTo>
                <a:lnTo>
                  <a:pt x="147820" y="86838"/>
                </a:lnTo>
                <a:lnTo>
                  <a:pt x="145841" y="87043"/>
                </a:lnTo>
                <a:lnTo>
                  <a:pt x="143049" y="90568"/>
                </a:lnTo>
                <a:lnTo>
                  <a:pt x="144379" y="91290"/>
                </a:lnTo>
                <a:lnTo>
                  <a:pt x="143128" y="92048"/>
                </a:lnTo>
                <a:lnTo>
                  <a:pt x="144782" y="93251"/>
                </a:lnTo>
                <a:lnTo>
                  <a:pt x="146202" y="95760"/>
                </a:lnTo>
                <a:lnTo>
                  <a:pt x="146069" y="96963"/>
                </a:lnTo>
                <a:lnTo>
                  <a:pt x="144986" y="97113"/>
                </a:lnTo>
                <a:lnTo>
                  <a:pt x="145305" y="101366"/>
                </a:lnTo>
                <a:lnTo>
                  <a:pt x="146376" y="102894"/>
                </a:lnTo>
                <a:lnTo>
                  <a:pt x="148987" y="103454"/>
                </a:lnTo>
                <a:lnTo>
                  <a:pt x="154136" y="103183"/>
                </a:lnTo>
                <a:lnTo>
                  <a:pt x="157259" y="104013"/>
                </a:lnTo>
                <a:lnTo>
                  <a:pt x="158197" y="104958"/>
                </a:lnTo>
                <a:lnTo>
                  <a:pt x="158889" y="106702"/>
                </a:lnTo>
                <a:lnTo>
                  <a:pt x="162559" y="102936"/>
                </a:lnTo>
                <a:lnTo>
                  <a:pt x="163485" y="103586"/>
                </a:lnTo>
                <a:lnTo>
                  <a:pt x="161241" y="106185"/>
                </a:lnTo>
                <a:lnTo>
                  <a:pt x="161674" y="106858"/>
                </a:lnTo>
                <a:lnTo>
                  <a:pt x="159220" y="109265"/>
                </a:lnTo>
                <a:lnTo>
                  <a:pt x="160796" y="110871"/>
                </a:lnTo>
                <a:lnTo>
                  <a:pt x="163641" y="112213"/>
                </a:lnTo>
                <a:lnTo>
                  <a:pt x="166451" y="112754"/>
                </a:lnTo>
                <a:lnTo>
                  <a:pt x="169735" y="112886"/>
                </a:lnTo>
                <a:lnTo>
                  <a:pt x="169212" y="110528"/>
                </a:lnTo>
                <a:lnTo>
                  <a:pt x="172876" y="106564"/>
                </a:lnTo>
                <a:lnTo>
                  <a:pt x="173826" y="105818"/>
                </a:lnTo>
                <a:lnTo>
                  <a:pt x="174855" y="108344"/>
                </a:lnTo>
                <a:lnTo>
                  <a:pt x="175685" y="107111"/>
                </a:lnTo>
                <a:lnTo>
                  <a:pt x="178079" y="105499"/>
                </a:lnTo>
                <a:lnTo>
                  <a:pt x="177297" y="98196"/>
                </a:lnTo>
                <a:lnTo>
                  <a:pt x="179222" y="96999"/>
                </a:lnTo>
                <a:lnTo>
                  <a:pt x="178572" y="95940"/>
                </a:lnTo>
                <a:lnTo>
                  <a:pt x="179607" y="94893"/>
                </a:lnTo>
                <a:lnTo>
                  <a:pt x="179703" y="96776"/>
                </a:lnTo>
                <a:lnTo>
                  <a:pt x="182459" y="96235"/>
                </a:lnTo>
                <a:lnTo>
                  <a:pt x="183289" y="96987"/>
                </a:lnTo>
                <a:lnTo>
                  <a:pt x="182639" y="101583"/>
                </a:lnTo>
                <a:lnTo>
                  <a:pt x="185045" y="102052"/>
                </a:lnTo>
                <a:lnTo>
                  <a:pt x="184973" y="102551"/>
                </a:lnTo>
                <a:lnTo>
                  <a:pt x="188733" y="102359"/>
                </a:lnTo>
                <a:lnTo>
                  <a:pt x="188282" y="103177"/>
                </a:lnTo>
                <a:lnTo>
                  <a:pt x="186195" y="103183"/>
                </a:lnTo>
                <a:lnTo>
                  <a:pt x="184925" y="105433"/>
                </a:lnTo>
                <a:lnTo>
                  <a:pt x="186152" y="106167"/>
                </a:lnTo>
                <a:lnTo>
                  <a:pt x="189539" y="112038"/>
                </a:lnTo>
                <a:lnTo>
                  <a:pt x="190959" y="112561"/>
                </a:lnTo>
                <a:lnTo>
                  <a:pt x="192517" y="111984"/>
                </a:lnTo>
                <a:lnTo>
                  <a:pt x="194803" y="110179"/>
                </a:lnTo>
                <a:lnTo>
                  <a:pt x="197312" y="106871"/>
                </a:lnTo>
                <a:lnTo>
                  <a:pt x="199411" y="105270"/>
                </a:lnTo>
                <a:lnTo>
                  <a:pt x="201270" y="106654"/>
                </a:lnTo>
                <a:lnTo>
                  <a:pt x="201661" y="108429"/>
                </a:lnTo>
                <a:lnTo>
                  <a:pt x="202311" y="107599"/>
                </a:lnTo>
                <a:lnTo>
                  <a:pt x="203346" y="108441"/>
                </a:lnTo>
                <a:lnTo>
                  <a:pt x="201896" y="110991"/>
                </a:lnTo>
                <a:lnTo>
                  <a:pt x="202148" y="112074"/>
                </a:lnTo>
                <a:lnTo>
                  <a:pt x="203291" y="113007"/>
                </a:lnTo>
                <a:lnTo>
                  <a:pt x="205102" y="113506"/>
                </a:lnTo>
                <a:lnTo>
                  <a:pt x="205030" y="110234"/>
                </a:lnTo>
                <a:lnTo>
                  <a:pt x="206022" y="110282"/>
                </a:lnTo>
                <a:lnTo>
                  <a:pt x="206390" y="107779"/>
                </a:lnTo>
                <a:lnTo>
                  <a:pt x="205283" y="107538"/>
                </a:lnTo>
                <a:lnTo>
                  <a:pt x="206065" y="105415"/>
                </a:lnTo>
                <a:lnTo>
                  <a:pt x="205331" y="104657"/>
                </a:lnTo>
                <a:lnTo>
                  <a:pt x="203887" y="107418"/>
                </a:lnTo>
                <a:lnTo>
                  <a:pt x="201932" y="106035"/>
                </a:lnTo>
                <a:lnTo>
                  <a:pt x="201487" y="103273"/>
                </a:lnTo>
                <a:lnTo>
                  <a:pt x="202840" y="102611"/>
                </a:lnTo>
                <a:lnTo>
                  <a:pt x="198876" y="102714"/>
                </a:lnTo>
                <a:lnTo>
                  <a:pt x="198948" y="104097"/>
                </a:lnTo>
                <a:lnTo>
                  <a:pt x="197366" y="104188"/>
                </a:lnTo>
                <a:lnTo>
                  <a:pt x="197149" y="101914"/>
                </a:lnTo>
                <a:lnTo>
                  <a:pt x="203099" y="101799"/>
                </a:lnTo>
                <a:lnTo>
                  <a:pt x="206197" y="100344"/>
                </a:lnTo>
                <a:lnTo>
                  <a:pt x="207731" y="101258"/>
                </a:lnTo>
                <a:lnTo>
                  <a:pt x="207581" y="100271"/>
                </a:lnTo>
                <a:lnTo>
                  <a:pt x="208802" y="98918"/>
                </a:lnTo>
                <a:lnTo>
                  <a:pt x="209524" y="95705"/>
                </a:lnTo>
                <a:lnTo>
                  <a:pt x="208970" y="94544"/>
                </a:lnTo>
                <a:lnTo>
                  <a:pt x="209030" y="91861"/>
                </a:lnTo>
                <a:lnTo>
                  <a:pt x="210998" y="91561"/>
                </a:lnTo>
                <a:lnTo>
                  <a:pt x="210396" y="89503"/>
                </a:lnTo>
                <a:lnTo>
                  <a:pt x="215395" y="88444"/>
                </a:lnTo>
                <a:lnTo>
                  <a:pt x="216117" y="89004"/>
                </a:lnTo>
                <a:lnTo>
                  <a:pt x="217182" y="88354"/>
                </a:lnTo>
                <a:lnTo>
                  <a:pt x="216797" y="84901"/>
                </a:lnTo>
                <a:lnTo>
                  <a:pt x="218271" y="86405"/>
                </a:lnTo>
                <a:lnTo>
                  <a:pt x="220196" y="87301"/>
                </a:lnTo>
                <a:lnTo>
                  <a:pt x="222987" y="85569"/>
                </a:lnTo>
                <a:lnTo>
                  <a:pt x="225857" y="83427"/>
                </a:lnTo>
                <a:lnTo>
                  <a:pt x="228787" y="80696"/>
                </a:lnTo>
                <a:lnTo>
                  <a:pt x="231686" y="77363"/>
                </a:lnTo>
                <a:lnTo>
                  <a:pt x="234351" y="73254"/>
                </a:lnTo>
                <a:lnTo>
                  <a:pt x="238959" y="64574"/>
                </a:lnTo>
                <a:lnTo>
                  <a:pt x="241456" y="63058"/>
                </a:lnTo>
                <a:lnTo>
                  <a:pt x="243315" y="62456"/>
                </a:lnTo>
                <a:lnTo>
                  <a:pt x="242557" y="65079"/>
                </a:lnTo>
                <a:lnTo>
                  <a:pt x="243158" y="67034"/>
                </a:lnTo>
                <a:lnTo>
                  <a:pt x="245426" y="70583"/>
                </a:lnTo>
                <a:lnTo>
                  <a:pt x="247123" y="72587"/>
                </a:lnTo>
                <a:lnTo>
                  <a:pt x="250389" y="72509"/>
                </a:lnTo>
                <a:lnTo>
                  <a:pt x="253216" y="71570"/>
                </a:lnTo>
                <a:lnTo>
                  <a:pt x="254756" y="70596"/>
                </a:lnTo>
                <a:lnTo>
                  <a:pt x="255262" y="68881"/>
                </a:lnTo>
                <a:lnTo>
                  <a:pt x="260393" y="62655"/>
                </a:lnTo>
                <a:lnTo>
                  <a:pt x="261175" y="60429"/>
                </a:lnTo>
                <a:lnTo>
                  <a:pt x="260568" y="58377"/>
                </a:lnTo>
                <a:lnTo>
                  <a:pt x="260965" y="56470"/>
                </a:lnTo>
                <a:lnTo>
                  <a:pt x="263227" y="59923"/>
                </a:lnTo>
                <a:lnTo>
                  <a:pt x="265898" y="59683"/>
                </a:lnTo>
                <a:lnTo>
                  <a:pt x="268491" y="58058"/>
                </a:lnTo>
                <a:lnTo>
                  <a:pt x="269525" y="57012"/>
                </a:lnTo>
                <a:lnTo>
                  <a:pt x="269664" y="55815"/>
                </a:lnTo>
                <a:lnTo>
                  <a:pt x="270554" y="55766"/>
                </a:lnTo>
                <a:lnTo>
                  <a:pt x="273291" y="56813"/>
                </a:lnTo>
                <a:lnTo>
                  <a:pt x="274855" y="58317"/>
                </a:lnTo>
                <a:lnTo>
                  <a:pt x="277731" y="58269"/>
                </a:lnTo>
                <a:lnTo>
                  <a:pt x="279241" y="58690"/>
                </a:lnTo>
                <a:lnTo>
                  <a:pt x="280143" y="58835"/>
                </a:lnTo>
                <a:lnTo>
                  <a:pt x="279902" y="59942"/>
                </a:lnTo>
                <a:lnTo>
                  <a:pt x="278387" y="61313"/>
                </a:lnTo>
                <a:close/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 title="LA-3">
            <a:extLst>
              <a:ext uri="{FF2B5EF4-FFF2-40B4-BE49-F238E27FC236}">
                <a16:creationId xmlns:a16="http://schemas.microsoft.com/office/drawing/2014/main" id="{C76D1785-E147-9F3D-9091-14990FEF4A1F}"/>
              </a:ext>
            </a:extLst>
          </p:cNvPr>
          <p:cNvSpPr/>
          <p:nvPr/>
        </p:nvSpPr>
        <p:spPr>
          <a:xfrm>
            <a:off x="5214189" y="5046884"/>
            <a:ext cx="375430" cy="150128"/>
          </a:xfrm>
          <a:custGeom>
            <a:avLst/>
            <a:gdLst>
              <a:gd name="connsiteX0" fmla="*/ 16411 w 469905"/>
              <a:gd name="connsiteY0" fmla="*/ 182345 h 194593"/>
              <a:gd name="connsiteX1" fmla="*/ 16195 w 469905"/>
              <a:gd name="connsiteY1" fmla="*/ 182056 h 194593"/>
              <a:gd name="connsiteX2" fmla="*/ 11827 w 469905"/>
              <a:gd name="connsiteY2" fmla="*/ 176329 h 194593"/>
              <a:gd name="connsiteX3" fmla="*/ 10528 w 469905"/>
              <a:gd name="connsiteY3" fmla="*/ 174314 h 194593"/>
              <a:gd name="connsiteX4" fmla="*/ 7400 w 469905"/>
              <a:gd name="connsiteY4" fmla="*/ 173291 h 194593"/>
              <a:gd name="connsiteX5" fmla="*/ 6401 w 469905"/>
              <a:gd name="connsiteY5" fmla="*/ 171258 h 194593"/>
              <a:gd name="connsiteX6" fmla="*/ 6714 w 469905"/>
              <a:gd name="connsiteY6" fmla="*/ 169754 h 194593"/>
              <a:gd name="connsiteX7" fmla="*/ 5330 w 469905"/>
              <a:gd name="connsiteY7" fmla="*/ 167841 h 194593"/>
              <a:gd name="connsiteX8" fmla="*/ 1239 w 469905"/>
              <a:gd name="connsiteY8" fmla="*/ 165573 h 194593"/>
              <a:gd name="connsiteX9" fmla="*/ 499 w 469905"/>
              <a:gd name="connsiteY9" fmla="*/ 164815 h 194593"/>
              <a:gd name="connsiteX10" fmla="*/ 24 w 469905"/>
              <a:gd name="connsiteY10" fmla="*/ 163353 h 194593"/>
              <a:gd name="connsiteX11" fmla="*/ 0 w 469905"/>
              <a:gd name="connsiteY11" fmla="*/ 160971 h 194593"/>
              <a:gd name="connsiteX12" fmla="*/ 704 w 469905"/>
              <a:gd name="connsiteY12" fmla="*/ 159250 h 194593"/>
              <a:gd name="connsiteX13" fmla="*/ 3603 w 469905"/>
              <a:gd name="connsiteY13" fmla="*/ 155917 h 194593"/>
              <a:gd name="connsiteX14" fmla="*/ 7135 w 469905"/>
              <a:gd name="connsiteY14" fmla="*/ 153150 h 194593"/>
              <a:gd name="connsiteX15" fmla="*/ 8482 w 469905"/>
              <a:gd name="connsiteY15" fmla="*/ 152386 h 194593"/>
              <a:gd name="connsiteX16" fmla="*/ 10480 w 469905"/>
              <a:gd name="connsiteY16" fmla="*/ 150696 h 194593"/>
              <a:gd name="connsiteX17" fmla="*/ 11875 w 469905"/>
              <a:gd name="connsiteY17" fmla="*/ 148933 h 194593"/>
              <a:gd name="connsiteX18" fmla="*/ 12976 w 469905"/>
              <a:gd name="connsiteY18" fmla="*/ 147189 h 194593"/>
              <a:gd name="connsiteX19" fmla="*/ 14781 w 469905"/>
              <a:gd name="connsiteY19" fmla="*/ 143820 h 194593"/>
              <a:gd name="connsiteX20" fmla="*/ 16622 w 469905"/>
              <a:gd name="connsiteY20" fmla="*/ 139157 h 194593"/>
              <a:gd name="connsiteX21" fmla="*/ 17326 w 469905"/>
              <a:gd name="connsiteY21" fmla="*/ 133659 h 194593"/>
              <a:gd name="connsiteX22" fmla="*/ 17813 w 469905"/>
              <a:gd name="connsiteY22" fmla="*/ 131650 h 194593"/>
              <a:gd name="connsiteX23" fmla="*/ 19256 w 469905"/>
              <a:gd name="connsiteY23" fmla="*/ 128792 h 194593"/>
              <a:gd name="connsiteX24" fmla="*/ 20099 w 469905"/>
              <a:gd name="connsiteY24" fmla="*/ 125965 h 194593"/>
              <a:gd name="connsiteX25" fmla="*/ 20550 w 469905"/>
              <a:gd name="connsiteY25" fmla="*/ 125153 h 194593"/>
              <a:gd name="connsiteX26" fmla="*/ 22968 w 469905"/>
              <a:gd name="connsiteY26" fmla="*/ 123931 h 194593"/>
              <a:gd name="connsiteX27" fmla="*/ 24875 w 469905"/>
              <a:gd name="connsiteY27" fmla="*/ 120653 h 194593"/>
              <a:gd name="connsiteX28" fmla="*/ 26409 w 469905"/>
              <a:gd name="connsiteY28" fmla="*/ 119582 h 194593"/>
              <a:gd name="connsiteX29" fmla="*/ 27552 w 469905"/>
              <a:gd name="connsiteY29" fmla="*/ 118728 h 194593"/>
              <a:gd name="connsiteX30" fmla="*/ 27745 w 469905"/>
              <a:gd name="connsiteY30" fmla="*/ 116634 h 194593"/>
              <a:gd name="connsiteX31" fmla="*/ 28731 w 469905"/>
              <a:gd name="connsiteY31" fmla="*/ 114697 h 194593"/>
              <a:gd name="connsiteX32" fmla="*/ 30229 w 469905"/>
              <a:gd name="connsiteY32" fmla="*/ 112929 h 194593"/>
              <a:gd name="connsiteX33" fmla="*/ 30566 w 469905"/>
              <a:gd name="connsiteY33" fmla="*/ 111822 h 194593"/>
              <a:gd name="connsiteX34" fmla="*/ 30500 w 469905"/>
              <a:gd name="connsiteY34" fmla="*/ 110534 h 194593"/>
              <a:gd name="connsiteX35" fmla="*/ 31373 w 469905"/>
              <a:gd name="connsiteY35" fmla="*/ 110089 h 194593"/>
              <a:gd name="connsiteX36" fmla="*/ 31974 w 469905"/>
              <a:gd name="connsiteY36" fmla="*/ 112141 h 194593"/>
              <a:gd name="connsiteX37" fmla="*/ 32870 w 469905"/>
              <a:gd name="connsiteY37" fmla="*/ 112200 h 194593"/>
              <a:gd name="connsiteX38" fmla="*/ 33550 w 469905"/>
              <a:gd name="connsiteY38" fmla="*/ 111864 h 194593"/>
              <a:gd name="connsiteX39" fmla="*/ 33147 w 469905"/>
              <a:gd name="connsiteY39" fmla="*/ 109896 h 194593"/>
              <a:gd name="connsiteX40" fmla="*/ 31138 w 469905"/>
              <a:gd name="connsiteY40" fmla="*/ 109505 h 194593"/>
              <a:gd name="connsiteX41" fmla="*/ 28034 w 469905"/>
              <a:gd name="connsiteY41" fmla="*/ 107087 h 194593"/>
              <a:gd name="connsiteX42" fmla="*/ 27883 w 469905"/>
              <a:gd name="connsiteY42" fmla="*/ 106106 h 194593"/>
              <a:gd name="connsiteX43" fmla="*/ 28262 w 469905"/>
              <a:gd name="connsiteY43" fmla="*/ 105788 h 194593"/>
              <a:gd name="connsiteX44" fmla="*/ 28924 w 469905"/>
              <a:gd name="connsiteY44" fmla="*/ 107045 h 194593"/>
              <a:gd name="connsiteX45" fmla="*/ 29327 w 469905"/>
              <a:gd name="connsiteY45" fmla="*/ 107123 h 194593"/>
              <a:gd name="connsiteX46" fmla="*/ 29315 w 469905"/>
              <a:gd name="connsiteY46" fmla="*/ 105036 h 194593"/>
              <a:gd name="connsiteX47" fmla="*/ 30885 w 469905"/>
              <a:gd name="connsiteY47" fmla="*/ 102768 h 194593"/>
              <a:gd name="connsiteX48" fmla="*/ 30951 w 469905"/>
              <a:gd name="connsiteY48" fmla="*/ 102166 h 194593"/>
              <a:gd name="connsiteX49" fmla="*/ 31330 w 469905"/>
              <a:gd name="connsiteY49" fmla="*/ 101757 h 194593"/>
              <a:gd name="connsiteX50" fmla="*/ 31920 w 469905"/>
              <a:gd name="connsiteY50" fmla="*/ 101625 h 194593"/>
              <a:gd name="connsiteX51" fmla="*/ 32305 w 469905"/>
              <a:gd name="connsiteY51" fmla="*/ 101505 h 194593"/>
              <a:gd name="connsiteX52" fmla="*/ 32582 w 469905"/>
              <a:gd name="connsiteY52" fmla="*/ 101096 h 194593"/>
              <a:gd name="connsiteX53" fmla="*/ 32564 w 469905"/>
              <a:gd name="connsiteY53" fmla="*/ 100698 h 194593"/>
              <a:gd name="connsiteX54" fmla="*/ 32341 w 469905"/>
              <a:gd name="connsiteY54" fmla="*/ 100217 h 194593"/>
              <a:gd name="connsiteX55" fmla="*/ 31619 w 469905"/>
              <a:gd name="connsiteY55" fmla="*/ 99754 h 194593"/>
              <a:gd name="connsiteX56" fmla="*/ 31607 w 469905"/>
              <a:gd name="connsiteY56" fmla="*/ 99555 h 194593"/>
              <a:gd name="connsiteX57" fmla="*/ 31806 w 469905"/>
              <a:gd name="connsiteY57" fmla="*/ 99447 h 194593"/>
              <a:gd name="connsiteX58" fmla="*/ 32389 w 469905"/>
              <a:gd name="connsiteY58" fmla="*/ 99315 h 194593"/>
              <a:gd name="connsiteX59" fmla="*/ 32678 w 469905"/>
              <a:gd name="connsiteY59" fmla="*/ 99104 h 194593"/>
              <a:gd name="connsiteX60" fmla="*/ 32660 w 469905"/>
              <a:gd name="connsiteY60" fmla="*/ 98707 h 194593"/>
              <a:gd name="connsiteX61" fmla="*/ 32539 w 469905"/>
              <a:gd name="connsiteY61" fmla="*/ 98316 h 194593"/>
              <a:gd name="connsiteX62" fmla="*/ 32389 w 469905"/>
              <a:gd name="connsiteY62" fmla="*/ 97330 h 194593"/>
              <a:gd name="connsiteX63" fmla="*/ 32437 w 469905"/>
              <a:gd name="connsiteY63" fmla="*/ 96433 h 194593"/>
              <a:gd name="connsiteX64" fmla="*/ 33845 w 469905"/>
              <a:gd name="connsiteY64" fmla="*/ 96758 h 194593"/>
              <a:gd name="connsiteX65" fmla="*/ 34477 w 469905"/>
              <a:gd name="connsiteY65" fmla="*/ 95537 h 194593"/>
              <a:gd name="connsiteX66" fmla="*/ 33677 w 469905"/>
              <a:gd name="connsiteY66" fmla="*/ 95477 h 194593"/>
              <a:gd name="connsiteX67" fmla="*/ 32774 w 469905"/>
              <a:gd name="connsiteY67" fmla="*/ 93438 h 194593"/>
              <a:gd name="connsiteX68" fmla="*/ 31451 w 469905"/>
              <a:gd name="connsiteY68" fmla="*/ 94604 h 194593"/>
              <a:gd name="connsiteX69" fmla="*/ 31396 w 469905"/>
              <a:gd name="connsiteY69" fmla="*/ 93612 h 194593"/>
              <a:gd name="connsiteX70" fmla="*/ 31276 w 469905"/>
              <a:gd name="connsiteY70" fmla="*/ 93317 h 194593"/>
              <a:gd name="connsiteX71" fmla="*/ 31156 w 469905"/>
              <a:gd name="connsiteY71" fmla="*/ 92734 h 194593"/>
              <a:gd name="connsiteX72" fmla="*/ 31330 w 469905"/>
              <a:gd name="connsiteY72" fmla="*/ 92325 h 194593"/>
              <a:gd name="connsiteX73" fmla="*/ 31806 w 469905"/>
              <a:gd name="connsiteY73" fmla="*/ 91903 h 194593"/>
              <a:gd name="connsiteX74" fmla="*/ 31866 w 469905"/>
              <a:gd name="connsiteY74" fmla="*/ 91302 h 194593"/>
              <a:gd name="connsiteX75" fmla="*/ 32052 w 469905"/>
              <a:gd name="connsiteY75" fmla="*/ 91001 h 194593"/>
              <a:gd name="connsiteX76" fmla="*/ 31848 w 469905"/>
              <a:gd name="connsiteY76" fmla="*/ 90911 h 194593"/>
              <a:gd name="connsiteX77" fmla="*/ 31739 w 469905"/>
              <a:gd name="connsiteY77" fmla="*/ 90712 h 194593"/>
              <a:gd name="connsiteX78" fmla="*/ 31619 w 469905"/>
              <a:gd name="connsiteY78" fmla="*/ 90327 h 194593"/>
              <a:gd name="connsiteX79" fmla="*/ 31787 w 469905"/>
              <a:gd name="connsiteY79" fmla="*/ 89726 h 194593"/>
              <a:gd name="connsiteX80" fmla="*/ 32070 w 469905"/>
              <a:gd name="connsiteY80" fmla="*/ 89407 h 194593"/>
              <a:gd name="connsiteX81" fmla="*/ 32058 w 469905"/>
              <a:gd name="connsiteY81" fmla="*/ 89208 h 194593"/>
              <a:gd name="connsiteX82" fmla="*/ 31860 w 469905"/>
              <a:gd name="connsiteY82" fmla="*/ 89221 h 194593"/>
              <a:gd name="connsiteX83" fmla="*/ 31673 w 469905"/>
              <a:gd name="connsiteY83" fmla="*/ 89431 h 194593"/>
              <a:gd name="connsiteX84" fmla="*/ 31378 w 469905"/>
              <a:gd name="connsiteY84" fmla="*/ 89545 h 194593"/>
              <a:gd name="connsiteX85" fmla="*/ 31270 w 469905"/>
              <a:gd name="connsiteY85" fmla="*/ 89353 h 194593"/>
              <a:gd name="connsiteX86" fmla="*/ 31060 w 469905"/>
              <a:gd name="connsiteY86" fmla="*/ 89064 h 194593"/>
              <a:gd name="connsiteX87" fmla="*/ 30951 w 469905"/>
              <a:gd name="connsiteY87" fmla="*/ 88871 h 194593"/>
              <a:gd name="connsiteX88" fmla="*/ 31120 w 469905"/>
              <a:gd name="connsiteY88" fmla="*/ 88366 h 194593"/>
              <a:gd name="connsiteX89" fmla="*/ 31017 w 469905"/>
              <a:gd name="connsiteY89" fmla="*/ 88270 h 194593"/>
              <a:gd name="connsiteX90" fmla="*/ 30837 w 469905"/>
              <a:gd name="connsiteY90" fmla="*/ 88577 h 194593"/>
              <a:gd name="connsiteX91" fmla="*/ 30536 w 469905"/>
              <a:gd name="connsiteY91" fmla="*/ 88595 h 194593"/>
              <a:gd name="connsiteX92" fmla="*/ 30332 w 469905"/>
              <a:gd name="connsiteY92" fmla="*/ 88505 h 194593"/>
              <a:gd name="connsiteX93" fmla="*/ 30320 w 469905"/>
              <a:gd name="connsiteY93" fmla="*/ 88204 h 194593"/>
              <a:gd name="connsiteX94" fmla="*/ 30380 w 469905"/>
              <a:gd name="connsiteY94" fmla="*/ 87512 h 194593"/>
              <a:gd name="connsiteX95" fmla="*/ 30470 w 469905"/>
              <a:gd name="connsiteY95" fmla="*/ 87307 h 194593"/>
              <a:gd name="connsiteX96" fmla="*/ 30368 w 469905"/>
              <a:gd name="connsiteY96" fmla="*/ 87217 h 194593"/>
              <a:gd name="connsiteX97" fmla="*/ 30169 w 469905"/>
              <a:gd name="connsiteY97" fmla="*/ 87326 h 194593"/>
              <a:gd name="connsiteX98" fmla="*/ 29971 w 469905"/>
              <a:gd name="connsiteY98" fmla="*/ 87235 h 194593"/>
              <a:gd name="connsiteX99" fmla="*/ 29748 w 469905"/>
              <a:gd name="connsiteY99" fmla="*/ 86850 h 194593"/>
              <a:gd name="connsiteX100" fmla="*/ 29808 w 469905"/>
              <a:gd name="connsiteY100" fmla="*/ 86152 h 194593"/>
              <a:gd name="connsiteX101" fmla="*/ 29911 w 469905"/>
              <a:gd name="connsiteY101" fmla="*/ 86146 h 194593"/>
              <a:gd name="connsiteX102" fmla="*/ 30224 w 469905"/>
              <a:gd name="connsiteY102" fmla="*/ 86429 h 194593"/>
              <a:gd name="connsiteX103" fmla="*/ 30422 w 469905"/>
              <a:gd name="connsiteY103" fmla="*/ 86417 h 194593"/>
              <a:gd name="connsiteX104" fmla="*/ 30717 w 469905"/>
              <a:gd name="connsiteY104" fmla="*/ 86303 h 194593"/>
              <a:gd name="connsiteX105" fmla="*/ 30909 w 469905"/>
              <a:gd name="connsiteY105" fmla="*/ 86194 h 194593"/>
              <a:gd name="connsiteX106" fmla="*/ 30903 w 469905"/>
              <a:gd name="connsiteY106" fmla="*/ 86092 h 194593"/>
              <a:gd name="connsiteX107" fmla="*/ 30783 w 469905"/>
              <a:gd name="connsiteY107" fmla="*/ 85803 h 194593"/>
              <a:gd name="connsiteX108" fmla="*/ 30590 w 469905"/>
              <a:gd name="connsiteY108" fmla="*/ 85815 h 194593"/>
              <a:gd name="connsiteX109" fmla="*/ 30482 w 469905"/>
              <a:gd name="connsiteY109" fmla="*/ 85623 h 194593"/>
              <a:gd name="connsiteX110" fmla="*/ 30470 w 469905"/>
              <a:gd name="connsiteY110" fmla="*/ 85424 h 194593"/>
              <a:gd name="connsiteX111" fmla="*/ 30260 w 469905"/>
              <a:gd name="connsiteY111" fmla="*/ 85232 h 194593"/>
              <a:gd name="connsiteX112" fmla="*/ 30163 w 469905"/>
              <a:gd name="connsiteY112" fmla="*/ 85238 h 194593"/>
              <a:gd name="connsiteX113" fmla="*/ 30067 w 469905"/>
              <a:gd name="connsiteY113" fmla="*/ 85346 h 194593"/>
              <a:gd name="connsiteX114" fmla="*/ 29977 w 469905"/>
              <a:gd name="connsiteY114" fmla="*/ 85545 h 194593"/>
              <a:gd name="connsiteX115" fmla="*/ 29796 w 469905"/>
              <a:gd name="connsiteY115" fmla="*/ 85755 h 194593"/>
              <a:gd name="connsiteX116" fmla="*/ 29706 w 469905"/>
              <a:gd name="connsiteY116" fmla="*/ 85960 h 194593"/>
              <a:gd name="connsiteX117" fmla="*/ 29508 w 469905"/>
              <a:gd name="connsiteY117" fmla="*/ 85972 h 194593"/>
              <a:gd name="connsiteX118" fmla="*/ 29117 w 469905"/>
              <a:gd name="connsiteY118" fmla="*/ 86092 h 194593"/>
              <a:gd name="connsiteX119" fmla="*/ 28906 w 469905"/>
              <a:gd name="connsiteY119" fmla="*/ 85900 h 194593"/>
              <a:gd name="connsiteX120" fmla="*/ 28906 w 469905"/>
              <a:gd name="connsiteY120" fmla="*/ 85803 h 194593"/>
              <a:gd name="connsiteX121" fmla="*/ 28990 w 469905"/>
              <a:gd name="connsiteY121" fmla="*/ 85599 h 194593"/>
              <a:gd name="connsiteX122" fmla="*/ 29363 w 469905"/>
              <a:gd name="connsiteY122" fmla="*/ 85178 h 194593"/>
              <a:gd name="connsiteX123" fmla="*/ 28744 w 469905"/>
              <a:gd name="connsiteY123" fmla="*/ 84720 h 194593"/>
              <a:gd name="connsiteX124" fmla="*/ 29020 w 469905"/>
              <a:gd name="connsiteY124" fmla="*/ 84306 h 194593"/>
              <a:gd name="connsiteX125" fmla="*/ 29321 w 469905"/>
              <a:gd name="connsiteY125" fmla="*/ 84293 h 194593"/>
              <a:gd name="connsiteX126" fmla="*/ 29201 w 469905"/>
              <a:gd name="connsiteY126" fmla="*/ 83902 h 194593"/>
              <a:gd name="connsiteX127" fmla="*/ 29261 w 469905"/>
              <a:gd name="connsiteY127" fmla="*/ 83102 h 194593"/>
              <a:gd name="connsiteX128" fmla="*/ 29056 w 469905"/>
              <a:gd name="connsiteY128" fmla="*/ 83114 h 194593"/>
              <a:gd name="connsiteX129" fmla="*/ 28786 w 469905"/>
              <a:gd name="connsiteY129" fmla="*/ 83625 h 194593"/>
              <a:gd name="connsiteX130" fmla="*/ 28690 w 469905"/>
              <a:gd name="connsiteY130" fmla="*/ 83625 h 194593"/>
              <a:gd name="connsiteX131" fmla="*/ 28172 w 469905"/>
              <a:gd name="connsiteY131" fmla="*/ 83265 h 194593"/>
              <a:gd name="connsiteX132" fmla="*/ 28148 w 469905"/>
              <a:gd name="connsiteY132" fmla="*/ 82862 h 194593"/>
              <a:gd name="connsiteX133" fmla="*/ 28244 w 469905"/>
              <a:gd name="connsiteY133" fmla="*/ 82759 h 194593"/>
              <a:gd name="connsiteX134" fmla="*/ 28641 w 469905"/>
              <a:gd name="connsiteY134" fmla="*/ 82741 h 194593"/>
              <a:gd name="connsiteX135" fmla="*/ 28726 w 469905"/>
              <a:gd name="connsiteY135" fmla="*/ 82441 h 194593"/>
              <a:gd name="connsiteX136" fmla="*/ 28617 w 469905"/>
              <a:gd name="connsiteY136" fmla="*/ 82242 h 194593"/>
              <a:gd name="connsiteX137" fmla="*/ 28413 w 469905"/>
              <a:gd name="connsiteY137" fmla="*/ 82158 h 194593"/>
              <a:gd name="connsiteX138" fmla="*/ 28401 w 469905"/>
              <a:gd name="connsiteY138" fmla="*/ 81959 h 194593"/>
              <a:gd name="connsiteX139" fmla="*/ 28100 w 469905"/>
              <a:gd name="connsiteY139" fmla="*/ 81875 h 194593"/>
              <a:gd name="connsiteX140" fmla="*/ 28286 w 469905"/>
              <a:gd name="connsiteY140" fmla="*/ 81664 h 194593"/>
              <a:gd name="connsiteX141" fmla="*/ 28268 w 469905"/>
              <a:gd name="connsiteY141" fmla="*/ 81364 h 194593"/>
              <a:gd name="connsiteX142" fmla="*/ 28449 w 469905"/>
              <a:gd name="connsiteY142" fmla="*/ 81063 h 194593"/>
              <a:gd name="connsiteX143" fmla="*/ 28738 w 469905"/>
              <a:gd name="connsiteY143" fmla="*/ 80846 h 194593"/>
              <a:gd name="connsiteX144" fmla="*/ 28840 w 469905"/>
              <a:gd name="connsiteY144" fmla="*/ 80846 h 194593"/>
              <a:gd name="connsiteX145" fmla="*/ 29261 w 469905"/>
              <a:gd name="connsiteY145" fmla="*/ 81219 h 194593"/>
              <a:gd name="connsiteX146" fmla="*/ 29442 w 469905"/>
              <a:gd name="connsiteY146" fmla="*/ 81009 h 194593"/>
              <a:gd name="connsiteX147" fmla="*/ 29429 w 469905"/>
              <a:gd name="connsiteY147" fmla="*/ 80708 h 194593"/>
              <a:gd name="connsiteX148" fmla="*/ 29610 w 469905"/>
              <a:gd name="connsiteY148" fmla="*/ 80407 h 194593"/>
              <a:gd name="connsiteX149" fmla="*/ 29201 w 469905"/>
              <a:gd name="connsiteY149" fmla="*/ 80227 h 194593"/>
              <a:gd name="connsiteX150" fmla="*/ 29183 w 469905"/>
              <a:gd name="connsiteY150" fmla="*/ 79830 h 194593"/>
              <a:gd name="connsiteX151" fmla="*/ 29369 w 469905"/>
              <a:gd name="connsiteY151" fmla="*/ 79625 h 194593"/>
              <a:gd name="connsiteX152" fmla="*/ 29664 w 469905"/>
              <a:gd name="connsiteY152" fmla="*/ 79505 h 194593"/>
              <a:gd name="connsiteX153" fmla="*/ 29658 w 469905"/>
              <a:gd name="connsiteY153" fmla="*/ 79408 h 194593"/>
              <a:gd name="connsiteX154" fmla="*/ 29351 w 469905"/>
              <a:gd name="connsiteY154" fmla="*/ 79228 h 194593"/>
              <a:gd name="connsiteX155" fmla="*/ 29056 w 469905"/>
              <a:gd name="connsiteY155" fmla="*/ 79342 h 194593"/>
              <a:gd name="connsiteX156" fmla="*/ 29147 w 469905"/>
              <a:gd name="connsiteY156" fmla="*/ 79138 h 194593"/>
              <a:gd name="connsiteX157" fmla="*/ 29327 w 469905"/>
              <a:gd name="connsiteY157" fmla="*/ 78837 h 194593"/>
              <a:gd name="connsiteX158" fmla="*/ 29501 w 469905"/>
              <a:gd name="connsiteY158" fmla="*/ 78326 h 194593"/>
              <a:gd name="connsiteX159" fmla="*/ 29393 w 469905"/>
              <a:gd name="connsiteY159" fmla="*/ 78133 h 194593"/>
              <a:gd name="connsiteX160" fmla="*/ 29574 w 469905"/>
              <a:gd name="connsiteY160" fmla="*/ 77923 h 194593"/>
              <a:gd name="connsiteX161" fmla="*/ 29682 w 469905"/>
              <a:gd name="connsiteY161" fmla="*/ 78019 h 194593"/>
              <a:gd name="connsiteX162" fmla="*/ 29598 w 469905"/>
              <a:gd name="connsiteY162" fmla="*/ 78320 h 194593"/>
              <a:gd name="connsiteX163" fmla="*/ 29706 w 469905"/>
              <a:gd name="connsiteY163" fmla="*/ 78416 h 194593"/>
              <a:gd name="connsiteX164" fmla="*/ 29995 w 469905"/>
              <a:gd name="connsiteY164" fmla="*/ 78296 h 194593"/>
              <a:gd name="connsiteX165" fmla="*/ 30398 w 469905"/>
              <a:gd name="connsiteY165" fmla="*/ 78380 h 194593"/>
              <a:gd name="connsiteX166" fmla="*/ 30482 w 469905"/>
              <a:gd name="connsiteY166" fmla="*/ 78079 h 194593"/>
              <a:gd name="connsiteX167" fmla="*/ 30265 w 469905"/>
              <a:gd name="connsiteY167" fmla="*/ 77790 h 194593"/>
              <a:gd name="connsiteX168" fmla="*/ 29874 w 469905"/>
              <a:gd name="connsiteY168" fmla="*/ 77911 h 194593"/>
              <a:gd name="connsiteX169" fmla="*/ 29664 w 469905"/>
              <a:gd name="connsiteY169" fmla="*/ 77622 h 194593"/>
              <a:gd name="connsiteX170" fmla="*/ 29652 w 469905"/>
              <a:gd name="connsiteY170" fmla="*/ 77424 h 194593"/>
              <a:gd name="connsiteX171" fmla="*/ 29838 w 469905"/>
              <a:gd name="connsiteY171" fmla="*/ 77219 h 194593"/>
              <a:gd name="connsiteX172" fmla="*/ 30037 w 469905"/>
              <a:gd name="connsiteY172" fmla="*/ 77207 h 194593"/>
              <a:gd name="connsiteX173" fmla="*/ 30446 w 469905"/>
              <a:gd name="connsiteY173" fmla="*/ 77483 h 194593"/>
              <a:gd name="connsiteX174" fmla="*/ 30639 w 469905"/>
              <a:gd name="connsiteY174" fmla="*/ 77375 h 194593"/>
              <a:gd name="connsiteX175" fmla="*/ 30626 w 469905"/>
              <a:gd name="connsiteY175" fmla="*/ 77074 h 194593"/>
              <a:gd name="connsiteX176" fmla="*/ 30308 w 469905"/>
              <a:gd name="connsiteY176" fmla="*/ 76695 h 194593"/>
              <a:gd name="connsiteX177" fmla="*/ 29887 w 469905"/>
              <a:gd name="connsiteY177" fmla="*/ 76322 h 194593"/>
              <a:gd name="connsiteX178" fmla="*/ 29550 w 469905"/>
              <a:gd name="connsiteY178" fmla="*/ 75444 h 194593"/>
              <a:gd name="connsiteX179" fmla="*/ 29520 w 469905"/>
              <a:gd name="connsiteY179" fmla="*/ 74951 h 194593"/>
              <a:gd name="connsiteX180" fmla="*/ 30320 w 469905"/>
              <a:gd name="connsiteY180" fmla="*/ 73122 h 194593"/>
              <a:gd name="connsiteX181" fmla="*/ 29363 w 469905"/>
              <a:gd name="connsiteY181" fmla="*/ 71979 h 194593"/>
              <a:gd name="connsiteX182" fmla="*/ 29417 w 469905"/>
              <a:gd name="connsiteY182" fmla="*/ 71083 h 194593"/>
              <a:gd name="connsiteX183" fmla="*/ 29724 w 469905"/>
              <a:gd name="connsiteY183" fmla="*/ 69380 h 194593"/>
              <a:gd name="connsiteX184" fmla="*/ 29002 w 469905"/>
              <a:gd name="connsiteY184" fmla="*/ 68923 h 194593"/>
              <a:gd name="connsiteX185" fmla="*/ 29634 w 469905"/>
              <a:gd name="connsiteY185" fmla="*/ 67696 h 194593"/>
              <a:gd name="connsiteX186" fmla="*/ 27197 w 469905"/>
              <a:gd name="connsiteY186" fmla="*/ 66637 h 194593"/>
              <a:gd name="connsiteX187" fmla="*/ 26620 w 469905"/>
              <a:gd name="connsiteY187" fmla="*/ 66962 h 194593"/>
              <a:gd name="connsiteX188" fmla="*/ 24105 w 469905"/>
              <a:gd name="connsiteY188" fmla="*/ 66300 h 194593"/>
              <a:gd name="connsiteX189" fmla="*/ 23348 w 469905"/>
              <a:gd name="connsiteY189" fmla="*/ 65151 h 194593"/>
              <a:gd name="connsiteX190" fmla="*/ 23119 w 469905"/>
              <a:gd name="connsiteY190" fmla="*/ 64568 h 194593"/>
              <a:gd name="connsiteX191" fmla="*/ 22198 w 469905"/>
              <a:gd name="connsiteY191" fmla="*/ 64020 h 194593"/>
              <a:gd name="connsiteX192" fmla="*/ 20767 w 469905"/>
              <a:gd name="connsiteY192" fmla="*/ 61415 h 194593"/>
              <a:gd name="connsiteX193" fmla="*/ 20719 w 469905"/>
              <a:gd name="connsiteY193" fmla="*/ 60423 h 194593"/>
              <a:gd name="connsiteX194" fmla="*/ 19022 w 469905"/>
              <a:gd name="connsiteY194" fmla="*/ 60314 h 194593"/>
              <a:gd name="connsiteX195" fmla="*/ 20057 w 469905"/>
              <a:gd name="connsiteY195" fmla="*/ 59172 h 194593"/>
              <a:gd name="connsiteX196" fmla="*/ 19251 w 469905"/>
              <a:gd name="connsiteY196" fmla="*/ 58913 h 194593"/>
              <a:gd name="connsiteX197" fmla="*/ 18908 w 469905"/>
              <a:gd name="connsiteY197" fmla="*/ 58137 h 194593"/>
              <a:gd name="connsiteX198" fmla="*/ 20135 w 469905"/>
              <a:gd name="connsiteY198" fmla="*/ 56886 h 194593"/>
              <a:gd name="connsiteX199" fmla="*/ 19581 w 469905"/>
              <a:gd name="connsiteY199" fmla="*/ 55821 h 194593"/>
              <a:gd name="connsiteX200" fmla="*/ 21025 w 469905"/>
              <a:gd name="connsiteY200" fmla="*/ 54948 h 194593"/>
              <a:gd name="connsiteX201" fmla="*/ 20376 w 469905"/>
              <a:gd name="connsiteY201" fmla="*/ 53889 h 194593"/>
              <a:gd name="connsiteX202" fmla="*/ 20033 w 469905"/>
              <a:gd name="connsiteY202" fmla="*/ 51231 h 194593"/>
              <a:gd name="connsiteX203" fmla="*/ 19509 w 469905"/>
              <a:gd name="connsiteY203" fmla="*/ 50665 h 194593"/>
              <a:gd name="connsiteX204" fmla="*/ 19588 w 469905"/>
              <a:gd name="connsiteY204" fmla="*/ 50262 h 194593"/>
              <a:gd name="connsiteX205" fmla="*/ 19455 w 469905"/>
              <a:gd name="connsiteY205" fmla="*/ 49672 h 194593"/>
              <a:gd name="connsiteX206" fmla="*/ 20568 w 469905"/>
              <a:gd name="connsiteY206" fmla="*/ 48126 h 194593"/>
              <a:gd name="connsiteX207" fmla="*/ 21356 w 469905"/>
              <a:gd name="connsiteY207" fmla="*/ 48084 h 194593"/>
              <a:gd name="connsiteX208" fmla="*/ 21982 w 469905"/>
              <a:gd name="connsiteY208" fmla="*/ 46761 h 194593"/>
              <a:gd name="connsiteX209" fmla="*/ 21988 w 469905"/>
              <a:gd name="connsiteY209" fmla="*/ 46857 h 194593"/>
              <a:gd name="connsiteX210" fmla="*/ 63611 w 469905"/>
              <a:gd name="connsiteY210" fmla="*/ 43675 h 194593"/>
              <a:gd name="connsiteX211" fmla="*/ 62239 w 469905"/>
              <a:gd name="connsiteY211" fmla="*/ 27071 h 194593"/>
              <a:gd name="connsiteX212" fmla="*/ 78843 w 469905"/>
              <a:gd name="connsiteY212" fmla="*/ 25808 h 194593"/>
              <a:gd name="connsiteX213" fmla="*/ 79342 w 469905"/>
              <a:gd name="connsiteY213" fmla="*/ 31433 h 194593"/>
              <a:gd name="connsiteX214" fmla="*/ 80016 w 469905"/>
              <a:gd name="connsiteY214" fmla="*/ 42321 h 194593"/>
              <a:gd name="connsiteX215" fmla="*/ 121423 w 469905"/>
              <a:gd name="connsiteY215" fmla="*/ 38850 h 194593"/>
              <a:gd name="connsiteX216" fmla="*/ 121122 w 469905"/>
              <a:gd name="connsiteY216" fmla="*/ 34994 h 194593"/>
              <a:gd name="connsiteX217" fmla="*/ 131782 w 469905"/>
              <a:gd name="connsiteY217" fmla="*/ 33935 h 194593"/>
              <a:gd name="connsiteX218" fmla="*/ 131541 w 469905"/>
              <a:gd name="connsiteY218" fmla="*/ 31270 h 194593"/>
              <a:gd name="connsiteX219" fmla="*/ 137076 w 469905"/>
              <a:gd name="connsiteY219" fmla="*/ 30681 h 194593"/>
              <a:gd name="connsiteX220" fmla="*/ 139952 w 469905"/>
              <a:gd name="connsiteY220" fmla="*/ 30729 h 194593"/>
              <a:gd name="connsiteX221" fmla="*/ 153487 w 469905"/>
              <a:gd name="connsiteY221" fmla="*/ 29520 h 194593"/>
              <a:gd name="connsiteX222" fmla="*/ 161001 w 469905"/>
              <a:gd name="connsiteY222" fmla="*/ 28924 h 194593"/>
              <a:gd name="connsiteX223" fmla="*/ 178789 w 469905"/>
              <a:gd name="connsiteY223" fmla="*/ 27396 h 194593"/>
              <a:gd name="connsiteX224" fmla="*/ 178188 w 469905"/>
              <a:gd name="connsiteY224" fmla="*/ 17897 h 194593"/>
              <a:gd name="connsiteX225" fmla="*/ 194888 w 469905"/>
              <a:gd name="connsiteY225" fmla="*/ 16423 h 194593"/>
              <a:gd name="connsiteX226" fmla="*/ 201505 w 469905"/>
              <a:gd name="connsiteY226" fmla="*/ 15882 h 194593"/>
              <a:gd name="connsiteX227" fmla="*/ 201379 w 469905"/>
              <a:gd name="connsiteY227" fmla="*/ 17175 h 194593"/>
              <a:gd name="connsiteX228" fmla="*/ 208694 w 469905"/>
              <a:gd name="connsiteY228" fmla="*/ 16694 h 194593"/>
              <a:gd name="connsiteX229" fmla="*/ 229936 w 469905"/>
              <a:gd name="connsiteY229" fmla="*/ 14775 h 194593"/>
              <a:gd name="connsiteX230" fmla="*/ 233990 w 469905"/>
              <a:gd name="connsiteY230" fmla="*/ 14462 h 194593"/>
              <a:gd name="connsiteX231" fmla="*/ 259864 w 469905"/>
              <a:gd name="connsiteY231" fmla="*/ 12014 h 194593"/>
              <a:gd name="connsiteX232" fmla="*/ 264316 w 469905"/>
              <a:gd name="connsiteY232" fmla="*/ 11677 h 194593"/>
              <a:gd name="connsiteX233" fmla="*/ 265146 w 469905"/>
              <a:gd name="connsiteY233" fmla="*/ 19876 h 194593"/>
              <a:gd name="connsiteX234" fmla="*/ 276203 w 469905"/>
              <a:gd name="connsiteY234" fmla="*/ 18793 h 194593"/>
              <a:gd name="connsiteX235" fmla="*/ 277857 w 469905"/>
              <a:gd name="connsiteY235" fmla="*/ 35187 h 194593"/>
              <a:gd name="connsiteX236" fmla="*/ 280625 w 469905"/>
              <a:gd name="connsiteY236" fmla="*/ 34946 h 194593"/>
              <a:gd name="connsiteX237" fmla="*/ 281208 w 469905"/>
              <a:gd name="connsiteY237" fmla="*/ 40366 h 194593"/>
              <a:gd name="connsiteX238" fmla="*/ 283975 w 469905"/>
              <a:gd name="connsiteY238" fmla="*/ 40126 h 194593"/>
              <a:gd name="connsiteX239" fmla="*/ 284192 w 469905"/>
              <a:gd name="connsiteY239" fmla="*/ 44276 h 194593"/>
              <a:gd name="connsiteX240" fmla="*/ 291393 w 469905"/>
              <a:gd name="connsiteY240" fmla="*/ 37749 h 194593"/>
              <a:gd name="connsiteX241" fmla="*/ 292085 w 469905"/>
              <a:gd name="connsiteY241" fmla="*/ 37713 h 194593"/>
              <a:gd name="connsiteX242" fmla="*/ 292783 w 469905"/>
              <a:gd name="connsiteY242" fmla="*/ 35788 h 194593"/>
              <a:gd name="connsiteX243" fmla="*/ 292368 w 469905"/>
              <a:gd name="connsiteY243" fmla="*/ 33623 h 194593"/>
              <a:gd name="connsiteX244" fmla="*/ 292668 w 469905"/>
              <a:gd name="connsiteY244" fmla="*/ 31728 h 194593"/>
              <a:gd name="connsiteX245" fmla="*/ 295171 w 469905"/>
              <a:gd name="connsiteY245" fmla="*/ 30302 h 194593"/>
              <a:gd name="connsiteX246" fmla="*/ 296837 w 469905"/>
              <a:gd name="connsiteY246" fmla="*/ 28034 h 194593"/>
              <a:gd name="connsiteX247" fmla="*/ 298618 w 469905"/>
              <a:gd name="connsiteY247" fmla="*/ 27841 h 194593"/>
              <a:gd name="connsiteX248" fmla="*/ 299406 w 469905"/>
              <a:gd name="connsiteY248" fmla="*/ 29682 h 194593"/>
              <a:gd name="connsiteX249" fmla="*/ 301861 w 469905"/>
              <a:gd name="connsiteY249" fmla="*/ 31042 h 194593"/>
              <a:gd name="connsiteX250" fmla="*/ 303521 w 469905"/>
              <a:gd name="connsiteY250" fmla="*/ 28672 h 194593"/>
              <a:gd name="connsiteX251" fmla="*/ 305963 w 469905"/>
              <a:gd name="connsiteY251" fmla="*/ 29736 h 194593"/>
              <a:gd name="connsiteX252" fmla="*/ 306414 w 469905"/>
              <a:gd name="connsiteY252" fmla="*/ 28918 h 194593"/>
              <a:gd name="connsiteX253" fmla="*/ 307996 w 469905"/>
              <a:gd name="connsiteY253" fmla="*/ 28834 h 194593"/>
              <a:gd name="connsiteX254" fmla="*/ 308851 w 469905"/>
              <a:gd name="connsiteY254" fmla="*/ 26211 h 194593"/>
              <a:gd name="connsiteX255" fmla="*/ 308490 w 469905"/>
              <a:gd name="connsiteY255" fmla="*/ 24936 h 194593"/>
              <a:gd name="connsiteX256" fmla="*/ 308995 w 469905"/>
              <a:gd name="connsiteY256" fmla="*/ 21338 h 194593"/>
              <a:gd name="connsiteX257" fmla="*/ 310938 w 469905"/>
              <a:gd name="connsiteY257" fmla="*/ 20544 h 194593"/>
              <a:gd name="connsiteX258" fmla="*/ 312490 w 469905"/>
              <a:gd name="connsiteY258" fmla="*/ 21747 h 194593"/>
              <a:gd name="connsiteX259" fmla="*/ 315137 w 469905"/>
              <a:gd name="connsiteY259" fmla="*/ 22999 h 194593"/>
              <a:gd name="connsiteX260" fmla="*/ 316900 w 469905"/>
              <a:gd name="connsiteY260" fmla="*/ 22608 h 194593"/>
              <a:gd name="connsiteX261" fmla="*/ 326471 w 469905"/>
              <a:gd name="connsiteY261" fmla="*/ 17735 h 194593"/>
              <a:gd name="connsiteX262" fmla="*/ 327403 w 469905"/>
              <a:gd name="connsiteY262" fmla="*/ 18487 h 194593"/>
              <a:gd name="connsiteX263" fmla="*/ 329286 w 469905"/>
              <a:gd name="connsiteY263" fmla="*/ 18384 h 194593"/>
              <a:gd name="connsiteX264" fmla="*/ 329828 w 469905"/>
              <a:gd name="connsiteY264" fmla="*/ 19347 h 194593"/>
              <a:gd name="connsiteX265" fmla="*/ 331609 w 469905"/>
              <a:gd name="connsiteY265" fmla="*/ 19154 h 194593"/>
              <a:gd name="connsiteX266" fmla="*/ 336084 w 469905"/>
              <a:gd name="connsiteY266" fmla="*/ 21200 h 194593"/>
              <a:gd name="connsiteX267" fmla="*/ 350209 w 469905"/>
              <a:gd name="connsiteY267" fmla="*/ 19864 h 194593"/>
              <a:gd name="connsiteX268" fmla="*/ 357904 w 469905"/>
              <a:gd name="connsiteY268" fmla="*/ 18962 h 194593"/>
              <a:gd name="connsiteX269" fmla="*/ 355269 w 469905"/>
              <a:gd name="connsiteY269" fmla="*/ 17909 h 194593"/>
              <a:gd name="connsiteX270" fmla="*/ 354348 w 469905"/>
              <a:gd name="connsiteY270" fmla="*/ 15575 h 194593"/>
              <a:gd name="connsiteX271" fmla="*/ 351611 w 469905"/>
              <a:gd name="connsiteY271" fmla="*/ 12543 h 194593"/>
              <a:gd name="connsiteX272" fmla="*/ 350907 w 469905"/>
              <a:gd name="connsiteY272" fmla="*/ 10498 h 194593"/>
              <a:gd name="connsiteX273" fmla="*/ 349728 w 469905"/>
              <a:gd name="connsiteY273" fmla="*/ 8874 h 194593"/>
              <a:gd name="connsiteX274" fmla="*/ 347460 w 469905"/>
              <a:gd name="connsiteY274" fmla="*/ 9192 h 194593"/>
              <a:gd name="connsiteX275" fmla="*/ 346414 w 469905"/>
              <a:gd name="connsiteY275" fmla="*/ 8152 h 194593"/>
              <a:gd name="connsiteX276" fmla="*/ 345896 w 469905"/>
              <a:gd name="connsiteY276" fmla="*/ 5800 h 194593"/>
              <a:gd name="connsiteX277" fmla="*/ 343971 w 469905"/>
              <a:gd name="connsiteY277" fmla="*/ 3122 h 194593"/>
              <a:gd name="connsiteX278" fmla="*/ 343447 w 469905"/>
              <a:gd name="connsiteY278" fmla="*/ 764 h 194593"/>
              <a:gd name="connsiteX279" fmla="*/ 352339 w 469905"/>
              <a:gd name="connsiteY279" fmla="*/ 0 h 194593"/>
              <a:gd name="connsiteX280" fmla="*/ 352393 w 469905"/>
              <a:gd name="connsiteY280" fmla="*/ 993 h 194593"/>
              <a:gd name="connsiteX281" fmla="*/ 354078 w 469905"/>
              <a:gd name="connsiteY281" fmla="*/ 2888 h 194593"/>
              <a:gd name="connsiteX282" fmla="*/ 355311 w 469905"/>
              <a:gd name="connsiteY282" fmla="*/ 3718 h 194593"/>
              <a:gd name="connsiteX283" fmla="*/ 357116 w 469905"/>
              <a:gd name="connsiteY283" fmla="*/ 3916 h 194593"/>
              <a:gd name="connsiteX284" fmla="*/ 359612 w 469905"/>
              <a:gd name="connsiteY284" fmla="*/ 6166 h 194593"/>
              <a:gd name="connsiteX285" fmla="*/ 359221 w 469905"/>
              <a:gd name="connsiteY285" fmla="*/ 6287 h 194593"/>
              <a:gd name="connsiteX286" fmla="*/ 363251 w 469905"/>
              <a:gd name="connsiteY286" fmla="*/ 9355 h 194593"/>
              <a:gd name="connsiteX287" fmla="*/ 363925 w 469905"/>
              <a:gd name="connsiteY287" fmla="*/ 10804 h 194593"/>
              <a:gd name="connsiteX288" fmla="*/ 363588 w 469905"/>
              <a:gd name="connsiteY288" fmla="*/ 11917 h 194593"/>
              <a:gd name="connsiteX289" fmla="*/ 364563 w 469905"/>
              <a:gd name="connsiteY289" fmla="*/ 13554 h 194593"/>
              <a:gd name="connsiteX290" fmla="*/ 365808 w 469905"/>
              <a:gd name="connsiteY290" fmla="*/ 14576 h 194593"/>
              <a:gd name="connsiteX291" fmla="*/ 365580 w 469905"/>
              <a:gd name="connsiteY291" fmla="*/ 15882 h 194593"/>
              <a:gd name="connsiteX292" fmla="*/ 366698 w 469905"/>
              <a:gd name="connsiteY292" fmla="*/ 18204 h 194593"/>
              <a:gd name="connsiteX293" fmla="*/ 366271 w 469905"/>
              <a:gd name="connsiteY293" fmla="*/ 21404 h 194593"/>
              <a:gd name="connsiteX294" fmla="*/ 363955 w 469905"/>
              <a:gd name="connsiteY294" fmla="*/ 22716 h 194593"/>
              <a:gd name="connsiteX295" fmla="*/ 363432 w 469905"/>
              <a:gd name="connsiteY295" fmla="*/ 24130 h 194593"/>
              <a:gd name="connsiteX296" fmla="*/ 367294 w 469905"/>
              <a:gd name="connsiteY296" fmla="*/ 25814 h 194593"/>
              <a:gd name="connsiteX297" fmla="*/ 367715 w 469905"/>
              <a:gd name="connsiteY297" fmla="*/ 28076 h 194593"/>
              <a:gd name="connsiteX298" fmla="*/ 367439 w 469905"/>
              <a:gd name="connsiteY298" fmla="*/ 30374 h 194593"/>
              <a:gd name="connsiteX299" fmla="*/ 368822 w 469905"/>
              <a:gd name="connsiteY299" fmla="*/ 34073 h 194593"/>
              <a:gd name="connsiteX300" fmla="*/ 371986 w 469905"/>
              <a:gd name="connsiteY300" fmla="*/ 37683 h 194593"/>
              <a:gd name="connsiteX301" fmla="*/ 375012 w 469905"/>
              <a:gd name="connsiteY301" fmla="*/ 40396 h 194593"/>
              <a:gd name="connsiteX302" fmla="*/ 374585 w 469905"/>
              <a:gd name="connsiteY302" fmla="*/ 41708 h 194593"/>
              <a:gd name="connsiteX303" fmla="*/ 375175 w 469905"/>
              <a:gd name="connsiteY303" fmla="*/ 43464 h 194593"/>
              <a:gd name="connsiteX304" fmla="*/ 377437 w 469905"/>
              <a:gd name="connsiteY304" fmla="*/ 45028 h 194593"/>
              <a:gd name="connsiteX305" fmla="*/ 379663 w 469905"/>
              <a:gd name="connsiteY305" fmla="*/ 45907 h 194593"/>
              <a:gd name="connsiteX306" fmla="*/ 382448 w 469905"/>
              <a:gd name="connsiteY306" fmla="*/ 45967 h 194593"/>
              <a:gd name="connsiteX307" fmla="*/ 385011 w 469905"/>
              <a:gd name="connsiteY307" fmla="*/ 45528 h 194593"/>
              <a:gd name="connsiteX308" fmla="*/ 388572 w 469905"/>
              <a:gd name="connsiteY308" fmla="*/ 45347 h 194593"/>
              <a:gd name="connsiteX309" fmla="*/ 390768 w 469905"/>
              <a:gd name="connsiteY309" fmla="*/ 45624 h 194593"/>
              <a:gd name="connsiteX310" fmla="*/ 394107 w 469905"/>
              <a:gd name="connsiteY310" fmla="*/ 46839 h 194593"/>
              <a:gd name="connsiteX311" fmla="*/ 392169 w 469905"/>
              <a:gd name="connsiteY311" fmla="*/ 51507 h 194593"/>
              <a:gd name="connsiteX312" fmla="*/ 392434 w 469905"/>
              <a:gd name="connsiteY312" fmla="*/ 52783 h 194593"/>
              <a:gd name="connsiteX313" fmla="*/ 395526 w 469905"/>
              <a:gd name="connsiteY313" fmla="*/ 54900 h 194593"/>
              <a:gd name="connsiteX314" fmla="*/ 395484 w 469905"/>
              <a:gd name="connsiteY314" fmla="*/ 55995 h 194593"/>
              <a:gd name="connsiteX315" fmla="*/ 396507 w 469905"/>
              <a:gd name="connsiteY315" fmla="*/ 58522 h 194593"/>
              <a:gd name="connsiteX316" fmla="*/ 396790 w 469905"/>
              <a:gd name="connsiteY316" fmla="*/ 61885 h 194593"/>
              <a:gd name="connsiteX317" fmla="*/ 396158 w 469905"/>
              <a:gd name="connsiteY317" fmla="*/ 63106 h 194593"/>
              <a:gd name="connsiteX318" fmla="*/ 398245 w 469905"/>
              <a:gd name="connsiteY318" fmla="*/ 65079 h 194593"/>
              <a:gd name="connsiteX319" fmla="*/ 398107 w 469905"/>
              <a:gd name="connsiteY319" fmla="*/ 66282 h 194593"/>
              <a:gd name="connsiteX320" fmla="*/ 396844 w 469905"/>
              <a:gd name="connsiteY320" fmla="*/ 68532 h 194593"/>
              <a:gd name="connsiteX321" fmla="*/ 398336 w 469905"/>
              <a:gd name="connsiteY321" fmla="*/ 70535 h 194593"/>
              <a:gd name="connsiteX322" fmla="*/ 410578 w 469905"/>
              <a:gd name="connsiteY322" fmla="*/ 69296 h 194593"/>
              <a:gd name="connsiteX323" fmla="*/ 410608 w 469905"/>
              <a:gd name="connsiteY323" fmla="*/ 69892 h 194593"/>
              <a:gd name="connsiteX324" fmla="*/ 412533 w 469905"/>
              <a:gd name="connsiteY324" fmla="*/ 70583 h 194593"/>
              <a:gd name="connsiteX325" fmla="*/ 413014 w 469905"/>
              <a:gd name="connsiteY325" fmla="*/ 72244 h 194593"/>
              <a:gd name="connsiteX326" fmla="*/ 414434 w 469905"/>
              <a:gd name="connsiteY326" fmla="*/ 74650 h 194593"/>
              <a:gd name="connsiteX327" fmla="*/ 414109 w 469905"/>
              <a:gd name="connsiteY327" fmla="*/ 76058 h 194593"/>
              <a:gd name="connsiteX328" fmla="*/ 415102 w 469905"/>
              <a:gd name="connsiteY328" fmla="*/ 77989 h 194593"/>
              <a:gd name="connsiteX329" fmla="*/ 417616 w 469905"/>
              <a:gd name="connsiteY329" fmla="*/ 76665 h 194593"/>
              <a:gd name="connsiteX330" fmla="*/ 419999 w 469905"/>
              <a:gd name="connsiteY330" fmla="*/ 76641 h 194593"/>
              <a:gd name="connsiteX331" fmla="*/ 430947 w 469905"/>
              <a:gd name="connsiteY331" fmla="*/ 75468 h 194593"/>
              <a:gd name="connsiteX332" fmla="*/ 433516 w 469905"/>
              <a:gd name="connsiteY332" fmla="*/ 78909 h 194593"/>
              <a:gd name="connsiteX333" fmla="*/ 435477 w 469905"/>
              <a:gd name="connsiteY333" fmla="*/ 80395 h 194593"/>
              <a:gd name="connsiteX334" fmla="*/ 436470 w 469905"/>
              <a:gd name="connsiteY334" fmla="*/ 80341 h 194593"/>
              <a:gd name="connsiteX335" fmla="*/ 437739 w 469905"/>
              <a:gd name="connsiteY335" fmla="*/ 78091 h 194593"/>
              <a:gd name="connsiteX336" fmla="*/ 438431 w 469905"/>
              <a:gd name="connsiteY336" fmla="*/ 77953 h 194593"/>
              <a:gd name="connsiteX337" fmla="*/ 439219 w 469905"/>
              <a:gd name="connsiteY337" fmla="*/ 79800 h 194593"/>
              <a:gd name="connsiteX338" fmla="*/ 438076 w 469905"/>
              <a:gd name="connsiteY338" fmla="*/ 84528 h 194593"/>
              <a:gd name="connsiteX339" fmla="*/ 437264 w 469905"/>
              <a:gd name="connsiteY339" fmla="*/ 86056 h 194593"/>
              <a:gd name="connsiteX340" fmla="*/ 433714 w 469905"/>
              <a:gd name="connsiteY340" fmla="*/ 86441 h 194593"/>
              <a:gd name="connsiteX341" fmla="*/ 433853 w 469905"/>
              <a:gd name="connsiteY341" fmla="*/ 89112 h 194593"/>
              <a:gd name="connsiteX342" fmla="*/ 434984 w 469905"/>
              <a:gd name="connsiteY342" fmla="*/ 91735 h 194593"/>
              <a:gd name="connsiteX343" fmla="*/ 399792 w 469905"/>
              <a:gd name="connsiteY343" fmla="*/ 98154 h 194593"/>
              <a:gd name="connsiteX344" fmla="*/ 399972 w 469905"/>
              <a:gd name="connsiteY344" fmla="*/ 99730 h 194593"/>
              <a:gd name="connsiteX345" fmla="*/ 410373 w 469905"/>
              <a:gd name="connsiteY345" fmla="*/ 106925 h 194593"/>
              <a:gd name="connsiteX346" fmla="*/ 410903 w 469905"/>
              <a:gd name="connsiteY346" fmla="*/ 107592 h 194593"/>
              <a:gd name="connsiteX347" fmla="*/ 412954 w 469905"/>
              <a:gd name="connsiteY347" fmla="*/ 112646 h 194593"/>
              <a:gd name="connsiteX348" fmla="*/ 418182 w 469905"/>
              <a:gd name="connsiteY348" fmla="*/ 119516 h 194593"/>
              <a:gd name="connsiteX349" fmla="*/ 417111 w 469905"/>
              <a:gd name="connsiteY349" fmla="*/ 129303 h 194593"/>
              <a:gd name="connsiteX350" fmla="*/ 423103 w 469905"/>
              <a:gd name="connsiteY350" fmla="*/ 131963 h 194593"/>
              <a:gd name="connsiteX351" fmla="*/ 431807 w 469905"/>
              <a:gd name="connsiteY351" fmla="*/ 131307 h 194593"/>
              <a:gd name="connsiteX352" fmla="*/ 443514 w 469905"/>
              <a:gd name="connsiteY352" fmla="*/ 133172 h 194593"/>
              <a:gd name="connsiteX353" fmla="*/ 445764 w 469905"/>
              <a:gd name="connsiteY353" fmla="*/ 132462 h 194593"/>
              <a:gd name="connsiteX354" fmla="*/ 449229 w 469905"/>
              <a:gd name="connsiteY354" fmla="*/ 134164 h 194593"/>
              <a:gd name="connsiteX355" fmla="*/ 452315 w 469905"/>
              <a:gd name="connsiteY355" fmla="*/ 136282 h 194593"/>
              <a:gd name="connsiteX356" fmla="*/ 450889 w 469905"/>
              <a:gd name="connsiteY356" fmla="*/ 137449 h 194593"/>
              <a:gd name="connsiteX357" fmla="*/ 451329 w 469905"/>
              <a:gd name="connsiteY357" fmla="*/ 140204 h 194593"/>
              <a:gd name="connsiteX358" fmla="*/ 453152 w 469905"/>
              <a:gd name="connsiteY358" fmla="*/ 140908 h 194593"/>
              <a:gd name="connsiteX359" fmla="*/ 453621 w 469905"/>
              <a:gd name="connsiteY359" fmla="*/ 140282 h 194593"/>
              <a:gd name="connsiteX360" fmla="*/ 455642 w 469905"/>
              <a:gd name="connsiteY360" fmla="*/ 140974 h 194593"/>
              <a:gd name="connsiteX361" fmla="*/ 457621 w 469905"/>
              <a:gd name="connsiteY361" fmla="*/ 140872 h 194593"/>
              <a:gd name="connsiteX362" fmla="*/ 458301 w 469905"/>
              <a:gd name="connsiteY362" fmla="*/ 142520 h 194593"/>
              <a:gd name="connsiteX363" fmla="*/ 459883 w 469905"/>
              <a:gd name="connsiteY363" fmla="*/ 144325 h 194593"/>
              <a:gd name="connsiteX364" fmla="*/ 459432 w 469905"/>
              <a:gd name="connsiteY364" fmla="*/ 145143 h 194593"/>
              <a:gd name="connsiteX365" fmla="*/ 461550 w 469905"/>
              <a:gd name="connsiteY365" fmla="*/ 147610 h 194593"/>
              <a:gd name="connsiteX366" fmla="*/ 463643 w 469905"/>
              <a:gd name="connsiteY366" fmla="*/ 151568 h 194593"/>
              <a:gd name="connsiteX367" fmla="*/ 464750 w 469905"/>
              <a:gd name="connsiteY367" fmla="*/ 151911 h 194593"/>
              <a:gd name="connsiteX368" fmla="*/ 465893 w 469905"/>
              <a:gd name="connsiteY368" fmla="*/ 150954 h 194593"/>
              <a:gd name="connsiteX369" fmla="*/ 469232 w 469905"/>
              <a:gd name="connsiteY369" fmla="*/ 152170 h 194593"/>
              <a:gd name="connsiteX370" fmla="*/ 469905 w 469905"/>
              <a:gd name="connsiteY370" fmla="*/ 153626 h 194593"/>
              <a:gd name="connsiteX371" fmla="*/ 468859 w 469905"/>
              <a:gd name="connsiteY371" fmla="*/ 154570 h 194593"/>
              <a:gd name="connsiteX372" fmla="*/ 467764 w 469905"/>
              <a:gd name="connsiteY372" fmla="*/ 154431 h 194593"/>
              <a:gd name="connsiteX373" fmla="*/ 466531 w 469905"/>
              <a:gd name="connsiteY373" fmla="*/ 155587 h 194593"/>
              <a:gd name="connsiteX374" fmla="*/ 464467 w 469905"/>
              <a:gd name="connsiteY374" fmla="*/ 155996 h 194593"/>
              <a:gd name="connsiteX375" fmla="*/ 463679 w 469905"/>
              <a:gd name="connsiteY375" fmla="*/ 157921 h 194593"/>
              <a:gd name="connsiteX376" fmla="*/ 460900 w 469905"/>
              <a:gd name="connsiteY376" fmla="*/ 157969 h 194593"/>
              <a:gd name="connsiteX377" fmla="*/ 460870 w 469905"/>
              <a:gd name="connsiteY377" fmla="*/ 159262 h 194593"/>
              <a:gd name="connsiteX378" fmla="*/ 458788 w 469905"/>
              <a:gd name="connsiteY378" fmla="*/ 159370 h 194593"/>
              <a:gd name="connsiteX379" fmla="*/ 458277 w 469905"/>
              <a:gd name="connsiteY379" fmla="*/ 160886 h 194593"/>
              <a:gd name="connsiteX380" fmla="*/ 457315 w 469905"/>
              <a:gd name="connsiteY380" fmla="*/ 161428 h 194593"/>
              <a:gd name="connsiteX381" fmla="*/ 455468 w 469905"/>
              <a:gd name="connsiteY381" fmla="*/ 160339 h 194593"/>
              <a:gd name="connsiteX382" fmla="*/ 454776 w 469905"/>
              <a:gd name="connsiteY382" fmla="*/ 158486 h 194593"/>
              <a:gd name="connsiteX383" fmla="*/ 453512 w 469905"/>
              <a:gd name="connsiteY383" fmla="*/ 159052 h 194593"/>
              <a:gd name="connsiteX384" fmla="*/ 449530 w 469905"/>
              <a:gd name="connsiteY384" fmla="*/ 162541 h 194593"/>
              <a:gd name="connsiteX385" fmla="*/ 448050 w 469905"/>
              <a:gd name="connsiteY385" fmla="*/ 164598 h 194593"/>
              <a:gd name="connsiteX386" fmla="*/ 441992 w 469905"/>
              <a:gd name="connsiteY386" fmla="*/ 158865 h 194593"/>
              <a:gd name="connsiteX387" fmla="*/ 441306 w 469905"/>
              <a:gd name="connsiteY387" fmla="*/ 157211 h 194593"/>
              <a:gd name="connsiteX388" fmla="*/ 441734 w 469905"/>
              <a:gd name="connsiteY388" fmla="*/ 155899 h 194593"/>
              <a:gd name="connsiteX389" fmla="*/ 443719 w 469905"/>
              <a:gd name="connsiteY389" fmla="*/ 154107 h 194593"/>
              <a:gd name="connsiteX390" fmla="*/ 443177 w 469905"/>
              <a:gd name="connsiteY390" fmla="*/ 151255 h 194593"/>
              <a:gd name="connsiteX391" fmla="*/ 443514 w 469905"/>
              <a:gd name="connsiteY391" fmla="*/ 150148 h 194593"/>
              <a:gd name="connsiteX392" fmla="*/ 439929 w 469905"/>
              <a:gd name="connsiteY392" fmla="*/ 151827 h 194593"/>
              <a:gd name="connsiteX393" fmla="*/ 438846 w 469905"/>
              <a:gd name="connsiteY393" fmla="*/ 151983 h 194593"/>
              <a:gd name="connsiteX394" fmla="*/ 436638 w 469905"/>
              <a:gd name="connsiteY394" fmla="*/ 153385 h 194593"/>
              <a:gd name="connsiteX395" fmla="*/ 435555 w 469905"/>
              <a:gd name="connsiteY395" fmla="*/ 153445 h 194593"/>
              <a:gd name="connsiteX396" fmla="*/ 430592 w 469905"/>
              <a:gd name="connsiteY396" fmla="*/ 155394 h 194593"/>
              <a:gd name="connsiteX397" fmla="*/ 430069 w 469905"/>
              <a:gd name="connsiteY397" fmla="*/ 153036 h 194593"/>
              <a:gd name="connsiteX398" fmla="*/ 428697 w 469905"/>
              <a:gd name="connsiteY398" fmla="*/ 151520 h 194593"/>
              <a:gd name="connsiteX399" fmla="*/ 429600 w 469905"/>
              <a:gd name="connsiteY399" fmla="*/ 151670 h 194593"/>
              <a:gd name="connsiteX400" fmla="*/ 430400 w 469905"/>
              <a:gd name="connsiteY400" fmla="*/ 149848 h 194593"/>
              <a:gd name="connsiteX401" fmla="*/ 431453 w 469905"/>
              <a:gd name="connsiteY401" fmla="*/ 149192 h 194593"/>
              <a:gd name="connsiteX402" fmla="*/ 432638 w 469905"/>
              <a:gd name="connsiteY402" fmla="*/ 147146 h 194593"/>
              <a:gd name="connsiteX403" fmla="*/ 431465 w 469905"/>
              <a:gd name="connsiteY403" fmla="*/ 145619 h 194593"/>
              <a:gd name="connsiteX404" fmla="*/ 420817 w 469905"/>
              <a:gd name="connsiteY404" fmla="*/ 145089 h 194593"/>
              <a:gd name="connsiteX405" fmla="*/ 417736 w 469905"/>
              <a:gd name="connsiteY405" fmla="*/ 158252 h 194593"/>
              <a:gd name="connsiteX406" fmla="*/ 415745 w 469905"/>
              <a:gd name="connsiteY406" fmla="*/ 167492 h 194593"/>
              <a:gd name="connsiteX407" fmla="*/ 414903 w 469905"/>
              <a:gd name="connsiteY407" fmla="*/ 174181 h 194593"/>
              <a:gd name="connsiteX408" fmla="*/ 415041 w 469905"/>
              <a:gd name="connsiteY408" fmla="*/ 178645 h 194593"/>
              <a:gd name="connsiteX409" fmla="*/ 414175 w 469905"/>
              <a:gd name="connsiteY409" fmla="*/ 186730 h 194593"/>
              <a:gd name="connsiteX410" fmla="*/ 410842 w 469905"/>
              <a:gd name="connsiteY410" fmla="*/ 189486 h 194593"/>
              <a:gd name="connsiteX411" fmla="*/ 408135 w 469905"/>
              <a:gd name="connsiteY411" fmla="*/ 185160 h 194593"/>
              <a:gd name="connsiteX412" fmla="*/ 406210 w 469905"/>
              <a:gd name="connsiteY412" fmla="*/ 184366 h 194593"/>
              <a:gd name="connsiteX413" fmla="*/ 405687 w 469905"/>
              <a:gd name="connsiteY413" fmla="*/ 180131 h 194593"/>
              <a:gd name="connsiteX414" fmla="*/ 403052 w 469905"/>
              <a:gd name="connsiteY414" fmla="*/ 179078 h 194593"/>
              <a:gd name="connsiteX415" fmla="*/ 404778 w 469905"/>
              <a:gd name="connsiteY415" fmla="*/ 177893 h 194593"/>
              <a:gd name="connsiteX416" fmla="*/ 403738 w 469905"/>
              <a:gd name="connsiteY416" fmla="*/ 177051 h 194593"/>
              <a:gd name="connsiteX417" fmla="*/ 400471 w 469905"/>
              <a:gd name="connsiteY417" fmla="*/ 179114 h 194593"/>
              <a:gd name="connsiteX418" fmla="*/ 396561 w 469905"/>
              <a:gd name="connsiteY418" fmla="*/ 180209 h 194593"/>
              <a:gd name="connsiteX419" fmla="*/ 397488 w 469905"/>
              <a:gd name="connsiteY419" fmla="*/ 178970 h 194593"/>
              <a:gd name="connsiteX420" fmla="*/ 398733 w 469905"/>
              <a:gd name="connsiteY420" fmla="*/ 176227 h 194593"/>
              <a:gd name="connsiteX421" fmla="*/ 397915 w 469905"/>
              <a:gd name="connsiteY421" fmla="*/ 173887 h 194593"/>
              <a:gd name="connsiteX422" fmla="*/ 396459 w 469905"/>
              <a:gd name="connsiteY422" fmla="*/ 172671 h 194593"/>
              <a:gd name="connsiteX423" fmla="*/ 396375 w 469905"/>
              <a:gd name="connsiteY423" fmla="*/ 169104 h 194593"/>
              <a:gd name="connsiteX424" fmla="*/ 395057 w 469905"/>
              <a:gd name="connsiteY424" fmla="*/ 166794 h 194593"/>
              <a:gd name="connsiteX425" fmla="*/ 392308 w 469905"/>
              <a:gd name="connsiteY425" fmla="*/ 159791 h 194593"/>
              <a:gd name="connsiteX426" fmla="*/ 388422 w 469905"/>
              <a:gd name="connsiteY426" fmla="*/ 159497 h 194593"/>
              <a:gd name="connsiteX427" fmla="*/ 385510 w 469905"/>
              <a:gd name="connsiteY427" fmla="*/ 160742 h 194593"/>
              <a:gd name="connsiteX428" fmla="*/ 380727 w 469905"/>
              <a:gd name="connsiteY428" fmla="*/ 162282 h 194593"/>
              <a:gd name="connsiteX429" fmla="*/ 377106 w 469905"/>
              <a:gd name="connsiteY429" fmla="*/ 161380 h 194593"/>
              <a:gd name="connsiteX430" fmla="*/ 378730 w 469905"/>
              <a:gd name="connsiteY430" fmla="*/ 160104 h 194593"/>
              <a:gd name="connsiteX431" fmla="*/ 378766 w 469905"/>
              <a:gd name="connsiteY431" fmla="*/ 158913 h 194593"/>
              <a:gd name="connsiteX432" fmla="*/ 379681 w 469905"/>
              <a:gd name="connsiteY432" fmla="*/ 157475 h 194593"/>
              <a:gd name="connsiteX433" fmla="*/ 380409 w 469905"/>
              <a:gd name="connsiteY433" fmla="*/ 154359 h 194593"/>
              <a:gd name="connsiteX434" fmla="*/ 379897 w 469905"/>
              <a:gd name="connsiteY434" fmla="*/ 152104 h 194593"/>
              <a:gd name="connsiteX435" fmla="*/ 380246 w 469905"/>
              <a:gd name="connsiteY435" fmla="*/ 151195 h 194593"/>
              <a:gd name="connsiteX436" fmla="*/ 380114 w 469905"/>
              <a:gd name="connsiteY436" fmla="*/ 148716 h 194593"/>
              <a:gd name="connsiteX437" fmla="*/ 380655 w 469905"/>
              <a:gd name="connsiteY437" fmla="*/ 147598 h 194593"/>
              <a:gd name="connsiteX438" fmla="*/ 380517 w 469905"/>
              <a:gd name="connsiteY438" fmla="*/ 145023 h 194593"/>
              <a:gd name="connsiteX439" fmla="*/ 379470 w 469905"/>
              <a:gd name="connsiteY439" fmla="*/ 142195 h 194593"/>
              <a:gd name="connsiteX440" fmla="*/ 378327 w 469905"/>
              <a:gd name="connsiteY440" fmla="*/ 141269 h 194593"/>
              <a:gd name="connsiteX441" fmla="*/ 374832 w 469905"/>
              <a:gd name="connsiteY441" fmla="*/ 140758 h 194593"/>
              <a:gd name="connsiteX442" fmla="*/ 370874 w 469905"/>
              <a:gd name="connsiteY442" fmla="*/ 140968 h 194593"/>
              <a:gd name="connsiteX443" fmla="*/ 366861 w 469905"/>
              <a:gd name="connsiteY443" fmla="*/ 142069 h 194593"/>
              <a:gd name="connsiteX444" fmla="*/ 364346 w 469905"/>
              <a:gd name="connsiteY444" fmla="*/ 143393 h 194593"/>
              <a:gd name="connsiteX445" fmla="*/ 363649 w 469905"/>
              <a:gd name="connsiteY445" fmla="*/ 143230 h 194593"/>
              <a:gd name="connsiteX446" fmla="*/ 360268 w 469905"/>
              <a:gd name="connsiteY446" fmla="*/ 141227 h 194593"/>
              <a:gd name="connsiteX447" fmla="*/ 357699 w 469905"/>
              <a:gd name="connsiteY447" fmla="*/ 141558 h 194593"/>
              <a:gd name="connsiteX448" fmla="*/ 354487 w 469905"/>
              <a:gd name="connsiteY448" fmla="*/ 142719 h 194593"/>
              <a:gd name="connsiteX449" fmla="*/ 348802 w 469905"/>
              <a:gd name="connsiteY449" fmla="*/ 145997 h 194593"/>
              <a:gd name="connsiteX450" fmla="*/ 341150 w 469905"/>
              <a:gd name="connsiteY450" fmla="*/ 151466 h 194593"/>
              <a:gd name="connsiteX451" fmla="*/ 339104 w 469905"/>
              <a:gd name="connsiteY451" fmla="*/ 150281 h 194593"/>
              <a:gd name="connsiteX452" fmla="*/ 337450 w 469905"/>
              <a:gd name="connsiteY452" fmla="*/ 150961 h 194593"/>
              <a:gd name="connsiteX453" fmla="*/ 337691 w 469905"/>
              <a:gd name="connsiteY453" fmla="*/ 149956 h 194593"/>
              <a:gd name="connsiteX454" fmla="*/ 341107 w 469905"/>
              <a:gd name="connsiteY454" fmla="*/ 146900 h 194593"/>
              <a:gd name="connsiteX455" fmla="*/ 341005 w 469905"/>
              <a:gd name="connsiteY455" fmla="*/ 144915 h 194593"/>
              <a:gd name="connsiteX456" fmla="*/ 340163 w 469905"/>
              <a:gd name="connsiteY456" fmla="*/ 144072 h 194593"/>
              <a:gd name="connsiteX457" fmla="*/ 337275 w 469905"/>
              <a:gd name="connsiteY457" fmla="*/ 143922 h 194593"/>
              <a:gd name="connsiteX458" fmla="*/ 336896 w 469905"/>
              <a:gd name="connsiteY458" fmla="*/ 142358 h 194593"/>
              <a:gd name="connsiteX459" fmla="*/ 338430 w 469905"/>
              <a:gd name="connsiteY459" fmla="*/ 141281 h 194593"/>
              <a:gd name="connsiteX460" fmla="*/ 338370 w 469905"/>
              <a:gd name="connsiteY460" fmla="*/ 140198 h 194593"/>
              <a:gd name="connsiteX461" fmla="*/ 340416 w 469905"/>
              <a:gd name="connsiteY461" fmla="*/ 137605 h 194593"/>
              <a:gd name="connsiteX462" fmla="*/ 340698 w 469905"/>
              <a:gd name="connsiteY462" fmla="*/ 135307 h 194593"/>
              <a:gd name="connsiteX463" fmla="*/ 341902 w 469905"/>
              <a:gd name="connsiteY463" fmla="*/ 137425 h 194593"/>
              <a:gd name="connsiteX464" fmla="*/ 343147 w 469905"/>
              <a:gd name="connsiteY464" fmla="*/ 138453 h 194593"/>
              <a:gd name="connsiteX465" fmla="*/ 344681 w 469905"/>
              <a:gd name="connsiteY465" fmla="*/ 137479 h 194593"/>
              <a:gd name="connsiteX466" fmla="*/ 345138 w 469905"/>
              <a:gd name="connsiteY466" fmla="*/ 136661 h 194593"/>
              <a:gd name="connsiteX467" fmla="*/ 345252 w 469905"/>
              <a:gd name="connsiteY467" fmla="*/ 133184 h 194593"/>
              <a:gd name="connsiteX468" fmla="*/ 344831 w 469905"/>
              <a:gd name="connsiteY468" fmla="*/ 130922 h 194593"/>
              <a:gd name="connsiteX469" fmla="*/ 343556 w 469905"/>
              <a:gd name="connsiteY469" fmla="*/ 129298 h 194593"/>
              <a:gd name="connsiteX470" fmla="*/ 343484 w 469905"/>
              <a:gd name="connsiteY470" fmla="*/ 127914 h 194593"/>
              <a:gd name="connsiteX471" fmla="*/ 341017 w 469905"/>
              <a:gd name="connsiteY471" fmla="*/ 128142 h 194593"/>
              <a:gd name="connsiteX472" fmla="*/ 338370 w 469905"/>
              <a:gd name="connsiteY472" fmla="*/ 128876 h 194593"/>
              <a:gd name="connsiteX473" fmla="*/ 334929 w 469905"/>
              <a:gd name="connsiteY473" fmla="*/ 127571 h 194593"/>
              <a:gd name="connsiteX474" fmla="*/ 333834 w 469905"/>
              <a:gd name="connsiteY474" fmla="*/ 127529 h 194593"/>
              <a:gd name="connsiteX475" fmla="*/ 331025 w 469905"/>
              <a:gd name="connsiteY475" fmla="*/ 128768 h 194593"/>
              <a:gd name="connsiteX476" fmla="*/ 329858 w 469905"/>
              <a:gd name="connsiteY476" fmla="*/ 131114 h 194593"/>
              <a:gd name="connsiteX477" fmla="*/ 327157 w 469905"/>
              <a:gd name="connsiteY477" fmla="*/ 130753 h 194593"/>
              <a:gd name="connsiteX478" fmla="*/ 326224 w 469905"/>
              <a:gd name="connsiteY478" fmla="*/ 131896 h 194593"/>
              <a:gd name="connsiteX479" fmla="*/ 324383 w 469905"/>
              <a:gd name="connsiteY479" fmla="*/ 130904 h 194593"/>
              <a:gd name="connsiteX480" fmla="*/ 322086 w 469905"/>
              <a:gd name="connsiteY480" fmla="*/ 130531 h 194593"/>
              <a:gd name="connsiteX481" fmla="*/ 320906 w 469905"/>
              <a:gd name="connsiteY481" fmla="*/ 128907 h 194593"/>
              <a:gd name="connsiteX482" fmla="*/ 319089 w 469905"/>
              <a:gd name="connsiteY482" fmla="*/ 130290 h 194593"/>
              <a:gd name="connsiteX483" fmla="*/ 318326 w 469905"/>
              <a:gd name="connsiteY483" fmla="*/ 132715 h 194593"/>
              <a:gd name="connsiteX484" fmla="*/ 319944 w 469905"/>
              <a:gd name="connsiteY484" fmla="*/ 135109 h 194593"/>
              <a:gd name="connsiteX485" fmla="*/ 319126 w 469905"/>
              <a:gd name="connsiteY485" fmla="*/ 136541 h 194593"/>
              <a:gd name="connsiteX486" fmla="*/ 316184 w 469905"/>
              <a:gd name="connsiteY486" fmla="*/ 137292 h 194593"/>
              <a:gd name="connsiteX487" fmla="*/ 313206 w 469905"/>
              <a:gd name="connsiteY487" fmla="*/ 139133 h 194593"/>
              <a:gd name="connsiteX488" fmla="*/ 310770 w 469905"/>
              <a:gd name="connsiteY488" fmla="*/ 140060 h 194593"/>
              <a:gd name="connsiteX489" fmla="*/ 303292 w 469905"/>
              <a:gd name="connsiteY489" fmla="*/ 145017 h 194593"/>
              <a:gd name="connsiteX490" fmla="*/ 298353 w 469905"/>
              <a:gd name="connsiteY490" fmla="*/ 149246 h 194593"/>
              <a:gd name="connsiteX491" fmla="*/ 294040 w 469905"/>
              <a:gd name="connsiteY491" fmla="*/ 154040 h 194593"/>
              <a:gd name="connsiteX492" fmla="*/ 293240 w 469905"/>
              <a:gd name="connsiteY492" fmla="*/ 153980 h 194593"/>
              <a:gd name="connsiteX493" fmla="*/ 293059 w 469905"/>
              <a:gd name="connsiteY493" fmla="*/ 152308 h 194593"/>
              <a:gd name="connsiteX494" fmla="*/ 295261 w 469905"/>
              <a:gd name="connsiteY494" fmla="*/ 150900 h 194593"/>
              <a:gd name="connsiteX495" fmla="*/ 296621 w 469905"/>
              <a:gd name="connsiteY495" fmla="*/ 148446 h 194593"/>
              <a:gd name="connsiteX496" fmla="*/ 296831 w 469905"/>
              <a:gd name="connsiteY496" fmla="*/ 146749 h 194593"/>
              <a:gd name="connsiteX497" fmla="*/ 295225 w 469905"/>
              <a:gd name="connsiteY497" fmla="*/ 144547 h 194593"/>
              <a:gd name="connsiteX498" fmla="*/ 293529 w 469905"/>
              <a:gd name="connsiteY498" fmla="*/ 144337 h 194593"/>
              <a:gd name="connsiteX499" fmla="*/ 292386 w 469905"/>
              <a:gd name="connsiteY499" fmla="*/ 145294 h 194593"/>
              <a:gd name="connsiteX500" fmla="*/ 292933 w 469905"/>
              <a:gd name="connsiteY500" fmla="*/ 146256 h 194593"/>
              <a:gd name="connsiteX501" fmla="*/ 291309 w 469905"/>
              <a:gd name="connsiteY501" fmla="*/ 147339 h 194593"/>
              <a:gd name="connsiteX502" fmla="*/ 290015 w 469905"/>
              <a:gd name="connsiteY502" fmla="*/ 145516 h 194593"/>
              <a:gd name="connsiteX503" fmla="*/ 288277 w 469905"/>
              <a:gd name="connsiteY503" fmla="*/ 146401 h 194593"/>
              <a:gd name="connsiteX504" fmla="*/ 288782 w 469905"/>
              <a:gd name="connsiteY504" fmla="*/ 148458 h 194593"/>
              <a:gd name="connsiteX505" fmla="*/ 289889 w 469905"/>
              <a:gd name="connsiteY505" fmla="*/ 148801 h 194593"/>
              <a:gd name="connsiteX506" fmla="*/ 289264 w 469905"/>
              <a:gd name="connsiteY506" fmla="*/ 150022 h 194593"/>
              <a:gd name="connsiteX507" fmla="*/ 283789 w 469905"/>
              <a:gd name="connsiteY507" fmla="*/ 147928 h 194593"/>
              <a:gd name="connsiteX508" fmla="*/ 282977 w 469905"/>
              <a:gd name="connsiteY508" fmla="*/ 149462 h 194593"/>
              <a:gd name="connsiteX509" fmla="*/ 284758 w 469905"/>
              <a:gd name="connsiteY509" fmla="*/ 153138 h 194593"/>
              <a:gd name="connsiteX510" fmla="*/ 290346 w 469905"/>
              <a:gd name="connsiteY510" fmla="*/ 157409 h 194593"/>
              <a:gd name="connsiteX511" fmla="*/ 291032 w 469905"/>
              <a:gd name="connsiteY511" fmla="*/ 157277 h 194593"/>
              <a:gd name="connsiteX512" fmla="*/ 293456 w 469905"/>
              <a:gd name="connsiteY512" fmla="*/ 158041 h 194593"/>
              <a:gd name="connsiteX513" fmla="*/ 295586 w 469905"/>
              <a:gd name="connsiteY513" fmla="*/ 157036 h 194593"/>
              <a:gd name="connsiteX514" fmla="*/ 301024 w 469905"/>
              <a:gd name="connsiteY514" fmla="*/ 156651 h 194593"/>
              <a:gd name="connsiteX515" fmla="*/ 301277 w 469905"/>
              <a:gd name="connsiteY515" fmla="*/ 157734 h 194593"/>
              <a:gd name="connsiteX516" fmla="*/ 296362 w 469905"/>
              <a:gd name="connsiteY516" fmla="*/ 162354 h 194593"/>
              <a:gd name="connsiteX517" fmla="*/ 296350 w 469905"/>
              <a:gd name="connsiteY517" fmla="*/ 164039 h 194593"/>
              <a:gd name="connsiteX518" fmla="*/ 298215 w 469905"/>
              <a:gd name="connsiteY518" fmla="*/ 165531 h 194593"/>
              <a:gd name="connsiteX519" fmla="*/ 298323 w 469905"/>
              <a:gd name="connsiteY519" fmla="*/ 167516 h 194593"/>
              <a:gd name="connsiteX520" fmla="*/ 301132 w 469905"/>
              <a:gd name="connsiteY520" fmla="*/ 171931 h 194593"/>
              <a:gd name="connsiteX521" fmla="*/ 302288 w 469905"/>
              <a:gd name="connsiteY521" fmla="*/ 173062 h 194593"/>
              <a:gd name="connsiteX522" fmla="*/ 303178 w 469905"/>
              <a:gd name="connsiteY522" fmla="*/ 173014 h 194593"/>
              <a:gd name="connsiteX523" fmla="*/ 302498 w 469905"/>
              <a:gd name="connsiteY523" fmla="*/ 171462 h 194593"/>
              <a:gd name="connsiteX524" fmla="*/ 303906 w 469905"/>
              <a:gd name="connsiteY524" fmla="*/ 171787 h 194593"/>
              <a:gd name="connsiteX525" fmla="*/ 305632 w 469905"/>
              <a:gd name="connsiteY525" fmla="*/ 170704 h 194593"/>
              <a:gd name="connsiteX526" fmla="*/ 308135 w 469905"/>
              <a:gd name="connsiteY526" fmla="*/ 171065 h 194593"/>
              <a:gd name="connsiteX527" fmla="*/ 311654 w 469905"/>
              <a:gd name="connsiteY527" fmla="*/ 169982 h 194593"/>
              <a:gd name="connsiteX528" fmla="*/ 312767 w 469905"/>
              <a:gd name="connsiteY528" fmla="*/ 168539 h 194593"/>
              <a:gd name="connsiteX529" fmla="*/ 314145 w 469905"/>
              <a:gd name="connsiteY529" fmla="*/ 168268 h 194593"/>
              <a:gd name="connsiteX530" fmla="*/ 315005 w 469905"/>
              <a:gd name="connsiteY530" fmla="*/ 169513 h 194593"/>
              <a:gd name="connsiteX531" fmla="*/ 318157 w 469905"/>
              <a:gd name="connsiteY531" fmla="*/ 171035 h 194593"/>
              <a:gd name="connsiteX532" fmla="*/ 313778 w 469905"/>
              <a:gd name="connsiteY532" fmla="*/ 170770 h 194593"/>
              <a:gd name="connsiteX533" fmla="*/ 312508 w 469905"/>
              <a:gd name="connsiteY533" fmla="*/ 171131 h 194593"/>
              <a:gd name="connsiteX534" fmla="*/ 310018 w 469905"/>
              <a:gd name="connsiteY534" fmla="*/ 172852 h 194593"/>
              <a:gd name="connsiteX535" fmla="*/ 308231 w 469905"/>
              <a:gd name="connsiteY535" fmla="*/ 174735 h 194593"/>
              <a:gd name="connsiteX536" fmla="*/ 309098 w 469905"/>
              <a:gd name="connsiteY536" fmla="*/ 176178 h 194593"/>
              <a:gd name="connsiteX537" fmla="*/ 312755 w 469905"/>
              <a:gd name="connsiteY537" fmla="*/ 175884 h 194593"/>
              <a:gd name="connsiteX538" fmla="*/ 312929 w 469905"/>
              <a:gd name="connsiteY538" fmla="*/ 177268 h 194593"/>
              <a:gd name="connsiteX539" fmla="*/ 308670 w 469905"/>
              <a:gd name="connsiteY539" fmla="*/ 177490 h 194593"/>
              <a:gd name="connsiteX540" fmla="*/ 307407 w 469905"/>
              <a:gd name="connsiteY540" fmla="*/ 177953 h 194593"/>
              <a:gd name="connsiteX541" fmla="*/ 302817 w 469905"/>
              <a:gd name="connsiteY541" fmla="*/ 177502 h 194593"/>
              <a:gd name="connsiteX542" fmla="*/ 295929 w 469905"/>
              <a:gd name="connsiteY542" fmla="*/ 178657 h 194593"/>
              <a:gd name="connsiteX543" fmla="*/ 292434 w 469905"/>
              <a:gd name="connsiteY543" fmla="*/ 180131 h 194593"/>
              <a:gd name="connsiteX544" fmla="*/ 287122 w 469905"/>
              <a:gd name="connsiteY544" fmla="*/ 182988 h 194593"/>
              <a:gd name="connsiteX545" fmla="*/ 278898 w 469905"/>
              <a:gd name="connsiteY545" fmla="*/ 188884 h 194593"/>
              <a:gd name="connsiteX546" fmla="*/ 274314 w 469905"/>
              <a:gd name="connsiteY546" fmla="*/ 190412 h 194593"/>
              <a:gd name="connsiteX547" fmla="*/ 271053 w 469905"/>
              <a:gd name="connsiteY547" fmla="*/ 190683 h 194593"/>
              <a:gd name="connsiteX548" fmla="*/ 267926 w 469905"/>
              <a:gd name="connsiteY548" fmla="*/ 191543 h 194593"/>
              <a:gd name="connsiteX549" fmla="*/ 258324 w 469905"/>
              <a:gd name="connsiteY549" fmla="*/ 190261 h 194593"/>
              <a:gd name="connsiteX550" fmla="*/ 252242 w 469905"/>
              <a:gd name="connsiteY550" fmla="*/ 189690 h 194593"/>
              <a:gd name="connsiteX551" fmla="*/ 250016 w 469905"/>
              <a:gd name="connsiteY551" fmla="*/ 188908 h 194593"/>
              <a:gd name="connsiteX552" fmla="*/ 243609 w 469905"/>
              <a:gd name="connsiteY552" fmla="*/ 187861 h 194593"/>
              <a:gd name="connsiteX553" fmla="*/ 233052 w 469905"/>
              <a:gd name="connsiteY553" fmla="*/ 187223 h 194593"/>
              <a:gd name="connsiteX554" fmla="*/ 228660 w 469905"/>
              <a:gd name="connsiteY554" fmla="*/ 186664 h 194593"/>
              <a:gd name="connsiteX555" fmla="*/ 228811 w 469905"/>
              <a:gd name="connsiteY555" fmla="*/ 185858 h 194593"/>
              <a:gd name="connsiteX556" fmla="*/ 227830 w 469905"/>
              <a:gd name="connsiteY556" fmla="*/ 184126 h 194593"/>
              <a:gd name="connsiteX557" fmla="*/ 225785 w 469905"/>
              <a:gd name="connsiteY557" fmla="*/ 185028 h 194593"/>
              <a:gd name="connsiteX558" fmla="*/ 225634 w 469905"/>
              <a:gd name="connsiteY558" fmla="*/ 185828 h 194593"/>
              <a:gd name="connsiteX559" fmla="*/ 227163 w 469905"/>
              <a:gd name="connsiteY559" fmla="*/ 186544 h 194593"/>
              <a:gd name="connsiteX560" fmla="*/ 221676 w 469905"/>
              <a:gd name="connsiteY560" fmla="*/ 186039 h 194593"/>
              <a:gd name="connsiteX561" fmla="*/ 217778 w 469905"/>
              <a:gd name="connsiteY561" fmla="*/ 185545 h 194593"/>
              <a:gd name="connsiteX562" fmla="*/ 217116 w 469905"/>
              <a:gd name="connsiteY562" fmla="*/ 184294 h 194593"/>
              <a:gd name="connsiteX563" fmla="*/ 215407 w 469905"/>
              <a:gd name="connsiteY563" fmla="*/ 183885 h 194593"/>
              <a:gd name="connsiteX564" fmla="*/ 214457 w 469905"/>
              <a:gd name="connsiteY564" fmla="*/ 184727 h 194593"/>
              <a:gd name="connsiteX565" fmla="*/ 212863 w 469905"/>
              <a:gd name="connsiteY565" fmla="*/ 184613 h 194593"/>
              <a:gd name="connsiteX566" fmla="*/ 208646 w 469905"/>
              <a:gd name="connsiteY566" fmla="*/ 183650 h 194593"/>
              <a:gd name="connsiteX567" fmla="*/ 205704 w 469905"/>
              <a:gd name="connsiteY567" fmla="*/ 182507 h 194593"/>
              <a:gd name="connsiteX568" fmla="*/ 200290 w 469905"/>
              <a:gd name="connsiteY568" fmla="*/ 181406 h 194593"/>
              <a:gd name="connsiteX569" fmla="*/ 197667 w 469905"/>
              <a:gd name="connsiteY569" fmla="*/ 180648 h 194593"/>
              <a:gd name="connsiteX570" fmla="*/ 194816 w 469905"/>
              <a:gd name="connsiteY570" fmla="*/ 179313 h 194593"/>
              <a:gd name="connsiteX571" fmla="*/ 193985 w 469905"/>
              <a:gd name="connsiteY571" fmla="*/ 178561 h 194593"/>
              <a:gd name="connsiteX572" fmla="*/ 191399 w 469905"/>
              <a:gd name="connsiteY572" fmla="*/ 178398 h 194593"/>
              <a:gd name="connsiteX573" fmla="*/ 181352 w 469905"/>
              <a:gd name="connsiteY573" fmla="*/ 174260 h 194593"/>
              <a:gd name="connsiteX574" fmla="*/ 178928 w 469905"/>
              <a:gd name="connsiteY574" fmla="*/ 173496 h 194593"/>
              <a:gd name="connsiteX575" fmla="*/ 164538 w 469905"/>
              <a:gd name="connsiteY575" fmla="*/ 167901 h 194593"/>
              <a:gd name="connsiteX576" fmla="*/ 159280 w 469905"/>
              <a:gd name="connsiteY576" fmla="*/ 165994 h 194593"/>
              <a:gd name="connsiteX577" fmla="*/ 154660 w 469905"/>
              <a:gd name="connsiteY577" fmla="*/ 165044 h 194593"/>
              <a:gd name="connsiteX578" fmla="*/ 152284 w 469905"/>
              <a:gd name="connsiteY578" fmla="*/ 165073 h 194593"/>
              <a:gd name="connsiteX579" fmla="*/ 151538 w 469905"/>
              <a:gd name="connsiteY579" fmla="*/ 164117 h 194593"/>
              <a:gd name="connsiteX580" fmla="*/ 142586 w 469905"/>
              <a:gd name="connsiteY580" fmla="*/ 161909 h 194593"/>
              <a:gd name="connsiteX581" fmla="*/ 140391 w 469905"/>
              <a:gd name="connsiteY581" fmla="*/ 161626 h 194593"/>
              <a:gd name="connsiteX582" fmla="*/ 123757 w 469905"/>
              <a:gd name="connsiteY582" fmla="*/ 158733 h 194593"/>
              <a:gd name="connsiteX583" fmla="*/ 117681 w 469905"/>
              <a:gd name="connsiteY583" fmla="*/ 158252 h 194593"/>
              <a:gd name="connsiteX584" fmla="*/ 111629 w 469905"/>
              <a:gd name="connsiteY584" fmla="*/ 158372 h 194593"/>
              <a:gd name="connsiteX585" fmla="*/ 106215 w 469905"/>
              <a:gd name="connsiteY585" fmla="*/ 159256 h 194593"/>
              <a:gd name="connsiteX586" fmla="*/ 96060 w 469905"/>
              <a:gd name="connsiteY586" fmla="*/ 162469 h 194593"/>
              <a:gd name="connsiteX587" fmla="*/ 88805 w 469905"/>
              <a:gd name="connsiteY587" fmla="*/ 162258 h 194593"/>
              <a:gd name="connsiteX588" fmla="*/ 80780 w 469905"/>
              <a:gd name="connsiteY588" fmla="*/ 162481 h 194593"/>
              <a:gd name="connsiteX589" fmla="*/ 75438 w 469905"/>
              <a:gd name="connsiteY589" fmla="*/ 162860 h 194593"/>
              <a:gd name="connsiteX590" fmla="*/ 69128 w 469905"/>
              <a:gd name="connsiteY590" fmla="*/ 163690 h 194593"/>
              <a:gd name="connsiteX591" fmla="*/ 59418 w 469905"/>
              <a:gd name="connsiteY591" fmla="*/ 165885 h 194593"/>
              <a:gd name="connsiteX592" fmla="*/ 56091 w 469905"/>
              <a:gd name="connsiteY592" fmla="*/ 166758 h 194593"/>
              <a:gd name="connsiteX593" fmla="*/ 48812 w 469905"/>
              <a:gd name="connsiteY593" fmla="*/ 168033 h 194593"/>
              <a:gd name="connsiteX594" fmla="*/ 41269 w 469905"/>
              <a:gd name="connsiteY594" fmla="*/ 169916 h 194593"/>
              <a:gd name="connsiteX595" fmla="*/ 31980 w 469905"/>
              <a:gd name="connsiteY595" fmla="*/ 172593 h 194593"/>
              <a:gd name="connsiteX596" fmla="*/ 25483 w 469905"/>
              <a:gd name="connsiteY596" fmla="*/ 175517 h 194593"/>
              <a:gd name="connsiteX597" fmla="*/ 20087 w 469905"/>
              <a:gd name="connsiteY597" fmla="*/ 178675 h 194593"/>
              <a:gd name="connsiteX598" fmla="*/ 17247 w 469905"/>
              <a:gd name="connsiteY598" fmla="*/ 181208 h 194593"/>
              <a:gd name="connsiteX599" fmla="*/ 326122 w 469905"/>
              <a:gd name="connsiteY599" fmla="*/ 171408 h 194593"/>
              <a:gd name="connsiteX600" fmla="*/ 329563 w 469905"/>
              <a:gd name="connsiteY600" fmla="*/ 170831 h 194593"/>
              <a:gd name="connsiteX601" fmla="*/ 330628 w 469905"/>
              <a:gd name="connsiteY601" fmla="*/ 170277 h 194593"/>
              <a:gd name="connsiteX602" fmla="*/ 331350 w 469905"/>
              <a:gd name="connsiteY602" fmla="*/ 169050 h 194593"/>
              <a:gd name="connsiteX603" fmla="*/ 331452 w 469905"/>
              <a:gd name="connsiteY603" fmla="*/ 167065 h 194593"/>
              <a:gd name="connsiteX604" fmla="*/ 330995 w 469905"/>
              <a:gd name="connsiteY604" fmla="*/ 165994 h 194593"/>
              <a:gd name="connsiteX605" fmla="*/ 333100 w 469905"/>
              <a:gd name="connsiteY605" fmla="*/ 166475 h 194593"/>
              <a:gd name="connsiteX606" fmla="*/ 335122 w 469905"/>
              <a:gd name="connsiteY606" fmla="*/ 165182 h 194593"/>
              <a:gd name="connsiteX607" fmla="*/ 337185 w 469905"/>
              <a:gd name="connsiteY607" fmla="*/ 166662 h 194593"/>
              <a:gd name="connsiteX608" fmla="*/ 338581 w 469905"/>
              <a:gd name="connsiteY608" fmla="*/ 166782 h 194593"/>
              <a:gd name="connsiteX609" fmla="*/ 341216 w 469905"/>
              <a:gd name="connsiteY609" fmla="*/ 165952 h 194593"/>
              <a:gd name="connsiteX610" fmla="*/ 342058 w 469905"/>
              <a:gd name="connsiteY610" fmla="*/ 166800 h 194593"/>
              <a:gd name="connsiteX611" fmla="*/ 344127 w 469905"/>
              <a:gd name="connsiteY611" fmla="*/ 166589 h 194593"/>
              <a:gd name="connsiteX612" fmla="*/ 345090 w 469905"/>
              <a:gd name="connsiteY612" fmla="*/ 166048 h 194593"/>
              <a:gd name="connsiteX613" fmla="*/ 345800 w 469905"/>
              <a:gd name="connsiteY613" fmla="*/ 168189 h 194593"/>
              <a:gd name="connsiteX614" fmla="*/ 347424 w 469905"/>
              <a:gd name="connsiteY614" fmla="*/ 168803 h 194593"/>
              <a:gd name="connsiteX615" fmla="*/ 348699 w 469905"/>
              <a:gd name="connsiteY615" fmla="*/ 170422 h 194593"/>
              <a:gd name="connsiteX616" fmla="*/ 351587 w 469905"/>
              <a:gd name="connsiteY616" fmla="*/ 170566 h 194593"/>
              <a:gd name="connsiteX617" fmla="*/ 352489 w 469905"/>
              <a:gd name="connsiteY617" fmla="*/ 172701 h 194593"/>
              <a:gd name="connsiteX618" fmla="*/ 353680 w 469905"/>
              <a:gd name="connsiteY618" fmla="*/ 172641 h 194593"/>
              <a:gd name="connsiteX619" fmla="*/ 355305 w 469905"/>
              <a:gd name="connsiteY619" fmla="*/ 171366 h 194593"/>
              <a:gd name="connsiteX620" fmla="*/ 356881 w 469905"/>
              <a:gd name="connsiteY620" fmla="*/ 173171 h 194593"/>
              <a:gd name="connsiteX621" fmla="*/ 357242 w 469905"/>
              <a:gd name="connsiteY621" fmla="*/ 176227 h 194593"/>
              <a:gd name="connsiteX622" fmla="*/ 358427 w 469905"/>
              <a:gd name="connsiteY622" fmla="*/ 176064 h 194593"/>
              <a:gd name="connsiteX623" fmla="*/ 358162 w 469905"/>
              <a:gd name="connsiteY623" fmla="*/ 174885 h 194593"/>
              <a:gd name="connsiteX624" fmla="*/ 362903 w 469905"/>
              <a:gd name="connsiteY624" fmla="*/ 174440 h 194593"/>
              <a:gd name="connsiteX625" fmla="*/ 364028 w 469905"/>
              <a:gd name="connsiteY625" fmla="*/ 173086 h 194593"/>
              <a:gd name="connsiteX626" fmla="*/ 363426 w 469905"/>
              <a:gd name="connsiteY626" fmla="*/ 174909 h 194593"/>
              <a:gd name="connsiteX627" fmla="*/ 363811 w 469905"/>
              <a:gd name="connsiteY627" fmla="*/ 176576 h 194593"/>
              <a:gd name="connsiteX628" fmla="*/ 365598 w 469905"/>
              <a:gd name="connsiteY628" fmla="*/ 176576 h 194593"/>
              <a:gd name="connsiteX629" fmla="*/ 367890 w 469905"/>
              <a:gd name="connsiteY629" fmla="*/ 174873 h 194593"/>
              <a:gd name="connsiteX630" fmla="*/ 368371 w 469905"/>
              <a:gd name="connsiteY630" fmla="*/ 176437 h 194593"/>
              <a:gd name="connsiteX631" fmla="*/ 367727 w 469905"/>
              <a:gd name="connsiteY631" fmla="*/ 177460 h 194593"/>
              <a:gd name="connsiteX632" fmla="*/ 364425 w 469905"/>
              <a:gd name="connsiteY632" fmla="*/ 180708 h 194593"/>
              <a:gd name="connsiteX633" fmla="*/ 362680 w 469905"/>
              <a:gd name="connsiteY633" fmla="*/ 181497 h 194593"/>
              <a:gd name="connsiteX634" fmla="*/ 359745 w 469905"/>
              <a:gd name="connsiteY634" fmla="*/ 184131 h 194593"/>
              <a:gd name="connsiteX635" fmla="*/ 358655 w 469905"/>
              <a:gd name="connsiteY635" fmla="*/ 187964 h 194593"/>
              <a:gd name="connsiteX636" fmla="*/ 359041 w 469905"/>
              <a:gd name="connsiteY636" fmla="*/ 189630 h 194593"/>
              <a:gd name="connsiteX637" fmla="*/ 359889 w 469905"/>
              <a:gd name="connsiteY637" fmla="*/ 190677 h 194593"/>
              <a:gd name="connsiteX638" fmla="*/ 357098 w 469905"/>
              <a:gd name="connsiteY638" fmla="*/ 192313 h 194593"/>
              <a:gd name="connsiteX639" fmla="*/ 354186 w 469905"/>
              <a:gd name="connsiteY639" fmla="*/ 191669 h 194593"/>
              <a:gd name="connsiteX640" fmla="*/ 352465 w 469905"/>
              <a:gd name="connsiteY640" fmla="*/ 192951 h 194593"/>
              <a:gd name="connsiteX641" fmla="*/ 351461 w 469905"/>
              <a:gd name="connsiteY641" fmla="*/ 194593 h 194593"/>
              <a:gd name="connsiteX642" fmla="*/ 349818 w 469905"/>
              <a:gd name="connsiteY642" fmla="*/ 193588 h 194593"/>
              <a:gd name="connsiteX643" fmla="*/ 347255 w 469905"/>
              <a:gd name="connsiteY643" fmla="*/ 193925 h 194593"/>
              <a:gd name="connsiteX644" fmla="*/ 345914 w 469905"/>
              <a:gd name="connsiteY644" fmla="*/ 191116 h 194593"/>
              <a:gd name="connsiteX645" fmla="*/ 344158 w 469905"/>
              <a:gd name="connsiteY645" fmla="*/ 189720 h 194593"/>
              <a:gd name="connsiteX646" fmla="*/ 341583 w 469905"/>
              <a:gd name="connsiteY646" fmla="*/ 189852 h 194593"/>
              <a:gd name="connsiteX647" fmla="*/ 340813 w 469905"/>
              <a:gd name="connsiteY647" fmla="*/ 190394 h 194593"/>
              <a:gd name="connsiteX648" fmla="*/ 339856 w 469905"/>
              <a:gd name="connsiteY648" fmla="*/ 189149 h 194593"/>
              <a:gd name="connsiteX649" fmla="*/ 338455 w 469905"/>
              <a:gd name="connsiteY649" fmla="*/ 188926 h 194593"/>
              <a:gd name="connsiteX650" fmla="*/ 336794 w 469905"/>
              <a:gd name="connsiteY650" fmla="*/ 187525 h 194593"/>
              <a:gd name="connsiteX651" fmla="*/ 335218 w 469905"/>
              <a:gd name="connsiteY651" fmla="*/ 187705 h 194593"/>
              <a:gd name="connsiteX652" fmla="*/ 328601 w 469905"/>
              <a:gd name="connsiteY652" fmla="*/ 184576 h 194593"/>
              <a:gd name="connsiteX653" fmla="*/ 326940 w 469905"/>
              <a:gd name="connsiteY653" fmla="*/ 185166 h 194593"/>
              <a:gd name="connsiteX654" fmla="*/ 325485 w 469905"/>
              <a:gd name="connsiteY654" fmla="*/ 183849 h 194593"/>
              <a:gd name="connsiteX655" fmla="*/ 321851 w 469905"/>
              <a:gd name="connsiteY655" fmla="*/ 182754 h 194593"/>
              <a:gd name="connsiteX656" fmla="*/ 318097 w 469905"/>
              <a:gd name="connsiteY656" fmla="*/ 181166 h 194593"/>
              <a:gd name="connsiteX657" fmla="*/ 315949 w 469905"/>
              <a:gd name="connsiteY657" fmla="*/ 179986 h 194593"/>
              <a:gd name="connsiteX658" fmla="*/ 314969 w 469905"/>
              <a:gd name="connsiteY658" fmla="*/ 178350 h 194593"/>
              <a:gd name="connsiteX659" fmla="*/ 316852 w 469905"/>
              <a:gd name="connsiteY659" fmla="*/ 178248 h 194593"/>
              <a:gd name="connsiteX660" fmla="*/ 317110 w 469905"/>
              <a:gd name="connsiteY660" fmla="*/ 175661 h 194593"/>
              <a:gd name="connsiteX661" fmla="*/ 318675 w 469905"/>
              <a:gd name="connsiteY661" fmla="*/ 175078 h 194593"/>
              <a:gd name="connsiteX662" fmla="*/ 318867 w 469905"/>
              <a:gd name="connsiteY662" fmla="*/ 173183 h 194593"/>
              <a:gd name="connsiteX663" fmla="*/ 322410 w 469905"/>
              <a:gd name="connsiteY663" fmla="*/ 170716 h 194593"/>
              <a:gd name="connsiteX664" fmla="*/ 325436 w 469905"/>
              <a:gd name="connsiteY664" fmla="*/ 171643 h 19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</a:cxnLst>
            <a:rect l="l" t="t" r="r" b="b"/>
            <a:pathLst>
              <a:path w="469905" h="194593">
                <a:moveTo>
                  <a:pt x="16411" y="182345"/>
                </a:moveTo>
                <a:lnTo>
                  <a:pt x="16195" y="182056"/>
                </a:lnTo>
                <a:lnTo>
                  <a:pt x="11827" y="176329"/>
                </a:lnTo>
                <a:lnTo>
                  <a:pt x="10528" y="174314"/>
                </a:lnTo>
                <a:lnTo>
                  <a:pt x="7400" y="173291"/>
                </a:lnTo>
                <a:lnTo>
                  <a:pt x="6401" y="171258"/>
                </a:lnTo>
                <a:lnTo>
                  <a:pt x="6714" y="169754"/>
                </a:lnTo>
                <a:lnTo>
                  <a:pt x="5330" y="167841"/>
                </a:lnTo>
                <a:lnTo>
                  <a:pt x="1239" y="165573"/>
                </a:lnTo>
                <a:lnTo>
                  <a:pt x="499" y="164815"/>
                </a:lnTo>
                <a:lnTo>
                  <a:pt x="24" y="163353"/>
                </a:lnTo>
                <a:lnTo>
                  <a:pt x="0" y="160971"/>
                </a:lnTo>
                <a:lnTo>
                  <a:pt x="704" y="159250"/>
                </a:lnTo>
                <a:lnTo>
                  <a:pt x="3603" y="155917"/>
                </a:lnTo>
                <a:lnTo>
                  <a:pt x="7135" y="153150"/>
                </a:lnTo>
                <a:lnTo>
                  <a:pt x="8482" y="152386"/>
                </a:lnTo>
                <a:lnTo>
                  <a:pt x="10480" y="150696"/>
                </a:lnTo>
                <a:lnTo>
                  <a:pt x="11875" y="148933"/>
                </a:lnTo>
                <a:lnTo>
                  <a:pt x="12976" y="147189"/>
                </a:lnTo>
                <a:lnTo>
                  <a:pt x="14781" y="143820"/>
                </a:lnTo>
                <a:lnTo>
                  <a:pt x="16622" y="139157"/>
                </a:lnTo>
                <a:lnTo>
                  <a:pt x="17326" y="133659"/>
                </a:lnTo>
                <a:lnTo>
                  <a:pt x="17813" y="131650"/>
                </a:lnTo>
                <a:lnTo>
                  <a:pt x="19256" y="128792"/>
                </a:lnTo>
                <a:lnTo>
                  <a:pt x="20099" y="125965"/>
                </a:lnTo>
                <a:lnTo>
                  <a:pt x="20550" y="125153"/>
                </a:lnTo>
                <a:lnTo>
                  <a:pt x="22968" y="123931"/>
                </a:lnTo>
                <a:lnTo>
                  <a:pt x="24875" y="120653"/>
                </a:lnTo>
                <a:lnTo>
                  <a:pt x="26409" y="119582"/>
                </a:lnTo>
                <a:lnTo>
                  <a:pt x="27552" y="118728"/>
                </a:lnTo>
                <a:lnTo>
                  <a:pt x="27745" y="116634"/>
                </a:lnTo>
                <a:lnTo>
                  <a:pt x="28731" y="114697"/>
                </a:lnTo>
                <a:lnTo>
                  <a:pt x="30229" y="112929"/>
                </a:lnTo>
                <a:lnTo>
                  <a:pt x="30566" y="111822"/>
                </a:lnTo>
                <a:lnTo>
                  <a:pt x="30500" y="110534"/>
                </a:lnTo>
                <a:lnTo>
                  <a:pt x="31373" y="110089"/>
                </a:lnTo>
                <a:lnTo>
                  <a:pt x="31974" y="112141"/>
                </a:lnTo>
                <a:lnTo>
                  <a:pt x="32870" y="112200"/>
                </a:lnTo>
                <a:lnTo>
                  <a:pt x="33550" y="111864"/>
                </a:lnTo>
                <a:lnTo>
                  <a:pt x="33147" y="109896"/>
                </a:lnTo>
                <a:lnTo>
                  <a:pt x="31138" y="109505"/>
                </a:lnTo>
                <a:lnTo>
                  <a:pt x="28034" y="107087"/>
                </a:lnTo>
                <a:lnTo>
                  <a:pt x="27883" y="106106"/>
                </a:lnTo>
                <a:lnTo>
                  <a:pt x="28262" y="105788"/>
                </a:lnTo>
                <a:lnTo>
                  <a:pt x="28924" y="107045"/>
                </a:lnTo>
                <a:lnTo>
                  <a:pt x="29327" y="107123"/>
                </a:lnTo>
                <a:lnTo>
                  <a:pt x="29315" y="105036"/>
                </a:lnTo>
                <a:lnTo>
                  <a:pt x="30885" y="102768"/>
                </a:lnTo>
                <a:lnTo>
                  <a:pt x="30951" y="102166"/>
                </a:lnTo>
                <a:lnTo>
                  <a:pt x="31330" y="101757"/>
                </a:lnTo>
                <a:lnTo>
                  <a:pt x="31920" y="101625"/>
                </a:lnTo>
                <a:lnTo>
                  <a:pt x="32305" y="101505"/>
                </a:lnTo>
                <a:lnTo>
                  <a:pt x="32582" y="101096"/>
                </a:lnTo>
                <a:lnTo>
                  <a:pt x="32564" y="100698"/>
                </a:lnTo>
                <a:lnTo>
                  <a:pt x="32341" y="100217"/>
                </a:lnTo>
                <a:lnTo>
                  <a:pt x="31619" y="99754"/>
                </a:lnTo>
                <a:lnTo>
                  <a:pt x="31607" y="99555"/>
                </a:lnTo>
                <a:lnTo>
                  <a:pt x="31806" y="99447"/>
                </a:lnTo>
                <a:lnTo>
                  <a:pt x="32389" y="99315"/>
                </a:lnTo>
                <a:lnTo>
                  <a:pt x="32678" y="99104"/>
                </a:lnTo>
                <a:lnTo>
                  <a:pt x="32660" y="98707"/>
                </a:lnTo>
                <a:lnTo>
                  <a:pt x="32539" y="98316"/>
                </a:lnTo>
                <a:lnTo>
                  <a:pt x="32389" y="97330"/>
                </a:lnTo>
                <a:lnTo>
                  <a:pt x="32437" y="96433"/>
                </a:lnTo>
                <a:lnTo>
                  <a:pt x="33845" y="96758"/>
                </a:lnTo>
                <a:lnTo>
                  <a:pt x="34477" y="95537"/>
                </a:lnTo>
                <a:lnTo>
                  <a:pt x="33677" y="95477"/>
                </a:lnTo>
                <a:lnTo>
                  <a:pt x="32774" y="93438"/>
                </a:lnTo>
                <a:lnTo>
                  <a:pt x="31451" y="94604"/>
                </a:lnTo>
                <a:lnTo>
                  <a:pt x="31396" y="93612"/>
                </a:lnTo>
                <a:lnTo>
                  <a:pt x="31276" y="93317"/>
                </a:lnTo>
                <a:lnTo>
                  <a:pt x="31156" y="92734"/>
                </a:lnTo>
                <a:lnTo>
                  <a:pt x="31330" y="92325"/>
                </a:lnTo>
                <a:lnTo>
                  <a:pt x="31806" y="91903"/>
                </a:lnTo>
                <a:lnTo>
                  <a:pt x="31866" y="91302"/>
                </a:lnTo>
                <a:lnTo>
                  <a:pt x="32052" y="91001"/>
                </a:lnTo>
                <a:lnTo>
                  <a:pt x="31848" y="90911"/>
                </a:lnTo>
                <a:lnTo>
                  <a:pt x="31739" y="90712"/>
                </a:lnTo>
                <a:lnTo>
                  <a:pt x="31619" y="90327"/>
                </a:lnTo>
                <a:lnTo>
                  <a:pt x="31787" y="89726"/>
                </a:lnTo>
                <a:lnTo>
                  <a:pt x="32070" y="89407"/>
                </a:lnTo>
                <a:lnTo>
                  <a:pt x="32058" y="89208"/>
                </a:lnTo>
                <a:lnTo>
                  <a:pt x="31860" y="89221"/>
                </a:lnTo>
                <a:lnTo>
                  <a:pt x="31673" y="89431"/>
                </a:lnTo>
                <a:lnTo>
                  <a:pt x="31378" y="89545"/>
                </a:lnTo>
                <a:lnTo>
                  <a:pt x="31270" y="89353"/>
                </a:lnTo>
                <a:lnTo>
                  <a:pt x="31060" y="89064"/>
                </a:lnTo>
                <a:lnTo>
                  <a:pt x="30951" y="88871"/>
                </a:lnTo>
                <a:lnTo>
                  <a:pt x="31120" y="88366"/>
                </a:lnTo>
                <a:lnTo>
                  <a:pt x="31017" y="88270"/>
                </a:lnTo>
                <a:lnTo>
                  <a:pt x="30837" y="88577"/>
                </a:lnTo>
                <a:lnTo>
                  <a:pt x="30536" y="88595"/>
                </a:lnTo>
                <a:lnTo>
                  <a:pt x="30332" y="88505"/>
                </a:lnTo>
                <a:lnTo>
                  <a:pt x="30320" y="88204"/>
                </a:lnTo>
                <a:lnTo>
                  <a:pt x="30380" y="87512"/>
                </a:lnTo>
                <a:lnTo>
                  <a:pt x="30470" y="87307"/>
                </a:lnTo>
                <a:lnTo>
                  <a:pt x="30368" y="87217"/>
                </a:lnTo>
                <a:lnTo>
                  <a:pt x="30169" y="87326"/>
                </a:lnTo>
                <a:lnTo>
                  <a:pt x="29971" y="87235"/>
                </a:lnTo>
                <a:lnTo>
                  <a:pt x="29748" y="86850"/>
                </a:lnTo>
                <a:lnTo>
                  <a:pt x="29808" y="86152"/>
                </a:lnTo>
                <a:lnTo>
                  <a:pt x="29911" y="86146"/>
                </a:lnTo>
                <a:lnTo>
                  <a:pt x="30224" y="86429"/>
                </a:lnTo>
                <a:lnTo>
                  <a:pt x="30422" y="86417"/>
                </a:lnTo>
                <a:lnTo>
                  <a:pt x="30717" y="86303"/>
                </a:lnTo>
                <a:lnTo>
                  <a:pt x="30909" y="86194"/>
                </a:lnTo>
                <a:lnTo>
                  <a:pt x="30903" y="86092"/>
                </a:lnTo>
                <a:lnTo>
                  <a:pt x="30783" y="85803"/>
                </a:lnTo>
                <a:lnTo>
                  <a:pt x="30590" y="85815"/>
                </a:lnTo>
                <a:lnTo>
                  <a:pt x="30482" y="85623"/>
                </a:lnTo>
                <a:lnTo>
                  <a:pt x="30470" y="85424"/>
                </a:lnTo>
                <a:lnTo>
                  <a:pt x="30260" y="85232"/>
                </a:lnTo>
                <a:lnTo>
                  <a:pt x="30163" y="85238"/>
                </a:lnTo>
                <a:lnTo>
                  <a:pt x="30067" y="85346"/>
                </a:lnTo>
                <a:lnTo>
                  <a:pt x="29977" y="85545"/>
                </a:lnTo>
                <a:lnTo>
                  <a:pt x="29796" y="85755"/>
                </a:lnTo>
                <a:lnTo>
                  <a:pt x="29706" y="85960"/>
                </a:lnTo>
                <a:lnTo>
                  <a:pt x="29508" y="85972"/>
                </a:lnTo>
                <a:lnTo>
                  <a:pt x="29117" y="86092"/>
                </a:lnTo>
                <a:lnTo>
                  <a:pt x="28906" y="85900"/>
                </a:lnTo>
                <a:lnTo>
                  <a:pt x="28906" y="85803"/>
                </a:lnTo>
                <a:lnTo>
                  <a:pt x="28990" y="85599"/>
                </a:lnTo>
                <a:lnTo>
                  <a:pt x="29363" y="85178"/>
                </a:lnTo>
                <a:lnTo>
                  <a:pt x="28744" y="84720"/>
                </a:lnTo>
                <a:lnTo>
                  <a:pt x="29020" y="84306"/>
                </a:lnTo>
                <a:lnTo>
                  <a:pt x="29321" y="84293"/>
                </a:lnTo>
                <a:lnTo>
                  <a:pt x="29201" y="83902"/>
                </a:lnTo>
                <a:lnTo>
                  <a:pt x="29261" y="83102"/>
                </a:lnTo>
                <a:lnTo>
                  <a:pt x="29056" y="83114"/>
                </a:lnTo>
                <a:lnTo>
                  <a:pt x="28786" y="83625"/>
                </a:lnTo>
                <a:lnTo>
                  <a:pt x="28690" y="83625"/>
                </a:lnTo>
                <a:lnTo>
                  <a:pt x="28172" y="83265"/>
                </a:lnTo>
                <a:lnTo>
                  <a:pt x="28148" y="82862"/>
                </a:lnTo>
                <a:lnTo>
                  <a:pt x="28244" y="82759"/>
                </a:lnTo>
                <a:lnTo>
                  <a:pt x="28641" y="82741"/>
                </a:lnTo>
                <a:lnTo>
                  <a:pt x="28726" y="82441"/>
                </a:lnTo>
                <a:lnTo>
                  <a:pt x="28617" y="82242"/>
                </a:lnTo>
                <a:lnTo>
                  <a:pt x="28413" y="82158"/>
                </a:lnTo>
                <a:lnTo>
                  <a:pt x="28401" y="81959"/>
                </a:lnTo>
                <a:lnTo>
                  <a:pt x="28100" y="81875"/>
                </a:lnTo>
                <a:lnTo>
                  <a:pt x="28286" y="81664"/>
                </a:lnTo>
                <a:lnTo>
                  <a:pt x="28268" y="81364"/>
                </a:lnTo>
                <a:lnTo>
                  <a:pt x="28449" y="81063"/>
                </a:lnTo>
                <a:lnTo>
                  <a:pt x="28738" y="80846"/>
                </a:lnTo>
                <a:lnTo>
                  <a:pt x="28840" y="80846"/>
                </a:lnTo>
                <a:lnTo>
                  <a:pt x="29261" y="81219"/>
                </a:lnTo>
                <a:lnTo>
                  <a:pt x="29442" y="81009"/>
                </a:lnTo>
                <a:lnTo>
                  <a:pt x="29429" y="80708"/>
                </a:lnTo>
                <a:lnTo>
                  <a:pt x="29610" y="80407"/>
                </a:lnTo>
                <a:lnTo>
                  <a:pt x="29201" y="80227"/>
                </a:lnTo>
                <a:lnTo>
                  <a:pt x="29183" y="79830"/>
                </a:lnTo>
                <a:lnTo>
                  <a:pt x="29369" y="79625"/>
                </a:lnTo>
                <a:lnTo>
                  <a:pt x="29664" y="79505"/>
                </a:lnTo>
                <a:lnTo>
                  <a:pt x="29658" y="79408"/>
                </a:lnTo>
                <a:lnTo>
                  <a:pt x="29351" y="79228"/>
                </a:lnTo>
                <a:lnTo>
                  <a:pt x="29056" y="79342"/>
                </a:lnTo>
                <a:lnTo>
                  <a:pt x="29147" y="79138"/>
                </a:lnTo>
                <a:lnTo>
                  <a:pt x="29327" y="78837"/>
                </a:lnTo>
                <a:lnTo>
                  <a:pt x="29501" y="78326"/>
                </a:lnTo>
                <a:lnTo>
                  <a:pt x="29393" y="78133"/>
                </a:lnTo>
                <a:lnTo>
                  <a:pt x="29574" y="77923"/>
                </a:lnTo>
                <a:lnTo>
                  <a:pt x="29682" y="78019"/>
                </a:lnTo>
                <a:lnTo>
                  <a:pt x="29598" y="78320"/>
                </a:lnTo>
                <a:lnTo>
                  <a:pt x="29706" y="78416"/>
                </a:lnTo>
                <a:lnTo>
                  <a:pt x="29995" y="78296"/>
                </a:lnTo>
                <a:lnTo>
                  <a:pt x="30398" y="78380"/>
                </a:lnTo>
                <a:lnTo>
                  <a:pt x="30482" y="78079"/>
                </a:lnTo>
                <a:lnTo>
                  <a:pt x="30265" y="77790"/>
                </a:lnTo>
                <a:lnTo>
                  <a:pt x="29874" y="77911"/>
                </a:lnTo>
                <a:lnTo>
                  <a:pt x="29664" y="77622"/>
                </a:lnTo>
                <a:lnTo>
                  <a:pt x="29652" y="77424"/>
                </a:lnTo>
                <a:lnTo>
                  <a:pt x="29838" y="77219"/>
                </a:lnTo>
                <a:lnTo>
                  <a:pt x="30037" y="77207"/>
                </a:lnTo>
                <a:lnTo>
                  <a:pt x="30446" y="77483"/>
                </a:lnTo>
                <a:lnTo>
                  <a:pt x="30639" y="77375"/>
                </a:lnTo>
                <a:lnTo>
                  <a:pt x="30626" y="77074"/>
                </a:lnTo>
                <a:lnTo>
                  <a:pt x="30308" y="76695"/>
                </a:lnTo>
                <a:lnTo>
                  <a:pt x="29887" y="76322"/>
                </a:lnTo>
                <a:lnTo>
                  <a:pt x="29550" y="75444"/>
                </a:lnTo>
                <a:lnTo>
                  <a:pt x="29520" y="74951"/>
                </a:lnTo>
                <a:lnTo>
                  <a:pt x="30320" y="73122"/>
                </a:lnTo>
                <a:lnTo>
                  <a:pt x="29363" y="71979"/>
                </a:lnTo>
                <a:lnTo>
                  <a:pt x="29417" y="71083"/>
                </a:lnTo>
                <a:lnTo>
                  <a:pt x="29724" y="69380"/>
                </a:lnTo>
                <a:lnTo>
                  <a:pt x="29002" y="68923"/>
                </a:lnTo>
                <a:lnTo>
                  <a:pt x="29634" y="67696"/>
                </a:lnTo>
                <a:lnTo>
                  <a:pt x="27197" y="66637"/>
                </a:lnTo>
                <a:lnTo>
                  <a:pt x="26620" y="66962"/>
                </a:lnTo>
                <a:lnTo>
                  <a:pt x="24105" y="66300"/>
                </a:lnTo>
                <a:lnTo>
                  <a:pt x="23348" y="65151"/>
                </a:lnTo>
                <a:lnTo>
                  <a:pt x="23119" y="64568"/>
                </a:lnTo>
                <a:lnTo>
                  <a:pt x="22198" y="64020"/>
                </a:lnTo>
                <a:lnTo>
                  <a:pt x="20767" y="61415"/>
                </a:lnTo>
                <a:lnTo>
                  <a:pt x="20719" y="60423"/>
                </a:lnTo>
                <a:lnTo>
                  <a:pt x="19022" y="60314"/>
                </a:lnTo>
                <a:lnTo>
                  <a:pt x="20057" y="59172"/>
                </a:lnTo>
                <a:lnTo>
                  <a:pt x="19251" y="58913"/>
                </a:lnTo>
                <a:lnTo>
                  <a:pt x="18908" y="58137"/>
                </a:lnTo>
                <a:lnTo>
                  <a:pt x="20135" y="56886"/>
                </a:lnTo>
                <a:lnTo>
                  <a:pt x="19581" y="55821"/>
                </a:lnTo>
                <a:lnTo>
                  <a:pt x="21025" y="54948"/>
                </a:lnTo>
                <a:lnTo>
                  <a:pt x="20376" y="53889"/>
                </a:lnTo>
                <a:lnTo>
                  <a:pt x="20033" y="51231"/>
                </a:lnTo>
                <a:lnTo>
                  <a:pt x="19509" y="50665"/>
                </a:lnTo>
                <a:lnTo>
                  <a:pt x="19588" y="50262"/>
                </a:lnTo>
                <a:lnTo>
                  <a:pt x="19455" y="49672"/>
                </a:lnTo>
                <a:lnTo>
                  <a:pt x="20568" y="48126"/>
                </a:lnTo>
                <a:lnTo>
                  <a:pt x="21356" y="48084"/>
                </a:lnTo>
                <a:lnTo>
                  <a:pt x="21982" y="46761"/>
                </a:lnTo>
                <a:lnTo>
                  <a:pt x="21988" y="46857"/>
                </a:lnTo>
                <a:lnTo>
                  <a:pt x="63611" y="43675"/>
                </a:lnTo>
                <a:lnTo>
                  <a:pt x="62239" y="27071"/>
                </a:lnTo>
                <a:lnTo>
                  <a:pt x="78843" y="25808"/>
                </a:lnTo>
                <a:lnTo>
                  <a:pt x="79342" y="31433"/>
                </a:lnTo>
                <a:lnTo>
                  <a:pt x="80016" y="42321"/>
                </a:lnTo>
                <a:lnTo>
                  <a:pt x="121423" y="38850"/>
                </a:lnTo>
                <a:lnTo>
                  <a:pt x="121122" y="34994"/>
                </a:lnTo>
                <a:lnTo>
                  <a:pt x="131782" y="33935"/>
                </a:lnTo>
                <a:lnTo>
                  <a:pt x="131541" y="31270"/>
                </a:lnTo>
                <a:lnTo>
                  <a:pt x="137076" y="30681"/>
                </a:lnTo>
                <a:lnTo>
                  <a:pt x="139952" y="30729"/>
                </a:lnTo>
                <a:lnTo>
                  <a:pt x="153487" y="29520"/>
                </a:lnTo>
                <a:lnTo>
                  <a:pt x="161001" y="28924"/>
                </a:lnTo>
                <a:lnTo>
                  <a:pt x="178789" y="27396"/>
                </a:lnTo>
                <a:lnTo>
                  <a:pt x="178188" y="17897"/>
                </a:lnTo>
                <a:lnTo>
                  <a:pt x="194888" y="16423"/>
                </a:lnTo>
                <a:lnTo>
                  <a:pt x="201505" y="15882"/>
                </a:lnTo>
                <a:lnTo>
                  <a:pt x="201379" y="17175"/>
                </a:lnTo>
                <a:lnTo>
                  <a:pt x="208694" y="16694"/>
                </a:lnTo>
                <a:lnTo>
                  <a:pt x="229936" y="14775"/>
                </a:lnTo>
                <a:lnTo>
                  <a:pt x="233990" y="14462"/>
                </a:lnTo>
                <a:lnTo>
                  <a:pt x="259864" y="12014"/>
                </a:lnTo>
                <a:lnTo>
                  <a:pt x="264316" y="11677"/>
                </a:lnTo>
                <a:lnTo>
                  <a:pt x="265146" y="19876"/>
                </a:lnTo>
                <a:lnTo>
                  <a:pt x="276203" y="18793"/>
                </a:lnTo>
                <a:lnTo>
                  <a:pt x="277857" y="35187"/>
                </a:lnTo>
                <a:lnTo>
                  <a:pt x="280625" y="34946"/>
                </a:lnTo>
                <a:lnTo>
                  <a:pt x="281208" y="40366"/>
                </a:lnTo>
                <a:lnTo>
                  <a:pt x="283975" y="40126"/>
                </a:lnTo>
                <a:lnTo>
                  <a:pt x="284192" y="44276"/>
                </a:lnTo>
                <a:lnTo>
                  <a:pt x="291393" y="37749"/>
                </a:lnTo>
                <a:lnTo>
                  <a:pt x="292085" y="37713"/>
                </a:lnTo>
                <a:lnTo>
                  <a:pt x="292783" y="35788"/>
                </a:lnTo>
                <a:lnTo>
                  <a:pt x="292368" y="33623"/>
                </a:lnTo>
                <a:lnTo>
                  <a:pt x="292668" y="31728"/>
                </a:lnTo>
                <a:lnTo>
                  <a:pt x="295171" y="30302"/>
                </a:lnTo>
                <a:lnTo>
                  <a:pt x="296837" y="28034"/>
                </a:lnTo>
                <a:lnTo>
                  <a:pt x="298618" y="27841"/>
                </a:lnTo>
                <a:lnTo>
                  <a:pt x="299406" y="29682"/>
                </a:lnTo>
                <a:lnTo>
                  <a:pt x="301861" y="31042"/>
                </a:lnTo>
                <a:lnTo>
                  <a:pt x="303521" y="28672"/>
                </a:lnTo>
                <a:lnTo>
                  <a:pt x="305963" y="29736"/>
                </a:lnTo>
                <a:lnTo>
                  <a:pt x="306414" y="28918"/>
                </a:lnTo>
                <a:lnTo>
                  <a:pt x="307996" y="28834"/>
                </a:lnTo>
                <a:lnTo>
                  <a:pt x="308851" y="26211"/>
                </a:lnTo>
                <a:lnTo>
                  <a:pt x="308490" y="24936"/>
                </a:lnTo>
                <a:lnTo>
                  <a:pt x="308995" y="21338"/>
                </a:lnTo>
                <a:lnTo>
                  <a:pt x="310938" y="20544"/>
                </a:lnTo>
                <a:lnTo>
                  <a:pt x="312490" y="21747"/>
                </a:lnTo>
                <a:lnTo>
                  <a:pt x="315137" y="22999"/>
                </a:lnTo>
                <a:lnTo>
                  <a:pt x="316900" y="22608"/>
                </a:lnTo>
                <a:lnTo>
                  <a:pt x="326471" y="17735"/>
                </a:lnTo>
                <a:lnTo>
                  <a:pt x="327403" y="18487"/>
                </a:lnTo>
                <a:lnTo>
                  <a:pt x="329286" y="18384"/>
                </a:lnTo>
                <a:lnTo>
                  <a:pt x="329828" y="19347"/>
                </a:lnTo>
                <a:lnTo>
                  <a:pt x="331609" y="19154"/>
                </a:lnTo>
                <a:lnTo>
                  <a:pt x="336084" y="21200"/>
                </a:lnTo>
                <a:lnTo>
                  <a:pt x="350209" y="19864"/>
                </a:lnTo>
                <a:lnTo>
                  <a:pt x="357904" y="18962"/>
                </a:lnTo>
                <a:lnTo>
                  <a:pt x="355269" y="17909"/>
                </a:lnTo>
                <a:lnTo>
                  <a:pt x="354348" y="15575"/>
                </a:lnTo>
                <a:lnTo>
                  <a:pt x="351611" y="12543"/>
                </a:lnTo>
                <a:lnTo>
                  <a:pt x="350907" y="10498"/>
                </a:lnTo>
                <a:lnTo>
                  <a:pt x="349728" y="8874"/>
                </a:lnTo>
                <a:lnTo>
                  <a:pt x="347460" y="9192"/>
                </a:lnTo>
                <a:lnTo>
                  <a:pt x="346414" y="8152"/>
                </a:lnTo>
                <a:lnTo>
                  <a:pt x="345896" y="5800"/>
                </a:lnTo>
                <a:lnTo>
                  <a:pt x="343971" y="3122"/>
                </a:lnTo>
                <a:lnTo>
                  <a:pt x="343447" y="764"/>
                </a:lnTo>
                <a:lnTo>
                  <a:pt x="352339" y="0"/>
                </a:lnTo>
                <a:lnTo>
                  <a:pt x="352393" y="993"/>
                </a:lnTo>
                <a:lnTo>
                  <a:pt x="354078" y="2888"/>
                </a:lnTo>
                <a:lnTo>
                  <a:pt x="355311" y="3718"/>
                </a:lnTo>
                <a:lnTo>
                  <a:pt x="357116" y="3916"/>
                </a:lnTo>
                <a:lnTo>
                  <a:pt x="359612" y="6166"/>
                </a:lnTo>
                <a:lnTo>
                  <a:pt x="359221" y="6287"/>
                </a:lnTo>
                <a:lnTo>
                  <a:pt x="363251" y="9355"/>
                </a:lnTo>
                <a:lnTo>
                  <a:pt x="363925" y="10804"/>
                </a:lnTo>
                <a:lnTo>
                  <a:pt x="363588" y="11917"/>
                </a:lnTo>
                <a:lnTo>
                  <a:pt x="364563" y="13554"/>
                </a:lnTo>
                <a:lnTo>
                  <a:pt x="365808" y="14576"/>
                </a:lnTo>
                <a:lnTo>
                  <a:pt x="365580" y="15882"/>
                </a:lnTo>
                <a:lnTo>
                  <a:pt x="366698" y="18204"/>
                </a:lnTo>
                <a:lnTo>
                  <a:pt x="366271" y="21404"/>
                </a:lnTo>
                <a:lnTo>
                  <a:pt x="363955" y="22716"/>
                </a:lnTo>
                <a:lnTo>
                  <a:pt x="363432" y="24130"/>
                </a:lnTo>
                <a:lnTo>
                  <a:pt x="367294" y="25814"/>
                </a:lnTo>
                <a:lnTo>
                  <a:pt x="367715" y="28076"/>
                </a:lnTo>
                <a:lnTo>
                  <a:pt x="367439" y="30374"/>
                </a:lnTo>
                <a:lnTo>
                  <a:pt x="368822" y="34073"/>
                </a:lnTo>
                <a:lnTo>
                  <a:pt x="371986" y="37683"/>
                </a:lnTo>
                <a:lnTo>
                  <a:pt x="375012" y="40396"/>
                </a:lnTo>
                <a:lnTo>
                  <a:pt x="374585" y="41708"/>
                </a:lnTo>
                <a:lnTo>
                  <a:pt x="375175" y="43464"/>
                </a:lnTo>
                <a:lnTo>
                  <a:pt x="377437" y="45028"/>
                </a:lnTo>
                <a:lnTo>
                  <a:pt x="379663" y="45907"/>
                </a:lnTo>
                <a:lnTo>
                  <a:pt x="382448" y="45967"/>
                </a:lnTo>
                <a:lnTo>
                  <a:pt x="385011" y="45528"/>
                </a:lnTo>
                <a:lnTo>
                  <a:pt x="388572" y="45347"/>
                </a:lnTo>
                <a:lnTo>
                  <a:pt x="390768" y="45624"/>
                </a:lnTo>
                <a:lnTo>
                  <a:pt x="394107" y="46839"/>
                </a:lnTo>
                <a:lnTo>
                  <a:pt x="392169" y="51507"/>
                </a:lnTo>
                <a:lnTo>
                  <a:pt x="392434" y="52783"/>
                </a:lnTo>
                <a:lnTo>
                  <a:pt x="395526" y="54900"/>
                </a:lnTo>
                <a:lnTo>
                  <a:pt x="395484" y="55995"/>
                </a:lnTo>
                <a:lnTo>
                  <a:pt x="396507" y="58522"/>
                </a:lnTo>
                <a:lnTo>
                  <a:pt x="396790" y="61885"/>
                </a:lnTo>
                <a:lnTo>
                  <a:pt x="396158" y="63106"/>
                </a:lnTo>
                <a:lnTo>
                  <a:pt x="398245" y="65079"/>
                </a:lnTo>
                <a:lnTo>
                  <a:pt x="398107" y="66282"/>
                </a:lnTo>
                <a:lnTo>
                  <a:pt x="396844" y="68532"/>
                </a:lnTo>
                <a:lnTo>
                  <a:pt x="398336" y="70535"/>
                </a:lnTo>
                <a:lnTo>
                  <a:pt x="410578" y="69296"/>
                </a:lnTo>
                <a:lnTo>
                  <a:pt x="410608" y="69892"/>
                </a:lnTo>
                <a:lnTo>
                  <a:pt x="412533" y="70583"/>
                </a:lnTo>
                <a:lnTo>
                  <a:pt x="413014" y="72244"/>
                </a:lnTo>
                <a:lnTo>
                  <a:pt x="414434" y="74650"/>
                </a:lnTo>
                <a:lnTo>
                  <a:pt x="414109" y="76058"/>
                </a:lnTo>
                <a:lnTo>
                  <a:pt x="415102" y="77989"/>
                </a:lnTo>
                <a:lnTo>
                  <a:pt x="417616" y="76665"/>
                </a:lnTo>
                <a:lnTo>
                  <a:pt x="419999" y="76641"/>
                </a:lnTo>
                <a:lnTo>
                  <a:pt x="430947" y="75468"/>
                </a:lnTo>
                <a:lnTo>
                  <a:pt x="433516" y="78909"/>
                </a:lnTo>
                <a:lnTo>
                  <a:pt x="435477" y="80395"/>
                </a:lnTo>
                <a:lnTo>
                  <a:pt x="436470" y="80341"/>
                </a:lnTo>
                <a:lnTo>
                  <a:pt x="437739" y="78091"/>
                </a:lnTo>
                <a:lnTo>
                  <a:pt x="438431" y="77953"/>
                </a:lnTo>
                <a:lnTo>
                  <a:pt x="439219" y="79800"/>
                </a:lnTo>
                <a:lnTo>
                  <a:pt x="438076" y="84528"/>
                </a:lnTo>
                <a:lnTo>
                  <a:pt x="437264" y="86056"/>
                </a:lnTo>
                <a:lnTo>
                  <a:pt x="433714" y="86441"/>
                </a:lnTo>
                <a:lnTo>
                  <a:pt x="433853" y="89112"/>
                </a:lnTo>
                <a:lnTo>
                  <a:pt x="434984" y="91735"/>
                </a:lnTo>
                <a:lnTo>
                  <a:pt x="399792" y="98154"/>
                </a:lnTo>
                <a:lnTo>
                  <a:pt x="399972" y="99730"/>
                </a:lnTo>
                <a:lnTo>
                  <a:pt x="410373" y="106925"/>
                </a:lnTo>
                <a:lnTo>
                  <a:pt x="410903" y="107592"/>
                </a:lnTo>
                <a:lnTo>
                  <a:pt x="412954" y="112646"/>
                </a:lnTo>
                <a:lnTo>
                  <a:pt x="418182" y="119516"/>
                </a:lnTo>
                <a:lnTo>
                  <a:pt x="417111" y="129303"/>
                </a:lnTo>
                <a:lnTo>
                  <a:pt x="423103" y="131963"/>
                </a:lnTo>
                <a:lnTo>
                  <a:pt x="431807" y="131307"/>
                </a:lnTo>
                <a:lnTo>
                  <a:pt x="443514" y="133172"/>
                </a:lnTo>
                <a:lnTo>
                  <a:pt x="445764" y="132462"/>
                </a:lnTo>
                <a:lnTo>
                  <a:pt x="449229" y="134164"/>
                </a:lnTo>
                <a:lnTo>
                  <a:pt x="452315" y="136282"/>
                </a:lnTo>
                <a:lnTo>
                  <a:pt x="450889" y="137449"/>
                </a:lnTo>
                <a:lnTo>
                  <a:pt x="451329" y="140204"/>
                </a:lnTo>
                <a:lnTo>
                  <a:pt x="453152" y="140908"/>
                </a:lnTo>
                <a:lnTo>
                  <a:pt x="453621" y="140282"/>
                </a:lnTo>
                <a:lnTo>
                  <a:pt x="455642" y="140974"/>
                </a:lnTo>
                <a:lnTo>
                  <a:pt x="457621" y="140872"/>
                </a:lnTo>
                <a:lnTo>
                  <a:pt x="458301" y="142520"/>
                </a:lnTo>
                <a:lnTo>
                  <a:pt x="459883" y="144325"/>
                </a:lnTo>
                <a:lnTo>
                  <a:pt x="459432" y="145143"/>
                </a:lnTo>
                <a:lnTo>
                  <a:pt x="461550" y="147610"/>
                </a:lnTo>
                <a:lnTo>
                  <a:pt x="463643" y="151568"/>
                </a:lnTo>
                <a:lnTo>
                  <a:pt x="464750" y="151911"/>
                </a:lnTo>
                <a:lnTo>
                  <a:pt x="465893" y="150954"/>
                </a:lnTo>
                <a:lnTo>
                  <a:pt x="469232" y="152170"/>
                </a:lnTo>
                <a:lnTo>
                  <a:pt x="469905" y="153626"/>
                </a:lnTo>
                <a:lnTo>
                  <a:pt x="468859" y="154570"/>
                </a:lnTo>
                <a:lnTo>
                  <a:pt x="467764" y="154431"/>
                </a:lnTo>
                <a:lnTo>
                  <a:pt x="466531" y="155587"/>
                </a:lnTo>
                <a:lnTo>
                  <a:pt x="464467" y="155996"/>
                </a:lnTo>
                <a:lnTo>
                  <a:pt x="463679" y="157921"/>
                </a:lnTo>
                <a:lnTo>
                  <a:pt x="460900" y="157969"/>
                </a:lnTo>
                <a:lnTo>
                  <a:pt x="460870" y="159262"/>
                </a:lnTo>
                <a:lnTo>
                  <a:pt x="458788" y="159370"/>
                </a:lnTo>
                <a:lnTo>
                  <a:pt x="458277" y="160886"/>
                </a:lnTo>
                <a:lnTo>
                  <a:pt x="457315" y="161428"/>
                </a:lnTo>
                <a:lnTo>
                  <a:pt x="455468" y="160339"/>
                </a:lnTo>
                <a:lnTo>
                  <a:pt x="454776" y="158486"/>
                </a:lnTo>
                <a:lnTo>
                  <a:pt x="453512" y="159052"/>
                </a:lnTo>
                <a:lnTo>
                  <a:pt x="449530" y="162541"/>
                </a:lnTo>
                <a:lnTo>
                  <a:pt x="448050" y="164598"/>
                </a:lnTo>
                <a:lnTo>
                  <a:pt x="441992" y="158865"/>
                </a:lnTo>
                <a:lnTo>
                  <a:pt x="441306" y="157211"/>
                </a:lnTo>
                <a:lnTo>
                  <a:pt x="441734" y="155899"/>
                </a:lnTo>
                <a:lnTo>
                  <a:pt x="443719" y="154107"/>
                </a:lnTo>
                <a:lnTo>
                  <a:pt x="443177" y="151255"/>
                </a:lnTo>
                <a:lnTo>
                  <a:pt x="443514" y="150148"/>
                </a:lnTo>
                <a:lnTo>
                  <a:pt x="439929" y="151827"/>
                </a:lnTo>
                <a:lnTo>
                  <a:pt x="438846" y="151983"/>
                </a:lnTo>
                <a:lnTo>
                  <a:pt x="436638" y="153385"/>
                </a:lnTo>
                <a:lnTo>
                  <a:pt x="435555" y="153445"/>
                </a:lnTo>
                <a:lnTo>
                  <a:pt x="430592" y="155394"/>
                </a:lnTo>
                <a:lnTo>
                  <a:pt x="430069" y="153036"/>
                </a:lnTo>
                <a:lnTo>
                  <a:pt x="428697" y="151520"/>
                </a:lnTo>
                <a:lnTo>
                  <a:pt x="429600" y="151670"/>
                </a:lnTo>
                <a:lnTo>
                  <a:pt x="430400" y="149848"/>
                </a:lnTo>
                <a:lnTo>
                  <a:pt x="431453" y="149192"/>
                </a:lnTo>
                <a:lnTo>
                  <a:pt x="432638" y="147146"/>
                </a:lnTo>
                <a:lnTo>
                  <a:pt x="431465" y="145619"/>
                </a:lnTo>
                <a:lnTo>
                  <a:pt x="420817" y="145089"/>
                </a:lnTo>
                <a:lnTo>
                  <a:pt x="417736" y="158252"/>
                </a:lnTo>
                <a:lnTo>
                  <a:pt x="415745" y="167492"/>
                </a:lnTo>
                <a:lnTo>
                  <a:pt x="414903" y="174181"/>
                </a:lnTo>
                <a:lnTo>
                  <a:pt x="415041" y="178645"/>
                </a:lnTo>
                <a:lnTo>
                  <a:pt x="414175" y="186730"/>
                </a:lnTo>
                <a:lnTo>
                  <a:pt x="410842" y="189486"/>
                </a:lnTo>
                <a:lnTo>
                  <a:pt x="408135" y="185160"/>
                </a:lnTo>
                <a:lnTo>
                  <a:pt x="406210" y="184366"/>
                </a:lnTo>
                <a:lnTo>
                  <a:pt x="405687" y="180131"/>
                </a:lnTo>
                <a:lnTo>
                  <a:pt x="403052" y="179078"/>
                </a:lnTo>
                <a:lnTo>
                  <a:pt x="404778" y="177893"/>
                </a:lnTo>
                <a:lnTo>
                  <a:pt x="403738" y="177051"/>
                </a:lnTo>
                <a:lnTo>
                  <a:pt x="400471" y="179114"/>
                </a:lnTo>
                <a:lnTo>
                  <a:pt x="396561" y="180209"/>
                </a:lnTo>
                <a:lnTo>
                  <a:pt x="397488" y="178970"/>
                </a:lnTo>
                <a:lnTo>
                  <a:pt x="398733" y="176227"/>
                </a:lnTo>
                <a:lnTo>
                  <a:pt x="397915" y="173887"/>
                </a:lnTo>
                <a:lnTo>
                  <a:pt x="396459" y="172671"/>
                </a:lnTo>
                <a:lnTo>
                  <a:pt x="396375" y="169104"/>
                </a:lnTo>
                <a:lnTo>
                  <a:pt x="395057" y="166794"/>
                </a:lnTo>
                <a:lnTo>
                  <a:pt x="392308" y="159791"/>
                </a:lnTo>
                <a:lnTo>
                  <a:pt x="388422" y="159497"/>
                </a:lnTo>
                <a:lnTo>
                  <a:pt x="385510" y="160742"/>
                </a:lnTo>
                <a:lnTo>
                  <a:pt x="380727" y="162282"/>
                </a:lnTo>
                <a:lnTo>
                  <a:pt x="377106" y="161380"/>
                </a:lnTo>
                <a:lnTo>
                  <a:pt x="378730" y="160104"/>
                </a:lnTo>
                <a:lnTo>
                  <a:pt x="378766" y="158913"/>
                </a:lnTo>
                <a:lnTo>
                  <a:pt x="379681" y="157475"/>
                </a:lnTo>
                <a:lnTo>
                  <a:pt x="380409" y="154359"/>
                </a:lnTo>
                <a:lnTo>
                  <a:pt x="379897" y="152104"/>
                </a:lnTo>
                <a:lnTo>
                  <a:pt x="380246" y="151195"/>
                </a:lnTo>
                <a:lnTo>
                  <a:pt x="380114" y="148716"/>
                </a:lnTo>
                <a:lnTo>
                  <a:pt x="380655" y="147598"/>
                </a:lnTo>
                <a:lnTo>
                  <a:pt x="380517" y="145023"/>
                </a:lnTo>
                <a:lnTo>
                  <a:pt x="379470" y="142195"/>
                </a:lnTo>
                <a:lnTo>
                  <a:pt x="378327" y="141269"/>
                </a:lnTo>
                <a:lnTo>
                  <a:pt x="374832" y="140758"/>
                </a:lnTo>
                <a:lnTo>
                  <a:pt x="370874" y="140968"/>
                </a:lnTo>
                <a:lnTo>
                  <a:pt x="366861" y="142069"/>
                </a:lnTo>
                <a:lnTo>
                  <a:pt x="364346" y="143393"/>
                </a:lnTo>
                <a:lnTo>
                  <a:pt x="363649" y="143230"/>
                </a:lnTo>
                <a:lnTo>
                  <a:pt x="360268" y="141227"/>
                </a:lnTo>
                <a:lnTo>
                  <a:pt x="357699" y="141558"/>
                </a:lnTo>
                <a:lnTo>
                  <a:pt x="354487" y="142719"/>
                </a:lnTo>
                <a:lnTo>
                  <a:pt x="348802" y="145997"/>
                </a:lnTo>
                <a:lnTo>
                  <a:pt x="341150" y="151466"/>
                </a:lnTo>
                <a:lnTo>
                  <a:pt x="339104" y="150281"/>
                </a:lnTo>
                <a:lnTo>
                  <a:pt x="337450" y="150961"/>
                </a:lnTo>
                <a:lnTo>
                  <a:pt x="337691" y="149956"/>
                </a:lnTo>
                <a:lnTo>
                  <a:pt x="341107" y="146900"/>
                </a:lnTo>
                <a:lnTo>
                  <a:pt x="341005" y="144915"/>
                </a:lnTo>
                <a:lnTo>
                  <a:pt x="340163" y="144072"/>
                </a:lnTo>
                <a:lnTo>
                  <a:pt x="337275" y="143922"/>
                </a:lnTo>
                <a:lnTo>
                  <a:pt x="336896" y="142358"/>
                </a:lnTo>
                <a:lnTo>
                  <a:pt x="338430" y="141281"/>
                </a:lnTo>
                <a:lnTo>
                  <a:pt x="338370" y="140198"/>
                </a:lnTo>
                <a:lnTo>
                  <a:pt x="340416" y="137605"/>
                </a:lnTo>
                <a:lnTo>
                  <a:pt x="340698" y="135307"/>
                </a:lnTo>
                <a:lnTo>
                  <a:pt x="341902" y="137425"/>
                </a:lnTo>
                <a:lnTo>
                  <a:pt x="343147" y="138453"/>
                </a:lnTo>
                <a:lnTo>
                  <a:pt x="344681" y="137479"/>
                </a:lnTo>
                <a:lnTo>
                  <a:pt x="345138" y="136661"/>
                </a:lnTo>
                <a:lnTo>
                  <a:pt x="345252" y="133184"/>
                </a:lnTo>
                <a:lnTo>
                  <a:pt x="344831" y="130922"/>
                </a:lnTo>
                <a:lnTo>
                  <a:pt x="343556" y="129298"/>
                </a:lnTo>
                <a:lnTo>
                  <a:pt x="343484" y="127914"/>
                </a:lnTo>
                <a:lnTo>
                  <a:pt x="341017" y="128142"/>
                </a:lnTo>
                <a:lnTo>
                  <a:pt x="338370" y="128876"/>
                </a:lnTo>
                <a:lnTo>
                  <a:pt x="334929" y="127571"/>
                </a:lnTo>
                <a:lnTo>
                  <a:pt x="333834" y="127529"/>
                </a:lnTo>
                <a:lnTo>
                  <a:pt x="331025" y="128768"/>
                </a:lnTo>
                <a:lnTo>
                  <a:pt x="329858" y="131114"/>
                </a:lnTo>
                <a:lnTo>
                  <a:pt x="327157" y="130753"/>
                </a:lnTo>
                <a:lnTo>
                  <a:pt x="326224" y="131896"/>
                </a:lnTo>
                <a:lnTo>
                  <a:pt x="324383" y="130904"/>
                </a:lnTo>
                <a:lnTo>
                  <a:pt x="322086" y="130531"/>
                </a:lnTo>
                <a:lnTo>
                  <a:pt x="320906" y="128907"/>
                </a:lnTo>
                <a:lnTo>
                  <a:pt x="319089" y="130290"/>
                </a:lnTo>
                <a:lnTo>
                  <a:pt x="318326" y="132715"/>
                </a:lnTo>
                <a:lnTo>
                  <a:pt x="319944" y="135109"/>
                </a:lnTo>
                <a:lnTo>
                  <a:pt x="319126" y="136541"/>
                </a:lnTo>
                <a:lnTo>
                  <a:pt x="316184" y="137292"/>
                </a:lnTo>
                <a:lnTo>
                  <a:pt x="313206" y="139133"/>
                </a:lnTo>
                <a:lnTo>
                  <a:pt x="310770" y="140060"/>
                </a:lnTo>
                <a:lnTo>
                  <a:pt x="303292" y="145017"/>
                </a:lnTo>
                <a:lnTo>
                  <a:pt x="298353" y="149246"/>
                </a:lnTo>
                <a:lnTo>
                  <a:pt x="294040" y="154040"/>
                </a:lnTo>
                <a:lnTo>
                  <a:pt x="293240" y="153980"/>
                </a:lnTo>
                <a:lnTo>
                  <a:pt x="293059" y="152308"/>
                </a:lnTo>
                <a:lnTo>
                  <a:pt x="295261" y="150900"/>
                </a:lnTo>
                <a:lnTo>
                  <a:pt x="296621" y="148446"/>
                </a:lnTo>
                <a:lnTo>
                  <a:pt x="296831" y="146749"/>
                </a:lnTo>
                <a:lnTo>
                  <a:pt x="295225" y="144547"/>
                </a:lnTo>
                <a:lnTo>
                  <a:pt x="293529" y="144337"/>
                </a:lnTo>
                <a:lnTo>
                  <a:pt x="292386" y="145294"/>
                </a:lnTo>
                <a:lnTo>
                  <a:pt x="292933" y="146256"/>
                </a:lnTo>
                <a:lnTo>
                  <a:pt x="291309" y="147339"/>
                </a:lnTo>
                <a:lnTo>
                  <a:pt x="290015" y="145516"/>
                </a:lnTo>
                <a:lnTo>
                  <a:pt x="288277" y="146401"/>
                </a:lnTo>
                <a:lnTo>
                  <a:pt x="288782" y="148458"/>
                </a:lnTo>
                <a:lnTo>
                  <a:pt x="289889" y="148801"/>
                </a:lnTo>
                <a:lnTo>
                  <a:pt x="289264" y="150022"/>
                </a:lnTo>
                <a:lnTo>
                  <a:pt x="283789" y="147928"/>
                </a:lnTo>
                <a:lnTo>
                  <a:pt x="282977" y="149462"/>
                </a:lnTo>
                <a:lnTo>
                  <a:pt x="284758" y="153138"/>
                </a:lnTo>
                <a:lnTo>
                  <a:pt x="290346" y="157409"/>
                </a:lnTo>
                <a:lnTo>
                  <a:pt x="291032" y="157277"/>
                </a:lnTo>
                <a:lnTo>
                  <a:pt x="293456" y="158041"/>
                </a:lnTo>
                <a:lnTo>
                  <a:pt x="295586" y="157036"/>
                </a:lnTo>
                <a:lnTo>
                  <a:pt x="301024" y="156651"/>
                </a:lnTo>
                <a:lnTo>
                  <a:pt x="301277" y="157734"/>
                </a:lnTo>
                <a:lnTo>
                  <a:pt x="296362" y="162354"/>
                </a:lnTo>
                <a:lnTo>
                  <a:pt x="296350" y="164039"/>
                </a:lnTo>
                <a:lnTo>
                  <a:pt x="298215" y="165531"/>
                </a:lnTo>
                <a:lnTo>
                  <a:pt x="298323" y="167516"/>
                </a:lnTo>
                <a:lnTo>
                  <a:pt x="301132" y="171931"/>
                </a:lnTo>
                <a:lnTo>
                  <a:pt x="302288" y="173062"/>
                </a:lnTo>
                <a:lnTo>
                  <a:pt x="303178" y="173014"/>
                </a:lnTo>
                <a:lnTo>
                  <a:pt x="302498" y="171462"/>
                </a:lnTo>
                <a:lnTo>
                  <a:pt x="303906" y="171787"/>
                </a:lnTo>
                <a:lnTo>
                  <a:pt x="305632" y="170704"/>
                </a:lnTo>
                <a:lnTo>
                  <a:pt x="308135" y="171065"/>
                </a:lnTo>
                <a:lnTo>
                  <a:pt x="311654" y="169982"/>
                </a:lnTo>
                <a:lnTo>
                  <a:pt x="312767" y="168539"/>
                </a:lnTo>
                <a:lnTo>
                  <a:pt x="314145" y="168268"/>
                </a:lnTo>
                <a:lnTo>
                  <a:pt x="315005" y="169513"/>
                </a:lnTo>
                <a:lnTo>
                  <a:pt x="318157" y="171035"/>
                </a:lnTo>
                <a:lnTo>
                  <a:pt x="313778" y="170770"/>
                </a:lnTo>
                <a:lnTo>
                  <a:pt x="312508" y="171131"/>
                </a:lnTo>
                <a:lnTo>
                  <a:pt x="310018" y="172852"/>
                </a:lnTo>
                <a:lnTo>
                  <a:pt x="308231" y="174735"/>
                </a:lnTo>
                <a:lnTo>
                  <a:pt x="309098" y="176178"/>
                </a:lnTo>
                <a:lnTo>
                  <a:pt x="312755" y="175884"/>
                </a:lnTo>
                <a:lnTo>
                  <a:pt x="312929" y="177268"/>
                </a:lnTo>
                <a:lnTo>
                  <a:pt x="308670" y="177490"/>
                </a:lnTo>
                <a:lnTo>
                  <a:pt x="307407" y="177953"/>
                </a:lnTo>
                <a:lnTo>
                  <a:pt x="302817" y="177502"/>
                </a:lnTo>
                <a:lnTo>
                  <a:pt x="295929" y="178657"/>
                </a:lnTo>
                <a:lnTo>
                  <a:pt x="292434" y="180131"/>
                </a:lnTo>
                <a:lnTo>
                  <a:pt x="287122" y="182988"/>
                </a:lnTo>
                <a:lnTo>
                  <a:pt x="278898" y="188884"/>
                </a:lnTo>
                <a:lnTo>
                  <a:pt x="274314" y="190412"/>
                </a:lnTo>
                <a:lnTo>
                  <a:pt x="271053" y="190683"/>
                </a:lnTo>
                <a:lnTo>
                  <a:pt x="267926" y="191543"/>
                </a:lnTo>
                <a:lnTo>
                  <a:pt x="258324" y="190261"/>
                </a:lnTo>
                <a:lnTo>
                  <a:pt x="252242" y="189690"/>
                </a:lnTo>
                <a:lnTo>
                  <a:pt x="250016" y="188908"/>
                </a:lnTo>
                <a:lnTo>
                  <a:pt x="243609" y="187861"/>
                </a:lnTo>
                <a:lnTo>
                  <a:pt x="233052" y="187223"/>
                </a:lnTo>
                <a:lnTo>
                  <a:pt x="228660" y="186664"/>
                </a:lnTo>
                <a:lnTo>
                  <a:pt x="228811" y="185858"/>
                </a:lnTo>
                <a:lnTo>
                  <a:pt x="227830" y="184126"/>
                </a:lnTo>
                <a:lnTo>
                  <a:pt x="225785" y="185028"/>
                </a:lnTo>
                <a:lnTo>
                  <a:pt x="225634" y="185828"/>
                </a:lnTo>
                <a:lnTo>
                  <a:pt x="227163" y="186544"/>
                </a:lnTo>
                <a:lnTo>
                  <a:pt x="221676" y="186039"/>
                </a:lnTo>
                <a:lnTo>
                  <a:pt x="217778" y="185545"/>
                </a:lnTo>
                <a:lnTo>
                  <a:pt x="217116" y="184294"/>
                </a:lnTo>
                <a:lnTo>
                  <a:pt x="215407" y="183885"/>
                </a:lnTo>
                <a:lnTo>
                  <a:pt x="214457" y="184727"/>
                </a:lnTo>
                <a:lnTo>
                  <a:pt x="212863" y="184613"/>
                </a:lnTo>
                <a:lnTo>
                  <a:pt x="208646" y="183650"/>
                </a:lnTo>
                <a:lnTo>
                  <a:pt x="205704" y="182507"/>
                </a:lnTo>
                <a:lnTo>
                  <a:pt x="200290" y="181406"/>
                </a:lnTo>
                <a:lnTo>
                  <a:pt x="197667" y="180648"/>
                </a:lnTo>
                <a:lnTo>
                  <a:pt x="194816" y="179313"/>
                </a:lnTo>
                <a:lnTo>
                  <a:pt x="193985" y="178561"/>
                </a:lnTo>
                <a:lnTo>
                  <a:pt x="191399" y="178398"/>
                </a:lnTo>
                <a:lnTo>
                  <a:pt x="181352" y="174260"/>
                </a:lnTo>
                <a:lnTo>
                  <a:pt x="178928" y="173496"/>
                </a:lnTo>
                <a:lnTo>
                  <a:pt x="164538" y="167901"/>
                </a:lnTo>
                <a:lnTo>
                  <a:pt x="159280" y="165994"/>
                </a:lnTo>
                <a:lnTo>
                  <a:pt x="154660" y="165044"/>
                </a:lnTo>
                <a:lnTo>
                  <a:pt x="152284" y="165073"/>
                </a:lnTo>
                <a:lnTo>
                  <a:pt x="151538" y="164117"/>
                </a:lnTo>
                <a:lnTo>
                  <a:pt x="142586" y="161909"/>
                </a:lnTo>
                <a:lnTo>
                  <a:pt x="140391" y="161626"/>
                </a:lnTo>
                <a:lnTo>
                  <a:pt x="123757" y="158733"/>
                </a:lnTo>
                <a:lnTo>
                  <a:pt x="117681" y="158252"/>
                </a:lnTo>
                <a:lnTo>
                  <a:pt x="111629" y="158372"/>
                </a:lnTo>
                <a:lnTo>
                  <a:pt x="106215" y="159256"/>
                </a:lnTo>
                <a:lnTo>
                  <a:pt x="96060" y="162469"/>
                </a:lnTo>
                <a:lnTo>
                  <a:pt x="88805" y="162258"/>
                </a:lnTo>
                <a:lnTo>
                  <a:pt x="80780" y="162481"/>
                </a:lnTo>
                <a:lnTo>
                  <a:pt x="75438" y="162860"/>
                </a:lnTo>
                <a:lnTo>
                  <a:pt x="69128" y="163690"/>
                </a:lnTo>
                <a:lnTo>
                  <a:pt x="59418" y="165885"/>
                </a:lnTo>
                <a:lnTo>
                  <a:pt x="56091" y="166758"/>
                </a:lnTo>
                <a:lnTo>
                  <a:pt x="48812" y="168033"/>
                </a:lnTo>
                <a:lnTo>
                  <a:pt x="41269" y="169916"/>
                </a:lnTo>
                <a:lnTo>
                  <a:pt x="31980" y="172593"/>
                </a:lnTo>
                <a:lnTo>
                  <a:pt x="25483" y="175517"/>
                </a:lnTo>
                <a:lnTo>
                  <a:pt x="20087" y="178675"/>
                </a:lnTo>
                <a:lnTo>
                  <a:pt x="17247" y="181208"/>
                </a:lnTo>
                <a:close/>
                <a:moveTo>
                  <a:pt x="326122" y="171408"/>
                </a:moveTo>
                <a:lnTo>
                  <a:pt x="329563" y="170831"/>
                </a:lnTo>
                <a:lnTo>
                  <a:pt x="330628" y="170277"/>
                </a:lnTo>
                <a:lnTo>
                  <a:pt x="331350" y="169050"/>
                </a:lnTo>
                <a:lnTo>
                  <a:pt x="331452" y="167065"/>
                </a:lnTo>
                <a:lnTo>
                  <a:pt x="330995" y="165994"/>
                </a:lnTo>
                <a:lnTo>
                  <a:pt x="333100" y="166475"/>
                </a:lnTo>
                <a:lnTo>
                  <a:pt x="335122" y="165182"/>
                </a:lnTo>
                <a:lnTo>
                  <a:pt x="337185" y="166662"/>
                </a:lnTo>
                <a:lnTo>
                  <a:pt x="338581" y="166782"/>
                </a:lnTo>
                <a:lnTo>
                  <a:pt x="341216" y="165952"/>
                </a:lnTo>
                <a:lnTo>
                  <a:pt x="342058" y="166800"/>
                </a:lnTo>
                <a:lnTo>
                  <a:pt x="344127" y="166589"/>
                </a:lnTo>
                <a:lnTo>
                  <a:pt x="345090" y="166048"/>
                </a:lnTo>
                <a:lnTo>
                  <a:pt x="345800" y="168189"/>
                </a:lnTo>
                <a:lnTo>
                  <a:pt x="347424" y="168803"/>
                </a:lnTo>
                <a:lnTo>
                  <a:pt x="348699" y="170422"/>
                </a:lnTo>
                <a:lnTo>
                  <a:pt x="351587" y="170566"/>
                </a:lnTo>
                <a:lnTo>
                  <a:pt x="352489" y="172701"/>
                </a:lnTo>
                <a:lnTo>
                  <a:pt x="353680" y="172641"/>
                </a:lnTo>
                <a:lnTo>
                  <a:pt x="355305" y="171366"/>
                </a:lnTo>
                <a:lnTo>
                  <a:pt x="356881" y="173171"/>
                </a:lnTo>
                <a:lnTo>
                  <a:pt x="357242" y="176227"/>
                </a:lnTo>
                <a:lnTo>
                  <a:pt x="358427" y="176064"/>
                </a:lnTo>
                <a:lnTo>
                  <a:pt x="358162" y="174885"/>
                </a:lnTo>
                <a:lnTo>
                  <a:pt x="362903" y="174440"/>
                </a:lnTo>
                <a:lnTo>
                  <a:pt x="364028" y="173086"/>
                </a:lnTo>
                <a:lnTo>
                  <a:pt x="363426" y="174909"/>
                </a:lnTo>
                <a:lnTo>
                  <a:pt x="363811" y="176576"/>
                </a:lnTo>
                <a:lnTo>
                  <a:pt x="365598" y="176576"/>
                </a:lnTo>
                <a:lnTo>
                  <a:pt x="367890" y="174873"/>
                </a:lnTo>
                <a:lnTo>
                  <a:pt x="368371" y="176437"/>
                </a:lnTo>
                <a:lnTo>
                  <a:pt x="367727" y="177460"/>
                </a:lnTo>
                <a:lnTo>
                  <a:pt x="364425" y="180708"/>
                </a:lnTo>
                <a:lnTo>
                  <a:pt x="362680" y="181497"/>
                </a:lnTo>
                <a:lnTo>
                  <a:pt x="359745" y="184131"/>
                </a:lnTo>
                <a:lnTo>
                  <a:pt x="358655" y="187964"/>
                </a:lnTo>
                <a:lnTo>
                  <a:pt x="359041" y="189630"/>
                </a:lnTo>
                <a:lnTo>
                  <a:pt x="359889" y="190677"/>
                </a:lnTo>
                <a:lnTo>
                  <a:pt x="357098" y="192313"/>
                </a:lnTo>
                <a:lnTo>
                  <a:pt x="354186" y="191669"/>
                </a:lnTo>
                <a:lnTo>
                  <a:pt x="352465" y="192951"/>
                </a:lnTo>
                <a:lnTo>
                  <a:pt x="351461" y="194593"/>
                </a:lnTo>
                <a:lnTo>
                  <a:pt x="349818" y="193588"/>
                </a:lnTo>
                <a:lnTo>
                  <a:pt x="347255" y="193925"/>
                </a:lnTo>
                <a:lnTo>
                  <a:pt x="345914" y="191116"/>
                </a:lnTo>
                <a:lnTo>
                  <a:pt x="344158" y="189720"/>
                </a:lnTo>
                <a:lnTo>
                  <a:pt x="341583" y="189852"/>
                </a:lnTo>
                <a:lnTo>
                  <a:pt x="340813" y="190394"/>
                </a:lnTo>
                <a:lnTo>
                  <a:pt x="339856" y="189149"/>
                </a:lnTo>
                <a:lnTo>
                  <a:pt x="338455" y="188926"/>
                </a:lnTo>
                <a:lnTo>
                  <a:pt x="336794" y="187525"/>
                </a:lnTo>
                <a:lnTo>
                  <a:pt x="335218" y="187705"/>
                </a:lnTo>
                <a:lnTo>
                  <a:pt x="328601" y="184576"/>
                </a:lnTo>
                <a:lnTo>
                  <a:pt x="326940" y="185166"/>
                </a:lnTo>
                <a:lnTo>
                  <a:pt x="325485" y="183849"/>
                </a:lnTo>
                <a:lnTo>
                  <a:pt x="321851" y="182754"/>
                </a:lnTo>
                <a:lnTo>
                  <a:pt x="318097" y="181166"/>
                </a:lnTo>
                <a:lnTo>
                  <a:pt x="315949" y="179986"/>
                </a:lnTo>
                <a:lnTo>
                  <a:pt x="314969" y="178350"/>
                </a:lnTo>
                <a:lnTo>
                  <a:pt x="316852" y="178248"/>
                </a:lnTo>
                <a:lnTo>
                  <a:pt x="317110" y="175661"/>
                </a:lnTo>
                <a:lnTo>
                  <a:pt x="318675" y="175078"/>
                </a:lnTo>
                <a:lnTo>
                  <a:pt x="318867" y="173183"/>
                </a:lnTo>
                <a:lnTo>
                  <a:pt x="322410" y="170716"/>
                </a:lnTo>
                <a:lnTo>
                  <a:pt x="325436" y="171643"/>
                </a:lnTo>
                <a:close/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 title="LA-4">
            <a:extLst>
              <a:ext uri="{FF2B5EF4-FFF2-40B4-BE49-F238E27FC236}">
                <a16:creationId xmlns:a16="http://schemas.microsoft.com/office/drawing/2014/main" id="{3DBAB6C9-3CE1-9AF2-59A4-81A330830AE5}"/>
              </a:ext>
            </a:extLst>
          </p:cNvPr>
          <p:cNvSpPr/>
          <p:nvPr/>
        </p:nvSpPr>
        <p:spPr>
          <a:xfrm>
            <a:off x="5163517" y="4685383"/>
            <a:ext cx="336619" cy="397655"/>
          </a:xfrm>
          <a:custGeom>
            <a:avLst/>
            <a:gdLst>
              <a:gd name="connsiteX0" fmla="*/ 74277 w 421327"/>
              <a:gd name="connsiteY0" fmla="*/ 305686 h 515432"/>
              <a:gd name="connsiteX1" fmla="*/ 74054 w 421327"/>
              <a:gd name="connsiteY1" fmla="*/ 305205 h 515432"/>
              <a:gd name="connsiteX2" fmla="*/ 70096 w 421327"/>
              <a:gd name="connsiteY2" fmla="*/ 305410 h 515432"/>
              <a:gd name="connsiteX3" fmla="*/ 69290 w 421327"/>
              <a:gd name="connsiteY3" fmla="*/ 305151 h 515432"/>
              <a:gd name="connsiteX4" fmla="*/ 68869 w 421327"/>
              <a:gd name="connsiteY4" fmla="*/ 304778 h 515432"/>
              <a:gd name="connsiteX5" fmla="*/ 68965 w 421327"/>
              <a:gd name="connsiteY5" fmla="*/ 304676 h 515432"/>
              <a:gd name="connsiteX6" fmla="*/ 69272 w 421327"/>
              <a:gd name="connsiteY6" fmla="*/ 304856 h 515432"/>
              <a:gd name="connsiteX7" fmla="*/ 69458 w 421327"/>
              <a:gd name="connsiteY7" fmla="*/ 304646 h 515432"/>
              <a:gd name="connsiteX8" fmla="*/ 69097 w 421327"/>
              <a:gd name="connsiteY8" fmla="*/ 303478 h 515432"/>
              <a:gd name="connsiteX9" fmla="*/ 69085 w 421327"/>
              <a:gd name="connsiteY9" fmla="*/ 303178 h 515432"/>
              <a:gd name="connsiteX10" fmla="*/ 68875 w 421327"/>
              <a:gd name="connsiteY10" fmla="*/ 302991 h 515432"/>
              <a:gd name="connsiteX11" fmla="*/ 68478 w 421327"/>
              <a:gd name="connsiteY11" fmla="*/ 302913 h 515432"/>
              <a:gd name="connsiteX12" fmla="*/ 68273 w 421327"/>
              <a:gd name="connsiteY12" fmla="*/ 302823 h 515432"/>
              <a:gd name="connsiteX13" fmla="*/ 68249 w 421327"/>
              <a:gd name="connsiteY13" fmla="*/ 302329 h 515432"/>
              <a:gd name="connsiteX14" fmla="*/ 68057 w 421327"/>
              <a:gd name="connsiteY14" fmla="*/ 302438 h 515432"/>
              <a:gd name="connsiteX15" fmla="*/ 67768 w 421327"/>
              <a:gd name="connsiteY15" fmla="*/ 302654 h 515432"/>
              <a:gd name="connsiteX16" fmla="*/ 67491 w 421327"/>
              <a:gd name="connsiteY16" fmla="*/ 303063 h 515432"/>
              <a:gd name="connsiteX17" fmla="*/ 66474 w 421327"/>
              <a:gd name="connsiteY17" fmla="*/ 302624 h 515432"/>
              <a:gd name="connsiteX18" fmla="*/ 66595 w 421327"/>
              <a:gd name="connsiteY18" fmla="*/ 303111 h 515432"/>
              <a:gd name="connsiteX19" fmla="*/ 67124 w 421327"/>
              <a:gd name="connsiteY19" fmla="*/ 303581 h 515432"/>
              <a:gd name="connsiteX20" fmla="*/ 65055 w 421327"/>
              <a:gd name="connsiteY20" fmla="*/ 303887 h 515432"/>
              <a:gd name="connsiteX21" fmla="*/ 62263 w 421327"/>
              <a:gd name="connsiteY21" fmla="*/ 303737 h 515432"/>
              <a:gd name="connsiteX22" fmla="*/ 61331 w 421327"/>
              <a:gd name="connsiteY22" fmla="*/ 302895 h 515432"/>
              <a:gd name="connsiteX23" fmla="*/ 60110 w 421327"/>
              <a:gd name="connsiteY23" fmla="*/ 302360 h 515432"/>
              <a:gd name="connsiteX24" fmla="*/ 59899 w 421327"/>
              <a:gd name="connsiteY24" fmla="*/ 302173 h 515432"/>
              <a:gd name="connsiteX25" fmla="*/ 59773 w 421327"/>
              <a:gd name="connsiteY25" fmla="*/ 301583 h 515432"/>
              <a:gd name="connsiteX26" fmla="*/ 59075 w 421327"/>
              <a:gd name="connsiteY26" fmla="*/ 301523 h 515432"/>
              <a:gd name="connsiteX27" fmla="*/ 59250 w 421327"/>
              <a:gd name="connsiteY27" fmla="*/ 301114 h 515432"/>
              <a:gd name="connsiteX28" fmla="*/ 59027 w 421327"/>
              <a:gd name="connsiteY28" fmla="*/ 300633 h 515432"/>
              <a:gd name="connsiteX29" fmla="*/ 58209 w 421327"/>
              <a:gd name="connsiteY29" fmla="*/ 300176 h 515432"/>
              <a:gd name="connsiteX30" fmla="*/ 56440 w 421327"/>
              <a:gd name="connsiteY30" fmla="*/ 298684 h 515432"/>
              <a:gd name="connsiteX31" fmla="*/ 56446 w 421327"/>
              <a:gd name="connsiteY31" fmla="*/ 296897 h 515432"/>
              <a:gd name="connsiteX32" fmla="*/ 55856 w 421327"/>
              <a:gd name="connsiteY32" fmla="*/ 297023 h 515432"/>
              <a:gd name="connsiteX33" fmla="*/ 55538 w 421327"/>
              <a:gd name="connsiteY33" fmla="*/ 296644 h 515432"/>
              <a:gd name="connsiteX34" fmla="*/ 55610 w 421327"/>
              <a:gd name="connsiteY34" fmla="*/ 296043 h 515432"/>
              <a:gd name="connsiteX35" fmla="*/ 56103 w 421327"/>
              <a:gd name="connsiteY35" fmla="*/ 296019 h 515432"/>
              <a:gd name="connsiteX36" fmla="*/ 55345 w 421327"/>
              <a:gd name="connsiteY36" fmla="*/ 294870 h 515432"/>
              <a:gd name="connsiteX37" fmla="*/ 54720 w 421327"/>
              <a:gd name="connsiteY37" fmla="*/ 294304 h 515432"/>
              <a:gd name="connsiteX38" fmla="*/ 54214 w 421327"/>
              <a:gd name="connsiteY38" fmla="*/ 294136 h 515432"/>
              <a:gd name="connsiteX39" fmla="*/ 53360 w 421327"/>
              <a:gd name="connsiteY39" fmla="*/ 292891 h 515432"/>
              <a:gd name="connsiteX40" fmla="*/ 53107 w 421327"/>
              <a:gd name="connsiteY40" fmla="*/ 291910 h 515432"/>
              <a:gd name="connsiteX41" fmla="*/ 52446 w 421327"/>
              <a:gd name="connsiteY41" fmla="*/ 290557 h 515432"/>
              <a:gd name="connsiteX42" fmla="*/ 52566 w 421327"/>
              <a:gd name="connsiteY42" fmla="*/ 289059 h 515432"/>
              <a:gd name="connsiteX43" fmla="*/ 54359 w 421327"/>
              <a:gd name="connsiteY43" fmla="*/ 287374 h 515432"/>
              <a:gd name="connsiteX44" fmla="*/ 54076 w 421327"/>
              <a:gd name="connsiteY44" fmla="*/ 287693 h 515432"/>
              <a:gd name="connsiteX45" fmla="*/ 54178 w 421327"/>
              <a:gd name="connsiteY45" fmla="*/ 287783 h 515432"/>
              <a:gd name="connsiteX46" fmla="*/ 54659 w 421327"/>
              <a:gd name="connsiteY46" fmla="*/ 287458 h 515432"/>
              <a:gd name="connsiteX47" fmla="*/ 55531 w 421327"/>
              <a:gd name="connsiteY47" fmla="*/ 287019 h 515432"/>
              <a:gd name="connsiteX48" fmla="*/ 54106 w 421327"/>
              <a:gd name="connsiteY48" fmla="*/ 286400 h 515432"/>
              <a:gd name="connsiteX49" fmla="*/ 54299 w 421327"/>
              <a:gd name="connsiteY49" fmla="*/ 286189 h 515432"/>
              <a:gd name="connsiteX50" fmla="*/ 54599 w 421327"/>
              <a:gd name="connsiteY50" fmla="*/ 286273 h 515432"/>
              <a:gd name="connsiteX51" fmla="*/ 55081 w 421327"/>
              <a:gd name="connsiteY51" fmla="*/ 286051 h 515432"/>
              <a:gd name="connsiteX52" fmla="*/ 55580 w 421327"/>
              <a:gd name="connsiteY52" fmla="*/ 286021 h 515432"/>
              <a:gd name="connsiteX53" fmla="*/ 55658 w 421327"/>
              <a:gd name="connsiteY53" fmla="*/ 285624 h 515432"/>
              <a:gd name="connsiteX54" fmla="*/ 55538 w 421327"/>
              <a:gd name="connsiteY54" fmla="*/ 285233 h 515432"/>
              <a:gd name="connsiteX55" fmla="*/ 55237 w 421327"/>
              <a:gd name="connsiteY55" fmla="*/ 285148 h 515432"/>
              <a:gd name="connsiteX56" fmla="*/ 55020 w 421327"/>
              <a:gd name="connsiteY56" fmla="*/ 284860 h 515432"/>
              <a:gd name="connsiteX57" fmla="*/ 55008 w 421327"/>
              <a:gd name="connsiteY57" fmla="*/ 284661 h 515432"/>
              <a:gd name="connsiteX58" fmla="*/ 55092 w 421327"/>
              <a:gd name="connsiteY58" fmla="*/ 284360 h 515432"/>
              <a:gd name="connsiteX59" fmla="*/ 55279 w 421327"/>
              <a:gd name="connsiteY59" fmla="*/ 284156 h 515432"/>
              <a:gd name="connsiteX60" fmla="*/ 55670 w 421327"/>
              <a:gd name="connsiteY60" fmla="*/ 284035 h 515432"/>
              <a:gd name="connsiteX61" fmla="*/ 55766 w 421327"/>
              <a:gd name="connsiteY61" fmla="*/ 283927 h 515432"/>
              <a:gd name="connsiteX62" fmla="*/ 55327 w 421327"/>
              <a:gd name="connsiteY62" fmla="*/ 283157 h 515432"/>
              <a:gd name="connsiteX63" fmla="*/ 55598 w 421327"/>
              <a:gd name="connsiteY63" fmla="*/ 282646 h 515432"/>
              <a:gd name="connsiteX64" fmla="*/ 55375 w 421327"/>
              <a:gd name="connsiteY64" fmla="*/ 282165 h 515432"/>
              <a:gd name="connsiteX65" fmla="*/ 55231 w 421327"/>
              <a:gd name="connsiteY65" fmla="*/ 281377 h 515432"/>
              <a:gd name="connsiteX66" fmla="*/ 55219 w 421327"/>
              <a:gd name="connsiteY66" fmla="*/ 281076 h 515432"/>
              <a:gd name="connsiteX67" fmla="*/ 55502 w 421327"/>
              <a:gd name="connsiteY67" fmla="*/ 280865 h 515432"/>
              <a:gd name="connsiteX68" fmla="*/ 55923 w 421327"/>
              <a:gd name="connsiteY68" fmla="*/ 281238 h 515432"/>
              <a:gd name="connsiteX69" fmla="*/ 56206 w 421327"/>
              <a:gd name="connsiteY69" fmla="*/ 281027 h 515432"/>
              <a:gd name="connsiteX70" fmla="*/ 56194 w 421327"/>
              <a:gd name="connsiteY70" fmla="*/ 280727 h 515432"/>
              <a:gd name="connsiteX71" fmla="*/ 55881 w 421327"/>
              <a:gd name="connsiteY71" fmla="*/ 280450 h 515432"/>
              <a:gd name="connsiteX72" fmla="*/ 55285 w 421327"/>
              <a:gd name="connsiteY72" fmla="*/ 280480 h 515432"/>
              <a:gd name="connsiteX73" fmla="*/ 55081 w 421327"/>
              <a:gd name="connsiteY73" fmla="*/ 280390 h 515432"/>
              <a:gd name="connsiteX74" fmla="*/ 54762 w 421327"/>
              <a:gd name="connsiteY74" fmla="*/ 279909 h 515432"/>
              <a:gd name="connsiteX75" fmla="*/ 54322 w 421327"/>
              <a:gd name="connsiteY75" fmla="*/ 279139 h 515432"/>
              <a:gd name="connsiteX76" fmla="*/ 53691 w 421327"/>
              <a:gd name="connsiteY76" fmla="*/ 278477 h 515432"/>
              <a:gd name="connsiteX77" fmla="*/ 54166 w 421327"/>
              <a:gd name="connsiteY77" fmla="*/ 276173 h 515432"/>
              <a:gd name="connsiteX78" fmla="*/ 55213 w 421327"/>
              <a:gd name="connsiteY78" fmla="*/ 277207 h 515432"/>
              <a:gd name="connsiteX79" fmla="*/ 55153 w 421327"/>
              <a:gd name="connsiteY79" fmla="*/ 276125 h 515432"/>
              <a:gd name="connsiteX80" fmla="*/ 56464 w 421327"/>
              <a:gd name="connsiteY80" fmla="*/ 274560 h 515432"/>
              <a:gd name="connsiteX81" fmla="*/ 58124 w 421327"/>
              <a:gd name="connsiteY81" fmla="*/ 270307 h 515432"/>
              <a:gd name="connsiteX82" fmla="*/ 57601 w 421327"/>
              <a:gd name="connsiteY82" fmla="*/ 269838 h 515432"/>
              <a:gd name="connsiteX83" fmla="*/ 56151 w 421327"/>
              <a:gd name="connsiteY83" fmla="*/ 270506 h 515432"/>
              <a:gd name="connsiteX84" fmla="*/ 54509 w 421327"/>
              <a:gd name="connsiteY84" fmla="*/ 269501 h 515432"/>
              <a:gd name="connsiteX85" fmla="*/ 55050 w 421327"/>
              <a:gd name="connsiteY85" fmla="*/ 268382 h 515432"/>
              <a:gd name="connsiteX86" fmla="*/ 54677 w 421327"/>
              <a:gd name="connsiteY86" fmla="*/ 267011 h 515432"/>
              <a:gd name="connsiteX87" fmla="*/ 54401 w 421327"/>
              <a:gd name="connsiteY87" fmla="*/ 265537 h 515432"/>
              <a:gd name="connsiteX88" fmla="*/ 52867 w 421327"/>
              <a:gd name="connsiteY88" fmla="*/ 264725 h 515432"/>
              <a:gd name="connsiteX89" fmla="*/ 50737 w 421327"/>
              <a:gd name="connsiteY89" fmla="*/ 261957 h 515432"/>
              <a:gd name="connsiteX90" fmla="*/ 51483 w 421327"/>
              <a:gd name="connsiteY90" fmla="*/ 261025 h 515432"/>
              <a:gd name="connsiteX91" fmla="*/ 51772 w 421327"/>
              <a:gd name="connsiteY91" fmla="*/ 258925 h 515432"/>
              <a:gd name="connsiteX92" fmla="*/ 52674 w 421327"/>
              <a:gd name="connsiteY92" fmla="*/ 257289 h 515432"/>
              <a:gd name="connsiteX93" fmla="*/ 50918 w 421327"/>
              <a:gd name="connsiteY93" fmla="*/ 255996 h 515432"/>
              <a:gd name="connsiteX94" fmla="*/ 50135 w 421327"/>
              <a:gd name="connsiteY94" fmla="*/ 256134 h 515432"/>
              <a:gd name="connsiteX95" fmla="*/ 50298 w 421327"/>
              <a:gd name="connsiteY95" fmla="*/ 253547 h 515432"/>
              <a:gd name="connsiteX96" fmla="*/ 49546 w 421327"/>
              <a:gd name="connsiteY96" fmla="*/ 252495 h 515432"/>
              <a:gd name="connsiteX97" fmla="*/ 47663 w 421327"/>
              <a:gd name="connsiteY97" fmla="*/ 252591 h 515432"/>
              <a:gd name="connsiteX98" fmla="*/ 47218 w 421327"/>
              <a:gd name="connsiteY98" fmla="*/ 251628 h 515432"/>
              <a:gd name="connsiteX99" fmla="*/ 44848 w 421327"/>
              <a:gd name="connsiteY99" fmla="*/ 249962 h 515432"/>
              <a:gd name="connsiteX100" fmla="*/ 44366 w 421327"/>
              <a:gd name="connsiteY100" fmla="*/ 250287 h 515432"/>
              <a:gd name="connsiteX101" fmla="*/ 43085 w 421327"/>
              <a:gd name="connsiteY101" fmla="*/ 246677 h 515432"/>
              <a:gd name="connsiteX102" fmla="*/ 43650 w 421327"/>
              <a:gd name="connsiteY102" fmla="*/ 246154 h 515432"/>
              <a:gd name="connsiteX103" fmla="*/ 43308 w 421327"/>
              <a:gd name="connsiteY103" fmla="*/ 245276 h 515432"/>
              <a:gd name="connsiteX104" fmla="*/ 43007 w 421327"/>
              <a:gd name="connsiteY104" fmla="*/ 245095 h 515432"/>
              <a:gd name="connsiteX105" fmla="*/ 42285 w 421327"/>
              <a:gd name="connsiteY105" fmla="*/ 244638 h 515432"/>
              <a:gd name="connsiteX106" fmla="*/ 42568 w 421327"/>
              <a:gd name="connsiteY106" fmla="*/ 244422 h 515432"/>
              <a:gd name="connsiteX107" fmla="*/ 41755 w 421327"/>
              <a:gd name="connsiteY107" fmla="*/ 244066 h 515432"/>
              <a:gd name="connsiteX108" fmla="*/ 41882 w 421327"/>
              <a:gd name="connsiteY108" fmla="*/ 242671 h 515432"/>
              <a:gd name="connsiteX109" fmla="*/ 40775 w 421327"/>
              <a:gd name="connsiteY109" fmla="*/ 242334 h 515432"/>
              <a:gd name="connsiteX110" fmla="*/ 41882 w 421327"/>
              <a:gd name="connsiteY110" fmla="*/ 240788 h 515432"/>
              <a:gd name="connsiteX111" fmla="*/ 39933 w 421327"/>
              <a:gd name="connsiteY111" fmla="*/ 239597 h 515432"/>
              <a:gd name="connsiteX112" fmla="*/ 40198 w 421327"/>
              <a:gd name="connsiteY112" fmla="*/ 238989 h 515432"/>
              <a:gd name="connsiteX113" fmla="*/ 39590 w 421327"/>
              <a:gd name="connsiteY113" fmla="*/ 238724 h 515432"/>
              <a:gd name="connsiteX114" fmla="*/ 38724 w 421327"/>
              <a:gd name="connsiteY114" fmla="*/ 239266 h 515432"/>
              <a:gd name="connsiteX115" fmla="*/ 38603 w 421327"/>
              <a:gd name="connsiteY115" fmla="*/ 238773 h 515432"/>
              <a:gd name="connsiteX116" fmla="*/ 39205 w 421327"/>
              <a:gd name="connsiteY116" fmla="*/ 237058 h 515432"/>
              <a:gd name="connsiteX117" fmla="*/ 38820 w 421327"/>
              <a:gd name="connsiteY117" fmla="*/ 235392 h 515432"/>
              <a:gd name="connsiteX118" fmla="*/ 37917 w 421327"/>
              <a:gd name="connsiteY118" fmla="*/ 235235 h 515432"/>
              <a:gd name="connsiteX119" fmla="*/ 38032 w 421327"/>
              <a:gd name="connsiteY119" fmla="*/ 235530 h 515432"/>
              <a:gd name="connsiteX120" fmla="*/ 37671 w 421327"/>
              <a:gd name="connsiteY120" fmla="*/ 236246 h 515432"/>
              <a:gd name="connsiteX121" fmla="*/ 37581 w 421327"/>
              <a:gd name="connsiteY121" fmla="*/ 236348 h 515432"/>
              <a:gd name="connsiteX122" fmla="*/ 37466 w 421327"/>
              <a:gd name="connsiteY122" fmla="*/ 236156 h 515432"/>
              <a:gd name="connsiteX123" fmla="*/ 37556 w 421327"/>
              <a:gd name="connsiteY123" fmla="*/ 235951 h 515432"/>
              <a:gd name="connsiteX124" fmla="*/ 37556 w 421327"/>
              <a:gd name="connsiteY124" fmla="*/ 235855 h 515432"/>
              <a:gd name="connsiteX125" fmla="*/ 36865 w 421327"/>
              <a:gd name="connsiteY125" fmla="*/ 235987 h 515432"/>
              <a:gd name="connsiteX126" fmla="*/ 36582 w 421327"/>
              <a:gd name="connsiteY126" fmla="*/ 236300 h 515432"/>
              <a:gd name="connsiteX127" fmla="*/ 36480 w 421327"/>
              <a:gd name="connsiteY127" fmla="*/ 236210 h 515432"/>
              <a:gd name="connsiteX128" fmla="*/ 36570 w 421327"/>
              <a:gd name="connsiteY128" fmla="*/ 236005 h 515432"/>
              <a:gd name="connsiteX129" fmla="*/ 36564 w 421327"/>
              <a:gd name="connsiteY129" fmla="*/ 235903 h 515432"/>
              <a:gd name="connsiteX130" fmla="*/ 36161 w 421327"/>
              <a:gd name="connsiteY130" fmla="*/ 235825 h 515432"/>
              <a:gd name="connsiteX131" fmla="*/ 35968 w 421327"/>
              <a:gd name="connsiteY131" fmla="*/ 235939 h 515432"/>
              <a:gd name="connsiteX132" fmla="*/ 35992 w 421327"/>
              <a:gd name="connsiteY132" fmla="*/ 236330 h 515432"/>
              <a:gd name="connsiteX133" fmla="*/ 35896 w 421327"/>
              <a:gd name="connsiteY133" fmla="*/ 236438 h 515432"/>
              <a:gd name="connsiteX134" fmla="*/ 35391 w 421327"/>
              <a:gd name="connsiteY134" fmla="*/ 236264 h 515432"/>
              <a:gd name="connsiteX135" fmla="*/ 35301 w 421327"/>
              <a:gd name="connsiteY135" fmla="*/ 236469 h 515432"/>
              <a:gd name="connsiteX136" fmla="*/ 35523 w 421327"/>
              <a:gd name="connsiteY136" fmla="*/ 236950 h 515432"/>
              <a:gd name="connsiteX137" fmla="*/ 35439 w 421327"/>
              <a:gd name="connsiteY137" fmla="*/ 237154 h 515432"/>
              <a:gd name="connsiteX138" fmla="*/ 35144 w 421327"/>
              <a:gd name="connsiteY138" fmla="*/ 237275 h 515432"/>
              <a:gd name="connsiteX139" fmla="*/ 34741 w 421327"/>
              <a:gd name="connsiteY139" fmla="*/ 237094 h 515432"/>
              <a:gd name="connsiteX140" fmla="*/ 34428 w 421327"/>
              <a:gd name="connsiteY140" fmla="*/ 236811 h 515432"/>
              <a:gd name="connsiteX141" fmla="*/ 34200 w 421327"/>
              <a:gd name="connsiteY141" fmla="*/ 236330 h 515432"/>
              <a:gd name="connsiteX142" fmla="*/ 34296 w 421327"/>
              <a:gd name="connsiteY142" fmla="*/ 236222 h 515432"/>
              <a:gd name="connsiteX143" fmla="*/ 34585 w 421327"/>
              <a:gd name="connsiteY143" fmla="*/ 236011 h 515432"/>
              <a:gd name="connsiteX144" fmla="*/ 34579 w 421327"/>
              <a:gd name="connsiteY144" fmla="*/ 235909 h 515432"/>
              <a:gd name="connsiteX145" fmla="*/ 34458 w 421327"/>
              <a:gd name="connsiteY145" fmla="*/ 235620 h 515432"/>
              <a:gd name="connsiteX146" fmla="*/ 34272 w 421327"/>
              <a:gd name="connsiteY146" fmla="*/ 235729 h 515432"/>
              <a:gd name="connsiteX147" fmla="*/ 34086 w 421327"/>
              <a:gd name="connsiteY147" fmla="*/ 235939 h 515432"/>
              <a:gd name="connsiteX148" fmla="*/ 33604 w 421327"/>
              <a:gd name="connsiteY148" fmla="*/ 236360 h 515432"/>
              <a:gd name="connsiteX149" fmla="*/ 33502 w 421327"/>
              <a:gd name="connsiteY149" fmla="*/ 236168 h 515432"/>
              <a:gd name="connsiteX150" fmla="*/ 33382 w 421327"/>
              <a:gd name="connsiteY150" fmla="*/ 235873 h 515432"/>
              <a:gd name="connsiteX151" fmla="*/ 33761 w 421327"/>
              <a:gd name="connsiteY151" fmla="*/ 235452 h 515432"/>
              <a:gd name="connsiteX152" fmla="*/ 34127 w 421327"/>
              <a:gd name="connsiteY152" fmla="*/ 234940 h 515432"/>
              <a:gd name="connsiteX153" fmla="*/ 34296 w 421327"/>
              <a:gd name="connsiteY153" fmla="*/ 234339 h 515432"/>
              <a:gd name="connsiteX154" fmla="*/ 34476 w 421327"/>
              <a:gd name="connsiteY154" fmla="*/ 234032 h 515432"/>
              <a:gd name="connsiteX155" fmla="*/ 34867 w 421327"/>
              <a:gd name="connsiteY155" fmla="*/ 233912 h 515432"/>
              <a:gd name="connsiteX156" fmla="*/ 34856 w 421327"/>
              <a:gd name="connsiteY156" fmla="*/ 233611 h 515432"/>
              <a:gd name="connsiteX157" fmla="*/ 34536 w 421327"/>
              <a:gd name="connsiteY157" fmla="*/ 233232 h 515432"/>
              <a:gd name="connsiteX158" fmla="*/ 34320 w 421327"/>
              <a:gd name="connsiteY158" fmla="*/ 232943 h 515432"/>
              <a:gd name="connsiteX159" fmla="*/ 33911 w 421327"/>
              <a:gd name="connsiteY159" fmla="*/ 232673 h 515432"/>
              <a:gd name="connsiteX160" fmla="*/ 33791 w 421327"/>
              <a:gd name="connsiteY160" fmla="*/ 232282 h 515432"/>
              <a:gd name="connsiteX161" fmla="*/ 33490 w 421327"/>
              <a:gd name="connsiteY161" fmla="*/ 232294 h 515432"/>
              <a:gd name="connsiteX162" fmla="*/ 33309 w 421327"/>
              <a:gd name="connsiteY162" fmla="*/ 232504 h 515432"/>
              <a:gd name="connsiteX163" fmla="*/ 33021 w 421327"/>
              <a:gd name="connsiteY163" fmla="*/ 232715 h 515432"/>
              <a:gd name="connsiteX164" fmla="*/ 32726 w 421327"/>
              <a:gd name="connsiteY164" fmla="*/ 232835 h 515432"/>
              <a:gd name="connsiteX165" fmla="*/ 32341 w 421327"/>
              <a:gd name="connsiteY165" fmla="*/ 233052 h 515432"/>
              <a:gd name="connsiteX166" fmla="*/ 31439 w 421327"/>
              <a:gd name="connsiteY166" fmla="*/ 232901 h 515432"/>
              <a:gd name="connsiteX167" fmla="*/ 31144 w 421327"/>
              <a:gd name="connsiteY167" fmla="*/ 232913 h 515432"/>
              <a:gd name="connsiteX168" fmla="*/ 30350 w 421327"/>
              <a:gd name="connsiteY168" fmla="*/ 232853 h 515432"/>
              <a:gd name="connsiteX169" fmla="*/ 29760 w 421327"/>
              <a:gd name="connsiteY169" fmla="*/ 232986 h 515432"/>
              <a:gd name="connsiteX170" fmla="*/ 29447 w 421327"/>
              <a:gd name="connsiteY170" fmla="*/ 232709 h 515432"/>
              <a:gd name="connsiteX171" fmla="*/ 29327 w 421327"/>
              <a:gd name="connsiteY171" fmla="*/ 232414 h 515432"/>
              <a:gd name="connsiteX172" fmla="*/ 29303 w 421327"/>
              <a:gd name="connsiteY172" fmla="*/ 231921 h 515432"/>
              <a:gd name="connsiteX173" fmla="*/ 29189 w 421327"/>
              <a:gd name="connsiteY173" fmla="*/ 231626 h 515432"/>
              <a:gd name="connsiteX174" fmla="*/ 28978 w 421327"/>
              <a:gd name="connsiteY174" fmla="*/ 231343 h 515432"/>
              <a:gd name="connsiteX175" fmla="*/ 28545 w 421327"/>
              <a:gd name="connsiteY175" fmla="*/ 230669 h 515432"/>
              <a:gd name="connsiteX176" fmla="*/ 28040 w 421327"/>
              <a:gd name="connsiteY176" fmla="*/ 230495 h 515432"/>
              <a:gd name="connsiteX177" fmla="*/ 27751 w 421327"/>
              <a:gd name="connsiteY177" fmla="*/ 230712 h 515432"/>
              <a:gd name="connsiteX178" fmla="*/ 27185 w 421327"/>
              <a:gd name="connsiteY178" fmla="*/ 231235 h 515432"/>
              <a:gd name="connsiteX179" fmla="*/ 26794 w 421327"/>
              <a:gd name="connsiteY179" fmla="*/ 231355 h 515432"/>
              <a:gd name="connsiteX180" fmla="*/ 25856 w 421327"/>
              <a:gd name="connsiteY180" fmla="*/ 230513 h 515432"/>
              <a:gd name="connsiteX181" fmla="*/ 25531 w 421327"/>
              <a:gd name="connsiteY181" fmla="*/ 229935 h 515432"/>
              <a:gd name="connsiteX182" fmla="*/ 25278 w 421327"/>
              <a:gd name="connsiteY182" fmla="*/ 228955 h 515432"/>
              <a:gd name="connsiteX183" fmla="*/ 25062 w 421327"/>
              <a:gd name="connsiteY183" fmla="*/ 228570 h 515432"/>
              <a:gd name="connsiteX184" fmla="*/ 24833 w 421327"/>
              <a:gd name="connsiteY184" fmla="*/ 227986 h 515432"/>
              <a:gd name="connsiteX185" fmla="*/ 24719 w 421327"/>
              <a:gd name="connsiteY185" fmla="*/ 227794 h 515432"/>
              <a:gd name="connsiteX186" fmla="*/ 24207 w 421327"/>
              <a:gd name="connsiteY186" fmla="*/ 227421 h 515432"/>
              <a:gd name="connsiteX187" fmla="*/ 23786 w 421327"/>
              <a:gd name="connsiteY187" fmla="*/ 226952 h 515432"/>
              <a:gd name="connsiteX188" fmla="*/ 23443 w 421327"/>
              <a:gd name="connsiteY188" fmla="*/ 226170 h 515432"/>
              <a:gd name="connsiteX189" fmla="*/ 22619 w 421327"/>
              <a:gd name="connsiteY189" fmla="*/ 225520 h 515432"/>
              <a:gd name="connsiteX190" fmla="*/ 22294 w 421327"/>
              <a:gd name="connsiteY190" fmla="*/ 225038 h 515432"/>
              <a:gd name="connsiteX191" fmla="*/ 21861 w 421327"/>
              <a:gd name="connsiteY191" fmla="*/ 224371 h 515432"/>
              <a:gd name="connsiteX192" fmla="*/ 21548 w 421327"/>
              <a:gd name="connsiteY192" fmla="*/ 224088 h 515432"/>
              <a:gd name="connsiteX193" fmla="*/ 20995 w 421327"/>
              <a:gd name="connsiteY193" fmla="*/ 223023 h 515432"/>
              <a:gd name="connsiteX194" fmla="*/ 20123 w 421327"/>
              <a:gd name="connsiteY194" fmla="*/ 221483 h 515432"/>
              <a:gd name="connsiteX195" fmla="*/ 18673 w 421327"/>
              <a:gd name="connsiteY195" fmla="*/ 220370 h 515432"/>
              <a:gd name="connsiteX196" fmla="*/ 18522 w 421327"/>
              <a:gd name="connsiteY196" fmla="*/ 219384 h 515432"/>
              <a:gd name="connsiteX197" fmla="*/ 18162 w 421327"/>
              <a:gd name="connsiteY197" fmla="*/ 218211 h 515432"/>
              <a:gd name="connsiteX198" fmla="*/ 17386 w 421327"/>
              <a:gd name="connsiteY198" fmla="*/ 218553 h 515432"/>
              <a:gd name="connsiteX199" fmla="*/ 16543 w 421327"/>
              <a:gd name="connsiteY199" fmla="*/ 217603 h 515432"/>
              <a:gd name="connsiteX200" fmla="*/ 14901 w 421327"/>
              <a:gd name="connsiteY200" fmla="*/ 218481 h 515432"/>
              <a:gd name="connsiteX201" fmla="*/ 14456 w 421327"/>
              <a:gd name="connsiteY201" fmla="*/ 217519 h 515432"/>
              <a:gd name="connsiteX202" fmla="*/ 14444 w 421327"/>
              <a:gd name="connsiteY202" fmla="*/ 217314 h 515432"/>
              <a:gd name="connsiteX203" fmla="*/ 14239 w 421327"/>
              <a:gd name="connsiteY203" fmla="*/ 217230 h 515432"/>
              <a:gd name="connsiteX204" fmla="*/ 13602 w 421327"/>
              <a:gd name="connsiteY204" fmla="*/ 208826 h 515432"/>
              <a:gd name="connsiteX205" fmla="*/ 13072 w 421327"/>
              <a:gd name="connsiteY205" fmla="*/ 200711 h 515432"/>
              <a:gd name="connsiteX206" fmla="*/ 12747 w 421327"/>
              <a:gd name="connsiteY206" fmla="*/ 196361 h 515432"/>
              <a:gd name="connsiteX207" fmla="*/ 12489 w 421327"/>
              <a:gd name="connsiteY207" fmla="*/ 193396 h 515432"/>
              <a:gd name="connsiteX208" fmla="*/ 12110 w 421327"/>
              <a:gd name="connsiteY208" fmla="*/ 188060 h 515432"/>
              <a:gd name="connsiteX209" fmla="*/ 11689 w 421327"/>
              <a:gd name="connsiteY209" fmla="*/ 182026 h 515432"/>
              <a:gd name="connsiteX210" fmla="*/ 11135 w 421327"/>
              <a:gd name="connsiteY210" fmla="*/ 175204 h 515432"/>
              <a:gd name="connsiteX211" fmla="*/ 10618 w 421327"/>
              <a:gd name="connsiteY211" fmla="*/ 167293 h 515432"/>
              <a:gd name="connsiteX212" fmla="*/ 9625 w 421327"/>
              <a:gd name="connsiteY212" fmla="*/ 154046 h 515432"/>
              <a:gd name="connsiteX213" fmla="*/ 9373 w 421327"/>
              <a:gd name="connsiteY213" fmla="*/ 151177 h 515432"/>
              <a:gd name="connsiteX214" fmla="*/ 9006 w 421327"/>
              <a:gd name="connsiteY214" fmla="*/ 146039 h 515432"/>
              <a:gd name="connsiteX215" fmla="*/ 8651 w 421327"/>
              <a:gd name="connsiteY215" fmla="*/ 141190 h 515432"/>
              <a:gd name="connsiteX216" fmla="*/ 8362 w 421327"/>
              <a:gd name="connsiteY216" fmla="*/ 137635 h 515432"/>
              <a:gd name="connsiteX217" fmla="*/ 8043 w 421327"/>
              <a:gd name="connsiteY217" fmla="*/ 133382 h 515432"/>
              <a:gd name="connsiteX218" fmla="*/ 7658 w 421327"/>
              <a:gd name="connsiteY218" fmla="*/ 127944 h 515432"/>
              <a:gd name="connsiteX219" fmla="*/ 7634 w 421327"/>
              <a:gd name="connsiteY219" fmla="*/ 127547 h 515432"/>
              <a:gd name="connsiteX220" fmla="*/ 7056 w 421327"/>
              <a:gd name="connsiteY220" fmla="*/ 120328 h 515432"/>
              <a:gd name="connsiteX221" fmla="*/ 6996 w 421327"/>
              <a:gd name="connsiteY221" fmla="*/ 119245 h 515432"/>
              <a:gd name="connsiteX222" fmla="*/ 6846 w 421327"/>
              <a:gd name="connsiteY222" fmla="*/ 118162 h 515432"/>
              <a:gd name="connsiteX223" fmla="*/ 6720 w 421327"/>
              <a:gd name="connsiteY223" fmla="*/ 115786 h 515432"/>
              <a:gd name="connsiteX224" fmla="*/ 6238 w 421327"/>
              <a:gd name="connsiteY224" fmla="*/ 108464 h 515432"/>
              <a:gd name="connsiteX225" fmla="*/ 6124 w 421327"/>
              <a:gd name="connsiteY225" fmla="*/ 106383 h 515432"/>
              <a:gd name="connsiteX226" fmla="*/ 5583 w 421327"/>
              <a:gd name="connsiteY226" fmla="*/ 99766 h 515432"/>
              <a:gd name="connsiteX227" fmla="*/ 5270 w 421327"/>
              <a:gd name="connsiteY227" fmla="*/ 95807 h 515432"/>
              <a:gd name="connsiteX228" fmla="*/ 5071 w 421327"/>
              <a:gd name="connsiteY228" fmla="*/ 92047 h 515432"/>
              <a:gd name="connsiteX229" fmla="*/ 4873 w 421327"/>
              <a:gd name="connsiteY229" fmla="*/ 90171 h 515432"/>
              <a:gd name="connsiteX230" fmla="*/ 4578 w 421327"/>
              <a:gd name="connsiteY230" fmla="*/ 86417 h 515432"/>
              <a:gd name="connsiteX231" fmla="*/ 4235 w 421327"/>
              <a:gd name="connsiteY231" fmla="*/ 81766 h 515432"/>
              <a:gd name="connsiteX232" fmla="*/ 3856 w 421327"/>
              <a:gd name="connsiteY232" fmla="*/ 76430 h 515432"/>
              <a:gd name="connsiteX233" fmla="*/ 3567 w 421327"/>
              <a:gd name="connsiteY233" fmla="*/ 72869 h 515432"/>
              <a:gd name="connsiteX234" fmla="*/ 3309 w 421327"/>
              <a:gd name="connsiteY234" fmla="*/ 67924 h 515432"/>
              <a:gd name="connsiteX235" fmla="*/ 2791 w 421327"/>
              <a:gd name="connsiteY235" fmla="*/ 61896 h 515432"/>
              <a:gd name="connsiteX236" fmla="*/ 2671 w 421327"/>
              <a:gd name="connsiteY236" fmla="*/ 59616 h 515432"/>
              <a:gd name="connsiteX237" fmla="*/ 2358 w 421327"/>
              <a:gd name="connsiteY237" fmla="*/ 55562 h 515432"/>
              <a:gd name="connsiteX238" fmla="*/ 2015 w 421327"/>
              <a:gd name="connsiteY238" fmla="*/ 50918 h 515432"/>
              <a:gd name="connsiteX239" fmla="*/ 1594 w 421327"/>
              <a:gd name="connsiteY239" fmla="*/ 44685 h 515432"/>
              <a:gd name="connsiteX240" fmla="*/ 1113 w 421327"/>
              <a:gd name="connsiteY240" fmla="*/ 39349 h 515432"/>
              <a:gd name="connsiteX241" fmla="*/ 668 w 421327"/>
              <a:gd name="connsiteY241" fmla="*/ 32822 h 515432"/>
              <a:gd name="connsiteX242" fmla="*/ 373 w 421327"/>
              <a:gd name="connsiteY242" fmla="*/ 29164 h 515432"/>
              <a:gd name="connsiteX243" fmla="*/ 217 w 421327"/>
              <a:gd name="connsiteY243" fmla="*/ 26097 h 515432"/>
              <a:gd name="connsiteX244" fmla="*/ 0 w 421327"/>
              <a:gd name="connsiteY244" fmla="*/ 23931 h 515432"/>
              <a:gd name="connsiteX245" fmla="*/ 198 w 421327"/>
              <a:gd name="connsiteY245" fmla="*/ 23913 h 515432"/>
              <a:gd name="connsiteX246" fmla="*/ 3459 w 421327"/>
              <a:gd name="connsiteY246" fmla="*/ 23642 h 515432"/>
              <a:gd name="connsiteX247" fmla="*/ 6425 w 421327"/>
              <a:gd name="connsiteY247" fmla="*/ 23389 h 515432"/>
              <a:gd name="connsiteX248" fmla="*/ 6822 w 421327"/>
              <a:gd name="connsiteY248" fmla="*/ 23365 h 515432"/>
              <a:gd name="connsiteX249" fmla="*/ 11273 w 421327"/>
              <a:gd name="connsiteY249" fmla="*/ 23034 h 515432"/>
              <a:gd name="connsiteX250" fmla="*/ 14432 w 421327"/>
              <a:gd name="connsiteY250" fmla="*/ 22770 h 515432"/>
              <a:gd name="connsiteX251" fmla="*/ 22439 w 421327"/>
              <a:gd name="connsiteY251" fmla="*/ 22150 h 515432"/>
              <a:gd name="connsiteX252" fmla="*/ 24021 w 421327"/>
              <a:gd name="connsiteY252" fmla="*/ 22066 h 515432"/>
              <a:gd name="connsiteX253" fmla="*/ 29959 w 421327"/>
              <a:gd name="connsiteY253" fmla="*/ 21657 h 515432"/>
              <a:gd name="connsiteX254" fmla="*/ 35096 w 421327"/>
              <a:gd name="connsiteY254" fmla="*/ 21284 h 515432"/>
              <a:gd name="connsiteX255" fmla="*/ 38459 w 421327"/>
              <a:gd name="connsiteY255" fmla="*/ 21007 h 515432"/>
              <a:gd name="connsiteX256" fmla="*/ 43801 w 421327"/>
              <a:gd name="connsiteY256" fmla="*/ 20628 h 515432"/>
              <a:gd name="connsiteX257" fmla="*/ 50521 w 421327"/>
              <a:gd name="connsiteY257" fmla="*/ 20075 h 515432"/>
              <a:gd name="connsiteX258" fmla="*/ 57836 w 421327"/>
              <a:gd name="connsiteY258" fmla="*/ 19491 h 515432"/>
              <a:gd name="connsiteX259" fmla="*/ 76328 w 421327"/>
              <a:gd name="connsiteY259" fmla="*/ 18228 h 515432"/>
              <a:gd name="connsiteX260" fmla="*/ 78602 w 421327"/>
              <a:gd name="connsiteY260" fmla="*/ 18005 h 515432"/>
              <a:gd name="connsiteX261" fmla="*/ 82362 w 421327"/>
              <a:gd name="connsiteY261" fmla="*/ 17807 h 515432"/>
              <a:gd name="connsiteX262" fmla="*/ 87103 w 421327"/>
              <a:gd name="connsiteY262" fmla="*/ 17356 h 515432"/>
              <a:gd name="connsiteX263" fmla="*/ 90856 w 421327"/>
              <a:gd name="connsiteY263" fmla="*/ 17061 h 515432"/>
              <a:gd name="connsiteX264" fmla="*/ 93924 w 421327"/>
              <a:gd name="connsiteY264" fmla="*/ 16898 h 515432"/>
              <a:gd name="connsiteX265" fmla="*/ 95308 w 421327"/>
              <a:gd name="connsiteY265" fmla="*/ 16730 h 515432"/>
              <a:gd name="connsiteX266" fmla="*/ 97883 w 421327"/>
              <a:gd name="connsiteY266" fmla="*/ 16592 h 515432"/>
              <a:gd name="connsiteX267" fmla="*/ 102527 w 421327"/>
              <a:gd name="connsiteY267" fmla="*/ 16249 h 515432"/>
              <a:gd name="connsiteX268" fmla="*/ 107466 w 421327"/>
              <a:gd name="connsiteY268" fmla="*/ 15791 h 515432"/>
              <a:gd name="connsiteX269" fmla="*/ 110630 w 421327"/>
              <a:gd name="connsiteY269" fmla="*/ 15527 h 515432"/>
              <a:gd name="connsiteX270" fmla="*/ 114288 w 421327"/>
              <a:gd name="connsiteY270" fmla="*/ 15232 h 515432"/>
              <a:gd name="connsiteX271" fmla="*/ 117753 w 421327"/>
              <a:gd name="connsiteY271" fmla="*/ 15051 h 515432"/>
              <a:gd name="connsiteX272" fmla="*/ 125562 w 421327"/>
              <a:gd name="connsiteY272" fmla="*/ 14444 h 515432"/>
              <a:gd name="connsiteX273" fmla="*/ 129309 w 421327"/>
              <a:gd name="connsiteY273" fmla="*/ 14047 h 515432"/>
              <a:gd name="connsiteX274" fmla="*/ 130495 w 421327"/>
              <a:gd name="connsiteY274" fmla="*/ 13884 h 515432"/>
              <a:gd name="connsiteX275" fmla="*/ 139001 w 421327"/>
              <a:gd name="connsiteY275" fmla="*/ 13337 h 515432"/>
              <a:gd name="connsiteX276" fmla="*/ 139597 w 421327"/>
              <a:gd name="connsiteY276" fmla="*/ 13307 h 515432"/>
              <a:gd name="connsiteX277" fmla="*/ 156398 w 421327"/>
              <a:gd name="connsiteY277" fmla="*/ 11923 h 515432"/>
              <a:gd name="connsiteX278" fmla="*/ 158769 w 421327"/>
              <a:gd name="connsiteY278" fmla="*/ 11701 h 515432"/>
              <a:gd name="connsiteX279" fmla="*/ 161837 w 421327"/>
              <a:gd name="connsiteY279" fmla="*/ 11538 h 515432"/>
              <a:gd name="connsiteX280" fmla="*/ 164496 w 421327"/>
              <a:gd name="connsiteY280" fmla="*/ 11201 h 515432"/>
              <a:gd name="connsiteX281" fmla="*/ 165982 w 421327"/>
              <a:gd name="connsiteY281" fmla="*/ 11123 h 515432"/>
              <a:gd name="connsiteX282" fmla="*/ 172906 w 421327"/>
              <a:gd name="connsiteY282" fmla="*/ 10660 h 515432"/>
              <a:gd name="connsiteX283" fmla="*/ 174488 w 421327"/>
              <a:gd name="connsiteY283" fmla="*/ 10576 h 515432"/>
              <a:gd name="connsiteX284" fmla="*/ 179337 w 421327"/>
              <a:gd name="connsiteY284" fmla="*/ 10221 h 515432"/>
              <a:gd name="connsiteX285" fmla="*/ 181412 w 421327"/>
              <a:gd name="connsiteY285" fmla="*/ 10112 h 515432"/>
              <a:gd name="connsiteX286" fmla="*/ 183981 w 421327"/>
              <a:gd name="connsiteY286" fmla="*/ 9878 h 515432"/>
              <a:gd name="connsiteX287" fmla="*/ 187145 w 421327"/>
              <a:gd name="connsiteY287" fmla="*/ 9613 h 515432"/>
              <a:gd name="connsiteX288" fmla="*/ 187741 w 421327"/>
              <a:gd name="connsiteY288" fmla="*/ 9583 h 515432"/>
              <a:gd name="connsiteX289" fmla="*/ 189714 w 421327"/>
              <a:gd name="connsiteY289" fmla="*/ 9378 h 515432"/>
              <a:gd name="connsiteX290" fmla="*/ 195850 w 421327"/>
              <a:gd name="connsiteY290" fmla="*/ 9054 h 515432"/>
              <a:gd name="connsiteX291" fmla="*/ 199309 w 421327"/>
              <a:gd name="connsiteY291" fmla="*/ 8777 h 515432"/>
              <a:gd name="connsiteX292" fmla="*/ 205145 w 421327"/>
              <a:gd name="connsiteY292" fmla="*/ 8368 h 515432"/>
              <a:gd name="connsiteX293" fmla="*/ 206630 w 421327"/>
              <a:gd name="connsiteY293" fmla="*/ 8290 h 515432"/>
              <a:gd name="connsiteX294" fmla="*/ 207515 w 421327"/>
              <a:gd name="connsiteY294" fmla="*/ 8145 h 515432"/>
              <a:gd name="connsiteX295" fmla="*/ 209398 w 421327"/>
              <a:gd name="connsiteY295" fmla="*/ 8043 h 515432"/>
              <a:gd name="connsiteX296" fmla="*/ 213055 w 421327"/>
              <a:gd name="connsiteY296" fmla="*/ 7754 h 515432"/>
              <a:gd name="connsiteX297" fmla="*/ 217507 w 421327"/>
              <a:gd name="connsiteY297" fmla="*/ 7424 h 515432"/>
              <a:gd name="connsiteX298" fmla="*/ 218885 w 421327"/>
              <a:gd name="connsiteY298" fmla="*/ 7249 h 515432"/>
              <a:gd name="connsiteX299" fmla="*/ 223336 w 421327"/>
              <a:gd name="connsiteY299" fmla="*/ 7014 h 515432"/>
              <a:gd name="connsiteX300" fmla="*/ 225706 w 421327"/>
              <a:gd name="connsiteY300" fmla="*/ 6792 h 515432"/>
              <a:gd name="connsiteX301" fmla="*/ 235494 w 421327"/>
              <a:gd name="connsiteY301" fmla="*/ 6076 h 515432"/>
              <a:gd name="connsiteX302" fmla="*/ 238364 w 421327"/>
              <a:gd name="connsiteY302" fmla="*/ 5829 h 515432"/>
              <a:gd name="connsiteX303" fmla="*/ 242713 w 421327"/>
              <a:gd name="connsiteY303" fmla="*/ 5498 h 515432"/>
              <a:gd name="connsiteX304" fmla="*/ 243700 w 421327"/>
              <a:gd name="connsiteY304" fmla="*/ 5348 h 515432"/>
              <a:gd name="connsiteX305" fmla="*/ 248151 w 421327"/>
              <a:gd name="connsiteY305" fmla="*/ 5017 h 515432"/>
              <a:gd name="connsiteX306" fmla="*/ 251316 w 421327"/>
              <a:gd name="connsiteY306" fmla="*/ 4849 h 515432"/>
              <a:gd name="connsiteX307" fmla="*/ 254973 w 421327"/>
              <a:gd name="connsiteY307" fmla="*/ 4554 h 515432"/>
              <a:gd name="connsiteX308" fmla="*/ 262872 w 421327"/>
              <a:gd name="connsiteY308" fmla="*/ 3844 h 515432"/>
              <a:gd name="connsiteX309" fmla="*/ 267817 w 421327"/>
              <a:gd name="connsiteY309" fmla="*/ 3483 h 515432"/>
              <a:gd name="connsiteX310" fmla="*/ 270584 w 421327"/>
              <a:gd name="connsiteY310" fmla="*/ 3243 h 515432"/>
              <a:gd name="connsiteX311" fmla="*/ 274043 w 421327"/>
              <a:gd name="connsiteY311" fmla="*/ 2960 h 515432"/>
              <a:gd name="connsiteX312" fmla="*/ 279283 w 421327"/>
              <a:gd name="connsiteY312" fmla="*/ 2581 h 515432"/>
              <a:gd name="connsiteX313" fmla="*/ 287290 w 421327"/>
              <a:gd name="connsiteY313" fmla="*/ 1961 h 515432"/>
              <a:gd name="connsiteX314" fmla="*/ 296879 w 421327"/>
              <a:gd name="connsiteY314" fmla="*/ 1161 h 515432"/>
              <a:gd name="connsiteX315" fmla="*/ 303996 w 421327"/>
              <a:gd name="connsiteY315" fmla="*/ 589 h 515432"/>
              <a:gd name="connsiteX316" fmla="*/ 311407 w 421327"/>
              <a:gd name="connsiteY316" fmla="*/ 0 h 515432"/>
              <a:gd name="connsiteX317" fmla="*/ 311865 w 421327"/>
              <a:gd name="connsiteY317" fmla="*/ 1167 h 515432"/>
              <a:gd name="connsiteX318" fmla="*/ 311022 w 421327"/>
              <a:gd name="connsiteY318" fmla="*/ 2105 h 515432"/>
              <a:gd name="connsiteX319" fmla="*/ 311401 w 421327"/>
              <a:gd name="connsiteY319" fmla="*/ 3670 h 515432"/>
              <a:gd name="connsiteX320" fmla="*/ 309789 w 421327"/>
              <a:gd name="connsiteY320" fmla="*/ 5047 h 515432"/>
              <a:gd name="connsiteX321" fmla="*/ 310962 w 421327"/>
              <a:gd name="connsiteY321" fmla="*/ 6575 h 515432"/>
              <a:gd name="connsiteX322" fmla="*/ 309819 w 421327"/>
              <a:gd name="connsiteY322" fmla="*/ 7526 h 515432"/>
              <a:gd name="connsiteX323" fmla="*/ 309741 w 421327"/>
              <a:gd name="connsiteY323" fmla="*/ 9812 h 515432"/>
              <a:gd name="connsiteX324" fmla="*/ 310427 w 421327"/>
              <a:gd name="connsiteY324" fmla="*/ 9679 h 515432"/>
              <a:gd name="connsiteX325" fmla="*/ 311449 w 421327"/>
              <a:gd name="connsiteY325" fmla="*/ 14089 h 515432"/>
              <a:gd name="connsiteX326" fmla="*/ 312231 w 421327"/>
              <a:gd name="connsiteY326" fmla="*/ 15737 h 515432"/>
              <a:gd name="connsiteX327" fmla="*/ 311371 w 421327"/>
              <a:gd name="connsiteY327" fmla="*/ 16279 h 515432"/>
              <a:gd name="connsiteX328" fmla="*/ 311949 w 421327"/>
              <a:gd name="connsiteY328" fmla="*/ 19726 h 515432"/>
              <a:gd name="connsiteX329" fmla="*/ 311299 w 421327"/>
              <a:gd name="connsiteY329" fmla="*/ 20550 h 515432"/>
              <a:gd name="connsiteX330" fmla="*/ 312057 w 421327"/>
              <a:gd name="connsiteY330" fmla="*/ 21801 h 515432"/>
              <a:gd name="connsiteX331" fmla="*/ 311185 w 421327"/>
              <a:gd name="connsiteY331" fmla="*/ 24027 h 515432"/>
              <a:gd name="connsiteX332" fmla="*/ 311347 w 421327"/>
              <a:gd name="connsiteY332" fmla="*/ 25314 h 515432"/>
              <a:gd name="connsiteX333" fmla="*/ 312442 w 421327"/>
              <a:gd name="connsiteY333" fmla="*/ 27239 h 515432"/>
              <a:gd name="connsiteX334" fmla="*/ 314668 w 421327"/>
              <a:gd name="connsiteY334" fmla="*/ 29905 h 515432"/>
              <a:gd name="connsiteX335" fmla="*/ 316100 w 421327"/>
              <a:gd name="connsiteY335" fmla="*/ 30723 h 515432"/>
              <a:gd name="connsiteX336" fmla="*/ 316473 w 421327"/>
              <a:gd name="connsiteY336" fmla="*/ 32094 h 515432"/>
              <a:gd name="connsiteX337" fmla="*/ 314728 w 421327"/>
              <a:gd name="connsiteY337" fmla="*/ 32876 h 515432"/>
              <a:gd name="connsiteX338" fmla="*/ 315883 w 421327"/>
              <a:gd name="connsiteY338" fmla="*/ 34109 h 515432"/>
              <a:gd name="connsiteX339" fmla="*/ 315149 w 421327"/>
              <a:gd name="connsiteY339" fmla="*/ 35240 h 515432"/>
              <a:gd name="connsiteX340" fmla="*/ 316166 w 421327"/>
              <a:gd name="connsiteY340" fmla="*/ 37569 h 515432"/>
              <a:gd name="connsiteX341" fmla="*/ 317682 w 421327"/>
              <a:gd name="connsiteY341" fmla="*/ 40065 h 515432"/>
              <a:gd name="connsiteX342" fmla="*/ 317658 w 421327"/>
              <a:gd name="connsiteY342" fmla="*/ 43343 h 515432"/>
              <a:gd name="connsiteX343" fmla="*/ 316635 w 421327"/>
              <a:gd name="connsiteY343" fmla="*/ 46472 h 515432"/>
              <a:gd name="connsiteX344" fmla="*/ 317141 w 421327"/>
              <a:gd name="connsiteY344" fmla="*/ 48637 h 515432"/>
              <a:gd name="connsiteX345" fmla="*/ 318590 w 421327"/>
              <a:gd name="connsiteY345" fmla="*/ 49744 h 515432"/>
              <a:gd name="connsiteX346" fmla="*/ 318759 w 421327"/>
              <a:gd name="connsiteY346" fmla="*/ 51026 h 515432"/>
              <a:gd name="connsiteX347" fmla="*/ 316124 w 421327"/>
              <a:gd name="connsiteY347" fmla="*/ 51958 h 515432"/>
              <a:gd name="connsiteX348" fmla="*/ 317423 w 421327"/>
              <a:gd name="connsiteY348" fmla="*/ 52091 h 515432"/>
              <a:gd name="connsiteX349" fmla="*/ 317682 w 421327"/>
              <a:gd name="connsiteY349" fmla="*/ 53270 h 515432"/>
              <a:gd name="connsiteX350" fmla="*/ 316737 w 421327"/>
              <a:gd name="connsiteY350" fmla="*/ 54112 h 515432"/>
              <a:gd name="connsiteX351" fmla="*/ 315673 w 421327"/>
              <a:gd name="connsiteY351" fmla="*/ 56548 h 515432"/>
              <a:gd name="connsiteX352" fmla="*/ 314740 w 421327"/>
              <a:gd name="connsiteY352" fmla="*/ 57691 h 515432"/>
              <a:gd name="connsiteX353" fmla="*/ 313892 w 421327"/>
              <a:gd name="connsiteY353" fmla="*/ 60416 h 515432"/>
              <a:gd name="connsiteX354" fmla="*/ 312869 w 421327"/>
              <a:gd name="connsiteY354" fmla="*/ 61662 h 515432"/>
              <a:gd name="connsiteX355" fmla="*/ 311191 w 421327"/>
              <a:gd name="connsiteY355" fmla="*/ 61950 h 515432"/>
              <a:gd name="connsiteX356" fmla="*/ 309121 w 421327"/>
              <a:gd name="connsiteY356" fmla="*/ 64044 h 515432"/>
              <a:gd name="connsiteX357" fmla="*/ 306234 w 421327"/>
              <a:gd name="connsiteY357" fmla="*/ 63996 h 515432"/>
              <a:gd name="connsiteX358" fmla="*/ 306011 w 421327"/>
              <a:gd name="connsiteY358" fmla="*/ 65295 h 515432"/>
              <a:gd name="connsiteX359" fmla="*/ 306583 w 421327"/>
              <a:gd name="connsiteY359" fmla="*/ 66757 h 515432"/>
              <a:gd name="connsiteX360" fmla="*/ 294250 w 421327"/>
              <a:gd name="connsiteY360" fmla="*/ 77525 h 515432"/>
              <a:gd name="connsiteX361" fmla="*/ 294160 w 421327"/>
              <a:gd name="connsiteY361" fmla="*/ 79715 h 515432"/>
              <a:gd name="connsiteX362" fmla="*/ 294521 w 421327"/>
              <a:gd name="connsiteY362" fmla="*/ 80792 h 515432"/>
              <a:gd name="connsiteX363" fmla="*/ 292885 w 421327"/>
              <a:gd name="connsiteY363" fmla="*/ 81875 h 515432"/>
              <a:gd name="connsiteX364" fmla="*/ 290502 w 421327"/>
              <a:gd name="connsiteY364" fmla="*/ 81893 h 515432"/>
              <a:gd name="connsiteX365" fmla="*/ 289275 w 421327"/>
              <a:gd name="connsiteY365" fmla="*/ 83054 h 515432"/>
              <a:gd name="connsiteX366" fmla="*/ 287290 w 421327"/>
              <a:gd name="connsiteY366" fmla="*/ 83156 h 515432"/>
              <a:gd name="connsiteX367" fmla="*/ 286730 w 421327"/>
              <a:gd name="connsiteY367" fmla="*/ 83782 h 515432"/>
              <a:gd name="connsiteX368" fmla="*/ 284336 w 421327"/>
              <a:gd name="connsiteY368" fmla="*/ 83511 h 515432"/>
              <a:gd name="connsiteX369" fmla="*/ 282616 w 421327"/>
              <a:gd name="connsiteY369" fmla="*/ 82910 h 515432"/>
              <a:gd name="connsiteX370" fmla="*/ 282273 w 421327"/>
              <a:gd name="connsiteY370" fmla="*/ 83914 h 515432"/>
              <a:gd name="connsiteX371" fmla="*/ 264093 w 421327"/>
              <a:gd name="connsiteY371" fmla="*/ 85466 h 515432"/>
              <a:gd name="connsiteX372" fmla="*/ 262625 w 421327"/>
              <a:gd name="connsiteY372" fmla="*/ 68971 h 515432"/>
              <a:gd name="connsiteX373" fmla="*/ 246220 w 421327"/>
              <a:gd name="connsiteY373" fmla="*/ 70330 h 515432"/>
              <a:gd name="connsiteX374" fmla="*/ 245330 w 421327"/>
              <a:gd name="connsiteY374" fmla="*/ 60946 h 515432"/>
              <a:gd name="connsiteX375" fmla="*/ 242851 w 421327"/>
              <a:gd name="connsiteY375" fmla="*/ 60976 h 515432"/>
              <a:gd name="connsiteX376" fmla="*/ 241203 w 421327"/>
              <a:gd name="connsiteY376" fmla="*/ 61758 h 515432"/>
              <a:gd name="connsiteX377" fmla="*/ 240223 w 421327"/>
              <a:gd name="connsiteY377" fmla="*/ 60025 h 515432"/>
              <a:gd name="connsiteX378" fmla="*/ 236553 w 421327"/>
              <a:gd name="connsiteY378" fmla="*/ 56344 h 515432"/>
              <a:gd name="connsiteX379" fmla="*/ 235693 w 421327"/>
              <a:gd name="connsiteY379" fmla="*/ 56987 h 515432"/>
              <a:gd name="connsiteX380" fmla="*/ 234086 w 421327"/>
              <a:gd name="connsiteY380" fmla="*/ 56572 h 515432"/>
              <a:gd name="connsiteX381" fmla="*/ 233334 w 421327"/>
              <a:gd name="connsiteY381" fmla="*/ 55526 h 515432"/>
              <a:gd name="connsiteX382" fmla="*/ 229893 w 421327"/>
              <a:gd name="connsiteY382" fmla="*/ 56199 h 515432"/>
              <a:gd name="connsiteX383" fmla="*/ 227355 w 421327"/>
              <a:gd name="connsiteY383" fmla="*/ 55044 h 515432"/>
              <a:gd name="connsiteX384" fmla="*/ 219546 w 421327"/>
              <a:gd name="connsiteY384" fmla="*/ 55754 h 515432"/>
              <a:gd name="connsiteX385" fmla="*/ 195844 w 421327"/>
              <a:gd name="connsiteY385" fmla="*/ 57890 h 515432"/>
              <a:gd name="connsiteX386" fmla="*/ 196518 w 421327"/>
              <a:gd name="connsiteY386" fmla="*/ 66986 h 515432"/>
              <a:gd name="connsiteX387" fmla="*/ 195904 w 421327"/>
              <a:gd name="connsiteY387" fmla="*/ 66625 h 515432"/>
              <a:gd name="connsiteX388" fmla="*/ 193913 w 421327"/>
              <a:gd name="connsiteY388" fmla="*/ 68417 h 515432"/>
              <a:gd name="connsiteX389" fmla="*/ 194051 w 421327"/>
              <a:gd name="connsiteY389" fmla="*/ 69200 h 515432"/>
              <a:gd name="connsiteX390" fmla="*/ 191501 w 421327"/>
              <a:gd name="connsiteY390" fmla="*/ 71618 h 515432"/>
              <a:gd name="connsiteX391" fmla="*/ 190719 w 421327"/>
              <a:gd name="connsiteY391" fmla="*/ 73844 h 515432"/>
              <a:gd name="connsiteX392" fmla="*/ 191543 w 421327"/>
              <a:gd name="connsiteY392" fmla="*/ 76280 h 515432"/>
              <a:gd name="connsiteX393" fmla="*/ 191512 w 421327"/>
              <a:gd name="connsiteY393" fmla="*/ 77573 h 515432"/>
              <a:gd name="connsiteX394" fmla="*/ 192674 w 421327"/>
              <a:gd name="connsiteY394" fmla="*/ 80786 h 515432"/>
              <a:gd name="connsiteX395" fmla="*/ 192674 w 421327"/>
              <a:gd name="connsiteY395" fmla="*/ 84558 h 515432"/>
              <a:gd name="connsiteX396" fmla="*/ 192216 w 421327"/>
              <a:gd name="connsiteY396" fmla="*/ 87163 h 515432"/>
              <a:gd name="connsiteX397" fmla="*/ 190111 w 421327"/>
              <a:gd name="connsiteY397" fmla="*/ 88564 h 515432"/>
              <a:gd name="connsiteX398" fmla="*/ 191188 w 421327"/>
              <a:gd name="connsiteY398" fmla="*/ 99627 h 515432"/>
              <a:gd name="connsiteX399" fmla="*/ 192668 w 421327"/>
              <a:gd name="connsiteY399" fmla="*/ 116423 h 515432"/>
              <a:gd name="connsiteX400" fmla="*/ 208874 w 421327"/>
              <a:gd name="connsiteY400" fmla="*/ 115076 h 515432"/>
              <a:gd name="connsiteX401" fmla="*/ 210498 w 421327"/>
              <a:gd name="connsiteY401" fmla="*/ 129081 h 515432"/>
              <a:gd name="connsiteX402" fmla="*/ 211034 w 421327"/>
              <a:gd name="connsiteY402" fmla="*/ 137292 h 515432"/>
              <a:gd name="connsiteX403" fmla="*/ 211473 w 421327"/>
              <a:gd name="connsiteY403" fmla="*/ 139951 h 515432"/>
              <a:gd name="connsiteX404" fmla="*/ 212062 w 421327"/>
              <a:gd name="connsiteY404" fmla="*/ 147465 h 515432"/>
              <a:gd name="connsiteX405" fmla="*/ 213037 w 421327"/>
              <a:gd name="connsiteY405" fmla="*/ 156549 h 515432"/>
              <a:gd name="connsiteX406" fmla="*/ 211750 w 421327"/>
              <a:gd name="connsiteY406" fmla="*/ 158402 h 515432"/>
              <a:gd name="connsiteX407" fmla="*/ 211160 w 421327"/>
              <a:gd name="connsiteY407" fmla="*/ 160417 h 515432"/>
              <a:gd name="connsiteX408" fmla="*/ 209127 w 421327"/>
              <a:gd name="connsiteY408" fmla="*/ 161415 h 515432"/>
              <a:gd name="connsiteX409" fmla="*/ 209668 w 421327"/>
              <a:gd name="connsiteY409" fmla="*/ 164267 h 515432"/>
              <a:gd name="connsiteX410" fmla="*/ 209349 w 421327"/>
              <a:gd name="connsiteY410" fmla="*/ 165669 h 515432"/>
              <a:gd name="connsiteX411" fmla="*/ 209915 w 421327"/>
              <a:gd name="connsiteY411" fmla="*/ 166932 h 515432"/>
              <a:gd name="connsiteX412" fmla="*/ 207870 w 421327"/>
              <a:gd name="connsiteY412" fmla="*/ 169519 h 515432"/>
              <a:gd name="connsiteX413" fmla="*/ 207340 w 421327"/>
              <a:gd name="connsiteY413" fmla="*/ 170842 h 515432"/>
              <a:gd name="connsiteX414" fmla="*/ 206438 w 421327"/>
              <a:gd name="connsiteY414" fmla="*/ 170686 h 515432"/>
              <a:gd name="connsiteX415" fmla="*/ 207779 w 421327"/>
              <a:gd name="connsiteY415" fmla="*/ 173598 h 515432"/>
              <a:gd name="connsiteX416" fmla="*/ 188108 w 421327"/>
              <a:gd name="connsiteY416" fmla="*/ 175125 h 515432"/>
              <a:gd name="connsiteX417" fmla="*/ 189413 w 421327"/>
              <a:gd name="connsiteY417" fmla="*/ 177243 h 515432"/>
              <a:gd name="connsiteX418" fmla="*/ 189744 w 421327"/>
              <a:gd name="connsiteY418" fmla="*/ 179806 h 515432"/>
              <a:gd name="connsiteX419" fmla="*/ 190935 w 421327"/>
              <a:gd name="connsiteY419" fmla="*/ 181628 h 515432"/>
              <a:gd name="connsiteX420" fmla="*/ 193005 w 421327"/>
              <a:gd name="connsiteY420" fmla="*/ 183205 h 515432"/>
              <a:gd name="connsiteX421" fmla="*/ 193486 w 421327"/>
              <a:gd name="connsiteY421" fmla="*/ 184968 h 515432"/>
              <a:gd name="connsiteX422" fmla="*/ 194310 w 421327"/>
              <a:gd name="connsiteY422" fmla="*/ 185418 h 515432"/>
              <a:gd name="connsiteX423" fmla="*/ 194611 w 421327"/>
              <a:gd name="connsiteY423" fmla="*/ 187290 h 515432"/>
              <a:gd name="connsiteX424" fmla="*/ 193558 w 421327"/>
              <a:gd name="connsiteY424" fmla="*/ 188138 h 515432"/>
              <a:gd name="connsiteX425" fmla="*/ 195224 w 421327"/>
              <a:gd name="connsiteY425" fmla="*/ 189642 h 515432"/>
              <a:gd name="connsiteX426" fmla="*/ 195633 w 421327"/>
              <a:gd name="connsiteY426" fmla="*/ 191705 h 515432"/>
              <a:gd name="connsiteX427" fmla="*/ 196452 w 421327"/>
              <a:gd name="connsiteY427" fmla="*/ 192156 h 515432"/>
              <a:gd name="connsiteX428" fmla="*/ 196253 w 421327"/>
              <a:gd name="connsiteY428" fmla="*/ 194051 h 515432"/>
              <a:gd name="connsiteX429" fmla="*/ 198070 w 421327"/>
              <a:gd name="connsiteY429" fmla="*/ 196542 h 515432"/>
              <a:gd name="connsiteX430" fmla="*/ 198677 w 421327"/>
              <a:gd name="connsiteY430" fmla="*/ 198689 h 515432"/>
              <a:gd name="connsiteX431" fmla="*/ 198497 w 421327"/>
              <a:gd name="connsiteY431" fmla="*/ 200783 h 515432"/>
              <a:gd name="connsiteX432" fmla="*/ 197324 w 421327"/>
              <a:gd name="connsiteY432" fmla="*/ 203129 h 515432"/>
              <a:gd name="connsiteX433" fmla="*/ 196560 w 421327"/>
              <a:gd name="connsiteY433" fmla="*/ 203670 h 515432"/>
              <a:gd name="connsiteX434" fmla="*/ 196818 w 421327"/>
              <a:gd name="connsiteY434" fmla="*/ 204843 h 515432"/>
              <a:gd name="connsiteX435" fmla="*/ 199008 w 421327"/>
              <a:gd name="connsiteY435" fmla="*/ 204928 h 515432"/>
              <a:gd name="connsiteX436" fmla="*/ 199658 w 421327"/>
              <a:gd name="connsiteY436" fmla="*/ 205986 h 515432"/>
              <a:gd name="connsiteX437" fmla="*/ 199802 w 421327"/>
              <a:gd name="connsiteY437" fmla="*/ 210643 h 515432"/>
              <a:gd name="connsiteX438" fmla="*/ 201559 w 421327"/>
              <a:gd name="connsiteY438" fmla="*/ 211936 h 515432"/>
              <a:gd name="connsiteX439" fmla="*/ 201619 w 421327"/>
              <a:gd name="connsiteY439" fmla="*/ 213127 h 515432"/>
              <a:gd name="connsiteX440" fmla="*/ 200073 w 421327"/>
              <a:gd name="connsiteY440" fmla="*/ 213903 h 515432"/>
              <a:gd name="connsiteX441" fmla="*/ 198912 w 421327"/>
              <a:gd name="connsiteY441" fmla="*/ 218235 h 515432"/>
              <a:gd name="connsiteX442" fmla="*/ 199465 w 421327"/>
              <a:gd name="connsiteY442" fmla="*/ 221182 h 515432"/>
              <a:gd name="connsiteX443" fmla="*/ 198250 w 421327"/>
              <a:gd name="connsiteY443" fmla="*/ 222632 h 515432"/>
              <a:gd name="connsiteX444" fmla="*/ 198340 w 421327"/>
              <a:gd name="connsiteY444" fmla="*/ 226206 h 515432"/>
              <a:gd name="connsiteX445" fmla="*/ 197811 w 421327"/>
              <a:gd name="connsiteY445" fmla="*/ 227421 h 515432"/>
              <a:gd name="connsiteX446" fmla="*/ 199291 w 421327"/>
              <a:gd name="connsiteY446" fmla="*/ 229129 h 515432"/>
              <a:gd name="connsiteX447" fmla="*/ 197793 w 421327"/>
              <a:gd name="connsiteY447" fmla="*/ 230898 h 515432"/>
              <a:gd name="connsiteX448" fmla="*/ 194893 w 421327"/>
              <a:gd name="connsiteY448" fmla="*/ 230453 h 515432"/>
              <a:gd name="connsiteX449" fmla="*/ 193028 w 421327"/>
              <a:gd name="connsiteY449" fmla="*/ 230850 h 515432"/>
              <a:gd name="connsiteX450" fmla="*/ 191705 w 421327"/>
              <a:gd name="connsiteY450" fmla="*/ 230224 h 515432"/>
              <a:gd name="connsiteX451" fmla="*/ 190989 w 421327"/>
              <a:gd name="connsiteY451" fmla="*/ 231752 h 515432"/>
              <a:gd name="connsiteX452" fmla="*/ 191849 w 421327"/>
              <a:gd name="connsiteY452" fmla="*/ 232997 h 515432"/>
              <a:gd name="connsiteX453" fmla="*/ 191392 w 421327"/>
              <a:gd name="connsiteY453" fmla="*/ 233720 h 515432"/>
              <a:gd name="connsiteX454" fmla="*/ 192698 w 421327"/>
              <a:gd name="connsiteY454" fmla="*/ 234044 h 515432"/>
              <a:gd name="connsiteX455" fmla="*/ 193366 w 421327"/>
              <a:gd name="connsiteY455" fmla="*/ 235398 h 515432"/>
              <a:gd name="connsiteX456" fmla="*/ 193245 w 421327"/>
              <a:gd name="connsiteY456" fmla="*/ 236794 h 515432"/>
              <a:gd name="connsiteX457" fmla="*/ 191807 w 421327"/>
              <a:gd name="connsiteY457" fmla="*/ 235975 h 515432"/>
              <a:gd name="connsiteX458" fmla="*/ 191573 w 421327"/>
              <a:gd name="connsiteY458" fmla="*/ 237178 h 515432"/>
              <a:gd name="connsiteX459" fmla="*/ 192920 w 421327"/>
              <a:gd name="connsiteY459" fmla="*/ 238297 h 515432"/>
              <a:gd name="connsiteX460" fmla="*/ 191976 w 421327"/>
              <a:gd name="connsiteY460" fmla="*/ 239139 h 515432"/>
              <a:gd name="connsiteX461" fmla="*/ 192541 w 421327"/>
              <a:gd name="connsiteY461" fmla="*/ 240505 h 515432"/>
              <a:gd name="connsiteX462" fmla="*/ 191711 w 421327"/>
              <a:gd name="connsiteY462" fmla="*/ 241738 h 515432"/>
              <a:gd name="connsiteX463" fmla="*/ 191844 w 421327"/>
              <a:gd name="connsiteY463" fmla="*/ 244211 h 515432"/>
              <a:gd name="connsiteX464" fmla="*/ 190418 w 421327"/>
              <a:gd name="connsiteY464" fmla="*/ 245378 h 515432"/>
              <a:gd name="connsiteX465" fmla="*/ 189594 w 421327"/>
              <a:gd name="connsiteY465" fmla="*/ 244831 h 515432"/>
              <a:gd name="connsiteX466" fmla="*/ 189425 w 421327"/>
              <a:gd name="connsiteY466" fmla="*/ 249204 h 515432"/>
              <a:gd name="connsiteX467" fmla="*/ 190099 w 421327"/>
              <a:gd name="connsiteY467" fmla="*/ 254432 h 515432"/>
              <a:gd name="connsiteX468" fmla="*/ 189197 w 421327"/>
              <a:gd name="connsiteY468" fmla="*/ 258047 h 515432"/>
              <a:gd name="connsiteX469" fmla="*/ 189624 w 421327"/>
              <a:gd name="connsiteY469" fmla="*/ 258625 h 515432"/>
              <a:gd name="connsiteX470" fmla="*/ 199008 w 421327"/>
              <a:gd name="connsiteY470" fmla="*/ 257831 h 515432"/>
              <a:gd name="connsiteX471" fmla="*/ 210781 w 421327"/>
              <a:gd name="connsiteY471" fmla="*/ 257012 h 515432"/>
              <a:gd name="connsiteX472" fmla="*/ 223216 w 421327"/>
              <a:gd name="connsiteY472" fmla="*/ 255665 h 515432"/>
              <a:gd name="connsiteX473" fmla="*/ 238634 w 421327"/>
              <a:gd name="connsiteY473" fmla="*/ 254360 h 515432"/>
              <a:gd name="connsiteX474" fmla="*/ 238520 w 421327"/>
              <a:gd name="connsiteY474" fmla="*/ 256050 h 515432"/>
              <a:gd name="connsiteX475" fmla="*/ 239994 w 421327"/>
              <a:gd name="connsiteY475" fmla="*/ 257560 h 515432"/>
              <a:gd name="connsiteX476" fmla="*/ 239934 w 421327"/>
              <a:gd name="connsiteY476" fmla="*/ 258258 h 515432"/>
              <a:gd name="connsiteX477" fmla="*/ 243032 w 421327"/>
              <a:gd name="connsiteY477" fmla="*/ 260580 h 515432"/>
              <a:gd name="connsiteX478" fmla="*/ 244109 w 421327"/>
              <a:gd name="connsiteY478" fmla="*/ 262204 h 515432"/>
              <a:gd name="connsiteX479" fmla="*/ 243399 w 421327"/>
              <a:gd name="connsiteY479" fmla="*/ 263828 h 515432"/>
              <a:gd name="connsiteX480" fmla="*/ 245805 w 421327"/>
              <a:gd name="connsiteY480" fmla="*/ 264201 h 515432"/>
              <a:gd name="connsiteX481" fmla="*/ 247730 w 421327"/>
              <a:gd name="connsiteY481" fmla="*/ 263113 h 515432"/>
              <a:gd name="connsiteX482" fmla="*/ 248849 w 421327"/>
              <a:gd name="connsiteY482" fmla="*/ 263648 h 515432"/>
              <a:gd name="connsiteX483" fmla="*/ 249787 w 421327"/>
              <a:gd name="connsiteY483" fmla="*/ 262607 h 515432"/>
              <a:gd name="connsiteX484" fmla="*/ 250973 w 421327"/>
              <a:gd name="connsiteY484" fmla="*/ 262547 h 515432"/>
              <a:gd name="connsiteX485" fmla="*/ 252284 w 421327"/>
              <a:gd name="connsiteY485" fmla="*/ 261085 h 515432"/>
              <a:gd name="connsiteX486" fmla="*/ 254035 w 421327"/>
              <a:gd name="connsiteY486" fmla="*/ 260393 h 515432"/>
              <a:gd name="connsiteX487" fmla="*/ 255551 w 421327"/>
              <a:gd name="connsiteY487" fmla="*/ 260814 h 515432"/>
              <a:gd name="connsiteX488" fmla="*/ 256628 w 421327"/>
              <a:gd name="connsiteY488" fmla="*/ 262439 h 515432"/>
              <a:gd name="connsiteX489" fmla="*/ 258312 w 421327"/>
              <a:gd name="connsiteY489" fmla="*/ 266126 h 515432"/>
              <a:gd name="connsiteX490" fmla="*/ 258589 w 421327"/>
              <a:gd name="connsiteY490" fmla="*/ 267703 h 515432"/>
              <a:gd name="connsiteX491" fmla="*/ 261927 w 421327"/>
              <a:gd name="connsiteY491" fmla="*/ 274572 h 515432"/>
              <a:gd name="connsiteX492" fmla="*/ 263209 w 421327"/>
              <a:gd name="connsiteY492" fmla="*/ 274404 h 515432"/>
              <a:gd name="connsiteX493" fmla="*/ 263419 w 421327"/>
              <a:gd name="connsiteY493" fmla="*/ 276480 h 515432"/>
              <a:gd name="connsiteX494" fmla="*/ 264839 w 421327"/>
              <a:gd name="connsiteY494" fmla="*/ 277099 h 515432"/>
              <a:gd name="connsiteX495" fmla="*/ 264911 w 421327"/>
              <a:gd name="connsiteY495" fmla="*/ 278387 h 515432"/>
              <a:gd name="connsiteX496" fmla="*/ 262246 w 421327"/>
              <a:gd name="connsiteY496" fmla="*/ 278723 h 515432"/>
              <a:gd name="connsiteX497" fmla="*/ 261380 w 421327"/>
              <a:gd name="connsiteY497" fmla="*/ 277382 h 515432"/>
              <a:gd name="connsiteX498" fmla="*/ 259148 w 421327"/>
              <a:gd name="connsiteY498" fmla="*/ 278290 h 515432"/>
              <a:gd name="connsiteX499" fmla="*/ 256922 w 421327"/>
              <a:gd name="connsiteY499" fmla="*/ 281286 h 515432"/>
              <a:gd name="connsiteX500" fmla="*/ 258426 w 421327"/>
              <a:gd name="connsiteY500" fmla="*/ 285275 h 515432"/>
              <a:gd name="connsiteX501" fmla="*/ 258246 w 421327"/>
              <a:gd name="connsiteY501" fmla="*/ 287471 h 515432"/>
              <a:gd name="connsiteX502" fmla="*/ 261434 w 421327"/>
              <a:gd name="connsiteY502" fmla="*/ 287898 h 515432"/>
              <a:gd name="connsiteX503" fmla="*/ 261963 w 421327"/>
              <a:gd name="connsiteY503" fmla="*/ 288469 h 515432"/>
              <a:gd name="connsiteX504" fmla="*/ 263047 w 421327"/>
              <a:gd name="connsiteY504" fmla="*/ 291982 h 515432"/>
              <a:gd name="connsiteX505" fmla="*/ 261699 w 421327"/>
              <a:gd name="connsiteY505" fmla="*/ 292849 h 515432"/>
              <a:gd name="connsiteX506" fmla="*/ 260676 w 421327"/>
              <a:gd name="connsiteY506" fmla="*/ 292205 h 515432"/>
              <a:gd name="connsiteX507" fmla="*/ 259521 w 421327"/>
              <a:gd name="connsiteY507" fmla="*/ 292963 h 515432"/>
              <a:gd name="connsiteX508" fmla="*/ 258420 w 421327"/>
              <a:gd name="connsiteY508" fmla="*/ 292722 h 515432"/>
              <a:gd name="connsiteX509" fmla="*/ 257867 w 421327"/>
              <a:gd name="connsiteY509" fmla="*/ 293546 h 515432"/>
              <a:gd name="connsiteX510" fmla="*/ 256471 w 421327"/>
              <a:gd name="connsiteY510" fmla="*/ 293420 h 515432"/>
              <a:gd name="connsiteX511" fmla="*/ 254029 w 421327"/>
              <a:gd name="connsiteY511" fmla="*/ 292259 h 515432"/>
              <a:gd name="connsiteX512" fmla="*/ 252296 w 421327"/>
              <a:gd name="connsiteY512" fmla="*/ 293342 h 515432"/>
              <a:gd name="connsiteX513" fmla="*/ 252555 w 421327"/>
              <a:gd name="connsiteY513" fmla="*/ 294521 h 515432"/>
              <a:gd name="connsiteX514" fmla="*/ 251917 w 421327"/>
              <a:gd name="connsiteY514" fmla="*/ 295544 h 515432"/>
              <a:gd name="connsiteX515" fmla="*/ 251983 w 421327"/>
              <a:gd name="connsiteY515" fmla="*/ 298720 h 515432"/>
              <a:gd name="connsiteX516" fmla="*/ 249457 w 421327"/>
              <a:gd name="connsiteY516" fmla="*/ 297860 h 515432"/>
              <a:gd name="connsiteX517" fmla="*/ 246172 w 421327"/>
              <a:gd name="connsiteY517" fmla="*/ 297637 h 515432"/>
              <a:gd name="connsiteX518" fmla="*/ 243537 w 421327"/>
              <a:gd name="connsiteY518" fmla="*/ 296680 h 515432"/>
              <a:gd name="connsiteX519" fmla="*/ 244409 w 421327"/>
              <a:gd name="connsiteY519" fmla="*/ 298125 h 515432"/>
              <a:gd name="connsiteX520" fmla="*/ 246858 w 421327"/>
              <a:gd name="connsiteY520" fmla="*/ 299388 h 515432"/>
              <a:gd name="connsiteX521" fmla="*/ 247327 w 421327"/>
              <a:gd name="connsiteY521" fmla="*/ 300747 h 515432"/>
              <a:gd name="connsiteX522" fmla="*/ 247700 w 421327"/>
              <a:gd name="connsiteY522" fmla="*/ 304104 h 515432"/>
              <a:gd name="connsiteX523" fmla="*/ 248464 w 421327"/>
              <a:gd name="connsiteY523" fmla="*/ 305451 h 515432"/>
              <a:gd name="connsiteX524" fmla="*/ 247754 w 421327"/>
              <a:gd name="connsiteY524" fmla="*/ 306980 h 515432"/>
              <a:gd name="connsiteX525" fmla="*/ 248271 w 421327"/>
              <a:gd name="connsiteY525" fmla="*/ 309338 h 515432"/>
              <a:gd name="connsiteX526" fmla="*/ 247724 w 421327"/>
              <a:gd name="connsiteY526" fmla="*/ 310162 h 515432"/>
              <a:gd name="connsiteX527" fmla="*/ 248807 w 421327"/>
              <a:gd name="connsiteY527" fmla="*/ 311985 h 515432"/>
              <a:gd name="connsiteX528" fmla="*/ 248999 w 421327"/>
              <a:gd name="connsiteY528" fmla="*/ 313669 h 515432"/>
              <a:gd name="connsiteX529" fmla="*/ 245390 w 421327"/>
              <a:gd name="connsiteY529" fmla="*/ 314944 h 515432"/>
              <a:gd name="connsiteX530" fmla="*/ 243104 w 421327"/>
              <a:gd name="connsiteY530" fmla="*/ 312881 h 515432"/>
              <a:gd name="connsiteX531" fmla="*/ 241059 w 421327"/>
              <a:gd name="connsiteY531" fmla="*/ 313687 h 515432"/>
              <a:gd name="connsiteX532" fmla="*/ 239224 w 421327"/>
              <a:gd name="connsiteY532" fmla="*/ 312785 h 515432"/>
              <a:gd name="connsiteX533" fmla="*/ 239272 w 421327"/>
              <a:gd name="connsiteY533" fmla="*/ 311792 h 515432"/>
              <a:gd name="connsiteX534" fmla="*/ 241967 w 421327"/>
              <a:gd name="connsiteY534" fmla="*/ 310168 h 515432"/>
              <a:gd name="connsiteX535" fmla="*/ 241636 w 421327"/>
              <a:gd name="connsiteY535" fmla="*/ 309584 h 515432"/>
              <a:gd name="connsiteX536" fmla="*/ 239410 w 421327"/>
              <a:gd name="connsiteY536" fmla="*/ 308712 h 515432"/>
              <a:gd name="connsiteX537" fmla="*/ 238965 w 421327"/>
              <a:gd name="connsiteY537" fmla="*/ 307840 h 515432"/>
              <a:gd name="connsiteX538" fmla="*/ 240980 w 421327"/>
              <a:gd name="connsiteY538" fmla="*/ 304658 h 515432"/>
              <a:gd name="connsiteX539" fmla="*/ 240253 w 421327"/>
              <a:gd name="connsiteY539" fmla="*/ 303996 h 515432"/>
              <a:gd name="connsiteX540" fmla="*/ 237906 w 421327"/>
              <a:gd name="connsiteY540" fmla="*/ 304718 h 515432"/>
              <a:gd name="connsiteX541" fmla="*/ 236763 w 421327"/>
              <a:gd name="connsiteY541" fmla="*/ 303785 h 515432"/>
              <a:gd name="connsiteX542" fmla="*/ 236270 w 421327"/>
              <a:gd name="connsiteY542" fmla="*/ 300043 h 515432"/>
              <a:gd name="connsiteX543" fmla="*/ 238538 w 421327"/>
              <a:gd name="connsiteY543" fmla="*/ 299725 h 515432"/>
              <a:gd name="connsiteX544" fmla="*/ 238586 w 421327"/>
              <a:gd name="connsiteY544" fmla="*/ 298726 h 515432"/>
              <a:gd name="connsiteX545" fmla="*/ 237239 w 421327"/>
              <a:gd name="connsiteY545" fmla="*/ 297703 h 515432"/>
              <a:gd name="connsiteX546" fmla="*/ 237245 w 421327"/>
              <a:gd name="connsiteY546" fmla="*/ 295923 h 515432"/>
              <a:gd name="connsiteX547" fmla="*/ 239603 w 421327"/>
              <a:gd name="connsiteY547" fmla="*/ 295501 h 515432"/>
              <a:gd name="connsiteX548" fmla="*/ 238833 w 421327"/>
              <a:gd name="connsiteY548" fmla="*/ 294052 h 515432"/>
              <a:gd name="connsiteX549" fmla="*/ 237810 w 421327"/>
              <a:gd name="connsiteY549" fmla="*/ 295297 h 515432"/>
              <a:gd name="connsiteX550" fmla="*/ 236727 w 421327"/>
              <a:gd name="connsiteY550" fmla="*/ 295453 h 515432"/>
              <a:gd name="connsiteX551" fmla="*/ 234947 w 421327"/>
              <a:gd name="connsiteY551" fmla="*/ 293757 h 515432"/>
              <a:gd name="connsiteX552" fmla="*/ 233629 w 421327"/>
              <a:gd name="connsiteY552" fmla="*/ 291351 h 515432"/>
              <a:gd name="connsiteX553" fmla="*/ 227222 w 421327"/>
              <a:gd name="connsiteY553" fmla="*/ 297836 h 515432"/>
              <a:gd name="connsiteX554" fmla="*/ 227421 w 421327"/>
              <a:gd name="connsiteY554" fmla="*/ 299713 h 515432"/>
              <a:gd name="connsiteX555" fmla="*/ 224557 w 421327"/>
              <a:gd name="connsiteY555" fmla="*/ 299965 h 515432"/>
              <a:gd name="connsiteX556" fmla="*/ 224720 w 421327"/>
              <a:gd name="connsiteY556" fmla="*/ 301247 h 515432"/>
              <a:gd name="connsiteX557" fmla="*/ 223336 w 421327"/>
              <a:gd name="connsiteY557" fmla="*/ 301415 h 515432"/>
              <a:gd name="connsiteX558" fmla="*/ 223516 w 421327"/>
              <a:gd name="connsiteY558" fmla="*/ 302799 h 515432"/>
              <a:gd name="connsiteX559" fmla="*/ 222127 w 421327"/>
              <a:gd name="connsiteY559" fmla="*/ 302871 h 515432"/>
              <a:gd name="connsiteX560" fmla="*/ 222295 w 421327"/>
              <a:gd name="connsiteY560" fmla="*/ 304152 h 515432"/>
              <a:gd name="connsiteX561" fmla="*/ 219432 w 421327"/>
              <a:gd name="connsiteY561" fmla="*/ 304501 h 515432"/>
              <a:gd name="connsiteX562" fmla="*/ 219673 w 421327"/>
              <a:gd name="connsiteY562" fmla="*/ 307070 h 515432"/>
              <a:gd name="connsiteX563" fmla="*/ 216905 w 421327"/>
              <a:gd name="connsiteY563" fmla="*/ 307311 h 515432"/>
              <a:gd name="connsiteX564" fmla="*/ 217080 w 421327"/>
              <a:gd name="connsiteY564" fmla="*/ 308790 h 515432"/>
              <a:gd name="connsiteX565" fmla="*/ 214409 w 421327"/>
              <a:gd name="connsiteY565" fmla="*/ 309031 h 515432"/>
              <a:gd name="connsiteX566" fmla="*/ 214655 w 421327"/>
              <a:gd name="connsiteY566" fmla="*/ 311798 h 515432"/>
              <a:gd name="connsiteX567" fmla="*/ 210703 w 421327"/>
              <a:gd name="connsiteY567" fmla="*/ 312105 h 515432"/>
              <a:gd name="connsiteX568" fmla="*/ 210944 w 421327"/>
              <a:gd name="connsiteY568" fmla="*/ 314872 h 515432"/>
              <a:gd name="connsiteX569" fmla="*/ 208176 w 421327"/>
              <a:gd name="connsiteY569" fmla="*/ 315113 h 515432"/>
              <a:gd name="connsiteX570" fmla="*/ 208423 w 421327"/>
              <a:gd name="connsiteY570" fmla="*/ 317880 h 515432"/>
              <a:gd name="connsiteX571" fmla="*/ 204374 w 421327"/>
              <a:gd name="connsiteY571" fmla="*/ 318199 h 515432"/>
              <a:gd name="connsiteX572" fmla="*/ 204784 w 421327"/>
              <a:gd name="connsiteY572" fmla="*/ 322242 h 515432"/>
              <a:gd name="connsiteX573" fmla="*/ 199357 w 421327"/>
              <a:gd name="connsiteY573" fmla="*/ 322825 h 515432"/>
              <a:gd name="connsiteX574" fmla="*/ 199658 w 421327"/>
              <a:gd name="connsiteY574" fmla="*/ 326784 h 515432"/>
              <a:gd name="connsiteX575" fmla="*/ 194226 w 421327"/>
              <a:gd name="connsiteY575" fmla="*/ 327265 h 515432"/>
              <a:gd name="connsiteX576" fmla="*/ 194298 w 421327"/>
              <a:gd name="connsiteY576" fmla="*/ 328648 h 515432"/>
              <a:gd name="connsiteX577" fmla="*/ 197065 w 421327"/>
              <a:gd name="connsiteY577" fmla="*/ 328306 h 515432"/>
              <a:gd name="connsiteX578" fmla="*/ 197137 w 421327"/>
              <a:gd name="connsiteY578" fmla="*/ 329689 h 515432"/>
              <a:gd name="connsiteX579" fmla="*/ 202576 w 421327"/>
              <a:gd name="connsiteY579" fmla="*/ 329310 h 515432"/>
              <a:gd name="connsiteX580" fmla="*/ 202756 w 421327"/>
              <a:gd name="connsiteY580" fmla="*/ 330790 h 515432"/>
              <a:gd name="connsiteX581" fmla="*/ 208182 w 421327"/>
              <a:gd name="connsiteY581" fmla="*/ 330206 h 515432"/>
              <a:gd name="connsiteX582" fmla="*/ 208254 w 421327"/>
              <a:gd name="connsiteY582" fmla="*/ 331590 h 515432"/>
              <a:gd name="connsiteX583" fmla="*/ 211022 w 421327"/>
              <a:gd name="connsiteY583" fmla="*/ 331349 h 515432"/>
              <a:gd name="connsiteX584" fmla="*/ 211503 w 421327"/>
              <a:gd name="connsiteY584" fmla="*/ 336884 h 515432"/>
              <a:gd name="connsiteX585" fmla="*/ 214174 w 421327"/>
              <a:gd name="connsiteY585" fmla="*/ 336643 h 515432"/>
              <a:gd name="connsiteX586" fmla="*/ 214415 w 421327"/>
              <a:gd name="connsiteY586" fmla="*/ 339308 h 515432"/>
              <a:gd name="connsiteX587" fmla="*/ 217080 w 421327"/>
              <a:gd name="connsiteY587" fmla="*/ 339068 h 515432"/>
              <a:gd name="connsiteX588" fmla="*/ 217495 w 421327"/>
              <a:gd name="connsiteY588" fmla="*/ 343117 h 515432"/>
              <a:gd name="connsiteX589" fmla="*/ 220172 w 421327"/>
              <a:gd name="connsiteY589" fmla="*/ 343074 h 515432"/>
              <a:gd name="connsiteX590" fmla="*/ 224347 w 421327"/>
              <a:gd name="connsiteY590" fmla="*/ 388512 h 515432"/>
              <a:gd name="connsiteX591" fmla="*/ 224948 w 421327"/>
              <a:gd name="connsiteY591" fmla="*/ 388481 h 515432"/>
              <a:gd name="connsiteX592" fmla="*/ 226915 w 421327"/>
              <a:gd name="connsiteY592" fmla="*/ 410908 h 515432"/>
              <a:gd name="connsiteX593" fmla="*/ 243627 w 421327"/>
              <a:gd name="connsiteY593" fmla="*/ 409633 h 515432"/>
              <a:gd name="connsiteX594" fmla="*/ 243453 w 421327"/>
              <a:gd name="connsiteY594" fmla="*/ 408249 h 515432"/>
              <a:gd name="connsiteX595" fmla="*/ 254817 w 421327"/>
              <a:gd name="connsiteY595" fmla="*/ 407257 h 515432"/>
              <a:gd name="connsiteX596" fmla="*/ 263407 w 421327"/>
              <a:gd name="connsiteY596" fmla="*/ 406415 h 515432"/>
              <a:gd name="connsiteX597" fmla="*/ 263438 w 421327"/>
              <a:gd name="connsiteY597" fmla="*/ 407004 h 515432"/>
              <a:gd name="connsiteX598" fmla="*/ 268473 w 421327"/>
              <a:gd name="connsiteY598" fmla="*/ 406439 h 515432"/>
              <a:gd name="connsiteX599" fmla="*/ 271366 w 421327"/>
              <a:gd name="connsiteY599" fmla="*/ 404899 h 515432"/>
              <a:gd name="connsiteX600" fmla="*/ 272708 w 421327"/>
              <a:gd name="connsiteY600" fmla="*/ 405819 h 515432"/>
              <a:gd name="connsiteX601" fmla="*/ 274861 w 421327"/>
              <a:gd name="connsiteY601" fmla="*/ 405308 h 515432"/>
              <a:gd name="connsiteX602" fmla="*/ 275018 w 421327"/>
              <a:gd name="connsiteY602" fmla="*/ 406390 h 515432"/>
              <a:gd name="connsiteX603" fmla="*/ 277863 w 421327"/>
              <a:gd name="connsiteY603" fmla="*/ 405747 h 515432"/>
              <a:gd name="connsiteX604" fmla="*/ 279397 w 421327"/>
              <a:gd name="connsiteY604" fmla="*/ 404772 h 515432"/>
              <a:gd name="connsiteX605" fmla="*/ 281088 w 421327"/>
              <a:gd name="connsiteY605" fmla="*/ 402895 h 515432"/>
              <a:gd name="connsiteX606" fmla="*/ 282080 w 421327"/>
              <a:gd name="connsiteY606" fmla="*/ 401060 h 515432"/>
              <a:gd name="connsiteX607" fmla="*/ 282213 w 421327"/>
              <a:gd name="connsiteY607" fmla="*/ 399761 h 515432"/>
              <a:gd name="connsiteX608" fmla="*/ 281358 w 421327"/>
              <a:gd name="connsiteY608" fmla="*/ 396729 h 515432"/>
              <a:gd name="connsiteX609" fmla="*/ 281449 w 421327"/>
              <a:gd name="connsiteY609" fmla="*/ 394642 h 515432"/>
              <a:gd name="connsiteX610" fmla="*/ 282640 w 421327"/>
              <a:gd name="connsiteY610" fmla="*/ 394678 h 515432"/>
              <a:gd name="connsiteX611" fmla="*/ 283181 w 421327"/>
              <a:gd name="connsiteY611" fmla="*/ 393559 h 515432"/>
              <a:gd name="connsiteX612" fmla="*/ 284769 w 421327"/>
              <a:gd name="connsiteY612" fmla="*/ 393673 h 515432"/>
              <a:gd name="connsiteX613" fmla="*/ 286165 w 421327"/>
              <a:gd name="connsiteY613" fmla="*/ 391910 h 515432"/>
              <a:gd name="connsiteX614" fmla="*/ 291850 w 421327"/>
              <a:gd name="connsiteY614" fmla="*/ 388632 h 515432"/>
              <a:gd name="connsiteX615" fmla="*/ 292211 w 421327"/>
              <a:gd name="connsiteY615" fmla="*/ 386136 h 515432"/>
              <a:gd name="connsiteX616" fmla="*/ 296368 w 421327"/>
              <a:gd name="connsiteY616" fmla="*/ 383928 h 515432"/>
              <a:gd name="connsiteX617" fmla="*/ 297944 w 421327"/>
              <a:gd name="connsiteY617" fmla="*/ 385534 h 515432"/>
              <a:gd name="connsiteX618" fmla="*/ 300272 w 421327"/>
              <a:gd name="connsiteY618" fmla="*/ 386406 h 515432"/>
              <a:gd name="connsiteX619" fmla="*/ 303388 w 421327"/>
              <a:gd name="connsiteY619" fmla="*/ 387134 h 515432"/>
              <a:gd name="connsiteX620" fmla="*/ 302967 w 421327"/>
              <a:gd name="connsiteY620" fmla="*/ 388644 h 515432"/>
              <a:gd name="connsiteX621" fmla="*/ 303701 w 421327"/>
              <a:gd name="connsiteY621" fmla="*/ 389306 h 515432"/>
              <a:gd name="connsiteX622" fmla="*/ 305343 w 421327"/>
              <a:gd name="connsiteY622" fmla="*/ 388524 h 515432"/>
              <a:gd name="connsiteX623" fmla="*/ 306162 w 421327"/>
              <a:gd name="connsiteY623" fmla="*/ 388975 h 515432"/>
              <a:gd name="connsiteX624" fmla="*/ 305440 w 421327"/>
              <a:gd name="connsiteY624" fmla="*/ 390401 h 515432"/>
              <a:gd name="connsiteX625" fmla="*/ 308087 w 421327"/>
              <a:gd name="connsiteY625" fmla="*/ 389763 h 515432"/>
              <a:gd name="connsiteX626" fmla="*/ 313531 w 421327"/>
              <a:gd name="connsiteY626" fmla="*/ 389378 h 515432"/>
              <a:gd name="connsiteX627" fmla="*/ 314012 w 421327"/>
              <a:gd name="connsiteY627" fmla="*/ 394816 h 515432"/>
              <a:gd name="connsiteX628" fmla="*/ 321664 w 421327"/>
              <a:gd name="connsiteY628" fmla="*/ 402456 h 515432"/>
              <a:gd name="connsiteX629" fmla="*/ 322494 w 421327"/>
              <a:gd name="connsiteY629" fmla="*/ 410746 h 515432"/>
              <a:gd name="connsiteX630" fmla="*/ 343321 w 421327"/>
              <a:gd name="connsiteY630" fmla="*/ 408460 h 515432"/>
              <a:gd name="connsiteX631" fmla="*/ 359816 w 421327"/>
              <a:gd name="connsiteY631" fmla="*/ 406992 h 515432"/>
              <a:gd name="connsiteX632" fmla="*/ 366734 w 421327"/>
              <a:gd name="connsiteY632" fmla="*/ 406331 h 515432"/>
              <a:gd name="connsiteX633" fmla="*/ 387092 w 421327"/>
              <a:gd name="connsiteY633" fmla="*/ 404664 h 515432"/>
              <a:gd name="connsiteX634" fmla="*/ 390840 w 421327"/>
              <a:gd name="connsiteY634" fmla="*/ 404273 h 515432"/>
              <a:gd name="connsiteX635" fmla="*/ 393318 w 421327"/>
              <a:gd name="connsiteY635" fmla="*/ 406029 h 515432"/>
              <a:gd name="connsiteX636" fmla="*/ 393896 w 421327"/>
              <a:gd name="connsiteY636" fmla="*/ 407581 h 515432"/>
              <a:gd name="connsiteX637" fmla="*/ 392602 w 421327"/>
              <a:gd name="connsiteY637" fmla="*/ 409440 h 515432"/>
              <a:gd name="connsiteX638" fmla="*/ 392789 w 421327"/>
              <a:gd name="connsiteY638" fmla="*/ 411119 h 515432"/>
              <a:gd name="connsiteX639" fmla="*/ 396386 w 421327"/>
              <a:gd name="connsiteY639" fmla="*/ 413405 h 515432"/>
              <a:gd name="connsiteX640" fmla="*/ 398004 w 421327"/>
              <a:gd name="connsiteY640" fmla="*/ 414018 h 515432"/>
              <a:gd name="connsiteX641" fmla="*/ 399467 w 421327"/>
              <a:gd name="connsiteY641" fmla="*/ 415432 h 515432"/>
              <a:gd name="connsiteX642" fmla="*/ 401993 w 421327"/>
              <a:gd name="connsiteY642" fmla="*/ 419962 h 515432"/>
              <a:gd name="connsiteX643" fmla="*/ 402083 w 421327"/>
              <a:gd name="connsiteY643" fmla="*/ 423632 h 515432"/>
              <a:gd name="connsiteX644" fmla="*/ 403118 w 421327"/>
              <a:gd name="connsiteY644" fmla="*/ 424474 h 515432"/>
              <a:gd name="connsiteX645" fmla="*/ 404231 w 421327"/>
              <a:gd name="connsiteY645" fmla="*/ 426694 h 515432"/>
              <a:gd name="connsiteX646" fmla="*/ 405927 w 421327"/>
              <a:gd name="connsiteY646" fmla="*/ 428787 h 515432"/>
              <a:gd name="connsiteX647" fmla="*/ 406722 w 421327"/>
              <a:gd name="connsiteY647" fmla="*/ 430634 h 515432"/>
              <a:gd name="connsiteX648" fmla="*/ 406745 w 421327"/>
              <a:gd name="connsiteY648" fmla="*/ 434899 h 515432"/>
              <a:gd name="connsiteX649" fmla="*/ 407630 w 421327"/>
              <a:gd name="connsiteY649" fmla="*/ 436644 h 515432"/>
              <a:gd name="connsiteX650" fmla="*/ 405464 w 421327"/>
              <a:gd name="connsiteY650" fmla="*/ 438936 h 515432"/>
              <a:gd name="connsiteX651" fmla="*/ 406246 w 421327"/>
              <a:gd name="connsiteY651" fmla="*/ 442467 h 515432"/>
              <a:gd name="connsiteX652" fmla="*/ 406812 w 421327"/>
              <a:gd name="connsiteY652" fmla="*/ 443731 h 515432"/>
              <a:gd name="connsiteX653" fmla="*/ 405530 w 421327"/>
              <a:gd name="connsiteY653" fmla="*/ 445782 h 515432"/>
              <a:gd name="connsiteX654" fmla="*/ 404941 w 421327"/>
              <a:gd name="connsiteY654" fmla="*/ 447797 h 515432"/>
              <a:gd name="connsiteX655" fmla="*/ 405723 w 421327"/>
              <a:gd name="connsiteY655" fmla="*/ 449343 h 515432"/>
              <a:gd name="connsiteX656" fmla="*/ 405542 w 421327"/>
              <a:gd name="connsiteY656" fmla="*/ 457200 h 515432"/>
              <a:gd name="connsiteX657" fmla="*/ 408514 w 421327"/>
              <a:gd name="connsiteY657" fmla="*/ 462795 h 515432"/>
              <a:gd name="connsiteX658" fmla="*/ 410205 w 421327"/>
              <a:gd name="connsiteY658" fmla="*/ 464792 h 515432"/>
              <a:gd name="connsiteX659" fmla="*/ 410578 w 421327"/>
              <a:gd name="connsiteY659" fmla="*/ 466260 h 515432"/>
              <a:gd name="connsiteX660" fmla="*/ 409928 w 421327"/>
              <a:gd name="connsiteY660" fmla="*/ 467090 h 515432"/>
              <a:gd name="connsiteX661" fmla="*/ 408045 w 421327"/>
              <a:gd name="connsiteY661" fmla="*/ 467090 h 515432"/>
              <a:gd name="connsiteX662" fmla="*/ 407083 w 421327"/>
              <a:gd name="connsiteY662" fmla="*/ 467734 h 515432"/>
              <a:gd name="connsiteX663" fmla="*/ 406872 w 421327"/>
              <a:gd name="connsiteY663" fmla="*/ 469334 h 515432"/>
              <a:gd name="connsiteX664" fmla="*/ 407389 w 421327"/>
              <a:gd name="connsiteY664" fmla="*/ 471692 h 515432"/>
              <a:gd name="connsiteX665" fmla="*/ 409314 w 421327"/>
              <a:gd name="connsiteY665" fmla="*/ 474369 h 515432"/>
              <a:gd name="connsiteX666" fmla="*/ 409838 w 421327"/>
              <a:gd name="connsiteY666" fmla="*/ 476721 h 515432"/>
              <a:gd name="connsiteX667" fmla="*/ 410884 w 421327"/>
              <a:gd name="connsiteY667" fmla="*/ 477762 h 515432"/>
              <a:gd name="connsiteX668" fmla="*/ 413152 w 421327"/>
              <a:gd name="connsiteY668" fmla="*/ 477443 h 515432"/>
              <a:gd name="connsiteX669" fmla="*/ 414331 w 421327"/>
              <a:gd name="connsiteY669" fmla="*/ 479067 h 515432"/>
              <a:gd name="connsiteX670" fmla="*/ 415035 w 421327"/>
              <a:gd name="connsiteY670" fmla="*/ 481113 h 515432"/>
              <a:gd name="connsiteX671" fmla="*/ 417772 w 421327"/>
              <a:gd name="connsiteY671" fmla="*/ 484145 h 515432"/>
              <a:gd name="connsiteX672" fmla="*/ 418693 w 421327"/>
              <a:gd name="connsiteY672" fmla="*/ 486479 h 515432"/>
              <a:gd name="connsiteX673" fmla="*/ 421328 w 421327"/>
              <a:gd name="connsiteY673" fmla="*/ 487532 h 515432"/>
              <a:gd name="connsiteX674" fmla="*/ 413627 w 421327"/>
              <a:gd name="connsiteY674" fmla="*/ 488434 h 515432"/>
              <a:gd name="connsiteX675" fmla="*/ 399508 w 421327"/>
              <a:gd name="connsiteY675" fmla="*/ 489775 h 515432"/>
              <a:gd name="connsiteX676" fmla="*/ 395033 w 421327"/>
              <a:gd name="connsiteY676" fmla="*/ 487730 h 515432"/>
              <a:gd name="connsiteX677" fmla="*/ 393258 w 421327"/>
              <a:gd name="connsiteY677" fmla="*/ 487916 h 515432"/>
              <a:gd name="connsiteX678" fmla="*/ 392711 w 421327"/>
              <a:gd name="connsiteY678" fmla="*/ 486954 h 515432"/>
              <a:gd name="connsiteX679" fmla="*/ 390828 w 421327"/>
              <a:gd name="connsiteY679" fmla="*/ 487056 h 515432"/>
              <a:gd name="connsiteX680" fmla="*/ 389895 w 421327"/>
              <a:gd name="connsiteY680" fmla="*/ 486310 h 515432"/>
              <a:gd name="connsiteX681" fmla="*/ 380330 w 421327"/>
              <a:gd name="connsiteY681" fmla="*/ 491183 h 515432"/>
              <a:gd name="connsiteX682" fmla="*/ 378561 w 421327"/>
              <a:gd name="connsiteY682" fmla="*/ 491568 h 515432"/>
              <a:gd name="connsiteX683" fmla="*/ 375915 w 421327"/>
              <a:gd name="connsiteY683" fmla="*/ 490317 h 515432"/>
              <a:gd name="connsiteX684" fmla="*/ 374362 w 421327"/>
              <a:gd name="connsiteY684" fmla="*/ 489114 h 515432"/>
              <a:gd name="connsiteX685" fmla="*/ 372419 w 421327"/>
              <a:gd name="connsiteY685" fmla="*/ 489908 h 515432"/>
              <a:gd name="connsiteX686" fmla="*/ 371914 w 421327"/>
              <a:gd name="connsiteY686" fmla="*/ 493505 h 515432"/>
              <a:gd name="connsiteX687" fmla="*/ 372275 w 421327"/>
              <a:gd name="connsiteY687" fmla="*/ 494781 h 515432"/>
              <a:gd name="connsiteX688" fmla="*/ 371421 w 421327"/>
              <a:gd name="connsiteY688" fmla="*/ 497403 h 515432"/>
              <a:gd name="connsiteX689" fmla="*/ 369839 w 421327"/>
              <a:gd name="connsiteY689" fmla="*/ 497488 h 515432"/>
              <a:gd name="connsiteX690" fmla="*/ 369388 w 421327"/>
              <a:gd name="connsiteY690" fmla="*/ 498306 h 515432"/>
              <a:gd name="connsiteX691" fmla="*/ 366945 w 421327"/>
              <a:gd name="connsiteY691" fmla="*/ 497241 h 515432"/>
              <a:gd name="connsiteX692" fmla="*/ 365285 w 421327"/>
              <a:gd name="connsiteY692" fmla="*/ 499611 h 515432"/>
              <a:gd name="connsiteX693" fmla="*/ 362830 w 421327"/>
              <a:gd name="connsiteY693" fmla="*/ 498252 h 515432"/>
              <a:gd name="connsiteX694" fmla="*/ 362042 w 421327"/>
              <a:gd name="connsiteY694" fmla="*/ 496411 h 515432"/>
              <a:gd name="connsiteX695" fmla="*/ 360262 w 421327"/>
              <a:gd name="connsiteY695" fmla="*/ 496603 h 515432"/>
              <a:gd name="connsiteX696" fmla="*/ 358595 w 421327"/>
              <a:gd name="connsiteY696" fmla="*/ 498871 h 515432"/>
              <a:gd name="connsiteX697" fmla="*/ 356093 w 421327"/>
              <a:gd name="connsiteY697" fmla="*/ 500297 h 515432"/>
              <a:gd name="connsiteX698" fmla="*/ 355792 w 421327"/>
              <a:gd name="connsiteY698" fmla="*/ 502198 h 515432"/>
              <a:gd name="connsiteX699" fmla="*/ 356207 w 421327"/>
              <a:gd name="connsiteY699" fmla="*/ 504364 h 515432"/>
              <a:gd name="connsiteX700" fmla="*/ 355509 w 421327"/>
              <a:gd name="connsiteY700" fmla="*/ 506283 h 515432"/>
              <a:gd name="connsiteX701" fmla="*/ 354817 w 421327"/>
              <a:gd name="connsiteY701" fmla="*/ 506319 h 515432"/>
              <a:gd name="connsiteX702" fmla="*/ 347616 w 421327"/>
              <a:gd name="connsiteY702" fmla="*/ 512852 h 515432"/>
              <a:gd name="connsiteX703" fmla="*/ 347400 w 421327"/>
              <a:gd name="connsiteY703" fmla="*/ 508695 h 515432"/>
              <a:gd name="connsiteX704" fmla="*/ 344632 w 421327"/>
              <a:gd name="connsiteY704" fmla="*/ 508936 h 515432"/>
              <a:gd name="connsiteX705" fmla="*/ 344049 w 421327"/>
              <a:gd name="connsiteY705" fmla="*/ 503510 h 515432"/>
              <a:gd name="connsiteX706" fmla="*/ 341282 w 421327"/>
              <a:gd name="connsiteY706" fmla="*/ 503750 h 515432"/>
              <a:gd name="connsiteX707" fmla="*/ 339627 w 421327"/>
              <a:gd name="connsiteY707" fmla="*/ 487363 h 515432"/>
              <a:gd name="connsiteX708" fmla="*/ 328570 w 421327"/>
              <a:gd name="connsiteY708" fmla="*/ 488446 h 515432"/>
              <a:gd name="connsiteX709" fmla="*/ 327740 w 421327"/>
              <a:gd name="connsiteY709" fmla="*/ 480246 h 515432"/>
              <a:gd name="connsiteX710" fmla="*/ 323288 w 421327"/>
              <a:gd name="connsiteY710" fmla="*/ 480583 h 515432"/>
              <a:gd name="connsiteX711" fmla="*/ 297414 w 421327"/>
              <a:gd name="connsiteY711" fmla="*/ 483038 h 515432"/>
              <a:gd name="connsiteX712" fmla="*/ 293360 w 421327"/>
              <a:gd name="connsiteY712" fmla="*/ 483345 h 515432"/>
              <a:gd name="connsiteX713" fmla="*/ 272124 w 421327"/>
              <a:gd name="connsiteY713" fmla="*/ 485258 h 515432"/>
              <a:gd name="connsiteX714" fmla="*/ 264803 w 421327"/>
              <a:gd name="connsiteY714" fmla="*/ 485739 h 515432"/>
              <a:gd name="connsiteX715" fmla="*/ 264929 w 421327"/>
              <a:gd name="connsiteY715" fmla="*/ 484445 h 515432"/>
              <a:gd name="connsiteX716" fmla="*/ 258312 w 421327"/>
              <a:gd name="connsiteY716" fmla="*/ 484993 h 515432"/>
              <a:gd name="connsiteX717" fmla="*/ 241612 w 421327"/>
              <a:gd name="connsiteY717" fmla="*/ 486467 h 515432"/>
              <a:gd name="connsiteX718" fmla="*/ 242214 w 421327"/>
              <a:gd name="connsiteY718" fmla="*/ 495966 h 515432"/>
              <a:gd name="connsiteX719" fmla="*/ 224425 w 421327"/>
              <a:gd name="connsiteY719" fmla="*/ 497494 h 515432"/>
              <a:gd name="connsiteX720" fmla="*/ 216911 w 421327"/>
              <a:gd name="connsiteY720" fmla="*/ 498089 h 515432"/>
              <a:gd name="connsiteX721" fmla="*/ 203376 w 421327"/>
              <a:gd name="connsiteY721" fmla="*/ 499293 h 515432"/>
              <a:gd name="connsiteX722" fmla="*/ 200494 w 421327"/>
              <a:gd name="connsiteY722" fmla="*/ 499250 h 515432"/>
              <a:gd name="connsiteX723" fmla="*/ 194972 w 421327"/>
              <a:gd name="connsiteY723" fmla="*/ 499840 h 515432"/>
              <a:gd name="connsiteX724" fmla="*/ 195212 w 421327"/>
              <a:gd name="connsiteY724" fmla="*/ 502505 h 515432"/>
              <a:gd name="connsiteX725" fmla="*/ 184546 w 421327"/>
              <a:gd name="connsiteY725" fmla="*/ 503564 h 515432"/>
              <a:gd name="connsiteX726" fmla="*/ 184847 w 421327"/>
              <a:gd name="connsiteY726" fmla="*/ 507414 h 515432"/>
              <a:gd name="connsiteX727" fmla="*/ 143440 w 421327"/>
              <a:gd name="connsiteY727" fmla="*/ 510885 h 515432"/>
              <a:gd name="connsiteX728" fmla="*/ 142767 w 421327"/>
              <a:gd name="connsiteY728" fmla="*/ 500002 h 515432"/>
              <a:gd name="connsiteX729" fmla="*/ 142273 w 421327"/>
              <a:gd name="connsiteY729" fmla="*/ 494371 h 515432"/>
              <a:gd name="connsiteX730" fmla="*/ 125664 w 421327"/>
              <a:gd name="connsiteY730" fmla="*/ 495641 h 515432"/>
              <a:gd name="connsiteX731" fmla="*/ 127035 w 421327"/>
              <a:gd name="connsiteY731" fmla="*/ 512244 h 515432"/>
              <a:gd name="connsiteX732" fmla="*/ 85412 w 421327"/>
              <a:gd name="connsiteY732" fmla="*/ 515433 h 515432"/>
              <a:gd name="connsiteX733" fmla="*/ 85412 w 421327"/>
              <a:gd name="connsiteY733" fmla="*/ 515330 h 515432"/>
              <a:gd name="connsiteX734" fmla="*/ 86447 w 421327"/>
              <a:gd name="connsiteY734" fmla="*/ 514284 h 515432"/>
              <a:gd name="connsiteX735" fmla="*/ 86477 w 421327"/>
              <a:gd name="connsiteY735" fmla="*/ 512990 h 515432"/>
              <a:gd name="connsiteX736" fmla="*/ 87379 w 421327"/>
              <a:gd name="connsiteY736" fmla="*/ 513243 h 515432"/>
              <a:gd name="connsiteX737" fmla="*/ 87505 w 421327"/>
              <a:gd name="connsiteY737" fmla="*/ 509958 h 515432"/>
              <a:gd name="connsiteX738" fmla="*/ 88083 w 421327"/>
              <a:gd name="connsiteY738" fmla="*/ 509634 h 515432"/>
              <a:gd name="connsiteX739" fmla="*/ 89166 w 421327"/>
              <a:gd name="connsiteY739" fmla="*/ 511258 h 515432"/>
              <a:gd name="connsiteX740" fmla="*/ 89659 w 421327"/>
              <a:gd name="connsiteY740" fmla="*/ 509351 h 515432"/>
              <a:gd name="connsiteX741" fmla="*/ 91272 w 421327"/>
              <a:gd name="connsiteY741" fmla="*/ 509862 h 515432"/>
              <a:gd name="connsiteX742" fmla="*/ 91789 w 421327"/>
              <a:gd name="connsiteY742" fmla="*/ 508346 h 515432"/>
              <a:gd name="connsiteX743" fmla="*/ 91969 w 421327"/>
              <a:gd name="connsiteY743" fmla="*/ 508039 h 515432"/>
              <a:gd name="connsiteX744" fmla="*/ 91711 w 421327"/>
              <a:gd name="connsiteY744" fmla="*/ 506860 h 515432"/>
              <a:gd name="connsiteX745" fmla="*/ 90321 w 421327"/>
              <a:gd name="connsiteY745" fmla="*/ 506830 h 515432"/>
              <a:gd name="connsiteX746" fmla="*/ 91175 w 421327"/>
              <a:gd name="connsiteY746" fmla="*/ 506096 h 515432"/>
              <a:gd name="connsiteX747" fmla="*/ 90399 w 421327"/>
              <a:gd name="connsiteY747" fmla="*/ 504544 h 515432"/>
              <a:gd name="connsiteX748" fmla="*/ 91470 w 421327"/>
              <a:gd name="connsiteY748" fmla="*/ 504189 h 515432"/>
              <a:gd name="connsiteX749" fmla="*/ 90532 w 421327"/>
              <a:gd name="connsiteY749" fmla="*/ 503251 h 515432"/>
              <a:gd name="connsiteX750" fmla="*/ 89407 w 421327"/>
              <a:gd name="connsiteY750" fmla="*/ 502613 h 515432"/>
              <a:gd name="connsiteX751" fmla="*/ 89449 w 421327"/>
              <a:gd name="connsiteY751" fmla="*/ 501620 h 515432"/>
              <a:gd name="connsiteX752" fmla="*/ 88161 w 421327"/>
              <a:gd name="connsiteY752" fmla="*/ 499798 h 515432"/>
              <a:gd name="connsiteX753" fmla="*/ 89172 w 421327"/>
              <a:gd name="connsiteY753" fmla="*/ 500045 h 515432"/>
              <a:gd name="connsiteX754" fmla="*/ 89437 w 421327"/>
              <a:gd name="connsiteY754" fmla="*/ 499437 h 515432"/>
              <a:gd name="connsiteX755" fmla="*/ 89016 w 421327"/>
              <a:gd name="connsiteY755" fmla="*/ 499058 h 515432"/>
              <a:gd name="connsiteX756" fmla="*/ 88059 w 421327"/>
              <a:gd name="connsiteY756" fmla="*/ 497818 h 515432"/>
              <a:gd name="connsiteX757" fmla="*/ 89382 w 421327"/>
              <a:gd name="connsiteY757" fmla="*/ 496555 h 515432"/>
              <a:gd name="connsiteX758" fmla="*/ 88288 w 421327"/>
              <a:gd name="connsiteY758" fmla="*/ 496519 h 515432"/>
              <a:gd name="connsiteX759" fmla="*/ 89527 w 421327"/>
              <a:gd name="connsiteY759" fmla="*/ 495460 h 515432"/>
              <a:gd name="connsiteX760" fmla="*/ 89377 w 421327"/>
              <a:gd name="connsiteY760" fmla="*/ 494576 h 515432"/>
              <a:gd name="connsiteX761" fmla="*/ 88685 w 421327"/>
              <a:gd name="connsiteY761" fmla="*/ 494612 h 515432"/>
              <a:gd name="connsiteX762" fmla="*/ 89070 w 421327"/>
              <a:gd name="connsiteY762" fmla="*/ 492506 h 515432"/>
              <a:gd name="connsiteX763" fmla="*/ 88216 w 421327"/>
              <a:gd name="connsiteY763" fmla="*/ 493247 h 515432"/>
              <a:gd name="connsiteX764" fmla="*/ 86068 w 421327"/>
              <a:gd name="connsiteY764" fmla="*/ 492067 h 515432"/>
              <a:gd name="connsiteX765" fmla="*/ 84822 w 421327"/>
              <a:gd name="connsiteY765" fmla="*/ 490943 h 515432"/>
              <a:gd name="connsiteX766" fmla="*/ 85075 w 421327"/>
              <a:gd name="connsiteY766" fmla="*/ 490136 h 515432"/>
              <a:gd name="connsiteX767" fmla="*/ 83656 w 421327"/>
              <a:gd name="connsiteY767" fmla="*/ 489613 h 515432"/>
              <a:gd name="connsiteX768" fmla="*/ 85382 w 421327"/>
              <a:gd name="connsiteY768" fmla="*/ 488434 h 515432"/>
              <a:gd name="connsiteX769" fmla="*/ 84907 w 421327"/>
              <a:gd name="connsiteY769" fmla="*/ 486966 h 515432"/>
              <a:gd name="connsiteX770" fmla="*/ 85857 w 421327"/>
              <a:gd name="connsiteY770" fmla="*/ 486124 h 515432"/>
              <a:gd name="connsiteX771" fmla="*/ 85274 w 421327"/>
              <a:gd name="connsiteY771" fmla="*/ 484469 h 515432"/>
              <a:gd name="connsiteX772" fmla="*/ 85358 w 421327"/>
              <a:gd name="connsiteY772" fmla="*/ 484169 h 515432"/>
              <a:gd name="connsiteX773" fmla="*/ 85286 w 421327"/>
              <a:gd name="connsiteY773" fmla="*/ 482785 h 515432"/>
              <a:gd name="connsiteX774" fmla="*/ 86116 w 421327"/>
              <a:gd name="connsiteY774" fmla="*/ 481642 h 515432"/>
              <a:gd name="connsiteX775" fmla="*/ 87307 w 421327"/>
              <a:gd name="connsiteY775" fmla="*/ 481582 h 515432"/>
              <a:gd name="connsiteX776" fmla="*/ 87331 w 421327"/>
              <a:gd name="connsiteY776" fmla="*/ 480192 h 515432"/>
              <a:gd name="connsiteX777" fmla="*/ 88998 w 421327"/>
              <a:gd name="connsiteY777" fmla="*/ 479807 h 515432"/>
              <a:gd name="connsiteX778" fmla="*/ 90423 w 421327"/>
              <a:gd name="connsiteY778" fmla="*/ 478640 h 515432"/>
              <a:gd name="connsiteX779" fmla="*/ 91988 w 421327"/>
              <a:gd name="connsiteY779" fmla="*/ 479946 h 515432"/>
              <a:gd name="connsiteX780" fmla="*/ 92902 w 421327"/>
              <a:gd name="connsiteY780" fmla="*/ 478508 h 515432"/>
              <a:gd name="connsiteX781" fmla="*/ 92751 w 421327"/>
              <a:gd name="connsiteY781" fmla="*/ 477521 h 515432"/>
              <a:gd name="connsiteX782" fmla="*/ 92637 w 421327"/>
              <a:gd name="connsiteY782" fmla="*/ 477329 h 515432"/>
              <a:gd name="connsiteX783" fmla="*/ 91969 w 421327"/>
              <a:gd name="connsiteY783" fmla="*/ 475879 h 515432"/>
              <a:gd name="connsiteX784" fmla="*/ 90947 w 421327"/>
              <a:gd name="connsiteY784" fmla="*/ 475434 h 515432"/>
              <a:gd name="connsiteX785" fmla="*/ 91963 w 421327"/>
              <a:gd name="connsiteY785" fmla="*/ 473894 h 515432"/>
              <a:gd name="connsiteX786" fmla="*/ 91404 w 421327"/>
              <a:gd name="connsiteY786" fmla="*/ 472733 h 515432"/>
              <a:gd name="connsiteX787" fmla="*/ 91999 w 421327"/>
              <a:gd name="connsiteY787" fmla="*/ 470807 h 515432"/>
              <a:gd name="connsiteX788" fmla="*/ 91446 w 421327"/>
              <a:gd name="connsiteY788" fmla="*/ 469749 h 515432"/>
              <a:gd name="connsiteX789" fmla="*/ 93407 w 421327"/>
              <a:gd name="connsiteY789" fmla="*/ 467367 h 515432"/>
              <a:gd name="connsiteX790" fmla="*/ 93263 w 421327"/>
              <a:gd name="connsiteY790" fmla="*/ 466578 h 515432"/>
              <a:gd name="connsiteX791" fmla="*/ 93353 w 421327"/>
              <a:gd name="connsiteY791" fmla="*/ 466374 h 515432"/>
              <a:gd name="connsiteX792" fmla="*/ 93816 w 421327"/>
              <a:gd name="connsiteY792" fmla="*/ 465754 h 515432"/>
              <a:gd name="connsiteX793" fmla="*/ 94701 w 421327"/>
              <a:gd name="connsiteY793" fmla="*/ 465610 h 515432"/>
              <a:gd name="connsiteX794" fmla="*/ 95603 w 421327"/>
              <a:gd name="connsiteY794" fmla="*/ 463872 h 515432"/>
              <a:gd name="connsiteX795" fmla="*/ 96716 w 421327"/>
              <a:gd name="connsiteY795" fmla="*/ 464214 h 515432"/>
              <a:gd name="connsiteX796" fmla="*/ 97149 w 421327"/>
              <a:gd name="connsiteY796" fmla="*/ 463095 h 515432"/>
              <a:gd name="connsiteX797" fmla="*/ 98051 w 421327"/>
              <a:gd name="connsiteY797" fmla="*/ 463246 h 515432"/>
              <a:gd name="connsiteX798" fmla="*/ 99381 w 421327"/>
              <a:gd name="connsiteY798" fmla="*/ 462085 h 515432"/>
              <a:gd name="connsiteX799" fmla="*/ 99880 w 421327"/>
              <a:gd name="connsiteY799" fmla="*/ 460274 h 515432"/>
              <a:gd name="connsiteX800" fmla="*/ 100903 w 421327"/>
              <a:gd name="connsiteY800" fmla="*/ 458932 h 515432"/>
              <a:gd name="connsiteX801" fmla="*/ 100163 w 421327"/>
              <a:gd name="connsiteY801" fmla="*/ 458078 h 515432"/>
              <a:gd name="connsiteX802" fmla="*/ 100752 w 421327"/>
              <a:gd name="connsiteY802" fmla="*/ 456057 h 515432"/>
              <a:gd name="connsiteX803" fmla="*/ 101312 w 421327"/>
              <a:gd name="connsiteY803" fmla="*/ 455431 h 515432"/>
              <a:gd name="connsiteX804" fmla="*/ 101294 w 421327"/>
              <a:gd name="connsiteY804" fmla="*/ 455040 h 515432"/>
              <a:gd name="connsiteX805" fmla="*/ 101065 w 421327"/>
              <a:gd name="connsiteY805" fmla="*/ 454457 h 515432"/>
              <a:gd name="connsiteX806" fmla="*/ 101156 w 421327"/>
              <a:gd name="connsiteY806" fmla="*/ 454252 h 515432"/>
              <a:gd name="connsiteX807" fmla="*/ 102948 w 421327"/>
              <a:gd name="connsiteY807" fmla="*/ 454354 h 515432"/>
              <a:gd name="connsiteX808" fmla="*/ 101715 w 421327"/>
              <a:gd name="connsiteY808" fmla="*/ 453627 h 515432"/>
              <a:gd name="connsiteX809" fmla="*/ 102154 w 421327"/>
              <a:gd name="connsiteY809" fmla="*/ 452514 h 515432"/>
              <a:gd name="connsiteX810" fmla="*/ 101234 w 421327"/>
              <a:gd name="connsiteY810" fmla="*/ 452062 h 515432"/>
              <a:gd name="connsiteX811" fmla="*/ 101655 w 421327"/>
              <a:gd name="connsiteY811" fmla="*/ 452441 h 515432"/>
              <a:gd name="connsiteX812" fmla="*/ 102046 w 421327"/>
              <a:gd name="connsiteY812" fmla="*/ 452321 h 515432"/>
              <a:gd name="connsiteX813" fmla="*/ 102226 w 421327"/>
              <a:gd name="connsiteY813" fmla="*/ 452014 h 515432"/>
              <a:gd name="connsiteX814" fmla="*/ 101883 w 421327"/>
              <a:gd name="connsiteY814" fmla="*/ 451136 h 515432"/>
              <a:gd name="connsiteX815" fmla="*/ 101462 w 421327"/>
              <a:gd name="connsiteY815" fmla="*/ 450763 h 515432"/>
              <a:gd name="connsiteX816" fmla="*/ 100963 w 421327"/>
              <a:gd name="connsiteY816" fmla="*/ 450589 h 515432"/>
              <a:gd name="connsiteX817" fmla="*/ 100662 w 421327"/>
              <a:gd name="connsiteY817" fmla="*/ 450504 h 515432"/>
              <a:gd name="connsiteX818" fmla="*/ 100440 w 421327"/>
              <a:gd name="connsiteY818" fmla="*/ 450119 h 515432"/>
              <a:gd name="connsiteX819" fmla="*/ 101883 w 421327"/>
              <a:gd name="connsiteY819" fmla="*/ 449253 h 515432"/>
              <a:gd name="connsiteX820" fmla="*/ 102064 w 421327"/>
              <a:gd name="connsiteY820" fmla="*/ 448844 h 515432"/>
              <a:gd name="connsiteX821" fmla="*/ 102046 w 421327"/>
              <a:gd name="connsiteY821" fmla="*/ 448543 h 515432"/>
              <a:gd name="connsiteX822" fmla="*/ 101408 w 421327"/>
              <a:gd name="connsiteY822" fmla="*/ 447785 h 515432"/>
              <a:gd name="connsiteX823" fmla="*/ 101192 w 421327"/>
              <a:gd name="connsiteY823" fmla="*/ 447400 h 515432"/>
              <a:gd name="connsiteX824" fmla="*/ 100933 w 421327"/>
              <a:gd name="connsiteY824" fmla="*/ 446317 h 515432"/>
              <a:gd name="connsiteX825" fmla="*/ 101432 w 421327"/>
              <a:gd name="connsiteY825" fmla="*/ 446396 h 515432"/>
              <a:gd name="connsiteX826" fmla="*/ 101757 w 421327"/>
              <a:gd name="connsiteY826" fmla="*/ 446877 h 515432"/>
              <a:gd name="connsiteX827" fmla="*/ 102142 w 421327"/>
              <a:gd name="connsiteY827" fmla="*/ 446654 h 515432"/>
              <a:gd name="connsiteX828" fmla="*/ 102100 w 421327"/>
              <a:gd name="connsiteY828" fmla="*/ 445866 h 515432"/>
              <a:gd name="connsiteX829" fmla="*/ 102178 w 421327"/>
              <a:gd name="connsiteY829" fmla="*/ 445463 h 515432"/>
              <a:gd name="connsiteX830" fmla="*/ 102281 w 421327"/>
              <a:gd name="connsiteY830" fmla="*/ 445463 h 515432"/>
              <a:gd name="connsiteX831" fmla="*/ 102407 w 421327"/>
              <a:gd name="connsiteY831" fmla="*/ 446047 h 515432"/>
              <a:gd name="connsiteX832" fmla="*/ 104464 w 421327"/>
              <a:gd name="connsiteY832" fmla="*/ 445445 h 515432"/>
              <a:gd name="connsiteX833" fmla="*/ 104073 w 421327"/>
              <a:gd name="connsiteY833" fmla="*/ 443773 h 515432"/>
              <a:gd name="connsiteX834" fmla="*/ 104615 w 421327"/>
              <a:gd name="connsiteY834" fmla="*/ 442750 h 515432"/>
              <a:gd name="connsiteX835" fmla="*/ 105613 w 421327"/>
              <a:gd name="connsiteY835" fmla="*/ 442798 h 515432"/>
              <a:gd name="connsiteX836" fmla="*/ 104621 w 421327"/>
              <a:gd name="connsiteY836" fmla="*/ 440873 h 515432"/>
              <a:gd name="connsiteX837" fmla="*/ 105505 w 421327"/>
              <a:gd name="connsiteY837" fmla="*/ 440723 h 515432"/>
              <a:gd name="connsiteX838" fmla="*/ 105445 w 421327"/>
              <a:gd name="connsiteY838" fmla="*/ 439532 h 515432"/>
              <a:gd name="connsiteX839" fmla="*/ 105318 w 421327"/>
              <a:gd name="connsiteY839" fmla="*/ 439044 h 515432"/>
              <a:gd name="connsiteX840" fmla="*/ 105451 w 421327"/>
              <a:gd name="connsiteY840" fmla="*/ 437841 h 515432"/>
              <a:gd name="connsiteX841" fmla="*/ 106756 w 421327"/>
              <a:gd name="connsiteY841" fmla="*/ 438076 h 515432"/>
              <a:gd name="connsiteX842" fmla="*/ 108585 w 421327"/>
              <a:gd name="connsiteY842" fmla="*/ 436987 h 515432"/>
              <a:gd name="connsiteX843" fmla="*/ 108170 w 421327"/>
              <a:gd name="connsiteY843" fmla="*/ 434821 h 515432"/>
              <a:gd name="connsiteX844" fmla="*/ 108549 w 421327"/>
              <a:gd name="connsiteY844" fmla="*/ 434508 h 515432"/>
              <a:gd name="connsiteX845" fmla="*/ 109132 w 421327"/>
              <a:gd name="connsiteY845" fmla="*/ 434177 h 515432"/>
              <a:gd name="connsiteX846" fmla="*/ 109698 w 421327"/>
              <a:gd name="connsiteY846" fmla="*/ 433654 h 515432"/>
              <a:gd name="connsiteX847" fmla="*/ 109680 w 421327"/>
              <a:gd name="connsiteY847" fmla="*/ 433353 h 515432"/>
              <a:gd name="connsiteX848" fmla="*/ 109367 w 421327"/>
              <a:gd name="connsiteY848" fmla="*/ 433077 h 515432"/>
              <a:gd name="connsiteX849" fmla="*/ 109150 w 421327"/>
              <a:gd name="connsiteY849" fmla="*/ 432691 h 515432"/>
              <a:gd name="connsiteX850" fmla="*/ 109716 w 421327"/>
              <a:gd name="connsiteY850" fmla="*/ 432066 h 515432"/>
              <a:gd name="connsiteX851" fmla="*/ 109794 w 421327"/>
              <a:gd name="connsiteY851" fmla="*/ 431765 h 515432"/>
              <a:gd name="connsiteX852" fmla="*/ 109674 w 421327"/>
              <a:gd name="connsiteY852" fmla="*/ 431368 h 515432"/>
              <a:gd name="connsiteX853" fmla="*/ 109253 w 421327"/>
              <a:gd name="connsiteY853" fmla="*/ 430899 h 515432"/>
              <a:gd name="connsiteX854" fmla="*/ 107538 w 421327"/>
              <a:gd name="connsiteY854" fmla="*/ 430297 h 515432"/>
              <a:gd name="connsiteX855" fmla="*/ 107123 w 421327"/>
              <a:gd name="connsiteY855" fmla="*/ 430014 h 515432"/>
              <a:gd name="connsiteX856" fmla="*/ 107111 w 421327"/>
              <a:gd name="connsiteY856" fmla="*/ 429714 h 515432"/>
              <a:gd name="connsiteX857" fmla="*/ 107291 w 421327"/>
              <a:gd name="connsiteY857" fmla="*/ 429509 h 515432"/>
              <a:gd name="connsiteX858" fmla="*/ 107785 w 421327"/>
              <a:gd name="connsiteY858" fmla="*/ 429389 h 515432"/>
              <a:gd name="connsiteX859" fmla="*/ 108820 w 421327"/>
              <a:gd name="connsiteY859" fmla="*/ 428240 h 515432"/>
              <a:gd name="connsiteX860" fmla="*/ 108699 w 421327"/>
              <a:gd name="connsiteY860" fmla="*/ 427849 h 515432"/>
              <a:gd name="connsiteX861" fmla="*/ 108032 w 421327"/>
              <a:gd name="connsiteY861" fmla="*/ 426495 h 515432"/>
              <a:gd name="connsiteX862" fmla="*/ 108362 w 421327"/>
              <a:gd name="connsiteY862" fmla="*/ 425286 h 515432"/>
              <a:gd name="connsiteX863" fmla="*/ 108242 w 421327"/>
              <a:gd name="connsiteY863" fmla="*/ 424895 h 515432"/>
              <a:gd name="connsiteX864" fmla="*/ 107671 w 421327"/>
              <a:gd name="connsiteY864" fmla="*/ 425322 h 515432"/>
              <a:gd name="connsiteX865" fmla="*/ 107370 w 421327"/>
              <a:gd name="connsiteY865" fmla="*/ 425238 h 515432"/>
              <a:gd name="connsiteX866" fmla="*/ 107352 w 421327"/>
              <a:gd name="connsiteY866" fmla="*/ 424937 h 515432"/>
              <a:gd name="connsiteX867" fmla="*/ 107526 w 421327"/>
              <a:gd name="connsiteY867" fmla="*/ 424438 h 515432"/>
              <a:gd name="connsiteX868" fmla="*/ 107502 w 421327"/>
              <a:gd name="connsiteY868" fmla="*/ 424041 h 515432"/>
              <a:gd name="connsiteX869" fmla="*/ 107105 w 421327"/>
              <a:gd name="connsiteY869" fmla="*/ 423963 h 515432"/>
              <a:gd name="connsiteX870" fmla="*/ 106810 w 421327"/>
              <a:gd name="connsiteY870" fmla="*/ 424077 h 515432"/>
              <a:gd name="connsiteX871" fmla="*/ 106317 w 421327"/>
              <a:gd name="connsiteY871" fmla="*/ 424101 h 515432"/>
              <a:gd name="connsiteX872" fmla="*/ 105631 w 421327"/>
              <a:gd name="connsiteY872" fmla="*/ 422357 h 515432"/>
              <a:gd name="connsiteX873" fmla="*/ 105607 w 421327"/>
              <a:gd name="connsiteY873" fmla="*/ 421959 h 515432"/>
              <a:gd name="connsiteX874" fmla="*/ 105884 w 421327"/>
              <a:gd name="connsiteY874" fmla="*/ 421544 h 515432"/>
              <a:gd name="connsiteX875" fmla="*/ 106167 w 421327"/>
              <a:gd name="connsiteY875" fmla="*/ 421232 h 515432"/>
              <a:gd name="connsiteX876" fmla="*/ 106431 w 421327"/>
              <a:gd name="connsiteY876" fmla="*/ 420624 h 515432"/>
              <a:gd name="connsiteX877" fmla="*/ 106714 w 421327"/>
              <a:gd name="connsiteY877" fmla="*/ 420311 h 515432"/>
              <a:gd name="connsiteX878" fmla="*/ 107298 w 421327"/>
              <a:gd name="connsiteY878" fmla="*/ 420082 h 515432"/>
              <a:gd name="connsiteX879" fmla="*/ 107496 w 421327"/>
              <a:gd name="connsiteY879" fmla="*/ 420071 h 515432"/>
              <a:gd name="connsiteX880" fmla="*/ 108080 w 421327"/>
              <a:gd name="connsiteY880" fmla="*/ 419842 h 515432"/>
              <a:gd name="connsiteX881" fmla="*/ 108868 w 421327"/>
              <a:gd name="connsiteY881" fmla="*/ 419800 h 515432"/>
              <a:gd name="connsiteX882" fmla="*/ 109451 w 421327"/>
              <a:gd name="connsiteY882" fmla="*/ 419571 h 515432"/>
              <a:gd name="connsiteX883" fmla="*/ 109523 w 421327"/>
              <a:gd name="connsiteY883" fmla="*/ 419072 h 515432"/>
              <a:gd name="connsiteX884" fmla="*/ 108723 w 421327"/>
              <a:gd name="connsiteY884" fmla="*/ 418915 h 515432"/>
              <a:gd name="connsiteX885" fmla="*/ 108609 w 421327"/>
              <a:gd name="connsiteY885" fmla="*/ 418621 h 515432"/>
              <a:gd name="connsiteX886" fmla="*/ 108669 w 421327"/>
              <a:gd name="connsiteY886" fmla="*/ 417826 h 515432"/>
              <a:gd name="connsiteX887" fmla="*/ 108657 w 421327"/>
              <a:gd name="connsiteY887" fmla="*/ 417628 h 515432"/>
              <a:gd name="connsiteX888" fmla="*/ 108350 w 421327"/>
              <a:gd name="connsiteY888" fmla="*/ 417447 h 515432"/>
              <a:gd name="connsiteX889" fmla="*/ 108146 w 421327"/>
              <a:gd name="connsiteY889" fmla="*/ 417357 h 515432"/>
              <a:gd name="connsiteX890" fmla="*/ 107839 w 421327"/>
              <a:gd name="connsiteY890" fmla="*/ 417177 h 515432"/>
              <a:gd name="connsiteX891" fmla="*/ 107731 w 421327"/>
              <a:gd name="connsiteY891" fmla="*/ 416978 h 515432"/>
              <a:gd name="connsiteX892" fmla="*/ 107713 w 421327"/>
              <a:gd name="connsiteY892" fmla="*/ 416683 h 515432"/>
              <a:gd name="connsiteX893" fmla="*/ 108657 w 421327"/>
              <a:gd name="connsiteY893" fmla="*/ 415739 h 515432"/>
              <a:gd name="connsiteX894" fmla="*/ 108988 w 421327"/>
              <a:gd name="connsiteY894" fmla="*/ 414536 h 515432"/>
              <a:gd name="connsiteX895" fmla="*/ 109554 w 421327"/>
              <a:gd name="connsiteY895" fmla="*/ 413910 h 515432"/>
              <a:gd name="connsiteX896" fmla="*/ 110059 w 421327"/>
              <a:gd name="connsiteY896" fmla="*/ 414079 h 515432"/>
              <a:gd name="connsiteX897" fmla="*/ 110161 w 421327"/>
              <a:gd name="connsiteY897" fmla="*/ 414175 h 515432"/>
              <a:gd name="connsiteX898" fmla="*/ 109914 w 421327"/>
              <a:gd name="connsiteY898" fmla="*/ 415077 h 515432"/>
              <a:gd name="connsiteX899" fmla="*/ 110023 w 421327"/>
              <a:gd name="connsiteY899" fmla="*/ 415270 h 515432"/>
              <a:gd name="connsiteX900" fmla="*/ 110311 w 421327"/>
              <a:gd name="connsiteY900" fmla="*/ 415156 h 515432"/>
              <a:gd name="connsiteX901" fmla="*/ 110883 w 421327"/>
              <a:gd name="connsiteY901" fmla="*/ 414632 h 515432"/>
              <a:gd name="connsiteX902" fmla="*/ 111858 w 421327"/>
              <a:gd name="connsiteY902" fmla="*/ 414379 h 515432"/>
              <a:gd name="connsiteX903" fmla="*/ 112579 w 421327"/>
              <a:gd name="connsiteY903" fmla="*/ 413056 h 515432"/>
              <a:gd name="connsiteX904" fmla="*/ 112363 w 421327"/>
              <a:gd name="connsiteY904" fmla="*/ 412569 h 515432"/>
              <a:gd name="connsiteX905" fmla="*/ 112435 w 421327"/>
              <a:gd name="connsiteY905" fmla="*/ 412069 h 515432"/>
              <a:gd name="connsiteX906" fmla="*/ 112495 w 421327"/>
              <a:gd name="connsiteY906" fmla="*/ 411371 h 515432"/>
              <a:gd name="connsiteX907" fmla="*/ 111876 w 421327"/>
              <a:gd name="connsiteY907" fmla="*/ 410908 h 515432"/>
              <a:gd name="connsiteX908" fmla="*/ 111316 w 421327"/>
              <a:gd name="connsiteY908" fmla="*/ 407858 h 515432"/>
              <a:gd name="connsiteX909" fmla="*/ 109054 w 421327"/>
              <a:gd name="connsiteY909" fmla="*/ 408177 h 515432"/>
              <a:gd name="connsiteX910" fmla="*/ 108784 w 421327"/>
              <a:gd name="connsiteY910" fmla="*/ 406800 h 515432"/>
              <a:gd name="connsiteX911" fmla="*/ 106744 w 421327"/>
              <a:gd name="connsiteY911" fmla="*/ 405819 h 515432"/>
              <a:gd name="connsiteX912" fmla="*/ 105282 w 421327"/>
              <a:gd name="connsiteY912" fmla="*/ 406288 h 515432"/>
              <a:gd name="connsiteX913" fmla="*/ 104242 w 421327"/>
              <a:gd name="connsiteY913" fmla="*/ 405452 h 515432"/>
              <a:gd name="connsiteX914" fmla="*/ 105373 w 421327"/>
              <a:gd name="connsiteY914" fmla="*/ 404303 h 515432"/>
              <a:gd name="connsiteX915" fmla="*/ 105463 w 421327"/>
              <a:gd name="connsiteY915" fmla="*/ 402210 h 515432"/>
              <a:gd name="connsiteX916" fmla="*/ 104163 w 421327"/>
              <a:gd name="connsiteY916" fmla="*/ 402083 h 515432"/>
              <a:gd name="connsiteX917" fmla="*/ 103189 w 421327"/>
              <a:gd name="connsiteY917" fmla="*/ 400543 h 515432"/>
              <a:gd name="connsiteX918" fmla="*/ 105042 w 421327"/>
              <a:gd name="connsiteY918" fmla="*/ 397968 h 515432"/>
              <a:gd name="connsiteX919" fmla="*/ 106810 w 421327"/>
              <a:gd name="connsiteY919" fmla="*/ 399563 h 515432"/>
              <a:gd name="connsiteX920" fmla="*/ 107454 w 421327"/>
              <a:gd name="connsiteY920" fmla="*/ 398534 h 515432"/>
              <a:gd name="connsiteX921" fmla="*/ 109439 w 421327"/>
              <a:gd name="connsiteY921" fmla="*/ 398534 h 515432"/>
              <a:gd name="connsiteX922" fmla="*/ 110221 w 421327"/>
              <a:gd name="connsiteY922" fmla="*/ 396404 h 515432"/>
              <a:gd name="connsiteX923" fmla="*/ 111990 w 421327"/>
              <a:gd name="connsiteY923" fmla="*/ 396109 h 515432"/>
              <a:gd name="connsiteX924" fmla="*/ 113975 w 421327"/>
              <a:gd name="connsiteY924" fmla="*/ 394221 h 515432"/>
              <a:gd name="connsiteX925" fmla="*/ 114041 w 421327"/>
              <a:gd name="connsiteY925" fmla="*/ 393619 h 515432"/>
              <a:gd name="connsiteX926" fmla="*/ 113740 w 421327"/>
              <a:gd name="connsiteY926" fmla="*/ 393439 h 515432"/>
              <a:gd name="connsiteX927" fmla="*/ 111827 w 421327"/>
              <a:gd name="connsiteY927" fmla="*/ 393041 h 515432"/>
              <a:gd name="connsiteX928" fmla="*/ 111936 w 421327"/>
              <a:gd name="connsiteY928" fmla="*/ 391351 h 515432"/>
              <a:gd name="connsiteX929" fmla="*/ 110618 w 421327"/>
              <a:gd name="connsiteY929" fmla="*/ 390822 h 515432"/>
              <a:gd name="connsiteX930" fmla="*/ 109860 w 421327"/>
              <a:gd name="connsiteY930" fmla="*/ 389570 h 515432"/>
              <a:gd name="connsiteX931" fmla="*/ 111623 w 421327"/>
              <a:gd name="connsiteY931" fmla="*/ 389083 h 515432"/>
              <a:gd name="connsiteX932" fmla="*/ 111743 w 421327"/>
              <a:gd name="connsiteY932" fmla="*/ 387688 h 515432"/>
              <a:gd name="connsiteX933" fmla="*/ 111629 w 421327"/>
              <a:gd name="connsiteY933" fmla="*/ 387393 h 515432"/>
              <a:gd name="connsiteX934" fmla="*/ 111136 w 421327"/>
              <a:gd name="connsiteY934" fmla="*/ 387423 h 515432"/>
              <a:gd name="connsiteX935" fmla="*/ 110835 w 421327"/>
              <a:gd name="connsiteY935" fmla="*/ 387338 h 515432"/>
              <a:gd name="connsiteX936" fmla="*/ 110215 w 421327"/>
              <a:gd name="connsiteY936" fmla="*/ 386875 h 515432"/>
              <a:gd name="connsiteX937" fmla="*/ 110299 w 421327"/>
              <a:gd name="connsiteY937" fmla="*/ 386575 h 515432"/>
              <a:gd name="connsiteX938" fmla="*/ 110372 w 421327"/>
              <a:gd name="connsiteY938" fmla="*/ 386069 h 515432"/>
              <a:gd name="connsiteX939" fmla="*/ 110263 w 421327"/>
              <a:gd name="connsiteY939" fmla="*/ 385877 h 515432"/>
              <a:gd name="connsiteX940" fmla="*/ 109469 w 421327"/>
              <a:gd name="connsiteY940" fmla="*/ 385919 h 515432"/>
              <a:gd name="connsiteX941" fmla="*/ 108651 w 421327"/>
              <a:gd name="connsiteY941" fmla="*/ 385468 h 515432"/>
              <a:gd name="connsiteX942" fmla="*/ 108248 w 421327"/>
              <a:gd name="connsiteY942" fmla="*/ 385389 h 515432"/>
              <a:gd name="connsiteX943" fmla="*/ 107255 w 421327"/>
              <a:gd name="connsiteY943" fmla="*/ 385341 h 515432"/>
              <a:gd name="connsiteX944" fmla="*/ 106365 w 421327"/>
              <a:gd name="connsiteY944" fmla="*/ 385389 h 515432"/>
              <a:gd name="connsiteX945" fmla="*/ 106263 w 421327"/>
              <a:gd name="connsiteY945" fmla="*/ 385293 h 515432"/>
              <a:gd name="connsiteX946" fmla="*/ 106130 w 421327"/>
              <a:gd name="connsiteY946" fmla="*/ 384710 h 515432"/>
              <a:gd name="connsiteX947" fmla="*/ 106293 w 421327"/>
              <a:gd name="connsiteY947" fmla="*/ 384006 h 515432"/>
              <a:gd name="connsiteX948" fmla="*/ 106576 w 421327"/>
              <a:gd name="connsiteY948" fmla="*/ 383693 h 515432"/>
              <a:gd name="connsiteX949" fmla="*/ 106660 w 421327"/>
              <a:gd name="connsiteY949" fmla="*/ 383489 h 515432"/>
              <a:gd name="connsiteX950" fmla="*/ 106539 w 421327"/>
              <a:gd name="connsiteY950" fmla="*/ 383098 h 515432"/>
              <a:gd name="connsiteX951" fmla="*/ 106341 w 421327"/>
              <a:gd name="connsiteY951" fmla="*/ 383007 h 515432"/>
              <a:gd name="connsiteX952" fmla="*/ 106070 w 421327"/>
              <a:gd name="connsiteY952" fmla="*/ 383518 h 515432"/>
              <a:gd name="connsiteX953" fmla="*/ 105787 w 421327"/>
              <a:gd name="connsiteY953" fmla="*/ 383831 h 515432"/>
              <a:gd name="connsiteX954" fmla="*/ 105385 w 421327"/>
              <a:gd name="connsiteY954" fmla="*/ 383753 h 515432"/>
              <a:gd name="connsiteX955" fmla="*/ 105156 w 421327"/>
              <a:gd name="connsiteY955" fmla="*/ 383170 h 515432"/>
              <a:gd name="connsiteX956" fmla="*/ 104945 w 421327"/>
              <a:gd name="connsiteY956" fmla="*/ 382983 h 515432"/>
              <a:gd name="connsiteX957" fmla="*/ 104242 w 421327"/>
              <a:gd name="connsiteY957" fmla="*/ 382725 h 515432"/>
              <a:gd name="connsiteX958" fmla="*/ 104115 w 421327"/>
              <a:gd name="connsiteY958" fmla="*/ 382231 h 515432"/>
              <a:gd name="connsiteX959" fmla="*/ 106257 w 421327"/>
              <a:gd name="connsiteY959" fmla="*/ 381425 h 515432"/>
              <a:gd name="connsiteX960" fmla="*/ 106828 w 421327"/>
              <a:gd name="connsiteY960" fmla="*/ 379109 h 515432"/>
              <a:gd name="connsiteX961" fmla="*/ 107779 w 421327"/>
              <a:gd name="connsiteY961" fmla="*/ 378369 h 515432"/>
              <a:gd name="connsiteX962" fmla="*/ 107863 w 421327"/>
              <a:gd name="connsiteY962" fmla="*/ 376179 h 515432"/>
              <a:gd name="connsiteX963" fmla="*/ 106804 w 421327"/>
              <a:gd name="connsiteY963" fmla="*/ 374844 h 515432"/>
              <a:gd name="connsiteX964" fmla="*/ 106582 w 421327"/>
              <a:gd name="connsiteY964" fmla="*/ 374459 h 515432"/>
              <a:gd name="connsiteX965" fmla="*/ 106311 w 421327"/>
              <a:gd name="connsiteY965" fmla="*/ 373081 h 515432"/>
              <a:gd name="connsiteX966" fmla="*/ 105872 w 421327"/>
              <a:gd name="connsiteY966" fmla="*/ 372215 h 515432"/>
              <a:gd name="connsiteX967" fmla="*/ 105691 w 421327"/>
              <a:gd name="connsiteY967" fmla="*/ 370735 h 515432"/>
              <a:gd name="connsiteX968" fmla="*/ 106082 w 421327"/>
              <a:gd name="connsiteY968" fmla="*/ 370615 h 515432"/>
              <a:gd name="connsiteX969" fmla="*/ 107075 w 421327"/>
              <a:gd name="connsiteY969" fmla="*/ 370560 h 515432"/>
              <a:gd name="connsiteX970" fmla="*/ 107646 w 421327"/>
              <a:gd name="connsiteY970" fmla="*/ 370139 h 515432"/>
              <a:gd name="connsiteX971" fmla="*/ 107526 w 421327"/>
              <a:gd name="connsiteY971" fmla="*/ 369646 h 515432"/>
              <a:gd name="connsiteX972" fmla="*/ 107081 w 421327"/>
              <a:gd name="connsiteY972" fmla="*/ 368876 h 515432"/>
              <a:gd name="connsiteX973" fmla="*/ 106564 w 421327"/>
              <a:gd name="connsiteY973" fmla="*/ 368407 h 515432"/>
              <a:gd name="connsiteX974" fmla="*/ 106443 w 421327"/>
              <a:gd name="connsiteY974" fmla="*/ 368112 h 515432"/>
              <a:gd name="connsiteX975" fmla="*/ 106425 w 421327"/>
              <a:gd name="connsiteY975" fmla="*/ 367715 h 515432"/>
              <a:gd name="connsiteX976" fmla="*/ 107508 w 421327"/>
              <a:gd name="connsiteY976" fmla="*/ 367463 h 515432"/>
              <a:gd name="connsiteX977" fmla="*/ 107977 w 421327"/>
              <a:gd name="connsiteY977" fmla="*/ 367041 h 515432"/>
              <a:gd name="connsiteX978" fmla="*/ 108062 w 421327"/>
              <a:gd name="connsiteY978" fmla="*/ 366741 h 515432"/>
              <a:gd name="connsiteX979" fmla="*/ 108122 w 421327"/>
              <a:gd name="connsiteY979" fmla="*/ 366043 h 515432"/>
              <a:gd name="connsiteX980" fmla="*/ 107893 w 421327"/>
              <a:gd name="connsiteY980" fmla="*/ 365357 h 515432"/>
              <a:gd name="connsiteX981" fmla="*/ 107574 w 421327"/>
              <a:gd name="connsiteY981" fmla="*/ 364978 h 515432"/>
              <a:gd name="connsiteX982" fmla="*/ 107273 w 421327"/>
              <a:gd name="connsiteY982" fmla="*/ 364996 h 515432"/>
              <a:gd name="connsiteX983" fmla="*/ 106804 w 421327"/>
              <a:gd name="connsiteY983" fmla="*/ 365417 h 515432"/>
              <a:gd name="connsiteX984" fmla="*/ 106311 w 421327"/>
              <a:gd name="connsiteY984" fmla="*/ 365537 h 515432"/>
              <a:gd name="connsiteX985" fmla="*/ 105709 w 421327"/>
              <a:gd name="connsiteY985" fmla="*/ 365375 h 515432"/>
              <a:gd name="connsiteX986" fmla="*/ 105186 w 421327"/>
              <a:gd name="connsiteY986" fmla="*/ 364906 h 515432"/>
              <a:gd name="connsiteX987" fmla="*/ 104897 w 421327"/>
              <a:gd name="connsiteY987" fmla="*/ 365020 h 515432"/>
              <a:gd name="connsiteX988" fmla="*/ 104608 w 421327"/>
              <a:gd name="connsiteY988" fmla="*/ 365230 h 515432"/>
              <a:gd name="connsiteX989" fmla="*/ 103935 w 421327"/>
              <a:gd name="connsiteY989" fmla="*/ 365568 h 515432"/>
              <a:gd name="connsiteX990" fmla="*/ 103640 w 421327"/>
              <a:gd name="connsiteY990" fmla="*/ 365682 h 515432"/>
              <a:gd name="connsiteX991" fmla="*/ 103351 w 421327"/>
              <a:gd name="connsiteY991" fmla="*/ 365892 h 515432"/>
              <a:gd name="connsiteX992" fmla="*/ 102022 w 421327"/>
              <a:gd name="connsiteY992" fmla="*/ 366957 h 515432"/>
              <a:gd name="connsiteX993" fmla="*/ 100921 w 421327"/>
              <a:gd name="connsiteY993" fmla="*/ 368702 h 515432"/>
              <a:gd name="connsiteX994" fmla="*/ 98972 w 421327"/>
              <a:gd name="connsiteY994" fmla="*/ 369399 h 515432"/>
              <a:gd name="connsiteX995" fmla="*/ 96752 w 421327"/>
              <a:gd name="connsiteY995" fmla="*/ 366837 h 515432"/>
              <a:gd name="connsiteX996" fmla="*/ 96451 w 421327"/>
              <a:gd name="connsiteY996" fmla="*/ 363083 h 515432"/>
              <a:gd name="connsiteX997" fmla="*/ 95513 w 421327"/>
              <a:gd name="connsiteY997" fmla="*/ 362138 h 515432"/>
              <a:gd name="connsiteX998" fmla="*/ 95988 w 421327"/>
              <a:gd name="connsiteY998" fmla="*/ 359828 h 515432"/>
              <a:gd name="connsiteX999" fmla="*/ 97149 w 421327"/>
              <a:gd name="connsiteY999" fmla="*/ 359275 h 515432"/>
              <a:gd name="connsiteX1000" fmla="*/ 96866 w 421327"/>
              <a:gd name="connsiteY1000" fmla="*/ 357699 h 515432"/>
              <a:gd name="connsiteX1001" fmla="*/ 96842 w 421327"/>
              <a:gd name="connsiteY1001" fmla="*/ 357205 h 515432"/>
              <a:gd name="connsiteX1002" fmla="*/ 95188 w 421327"/>
              <a:gd name="connsiteY1002" fmla="*/ 357885 h 515432"/>
              <a:gd name="connsiteX1003" fmla="*/ 93359 w 421327"/>
              <a:gd name="connsiteY1003" fmla="*/ 356989 h 515432"/>
              <a:gd name="connsiteX1004" fmla="*/ 93437 w 421327"/>
              <a:gd name="connsiteY1004" fmla="*/ 354805 h 515432"/>
              <a:gd name="connsiteX1005" fmla="*/ 92505 w 421327"/>
              <a:gd name="connsiteY1005" fmla="*/ 354059 h 515432"/>
              <a:gd name="connsiteX1006" fmla="*/ 93672 w 421327"/>
              <a:gd name="connsiteY1006" fmla="*/ 353500 h 515432"/>
              <a:gd name="connsiteX1007" fmla="*/ 93594 w 421327"/>
              <a:gd name="connsiteY1007" fmla="*/ 352014 h 515432"/>
              <a:gd name="connsiteX1008" fmla="*/ 92384 w 421327"/>
              <a:gd name="connsiteY1008" fmla="*/ 349794 h 515432"/>
              <a:gd name="connsiteX1009" fmla="*/ 89341 w 421327"/>
              <a:gd name="connsiteY1009" fmla="*/ 350456 h 515432"/>
              <a:gd name="connsiteX1010" fmla="*/ 88474 w 421327"/>
              <a:gd name="connsiteY1010" fmla="*/ 349108 h 515432"/>
              <a:gd name="connsiteX1011" fmla="*/ 87710 w 421327"/>
              <a:gd name="connsiteY1011" fmla="*/ 347761 h 515432"/>
              <a:gd name="connsiteX1012" fmla="*/ 85948 w 421327"/>
              <a:gd name="connsiteY1012" fmla="*/ 348248 h 515432"/>
              <a:gd name="connsiteX1013" fmla="*/ 84853 w 421327"/>
              <a:gd name="connsiteY1013" fmla="*/ 346323 h 515432"/>
              <a:gd name="connsiteX1014" fmla="*/ 84209 w 421327"/>
              <a:gd name="connsiteY1014" fmla="*/ 345360 h 515432"/>
              <a:gd name="connsiteX1015" fmla="*/ 81802 w 421327"/>
              <a:gd name="connsiteY1015" fmla="*/ 344891 h 515432"/>
              <a:gd name="connsiteX1016" fmla="*/ 81021 w 421327"/>
              <a:gd name="connsiteY1016" fmla="*/ 343249 h 515432"/>
              <a:gd name="connsiteX1017" fmla="*/ 81538 w 421327"/>
              <a:gd name="connsiteY1017" fmla="*/ 341733 h 515432"/>
              <a:gd name="connsiteX1018" fmla="*/ 83060 w 421327"/>
              <a:gd name="connsiteY1018" fmla="*/ 340560 h 515432"/>
              <a:gd name="connsiteX1019" fmla="*/ 82410 w 421327"/>
              <a:gd name="connsiteY1019" fmla="*/ 339501 h 515432"/>
              <a:gd name="connsiteX1020" fmla="*/ 83060 w 421327"/>
              <a:gd name="connsiteY1020" fmla="*/ 338575 h 515432"/>
              <a:gd name="connsiteX1021" fmla="*/ 83601 w 421327"/>
              <a:gd name="connsiteY1021" fmla="*/ 337552 h 515432"/>
              <a:gd name="connsiteX1022" fmla="*/ 83553 w 421327"/>
              <a:gd name="connsiteY1022" fmla="*/ 336662 h 515432"/>
              <a:gd name="connsiteX1023" fmla="*/ 83295 w 421327"/>
              <a:gd name="connsiteY1023" fmla="*/ 335482 h 515432"/>
              <a:gd name="connsiteX1024" fmla="*/ 83463 w 421327"/>
              <a:gd name="connsiteY1024" fmla="*/ 334977 h 515432"/>
              <a:gd name="connsiteX1025" fmla="*/ 84143 w 421327"/>
              <a:gd name="connsiteY1025" fmla="*/ 334646 h 515432"/>
              <a:gd name="connsiteX1026" fmla="*/ 85117 w 421327"/>
              <a:gd name="connsiteY1026" fmla="*/ 334394 h 515432"/>
              <a:gd name="connsiteX1027" fmla="*/ 85899 w 421327"/>
              <a:gd name="connsiteY1027" fmla="*/ 334057 h 515432"/>
              <a:gd name="connsiteX1028" fmla="*/ 86778 w 421327"/>
              <a:gd name="connsiteY1028" fmla="*/ 333816 h 515432"/>
              <a:gd name="connsiteX1029" fmla="*/ 87066 w 421327"/>
              <a:gd name="connsiteY1029" fmla="*/ 333599 h 515432"/>
              <a:gd name="connsiteX1030" fmla="*/ 87145 w 421327"/>
              <a:gd name="connsiteY1030" fmla="*/ 333299 h 515432"/>
              <a:gd name="connsiteX1031" fmla="*/ 87121 w 421327"/>
              <a:gd name="connsiteY1031" fmla="*/ 332799 h 515432"/>
              <a:gd name="connsiteX1032" fmla="*/ 87193 w 421327"/>
              <a:gd name="connsiteY1032" fmla="*/ 332300 h 515432"/>
              <a:gd name="connsiteX1033" fmla="*/ 87482 w 421327"/>
              <a:gd name="connsiteY1033" fmla="*/ 332090 h 515432"/>
              <a:gd name="connsiteX1034" fmla="*/ 87662 w 421327"/>
              <a:gd name="connsiteY1034" fmla="*/ 331783 h 515432"/>
              <a:gd name="connsiteX1035" fmla="*/ 87921 w 421327"/>
              <a:gd name="connsiteY1035" fmla="*/ 331073 h 515432"/>
              <a:gd name="connsiteX1036" fmla="*/ 87812 w 421327"/>
              <a:gd name="connsiteY1036" fmla="*/ 330880 h 515432"/>
              <a:gd name="connsiteX1037" fmla="*/ 87524 w 421327"/>
              <a:gd name="connsiteY1037" fmla="*/ 330995 h 515432"/>
              <a:gd name="connsiteX1038" fmla="*/ 87241 w 421327"/>
              <a:gd name="connsiteY1038" fmla="*/ 331308 h 515432"/>
              <a:gd name="connsiteX1039" fmla="*/ 86447 w 421327"/>
              <a:gd name="connsiteY1039" fmla="*/ 331349 h 515432"/>
              <a:gd name="connsiteX1040" fmla="*/ 85875 w 421327"/>
              <a:gd name="connsiteY1040" fmla="*/ 331771 h 515432"/>
              <a:gd name="connsiteX1041" fmla="*/ 84907 w 421327"/>
              <a:gd name="connsiteY1041" fmla="*/ 332222 h 515432"/>
              <a:gd name="connsiteX1042" fmla="*/ 84029 w 421327"/>
              <a:gd name="connsiteY1042" fmla="*/ 332469 h 515432"/>
              <a:gd name="connsiteX1043" fmla="*/ 83439 w 421327"/>
              <a:gd name="connsiteY1043" fmla="*/ 332601 h 515432"/>
              <a:gd name="connsiteX1044" fmla="*/ 83240 w 421327"/>
              <a:gd name="connsiteY1044" fmla="*/ 332607 h 515432"/>
              <a:gd name="connsiteX1045" fmla="*/ 82837 w 421327"/>
              <a:gd name="connsiteY1045" fmla="*/ 332529 h 515432"/>
              <a:gd name="connsiteX1046" fmla="*/ 82404 w 421327"/>
              <a:gd name="connsiteY1046" fmla="*/ 331861 h 515432"/>
              <a:gd name="connsiteX1047" fmla="*/ 82398 w 421327"/>
              <a:gd name="connsiteY1047" fmla="*/ 331662 h 515432"/>
              <a:gd name="connsiteX1048" fmla="*/ 82591 w 421327"/>
              <a:gd name="connsiteY1048" fmla="*/ 331554 h 515432"/>
              <a:gd name="connsiteX1049" fmla="*/ 82994 w 421327"/>
              <a:gd name="connsiteY1049" fmla="*/ 331729 h 515432"/>
              <a:gd name="connsiteX1050" fmla="*/ 83090 w 421327"/>
              <a:gd name="connsiteY1050" fmla="*/ 331626 h 515432"/>
              <a:gd name="connsiteX1051" fmla="*/ 83072 w 421327"/>
              <a:gd name="connsiteY1051" fmla="*/ 331326 h 515432"/>
              <a:gd name="connsiteX1052" fmla="*/ 82928 w 421327"/>
              <a:gd name="connsiteY1052" fmla="*/ 330441 h 515432"/>
              <a:gd name="connsiteX1053" fmla="*/ 82729 w 421327"/>
              <a:gd name="connsiteY1053" fmla="*/ 328564 h 515432"/>
              <a:gd name="connsiteX1054" fmla="*/ 81935 w 421327"/>
              <a:gd name="connsiteY1054" fmla="*/ 326621 h 515432"/>
              <a:gd name="connsiteX1055" fmla="*/ 81526 w 421327"/>
              <a:gd name="connsiteY1055" fmla="*/ 326441 h 515432"/>
              <a:gd name="connsiteX1056" fmla="*/ 80744 w 421327"/>
              <a:gd name="connsiteY1056" fmla="*/ 326585 h 515432"/>
              <a:gd name="connsiteX1057" fmla="*/ 79174 w 421327"/>
              <a:gd name="connsiteY1057" fmla="*/ 325081 h 515432"/>
              <a:gd name="connsiteX1058" fmla="*/ 76762 w 421327"/>
              <a:gd name="connsiteY1058" fmla="*/ 324516 h 515432"/>
              <a:gd name="connsiteX1059" fmla="*/ 76821 w 421327"/>
              <a:gd name="connsiteY1059" fmla="*/ 323715 h 515432"/>
              <a:gd name="connsiteX1060" fmla="*/ 76683 w 421327"/>
              <a:gd name="connsiteY1060" fmla="*/ 323030 h 515432"/>
              <a:gd name="connsiteX1061" fmla="*/ 78374 w 421327"/>
              <a:gd name="connsiteY1061" fmla="*/ 319360 h 515432"/>
              <a:gd name="connsiteX1062" fmla="*/ 78253 w 421327"/>
              <a:gd name="connsiteY1062" fmla="*/ 318879 h 515432"/>
              <a:gd name="connsiteX1063" fmla="*/ 75546 w 421327"/>
              <a:gd name="connsiteY1063" fmla="*/ 318518 h 515432"/>
              <a:gd name="connsiteX1064" fmla="*/ 76328 w 421327"/>
              <a:gd name="connsiteY1064" fmla="*/ 316394 h 515432"/>
              <a:gd name="connsiteX1065" fmla="*/ 74421 w 421327"/>
              <a:gd name="connsiteY1065" fmla="*/ 315901 h 515432"/>
              <a:gd name="connsiteX1066" fmla="*/ 73368 w 421327"/>
              <a:gd name="connsiteY1066" fmla="*/ 316653 h 515432"/>
              <a:gd name="connsiteX1067" fmla="*/ 71847 w 421327"/>
              <a:gd name="connsiteY1067" fmla="*/ 316039 h 515432"/>
              <a:gd name="connsiteX1068" fmla="*/ 69982 w 421327"/>
              <a:gd name="connsiteY1068" fmla="*/ 314548 h 515432"/>
              <a:gd name="connsiteX1069" fmla="*/ 68766 w 421327"/>
              <a:gd name="connsiteY1069" fmla="*/ 314114 h 515432"/>
              <a:gd name="connsiteX1070" fmla="*/ 69187 w 421327"/>
              <a:gd name="connsiteY1070" fmla="*/ 310818 h 515432"/>
              <a:gd name="connsiteX1071" fmla="*/ 70487 w 421327"/>
              <a:gd name="connsiteY1071" fmla="*/ 310944 h 515432"/>
              <a:gd name="connsiteX1072" fmla="*/ 72779 w 421327"/>
              <a:gd name="connsiteY1072" fmla="*/ 309236 h 515432"/>
              <a:gd name="connsiteX1073" fmla="*/ 72593 w 421327"/>
              <a:gd name="connsiteY1073" fmla="*/ 307563 h 515432"/>
              <a:gd name="connsiteX1074" fmla="*/ 73122 w 421327"/>
              <a:gd name="connsiteY1074" fmla="*/ 306342 h 515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</a:cxnLst>
            <a:rect l="l" t="t" r="r" b="b"/>
            <a:pathLst>
              <a:path w="421327" h="515432">
                <a:moveTo>
                  <a:pt x="74277" y="305686"/>
                </a:moveTo>
                <a:lnTo>
                  <a:pt x="74054" y="305205"/>
                </a:lnTo>
                <a:lnTo>
                  <a:pt x="70096" y="305410"/>
                </a:lnTo>
                <a:lnTo>
                  <a:pt x="69290" y="305151"/>
                </a:lnTo>
                <a:lnTo>
                  <a:pt x="68869" y="304778"/>
                </a:lnTo>
                <a:lnTo>
                  <a:pt x="68965" y="304676"/>
                </a:lnTo>
                <a:lnTo>
                  <a:pt x="69272" y="304856"/>
                </a:lnTo>
                <a:lnTo>
                  <a:pt x="69458" y="304646"/>
                </a:lnTo>
                <a:lnTo>
                  <a:pt x="69097" y="303478"/>
                </a:lnTo>
                <a:lnTo>
                  <a:pt x="69085" y="303178"/>
                </a:lnTo>
                <a:lnTo>
                  <a:pt x="68875" y="302991"/>
                </a:lnTo>
                <a:lnTo>
                  <a:pt x="68478" y="302913"/>
                </a:lnTo>
                <a:lnTo>
                  <a:pt x="68273" y="302823"/>
                </a:lnTo>
                <a:lnTo>
                  <a:pt x="68249" y="302329"/>
                </a:lnTo>
                <a:lnTo>
                  <a:pt x="68057" y="302438"/>
                </a:lnTo>
                <a:lnTo>
                  <a:pt x="67768" y="302654"/>
                </a:lnTo>
                <a:lnTo>
                  <a:pt x="67491" y="303063"/>
                </a:lnTo>
                <a:lnTo>
                  <a:pt x="66474" y="302624"/>
                </a:lnTo>
                <a:lnTo>
                  <a:pt x="66595" y="303111"/>
                </a:lnTo>
                <a:lnTo>
                  <a:pt x="67124" y="303581"/>
                </a:lnTo>
                <a:lnTo>
                  <a:pt x="65055" y="303887"/>
                </a:lnTo>
                <a:lnTo>
                  <a:pt x="62263" y="303737"/>
                </a:lnTo>
                <a:lnTo>
                  <a:pt x="61331" y="302895"/>
                </a:lnTo>
                <a:lnTo>
                  <a:pt x="60110" y="302360"/>
                </a:lnTo>
                <a:lnTo>
                  <a:pt x="59899" y="302173"/>
                </a:lnTo>
                <a:lnTo>
                  <a:pt x="59773" y="301583"/>
                </a:lnTo>
                <a:lnTo>
                  <a:pt x="59075" y="301523"/>
                </a:lnTo>
                <a:lnTo>
                  <a:pt x="59250" y="301114"/>
                </a:lnTo>
                <a:lnTo>
                  <a:pt x="59027" y="300633"/>
                </a:lnTo>
                <a:lnTo>
                  <a:pt x="58209" y="300176"/>
                </a:lnTo>
                <a:lnTo>
                  <a:pt x="56440" y="298684"/>
                </a:lnTo>
                <a:lnTo>
                  <a:pt x="56446" y="296897"/>
                </a:lnTo>
                <a:lnTo>
                  <a:pt x="55856" y="297023"/>
                </a:lnTo>
                <a:lnTo>
                  <a:pt x="55538" y="296644"/>
                </a:lnTo>
                <a:lnTo>
                  <a:pt x="55610" y="296043"/>
                </a:lnTo>
                <a:lnTo>
                  <a:pt x="56103" y="296019"/>
                </a:lnTo>
                <a:lnTo>
                  <a:pt x="55345" y="294870"/>
                </a:lnTo>
                <a:lnTo>
                  <a:pt x="54720" y="294304"/>
                </a:lnTo>
                <a:lnTo>
                  <a:pt x="54214" y="294136"/>
                </a:lnTo>
                <a:lnTo>
                  <a:pt x="53360" y="292891"/>
                </a:lnTo>
                <a:lnTo>
                  <a:pt x="53107" y="291910"/>
                </a:lnTo>
                <a:lnTo>
                  <a:pt x="52446" y="290557"/>
                </a:lnTo>
                <a:lnTo>
                  <a:pt x="52566" y="289059"/>
                </a:lnTo>
                <a:lnTo>
                  <a:pt x="54359" y="287374"/>
                </a:lnTo>
                <a:lnTo>
                  <a:pt x="54076" y="287693"/>
                </a:lnTo>
                <a:lnTo>
                  <a:pt x="54178" y="287783"/>
                </a:lnTo>
                <a:lnTo>
                  <a:pt x="54659" y="287458"/>
                </a:lnTo>
                <a:lnTo>
                  <a:pt x="55531" y="287019"/>
                </a:lnTo>
                <a:lnTo>
                  <a:pt x="54106" y="286400"/>
                </a:lnTo>
                <a:lnTo>
                  <a:pt x="54299" y="286189"/>
                </a:lnTo>
                <a:lnTo>
                  <a:pt x="54599" y="286273"/>
                </a:lnTo>
                <a:lnTo>
                  <a:pt x="55081" y="286051"/>
                </a:lnTo>
                <a:lnTo>
                  <a:pt x="55580" y="286021"/>
                </a:lnTo>
                <a:lnTo>
                  <a:pt x="55658" y="285624"/>
                </a:lnTo>
                <a:lnTo>
                  <a:pt x="55538" y="285233"/>
                </a:lnTo>
                <a:lnTo>
                  <a:pt x="55237" y="285148"/>
                </a:lnTo>
                <a:lnTo>
                  <a:pt x="55020" y="284860"/>
                </a:lnTo>
                <a:lnTo>
                  <a:pt x="55008" y="284661"/>
                </a:lnTo>
                <a:lnTo>
                  <a:pt x="55092" y="284360"/>
                </a:lnTo>
                <a:lnTo>
                  <a:pt x="55279" y="284156"/>
                </a:lnTo>
                <a:lnTo>
                  <a:pt x="55670" y="284035"/>
                </a:lnTo>
                <a:lnTo>
                  <a:pt x="55766" y="283927"/>
                </a:lnTo>
                <a:lnTo>
                  <a:pt x="55327" y="283157"/>
                </a:lnTo>
                <a:lnTo>
                  <a:pt x="55598" y="282646"/>
                </a:lnTo>
                <a:lnTo>
                  <a:pt x="55375" y="282165"/>
                </a:lnTo>
                <a:lnTo>
                  <a:pt x="55231" y="281377"/>
                </a:lnTo>
                <a:lnTo>
                  <a:pt x="55219" y="281076"/>
                </a:lnTo>
                <a:lnTo>
                  <a:pt x="55502" y="280865"/>
                </a:lnTo>
                <a:lnTo>
                  <a:pt x="55923" y="281238"/>
                </a:lnTo>
                <a:lnTo>
                  <a:pt x="56206" y="281027"/>
                </a:lnTo>
                <a:lnTo>
                  <a:pt x="56194" y="280727"/>
                </a:lnTo>
                <a:lnTo>
                  <a:pt x="55881" y="280450"/>
                </a:lnTo>
                <a:lnTo>
                  <a:pt x="55285" y="280480"/>
                </a:lnTo>
                <a:lnTo>
                  <a:pt x="55081" y="280390"/>
                </a:lnTo>
                <a:lnTo>
                  <a:pt x="54762" y="279909"/>
                </a:lnTo>
                <a:lnTo>
                  <a:pt x="54322" y="279139"/>
                </a:lnTo>
                <a:lnTo>
                  <a:pt x="53691" y="278477"/>
                </a:lnTo>
                <a:lnTo>
                  <a:pt x="54166" y="276173"/>
                </a:lnTo>
                <a:lnTo>
                  <a:pt x="55213" y="277207"/>
                </a:lnTo>
                <a:lnTo>
                  <a:pt x="55153" y="276125"/>
                </a:lnTo>
                <a:lnTo>
                  <a:pt x="56464" y="274560"/>
                </a:lnTo>
                <a:lnTo>
                  <a:pt x="58124" y="270307"/>
                </a:lnTo>
                <a:lnTo>
                  <a:pt x="57601" y="269838"/>
                </a:lnTo>
                <a:lnTo>
                  <a:pt x="56151" y="270506"/>
                </a:lnTo>
                <a:lnTo>
                  <a:pt x="54509" y="269501"/>
                </a:lnTo>
                <a:lnTo>
                  <a:pt x="55050" y="268382"/>
                </a:lnTo>
                <a:lnTo>
                  <a:pt x="54677" y="267011"/>
                </a:lnTo>
                <a:lnTo>
                  <a:pt x="54401" y="265537"/>
                </a:lnTo>
                <a:lnTo>
                  <a:pt x="52867" y="264725"/>
                </a:lnTo>
                <a:lnTo>
                  <a:pt x="50737" y="261957"/>
                </a:lnTo>
                <a:lnTo>
                  <a:pt x="51483" y="261025"/>
                </a:lnTo>
                <a:lnTo>
                  <a:pt x="51772" y="258925"/>
                </a:lnTo>
                <a:lnTo>
                  <a:pt x="52674" y="257289"/>
                </a:lnTo>
                <a:lnTo>
                  <a:pt x="50918" y="255996"/>
                </a:lnTo>
                <a:lnTo>
                  <a:pt x="50135" y="256134"/>
                </a:lnTo>
                <a:lnTo>
                  <a:pt x="50298" y="253547"/>
                </a:lnTo>
                <a:lnTo>
                  <a:pt x="49546" y="252495"/>
                </a:lnTo>
                <a:lnTo>
                  <a:pt x="47663" y="252591"/>
                </a:lnTo>
                <a:lnTo>
                  <a:pt x="47218" y="251628"/>
                </a:lnTo>
                <a:lnTo>
                  <a:pt x="44848" y="249962"/>
                </a:lnTo>
                <a:lnTo>
                  <a:pt x="44366" y="250287"/>
                </a:lnTo>
                <a:lnTo>
                  <a:pt x="43085" y="246677"/>
                </a:lnTo>
                <a:lnTo>
                  <a:pt x="43650" y="246154"/>
                </a:lnTo>
                <a:lnTo>
                  <a:pt x="43308" y="245276"/>
                </a:lnTo>
                <a:lnTo>
                  <a:pt x="43007" y="245095"/>
                </a:lnTo>
                <a:lnTo>
                  <a:pt x="42285" y="244638"/>
                </a:lnTo>
                <a:lnTo>
                  <a:pt x="42568" y="244422"/>
                </a:lnTo>
                <a:lnTo>
                  <a:pt x="41755" y="244066"/>
                </a:lnTo>
                <a:lnTo>
                  <a:pt x="41882" y="242671"/>
                </a:lnTo>
                <a:lnTo>
                  <a:pt x="40775" y="242334"/>
                </a:lnTo>
                <a:lnTo>
                  <a:pt x="41882" y="240788"/>
                </a:lnTo>
                <a:lnTo>
                  <a:pt x="39933" y="239597"/>
                </a:lnTo>
                <a:lnTo>
                  <a:pt x="40198" y="238989"/>
                </a:lnTo>
                <a:lnTo>
                  <a:pt x="39590" y="238724"/>
                </a:lnTo>
                <a:lnTo>
                  <a:pt x="38724" y="239266"/>
                </a:lnTo>
                <a:lnTo>
                  <a:pt x="38603" y="238773"/>
                </a:lnTo>
                <a:lnTo>
                  <a:pt x="39205" y="237058"/>
                </a:lnTo>
                <a:lnTo>
                  <a:pt x="38820" y="235392"/>
                </a:lnTo>
                <a:lnTo>
                  <a:pt x="37917" y="235235"/>
                </a:lnTo>
                <a:lnTo>
                  <a:pt x="38032" y="235530"/>
                </a:lnTo>
                <a:lnTo>
                  <a:pt x="37671" y="236246"/>
                </a:lnTo>
                <a:lnTo>
                  <a:pt x="37581" y="236348"/>
                </a:lnTo>
                <a:lnTo>
                  <a:pt x="37466" y="236156"/>
                </a:lnTo>
                <a:lnTo>
                  <a:pt x="37556" y="235951"/>
                </a:lnTo>
                <a:lnTo>
                  <a:pt x="37556" y="235855"/>
                </a:lnTo>
                <a:lnTo>
                  <a:pt x="36865" y="235987"/>
                </a:lnTo>
                <a:lnTo>
                  <a:pt x="36582" y="236300"/>
                </a:lnTo>
                <a:lnTo>
                  <a:pt x="36480" y="236210"/>
                </a:lnTo>
                <a:lnTo>
                  <a:pt x="36570" y="236005"/>
                </a:lnTo>
                <a:lnTo>
                  <a:pt x="36564" y="235903"/>
                </a:lnTo>
                <a:lnTo>
                  <a:pt x="36161" y="235825"/>
                </a:lnTo>
                <a:lnTo>
                  <a:pt x="35968" y="235939"/>
                </a:lnTo>
                <a:lnTo>
                  <a:pt x="35992" y="236330"/>
                </a:lnTo>
                <a:lnTo>
                  <a:pt x="35896" y="236438"/>
                </a:lnTo>
                <a:lnTo>
                  <a:pt x="35391" y="236264"/>
                </a:lnTo>
                <a:lnTo>
                  <a:pt x="35301" y="236469"/>
                </a:lnTo>
                <a:lnTo>
                  <a:pt x="35523" y="236950"/>
                </a:lnTo>
                <a:lnTo>
                  <a:pt x="35439" y="237154"/>
                </a:lnTo>
                <a:lnTo>
                  <a:pt x="35144" y="237275"/>
                </a:lnTo>
                <a:lnTo>
                  <a:pt x="34741" y="237094"/>
                </a:lnTo>
                <a:lnTo>
                  <a:pt x="34428" y="236811"/>
                </a:lnTo>
                <a:lnTo>
                  <a:pt x="34200" y="236330"/>
                </a:lnTo>
                <a:lnTo>
                  <a:pt x="34296" y="236222"/>
                </a:lnTo>
                <a:lnTo>
                  <a:pt x="34585" y="236011"/>
                </a:lnTo>
                <a:lnTo>
                  <a:pt x="34579" y="235909"/>
                </a:lnTo>
                <a:lnTo>
                  <a:pt x="34458" y="235620"/>
                </a:lnTo>
                <a:lnTo>
                  <a:pt x="34272" y="235729"/>
                </a:lnTo>
                <a:lnTo>
                  <a:pt x="34086" y="235939"/>
                </a:lnTo>
                <a:lnTo>
                  <a:pt x="33604" y="236360"/>
                </a:lnTo>
                <a:lnTo>
                  <a:pt x="33502" y="236168"/>
                </a:lnTo>
                <a:lnTo>
                  <a:pt x="33382" y="235873"/>
                </a:lnTo>
                <a:lnTo>
                  <a:pt x="33761" y="235452"/>
                </a:lnTo>
                <a:lnTo>
                  <a:pt x="34127" y="234940"/>
                </a:lnTo>
                <a:lnTo>
                  <a:pt x="34296" y="234339"/>
                </a:lnTo>
                <a:lnTo>
                  <a:pt x="34476" y="234032"/>
                </a:lnTo>
                <a:lnTo>
                  <a:pt x="34867" y="233912"/>
                </a:lnTo>
                <a:lnTo>
                  <a:pt x="34856" y="233611"/>
                </a:lnTo>
                <a:lnTo>
                  <a:pt x="34536" y="233232"/>
                </a:lnTo>
                <a:lnTo>
                  <a:pt x="34320" y="232943"/>
                </a:lnTo>
                <a:lnTo>
                  <a:pt x="33911" y="232673"/>
                </a:lnTo>
                <a:lnTo>
                  <a:pt x="33791" y="232282"/>
                </a:lnTo>
                <a:lnTo>
                  <a:pt x="33490" y="232294"/>
                </a:lnTo>
                <a:lnTo>
                  <a:pt x="33309" y="232504"/>
                </a:lnTo>
                <a:lnTo>
                  <a:pt x="33021" y="232715"/>
                </a:lnTo>
                <a:lnTo>
                  <a:pt x="32726" y="232835"/>
                </a:lnTo>
                <a:lnTo>
                  <a:pt x="32341" y="233052"/>
                </a:lnTo>
                <a:lnTo>
                  <a:pt x="31439" y="232901"/>
                </a:lnTo>
                <a:lnTo>
                  <a:pt x="31144" y="232913"/>
                </a:lnTo>
                <a:lnTo>
                  <a:pt x="30350" y="232853"/>
                </a:lnTo>
                <a:lnTo>
                  <a:pt x="29760" y="232986"/>
                </a:lnTo>
                <a:lnTo>
                  <a:pt x="29447" y="232709"/>
                </a:lnTo>
                <a:lnTo>
                  <a:pt x="29327" y="232414"/>
                </a:lnTo>
                <a:lnTo>
                  <a:pt x="29303" y="231921"/>
                </a:lnTo>
                <a:lnTo>
                  <a:pt x="29189" y="231626"/>
                </a:lnTo>
                <a:lnTo>
                  <a:pt x="28978" y="231343"/>
                </a:lnTo>
                <a:lnTo>
                  <a:pt x="28545" y="230669"/>
                </a:lnTo>
                <a:lnTo>
                  <a:pt x="28040" y="230495"/>
                </a:lnTo>
                <a:lnTo>
                  <a:pt x="27751" y="230712"/>
                </a:lnTo>
                <a:lnTo>
                  <a:pt x="27185" y="231235"/>
                </a:lnTo>
                <a:lnTo>
                  <a:pt x="26794" y="231355"/>
                </a:lnTo>
                <a:lnTo>
                  <a:pt x="25856" y="230513"/>
                </a:lnTo>
                <a:lnTo>
                  <a:pt x="25531" y="229935"/>
                </a:lnTo>
                <a:lnTo>
                  <a:pt x="25278" y="228955"/>
                </a:lnTo>
                <a:lnTo>
                  <a:pt x="25062" y="228570"/>
                </a:lnTo>
                <a:lnTo>
                  <a:pt x="24833" y="227986"/>
                </a:lnTo>
                <a:lnTo>
                  <a:pt x="24719" y="227794"/>
                </a:lnTo>
                <a:lnTo>
                  <a:pt x="24207" y="227421"/>
                </a:lnTo>
                <a:lnTo>
                  <a:pt x="23786" y="226952"/>
                </a:lnTo>
                <a:lnTo>
                  <a:pt x="23443" y="226170"/>
                </a:lnTo>
                <a:lnTo>
                  <a:pt x="22619" y="225520"/>
                </a:lnTo>
                <a:lnTo>
                  <a:pt x="22294" y="225038"/>
                </a:lnTo>
                <a:lnTo>
                  <a:pt x="21861" y="224371"/>
                </a:lnTo>
                <a:lnTo>
                  <a:pt x="21548" y="224088"/>
                </a:lnTo>
                <a:lnTo>
                  <a:pt x="20995" y="223023"/>
                </a:lnTo>
                <a:lnTo>
                  <a:pt x="20123" y="221483"/>
                </a:lnTo>
                <a:lnTo>
                  <a:pt x="18673" y="220370"/>
                </a:lnTo>
                <a:lnTo>
                  <a:pt x="18522" y="219384"/>
                </a:lnTo>
                <a:lnTo>
                  <a:pt x="18162" y="218211"/>
                </a:lnTo>
                <a:lnTo>
                  <a:pt x="17386" y="218553"/>
                </a:lnTo>
                <a:lnTo>
                  <a:pt x="16543" y="217603"/>
                </a:lnTo>
                <a:lnTo>
                  <a:pt x="14901" y="218481"/>
                </a:lnTo>
                <a:lnTo>
                  <a:pt x="14456" y="217519"/>
                </a:lnTo>
                <a:lnTo>
                  <a:pt x="14444" y="217314"/>
                </a:lnTo>
                <a:lnTo>
                  <a:pt x="14239" y="217230"/>
                </a:lnTo>
                <a:lnTo>
                  <a:pt x="13602" y="208826"/>
                </a:lnTo>
                <a:lnTo>
                  <a:pt x="13072" y="200711"/>
                </a:lnTo>
                <a:lnTo>
                  <a:pt x="12747" y="196361"/>
                </a:lnTo>
                <a:lnTo>
                  <a:pt x="12489" y="193396"/>
                </a:lnTo>
                <a:lnTo>
                  <a:pt x="12110" y="188060"/>
                </a:lnTo>
                <a:lnTo>
                  <a:pt x="11689" y="182026"/>
                </a:lnTo>
                <a:lnTo>
                  <a:pt x="11135" y="175204"/>
                </a:lnTo>
                <a:lnTo>
                  <a:pt x="10618" y="167293"/>
                </a:lnTo>
                <a:lnTo>
                  <a:pt x="9625" y="154046"/>
                </a:lnTo>
                <a:lnTo>
                  <a:pt x="9373" y="151177"/>
                </a:lnTo>
                <a:lnTo>
                  <a:pt x="9006" y="146039"/>
                </a:lnTo>
                <a:lnTo>
                  <a:pt x="8651" y="141190"/>
                </a:lnTo>
                <a:lnTo>
                  <a:pt x="8362" y="137635"/>
                </a:lnTo>
                <a:lnTo>
                  <a:pt x="8043" y="133382"/>
                </a:lnTo>
                <a:lnTo>
                  <a:pt x="7658" y="127944"/>
                </a:lnTo>
                <a:lnTo>
                  <a:pt x="7634" y="127547"/>
                </a:lnTo>
                <a:lnTo>
                  <a:pt x="7056" y="120328"/>
                </a:lnTo>
                <a:lnTo>
                  <a:pt x="6996" y="119245"/>
                </a:lnTo>
                <a:lnTo>
                  <a:pt x="6846" y="118162"/>
                </a:lnTo>
                <a:lnTo>
                  <a:pt x="6720" y="115786"/>
                </a:lnTo>
                <a:lnTo>
                  <a:pt x="6238" y="108464"/>
                </a:lnTo>
                <a:lnTo>
                  <a:pt x="6124" y="106383"/>
                </a:lnTo>
                <a:lnTo>
                  <a:pt x="5583" y="99766"/>
                </a:lnTo>
                <a:lnTo>
                  <a:pt x="5270" y="95807"/>
                </a:lnTo>
                <a:lnTo>
                  <a:pt x="5071" y="92047"/>
                </a:lnTo>
                <a:lnTo>
                  <a:pt x="4873" y="90171"/>
                </a:lnTo>
                <a:lnTo>
                  <a:pt x="4578" y="86417"/>
                </a:lnTo>
                <a:lnTo>
                  <a:pt x="4235" y="81766"/>
                </a:lnTo>
                <a:lnTo>
                  <a:pt x="3856" y="76430"/>
                </a:lnTo>
                <a:lnTo>
                  <a:pt x="3567" y="72869"/>
                </a:lnTo>
                <a:lnTo>
                  <a:pt x="3309" y="67924"/>
                </a:lnTo>
                <a:lnTo>
                  <a:pt x="2791" y="61896"/>
                </a:lnTo>
                <a:lnTo>
                  <a:pt x="2671" y="59616"/>
                </a:lnTo>
                <a:lnTo>
                  <a:pt x="2358" y="55562"/>
                </a:lnTo>
                <a:lnTo>
                  <a:pt x="2015" y="50918"/>
                </a:lnTo>
                <a:lnTo>
                  <a:pt x="1594" y="44685"/>
                </a:lnTo>
                <a:lnTo>
                  <a:pt x="1113" y="39349"/>
                </a:lnTo>
                <a:lnTo>
                  <a:pt x="668" y="32822"/>
                </a:lnTo>
                <a:lnTo>
                  <a:pt x="373" y="29164"/>
                </a:lnTo>
                <a:lnTo>
                  <a:pt x="217" y="26097"/>
                </a:lnTo>
                <a:lnTo>
                  <a:pt x="0" y="23931"/>
                </a:lnTo>
                <a:lnTo>
                  <a:pt x="198" y="23913"/>
                </a:lnTo>
                <a:lnTo>
                  <a:pt x="3459" y="23642"/>
                </a:lnTo>
                <a:lnTo>
                  <a:pt x="6425" y="23389"/>
                </a:lnTo>
                <a:lnTo>
                  <a:pt x="6822" y="23365"/>
                </a:lnTo>
                <a:lnTo>
                  <a:pt x="11273" y="23034"/>
                </a:lnTo>
                <a:lnTo>
                  <a:pt x="14432" y="22770"/>
                </a:lnTo>
                <a:lnTo>
                  <a:pt x="22439" y="22150"/>
                </a:lnTo>
                <a:lnTo>
                  <a:pt x="24021" y="22066"/>
                </a:lnTo>
                <a:lnTo>
                  <a:pt x="29959" y="21657"/>
                </a:lnTo>
                <a:lnTo>
                  <a:pt x="35096" y="21284"/>
                </a:lnTo>
                <a:lnTo>
                  <a:pt x="38459" y="21007"/>
                </a:lnTo>
                <a:lnTo>
                  <a:pt x="43801" y="20628"/>
                </a:lnTo>
                <a:lnTo>
                  <a:pt x="50521" y="20075"/>
                </a:lnTo>
                <a:lnTo>
                  <a:pt x="57836" y="19491"/>
                </a:lnTo>
                <a:lnTo>
                  <a:pt x="76328" y="18228"/>
                </a:lnTo>
                <a:lnTo>
                  <a:pt x="78602" y="18005"/>
                </a:lnTo>
                <a:lnTo>
                  <a:pt x="82362" y="17807"/>
                </a:lnTo>
                <a:lnTo>
                  <a:pt x="87103" y="17356"/>
                </a:lnTo>
                <a:lnTo>
                  <a:pt x="90856" y="17061"/>
                </a:lnTo>
                <a:lnTo>
                  <a:pt x="93924" y="16898"/>
                </a:lnTo>
                <a:lnTo>
                  <a:pt x="95308" y="16730"/>
                </a:lnTo>
                <a:lnTo>
                  <a:pt x="97883" y="16592"/>
                </a:lnTo>
                <a:lnTo>
                  <a:pt x="102527" y="16249"/>
                </a:lnTo>
                <a:lnTo>
                  <a:pt x="107466" y="15791"/>
                </a:lnTo>
                <a:lnTo>
                  <a:pt x="110630" y="15527"/>
                </a:lnTo>
                <a:lnTo>
                  <a:pt x="114288" y="15232"/>
                </a:lnTo>
                <a:lnTo>
                  <a:pt x="117753" y="15051"/>
                </a:lnTo>
                <a:lnTo>
                  <a:pt x="125562" y="14444"/>
                </a:lnTo>
                <a:lnTo>
                  <a:pt x="129309" y="14047"/>
                </a:lnTo>
                <a:lnTo>
                  <a:pt x="130495" y="13884"/>
                </a:lnTo>
                <a:lnTo>
                  <a:pt x="139001" y="13337"/>
                </a:lnTo>
                <a:lnTo>
                  <a:pt x="139597" y="13307"/>
                </a:lnTo>
                <a:lnTo>
                  <a:pt x="156398" y="11923"/>
                </a:lnTo>
                <a:lnTo>
                  <a:pt x="158769" y="11701"/>
                </a:lnTo>
                <a:lnTo>
                  <a:pt x="161837" y="11538"/>
                </a:lnTo>
                <a:lnTo>
                  <a:pt x="164496" y="11201"/>
                </a:lnTo>
                <a:lnTo>
                  <a:pt x="165982" y="11123"/>
                </a:lnTo>
                <a:lnTo>
                  <a:pt x="172906" y="10660"/>
                </a:lnTo>
                <a:lnTo>
                  <a:pt x="174488" y="10576"/>
                </a:lnTo>
                <a:lnTo>
                  <a:pt x="179337" y="10221"/>
                </a:lnTo>
                <a:lnTo>
                  <a:pt x="181412" y="10112"/>
                </a:lnTo>
                <a:lnTo>
                  <a:pt x="183981" y="9878"/>
                </a:lnTo>
                <a:lnTo>
                  <a:pt x="187145" y="9613"/>
                </a:lnTo>
                <a:lnTo>
                  <a:pt x="187741" y="9583"/>
                </a:lnTo>
                <a:lnTo>
                  <a:pt x="189714" y="9378"/>
                </a:lnTo>
                <a:lnTo>
                  <a:pt x="195850" y="9054"/>
                </a:lnTo>
                <a:lnTo>
                  <a:pt x="199309" y="8777"/>
                </a:lnTo>
                <a:lnTo>
                  <a:pt x="205145" y="8368"/>
                </a:lnTo>
                <a:lnTo>
                  <a:pt x="206630" y="8290"/>
                </a:lnTo>
                <a:lnTo>
                  <a:pt x="207515" y="8145"/>
                </a:lnTo>
                <a:lnTo>
                  <a:pt x="209398" y="8043"/>
                </a:lnTo>
                <a:lnTo>
                  <a:pt x="213055" y="7754"/>
                </a:lnTo>
                <a:lnTo>
                  <a:pt x="217507" y="7424"/>
                </a:lnTo>
                <a:lnTo>
                  <a:pt x="218885" y="7249"/>
                </a:lnTo>
                <a:lnTo>
                  <a:pt x="223336" y="7014"/>
                </a:lnTo>
                <a:lnTo>
                  <a:pt x="225706" y="6792"/>
                </a:lnTo>
                <a:lnTo>
                  <a:pt x="235494" y="6076"/>
                </a:lnTo>
                <a:lnTo>
                  <a:pt x="238364" y="5829"/>
                </a:lnTo>
                <a:lnTo>
                  <a:pt x="242713" y="5498"/>
                </a:lnTo>
                <a:lnTo>
                  <a:pt x="243700" y="5348"/>
                </a:lnTo>
                <a:lnTo>
                  <a:pt x="248151" y="5017"/>
                </a:lnTo>
                <a:lnTo>
                  <a:pt x="251316" y="4849"/>
                </a:lnTo>
                <a:lnTo>
                  <a:pt x="254973" y="4554"/>
                </a:lnTo>
                <a:lnTo>
                  <a:pt x="262872" y="3844"/>
                </a:lnTo>
                <a:lnTo>
                  <a:pt x="267817" y="3483"/>
                </a:lnTo>
                <a:lnTo>
                  <a:pt x="270584" y="3243"/>
                </a:lnTo>
                <a:lnTo>
                  <a:pt x="274043" y="2960"/>
                </a:lnTo>
                <a:lnTo>
                  <a:pt x="279283" y="2581"/>
                </a:lnTo>
                <a:lnTo>
                  <a:pt x="287290" y="1961"/>
                </a:lnTo>
                <a:lnTo>
                  <a:pt x="296879" y="1161"/>
                </a:lnTo>
                <a:lnTo>
                  <a:pt x="303996" y="589"/>
                </a:lnTo>
                <a:lnTo>
                  <a:pt x="311407" y="0"/>
                </a:lnTo>
                <a:lnTo>
                  <a:pt x="311865" y="1167"/>
                </a:lnTo>
                <a:lnTo>
                  <a:pt x="311022" y="2105"/>
                </a:lnTo>
                <a:lnTo>
                  <a:pt x="311401" y="3670"/>
                </a:lnTo>
                <a:lnTo>
                  <a:pt x="309789" y="5047"/>
                </a:lnTo>
                <a:lnTo>
                  <a:pt x="310962" y="6575"/>
                </a:lnTo>
                <a:lnTo>
                  <a:pt x="309819" y="7526"/>
                </a:lnTo>
                <a:lnTo>
                  <a:pt x="309741" y="9812"/>
                </a:lnTo>
                <a:lnTo>
                  <a:pt x="310427" y="9679"/>
                </a:lnTo>
                <a:lnTo>
                  <a:pt x="311449" y="14089"/>
                </a:lnTo>
                <a:lnTo>
                  <a:pt x="312231" y="15737"/>
                </a:lnTo>
                <a:lnTo>
                  <a:pt x="311371" y="16279"/>
                </a:lnTo>
                <a:lnTo>
                  <a:pt x="311949" y="19726"/>
                </a:lnTo>
                <a:lnTo>
                  <a:pt x="311299" y="20550"/>
                </a:lnTo>
                <a:lnTo>
                  <a:pt x="312057" y="21801"/>
                </a:lnTo>
                <a:lnTo>
                  <a:pt x="311185" y="24027"/>
                </a:lnTo>
                <a:lnTo>
                  <a:pt x="311347" y="25314"/>
                </a:lnTo>
                <a:lnTo>
                  <a:pt x="312442" y="27239"/>
                </a:lnTo>
                <a:lnTo>
                  <a:pt x="314668" y="29905"/>
                </a:lnTo>
                <a:lnTo>
                  <a:pt x="316100" y="30723"/>
                </a:lnTo>
                <a:lnTo>
                  <a:pt x="316473" y="32094"/>
                </a:lnTo>
                <a:lnTo>
                  <a:pt x="314728" y="32876"/>
                </a:lnTo>
                <a:lnTo>
                  <a:pt x="315883" y="34109"/>
                </a:lnTo>
                <a:lnTo>
                  <a:pt x="315149" y="35240"/>
                </a:lnTo>
                <a:lnTo>
                  <a:pt x="316166" y="37569"/>
                </a:lnTo>
                <a:lnTo>
                  <a:pt x="317682" y="40065"/>
                </a:lnTo>
                <a:lnTo>
                  <a:pt x="317658" y="43343"/>
                </a:lnTo>
                <a:lnTo>
                  <a:pt x="316635" y="46472"/>
                </a:lnTo>
                <a:lnTo>
                  <a:pt x="317141" y="48637"/>
                </a:lnTo>
                <a:lnTo>
                  <a:pt x="318590" y="49744"/>
                </a:lnTo>
                <a:lnTo>
                  <a:pt x="318759" y="51026"/>
                </a:lnTo>
                <a:lnTo>
                  <a:pt x="316124" y="51958"/>
                </a:lnTo>
                <a:lnTo>
                  <a:pt x="317423" y="52091"/>
                </a:lnTo>
                <a:lnTo>
                  <a:pt x="317682" y="53270"/>
                </a:lnTo>
                <a:lnTo>
                  <a:pt x="316737" y="54112"/>
                </a:lnTo>
                <a:lnTo>
                  <a:pt x="315673" y="56548"/>
                </a:lnTo>
                <a:lnTo>
                  <a:pt x="314740" y="57691"/>
                </a:lnTo>
                <a:lnTo>
                  <a:pt x="313892" y="60416"/>
                </a:lnTo>
                <a:lnTo>
                  <a:pt x="312869" y="61662"/>
                </a:lnTo>
                <a:lnTo>
                  <a:pt x="311191" y="61950"/>
                </a:lnTo>
                <a:lnTo>
                  <a:pt x="309121" y="64044"/>
                </a:lnTo>
                <a:lnTo>
                  <a:pt x="306234" y="63996"/>
                </a:lnTo>
                <a:lnTo>
                  <a:pt x="306011" y="65295"/>
                </a:lnTo>
                <a:lnTo>
                  <a:pt x="306583" y="66757"/>
                </a:lnTo>
                <a:lnTo>
                  <a:pt x="294250" y="77525"/>
                </a:lnTo>
                <a:lnTo>
                  <a:pt x="294160" y="79715"/>
                </a:lnTo>
                <a:lnTo>
                  <a:pt x="294521" y="80792"/>
                </a:lnTo>
                <a:lnTo>
                  <a:pt x="292885" y="81875"/>
                </a:lnTo>
                <a:lnTo>
                  <a:pt x="290502" y="81893"/>
                </a:lnTo>
                <a:lnTo>
                  <a:pt x="289275" y="83054"/>
                </a:lnTo>
                <a:lnTo>
                  <a:pt x="287290" y="83156"/>
                </a:lnTo>
                <a:lnTo>
                  <a:pt x="286730" y="83782"/>
                </a:lnTo>
                <a:lnTo>
                  <a:pt x="284336" y="83511"/>
                </a:lnTo>
                <a:lnTo>
                  <a:pt x="282616" y="82910"/>
                </a:lnTo>
                <a:lnTo>
                  <a:pt x="282273" y="83914"/>
                </a:lnTo>
                <a:lnTo>
                  <a:pt x="264093" y="85466"/>
                </a:lnTo>
                <a:lnTo>
                  <a:pt x="262625" y="68971"/>
                </a:lnTo>
                <a:lnTo>
                  <a:pt x="246220" y="70330"/>
                </a:lnTo>
                <a:lnTo>
                  <a:pt x="245330" y="60946"/>
                </a:lnTo>
                <a:lnTo>
                  <a:pt x="242851" y="60976"/>
                </a:lnTo>
                <a:lnTo>
                  <a:pt x="241203" y="61758"/>
                </a:lnTo>
                <a:lnTo>
                  <a:pt x="240223" y="60025"/>
                </a:lnTo>
                <a:lnTo>
                  <a:pt x="236553" y="56344"/>
                </a:lnTo>
                <a:lnTo>
                  <a:pt x="235693" y="56987"/>
                </a:lnTo>
                <a:lnTo>
                  <a:pt x="234086" y="56572"/>
                </a:lnTo>
                <a:lnTo>
                  <a:pt x="233334" y="55526"/>
                </a:lnTo>
                <a:lnTo>
                  <a:pt x="229893" y="56199"/>
                </a:lnTo>
                <a:lnTo>
                  <a:pt x="227355" y="55044"/>
                </a:lnTo>
                <a:lnTo>
                  <a:pt x="219546" y="55754"/>
                </a:lnTo>
                <a:lnTo>
                  <a:pt x="195844" y="57890"/>
                </a:lnTo>
                <a:lnTo>
                  <a:pt x="196518" y="66986"/>
                </a:lnTo>
                <a:lnTo>
                  <a:pt x="195904" y="66625"/>
                </a:lnTo>
                <a:lnTo>
                  <a:pt x="193913" y="68417"/>
                </a:lnTo>
                <a:lnTo>
                  <a:pt x="194051" y="69200"/>
                </a:lnTo>
                <a:lnTo>
                  <a:pt x="191501" y="71618"/>
                </a:lnTo>
                <a:lnTo>
                  <a:pt x="190719" y="73844"/>
                </a:lnTo>
                <a:lnTo>
                  <a:pt x="191543" y="76280"/>
                </a:lnTo>
                <a:lnTo>
                  <a:pt x="191512" y="77573"/>
                </a:lnTo>
                <a:lnTo>
                  <a:pt x="192674" y="80786"/>
                </a:lnTo>
                <a:lnTo>
                  <a:pt x="192674" y="84558"/>
                </a:lnTo>
                <a:lnTo>
                  <a:pt x="192216" y="87163"/>
                </a:lnTo>
                <a:lnTo>
                  <a:pt x="190111" y="88564"/>
                </a:lnTo>
                <a:lnTo>
                  <a:pt x="191188" y="99627"/>
                </a:lnTo>
                <a:lnTo>
                  <a:pt x="192668" y="116423"/>
                </a:lnTo>
                <a:lnTo>
                  <a:pt x="208874" y="115076"/>
                </a:lnTo>
                <a:lnTo>
                  <a:pt x="210498" y="129081"/>
                </a:lnTo>
                <a:lnTo>
                  <a:pt x="211034" y="137292"/>
                </a:lnTo>
                <a:lnTo>
                  <a:pt x="211473" y="139951"/>
                </a:lnTo>
                <a:lnTo>
                  <a:pt x="212062" y="147465"/>
                </a:lnTo>
                <a:lnTo>
                  <a:pt x="213037" y="156549"/>
                </a:lnTo>
                <a:lnTo>
                  <a:pt x="211750" y="158402"/>
                </a:lnTo>
                <a:lnTo>
                  <a:pt x="211160" y="160417"/>
                </a:lnTo>
                <a:lnTo>
                  <a:pt x="209127" y="161415"/>
                </a:lnTo>
                <a:lnTo>
                  <a:pt x="209668" y="164267"/>
                </a:lnTo>
                <a:lnTo>
                  <a:pt x="209349" y="165669"/>
                </a:lnTo>
                <a:lnTo>
                  <a:pt x="209915" y="166932"/>
                </a:lnTo>
                <a:lnTo>
                  <a:pt x="207870" y="169519"/>
                </a:lnTo>
                <a:lnTo>
                  <a:pt x="207340" y="170842"/>
                </a:lnTo>
                <a:lnTo>
                  <a:pt x="206438" y="170686"/>
                </a:lnTo>
                <a:lnTo>
                  <a:pt x="207779" y="173598"/>
                </a:lnTo>
                <a:lnTo>
                  <a:pt x="188108" y="175125"/>
                </a:lnTo>
                <a:lnTo>
                  <a:pt x="189413" y="177243"/>
                </a:lnTo>
                <a:lnTo>
                  <a:pt x="189744" y="179806"/>
                </a:lnTo>
                <a:lnTo>
                  <a:pt x="190935" y="181628"/>
                </a:lnTo>
                <a:lnTo>
                  <a:pt x="193005" y="183205"/>
                </a:lnTo>
                <a:lnTo>
                  <a:pt x="193486" y="184968"/>
                </a:lnTo>
                <a:lnTo>
                  <a:pt x="194310" y="185418"/>
                </a:lnTo>
                <a:lnTo>
                  <a:pt x="194611" y="187290"/>
                </a:lnTo>
                <a:lnTo>
                  <a:pt x="193558" y="188138"/>
                </a:lnTo>
                <a:lnTo>
                  <a:pt x="195224" y="189642"/>
                </a:lnTo>
                <a:lnTo>
                  <a:pt x="195633" y="191705"/>
                </a:lnTo>
                <a:lnTo>
                  <a:pt x="196452" y="192156"/>
                </a:lnTo>
                <a:lnTo>
                  <a:pt x="196253" y="194051"/>
                </a:lnTo>
                <a:lnTo>
                  <a:pt x="198070" y="196542"/>
                </a:lnTo>
                <a:lnTo>
                  <a:pt x="198677" y="198689"/>
                </a:lnTo>
                <a:lnTo>
                  <a:pt x="198497" y="200783"/>
                </a:lnTo>
                <a:lnTo>
                  <a:pt x="197324" y="203129"/>
                </a:lnTo>
                <a:lnTo>
                  <a:pt x="196560" y="203670"/>
                </a:lnTo>
                <a:lnTo>
                  <a:pt x="196818" y="204843"/>
                </a:lnTo>
                <a:lnTo>
                  <a:pt x="199008" y="204928"/>
                </a:lnTo>
                <a:lnTo>
                  <a:pt x="199658" y="205986"/>
                </a:lnTo>
                <a:lnTo>
                  <a:pt x="199802" y="210643"/>
                </a:lnTo>
                <a:lnTo>
                  <a:pt x="201559" y="211936"/>
                </a:lnTo>
                <a:lnTo>
                  <a:pt x="201619" y="213127"/>
                </a:lnTo>
                <a:lnTo>
                  <a:pt x="200073" y="213903"/>
                </a:lnTo>
                <a:lnTo>
                  <a:pt x="198912" y="218235"/>
                </a:lnTo>
                <a:lnTo>
                  <a:pt x="199465" y="221182"/>
                </a:lnTo>
                <a:lnTo>
                  <a:pt x="198250" y="222632"/>
                </a:lnTo>
                <a:lnTo>
                  <a:pt x="198340" y="226206"/>
                </a:lnTo>
                <a:lnTo>
                  <a:pt x="197811" y="227421"/>
                </a:lnTo>
                <a:lnTo>
                  <a:pt x="199291" y="229129"/>
                </a:lnTo>
                <a:lnTo>
                  <a:pt x="197793" y="230898"/>
                </a:lnTo>
                <a:lnTo>
                  <a:pt x="194893" y="230453"/>
                </a:lnTo>
                <a:lnTo>
                  <a:pt x="193028" y="230850"/>
                </a:lnTo>
                <a:lnTo>
                  <a:pt x="191705" y="230224"/>
                </a:lnTo>
                <a:lnTo>
                  <a:pt x="190989" y="231752"/>
                </a:lnTo>
                <a:lnTo>
                  <a:pt x="191849" y="232997"/>
                </a:lnTo>
                <a:lnTo>
                  <a:pt x="191392" y="233720"/>
                </a:lnTo>
                <a:lnTo>
                  <a:pt x="192698" y="234044"/>
                </a:lnTo>
                <a:lnTo>
                  <a:pt x="193366" y="235398"/>
                </a:lnTo>
                <a:lnTo>
                  <a:pt x="193245" y="236794"/>
                </a:lnTo>
                <a:lnTo>
                  <a:pt x="191807" y="235975"/>
                </a:lnTo>
                <a:lnTo>
                  <a:pt x="191573" y="237178"/>
                </a:lnTo>
                <a:lnTo>
                  <a:pt x="192920" y="238297"/>
                </a:lnTo>
                <a:lnTo>
                  <a:pt x="191976" y="239139"/>
                </a:lnTo>
                <a:lnTo>
                  <a:pt x="192541" y="240505"/>
                </a:lnTo>
                <a:lnTo>
                  <a:pt x="191711" y="241738"/>
                </a:lnTo>
                <a:lnTo>
                  <a:pt x="191844" y="244211"/>
                </a:lnTo>
                <a:lnTo>
                  <a:pt x="190418" y="245378"/>
                </a:lnTo>
                <a:lnTo>
                  <a:pt x="189594" y="244831"/>
                </a:lnTo>
                <a:lnTo>
                  <a:pt x="189425" y="249204"/>
                </a:lnTo>
                <a:lnTo>
                  <a:pt x="190099" y="254432"/>
                </a:lnTo>
                <a:lnTo>
                  <a:pt x="189197" y="258047"/>
                </a:lnTo>
                <a:lnTo>
                  <a:pt x="189624" y="258625"/>
                </a:lnTo>
                <a:lnTo>
                  <a:pt x="199008" y="257831"/>
                </a:lnTo>
                <a:lnTo>
                  <a:pt x="210781" y="257012"/>
                </a:lnTo>
                <a:lnTo>
                  <a:pt x="223216" y="255665"/>
                </a:lnTo>
                <a:lnTo>
                  <a:pt x="238634" y="254360"/>
                </a:lnTo>
                <a:lnTo>
                  <a:pt x="238520" y="256050"/>
                </a:lnTo>
                <a:lnTo>
                  <a:pt x="239994" y="257560"/>
                </a:lnTo>
                <a:lnTo>
                  <a:pt x="239934" y="258258"/>
                </a:lnTo>
                <a:lnTo>
                  <a:pt x="243032" y="260580"/>
                </a:lnTo>
                <a:lnTo>
                  <a:pt x="244109" y="262204"/>
                </a:lnTo>
                <a:lnTo>
                  <a:pt x="243399" y="263828"/>
                </a:lnTo>
                <a:lnTo>
                  <a:pt x="245805" y="264201"/>
                </a:lnTo>
                <a:lnTo>
                  <a:pt x="247730" y="263113"/>
                </a:lnTo>
                <a:lnTo>
                  <a:pt x="248849" y="263648"/>
                </a:lnTo>
                <a:lnTo>
                  <a:pt x="249787" y="262607"/>
                </a:lnTo>
                <a:lnTo>
                  <a:pt x="250973" y="262547"/>
                </a:lnTo>
                <a:lnTo>
                  <a:pt x="252284" y="261085"/>
                </a:lnTo>
                <a:lnTo>
                  <a:pt x="254035" y="260393"/>
                </a:lnTo>
                <a:lnTo>
                  <a:pt x="255551" y="260814"/>
                </a:lnTo>
                <a:lnTo>
                  <a:pt x="256628" y="262439"/>
                </a:lnTo>
                <a:lnTo>
                  <a:pt x="258312" y="266126"/>
                </a:lnTo>
                <a:lnTo>
                  <a:pt x="258589" y="267703"/>
                </a:lnTo>
                <a:lnTo>
                  <a:pt x="261927" y="274572"/>
                </a:lnTo>
                <a:lnTo>
                  <a:pt x="263209" y="274404"/>
                </a:lnTo>
                <a:lnTo>
                  <a:pt x="263419" y="276480"/>
                </a:lnTo>
                <a:lnTo>
                  <a:pt x="264839" y="277099"/>
                </a:lnTo>
                <a:lnTo>
                  <a:pt x="264911" y="278387"/>
                </a:lnTo>
                <a:lnTo>
                  <a:pt x="262246" y="278723"/>
                </a:lnTo>
                <a:lnTo>
                  <a:pt x="261380" y="277382"/>
                </a:lnTo>
                <a:lnTo>
                  <a:pt x="259148" y="278290"/>
                </a:lnTo>
                <a:lnTo>
                  <a:pt x="256922" y="281286"/>
                </a:lnTo>
                <a:lnTo>
                  <a:pt x="258426" y="285275"/>
                </a:lnTo>
                <a:lnTo>
                  <a:pt x="258246" y="287471"/>
                </a:lnTo>
                <a:lnTo>
                  <a:pt x="261434" y="287898"/>
                </a:lnTo>
                <a:lnTo>
                  <a:pt x="261963" y="288469"/>
                </a:lnTo>
                <a:lnTo>
                  <a:pt x="263047" y="291982"/>
                </a:lnTo>
                <a:lnTo>
                  <a:pt x="261699" y="292849"/>
                </a:lnTo>
                <a:lnTo>
                  <a:pt x="260676" y="292205"/>
                </a:lnTo>
                <a:lnTo>
                  <a:pt x="259521" y="292963"/>
                </a:lnTo>
                <a:lnTo>
                  <a:pt x="258420" y="292722"/>
                </a:lnTo>
                <a:lnTo>
                  <a:pt x="257867" y="293546"/>
                </a:lnTo>
                <a:lnTo>
                  <a:pt x="256471" y="293420"/>
                </a:lnTo>
                <a:lnTo>
                  <a:pt x="254029" y="292259"/>
                </a:lnTo>
                <a:lnTo>
                  <a:pt x="252296" y="293342"/>
                </a:lnTo>
                <a:lnTo>
                  <a:pt x="252555" y="294521"/>
                </a:lnTo>
                <a:lnTo>
                  <a:pt x="251917" y="295544"/>
                </a:lnTo>
                <a:lnTo>
                  <a:pt x="251983" y="298720"/>
                </a:lnTo>
                <a:lnTo>
                  <a:pt x="249457" y="297860"/>
                </a:lnTo>
                <a:lnTo>
                  <a:pt x="246172" y="297637"/>
                </a:lnTo>
                <a:lnTo>
                  <a:pt x="243537" y="296680"/>
                </a:lnTo>
                <a:lnTo>
                  <a:pt x="244409" y="298125"/>
                </a:lnTo>
                <a:lnTo>
                  <a:pt x="246858" y="299388"/>
                </a:lnTo>
                <a:lnTo>
                  <a:pt x="247327" y="300747"/>
                </a:lnTo>
                <a:lnTo>
                  <a:pt x="247700" y="304104"/>
                </a:lnTo>
                <a:lnTo>
                  <a:pt x="248464" y="305451"/>
                </a:lnTo>
                <a:lnTo>
                  <a:pt x="247754" y="306980"/>
                </a:lnTo>
                <a:lnTo>
                  <a:pt x="248271" y="309338"/>
                </a:lnTo>
                <a:lnTo>
                  <a:pt x="247724" y="310162"/>
                </a:lnTo>
                <a:lnTo>
                  <a:pt x="248807" y="311985"/>
                </a:lnTo>
                <a:lnTo>
                  <a:pt x="248999" y="313669"/>
                </a:lnTo>
                <a:lnTo>
                  <a:pt x="245390" y="314944"/>
                </a:lnTo>
                <a:lnTo>
                  <a:pt x="243104" y="312881"/>
                </a:lnTo>
                <a:lnTo>
                  <a:pt x="241059" y="313687"/>
                </a:lnTo>
                <a:lnTo>
                  <a:pt x="239224" y="312785"/>
                </a:lnTo>
                <a:lnTo>
                  <a:pt x="239272" y="311792"/>
                </a:lnTo>
                <a:lnTo>
                  <a:pt x="241967" y="310168"/>
                </a:lnTo>
                <a:lnTo>
                  <a:pt x="241636" y="309584"/>
                </a:lnTo>
                <a:lnTo>
                  <a:pt x="239410" y="308712"/>
                </a:lnTo>
                <a:lnTo>
                  <a:pt x="238965" y="307840"/>
                </a:lnTo>
                <a:lnTo>
                  <a:pt x="240980" y="304658"/>
                </a:lnTo>
                <a:lnTo>
                  <a:pt x="240253" y="303996"/>
                </a:lnTo>
                <a:lnTo>
                  <a:pt x="237906" y="304718"/>
                </a:lnTo>
                <a:lnTo>
                  <a:pt x="236763" y="303785"/>
                </a:lnTo>
                <a:lnTo>
                  <a:pt x="236270" y="300043"/>
                </a:lnTo>
                <a:lnTo>
                  <a:pt x="238538" y="299725"/>
                </a:lnTo>
                <a:lnTo>
                  <a:pt x="238586" y="298726"/>
                </a:lnTo>
                <a:lnTo>
                  <a:pt x="237239" y="297703"/>
                </a:lnTo>
                <a:lnTo>
                  <a:pt x="237245" y="295923"/>
                </a:lnTo>
                <a:lnTo>
                  <a:pt x="239603" y="295501"/>
                </a:lnTo>
                <a:lnTo>
                  <a:pt x="238833" y="294052"/>
                </a:lnTo>
                <a:lnTo>
                  <a:pt x="237810" y="295297"/>
                </a:lnTo>
                <a:lnTo>
                  <a:pt x="236727" y="295453"/>
                </a:lnTo>
                <a:lnTo>
                  <a:pt x="234947" y="293757"/>
                </a:lnTo>
                <a:lnTo>
                  <a:pt x="233629" y="291351"/>
                </a:lnTo>
                <a:lnTo>
                  <a:pt x="227222" y="297836"/>
                </a:lnTo>
                <a:lnTo>
                  <a:pt x="227421" y="299713"/>
                </a:lnTo>
                <a:lnTo>
                  <a:pt x="224557" y="299965"/>
                </a:lnTo>
                <a:lnTo>
                  <a:pt x="224720" y="301247"/>
                </a:lnTo>
                <a:lnTo>
                  <a:pt x="223336" y="301415"/>
                </a:lnTo>
                <a:lnTo>
                  <a:pt x="223516" y="302799"/>
                </a:lnTo>
                <a:lnTo>
                  <a:pt x="222127" y="302871"/>
                </a:lnTo>
                <a:lnTo>
                  <a:pt x="222295" y="304152"/>
                </a:lnTo>
                <a:lnTo>
                  <a:pt x="219432" y="304501"/>
                </a:lnTo>
                <a:lnTo>
                  <a:pt x="219673" y="307070"/>
                </a:lnTo>
                <a:lnTo>
                  <a:pt x="216905" y="307311"/>
                </a:lnTo>
                <a:lnTo>
                  <a:pt x="217080" y="308790"/>
                </a:lnTo>
                <a:lnTo>
                  <a:pt x="214409" y="309031"/>
                </a:lnTo>
                <a:lnTo>
                  <a:pt x="214655" y="311798"/>
                </a:lnTo>
                <a:lnTo>
                  <a:pt x="210703" y="312105"/>
                </a:lnTo>
                <a:lnTo>
                  <a:pt x="210944" y="314872"/>
                </a:lnTo>
                <a:lnTo>
                  <a:pt x="208176" y="315113"/>
                </a:lnTo>
                <a:lnTo>
                  <a:pt x="208423" y="317880"/>
                </a:lnTo>
                <a:lnTo>
                  <a:pt x="204374" y="318199"/>
                </a:lnTo>
                <a:lnTo>
                  <a:pt x="204784" y="322242"/>
                </a:lnTo>
                <a:lnTo>
                  <a:pt x="199357" y="322825"/>
                </a:lnTo>
                <a:lnTo>
                  <a:pt x="199658" y="326784"/>
                </a:lnTo>
                <a:lnTo>
                  <a:pt x="194226" y="327265"/>
                </a:lnTo>
                <a:lnTo>
                  <a:pt x="194298" y="328648"/>
                </a:lnTo>
                <a:lnTo>
                  <a:pt x="197065" y="328306"/>
                </a:lnTo>
                <a:lnTo>
                  <a:pt x="197137" y="329689"/>
                </a:lnTo>
                <a:lnTo>
                  <a:pt x="202576" y="329310"/>
                </a:lnTo>
                <a:lnTo>
                  <a:pt x="202756" y="330790"/>
                </a:lnTo>
                <a:lnTo>
                  <a:pt x="208182" y="330206"/>
                </a:lnTo>
                <a:lnTo>
                  <a:pt x="208254" y="331590"/>
                </a:lnTo>
                <a:lnTo>
                  <a:pt x="211022" y="331349"/>
                </a:lnTo>
                <a:lnTo>
                  <a:pt x="211503" y="336884"/>
                </a:lnTo>
                <a:lnTo>
                  <a:pt x="214174" y="336643"/>
                </a:lnTo>
                <a:lnTo>
                  <a:pt x="214415" y="339308"/>
                </a:lnTo>
                <a:lnTo>
                  <a:pt x="217080" y="339068"/>
                </a:lnTo>
                <a:lnTo>
                  <a:pt x="217495" y="343117"/>
                </a:lnTo>
                <a:lnTo>
                  <a:pt x="220172" y="343074"/>
                </a:lnTo>
                <a:lnTo>
                  <a:pt x="224347" y="388512"/>
                </a:lnTo>
                <a:lnTo>
                  <a:pt x="224948" y="388481"/>
                </a:lnTo>
                <a:lnTo>
                  <a:pt x="226915" y="410908"/>
                </a:lnTo>
                <a:lnTo>
                  <a:pt x="243627" y="409633"/>
                </a:lnTo>
                <a:lnTo>
                  <a:pt x="243453" y="408249"/>
                </a:lnTo>
                <a:lnTo>
                  <a:pt x="254817" y="407257"/>
                </a:lnTo>
                <a:lnTo>
                  <a:pt x="263407" y="406415"/>
                </a:lnTo>
                <a:lnTo>
                  <a:pt x="263438" y="407004"/>
                </a:lnTo>
                <a:lnTo>
                  <a:pt x="268473" y="406439"/>
                </a:lnTo>
                <a:lnTo>
                  <a:pt x="271366" y="404899"/>
                </a:lnTo>
                <a:lnTo>
                  <a:pt x="272708" y="405819"/>
                </a:lnTo>
                <a:lnTo>
                  <a:pt x="274861" y="405308"/>
                </a:lnTo>
                <a:lnTo>
                  <a:pt x="275018" y="406390"/>
                </a:lnTo>
                <a:lnTo>
                  <a:pt x="277863" y="405747"/>
                </a:lnTo>
                <a:lnTo>
                  <a:pt x="279397" y="404772"/>
                </a:lnTo>
                <a:lnTo>
                  <a:pt x="281088" y="402895"/>
                </a:lnTo>
                <a:lnTo>
                  <a:pt x="282080" y="401060"/>
                </a:lnTo>
                <a:lnTo>
                  <a:pt x="282213" y="399761"/>
                </a:lnTo>
                <a:lnTo>
                  <a:pt x="281358" y="396729"/>
                </a:lnTo>
                <a:lnTo>
                  <a:pt x="281449" y="394642"/>
                </a:lnTo>
                <a:lnTo>
                  <a:pt x="282640" y="394678"/>
                </a:lnTo>
                <a:lnTo>
                  <a:pt x="283181" y="393559"/>
                </a:lnTo>
                <a:lnTo>
                  <a:pt x="284769" y="393673"/>
                </a:lnTo>
                <a:lnTo>
                  <a:pt x="286165" y="391910"/>
                </a:lnTo>
                <a:lnTo>
                  <a:pt x="291850" y="388632"/>
                </a:lnTo>
                <a:lnTo>
                  <a:pt x="292211" y="386136"/>
                </a:lnTo>
                <a:lnTo>
                  <a:pt x="296368" y="383928"/>
                </a:lnTo>
                <a:lnTo>
                  <a:pt x="297944" y="385534"/>
                </a:lnTo>
                <a:lnTo>
                  <a:pt x="300272" y="386406"/>
                </a:lnTo>
                <a:lnTo>
                  <a:pt x="303388" y="387134"/>
                </a:lnTo>
                <a:lnTo>
                  <a:pt x="302967" y="388644"/>
                </a:lnTo>
                <a:lnTo>
                  <a:pt x="303701" y="389306"/>
                </a:lnTo>
                <a:lnTo>
                  <a:pt x="305343" y="388524"/>
                </a:lnTo>
                <a:lnTo>
                  <a:pt x="306162" y="388975"/>
                </a:lnTo>
                <a:lnTo>
                  <a:pt x="305440" y="390401"/>
                </a:lnTo>
                <a:lnTo>
                  <a:pt x="308087" y="389763"/>
                </a:lnTo>
                <a:lnTo>
                  <a:pt x="313531" y="389378"/>
                </a:lnTo>
                <a:lnTo>
                  <a:pt x="314012" y="394816"/>
                </a:lnTo>
                <a:lnTo>
                  <a:pt x="321664" y="402456"/>
                </a:lnTo>
                <a:lnTo>
                  <a:pt x="322494" y="410746"/>
                </a:lnTo>
                <a:lnTo>
                  <a:pt x="343321" y="408460"/>
                </a:lnTo>
                <a:lnTo>
                  <a:pt x="359816" y="406992"/>
                </a:lnTo>
                <a:lnTo>
                  <a:pt x="366734" y="406331"/>
                </a:lnTo>
                <a:lnTo>
                  <a:pt x="387092" y="404664"/>
                </a:lnTo>
                <a:lnTo>
                  <a:pt x="390840" y="404273"/>
                </a:lnTo>
                <a:lnTo>
                  <a:pt x="393318" y="406029"/>
                </a:lnTo>
                <a:lnTo>
                  <a:pt x="393896" y="407581"/>
                </a:lnTo>
                <a:lnTo>
                  <a:pt x="392602" y="409440"/>
                </a:lnTo>
                <a:lnTo>
                  <a:pt x="392789" y="411119"/>
                </a:lnTo>
                <a:lnTo>
                  <a:pt x="396386" y="413405"/>
                </a:lnTo>
                <a:lnTo>
                  <a:pt x="398004" y="414018"/>
                </a:lnTo>
                <a:lnTo>
                  <a:pt x="399467" y="415432"/>
                </a:lnTo>
                <a:lnTo>
                  <a:pt x="401993" y="419962"/>
                </a:lnTo>
                <a:lnTo>
                  <a:pt x="402083" y="423632"/>
                </a:lnTo>
                <a:lnTo>
                  <a:pt x="403118" y="424474"/>
                </a:lnTo>
                <a:lnTo>
                  <a:pt x="404231" y="426694"/>
                </a:lnTo>
                <a:lnTo>
                  <a:pt x="405927" y="428787"/>
                </a:lnTo>
                <a:lnTo>
                  <a:pt x="406722" y="430634"/>
                </a:lnTo>
                <a:lnTo>
                  <a:pt x="406745" y="434899"/>
                </a:lnTo>
                <a:lnTo>
                  <a:pt x="407630" y="436644"/>
                </a:lnTo>
                <a:lnTo>
                  <a:pt x="405464" y="438936"/>
                </a:lnTo>
                <a:lnTo>
                  <a:pt x="406246" y="442467"/>
                </a:lnTo>
                <a:lnTo>
                  <a:pt x="406812" y="443731"/>
                </a:lnTo>
                <a:lnTo>
                  <a:pt x="405530" y="445782"/>
                </a:lnTo>
                <a:lnTo>
                  <a:pt x="404941" y="447797"/>
                </a:lnTo>
                <a:lnTo>
                  <a:pt x="405723" y="449343"/>
                </a:lnTo>
                <a:lnTo>
                  <a:pt x="405542" y="457200"/>
                </a:lnTo>
                <a:lnTo>
                  <a:pt x="408514" y="462795"/>
                </a:lnTo>
                <a:lnTo>
                  <a:pt x="410205" y="464792"/>
                </a:lnTo>
                <a:lnTo>
                  <a:pt x="410578" y="466260"/>
                </a:lnTo>
                <a:lnTo>
                  <a:pt x="409928" y="467090"/>
                </a:lnTo>
                <a:lnTo>
                  <a:pt x="408045" y="467090"/>
                </a:lnTo>
                <a:lnTo>
                  <a:pt x="407083" y="467734"/>
                </a:lnTo>
                <a:lnTo>
                  <a:pt x="406872" y="469334"/>
                </a:lnTo>
                <a:lnTo>
                  <a:pt x="407389" y="471692"/>
                </a:lnTo>
                <a:lnTo>
                  <a:pt x="409314" y="474369"/>
                </a:lnTo>
                <a:lnTo>
                  <a:pt x="409838" y="476721"/>
                </a:lnTo>
                <a:lnTo>
                  <a:pt x="410884" y="477762"/>
                </a:lnTo>
                <a:lnTo>
                  <a:pt x="413152" y="477443"/>
                </a:lnTo>
                <a:lnTo>
                  <a:pt x="414331" y="479067"/>
                </a:lnTo>
                <a:lnTo>
                  <a:pt x="415035" y="481113"/>
                </a:lnTo>
                <a:lnTo>
                  <a:pt x="417772" y="484145"/>
                </a:lnTo>
                <a:lnTo>
                  <a:pt x="418693" y="486479"/>
                </a:lnTo>
                <a:lnTo>
                  <a:pt x="421328" y="487532"/>
                </a:lnTo>
                <a:lnTo>
                  <a:pt x="413627" y="488434"/>
                </a:lnTo>
                <a:lnTo>
                  <a:pt x="399508" y="489775"/>
                </a:lnTo>
                <a:lnTo>
                  <a:pt x="395033" y="487730"/>
                </a:lnTo>
                <a:lnTo>
                  <a:pt x="393258" y="487916"/>
                </a:lnTo>
                <a:lnTo>
                  <a:pt x="392711" y="486954"/>
                </a:lnTo>
                <a:lnTo>
                  <a:pt x="390828" y="487056"/>
                </a:lnTo>
                <a:lnTo>
                  <a:pt x="389895" y="486310"/>
                </a:lnTo>
                <a:lnTo>
                  <a:pt x="380330" y="491183"/>
                </a:lnTo>
                <a:lnTo>
                  <a:pt x="378561" y="491568"/>
                </a:lnTo>
                <a:lnTo>
                  <a:pt x="375915" y="490317"/>
                </a:lnTo>
                <a:lnTo>
                  <a:pt x="374362" y="489114"/>
                </a:lnTo>
                <a:lnTo>
                  <a:pt x="372419" y="489908"/>
                </a:lnTo>
                <a:lnTo>
                  <a:pt x="371914" y="493505"/>
                </a:lnTo>
                <a:lnTo>
                  <a:pt x="372275" y="494781"/>
                </a:lnTo>
                <a:lnTo>
                  <a:pt x="371421" y="497403"/>
                </a:lnTo>
                <a:lnTo>
                  <a:pt x="369839" y="497488"/>
                </a:lnTo>
                <a:lnTo>
                  <a:pt x="369388" y="498306"/>
                </a:lnTo>
                <a:lnTo>
                  <a:pt x="366945" y="497241"/>
                </a:lnTo>
                <a:lnTo>
                  <a:pt x="365285" y="499611"/>
                </a:lnTo>
                <a:lnTo>
                  <a:pt x="362830" y="498252"/>
                </a:lnTo>
                <a:lnTo>
                  <a:pt x="362042" y="496411"/>
                </a:lnTo>
                <a:lnTo>
                  <a:pt x="360262" y="496603"/>
                </a:lnTo>
                <a:lnTo>
                  <a:pt x="358595" y="498871"/>
                </a:lnTo>
                <a:lnTo>
                  <a:pt x="356093" y="500297"/>
                </a:lnTo>
                <a:lnTo>
                  <a:pt x="355792" y="502198"/>
                </a:lnTo>
                <a:lnTo>
                  <a:pt x="356207" y="504364"/>
                </a:lnTo>
                <a:lnTo>
                  <a:pt x="355509" y="506283"/>
                </a:lnTo>
                <a:lnTo>
                  <a:pt x="354817" y="506319"/>
                </a:lnTo>
                <a:lnTo>
                  <a:pt x="347616" y="512852"/>
                </a:lnTo>
                <a:lnTo>
                  <a:pt x="347400" y="508695"/>
                </a:lnTo>
                <a:lnTo>
                  <a:pt x="344632" y="508936"/>
                </a:lnTo>
                <a:lnTo>
                  <a:pt x="344049" y="503510"/>
                </a:lnTo>
                <a:lnTo>
                  <a:pt x="341282" y="503750"/>
                </a:lnTo>
                <a:lnTo>
                  <a:pt x="339627" y="487363"/>
                </a:lnTo>
                <a:lnTo>
                  <a:pt x="328570" y="488446"/>
                </a:lnTo>
                <a:lnTo>
                  <a:pt x="327740" y="480246"/>
                </a:lnTo>
                <a:lnTo>
                  <a:pt x="323288" y="480583"/>
                </a:lnTo>
                <a:lnTo>
                  <a:pt x="297414" y="483038"/>
                </a:lnTo>
                <a:lnTo>
                  <a:pt x="293360" y="483345"/>
                </a:lnTo>
                <a:lnTo>
                  <a:pt x="272124" y="485258"/>
                </a:lnTo>
                <a:lnTo>
                  <a:pt x="264803" y="485739"/>
                </a:lnTo>
                <a:lnTo>
                  <a:pt x="264929" y="484445"/>
                </a:lnTo>
                <a:lnTo>
                  <a:pt x="258312" y="484993"/>
                </a:lnTo>
                <a:lnTo>
                  <a:pt x="241612" y="486467"/>
                </a:lnTo>
                <a:lnTo>
                  <a:pt x="242214" y="495966"/>
                </a:lnTo>
                <a:lnTo>
                  <a:pt x="224425" y="497494"/>
                </a:lnTo>
                <a:lnTo>
                  <a:pt x="216911" y="498089"/>
                </a:lnTo>
                <a:lnTo>
                  <a:pt x="203376" y="499293"/>
                </a:lnTo>
                <a:lnTo>
                  <a:pt x="200494" y="499250"/>
                </a:lnTo>
                <a:lnTo>
                  <a:pt x="194972" y="499840"/>
                </a:lnTo>
                <a:lnTo>
                  <a:pt x="195212" y="502505"/>
                </a:lnTo>
                <a:lnTo>
                  <a:pt x="184546" y="503564"/>
                </a:lnTo>
                <a:lnTo>
                  <a:pt x="184847" y="507414"/>
                </a:lnTo>
                <a:lnTo>
                  <a:pt x="143440" y="510885"/>
                </a:lnTo>
                <a:lnTo>
                  <a:pt x="142767" y="500002"/>
                </a:lnTo>
                <a:lnTo>
                  <a:pt x="142273" y="494371"/>
                </a:lnTo>
                <a:lnTo>
                  <a:pt x="125664" y="495641"/>
                </a:lnTo>
                <a:lnTo>
                  <a:pt x="127035" y="512244"/>
                </a:lnTo>
                <a:lnTo>
                  <a:pt x="85412" y="515433"/>
                </a:lnTo>
                <a:lnTo>
                  <a:pt x="85412" y="515330"/>
                </a:lnTo>
                <a:lnTo>
                  <a:pt x="86447" y="514284"/>
                </a:lnTo>
                <a:lnTo>
                  <a:pt x="86477" y="512990"/>
                </a:lnTo>
                <a:lnTo>
                  <a:pt x="87379" y="513243"/>
                </a:lnTo>
                <a:lnTo>
                  <a:pt x="87505" y="509958"/>
                </a:lnTo>
                <a:lnTo>
                  <a:pt x="88083" y="509634"/>
                </a:lnTo>
                <a:lnTo>
                  <a:pt x="89166" y="511258"/>
                </a:lnTo>
                <a:lnTo>
                  <a:pt x="89659" y="509351"/>
                </a:lnTo>
                <a:lnTo>
                  <a:pt x="91272" y="509862"/>
                </a:lnTo>
                <a:lnTo>
                  <a:pt x="91789" y="508346"/>
                </a:lnTo>
                <a:lnTo>
                  <a:pt x="91969" y="508039"/>
                </a:lnTo>
                <a:lnTo>
                  <a:pt x="91711" y="506860"/>
                </a:lnTo>
                <a:lnTo>
                  <a:pt x="90321" y="506830"/>
                </a:lnTo>
                <a:lnTo>
                  <a:pt x="91175" y="506096"/>
                </a:lnTo>
                <a:lnTo>
                  <a:pt x="90399" y="504544"/>
                </a:lnTo>
                <a:lnTo>
                  <a:pt x="91470" y="504189"/>
                </a:lnTo>
                <a:lnTo>
                  <a:pt x="90532" y="503251"/>
                </a:lnTo>
                <a:lnTo>
                  <a:pt x="89407" y="502613"/>
                </a:lnTo>
                <a:lnTo>
                  <a:pt x="89449" y="501620"/>
                </a:lnTo>
                <a:lnTo>
                  <a:pt x="88161" y="499798"/>
                </a:lnTo>
                <a:lnTo>
                  <a:pt x="89172" y="500045"/>
                </a:lnTo>
                <a:lnTo>
                  <a:pt x="89437" y="499437"/>
                </a:lnTo>
                <a:lnTo>
                  <a:pt x="89016" y="499058"/>
                </a:lnTo>
                <a:lnTo>
                  <a:pt x="88059" y="497818"/>
                </a:lnTo>
                <a:lnTo>
                  <a:pt x="89382" y="496555"/>
                </a:lnTo>
                <a:lnTo>
                  <a:pt x="88288" y="496519"/>
                </a:lnTo>
                <a:lnTo>
                  <a:pt x="89527" y="495460"/>
                </a:lnTo>
                <a:lnTo>
                  <a:pt x="89377" y="494576"/>
                </a:lnTo>
                <a:lnTo>
                  <a:pt x="88685" y="494612"/>
                </a:lnTo>
                <a:lnTo>
                  <a:pt x="89070" y="492506"/>
                </a:lnTo>
                <a:lnTo>
                  <a:pt x="88216" y="493247"/>
                </a:lnTo>
                <a:lnTo>
                  <a:pt x="86068" y="492067"/>
                </a:lnTo>
                <a:lnTo>
                  <a:pt x="84822" y="490943"/>
                </a:lnTo>
                <a:lnTo>
                  <a:pt x="85075" y="490136"/>
                </a:lnTo>
                <a:lnTo>
                  <a:pt x="83656" y="489613"/>
                </a:lnTo>
                <a:lnTo>
                  <a:pt x="85382" y="488434"/>
                </a:lnTo>
                <a:lnTo>
                  <a:pt x="84907" y="486966"/>
                </a:lnTo>
                <a:lnTo>
                  <a:pt x="85857" y="486124"/>
                </a:lnTo>
                <a:lnTo>
                  <a:pt x="85274" y="484469"/>
                </a:lnTo>
                <a:lnTo>
                  <a:pt x="85358" y="484169"/>
                </a:lnTo>
                <a:lnTo>
                  <a:pt x="85286" y="482785"/>
                </a:lnTo>
                <a:lnTo>
                  <a:pt x="86116" y="481642"/>
                </a:lnTo>
                <a:lnTo>
                  <a:pt x="87307" y="481582"/>
                </a:lnTo>
                <a:lnTo>
                  <a:pt x="87331" y="480192"/>
                </a:lnTo>
                <a:lnTo>
                  <a:pt x="88998" y="479807"/>
                </a:lnTo>
                <a:lnTo>
                  <a:pt x="90423" y="478640"/>
                </a:lnTo>
                <a:lnTo>
                  <a:pt x="91988" y="479946"/>
                </a:lnTo>
                <a:lnTo>
                  <a:pt x="92902" y="478508"/>
                </a:lnTo>
                <a:lnTo>
                  <a:pt x="92751" y="477521"/>
                </a:lnTo>
                <a:lnTo>
                  <a:pt x="92637" y="477329"/>
                </a:lnTo>
                <a:lnTo>
                  <a:pt x="91969" y="475879"/>
                </a:lnTo>
                <a:lnTo>
                  <a:pt x="90947" y="475434"/>
                </a:lnTo>
                <a:lnTo>
                  <a:pt x="91963" y="473894"/>
                </a:lnTo>
                <a:lnTo>
                  <a:pt x="91404" y="472733"/>
                </a:lnTo>
                <a:lnTo>
                  <a:pt x="91999" y="470807"/>
                </a:lnTo>
                <a:lnTo>
                  <a:pt x="91446" y="469749"/>
                </a:lnTo>
                <a:lnTo>
                  <a:pt x="93407" y="467367"/>
                </a:lnTo>
                <a:lnTo>
                  <a:pt x="93263" y="466578"/>
                </a:lnTo>
                <a:lnTo>
                  <a:pt x="93353" y="466374"/>
                </a:lnTo>
                <a:lnTo>
                  <a:pt x="93816" y="465754"/>
                </a:lnTo>
                <a:lnTo>
                  <a:pt x="94701" y="465610"/>
                </a:lnTo>
                <a:lnTo>
                  <a:pt x="95603" y="463872"/>
                </a:lnTo>
                <a:lnTo>
                  <a:pt x="96716" y="464214"/>
                </a:lnTo>
                <a:lnTo>
                  <a:pt x="97149" y="463095"/>
                </a:lnTo>
                <a:lnTo>
                  <a:pt x="98051" y="463246"/>
                </a:lnTo>
                <a:lnTo>
                  <a:pt x="99381" y="462085"/>
                </a:lnTo>
                <a:lnTo>
                  <a:pt x="99880" y="460274"/>
                </a:lnTo>
                <a:lnTo>
                  <a:pt x="100903" y="458932"/>
                </a:lnTo>
                <a:lnTo>
                  <a:pt x="100163" y="458078"/>
                </a:lnTo>
                <a:lnTo>
                  <a:pt x="100752" y="456057"/>
                </a:lnTo>
                <a:lnTo>
                  <a:pt x="101312" y="455431"/>
                </a:lnTo>
                <a:lnTo>
                  <a:pt x="101294" y="455040"/>
                </a:lnTo>
                <a:lnTo>
                  <a:pt x="101065" y="454457"/>
                </a:lnTo>
                <a:lnTo>
                  <a:pt x="101156" y="454252"/>
                </a:lnTo>
                <a:lnTo>
                  <a:pt x="102948" y="454354"/>
                </a:lnTo>
                <a:lnTo>
                  <a:pt x="101715" y="453627"/>
                </a:lnTo>
                <a:lnTo>
                  <a:pt x="102154" y="452514"/>
                </a:lnTo>
                <a:lnTo>
                  <a:pt x="101234" y="452062"/>
                </a:lnTo>
                <a:lnTo>
                  <a:pt x="101655" y="452441"/>
                </a:lnTo>
                <a:lnTo>
                  <a:pt x="102046" y="452321"/>
                </a:lnTo>
                <a:lnTo>
                  <a:pt x="102226" y="452014"/>
                </a:lnTo>
                <a:lnTo>
                  <a:pt x="101883" y="451136"/>
                </a:lnTo>
                <a:lnTo>
                  <a:pt x="101462" y="450763"/>
                </a:lnTo>
                <a:lnTo>
                  <a:pt x="100963" y="450589"/>
                </a:lnTo>
                <a:lnTo>
                  <a:pt x="100662" y="450504"/>
                </a:lnTo>
                <a:lnTo>
                  <a:pt x="100440" y="450119"/>
                </a:lnTo>
                <a:lnTo>
                  <a:pt x="101883" y="449253"/>
                </a:lnTo>
                <a:lnTo>
                  <a:pt x="102064" y="448844"/>
                </a:lnTo>
                <a:lnTo>
                  <a:pt x="102046" y="448543"/>
                </a:lnTo>
                <a:lnTo>
                  <a:pt x="101408" y="447785"/>
                </a:lnTo>
                <a:lnTo>
                  <a:pt x="101192" y="447400"/>
                </a:lnTo>
                <a:lnTo>
                  <a:pt x="100933" y="446317"/>
                </a:lnTo>
                <a:lnTo>
                  <a:pt x="101432" y="446396"/>
                </a:lnTo>
                <a:lnTo>
                  <a:pt x="101757" y="446877"/>
                </a:lnTo>
                <a:lnTo>
                  <a:pt x="102142" y="446654"/>
                </a:lnTo>
                <a:lnTo>
                  <a:pt x="102100" y="445866"/>
                </a:lnTo>
                <a:lnTo>
                  <a:pt x="102178" y="445463"/>
                </a:lnTo>
                <a:lnTo>
                  <a:pt x="102281" y="445463"/>
                </a:lnTo>
                <a:lnTo>
                  <a:pt x="102407" y="446047"/>
                </a:lnTo>
                <a:lnTo>
                  <a:pt x="104464" y="445445"/>
                </a:lnTo>
                <a:lnTo>
                  <a:pt x="104073" y="443773"/>
                </a:lnTo>
                <a:lnTo>
                  <a:pt x="104615" y="442750"/>
                </a:lnTo>
                <a:lnTo>
                  <a:pt x="105613" y="442798"/>
                </a:lnTo>
                <a:lnTo>
                  <a:pt x="104621" y="440873"/>
                </a:lnTo>
                <a:lnTo>
                  <a:pt x="105505" y="440723"/>
                </a:lnTo>
                <a:lnTo>
                  <a:pt x="105445" y="439532"/>
                </a:lnTo>
                <a:lnTo>
                  <a:pt x="105318" y="439044"/>
                </a:lnTo>
                <a:lnTo>
                  <a:pt x="105451" y="437841"/>
                </a:lnTo>
                <a:lnTo>
                  <a:pt x="106756" y="438076"/>
                </a:lnTo>
                <a:lnTo>
                  <a:pt x="108585" y="436987"/>
                </a:lnTo>
                <a:lnTo>
                  <a:pt x="108170" y="434821"/>
                </a:lnTo>
                <a:lnTo>
                  <a:pt x="108549" y="434508"/>
                </a:lnTo>
                <a:lnTo>
                  <a:pt x="109132" y="434177"/>
                </a:lnTo>
                <a:lnTo>
                  <a:pt x="109698" y="433654"/>
                </a:lnTo>
                <a:lnTo>
                  <a:pt x="109680" y="433353"/>
                </a:lnTo>
                <a:lnTo>
                  <a:pt x="109367" y="433077"/>
                </a:lnTo>
                <a:lnTo>
                  <a:pt x="109150" y="432691"/>
                </a:lnTo>
                <a:lnTo>
                  <a:pt x="109716" y="432066"/>
                </a:lnTo>
                <a:lnTo>
                  <a:pt x="109794" y="431765"/>
                </a:lnTo>
                <a:lnTo>
                  <a:pt x="109674" y="431368"/>
                </a:lnTo>
                <a:lnTo>
                  <a:pt x="109253" y="430899"/>
                </a:lnTo>
                <a:lnTo>
                  <a:pt x="107538" y="430297"/>
                </a:lnTo>
                <a:lnTo>
                  <a:pt x="107123" y="430014"/>
                </a:lnTo>
                <a:lnTo>
                  <a:pt x="107111" y="429714"/>
                </a:lnTo>
                <a:lnTo>
                  <a:pt x="107291" y="429509"/>
                </a:lnTo>
                <a:lnTo>
                  <a:pt x="107785" y="429389"/>
                </a:lnTo>
                <a:lnTo>
                  <a:pt x="108820" y="428240"/>
                </a:lnTo>
                <a:lnTo>
                  <a:pt x="108699" y="427849"/>
                </a:lnTo>
                <a:lnTo>
                  <a:pt x="108032" y="426495"/>
                </a:lnTo>
                <a:lnTo>
                  <a:pt x="108362" y="425286"/>
                </a:lnTo>
                <a:lnTo>
                  <a:pt x="108242" y="424895"/>
                </a:lnTo>
                <a:lnTo>
                  <a:pt x="107671" y="425322"/>
                </a:lnTo>
                <a:lnTo>
                  <a:pt x="107370" y="425238"/>
                </a:lnTo>
                <a:lnTo>
                  <a:pt x="107352" y="424937"/>
                </a:lnTo>
                <a:lnTo>
                  <a:pt x="107526" y="424438"/>
                </a:lnTo>
                <a:lnTo>
                  <a:pt x="107502" y="424041"/>
                </a:lnTo>
                <a:lnTo>
                  <a:pt x="107105" y="423963"/>
                </a:lnTo>
                <a:lnTo>
                  <a:pt x="106810" y="424077"/>
                </a:lnTo>
                <a:lnTo>
                  <a:pt x="106317" y="424101"/>
                </a:lnTo>
                <a:lnTo>
                  <a:pt x="105631" y="422357"/>
                </a:lnTo>
                <a:lnTo>
                  <a:pt x="105607" y="421959"/>
                </a:lnTo>
                <a:lnTo>
                  <a:pt x="105884" y="421544"/>
                </a:lnTo>
                <a:lnTo>
                  <a:pt x="106167" y="421232"/>
                </a:lnTo>
                <a:lnTo>
                  <a:pt x="106431" y="420624"/>
                </a:lnTo>
                <a:lnTo>
                  <a:pt x="106714" y="420311"/>
                </a:lnTo>
                <a:lnTo>
                  <a:pt x="107298" y="420082"/>
                </a:lnTo>
                <a:lnTo>
                  <a:pt x="107496" y="420071"/>
                </a:lnTo>
                <a:lnTo>
                  <a:pt x="108080" y="419842"/>
                </a:lnTo>
                <a:lnTo>
                  <a:pt x="108868" y="419800"/>
                </a:lnTo>
                <a:lnTo>
                  <a:pt x="109451" y="419571"/>
                </a:lnTo>
                <a:lnTo>
                  <a:pt x="109523" y="419072"/>
                </a:lnTo>
                <a:lnTo>
                  <a:pt x="108723" y="418915"/>
                </a:lnTo>
                <a:lnTo>
                  <a:pt x="108609" y="418621"/>
                </a:lnTo>
                <a:lnTo>
                  <a:pt x="108669" y="417826"/>
                </a:lnTo>
                <a:lnTo>
                  <a:pt x="108657" y="417628"/>
                </a:lnTo>
                <a:lnTo>
                  <a:pt x="108350" y="417447"/>
                </a:lnTo>
                <a:lnTo>
                  <a:pt x="108146" y="417357"/>
                </a:lnTo>
                <a:lnTo>
                  <a:pt x="107839" y="417177"/>
                </a:lnTo>
                <a:lnTo>
                  <a:pt x="107731" y="416978"/>
                </a:lnTo>
                <a:lnTo>
                  <a:pt x="107713" y="416683"/>
                </a:lnTo>
                <a:lnTo>
                  <a:pt x="108657" y="415739"/>
                </a:lnTo>
                <a:lnTo>
                  <a:pt x="108988" y="414536"/>
                </a:lnTo>
                <a:lnTo>
                  <a:pt x="109554" y="413910"/>
                </a:lnTo>
                <a:lnTo>
                  <a:pt x="110059" y="414079"/>
                </a:lnTo>
                <a:lnTo>
                  <a:pt x="110161" y="414175"/>
                </a:lnTo>
                <a:lnTo>
                  <a:pt x="109914" y="415077"/>
                </a:lnTo>
                <a:lnTo>
                  <a:pt x="110023" y="415270"/>
                </a:lnTo>
                <a:lnTo>
                  <a:pt x="110311" y="415156"/>
                </a:lnTo>
                <a:lnTo>
                  <a:pt x="110883" y="414632"/>
                </a:lnTo>
                <a:lnTo>
                  <a:pt x="111858" y="414379"/>
                </a:lnTo>
                <a:lnTo>
                  <a:pt x="112579" y="413056"/>
                </a:lnTo>
                <a:lnTo>
                  <a:pt x="112363" y="412569"/>
                </a:lnTo>
                <a:lnTo>
                  <a:pt x="112435" y="412069"/>
                </a:lnTo>
                <a:lnTo>
                  <a:pt x="112495" y="411371"/>
                </a:lnTo>
                <a:lnTo>
                  <a:pt x="111876" y="410908"/>
                </a:lnTo>
                <a:lnTo>
                  <a:pt x="111316" y="407858"/>
                </a:lnTo>
                <a:lnTo>
                  <a:pt x="109054" y="408177"/>
                </a:lnTo>
                <a:lnTo>
                  <a:pt x="108784" y="406800"/>
                </a:lnTo>
                <a:lnTo>
                  <a:pt x="106744" y="405819"/>
                </a:lnTo>
                <a:lnTo>
                  <a:pt x="105282" y="406288"/>
                </a:lnTo>
                <a:lnTo>
                  <a:pt x="104242" y="405452"/>
                </a:lnTo>
                <a:lnTo>
                  <a:pt x="105373" y="404303"/>
                </a:lnTo>
                <a:lnTo>
                  <a:pt x="105463" y="402210"/>
                </a:lnTo>
                <a:lnTo>
                  <a:pt x="104163" y="402083"/>
                </a:lnTo>
                <a:lnTo>
                  <a:pt x="103189" y="400543"/>
                </a:lnTo>
                <a:lnTo>
                  <a:pt x="105042" y="397968"/>
                </a:lnTo>
                <a:lnTo>
                  <a:pt x="106810" y="399563"/>
                </a:lnTo>
                <a:lnTo>
                  <a:pt x="107454" y="398534"/>
                </a:lnTo>
                <a:lnTo>
                  <a:pt x="109439" y="398534"/>
                </a:lnTo>
                <a:lnTo>
                  <a:pt x="110221" y="396404"/>
                </a:lnTo>
                <a:lnTo>
                  <a:pt x="111990" y="396109"/>
                </a:lnTo>
                <a:lnTo>
                  <a:pt x="113975" y="394221"/>
                </a:lnTo>
                <a:lnTo>
                  <a:pt x="114041" y="393619"/>
                </a:lnTo>
                <a:lnTo>
                  <a:pt x="113740" y="393439"/>
                </a:lnTo>
                <a:lnTo>
                  <a:pt x="111827" y="393041"/>
                </a:lnTo>
                <a:lnTo>
                  <a:pt x="111936" y="391351"/>
                </a:lnTo>
                <a:lnTo>
                  <a:pt x="110618" y="390822"/>
                </a:lnTo>
                <a:lnTo>
                  <a:pt x="109860" y="389570"/>
                </a:lnTo>
                <a:lnTo>
                  <a:pt x="111623" y="389083"/>
                </a:lnTo>
                <a:lnTo>
                  <a:pt x="111743" y="387688"/>
                </a:lnTo>
                <a:lnTo>
                  <a:pt x="111629" y="387393"/>
                </a:lnTo>
                <a:lnTo>
                  <a:pt x="111136" y="387423"/>
                </a:lnTo>
                <a:lnTo>
                  <a:pt x="110835" y="387338"/>
                </a:lnTo>
                <a:lnTo>
                  <a:pt x="110215" y="386875"/>
                </a:lnTo>
                <a:lnTo>
                  <a:pt x="110299" y="386575"/>
                </a:lnTo>
                <a:lnTo>
                  <a:pt x="110372" y="386069"/>
                </a:lnTo>
                <a:lnTo>
                  <a:pt x="110263" y="385877"/>
                </a:lnTo>
                <a:lnTo>
                  <a:pt x="109469" y="385919"/>
                </a:lnTo>
                <a:lnTo>
                  <a:pt x="108651" y="385468"/>
                </a:lnTo>
                <a:lnTo>
                  <a:pt x="108248" y="385389"/>
                </a:lnTo>
                <a:lnTo>
                  <a:pt x="107255" y="385341"/>
                </a:lnTo>
                <a:lnTo>
                  <a:pt x="106365" y="385389"/>
                </a:lnTo>
                <a:lnTo>
                  <a:pt x="106263" y="385293"/>
                </a:lnTo>
                <a:lnTo>
                  <a:pt x="106130" y="384710"/>
                </a:lnTo>
                <a:lnTo>
                  <a:pt x="106293" y="384006"/>
                </a:lnTo>
                <a:lnTo>
                  <a:pt x="106576" y="383693"/>
                </a:lnTo>
                <a:lnTo>
                  <a:pt x="106660" y="383489"/>
                </a:lnTo>
                <a:lnTo>
                  <a:pt x="106539" y="383098"/>
                </a:lnTo>
                <a:lnTo>
                  <a:pt x="106341" y="383007"/>
                </a:lnTo>
                <a:lnTo>
                  <a:pt x="106070" y="383518"/>
                </a:lnTo>
                <a:lnTo>
                  <a:pt x="105787" y="383831"/>
                </a:lnTo>
                <a:lnTo>
                  <a:pt x="105385" y="383753"/>
                </a:lnTo>
                <a:lnTo>
                  <a:pt x="105156" y="383170"/>
                </a:lnTo>
                <a:lnTo>
                  <a:pt x="104945" y="382983"/>
                </a:lnTo>
                <a:lnTo>
                  <a:pt x="104242" y="382725"/>
                </a:lnTo>
                <a:lnTo>
                  <a:pt x="104115" y="382231"/>
                </a:lnTo>
                <a:lnTo>
                  <a:pt x="106257" y="381425"/>
                </a:lnTo>
                <a:lnTo>
                  <a:pt x="106828" y="379109"/>
                </a:lnTo>
                <a:lnTo>
                  <a:pt x="107779" y="378369"/>
                </a:lnTo>
                <a:lnTo>
                  <a:pt x="107863" y="376179"/>
                </a:lnTo>
                <a:lnTo>
                  <a:pt x="106804" y="374844"/>
                </a:lnTo>
                <a:lnTo>
                  <a:pt x="106582" y="374459"/>
                </a:lnTo>
                <a:lnTo>
                  <a:pt x="106311" y="373081"/>
                </a:lnTo>
                <a:lnTo>
                  <a:pt x="105872" y="372215"/>
                </a:lnTo>
                <a:lnTo>
                  <a:pt x="105691" y="370735"/>
                </a:lnTo>
                <a:lnTo>
                  <a:pt x="106082" y="370615"/>
                </a:lnTo>
                <a:lnTo>
                  <a:pt x="107075" y="370560"/>
                </a:lnTo>
                <a:lnTo>
                  <a:pt x="107646" y="370139"/>
                </a:lnTo>
                <a:lnTo>
                  <a:pt x="107526" y="369646"/>
                </a:lnTo>
                <a:lnTo>
                  <a:pt x="107081" y="368876"/>
                </a:lnTo>
                <a:lnTo>
                  <a:pt x="106564" y="368407"/>
                </a:lnTo>
                <a:lnTo>
                  <a:pt x="106443" y="368112"/>
                </a:lnTo>
                <a:lnTo>
                  <a:pt x="106425" y="367715"/>
                </a:lnTo>
                <a:lnTo>
                  <a:pt x="107508" y="367463"/>
                </a:lnTo>
                <a:lnTo>
                  <a:pt x="107977" y="367041"/>
                </a:lnTo>
                <a:lnTo>
                  <a:pt x="108062" y="366741"/>
                </a:lnTo>
                <a:lnTo>
                  <a:pt x="108122" y="366043"/>
                </a:lnTo>
                <a:lnTo>
                  <a:pt x="107893" y="365357"/>
                </a:lnTo>
                <a:lnTo>
                  <a:pt x="107574" y="364978"/>
                </a:lnTo>
                <a:lnTo>
                  <a:pt x="107273" y="364996"/>
                </a:lnTo>
                <a:lnTo>
                  <a:pt x="106804" y="365417"/>
                </a:lnTo>
                <a:lnTo>
                  <a:pt x="106311" y="365537"/>
                </a:lnTo>
                <a:lnTo>
                  <a:pt x="105709" y="365375"/>
                </a:lnTo>
                <a:lnTo>
                  <a:pt x="105186" y="364906"/>
                </a:lnTo>
                <a:lnTo>
                  <a:pt x="104897" y="365020"/>
                </a:lnTo>
                <a:lnTo>
                  <a:pt x="104608" y="365230"/>
                </a:lnTo>
                <a:lnTo>
                  <a:pt x="103935" y="365568"/>
                </a:lnTo>
                <a:lnTo>
                  <a:pt x="103640" y="365682"/>
                </a:lnTo>
                <a:lnTo>
                  <a:pt x="103351" y="365892"/>
                </a:lnTo>
                <a:lnTo>
                  <a:pt x="102022" y="366957"/>
                </a:lnTo>
                <a:lnTo>
                  <a:pt x="100921" y="368702"/>
                </a:lnTo>
                <a:lnTo>
                  <a:pt x="98972" y="369399"/>
                </a:lnTo>
                <a:lnTo>
                  <a:pt x="96752" y="366837"/>
                </a:lnTo>
                <a:lnTo>
                  <a:pt x="96451" y="363083"/>
                </a:lnTo>
                <a:lnTo>
                  <a:pt x="95513" y="362138"/>
                </a:lnTo>
                <a:lnTo>
                  <a:pt x="95988" y="359828"/>
                </a:lnTo>
                <a:lnTo>
                  <a:pt x="97149" y="359275"/>
                </a:lnTo>
                <a:lnTo>
                  <a:pt x="96866" y="357699"/>
                </a:lnTo>
                <a:lnTo>
                  <a:pt x="96842" y="357205"/>
                </a:lnTo>
                <a:lnTo>
                  <a:pt x="95188" y="357885"/>
                </a:lnTo>
                <a:lnTo>
                  <a:pt x="93359" y="356989"/>
                </a:lnTo>
                <a:lnTo>
                  <a:pt x="93437" y="354805"/>
                </a:lnTo>
                <a:lnTo>
                  <a:pt x="92505" y="354059"/>
                </a:lnTo>
                <a:lnTo>
                  <a:pt x="93672" y="353500"/>
                </a:lnTo>
                <a:lnTo>
                  <a:pt x="93594" y="352014"/>
                </a:lnTo>
                <a:lnTo>
                  <a:pt x="92384" y="349794"/>
                </a:lnTo>
                <a:lnTo>
                  <a:pt x="89341" y="350456"/>
                </a:lnTo>
                <a:lnTo>
                  <a:pt x="88474" y="349108"/>
                </a:lnTo>
                <a:lnTo>
                  <a:pt x="87710" y="347761"/>
                </a:lnTo>
                <a:lnTo>
                  <a:pt x="85948" y="348248"/>
                </a:lnTo>
                <a:lnTo>
                  <a:pt x="84853" y="346323"/>
                </a:lnTo>
                <a:lnTo>
                  <a:pt x="84209" y="345360"/>
                </a:lnTo>
                <a:lnTo>
                  <a:pt x="81802" y="344891"/>
                </a:lnTo>
                <a:lnTo>
                  <a:pt x="81021" y="343249"/>
                </a:lnTo>
                <a:lnTo>
                  <a:pt x="81538" y="341733"/>
                </a:lnTo>
                <a:lnTo>
                  <a:pt x="83060" y="340560"/>
                </a:lnTo>
                <a:lnTo>
                  <a:pt x="82410" y="339501"/>
                </a:lnTo>
                <a:lnTo>
                  <a:pt x="83060" y="338575"/>
                </a:lnTo>
                <a:lnTo>
                  <a:pt x="83601" y="337552"/>
                </a:lnTo>
                <a:lnTo>
                  <a:pt x="83553" y="336662"/>
                </a:lnTo>
                <a:lnTo>
                  <a:pt x="83295" y="335482"/>
                </a:lnTo>
                <a:lnTo>
                  <a:pt x="83463" y="334977"/>
                </a:lnTo>
                <a:lnTo>
                  <a:pt x="84143" y="334646"/>
                </a:lnTo>
                <a:lnTo>
                  <a:pt x="85117" y="334394"/>
                </a:lnTo>
                <a:lnTo>
                  <a:pt x="85899" y="334057"/>
                </a:lnTo>
                <a:lnTo>
                  <a:pt x="86778" y="333816"/>
                </a:lnTo>
                <a:lnTo>
                  <a:pt x="87066" y="333599"/>
                </a:lnTo>
                <a:lnTo>
                  <a:pt x="87145" y="333299"/>
                </a:lnTo>
                <a:lnTo>
                  <a:pt x="87121" y="332799"/>
                </a:lnTo>
                <a:lnTo>
                  <a:pt x="87193" y="332300"/>
                </a:lnTo>
                <a:lnTo>
                  <a:pt x="87482" y="332090"/>
                </a:lnTo>
                <a:lnTo>
                  <a:pt x="87662" y="331783"/>
                </a:lnTo>
                <a:lnTo>
                  <a:pt x="87921" y="331073"/>
                </a:lnTo>
                <a:lnTo>
                  <a:pt x="87812" y="330880"/>
                </a:lnTo>
                <a:lnTo>
                  <a:pt x="87524" y="330995"/>
                </a:lnTo>
                <a:lnTo>
                  <a:pt x="87241" y="331308"/>
                </a:lnTo>
                <a:lnTo>
                  <a:pt x="86447" y="331349"/>
                </a:lnTo>
                <a:lnTo>
                  <a:pt x="85875" y="331771"/>
                </a:lnTo>
                <a:lnTo>
                  <a:pt x="84907" y="332222"/>
                </a:lnTo>
                <a:lnTo>
                  <a:pt x="84029" y="332469"/>
                </a:lnTo>
                <a:lnTo>
                  <a:pt x="83439" y="332601"/>
                </a:lnTo>
                <a:lnTo>
                  <a:pt x="83240" y="332607"/>
                </a:lnTo>
                <a:lnTo>
                  <a:pt x="82837" y="332529"/>
                </a:lnTo>
                <a:lnTo>
                  <a:pt x="82404" y="331861"/>
                </a:lnTo>
                <a:lnTo>
                  <a:pt x="82398" y="331662"/>
                </a:lnTo>
                <a:lnTo>
                  <a:pt x="82591" y="331554"/>
                </a:lnTo>
                <a:lnTo>
                  <a:pt x="82994" y="331729"/>
                </a:lnTo>
                <a:lnTo>
                  <a:pt x="83090" y="331626"/>
                </a:lnTo>
                <a:lnTo>
                  <a:pt x="83072" y="331326"/>
                </a:lnTo>
                <a:lnTo>
                  <a:pt x="82928" y="330441"/>
                </a:lnTo>
                <a:lnTo>
                  <a:pt x="82729" y="328564"/>
                </a:lnTo>
                <a:lnTo>
                  <a:pt x="81935" y="326621"/>
                </a:lnTo>
                <a:lnTo>
                  <a:pt x="81526" y="326441"/>
                </a:lnTo>
                <a:lnTo>
                  <a:pt x="80744" y="326585"/>
                </a:lnTo>
                <a:lnTo>
                  <a:pt x="79174" y="325081"/>
                </a:lnTo>
                <a:lnTo>
                  <a:pt x="76762" y="324516"/>
                </a:lnTo>
                <a:lnTo>
                  <a:pt x="76821" y="323715"/>
                </a:lnTo>
                <a:lnTo>
                  <a:pt x="76683" y="323030"/>
                </a:lnTo>
                <a:lnTo>
                  <a:pt x="78374" y="319360"/>
                </a:lnTo>
                <a:lnTo>
                  <a:pt x="78253" y="318879"/>
                </a:lnTo>
                <a:lnTo>
                  <a:pt x="75546" y="318518"/>
                </a:lnTo>
                <a:lnTo>
                  <a:pt x="76328" y="316394"/>
                </a:lnTo>
                <a:lnTo>
                  <a:pt x="74421" y="315901"/>
                </a:lnTo>
                <a:lnTo>
                  <a:pt x="73368" y="316653"/>
                </a:lnTo>
                <a:lnTo>
                  <a:pt x="71847" y="316039"/>
                </a:lnTo>
                <a:lnTo>
                  <a:pt x="69982" y="314548"/>
                </a:lnTo>
                <a:lnTo>
                  <a:pt x="68766" y="314114"/>
                </a:lnTo>
                <a:lnTo>
                  <a:pt x="69187" y="310818"/>
                </a:lnTo>
                <a:lnTo>
                  <a:pt x="70487" y="310944"/>
                </a:lnTo>
                <a:lnTo>
                  <a:pt x="72779" y="309236"/>
                </a:lnTo>
                <a:lnTo>
                  <a:pt x="72593" y="307563"/>
                </a:lnTo>
                <a:lnTo>
                  <a:pt x="73122" y="306342"/>
                </a:lnTo>
                <a:close/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 title="LA-5">
            <a:extLst>
              <a:ext uri="{FF2B5EF4-FFF2-40B4-BE49-F238E27FC236}">
                <a16:creationId xmlns:a16="http://schemas.microsoft.com/office/drawing/2014/main" id="{3ED7D8BE-6A52-D84C-A45B-56A2ECB7C9A4}"/>
              </a:ext>
            </a:extLst>
          </p:cNvPr>
          <p:cNvSpPr/>
          <p:nvPr/>
        </p:nvSpPr>
        <p:spPr>
          <a:xfrm>
            <a:off x="5313805" y="4675112"/>
            <a:ext cx="429347" cy="372514"/>
          </a:xfrm>
          <a:custGeom>
            <a:avLst/>
            <a:gdLst>
              <a:gd name="connsiteX0" fmla="*/ 192734 w 537390"/>
              <a:gd name="connsiteY0" fmla="*/ 6780 h 482845"/>
              <a:gd name="connsiteX1" fmla="*/ 193330 w 537390"/>
              <a:gd name="connsiteY1" fmla="*/ 6750 h 482845"/>
              <a:gd name="connsiteX2" fmla="*/ 210908 w 537390"/>
              <a:gd name="connsiteY2" fmla="*/ 5029 h 482845"/>
              <a:gd name="connsiteX3" fmla="*/ 221965 w 537390"/>
              <a:gd name="connsiteY3" fmla="*/ 3952 h 482845"/>
              <a:gd name="connsiteX4" fmla="*/ 222861 w 537390"/>
              <a:gd name="connsiteY4" fmla="*/ 3904 h 482845"/>
              <a:gd name="connsiteX5" fmla="*/ 226904 w 537390"/>
              <a:gd name="connsiteY5" fmla="*/ 3495 h 482845"/>
              <a:gd name="connsiteX6" fmla="*/ 230862 w 537390"/>
              <a:gd name="connsiteY6" fmla="*/ 3188 h 482845"/>
              <a:gd name="connsiteX7" fmla="*/ 234411 w 537390"/>
              <a:gd name="connsiteY7" fmla="*/ 2803 h 482845"/>
              <a:gd name="connsiteX8" fmla="*/ 238267 w 537390"/>
              <a:gd name="connsiteY8" fmla="*/ 2503 h 482845"/>
              <a:gd name="connsiteX9" fmla="*/ 240144 w 537390"/>
              <a:gd name="connsiteY9" fmla="*/ 2304 h 482845"/>
              <a:gd name="connsiteX10" fmla="*/ 242418 w 537390"/>
              <a:gd name="connsiteY10" fmla="*/ 2082 h 482845"/>
              <a:gd name="connsiteX11" fmla="*/ 247652 w 537390"/>
              <a:gd name="connsiteY11" fmla="*/ 1606 h 482845"/>
              <a:gd name="connsiteX12" fmla="*/ 249824 w 537390"/>
              <a:gd name="connsiteY12" fmla="*/ 1396 h 482845"/>
              <a:gd name="connsiteX13" fmla="*/ 254468 w 537390"/>
              <a:gd name="connsiteY13" fmla="*/ 951 h 482845"/>
              <a:gd name="connsiteX14" fmla="*/ 256537 w 537390"/>
              <a:gd name="connsiteY14" fmla="*/ 746 h 482845"/>
              <a:gd name="connsiteX15" fmla="*/ 258119 w 537390"/>
              <a:gd name="connsiteY15" fmla="*/ 565 h 482845"/>
              <a:gd name="connsiteX16" fmla="*/ 264243 w 537390"/>
              <a:gd name="connsiteY16" fmla="*/ 42 h 482845"/>
              <a:gd name="connsiteX17" fmla="*/ 265038 w 537390"/>
              <a:gd name="connsiteY17" fmla="*/ 0 h 482845"/>
              <a:gd name="connsiteX18" fmla="*/ 265459 w 537390"/>
              <a:gd name="connsiteY18" fmla="*/ 571 h 482845"/>
              <a:gd name="connsiteX19" fmla="*/ 264622 w 537390"/>
              <a:gd name="connsiteY19" fmla="*/ 3495 h 482845"/>
              <a:gd name="connsiteX20" fmla="*/ 262559 w 537390"/>
              <a:gd name="connsiteY20" fmla="*/ 5787 h 482845"/>
              <a:gd name="connsiteX21" fmla="*/ 260995 w 537390"/>
              <a:gd name="connsiteY21" fmla="*/ 8151 h 482845"/>
              <a:gd name="connsiteX22" fmla="*/ 260664 w 537390"/>
              <a:gd name="connsiteY22" fmla="*/ 9360 h 482845"/>
              <a:gd name="connsiteX23" fmla="*/ 261314 w 537390"/>
              <a:gd name="connsiteY23" fmla="*/ 10419 h 482845"/>
              <a:gd name="connsiteX24" fmla="*/ 261332 w 537390"/>
              <a:gd name="connsiteY24" fmla="*/ 10720 h 482845"/>
              <a:gd name="connsiteX25" fmla="*/ 260845 w 537390"/>
              <a:gd name="connsiteY25" fmla="*/ 10840 h 482845"/>
              <a:gd name="connsiteX26" fmla="*/ 259401 w 537390"/>
              <a:gd name="connsiteY26" fmla="*/ 13596 h 482845"/>
              <a:gd name="connsiteX27" fmla="*/ 259738 w 537390"/>
              <a:gd name="connsiteY27" fmla="*/ 16261 h 482845"/>
              <a:gd name="connsiteX28" fmla="*/ 260382 w 537390"/>
              <a:gd name="connsiteY28" fmla="*/ 17223 h 482845"/>
              <a:gd name="connsiteX29" fmla="*/ 262048 w 537390"/>
              <a:gd name="connsiteY29" fmla="*/ 18619 h 482845"/>
              <a:gd name="connsiteX30" fmla="*/ 264977 w 537390"/>
              <a:gd name="connsiteY30" fmla="*/ 19653 h 482845"/>
              <a:gd name="connsiteX31" fmla="*/ 267865 w 537390"/>
              <a:gd name="connsiteY31" fmla="*/ 19702 h 482845"/>
              <a:gd name="connsiteX32" fmla="*/ 270662 w 537390"/>
              <a:gd name="connsiteY32" fmla="*/ 18264 h 482845"/>
              <a:gd name="connsiteX33" fmla="*/ 272299 w 537390"/>
              <a:gd name="connsiteY33" fmla="*/ 15400 h 482845"/>
              <a:gd name="connsiteX34" fmla="*/ 272395 w 537390"/>
              <a:gd name="connsiteY34" fmla="*/ 13409 h 482845"/>
              <a:gd name="connsiteX35" fmla="*/ 271439 w 537390"/>
              <a:gd name="connsiteY35" fmla="*/ 10383 h 482845"/>
              <a:gd name="connsiteX36" fmla="*/ 271216 w 537390"/>
              <a:gd name="connsiteY36" fmla="*/ 9902 h 482845"/>
              <a:gd name="connsiteX37" fmla="*/ 271035 w 537390"/>
              <a:gd name="connsiteY37" fmla="*/ 8320 h 482845"/>
              <a:gd name="connsiteX38" fmla="*/ 271872 w 537390"/>
              <a:gd name="connsiteY38" fmla="*/ 7285 h 482845"/>
              <a:gd name="connsiteX39" fmla="*/ 270392 w 537390"/>
              <a:gd name="connsiteY39" fmla="*/ 5577 h 482845"/>
              <a:gd name="connsiteX40" fmla="*/ 270801 w 537390"/>
              <a:gd name="connsiteY40" fmla="*/ 3964 h 482845"/>
              <a:gd name="connsiteX41" fmla="*/ 271854 w 537390"/>
              <a:gd name="connsiteY41" fmla="*/ 3212 h 482845"/>
              <a:gd name="connsiteX42" fmla="*/ 272239 w 537390"/>
              <a:gd name="connsiteY42" fmla="*/ 2996 h 482845"/>
              <a:gd name="connsiteX43" fmla="*/ 275060 w 537390"/>
              <a:gd name="connsiteY43" fmla="*/ 1853 h 482845"/>
              <a:gd name="connsiteX44" fmla="*/ 276666 w 537390"/>
              <a:gd name="connsiteY44" fmla="*/ 2166 h 482845"/>
              <a:gd name="connsiteX45" fmla="*/ 278447 w 537390"/>
              <a:gd name="connsiteY45" fmla="*/ 3959 h 482845"/>
              <a:gd name="connsiteX46" fmla="*/ 279764 w 537390"/>
              <a:gd name="connsiteY46" fmla="*/ 6371 h 482845"/>
              <a:gd name="connsiteX47" fmla="*/ 280167 w 537390"/>
              <a:gd name="connsiteY47" fmla="*/ 8434 h 482845"/>
              <a:gd name="connsiteX48" fmla="*/ 279800 w 537390"/>
              <a:gd name="connsiteY48" fmla="*/ 8951 h 482845"/>
              <a:gd name="connsiteX49" fmla="*/ 280155 w 537390"/>
              <a:gd name="connsiteY49" fmla="*/ 10022 h 482845"/>
              <a:gd name="connsiteX50" fmla="*/ 281593 w 537390"/>
              <a:gd name="connsiteY50" fmla="*/ 10943 h 482845"/>
              <a:gd name="connsiteX51" fmla="*/ 283127 w 537390"/>
              <a:gd name="connsiteY51" fmla="*/ 13638 h 482845"/>
              <a:gd name="connsiteX52" fmla="*/ 283211 w 537390"/>
              <a:gd name="connsiteY52" fmla="*/ 15322 h 482845"/>
              <a:gd name="connsiteX53" fmla="*/ 283488 w 537390"/>
              <a:gd name="connsiteY53" fmla="*/ 16796 h 482845"/>
              <a:gd name="connsiteX54" fmla="*/ 283440 w 537390"/>
              <a:gd name="connsiteY54" fmla="*/ 17789 h 482845"/>
              <a:gd name="connsiteX55" fmla="*/ 282778 w 537390"/>
              <a:gd name="connsiteY55" fmla="*/ 20207 h 482845"/>
              <a:gd name="connsiteX56" fmla="*/ 280185 w 537390"/>
              <a:gd name="connsiteY56" fmla="*/ 23816 h 482845"/>
              <a:gd name="connsiteX57" fmla="*/ 277845 w 537390"/>
              <a:gd name="connsiteY57" fmla="*/ 26524 h 482845"/>
              <a:gd name="connsiteX58" fmla="*/ 274916 w 537390"/>
              <a:gd name="connsiteY58" fmla="*/ 27468 h 482845"/>
              <a:gd name="connsiteX59" fmla="*/ 274422 w 537390"/>
              <a:gd name="connsiteY59" fmla="*/ 27498 h 482845"/>
              <a:gd name="connsiteX60" fmla="*/ 272154 w 537390"/>
              <a:gd name="connsiteY60" fmla="*/ 29700 h 482845"/>
              <a:gd name="connsiteX61" fmla="*/ 271156 w 537390"/>
              <a:gd name="connsiteY61" fmla="*/ 33327 h 482845"/>
              <a:gd name="connsiteX62" fmla="*/ 270392 w 537390"/>
              <a:gd name="connsiteY62" fmla="*/ 33863 h 482845"/>
              <a:gd name="connsiteX63" fmla="*/ 270127 w 537390"/>
              <a:gd name="connsiteY63" fmla="*/ 34470 h 482845"/>
              <a:gd name="connsiteX64" fmla="*/ 270079 w 537390"/>
              <a:gd name="connsiteY64" fmla="*/ 35469 h 482845"/>
              <a:gd name="connsiteX65" fmla="*/ 269916 w 537390"/>
              <a:gd name="connsiteY65" fmla="*/ 36173 h 482845"/>
              <a:gd name="connsiteX66" fmla="*/ 270037 w 537390"/>
              <a:gd name="connsiteY66" fmla="*/ 36462 h 482845"/>
              <a:gd name="connsiteX67" fmla="*/ 270061 w 537390"/>
              <a:gd name="connsiteY67" fmla="*/ 37057 h 482845"/>
              <a:gd name="connsiteX68" fmla="*/ 270205 w 537390"/>
              <a:gd name="connsiteY68" fmla="*/ 37839 h 482845"/>
              <a:gd name="connsiteX69" fmla="*/ 270169 w 537390"/>
              <a:gd name="connsiteY69" fmla="*/ 39037 h 482845"/>
              <a:gd name="connsiteX70" fmla="*/ 269989 w 537390"/>
              <a:gd name="connsiteY70" fmla="*/ 41232 h 482845"/>
              <a:gd name="connsiteX71" fmla="*/ 271523 w 537390"/>
              <a:gd name="connsiteY71" fmla="*/ 42141 h 482845"/>
              <a:gd name="connsiteX72" fmla="*/ 270404 w 537390"/>
              <a:gd name="connsiteY72" fmla="*/ 45473 h 482845"/>
              <a:gd name="connsiteX73" fmla="*/ 270524 w 537390"/>
              <a:gd name="connsiteY73" fmla="*/ 47753 h 482845"/>
              <a:gd name="connsiteX74" fmla="*/ 270963 w 537390"/>
              <a:gd name="connsiteY74" fmla="*/ 48523 h 482845"/>
              <a:gd name="connsiteX75" fmla="*/ 273189 w 537390"/>
              <a:gd name="connsiteY75" fmla="*/ 49299 h 482845"/>
              <a:gd name="connsiteX76" fmla="*/ 276239 w 537390"/>
              <a:gd name="connsiteY76" fmla="*/ 48842 h 482845"/>
              <a:gd name="connsiteX77" fmla="*/ 277021 w 537390"/>
              <a:gd name="connsiteY77" fmla="*/ 48601 h 482845"/>
              <a:gd name="connsiteX78" fmla="*/ 277930 w 537390"/>
              <a:gd name="connsiteY78" fmla="*/ 48854 h 482845"/>
              <a:gd name="connsiteX79" fmla="*/ 279434 w 537390"/>
              <a:gd name="connsiteY79" fmla="*/ 49167 h 482845"/>
              <a:gd name="connsiteX80" fmla="*/ 282622 w 537390"/>
              <a:gd name="connsiteY80" fmla="*/ 49396 h 482845"/>
              <a:gd name="connsiteX81" fmla="*/ 287549 w 537390"/>
              <a:gd name="connsiteY81" fmla="*/ 50527 h 482845"/>
              <a:gd name="connsiteX82" fmla="*/ 288589 w 537390"/>
              <a:gd name="connsiteY82" fmla="*/ 51465 h 482845"/>
              <a:gd name="connsiteX83" fmla="*/ 288614 w 537390"/>
              <a:gd name="connsiteY83" fmla="*/ 51964 h 482845"/>
              <a:gd name="connsiteX84" fmla="*/ 287494 w 537390"/>
              <a:gd name="connsiteY84" fmla="*/ 55195 h 482845"/>
              <a:gd name="connsiteX85" fmla="*/ 285046 w 537390"/>
              <a:gd name="connsiteY85" fmla="*/ 57710 h 482845"/>
              <a:gd name="connsiteX86" fmla="*/ 282339 w 537390"/>
              <a:gd name="connsiteY86" fmla="*/ 59141 h 482845"/>
              <a:gd name="connsiteX87" fmla="*/ 279494 w 537390"/>
              <a:gd name="connsiteY87" fmla="*/ 61572 h 482845"/>
              <a:gd name="connsiteX88" fmla="*/ 278375 w 537390"/>
              <a:gd name="connsiteY88" fmla="*/ 63021 h 482845"/>
              <a:gd name="connsiteX89" fmla="*/ 277051 w 537390"/>
              <a:gd name="connsiteY89" fmla="*/ 66071 h 482845"/>
              <a:gd name="connsiteX90" fmla="*/ 276871 w 537390"/>
              <a:gd name="connsiteY90" fmla="*/ 66372 h 482845"/>
              <a:gd name="connsiteX91" fmla="*/ 274693 w 537390"/>
              <a:gd name="connsiteY91" fmla="*/ 68478 h 482845"/>
              <a:gd name="connsiteX92" fmla="*/ 274693 w 537390"/>
              <a:gd name="connsiteY92" fmla="*/ 70463 h 482845"/>
              <a:gd name="connsiteX93" fmla="*/ 274838 w 537390"/>
              <a:gd name="connsiteY93" fmla="*/ 71245 h 482845"/>
              <a:gd name="connsiteX94" fmla="*/ 275439 w 537390"/>
              <a:gd name="connsiteY94" fmla="*/ 73104 h 482845"/>
              <a:gd name="connsiteX95" fmla="*/ 277087 w 537390"/>
              <a:gd name="connsiteY95" fmla="*/ 76190 h 482845"/>
              <a:gd name="connsiteX96" fmla="*/ 280185 w 537390"/>
              <a:gd name="connsiteY96" fmla="*/ 78512 h 482845"/>
              <a:gd name="connsiteX97" fmla="*/ 281166 w 537390"/>
              <a:gd name="connsiteY97" fmla="*/ 78362 h 482845"/>
              <a:gd name="connsiteX98" fmla="*/ 281605 w 537390"/>
              <a:gd name="connsiteY98" fmla="*/ 77243 h 482845"/>
              <a:gd name="connsiteX99" fmla="*/ 282899 w 537390"/>
              <a:gd name="connsiteY99" fmla="*/ 77273 h 482845"/>
              <a:gd name="connsiteX100" fmla="*/ 287037 w 537390"/>
              <a:gd name="connsiteY100" fmla="*/ 74776 h 482845"/>
              <a:gd name="connsiteX101" fmla="*/ 289853 w 537390"/>
              <a:gd name="connsiteY101" fmla="*/ 73633 h 482845"/>
              <a:gd name="connsiteX102" fmla="*/ 291615 w 537390"/>
              <a:gd name="connsiteY102" fmla="*/ 73146 h 482845"/>
              <a:gd name="connsiteX103" fmla="*/ 291645 w 537390"/>
              <a:gd name="connsiteY103" fmla="*/ 71852 h 482845"/>
              <a:gd name="connsiteX104" fmla="*/ 292608 w 537390"/>
              <a:gd name="connsiteY104" fmla="*/ 69422 h 482845"/>
              <a:gd name="connsiteX105" fmla="*/ 292987 w 537390"/>
              <a:gd name="connsiteY105" fmla="*/ 67118 h 482845"/>
              <a:gd name="connsiteX106" fmla="*/ 294672 w 537390"/>
              <a:gd name="connsiteY106" fmla="*/ 65241 h 482845"/>
              <a:gd name="connsiteX107" fmla="*/ 296608 w 537390"/>
              <a:gd name="connsiteY107" fmla="*/ 66234 h 482845"/>
              <a:gd name="connsiteX108" fmla="*/ 298546 w 537390"/>
              <a:gd name="connsiteY108" fmla="*/ 69007 h 482845"/>
              <a:gd name="connsiteX109" fmla="*/ 298864 w 537390"/>
              <a:gd name="connsiteY109" fmla="*/ 71371 h 482845"/>
              <a:gd name="connsiteX110" fmla="*/ 297523 w 537390"/>
              <a:gd name="connsiteY110" fmla="*/ 74127 h 482845"/>
              <a:gd name="connsiteX111" fmla="*/ 296109 w 537390"/>
              <a:gd name="connsiteY111" fmla="*/ 75588 h 482845"/>
              <a:gd name="connsiteX112" fmla="*/ 295111 w 537390"/>
              <a:gd name="connsiteY112" fmla="*/ 77333 h 482845"/>
              <a:gd name="connsiteX113" fmla="*/ 293691 w 537390"/>
              <a:gd name="connsiteY113" fmla="*/ 78596 h 482845"/>
              <a:gd name="connsiteX114" fmla="*/ 292915 w 537390"/>
              <a:gd name="connsiteY114" fmla="*/ 79030 h 482845"/>
              <a:gd name="connsiteX115" fmla="*/ 290436 w 537390"/>
              <a:gd name="connsiteY115" fmla="*/ 80954 h 482845"/>
              <a:gd name="connsiteX116" fmla="*/ 287777 w 537390"/>
              <a:gd name="connsiteY116" fmla="*/ 83174 h 482845"/>
              <a:gd name="connsiteX117" fmla="*/ 289173 w 537390"/>
              <a:gd name="connsiteY117" fmla="*/ 85183 h 482845"/>
              <a:gd name="connsiteX118" fmla="*/ 290827 w 537390"/>
              <a:gd name="connsiteY118" fmla="*/ 86489 h 482845"/>
              <a:gd name="connsiteX119" fmla="*/ 293877 w 537390"/>
              <a:gd name="connsiteY119" fmla="*/ 87812 h 482845"/>
              <a:gd name="connsiteX120" fmla="*/ 298299 w 537390"/>
              <a:gd name="connsiteY120" fmla="*/ 88871 h 482845"/>
              <a:gd name="connsiteX121" fmla="*/ 302270 w 537390"/>
              <a:gd name="connsiteY121" fmla="*/ 90850 h 482845"/>
              <a:gd name="connsiteX122" fmla="*/ 303653 w 537390"/>
              <a:gd name="connsiteY122" fmla="*/ 92559 h 482845"/>
              <a:gd name="connsiteX123" fmla="*/ 303461 w 537390"/>
              <a:gd name="connsiteY123" fmla="*/ 94556 h 482845"/>
              <a:gd name="connsiteX124" fmla="*/ 301938 w 537390"/>
              <a:gd name="connsiteY124" fmla="*/ 95826 h 482845"/>
              <a:gd name="connsiteX125" fmla="*/ 298064 w 537390"/>
              <a:gd name="connsiteY125" fmla="*/ 95735 h 482845"/>
              <a:gd name="connsiteX126" fmla="*/ 295839 w 537390"/>
              <a:gd name="connsiteY126" fmla="*/ 94953 h 482845"/>
              <a:gd name="connsiteX127" fmla="*/ 293883 w 537390"/>
              <a:gd name="connsiteY127" fmla="*/ 93672 h 482845"/>
              <a:gd name="connsiteX128" fmla="*/ 288469 w 537390"/>
              <a:gd name="connsiteY128" fmla="*/ 86910 h 482845"/>
              <a:gd name="connsiteX129" fmla="*/ 285883 w 537390"/>
              <a:gd name="connsiteY129" fmla="*/ 84865 h 482845"/>
              <a:gd name="connsiteX130" fmla="*/ 285227 w 537390"/>
              <a:gd name="connsiteY130" fmla="*/ 85689 h 482845"/>
              <a:gd name="connsiteX131" fmla="*/ 285124 w 537390"/>
              <a:gd name="connsiteY131" fmla="*/ 89371 h 482845"/>
              <a:gd name="connsiteX132" fmla="*/ 283109 w 537390"/>
              <a:gd name="connsiteY132" fmla="*/ 94436 h 482845"/>
              <a:gd name="connsiteX133" fmla="*/ 283681 w 537390"/>
              <a:gd name="connsiteY133" fmla="*/ 97780 h 482845"/>
              <a:gd name="connsiteX134" fmla="*/ 284438 w 537390"/>
              <a:gd name="connsiteY134" fmla="*/ 99032 h 482845"/>
              <a:gd name="connsiteX135" fmla="*/ 286959 w 537390"/>
              <a:gd name="connsiteY135" fmla="*/ 101577 h 482845"/>
              <a:gd name="connsiteX136" fmla="*/ 288806 w 537390"/>
              <a:gd name="connsiteY136" fmla="*/ 102774 h 482845"/>
              <a:gd name="connsiteX137" fmla="*/ 291958 w 537390"/>
              <a:gd name="connsiteY137" fmla="*/ 104194 h 482845"/>
              <a:gd name="connsiteX138" fmla="*/ 295087 w 537390"/>
              <a:gd name="connsiteY138" fmla="*/ 105216 h 482845"/>
              <a:gd name="connsiteX139" fmla="*/ 298576 w 537390"/>
              <a:gd name="connsiteY139" fmla="*/ 105433 h 482845"/>
              <a:gd name="connsiteX140" fmla="*/ 303539 w 537390"/>
              <a:gd name="connsiteY140" fmla="*/ 101703 h 482845"/>
              <a:gd name="connsiteX141" fmla="*/ 305843 w 537390"/>
              <a:gd name="connsiteY141" fmla="*/ 102076 h 482845"/>
              <a:gd name="connsiteX142" fmla="*/ 307184 w 537390"/>
              <a:gd name="connsiteY142" fmla="*/ 103099 h 482845"/>
              <a:gd name="connsiteX143" fmla="*/ 307702 w 537390"/>
              <a:gd name="connsiteY143" fmla="*/ 103465 h 482845"/>
              <a:gd name="connsiteX144" fmla="*/ 308135 w 537390"/>
              <a:gd name="connsiteY144" fmla="*/ 104139 h 482845"/>
              <a:gd name="connsiteX145" fmla="*/ 308249 w 537390"/>
              <a:gd name="connsiteY145" fmla="*/ 104428 h 482845"/>
              <a:gd name="connsiteX146" fmla="*/ 308412 w 537390"/>
              <a:gd name="connsiteY146" fmla="*/ 105613 h 482845"/>
              <a:gd name="connsiteX147" fmla="*/ 308580 w 537390"/>
              <a:gd name="connsiteY147" fmla="*/ 106997 h 482845"/>
              <a:gd name="connsiteX148" fmla="*/ 307293 w 537390"/>
              <a:gd name="connsiteY148" fmla="*/ 108946 h 482845"/>
              <a:gd name="connsiteX149" fmla="*/ 304501 w 537390"/>
              <a:gd name="connsiteY149" fmla="*/ 110582 h 482845"/>
              <a:gd name="connsiteX150" fmla="*/ 304465 w 537390"/>
              <a:gd name="connsiteY150" fmla="*/ 113662 h 482845"/>
              <a:gd name="connsiteX151" fmla="*/ 303936 w 537390"/>
              <a:gd name="connsiteY151" fmla="*/ 114878 h 482845"/>
              <a:gd name="connsiteX152" fmla="*/ 303485 w 537390"/>
              <a:gd name="connsiteY152" fmla="*/ 117681 h 482845"/>
              <a:gd name="connsiteX153" fmla="*/ 304471 w 537390"/>
              <a:gd name="connsiteY153" fmla="*/ 119420 h 482845"/>
              <a:gd name="connsiteX154" fmla="*/ 306697 w 537390"/>
              <a:gd name="connsiteY154" fmla="*/ 120292 h 482845"/>
              <a:gd name="connsiteX155" fmla="*/ 311895 w 537390"/>
              <a:gd name="connsiteY155" fmla="*/ 120911 h 482845"/>
              <a:gd name="connsiteX156" fmla="*/ 315763 w 537390"/>
              <a:gd name="connsiteY156" fmla="*/ 120809 h 482845"/>
              <a:gd name="connsiteX157" fmla="*/ 318771 w 537390"/>
              <a:gd name="connsiteY157" fmla="*/ 121350 h 482845"/>
              <a:gd name="connsiteX158" fmla="*/ 320335 w 537390"/>
              <a:gd name="connsiteY158" fmla="*/ 119179 h 482845"/>
              <a:gd name="connsiteX159" fmla="*/ 321273 w 537390"/>
              <a:gd name="connsiteY159" fmla="*/ 116153 h 482845"/>
              <a:gd name="connsiteX160" fmla="*/ 321406 w 537390"/>
              <a:gd name="connsiteY160" fmla="*/ 114950 h 482845"/>
              <a:gd name="connsiteX161" fmla="*/ 321598 w 537390"/>
              <a:gd name="connsiteY161" fmla="*/ 114745 h 482845"/>
              <a:gd name="connsiteX162" fmla="*/ 322176 w 537390"/>
              <a:gd name="connsiteY162" fmla="*/ 114414 h 482845"/>
              <a:gd name="connsiteX163" fmla="*/ 323860 w 537390"/>
              <a:gd name="connsiteY163" fmla="*/ 114330 h 482845"/>
              <a:gd name="connsiteX164" fmla="*/ 323728 w 537390"/>
              <a:gd name="connsiteY164" fmla="*/ 115623 h 482845"/>
              <a:gd name="connsiteX165" fmla="*/ 322705 w 537390"/>
              <a:gd name="connsiteY165" fmla="*/ 118752 h 482845"/>
              <a:gd name="connsiteX166" fmla="*/ 321713 w 537390"/>
              <a:gd name="connsiteY166" fmla="*/ 120797 h 482845"/>
              <a:gd name="connsiteX167" fmla="*/ 321279 w 537390"/>
              <a:gd name="connsiteY167" fmla="*/ 121910 h 482845"/>
              <a:gd name="connsiteX168" fmla="*/ 320299 w 537390"/>
              <a:gd name="connsiteY168" fmla="*/ 125928 h 482845"/>
              <a:gd name="connsiteX169" fmla="*/ 318831 w 537390"/>
              <a:gd name="connsiteY169" fmla="*/ 128191 h 482845"/>
              <a:gd name="connsiteX170" fmla="*/ 317050 w 537390"/>
              <a:gd name="connsiteY170" fmla="*/ 130272 h 482845"/>
              <a:gd name="connsiteX171" fmla="*/ 314963 w 537390"/>
              <a:gd name="connsiteY171" fmla="*/ 132065 h 482845"/>
              <a:gd name="connsiteX172" fmla="*/ 313699 w 537390"/>
              <a:gd name="connsiteY172" fmla="*/ 132630 h 482845"/>
              <a:gd name="connsiteX173" fmla="*/ 311197 w 537390"/>
              <a:gd name="connsiteY173" fmla="*/ 130284 h 482845"/>
              <a:gd name="connsiteX174" fmla="*/ 310204 w 537390"/>
              <a:gd name="connsiteY174" fmla="*/ 130332 h 482845"/>
              <a:gd name="connsiteX175" fmla="*/ 308881 w 537390"/>
              <a:gd name="connsiteY175" fmla="*/ 131595 h 482845"/>
              <a:gd name="connsiteX176" fmla="*/ 308748 w 537390"/>
              <a:gd name="connsiteY176" fmla="*/ 132792 h 482845"/>
              <a:gd name="connsiteX177" fmla="*/ 308508 w 537390"/>
              <a:gd name="connsiteY177" fmla="*/ 133797 h 482845"/>
              <a:gd name="connsiteX178" fmla="*/ 308899 w 537390"/>
              <a:gd name="connsiteY178" fmla="*/ 135662 h 482845"/>
              <a:gd name="connsiteX179" fmla="*/ 310998 w 537390"/>
              <a:gd name="connsiteY179" fmla="*/ 137834 h 482845"/>
              <a:gd name="connsiteX180" fmla="*/ 311450 w 537390"/>
              <a:gd name="connsiteY180" fmla="*/ 138904 h 482845"/>
              <a:gd name="connsiteX181" fmla="*/ 309855 w 537390"/>
              <a:gd name="connsiteY181" fmla="*/ 140673 h 482845"/>
              <a:gd name="connsiteX182" fmla="*/ 309675 w 537390"/>
              <a:gd name="connsiteY182" fmla="*/ 142965 h 482845"/>
              <a:gd name="connsiteX183" fmla="*/ 309813 w 537390"/>
              <a:gd name="connsiteY183" fmla="*/ 147327 h 482845"/>
              <a:gd name="connsiteX184" fmla="*/ 308580 w 537390"/>
              <a:gd name="connsiteY184" fmla="*/ 150371 h 482845"/>
              <a:gd name="connsiteX185" fmla="*/ 307816 w 537390"/>
              <a:gd name="connsiteY185" fmla="*/ 150906 h 482845"/>
              <a:gd name="connsiteX186" fmla="*/ 307154 w 537390"/>
              <a:gd name="connsiteY186" fmla="*/ 149649 h 482845"/>
              <a:gd name="connsiteX187" fmla="*/ 306613 w 537390"/>
              <a:gd name="connsiteY187" fmla="*/ 146900 h 482845"/>
              <a:gd name="connsiteX188" fmla="*/ 306703 w 537390"/>
              <a:gd name="connsiteY188" fmla="*/ 144914 h 482845"/>
              <a:gd name="connsiteX189" fmla="*/ 304658 w 537390"/>
              <a:gd name="connsiteY189" fmla="*/ 143729 h 482845"/>
              <a:gd name="connsiteX190" fmla="*/ 302600 w 537390"/>
              <a:gd name="connsiteY190" fmla="*/ 142346 h 482845"/>
              <a:gd name="connsiteX191" fmla="*/ 300591 w 537390"/>
              <a:gd name="connsiteY191" fmla="*/ 141858 h 482845"/>
              <a:gd name="connsiteX192" fmla="*/ 299418 w 537390"/>
              <a:gd name="connsiteY192" fmla="*/ 142219 h 482845"/>
              <a:gd name="connsiteX193" fmla="*/ 298696 w 537390"/>
              <a:gd name="connsiteY193" fmla="*/ 143543 h 482845"/>
              <a:gd name="connsiteX194" fmla="*/ 298395 w 537390"/>
              <a:gd name="connsiteY194" fmla="*/ 145444 h 482845"/>
              <a:gd name="connsiteX195" fmla="*/ 297565 w 537390"/>
              <a:gd name="connsiteY195" fmla="*/ 146587 h 482845"/>
              <a:gd name="connsiteX196" fmla="*/ 297367 w 537390"/>
              <a:gd name="connsiteY196" fmla="*/ 146587 h 482845"/>
              <a:gd name="connsiteX197" fmla="*/ 295815 w 537390"/>
              <a:gd name="connsiteY197" fmla="*/ 145480 h 482845"/>
              <a:gd name="connsiteX198" fmla="*/ 293835 w 537390"/>
              <a:gd name="connsiteY198" fmla="*/ 145588 h 482845"/>
              <a:gd name="connsiteX199" fmla="*/ 291261 w 537390"/>
              <a:gd name="connsiteY199" fmla="*/ 147513 h 482845"/>
              <a:gd name="connsiteX200" fmla="*/ 289498 w 537390"/>
              <a:gd name="connsiteY200" fmla="*/ 149883 h 482845"/>
              <a:gd name="connsiteX201" fmla="*/ 288806 w 537390"/>
              <a:gd name="connsiteY201" fmla="*/ 149920 h 482845"/>
              <a:gd name="connsiteX202" fmla="*/ 287266 w 537390"/>
              <a:gd name="connsiteY202" fmla="*/ 149011 h 482845"/>
              <a:gd name="connsiteX203" fmla="*/ 286171 w 537390"/>
              <a:gd name="connsiteY203" fmla="*/ 148867 h 482845"/>
              <a:gd name="connsiteX204" fmla="*/ 282436 w 537390"/>
              <a:gd name="connsiteY204" fmla="*/ 151447 h 482845"/>
              <a:gd name="connsiteX205" fmla="*/ 281509 w 537390"/>
              <a:gd name="connsiteY205" fmla="*/ 152783 h 482845"/>
              <a:gd name="connsiteX206" fmla="*/ 280907 w 537390"/>
              <a:gd name="connsiteY206" fmla="*/ 156489 h 482845"/>
              <a:gd name="connsiteX207" fmla="*/ 280709 w 537390"/>
              <a:gd name="connsiteY207" fmla="*/ 160170 h 482845"/>
              <a:gd name="connsiteX208" fmla="*/ 281214 w 537390"/>
              <a:gd name="connsiteY208" fmla="*/ 162234 h 482845"/>
              <a:gd name="connsiteX209" fmla="*/ 283025 w 537390"/>
              <a:gd name="connsiteY209" fmla="*/ 164616 h 482845"/>
              <a:gd name="connsiteX210" fmla="*/ 286015 w 537390"/>
              <a:gd name="connsiteY210" fmla="*/ 164760 h 482845"/>
              <a:gd name="connsiteX211" fmla="*/ 288228 w 537390"/>
              <a:gd name="connsiteY211" fmla="*/ 165338 h 482845"/>
              <a:gd name="connsiteX212" fmla="*/ 290996 w 537390"/>
              <a:gd name="connsiteY212" fmla="*/ 165091 h 482845"/>
              <a:gd name="connsiteX213" fmla="*/ 291297 w 537390"/>
              <a:gd name="connsiteY213" fmla="*/ 165175 h 482845"/>
              <a:gd name="connsiteX214" fmla="*/ 291495 w 537390"/>
              <a:gd name="connsiteY214" fmla="*/ 165266 h 482845"/>
              <a:gd name="connsiteX215" fmla="*/ 292915 w 537390"/>
              <a:gd name="connsiteY215" fmla="*/ 163900 h 482845"/>
              <a:gd name="connsiteX216" fmla="*/ 295947 w 537390"/>
              <a:gd name="connsiteY216" fmla="*/ 163046 h 482845"/>
              <a:gd name="connsiteX217" fmla="*/ 300669 w 537390"/>
              <a:gd name="connsiteY217" fmla="*/ 164087 h 482845"/>
              <a:gd name="connsiteX218" fmla="*/ 300585 w 537390"/>
              <a:gd name="connsiteY218" fmla="*/ 160615 h 482845"/>
              <a:gd name="connsiteX219" fmla="*/ 300555 w 537390"/>
              <a:gd name="connsiteY219" fmla="*/ 158137 h 482845"/>
              <a:gd name="connsiteX220" fmla="*/ 298823 w 537390"/>
              <a:gd name="connsiteY220" fmla="*/ 155448 h 482845"/>
              <a:gd name="connsiteX221" fmla="*/ 298732 w 537390"/>
              <a:gd name="connsiteY221" fmla="*/ 153764 h 482845"/>
              <a:gd name="connsiteX222" fmla="*/ 301463 w 537390"/>
              <a:gd name="connsiteY222" fmla="*/ 154714 h 482845"/>
              <a:gd name="connsiteX223" fmla="*/ 304447 w 537390"/>
              <a:gd name="connsiteY223" fmla="*/ 156741 h 482845"/>
              <a:gd name="connsiteX224" fmla="*/ 305747 w 537390"/>
              <a:gd name="connsiteY224" fmla="*/ 156868 h 482845"/>
              <a:gd name="connsiteX225" fmla="*/ 307515 w 537390"/>
              <a:gd name="connsiteY225" fmla="*/ 156483 h 482845"/>
              <a:gd name="connsiteX226" fmla="*/ 307906 w 537390"/>
              <a:gd name="connsiteY226" fmla="*/ 156459 h 482845"/>
              <a:gd name="connsiteX227" fmla="*/ 308003 w 537390"/>
              <a:gd name="connsiteY227" fmla="*/ 160128 h 482845"/>
              <a:gd name="connsiteX228" fmla="*/ 307221 w 537390"/>
              <a:gd name="connsiteY228" fmla="*/ 162252 h 482845"/>
              <a:gd name="connsiteX229" fmla="*/ 305921 w 537390"/>
              <a:gd name="connsiteY229" fmla="*/ 164008 h 482845"/>
              <a:gd name="connsiteX230" fmla="*/ 304862 w 537390"/>
              <a:gd name="connsiteY230" fmla="*/ 164562 h 482845"/>
              <a:gd name="connsiteX231" fmla="*/ 304405 w 537390"/>
              <a:gd name="connsiteY231" fmla="*/ 165380 h 482845"/>
              <a:gd name="connsiteX232" fmla="*/ 304411 w 537390"/>
              <a:gd name="connsiteY232" fmla="*/ 165476 h 482845"/>
              <a:gd name="connsiteX233" fmla="*/ 304592 w 537390"/>
              <a:gd name="connsiteY233" fmla="*/ 167059 h 482845"/>
              <a:gd name="connsiteX234" fmla="*/ 303509 w 537390"/>
              <a:gd name="connsiteY234" fmla="*/ 169098 h 482845"/>
              <a:gd name="connsiteX235" fmla="*/ 298534 w 537390"/>
              <a:gd name="connsiteY235" fmla="*/ 172539 h 482845"/>
              <a:gd name="connsiteX236" fmla="*/ 297132 w 537390"/>
              <a:gd name="connsiteY236" fmla="*/ 174199 h 482845"/>
              <a:gd name="connsiteX237" fmla="*/ 297974 w 537390"/>
              <a:gd name="connsiteY237" fmla="*/ 179012 h 482845"/>
              <a:gd name="connsiteX238" fmla="*/ 297499 w 537390"/>
              <a:gd name="connsiteY238" fmla="*/ 179343 h 482845"/>
              <a:gd name="connsiteX239" fmla="*/ 294924 w 537390"/>
              <a:gd name="connsiteY239" fmla="*/ 179475 h 482845"/>
              <a:gd name="connsiteX240" fmla="*/ 294220 w 537390"/>
              <a:gd name="connsiteY240" fmla="*/ 179313 h 482845"/>
              <a:gd name="connsiteX241" fmla="*/ 293709 w 537390"/>
              <a:gd name="connsiteY241" fmla="*/ 179042 h 482845"/>
              <a:gd name="connsiteX242" fmla="*/ 292265 w 537390"/>
              <a:gd name="connsiteY242" fmla="*/ 177929 h 482845"/>
              <a:gd name="connsiteX243" fmla="*/ 289612 w 537390"/>
              <a:gd name="connsiteY243" fmla="*/ 174693 h 482845"/>
              <a:gd name="connsiteX244" fmla="*/ 288385 w 537390"/>
              <a:gd name="connsiteY244" fmla="*/ 174061 h 482845"/>
              <a:gd name="connsiteX245" fmla="*/ 286322 w 537390"/>
              <a:gd name="connsiteY245" fmla="*/ 174368 h 482845"/>
              <a:gd name="connsiteX246" fmla="*/ 285094 w 537390"/>
              <a:gd name="connsiteY246" fmla="*/ 175625 h 482845"/>
              <a:gd name="connsiteX247" fmla="*/ 284625 w 537390"/>
              <a:gd name="connsiteY247" fmla="*/ 178031 h 482845"/>
              <a:gd name="connsiteX248" fmla="*/ 285708 w 537390"/>
              <a:gd name="connsiteY248" fmla="*/ 179661 h 482845"/>
              <a:gd name="connsiteX249" fmla="*/ 287543 w 537390"/>
              <a:gd name="connsiteY249" fmla="*/ 180660 h 482845"/>
              <a:gd name="connsiteX250" fmla="*/ 296025 w 537390"/>
              <a:gd name="connsiteY250" fmla="*/ 181599 h 482845"/>
              <a:gd name="connsiteX251" fmla="*/ 297048 w 537390"/>
              <a:gd name="connsiteY251" fmla="*/ 182044 h 482845"/>
              <a:gd name="connsiteX252" fmla="*/ 297559 w 537390"/>
              <a:gd name="connsiteY252" fmla="*/ 182417 h 482845"/>
              <a:gd name="connsiteX253" fmla="*/ 298485 w 537390"/>
              <a:gd name="connsiteY253" fmla="*/ 184847 h 482845"/>
              <a:gd name="connsiteX254" fmla="*/ 299189 w 537390"/>
              <a:gd name="connsiteY254" fmla="*/ 185106 h 482845"/>
              <a:gd name="connsiteX255" fmla="*/ 297282 w 537390"/>
              <a:gd name="connsiteY255" fmla="*/ 188481 h 482845"/>
              <a:gd name="connsiteX256" fmla="*/ 294828 w 537390"/>
              <a:gd name="connsiteY256" fmla="*/ 190797 h 482845"/>
              <a:gd name="connsiteX257" fmla="*/ 293168 w 537390"/>
              <a:gd name="connsiteY257" fmla="*/ 191380 h 482845"/>
              <a:gd name="connsiteX258" fmla="*/ 285714 w 537390"/>
              <a:gd name="connsiteY258" fmla="*/ 193065 h 482845"/>
              <a:gd name="connsiteX259" fmla="*/ 283741 w 537390"/>
              <a:gd name="connsiteY259" fmla="*/ 195152 h 482845"/>
              <a:gd name="connsiteX260" fmla="*/ 283290 w 537390"/>
              <a:gd name="connsiteY260" fmla="*/ 195970 h 482845"/>
              <a:gd name="connsiteX261" fmla="*/ 282369 w 537390"/>
              <a:gd name="connsiteY261" fmla="*/ 197408 h 482845"/>
              <a:gd name="connsiteX262" fmla="*/ 282423 w 537390"/>
              <a:gd name="connsiteY262" fmla="*/ 200283 h 482845"/>
              <a:gd name="connsiteX263" fmla="*/ 282123 w 537390"/>
              <a:gd name="connsiteY263" fmla="*/ 202089 h 482845"/>
              <a:gd name="connsiteX264" fmla="*/ 283422 w 537390"/>
              <a:gd name="connsiteY264" fmla="*/ 202317 h 482845"/>
              <a:gd name="connsiteX265" fmla="*/ 283711 w 537390"/>
              <a:gd name="connsiteY265" fmla="*/ 203989 h 482845"/>
              <a:gd name="connsiteX266" fmla="*/ 283717 w 537390"/>
              <a:gd name="connsiteY266" fmla="*/ 204182 h 482845"/>
              <a:gd name="connsiteX267" fmla="*/ 284475 w 537390"/>
              <a:gd name="connsiteY267" fmla="*/ 205337 h 482845"/>
              <a:gd name="connsiteX268" fmla="*/ 281311 w 537390"/>
              <a:gd name="connsiteY268" fmla="*/ 207490 h 482845"/>
              <a:gd name="connsiteX269" fmla="*/ 276690 w 537390"/>
              <a:gd name="connsiteY269" fmla="*/ 213988 h 482845"/>
              <a:gd name="connsiteX270" fmla="*/ 274597 w 537390"/>
              <a:gd name="connsiteY270" fmla="*/ 215684 h 482845"/>
              <a:gd name="connsiteX271" fmla="*/ 271884 w 537390"/>
              <a:gd name="connsiteY271" fmla="*/ 216917 h 482845"/>
              <a:gd name="connsiteX272" fmla="*/ 271523 w 537390"/>
              <a:gd name="connsiteY272" fmla="*/ 217633 h 482845"/>
              <a:gd name="connsiteX273" fmla="*/ 271583 w 537390"/>
              <a:gd name="connsiteY273" fmla="*/ 218818 h 482845"/>
              <a:gd name="connsiteX274" fmla="*/ 272648 w 537390"/>
              <a:gd name="connsiteY274" fmla="*/ 220154 h 482845"/>
              <a:gd name="connsiteX275" fmla="*/ 273688 w 537390"/>
              <a:gd name="connsiteY275" fmla="*/ 221092 h 482845"/>
              <a:gd name="connsiteX276" fmla="*/ 274934 w 537390"/>
              <a:gd name="connsiteY276" fmla="*/ 222115 h 482845"/>
              <a:gd name="connsiteX277" fmla="*/ 275866 w 537390"/>
              <a:gd name="connsiteY277" fmla="*/ 222861 h 482845"/>
              <a:gd name="connsiteX278" fmla="*/ 275704 w 537390"/>
              <a:gd name="connsiteY278" fmla="*/ 223565 h 482845"/>
              <a:gd name="connsiteX279" fmla="*/ 275752 w 537390"/>
              <a:gd name="connsiteY279" fmla="*/ 224455 h 482845"/>
              <a:gd name="connsiteX280" fmla="*/ 275313 w 537390"/>
              <a:gd name="connsiteY280" fmla="*/ 225568 h 482845"/>
              <a:gd name="connsiteX281" fmla="*/ 274663 w 537390"/>
              <a:gd name="connsiteY281" fmla="*/ 226398 h 482845"/>
              <a:gd name="connsiteX282" fmla="*/ 274194 w 537390"/>
              <a:gd name="connsiteY282" fmla="*/ 226922 h 482845"/>
              <a:gd name="connsiteX283" fmla="*/ 273520 w 537390"/>
              <a:gd name="connsiteY283" fmla="*/ 227355 h 482845"/>
              <a:gd name="connsiteX284" fmla="*/ 272738 w 537390"/>
              <a:gd name="connsiteY284" fmla="*/ 227493 h 482845"/>
              <a:gd name="connsiteX285" fmla="*/ 272437 w 537390"/>
              <a:gd name="connsiteY285" fmla="*/ 227511 h 482845"/>
              <a:gd name="connsiteX286" fmla="*/ 272040 w 537390"/>
              <a:gd name="connsiteY286" fmla="*/ 227433 h 482845"/>
              <a:gd name="connsiteX287" fmla="*/ 271132 w 537390"/>
              <a:gd name="connsiteY287" fmla="*/ 227180 h 482845"/>
              <a:gd name="connsiteX288" fmla="*/ 270620 w 537390"/>
              <a:gd name="connsiteY288" fmla="*/ 226910 h 482845"/>
              <a:gd name="connsiteX289" fmla="*/ 270001 w 537390"/>
              <a:gd name="connsiteY289" fmla="*/ 226446 h 482845"/>
              <a:gd name="connsiteX290" fmla="*/ 269676 w 537390"/>
              <a:gd name="connsiteY290" fmla="*/ 225965 h 482845"/>
              <a:gd name="connsiteX291" fmla="*/ 269345 w 537390"/>
              <a:gd name="connsiteY291" fmla="*/ 225291 h 482845"/>
              <a:gd name="connsiteX292" fmla="*/ 269128 w 537390"/>
              <a:gd name="connsiteY292" fmla="*/ 225002 h 482845"/>
              <a:gd name="connsiteX293" fmla="*/ 268906 w 537390"/>
              <a:gd name="connsiteY293" fmla="*/ 224521 h 482845"/>
              <a:gd name="connsiteX294" fmla="*/ 268785 w 537390"/>
              <a:gd name="connsiteY294" fmla="*/ 224028 h 482845"/>
              <a:gd name="connsiteX295" fmla="*/ 268641 w 537390"/>
              <a:gd name="connsiteY295" fmla="*/ 223246 h 482845"/>
              <a:gd name="connsiteX296" fmla="*/ 268521 w 537390"/>
              <a:gd name="connsiteY296" fmla="*/ 222753 h 482845"/>
              <a:gd name="connsiteX297" fmla="*/ 268479 w 537390"/>
              <a:gd name="connsiteY297" fmla="*/ 222061 h 482845"/>
              <a:gd name="connsiteX298" fmla="*/ 268539 w 537390"/>
              <a:gd name="connsiteY298" fmla="*/ 221363 h 482845"/>
              <a:gd name="connsiteX299" fmla="*/ 267384 w 537390"/>
              <a:gd name="connsiteY299" fmla="*/ 218247 h 482845"/>
              <a:gd name="connsiteX300" fmla="*/ 264863 w 537390"/>
              <a:gd name="connsiteY300" fmla="*/ 219372 h 482845"/>
              <a:gd name="connsiteX301" fmla="*/ 262108 w 537390"/>
              <a:gd name="connsiteY301" fmla="*/ 219811 h 482845"/>
              <a:gd name="connsiteX302" fmla="*/ 260568 w 537390"/>
              <a:gd name="connsiteY302" fmla="*/ 220689 h 482845"/>
              <a:gd name="connsiteX303" fmla="*/ 259569 w 537390"/>
              <a:gd name="connsiteY303" fmla="*/ 222530 h 482845"/>
              <a:gd name="connsiteX304" fmla="*/ 259425 w 537390"/>
              <a:gd name="connsiteY304" fmla="*/ 223529 h 482845"/>
              <a:gd name="connsiteX305" fmla="*/ 257891 w 537390"/>
              <a:gd name="connsiteY305" fmla="*/ 233936 h 482845"/>
              <a:gd name="connsiteX306" fmla="*/ 257915 w 537390"/>
              <a:gd name="connsiteY306" fmla="*/ 238201 h 482845"/>
              <a:gd name="connsiteX307" fmla="*/ 260803 w 537390"/>
              <a:gd name="connsiteY307" fmla="*/ 238442 h 482845"/>
              <a:gd name="connsiteX308" fmla="*/ 265002 w 537390"/>
              <a:gd name="connsiteY308" fmla="*/ 237034 h 482845"/>
              <a:gd name="connsiteX309" fmla="*/ 267143 w 537390"/>
              <a:gd name="connsiteY309" fmla="*/ 236324 h 482845"/>
              <a:gd name="connsiteX310" fmla="*/ 270241 w 537390"/>
              <a:gd name="connsiteY310" fmla="*/ 234772 h 482845"/>
              <a:gd name="connsiteX311" fmla="*/ 272918 w 537390"/>
              <a:gd name="connsiteY311" fmla="*/ 234730 h 482845"/>
              <a:gd name="connsiteX312" fmla="*/ 274140 w 537390"/>
              <a:gd name="connsiteY312" fmla="*/ 235259 h 482845"/>
              <a:gd name="connsiteX313" fmla="*/ 274904 w 537390"/>
              <a:gd name="connsiteY313" fmla="*/ 236613 h 482845"/>
              <a:gd name="connsiteX314" fmla="*/ 274543 w 537390"/>
              <a:gd name="connsiteY314" fmla="*/ 237323 h 482845"/>
              <a:gd name="connsiteX315" fmla="*/ 273815 w 537390"/>
              <a:gd name="connsiteY315" fmla="*/ 238556 h 482845"/>
              <a:gd name="connsiteX316" fmla="*/ 272389 w 537390"/>
              <a:gd name="connsiteY316" fmla="*/ 239723 h 482845"/>
              <a:gd name="connsiteX317" fmla="*/ 269820 w 537390"/>
              <a:gd name="connsiteY317" fmla="*/ 239952 h 482845"/>
              <a:gd name="connsiteX318" fmla="*/ 268015 w 537390"/>
              <a:gd name="connsiteY318" fmla="*/ 239651 h 482845"/>
              <a:gd name="connsiteX319" fmla="*/ 266626 w 537390"/>
              <a:gd name="connsiteY319" fmla="*/ 239627 h 482845"/>
              <a:gd name="connsiteX320" fmla="*/ 265326 w 537390"/>
              <a:gd name="connsiteY320" fmla="*/ 239494 h 482845"/>
              <a:gd name="connsiteX321" fmla="*/ 260297 w 537390"/>
              <a:gd name="connsiteY321" fmla="*/ 240060 h 482845"/>
              <a:gd name="connsiteX322" fmla="*/ 257560 w 537390"/>
              <a:gd name="connsiteY322" fmla="*/ 240902 h 482845"/>
              <a:gd name="connsiteX323" fmla="*/ 256844 w 537390"/>
              <a:gd name="connsiteY323" fmla="*/ 242424 h 482845"/>
              <a:gd name="connsiteX324" fmla="*/ 256020 w 537390"/>
              <a:gd name="connsiteY324" fmla="*/ 243760 h 482845"/>
              <a:gd name="connsiteX325" fmla="*/ 253866 w 537390"/>
              <a:gd name="connsiteY325" fmla="*/ 248037 h 482845"/>
              <a:gd name="connsiteX326" fmla="*/ 253614 w 537390"/>
              <a:gd name="connsiteY326" fmla="*/ 250834 h 482845"/>
              <a:gd name="connsiteX327" fmla="*/ 254679 w 537390"/>
              <a:gd name="connsiteY327" fmla="*/ 257825 h 482845"/>
              <a:gd name="connsiteX328" fmla="*/ 255322 w 537390"/>
              <a:gd name="connsiteY328" fmla="*/ 260670 h 482845"/>
              <a:gd name="connsiteX329" fmla="*/ 254967 w 537390"/>
              <a:gd name="connsiteY329" fmla="*/ 265254 h 482845"/>
              <a:gd name="connsiteX330" fmla="*/ 252573 w 537390"/>
              <a:gd name="connsiteY330" fmla="*/ 266867 h 482845"/>
              <a:gd name="connsiteX331" fmla="*/ 251899 w 537390"/>
              <a:gd name="connsiteY331" fmla="*/ 267299 h 482845"/>
              <a:gd name="connsiteX332" fmla="*/ 248915 w 537390"/>
              <a:gd name="connsiteY332" fmla="*/ 267161 h 482845"/>
              <a:gd name="connsiteX333" fmla="*/ 247911 w 537390"/>
              <a:gd name="connsiteY333" fmla="*/ 266915 h 482845"/>
              <a:gd name="connsiteX334" fmla="*/ 245709 w 537390"/>
              <a:gd name="connsiteY334" fmla="*/ 266535 h 482845"/>
              <a:gd name="connsiteX335" fmla="*/ 243784 w 537390"/>
              <a:gd name="connsiteY335" fmla="*/ 265844 h 482845"/>
              <a:gd name="connsiteX336" fmla="*/ 241732 w 537390"/>
              <a:gd name="connsiteY336" fmla="*/ 264562 h 482845"/>
              <a:gd name="connsiteX337" fmla="*/ 240349 w 537390"/>
              <a:gd name="connsiteY337" fmla="*/ 262848 h 482845"/>
              <a:gd name="connsiteX338" fmla="*/ 239826 w 537390"/>
              <a:gd name="connsiteY338" fmla="*/ 262277 h 482845"/>
              <a:gd name="connsiteX339" fmla="*/ 239026 w 537390"/>
              <a:gd name="connsiteY339" fmla="*/ 262120 h 482845"/>
              <a:gd name="connsiteX340" fmla="*/ 236860 w 537390"/>
              <a:gd name="connsiteY340" fmla="*/ 264418 h 482845"/>
              <a:gd name="connsiteX341" fmla="*/ 236342 w 537390"/>
              <a:gd name="connsiteY341" fmla="*/ 265838 h 482845"/>
              <a:gd name="connsiteX342" fmla="*/ 236595 w 537390"/>
              <a:gd name="connsiteY342" fmla="*/ 268798 h 482845"/>
              <a:gd name="connsiteX343" fmla="*/ 237239 w 537390"/>
              <a:gd name="connsiteY343" fmla="*/ 269658 h 482845"/>
              <a:gd name="connsiteX344" fmla="*/ 239122 w 537390"/>
              <a:gd name="connsiteY344" fmla="*/ 271547 h 482845"/>
              <a:gd name="connsiteX345" fmla="*/ 240048 w 537390"/>
              <a:gd name="connsiteY345" fmla="*/ 272190 h 482845"/>
              <a:gd name="connsiteX346" fmla="*/ 241883 w 537390"/>
              <a:gd name="connsiteY346" fmla="*/ 273093 h 482845"/>
              <a:gd name="connsiteX347" fmla="*/ 244259 w 537390"/>
              <a:gd name="connsiteY347" fmla="*/ 272961 h 482845"/>
              <a:gd name="connsiteX348" fmla="*/ 245829 w 537390"/>
              <a:gd name="connsiteY348" fmla="*/ 272684 h 482845"/>
              <a:gd name="connsiteX349" fmla="*/ 246900 w 537390"/>
              <a:gd name="connsiteY349" fmla="*/ 272227 h 482845"/>
              <a:gd name="connsiteX350" fmla="*/ 250666 w 537390"/>
              <a:gd name="connsiteY350" fmla="*/ 270241 h 482845"/>
              <a:gd name="connsiteX351" fmla="*/ 251947 w 537390"/>
              <a:gd name="connsiteY351" fmla="*/ 270079 h 482845"/>
              <a:gd name="connsiteX352" fmla="*/ 253541 w 537390"/>
              <a:gd name="connsiteY352" fmla="*/ 270193 h 482845"/>
              <a:gd name="connsiteX353" fmla="*/ 254564 w 537390"/>
              <a:gd name="connsiteY353" fmla="*/ 270734 h 482845"/>
              <a:gd name="connsiteX354" fmla="*/ 255081 w 537390"/>
              <a:gd name="connsiteY354" fmla="*/ 271102 h 482845"/>
              <a:gd name="connsiteX355" fmla="*/ 255081 w 537390"/>
              <a:gd name="connsiteY355" fmla="*/ 272990 h 482845"/>
              <a:gd name="connsiteX356" fmla="*/ 254961 w 537390"/>
              <a:gd name="connsiteY356" fmla="*/ 274483 h 482845"/>
              <a:gd name="connsiteX357" fmla="*/ 253879 w 537390"/>
              <a:gd name="connsiteY357" fmla="*/ 276528 h 482845"/>
              <a:gd name="connsiteX358" fmla="*/ 253114 w 537390"/>
              <a:gd name="connsiteY358" fmla="*/ 277160 h 482845"/>
              <a:gd name="connsiteX359" fmla="*/ 251887 w 537390"/>
              <a:gd name="connsiteY359" fmla="*/ 278321 h 482845"/>
              <a:gd name="connsiteX360" fmla="*/ 249529 w 537390"/>
              <a:gd name="connsiteY360" fmla="*/ 280727 h 482845"/>
              <a:gd name="connsiteX361" fmla="*/ 246539 w 537390"/>
              <a:gd name="connsiteY361" fmla="*/ 282369 h 482845"/>
              <a:gd name="connsiteX362" fmla="*/ 243922 w 537390"/>
              <a:gd name="connsiteY362" fmla="*/ 283500 h 482845"/>
              <a:gd name="connsiteX363" fmla="*/ 242304 w 537390"/>
              <a:gd name="connsiteY363" fmla="*/ 282989 h 482845"/>
              <a:gd name="connsiteX364" fmla="*/ 238292 w 537390"/>
              <a:gd name="connsiteY364" fmla="*/ 284096 h 482845"/>
              <a:gd name="connsiteX365" fmla="*/ 237660 w 537390"/>
              <a:gd name="connsiteY365" fmla="*/ 285221 h 482845"/>
              <a:gd name="connsiteX366" fmla="*/ 237431 w 537390"/>
              <a:gd name="connsiteY366" fmla="*/ 286622 h 482845"/>
              <a:gd name="connsiteX367" fmla="*/ 237876 w 537390"/>
              <a:gd name="connsiteY367" fmla="*/ 287494 h 482845"/>
              <a:gd name="connsiteX368" fmla="*/ 238791 w 537390"/>
              <a:gd name="connsiteY368" fmla="*/ 287940 h 482845"/>
              <a:gd name="connsiteX369" fmla="*/ 238761 w 537390"/>
              <a:gd name="connsiteY369" fmla="*/ 293005 h 482845"/>
              <a:gd name="connsiteX370" fmla="*/ 239386 w 537390"/>
              <a:gd name="connsiteY370" fmla="*/ 297337 h 482845"/>
              <a:gd name="connsiteX371" fmla="*/ 240337 w 537390"/>
              <a:gd name="connsiteY371" fmla="*/ 300266 h 482845"/>
              <a:gd name="connsiteX372" fmla="*/ 242948 w 537390"/>
              <a:gd name="connsiteY372" fmla="*/ 304694 h 482845"/>
              <a:gd name="connsiteX373" fmla="*/ 246371 w 537390"/>
              <a:gd name="connsiteY373" fmla="*/ 307395 h 482845"/>
              <a:gd name="connsiteX374" fmla="*/ 246924 w 537390"/>
              <a:gd name="connsiteY374" fmla="*/ 308556 h 482845"/>
              <a:gd name="connsiteX375" fmla="*/ 247826 w 537390"/>
              <a:gd name="connsiteY375" fmla="*/ 308610 h 482845"/>
              <a:gd name="connsiteX376" fmla="*/ 248422 w 537390"/>
              <a:gd name="connsiteY376" fmla="*/ 312448 h 482845"/>
              <a:gd name="connsiteX377" fmla="*/ 247905 w 537390"/>
              <a:gd name="connsiteY377" fmla="*/ 313964 h 482845"/>
              <a:gd name="connsiteX378" fmla="*/ 247351 w 537390"/>
              <a:gd name="connsiteY378" fmla="*/ 314788 h 482845"/>
              <a:gd name="connsiteX379" fmla="*/ 243200 w 537390"/>
              <a:gd name="connsiteY379" fmla="*/ 315203 h 482845"/>
              <a:gd name="connsiteX380" fmla="*/ 242093 w 537390"/>
              <a:gd name="connsiteY380" fmla="*/ 314764 h 482845"/>
              <a:gd name="connsiteX381" fmla="*/ 239609 w 537390"/>
              <a:gd name="connsiteY381" fmla="*/ 312911 h 482845"/>
              <a:gd name="connsiteX382" fmla="*/ 237864 w 537390"/>
              <a:gd name="connsiteY382" fmla="*/ 309825 h 482845"/>
              <a:gd name="connsiteX383" fmla="*/ 237485 w 537390"/>
              <a:gd name="connsiteY383" fmla="*/ 308357 h 482845"/>
              <a:gd name="connsiteX384" fmla="*/ 236691 w 537390"/>
              <a:gd name="connsiteY384" fmla="*/ 306510 h 482845"/>
              <a:gd name="connsiteX385" fmla="*/ 236884 w 537390"/>
              <a:gd name="connsiteY385" fmla="*/ 304519 h 482845"/>
              <a:gd name="connsiteX386" fmla="*/ 236126 w 537390"/>
              <a:gd name="connsiteY386" fmla="*/ 303268 h 482845"/>
              <a:gd name="connsiteX387" fmla="*/ 234923 w 537390"/>
              <a:gd name="connsiteY387" fmla="*/ 303129 h 482845"/>
              <a:gd name="connsiteX388" fmla="*/ 232348 w 537390"/>
              <a:gd name="connsiteY388" fmla="*/ 305055 h 482845"/>
              <a:gd name="connsiteX389" fmla="*/ 230802 w 537390"/>
              <a:gd name="connsiteY389" fmla="*/ 307714 h 482845"/>
              <a:gd name="connsiteX390" fmla="*/ 230718 w 537390"/>
              <a:gd name="connsiteY390" fmla="*/ 309903 h 482845"/>
              <a:gd name="connsiteX391" fmla="*/ 232607 w 537390"/>
              <a:gd name="connsiteY391" fmla="*/ 313778 h 482845"/>
              <a:gd name="connsiteX392" fmla="*/ 232883 w 537390"/>
              <a:gd name="connsiteY392" fmla="*/ 313362 h 482845"/>
              <a:gd name="connsiteX393" fmla="*/ 233822 w 537390"/>
              <a:gd name="connsiteY393" fmla="*/ 312322 h 482845"/>
              <a:gd name="connsiteX394" fmla="*/ 234604 w 537390"/>
              <a:gd name="connsiteY394" fmla="*/ 311985 h 482845"/>
              <a:gd name="connsiteX395" fmla="*/ 236114 w 537390"/>
              <a:gd name="connsiteY395" fmla="*/ 312502 h 482845"/>
              <a:gd name="connsiteX396" fmla="*/ 235777 w 537390"/>
              <a:gd name="connsiteY396" fmla="*/ 313609 h 482845"/>
              <a:gd name="connsiteX397" fmla="*/ 235843 w 537390"/>
              <a:gd name="connsiteY397" fmla="*/ 316780 h 482845"/>
              <a:gd name="connsiteX398" fmla="*/ 236577 w 537390"/>
              <a:gd name="connsiteY398" fmla="*/ 319427 h 482845"/>
              <a:gd name="connsiteX399" fmla="*/ 239037 w 537390"/>
              <a:gd name="connsiteY399" fmla="*/ 320882 h 482845"/>
              <a:gd name="connsiteX400" fmla="*/ 239176 w 537390"/>
              <a:gd name="connsiteY400" fmla="*/ 321568 h 482845"/>
              <a:gd name="connsiteX401" fmla="*/ 241017 w 537390"/>
              <a:gd name="connsiteY401" fmla="*/ 322663 h 482845"/>
              <a:gd name="connsiteX402" fmla="*/ 242358 w 537390"/>
              <a:gd name="connsiteY402" fmla="*/ 323685 h 482845"/>
              <a:gd name="connsiteX403" fmla="*/ 243182 w 537390"/>
              <a:gd name="connsiteY403" fmla="*/ 324239 h 482845"/>
              <a:gd name="connsiteX404" fmla="*/ 243501 w 537390"/>
              <a:gd name="connsiteY404" fmla="*/ 324618 h 482845"/>
              <a:gd name="connsiteX405" fmla="*/ 243934 w 537390"/>
              <a:gd name="connsiteY405" fmla="*/ 329064 h 482845"/>
              <a:gd name="connsiteX406" fmla="*/ 243513 w 537390"/>
              <a:gd name="connsiteY406" fmla="*/ 330568 h 482845"/>
              <a:gd name="connsiteX407" fmla="*/ 243080 w 537390"/>
              <a:gd name="connsiteY407" fmla="*/ 331686 h 482845"/>
              <a:gd name="connsiteX408" fmla="*/ 241660 w 537390"/>
              <a:gd name="connsiteY408" fmla="*/ 332950 h 482845"/>
              <a:gd name="connsiteX409" fmla="*/ 240313 w 537390"/>
              <a:gd name="connsiteY409" fmla="*/ 333816 h 482845"/>
              <a:gd name="connsiteX410" fmla="*/ 236427 w 537390"/>
              <a:gd name="connsiteY410" fmla="*/ 335410 h 482845"/>
              <a:gd name="connsiteX411" fmla="*/ 233966 w 537390"/>
              <a:gd name="connsiteY411" fmla="*/ 335837 h 482845"/>
              <a:gd name="connsiteX412" fmla="*/ 231782 w 537390"/>
              <a:gd name="connsiteY412" fmla="*/ 335855 h 482845"/>
              <a:gd name="connsiteX413" fmla="*/ 227595 w 537390"/>
              <a:gd name="connsiteY413" fmla="*/ 335476 h 482845"/>
              <a:gd name="connsiteX414" fmla="*/ 226302 w 537390"/>
              <a:gd name="connsiteY414" fmla="*/ 335350 h 482845"/>
              <a:gd name="connsiteX415" fmla="*/ 223053 w 537390"/>
              <a:gd name="connsiteY415" fmla="*/ 335819 h 482845"/>
              <a:gd name="connsiteX416" fmla="*/ 222013 w 537390"/>
              <a:gd name="connsiteY416" fmla="*/ 336866 h 482845"/>
              <a:gd name="connsiteX417" fmla="*/ 221544 w 537390"/>
              <a:gd name="connsiteY417" fmla="*/ 337384 h 482845"/>
              <a:gd name="connsiteX418" fmla="*/ 221189 w 537390"/>
              <a:gd name="connsiteY418" fmla="*/ 338196 h 482845"/>
              <a:gd name="connsiteX419" fmla="*/ 221128 w 537390"/>
              <a:gd name="connsiteY419" fmla="*/ 338900 h 482845"/>
              <a:gd name="connsiteX420" fmla="*/ 221808 w 537390"/>
              <a:gd name="connsiteY420" fmla="*/ 340548 h 482845"/>
              <a:gd name="connsiteX421" fmla="*/ 223180 w 537390"/>
              <a:gd name="connsiteY421" fmla="*/ 342064 h 482845"/>
              <a:gd name="connsiteX422" fmla="*/ 226416 w 537390"/>
              <a:gd name="connsiteY422" fmla="*/ 343285 h 482845"/>
              <a:gd name="connsiteX423" fmla="*/ 227559 w 537390"/>
              <a:gd name="connsiteY423" fmla="*/ 344217 h 482845"/>
              <a:gd name="connsiteX424" fmla="*/ 228377 w 537390"/>
              <a:gd name="connsiteY424" fmla="*/ 344669 h 482845"/>
              <a:gd name="connsiteX425" fmla="*/ 229508 w 537390"/>
              <a:gd name="connsiteY425" fmla="*/ 345403 h 482845"/>
              <a:gd name="connsiteX426" fmla="*/ 230543 w 537390"/>
              <a:gd name="connsiteY426" fmla="*/ 346245 h 482845"/>
              <a:gd name="connsiteX427" fmla="*/ 231698 w 537390"/>
              <a:gd name="connsiteY427" fmla="*/ 347376 h 482845"/>
              <a:gd name="connsiteX428" fmla="*/ 232661 w 537390"/>
              <a:gd name="connsiteY428" fmla="*/ 348813 h 482845"/>
              <a:gd name="connsiteX429" fmla="*/ 232907 w 537390"/>
              <a:gd name="connsiteY429" fmla="*/ 349692 h 482845"/>
              <a:gd name="connsiteX430" fmla="*/ 233112 w 537390"/>
              <a:gd name="connsiteY430" fmla="*/ 351665 h 482845"/>
              <a:gd name="connsiteX431" fmla="*/ 231722 w 537390"/>
              <a:gd name="connsiteY431" fmla="*/ 355413 h 482845"/>
              <a:gd name="connsiteX432" fmla="*/ 228329 w 537390"/>
              <a:gd name="connsiteY432" fmla="*/ 360749 h 482845"/>
              <a:gd name="connsiteX433" fmla="*/ 227812 w 537390"/>
              <a:gd name="connsiteY433" fmla="*/ 362265 h 482845"/>
              <a:gd name="connsiteX434" fmla="*/ 228510 w 537390"/>
              <a:gd name="connsiteY434" fmla="*/ 364118 h 482845"/>
              <a:gd name="connsiteX435" fmla="*/ 230603 w 537390"/>
              <a:gd name="connsiteY435" fmla="*/ 366193 h 482845"/>
              <a:gd name="connsiteX436" fmla="*/ 233882 w 537390"/>
              <a:gd name="connsiteY436" fmla="*/ 368202 h 482845"/>
              <a:gd name="connsiteX437" fmla="*/ 239266 w 537390"/>
              <a:gd name="connsiteY437" fmla="*/ 372383 h 482845"/>
              <a:gd name="connsiteX438" fmla="*/ 240180 w 537390"/>
              <a:gd name="connsiteY438" fmla="*/ 374718 h 482845"/>
              <a:gd name="connsiteX439" fmla="*/ 239741 w 537390"/>
              <a:gd name="connsiteY439" fmla="*/ 377623 h 482845"/>
              <a:gd name="connsiteX440" fmla="*/ 237720 w 537390"/>
              <a:gd name="connsiteY440" fmla="*/ 380703 h 482845"/>
              <a:gd name="connsiteX441" fmla="*/ 235903 w 537390"/>
              <a:gd name="connsiteY441" fmla="*/ 382087 h 482845"/>
              <a:gd name="connsiteX442" fmla="*/ 230597 w 537390"/>
              <a:gd name="connsiteY442" fmla="*/ 384950 h 482845"/>
              <a:gd name="connsiteX443" fmla="*/ 228781 w 537390"/>
              <a:gd name="connsiteY443" fmla="*/ 386238 h 482845"/>
              <a:gd name="connsiteX444" fmla="*/ 237467 w 537390"/>
              <a:gd name="connsiteY444" fmla="*/ 385384 h 482845"/>
              <a:gd name="connsiteX445" fmla="*/ 242893 w 537390"/>
              <a:gd name="connsiteY445" fmla="*/ 384800 h 482845"/>
              <a:gd name="connsiteX446" fmla="*/ 250804 w 537390"/>
              <a:gd name="connsiteY446" fmla="*/ 384186 h 482845"/>
              <a:gd name="connsiteX447" fmla="*/ 256231 w 537390"/>
              <a:gd name="connsiteY447" fmla="*/ 383603 h 482845"/>
              <a:gd name="connsiteX448" fmla="*/ 262060 w 537390"/>
              <a:gd name="connsiteY448" fmla="*/ 383001 h 482845"/>
              <a:gd name="connsiteX449" fmla="*/ 267582 w 537390"/>
              <a:gd name="connsiteY449" fmla="*/ 382412 h 482845"/>
              <a:gd name="connsiteX450" fmla="*/ 271048 w 537390"/>
              <a:gd name="connsiteY450" fmla="*/ 382129 h 482845"/>
              <a:gd name="connsiteX451" fmla="*/ 271041 w 537390"/>
              <a:gd name="connsiteY451" fmla="*/ 382027 h 482845"/>
              <a:gd name="connsiteX452" fmla="*/ 275385 w 537390"/>
              <a:gd name="connsiteY452" fmla="*/ 381606 h 482845"/>
              <a:gd name="connsiteX453" fmla="*/ 277358 w 537390"/>
              <a:gd name="connsiteY453" fmla="*/ 381401 h 482845"/>
              <a:gd name="connsiteX454" fmla="*/ 288710 w 537390"/>
              <a:gd name="connsiteY454" fmla="*/ 380204 h 482845"/>
              <a:gd name="connsiteX455" fmla="*/ 291176 w 537390"/>
              <a:gd name="connsiteY455" fmla="*/ 379975 h 482845"/>
              <a:gd name="connsiteX456" fmla="*/ 299081 w 537390"/>
              <a:gd name="connsiteY456" fmla="*/ 379163 h 482845"/>
              <a:gd name="connsiteX457" fmla="*/ 303124 w 537390"/>
              <a:gd name="connsiteY457" fmla="*/ 378754 h 482845"/>
              <a:gd name="connsiteX458" fmla="*/ 305590 w 537390"/>
              <a:gd name="connsiteY458" fmla="*/ 378525 h 482845"/>
              <a:gd name="connsiteX459" fmla="*/ 311323 w 537390"/>
              <a:gd name="connsiteY459" fmla="*/ 377924 h 482845"/>
              <a:gd name="connsiteX460" fmla="*/ 313892 w 537390"/>
              <a:gd name="connsiteY460" fmla="*/ 377689 h 482845"/>
              <a:gd name="connsiteX461" fmla="*/ 315468 w 537390"/>
              <a:gd name="connsiteY461" fmla="*/ 377509 h 482845"/>
              <a:gd name="connsiteX462" fmla="*/ 321785 w 537390"/>
              <a:gd name="connsiteY462" fmla="*/ 376877 h 482845"/>
              <a:gd name="connsiteX463" fmla="*/ 328203 w 537390"/>
              <a:gd name="connsiteY463" fmla="*/ 376143 h 482845"/>
              <a:gd name="connsiteX464" fmla="*/ 334719 w 537390"/>
              <a:gd name="connsiteY464" fmla="*/ 375505 h 482845"/>
              <a:gd name="connsiteX465" fmla="*/ 343989 w 537390"/>
              <a:gd name="connsiteY465" fmla="*/ 374423 h 482845"/>
              <a:gd name="connsiteX466" fmla="*/ 345866 w 537390"/>
              <a:gd name="connsiteY466" fmla="*/ 374224 h 482845"/>
              <a:gd name="connsiteX467" fmla="*/ 350209 w 537390"/>
              <a:gd name="connsiteY467" fmla="*/ 373695 h 482845"/>
              <a:gd name="connsiteX468" fmla="*/ 352483 w 537390"/>
              <a:gd name="connsiteY468" fmla="*/ 373575 h 482845"/>
              <a:gd name="connsiteX469" fmla="*/ 354360 w 537390"/>
              <a:gd name="connsiteY469" fmla="*/ 373376 h 482845"/>
              <a:gd name="connsiteX470" fmla="*/ 356526 w 537390"/>
              <a:gd name="connsiteY470" fmla="*/ 373063 h 482845"/>
              <a:gd name="connsiteX471" fmla="*/ 359883 w 537390"/>
              <a:gd name="connsiteY471" fmla="*/ 372690 h 482845"/>
              <a:gd name="connsiteX472" fmla="*/ 370440 w 537390"/>
              <a:gd name="connsiteY472" fmla="*/ 371541 h 482845"/>
              <a:gd name="connsiteX473" fmla="*/ 374495 w 537390"/>
              <a:gd name="connsiteY473" fmla="*/ 371228 h 482845"/>
              <a:gd name="connsiteX474" fmla="*/ 392253 w 537390"/>
              <a:gd name="connsiteY474" fmla="*/ 369201 h 482845"/>
              <a:gd name="connsiteX475" fmla="*/ 404490 w 537390"/>
              <a:gd name="connsiteY475" fmla="*/ 367757 h 482845"/>
              <a:gd name="connsiteX476" fmla="*/ 406956 w 537390"/>
              <a:gd name="connsiteY476" fmla="*/ 367534 h 482845"/>
              <a:gd name="connsiteX477" fmla="*/ 411197 w 537390"/>
              <a:gd name="connsiteY477" fmla="*/ 367011 h 482845"/>
              <a:gd name="connsiteX478" fmla="*/ 414163 w 537390"/>
              <a:gd name="connsiteY478" fmla="*/ 366759 h 482845"/>
              <a:gd name="connsiteX479" fmla="*/ 416034 w 537390"/>
              <a:gd name="connsiteY479" fmla="*/ 366560 h 482845"/>
              <a:gd name="connsiteX480" fmla="*/ 416726 w 537390"/>
              <a:gd name="connsiteY480" fmla="*/ 366422 h 482845"/>
              <a:gd name="connsiteX481" fmla="*/ 419096 w 537390"/>
              <a:gd name="connsiteY481" fmla="*/ 366199 h 482845"/>
              <a:gd name="connsiteX482" fmla="*/ 420378 w 537390"/>
              <a:gd name="connsiteY482" fmla="*/ 366031 h 482845"/>
              <a:gd name="connsiteX483" fmla="*/ 424715 w 537390"/>
              <a:gd name="connsiteY483" fmla="*/ 365507 h 482845"/>
              <a:gd name="connsiteX484" fmla="*/ 428264 w 537390"/>
              <a:gd name="connsiteY484" fmla="*/ 365026 h 482845"/>
              <a:gd name="connsiteX485" fmla="*/ 433197 w 537390"/>
              <a:gd name="connsiteY485" fmla="*/ 364467 h 482845"/>
              <a:gd name="connsiteX486" fmla="*/ 435369 w 537390"/>
              <a:gd name="connsiteY486" fmla="*/ 364250 h 482845"/>
              <a:gd name="connsiteX487" fmla="*/ 437931 w 537390"/>
              <a:gd name="connsiteY487" fmla="*/ 363919 h 482845"/>
              <a:gd name="connsiteX488" fmla="*/ 441487 w 537390"/>
              <a:gd name="connsiteY488" fmla="*/ 363534 h 482845"/>
              <a:gd name="connsiteX489" fmla="*/ 445138 w 537390"/>
              <a:gd name="connsiteY489" fmla="*/ 363143 h 482845"/>
              <a:gd name="connsiteX490" fmla="*/ 447701 w 537390"/>
              <a:gd name="connsiteY490" fmla="*/ 362812 h 482845"/>
              <a:gd name="connsiteX491" fmla="*/ 452929 w 537390"/>
              <a:gd name="connsiteY491" fmla="*/ 362138 h 482845"/>
              <a:gd name="connsiteX492" fmla="*/ 458752 w 537390"/>
              <a:gd name="connsiteY492" fmla="*/ 361537 h 482845"/>
              <a:gd name="connsiteX493" fmla="*/ 462500 w 537390"/>
              <a:gd name="connsiteY493" fmla="*/ 361038 h 482845"/>
              <a:gd name="connsiteX494" fmla="*/ 468817 w 537390"/>
              <a:gd name="connsiteY494" fmla="*/ 360310 h 482845"/>
              <a:gd name="connsiteX495" fmla="*/ 471770 w 537390"/>
              <a:gd name="connsiteY495" fmla="*/ 359955 h 482845"/>
              <a:gd name="connsiteX496" fmla="*/ 474140 w 537390"/>
              <a:gd name="connsiteY496" fmla="*/ 359732 h 482845"/>
              <a:gd name="connsiteX497" fmla="*/ 480944 w 537390"/>
              <a:gd name="connsiteY497" fmla="*/ 358878 h 482845"/>
              <a:gd name="connsiteX498" fmla="*/ 484494 w 537390"/>
              <a:gd name="connsiteY498" fmla="*/ 358493 h 482845"/>
              <a:gd name="connsiteX499" fmla="*/ 491201 w 537390"/>
              <a:gd name="connsiteY499" fmla="*/ 357645 h 482845"/>
              <a:gd name="connsiteX500" fmla="*/ 492681 w 537390"/>
              <a:gd name="connsiteY500" fmla="*/ 357464 h 482845"/>
              <a:gd name="connsiteX501" fmla="*/ 495545 w 537390"/>
              <a:gd name="connsiteY501" fmla="*/ 357115 h 482845"/>
              <a:gd name="connsiteX502" fmla="*/ 498896 w 537390"/>
              <a:gd name="connsiteY502" fmla="*/ 356742 h 482845"/>
              <a:gd name="connsiteX503" fmla="*/ 514681 w 537390"/>
              <a:gd name="connsiteY503" fmla="*/ 354817 h 482845"/>
              <a:gd name="connsiteX504" fmla="*/ 516353 w 537390"/>
              <a:gd name="connsiteY504" fmla="*/ 354637 h 482845"/>
              <a:gd name="connsiteX505" fmla="*/ 520793 w 537390"/>
              <a:gd name="connsiteY505" fmla="*/ 354096 h 482845"/>
              <a:gd name="connsiteX506" fmla="*/ 524938 w 537390"/>
              <a:gd name="connsiteY506" fmla="*/ 353584 h 482845"/>
              <a:gd name="connsiteX507" fmla="*/ 527404 w 537390"/>
              <a:gd name="connsiteY507" fmla="*/ 353355 h 482845"/>
              <a:gd name="connsiteX508" fmla="*/ 532433 w 537390"/>
              <a:gd name="connsiteY508" fmla="*/ 352694 h 482845"/>
              <a:gd name="connsiteX509" fmla="*/ 532957 w 537390"/>
              <a:gd name="connsiteY509" fmla="*/ 353163 h 482845"/>
              <a:gd name="connsiteX510" fmla="*/ 534491 w 537390"/>
              <a:gd name="connsiteY510" fmla="*/ 352188 h 482845"/>
              <a:gd name="connsiteX511" fmla="*/ 536163 w 537390"/>
              <a:gd name="connsiteY511" fmla="*/ 351899 h 482845"/>
              <a:gd name="connsiteX512" fmla="*/ 536488 w 537390"/>
              <a:gd name="connsiteY512" fmla="*/ 352381 h 482845"/>
              <a:gd name="connsiteX513" fmla="*/ 535321 w 537390"/>
              <a:gd name="connsiteY513" fmla="*/ 352838 h 482845"/>
              <a:gd name="connsiteX514" fmla="*/ 535423 w 537390"/>
              <a:gd name="connsiteY514" fmla="*/ 352934 h 482845"/>
              <a:gd name="connsiteX515" fmla="*/ 535544 w 537390"/>
              <a:gd name="connsiteY515" fmla="*/ 353422 h 482845"/>
              <a:gd name="connsiteX516" fmla="*/ 536554 w 537390"/>
              <a:gd name="connsiteY516" fmla="*/ 353668 h 482845"/>
              <a:gd name="connsiteX517" fmla="*/ 536512 w 537390"/>
              <a:gd name="connsiteY517" fmla="*/ 356646 h 482845"/>
              <a:gd name="connsiteX518" fmla="*/ 535766 w 537390"/>
              <a:gd name="connsiteY518" fmla="*/ 357579 h 482845"/>
              <a:gd name="connsiteX519" fmla="*/ 537391 w 537390"/>
              <a:gd name="connsiteY519" fmla="*/ 358288 h 482845"/>
              <a:gd name="connsiteX520" fmla="*/ 536043 w 537390"/>
              <a:gd name="connsiteY520" fmla="*/ 359052 h 482845"/>
              <a:gd name="connsiteX521" fmla="*/ 535020 w 537390"/>
              <a:gd name="connsiteY521" fmla="*/ 360400 h 482845"/>
              <a:gd name="connsiteX522" fmla="*/ 533306 w 537390"/>
              <a:gd name="connsiteY522" fmla="*/ 363667 h 482845"/>
              <a:gd name="connsiteX523" fmla="*/ 534587 w 537390"/>
              <a:gd name="connsiteY523" fmla="*/ 365291 h 482845"/>
              <a:gd name="connsiteX524" fmla="*/ 534172 w 537390"/>
              <a:gd name="connsiteY524" fmla="*/ 366897 h 482845"/>
              <a:gd name="connsiteX525" fmla="*/ 535496 w 537390"/>
              <a:gd name="connsiteY525" fmla="*/ 367523 h 482845"/>
              <a:gd name="connsiteX526" fmla="*/ 534900 w 537390"/>
              <a:gd name="connsiteY526" fmla="*/ 369436 h 482845"/>
              <a:gd name="connsiteX527" fmla="*/ 533396 w 537390"/>
              <a:gd name="connsiteY527" fmla="*/ 369123 h 482845"/>
              <a:gd name="connsiteX528" fmla="*/ 532644 w 537390"/>
              <a:gd name="connsiteY528" fmla="*/ 369857 h 482845"/>
              <a:gd name="connsiteX529" fmla="*/ 532656 w 537390"/>
              <a:gd name="connsiteY529" fmla="*/ 370158 h 482845"/>
              <a:gd name="connsiteX530" fmla="*/ 534130 w 537390"/>
              <a:gd name="connsiteY530" fmla="*/ 371764 h 482845"/>
              <a:gd name="connsiteX531" fmla="*/ 533589 w 537390"/>
              <a:gd name="connsiteY531" fmla="*/ 372787 h 482845"/>
              <a:gd name="connsiteX532" fmla="*/ 531681 w 537390"/>
              <a:gd name="connsiteY532" fmla="*/ 372389 h 482845"/>
              <a:gd name="connsiteX533" fmla="*/ 531850 w 537390"/>
              <a:gd name="connsiteY533" fmla="*/ 373671 h 482845"/>
              <a:gd name="connsiteX534" fmla="*/ 532271 w 537390"/>
              <a:gd name="connsiteY534" fmla="*/ 376125 h 482845"/>
              <a:gd name="connsiteX535" fmla="*/ 531272 w 537390"/>
              <a:gd name="connsiteY535" fmla="*/ 375884 h 482845"/>
              <a:gd name="connsiteX536" fmla="*/ 531020 w 537390"/>
              <a:gd name="connsiteY536" fmla="*/ 376787 h 482845"/>
              <a:gd name="connsiteX537" fmla="*/ 533107 w 537390"/>
              <a:gd name="connsiteY537" fmla="*/ 378664 h 482845"/>
              <a:gd name="connsiteX538" fmla="*/ 532716 w 537390"/>
              <a:gd name="connsiteY538" fmla="*/ 380769 h 482845"/>
              <a:gd name="connsiteX539" fmla="*/ 530659 w 537390"/>
              <a:gd name="connsiteY539" fmla="*/ 381178 h 482845"/>
              <a:gd name="connsiteX540" fmla="*/ 531399 w 537390"/>
              <a:gd name="connsiteY540" fmla="*/ 382129 h 482845"/>
              <a:gd name="connsiteX541" fmla="*/ 531519 w 537390"/>
              <a:gd name="connsiteY541" fmla="*/ 382520 h 482845"/>
              <a:gd name="connsiteX542" fmla="*/ 531531 w 537390"/>
              <a:gd name="connsiteY542" fmla="*/ 382719 h 482845"/>
              <a:gd name="connsiteX543" fmla="*/ 531134 w 537390"/>
              <a:gd name="connsiteY543" fmla="*/ 382737 h 482845"/>
              <a:gd name="connsiteX544" fmla="*/ 530833 w 537390"/>
              <a:gd name="connsiteY544" fmla="*/ 382652 h 482845"/>
              <a:gd name="connsiteX545" fmla="*/ 530617 w 537390"/>
              <a:gd name="connsiteY545" fmla="*/ 382369 h 482845"/>
              <a:gd name="connsiteX546" fmla="*/ 530196 w 537390"/>
              <a:gd name="connsiteY546" fmla="*/ 385570 h 482845"/>
              <a:gd name="connsiteX547" fmla="*/ 531261 w 537390"/>
              <a:gd name="connsiteY547" fmla="*/ 385113 h 482845"/>
              <a:gd name="connsiteX548" fmla="*/ 531320 w 537390"/>
              <a:gd name="connsiteY548" fmla="*/ 386202 h 482845"/>
              <a:gd name="connsiteX549" fmla="*/ 530851 w 537390"/>
              <a:gd name="connsiteY549" fmla="*/ 386821 h 482845"/>
              <a:gd name="connsiteX550" fmla="*/ 531994 w 537390"/>
              <a:gd name="connsiteY550" fmla="*/ 387657 h 482845"/>
              <a:gd name="connsiteX551" fmla="*/ 531333 w 537390"/>
              <a:gd name="connsiteY551" fmla="*/ 388289 h 482845"/>
              <a:gd name="connsiteX552" fmla="*/ 530304 w 537390"/>
              <a:gd name="connsiteY552" fmla="*/ 387645 h 482845"/>
              <a:gd name="connsiteX553" fmla="*/ 528938 w 537390"/>
              <a:gd name="connsiteY553" fmla="*/ 388115 h 482845"/>
              <a:gd name="connsiteX554" fmla="*/ 529498 w 537390"/>
              <a:gd name="connsiteY554" fmla="*/ 389378 h 482845"/>
              <a:gd name="connsiteX555" fmla="*/ 528656 w 537390"/>
              <a:gd name="connsiteY555" fmla="*/ 390220 h 482845"/>
              <a:gd name="connsiteX556" fmla="*/ 528698 w 537390"/>
              <a:gd name="connsiteY556" fmla="*/ 391105 h 482845"/>
              <a:gd name="connsiteX557" fmla="*/ 527837 w 537390"/>
              <a:gd name="connsiteY557" fmla="*/ 391748 h 482845"/>
              <a:gd name="connsiteX558" fmla="*/ 527013 w 537390"/>
              <a:gd name="connsiteY558" fmla="*/ 391195 h 482845"/>
              <a:gd name="connsiteX559" fmla="*/ 526821 w 537390"/>
              <a:gd name="connsiteY559" fmla="*/ 391303 h 482845"/>
              <a:gd name="connsiteX560" fmla="*/ 527561 w 537390"/>
              <a:gd name="connsiteY560" fmla="*/ 392157 h 482845"/>
              <a:gd name="connsiteX561" fmla="*/ 528180 w 537390"/>
              <a:gd name="connsiteY561" fmla="*/ 392621 h 482845"/>
              <a:gd name="connsiteX562" fmla="*/ 528319 w 537390"/>
              <a:gd name="connsiteY562" fmla="*/ 393306 h 482845"/>
              <a:gd name="connsiteX563" fmla="*/ 528517 w 537390"/>
              <a:gd name="connsiteY563" fmla="*/ 393300 h 482845"/>
              <a:gd name="connsiteX564" fmla="*/ 528710 w 537390"/>
              <a:gd name="connsiteY564" fmla="*/ 393192 h 482845"/>
              <a:gd name="connsiteX565" fmla="*/ 528686 w 537390"/>
              <a:gd name="connsiteY565" fmla="*/ 392795 h 482845"/>
              <a:gd name="connsiteX566" fmla="*/ 528782 w 537390"/>
              <a:gd name="connsiteY566" fmla="*/ 392687 h 482845"/>
              <a:gd name="connsiteX567" fmla="*/ 529083 w 537390"/>
              <a:gd name="connsiteY567" fmla="*/ 392771 h 482845"/>
              <a:gd name="connsiteX568" fmla="*/ 529101 w 537390"/>
              <a:gd name="connsiteY568" fmla="*/ 393071 h 482845"/>
              <a:gd name="connsiteX569" fmla="*/ 529016 w 537390"/>
              <a:gd name="connsiteY569" fmla="*/ 393373 h 482845"/>
              <a:gd name="connsiteX570" fmla="*/ 528926 w 537390"/>
              <a:gd name="connsiteY570" fmla="*/ 393577 h 482845"/>
              <a:gd name="connsiteX571" fmla="*/ 527964 w 537390"/>
              <a:gd name="connsiteY571" fmla="*/ 394118 h 482845"/>
              <a:gd name="connsiteX572" fmla="*/ 527663 w 537390"/>
              <a:gd name="connsiteY572" fmla="*/ 394136 h 482845"/>
              <a:gd name="connsiteX573" fmla="*/ 527549 w 537390"/>
              <a:gd name="connsiteY573" fmla="*/ 393848 h 482845"/>
              <a:gd name="connsiteX574" fmla="*/ 527513 w 537390"/>
              <a:gd name="connsiteY574" fmla="*/ 393150 h 482845"/>
              <a:gd name="connsiteX575" fmla="*/ 526995 w 537390"/>
              <a:gd name="connsiteY575" fmla="*/ 392687 h 482845"/>
              <a:gd name="connsiteX576" fmla="*/ 526147 w 537390"/>
              <a:gd name="connsiteY576" fmla="*/ 393523 h 482845"/>
              <a:gd name="connsiteX577" fmla="*/ 526273 w 537390"/>
              <a:gd name="connsiteY577" fmla="*/ 394112 h 482845"/>
              <a:gd name="connsiteX578" fmla="*/ 526604 w 537390"/>
              <a:gd name="connsiteY578" fmla="*/ 394690 h 482845"/>
              <a:gd name="connsiteX579" fmla="*/ 526610 w 537390"/>
              <a:gd name="connsiteY579" fmla="*/ 394888 h 482845"/>
              <a:gd name="connsiteX580" fmla="*/ 526532 w 537390"/>
              <a:gd name="connsiteY580" fmla="*/ 395291 h 482845"/>
              <a:gd name="connsiteX581" fmla="*/ 526159 w 537390"/>
              <a:gd name="connsiteY581" fmla="*/ 395707 h 482845"/>
              <a:gd name="connsiteX582" fmla="*/ 525870 w 537390"/>
              <a:gd name="connsiteY582" fmla="*/ 395917 h 482845"/>
              <a:gd name="connsiteX583" fmla="*/ 525569 w 537390"/>
              <a:gd name="connsiteY583" fmla="*/ 395737 h 482845"/>
              <a:gd name="connsiteX584" fmla="*/ 525449 w 537390"/>
              <a:gd name="connsiteY584" fmla="*/ 395346 h 482845"/>
              <a:gd name="connsiteX585" fmla="*/ 525245 w 537390"/>
              <a:gd name="connsiteY585" fmla="*/ 395255 h 482845"/>
              <a:gd name="connsiteX586" fmla="*/ 525052 w 537390"/>
              <a:gd name="connsiteY586" fmla="*/ 395466 h 482845"/>
              <a:gd name="connsiteX587" fmla="*/ 524884 w 537390"/>
              <a:gd name="connsiteY587" fmla="*/ 395971 h 482845"/>
              <a:gd name="connsiteX588" fmla="*/ 525100 w 537390"/>
              <a:gd name="connsiteY588" fmla="*/ 396356 h 482845"/>
              <a:gd name="connsiteX589" fmla="*/ 525317 w 537390"/>
              <a:gd name="connsiteY589" fmla="*/ 396645 h 482845"/>
              <a:gd name="connsiteX590" fmla="*/ 525539 w 537390"/>
              <a:gd name="connsiteY590" fmla="*/ 397126 h 482845"/>
              <a:gd name="connsiteX591" fmla="*/ 525557 w 537390"/>
              <a:gd name="connsiteY591" fmla="*/ 397523 h 482845"/>
              <a:gd name="connsiteX592" fmla="*/ 525389 w 537390"/>
              <a:gd name="connsiteY592" fmla="*/ 398029 h 482845"/>
              <a:gd name="connsiteX593" fmla="*/ 525010 w 537390"/>
              <a:gd name="connsiteY593" fmla="*/ 398347 h 482845"/>
              <a:gd name="connsiteX594" fmla="*/ 524902 w 537390"/>
              <a:gd name="connsiteY594" fmla="*/ 398155 h 482845"/>
              <a:gd name="connsiteX595" fmla="*/ 524824 w 537390"/>
              <a:gd name="connsiteY595" fmla="*/ 398558 h 482845"/>
              <a:gd name="connsiteX596" fmla="*/ 525467 w 537390"/>
              <a:gd name="connsiteY596" fmla="*/ 399515 h 482845"/>
              <a:gd name="connsiteX597" fmla="*/ 526075 w 537390"/>
              <a:gd name="connsiteY597" fmla="*/ 399779 h 482845"/>
              <a:gd name="connsiteX598" fmla="*/ 526195 w 537390"/>
              <a:gd name="connsiteY598" fmla="*/ 400074 h 482845"/>
              <a:gd name="connsiteX599" fmla="*/ 526009 w 537390"/>
              <a:gd name="connsiteY599" fmla="*/ 400375 h 482845"/>
              <a:gd name="connsiteX600" fmla="*/ 526610 w 537390"/>
              <a:gd name="connsiteY600" fmla="*/ 400447 h 482845"/>
              <a:gd name="connsiteX601" fmla="*/ 526646 w 537390"/>
              <a:gd name="connsiteY601" fmla="*/ 403124 h 482845"/>
              <a:gd name="connsiteX602" fmla="*/ 528066 w 537390"/>
              <a:gd name="connsiteY602" fmla="*/ 403648 h 482845"/>
              <a:gd name="connsiteX603" fmla="*/ 526502 w 537390"/>
              <a:gd name="connsiteY603" fmla="*/ 404027 h 482845"/>
              <a:gd name="connsiteX604" fmla="*/ 525311 w 537390"/>
              <a:gd name="connsiteY604" fmla="*/ 404087 h 482845"/>
              <a:gd name="connsiteX605" fmla="*/ 525028 w 537390"/>
              <a:gd name="connsiteY605" fmla="*/ 404400 h 482845"/>
              <a:gd name="connsiteX606" fmla="*/ 524848 w 537390"/>
              <a:gd name="connsiteY606" fmla="*/ 404706 h 482845"/>
              <a:gd name="connsiteX607" fmla="*/ 525058 w 537390"/>
              <a:gd name="connsiteY607" fmla="*/ 404995 h 482845"/>
              <a:gd name="connsiteX608" fmla="*/ 525557 w 537390"/>
              <a:gd name="connsiteY608" fmla="*/ 404971 h 482845"/>
              <a:gd name="connsiteX609" fmla="*/ 526039 w 537390"/>
              <a:gd name="connsiteY609" fmla="*/ 404742 h 482845"/>
              <a:gd name="connsiteX610" fmla="*/ 526442 w 537390"/>
              <a:gd name="connsiteY610" fmla="*/ 404820 h 482845"/>
              <a:gd name="connsiteX611" fmla="*/ 526454 w 537390"/>
              <a:gd name="connsiteY611" fmla="*/ 405019 h 482845"/>
              <a:gd name="connsiteX612" fmla="*/ 526171 w 537390"/>
              <a:gd name="connsiteY612" fmla="*/ 405332 h 482845"/>
              <a:gd name="connsiteX613" fmla="*/ 525479 w 537390"/>
              <a:gd name="connsiteY613" fmla="*/ 405368 h 482845"/>
              <a:gd name="connsiteX614" fmla="*/ 525185 w 537390"/>
              <a:gd name="connsiteY614" fmla="*/ 405488 h 482845"/>
              <a:gd name="connsiteX615" fmla="*/ 525004 w 537390"/>
              <a:gd name="connsiteY615" fmla="*/ 405789 h 482845"/>
              <a:gd name="connsiteX616" fmla="*/ 525112 w 537390"/>
              <a:gd name="connsiteY616" fmla="*/ 405982 h 482845"/>
              <a:gd name="connsiteX617" fmla="*/ 525413 w 537390"/>
              <a:gd name="connsiteY617" fmla="*/ 406066 h 482845"/>
              <a:gd name="connsiteX618" fmla="*/ 525804 w 537390"/>
              <a:gd name="connsiteY618" fmla="*/ 405945 h 482845"/>
              <a:gd name="connsiteX619" fmla="*/ 526779 w 537390"/>
              <a:gd name="connsiteY619" fmla="*/ 405597 h 482845"/>
              <a:gd name="connsiteX620" fmla="*/ 526887 w 537390"/>
              <a:gd name="connsiteY620" fmla="*/ 405789 h 482845"/>
              <a:gd name="connsiteX621" fmla="*/ 526418 w 537390"/>
              <a:gd name="connsiteY621" fmla="*/ 406313 h 482845"/>
              <a:gd name="connsiteX622" fmla="*/ 526039 w 537390"/>
              <a:gd name="connsiteY622" fmla="*/ 406631 h 482845"/>
              <a:gd name="connsiteX623" fmla="*/ 526057 w 537390"/>
              <a:gd name="connsiteY623" fmla="*/ 406932 h 482845"/>
              <a:gd name="connsiteX624" fmla="*/ 526394 w 537390"/>
              <a:gd name="connsiteY624" fmla="*/ 407702 h 482845"/>
              <a:gd name="connsiteX625" fmla="*/ 526406 w 537390"/>
              <a:gd name="connsiteY625" fmla="*/ 407901 h 482845"/>
              <a:gd name="connsiteX626" fmla="*/ 526219 w 537390"/>
              <a:gd name="connsiteY626" fmla="*/ 408111 h 482845"/>
              <a:gd name="connsiteX627" fmla="*/ 525521 w 537390"/>
              <a:gd name="connsiteY627" fmla="*/ 408147 h 482845"/>
              <a:gd name="connsiteX628" fmla="*/ 525323 w 537390"/>
              <a:gd name="connsiteY628" fmla="*/ 408057 h 482845"/>
              <a:gd name="connsiteX629" fmla="*/ 525112 w 537390"/>
              <a:gd name="connsiteY629" fmla="*/ 407870 h 482845"/>
              <a:gd name="connsiteX630" fmla="*/ 524781 w 537390"/>
              <a:gd name="connsiteY630" fmla="*/ 407293 h 482845"/>
              <a:gd name="connsiteX631" fmla="*/ 524583 w 537390"/>
              <a:gd name="connsiteY631" fmla="*/ 407203 h 482845"/>
              <a:gd name="connsiteX632" fmla="*/ 524288 w 537390"/>
              <a:gd name="connsiteY632" fmla="*/ 407323 h 482845"/>
              <a:gd name="connsiteX633" fmla="*/ 524300 w 537390"/>
              <a:gd name="connsiteY633" fmla="*/ 407515 h 482845"/>
              <a:gd name="connsiteX634" fmla="*/ 524625 w 537390"/>
              <a:gd name="connsiteY634" fmla="*/ 408093 h 482845"/>
              <a:gd name="connsiteX635" fmla="*/ 524872 w 537390"/>
              <a:gd name="connsiteY635" fmla="*/ 408977 h 482845"/>
              <a:gd name="connsiteX636" fmla="*/ 524703 w 537390"/>
              <a:gd name="connsiteY636" fmla="*/ 409483 h 482845"/>
              <a:gd name="connsiteX637" fmla="*/ 524222 w 537390"/>
              <a:gd name="connsiteY637" fmla="*/ 409801 h 482845"/>
              <a:gd name="connsiteX638" fmla="*/ 523933 w 537390"/>
              <a:gd name="connsiteY638" fmla="*/ 410018 h 482845"/>
              <a:gd name="connsiteX639" fmla="*/ 524060 w 537390"/>
              <a:gd name="connsiteY639" fmla="*/ 410505 h 482845"/>
              <a:gd name="connsiteX640" fmla="*/ 524469 w 537390"/>
              <a:gd name="connsiteY640" fmla="*/ 410782 h 482845"/>
              <a:gd name="connsiteX641" fmla="*/ 524763 w 537390"/>
              <a:gd name="connsiteY641" fmla="*/ 410668 h 482845"/>
              <a:gd name="connsiteX642" fmla="*/ 525142 w 537390"/>
              <a:gd name="connsiteY642" fmla="*/ 410349 h 482845"/>
              <a:gd name="connsiteX643" fmla="*/ 525347 w 537390"/>
              <a:gd name="connsiteY643" fmla="*/ 410439 h 482845"/>
              <a:gd name="connsiteX644" fmla="*/ 525780 w 537390"/>
              <a:gd name="connsiteY644" fmla="*/ 411113 h 482845"/>
              <a:gd name="connsiteX645" fmla="*/ 525870 w 537390"/>
              <a:gd name="connsiteY645" fmla="*/ 412894 h 482845"/>
              <a:gd name="connsiteX646" fmla="*/ 525190 w 537390"/>
              <a:gd name="connsiteY646" fmla="*/ 415011 h 482845"/>
              <a:gd name="connsiteX647" fmla="*/ 525985 w 537390"/>
              <a:gd name="connsiteY647" fmla="*/ 415071 h 482845"/>
              <a:gd name="connsiteX648" fmla="*/ 524589 w 537390"/>
              <a:gd name="connsiteY648" fmla="*/ 416828 h 482845"/>
              <a:gd name="connsiteX649" fmla="*/ 526087 w 537390"/>
              <a:gd name="connsiteY649" fmla="*/ 416948 h 482845"/>
              <a:gd name="connsiteX650" fmla="*/ 525521 w 537390"/>
              <a:gd name="connsiteY650" fmla="*/ 417574 h 482845"/>
              <a:gd name="connsiteX651" fmla="*/ 520204 w 537390"/>
              <a:gd name="connsiteY651" fmla="*/ 418356 h 482845"/>
              <a:gd name="connsiteX652" fmla="*/ 500971 w 537390"/>
              <a:gd name="connsiteY652" fmla="*/ 420654 h 482845"/>
              <a:gd name="connsiteX653" fmla="*/ 493193 w 537390"/>
              <a:gd name="connsiteY653" fmla="*/ 419974 h 482845"/>
              <a:gd name="connsiteX654" fmla="*/ 480223 w 537390"/>
              <a:gd name="connsiteY654" fmla="*/ 418669 h 482845"/>
              <a:gd name="connsiteX655" fmla="*/ 457675 w 537390"/>
              <a:gd name="connsiteY655" fmla="*/ 416581 h 482845"/>
              <a:gd name="connsiteX656" fmla="*/ 457447 w 537390"/>
              <a:gd name="connsiteY656" fmla="*/ 417881 h 482845"/>
              <a:gd name="connsiteX657" fmla="*/ 458584 w 537390"/>
              <a:gd name="connsiteY657" fmla="*/ 418717 h 482845"/>
              <a:gd name="connsiteX658" fmla="*/ 458602 w 537390"/>
              <a:gd name="connsiteY658" fmla="*/ 420901 h 482845"/>
              <a:gd name="connsiteX659" fmla="*/ 459233 w 537390"/>
              <a:gd name="connsiteY659" fmla="*/ 421659 h 482845"/>
              <a:gd name="connsiteX660" fmla="*/ 459047 w 537390"/>
              <a:gd name="connsiteY660" fmla="*/ 425641 h 482845"/>
              <a:gd name="connsiteX661" fmla="*/ 459973 w 537390"/>
              <a:gd name="connsiteY661" fmla="*/ 426285 h 482845"/>
              <a:gd name="connsiteX662" fmla="*/ 459973 w 537390"/>
              <a:gd name="connsiteY662" fmla="*/ 428072 h 482845"/>
              <a:gd name="connsiteX663" fmla="*/ 460996 w 537390"/>
              <a:gd name="connsiteY663" fmla="*/ 428715 h 482845"/>
              <a:gd name="connsiteX664" fmla="*/ 460791 w 537390"/>
              <a:gd name="connsiteY664" fmla="*/ 432397 h 482845"/>
              <a:gd name="connsiteX665" fmla="*/ 460226 w 537390"/>
              <a:gd name="connsiteY665" fmla="*/ 432920 h 482845"/>
              <a:gd name="connsiteX666" fmla="*/ 460816 w 537390"/>
              <a:gd name="connsiteY666" fmla="*/ 434677 h 482845"/>
              <a:gd name="connsiteX667" fmla="*/ 458921 w 537390"/>
              <a:gd name="connsiteY667" fmla="*/ 434581 h 482845"/>
              <a:gd name="connsiteX668" fmla="*/ 458590 w 537390"/>
              <a:gd name="connsiteY668" fmla="*/ 433901 h 482845"/>
              <a:gd name="connsiteX669" fmla="*/ 450498 w 537390"/>
              <a:gd name="connsiteY669" fmla="*/ 434821 h 482845"/>
              <a:gd name="connsiteX670" fmla="*/ 451172 w 537390"/>
              <a:gd name="connsiteY670" fmla="*/ 440145 h 482845"/>
              <a:gd name="connsiteX671" fmla="*/ 450631 w 537390"/>
              <a:gd name="connsiteY671" fmla="*/ 441071 h 482845"/>
              <a:gd name="connsiteX672" fmla="*/ 447280 w 537390"/>
              <a:gd name="connsiteY672" fmla="*/ 445319 h 482845"/>
              <a:gd name="connsiteX673" fmla="*/ 446516 w 537390"/>
              <a:gd name="connsiteY673" fmla="*/ 447839 h 482845"/>
              <a:gd name="connsiteX674" fmla="*/ 447298 w 537390"/>
              <a:gd name="connsiteY674" fmla="*/ 455143 h 482845"/>
              <a:gd name="connsiteX675" fmla="*/ 447797 w 537390"/>
              <a:gd name="connsiteY675" fmla="*/ 457098 h 482845"/>
              <a:gd name="connsiteX676" fmla="*/ 444832 w 537390"/>
              <a:gd name="connsiteY676" fmla="*/ 457254 h 482845"/>
              <a:gd name="connsiteX677" fmla="*/ 444754 w 537390"/>
              <a:gd name="connsiteY677" fmla="*/ 459540 h 482845"/>
              <a:gd name="connsiteX678" fmla="*/ 446420 w 537390"/>
              <a:gd name="connsiteY678" fmla="*/ 461044 h 482845"/>
              <a:gd name="connsiteX679" fmla="*/ 446979 w 537390"/>
              <a:gd name="connsiteY679" fmla="*/ 460418 h 482845"/>
              <a:gd name="connsiteX680" fmla="*/ 449139 w 537390"/>
              <a:gd name="connsiteY680" fmla="*/ 461796 h 482845"/>
              <a:gd name="connsiteX681" fmla="*/ 445999 w 537390"/>
              <a:gd name="connsiteY681" fmla="*/ 462458 h 482845"/>
              <a:gd name="connsiteX682" fmla="*/ 434550 w 537390"/>
              <a:gd name="connsiteY682" fmla="*/ 463751 h 482845"/>
              <a:gd name="connsiteX683" fmla="*/ 434497 w 537390"/>
              <a:gd name="connsiteY683" fmla="*/ 460876 h 482845"/>
              <a:gd name="connsiteX684" fmla="*/ 431043 w 537390"/>
              <a:gd name="connsiteY684" fmla="*/ 461255 h 482845"/>
              <a:gd name="connsiteX685" fmla="*/ 430815 w 537390"/>
              <a:gd name="connsiteY685" fmla="*/ 458788 h 482845"/>
              <a:gd name="connsiteX686" fmla="*/ 428769 w 537390"/>
              <a:gd name="connsiteY686" fmla="*/ 459588 h 482845"/>
              <a:gd name="connsiteX687" fmla="*/ 431296 w 537390"/>
              <a:gd name="connsiteY687" fmla="*/ 466109 h 482845"/>
              <a:gd name="connsiteX688" fmla="*/ 430484 w 537390"/>
              <a:gd name="connsiteY688" fmla="*/ 467637 h 482845"/>
              <a:gd name="connsiteX689" fmla="*/ 431013 w 537390"/>
              <a:gd name="connsiteY689" fmla="*/ 468209 h 482845"/>
              <a:gd name="connsiteX690" fmla="*/ 428354 w 537390"/>
              <a:gd name="connsiteY690" fmla="*/ 468642 h 482845"/>
              <a:gd name="connsiteX691" fmla="*/ 427512 w 537390"/>
              <a:gd name="connsiteY691" fmla="*/ 469580 h 482845"/>
              <a:gd name="connsiteX692" fmla="*/ 426026 w 537390"/>
              <a:gd name="connsiteY692" fmla="*/ 469659 h 482845"/>
              <a:gd name="connsiteX693" fmla="*/ 425876 w 537390"/>
              <a:gd name="connsiteY693" fmla="*/ 468678 h 482845"/>
              <a:gd name="connsiteX694" fmla="*/ 423445 w 537390"/>
              <a:gd name="connsiteY694" fmla="*/ 467716 h 482845"/>
              <a:gd name="connsiteX695" fmla="*/ 423055 w 537390"/>
              <a:gd name="connsiteY695" fmla="*/ 466043 h 482845"/>
              <a:gd name="connsiteX696" fmla="*/ 421875 w 537390"/>
              <a:gd name="connsiteY696" fmla="*/ 466206 h 482845"/>
              <a:gd name="connsiteX697" fmla="*/ 423030 w 537390"/>
              <a:gd name="connsiteY697" fmla="*/ 467439 h 482845"/>
              <a:gd name="connsiteX698" fmla="*/ 422513 w 537390"/>
              <a:gd name="connsiteY698" fmla="*/ 468853 h 482845"/>
              <a:gd name="connsiteX699" fmla="*/ 423199 w 537390"/>
              <a:gd name="connsiteY699" fmla="*/ 470603 h 482845"/>
              <a:gd name="connsiteX700" fmla="*/ 424480 w 537390"/>
              <a:gd name="connsiteY700" fmla="*/ 472324 h 482845"/>
              <a:gd name="connsiteX701" fmla="*/ 418867 w 537390"/>
              <a:gd name="connsiteY701" fmla="*/ 473214 h 482845"/>
              <a:gd name="connsiteX702" fmla="*/ 417303 w 537390"/>
              <a:gd name="connsiteY702" fmla="*/ 473695 h 482845"/>
              <a:gd name="connsiteX703" fmla="*/ 416365 w 537390"/>
              <a:gd name="connsiteY703" fmla="*/ 474736 h 482845"/>
              <a:gd name="connsiteX704" fmla="*/ 415571 w 537390"/>
              <a:gd name="connsiteY704" fmla="*/ 472793 h 482845"/>
              <a:gd name="connsiteX705" fmla="*/ 416100 w 537390"/>
              <a:gd name="connsiteY705" fmla="*/ 471572 h 482845"/>
              <a:gd name="connsiteX706" fmla="*/ 414698 w 537390"/>
              <a:gd name="connsiteY706" fmla="*/ 469364 h 482845"/>
              <a:gd name="connsiteX707" fmla="*/ 415120 w 537390"/>
              <a:gd name="connsiteY707" fmla="*/ 467950 h 482845"/>
              <a:gd name="connsiteX708" fmla="*/ 413646 w 537390"/>
              <a:gd name="connsiteY708" fmla="*/ 466446 h 482845"/>
              <a:gd name="connsiteX709" fmla="*/ 413670 w 537390"/>
              <a:gd name="connsiteY709" fmla="*/ 464948 h 482845"/>
              <a:gd name="connsiteX710" fmla="*/ 411967 w 537390"/>
              <a:gd name="connsiteY710" fmla="*/ 464647 h 482845"/>
              <a:gd name="connsiteX711" fmla="*/ 408568 w 537390"/>
              <a:gd name="connsiteY711" fmla="*/ 434051 h 482845"/>
              <a:gd name="connsiteX712" fmla="*/ 381233 w 537390"/>
              <a:gd name="connsiteY712" fmla="*/ 437077 h 482845"/>
              <a:gd name="connsiteX713" fmla="*/ 352910 w 537390"/>
              <a:gd name="connsiteY713" fmla="*/ 440157 h 482845"/>
              <a:gd name="connsiteX714" fmla="*/ 353344 w 537390"/>
              <a:gd name="connsiteY714" fmla="*/ 438942 h 482845"/>
              <a:gd name="connsiteX715" fmla="*/ 354498 w 537390"/>
              <a:gd name="connsiteY715" fmla="*/ 438280 h 482845"/>
              <a:gd name="connsiteX716" fmla="*/ 354330 w 537390"/>
              <a:gd name="connsiteY716" fmla="*/ 437005 h 482845"/>
              <a:gd name="connsiteX717" fmla="*/ 355726 w 537390"/>
              <a:gd name="connsiteY717" fmla="*/ 435242 h 482845"/>
              <a:gd name="connsiteX718" fmla="*/ 357735 w 537390"/>
              <a:gd name="connsiteY718" fmla="*/ 433750 h 482845"/>
              <a:gd name="connsiteX719" fmla="*/ 358505 w 537390"/>
              <a:gd name="connsiteY719" fmla="*/ 431422 h 482845"/>
              <a:gd name="connsiteX720" fmla="*/ 361333 w 537390"/>
              <a:gd name="connsiteY720" fmla="*/ 430484 h 482845"/>
              <a:gd name="connsiteX721" fmla="*/ 361435 w 537390"/>
              <a:gd name="connsiteY721" fmla="*/ 428589 h 482845"/>
              <a:gd name="connsiteX722" fmla="*/ 362590 w 537390"/>
              <a:gd name="connsiteY722" fmla="*/ 427933 h 482845"/>
              <a:gd name="connsiteX723" fmla="*/ 361591 w 537390"/>
              <a:gd name="connsiteY723" fmla="*/ 425900 h 482845"/>
              <a:gd name="connsiteX724" fmla="*/ 330562 w 537390"/>
              <a:gd name="connsiteY724" fmla="*/ 430514 h 482845"/>
              <a:gd name="connsiteX725" fmla="*/ 296681 w 537390"/>
              <a:gd name="connsiteY725" fmla="*/ 435471 h 482845"/>
              <a:gd name="connsiteX726" fmla="*/ 294672 w 537390"/>
              <a:gd name="connsiteY726" fmla="*/ 436867 h 482845"/>
              <a:gd name="connsiteX727" fmla="*/ 294058 w 537390"/>
              <a:gd name="connsiteY727" fmla="*/ 440374 h 482845"/>
              <a:gd name="connsiteX728" fmla="*/ 291026 w 537390"/>
              <a:gd name="connsiteY728" fmla="*/ 441228 h 482845"/>
              <a:gd name="connsiteX729" fmla="*/ 290761 w 537390"/>
              <a:gd name="connsiteY729" fmla="*/ 445608 h 482845"/>
              <a:gd name="connsiteX730" fmla="*/ 290220 w 537390"/>
              <a:gd name="connsiteY730" fmla="*/ 446630 h 482845"/>
              <a:gd name="connsiteX731" fmla="*/ 288205 w 537390"/>
              <a:gd name="connsiteY731" fmla="*/ 446041 h 482845"/>
              <a:gd name="connsiteX732" fmla="*/ 284703 w 537390"/>
              <a:gd name="connsiteY732" fmla="*/ 445529 h 482845"/>
              <a:gd name="connsiteX733" fmla="*/ 284360 w 537390"/>
              <a:gd name="connsiteY733" fmla="*/ 446540 h 482845"/>
              <a:gd name="connsiteX734" fmla="*/ 288241 w 537390"/>
              <a:gd name="connsiteY734" fmla="*/ 446733 h 482845"/>
              <a:gd name="connsiteX735" fmla="*/ 286935 w 537390"/>
              <a:gd name="connsiteY735" fmla="*/ 450180 h 482845"/>
              <a:gd name="connsiteX736" fmla="*/ 284445 w 537390"/>
              <a:gd name="connsiteY736" fmla="*/ 453879 h 482845"/>
              <a:gd name="connsiteX737" fmla="*/ 280462 w 537390"/>
              <a:gd name="connsiteY737" fmla="*/ 459251 h 482845"/>
              <a:gd name="connsiteX738" fmla="*/ 280853 w 537390"/>
              <a:gd name="connsiteY738" fmla="*/ 462903 h 482845"/>
              <a:gd name="connsiteX739" fmla="*/ 275722 w 537390"/>
              <a:gd name="connsiteY739" fmla="*/ 463474 h 482845"/>
              <a:gd name="connsiteX740" fmla="*/ 274681 w 537390"/>
              <a:gd name="connsiteY740" fmla="*/ 466302 h 482845"/>
              <a:gd name="connsiteX741" fmla="*/ 274531 w 537390"/>
              <a:gd name="connsiteY741" fmla="*/ 469093 h 482845"/>
              <a:gd name="connsiteX742" fmla="*/ 273345 w 537390"/>
              <a:gd name="connsiteY742" fmla="*/ 469255 h 482845"/>
              <a:gd name="connsiteX743" fmla="*/ 273923 w 537390"/>
              <a:gd name="connsiteY743" fmla="*/ 474586 h 482845"/>
              <a:gd name="connsiteX744" fmla="*/ 263064 w 537390"/>
              <a:gd name="connsiteY744" fmla="*/ 475753 h 482845"/>
              <a:gd name="connsiteX745" fmla="*/ 263305 w 537390"/>
              <a:gd name="connsiteY745" fmla="*/ 478321 h 482845"/>
              <a:gd name="connsiteX746" fmla="*/ 256098 w 537390"/>
              <a:gd name="connsiteY746" fmla="*/ 479098 h 482845"/>
              <a:gd name="connsiteX747" fmla="*/ 251051 w 537390"/>
              <a:gd name="connsiteY747" fmla="*/ 481347 h 482845"/>
              <a:gd name="connsiteX748" fmla="*/ 251502 w 537390"/>
              <a:gd name="connsiteY748" fmla="*/ 482316 h 482845"/>
              <a:gd name="connsiteX749" fmla="*/ 247063 w 537390"/>
              <a:gd name="connsiteY749" fmla="*/ 482845 h 482845"/>
              <a:gd name="connsiteX750" fmla="*/ 246822 w 537390"/>
              <a:gd name="connsiteY750" fmla="*/ 480078 h 482845"/>
              <a:gd name="connsiteX751" fmla="*/ 227656 w 537390"/>
              <a:gd name="connsiteY751" fmla="*/ 481883 h 482845"/>
              <a:gd name="connsiteX752" fmla="*/ 218764 w 537390"/>
              <a:gd name="connsiteY752" fmla="*/ 482647 h 482845"/>
              <a:gd name="connsiteX753" fmla="*/ 218975 w 537390"/>
              <a:gd name="connsiteY753" fmla="*/ 481047 h 482845"/>
              <a:gd name="connsiteX754" fmla="*/ 219937 w 537390"/>
              <a:gd name="connsiteY754" fmla="*/ 480403 h 482845"/>
              <a:gd name="connsiteX755" fmla="*/ 221820 w 537390"/>
              <a:gd name="connsiteY755" fmla="*/ 480403 h 482845"/>
              <a:gd name="connsiteX756" fmla="*/ 222470 w 537390"/>
              <a:gd name="connsiteY756" fmla="*/ 479573 h 482845"/>
              <a:gd name="connsiteX757" fmla="*/ 222097 w 537390"/>
              <a:gd name="connsiteY757" fmla="*/ 478105 h 482845"/>
              <a:gd name="connsiteX758" fmla="*/ 220407 w 537390"/>
              <a:gd name="connsiteY758" fmla="*/ 476108 h 482845"/>
              <a:gd name="connsiteX759" fmla="*/ 217429 w 537390"/>
              <a:gd name="connsiteY759" fmla="*/ 470513 h 482845"/>
              <a:gd name="connsiteX760" fmla="*/ 217609 w 537390"/>
              <a:gd name="connsiteY760" fmla="*/ 462656 h 482845"/>
              <a:gd name="connsiteX761" fmla="*/ 216833 w 537390"/>
              <a:gd name="connsiteY761" fmla="*/ 461110 h 482845"/>
              <a:gd name="connsiteX762" fmla="*/ 217423 w 537390"/>
              <a:gd name="connsiteY762" fmla="*/ 459095 h 482845"/>
              <a:gd name="connsiteX763" fmla="*/ 218704 w 537390"/>
              <a:gd name="connsiteY763" fmla="*/ 457044 h 482845"/>
              <a:gd name="connsiteX764" fmla="*/ 218145 w 537390"/>
              <a:gd name="connsiteY764" fmla="*/ 455780 h 482845"/>
              <a:gd name="connsiteX765" fmla="*/ 217363 w 537390"/>
              <a:gd name="connsiteY765" fmla="*/ 452249 h 482845"/>
              <a:gd name="connsiteX766" fmla="*/ 219528 w 537390"/>
              <a:gd name="connsiteY766" fmla="*/ 449951 h 482845"/>
              <a:gd name="connsiteX767" fmla="*/ 218638 w 537390"/>
              <a:gd name="connsiteY767" fmla="*/ 448212 h 482845"/>
              <a:gd name="connsiteX768" fmla="*/ 218614 w 537390"/>
              <a:gd name="connsiteY768" fmla="*/ 443941 h 482845"/>
              <a:gd name="connsiteX769" fmla="*/ 217820 w 537390"/>
              <a:gd name="connsiteY769" fmla="*/ 442100 h 482845"/>
              <a:gd name="connsiteX770" fmla="*/ 216123 w 537390"/>
              <a:gd name="connsiteY770" fmla="*/ 440007 h 482845"/>
              <a:gd name="connsiteX771" fmla="*/ 215011 w 537390"/>
              <a:gd name="connsiteY771" fmla="*/ 437781 h 482845"/>
              <a:gd name="connsiteX772" fmla="*/ 213976 w 537390"/>
              <a:gd name="connsiteY772" fmla="*/ 436939 h 482845"/>
              <a:gd name="connsiteX773" fmla="*/ 213879 w 537390"/>
              <a:gd name="connsiteY773" fmla="*/ 433275 h 482845"/>
              <a:gd name="connsiteX774" fmla="*/ 211359 w 537390"/>
              <a:gd name="connsiteY774" fmla="*/ 428745 h 482845"/>
              <a:gd name="connsiteX775" fmla="*/ 209897 w 537390"/>
              <a:gd name="connsiteY775" fmla="*/ 427331 h 482845"/>
              <a:gd name="connsiteX776" fmla="*/ 208273 w 537390"/>
              <a:gd name="connsiteY776" fmla="*/ 426724 h 482845"/>
              <a:gd name="connsiteX777" fmla="*/ 204681 w 537390"/>
              <a:gd name="connsiteY777" fmla="*/ 424432 h 482845"/>
              <a:gd name="connsiteX778" fmla="*/ 204495 w 537390"/>
              <a:gd name="connsiteY778" fmla="*/ 422748 h 482845"/>
              <a:gd name="connsiteX779" fmla="*/ 205788 w 537390"/>
              <a:gd name="connsiteY779" fmla="*/ 420895 h 482845"/>
              <a:gd name="connsiteX780" fmla="*/ 205211 w 537390"/>
              <a:gd name="connsiteY780" fmla="*/ 419342 h 482845"/>
              <a:gd name="connsiteX781" fmla="*/ 202732 w 537390"/>
              <a:gd name="connsiteY781" fmla="*/ 417586 h 482845"/>
              <a:gd name="connsiteX782" fmla="*/ 198984 w 537390"/>
              <a:gd name="connsiteY782" fmla="*/ 417977 h 482845"/>
              <a:gd name="connsiteX783" fmla="*/ 178621 w 537390"/>
              <a:gd name="connsiteY783" fmla="*/ 419649 h 482845"/>
              <a:gd name="connsiteX784" fmla="*/ 171709 w 537390"/>
              <a:gd name="connsiteY784" fmla="*/ 420311 h 482845"/>
              <a:gd name="connsiteX785" fmla="*/ 155214 w 537390"/>
              <a:gd name="connsiteY785" fmla="*/ 421773 h 482845"/>
              <a:gd name="connsiteX786" fmla="*/ 134387 w 537390"/>
              <a:gd name="connsiteY786" fmla="*/ 424059 h 482845"/>
              <a:gd name="connsiteX787" fmla="*/ 133556 w 537390"/>
              <a:gd name="connsiteY787" fmla="*/ 415763 h 482845"/>
              <a:gd name="connsiteX788" fmla="*/ 125905 w 537390"/>
              <a:gd name="connsiteY788" fmla="*/ 408123 h 482845"/>
              <a:gd name="connsiteX789" fmla="*/ 125423 w 537390"/>
              <a:gd name="connsiteY789" fmla="*/ 402691 h 482845"/>
              <a:gd name="connsiteX790" fmla="*/ 119985 w 537390"/>
              <a:gd name="connsiteY790" fmla="*/ 403076 h 482845"/>
              <a:gd name="connsiteX791" fmla="*/ 117338 w 537390"/>
              <a:gd name="connsiteY791" fmla="*/ 403714 h 482845"/>
              <a:gd name="connsiteX792" fmla="*/ 118060 w 537390"/>
              <a:gd name="connsiteY792" fmla="*/ 402288 h 482845"/>
              <a:gd name="connsiteX793" fmla="*/ 117236 w 537390"/>
              <a:gd name="connsiteY793" fmla="*/ 401831 h 482845"/>
              <a:gd name="connsiteX794" fmla="*/ 115594 w 537390"/>
              <a:gd name="connsiteY794" fmla="*/ 402613 h 482845"/>
              <a:gd name="connsiteX795" fmla="*/ 114860 w 537390"/>
              <a:gd name="connsiteY795" fmla="*/ 401957 h 482845"/>
              <a:gd name="connsiteX796" fmla="*/ 115281 w 537390"/>
              <a:gd name="connsiteY796" fmla="*/ 400447 h 482845"/>
              <a:gd name="connsiteX797" fmla="*/ 112165 w 537390"/>
              <a:gd name="connsiteY797" fmla="*/ 399719 h 482845"/>
              <a:gd name="connsiteX798" fmla="*/ 109836 w 537390"/>
              <a:gd name="connsiteY798" fmla="*/ 398847 h 482845"/>
              <a:gd name="connsiteX799" fmla="*/ 108260 w 537390"/>
              <a:gd name="connsiteY799" fmla="*/ 397241 h 482845"/>
              <a:gd name="connsiteX800" fmla="*/ 104109 w 537390"/>
              <a:gd name="connsiteY800" fmla="*/ 399449 h 482845"/>
              <a:gd name="connsiteX801" fmla="*/ 103749 w 537390"/>
              <a:gd name="connsiteY801" fmla="*/ 401945 h 482845"/>
              <a:gd name="connsiteX802" fmla="*/ 98057 w 537390"/>
              <a:gd name="connsiteY802" fmla="*/ 405223 h 482845"/>
              <a:gd name="connsiteX803" fmla="*/ 96662 w 537390"/>
              <a:gd name="connsiteY803" fmla="*/ 406986 h 482845"/>
              <a:gd name="connsiteX804" fmla="*/ 95067 w 537390"/>
              <a:gd name="connsiteY804" fmla="*/ 406866 h 482845"/>
              <a:gd name="connsiteX805" fmla="*/ 94532 w 537390"/>
              <a:gd name="connsiteY805" fmla="*/ 407991 h 482845"/>
              <a:gd name="connsiteX806" fmla="*/ 93341 w 537390"/>
              <a:gd name="connsiteY806" fmla="*/ 407955 h 482845"/>
              <a:gd name="connsiteX807" fmla="*/ 93251 w 537390"/>
              <a:gd name="connsiteY807" fmla="*/ 410042 h 482845"/>
              <a:gd name="connsiteX808" fmla="*/ 94105 w 537390"/>
              <a:gd name="connsiteY808" fmla="*/ 413074 h 482845"/>
              <a:gd name="connsiteX809" fmla="*/ 93973 w 537390"/>
              <a:gd name="connsiteY809" fmla="*/ 414373 h 482845"/>
              <a:gd name="connsiteX810" fmla="*/ 92980 w 537390"/>
              <a:gd name="connsiteY810" fmla="*/ 416208 h 482845"/>
              <a:gd name="connsiteX811" fmla="*/ 91296 w 537390"/>
              <a:gd name="connsiteY811" fmla="*/ 418085 h 482845"/>
              <a:gd name="connsiteX812" fmla="*/ 89755 w 537390"/>
              <a:gd name="connsiteY812" fmla="*/ 419060 h 482845"/>
              <a:gd name="connsiteX813" fmla="*/ 86910 w 537390"/>
              <a:gd name="connsiteY813" fmla="*/ 419710 h 482845"/>
              <a:gd name="connsiteX814" fmla="*/ 86754 w 537390"/>
              <a:gd name="connsiteY814" fmla="*/ 418627 h 482845"/>
              <a:gd name="connsiteX815" fmla="*/ 84600 w 537390"/>
              <a:gd name="connsiteY815" fmla="*/ 419132 h 482845"/>
              <a:gd name="connsiteX816" fmla="*/ 83259 w 537390"/>
              <a:gd name="connsiteY816" fmla="*/ 418212 h 482845"/>
              <a:gd name="connsiteX817" fmla="*/ 80365 w 537390"/>
              <a:gd name="connsiteY817" fmla="*/ 419752 h 482845"/>
              <a:gd name="connsiteX818" fmla="*/ 75330 w 537390"/>
              <a:gd name="connsiteY818" fmla="*/ 420317 h 482845"/>
              <a:gd name="connsiteX819" fmla="*/ 75300 w 537390"/>
              <a:gd name="connsiteY819" fmla="*/ 419722 h 482845"/>
              <a:gd name="connsiteX820" fmla="*/ 66709 w 537390"/>
              <a:gd name="connsiteY820" fmla="*/ 420570 h 482845"/>
              <a:gd name="connsiteX821" fmla="*/ 55345 w 537390"/>
              <a:gd name="connsiteY821" fmla="*/ 421569 h 482845"/>
              <a:gd name="connsiteX822" fmla="*/ 55520 w 537390"/>
              <a:gd name="connsiteY822" fmla="*/ 422952 h 482845"/>
              <a:gd name="connsiteX823" fmla="*/ 38808 w 537390"/>
              <a:gd name="connsiteY823" fmla="*/ 424221 h 482845"/>
              <a:gd name="connsiteX824" fmla="*/ 36835 w 537390"/>
              <a:gd name="connsiteY824" fmla="*/ 401794 h 482845"/>
              <a:gd name="connsiteX825" fmla="*/ 36239 w 537390"/>
              <a:gd name="connsiteY825" fmla="*/ 401825 h 482845"/>
              <a:gd name="connsiteX826" fmla="*/ 32064 w 537390"/>
              <a:gd name="connsiteY826" fmla="*/ 356387 h 482845"/>
              <a:gd name="connsiteX827" fmla="*/ 29387 w 537390"/>
              <a:gd name="connsiteY827" fmla="*/ 356430 h 482845"/>
              <a:gd name="connsiteX828" fmla="*/ 28978 w 537390"/>
              <a:gd name="connsiteY828" fmla="*/ 352381 h 482845"/>
              <a:gd name="connsiteX829" fmla="*/ 26307 w 537390"/>
              <a:gd name="connsiteY829" fmla="*/ 352621 h 482845"/>
              <a:gd name="connsiteX830" fmla="*/ 26066 w 537390"/>
              <a:gd name="connsiteY830" fmla="*/ 349950 h 482845"/>
              <a:gd name="connsiteX831" fmla="*/ 23402 w 537390"/>
              <a:gd name="connsiteY831" fmla="*/ 350191 h 482845"/>
              <a:gd name="connsiteX832" fmla="*/ 22908 w 537390"/>
              <a:gd name="connsiteY832" fmla="*/ 344657 h 482845"/>
              <a:gd name="connsiteX833" fmla="*/ 20141 w 537390"/>
              <a:gd name="connsiteY833" fmla="*/ 344903 h 482845"/>
              <a:gd name="connsiteX834" fmla="*/ 20075 w 537390"/>
              <a:gd name="connsiteY834" fmla="*/ 343519 h 482845"/>
              <a:gd name="connsiteX835" fmla="*/ 14643 w 537390"/>
              <a:gd name="connsiteY835" fmla="*/ 344103 h 482845"/>
              <a:gd name="connsiteX836" fmla="*/ 14462 w 537390"/>
              <a:gd name="connsiteY836" fmla="*/ 342623 h 482845"/>
              <a:gd name="connsiteX837" fmla="*/ 9030 w 537390"/>
              <a:gd name="connsiteY837" fmla="*/ 343008 h 482845"/>
              <a:gd name="connsiteX838" fmla="*/ 8951 w 537390"/>
              <a:gd name="connsiteY838" fmla="*/ 341625 h 482845"/>
              <a:gd name="connsiteX839" fmla="*/ 6190 w 537390"/>
              <a:gd name="connsiteY839" fmla="*/ 341967 h 482845"/>
              <a:gd name="connsiteX840" fmla="*/ 6118 w 537390"/>
              <a:gd name="connsiteY840" fmla="*/ 340584 h 482845"/>
              <a:gd name="connsiteX841" fmla="*/ 11556 w 537390"/>
              <a:gd name="connsiteY841" fmla="*/ 340097 h 482845"/>
              <a:gd name="connsiteX842" fmla="*/ 11249 w 537390"/>
              <a:gd name="connsiteY842" fmla="*/ 336138 h 482845"/>
              <a:gd name="connsiteX843" fmla="*/ 16676 w 537390"/>
              <a:gd name="connsiteY843" fmla="*/ 335555 h 482845"/>
              <a:gd name="connsiteX844" fmla="*/ 16267 w 537390"/>
              <a:gd name="connsiteY844" fmla="*/ 331512 h 482845"/>
              <a:gd name="connsiteX845" fmla="*/ 20315 w 537390"/>
              <a:gd name="connsiteY845" fmla="*/ 331199 h 482845"/>
              <a:gd name="connsiteX846" fmla="*/ 20075 w 537390"/>
              <a:gd name="connsiteY846" fmla="*/ 328432 h 482845"/>
              <a:gd name="connsiteX847" fmla="*/ 22842 w 537390"/>
              <a:gd name="connsiteY847" fmla="*/ 328191 h 482845"/>
              <a:gd name="connsiteX848" fmla="*/ 22595 w 537390"/>
              <a:gd name="connsiteY848" fmla="*/ 325424 h 482845"/>
              <a:gd name="connsiteX849" fmla="*/ 26548 w 537390"/>
              <a:gd name="connsiteY849" fmla="*/ 325111 h 482845"/>
              <a:gd name="connsiteX850" fmla="*/ 26307 w 537390"/>
              <a:gd name="connsiteY850" fmla="*/ 322344 h 482845"/>
              <a:gd name="connsiteX851" fmla="*/ 28972 w 537390"/>
              <a:gd name="connsiteY851" fmla="*/ 322103 h 482845"/>
              <a:gd name="connsiteX852" fmla="*/ 28792 w 537390"/>
              <a:gd name="connsiteY852" fmla="*/ 320629 h 482845"/>
              <a:gd name="connsiteX853" fmla="*/ 31559 w 537390"/>
              <a:gd name="connsiteY853" fmla="*/ 320383 h 482845"/>
              <a:gd name="connsiteX854" fmla="*/ 31324 w 537390"/>
              <a:gd name="connsiteY854" fmla="*/ 317814 h 482845"/>
              <a:gd name="connsiteX855" fmla="*/ 34188 w 537390"/>
              <a:gd name="connsiteY855" fmla="*/ 317465 h 482845"/>
              <a:gd name="connsiteX856" fmla="*/ 34019 w 537390"/>
              <a:gd name="connsiteY856" fmla="*/ 316184 h 482845"/>
              <a:gd name="connsiteX857" fmla="*/ 35403 w 537390"/>
              <a:gd name="connsiteY857" fmla="*/ 316112 h 482845"/>
              <a:gd name="connsiteX858" fmla="*/ 35234 w 537390"/>
              <a:gd name="connsiteY858" fmla="*/ 314728 h 482845"/>
              <a:gd name="connsiteX859" fmla="*/ 36618 w 537390"/>
              <a:gd name="connsiteY859" fmla="*/ 314560 h 482845"/>
              <a:gd name="connsiteX860" fmla="*/ 36450 w 537390"/>
              <a:gd name="connsiteY860" fmla="*/ 313278 h 482845"/>
              <a:gd name="connsiteX861" fmla="*/ 39313 w 537390"/>
              <a:gd name="connsiteY861" fmla="*/ 313026 h 482845"/>
              <a:gd name="connsiteX862" fmla="*/ 39115 w 537390"/>
              <a:gd name="connsiteY862" fmla="*/ 311149 h 482845"/>
              <a:gd name="connsiteX863" fmla="*/ 45522 w 537390"/>
              <a:gd name="connsiteY863" fmla="*/ 304658 h 482845"/>
              <a:gd name="connsiteX864" fmla="*/ 46845 w 537390"/>
              <a:gd name="connsiteY864" fmla="*/ 307070 h 482845"/>
              <a:gd name="connsiteX865" fmla="*/ 48620 w 537390"/>
              <a:gd name="connsiteY865" fmla="*/ 308766 h 482845"/>
              <a:gd name="connsiteX866" fmla="*/ 49703 w 537390"/>
              <a:gd name="connsiteY866" fmla="*/ 308610 h 482845"/>
              <a:gd name="connsiteX867" fmla="*/ 50725 w 537390"/>
              <a:gd name="connsiteY867" fmla="*/ 307365 h 482845"/>
              <a:gd name="connsiteX868" fmla="*/ 51495 w 537390"/>
              <a:gd name="connsiteY868" fmla="*/ 308809 h 482845"/>
              <a:gd name="connsiteX869" fmla="*/ 49137 w 537390"/>
              <a:gd name="connsiteY869" fmla="*/ 309230 h 482845"/>
              <a:gd name="connsiteX870" fmla="*/ 49137 w 537390"/>
              <a:gd name="connsiteY870" fmla="*/ 311022 h 482845"/>
              <a:gd name="connsiteX871" fmla="*/ 50478 w 537390"/>
              <a:gd name="connsiteY871" fmla="*/ 312045 h 482845"/>
              <a:gd name="connsiteX872" fmla="*/ 50430 w 537390"/>
              <a:gd name="connsiteY872" fmla="*/ 313038 h 482845"/>
              <a:gd name="connsiteX873" fmla="*/ 48162 w 537390"/>
              <a:gd name="connsiteY873" fmla="*/ 313356 h 482845"/>
              <a:gd name="connsiteX874" fmla="*/ 48656 w 537390"/>
              <a:gd name="connsiteY874" fmla="*/ 317098 h 482845"/>
              <a:gd name="connsiteX875" fmla="*/ 49799 w 537390"/>
              <a:gd name="connsiteY875" fmla="*/ 318031 h 482845"/>
              <a:gd name="connsiteX876" fmla="*/ 52145 w 537390"/>
              <a:gd name="connsiteY876" fmla="*/ 317309 h 482845"/>
              <a:gd name="connsiteX877" fmla="*/ 52873 w 537390"/>
              <a:gd name="connsiteY877" fmla="*/ 317971 h 482845"/>
              <a:gd name="connsiteX878" fmla="*/ 50857 w 537390"/>
              <a:gd name="connsiteY878" fmla="*/ 321159 h 482845"/>
              <a:gd name="connsiteX879" fmla="*/ 51297 w 537390"/>
              <a:gd name="connsiteY879" fmla="*/ 322025 h 482845"/>
              <a:gd name="connsiteX880" fmla="*/ 53529 w 537390"/>
              <a:gd name="connsiteY880" fmla="*/ 322897 h 482845"/>
              <a:gd name="connsiteX881" fmla="*/ 53859 w 537390"/>
              <a:gd name="connsiteY881" fmla="*/ 323475 h 482845"/>
              <a:gd name="connsiteX882" fmla="*/ 51164 w 537390"/>
              <a:gd name="connsiteY882" fmla="*/ 325105 h 482845"/>
              <a:gd name="connsiteX883" fmla="*/ 51116 w 537390"/>
              <a:gd name="connsiteY883" fmla="*/ 326104 h 482845"/>
              <a:gd name="connsiteX884" fmla="*/ 52951 w 537390"/>
              <a:gd name="connsiteY884" fmla="*/ 327000 h 482845"/>
              <a:gd name="connsiteX885" fmla="*/ 54997 w 537390"/>
              <a:gd name="connsiteY885" fmla="*/ 326194 h 482845"/>
              <a:gd name="connsiteX886" fmla="*/ 57283 w 537390"/>
              <a:gd name="connsiteY886" fmla="*/ 328257 h 482845"/>
              <a:gd name="connsiteX887" fmla="*/ 60892 w 537390"/>
              <a:gd name="connsiteY887" fmla="*/ 326976 h 482845"/>
              <a:gd name="connsiteX888" fmla="*/ 60705 w 537390"/>
              <a:gd name="connsiteY888" fmla="*/ 325298 h 482845"/>
              <a:gd name="connsiteX889" fmla="*/ 59617 w 537390"/>
              <a:gd name="connsiteY889" fmla="*/ 323475 h 482845"/>
              <a:gd name="connsiteX890" fmla="*/ 60164 w 537390"/>
              <a:gd name="connsiteY890" fmla="*/ 322651 h 482845"/>
              <a:gd name="connsiteX891" fmla="*/ 59646 w 537390"/>
              <a:gd name="connsiteY891" fmla="*/ 320293 h 482845"/>
              <a:gd name="connsiteX892" fmla="*/ 60357 w 537390"/>
              <a:gd name="connsiteY892" fmla="*/ 318765 h 482845"/>
              <a:gd name="connsiteX893" fmla="*/ 59592 w 537390"/>
              <a:gd name="connsiteY893" fmla="*/ 317417 h 482845"/>
              <a:gd name="connsiteX894" fmla="*/ 59219 w 537390"/>
              <a:gd name="connsiteY894" fmla="*/ 314060 h 482845"/>
              <a:gd name="connsiteX895" fmla="*/ 58750 w 537390"/>
              <a:gd name="connsiteY895" fmla="*/ 312701 h 482845"/>
              <a:gd name="connsiteX896" fmla="*/ 56302 w 537390"/>
              <a:gd name="connsiteY896" fmla="*/ 311438 h 482845"/>
              <a:gd name="connsiteX897" fmla="*/ 55429 w 537390"/>
              <a:gd name="connsiteY897" fmla="*/ 309993 h 482845"/>
              <a:gd name="connsiteX898" fmla="*/ 58064 w 537390"/>
              <a:gd name="connsiteY898" fmla="*/ 310950 h 482845"/>
              <a:gd name="connsiteX899" fmla="*/ 61349 w 537390"/>
              <a:gd name="connsiteY899" fmla="*/ 311173 h 482845"/>
              <a:gd name="connsiteX900" fmla="*/ 63876 w 537390"/>
              <a:gd name="connsiteY900" fmla="*/ 312033 h 482845"/>
              <a:gd name="connsiteX901" fmla="*/ 63809 w 537390"/>
              <a:gd name="connsiteY901" fmla="*/ 308857 h 482845"/>
              <a:gd name="connsiteX902" fmla="*/ 64447 w 537390"/>
              <a:gd name="connsiteY902" fmla="*/ 307834 h 482845"/>
              <a:gd name="connsiteX903" fmla="*/ 64188 w 537390"/>
              <a:gd name="connsiteY903" fmla="*/ 306655 h 482845"/>
              <a:gd name="connsiteX904" fmla="*/ 65921 w 537390"/>
              <a:gd name="connsiteY904" fmla="*/ 305572 h 482845"/>
              <a:gd name="connsiteX905" fmla="*/ 68364 w 537390"/>
              <a:gd name="connsiteY905" fmla="*/ 306733 h 482845"/>
              <a:gd name="connsiteX906" fmla="*/ 69759 w 537390"/>
              <a:gd name="connsiteY906" fmla="*/ 306853 h 482845"/>
              <a:gd name="connsiteX907" fmla="*/ 70312 w 537390"/>
              <a:gd name="connsiteY907" fmla="*/ 306035 h 482845"/>
              <a:gd name="connsiteX908" fmla="*/ 71414 w 537390"/>
              <a:gd name="connsiteY908" fmla="*/ 306276 h 482845"/>
              <a:gd name="connsiteX909" fmla="*/ 72568 w 537390"/>
              <a:gd name="connsiteY909" fmla="*/ 305518 h 482845"/>
              <a:gd name="connsiteX910" fmla="*/ 73591 w 537390"/>
              <a:gd name="connsiteY910" fmla="*/ 306162 h 482845"/>
              <a:gd name="connsiteX911" fmla="*/ 74939 w 537390"/>
              <a:gd name="connsiteY911" fmla="*/ 305295 h 482845"/>
              <a:gd name="connsiteX912" fmla="*/ 73856 w 537390"/>
              <a:gd name="connsiteY912" fmla="*/ 301782 h 482845"/>
              <a:gd name="connsiteX913" fmla="*/ 73332 w 537390"/>
              <a:gd name="connsiteY913" fmla="*/ 301211 h 482845"/>
              <a:gd name="connsiteX914" fmla="*/ 70132 w 537390"/>
              <a:gd name="connsiteY914" fmla="*/ 300789 h 482845"/>
              <a:gd name="connsiteX915" fmla="*/ 70312 w 537390"/>
              <a:gd name="connsiteY915" fmla="*/ 298588 h 482845"/>
              <a:gd name="connsiteX916" fmla="*/ 68815 w 537390"/>
              <a:gd name="connsiteY916" fmla="*/ 294599 h 482845"/>
              <a:gd name="connsiteX917" fmla="*/ 71041 w 537390"/>
              <a:gd name="connsiteY917" fmla="*/ 291604 h 482845"/>
              <a:gd name="connsiteX918" fmla="*/ 73272 w 537390"/>
              <a:gd name="connsiteY918" fmla="*/ 290695 h 482845"/>
              <a:gd name="connsiteX919" fmla="*/ 74139 w 537390"/>
              <a:gd name="connsiteY919" fmla="*/ 292036 h 482845"/>
              <a:gd name="connsiteX920" fmla="*/ 76804 w 537390"/>
              <a:gd name="connsiteY920" fmla="*/ 291700 h 482845"/>
              <a:gd name="connsiteX921" fmla="*/ 76731 w 537390"/>
              <a:gd name="connsiteY921" fmla="*/ 290412 h 482845"/>
              <a:gd name="connsiteX922" fmla="*/ 75312 w 537390"/>
              <a:gd name="connsiteY922" fmla="*/ 289793 h 482845"/>
              <a:gd name="connsiteX923" fmla="*/ 75101 w 537390"/>
              <a:gd name="connsiteY923" fmla="*/ 287717 h 482845"/>
              <a:gd name="connsiteX924" fmla="*/ 73820 w 537390"/>
              <a:gd name="connsiteY924" fmla="*/ 287885 h 482845"/>
              <a:gd name="connsiteX925" fmla="*/ 70481 w 537390"/>
              <a:gd name="connsiteY925" fmla="*/ 281016 h 482845"/>
              <a:gd name="connsiteX926" fmla="*/ 70204 w 537390"/>
              <a:gd name="connsiteY926" fmla="*/ 279439 h 482845"/>
              <a:gd name="connsiteX927" fmla="*/ 68520 w 537390"/>
              <a:gd name="connsiteY927" fmla="*/ 275758 h 482845"/>
              <a:gd name="connsiteX928" fmla="*/ 67437 w 537390"/>
              <a:gd name="connsiteY928" fmla="*/ 274127 h 482845"/>
              <a:gd name="connsiteX929" fmla="*/ 65933 w 537390"/>
              <a:gd name="connsiteY929" fmla="*/ 273706 h 482845"/>
              <a:gd name="connsiteX930" fmla="*/ 64177 w 537390"/>
              <a:gd name="connsiteY930" fmla="*/ 274398 h 482845"/>
              <a:gd name="connsiteX931" fmla="*/ 62865 w 537390"/>
              <a:gd name="connsiteY931" fmla="*/ 275854 h 482845"/>
              <a:gd name="connsiteX932" fmla="*/ 61680 w 537390"/>
              <a:gd name="connsiteY932" fmla="*/ 275914 h 482845"/>
              <a:gd name="connsiteX933" fmla="*/ 60741 w 537390"/>
              <a:gd name="connsiteY933" fmla="*/ 276961 h 482845"/>
              <a:gd name="connsiteX934" fmla="*/ 59623 w 537390"/>
              <a:gd name="connsiteY934" fmla="*/ 276419 h 482845"/>
              <a:gd name="connsiteX935" fmla="*/ 57697 w 537390"/>
              <a:gd name="connsiteY935" fmla="*/ 277514 h 482845"/>
              <a:gd name="connsiteX936" fmla="*/ 55291 w 537390"/>
              <a:gd name="connsiteY936" fmla="*/ 277147 h 482845"/>
              <a:gd name="connsiteX937" fmla="*/ 56001 w 537390"/>
              <a:gd name="connsiteY937" fmla="*/ 275523 h 482845"/>
              <a:gd name="connsiteX938" fmla="*/ 54918 w 537390"/>
              <a:gd name="connsiteY938" fmla="*/ 273893 h 482845"/>
              <a:gd name="connsiteX939" fmla="*/ 51820 w 537390"/>
              <a:gd name="connsiteY939" fmla="*/ 271571 h 482845"/>
              <a:gd name="connsiteX940" fmla="*/ 51880 w 537390"/>
              <a:gd name="connsiteY940" fmla="*/ 270873 h 482845"/>
              <a:gd name="connsiteX941" fmla="*/ 50412 w 537390"/>
              <a:gd name="connsiteY941" fmla="*/ 269369 h 482845"/>
              <a:gd name="connsiteX942" fmla="*/ 50527 w 537390"/>
              <a:gd name="connsiteY942" fmla="*/ 267673 h 482845"/>
              <a:gd name="connsiteX943" fmla="*/ 35108 w 537390"/>
              <a:gd name="connsiteY943" fmla="*/ 268978 h 482845"/>
              <a:gd name="connsiteX944" fmla="*/ 22673 w 537390"/>
              <a:gd name="connsiteY944" fmla="*/ 270325 h 482845"/>
              <a:gd name="connsiteX945" fmla="*/ 10907 w 537390"/>
              <a:gd name="connsiteY945" fmla="*/ 271144 h 482845"/>
              <a:gd name="connsiteX946" fmla="*/ 1522 w 537390"/>
              <a:gd name="connsiteY946" fmla="*/ 271938 h 482845"/>
              <a:gd name="connsiteX947" fmla="*/ 1089 w 537390"/>
              <a:gd name="connsiteY947" fmla="*/ 271360 h 482845"/>
              <a:gd name="connsiteX948" fmla="*/ 1991 w 537390"/>
              <a:gd name="connsiteY948" fmla="*/ 267745 h 482845"/>
              <a:gd name="connsiteX949" fmla="*/ 1317 w 537390"/>
              <a:gd name="connsiteY949" fmla="*/ 262517 h 482845"/>
              <a:gd name="connsiteX950" fmla="*/ 1486 w 537390"/>
              <a:gd name="connsiteY950" fmla="*/ 258144 h 482845"/>
              <a:gd name="connsiteX951" fmla="*/ 2310 w 537390"/>
              <a:gd name="connsiteY951" fmla="*/ 258691 h 482845"/>
              <a:gd name="connsiteX952" fmla="*/ 3736 w 537390"/>
              <a:gd name="connsiteY952" fmla="*/ 257524 h 482845"/>
              <a:gd name="connsiteX953" fmla="*/ 3603 w 537390"/>
              <a:gd name="connsiteY953" fmla="*/ 255051 h 482845"/>
              <a:gd name="connsiteX954" fmla="*/ 4434 w 537390"/>
              <a:gd name="connsiteY954" fmla="*/ 253818 h 482845"/>
              <a:gd name="connsiteX955" fmla="*/ 3868 w 537390"/>
              <a:gd name="connsiteY955" fmla="*/ 252459 h 482845"/>
              <a:gd name="connsiteX956" fmla="*/ 4813 w 537390"/>
              <a:gd name="connsiteY956" fmla="*/ 251616 h 482845"/>
              <a:gd name="connsiteX957" fmla="*/ 3465 w 537390"/>
              <a:gd name="connsiteY957" fmla="*/ 250491 h 482845"/>
              <a:gd name="connsiteX958" fmla="*/ 3700 w 537390"/>
              <a:gd name="connsiteY958" fmla="*/ 249288 h 482845"/>
              <a:gd name="connsiteX959" fmla="*/ 5132 w 537390"/>
              <a:gd name="connsiteY959" fmla="*/ 250107 h 482845"/>
              <a:gd name="connsiteX960" fmla="*/ 5258 w 537390"/>
              <a:gd name="connsiteY960" fmla="*/ 248711 h 482845"/>
              <a:gd name="connsiteX961" fmla="*/ 4596 w 537390"/>
              <a:gd name="connsiteY961" fmla="*/ 247357 h 482845"/>
              <a:gd name="connsiteX962" fmla="*/ 3285 w 537390"/>
              <a:gd name="connsiteY962" fmla="*/ 247026 h 482845"/>
              <a:gd name="connsiteX963" fmla="*/ 3742 w 537390"/>
              <a:gd name="connsiteY963" fmla="*/ 246304 h 482845"/>
              <a:gd name="connsiteX964" fmla="*/ 2882 w 537390"/>
              <a:gd name="connsiteY964" fmla="*/ 245065 h 482845"/>
              <a:gd name="connsiteX965" fmla="*/ 3598 w 537390"/>
              <a:gd name="connsiteY965" fmla="*/ 243537 h 482845"/>
              <a:gd name="connsiteX966" fmla="*/ 4921 w 537390"/>
              <a:gd name="connsiteY966" fmla="*/ 244163 h 482845"/>
              <a:gd name="connsiteX967" fmla="*/ 6786 w 537390"/>
              <a:gd name="connsiteY967" fmla="*/ 243766 h 482845"/>
              <a:gd name="connsiteX968" fmla="*/ 9685 w 537390"/>
              <a:gd name="connsiteY968" fmla="*/ 244211 h 482845"/>
              <a:gd name="connsiteX969" fmla="*/ 11183 w 537390"/>
              <a:gd name="connsiteY969" fmla="*/ 242442 h 482845"/>
              <a:gd name="connsiteX970" fmla="*/ 9703 w 537390"/>
              <a:gd name="connsiteY970" fmla="*/ 240734 h 482845"/>
              <a:gd name="connsiteX971" fmla="*/ 10233 w 537390"/>
              <a:gd name="connsiteY971" fmla="*/ 239519 h 482845"/>
              <a:gd name="connsiteX972" fmla="*/ 10143 w 537390"/>
              <a:gd name="connsiteY972" fmla="*/ 235945 h 482845"/>
              <a:gd name="connsiteX973" fmla="*/ 11358 w 537390"/>
              <a:gd name="connsiteY973" fmla="*/ 234495 h 482845"/>
              <a:gd name="connsiteX974" fmla="*/ 10804 w 537390"/>
              <a:gd name="connsiteY974" fmla="*/ 231548 h 482845"/>
              <a:gd name="connsiteX975" fmla="*/ 11965 w 537390"/>
              <a:gd name="connsiteY975" fmla="*/ 227216 h 482845"/>
              <a:gd name="connsiteX976" fmla="*/ 13518 w 537390"/>
              <a:gd name="connsiteY976" fmla="*/ 226434 h 482845"/>
              <a:gd name="connsiteX977" fmla="*/ 13457 w 537390"/>
              <a:gd name="connsiteY977" fmla="*/ 225249 h 482845"/>
              <a:gd name="connsiteX978" fmla="*/ 11695 w 537390"/>
              <a:gd name="connsiteY978" fmla="*/ 223956 h 482845"/>
              <a:gd name="connsiteX979" fmla="*/ 11550 w 537390"/>
              <a:gd name="connsiteY979" fmla="*/ 219299 h 482845"/>
              <a:gd name="connsiteX980" fmla="*/ 10901 w 537390"/>
              <a:gd name="connsiteY980" fmla="*/ 218241 h 482845"/>
              <a:gd name="connsiteX981" fmla="*/ 8711 w 537390"/>
              <a:gd name="connsiteY981" fmla="*/ 218156 h 482845"/>
              <a:gd name="connsiteX982" fmla="*/ 8452 w 537390"/>
              <a:gd name="connsiteY982" fmla="*/ 216977 h 482845"/>
              <a:gd name="connsiteX983" fmla="*/ 9216 w 537390"/>
              <a:gd name="connsiteY983" fmla="*/ 216442 h 482845"/>
              <a:gd name="connsiteX984" fmla="*/ 10383 w 537390"/>
              <a:gd name="connsiteY984" fmla="*/ 214096 h 482845"/>
              <a:gd name="connsiteX985" fmla="*/ 10570 w 537390"/>
              <a:gd name="connsiteY985" fmla="*/ 212002 h 482845"/>
              <a:gd name="connsiteX986" fmla="*/ 9968 w 537390"/>
              <a:gd name="connsiteY986" fmla="*/ 209855 h 482845"/>
              <a:gd name="connsiteX987" fmla="*/ 8145 w 537390"/>
              <a:gd name="connsiteY987" fmla="*/ 207364 h 482845"/>
              <a:gd name="connsiteX988" fmla="*/ 8344 w 537390"/>
              <a:gd name="connsiteY988" fmla="*/ 205469 h 482845"/>
              <a:gd name="connsiteX989" fmla="*/ 7526 w 537390"/>
              <a:gd name="connsiteY989" fmla="*/ 205018 h 482845"/>
              <a:gd name="connsiteX990" fmla="*/ 7117 w 537390"/>
              <a:gd name="connsiteY990" fmla="*/ 202955 h 482845"/>
              <a:gd name="connsiteX991" fmla="*/ 5450 w 537390"/>
              <a:gd name="connsiteY991" fmla="*/ 201451 h 482845"/>
              <a:gd name="connsiteX992" fmla="*/ 6497 w 537390"/>
              <a:gd name="connsiteY992" fmla="*/ 200608 h 482845"/>
              <a:gd name="connsiteX993" fmla="*/ 6196 w 537390"/>
              <a:gd name="connsiteY993" fmla="*/ 198731 h 482845"/>
              <a:gd name="connsiteX994" fmla="*/ 5384 w 537390"/>
              <a:gd name="connsiteY994" fmla="*/ 198281 h 482845"/>
              <a:gd name="connsiteX995" fmla="*/ 4897 w 537390"/>
              <a:gd name="connsiteY995" fmla="*/ 196518 h 482845"/>
              <a:gd name="connsiteX996" fmla="*/ 2828 w 537390"/>
              <a:gd name="connsiteY996" fmla="*/ 194941 h 482845"/>
              <a:gd name="connsiteX997" fmla="*/ 1636 w 537390"/>
              <a:gd name="connsiteY997" fmla="*/ 193119 h 482845"/>
              <a:gd name="connsiteX998" fmla="*/ 1305 w 537390"/>
              <a:gd name="connsiteY998" fmla="*/ 190556 h 482845"/>
              <a:gd name="connsiteX999" fmla="*/ 0 w 537390"/>
              <a:gd name="connsiteY999" fmla="*/ 188438 h 482845"/>
              <a:gd name="connsiteX1000" fmla="*/ 19672 w 537390"/>
              <a:gd name="connsiteY1000" fmla="*/ 186911 h 482845"/>
              <a:gd name="connsiteX1001" fmla="*/ 18330 w 537390"/>
              <a:gd name="connsiteY1001" fmla="*/ 183999 h 482845"/>
              <a:gd name="connsiteX1002" fmla="*/ 19233 w 537390"/>
              <a:gd name="connsiteY1002" fmla="*/ 184155 h 482845"/>
              <a:gd name="connsiteX1003" fmla="*/ 19756 w 537390"/>
              <a:gd name="connsiteY1003" fmla="*/ 182832 h 482845"/>
              <a:gd name="connsiteX1004" fmla="*/ 21801 w 537390"/>
              <a:gd name="connsiteY1004" fmla="*/ 180245 h 482845"/>
              <a:gd name="connsiteX1005" fmla="*/ 21242 w 537390"/>
              <a:gd name="connsiteY1005" fmla="*/ 178982 h 482845"/>
              <a:gd name="connsiteX1006" fmla="*/ 21567 w 537390"/>
              <a:gd name="connsiteY1006" fmla="*/ 177580 h 482845"/>
              <a:gd name="connsiteX1007" fmla="*/ 21019 w 537390"/>
              <a:gd name="connsiteY1007" fmla="*/ 174729 h 482845"/>
              <a:gd name="connsiteX1008" fmla="*/ 23053 w 537390"/>
              <a:gd name="connsiteY1008" fmla="*/ 173730 h 482845"/>
              <a:gd name="connsiteX1009" fmla="*/ 23642 w 537390"/>
              <a:gd name="connsiteY1009" fmla="*/ 171715 h 482845"/>
              <a:gd name="connsiteX1010" fmla="*/ 24929 w 537390"/>
              <a:gd name="connsiteY1010" fmla="*/ 169856 h 482845"/>
              <a:gd name="connsiteX1011" fmla="*/ 23955 w 537390"/>
              <a:gd name="connsiteY1011" fmla="*/ 160772 h 482845"/>
              <a:gd name="connsiteX1012" fmla="*/ 23366 w 537390"/>
              <a:gd name="connsiteY1012" fmla="*/ 153264 h 482845"/>
              <a:gd name="connsiteX1013" fmla="*/ 22926 w 537390"/>
              <a:gd name="connsiteY1013" fmla="*/ 150605 h 482845"/>
              <a:gd name="connsiteX1014" fmla="*/ 22397 w 537390"/>
              <a:gd name="connsiteY1014" fmla="*/ 142394 h 482845"/>
              <a:gd name="connsiteX1015" fmla="*/ 20767 w 537390"/>
              <a:gd name="connsiteY1015" fmla="*/ 128389 h 482845"/>
              <a:gd name="connsiteX1016" fmla="*/ 4560 w 537390"/>
              <a:gd name="connsiteY1016" fmla="*/ 129736 h 482845"/>
              <a:gd name="connsiteX1017" fmla="*/ 3080 w 537390"/>
              <a:gd name="connsiteY1017" fmla="*/ 112940 h 482845"/>
              <a:gd name="connsiteX1018" fmla="*/ 1997 w 537390"/>
              <a:gd name="connsiteY1018" fmla="*/ 101877 h 482845"/>
              <a:gd name="connsiteX1019" fmla="*/ 4109 w 537390"/>
              <a:gd name="connsiteY1019" fmla="*/ 100476 h 482845"/>
              <a:gd name="connsiteX1020" fmla="*/ 4566 w 537390"/>
              <a:gd name="connsiteY1020" fmla="*/ 97871 h 482845"/>
              <a:gd name="connsiteX1021" fmla="*/ 4566 w 537390"/>
              <a:gd name="connsiteY1021" fmla="*/ 94099 h 482845"/>
              <a:gd name="connsiteX1022" fmla="*/ 3405 w 537390"/>
              <a:gd name="connsiteY1022" fmla="*/ 90886 h 482845"/>
              <a:gd name="connsiteX1023" fmla="*/ 3435 w 537390"/>
              <a:gd name="connsiteY1023" fmla="*/ 89593 h 482845"/>
              <a:gd name="connsiteX1024" fmla="*/ 2617 w 537390"/>
              <a:gd name="connsiteY1024" fmla="*/ 87157 h 482845"/>
              <a:gd name="connsiteX1025" fmla="*/ 3393 w 537390"/>
              <a:gd name="connsiteY1025" fmla="*/ 84931 h 482845"/>
              <a:gd name="connsiteX1026" fmla="*/ 5943 w 537390"/>
              <a:gd name="connsiteY1026" fmla="*/ 82513 h 482845"/>
              <a:gd name="connsiteX1027" fmla="*/ 5805 w 537390"/>
              <a:gd name="connsiteY1027" fmla="*/ 81731 h 482845"/>
              <a:gd name="connsiteX1028" fmla="*/ 7790 w 537390"/>
              <a:gd name="connsiteY1028" fmla="*/ 79938 h 482845"/>
              <a:gd name="connsiteX1029" fmla="*/ 8410 w 537390"/>
              <a:gd name="connsiteY1029" fmla="*/ 80299 h 482845"/>
              <a:gd name="connsiteX1030" fmla="*/ 7730 w 537390"/>
              <a:gd name="connsiteY1030" fmla="*/ 71203 h 482845"/>
              <a:gd name="connsiteX1031" fmla="*/ 31439 w 537390"/>
              <a:gd name="connsiteY1031" fmla="*/ 69067 h 482845"/>
              <a:gd name="connsiteX1032" fmla="*/ 39247 w 537390"/>
              <a:gd name="connsiteY1032" fmla="*/ 68357 h 482845"/>
              <a:gd name="connsiteX1033" fmla="*/ 41786 w 537390"/>
              <a:gd name="connsiteY1033" fmla="*/ 69512 h 482845"/>
              <a:gd name="connsiteX1034" fmla="*/ 45227 w 537390"/>
              <a:gd name="connsiteY1034" fmla="*/ 68839 h 482845"/>
              <a:gd name="connsiteX1035" fmla="*/ 45979 w 537390"/>
              <a:gd name="connsiteY1035" fmla="*/ 69885 h 482845"/>
              <a:gd name="connsiteX1036" fmla="*/ 47585 w 537390"/>
              <a:gd name="connsiteY1036" fmla="*/ 70300 h 482845"/>
              <a:gd name="connsiteX1037" fmla="*/ 48445 w 537390"/>
              <a:gd name="connsiteY1037" fmla="*/ 69657 h 482845"/>
              <a:gd name="connsiteX1038" fmla="*/ 52115 w 537390"/>
              <a:gd name="connsiteY1038" fmla="*/ 73338 h 482845"/>
              <a:gd name="connsiteX1039" fmla="*/ 53095 w 537390"/>
              <a:gd name="connsiteY1039" fmla="*/ 75071 h 482845"/>
              <a:gd name="connsiteX1040" fmla="*/ 54744 w 537390"/>
              <a:gd name="connsiteY1040" fmla="*/ 74289 h 482845"/>
              <a:gd name="connsiteX1041" fmla="*/ 57222 w 537390"/>
              <a:gd name="connsiteY1041" fmla="*/ 74259 h 482845"/>
              <a:gd name="connsiteX1042" fmla="*/ 58113 w 537390"/>
              <a:gd name="connsiteY1042" fmla="*/ 83643 h 482845"/>
              <a:gd name="connsiteX1043" fmla="*/ 74518 w 537390"/>
              <a:gd name="connsiteY1043" fmla="*/ 82284 h 482845"/>
              <a:gd name="connsiteX1044" fmla="*/ 75985 w 537390"/>
              <a:gd name="connsiteY1044" fmla="*/ 98779 h 482845"/>
              <a:gd name="connsiteX1045" fmla="*/ 94165 w 537390"/>
              <a:gd name="connsiteY1045" fmla="*/ 97227 h 482845"/>
              <a:gd name="connsiteX1046" fmla="*/ 94508 w 537390"/>
              <a:gd name="connsiteY1046" fmla="*/ 96217 h 482845"/>
              <a:gd name="connsiteX1047" fmla="*/ 96229 w 537390"/>
              <a:gd name="connsiteY1047" fmla="*/ 96818 h 482845"/>
              <a:gd name="connsiteX1048" fmla="*/ 98623 w 537390"/>
              <a:gd name="connsiteY1048" fmla="*/ 97095 h 482845"/>
              <a:gd name="connsiteX1049" fmla="*/ 99188 w 537390"/>
              <a:gd name="connsiteY1049" fmla="*/ 96469 h 482845"/>
              <a:gd name="connsiteX1050" fmla="*/ 101168 w 537390"/>
              <a:gd name="connsiteY1050" fmla="*/ 96367 h 482845"/>
              <a:gd name="connsiteX1051" fmla="*/ 102395 w 537390"/>
              <a:gd name="connsiteY1051" fmla="*/ 95206 h 482845"/>
              <a:gd name="connsiteX1052" fmla="*/ 104777 w 537390"/>
              <a:gd name="connsiteY1052" fmla="*/ 95182 h 482845"/>
              <a:gd name="connsiteX1053" fmla="*/ 106407 w 537390"/>
              <a:gd name="connsiteY1053" fmla="*/ 94099 h 482845"/>
              <a:gd name="connsiteX1054" fmla="*/ 106053 w 537390"/>
              <a:gd name="connsiteY1054" fmla="*/ 93028 h 482845"/>
              <a:gd name="connsiteX1055" fmla="*/ 106137 w 537390"/>
              <a:gd name="connsiteY1055" fmla="*/ 90845 h 482845"/>
              <a:gd name="connsiteX1056" fmla="*/ 118469 w 537390"/>
              <a:gd name="connsiteY1056" fmla="*/ 80070 h 482845"/>
              <a:gd name="connsiteX1057" fmla="*/ 117903 w 537390"/>
              <a:gd name="connsiteY1057" fmla="*/ 78608 h 482845"/>
              <a:gd name="connsiteX1058" fmla="*/ 118132 w 537390"/>
              <a:gd name="connsiteY1058" fmla="*/ 77309 h 482845"/>
              <a:gd name="connsiteX1059" fmla="*/ 121014 w 537390"/>
              <a:gd name="connsiteY1059" fmla="*/ 77357 h 482845"/>
              <a:gd name="connsiteX1060" fmla="*/ 123083 w 537390"/>
              <a:gd name="connsiteY1060" fmla="*/ 75263 h 482845"/>
              <a:gd name="connsiteX1061" fmla="*/ 124755 w 537390"/>
              <a:gd name="connsiteY1061" fmla="*/ 74975 h 482845"/>
              <a:gd name="connsiteX1062" fmla="*/ 125778 w 537390"/>
              <a:gd name="connsiteY1062" fmla="*/ 73729 h 482845"/>
              <a:gd name="connsiteX1063" fmla="*/ 126632 w 537390"/>
              <a:gd name="connsiteY1063" fmla="*/ 71004 h 482845"/>
              <a:gd name="connsiteX1064" fmla="*/ 127565 w 537390"/>
              <a:gd name="connsiteY1064" fmla="*/ 69861 h 482845"/>
              <a:gd name="connsiteX1065" fmla="*/ 128630 w 537390"/>
              <a:gd name="connsiteY1065" fmla="*/ 67425 h 482845"/>
              <a:gd name="connsiteX1066" fmla="*/ 129574 w 537390"/>
              <a:gd name="connsiteY1066" fmla="*/ 66583 h 482845"/>
              <a:gd name="connsiteX1067" fmla="*/ 129316 w 537390"/>
              <a:gd name="connsiteY1067" fmla="*/ 65404 h 482845"/>
              <a:gd name="connsiteX1068" fmla="*/ 128016 w 537390"/>
              <a:gd name="connsiteY1068" fmla="*/ 65271 h 482845"/>
              <a:gd name="connsiteX1069" fmla="*/ 130651 w 537390"/>
              <a:gd name="connsiteY1069" fmla="*/ 64339 h 482845"/>
              <a:gd name="connsiteX1070" fmla="*/ 130482 w 537390"/>
              <a:gd name="connsiteY1070" fmla="*/ 63057 h 482845"/>
              <a:gd name="connsiteX1071" fmla="*/ 129039 w 537390"/>
              <a:gd name="connsiteY1071" fmla="*/ 61945 h 482845"/>
              <a:gd name="connsiteX1072" fmla="*/ 128521 w 537390"/>
              <a:gd name="connsiteY1072" fmla="*/ 59791 h 482845"/>
              <a:gd name="connsiteX1073" fmla="*/ 129550 w 537390"/>
              <a:gd name="connsiteY1073" fmla="*/ 56663 h 482845"/>
              <a:gd name="connsiteX1074" fmla="*/ 129574 w 537390"/>
              <a:gd name="connsiteY1074" fmla="*/ 53378 h 482845"/>
              <a:gd name="connsiteX1075" fmla="*/ 128058 w 537390"/>
              <a:gd name="connsiteY1075" fmla="*/ 50882 h 482845"/>
              <a:gd name="connsiteX1076" fmla="*/ 127035 w 537390"/>
              <a:gd name="connsiteY1076" fmla="*/ 48553 h 482845"/>
              <a:gd name="connsiteX1077" fmla="*/ 127775 w 537390"/>
              <a:gd name="connsiteY1077" fmla="*/ 47422 h 482845"/>
              <a:gd name="connsiteX1078" fmla="*/ 126621 w 537390"/>
              <a:gd name="connsiteY1078" fmla="*/ 46189 h 482845"/>
              <a:gd name="connsiteX1079" fmla="*/ 128365 w 537390"/>
              <a:gd name="connsiteY1079" fmla="*/ 45407 h 482845"/>
              <a:gd name="connsiteX1080" fmla="*/ 127992 w 537390"/>
              <a:gd name="connsiteY1080" fmla="*/ 44036 h 482845"/>
              <a:gd name="connsiteX1081" fmla="*/ 126560 w 537390"/>
              <a:gd name="connsiteY1081" fmla="*/ 43218 h 482845"/>
              <a:gd name="connsiteX1082" fmla="*/ 124335 w 537390"/>
              <a:gd name="connsiteY1082" fmla="*/ 40552 h 482845"/>
              <a:gd name="connsiteX1083" fmla="*/ 123240 w 537390"/>
              <a:gd name="connsiteY1083" fmla="*/ 38628 h 482845"/>
              <a:gd name="connsiteX1084" fmla="*/ 123077 w 537390"/>
              <a:gd name="connsiteY1084" fmla="*/ 37346 h 482845"/>
              <a:gd name="connsiteX1085" fmla="*/ 123949 w 537390"/>
              <a:gd name="connsiteY1085" fmla="*/ 35120 h 482845"/>
              <a:gd name="connsiteX1086" fmla="*/ 123192 w 537390"/>
              <a:gd name="connsiteY1086" fmla="*/ 33863 h 482845"/>
              <a:gd name="connsiteX1087" fmla="*/ 123841 w 537390"/>
              <a:gd name="connsiteY1087" fmla="*/ 33039 h 482845"/>
              <a:gd name="connsiteX1088" fmla="*/ 123263 w 537390"/>
              <a:gd name="connsiteY1088" fmla="*/ 29592 h 482845"/>
              <a:gd name="connsiteX1089" fmla="*/ 124130 w 537390"/>
              <a:gd name="connsiteY1089" fmla="*/ 29050 h 482845"/>
              <a:gd name="connsiteX1090" fmla="*/ 123348 w 537390"/>
              <a:gd name="connsiteY1090" fmla="*/ 27402 h 482845"/>
              <a:gd name="connsiteX1091" fmla="*/ 122325 w 537390"/>
              <a:gd name="connsiteY1091" fmla="*/ 22992 h 482845"/>
              <a:gd name="connsiteX1092" fmla="*/ 121633 w 537390"/>
              <a:gd name="connsiteY1092" fmla="*/ 23125 h 482845"/>
              <a:gd name="connsiteX1093" fmla="*/ 121711 w 537390"/>
              <a:gd name="connsiteY1093" fmla="*/ 20839 h 482845"/>
              <a:gd name="connsiteX1094" fmla="*/ 122854 w 537390"/>
              <a:gd name="connsiteY1094" fmla="*/ 19888 h 482845"/>
              <a:gd name="connsiteX1095" fmla="*/ 121681 w 537390"/>
              <a:gd name="connsiteY1095" fmla="*/ 18360 h 482845"/>
              <a:gd name="connsiteX1096" fmla="*/ 123294 w 537390"/>
              <a:gd name="connsiteY1096" fmla="*/ 16983 h 482845"/>
              <a:gd name="connsiteX1097" fmla="*/ 122915 w 537390"/>
              <a:gd name="connsiteY1097" fmla="*/ 15418 h 482845"/>
              <a:gd name="connsiteX1098" fmla="*/ 123757 w 537390"/>
              <a:gd name="connsiteY1098" fmla="*/ 14480 h 482845"/>
              <a:gd name="connsiteX1099" fmla="*/ 123300 w 537390"/>
              <a:gd name="connsiteY1099" fmla="*/ 13313 h 482845"/>
              <a:gd name="connsiteX1100" fmla="*/ 130807 w 537390"/>
              <a:gd name="connsiteY1100" fmla="*/ 12621 h 482845"/>
              <a:gd name="connsiteX1101" fmla="*/ 136932 w 537390"/>
              <a:gd name="connsiteY1101" fmla="*/ 12001 h 482845"/>
              <a:gd name="connsiteX1102" fmla="*/ 140980 w 537390"/>
              <a:gd name="connsiteY1102" fmla="*/ 11689 h 482845"/>
              <a:gd name="connsiteX1103" fmla="*/ 141967 w 537390"/>
              <a:gd name="connsiteY1103" fmla="*/ 11538 h 482845"/>
              <a:gd name="connsiteX1104" fmla="*/ 144734 w 537390"/>
              <a:gd name="connsiteY1104" fmla="*/ 11292 h 482845"/>
              <a:gd name="connsiteX1105" fmla="*/ 150070 w 537390"/>
              <a:gd name="connsiteY1105" fmla="*/ 10810 h 482845"/>
              <a:gd name="connsiteX1106" fmla="*/ 153818 w 537390"/>
              <a:gd name="connsiteY1106" fmla="*/ 10413 h 482845"/>
              <a:gd name="connsiteX1107" fmla="*/ 154612 w 537390"/>
              <a:gd name="connsiteY1107" fmla="*/ 10377 h 482845"/>
              <a:gd name="connsiteX1108" fmla="*/ 170518 w 537390"/>
              <a:gd name="connsiteY1108" fmla="*/ 8940 h 482845"/>
              <a:gd name="connsiteX1109" fmla="*/ 173176 w 537390"/>
              <a:gd name="connsiteY1109" fmla="*/ 8603 h 482845"/>
              <a:gd name="connsiteX1110" fmla="*/ 173574 w 537390"/>
              <a:gd name="connsiteY1110" fmla="*/ 8585 h 482845"/>
              <a:gd name="connsiteX1111" fmla="*/ 178711 w 537390"/>
              <a:gd name="connsiteY1111" fmla="*/ 8115 h 482845"/>
              <a:gd name="connsiteX1112" fmla="*/ 184342 w 537390"/>
              <a:gd name="connsiteY1112" fmla="*/ 7622 h 482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</a:cxnLst>
            <a:rect l="l" t="t" r="r" b="b"/>
            <a:pathLst>
              <a:path w="537390" h="482845">
                <a:moveTo>
                  <a:pt x="192734" y="6780"/>
                </a:moveTo>
                <a:lnTo>
                  <a:pt x="193330" y="6750"/>
                </a:lnTo>
                <a:lnTo>
                  <a:pt x="210908" y="5029"/>
                </a:lnTo>
                <a:lnTo>
                  <a:pt x="221965" y="3952"/>
                </a:lnTo>
                <a:lnTo>
                  <a:pt x="222861" y="3904"/>
                </a:lnTo>
                <a:lnTo>
                  <a:pt x="226904" y="3495"/>
                </a:lnTo>
                <a:lnTo>
                  <a:pt x="230862" y="3188"/>
                </a:lnTo>
                <a:lnTo>
                  <a:pt x="234411" y="2803"/>
                </a:lnTo>
                <a:lnTo>
                  <a:pt x="238267" y="2503"/>
                </a:lnTo>
                <a:lnTo>
                  <a:pt x="240144" y="2304"/>
                </a:lnTo>
                <a:lnTo>
                  <a:pt x="242418" y="2082"/>
                </a:lnTo>
                <a:lnTo>
                  <a:pt x="247652" y="1606"/>
                </a:lnTo>
                <a:lnTo>
                  <a:pt x="249824" y="1396"/>
                </a:lnTo>
                <a:lnTo>
                  <a:pt x="254468" y="951"/>
                </a:lnTo>
                <a:lnTo>
                  <a:pt x="256537" y="746"/>
                </a:lnTo>
                <a:lnTo>
                  <a:pt x="258119" y="565"/>
                </a:lnTo>
                <a:lnTo>
                  <a:pt x="264243" y="42"/>
                </a:lnTo>
                <a:lnTo>
                  <a:pt x="265038" y="0"/>
                </a:lnTo>
                <a:lnTo>
                  <a:pt x="265459" y="571"/>
                </a:lnTo>
                <a:lnTo>
                  <a:pt x="264622" y="3495"/>
                </a:lnTo>
                <a:lnTo>
                  <a:pt x="262559" y="5787"/>
                </a:lnTo>
                <a:lnTo>
                  <a:pt x="260995" y="8151"/>
                </a:lnTo>
                <a:lnTo>
                  <a:pt x="260664" y="9360"/>
                </a:lnTo>
                <a:lnTo>
                  <a:pt x="261314" y="10419"/>
                </a:lnTo>
                <a:lnTo>
                  <a:pt x="261332" y="10720"/>
                </a:lnTo>
                <a:lnTo>
                  <a:pt x="260845" y="10840"/>
                </a:lnTo>
                <a:lnTo>
                  <a:pt x="259401" y="13596"/>
                </a:lnTo>
                <a:lnTo>
                  <a:pt x="259738" y="16261"/>
                </a:lnTo>
                <a:lnTo>
                  <a:pt x="260382" y="17223"/>
                </a:lnTo>
                <a:lnTo>
                  <a:pt x="262048" y="18619"/>
                </a:lnTo>
                <a:lnTo>
                  <a:pt x="264977" y="19653"/>
                </a:lnTo>
                <a:lnTo>
                  <a:pt x="267865" y="19702"/>
                </a:lnTo>
                <a:lnTo>
                  <a:pt x="270662" y="18264"/>
                </a:lnTo>
                <a:lnTo>
                  <a:pt x="272299" y="15400"/>
                </a:lnTo>
                <a:lnTo>
                  <a:pt x="272395" y="13409"/>
                </a:lnTo>
                <a:lnTo>
                  <a:pt x="271439" y="10383"/>
                </a:lnTo>
                <a:lnTo>
                  <a:pt x="271216" y="9902"/>
                </a:lnTo>
                <a:lnTo>
                  <a:pt x="271035" y="8320"/>
                </a:lnTo>
                <a:lnTo>
                  <a:pt x="271872" y="7285"/>
                </a:lnTo>
                <a:lnTo>
                  <a:pt x="270392" y="5577"/>
                </a:lnTo>
                <a:lnTo>
                  <a:pt x="270801" y="3964"/>
                </a:lnTo>
                <a:lnTo>
                  <a:pt x="271854" y="3212"/>
                </a:lnTo>
                <a:lnTo>
                  <a:pt x="272239" y="2996"/>
                </a:lnTo>
                <a:lnTo>
                  <a:pt x="275060" y="1853"/>
                </a:lnTo>
                <a:lnTo>
                  <a:pt x="276666" y="2166"/>
                </a:lnTo>
                <a:lnTo>
                  <a:pt x="278447" y="3959"/>
                </a:lnTo>
                <a:lnTo>
                  <a:pt x="279764" y="6371"/>
                </a:lnTo>
                <a:lnTo>
                  <a:pt x="280167" y="8434"/>
                </a:lnTo>
                <a:lnTo>
                  <a:pt x="279800" y="8951"/>
                </a:lnTo>
                <a:lnTo>
                  <a:pt x="280155" y="10022"/>
                </a:lnTo>
                <a:lnTo>
                  <a:pt x="281593" y="10943"/>
                </a:lnTo>
                <a:lnTo>
                  <a:pt x="283127" y="13638"/>
                </a:lnTo>
                <a:lnTo>
                  <a:pt x="283211" y="15322"/>
                </a:lnTo>
                <a:lnTo>
                  <a:pt x="283488" y="16796"/>
                </a:lnTo>
                <a:lnTo>
                  <a:pt x="283440" y="17789"/>
                </a:lnTo>
                <a:lnTo>
                  <a:pt x="282778" y="20207"/>
                </a:lnTo>
                <a:lnTo>
                  <a:pt x="280185" y="23816"/>
                </a:lnTo>
                <a:lnTo>
                  <a:pt x="277845" y="26524"/>
                </a:lnTo>
                <a:lnTo>
                  <a:pt x="274916" y="27468"/>
                </a:lnTo>
                <a:lnTo>
                  <a:pt x="274422" y="27498"/>
                </a:lnTo>
                <a:lnTo>
                  <a:pt x="272154" y="29700"/>
                </a:lnTo>
                <a:lnTo>
                  <a:pt x="271156" y="33327"/>
                </a:lnTo>
                <a:lnTo>
                  <a:pt x="270392" y="33863"/>
                </a:lnTo>
                <a:lnTo>
                  <a:pt x="270127" y="34470"/>
                </a:lnTo>
                <a:lnTo>
                  <a:pt x="270079" y="35469"/>
                </a:lnTo>
                <a:lnTo>
                  <a:pt x="269916" y="36173"/>
                </a:lnTo>
                <a:lnTo>
                  <a:pt x="270037" y="36462"/>
                </a:lnTo>
                <a:lnTo>
                  <a:pt x="270061" y="37057"/>
                </a:lnTo>
                <a:lnTo>
                  <a:pt x="270205" y="37839"/>
                </a:lnTo>
                <a:lnTo>
                  <a:pt x="270169" y="39037"/>
                </a:lnTo>
                <a:lnTo>
                  <a:pt x="269989" y="41232"/>
                </a:lnTo>
                <a:lnTo>
                  <a:pt x="271523" y="42141"/>
                </a:lnTo>
                <a:lnTo>
                  <a:pt x="270404" y="45473"/>
                </a:lnTo>
                <a:lnTo>
                  <a:pt x="270524" y="47753"/>
                </a:lnTo>
                <a:lnTo>
                  <a:pt x="270963" y="48523"/>
                </a:lnTo>
                <a:lnTo>
                  <a:pt x="273189" y="49299"/>
                </a:lnTo>
                <a:lnTo>
                  <a:pt x="276239" y="48842"/>
                </a:lnTo>
                <a:lnTo>
                  <a:pt x="277021" y="48601"/>
                </a:lnTo>
                <a:lnTo>
                  <a:pt x="277930" y="48854"/>
                </a:lnTo>
                <a:lnTo>
                  <a:pt x="279434" y="49167"/>
                </a:lnTo>
                <a:lnTo>
                  <a:pt x="282622" y="49396"/>
                </a:lnTo>
                <a:lnTo>
                  <a:pt x="287549" y="50527"/>
                </a:lnTo>
                <a:lnTo>
                  <a:pt x="288589" y="51465"/>
                </a:lnTo>
                <a:lnTo>
                  <a:pt x="288614" y="51964"/>
                </a:lnTo>
                <a:lnTo>
                  <a:pt x="287494" y="55195"/>
                </a:lnTo>
                <a:lnTo>
                  <a:pt x="285046" y="57710"/>
                </a:lnTo>
                <a:lnTo>
                  <a:pt x="282339" y="59141"/>
                </a:lnTo>
                <a:lnTo>
                  <a:pt x="279494" y="61572"/>
                </a:lnTo>
                <a:lnTo>
                  <a:pt x="278375" y="63021"/>
                </a:lnTo>
                <a:lnTo>
                  <a:pt x="277051" y="66071"/>
                </a:lnTo>
                <a:lnTo>
                  <a:pt x="276871" y="66372"/>
                </a:lnTo>
                <a:lnTo>
                  <a:pt x="274693" y="68478"/>
                </a:lnTo>
                <a:lnTo>
                  <a:pt x="274693" y="70463"/>
                </a:lnTo>
                <a:lnTo>
                  <a:pt x="274838" y="71245"/>
                </a:lnTo>
                <a:lnTo>
                  <a:pt x="275439" y="73104"/>
                </a:lnTo>
                <a:lnTo>
                  <a:pt x="277087" y="76190"/>
                </a:lnTo>
                <a:lnTo>
                  <a:pt x="280185" y="78512"/>
                </a:lnTo>
                <a:lnTo>
                  <a:pt x="281166" y="78362"/>
                </a:lnTo>
                <a:lnTo>
                  <a:pt x="281605" y="77243"/>
                </a:lnTo>
                <a:lnTo>
                  <a:pt x="282899" y="77273"/>
                </a:lnTo>
                <a:lnTo>
                  <a:pt x="287037" y="74776"/>
                </a:lnTo>
                <a:lnTo>
                  <a:pt x="289853" y="73633"/>
                </a:lnTo>
                <a:lnTo>
                  <a:pt x="291615" y="73146"/>
                </a:lnTo>
                <a:lnTo>
                  <a:pt x="291645" y="71852"/>
                </a:lnTo>
                <a:lnTo>
                  <a:pt x="292608" y="69422"/>
                </a:lnTo>
                <a:lnTo>
                  <a:pt x="292987" y="67118"/>
                </a:lnTo>
                <a:lnTo>
                  <a:pt x="294672" y="65241"/>
                </a:lnTo>
                <a:lnTo>
                  <a:pt x="296608" y="66234"/>
                </a:lnTo>
                <a:lnTo>
                  <a:pt x="298546" y="69007"/>
                </a:lnTo>
                <a:lnTo>
                  <a:pt x="298864" y="71371"/>
                </a:lnTo>
                <a:lnTo>
                  <a:pt x="297523" y="74127"/>
                </a:lnTo>
                <a:lnTo>
                  <a:pt x="296109" y="75588"/>
                </a:lnTo>
                <a:lnTo>
                  <a:pt x="295111" y="77333"/>
                </a:lnTo>
                <a:lnTo>
                  <a:pt x="293691" y="78596"/>
                </a:lnTo>
                <a:lnTo>
                  <a:pt x="292915" y="79030"/>
                </a:lnTo>
                <a:lnTo>
                  <a:pt x="290436" y="80954"/>
                </a:lnTo>
                <a:lnTo>
                  <a:pt x="287777" y="83174"/>
                </a:lnTo>
                <a:lnTo>
                  <a:pt x="289173" y="85183"/>
                </a:lnTo>
                <a:lnTo>
                  <a:pt x="290827" y="86489"/>
                </a:lnTo>
                <a:lnTo>
                  <a:pt x="293877" y="87812"/>
                </a:lnTo>
                <a:lnTo>
                  <a:pt x="298299" y="88871"/>
                </a:lnTo>
                <a:lnTo>
                  <a:pt x="302270" y="90850"/>
                </a:lnTo>
                <a:lnTo>
                  <a:pt x="303653" y="92559"/>
                </a:lnTo>
                <a:lnTo>
                  <a:pt x="303461" y="94556"/>
                </a:lnTo>
                <a:lnTo>
                  <a:pt x="301938" y="95826"/>
                </a:lnTo>
                <a:lnTo>
                  <a:pt x="298064" y="95735"/>
                </a:lnTo>
                <a:lnTo>
                  <a:pt x="295839" y="94953"/>
                </a:lnTo>
                <a:lnTo>
                  <a:pt x="293883" y="93672"/>
                </a:lnTo>
                <a:lnTo>
                  <a:pt x="288469" y="86910"/>
                </a:lnTo>
                <a:lnTo>
                  <a:pt x="285883" y="84865"/>
                </a:lnTo>
                <a:lnTo>
                  <a:pt x="285227" y="85689"/>
                </a:lnTo>
                <a:lnTo>
                  <a:pt x="285124" y="89371"/>
                </a:lnTo>
                <a:lnTo>
                  <a:pt x="283109" y="94436"/>
                </a:lnTo>
                <a:lnTo>
                  <a:pt x="283681" y="97780"/>
                </a:lnTo>
                <a:lnTo>
                  <a:pt x="284438" y="99032"/>
                </a:lnTo>
                <a:lnTo>
                  <a:pt x="286959" y="101577"/>
                </a:lnTo>
                <a:lnTo>
                  <a:pt x="288806" y="102774"/>
                </a:lnTo>
                <a:lnTo>
                  <a:pt x="291958" y="104194"/>
                </a:lnTo>
                <a:lnTo>
                  <a:pt x="295087" y="105216"/>
                </a:lnTo>
                <a:lnTo>
                  <a:pt x="298576" y="105433"/>
                </a:lnTo>
                <a:lnTo>
                  <a:pt x="303539" y="101703"/>
                </a:lnTo>
                <a:lnTo>
                  <a:pt x="305843" y="102076"/>
                </a:lnTo>
                <a:lnTo>
                  <a:pt x="307184" y="103099"/>
                </a:lnTo>
                <a:lnTo>
                  <a:pt x="307702" y="103465"/>
                </a:lnTo>
                <a:lnTo>
                  <a:pt x="308135" y="104139"/>
                </a:lnTo>
                <a:lnTo>
                  <a:pt x="308249" y="104428"/>
                </a:lnTo>
                <a:lnTo>
                  <a:pt x="308412" y="105613"/>
                </a:lnTo>
                <a:lnTo>
                  <a:pt x="308580" y="106997"/>
                </a:lnTo>
                <a:lnTo>
                  <a:pt x="307293" y="108946"/>
                </a:lnTo>
                <a:lnTo>
                  <a:pt x="304501" y="110582"/>
                </a:lnTo>
                <a:lnTo>
                  <a:pt x="304465" y="113662"/>
                </a:lnTo>
                <a:lnTo>
                  <a:pt x="303936" y="114878"/>
                </a:lnTo>
                <a:lnTo>
                  <a:pt x="303485" y="117681"/>
                </a:lnTo>
                <a:lnTo>
                  <a:pt x="304471" y="119420"/>
                </a:lnTo>
                <a:lnTo>
                  <a:pt x="306697" y="120292"/>
                </a:lnTo>
                <a:lnTo>
                  <a:pt x="311895" y="120911"/>
                </a:lnTo>
                <a:lnTo>
                  <a:pt x="315763" y="120809"/>
                </a:lnTo>
                <a:lnTo>
                  <a:pt x="318771" y="121350"/>
                </a:lnTo>
                <a:lnTo>
                  <a:pt x="320335" y="119179"/>
                </a:lnTo>
                <a:lnTo>
                  <a:pt x="321273" y="116153"/>
                </a:lnTo>
                <a:lnTo>
                  <a:pt x="321406" y="114950"/>
                </a:lnTo>
                <a:lnTo>
                  <a:pt x="321598" y="114745"/>
                </a:lnTo>
                <a:lnTo>
                  <a:pt x="322176" y="114414"/>
                </a:lnTo>
                <a:lnTo>
                  <a:pt x="323860" y="114330"/>
                </a:lnTo>
                <a:lnTo>
                  <a:pt x="323728" y="115623"/>
                </a:lnTo>
                <a:lnTo>
                  <a:pt x="322705" y="118752"/>
                </a:lnTo>
                <a:lnTo>
                  <a:pt x="321713" y="120797"/>
                </a:lnTo>
                <a:lnTo>
                  <a:pt x="321279" y="121910"/>
                </a:lnTo>
                <a:lnTo>
                  <a:pt x="320299" y="125928"/>
                </a:lnTo>
                <a:lnTo>
                  <a:pt x="318831" y="128191"/>
                </a:lnTo>
                <a:lnTo>
                  <a:pt x="317050" y="130272"/>
                </a:lnTo>
                <a:lnTo>
                  <a:pt x="314963" y="132065"/>
                </a:lnTo>
                <a:lnTo>
                  <a:pt x="313699" y="132630"/>
                </a:lnTo>
                <a:lnTo>
                  <a:pt x="311197" y="130284"/>
                </a:lnTo>
                <a:lnTo>
                  <a:pt x="310204" y="130332"/>
                </a:lnTo>
                <a:lnTo>
                  <a:pt x="308881" y="131595"/>
                </a:lnTo>
                <a:lnTo>
                  <a:pt x="308748" y="132792"/>
                </a:lnTo>
                <a:lnTo>
                  <a:pt x="308508" y="133797"/>
                </a:lnTo>
                <a:lnTo>
                  <a:pt x="308899" y="135662"/>
                </a:lnTo>
                <a:lnTo>
                  <a:pt x="310998" y="137834"/>
                </a:lnTo>
                <a:lnTo>
                  <a:pt x="311450" y="138904"/>
                </a:lnTo>
                <a:lnTo>
                  <a:pt x="309855" y="140673"/>
                </a:lnTo>
                <a:lnTo>
                  <a:pt x="309675" y="142965"/>
                </a:lnTo>
                <a:lnTo>
                  <a:pt x="309813" y="147327"/>
                </a:lnTo>
                <a:lnTo>
                  <a:pt x="308580" y="150371"/>
                </a:lnTo>
                <a:lnTo>
                  <a:pt x="307816" y="150906"/>
                </a:lnTo>
                <a:lnTo>
                  <a:pt x="307154" y="149649"/>
                </a:lnTo>
                <a:lnTo>
                  <a:pt x="306613" y="146900"/>
                </a:lnTo>
                <a:lnTo>
                  <a:pt x="306703" y="144914"/>
                </a:lnTo>
                <a:lnTo>
                  <a:pt x="304658" y="143729"/>
                </a:lnTo>
                <a:lnTo>
                  <a:pt x="302600" y="142346"/>
                </a:lnTo>
                <a:lnTo>
                  <a:pt x="300591" y="141858"/>
                </a:lnTo>
                <a:lnTo>
                  <a:pt x="299418" y="142219"/>
                </a:lnTo>
                <a:lnTo>
                  <a:pt x="298696" y="143543"/>
                </a:lnTo>
                <a:lnTo>
                  <a:pt x="298395" y="145444"/>
                </a:lnTo>
                <a:lnTo>
                  <a:pt x="297565" y="146587"/>
                </a:lnTo>
                <a:lnTo>
                  <a:pt x="297367" y="146587"/>
                </a:lnTo>
                <a:lnTo>
                  <a:pt x="295815" y="145480"/>
                </a:lnTo>
                <a:lnTo>
                  <a:pt x="293835" y="145588"/>
                </a:lnTo>
                <a:lnTo>
                  <a:pt x="291261" y="147513"/>
                </a:lnTo>
                <a:lnTo>
                  <a:pt x="289498" y="149883"/>
                </a:lnTo>
                <a:lnTo>
                  <a:pt x="288806" y="149920"/>
                </a:lnTo>
                <a:lnTo>
                  <a:pt x="287266" y="149011"/>
                </a:lnTo>
                <a:lnTo>
                  <a:pt x="286171" y="148867"/>
                </a:lnTo>
                <a:lnTo>
                  <a:pt x="282436" y="151447"/>
                </a:lnTo>
                <a:lnTo>
                  <a:pt x="281509" y="152783"/>
                </a:lnTo>
                <a:lnTo>
                  <a:pt x="280907" y="156489"/>
                </a:lnTo>
                <a:lnTo>
                  <a:pt x="280709" y="160170"/>
                </a:lnTo>
                <a:lnTo>
                  <a:pt x="281214" y="162234"/>
                </a:lnTo>
                <a:lnTo>
                  <a:pt x="283025" y="164616"/>
                </a:lnTo>
                <a:lnTo>
                  <a:pt x="286015" y="164760"/>
                </a:lnTo>
                <a:lnTo>
                  <a:pt x="288228" y="165338"/>
                </a:lnTo>
                <a:lnTo>
                  <a:pt x="290996" y="165091"/>
                </a:lnTo>
                <a:lnTo>
                  <a:pt x="291297" y="165175"/>
                </a:lnTo>
                <a:lnTo>
                  <a:pt x="291495" y="165266"/>
                </a:lnTo>
                <a:lnTo>
                  <a:pt x="292915" y="163900"/>
                </a:lnTo>
                <a:lnTo>
                  <a:pt x="295947" y="163046"/>
                </a:lnTo>
                <a:lnTo>
                  <a:pt x="300669" y="164087"/>
                </a:lnTo>
                <a:lnTo>
                  <a:pt x="300585" y="160615"/>
                </a:lnTo>
                <a:lnTo>
                  <a:pt x="300555" y="158137"/>
                </a:lnTo>
                <a:lnTo>
                  <a:pt x="298823" y="155448"/>
                </a:lnTo>
                <a:lnTo>
                  <a:pt x="298732" y="153764"/>
                </a:lnTo>
                <a:lnTo>
                  <a:pt x="301463" y="154714"/>
                </a:lnTo>
                <a:lnTo>
                  <a:pt x="304447" y="156741"/>
                </a:lnTo>
                <a:lnTo>
                  <a:pt x="305747" y="156868"/>
                </a:lnTo>
                <a:lnTo>
                  <a:pt x="307515" y="156483"/>
                </a:lnTo>
                <a:lnTo>
                  <a:pt x="307906" y="156459"/>
                </a:lnTo>
                <a:lnTo>
                  <a:pt x="308003" y="160128"/>
                </a:lnTo>
                <a:lnTo>
                  <a:pt x="307221" y="162252"/>
                </a:lnTo>
                <a:lnTo>
                  <a:pt x="305921" y="164008"/>
                </a:lnTo>
                <a:lnTo>
                  <a:pt x="304862" y="164562"/>
                </a:lnTo>
                <a:lnTo>
                  <a:pt x="304405" y="165380"/>
                </a:lnTo>
                <a:lnTo>
                  <a:pt x="304411" y="165476"/>
                </a:lnTo>
                <a:lnTo>
                  <a:pt x="304592" y="167059"/>
                </a:lnTo>
                <a:lnTo>
                  <a:pt x="303509" y="169098"/>
                </a:lnTo>
                <a:lnTo>
                  <a:pt x="298534" y="172539"/>
                </a:lnTo>
                <a:lnTo>
                  <a:pt x="297132" y="174199"/>
                </a:lnTo>
                <a:lnTo>
                  <a:pt x="297974" y="179012"/>
                </a:lnTo>
                <a:lnTo>
                  <a:pt x="297499" y="179343"/>
                </a:lnTo>
                <a:lnTo>
                  <a:pt x="294924" y="179475"/>
                </a:lnTo>
                <a:lnTo>
                  <a:pt x="294220" y="179313"/>
                </a:lnTo>
                <a:lnTo>
                  <a:pt x="293709" y="179042"/>
                </a:lnTo>
                <a:lnTo>
                  <a:pt x="292265" y="177929"/>
                </a:lnTo>
                <a:lnTo>
                  <a:pt x="289612" y="174693"/>
                </a:lnTo>
                <a:lnTo>
                  <a:pt x="288385" y="174061"/>
                </a:lnTo>
                <a:lnTo>
                  <a:pt x="286322" y="174368"/>
                </a:lnTo>
                <a:lnTo>
                  <a:pt x="285094" y="175625"/>
                </a:lnTo>
                <a:lnTo>
                  <a:pt x="284625" y="178031"/>
                </a:lnTo>
                <a:lnTo>
                  <a:pt x="285708" y="179661"/>
                </a:lnTo>
                <a:lnTo>
                  <a:pt x="287543" y="180660"/>
                </a:lnTo>
                <a:lnTo>
                  <a:pt x="296025" y="181599"/>
                </a:lnTo>
                <a:lnTo>
                  <a:pt x="297048" y="182044"/>
                </a:lnTo>
                <a:lnTo>
                  <a:pt x="297559" y="182417"/>
                </a:lnTo>
                <a:lnTo>
                  <a:pt x="298485" y="184847"/>
                </a:lnTo>
                <a:lnTo>
                  <a:pt x="299189" y="185106"/>
                </a:lnTo>
                <a:lnTo>
                  <a:pt x="297282" y="188481"/>
                </a:lnTo>
                <a:lnTo>
                  <a:pt x="294828" y="190797"/>
                </a:lnTo>
                <a:lnTo>
                  <a:pt x="293168" y="191380"/>
                </a:lnTo>
                <a:lnTo>
                  <a:pt x="285714" y="193065"/>
                </a:lnTo>
                <a:lnTo>
                  <a:pt x="283741" y="195152"/>
                </a:lnTo>
                <a:lnTo>
                  <a:pt x="283290" y="195970"/>
                </a:lnTo>
                <a:lnTo>
                  <a:pt x="282369" y="197408"/>
                </a:lnTo>
                <a:lnTo>
                  <a:pt x="282423" y="200283"/>
                </a:lnTo>
                <a:lnTo>
                  <a:pt x="282123" y="202089"/>
                </a:lnTo>
                <a:lnTo>
                  <a:pt x="283422" y="202317"/>
                </a:lnTo>
                <a:lnTo>
                  <a:pt x="283711" y="203989"/>
                </a:lnTo>
                <a:lnTo>
                  <a:pt x="283717" y="204182"/>
                </a:lnTo>
                <a:lnTo>
                  <a:pt x="284475" y="205337"/>
                </a:lnTo>
                <a:lnTo>
                  <a:pt x="281311" y="207490"/>
                </a:lnTo>
                <a:lnTo>
                  <a:pt x="276690" y="213988"/>
                </a:lnTo>
                <a:lnTo>
                  <a:pt x="274597" y="215684"/>
                </a:lnTo>
                <a:lnTo>
                  <a:pt x="271884" y="216917"/>
                </a:lnTo>
                <a:lnTo>
                  <a:pt x="271523" y="217633"/>
                </a:lnTo>
                <a:lnTo>
                  <a:pt x="271583" y="218818"/>
                </a:lnTo>
                <a:lnTo>
                  <a:pt x="272648" y="220154"/>
                </a:lnTo>
                <a:lnTo>
                  <a:pt x="273688" y="221092"/>
                </a:lnTo>
                <a:lnTo>
                  <a:pt x="274934" y="222115"/>
                </a:lnTo>
                <a:lnTo>
                  <a:pt x="275866" y="222861"/>
                </a:lnTo>
                <a:lnTo>
                  <a:pt x="275704" y="223565"/>
                </a:lnTo>
                <a:lnTo>
                  <a:pt x="275752" y="224455"/>
                </a:lnTo>
                <a:lnTo>
                  <a:pt x="275313" y="225568"/>
                </a:lnTo>
                <a:lnTo>
                  <a:pt x="274663" y="226398"/>
                </a:lnTo>
                <a:lnTo>
                  <a:pt x="274194" y="226922"/>
                </a:lnTo>
                <a:lnTo>
                  <a:pt x="273520" y="227355"/>
                </a:lnTo>
                <a:lnTo>
                  <a:pt x="272738" y="227493"/>
                </a:lnTo>
                <a:lnTo>
                  <a:pt x="272437" y="227511"/>
                </a:lnTo>
                <a:lnTo>
                  <a:pt x="272040" y="227433"/>
                </a:lnTo>
                <a:lnTo>
                  <a:pt x="271132" y="227180"/>
                </a:lnTo>
                <a:lnTo>
                  <a:pt x="270620" y="226910"/>
                </a:lnTo>
                <a:lnTo>
                  <a:pt x="270001" y="226446"/>
                </a:lnTo>
                <a:lnTo>
                  <a:pt x="269676" y="225965"/>
                </a:lnTo>
                <a:lnTo>
                  <a:pt x="269345" y="225291"/>
                </a:lnTo>
                <a:lnTo>
                  <a:pt x="269128" y="225002"/>
                </a:lnTo>
                <a:lnTo>
                  <a:pt x="268906" y="224521"/>
                </a:lnTo>
                <a:lnTo>
                  <a:pt x="268785" y="224028"/>
                </a:lnTo>
                <a:lnTo>
                  <a:pt x="268641" y="223246"/>
                </a:lnTo>
                <a:lnTo>
                  <a:pt x="268521" y="222753"/>
                </a:lnTo>
                <a:lnTo>
                  <a:pt x="268479" y="222061"/>
                </a:lnTo>
                <a:lnTo>
                  <a:pt x="268539" y="221363"/>
                </a:lnTo>
                <a:lnTo>
                  <a:pt x="267384" y="218247"/>
                </a:lnTo>
                <a:lnTo>
                  <a:pt x="264863" y="219372"/>
                </a:lnTo>
                <a:lnTo>
                  <a:pt x="262108" y="219811"/>
                </a:lnTo>
                <a:lnTo>
                  <a:pt x="260568" y="220689"/>
                </a:lnTo>
                <a:lnTo>
                  <a:pt x="259569" y="222530"/>
                </a:lnTo>
                <a:lnTo>
                  <a:pt x="259425" y="223529"/>
                </a:lnTo>
                <a:lnTo>
                  <a:pt x="257891" y="233936"/>
                </a:lnTo>
                <a:lnTo>
                  <a:pt x="257915" y="238201"/>
                </a:lnTo>
                <a:lnTo>
                  <a:pt x="260803" y="238442"/>
                </a:lnTo>
                <a:lnTo>
                  <a:pt x="265002" y="237034"/>
                </a:lnTo>
                <a:lnTo>
                  <a:pt x="267143" y="236324"/>
                </a:lnTo>
                <a:lnTo>
                  <a:pt x="270241" y="234772"/>
                </a:lnTo>
                <a:lnTo>
                  <a:pt x="272918" y="234730"/>
                </a:lnTo>
                <a:lnTo>
                  <a:pt x="274140" y="235259"/>
                </a:lnTo>
                <a:lnTo>
                  <a:pt x="274904" y="236613"/>
                </a:lnTo>
                <a:lnTo>
                  <a:pt x="274543" y="237323"/>
                </a:lnTo>
                <a:lnTo>
                  <a:pt x="273815" y="238556"/>
                </a:lnTo>
                <a:lnTo>
                  <a:pt x="272389" y="239723"/>
                </a:lnTo>
                <a:lnTo>
                  <a:pt x="269820" y="239952"/>
                </a:lnTo>
                <a:lnTo>
                  <a:pt x="268015" y="239651"/>
                </a:lnTo>
                <a:lnTo>
                  <a:pt x="266626" y="239627"/>
                </a:lnTo>
                <a:lnTo>
                  <a:pt x="265326" y="239494"/>
                </a:lnTo>
                <a:lnTo>
                  <a:pt x="260297" y="240060"/>
                </a:lnTo>
                <a:lnTo>
                  <a:pt x="257560" y="240902"/>
                </a:lnTo>
                <a:lnTo>
                  <a:pt x="256844" y="242424"/>
                </a:lnTo>
                <a:lnTo>
                  <a:pt x="256020" y="243760"/>
                </a:lnTo>
                <a:lnTo>
                  <a:pt x="253866" y="248037"/>
                </a:lnTo>
                <a:lnTo>
                  <a:pt x="253614" y="250834"/>
                </a:lnTo>
                <a:lnTo>
                  <a:pt x="254679" y="257825"/>
                </a:lnTo>
                <a:lnTo>
                  <a:pt x="255322" y="260670"/>
                </a:lnTo>
                <a:lnTo>
                  <a:pt x="254967" y="265254"/>
                </a:lnTo>
                <a:lnTo>
                  <a:pt x="252573" y="266867"/>
                </a:lnTo>
                <a:lnTo>
                  <a:pt x="251899" y="267299"/>
                </a:lnTo>
                <a:lnTo>
                  <a:pt x="248915" y="267161"/>
                </a:lnTo>
                <a:lnTo>
                  <a:pt x="247911" y="266915"/>
                </a:lnTo>
                <a:lnTo>
                  <a:pt x="245709" y="266535"/>
                </a:lnTo>
                <a:lnTo>
                  <a:pt x="243784" y="265844"/>
                </a:lnTo>
                <a:lnTo>
                  <a:pt x="241732" y="264562"/>
                </a:lnTo>
                <a:lnTo>
                  <a:pt x="240349" y="262848"/>
                </a:lnTo>
                <a:lnTo>
                  <a:pt x="239826" y="262277"/>
                </a:lnTo>
                <a:lnTo>
                  <a:pt x="239026" y="262120"/>
                </a:lnTo>
                <a:lnTo>
                  <a:pt x="236860" y="264418"/>
                </a:lnTo>
                <a:lnTo>
                  <a:pt x="236342" y="265838"/>
                </a:lnTo>
                <a:lnTo>
                  <a:pt x="236595" y="268798"/>
                </a:lnTo>
                <a:lnTo>
                  <a:pt x="237239" y="269658"/>
                </a:lnTo>
                <a:lnTo>
                  <a:pt x="239122" y="271547"/>
                </a:lnTo>
                <a:lnTo>
                  <a:pt x="240048" y="272190"/>
                </a:lnTo>
                <a:lnTo>
                  <a:pt x="241883" y="273093"/>
                </a:lnTo>
                <a:lnTo>
                  <a:pt x="244259" y="272961"/>
                </a:lnTo>
                <a:lnTo>
                  <a:pt x="245829" y="272684"/>
                </a:lnTo>
                <a:lnTo>
                  <a:pt x="246900" y="272227"/>
                </a:lnTo>
                <a:lnTo>
                  <a:pt x="250666" y="270241"/>
                </a:lnTo>
                <a:lnTo>
                  <a:pt x="251947" y="270079"/>
                </a:lnTo>
                <a:lnTo>
                  <a:pt x="253541" y="270193"/>
                </a:lnTo>
                <a:lnTo>
                  <a:pt x="254564" y="270734"/>
                </a:lnTo>
                <a:lnTo>
                  <a:pt x="255081" y="271102"/>
                </a:lnTo>
                <a:lnTo>
                  <a:pt x="255081" y="272990"/>
                </a:lnTo>
                <a:lnTo>
                  <a:pt x="254961" y="274483"/>
                </a:lnTo>
                <a:lnTo>
                  <a:pt x="253879" y="276528"/>
                </a:lnTo>
                <a:lnTo>
                  <a:pt x="253114" y="277160"/>
                </a:lnTo>
                <a:lnTo>
                  <a:pt x="251887" y="278321"/>
                </a:lnTo>
                <a:lnTo>
                  <a:pt x="249529" y="280727"/>
                </a:lnTo>
                <a:lnTo>
                  <a:pt x="246539" y="282369"/>
                </a:lnTo>
                <a:lnTo>
                  <a:pt x="243922" y="283500"/>
                </a:lnTo>
                <a:lnTo>
                  <a:pt x="242304" y="282989"/>
                </a:lnTo>
                <a:lnTo>
                  <a:pt x="238292" y="284096"/>
                </a:lnTo>
                <a:lnTo>
                  <a:pt x="237660" y="285221"/>
                </a:lnTo>
                <a:lnTo>
                  <a:pt x="237431" y="286622"/>
                </a:lnTo>
                <a:lnTo>
                  <a:pt x="237876" y="287494"/>
                </a:lnTo>
                <a:lnTo>
                  <a:pt x="238791" y="287940"/>
                </a:lnTo>
                <a:lnTo>
                  <a:pt x="238761" y="293005"/>
                </a:lnTo>
                <a:lnTo>
                  <a:pt x="239386" y="297337"/>
                </a:lnTo>
                <a:lnTo>
                  <a:pt x="240337" y="300266"/>
                </a:lnTo>
                <a:lnTo>
                  <a:pt x="242948" y="304694"/>
                </a:lnTo>
                <a:lnTo>
                  <a:pt x="246371" y="307395"/>
                </a:lnTo>
                <a:lnTo>
                  <a:pt x="246924" y="308556"/>
                </a:lnTo>
                <a:lnTo>
                  <a:pt x="247826" y="308610"/>
                </a:lnTo>
                <a:lnTo>
                  <a:pt x="248422" y="312448"/>
                </a:lnTo>
                <a:lnTo>
                  <a:pt x="247905" y="313964"/>
                </a:lnTo>
                <a:lnTo>
                  <a:pt x="247351" y="314788"/>
                </a:lnTo>
                <a:lnTo>
                  <a:pt x="243200" y="315203"/>
                </a:lnTo>
                <a:lnTo>
                  <a:pt x="242093" y="314764"/>
                </a:lnTo>
                <a:lnTo>
                  <a:pt x="239609" y="312911"/>
                </a:lnTo>
                <a:lnTo>
                  <a:pt x="237864" y="309825"/>
                </a:lnTo>
                <a:lnTo>
                  <a:pt x="237485" y="308357"/>
                </a:lnTo>
                <a:lnTo>
                  <a:pt x="236691" y="306510"/>
                </a:lnTo>
                <a:lnTo>
                  <a:pt x="236884" y="304519"/>
                </a:lnTo>
                <a:lnTo>
                  <a:pt x="236126" y="303268"/>
                </a:lnTo>
                <a:lnTo>
                  <a:pt x="234923" y="303129"/>
                </a:lnTo>
                <a:lnTo>
                  <a:pt x="232348" y="305055"/>
                </a:lnTo>
                <a:lnTo>
                  <a:pt x="230802" y="307714"/>
                </a:lnTo>
                <a:lnTo>
                  <a:pt x="230718" y="309903"/>
                </a:lnTo>
                <a:lnTo>
                  <a:pt x="232607" y="313778"/>
                </a:lnTo>
                <a:lnTo>
                  <a:pt x="232883" y="313362"/>
                </a:lnTo>
                <a:lnTo>
                  <a:pt x="233822" y="312322"/>
                </a:lnTo>
                <a:lnTo>
                  <a:pt x="234604" y="311985"/>
                </a:lnTo>
                <a:lnTo>
                  <a:pt x="236114" y="312502"/>
                </a:lnTo>
                <a:lnTo>
                  <a:pt x="235777" y="313609"/>
                </a:lnTo>
                <a:lnTo>
                  <a:pt x="235843" y="316780"/>
                </a:lnTo>
                <a:lnTo>
                  <a:pt x="236577" y="319427"/>
                </a:lnTo>
                <a:lnTo>
                  <a:pt x="239037" y="320882"/>
                </a:lnTo>
                <a:lnTo>
                  <a:pt x="239176" y="321568"/>
                </a:lnTo>
                <a:lnTo>
                  <a:pt x="241017" y="322663"/>
                </a:lnTo>
                <a:lnTo>
                  <a:pt x="242358" y="323685"/>
                </a:lnTo>
                <a:lnTo>
                  <a:pt x="243182" y="324239"/>
                </a:lnTo>
                <a:lnTo>
                  <a:pt x="243501" y="324618"/>
                </a:lnTo>
                <a:lnTo>
                  <a:pt x="243934" y="329064"/>
                </a:lnTo>
                <a:lnTo>
                  <a:pt x="243513" y="330568"/>
                </a:lnTo>
                <a:lnTo>
                  <a:pt x="243080" y="331686"/>
                </a:lnTo>
                <a:lnTo>
                  <a:pt x="241660" y="332950"/>
                </a:lnTo>
                <a:lnTo>
                  <a:pt x="240313" y="333816"/>
                </a:lnTo>
                <a:lnTo>
                  <a:pt x="236427" y="335410"/>
                </a:lnTo>
                <a:lnTo>
                  <a:pt x="233966" y="335837"/>
                </a:lnTo>
                <a:lnTo>
                  <a:pt x="231782" y="335855"/>
                </a:lnTo>
                <a:lnTo>
                  <a:pt x="227595" y="335476"/>
                </a:lnTo>
                <a:lnTo>
                  <a:pt x="226302" y="335350"/>
                </a:lnTo>
                <a:lnTo>
                  <a:pt x="223053" y="335819"/>
                </a:lnTo>
                <a:lnTo>
                  <a:pt x="222013" y="336866"/>
                </a:lnTo>
                <a:lnTo>
                  <a:pt x="221544" y="337384"/>
                </a:lnTo>
                <a:lnTo>
                  <a:pt x="221189" y="338196"/>
                </a:lnTo>
                <a:lnTo>
                  <a:pt x="221128" y="338900"/>
                </a:lnTo>
                <a:lnTo>
                  <a:pt x="221808" y="340548"/>
                </a:lnTo>
                <a:lnTo>
                  <a:pt x="223180" y="342064"/>
                </a:lnTo>
                <a:lnTo>
                  <a:pt x="226416" y="343285"/>
                </a:lnTo>
                <a:lnTo>
                  <a:pt x="227559" y="344217"/>
                </a:lnTo>
                <a:lnTo>
                  <a:pt x="228377" y="344669"/>
                </a:lnTo>
                <a:lnTo>
                  <a:pt x="229508" y="345403"/>
                </a:lnTo>
                <a:lnTo>
                  <a:pt x="230543" y="346245"/>
                </a:lnTo>
                <a:lnTo>
                  <a:pt x="231698" y="347376"/>
                </a:lnTo>
                <a:lnTo>
                  <a:pt x="232661" y="348813"/>
                </a:lnTo>
                <a:lnTo>
                  <a:pt x="232907" y="349692"/>
                </a:lnTo>
                <a:lnTo>
                  <a:pt x="233112" y="351665"/>
                </a:lnTo>
                <a:lnTo>
                  <a:pt x="231722" y="355413"/>
                </a:lnTo>
                <a:lnTo>
                  <a:pt x="228329" y="360749"/>
                </a:lnTo>
                <a:lnTo>
                  <a:pt x="227812" y="362265"/>
                </a:lnTo>
                <a:lnTo>
                  <a:pt x="228510" y="364118"/>
                </a:lnTo>
                <a:lnTo>
                  <a:pt x="230603" y="366193"/>
                </a:lnTo>
                <a:lnTo>
                  <a:pt x="233882" y="368202"/>
                </a:lnTo>
                <a:lnTo>
                  <a:pt x="239266" y="372383"/>
                </a:lnTo>
                <a:lnTo>
                  <a:pt x="240180" y="374718"/>
                </a:lnTo>
                <a:lnTo>
                  <a:pt x="239741" y="377623"/>
                </a:lnTo>
                <a:lnTo>
                  <a:pt x="237720" y="380703"/>
                </a:lnTo>
                <a:lnTo>
                  <a:pt x="235903" y="382087"/>
                </a:lnTo>
                <a:lnTo>
                  <a:pt x="230597" y="384950"/>
                </a:lnTo>
                <a:lnTo>
                  <a:pt x="228781" y="386238"/>
                </a:lnTo>
                <a:lnTo>
                  <a:pt x="237467" y="385384"/>
                </a:lnTo>
                <a:lnTo>
                  <a:pt x="242893" y="384800"/>
                </a:lnTo>
                <a:lnTo>
                  <a:pt x="250804" y="384186"/>
                </a:lnTo>
                <a:lnTo>
                  <a:pt x="256231" y="383603"/>
                </a:lnTo>
                <a:lnTo>
                  <a:pt x="262060" y="383001"/>
                </a:lnTo>
                <a:lnTo>
                  <a:pt x="267582" y="382412"/>
                </a:lnTo>
                <a:lnTo>
                  <a:pt x="271048" y="382129"/>
                </a:lnTo>
                <a:lnTo>
                  <a:pt x="271041" y="382027"/>
                </a:lnTo>
                <a:lnTo>
                  <a:pt x="275385" y="381606"/>
                </a:lnTo>
                <a:lnTo>
                  <a:pt x="277358" y="381401"/>
                </a:lnTo>
                <a:lnTo>
                  <a:pt x="288710" y="380204"/>
                </a:lnTo>
                <a:lnTo>
                  <a:pt x="291176" y="379975"/>
                </a:lnTo>
                <a:lnTo>
                  <a:pt x="299081" y="379163"/>
                </a:lnTo>
                <a:lnTo>
                  <a:pt x="303124" y="378754"/>
                </a:lnTo>
                <a:lnTo>
                  <a:pt x="305590" y="378525"/>
                </a:lnTo>
                <a:lnTo>
                  <a:pt x="311323" y="377924"/>
                </a:lnTo>
                <a:lnTo>
                  <a:pt x="313892" y="377689"/>
                </a:lnTo>
                <a:lnTo>
                  <a:pt x="315468" y="377509"/>
                </a:lnTo>
                <a:lnTo>
                  <a:pt x="321785" y="376877"/>
                </a:lnTo>
                <a:lnTo>
                  <a:pt x="328203" y="376143"/>
                </a:lnTo>
                <a:lnTo>
                  <a:pt x="334719" y="375505"/>
                </a:lnTo>
                <a:lnTo>
                  <a:pt x="343989" y="374423"/>
                </a:lnTo>
                <a:lnTo>
                  <a:pt x="345866" y="374224"/>
                </a:lnTo>
                <a:lnTo>
                  <a:pt x="350209" y="373695"/>
                </a:lnTo>
                <a:lnTo>
                  <a:pt x="352483" y="373575"/>
                </a:lnTo>
                <a:lnTo>
                  <a:pt x="354360" y="373376"/>
                </a:lnTo>
                <a:lnTo>
                  <a:pt x="356526" y="373063"/>
                </a:lnTo>
                <a:lnTo>
                  <a:pt x="359883" y="372690"/>
                </a:lnTo>
                <a:lnTo>
                  <a:pt x="370440" y="371541"/>
                </a:lnTo>
                <a:lnTo>
                  <a:pt x="374495" y="371228"/>
                </a:lnTo>
                <a:lnTo>
                  <a:pt x="392253" y="369201"/>
                </a:lnTo>
                <a:lnTo>
                  <a:pt x="404490" y="367757"/>
                </a:lnTo>
                <a:lnTo>
                  <a:pt x="406956" y="367534"/>
                </a:lnTo>
                <a:lnTo>
                  <a:pt x="411197" y="367011"/>
                </a:lnTo>
                <a:lnTo>
                  <a:pt x="414163" y="366759"/>
                </a:lnTo>
                <a:lnTo>
                  <a:pt x="416034" y="366560"/>
                </a:lnTo>
                <a:lnTo>
                  <a:pt x="416726" y="366422"/>
                </a:lnTo>
                <a:lnTo>
                  <a:pt x="419096" y="366199"/>
                </a:lnTo>
                <a:lnTo>
                  <a:pt x="420378" y="366031"/>
                </a:lnTo>
                <a:lnTo>
                  <a:pt x="424715" y="365507"/>
                </a:lnTo>
                <a:lnTo>
                  <a:pt x="428264" y="365026"/>
                </a:lnTo>
                <a:lnTo>
                  <a:pt x="433197" y="364467"/>
                </a:lnTo>
                <a:lnTo>
                  <a:pt x="435369" y="364250"/>
                </a:lnTo>
                <a:lnTo>
                  <a:pt x="437931" y="363919"/>
                </a:lnTo>
                <a:lnTo>
                  <a:pt x="441487" y="363534"/>
                </a:lnTo>
                <a:lnTo>
                  <a:pt x="445138" y="363143"/>
                </a:lnTo>
                <a:lnTo>
                  <a:pt x="447701" y="362812"/>
                </a:lnTo>
                <a:lnTo>
                  <a:pt x="452929" y="362138"/>
                </a:lnTo>
                <a:lnTo>
                  <a:pt x="458752" y="361537"/>
                </a:lnTo>
                <a:lnTo>
                  <a:pt x="462500" y="361038"/>
                </a:lnTo>
                <a:lnTo>
                  <a:pt x="468817" y="360310"/>
                </a:lnTo>
                <a:lnTo>
                  <a:pt x="471770" y="359955"/>
                </a:lnTo>
                <a:lnTo>
                  <a:pt x="474140" y="359732"/>
                </a:lnTo>
                <a:lnTo>
                  <a:pt x="480944" y="358878"/>
                </a:lnTo>
                <a:lnTo>
                  <a:pt x="484494" y="358493"/>
                </a:lnTo>
                <a:lnTo>
                  <a:pt x="491201" y="357645"/>
                </a:lnTo>
                <a:lnTo>
                  <a:pt x="492681" y="357464"/>
                </a:lnTo>
                <a:lnTo>
                  <a:pt x="495545" y="357115"/>
                </a:lnTo>
                <a:lnTo>
                  <a:pt x="498896" y="356742"/>
                </a:lnTo>
                <a:lnTo>
                  <a:pt x="514681" y="354817"/>
                </a:lnTo>
                <a:lnTo>
                  <a:pt x="516353" y="354637"/>
                </a:lnTo>
                <a:lnTo>
                  <a:pt x="520793" y="354096"/>
                </a:lnTo>
                <a:lnTo>
                  <a:pt x="524938" y="353584"/>
                </a:lnTo>
                <a:lnTo>
                  <a:pt x="527404" y="353355"/>
                </a:lnTo>
                <a:lnTo>
                  <a:pt x="532433" y="352694"/>
                </a:lnTo>
                <a:lnTo>
                  <a:pt x="532957" y="353163"/>
                </a:lnTo>
                <a:lnTo>
                  <a:pt x="534491" y="352188"/>
                </a:lnTo>
                <a:lnTo>
                  <a:pt x="536163" y="351899"/>
                </a:lnTo>
                <a:lnTo>
                  <a:pt x="536488" y="352381"/>
                </a:lnTo>
                <a:lnTo>
                  <a:pt x="535321" y="352838"/>
                </a:lnTo>
                <a:lnTo>
                  <a:pt x="535423" y="352934"/>
                </a:lnTo>
                <a:lnTo>
                  <a:pt x="535544" y="353422"/>
                </a:lnTo>
                <a:lnTo>
                  <a:pt x="536554" y="353668"/>
                </a:lnTo>
                <a:lnTo>
                  <a:pt x="536512" y="356646"/>
                </a:lnTo>
                <a:lnTo>
                  <a:pt x="535766" y="357579"/>
                </a:lnTo>
                <a:lnTo>
                  <a:pt x="537391" y="358288"/>
                </a:lnTo>
                <a:lnTo>
                  <a:pt x="536043" y="359052"/>
                </a:lnTo>
                <a:lnTo>
                  <a:pt x="535020" y="360400"/>
                </a:lnTo>
                <a:lnTo>
                  <a:pt x="533306" y="363667"/>
                </a:lnTo>
                <a:lnTo>
                  <a:pt x="534587" y="365291"/>
                </a:lnTo>
                <a:lnTo>
                  <a:pt x="534172" y="366897"/>
                </a:lnTo>
                <a:lnTo>
                  <a:pt x="535496" y="367523"/>
                </a:lnTo>
                <a:lnTo>
                  <a:pt x="534900" y="369436"/>
                </a:lnTo>
                <a:lnTo>
                  <a:pt x="533396" y="369123"/>
                </a:lnTo>
                <a:lnTo>
                  <a:pt x="532644" y="369857"/>
                </a:lnTo>
                <a:lnTo>
                  <a:pt x="532656" y="370158"/>
                </a:lnTo>
                <a:lnTo>
                  <a:pt x="534130" y="371764"/>
                </a:lnTo>
                <a:lnTo>
                  <a:pt x="533589" y="372787"/>
                </a:lnTo>
                <a:lnTo>
                  <a:pt x="531681" y="372389"/>
                </a:lnTo>
                <a:lnTo>
                  <a:pt x="531850" y="373671"/>
                </a:lnTo>
                <a:lnTo>
                  <a:pt x="532271" y="376125"/>
                </a:lnTo>
                <a:lnTo>
                  <a:pt x="531272" y="375884"/>
                </a:lnTo>
                <a:lnTo>
                  <a:pt x="531020" y="376787"/>
                </a:lnTo>
                <a:lnTo>
                  <a:pt x="533107" y="378664"/>
                </a:lnTo>
                <a:lnTo>
                  <a:pt x="532716" y="380769"/>
                </a:lnTo>
                <a:lnTo>
                  <a:pt x="530659" y="381178"/>
                </a:lnTo>
                <a:lnTo>
                  <a:pt x="531399" y="382129"/>
                </a:lnTo>
                <a:lnTo>
                  <a:pt x="531519" y="382520"/>
                </a:lnTo>
                <a:lnTo>
                  <a:pt x="531531" y="382719"/>
                </a:lnTo>
                <a:lnTo>
                  <a:pt x="531134" y="382737"/>
                </a:lnTo>
                <a:lnTo>
                  <a:pt x="530833" y="382652"/>
                </a:lnTo>
                <a:lnTo>
                  <a:pt x="530617" y="382369"/>
                </a:lnTo>
                <a:lnTo>
                  <a:pt x="530196" y="385570"/>
                </a:lnTo>
                <a:lnTo>
                  <a:pt x="531261" y="385113"/>
                </a:lnTo>
                <a:lnTo>
                  <a:pt x="531320" y="386202"/>
                </a:lnTo>
                <a:lnTo>
                  <a:pt x="530851" y="386821"/>
                </a:lnTo>
                <a:lnTo>
                  <a:pt x="531994" y="387657"/>
                </a:lnTo>
                <a:lnTo>
                  <a:pt x="531333" y="388289"/>
                </a:lnTo>
                <a:lnTo>
                  <a:pt x="530304" y="387645"/>
                </a:lnTo>
                <a:lnTo>
                  <a:pt x="528938" y="388115"/>
                </a:lnTo>
                <a:lnTo>
                  <a:pt x="529498" y="389378"/>
                </a:lnTo>
                <a:lnTo>
                  <a:pt x="528656" y="390220"/>
                </a:lnTo>
                <a:lnTo>
                  <a:pt x="528698" y="391105"/>
                </a:lnTo>
                <a:lnTo>
                  <a:pt x="527837" y="391748"/>
                </a:lnTo>
                <a:lnTo>
                  <a:pt x="527013" y="391195"/>
                </a:lnTo>
                <a:lnTo>
                  <a:pt x="526821" y="391303"/>
                </a:lnTo>
                <a:lnTo>
                  <a:pt x="527561" y="392157"/>
                </a:lnTo>
                <a:lnTo>
                  <a:pt x="528180" y="392621"/>
                </a:lnTo>
                <a:lnTo>
                  <a:pt x="528319" y="393306"/>
                </a:lnTo>
                <a:lnTo>
                  <a:pt x="528517" y="393300"/>
                </a:lnTo>
                <a:lnTo>
                  <a:pt x="528710" y="393192"/>
                </a:lnTo>
                <a:lnTo>
                  <a:pt x="528686" y="392795"/>
                </a:lnTo>
                <a:lnTo>
                  <a:pt x="528782" y="392687"/>
                </a:lnTo>
                <a:lnTo>
                  <a:pt x="529083" y="392771"/>
                </a:lnTo>
                <a:lnTo>
                  <a:pt x="529101" y="393071"/>
                </a:lnTo>
                <a:lnTo>
                  <a:pt x="529016" y="393373"/>
                </a:lnTo>
                <a:lnTo>
                  <a:pt x="528926" y="393577"/>
                </a:lnTo>
                <a:lnTo>
                  <a:pt x="527964" y="394118"/>
                </a:lnTo>
                <a:lnTo>
                  <a:pt x="527663" y="394136"/>
                </a:lnTo>
                <a:lnTo>
                  <a:pt x="527549" y="393848"/>
                </a:lnTo>
                <a:lnTo>
                  <a:pt x="527513" y="393150"/>
                </a:lnTo>
                <a:lnTo>
                  <a:pt x="526995" y="392687"/>
                </a:lnTo>
                <a:lnTo>
                  <a:pt x="526147" y="393523"/>
                </a:lnTo>
                <a:lnTo>
                  <a:pt x="526273" y="394112"/>
                </a:lnTo>
                <a:lnTo>
                  <a:pt x="526604" y="394690"/>
                </a:lnTo>
                <a:lnTo>
                  <a:pt x="526610" y="394888"/>
                </a:lnTo>
                <a:lnTo>
                  <a:pt x="526532" y="395291"/>
                </a:lnTo>
                <a:lnTo>
                  <a:pt x="526159" y="395707"/>
                </a:lnTo>
                <a:lnTo>
                  <a:pt x="525870" y="395917"/>
                </a:lnTo>
                <a:lnTo>
                  <a:pt x="525569" y="395737"/>
                </a:lnTo>
                <a:lnTo>
                  <a:pt x="525449" y="395346"/>
                </a:lnTo>
                <a:lnTo>
                  <a:pt x="525245" y="395255"/>
                </a:lnTo>
                <a:lnTo>
                  <a:pt x="525052" y="395466"/>
                </a:lnTo>
                <a:lnTo>
                  <a:pt x="524884" y="395971"/>
                </a:lnTo>
                <a:lnTo>
                  <a:pt x="525100" y="396356"/>
                </a:lnTo>
                <a:lnTo>
                  <a:pt x="525317" y="396645"/>
                </a:lnTo>
                <a:lnTo>
                  <a:pt x="525539" y="397126"/>
                </a:lnTo>
                <a:lnTo>
                  <a:pt x="525557" y="397523"/>
                </a:lnTo>
                <a:lnTo>
                  <a:pt x="525389" y="398029"/>
                </a:lnTo>
                <a:lnTo>
                  <a:pt x="525010" y="398347"/>
                </a:lnTo>
                <a:lnTo>
                  <a:pt x="524902" y="398155"/>
                </a:lnTo>
                <a:lnTo>
                  <a:pt x="524824" y="398558"/>
                </a:lnTo>
                <a:lnTo>
                  <a:pt x="525467" y="399515"/>
                </a:lnTo>
                <a:lnTo>
                  <a:pt x="526075" y="399779"/>
                </a:lnTo>
                <a:lnTo>
                  <a:pt x="526195" y="400074"/>
                </a:lnTo>
                <a:lnTo>
                  <a:pt x="526009" y="400375"/>
                </a:lnTo>
                <a:lnTo>
                  <a:pt x="526610" y="400447"/>
                </a:lnTo>
                <a:lnTo>
                  <a:pt x="526646" y="403124"/>
                </a:lnTo>
                <a:lnTo>
                  <a:pt x="528066" y="403648"/>
                </a:lnTo>
                <a:lnTo>
                  <a:pt x="526502" y="404027"/>
                </a:lnTo>
                <a:lnTo>
                  <a:pt x="525311" y="404087"/>
                </a:lnTo>
                <a:lnTo>
                  <a:pt x="525028" y="404400"/>
                </a:lnTo>
                <a:lnTo>
                  <a:pt x="524848" y="404706"/>
                </a:lnTo>
                <a:lnTo>
                  <a:pt x="525058" y="404995"/>
                </a:lnTo>
                <a:lnTo>
                  <a:pt x="525557" y="404971"/>
                </a:lnTo>
                <a:lnTo>
                  <a:pt x="526039" y="404742"/>
                </a:lnTo>
                <a:lnTo>
                  <a:pt x="526442" y="404820"/>
                </a:lnTo>
                <a:lnTo>
                  <a:pt x="526454" y="405019"/>
                </a:lnTo>
                <a:lnTo>
                  <a:pt x="526171" y="405332"/>
                </a:lnTo>
                <a:lnTo>
                  <a:pt x="525479" y="405368"/>
                </a:lnTo>
                <a:lnTo>
                  <a:pt x="525185" y="405488"/>
                </a:lnTo>
                <a:lnTo>
                  <a:pt x="525004" y="405789"/>
                </a:lnTo>
                <a:lnTo>
                  <a:pt x="525112" y="405982"/>
                </a:lnTo>
                <a:lnTo>
                  <a:pt x="525413" y="406066"/>
                </a:lnTo>
                <a:lnTo>
                  <a:pt x="525804" y="405945"/>
                </a:lnTo>
                <a:lnTo>
                  <a:pt x="526779" y="405597"/>
                </a:lnTo>
                <a:lnTo>
                  <a:pt x="526887" y="405789"/>
                </a:lnTo>
                <a:lnTo>
                  <a:pt x="526418" y="406313"/>
                </a:lnTo>
                <a:lnTo>
                  <a:pt x="526039" y="406631"/>
                </a:lnTo>
                <a:lnTo>
                  <a:pt x="526057" y="406932"/>
                </a:lnTo>
                <a:lnTo>
                  <a:pt x="526394" y="407702"/>
                </a:lnTo>
                <a:lnTo>
                  <a:pt x="526406" y="407901"/>
                </a:lnTo>
                <a:lnTo>
                  <a:pt x="526219" y="408111"/>
                </a:lnTo>
                <a:lnTo>
                  <a:pt x="525521" y="408147"/>
                </a:lnTo>
                <a:lnTo>
                  <a:pt x="525323" y="408057"/>
                </a:lnTo>
                <a:lnTo>
                  <a:pt x="525112" y="407870"/>
                </a:lnTo>
                <a:lnTo>
                  <a:pt x="524781" y="407293"/>
                </a:lnTo>
                <a:lnTo>
                  <a:pt x="524583" y="407203"/>
                </a:lnTo>
                <a:lnTo>
                  <a:pt x="524288" y="407323"/>
                </a:lnTo>
                <a:lnTo>
                  <a:pt x="524300" y="407515"/>
                </a:lnTo>
                <a:lnTo>
                  <a:pt x="524625" y="408093"/>
                </a:lnTo>
                <a:lnTo>
                  <a:pt x="524872" y="408977"/>
                </a:lnTo>
                <a:lnTo>
                  <a:pt x="524703" y="409483"/>
                </a:lnTo>
                <a:lnTo>
                  <a:pt x="524222" y="409801"/>
                </a:lnTo>
                <a:lnTo>
                  <a:pt x="523933" y="410018"/>
                </a:lnTo>
                <a:lnTo>
                  <a:pt x="524060" y="410505"/>
                </a:lnTo>
                <a:lnTo>
                  <a:pt x="524469" y="410782"/>
                </a:lnTo>
                <a:lnTo>
                  <a:pt x="524763" y="410668"/>
                </a:lnTo>
                <a:lnTo>
                  <a:pt x="525142" y="410349"/>
                </a:lnTo>
                <a:lnTo>
                  <a:pt x="525347" y="410439"/>
                </a:lnTo>
                <a:lnTo>
                  <a:pt x="525780" y="411113"/>
                </a:lnTo>
                <a:lnTo>
                  <a:pt x="525870" y="412894"/>
                </a:lnTo>
                <a:lnTo>
                  <a:pt x="525190" y="415011"/>
                </a:lnTo>
                <a:lnTo>
                  <a:pt x="525985" y="415071"/>
                </a:lnTo>
                <a:lnTo>
                  <a:pt x="524589" y="416828"/>
                </a:lnTo>
                <a:lnTo>
                  <a:pt x="526087" y="416948"/>
                </a:lnTo>
                <a:lnTo>
                  <a:pt x="525521" y="417574"/>
                </a:lnTo>
                <a:lnTo>
                  <a:pt x="520204" y="418356"/>
                </a:lnTo>
                <a:lnTo>
                  <a:pt x="500971" y="420654"/>
                </a:lnTo>
                <a:lnTo>
                  <a:pt x="493193" y="419974"/>
                </a:lnTo>
                <a:lnTo>
                  <a:pt x="480223" y="418669"/>
                </a:lnTo>
                <a:lnTo>
                  <a:pt x="457675" y="416581"/>
                </a:lnTo>
                <a:lnTo>
                  <a:pt x="457447" y="417881"/>
                </a:lnTo>
                <a:lnTo>
                  <a:pt x="458584" y="418717"/>
                </a:lnTo>
                <a:lnTo>
                  <a:pt x="458602" y="420901"/>
                </a:lnTo>
                <a:lnTo>
                  <a:pt x="459233" y="421659"/>
                </a:lnTo>
                <a:lnTo>
                  <a:pt x="459047" y="425641"/>
                </a:lnTo>
                <a:lnTo>
                  <a:pt x="459973" y="426285"/>
                </a:lnTo>
                <a:lnTo>
                  <a:pt x="459973" y="428072"/>
                </a:lnTo>
                <a:lnTo>
                  <a:pt x="460996" y="428715"/>
                </a:lnTo>
                <a:lnTo>
                  <a:pt x="460791" y="432397"/>
                </a:lnTo>
                <a:lnTo>
                  <a:pt x="460226" y="432920"/>
                </a:lnTo>
                <a:lnTo>
                  <a:pt x="460816" y="434677"/>
                </a:lnTo>
                <a:lnTo>
                  <a:pt x="458921" y="434581"/>
                </a:lnTo>
                <a:lnTo>
                  <a:pt x="458590" y="433901"/>
                </a:lnTo>
                <a:lnTo>
                  <a:pt x="450498" y="434821"/>
                </a:lnTo>
                <a:lnTo>
                  <a:pt x="451172" y="440145"/>
                </a:lnTo>
                <a:lnTo>
                  <a:pt x="450631" y="441071"/>
                </a:lnTo>
                <a:lnTo>
                  <a:pt x="447280" y="445319"/>
                </a:lnTo>
                <a:lnTo>
                  <a:pt x="446516" y="447839"/>
                </a:lnTo>
                <a:lnTo>
                  <a:pt x="447298" y="455143"/>
                </a:lnTo>
                <a:lnTo>
                  <a:pt x="447797" y="457098"/>
                </a:lnTo>
                <a:lnTo>
                  <a:pt x="444832" y="457254"/>
                </a:lnTo>
                <a:lnTo>
                  <a:pt x="444754" y="459540"/>
                </a:lnTo>
                <a:lnTo>
                  <a:pt x="446420" y="461044"/>
                </a:lnTo>
                <a:lnTo>
                  <a:pt x="446979" y="460418"/>
                </a:lnTo>
                <a:lnTo>
                  <a:pt x="449139" y="461796"/>
                </a:lnTo>
                <a:lnTo>
                  <a:pt x="445999" y="462458"/>
                </a:lnTo>
                <a:lnTo>
                  <a:pt x="434550" y="463751"/>
                </a:lnTo>
                <a:lnTo>
                  <a:pt x="434497" y="460876"/>
                </a:lnTo>
                <a:lnTo>
                  <a:pt x="431043" y="461255"/>
                </a:lnTo>
                <a:lnTo>
                  <a:pt x="430815" y="458788"/>
                </a:lnTo>
                <a:lnTo>
                  <a:pt x="428769" y="459588"/>
                </a:lnTo>
                <a:lnTo>
                  <a:pt x="431296" y="466109"/>
                </a:lnTo>
                <a:lnTo>
                  <a:pt x="430484" y="467637"/>
                </a:lnTo>
                <a:lnTo>
                  <a:pt x="431013" y="468209"/>
                </a:lnTo>
                <a:lnTo>
                  <a:pt x="428354" y="468642"/>
                </a:lnTo>
                <a:lnTo>
                  <a:pt x="427512" y="469580"/>
                </a:lnTo>
                <a:lnTo>
                  <a:pt x="426026" y="469659"/>
                </a:lnTo>
                <a:lnTo>
                  <a:pt x="425876" y="468678"/>
                </a:lnTo>
                <a:lnTo>
                  <a:pt x="423445" y="467716"/>
                </a:lnTo>
                <a:lnTo>
                  <a:pt x="423055" y="466043"/>
                </a:lnTo>
                <a:lnTo>
                  <a:pt x="421875" y="466206"/>
                </a:lnTo>
                <a:lnTo>
                  <a:pt x="423030" y="467439"/>
                </a:lnTo>
                <a:lnTo>
                  <a:pt x="422513" y="468853"/>
                </a:lnTo>
                <a:lnTo>
                  <a:pt x="423199" y="470603"/>
                </a:lnTo>
                <a:lnTo>
                  <a:pt x="424480" y="472324"/>
                </a:lnTo>
                <a:lnTo>
                  <a:pt x="418867" y="473214"/>
                </a:lnTo>
                <a:lnTo>
                  <a:pt x="417303" y="473695"/>
                </a:lnTo>
                <a:lnTo>
                  <a:pt x="416365" y="474736"/>
                </a:lnTo>
                <a:lnTo>
                  <a:pt x="415571" y="472793"/>
                </a:lnTo>
                <a:lnTo>
                  <a:pt x="416100" y="471572"/>
                </a:lnTo>
                <a:lnTo>
                  <a:pt x="414698" y="469364"/>
                </a:lnTo>
                <a:lnTo>
                  <a:pt x="415120" y="467950"/>
                </a:lnTo>
                <a:lnTo>
                  <a:pt x="413646" y="466446"/>
                </a:lnTo>
                <a:lnTo>
                  <a:pt x="413670" y="464948"/>
                </a:lnTo>
                <a:lnTo>
                  <a:pt x="411967" y="464647"/>
                </a:lnTo>
                <a:lnTo>
                  <a:pt x="408568" y="434051"/>
                </a:lnTo>
                <a:lnTo>
                  <a:pt x="381233" y="437077"/>
                </a:lnTo>
                <a:lnTo>
                  <a:pt x="352910" y="440157"/>
                </a:lnTo>
                <a:lnTo>
                  <a:pt x="353344" y="438942"/>
                </a:lnTo>
                <a:lnTo>
                  <a:pt x="354498" y="438280"/>
                </a:lnTo>
                <a:lnTo>
                  <a:pt x="354330" y="437005"/>
                </a:lnTo>
                <a:lnTo>
                  <a:pt x="355726" y="435242"/>
                </a:lnTo>
                <a:lnTo>
                  <a:pt x="357735" y="433750"/>
                </a:lnTo>
                <a:lnTo>
                  <a:pt x="358505" y="431422"/>
                </a:lnTo>
                <a:lnTo>
                  <a:pt x="361333" y="430484"/>
                </a:lnTo>
                <a:lnTo>
                  <a:pt x="361435" y="428589"/>
                </a:lnTo>
                <a:lnTo>
                  <a:pt x="362590" y="427933"/>
                </a:lnTo>
                <a:lnTo>
                  <a:pt x="361591" y="425900"/>
                </a:lnTo>
                <a:lnTo>
                  <a:pt x="330562" y="430514"/>
                </a:lnTo>
                <a:lnTo>
                  <a:pt x="296681" y="435471"/>
                </a:lnTo>
                <a:lnTo>
                  <a:pt x="294672" y="436867"/>
                </a:lnTo>
                <a:lnTo>
                  <a:pt x="294058" y="440374"/>
                </a:lnTo>
                <a:lnTo>
                  <a:pt x="291026" y="441228"/>
                </a:lnTo>
                <a:lnTo>
                  <a:pt x="290761" y="445608"/>
                </a:lnTo>
                <a:lnTo>
                  <a:pt x="290220" y="446630"/>
                </a:lnTo>
                <a:lnTo>
                  <a:pt x="288205" y="446041"/>
                </a:lnTo>
                <a:lnTo>
                  <a:pt x="284703" y="445529"/>
                </a:lnTo>
                <a:lnTo>
                  <a:pt x="284360" y="446540"/>
                </a:lnTo>
                <a:lnTo>
                  <a:pt x="288241" y="446733"/>
                </a:lnTo>
                <a:lnTo>
                  <a:pt x="286935" y="450180"/>
                </a:lnTo>
                <a:lnTo>
                  <a:pt x="284445" y="453879"/>
                </a:lnTo>
                <a:lnTo>
                  <a:pt x="280462" y="459251"/>
                </a:lnTo>
                <a:lnTo>
                  <a:pt x="280853" y="462903"/>
                </a:lnTo>
                <a:lnTo>
                  <a:pt x="275722" y="463474"/>
                </a:lnTo>
                <a:lnTo>
                  <a:pt x="274681" y="466302"/>
                </a:lnTo>
                <a:lnTo>
                  <a:pt x="274531" y="469093"/>
                </a:lnTo>
                <a:lnTo>
                  <a:pt x="273345" y="469255"/>
                </a:lnTo>
                <a:lnTo>
                  <a:pt x="273923" y="474586"/>
                </a:lnTo>
                <a:lnTo>
                  <a:pt x="263064" y="475753"/>
                </a:lnTo>
                <a:lnTo>
                  <a:pt x="263305" y="478321"/>
                </a:lnTo>
                <a:lnTo>
                  <a:pt x="256098" y="479098"/>
                </a:lnTo>
                <a:lnTo>
                  <a:pt x="251051" y="481347"/>
                </a:lnTo>
                <a:lnTo>
                  <a:pt x="251502" y="482316"/>
                </a:lnTo>
                <a:lnTo>
                  <a:pt x="247063" y="482845"/>
                </a:lnTo>
                <a:lnTo>
                  <a:pt x="246822" y="480078"/>
                </a:lnTo>
                <a:lnTo>
                  <a:pt x="227656" y="481883"/>
                </a:lnTo>
                <a:lnTo>
                  <a:pt x="218764" y="482647"/>
                </a:lnTo>
                <a:lnTo>
                  <a:pt x="218975" y="481047"/>
                </a:lnTo>
                <a:lnTo>
                  <a:pt x="219937" y="480403"/>
                </a:lnTo>
                <a:lnTo>
                  <a:pt x="221820" y="480403"/>
                </a:lnTo>
                <a:lnTo>
                  <a:pt x="222470" y="479573"/>
                </a:lnTo>
                <a:lnTo>
                  <a:pt x="222097" y="478105"/>
                </a:lnTo>
                <a:lnTo>
                  <a:pt x="220407" y="476108"/>
                </a:lnTo>
                <a:lnTo>
                  <a:pt x="217429" y="470513"/>
                </a:lnTo>
                <a:lnTo>
                  <a:pt x="217609" y="462656"/>
                </a:lnTo>
                <a:lnTo>
                  <a:pt x="216833" y="461110"/>
                </a:lnTo>
                <a:lnTo>
                  <a:pt x="217423" y="459095"/>
                </a:lnTo>
                <a:lnTo>
                  <a:pt x="218704" y="457044"/>
                </a:lnTo>
                <a:lnTo>
                  <a:pt x="218145" y="455780"/>
                </a:lnTo>
                <a:lnTo>
                  <a:pt x="217363" y="452249"/>
                </a:lnTo>
                <a:lnTo>
                  <a:pt x="219528" y="449951"/>
                </a:lnTo>
                <a:lnTo>
                  <a:pt x="218638" y="448212"/>
                </a:lnTo>
                <a:lnTo>
                  <a:pt x="218614" y="443941"/>
                </a:lnTo>
                <a:lnTo>
                  <a:pt x="217820" y="442100"/>
                </a:lnTo>
                <a:lnTo>
                  <a:pt x="216123" y="440007"/>
                </a:lnTo>
                <a:lnTo>
                  <a:pt x="215011" y="437781"/>
                </a:lnTo>
                <a:lnTo>
                  <a:pt x="213976" y="436939"/>
                </a:lnTo>
                <a:lnTo>
                  <a:pt x="213879" y="433275"/>
                </a:lnTo>
                <a:lnTo>
                  <a:pt x="211359" y="428745"/>
                </a:lnTo>
                <a:lnTo>
                  <a:pt x="209897" y="427331"/>
                </a:lnTo>
                <a:lnTo>
                  <a:pt x="208273" y="426724"/>
                </a:lnTo>
                <a:lnTo>
                  <a:pt x="204681" y="424432"/>
                </a:lnTo>
                <a:lnTo>
                  <a:pt x="204495" y="422748"/>
                </a:lnTo>
                <a:lnTo>
                  <a:pt x="205788" y="420895"/>
                </a:lnTo>
                <a:lnTo>
                  <a:pt x="205211" y="419342"/>
                </a:lnTo>
                <a:lnTo>
                  <a:pt x="202732" y="417586"/>
                </a:lnTo>
                <a:lnTo>
                  <a:pt x="198984" y="417977"/>
                </a:lnTo>
                <a:lnTo>
                  <a:pt x="178621" y="419649"/>
                </a:lnTo>
                <a:lnTo>
                  <a:pt x="171709" y="420311"/>
                </a:lnTo>
                <a:lnTo>
                  <a:pt x="155214" y="421773"/>
                </a:lnTo>
                <a:lnTo>
                  <a:pt x="134387" y="424059"/>
                </a:lnTo>
                <a:lnTo>
                  <a:pt x="133556" y="415763"/>
                </a:lnTo>
                <a:lnTo>
                  <a:pt x="125905" y="408123"/>
                </a:lnTo>
                <a:lnTo>
                  <a:pt x="125423" y="402691"/>
                </a:lnTo>
                <a:lnTo>
                  <a:pt x="119985" y="403076"/>
                </a:lnTo>
                <a:lnTo>
                  <a:pt x="117338" y="403714"/>
                </a:lnTo>
                <a:lnTo>
                  <a:pt x="118060" y="402288"/>
                </a:lnTo>
                <a:lnTo>
                  <a:pt x="117236" y="401831"/>
                </a:lnTo>
                <a:lnTo>
                  <a:pt x="115594" y="402613"/>
                </a:lnTo>
                <a:lnTo>
                  <a:pt x="114860" y="401957"/>
                </a:lnTo>
                <a:lnTo>
                  <a:pt x="115281" y="400447"/>
                </a:lnTo>
                <a:lnTo>
                  <a:pt x="112165" y="399719"/>
                </a:lnTo>
                <a:lnTo>
                  <a:pt x="109836" y="398847"/>
                </a:lnTo>
                <a:lnTo>
                  <a:pt x="108260" y="397241"/>
                </a:lnTo>
                <a:lnTo>
                  <a:pt x="104109" y="399449"/>
                </a:lnTo>
                <a:lnTo>
                  <a:pt x="103749" y="401945"/>
                </a:lnTo>
                <a:lnTo>
                  <a:pt x="98057" y="405223"/>
                </a:lnTo>
                <a:lnTo>
                  <a:pt x="96662" y="406986"/>
                </a:lnTo>
                <a:lnTo>
                  <a:pt x="95067" y="406866"/>
                </a:lnTo>
                <a:lnTo>
                  <a:pt x="94532" y="407991"/>
                </a:lnTo>
                <a:lnTo>
                  <a:pt x="93341" y="407955"/>
                </a:lnTo>
                <a:lnTo>
                  <a:pt x="93251" y="410042"/>
                </a:lnTo>
                <a:lnTo>
                  <a:pt x="94105" y="413074"/>
                </a:lnTo>
                <a:lnTo>
                  <a:pt x="93973" y="414373"/>
                </a:lnTo>
                <a:lnTo>
                  <a:pt x="92980" y="416208"/>
                </a:lnTo>
                <a:lnTo>
                  <a:pt x="91296" y="418085"/>
                </a:lnTo>
                <a:lnTo>
                  <a:pt x="89755" y="419060"/>
                </a:lnTo>
                <a:lnTo>
                  <a:pt x="86910" y="419710"/>
                </a:lnTo>
                <a:lnTo>
                  <a:pt x="86754" y="418627"/>
                </a:lnTo>
                <a:lnTo>
                  <a:pt x="84600" y="419132"/>
                </a:lnTo>
                <a:lnTo>
                  <a:pt x="83259" y="418212"/>
                </a:lnTo>
                <a:lnTo>
                  <a:pt x="80365" y="419752"/>
                </a:lnTo>
                <a:lnTo>
                  <a:pt x="75330" y="420317"/>
                </a:lnTo>
                <a:lnTo>
                  <a:pt x="75300" y="419722"/>
                </a:lnTo>
                <a:lnTo>
                  <a:pt x="66709" y="420570"/>
                </a:lnTo>
                <a:lnTo>
                  <a:pt x="55345" y="421569"/>
                </a:lnTo>
                <a:lnTo>
                  <a:pt x="55520" y="422952"/>
                </a:lnTo>
                <a:lnTo>
                  <a:pt x="38808" y="424221"/>
                </a:lnTo>
                <a:lnTo>
                  <a:pt x="36835" y="401794"/>
                </a:lnTo>
                <a:lnTo>
                  <a:pt x="36239" y="401825"/>
                </a:lnTo>
                <a:lnTo>
                  <a:pt x="32064" y="356387"/>
                </a:lnTo>
                <a:lnTo>
                  <a:pt x="29387" y="356430"/>
                </a:lnTo>
                <a:lnTo>
                  <a:pt x="28978" y="352381"/>
                </a:lnTo>
                <a:lnTo>
                  <a:pt x="26307" y="352621"/>
                </a:lnTo>
                <a:lnTo>
                  <a:pt x="26066" y="349950"/>
                </a:lnTo>
                <a:lnTo>
                  <a:pt x="23402" y="350191"/>
                </a:lnTo>
                <a:lnTo>
                  <a:pt x="22908" y="344657"/>
                </a:lnTo>
                <a:lnTo>
                  <a:pt x="20141" y="344903"/>
                </a:lnTo>
                <a:lnTo>
                  <a:pt x="20075" y="343519"/>
                </a:lnTo>
                <a:lnTo>
                  <a:pt x="14643" y="344103"/>
                </a:lnTo>
                <a:lnTo>
                  <a:pt x="14462" y="342623"/>
                </a:lnTo>
                <a:lnTo>
                  <a:pt x="9030" y="343008"/>
                </a:lnTo>
                <a:lnTo>
                  <a:pt x="8951" y="341625"/>
                </a:lnTo>
                <a:lnTo>
                  <a:pt x="6190" y="341967"/>
                </a:lnTo>
                <a:lnTo>
                  <a:pt x="6118" y="340584"/>
                </a:lnTo>
                <a:lnTo>
                  <a:pt x="11556" y="340097"/>
                </a:lnTo>
                <a:lnTo>
                  <a:pt x="11249" y="336138"/>
                </a:lnTo>
                <a:lnTo>
                  <a:pt x="16676" y="335555"/>
                </a:lnTo>
                <a:lnTo>
                  <a:pt x="16267" y="331512"/>
                </a:lnTo>
                <a:lnTo>
                  <a:pt x="20315" y="331199"/>
                </a:lnTo>
                <a:lnTo>
                  <a:pt x="20075" y="328432"/>
                </a:lnTo>
                <a:lnTo>
                  <a:pt x="22842" y="328191"/>
                </a:lnTo>
                <a:lnTo>
                  <a:pt x="22595" y="325424"/>
                </a:lnTo>
                <a:lnTo>
                  <a:pt x="26548" y="325111"/>
                </a:lnTo>
                <a:lnTo>
                  <a:pt x="26307" y="322344"/>
                </a:lnTo>
                <a:lnTo>
                  <a:pt x="28972" y="322103"/>
                </a:lnTo>
                <a:lnTo>
                  <a:pt x="28792" y="320629"/>
                </a:lnTo>
                <a:lnTo>
                  <a:pt x="31559" y="320383"/>
                </a:lnTo>
                <a:lnTo>
                  <a:pt x="31324" y="317814"/>
                </a:lnTo>
                <a:lnTo>
                  <a:pt x="34188" y="317465"/>
                </a:lnTo>
                <a:lnTo>
                  <a:pt x="34019" y="316184"/>
                </a:lnTo>
                <a:lnTo>
                  <a:pt x="35403" y="316112"/>
                </a:lnTo>
                <a:lnTo>
                  <a:pt x="35234" y="314728"/>
                </a:lnTo>
                <a:lnTo>
                  <a:pt x="36618" y="314560"/>
                </a:lnTo>
                <a:lnTo>
                  <a:pt x="36450" y="313278"/>
                </a:lnTo>
                <a:lnTo>
                  <a:pt x="39313" y="313026"/>
                </a:lnTo>
                <a:lnTo>
                  <a:pt x="39115" y="311149"/>
                </a:lnTo>
                <a:lnTo>
                  <a:pt x="45522" y="304658"/>
                </a:lnTo>
                <a:lnTo>
                  <a:pt x="46845" y="307070"/>
                </a:lnTo>
                <a:lnTo>
                  <a:pt x="48620" y="308766"/>
                </a:lnTo>
                <a:lnTo>
                  <a:pt x="49703" y="308610"/>
                </a:lnTo>
                <a:lnTo>
                  <a:pt x="50725" y="307365"/>
                </a:lnTo>
                <a:lnTo>
                  <a:pt x="51495" y="308809"/>
                </a:lnTo>
                <a:lnTo>
                  <a:pt x="49137" y="309230"/>
                </a:lnTo>
                <a:lnTo>
                  <a:pt x="49137" y="311022"/>
                </a:lnTo>
                <a:lnTo>
                  <a:pt x="50478" y="312045"/>
                </a:lnTo>
                <a:lnTo>
                  <a:pt x="50430" y="313038"/>
                </a:lnTo>
                <a:lnTo>
                  <a:pt x="48162" y="313356"/>
                </a:lnTo>
                <a:lnTo>
                  <a:pt x="48656" y="317098"/>
                </a:lnTo>
                <a:lnTo>
                  <a:pt x="49799" y="318031"/>
                </a:lnTo>
                <a:lnTo>
                  <a:pt x="52145" y="317309"/>
                </a:lnTo>
                <a:lnTo>
                  <a:pt x="52873" y="317971"/>
                </a:lnTo>
                <a:lnTo>
                  <a:pt x="50857" y="321159"/>
                </a:lnTo>
                <a:lnTo>
                  <a:pt x="51297" y="322025"/>
                </a:lnTo>
                <a:lnTo>
                  <a:pt x="53529" y="322897"/>
                </a:lnTo>
                <a:lnTo>
                  <a:pt x="53859" y="323475"/>
                </a:lnTo>
                <a:lnTo>
                  <a:pt x="51164" y="325105"/>
                </a:lnTo>
                <a:lnTo>
                  <a:pt x="51116" y="326104"/>
                </a:lnTo>
                <a:lnTo>
                  <a:pt x="52951" y="327000"/>
                </a:lnTo>
                <a:lnTo>
                  <a:pt x="54997" y="326194"/>
                </a:lnTo>
                <a:lnTo>
                  <a:pt x="57283" y="328257"/>
                </a:lnTo>
                <a:lnTo>
                  <a:pt x="60892" y="326976"/>
                </a:lnTo>
                <a:lnTo>
                  <a:pt x="60705" y="325298"/>
                </a:lnTo>
                <a:lnTo>
                  <a:pt x="59617" y="323475"/>
                </a:lnTo>
                <a:lnTo>
                  <a:pt x="60164" y="322651"/>
                </a:lnTo>
                <a:lnTo>
                  <a:pt x="59646" y="320293"/>
                </a:lnTo>
                <a:lnTo>
                  <a:pt x="60357" y="318765"/>
                </a:lnTo>
                <a:lnTo>
                  <a:pt x="59592" y="317417"/>
                </a:lnTo>
                <a:lnTo>
                  <a:pt x="59219" y="314060"/>
                </a:lnTo>
                <a:lnTo>
                  <a:pt x="58750" y="312701"/>
                </a:lnTo>
                <a:lnTo>
                  <a:pt x="56302" y="311438"/>
                </a:lnTo>
                <a:lnTo>
                  <a:pt x="55429" y="309993"/>
                </a:lnTo>
                <a:lnTo>
                  <a:pt x="58064" y="310950"/>
                </a:lnTo>
                <a:lnTo>
                  <a:pt x="61349" y="311173"/>
                </a:lnTo>
                <a:lnTo>
                  <a:pt x="63876" y="312033"/>
                </a:lnTo>
                <a:lnTo>
                  <a:pt x="63809" y="308857"/>
                </a:lnTo>
                <a:lnTo>
                  <a:pt x="64447" y="307834"/>
                </a:lnTo>
                <a:lnTo>
                  <a:pt x="64188" y="306655"/>
                </a:lnTo>
                <a:lnTo>
                  <a:pt x="65921" y="305572"/>
                </a:lnTo>
                <a:lnTo>
                  <a:pt x="68364" y="306733"/>
                </a:lnTo>
                <a:lnTo>
                  <a:pt x="69759" y="306853"/>
                </a:lnTo>
                <a:lnTo>
                  <a:pt x="70312" y="306035"/>
                </a:lnTo>
                <a:lnTo>
                  <a:pt x="71414" y="306276"/>
                </a:lnTo>
                <a:lnTo>
                  <a:pt x="72568" y="305518"/>
                </a:lnTo>
                <a:lnTo>
                  <a:pt x="73591" y="306162"/>
                </a:lnTo>
                <a:lnTo>
                  <a:pt x="74939" y="305295"/>
                </a:lnTo>
                <a:lnTo>
                  <a:pt x="73856" y="301782"/>
                </a:lnTo>
                <a:lnTo>
                  <a:pt x="73332" y="301211"/>
                </a:lnTo>
                <a:lnTo>
                  <a:pt x="70132" y="300789"/>
                </a:lnTo>
                <a:lnTo>
                  <a:pt x="70312" y="298588"/>
                </a:lnTo>
                <a:lnTo>
                  <a:pt x="68815" y="294599"/>
                </a:lnTo>
                <a:lnTo>
                  <a:pt x="71041" y="291604"/>
                </a:lnTo>
                <a:lnTo>
                  <a:pt x="73272" y="290695"/>
                </a:lnTo>
                <a:lnTo>
                  <a:pt x="74139" y="292036"/>
                </a:lnTo>
                <a:lnTo>
                  <a:pt x="76804" y="291700"/>
                </a:lnTo>
                <a:lnTo>
                  <a:pt x="76731" y="290412"/>
                </a:lnTo>
                <a:lnTo>
                  <a:pt x="75312" y="289793"/>
                </a:lnTo>
                <a:lnTo>
                  <a:pt x="75101" y="287717"/>
                </a:lnTo>
                <a:lnTo>
                  <a:pt x="73820" y="287885"/>
                </a:lnTo>
                <a:lnTo>
                  <a:pt x="70481" y="281016"/>
                </a:lnTo>
                <a:lnTo>
                  <a:pt x="70204" y="279439"/>
                </a:lnTo>
                <a:lnTo>
                  <a:pt x="68520" y="275758"/>
                </a:lnTo>
                <a:lnTo>
                  <a:pt x="67437" y="274127"/>
                </a:lnTo>
                <a:lnTo>
                  <a:pt x="65933" y="273706"/>
                </a:lnTo>
                <a:lnTo>
                  <a:pt x="64177" y="274398"/>
                </a:lnTo>
                <a:lnTo>
                  <a:pt x="62865" y="275854"/>
                </a:lnTo>
                <a:lnTo>
                  <a:pt x="61680" y="275914"/>
                </a:lnTo>
                <a:lnTo>
                  <a:pt x="60741" y="276961"/>
                </a:lnTo>
                <a:lnTo>
                  <a:pt x="59623" y="276419"/>
                </a:lnTo>
                <a:lnTo>
                  <a:pt x="57697" y="277514"/>
                </a:lnTo>
                <a:lnTo>
                  <a:pt x="55291" y="277147"/>
                </a:lnTo>
                <a:lnTo>
                  <a:pt x="56001" y="275523"/>
                </a:lnTo>
                <a:lnTo>
                  <a:pt x="54918" y="273893"/>
                </a:lnTo>
                <a:lnTo>
                  <a:pt x="51820" y="271571"/>
                </a:lnTo>
                <a:lnTo>
                  <a:pt x="51880" y="270873"/>
                </a:lnTo>
                <a:lnTo>
                  <a:pt x="50412" y="269369"/>
                </a:lnTo>
                <a:lnTo>
                  <a:pt x="50527" y="267673"/>
                </a:lnTo>
                <a:lnTo>
                  <a:pt x="35108" y="268978"/>
                </a:lnTo>
                <a:lnTo>
                  <a:pt x="22673" y="270325"/>
                </a:lnTo>
                <a:lnTo>
                  <a:pt x="10907" y="271144"/>
                </a:lnTo>
                <a:lnTo>
                  <a:pt x="1522" y="271938"/>
                </a:lnTo>
                <a:lnTo>
                  <a:pt x="1089" y="271360"/>
                </a:lnTo>
                <a:lnTo>
                  <a:pt x="1991" y="267745"/>
                </a:lnTo>
                <a:lnTo>
                  <a:pt x="1317" y="262517"/>
                </a:lnTo>
                <a:lnTo>
                  <a:pt x="1486" y="258144"/>
                </a:lnTo>
                <a:lnTo>
                  <a:pt x="2310" y="258691"/>
                </a:lnTo>
                <a:lnTo>
                  <a:pt x="3736" y="257524"/>
                </a:lnTo>
                <a:lnTo>
                  <a:pt x="3603" y="255051"/>
                </a:lnTo>
                <a:lnTo>
                  <a:pt x="4434" y="253818"/>
                </a:lnTo>
                <a:lnTo>
                  <a:pt x="3868" y="252459"/>
                </a:lnTo>
                <a:lnTo>
                  <a:pt x="4813" y="251616"/>
                </a:lnTo>
                <a:lnTo>
                  <a:pt x="3465" y="250491"/>
                </a:lnTo>
                <a:lnTo>
                  <a:pt x="3700" y="249288"/>
                </a:lnTo>
                <a:lnTo>
                  <a:pt x="5132" y="250107"/>
                </a:lnTo>
                <a:lnTo>
                  <a:pt x="5258" y="248711"/>
                </a:lnTo>
                <a:lnTo>
                  <a:pt x="4596" y="247357"/>
                </a:lnTo>
                <a:lnTo>
                  <a:pt x="3285" y="247026"/>
                </a:lnTo>
                <a:lnTo>
                  <a:pt x="3742" y="246304"/>
                </a:lnTo>
                <a:lnTo>
                  <a:pt x="2882" y="245065"/>
                </a:lnTo>
                <a:lnTo>
                  <a:pt x="3598" y="243537"/>
                </a:lnTo>
                <a:lnTo>
                  <a:pt x="4921" y="244163"/>
                </a:lnTo>
                <a:lnTo>
                  <a:pt x="6786" y="243766"/>
                </a:lnTo>
                <a:lnTo>
                  <a:pt x="9685" y="244211"/>
                </a:lnTo>
                <a:lnTo>
                  <a:pt x="11183" y="242442"/>
                </a:lnTo>
                <a:lnTo>
                  <a:pt x="9703" y="240734"/>
                </a:lnTo>
                <a:lnTo>
                  <a:pt x="10233" y="239519"/>
                </a:lnTo>
                <a:lnTo>
                  <a:pt x="10143" y="235945"/>
                </a:lnTo>
                <a:lnTo>
                  <a:pt x="11358" y="234495"/>
                </a:lnTo>
                <a:lnTo>
                  <a:pt x="10804" y="231548"/>
                </a:lnTo>
                <a:lnTo>
                  <a:pt x="11965" y="227216"/>
                </a:lnTo>
                <a:lnTo>
                  <a:pt x="13518" y="226434"/>
                </a:lnTo>
                <a:lnTo>
                  <a:pt x="13457" y="225249"/>
                </a:lnTo>
                <a:lnTo>
                  <a:pt x="11695" y="223956"/>
                </a:lnTo>
                <a:lnTo>
                  <a:pt x="11550" y="219299"/>
                </a:lnTo>
                <a:lnTo>
                  <a:pt x="10901" y="218241"/>
                </a:lnTo>
                <a:lnTo>
                  <a:pt x="8711" y="218156"/>
                </a:lnTo>
                <a:lnTo>
                  <a:pt x="8452" y="216977"/>
                </a:lnTo>
                <a:lnTo>
                  <a:pt x="9216" y="216442"/>
                </a:lnTo>
                <a:lnTo>
                  <a:pt x="10383" y="214096"/>
                </a:lnTo>
                <a:lnTo>
                  <a:pt x="10570" y="212002"/>
                </a:lnTo>
                <a:lnTo>
                  <a:pt x="9968" y="209855"/>
                </a:lnTo>
                <a:lnTo>
                  <a:pt x="8145" y="207364"/>
                </a:lnTo>
                <a:lnTo>
                  <a:pt x="8344" y="205469"/>
                </a:lnTo>
                <a:lnTo>
                  <a:pt x="7526" y="205018"/>
                </a:lnTo>
                <a:lnTo>
                  <a:pt x="7117" y="202955"/>
                </a:lnTo>
                <a:lnTo>
                  <a:pt x="5450" y="201451"/>
                </a:lnTo>
                <a:lnTo>
                  <a:pt x="6497" y="200608"/>
                </a:lnTo>
                <a:lnTo>
                  <a:pt x="6196" y="198731"/>
                </a:lnTo>
                <a:lnTo>
                  <a:pt x="5384" y="198281"/>
                </a:lnTo>
                <a:lnTo>
                  <a:pt x="4897" y="196518"/>
                </a:lnTo>
                <a:lnTo>
                  <a:pt x="2828" y="194941"/>
                </a:lnTo>
                <a:lnTo>
                  <a:pt x="1636" y="193119"/>
                </a:lnTo>
                <a:lnTo>
                  <a:pt x="1305" y="190556"/>
                </a:lnTo>
                <a:lnTo>
                  <a:pt x="0" y="188438"/>
                </a:lnTo>
                <a:lnTo>
                  <a:pt x="19672" y="186911"/>
                </a:lnTo>
                <a:lnTo>
                  <a:pt x="18330" y="183999"/>
                </a:lnTo>
                <a:lnTo>
                  <a:pt x="19233" y="184155"/>
                </a:lnTo>
                <a:lnTo>
                  <a:pt x="19756" y="182832"/>
                </a:lnTo>
                <a:lnTo>
                  <a:pt x="21801" y="180245"/>
                </a:lnTo>
                <a:lnTo>
                  <a:pt x="21242" y="178982"/>
                </a:lnTo>
                <a:lnTo>
                  <a:pt x="21567" y="177580"/>
                </a:lnTo>
                <a:lnTo>
                  <a:pt x="21019" y="174729"/>
                </a:lnTo>
                <a:lnTo>
                  <a:pt x="23053" y="173730"/>
                </a:lnTo>
                <a:lnTo>
                  <a:pt x="23642" y="171715"/>
                </a:lnTo>
                <a:lnTo>
                  <a:pt x="24929" y="169856"/>
                </a:lnTo>
                <a:lnTo>
                  <a:pt x="23955" y="160772"/>
                </a:lnTo>
                <a:lnTo>
                  <a:pt x="23366" y="153264"/>
                </a:lnTo>
                <a:lnTo>
                  <a:pt x="22926" y="150605"/>
                </a:lnTo>
                <a:lnTo>
                  <a:pt x="22397" y="142394"/>
                </a:lnTo>
                <a:lnTo>
                  <a:pt x="20767" y="128389"/>
                </a:lnTo>
                <a:lnTo>
                  <a:pt x="4560" y="129736"/>
                </a:lnTo>
                <a:lnTo>
                  <a:pt x="3080" y="112940"/>
                </a:lnTo>
                <a:lnTo>
                  <a:pt x="1997" y="101877"/>
                </a:lnTo>
                <a:lnTo>
                  <a:pt x="4109" y="100476"/>
                </a:lnTo>
                <a:lnTo>
                  <a:pt x="4566" y="97871"/>
                </a:lnTo>
                <a:lnTo>
                  <a:pt x="4566" y="94099"/>
                </a:lnTo>
                <a:lnTo>
                  <a:pt x="3405" y="90886"/>
                </a:lnTo>
                <a:lnTo>
                  <a:pt x="3435" y="89593"/>
                </a:lnTo>
                <a:lnTo>
                  <a:pt x="2617" y="87157"/>
                </a:lnTo>
                <a:lnTo>
                  <a:pt x="3393" y="84931"/>
                </a:lnTo>
                <a:lnTo>
                  <a:pt x="5943" y="82513"/>
                </a:lnTo>
                <a:lnTo>
                  <a:pt x="5805" y="81731"/>
                </a:lnTo>
                <a:lnTo>
                  <a:pt x="7790" y="79938"/>
                </a:lnTo>
                <a:lnTo>
                  <a:pt x="8410" y="80299"/>
                </a:lnTo>
                <a:lnTo>
                  <a:pt x="7730" y="71203"/>
                </a:lnTo>
                <a:lnTo>
                  <a:pt x="31439" y="69067"/>
                </a:lnTo>
                <a:lnTo>
                  <a:pt x="39247" y="68357"/>
                </a:lnTo>
                <a:lnTo>
                  <a:pt x="41786" y="69512"/>
                </a:lnTo>
                <a:lnTo>
                  <a:pt x="45227" y="68839"/>
                </a:lnTo>
                <a:lnTo>
                  <a:pt x="45979" y="69885"/>
                </a:lnTo>
                <a:lnTo>
                  <a:pt x="47585" y="70300"/>
                </a:lnTo>
                <a:lnTo>
                  <a:pt x="48445" y="69657"/>
                </a:lnTo>
                <a:lnTo>
                  <a:pt x="52115" y="73338"/>
                </a:lnTo>
                <a:lnTo>
                  <a:pt x="53095" y="75071"/>
                </a:lnTo>
                <a:lnTo>
                  <a:pt x="54744" y="74289"/>
                </a:lnTo>
                <a:lnTo>
                  <a:pt x="57222" y="74259"/>
                </a:lnTo>
                <a:lnTo>
                  <a:pt x="58113" y="83643"/>
                </a:lnTo>
                <a:lnTo>
                  <a:pt x="74518" y="82284"/>
                </a:lnTo>
                <a:lnTo>
                  <a:pt x="75985" y="98779"/>
                </a:lnTo>
                <a:lnTo>
                  <a:pt x="94165" y="97227"/>
                </a:lnTo>
                <a:lnTo>
                  <a:pt x="94508" y="96217"/>
                </a:lnTo>
                <a:lnTo>
                  <a:pt x="96229" y="96818"/>
                </a:lnTo>
                <a:lnTo>
                  <a:pt x="98623" y="97095"/>
                </a:lnTo>
                <a:lnTo>
                  <a:pt x="99188" y="96469"/>
                </a:lnTo>
                <a:lnTo>
                  <a:pt x="101168" y="96367"/>
                </a:lnTo>
                <a:lnTo>
                  <a:pt x="102395" y="95206"/>
                </a:lnTo>
                <a:lnTo>
                  <a:pt x="104777" y="95182"/>
                </a:lnTo>
                <a:lnTo>
                  <a:pt x="106407" y="94099"/>
                </a:lnTo>
                <a:lnTo>
                  <a:pt x="106053" y="93028"/>
                </a:lnTo>
                <a:lnTo>
                  <a:pt x="106137" y="90845"/>
                </a:lnTo>
                <a:lnTo>
                  <a:pt x="118469" y="80070"/>
                </a:lnTo>
                <a:lnTo>
                  <a:pt x="117903" y="78608"/>
                </a:lnTo>
                <a:lnTo>
                  <a:pt x="118132" y="77309"/>
                </a:lnTo>
                <a:lnTo>
                  <a:pt x="121014" y="77357"/>
                </a:lnTo>
                <a:lnTo>
                  <a:pt x="123083" y="75263"/>
                </a:lnTo>
                <a:lnTo>
                  <a:pt x="124755" y="74975"/>
                </a:lnTo>
                <a:lnTo>
                  <a:pt x="125778" y="73729"/>
                </a:lnTo>
                <a:lnTo>
                  <a:pt x="126632" y="71004"/>
                </a:lnTo>
                <a:lnTo>
                  <a:pt x="127565" y="69861"/>
                </a:lnTo>
                <a:lnTo>
                  <a:pt x="128630" y="67425"/>
                </a:lnTo>
                <a:lnTo>
                  <a:pt x="129574" y="66583"/>
                </a:lnTo>
                <a:lnTo>
                  <a:pt x="129316" y="65404"/>
                </a:lnTo>
                <a:lnTo>
                  <a:pt x="128016" y="65271"/>
                </a:lnTo>
                <a:lnTo>
                  <a:pt x="130651" y="64339"/>
                </a:lnTo>
                <a:lnTo>
                  <a:pt x="130482" y="63057"/>
                </a:lnTo>
                <a:lnTo>
                  <a:pt x="129039" y="61945"/>
                </a:lnTo>
                <a:lnTo>
                  <a:pt x="128521" y="59791"/>
                </a:lnTo>
                <a:lnTo>
                  <a:pt x="129550" y="56663"/>
                </a:lnTo>
                <a:lnTo>
                  <a:pt x="129574" y="53378"/>
                </a:lnTo>
                <a:lnTo>
                  <a:pt x="128058" y="50882"/>
                </a:lnTo>
                <a:lnTo>
                  <a:pt x="127035" y="48553"/>
                </a:lnTo>
                <a:lnTo>
                  <a:pt x="127775" y="47422"/>
                </a:lnTo>
                <a:lnTo>
                  <a:pt x="126621" y="46189"/>
                </a:lnTo>
                <a:lnTo>
                  <a:pt x="128365" y="45407"/>
                </a:lnTo>
                <a:lnTo>
                  <a:pt x="127992" y="44036"/>
                </a:lnTo>
                <a:lnTo>
                  <a:pt x="126560" y="43218"/>
                </a:lnTo>
                <a:lnTo>
                  <a:pt x="124335" y="40552"/>
                </a:lnTo>
                <a:lnTo>
                  <a:pt x="123240" y="38628"/>
                </a:lnTo>
                <a:lnTo>
                  <a:pt x="123077" y="37346"/>
                </a:lnTo>
                <a:lnTo>
                  <a:pt x="123949" y="35120"/>
                </a:lnTo>
                <a:lnTo>
                  <a:pt x="123192" y="33863"/>
                </a:lnTo>
                <a:lnTo>
                  <a:pt x="123841" y="33039"/>
                </a:lnTo>
                <a:lnTo>
                  <a:pt x="123263" y="29592"/>
                </a:lnTo>
                <a:lnTo>
                  <a:pt x="124130" y="29050"/>
                </a:lnTo>
                <a:lnTo>
                  <a:pt x="123348" y="27402"/>
                </a:lnTo>
                <a:lnTo>
                  <a:pt x="122325" y="22992"/>
                </a:lnTo>
                <a:lnTo>
                  <a:pt x="121633" y="23125"/>
                </a:lnTo>
                <a:lnTo>
                  <a:pt x="121711" y="20839"/>
                </a:lnTo>
                <a:lnTo>
                  <a:pt x="122854" y="19888"/>
                </a:lnTo>
                <a:lnTo>
                  <a:pt x="121681" y="18360"/>
                </a:lnTo>
                <a:lnTo>
                  <a:pt x="123294" y="16983"/>
                </a:lnTo>
                <a:lnTo>
                  <a:pt x="122915" y="15418"/>
                </a:lnTo>
                <a:lnTo>
                  <a:pt x="123757" y="14480"/>
                </a:lnTo>
                <a:lnTo>
                  <a:pt x="123300" y="13313"/>
                </a:lnTo>
                <a:lnTo>
                  <a:pt x="130807" y="12621"/>
                </a:lnTo>
                <a:lnTo>
                  <a:pt x="136932" y="12001"/>
                </a:lnTo>
                <a:lnTo>
                  <a:pt x="140980" y="11689"/>
                </a:lnTo>
                <a:lnTo>
                  <a:pt x="141967" y="11538"/>
                </a:lnTo>
                <a:lnTo>
                  <a:pt x="144734" y="11292"/>
                </a:lnTo>
                <a:lnTo>
                  <a:pt x="150070" y="10810"/>
                </a:lnTo>
                <a:lnTo>
                  <a:pt x="153818" y="10413"/>
                </a:lnTo>
                <a:lnTo>
                  <a:pt x="154612" y="10377"/>
                </a:lnTo>
                <a:lnTo>
                  <a:pt x="170518" y="8940"/>
                </a:lnTo>
                <a:lnTo>
                  <a:pt x="173176" y="8603"/>
                </a:lnTo>
                <a:lnTo>
                  <a:pt x="173574" y="8585"/>
                </a:lnTo>
                <a:lnTo>
                  <a:pt x="178711" y="8115"/>
                </a:lnTo>
                <a:lnTo>
                  <a:pt x="184342" y="7622"/>
                </a:lnTo>
                <a:close/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 title="LA-6">
            <a:extLst>
              <a:ext uri="{FF2B5EF4-FFF2-40B4-BE49-F238E27FC236}">
                <a16:creationId xmlns:a16="http://schemas.microsoft.com/office/drawing/2014/main" id="{415D557F-2936-2A3F-1739-FE4EB4F61A8D}"/>
              </a:ext>
            </a:extLst>
          </p:cNvPr>
          <p:cNvSpPr/>
          <p:nvPr/>
        </p:nvSpPr>
        <p:spPr>
          <a:xfrm>
            <a:off x="5495690" y="5003693"/>
            <a:ext cx="205642" cy="226350"/>
          </a:xfrm>
          <a:custGeom>
            <a:avLst/>
            <a:gdLst>
              <a:gd name="connsiteX0" fmla="*/ 61836 w 257391"/>
              <a:gd name="connsiteY0" fmla="*/ 242713 h 293390"/>
              <a:gd name="connsiteX1" fmla="*/ 62702 w 257391"/>
              <a:gd name="connsiteY1" fmla="*/ 234628 h 293390"/>
              <a:gd name="connsiteX2" fmla="*/ 62564 w 257391"/>
              <a:gd name="connsiteY2" fmla="*/ 230164 h 293390"/>
              <a:gd name="connsiteX3" fmla="*/ 63406 w 257391"/>
              <a:gd name="connsiteY3" fmla="*/ 223475 h 293390"/>
              <a:gd name="connsiteX4" fmla="*/ 65397 w 257391"/>
              <a:gd name="connsiteY4" fmla="*/ 214234 h 293390"/>
              <a:gd name="connsiteX5" fmla="*/ 68478 w 257391"/>
              <a:gd name="connsiteY5" fmla="*/ 201072 h 293390"/>
              <a:gd name="connsiteX6" fmla="*/ 79126 w 257391"/>
              <a:gd name="connsiteY6" fmla="*/ 201601 h 293390"/>
              <a:gd name="connsiteX7" fmla="*/ 80299 w 257391"/>
              <a:gd name="connsiteY7" fmla="*/ 203129 h 293390"/>
              <a:gd name="connsiteX8" fmla="*/ 79114 w 257391"/>
              <a:gd name="connsiteY8" fmla="*/ 205175 h 293390"/>
              <a:gd name="connsiteX9" fmla="*/ 78061 w 257391"/>
              <a:gd name="connsiteY9" fmla="*/ 205830 h 293390"/>
              <a:gd name="connsiteX10" fmla="*/ 77261 w 257391"/>
              <a:gd name="connsiteY10" fmla="*/ 207653 h 293390"/>
              <a:gd name="connsiteX11" fmla="*/ 76358 w 257391"/>
              <a:gd name="connsiteY11" fmla="*/ 207503 h 293390"/>
              <a:gd name="connsiteX12" fmla="*/ 77730 w 257391"/>
              <a:gd name="connsiteY12" fmla="*/ 209019 h 293390"/>
              <a:gd name="connsiteX13" fmla="*/ 78253 w 257391"/>
              <a:gd name="connsiteY13" fmla="*/ 211377 h 293390"/>
              <a:gd name="connsiteX14" fmla="*/ 83210 w 257391"/>
              <a:gd name="connsiteY14" fmla="*/ 209428 h 293390"/>
              <a:gd name="connsiteX15" fmla="*/ 84299 w 257391"/>
              <a:gd name="connsiteY15" fmla="*/ 209367 h 293390"/>
              <a:gd name="connsiteX16" fmla="*/ 86507 w 257391"/>
              <a:gd name="connsiteY16" fmla="*/ 207966 h 293390"/>
              <a:gd name="connsiteX17" fmla="*/ 87590 w 257391"/>
              <a:gd name="connsiteY17" fmla="*/ 207809 h 293390"/>
              <a:gd name="connsiteX18" fmla="*/ 91175 w 257391"/>
              <a:gd name="connsiteY18" fmla="*/ 206125 h 293390"/>
              <a:gd name="connsiteX19" fmla="*/ 90838 w 257391"/>
              <a:gd name="connsiteY19" fmla="*/ 207238 h 293390"/>
              <a:gd name="connsiteX20" fmla="*/ 91380 w 257391"/>
              <a:gd name="connsiteY20" fmla="*/ 210089 h 293390"/>
              <a:gd name="connsiteX21" fmla="*/ 89395 w 257391"/>
              <a:gd name="connsiteY21" fmla="*/ 211882 h 293390"/>
              <a:gd name="connsiteX22" fmla="*/ 88973 w 257391"/>
              <a:gd name="connsiteY22" fmla="*/ 213194 h 293390"/>
              <a:gd name="connsiteX23" fmla="*/ 89653 w 257391"/>
              <a:gd name="connsiteY23" fmla="*/ 214848 h 293390"/>
              <a:gd name="connsiteX24" fmla="*/ 95711 w 257391"/>
              <a:gd name="connsiteY24" fmla="*/ 220581 h 293390"/>
              <a:gd name="connsiteX25" fmla="*/ 97191 w 257391"/>
              <a:gd name="connsiteY25" fmla="*/ 218517 h 293390"/>
              <a:gd name="connsiteX26" fmla="*/ 101174 w 257391"/>
              <a:gd name="connsiteY26" fmla="*/ 215028 h 293390"/>
              <a:gd name="connsiteX27" fmla="*/ 102437 w 257391"/>
              <a:gd name="connsiteY27" fmla="*/ 214469 h 293390"/>
              <a:gd name="connsiteX28" fmla="*/ 103129 w 257391"/>
              <a:gd name="connsiteY28" fmla="*/ 216322 h 293390"/>
              <a:gd name="connsiteX29" fmla="*/ 104969 w 257391"/>
              <a:gd name="connsiteY29" fmla="*/ 217417 h 293390"/>
              <a:gd name="connsiteX30" fmla="*/ 105932 w 257391"/>
              <a:gd name="connsiteY30" fmla="*/ 216869 h 293390"/>
              <a:gd name="connsiteX31" fmla="*/ 106449 w 257391"/>
              <a:gd name="connsiteY31" fmla="*/ 215353 h 293390"/>
              <a:gd name="connsiteX32" fmla="*/ 108531 w 257391"/>
              <a:gd name="connsiteY32" fmla="*/ 215245 h 293390"/>
              <a:gd name="connsiteX33" fmla="*/ 108561 w 257391"/>
              <a:gd name="connsiteY33" fmla="*/ 213952 h 293390"/>
              <a:gd name="connsiteX34" fmla="*/ 111340 w 257391"/>
              <a:gd name="connsiteY34" fmla="*/ 213903 h 293390"/>
              <a:gd name="connsiteX35" fmla="*/ 112128 w 257391"/>
              <a:gd name="connsiteY35" fmla="*/ 211978 h 293390"/>
              <a:gd name="connsiteX36" fmla="*/ 114192 w 257391"/>
              <a:gd name="connsiteY36" fmla="*/ 211569 h 293390"/>
              <a:gd name="connsiteX37" fmla="*/ 115425 w 257391"/>
              <a:gd name="connsiteY37" fmla="*/ 210414 h 293390"/>
              <a:gd name="connsiteX38" fmla="*/ 116520 w 257391"/>
              <a:gd name="connsiteY38" fmla="*/ 210553 h 293390"/>
              <a:gd name="connsiteX39" fmla="*/ 117566 w 257391"/>
              <a:gd name="connsiteY39" fmla="*/ 209608 h 293390"/>
              <a:gd name="connsiteX40" fmla="*/ 116893 w 257391"/>
              <a:gd name="connsiteY40" fmla="*/ 208152 h 293390"/>
              <a:gd name="connsiteX41" fmla="*/ 113554 w 257391"/>
              <a:gd name="connsiteY41" fmla="*/ 206937 h 293390"/>
              <a:gd name="connsiteX42" fmla="*/ 112411 w 257391"/>
              <a:gd name="connsiteY42" fmla="*/ 207894 h 293390"/>
              <a:gd name="connsiteX43" fmla="*/ 111304 w 257391"/>
              <a:gd name="connsiteY43" fmla="*/ 207551 h 293390"/>
              <a:gd name="connsiteX44" fmla="*/ 109211 w 257391"/>
              <a:gd name="connsiteY44" fmla="*/ 203592 h 293390"/>
              <a:gd name="connsiteX45" fmla="*/ 107093 w 257391"/>
              <a:gd name="connsiteY45" fmla="*/ 201126 h 293390"/>
              <a:gd name="connsiteX46" fmla="*/ 107544 w 257391"/>
              <a:gd name="connsiteY46" fmla="*/ 200308 h 293390"/>
              <a:gd name="connsiteX47" fmla="*/ 105962 w 257391"/>
              <a:gd name="connsiteY47" fmla="*/ 198503 h 293390"/>
              <a:gd name="connsiteX48" fmla="*/ 105282 w 257391"/>
              <a:gd name="connsiteY48" fmla="*/ 196855 h 293390"/>
              <a:gd name="connsiteX49" fmla="*/ 103297 w 257391"/>
              <a:gd name="connsiteY49" fmla="*/ 196957 h 293390"/>
              <a:gd name="connsiteX50" fmla="*/ 101282 w 257391"/>
              <a:gd name="connsiteY50" fmla="*/ 196265 h 293390"/>
              <a:gd name="connsiteX51" fmla="*/ 100813 w 257391"/>
              <a:gd name="connsiteY51" fmla="*/ 196891 h 293390"/>
              <a:gd name="connsiteX52" fmla="*/ 98990 w 257391"/>
              <a:gd name="connsiteY52" fmla="*/ 196187 h 293390"/>
              <a:gd name="connsiteX53" fmla="*/ 98550 w 257391"/>
              <a:gd name="connsiteY53" fmla="*/ 193432 h 293390"/>
              <a:gd name="connsiteX54" fmla="*/ 99976 w 257391"/>
              <a:gd name="connsiteY54" fmla="*/ 192265 h 293390"/>
              <a:gd name="connsiteX55" fmla="*/ 96890 w 257391"/>
              <a:gd name="connsiteY55" fmla="*/ 190147 h 293390"/>
              <a:gd name="connsiteX56" fmla="*/ 93425 w 257391"/>
              <a:gd name="connsiteY56" fmla="*/ 188445 h 293390"/>
              <a:gd name="connsiteX57" fmla="*/ 91175 w 257391"/>
              <a:gd name="connsiteY57" fmla="*/ 189154 h 293390"/>
              <a:gd name="connsiteX58" fmla="*/ 79468 w 257391"/>
              <a:gd name="connsiteY58" fmla="*/ 187290 h 293390"/>
              <a:gd name="connsiteX59" fmla="*/ 70764 w 257391"/>
              <a:gd name="connsiteY59" fmla="*/ 187951 h 293390"/>
              <a:gd name="connsiteX60" fmla="*/ 64772 w 257391"/>
              <a:gd name="connsiteY60" fmla="*/ 185286 h 293390"/>
              <a:gd name="connsiteX61" fmla="*/ 65843 w 257391"/>
              <a:gd name="connsiteY61" fmla="*/ 175498 h 293390"/>
              <a:gd name="connsiteX62" fmla="*/ 60615 w 257391"/>
              <a:gd name="connsiteY62" fmla="*/ 168629 h 293390"/>
              <a:gd name="connsiteX63" fmla="*/ 58569 w 257391"/>
              <a:gd name="connsiteY63" fmla="*/ 163575 h 293390"/>
              <a:gd name="connsiteX64" fmla="*/ 58028 w 257391"/>
              <a:gd name="connsiteY64" fmla="*/ 162914 h 293390"/>
              <a:gd name="connsiteX65" fmla="*/ 47633 w 257391"/>
              <a:gd name="connsiteY65" fmla="*/ 155713 h 293390"/>
              <a:gd name="connsiteX66" fmla="*/ 47453 w 257391"/>
              <a:gd name="connsiteY66" fmla="*/ 154137 h 293390"/>
              <a:gd name="connsiteX67" fmla="*/ 82645 w 257391"/>
              <a:gd name="connsiteY67" fmla="*/ 147718 h 293390"/>
              <a:gd name="connsiteX68" fmla="*/ 81514 w 257391"/>
              <a:gd name="connsiteY68" fmla="*/ 145095 h 293390"/>
              <a:gd name="connsiteX69" fmla="*/ 81375 w 257391"/>
              <a:gd name="connsiteY69" fmla="*/ 142424 h 293390"/>
              <a:gd name="connsiteX70" fmla="*/ 84925 w 257391"/>
              <a:gd name="connsiteY70" fmla="*/ 142039 h 293390"/>
              <a:gd name="connsiteX71" fmla="*/ 85737 w 257391"/>
              <a:gd name="connsiteY71" fmla="*/ 140511 h 293390"/>
              <a:gd name="connsiteX72" fmla="*/ 86880 w 257391"/>
              <a:gd name="connsiteY72" fmla="*/ 135782 h 293390"/>
              <a:gd name="connsiteX73" fmla="*/ 86086 w 257391"/>
              <a:gd name="connsiteY73" fmla="*/ 133935 h 293390"/>
              <a:gd name="connsiteX74" fmla="*/ 85400 w 257391"/>
              <a:gd name="connsiteY74" fmla="*/ 134074 h 293390"/>
              <a:gd name="connsiteX75" fmla="*/ 84131 w 257391"/>
              <a:gd name="connsiteY75" fmla="*/ 136324 h 293390"/>
              <a:gd name="connsiteX76" fmla="*/ 83138 w 257391"/>
              <a:gd name="connsiteY76" fmla="*/ 136378 h 293390"/>
              <a:gd name="connsiteX77" fmla="*/ 81177 w 257391"/>
              <a:gd name="connsiteY77" fmla="*/ 134892 h 293390"/>
              <a:gd name="connsiteX78" fmla="*/ 78614 w 257391"/>
              <a:gd name="connsiteY78" fmla="*/ 131451 h 293390"/>
              <a:gd name="connsiteX79" fmla="*/ 67660 w 257391"/>
              <a:gd name="connsiteY79" fmla="*/ 132624 h 293390"/>
              <a:gd name="connsiteX80" fmla="*/ 65277 w 257391"/>
              <a:gd name="connsiteY80" fmla="*/ 132654 h 293390"/>
              <a:gd name="connsiteX81" fmla="*/ 62763 w 257391"/>
              <a:gd name="connsiteY81" fmla="*/ 133978 h 293390"/>
              <a:gd name="connsiteX82" fmla="*/ 61770 w 257391"/>
              <a:gd name="connsiteY82" fmla="*/ 132040 h 293390"/>
              <a:gd name="connsiteX83" fmla="*/ 62095 w 257391"/>
              <a:gd name="connsiteY83" fmla="*/ 130633 h 293390"/>
              <a:gd name="connsiteX84" fmla="*/ 60675 w 257391"/>
              <a:gd name="connsiteY84" fmla="*/ 128227 h 293390"/>
              <a:gd name="connsiteX85" fmla="*/ 60194 w 257391"/>
              <a:gd name="connsiteY85" fmla="*/ 126566 h 293390"/>
              <a:gd name="connsiteX86" fmla="*/ 58269 w 257391"/>
              <a:gd name="connsiteY86" fmla="*/ 125874 h 293390"/>
              <a:gd name="connsiteX87" fmla="*/ 58239 w 257391"/>
              <a:gd name="connsiteY87" fmla="*/ 125279 h 293390"/>
              <a:gd name="connsiteX88" fmla="*/ 45997 w 257391"/>
              <a:gd name="connsiteY88" fmla="*/ 126518 h 293390"/>
              <a:gd name="connsiteX89" fmla="*/ 44499 w 257391"/>
              <a:gd name="connsiteY89" fmla="*/ 124515 h 293390"/>
              <a:gd name="connsiteX90" fmla="*/ 45774 w 257391"/>
              <a:gd name="connsiteY90" fmla="*/ 122265 h 293390"/>
              <a:gd name="connsiteX91" fmla="*/ 45906 w 257391"/>
              <a:gd name="connsiteY91" fmla="*/ 121062 h 293390"/>
              <a:gd name="connsiteX92" fmla="*/ 43819 w 257391"/>
              <a:gd name="connsiteY92" fmla="*/ 119089 h 293390"/>
              <a:gd name="connsiteX93" fmla="*/ 44451 w 257391"/>
              <a:gd name="connsiteY93" fmla="*/ 117867 h 293390"/>
              <a:gd name="connsiteX94" fmla="*/ 44174 w 257391"/>
              <a:gd name="connsiteY94" fmla="*/ 114505 h 293390"/>
              <a:gd name="connsiteX95" fmla="*/ 43151 w 257391"/>
              <a:gd name="connsiteY95" fmla="*/ 111978 h 293390"/>
              <a:gd name="connsiteX96" fmla="*/ 43187 w 257391"/>
              <a:gd name="connsiteY96" fmla="*/ 110883 h 293390"/>
              <a:gd name="connsiteX97" fmla="*/ 40095 w 257391"/>
              <a:gd name="connsiteY97" fmla="*/ 108766 h 293390"/>
              <a:gd name="connsiteX98" fmla="*/ 39830 w 257391"/>
              <a:gd name="connsiteY98" fmla="*/ 107490 h 293390"/>
              <a:gd name="connsiteX99" fmla="*/ 41768 w 257391"/>
              <a:gd name="connsiteY99" fmla="*/ 102822 h 293390"/>
              <a:gd name="connsiteX100" fmla="*/ 38429 w 257391"/>
              <a:gd name="connsiteY100" fmla="*/ 101607 h 293390"/>
              <a:gd name="connsiteX101" fmla="*/ 36233 w 257391"/>
              <a:gd name="connsiteY101" fmla="*/ 101324 h 293390"/>
              <a:gd name="connsiteX102" fmla="*/ 32672 w 257391"/>
              <a:gd name="connsiteY102" fmla="*/ 101511 h 293390"/>
              <a:gd name="connsiteX103" fmla="*/ 30109 w 257391"/>
              <a:gd name="connsiteY103" fmla="*/ 101943 h 293390"/>
              <a:gd name="connsiteX104" fmla="*/ 27330 w 257391"/>
              <a:gd name="connsiteY104" fmla="*/ 101889 h 293390"/>
              <a:gd name="connsiteX105" fmla="*/ 25104 w 257391"/>
              <a:gd name="connsiteY105" fmla="*/ 101017 h 293390"/>
              <a:gd name="connsiteX106" fmla="*/ 22836 w 257391"/>
              <a:gd name="connsiteY106" fmla="*/ 99453 h 293390"/>
              <a:gd name="connsiteX107" fmla="*/ 22246 w 257391"/>
              <a:gd name="connsiteY107" fmla="*/ 97690 h 293390"/>
              <a:gd name="connsiteX108" fmla="*/ 22668 w 257391"/>
              <a:gd name="connsiteY108" fmla="*/ 96379 h 293390"/>
              <a:gd name="connsiteX109" fmla="*/ 19648 w 257391"/>
              <a:gd name="connsiteY109" fmla="*/ 93660 h 293390"/>
              <a:gd name="connsiteX110" fmla="*/ 16483 w 257391"/>
              <a:gd name="connsiteY110" fmla="*/ 90050 h 293390"/>
              <a:gd name="connsiteX111" fmla="*/ 15100 w 257391"/>
              <a:gd name="connsiteY111" fmla="*/ 86357 h 293390"/>
              <a:gd name="connsiteX112" fmla="*/ 15370 w 257391"/>
              <a:gd name="connsiteY112" fmla="*/ 84059 h 293390"/>
              <a:gd name="connsiteX113" fmla="*/ 14955 w 257391"/>
              <a:gd name="connsiteY113" fmla="*/ 81797 h 293390"/>
              <a:gd name="connsiteX114" fmla="*/ 11093 w 257391"/>
              <a:gd name="connsiteY114" fmla="*/ 80112 h 293390"/>
              <a:gd name="connsiteX115" fmla="*/ 11616 w 257391"/>
              <a:gd name="connsiteY115" fmla="*/ 78698 h 293390"/>
              <a:gd name="connsiteX116" fmla="*/ 13932 w 257391"/>
              <a:gd name="connsiteY116" fmla="*/ 77387 h 293390"/>
              <a:gd name="connsiteX117" fmla="*/ 14354 w 257391"/>
              <a:gd name="connsiteY117" fmla="*/ 74187 h 293390"/>
              <a:gd name="connsiteX118" fmla="*/ 13241 w 257391"/>
              <a:gd name="connsiteY118" fmla="*/ 71865 h 293390"/>
              <a:gd name="connsiteX119" fmla="*/ 13469 w 257391"/>
              <a:gd name="connsiteY119" fmla="*/ 70559 h 293390"/>
              <a:gd name="connsiteX120" fmla="*/ 12224 w 257391"/>
              <a:gd name="connsiteY120" fmla="*/ 69537 h 293390"/>
              <a:gd name="connsiteX121" fmla="*/ 11249 w 257391"/>
              <a:gd name="connsiteY121" fmla="*/ 67900 h 293390"/>
              <a:gd name="connsiteX122" fmla="*/ 11586 w 257391"/>
              <a:gd name="connsiteY122" fmla="*/ 66787 h 293390"/>
              <a:gd name="connsiteX123" fmla="*/ 10912 w 257391"/>
              <a:gd name="connsiteY123" fmla="*/ 65338 h 293390"/>
              <a:gd name="connsiteX124" fmla="*/ 6882 w 257391"/>
              <a:gd name="connsiteY124" fmla="*/ 62270 h 293390"/>
              <a:gd name="connsiteX125" fmla="*/ 7273 w 257391"/>
              <a:gd name="connsiteY125" fmla="*/ 62149 h 293390"/>
              <a:gd name="connsiteX126" fmla="*/ 4770 w 257391"/>
              <a:gd name="connsiteY126" fmla="*/ 59899 h 293390"/>
              <a:gd name="connsiteX127" fmla="*/ 2972 w 257391"/>
              <a:gd name="connsiteY127" fmla="*/ 59701 h 293390"/>
              <a:gd name="connsiteX128" fmla="*/ 1739 w 257391"/>
              <a:gd name="connsiteY128" fmla="*/ 58871 h 293390"/>
              <a:gd name="connsiteX129" fmla="*/ 54 w 257391"/>
              <a:gd name="connsiteY129" fmla="*/ 56976 h 293390"/>
              <a:gd name="connsiteX130" fmla="*/ 0 w 257391"/>
              <a:gd name="connsiteY130" fmla="*/ 55983 h 293390"/>
              <a:gd name="connsiteX131" fmla="*/ 19160 w 257391"/>
              <a:gd name="connsiteY131" fmla="*/ 54178 h 293390"/>
              <a:gd name="connsiteX132" fmla="*/ 19401 w 257391"/>
              <a:gd name="connsiteY132" fmla="*/ 56945 h 293390"/>
              <a:gd name="connsiteX133" fmla="*/ 23847 w 257391"/>
              <a:gd name="connsiteY133" fmla="*/ 56416 h 293390"/>
              <a:gd name="connsiteX134" fmla="*/ 23395 w 257391"/>
              <a:gd name="connsiteY134" fmla="*/ 55447 h 293390"/>
              <a:gd name="connsiteX135" fmla="*/ 28442 w 257391"/>
              <a:gd name="connsiteY135" fmla="*/ 53198 h 293390"/>
              <a:gd name="connsiteX136" fmla="*/ 35643 w 257391"/>
              <a:gd name="connsiteY136" fmla="*/ 52416 h 293390"/>
              <a:gd name="connsiteX137" fmla="*/ 35409 w 257391"/>
              <a:gd name="connsiteY137" fmla="*/ 49853 h 293390"/>
              <a:gd name="connsiteX138" fmla="*/ 46267 w 257391"/>
              <a:gd name="connsiteY138" fmla="*/ 48686 h 293390"/>
              <a:gd name="connsiteX139" fmla="*/ 45690 w 257391"/>
              <a:gd name="connsiteY139" fmla="*/ 43356 h 293390"/>
              <a:gd name="connsiteX140" fmla="*/ 46875 w 257391"/>
              <a:gd name="connsiteY140" fmla="*/ 43193 h 293390"/>
              <a:gd name="connsiteX141" fmla="*/ 47026 w 257391"/>
              <a:gd name="connsiteY141" fmla="*/ 40408 h 293390"/>
              <a:gd name="connsiteX142" fmla="*/ 48066 w 257391"/>
              <a:gd name="connsiteY142" fmla="*/ 37574 h 293390"/>
              <a:gd name="connsiteX143" fmla="*/ 53198 w 257391"/>
              <a:gd name="connsiteY143" fmla="*/ 37003 h 293390"/>
              <a:gd name="connsiteX144" fmla="*/ 52807 w 257391"/>
              <a:gd name="connsiteY144" fmla="*/ 33352 h 293390"/>
              <a:gd name="connsiteX145" fmla="*/ 56789 w 257391"/>
              <a:gd name="connsiteY145" fmla="*/ 27979 h 293390"/>
              <a:gd name="connsiteX146" fmla="*/ 59280 w 257391"/>
              <a:gd name="connsiteY146" fmla="*/ 24280 h 293390"/>
              <a:gd name="connsiteX147" fmla="*/ 60585 w 257391"/>
              <a:gd name="connsiteY147" fmla="*/ 20833 h 293390"/>
              <a:gd name="connsiteX148" fmla="*/ 56705 w 257391"/>
              <a:gd name="connsiteY148" fmla="*/ 20640 h 293390"/>
              <a:gd name="connsiteX149" fmla="*/ 57048 w 257391"/>
              <a:gd name="connsiteY149" fmla="*/ 19630 h 293390"/>
              <a:gd name="connsiteX150" fmla="*/ 60549 w 257391"/>
              <a:gd name="connsiteY150" fmla="*/ 20141 h 293390"/>
              <a:gd name="connsiteX151" fmla="*/ 62564 w 257391"/>
              <a:gd name="connsiteY151" fmla="*/ 20730 h 293390"/>
              <a:gd name="connsiteX152" fmla="*/ 63106 w 257391"/>
              <a:gd name="connsiteY152" fmla="*/ 19708 h 293390"/>
              <a:gd name="connsiteX153" fmla="*/ 63370 w 257391"/>
              <a:gd name="connsiteY153" fmla="*/ 15328 h 293390"/>
              <a:gd name="connsiteX154" fmla="*/ 66402 w 257391"/>
              <a:gd name="connsiteY154" fmla="*/ 14474 h 293390"/>
              <a:gd name="connsiteX155" fmla="*/ 67016 w 257391"/>
              <a:gd name="connsiteY155" fmla="*/ 10967 h 293390"/>
              <a:gd name="connsiteX156" fmla="*/ 69025 w 257391"/>
              <a:gd name="connsiteY156" fmla="*/ 9571 h 293390"/>
              <a:gd name="connsiteX157" fmla="*/ 102906 w 257391"/>
              <a:gd name="connsiteY157" fmla="*/ 4614 h 293390"/>
              <a:gd name="connsiteX158" fmla="*/ 133935 w 257391"/>
              <a:gd name="connsiteY158" fmla="*/ 0 h 293390"/>
              <a:gd name="connsiteX159" fmla="*/ 134934 w 257391"/>
              <a:gd name="connsiteY159" fmla="*/ 2033 h 293390"/>
              <a:gd name="connsiteX160" fmla="*/ 133779 w 257391"/>
              <a:gd name="connsiteY160" fmla="*/ 2695 h 293390"/>
              <a:gd name="connsiteX161" fmla="*/ 133677 w 257391"/>
              <a:gd name="connsiteY161" fmla="*/ 4584 h 293390"/>
              <a:gd name="connsiteX162" fmla="*/ 130849 w 257391"/>
              <a:gd name="connsiteY162" fmla="*/ 5522 h 293390"/>
              <a:gd name="connsiteX163" fmla="*/ 130079 w 257391"/>
              <a:gd name="connsiteY163" fmla="*/ 7851 h 293390"/>
              <a:gd name="connsiteX164" fmla="*/ 128070 w 257391"/>
              <a:gd name="connsiteY164" fmla="*/ 9342 h 293390"/>
              <a:gd name="connsiteX165" fmla="*/ 126675 w 257391"/>
              <a:gd name="connsiteY165" fmla="*/ 11105 h 293390"/>
              <a:gd name="connsiteX166" fmla="*/ 126843 w 257391"/>
              <a:gd name="connsiteY166" fmla="*/ 12387 h 293390"/>
              <a:gd name="connsiteX167" fmla="*/ 125688 w 257391"/>
              <a:gd name="connsiteY167" fmla="*/ 13042 h 293390"/>
              <a:gd name="connsiteX168" fmla="*/ 125255 w 257391"/>
              <a:gd name="connsiteY168" fmla="*/ 14257 h 293390"/>
              <a:gd name="connsiteX169" fmla="*/ 153577 w 257391"/>
              <a:gd name="connsiteY169" fmla="*/ 11177 h 293390"/>
              <a:gd name="connsiteX170" fmla="*/ 180913 w 257391"/>
              <a:gd name="connsiteY170" fmla="*/ 8151 h 293390"/>
              <a:gd name="connsiteX171" fmla="*/ 184312 w 257391"/>
              <a:gd name="connsiteY171" fmla="*/ 38742 h 293390"/>
              <a:gd name="connsiteX172" fmla="*/ 186014 w 257391"/>
              <a:gd name="connsiteY172" fmla="*/ 39049 h 293390"/>
              <a:gd name="connsiteX173" fmla="*/ 185990 w 257391"/>
              <a:gd name="connsiteY173" fmla="*/ 40540 h 293390"/>
              <a:gd name="connsiteX174" fmla="*/ 187464 w 257391"/>
              <a:gd name="connsiteY174" fmla="*/ 42050 h 293390"/>
              <a:gd name="connsiteX175" fmla="*/ 187043 w 257391"/>
              <a:gd name="connsiteY175" fmla="*/ 43464 h 293390"/>
              <a:gd name="connsiteX176" fmla="*/ 188445 w 257391"/>
              <a:gd name="connsiteY176" fmla="*/ 45672 h 293390"/>
              <a:gd name="connsiteX177" fmla="*/ 187915 w 257391"/>
              <a:gd name="connsiteY177" fmla="*/ 46893 h 293390"/>
              <a:gd name="connsiteX178" fmla="*/ 188709 w 257391"/>
              <a:gd name="connsiteY178" fmla="*/ 48836 h 293390"/>
              <a:gd name="connsiteX179" fmla="*/ 192192 w 257391"/>
              <a:gd name="connsiteY179" fmla="*/ 50833 h 293390"/>
              <a:gd name="connsiteX180" fmla="*/ 194491 w 257391"/>
              <a:gd name="connsiteY180" fmla="*/ 52999 h 293390"/>
              <a:gd name="connsiteX181" fmla="*/ 195393 w 257391"/>
              <a:gd name="connsiteY181" fmla="*/ 55033 h 293390"/>
              <a:gd name="connsiteX182" fmla="*/ 194731 w 257391"/>
              <a:gd name="connsiteY182" fmla="*/ 55766 h 293390"/>
              <a:gd name="connsiteX183" fmla="*/ 196644 w 257391"/>
              <a:gd name="connsiteY183" fmla="*/ 56158 h 293390"/>
              <a:gd name="connsiteX184" fmla="*/ 197565 w 257391"/>
              <a:gd name="connsiteY184" fmla="*/ 58594 h 293390"/>
              <a:gd name="connsiteX185" fmla="*/ 196933 w 257391"/>
              <a:gd name="connsiteY185" fmla="*/ 59815 h 293390"/>
              <a:gd name="connsiteX186" fmla="*/ 197197 w 257391"/>
              <a:gd name="connsiteY186" fmla="*/ 61096 h 293390"/>
              <a:gd name="connsiteX187" fmla="*/ 198744 w 257391"/>
              <a:gd name="connsiteY187" fmla="*/ 60218 h 293390"/>
              <a:gd name="connsiteX188" fmla="*/ 199556 w 257391"/>
              <a:gd name="connsiteY188" fmla="*/ 60573 h 293390"/>
              <a:gd name="connsiteX189" fmla="*/ 199532 w 257391"/>
              <a:gd name="connsiteY189" fmla="*/ 62065 h 293390"/>
              <a:gd name="connsiteX190" fmla="*/ 200994 w 257391"/>
              <a:gd name="connsiteY190" fmla="*/ 61487 h 293390"/>
              <a:gd name="connsiteX191" fmla="*/ 202275 w 257391"/>
              <a:gd name="connsiteY191" fmla="*/ 63208 h 293390"/>
              <a:gd name="connsiteX192" fmla="*/ 202335 w 257391"/>
              <a:gd name="connsiteY192" fmla="*/ 64297 h 293390"/>
              <a:gd name="connsiteX193" fmla="*/ 201042 w 257391"/>
              <a:gd name="connsiteY193" fmla="*/ 66252 h 293390"/>
              <a:gd name="connsiteX194" fmla="*/ 201060 w 257391"/>
              <a:gd name="connsiteY194" fmla="*/ 68435 h 293390"/>
              <a:gd name="connsiteX195" fmla="*/ 202178 w 257391"/>
              <a:gd name="connsiteY195" fmla="*/ 74632 h 293390"/>
              <a:gd name="connsiteX196" fmla="*/ 201896 w 257391"/>
              <a:gd name="connsiteY196" fmla="*/ 76828 h 293390"/>
              <a:gd name="connsiteX197" fmla="*/ 206336 w 257391"/>
              <a:gd name="connsiteY197" fmla="*/ 76298 h 293390"/>
              <a:gd name="connsiteX198" fmla="*/ 212423 w 257391"/>
              <a:gd name="connsiteY198" fmla="*/ 75083 h 293390"/>
              <a:gd name="connsiteX199" fmla="*/ 216015 w 257391"/>
              <a:gd name="connsiteY199" fmla="*/ 73501 h 293390"/>
              <a:gd name="connsiteX200" fmla="*/ 218481 w 257391"/>
              <a:gd name="connsiteY200" fmla="*/ 73176 h 293390"/>
              <a:gd name="connsiteX201" fmla="*/ 220184 w 257391"/>
              <a:gd name="connsiteY201" fmla="*/ 73483 h 293390"/>
              <a:gd name="connsiteX202" fmla="*/ 223505 w 257391"/>
              <a:gd name="connsiteY202" fmla="*/ 70625 h 293390"/>
              <a:gd name="connsiteX203" fmla="*/ 226188 w 257391"/>
              <a:gd name="connsiteY203" fmla="*/ 70686 h 293390"/>
              <a:gd name="connsiteX204" fmla="*/ 228419 w 257391"/>
              <a:gd name="connsiteY204" fmla="*/ 69675 h 293390"/>
              <a:gd name="connsiteX205" fmla="*/ 229743 w 257391"/>
              <a:gd name="connsiteY205" fmla="*/ 70198 h 293390"/>
              <a:gd name="connsiteX206" fmla="*/ 231518 w 257391"/>
              <a:gd name="connsiteY206" fmla="*/ 70108 h 293390"/>
              <a:gd name="connsiteX207" fmla="*/ 255701 w 257391"/>
              <a:gd name="connsiteY207" fmla="*/ 78861 h 293390"/>
              <a:gd name="connsiteX208" fmla="*/ 256164 w 257391"/>
              <a:gd name="connsiteY208" fmla="*/ 80028 h 293390"/>
              <a:gd name="connsiteX209" fmla="*/ 257392 w 257391"/>
              <a:gd name="connsiteY209" fmla="*/ 84528 h 293390"/>
              <a:gd name="connsiteX210" fmla="*/ 257331 w 257391"/>
              <a:gd name="connsiteY210" fmla="*/ 87211 h 293390"/>
              <a:gd name="connsiteX211" fmla="*/ 253830 w 257391"/>
              <a:gd name="connsiteY211" fmla="*/ 88486 h 293390"/>
              <a:gd name="connsiteX212" fmla="*/ 247213 w 257391"/>
              <a:gd name="connsiteY212" fmla="*/ 91019 h 293390"/>
              <a:gd name="connsiteX213" fmla="*/ 241016 w 257391"/>
              <a:gd name="connsiteY213" fmla="*/ 94027 h 293390"/>
              <a:gd name="connsiteX214" fmla="*/ 240523 w 257391"/>
              <a:gd name="connsiteY214" fmla="*/ 97823 h 293390"/>
              <a:gd name="connsiteX215" fmla="*/ 240084 w 257391"/>
              <a:gd name="connsiteY215" fmla="*/ 108368 h 293390"/>
              <a:gd name="connsiteX216" fmla="*/ 240403 w 257391"/>
              <a:gd name="connsiteY216" fmla="*/ 114408 h 293390"/>
              <a:gd name="connsiteX217" fmla="*/ 240253 w 257391"/>
              <a:gd name="connsiteY217" fmla="*/ 115310 h 293390"/>
              <a:gd name="connsiteX218" fmla="*/ 241197 w 257391"/>
              <a:gd name="connsiteY218" fmla="*/ 123895 h 293390"/>
              <a:gd name="connsiteX219" fmla="*/ 241979 w 257391"/>
              <a:gd name="connsiteY219" fmla="*/ 131198 h 293390"/>
              <a:gd name="connsiteX220" fmla="*/ 239585 w 257391"/>
              <a:gd name="connsiteY220" fmla="*/ 132811 h 293390"/>
              <a:gd name="connsiteX221" fmla="*/ 238755 w 257391"/>
              <a:gd name="connsiteY221" fmla="*/ 134044 h 293390"/>
              <a:gd name="connsiteX222" fmla="*/ 237732 w 257391"/>
              <a:gd name="connsiteY222" fmla="*/ 131517 h 293390"/>
              <a:gd name="connsiteX223" fmla="*/ 236776 w 257391"/>
              <a:gd name="connsiteY223" fmla="*/ 132263 h 293390"/>
              <a:gd name="connsiteX224" fmla="*/ 233112 w 257391"/>
              <a:gd name="connsiteY224" fmla="*/ 136234 h 293390"/>
              <a:gd name="connsiteX225" fmla="*/ 233635 w 257391"/>
              <a:gd name="connsiteY225" fmla="*/ 138580 h 293390"/>
              <a:gd name="connsiteX226" fmla="*/ 230351 w 257391"/>
              <a:gd name="connsiteY226" fmla="*/ 138459 h 293390"/>
              <a:gd name="connsiteX227" fmla="*/ 227541 w 257391"/>
              <a:gd name="connsiteY227" fmla="*/ 137912 h 293390"/>
              <a:gd name="connsiteX228" fmla="*/ 224696 w 257391"/>
              <a:gd name="connsiteY228" fmla="*/ 136571 h 293390"/>
              <a:gd name="connsiteX229" fmla="*/ 223120 w 257391"/>
              <a:gd name="connsiteY229" fmla="*/ 134970 h 293390"/>
              <a:gd name="connsiteX230" fmla="*/ 225574 w 257391"/>
              <a:gd name="connsiteY230" fmla="*/ 132558 h 293390"/>
              <a:gd name="connsiteX231" fmla="*/ 225141 w 257391"/>
              <a:gd name="connsiteY231" fmla="*/ 131884 h 293390"/>
              <a:gd name="connsiteX232" fmla="*/ 227385 w 257391"/>
              <a:gd name="connsiteY232" fmla="*/ 129285 h 293390"/>
              <a:gd name="connsiteX233" fmla="*/ 226458 w 257391"/>
              <a:gd name="connsiteY233" fmla="*/ 128636 h 293390"/>
              <a:gd name="connsiteX234" fmla="*/ 222789 w 257391"/>
              <a:gd name="connsiteY234" fmla="*/ 132408 h 293390"/>
              <a:gd name="connsiteX235" fmla="*/ 222097 w 257391"/>
              <a:gd name="connsiteY235" fmla="*/ 130657 h 293390"/>
              <a:gd name="connsiteX236" fmla="*/ 221158 w 257391"/>
              <a:gd name="connsiteY236" fmla="*/ 129713 h 293390"/>
              <a:gd name="connsiteX237" fmla="*/ 218036 w 257391"/>
              <a:gd name="connsiteY237" fmla="*/ 128882 h 293390"/>
              <a:gd name="connsiteX238" fmla="*/ 212887 w 257391"/>
              <a:gd name="connsiteY238" fmla="*/ 129153 h 293390"/>
              <a:gd name="connsiteX239" fmla="*/ 210276 w 257391"/>
              <a:gd name="connsiteY239" fmla="*/ 128593 h 293390"/>
              <a:gd name="connsiteX240" fmla="*/ 209205 w 257391"/>
              <a:gd name="connsiteY240" fmla="*/ 127066 h 293390"/>
              <a:gd name="connsiteX241" fmla="*/ 208880 w 257391"/>
              <a:gd name="connsiteY241" fmla="*/ 122812 h 293390"/>
              <a:gd name="connsiteX242" fmla="*/ 209963 w 257391"/>
              <a:gd name="connsiteY242" fmla="*/ 122656 h 293390"/>
              <a:gd name="connsiteX243" fmla="*/ 210101 w 257391"/>
              <a:gd name="connsiteY243" fmla="*/ 121459 h 293390"/>
              <a:gd name="connsiteX244" fmla="*/ 208682 w 257391"/>
              <a:gd name="connsiteY244" fmla="*/ 118950 h 293390"/>
              <a:gd name="connsiteX245" fmla="*/ 207027 w 257391"/>
              <a:gd name="connsiteY245" fmla="*/ 117747 h 293390"/>
              <a:gd name="connsiteX246" fmla="*/ 208279 w 257391"/>
              <a:gd name="connsiteY246" fmla="*/ 116989 h 293390"/>
              <a:gd name="connsiteX247" fmla="*/ 206955 w 257391"/>
              <a:gd name="connsiteY247" fmla="*/ 116267 h 293390"/>
              <a:gd name="connsiteX248" fmla="*/ 209740 w 257391"/>
              <a:gd name="connsiteY248" fmla="*/ 112742 h 293390"/>
              <a:gd name="connsiteX249" fmla="*/ 211720 w 257391"/>
              <a:gd name="connsiteY249" fmla="*/ 112537 h 293390"/>
              <a:gd name="connsiteX250" fmla="*/ 213049 w 257391"/>
              <a:gd name="connsiteY250" fmla="*/ 111479 h 293390"/>
              <a:gd name="connsiteX251" fmla="*/ 205421 w 257391"/>
              <a:gd name="connsiteY251" fmla="*/ 109794 h 293390"/>
              <a:gd name="connsiteX252" fmla="*/ 205163 w 257391"/>
              <a:gd name="connsiteY252" fmla="*/ 112489 h 293390"/>
              <a:gd name="connsiteX253" fmla="*/ 205854 w 257391"/>
              <a:gd name="connsiteY253" fmla="*/ 114336 h 293390"/>
              <a:gd name="connsiteX254" fmla="*/ 203725 w 257391"/>
              <a:gd name="connsiteY254" fmla="*/ 115341 h 293390"/>
              <a:gd name="connsiteX255" fmla="*/ 202407 w 257391"/>
              <a:gd name="connsiteY255" fmla="*/ 111045 h 293390"/>
              <a:gd name="connsiteX256" fmla="*/ 203400 w 257391"/>
              <a:gd name="connsiteY256" fmla="*/ 109205 h 293390"/>
              <a:gd name="connsiteX257" fmla="*/ 202107 w 257391"/>
              <a:gd name="connsiteY257" fmla="*/ 109072 h 293390"/>
              <a:gd name="connsiteX258" fmla="*/ 195351 w 257391"/>
              <a:gd name="connsiteY258" fmla="*/ 109036 h 293390"/>
              <a:gd name="connsiteX259" fmla="*/ 194599 w 257391"/>
              <a:gd name="connsiteY259" fmla="*/ 102226 h 293390"/>
              <a:gd name="connsiteX260" fmla="*/ 193907 w 257391"/>
              <a:gd name="connsiteY260" fmla="*/ 98491 h 293390"/>
              <a:gd name="connsiteX261" fmla="*/ 190297 w 257391"/>
              <a:gd name="connsiteY261" fmla="*/ 97889 h 293390"/>
              <a:gd name="connsiteX262" fmla="*/ 188264 w 257391"/>
              <a:gd name="connsiteY262" fmla="*/ 96902 h 293390"/>
              <a:gd name="connsiteX263" fmla="*/ 187121 w 257391"/>
              <a:gd name="connsiteY263" fmla="*/ 95867 h 293390"/>
              <a:gd name="connsiteX264" fmla="*/ 185707 w 257391"/>
              <a:gd name="connsiteY264" fmla="*/ 93558 h 293390"/>
              <a:gd name="connsiteX265" fmla="*/ 184943 w 257391"/>
              <a:gd name="connsiteY265" fmla="*/ 90429 h 293390"/>
              <a:gd name="connsiteX266" fmla="*/ 182886 w 257391"/>
              <a:gd name="connsiteY266" fmla="*/ 90929 h 293390"/>
              <a:gd name="connsiteX267" fmla="*/ 181551 w 257391"/>
              <a:gd name="connsiteY267" fmla="*/ 90105 h 293390"/>
              <a:gd name="connsiteX268" fmla="*/ 179265 w 257391"/>
              <a:gd name="connsiteY268" fmla="*/ 89924 h 293390"/>
              <a:gd name="connsiteX269" fmla="*/ 178723 w 257391"/>
              <a:gd name="connsiteY269" fmla="*/ 100476 h 293390"/>
              <a:gd name="connsiteX270" fmla="*/ 145576 w 257391"/>
              <a:gd name="connsiteY270" fmla="*/ 111845 h 293390"/>
              <a:gd name="connsiteX271" fmla="*/ 135229 w 257391"/>
              <a:gd name="connsiteY271" fmla="*/ 115274 h 293390"/>
              <a:gd name="connsiteX272" fmla="*/ 133683 w 257391"/>
              <a:gd name="connsiteY272" fmla="*/ 112176 h 293390"/>
              <a:gd name="connsiteX273" fmla="*/ 131740 w 257391"/>
              <a:gd name="connsiteY273" fmla="*/ 111190 h 293390"/>
              <a:gd name="connsiteX274" fmla="*/ 129917 w 257391"/>
              <a:gd name="connsiteY274" fmla="*/ 112375 h 293390"/>
              <a:gd name="connsiteX275" fmla="*/ 130109 w 257391"/>
              <a:gd name="connsiteY275" fmla="*/ 116044 h 293390"/>
              <a:gd name="connsiteX276" fmla="*/ 129063 w 257391"/>
              <a:gd name="connsiteY276" fmla="*/ 116887 h 293390"/>
              <a:gd name="connsiteX277" fmla="*/ 128702 w 257391"/>
              <a:gd name="connsiteY277" fmla="*/ 113729 h 293390"/>
              <a:gd name="connsiteX278" fmla="*/ 129285 w 257391"/>
              <a:gd name="connsiteY278" fmla="*/ 111617 h 293390"/>
              <a:gd name="connsiteX279" fmla="*/ 130416 w 257391"/>
              <a:gd name="connsiteY279" fmla="*/ 110564 h 293390"/>
              <a:gd name="connsiteX280" fmla="*/ 133310 w 257391"/>
              <a:gd name="connsiteY280" fmla="*/ 110805 h 293390"/>
              <a:gd name="connsiteX281" fmla="*/ 133388 w 257391"/>
              <a:gd name="connsiteY281" fmla="*/ 108519 h 293390"/>
              <a:gd name="connsiteX282" fmla="*/ 130482 w 257391"/>
              <a:gd name="connsiteY282" fmla="*/ 109866 h 293390"/>
              <a:gd name="connsiteX283" fmla="*/ 127974 w 257391"/>
              <a:gd name="connsiteY283" fmla="*/ 107520 h 293390"/>
              <a:gd name="connsiteX284" fmla="*/ 128972 w 257391"/>
              <a:gd name="connsiteY284" fmla="*/ 103790 h 293390"/>
              <a:gd name="connsiteX285" fmla="*/ 131812 w 257391"/>
              <a:gd name="connsiteY285" fmla="*/ 101161 h 293390"/>
              <a:gd name="connsiteX286" fmla="*/ 132426 w 257391"/>
              <a:gd name="connsiteY286" fmla="*/ 101522 h 293390"/>
              <a:gd name="connsiteX287" fmla="*/ 134970 w 257391"/>
              <a:gd name="connsiteY287" fmla="*/ 99008 h 293390"/>
              <a:gd name="connsiteX288" fmla="*/ 135475 w 257391"/>
              <a:gd name="connsiteY288" fmla="*/ 99080 h 293390"/>
              <a:gd name="connsiteX289" fmla="*/ 135145 w 257391"/>
              <a:gd name="connsiteY289" fmla="*/ 96614 h 293390"/>
              <a:gd name="connsiteX290" fmla="*/ 132480 w 257391"/>
              <a:gd name="connsiteY290" fmla="*/ 96957 h 293390"/>
              <a:gd name="connsiteX291" fmla="*/ 132065 w 257391"/>
              <a:gd name="connsiteY291" fmla="*/ 92806 h 293390"/>
              <a:gd name="connsiteX292" fmla="*/ 125062 w 257391"/>
              <a:gd name="connsiteY292" fmla="*/ 93672 h 293390"/>
              <a:gd name="connsiteX293" fmla="*/ 124701 w 257391"/>
              <a:gd name="connsiteY293" fmla="*/ 92402 h 293390"/>
              <a:gd name="connsiteX294" fmla="*/ 119167 w 257391"/>
              <a:gd name="connsiteY294" fmla="*/ 92793 h 293390"/>
              <a:gd name="connsiteX295" fmla="*/ 117555 w 257391"/>
              <a:gd name="connsiteY295" fmla="*/ 92481 h 293390"/>
              <a:gd name="connsiteX296" fmla="*/ 115118 w 257391"/>
              <a:gd name="connsiteY296" fmla="*/ 93305 h 293390"/>
              <a:gd name="connsiteX297" fmla="*/ 113494 w 257391"/>
              <a:gd name="connsiteY297" fmla="*/ 96367 h 293390"/>
              <a:gd name="connsiteX298" fmla="*/ 113061 w 257391"/>
              <a:gd name="connsiteY298" fmla="*/ 99465 h 293390"/>
              <a:gd name="connsiteX299" fmla="*/ 109854 w 257391"/>
              <a:gd name="connsiteY299" fmla="*/ 98942 h 293390"/>
              <a:gd name="connsiteX300" fmla="*/ 111449 w 257391"/>
              <a:gd name="connsiteY300" fmla="*/ 91410 h 293390"/>
              <a:gd name="connsiteX301" fmla="*/ 114234 w 257391"/>
              <a:gd name="connsiteY301" fmla="*/ 78362 h 293390"/>
              <a:gd name="connsiteX302" fmla="*/ 113909 w 257391"/>
              <a:gd name="connsiteY302" fmla="*/ 77880 h 293390"/>
              <a:gd name="connsiteX303" fmla="*/ 112200 w 257391"/>
              <a:gd name="connsiteY303" fmla="*/ 79360 h 293390"/>
              <a:gd name="connsiteX304" fmla="*/ 110125 w 257391"/>
              <a:gd name="connsiteY304" fmla="*/ 79469 h 293390"/>
              <a:gd name="connsiteX305" fmla="*/ 107225 w 257391"/>
              <a:gd name="connsiteY305" fmla="*/ 79126 h 293390"/>
              <a:gd name="connsiteX306" fmla="*/ 102172 w 257391"/>
              <a:gd name="connsiteY306" fmla="*/ 79294 h 293390"/>
              <a:gd name="connsiteX307" fmla="*/ 98695 w 257391"/>
              <a:gd name="connsiteY307" fmla="*/ 81159 h 293390"/>
              <a:gd name="connsiteX308" fmla="*/ 95928 w 257391"/>
              <a:gd name="connsiteY308" fmla="*/ 81309 h 293390"/>
              <a:gd name="connsiteX309" fmla="*/ 94183 w 257391"/>
              <a:gd name="connsiteY309" fmla="*/ 80209 h 293390"/>
              <a:gd name="connsiteX310" fmla="*/ 93581 w 257391"/>
              <a:gd name="connsiteY310" fmla="*/ 78163 h 293390"/>
              <a:gd name="connsiteX311" fmla="*/ 91921 w 257391"/>
              <a:gd name="connsiteY311" fmla="*/ 76858 h 293390"/>
              <a:gd name="connsiteX312" fmla="*/ 89214 w 257391"/>
              <a:gd name="connsiteY312" fmla="*/ 76304 h 293390"/>
              <a:gd name="connsiteX313" fmla="*/ 85226 w 257391"/>
              <a:gd name="connsiteY313" fmla="*/ 76015 h 293390"/>
              <a:gd name="connsiteX314" fmla="*/ 80750 w 257391"/>
              <a:gd name="connsiteY314" fmla="*/ 77742 h 293390"/>
              <a:gd name="connsiteX315" fmla="*/ 78536 w 257391"/>
              <a:gd name="connsiteY315" fmla="*/ 77165 h 293390"/>
              <a:gd name="connsiteX316" fmla="*/ 77321 w 257391"/>
              <a:gd name="connsiteY316" fmla="*/ 74842 h 293390"/>
              <a:gd name="connsiteX317" fmla="*/ 78223 w 257391"/>
              <a:gd name="connsiteY317" fmla="*/ 71323 h 293390"/>
              <a:gd name="connsiteX318" fmla="*/ 80906 w 257391"/>
              <a:gd name="connsiteY318" fmla="*/ 67509 h 293390"/>
              <a:gd name="connsiteX319" fmla="*/ 81899 w 257391"/>
              <a:gd name="connsiteY319" fmla="*/ 65572 h 293390"/>
              <a:gd name="connsiteX320" fmla="*/ 82994 w 257391"/>
              <a:gd name="connsiteY320" fmla="*/ 61939 h 293390"/>
              <a:gd name="connsiteX321" fmla="*/ 84017 w 257391"/>
              <a:gd name="connsiteY321" fmla="*/ 62480 h 293390"/>
              <a:gd name="connsiteX322" fmla="*/ 86687 w 257391"/>
              <a:gd name="connsiteY322" fmla="*/ 62341 h 293390"/>
              <a:gd name="connsiteX323" fmla="*/ 85478 w 257391"/>
              <a:gd name="connsiteY323" fmla="*/ 60026 h 293390"/>
              <a:gd name="connsiteX324" fmla="*/ 86862 w 257391"/>
              <a:gd name="connsiteY324" fmla="*/ 59851 h 293390"/>
              <a:gd name="connsiteX325" fmla="*/ 87885 w 257391"/>
              <a:gd name="connsiteY325" fmla="*/ 60489 h 293390"/>
              <a:gd name="connsiteX326" fmla="*/ 87223 w 257391"/>
              <a:gd name="connsiteY326" fmla="*/ 57451 h 293390"/>
              <a:gd name="connsiteX327" fmla="*/ 88011 w 257391"/>
              <a:gd name="connsiteY327" fmla="*/ 57306 h 293390"/>
              <a:gd name="connsiteX328" fmla="*/ 88017 w 257391"/>
              <a:gd name="connsiteY328" fmla="*/ 55520 h 293390"/>
              <a:gd name="connsiteX329" fmla="*/ 92162 w 257391"/>
              <a:gd name="connsiteY329" fmla="*/ 55008 h 293390"/>
              <a:gd name="connsiteX330" fmla="*/ 92186 w 257391"/>
              <a:gd name="connsiteY330" fmla="*/ 55502 h 293390"/>
              <a:gd name="connsiteX331" fmla="*/ 99176 w 257391"/>
              <a:gd name="connsiteY331" fmla="*/ 54437 h 293390"/>
              <a:gd name="connsiteX332" fmla="*/ 95982 w 257391"/>
              <a:gd name="connsiteY332" fmla="*/ 50238 h 293390"/>
              <a:gd name="connsiteX333" fmla="*/ 99561 w 257391"/>
              <a:gd name="connsiteY333" fmla="*/ 48560 h 293390"/>
              <a:gd name="connsiteX334" fmla="*/ 99513 w 257391"/>
              <a:gd name="connsiteY334" fmla="*/ 45684 h 293390"/>
              <a:gd name="connsiteX335" fmla="*/ 99850 w 257391"/>
              <a:gd name="connsiteY335" fmla="*/ 44577 h 293390"/>
              <a:gd name="connsiteX336" fmla="*/ 94292 w 257391"/>
              <a:gd name="connsiteY336" fmla="*/ 42682 h 293390"/>
              <a:gd name="connsiteX337" fmla="*/ 92956 w 257391"/>
              <a:gd name="connsiteY337" fmla="*/ 41864 h 293390"/>
              <a:gd name="connsiteX338" fmla="*/ 90959 w 257391"/>
              <a:gd name="connsiteY338" fmla="*/ 41569 h 293390"/>
              <a:gd name="connsiteX339" fmla="*/ 95356 w 257391"/>
              <a:gd name="connsiteY339" fmla="*/ 40348 h 293390"/>
              <a:gd name="connsiteX340" fmla="*/ 94406 w 257391"/>
              <a:gd name="connsiteY340" fmla="*/ 39205 h 293390"/>
              <a:gd name="connsiteX341" fmla="*/ 92475 w 257391"/>
              <a:gd name="connsiteY341" fmla="*/ 38315 h 293390"/>
              <a:gd name="connsiteX342" fmla="*/ 90489 w 257391"/>
              <a:gd name="connsiteY342" fmla="*/ 38315 h 293390"/>
              <a:gd name="connsiteX343" fmla="*/ 87512 w 257391"/>
              <a:gd name="connsiteY343" fmla="*/ 36492 h 293390"/>
              <a:gd name="connsiteX344" fmla="*/ 87066 w 257391"/>
              <a:gd name="connsiteY344" fmla="*/ 35523 h 293390"/>
              <a:gd name="connsiteX345" fmla="*/ 88450 w 257391"/>
              <a:gd name="connsiteY345" fmla="*/ 35349 h 293390"/>
              <a:gd name="connsiteX346" fmla="*/ 87987 w 257391"/>
              <a:gd name="connsiteY346" fmla="*/ 32299 h 293390"/>
              <a:gd name="connsiteX347" fmla="*/ 84630 w 257391"/>
              <a:gd name="connsiteY347" fmla="*/ 32672 h 293390"/>
              <a:gd name="connsiteX348" fmla="*/ 85057 w 257391"/>
              <a:gd name="connsiteY348" fmla="*/ 25699 h 293390"/>
              <a:gd name="connsiteX349" fmla="*/ 81315 w 257391"/>
              <a:gd name="connsiteY349" fmla="*/ 26199 h 293390"/>
              <a:gd name="connsiteX350" fmla="*/ 78831 w 257391"/>
              <a:gd name="connsiteY350" fmla="*/ 26127 h 293390"/>
              <a:gd name="connsiteX351" fmla="*/ 78939 w 257391"/>
              <a:gd name="connsiteY351" fmla="*/ 30097 h 293390"/>
              <a:gd name="connsiteX352" fmla="*/ 77555 w 257391"/>
              <a:gd name="connsiteY352" fmla="*/ 32148 h 293390"/>
              <a:gd name="connsiteX353" fmla="*/ 79420 w 257391"/>
              <a:gd name="connsiteY353" fmla="*/ 35427 h 293390"/>
              <a:gd name="connsiteX354" fmla="*/ 77375 w 257391"/>
              <a:gd name="connsiteY354" fmla="*/ 36329 h 293390"/>
              <a:gd name="connsiteX355" fmla="*/ 77219 w 257391"/>
              <a:gd name="connsiteY355" fmla="*/ 37033 h 293390"/>
              <a:gd name="connsiteX356" fmla="*/ 79120 w 257391"/>
              <a:gd name="connsiteY356" fmla="*/ 39217 h 293390"/>
              <a:gd name="connsiteX357" fmla="*/ 79426 w 257391"/>
              <a:gd name="connsiteY357" fmla="*/ 43169 h 293390"/>
              <a:gd name="connsiteX358" fmla="*/ 80858 w 257391"/>
              <a:gd name="connsiteY358" fmla="*/ 43988 h 293390"/>
              <a:gd name="connsiteX359" fmla="*/ 81658 w 257391"/>
              <a:gd name="connsiteY359" fmla="*/ 45931 h 293390"/>
              <a:gd name="connsiteX360" fmla="*/ 82741 w 257391"/>
              <a:gd name="connsiteY360" fmla="*/ 55201 h 293390"/>
              <a:gd name="connsiteX361" fmla="*/ 85894 w 257391"/>
              <a:gd name="connsiteY361" fmla="*/ 54738 h 293390"/>
              <a:gd name="connsiteX362" fmla="*/ 85334 w 257391"/>
              <a:gd name="connsiteY362" fmla="*/ 55460 h 293390"/>
              <a:gd name="connsiteX363" fmla="*/ 85845 w 257391"/>
              <a:gd name="connsiteY363" fmla="*/ 57625 h 293390"/>
              <a:gd name="connsiteX364" fmla="*/ 85388 w 257391"/>
              <a:gd name="connsiteY364" fmla="*/ 58341 h 293390"/>
              <a:gd name="connsiteX365" fmla="*/ 83222 w 257391"/>
              <a:gd name="connsiteY365" fmla="*/ 58654 h 293390"/>
              <a:gd name="connsiteX366" fmla="*/ 82892 w 257391"/>
              <a:gd name="connsiteY366" fmla="*/ 56188 h 293390"/>
              <a:gd name="connsiteX367" fmla="*/ 81411 w 257391"/>
              <a:gd name="connsiteY367" fmla="*/ 56368 h 293390"/>
              <a:gd name="connsiteX368" fmla="*/ 80118 w 257391"/>
              <a:gd name="connsiteY368" fmla="*/ 54443 h 293390"/>
              <a:gd name="connsiteX369" fmla="*/ 77856 w 257391"/>
              <a:gd name="connsiteY369" fmla="*/ 54768 h 293390"/>
              <a:gd name="connsiteX370" fmla="*/ 77971 w 257391"/>
              <a:gd name="connsiteY370" fmla="*/ 56945 h 293390"/>
              <a:gd name="connsiteX371" fmla="*/ 74908 w 257391"/>
              <a:gd name="connsiteY371" fmla="*/ 57306 h 293390"/>
              <a:gd name="connsiteX372" fmla="*/ 75510 w 257391"/>
              <a:gd name="connsiteY372" fmla="*/ 59255 h 293390"/>
              <a:gd name="connsiteX373" fmla="*/ 78271 w 257391"/>
              <a:gd name="connsiteY373" fmla="*/ 58912 h 293390"/>
              <a:gd name="connsiteX374" fmla="*/ 80918 w 257391"/>
              <a:gd name="connsiteY374" fmla="*/ 60260 h 293390"/>
              <a:gd name="connsiteX375" fmla="*/ 78584 w 257391"/>
              <a:gd name="connsiteY375" fmla="*/ 64850 h 293390"/>
              <a:gd name="connsiteX376" fmla="*/ 80100 w 257391"/>
              <a:gd name="connsiteY376" fmla="*/ 65368 h 293390"/>
              <a:gd name="connsiteX377" fmla="*/ 78921 w 257391"/>
              <a:gd name="connsiteY377" fmla="*/ 67515 h 293390"/>
              <a:gd name="connsiteX378" fmla="*/ 77411 w 257391"/>
              <a:gd name="connsiteY378" fmla="*/ 67094 h 293390"/>
              <a:gd name="connsiteX379" fmla="*/ 76244 w 257391"/>
              <a:gd name="connsiteY379" fmla="*/ 69440 h 293390"/>
              <a:gd name="connsiteX380" fmla="*/ 70487 w 257391"/>
              <a:gd name="connsiteY380" fmla="*/ 67563 h 293390"/>
              <a:gd name="connsiteX381" fmla="*/ 70325 w 257391"/>
              <a:gd name="connsiteY381" fmla="*/ 68267 h 293390"/>
              <a:gd name="connsiteX382" fmla="*/ 72183 w 257391"/>
              <a:gd name="connsiteY382" fmla="*/ 69555 h 293390"/>
              <a:gd name="connsiteX383" fmla="*/ 74800 w 257391"/>
              <a:gd name="connsiteY383" fmla="*/ 70312 h 293390"/>
              <a:gd name="connsiteX384" fmla="*/ 74536 w 257391"/>
              <a:gd name="connsiteY384" fmla="*/ 70920 h 293390"/>
              <a:gd name="connsiteX385" fmla="*/ 72520 w 257391"/>
              <a:gd name="connsiteY385" fmla="*/ 70330 h 293390"/>
              <a:gd name="connsiteX386" fmla="*/ 71052 w 257391"/>
              <a:gd name="connsiteY386" fmla="*/ 70710 h 293390"/>
              <a:gd name="connsiteX387" fmla="*/ 69927 w 257391"/>
              <a:gd name="connsiteY387" fmla="*/ 73844 h 293390"/>
              <a:gd name="connsiteX388" fmla="*/ 70168 w 257391"/>
              <a:gd name="connsiteY388" fmla="*/ 76509 h 293390"/>
              <a:gd name="connsiteX389" fmla="*/ 69085 w 257391"/>
              <a:gd name="connsiteY389" fmla="*/ 78753 h 293390"/>
              <a:gd name="connsiteX390" fmla="*/ 67774 w 257391"/>
              <a:gd name="connsiteY390" fmla="*/ 80112 h 293390"/>
              <a:gd name="connsiteX391" fmla="*/ 66613 w 257391"/>
              <a:gd name="connsiteY391" fmla="*/ 82555 h 293390"/>
              <a:gd name="connsiteX392" fmla="*/ 64910 w 257391"/>
              <a:gd name="connsiteY392" fmla="*/ 78572 h 293390"/>
              <a:gd name="connsiteX393" fmla="*/ 63900 w 257391"/>
              <a:gd name="connsiteY393" fmla="*/ 78133 h 293390"/>
              <a:gd name="connsiteX394" fmla="*/ 64321 w 257391"/>
              <a:gd name="connsiteY394" fmla="*/ 82380 h 293390"/>
              <a:gd name="connsiteX395" fmla="*/ 66860 w 257391"/>
              <a:gd name="connsiteY395" fmla="*/ 89190 h 293390"/>
              <a:gd name="connsiteX396" fmla="*/ 66113 w 257391"/>
              <a:gd name="connsiteY396" fmla="*/ 92011 h 293390"/>
              <a:gd name="connsiteX397" fmla="*/ 66222 w 257391"/>
              <a:gd name="connsiteY397" fmla="*/ 93991 h 293390"/>
              <a:gd name="connsiteX398" fmla="*/ 68466 w 257391"/>
              <a:gd name="connsiteY398" fmla="*/ 95164 h 293390"/>
              <a:gd name="connsiteX399" fmla="*/ 73092 w 257391"/>
              <a:gd name="connsiteY399" fmla="*/ 96307 h 293390"/>
              <a:gd name="connsiteX400" fmla="*/ 74445 w 257391"/>
              <a:gd name="connsiteY400" fmla="*/ 95645 h 293390"/>
              <a:gd name="connsiteX401" fmla="*/ 75727 w 257391"/>
              <a:gd name="connsiteY401" fmla="*/ 91705 h 293390"/>
              <a:gd name="connsiteX402" fmla="*/ 76780 w 257391"/>
              <a:gd name="connsiteY402" fmla="*/ 92842 h 293390"/>
              <a:gd name="connsiteX403" fmla="*/ 78458 w 257391"/>
              <a:gd name="connsiteY403" fmla="*/ 92649 h 293390"/>
              <a:gd name="connsiteX404" fmla="*/ 81195 w 257391"/>
              <a:gd name="connsiteY404" fmla="*/ 89924 h 293390"/>
              <a:gd name="connsiteX405" fmla="*/ 82127 w 257391"/>
              <a:gd name="connsiteY405" fmla="*/ 90766 h 293390"/>
              <a:gd name="connsiteX406" fmla="*/ 83258 w 257391"/>
              <a:gd name="connsiteY406" fmla="*/ 89521 h 293390"/>
              <a:gd name="connsiteX407" fmla="*/ 85063 w 257391"/>
              <a:gd name="connsiteY407" fmla="*/ 90020 h 293390"/>
              <a:gd name="connsiteX408" fmla="*/ 87740 w 257391"/>
              <a:gd name="connsiteY408" fmla="*/ 89882 h 293390"/>
              <a:gd name="connsiteX409" fmla="*/ 86381 w 257391"/>
              <a:gd name="connsiteY409" fmla="*/ 96108 h 293390"/>
              <a:gd name="connsiteX410" fmla="*/ 85839 w 257391"/>
              <a:gd name="connsiteY410" fmla="*/ 97029 h 293390"/>
              <a:gd name="connsiteX411" fmla="*/ 81893 w 257391"/>
              <a:gd name="connsiteY411" fmla="*/ 97534 h 293390"/>
              <a:gd name="connsiteX412" fmla="*/ 80557 w 257391"/>
              <a:gd name="connsiteY412" fmla="*/ 100482 h 293390"/>
              <a:gd name="connsiteX413" fmla="*/ 80112 w 257391"/>
              <a:gd name="connsiteY413" fmla="*/ 103381 h 293390"/>
              <a:gd name="connsiteX414" fmla="*/ 74517 w 257391"/>
              <a:gd name="connsiteY414" fmla="*/ 106455 h 293390"/>
              <a:gd name="connsiteX415" fmla="*/ 73729 w 257391"/>
              <a:gd name="connsiteY415" fmla="*/ 108380 h 293390"/>
              <a:gd name="connsiteX416" fmla="*/ 74481 w 257391"/>
              <a:gd name="connsiteY416" fmla="*/ 115196 h 293390"/>
              <a:gd name="connsiteX417" fmla="*/ 76021 w 257391"/>
              <a:gd name="connsiteY417" fmla="*/ 118090 h 293390"/>
              <a:gd name="connsiteX418" fmla="*/ 76755 w 257391"/>
              <a:gd name="connsiteY418" fmla="*/ 118752 h 293390"/>
              <a:gd name="connsiteX419" fmla="*/ 80876 w 257391"/>
              <a:gd name="connsiteY419" fmla="*/ 115948 h 293390"/>
              <a:gd name="connsiteX420" fmla="*/ 87060 w 257391"/>
              <a:gd name="connsiteY420" fmla="*/ 116520 h 293390"/>
              <a:gd name="connsiteX421" fmla="*/ 87969 w 257391"/>
              <a:gd name="connsiteY421" fmla="*/ 116869 h 293390"/>
              <a:gd name="connsiteX422" fmla="*/ 89551 w 257391"/>
              <a:gd name="connsiteY422" fmla="*/ 113013 h 293390"/>
              <a:gd name="connsiteX423" fmla="*/ 89791 w 257391"/>
              <a:gd name="connsiteY423" fmla="*/ 111906 h 293390"/>
              <a:gd name="connsiteX424" fmla="*/ 88444 w 257391"/>
              <a:gd name="connsiteY424" fmla="*/ 110787 h 293390"/>
              <a:gd name="connsiteX425" fmla="*/ 91849 w 257391"/>
              <a:gd name="connsiteY425" fmla="*/ 107628 h 293390"/>
              <a:gd name="connsiteX426" fmla="*/ 93726 w 257391"/>
              <a:gd name="connsiteY426" fmla="*/ 109313 h 293390"/>
              <a:gd name="connsiteX427" fmla="*/ 95170 w 257391"/>
              <a:gd name="connsiteY427" fmla="*/ 108350 h 293390"/>
              <a:gd name="connsiteX428" fmla="*/ 94003 w 257391"/>
              <a:gd name="connsiteY428" fmla="*/ 114565 h 293390"/>
              <a:gd name="connsiteX429" fmla="*/ 94845 w 257391"/>
              <a:gd name="connsiteY429" fmla="*/ 115413 h 293390"/>
              <a:gd name="connsiteX430" fmla="*/ 95904 w 257391"/>
              <a:gd name="connsiteY430" fmla="*/ 111088 h 293390"/>
              <a:gd name="connsiteX431" fmla="*/ 97348 w 257391"/>
              <a:gd name="connsiteY431" fmla="*/ 112206 h 293390"/>
              <a:gd name="connsiteX432" fmla="*/ 97468 w 257391"/>
              <a:gd name="connsiteY432" fmla="*/ 108723 h 293390"/>
              <a:gd name="connsiteX433" fmla="*/ 106233 w 257391"/>
              <a:gd name="connsiteY433" fmla="*/ 113025 h 293390"/>
              <a:gd name="connsiteX434" fmla="*/ 106955 w 257391"/>
              <a:gd name="connsiteY434" fmla="*/ 119143 h 293390"/>
              <a:gd name="connsiteX435" fmla="*/ 104187 w 257391"/>
              <a:gd name="connsiteY435" fmla="*/ 119383 h 293390"/>
              <a:gd name="connsiteX436" fmla="*/ 105234 w 257391"/>
              <a:gd name="connsiteY436" fmla="*/ 128070 h 293390"/>
              <a:gd name="connsiteX437" fmla="*/ 107899 w 257391"/>
              <a:gd name="connsiteY437" fmla="*/ 127727 h 293390"/>
              <a:gd name="connsiteX438" fmla="*/ 108862 w 257391"/>
              <a:gd name="connsiteY438" fmla="*/ 134724 h 293390"/>
              <a:gd name="connsiteX439" fmla="*/ 108585 w 257391"/>
              <a:gd name="connsiteY439" fmla="*/ 138911 h 293390"/>
              <a:gd name="connsiteX440" fmla="*/ 106588 w 257391"/>
              <a:gd name="connsiteY440" fmla="*/ 138718 h 293390"/>
              <a:gd name="connsiteX441" fmla="*/ 102846 w 257391"/>
              <a:gd name="connsiteY441" fmla="*/ 137323 h 293390"/>
              <a:gd name="connsiteX442" fmla="*/ 102816 w 257391"/>
              <a:gd name="connsiteY442" fmla="*/ 138718 h 293390"/>
              <a:gd name="connsiteX443" fmla="*/ 101613 w 257391"/>
              <a:gd name="connsiteY443" fmla="*/ 138381 h 293390"/>
              <a:gd name="connsiteX444" fmla="*/ 101288 w 257391"/>
              <a:gd name="connsiteY444" fmla="*/ 139885 h 293390"/>
              <a:gd name="connsiteX445" fmla="*/ 99351 w 257391"/>
              <a:gd name="connsiteY445" fmla="*/ 140788 h 293390"/>
              <a:gd name="connsiteX446" fmla="*/ 99273 w 257391"/>
              <a:gd name="connsiteY446" fmla="*/ 143074 h 293390"/>
              <a:gd name="connsiteX447" fmla="*/ 98737 w 257391"/>
              <a:gd name="connsiteY447" fmla="*/ 144192 h 293390"/>
              <a:gd name="connsiteX448" fmla="*/ 100584 w 257391"/>
              <a:gd name="connsiteY448" fmla="*/ 145287 h 293390"/>
              <a:gd name="connsiteX449" fmla="*/ 101703 w 257391"/>
              <a:gd name="connsiteY449" fmla="*/ 147706 h 293390"/>
              <a:gd name="connsiteX450" fmla="*/ 101125 w 257391"/>
              <a:gd name="connsiteY450" fmla="*/ 148036 h 293390"/>
              <a:gd name="connsiteX451" fmla="*/ 102148 w 257391"/>
              <a:gd name="connsiteY451" fmla="*/ 150467 h 293390"/>
              <a:gd name="connsiteX452" fmla="*/ 103502 w 257391"/>
              <a:gd name="connsiteY452" fmla="*/ 149799 h 293390"/>
              <a:gd name="connsiteX453" fmla="*/ 104260 w 257391"/>
              <a:gd name="connsiteY453" fmla="*/ 147273 h 293390"/>
              <a:gd name="connsiteX454" fmla="*/ 105559 w 257391"/>
              <a:gd name="connsiteY454" fmla="*/ 147405 h 293390"/>
              <a:gd name="connsiteX455" fmla="*/ 107087 w 257391"/>
              <a:gd name="connsiteY455" fmla="*/ 146334 h 293390"/>
              <a:gd name="connsiteX456" fmla="*/ 108404 w 257391"/>
              <a:gd name="connsiteY456" fmla="*/ 148644 h 293390"/>
              <a:gd name="connsiteX457" fmla="*/ 109680 w 257391"/>
              <a:gd name="connsiteY457" fmla="*/ 148379 h 293390"/>
              <a:gd name="connsiteX458" fmla="*/ 110606 w 257391"/>
              <a:gd name="connsiteY458" fmla="*/ 149029 h 293390"/>
              <a:gd name="connsiteX459" fmla="*/ 111876 w 257391"/>
              <a:gd name="connsiteY459" fmla="*/ 148662 h 293390"/>
              <a:gd name="connsiteX460" fmla="*/ 112495 w 257391"/>
              <a:gd name="connsiteY460" fmla="*/ 147243 h 293390"/>
              <a:gd name="connsiteX461" fmla="*/ 114312 w 257391"/>
              <a:gd name="connsiteY461" fmla="*/ 145955 h 293390"/>
              <a:gd name="connsiteX462" fmla="*/ 119215 w 257391"/>
              <a:gd name="connsiteY462" fmla="*/ 146587 h 293390"/>
              <a:gd name="connsiteX463" fmla="*/ 119744 w 257391"/>
              <a:gd name="connsiteY463" fmla="*/ 147255 h 293390"/>
              <a:gd name="connsiteX464" fmla="*/ 125441 w 257391"/>
              <a:gd name="connsiteY464" fmla="*/ 146160 h 293390"/>
              <a:gd name="connsiteX465" fmla="*/ 125411 w 257391"/>
              <a:gd name="connsiteY465" fmla="*/ 145570 h 293390"/>
              <a:gd name="connsiteX466" fmla="*/ 127192 w 257391"/>
              <a:gd name="connsiteY466" fmla="*/ 145474 h 293390"/>
              <a:gd name="connsiteX467" fmla="*/ 132281 w 257391"/>
              <a:gd name="connsiteY467" fmla="*/ 149769 h 293390"/>
              <a:gd name="connsiteX468" fmla="*/ 133869 w 257391"/>
              <a:gd name="connsiteY468" fmla="*/ 151676 h 293390"/>
              <a:gd name="connsiteX469" fmla="*/ 134086 w 257391"/>
              <a:gd name="connsiteY469" fmla="*/ 153842 h 293390"/>
              <a:gd name="connsiteX470" fmla="*/ 132612 w 257391"/>
              <a:gd name="connsiteY470" fmla="*/ 154124 h 293390"/>
              <a:gd name="connsiteX471" fmla="*/ 132582 w 257391"/>
              <a:gd name="connsiteY471" fmla="*/ 155412 h 293390"/>
              <a:gd name="connsiteX472" fmla="*/ 131818 w 257391"/>
              <a:gd name="connsiteY472" fmla="*/ 156050 h 293390"/>
              <a:gd name="connsiteX473" fmla="*/ 129454 w 257391"/>
              <a:gd name="connsiteY473" fmla="*/ 156375 h 293390"/>
              <a:gd name="connsiteX474" fmla="*/ 130368 w 257391"/>
              <a:gd name="connsiteY474" fmla="*/ 160495 h 293390"/>
              <a:gd name="connsiteX475" fmla="*/ 132389 w 257391"/>
              <a:gd name="connsiteY475" fmla="*/ 163166 h 293390"/>
              <a:gd name="connsiteX476" fmla="*/ 130482 w 257391"/>
              <a:gd name="connsiteY476" fmla="*/ 164556 h 293390"/>
              <a:gd name="connsiteX477" fmla="*/ 132618 w 257391"/>
              <a:gd name="connsiteY477" fmla="*/ 165537 h 293390"/>
              <a:gd name="connsiteX478" fmla="*/ 134399 w 257391"/>
              <a:gd name="connsiteY478" fmla="*/ 167329 h 293390"/>
              <a:gd name="connsiteX479" fmla="*/ 136444 w 257391"/>
              <a:gd name="connsiteY479" fmla="*/ 168514 h 293390"/>
              <a:gd name="connsiteX480" fmla="*/ 139332 w 257391"/>
              <a:gd name="connsiteY480" fmla="*/ 168659 h 293390"/>
              <a:gd name="connsiteX481" fmla="*/ 140938 w 257391"/>
              <a:gd name="connsiteY481" fmla="*/ 159539 h 293390"/>
              <a:gd name="connsiteX482" fmla="*/ 144878 w 257391"/>
              <a:gd name="connsiteY482" fmla="*/ 159033 h 293390"/>
              <a:gd name="connsiteX483" fmla="*/ 144307 w 257391"/>
              <a:gd name="connsiteY483" fmla="*/ 153800 h 293390"/>
              <a:gd name="connsiteX484" fmla="*/ 160670 w 257391"/>
              <a:gd name="connsiteY484" fmla="*/ 151652 h 293390"/>
              <a:gd name="connsiteX485" fmla="*/ 160333 w 257391"/>
              <a:gd name="connsiteY485" fmla="*/ 148993 h 293390"/>
              <a:gd name="connsiteX486" fmla="*/ 161415 w 257391"/>
              <a:gd name="connsiteY486" fmla="*/ 148837 h 293390"/>
              <a:gd name="connsiteX487" fmla="*/ 162053 w 257391"/>
              <a:gd name="connsiteY487" fmla="*/ 149595 h 293390"/>
              <a:gd name="connsiteX488" fmla="*/ 164959 w 257391"/>
              <a:gd name="connsiteY488" fmla="*/ 150136 h 293390"/>
              <a:gd name="connsiteX489" fmla="*/ 168105 w 257391"/>
              <a:gd name="connsiteY489" fmla="*/ 151460 h 293390"/>
              <a:gd name="connsiteX490" fmla="*/ 170842 w 257391"/>
              <a:gd name="connsiteY490" fmla="*/ 150617 h 293390"/>
              <a:gd name="connsiteX491" fmla="*/ 172033 w 257391"/>
              <a:gd name="connsiteY491" fmla="*/ 152542 h 293390"/>
              <a:gd name="connsiteX492" fmla="*/ 173303 w 257391"/>
              <a:gd name="connsiteY492" fmla="*/ 152181 h 293390"/>
              <a:gd name="connsiteX493" fmla="*/ 174530 w 257391"/>
              <a:gd name="connsiteY493" fmla="*/ 150924 h 293390"/>
              <a:gd name="connsiteX494" fmla="*/ 175348 w 257391"/>
              <a:gd name="connsiteY494" fmla="*/ 151375 h 293390"/>
              <a:gd name="connsiteX495" fmla="*/ 176293 w 257391"/>
              <a:gd name="connsiteY495" fmla="*/ 150437 h 293390"/>
              <a:gd name="connsiteX496" fmla="*/ 178097 w 257391"/>
              <a:gd name="connsiteY496" fmla="*/ 152621 h 293390"/>
              <a:gd name="connsiteX497" fmla="*/ 180197 w 257391"/>
              <a:gd name="connsiteY497" fmla="*/ 153006 h 293390"/>
              <a:gd name="connsiteX498" fmla="*/ 182272 w 257391"/>
              <a:gd name="connsiteY498" fmla="*/ 152801 h 293390"/>
              <a:gd name="connsiteX499" fmla="*/ 185467 w 257391"/>
              <a:gd name="connsiteY499" fmla="*/ 151339 h 293390"/>
              <a:gd name="connsiteX500" fmla="*/ 187151 w 257391"/>
              <a:gd name="connsiteY500" fmla="*/ 151255 h 293390"/>
              <a:gd name="connsiteX501" fmla="*/ 189257 w 257391"/>
              <a:gd name="connsiteY501" fmla="*/ 151640 h 293390"/>
              <a:gd name="connsiteX502" fmla="*/ 189930 w 257391"/>
              <a:gd name="connsiteY502" fmla="*/ 153090 h 293390"/>
              <a:gd name="connsiteX503" fmla="*/ 192301 w 257391"/>
              <a:gd name="connsiteY503" fmla="*/ 150984 h 293390"/>
              <a:gd name="connsiteX504" fmla="*/ 198906 w 257391"/>
              <a:gd name="connsiteY504" fmla="*/ 150142 h 293390"/>
              <a:gd name="connsiteX505" fmla="*/ 201589 w 257391"/>
              <a:gd name="connsiteY505" fmla="*/ 150196 h 293390"/>
              <a:gd name="connsiteX506" fmla="*/ 202937 w 257391"/>
              <a:gd name="connsiteY506" fmla="*/ 151315 h 293390"/>
              <a:gd name="connsiteX507" fmla="*/ 204032 w 257391"/>
              <a:gd name="connsiteY507" fmla="*/ 153240 h 293390"/>
              <a:gd name="connsiteX508" fmla="*/ 205608 w 257391"/>
              <a:gd name="connsiteY508" fmla="*/ 154846 h 293390"/>
              <a:gd name="connsiteX509" fmla="*/ 208369 w 257391"/>
              <a:gd name="connsiteY509" fmla="*/ 154503 h 293390"/>
              <a:gd name="connsiteX510" fmla="*/ 209999 w 257391"/>
              <a:gd name="connsiteY510" fmla="*/ 155406 h 293390"/>
              <a:gd name="connsiteX511" fmla="*/ 211804 w 257391"/>
              <a:gd name="connsiteY511" fmla="*/ 157499 h 293390"/>
              <a:gd name="connsiteX512" fmla="*/ 211978 w 257391"/>
              <a:gd name="connsiteY512" fmla="*/ 158979 h 293390"/>
              <a:gd name="connsiteX513" fmla="*/ 212911 w 257391"/>
              <a:gd name="connsiteY513" fmla="*/ 161608 h 293390"/>
              <a:gd name="connsiteX514" fmla="*/ 211196 w 257391"/>
              <a:gd name="connsiteY514" fmla="*/ 162992 h 293390"/>
              <a:gd name="connsiteX515" fmla="*/ 207328 w 257391"/>
              <a:gd name="connsiteY515" fmla="*/ 168755 h 293390"/>
              <a:gd name="connsiteX516" fmla="*/ 205836 w 257391"/>
              <a:gd name="connsiteY516" fmla="*/ 170517 h 293390"/>
              <a:gd name="connsiteX517" fmla="*/ 209344 w 257391"/>
              <a:gd name="connsiteY517" fmla="*/ 173116 h 293390"/>
              <a:gd name="connsiteX518" fmla="*/ 205193 w 257391"/>
              <a:gd name="connsiteY518" fmla="*/ 179090 h 293390"/>
              <a:gd name="connsiteX519" fmla="*/ 205313 w 257391"/>
              <a:gd name="connsiteY519" fmla="*/ 179577 h 293390"/>
              <a:gd name="connsiteX520" fmla="*/ 208483 w 257391"/>
              <a:gd name="connsiteY520" fmla="*/ 183187 h 293390"/>
              <a:gd name="connsiteX521" fmla="*/ 209578 w 257391"/>
              <a:gd name="connsiteY521" fmla="*/ 185112 h 293390"/>
              <a:gd name="connsiteX522" fmla="*/ 207178 w 257391"/>
              <a:gd name="connsiteY522" fmla="*/ 186628 h 293390"/>
              <a:gd name="connsiteX523" fmla="*/ 207918 w 257391"/>
              <a:gd name="connsiteY523" fmla="*/ 189365 h 293390"/>
              <a:gd name="connsiteX524" fmla="*/ 205204 w 257391"/>
              <a:gd name="connsiteY524" fmla="*/ 190604 h 293390"/>
              <a:gd name="connsiteX525" fmla="*/ 204098 w 257391"/>
              <a:gd name="connsiteY525" fmla="*/ 188475 h 293390"/>
              <a:gd name="connsiteX526" fmla="*/ 200789 w 257391"/>
              <a:gd name="connsiteY526" fmla="*/ 185870 h 293390"/>
              <a:gd name="connsiteX527" fmla="*/ 197817 w 257391"/>
              <a:gd name="connsiteY527" fmla="*/ 184143 h 293390"/>
              <a:gd name="connsiteX528" fmla="*/ 195405 w 257391"/>
              <a:gd name="connsiteY528" fmla="*/ 187344 h 293390"/>
              <a:gd name="connsiteX529" fmla="*/ 194154 w 257391"/>
              <a:gd name="connsiteY529" fmla="*/ 186219 h 293390"/>
              <a:gd name="connsiteX530" fmla="*/ 191928 w 257391"/>
              <a:gd name="connsiteY530" fmla="*/ 185443 h 293390"/>
              <a:gd name="connsiteX531" fmla="*/ 193420 w 257391"/>
              <a:gd name="connsiteY531" fmla="*/ 181695 h 293390"/>
              <a:gd name="connsiteX532" fmla="*/ 190809 w 257391"/>
              <a:gd name="connsiteY532" fmla="*/ 181135 h 293390"/>
              <a:gd name="connsiteX533" fmla="*/ 188162 w 257391"/>
              <a:gd name="connsiteY533" fmla="*/ 181869 h 293390"/>
              <a:gd name="connsiteX534" fmla="*/ 185653 w 257391"/>
              <a:gd name="connsiteY534" fmla="*/ 181208 h 293390"/>
              <a:gd name="connsiteX535" fmla="*/ 180925 w 257391"/>
              <a:gd name="connsiteY535" fmla="*/ 181953 h 293390"/>
              <a:gd name="connsiteX536" fmla="*/ 176906 w 257391"/>
              <a:gd name="connsiteY536" fmla="*/ 181075 h 293390"/>
              <a:gd name="connsiteX537" fmla="*/ 175547 w 257391"/>
              <a:gd name="connsiteY537" fmla="*/ 179656 h 293390"/>
              <a:gd name="connsiteX538" fmla="*/ 174350 w 257391"/>
              <a:gd name="connsiteY538" fmla="*/ 179619 h 293390"/>
              <a:gd name="connsiteX539" fmla="*/ 173568 w 257391"/>
              <a:gd name="connsiteY539" fmla="*/ 183632 h 293390"/>
              <a:gd name="connsiteX540" fmla="*/ 174566 w 257391"/>
              <a:gd name="connsiteY540" fmla="*/ 183680 h 293390"/>
              <a:gd name="connsiteX541" fmla="*/ 175727 w 257391"/>
              <a:gd name="connsiteY541" fmla="*/ 185004 h 293390"/>
              <a:gd name="connsiteX542" fmla="*/ 178741 w 257391"/>
              <a:gd name="connsiteY542" fmla="*/ 185743 h 293390"/>
              <a:gd name="connsiteX543" fmla="*/ 178152 w 257391"/>
              <a:gd name="connsiteY543" fmla="*/ 187759 h 293390"/>
              <a:gd name="connsiteX544" fmla="*/ 177051 w 257391"/>
              <a:gd name="connsiteY544" fmla="*/ 189401 h 293390"/>
              <a:gd name="connsiteX545" fmla="*/ 177995 w 257391"/>
              <a:gd name="connsiteY545" fmla="*/ 190346 h 293390"/>
              <a:gd name="connsiteX546" fmla="*/ 178518 w 257391"/>
              <a:gd name="connsiteY546" fmla="*/ 192800 h 293390"/>
              <a:gd name="connsiteX547" fmla="*/ 180690 w 257391"/>
              <a:gd name="connsiteY547" fmla="*/ 194473 h 293390"/>
              <a:gd name="connsiteX548" fmla="*/ 179102 w 257391"/>
              <a:gd name="connsiteY548" fmla="*/ 194454 h 293390"/>
              <a:gd name="connsiteX549" fmla="*/ 178278 w 257391"/>
              <a:gd name="connsiteY549" fmla="*/ 195790 h 293390"/>
              <a:gd name="connsiteX550" fmla="*/ 174620 w 257391"/>
              <a:gd name="connsiteY550" fmla="*/ 194196 h 293390"/>
              <a:gd name="connsiteX551" fmla="*/ 172948 w 257391"/>
              <a:gd name="connsiteY551" fmla="*/ 194484 h 293390"/>
              <a:gd name="connsiteX552" fmla="*/ 172310 w 257391"/>
              <a:gd name="connsiteY552" fmla="*/ 195507 h 293390"/>
              <a:gd name="connsiteX553" fmla="*/ 173212 w 257391"/>
              <a:gd name="connsiteY553" fmla="*/ 195657 h 293390"/>
              <a:gd name="connsiteX554" fmla="*/ 171925 w 257391"/>
              <a:gd name="connsiteY554" fmla="*/ 197715 h 293390"/>
              <a:gd name="connsiteX555" fmla="*/ 170433 w 257391"/>
              <a:gd name="connsiteY555" fmla="*/ 197595 h 293390"/>
              <a:gd name="connsiteX556" fmla="*/ 172238 w 257391"/>
              <a:gd name="connsiteY556" fmla="*/ 199778 h 293390"/>
              <a:gd name="connsiteX557" fmla="*/ 171276 w 257391"/>
              <a:gd name="connsiteY557" fmla="*/ 200326 h 293390"/>
              <a:gd name="connsiteX558" fmla="*/ 171925 w 257391"/>
              <a:gd name="connsiteY558" fmla="*/ 201385 h 293390"/>
              <a:gd name="connsiteX559" fmla="*/ 173080 w 257391"/>
              <a:gd name="connsiteY559" fmla="*/ 200729 h 293390"/>
              <a:gd name="connsiteX560" fmla="*/ 174464 w 257391"/>
              <a:gd name="connsiteY560" fmla="*/ 202443 h 293390"/>
              <a:gd name="connsiteX561" fmla="*/ 175114 w 257391"/>
              <a:gd name="connsiteY561" fmla="*/ 205391 h 293390"/>
              <a:gd name="connsiteX562" fmla="*/ 173381 w 257391"/>
              <a:gd name="connsiteY562" fmla="*/ 206474 h 293390"/>
              <a:gd name="connsiteX563" fmla="*/ 173405 w 257391"/>
              <a:gd name="connsiteY563" fmla="*/ 208754 h 293390"/>
              <a:gd name="connsiteX564" fmla="*/ 174145 w 257391"/>
              <a:gd name="connsiteY564" fmla="*/ 209608 h 293390"/>
              <a:gd name="connsiteX565" fmla="*/ 176058 w 257391"/>
              <a:gd name="connsiteY565" fmla="*/ 210198 h 293390"/>
              <a:gd name="connsiteX566" fmla="*/ 176551 w 257391"/>
              <a:gd name="connsiteY566" fmla="*/ 211960 h 293390"/>
              <a:gd name="connsiteX567" fmla="*/ 175468 w 257391"/>
              <a:gd name="connsiteY567" fmla="*/ 212117 h 293390"/>
              <a:gd name="connsiteX568" fmla="*/ 174181 w 257391"/>
              <a:gd name="connsiteY568" fmla="*/ 210396 h 293390"/>
              <a:gd name="connsiteX569" fmla="*/ 172160 w 257391"/>
              <a:gd name="connsiteY569" fmla="*/ 209614 h 293390"/>
              <a:gd name="connsiteX570" fmla="*/ 171294 w 257391"/>
              <a:gd name="connsiteY570" fmla="*/ 212039 h 293390"/>
              <a:gd name="connsiteX571" fmla="*/ 168394 w 257391"/>
              <a:gd name="connsiteY571" fmla="*/ 213585 h 293390"/>
              <a:gd name="connsiteX572" fmla="*/ 169399 w 257391"/>
              <a:gd name="connsiteY572" fmla="*/ 221369 h 293390"/>
              <a:gd name="connsiteX573" fmla="*/ 166348 w 257391"/>
              <a:gd name="connsiteY573" fmla="*/ 221826 h 293390"/>
              <a:gd name="connsiteX574" fmla="*/ 167636 w 257391"/>
              <a:gd name="connsiteY574" fmla="*/ 225532 h 293390"/>
              <a:gd name="connsiteX575" fmla="*/ 166986 w 257391"/>
              <a:gd name="connsiteY575" fmla="*/ 228347 h 293390"/>
              <a:gd name="connsiteX576" fmla="*/ 164941 w 257391"/>
              <a:gd name="connsiteY576" fmla="*/ 234706 h 293390"/>
              <a:gd name="connsiteX577" fmla="*/ 165723 w 257391"/>
              <a:gd name="connsiteY577" fmla="*/ 234568 h 293390"/>
              <a:gd name="connsiteX578" fmla="*/ 168953 w 257391"/>
              <a:gd name="connsiteY578" fmla="*/ 235488 h 293390"/>
              <a:gd name="connsiteX579" fmla="*/ 173399 w 257391"/>
              <a:gd name="connsiteY579" fmla="*/ 235055 h 293390"/>
              <a:gd name="connsiteX580" fmla="*/ 173982 w 257391"/>
              <a:gd name="connsiteY580" fmla="*/ 236811 h 293390"/>
              <a:gd name="connsiteX581" fmla="*/ 175643 w 257391"/>
              <a:gd name="connsiteY581" fmla="*/ 236228 h 293390"/>
              <a:gd name="connsiteX582" fmla="*/ 175925 w 257391"/>
              <a:gd name="connsiteY582" fmla="*/ 237804 h 293390"/>
              <a:gd name="connsiteX583" fmla="*/ 178500 w 257391"/>
              <a:gd name="connsiteY583" fmla="*/ 237768 h 293390"/>
              <a:gd name="connsiteX584" fmla="*/ 178861 w 257391"/>
              <a:gd name="connsiteY584" fmla="*/ 238839 h 293390"/>
              <a:gd name="connsiteX585" fmla="*/ 180618 w 257391"/>
              <a:gd name="connsiteY585" fmla="*/ 240235 h 293390"/>
              <a:gd name="connsiteX586" fmla="*/ 180377 w 257391"/>
              <a:gd name="connsiteY586" fmla="*/ 248885 h 293390"/>
              <a:gd name="connsiteX587" fmla="*/ 179782 w 257391"/>
              <a:gd name="connsiteY587" fmla="*/ 248915 h 293390"/>
              <a:gd name="connsiteX588" fmla="*/ 178380 w 257391"/>
              <a:gd name="connsiteY588" fmla="*/ 250576 h 293390"/>
              <a:gd name="connsiteX589" fmla="*/ 175180 w 257391"/>
              <a:gd name="connsiteY589" fmla="*/ 251935 h 293390"/>
              <a:gd name="connsiteX590" fmla="*/ 173514 w 257391"/>
              <a:gd name="connsiteY590" fmla="*/ 252320 h 293390"/>
              <a:gd name="connsiteX591" fmla="*/ 173555 w 257391"/>
              <a:gd name="connsiteY591" fmla="*/ 253211 h 293390"/>
              <a:gd name="connsiteX592" fmla="*/ 169044 w 257391"/>
              <a:gd name="connsiteY592" fmla="*/ 254143 h 293390"/>
              <a:gd name="connsiteX593" fmla="*/ 168592 w 257391"/>
              <a:gd name="connsiteY593" fmla="*/ 256946 h 293390"/>
              <a:gd name="connsiteX594" fmla="*/ 167509 w 257391"/>
              <a:gd name="connsiteY594" fmla="*/ 257103 h 293390"/>
              <a:gd name="connsiteX595" fmla="*/ 166776 w 257391"/>
              <a:gd name="connsiteY595" fmla="*/ 258234 h 293390"/>
              <a:gd name="connsiteX596" fmla="*/ 167100 w 257391"/>
              <a:gd name="connsiteY596" fmla="*/ 260700 h 293390"/>
              <a:gd name="connsiteX597" fmla="*/ 165970 w 257391"/>
              <a:gd name="connsiteY597" fmla="*/ 261753 h 293390"/>
              <a:gd name="connsiteX598" fmla="*/ 165687 w 257391"/>
              <a:gd name="connsiteY598" fmla="*/ 263949 h 293390"/>
              <a:gd name="connsiteX599" fmla="*/ 166168 w 257391"/>
              <a:gd name="connsiteY599" fmla="*/ 265609 h 293390"/>
              <a:gd name="connsiteX600" fmla="*/ 165609 w 257391"/>
              <a:gd name="connsiteY600" fmla="*/ 266235 h 293390"/>
              <a:gd name="connsiteX601" fmla="*/ 166090 w 257391"/>
              <a:gd name="connsiteY601" fmla="*/ 267901 h 293390"/>
              <a:gd name="connsiteX602" fmla="*/ 165506 w 257391"/>
              <a:gd name="connsiteY602" fmla="*/ 270013 h 293390"/>
              <a:gd name="connsiteX603" fmla="*/ 164255 w 257391"/>
              <a:gd name="connsiteY603" fmla="*/ 270777 h 293390"/>
              <a:gd name="connsiteX604" fmla="*/ 162787 w 257391"/>
              <a:gd name="connsiteY604" fmla="*/ 274922 h 293390"/>
              <a:gd name="connsiteX605" fmla="*/ 160441 w 257391"/>
              <a:gd name="connsiteY605" fmla="*/ 275541 h 293390"/>
              <a:gd name="connsiteX606" fmla="*/ 161163 w 257391"/>
              <a:gd name="connsiteY606" fmla="*/ 277984 h 293390"/>
              <a:gd name="connsiteX607" fmla="*/ 160453 w 257391"/>
              <a:gd name="connsiteY607" fmla="*/ 277725 h 293390"/>
              <a:gd name="connsiteX608" fmla="*/ 159292 w 257391"/>
              <a:gd name="connsiteY608" fmla="*/ 274506 h 293390"/>
              <a:gd name="connsiteX609" fmla="*/ 159129 w 257391"/>
              <a:gd name="connsiteY609" fmla="*/ 277093 h 293390"/>
              <a:gd name="connsiteX610" fmla="*/ 157403 w 257391"/>
              <a:gd name="connsiteY610" fmla="*/ 278182 h 293390"/>
              <a:gd name="connsiteX611" fmla="*/ 158420 w 257391"/>
              <a:gd name="connsiteY611" fmla="*/ 278627 h 293390"/>
              <a:gd name="connsiteX612" fmla="*/ 158059 w 257391"/>
              <a:gd name="connsiteY612" fmla="*/ 281226 h 293390"/>
              <a:gd name="connsiteX613" fmla="*/ 159208 w 257391"/>
              <a:gd name="connsiteY613" fmla="*/ 280468 h 293390"/>
              <a:gd name="connsiteX614" fmla="*/ 160062 w 257391"/>
              <a:gd name="connsiteY614" fmla="*/ 281611 h 293390"/>
              <a:gd name="connsiteX615" fmla="*/ 159527 w 257391"/>
              <a:gd name="connsiteY615" fmla="*/ 282736 h 293390"/>
              <a:gd name="connsiteX616" fmla="*/ 157950 w 257391"/>
              <a:gd name="connsiteY616" fmla="*/ 282917 h 293390"/>
              <a:gd name="connsiteX617" fmla="*/ 158095 w 257391"/>
              <a:gd name="connsiteY617" fmla="*/ 283801 h 293390"/>
              <a:gd name="connsiteX618" fmla="*/ 157138 w 257391"/>
              <a:gd name="connsiteY618" fmla="*/ 284547 h 293390"/>
              <a:gd name="connsiteX619" fmla="*/ 153444 w 257391"/>
              <a:gd name="connsiteY619" fmla="*/ 284047 h 293390"/>
              <a:gd name="connsiteX620" fmla="*/ 153679 w 257391"/>
              <a:gd name="connsiteY620" fmla="*/ 282845 h 293390"/>
              <a:gd name="connsiteX621" fmla="*/ 152759 w 257391"/>
              <a:gd name="connsiteY621" fmla="*/ 282399 h 293390"/>
              <a:gd name="connsiteX622" fmla="*/ 150617 w 257391"/>
              <a:gd name="connsiteY622" fmla="*/ 283205 h 293390"/>
              <a:gd name="connsiteX623" fmla="*/ 151941 w 257391"/>
              <a:gd name="connsiteY623" fmla="*/ 283729 h 293390"/>
              <a:gd name="connsiteX624" fmla="*/ 151074 w 257391"/>
              <a:gd name="connsiteY624" fmla="*/ 284372 h 293390"/>
              <a:gd name="connsiteX625" fmla="*/ 149835 w 257391"/>
              <a:gd name="connsiteY625" fmla="*/ 283446 h 293390"/>
              <a:gd name="connsiteX626" fmla="*/ 150010 w 257391"/>
              <a:gd name="connsiteY626" fmla="*/ 284829 h 293390"/>
              <a:gd name="connsiteX627" fmla="*/ 147399 w 257391"/>
              <a:gd name="connsiteY627" fmla="*/ 284264 h 293390"/>
              <a:gd name="connsiteX628" fmla="*/ 146857 w 257391"/>
              <a:gd name="connsiteY628" fmla="*/ 287176 h 293390"/>
              <a:gd name="connsiteX629" fmla="*/ 144728 w 257391"/>
              <a:gd name="connsiteY629" fmla="*/ 288180 h 293390"/>
              <a:gd name="connsiteX630" fmla="*/ 143934 w 257391"/>
              <a:gd name="connsiteY630" fmla="*/ 290105 h 293390"/>
              <a:gd name="connsiteX631" fmla="*/ 146238 w 257391"/>
              <a:gd name="connsiteY631" fmla="*/ 290484 h 293390"/>
              <a:gd name="connsiteX632" fmla="*/ 142893 w 257391"/>
              <a:gd name="connsiteY632" fmla="*/ 292939 h 293390"/>
              <a:gd name="connsiteX633" fmla="*/ 141588 w 257391"/>
              <a:gd name="connsiteY633" fmla="*/ 292710 h 293390"/>
              <a:gd name="connsiteX634" fmla="*/ 140036 w 257391"/>
              <a:gd name="connsiteY634" fmla="*/ 293390 h 293390"/>
              <a:gd name="connsiteX635" fmla="*/ 138333 w 257391"/>
              <a:gd name="connsiteY635" fmla="*/ 293083 h 293390"/>
              <a:gd name="connsiteX636" fmla="*/ 138177 w 257391"/>
              <a:gd name="connsiteY636" fmla="*/ 292000 h 293390"/>
              <a:gd name="connsiteX637" fmla="*/ 136612 w 257391"/>
              <a:gd name="connsiteY637" fmla="*/ 292379 h 293390"/>
              <a:gd name="connsiteX638" fmla="*/ 135349 w 257391"/>
              <a:gd name="connsiteY638" fmla="*/ 291056 h 293390"/>
              <a:gd name="connsiteX639" fmla="*/ 135121 w 257391"/>
              <a:gd name="connsiteY639" fmla="*/ 288589 h 293390"/>
              <a:gd name="connsiteX640" fmla="*/ 134326 w 257391"/>
              <a:gd name="connsiteY640" fmla="*/ 288626 h 293390"/>
              <a:gd name="connsiteX641" fmla="*/ 133051 w 257391"/>
              <a:gd name="connsiteY641" fmla="*/ 287001 h 293390"/>
              <a:gd name="connsiteX642" fmla="*/ 131908 w 257391"/>
              <a:gd name="connsiteY642" fmla="*/ 287862 h 293390"/>
              <a:gd name="connsiteX643" fmla="*/ 131156 w 257391"/>
              <a:gd name="connsiteY643" fmla="*/ 290581 h 293390"/>
              <a:gd name="connsiteX644" fmla="*/ 130332 w 257391"/>
              <a:gd name="connsiteY644" fmla="*/ 291916 h 293390"/>
              <a:gd name="connsiteX645" fmla="*/ 129267 w 257391"/>
              <a:gd name="connsiteY645" fmla="*/ 292464 h 293390"/>
              <a:gd name="connsiteX646" fmla="*/ 126723 w 257391"/>
              <a:gd name="connsiteY646" fmla="*/ 291212 h 293390"/>
              <a:gd name="connsiteX647" fmla="*/ 124051 w 257391"/>
              <a:gd name="connsiteY647" fmla="*/ 291351 h 293390"/>
              <a:gd name="connsiteX648" fmla="*/ 120821 w 257391"/>
              <a:gd name="connsiteY648" fmla="*/ 288445 h 293390"/>
              <a:gd name="connsiteX649" fmla="*/ 117753 w 257391"/>
              <a:gd name="connsiteY649" fmla="*/ 286719 h 293390"/>
              <a:gd name="connsiteX650" fmla="*/ 116694 w 257391"/>
              <a:gd name="connsiteY650" fmla="*/ 287368 h 293390"/>
              <a:gd name="connsiteX651" fmla="*/ 113476 w 257391"/>
              <a:gd name="connsiteY651" fmla="*/ 286646 h 293390"/>
              <a:gd name="connsiteX652" fmla="*/ 109536 w 257391"/>
              <a:gd name="connsiteY652" fmla="*/ 287152 h 293390"/>
              <a:gd name="connsiteX653" fmla="*/ 103568 w 257391"/>
              <a:gd name="connsiteY653" fmla="*/ 286971 h 293390"/>
              <a:gd name="connsiteX654" fmla="*/ 94388 w 257391"/>
              <a:gd name="connsiteY654" fmla="*/ 284180 h 293390"/>
              <a:gd name="connsiteX655" fmla="*/ 90941 w 257391"/>
              <a:gd name="connsiteY655" fmla="*/ 282772 h 293390"/>
              <a:gd name="connsiteX656" fmla="*/ 88354 w 257391"/>
              <a:gd name="connsiteY656" fmla="*/ 280823 h 293390"/>
              <a:gd name="connsiteX657" fmla="*/ 86128 w 257391"/>
              <a:gd name="connsiteY657" fmla="*/ 278158 h 293390"/>
              <a:gd name="connsiteX658" fmla="*/ 82278 w 257391"/>
              <a:gd name="connsiteY658" fmla="*/ 274687 h 293390"/>
              <a:gd name="connsiteX659" fmla="*/ 81424 w 257391"/>
              <a:gd name="connsiteY659" fmla="*/ 273544 h 293390"/>
              <a:gd name="connsiteX660" fmla="*/ 85623 w 257391"/>
              <a:gd name="connsiteY660" fmla="*/ 274115 h 293390"/>
              <a:gd name="connsiteX661" fmla="*/ 88733 w 257391"/>
              <a:gd name="connsiteY661" fmla="*/ 272864 h 293390"/>
              <a:gd name="connsiteX662" fmla="*/ 89671 w 257391"/>
              <a:gd name="connsiteY662" fmla="*/ 271818 h 293390"/>
              <a:gd name="connsiteX663" fmla="*/ 89515 w 257391"/>
              <a:gd name="connsiteY663" fmla="*/ 270735 h 293390"/>
              <a:gd name="connsiteX664" fmla="*/ 91663 w 257391"/>
              <a:gd name="connsiteY664" fmla="*/ 268238 h 293390"/>
              <a:gd name="connsiteX665" fmla="*/ 91272 w 257391"/>
              <a:gd name="connsiteY665" fmla="*/ 266373 h 293390"/>
              <a:gd name="connsiteX666" fmla="*/ 92757 w 257391"/>
              <a:gd name="connsiteY666" fmla="*/ 262625 h 293390"/>
              <a:gd name="connsiteX667" fmla="*/ 97197 w 257391"/>
              <a:gd name="connsiteY667" fmla="*/ 260207 h 293390"/>
              <a:gd name="connsiteX668" fmla="*/ 96957 w 257391"/>
              <a:gd name="connsiteY668" fmla="*/ 263197 h 293390"/>
              <a:gd name="connsiteX669" fmla="*/ 99712 w 257391"/>
              <a:gd name="connsiteY669" fmla="*/ 266524 h 293390"/>
              <a:gd name="connsiteX670" fmla="*/ 100097 w 257391"/>
              <a:gd name="connsiteY670" fmla="*/ 268094 h 293390"/>
              <a:gd name="connsiteX671" fmla="*/ 101414 w 257391"/>
              <a:gd name="connsiteY671" fmla="*/ 268623 h 293390"/>
              <a:gd name="connsiteX672" fmla="*/ 102900 w 257391"/>
              <a:gd name="connsiteY672" fmla="*/ 270530 h 293390"/>
              <a:gd name="connsiteX673" fmla="*/ 103790 w 257391"/>
              <a:gd name="connsiteY673" fmla="*/ 270380 h 293390"/>
              <a:gd name="connsiteX674" fmla="*/ 104669 w 257391"/>
              <a:gd name="connsiteY674" fmla="*/ 272022 h 293390"/>
              <a:gd name="connsiteX675" fmla="*/ 108820 w 257391"/>
              <a:gd name="connsiteY675" fmla="*/ 267835 h 293390"/>
              <a:gd name="connsiteX676" fmla="*/ 110564 w 257391"/>
              <a:gd name="connsiteY676" fmla="*/ 268936 h 293390"/>
              <a:gd name="connsiteX677" fmla="*/ 109662 w 257391"/>
              <a:gd name="connsiteY677" fmla="*/ 270765 h 293390"/>
              <a:gd name="connsiteX678" fmla="*/ 109614 w 257391"/>
              <a:gd name="connsiteY678" fmla="*/ 273550 h 293390"/>
              <a:gd name="connsiteX679" fmla="*/ 110167 w 257391"/>
              <a:gd name="connsiteY679" fmla="*/ 274615 h 293390"/>
              <a:gd name="connsiteX680" fmla="*/ 109054 w 257391"/>
              <a:gd name="connsiteY680" fmla="*/ 278044 h 293390"/>
              <a:gd name="connsiteX681" fmla="*/ 111346 w 257391"/>
              <a:gd name="connsiteY681" fmla="*/ 280107 h 293390"/>
              <a:gd name="connsiteX682" fmla="*/ 112850 w 257391"/>
              <a:gd name="connsiteY682" fmla="*/ 280330 h 293390"/>
              <a:gd name="connsiteX683" fmla="*/ 111298 w 257391"/>
              <a:gd name="connsiteY683" fmla="*/ 281106 h 293390"/>
              <a:gd name="connsiteX684" fmla="*/ 110372 w 257391"/>
              <a:gd name="connsiteY684" fmla="*/ 284234 h 293390"/>
              <a:gd name="connsiteX685" fmla="*/ 112886 w 257391"/>
              <a:gd name="connsiteY685" fmla="*/ 282911 h 293390"/>
              <a:gd name="connsiteX686" fmla="*/ 114378 w 257391"/>
              <a:gd name="connsiteY686" fmla="*/ 283031 h 293390"/>
              <a:gd name="connsiteX687" fmla="*/ 114679 w 257391"/>
              <a:gd name="connsiteY687" fmla="*/ 281124 h 293390"/>
              <a:gd name="connsiteX688" fmla="*/ 117380 w 257391"/>
              <a:gd name="connsiteY688" fmla="*/ 281575 h 293390"/>
              <a:gd name="connsiteX689" fmla="*/ 118529 w 257391"/>
              <a:gd name="connsiteY689" fmla="*/ 280823 h 293390"/>
              <a:gd name="connsiteX690" fmla="*/ 119052 w 257391"/>
              <a:gd name="connsiteY690" fmla="*/ 279403 h 293390"/>
              <a:gd name="connsiteX691" fmla="*/ 118138 w 257391"/>
              <a:gd name="connsiteY691" fmla="*/ 277069 h 293390"/>
              <a:gd name="connsiteX692" fmla="*/ 117025 w 257391"/>
              <a:gd name="connsiteY692" fmla="*/ 276732 h 293390"/>
              <a:gd name="connsiteX693" fmla="*/ 116062 w 257391"/>
              <a:gd name="connsiteY693" fmla="*/ 275397 h 293390"/>
              <a:gd name="connsiteX694" fmla="*/ 117055 w 257391"/>
              <a:gd name="connsiteY694" fmla="*/ 273454 h 293390"/>
              <a:gd name="connsiteX695" fmla="*/ 117885 w 257391"/>
              <a:gd name="connsiteY695" fmla="*/ 270434 h 293390"/>
              <a:gd name="connsiteX696" fmla="*/ 117392 w 257391"/>
              <a:gd name="connsiteY696" fmla="*/ 268569 h 293390"/>
              <a:gd name="connsiteX697" fmla="*/ 116249 w 257391"/>
              <a:gd name="connsiteY697" fmla="*/ 267546 h 293390"/>
              <a:gd name="connsiteX698" fmla="*/ 116135 w 257391"/>
              <a:gd name="connsiteY698" fmla="*/ 265465 h 293390"/>
              <a:gd name="connsiteX699" fmla="*/ 114871 w 257391"/>
              <a:gd name="connsiteY699" fmla="*/ 264141 h 293390"/>
              <a:gd name="connsiteX700" fmla="*/ 111972 w 257391"/>
              <a:gd name="connsiteY700" fmla="*/ 263696 h 293390"/>
              <a:gd name="connsiteX701" fmla="*/ 111888 w 257391"/>
              <a:gd name="connsiteY701" fmla="*/ 262114 h 293390"/>
              <a:gd name="connsiteX702" fmla="*/ 109938 w 257391"/>
              <a:gd name="connsiteY702" fmla="*/ 260827 h 293390"/>
              <a:gd name="connsiteX703" fmla="*/ 107147 w 257391"/>
              <a:gd name="connsiteY703" fmla="*/ 260676 h 293390"/>
              <a:gd name="connsiteX704" fmla="*/ 106714 w 257391"/>
              <a:gd name="connsiteY704" fmla="*/ 260002 h 293390"/>
              <a:gd name="connsiteX705" fmla="*/ 104506 w 257391"/>
              <a:gd name="connsiteY705" fmla="*/ 259521 h 293390"/>
              <a:gd name="connsiteX706" fmla="*/ 103478 w 257391"/>
              <a:gd name="connsiteY706" fmla="*/ 258787 h 293390"/>
              <a:gd name="connsiteX707" fmla="*/ 102936 w 257391"/>
              <a:gd name="connsiteY707" fmla="*/ 256134 h 293390"/>
              <a:gd name="connsiteX708" fmla="*/ 101805 w 257391"/>
              <a:gd name="connsiteY708" fmla="*/ 255298 h 293390"/>
              <a:gd name="connsiteX709" fmla="*/ 99609 w 257391"/>
              <a:gd name="connsiteY709" fmla="*/ 255118 h 293390"/>
              <a:gd name="connsiteX710" fmla="*/ 99507 w 257391"/>
              <a:gd name="connsiteY710" fmla="*/ 253132 h 293390"/>
              <a:gd name="connsiteX711" fmla="*/ 100361 w 257391"/>
              <a:gd name="connsiteY711" fmla="*/ 250510 h 293390"/>
              <a:gd name="connsiteX712" fmla="*/ 98527 w 257391"/>
              <a:gd name="connsiteY712" fmla="*/ 247730 h 293390"/>
              <a:gd name="connsiteX713" fmla="*/ 96553 w 257391"/>
              <a:gd name="connsiteY713" fmla="*/ 247935 h 293390"/>
              <a:gd name="connsiteX714" fmla="*/ 95326 w 257391"/>
              <a:gd name="connsiteY714" fmla="*/ 247303 h 293390"/>
              <a:gd name="connsiteX715" fmla="*/ 95326 w 257391"/>
              <a:gd name="connsiteY715" fmla="*/ 249090 h 293390"/>
              <a:gd name="connsiteX716" fmla="*/ 94141 w 257391"/>
              <a:gd name="connsiteY716" fmla="*/ 249252 h 293390"/>
              <a:gd name="connsiteX717" fmla="*/ 94285 w 257391"/>
              <a:gd name="connsiteY717" fmla="*/ 248254 h 293390"/>
              <a:gd name="connsiteX718" fmla="*/ 92318 w 257391"/>
              <a:gd name="connsiteY718" fmla="*/ 246665 h 293390"/>
              <a:gd name="connsiteX719" fmla="*/ 92589 w 257391"/>
              <a:gd name="connsiteY719" fmla="*/ 248043 h 293390"/>
              <a:gd name="connsiteX720" fmla="*/ 90850 w 257391"/>
              <a:gd name="connsiteY720" fmla="*/ 252795 h 293390"/>
              <a:gd name="connsiteX721" fmla="*/ 89166 w 257391"/>
              <a:gd name="connsiteY721" fmla="*/ 254775 h 293390"/>
              <a:gd name="connsiteX722" fmla="*/ 88294 w 257391"/>
              <a:gd name="connsiteY722" fmla="*/ 255118 h 293390"/>
              <a:gd name="connsiteX723" fmla="*/ 85725 w 257391"/>
              <a:gd name="connsiteY723" fmla="*/ 253463 h 293390"/>
              <a:gd name="connsiteX724" fmla="*/ 84738 w 257391"/>
              <a:gd name="connsiteY724" fmla="*/ 253518 h 293390"/>
              <a:gd name="connsiteX725" fmla="*/ 84666 w 257391"/>
              <a:gd name="connsiteY725" fmla="*/ 256002 h 293390"/>
              <a:gd name="connsiteX726" fmla="*/ 84010 w 257391"/>
              <a:gd name="connsiteY726" fmla="*/ 254847 h 293390"/>
              <a:gd name="connsiteX727" fmla="*/ 80810 w 257391"/>
              <a:gd name="connsiteY727" fmla="*/ 258096 h 293390"/>
              <a:gd name="connsiteX728" fmla="*/ 79992 w 257391"/>
              <a:gd name="connsiteY728" fmla="*/ 253866 h 293390"/>
              <a:gd name="connsiteX729" fmla="*/ 80858 w 257391"/>
              <a:gd name="connsiteY729" fmla="*/ 251436 h 293390"/>
              <a:gd name="connsiteX730" fmla="*/ 80016 w 257391"/>
              <a:gd name="connsiteY730" fmla="*/ 250594 h 293390"/>
              <a:gd name="connsiteX731" fmla="*/ 78915 w 257391"/>
              <a:gd name="connsiteY731" fmla="*/ 252236 h 293390"/>
              <a:gd name="connsiteX732" fmla="*/ 77532 w 257391"/>
              <a:gd name="connsiteY732" fmla="*/ 252507 h 293390"/>
              <a:gd name="connsiteX733" fmla="*/ 78037 w 257391"/>
              <a:gd name="connsiteY733" fmla="*/ 250696 h 293390"/>
              <a:gd name="connsiteX734" fmla="*/ 76629 w 257391"/>
              <a:gd name="connsiteY734" fmla="*/ 250371 h 293390"/>
              <a:gd name="connsiteX735" fmla="*/ 76112 w 257391"/>
              <a:gd name="connsiteY735" fmla="*/ 251887 h 293390"/>
              <a:gd name="connsiteX736" fmla="*/ 75324 w 257391"/>
              <a:gd name="connsiteY736" fmla="*/ 251929 h 293390"/>
              <a:gd name="connsiteX737" fmla="*/ 75041 w 257391"/>
              <a:gd name="connsiteY737" fmla="*/ 250353 h 293390"/>
              <a:gd name="connsiteX738" fmla="*/ 77267 w 257391"/>
              <a:gd name="connsiteY738" fmla="*/ 249342 h 293390"/>
              <a:gd name="connsiteX739" fmla="*/ 77616 w 257391"/>
              <a:gd name="connsiteY739" fmla="*/ 248332 h 293390"/>
              <a:gd name="connsiteX740" fmla="*/ 76527 w 257391"/>
              <a:gd name="connsiteY740" fmla="*/ 246503 h 293390"/>
              <a:gd name="connsiteX741" fmla="*/ 77164 w 257391"/>
              <a:gd name="connsiteY741" fmla="*/ 245480 h 293390"/>
              <a:gd name="connsiteX742" fmla="*/ 79607 w 257391"/>
              <a:gd name="connsiteY742" fmla="*/ 244656 h 293390"/>
              <a:gd name="connsiteX743" fmla="*/ 79312 w 257391"/>
              <a:gd name="connsiteY743" fmla="*/ 242882 h 293390"/>
              <a:gd name="connsiteX744" fmla="*/ 81430 w 257391"/>
              <a:gd name="connsiteY744" fmla="*/ 241582 h 293390"/>
              <a:gd name="connsiteX745" fmla="*/ 80882 w 257391"/>
              <a:gd name="connsiteY745" fmla="*/ 240619 h 293390"/>
              <a:gd name="connsiteX746" fmla="*/ 77946 w 257391"/>
              <a:gd name="connsiteY746" fmla="*/ 241462 h 293390"/>
              <a:gd name="connsiteX747" fmla="*/ 74987 w 257391"/>
              <a:gd name="connsiteY747" fmla="*/ 243609 h 293390"/>
              <a:gd name="connsiteX748" fmla="*/ 74764 w 257391"/>
              <a:gd name="connsiteY748" fmla="*/ 243224 h 293390"/>
              <a:gd name="connsiteX749" fmla="*/ 76328 w 257391"/>
              <a:gd name="connsiteY749" fmla="*/ 240957 h 293390"/>
              <a:gd name="connsiteX750" fmla="*/ 77971 w 257391"/>
              <a:gd name="connsiteY750" fmla="*/ 239976 h 293390"/>
              <a:gd name="connsiteX751" fmla="*/ 76003 w 257391"/>
              <a:gd name="connsiteY751" fmla="*/ 238490 h 293390"/>
              <a:gd name="connsiteX752" fmla="*/ 75649 w 257391"/>
              <a:gd name="connsiteY752" fmla="*/ 237419 h 293390"/>
              <a:gd name="connsiteX753" fmla="*/ 74638 w 257391"/>
              <a:gd name="connsiteY753" fmla="*/ 238863 h 293390"/>
              <a:gd name="connsiteX754" fmla="*/ 74668 w 257391"/>
              <a:gd name="connsiteY754" fmla="*/ 235686 h 293390"/>
              <a:gd name="connsiteX755" fmla="*/ 71118 w 257391"/>
              <a:gd name="connsiteY755" fmla="*/ 236168 h 293390"/>
              <a:gd name="connsiteX756" fmla="*/ 70397 w 257391"/>
              <a:gd name="connsiteY756" fmla="*/ 237594 h 293390"/>
              <a:gd name="connsiteX757" fmla="*/ 69362 w 257391"/>
              <a:gd name="connsiteY757" fmla="*/ 236758 h 293390"/>
              <a:gd name="connsiteX758" fmla="*/ 68899 w 257391"/>
              <a:gd name="connsiteY758" fmla="*/ 239266 h 293390"/>
              <a:gd name="connsiteX759" fmla="*/ 67016 w 257391"/>
              <a:gd name="connsiteY759" fmla="*/ 241251 h 293390"/>
              <a:gd name="connsiteX760" fmla="*/ 65361 w 257391"/>
              <a:gd name="connsiteY760" fmla="*/ 241829 h 293390"/>
              <a:gd name="connsiteX761" fmla="*/ 64339 w 257391"/>
              <a:gd name="connsiteY761" fmla="*/ 241287 h 293390"/>
              <a:gd name="connsiteX762" fmla="*/ 73224 w 257391"/>
              <a:gd name="connsiteY762" fmla="*/ 259184 h 293390"/>
              <a:gd name="connsiteX763" fmla="*/ 72508 w 257391"/>
              <a:gd name="connsiteY763" fmla="*/ 260712 h 293390"/>
              <a:gd name="connsiteX764" fmla="*/ 72250 w 257391"/>
              <a:gd name="connsiteY764" fmla="*/ 259533 h 293390"/>
              <a:gd name="connsiteX765" fmla="*/ 73200 w 257391"/>
              <a:gd name="connsiteY765" fmla="*/ 256802 h 293390"/>
              <a:gd name="connsiteX766" fmla="*/ 73880 w 257391"/>
              <a:gd name="connsiteY766" fmla="*/ 258456 h 293390"/>
              <a:gd name="connsiteX767" fmla="*/ 72574 w 257391"/>
              <a:gd name="connsiteY767" fmla="*/ 258228 h 293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</a:cxnLst>
            <a:rect l="l" t="t" r="r" b="b"/>
            <a:pathLst>
              <a:path w="257391" h="293390">
                <a:moveTo>
                  <a:pt x="61836" y="242713"/>
                </a:moveTo>
                <a:lnTo>
                  <a:pt x="62702" y="234628"/>
                </a:lnTo>
                <a:lnTo>
                  <a:pt x="62564" y="230164"/>
                </a:lnTo>
                <a:lnTo>
                  <a:pt x="63406" y="223475"/>
                </a:lnTo>
                <a:lnTo>
                  <a:pt x="65397" y="214234"/>
                </a:lnTo>
                <a:lnTo>
                  <a:pt x="68478" y="201072"/>
                </a:lnTo>
                <a:lnTo>
                  <a:pt x="79126" y="201601"/>
                </a:lnTo>
                <a:lnTo>
                  <a:pt x="80299" y="203129"/>
                </a:lnTo>
                <a:lnTo>
                  <a:pt x="79114" y="205175"/>
                </a:lnTo>
                <a:lnTo>
                  <a:pt x="78061" y="205830"/>
                </a:lnTo>
                <a:lnTo>
                  <a:pt x="77261" y="207653"/>
                </a:lnTo>
                <a:lnTo>
                  <a:pt x="76358" y="207503"/>
                </a:lnTo>
                <a:lnTo>
                  <a:pt x="77730" y="209019"/>
                </a:lnTo>
                <a:lnTo>
                  <a:pt x="78253" y="211377"/>
                </a:lnTo>
                <a:lnTo>
                  <a:pt x="83210" y="209428"/>
                </a:lnTo>
                <a:lnTo>
                  <a:pt x="84299" y="209367"/>
                </a:lnTo>
                <a:lnTo>
                  <a:pt x="86507" y="207966"/>
                </a:lnTo>
                <a:lnTo>
                  <a:pt x="87590" y="207809"/>
                </a:lnTo>
                <a:lnTo>
                  <a:pt x="91175" y="206125"/>
                </a:lnTo>
                <a:lnTo>
                  <a:pt x="90838" y="207238"/>
                </a:lnTo>
                <a:lnTo>
                  <a:pt x="91380" y="210089"/>
                </a:lnTo>
                <a:lnTo>
                  <a:pt x="89395" y="211882"/>
                </a:lnTo>
                <a:lnTo>
                  <a:pt x="88973" y="213194"/>
                </a:lnTo>
                <a:lnTo>
                  <a:pt x="89653" y="214848"/>
                </a:lnTo>
                <a:lnTo>
                  <a:pt x="95711" y="220581"/>
                </a:lnTo>
                <a:lnTo>
                  <a:pt x="97191" y="218517"/>
                </a:lnTo>
                <a:lnTo>
                  <a:pt x="101174" y="215028"/>
                </a:lnTo>
                <a:lnTo>
                  <a:pt x="102437" y="214469"/>
                </a:lnTo>
                <a:lnTo>
                  <a:pt x="103129" y="216322"/>
                </a:lnTo>
                <a:lnTo>
                  <a:pt x="104969" y="217417"/>
                </a:lnTo>
                <a:lnTo>
                  <a:pt x="105932" y="216869"/>
                </a:lnTo>
                <a:lnTo>
                  <a:pt x="106449" y="215353"/>
                </a:lnTo>
                <a:lnTo>
                  <a:pt x="108531" y="215245"/>
                </a:lnTo>
                <a:lnTo>
                  <a:pt x="108561" y="213952"/>
                </a:lnTo>
                <a:lnTo>
                  <a:pt x="111340" y="213903"/>
                </a:lnTo>
                <a:lnTo>
                  <a:pt x="112128" y="211978"/>
                </a:lnTo>
                <a:lnTo>
                  <a:pt x="114192" y="211569"/>
                </a:lnTo>
                <a:lnTo>
                  <a:pt x="115425" y="210414"/>
                </a:lnTo>
                <a:lnTo>
                  <a:pt x="116520" y="210553"/>
                </a:lnTo>
                <a:lnTo>
                  <a:pt x="117566" y="209608"/>
                </a:lnTo>
                <a:lnTo>
                  <a:pt x="116893" y="208152"/>
                </a:lnTo>
                <a:lnTo>
                  <a:pt x="113554" y="206937"/>
                </a:lnTo>
                <a:lnTo>
                  <a:pt x="112411" y="207894"/>
                </a:lnTo>
                <a:lnTo>
                  <a:pt x="111304" y="207551"/>
                </a:lnTo>
                <a:lnTo>
                  <a:pt x="109211" y="203592"/>
                </a:lnTo>
                <a:lnTo>
                  <a:pt x="107093" y="201126"/>
                </a:lnTo>
                <a:lnTo>
                  <a:pt x="107544" y="200308"/>
                </a:lnTo>
                <a:lnTo>
                  <a:pt x="105962" y="198503"/>
                </a:lnTo>
                <a:lnTo>
                  <a:pt x="105282" y="196855"/>
                </a:lnTo>
                <a:lnTo>
                  <a:pt x="103297" y="196957"/>
                </a:lnTo>
                <a:lnTo>
                  <a:pt x="101282" y="196265"/>
                </a:lnTo>
                <a:lnTo>
                  <a:pt x="100813" y="196891"/>
                </a:lnTo>
                <a:lnTo>
                  <a:pt x="98990" y="196187"/>
                </a:lnTo>
                <a:lnTo>
                  <a:pt x="98550" y="193432"/>
                </a:lnTo>
                <a:lnTo>
                  <a:pt x="99976" y="192265"/>
                </a:lnTo>
                <a:lnTo>
                  <a:pt x="96890" y="190147"/>
                </a:lnTo>
                <a:lnTo>
                  <a:pt x="93425" y="188445"/>
                </a:lnTo>
                <a:lnTo>
                  <a:pt x="91175" y="189154"/>
                </a:lnTo>
                <a:lnTo>
                  <a:pt x="79468" y="187290"/>
                </a:lnTo>
                <a:lnTo>
                  <a:pt x="70764" y="187951"/>
                </a:lnTo>
                <a:lnTo>
                  <a:pt x="64772" y="185286"/>
                </a:lnTo>
                <a:lnTo>
                  <a:pt x="65843" y="175498"/>
                </a:lnTo>
                <a:lnTo>
                  <a:pt x="60615" y="168629"/>
                </a:lnTo>
                <a:lnTo>
                  <a:pt x="58569" y="163575"/>
                </a:lnTo>
                <a:lnTo>
                  <a:pt x="58028" y="162914"/>
                </a:lnTo>
                <a:lnTo>
                  <a:pt x="47633" y="155713"/>
                </a:lnTo>
                <a:lnTo>
                  <a:pt x="47453" y="154137"/>
                </a:lnTo>
                <a:lnTo>
                  <a:pt x="82645" y="147718"/>
                </a:lnTo>
                <a:lnTo>
                  <a:pt x="81514" y="145095"/>
                </a:lnTo>
                <a:lnTo>
                  <a:pt x="81375" y="142424"/>
                </a:lnTo>
                <a:lnTo>
                  <a:pt x="84925" y="142039"/>
                </a:lnTo>
                <a:lnTo>
                  <a:pt x="85737" y="140511"/>
                </a:lnTo>
                <a:lnTo>
                  <a:pt x="86880" y="135782"/>
                </a:lnTo>
                <a:lnTo>
                  <a:pt x="86086" y="133935"/>
                </a:lnTo>
                <a:lnTo>
                  <a:pt x="85400" y="134074"/>
                </a:lnTo>
                <a:lnTo>
                  <a:pt x="84131" y="136324"/>
                </a:lnTo>
                <a:lnTo>
                  <a:pt x="83138" y="136378"/>
                </a:lnTo>
                <a:lnTo>
                  <a:pt x="81177" y="134892"/>
                </a:lnTo>
                <a:lnTo>
                  <a:pt x="78614" y="131451"/>
                </a:lnTo>
                <a:lnTo>
                  <a:pt x="67660" y="132624"/>
                </a:lnTo>
                <a:lnTo>
                  <a:pt x="65277" y="132654"/>
                </a:lnTo>
                <a:lnTo>
                  <a:pt x="62763" y="133978"/>
                </a:lnTo>
                <a:lnTo>
                  <a:pt x="61770" y="132040"/>
                </a:lnTo>
                <a:lnTo>
                  <a:pt x="62095" y="130633"/>
                </a:lnTo>
                <a:lnTo>
                  <a:pt x="60675" y="128227"/>
                </a:lnTo>
                <a:lnTo>
                  <a:pt x="60194" y="126566"/>
                </a:lnTo>
                <a:lnTo>
                  <a:pt x="58269" y="125874"/>
                </a:lnTo>
                <a:lnTo>
                  <a:pt x="58239" y="125279"/>
                </a:lnTo>
                <a:lnTo>
                  <a:pt x="45997" y="126518"/>
                </a:lnTo>
                <a:lnTo>
                  <a:pt x="44499" y="124515"/>
                </a:lnTo>
                <a:lnTo>
                  <a:pt x="45774" y="122265"/>
                </a:lnTo>
                <a:lnTo>
                  <a:pt x="45906" y="121062"/>
                </a:lnTo>
                <a:lnTo>
                  <a:pt x="43819" y="119089"/>
                </a:lnTo>
                <a:lnTo>
                  <a:pt x="44451" y="117867"/>
                </a:lnTo>
                <a:lnTo>
                  <a:pt x="44174" y="114505"/>
                </a:lnTo>
                <a:lnTo>
                  <a:pt x="43151" y="111978"/>
                </a:lnTo>
                <a:lnTo>
                  <a:pt x="43187" y="110883"/>
                </a:lnTo>
                <a:lnTo>
                  <a:pt x="40095" y="108766"/>
                </a:lnTo>
                <a:lnTo>
                  <a:pt x="39830" y="107490"/>
                </a:lnTo>
                <a:lnTo>
                  <a:pt x="41768" y="102822"/>
                </a:lnTo>
                <a:lnTo>
                  <a:pt x="38429" y="101607"/>
                </a:lnTo>
                <a:lnTo>
                  <a:pt x="36233" y="101324"/>
                </a:lnTo>
                <a:lnTo>
                  <a:pt x="32672" y="101511"/>
                </a:lnTo>
                <a:lnTo>
                  <a:pt x="30109" y="101943"/>
                </a:lnTo>
                <a:lnTo>
                  <a:pt x="27330" y="101889"/>
                </a:lnTo>
                <a:lnTo>
                  <a:pt x="25104" y="101017"/>
                </a:lnTo>
                <a:lnTo>
                  <a:pt x="22836" y="99453"/>
                </a:lnTo>
                <a:lnTo>
                  <a:pt x="22246" y="97690"/>
                </a:lnTo>
                <a:lnTo>
                  <a:pt x="22668" y="96379"/>
                </a:lnTo>
                <a:lnTo>
                  <a:pt x="19648" y="93660"/>
                </a:lnTo>
                <a:lnTo>
                  <a:pt x="16483" y="90050"/>
                </a:lnTo>
                <a:lnTo>
                  <a:pt x="15100" y="86357"/>
                </a:lnTo>
                <a:lnTo>
                  <a:pt x="15370" y="84059"/>
                </a:lnTo>
                <a:lnTo>
                  <a:pt x="14955" y="81797"/>
                </a:lnTo>
                <a:lnTo>
                  <a:pt x="11093" y="80112"/>
                </a:lnTo>
                <a:lnTo>
                  <a:pt x="11616" y="78698"/>
                </a:lnTo>
                <a:lnTo>
                  <a:pt x="13932" y="77387"/>
                </a:lnTo>
                <a:lnTo>
                  <a:pt x="14354" y="74187"/>
                </a:lnTo>
                <a:lnTo>
                  <a:pt x="13241" y="71865"/>
                </a:lnTo>
                <a:lnTo>
                  <a:pt x="13469" y="70559"/>
                </a:lnTo>
                <a:lnTo>
                  <a:pt x="12224" y="69537"/>
                </a:lnTo>
                <a:lnTo>
                  <a:pt x="11249" y="67900"/>
                </a:lnTo>
                <a:lnTo>
                  <a:pt x="11586" y="66787"/>
                </a:lnTo>
                <a:lnTo>
                  <a:pt x="10912" y="65338"/>
                </a:lnTo>
                <a:lnTo>
                  <a:pt x="6882" y="62270"/>
                </a:lnTo>
                <a:lnTo>
                  <a:pt x="7273" y="62149"/>
                </a:lnTo>
                <a:lnTo>
                  <a:pt x="4770" y="59899"/>
                </a:lnTo>
                <a:lnTo>
                  <a:pt x="2972" y="59701"/>
                </a:lnTo>
                <a:lnTo>
                  <a:pt x="1739" y="58871"/>
                </a:lnTo>
                <a:lnTo>
                  <a:pt x="54" y="56976"/>
                </a:lnTo>
                <a:lnTo>
                  <a:pt x="0" y="55983"/>
                </a:lnTo>
                <a:lnTo>
                  <a:pt x="19160" y="54178"/>
                </a:lnTo>
                <a:lnTo>
                  <a:pt x="19401" y="56945"/>
                </a:lnTo>
                <a:lnTo>
                  <a:pt x="23847" y="56416"/>
                </a:lnTo>
                <a:lnTo>
                  <a:pt x="23395" y="55447"/>
                </a:lnTo>
                <a:lnTo>
                  <a:pt x="28442" y="53198"/>
                </a:lnTo>
                <a:lnTo>
                  <a:pt x="35643" y="52416"/>
                </a:lnTo>
                <a:lnTo>
                  <a:pt x="35409" y="49853"/>
                </a:lnTo>
                <a:lnTo>
                  <a:pt x="46267" y="48686"/>
                </a:lnTo>
                <a:lnTo>
                  <a:pt x="45690" y="43356"/>
                </a:lnTo>
                <a:lnTo>
                  <a:pt x="46875" y="43193"/>
                </a:lnTo>
                <a:lnTo>
                  <a:pt x="47026" y="40408"/>
                </a:lnTo>
                <a:lnTo>
                  <a:pt x="48066" y="37574"/>
                </a:lnTo>
                <a:lnTo>
                  <a:pt x="53198" y="37003"/>
                </a:lnTo>
                <a:lnTo>
                  <a:pt x="52807" y="33352"/>
                </a:lnTo>
                <a:lnTo>
                  <a:pt x="56789" y="27979"/>
                </a:lnTo>
                <a:lnTo>
                  <a:pt x="59280" y="24280"/>
                </a:lnTo>
                <a:lnTo>
                  <a:pt x="60585" y="20833"/>
                </a:lnTo>
                <a:lnTo>
                  <a:pt x="56705" y="20640"/>
                </a:lnTo>
                <a:lnTo>
                  <a:pt x="57048" y="19630"/>
                </a:lnTo>
                <a:lnTo>
                  <a:pt x="60549" y="20141"/>
                </a:lnTo>
                <a:lnTo>
                  <a:pt x="62564" y="20730"/>
                </a:lnTo>
                <a:lnTo>
                  <a:pt x="63106" y="19708"/>
                </a:lnTo>
                <a:lnTo>
                  <a:pt x="63370" y="15328"/>
                </a:lnTo>
                <a:lnTo>
                  <a:pt x="66402" y="14474"/>
                </a:lnTo>
                <a:lnTo>
                  <a:pt x="67016" y="10967"/>
                </a:lnTo>
                <a:lnTo>
                  <a:pt x="69025" y="9571"/>
                </a:lnTo>
                <a:lnTo>
                  <a:pt x="102906" y="4614"/>
                </a:lnTo>
                <a:lnTo>
                  <a:pt x="133935" y="0"/>
                </a:lnTo>
                <a:lnTo>
                  <a:pt x="134934" y="2033"/>
                </a:lnTo>
                <a:lnTo>
                  <a:pt x="133779" y="2695"/>
                </a:lnTo>
                <a:lnTo>
                  <a:pt x="133677" y="4584"/>
                </a:lnTo>
                <a:lnTo>
                  <a:pt x="130849" y="5522"/>
                </a:lnTo>
                <a:lnTo>
                  <a:pt x="130079" y="7851"/>
                </a:lnTo>
                <a:lnTo>
                  <a:pt x="128070" y="9342"/>
                </a:lnTo>
                <a:lnTo>
                  <a:pt x="126675" y="11105"/>
                </a:lnTo>
                <a:lnTo>
                  <a:pt x="126843" y="12387"/>
                </a:lnTo>
                <a:lnTo>
                  <a:pt x="125688" y="13042"/>
                </a:lnTo>
                <a:lnTo>
                  <a:pt x="125255" y="14257"/>
                </a:lnTo>
                <a:lnTo>
                  <a:pt x="153577" y="11177"/>
                </a:lnTo>
                <a:lnTo>
                  <a:pt x="180913" y="8151"/>
                </a:lnTo>
                <a:lnTo>
                  <a:pt x="184312" y="38742"/>
                </a:lnTo>
                <a:lnTo>
                  <a:pt x="186014" y="39049"/>
                </a:lnTo>
                <a:lnTo>
                  <a:pt x="185990" y="40540"/>
                </a:lnTo>
                <a:lnTo>
                  <a:pt x="187464" y="42050"/>
                </a:lnTo>
                <a:lnTo>
                  <a:pt x="187043" y="43464"/>
                </a:lnTo>
                <a:lnTo>
                  <a:pt x="188445" y="45672"/>
                </a:lnTo>
                <a:lnTo>
                  <a:pt x="187915" y="46893"/>
                </a:lnTo>
                <a:lnTo>
                  <a:pt x="188709" y="48836"/>
                </a:lnTo>
                <a:lnTo>
                  <a:pt x="192192" y="50833"/>
                </a:lnTo>
                <a:lnTo>
                  <a:pt x="194491" y="52999"/>
                </a:lnTo>
                <a:lnTo>
                  <a:pt x="195393" y="55033"/>
                </a:lnTo>
                <a:lnTo>
                  <a:pt x="194731" y="55766"/>
                </a:lnTo>
                <a:lnTo>
                  <a:pt x="196644" y="56158"/>
                </a:lnTo>
                <a:lnTo>
                  <a:pt x="197565" y="58594"/>
                </a:lnTo>
                <a:lnTo>
                  <a:pt x="196933" y="59815"/>
                </a:lnTo>
                <a:lnTo>
                  <a:pt x="197197" y="61096"/>
                </a:lnTo>
                <a:lnTo>
                  <a:pt x="198744" y="60218"/>
                </a:lnTo>
                <a:lnTo>
                  <a:pt x="199556" y="60573"/>
                </a:lnTo>
                <a:lnTo>
                  <a:pt x="199532" y="62065"/>
                </a:lnTo>
                <a:lnTo>
                  <a:pt x="200994" y="61487"/>
                </a:lnTo>
                <a:lnTo>
                  <a:pt x="202275" y="63208"/>
                </a:lnTo>
                <a:lnTo>
                  <a:pt x="202335" y="64297"/>
                </a:lnTo>
                <a:lnTo>
                  <a:pt x="201042" y="66252"/>
                </a:lnTo>
                <a:lnTo>
                  <a:pt x="201060" y="68435"/>
                </a:lnTo>
                <a:lnTo>
                  <a:pt x="202178" y="74632"/>
                </a:lnTo>
                <a:lnTo>
                  <a:pt x="201896" y="76828"/>
                </a:lnTo>
                <a:lnTo>
                  <a:pt x="206336" y="76298"/>
                </a:lnTo>
                <a:lnTo>
                  <a:pt x="212423" y="75083"/>
                </a:lnTo>
                <a:lnTo>
                  <a:pt x="216015" y="73501"/>
                </a:lnTo>
                <a:lnTo>
                  <a:pt x="218481" y="73176"/>
                </a:lnTo>
                <a:lnTo>
                  <a:pt x="220184" y="73483"/>
                </a:lnTo>
                <a:lnTo>
                  <a:pt x="223505" y="70625"/>
                </a:lnTo>
                <a:lnTo>
                  <a:pt x="226188" y="70686"/>
                </a:lnTo>
                <a:lnTo>
                  <a:pt x="228419" y="69675"/>
                </a:lnTo>
                <a:lnTo>
                  <a:pt x="229743" y="70198"/>
                </a:lnTo>
                <a:lnTo>
                  <a:pt x="231518" y="70108"/>
                </a:lnTo>
                <a:lnTo>
                  <a:pt x="255701" y="78861"/>
                </a:lnTo>
                <a:lnTo>
                  <a:pt x="256164" y="80028"/>
                </a:lnTo>
                <a:lnTo>
                  <a:pt x="257392" y="84528"/>
                </a:lnTo>
                <a:lnTo>
                  <a:pt x="257331" y="87211"/>
                </a:lnTo>
                <a:lnTo>
                  <a:pt x="253830" y="88486"/>
                </a:lnTo>
                <a:lnTo>
                  <a:pt x="247213" y="91019"/>
                </a:lnTo>
                <a:lnTo>
                  <a:pt x="241016" y="94027"/>
                </a:lnTo>
                <a:lnTo>
                  <a:pt x="240523" y="97823"/>
                </a:lnTo>
                <a:lnTo>
                  <a:pt x="240084" y="108368"/>
                </a:lnTo>
                <a:lnTo>
                  <a:pt x="240403" y="114408"/>
                </a:lnTo>
                <a:lnTo>
                  <a:pt x="240253" y="115310"/>
                </a:lnTo>
                <a:lnTo>
                  <a:pt x="241197" y="123895"/>
                </a:lnTo>
                <a:lnTo>
                  <a:pt x="241979" y="131198"/>
                </a:lnTo>
                <a:lnTo>
                  <a:pt x="239585" y="132811"/>
                </a:lnTo>
                <a:lnTo>
                  <a:pt x="238755" y="134044"/>
                </a:lnTo>
                <a:lnTo>
                  <a:pt x="237732" y="131517"/>
                </a:lnTo>
                <a:lnTo>
                  <a:pt x="236776" y="132263"/>
                </a:lnTo>
                <a:lnTo>
                  <a:pt x="233112" y="136234"/>
                </a:lnTo>
                <a:lnTo>
                  <a:pt x="233635" y="138580"/>
                </a:lnTo>
                <a:lnTo>
                  <a:pt x="230351" y="138459"/>
                </a:lnTo>
                <a:lnTo>
                  <a:pt x="227541" y="137912"/>
                </a:lnTo>
                <a:lnTo>
                  <a:pt x="224696" y="136571"/>
                </a:lnTo>
                <a:lnTo>
                  <a:pt x="223120" y="134970"/>
                </a:lnTo>
                <a:lnTo>
                  <a:pt x="225574" y="132558"/>
                </a:lnTo>
                <a:lnTo>
                  <a:pt x="225141" y="131884"/>
                </a:lnTo>
                <a:lnTo>
                  <a:pt x="227385" y="129285"/>
                </a:lnTo>
                <a:lnTo>
                  <a:pt x="226458" y="128636"/>
                </a:lnTo>
                <a:lnTo>
                  <a:pt x="222789" y="132408"/>
                </a:lnTo>
                <a:lnTo>
                  <a:pt x="222097" y="130657"/>
                </a:lnTo>
                <a:lnTo>
                  <a:pt x="221158" y="129713"/>
                </a:lnTo>
                <a:lnTo>
                  <a:pt x="218036" y="128882"/>
                </a:lnTo>
                <a:lnTo>
                  <a:pt x="212887" y="129153"/>
                </a:lnTo>
                <a:lnTo>
                  <a:pt x="210276" y="128593"/>
                </a:lnTo>
                <a:lnTo>
                  <a:pt x="209205" y="127066"/>
                </a:lnTo>
                <a:lnTo>
                  <a:pt x="208880" y="122812"/>
                </a:lnTo>
                <a:lnTo>
                  <a:pt x="209963" y="122656"/>
                </a:lnTo>
                <a:lnTo>
                  <a:pt x="210101" y="121459"/>
                </a:lnTo>
                <a:lnTo>
                  <a:pt x="208682" y="118950"/>
                </a:lnTo>
                <a:lnTo>
                  <a:pt x="207027" y="117747"/>
                </a:lnTo>
                <a:lnTo>
                  <a:pt x="208279" y="116989"/>
                </a:lnTo>
                <a:lnTo>
                  <a:pt x="206955" y="116267"/>
                </a:lnTo>
                <a:lnTo>
                  <a:pt x="209740" y="112742"/>
                </a:lnTo>
                <a:lnTo>
                  <a:pt x="211720" y="112537"/>
                </a:lnTo>
                <a:lnTo>
                  <a:pt x="213049" y="111479"/>
                </a:lnTo>
                <a:lnTo>
                  <a:pt x="205421" y="109794"/>
                </a:lnTo>
                <a:lnTo>
                  <a:pt x="205163" y="112489"/>
                </a:lnTo>
                <a:lnTo>
                  <a:pt x="205854" y="114336"/>
                </a:lnTo>
                <a:lnTo>
                  <a:pt x="203725" y="115341"/>
                </a:lnTo>
                <a:lnTo>
                  <a:pt x="202407" y="111045"/>
                </a:lnTo>
                <a:lnTo>
                  <a:pt x="203400" y="109205"/>
                </a:lnTo>
                <a:lnTo>
                  <a:pt x="202107" y="109072"/>
                </a:lnTo>
                <a:lnTo>
                  <a:pt x="195351" y="109036"/>
                </a:lnTo>
                <a:lnTo>
                  <a:pt x="194599" y="102226"/>
                </a:lnTo>
                <a:lnTo>
                  <a:pt x="193907" y="98491"/>
                </a:lnTo>
                <a:lnTo>
                  <a:pt x="190297" y="97889"/>
                </a:lnTo>
                <a:lnTo>
                  <a:pt x="188264" y="96902"/>
                </a:lnTo>
                <a:lnTo>
                  <a:pt x="187121" y="95867"/>
                </a:lnTo>
                <a:lnTo>
                  <a:pt x="185707" y="93558"/>
                </a:lnTo>
                <a:lnTo>
                  <a:pt x="184943" y="90429"/>
                </a:lnTo>
                <a:lnTo>
                  <a:pt x="182886" y="90929"/>
                </a:lnTo>
                <a:lnTo>
                  <a:pt x="181551" y="90105"/>
                </a:lnTo>
                <a:lnTo>
                  <a:pt x="179265" y="89924"/>
                </a:lnTo>
                <a:lnTo>
                  <a:pt x="178723" y="100476"/>
                </a:lnTo>
                <a:lnTo>
                  <a:pt x="145576" y="111845"/>
                </a:lnTo>
                <a:lnTo>
                  <a:pt x="135229" y="115274"/>
                </a:lnTo>
                <a:lnTo>
                  <a:pt x="133683" y="112176"/>
                </a:lnTo>
                <a:lnTo>
                  <a:pt x="131740" y="111190"/>
                </a:lnTo>
                <a:lnTo>
                  <a:pt x="129917" y="112375"/>
                </a:lnTo>
                <a:lnTo>
                  <a:pt x="130109" y="116044"/>
                </a:lnTo>
                <a:lnTo>
                  <a:pt x="129063" y="116887"/>
                </a:lnTo>
                <a:lnTo>
                  <a:pt x="128702" y="113729"/>
                </a:lnTo>
                <a:lnTo>
                  <a:pt x="129285" y="111617"/>
                </a:lnTo>
                <a:lnTo>
                  <a:pt x="130416" y="110564"/>
                </a:lnTo>
                <a:lnTo>
                  <a:pt x="133310" y="110805"/>
                </a:lnTo>
                <a:lnTo>
                  <a:pt x="133388" y="108519"/>
                </a:lnTo>
                <a:lnTo>
                  <a:pt x="130482" y="109866"/>
                </a:lnTo>
                <a:lnTo>
                  <a:pt x="127974" y="107520"/>
                </a:lnTo>
                <a:lnTo>
                  <a:pt x="128972" y="103790"/>
                </a:lnTo>
                <a:lnTo>
                  <a:pt x="131812" y="101161"/>
                </a:lnTo>
                <a:lnTo>
                  <a:pt x="132426" y="101522"/>
                </a:lnTo>
                <a:lnTo>
                  <a:pt x="134970" y="99008"/>
                </a:lnTo>
                <a:lnTo>
                  <a:pt x="135475" y="99080"/>
                </a:lnTo>
                <a:lnTo>
                  <a:pt x="135145" y="96614"/>
                </a:lnTo>
                <a:lnTo>
                  <a:pt x="132480" y="96957"/>
                </a:lnTo>
                <a:lnTo>
                  <a:pt x="132065" y="92806"/>
                </a:lnTo>
                <a:lnTo>
                  <a:pt x="125062" y="93672"/>
                </a:lnTo>
                <a:lnTo>
                  <a:pt x="124701" y="92402"/>
                </a:lnTo>
                <a:lnTo>
                  <a:pt x="119167" y="92793"/>
                </a:lnTo>
                <a:lnTo>
                  <a:pt x="117555" y="92481"/>
                </a:lnTo>
                <a:lnTo>
                  <a:pt x="115118" y="93305"/>
                </a:lnTo>
                <a:lnTo>
                  <a:pt x="113494" y="96367"/>
                </a:lnTo>
                <a:lnTo>
                  <a:pt x="113061" y="99465"/>
                </a:lnTo>
                <a:lnTo>
                  <a:pt x="109854" y="98942"/>
                </a:lnTo>
                <a:lnTo>
                  <a:pt x="111449" y="91410"/>
                </a:lnTo>
                <a:lnTo>
                  <a:pt x="114234" y="78362"/>
                </a:lnTo>
                <a:lnTo>
                  <a:pt x="113909" y="77880"/>
                </a:lnTo>
                <a:lnTo>
                  <a:pt x="112200" y="79360"/>
                </a:lnTo>
                <a:lnTo>
                  <a:pt x="110125" y="79469"/>
                </a:lnTo>
                <a:lnTo>
                  <a:pt x="107225" y="79126"/>
                </a:lnTo>
                <a:lnTo>
                  <a:pt x="102172" y="79294"/>
                </a:lnTo>
                <a:lnTo>
                  <a:pt x="98695" y="81159"/>
                </a:lnTo>
                <a:lnTo>
                  <a:pt x="95928" y="81309"/>
                </a:lnTo>
                <a:lnTo>
                  <a:pt x="94183" y="80209"/>
                </a:lnTo>
                <a:lnTo>
                  <a:pt x="93581" y="78163"/>
                </a:lnTo>
                <a:lnTo>
                  <a:pt x="91921" y="76858"/>
                </a:lnTo>
                <a:lnTo>
                  <a:pt x="89214" y="76304"/>
                </a:lnTo>
                <a:lnTo>
                  <a:pt x="85226" y="76015"/>
                </a:lnTo>
                <a:lnTo>
                  <a:pt x="80750" y="77742"/>
                </a:lnTo>
                <a:lnTo>
                  <a:pt x="78536" y="77165"/>
                </a:lnTo>
                <a:lnTo>
                  <a:pt x="77321" y="74842"/>
                </a:lnTo>
                <a:lnTo>
                  <a:pt x="78223" y="71323"/>
                </a:lnTo>
                <a:lnTo>
                  <a:pt x="80906" y="67509"/>
                </a:lnTo>
                <a:lnTo>
                  <a:pt x="81899" y="65572"/>
                </a:lnTo>
                <a:lnTo>
                  <a:pt x="82994" y="61939"/>
                </a:lnTo>
                <a:lnTo>
                  <a:pt x="84017" y="62480"/>
                </a:lnTo>
                <a:lnTo>
                  <a:pt x="86687" y="62341"/>
                </a:lnTo>
                <a:lnTo>
                  <a:pt x="85478" y="60026"/>
                </a:lnTo>
                <a:lnTo>
                  <a:pt x="86862" y="59851"/>
                </a:lnTo>
                <a:lnTo>
                  <a:pt x="87885" y="60489"/>
                </a:lnTo>
                <a:lnTo>
                  <a:pt x="87223" y="57451"/>
                </a:lnTo>
                <a:lnTo>
                  <a:pt x="88011" y="57306"/>
                </a:lnTo>
                <a:lnTo>
                  <a:pt x="88017" y="55520"/>
                </a:lnTo>
                <a:lnTo>
                  <a:pt x="92162" y="55008"/>
                </a:lnTo>
                <a:lnTo>
                  <a:pt x="92186" y="55502"/>
                </a:lnTo>
                <a:lnTo>
                  <a:pt x="99176" y="54437"/>
                </a:lnTo>
                <a:lnTo>
                  <a:pt x="95982" y="50238"/>
                </a:lnTo>
                <a:lnTo>
                  <a:pt x="99561" y="48560"/>
                </a:lnTo>
                <a:lnTo>
                  <a:pt x="99513" y="45684"/>
                </a:lnTo>
                <a:lnTo>
                  <a:pt x="99850" y="44577"/>
                </a:lnTo>
                <a:lnTo>
                  <a:pt x="94292" y="42682"/>
                </a:lnTo>
                <a:lnTo>
                  <a:pt x="92956" y="41864"/>
                </a:lnTo>
                <a:lnTo>
                  <a:pt x="90959" y="41569"/>
                </a:lnTo>
                <a:lnTo>
                  <a:pt x="95356" y="40348"/>
                </a:lnTo>
                <a:lnTo>
                  <a:pt x="94406" y="39205"/>
                </a:lnTo>
                <a:lnTo>
                  <a:pt x="92475" y="38315"/>
                </a:lnTo>
                <a:lnTo>
                  <a:pt x="90489" y="38315"/>
                </a:lnTo>
                <a:lnTo>
                  <a:pt x="87512" y="36492"/>
                </a:lnTo>
                <a:lnTo>
                  <a:pt x="87066" y="35523"/>
                </a:lnTo>
                <a:lnTo>
                  <a:pt x="88450" y="35349"/>
                </a:lnTo>
                <a:lnTo>
                  <a:pt x="87987" y="32299"/>
                </a:lnTo>
                <a:lnTo>
                  <a:pt x="84630" y="32672"/>
                </a:lnTo>
                <a:lnTo>
                  <a:pt x="85057" y="25699"/>
                </a:lnTo>
                <a:lnTo>
                  <a:pt x="81315" y="26199"/>
                </a:lnTo>
                <a:lnTo>
                  <a:pt x="78831" y="26127"/>
                </a:lnTo>
                <a:lnTo>
                  <a:pt x="78939" y="30097"/>
                </a:lnTo>
                <a:lnTo>
                  <a:pt x="77555" y="32148"/>
                </a:lnTo>
                <a:lnTo>
                  <a:pt x="79420" y="35427"/>
                </a:lnTo>
                <a:lnTo>
                  <a:pt x="77375" y="36329"/>
                </a:lnTo>
                <a:lnTo>
                  <a:pt x="77219" y="37033"/>
                </a:lnTo>
                <a:lnTo>
                  <a:pt x="79120" y="39217"/>
                </a:lnTo>
                <a:lnTo>
                  <a:pt x="79426" y="43169"/>
                </a:lnTo>
                <a:lnTo>
                  <a:pt x="80858" y="43988"/>
                </a:lnTo>
                <a:lnTo>
                  <a:pt x="81658" y="45931"/>
                </a:lnTo>
                <a:lnTo>
                  <a:pt x="82741" y="55201"/>
                </a:lnTo>
                <a:lnTo>
                  <a:pt x="85894" y="54738"/>
                </a:lnTo>
                <a:lnTo>
                  <a:pt x="85334" y="55460"/>
                </a:lnTo>
                <a:lnTo>
                  <a:pt x="85845" y="57625"/>
                </a:lnTo>
                <a:lnTo>
                  <a:pt x="85388" y="58341"/>
                </a:lnTo>
                <a:lnTo>
                  <a:pt x="83222" y="58654"/>
                </a:lnTo>
                <a:lnTo>
                  <a:pt x="82892" y="56188"/>
                </a:lnTo>
                <a:lnTo>
                  <a:pt x="81411" y="56368"/>
                </a:lnTo>
                <a:lnTo>
                  <a:pt x="80118" y="54443"/>
                </a:lnTo>
                <a:lnTo>
                  <a:pt x="77856" y="54768"/>
                </a:lnTo>
                <a:lnTo>
                  <a:pt x="77971" y="56945"/>
                </a:lnTo>
                <a:lnTo>
                  <a:pt x="74908" y="57306"/>
                </a:lnTo>
                <a:lnTo>
                  <a:pt x="75510" y="59255"/>
                </a:lnTo>
                <a:lnTo>
                  <a:pt x="78271" y="58912"/>
                </a:lnTo>
                <a:lnTo>
                  <a:pt x="80918" y="60260"/>
                </a:lnTo>
                <a:lnTo>
                  <a:pt x="78584" y="64850"/>
                </a:lnTo>
                <a:lnTo>
                  <a:pt x="80100" y="65368"/>
                </a:lnTo>
                <a:lnTo>
                  <a:pt x="78921" y="67515"/>
                </a:lnTo>
                <a:lnTo>
                  <a:pt x="77411" y="67094"/>
                </a:lnTo>
                <a:lnTo>
                  <a:pt x="76244" y="69440"/>
                </a:lnTo>
                <a:lnTo>
                  <a:pt x="70487" y="67563"/>
                </a:lnTo>
                <a:lnTo>
                  <a:pt x="70325" y="68267"/>
                </a:lnTo>
                <a:lnTo>
                  <a:pt x="72183" y="69555"/>
                </a:lnTo>
                <a:lnTo>
                  <a:pt x="74800" y="70312"/>
                </a:lnTo>
                <a:lnTo>
                  <a:pt x="74536" y="70920"/>
                </a:lnTo>
                <a:lnTo>
                  <a:pt x="72520" y="70330"/>
                </a:lnTo>
                <a:lnTo>
                  <a:pt x="71052" y="70710"/>
                </a:lnTo>
                <a:lnTo>
                  <a:pt x="69927" y="73844"/>
                </a:lnTo>
                <a:lnTo>
                  <a:pt x="70168" y="76509"/>
                </a:lnTo>
                <a:lnTo>
                  <a:pt x="69085" y="78753"/>
                </a:lnTo>
                <a:lnTo>
                  <a:pt x="67774" y="80112"/>
                </a:lnTo>
                <a:lnTo>
                  <a:pt x="66613" y="82555"/>
                </a:lnTo>
                <a:lnTo>
                  <a:pt x="64910" y="78572"/>
                </a:lnTo>
                <a:lnTo>
                  <a:pt x="63900" y="78133"/>
                </a:lnTo>
                <a:lnTo>
                  <a:pt x="64321" y="82380"/>
                </a:lnTo>
                <a:lnTo>
                  <a:pt x="66860" y="89190"/>
                </a:lnTo>
                <a:lnTo>
                  <a:pt x="66113" y="92011"/>
                </a:lnTo>
                <a:lnTo>
                  <a:pt x="66222" y="93991"/>
                </a:lnTo>
                <a:lnTo>
                  <a:pt x="68466" y="95164"/>
                </a:lnTo>
                <a:lnTo>
                  <a:pt x="73092" y="96307"/>
                </a:lnTo>
                <a:lnTo>
                  <a:pt x="74445" y="95645"/>
                </a:lnTo>
                <a:lnTo>
                  <a:pt x="75727" y="91705"/>
                </a:lnTo>
                <a:lnTo>
                  <a:pt x="76780" y="92842"/>
                </a:lnTo>
                <a:lnTo>
                  <a:pt x="78458" y="92649"/>
                </a:lnTo>
                <a:lnTo>
                  <a:pt x="81195" y="89924"/>
                </a:lnTo>
                <a:lnTo>
                  <a:pt x="82127" y="90766"/>
                </a:lnTo>
                <a:lnTo>
                  <a:pt x="83258" y="89521"/>
                </a:lnTo>
                <a:lnTo>
                  <a:pt x="85063" y="90020"/>
                </a:lnTo>
                <a:lnTo>
                  <a:pt x="87740" y="89882"/>
                </a:lnTo>
                <a:lnTo>
                  <a:pt x="86381" y="96108"/>
                </a:lnTo>
                <a:lnTo>
                  <a:pt x="85839" y="97029"/>
                </a:lnTo>
                <a:lnTo>
                  <a:pt x="81893" y="97534"/>
                </a:lnTo>
                <a:lnTo>
                  <a:pt x="80557" y="100482"/>
                </a:lnTo>
                <a:lnTo>
                  <a:pt x="80112" y="103381"/>
                </a:lnTo>
                <a:lnTo>
                  <a:pt x="74517" y="106455"/>
                </a:lnTo>
                <a:lnTo>
                  <a:pt x="73729" y="108380"/>
                </a:lnTo>
                <a:lnTo>
                  <a:pt x="74481" y="115196"/>
                </a:lnTo>
                <a:lnTo>
                  <a:pt x="76021" y="118090"/>
                </a:lnTo>
                <a:lnTo>
                  <a:pt x="76755" y="118752"/>
                </a:lnTo>
                <a:lnTo>
                  <a:pt x="80876" y="115948"/>
                </a:lnTo>
                <a:lnTo>
                  <a:pt x="87060" y="116520"/>
                </a:lnTo>
                <a:lnTo>
                  <a:pt x="87969" y="116869"/>
                </a:lnTo>
                <a:lnTo>
                  <a:pt x="89551" y="113013"/>
                </a:lnTo>
                <a:lnTo>
                  <a:pt x="89791" y="111906"/>
                </a:lnTo>
                <a:lnTo>
                  <a:pt x="88444" y="110787"/>
                </a:lnTo>
                <a:lnTo>
                  <a:pt x="91849" y="107628"/>
                </a:lnTo>
                <a:lnTo>
                  <a:pt x="93726" y="109313"/>
                </a:lnTo>
                <a:lnTo>
                  <a:pt x="95170" y="108350"/>
                </a:lnTo>
                <a:lnTo>
                  <a:pt x="94003" y="114565"/>
                </a:lnTo>
                <a:lnTo>
                  <a:pt x="94845" y="115413"/>
                </a:lnTo>
                <a:lnTo>
                  <a:pt x="95904" y="111088"/>
                </a:lnTo>
                <a:lnTo>
                  <a:pt x="97348" y="112206"/>
                </a:lnTo>
                <a:lnTo>
                  <a:pt x="97468" y="108723"/>
                </a:lnTo>
                <a:lnTo>
                  <a:pt x="106233" y="113025"/>
                </a:lnTo>
                <a:lnTo>
                  <a:pt x="106955" y="119143"/>
                </a:lnTo>
                <a:lnTo>
                  <a:pt x="104187" y="119383"/>
                </a:lnTo>
                <a:lnTo>
                  <a:pt x="105234" y="128070"/>
                </a:lnTo>
                <a:lnTo>
                  <a:pt x="107899" y="127727"/>
                </a:lnTo>
                <a:lnTo>
                  <a:pt x="108862" y="134724"/>
                </a:lnTo>
                <a:lnTo>
                  <a:pt x="108585" y="138911"/>
                </a:lnTo>
                <a:lnTo>
                  <a:pt x="106588" y="138718"/>
                </a:lnTo>
                <a:lnTo>
                  <a:pt x="102846" y="137323"/>
                </a:lnTo>
                <a:lnTo>
                  <a:pt x="102816" y="138718"/>
                </a:lnTo>
                <a:lnTo>
                  <a:pt x="101613" y="138381"/>
                </a:lnTo>
                <a:lnTo>
                  <a:pt x="101288" y="139885"/>
                </a:lnTo>
                <a:lnTo>
                  <a:pt x="99351" y="140788"/>
                </a:lnTo>
                <a:lnTo>
                  <a:pt x="99273" y="143074"/>
                </a:lnTo>
                <a:lnTo>
                  <a:pt x="98737" y="144192"/>
                </a:lnTo>
                <a:lnTo>
                  <a:pt x="100584" y="145287"/>
                </a:lnTo>
                <a:lnTo>
                  <a:pt x="101703" y="147706"/>
                </a:lnTo>
                <a:lnTo>
                  <a:pt x="101125" y="148036"/>
                </a:lnTo>
                <a:lnTo>
                  <a:pt x="102148" y="150467"/>
                </a:lnTo>
                <a:lnTo>
                  <a:pt x="103502" y="149799"/>
                </a:lnTo>
                <a:lnTo>
                  <a:pt x="104260" y="147273"/>
                </a:lnTo>
                <a:lnTo>
                  <a:pt x="105559" y="147405"/>
                </a:lnTo>
                <a:lnTo>
                  <a:pt x="107087" y="146334"/>
                </a:lnTo>
                <a:lnTo>
                  <a:pt x="108404" y="148644"/>
                </a:lnTo>
                <a:lnTo>
                  <a:pt x="109680" y="148379"/>
                </a:lnTo>
                <a:lnTo>
                  <a:pt x="110606" y="149029"/>
                </a:lnTo>
                <a:lnTo>
                  <a:pt x="111876" y="148662"/>
                </a:lnTo>
                <a:lnTo>
                  <a:pt x="112495" y="147243"/>
                </a:lnTo>
                <a:lnTo>
                  <a:pt x="114312" y="145955"/>
                </a:lnTo>
                <a:lnTo>
                  <a:pt x="119215" y="146587"/>
                </a:lnTo>
                <a:lnTo>
                  <a:pt x="119744" y="147255"/>
                </a:lnTo>
                <a:lnTo>
                  <a:pt x="125441" y="146160"/>
                </a:lnTo>
                <a:lnTo>
                  <a:pt x="125411" y="145570"/>
                </a:lnTo>
                <a:lnTo>
                  <a:pt x="127192" y="145474"/>
                </a:lnTo>
                <a:lnTo>
                  <a:pt x="132281" y="149769"/>
                </a:lnTo>
                <a:lnTo>
                  <a:pt x="133869" y="151676"/>
                </a:lnTo>
                <a:lnTo>
                  <a:pt x="134086" y="153842"/>
                </a:lnTo>
                <a:lnTo>
                  <a:pt x="132612" y="154124"/>
                </a:lnTo>
                <a:lnTo>
                  <a:pt x="132582" y="155412"/>
                </a:lnTo>
                <a:lnTo>
                  <a:pt x="131818" y="156050"/>
                </a:lnTo>
                <a:lnTo>
                  <a:pt x="129454" y="156375"/>
                </a:lnTo>
                <a:lnTo>
                  <a:pt x="130368" y="160495"/>
                </a:lnTo>
                <a:lnTo>
                  <a:pt x="132389" y="163166"/>
                </a:lnTo>
                <a:lnTo>
                  <a:pt x="130482" y="164556"/>
                </a:lnTo>
                <a:lnTo>
                  <a:pt x="132618" y="165537"/>
                </a:lnTo>
                <a:lnTo>
                  <a:pt x="134399" y="167329"/>
                </a:lnTo>
                <a:lnTo>
                  <a:pt x="136444" y="168514"/>
                </a:lnTo>
                <a:lnTo>
                  <a:pt x="139332" y="168659"/>
                </a:lnTo>
                <a:lnTo>
                  <a:pt x="140938" y="159539"/>
                </a:lnTo>
                <a:lnTo>
                  <a:pt x="144878" y="159033"/>
                </a:lnTo>
                <a:lnTo>
                  <a:pt x="144307" y="153800"/>
                </a:lnTo>
                <a:lnTo>
                  <a:pt x="160670" y="151652"/>
                </a:lnTo>
                <a:lnTo>
                  <a:pt x="160333" y="148993"/>
                </a:lnTo>
                <a:lnTo>
                  <a:pt x="161415" y="148837"/>
                </a:lnTo>
                <a:lnTo>
                  <a:pt x="162053" y="149595"/>
                </a:lnTo>
                <a:lnTo>
                  <a:pt x="164959" y="150136"/>
                </a:lnTo>
                <a:lnTo>
                  <a:pt x="168105" y="151460"/>
                </a:lnTo>
                <a:lnTo>
                  <a:pt x="170842" y="150617"/>
                </a:lnTo>
                <a:lnTo>
                  <a:pt x="172033" y="152542"/>
                </a:lnTo>
                <a:lnTo>
                  <a:pt x="173303" y="152181"/>
                </a:lnTo>
                <a:lnTo>
                  <a:pt x="174530" y="150924"/>
                </a:lnTo>
                <a:lnTo>
                  <a:pt x="175348" y="151375"/>
                </a:lnTo>
                <a:lnTo>
                  <a:pt x="176293" y="150437"/>
                </a:lnTo>
                <a:lnTo>
                  <a:pt x="178097" y="152621"/>
                </a:lnTo>
                <a:lnTo>
                  <a:pt x="180197" y="153006"/>
                </a:lnTo>
                <a:lnTo>
                  <a:pt x="182272" y="152801"/>
                </a:lnTo>
                <a:lnTo>
                  <a:pt x="185467" y="151339"/>
                </a:lnTo>
                <a:lnTo>
                  <a:pt x="187151" y="151255"/>
                </a:lnTo>
                <a:lnTo>
                  <a:pt x="189257" y="151640"/>
                </a:lnTo>
                <a:lnTo>
                  <a:pt x="189930" y="153090"/>
                </a:lnTo>
                <a:lnTo>
                  <a:pt x="192301" y="150984"/>
                </a:lnTo>
                <a:lnTo>
                  <a:pt x="198906" y="150142"/>
                </a:lnTo>
                <a:lnTo>
                  <a:pt x="201589" y="150196"/>
                </a:lnTo>
                <a:lnTo>
                  <a:pt x="202937" y="151315"/>
                </a:lnTo>
                <a:lnTo>
                  <a:pt x="204032" y="153240"/>
                </a:lnTo>
                <a:lnTo>
                  <a:pt x="205608" y="154846"/>
                </a:lnTo>
                <a:lnTo>
                  <a:pt x="208369" y="154503"/>
                </a:lnTo>
                <a:lnTo>
                  <a:pt x="209999" y="155406"/>
                </a:lnTo>
                <a:lnTo>
                  <a:pt x="211804" y="157499"/>
                </a:lnTo>
                <a:lnTo>
                  <a:pt x="211978" y="158979"/>
                </a:lnTo>
                <a:lnTo>
                  <a:pt x="212911" y="161608"/>
                </a:lnTo>
                <a:lnTo>
                  <a:pt x="211196" y="162992"/>
                </a:lnTo>
                <a:lnTo>
                  <a:pt x="207328" y="168755"/>
                </a:lnTo>
                <a:lnTo>
                  <a:pt x="205836" y="170517"/>
                </a:lnTo>
                <a:lnTo>
                  <a:pt x="209344" y="173116"/>
                </a:lnTo>
                <a:lnTo>
                  <a:pt x="205193" y="179090"/>
                </a:lnTo>
                <a:lnTo>
                  <a:pt x="205313" y="179577"/>
                </a:lnTo>
                <a:lnTo>
                  <a:pt x="208483" y="183187"/>
                </a:lnTo>
                <a:lnTo>
                  <a:pt x="209578" y="185112"/>
                </a:lnTo>
                <a:lnTo>
                  <a:pt x="207178" y="186628"/>
                </a:lnTo>
                <a:lnTo>
                  <a:pt x="207918" y="189365"/>
                </a:lnTo>
                <a:lnTo>
                  <a:pt x="205204" y="190604"/>
                </a:lnTo>
                <a:lnTo>
                  <a:pt x="204098" y="188475"/>
                </a:lnTo>
                <a:lnTo>
                  <a:pt x="200789" y="185870"/>
                </a:lnTo>
                <a:lnTo>
                  <a:pt x="197817" y="184143"/>
                </a:lnTo>
                <a:lnTo>
                  <a:pt x="195405" y="187344"/>
                </a:lnTo>
                <a:lnTo>
                  <a:pt x="194154" y="186219"/>
                </a:lnTo>
                <a:lnTo>
                  <a:pt x="191928" y="185443"/>
                </a:lnTo>
                <a:lnTo>
                  <a:pt x="193420" y="181695"/>
                </a:lnTo>
                <a:lnTo>
                  <a:pt x="190809" y="181135"/>
                </a:lnTo>
                <a:lnTo>
                  <a:pt x="188162" y="181869"/>
                </a:lnTo>
                <a:lnTo>
                  <a:pt x="185653" y="181208"/>
                </a:lnTo>
                <a:lnTo>
                  <a:pt x="180925" y="181953"/>
                </a:lnTo>
                <a:lnTo>
                  <a:pt x="176906" y="181075"/>
                </a:lnTo>
                <a:lnTo>
                  <a:pt x="175547" y="179656"/>
                </a:lnTo>
                <a:lnTo>
                  <a:pt x="174350" y="179619"/>
                </a:lnTo>
                <a:lnTo>
                  <a:pt x="173568" y="183632"/>
                </a:lnTo>
                <a:lnTo>
                  <a:pt x="174566" y="183680"/>
                </a:lnTo>
                <a:lnTo>
                  <a:pt x="175727" y="185004"/>
                </a:lnTo>
                <a:lnTo>
                  <a:pt x="178741" y="185743"/>
                </a:lnTo>
                <a:lnTo>
                  <a:pt x="178152" y="187759"/>
                </a:lnTo>
                <a:lnTo>
                  <a:pt x="177051" y="189401"/>
                </a:lnTo>
                <a:lnTo>
                  <a:pt x="177995" y="190346"/>
                </a:lnTo>
                <a:lnTo>
                  <a:pt x="178518" y="192800"/>
                </a:lnTo>
                <a:lnTo>
                  <a:pt x="180690" y="194473"/>
                </a:lnTo>
                <a:lnTo>
                  <a:pt x="179102" y="194454"/>
                </a:lnTo>
                <a:lnTo>
                  <a:pt x="178278" y="195790"/>
                </a:lnTo>
                <a:lnTo>
                  <a:pt x="174620" y="194196"/>
                </a:lnTo>
                <a:lnTo>
                  <a:pt x="172948" y="194484"/>
                </a:lnTo>
                <a:lnTo>
                  <a:pt x="172310" y="195507"/>
                </a:lnTo>
                <a:lnTo>
                  <a:pt x="173212" y="195657"/>
                </a:lnTo>
                <a:lnTo>
                  <a:pt x="171925" y="197715"/>
                </a:lnTo>
                <a:lnTo>
                  <a:pt x="170433" y="197595"/>
                </a:lnTo>
                <a:lnTo>
                  <a:pt x="172238" y="199778"/>
                </a:lnTo>
                <a:lnTo>
                  <a:pt x="171276" y="200326"/>
                </a:lnTo>
                <a:lnTo>
                  <a:pt x="171925" y="201385"/>
                </a:lnTo>
                <a:lnTo>
                  <a:pt x="173080" y="200729"/>
                </a:lnTo>
                <a:lnTo>
                  <a:pt x="174464" y="202443"/>
                </a:lnTo>
                <a:lnTo>
                  <a:pt x="175114" y="205391"/>
                </a:lnTo>
                <a:lnTo>
                  <a:pt x="173381" y="206474"/>
                </a:lnTo>
                <a:lnTo>
                  <a:pt x="173405" y="208754"/>
                </a:lnTo>
                <a:lnTo>
                  <a:pt x="174145" y="209608"/>
                </a:lnTo>
                <a:lnTo>
                  <a:pt x="176058" y="210198"/>
                </a:lnTo>
                <a:lnTo>
                  <a:pt x="176551" y="211960"/>
                </a:lnTo>
                <a:lnTo>
                  <a:pt x="175468" y="212117"/>
                </a:lnTo>
                <a:lnTo>
                  <a:pt x="174181" y="210396"/>
                </a:lnTo>
                <a:lnTo>
                  <a:pt x="172160" y="209614"/>
                </a:lnTo>
                <a:lnTo>
                  <a:pt x="171294" y="212039"/>
                </a:lnTo>
                <a:lnTo>
                  <a:pt x="168394" y="213585"/>
                </a:lnTo>
                <a:lnTo>
                  <a:pt x="169399" y="221369"/>
                </a:lnTo>
                <a:lnTo>
                  <a:pt x="166348" y="221826"/>
                </a:lnTo>
                <a:lnTo>
                  <a:pt x="167636" y="225532"/>
                </a:lnTo>
                <a:lnTo>
                  <a:pt x="166986" y="228347"/>
                </a:lnTo>
                <a:lnTo>
                  <a:pt x="164941" y="234706"/>
                </a:lnTo>
                <a:lnTo>
                  <a:pt x="165723" y="234568"/>
                </a:lnTo>
                <a:lnTo>
                  <a:pt x="168953" y="235488"/>
                </a:lnTo>
                <a:lnTo>
                  <a:pt x="173399" y="235055"/>
                </a:lnTo>
                <a:lnTo>
                  <a:pt x="173982" y="236811"/>
                </a:lnTo>
                <a:lnTo>
                  <a:pt x="175643" y="236228"/>
                </a:lnTo>
                <a:lnTo>
                  <a:pt x="175925" y="237804"/>
                </a:lnTo>
                <a:lnTo>
                  <a:pt x="178500" y="237768"/>
                </a:lnTo>
                <a:lnTo>
                  <a:pt x="178861" y="238839"/>
                </a:lnTo>
                <a:lnTo>
                  <a:pt x="180618" y="240235"/>
                </a:lnTo>
                <a:lnTo>
                  <a:pt x="180377" y="248885"/>
                </a:lnTo>
                <a:lnTo>
                  <a:pt x="179782" y="248915"/>
                </a:lnTo>
                <a:lnTo>
                  <a:pt x="178380" y="250576"/>
                </a:lnTo>
                <a:lnTo>
                  <a:pt x="175180" y="251935"/>
                </a:lnTo>
                <a:lnTo>
                  <a:pt x="173514" y="252320"/>
                </a:lnTo>
                <a:lnTo>
                  <a:pt x="173555" y="253211"/>
                </a:lnTo>
                <a:lnTo>
                  <a:pt x="169044" y="254143"/>
                </a:lnTo>
                <a:lnTo>
                  <a:pt x="168592" y="256946"/>
                </a:lnTo>
                <a:lnTo>
                  <a:pt x="167509" y="257103"/>
                </a:lnTo>
                <a:lnTo>
                  <a:pt x="166776" y="258234"/>
                </a:lnTo>
                <a:lnTo>
                  <a:pt x="167100" y="260700"/>
                </a:lnTo>
                <a:lnTo>
                  <a:pt x="165970" y="261753"/>
                </a:lnTo>
                <a:lnTo>
                  <a:pt x="165687" y="263949"/>
                </a:lnTo>
                <a:lnTo>
                  <a:pt x="166168" y="265609"/>
                </a:lnTo>
                <a:lnTo>
                  <a:pt x="165609" y="266235"/>
                </a:lnTo>
                <a:lnTo>
                  <a:pt x="166090" y="267901"/>
                </a:lnTo>
                <a:lnTo>
                  <a:pt x="165506" y="270013"/>
                </a:lnTo>
                <a:lnTo>
                  <a:pt x="164255" y="270777"/>
                </a:lnTo>
                <a:lnTo>
                  <a:pt x="162787" y="274922"/>
                </a:lnTo>
                <a:lnTo>
                  <a:pt x="160441" y="275541"/>
                </a:lnTo>
                <a:lnTo>
                  <a:pt x="161163" y="277984"/>
                </a:lnTo>
                <a:lnTo>
                  <a:pt x="160453" y="277725"/>
                </a:lnTo>
                <a:lnTo>
                  <a:pt x="159292" y="274506"/>
                </a:lnTo>
                <a:lnTo>
                  <a:pt x="159129" y="277093"/>
                </a:lnTo>
                <a:lnTo>
                  <a:pt x="157403" y="278182"/>
                </a:lnTo>
                <a:lnTo>
                  <a:pt x="158420" y="278627"/>
                </a:lnTo>
                <a:lnTo>
                  <a:pt x="158059" y="281226"/>
                </a:lnTo>
                <a:lnTo>
                  <a:pt x="159208" y="280468"/>
                </a:lnTo>
                <a:lnTo>
                  <a:pt x="160062" y="281611"/>
                </a:lnTo>
                <a:lnTo>
                  <a:pt x="159527" y="282736"/>
                </a:lnTo>
                <a:lnTo>
                  <a:pt x="157950" y="282917"/>
                </a:lnTo>
                <a:lnTo>
                  <a:pt x="158095" y="283801"/>
                </a:lnTo>
                <a:lnTo>
                  <a:pt x="157138" y="284547"/>
                </a:lnTo>
                <a:lnTo>
                  <a:pt x="153444" y="284047"/>
                </a:lnTo>
                <a:lnTo>
                  <a:pt x="153679" y="282845"/>
                </a:lnTo>
                <a:lnTo>
                  <a:pt x="152759" y="282399"/>
                </a:lnTo>
                <a:lnTo>
                  <a:pt x="150617" y="283205"/>
                </a:lnTo>
                <a:lnTo>
                  <a:pt x="151941" y="283729"/>
                </a:lnTo>
                <a:lnTo>
                  <a:pt x="151074" y="284372"/>
                </a:lnTo>
                <a:lnTo>
                  <a:pt x="149835" y="283446"/>
                </a:lnTo>
                <a:lnTo>
                  <a:pt x="150010" y="284829"/>
                </a:lnTo>
                <a:lnTo>
                  <a:pt x="147399" y="284264"/>
                </a:lnTo>
                <a:lnTo>
                  <a:pt x="146857" y="287176"/>
                </a:lnTo>
                <a:lnTo>
                  <a:pt x="144728" y="288180"/>
                </a:lnTo>
                <a:lnTo>
                  <a:pt x="143934" y="290105"/>
                </a:lnTo>
                <a:lnTo>
                  <a:pt x="146238" y="290484"/>
                </a:lnTo>
                <a:lnTo>
                  <a:pt x="142893" y="292939"/>
                </a:lnTo>
                <a:lnTo>
                  <a:pt x="141588" y="292710"/>
                </a:lnTo>
                <a:lnTo>
                  <a:pt x="140036" y="293390"/>
                </a:lnTo>
                <a:lnTo>
                  <a:pt x="138333" y="293083"/>
                </a:lnTo>
                <a:lnTo>
                  <a:pt x="138177" y="292000"/>
                </a:lnTo>
                <a:lnTo>
                  <a:pt x="136612" y="292379"/>
                </a:lnTo>
                <a:lnTo>
                  <a:pt x="135349" y="291056"/>
                </a:lnTo>
                <a:lnTo>
                  <a:pt x="135121" y="288589"/>
                </a:lnTo>
                <a:lnTo>
                  <a:pt x="134326" y="288626"/>
                </a:lnTo>
                <a:lnTo>
                  <a:pt x="133051" y="287001"/>
                </a:lnTo>
                <a:lnTo>
                  <a:pt x="131908" y="287862"/>
                </a:lnTo>
                <a:lnTo>
                  <a:pt x="131156" y="290581"/>
                </a:lnTo>
                <a:lnTo>
                  <a:pt x="130332" y="291916"/>
                </a:lnTo>
                <a:lnTo>
                  <a:pt x="129267" y="292464"/>
                </a:lnTo>
                <a:lnTo>
                  <a:pt x="126723" y="291212"/>
                </a:lnTo>
                <a:lnTo>
                  <a:pt x="124051" y="291351"/>
                </a:lnTo>
                <a:lnTo>
                  <a:pt x="120821" y="288445"/>
                </a:lnTo>
                <a:lnTo>
                  <a:pt x="117753" y="286719"/>
                </a:lnTo>
                <a:lnTo>
                  <a:pt x="116694" y="287368"/>
                </a:lnTo>
                <a:lnTo>
                  <a:pt x="113476" y="286646"/>
                </a:lnTo>
                <a:lnTo>
                  <a:pt x="109536" y="287152"/>
                </a:lnTo>
                <a:lnTo>
                  <a:pt x="103568" y="286971"/>
                </a:lnTo>
                <a:lnTo>
                  <a:pt x="94388" y="284180"/>
                </a:lnTo>
                <a:lnTo>
                  <a:pt x="90941" y="282772"/>
                </a:lnTo>
                <a:lnTo>
                  <a:pt x="88354" y="280823"/>
                </a:lnTo>
                <a:lnTo>
                  <a:pt x="86128" y="278158"/>
                </a:lnTo>
                <a:lnTo>
                  <a:pt x="82278" y="274687"/>
                </a:lnTo>
                <a:lnTo>
                  <a:pt x="81424" y="273544"/>
                </a:lnTo>
                <a:lnTo>
                  <a:pt x="85623" y="274115"/>
                </a:lnTo>
                <a:lnTo>
                  <a:pt x="88733" y="272864"/>
                </a:lnTo>
                <a:lnTo>
                  <a:pt x="89671" y="271818"/>
                </a:lnTo>
                <a:lnTo>
                  <a:pt x="89515" y="270735"/>
                </a:lnTo>
                <a:lnTo>
                  <a:pt x="91663" y="268238"/>
                </a:lnTo>
                <a:lnTo>
                  <a:pt x="91272" y="266373"/>
                </a:lnTo>
                <a:lnTo>
                  <a:pt x="92757" y="262625"/>
                </a:lnTo>
                <a:lnTo>
                  <a:pt x="97197" y="260207"/>
                </a:lnTo>
                <a:lnTo>
                  <a:pt x="96957" y="263197"/>
                </a:lnTo>
                <a:lnTo>
                  <a:pt x="99712" y="266524"/>
                </a:lnTo>
                <a:lnTo>
                  <a:pt x="100097" y="268094"/>
                </a:lnTo>
                <a:lnTo>
                  <a:pt x="101414" y="268623"/>
                </a:lnTo>
                <a:lnTo>
                  <a:pt x="102900" y="270530"/>
                </a:lnTo>
                <a:lnTo>
                  <a:pt x="103790" y="270380"/>
                </a:lnTo>
                <a:lnTo>
                  <a:pt x="104669" y="272022"/>
                </a:lnTo>
                <a:lnTo>
                  <a:pt x="108820" y="267835"/>
                </a:lnTo>
                <a:lnTo>
                  <a:pt x="110564" y="268936"/>
                </a:lnTo>
                <a:lnTo>
                  <a:pt x="109662" y="270765"/>
                </a:lnTo>
                <a:lnTo>
                  <a:pt x="109614" y="273550"/>
                </a:lnTo>
                <a:lnTo>
                  <a:pt x="110167" y="274615"/>
                </a:lnTo>
                <a:lnTo>
                  <a:pt x="109054" y="278044"/>
                </a:lnTo>
                <a:lnTo>
                  <a:pt x="111346" y="280107"/>
                </a:lnTo>
                <a:lnTo>
                  <a:pt x="112850" y="280330"/>
                </a:lnTo>
                <a:lnTo>
                  <a:pt x="111298" y="281106"/>
                </a:lnTo>
                <a:lnTo>
                  <a:pt x="110372" y="284234"/>
                </a:lnTo>
                <a:lnTo>
                  <a:pt x="112886" y="282911"/>
                </a:lnTo>
                <a:lnTo>
                  <a:pt x="114378" y="283031"/>
                </a:lnTo>
                <a:lnTo>
                  <a:pt x="114679" y="281124"/>
                </a:lnTo>
                <a:lnTo>
                  <a:pt x="117380" y="281575"/>
                </a:lnTo>
                <a:lnTo>
                  <a:pt x="118529" y="280823"/>
                </a:lnTo>
                <a:lnTo>
                  <a:pt x="119052" y="279403"/>
                </a:lnTo>
                <a:lnTo>
                  <a:pt x="118138" y="277069"/>
                </a:lnTo>
                <a:lnTo>
                  <a:pt x="117025" y="276732"/>
                </a:lnTo>
                <a:lnTo>
                  <a:pt x="116062" y="275397"/>
                </a:lnTo>
                <a:lnTo>
                  <a:pt x="117055" y="273454"/>
                </a:lnTo>
                <a:lnTo>
                  <a:pt x="117885" y="270434"/>
                </a:lnTo>
                <a:lnTo>
                  <a:pt x="117392" y="268569"/>
                </a:lnTo>
                <a:lnTo>
                  <a:pt x="116249" y="267546"/>
                </a:lnTo>
                <a:lnTo>
                  <a:pt x="116135" y="265465"/>
                </a:lnTo>
                <a:lnTo>
                  <a:pt x="114871" y="264141"/>
                </a:lnTo>
                <a:lnTo>
                  <a:pt x="111972" y="263696"/>
                </a:lnTo>
                <a:lnTo>
                  <a:pt x="111888" y="262114"/>
                </a:lnTo>
                <a:lnTo>
                  <a:pt x="109938" y="260827"/>
                </a:lnTo>
                <a:lnTo>
                  <a:pt x="107147" y="260676"/>
                </a:lnTo>
                <a:lnTo>
                  <a:pt x="106714" y="260002"/>
                </a:lnTo>
                <a:lnTo>
                  <a:pt x="104506" y="259521"/>
                </a:lnTo>
                <a:lnTo>
                  <a:pt x="103478" y="258787"/>
                </a:lnTo>
                <a:lnTo>
                  <a:pt x="102936" y="256134"/>
                </a:lnTo>
                <a:lnTo>
                  <a:pt x="101805" y="255298"/>
                </a:lnTo>
                <a:lnTo>
                  <a:pt x="99609" y="255118"/>
                </a:lnTo>
                <a:lnTo>
                  <a:pt x="99507" y="253132"/>
                </a:lnTo>
                <a:lnTo>
                  <a:pt x="100361" y="250510"/>
                </a:lnTo>
                <a:lnTo>
                  <a:pt x="98527" y="247730"/>
                </a:lnTo>
                <a:lnTo>
                  <a:pt x="96553" y="247935"/>
                </a:lnTo>
                <a:lnTo>
                  <a:pt x="95326" y="247303"/>
                </a:lnTo>
                <a:lnTo>
                  <a:pt x="95326" y="249090"/>
                </a:lnTo>
                <a:lnTo>
                  <a:pt x="94141" y="249252"/>
                </a:lnTo>
                <a:lnTo>
                  <a:pt x="94285" y="248254"/>
                </a:lnTo>
                <a:lnTo>
                  <a:pt x="92318" y="246665"/>
                </a:lnTo>
                <a:lnTo>
                  <a:pt x="92589" y="248043"/>
                </a:lnTo>
                <a:lnTo>
                  <a:pt x="90850" y="252795"/>
                </a:lnTo>
                <a:lnTo>
                  <a:pt x="89166" y="254775"/>
                </a:lnTo>
                <a:lnTo>
                  <a:pt x="88294" y="255118"/>
                </a:lnTo>
                <a:lnTo>
                  <a:pt x="85725" y="253463"/>
                </a:lnTo>
                <a:lnTo>
                  <a:pt x="84738" y="253518"/>
                </a:lnTo>
                <a:lnTo>
                  <a:pt x="84666" y="256002"/>
                </a:lnTo>
                <a:lnTo>
                  <a:pt x="84010" y="254847"/>
                </a:lnTo>
                <a:lnTo>
                  <a:pt x="80810" y="258096"/>
                </a:lnTo>
                <a:lnTo>
                  <a:pt x="79992" y="253866"/>
                </a:lnTo>
                <a:lnTo>
                  <a:pt x="80858" y="251436"/>
                </a:lnTo>
                <a:lnTo>
                  <a:pt x="80016" y="250594"/>
                </a:lnTo>
                <a:lnTo>
                  <a:pt x="78915" y="252236"/>
                </a:lnTo>
                <a:lnTo>
                  <a:pt x="77532" y="252507"/>
                </a:lnTo>
                <a:lnTo>
                  <a:pt x="78037" y="250696"/>
                </a:lnTo>
                <a:lnTo>
                  <a:pt x="76629" y="250371"/>
                </a:lnTo>
                <a:lnTo>
                  <a:pt x="76112" y="251887"/>
                </a:lnTo>
                <a:lnTo>
                  <a:pt x="75324" y="251929"/>
                </a:lnTo>
                <a:lnTo>
                  <a:pt x="75041" y="250353"/>
                </a:lnTo>
                <a:lnTo>
                  <a:pt x="77267" y="249342"/>
                </a:lnTo>
                <a:lnTo>
                  <a:pt x="77616" y="248332"/>
                </a:lnTo>
                <a:lnTo>
                  <a:pt x="76527" y="246503"/>
                </a:lnTo>
                <a:lnTo>
                  <a:pt x="77164" y="245480"/>
                </a:lnTo>
                <a:lnTo>
                  <a:pt x="79607" y="244656"/>
                </a:lnTo>
                <a:lnTo>
                  <a:pt x="79312" y="242882"/>
                </a:lnTo>
                <a:lnTo>
                  <a:pt x="81430" y="241582"/>
                </a:lnTo>
                <a:lnTo>
                  <a:pt x="80882" y="240619"/>
                </a:lnTo>
                <a:lnTo>
                  <a:pt x="77946" y="241462"/>
                </a:lnTo>
                <a:lnTo>
                  <a:pt x="74987" y="243609"/>
                </a:lnTo>
                <a:lnTo>
                  <a:pt x="74764" y="243224"/>
                </a:lnTo>
                <a:lnTo>
                  <a:pt x="76328" y="240957"/>
                </a:lnTo>
                <a:lnTo>
                  <a:pt x="77971" y="239976"/>
                </a:lnTo>
                <a:lnTo>
                  <a:pt x="76003" y="238490"/>
                </a:lnTo>
                <a:lnTo>
                  <a:pt x="75649" y="237419"/>
                </a:lnTo>
                <a:lnTo>
                  <a:pt x="74638" y="238863"/>
                </a:lnTo>
                <a:lnTo>
                  <a:pt x="74668" y="235686"/>
                </a:lnTo>
                <a:lnTo>
                  <a:pt x="71118" y="236168"/>
                </a:lnTo>
                <a:lnTo>
                  <a:pt x="70397" y="237594"/>
                </a:lnTo>
                <a:lnTo>
                  <a:pt x="69362" y="236758"/>
                </a:lnTo>
                <a:lnTo>
                  <a:pt x="68899" y="239266"/>
                </a:lnTo>
                <a:lnTo>
                  <a:pt x="67016" y="241251"/>
                </a:lnTo>
                <a:lnTo>
                  <a:pt x="65361" y="241829"/>
                </a:lnTo>
                <a:lnTo>
                  <a:pt x="64339" y="241287"/>
                </a:lnTo>
                <a:close/>
                <a:moveTo>
                  <a:pt x="73224" y="259184"/>
                </a:moveTo>
                <a:lnTo>
                  <a:pt x="72508" y="260712"/>
                </a:lnTo>
                <a:lnTo>
                  <a:pt x="72250" y="259533"/>
                </a:lnTo>
                <a:close/>
                <a:moveTo>
                  <a:pt x="73200" y="256802"/>
                </a:moveTo>
                <a:lnTo>
                  <a:pt x="73880" y="258456"/>
                </a:lnTo>
                <a:lnTo>
                  <a:pt x="72574" y="258228"/>
                </a:lnTo>
                <a:close/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 title="AK-AL">
            <a:extLst>
              <a:ext uri="{FF2B5EF4-FFF2-40B4-BE49-F238E27FC236}">
                <a16:creationId xmlns:a16="http://schemas.microsoft.com/office/drawing/2014/main" id="{8F095023-2DF6-CF2B-8802-66B99BDAE547}"/>
              </a:ext>
            </a:extLst>
          </p:cNvPr>
          <p:cNvSpPr/>
          <p:nvPr/>
        </p:nvSpPr>
        <p:spPr>
          <a:xfrm>
            <a:off x="1285146" y="4690246"/>
            <a:ext cx="1587572" cy="1034981"/>
          </a:xfrm>
          <a:custGeom>
            <a:avLst/>
            <a:gdLst>
              <a:gd name="connsiteX0" fmla="*/ 802386 w 1987075"/>
              <a:gd name="connsiteY0" fmla="*/ 1223973 h 1341521"/>
              <a:gd name="connsiteX1" fmla="*/ 803469 w 1987075"/>
              <a:gd name="connsiteY1" fmla="*/ 1222108 h 1341521"/>
              <a:gd name="connsiteX2" fmla="*/ 805454 w 1987075"/>
              <a:gd name="connsiteY2" fmla="*/ 1221266 h 1341521"/>
              <a:gd name="connsiteX3" fmla="*/ 806838 w 1987075"/>
              <a:gd name="connsiteY3" fmla="*/ 1222048 h 1341521"/>
              <a:gd name="connsiteX4" fmla="*/ 806778 w 1987075"/>
              <a:gd name="connsiteY4" fmla="*/ 1223070 h 1341521"/>
              <a:gd name="connsiteX5" fmla="*/ 804973 w 1987075"/>
              <a:gd name="connsiteY5" fmla="*/ 1226138 h 1341521"/>
              <a:gd name="connsiteX6" fmla="*/ 805213 w 1987075"/>
              <a:gd name="connsiteY6" fmla="*/ 1229447 h 1341521"/>
              <a:gd name="connsiteX7" fmla="*/ 804913 w 1987075"/>
              <a:gd name="connsiteY7" fmla="*/ 1231252 h 1341521"/>
              <a:gd name="connsiteX8" fmla="*/ 803529 w 1987075"/>
              <a:gd name="connsiteY8" fmla="*/ 1233057 h 1341521"/>
              <a:gd name="connsiteX9" fmla="*/ 802206 w 1987075"/>
              <a:gd name="connsiteY9" fmla="*/ 1233357 h 1341521"/>
              <a:gd name="connsiteX10" fmla="*/ 801002 w 1987075"/>
              <a:gd name="connsiteY10" fmla="*/ 1231974 h 1341521"/>
              <a:gd name="connsiteX11" fmla="*/ 797273 w 1987075"/>
              <a:gd name="connsiteY11" fmla="*/ 1230951 h 1341521"/>
              <a:gd name="connsiteX12" fmla="*/ 797934 w 1987075"/>
              <a:gd name="connsiteY12" fmla="*/ 1228725 h 1341521"/>
              <a:gd name="connsiteX13" fmla="*/ 797032 w 1987075"/>
              <a:gd name="connsiteY13" fmla="*/ 1226920 h 1341521"/>
              <a:gd name="connsiteX14" fmla="*/ 799619 w 1987075"/>
              <a:gd name="connsiteY14" fmla="*/ 1226198 h 1341521"/>
              <a:gd name="connsiteX15" fmla="*/ 802386 w 1987075"/>
              <a:gd name="connsiteY15" fmla="*/ 1223973 h 1341521"/>
              <a:gd name="connsiteX16" fmla="*/ 855505 w 1987075"/>
              <a:gd name="connsiteY16" fmla="*/ 1180779 h 1341521"/>
              <a:gd name="connsiteX17" fmla="*/ 858032 w 1987075"/>
              <a:gd name="connsiteY17" fmla="*/ 1179697 h 1341521"/>
              <a:gd name="connsiteX18" fmla="*/ 862243 w 1987075"/>
              <a:gd name="connsiteY18" fmla="*/ 1176989 h 1341521"/>
              <a:gd name="connsiteX19" fmla="*/ 864529 w 1987075"/>
              <a:gd name="connsiteY19" fmla="*/ 1176268 h 1341521"/>
              <a:gd name="connsiteX20" fmla="*/ 866334 w 1987075"/>
              <a:gd name="connsiteY20" fmla="*/ 1176508 h 1341521"/>
              <a:gd name="connsiteX21" fmla="*/ 869342 w 1987075"/>
              <a:gd name="connsiteY21" fmla="*/ 1178313 h 1341521"/>
              <a:gd name="connsiteX22" fmla="*/ 869221 w 1987075"/>
              <a:gd name="connsiteY22" fmla="*/ 1180960 h 1341521"/>
              <a:gd name="connsiteX23" fmla="*/ 865612 w 1987075"/>
              <a:gd name="connsiteY23" fmla="*/ 1182644 h 1341521"/>
              <a:gd name="connsiteX24" fmla="*/ 865251 w 1987075"/>
              <a:gd name="connsiteY24" fmla="*/ 1183426 h 1341521"/>
              <a:gd name="connsiteX25" fmla="*/ 861160 w 1987075"/>
              <a:gd name="connsiteY25" fmla="*/ 1184148 h 1341521"/>
              <a:gd name="connsiteX26" fmla="*/ 857070 w 1987075"/>
              <a:gd name="connsiteY26" fmla="*/ 1185832 h 1341521"/>
              <a:gd name="connsiteX27" fmla="*/ 852076 w 1987075"/>
              <a:gd name="connsiteY27" fmla="*/ 1189923 h 1341521"/>
              <a:gd name="connsiteX28" fmla="*/ 850753 w 1987075"/>
              <a:gd name="connsiteY28" fmla="*/ 1190044 h 1341521"/>
              <a:gd name="connsiteX29" fmla="*/ 849550 w 1987075"/>
              <a:gd name="connsiteY29" fmla="*/ 1188419 h 1341521"/>
              <a:gd name="connsiteX30" fmla="*/ 849550 w 1987075"/>
              <a:gd name="connsiteY30" fmla="*/ 1186975 h 1341521"/>
              <a:gd name="connsiteX31" fmla="*/ 853520 w 1987075"/>
              <a:gd name="connsiteY31" fmla="*/ 1182524 h 1341521"/>
              <a:gd name="connsiteX32" fmla="*/ 855505 w 1987075"/>
              <a:gd name="connsiteY32" fmla="*/ 1180779 h 1341521"/>
              <a:gd name="connsiteX33" fmla="*/ 603684 w 1987075"/>
              <a:gd name="connsiteY33" fmla="*/ 1264760 h 1341521"/>
              <a:gd name="connsiteX34" fmla="*/ 604587 w 1987075"/>
              <a:gd name="connsiteY34" fmla="*/ 1265481 h 1341521"/>
              <a:gd name="connsiteX35" fmla="*/ 605610 w 1987075"/>
              <a:gd name="connsiteY35" fmla="*/ 1268008 h 1341521"/>
              <a:gd name="connsiteX36" fmla="*/ 606512 w 1987075"/>
              <a:gd name="connsiteY36" fmla="*/ 1268730 h 1341521"/>
              <a:gd name="connsiteX37" fmla="*/ 605910 w 1987075"/>
              <a:gd name="connsiteY37" fmla="*/ 1270595 h 1341521"/>
              <a:gd name="connsiteX38" fmla="*/ 604888 w 1987075"/>
              <a:gd name="connsiteY38" fmla="*/ 1271076 h 1341521"/>
              <a:gd name="connsiteX39" fmla="*/ 601880 w 1987075"/>
              <a:gd name="connsiteY39" fmla="*/ 1270174 h 1341521"/>
              <a:gd name="connsiteX40" fmla="*/ 602963 w 1987075"/>
              <a:gd name="connsiteY40" fmla="*/ 1269151 h 1341521"/>
              <a:gd name="connsiteX41" fmla="*/ 602662 w 1987075"/>
              <a:gd name="connsiteY41" fmla="*/ 1265722 h 1341521"/>
              <a:gd name="connsiteX42" fmla="*/ 603684 w 1987075"/>
              <a:gd name="connsiteY42" fmla="*/ 1264760 h 1341521"/>
              <a:gd name="connsiteX43" fmla="*/ 595383 w 1987075"/>
              <a:gd name="connsiteY43" fmla="*/ 1262955 h 1341521"/>
              <a:gd name="connsiteX44" fmla="*/ 597187 w 1987075"/>
              <a:gd name="connsiteY44" fmla="*/ 1262053 h 1341521"/>
              <a:gd name="connsiteX45" fmla="*/ 598992 w 1987075"/>
              <a:gd name="connsiteY45" fmla="*/ 1263136 h 1341521"/>
              <a:gd name="connsiteX46" fmla="*/ 596586 w 1987075"/>
              <a:gd name="connsiteY46" fmla="*/ 1263737 h 1341521"/>
              <a:gd name="connsiteX47" fmla="*/ 594661 w 1987075"/>
              <a:gd name="connsiteY47" fmla="*/ 1265301 h 1341521"/>
              <a:gd name="connsiteX48" fmla="*/ 593277 w 1987075"/>
              <a:gd name="connsiteY48" fmla="*/ 1265000 h 1341521"/>
              <a:gd name="connsiteX49" fmla="*/ 592796 w 1987075"/>
              <a:gd name="connsiteY49" fmla="*/ 1263015 h 1341521"/>
              <a:gd name="connsiteX50" fmla="*/ 594420 w 1987075"/>
              <a:gd name="connsiteY50" fmla="*/ 1262474 h 1341521"/>
              <a:gd name="connsiteX51" fmla="*/ 595383 w 1987075"/>
              <a:gd name="connsiteY51" fmla="*/ 1263015 h 1341521"/>
              <a:gd name="connsiteX52" fmla="*/ 3850 w 1987075"/>
              <a:gd name="connsiteY52" fmla="*/ 1247795 h 1341521"/>
              <a:gd name="connsiteX53" fmla="*/ 5174 w 1987075"/>
              <a:gd name="connsiteY53" fmla="*/ 1247795 h 1341521"/>
              <a:gd name="connsiteX54" fmla="*/ 6557 w 1987075"/>
              <a:gd name="connsiteY54" fmla="*/ 1251465 h 1341521"/>
              <a:gd name="connsiteX55" fmla="*/ 5053 w 1987075"/>
              <a:gd name="connsiteY55" fmla="*/ 1252969 h 1341521"/>
              <a:gd name="connsiteX56" fmla="*/ 3008 w 1987075"/>
              <a:gd name="connsiteY56" fmla="*/ 1253450 h 1341521"/>
              <a:gd name="connsiteX57" fmla="*/ 1384 w 1987075"/>
              <a:gd name="connsiteY57" fmla="*/ 1252247 h 1341521"/>
              <a:gd name="connsiteX58" fmla="*/ 0 w 1987075"/>
              <a:gd name="connsiteY58" fmla="*/ 1252307 h 1341521"/>
              <a:gd name="connsiteX59" fmla="*/ 1444 w 1987075"/>
              <a:gd name="connsiteY59" fmla="*/ 1248697 h 1341521"/>
              <a:gd name="connsiteX60" fmla="*/ 3850 w 1987075"/>
              <a:gd name="connsiteY60" fmla="*/ 1247795 h 1341521"/>
              <a:gd name="connsiteX61" fmla="*/ 12874 w 1987075"/>
              <a:gd name="connsiteY61" fmla="*/ 1247133 h 1341521"/>
              <a:gd name="connsiteX62" fmla="*/ 12513 w 1987075"/>
              <a:gd name="connsiteY62" fmla="*/ 1248397 h 1341521"/>
              <a:gd name="connsiteX63" fmla="*/ 10167 w 1987075"/>
              <a:gd name="connsiteY63" fmla="*/ 1247133 h 1341521"/>
              <a:gd name="connsiteX64" fmla="*/ 12272 w 1987075"/>
              <a:gd name="connsiteY64" fmla="*/ 1245930 h 1341521"/>
              <a:gd name="connsiteX65" fmla="*/ 12874 w 1987075"/>
              <a:gd name="connsiteY65" fmla="*/ 1247133 h 1341521"/>
              <a:gd name="connsiteX66" fmla="*/ 26650 w 1987075"/>
              <a:gd name="connsiteY66" fmla="*/ 1251284 h 1341521"/>
              <a:gd name="connsiteX67" fmla="*/ 28455 w 1987075"/>
              <a:gd name="connsiteY67" fmla="*/ 1248998 h 1341521"/>
              <a:gd name="connsiteX68" fmla="*/ 32004 w 1987075"/>
              <a:gd name="connsiteY68" fmla="*/ 1249419 h 1341521"/>
              <a:gd name="connsiteX69" fmla="*/ 34350 w 1987075"/>
              <a:gd name="connsiteY69" fmla="*/ 1247554 h 1341521"/>
              <a:gd name="connsiteX70" fmla="*/ 35734 w 1987075"/>
              <a:gd name="connsiteY70" fmla="*/ 1248337 h 1341521"/>
              <a:gd name="connsiteX71" fmla="*/ 37839 w 1987075"/>
              <a:gd name="connsiteY71" fmla="*/ 1247494 h 1341521"/>
              <a:gd name="connsiteX72" fmla="*/ 40426 w 1987075"/>
              <a:gd name="connsiteY72" fmla="*/ 1249480 h 1341521"/>
              <a:gd name="connsiteX73" fmla="*/ 41569 w 1987075"/>
              <a:gd name="connsiteY73" fmla="*/ 1251405 h 1341521"/>
              <a:gd name="connsiteX74" fmla="*/ 41088 w 1987075"/>
              <a:gd name="connsiteY74" fmla="*/ 1253029 h 1341521"/>
              <a:gd name="connsiteX75" fmla="*/ 37057 w 1987075"/>
              <a:gd name="connsiteY75" fmla="*/ 1255676 h 1341521"/>
              <a:gd name="connsiteX76" fmla="*/ 34290 w 1987075"/>
              <a:gd name="connsiteY76" fmla="*/ 1255014 h 1341521"/>
              <a:gd name="connsiteX77" fmla="*/ 33508 w 1987075"/>
              <a:gd name="connsiteY77" fmla="*/ 1254172 h 1341521"/>
              <a:gd name="connsiteX78" fmla="*/ 30620 w 1987075"/>
              <a:gd name="connsiteY78" fmla="*/ 1254413 h 1341521"/>
              <a:gd name="connsiteX79" fmla="*/ 29778 w 1987075"/>
              <a:gd name="connsiteY79" fmla="*/ 1255134 h 1341521"/>
              <a:gd name="connsiteX80" fmla="*/ 26530 w 1987075"/>
              <a:gd name="connsiteY80" fmla="*/ 1256157 h 1341521"/>
              <a:gd name="connsiteX81" fmla="*/ 25146 w 1987075"/>
              <a:gd name="connsiteY81" fmla="*/ 1254413 h 1341521"/>
              <a:gd name="connsiteX82" fmla="*/ 26710 w 1987075"/>
              <a:gd name="connsiteY82" fmla="*/ 1251284 h 1341521"/>
              <a:gd name="connsiteX83" fmla="*/ 62203 w 1987075"/>
              <a:gd name="connsiteY83" fmla="*/ 1252848 h 1341521"/>
              <a:gd name="connsiteX84" fmla="*/ 63226 w 1987075"/>
              <a:gd name="connsiteY84" fmla="*/ 1251164 h 1341521"/>
              <a:gd name="connsiteX85" fmla="*/ 65933 w 1987075"/>
              <a:gd name="connsiteY85" fmla="*/ 1252187 h 1341521"/>
              <a:gd name="connsiteX86" fmla="*/ 66174 w 1987075"/>
              <a:gd name="connsiteY86" fmla="*/ 1253209 h 1341521"/>
              <a:gd name="connsiteX87" fmla="*/ 68039 w 1987075"/>
              <a:gd name="connsiteY87" fmla="*/ 1254713 h 1341521"/>
              <a:gd name="connsiteX88" fmla="*/ 66956 w 1987075"/>
              <a:gd name="connsiteY88" fmla="*/ 1256638 h 1341521"/>
              <a:gd name="connsiteX89" fmla="*/ 65271 w 1987075"/>
              <a:gd name="connsiteY89" fmla="*/ 1257842 h 1341521"/>
              <a:gd name="connsiteX90" fmla="*/ 63106 w 1987075"/>
              <a:gd name="connsiteY90" fmla="*/ 1257120 h 1341521"/>
              <a:gd name="connsiteX91" fmla="*/ 60338 w 1987075"/>
              <a:gd name="connsiteY91" fmla="*/ 1255495 h 1341521"/>
              <a:gd name="connsiteX92" fmla="*/ 62203 w 1987075"/>
              <a:gd name="connsiteY92" fmla="*/ 1252848 h 1341521"/>
              <a:gd name="connsiteX93" fmla="*/ 107743 w 1987075"/>
              <a:gd name="connsiteY93" fmla="*/ 1269693 h 1341521"/>
              <a:gd name="connsiteX94" fmla="*/ 110149 w 1987075"/>
              <a:gd name="connsiteY94" fmla="*/ 1270053 h 1341521"/>
              <a:gd name="connsiteX95" fmla="*/ 107262 w 1987075"/>
              <a:gd name="connsiteY95" fmla="*/ 1270775 h 1341521"/>
              <a:gd name="connsiteX96" fmla="*/ 104073 w 1987075"/>
              <a:gd name="connsiteY96" fmla="*/ 1270775 h 1341521"/>
              <a:gd name="connsiteX97" fmla="*/ 107683 w 1987075"/>
              <a:gd name="connsiteY97" fmla="*/ 1269693 h 1341521"/>
              <a:gd name="connsiteX98" fmla="*/ 75799 w 1987075"/>
              <a:gd name="connsiteY98" fmla="*/ 1250021 h 1341521"/>
              <a:gd name="connsiteX99" fmla="*/ 78205 w 1987075"/>
              <a:gd name="connsiteY99" fmla="*/ 1252127 h 1341521"/>
              <a:gd name="connsiteX100" fmla="*/ 79288 w 1987075"/>
              <a:gd name="connsiteY100" fmla="*/ 1252247 h 1341521"/>
              <a:gd name="connsiteX101" fmla="*/ 79769 w 1987075"/>
              <a:gd name="connsiteY101" fmla="*/ 1250623 h 1341521"/>
              <a:gd name="connsiteX102" fmla="*/ 84101 w 1987075"/>
              <a:gd name="connsiteY102" fmla="*/ 1251585 h 1341521"/>
              <a:gd name="connsiteX103" fmla="*/ 84041 w 1987075"/>
              <a:gd name="connsiteY103" fmla="*/ 1250984 h 1341521"/>
              <a:gd name="connsiteX104" fmla="*/ 87650 w 1987075"/>
              <a:gd name="connsiteY104" fmla="*/ 1253209 h 1341521"/>
              <a:gd name="connsiteX105" fmla="*/ 88613 w 1987075"/>
              <a:gd name="connsiteY105" fmla="*/ 1254894 h 1341521"/>
              <a:gd name="connsiteX106" fmla="*/ 87891 w 1987075"/>
              <a:gd name="connsiteY106" fmla="*/ 1256578 h 1341521"/>
              <a:gd name="connsiteX107" fmla="*/ 86567 w 1987075"/>
              <a:gd name="connsiteY107" fmla="*/ 1257240 h 1341521"/>
              <a:gd name="connsiteX108" fmla="*/ 87048 w 1987075"/>
              <a:gd name="connsiteY108" fmla="*/ 1258323 h 1341521"/>
              <a:gd name="connsiteX109" fmla="*/ 84522 w 1987075"/>
              <a:gd name="connsiteY109" fmla="*/ 1259165 h 1341521"/>
              <a:gd name="connsiteX110" fmla="*/ 84341 w 1987075"/>
              <a:gd name="connsiteY110" fmla="*/ 1260970 h 1341521"/>
              <a:gd name="connsiteX111" fmla="*/ 82537 w 1987075"/>
              <a:gd name="connsiteY111" fmla="*/ 1260489 h 1341521"/>
              <a:gd name="connsiteX112" fmla="*/ 82717 w 1987075"/>
              <a:gd name="connsiteY112" fmla="*/ 1258684 h 1341521"/>
              <a:gd name="connsiteX113" fmla="*/ 82055 w 1987075"/>
              <a:gd name="connsiteY113" fmla="*/ 1257300 h 1341521"/>
              <a:gd name="connsiteX114" fmla="*/ 80732 w 1987075"/>
              <a:gd name="connsiteY114" fmla="*/ 1256939 h 1341521"/>
              <a:gd name="connsiteX115" fmla="*/ 78807 w 1987075"/>
              <a:gd name="connsiteY115" fmla="*/ 1254292 h 1341521"/>
              <a:gd name="connsiteX116" fmla="*/ 74596 w 1987075"/>
              <a:gd name="connsiteY116" fmla="*/ 1255796 h 1341521"/>
              <a:gd name="connsiteX117" fmla="*/ 72791 w 1987075"/>
              <a:gd name="connsiteY117" fmla="*/ 1255195 h 1341521"/>
              <a:gd name="connsiteX118" fmla="*/ 71768 w 1987075"/>
              <a:gd name="connsiteY118" fmla="*/ 1252788 h 1341521"/>
              <a:gd name="connsiteX119" fmla="*/ 71949 w 1987075"/>
              <a:gd name="connsiteY119" fmla="*/ 1250863 h 1341521"/>
              <a:gd name="connsiteX120" fmla="*/ 73754 w 1987075"/>
              <a:gd name="connsiteY120" fmla="*/ 1249600 h 1341521"/>
              <a:gd name="connsiteX121" fmla="*/ 75859 w 1987075"/>
              <a:gd name="connsiteY121" fmla="*/ 1250021 h 1341521"/>
              <a:gd name="connsiteX122" fmla="*/ 72550 w 1987075"/>
              <a:gd name="connsiteY122" fmla="*/ 1243404 h 1341521"/>
              <a:gd name="connsiteX123" fmla="*/ 75258 w 1987075"/>
              <a:gd name="connsiteY123" fmla="*/ 1245449 h 1341521"/>
              <a:gd name="connsiteX124" fmla="*/ 73754 w 1987075"/>
              <a:gd name="connsiteY124" fmla="*/ 1247976 h 1341521"/>
              <a:gd name="connsiteX125" fmla="*/ 70986 w 1987075"/>
              <a:gd name="connsiteY125" fmla="*/ 1248276 h 1341521"/>
              <a:gd name="connsiteX126" fmla="*/ 69603 w 1987075"/>
              <a:gd name="connsiteY126" fmla="*/ 1246712 h 1341521"/>
              <a:gd name="connsiteX127" fmla="*/ 69001 w 1987075"/>
              <a:gd name="connsiteY127" fmla="*/ 1244065 h 1341521"/>
              <a:gd name="connsiteX128" fmla="*/ 71407 w 1987075"/>
              <a:gd name="connsiteY128" fmla="*/ 1242922 h 1341521"/>
              <a:gd name="connsiteX129" fmla="*/ 72611 w 1987075"/>
              <a:gd name="connsiteY129" fmla="*/ 1243404 h 1341521"/>
              <a:gd name="connsiteX130" fmla="*/ 148229 w 1987075"/>
              <a:gd name="connsiteY130" fmla="*/ 1269813 h 1341521"/>
              <a:gd name="connsiteX131" fmla="*/ 146484 w 1987075"/>
              <a:gd name="connsiteY131" fmla="*/ 1269332 h 1341521"/>
              <a:gd name="connsiteX132" fmla="*/ 147567 w 1987075"/>
              <a:gd name="connsiteY132" fmla="*/ 1268730 h 1341521"/>
              <a:gd name="connsiteX133" fmla="*/ 148169 w 1987075"/>
              <a:gd name="connsiteY133" fmla="*/ 1269813 h 1341521"/>
              <a:gd name="connsiteX134" fmla="*/ 89395 w 1987075"/>
              <a:gd name="connsiteY134" fmla="*/ 1243945 h 1341521"/>
              <a:gd name="connsiteX135" fmla="*/ 90117 w 1987075"/>
              <a:gd name="connsiteY135" fmla="*/ 1242441 h 1341521"/>
              <a:gd name="connsiteX136" fmla="*/ 93726 w 1987075"/>
              <a:gd name="connsiteY136" fmla="*/ 1242561 h 1341521"/>
              <a:gd name="connsiteX137" fmla="*/ 93305 w 1987075"/>
              <a:gd name="connsiteY137" fmla="*/ 1245690 h 1341521"/>
              <a:gd name="connsiteX138" fmla="*/ 92102 w 1987075"/>
              <a:gd name="connsiteY138" fmla="*/ 1245690 h 1341521"/>
              <a:gd name="connsiteX139" fmla="*/ 90297 w 1987075"/>
              <a:gd name="connsiteY139" fmla="*/ 1248036 h 1341521"/>
              <a:gd name="connsiteX140" fmla="*/ 88793 w 1987075"/>
              <a:gd name="connsiteY140" fmla="*/ 1248276 h 1341521"/>
              <a:gd name="connsiteX141" fmla="*/ 88011 w 1987075"/>
              <a:gd name="connsiteY141" fmla="*/ 1247434 h 1341521"/>
              <a:gd name="connsiteX142" fmla="*/ 88252 w 1987075"/>
              <a:gd name="connsiteY142" fmla="*/ 1244847 h 1341521"/>
              <a:gd name="connsiteX143" fmla="*/ 89455 w 1987075"/>
              <a:gd name="connsiteY143" fmla="*/ 1243945 h 1341521"/>
              <a:gd name="connsiteX144" fmla="*/ 90959 w 1987075"/>
              <a:gd name="connsiteY144" fmla="*/ 1237508 h 1341521"/>
              <a:gd name="connsiteX145" fmla="*/ 91861 w 1987075"/>
              <a:gd name="connsiteY145" fmla="*/ 1239553 h 1341521"/>
              <a:gd name="connsiteX146" fmla="*/ 90959 w 1987075"/>
              <a:gd name="connsiteY146" fmla="*/ 1240516 h 1341521"/>
              <a:gd name="connsiteX147" fmla="*/ 89034 w 1987075"/>
              <a:gd name="connsiteY147" fmla="*/ 1238832 h 1341521"/>
              <a:gd name="connsiteX148" fmla="*/ 90959 w 1987075"/>
              <a:gd name="connsiteY148" fmla="*/ 1237508 h 1341521"/>
              <a:gd name="connsiteX149" fmla="*/ 114902 w 1987075"/>
              <a:gd name="connsiteY149" fmla="*/ 1269031 h 1341521"/>
              <a:gd name="connsiteX150" fmla="*/ 116586 w 1987075"/>
              <a:gd name="connsiteY150" fmla="*/ 1267828 h 1341521"/>
              <a:gd name="connsiteX151" fmla="*/ 116225 w 1987075"/>
              <a:gd name="connsiteY151" fmla="*/ 1266805 h 1341521"/>
              <a:gd name="connsiteX152" fmla="*/ 119955 w 1987075"/>
              <a:gd name="connsiteY152" fmla="*/ 1267767 h 1341521"/>
              <a:gd name="connsiteX153" fmla="*/ 122542 w 1987075"/>
              <a:gd name="connsiteY153" fmla="*/ 1266384 h 1341521"/>
              <a:gd name="connsiteX154" fmla="*/ 122060 w 1987075"/>
              <a:gd name="connsiteY154" fmla="*/ 1265061 h 1341521"/>
              <a:gd name="connsiteX155" fmla="*/ 123504 w 1987075"/>
              <a:gd name="connsiteY155" fmla="*/ 1263677 h 1341521"/>
              <a:gd name="connsiteX156" fmla="*/ 125189 w 1987075"/>
              <a:gd name="connsiteY156" fmla="*/ 1265120 h 1341521"/>
              <a:gd name="connsiteX157" fmla="*/ 128738 w 1987075"/>
              <a:gd name="connsiteY157" fmla="*/ 1264399 h 1341521"/>
              <a:gd name="connsiteX158" fmla="*/ 128257 w 1987075"/>
              <a:gd name="connsiteY158" fmla="*/ 1263617 h 1341521"/>
              <a:gd name="connsiteX159" fmla="*/ 129520 w 1987075"/>
              <a:gd name="connsiteY159" fmla="*/ 1262113 h 1341521"/>
              <a:gd name="connsiteX160" fmla="*/ 129159 w 1987075"/>
              <a:gd name="connsiteY160" fmla="*/ 1261150 h 1341521"/>
              <a:gd name="connsiteX161" fmla="*/ 130242 w 1987075"/>
              <a:gd name="connsiteY161" fmla="*/ 1259706 h 1341521"/>
              <a:gd name="connsiteX162" fmla="*/ 131445 w 1987075"/>
              <a:gd name="connsiteY162" fmla="*/ 1260248 h 1341521"/>
              <a:gd name="connsiteX163" fmla="*/ 133671 w 1987075"/>
              <a:gd name="connsiteY163" fmla="*/ 1259947 h 1341521"/>
              <a:gd name="connsiteX164" fmla="*/ 136017 w 1987075"/>
              <a:gd name="connsiteY164" fmla="*/ 1257842 h 1341521"/>
              <a:gd name="connsiteX165" fmla="*/ 137100 w 1987075"/>
              <a:gd name="connsiteY165" fmla="*/ 1255977 h 1341521"/>
              <a:gd name="connsiteX166" fmla="*/ 135957 w 1987075"/>
              <a:gd name="connsiteY166" fmla="*/ 1254232 h 1341521"/>
              <a:gd name="connsiteX167" fmla="*/ 138062 w 1987075"/>
              <a:gd name="connsiteY167" fmla="*/ 1250382 h 1341521"/>
              <a:gd name="connsiteX168" fmla="*/ 142334 w 1987075"/>
              <a:gd name="connsiteY168" fmla="*/ 1248577 h 1341521"/>
              <a:gd name="connsiteX169" fmla="*/ 143296 w 1987075"/>
              <a:gd name="connsiteY169" fmla="*/ 1248758 h 1341521"/>
              <a:gd name="connsiteX170" fmla="*/ 145041 w 1987075"/>
              <a:gd name="connsiteY170" fmla="*/ 1247374 h 1341521"/>
              <a:gd name="connsiteX171" fmla="*/ 146304 w 1987075"/>
              <a:gd name="connsiteY171" fmla="*/ 1247795 h 1341521"/>
              <a:gd name="connsiteX172" fmla="*/ 149192 w 1987075"/>
              <a:gd name="connsiteY172" fmla="*/ 1246472 h 1341521"/>
              <a:gd name="connsiteX173" fmla="*/ 149853 w 1987075"/>
              <a:gd name="connsiteY173" fmla="*/ 1245509 h 1341521"/>
              <a:gd name="connsiteX174" fmla="*/ 152741 w 1987075"/>
              <a:gd name="connsiteY174" fmla="*/ 1248517 h 1341521"/>
              <a:gd name="connsiteX175" fmla="*/ 157313 w 1987075"/>
              <a:gd name="connsiteY175" fmla="*/ 1248517 h 1341521"/>
              <a:gd name="connsiteX176" fmla="*/ 157253 w 1987075"/>
              <a:gd name="connsiteY176" fmla="*/ 1250141 h 1341521"/>
              <a:gd name="connsiteX177" fmla="*/ 159840 w 1987075"/>
              <a:gd name="connsiteY177" fmla="*/ 1250562 h 1341521"/>
              <a:gd name="connsiteX178" fmla="*/ 160561 w 1987075"/>
              <a:gd name="connsiteY178" fmla="*/ 1251525 h 1341521"/>
              <a:gd name="connsiteX179" fmla="*/ 161825 w 1987075"/>
              <a:gd name="connsiteY179" fmla="*/ 1251164 h 1341521"/>
              <a:gd name="connsiteX180" fmla="*/ 162908 w 1987075"/>
              <a:gd name="connsiteY180" fmla="*/ 1248878 h 1341521"/>
              <a:gd name="connsiteX181" fmla="*/ 161825 w 1987075"/>
              <a:gd name="connsiteY181" fmla="*/ 1248577 h 1341521"/>
              <a:gd name="connsiteX182" fmla="*/ 162306 w 1987075"/>
              <a:gd name="connsiteY182" fmla="*/ 1246712 h 1341521"/>
              <a:gd name="connsiteX183" fmla="*/ 159900 w 1987075"/>
              <a:gd name="connsiteY183" fmla="*/ 1245088 h 1341521"/>
              <a:gd name="connsiteX184" fmla="*/ 163629 w 1987075"/>
              <a:gd name="connsiteY184" fmla="*/ 1241719 h 1341521"/>
              <a:gd name="connsiteX185" fmla="*/ 163269 w 1987075"/>
              <a:gd name="connsiteY185" fmla="*/ 1240215 h 1341521"/>
              <a:gd name="connsiteX186" fmla="*/ 163870 w 1987075"/>
              <a:gd name="connsiteY186" fmla="*/ 1238351 h 1341521"/>
              <a:gd name="connsiteX187" fmla="*/ 168442 w 1987075"/>
              <a:gd name="connsiteY187" fmla="*/ 1235884 h 1341521"/>
              <a:gd name="connsiteX188" fmla="*/ 171630 w 1987075"/>
              <a:gd name="connsiteY188" fmla="*/ 1235463 h 1341521"/>
              <a:gd name="connsiteX189" fmla="*/ 175120 w 1987075"/>
              <a:gd name="connsiteY189" fmla="*/ 1233658 h 1341521"/>
              <a:gd name="connsiteX190" fmla="*/ 181917 w 1987075"/>
              <a:gd name="connsiteY190" fmla="*/ 1234259 h 1341521"/>
              <a:gd name="connsiteX191" fmla="*/ 185106 w 1987075"/>
              <a:gd name="connsiteY191" fmla="*/ 1235402 h 1341521"/>
              <a:gd name="connsiteX192" fmla="*/ 186670 w 1987075"/>
              <a:gd name="connsiteY192" fmla="*/ 1235042 h 1341521"/>
              <a:gd name="connsiteX193" fmla="*/ 188234 w 1987075"/>
              <a:gd name="connsiteY193" fmla="*/ 1236847 h 1341521"/>
              <a:gd name="connsiteX194" fmla="*/ 187873 w 1987075"/>
              <a:gd name="connsiteY194" fmla="*/ 1238410 h 1341521"/>
              <a:gd name="connsiteX195" fmla="*/ 189798 w 1987075"/>
              <a:gd name="connsiteY195" fmla="*/ 1240035 h 1341521"/>
              <a:gd name="connsiteX196" fmla="*/ 195032 w 1987075"/>
              <a:gd name="connsiteY196" fmla="*/ 1242261 h 1341521"/>
              <a:gd name="connsiteX197" fmla="*/ 194671 w 1987075"/>
              <a:gd name="connsiteY197" fmla="*/ 1243945 h 1341521"/>
              <a:gd name="connsiteX198" fmla="*/ 193167 w 1987075"/>
              <a:gd name="connsiteY198" fmla="*/ 1245268 h 1341521"/>
              <a:gd name="connsiteX199" fmla="*/ 189377 w 1987075"/>
              <a:gd name="connsiteY199" fmla="*/ 1246953 h 1341521"/>
              <a:gd name="connsiteX200" fmla="*/ 189437 w 1987075"/>
              <a:gd name="connsiteY200" fmla="*/ 1249359 h 1341521"/>
              <a:gd name="connsiteX201" fmla="*/ 188655 w 1987075"/>
              <a:gd name="connsiteY201" fmla="*/ 1251284 h 1341521"/>
              <a:gd name="connsiteX202" fmla="*/ 185407 w 1987075"/>
              <a:gd name="connsiteY202" fmla="*/ 1251766 h 1341521"/>
              <a:gd name="connsiteX203" fmla="*/ 184685 w 1987075"/>
              <a:gd name="connsiteY203" fmla="*/ 1252367 h 1341521"/>
              <a:gd name="connsiteX204" fmla="*/ 180774 w 1987075"/>
              <a:gd name="connsiteY204" fmla="*/ 1252427 h 1341521"/>
              <a:gd name="connsiteX205" fmla="*/ 179210 w 1987075"/>
              <a:gd name="connsiteY205" fmla="*/ 1253330 h 1341521"/>
              <a:gd name="connsiteX206" fmla="*/ 173315 w 1987075"/>
              <a:gd name="connsiteY206" fmla="*/ 1253510 h 1341521"/>
              <a:gd name="connsiteX207" fmla="*/ 172834 w 1987075"/>
              <a:gd name="connsiteY207" fmla="*/ 1254533 h 1341521"/>
              <a:gd name="connsiteX208" fmla="*/ 168562 w 1987075"/>
              <a:gd name="connsiteY208" fmla="*/ 1254112 h 1341521"/>
              <a:gd name="connsiteX209" fmla="*/ 164652 w 1987075"/>
              <a:gd name="connsiteY209" fmla="*/ 1254112 h 1341521"/>
              <a:gd name="connsiteX210" fmla="*/ 160862 w 1987075"/>
              <a:gd name="connsiteY210" fmla="*/ 1255556 h 1341521"/>
              <a:gd name="connsiteX211" fmla="*/ 161163 w 1987075"/>
              <a:gd name="connsiteY211" fmla="*/ 1256398 h 1341521"/>
              <a:gd name="connsiteX212" fmla="*/ 159479 w 1987075"/>
              <a:gd name="connsiteY212" fmla="*/ 1256939 h 1341521"/>
              <a:gd name="connsiteX213" fmla="*/ 158697 w 1987075"/>
              <a:gd name="connsiteY213" fmla="*/ 1259165 h 1341521"/>
              <a:gd name="connsiteX214" fmla="*/ 157313 w 1987075"/>
              <a:gd name="connsiteY214" fmla="*/ 1257842 h 1341521"/>
              <a:gd name="connsiteX215" fmla="*/ 157012 w 1987075"/>
              <a:gd name="connsiteY215" fmla="*/ 1260248 h 1341521"/>
              <a:gd name="connsiteX216" fmla="*/ 155207 w 1987075"/>
              <a:gd name="connsiteY216" fmla="*/ 1260549 h 1341521"/>
              <a:gd name="connsiteX217" fmla="*/ 151177 w 1987075"/>
              <a:gd name="connsiteY217" fmla="*/ 1263015 h 1341521"/>
              <a:gd name="connsiteX218" fmla="*/ 150034 w 1987075"/>
              <a:gd name="connsiteY218" fmla="*/ 1264399 h 1341521"/>
              <a:gd name="connsiteX219" fmla="*/ 147627 w 1987075"/>
              <a:gd name="connsiteY219" fmla="*/ 1265120 h 1341521"/>
              <a:gd name="connsiteX220" fmla="*/ 147267 w 1987075"/>
              <a:gd name="connsiteY220" fmla="*/ 1263918 h 1341521"/>
              <a:gd name="connsiteX221" fmla="*/ 146063 w 1987075"/>
              <a:gd name="connsiteY221" fmla="*/ 1264338 h 1341521"/>
              <a:gd name="connsiteX222" fmla="*/ 143296 w 1987075"/>
              <a:gd name="connsiteY222" fmla="*/ 1263977 h 1341521"/>
              <a:gd name="connsiteX223" fmla="*/ 138724 w 1987075"/>
              <a:gd name="connsiteY223" fmla="*/ 1266685 h 1341521"/>
              <a:gd name="connsiteX224" fmla="*/ 136679 w 1987075"/>
              <a:gd name="connsiteY224" fmla="*/ 1266865 h 1341521"/>
              <a:gd name="connsiteX225" fmla="*/ 135355 w 1987075"/>
              <a:gd name="connsiteY225" fmla="*/ 1266263 h 1341521"/>
              <a:gd name="connsiteX226" fmla="*/ 134152 w 1987075"/>
              <a:gd name="connsiteY226" fmla="*/ 1267467 h 1341521"/>
              <a:gd name="connsiteX227" fmla="*/ 132768 w 1987075"/>
              <a:gd name="connsiteY227" fmla="*/ 1265782 h 1341521"/>
              <a:gd name="connsiteX228" fmla="*/ 131204 w 1987075"/>
              <a:gd name="connsiteY228" fmla="*/ 1266745 h 1341521"/>
              <a:gd name="connsiteX229" fmla="*/ 132167 w 1987075"/>
              <a:gd name="connsiteY229" fmla="*/ 1268790 h 1341521"/>
              <a:gd name="connsiteX230" fmla="*/ 131806 w 1987075"/>
              <a:gd name="connsiteY230" fmla="*/ 1269632 h 1341521"/>
              <a:gd name="connsiteX231" fmla="*/ 130362 w 1987075"/>
              <a:gd name="connsiteY231" fmla="*/ 1269332 h 1341521"/>
              <a:gd name="connsiteX232" fmla="*/ 130122 w 1987075"/>
              <a:gd name="connsiteY232" fmla="*/ 1267467 h 1341521"/>
              <a:gd name="connsiteX233" fmla="*/ 127354 w 1987075"/>
              <a:gd name="connsiteY233" fmla="*/ 1267226 h 1341521"/>
              <a:gd name="connsiteX234" fmla="*/ 123564 w 1987075"/>
              <a:gd name="connsiteY234" fmla="*/ 1268670 h 1341521"/>
              <a:gd name="connsiteX235" fmla="*/ 119474 w 1987075"/>
              <a:gd name="connsiteY235" fmla="*/ 1268910 h 1341521"/>
              <a:gd name="connsiteX236" fmla="*/ 117909 w 1987075"/>
              <a:gd name="connsiteY236" fmla="*/ 1267888 h 1341521"/>
              <a:gd name="connsiteX237" fmla="*/ 115864 w 1987075"/>
              <a:gd name="connsiteY237" fmla="*/ 1269693 h 1341521"/>
              <a:gd name="connsiteX238" fmla="*/ 114902 w 1987075"/>
              <a:gd name="connsiteY238" fmla="*/ 1268971 h 1341521"/>
              <a:gd name="connsiteX239" fmla="*/ 187272 w 1987075"/>
              <a:gd name="connsiteY239" fmla="*/ 1256819 h 1341521"/>
              <a:gd name="connsiteX240" fmla="*/ 191663 w 1987075"/>
              <a:gd name="connsiteY240" fmla="*/ 1255556 h 1341521"/>
              <a:gd name="connsiteX241" fmla="*/ 195273 w 1987075"/>
              <a:gd name="connsiteY241" fmla="*/ 1253871 h 1341521"/>
              <a:gd name="connsiteX242" fmla="*/ 196295 w 1987075"/>
              <a:gd name="connsiteY242" fmla="*/ 1255074 h 1341521"/>
              <a:gd name="connsiteX243" fmla="*/ 197859 w 1987075"/>
              <a:gd name="connsiteY243" fmla="*/ 1254232 h 1341521"/>
              <a:gd name="connsiteX244" fmla="*/ 197378 w 1987075"/>
              <a:gd name="connsiteY244" fmla="*/ 1255917 h 1341521"/>
              <a:gd name="connsiteX245" fmla="*/ 198461 w 1987075"/>
              <a:gd name="connsiteY245" fmla="*/ 1255315 h 1341521"/>
              <a:gd name="connsiteX246" fmla="*/ 199845 w 1987075"/>
              <a:gd name="connsiteY246" fmla="*/ 1256638 h 1341521"/>
              <a:gd name="connsiteX247" fmla="*/ 199544 w 1987075"/>
              <a:gd name="connsiteY247" fmla="*/ 1254834 h 1341521"/>
              <a:gd name="connsiteX248" fmla="*/ 202371 w 1987075"/>
              <a:gd name="connsiteY248" fmla="*/ 1255435 h 1341521"/>
              <a:gd name="connsiteX249" fmla="*/ 202371 w 1987075"/>
              <a:gd name="connsiteY249" fmla="*/ 1256277 h 1341521"/>
              <a:gd name="connsiteX250" fmla="*/ 204777 w 1987075"/>
              <a:gd name="connsiteY250" fmla="*/ 1257120 h 1341521"/>
              <a:gd name="connsiteX251" fmla="*/ 203995 w 1987075"/>
              <a:gd name="connsiteY251" fmla="*/ 1255255 h 1341521"/>
              <a:gd name="connsiteX252" fmla="*/ 205680 w 1987075"/>
              <a:gd name="connsiteY252" fmla="*/ 1255195 h 1341521"/>
              <a:gd name="connsiteX253" fmla="*/ 207785 w 1987075"/>
              <a:gd name="connsiteY253" fmla="*/ 1253630 h 1341521"/>
              <a:gd name="connsiteX254" fmla="*/ 209410 w 1987075"/>
              <a:gd name="connsiteY254" fmla="*/ 1255375 h 1341521"/>
              <a:gd name="connsiteX255" fmla="*/ 209410 w 1987075"/>
              <a:gd name="connsiteY255" fmla="*/ 1257060 h 1341521"/>
              <a:gd name="connsiteX256" fmla="*/ 210372 w 1987075"/>
              <a:gd name="connsiteY256" fmla="*/ 1257240 h 1341521"/>
              <a:gd name="connsiteX257" fmla="*/ 210733 w 1987075"/>
              <a:gd name="connsiteY257" fmla="*/ 1254653 h 1341521"/>
              <a:gd name="connsiteX258" fmla="*/ 212478 w 1987075"/>
              <a:gd name="connsiteY258" fmla="*/ 1258864 h 1341521"/>
              <a:gd name="connsiteX259" fmla="*/ 213380 w 1987075"/>
              <a:gd name="connsiteY259" fmla="*/ 1257962 h 1341521"/>
              <a:gd name="connsiteX260" fmla="*/ 213019 w 1987075"/>
              <a:gd name="connsiteY260" fmla="*/ 1256217 h 1341521"/>
              <a:gd name="connsiteX261" fmla="*/ 213921 w 1987075"/>
              <a:gd name="connsiteY261" fmla="*/ 1254894 h 1341521"/>
              <a:gd name="connsiteX262" fmla="*/ 214944 w 1987075"/>
              <a:gd name="connsiteY262" fmla="*/ 1257300 h 1341521"/>
              <a:gd name="connsiteX263" fmla="*/ 215365 w 1987075"/>
              <a:gd name="connsiteY263" fmla="*/ 1256097 h 1341521"/>
              <a:gd name="connsiteX264" fmla="*/ 217170 w 1987075"/>
              <a:gd name="connsiteY264" fmla="*/ 1256277 h 1341521"/>
              <a:gd name="connsiteX265" fmla="*/ 215606 w 1987075"/>
              <a:gd name="connsiteY265" fmla="*/ 1254894 h 1341521"/>
              <a:gd name="connsiteX266" fmla="*/ 216689 w 1987075"/>
              <a:gd name="connsiteY266" fmla="*/ 1254232 h 1341521"/>
              <a:gd name="connsiteX267" fmla="*/ 220178 w 1987075"/>
              <a:gd name="connsiteY267" fmla="*/ 1256999 h 1341521"/>
              <a:gd name="connsiteX268" fmla="*/ 220840 w 1987075"/>
              <a:gd name="connsiteY268" fmla="*/ 1256518 h 1341521"/>
              <a:gd name="connsiteX269" fmla="*/ 222885 w 1987075"/>
              <a:gd name="connsiteY269" fmla="*/ 1256879 h 1341521"/>
              <a:gd name="connsiteX270" fmla="*/ 221802 w 1987075"/>
              <a:gd name="connsiteY270" fmla="*/ 1255556 h 1341521"/>
              <a:gd name="connsiteX271" fmla="*/ 223186 w 1987075"/>
              <a:gd name="connsiteY271" fmla="*/ 1255315 h 1341521"/>
              <a:gd name="connsiteX272" fmla="*/ 223426 w 1987075"/>
              <a:gd name="connsiteY272" fmla="*/ 1254292 h 1341521"/>
              <a:gd name="connsiteX273" fmla="*/ 222644 w 1987075"/>
              <a:gd name="connsiteY273" fmla="*/ 1252668 h 1341521"/>
              <a:gd name="connsiteX274" fmla="*/ 227457 w 1987075"/>
              <a:gd name="connsiteY274" fmla="*/ 1255977 h 1341521"/>
              <a:gd name="connsiteX275" fmla="*/ 228841 w 1987075"/>
              <a:gd name="connsiteY275" fmla="*/ 1254954 h 1341521"/>
              <a:gd name="connsiteX276" fmla="*/ 227036 w 1987075"/>
              <a:gd name="connsiteY276" fmla="*/ 1254232 h 1341521"/>
              <a:gd name="connsiteX277" fmla="*/ 227277 w 1987075"/>
              <a:gd name="connsiteY277" fmla="*/ 1253149 h 1341521"/>
              <a:gd name="connsiteX278" fmla="*/ 225712 w 1987075"/>
              <a:gd name="connsiteY278" fmla="*/ 1251525 h 1341521"/>
              <a:gd name="connsiteX279" fmla="*/ 226494 w 1987075"/>
              <a:gd name="connsiteY279" fmla="*/ 1250623 h 1341521"/>
              <a:gd name="connsiteX280" fmla="*/ 226013 w 1987075"/>
              <a:gd name="connsiteY280" fmla="*/ 1247374 h 1341521"/>
              <a:gd name="connsiteX281" fmla="*/ 226615 w 1987075"/>
              <a:gd name="connsiteY281" fmla="*/ 1246171 h 1341521"/>
              <a:gd name="connsiteX282" fmla="*/ 230224 w 1987075"/>
              <a:gd name="connsiteY282" fmla="*/ 1246351 h 1341521"/>
              <a:gd name="connsiteX283" fmla="*/ 232029 w 1987075"/>
              <a:gd name="connsiteY283" fmla="*/ 1248637 h 1341521"/>
              <a:gd name="connsiteX284" fmla="*/ 232089 w 1987075"/>
              <a:gd name="connsiteY284" fmla="*/ 1246833 h 1341521"/>
              <a:gd name="connsiteX285" fmla="*/ 233954 w 1987075"/>
              <a:gd name="connsiteY285" fmla="*/ 1248577 h 1341521"/>
              <a:gd name="connsiteX286" fmla="*/ 234375 w 1987075"/>
              <a:gd name="connsiteY286" fmla="*/ 1247013 h 1341521"/>
              <a:gd name="connsiteX287" fmla="*/ 232751 w 1987075"/>
              <a:gd name="connsiteY287" fmla="*/ 1245088 h 1341521"/>
              <a:gd name="connsiteX288" fmla="*/ 232751 w 1987075"/>
              <a:gd name="connsiteY288" fmla="*/ 1242862 h 1341521"/>
              <a:gd name="connsiteX289" fmla="*/ 233954 w 1987075"/>
              <a:gd name="connsiteY289" fmla="*/ 1241900 h 1341521"/>
              <a:gd name="connsiteX290" fmla="*/ 236842 w 1987075"/>
              <a:gd name="connsiteY290" fmla="*/ 1241659 h 1341521"/>
              <a:gd name="connsiteX291" fmla="*/ 241654 w 1987075"/>
              <a:gd name="connsiteY291" fmla="*/ 1243343 h 1341521"/>
              <a:gd name="connsiteX292" fmla="*/ 241353 w 1987075"/>
              <a:gd name="connsiteY292" fmla="*/ 1244547 h 1341521"/>
              <a:gd name="connsiteX293" fmla="*/ 241955 w 1987075"/>
              <a:gd name="connsiteY293" fmla="*/ 1247374 h 1341521"/>
              <a:gd name="connsiteX294" fmla="*/ 241714 w 1987075"/>
              <a:gd name="connsiteY294" fmla="*/ 1249780 h 1341521"/>
              <a:gd name="connsiteX295" fmla="*/ 243098 w 1987075"/>
              <a:gd name="connsiteY295" fmla="*/ 1248577 h 1341521"/>
              <a:gd name="connsiteX296" fmla="*/ 243880 w 1987075"/>
              <a:gd name="connsiteY296" fmla="*/ 1251886 h 1341521"/>
              <a:gd name="connsiteX297" fmla="*/ 244482 w 1987075"/>
              <a:gd name="connsiteY297" fmla="*/ 1249600 h 1341521"/>
              <a:gd name="connsiteX298" fmla="*/ 243820 w 1987075"/>
              <a:gd name="connsiteY298" fmla="*/ 1246712 h 1341521"/>
              <a:gd name="connsiteX299" fmla="*/ 244301 w 1987075"/>
              <a:gd name="connsiteY299" fmla="*/ 1245208 h 1341521"/>
              <a:gd name="connsiteX300" fmla="*/ 245324 w 1987075"/>
              <a:gd name="connsiteY300" fmla="*/ 1245449 h 1341521"/>
              <a:gd name="connsiteX301" fmla="*/ 247008 w 1987075"/>
              <a:gd name="connsiteY301" fmla="*/ 1247675 h 1341521"/>
              <a:gd name="connsiteX302" fmla="*/ 248332 w 1987075"/>
              <a:gd name="connsiteY302" fmla="*/ 1247314 h 1341521"/>
              <a:gd name="connsiteX303" fmla="*/ 246647 w 1987075"/>
              <a:gd name="connsiteY303" fmla="*/ 1246532 h 1341521"/>
              <a:gd name="connsiteX304" fmla="*/ 246166 w 1987075"/>
              <a:gd name="connsiteY304" fmla="*/ 1245208 h 1341521"/>
              <a:gd name="connsiteX305" fmla="*/ 247490 w 1987075"/>
              <a:gd name="connsiteY305" fmla="*/ 1245208 h 1341521"/>
              <a:gd name="connsiteX306" fmla="*/ 248753 w 1987075"/>
              <a:gd name="connsiteY306" fmla="*/ 1246171 h 1341521"/>
              <a:gd name="connsiteX307" fmla="*/ 250919 w 1987075"/>
              <a:gd name="connsiteY307" fmla="*/ 1247013 h 1341521"/>
              <a:gd name="connsiteX308" fmla="*/ 250317 w 1987075"/>
              <a:gd name="connsiteY308" fmla="*/ 1245810 h 1341521"/>
              <a:gd name="connsiteX309" fmla="*/ 244181 w 1987075"/>
              <a:gd name="connsiteY309" fmla="*/ 1242020 h 1341521"/>
              <a:gd name="connsiteX310" fmla="*/ 243399 w 1987075"/>
              <a:gd name="connsiteY310" fmla="*/ 1240576 h 1341521"/>
              <a:gd name="connsiteX311" fmla="*/ 241594 w 1987075"/>
              <a:gd name="connsiteY311" fmla="*/ 1239674 h 1341521"/>
              <a:gd name="connsiteX312" fmla="*/ 240391 w 1987075"/>
              <a:gd name="connsiteY312" fmla="*/ 1237749 h 1341521"/>
              <a:gd name="connsiteX313" fmla="*/ 237624 w 1987075"/>
              <a:gd name="connsiteY313" fmla="*/ 1238591 h 1341521"/>
              <a:gd name="connsiteX314" fmla="*/ 236842 w 1987075"/>
              <a:gd name="connsiteY314" fmla="*/ 1238110 h 1341521"/>
              <a:gd name="connsiteX315" fmla="*/ 236240 w 1987075"/>
              <a:gd name="connsiteY315" fmla="*/ 1235884 h 1341521"/>
              <a:gd name="connsiteX316" fmla="*/ 235037 w 1987075"/>
              <a:gd name="connsiteY316" fmla="*/ 1234440 h 1341521"/>
              <a:gd name="connsiteX317" fmla="*/ 235699 w 1987075"/>
              <a:gd name="connsiteY317" fmla="*/ 1232275 h 1341521"/>
              <a:gd name="connsiteX318" fmla="*/ 233292 w 1987075"/>
              <a:gd name="connsiteY318" fmla="*/ 1230650 h 1341521"/>
              <a:gd name="connsiteX319" fmla="*/ 234074 w 1987075"/>
              <a:gd name="connsiteY319" fmla="*/ 1228424 h 1341521"/>
              <a:gd name="connsiteX320" fmla="*/ 235578 w 1987075"/>
              <a:gd name="connsiteY320" fmla="*/ 1228545 h 1341521"/>
              <a:gd name="connsiteX321" fmla="*/ 236962 w 1987075"/>
              <a:gd name="connsiteY321" fmla="*/ 1227763 h 1341521"/>
              <a:gd name="connsiteX322" fmla="*/ 239669 w 1987075"/>
              <a:gd name="connsiteY322" fmla="*/ 1224935 h 1341521"/>
              <a:gd name="connsiteX323" fmla="*/ 241775 w 1987075"/>
              <a:gd name="connsiteY323" fmla="*/ 1224935 h 1341521"/>
              <a:gd name="connsiteX324" fmla="*/ 243760 w 1987075"/>
              <a:gd name="connsiteY324" fmla="*/ 1223431 h 1341521"/>
              <a:gd name="connsiteX325" fmla="*/ 245083 w 1987075"/>
              <a:gd name="connsiteY325" fmla="*/ 1224213 h 1341521"/>
              <a:gd name="connsiteX326" fmla="*/ 250197 w 1987075"/>
              <a:gd name="connsiteY326" fmla="*/ 1223371 h 1341521"/>
              <a:gd name="connsiteX327" fmla="*/ 252122 w 1987075"/>
              <a:gd name="connsiteY327" fmla="*/ 1224875 h 1341521"/>
              <a:gd name="connsiteX328" fmla="*/ 253325 w 1987075"/>
              <a:gd name="connsiteY328" fmla="*/ 1224153 h 1341521"/>
              <a:gd name="connsiteX329" fmla="*/ 255069 w 1987075"/>
              <a:gd name="connsiteY329" fmla="*/ 1224454 h 1341521"/>
              <a:gd name="connsiteX330" fmla="*/ 257175 w 1987075"/>
              <a:gd name="connsiteY330" fmla="*/ 1223973 h 1341521"/>
              <a:gd name="connsiteX331" fmla="*/ 258739 w 1987075"/>
              <a:gd name="connsiteY331" fmla="*/ 1225717 h 1341521"/>
              <a:gd name="connsiteX332" fmla="*/ 260724 w 1987075"/>
              <a:gd name="connsiteY332" fmla="*/ 1225055 h 1341521"/>
              <a:gd name="connsiteX333" fmla="*/ 262349 w 1987075"/>
              <a:gd name="connsiteY333" fmla="*/ 1226439 h 1341521"/>
              <a:gd name="connsiteX334" fmla="*/ 262710 w 1987075"/>
              <a:gd name="connsiteY334" fmla="*/ 1230229 h 1341521"/>
              <a:gd name="connsiteX335" fmla="*/ 260664 w 1987075"/>
              <a:gd name="connsiteY335" fmla="*/ 1230650 h 1341521"/>
              <a:gd name="connsiteX336" fmla="*/ 258980 w 1987075"/>
              <a:gd name="connsiteY336" fmla="*/ 1232335 h 1341521"/>
              <a:gd name="connsiteX337" fmla="*/ 259281 w 1987075"/>
              <a:gd name="connsiteY337" fmla="*/ 1235042 h 1341521"/>
              <a:gd name="connsiteX338" fmla="*/ 258077 w 1987075"/>
              <a:gd name="connsiteY338" fmla="*/ 1235884 h 1341521"/>
              <a:gd name="connsiteX339" fmla="*/ 258679 w 1987075"/>
              <a:gd name="connsiteY339" fmla="*/ 1236967 h 1341521"/>
              <a:gd name="connsiteX340" fmla="*/ 260183 w 1987075"/>
              <a:gd name="connsiteY340" fmla="*/ 1236185 h 1341521"/>
              <a:gd name="connsiteX341" fmla="*/ 260905 w 1987075"/>
              <a:gd name="connsiteY341" fmla="*/ 1236786 h 1341521"/>
              <a:gd name="connsiteX342" fmla="*/ 257897 w 1987075"/>
              <a:gd name="connsiteY342" fmla="*/ 1239914 h 1341521"/>
              <a:gd name="connsiteX343" fmla="*/ 261506 w 1987075"/>
              <a:gd name="connsiteY343" fmla="*/ 1238711 h 1341521"/>
              <a:gd name="connsiteX344" fmla="*/ 261326 w 1987075"/>
              <a:gd name="connsiteY344" fmla="*/ 1237147 h 1341521"/>
              <a:gd name="connsiteX345" fmla="*/ 262529 w 1987075"/>
              <a:gd name="connsiteY345" fmla="*/ 1236606 h 1341521"/>
              <a:gd name="connsiteX346" fmla="*/ 263131 w 1987075"/>
              <a:gd name="connsiteY346" fmla="*/ 1234861 h 1341521"/>
              <a:gd name="connsiteX347" fmla="*/ 265356 w 1987075"/>
              <a:gd name="connsiteY347" fmla="*/ 1234561 h 1341521"/>
              <a:gd name="connsiteX348" fmla="*/ 265356 w 1987075"/>
              <a:gd name="connsiteY348" fmla="*/ 1235402 h 1341521"/>
              <a:gd name="connsiteX349" fmla="*/ 263251 w 1987075"/>
              <a:gd name="connsiteY349" fmla="*/ 1236124 h 1341521"/>
              <a:gd name="connsiteX350" fmla="*/ 263070 w 1987075"/>
              <a:gd name="connsiteY350" fmla="*/ 1238110 h 1341521"/>
              <a:gd name="connsiteX351" fmla="*/ 268545 w 1987075"/>
              <a:gd name="connsiteY351" fmla="*/ 1236305 h 1341521"/>
              <a:gd name="connsiteX352" fmla="*/ 268545 w 1987075"/>
              <a:gd name="connsiteY352" fmla="*/ 1234982 h 1341521"/>
              <a:gd name="connsiteX353" fmla="*/ 269447 w 1987075"/>
              <a:gd name="connsiteY353" fmla="*/ 1233478 h 1341521"/>
              <a:gd name="connsiteX354" fmla="*/ 270049 w 1987075"/>
              <a:gd name="connsiteY354" fmla="*/ 1234681 h 1341521"/>
              <a:gd name="connsiteX355" fmla="*/ 271613 w 1987075"/>
              <a:gd name="connsiteY355" fmla="*/ 1231673 h 1341521"/>
              <a:gd name="connsiteX356" fmla="*/ 273718 w 1987075"/>
              <a:gd name="connsiteY356" fmla="*/ 1230470 h 1341521"/>
              <a:gd name="connsiteX357" fmla="*/ 274320 w 1987075"/>
              <a:gd name="connsiteY357" fmla="*/ 1232034 h 1341521"/>
              <a:gd name="connsiteX358" fmla="*/ 272214 w 1987075"/>
              <a:gd name="connsiteY358" fmla="*/ 1234019 h 1341521"/>
              <a:gd name="connsiteX359" fmla="*/ 272214 w 1987075"/>
              <a:gd name="connsiteY359" fmla="*/ 1235523 h 1341521"/>
              <a:gd name="connsiteX360" fmla="*/ 274260 w 1987075"/>
              <a:gd name="connsiteY360" fmla="*/ 1235763 h 1341521"/>
              <a:gd name="connsiteX361" fmla="*/ 275944 w 1987075"/>
              <a:gd name="connsiteY361" fmla="*/ 1235222 h 1341521"/>
              <a:gd name="connsiteX362" fmla="*/ 277328 w 1987075"/>
              <a:gd name="connsiteY362" fmla="*/ 1234019 h 1341521"/>
              <a:gd name="connsiteX363" fmla="*/ 277809 w 1987075"/>
              <a:gd name="connsiteY363" fmla="*/ 1235102 h 1341521"/>
              <a:gd name="connsiteX364" fmla="*/ 277569 w 1987075"/>
              <a:gd name="connsiteY364" fmla="*/ 1237749 h 1341521"/>
              <a:gd name="connsiteX365" fmla="*/ 276486 w 1987075"/>
              <a:gd name="connsiteY365" fmla="*/ 1239553 h 1341521"/>
              <a:gd name="connsiteX366" fmla="*/ 278651 w 1987075"/>
              <a:gd name="connsiteY366" fmla="*/ 1238110 h 1341521"/>
              <a:gd name="connsiteX367" fmla="*/ 279253 w 1987075"/>
              <a:gd name="connsiteY367" fmla="*/ 1238952 h 1341521"/>
              <a:gd name="connsiteX368" fmla="*/ 277689 w 1987075"/>
              <a:gd name="connsiteY368" fmla="*/ 1240997 h 1341521"/>
              <a:gd name="connsiteX369" fmla="*/ 276185 w 1987075"/>
              <a:gd name="connsiteY369" fmla="*/ 1240817 h 1341521"/>
              <a:gd name="connsiteX370" fmla="*/ 276426 w 1987075"/>
              <a:gd name="connsiteY370" fmla="*/ 1242261 h 1341521"/>
              <a:gd name="connsiteX371" fmla="*/ 273839 w 1987075"/>
              <a:gd name="connsiteY371" fmla="*/ 1242501 h 1341521"/>
              <a:gd name="connsiteX372" fmla="*/ 271854 w 1987075"/>
              <a:gd name="connsiteY372" fmla="*/ 1241478 h 1341521"/>
              <a:gd name="connsiteX373" fmla="*/ 271312 w 1987075"/>
              <a:gd name="connsiteY373" fmla="*/ 1240095 h 1341521"/>
              <a:gd name="connsiteX374" fmla="*/ 270289 w 1987075"/>
              <a:gd name="connsiteY374" fmla="*/ 1242140 h 1341521"/>
              <a:gd name="connsiteX375" fmla="*/ 267462 w 1987075"/>
              <a:gd name="connsiteY375" fmla="*/ 1243584 h 1341521"/>
              <a:gd name="connsiteX376" fmla="*/ 266139 w 1987075"/>
              <a:gd name="connsiteY376" fmla="*/ 1242982 h 1341521"/>
              <a:gd name="connsiteX377" fmla="*/ 266319 w 1987075"/>
              <a:gd name="connsiteY377" fmla="*/ 1244787 h 1341521"/>
              <a:gd name="connsiteX378" fmla="*/ 263552 w 1987075"/>
              <a:gd name="connsiteY378" fmla="*/ 1245449 h 1341521"/>
              <a:gd name="connsiteX379" fmla="*/ 261506 w 1987075"/>
              <a:gd name="connsiteY379" fmla="*/ 1244366 h 1341521"/>
              <a:gd name="connsiteX380" fmla="*/ 260905 w 1987075"/>
              <a:gd name="connsiteY380" fmla="*/ 1245629 h 1341521"/>
              <a:gd name="connsiteX381" fmla="*/ 262228 w 1987075"/>
              <a:gd name="connsiteY381" fmla="*/ 1246231 h 1341521"/>
              <a:gd name="connsiteX382" fmla="*/ 260905 w 1987075"/>
              <a:gd name="connsiteY382" fmla="*/ 1246953 h 1341521"/>
              <a:gd name="connsiteX383" fmla="*/ 255491 w 1987075"/>
              <a:gd name="connsiteY383" fmla="*/ 1246712 h 1341521"/>
              <a:gd name="connsiteX384" fmla="*/ 257897 w 1987075"/>
              <a:gd name="connsiteY384" fmla="*/ 1247915 h 1341521"/>
              <a:gd name="connsiteX385" fmla="*/ 255791 w 1987075"/>
              <a:gd name="connsiteY385" fmla="*/ 1249058 h 1341521"/>
              <a:gd name="connsiteX386" fmla="*/ 255912 w 1987075"/>
              <a:gd name="connsiteY386" fmla="*/ 1249841 h 1341521"/>
              <a:gd name="connsiteX387" fmla="*/ 257716 w 1987075"/>
              <a:gd name="connsiteY387" fmla="*/ 1249660 h 1341521"/>
              <a:gd name="connsiteX388" fmla="*/ 256333 w 1987075"/>
              <a:gd name="connsiteY388" fmla="*/ 1251766 h 1341521"/>
              <a:gd name="connsiteX389" fmla="*/ 257897 w 1987075"/>
              <a:gd name="connsiteY389" fmla="*/ 1251224 h 1341521"/>
              <a:gd name="connsiteX390" fmla="*/ 258679 w 1987075"/>
              <a:gd name="connsiteY390" fmla="*/ 1249600 h 1341521"/>
              <a:gd name="connsiteX391" fmla="*/ 259822 w 1987075"/>
              <a:gd name="connsiteY391" fmla="*/ 1249239 h 1341521"/>
              <a:gd name="connsiteX392" fmla="*/ 260905 w 1987075"/>
              <a:gd name="connsiteY392" fmla="*/ 1250081 h 1341521"/>
              <a:gd name="connsiteX393" fmla="*/ 262529 w 1987075"/>
              <a:gd name="connsiteY393" fmla="*/ 1248457 h 1341521"/>
              <a:gd name="connsiteX394" fmla="*/ 264996 w 1987075"/>
              <a:gd name="connsiteY394" fmla="*/ 1248156 h 1341521"/>
              <a:gd name="connsiteX395" fmla="*/ 264695 w 1987075"/>
              <a:gd name="connsiteY395" fmla="*/ 1250562 h 1341521"/>
              <a:gd name="connsiteX396" fmla="*/ 265778 w 1987075"/>
              <a:gd name="connsiteY396" fmla="*/ 1250863 h 1341521"/>
              <a:gd name="connsiteX397" fmla="*/ 267101 w 1987075"/>
              <a:gd name="connsiteY397" fmla="*/ 1248096 h 1341521"/>
              <a:gd name="connsiteX398" fmla="*/ 268605 w 1987075"/>
              <a:gd name="connsiteY398" fmla="*/ 1247494 h 1341521"/>
              <a:gd name="connsiteX399" fmla="*/ 269267 w 1987075"/>
              <a:gd name="connsiteY399" fmla="*/ 1249299 h 1341521"/>
              <a:gd name="connsiteX400" fmla="*/ 268966 w 1987075"/>
              <a:gd name="connsiteY400" fmla="*/ 1250743 h 1341521"/>
              <a:gd name="connsiteX401" fmla="*/ 267763 w 1987075"/>
              <a:gd name="connsiteY401" fmla="*/ 1251946 h 1341521"/>
              <a:gd name="connsiteX402" fmla="*/ 269808 w 1987075"/>
              <a:gd name="connsiteY402" fmla="*/ 1252608 h 1341521"/>
              <a:gd name="connsiteX403" fmla="*/ 270109 w 1987075"/>
              <a:gd name="connsiteY403" fmla="*/ 1255134 h 1341521"/>
              <a:gd name="connsiteX404" fmla="*/ 269146 w 1987075"/>
              <a:gd name="connsiteY404" fmla="*/ 1256157 h 1341521"/>
              <a:gd name="connsiteX405" fmla="*/ 265898 w 1987075"/>
              <a:gd name="connsiteY405" fmla="*/ 1255375 h 1341521"/>
              <a:gd name="connsiteX406" fmla="*/ 264334 w 1987075"/>
              <a:gd name="connsiteY406" fmla="*/ 1256157 h 1341521"/>
              <a:gd name="connsiteX407" fmla="*/ 262228 w 1987075"/>
              <a:gd name="connsiteY407" fmla="*/ 1254713 h 1341521"/>
              <a:gd name="connsiteX408" fmla="*/ 262589 w 1987075"/>
              <a:gd name="connsiteY408" fmla="*/ 1256037 h 1341521"/>
              <a:gd name="connsiteX409" fmla="*/ 261206 w 1987075"/>
              <a:gd name="connsiteY409" fmla="*/ 1255796 h 1341521"/>
              <a:gd name="connsiteX410" fmla="*/ 259641 w 1987075"/>
              <a:gd name="connsiteY410" fmla="*/ 1257120 h 1341521"/>
              <a:gd name="connsiteX411" fmla="*/ 257355 w 1987075"/>
              <a:gd name="connsiteY411" fmla="*/ 1254773 h 1341521"/>
              <a:gd name="connsiteX412" fmla="*/ 257055 w 1987075"/>
              <a:gd name="connsiteY412" fmla="*/ 1256458 h 1341521"/>
              <a:gd name="connsiteX413" fmla="*/ 255551 w 1987075"/>
              <a:gd name="connsiteY413" fmla="*/ 1254593 h 1341521"/>
              <a:gd name="connsiteX414" fmla="*/ 255491 w 1987075"/>
              <a:gd name="connsiteY414" fmla="*/ 1256277 h 1341521"/>
              <a:gd name="connsiteX415" fmla="*/ 254528 w 1987075"/>
              <a:gd name="connsiteY415" fmla="*/ 1256217 h 1341521"/>
              <a:gd name="connsiteX416" fmla="*/ 255551 w 1987075"/>
              <a:gd name="connsiteY416" fmla="*/ 1258744 h 1341521"/>
              <a:gd name="connsiteX417" fmla="*/ 255130 w 1987075"/>
              <a:gd name="connsiteY417" fmla="*/ 1260308 h 1341521"/>
              <a:gd name="connsiteX418" fmla="*/ 254648 w 1987075"/>
              <a:gd name="connsiteY418" fmla="*/ 1258203 h 1341521"/>
              <a:gd name="connsiteX419" fmla="*/ 253566 w 1987075"/>
              <a:gd name="connsiteY419" fmla="*/ 1257360 h 1341521"/>
              <a:gd name="connsiteX420" fmla="*/ 252723 w 1987075"/>
              <a:gd name="connsiteY420" fmla="*/ 1259646 h 1341521"/>
              <a:gd name="connsiteX421" fmla="*/ 251520 w 1987075"/>
              <a:gd name="connsiteY421" fmla="*/ 1260850 h 1341521"/>
              <a:gd name="connsiteX422" fmla="*/ 250317 w 1987075"/>
              <a:gd name="connsiteY422" fmla="*/ 1260368 h 1341521"/>
              <a:gd name="connsiteX423" fmla="*/ 250618 w 1987075"/>
              <a:gd name="connsiteY423" fmla="*/ 1262594 h 1341521"/>
              <a:gd name="connsiteX424" fmla="*/ 249234 w 1987075"/>
              <a:gd name="connsiteY424" fmla="*/ 1260007 h 1341521"/>
              <a:gd name="connsiteX425" fmla="*/ 249655 w 1987075"/>
              <a:gd name="connsiteY425" fmla="*/ 1258383 h 1341521"/>
              <a:gd name="connsiteX426" fmla="*/ 248813 w 1987075"/>
              <a:gd name="connsiteY426" fmla="*/ 1256699 h 1341521"/>
              <a:gd name="connsiteX427" fmla="*/ 248091 w 1987075"/>
              <a:gd name="connsiteY427" fmla="*/ 1257601 h 1341521"/>
              <a:gd name="connsiteX428" fmla="*/ 248512 w 1987075"/>
              <a:gd name="connsiteY428" fmla="*/ 1259165 h 1341521"/>
              <a:gd name="connsiteX429" fmla="*/ 247550 w 1987075"/>
              <a:gd name="connsiteY429" fmla="*/ 1262293 h 1341521"/>
              <a:gd name="connsiteX430" fmla="*/ 245264 w 1987075"/>
              <a:gd name="connsiteY430" fmla="*/ 1260128 h 1341521"/>
              <a:gd name="connsiteX431" fmla="*/ 244482 w 1987075"/>
              <a:gd name="connsiteY431" fmla="*/ 1260067 h 1341521"/>
              <a:gd name="connsiteX432" fmla="*/ 246768 w 1987075"/>
              <a:gd name="connsiteY432" fmla="*/ 1263256 h 1341521"/>
              <a:gd name="connsiteX433" fmla="*/ 245324 w 1987075"/>
              <a:gd name="connsiteY433" fmla="*/ 1264699 h 1341521"/>
              <a:gd name="connsiteX434" fmla="*/ 242557 w 1987075"/>
              <a:gd name="connsiteY434" fmla="*/ 1261511 h 1341521"/>
              <a:gd name="connsiteX435" fmla="*/ 242256 w 1987075"/>
              <a:gd name="connsiteY435" fmla="*/ 1257601 h 1341521"/>
              <a:gd name="connsiteX436" fmla="*/ 241474 w 1987075"/>
              <a:gd name="connsiteY436" fmla="*/ 1256879 h 1341521"/>
              <a:gd name="connsiteX437" fmla="*/ 241053 w 1987075"/>
              <a:gd name="connsiteY437" fmla="*/ 1258263 h 1341521"/>
              <a:gd name="connsiteX438" fmla="*/ 241714 w 1987075"/>
              <a:gd name="connsiteY438" fmla="*/ 1259646 h 1341521"/>
              <a:gd name="connsiteX439" fmla="*/ 240511 w 1987075"/>
              <a:gd name="connsiteY439" fmla="*/ 1261812 h 1341521"/>
              <a:gd name="connsiteX440" fmla="*/ 241714 w 1987075"/>
              <a:gd name="connsiteY440" fmla="*/ 1263075 h 1341521"/>
              <a:gd name="connsiteX441" fmla="*/ 241173 w 1987075"/>
              <a:gd name="connsiteY441" fmla="*/ 1264760 h 1341521"/>
              <a:gd name="connsiteX442" fmla="*/ 240090 w 1987075"/>
              <a:gd name="connsiteY442" fmla="*/ 1265000 h 1341521"/>
              <a:gd name="connsiteX443" fmla="*/ 240391 w 1987075"/>
              <a:gd name="connsiteY443" fmla="*/ 1266263 h 1341521"/>
              <a:gd name="connsiteX444" fmla="*/ 238526 w 1987075"/>
              <a:gd name="connsiteY444" fmla="*/ 1264579 h 1341521"/>
              <a:gd name="connsiteX445" fmla="*/ 238285 w 1987075"/>
              <a:gd name="connsiteY445" fmla="*/ 1263136 h 1341521"/>
              <a:gd name="connsiteX446" fmla="*/ 237263 w 1987075"/>
              <a:gd name="connsiteY446" fmla="*/ 1265903 h 1341521"/>
              <a:gd name="connsiteX447" fmla="*/ 235458 w 1987075"/>
              <a:gd name="connsiteY447" fmla="*/ 1262654 h 1341521"/>
              <a:gd name="connsiteX448" fmla="*/ 233834 w 1987075"/>
              <a:gd name="connsiteY448" fmla="*/ 1265061 h 1341521"/>
              <a:gd name="connsiteX449" fmla="*/ 234495 w 1987075"/>
              <a:gd name="connsiteY449" fmla="*/ 1262293 h 1341521"/>
              <a:gd name="connsiteX450" fmla="*/ 233232 w 1987075"/>
              <a:gd name="connsiteY450" fmla="*/ 1264338 h 1341521"/>
              <a:gd name="connsiteX451" fmla="*/ 231969 w 1987075"/>
              <a:gd name="connsiteY451" fmla="*/ 1263136 h 1341521"/>
              <a:gd name="connsiteX452" fmla="*/ 232931 w 1987075"/>
              <a:gd name="connsiteY452" fmla="*/ 1261812 h 1341521"/>
              <a:gd name="connsiteX453" fmla="*/ 230946 w 1987075"/>
              <a:gd name="connsiteY453" fmla="*/ 1261330 h 1341521"/>
              <a:gd name="connsiteX454" fmla="*/ 229984 w 1987075"/>
              <a:gd name="connsiteY454" fmla="*/ 1263436 h 1341521"/>
              <a:gd name="connsiteX455" fmla="*/ 228420 w 1987075"/>
              <a:gd name="connsiteY455" fmla="*/ 1262895 h 1341521"/>
              <a:gd name="connsiteX456" fmla="*/ 229863 w 1987075"/>
              <a:gd name="connsiteY456" fmla="*/ 1261812 h 1341521"/>
              <a:gd name="connsiteX457" fmla="*/ 228480 w 1987075"/>
              <a:gd name="connsiteY457" fmla="*/ 1260669 h 1341521"/>
              <a:gd name="connsiteX458" fmla="*/ 226675 w 1987075"/>
              <a:gd name="connsiteY458" fmla="*/ 1260669 h 1341521"/>
              <a:gd name="connsiteX459" fmla="*/ 225592 w 1987075"/>
              <a:gd name="connsiteY459" fmla="*/ 1262053 h 1341521"/>
              <a:gd name="connsiteX460" fmla="*/ 222765 w 1987075"/>
              <a:gd name="connsiteY460" fmla="*/ 1261812 h 1341521"/>
              <a:gd name="connsiteX461" fmla="*/ 221862 w 1987075"/>
              <a:gd name="connsiteY461" fmla="*/ 1260789 h 1341521"/>
              <a:gd name="connsiteX462" fmla="*/ 219636 w 1987075"/>
              <a:gd name="connsiteY462" fmla="*/ 1262233 h 1341521"/>
              <a:gd name="connsiteX463" fmla="*/ 217952 w 1987075"/>
              <a:gd name="connsiteY463" fmla="*/ 1261872 h 1341521"/>
              <a:gd name="connsiteX464" fmla="*/ 217050 w 1987075"/>
              <a:gd name="connsiteY464" fmla="*/ 1262594 h 1341521"/>
              <a:gd name="connsiteX465" fmla="*/ 213079 w 1987075"/>
              <a:gd name="connsiteY465" fmla="*/ 1262173 h 1341521"/>
              <a:gd name="connsiteX466" fmla="*/ 211395 w 1987075"/>
              <a:gd name="connsiteY466" fmla="*/ 1264579 h 1341521"/>
              <a:gd name="connsiteX467" fmla="*/ 208447 w 1987075"/>
              <a:gd name="connsiteY467" fmla="*/ 1263316 h 1341521"/>
              <a:gd name="connsiteX468" fmla="*/ 208206 w 1987075"/>
              <a:gd name="connsiteY468" fmla="*/ 1262534 h 1341521"/>
              <a:gd name="connsiteX469" fmla="*/ 206823 w 1987075"/>
              <a:gd name="connsiteY469" fmla="*/ 1263136 h 1341521"/>
              <a:gd name="connsiteX470" fmla="*/ 204296 w 1987075"/>
              <a:gd name="connsiteY470" fmla="*/ 1263015 h 1341521"/>
              <a:gd name="connsiteX471" fmla="*/ 203394 w 1987075"/>
              <a:gd name="connsiteY471" fmla="*/ 1264218 h 1341521"/>
              <a:gd name="connsiteX472" fmla="*/ 201108 w 1987075"/>
              <a:gd name="connsiteY472" fmla="*/ 1265422 h 1341521"/>
              <a:gd name="connsiteX473" fmla="*/ 200025 w 1987075"/>
              <a:gd name="connsiteY473" fmla="*/ 1266685 h 1341521"/>
              <a:gd name="connsiteX474" fmla="*/ 199183 w 1987075"/>
              <a:gd name="connsiteY474" fmla="*/ 1264639 h 1341521"/>
              <a:gd name="connsiteX475" fmla="*/ 198100 w 1987075"/>
              <a:gd name="connsiteY475" fmla="*/ 1264519 h 1341521"/>
              <a:gd name="connsiteX476" fmla="*/ 196055 w 1987075"/>
              <a:gd name="connsiteY476" fmla="*/ 1263075 h 1341521"/>
              <a:gd name="connsiteX477" fmla="*/ 194430 w 1987075"/>
              <a:gd name="connsiteY477" fmla="*/ 1265000 h 1341521"/>
              <a:gd name="connsiteX478" fmla="*/ 192806 w 1987075"/>
              <a:gd name="connsiteY478" fmla="*/ 1264760 h 1341521"/>
              <a:gd name="connsiteX479" fmla="*/ 192565 w 1987075"/>
              <a:gd name="connsiteY479" fmla="*/ 1263617 h 1341521"/>
              <a:gd name="connsiteX480" fmla="*/ 187452 w 1987075"/>
              <a:gd name="connsiteY480" fmla="*/ 1260187 h 1341521"/>
              <a:gd name="connsiteX481" fmla="*/ 187151 w 1987075"/>
              <a:gd name="connsiteY481" fmla="*/ 1258082 h 1341521"/>
              <a:gd name="connsiteX482" fmla="*/ 185828 w 1987075"/>
              <a:gd name="connsiteY482" fmla="*/ 1256638 h 1341521"/>
              <a:gd name="connsiteX483" fmla="*/ 187272 w 1987075"/>
              <a:gd name="connsiteY483" fmla="*/ 1256759 h 1341521"/>
              <a:gd name="connsiteX484" fmla="*/ 271432 w 1987075"/>
              <a:gd name="connsiteY484" fmla="*/ 1247976 h 1341521"/>
              <a:gd name="connsiteX485" fmla="*/ 274200 w 1987075"/>
              <a:gd name="connsiteY485" fmla="*/ 1247675 h 1341521"/>
              <a:gd name="connsiteX486" fmla="*/ 273478 w 1987075"/>
              <a:gd name="connsiteY486" fmla="*/ 1250081 h 1341521"/>
              <a:gd name="connsiteX487" fmla="*/ 274861 w 1987075"/>
              <a:gd name="connsiteY487" fmla="*/ 1249540 h 1341521"/>
              <a:gd name="connsiteX488" fmla="*/ 275884 w 1987075"/>
              <a:gd name="connsiteY488" fmla="*/ 1246532 h 1341521"/>
              <a:gd name="connsiteX489" fmla="*/ 277930 w 1987075"/>
              <a:gd name="connsiteY489" fmla="*/ 1246231 h 1341521"/>
              <a:gd name="connsiteX490" fmla="*/ 280095 w 1987075"/>
              <a:gd name="connsiteY490" fmla="*/ 1246833 h 1341521"/>
              <a:gd name="connsiteX491" fmla="*/ 281178 w 1987075"/>
              <a:gd name="connsiteY491" fmla="*/ 1246351 h 1341521"/>
              <a:gd name="connsiteX492" fmla="*/ 282141 w 1987075"/>
              <a:gd name="connsiteY492" fmla="*/ 1247735 h 1341521"/>
              <a:gd name="connsiteX493" fmla="*/ 279253 w 1987075"/>
              <a:gd name="connsiteY493" fmla="*/ 1248577 h 1341521"/>
              <a:gd name="connsiteX494" fmla="*/ 278651 w 1987075"/>
              <a:gd name="connsiteY494" fmla="*/ 1249780 h 1341521"/>
              <a:gd name="connsiteX495" fmla="*/ 279373 w 1987075"/>
              <a:gd name="connsiteY495" fmla="*/ 1250984 h 1341521"/>
              <a:gd name="connsiteX496" fmla="*/ 278892 w 1987075"/>
              <a:gd name="connsiteY496" fmla="*/ 1252247 h 1341521"/>
              <a:gd name="connsiteX497" fmla="*/ 274922 w 1987075"/>
              <a:gd name="connsiteY497" fmla="*/ 1251465 h 1341521"/>
              <a:gd name="connsiteX498" fmla="*/ 276065 w 1987075"/>
              <a:gd name="connsiteY498" fmla="*/ 1253691 h 1341521"/>
              <a:gd name="connsiteX499" fmla="*/ 274380 w 1987075"/>
              <a:gd name="connsiteY499" fmla="*/ 1254413 h 1341521"/>
              <a:gd name="connsiteX500" fmla="*/ 272515 w 1987075"/>
              <a:gd name="connsiteY500" fmla="*/ 1254533 h 1341521"/>
              <a:gd name="connsiteX501" fmla="*/ 272696 w 1987075"/>
              <a:gd name="connsiteY501" fmla="*/ 1255736 h 1341521"/>
              <a:gd name="connsiteX502" fmla="*/ 271071 w 1987075"/>
              <a:gd name="connsiteY502" fmla="*/ 1254533 h 1341521"/>
              <a:gd name="connsiteX503" fmla="*/ 271071 w 1987075"/>
              <a:gd name="connsiteY503" fmla="*/ 1252728 h 1341521"/>
              <a:gd name="connsiteX504" fmla="*/ 269748 w 1987075"/>
              <a:gd name="connsiteY504" fmla="*/ 1250923 h 1341521"/>
              <a:gd name="connsiteX505" fmla="*/ 271132 w 1987075"/>
              <a:gd name="connsiteY505" fmla="*/ 1247434 h 1341521"/>
              <a:gd name="connsiteX506" fmla="*/ 271432 w 1987075"/>
              <a:gd name="connsiteY506" fmla="*/ 1247976 h 1341521"/>
              <a:gd name="connsiteX507" fmla="*/ 282562 w 1987075"/>
              <a:gd name="connsiteY507" fmla="*/ 1235402 h 1341521"/>
              <a:gd name="connsiteX508" fmla="*/ 282562 w 1987075"/>
              <a:gd name="connsiteY508" fmla="*/ 1234801 h 1341521"/>
              <a:gd name="connsiteX509" fmla="*/ 285509 w 1987075"/>
              <a:gd name="connsiteY509" fmla="*/ 1236425 h 1341521"/>
              <a:gd name="connsiteX510" fmla="*/ 286412 w 1987075"/>
              <a:gd name="connsiteY510" fmla="*/ 1238471 h 1341521"/>
              <a:gd name="connsiteX511" fmla="*/ 285570 w 1987075"/>
              <a:gd name="connsiteY511" fmla="*/ 1238952 h 1341521"/>
              <a:gd name="connsiteX512" fmla="*/ 282622 w 1987075"/>
              <a:gd name="connsiteY512" fmla="*/ 1238471 h 1341521"/>
              <a:gd name="connsiteX513" fmla="*/ 280697 w 1987075"/>
              <a:gd name="connsiteY513" fmla="*/ 1237207 h 1341521"/>
              <a:gd name="connsiteX514" fmla="*/ 281178 w 1987075"/>
              <a:gd name="connsiteY514" fmla="*/ 1235042 h 1341521"/>
              <a:gd name="connsiteX515" fmla="*/ 282562 w 1987075"/>
              <a:gd name="connsiteY515" fmla="*/ 1235402 h 1341521"/>
              <a:gd name="connsiteX516" fmla="*/ 286532 w 1987075"/>
              <a:gd name="connsiteY516" fmla="*/ 1236245 h 1341521"/>
              <a:gd name="connsiteX517" fmla="*/ 287916 w 1987075"/>
              <a:gd name="connsiteY517" fmla="*/ 1236365 h 1341521"/>
              <a:gd name="connsiteX518" fmla="*/ 287495 w 1987075"/>
              <a:gd name="connsiteY518" fmla="*/ 1237688 h 1341521"/>
              <a:gd name="connsiteX519" fmla="*/ 286592 w 1987075"/>
              <a:gd name="connsiteY519" fmla="*/ 1236305 h 1341521"/>
              <a:gd name="connsiteX520" fmla="*/ 314145 w 1987075"/>
              <a:gd name="connsiteY520" fmla="*/ 1240275 h 1341521"/>
              <a:gd name="connsiteX521" fmla="*/ 314145 w 1987075"/>
              <a:gd name="connsiteY521" fmla="*/ 1241478 h 1341521"/>
              <a:gd name="connsiteX522" fmla="*/ 315468 w 1987075"/>
              <a:gd name="connsiteY522" fmla="*/ 1242501 h 1341521"/>
              <a:gd name="connsiteX523" fmla="*/ 314084 w 1987075"/>
              <a:gd name="connsiteY523" fmla="*/ 1243163 h 1341521"/>
              <a:gd name="connsiteX524" fmla="*/ 311377 w 1987075"/>
              <a:gd name="connsiteY524" fmla="*/ 1242862 h 1341521"/>
              <a:gd name="connsiteX525" fmla="*/ 311738 w 1987075"/>
              <a:gd name="connsiteY525" fmla="*/ 1241298 h 1341521"/>
              <a:gd name="connsiteX526" fmla="*/ 314145 w 1987075"/>
              <a:gd name="connsiteY526" fmla="*/ 1240275 h 1341521"/>
              <a:gd name="connsiteX527" fmla="*/ 319920 w 1987075"/>
              <a:gd name="connsiteY527" fmla="*/ 1240877 h 1341521"/>
              <a:gd name="connsiteX528" fmla="*/ 322326 w 1987075"/>
              <a:gd name="connsiteY528" fmla="*/ 1240576 h 1341521"/>
              <a:gd name="connsiteX529" fmla="*/ 323649 w 1987075"/>
              <a:gd name="connsiteY529" fmla="*/ 1241779 h 1341521"/>
              <a:gd name="connsiteX530" fmla="*/ 326657 w 1987075"/>
              <a:gd name="connsiteY530" fmla="*/ 1242621 h 1341521"/>
              <a:gd name="connsiteX531" fmla="*/ 327259 w 1987075"/>
              <a:gd name="connsiteY531" fmla="*/ 1245028 h 1341521"/>
              <a:gd name="connsiteX532" fmla="*/ 324853 w 1987075"/>
              <a:gd name="connsiteY532" fmla="*/ 1244486 h 1341521"/>
              <a:gd name="connsiteX533" fmla="*/ 324010 w 1987075"/>
              <a:gd name="connsiteY533" fmla="*/ 1246111 h 1341521"/>
              <a:gd name="connsiteX534" fmla="*/ 322928 w 1987075"/>
              <a:gd name="connsiteY534" fmla="*/ 1244968 h 1341521"/>
              <a:gd name="connsiteX535" fmla="*/ 322747 w 1987075"/>
              <a:gd name="connsiteY535" fmla="*/ 1243043 h 1341521"/>
              <a:gd name="connsiteX536" fmla="*/ 316671 w 1987075"/>
              <a:gd name="connsiteY536" fmla="*/ 1240877 h 1341521"/>
              <a:gd name="connsiteX537" fmla="*/ 316250 w 1987075"/>
              <a:gd name="connsiteY537" fmla="*/ 1240275 h 1341521"/>
              <a:gd name="connsiteX538" fmla="*/ 319860 w 1987075"/>
              <a:gd name="connsiteY538" fmla="*/ 1240877 h 1341521"/>
              <a:gd name="connsiteX539" fmla="*/ 331651 w 1987075"/>
              <a:gd name="connsiteY539" fmla="*/ 1241960 h 1341521"/>
              <a:gd name="connsiteX540" fmla="*/ 334177 w 1987075"/>
              <a:gd name="connsiteY540" fmla="*/ 1241839 h 1341521"/>
              <a:gd name="connsiteX541" fmla="*/ 336102 w 1987075"/>
              <a:gd name="connsiteY541" fmla="*/ 1242621 h 1341521"/>
              <a:gd name="connsiteX542" fmla="*/ 337305 w 1987075"/>
              <a:gd name="connsiteY542" fmla="*/ 1244246 h 1341521"/>
              <a:gd name="connsiteX543" fmla="*/ 338328 w 1987075"/>
              <a:gd name="connsiteY543" fmla="*/ 1243825 h 1341521"/>
              <a:gd name="connsiteX544" fmla="*/ 340494 w 1987075"/>
              <a:gd name="connsiteY544" fmla="*/ 1245028 h 1341521"/>
              <a:gd name="connsiteX545" fmla="*/ 339712 w 1987075"/>
              <a:gd name="connsiteY545" fmla="*/ 1243163 h 1341521"/>
              <a:gd name="connsiteX546" fmla="*/ 341276 w 1987075"/>
              <a:gd name="connsiteY546" fmla="*/ 1244065 h 1341521"/>
              <a:gd name="connsiteX547" fmla="*/ 342900 w 1987075"/>
              <a:gd name="connsiteY547" fmla="*/ 1244306 h 1341521"/>
              <a:gd name="connsiteX548" fmla="*/ 342900 w 1987075"/>
              <a:gd name="connsiteY548" fmla="*/ 1246291 h 1341521"/>
              <a:gd name="connsiteX549" fmla="*/ 340133 w 1987075"/>
              <a:gd name="connsiteY549" fmla="*/ 1248697 h 1341521"/>
              <a:gd name="connsiteX550" fmla="*/ 338809 w 1987075"/>
              <a:gd name="connsiteY550" fmla="*/ 1247915 h 1341521"/>
              <a:gd name="connsiteX551" fmla="*/ 336042 w 1987075"/>
              <a:gd name="connsiteY551" fmla="*/ 1247976 h 1341521"/>
              <a:gd name="connsiteX552" fmla="*/ 334237 w 1987075"/>
              <a:gd name="connsiteY552" fmla="*/ 1247073 h 1341521"/>
              <a:gd name="connsiteX553" fmla="*/ 332433 w 1987075"/>
              <a:gd name="connsiteY553" fmla="*/ 1244968 h 1341521"/>
              <a:gd name="connsiteX554" fmla="*/ 331229 w 1987075"/>
              <a:gd name="connsiteY554" fmla="*/ 1245088 h 1341521"/>
              <a:gd name="connsiteX555" fmla="*/ 328823 w 1987075"/>
              <a:gd name="connsiteY555" fmla="*/ 1243283 h 1341521"/>
              <a:gd name="connsiteX556" fmla="*/ 329906 w 1987075"/>
              <a:gd name="connsiteY556" fmla="*/ 1241779 h 1341521"/>
              <a:gd name="connsiteX557" fmla="*/ 331651 w 1987075"/>
              <a:gd name="connsiteY557" fmla="*/ 1241960 h 1341521"/>
              <a:gd name="connsiteX558" fmla="*/ 291585 w 1987075"/>
              <a:gd name="connsiteY558" fmla="*/ 1224514 h 1341521"/>
              <a:gd name="connsiteX559" fmla="*/ 291886 w 1987075"/>
              <a:gd name="connsiteY559" fmla="*/ 1222830 h 1341521"/>
              <a:gd name="connsiteX560" fmla="*/ 294894 w 1987075"/>
              <a:gd name="connsiteY560" fmla="*/ 1222649 h 1341521"/>
              <a:gd name="connsiteX561" fmla="*/ 297601 w 1987075"/>
              <a:gd name="connsiteY561" fmla="*/ 1221205 h 1341521"/>
              <a:gd name="connsiteX562" fmla="*/ 299887 w 1987075"/>
              <a:gd name="connsiteY562" fmla="*/ 1222649 h 1341521"/>
              <a:gd name="connsiteX563" fmla="*/ 302474 w 1987075"/>
              <a:gd name="connsiteY563" fmla="*/ 1223672 h 1341521"/>
              <a:gd name="connsiteX564" fmla="*/ 301271 w 1987075"/>
              <a:gd name="connsiteY564" fmla="*/ 1226078 h 1341521"/>
              <a:gd name="connsiteX565" fmla="*/ 302775 w 1987075"/>
              <a:gd name="connsiteY565" fmla="*/ 1228124 h 1341521"/>
              <a:gd name="connsiteX566" fmla="*/ 304640 w 1987075"/>
              <a:gd name="connsiteY566" fmla="*/ 1226920 h 1341521"/>
              <a:gd name="connsiteX567" fmla="*/ 306625 w 1987075"/>
              <a:gd name="connsiteY567" fmla="*/ 1229447 h 1341521"/>
              <a:gd name="connsiteX568" fmla="*/ 306805 w 1987075"/>
              <a:gd name="connsiteY568" fmla="*/ 1230650 h 1341521"/>
              <a:gd name="connsiteX569" fmla="*/ 305241 w 1987075"/>
              <a:gd name="connsiteY569" fmla="*/ 1231192 h 1341521"/>
              <a:gd name="connsiteX570" fmla="*/ 303076 w 1987075"/>
              <a:gd name="connsiteY570" fmla="*/ 1230349 h 1341521"/>
              <a:gd name="connsiteX571" fmla="*/ 303136 w 1987075"/>
              <a:gd name="connsiteY571" fmla="*/ 1231131 h 1341521"/>
              <a:gd name="connsiteX572" fmla="*/ 305722 w 1987075"/>
              <a:gd name="connsiteY572" fmla="*/ 1233297 h 1341521"/>
              <a:gd name="connsiteX573" fmla="*/ 308550 w 1987075"/>
              <a:gd name="connsiteY573" fmla="*/ 1233297 h 1341521"/>
              <a:gd name="connsiteX574" fmla="*/ 307768 w 1987075"/>
              <a:gd name="connsiteY574" fmla="*/ 1235704 h 1341521"/>
              <a:gd name="connsiteX575" fmla="*/ 306023 w 1987075"/>
              <a:gd name="connsiteY575" fmla="*/ 1235402 h 1341521"/>
              <a:gd name="connsiteX576" fmla="*/ 302835 w 1987075"/>
              <a:gd name="connsiteY576" fmla="*/ 1236245 h 1341521"/>
              <a:gd name="connsiteX577" fmla="*/ 302354 w 1987075"/>
              <a:gd name="connsiteY577" fmla="*/ 1235343 h 1341521"/>
              <a:gd name="connsiteX578" fmla="*/ 299947 w 1987075"/>
              <a:gd name="connsiteY578" fmla="*/ 1233899 h 1341521"/>
              <a:gd name="connsiteX579" fmla="*/ 298925 w 1987075"/>
              <a:gd name="connsiteY579" fmla="*/ 1235704 h 1341521"/>
              <a:gd name="connsiteX580" fmla="*/ 297300 w 1987075"/>
              <a:gd name="connsiteY580" fmla="*/ 1236666 h 1341521"/>
              <a:gd name="connsiteX581" fmla="*/ 296217 w 1987075"/>
              <a:gd name="connsiteY581" fmla="*/ 1236064 h 1341521"/>
              <a:gd name="connsiteX582" fmla="*/ 296939 w 1987075"/>
              <a:gd name="connsiteY582" fmla="*/ 1234741 h 1341521"/>
              <a:gd name="connsiteX583" fmla="*/ 295736 w 1987075"/>
              <a:gd name="connsiteY583" fmla="*/ 1233538 h 1341521"/>
              <a:gd name="connsiteX584" fmla="*/ 294353 w 1987075"/>
              <a:gd name="connsiteY584" fmla="*/ 1233718 h 1341521"/>
              <a:gd name="connsiteX585" fmla="*/ 293510 w 1987075"/>
              <a:gd name="connsiteY585" fmla="*/ 1232335 h 1341521"/>
              <a:gd name="connsiteX586" fmla="*/ 292608 w 1987075"/>
              <a:gd name="connsiteY586" fmla="*/ 1233297 h 1341521"/>
              <a:gd name="connsiteX587" fmla="*/ 289600 w 1987075"/>
              <a:gd name="connsiteY587" fmla="*/ 1233237 h 1341521"/>
              <a:gd name="connsiteX588" fmla="*/ 290382 w 1987075"/>
              <a:gd name="connsiteY588" fmla="*/ 1231071 h 1341521"/>
              <a:gd name="connsiteX589" fmla="*/ 289179 w 1987075"/>
              <a:gd name="connsiteY589" fmla="*/ 1228665 h 1341521"/>
              <a:gd name="connsiteX590" fmla="*/ 288878 w 1987075"/>
              <a:gd name="connsiteY590" fmla="*/ 1226379 h 1341521"/>
              <a:gd name="connsiteX591" fmla="*/ 290382 w 1987075"/>
              <a:gd name="connsiteY591" fmla="*/ 1224574 h 1341521"/>
              <a:gd name="connsiteX592" fmla="*/ 291585 w 1987075"/>
              <a:gd name="connsiteY592" fmla="*/ 1224574 h 1341521"/>
              <a:gd name="connsiteX593" fmla="*/ 314566 w 1987075"/>
              <a:gd name="connsiteY593" fmla="*/ 1222288 h 1341521"/>
              <a:gd name="connsiteX594" fmla="*/ 315167 w 1987075"/>
              <a:gd name="connsiteY594" fmla="*/ 1221386 h 1341521"/>
              <a:gd name="connsiteX595" fmla="*/ 316731 w 1987075"/>
              <a:gd name="connsiteY595" fmla="*/ 1221807 h 1341521"/>
              <a:gd name="connsiteX596" fmla="*/ 317694 w 1987075"/>
              <a:gd name="connsiteY596" fmla="*/ 1223311 h 1341521"/>
              <a:gd name="connsiteX597" fmla="*/ 318476 w 1987075"/>
              <a:gd name="connsiteY597" fmla="*/ 1222589 h 1341521"/>
              <a:gd name="connsiteX598" fmla="*/ 321123 w 1987075"/>
              <a:gd name="connsiteY598" fmla="*/ 1222950 h 1341521"/>
              <a:gd name="connsiteX599" fmla="*/ 322687 w 1987075"/>
              <a:gd name="connsiteY599" fmla="*/ 1223973 h 1341521"/>
              <a:gd name="connsiteX600" fmla="*/ 322146 w 1987075"/>
              <a:gd name="connsiteY600" fmla="*/ 1224815 h 1341521"/>
              <a:gd name="connsiteX601" fmla="*/ 320882 w 1987075"/>
              <a:gd name="connsiteY601" fmla="*/ 1224213 h 1341521"/>
              <a:gd name="connsiteX602" fmla="*/ 319920 w 1987075"/>
              <a:gd name="connsiteY602" fmla="*/ 1225356 h 1341521"/>
              <a:gd name="connsiteX603" fmla="*/ 317874 w 1987075"/>
              <a:gd name="connsiteY603" fmla="*/ 1225356 h 1341521"/>
              <a:gd name="connsiteX604" fmla="*/ 317453 w 1987075"/>
              <a:gd name="connsiteY604" fmla="*/ 1226860 h 1341521"/>
              <a:gd name="connsiteX605" fmla="*/ 318476 w 1987075"/>
              <a:gd name="connsiteY605" fmla="*/ 1227221 h 1341521"/>
              <a:gd name="connsiteX606" fmla="*/ 317393 w 1987075"/>
              <a:gd name="connsiteY606" fmla="*/ 1228605 h 1341521"/>
              <a:gd name="connsiteX607" fmla="*/ 322206 w 1987075"/>
              <a:gd name="connsiteY607" fmla="*/ 1231252 h 1341521"/>
              <a:gd name="connsiteX608" fmla="*/ 323529 w 1987075"/>
              <a:gd name="connsiteY608" fmla="*/ 1231192 h 1341521"/>
              <a:gd name="connsiteX609" fmla="*/ 324131 w 1987075"/>
              <a:gd name="connsiteY609" fmla="*/ 1232635 h 1341521"/>
              <a:gd name="connsiteX610" fmla="*/ 322627 w 1987075"/>
              <a:gd name="connsiteY610" fmla="*/ 1234019 h 1341521"/>
              <a:gd name="connsiteX611" fmla="*/ 319198 w 1987075"/>
              <a:gd name="connsiteY611" fmla="*/ 1232395 h 1341521"/>
              <a:gd name="connsiteX612" fmla="*/ 318717 w 1987075"/>
              <a:gd name="connsiteY612" fmla="*/ 1233959 h 1341521"/>
              <a:gd name="connsiteX613" fmla="*/ 315829 w 1987075"/>
              <a:gd name="connsiteY613" fmla="*/ 1233839 h 1341521"/>
              <a:gd name="connsiteX614" fmla="*/ 314445 w 1987075"/>
              <a:gd name="connsiteY614" fmla="*/ 1234500 h 1341521"/>
              <a:gd name="connsiteX615" fmla="*/ 315227 w 1987075"/>
              <a:gd name="connsiteY615" fmla="*/ 1235222 h 1341521"/>
              <a:gd name="connsiteX616" fmla="*/ 314205 w 1987075"/>
              <a:gd name="connsiteY616" fmla="*/ 1236245 h 1341521"/>
              <a:gd name="connsiteX617" fmla="*/ 311618 w 1987075"/>
              <a:gd name="connsiteY617" fmla="*/ 1235282 h 1341521"/>
              <a:gd name="connsiteX618" fmla="*/ 310836 w 1987075"/>
              <a:gd name="connsiteY618" fmla="*/ 1232876 h 1341521"/>
              <a:gd name="connsiteX619" fmla="*/ 313483 w 1987075"/>
              <a:gd name="connsiteY619" fmla="*/ 1231733 h 1341521"/>
              <a:gd name="connsiteX620" fmla="*/ 313723 w 1987075"/>
              <a:gd name="connsiteY620" fmla="*/ 1230710 h 1341521"/>
              <a:gd name="connsiteX621" fmla="*/ 312520 w 1987075"/>
              <a:gd name="connsiteY621" fmla="*/ 1228665 h 1341521"/>
              <a:gd name="connsiteX622" fmla="*/ 315889 w 1987075"/>
              <a:gd name="connsiteY622" fmla="*/ 1227221 h 1341521"/>
              <a:gd name="connsiteX623" fmla="*/ 314987 w 1987075"/>
              <a:gd name="connsiteY623" fmla="*/ 1225416 h 1341521"/>
              <a:gd name="connsiteX624" fmla="*/ 313302 w 1987075"/>
              <a:gd name="connsiteY624" fmla="*/ 1226198 h 1341521"/>
              <a:gd name="connsiteX625" fmla="*/ 312099 w 1987075"/>
              <a:gd name="connsiteY625" fmla="*/ 1225597 h 1341521"/>
              <a:gd name="connsiteX626" fmla="*/ 311678 w 1987075"/>
              <a:gd name="connsiteY626" fmla="*/ 1224273 h 1341521"/>
              <a:gd name="connsiteX627" fmla="*/ 312821 w 1987075"/>
              <a:gd name="connsiteY627" fmla="*/ 1222769 h 1341521"/>
              <a:gd name="connsiteX628" fmla="*/ 314626 w 1987075"/>
              <a:gd name="connsiteY628" fmla="*/ 1222288 h 1341521"/>
              <a:gd name="connsiteX629" fmla="*/ 348735 w 1987075"/>
              <a:gd name="connsiteY629" fmla="*/ 1240335 h 1341521"/>
              <a:gd name="connsiteX630" fmla="*/ 350239 w 1987075"/>
              <a:gd name="connsiteY630" fmla="*/ 1239794 h 1341521"/>
              <a:gd name="connsiteX631" fmla="*/ 352886 w 1987075"/>
              <a:gd name="connsiteY631" fmla="*/ 1240335 h 1341521"/>
              <a:gd name="connsiteX632" fmla="*/ 352706 w 1987075"/>
              <a:gd name="connsiteY632" fmla="*/ 1241358 h 1341521"/>
              <a:gd name="connsiteX633" fmla="*/ 350360 w 1987075"/>
              <a:gd name="connsiteY633" fmla="*/ 1240757 h 1341521"/>
              <a:gd name="connsiteX634" fmla="*/ 347652 w 1987075"/>
              <a:gd name="connsiteY634" fmla="*/ 1241298 h 1341521"/>
              <a:gd name="connsiteX635" fmla="*/ 346750 w 1987075"/>
              <a:gd name="connsiteY635" fmla="*/ 1240576 h 1341521"/>
              <a:gd name="connsiteX636" fmla="*/ 348795 w 1987075"/>
              <a:gd name="connsiteY636" fmla="*/ 1240335 h 1341521"/>
              <a:gd name="connsiteX637" fmla="*/ 461531 w 1987075"/>
              <a:gd name="connsiteY637" fmla="*/ 1263376 h 1341521"/>
              <a:gd name="connsiteX638" fmla="*/ 459245 w 1987075"/>
              <a:gd name="connsiteY638" fmla="*/ 1262534 h 1341521"/>
              <a:gd name="connsiteX639" fmla="*/ 460990 w 1987075"/>
              <a:gd name="connsiteY639" fmla="*/ 1262534 h 1341521"/>
              <a:gd name="connsiteX640" fmla="*/ 461531 w 1987075"/>
              <a:gd name="connsiteY640" fmla="*/ 1263376 h 1341521"/>
              <a:gd name="connsiteX641" fmla="*/ 465141 w 1987075"/>
              <a:gd name="connsiteY641" fmla="*/ 1260970 h 1341521"/>
              <a:gd name="connsiteX642" fmla="*/ 464780 w 1987075"/>
              <a:gd name="connsiteY642" fmla="*/ 1262775 h 1341521"/>
              <a:gd name="connsiteX643" fmla="*/ 466825 w 1987075"/>
              <a:gd name="connsiteY643" fmla="*/ 1263015 h 1341521"/>
              <a:gd name="connsiteX644" fmla="*/ 465021 w 1987075"/>
              <a:gd name="connsiteY644" fmla="*/ 1264338 h 1341521"/>
              <a:gd name="connsiteX645" fmla="*/ 463216 w 1987075"/>
              <a:gd name="connsiteY645" fmla="*/ 1263557 h 1341521"/>
              <a:gd name="connsiteX646" fmla="*/ 462374 w 1987075"/>
              <a:gd name="connsiteY646" fmla="*/ 1262353 h 1341521"/>
              <a:gd name="connsiteX647" fmla="*/ 462374 w 1987075"/>
              <a:gd name="connsiteY647" fmla="*/ 1259285 h 1341521"/>
              <a:gd name="connsiteX648" fmla="*/ 465201 w 1987075"/>
              <a:gd name="connsiteY648" fmla="*/ 1261030 h 1341521"/>
              <a:gd name="connsiteX649" fmla="*/ 447154 w 1987075"/>
              <a:gd name="connsiteY649" fmla="*/ 1251284 h 1341521"/>
              <a:gd name="connsiteX650" fmla="*/ 448176 w 1987075"/>
              <a:gd name="connsiteY650" fmla="*/ 1251044 h 1341521"/>
              <a:gd name="connsiteX651" fmla="*/ 447394 w 1987075"/>
              <a:gd name="connsiteY651" fmla="*/ 1249660 h 1341521"/>
              <a:gd name="connsiteX652" fmla="*/ 449319 w 1987075"/>
              <a:gd name="connsiteY652" fmla="*/ 1249058 h 1341521"/>
              <a:gd name="connsiteX653" fmla="*/ 454553 w 1987075"/>
              <a:gd name="connsiteY653" fmla="*/ 1253450 h 1341521"/>
              <a:gd name="connsiteX654" fmla="*/ 455877 w 1987075"/>
              <a:gd name="connsiteY654" fmla="*/ 1255195 h 1341521"/>
              <a:gd name="connsiteX655" fmla="*/ 456719 w 1987075"/>
              <a:gd name="connsiteY655" fmla="*/ 1254473 h 1341521"/>
              <a:gd name="connsiteX656" fmla="*/ 458463 w 1987075"/>
              <a:gd name="connsiteY656" fmla="*/ 1258203 h 1341521"/>
              <a:gd name="connsiteX657" fmla="*/ 458884 w 1987075"/>
              <a:gd name="connsiteY657" fmla="*/ 1261030 h 1341521"/>
              <a:gd name="connsiteX658" fmla="*/ 458163 w 1987075"/>
              <a:gd name="connsiteY658" fmla="*/ 1261330 h 1341521"/>
              <a:gd name="connsiteX659" fmla="*/ 455816 w 1987075"/>
              <a:gd name="connsiteY659" fmla="*/ 1258924 h 1341521"/>
              <a:gd name="connsiteX660" fmla="*/ 454914 w 1987075"/>
              <a:gd name="connsiteY660" fmla="*/ 1259947 h 1341521"/>
              <a:gd name="connsiteX661" fmla="*/ 453831 w 1987075"/>
              <a:gd name="connsiteY661" fmla="*/ 1258744 h 1341521"/>
              <a:gd name="connsiteX662" fmla="*/ 452628 w 1987075"/>
              <a:gd name="connsiteY662" fmla="*/ 1259165 h 1341521"/>
              <a:gd name="connsiteX663" fmla="*/ 450101 w 1987075"/>
              <a:gd name="connsiteY663" fmla="*/ 1256999 h 1341521"/>
              <a:gd name="connsiteX664" fmla="*/ 447093 w 1987075"/>
              <a:gd name="connsiteY664" fmla="*/ 1258203 h 1341521"/>
              <a:gd name="connsiteX665" fmla="*/ 445289 w 1987075"/>
              <a:gd name="connsiteY665" fmla="*/ 1253751 h 1341521"/>
              <a:gd name="connsiteX666" fmla="*/ 447154 w 1987075"/>
              <a:gd name="connsiteY666" fmla="*/ 1251344 h 1341521"/>
              <a:gd name="connsiteX667" fmla="*/ 472781 w 1987075"/>
              <a:gd name="connsiteY667" fmla="*/ 1244727 h 1341521"/>
              <a:gd name="connsiteX668" fmla="*/ 471698 w 1987075"/>
              <a:gd name="connsiteY668" fmla="*/ 1245208 h 1341521"/>
              <a:gd name="connsiteX669" fmla="*/ 472300 w 1987075"/>
              <a:gd name="connsiteY669" fmla="*/ 1243283 h 1341521"/>
              <a:gd name="connsiteX670" fmla="*/ 472781 w 1987075"/>
              <a:gd name="connsiteY670" fmla="*/ 1244727 h 1341521"/>
              <a:gd name="connsiteX671" fmla="*/ 356195 w 1987075"/>
              <a:gd name="connsiteY671" fmla="*/ 1209595 h 1341521"/>
              <a:gd name="connsiteX672" fmla="*/ 358000 w 1987075"/>
              <a:gd name="connsiteY672" fmla="*/ 1209715 h 1341521"/>
              <a:gd name="connsiteX673" fmla="*/ 362692 w 1987075"/>
              <a:gd name="connsiteY673" fmla="*/ 1208331 h 1341521"/>
              <a:gd name="connsiteX674" fmla="*/ 364076 w 1987075"/>
              <a:gd name="connsiteY674" fmla="*/ 1209113 h 1341521"/>
              <a:gd name="connsiteX675" fmla="*/ 367084 w 1987075"/>
              <a:gd name="connsiteY675" fmla="*/ 1208512 h 1341521"/>
              <a:gd name="connsiteX676" fmla="*/ 372317 w 1987075"/>
              <a:gd name="connsiteY676" fmla="*/ 1203880 h 1341521"/>
              <a:gd name="connsiteX677" fmla="*/ 374663 w 1987075"/>
              <a:gd name="connsiteY677" fmla="*/ 1200872 h 1341521"/>
              <a:gd name="connsiteX678" fmla="*/ 376468 w 1987075"/>
              <a:gd name="connsiteY678" fmla="*/ 1199549 h 1341521"/>
              <a:gd name="connsiteX679" fmla="*/ 379235 w 1987075"/>
              <a:gd name="connsiteY679" fmla="*/ 1196360 h 1341521"/>
              <a:gd name="connsiteX680" fmla="*/ 380499 w 1987075"/>
              <a:gd name="connsiteY680" fmla="*/ 1193653 h 1341521"/>
              <a:gd name="connsiteX681" fmla="*/ 383747 w 1987075"/>
              <a:gd name="connsiteY681" fmla="*/ 1192450 h 1341521"/>
              <a:gd name="connsiteX682" fmla="*/ 387056 w 1987075"/>
              <a:gd name="connsiteY682" fmla="*/ 1192149 h 1341521"/>
              <a:gd name="connsiteX683" fmla="*/ 388500 w 1987075"/>
              <a:gd name="connsiteY683" fmla="*/ 1193352 h 1341521"/>
              <a:gd name="connsiteX684" fmla="*/ 390304 w 1987075"/>
              <a:gd name="connsiteY684" fmla="*/ 1196240 h 1341521"/>
              <a:gd name="connsiteX685" fmla="*/ 391748 w 1987075"/>
              <a:gd name="connsiteY685" fmla="*/ 1196541 h 1341521"/>
              <a:gd name="connsiteX686" fmla="*/ 395418 w 1987075"/>
              <a:gd name="connsiteY686" fmla="*/ 1196180 h 1341521"/>
              <a:gd name="connsiteX687" fmla="*/ 398907 w 1987075"/>
              <a:gd name="connsiteY687" fmla="*/ 1194977 h 1341521"/>
              <a:gd name="connsiteX688" fmla="*/ 399809 w 1987075"/>
              <a:gd name="connsiteY688" fmla="*/ 1194014 h 1341521"/>
              <a:gd name="connsiteX689" fmla="*/ 401554 w 1987075"/>
              <a:gd name="connsiteY689" fmla="*/ 1193834 h 1341521"/>
              <a:gd name="connsiteX690" fmla="*/ 403539 w 1987075"/>
              <a:gd name="connsiteY690" fmla="*/ 1195277 h 1341521"/>
              <a:gd name="connsiteX691" fmla="*/ 405585 w 1987075"/>
              <a:gd name="connsiteY691" fmla="*/ 1195277 h 1341521"/>
              <a:gd name="connsiteX692" fmla="*/ 409976 w 1987075"/>
              <a:gd name="connsiteY692" fmla="*/ 1194074 h 1341521"/>
              <a:gd name="connsiteX693" fmla="*/ 413766 w 1987075"/>
              <a:gd name="connsiteY693" fmla="*/ 1192209 h 1341521"/>
              <a:gd name="connsiteX694" fmla="*/ 415751 w 1987075"/>
              <a:gd name="connsiteY694" fmla="*/ 1192991 h 1341521"/>
              <a:gd name="connsiteX695" fmla="*/ 419361 w 1987075"/>
              <a:gd name="connsiteY695" fmla="*/ 1192751 h 1341521"/>
              <a:gd name="connsiteX696" fmla="*/ 420744 w 1987075"/>
              <a:gd name="connsiteY696" fmla="*/ 1193713 h 1341521"/>
              <a:gd name="connsiteX697" fmla="*/ 424234 w 1987075"/>
              <a:gd name="connsiteY697" fmla="*/ 1195277 h 1341521"/>
              <a:gd name="connsiteX698" fmla="*/ 428866 w 1987075"/>
              <a:gd name="connsiteY698" fmla="*/ 1196300 h 1341521"/>
              <a:gd name="connsiteX699" fmla="*/ 429948 w 1987075"/>
              <a:gd name="connsiteY699" fmla="*/ 1196300 h 1341521"/>
              <a:gd name="connsiteX700" fmla="*/ 432355 w 1987075"/>
              <a:gd name="connsiteY700" fmla="*/ 1197744 h 1341521"/>
              <a:gd name="connsiteX701" fmla="*/ 429648 w 1987075"/>
              <a:gd name="connsiteY701" fmla="*/ 1197263 h 1341521"/>
              <a:gd name="connsiteX702" fmla="*/ 429527 w 1987075"/>
              <a:gd name="connsiteY702" fmla="*/ 1198947 h 1341521"/>
              <a:gd name="connsiteX703" fmla="*/ 430971 w 1987075"/>
              <a:gd name="connsiteY703" fmla="*/ 1200992 h 1341521"/>
              <a:gd name="connsiteX704" fmla="*/ 432595 w 1987075"/>
              <a:gd name="connsiteY704" fmla="*/ 1205444 h 1341521"/>
              <a:gd name="connsiteX705" fmla="*/ 432595 w 1987075"/>
              <a:gd name="connsiteY705" fmla="*/ 1210136 h 1341521"/>
              <a:gd name="connsiteX706" fmla="*/ 431813 w 1987075"/>
              <a:gd name="connsiteY706" fmla="*/ 1210678 h 1341521"/>
              <a:gd name="connsiteX707" fmla="*/ 430851 w 1987075"/>
              <a:gd name="connsiteY707" fmla="*/ 1213866 h 1341521"/>
              <a:gd name="connsiteX708" fmla="*/ 431573 w 1987075"/>
              <a:gd name="connsiteY708" fmla="*/ 1216272 h 1341521"/>
              <a:gd name="connsiteX709" fmla="*/ 430911 w 1987075"/>
              <a:gd name="connsiteY709" fmla="*/ 1218679 h 1341521"/>
              <a:gd name="connsiteX710" fmla="*/ 432234 w 1987075"/>
              <a:gd name="connsiteY710" fmla="*/ 1222048 h 1341521"/>
              <a:gd name="connsiteX711" fmla="*/ 436626 w 1987075"/>
              <a:gd name="connsiteY711" fmla="*/ 1223130 h 1341521"/>
              <a:gd name="connsiteX712" fmla="*/ 438431 w 1987075"/>
              <a:gd name="connsiteY712" fmla="*/ 1222649 h 1341521"/>
              <a:gd name="connsiteX713" fmla="*/ 439814 w 1987075"/>
              <a:gd name="connsiteY713" fmla="*/ 1223070 h 1341521"/>
              <a:gd name="connsiteX714" fmla="*/ 441619 w 1987075"/>
              <a:gd name="connsiteY714" fmla="*/ 1226800 h 1341521"/>
              <a:gd name="connsiteX715" fmla="*/ 441018 w 1987075"/>
              <a:gd name="connsiteY715" fmla="*/ 1230289 h 1341521"/>
              <a:gd name="connsiteX716" fmla="*/ 442521 w 1987075"/>
              <a:gd name="connsiteY716" fmla="*/ 1230891 h 1341521"/>
              <a:gd name="connsiteX717" fmla="*/ 441619 w 1987075"/>
              <a:gd name="connsiteY717" fmla="*/ 1232515 h 1341521"/>
              <a:gd name="connsiteX718" fmla="*/ 439333 w 1987075"/>
              <a:gd name="connsiteY718" fmla="*/ 1231312 h 1341521"/>
              <a:gd name="connsiteX719" fmla="*/ 437528 w 1987075"/>
              <a:gd name="connsiteY719" fmla="*/ 1230771 h 1341521"/>
              <a:gd name="connsiteX720" fmla="*/ 440296 w 1987075"/>
              <a:gd name="connsiteY720" fmla="*/ 1229026 h 1341521"/>
              <a:gd name="connsiteX721" fmla="*/ 436566 w 1987075"/>
              <a:gd name="connsiteY721" fmla="*/ 1227823 h 1341521"/>
              <a:gd name="connsiteX722" fmla="*/ 435062 w 1987075"/>
              <a:gd name="connsiteY722" fmla="*/ 1229086 h 1341521"/>
              <a:gd name="connsiteX723" fmla="*/ 435122 w 1987075"/>
              <a:gd name="connsiteY723" fmla="*/ 1227883 h 1341521"/>
              <a:gd name="connsiteX724" fmla="*/ 433558 w 1987075"/>
              <a:gd name="connsiteY724" fmla="*/ 1227221 h 1341521"/>
              <a:gd name="connsiteX725" fmla="*/ 434160 w 1987075"/>
              <a:gd name="connsiteY725" fmla="*/ 1225958 h 1341521"/>
              <a:gd name="connsiteX726" fmla="*/ 432475 w 1987075"/>
              <a:gd name="connsiteY726" fmla="*/ 1226740 h 1341521"/>
              <a:gd name="connsiteX727" fmla="*/ 431272 w 1987075"/>
              <a:gd name="connsiteY727" fmla="*/ 1224394 h 1341521"/>
              <a:gd name="connsiteX728" fmla="*/ 431874 w 1987075"/>
              <a:gd name="connsiteY728" fmla="*/ 1222529 h 1341521"/>
              <a:gd name="connsiteX729" fmla="*/ 430069 w 1987075"/>
              <a:gd name="connsiteY729" fmla="*/ 1221506 h 1341521"/>
              <a:gd name="connsiteX730" fmla="*/ 428685 w 1987075"/>
              <a:gd name="connsiteY730" fmla="*/ 1221626 h 1341521"/>
              <a:gd name="connsiteX731" fmla="*/ 426700 w 1987075"/>
              <a:gd name="connsiteY731" fmla="*/ 1222950 h 1341521"/>
              <a:gd name="connsiteX732" fmla="*/ 426700 w 1987075"/>
              <a:gd name="connsiteY732" fmla="*/ 1225356 h 1341521"/>
              <a:gd name="connsiteX733" fmla="*/ 425256 w 1987075"/>
              <a:gd name="connsiteY733" fmla="*/ 1227763 h 1341521"/>
              <a:gd name="connsiteX734" fmla="*/ 421466 w 1987075"/>
              <a:gd name="connsiteY734" fmla="*/ 1226920 h 1341521"/>
              <a:gd name="connsiteX735" fmla="*/ 420083 w 1987075"/>
              <a:gd name="connsiteY735" fmla="*/ 1228124 h 1341521"/>
              <a:gd name="connsiteX736" fmla="*/ 417556 w 1987075"/>
              <a:gd name="connsiteY736" fmla="*/ 1227702 h 1341521"/>
              <a:gd name="connsiteX737" fmla="*/ 416533 w 1987075"/>
              <a:gd name="connsiteY737" fmla="*/ 1228665 h 1341521"/>
              <a:gd name="connsiteX738" fmla="*/ 412443 w 1987075"/>
              <a:gd name="connsiteY738" fmla="*/ 1226018 h 1341521"/>
              <a:gd name="connsiteX739" fmla="*/ 407028 w 1987075"/>
              <a:gd name="connsiteY739" fmla="*/ 1223612 h 1341521"/>
              <a:gd name="connsiteX740" fmla="*/ 405103 w 1987075"/>
              <a:gd name="connsiteY740" fmla="*/ 1223311 h 1341521"/>
              <a:gd name="connsiteX741" fmla="*/ 400531 w 1987075"/>
              <a:gd name="connsiteY741" fmla="*/ 1221747 h 1341521"/>
              <a:gd name="connsiteX742" fmla="*/ 393733 w 1987075"/>
              <a:gd name="connsiteY742" fmla="*/ 1220724 h 1341521"/>
              <a:gd name="connsiteX743" fmla="*/ 388139 w 1987075"/>
              <a:gd name="connsiteY743" fmla="*/ 1220784 h 1341521"/>
              <a:gd name="connsiteX744" fmla="*/ 385732 w 1987075"/>
              <a:gd name="connsiteY744" fmla="*/ 1221446 h 1341521"/>
              <a:gd name="connsiteX745" fmla="*/ 381702 w 1987075"/>
              <a:gd name="connsiteY745" fmla="*/ 1223010 h 1341521"/>
              <a:gd name="connsiteX746" fmla="*/ 380078 w 1987075"/>
              <a:gd name="connsiteY746" fmla="*/ 1224334 h 1341521"/>
              <a:gd name="connsiteX747" fmla="*/ 380679 w 1987075"/>
              <a:gd name="connsiteY747" fmla="*/ 1225416 h 1341521"/>
              <a:gd name="connsiteX748" fmla="*/ 379476 w 1987075"/>
              <a:gd name="connsiteY748" fmla="*/ 1227342 h 1341521"/>
              <a:gd name="connsiteX749" fmla="*/ 376769 w 1987075"/>
              <a:gd name="connsiteY749" fmla="*/ 1229146 h 1341521"/>
              <a:gd name="connsiteX750" fmla="*/ 372618 w 1987075"/>
              <a:gd name="connsiteY750" fmla="*/ 1230349 h 1341521"/>
              <a:gd name="connsiteX751" fmla="*/ 365279 w 1987075"/>
              <a:gd name="connsiteY751" fmla="*/ 1229387 h 1341521"/>
              <a:gd name="connsiteX752" fmla="*/ 362752 w 1987075"/>
              <a:gd name="connsiteY752" fmla="*/ 1229628 h 1341521"/>
              <a:gd name="connsiteX753" fmla="*/ 360105 w 1987075"/>
              <a:gd name="connsiteY753" fmla="*/ 1227883 h 1341521"/>
              <a:gd name="connsiteX754" fmla="*/ 358782 w 1987075"/>
              <a:gd name="connsiteY754" fmla="*/ 1227883 h 1341521"/>
              <a:gd name="connsiteX755" fmla="*/ 356616 w 1987075"/>
              <a:gd name="connsiteY755" fmla="*/ 1226439 h 1341521"/>
              <a:gd name="connsiteX756" fmla="*/ 354751 w 1987075"/>
              <a:gd name="connsiteY756" fmla="*/ 1224454 h 1341521"/>
              <a:gd name="connsiteX757" fmla="*/ 354150 w 1987075"/>
              <a:gd name="connsiteY757" fmla="*/ 1222228 h 1341521"/>
              <a:gd name="connsiteX758" fmla="*/ 354270 w 1987075"/>
              <a:gd name="connsiteY758" fmla="*/ 1219521 h 1341521"/>
              <a:gd name="connsiteX759" fmla="*/ 353367 w 1987075"/>
              <a:gd name="connsiteY759" fmla="*/ 1218498 h 1341521"/>
              <a:gd name="connsiteX760" fmla="*/ 354270 w 1987075"/>
              <a:gd name="connsiteY760" fmla="*/ 1217836 h 1341521"/>
              <a:gd name="connsiteX761" fmla="*/ 353668 w 1987075"/>
              <a:gd name="connsiteY761" fmla="*/ 1215250 h 1341521"/>
              <a:gd name="connsiteX762" fmla="*/ 354390 w 1987075"/>
              <a:gd name="connsiteY762" fmla="*/ 1211159 h 1341521"/>
              <a:gd name="connsiteX763" fmla="*/ 356195 w 1987075"/>
              <a:gd name="connsiteY763" fmla="*/ 1209595 h 1341521"/>
              <a:gd name="connsiteX764" fmla="*/ 479338 w 1987075"/>
              <a:gd name="connsiteY764" fmla="*/ 1220604 h 1341521"/>
              <a:gd name="connsiteX765" fmla="*/ 480662 w 1987075"/>
              <a:gd name="connsiteY765" fmla="*/ 1219100 h 1341521"/>
              <a:gd name="connsiteX766" fmla="*/ 483008 w 1987075"/>
              <a:gd name="connsiteY766" fmla="*/ 1218258 h 1341521"/>
              <a:gd name="connsiteX767" fmla="*/ 485595 w 1987075"/>
              <a:gd name="connsiteY767" fmla="*/ 1219641 h 1341521"/>
              <a:gd name="connsiteX768" fmla="*/ 486136 w 1987075"/>
              <a:gd name="connsiteY768" fmla="*/ 1222830 h 1341521"/>
              <a:gd name="connsiteX769" fmla="*/ 484452 w 1987075"/>
              <a:gd name="connsiteY769" fmla="*/ 1227281 h 1341521"/>
              <a:gd name="connsiteX770" fmla="*/ 482286 w 1987075"/>
              <a:gd name="connsiteY770" fmla="*/ 1228605 h 1341521"/>
              <a:gd name="connsiteX771" fmla="*/ 481865 w 1987075"/>
              <a:gd name="connsiteY771" fmla="*/ 1229748 h 1341521"/>
              <a:gd name="connsiteX772" fmla="*/ 479579 w 1987075"/>
              <a:gd name="connsiteY772" fmla="*/ 1230229 h 1341521"/>
              <a:gd name="connsiteX773" fmla="*/ 478376 w 1987075"/>
              <a:gd name="connsiteY773" fmla="*/ 1229026 h 1341521"/>
              <a:gd name="connsiteX774" fmla="*/ 478436 w 1987075"/>
              <a:gd name="connsiteY774" fmla="*/ 1227883 h 1341521"/>
              <a:gd name="connsiteX775" fmla="*/ 477233 w 1987075"/>
              <a:gd name="connsiteY775" fmla="*/ 1226680 h 1341521"/>
              <a:gd name="connsiteX776" fmla="*/ 476992 w 1987075"/>
              <a:gd name="connsiteY776" fmla="*/ 1225356 h 1341521"/>
              <a:gd name="connsiteX777" fmla="*/ 475909 w 1987075"/>
              <a:gd name="connsiteY777" fmla="*/ 1224574 h 1341521"/>
              <a:gd name="connsiteX778" fmla="*/ 477112 w 1987075"/>
              <a:gd name="connsiteY778" fmla="*/ 1221687 h 1341521"/>
              <a:gd name="connsiteX779" fmla="*/ 476631 w 1987075"/>
              <a:gd name="connsiteY779" fmla="*/ 1221085 h 1341521"/>
              <a:gd name="connsiteX780" fmla="*/ 479398 w 1987075"/>
              <a:gd name="connsiteY780" fmla="*/ 1220664 h 1341521"/>
              <a:gd name="connsiteX781" fmla="*/ 503702 w 1987075"/>
              <a:gd name="connsiteY781" fmla="*/ 1222830 h 1341521"/>
              <a:gd name="connsiteX782" fmla="*/ 503401 w 1987075"/>
              <a:gd name="connsiteY782" fmla="*/ 1224213 h 1341521"/>
              <a:gd name="connsiteX783" fmla="*/ 502198 w 1987075"/>
              <a:gd name="connsiteY783" fmla="*/ 1221446 h 1341521"/>
              <a:gd name="connsiteX784" fmla="*/ 502439 w 1987075"/>
              <a:gd name="connsiteY784" fmla="*/ 1220544 h 1341521"/>
              <a:gd name="connsiteX785" fmla="*/ 503642 w 1987075"/>
              <a:gd name="connsiteY785" fmla="*/ 1222830 h 1341521"/>
              <a:gd name="connsiteX786" fmla="*/ 501657 w 1987075"/>
              <a:gd name="connsiteY786" fmla="*/ 1219461 h 1341521"/>
              <a:gd name="connsiteX787" fmla="*/ 501296 w 1987075"/>
              <a:gd name="connsiteY787" fmla="*/ 1215972 h 1341521"/>
              <a:gd name="connsiteX788" fmla="*/ 502078 w 1987075"/>
              <a:gd name="connsiteY788" fmla="*/ 1219280 h 1341521"/>
              <a:gd name="connsiteX789" fmla="*/ 501657 w 1987075"/>
              <a:gd name="connsiteY789" fmla="*/ 1219461 h 1341521"/>
              <a:gd name="connsiteX790" fmla="*/ 519102 w 1987075"/>
              <a:gd name="connsiteY790" fmla="*/ 1218859 h 1341521"/>
              <a:gd name="connsiteX791" fmla="*/ 520306 w 1987075"/>
              <a:gd name="connsiteY791" fmla="*/ 1221145 h 1341521"/>
              <a:gd name="connsiteX792" fmla="*/ 519463 w 1987075"/>
              <a:gd name="connsiteY792" fmla="*/ 1222529 h 1341521"/>
              <a:gd name="connsiteX793" fmla="*/ 518080 w 1987075"/>
              <a:gd name="connsiteY793" fmla="*/ 1222529 h 1341521"/>
              <a:gd name="connsiteX794" fmla="*/ 517358 w 1987075"/>
              <a:gd name="connsiteY794" fmla="*/ 1221326 h 1341521"/>
              <a:gd name="connsiteX795" fmla="*/ 518441 w 1987075"/>
              <a:gd name="connsiteY795" fmla="*/ 1220002 h 1341521"/>
              <a:gd name="connsiteX796" fmla="*/ 518441 w 1987075"/>
              <a:gd name="connsiteY796" fmla="*/ 1217596 h 1341521"/>
              <a:gd name="connsiteX797" fmla="*/ 519163 w 1987075"/>
              <a:gd name="connsiteY797" fmla="*/ 1218919 h 1341521"/>
              <a:gd name="connsiteX798" fmla="*/ 506349 w 1987075"/>
              <a:gd name="connsiteY798" fmla="*/ 1215430 h 1341521"/>
              <a:gd name="connsiteX799" fmla="*/ 505266 w 1987075"/>
              <a:gd name="connsiteY799" fmla="*/ 1216453 h 1341521"/>
              <a:gd name="connsiteX800" fmla="*/ 504243 w 1987075"/>
              <a:gd name="connsiteY800" fmla="*/ 1214648 h 1341521"/>
              <a:gd name="connsiteX801" fmla="*/ 505146 w 1987075"/>
              <a:gd name="connsiteY801" fmla="*/ 1213866 h 1341521"/>
              <a:gd name="connsiteX802" fmla="*/ 506349 w 1987075"/>
              <a:gd name="connsiteY802" fmla="*/ 1215430 h 1341521"/>
              <a:gd name="connsiteX803" fmla="*/ 506770 w 1987075"/>
              <a:gd name="connsiteY803" fmla="*/ 1210678 h 1341521"/>
              <a:gd name="connsiteX804" fmla="*/ 510139 w 1987075"/>
              <a:gd name="connsiteY804" fmla="*/ 1209956 h 1341521"/>
              <a:gd name="connsiteX805" fmla="*/ 512906 w 1987075"/>
              <a:gd name="connsiteY805" fmla="*/ 1212663 h 1341521"/>
              <a:gd name="connsiteX806" fmla="*/ 513809 w 1987075"/>
              <a:gd name="connsiteY806" fmla="*/ 1212723 h 1341521"/>
              <a:gd name="connsiteX807" fmla="*/ 513568 w 1987075"/>
              <a:gd name="connsiteY807" fmla="*/ 1214347 h 1341521"/>
              <a:gd name="connsiteX808" fmla="*/ 517177 w 1987075"/>
              <a:gd name="connsiteY808" fmla="*/ 1216754 h 1341521"/>
              <a:gd name="connsiteX809" fmla="*/ 516937 w 1987075"/>
              <a:gd name="connsiteY809" fmla="*/ 1218318 h 1341521"/>
              <a:gd name="connsiteX810" fmla="*/ 514891 w 1987075"/>
              <a:gd name="connsiteY810" fmla="*/ 1218438 h 1341521"/>
              <a:gd name="connsiteX811" fmla="*/ 514049 w 1987075"/>
              <a:gd name="connsiteY811" fmla="*/ 1220243 h 1341521"/>
              <a:gd name="connsiteX812" fmla="*/ 512786 w 1987075"/>
              <a:gd name="connsiteY812" fmla="*/ 1219340 h 1341521"/>
              <a:gd name="connsiteX813" fmla="*/ 510981 w 1987075"/>
              <a:gd name="connsiteY813" fmla="*/ 1220844 h 1341521"/>
              <a:gd name="connsiteX814" fmla="*/ 508996 w 1987075"/>
              <a:gd name="connsiteY814" fmla="*/ 1217836 h 1341521"/>
              <a:gd name="connsiteX815" fmla="*/ 509778 w 1987075"/>
              <a:gd name="connsiteY815" fmla="*/ 1216633 h 1341521"/>
              <a:gd name="connsiteX816" fmla="*/ 511402 w 1987075"/>
              <a:gd name="connsiteY816" fmla="*/ 1215911 h 1341521"/>
              <a:gd name="connsiteX817" fmla="*/ 512184 w 1987075"/>
              <a:gd name="connsiteY817" fmla="*/ 1213986 h 1341521"/>
              <a:gd name="connsiteX818" fmla="*/ 511703 w 1987075"/>
              <a:gd name="connsiteY818" fmla="*/ 1212001 h 1341521"/>
              <a:gd name="connsiteX819" fmla="*/ 510139 w 1987075"/>
              <a:gd name="connsiteY819" fmla="*/ 1212001 h 1341521"/>
              <a:gd name="connsiteX820" fmla="*/ 510861 w 1987075"/>
              <a:gd name="connsiteY820" fmla="*/ 1213024 h 1341521"/>
              <a:gd name="connsiteX821" fmla="*/ 508575 w 1987075"/>
              <a:gd name="connsiteY821" fmla="*/ 1216393 h 1341521"/>
              <a:gd name="connsiteX822" fmla="*/ 507913 w 1987075"/>
              <a:gd name="connsiteY822" fmla="*/ 1214046 h 1341521"/>
              <a:gd name="connsiteX823" fmla="*/ 505868 w 1987075"/>
              <a:gd name="connsiteY823" fmla="*/ 1213385 h 1341521"/>
              <a:gd name="connsiteX824" fmla="*/ 505627 w 1987075"/>
              <a:gd name="connsiteY824" fmla="*/ 1212001 h 1341521"/>
              <a:gd name="connsiteX825" fmla="*/ 506770 w 1987075"/>
              <a:gd name="connsiteY825" fmla="*/ 1210798 h 1341521"/>
              <a:gd name="connsiteX826" fmla="*/ 533240 w 1987075"/>
              <a:gd name="connsiteY826" fmla="*/ 1213806 h 1341521"/>
              <a:gd name="connsiteX827" fmla="*/ 532157 w 1987075"/>
              <a:gd name="connsiteY827" fmla="*/ 1214167 h 1341521"/>
              <a:gd name="connsiteX828" fmla="*/ 532638 w 1987075"/>
              <a:gd name="connsiteY828" fmla="*/ 1215791 h 1341521"/>
              <a:gd name="connsiteX829" fmla="*/ 531315 w 1987075"/>
              <a:gd name="connsiteY829" fmla="*/ 1217897 h 1341521"/>
              <a:gd name="connsiteX830" fmla="*/ 528728 w 1987075"/>
              <a:gd name="connsiteY830" fmla="*/ 1215370 h 1341521"/>
              <a:gd name="connsiteX831" fmla="*/ 527525 w 1987075"/>
              <a:gd name="connsiteY831" fmla="*/ 1213686 h 1341521"/>
              <a:gd name="connsiteX832" fmla="*/ 529029 w 1987075"/>
              <a:gd name="connsiteY832" fmla="*/ 1212482 h 1341521"/>
              <a:gd name="connsiteX833" fmla="*/ 530232 w 1987075"/>
              <a:gd name="connsiteY833" fmla="*/ 1212182 h 1341521"/>
              <a:gd name="connsiteX834" fmla="*/ 531254 w 1987075"/>
              <a:gd name="connsiteY834" fmla="*/ 1213204 h 1341521"/>
              <a:gd name="connsiteX835" fmla="*/ 533240 w 1987075"/>
              <a:gd name="connsiteY835" fmla="*/ 1213806 h 1341521"/>
              <a:gd name="connsiteX836" fmla="*/ 519163 w 1987075"/>
              <a:gd name="connsiteY836" fmla="*/ 1207369 h 1341521"/>
              <a:gd name="connsiteX837" fmla="*/ 521328 w 1987075"/>
              <a:gd name="connsiteY837" fmla="*/ 1208151 h 1341521"/>
              <a:gd name="connsiteX838" fmla="*/ 524938 w 1987075"/>
              <a:gd name="connsiteY838" fmla="*/ 1207730 h 1341521"/>
              <a:gd name="connsiteX839" fmla="*/ 522531 w 1987075"/>
              <a:gd name="connsiteY839" fmla="*/ 1211580 h 1341521"/>
              <a:gd name="connsiteX840" fmla="*/ 521569 w 1987075"/>
              <a:gd name="connsiteY840" fmla="*/ 1210617 h 1341521"/>
              <a:gd name="connsiteX841" fmla="*/ 519283 w 1987075"/>
              <a:gd name="connsiteY841" fmla="*/ 1211460 h 1341521"/>
              <a:gd name="connsiteX842" fmla="*/ 516636 w 1987075"/>
              <a:gd name="connsiteY842" fmla="*/ 1209415 h 1341521"/>
              <a:gd name="connsiteX843" fmla="*/ 517719 w 1987075"/>
              <a:gd name="connsiteY843" fmla="*/ 1207850 h 1341521"/>
              <a:gd name="connsiteX844" fmla="*/ 519163 w 1987075"/>
              <a:gd name="connsiteY844" fmla="*/ 1207369 h 1341521"/>
              <a:gd name="connsiteX845" fmla="*/ 618243 w 1987075"/>
              <a:gd name="connsiteY845" fmla="*/ 1261330 h 1341521"/>
              <a:gd name="connsiteX846" fmla="*/ 619867 w 1987075"/>
              <a:gd name="connsiteY846" fmla="*/ 1260789 h 1341521"/>
              <a:gd name="connsiteX847" fmla="*/ 617882 w 1987075"/>
              <a:gd name="connsiteY847" fmla="*/ 1260308 h 1341521"/>
              <a:gd name="connsiteX848" fmla="*/ 620288 w 1987075"/>
              <a:gd name="connsiteY848" fmla="*/ 1259165 h 1341521"/>
              <a:gd name="connsiteX849" fmla="*/ 620529 w 1987075"/>
              <a:gd name="connsiteY849" fmla="*/ 1261090 h 1341521"/>
              <a:gd name="connsiteX850" fmla="*/ 623296 w 1987075"/>
              <a:gd name="connsiteY850" fmla="*/ 1261691 h 1341521"/>
              <a:gd name="connsiteX851" fmla="*/ 623296 w 1987075"/>
              <a:gd name="connsiteY851" fmla="*/ 1263075 h 1341521"/>
              <a:gd name="connsiteX852" fmla="*/ 620950 w 1987075"/>
              <a:gd name="connsiteY852" fmla="*/ 1265181 h 1341521"/>
              <a:gd name="connsiteX853" fmla="*/ 618904 w 1987075"/>
              <a:gd name="connsiteY853" fmla="*/ 1265782 h 1341521"/>
              <a:gd name="connsiteX854" fmla="*/ 617401 w 1987075"/>
              <a:gd name="connsiteY854" fmla="*/ 1265061 h 1341521"/>
              <a:gd name="connsiteX855" fmla="*/ 617220 w 1987075"/>
              <a:gd name="connsiteY855" fmla="*/ 1263075 h 1341521"/>
              <a:gd name="connsiteX856" fmla="*/ 616378 w 1987075"/>
              <a:gd name="connsiteY856" fmla="*/ 1262353 h 1341521"/>
              <a:gd name="connsiteX857" fmla="*/ 618243 w 1987075"/>
              <a:gd name="connsiteY857" fmla="*/ 1261330 h 1341521"/>
              <a:gd name="connsiteX858" fmla="*/ 614393 w 1987075"/>
              <a:gd name="connsiteY858" fmla="*/ 1249961 h 1341521"/>
              <a:gd name="connsiteX859" fmla="*/ 615415 w 1987075"/>
              <a:gd name="connsiteY859" fmla="*/ 1249359 h 1341521"/>
              <a:gd name="connsiteX860" fmla="*/ 618423 w 1987075"/>
              <a:gd name="connsiteY860" fmla="*/ 1249239 h 1341521"/>
              <a:gd name="connsiteX861" fmla="*/ 619626 w 1987075"/>
              <a:gd name="connsiteY861" fmla="*/ 1250201 h 1341521"/>
              <a:gd name="connsiteX862" fmla="*/ 619025 w 1987075"/>
              <a:gd name="connsiteY862" fmla="*/ 1251886 h 1341521"/>
              <a:gd name="connsiteX863" fmla="*/ 617701 w 1987075"/>
              <a:gd name="connsiteY863" fmla="*/ 1250562 h 1341521"/>
              <a:gd name="connsiteX864" fmla="*/ 616618 w 1987075"/>
              <a:gd name="connsiteY864" fmla="*/ 1251946 h 1341521"/>
              <a:gd name="connsiteX865" fmla="*/ 618062 w 1987075"/>
              <a:gd name="connsiteY865" fmla="*/ 1253149 h 1341521"/>
              <a:gd name="connsiteX866" fmla="*/ 618664 w 1987075"/>
              <a:gd name="connsiteY866" fmla="*/ 1256398 h 1341521"/>
              <a:gd name="connsiteX867" fmla="*/ 616979 w 1987075"/>
              <a:gd name="connsiteY867" fmla="*/ 1256398 h 1341521"/>
              <a:gd name="connsiteX868" fmla="*/ 616498 w 1987075"/>
              <a:gd name="connsiteY868" fmla="*/ 1257240 h 1341521"/>
              <a:gd name="connsiteX869" fmla="*/ 613550 w 1987075"/>
              <a:gd name="connsiteY869" fmla="*/ 1258082 h 1341521"/>
              <a:gd name="connsiteX870" fmla="*/ 612227 w 1987075"/>
              <a:gd name="connsiteY870" fmla="*/ 1257721 h 1341521"/>
              <a:gd name="connsiteX871" fmla="*/ 613310 w 1987075"/>
              <a:gd name="connsiteY871" fmla="*/ 1256879 h 1341521"/>
              <a:gd name="connsiteX872" fmla="*/ 612949 w 1987075"/>
              <a:gd name="connsiteY872" fmla="*/ 1255435 h 1341521"/>
              <a:gd name="connsiteX873" fmla="*/ 613671 w 1987075"/>
              <a:gd name="connsiteY873" fmla="*/ 1254834 h 1341521"/>
              <a:gd name="connsiteX874" fmla="*/ 615475 w 1987075"/>
              <a:gd name="connsiteY874" fmla="*/ 1255616 h 1341521"/>
              <a:gd name="connsiteX875" fmla="*/ 615897 w 1987075"/>
              <a:gd name="connsiteY875" fmla="*/ 1254112 h 1341521"/>
              <a:gd name="connsiteX876" fmla="*/ 615054 w 1987075"/>
              <a:gd name="connsiteY876" fmla="*/ 1253270 h 1341521"/>
              <a:gd name="connsiteX877" fmla="*/ 615596 w 1987075"/>
              <a:gd name="connsiteY877" fmla="*/ 1250502 h 1341521"/>
              <a:gd name="connsiteX878" fmla="*/ 613851 w 1987075"/>
              <a:gd name="connsiteY878" fmla="*/ 1251946 h 1341521"/>
              <a:gd name="connsiteX879" fmla="*/ 612648 w 1987075"/>
              <a:gd name="connsiteY879" fmla="*/ 1252127 h 1341521"/>
              <a:gd name="connsiteX880" fmla="*/ 614393 w 1987075"/>
              <a:gd name="connsiteY880" fmla="*/ 1249961 h 1341521"/>
              <a:gd name="connsiteX881" fmla="*/ 597368 w 1987075"/>
              <a:gd name="connsiteY881" fmla="*/ 1245810 h 1341521"/>
              <a:gd name="connsiteX882" fmla="*/ 597428 w 1987075"/>
              <a:gd name="connsiteY882" fmla="*/ 1247976 h 1341521"/>
              <a:gd name="connsiteX883" fmla="*/ 596526 w 1987075"/>
              <a:gd name="connsiteY883" fmla="*/ 1247976 h 1341521"/>
              <a:gd name="connsiteX884" fmla="*/ 595924 w 1987075"/>
              <a:gd name="connsiteY884" fmla="*/ 1245329 h 1341521"/>
              <a:gd name="connsiteX885" fmla="*/ 597007 w 1987075"/>
              <a:gd name="connsiteY885" fmla="*/ 1244306 h 1341521"/>
              <a:gd name="connsiteX886" fmla="*/ 597368 w 1987075"/>
              <a:gd name="connsiteY886" fmla="*/ 1245810 h 1341521"/>
              <a:gd name="connsiteX887" fmla="*/ 621251 w 1987075"/>
              <a:gd name="connsiteY887" fmla="*/ 1251104 h 1341521"/>
              <a:gd name="connsiteX888" fmla="*/ 620288 w 1987075"/>
              <a:gd name="connsiteY888" fmla="*/ 1249720 h 1341521"/>
              <a:gd name="connsiteX889" fmla="*/ 621852 w 1987075"/>
              <a:gd name="connsiteY889" fmla="*/ 1250322 h 1341521"/>
              <a:gd name="connsiteX890" fmla="*/ 621251 w 1987075"/>
              <a:gd name="connsiteY890" fmla="*/ 1251104 h 1341521"/>
              <a:gd name="connsiteX891" fmla="*/ 600436 w 1987075"/>
              <a:gd name="connsiteY891" fmla="*/ 1242682 h 1341521"/>
              <a:gd name="connsiteX892" fmla="*/ 600376 w 1987075"/>
              <a:gd name="connsiteY892" fmla="*/ 1244246 h 1341521"/>
              <a:gd name="connsiteX893" fmla="*/ 599173 w 1987075"/>
              <a:gd name="connsiteY893" fmla="*/ 1244607 h 1341521"/>
              <a:gd name="connsiteX894" fmla="*/ 598030 w 1987075"/>
              <a:gd name="connsiteY894" fmla="*/ 1243223 h 1341521"/>
              <a:gd name="connsiteX895" fmla="*/ 599473 w 1987075"/>
              <a:gd name="connsiteY895" fmla="*/ 1241960 h 1341521"/>
              <a:gd name="connsiteX896" fmla="*/ 600436 w 1987075"/>
              <a:gd name="connsiteY896" fmla="*/ 1242682 h 1341521"/>
              <a:gd name="connsiteX897" fmla="*/ 575350 w 1987075"/>
              <a:gd name="connsiteY897" fmla="*/ 1250502 h 1341521"/>
              <a:gd name="connsiteX898" fmla="*/ 576854 w 1987075"/>
              <a:gd name="connsiteY898" fmla="*/ 1248697 h 1341521"/>
              <a:gd name="connsiteX899" fmla="*/ 578298 w 1987075"/>
              <a:gd name="connsiteY899" fmla="*/ 1249780 h 1341521"/>
              <a:gd name="connsiteX900" fmla="*/ 579501 w 1987075"/>
              <a:gd name="connsiteY900" fmla="*/ 1248758 h 1341521"/>
              <a:gd name="connsiteX901" fmla="*/ 579200 w 1987075"/>
              <a:gd name="connsiteY901" fmla="*/ 1247073 h 1341521"/>
              <a:gd name="connsiteX902" fmla="*/ 580644 w 1987075"/>
              <a:gd name="connsiteY902" fmla="*/ 1246772 h 1341521"/>
              <a:gd name="connsiteX903" fmla="*/ 582750 w 1987075"/>
              <a:gd name="connsiteY903" fmla="*/ 1244246 h 1341521"/>
              <a:gd name="connsiteX904" fmla="*/ 585396 w 1987075"/>
              <a:gd name="connsiteY904" fmla="*/ 1243103 h 1341521"/>
              <a:gd name="connsiteX905" fmla="*/ 585276 w 1987075"/>
              <a:gd name="connsiteY905" fmla="*/ 1241599 h 1341521"/>
              <a:gd name="connsiteX906" fmla="*/ 583471 w 1987075"/>
              <a:gd name="connsiteY906" fmla="*/ 1241779 h 1341521"/>
              <a:gd name="connsiteX907" fmla="*/ 581847 w 1987075"/>
              <a:gd name="connsiteY907" fmla="*/ 1240576 h 1341521"/>
              <a:gd name="connsiteX908" fmla="*/ 582208 w 1987075"/>
              <a:gd name="connsiteY908" fmla="*/ 1239373 h 1341521"/>
              <a:gd name="connsiteX909" fmla="*/ 584013 w 1987075"/>
              <a:gd name="connsiteY909" fmla="*/ 1239373 h 1341521"/>
              <a:gd name="connsiteX910" fmla="*/ 585036 w 1987075"/>
              <a:gd name="connsiteY910" fmla="*/ 1240215 h 1341521"/>
              <a:gd name="connsiteX911" fmla="*/ 584855 w 1987075"/>
              <a:gd name="connsiteY911" fmla="*/ 1238531 h 1341521"/>
              <a:gd name="connsiteX912" fmla="*/ 582148 w 1987075"/>
              <a:gd name="connsiteY912" fmla="*/ 1236606 h 1341521"/>
              <a:gd name="connsiteX913" fmla="*/ 583171 w 1987075"/>
              <a:gd name="connsiteY913" fmla="*/ 1235222 h 1341521"/>
              <a:gd name="connsiteX914" fmla="*/ 584133 w 1987075"/>
              <a:gd name="connsiteY914" fmla="*/ 1235643 h 1341521"/>
              <a:gd name="connsiteX915" fmla="*/ 587021 w 1987075"/>
              <a:gd name="connsiteY915" fmla="*/ 1238651 h 1341521"/>
              <a:gd name="connsiteX916" fmla="*/ 585938 w 1987075"/>
              <a:gd name="connsiteY916" fmla="*/ 1235042 h 1341521"/>
              <a:gd name="connsiteX917" fmla="*/ 587021 w 1987075"/>
              <a:gd name="connsiteY917" fmla="*/ 1233116 h 1341521"/>
              <a:gd name="connsiteX918" fmla="*/ 588886 w 1987075"/>
              <a:gd name="connsiteY918" fmla="*/ 1235884 h 1341521"/>
              <a:gd name="connsiteX919" fmla="*/ 588585 w 1987075"/>
              <a:gd name="connsiteY919" fmla="*/ 1237448 h 1341521"/>
              <a:gd name="connsiteX920" fmla="*/ 590149 w 1987075"/>
              <a:gd name="connsiteY920" fmla="*/ 1237809 h 1341521"/>
              <a:gd name="connsiteX921" fmla="*/ 590089 w 1987075"/>
              <a:gd name="connsiteY921" fmla="*/ 1238591 h 1341521"/>
              <a:gd name="connsiteX922" fmla="*/ 592555 w 1987075"/>
              <a:gd name="connsiteY922" fmla="*/ 1237869 h 1341521"/>
              <a:gd name="connsiteX923" fmla="*/ 590570 w 1987075"/>
              <a:gd name="connsiteY923" fmla="*/ 1237267 h 1341521"/>
              <a:gd name="connsiteX924" fmla="*/ 591533 w 1987075"/>
              <a:gd name="connsiteY924" fmla="*/ 1236425 h 1341521"/>
              <a:gd name="connsiteX925" fmla="*/ 590931 w 1987075"/>
              <a:gd name="connsiteY925" fmla="*/ 1235463 h 1341521"/>
              <a:gd name="connsiteX926" fmla="*/ 592014 w 1987075"/>
              <a:gd name="connsiteY926" fmla="*/ 1234982 h 1341521"/>
              <a:gd name="connsiteX927" fmla="*/ 590570 w 1987075"/>
              <a:gd name="connsiteY927" fmla="*/ 1233598 h 1341521"/>
              <a:gd name="connsiteX928" fmla="*/ 590690 w 1987075"/>
              <a:gd name="connsiteY928" fmla="*/ 1231372 h 1341521"/>
              <a:gd name="connsiteX929" fmla="*/ 591773 w 1987075"/>
              <a:gd name="connsiteY929" fmla="*/ 1230650 h 1341521"/>
              <a:gd name="connsiteX930" fmla="*/ 594781 w 1987075"/>
              <a:gd name="connsiteY930" fmla="*/ 1234259 h 1341521"/>
              <a:gd name="connsiteX931" fmla="*/ 594901 w 1987075"/>
              <a:gd name="connsiteY931" fmla="*/ 1230710 h 1341521"/>
              <a:gd name="connsiteX932" fmla="*/ 596285 w 1987075"/>
              <a:gd name="connsiteY932" fmla="*/ 1231673 h 1341521"/>
              <a:gd name="connsiteX933" fmla="*/ 597488 w 1987075"/>
              <a:gd name="connsiteY933" fmla="*/ 1230470 h 1341521"/>
              <a:gd name="connsiteX934" fmla="*/ 596526 w 1987075"/>
              <a:gd name="connsiteY934" fmla="*/ 1228063 h 1341521"/>
              <a:gd name="connsiteX935" fmla="*/ 597488 w 1987075"/>
              <a:gd name="connsiteY935" fmla="*/ 1228665 h 1341521"/>
              <a:gd name="connsiteX936" fmla="*/ 599774 w 1987075"/>
              <a:gd name="connsiteY936" fmla="*/ 1225898 h 1341521"/>
              <a:gd name="connsiteX937" fmla="*/ 601218 w 1987075"/>
              <a:gd name="connsiteY937" fmla="*/ 1227943 h 1341521"/>
              <a:gd name="connsiteX938" fmla="*/ 601038 w 1987075"/>
              <a:gd name="connsiteY938" fmla="*/ 1229808 h 1341521"/>
              <a:gd name="connsiteX939" fmla="*/ 599834 w 1987075"/>
              <a:gd name="connsiteY939" fmla="*/ 1231011 h 1341521"/>
              <a:gd name="connsiteX940" fmla="*/ 598090 w 1987075"/>
              <a:gd name="connsiteY940" fmla="*/ 1230229 h 1341521"/>
              <a:gd name="connsiteX941" fmla="*/ 597729 w 1987075"/>
              <a:gd name="connsiteY941" fmla="*/ 1232816 h 1341521"/>
              <a:gd name="connsiteX942" fmla="*/ 596044 w 1987075"/>
              <a:gd name="connsiteY942" fmla="*/ 1236906 h 1341521"/>
              <a:gd name="connsiteX943" fmla="*/ 597007 w 1987075"/>
              <a:gd name="connsiteY943" fmla="*/ 1238290 h 1341521"/>
              <a:gd name="connsiteX944" fmla="*/ 598090 w 1987075"/>
              <a:gd name="connsiteY944" fmla="*/ 1236847 h 1341521"/>
              <a:gd name="connsiteX945" fmla="*/ 598571 w 1987075"/>
              <a:gd name="connsiteY945" fmla="*/ 1234921 h 1341521"/>
              <a:gd name="connsiteX946" fmla="*/ 601038 w 1987075"/>
              <a:gd name="connsiteY946" fmla="*/ 1235102 h 1341521"/>
              <a:gd name="connsiteX947" fmla="*/ 599233 w 1987075"/>
              <a:gd name="connsiteY947" fmla="*/ 1238892 h 1341521"/>
              <a:gd name="connsiteX948" fmla="*/ 597789 w 1987075"/>
              <a:gd name="connsiteY948" fmla="*/ 1238471 h 1341521"/>
              <a:gd name="connsiteX949" fmla="*/ 597970 w 1987075"/>
              <a:gd name="connsiteY949" fmla="*/ 1240155 h 1341521"/>
              <a:gd name="connsiteX950" fmla="*/ 596405 w 1987075"/>
              <a:gd name="connsiteY950" fmla="*/ 1240997 h 1341521"/>
              <a:gd name="connsiteX951" fmla="*/ 594841 w 1987075"/>
              <a:gd name="connsiteY951" fmla="*/ 1239433 h 1341521"/>
              <a:gd name="connsiteX952" fmla="*/ 594360 w 1987075"/>
              <a:gd name="connsiteY952" fmla="*/ 1237568 h 1341521"/>
              <a:gd name="connsiteX953" fmla="*/ 593518 w 1987075"/>
              <a:gd name="connsiteY953" fmla="*/ 1239192 h 1341521"/>
              <a:gd name="connsiteX954" fmla="*/ 591954 w 1987075"/>
              <a:gd name="connsiteY954" fmla="*/ 1239373 h 1341521"/>
              <a:gd name="connsiteX955" fmla="*/ 593217 w 1987075"/>
              <a:gd name="connsiteY955" fmla="*/ 1240576 h 1341521"/>
              <a:gd name="connsiteX956" fmla="*/ 593217 w 1987075"/>
              <a:gd name="connsiteY956" fmla="*/ 1242501 h 1341521"/>
              <a:gd name="connsiteX957" fmla="*/ 591172 w 1987075"/>
              <a:gd name="connsiteY957" fmla="*/ 1241900 h 1341521"/>
              <a:gd name="connsiteX958" fmla="*/ 590089 w 1987075"/>
              <a:gd name="connsiteY958" fmla="*/ 1240937 h 1341521"/>
              <a:gd name="connsiteX959" fmla="*/ 590149 w 1987075"/>
              <a:gd name="connsiteY959" fmla="*/ 1243343 h 1341521"/>
              <a:gd name="connsiteX960" fmla="*/ 586840 w 1987075"/>
              <a:gd name="connsiteY960" fmla="*/ 1245329 h 1341521"/>
              <a:gd name="connsiteX961" fmla="*/ 583532 w 1987075"/>
              <a:gd name="connsiteY961" fmla="*/ 1246351 h 1341521"/>
              <a:gd name="connsiteX962" fmla="*/ 581907 w 1987075"/>
              <a:gd name="connsiteY962" fmla="*/ 1249239 h 1341521"/>
              <a:gd name="connsiteX963" fmla="*/ 578659 w 1987075"/>
              <a:gd name="connsiteY963" fmla="*/ 1249841 h 1341521"/>
              <a:gd name="connsiteX964" fmla="*/ 578358 w 1987075"/>
              <a:gd name="connsiteY964" fmla="*/ 1252006 h 1341521"/>
              <a:gd name="connsiteX965" fmla="*/ 577155 w 1987075"/>
              <a:gd name="connsiteY965" fmla="*/ 1252548 h 1341521"/>
              <a:gd name="connsiteX966" fmla="*/ 577335 w 1987075"/>
              <a:gd name="connsiteY966" fmla="*/ 1253871 h 1341521"/>
              <a:gd name="connsiteX967" fmla="*/ 575531 w 1987075"/>
              <a:gd name="connsiteY967" fmla="*/ 1254653 h 1341521"/>
              <a:gd name="connsiteX968" fmla="*/ 575350 w 1987075"/>
              <a:gd name="connsiteY968" fmla="*/ 1250502 h 1341521"/>
              <a:gd name="connsiteX969" fmla="*/ 603324 w 1987075"/>
              <a:gd name="connsiteY969" fmla="*/ 1240877 h 1341521"/>
              <a:gd name="connsiteX970" fmla="*/ 604527 w 1987075"/>
              <a:gd name="connsiteY970" fmla="*/ 1240275 h 1341521"/>
              <a:gd name="connsiteX971" fmla="*/ 603624 w 1987075"/>
              <a:gd name="connsiteY971" fmla="*/ 1242862 h 1341521"/>
              <a:gd name="connsiteX972" fmla="*/ 601639 w 1987075"/>
              <a:gd name="connsiteY972" fmla="*/ 1242561 h 1341521"/>
              <a:gd name="connsiteX973" fmla="*/ 603324 w 1987075"/>
              <a:gd name="connsiteY973" fmla="*/ 1240877 h 1341521"/>
              <a:gd name="connsiteX974" fmla="*/ 608798 w 1987075"/>
              <a:gd name="connsiteY974" fmla="*/ 1241478 h 1341521"/>
              <a:gd name="connsiteX975" fmla="*/ 610723 w 1987075"/>
              <a:gd name="connsiteY975" fmla="*/ 1244246 h 1341521"/>
              <a:gd name="connsiteX976" fmla="*/ 611204 w 1987075"/>
              <a:gd name="connsiteY976" fmla="*/ 1243524 h 1341521"/>
              <a:gd name="connsiteX977" fmla="*/ 610001 w 1987075"/>
              <a:gd name="connsiteY977" fmla="*/ 1241839 h 1341521"/>
              <a:gd name="connsiteX978" fmla="*/ 610783 w 1987075"/>
              <a:gd name="connsiteY978" fmla="*/ 1240516 h 1341521"/>
              <a:gd name="connsiteX979" fmla="*/ 612407 w 1987075"/>
              <a:gd name="connsiteY979" fmla="*/ 1241238 h 1341521"/>
              <a:gd name="connsiteX980" fmla="*/ 611625 w 1987075"/>
              <a:gd name="connsiteY980" fmla="*/ 1239373 h 1341521"/>
              <a:gd name="connsiteX981" fmla="*/ 612167 w 1987075"/>
              <a:gd name="connsiteY981" fmla="*/ 1238591 h 1341521"/>
              <a:gd name="connsiteX982" fmla="*/ 611866 w 1987075"/>
              <a:gd name="connsiteY982" fmla="*/ 1235343 h 1341521"/>
              <a:gd name="connsiteX983" fmla="*/ 612949 w 1987075"/>
              <a:gd name="connsiteY983" fmla="*/ 1236185 h 1341521"/>
              <a:gd name="connsiteX984" fmla="*/ 614272 w 1987075"/>
              <a:gd name="connsiteY984" fmla="*/ 1235583 h 1341521"/>
              <a:gd name="connsiteX985" fmla="*/ 615475 w 1987075"/>
              <a:gd name="connsiteY985" fmla="*/ 1232996 h 1341521"/>
              <a:gd name="connsiteX986" fmla="*/ 616077 w 1987075"/>
              <a:gd name="connsiteY986" fmla="*/ 1234320 h 1341521"/>
              <a:gd name="connsiteX987" fmla="*/ 615235 w 1987075"/>
              <a:gd name="connsiteY987" fmla="*/ 1236365 h 1341521"/>
              <a:gd name="connsiteX988" fmla="*/ 613671 w 1987075"/>
              <a:gd name="connsiteY988" fmla="*/ 1236906 h 1341521"/>
              <a:gd name="connsiteX989" fmla="*/ 613370 w 1987075"/>
              <a:gd name="connsiteY989" fmla="*/ 1239192 h 1341521"/>
              <a:gd name="connsiteX990" fmla="*/ 614934 w 1987075"/>
              <a:gd name="connsiteY990" fmla="*/ 1239012 h 1341521"/>
              <a:gd name="connsiteX991" fmla="*/ 614994 w 1987075"/>
              <a:gd name="connsiteY991" fmla="*/ 1240636 h 1341521"/>
              <a:gd name="connsiteX992" fmla="*/ 613550 w 1987075"/>
              <a:gd name="connsiteY992" fmla="*/ 1240636 h 1341521"/>
              <a:gd name="connsiteX993" fmla="*/ 614513 w 1987075"/>
              <a:gd name="connsiteY993" fmla="*/ 1242200 h 1341521"/>
              <a:gd name="connsiteX994" fmla="*/ 612829 w 1987075"/>
              <a:gd name="connsiteY994" fmla="*/ 1243404 h 1341521"/>
              <a:gd name="connsiteX995" fmla="*/ 611625 w 1987075"/>
              <a:gd name="connsiteY995" fmla="*/ 1245810 h 1341521"/>
              <a:gd name="connsiteX996" fmla="*/ 612107 w 1987075"/>
              <a:gd name="connsiteY996" fmla="*/ 1247855 h 1341521"/>
              <a:gd name="connsiteX997" fmla="*/ 613129 w 1987075"/>
              <a:gd name="connsiteY997" fmla="*/ 1247855 h 1341521"/>
              <a:gd name="connsiteX998" fmla="*/ 611746 w 1987075"/>
              <a:gd name="connsiteY998" fmla="*/ 1249299 h 1341521"/>
              <a:gd name="connsiteX999" fmla="*/ 610903 w 1987075"/>
              <a:gd name="connsiteY999" fmla="*/ 1248096 h 1341521"/>
              <a:gd name="connsiteX1000" fmla="*/ 610723 w 1987075"/>
              <a:gd name="connsiteY1000" fmla="*/ 1245930 h 1341521"/>
              <a:gd name="connsiteX1001" fmla="*/ 609640 w 1987075"/>
              <a:gd name="connsiteY1001" fmla="*/ 1245569 h 1341521"/>
              <a:gd name="connsiteX1002" fmla="*/ 609099 w 1987075"/>
              <a:gd name="connsiteY1002" fmla="*/ 1248337 h 1341521"/>
              <a:gd name="connsiteX1003" fmla="*/ 607474 w 1987075"/>
              <a:gd name="connsiteY1003" fmla="*/ 1247374 h 1341521"/>
              <a:gd name="connsiteX1004" fmla="*/ 605489 w 1987075"/>
              <a:gd name="connsiteY1004" fmla="*/ 1247254 h 1341521"/>
              <a:gd name="connsiteX1005" fmla="*/ 605850 w 1987075"/>
              <a:gd name="connsiteY1005" fmla="*/ 1245750 h 1341521"/>
              <a:gd name="connsiteX1006" fmla="*/ 607053 w 1987075"/>
              <a:gd name="connsiteY1006" fmla="*/ 1244547 h 1341521"/>
              <a:gd name="connsiteX1007" fmla="*/ 608918 w 1987075"/>
              <a:gd name="connsiteY1007" fmla="*/ 1244246 h 1341521"/>
              <a:gd name="connsiteX1008" fmla="*/ 607655 w 1987075"/>
              <a:gd name="connsiteY1008" fmla="*/ 1243223 h 1341521"/>
              <a:gd name="connsiteX1009" fmla="*/ 606813 w 1987075"/>
              <a:gd name="connsiteY1009" fmla="*/ 1241358 h 1341521"/>
              <a:gd name="connsiteX1010" fmla="*/ 607474 w 1987075"/>
              <a:gd name="connsiteY1010" fmla="*/ 1240456 h 1341521"/>
              <a:gd name="connsiteX1011" fmla="*/ 608738 w 1987075"/>
              <a:gd name="connsiteY1011" fmla="*/ 1241478 h 1341521"/>
              <a:gd name="connsiteX1012" fmla="*/ 558085 w 1987075"/>
              <a:gd name="connsiteY1012" fmla="*/ 1210798 h 1341521"/>
              <a:gd name="connsiteX1013" fmla="*/ 560792 w 1987075"/>
              <a:gd name="connsiteY1013" fmla="*/ 1207670 h 1341521"/>
              <a:gd name="connsiteX1014" fmla="*/ 563138 w 1987075"/>
              <a:gd name="connsiteY1014" fmla="*/ 1207429 h 1341521"/>
              <a:gd name="connsiteX1015" fmla="*/ 564522 w 1987075"/>
              <a:gd name="connsiteY1015" fmla="*/ 1206647 h 1341521"/>
              <a:gd name="connsiteX1016" fmla="*/ 567349 w 1987075"/>
              <a:gd name="connsiteY1016" fmla="*/ 1208151 h 1341521"/>
              <a:gd name="connsiteX1017" fmla="*/ 567710 w 1987075"/>
              <a:gd name="connsiteY1017" fmla="*/ 1209113 h 1341521"/>
              <a:gd name="connsiteX1018" fmla="*/ 567169 w 1987075"/>
              <a:gd name="connsiteY1018" fmla="*/ 1211520 h 1341521"/>
              <a:gd name="connsiteX1019" fmla="*/ 565544 w 1987075"/>
              <a:gd name="connsiteY1019" fmla="*/ 1213565 h 1341521"/>
              <a:gd name="connsiteX1020" fmla="*/ 563980 w 1987075"/>
              <a:gd name="connsiteY1020" fmla="*/ 1213445 h 1341521"/>
              <a:gd name="connsiteX1021" fmla="*/ 565003 w 1987075"/>
              <a:gd name="connsiteY1021" fmla="*/ 1215490 h 1341521"/>
              <a:gd name="connsiteX1022" fmla="*/ 567710 w 1987075"/>
              <a:gd name="connsiteY1022" fmla="*/ 1213746 h 1341521"/>
              <a:gd name="connsiteX1023" fmla="*/ 568673 w 1987075"/>
              <a:gd name="connsiteY1023" fmla="*/ 1214407 h 1341521"/>
              <a:gd name="connsiteX1024" fmla="*/ 568372 w 1987075"/>
              <a:gd name="connsiteY1024" fmla="*/ 1212422 h 1341521"/>
              <a:gd name="connsiteX1025" fmla="*/ 571560 w 1987075"/>
              <a:gd name="connsiteY1025" fmla="*/ 1209896 h 1341521"/>
              <a:gd name="connsiteX1026" fmla="*/ 573245 w 1987075"/>
              <a:gd name="connsiteY1026" fmla="*/ 1211339 h 1341521"/>
              <a:gd name="connsiteX1027" fmla="*/ 572944 w 1987075"/>
              <a:gd name="connsiteY1027" fmla="*/ 1213084 h 1341521"/>
              <a:gd name="connsiteX1028" fmla="*/ 570177 w 1987075"/>
              <a:gd name="connsiteY1028" fmla="*/ 1214407 h 1341521"/>
              <a:gd name="connsiteX1029" fmla="*/ 568973 w 1987075"/>
              <a:gd name="connsiteY1029" fmla="*/ 1216272 h 1341521"/>
              <a:gd name="connsiteX1030" fmla="*/ 569395 w 1987075"/>
              <a:gd name="connsiteY1030" fmla="*/ 1219882 h 1341521"/>
              <a:gd name="connsiteX1031" fmla="*/ 570116 w 1987075"/>
              <a:gd name="connsiteY1031" fmla="*/ 1221386 h 1341521"/>
              <a:gd name="connsiteX1032" fmla="*/ 567891 w 1987075"/>
              <a:gd name="connsiteY1032" fmla="*/ 1222288 h 1341521"/>
              <a:gd name="connsiteX1033" fmla="*/ 571079 w 1987075"/>
              <a:gd name="connsiteY1033" fmla="*/ 1223491 h 1341521"/>
              <a:gd name="connsiteX1034" fmla="*/ 570598 w 1987075"/>
              <a:gd name="connsiteY1034" fmla="*/ 1225898 h 1341521"/>
              <a:gd name="connsiteX1035" fmla="*/ 571981 w 1987075"/>
              <a:gd name="connsiteY1035" fmla="*/ 1226800 h 1341521"/>
              <a:gd name="connsiteX1036" fmla="*/ 570417 w 1987075"/>
              <a:gd name="connsiteY1036" fmla="*/ 1227281 h 1341521"/>
              <a:gd name="connsiteX1037" fmla="*/ 568011 w 1987075"/>
              <a:gd name="connsiteY1037" fmla="*/ 1225898 h 1341521"/>
              <a:gd name="connsiteX1038" fmla="*/ 569816 w 1987075"/>
              <a:gd name="connsiteY1038" fmla="*/ 1228063 h 1341521"/>
              <a:gd name="connsiteX1039" fmla="*/ 567710 w 1987075"/>
              <a:gd name="connsiteY1039" fmla="*/ 1230289 h 1341521"/>
              <a:gd name="connsiteX1040" fmla="*/ 567710 w 1987075"/>
              <a:gd name="connsiteY1040" fmla="*/ 1228124 h 1341521"/>
              <a:gd name="connsiteX1041" fmla="*/ 565605 w 1987075"/>
              <a:gd name="connsiteY1041" fmla="*/ 1227642 h 1341521"/>
              <a:gd name="connsiteX1042" fmla="*/ 564040 w 1987075"/>
              <a:gd name="connsiteY1042" fmla="*/ 1227943 h 1341521"/>
              <a:gd name="connsiteX1043" fmla="*/ 563499 w 1987075"/>
              <a:gd name="connsiteY1043" fmla="*/ 1226439 h 1341521"/>
              <a:gd name="connsiteX1044" fmla="*/ 561694 w 1987075"/>
              <a:gd name="connsiteY1044" fmla="*/ 1225356 h 1341521"/>
              <a:gd name="connsiteX1045" fmla="*/ 561875 w 1987075"/>
              <a:gd name="connsiteY1045" fmla="*/ 1223552 h 1341521"/>
              <a:gd name="connsiteX1046" fmla="*/ 560912 w 1987075"/>
              <a:gd name="connsiteY1046" fmla="*/ 1222830 h 1341521"/>
              <a:gd name="connsiteX1047" fmla="*/ 558566 w 1987075"/>
              <a:gd name="connsiteY1047" fmla="*/ 1222529 h 1341521"/>
              <a:gd name="connsiteX1048" fmla="*/ 556581 w 1987075"/>
              <a:gd name="connsiteY1048" fmla="*/ 1224875 h 1341521"/>
              <a:gd name="connsiteX1049" fmla="*/ 555498 w 1987075"/>
              <a:gd name="connsiteY1049" fmla="*/ 1226860 h 1341521"/>
              <a:gd name="connsiteX1050" fmla="*/ 554235 w 1987075"/>
              <a:gd name="connsiteY1050" fmla="*/ 1227161 h 1341521"/>
              <a:gd name="connsiteX1051" fmla="*/ 555498 w 1987075"/>
              <a:gd name="connsiteY1051" fmla="*/ 1224875 h 1341521"/>
              <a:gd name="connsiteX1052" fmla="*/ 555558 w 1987075"/>
              <a:gd name="connsiteY1052" fmla="*/ 1222288 h 1341521"/>
              <a:gd name="connsiteX1053" fmla="*/ 554596 w 1987075"/>
              <a:gd name="connsiteY1053" fmla="*/ 1220483 h 1341521"/>
              <a:gd name="connsiteX1054" fmla="*/ 556400 w 1987075"/>
              <a:gd name="connsiteY1054" fmla="*/ 1216874 h 1341521"/>
              <a:gd name="connsiteX1055" fmla="*/ 555679 w 1987075"/>
              <a:gd name="connsiteY1055" fmla="*/ 1215189 h 1341521"/>
              <a:gd name="connsiteX1056" fmla="*/ 557363 w 1987075"/>
              <a:gd name="connsiteY1056" fmla="*/ 1213686 h 1341521"/>
              <a:gd name="connsiteX1057" fmla="*/ 557182 w 1987075"/>
              <a:gd name="connsiteY1057" fmla="*/ 1212121 h 1341521"/>
              <a:gd name="connsiteX1058" fmla="*/ 558085 w 1987075"/>
              <a:gd name="connsiteY1058" fmla="*/ 1210919 h 1341521"/>
              <a:gd name="connsiteX1059" fmla="*/ 573305 w 1987075"/>
              <a:gd name="connsiteY1059" fmla="*/ 1214528 h 1341521"/>
              <a:gd name="connsiteX1060" fmla="*/ 575230 w 1987075"/>
              <a:gd name="connsiteY1060" fmla="*/ 1214227 h 1341521"/>
              <a:gd name="connsiteX1061" fmla="*/ 577035 w 1987075"/>
              <a:gd name="connsiteY1061" fmla="*/ 1215671 h 1341521"/>
              <a:gd name="connsiteX1062" fmla="*/ 580042 w 1987075"/>
              <a:gd name="connsiteY1062" fmla="*/ 1214829 h 1341521"/>
              <a:gd name="connsiteX1063" fmla="*/ 581306 w 1987075"/>
              <a:gd name="connsiteY1063" fmla="*/ 1215069 h 1341521"/>
              <a:gd name="connsiteX1064" fmla="*/ 581306 w 1987075"/>
              <a:gd name="connsiteY1064" fmla="*/ 1219641 h 1341521"/>
              <a:gd name="connsiteX1065" fmla="*/ 578599 w 1987075"/>
              <a:gd name="connsiteY1065" fmla="*/ 1224033 h 1341521"/>
              <a:gd name="connsiteX1066" fmla="*/ 578599 w 1987075"/>
              <a:gd name="connsiteY1066" fmla="*/ 1223130 h 1341521"/>
              <a:gd name="connsiteX1067" fmla="*/ 576974 w 1987075"/>
              <a:gd name="connsiteY1067" fmla="*/ 1222348 h 1341521"/>
              <a:gd name="connsiteX1068" fmla="*/ 577155 w 1987075"/>
              <a:gd name="connsiteY1068" fmla="*/ 1219942 h 1341521"/>
              <a:gd name="connsiteX1069" fmla="*/ 575531 w 1987075"/>
              <a:gd name="connsiteY1069" fmla="*/ 1218739 h 1341521"/>
              <a:gd name="connsiteX1070" fmla="*/ 573545 w 1987075"/>
              <a:gd name="connsiteY1070" fmla="*/ 1218859 h 1341521"/>
              <a:gd name="connsiteX1071" fmla="*/ 571741 w 1987075"/>
              <a:gd name="connsiteY1071" fmla="*/ 1215791 h 1341521"/>
              <a:gd name="connsiteX1072" fmla="*/ 573305 w 1987075"/>
              <a:gd name="connsiteY1072" fmla="*/ 1214588 h 1341521"/>
              <a:gd name="connsiteX1073" fmla="*/ 593638 w 1987075"/>
              <a:gd name="connsiteY1073" fmla="*/ 1220724 h 1341521"/>
              <a:gd name="connsiteX1074" fmla="*/ 594420 w 1987075"/>
              <a:gd name="connsiteY1074" fmla="*/ 1221446 h 1341521"/>
              <a:gd name="connsiteX1075" fmla="*/ 593458 w 1987075"/>
              <a:gd name="connsiteY1075" fmla="*/ 1222649 h 1341521"/>
              <a:gd name="connsiteX1076" fmla="*/ 590690 w 1987075"/>
              <a:gd name="connsiteY1076" fmla="*/ 1221446 h 1341521"/>
              <a:gd name="connsiteX1077" fmla="*/ 590690 w 1987075"/>
              <a:gd name="connsiteY1077" fmla="*/ 1219762 h 1341521"/>
              <a:gd name="connsiteX1078" fmla="*/ 593097 w 1987075"/>
              <a:gd name="connsiteY1078" fmla="*/ 1219581 h 1341521"/>
              <a:gd name="connsiteX1079" fmla="*/ 593698 w 1987075"/>
              <a:gd name="connsiteY1079" fmla="*/ 1220784 h 1341521"/>
              <a:gd name="connsiteX1080" fmla="*/ 588886 w 1987075"/>
              <a:gd name="connsiteY1080" fmla="*/ 1209053 h 1341521"/>
              <a:gd name="connsiteX1081" fmla="*/ 589066 w 1987075"/>
              <a:gd name="connsiteY1081" fmla="*/ 1210557 h 1341521"/>
              <a:gd name="connsiteX1082" fmla="*/ 592074 w 1987075"/>
              <a:gd name="connsiteY1082" fmla="*/ 1210678 h 1341521"/>
              <a:gd name="connsiteX1083" fmla="*/ 590570 w 1987075"/>
              <a:gd name="connsiteY1083" fmla="*/ 1212843 h 1341521"/>
              <a:gd name="connsiteX1084" fmla="*/ 590811 w 1987075"/>
              <a:gd name="connsiteY1084" fmla="*/ 1214107 h 1341521"/>
              <a:gd name="connsiteX1085" fmla="*/ 589728 w 1987075"/>
              <a:gd name="connsiteY1085" fmla="*/ 1215791 h 1341521"/>
              <a:gd name="connsiteX1086" fmla="*/ 587863 w 1987075"/>
              <a:gd name="connsiteY1086" fmla="*/ 1214227 h 1341521"/>
              <a:gd name="connsiteX1087" fmla="*/ 587021 w 1987075"/>
              <a:gd name="connsiteY1087" fmla="*/ 1212182 h 1341521"/>
              <a:gd name="connsiteX1088" fmla="*/ 585457 w 1987075"/>
              <a:gd name="connsiteY1088" fmla="*/ 1211760 h 1341521"/>
              <a:gd name="connsiteX1089" fmla="*/ 584374 w 1987075"/>
              <a:gd name="connsiteY1089" fmla="*/ 1213024 h 1341521"/>
              <a:gd name="connsiteX1090" fmla="*/ 582569 w 1987075"/>
              <a:gd name="connsiteY1090" fmla="*/ 1212543 h 1341521"/>
              <a:gd name="connsiteX1091" fmla="*/ 581967 w 1987075"/>
              <a:gd name="connsiteY1091" fmla="*/ 1210377 h 1341521"/>
              <a:gd name="connsiteX1092" fmla="*/ 583592 w 1987075"/>
              <a:gd name="connsiteY1092" fmla="*/ 1208632 h 1341521"/>
              <a:gd name="connsiteX1093" fmla="*/ 586900 w 1987075"/>
              <a:gd name="connsiteY1093" fmla="*/ 1207911 h 1341521"/>
              <a:gd name="connsiteX1094" fmla="*/ 588886 w 1987075"/>
              <a:gd name="connsiteY1094" fmla="*/ 1209113 h 1341521"/>
              <a:gd name="connsiteX1095" fmla="*/ 632079 w 1987075"/>
              <a:gd name="connsiteY1095" fmla="*/ 1196180 h 1341521"/>
              <a:gd name="connsiteX1096" fmla="*/ 633282 w 1987075"/>
              <a:gd name="connsiteY1096" fmla="*/ 1194495 h 1341521"/>
              <a:gd name="connsiteX1097" fmla="*/ 635147 w 1987075"/>
              <a:gd name="connsiteY1097" fmla="*/ 1195578 h 1341521"/>
              <a:gd name="connsiteX1098" fmla="*/ 630936 w 1987075"/>
              <a:gd name="connsiteY1098" fmla="*/ 1198706 h 1341521"/>
              <a:gd name="connsiteX1099" fmla="*/ 632079 w 1987075"/>
              <a:gd name="connsiteY1099" fmla="*/ 1196180 h 1341521"/>
              <a:gd name="connsiteX1100" fmla="*/ 635929 w 1987075"/>
              <a:gd name="connsiteY1100" fmla="*/ 1191969 h 1341521"/>
              <a:gd name="connsiteX1101" fmla="*/ 637313 w 1987075"/>
              <a:gd name="connsiteY1101" fmla="*/ 1193352 h 1341521"/>
              <a:gd name="connsiteX1102" fmla="*/ 636952 w 1987075"/>
              <a:gd name="connsiteY1102" fmla="*/ 1194796 h 1341521"/>
              <a:gd name="connsiteX1103" fmla="*/ 637734 w 1987075"/>
              <a:gd name="connsiteY1103" fmla="*/ 1195458 h 1341521"/>
              <a:gd name="connsiteX1104" fmla="*/ 635508 w 1987075"/>
              <a:gd name="connsiteY1104" fmla="*/ 1197022 h 1341521"/>
              <a:gd name="connsiteX1105" fmla="*/ 635929 w 1987075"/>
              <a:gd name="connsiteY1105" fmla="*/ 1195638 h 1341521"/>
              <a:gd name="connsiteX1106" fmla="*/ 635087 w 1987075"/>
              <a:gd name="connsiteY1106" fmla="*/ 1193412 h 1341521"/>
              <a:gd name="connsiteX1107" fmla="*/ 633824 w 1987075"/>
              <a:gd name="connsiteY1107" fmla="*/ 1193051 h 1341521"/>
              <a:gd name="connsiteX1108" fmla="*/ 635929 w 1987075"/>
              <a:gd name="connsiteY1108" fmla="*/ 1191969 h 1341521"/>
              <a:gd name="connsiteX1109" fmla="*/ 657466 w 1987075"/>
              <a:gd name="connsiteY1109" fmla="*/ 1192209 h 1341521"/>
              <a:gd name="connsiteX1110" fmla="*/ 661316 w 1987075"/>
              <a:gd name="connsiteY1110" fmla="*/ 1191427 h 1341521"/>
              <a:gd name="connsiteX1111" fmla="*/ 663120 w 1987075"/>
              <a:gd name="connsiteY1111" fmla="*/ 1193412 h 1341521"/>
              <a:gd name="connsiteX1112" fmla="*/ 662820 w 1987075"/>
              <a:gd name="connsiteY1112" fmla="*/ 1195398 h 1341521"/>
              <a:gd name="connsiteX1113" fmla="*/ 664624 w 1987075"/>
              <a:gd name="connsiteY1113" fmla="*/ 1196661 h 1341521"/>
              <a:gd name="connsiteX1114" fmla="*/ 661857 w 1987075"/>
              <a:gd name="connsiteY1114" fmla="*/ 1196420 h 1341521"/>
              <a:gd name="connsiteX1115" fmla="*/ 660233 w 1987075"/>
              <a:gd name="connsiteY1115" fmla="*/ 1194736 h 1341521"/>
              <a:gd name="connsiteX1116" fmla="*/ 660835 w 1987075"/>
              <a:gd name="connsiteY1116" fmla="*/ 1193773 h 1341521"/>
              <a:gd name="connsiteX1117" fmla="*/ 658428 w 1987075"/>
              <a:gd name="connsiteY1117" fmla="*/ 1193834 h 1341521"/>
              <a:gd name="connsiteX1118" fmla="*/ 657405 w 1987075"/>
              <a:gd name="connsiteY1118" fmla="*/ 1194676 h 1341521"/>
              <a:gd name="connsiteX1119" fmla="*/ 656623 w 1987075"/>
              <a:gd name="connsiteY1119" fmla="*/ 1196781 h 1341521"/>
              <a:gd name="connsiteX1120" fmla="*/ 655420 w 1987075"/>
              <a:gd name="connsiteY1120" fmla="*/ 1195879 h 1341521"/>
              <a:gd name="connsiteX1121" fmla="*/ 657526 w 1987075"/>
              <a:gd name="connsiteY1121" fmla="*/ 1192149 h 1341521"/>
              <a:gd name="connsiteX1122" fmla="*/ 645314 w 1987075"/>
              <a:gd name="connsiteY1122" fmla="*/ 1189201 h 1341521"/>
              <a:gd name="connsiteX1123" fmla="*/ 647179 w 1987075"/>
              <a:gd name="connsiteY1123" fmla="*/ 1190585 h 1341521"/>
              <a:gd name="connsiteX1124" fmla="*/ 646457 w 1987075"/>
              <a:gd name="connsiteY1124" fmla="*/ 1191307 h 1341521"/>
              <a:gd name="connsiteX1125" fmla="*/ 647479 w 1987075"/>
              <a:gd name="connsiteY1125" fmla="*/ 1192871 h 1341521"/>
              <a:gd name="connsiteX1126" fmla="*/ 644652 w 1987075"/>
              <a:gd name="connsiteY1126" fmla="*/ 1192871 h 1341521"/>
              <a:gd name="connsiteX1127" fmla="*/ 643509 w 1987075"/>
              <a:gd name="connsiteY1127" fmla="*/ 1190946 h 1341521"/>
              <a:gd name="connsiteX1128" fmla="*/ 645314 w 1987075"/>
              <a:gd name="connsiteY1128" fmla="*/ 1189141 h 1341521"/>
              <a:gd name="connsiteX1129" fmla="*/ 571320 w 1987075"/>
              <a:gd name="connsiteY1129" fmla="*/ 1165078 h 1341521"/>
              <a:gd name="connsiteX1130" fmla="*/ 572884 w 1987075"/>
              <a:gd name="connsiteY1130" fmla="*/ 1163574 h 1341521"/>
              <a:gd name="connsiteX1131" fmla="*/ 572402 w 1987075"/>
              <a:gd name="connsiteY1131" fmla="*/ 1167725 h 1341521"/>
              <a:gd name="connsiteX1132" fmla="*/ 570718 w 1987075"/>
              <a:gd name="connsiteY1132" fmla="*/ 1166522 h 1341521"/>
              <a:gd name="connsiteX1133" fmla="*/ 566687 w 1987075"/>
              <a:gd name="connsiteY1133" fmla="*/ 1166522 h 1341521"/>
              <a:gd name="connsiteX1134" fmla="*/ 567590 w 1987075"/>
              <a:gd name="connsiteY1134" fmla="*/ 1165920 h 1341521"/>
              <a:gd name="connsiteX1135" fmla="*/ 569635 w 1987075"/>
              <a:gd name="connsiteY1135" fmla="*/ 1166281 h 1341521"/>
              <a:gd name="connsiteX1136" fmla="*/ 571259 w 1987075"/>
              <a:gd name="connsiteY1136" fmla="*/ 1165078 h 1341521"/>
              <a:gd name="connsiteX1137" fmla="*/ 569154 w 1987075"/>
              <a:gd name="connsiteY1137" fmla="*/ 1156596 h 1341521"/>
              <a:gd name="connsiteX1138" fmla="*/ 571981 w 1987075"/>
              <a:gd name="connsiteY1138" fmla="*/ 1157318 h 1341521"/>
              <a:gd name="connsiteX1139" fmla="*/ 565364 w 1987075"/>
              <a:gd name="connsiteY1139" fmla="*/ 1156475 h 1341521"/>
              <a:gd name="connsiteX1140" fmla="*/ 566928 w 1987075"/>
              <a:gd name="connsiteY1140" fmla="*/ 1155994 h 1341521"/>
              <a:gd name="connsiteX1141" fmla="*/ 569154 w 1987075"/>
              <a:gd name="connsiteY1141" fmla="*/ 1156596 h 1341521"/>
              <a:gd name="connsiteX1142" fmla="*/ 757207 w 1987075"/>
              <a:gd name="connsiteY1142" fmla="*/ 1200692 h 1341521"/>
              <a:gd name="connsiteX1143" fmla="*/ 758170 w 1987075"/>
              <a:gd name="connsiteY1143" fmla="*/ 1200992 h 1341521"/>
              <a:gd name="connsiteX1144" fmla="*/ 756846 w 1987075"/>
              <a:gd name="connsiteY1144" fmla="*/ 1198466 h 1341521"/>
              <a:gd name="connsiteX1145" fmla="*/ 757448 w 1987075"/>
              <a:gd name="connsiteY1145" fmla="*/ 1197684 h 1341521"/>
              <a:gd name="connsiteX1146" fmla="*/ 758651 w 1987075"/>
              <a:gd name="connsiteY1146" fmla="*/ 1199127 h 1341521"/>
              <a:gd name="connsiteX1147" fmla="*/ 760396 w 1987075"/>
              <a:gd name="connsiteY1147" fmla="*/ 1197142 h 1341521"/>
              <a:gd name="connsiteX1148" fmla="*/ 761178 w 1987075"/>
              <a:gd name="connsiteY1148" fmla="*/ 1199549 h 1341521"/>
              <a:gd name="connsiteX1149" fmla="*/ 761058 w 1987075"/>
              <a:gd name="connsiteY1149" fmla="*/ 1201353 h 1341521"/>
              <a:gd name="connsiteX1150" fmla="*/ 759012 w 1987075"/>
              <a:gd name="connsiteY1150" fmla="*/ 1201714 h 1341521"/>
              <a:gd name="connsiteX1151" fmla="*/ 758531 w 1987075"/>
              <a:gd name="connsiteY1151" fmla="*/ 1205203 h 1341521"/>
              <a:gd name="connsiteX1152" fmla="*/ 756004 w 1987075"/>
              <a:gd name="connsiteY1152" fmla="*/ 1202196 h 1341521"/>
              <a:gd name="connsiteX1153" fmla="*/ 755764 w 1987075"/>
              <a:gd name="connsiteY1153" fmla="*/ 1200812 h 1341521"/>
              <a:gd name="connsiteX1154" fmla="*/ 757147 w 1987075"/>
              <a:gd name="connsiteY1154" fmla="*/ 1200812 h 1341521"/>
              <a:gd name="connsiteX1155" fmla="*/ 697832 w 1987075"/>
              <a:gd name="connsiteY1155" fmla="*/ 1178554 h 1341521"/>
              <a:gd name="connsiteX1156" fmla="*/ 696568 w 1987075"/>
              <a:gd name="connsiteY1156" fmla="*/ 1180057 h 1341521"/>
              <a:gd name="connsiteX1157" fmla="*/ 695064 w 1987075"/>
              <a:gd name="connsiteY1157" fmla="*/ 1178734 h 1341521"/>
              <a:gd name="connsiteX1158" fmla="*/ 697290 w 1987075"/>
              <a:gd name="connsiteY1158" fmla="*/ 1179155 h 1341521"/>
              <a:gd name="connsiteX1159" fmla="*/ 697892 w 1987075"/>
              <a:gd name="connsiteY1159" fmla="*/ 1178554 h 1341521"/>
              <a:gd name="connsiteX1160" fmla="*/ 756064 w 1987075"/>
              <a:gd name="connsiteY1160" fmla="*/ 1188179 h 1341521"/>
              <a:gd name="connsiteX1161" fmla="*/ 756846 w 1987075"/>
              <a:gd name="connsiteY1161" fmla="*/ 1186133 h 1341521"/>
              <a:gd name="connsiteX1162" fmla="*/ 758350 w 1987075"/>
              <a:gd name="connsiteY1162" fmla="*/ 1189141 h 1341521"/>
              <a:gd name="connsiteX1163" fmla="*/ 756486 w 1987075"/>
              <a:gd name="connsiteY1163" fmla="*/ 1192450 h 1341521"/>
              <a:gd name="connsiteX1164" fmla="*/ 755282 w 1987075"/>
              <a:gd name="connsiteY1164" fmla="*/ 1191307 h 1341521"/>
              <a:gd name="connsiteX1165" fmla="*/ 756064 w 1987075"/>
              <a:gd name="connsiteY1165" fmla="*/ 1188118 h 1341521"/>
              <a:gd name="connsiteX1166" fmla="*/ 713713 w 1987075"/>
              <a:gd name="connsiteY1166" fmla="*/ 1165198 h 1341521"/>
              <a:gd name="connsiteX1167" fmla="*/ 714315 w 1987075"/>
              <a:gd name="connsiteY1167" fmla="*/ 1165920 h 1341521"/>
              <a:gd name="connsiteX1168" fmla="*/ 713653 w 1987075"/>
              <a:gd name="connsiteY1168" fmla="*/ 1167304 h 1341521"/>
              <a:gd name="connsiteX1169" fmla="*/ 714375 w 1987075"/>
              <a:gd name="connsiteY1169" fmla="*/ 1168507 h 1341521"/>
              <a:gd name="connsiteX1170" fmla="*/ 712570 w 1987075"/>
              <a:gd name="connsiteY1170" fmla="*/ 1169349 h 1341521"/>
              <a:gd name="connsiteX1171" fmla="*/ 709923 w 1987075"/>
              <a:gd name="connsiteY1171" fmla="*/ 1165740 h 1341521"/>
              <a:gd name="connsiteX1172" fmla="*/ 711728 w 1987075"/>
              <a:gd name="connsiteY1172" fmla="*/ 1164958 h 1341521"/>
              <a:gd name="connsiteX1173" fmla="*/ 713773 w 1987075"/>
              <a:gd name="connsiteY1173" fmla="*/ 1165138 h 1341521"/>
              <a:gd name="connsiteX1174" fmla="*/ 873493 w 1987075"/>
              <a:gd name="connsiteY1174" fmla="*/ 1178974 h 1341521"/>
              <a:gd name="connsiteX1175" fmla="*/ 877704 w 1987075"/>
              <a:gd name="connsiteY1175" fmla="*/ 1177350 h 1341521"/>
              <a:gd name="connsiteX1176" fmla="*/ 878787 w 1987075"/>
              <a:gd name="connsiteY1176" fmla="*/ 1178373 h 1341521"/>
              <a:gd name="connsiteX1177" fmla="*/ 883419 w 1987075"/>
              <a:gd name="connsiteY1177" fmla="*/ 1178072 h 1341521"/>
              <a:gd name="connsiteX1178" fmla="*/ 884802 w 1987075"/>
              <a:gd name="connsiteY1178" fmla="*/ 1183246 h 1341521"/>
              <a:gd name="connsiteX1179" fmla="*/ 885645 w 1987075"/>
              <a:gd name="connsiteY1179" fmla="*/ 1183847 h 1341521"/>
              <a:gd name="connsiteX1180" fmla="*/ 892623 w 1987075"/>
              <a:gd name="connsiteY1180" fmla="*/ 1184328 h 1341521"/>
              <a:gd name="connsiteX1181" fmla="*/ 891480 w 1987075"/>
              <a:gd name="connsiteY1181" fmla="*/ 1186614 h 1341521"/>
              <a:gd name="connsiteX1182" fmla="*/ 889013 w 1987075"/>
              <a:gd name="connsiteY1182" fmla="*/ 1187457 h 1341521"/>
              <a:gd name="connsiteX1183" fmla="*/ 888292 w 1987075"/>
              <a:gd name="connsiteY1183" fmla="*/ 1188239 h 1341521"/>
              <a:gd name="connsiteX1184" fmla="*/ 885945 w 1987075"/>
              <a:gd name="connsiteY1184" fmla="*/ 1187758 h 1341521"/>
              <a:gd name="connsiteX1185" fmla="*/ 881193 w 1987075"/>
              <a:gd name="connsiteY1185" fmla="*/ 1187397 h 1341521"/>
              <a:gd name="connsiteX1186" fmla="*/ 878967 w 1987075"/>
              <a:gd name="connsiteY1186" fmla="*/ 1186254 h 1341521"/>
              <a:gd name="connsiteX1187" fmla="*/ 875658 w 1987075"/>
              <a:gd name="connsiteY1187" fmla="*/ 1187096 h 1341521"/>
              <a:gd name="connsiteX1188" fmla="*/ 873733 w 1987075"/>
              <a:gd name="connsiteY1188" fmla="*/ 1185832 h 1341521"/>
              <a:gd name="connsiteX1189" fmla="*/ 870906 w 1987075"/>
              <a:gd name="connsiteY1189" fmla="*/ 1184990 h 1341521"/>
              <a:gd name="connsiteX1190" fmla="*/ 870244 w 1987075"/>
              <a:gd name="connsiteY1190" fmla="*/ 1183426 h 1341521"/>
              <a:gd name="connsiteX1191" fmla="*/ 870364 w 1987075"/>
              <a:gd name="connsiteY1191" fmla="*/ 1181982 h 1341521"/>
              <a:gd name="connsiteX1192" fmla="*/ 873493 w 1987075"/>
              <a:gd name="connsiteY1192" fmla="*/ 1178974 h 1341521"/>
              <a:gd name="connsiteX1193" fmla="*/ 884020 w 1987075"/>
              <a:gd name="connsiteY1193" fmla="*/ 1170793 h 1341521"/>
              <a:gd name="connsiteX1194" fmla="*/ 884622 w 1987075"/>
              <a:gd name="connsiteY1194" fmla="*/ 1171214 h 1341521"/>
              <a:gd name="connsiteX1195" fmla="*/ 886607 w 1987075"/>
              <a:gd name="connsiteY1195" fmla="*/ 1170252 h 1341521"/>
              <a:gd name="connsiteX1196" fmla="*/ 888171 w 1987075"/>
              <a:gd name="connsiteY1196" fmla="*/ 1170974 h 1341521"/>
              <a:gd name="connsiteX1197" fmla="*/ 887690 w 1987075"/>
              <a:gd name="connsiteY1197" fmla="*/ 1173380 h 1341521"/>
              <a:gd name="connsiteX1198" fmla="*/ 883178 w 1987075"/>
              <a:gd name="connsiteY1198" fmla="*/ 1171936 h 1341521"/>
              <a:gd name="connsiteX1199" fmla="*/ 881614 w 1987075"/>
              <a:gd name="connsiteY1199" fmla="*/ 1172598 h 1341521"/>
              <a:gd name="connsiteX1200" fmla="*/ 882817 w 1987075"/>
              <a:gd name="connsiteY1200" fmla="*/ 1171094 h 1341521"/>
              <a:gd name="connsiteX1201" fmla="*/ 884020 w 1987075"/>
              <a:gd name="connsiteY1201" fmla="*/ 1170793 h 1341521"/>
              <a:gd name="connsiteX1202" fmla="*/ 720992 w 1987075"/>
              <a:gd name="connsiteY1202" fmla="*/ 1155152 h 1341521"/>
              <a:gd name="connsiteX1203" fmla="*/ 721413 w 1987075"/>
              <a:gd name="connsiteY1203" fmla="*/ 1155994 h 1341521"/>
              <a:gd name="connsiteX1204" fmla="*/ 719789 w 1987075"/>
              <a:gd name="connsiteY1204" fmla="*/ 1156235 h 1341521"/>
              <a:gd name="connsiteX1205" fmla="*/ 720992 w 1987075"/>
              <a:gd name="connsiteY1205" fmla="*/ 1155032 h 1341521"/>
              <a:gd name="connsiteX1206" fmla="*/ 741807 w 1987075"/>
              <a:gd name="connsiteY1206" fmla="*/ 1154310 h 1341521"/>
              <a:gd name="connsiteX1207" fmla="*/ 743491 w 1987075"/>
              <a:gd name="connsiteY1207" fmla="*/ 1153467 h 1341521"/>
              <a:gd name="connsiteX1208" fmla="*/ 743852 w 1987075"/>
              <a:gd name="connsiteY1208" fmla="*/ 1154430 h 1341521"/>
              <a:gd name="connsiteX1209" fmla="*/ 746800 w 1987075"/>
              <a:gd name="connsiteY1209" fmla="*/ 1154490 h 1341521"/>
              <a:gd name="connsiteX1210" fmla="*/ 750771 w 1987075"/>
              <a:gd name="connsiteY1210" fmla="*/ 1155633 h 1341521"/>
              <a:gd name="connsiteX1211" fmla="*/ 752515 w 1987075"/>
              <a:gd name="connsiteY1211" fmla="*/ 1157919 h 1341521"/>
              <a:gd name="connsiteX1212" fmla="*/ 754621 w 1987075"/>
              <a:gd name="connsiteY1212" fmla="*/ 1160025 h 1341521"/>
              <a:gd name="connsiteX1213" fmla="*/ 753778 w 1987075"/>
              <a:gd name="connsiteY1213" fmla="*/ 1160145 h 1341521"/>
              <a:gd name="connsiteX1214" fmla="*/ 752876 w 1987075"/>
              <a:gd name="connsiteY1214" fmla="*/ 1158701 h 1341521"/>
              <a:gd name="connsiteX1215" fmla="*/ 748424 w 1987075"/>
              <a:gd name="connsiteY1215" fmla="*/ 1157498 h 1341521"/>
              <a:gd name="connsiteX1216" fmla="*/ 746560 w 1987075"/>
              <a:gd name="connsiteY1216" fmla="*/ 1159002 h 1341521"/>
              <a:gd name="connsiteX1217" fmla="*/ 745236 w 1987075"/>
              <a:gd name="connsiteY1217" fmla="*/ 1158340 h 1341521"/>
              <a:gd name="connsiteX1218" fmla="*/ 739822 w 1987075"/>
              <a:gd name="connsiteY1218" fmla="*/ 1157257 h 1341521"/>
              <a:gd name="connsiteX1219" fmla="*/ 738859 w 1987075"/>
              <a:gd name="connsiteY1219" fmla="*/ 1156536 h 1341521"/>
              <a:gd name="connsiteX1220" fmla="*/ 741867 w 1987075"/>
              <a:gd name="connsiteY1220" fmla="*/ 1154310 h 1341521"/>
              <a:gd name="connsiteX1221" fmla="*/ 911392 w 1987075"/>
              <a:gd name="connsiteY1221" fmla="*/ 1159724 h 1341521"/>
              <a:gd name="connsiteX1222" fmla="*/ 908866 w 1987075"/>
              <a:gd name="connsiteY1222" fmla="*/ 1160626 h 1341521"/>
              <a:gd name="connsiteX1223" fmla="*/ 908565 w 1987075"/>
              <a:gd name="connsiteY1223" fmla="*/ 1159543 h 1341521"/>
              <a:gd name="connsiteX1224" fmla="*/ 911272 w 1987075"/>
              <a:gd name="connsiteY1224" fmla="*/ 1158882 h 1341521"/>
              <a:gd name="connsiteX1225" fmla="*/ 911392 w 1987075"/>
              <a:gd name="connsiteY1225" fmla="*/ 1159664 h 1341521"/>
              <a:gd name="connsiteX1226" fmla="*/ 865071 w 1987075"/>
              <a:gd name="connsiteY1226" fmla="*/ 1114425 h 1341521"/>
              <a:gd name="connsiteX1227" fmla="*/ 866033 w 1987075"/>
              <a:gd name="connsiteY1227" fmla="*/ 1115027 h 1341521"/>
              <a:gd name="connsiteX1228" fmla="*/ 868078 w 1987075"/>
              <a:gd name="connsiteY1228" fmla="*/ 1112500 h 1341521"/>
              <a:gd name="connsiteX1229" fmla="*/ 868620 w 1987075"/>
              <a:gd name="connsiteY1229" fmla="*/ 1110395 h 1341521"/>
              <a:gd name="connsiteX1230" fmla="*/ 867718 w 1987075"/>
              <a:gd name="connsiteY1230" fmla="*/ 1110034 h 1341521"/>
              <a:gd name="connsiteX1231" fmla="*/ 870605 w 1987075"/>
              <a:gd name="connsiteY1231" fmla="*/ 1107748 h 1341521"/>
              <a:gd name="connsiteX1232" fmla="*/ 872891 w 1987075"/>
              <a:gd name="connsiteY1232" fmla="*/ 1104018 h 1341521"/>
              <a:gd name="connsiteX1233" fmla="*/ 875117 w 1987075"/>
              <a:gd name="connsiteY1233" fmla="*/ 1103416 h 1341521"/>
              <a:gd name="connsiteX1234" fmla="*/ 877644 w 1987075"/>
              <a:gd name="connsiteY1234" fmla="*/ 1102093 h 1341521"/>
              <a:gd name="connsiteX1235" fmla="*/ 878546 w 1987075"/>
              <a:gd name="connsiteY1235" fmla="*/ 1099686 h 1341521"/>
              <a:gd name="connsiteX1236" fmla="*/ 881073 w 1987075"/>
              <a:gd name="connsiteY1236" fmla="*/ 1100288 h 1341521"/>
              <a:gd name="connsiteX1237" fmla="*/ 882877 w 1987075"/>
              <a:gd name="connsiteY1237" fmla="*/ 1099807 h 1341521"/>
              <a:gd name="connsiteX1238" fmla="*/ 884381 w 1987075"/>
              <a:gd name="connsiteY1238" fmla="*/ 1098243 h 1341521"/>
              <a:gd name="connsiteX1239" fmla="*/ 887870 w 1987075"/>
              <a:gd name="connsiteY1239" fmla="*/ 1096197 h 1341521"/>
              <a:gd name="connsiteX1240" fmla="*/ 890878 w 1987075"/>
              <a:gd name="connsiteY1240" fmla="*/ 1096197 h 1341521"/>
              <a:gd name="connsiteX1241" fmla="*/ 892322 w 1987075"/>
              <a:gd name="connsiteY1241" fmla="*/ 1094753 h 1341521"/>
              <a:gd name="connsiteX1242" fmla="*/ 897977 w 1987075"/>
              <a:gd name="connsiteY1242" fmla="*/ 1096799 h 1341521"/>
              <a:gd name="connsiteX1243" fmla="*/ 899902 w 1987075"/>
              <a:gd name="connsiteY1243" fmla="*/ 1096799 h 1341521"/>
              <a:gd name="connsiteX1244" fmla="*/ 903030 w 1987075"/>
              <a:gd name="connsiteY1244" fmla="*/ 1097701 h 1341521"/>
              <a:gd name="connsiteX1245" fmla="*/ 902068 w 1987075"/>
              <a:gd name="connsiteY1245" fmla="*/ 1102754 h 1341521"/>
              <a:gd name="connsiteX1246" fmla="*/ 902308 w 1987075"/>
              <a:gd name="connsiteY1246" fmla="*/ 1104258 h 1341521"/>
              <a:gd name="connsiteX1247" fmla="*/ 901466 w 1987075"/>
              <a:gd name="connsiteY1247" fmla="*/ 1106003 h 1341521"/>
              <a:gd name="connsiteX1248" fmla="*/ 903812 w 1987075"/>
              <a:gd name="connsiteY1248" fmla="*/ 1107266 h 1341521"/>
              <a:gd name="connsiteX1249" fmla="*/ 903632 w 1987075"/>
              <a:gd name="connsiteY1249" fmla="*/ 1109432 h 1341521"/>
              <a:gd name="connsiteX1250" fmla="*/ 905797 w 1987075"/>
              <a:gd name="connsiteY1250" fmla="*/ 1109131 h 1341521"/>
              <a:gd name="connsiteX1251" fmla="*/ 905978 w 1987075"/>
              <a:gd name="connsiteY1251" fmla="*/ 1106665 h 1341521"/>
              <a:gd name="connsiteX1252" fmla="*/ 907843 w 1987075"/>
              <a:gd name="connsiteY1252" fmla="*/ 1104559 h 1341521"/>
              <a:gd name="connsiteX1253" fmla="*/ 909648 w 1987075"/>
              <a:gd name="connsiteY1253" fmla="*/ 1104078 h 1341521"/>
              <a:gd name="connsiteX1254" fmla="*/ 907181 w 1987075"/>
              <a:gd name="connsiteY1254" fmla="*/ 1099746 h 1341521"/>
              <a:gd name="connsiteX1255" fmla="*/ 908083 w 1987075"/>
              <a:gd name="connsiteY1255" fmla="*/ 1098543 h 1341521"/>
              <a:gd name="connsiteX1256" fmla="*/ 911994 w 1987075"/>
              <a:gd name="connsiteY1256" fmla="*/ 1099145 h 1341521"/>
              <a:gd name="connsiteX1257" fmla="*/ 916806 w 1987075"/>
              <a:gd name="connsiteY1257" fmla="*/ 1100649 h 1341521"/>
              <a:gd name="connsiteX1258" fmla="*/ 917408 w 1987075"/>
              <a:gd name="connsiteY1258" fmla="*/ 1099867 h 1341521"/>
              <a:gd name="connsiteX1259" fmla="*/ 916506 w 1987075"/>
              <a:gd name="connsiteY1259" fmla="*/ 1098303 h 1341521"/>
              <a:gd name="connsiteX1260" fmla="*/ 911693 w 1987075"/>
              <a:gd name="connsiteY1260" fmla="*/ 1095295 h 1341521"/>
              <a:gd name="connsiteX1261" fmla="*/ 908926 w 1987075"/>
              <a:gd name="connsiteY1261" fmla="*/ 1094092 h 1341521"/>
              <a:gd name="connsiteX1262" fmla="*/ 906339 w 1987075"/>
              <a:gd name="connsiteY1262" fmla="*/ 1094092 h 1341521"/>
              <a:gd name="connsiteX1263" fmla="*/ 906820 w 1987075"/>
              <a:gd name="connsiteY1263" fmla="*/ 1092407 h 1341521"/>
              <a:gd name="connsiteX1264" fmla="*/ 906098 w 1987075"/>
              <a:gd name="connsiteY1264" fmla="*/ 1091445 h 1341521"/>
              <a:gd name="connsiteX1265" fmla="*/ 906700 w 1987075"/>
              <a:gd name="connsiteY1265" fmla="*/ 1090001 h 1341521"/>
              <a:gd name="connsiteX1266" fmla="*/ 907422 w 1987075"/>
              <a:gd name="connsiteY1266" fmla="*/ 1085489 h 1341521"/>
              <a:gd name="connsiteX1267" fmla="*/ 910610 w 1987075"/>
              <a:gd name="connsiteY1267" fmla="*/ 1083624 h 1341521"/>
              <a:gd name="connsiteX1268" fmla="*/ 911873 w 1987075"/>
              <a:gd name="connsiteY1268" fmla="*/ 1081098 h 1341521"/>
              <a:gd name="connsiteX1269" fmla="*/ 912776 w 1987075"/>
              <a:gd name="connsiteY1269" fmla="*/ 1081880 h 1341521"/>
              <a:gd name="connsiteX1270" fmla="*/ 916024 w 1987075"/>
              <a:gd name="connsiteY1270" fmla="*/ 1081158 h 1341521"/>
              <a:gd name="connsiteX1271" fmla="*/ 917528 w 1987075"/>
              <a:gd name="connsiteY1271" fmla="*/ 1079654 h 1341521"/>
              <a:gd name="connsiteX1272" fmla="*/ 917949 w 1987075"/>
              <a:gd name="connsiteY1272" fmla="*/ 1080977 h 1341521"/>
              <a:gd name="connsiteX1273" fmla="*/ 921920 w 1987075"/>
              <a:gd name="connsiteY1273" fmla="*/ 1082000 h 1341521"/>
              <a:gd name="connsiteX1274" fmla="*/ 921078 w 1987075"/>
              <a:gd name="connsiteY1274" fmla="*/ 1083444 h 1341521"/>
              <a:gd name="connsiteX1275" fmla="*/ 921198 w 1987075"/>
              <a:gd name="connsiteY1275" fmla="*/ 1084888 h 1341521"/>
              <a:gd name="connsiteX1276" fmla="*/ 923303 w 1987075"/>
              <a:gd name="connsiteY1276" fmla="*/ 1086211 h 1341521"/>
              <a:gd name="connsiteX1277" fmla="*/ 923424 w 1987075"/>
              <a:gd name="connsiteY1277" fmla="*/ 1088497 h 1341521"/>
              <a:gd name="connsiteX1278" fmla="*/ 924206 w 1987075"/>
              <a:gd name="connsiteY1278" fmla="*/ 1090482 h 1341521"/>
              <a:gd name="connsiteX1279" fmla="*/ 923123 w 1987075"/>
              <a:gd name="connsiteY1279" fmla="*/ 1092107 h 1341521"/>
              <a:gd name="connsiteX1280" fmla="*/ 922521 w 1987075"/>
              <a:gd name="connsiteY1280" fmla="*/ 1095115 h 1341521"/>
              <a:gd name="connsiteX1281" fmla="*/ 923604 w 1987075"/>
              <a:gd name="connsiteY1281" fmla="*/ 1096077 h 1341521"/>
              <a:gd name="connsiteX1282" fmla="*/ 926011 w 1987075"/>
              <a:gd name="connsiteY1282" fmla="*/ 1091264 h 1341521"/>
              <a:gd name="connsiteX1283" fmla="*/ 928176 w 1987075"/>
              <a:gd name="connsiteY1283" fmla="*/ 1092107 h 1341521"/>
              <a:gd name="connsiteX1284" fmla="*/ 926973 w 1987075"/>
              <a:gd name="connsiteY1284" fmla="*/ 1088256 h 1341521"/>
              <a:gd name="connsiteX1285" fmla="*/ 927274 w 1987075"/>
              <a:gd name="connsiteY1285" fmla="*/ 1085970 h 1341521"/>
              <a:gd name="connsiteX1286" fmla="*/ 930161 w 1987075"/>
              <a:gd name="connsiteY1286" fmla="*/ 1087474 h 1341521"/>
              <a:gd name="connsiteX1287" fmla="*/ 932327 w 1987075"/>
              <a:gd name="connsiteY1287" fmla="*/ 1089400 h 1341521"/>
              <a:gd name="connsiteX1288" fmla="*/ 934553 w 1987075"/>
              <a:gd name="connsiteY1288" fmla="*/ 1090543 h 1341521"/>
              <a:gd name="connsiteX1289" fmla="*/ 935997 w 1987075"/>
              <a:gd name="connsiteY1289" fmla="*/ 1089339 h 1341521"/>
              <a:gd name="connsiteX1290" fmla="*/ 933470 w 1987075"/>
              <a:gd name="connsiteY1290" fmla="*/ 1088136 h 1341521"/>
              <a:gd name="connsiteX1291" fmla="*/ 933951 w 1987075"/>
              <a:gd name="connsiteY1291" fmla="*/ 1086452 h 1341521"/>
              <a:gd name="connsiteX1292" fmla="*/ 931184 w 1987075"/>
              <a:gd name="connsiteY1292" fmla="*/ 1085489 h 1341521"/>
              <a:gd name="connsiteX1293" fmla="*/ 930823 w 1987075"/>
              <a:gd name="connsiteY1293" fmla="*/ 1084166 h 1341521"/>
              <a:gd name="connsiteX1294" fmla="*/ 929018 w 1987075"/>
              <a:gd name="connsiteY1294" fmla="*/ 1083323 h 1341521"/>
              <a:gd name="connsiteX1295" fmla="*/ 926131 w 1987075"/>
              <a:gd name="connsiteY1295" fmla="*/ 1078992 h 1341521"/>
              <a:gd name="connsiteX1296" fmla="*/ 927394 w 1987075"/>
              <a:gd name="connsiteY1296" fmla="*/ 1076465 h 1341521"/>
              <a:gd name="connsiteX1297" fmla="*/ 929199 w 1987075"/>
              <a:gd name="connsiteY1297" fmla="*/ 1075984 h 1341521"/>
              <a:gd name="connsiteX1298" fmla="*/ 932327 w 1987075"/>
              <a:gd name="connsiteY1298" fmla="*/ 1078391 h 1341521"/>
              <a:gd name="connsiteX1299" fmla="*/ 935395 w 1987075"/>
              <a:gd name="connsiteY1299" fmla="*/ 1082000 h 1341521"/>
              <a:gd name="connsiteX1300" fmla="*/ 936538 w 1987075"/>
              <a:gd name="connsiteY1300" fmla="*/ 1082361 h 1341521"/>
              <a:gd name="connsiteX1301" fmla="*/ 937441 w 1987075"/>
              <a:gd name="connsiteY1301" fmla="*/ 1084166 h 1341521"/>
              <a:gd name="connsiteX1302" fmla="*/ 938824 w 1987075"/>
              <a:gd name="connsiteY1302" fmla="*/ 1083263 h 1341521"/>
              <a:gd name="connsiteX1303" fmla="*/ 941291 w 1987075"/>
              <a:gd name="connsiteY1303" fmla="*/ 1085429 h 1341521"/>
              <a:gd name="connsiteX1304" fmla="*/ 943697 w 1987075"/>
              <a:gd name="connsiteY1304" fmla="*/ 1088737 h 1341521"/>
              <a:gd name="connsiteX1305" fmla="*/ 944299 w 1987075"/>
              <a:gd name="connsiteY1305" fmla="*/ 1086692 h 1341521"/>
              <a:gd name="connsiteX1306" fmla="*/ 940689 w 1987075"/>
              <a:gd name="connsiteY1306" fmla="*/ 1081459 h 1341521"/>
              <a:gd name="connsiteX1307" fmla="*/ 940509 w 1987075"/>
              <a:gd name="connsiteY1307" fmla="*/ 1080436 h 1341521"/>
              <a:gd name="connsiteX1308" fmla="*/ 937922 w 1987075"/>
              <a:gd name="connsiteY1308" fmla="*/ 1078571 h 1341521"/>
              <a:gd name="connsiteX1309" fmla="*/ 936719 w 1987075"/>
              <a:gd name="connsiteY1309" fmla="*/ 1075864 h 1341521"/>
              <a:gd name="connsiteX1310" fmla="*/ 937380 w 1987075"/>
              <a:gd name="connsiteY1310" fmla="*/ 1074961 h 1341521"/>
              <a:gd name="connsiteX1311" fmla="*/ 939185 w 1987075"/>
              <a:gd name="connsiteY1311" fmla="*/ 1075383 h 1341521"/>
              <a:gd name="connsiteX1312" fmla="*/ 940990 w 1987075"/>
              <a:gd name="connsiteY1312" fmla="*/ 1077849 h 1341521"/>
              <a:gd name="connsiteX1313" fmla="*/ 942915 w 1987075"/>
              <a:gd name="connsiteY1313" fmla="*/ 1078451 h 1341521"/>
              <a:gd name="connsiteX1314" fmla="*/ 944118 w 1987075"/>
              <a:gd name="connsiteY1314" fmla="*/ 1080015 h 1341521"/>
              <a:gd name="connsiteX1315" fmla="*/ 947006 w 1987075"/>
              <a:gd name="connsiteY1315" fmla="*/ 1079413 h 1341521"/>
              <a:gd name="connsiteX1316" fmla="*/ 948510 w 1987075"/>
              <a:gd name="connsiteY1316" fmla="*/ 1080917 h 1341521"/>
              <a:gd name="connsiteX1317" fmla="*/ 952239 w 1987075"/>
              <a:gd name="connsiteY1317" fmla="*/ 1081338 h 1341521"/>
              <a:gd name="connsiteX1318" fmla="*/ 953262 w 1987075"/>
              <a:gd name="connsiteY1318" fmla="*/ 1082541 h 1341521"/>
              <a:gd name="connsiteX1319" fmla="*/ 955428 w 1987075"/>
              <a:gd name="connsiteY1319" fmla="*/ 1083323 h 1341521"/>
              <a:gd name="connsiteX1320" fmla="*/ 957533 w 1987075"/>
              <a:gd name="connsiteY1320" fmla="*/ 1085730 h 1341521"/>
              <a:gd name="connsiteX1321" fmla="*/ 954104 w 1987075"/>
              <a:gd name="connsiteY1321" fmla="*/ 1087715 h 1341521"/>
              <a:gd name="connsiteX1322" fmla="*/ 951939 w 1987075"/>
              <a:gd name="connsiteY1322" fmla="*/ 1091024 h 1341521"/>
              <a:gd name="connsiteX1323" fmla="*/ 951999 w 1987075"/>
              <a:gd name="connsiteY1323" fmla="*/ 1093490 h 1341521"/>
              <a:gd name="connsiteX1324" fmla="*/ 950735 w 1987075"/>
              <a:gd name="connsiteY1324" fmla="*/ 1095295 h 1341521"/>
              <a:gd name="connsiteX1325" fmla="*/ 950916 w 1987075"/>
              <a:gd name="connsiteY1325" fmla="*/ 1096799 h 1341521"/>
              <a:gd name="connsiteX1326" fmla="*/ 952119 w 1987075"/>
              <a:gd name="connsiteY1326" fmla="*/ 1098603 h 1341521"/>
              <a:gd name="connsiteX1327" fmla="*/ 953322 w 1987075"/>
              <a:gd name="connsiteY1327" fmla="*/ 1098724 h 1341521"/>
              <a:gd name="connsiteX1328" fmla="*/ 953503 w 1987075"/>
              <a:gd name="connsiteY1328" fmla="*/ 1094994 h 1341521"/>
              <a:gd name="connsiteX1329" fmla="*/ 954225 w 1987075"/>
              <a:gd name="connsiteY1329" fmla="*/ 1091686 h 1341521"/>
              <a:gd name="connsiteX1330" fmla="*/ 955187 w 1987075"/>
              <a:gd name="connsiteY1330" fmla="*/ 1090482 h 1341521"/>
              <a:gd name="connsiteX1331" fmla="*/ 957473 w 1987075"/>
              <a:gd name="connsiteY1331" fmla="*/ 1089400 h 1341521"/>
              <a:gd name="connsiteX1332" fmla="*/ 958375 w 1987075"/>
              <a:gd name="connsiteY1332" fmla="*/ 1090783 h 1341521"/>
              <a:gd name="connsiteX1333" fmla="*/ 958676 w 1987075"/>
              <a:gd name="connsiteY1333" fmla="*/ 1092768 h 1341521"/>
              <a:gd name="connsiteX1334" fmla="*/ 959278 w 1987075"/>
              <a:gd name="connsiteY1334" fmla="*/ 1092949 h 1341521"/>
              <a:gd name="connsiteX1335" fmla="*/ 961083 w 1987075"/>
              <a:gd name="connsiteY1335" fmla="*/ 1089039 h 1341521"/>
              <a:gd name="connsiteX1336" fmla="*/ 963970 w 1987075"/>
              <a:gd name="connsiteY1336" fmla="*/ 1087775 h 1341521"/>
              <a:gd name="connsiteX1337" fmla="*/ 964331 w 1987075"/>
              <a:gd name="connsiteY1337" fmla="*/ 1085910 h 1341521"/>
              <a:gd name="connsiteX1338" fmla="*/ 966737 w 1987075"/>
              <a:gd name="connsiteY1338" fmla="*/ 1085429 h 1341521"/>
              <a:gd name="connsiteX1339" fmla="*/ 966617 w 1987075"/>
              <a:gd name="connsiteY1339" fmla="*/ 1086753 h 1341521"/>
              <a:gd name="connsiteX1340" fmla="*/ 968602 w 1987075"/>
              <a:gd name="connsiteY1340" fmla="*/ 1087294 h 1341521"/>
              <a:gd name="connsiteX1341" fmla="*/ 971309 w 1987075"/>
              <a:gd name="connsiteY1341" fmla="*/ 1084647 h 1341521"/>
              <a:gd name="connsiteX1342" fmla="*/ 971370 w 1987075"/>
              <a:gd name="connsiteY1342" fmla="*/ 1082963 h 1341521"/>
              <a:gd name="connsiteX1343" fmla="*/ 972573 w 1987075"/>
              <a:gd name="connsiteY1343" fmla="*/ 1083865 h 1341521"/>
              <a:gd name="connsiteX1344" fmla="*/ 973776 w 1987075"/>
              <a:gd name="connsiteY1344" fmla="*/ 1082662 h 1341521"/>
              <a:gd name="connsiteX1345" fmla="*/ 974859 w 1987075"/>
              <a:gd name="connsiteY1345" fmla="*/ 1083805 h 1341521"/>
              <a:gd name="connsiteX1346" fmla="*/ 974197 w 1987075"/>
              <a:gd name="connsiteY1346" fmla="*/ 1085610 h 1341521"/>
              <a:gd name="connsiteX1347" fmla="*/ 978047 w 1987075"/>
              <a:gd name="connsiteY1347" fmla="*/ 1087835 h 1341521"/>
              <a:gd name="connsiteX1348" fmla="*/ 975821 w 1987075"/>
              <a:gd name="connsiteY1348" fmla="*/ 1090061 h 1341521"/>
              <a:gd name="connsiteX1349" fmla="*/ 974197 w 1987075"/>
              <a:gd name="connsiteY1349" fmla="*/ 1089640 h 1341521"/>
              <a:gd name="connsiteX1350" fmla="*/ 972392 w 1987075"/>
              <a:gd name="connsiteY1350" fmla="*/ 1088016 h 1341521"/>
              <a:gd name="connsiteX1351" fmla="*/ 971430 w 1987075"/>
              <a:gd name="connsiteY1351" fmla="*/ 1088798 h 1341521"/>
              <a:gd name="connsiteX1352" fmla="*/ 971670 w 1987075"/>
              <a:gd name="connsiteY1352" fmla="*/ 1090543 h 1341521"/>
              <a:gd name="connsiteX1353" fmla="*/ 973836 w 1987075"/>
              <a:gd name="connsiteY1353" fmla="*/ 1091986 h 1341521"/>
              <a:gd name="connsiteX1354" fmla="*/ 972031 w 1987075"/>
              <a:gd name="connsiteY1354" fmla="*/ 1093310 h 1341521"/>
              <a:gd name="connsiteX1355" fmla="*/ 972633 w 1987075"/>
              <a:gd name="connsiteY1355" fmla="*/ 1095115 h 1341521"/>
              <a:gd name="connsiteX1356" fmla="*/ 976122 w 1987075"/>
              <a:gd name="connsiteY1356" fmla="*/ 1094031 h 1341521"/>
              <a:gd name="connsiteX1357" fmla="*/ 976964 w 1987075"/>
              <a:gd name="connsiteY1357" fmla="*/ 1094753 h 1341521"/>
              <a:gd name="connsiteX1358" fmla="*/ 975881 w 1987075"/>
              <a:gd name="connsiteY1358" fmla="*/ 1096077 h 1341521"/>
              <a:gd name="connsiteX1359" fmla="*/ 974197 w 1987075"/>
              <a:gd name="connsiteY1359" fmla="*/ 1097100 h 1341521"/>
              <a:gd name="connsiteX1360" fmla="*/ 973595 w 1987075"/>
              <a:gd name="connsiteY1360" fmla="*/ 1098724 h 1341521"/>
              <a:gd name="connsiteX1361" fmla="*/ 971730 w 1987075"/>
              <a:gd name="connsiteY1361" fmla="*/ 1097641 h 1341521"/>
              <a:gd name="connsiteX1362" fmla="*/ 969926 w 1987075"/>
              <a:gd name="connsiteY1362" fmla="*/ 1098724 h 1341521"/>
              <a:gd name="connsiteX1363" fmla="*/ 968422 w 1987075"/>
              <a:gd name="connsiteY1363" fmla="*/ 1102033 h 1341521"/>
              <a:gd name="connsiteX1364" fmla="*/ 969625 w 1987075"/>
              <a:gd name="connsiteY1364" fmla="*/ 1101431 h 1341521"/>
              <a:gd name="connsiteX1365" fmla="*/ 970587 w 1987075"/>
              <a:gd name="connsiteY1365" fmla="*/ 1102213 h 1341521"/>
              <a:gd name="connsiteX1366" fmla="*/ 969204 w 1987075"/>
              <a:gd name="connsiteY1366" fmla="*/ 1103055 h 1341521"/>
              <a:gd name="connsiteX1367" fmla="*/ 968662 w 1987075"/>
              <a:gd name="connsiteY1367" fmla="*/ 1106123 h 1341521"/>
              <a:gd name="connsiteX1368" fmla="*/ 966858 w 1987075"/>
              <a:gd name="connsiteY1368" fmla="*/ 1107026 h 1341521"/>
              <a:gd name="connsiteX1369" fmla="*/ 967580 w 1987075"/>
              <a:gd name="connsiteY1369" fmla="*/ 1108109 h 1341521"/>
              <a:gd name="connsiteX1370" fmla="*/ 972091 w 1987075"/>
              <a:gd name="connsiteY1370" fmla="*/ 1105401 h 1341521"/>
              <a:gd name="connsiteX1371" fmla="*/ 972994 w 1987075"/>
              <a:gd name="connsiteY1371" fmla="*/ 1106244 h 1341521"/>
              <a:gd name="connsiteX1372" fmla="*/ 970587 w 1987075"/>
              <a:gd name="connsiteY1372" fmla="*/ 1108229 h 1341521"/>
              <a:gd name="connsiteX1373" fmla="*/ 967760 w 1987075"/>
              <a:gd name="connsiteY1373" fmla="*/ 1111838 h 1341521"/>
              <a:gd name="connsiteX1374" fmla="*/ 969565 w 1987075"/>
              <a:gd name="connsiteY1374" fmla="*/ 1112681 h 1341521"/>
              <a:gd name="connsiteX1375" fmla="*/ 973896 w 1987075"/>
              <a:gd name="connsiteY1375" fmla="*/ 1108349 h 1341521"/>
              <a:gd name="connsiteX1376" fmla="*/ 974919 w 1987075"/>
              <a:gd name="connsiteY1376" fmla="*/ 1110034 h 1341521"/>
              <a:gd name="connsiteX1377" fmla="*/ 974678 w 1987075"/>
              <a:gd name="connsiteY1377" fmla="*/ 1111357 h 1341521"/>
              <a:gd name="connsiteX1378" fmla="*/ 976423 w 1987075"/>
              <a:gd name="connsiteY1378" fmla="*/ 1110876 h 1341521"/>
              <a:gd name="connsiteX1379" fmla="*/ 977626 w 1987075"/>
              <a:gd name="connsiteY1379" fmla="*/ 1112079 h 1341521"/>
              <a:gd name="connsiteX1380" fmla="*/ 981717 w 1987075"/>
              <a:gd name="connsiteY1380" fmla="*/ 1111718 h 1341521"/>
              <a:gd name="connsiteX1381" fmla="*/ 981296 w 1987075"/>
              <a:gd name="connsiteY1381" fmla="*/ 1114485 h 1341521"/>
              <a:gd name="connsiteX1382" fmla="*/ 976062 w 1987075"/>
              <a:gd name="connsiteY1382" fmla="*/ 1118937 h 1341521"/>
              <a:gd name="connsiteX1383" fmla="*/ 974377 w 1987075"/>
              <a:gd name="connsiteY1383" fmla="*/ 1119539 h 1341521"/>
              <a:gd name="connsiteX1384" fmla="*/ 972452 w 1987075"/>
              <a:gd name="connsiteY1384" fmla="*/ 1123148 h 1341521"/>
              <a:gd name="connsiteX1385" fmla="*/ 971309 w 1987075"/>
              <a:gd name="connsiteY1385" fmla="*/ 1126757 h 1341521"/>
              <a:gd name="connsiteX1386" fmla="*/ 968422 w 1987075"/>
              <a:gd name="connsiteY1386" fmla="*/ 1125253 h 1341521"/>
              <a:gd name="connsiteX1387" fmla="*/ 967219 w 1987075"/>
              <a:gd name="connsiteY1387" fmla="*/ 1124892 h 1341521"/>
              <a:gd name="connsiteX1388" fmla="*/ 965053 w 1987075"/>
              <a:gd name="connsiteY1388" fmla="*/ 1126096 h 1341521"/>
              <a:gd name="connsiteX1389" fmla="*/ 966858 w 1987075"/>
              <a:gd name="connsiteY1389" fmla="*/ 1123208 h 1341521"/>
              <a:gd name="connsiteX1390" fmla="*/ 965414 w 1987075"/>
              <a:gd name="connsiteY1390" fmla="*/ 1122306 h 1341521"/>
              <a:gd name="connsiteX1391" fmla="*/ 963669 w 1987075"/>
              <a:gd name="connsiteY1391" fmla="*/ 1124712 h 1341521"/>
              <a:gd name="connsiteX1392" fmla="*/ 962767 w 1987075"/>
              <a:gd name="connsiteY1392" fmla="*/ 1123388 h 1341521"/>
              <a:gd name="connsiteX1393" fmla="*/ 960782 w 1987075"/>
              <a:gd name="connsiteY1393" fmla="*/ 1123208 h 1341521"/>
              <a:gd name="connsiteX1394" fmla="*/ 959518 w 1987075"/>
              <a:gd name="connsiteY1394" fmla="*/ 1120682 h 1341521"/>
              <a:gd name="connsiteX1395" fmla="*/ 958195 w 1987075"/>
              <a:gd name="connsiteY1395" fmla="*/ 1121524 h 1341521"/>
              <a:gd name="connsiteX1396" fmla="*/ 955548 w 1987075"/>
              <a:gd name="connsiteY1396" fmla="*/ 1119959 h 1341521"/>
              <a:gd name="connsiteX1397" fmla="*/ 955067 w 1987075"/>
              <a:gd name="connsiteY1397" fmla="*/ 1117734 h 1341521"/>
              <a:gd name="connsiteX1398" fmla="*/ 951277 w 1987075"/>
              <a:gd name="connsiteY1398" fmla="*/ 1117914 h 1341521"/>
              <a:gd name="connsiteX1399" fmla="*/ 949653 w 1987075"/>
              <a:gd name="connsiteY1399" fmla="*/ 1116471 h 1341521"/>
              <a:gd name="connsiteX1400" fmla="*/ 947066 w 1987075"/>
              <a:gd name="connsiteY1400" fmla="*/ 1116771 h 1341521"/>
              <a:gd name="connsiteX1401" fmla="*/ 948209 w 1987075"/>
              <a:gd name="connsiteY1401" fmla="*/ 1118335 h 1341521"/>
              <a:gd name="connsiteX1402" fmla="*/ 947487 w 1987075"/>
              <a:gd name="connsiteY1402" fmla="*/ 1119659 h 1341521"/>
              <a:gd name="connsiteX1403" fmla="*/ 951096 w 1987075"/>
              <a:gd name="connsiteY1403" fmla="*/ 1119779 h 1341521"/>
              <a:gd name="connsiteX1404" fmla="*/ 953443 w 1987075"/>
              <a:gd name="connsiteY1404" fmla="*/ 1121283 h 1341521"/>
              <a:gd name="connsiteX1405" fmla="*/ 954826 w 1987075"/>
              <a:gd name="connsiteY1405" fmla="*/ 1123509 h 1341521"/>
              <a:gd name="connsiteX1406" fmla="*/ 954586 w 1987075"/>
              <a:gd name="connsiteY1406" fmla="*/ 1124351 h 1341521"/>
              <a:gd name="connsiteX1407" fmla="*/ 958556 w 1987075"/>
              <a:gd name="connsiteY1407" fmla="*/ 1126276 h 1341521"/>
              <a:gd name="connsiteX1408" fmla="*/ 959518 w 1987075"/>
              <a:gd name="connsiteY1408" fmla="*/ 1128141 h 1341521"/>
              <a:gd name="connsiteX1409" fmla="*/ 958977 w 1987075"/>
              <a:gd name="connsiteY1409" fmla="*/ 1130307 h 1341521"/>
              <a:gd name="connsiteX1410" fmla="*/ 957593 w 1987075"/>
              <a:gd name="connsiteY1410" fmla="*/ 1130908 h 1341521"/>
              <a:gd name="connsiteX1411" fmla="*/ 957232 w 1987075"/>
              <a:gd name="connsiteY1411" fmla="*/ 1133074 h 1341521"/>
              <a:gd name="connsiteX1412" fmla="*/ 953984 w 1987075"/>
              <a:gd name="connsiteY1412" fmla="*/ 1135781 h 1341521"/>
              <a:gd name="connsiteX1413" fmla="*/ 953623 w 1987075"/>
              <a:gd name="connsiteY1413" fmla="*/ 1133916 h 1341521"/>
              <a:gd name="connsiteX1414" fmla="*/ 952239 w 1987075"/>
              <a:gd name="connsiteY1414" fmla="*/ 1132894 h 1341521"/>
              <a:gd name="connsiteX1415" fmla="*/ 948810 w 1987075"/>
              <a:gd name="connsiteY1415" fmla="*/ 1136142 h 1341521"/>
              <a:gd name="connsiteX1416" fmla="*/ 947547 w 1987075"/>
              <a:gd name="connsiteY1416" fmla="*/ 1135300 h 1341521"/>
              <a:gd name="connsiteX1417" fmla="*/ 947968 w 1987075"/>
              <a:gd name="connsiteY1417" fmla="*/ 1133495 h 1341521"/>
              <a:gd name="connsiteX1418" fmla="*/ 947186 w 1987075"/>
              <a:gd name="connsiteY1418" fmla="*/ 1132773 h 1341521"/>
              <a:gd name="connsiteX1419" fmla="*/ 946344 w 1987075"/>
              <a:gd name="connsiteY1419" fmla="*/ 1133796 h 1341521"/>
              <a:gd name="connsiteX1420" fmla="*/ 944840 w 1987075"/>
              <a:gd name="connsiteY1420" fmla="*/ 1131991 h 1341521"/>
              <a:gd name="connsiteX1421" fmla="*/ 946224 w 1987075"/>
              <a:gd name="connsiteY1421" fmla="*/ 1129344 h 1341521"/>
              <a:gd name="connsiteX1422" fmla="*/ 943938 w 1987075"/>
              <a:gd name="connsiteY1422" fmla="*/ 1130247 h 1341521"/>
              <a:gd name="connsiteX1423" fmla="*/ 942253 w 1987075"/>
              <a:gd name="connsiteY1423" fmla="*/ 1129886 h 1341521"/>
              <a:gd name="connsiteX1424" fmla="*/ 942073 w 1987075"/>
              <a:gd name="connsiteY1424" fmla="*/ 1129043 h 1341521"/>
              <a:gd name="connsiteX1425" fmla="*/ 939065 w 1987075"/>
              <a:gd name="connsiteY1425" fmla="*/ 1129465 h 1341521"/>
              <a:gd name="connsiteX1426" fmla="*/ 936658 w 1987075"/>
              <a:gd name="connsiteY1426" fmla="*/ 1130668 h 1341521"/>
              <a:gd name="connsiteX1427" fmla="*/ 934974 w 1987075"/>
              <a:gd name="connsiteY1427" fmla="*/ 1129465 h 1341521"/>
              <a:gd name="connsiteX1428" fmla="*/ 933590 w 1987075"/>
              <a:gd name="connsiteY1428" fmla="*/ 1130066 h 1341521"/>
              <a:gd name="connsiteX1429" fmla="*/ 934372 w 1987075"/>
              <a:gd name="connsiteY1429" fmla="*/ 1131269 h 1341521"/>
              <a:gd name="connsiteX1430" fmla="*/ 936538 w 1987075"/>
              <a:gd name="connsiteY1430" fmla="*/ 1132593 h 1341521"/>
              <a:gd name="connsiteX1431" fmla="*/ 940328 w 1987075"/>
              <a:gd name="connsiteY1431" fmla="*/ 1131991 h 1341521"/>
              <a:gd name="connsiteX1432" fmla="*/ 941832 w 1987075"/>
              <a:gd name="connsiteY1432" fmla="*/ 1133555 h 1341521"/>
              <a:gd name="connsiteX1433" fmla="*/ 943035 w 1987075"/>
              <a:gd name="connsiteY1433" fmla="*/ 1135781 h 1341521"/>
              <a:gd name="connsiteX1434" fmla="*/ 941050 w 1987075"/>
              <a:gd name="connsiteY1434" fmla="*/ 1137345 h 1341521"/>
              <a:gd name="connsiteX1435" fmla="*/ 939005 w 1987075"/>
              <a:gd name="connsiteY1435" fmla="*/ 1137526 h 1341521"/>
              <a:gd name="connsiteX1436" fmla="*/ 936598 w 1987075"/>
              <a:gd name="connsiteY1436" fmla="*/ 1138609 h 1341521"/>
              <a:gd name="connsiteX1437" fmla="*/ 932989 w 1987075"/>
              <a:gd name="connsiteY1437" fmla="*/ 1137947 h 1341521"/>
              <a:gd name="connsiteX1438" fmla="*/ 931064 w 1987075"/>
              <a:gd name="connsiteY1438" fmla="*/ 1136984 h 1341521"/>
              <a:gd name="connsiteX1439" fmla="*/ 930462 w 1987075"/>
              <a:gd name="connsiteY1439" fmla="*/ 1138669 h 1341521"/>
              <a:gd name="connsiteX1440" fmla="*/ 931545 w 1987075"/>
              <a:gd name="connsiteY1440" fmla="*/ 1138548 h 1341521"/>
              <a:gd name="connsiteX1441" fmla="*/ 932447 w 1987075"/>
              <a:gd name="connsiteY1441" fmla="*/ 1139932 h 1341521"/>
              <a:gd name="connsiteX1442" fmla="*/ 931485 w 1987075"/>
              <a:gd name="connsiteY1442" fmla="*/ 1141677 h 1341521"/>
              <a:gd name="connsiteX1443" fmla="*/ 931906 w 1987075"/>
              <a:gd name="connsiteY1443" fmla="*/ 1142278 h 1341521"/>
              <a:gd name="connsiteX1444" fmla="*/ 934493 w 1987075"/>
              <a:gd name="connsiteY1444" fmla="*/ 1140895 h 1341521"/>
              <a:gd name="connsiteX1445" fmla="*/ 936839 w 1987075"/>
              <a:gd name="connsiteY1445" fmla="*/ 1140534 h 1341521"/>
              <a:gd name="connsiteX1446" fmla="*/ 936237 w 1987075"/>
              <a:gd name="connsiteY1446" fmla="*/ 1142038 h 1341521"/>
              <a:gd name="connsiteX1447" fmla="*/ 938403 w 1987075"/>
              <a:gd name="connsiteY1447" fmla="*/ 1142459 h 1341521"/>
              <a:gd name="connsiteX1448" fmla="*/ 939065 w 1987075"/>
              <a:gd name="connsiteY1448" fmla="*/ 1141496 h 1341521"/>
              <a:gd name="connsiteX1449" fmla="*/ 941772 w 1987075"/>
              <a:gd name="connsiteY1449" fmla="*/ 1141376 h 1341521"/>
              <a:gd name="connsiteX1450" fmla="*/ 942795 w 1987075"/>
              <a:gd name="connsiteY1450" fmla="*/ 1143421 h 1341521"/>
              <a:gd name="connsiteX1451" fmla="*/ 944058 w 1987075"/>
              <a:gd name="connsiteY1451" fmla="*/ 1143241 h 1341521"/>
              <a:gd name="connsiteX1452" fmla="*/ 944840 w 1987075"/>
              <a:gd name="connsiteY1452" fmla="*/ 1144865 h 1341521"/>
              <a:gd name="connsiteX1453" fmla="*/ 942494 w 1987075"/>
              <a:gd name="connsiteY1453" fmla="*/ 1146489 h 1341521"/>
              <a:gd name="connsiteX1454" fmla="*/ 938884 w 1987075"/>
              <a:gd name="connsiteY1454" fmla="*/ 1146550 h 1341521"/>
              <a:gd name="connsiteX1455" fmla="*/ 937801 w 1987075"/>
              <a:gd name="connsiteY1455" fmla="*/ 1146008 h 1341521"/>
              <a:gd name="connsiteX1456" fmla="*/ 935997 w 1987075"/>
              <a:gd name="connsiteY1456" fmla="*/ 1146910 h 1341521"/>
              <a:gd name="connsiteX1457" fmla="*/ 934433 w 1987075"/>
              <a:gd name="connsiteY1457" fmla="*/ 1146790 h 1341521"/>
              <a:gd name="connsiteX1458" fmla="*/ 932989 w 1987075"/>
              <a:gd name="connsiteY1458" fmla="*/ 1147933 h 1341521"/>
              <a:gd name="connsiteX1459" fmla="*/ 931485 w 1987075"/>
              <a:gd name="connsiteY1459" fmla="*/ 1146910 h 1341521"/>
              <a:gd name="connsiteX1460" fmla="*/ 929079 w 1987075"/>
              <a:gd name="connsiteY1460" fmla="*/ 1148294 h 1341521"/>
              <a:gd name="connsiteX1461" fmla="*/ 928296 w 1987075"/>
              <a:gd name="connsiteY1461" fmla="*/ 1149677 h 1341521"/>
              <a:gd name="connsiteX1462" fmla="*/ 928898 w 1987075"/>
              <a:gd name="connsiteY1462" fmla="*/ 1151422 h 1341521"/>
              <a:gd name="connsiteX1463" fmla="*/ 926732 w 1987075"/>
              <a:gd name="connsiteY1463" fmla="*/ 1154129 h 1341521"/>
              <a:gd name="connsiteX1464" fmla="*/ 924146 w 1987075"/>
              <a:gd name="connsiteY1464" fmla="*/ 1154430 h 1341521"/>
              <a:gd name="connsiteX1465" fmla="*/ 922040 w 1987075"/>
              <a:gd name="connsiteY1465" fmla="*/ 1152986 h 1341521"/>
              <a:gd name="connsiteX1466" fmla="*/ 923243 w 1987075"/>
              <a:gd name="connsiteY1466" fmla="*/ 1151663 h 1341521"/>
              <a:gd name="connsiteX1467" fmla="*/ 923063 w 1987075"/>
              <a:gd name="connsiteY1467" fmla="*/ 1149858 h 1341521"/>
              <a:gd name="connsiteX1468" fmla="*/ 921739 w 1987075"/>
              <a:gd name="connsiteY1468" fmla="*/ 1149738 h 1341521"/>
              <a:gd name="connsiteX1469" fmla="*/ 924146 w 1987075"/>
              <a:gd name="connsiteY1469" fmla="*/ 1147271 h 1341521"/>
              <a:gd name="connsiteX1470" fmla="*/ 920356 w 1987075"/>
              <a:gd name="connsiteY1470" fmla="*/ 1148174 h 1341521"/>
              <a:gd name="connsiteX1471" fmla="*/ 920476 w 1987075"/>
              <a:gd name="connsiteY1471" fmla="*/ 1146850 h 1341521"/>
              <a:gd name="connsiteX1472" fmla="*/ 922822 w 1987075"/>
              <a:gd name="connsiteY1472" fmla="*/ 1145527 h 1341521"/>
              <a:gd name="connsiteX1473" fmla="*/ 921499 w 1987075"/>
              <a:gd name="connsiteY1473" fmla="*/ 1144925 h 1341521"/>
              <a:gd name="connsiteX1474" fmla="*/ 922160 w 1987075"/>
              <a:gd name="connsiteY1474" fmla="*/ 1143722 h 1341521"/>
              <a:gd name="connsiteX1475" fmla="*/ 927214 w 1987075"/>
              <a:gd name="connsiteY1475" fmla="*/ 1139150 h 1341521"/>
              <a:gd name="connsiteX1476" fmla="*/ 927214 w 1987075"/>
              <a:gd name="connsiteY1476" fmla="*/ 1137225 h 1341521"/>
              <a:gd name="connsiteX1477" fmla="*/ 925650 w 1987075"/>
              <a:gd name="connsiteY1477" fmla="*/ 1138428 h 1341521"/>
              <a:gd name="connsiteX1478" fmla="*/ 923183 w 1987075"/>
              <a:gd name="connsiteY1478" fmla="*/ 1138007 h 1341521"/>
              <a:gd name="connsiteX1479" fmla="*/ 923484 w 1987075"/>
              <a:gd name="connsiteY1479" fmla="*/ 1139992 h 1341521"/>
              <a:gd name="connsiteX1480" fmla="*/ 922642 w 1987075"/>
              <a:gd name="connsiteY1480" fmla="*/ 1140052 h 1341521"/>
              <a:gd name="connsiteX1481" fmla="*/ 918792 w 1987075"/>
              <a:gd name="connsiteY1481" fmla="*/ 1143963 h 1341521"/>
              <a:gd name="connsiteX1482" fmla="*/ 917588 w 1987075"/>
              <a:gd name="connsiteY1482" fmla="*/ 1141617 h 1341521"/>
              <a:gd name="connsiteX1483" fmla="*/ 916806 w 1987075"/>
              <a:gd name="connsiteY1483" fmla="*/ 1141135 h 1341521"/>
              <a:gd name="connsiteX1484" fmla="*/ 916084 w 1987075"/>
              <a:gd name="connsiteY1484" fmla="*/ 1142158 h 1341521"/>
              <a:gd name="connsiteX1485" fmla="*/ 916987 w 1987075"/>
              <a:gd name="connsiteY1485" fmla="*/ 1145527 h 1341521"/>
              <a:gd name="connsiteX1486" fmla="*/ 916024 w 1987075"/>
              <a:gd name="connsiteY1486" fmla="*/ 1147391 h 1341521"/>
              <a:gd name="connsiteX1487" fmla="*/ 912896 w 1987075"/>
              <a:gd name="connsiteY1487" fmla="*/ 1144504 h 1341521"/>
              <a:gd name="connsiteX1488" fmla="*/ 911573 w 1987075"/>
              <a:gd name="connsiteY1488" fmla="*/ 1144865 h 1341521"/>
              <a:gd name="connsiteX1489" fmla="*/ 908866 w 1987075"/>
              <a:gd name="connsiteY1489" fmla="*/ 1144384 h 1341521"/>
              <a:gd name="connsiteX1490" fmla="*/ 908324 w 1987075"/>
              <a:gd name="connsiteY1490" fmla="*/ 1145587 h 1341521"/>
              <a:gd name="connsiteX1491" fmla="*/ 906940 w 1987075"/>
              <a:gd name="connsiteY1491" fmla="*/ 1146550 h 1341521"/>
              <a:gd name="connsiteX1492" fmla="*/ 911753 w 1987075"/>
              <a:gd name="connsiteY1492" fmla="*/ 1147391 h 1341521"/>
              <a:gd name="connsiteX1493" fmla="*/ 912174 w 1987075"/>
              <a:gd name="connsiteY1493" fmla="*/ 1148836 h 1341521"/>
              <a:gd name="connsiteX1494" fmla="*/ 910610 w 1987075"/>
              <a:gd name="connsiteY1494" fmla="*/ 1150038 h 1341521"/>
              <a:gd name="connsiteX1495" fmla="*/ 913317 w 1987075"/>
              <a:gd name="connsiteY1495" fmla="*/ 1152144 h 1341521"/>
              <a:gd name="connsiteX1496" fmla="*/ 912355 w 1987075"/>
              <a:gd name="connsiteY1496" fmla="*/ 1154430 h 1341521"/>
              <a:gd name="connsiteX1497" fmla="*/ 910249 w 1987075"/>
              <a:gd name="connsiteY1497" fmla="*/ 1155332 h 1341521"/>
              <a:gd name="connsiteX1498" fmla="*/ 909648 w 1987075"/>
              <a:gd name="connsiteY1498" fmla="*/ 1157017 h 1341521"/>
              <a:gd name="connsiteX1499" fmla="*/ 906880 w 1987075"/>
              <a:gd name="connsiteY1499" fmla="*/ 1156776 h 1341521"/>
              <a:gd name="connsiteX1500" fmla="*/ 905376 w 1987075"/>
              <a:gd name="connsiteY1500" fmla="*/ 1155693 h 1341521"/>
              <a:gd name="connsiteX1501" fmla="*/ 905557 w 1987075"/>
              <a:gd name="connsiteY1501" fmla="*/ 1157679 h 1341521"/>
              <a:gd name="connsiteX1502" fmla="*/ 903271 w 1987075"/>
              <a:gd name="connsiteY1502" fmla="*/ 1159604 h 1341521"/>
              <a:gd name="connsiteX1503" fmla="*/ 901707 w 1987075"/>
              <a:gd name="connsiteY1503" fmla="*/ 1159965 h 1341521"/>
              <a:gd name="connsiteX1504" fmla="*/ 901707 w 1987075"/>
              <a:gd name="connsiteY1504" fmla="*/ 1161769 h 1341521"/>
              <a:gd name="connsiteX1505" fmla="*/ 903812 w 1987075"/>
              <a:gd name="connsiteY1505" fmla="*/ 1160626 h 1341521"/>
              <a:gd name="connsiteX1506" fmla="*/ 905436 w 1987075"/>
              <a:gd name="connsiteY1506" fmla="*/ 1161047 h 1341521"/>
              <a:gd name="connsiteX1507" fmla="*/ 904053 w 1987075"/>
              <a:gd name="connsiteY1507" fmla="*/ 1162612 h 1341521"/>
              <a:gd name="connsiteX1508" fmla="*/ 900143 w 1987075"/>
              <a:gd name="connsiteY1508" fmla="*/ 1163634 h 1341521"/>
              <a:gd name="connsiteX1509" fmla="*/ 899782 w 1987075"/>
              <a:gd name="connsiteY1509" fmla="*/ 1162251 h 1341521"/>
              <a:gd name="connsiteX1510" fmla="*/ 898097 w 1987075"/>
              <a:gd name="connsiteY1510" fmla="*/ 1162852 h 1341521"/>
              <a:gd name="connsiteX1511" fmla="*/ 897496 w 1987075"/>
              <a:gd name="connsiteY1511" fmla="*/ 1164236 h 1341521"/>
              <a:gd name="connsiteX1512" fmla="*/ 894668 w 1987075"/>
              <a:gd name="connsiteY1512" fmla="*/ 1166161 h 1341521"/>
              <a:gd name="connsiteX1513" fmla="*/ 894067 w 1987075"/>
              <a:gd name="connsiteY1513" fmla="*/ 1167845 h 1341521"/>
              <a:gd name="connsiteX1514" fmla="*/ 890517 w 1987075"/>
              <a:gd name="connsiteY1514" fmla="*/ 1169229 h 1341521"/>
              <a:gd name="connsiteX1515" fmla="*/ 888713 w 1987075"/>
              <a:gd name="connsiteY1515" fmla="*/ 1168868 h 1341521"/>
              <a:gd name="connsiteX1516" fmla="*/ 888111 w 1987075"/>
              <a:gd name="connsiteY1516" fmla="*/ 1167063 h 1341521"/>
              <a:gd name="connsiteX1517" fmla="*/ 883599 w 1987075"/>
              <a:gd name="connsiteY1517" fmla="*/ 1168086 h 1341521"/>
              <a:gd name="connsiteX1518" fmla="*/ 882998 w 1987075"/>
              <a:gd name="connsiteY1518" fmla="*/ 1167785 h 1341521"/>
              <a:gd name="connsiteX1519" fmla="*/ 884381 w 1987075"/>
              <a:gd name="connsiteY1519" fmla="*/ 1164777 h 1341521"/>
              <a:gd name="connsiteX1520" fmla="*/ 888111 w 1987075"/>
              <a:gd name="connsiteY1520" fmla="*/ 1160265 h 1341521"/>
              <a:gd name="connsiteX1521" fmla="*/ 890698 w 1987075"/>
              <a:gd name="connsiteY1521" fmla="*/ 1159784 h 1341521"/>
              <a:gd name="connsiteX1522" fmla="*/ 892382 w 1987075"/>
              <a:gd name="connsiteY1522" fmla="*/ 1157077 h 1341521"/>
              <a:gd name="connsiteX1523" fmla="*/ 894367 w 1987075"/>
              <a:gd name="connsiteY1523" fmla="*/ 1155994 h 1341521"/>
              <a:gd name="connsiteX1524" fmla="*/ 897556 w 1987075"/>
              <a:gd name="connsiteY1524" fmla="*/ 1155573 h 1341521"/>
              <a:gd name="connsiteX1525" fmla="*/ 899541 w 1987075"/>
              <a:gd name="connsiteY1525" fmla="*/ 1153588 h 1341521"/>
              <a:gd name="connsiteX1526" fmla="*/ 898097 w 1987075"/>
              <a:gd name="connsiteY1526" fmla="*/ 1151603 h 1341521"/>
              <a:gd name="connsiteX1527" fmla="*/ 896172 w 1987075"/>
              <a:gd name="connsiteY1527" fmla="*/ 1152806 h 1341521"/>
              <a:gd name="connsiteX1528" fmla="*/ 893826 w 1987075"/>
              <a:gd name="connsiteY1528" fmla="*/ 1152565 h 1341521"/>
              <a:gd name="connsiteX1529" fmla="*/ 894428 w 1987075"/>
              <a:gd name="connsiteY1529" fmla="*/ 1149317 h 1341521"/>
              <a:gd name="connsiteX1530" fmla="*/ 897616 w 1987075"/>
              <a:gd name="connsiteY1530" fmla="*/ 1145166 h 1341521"/>
              <a:gd name="connsiteX1531" fmla="*/ 897315 w 1987075"/>
              <a:gd name="connsiteY1531" fmla="*/ 1144504 h 1341521"/>
              <a:gd name="connsiteX1532" fmla="*/ 899902 w 1987075"/>
              <a:gd name="connsiteY1532" fmla="*/ 1142699 h 1341521"/>
              <a:gd name="connsiteX1533" fmla="*/ 900925 w 1987075"/>
              <a:gd name="connsiteY1533" fmla="*/ 1142699 h 1341521"/>
              <a:gd name="connsiteX1534" fmla="*/ 903391 w 1987075"/>
              <a:gd name="connsiteY1534" fmla="*/ 1141316 h 1341521"/>
              <a:gd name="connsiteX1535" fmla="*/ 904113 w 1987075"/>
              <a:gd name="connsiteY1535" fmla="*/ 1140233 h 1341521"/>
              <a:gd name="connsiteX1536" fmla="*/ 905918 w 1987075"/>
              <a:gd name="connsiteY1536" fmla="*/ 1139992 h 1341521"/>
              <a:gd name="connsiteX1537" fmla="*/ 903812 w 1987075"/>
              <a:gd name="connsiteY1537" fmla="*/ 1137766 h 1341521"/>
              <a:gd name="connsiteX1538" fmla="*/ 902669 w 1987075"/>
              <a:gd name="connsiteY1538" fmla="*/ 1139992 h 1341521"/>
              <a:gd name="connsiteX1539" fmla="*/ 899842 w 1987075"/>
              <a:gd name="connsiteY1539" fmla="*/ 1140413 h 1341521"/>
              <a:gd name="connsiteX1540" fmla="*/ 894849 w 1987075"/>
              <a:gd name="connsiteY1540" fmla="*/ 1144624 h 1341521"/>
              <a:gd name="connsiteX1541" fmla="*/ 891239 w 1987075"/>
              <a:gd name="connsiteY1541" fmla="*/ 1148114 h 1341521"/>
              <a:gd name="connsiteX1542" fmla="*/ 889254 w 1987075"/>
              <a:gd name="connsiteY1542" fmla="*/ 1150580 h 1341521"/>
              <a:gd name="connsiteX1543" fmla="*/ 887389 w 1987075"/>
              <a:gd name="connsiteY1543" fmla="*/ 1150460 h 1341521"/>
              <a:gd name="connsiteX1544" fmla="*/ 884622 w 1987075"/>
              <a:gd name="connsiteY1544" fmla="*/ 1153949 h 1341521"/>
              <a:gd name="connsiteX1545" fmla="*/ 882396 w 1987075"/>
              <a:gd name="connsiteY1545" fmla="*/ 1154370 h 1341521"/>
              <a:gd name="connsiteX1546" fmla="*/ 881193 w 1987075"/>
              <a:gd name="connsiteY1546" fmla="*/ 1156957 h 1341521"/>
              <a:gd name="connsiteX1547" fmla="*/ 877403 w 1987075"/>
              <a:gd name="connsiteY1547" fmla="*/ 1158942 h 1341521"/>
              <a:gd name="connsiteX1548" fmla="*/ 878125 w 1987075"/>
              <a:gd name="connsiteY1548" fmla="*/ 1155513 h 1341521"/>
              <a:gd name="connsiteX1549" fmla="*/ 877583 w 1987075"/>
              <a:gd name="connsiteY1549" fmla="*/ 1152024 h 1341521"/>
              <a:gd name="connsiteX1550" fmla="*/ 876260 w 1987075"/>
              <a:gd name="connsiteY1550" fmla="*/ 1150820 h 1341521"/>
              <a:gd name="connsiteX1551" fmla="*/ 874876 w 1987075"/>
              <a:gd name="connsiteY1551" fmla="*/ 1148414 h 1341521"/>
              <a:gd name="connsiteX1552" fmla="*/ 872350 w 1987075"/>
              <a:gd name="connsiteY1552" fmla="*/ 1146610 h 1341521"/>
              <a:gd name="connsiteX1553" fmla="*/ 869883 w 1987075"/>
              <a:gd name="connsiteY1553" fmla="*/ 1145467 h 1341521"/>
              <a:gd name="connsiteX1554" fmla="*/ 871688 w 1987075"/>
              <a:gd name="connsiteY1554" fmla="*/ 1138970 h 1341521"/>
              <a:gd name="connsiteX1555" fmla="*/ 872410 w 1987075"/>
              <a:gd name="connsiteY1555" fmla="*/ 1130367 h 1341521"/>
              <a:gd name="connsiteX1556" fmla="*/ 870906 w 1987075"/>
              <a:gd name="connsiteY1556" fmla="*/ 1124051 h 1341521"/>
              <a:gd name="connsiteX1557" fmla="*/ 869823 w 1987075"/>
              <a:gd name="connsiteY1557" fmla="*/ 1122727 h 1341521"/>
              <a:gd name="connsiteX1558" fmla="*/ 866996 w 1987075"/>
              <a:gd name="connsiteY1558" fmla="*/ 1122667 h 1341521"/>
              <a:gd name="connsiteX1559" fmla="*/ 866935 w 1987075"/>
              <a:gd name="connsiteY1559" fmla="*/ 1121043 h 1341521"/>
              <a:gd name="connsiteX1560" fmla="*/ 865311 w 1987075"/>
              <a:gd name="connsiteY1560" fmla="*/ 1121404 h 1341521"/>
              <a:gd name="connsiteX1561" fmla="*/ 862905 w 1987075"/>
              <a:gd name="connsiteY1561" fmla="*/ 1120561 h 1341521"/>
              <a:gd name="connsiteX1562" fmla="*/ 864469 w 1987075"/>
              <a:gd name="connsiteY1562" fmla="*/ 1120020 h 1341521"/>
              <a:gd name="connsiteX1563" fmla="*/ 865251 w 1987075"/>
              <a:gd name="connsiteY1563" fmla="*/ 1117493 h 1341521"/>
              <a:gd name="connsiteX1564" fmla="*/ 863928 w 1987075"/>
              <a:gd name="connsiteY1564" fmla="*/ 1116531 h 1341521"/>
              <a:gd name="connsiteX1565" fmla="*/ 863807 w 1987075"/>
              <a:gd name="connsiteY1565" fmla="*/ 1114726 h 1341521"/>
              <a:gd name="connsiteX1566" fmla="*/ 865010 w 1987075"/>
              <a:gd name="connsiteY1566" fmla="*/ 1114425 h 1341521"/>
              <a:gd name="connsiteX1567" fmla="*/ 974017 w 1987075"/>
              <a:gd name="connsiteY1567" fmla="*/ 1129645 h 1341521"/>
              <a:gd name="connsiteX1568" fmla="*/ 974498 w 1987075"/>
              <a:gd name="connsiteY1568" fmla="*/ 1130608 h 1341521"/>
              <a:gd name="connsiteX1569" fmla="*/ 973054 w 1987075"/>
              <a:gd name="connsiteY1569" fmla="*/ 1131690 h 1341521"/>
              <a:gd name="connsiteX1570" fmla="*/ 971550 w 1987075"/>
              <a:gd name="connsiteY1570" fmla="*/ 1131570 h 1341521"/>
              <a:gd name="connsiteX1571" fmla="*/ 973054 w 1987075"/>
              <a:gd name="connsiteY1571" fmla="*/ 1129344 h 1341521"/>
              <a:gd name="connsiteX1572" fmla="*/ 974017 w 1987075"/>
              <a:gd name="connsiteY1572" fmla="*/ 1129645 h 1341521"/>
              <a:gd name="connsiteX1573" fmla="*/ 1834274 w 1987075"/>
              <a:gd name="connsiteY1573" fmla="*/ 1230650 h 1341521"/>
              <a:gd name="connsiteX1574" fmla="*/ 1834575 w 1987075"/>
              <a:gd name="connsiteY1574" fmla="*/ 1227823 h 1341521"/>
              <a:gd name="connsiteX1575" fmla="*/ 1835778 w 1987075"/>
              <a:gd name="connsiteY1575" fmla="*/ 1229267 h 1341521"/>
              <a:gd name="connsiteX1576" fmla="*/ 1836741 w 1987075"/>
              <a:gd name="connsiteY1576" fmla="*/ 1228364 h 1341521"/>
              <a:gd name="connsiteX1577" fmla="*/ 1838546 w 1987075"/>
              <a:gd name="connsiteY1577" fmla="*/ 1231372 h 1341521"/>
              <a:gd name="connsiteX1578" fmla="*/ 1838786 w 1987075"/>
              <a:gd name="connsiteY1578" fmla="*/ 1232996 h 1341521"/>
              <a:gd name="connsiteX1579" fmla="*/ 1835778 w 1987075"/>
              <a:gd name="connsiteY1579" fmla="*/ 1233237 h 1341521"/>
              <a:gd name="connsiteX1580" fmla="*/ 1835177 w 1987075"/>
              <a:gd name="connsiteY1580" fmla="*/ 1233839 h 1341521"/>
              <a:gd name="connsiteX1581" fmla="*/ 1833793 w 1987075"/>
              <a:gd name="connsiteY1581" fmla="*/ 1231252 h 1341521"/>
              <a:gd name="connsiteX1582" fmla="*/ 1834335 w 1987075"/>
              <a:gd name="connsiteY1582" fmla="*/ 1230650 h 1341521"/>
              <a:gd name="connsiteX1583" fmla="*/ 1840170 w 1987075"/>
              <a:gd name="connsiteY1583" fmla="*/ 1226138 h 1341521"/>
              <a:gd name="connsiteX1584" fmla="*/ 1842215 w 1987075"/>
              <a:gd name="connsiteY1584" fmla="*/ 1225597 h 1341521"/>
              <a:gd name="connsiteX1585" fmla="*/ 1844261 w 1987075"/>
              <a:gd name="connsiteY1585" fmla="*/ 1227883 h 1341521"/>
              <a:gd name="connsiteX1586" fmla="*/ 1842877 w 1987075"/>
              <a:gd name="connsiteY1586" fmla="*/ 1228184 h 1341521"/>
              <a:gd name="connsiteX1587" fmla="*/ 1842275 w 1987075"/>
              <a:gd name="connsiteY1587" fmla="*/ 1229387 h 1341521"/>
              <a:gd name="connsiteX1588" fmla="*/ 1839869 w 1987075"/>
              <a:gd name="connsiteY1588" fmla="*/ 1227642 h 1341521"/>
              <a:gd name="connsiteX1589" fmla="*/ 1840170 w 1987075"/>
              <a:gd name="connsiteY1589" fmla="*/ 1226138 h 1341521"/>
              <a:gd name="connsiteX1590" fmla="*/ 1788554 w 1987075"/>
              <a:gd name="connsiteY1590" fmla="*/ 1247374 h 1341521"/>
              <a:gd name="connsiteX1591" fmla="*/ 1788314 w 1987075"/>
              <a:gd name="connsiteY1591" fmla="*/ 1250803 h 1341521"/>
              <a:gd name="connsiteX1592" fmla="*/ 1787472 w 1987075"/>
              <a:gd name="connsiteY1592" fmla="*/ 1248998 h 1341521"/>
              <a:gd name="connsiteX1593" fmla="*/ 1788675 w 1987075"/>
              <a:gd name="connsiteY1593" fmla="*/ 1245990 h 1341521"/>
              <a:gd name="connsiteX1594" fmla="*/ 1788554 w 1987075"/>
              <a:gd name="connsiteY1594" fmla="*/ 1247374 h 1341521"/>
              <a:gd name="connsiteX1595" fmla="*/ 1837102 w 1987075"/>
              <a:gd name="connsiteY1595" fmla="*/ 1223852 h 1341521"/>
              <a:gd name="connsiteX1596" fmla="*/ 1838124 w 1987075"/>
              <a:gd name="connsiteY1596" fmla="*/ 1225657 h 1341521"/>
              <a:gd name="connsiteX1597" fmla="*/ 1836741 w 1987075"/>
              <a:gd name="connsiteY1597" fmla="*/ 1225838 h 1341521"/>
              <a:gd name="connsiteX1598" fmla="*/ 1835899 w 1987075"/>
              <a:gd name="connsiteY1598" fmla="*/ 1223311 h 1341521"/>
              <a:gd name="connsiteX1599" fmla="*/ 1837102 w 1987075"/>
              <a:gd name="connsiteY1599" fmla="*/ 1223852 h 1341521"/>
              <a:gd name="connsiteX1600" fmla="*/ 1838486 w 1987075"/>
              <a:gd name="connsiteY1600" fmla="*/ 1222469 h 1341521"/>
              <a:gd name="connsiteX1601" fmla="*/ 1841493 w 1987075"/>
              <a:gd name="connsiteY1601" fmla="*/ 1224755 h 1341521"/>
              <a:gd name="connsiteX1602" fmla="*/ 1838967 w 1987075"/>
              <a:gd name="connsiteY1602" fmla="*/ 1224634 h 1341521"/>
              <a:gd name="connsiteX1603" fmla="*/ 1837403 w 1987075"/>
              <a:gd name="connsiteY1603" fmla="*/ 1222950 h 1341521"/>
              <a:gd name="connsiteX1604" fmla="*/ 1838486 w 1987075"/>
              <a:gd name="connsiteY1604" fmla="*/ 1222469 h 1341521"/>
              <a:gd name="connsiteX1605" fmla="*/ 1835538 w 1987075"/>
              <a:gd name="connsiteY1605" fmla="*/ 1219100 h 1341521"/>
              <a:gd name="connsiteX1606" fmla="*/ 1837764 w 1987075"/>
              <a:gd name="connsiteY1606" fmla="*/ 1218679 h 1341521"/>
              <a:gd name="connsiteX1607" fmla="*/ 1838907 w 1987075"/>
              <a:gd name="connsiteY1607" fmla="*/ 1219220 h 1341521"/>
              <a:gd name="connsiteX1608" fmla="*/ 1838907 w 1987075"/>
              <a:gd name="connsiteY1608" fmla="*/ 1221386 h 1341521"/>
              <a:gd name="connsiteX1609" fmla="*/ 1835899 w 1987075"/>
              <a:gd name="connsiteY1609" fmla="*/ 1221025 h 1341521"/>
              <a:gd name="connsiteX1610" fmla="*/ 1835538 w 1987075"/>
              <a:gd name="connsiteY1610" fmla="*/ 1219040 h 1341521"/>
              <a:gd name="connsiteX1611" fmla="*/ 1835658 w 1987075"/>
              <a:gd name="connsiteY1611" fmla="*/ 1216032 h 1341521"/>
              <a:gd name="connsiteX1612" fmla="*/ 1836982 w 1987075"/>
              <a:gd name="connsiteY1612" fmla="*/ 1216152 h 1341521"/>
              <a:gd name="connsiteX1613" fmla="*/ 1837282 w 1987075"/>
              <a:gd name="connsiteY1613" fmla="*/ 1217836 h 1341521"/>
              <a:gd name="connsiteX1614" fmla="*/ 1835237 w 1987075"/>
              <a:gd name="connsiteY1614" fmla="*/ 1217836 h 1341521"/>
              <a:gd name="connsiteX1615" fmla="*/ 1835658 w 1987075"/>
              <a:gd name="connsiteY1615" fmla="*/ 1216032 h 1341521"/>
              <a:gd name="connsiteX1616" fmla="*/ 1832049 w 1987075"/>
              <a:gd name="connsiteY1616" fmla="*/ 1208993 h 1341521"/>
              <a:gd name="connsiteX1617" fmla="*/ 1832049 w 1987075"/>
              <a:gd name="connsiteY1617" fmla="*/ 1208392 h 1341521"/>
              <a:gd name="connsiteX1618" fmla="*/ 1834515 w 1987075"/>
              <a:gd name="connsiteY1618" fmla="*/ 1202256 h 1341521"/>
              <a:gd name="connsiteX1619" fmla="*/ 1836320 w 1987075"/>
              <a:gd name="connsiteY1619" fmla="*/ 1201293 h 1341521"/>
              <a:gd name="connsiteX1620" fmla="*/ 1838847 w 1987075"/>
              <a:gd name="connsiteY1620" fmla="*/ 1201053 h 1341521"/>
              <a:gd name="connsiteX1621" fmla="*/ 1841012 w 1987075"/>
              <a:gd name="connsiteY1621" fmla="*/ 1201835 h 1341521"/>
              <a:gd name="connsiteX1622" fmla="*/ 1843479 w 1987075"/>
              <a:gd name="connsiteY1622" fmla="*/ 1200511 h 1341521"/>
              <a:gd name="connsiteX1623" fmla="*/ 1845825 w 1987075"/>
              <a:gd name="connsiteY1623" fmla="*/ 1200030 h 1341521"/>
              <a:gd name="connsiteX1624" fmla="*/ 1848532 w 1987075"/>
              <a:gd name="connsiteY1624" fmla="*/ 1201053 h 1341521"/>
              <a:gd name="connsiteX1625" fmla="*/ 1850216 w 1987075"/>
              <a:gd name="connsiteY1625" fmla="*/ 1202496 h 1341521"/>
              <a:gd name="connsiteX1626" fmla="*/ 1850818 w 1987075"/>
              <a:gd name="connsiteY1626" fmla="*/ 1204782 h 1341521"/>
              <a:gd name="connsiteX1627" fmla="*/ 1849795 w 1987075"/>
              <a:gd name="connsiteY1627" fmla="*/ 1205625 h 1341521"/>
              <a:gd name="connsiteX1628" fmla="*/ 1848893 w 1987075"/>
              <a:gd name="connsiteY1628" fmla="*/ 1208151 h 1341521"/>
              <a:gd name="connsiteX1629" fmla="*/ 1850698 w 1987075"/>
              <a:gd name="connsiteY1629" fmla="*/ 1212242 h 1341521"/>
              <a:gd name="connsiteX1630" fmla="*/ 1850698 w 1987075"/>
              <a:gd name="connsiteY1630" fmla="*/ 1213746 h 1341521"/>
              <a:gd name="connsiteX1631" fmla="*/ 1847870 w 1987075"/>
              <a:gd name="connsiteY1631" fmla="*/ 1215851 h 1341521"/>
              <a:gd name="connsiteX1632" fmla="*/ 1845765 w 1987075"/>
              <a:gd name="connsiteY1632" fmla="*/ 1216453 h 1341521"/>
              <a:gd name="connsiteX1633" fmla="*/ 1841553 w 1987075"/>
              <a:gd name="connsiteY1633" fmla="*/ 1218799 h 1341521"/>
              <a:gd name="connsiteX1634" fmla="*/ 1840832 w 1987075"/>
              <a:gd name="connsiteY1634" fmla="*/ 1217596 h 1341521"/>
              <a:gd name="connsiteX1635" fmla="*/ 1837944 w 1987075"/>
              <a:gd name="connsiteY1635" fmla="*/ 1216032 h 1341521"/>
              <a:gd name="connsiteX1636" fmla="*/ 1836982 w 1987075"/>
              <a:gd name="connsiteY1636" fmla="*/ 1214347 h 1341521"/>
              <a:gd name="connsiteX1637" fmla="*/ 1831688 w 1987075"/>
              <a:gd name="connsiteY1637" fmla="*/ 1212302 h 1341521"/>
              <a:gd name="connsiteX1638" fmla="*/ 1831206 w 1987075"/>
              <a:gd name="connsiteY1638" fmla="*/ 1210377 h 1341521"/>
              <a:gd name="connsiteX1639" fmla="*/ 1831988 w 1987075"/>
              <a:gd name="connsiteY1639" fmla="*/ 1208993 h 1341521"/>
              <a:gd name="connsiteX1640" fmla="*/ 1798902 w 1987075"/>
              <a:gd name="connsiteY1640" fmla="*/ 1211400 h 1341521"/>
              <a:gd name="connsiteX1641" fmla="*/ 1797578 w 1987075"/>
              <a:gd name="connsiteY1641" fmla="*/ 1211941 h 1341521"/>
              <a:gd name="connsiteX1642" fmla="*/ 1796014 w 1987075"/>
              <a:gd name="connsiteY1642" fmla="*/ 1209835 h 1341521"/>
              <a:gd name="connsiteX1643" fmla="*/ 1797458 w 1987075"/>
              <a:gd name="connsiteY1643" fmla="*/ 1209776 h 1341521"/>
              <a:gd name="connsiteX1644" fmla="*/ 1798841 w 1987075"/>
              <a:gd name="connsiteY1644" fmla="*/ 1211400 h 1341521"/>
              <a:gd name="connsiteX1645" fmla="*/ 1828740 w 1987075"/>
              <a:gd name="connsiteY1645" fmla="*/ 1201594 h 1341521"/>
              <a:gd name="connsiteX1646" fmla="*/ 1829462 w 1987075"/>
              <a:gd name="connsiteY1646" fmla="*/ 1201113 h 1341521"/>
              <a:gd name="connsiteX1647" fmla="*/ 1830304 w 1987075"/>
              <a:gd name="connsiteY1647" fmla="*/ 1202316 h 1341521"/>
              <a:gd name="connsiteX1648" fmla="*/ 1828740 w 1987075"/>
              <a:gd name="connsiteY1648" fmla="*/ 1201594 h 1341521"/>
              <a:gd name="connsiteX1649" fmla="*/ 1855811 w 1987075"/>
              <a:gd name="connsiteY1649" fmla="*/ 1200030 h 1341521"/>
              <a:gd name="connsiteX1650" fmla="*/ 1859781 w 1987075"/>
              <a:gd name="connsiteY1650" fmla="*/ 1201173 h 1341521"/>
              <a:gd name="connsiteX1651" fmla="*/ 1860744 w 1987075"/>
              <a:gd name="connsiteY1651" fmla="*/ 1203760 h 1341521"/>
              <a:gd name="connsiteX1652" fmla="*/ 1859120 w 1987075"/>
              <a:gd name="connsiteY1652" fmla="*/ 1203399 h 1341521"/>
              <a:gd name="connsiteX1653" fmla="*/ 1858819 w 1987075"/>
              <a:gd name="connsiteY1653" fmla="*/ 1204662 h 1341521"/>
              <a:gd name="connsiteX1654" fmla="*/ 1855871 w 1987075"/>
              <a:gd name="connsiteY1654" fmla="*/ 1206768 h 1341521"/>
              <a:gd name="connsiteX1655" fmla="*/ 1853826 w 1987075"/>
              <a:gd name="connsiteY1655" fmla="*/ 1205504 h 1341521"/>
              <a:gd name="connsiteX1656" fmla="*/ 1853525 w 1987075"/>
              <a:gd name="connsiteY1656" fmla="*/ 1204000 h 1341521"/>
              <a:gd name="connsiteX1657" fmla="*/ 1854307 w 1987075"/>
              <a:gd name="connsiteY1657" fmla="*/ 1201534 h 1341521"/>
              <a:gd name="connsiteX1658" fmla="*/ 1855751 w 1987075"/>
              <a:gd name="connsiteY1658" fmla="*/ 1200030 h 1341521"/>
              <a:gd name="connsiteX1659" fmla="*/ 1850336 w 1987075"/>
              <a:gd name="connsiteY1659" fmla="*/ 1197142 h 1341521"/>
              <a:gd name="connsiteX1660" fmla="*/ 1852141 w 1987075"/>
              <a:gd name="connsiteY1660" fmla="*/ 1198646 h 1341521"/>
              <a:gd name="connsiteX1661" fmla="*/ 1851540 w 1987075"/>
              <a:gd name="connsiteY1661" fmla="*/ 1199729 h 1341521"/>
              <a:gd name="connsiteX1662" fmla="*/ 1848833 w 1987075"/>
              <a:gd name="connsiteY1662" fmla="*/ 1198526 h 1341521"/>
              <a:gd name="connsiteX1663" fmla="*/ 1848412 w 1987075"/>
              <a:gd name="connsiteY1663" fmla="*/ 1197142 h 1341521"/>
              <a:gd name="connsiteX1664" fmla="*/ 1850397 w 1987075"/>
              <a:gd name="connsiteY1664" fmla="*/ 1197142 h 1341521"/>
              <a:gd name="connsiteX1665" fmla="*/ 1851600 w 1987075"/>
              <a:gd name="connsiteY1665" fmla="*/ 1195518 h 1341521"/>
              <a:gd name="connsiteX1666" fmla="*/ 1851961 w 1987075"/>
              <a:gd name="connsiteY1666" fmla="*/ 1196661 h 1341521"/>
              <a:gd name="connsiteX1667" fmla="*/ 1849976 w 1987075"/>
              <a:gd name="connsiteY1667" fmla="*/ 1196360 h 1341521"/>
              <a:gd name="connsiteX1668" fmla="*/ 1849555 w 1987075"/>
              <a:gd name="connsiteY1668" fmla="*/ 1195157 h 1341521"/>
              <a:gd name="connsiteX1669" fmla="*/ 1851059 w 1987075"/>
              <a:gd name="connsiteY1669" fmla="*/ 1194676 h 1341521"/>
              <a:gd name="connsiteX1670" fmla="*/ 1851660 w 1987075"/>
              <a:gd name="connsiteY1670" fmla="*/ 1195518 h 1341521"/>
              <a:gd name="connsiteX1671" fmla="*/ 1797157 w 1987075"/>
              <a:gd name="connsiteY1671" fmla="*/ 1204903 h 1341521"/>
              <a:gd name="connsiteX1672" fmla="*/ 1798119 w 1987075"/>
              <a:gd name="connsiteY1672" fmla="*/ 1205504 h 1341521"/>
              <a:gd name="connsiteX1673" fmla="*/ 1797939 w 1987075"/>
              <a:gd name="connsiteY1673" fmla="*/ 1207008 h 1341521"/>
              <a:gd name="connsiteX1674" fmla="*/ 1796255 w 1987075"/>
              <a:gd name="connsiteY1674" fmla="*/ 1206106 h 1341521"/>
              <a:gd name="connsiteX1675" fmla="*/ 1795112 w 1987075"/>
              <a:gd name="connsiteY1675" fmla="*/ 1203700 h 1341521"/>
              <a:gd name="connsiteX1676" fmla="*/ 1797157 w 1987075"/>
              <a:gd name="connsiteY1676" fmla="*/ 1204903 h 1341521"/>
              <a:gd name="connsiteX1677" fmla="*/ 1767499 w 1987075"/>
              <a:gd name="connsiteY1677" fmla="*/ 1176689 h 1341521"/>
              <a:gd name="connsiteX1678" fmla="*/ 1769123 w 1987075"/>
              <a:gd name="connsiteY1678" fmla="*/ 1174222 h 1341521"/>
              <a:gd name="connsiteX1679" fmla="*/ 1770266 w 1987075"/>
              <a:gd name="connsiteY1679" fmla="*/ 1174102 h 1341521"/>
              <a:gd name="connsiteX1680" fmla="*/ 1776824 w 1987075"/>
              <a:gd name="connsiteY1680" fmla="*/ 1178072 h 1341521"/>
              <a:gd name="connsiteX1681" fmla="*/ 1777907 w 1987075"/>
              <a:gd name="connsiteY1681" fmla="*/ 1177711 h 1341521"/>
              <a:gd name="connsiteX1682" fmla="*/ 1776703 w 1987075"/>
              <a:gd name="connsiteY1682" fmla="*/ 1176508 h 1341521"/>
              <a:gd name="connsiteX1683" fmla="*/ 1776764 w 1987075"/>
              <a:gd name="connsiteY1683" fmla="*/ 1175305 h 1341521"/>
              <a:gd name="connsiteX1684" fmla="*/ 1773635 w 1987075"/>
              <a:gd name="connsiteY1684" fmla="*/ 1174102 h 1341521"/>
              <a:gd name="connsiteX1685" fmla="*/ 1773756 w 1987075"/>
              <a:gd name="connsiteY1685" fmla="*/ 1172899 h 1341521"/>
              <a:gd name="connsiteX1686" fmla="*/ 1770928 w 1987075"/>
              <a:gd name="connsiteY1686" fmla="*/ 1172117 h 1341521"/>
              <a:gd name="connsiteX1687" fmla="*/ 1771289 w 1987075"/>
              <a:gd name="connsiteY1687" fmla="*/ 1171515 h 1341521"/>
              <a:gd name="connsiteX1688" fmla="*/ 1773756 w 1987075"/>
              <a:gd name="connsiteY1688" fmla="*/ 1171695 h 1341521"/>
              <a:gd name="connsiteX1689" fmla="*/ 1776102 w 1987075"/>
              <a:gd name="connsiteY1689" fmla="*/ 1172718 h 1341521"/>
              <a:gd name="connsiteX1690" fmla="*/ 1776523 w 1987075"/>
              <a:gd name="connsiteY1690" fmla="*/ 1169349 h 1341521"/>
              <a:gd name="connsiteX1691" fmla="*/ 1777907 w 1987075"/>
              <a:gd name="connsiteY1691" fmla="*/ 1170372 h 1341521"/>
              <a:gd name="connsiteX1692" fmla="*/ 1781155 w 1987075"/>
              <a:gd name="connsiteY1692" fmla="*/ 1171695 h 1341521"/>
              <a:gd name="connsiteX1693" fmla="*/ 1783441 w 1987075"/>
              <a:gd name="connsiteY1693" fmla="*/ 1176388 h 1341521"/>
              <a:gd name="connsiteX1694" fmla="*/ 1784163 w 1987075"/>
              <a:gd name="connsiteY1694" fmla="*/ 1179035 h 1341521"/>
              <a:gd name="connsiteX1695" fmla="*/ 1785547 w 1987075"/>
              <a:gd name="connsiteY1695" fmla="*/ 1178252 h 1341521"/>
              <a:gd name="connsiteX1696" fmla="*/ 1785847 w 1987075"/>
              <a:gd name="connsiteY1696" fmla="*/ 1180238 h 1341521"/>
              <a:gd name="connsiteX1697" fmla="*/ 1786870 w 1987075"/>
              <a:gd name="connsiteY1697" fmla="*/ 1180117 h 1341521"/>
              <a:gd name="connsiteX1698" fmla="*/ 1788073 w 1987075"/>
              <a:gd name="connsiteY1698" fmla="*/ 1183607 h 1341521"/>
              <a:gd name="connsiteX1699" fmla="*/ 1789036 w 1987075"/>
              <a:gd name="connsiteY1699" fmla="*/ 1183546 h 1341521"/>
              <a:gd name="connsiteX1700" fmla="*/ 1787833 w 1987075"/>
              <a:gd name="connsiteY1700" fmla="*/ 1185712 h 1341521"/>
              <a:gd name="connsiteX1701" fmla="*/ 1790540 w 1987075"/>
              <a:gd name="connsiteY1701" fmla="*/ 1187036 h 1341521"/>
              <a:gd name="connsiteX1702" fmla="*/ 1790961 w 1987075"/>
              <a:gd name="connsiteY1702" fmla="*/ 1183968 h 1341521"/>
              <a:gd name="connsiteX1703" fmla="*/ 1790480 w 1987075"/>
              <a:gd name="connsiteY1703" fmla="*/ 1181561 h 1341521"/>
              <a:gd name="connsiteX1704" fmla="*/ 1789397 w 1987075"/>
              <a:gd name="connsiteY1704" fmla="*/ 1181020 h 1341521"/>
              <a:gd name="connsiteX1705" fmla="*/ 1789998 w 1987075"/>
              <a:gd name="connsiteY1705" fmla="*/ 1179395 h 1341521"/>
              <a:gd name="connsiteX1706" fmla="*/ 1792766 w 1987075"/>
              <a:gd name="connsiteY1706" fmla="*/ 1179636 h 1341521"/>
              <a:gd name="connsiteX1707" fmla="*/ 1792766 w 1987075"/>
              <a:gd name="connsiteY1707" fmla="*/ 1181441 h 1341521"/>
              <a:gd name="connsiteX1708" fmla="*/ 1795112 w 1987075"/>
              <a:gd name="connsiteY1708" fmla="*/ 1180358 h 1341521"/>
              <a:gd name="connsiteX1709" fmla="*/ 1792284 w 1987075"/>
              <a:gd name="connsiteY1709" fmla="*/ 1177050 h 1341521"/>
              <a:gd name="connsiteX1710" fmla="*/ 1791923 w 1987075"/>
              <a:gd name="connsiteY1710" fmla="*/ 1175666 h 1341521"/>
              <a:gd name="connsiteX1711" fmla="*/ 1789457 w 1987075"/>
              <a:gd name="connsiteY1711" fmla="*/ 1175485 h 1341521"/>
              <a:gd name="connsiteX1712" fmla="*/ 1787532 w 1987075"/>
              <a:gd name="connsiteY1712" fmla="*/ 1172056 h 1341521"/>
              <a:gd name="connsiteX1713" fmla="*/ 1788735 w 1987075"/>
              <a:gd name="connsiteY1713" fmla="*/ 1172297 h 1341521"/>
              <a:gd name="connsiteX1714" fmla="*/ 1788735 w 1987075"/>
              <a:gd name="connsiteY1714" fmla="*/ 1170913 h 1341521"/>
              <a:gd name="connsiteX1715" fmla="*/ 1786088 w 1987075"/>
              <a:gd name="connsiteY1715" fmla="*/ 1169349 h 1341521"/>
              <a:gd name="connsiteX1716" fmla="*/ 1787772 w 1987075"/>
              <a:gd name="connsiteY1716" fmla="*/ 1168868 h 1341521"/>
              <a:gd name="connsiteX1717" fmla="*/ 1782719 w 1987075"/>
              <a:gd name="connsiteY1717" fmla="*/ 1164898 h 1341521"/>
              <a:gd name="connsiteX1718" fmla="*/ 1779471 w 1987075"/>
              <a:gd name="connsiteY1718" fmla="*/ 1163394 h 1341521"/>
              <a:gd name="connsiteX1719" fmla="*/ 1780734 w 1987075"/>
              <a:gd name="connsiteY1719" fmla="*/ 1163033 h 1341521"/>
              <a:gd name="connsiteX1720" fmla="*/ 1780132 w 1987075"/>
              <a:gd name="connsiteY1720" fmla="*/ 1160807 h 1341521"/>
              <a:gd name="connsiteX1721" fmla="*/ 1780914 w 1987075"/>
              <a:gd name="connsiteY1721" fmla="*/ 1159423 h 1341521"/>
              <a:gd name="connsiteX1722" fmla="*/ 1783321 w 1987075"/>
              <a:gd name="connsiteY1722" fmla="*/ 1158822 h 1341521"/>
              <a:gd name="connsiteX1723" fmla="*/ 1786389 w 1987075"/>
              <a:gd name="connsiteY1723" fmla="*/ 1156415 h 1341521"/>
              <a:gd name="connsiteX1724" fmla="*/ 1789697 w 1987075"/>
              <a:gd name="connsiteY1724" fmla="*/ 1157197 h 1341521"/>
              <a:gd name="connsiteX1725" fmla="*/ 1793307 w 1987075"/>
              <a:gd name="connsiteY1725" fmla="*/ 1157137 h 1341521"/>
              <a:gd name="connsiteX1726" fmla="*/ 1794751 w 1987075"/>
              <a:gd name="connsiteY1726" fmla="*/ 1158100 h 1341521"/>
              <a:gd name="connsiteX1727" fmla="*/ 1797518 w 1987075"/>
              <a:gd name="connsiteY1727" fmla="*/ 1158340 h 1341521"/>
              <a:gd name="connsiteX1728" fmla="*/ 1799022 w 1987075"/>
              <a:gd name="connsiteY1728" fmla="*/ 1158040 h 1341521"/>
              <a:gd name="connsiteX1729" fmla="*/ 1802571 w 1987075"/>
              <a:gd name="connsiteY1729" fmla="*/ 1159423 h 1341521"/>
              <a:gd name="connsiteX1730" fmla="*/ 1804195 w 1987075"/>
              <a:gd name="connsiteY1730" fmla="*/ 1159243 h 1341521"/>
              <a:gd name="connsiteX1731" fmla="*/ 1808226 w 1987075"/>
              <a:gd name="connsiteY1731" fmla="*/ 1160867 h 1341521"/>
              <a:gd name="connsiteX1732" fmla="*/ 1814663 w 1987075"/>
              <a:gd name="connsiteY1732" fmla="*/ 1160025 h 1341521"/>
              <a:gd name="connsiteX1733" fmla="*/ 1817791 w 1987075"/>
              <a:gd name="connsiteY1733" fmla="*/ 1159243 h 1341521"/>
              <a:gd name="connsiteX1734" fmla="*/ 1823205 w 1987075"/>
              <a:gd name="connsiteY1734" fmla="*/ 1160145 h 1341521"/>
              <a:gd name="connsiteX1735" fmla="*/ 1825551 w 1987075"/>
              <a:gd name="connsiteY1735" fmla="*/ 1162912 h 1341521"/>
              <a:gd name="connsiteX1736" fmla="*/ 1827356 w 1987075"/>
              <a:gd name="connsiteY1736" fmla="*/ 1163574 h 1341521"/>
              <a:gd name="connsiteX1737" fmla="*/ 1830063 w 1987075"/>
              <a:gd name="connsiteY1737" fmla="*/ 1168387 h 1341521"/>
              <a:gd name="connsiteX1738" fmla="*/ 1831086 w 1987075"/>
              <a:gd name="connsiteY1738" fmla="*/ 1172237 h 1341521"/>
              <a:gd name="connsiteX1739" fmla="*/ 1832650 w 1987075"/>
              <a:gd name="connsiteY1739" fmla="*/ 1173861 h 1341521"/>
              <a:gd name="connsiteX1740" fmla="*/ 1836801 w 1987075"/>
              <a:gd name="connsiteY1740" fmla="*/ 1174042 h 1341521"/>
              <a:gd name="connsiteX1741" fmla="*/ 1839869 w 1987075"/>
              <a:gd name="connsiteY1741" fmla="*/ 1176689 h 1341521"/>
              <a:gd name="connsiteX1742" fmla="*/ 1841674 w 1987075"/>
              <a:gd name="connsiteY1742" fmla="*/ 1179877 h 1341521"/>
              <a:gd name="connsiteX1743" fmla="*/ 1844200 w 1987075"/>
              <a:gd name="connsiteY1743" fmla="*/ 1180478 h 1341521"/>
              <a:gd name="connsiteX1744" fmla="*/ 1844080 w 1987075"/>
              <a:gd name="connsiteY1744" fmla="*/ 1181682 h 1341521"/>
              <a:gd name="connsiteX1745" fmla="*/ 1847389 w 1987075"/>
              <a:gd name="connsiteY1745" fmla="*/ 1182524 h 1341521"/>
              <a:gd name="connsiteX1746" fmla="*/ 1847389 w 1987075"/>
              <a:gd name="connsiteY1746" fmla="*/ 1184328 h 1341521"/>
              <a:gd name="connsiteX1747" fmla="*/ 1849013 w 1987075"/>
              <a:gd name="connsiteY1747" fmla="*/ 1186554 h 1341521"/>
              <a:gd name="connsiteX1748" fmla="*/ 1851660 w 1987075"/>
              <a:gd name="connsiteY1748" fmla="*/ 1187156 h 1341521"/>
              <a:gd name="connsiteX1749" fmla="*/ 1852021 w 1987075"/>
              <a:gd name="connsiteY1749" fmla="*/ 1188720 h 1341521"/>
              <a:gd name="connsiteX1750" fmla="*/ 1848833 w 1987075"/>
              <a:gd name="connsiteY1750" fmla="*/ 1191908 h 1341521"/>
              <a:gd name="connsiteX1751" fmla="*/ 1847509 w 1987075"/>
              <a:gd name="connsiteY1751" fmla="*/ 1191848 h 1341521"/>
              <a:gd name="connsiteX1752" fmla="*/ 1844321 w 1987075"/>
              <a:gd name="connsiteY1752" fmla="*/ 1196240 h 1341521"/>
              <a:gd name="connsiteX1753" fmla="*/ 1840892 w 1987075"/>
              <a:gd name="connsiteY1753" fmla="*/ 1197684 h 1341521"/>
              <a:gd name="connsiteX1754" fmla="*/ 1838185 w 1987075"/>
              <a:gd name="connsiteY1754" fmla="*/ 1196962 h 1341521"/>
              <a:gd name="connsiteX1755" fmla="*/ 1837042 w 1987075"/>
              <a:gd name="connsiteY1755" fmla="*/ 1197684 h 1341521"/>
              <a:gd name="connsiteX1756" fmla="*/ 1834635 w 1987075"/>
              <a:gd name="connsiteY1756" fmla="*/ 1197443 h 1341521"/>
              <a:gd name="connsiteX1757" fmla="*/ 1833914 w 1987075"/>
              <a:gd name="connsiteY1757" fmla="*/ 1195337 h 1341521"/>
              <a:gd name="connsiteX1758" fmla="*/ 1832770 w 1987075"/>
              <a:gd name="connsiteY1758" fmla="*/ 1195819 h 1341521"/>
              <a:gd name="connsiteX1759" fmla="*/ 1832770 w 1987075"/>
              <a:gd name="connsiteY1759" fmla="*/ 1197623 h 1341521"/>
              <a:gd name="connsiteX1760" fmla="*/ 1830605 w 1987075"/>
              <a:gd name="connsiteY1760" fmla="*/ 1197202 h 1341521"/>
              <a:gd name="connsiteX1761" fmla="*/ 1829642 w 1987075"/>
              <a:gd name="connsiteY1761" fmla="*/ 1196240 h 1341521"/>
              <a:gd name="connsiteX1762" fmla="*/ 1828439 w 1987075"/>
              <a:gd name="connsiteY1762" fmla="*/ 1196721 h 1341521"/>
              <a:gd name="connsiteX1763" fmla="*/ 1828981 w 1987075"/>
              <a:gd name="connsiteY1763" fmla="*/ 1197924 h 1341521"/>
              <a:gd name="connsiteX1764" fmla="*/ 1827958 w 1987075"/>
              <a:gd name="connsiteY1764" fmla="*/ 1198045 h 1341521"/>
              <a:gd name="connsiteX1765" fmla="*/ 1827236 w 1987075"/>
              <a:gd name="connsiteY1765" fmla="*/ 1201053 h 1341521"/>
              <a:gd name="connsiteX1766" fmla="*/ 1826153 w 1987075"/>
              <a:gd name="connsiteY1766" fmla="*/ 1202677 h 1341521"/>
              <a:gd name="connsiteX1767" fmla="*/ 1824108 w 1987075"/>
              <a:gd name="connsiteY1767" fmla="*/ 1203940 h 1341521"/>
              <a:gd name="connsiteX1768" fmla="*/ 1821521 w 1987075"/>
              <a:gd name="connsiteY1768" fmla="*/ 1201895 h 1341521"/>
              <a:gd name="connsiteX1769" fmla="*/ 1820258 w 1987075"/>
              <a:gd name="connsiteY1769" fmla="*/ 1202737 h 1341521"/>
              <a:gd name="connsiteX1770" fmla="*/ 1819055 w 1987075"/>
              <a:gd name="connsiteY1770" fmla="*/ 1202135 h 1341521"/>
              <a:gd name="connsiteX1771" fmla="*/ 1818393 w 1987075"/>
              <a:gd name="connsiteY1771" fmla="*/ 1203158 h 1341521"/>
              <a:gd name="connsiteX1772" fmla="*/ 1816889 w 1987075"/>
              <a:gd name="connsiteY1772" fmla="*/ 1202797 h 1341521"/>
              <a:gd name="connsiteX1773" fmla="*/ 1815986 w 1987075"/>
              <a:gd name="connsiteY1773" fmla="*/ 1201293 h 1341521"/>
              <a:gd name="connsiteX1774" fmla="*/ 1813099 w 1987075"/>
              <a:gd name="connsiteY1774" fmla="*/ 1202135 h 1341521"/>
              <a:gd name="connsiteX1775" fmla="*/ 1814543 w 1987075"/>
              <a:gd name="connsiteY1775" fmla="*/ 1204241 h 1341521"/>
              <a:gd name="connsiteX1776" fmla="*/ 1811535 w 1987075"/>
              <a:gd name="connsiteY1776" fmla="*/ 1205324 h 1341521"/>
              <a:gd name="connsiteX1777" fmla="*/ 1810632 w 1987075"/>
              <a:gd name="connsiteY1777" fmla="*/ 1206768 h 1341521"/>
              <a:gd name="connsiteX1778" fmla="*/ 1804015 w 1987075"/>
              <a:gd name="connsiteY1778" fmla="*/ 1207670 h 1341521"/>
              <a:gd name="connsiteX1779" fmla="*/ 1802872 w 1987075"/>
              <a:gd name="connsiteY1779" fmla="*/ 1205865 h 1341521"/>
              <a:gd name="connsiteX1780" fmla="*/ 1802511 w 1987075"/>
              <a:gd name="connsiteY1780" fmla="*/ 1202256 h 1341521"/>
              <a:gd name="connsiteX1781" fmla="*/ 1801729 w 1987075"/>
              <a:gd name="connsiteY1781" fmla="*/ 1201654 h 1341521"/>
              <a:gd name="connsiteX1782" fmla="*/ 1802210 w 1987075"/>
              <a:gd name="connsiteY1782" fmla="*/ 1198526 h 1341521"/>
              <a:gd name="connsiteX1783" fmla="*/ 1800947 w 1987075"/>
              <a:gd name="connsiteY1783" fmla="*/ 1197804 h 1341521"/>
              <a:gd name="connsiteX1784" fmla="*/ 1800105 w 1987075"/>
              <a:gd name="connsiteY1784" fmla="*/ 1199428 h 1341521"/>
              <a:gd name="connsiteX1785" fmla="*/ 1799804 w 1987075"/>
              <a:gd name="connsiteY1785" fmla="*/ 1196962 h 1341521"/>
              <a:gd name="connsiteX1786" fmla="*/ 1801789 w 1987075"/>
              <a:gd name="connsiteY1786" fmla="*/ 1195638 h 1341521"/>
              <a:gd name="connsiteX1787" fmla="*/ 1800586 w 1987075"/>
              <a:gd name="connsiteY1787" fmla="*/ 1193412 h 1341521"/>
              <a:gd name="connsiteX1788" fmla="*/ 1800165 w 1987075"/>
              <a:gd name="connsiteY1788" fmla="*/ 1195819 h 1341521"/>
              <a:gd name="connsiteX1789" fmla="*/ 1799202 w 1987075"/>
              <a:gd name="connsiteY1789" fmla="*/ 1196420 h 1341521"/>
              <a:gd name="connsiteX1790" fmla="*/ 1798841 w 1987075"/>
              <a:gd name="connsiteY1790" fmla="*/ 1198466 h 1341521"/>
              <a:gd name="connsiteX1791" fmla="*/ 1796435 w 1987075"/>
              <a:gd name="connsiteY1791" fmla="*/ 1198887 h 1341521"/>
              <a:gd name="connsiteX1792" fmla="*/ 1796074 w 1987075"/>
              <a:gd name="connsiteY1792" fmla="*/ 1197082 h 1341521"/>
              <a:gd name="connsiteX1793" fmla="*/ 1794089 w 1987075"/>
              <a:gd name="connsiteY1793" fmla="*/ 1196059 h 1341521"/>
              <a:gd name="connsiteX1794" fmla="*/ 1793969 w 1987075"/>
              <a:gd name="connsiteY1794" fmla="*/ 1195398 h 1341521"/>
              <a:gd name="connsiteX1795" fmla="*/ 1790840 w 1987075"/>
              <a:gd name="connsiteY1795" fmla="*/ 1195157 h 1341521"/>
              <a:gd name="connsiteX1796" fmla="*/ 1791923 w 1987075"/>
              <a:gd name="connsiteY1796" fmla="*/ 1196541 h 1341521"/>
              <a:gd name="connsiteX1797" fmla="*/ 1793487 w 1987075"/>
              <a:gd name="connsiteY1797" fmla="*/ 1197142 h 1341521"/>
              <a:gd name="connsiteX1798" fmla="*/ 1794089 w 1987075"/>
              <a:gd name="connsiteY1798" fmla="*/ 1198345 h 1341521"/>
              <a:gd name="connsiteX1799" fmla="*/ 1792645 w 1987075"/>
              <a:gd name="connsiteY1799" fmla="*/ 1199549 h 1341521"/>
              <a:gd name="connsiteX1800" fmla="*/ 1793427 w 1987075"/>
              <a:gd name="connsiteY1800" fmla="*/ 1200331 h 1341521"/>
              <a:gd name="connsiteX1801" fmla="*/ 1792645 w 1987075"/>
              <a:gd name="connsiteY1801" fmla="*/ 1203339 h 1341521"/>
              <a:gd name="connsiteX1802" fmla="*/ 1790961 w 1987075"/>
              <a:gd name="connsiteY1802" fmla="*/ 1203037 h 1341521"/>
              <a:gd name="connsiteX1803" fmla="*/ 1791141 w 1987075"/>
              <a:gd name="connsiteY1803" fmla="*/ 1204782 h 1341521"/>
              <a:gd name="connsiteX1804" fmla="*/ 1794269 w 1987075"/>
              <a:gd name="connsiteY1804" fmla="*/ 1205684 h 1341521"/>
              <a:gd name="connsiteX1805" fmla="*/ 1796014 w 1987075"/>
              <a:gd name="connsiteY1805" fmla="*/ 1209294 h 1341521"/>
              <a:gd name="connsiteX1806" fmla="*/ 1794570 w 1987075"/>
              <a:gd name="connsiteY1806" fmla="*/ 1209535 h 1341521"/>
              <a:gd name="connsiteX1807" fmla="*/ 1793608 w 1987075"/>
              <a:gd name="connsiteY1807" fmla="*/ 1208512 h 1341521"/>
              <a:gd name="connsiteX1808" fmla="*/ 1792585 w 1987075"/>
              <a:gd name="connsiteY1808" fmla="*/ 1209113 h 1341521"/>
              <a:gd name="connsiteX1809" fmla="*/ 1794570 w 1987075"/>
              <a:gd name="connsiteY1809" fmla="*/ 1212302 h 1341521"/>
              <a:gd name="connsiteX1810" fmla="*/ 1793848 w 1987075"/>
              <a:gd name="connsiteY1810" fmla="*/ 1212783 h 1341521"/>
              <a:gd name="connsiteX1811" fmla="*/ 1792344 w 1987075"/>
              <a:gd name="connsiteY1811" fmla="*/ 1212001 h 1341521"/>
              <a:gd name="connsiteX1812" fmla="*/ 1792344 w 1987075"/>
              <a:gd name="connsiteY1812" fmla="*/ 1214167 h 1341521"/>
              <a:gd name="connsiteX1813" fmla="*/ 1796134 w 1987075"/>
              <a:gd name="connsiteY1813" fmla="*/ 1215671 h 1341521"/>
              <a:gd name="connsiteX1814" fmla="*/ 1797277 w 1987075"/>
              <a:gd name="connsiteY1814" fmla="*/ 1217716 h 1341521"/>
              <a:gd name="connsiteX1815" fmla="*/ 1795954 w 1987075"/>
              <a:gd name="connsiteY1815" fmla="*/ 1219581 h 1341521"/>
              <a:gd name="connsiteX1816" fmla="*/ 1796796 w 1987075"/>
              <a:gd name="connsiteY1816" fmla="*/ 1220784 h 1341521"/>
              <a:gd name="connsiteX1817" fmla="*/ 1795773 w 1987075"/>
              <a:gd name="connsiteY1817" fmla="*/ 1221747 h 1341521"/>
              <a:gd name="connsiteX1818" fmla="*/ 1791502 w 1987075"/>
              <a:gd name="connsiteY1818" fmla="*/ 1216633 h 1341521"/>
              <a:gd name="connsiteX1819" fmla="*/ 1790239 w 1987075"/>
              <a:gd name="connsiteY1819" fmla="*/ 1217235 h 1341521"/>
              <a:gd name="connsiteX1820" fmla="*/ 1790840 w 1987075"/>
              <a:gd name="connsiteY1820" fmla="*/ 1219220 h 1341521"/>
              <a:gd name="connsiteX1821" fmla="*/ 1792826 w 1987075"/>
              <a:gd name="connsiteY1821" fmla="*/ 1220002 h 1341521"/>
              <a:gd name="connsiteX1822" fmla="*/ 1796194 w 1987075"/>
              <a:gd name="connsiteY1822" fmla="*/ 1226138 h 1341521"/>
              <a:gd name="connsiteX1823" fmla="*/ 1795412 w 1987075"/>
              <a:gd name="connsiteY1823" fmla="*/ 1227943 h 1341521"/>
              <a:gd name="connsiteX1824" fmla="*/ 1794811 w 1987075"/>
              <a:gd name="connsiteY1824" fmla="*/ 1227221 h 1341521"/>
              <a:gd name="connsiteX1825" fmla="*/ 1793006 w 1987075"/>
              <a:gd name="connsiteY1825" fmla="*/ 1227823 h 1341521"/>
              <a:gd name="connsiteX1826" fmla="*/ 1794931 w 1987075"/>
              <a:gd name="connsiteY1826" fmla="*/ 1232335 h 1341521"/>
              <a:gd name="connsiteX1827" fmla="*/ 1794089 w 1987075"/>
              <a:gd name="connsiteY1827" fmla="*/ 1234019 h 1341521"/>
              <a:gd name="connsiteX1828" fmla="*/ 1794089 w 1987075"/>
              <a:gd name="connsiteY1828" fmla="*/ 1236847 h 1341521"/>
              <a:gd name="connsiteX1829" fmla="*/ 1792645 w 1987075"/>
              <a:gd name="connsiteY1829" fmla="*/ 1238049 h 1341521"/>
              <a:gd name="connsiteX1830" fmla="*/ 1791562 w 1987075"/>
              <a:gd name="connsiteY1830" fmla="*/ 1237568 h 1341521"/>
              <a:gd name="connsiteX1831" fmla="*/ 1789998 w 1987075"/>
              <a:gd name="connsiteY1831" fmla="*/ 1235282 h 1341521"/>
              <a:gd name="connsiteX1832" fmla="*/ 1790239 w 1987075"/>
              <a:gd name="connsiteY1832" fmla="*/ 1230771 h 1341521"/>
              <a:gd name="connsiteX1833" fmla="*/ 1788193 w 1987075"/>
              <a:gd name="connsiteY1833" fmla="*/ 1227462 h 1341521"/>
              <a:gd name="connsiteX1834" fmla="*/ 1787833 w 1987075"/>
              <a:gd name="connsiteY1834" fmla="*/ 1225777 h 1341521"/>
              <a:gd name="connsiteX1835" fmla="*/ 1788554 w 1987075"/>
              <a:gd name="connsiteY1835" fmla="*/ 1224574 h 1341521"/>
              <a:gd name="connsiteX1836" fmla="*/ 1787712 w 1987075"/>
              <a:gd name="connsiteY1836" fmla="*/ 1221386 h 1341521"/>
              <a:gd name="connsiteX1837" fmla="*/ 1786750 w 1987075"/>
              <a:gd name="connsiteY1837" fmla="*/ 1219641 h 1341521"/>
              <a:gd name="connsiteX1838" fmla="*/ 1786509 w 1987075"/>
              <a:gd name="connsiteY1838" fmla="*/ 1222709 h 1341521"/>
              <a:gd name="connsiteX1839" fmla="*/ 1787351 w 1987075"/>
              <a:gd name="connsiteY1839" fmla="*/ 1225597 h 1341521"/>
              <a:gd name="connsiteX1840" fmla="*/ 1786329 w 1987075"/>
              <a:gd name="connsiteY1840" fmla="*/ 1226559 h 1341521"/>
              <a:gd name="connsiteX1841" fmla="*/ 1786930 w 1987075"/>
              <a:gd name="connsiteY1841" fmla="*/ 1230771 h 1341521"/>
              <a:gd name="connsiteX1842" fmla="*/ 1786329 w 1987075"/>
              <a:gd name="connsiteY1842" fmla="*/ 1232034 h 1341521"/>
              <a:gd name="connsiteX1843" fmla="*/ 1785125 w 1987075"/>
              <a:gd name="connsiteY1843" fmla="*/ 1232214 h 1341521"/>
              <a:gd name="connsiteX1844" fmla="*/ 1782418 w 1987075"/>
              <a:gd name="connsiteY1844" fmla="*/ 1231071 h 1341521"/>
              <a:gd name="connsiteX1845" fmla="*/ 1783621 w 1987075"/>
              <a:gd name="connsiteY1845" fmla="*/ 1232515 h 1341521"/>
              <a:gd name="connsiteX1846" fmla="*/ 1783200 w 1987075"/>
              <a:gd name="connsiteY1846" fmla="*/ 1233418 h 1341521"/>
              <a:gd name="connsiteX1847" fmla="*/ 1784223 w 1987075"/>
              <a:gd name="connsiteY1847" fmla="*/ 1234320 h 1341521"/>
              <a:gd name="connsiteX1848" fmla="*/ 1786629 w 1987075"/>
              <a:gd name="connsiteY1848" fmla="*/ 1233598 h 1341521"/>
              <a:gd name="connsiteX1849" fmla="*/ 1787171 w 1987075"/>
              <a:gd name="connsiteY1849" fmla="*/ 1234200 h 1341521"/>
              <a:gd name="connsiteX1850" fmla="*/ 1787050 w 1987075"/>
              <a:gd name="connsiteY1850" fmla="*/ 1236847 h 1341521"/>
              <a:gd name="connsiteX1851" fmla="*/ 1788374 w 1987075"/>
              <a:gd name="connsiteY1851" fmla="*/ 1237328 h 1341521"/>
              <a:gd name="connsiteX1852" fmla="*/ 1787050 w 1987075"/>
              <a:gd name="connsiteY1852" fmla="*/ 1238892 h 1341521"/>
              <a:gd name="connsiteX1853" fmla="*/ 1785306 w 1987075"/>
              <a:gd name="connsiteY1853" fmla="*/ 1238290 h 1341521"/>
              <a:gd name="connsiteX1854" fmla="*/ 1787652 w 1987075"/>
              <a:gd name="connsiteY1854" fmla="*/ 1241118 h 1341521"/>
              <a:gd name="connsiteX1855" fmla="*/ 1787171 w 1987075"/>
              <a:gd name="connsiteY1855" fmla="*/ 1245028 h 1341521"/>
              <a:gd name="connsiteX1856" fmla="*/ 1784885 w 1987075"/>
              <a:gd name="connsiteY1856" fmla="*/ 1243644 h 1341521"/>
              <a:gd name="connsiteX1857" fmla="*/ 1785125 w 1987075"/>
              <a:gd name="connsiteY1857" fmla="*/ 1240937 h 1341521"/>
              <a:gd name="connsiteX1858" fmla="*/ 1781817 w 1987075"/>
              <a:gd name="connsiteY1858" fmla="*/ 1240215 h 1341521"/>
              <a:gd name="connsiteX1859" fmla="*/ 1782599 w 1987075"/>
              <a:gd name="connsiteY1859" fmla="*/ 1237328 h 1341521"/>
              <a:gd name="connsiteX1860" fmla="*/ 1780193 w 1987075"/>
              <a:gd name="connsiteY1860" fmla="*/ 1236486 h 1341521"/>
              <a:gd name="connsiteX1861" fmla="*/ 1779952 w 1987075"/>
              <a:gd name="connsiteY1861" fmla="*/ 1235523 h 1341521"/>
              <a:gd name="connsiteX1862" fmla="*/ 1782238 w 1987075"/>
              <a:gd name="connsiteY1862" fmla="*/ 1233718 h 1341521"/>
              <a:gd name="connsiteX1863" fmla="*/ 1781516 w 1987075"/>
              <a:gd name="connsiteY1863" fmla="*/ 1232696 h 1341521"/>
              <a:gd name="connsiteX1864" fmla="*/ 1779471 w 1987075"/>
              <a:gd name="connsiteY1864" fmla="*/ 1232876 h 1341521"/>
              <a:gd name="connsiteX1865" fmla="*/ 1779170 w 1987075"/>
              <a:gd name="connsiteY1865" fmla="*/ 1228304 h 1341521"/>
              <a:gd name="connsiteX1866" fmla="*/ 1777967 w 1987075"/>
              <a:gd name="connsiteY1866" fmla="*/ 1224995 h 1341521"/>
              <a:gd name="connsiteX1867" fmla="*/ 1780373 w 1987075"/>
              <a:gd name="connsiteY1867" fmla="*/ 1223191 h 1341521"/>
              <a:gd name="connsiteX1868" fmla="*/ 1780493 w 1987075"/>
              <a:gd name="connsiteY1868" fmla="*/ 1221145 h 1341521"/>
              <a:gd name="connsiteX1869" fmla="*/ 1781937 w 1987075"/>
              <a:gd name="connsiteY1869" fmla="*/ 1219401 h 1341521"/>
              <a:gd name="connsiteX1870" fmla="*/ 1779230 w 1987075"/>
              <a:gd name="connsiteY1870" fmla="*/ 1221205 h 1341521"/>
              <a:gd name="connsiteX1871" fmla="*/ 1778809 w 1987075"/>
              <a:gd name="connsiteY1871" fmla="*/ 1223010 h 1341521"/>
              <a:gd name="connsiteX1872" fmla="*/ 1776583 w 1987075"/>
              <a:gd name="connsiteY1872" fmla="*/ 1223191 h 1341521"/>
              <a:gd name="connsiteX1873" fmla="*/ 1776583 w 1987075"/>
              <a:gd name="connsiteY1873" fmla="*/ 1221626 h 1341521"/>
              <a:gd name="connsiteX1874" fmla="*/ 1777485 w 1987075"/>
              <a:gd name="connsiteY1874" fmla="*/ 1221025 h 1341521"/>
              <a:gd name="connsiteX1875" fmla="*/ 1776162 w 1987075"/>
              <a:gd name="connsiteY1875" fmla="*/ 1218017 h 1341521"/>
              <a:gd name="connsiteX1876" fmla="*/ 1777425 w 1987075"/>
              <a:gd name="connsiteY1876" fmla="*/ 1216573 h 1341521"/>
              <a:gd name="connsiteX1877" fmla="*/ 1778207 w 1987075"/>
              <a:gd name="connsiteY1877" fmla="*/ 1213385 h 1341521"/>
              <a:gd name="connsiteX1878" fmla="*/ 1777004 w 1987075"/>
              <a:gd name="connsiteY1878" fmla="*/ 1210798 h 1341521"/>
              <a:gd name="connsiteX1879" fmla="*/ 1777185 w 1987075"/>
              <a:gd name="connsiteY1879" fmla="*/ 1209113 h 1341521"/>
              <a:gd name="connsiteX1880" fmla="*/ 1778388 w 1987075"/>
              <a:gd name="connsiteY1880" fmla="*/ 1207911 h 1341521"/>
              <a:gd name="connsiteX1881" fmla="*/ 1780012 w 1987075"/>
              <a:gd name="connsiteY1881" fmla="*/ 1209896 h 1341521"/>
              <a:gd name="connsiteX1882" fmla="*/ 1782418 w 1987075"/>
              <a:gd name="connsiteY1882" fmla="*/ 1214708 h 1341521"/>
              <a:gd name="connsiteX1883" fmla="*/ 1783441 w 1987075"/>
              <a:gd name="connsiteY1883" fmla="*/ 1215009 h 1341521"/>
              <a:gd name="connsiteX1884" fmla="*/ 1781456 w 1987075"/>
              <a:gd name="connsiteY1884" fmla="*/ 1210678 h 1341521"/>
              <a:gd name="connsiteX1885" fmla="*/ 1782659 w 1987075"/>
              <a:gd name="connsiteY1885" fmla="*/ 1208813 h 1341521"/>
              <a:gd name="connsiteX1886" fmla="*/ 1780854 w 1987075"/>
              <a:gd name="connsiteY1886" fmla="*/ 1205684 h 1341521"/>
              <a:gd name="connsiteX1887" fmla="*/ 1780253 w 1987075"/>
              <a:gd name="connsiteY1887" fmla="*/ 1205805 h 1341521"/>
              <a:gd name="connsiteX1888" fmla="*/ 1778267 w 1987075"/>
              <a:gd name="connsiteY1888" fmla="*/ 1202677 h 1341521"/>
              <a:gd name="connsiteX1889" fmla="*/ 1775139 w 1987075"/>
              <a:gd name="connsiteY1889" fmla="*/ 1201474 h 1341521"/>
              <a:gd name="connsiteX1890" fmla="*/ 1772974 w 1987075"/>
              <a:gd name="connsiteY1890" fmla="*/ 1202436 h 1341521"/>
              <a:gd name="connsiteX1891" fmla="*/ 1773695 w 1987075"/>
              <a:gd name="connsiteY1891" fmla="*/ 1200331 h 1341521"/>
              <a:gd name="connsiteX1892" fmla="*/ 1772853 w 1987075"/>
              <a:gd name="connsiteY1892" fmla="*/ 1198947 h 1341521"/>
              <a:gd name="connsiteX1893" fmla="*/ 1772974 w 1987075"/>
              <a:gd name="connsiteY1893" fmla="*/ 1196902 h 1341521"/>
              <a:gd name="connsiteX1894" fmla="*/ 1773936 w 1987075"/>
              <a:gd name="connsiteY1894" fmla="*/ 1196721 h 1341521"/>
              <a:gd name="connsiteX1895" fmla="*/ 1772733 w 1987075"/>
              <a:gd name="connsiteY1895" fmla="*/ 1194616 h 1341521"/>
              <a:gd name="connsiteX1896" fmla="*/ 1771349 w 1987075"/>
              <a:gd name="connsiteY1896" fmla="*/ 1194977 h 1341521"/>
              <a:gd name="connsiteX1897" fmla="*/ 1770447 w 1987075"/>
              <a:gd name="connsiteY1897" fmla="*/ 1192931 h 1341521"/>
              <a:gd name="connsiteX1898" fmla="*/ 1769725 w 1987075"/>
              <a:gd name="connsiteY1898" fmla="*/ 1193352 h 1341521"/>
              <a:gd name="connsiteX1899" fmla="*/ 1767439 w 1987075"/>
              <a:gd name="connsiteY1899" fmla="*/ 1188961 h 1341521"/>
              <a:gd name="connsiteX1900" fmla="*/ 1767499 w 1987075"/>
              <a:gd name="connsiteY1900" fmla="*/ 1186314 h 1341521"/>
              <a:gd name="connsiteX1901" fmla="*/ 1765273 w 1987075"/>
              <a:gd name="connsiteY1901" fmla="*/ 1180719 h 1341521"/>
              <a:gd name="connsiteX1902" fmla="*/ 1765574 w 1987075"/>
              <a:gd name="connsiteY1902" fmla="*/ 1178794 h 1341521"/>
              <a:gd name="connsiteX1903" fmla="*/ 1767499 w 1987075"/>
              <a:gd name="connsiteY1903" fmla="*/ 1176689 h 1341521"/>
              <a:gd name="connsiteX1904" fmla="*/ 1856713 w 1987075"/>
              <a:gd name="connsiteY1904" fmla="*/ 1191247 h 1341521"/>
              <a:gd name="connsiteX1905" fmla="*/ 1857375 w 1987075"/>
              <a:gd name="connsiteY1905" fmla="*/ 1192751 h 1341521"/>
              <a:gd name="connsiteX1906" fmla="*/ 1856352 w 1987075"/>
              <a:gd name="connsiteY1906" fmla="*/ 1193954 h 1341521"/>
              <a:gd name="connsiteX1907" fmla="*/ 1855450 w 1987075"/>
              <a:gd name="connsiteY1907" fmla="*/ 1191788 h 1341521"/>
              <a:gd name="connsiteX1908" fmla="*/ 1856653 w 1987075"/>
              <a:gd name="connsiteY1908" fmla="*/ 1191247 h 1341521"/>
              <a:gd name="connsiteX1909" fmla="*/ 1853344 w 1987075"/>
              <a:gd name="connsiteY1909" fmla="*/ 1191006 h 1341521"/>
              <a:gd name="connsiteX1910" fmla="*/ 1853465 w 1987075"/>
              <a:gd name="connsiteY1910" fmla="*/ 1192089 h 1341521"/>
              <a:gd name="connsiteX1911" fmla="*/ 1852623 w 1987075"/>
              <a:gd name="connsiteY1911" fmla="*/ 1194676 h 1341521"/>
              <a:gd name="connsiteX1912" fmla="*/ 1851600 w 1987075"/>
              <a:gd name="connsiteY1912" fmla="*/ 1193533 h 1341521"/>
              <a:gd name="connsiteX1913" fmla="*/ 1852262 w 1987075"/>
              <a:gd name="connsiteY1913" fmla="*/ 1190946 h 1341521"/>
              <a:gd name="connsiteX1914" fmla="*/ 1853284 w 1987075"/>
              <a:gd name="connsiteY1914" fmla="*/ 1190946 h 1341521"/>
              <a:gd name="connsiteX1915" fmla="*/ 1856713 w 1987075"/>
              <a:gd name="connsiteY1915" fmla="*/ 1189322 h 1341521"/>
              <a:gd name="connsiteX1916" fmla="*/ 1854788 w 1987075"/>
              <a:gd name="connsiteY1916" fmla="*/ 1189803 h 1341521"/>
              <a:gd name="connsiteX1917" fmla="*/ 1855811 w 1987075"/>
              <a:gd name="connsiteY1917" fmla="*/ 1187276 h 1341521"/>
              <a:gd name="connsiteX1918" fmla="*/ 1857796 w 1987075"/>
              <a:gd name="connsiteY1918" fmla="*/ 1185953 h 1341521"/>
              <a:gd name="connsiteX1919" fmla="*/ 1857856 w 1987075"/>
              <a:gd name="connsiteY1919" fmla="*/ 1187697 h 1341521"/>
              <a:gd name="connsiteX1920" fmla="*/ 1856713 w 1987075"/>
              <a:gd name="connsiteY1920" fmla="*/ 1189322 h 1341521"/>
              <a:gd name="connsiteX1921" fmla="*/ 1705236 w 1987075"/>
              <a:gd name="connsiteY1921" fmla="*/ 1144083 h 1341521"/>
              <a:gd name="connsiteX1922" fmla="*/ 1711432 w 1987075"/>
              <a:gd name="connsiteY1922" fmla="*/ 1144384 h 1341521"/>
              <a:gd name="connsiteX1923" fmla="*/ 1713056 w 1987075"/>
              <a:gd name="connsiteY1923" fmla="*/ 1144745 h 1341521"/>
              <a:gd name="connsiteX1924" fmla="*/ 1713116 w 1987075"/>
              <a:gd name="connsiteY1924" fmla="*/ 1143782 h 1341521"/>
              <a:gd name="connsiteX1925" fmla="*/ 1706740 w 1987075"/>
              <a:gd name="connsiteY1925" fmla="*/ 1142760 h 1341521"/>
              <a:gd name="connsiteX1926" fmla="*/ 1706319 w 1987075"/>
              <a:gd name="connsiteY1926" fmla="*/ 1141977 h 1341521"/>
              <a:gd name="connsiteX1927" fmla="*/ 1708184 w 1987075"/>
              <a:gd name="connsiteY1927" fmla="*/ 1140534 h 1341521"/>
              <a:gd name="connsiteX1928" fmla="*/ 1708965 w 1987075"/>
              <a:gd name="connsiteY1928" fmla="*/ 1137646 h 1341521"/>
              <a:gd name="connsiteX1929" fmla="*/ 1710169 w 1987075"/>
              <a:gd name="connsiteY1929" fmla="*/ 1137345 h 1341521"/>
              <a:gd name="connsiteX1930" fmla="*/ 1709808 w 1987075"/>
              <a:gd name="connsiteY1930" fmla="*/ 1134518 h 1341521"/>
              <a:gd name="connsiteX1931" fmla="*/ 1708905 w 1987075"/>
              <a:gd name="connsiteY1931" fmla="*/ 1132713 h 1341521"/>
              <a:gd name="connsiteX1932" fmla="*/ 1710891 w 1987075"/>
              <a:gd name="connsiteY1932" fmla="*/ 1131811 h 1341521"/>
              <a:gd name="connsiteX1933" fmla="*/ 1712936 w 1987075"/>
              <a:gd name="connsiteY1933" fmla="*/ 1128382 h 1341521"/>
              <a:gd name="connsiteX1934" fmla="*/ 1715944 w 1987075"/>
              <a:gd name="connsiteY1934" fmla="*/ 1128141 h 1341521"/>
              <a:gd name="connsiteX1935" fmla="*/ 1718591 w 1987075"/>
              <a:gd name="connsiteY1935" fmla="*/ 1129344 h 1341521"/>
              <a:gd name="connsiteX1936" fmla="*/ 1720215 w 1987075"/>
              <a:gd name="connsiteY1936" fmla="*/ 1131390 h 1341521"/>
              <a:gd name="connsiteX1937" fmla="*/ 1719614 w 1987075"/>
              <a:gd name="connsiteY1937" fmla="*/ 1133074 h 1341521"/>
              <a:gd name="connsiteX1938" fmla="*/ 1717207 w 1987075"/>
              <a:gd name="connsiteY1938" fmla="*/ 1134217 h 1341521"/>
              <a:gd name="connsiteX1939" fmla="*/ 1715162 w 1987075"/>
              <a:gd name="connsiteY1939" fmla="*/ 1136022 h 1341521"/>
              <a:gd name="connsiteX1940" fmla="*/ 1716365 w 1987075"/>
              <a:gd name="connsiteY1940" fmla="*/ 1137646 h 1341521"/>
              <a:gd name="connsiteX1941" fmla="*/ 1716726 w 1987075"/>
              <a:gd name="connsiteY1941" fmla="*/ 1135962 h 1341521"/>
              <a:gd name="connsiteX1942" fmla="*/ 1718110 w 1987075"/>
              <a:gd name="connsiteY1942" fmla="*/ 1134638 h 1341521"/>
              <a:gd name="connsiteX1943" fmla="*/ 1720396 w 1987075"/>
              <a:gd name="connsiteY1943" fmla="*/ 1133555 h 1341521"/>
              <a:gd name="connsiteX1944" fmla="*/ 1723403 w 1987075"/>
              <a:gd name="connsiteY1944" fmla="*/ 1132773 h 1341521"/>
              <a:gd name="connsiteX1945" fmla="*/ 1725088 w 1987075"/>
              <a:gd name="connsiteY1945" fmla="*/ 1133375 h 1341521"/>
              <a:gd name="connsiteX1946" fmla="*/ 1726291 w 1987075"/>
              <a:gd name="connsiteY1946" fmla="*/ 1135300 h 1341521"/>
              <a:gd name="connsiteX1947" fmla="*/ 1724607 w 1987075"/>
              <a:gd name="connsiteY1947" fmla="*/ 1136142 h 1341521"/>
              <a:gd name="connsiteX1948" fmla="*/ 1724306 w 1987075"/>
              <a:gd name="connsiteY1948" fmla="*/ 1137165 h 1341521"/>
              <a:gd name="connsiteX1949" fmla="*/ 1726411 w 1987075"/>
              <a:gd name="connsiteY1949" fmla="*/ 1135962 h 1341521"/>
              <a:gd name="connsiteX1950" fmla="*/ 1730983 w 1987075"/>
              <a:gd name="connsiteY1950" fmla="*/ 1137285 h 1341521"/>
              <a:gd name="connsiteX1951" fmla="*/ 1731585 w 1987075"/>
              <a:gd name="connsiteY1951" fmla="*/ 1138248 h 1341521"/>
              <a:gd name="connsiteX1952" fmla="*/ 1733811 w 1987075"/>
              <a:gd name="connsiteY1952" fmla="*/ 1137646 h 1341521"/>
              <a:gd name="connsiteX1953" fmla="*/ 1734533 w 1987075"/>
              <a:gd name="connsiteY1953" fmla="*/ 1136744 h 1341521"/>
              <a:gd name="connsiteX1954" fmla="*/ 1737300 w 1987075"/>
              <a:gd name="connsiteY1954" fmla="*/ 1136142 h 1341521"/>
              <a:gd name="connsiteX1955" fmla="*/ 1739285 w 1987075"/>
              <a:gd name="connsiteY1955" fmla="*/ 1136503 h 1341521"/>
              <a:gd name="connsiteX1956" fmla="*/ 1741330 w 1987075"/>
              <a:gd name="connsiteY1956" fmla="*/ 1137706 h 1341521"/>
              <a:gd name="connsiteX1957" fmla="*/ 1741270 w 1987075"/>
              <a:gd name="connsiteY1957" fmla="*/ 1138789 h 1341521"/>
              <a:gd name="connsiteX1958" fmla="*/ 1743256 w 1987075"/>
              <a:gd name="connsiteY1958" fmla="*/ 1142399 h 1341521"/>
              <a:gd name="connsiteX1959" fmla="*/ 1743316 w 1987075"/>
              <a:gd name="connsiteY1959" fmla="*/ 1146008 h 1341521"/>
              <a:gd name="connsiteX1960" fmla="*/ 1742473 w 1987075"/>
              <a:gd name="connsiteY1960" fmla="*/ 1146369 h 1341521"/>
              <a:gd name="connsiteX1961" fmla="*/ 1741932 w 1987075"/>
              <a:gd name="connsiteY1961" fmla="*/ 1144805 h 1341521"/>
              <a:gd name="connsiteX1962" fmla="*/ 1740909 w 1987075"/>
              <a:gd name="connsiteY1962" fmla="*/ 1144745 h 1341521"/>
              <a:gd name="connsiteX1963" fmla="*/ 1738984 w 1987075"/>
              <a:gd name="connsiteY1963" fmla="*/ 1142820 h 1341521"/>
              <a:gd name="connsiteX1964" fmla="*/ 1738202 w 1987075"/>
              <a:gd name="connsiteY1964" fmla="*/ 1144023 h 1341521"/>
              <a:gd name="connsiteX1965" fmla="*/ 1736698 w 1987075"/>
              <a:gd name="connsiteY1965" fmla="*/ 1143000 h 1341521"/>
              <a:gd name="connsiteX1966" fmla="*/ 1734172 w 1987075"/>
              <a:gd name="connsiteY1966" fmla="*/ 1143903 h 1341521"/>
              <a:gd name="connsiteX1967" fmla="*/ 1736939 w 1987075"/>
              <a:gd name="connsiteY1967" fmla="*/ 1144263 h 1341521"/>
              <a:gd name="connsiteX1968" fmla="*/ 1735916 w 1987075"/>
              <a:gd name="connsiteY1968" fmla="*/ 1145587 h 1341521"/>
              <a:gd name="connsiteX1969" fmla="*/ 1737721 w 1987075"/>
              <a:gd name="connsiteY1969" fmla="*/ 1146610 h 1341521"/>
              <a:gd name="connsiteX1970" fmla="*/ 1737721 w 1987075"/>
              <a:gd name="connsiteY1970" fmla="*/ 1148655 h 1341521"/>
              <a:gd name="connsiteX1971" fmla="*/ 1739044 w 1987075"/>
              <a:gd name="connsiteY1971" fmla="*/ 1149437 h 1341521"/>
              <a:gd name="connsiteX1972" fmla="*/ 1739646 w 1987075"/>
              <a:gd name="connsiteY1972" fmla="*/ 1148475 h 1341521"/>
              <a:gd name="connsiteX1973" fmla="*/ 1738443 w 1987075"/>
              <a:gd name="connsiteY1973" fmla="*/ 1146068 h 1341521"/>
              <a:gd name="connsiteX1974" fmla="*/ 1740428 w 1987075"/>
              <a:gd name="connsiteY1974" fmla="*/ 1146850 h 1341521"/>
              <a:gd name="connsiteX1975" fmla="*/ 1740548 w 1987075"/>
              <a:gd name="connsiteY1975" fmla="*/ 1148895 h 1341521"/>
              <a:gd name="connsiteX1976" fmla="*/ 1741391 w 1987075"/>
              <a:gd name="connsiteY1976" fmla="*/ 1148294 h 1341521"/>
              <a:gd name="connsiteX1977" fmla="*/ 1742594 w 1987075"/>
              <a:gd name="connsiteY1977" fmla="*/ 1149979 h 1341521"/>
              <a:gd name="connsiteX1978" fmla="*/ 1742834 w 1987075"/>
              <a:gd name="connsiteY1978" fmla="*/ 1152024 h 1341521"/>
              <a:gd name="connsiteX1979" fmla="*/ 1742113 w 1987075"/>
              <a:gd name="connsiteY1979" fmla="*/ 1152746 h 1341521"/>
              <a:gd name="connsiteX1980" fmla="*/ 1744399 w 1987075"/>
              <a:gd name="connsiteY1980" fmla="*/ 1154911 h 1341521"/>
              <a:gd name="connsiteX1981" fmla="*/ 1745241 w 1987075"/>
              <a:gd name="connsiteY1981" fmla="*/ 1156536 h 1341521"/>
              <a:gd name="connsiteX1982" fmla="*/ 1744218 w 1987075"/>
              <a:gd name="connsiteY1982" fmla="*/ 1157197 h 1341521"/>
              <a:gd name="connsiteX1983" fmla="*/ 1745481 w 1987075"/>
              <a:gd name="connsiteY1983" fmla="*/ 1157979 h 1341521"/>
              <a:gd name="connsiteX1984" fmla="*/ 1746685 w 1987075"/>
              <a:gd name="connsiteY1984" fmla="*/ 1163093 h 1341521"/>
              <a:gd name="connsiteX1985" fmla="*/ 1747767 w 1987075"/>
              <a:gd name="connsiteY1985" fmla="*/ 1163995 h 1341521"/>
              <a:gd name="connsiteX1986" fmla="*/ 1749452 w 1987075"/>
              <a:gd name="connsiteY1986" fmla="*/ 1168688 h 1341521"/>
              <a:gd name="connsiteX1987" fmla="*/ 1749933 w 1987075"/>
              <a:gd name="connsiteY1987" fmla="*/ 1172959 h 1341521"/>
              <a:gd name="connsiteX1988" fmla="*/ 1751317 w 1987075"/>
              <a:gd name="connsiteY1988" fmla="*/ 1175185 h 1341521"/>
              <a:gd name="connsiteX1989" fmla="*/ 1750114 w 1987075"/>
              <a:gd name="connsiteY1989" fmla="*/ 1175185 h 1341521"/>
              <a:gd name="connsiteX1990" fmla="*/ 1752520 w 1987075"/>
              <a:gd name="connsiteY1990" fmla="*/ 1176989 h 1341521"/>
              <a:gd name="connsiteX1991" fmla="*/ 1752520 w 1987075"/>
              <a:gd name="connsiteY1991" fmla="*/ 1181441 h 1341521"/>
              <a:gd name="connsiteX1992" fmla="*/ 1754325 w 1987075"/>
              <a:gd name="connsiteY1992" fmla="*/ 1183125 h 1341521"/>
              <a:gd name="connsiteX1993" fmla="*/ 1755708 w 1987075"/>
              <a:gd name="connsiteY1993" fmla="*/ 1187577 h 1341521"/>
              <a:gd name="connsiteX1994" fmla="*/ 1757212 w 1987075"/>
              <a:gd name="connsiteY1994" fmla="*/ 1190465 h 1341521"/>
              <a:gd name="connsiteX1995" fmla="*/ 1757513 w 1987075"/>
              <a:gd name="connsiteY1995" fmla="*/ 1193112 h 1341521"/>
              <a:gd name="connsiteX1996" fmla="*/ 1758716 w 1987075"/>
              <a:gd name="connsiteY1996" fmla="*/ 1197443 h 1341521"/>
              <a:gd name="connsiteX1997" fmla="*/ 1758295 w 1987075"/>
              <a:gd name="connsiteY1997" fmla="*/ 1199127 h 1341521"/>
              <a:gd name="connsiteX1998" fmla="*/ 1759017 w 1987075"/>
              <a:gd name="connsiteY1998" fmla="*/ 1203760 h 1341521"/>
              <a:gd name="connsiteX1999" fmla="*/ 1758295 w 1987075"/>
              <a:gd name="connsiteY1999" fmla="*/ 1204903 h 1341521"/>
              <a:gd name="connsiteX2000" fmla="*/ 1757272 w 1987075"/>
              <a:gd name="connsiteY2000" fmla="*/ 1201774 h 1341521"/>
              <a:gd name="connsiteX2001" fmla="*/ 1756911 w 1987075"/>
              <a:gd name="connsiteY2001" fmla="*/ 1203459 h 1341521"/>
              <a:gd name="connsiteX2002" fmla="*/ 1758295 w 1987075"/>
              <a:gd name="connsiteY2002" fmla="*/ 1208091 h 1341521"/>
              <a:gd name="connsiteX2003" fmla="*/ 1759258 w 1987075"/>
              <a:gd name="connsiteY2003" fmla="*/ 1210196 h 1341521"/>
              <a:gd name="connsiteX2004" fmla="*/ 1759558 w 1987075"/>
              <a:gd name="connsiteY2004" fmla="*/ 1214107 h 1341521"/>
              <a:gd name="connsiteX2005" fmla="*/ 1760701 w 1987075"/>
              <a:gd name="connsiteY2005" fmla="*/ 1218197 h 1341521"/>
              <a:gd name="connsiteX2006" fmla="*/ 1760280 w 1987075"/>
              <a:gd name="connsiteY2006" fmla="*/ 1220784 h 1341521"/>
              <a:gd name="connsiteX2007" fmla="*/ 1757874 w 1987075"/>
              <a:gd name="connsiteY2007" fmla="*/ 1223191 h 1341521"/>
              <a:gd name="connsiteX2008" fmla="*/ 1760641 w 1987075"/>
              <a:gd name="connsiteY2008" fmla="*/ 1221807 h 1341521"/>
              <a:gd name="connsiteX2009" fmla="*/ 1761303 w 1987075"/>
              <a:gd name="connsiteY2009" fmla="*/ 1223912 h 1341521"/>
              <a:gd name="connsiteX2010" fmla="*/ 1759679 w 1987075"/>
              <a:gd name="connsiteY2010" fmla="*/ 1226018 h 1341521"/>
              <a:gd name="connsiteX2011" fmla="*/ 1760040 w 1987075"/>
              <a:gd name="connsiteY2011" fmla="*/ 1228063 h 1341521"/>
              <a:gd name="connsiteX2012" fmla="*/ 1761363 w 1987075"/>
              <a:gd name="connsiteY2012" fmla="*/ 1226860 h 1341521"/>
              <a:gd name="connsiteX2013" fmla="*/ 1762265 w 1987075"/>
              <a:gd name="connsiteY2013" fmla="*/ 1227582 h 1341521"/>
              <a:gd name="connsiteX2014" fmla="*/ 1761183 w 1987075"/>
              <a:gd name="connsiteY2014" fmla="*/ 1229688 h 1341521"/>
              <a:gd name="connsiteX2015" fmla="*/ 1761544 w 1987075"/>
              <a:gd name="connsiteY2015" fmla="*/ 1232214 h 1341521"/>
              <a:gd name="connsiteX2016" fmla="*/ 1761303 w 1987075"/>
              <a:gd name="connsiteY2016" fmla="*/ 1234982 h 1341521"/>
              <a:gd name="connsiteX2017" fmla="*/ 1759017 w 1987075"/>
              <a:gd name="connsiteY2017" fmla="*/ 1234019 h 1341521"/>
              <a:gd name="connsiteX2018" fmla="*/ 1759979 w 1987075"/>
              <a:gd name="connsiteY2018" fmla="*/ 1232515 h 1341521"/>
              <a:gd name="connsiteX2019" fmla="*/ 1758957 w 1987075"/>
              <a:gd name="connsiteY2019" fmla="*/ 1231312 h 1341521"/>
              <a:gd name="connsiteX2020" fmla="*/ 1759378 w 1987075"/>
              <a:gd name="connsiteY2020" fmla="*/ 1229868 h 1341521"/>
              <a:gd name="connsiteX2021" fmla="*/ 1757573 w 1987075"/>
              <a:gd name="connsiteY2021" fmla="*/ 1231673 h 1341521"/>
              <a:gd name="connsiteX2022" fmla="*/ 1755167 w 1987075"/>
              <a:gd name="connsiteY2022" fmla="*/ 1231011 h 1341521"/>
              <a:gd name="connsiteX2023" fmla="*/ 1756189 w 1987075"/>
              <a:gd name="connsiteY2023" fmla="*/ 1230289 h 1341521"/>
              <a:gd name="connsiteX2024" fmla="*/ 1754024 w 1987075"/>
              <a:gd name="connsiteY2024" fmla="*/ 1229928 h 1341521"/>
              <a:gd name="connsiteX2025" fmla="*/ 1754926 w 1987075"/>
              <a:gd name="connsiteY2025" fmla="*/ 1227041 h 1341521"/>
              <a:gd name="connsiteX2026" fmla="*/ 1753422 w 1987075"/>
              <a:gd name="connsiteY2026" fmla="*/ 1228845 h 1341521"/>
              <a:gd name="connsiteX2027" fmla="*/ 1753122 w 1987075"/>
              <a:gd name="connsiteY2027" fmla="*/ 1226981 h 1341521"/>
              <a:gd name="connsiteX2028" fmla="*/ 1750896 w 1987075"/>
              <a:gd name="connsiteY2028" fmla="*/ 1224574 h 1341521"/>
              <a:gd name="connsiteX2029" fmla="*/ 1749091 w 1987075"/>
              <a:gd name="connsiteY2029" fmla="*/ 1223973 h 1341521"/>
              <a:gd name="connsiteX2030" fmla="*/ 1748850 w 1987075"/>
              <a:gd name="connsiteY2030" fmla="*/ 1221987 h 1341521"/>
              <a:gd name="connsiteX2031" fmla="*/ 1747647 w 1987075"/>
              <a:gd name="connsiteY2031" fmla="*/ 1219942 h 1341521"/>
              <a:gd name="connsiteX2032" fmla="*/ 1746624 w 1987075"/>
              <a:gd name="connsiteY2032" fmla="*/ 1219942 h 1341521"/>
              <a:gd name="connsiteX2033" fmla="*/ 1746564 w 1987075"/>
              <a:gd name="connsiteY2033" fmla="*/ 1217415 h 1341521"/>
              <a:gd name="connsiteX2034" fmla="*/ 1744639 w 1987075"/>
              <a:gd name="connsiteY2034" fmla="*/ 1216032 h 1341521"/>
              <a:gd name="connsiteX2035" fmla="*/ 1743677 w 1987075"/>
              <a:gd name="connsiteY2035" fmla="*/ 1213505 h 1341521"/>
              <a:gd name="connsiteX2036" fmla="*/ 1741932 w 1987075"/>
              <a:gd name="connsiteY2036" fmla="*/ 1211700 h 1341521"/>
              <a:gd name="connsiteX2037" fmla="*/ 1741150 w 1987075"/>
              <a:gd name="connsiteY2037" fmla="*/ 1209113 h 1341521"/>
              <a:gd name="connsiteX2038" fmla="*/ 1739947 w 1987075"/>
              <a:gd name="connsiteY2038" fmla="*/ 1208512 h 1341521"/>
              <a:gd name="connsiteX2039" fmla="*/ 1740248 w 1987075"/>
              <a:gd name="connsiteY2039" fmla="*/ 1207008 h 1341521"/>
              <a:gd name="connsiteX2040" fmla="*/ 1739586 w 1987075"/>
              <a:gd name="connsiteY2040" fmla="*/ 1205143 h 1341521"/>
              <a:gd name="connsiteX2041" fmla="*/ 1739887 w 1987075"/>
              <a:gd name="connsiteY2041" fmla="*/ 1203940 h 1341521"/>
              <a:gd name="connsiteX2042" fmla="*/ 1741631 w 1987075"/>
              <a:gd name="connsiteY2042" fmla="*/ 1201835 h 1341521"/>
              <a:gd name="connsiteX2043" fmla="*/ 1743195 w 1987075"/>
              <a:gd name="connsiteY2043" fmla="*/ 1202135 h 1341521"/>
              <a:gd name="connsiteX2044" fmla="*/ 1742113 w 1987075"/>
              <a:gd name="connsiteY2044" fmla="*/ 1199729 h 1341521"/>
              <a:gd name="connsiteX2045" fmla="*/ 1740368 w 1987075"/>
              <a:gd name="connsiteY2045" fmla="*/ 1199729 h 1341521"/>
              <a:gd name="connsiteX2046" fmla="*/ 1740067 w 1987075"/>
              <a:gd name="connsiteY2046" fmla="*/ 1200932 h 1341521"/>
              <a:gd name="connsiteX2047" fmla="*/ 1737661 w 1987075"/>
              <a:gd name="connsiteY2047" fmla="*/ 1203098 h 1341521"/>
              <a:gd name="connsiteX2048" fmla="*/ 1735555 w 1987075"/>
              <a:gd name="connsiteY2048" fmla="*/ 1203519 h 1341521"/>
              <a:gd name="connsiteX2049" fmla="*/ 1735856 w 1987075"/>
              <a:gd name="connsiteY2049" fmla="*/ 1201835 h 1341521"/>
              <a:gd name="connsiteX2050" fmla="*/ 1735555 w 1987075"/>
              <a:gd name="connsiteY2050" fmla="*/ 1199488 h 1341521"/>
              <a:gd name="connsiteX2051" fmla="*/ 1734593 w 1987075"/>
              <a:gd name="connsiteY2051" fmla="*/ 1199488 h 1341521"/>
              <a:gd name="connsiteX2052" fmla="*/ 1734954 w 1987075"/>
              <a:gd name="connsiteY2052" fmla="*/ 1196300 h 1341521"/>
              <a:gd name="connsiteX2053" fmla="*/ 1733269 w 1987075"/>
              <a:gd name="connsiteY2053" fmla="*/ 1196721 h 1341521"/>
              <a:gd name="connsiteX2054" fmla="*/ 1733269 w 1987075"/>
              <a:gd name="connsiteY2054" fmla="*/ 1198045 h 1341521"/>
              <a:gd name="connsiteX2055" fmla="*/ 1731705 w 1987075"/>
              <a:gd name="connsiteY2055" fmla="*/ 1198526 h 1341521"/>
              <a:gd name="connsiteX2056" fmla="*/ 1730502 w 1987075"/>
              <a:gd name="connsiteY2056" fmla="*/ 1197142 h 1341521"/>
              <a:gd name="connsiteX2057" fmla="*/ 1731886 w 1987075"/>
              <a:gd name="connsiteY2057" fmla="*/ 1195759 h 1341521"/>
              <a:gd name="connsiteX2058" fmla="*/ 1731765 w 1987075"/>
              <a:gd name="connsiteY2058" fmla="*/ 1193773 h 1341521"/>
              <a:gd name="connsiteX2059" fmla="*/ 1729780 w 1987075"/>
              <a:gd name="connsiteY2059" fmla="*/ 1195999 h 1341521"/>
              <a:gd name="connsiteX2060" fmla="*/ 1727855 w 1987075"/>
              <a:gd name="connsiteY2060" fmla="*/ 1196240 h 1341521"/>
              <a:gd name="connsiteX2061" fmla="*/ 1727855 w 1987075"/>
              <a:gd name="connsiteY2061" fmla="*/ 1194616 h 1341521"/>
              <a:gd name="connsiteX2062" fmla="*/ 1726471 w 1987075"/>
              <a:gd name="connsiteY2062" fmla="*/ 1194014 h 1341521"/>
              <a:gd name="connsiteX2063" fmla="*/ 1726231 w 1987075"/>
              <a:gd name="connsiteY2063" fmla="*/ 1192390 h 1341521"/>
              <a:gd name="connsiteX2064" fmla="*/ 1728156 w 1987075"/>
              <a:gd name="connsiteY2064" fmla="*/ 1190886 h 1341521"/>
              <a:gd name="connsiteX2065" fmla="*/ 1725990 w 1987075"/>
              <a:gd name="connsiteY2065" fmla="*/ 1189442 h 1341521"/>
              <a:gd name="connsiteX2066" fmla="*/ 1724727 w 1987075"/>
              <a:gd name="connsiteY2066" fmla="*/ 1192269 h 1341521"/>
              <a:gd name="connsiteX2067" fmla="*/ 1723644 w 1987075"/>
              <a:gd name="connsiteY2067" fmla="*/ 1189743 h 1341521"/>
              <a:gd name="connsiteX2068" fmla="*/ 1722441 w 1987075"/>
              <a:gd name="connsiteY2068" fmla="*/ 1190344 h 1341521"/>
              <a:gd name="connsiteX2069" fmla="*/ 1720275 w 1987075"/>
              <a:gd name="connsiteY2069" fmla="*/ 1190104 h 1341521"/>
              <a:gd name="connsiteX2070" fmla="*/ 1719493 w 1987075"/>
              <a:gd name="connsiteY2070" fmla="*/ 1191307 h 1341521"/>
              <a:gd name="connsiteX2071" fmla="*/ 1717688 w 1987075"/>
              <a:gd name="connsiteY2071" fmla="*/ 1189983 h 1341521"/>
              <a:gd name="connsiteX2072" fmla="*/ 1717688 w 1987075"/>
              <a:gd name="connsiteY2072" fmla="*/ 1186494 h 1341521"/>
              <a:gd name="connsiteX2073" fmla="*/ 1718651 w 1987075"/>
              <a:gd name="connsiteY2073" fmla="*/ 1185532 h 1341521"/>
              <a:gd name="connsiteX2074" fmla="*/ 1720155 w 1987075"/>
              <a:gd name="connsiteY2074" fmla="*/ 1185592 h 1341521"/>
              <a:gd name="connsiteX2075" fmla="*/ 1720576 w 1987075"/>
              <a:gd name="connsiteY2075" fmla="*/ 1184569 h 1341521"/>
              <a:gd name="connsiteX2076" fmla="*/ 1721659 w 1987075"/>
              <a:gd name="connsiteY2076" fmla="*/ 1186374 h 1341521"/>
              <a:gd name="connsiteX2077" fmla="*/ 1722561 w 1987075"/>
              <a:gd name="connsiteY2077" fmla="*/ 1183246 h 1341521"/>
              <a:gd name="connsiteX2078" fmla="*/ 1721358 w 1987075"/>
              <a:gd name="connsiteY2078" fmla="*/ 1181441 h 1341521"/>
              <a:gd name="connsiteX2079" fmla="*/ 1723103 w 1987075"/>
              <a:gd name="connsiteY2079" fmla="*/ 1180960 h 1341521"/>
              <a:gd name="connsiteX2080" fmla="*/ 1721900 w 1987075"/>
              <a:gd name="connsiteY2080" fmla="*/ 1179215 h 1341521"/>
              <a:gd name="connsiteX2081" fmla="*/ 1724727 w 1987075"/>
              <a:gd name="connsiteY2081" fmla="*/ 1180478 h 1341521"/>
              <a:gd name="connsiteX2082" fmla="*/ 1723163 w 1987075"/>
              <a:gd name="connsiteY2082" fmla="*/ 1177952 h 1341521"/>
              <a:gd name="connsiteX2083" fmla="*/ 1720155 w 1987075"/>
              <a:gd name="connsiteY2083" fmla="*/ 1176388 h 1341521"/>
              <a:gd name="connsiteX2084" fmla="*/ 1721358 w 1987075"/>
              <a:gd name="connsiteY2084" fmla="*/ 1176207 h 1341521"/>
              <a:gd name="connsiteX2085" fmla="*/ 1721298 w 1987075"/>
              <a:gd name="connsiteY2085" fmla="*/ 1173440 h 1341521"/>
              <a:gd name="connsiteX2086" fmla="*/ 1724366 w 1987075"/>
              <a:gd name="connsiteY2086" fmla="*/ 1173681 h 1341521"/>
              <a:gd name="connsiteX2087" fmla="*/ 1724246 w 1987075"/>
              <a:gd name="connsiteY2087" fmla="*/ 1172718 h 1341521"/>
              <a:gd name="connsiteX2088" fmla="*/ 1721839 w 1987075"/>
              <a:gd name="connsiteY2088" fmla="*/ 1172718 h 1341521"/>
              <a:gd name="connsiteX2089" fmla="*/ 1721659 w 1987075"/>
              <a:gd name="connsiteY2089" fmla="*/ 1171515 h 1341521"/>
              <a:gd name="connsiteX2090" fmla="*/ 1723343 w 1987075"/>
              <a:gd name="connsiteY2090" fmla="*/ 1172117 h 1341521"/>
              <a:gd name="connsiteX2091" fmla="*/ 1724967 w 1987075"/>
              <a:gd name="connsiteY2091" fmla="*/ 1170913 h 1341521"/>
              <a:gd name="connsiteX2092" fmla="*/ 1726471 w 1987075"/>
              <a:gd name="connsiteY2092" fmla="*/ 1170913 h 1341521"/>
              <a:gd name="connsiteX2093" fmla="*/ 1727554 w 1987075"/>
              <a:gd name="connsiteY2093" fmla="*/ 1168988 h 1341521"/>
              <a:gd name="connsiteX2094" fmla="*/ 1730141 w 1987075"/>
              <a:gd name="connsiteY2094" fmla="*/ 1170552 h 1341521"/>
              <a:gd name="connsiteX2095" fmla="*/ 1730923 w 1987075"/>
              <a:gd name="connsiteY2095" fmla="*/ 1170432 h 1341521"/>
              <a:gd name="connsiteX2096" fmla="*/ 1728457 w 1987075"/>
              <a:gd name="connsiteY2096" fmla="*/ 1168266 h 1341521"/>
              <a:gd name="connsiteX2097" fmla="*/ 1725690 w 1987075"/>
              <a:gd name="connsiteY2097" fmla="*/ 1169349 h 1341521"/>
              <a:gd name="connsiteX2098" fmla="*/ 1722982 w 1987075"/>
              <a:gd name="connsiteY2098" fmla="*/ 1168387 h 1341521"/>
              <a:gd name="connsiteX2099" fmla="*/ 1721298 w 1987075"/>
              <a:gd name="connsiteY2099" fmla="*/ 1169109 h 1341521"/>
              <a:gd name="connsiteX2100" fmla="*/ 1720095 w 1987075"/>
              <a:gd name="connsiteY2100" fmla="*/ 1168928 h 1341521"/>
              <a:gd name="connsiteX2101" fmla="*/ 1721599 w 1987075"/>
              <a:gd name="connsiteY2101" fmla="*/ 1168026 h 1341521"/>
              <a:gd name="connsiteX2102" fmla="*/ 1719192 w 1987075"/>
              <a:gd name="connsiteY2102" fmla="*/ 1164537 h 1341521"/>
              <a:gd name="connsiteX2103" fmla="*/ 1719974 w 1987075"/>
              <a:gd name="connsiteY2103" fmla="*/ 1160747 h 1341521"/>
              <a:gd name="connsiteX2104" fmla="*/ 1721478 w 1987075"/>
              <a:gd name="connsiteY2104" fmla="*/ 1159303 h 1341521"/>
              <a:gd name="connsiteX2105" fmla="*/ 1723885 w 1987075"/>
              <a:gd name="connsiteY2105" fmla="*/ 1159062 h 1341521"/>
              <a:gd name="connsiteX2106" fmla="*/ 1723945 w 1987075"/>
              <a:gd name="connsiteY2106" fmla="*/ 1158280 h 1341521"/>
              <a:gd name="connsiteX2107" fmla="*/ 1722080 w 1987075"/>
              <a:gd name="connsiteY2107" fmla="*/ 1158280 h 1341521"/>
              <a:gd name="connsiteX2108" fmla="*/ 1719674 w 1987075"/>
              <a:gd name="connsiteY2108" fmla="*/ 1159784 h 1341521"/>
              <a:gd name="connsiteX2109" fmla="*/ 1719132 w 1987075"/>
              <a:gd name="connsiteY2109" fmla="*/ 1161168 h 1341521"/>
              <a:gd name="connsiteX2110" fmla="*/ 1717568 w 1987075"/>
              <a:gd name="connsiteY2110" fmla="*/ 1159183 h 1341521"/>
              <a:gd name="connsiteX2111" fmla="*/ 1719373 w 1987075"/>
              <a:gd name="connsiteY2111" fmla="*/ 1156536 h 1341521"/>
              <a:gd name="connsiteX2112" fmla="*/ 1719253 w 1987075"/>
              <a:gd name="connsiteY2112" fmla="*/ 1154009 h 1341521"/>
              <a:gd name="connsiteX2113" fmla="*/ 1720456 w 1987075"/>
              <a:gd name="connsiteY2113" fmla="*/ 1152685 h 1341521"/>
              <a:gd name="connsiteX2114" fmla="*/ 1717147 w 1987075"/>
              <a:gd name="connsiteY2114" fmla="*/ 1152505 h 1341521"/>
              <a:gd name="connsiteX2115" fmla="*/ 1715824 w 1987075"/>
              <a:gd name="connsiteY2115" fmla="*/ 1153046 h 1341521"/>
              <a:gd name="connsiteX2116" fmla="*/ 1714560 w 1987075"/>
              <a:gd name="connsiteY2116" fmla="*/ 1152445 h 1341521"/>
              <a:gd name="connsiteX2117" fmla="*/ 1712274 w 1987075"/>
              <a:gd name="connsiteY2117" fmla="*/ 1154250 h 1341521"/>
              <a:gd name="connsiteX2118" fmla="*/ 1710770 w 1987075"/>
              <a:gd name="connsiteY2118" fmla="*/ 1154069 h 1341521"/>
              <a:gd name="connsiteX2119" fmla="*/ 1708665 w 1987075"/>
              <a:gd name="connsiteY2119" fmla="*/ 1150399 h 1341521"/>
              <a:gd name="connsiteX2120" fmla="*/ 1709988 w 1987075"/>
              <a:gd name="connsiteY2120" fmla="*/ 1150219 h 1341521"/>
              <a:gd name="connsiteX2121" fmla="*/ 1706920 w 1987075"/>
              <a:gd name="connsiteY2121" fmla="*/ 1148775 h 1341521"/>
              <a:gd name="connsiteX2122" fmla="*/ 1705055 w 1987075"/>
              <a:gd name="connsiteY2122" fmla="*/ 1147031 h 1341521"/>
              <a:gd name="connsiteX2123" fmla="*/ 1703972 w 1987075"/>
              <a:gd name="connsiteY2123" fmla="*/ 1145226 h 1341521"/>
              <a:gd name="connsiteX2124" fmla="*/ 1705176 w 1987075"/>
              <a:gd name="connsiteY2124" fmla="*/ 1144083 h 1341521"/>
              <a:gd name="connsiteX2125" fmla="*/ 1783020 w 1987075"/>
              <a:gd name="connsiteY2125" fmla="*/ 1172177 h 1341521"/>
              <a:gd name="connsiteX2126" fmla="*/ 1782358 w 1987075"/>
              <a:gd name="connsiteY2126" fmla="*/ 1170613 h 1341521"/>
              <a:gd name="connsiteX2127" fmla="*/ 1784043 w 1987075"/>
              <a:gd name="connsiteY2127" fmla="*/ 1172417 h 1341521"/>
              <a:gd name="connsiteX2128" fmla="*/ 1783020 w 1987075"/>
              <a:gd name="connsiteY2128" fmla="*/ 1172177 h 1341521"/>
              <a:gd name="connsiteX2129" fmla="*/ 1715463 w 1987075"/>
              <a:gd name="connsiteY2129" fmla="*/ 1184268 h 1341521"/>
              <a:gd name="connsiteX2130" fmla="*/ 1716245 w 1987075"/>
              <a:gd name="connsiteY2130" fmla="*/ 1184990 h 1341521"/>
              <a:gd name="connsiteX2131" fmla="*/ 1715402 w 1987075"/>
              <a:gd name="connsiteY2131" fmla="*/ 1186795 h 1341521"/>
              <a:gd name="connsiteX2132" fmla="*/ 1714560 w 1987075"/>
              <a:gd name="connsiteY2132" fmla="*/ 1185772 h 1341521"/>
              <a:gd name="connsiteX2133" fmla="*/ 1714019 w 1987075"/>
              <a:gd name="connsiteY2133" fmla="*/ 1183727 h 1341521"/>
              <a:gd name="connsiteX2134" fmla="*/ 1715463 w 1987075"/>
              <a:gd name="connsiteY2134" fmla="*/ 1184328 h 1341521"/>
              <a:gd name="connsiteX2135" fmla="*/ 1720877 w 1987075"/>
              <a:gd name="connsiteY2135" fmla="*/ 1177892 h 1341521"/>
              <a:gd name="connsiteX2136" fmla="*/ 1721178 w 1987075"/>
              <a:gd name="connsiteY2136" fmla="*/ 1180238 h 1341521"/>
              <a:gd name="connsiteX2137" fmla="*/ 1718831 w 1987075"/>
              <a:gd name="connsiteY2137" fmla="*/ 1177832 h 1341521"/>
              <a:gd name="connsiteX2138" fmla="*/ 1719914 w 1987075"/>
              <a:gd name="connsiteY2138" fmla="*/ 1177170 h 1341521"/>
              <a:gd name="connsiteX2139" fmla="*/ 1720937 w 1987075"/>
              <a:gd name="connsiteY2139" fmla="*/ 1177892 h 1341521"/>
              <a:gd name="connsiteX2140" fmla="*/ 1717448 w 1987075"/>
              <a:gd name="connsiteY2140" fmla="*/ 1164296 h 1341521"/>
              <a:gd name="connsiteX2141" fmla="*/ 1717809 w 1987075"/>
              <a:gd name="connsiteY2141" fmla="*/ 1165860 h 1341521"/>
              <a:gd name="connsiteX2142" fmla="*/ 1715402 w 1987075"/>
              <a:gd name="connsiteY2142" fmla="*/ 1165980 h 1341521"/>
              <a:gd name="connsiteX2143" fmla="*/ 1715763 w 1987075"/>
              <a:gd name="connsiteY2143" fmla="*/ 1163694 h 1341521"/>
              <a:gd name="connsiteX2144" fmla="*/ 1717448 w 1987075"/>
              <a:gd name="connsiteY2144" fmla="*/ 1164296 h 1341521"/>
              <a:gd name="connsiteX2145" fmla="*/ 1698438 w 1987075"/>
              <a:gd name="connsiteY2145" fmla="*/ 1155272 h 1341521"/>
              <a:gd name="connsiteX2146" fmla="*/ 1698799 w 1987075"/>
              <a:gd name="connsiteY2146" fmla="*/ 1154490 h 1341521"/>
              <a:gd name="connsiteX2147" fmla="*/ 1697535 w 1987075"/>
              <a:gd name="connsiteY2147" fmla="*/ 1153588 h 1341521"/>
              <a:gd name="connsiteX2148" fmla="*/ 1698318 w 1987075"/>
              <a:gd name="connsiteY2148" fmla="*/ 1152505 h 1341521"/>
              <a:gd name="connsiteX2149" fmla="*/ 1698498 w 1987075"/>
              <a:gd name="connsiteY2149" fmla="*/ 1150099 h 1341521"/>
              <a:gd name="connsiteX2150" fmla="*/ 1696874 w 1987075"/>
              <a:gd name="connsiteY2150" fmla="*/ 1148414 h 1341521"/>
              <a:gd name="connsiteX2151" fmla="*/ 1698077 w 1987075"/>
              <a:gd name="connsiteY2151" fmla="*/ 1147512 h 1341521"/>
              <a:gd name="connsiteX2152" fmla="*/ 1700122 w 1987075"/>
              <a:gd name="connsiteY2152" fmla="*/ 1147693 h 1341521"/>
              <a:gd name="connsiteX2153" fmla="*/ 1700904 w 1987075"/>
              <a:gd name="connsiteY2153" fmla="*/ 1146489 h 1341521"/>
              <a:gd name="connsiteX2154" fmla="*/ 1702348 w 1987075"/>
              <a:gd name="connsiteY2154" fmla="*/ 1148053 h 1341521"/>
              <a:gd name="connsiteX2155" fmla="*/ 1702529 w 1987075"/>
              <a:gd name="connsiteY2155" fmla="*/ 1147151 h 1341521"/>
              <a:gd name="connsiteX2156" fmla="*/ 1708063 w 1987075"/>
              <a:gd name="connsiteY2156" fmla="*/ 1150339 h 1341521"/>
              <a:gd name="connsiteX2157" fmla="*/ 1710469 w 1987075"/>
              <a:gd name="connsiteY2157" fmla="*/ 1153648 h 1341521"/>
              <a:gd name="connsiteX2158" fmla="*/ 1710710 w 1987075"/>
              <a:gd name="connsiteY2158" fmla="*/ 1155332 h 1341521"/>
              <a:gd name="connsiteX2159" fmla="*/ 1709507 w 1987075"/>
              <a:gd name="connsiteY2159" fmla="*/ 1155332 h 1341521"/>
              <a:gd name="connsiteX2160" fmla="*/ 1706619 w 1987075"/>
              <a:gd name="connsiteY2160" fmla="*/ 1153769 h 1341521"/>
              <a:gd name="connsiteX2161" fmla="*/ 1708244 w 1987075"/>
              <a:gd name="connsiteY2161" fmla="*/ 1155332 h 1341521"/>
              <a:gd name="connsiteX2162" fmla="*/ 1709447 w 1987075"/>
              <a:gd name="connsiteY2162" fmla="*/ 1157739 h 1341521"/>
              <a:gd name="connsiteX2163" fmla="*/ 1709507 w 1987075"/>
              <a:gd name="connsiteY2163" fmla="*/ 1159664 h 1341521"/>
              <a:gd name="connsiteX2164" fmla="*/ 1710469 w 1987075"/>
              <a:gd name="connsiteY2164" fmla="*/ 1159724 h 1341521"/>
              <a:gd name="connsiteX2165" fmla="*/ 1711853 w 1987075"/>
              <a:gd name="connsiteY2165" fmla="*/ 1158280 h 1341521"/>
              <a:gd name="connsiteX2166" fmla="*/ 1712154 w 1987075"/>
              <a:gd name="connsiteY2166" fmla="*/ 1155032 h 1341521"/>
              <a:gd name="connsiteX2167" fmla="*/ 1716124 w 1987075"/>
              <a:gd name="connsiteY2167" fmla="*/ 1158581 h 1341521"/>
              <a:gd name="connsiteX2168" fmla="*/ 1717327 w 1987075"/>
              <a:gd name="connsiteY2168" fmla="*/ 1160987 h 1341521"/>
              <a:gd name="connsiteX2169" fmla="*/ 1715824 w 1987075"/>
              <a:gd name="connsiteY2169" fmla="*/ 1160686 h 1341521"/>
              <a:gd name="connsiteX2170" fmla="*/ 1715342 w 1987075"/>
              <a:gd name="connsiteY2170" fmla="*/ 1159363 h 1341521"/>
              <a:gd name="connsiteX2171" fmla="*/ 1713177 w 1987075"/>
              <a:gd name="connsiteY2171" fmla="*/ 1160686 h 1341521"/>
              <a:gd name="connsiteX2172" fmla="*/ 1713959 w 1987075"/>
              <a:gd name="connsiteY2172" fmla="*/ 1162070 h 1341521"/>
              <a:gd name="connsiteX2173" fmla="*/ 1711372 w 1987075"/>
              <a:gd name="connsiteY2173" fmla="*/ 1160987 h 1341521"/>
              <a:gd name="connsiteX2174" fmla="*/ 1711853 w 1987075"/>
              <a:gd name="connsiteY2174" fmla="*/ 1162612 h 1341521"/>
              <a:gd name="connsiteX2175" fmla="*/ 1711372 w 1987075"/>
              <a:gd name="connsiteY2175" fmla="*/ 1164717 h 1341521"/>
              <a:gd name="connsiteX2176" fmla="*/ 1711733 w 1987075"/>
              <a:gd name="connsiteY2176" fmla="*/ 1166281 h 1341521"/>
              <a:gd name="connsiteX2177" fmla="*/ 1710530 w 1987075"/>
              <a:gd name="connsiteY2177" fmla="*/ 1168086 h 1341521"/>
              <a:gd name="connsiteX2178" fmla="*/ 1710710 w 1987075"/>
              <a:gd name="connsiteY2178" fmla="*/ 1170131 h 1341521"/>
              <a:gd name="connsiteX2179" fmla="*/ 1709868 w 1987075"/>
              <a:gd name="connsiteY2179" fmla="*/ 1170974 h 1341521"/>
              <a:gd name="connsiteX2180" fmla="*/ 1709567 w 1987075"/>
              <a:gd name="connsiteY2180" fmla="*/ 1172959 h 1341521"/>
              <a:gd name="connsiteX2181" fmla="*/ 1707461 w 1987075"/>
              <a:gd name="connsiteY2181" fmla="*/ 1172778 h 1341521"/>
              <a:gd name="connsiteX2182" fmla="*/ 1706138 w 1987075"/>
              <a:gd name="connsiteY2182" fmla="*/ 1173801 h 1341521"/>
              <a:gd name="connsiteX2183" fmla="*/ 1703852 w 1987075"/>
              <a:gd name="connsiteY2183" fmla="*/ 1174222 h 1341521"/>
              <a:gd name="connsiteX2184" fmla="*/ 1701566 w 1987075"/>
              <a:gd name="connsiteY2184" fmla="*/ 1175365 h 1341521"/>
              <a:gd name="connsiteX2185" fmla="*/ 1700243 w 1987075"/>
              <a:gd name="connsiteY2185" fmla="*/ 1175245 h 1341521"/>
              <a:gd name="connsiteX2186" fmla="*/ 1699641 w 1987075"/>
              <a:gd name="connsiteY2186" fmla="*/ 1174042 h 1341521"/>
              <a:gd name="connsiteX2187" fmla="*/ 1700002 w 1987075"/>
              <a:gd name="connsiteY2187" fmla="*/ 1169409 h 1341521"/>
              <a:gd name="connsiteX2188" fmla="*/ 1699641 w 1987075"/>
              <a:gd name="connsiteY2188" fmla="*/ 1167545 h 1341521"/>
              <a:gd name="connsiteX2189" fmla="*/ 1701205 w 1987075"/>
              <a:gd name="connsiteY2189" fmla="*/ 1165740 h 1341521"/>
              <a:gd name="connsiteX2190" fmla="*/ 1703130 w 1987075"/>
              <a:gd name="connsiteY2190" fmla="*/ 1165198 h 1341521"/>
              <a:gd name="connsiteX2191" fmla="*/ 1703010 w 1987075"/>
              <a:gd name="connsiteY2191" fmla="*/ 1163213 h 1341521"/>
              <a:gd name="connsiteX2192" fmla="*/ 1704033 w 1987075"/>
              <a:gd name="connsiteY2192" fmla="*/ 1162311 h 1341521"/>
              <a:gd name="connsiteX2193" fmla="*/ 1702890 w 1987075"/>
              <a:gd name="connsiteY2193" fmla="*/ 1160807 h 1341521"/>
              <a:gd name="connsiteX2194" fmla="*/ 1701446 w 1987075"/>
              <a:gd name="connsiteY2194" fmla="*/ 1160566 h 1341521"/>
              <a:gd name="connsiteX2195" fmla="*/ 1700483 w 1987075"/>
              <a:gd name="connsiteY2195" fmla="*/ 1161288 h 1341521"/>
              <a:gd name="connsiteX2196" fmla="*/ 1699280 w 1987075"/>
              <a:gd name="connsiteY2196" fmla="*/ 1160686 h 1341521"/>
              <a:gd name="connsiteX2197" fmla="*/ 1700363 w 1987075"/>
              <a:gd name="connsiteY2197" fmla="*/ 1155573 h 1341521"/>
              <a:gd name="connsiteX2198" fmla="*/ 1699761 w 1987075"/>
              <a:gd name="connsiteY2198" fmla="*/ 1154791 h 1341521"/>
              <a:gd name="connsiteX2199" fmla="*/ 1698799 w 1987075"/>
              <a:gd name="connsiteY2199" fmla="*/ 1156656 h 1341521"/>
              <a:gd name="connsiteX2200" fmla="*/ 1697175 w 1987075"/>
              <a:gd name="connsiteY2200" fmla="*/ 1156836 h 1341521"/>
              <a:gd name="connsiteX2201" fmla="*/ 1698438 w 1987075"/>
              <a:gd name="connsiteY2201" fmla="*/ 1155212 h 1341521"/>
              <a:gd name="connsiteX2202" fmla="*/ 1714380 w 1987075"/>
              <a:gd name="connsiteY2202" fmla="*/ 1153046 h 1341521"/>
              <a:gd name="connsiteX2203" fmla="*/ 1715944 w 1987075"/>
              <a:gd name="connsiteY2203" fmla="*/ 1153467 h 1341521"/>
              <a:gd name="connsiteX2204" fmla="*/ 1717327 w 1987075"/>
              <a:gd name="connsiteY2204" fmla="*/ 1152866 h 1341521"/>
              <a:gd name="connsiteX2205" fmla="*/ 1718531 w 1987075"/>
              <a:gd name="connsiteY2205" fmla="*/ 1155092 h 1341521"/>
              <a:gd name="connsiteX2206" fmla="*/ 1717508 w 1987075"/>
              <a:gd name="connsiteY2206" fmla="*/ 1157318 h 1341521"/>
              <a:gd name="connsiteX2207" fmla="*/ 1716305 w 1987075"/>
              <a:gd name="connsiteY2207" fmla="*/ 1158280 h 1341521"/>
              <a:gd name="connsiteX2208" fmla="*/ 1713056 w 1987075"/>
              <a:gd name="connsiteY2208" fmla="*/ 1154911 h 1341521"/>
              <a:gd name="connsiteX2209" fmla="*/ 1714380 w 1987075"/>
              <a:gd name="connsiteY2209" fmla="*/ 1153107 h 1341521"/>
              <a:gd name="connsiteX2210" fmla="*/ 1694828 w 1987075"/>
              <a:gd name="connsiteY2210" fmla="*/ 1141857 h 1341521"/>
              <a:gd name="connsiteX2211" fmla="*/ 1696032 w 1987075"/>
              <a:gd name="connsiteY2211" fmla="*/ 1142579 h 1341521"/>
              <a:gd name="connsiteX2212" fmla="*/ 1694046 w 1987075"/>
              <a:gd name="connsiteY2212" fmla="*/ 1142699 h 1341521"/>
              <a:gd name="connsiteX2213" fmla="*/ 1694768 w 1987075"/>
              <a:gd name="connsiteY2213" fmla="*/ 1141857 h 1341521"/>
              <a:gd name="connsiteX2214" fmla="*/ 1860503 w 1987075"/>
              <a:gd name="connsiteY2214" fmla="*/ 1321549 h 1341521"/>
              <a:gd name="connsiteX2215" fmla="*/ 1860924 w 1987075"/>
              <a:gd name="connsiteY2215" fmla="*/ 1320947 h 1341521"/>
              <a:gd name="connsiteX2216" fmla="*/ 1862849 w 1987075"/>
              <a:gd name="connsiteY2216" fmla="*/ 1321429 h 1341521"/>
              <a:gd name="connsiteX2217" fmla="*/ 1864113 w 1987075"/>
              <a:gd name="connsiteY2217" fmla="*/ 1319804 h 1341521"/>
              <a:gd name="connsiteX2218" fmla="*/ 1866940 w 1987075"/>
              <a:gd name="connsiteY2218" fmla="*/ 1321970 h 1341521"/>
              <a:gd name="connsiteX2219" fmla="*/ 1868264 w 1987075"/>
              <a:gd name="connsiteY2219" fmla="*/ 1321849 h 1341521"/>
              <a:gd name="connsiteX2220" fmla="*/ 1870068 w 1987075"/>
              <a:gd name="connsiteY2220" fmla="*/ 1323955 h 1341521"/>
              <a:gd name="connsiteX2221" fmla="*/ 1868745 w 1987075"/>
              <a:gd name="connsiteY2221" fmla="*/ 1324496 h 1341521"/>
              <a:gd name="connsiteX2222" fmla="*/ 1868625 w 1987075"/>
              <a:gd name="connsiteY2222" fmla="*/ 1325579 h 1341521"/>
              <a:gd name="connsiteX2223" fmla="*/ 1870008 w 1987075"/>
              <a:gd name="connsiteY2223" fmla="*/ 1326181 h 1341521"/>
              <a:gd name="connsiteX2224" fmla="*/ 1870008 w 1987075"/>
              <a:gd name="connsiteY2224" fmla="*/ 1327264 h 1341521"/>
              <a:gd name="connsiteX2225" fmla="*/ 1867301 w 1987075"/>
              <a:gd name="connsiteY2225" fmla="*/ 1326722 h 1341521"/>
              <a:gd name="connsiteX2226" fmla="*/ 1868685 w 1987075"/>
              <a:gd name="connsiteY2226" fmla="*/ 1328587 h 1341521"/>
              <a:gd name="connsiteX2227" fmla="*/ 1870189 w 1987075"/>
              <a:gd name="connsiteY2227" fmla="*/ 1328948 h 1341521"/>
              <a:gd name="connsiteX2228" fmla="*/ 1871753 w 1987075"/>
              <a:gd name="connsiteY2228" fmla="*/ 1331054 h 1341521"/>
              <a:gd name="connsiteX2229" fmla="*/ 1871211 w 1987075"/>
              <a:gd name="connsiteY2229" fmla="*/ 1334302 h 1341521"/>
              <a:gd name="connsiteX2230" fmla="*/ 1868925 w 1987075"/>
              <a:gd name="connsiteY2230" fmla="*/ 1333159 h 1341521"/>
              <a:gd name="connsiteX2231" fmla="*/ 1866940 w 1987075"/>
              <a:gd name="connsiteY2231" fmla="*/ 1329550 h 1341521"/>
              <a:gd name="connsiteX2232" fmla="*/ 1863992 w 1987075"/>
              <a:gd name="connsiteY2232" fmla="*/ 1327143 h 1341521"/>
              <a:gd name="connsiteX2233" fmla="*/ 1861827 w 1987075"/>
              <a:gd name="connsiteY2233" fmla="*/ 1326000 h 1341521"/>
              <a:gd name="connsiteX2234" fmla="*/ 1860503 w 1987075"/>
              <a:gd name="connsiteY2234" fmla="*/ 1321549 h 1341521"/>
              <a:gd name="connsiteX2235" fmla="*/ 1917653 w 1987075"/>
              <a:gd name="connsiteY2235" fmla="*/ 1309156 h 1341521"/>
              <a:gd name="connsiteX2236" fmla="*/ 1919879 w 1987075"/>
              <a:gd name="connsiteY2236" fmla="*/ 1309758 h 1341521"/>
              <a:gd name="connsiteX2237" fmla="*/ 1918315 w 1987075"/>
              <a:gd name="connsiteY2237" fmla="*/ 1310720 h 1341521"/>
              <a:gd name="connsiteX2238" fmla="*/ 1917713 w 1987075"/>
              <a:gd name="connsiteY2238" fmla="*/ 1312104 h 1341521"/>
              <a:gd name="connsiteX2239" fmla="*/ 1915909 w 1987075"/>
              <a:gd name="connsiteY2239" fmla="*/ 1311021 h 1341521"/>
              <a:gd name="connsiteX2240" fmla="*/ 1917593 w 1987075"/>
              <a:gd name="connsiteY2240" fmla="*/ 1309216 h 1341521"/>
              <a:gd name="connsiteX2241" fmla="*/ 1859601 w 1987075"/>
              <a:gd name="connsiteY2241" fmla="*/ 1319443 h 1341521"/>
              <a:gd name="connsiteX2242" fmla="*/ 1859481 w 1987075"/>
              <a:gd name="connsiteY2242" fmla="*/ 1321007 h 1341521"/>
              <a:gd name="connsiteX2243" fmla="*/ 1858037 w 1987075"/>
              <a:gd name="connsiteY2243" fmla="*/ 1320586 h 1341521"/>
              <a:gd name="connsiteX2244" fmla="*/ 1856352 w 1987075"/>
              <a:gd name="connsiteY2244" fmla="*/ 1318782 h 1341521"/>
              <a:gd name="connsiteX2245" fmla="*/ 1857796 w 1987075"/>
              <a:gd name="connsiteY2245" fmla="*/ 1316556 h 1341521"/>
              <a:gd name="connsiteX2246" fmla="*/ 1859481 w 1987075"/>
              <a:gd name="connsiteY2246" fmla="*/ 1317337 h 1341521"/>
              <a:gd name="connsiteX2247" fmla="*/ 1859481 w 1987075"/>
              <a:gd name="connsiteY2247" fmla="*/ 1319443 h 1341521"/>
              <a:gd name="connsiteX2248" fmla="*/ 1921082 w 1987075"/>
              <a:gd name="connsiteY2248" fmla="*/ 1307051 h 1341521"/>
              <a:gd name="connsiteX2249" fmla="*/ 1921263 w 1987075"/>
              <a:gd name="connsiteY2249" fmla="*/ 1308494 h 1341521"/>
              <a:gd name="connsiteX2250" fmla="*/ 1918977 w 1987075"/>
              <a:gd name="connsiteY2250" fmla="*/ 1306449 h 1341521"/>
              <a:gd name="connsiteX2251" fmla="*/ 1920360 w 1987075"/>
              <a:gd name="connsiteY2251" fmla="*/ 1306208 h 1341521"/>
              <a:gd name="connsiteX2252" fmla="*/ 1921022 w 1987075"/>
              <a:gd name="connsiteY2252" fmla="*/ 1307051 h 1341521"/>
              <a:gd name="connsiteX2253" fmla="*/ 1854608 w 1987075"/>
              <a:gd name="connsiteY2253" fmla="*/ 1308675 h 1341521"/>
              <a:gd name="connsiteX2254" fmla="*/ 1855390 w 1987075"/>
              <a:gd name="connsiteY2254" fmla="*/ 1310901 h 1341521"/>
              <a:gd name="connsiteX2255" fmla="*/ 1854307 w 1987075"/>
              <a:gd name="connsiteY2255" fmla="*/ 1313127 h 1341521"/>
              <a:gd name="connsiteX2256" fmla="*/ 1853104 w 1987075"/>
              <a:gd name="connsiteY2256" fmla="*/ 1310239 h 1341521"/>
              <a:gd name="connsiteX2257" fmla="*/ 1854548 w 1987075"/>
              <a:gd name="connsiteY2257" fmla="*/ 1308675 h 1341521"/>
              <a:gd name="connsiteX2258" fmla="*/ 1828379 w 1987075"/>
              <a:gd name="connsiteY2258" fmla="*/ 1333640 h 1341521"/>
              <a:gd name="connsiteX2259" fmla="*/ 1829582 w 1987075"/>
              <a:gd name="connsiteY2259" fmla="*/ 1336769 h 1341521"/>
              <a:gd name="connsiteX2260" fmla="*/ 1829823 w 1987075"/>
              <a:gd name="connsiteY2260" fmla="*/ 1340138 h 1341521"/>
              <a:gd name="connsiteX2261" fmla="*/ 1828018 w 1987075"/>
              <a:gd name="connsiteY2261" fmla="*/ 1338032 h 1341521"/>
              <a:gd name="connsiteX2262" fmla="*/ 1828018 w 1987075"/>
              <a:gd name="connsiteY2262" fmla="*/ 1334242 h 1341521"/>
              <a:gd name="connsiteX2263" fmla="*/ 1826694 w 1987075"/>
              <a:gd name="connsiteY2263" fmla="*/ 1333039 h 1341521"/>
              <a:gd name="connsiteX2264" fmla="*/ 1827597 w 1987075"/>
              <a:gd name="connsiteY2264" fmla="*/ 1331535 h 1341521"/>
              <a:gd name="connsiteX2265" fmla="*/ 1828379 w 1987075"/>
              <a:gd name="connsiteY2265" fmla="*/ 1333520 h 1341521"/>
              <a:gd name="connsiteX2266" fmla="*/ 1816528 w 1987075"/>
              <a:gd name="connsiteY2266" fmla="*/ 1295260 h 1341521"/>
              <a:gd name="connsiteX2267" fmla="*/ 1817731 w 1987075"/>
              <a:gd name="connsiteY2267" fmla="*/ 1292432 h 1341521"/>
              <a:gd name="connsiteX2268" fmla="*/ 1815084 w 1987075"/>
              <a:gd name="connsiteY2268" fmla="*/ 1291770 h 1341521"/>
              <a:gd name="connsiteX2269" fmla="*/ 1816829 w 1987075"/>
              <a:gd name="connsiteY2269" fmla="*/ 1290086 h 1341521"/>
              <a:gd name="connsiteX2270" fmla="*/ 1817611 w 1987075"/>
              <a:gd name="connsiteY2270" fmla="*/ 1290568 h 1341521"/>
              <a:gd name="connsiteX2271" fmla="*/ 1817611 w 1987075"/>
              <a:gd name="connsiteY2271" fmla="*/ 1287981 h 1341521"/>
              <a:gd name="connsiteX2272" fmla="*/ 1819175 w 1987075"/>
              <a:gd name="connsiteY2272" fmla="*/ 1286778 h 1341521"/>
              <a:gd name="connsiteX2273" fmla="*/ 1819776 w 1987075"/>
              <a:gd name="connsiteY2273" fmla="*/ 1288101 h 1341521"/>
              <a:gd name="connsiteX2274" fmla="*/ 1826394 w 1987075"/>
              <a:gd name="connsiteY2274" fmla="*/ 1286176 h 1341521"/>
              <a:gd name="connsiteX2275" fmla="*/ 1826935 w 1987075"/>
              <a:gd name="connsiteY2275" fmla="*/ 1289304 h 1341521"/>
              <a:gd name="connsiteX2276" fmla="*/ 1823747 w 1987075"/>
              <a:gd name="connsiteY2276" fmla="*/ 1291289 h 1341521"/>
              <a:gd name="connsiteX2277" fmla="*/ 1821761 w 1987075"/>
              <a:gd name="connsiteY2277" fmla="*/ 1294056 h 1341521"/>
              <a:gd name="connsiteX2278" fmla="*/ 1820498 w 1987075"/>
              <a:gd name="connsiteY2278" fmla="*/ 1293636 h 1341521"/>
              <a:gd name="connsiteX2279" fmla="*/ 1820558 w 1987075"/>
              <a:gd name="connsiteY2279" fmla="*/ 1295921 h 1341521"/>
              <a:gd name="connsiteX2280" fmla="*/ 1819957 w 1987075"/>
              <a:gd name="connsiteY2280" fmla="*/ 1297846 h 1341521"/>
              <a:gd name="connsiteX2281" fmla="*/ 1819536 w 1987075"/>
              <a:gd name="connsiteY2281" fmla="*/ 1302539 h 1341521"/>
              <a:gd name="connsiteX2282" fmla="*/ 1817731 w 1987075"/>
              <a:gd name="connsiteY2282" fmla="*/ 1299892 h 1341521"/>
              <a:gd name="connsiteX2283" fmla="*/ 1816648 w 1987075"/>
              <a:gd name="connsiteY2283" fmla="*/ 1299531 h 1341521"/>
              <a:gd name="connsiteX2284" fmla="*/ 1816227 w 1987075"/>
              <a:gd name="connsiteY2284" fmla="*/ 1297305 h 1341521"/>
              <a:gd name="connsiteX2285" fmla="*/ 1815144 w 1987075"/>
              <a:gd name="connsiteY2285" fmla="*/ 1296403 h 1341521"/>
              <a:gd name="connsiteX2286" fmla="*/ 1816588 w 1987075"/>
              <a:gd name="connsiteY2286" fmla="*/ 1295199 h 1341521"/>
              <a:gd name="connsiteX2287" fmla="*/ 1914706 w 1987075"/>
              <a:gd name="connsiteY2287" fmla="*/ 1300253 h 1341521"/>
              <a:gd name="connsiteX2288" fmla="*/ 1914104 w 1987075"/>
              <a:gd name="connsiteY2288" fmla="*/ 1299170 h 1341521"/>
              <a:gd name="connsiteX2289" fmla="*/ 1914465 w 1987075"/>
              <a:gd name="connsiteY2289" fmla="*/ 1296764 h 1341521"/>
              <a:gd name="connsiteX2290" fmla="*/ 1915367 w 1987075"/>
              <a:gd name="connsiteY2290" fmla="*/ 1296162 h 1341521"/>
              <a:gd name="connsiteX2291" fmla="*/ 1916871 w 1987075"/>
              <a:gd name="connsiteY2291" fmla="*/ 1297004 h 1341521"/>
              <a:gd name="connsiteX2292" fmla="*/ 1917112 w 1987075"/>
              <a:gd name="connsiteY2292" fmla="*/ 1294538 h 1341521"/>
              <a:gd name="connsiteX2293" fmla="*/ 1915307 w 1987075"/>
              <a:gd name="connsiteY2293" fmla="*/ 1294297 h 1341521"/>
              <a:gd name="connsiteX2294" fmla="*/ 1915187 w 1987075"/>
              <a:gd name="connsiteY2294" fmla="*/ 1293395 h 1341521"/>
              <a:gd name="connsiteX2295" fmla="*/ 1913382 w 1987075"/>
              <a:gd name="connsiteY2295" fmla="*/ 1292974 h 1341521"/>
              <a:gd name="connsiteX2296" fmla="*/ 1914465 w 1987075"/>
              <a:gd name="connsiteY2296" fmla="*/ 1292071 h 1341521"/>
              <a:gd name="connsiteX2297" fmla="*/ 1912359 w 1987075"/>
              <a:gd name="connsiteY2297" fmla="*/ 1287981 h 1341521"/>
              <a:gd name="connsiteX2298" fmla="*/ 1912720 w 1987075"/>
              <a:gd name="connsiteY2298" fmla="*/ 1285153 h 1341521"/>
              <a:gd name="connsiteX2299" fmla="*/ 1914525 w 1987075"/>
              <a:gd name="connsiteY2299" fmla="*/ 1285274 h 1341521"/>
              <a:gd name="connsiteX2300" fmla="*/ 1913382 w 1987075"/>
              <a:gd name="connsiteY2300" fmla="*/ 1283890 h 1341521"/>
              <a:gd name="connsiteX2301" fmla="*/ 1917774 w 1987075"/>
              <a:gd name="connsiteY2301" fmla="*/ 1286477 h 1341521"/>
              <a:gd name="connsiteX2302" fmla="*/ 1920300 w 1987075"/>
              <a:gd name="connsiteY2302" fmla="*/ 1288342 h 1341521"/>
              <a:gd name="connsiteX2303" fmla="*/ 1922707 w 1987075"/>
              <a:gd name="connsiteY2303" fmla="*/ 1288582 h 1341521"/>
              <a:gd name="connsiteX2304" fmla="*/ 1923729 w 1987075"/>
              <a:gd name="connsiteY2304" fmla="*/ 1289966 h 1341521"/>
              <a:gd name="connsiteX2305" fmla="*/ 1926436 w 1987075"/>
              <a:gd name="connsiteY2305" fmla="*/ 1291169 h 1341521"/>
              <a:gd name="connsiteX2306" fmla="*/ 1924812 w 1987075"/>
              <a:gd name="connsiteY2306" fmla="*/ 1292132 h 1341521"/>
              <a:gd name="connsiteX2307" fmla="*/ 1926075 w 1987075"/>
              <a:gd name="connsiteY2307" fmla="*/ 1295501 h 1341521"/>
              <a:gd name="connsiteX2308" fmla="*/ 1925474 w 1987075"/>
              <a:gd name="connsiteY2308" fmla="*/ 1298027 h 1341521"/>
              <a:gd name="connsiteX2309" fmla="*/ 1926677 w 1987075"/>
              <a:gd name="connsiteY2309" fmla="*/ 1299110 h 1341521"/>
              <a:gd name="connsiteX2310" fmla="*/ 1926918 w 1987075"/>
              <a:gd name="connsiteY2310" fmla="*/ 1301636 h 1341521"/>
              <a:gd name="connsiteX2311" fmla="*/ 1925835 w 1987075"/>
              <a:gd name="connsiteY2311" fmla="*/ 1304163 h 1341521"/>
              <a:gd name="connsiteX2312" fmla="*/ 1921022 w 1987075"/>
              <a:gd name="connsiteY2312" fmla="*/ 1304885 h 1341521"/>
              <a:gd name="connsiteX2313" fmla="*/ 1919999 w 1987075"/>
              <a:gd name="connsiteY2313" fmla="*/ 1303922 h 1341521"/>
              <a:gd name="connsiteX2314" fmla="*/ 1919398 w 1987075"/>
              <a:gd name="connsiteY2314" fmla="*/ 1301516 h 1341521"/>
              <a:gd name="connsiteX2315" fmla="*/ 1918074 w 1987075"/>
              <a:gd name="connsiteY2315" fmla="*/ 1301697 h 1341521"/>
              <a:gd name="connsiteX2316" fmla="*/ 1918917 w 1987075"/>
              <a:gd name="connsiteY2316" fmla="*/ 1303080 h 1341521"/>
              <a:gd name="connsiteX2317" fmla="*/ 1916871 w 1987075"/>
              <a:gd name="connsiteY2317" fmla="*/ 1305366 h 1341521"/>
              <a:gd name="connsiteX2318" fmla="*/ 1915909 w 1987075"/>
              <a:gd name="connsiteY2318" fmla="*/ 1307231 h 1341521"/>
              <a:gd name="connsiteX2319" fmla="*/ 1915427 w 1987075"/>
              <a:gd name="connsiteY2319" fmla="*/ 1305667 h 1341521"/>
              <a:gd name="connsiteX2320" fmla="*/ 1913923 w 1987075"/>
              <a:gd name="connsiteY2320" fmla="*/ 1306148 h 1341521"/>
              <a:gd name="connsiteX2321" fmla="*/ 1913322 w 1987075"/>
              <a:gd name="connsiteY2321" fmla="*/ 1303381 h 1341521"/>
              <a:gd name="connsiteX2322" fmla="*/ 1914044 w 1987075"/>
              <a:gd name="connsiteY2322" fmla="*/ 1303080 h 1341521"/>
              <a:gd name="connsiteX2323" fmla="*/ 1914706 w 1987075"/>
              <a:gd name="connsiteY2323" fmla="*/ 1300193 h 1341521"/>
              <a:gd name="connsiteX2324" fmla="*/ 1849254 w 1987075"/>
              <a:gd name="connsiteY2324" fmla="*/ 1304584 h 1341521"/>
              <a:gd name="connsiteX2325" fmla="*/ 1848351 w 1987075"/>
              <a:gd name="connsiteY2325" fmla="*/ 1304163 h 1341521"/>
              <a:gd name="connsiteX2326" fmla="*/ 1850156 w 1987075"/>
              <a:gd name="connsiteY2326" fmla="*/ 1302900 h 1341521"/>
              <a:gd name="connsiteX2327" fmla="*/ 1849254 w 1987075"/>
              <a:gd name="connsiteY2327" fmla="*/ 1304584 h 1341521"/>
              <a:gd name="connsiteX2328" fmla="*/ 1919819 w 1987075"/>
              <a:gd name="connsiteY2328" fmla="*/ 1284913 h 1341521"/>
              <a:gd name="connsiteX2329" fmla="*/ 1922225 w 1987075"/>
              <a:gd name="connsiteY2329" fmla="*/ 1286236 h 1341521"/>
              <a:gd name="connsiteX2330" fmla="*/ 1920842 w 1987075"/>
              <a:gd name="connsiteY2330" fmla="*/ 1286537 h 1341521"/>
              <a:gd name="connsiteX2331" fmla="*/ 1919819 w 1987075"/>
              <a:gd name="connsiteY2331" fmla="*/ 1284913 h 1341521"/>
              <a:gd name="connsiteX2332" fmla="*/ 1910073 w 1987075"/>
              <a:gd name="connsiteY2332" fmla="*/ 1281062 h 1341521"/>
              <a:gd name="connsiteX2333" fmla="*/ 1912179 w 1987075"/>
              <a:gd name="connsiteY2333" fmla="*/ 1282566 h 1341521"/>
              <a:gd name="connsiteX2334" fmla="*/ 1909712 w 1987075"/>
              <a:gd name="connsiteY2334" fmla="*/ 1281965 h 1341521"/>
              <a:gd name="connsiteX2335" fmla="*/ 1910073 w 1987075"/>
              <a:gd name="connsiteY2335" fmla="*/ 1281062 h 1341521"/>
              <a:gd name="connsiteX2336" fmla="*/ 1874099 w 1987075"/>
              <a:gd name="connsiteY2336" fmla="*/ 1272400 h 1341521"/>
              <a:gd name="connsiteX2337" fmla="*/ 1875904 w 1987075"/>
              <a:gd name="connsiteY2337" fmla="*/ 1273904 h 1341521"/>
              <a:gd name="connsiteX2338" fmla="*/ 1873257 w 1987075"/>
              <a:gd name="connsiteY2338" fmla="*/ 1273061 h 1341521"/>
              <a:gd name="connsiteX2339" fmla="*/ 1874099 w 1987075"/>
              <a:gd name="connsiteY2339" fmla="*/ 1272460 h 1341521"/>
              <a:gd name="connsiteX2340" fmla="*/ 1832470 w 1987075"/>
              <a:gd name="connsiteY2340" fmla="*/ 1283890 h 1341521"/>
              <a:gd name="connsiteX2341" fmla="*/ 1834274 w 1987075"/>
              <a:gd name="connsiteY2341" fmla="*/ 1283048 h 1341521"/>
              <a:gd name="connsiteX2342" fmla="*/ 1834936 w 1987075"/>
              <a:gd name="connsiteY2342" fmla="*/ 1284612 h 1341521"/>
              <a:gd name="connsiteX2343" fmla="*/ 1834335 w 1987075"/>
              <a:gd name="connsiteY2343" fmla="*/ 1286717 h 1341521"/>
              <a:gd name="connsiteX2344" fmla="*/ 1831928 w 1987075"/>
              <a:gd name="connsiteY2344" fmla="*/ 1287379 h 1341521"/>
              <a:gd name="connsiteX2345" fmla="*/ 1830845 w 1987075"/>
              <a:gd name="connsiteY2345" fmla="*/ 1286657 h 1341521"/>
              <a:gd name="connsiteX2346" fmla="*/ 1831748 w 1987075"/>
              <a:gd name="connsiteY2346" fmla="*/ 1283950 h 1341521"/>
              <a:gd name="connsiteX2347" fmla="*/ 1832470 w 1987075"/>
              <a:gd name="connsiteY2347" fmla="*/ 1283830 h 1341521"/>
              <a:gd name="connsiteX2348" fmla="*/ 1816829 w 1987075"/>
              <a:gd name="connsiteY2348" fmla="*/ 1286356 h 1341521"/>
              <a:gd name="connsiteX2349" fmla="*/ 1817250 w 1987075"/>
              <a:gd name="connsiteY2349" fmla="*/ 1286838 h 1341521"/>
              <a:gd name="connsiteX2350" fmla="*/ 1815445 w 1987075"/>
              <a:gd name="connsiteY2350" fmla="*/ 1288402 h 1341521"/>
              <a:gd name="connsiteX2351" fmla="*/ 1815746 w 1987075"/>
              <a:gd name="connsiteY2351" fmla="*/ 1286597 h 1341521"/>
              <a:gd name="connsiteX2352" fmla="*/ 1816768 w 1987075"/>
              <a:gd name="connsiteY2352" fmla="*/ 1286356 h 1341521"/>
              <a:gd name="connsiteX2353" fmla="*/ 1818573 w 1987075"/>
              <a:gd name="connsiteY2353" fmla="*/ 1283348 h 1341521"/>
              <a:gd name="connsiteX2354" fmla="*/ 1820077 w 1987075"/>
              <a:gd name="connsiteY2354" fmla="*/ 1281544 h 1341521"/>
              <a:gd name="connsiteX2355" fmla="*/ 1819716 w 1987075"/>
              <a:gd name="connsiteY2355" fmla="*/ 1279739 h 1341521"/>
              <a:gd name="connsiteX2356" fmla="*/ 1820258 w 1987075"/>
              <a:gd name="connsiteY2356" fmla="*/ 1278716 h 1341521"/>
              <a:gd name="connsiteX2357" fmla="*/ 1823687 w 1987075"/>
              <a:gd name="connsiteY2357" fmla="*/ 1280280 h 1341521"/>
              <a:gd name="connsiteX2358" fmla="*/ 1825010 w 1987075"/>
              <a:gd name="connsiteY2358" fmla="*/ 1281484 h 1341521"/>
              <a:gd name="connsiteX2359" fmla="*/ 1825612 w 1987075"/>
              <a:gd name="connsiteY2359" fmla="*/ 1283950 h 1341521"/>
              <a:gd name="connsiteX2360" fmla="*/ 1824649 w 1987075"/>
              <a:gd name="connsiteY2360" fmla="*/ 1285574 h 1341521"/>
              <a:gd name="connsiteX2361" fmla="*/ 1820077 w 1987075"/>
              <a:gd name="connsiteY2361" fmla="*/ 1286838 h 1341521"/>
              <a:gd name="connsiteX2362" fmla="*/ 1819476 w 1987075"/>
              <a:gd name="connsiteY2362" fmla="*/ 1285875 h 1341521"/>
              <a:gd name="connsiteX2363" fmla="*/ 1816829 w 1987075"/>
              <a:gd name="connsiteY2363" fmla="*/ 1285695 h 1341521"/>
              <a:gd name="connsiteX2364" fmla="*/ 1818633 w 1987075"/>
              <a:gd name="connsiteY2364" fmla="*/ 1283348 h 1341521"/>
              <a:gd name="connsiteX2365" fmla="*/ 1802210 w 1987075"/>
              <a:gd name="connsiteY2365" fmla="*/ 1245810 h 1341521"/>
              <a:gd name="connsiteX2366" fmla="*/ 1802932 w 1987075"/>
              <a:gd name="connsiteY2366" fmla="*/ 1245930 h 1341521"/>
              <a:gd name="connsiteX2367" fmla="*/ 1803534 w 1987075"/>
              <a:gd name="connsiteY2367" fmla="*/ 1243704 h 1341521"/>
              <a:gd name="connsiteX2368" fmla="*/ 1805158 w 1987075"/>
              <a:gd name="connsiteY2368" fmla="*/ 1240335 h 1341521"/>
              <a:gd name="connsiteX2369" fmla="*/ 1806000 w 1987075"/>
              <a:gd name="connsiteY2369" fmla="*/ 1239433 h 1341521"/>
              <a:gd name="connsiteX2370" fmla="*/ 1806121 w 1987075"/>
              <a:gd name="connsiteY2370" fmla="*/ 1237267 h 1341521"/>
              <a:gd name="connsiteX2371" fmla="*/ 1807745 w 1987075"/>
              <a:gd name="connsiteY2371" fmla="*/ 1235583 h 1341521"/>
              <a:gd name="connsiteX2372" fmla="*/ 1810572 w 1987075"/>
              <a:gd name="connsiteY2372" fmla="*/ 1235343 h 1341521"/>
              <a:gd name="connsiteX2373" fmla="*/ 1811535 w 1987075"/>
              <a:gd name="connsiteY2373" fmla="*/ 1235944 h 1341521"/>
              <a:gd name="connsiteX2374" fmla="*/ 1814904 w 1987075"/>
              <a:gd name="connsiteY2374" fmla="*/ 1235222 h 1341521"/>
              <a:gd name="connsiteX2375" fmla="*/ 1814061 w 1987075"/>
              <a:gd name="connsiteY2375" fmla="*/ 1233899 h 1341521"/>
              <a:gd name="connsiteX2376" fmla="*/ 1809068 w 1987075"/>
              <a:gd name="connsiteY2376" fmla="*/ 1233658 h 1341521"/>
              <a:gd name="connsiteX2377" fmla="*/ 1807985 w 1987075"/>
              <a:gd name="connsiteY2377" fmla="*/ 1232635 h 1341521"/>
              <a:gd name="connsiteX2378" fmla="*/ 1808166 w 1987075"/>
              <a:gd name="connsiteY2378" fmla="*/ 1230410 h 1341521"/>
              <a:gd name="connsiteX2379" fmla="*/ 1810813 w 1987075"/>
              <a:gd name="connsiteY2379" fmla="*/ 1231492 h 1341521"/>
              <a:gd name="connsiteX2380" fmla="*/ 1812618 w 1987075"/>
              <a:gd name="connsiteY2380" fmla="*/ 1229086 h 1341521"/>
              <a:gd name="connsiteX2381" fmla="*/ 1811896 w 1987075"/>
              <a:gd name="connsiteY2381" fmla="*/ 1229086 h 1341521"/>
              <a:gd name="connsiteX2382" fmla="*/ 1811294 w 1987075"/>
              <a:gd name="connsiteY2382" fmla="*/ 1226920 h 1341521"/>
              <a:gd name="connsiteX2383" fmla="*/ 1810031 w 1987075"/>
              <a:gd name="connsiteY2383" fmla="*/ 1227702 h 1341521"/>
              <a:gd name="connsiteX2384" fmla="*/ 1808166 w 1987075"/>
              <a:gd name="connsiteY2384" fmla="*/ 1225898 h 1341521"/>
              <a:gd name="connsiteX2385" fmla="*/ 1806963 w 1987075"/>
              <a:gd name="connsiteY2385" fmla="*/ 1226620 h 1341521"/>
              <a:gd name="connsiteX2386" fmla="*/ 1805519 w 1987075"/>
              <a:gd name="connsiteY2386" fmla="*/ 1225898 h 1341521"/>
              <a:gd name="connsiteX2387" fmla="*/ 1806782 w 1987075"/>
              <a:gd name="connsiteY2387" fmla="*/ 1224454 h 1341521"/>
              <a:gd name="connsiteX2388" fmla="*/ 1807384 w 1987075"/>
              <a:gd name="connsiteY2388" fmla="*/ 1224815 h 1341521"/>
              <a:gd name="connsiteX2389" fmla="*/ 1807384 w 1987075"/>
              <a:gd name="connsiteY2389" fmla="*/ 1222529 h 1341521"/>
              <a:gd name="connsiteX2390" fmla="*/ 1805519 w 1987075"/>
              <a:gd name="connsiteY2390" fmla="*/ 1219762 h 1341521"/>
              <a:gd name="connsiteX2391" fmla="*/ 1805940 w 1987075"/>
              <a:gd name="connsiteY2391" fmla="*/ 1218799 h 1341521"/>
              <a:gd name="connsiteX2392" fmla="*/ 1804917 w 1987075"/>
              <a:gd name="connsiteY2392" fmla="*/ 1217656 h 1341521"/>
              <a:gd name="connsiteX2393" fmla="*/ 1805158 w 1987075"/>
              <a:gd name="connsiteY2393" fmla="*/ 1216272 h 1341521"/>
              <a:gd name="connsiteX2394" fmla="*/ 1806842 w 1987075"/>
              <a:gd name="connsiteY2394" fmla="*/ 1217476 h 1341521"/>
              <a:gd name="connsiteX2395" fmla="*/ 1807805 w 1987075"/>
              <a:gd name="connsiteY2395" fmla="*/ 1217235 h 1341521"/>
              <a:gd name="connsiteX2396" fmla="*/ 1805760 w 1987075"/>
              <a:gd name="connsiteY2396" fmla="*/ 1214708 h 1341521"/>
              <a:gd name="connsiteX2397" fmla="*/ 1806181 w 1987075"/>
              <a:gd name="connsiteY2397" fmla="*/ 1213686 h 1341521"/>
              <a:gd name="connsiteX2398" fmla="*/ 1810512 w 1987075"/>
              <a:gd name="connsiteY2398" fmla="*/ 1213986 h 1341521"/>
              <a:gd name="connsiteX2399" fmla="*/ 1815926 w 1987075"/>
              <a:gd name="connsiteY2399" fmla="*/ 1214768 h 1341521"/>
              <a:gd name="connsiteX2400" fmla="*/ 1816408 w 1987075"/>
              <a:gd name="connsiteY2400" fmla="*/ 1213986 h 1341521"/>
              <a:gd name="connsiteX2401" fmla="*/ 1820137 w 1987075"/>
              <a:gd name="connsiteY2401" fmla="*/ 1213686 h 1341521"/>
              <a:gd name="connsiteX2402" fmla="*/ 1821761 w 1987075"/>
              <a:gd name="connsiteY2402" fmla="*/ 1214407 h 1341521"/>
              <a:gd name="connsiteX2403" fmla="*/ 1822363 w 1987075"/>
              <a:gd name="connsiteY2403" fmla="*/ 1213204 h 1341521"/>
              <a:gd name="connsiteX2404" fmla="*/ 1824288 w 1987075"/>
              <a:gd name="connsiteY2404" fmla="*/ 1213986 h 1341521"/>
              <a:gd name="connsiteX2405" fmla="*/ 1825491 w 1987075"/>
              <a:gd name="connsiteY2405" fmla="*/ 1212783 h 1341521"/>
              <a:gd name="connsiteX2406" fmla="*/ 1827838 w 1987075"/>
              <a:gd name="connsiteY2406" fmla="*/ 1214227 h 1341521"/>
              <a:gd name="connsiteX2407" fmla="*/ 1830424 w 1987075"/>
              <a:gd name="connsiteY2407" fmla="*/ 1218017 h 1341521"/>
              <a:gd name="connsiteX2408" fmla="*/ 1830484 w 1987075"/>
              <a:gd name="connsiteY2408" fmla="*/ 1219040 h 1341521"/>
              <a:gd name="connsiteX2409" fmla="*/ 1832410 w 1987075"/>
              <a:gd name="connsiteY2409" fmla="*/ 1219040 h 1341521"/>
              <a:gd name="connsiteX2410" fmla="*/ 1832891 w 1987075"/>
              <a:gd name="connsiteY2410" fmla="*/ 1220724 h 1341521"/>
              <a:gd name="connsiteX2411" fmla="*/ 1834094 w 1987075"/>
              <a:gd name="connsiteY2411" fmla="*/ 1222529 h 1341521"/>
              <a:gd name="connsiteX2412" fmla="*/ 1833673 w 1987075"/>
              <a:gd name="connsiteY2412" fmla="*/ 1223130 h 1341521"/>
              <a:gd name="connsiteX2413" fmla="*/ 1834876 w 1987075"/>
              <a:gd name="connsiteY2413" fmla="*/ 1224334 h 1341521"/>
              <a:gd name="connsiteX2414" fmla="*/ 1834756 w 1987075"/>
              <a:gd name="connsiteY2414" fmla="*/ 1226379 h 1341521"/>
              <a:gd name="connsiteX2415" fmla="*/ 1833553 w 1987075"/>
              <a:gd name="connsiteY2415" fmla="*/ 1228063 h 1341521"/>
              <a:gd name="connsiteX2416" fmla="*/ 1834034 w 1987075"/>
              <a:gd name="connsiteY2416" fmla="*/ 1229988 h 1341521"/>
              <a:gd name="connsiteX2417" fmla="*/ 1832590 w 1987075"/>
              <a:gd name="connsiteY2417" fmla="*/ 1231192 h 1341521"/>
              <a:gd name="connsiteX2418" fmla="*/ 1831748 w 1987075"/>
              <a:gd name="connsiteY2418" fmla="*/ 1229628 h 1341521"/>
              <a:gd name="connsiteX2419" fmla="*/ 1831327 w 1987075"/>
              <a:gd name="connsiteY2419" fmla="*/ 1230590 h 1341521"/>
              <a:gd name="connsiteX2420" fmla="*/ 1833853 w 1987075"/>
              <a:gd name="connsiteY2420" fmla="*/ 1234982 h 1341521"/>
              <a:gd name="connsiteX2421" fmla="*/ 1836260 w 1987075"/>
              <a:gd name="connsiteY2421" fmla="*/ 1234741 h 1341521"/>
              <a:gd name="connsiteX2422" fmla="*/ 1837282 w 1987075"/>
              <a:gd name="connsiteY2422" fmla="*/ 1233658 h 1341521"/>
              <a:gd name="connsiteX2423" fmla="*/ 1839568 w 1987075"/>
              <a:gd name="connsiteY2423" fmla="*/ 1234861 h 1341521"/>
              <a:gd name="connsiteX2424" fmla="*/ 1839568 w 1987075"/>
              <a:gd name="connsiteY2424" fmla="*/ 1232876 h 1341521"/>
              <a:gd name="connsiteX2425" fmla="*/ 1841012 w 1987075"/>
              <a:gd name="connsiteY2425" fmla="*/ 1232756 h 1341521"/>
              <a:gd name="connsiteX2426" fmla="*/ 1841734 w 1987075"/>
              <a:gd name="connsiteY2426" fmla="*/ 1235583 h 1341521"/>
              <a:gd name="connsiteX2427" fmla="*/ 1843840 w 1987075"/>
              <a:gd name="connsiteY2427" fmla="*/ 1235343 h 1341521"/>
              <a:gd name="connsiteX2428" fmla="*/ 1843418 w 1987075"/>
              <a:gd name="connsiteY2428" fmla="*/ 1234681 h 1341521"/>
              <a:gd name="connsiteX2429" fmla="*/ 1845524 w 1987075"/>
              <a:gd name="connsiteY2429" fmla="*/ 1234200 h 1341521"/>
              <a:gd name="connsiteX2430" fmla="*/ 1849133 w 1987075"/>
              <a:gd name="connsiteY2430" fmla="*/ 1237087 h 1341521"/>
              <a:gd name="connsiteX2431" fmla="*/ 1850938 w 1987075"/>
              <a:gd name="connsiteY2431" fmla="*/ 1237508 h 1341521"/>
              <a:gd name="connsiteX2432" fmla="*/ 1852141 w 1987075"/>
              <a:gd name="connsiteY2432" fmla="*/ 1239313 h 1341521"/>
              <a:gd name="connsiteX2433" fmla="*/ 1857255 w 1987075"/>
              <a:gd name="connsiteY2433" fmla="*/ 1242621 h 1341521"/>
              <a:gd name="connsiteX2434" fmla="*/ 1865496 w 1987075"/>
              <a:gd name="connsiteY2434" fmla="*/ 1251525 h 1341521"/>
              <a:gd name="connsiteX2435" fmla="*/ 1864775 w 1987075"/>
              <a:gd name="connsiteY2435" fmla="*/ 1253390 h 1341521"/>
              <a:gd name="connsiteX2436" fmla="*/ 1867602 w 1987075"/>
              <a:gd name="connsiteY2436" fmla="*/ 1256277 h 1341521"/>
              <a:gd name="connsiteX2437" fmla="*/ 1867121 w 1987075"/>
              <a:gd name="connsiteY2437" fmla="*/ 1258323 h 1341521"/>
              <a:gd name="connsiteX2438" fmla="*/ 1867422 w 1987075"/>
              <a:gd name="connsiteY2438" fmla="*/ 1260549 h 1341521"/>
              <a:gd name="connsiteX2439" fmla="*/ 1868264 w 1987075"/>
              <a:gd name="connsiteY2439" fmla="*/ 1260187 h 1341521"/>
              <a:gd name="connsiteX2440" fmla="*/ 1868504 w 1987075"/>
              <a:gd name="connsiteY2440" fmla="*/ 1264760 h 1341521"/>
              <a:gd name="connsiteX2441" fmla="*/ 1869768 w 1987075"/>
              <a:gd name="connsiteY2441" fmla="*/ 1261571 h 1341521"/>
              <a:gd name="connsiteX2442" fmla="*/ 1869467 w 1987075"/>
              <a:gd name="connsiteY2442" fmla="*/ 1260248 h 1341521"/>
              <a:gd name="connsiteX2443" fmla="*/ 1870790 w 1987075"/>
              <a:gd name="connsiteY2443" fmla="*/ 1259827 h 1341521"/>
              <a:gd name="connsiteX2444" fmla="*/ 1872595 w 1987075"/>
              <a:gd name="connsiteY2444" fmla="*/ 1261632 h 1341521"/>
              <a:gd name="connsiteX2445" fmla="*/ 1874821 w 1987075"/>
              <a:gd name="connsiteY2445" fmla="*/ 1266926 h 1341521"/>
              <a:gd name="connsiteX2446" fmla="*/ 1876084 w 1987075"/>
              <a:gd name="connsiteY2446" fmla="*/ 1267888 h 1341521"/>
              <a:gd name="connsiteX2447" fmla="*/ 1876626 w 1987075"/>
              <a:gd name="connsiteY2447" fmla="*/ 1269753 h 1341521"/>
              <a:gd name="connsiteX2448" fmla="*/ 1877528 w 1987075"/>
              <a:gd name="connsiteY2448" fmla="*/ 1269151 h 1341521"/>
              <a:gd name="connsiteX2449" fmla="*/ 1881438 w 1987075"/>
              <a:gd name="connsiteY2449" fmla="*/ 1270715 h 1341521"/>
              <a:gd name="connsiteX2450" fmla="*/ 1884266 w 1987075"/>
              <a:gd name="connsiteY2450" fmla="*/ 1273422 h 1341521"/>
              <a:gd name="connsiteX2451" fmla="*/ 1884807 w 1987075"/>
              <a:gd name="connsiteY2451" fmla="*/ 1275047 h 1341521"/>
              <a:gd name="connsiteX2452" fmla="*/ 1883544 w 1987075"/>
              <a:gd name="connsiteY2452" fmla="*/ 1275648 h 1341521"/>
              <a:gd name="connsiteX2453" fmla="*/ 1880415 w 1987075"/>
              <a:gd name="connsiteY2453" fmla="*/ 1273422 h 1341521"/>
              <a:gd name="connsiteX2454" fmla="*/ 1874580 w 1987075"/>
              <a:gd name="connsiteY2454" fmla="*/ 1271196 h 1341521"/>
              <a:gd name="connsiteX2455" fmla="*/ 1870790 w 1987075"/>
              <a:gd name="connsiteY2455" fmla="*/ 1270354 h 1341521"/>
              <a:gd name="connsiteX2456" fmla="*/ 1868865 w 1987075"/>
              <a:gd name="connsiteY2456" fmla="*/ 1269332 h 1341521"/>
              <a:gd name="connsiteX2457" fmla="*/ 1867181 w 1987075"/>
              <a:gd name="connsiteY2457" fmla="*/ 1267166 h 1341521"/>
              <a:gd name="connsiteX2458" fmla="*/ 1863150 w 1987075"/>
              <a:gd name="connsiteY2458" fmla="*/ 1268971 h 1341521"/>
              <a:gd name="connsiteX2459" fmla="*/ 1865436 w 1987075"/>
              <a:gd name="connsiteY2459" fmla="*/ 1269512 h 1341521"/>
              <a:gd name="connsiteX2460" fmla="*/ 1865075 w 1987075"/>
              <a:gd name="connsiteY2460" fmla="*/ 1271798 h 1341521"/>
              <a:gd name="connsiteX2461" fmla="*/ 1864173 w 1987075"/>
              <a:gd name="connsiteY2461" fmla="*/ 1273001 h 1341521"/>
              <a:gd name="connsiteX2462" fmla="*/ 1863992 w 1987075"/>
              <a:gd name="connsiteY2462" fmla="*/ 1274806 h 1341521"/>
              <a:gd name="connsiteX2463" fmla="*/ 1862188 w 1987075"/>
              <a:gd name="connsiteY2463" fmla="*/ 1275648 h 1341521"/>
              <a:gd name="connsiteX2464" fmla="*/ 1860383 w 1987075"/>
              <a:gd name="connsiteY2464" fmla="*/ 1278656 h 1341521"/>
              <a:gd name="connsiteX2465" fmla="*/ 1861285 w 1987075"/>
              <a:gd name="connsiteY2465" fmla="*/ 1280040 h 1341521"/>
              <a:gd name="connsiteX2466" fmla="*/ 1862489 w 1987075"/>
              <a:gd name="connsiteY2466" fmla="*/ 1277513 h 1341521"/>
              <a:gd name="connsiteX2467" fmla="*/ 1865135 w 1987075"/>
              <a:gd name="connsiteY2467" fmla="*/ 1276370 h 1341521"/>
              <a:gd name="connsiteX2468" fmla="*/ 1865015 w 1987075"/>
              <a:gd name="connsiteY2468" fmla="*/ 1273964 h 1341521"/>
              <a:gd name="connsiteX2469" fmla="*/ 1867000 w 1987075"/>
              <a:gd name="connsiteY2469" fmla="*/ 1273061 h 1341521"/>
              <a:gd name="connsiteX2470" fmla="*/ 1867000 w 1987075"/>
              <a:gd name="connsiteY2470" fmla="*/ 1273843 h 1341521"/>
              <a:gd name="connsiteX2471" fmla="*/ 1871572 w 1987075"/>
              <a:gd name="connsiteY2471" fmla="*/ 1272279 h 1341521"/>
              <a:gd name="connsiteX2472" fmla="*/ 1872896 w 1987075"/>
              <a:gd name="connsiteY2472" fmla="*/ 1275287 h 1341521"/>
              <a:gd name="connsiteX2473" fmla="*/ 1874400 w 1987075"/>
              <a:gd name="connsiteY2473" fmla="*/ 1274385 h 1341521"/>
              <a:gd name="connsiteX2474" fmla="*/ 1876445 w 1987075"/>
              <a:gd name="connsiteY2474" fmla="*/ 1274385 h 1341521"/>
              <a:gd name="connsiteX2475" fmla="*/ 1878671 w 1987075"/>
              <a:gd name="connsiteY2475" fmla="*/ 1276851 h 1341521"/>
              <a:gd name="connsiteX2476" fmla="*/ 1874640 w 1987075"/>
              <a:gd name="connsiteY2476" fmla="*/ 1278776 h 1341521"/>
              <a:gd name="connsiteX2477" fmla="*/ 1872475 w 1987075"/>
              <a:gd name="connsiteY2477" fmla="*/ 1278776 h 1341521"/>
              <a:gd name="connsiteX2478" fmla="*/ 1874761 w 1987075"/>
              <a:gd name="connsiteY2478" fmla="*/ 1281604 h 1341521"/>
              <a:gd name="connsiteX2479" fmla="*/ 1875723 w 1987075"/>
              <a:gd name="connsiteY2479" fmla="*/ 1281604 h 1341521"/>
              <a:gd name="connsiteX2480" fmla="*/ 1875844 w 1987075"/>
              <a:gd name="connsiteY2480" fmla="*/ 1279799 h 1341521"/>
              <a:gd name="connsiteX2481" fmla="*/ 1879453 w 1987075"/>
              <a:gd name="connsiteY2481" fmla="*/ 1278355 h 1341521"/>
              <a:gd name="connsiteX2482" fmla="*/ 1880777 w 1987075"/>
              <a:gd name="connsiteY2482" fmla="*/ 1280521 h 1341521"/>
              <a:gd name="connsiteX2483" fmla="*/ 1883303 w 1987075"/>
              <a:gd name="connsiteY2483" fmla="*/ 1282266 h 1341521"/>
              <a:gd name="connsiteX2484" fmla="*/ 1885108 w 1987075"/>
              <a:gd name="connsiteY2484" fmla="*/ 1281905 h 1341521"/>
              <a:gd name="connsiteX2485" fmla="*/ 1884687 w 1987075"/>
              <a:gd name="connsiteY2485" fmla="*/ 1282807 h 1341521"/>
              <a:gd name="connsiteX2486" fmla="*/ 1886311 w 1987075"/>
              <a:gd name="connsiteY2486" fmla="*/ 1284311 h 1341521"/>
              <a:gd name="connsiteX2487" fmla="*/ 1886191 w 1987075"/>
              <a:gd name="connsiteY2487" fmla="*/ 1285635 h 1341521"/>
              <a:gd name="connsiteX2488" fmla="*/ 1889620 w 1987075"/>
              <a:gd name="connsiteY2488" fmla="*/ 1289364 h 1341521"/>
              <a:gd name="connsiteX2489" fmla="*/ 1888056 w 1987075"/>
              <a:gd name="connsiteY2489" fmla="*/ 1291831 h 1341521"/>
              <a:gd name="connsiteX2490" fmla="*/ 1886973 w 1987075"/>
              <a:gd name="connsiteY2490" fmla="*/ 1292312 h 1341521"/>
              <a:gd name="connsiteX2491" fmla="*/ 1883484 w 1987075"/>
              <a:gd name="connsiteY2491" fmla="*/ 1292011 h 1341521"/>
              <a:gd name="connsiteX2492" fmla="*/ 1883844 w 1987075"/>
              <a:gd name="connsiteY2492" fmla="*/ 1292974 h 1341521"/>
              <a:gd name="connsiteX2493" fmla="*/ 1882701 w 1987075"/>
              <a:gd name="connsiteY2493" fmla="*/ 1293816 h 1341521"/>
              <a:gd name="connsiteX2494" fmla="*/ 1882521 w 1987075"/>
              <a:gd name="connsiteY2494" fmla="*/ 1295741 h 1341521"/>
              <a:gd name="connsiteX2495" fmla="*/ 1884025 w 1987075"/>
              <a:gd name="connsiteY2495" fmla="*/ 1294237 h 1341521"/>
              <a:gd name="connsiteX2496" fmla="*/ 1885830 w 1987075"/>
              <a:gd name="connsiteY2496" fmla="*/ 1293575 h 1341521"/>
              <a:gd name="connsiteX2497" fmla="*/ 1888116 w 1987075"/>
              <a:gd name="connsiteY2497" fmla="*/ 1294417 h 1341521"/>
              <a:gd name="connsiteX2498" fmla="*/ 1888597 w 1987075"/>
              <a:gd name="connsiteY2498" fmla="*/ 1293636 h 1341521"/>
              <a:gd name="connsiteX2499" fmla="*/ 1890161 w 1987075"/>
              <a:gd name="connsiteY2499" fmla="*/ 1294838 h 1341521"/>
              <a:gd name="connsiteX2500" fmla="*/ 1890763 w 1987075"/>
              <a:gd name="connsiteY2500" fmla="*/ 1291169 h 1341521"/>
              <a:gd name="connsiteX2501" fmla="*/ 1891725 w 1987075"/>
              <a:gd name="connsiteY2501" fmla="*/ 1288582 h 1341521"/>
              <a:gd name="connsiteX2502" fmla="*/ 1892868 w 1987075"/>
              <a:gd name="connsiteY2502" fmla="*/ 1288041 h 1341521"/>
              <a:gd name="connsiteX2503" fmla="*/ 1894372 w 1987075"/>
              <a:gd name="connsiteY2503" fmla="*/ 1289244 h 1341521"/>
              <a:gd name="connsiteX2504" fmla="*/ 1895214 w 1987075"/>
              <a:gd name="connsiteY2504" fmla="*/ 1293274 h 1341521"/>
              <a:gd name="connsiteX2505" fmla="*/ 1896297 w 1987075"/>
              <a:gd name="connsiteY2505" fmla="*/ 1295982 h 1341521"/>
              <a:gd name="connsiteX2506" fmla="*/ 1894673 w 1987075"/>
              <a:gd name="connsiteY2506" fmla="*/ 1297786 h 1341521"/>
              <a:gd name="connsiteX2507" fmla="*/ 1894071 w 1987075"/>
              <a:gd name="connsiteY2507" fmla="*/ 1300914 h 1341521"/>
              <a:gd name="connsiteX2508" fmla="*/ 1896117 w 1987075"/>
              <a:gd name="connsiteY2508" fmla="*/ 1300433 h 1341521"/>
              <a:gd name="connsiteX2509" fmla="*/ 1896057 w 1987075"/>
              <a:gd name="connsiteY2509" fmla="*/ 1301757 h 1341521"/>
              <a:gd name="connsiteX2510" fmla="*/ 1894252 w 1987075"/>
              <a:gd name="connsiteY2510" fmla="*/ 1303561 h 1341521"/>
              <a:gd name="connsiteX2511" fmla="*/ 1892447 w 1987075"/>
              <a:gd name="connsiteY2511" fmla="*/ 1304223 h 1341521"/>
              <a:gd name="connsiteX2512" fmla="*/ 1892808 w 1987075"/>
              <a:gd name="connsiteY2512" fmla="*/ 1307351 h 1341521"/>
              <a:gd name="connsiteX2513" fmla="*/ 1890462 w 1987075"/>
              <a:gd name="connsiteY2513" fmla="*/ 1309637 h 1341521"/>
              <a:gd name="connsiteX2514" fmla="*/ 1886852 w 1987075"/>
              <a:gd name="connsiteY2514" fmla="*/ 1311382 h 1341521"/>
              <a:gd name="connsiteX2515" fmla="*/ 1887093 w 1987075"/>
              <a:gd name="connsiteY2515" fmla="*/ 1312164 h 1341521"/>
              <a:gd name="connsiteX2516" fmla="*/ 1888898 w 1987075"/>
              <a:gd name="connsiteY2516" fmla="*/ 1311563 h 1341521"/>
              <a:gd name="connsiteX2517" fmla="*/ 1890943 w 1987075"/>
              <a:gd name="connsiteY2517" fmla="*/ 1311803 h 1341521"/>
              <a:gd name="connsiteX2518" fmla="*/ 1893650 w 1987075"/>
              <a:gd name="connsiteY2518" fmla="*/ 1309698 h 1341521"/>
              <a:gd name="connsiteX2519" fmla="*/ 1894974 w 1987075"/>
              <a:gd name="connsiteY2519" fmla="*/ 1307472 h 1341521"/>
              <a:gd name="connsiteX2520" fmla="*/ 1897440 w 1987075"/>
              <a:gd name="connsiteY2520" fmla="*/ 1306569 h 1341521"/>
              <a:gd name="connsiteX2521" fmla="*/ 1898764 w 1987075"/>
              <a:gd name="connsiteY2521" fmla="*/ 1309337 h 1341521"/>
              <a:gd name="connsiteX2522" fmla="*/ 1897861 w 1987075"/>
              <a:gd name="connsiteY2522" fmla="*/ 1309096 h 1341521"/>
              <a:gd name="connsiteX2523" fmla="*/ 1899666 w 1987075"/>
              <a:gd name="connsiteY2523" fmla="*/ 1312645 h 1341521"/>
              <a:gd name="connsiteX2524" fmla="*/ 1899546 w 1987075"/>
              <a:gd name="connsiteY2524" fmla="*/ 1315894 h 1341521"/>
              <a:gd name="connsiteX2525" fmla="*/ 1900749 w 1987075"/>
              <a:gd name="connsiteY2525" fmla="*/ 1320165 h 1341521"/>
              <a:gd name="connsiteX2526" fmla="*/ 1896598 w 1987075"/>
              <a:gd name="connsiteY2526" fmla="*/ 1318360 h 1341521"/>
              <a:gd name="connsiteX2527" fmla="*/ 1897380 w 1987075"/>
              <a:gd name="connsiteY2527" fmla="*/ 1320225 h 1341521"/>
              <a:gd name="connsiteX2528" fmla="*/ 1899004 w 1987075"/>
              <a:gd name="connsiteY2528" fmla="*/ 1320345 h 1341521"/>
              <a:gd name="connsiteX2529" fmla="*/ 1900809 w 1987075"/>
              <a:gd name="connsiteY2529" fmla="*/ 1321429 h 1341521"/>
              <a:gd name="connsiteX2530" fmla="*/ 1902433 w 1987075"/>
              <a:gd name="connsiteY2530" fmla="*/ 1324978 h 1341521"/>
              <a:gd name="connsiteX2531" fmla="*/ 1901952 w 1987075"/>
              <a:gd name="connsiteY2531" fmla="*/ 1326662 h 1341521"/>
              <a:gd name="connsiteX2532" fmla="*/ 1900328 w 1987075"/>
              <a:gd name="connsiteY2532" fmla="*/ 1326903 h 1341521"/>
              <a:gd name="connsiteX2533" fmla="*/ 1900328 w 1987075"/>
              <a:gd name="connsiteY2533" fmla="*/ 1329189 h 1341521"/>
              <a:gd name="connsiteX2534" fmla="*/ 1901350 w 1987075"/>
              <a:gd name="connsiteY2534" fmla="*/ 1330272 h 1341521"/>
              <a:gd name="connsiteX2535" fmla="*/ 1900689 w 1987075"/>
              <a:gd name="connsiteY2535" fmla="*/ 1332678 h 1341521"/>
              <a:gd name="connsiteX2536" fmla="*/ 1900990 w 1987075"/>
              <a:gd name="connsiteY2536" fmla="*/ 1334182 h 1341521"/>
              <a:gd name="connsiteX2537" fmla="*/ 1898944 w 1987075"/>
              <a:gd name="connsiteY2537" fmla="*/ 1333701 h 1341521"/>
              <a:gd name="connsiteX2538" fmla="*/ 1897380 w 1987075"/>
              <a:gd name="connsiteY2538" fmla="*/ 1334062 h 1341521"/>
              <a:gd name="connsiteX2539" fmla="*/ 1897801 w 1987075"/>
              <a:gd name="connsiteY2539" fmla="*/ 1335205 h 1341521"/>
              <a:gd name="connsiteX2540" fmla="*/ 1893951 w 1987075"/>
              <a:gd name="connsiteY2540" fmla="*/ 1335325 h 1341521"/>
              <a:gd name="connsiteX2541" fmla="*/ 1893891 w 1987075"/>
              <a:gd name="connsiteY2541" fmla="*/ 1334242 h 1341521"/>
              <a:gd name="connsiteX2542" fmla="*/ 1892267 w 1987075"/>
              <a:gd name="connsiteY2542" fmla="*/ 1334242 h 1341521"/>
              <a:gd name="connsiteX2543" fmla="*/ 1891785 w 1987075"/>
              <a:gd name="connsiteY2543" fmla="*/ 1332919 h 1341521"/>
              <a:gd name="connsiteX2544" fmla="*/ 1890582 w 1987075"/>
              <a:gd name="connsiteY2544" fmla="*/ 1333821 h 1341521"/>
              <a:gd name="connsiteX2545" fmla="*/ 1889018 w 1987075"/>
              <a:gd name="connsiteY2545" fmla="*/ 1333099 h 1341521"/>
              <a:gd name="connsiteX2546" fmla="*/ 1888417 w 1987075"/>
              <a:gd name="connsiteY2546" fmla="*/ 1334603 h 1341521"/>
              <a:gd name="connsiteX2547" fmla="*/ 1886371 w 1987075"/>
              <a:gd name="connsiteY2547" fmla="*/ 1334302 h 1341521"/>
              <a:gd name="connsiteX2548" fmla="*/ 1885890 w 1987075"/>
              <a:gd name="connsiteY2548" fmla="*/ 1332317 h 1341521"/>
              <a:gd name="connsiteX2549" fmla="*/ 1883183 w 1987075"/>
              <a:gd name="connsiteY2549" fmla="*/ 1331836 h 1341521"/>
              <a:gd name="connsiteX2550" fmla="*/ 1883123 w 1987075"/>
              <a:gd name="connsiteY2550" fmla="*/ 1329670 h 1341521"/>
              <a:gd name="connsiteX2551" fmla="*/ 1882040 w 1987075"/>
              <a:gd name="connsiteY2551" fmla="*/ 1330572 h 1341521"/>
              <a:gd name="connsiteX2552" fmla="*/ 1880355 w 1987075"/>
              <a:gd name="connsiteY2552" fmla="*/ 1329911 h 1341521"/>
              <a:gd name="connsiteX2553" fmla="*/ 1876926 w 1987075"/>
              <a:gd name="connsiteY2553" fmla="*/ 1331174 h 1341521"/>
              <a:gd name="connsiteX2554" fmla="*/ 1876926 w 1987075"/>
              <a:gd name="connsiteY2554" fmla="*/ 1330151 h 1341521"/>
              <a:gd name="connsiteX2555" fmla="*/ 1878611 w 1987075"/>
              <a:gd name="connsiteY2555" fmla="*/ 1329369 h 1341521"/>
              <a:gd name="connsiteX2556" fmla="*/ 1878370 w 1987075"/>
              <a:gd name="connsiteY2556" fmla="*/ 1328226 h 1341521"/>
              <a:gd name="connsiteX2557" fmla="*/ 1879212 w 1987075"/>
              <a:gd name="connsiteY2557" fmla="*/ 1326421 h 1341521"/>
              <a:gd name="connsiteX2558" fmla="*/ 1883123 w 1987075"/>
              <a:gd name="connsiteY2558" fmla="*/ 1326782 h 1341521"/>
              <a:gd name="connsiteX2559" fmla="*/ 1884747 w 1987075"/>
              <a:gd name="connsiteY2559" fmla="*/ 1325278 h 1341521"/>
              <a:gd name="connsiteX2560" fmla="*/ 1883604 w 1987075"/>
              <a:gd name="connsiteY2560" fmla="*/ 1324797 h 1341521"/>
              <a:gd name="connsiteX2561" fmla="*/ 1883002 w 1987075"/>
              <a:gd name="connsiteY2561" fmla="*/ 1323173 h 1341521"/>
              <a:gd name="connsiteX2562" fmla="*/ 1880295 w 1987075"/>
              <a:gd name="connsiteY2562" fmla="*/ 1322752 h 1341521"/>
              <a:gd name="connsiteX2563" fmla="*/ 1879273 w 1987075"/>
              <a:gd name="connsiteY2563" fmla="*/ 1321068 h 1341521"/>
              <a:gd name="connsiteX2564" fmla="*/ 1878310 w 1987075"/>
              <a:gd name="connsiteY2564" fmla="*/ 1321368 h 1341521"/>
              <a:gd name="connsiteX2565" fmla="*/ 1877287 w 1987075"/>
              <a:gd name="connsiteY2565" fmla="*/ 1320225 h 1341521"/>
              <a:gd name="connsiteX2566" fmla="*/ 1876385 w 1987075"/>
              <a:gd name="connsiteY2566" fmla="*/ 1321429 h 1341521"/>
              <a:gd name="connsiteX2567" fmla="*/ 1874580 w 1987075"/>
              <a:gd name="connsiteY2567" fmla="*/ 1321849 h 1341521"/>
              <a:gd name="connsiteX2568" fmla="*/ 1873377 w 1987075"/>
              <a:gd name="connsiteY2568" fmla="*/ 1320286 h 1341521"/>
              <a:gd name="connsiteX2569" fmla="*/ 1873738 w 1987075"/>
              <a:gd name="connsiteY2569" fmla="*/ 1318962 h 1341521"/>
              <a:gd name="connsiteX2570" fmla="*/ 1872294 w 1987075"/>
              <a:gd name="connsiteY2570" fmla="*/ 1319082 h 1341521"/>
              <a:gd name="connsiteX2571" fmla="*/ 1869166 w 1987075"/>
              <a:gd name="connsiteY2571" fmla="*/ 1316556 h 1341521"/>
              <a:gd name="connsiteX2572" fmla="*/ 1869527 w 1987075"/>
              <a:gd name="connsiteY2572" fmla="*/ 1313969 h 1341521"/>
              <a:gd name="connsiteX2573" fmla="*/ 1870790 w 1987075"/>
              <a:gd name="connsiteY2573" fmla="*/ 1314149 h 1341521"/>
              <a:gd name="connsiteX2574" fmla="*/ 1869768 w 1987075"/>
              <a:gd name="connsiteY2574" fmla="*/ 1312766 h 1341521"/>
              <a:gd name="connsiteX2575" fmla="*/ 1869647 w 1987075"/>
              <a:gd name="connsiteY2575" fmla="*/ 1310961 h 1341521"/>
              <a:gd name="connsiteX2576" fmla="*/ 1871151 w 1987075"/>
              <a:gd name="connsiteY2576" fmla="*/ 1309156 h 1341521"/>
              <a:gd name="connsiteX2577" fmla="*/ 1870128 w 1987075"/>
              <a:gd name="connsiteY2577" fmla="*/ 1308374 h 1341521"/>
              <a:gd name="connsiteX2578" fmla="*/ 1871512 w 1987075"/>
              <a:gd name="connsiteY2578" fmla="*/ 1305787 h 1341521"/>
              <a:gd name="connsiteX2579" fmla="*/ 1871332 w 1987075"/>
              <a:gd name="connsiteY2579" fmla="*/ 1304464 h 1341521"/>
              <a:gd name="connsiteX2580" fmla="*/ 1870128 w 1987075"/>
              <a:gd name="connsiteY2580" fmla="*/ 1305426 h 1341521"/>
              <a:gd name="connsiteX2581" fmla="*/ 1869226 w 1987075"/>
              <a:gd name="connsiteY2581" fmla="*/ 1304043 h 1341521"/>
              <a:gd name="connsiteX2582" fmla="*/ 1868143 w 1987075"/>
              <a:gd name="connsiteY2582" fmla="*/ 1307291 h 1341521"/>
              <a:gd name="connsiteX2583" fmla="*/ 1867782 w 1987075"/>
              <a:gd name="connsiteY2583" fmla="*/ 1310239 h 1341521"/>
              <a:gd name="connsiteX2584" fmla="*/ 1866820 w 1987075"/>
              <a:gd name="connsiteY2584" fmla="*/ 1308254 h 1341521"/>
              <a:gd name="connsiteX2585" fmla="*/ 1866820 w 1987075"/>
              <a:gd name="connsiteY2585" fmla="*/ 1305607 h 1341521"/>
              <a:gd name="connsiteX2586" fmla="*/ 1868264 w 1987075"/>
              <a:gd name="connsiteY2586" fmla="*/ 1300914 h 1341521"/>
              <a:gd name="connsiteX2587" fmla="*/ 1866639 w 1987075"/>
              <a:gd name="connsiteY2587" fmla="*/ 1298749 h 1341521"/>
              <a:gd name="connsiteX2588" fmla="*/ 1863030 w 1987075"/>
              <a:gd name="connsiteY2588" fmla="*/ 1295982 h 1341521"/>
              <a:gd name="connsiteX2589" fmla="*/ 1866038 w 1987075"/>
              <a:gd name="connsiteY2589" fmla="*/ 1300734 h 1341521"/>
              <a:gd name="connsiteX2590" fmla="*/ 1865797 w 1987075"/>
              <a:gd name="connsiteY2590" fmla="*/ 1302719 h 1341521"/>
              <a:gd name="connsiteX2591" fmla="*/ 1864414 w 1987075"/>
              <a:gd name="connsiteY2591" fmla="*/ 1303561 h 1341521"/>
              <a:gd name="connsiteX2592" fmla="*/ 1862007 w 1987075"/>
              <a:gd name="connsiteY2592" fmla="*/ 1303080 h 1341521"/>
              <a:gd name="connsiteX2593" fmla="*/ 1859541 w 1987075"/>
              <a:gd name="connsiteY2593" fmla="*/ 1301456 h 1341521"/>
              <a:gd name="connsiteX2594" fmla="*/ 1857977 w 1987075"/>
              <a:gd name="connsiteY2594" fmla="*/ 1301336 h 1341521"/>
              <a:gd name="connsiteX2595" fmla="*/ 1857856 w 1987075"/>
              <a:gd name="connsiteY2595" fmla="*/ 1300313 h 1341521"/>
              <a:gd name="connsiteX2596" fmla="*/ 1856292 w 1987075"/>
              <a:gd name="connsiteY2596" fmla="*/ 1300072 h 1341521"/>
              <a:gd name="connsiteX2597" fmla="*/ 1857616 w 1987075"/>
              <a:gd name="connsiteY2597" fmla="*/ 1301937 h 1341521"/>
              <a:gd name="connsiteX2598" fmla="*/ 1858699 w 1987075"/>
              <a:gd name="connsiteY2598" fmla="*/ 1302058 h 1341521"/>
              <a:gd name="connsiteX2599" fmla="*/ 1861526 w 1987075"/>
              <a:gd name="connsiteY2599" fmla="*/ 1304464 h 1341521"/>
              <a:gd name="connsiteX2600" fmla="*/ 1862549 w 1987075"/>
              <a:gd name="connsiteY2600" fmla="*/ 1304043 h 1341521"/>
              <a:gd name="connsiteX2601" fmla="*/ 1863812 w 1987075"/>
              <a:gd name="connsiteY2601" fmla="*/ 1304945 h 1341521"/>
              <a:gd name="connsiteX2602" fmla="*/ 1863030 w 1987075"/>
              <a:gd name="connsiteY2602" fmla="*/ 1306569 h 1341521"/>
              <a:gd name="connsiteX2603" fmla="*/ 1863511 w 1987075"/>
              <a:gd name="connsiteY2603" fmla="*/ 1308555 h 1341521"/>
              <a:gd name="connsiteX2604" fmla="*/ 1865135 w 1987075"/>
              <a:gd name="connsiteY2604" fmla="*/ 1311021 h 1341521"/>
              <a:gd name="connsiteX2605" fmla="*/ 1865015 w 1987075"/>
              <a:gd name="connsiteY2605" fmla="*/ 1313849 h 1341521"/>
              <a:gd name="connsiteX2606" fmla="*/ 1862849 w 1987075"/>
              <a:gd name="connsiteY2606" fmla="*/ 1314330 h 1341521"/>
              <a:gd name="connsiteX2607" fmla="*/ 1862489 w 1987075"/>
              <a:gd name="connsiteY2607" fmla="*/ 1316255 h 1341521"/>
              <a:gd name="connsiteX2608" fmla="*/ 1861526 w 1987075"/>
              <a:gd name="connsiteY2608" fmla="*/ 1314871 h 1341521"/>
              <a:gd name="connsiteX2609" fmla="*/ 1860684 w 1987075"/>
              <a:gd name="connsiteY2609" fmla="*/ 1315353 h 1341521"/>
              <a:gd name="connsiteX2610" fmla="*/ 1858277 w 1987075"/>
              <a:gd name="connsiteY2610" fmla="*/ 1314390 h 1341521"/>
              <a:gd name="connsiteX2611" fmla="*/ 1856593 w 1987075"/>
              <a:gd name="connsiteY2611" fmla="*/ 1314270 h 1341521"/>
              <a:gd name="connsiteX2612" fmla="*/ 1855510 w 1987075"/>
              <a:gd name="connsiteY2612" fmla="*/ 1313367 h 1341521"/>
              <a:gd name="connsiteX2613" fmla="*/ 1856292 w 1987075"/>
              <a:gd name="connsiteY2613" fmla="*/ 1310841 h 1341521"/>
              <a:gd name="connsiteX2614" fmla="*/ 1856232 w 1987075"/>
              <a:gd name="connsiteY2614" fmla="*/ 1309096 h 1341521"/>
              <a:gd name="connsiteX2615" fmla="*/ 1854848 w 1987075"/>
              <a:gd name="connsiteY2615" fmla="*/ 1307051 h 1341521"/>
              <a:gd name="connsiteX2616" fmla="*/ 1855209 w 1987075"/>
              <a:gd name="connsiteY2616" fmla="*/ 1306088 h 1341521"/>
              <a:gd name="connsiteX2617" fmla="*/ 1853405 w 1987075"/>
              <a:gd name="connsiteY2617" fmla="*/ 1306509 h 1341521"/>
              <a:gd name="connsiteX2618" fmla="*/ 1852202 w 1987075"/>
              <a:gd name="connsiteY2618" fmla="*/ 1305787 h 1341521"/>
              <a:gd name="connsiteX2619" fmla="*/ 1853826 w 1987075"/>
              <a:gd name="connsiteY2619" fmla="*/ 1303802 h 1341521"/>
              <a:gd name="connsiteX2620" fmla="*/ 1853525 w 1987075"/>
              <a:gd name="connsiteY2620" fmla="*/ 1302479 h 1341521"/>
              <a:gd name="connsiteX2621" fmla="*/ 1851299 w 1987075"/>
              <a:gd name="connsiteY2621" fmla="*/ 1302840 h 1341521"/>
              <a:gd name="connsiteX2622" fmla="*/ 1851720 w 1987075"/>
              <a:gd name="connsiteY2622" fmla="*/ 1301336 h 1341521"/>
              <a:gd name="connsiteX2623" fmla="*/ 1851239 w 1987075"/>
              <a:gd name="connsiteY2623" fmla="*/ 1299952 h 1341521"/>
              <a:gd name="connsiteX2624" fmla="*/ 1849314 w 1987075"/>
              <a:gd name="connsiteY2624" fmla="*/ 1299290 h 1341521"/>
              <a:gd name="connsiteX2625" fmla="*/ 1847810 w 1987075"/>
              <a:gd name="connsiteY2625" fmla="*/ 1301095 h 1341521"/>
              <a:gd name="connsiteX2626" fmla="*/ 1846005 w 1987075"/>
              <a:gd name="connsiteY2626" fmla="*/ 1299892 h 1341521"/>
              <a:gd name="connsiteX2627" fmla="*/ 1846426 w 1987075"/>
              <a:gd name="connsiteY2627" fmla="*/ 1298448 h 1341521"/>
              <a:gd name="connsiteX2628" fmla="*/ 1847930 w 1987075"/>
              <a:gd name="connsiteY2628" fmla="*/ 1297846 h 1341521"/>
              <a:gd name="connsiteX2629" fmla="*/ 1846005 w 1987075"/>
              <a:gd name="connsiteY2629" fmla="*/ 1297666 h 1341521"/>
              <a:gd name="connsiteX2630" fmla="*/ 1845885 w 1987075"/>
              <a:gd name="connsiteY2630" fmla="*/ 1296523 h 1341521"/>
              <a:gd name="connsiteX2631" fmla="*/ 1844622 w 1987075"/>
              <a:gd name="connsiteY2631" fmla="*/ 1297365 h 1341521"/>
              <a:gd name="connsiteX2632" fmla="*/ 1842275 w 1987075"/>
              <a:gd name="connsiteY2632" fmla="*/ 1297606 h 1341521"/>
              <a:gd name="connsiteX2633" fmla="*/ 1844200 w 1987075"/>
              <a:gd name="connsiteY2633" fmla="*/ 1298689 h 1341521"/>
              <a:gd name="connsiteX2634" fmla="*/ 1843418 w 1987075"/>
              <a:gd name="connsiteY2634" fmla="*/ 1299892 h 1341521"/>
              <a:gd name="connsiteX2635" fmla="*/ 1846126 w 1987075"/>
              <a:gd name="connsiteY2635" fmla="*/ 1303983 h 1341521"/>
              <a:gd name="connsiteX2636" fmla="*/ 1844922 w 1987075"/>
              <a:gd name="connsiteY2636" fmla="*/ 1304825 h 1341521"/>
              <a:gd name="connsiteX2637" fmla="*/ 1846847 w 1987075"/>
              <a:gd name="connsiteY2637" fmla="*/ 1306810 h 1341521"/>
              <a:gd name="connsiteX2638" fmla="*/ 1847990 w 1987075"/>
              <a:gd name="connsiteY2638" fmla="*/ 1306208 h 1341521"/>
              <a:gd name="connsiteX2639" fmla="*/ 1849013 w 1987075"/>
              <a:gd name="connsiteY2639" fmla="*/ 1307412 h 1341521"/>
              <a:gd name="connsiteX2640" fmla="*/ 1849434 w 1987075"/>
              <a:gd name="connsiteY2640" fmla="*/ 1310420 h 1341521"/>
              <a:gd name="connsiteX2641" fmla="*/ 1851540 w 1987075"/>
              <a:gd name="connsiteY2641" fmla="*/ 1312044 h 1341521"/>
              <a:gd name="connsiteX2642" fmla="*/ 1848773 w 1987075"/>
              <a:gd name="connsiteY2642" fmla="*/ 1310480 h 1341521"/>
              <a:gd name="connsiteX2643" fmla="*/ 1847208 w 1987075"/>
              <a:gd name="connsiteY2643" fmla="*/ 1311081 h 1341521"/>
              <a:gd name="connsiteX2644" fmla="*/ 1849976 w 1987075"/>
              <a:gd name="connsiteY2644" fmla="*/ 1312886 h 1341521"/>
              <a:gd name="connsiteX2645" fmla="*/ 1849675 w 1987075"/>
              <a:gd name="connsiteY2645" fmla="*/ 1313548 h 1341521"/>
              <a:gd name="connsiteX2646" fmla="*/ 1852863 w 1987075"/>
              <a:gd name="connsiteY2646" fmla="*/ 1315353 h 1341521"/>
              <a:gd name="connsiteX2647" fmla="*/ 1853284 w 1987075"/>
              <a:gd name="connsiteY2647" fmla="*/ 1318661 h 1341521"/>
              <a:gd name="connsiteX2648" fmla="*/ 1855931 w 1987075"/>
              <a:gd name="connsiteY2648" fmla="*/ 1320707 h 1341521"/>
              <a:gd name="connsiteX2649" fmla="*/ 1855330 w 1987075"/>
              <a:gd name="connsiteY2649" fmla="*/ 1321789 h 1341521"/>
              <a:gd name="connsiteX2650" fmla="*/ 1857375 w 1987075"/>
              <a:gd name="connsiteY2650" fmla="*/ 1324135 h 1341521"/>
              <a:gd name="connsiteX2651" fmla="*/ 1858999 w 1987075"/>
              <a:gd name="connsiteY2651" fmla="*/ 1324135 h 1341521"/>
              <a:gd name="connsiteX2652" fmla="*/ 1861406 w 1987075"/>
              <a:gd name="connsiteY2652" fmla="*/ 1327023 h 1341521"/>
              <a:gd name="connsiteX2653" fmla="*/ 1860323 w 1987075"/>
              <a:gd name="connsiteY2653" fmla="*/ 1328407 h 1341521"/>
              <a:gd name="connsiteX2654" fmla="*/ 1862188 w 1987075"/>
              <a:gd name="connsiteY2654" fmla="*/ 1327685 h 1341521"/>
              <a:gd name="connsiteX2655" fmla="*/ 1864895 w 1987075"/>
              <a:gd name="connsiteY2655" fmla="*/ 1329489 h 1341521"/>
              <a:gd name="connsiteX2656" fmla="*/ 1865376 w 1987075"/>
              <a:gd name="connsiteY2656" fmla="*/ 1331475 h 1341521"/>
              <a:gd name="connsiteX2657" fmla="*/ 1867301 w 1987075"/>
              <a:gd name="connsiteY2657" fmla="*/ 1333881 h 1341521"/>
              <a:gd name="connsiteX2658" fmla="*/ 1867121 w 1987075"/>
              <a:gd name="connsiteY2658" fmla="*/ 1336047 h 1341521"/>
              <a:gd name="connsiteX2659" fmla="*/ 1869106 w 1987075"/>
              <a:gd name="connsiteY2659" fmla="*/ 1336167 h 1341521"/>
              <a:gd name="connsiteX2660" fmla="*/ 1867903 w 1987075"/>
              <a:gd name="connsiteY2660" fmla="*/ 1339175 h 1341521"/>
              <a:gd name="connsiteX2661" fmla="*/ 1870249 w 1987075"/>
              <a:gd name="connsiteY2661" fmla="*/ 1340258 h 1341521"/>
              <a:gd name="connsiteX2662" fmla="*/ 1867903 w 1987075"/>
              <a:gd name="connsiteY2662" fmla="*/ 1341521 h 1341521"/>
              <a:gd name="connsiteX2663" fmla="*/ 1866760 w 1987075"/>
              <a:gd name="connsiteY2663" fmla="*/ 1339897 h 1341521"/>
              <a:gd name="connsiteX2664" fmla="*/ 1864714 w 1987075"/>
              <a:gd name="connsiteY2664" fmla="*/ 1340378 h 1341521"/>
              <a:gd name="connsiteX2665" fmla="*/ 1863571 w 1987075"/>
              <a:gd name="connsiteY2665" fmla="*/ 1339295 h 1341521"/>
              <a:gd name="connsiteX2666" fmla="*/ 1862188 w 1987075"/>
              <a:gd name="connsiteY2666" fmla="*/ 1340318 h 1341521"/>
              <a:gd name="connsiteX2667" fmla="*/ 1859601 w 1987075"/>
              <a:gd name="connsiteY2667" fmla="*/ 1336829 h 1341521"/>
              <a:gd name="connsiteX2668" fmla="*/ 1860022 w 1987075"/>
              <a:gd name="connsiteY2668" fmla="*/ 1335806 h 1341521"/>
              <a:gd name="connsiteX2669" fmla="*/ 1858217 w 1987075"/>
              <a:gd name="connsiteY2669" fmla="*/ 1334001 h 1341521"/>
              <a:gd name="connsiteX2670" fmla="*/ 1856413 w 1987075"/>
              <a:gd name="connsiteY2670" fmla="*/ 1333761 h 1341521"/>
              <a:gd name="connsiteX2671" fmla="*/ 1852983 w 1987075"/>
              <a:gd name="connsiteY2671" fmla="*/ 1331054 h 1341521"/>
              <a:gd name="connsiteX2672" fmla="*/ 1851299 w 1987075"/>
              <a:gd name="connsiteY2672" fmla="*/ 1327203 h 1341521"/>
              <a:gd name="connsiteX2673" fmla="*/ 1848652 w 1987075"/>
              <a:gd name="connsiteY2673" fmla="*/ 1324917 h 1341521"/>
              <a:gd name="connsiteX2674" fmla="*/ 1848472 w 1987075"/>
              <a:gd name="connsiteY2674" fmla="*/ 1324015 h 1341521"/>
              <a:gd name="connsiteX2675" fmla="*/ 1846426 w 1987075"/>
              <a:gd name="connsiteY2675" fmla="*/ 1324015 h 1341521"/>
              <a:gd name="connsiteX2676" fmla="*/ 1845825 w 1987075"/>
              <a:gd name="connsiteY2676" fmla="*/ 1323053 h 1341521"/>
              <a:gd name="connsiteX2677" fmla="*/ 1843779 w 1987075"/>
              <a:gd name="connsiteY2677" fmla="*/ 1322150 h 1341521"/>
              <a:gd name="connsiteX2678" fmla="*/ 1844261 w 1987075"/>
              <a:gd name="connsiteY2678" fmla="*/ 1321248 h 1341521"/>
              <a:gd name="connsiteX2679" fmla="*/ 1843358 w 1987075"/>
              <a:gd name="connsiteY2679" fmla="*/ 1319864 h 1341521"/>
              <a:gd name="connsiteX2680" fmla="*/ 1843960 w 1987075"/>
              <a:gd name="connsiteY2680" fmla="*/ 1318421 h 1341521"/>
              <a:gd name="connsiteX2681" fmla="*/ 1842757 w 1987075"/>
              <a:gd name="connsiteY2681" fmla="*/ 1317819 h 1341521"/>
              <a:gd name="connsiteX2682" fmla="*/ 1842937 w 1987075"/>
              <a:gd name="connsiteY2682" fmla="*/ 1316195 h 1341521"/>
              <a:gd name="connsiteX2683" fmla="*/ 1841433 w 1987075"/>
              <a:gd name="connsiteY2683" fmla="*/ 1315894 h 1341521"/>
              <a:gd name="connsiteX2684" fmla="*/ 1839749 w 1987075"/>
              <a:gd name="connsiteY2684" fmla="*/ 1314089 h 1341521"/>
              <a:gd name="connsiteX2685" fmla="*/ 1842095 w 1987075"/>
              <a:gd name="connsiteY2685" fmla="*/ 1314210 h 1341521"/>
              <a:gd name="connsiteX2686" fmla="*/ 1838786 w 1987075"/>
              <a:gd name="connsiteY2686" fmla="*/ 1311683 h 1341521"/>
              <a:gd name="connsiteX2687" fmla="*/ 1838666 w 1987075"/>
              <a:gd name="connsiteY2687" fmla="*/ 1310540 h 1341521"/>
              <a:gd name="connsiteX2688" fmla="*/ 1840050 w 1987075"/>
              <a:gd name="connsiteY2688" fmla="*/ 1309998 h 1341521"/>
              <a:gd name="connsiteX2689" fmla="*/ 1842155 w 1987075"/>
              <a:gd name="connsiteY2689" fmla="*/ 1310239 h 1341521"/>
              <a:gd name="connsiteX2690" fmla="*/ 1843719 w 1987075"/>
              <a:gd name="connsiteY2690" fmla="*/ 1309818 h 1341521"/>
              <a:gd name="connsiteX2691" fmla="*/ 1838907 w 1987075"/>
              <a:gd name="connsiteY2691" fmla="*/ 1308976 h 1341521"/>
              <a:gd name="connsiteX2692" fmla="*/ 1839929 w 1987075"/>
              <a:gd name="connsiteY2692" fmla="*/ 1307592 h 1341521"/>
              <a:gd name="connsiteX2693" fmla="*/ 1837703 w 1987075"/>
              <a:gd name="connsiteY2693" fmla="*/ 1305306 h 1341521"/>
              <a:gd name="connsiteX2694" fmla="*/ 1840711 w 1987075"/>
              <a:gd name="connsiteY2694" fmla="*/ 1306088 h 1341521"/>
              <a:gd name="connsiteX2695" fmla="*/ 1839448 w 1987075"/>
              <a:gd name="connsiteY2695" fmla="*/ 1304704 h 1341521"/>
              <a:gd name="connsiteX2696" fmla="*/ 1837764 w 1987075"/>
              <a:gd name="connsiteY2696" fmla="*/ 1304404 h 1341521"/>
              <a:gd name="connsiteX2697" fmla="*/ 1837944 w 1987075"/>
              <a:gd name="connsiteY2697" fmla="*/ 1299170 h 1341521"/>
              <a:gd name="connsiteX2698" fmla="*/ 1840110 w 1987075"/>
              <a:gd name="connsiteY2698" fmla="*/ 1298689 h 1341521"/>
              <a:gd name="connsiteX2699" fmla="*/ 1841914 w 1987075"/>
              <a:gd name="connsiteY2699" fmla="*/ 1296463 h 1341521"/>
              <a:gd name="connsiteX2700" fmla="*/ 1839628 w 1987075"/>
              <a:gd name="connsiteY2700" fmla="*/ 1297305 h 1341521"/>
              <a:gd name="connsiteX2701" fmla="*/ 1838064 w 1987075"/>
              <a:gd name="connsiteY2701" fmla="*/ 1296824 h 1341521"/>
              <a:gd name="connsiteX2702" fmla="*/ 1836921 w 1987075"/>
              <a:gd name="connsiteY2702" fmla="*/ 1297546 h 1341521"/>
              <a:gd name="connsiteX2703" fmla="*/ 1836380 w 1987075"/>
              <a:gd name="connsiteY2703" fmla="*/ 1301336 h 1341521"/>
              <a:gd name="connsiteX2704" fmla="*/ 1832650 w 1987075"/>
              <a:gd name="connsiteY2704" fmla="*/ 1303020 h 1341521"/>
              <a:gd name="connsiteX2705" fmla="*/ 1831688 w 1987075"/>
              <a:gd name="connsiteY2705" fmla="*/ 1301817 h 1341521"/>
              <a:gd name="connsiteX2706" fmla="*/ 1830184 w 1987075"/>
              <a:gd name="connsiteY2706" fmla="*/ 1301516 h 1341521"/>
              <a:gd name="connsiteX2707" fmla="*/ 1829101 w 1987075"/>
              <a:gd name="connsiteY2707" fmla="*/ 1303381 h 1341521"/>
              <a:gd name="connsiteX2708" fmla="*/ 1826935 w 1987075"/>
              <a:gd name="connsiteY2708" fmla="*/ 1302298 h 1341521"/>
              <a:gd name="connsiteX2709" fmla="*/ 1825852 w 1987075"/>
              <a:gd name="connsiteY2709" fmla="*/ 1299170 h 1341521"/>
              <a:gd name="connsiteX2710" fmla="*/ 1828078 w 1987075"/>
              <a:gd name="connsiteY2710" fmla="*/ 1298388 h 1341521"/>
              <a:gd name="connsiteX2711" fmla="*/ 1828499 w 1987075"/>
              <a:gd name="connsiteY2711" fmla="*/ 1296884 h 1341521"/>
              <a:gd name="connsiteX2712" fmla="*/ 1826454 w 1987075"/>
              <a:gd name="connsiteY2712" fmla="*/ 1297305 h 1341521"/>
              <a:gd name="connsiteX2713" fmla="*/ 1825672 w 1987075"/>
              <a:gd name="connsiteY2713" fmla="*/ 1294838 h 1341521"/>
              <a:gd name="connsiteX2714" fmla="*/ 1826634 w 1987075"/>
              <a:gd name="connsiteY2714" fmla="*/ 1294056 h 1341521"/>
              <a:gd name="connsiteX2715" fmla="*/ 1829041 w 1987075"/>
              <a:gd name="connsiteY2715" fmla="*/ 1294056 h 1341521"/>
              <a:gd name="connsiteX2716" fmla="*/ 1828319 w 1987075"/>
              <a:gd name="connsiteY2716" fmla="*/ 1293274 h 1341521"/>
              <a:gd name="connsiteX2717" fmla="*/ 1830304 w 1987075"/>
              <a:gd name="connsiteY2717" fmla="*/ 1292071 h 1341521"/>
              <a:gd name="connsiteX2718" fmla="*/ 1831567 w 1987075"/>
              <a:gd name="connsiteY2718" fmla="*/ 1292071 h 1341521"/>
              <a:gd name="connsiteX2719" fmla="*/ 1832831 w 1987075"/>
              <a:gd name="connsiteY2719" fmla="*/ 1293154 h 1341521"/>
              <a:gd name="connsiteX2720" fmla="*/ 1833432 w 1987075"/>
              <a:gd name="connsiteY2720" fmla="*/ 1296162 h 1341521"/>
              <a:gd name="connsiteX2721" fmla="*/ 1835117 w 1987075"/>
              <a:gd name="connsiteY2721" fmla="*/ 1295801 h 1341521"/>
              <a:gd name="connsiteX2722" fmla="*/ 1835959 w 1987075"/>
              <a:gd name="connsiteY2722" fmla="*/ 1296824 h 1341521"/>
              <a:gd name="connsiteX2723" fmla="*/ 1836200 w 1987075"/>
              <a:gd name="connsiteY2723" fmla="*/ 1294056 h 1341521"/>
              <a:gd name="connsiteX2724" fmla="*/ 1834274 w 1987075"/>
              <a:gd name="connsiteY2724" fmla="*/ 1292854 h 1341521"/>
              <a:gd name="connsiteX2725" fmla="*/ 1833131 w 1987075"/>
              <a:gd name="connsiteY2725" fmla="*/ 1291049 h 1341521"/>
              <a:gd name="connsiteX2726" fmla="*/ 1834274 w 1987075"/>
              <a:gd name="connsiteY2726" fmla="*/ 1290628 h 1341521"/>
              <a:gd name="connsiteX2727" fmla="*/ 1835778 w 1987075"/>
              <a:gd name="connsiteY2727" fmla="*/ 1288281 h 1341521"/>
              <a:gd name="connsiteX2728" fmla="*/ 1837523 w 1987075"/>
              <a:gd name="connsiteY2728" fmla="*/ 1288101 h 1341521"/>
              <a:gd name="connsiteX2729" fmla="*/ 1839147 w 1987075"/>
              <a:gd name="connsiteY2729" fmla="*/ 1289545 h 1341521"/>
              <a:gd name="connsiteX2730" fmla="*/ 1839147 w 1987075"/>
              <a:gd name="connsiteY2730" fmla="*/ 1288342 h 1341521"/>
              <a:gd name="connsiteX2731" fmla="*/ 1840290 w 1987075"/>
              <a:gd name="connsiteY2731" fmla="*/ 1287981 h 1341521"/>
              <a:gd name="connsiteX2732" fmla="*/ 1838726 w 1987075"/>
              <a:gd name="connsiteY2732" fmla="*/ 1287078 h 1341521"/>
              <a:gd name="connsiteX2733" fmla="*/ 1840290 w 1987075"/>
              <a:gd name="connsiteY2733" fmla="*/ 1286296 h 1341521"/>
              <a:gd name="connsiteX2734" fmla="*/ 1840350 w 1987075"/>
              <a:gd name="connsiteY2734" fmla="*/ 1285274 h 1341521"/>
              <a:gd name="connsiteX2735" fmla="*/ 1841975 w 1987075"/>
              <a:gd name="connsiteY2735" fmla="*/ 1286296 h 1341521"/>
              <a:gd name="connsiteX2736" fmla="*/ 1842155 w 1987075"/>
              <a:gd name="connsiteY2736" fmla="*/ 1284251 h 1341521"/>
              <a:gd name="connsiteX2737" fmla="*/ 1840952 w 1987075"/>
              <a:gd name="connsiteY2737" fmla="*/ 1284070 h 1341521"/>
              <a:gd name="connsiteX2738" fmla="*/ 1838847 w 1987075"/>
              <a:gd name="connsiteY2738" fmla="*/ 1281845 h 1341521"/>
              <a:gd name="connsiteX2739" fmla="*/ 1838666 w 1987075"/>
              <a:gd name="connsiteY2739" fmla="*/ 1280762 h 1341521"/>
              <a:gd name="connsiteX2740" fmla="*/ 1836681 w 1987075"/>
              <a:gd name="connsiteY2740" fmla="*/ 1280160 h 1341521"/>
              <a:gd name="connsiteX2741" fmla="*/ 1836801 w 1987075"/>
              <a:gd name="connsiteY2741" fmla="*/ 1278416 h 1341521"/>
              <a:gd name="connsiteX2742" fmla="*/ 1838425 w 1987075"/>
              <a:gd name="connsiteY2742" fmla="*/ 1279318 h 1341521"/>
              <a:gd name="connsiteX2743" fmla="*/ 1838606 w 1987075"/>
              <a:gd name="connsiteY2743" fmla="*/ 1277513 h 1341521"/>
              <a:gd name="connsiteX2744" fmla="*/ 1837102 w 1987075"/>
              <a:gd name="connsiteY2744" fmla="*/ 1277393 h 1341521"/>
              <a:gd name="connsiteX2745" fmla="*/ 1837102 w 1987075"/>
              <a:gd name="connsiteY2745" fmla="*/ 1275829 h 1341521"/>
              <a:gd name="connsiteX2746" fmla="*/ 1835478 w 1987075"/>
              <a:gd name="connsiteY2746" fmla="*/ 1276310 h 1341521"/>
              <a:gd name="connsiteX2747" fmla="*/ 1835718 w 1987075"/>
              <a:gd name="connsiteY2747" fmla="*/ 1273843 h 1341521"/>
              <a:gd name="connsiteX2748" fmla="*/ 1836921 w 1987075"/>
              <a:gd name="connsiteY2748" fmla="*/ 1272640 h 1341521"/>
              <a:gd name="connsiteX2749" fmla="*/ 1834635 w 1987075"/>
              <a:gd name="connsiteY2749" fmla="*/ 1271918 h 1341521"/>
              <a:gd name="connsiteX2750" fmla="*/ 1834034 w 1987075"/>
              <a:gd name="connsiteY2750" fmla="*/ 1273001 h 1341521"/>
              <a:gd name="connsiteX2751" fmla="*/ 1832590 w 1987075"/>
              <a:gd name="connsiteY2751" fmla="*/ 1272881 h 1341521"/>
              <a:gd name="connsiteX2752" fmla="*/ 1829823 w 1987075"/>
              <a:gd name="connsiteY2752" fmla="*/ 1273723 h 1341521"/>
              <a:gd name="connsiteX2753" fmla="*/ 1829823 w 1987075"/>
              <a:gd name="connsiteY2753" fmla="*/ 1272761 h 1341521"/>
              <a:gd name="connsiteX2754" fmla="*/ 1823025 w 1987075"/>
              <a:gd name="connsiteY2754" fmla="*/ 1269151 h 1341521"/>
              <a:gd name="connsiteX2755" fmla="*/ 1823386 w 1987075"/>
              <a:gd name="connsiteY2755" fmla="*/ 1267647 h 1341521"/>
              <a:gd name="connsiteX2756" fmla="*/ 1824709 w 1987075"/>
              <a:gd name="connsiteY2756" fmla="*/ 1267046 h 1341521"/>
              <a:gd name="connsiteX2757" fmla="*/ 1823987 w 1987075"/>
              <a:gd name="connsiteY2757" fmla="*/ 1264519 h 1341521"/>
              <a:gd name="connsiteX2758" fmla="*/ 1822724 w 1987075"/>
              <a:gd name="connsiteY2758" fmla="*/ 1263857 h 1341521"/>
              <a:gd name="connsiteX2759" fmla="*/ 1824469 w 1987075"/>
              <a:gd name="connsiteY2759" fmla="*/ 1261391 h 1341521"/>
              <a:gd name="connsiteX2760" fmla="*/ 1825491 w 1987075"/>
              <a:gd name="connsiteY2760" fmla="*/ 1262233 h 1341521"/>
              <a:gd name="connsiteX2761" fmla="*/ 1826153 w 1987075"/>
              <a:gd name="connsiteY2761" fmla="*/ 1260187 h 1341521"/>
              <a:gd name="connsiteX2762" fmla="*/ 1824709 w 1987075"/>
              <a:gd name="connsiteY2762" fmla="*/ 1259526 h 1341521"/>
              <a:gd name="connsiteX2763" fmla="*/ 1822544 w 1987075"/>
              <a:gd name="connsiteY2763" fmla="*/ 1261330 h 1341521"/>
              <a:gd name="connsiteX2764" fmla="*/ 1819115 w 1987075"/>
              <a:gd name="connsiteY2764" fmla="*/ 1260128 h 1341521"/>
              <a:gd name="connsiteX2765" fmla="*/ 1818032 w 1987075"/>
              <a:gd name="connsiteY2765" fmla="*/ 1260248 h 1341521"/>
              <a:gd name="connsiteX2766" fmla="*/ 1819716 w 1987075"/>
              <a:gd name="connsiteY2766" fmla="*/ 1262414 h 1341521"/>
              <a:gd name="connsiteX2767" fmla="*/ 1819716 w 1987075"/>
              <a:gd name="connsiteY2767" fmla="*/ 1264519 h 1341521"/>
              <a:gd name="connsiteX2768" fmla="*/ 1818152 w 1987075"/>
              <a:gd name="connsiteY2768" fmla="*/ 1265722 h 1341521"/>
              <a:gd name="connsiteX2769" fmla="*/ 1815686 w 1987075"/>
              <a:gd name="connsiteY2769" fmla="*/ 1265120 h 1341521"/>
              <a:gd name="connsiteX2770" fmla="*/ 1812678 w 1987075"/>
              <a:gd name="connsiteY2770" fmla="*/ 1263617 h 1341521"/>
              <a:gd name="connsiteX2771" fmla="*/ 1809249 w 1987075"/>
              <a:gd name="connsiteY2771" fmla="*/ 1259646 h 1341521"/>
              <a:gd name="connsiteX2772" fmla="*/ 1811354 w 1987075"/>
              <a:gd name="connsiteY2772" fmla="*/ 1258323 h 1341521"/>
              <a:gd name="connsiteX2773" fmla="*/ 1810873 w 1987075"/>
              <a:gd name="connsiteY2773" fmla="*/ 1256338 h 1341521"/>
              <a:gd name="connsiteX2774" fmla="*/ 1812497 w 1987075"/>
              <a:gd name="connsiteY2774" fmla="*/ 1255616 h 1341521"/>
              <a:gd name="connsiteX2775" fmla="*/ 1814302 w 1987075"/>
              <a:gd name="connsiteY2775" fmla="*/ 1258022 h 1341521"/>
              <a:gd name="connsiteX2776" fmla="*/ 1813520 w 1987075"/>
              <a:gd name="connsiteY2776" fmla="*/ 1255796 h 1341521"/>
              <a:gd name="connsiteX2777" fmla="*/ 1814182 w 1987075"/>
              <a:gd name="connsiteY2777" fmla="*/ 1254593 h 1341521"/>
              <a:gd name="connsiteX2778" fmla="*/ 1818754 w 1987075"/>
              <a:gd name="connsiteY2778" fmla="*/ 1255977 h 1341521"/>
              <a:gd name="connsiteX2779" fmla="*/ 1819055 w 1987075"/>
              <a:gd name="connsiteY2779" fmla="*/ 1257781 h 1341521"/>
              <a:gd name="connsiteX2780" fmla="*/ 1820017 w 1987075"/>
              <a:gd name="connsiteY2780" fmla="*/ 1256398 h 1341521"/>
              <a:gd name="connsiteX2781" fmla="*/ 1820258 w 1987075"/>
              <a:gd name="connsiteY2781" fmla="*/ 1257721 h 1341521"/>
              <a:gd name="connsiteX2782" fmla="*/ 1823205 w 1987075"/>
              <a:gd name="connsiteY2782" fmla="*/ 1256879 h 1341521"/>
              <a:gd name="connsiteX2783" fmla="*/ 1824288 w 1987075"/>
              <a:gd name="connsiteY2783" fmla="*/ 1257601 h 1341521"/>
              <a:gd name="connsiteX2784" fmla="*/ 1823386 w 1987075"/>
              <a:gd name="connsiteY2784" fmla="*/ 1254593 h 1341521"/>
              <a:gd name="connsiteX2785" fmla="*/ 1824890 w 1987075"/>
              <a:gd name="connsiteY2785" fmla="*/ 1256097 h 1341521"/>
              <a:gd name="connsiteX2786" fmla="*/ 1826334 w 1987075"/>
              <a:gd name="connsiteY2786" fmla="*/ 1254894 h 1341521"/>
              <a:gd name="connsiteX2787" fmla="*/ 1824048 w 1987075"/>
              <a:gd name="connsiteY2787" fmla="*/ 1252668 h 1341521"/>
              <a:gd name="connsiteX2788" fmla="*/ 1825251 w 1987075"/>
              <a:gd name="connsiteY2788" fmla="*/ 1251465 h 1341521"/>
              <a:gd name="connsiteX2789" fmla="*/ 1824048 w 1987075"/>
              <a:gd name="connsiteY2789" fmla="*/ 1249480 h 1341521"/>
              <a:gd name="connsiteX2790" fmla="*/ 1821040 w 1987075"/>
              <a:gd name="connsiteY2790" fmla="*/ 1250081 h 1341521"/>
              <a:gd name="connsiteX2791" fmla="*/ 1821461 w 1987075"/>
              <a:gd name="connsiteY2791" fmla="*/ 1248818 h 1341521"/>
              <a:gd name="connsiteX2792" fmla="*/ 1819837 w 1987075"/>
              <a:gd name="connsiteY2792" fmla="*/ 1247494 h 1341521"/>
              <a:gd name="connsiteX2793" fmla="*/ 1820198 w 1987075"/>
              <a:gd name="connsiteY2793" fmla="*/ 1245569 h 1341521"/>
              <a:gd name="connsiteX2794" fmla="*/ 1819175 w 1987075"/>
              <a:gd name="connsiteY2794" fmla="*/ 1246411 h 1341521"/>
              <a:gd name="connsiteX2795" fmla="*/ 1816768 w 1987075"/>
              <a:gd name="connsiteY2795" fmla="*/ 1245990 h 1341521"/>
              <a:gd name="connsiteX2796" fmla="*/ 1816468 w 1987075"/>
              <a:gd name="connsiteY2796" fmla="*/ 1244426 h 1341521"/>
              <a:gd name="connsiteX2797" fmla="*/ 1817731 w 1987075"/>
              <a:gd name="connsiteY2797" fmla="*/ 1241539 h 1341521"/>
              <a:gd name="connsiteX2798" fmla="*/ 1816287 w 1987075"/>
              <a:gd name="connsiteY2798" fmla="*/ 1238952 h 1341521"/>
              <a:gd name="connsiteX2799" fmla="*/ 1814482 w 1987075"/>
              <a:gd name="connsiteY2799" fmla="*/ 1242982 h 1341521"/>
              <a:gd name="connsiteX2800" fmla="*/ 1812076 w 1987075"/>
              <a:gd name="connsiteY2800" fmla="*/ 1244547 h 1341521"/>
              <a:gd name="connsiteX2801" fmla="*/ 1811354 w 1987075"/>
              <a:gd name="connsiteY2801" fmla="*/ 1247494 h 1341521"/>
              <a:gd name="connsiteX2802" fmla="*/ 1810572 w 1987075"/>
              <a:gd name="connsiteY2802" fmla="*/ 1248457 h 1341521"/>
              <a:gd name="connsiteX2803" fmla="*/ 1808527 w 1987075"/>
              <a:gd name="connsiteY2803" fmla="*/ 1249058 h 1341521"/>
              <a:gd name="connsiteX2804" fmla="*/ 1807564 w 1987075"/>
              <a:gd name="connsiteY2804" fmla="*/ 1251164 h 1341521"/>
              <a:gd name="connsiteX2805" fmla="*/ 1806602 w 1987075"/>
              <a:gd name="connsiteY2805" fmla="*/ 1249119 h 1341521"/>
              <a:gd name="connsiteX2806" fmla="*/ 1805399 w 1987075"/>
              <a:gd name="connsiteY2806" fmla="*/ 1249841 h 1341521"/>
              <a:gd name="connsiteX2807" fmla="*/ 1804737 w 1987075"/>
              <a:gd name="connsiteY2807" fmla="*/ 1248758 h 1341521"/>
              <a:gd name="connsiteX2808" fmla="*/ 1803233 w 1987075"/>
              <a:gd name="connsiteY2808" fmla="*/ 1249480 h 1341521"/>
              <a:gd name="connsiteX2809" fmla="*/ 1802451 w 1987075"/>
              <a:gd name="connsiteY2809" fmla="*/ 1247976 h 1341521"/>
              <a:gd name="connsiteX2810" fmla="*/ 1802270 w 1987075"/>
              <a:gd name="connsiteY2810" fmla="*/ 1245810 h 1341521"/>
              <a:gd name="connsiteX2811" fmla="*/ 1899004 w 1987075"/>
              <a:gd name="connsiteY2811" fmla="*/ 1265782 h 1341521"/>
              <a:gd name="connsiteX2812" fmla="*/ 1901471 w 1987075"/>
              <a:gd name="connsiteY2812" fmla="*/ 1265181 h 1341521"/>
              <a:gd name="connsiteX2813" fmla="*/ 1901772 w 1987075"/>
              <a:gd name="connsiteY2813" fmla="*/ 1267407 h 1341521"/>
              <a:gd name="connsiteX2814" fmla="*/ 1898403 w 1987075"/>
              <a:gd name="connsiteY2814" fmla="*/ 1269813 h 1341521"/>
              <a:gd name="connsiteX2815" fmla="*/ 1898343 w 1987075"/>
              <a:gd name="connsiteY2815" fmla="*/ 1268309 h 1341521"/>
              <a:gd name="connsiteX2816" fmla="*/ 1897320 w 1987075"/>
              <a:gd name="connsiteY2816" fmla="*/ 1267346 h 1341521"/>
              <a:gd name="connsiteX2817" fmla="*/ 1899004 w 1987075"/>
              <a:gd name="connsiteY2817" fmla="*/ 1265782 h 1341521"/>
              <a:gd name="connsiteX2818" fmla="*/ 1809309 w 1987075"/>
              <a:gd name="connsiteY2818" fmla="*/ 1285033 h 1341521"/>
              <a:gd name="connsiteX2819" fmla="*/ 1809489 w 1987075"/>
              <a:gd name="connsiteY2819" fmla="*/ 1282506 h 1341521"/>
              <a:gd name="connsiteX2820" fmla="*/ 1811715 w 1987075"/>
              <a:gd name="connsiteY2820" fmla="*/ 1280401 h 1341521"/>
              <a:gd name="connsiteX2821" fmla="*/ 1809489 w 1987075"/>
              <a:gd name="connsiteY2821" fmla="*/ 1279799 h 1341521"/>
              <a:gd name="connsiteX2822" fmla="*/ 1810452 w 1987075"/>
              <a:gd name="connsiteY2822" fmla="*/ 1277393 h 1341521"/>
              <a:gd name="connsiteX2823" fmla="*/ 1810873 w 1987075"/>
              <a:gd name="connsiteY2823" fmla="*/ 1277994 h 1341521"/>
              <a:gd name="connsiteX2824" fmla="*/ 1813520 w 1987075"/>
              <a:gd name="connsiteY2824" fmla="*/ 1277272 h 1341521"/>
              <a:gd name="connsiteX2825" fmla="*/ 1815084 w 1987075"/>
              <a:gd name="connsiteY2825" fmla="*/ 1279198 h 1341521"/>
              <a:gd name="connsiteX2826" fmla="*/ 1815625 w 1987075"/>
              <a:gd name="connsiteY2826" fmla="*/ 1277212 h 1341521"/>
              <a:gd name="connsiteX2827" fmla="*/ 1817490 w 1987075"/>
              <a:gd name="connsiteY2827" fmla="*/ 1278476 h 1341521"/>
              <a:gd name="connsiteX2828" fmla="*/ 1817851 w 1987075"/>
              <a:gd name="connsiteY2828" fmla="*/ 1281123 h 1341521"/>
              <a:gd name="connsiteX2829" fmla="*/ 1815866 w 1987075"/>
              <a:gd name="connsiteY2829" fmla="*/ 1282446 h 1341521"/>
              <a:gd name="connsiteX2830" fmla="*/ 1815866 w 1987075"/>
              <a:gd name="connsiteY2830" fmla="*/ 1284852 h 1341521"/>
              <a:gd name="connsiteX2831" fmla="*/ 1814783 w 1987075"/>
              <a:gd name="connsiteY2831" fmla="*/ 1286778 h 1341521"/>
              <a:gd name="connsiteX2832" fmla="*/ 1812377 w 1987075"/>
              <a:gd name="connsiteY2832" fmla="*/ 1285695 h 1341521"/>
              <a:gd name="connsiteX2833" fmla="*/ 1811595 w 1987075"/>
              <a:gd name="connsiteY2833" fmla="*/ 1284732 h 1341521"/>
              <a:gd name="connsiteX2834" fmla="*/ 1809068 w 1987075"/>
              <a:gd name="connsiteY2834" fmla="*/ 1285815 h 1341521"/>
              <a:gd name="connsiteX2835" fmla="*/ 1808226 w 1987075"/>
              <a:gd name="connsiteY2835" fmla="*/ 1287499 h 1341521"/>
              <a:gd name="connsiteX2836" fmla="*/ 1807625 w 1987075"/>
              <a:gd name="connsiteY2836" fmla="*/ 1286537 h 1341521"/>
              <a:gd name="connsiteX2837" fmla="*/ 1809249 w 1987075"/>
              <a:gd name="connsiteY2837" fmla="*/ 1284973 h 1341521"/>
              <a:gd name="connsiteX2838" fmla="*/ 1824168 w 1987075"/>
              <a:gd name="connsiteY2838" fmla="*/ 1275648 h 1341521"/>
              <a:gd name="connsiteX2839" fmla="*/ 1825973 w 1987075"/>
              <a:gd name="connsiteY2839" fmla="*/ 1275047 h 1341521"/>
              <a:gd name="connsiteX2840" fmla="*/ 1826875 w 1987075"/>
              <a:gd name="connsiteY2840" fmla="*/ 1274084 h 1341521"/>
              <a:gd name="connsiteX2841" fmla="*/ 1829041 w 1987075"/>
              <a:gd name="connsiteY2841" fmla="*/ 1274866 h 1341521"/>
              <a:gd name="connsiteX2842" fmla="*/ 1829702 w 1987075"/>
              <a:gd name="connsiteY2842" fmla="*/ 1274265 h 1341521"/>
              <a:gd name="connsiteX2843" fmla="*/ 1830906 w 1987075"/>
              <a:gd name="connsiteY2843" fmla="*/ 1275648 h 1341521"/>
              <a:gd name="connsiteX2844" fmla="*/ 1831567 w 1987075"/>
              <a:gd name="connsiteY2844" fmla="*/ 1277453 h 1341521"/>
              <a:gd name="connsiteX2845" fmla="*/ 1831567 w 1987075"/>
              <a:gd name="connsiteY2845" fmla="*/ 1279378 h 1341521"/>
              <a:gd name="connsiteX2846" fmla="*/ 1830545 w 1987075"/>
              <a:gd name="connsiteY2846" fmla="*/ 1281664 h 1341521"/>
              <a:gd name="connsiteX2847" fmla="*/ 1829221 w 1987075"/>
              <a:gd name="connsiteY2847" fmla="*/ 1282326 h 1341521"/>
              <a:gd name="connsiteX2848" fmla="*/ 1828920 w 1987075"/>
              <a:gd name="connsiteY2848" fmla="*/ 1283890 h 1341521"/>
              <a:gd name="connsiteX2849" fmla="*/ 1827296 w 1987075"/>
              <a:gd name="connsiteY2849" fmla="*/ 1282326 h 1341521"/>
              <a:gd name="connsiteX2850" fmla="*/ 1826334 w 1987075"/>
              <a:gd name="connsiteY2850" fmla="*/ 1282566 h 1341521"/>
              <a:gd name="connsiteX2851" fmla="*/ 1825491 w 1987075"/>
              <a:gd name="connsiteY2851" fmla="*/ 1279919 h 1341521"/>
              <a:gd name="connsiteX2852" fmla="*/ 1823627 w 1987075"/>
              <a:gd name="connsiteY2852" fmla="*/ 1277934 h 1341521"/>
              <a:gd name="connsiteX2853" fmla="*/ 1824048 w 1987075"/>
              <a:gd name="connsiteY2853" fmla="*/ 1275588 h 1341521"/>
              <a:gd name="connsiteX2854" fmla="*/ 1811415 w 1987075"/>
              <a:gd name="connsiteY2854" fmla="*/ 1275648 h 1341521"/>
              <a:gd name="connsiteX2855" fmla="*/ 1810151 w 1987075"/>
              <a:gd name="connsiteY2855" fmla="*/ 1274926 h 1341521"/>
              <a:gd name="connsiteX2856" fmla="*/ 1811114 w 1987075"/>
              <a:gd name="connsiteY2856" fmla="*/ 1273783 h 1341521"/>
              <a:gd name="connsiteX2857" fmla="*/ 1811415 w 1987075"/>
              <a:gd name="connsiteY2857" fmla="*/ 1275648 h 1341521"/>
              <a:gd name="connsiteX2858" fmla="*/ 1815084 w 1987075"/>
              <a:gd name="connsiteY2858" fmla="*/ 1267828 h 1341521"/>
              <a:gd name="connsiteX2859" fmla="*/ 1814482 w 1987075"/>
              <a:gd name="connsiteY2859" fmla="*/ 1267828 h 1341521"/>
              <a:gd name="connsiteX2860" fmla="*/ 1814362 w 1987075"/>
              <a:gd name="connsiteY2860" fmla="*/ 1265542 h 1341521"/>
              <a:gd name="connsiteX2861" fmla="*/ 1815565 w 1987075"/>
              <a:gd name="connsiteY2861" fmla="*/ 1266805 h 1341521"/>
              <a:gd name="connsiteX2862" fmla="*/ 1817851 w 1987075"/>
              <a:gd name="connsiteY2862" fmla="*/ 1267767 h 1341521"/>
              <a:gd name="connsiteX2863" fmla="*/ 1817671 w 1987075"/>
              <a:gd name="connsiteY2863" fmla="*/ 1269993 h 1341521"/>
              <a:gd name="connsiteX2864" fmla="*/ 1815265 w 1987075"/>
              <a:gd name="connsiteY2864" fmla="*/ 1275047 h 1341521"/>
              <a:gd name="connsiteX2865" fmla="*/ 1812978 w 1987075"/>
              <a:gd name="connsiteY2865" fmla="*/ 1272279 h 1341521"/>
              <a:gd name="connsiteX2866" fmla="*/ 1814663 w 1987075"/>
              <a:gd name="connsiteY2866" fmla="*/ 1272881 h 1341521"/>
              <a:gd name="connsiteX2867" fmla="*/ 1816107 w 1987075"/>
              <a:gd name="connsiteY2867" fmla="*/ 1271377 h 1341521"/>
              <a:gd name="connsiteX2868" fmla="*/ 1814422 w 1987075"/>
              <a:gd name="connsiteY2868" fmla="*/ 1270174 h 1341521"/>
              <a:gd name="connsiteX2869" fmla="*/ 1815084 w 1987075"/>
              <a:gd name="connsiteY2869" fmla="*/ 1267767 h 1341521"/>
              <a:gd name="connsiteX2870" fmla="*/ 1901230 w 1987075"/>
              <a:gd name="connsiteY2870" fmla="*/ 1235282 h 1341521"/>
              <a:gd name="connsiteX2871" fmla="*/ 1902493 w 1987075"/>
              <a:gd name="connsiteY2871" fmla="*/ 1235884 h 1341521"/>
              <a:gd name="connsiteX2872" fmla="*/ 1904358 w 1987075"/>
              <a:gd name="connsiteY2872" fmla="*/ 1237809 h 1341521"/>
              <a:gd name="connsiteX2873" fmla="*/ 1904780 w 1987075"/>
              <a:gd name="connsiteY2873" fmla="*/ 1239553 h 1341521"/>
              <a:gd name="connsiteX2874" fmla="*/ 1899907 w 1987075"/>
              <a:gd name="connsiteY2874" fmla="*/ 1239614 h 1341521"/>
              <a:gd name="connsiteX2875" fmla="*/ 1899606 w 1987075"/>
              <a:gd name="connsiteY2875" fmla="*/ 1237328 h 1341521"/>
              <a:gd name="connsiteX2876" fmla="*/ 1901170 w 1987075"/>
              <a:gd name="connsiteY2876" fmla="*/ 1235282 h 1341521"/>
              <a:gd name="connsiteX2877" fmla="*/ 1811655 w 1987075"/>
              <a:gd name="connsiteY2877" fmla="*/ 1269693 h 1341521"/>
              <a:gd name="connsiteX2878" fmla="*/ 1810031 w 1987075"/>
              <a:gd name="connsiteY2878" fmla="*/ 1269512 h 1341521"/>
              <a:gd name="connsiteX2879" fmla="*/ 1810151 w 1987075"/>
              <a:gd name="connsiteY2879" fmla="*/ 1268309 h 1341521"/>
              <a:gd name="connsiteX2880" fmla="*/ 1812557 w 1987075"/>
              <a:gd name="connsiteY2880" fmla="*/ 1267707 h 1341521"/>
              <a:gd name="connsiteX2881" fmla="*/ 1811715 w 1987075"/>
              <a:gd name="connsiteY2881" fmla="*/ 1269693 h 1341521"/>
              <a:gd name="connsiteX2882" fmla="*/ 1809730 w 1987075"/>
              <a:gd name="connsiteY2882" fmla="*/ 1252788 h 1341521"/>
              <a:gd name="connsiteX2883" fmla="*/ 1809670 w 1987075"/>
              <a:gd name="connsiteY2883" fmla="*/ 1254172 h 1341521"/>
              <a:gd name="connsiteX2884" fmla="*/ 1807925 w 1987075"/>
              <a:gd name="connsiteY2884" fmla="*/ 1252066 h 1341521"/>
              <a:gd name="connsiteX2885" fmla="*/ 1808407 w 1987075"/>
              <a:gd name="connsiteY2885" fmla="*/ 1250984 h 1341521"/>
              <a:gd name="connsiteX2886" fmla="*/ 1809670 w 1987075"/>
              <a:gd name="connsiteY2886" fmla="*/ 1252788 h 1341521"/>
              <a:gd name="connsiteX2887" fmla="*/ 1780974 w 1987075"/>
              <a:gd name="connsiteY2887" fmla="*/ 1252487 h 1341521"/>
              <a:gd name="connsiteX2888" fmla="*/ 1781877 w 1987075"/>
              <a:gd name="connsiteY2888" fmla="*/ 1251525 h 1341521"/>
              <a:gd name="connsiteX2889" fmla="*/ 1782478 w 1987075"/>
              <a:gd name="connsiteY2889" fmla="*/ 1254352 h 1341521"/>
              <a:gd name="connsiteX2890" fmla="*/ 1783862 w 1987075"/>
              <a:gd name="connsiteY2890" fmla="*/ 1254413 h 1341521"/>
              <a:gd name="connsiteX2891" fmla="*/ 1783862 w 1987075"/>
              <a:gd name="connsiteY2891" fmla="*/ 1253209 h 1341521"/>
              <a:gd name="connsiteX2892" fmla="*/ 1785186 w 1987075"/>
              <a:gd name="connsiteY2892" fmla="*/ 1253450 h 1341521"/>
              <a:gd name="connsiteX2893" fmla="*/ 1786028 w 1987075"/>
              <a:gd name="connsiteY2893" fmla="*/ 1251826 h 1341521"/>
              <a:gd name="connsiteX2894" fmla="*/ 1788735 w 1987075"/>
              <a:gd name="connsiteY2894" fmla="*/ 1251585 h 1341521"/>
              <a:gd name="connsiteX2895" fmla="*/ 1788434 w 1987075"/>
              <a:gd name="connsiteY2895" fmla="*/ 1253149 h 1341521"/>
              <a:gd name="connsiteX2896" fmla="*/ 1786810 w 1987075"/>
              <a:gd name="connsiteY2896" fmla="*/ 1254052 h 1341521"/>
              <a:gd name="connsiteX2897" fmla="*/ 1784403 w 1987075"/>
              <a:gd name="connsiteY2897" fmla="*/ 1256338 h 1341521"/>
              <a:gd name="connsiteX2898" fmla="*/ 1784103 w 1987075"/>
              <a:gd name="connsiteY2898" fmla="*/ 1257360 h 1341521"/>
              <a:gd name="connsiteX2899" fmla="*/ 1782539 w 1987075"/>
              <a:gd name="connsiteY2899" fmla="*/ 1258503 h 1341521"/>
              <a:gd name="connsiteX2900" fmla="*/ 1782779 w 1987075"/>
              <a:gd name="connsiteY2900" fmla="*/ 1259526 h 1341521"/>
              <a:gd name="connsiteX2901" fmla="*/ 1780854 w 1987075"/>
              <a:gd name="connsiteY2901" fmla="*/ 1259947 h 1341521"/>
              <a:gd name="connsiteX2902" fmla="*/ 1779110 w 1987075"/>
              <a:gd name="connsiteY2902" fmla="*/ 1258142 h 1341521"/>
              <a:gd name="connsiteX2903" fmla="*/ 1780193 w 1987075"/>
              <a:gd name="connsiteY2903" fmla="*/ 1255917 h 1341521"/>
              <a:gd name="connsiteX2904" fmla="*/ 1777606 w 1987075"/>
              <a:gd name="connsiteY2904" fmla="*/ 1254112 h 1341521"/>
              <a:gd name="connsiteX2905" fmla="*/ 1778749 w 1987075"/>
              <a:gd name="connsiteY2905" fmla="*/ 1252066 h 1341521"/>
              <a:gd name="connsiteX2906" fmla="*/ 1780974 w 1987075"/>
              <a:gd name="connsiteY2906" fmla="*/ 1252487 h 1341521"/>
              <a:gd name="connsiteX2907" fmla="*/ 1817972 w 1987075"/>
              <a:gd name="connsiteY2907" fmla="*/ 1250502 h 1341521"/>
              <a:gd name="connsiteX2908" fmla="*/ 1816468 w 1987075"/>
              <a:gd name="connsiteY2908" fmla="*/ 1251044 h 1341521"/>
              <a:gd name="connsiteX2909" fmla="*/ 1817069 w 1987075"/>
              <a:gd name="connsiteY2909" fmla="*/ 1249780 h 1341521"/>
              <a:gd name="connsiteX2910" fmla="*/ 1817972 w 1987075"/>
              <a:gd name="connsiteY2910" fmla="*/ 1250502 h 1341521"/>
              <a:gd name="connsiteX2911" fmla="*/ 1798541 w 1987075"/>
              <a:gd name="connsiteY2911" fmla="*/ 1249119 h 1341521"/>
              <a:gd name="connsiteX2912" fmla="*/ 1800586 w 1987075"/>
              <a:gd name="connsiteY2912" fmla="*/ 1248938 h 1341521"/>
              <a:gd name="connsiteX2913" fmla="*/ 1801789 w 1987075"/>
              <a:gd name="connsiteY2913" fmla="*/ 1253991 h 1341521"/>
              <a:gd name="connsiteX2914" fmla="*/ 1800827 w 1987075"/>
              <a:gd name="connsiteY2914" fmla="*/ 1255917 h 1341521"/>
              <a:gd name="connsiteX2915" fmla="*/ 1799563 w 1987075"/>
              <a:gd name="connsiteY2915" fmla="*/ 1255856 h 1341521"/>
              <a:gd name="connsiteX2916" fmla="*/ 1797939 w 1987075"/>
              <a:gd name="connsiteY2916" fmla="*/ 1254413 h 1341521"/>
              <a:gd name="connsiteX2917" fmla="*/ 1796736 w 1987075"/>
              <a:gd name="connsiteY2917" fmla="*/ 1250623 h 1341521"/>
              <a:gd name="connsiteX2918" fmla="*/ 1798541 w 1987075"/>
              <a:gd name="connsiteY2918" fmla="*/ 1249058 h 1341521"/>
              <a:gd name="connsiteX2919" fmla="*/ 1881318 w 1987075"/>
              <a:gd name="connsiteY2919" fmla="*/ 1223792 h 1341521"/>
              <a:gd name="connsiteX2920" fmla="*/ 1882521 w 1987075"/>
              <a:gd name="connsiteY2920" fmla="*/ 1224995 h 1341521"/>
              <a:gd name="connsiteX2921" fmla="*/ 1884627 w 1987075"/>
              <a:gd name="connsiteY2921" fmla="*/ 1229748 h 1341521"/>
              <a:gd name="connsiteX2922" fmla="*/ 1883844 w 1987075"/>
              <a:gd name="connsiteY2922" fmla="*/ 1232455 h 1341521"/>
              <a:gd name="connsiteX2923" fmla="*/ 1882040 w 1987075"/>
              <a:gd name="connsiteY2923" fmla="*/ 1232635 h 1341521"/>
              <a:gd name="connsiteX2924" fmla="*/ 1882040 w 1987075"/>
              <a:gd name="connsiteY2924" fmla="*/ 1230530 h 1341521"/>
              <a:gd name="connsiteX2925" fmla="*/ 1880716 w 1987075"/>
              <a:gd name="connsiteY2925" fmla="*/ 1229928 h 1341521"/>
              <a:gd name="connsiteX2926" fmla="*/ 1880355 w 1987075"/>
              <a:gd name="connsiteY2926" fmla="*/ 1228003 h 1341521"/>
              <a:gd name="connsiteX2927" fmla="*/ 1881318 w 1987075"/>
              <a:gd name="connsiteY2927" fmla="*/ 1223792 h 1341521"/>
              <a:gd name="connsiteX2928" fmla="*/ 1878731 w 1987075"/>
              <a:gd name="connsiteY2928" fmla="*/ 1228003 h 1341521"/>
              <a:gd name="connsiteX2929" fmla="*/ 1879393 w 1987075"/>
              <a:gd name="connsiteY2929" fmla="*/ 1229808 h 1341521"/>
              <a:gd name="connsiteX2930" fmla="*/ 1878430 w 1987075"/>
              <a:gd name="connsiteY2930" fmla="*/ 1229447 h 1341521"/>
              <a:gd name="connsiteX2931" fmla="*/ 1878731 w 1987075"/>
              <a:gd name="connsiteY2931" fmla="*/ 1228003 h 1341521"/>
              <a:gd name="connsiteX2932" fmla="*/ 1723524 w 1987075"/>
              <a:gd name="connsiteY2932" fmla="*/ 1169470 h 1341521"/>
              <a:gd name="connsiteX2933" fmla="*/ 1722080 w 1987075"/>
              <a:gd name="connsiteY2933" fmla="*/ 1170673 h 1341521"/>
              <a:gd name="connsiteX2934" fmla="*/ 1722260 w 1987075"/>
              <a:gd name="connsiteY2934" fmla="*/ 1169590 h 1341521"/>
              <a:gd name="connsiteX2935" fmla="*/ 1723464 w 1987075"/>
              <a:gd name="connsiteY2935" fmla="*/ 1169409 h 1341521"/>
              <a:gd name="connsiteX2936" fmla="*/ 1799984 w 1987075"/>
              <a:gd name="connsiteY2936" fmla="*/ 1142639 h 1341521"/>
              <a:gd name="connsiteX2937" fmla="*/ 1801127 w 1987075"/>
              <a:gd name="connsiteY2937" fmla="*/ 1145406 h 1341521"/>
              <a:gd name="connsiteX2938" fmla="*/ 1799563 w 1987075"/>
              <a:gd name="connsiteY2938" fmla="*/ 1143301 h 1341521"/>
              <a:gd name="connsiteX2939" fmla="*/ 1799984 w 1987075"/>
              <a:gd name="connsiteY2939" fmla="*/ 1142639 h 1341521"/>
              <a:gd name="connsiteX2940" fmla="*/ 1786208 w 1987075"/>
              <a:gd name="connsiteY2940" fmla="*/ 1139150 h 1341521"/>
              <a:gd name="connsiteX2941" fmla="*/ 1788133 w 1987075"/>
              <a:gd name="connsiteY2941" fmla="*/ 1140113 h 1341521"/>
              <a:gd name="connsiteX2942" fmla="*/ 1784764 w 1987075"/>
              <a:gd name="connsiteY2942" fmla="*/ 1143120 h 1341521"/>
              <a:gd name="connsiteX2943" fmla="*/ 1785125 w 1987075"/>
              <a:gd name="connsiteY2943" fmla="*/ 1139631 h 1341521"/>
              <a:gd name="connsiteX2944" fmla="*/ 1786208 w 1987075"/>
              <a:gd name="connsiteY2944" fmla="*/ 1139150 h 1341521"/>
              <a:gd name="connsiteX2945" fmla="*/ 1725930 w 1987075"/>
              <a:gd name="connsiteY2945" fmla="*/ 1058057 h 1341521"/>
              <a:gd name="connsiteX2946" fmla="*/ 1727795 w 1987075"/>
              <a:gd name="connsiteY2946" fmla="*/ 1059922 h 1341521"/>
              <a:gd name="connsiteX2947" fmla="*/ 1729961 w 1987075"/>
              <a:gd name="connsiteY2947" fmla="*/ 1064915 h 1341521"/>
              <a:gd name="connsiteX2948" fmla="*/ 1730502 w 1987075"/>
              <a:gd name="connsiteY2948" fmla="*/ 1064735 h 1341521"/>
              <a:gd name="connsiteX2949" fmla="*/ 1729780 w 1987075"/>
              <a:gd name="connsiteY2949" fmla="*/ 1061787 h 1341521"/>
              <a:gd name="connsiteX2950" fmla="*/ 1733390 w 1987075"/>
              <a:gd name="connsiteY2950" fmla="*/ 1064374 h 1341521"/>
              <a:gd name="connsiteX2951" fmla="*/ 1733690 w 1987075"/>
              <a:gd name="connsiteY2951" fmla="*/ 1066178 h 1341521"/>
              <a:gd name="connsiteX2952" fmla="*/ 1735676 w 1987075"/>
              <a:gd name="connsiteY2952" fmla="*/ 1067682 h 1341521"/>
              <a:gd name="connsiteX2953" fmla="*/ 1736999 w 1987075"/>
              <a:gd name="connsiteY2953" fmla="*/ 1070389 h 1341521"/>
              <a:gd name="connsiteX2954" fmla="*/ 1738323 w 1987075"/>
              <a:gd name="connsiteY2954" fmla="*/ 1071292 h 1341521"/>
              <a:gd name="connsiteX2955" fmla="*/ 1738503 w 1987075"/>
              <a:gd name="connsiteY2955" fmla="*/ 1073698 h 1341521"/>
              <a:gd name="connsiteX2956" fmla="*/ 1739586 w 1987075"/>
              <a:gd name="connsiteY2956" fmla="*/ 1076646 h 1341521"/>
              <a:gd name="connsiteX2957" fmla="*/ 1742113 w 1987075"/>
              <a:gd name="connsiteY2957" fmla="*/ 1076165 h 1341521"/>
              <a:gd name="connsiteX2958" fmla="*/ 1745000 w 1987075"/>
              <a:gd name="connsiteY2958" fmla="*/ 1074420 h 1341521"/>
              <a:gd name="connsiteX2959" fmla="*/ 1745120 w 1987075"/>
              <a:gd name="connsiteY2959" fmla="*/ 1073157 h 1341521"/>
              <a:gd name="connsiteX2960" fmla="*/ 1747828 w 1987075"/>
              <a:gd name="connsiteY2960" fmla="*/ 1074661 h 1341521"/>
              <a:gd name="connsiteX2961" fmla="*/ 1751377 w 1987075"/>
              <a:gd name="connsiteY2961" fmla="*/ 1074480 h 1341521"/>
              <a:gd name="connsiteX2962" fmla="*/ 1753542 w 1987075"/>
              <a:gd name="connsiteY2962" fmla="*/ 1075683 h 1341521"/>
              <a:gd name="connsiteX2963" fmla="*/ 1755227 w 1987075"/>
              <a:gd name="connsiteY2963" fmla="*/ 1076165 h 1341521"/>
              <a:gd name="connsiteX2964" fmla="*/ 1757814 w 1987075"/>
              <a:gd name="connsiteY2964" fmla="*/ 1075322 h 1341521"/>
              <a:gd name="connsiteX2965" fmla="*/ 1760641 w 1987075"/>
              <a:gd name="connsiteY2965" fmla="*/ 1073518 h 1341521"/>
              <a:gd name="connsiteX2966" fmla="*/ 1761844 w 1987075"/>
              <a:gd name="connsiteY2966" fmla="*/ 1073939 h 1341521"/>
              <a:gd name="connsiteX2967" fmla="*/ 1762687 w 1987075"/>
              <a:gd name="connsiteY2967" fmla="*/ 1076405 h 1341521"/>
              <a:gd name="connsiteX2968" fmla="*/ 1760521 w 1987075"/>
              <a:gd name="connsiteY2968" fmla="*/ 1077067 h 1341521"/>
              <a:gd name="connsiteX2969" fmla="*/ 1762386 w 1987075"/>
              <a:gd name="connsiteY2969" fmla="*/ 1079173 h 1341521"/>
              <a:gd name="connsiteX2970" fmla="*/ 1762145 w 1987075"/>
              <a:gd name="connsiteY2970" fmla="*/ 1080075 h 1341521"/>
              <a:gd name="connsiteX2971" fmla="*/ 1766537 w 1987075"/>
              <a:gd name="connsiteY2971" fmla="*/ 1084647 h 1341521"/>
              <a:gd name="connsiteX2972" fmla="*/ 1767619 w 1987075"/>
              <a:gd name="connsiteY2972" fmla="*/ 1088016 h 1341521"/>
              <a:gd name="connsiteX2973" fmla="*/ 1772492 w 1987075"/>
              <a:gd name="connsiteY2973" fmla="*/ 1092527 h 1341521"/>
              <a:gd name="connsiteX2974" fmla="*/ 1772131 w 1987075"/>
              <a:gd name="connsiteY2974" fmla="*/ 1094092 h 1341521"/>
              <a:gd name="connsiteX2975" fmla="*/ 1777666 w 1987075"/>
              <a:gd name="connsiteY2975" fmla="*/ 1100408 h 1341521"/>
              <a:gd name="connsiteX2976" fmla="*/ 1778027 w 1987075"/>
              <a:gd name="connsiteY2976" fmla="*/ 1103536 h 1341521"/>
              <a:gd name="connsiteX2977" fmla="*/ 1779531 w 1987075"/>
              <a:gd name="connsiteY2977" fmla="*/ 1106063 h 1341521"/>
              <a:gd name="connsiteX2978" fmla="*/ 1778929 w 1987075"/>
              <a:gd name="connsiteY2978" fmla="*/ 1107627 h 1341521"/>
              <a:gd name="connsiteX2979" fmla="*/ 1779350 w 1987075"/>
              <a:gd name="connsiteY2979" fmla="*/ 1110154 h 1341521"/>
              <a:gd name="connsiteX2980" fmla="*/ 1780253 w 1987075"/>
              <a:gd name="connsiteY2980" fmla="*/ 1111357 h 1341521"/>
              <a:gd name="connsiteX2981" fmla="*/ 1783501 w 1987075"/>
              <a:gd name="connsiteY2981" fmla="*/ 1114064 h 1341521"/>
              <a:gd name="connsiteX2982" fmla="*/ 1784584 w 1987075"/>
              <a:gd name="connsiteY2982" fmla="*/ 1117553 h 1341521"/>
              <a:gd name="connsiteX2983" fmla="*/ 1784223 w 1987075"/>
              <a:gd name="connsiteY2983" fmla="*/ 1118636 h 1341521"/>
              <a:gd name="connsiteX2984" fmla="*/ 1782900 w 1987075"/>
              <a:gd name="connsiteY2984" fmla="*/ 1118335 h 1341521"/>
              <a:gd name="connsiteX2985" fmla="*/ 1781697 w 1987075"/>
              <a:gd name="connsiteY2985" fmla="*/ 1114967 h 1341521"/>
              <a:gd name="connsiteX2986" fmla="*/ 1777606 w 1987075"/>
              <a:gd name="connsiteY2986" fmla="*/ 1110936 h 1341521"/>
              <a:gd name="connsiteX2987" fmla="*/ 1775981 w 1987075"/>
              <a:gd name="connsiteY2987" fmla="*/ 1110334 h 1341521"/>
              <a:gd name="connsiteX2988" fmla="*/ 1775199 w 1987075"/>
              <a:gd name="connsiteY2988" fmla="*/ 1108109 h 1341521"/>
              <a:gd name="connsiteX2989" fmla="*/ 1774417 w 1987075"/>
              <a:gd name="connsiteY2989" fmla="*/ 1107928 h 1341521"/>
              <a:gd name="connsiteX2990" fmla="*/ 1773936 w 1987075"/>
              <a:gd name="connsiteY2990" fmla="*/ 1105281 h 1341521"/>
              <a:gd name="connsiteX2991" fmla="*/ 1772853 w 1987075"/>
              <a:gd name="connsiteY2991" fmla="*/ 1104258 h 1341521"/>
              <a:gd name="connsiteX2992" fmla="*/ 1772853 w 1987075"/>
              <a:gd name="connsiteY2992" fmla="*/ 1102333 h 1341521"/>
              <a:gd name="connsiteX2993" fmla="*/ 1771409 w 1987075"/>
              <a:gd name="connsiteY2993" fmla="*/ 1100228 h 1341521"/>
              <a:gd name="connsiteX2994" fmla="*/ 1768401 w 1987075"/>
              <a:gd name="connsiteY2994" fmla="*/ 1098062 h 1341521"/>
              <a:gd name="connsiteX2995" fmla="*/ 1767198 w 1987075"/>
              <a:gd name="connsiteY2995" fmla="*/ 1095596 h 1341521"/>
              <a:gd name="connsiteX2996" fmla="*/ 1766176 w 1987075"/>
              <a:gd name="connsiteY2996" fmla="*/ 1095776 h 1341521"/>
              <a:gd name="connsiteX2997" fmla="*/ 1764611 w 1987075"/>
              <a:gd name="connsiteY2997" fmla="*/ 1092167 h 1341521"/>
              <a:gd name="connsiteX2998" fmla="*/ 1765273 w 1987075"/>
              <a:gd name="connsiteY2998" fmla="*/ 1091264 h 1341521"/>
              <a:gd name="connsiteX2999" fmla="*/ 1764792 w 1987075"/>
              <a:gd name="connsiteY2999" fmla="*/ 1089941 h 1341521"/>
              <a:gd name="connsiteX3000" fmla="*/ 1761303 w 1987075"/>
              <a:gd name="connsiteY3000" fmla="*/ 1085730 h 1341521"/>
              <a:gd name="connsiteX3001" fmla="*/ 1757212 w 1987075"/>
              <a:gd name="connsiteY3001" fmla="*/ 1084767 h 1341521"/>
              <a:gd name="connsiteX3002" fmla="*/ 1760942 w 1987075"/>
              <a:gd name="connsiteY3002" fmla="*/ 1088076 h 1341521"/>
              <a:gd name="connsiteX3003" fmla="*/ 1761303 w 1987075"/>
              <a:gd name="connsiteY3003" fmla="*/ 1089640 h 1341521"/>
              <a:gd name="connsiteX3004" fmla="*/ 1756851 w 1987075"/>
              <a:gd name="connsiteY3004" fmla="*/ 1087474 h 1341521"/>
              <a:gd name="connsiteX3005" fmla="*/ 1759979 w 1987075"/>
              <a:gd name="connsiteY3005" fmla="*/ 1093791 h 1341521"/>
              <a:gd name="connsiteX3006" fmla="*/ 1760280 w 1987075"/>
              <a:gd name="connsiteY3006" fmla="*/ 1095836 h 1341521"/>
              <a:gd name="connsiteX3007" fmla="*/ 1759438 w 1987075"/>
              <a:gd name="connsiteY3007" fmla="*/ 1098724 h 1341521"/>
              <a:gd name="connsiteX3008" fmla="*/ 1759859 w 1987075"/>
              <a:gd name="connsiteY3008" fmla="*/ 1100769 h 1341521"/>
              <a:gd name="connsiteX3009" fmla="*/ 1760521 w 1987075"/>
              <a:gd name="connsiteY3009" fmla="*/ 1100769 h 1341521"/>
              <a:gd name="connsiteX3010" fmla="*/ 1760521 w 1987075"/>
              <a:gd name="connsiteY3010" fmla="*/ 1098724 h 1341521"/>
              <a:gd name="connsiteX3011" fmla="*/ 1761784 w 1987075"/>
              <a:gd name="connsiteY3011" fmla="*/ 1096979 h 1341521"/>
              <a:gd name="connsiteX3012" fmla="*/ 1766657 w 1987075"/>
              <a:gd name="connsiteY3012" fmla="*/ 1103717 h 1341521"/>
              <a:gd name="connsiteX3013" fmla="*/ 1767078 w 1987075"/>
              <a:gd name="connsiteY3013" fmla="*/ 1104740 h 1341521"/>
              <a:gd name="connsiteX3014" fmla="*/ 1769785 w 1987075"/>
              <a:gd name="connsiteY3014" fmla="*/ 1108469 h 1341521"/>
              <a:gd name="connsiteX3015" fmla="*/ 1771891 w 1987075"/>
              <a:gd name="connsiteY3015" fmla="*/ 1110094 h 1341521"/>
              <a:gd name="connsiteX3016" fmla="*/ 1772913 w 1987075"/>
              <a:gd name="connsiteY3016" fmla="*/ 1111658 h 1341521"/>
              <a:gd name="connsiteX3017" fmla="*/ 1771229 w 1987075"/>
              <a:gd name="connsiteY3017" fmla="*/ 1112199 h 1341521"/>
              <a:gd name="connsiteX3018" fmla="*/ 1770808 w 1987075"/>
              <a:gd name="connsiteY3018" fmla="*/ 1113222 h 1341521"/>
              <a:gd name="connsiteX3019" fmla="*/ 1774538 w 1987075"/>
              <a:gd name="connsiteY3019" fmla="*/ 1113042 h 1341521"/>
              <a:gd name="connsiteX3020" fmla="*/ 1777967 w 1987075"/>
              <a:gd name="connsiteY3020" fmla="*/ 1115508 h 1341521"/>
              <a:gd name="connsiteX3021" fmla="*/ 1778328 w 1987075"/>
              <a:gd name="connsiteY3021" fmla="*/ 1116410 h 1341521"/>
              <a:gd name="connsiteX3022" fmla="*/ 1778328 w 1987075"/>
              <a:gd name="connsiteY3022" fmla="*/ 1119539 h 1341521"/>
              <a:gd name="connsiteX3023" fmla="*/ 1779410 w 1987075"/>
              <a:gd name="connsiteY3023" fmla="*/ 1122125 h 1341521"/>
              <a:gd name="connsiteX3024" fmla="*/ 1781636 w 1987075"/>
              <a:gd name="connsiteY3024" fmla="*/ 1124231 h 1341521"/>
              <a:gd name="connsiteX3025" fmla="*/ 1784464 w 1987075"/>
              <a:gd name="connsiteY3025" fmla="*/ 1129284 h 1341521"/>
              <a:gd name="connsiteX3026" fmla="*/ 1783982 w 1987075"/>
              <a:gd name="connsiteY3026" fmla="*/ 1129465 h 1341521"/>
              <a:gd name="connsiteX3027" fmla="*/ 1781095 w 1987075"/>
              <a:gd name="connsiteY3027" fmla="*/ 1125975 h 1341521"/>
              <a:gd name="connsiteX3028" fmla="*/ 1780193 w 1987075"/>
              <a:gd name="connsiteY3028" fmla="*/ 1127780 h 1341521"/>
              <a:gd name="connsiteX3029" fmla="*/ 1781817 w 1987075"/>
              <a:gd name="connsiteY3029" fmla="*/ 1128983 h 1341521"/>
              <a:gd name="connsiteX3030" fmla="*/ 1783020 w 1987075"/>
              <a:gd name="connsiteY3030" fmla="*/ 1130788 h 1341521"/>
              <a:gd name="connsiteX3031" fmla="*/ 1782659 w 1987075"/>
              <a:gd name="connsiteY3031" fmla="*/ 1132172 h 1341521"/>
              <a:gd name="connsiteX3032" fmla="*/ 1784163 w 1987075"/>
              <a:gd name="connsiteY3032" fmla="*/ 1135180 h 1341521"/>
              <a:gd name="connsiteX3033" fmla="*/ 1783862 w 1987075"/>
              <a:gd name="connsiteY3033" fmla="*/ 1136383 h 1341521"/>
              <a:gd name="connsiteX3034" fmla="*/ 1780854 w 1987075"/>
              <a:gd name="connsiteY3034" fmla="*/ 1138609 h 1341521"/>
              <a:gd name="connsiteX3035" fmla="*/ 1780493 w 1987075"/>
              <a:gd name="connsiteY3035" fmla="*/ 1140594 h 1341521"/>
              <a:gd name="connsiteX3036" fmla="*/ 1779832 w 1987075"/>
              <a:gd name="connsiteY3036" fmla="*/ 1140774 h 1341521"/>
              <a:gd name="connsiteX3037" fmla="*/ 1778207 w 1987075"/>
              <a:gd name="connsiteY3037" fmla="*/ 1139391 h 1341521"/>
              <a:gd name="connsiteX3038" fmla="*/ 1776162 w 1987075"/>
              <a:gd name="connsiteY3038" fmla="*/ 1139030 h 1341521"/>
              <a:gd name="connsiteX3039" fmla="*/ 1774778 w 1987075"/>
              <a:gd name="connsiteY3039" fmla="*/ 1136623 h 1341521"/>
              <a:gd name="connsiteX3040" fmla="*/ 1774718 w 1987075"/>
              <a:gd name="connsiteY3040" fmla="*/ 1139270 h 1341521"/>
              <a:gd name="connsiteX3041" fmla="*/ 1773936 w 1987075"/>
              <a:gd name="connsiteY3041" fmla="*/ 1140113 h 1341521"/>
              <a:gd name="connsiteX3042" fmla="*/ 1772131 w 1987075"/>
              <a:gd name="connsiteY3042" fmla="*/ 1136563 h 1341521"/>
              <a:gd name="connsiteX3043" fmla="*/ 1770447 w 1987075"/>
              <a:gd name="connsiteY3043" fmla="*/ 1135119 h 1341521"/>
              <a:gd name="connsiteX3044" fmla="*/ 1769424 w 1987075"/>
              <a:gd name="connsiteY3044" fmla="*/ 1135901 h 1341521"/>
              <a:gd name="connsiteX3045" fmla="*/ 1771289 w 1987075"/>
              <a:gd name="connsiteY3045" fmla="*/ 1137165 h 1341521"/>
              <a:gd name="connsiteX3046" fmla="*/ 1771349 w 1987075"/>
              <a:gd name="connsiteY3046" fmla="*/ 1139691 h 1341521"/>
              <a:gd name="connsiteX3047" fmla="*/ 1774959 w 1987075"/>
              <a:gd name="connsiteY3047" fmla="*/ 1143120 h 1341521"/>
              <a:gd name="connsiteX3048" fmla="*/ 1775019 w 1987075"/>
              <a:gd name="connsiteY3048" fmla="*/ 1144865 h 1341521"/>
              <a:gd name="connsiteX3049" fmla="*/ 1774417 w 1987075"/>
              <a:gd name="connsiteY3049" fmla="*/ 1146550 h 1341521"/>
              <a:gd name="connsiteX3050" fmla="*/ 1772974 w 1987075"/>
              <a:gd name="connsiteY3050" fmla="*/ 1146429 h 1341521"/>
              <a:gd name="connsiteX3051" fmla="*/ 1773034 w 1987075"/>
              <a:gd name="connsiteY3051" fmla="*/ 1149677 h 1341521"/>
              <a:gd name="connsiteX3052" fmla="*/ 1770928 w 1987075"/>
              <a:gd name="connsiteY3052" fmla="*/ 1152445 h 1341521"/>
              <a:gd name="connsiteX3053" fmla="*/ 1768522 w 1987075"/>
              <a:gd name="connsiteY3053" fmla="*/ 1152324 h 1341521"/>
              <a:gd name="connsiteX3054" fmla="*/ 1768341 w 1987075"/>
              <a:gd name="connsiteY3054" fmla="*/ 1155332 h 1341521"/>
              <a:gd name="connsiteX3055" fmla="*/ 1765875 w 1987075"/>
              <a:gd name="connsiteY3055" fmla="*/ 1155814 h 1341521"/>
              <a:gd name="connsiteX3056" fmla="*/ 1766356 w 1987075"/>
              <a:gd name="connsiteY3056" fmla="*/ 1157197 h 1341521"/>
              <a:gd name="connsiteX3057" fmla="*/ 1763469 w 1987075"/>
              <a:gd name="connsiteY3057" fmla="*/ 1157197 h 1341521"/>
              <a:gd name="connsiteX3058" fmla="*/ 1763288 w 1987075"/>
              <a:gd name="connsiteY3058" fmla="*/ 1159002 h 1341521"/>
              <a:gd name="connsiteX3059" fmla="*/ 1764732 w 1987075"/>
              <a:gd name="connsiteY3059" fmla="*/ 1159604 h 1341521"/>
              <a:gd name="connsiteX3060" fmla="*/ 1762807 w 1987075"/>
              <a:gd name="connsiteY3060" fmla="*/ 1162190 h 1341521"/>
              <a:gd name="connsiteX3061" fmla="*/ 1760401 w 1987075"/>
              <a:gd name="connsiteY3061" fmla="*/ 1163995 h 1341521"/>
              <a:gd name="connsiteX3062" fmla="*/ 1761002 w 1987075"/>
              <a:gd name="connsiteY3062" fmla="*/ 1165680 h 1341521"/>
              <a:gd name="connsiteX3063" fmla="*/ 1756250 w 1987075"/>
              <a:gd name="connsiteY3063" fmla="*/ 1166341 h 1341521"/>
              <a:gd name="connsiteX3064" fmla="*/ 1755407 w 1987075"/>
              <a:gd name="connsiteY3064" fmla="*/ 1165800 h 1341521"/>
              <a:gd name="connsiteX3065" fmla="*/ 1752941 w 1987075"/>
              <a:gd name="connsiteY3065" fmla="*/ 1160205 h 1341521"/>
              <a:gd name="connsiteX3066" fmla="*/ 1753362 w 1987075"/>
              <a:gd name="connsiteY3066" fmla="*/ 1158280 h 1341521"/>
              <a:gd name="connsiteX3067" fmla="*/ 1752580 w 1987075"/>
              <a:gd name="connsiteY3067" fmla="*/ 1157859 h 1341521"/>
              <a:gd name="connsiteX3068" fmla="*/ 1753903 w 1987075"/>
              <a:gd name="connsiteY3068" fmla="*/ 1155934 h 1341521"/>
              <a:gd name="connsiteX3069" fmla="*/ 1751858 w 1987075"/>
              <a:gd name="connsiteY3069" fmla="*/ 1153769 h 1341521"/>
              <a:gd name="connsiteX3070" fmla="*/ 1750956 w 1987075"/>
              <a:gd name="connsiteY3070" fmla="*/ 1150279 h 1341521"/>
              <a:gd name="connsiteX3071" fmla="*/ 1752159 w 1987075"/>
              <a:gd name="connsiteY3071" fmla="*/ 1149918 h 1341521"/>
              <a:gd name="connsiteX3072" fmla="*/ 1754625 w 1987075"/>
              <a:gd name="connsiteY3072" fmla="*/ 1150700 h 1341521"/>
              <a:gd name="connsiteX3073" fmla="*/ 1756069 w 1987075"/>
              <a:gd name="connsiteY3073" fmla="*/ 1149918 h 1341521"/>
              <a:gd name="connsiteX3074" fmla="*/ 1754084 w 1987075"/>
              <a:gd name="connsiteY3074" fmla="*/ 1149196 h 1341521"/>
              <a:gd name="connsiteX3075" fmla="*/ 1752099 w 1987075"/>
              <a:gd name="connsiteY3075" fmla="*/ 1146850 h 1341521"/>
              <a:gd name="connsiteX3076" fmla="*/ 1753302 w 1987075"/>
              <a:gd name="connsiteY3076" fmla="*/ 1146249 h 1341521"/>
              <a:gd name="connsiteX3077" fmla="*/ 1754144 w 1987075"/>
              <a:gd name="connsiteY3077" fmla="*/ 1143722 h 1341521"/>
              <a:gd name="connsiteX3078" fmla="*/ 1756370 w 1987075"/>
              <a:gd name="connsiteY3078" fmla="*/ 1142699 h 1341521"/>
              <a:gd name="connsiteX3079" fmla="*/ 1754986 w 1987075"/>
              <a:gd name="connsiteY3079" fmla="*/ 1141256 h 1341521"/>
              <a:gd name="connsiteX3080" fmla="*/ 1753061 w 1987075"/>
              <a:gd name="connsiteY3080" fmla="*/ 1140955 h 1341521"/>
              <a:gd name="connsiteX3081" fmla="*/ 1753122 w 1987075"/>
              <a:gd name="connsiteY3081" fmla="*/ 1138248 h 1341521"/>
              <a:gd name="connsiteX3082" fmla="*/ 1752520 w 1987075"/>
              <a:gd name="connsiteY3082" fmla="*/ 1136443 h 1341521"/>
              <a:gd name="connsiteX3083" fmla="*/ 1754625 w 1987075"/>
              <a:gd name="connsiteY3083" fmla="*/ 1135841 h 1341521"/>
              <a:gd name="connsiteX3084" fmla="*/ 1754746 w 1987075"/>
              <a:gd name="connsiteY3084" fmla="*/ 1137105 h 1341521"/>
              <a:gd name="connsiteX3085" fmla="*/ 1756671 w 1987075"/>
              <a:gd name="connsiteY3085" fmla="*/ 1138187 h 1341521"/>
              <a:gd name="connsiteX3086" fmla="*/ 1760100 w 1987075"/>
              <a:gd name="connsiteY3086" fmla="*/ 1137646 h 1341521"/>
              <a:gd name="connsiteX3087" fmla="*/ 1757513 w 1987075"/>
              <a:gd name="connsiteY3087" fmla="*/ 1136443 h 1341521"/>
              <a:gd name="connsiteX3088" fmla="*/ 1753422 w 1987075"/>
              <a:gd name="connsiteY3088" fmla="*/ 1132051 h 1341521"/>
              <a:gd name="connsiteX3089" fmla="*/ 1753242 w 1987075"/>
              <a:gd name="connsiteY3089" fmla="*/ 1130908 h 1341521"/>
              <a:gd name="connsiteX3090" fmla="*/ 1751678 w 1987075"/>
              <a:gd name="connsiteY3090" fmla="*/ 1130788 h 1341521"/>
              <a:gd name="connsiteX3091" fmla="*/ 1750475 w 1987075"/>
              <a:gd name="connsiteY3091" fmla="*/ 1125855 h 1341521"/>
              <a:gd name="connsiteX3092" fmla="*/ 1749271 w 1987075"/>
              <a:gd name="connsiteY3092" fmla="*/ 1123749 h 1341521"/>
              <a:gd name="connsiteX3093" fmla="*/ 1745963 w 1987075"/>
              <a:gd name="connsiteY3093" fmla="*/ 1120200 h 1341521"/>
              <a:gd name="connsiteX3094" fmla="*/ 1746083 w 1987075"/>
              <a:gd name="connsiteY3094" fmla="*/ 1119599 h 1341521"/>
              <a:gd name="connsiteX3095" fmla="*/ 1744038 w 1987075"/>
              <a:gd name="connsiteY3095" fmla="*/ 1114786 h 1341521"/>
              <a:gd name="connsiteX3096" fmla="*/ 1744278 w 1987075"/>
              <a:gd name="connsiteY3096" fmla="*/ 1114064 h 1341521"/>
              <a:gd name="connsiteX3097" fmla="*/ 1742534 w 1987075"/>
              <a:gd name="connsiteY3097" fmla="*/ 1111658 h 1341521"/>
              <a:gd name="connsiteX3098" fmla="*/ 1742173 w 1987075"/>
              <a:gd name="connsiteY3098" fmla="*/ 1110154 h 1341521"/>
              <a:gd name="connsiteX3099" fmla="*/ 1742834 w 1987075"/>
              <a:gd name="connsiteY3099" fmla="*/ 1106544 h 1341521"/>
              <a:gd name="connsiteX3100" fmla="*/ 1742353 w 1987075"/>
              <a:gd name="connsiteY3100" fmla="*/ 1105883 h 1341521"/>
              <a:gd name="connsiteX3101" fmla="*/ 1742594 w 1987075"/>
              <a:gd name="connsiteY3101" fmla="*/ 1102935 h 1341521"/>
              <a:gd name="connsiteX3102" fmla="*/ 1740909 w 1987075"/>
              <a:gd name="connsiteY3102" fmla="*/ 1098664 h 1341521"/>
              <a:gd name="connsiteX3103" fmla="*/ 1740187 w 1987075"/>
              <a:gd name="connsiteY3103" fmla="*/ 1097641 h 1341521"/>
              <a:gd name="connsiteX3104" fmla="*/ 1739826 w 1987075"/>
              <a:gd name="connsiteY3104" fmla="*/ 1094212 h 1341521"/>
              <a:gd name="connsiteX3105" fmla="*/ 1738142 w 1987075"/>
              <a:gd name="connsiteY3105" fmla="*/ 1091806 h 1341521"/>
              <a:gd name="connsiteX3106" fmla="*/ 1738142 w 1987075"/>
              <a:gd name="connsiteY3106" fmla="*/ 1089941 h 1341521"/>
              <a:gd name="connsiteX3107" fmla="*/ 1736337 w 1987075"/>
              <a:gd name="connsiteY3107" fmla="*/ 1087715 h 1341521"/>
              <a:gd name="connsiteX3108" fmla="*/ 1736036 w 1987075"/>
              <a:gd name="connsiteY3108" fmla="*/ 1084406 h 1341521"/>
              <a:gd name="connsiteX3109" fmla="*/ 1737360 w 1987075"/>
              <a:gd name="connsiteY3109" fmla="*/ 1081759 h 1341521"/>
              <a:gd name="connsiteX3110" fmla="*/ 1735616 w 1987075"/>
              <a:gd name="connsiteY3110" fmla="*/ 1081639 h 1341521"/>
              <a:gd name="connsiteX3111" fmla="*/ 1734533 w 1987075"/>
              <a:gd name="connsiteY3111" fmla="*/ 1078812 h 1341521"/>
              <a:gd name="connsiteX3112" fmla="*/ 1732608 w 1987075"/>
              <a:gd name="connsiteY3112" fmla="*/ 1076165 h 1341521"/>
              <a:gd name="connsiteX3113" fmla="*/ 1730562 w 1987075"/>
              <a:gd name="connsiteY3113" fmla="*/ 1074961 h 1341521"/>
              <a:gd name="connsiteX3114" fmla="*/ 1729479 w 1987075"/>
              <a:gd name="connsiteY3114" fmla="*/ 1072615 h 1341521"/>
              <a:gd name="connsiteX3115" fmla="*/ 1730863 w 1987075"/>
              <a:gd name="connsiteY3115" fmla="*/ 1070389 h 1341521"/>
              <a:gd name="connsiteX3116" fmla="*/ 1729540 w 1987075"/>
              <a:gd name="connsiteY3116" fmla="*/ 1070028 h 1341521"/>
              <a:gd name="connsiteX3117" fmla="*/ 1729179 w 1987075"/>
              <a:gd name="connsiteY3117" fmla="*/ 1071051 h 1341521"/>
              <a:gd name="connsiteX3118" fmla="*/ 1727975 w 1987075"/>
              <a:gd name="connsiteY3118" fmla="*/ 1069006 h 1341521"/>
              <a:gd name="connsiteX3119" fmla="*/ 1726893 w 1987075"/>
              <a:gd name="connsiteY3119" fmla="*/ 1065998 h 1341521"/>
              <a:gd name="connsiteX3120" fmla="*/ 1727013 w 1987075"/>
              <a:gd name="connsiteY3120" fmla="*/ 1064073 h 1341521"/>
              <a:gd name="connsiteX3121" fmla="*/ 1725810 w 1987075"/>
              <a:gd name="connsiteY3121" fmla="*/ 1061366 h 1341521"/>
              <a:gd name="connsiteX3122" fmla="*/ 1725930 w 1987075"/>
              <a:gd name="connsiteY3122" fmla="*/ 1058057 h 1341521"/>
              <a:gd name="connsiteX3123" fmla="*/ 1675819 w 1987075"/>
              <a:gd name="connsiteY3123" fmla="*/ 1118997 h 1341521"/>
              <a:gd name="connsiteX3124" fmla="*/ 1676420 w 1987075"/>
              <a:gd name="connsiteY3124" fmla="*/ 1118396 h 1341521"/>
              <a:gd name="connsiteX3125" fmla="*/ 1677503 w 1987075"/>
              <a:gd name="connsiteY3125" fmla="*/ 1120501 h 1341521"/>
              <a:gd name="connsiteX3126" fmla="*/ 1676300 w 1987075"/>
              <a:gd name="connsiteY3126" fmla="*/ 1121644 h 1341521"/>
              <a:gd name="connsiteX3127" fmla="*/ 1675819 w 1987075"/>
              <a:gd name="connsiteY3127" fmla="*/ 1118997 h 1341521"/>
              <a:gd name="connsiteX3128" fmla="*/ 1660358 w 1987075"/>
              <a:gd name="connsiteY3128" fmla="*/ 1094513 h 1341521"/>
              <a:gd name="connsiteX3129" fmla="*/ 1659997 w 1987075"/>
              <a:gd name="connsiteY3129" fmla="*/ 1092888 h 1341521"/>
              <a:gd name="connsiteX3130" fmla="*/ 1661080 w 1987075"/>
              <a:gd name="connsiteY3130" fmla="*/ 1090121 h 1341521"/>
              <a:gd name="connsiteX3131" fmla="*/ 1662704 w 1987075"/>
              <a:gd name="connsiteY3131" fmla="*/ 1089279 h 1341521"/>
              <a:gd name="connsiteX3132" fmla="*/ 1664088 w 1987075"/>
              <a:gd name="connsiteY3132" fmla="*/ 1089881 h 1341521"/>
              <a:gd name="connsiteX3133" fmla="*/ 1664689 w 1987075"/>
              <a:gd name="connsiteY3133" fmla="*/ 1087896 h 1341521"/>
              <a:gd name="connsiteX3134" fmla="*/ 1667998 w 1987075"/>
              <a:gd name="connsiteY3134" fmla="*/ 1085309 h 1341521"/>
              <a:gd name="connsiteX3135" fmla="*/ 1672450 w 1987075"/>
              <a:gd name="connsiteY3135" fmla="*/ 1088497 h 1341521"/>
              <a:gd name="connsiteX3136" fmla="*/ 1670765 w 1987075"/>
              <a:gd name="connsiteY3136" fmla="*/ 1086452 h 1341521"/>
              <a:gd name="connsiteX3137" fmla="*/ 1671367 w 1987075"/>
              <a:gd name="connsiteY3137" fmla="*/ 1085188 h 1341521"/>
              <a:gd name="connsiteX3138" fmla="*/ 1670164 w 1987075"/>
              <a:gd name="connsiteY3138" fmla="*/ 1084767 h 1341521"/>
              <a:gd name="connsiteX3139" fmla="*/ 1668058 w 1987075"/>
              <a:gd name="connsiteY3139" fmla="*/ 1081759 h 1341521"/>
              <a:gd name="connsiteX3140" fmla="*/ 1667878 w 1987075"/>
              <a:gd name="connsiteY3140" fmla="*/ 1079473 h 1341521"/>
              <a:gd name="connsiteX3141" fmla="*/ 1669321 w 1987075"/>
              <a:gd name="connsiteY3141" fmla="*/ 1080255 h 1341521"/>
              <a:gd name="connsiteX3142" fmla="*/ 1670464 w 1987075"/>
              <a:gd name="connsiteY3142" fmla="*/ 1079112 h 1341521"/>
              <a:gd name="connsiteX3143" fmla="*/ 1672871 w 1987075"/>
              <a:gd name="connsiteY3143" fmla="*/ 1081820 h 1341521"/>
              <a:gd name="connsiteX3144" fmla="*/ 1673653 w 1987075"/>
              <a:gd name="connsiteY3144" fmla="*/ 1084106 h 1341521"/>
              <a:gd name="connsiteX3145" fmla="*/ 1675458 w 1987075"/>
              <a:gd name="connsiteY3145" fmla="*/ 1083504 h 1341521"/>
              <a:gd name="connsiteX3146" fmla="*/ 1674856 w 1987075"/>
              <a:gd name="connsiteY3146" fmla="*/ 1082180 h 1341521"/>
              <a:gd name="connsiteX3147" fmla="*/ 1676901 w 1987075"/>
              <a:gd name="connsiteY3147" fmla="*/ 1079293 h 1341521"/>
              <a:gd name="connsiteX3148" fmla="*/ 1677022 w 1987075"/>
              <a:gd name="connsiteY3148" fmla="*/ 1078391 h 1341521"/>
              <a:gd name="connsiteX3149" fmla="*/ 1680270 w 1987075"/>
              <a:gd name="connsiteY3149" fmla="*/ 1078872 h 1341521"/>
              <a:gd name="connsiteX3150" fmla="*/ 1681473 w 1987075"/>
              <a:gd name="connsiteY3150" fmla="*/ 1078391 h 1341521"/>
              <a:gd name="connsiteX3151" fmla="*/ 1682917 w 1987075"/>
              <a:gd name="connsiteY3151" fmla="*/ 1080616 h 1341521"/>
              <a:gd name="connsiteX3152" fmla="*/ 1684301 w 1987075"/>
              <a:gd name="connsiteY3152" fmla="*/ 1080195 h 1341521"/>
              <a:gd name="connsiteX3153" fmla="*/ 1684421 w 1987075"/>
              <a:gd name="connsiteY3153" fmla="*/ 1078751 h 1341521"/>
              <a:gd name="connsiteX3154" fmla="*/ 1686647 w 1987075"/>
              <a:gd name="connsiteY3154" fmla="*/ 1075924 h 1341521"/>
              <a:gd name="connsiteX3155" fmla="*/ 1688452 w 1987075"/>
              <a:gd name="connsiteY3155" fmla="*/ 1075142 h 1341521"/>
              <a:gd name="connsiteX3156" fmla="*/ 1690016 w 1987075"/>
              <a:gd name="connsiteY3156" fmla="*/ 1072375 h 1341521"/>
              <a:gd name="connsiteX3157" fmla="*/ 1692121 w 1987075"/>
              <a:gd name="connsiteY3157" fmla="*/ 1072014 h 1341521"/>
              <a:gd name="connsiteX3158" fmla="*/ 1694528 w 1987075"/>
              <a:gd name="connsiteY3158" fmla="*/ 1075443 h 1341521"/>
              <a:gd name="connsiteX3159" fmla="*/ 1696874 w 1987075"/>
              <a:gd name="connsiteY3159" fmla="*/ 1076225 h 1341521"/>
              <a:gd name="connsiteX3160" fmla="*/ 1698257 w 1987075"/>
              <a:gd name="connsiteY3160" fmla="*/ 1075563 h 1341521"/>
              <a:gd name="connsiteX3161" fmla="*/ 1699340 w 1987075"/>
              <a:gd name="connsiteY3161" fmla="*/ 1076947 h 1341521"/>
              <a:gd name="connsiteX3162" fmla="*/ 1701025 w 1987075"/>
              <a:gd name="connsiteY3162" fmla="*/ 1077548 h 1341521"/>
              <a:gd name="connsiteX3163" fmla="*/ 1700904 w 1987075"/>
              <a:gd name="connsiteY3163" fmla="*/ 1076646 h 1341521"/>
              <a:gd name="connsiteX3164" fmla="*/ 1702950 w 1987075"/>
              <a:gd name="connsiteY3164" fmla="*/ 1078751 h 1341521"/>
              <a:gd name="connsiteX3165" fmla="*/ 1705176 w 1987075"/>
              <a:gd name="connsiteY3165" fmla="*/ 1079714 h 1341521"/>
              <a:gd name="connsiteX3166" fmla="*/ 1704213 w 1987075"/>
              <a:gd name="connsiteY3166" fmla="*/ 1081579 h 1341521"/>
              <a:gd name="connsiteX3167" fmla="*/ 1704634 w 1987075"/>
              <a:gd name="connsiteY3167" fmla="*/ 1083985 h 1341521"/>
              <a:gd name="connsiteX3168" fmla="*/ 1704033 w 1987075"/>
              <a:gd name="connsiteY3168" fmla="*/ 1085489 h 1341521"/>
              <a:gd name="connsiteX3169" fmla="*/ 1702228 w 1987075"/>
              <a:gd name="connsiteY3169" fmla="*/ 1087294 h 1341521"/>
              <a:gd name="connsiteX3170" fmla="*/ 1700664 w 1987075"/>
              <a:gd name="connsiteY3170" fmla="*/ 1090061 h 1341521"/>
              <a:gd name="connsiteX3171" fmla="*/ 1698739 w 1987075"/>
              <a:gd name="connsiteY3171" fmla="*/ 1089941 h 1341521"/>
              <a:gd name="connsiteX3172" fmla="*/ 1701025 w 1987075"/>
              <a:gd name="connsiteY3172" fmla="*/ 1092227 h 1341521"/>
              <a:gd name="connsiteX3173" fmla="*/ 1701025 w 1987075"/>
              <a:gd name="connsiteY3173" fmla="*/ 1095054 h 1341521"/>
              <a:gd name="connsiteX3174" fmla="*/ 1702649 w 1987075"/>
              <a:gd name="connsiteY3174" fmla="*/ 1094693 h 1341521"/>
              <a:gd name="connsiteX3175" fmla="*/ 1703792 w 1987075"/>
              <a:gd name="connsiteY3175" fmla="*/ 1092287 h 1341521"/>
              <a:gd name="connsiteX3176" fmla="*/ 1703611 w 1987075"/>
              <a:gd name="connsiteY3176" fmla="*/ 1090121 h 1341521"/>
              <a:gd name="connsiteX3177" fmla="*/ 1704213 w 1987075"/>
              <a:gd name="connsiteY3177" fmla="*/ 1088617 h 1341521"/>
              <a:gd name="connsiteX3178" fmla="*/ 1706920 w 1987075"/>
              <a:gd name="connsiteY3178" fmla="*/ 1086692 h 1341521"/>
              <a:gd name="connsiteX3179" fmla="*/ 1706800 w 1987075"/>
              <a:gd name="connsiteY3179" fmla="*/ 1085369 h 1341521"/>
              <a:gd name="connsiteX3180" fmla="*/ 1707762 w 1987075"/>
              <a:gd name="connsiteY3180" fmla="*/ 1085068 h 1341521"/>
              <a:gd name="connsiteX3181" fmla="*/ 1706800 w 1987075"/>
              <a:gd name="connsiteY3181" fmla="*/ 1082782 h 1341521"/>
              <a:gd name="connsiteX3182" fmla="*/ 1708785 w 1987075"/>
              <a:gd name="connsiteY3182" fmla="*/ 1081579 h 1341521"/>
              <a:gd name="connsiteX3183" fmla="*/ 1711913 w 1987075"/>
              <a:gd name="connsiteY3183" fmla="*/ 1082782 h 1341521"/>
              <a:gd name="connsiteX3184" fmla="*/ 1714620 w 1987075"/>
              <a:gd name="connsiteY3184" fmla="*/ 1085249 h 1341521"/>
              <a:gd name="connsiteX3185" fmla="*/ 1715342 w 1987075"/>
              <a:gd name="connsiteY3185" fmla="*/ 1084527 h 1341521"/>
              <a:gd name="connsiteX3186" fmla="*/ 1719674 w 1987075"/>
              <a:gd name="connsiteY3186" fmla="*/ 1085008 h 1341521"/>
              <a:gd name="connsiteX3187" fmla="*/ 1722260 w 1987075"/>
              <a:gd name="connsiteY3187" fmla="*/ 1084286 h 1341521"/>
              <a:gd name="connsiteX3188" fmla="*/ 1724186 w 1987075"/>
              <a:gd name="connsiteY3188" fmla="*/ 1085670 h 1341521"/>
              <a:gd name="connsiteX3189" fmla="*/ 1722501 w 1987075"/>
              <a:gd name="connsiteY3189" fmla="*/ 1085730 h 1341521"/>
              <a:gd name="connsiteX3190" fmla="*/ 1723043 w 1987075"/>
              <a:gd name="connsiteY3190" fmla="*/ 1086692 h 1341521"/>
              <a:gd name="connsiteX3191" fmla="*/ 1726712 w 1987075"/>
              <a:gd name="connsiteY3191" fmla="*/ 1086572 h 1341521"/>
              <a:gd name="connsiteX3192" fmla="*/ 1729900 w 1987075"/>
              <a:gd name="connsiteY3192" fmla="*/ 1087595 h 1341521"/>
              <a:gd name="connsiteX3193" fmla="*/ 1732066 w 1987075"/>
              <a:gd name="connsiteY3193" fmla="*/ 1092347 h 1341521"/>
              <a:gd name="connsiteX3194" fmla="*/ 1731224 w 1987075"/>
              <a:gd name="connsiteY3194" fmla="*/ 1092768 h 1341521"/>
              <a:gd name="connsiteX3195" fmla="*/ 1732186 w 1987075"/>
              <a:gd name="connsiteY3195" fmla="*/ 1094813 h 1341521"/>
              <a:gd name="connsiteX3196" fmla="*/ 1732307 w 1987075"/>
              <a:gd name="connsiteY3196" fmla="*/ 1096619 h 1341521"/>
              <a:gd name="connsiteX3197" fmla="*/ 1729299 w 1987075"/>
              <a:gd name="connsiteY3197" fmla="*/ 1099867 h 1341521"/>
              <a:gd name="connsiteX3198" fmla="*/ 1732307 w 1987075"/>
              <a:gd name="connsiteY3198" fmla="*/ 1102333 h 1341521"/>
              <a:gd name="connsiteX3199" fmla="*/ 1730803 w 1987075"/>
              <a:gd name="connsiteY3199" fmla="*/ 1101852 h 1341521"/>
              <a:gd name="connsiteX3200" fmla="*/ 1727915 w 1987075"/>
              <a:gd name="connsiteY3200" fmla="*/ 1099205 h 1341521"/>
              <a:gd name="connsiteX3201" fmla="*/ 1722922 w 1987075"/>
              <a:gd name="connsiteY3201" fmla="*/ 1097821 h 1341521"/>
              <a:gd name="connsiteX3202" fmla="*/ 1720335 w 1987075"/>
              <a:gd name="connsiteY3202" fmla="*/ 1096317 h 1341521"/>
              <a:gd name="connsiteX3203" fmla="*/ 1719974 w 1987075"/>
              <a:gd name="connsiteY3203" fmla="*/ 1097280 h 1341521"/>
              <a:gd name="connsiteX3204" fmla="*/ 1721779 w 1987075"/>
              <a:gd name="connsiteY3204" fmla="*/ 1098363 h 1341521"/>
              <a:gd name="connsiteX3205" fmla="*/ 1723584 w 1987075"/>
              <a:gd name="connsiteY3205" fmla="*/ 1100709 h 1341521"/>
              <a:gd name="connsiteX3206" fmla="*/ 1727554 w 1987075"/>
              <a:gd name="connsiteY3206" fmla="*/ 1101672 h 1341521"/>
              <a:gd name="connsiteX3207" fmla="*/ 1728156 w 1987075"/>
              <a:gd name="connsiteY3207" fmla="*/ 1103657 h 1341521"/>
              <a:gd name="connsiteX3208" fmla="*/ 1729840 w 1987075"/>
              <a:gd name="connsiteY3208" fmla="*/ 1103657 h 1341521"/>
              <a:gd name="connsiteX3209" fmla="*/ 1729419 w 1987075"/>
              <a:gd name="connsiteY3209" fmla="*/ 1104559 h 1341521"/>
              <a:gd name="connsiteX3210" fmla="*/ 1731886 w 1987075"/>
              <a:gd name="connsiteY3210" fmla="*/ 1105522 h 1341521"/>
              <a:gd name="connsiteX3211" fmla="*/ 1729540 w 1987075"/>
              <a:gd name="connsiteY3211" fmla="*/ 1108590 h 1341521"/>
              <a:gd name="connsiteX3212" fmla="*/ 1727434 w 1987075"/>
              <a:gd name="connsiteY3212" fmla="*/ 1109191 h 1341521"/>
              <a:gd name="connsiteX3213" fmla="*/ 1726110 w 1987075"/>
              <a:gd name="connsiteY3213" fmla="*/ 1108469 h 1341521"/>
              <a:gd name="connsiteX3214" fmla="*/ 1725208 w 1987075"/>
              <a:gd name="connsiteY3214" fmla="*/ 1109312 h 1341521"/>
              <a:gd name="connsiteX3215" fmla="*/ 1725810 w 1987075"/>
              <a:gd name="connsiteY3215" fmla="*/ 1110575 h 1341521"/>
              <a:gd name="connsiteX3216" fmla="*/ 1727374 w 1987075"/>
              <a:gd name="connsiteY3216" fmla="*/ 1111237 h 1341521"/>
              <a:gd name="connsiteX3217" fmla="*/ 1728577 w 1987075"/>
              <a:gd name="connsiteY3217" fmla="*/ 1110816 h 1341521"/>
              <a:gd name="connsiteX3218" fmla="*/ 1729660 w 1987075"/>
              <a:gd name="connsiteY3218" fmla="*/ 1111417 h 1341521"/>
              <a:gd name="connsiteX3219" fmla="*/ 1731344 w 1987075"/>
              <a:gd name="connsiteY3219" fmla="*/ 1109853 h 1341521"/>
              <a:gd name="connsiteX3220" fmla="*/ 1733630 w 1987075"/>
              <a:gd name="connsiteY3220" fmla="*/ 1109973 h 1341521"/>
              <a:gd name="connsiteX3221" fmla="*/ 1734533 w 1987075"/>
              <a:gd name="connsiteY3221" fmla="*/ 1113583 h 1341521"/>
              <a:gd name="connsiteX3222" fmla="*/ 1735435 w 1987075"/>
              <a:gd name="connsiteY3222" fmla="*/ 1114967 h 1341521"/>
              <a:gd name="connsiteX3223" fmla="*/ 1734713 w 1987075"/>
              <a:gd name="connsiteY3223" fmla="*/ 1116170 h 1341521"/>
              <a:gd name="connsiteX3224" fmla="*/ 1735916 w 1987075"/>
              <a:gd name="connsiteY3224" fmla="*/ 1117373 h 1341521"/>
              <a:gd name="connsiteX3225" fmla="*/ 1738804 w 1987075"/>
              <a:gd name="connsiteY3225" fmla="*/ 1123690 h 1341521"/>
              <a:gd name="connsiteX3226" fmla="*/ 1738864 w 1987075"/>
              <a:gd name="connsiteY3226" fmla="*/ 1127660 h 1341521"/>
              <a:gd name="connsiteX3227" fmla="*/ 1740669 w 1987075"/>
              <a:gd name="connsiteY3227" fmla="*/ 1131510 h 1341521"/>
              <a:gd name="connsiteX3228" fmla="*/ 1740067 w 1987075"/>
              <a:gd name="connsiteY3228" fmla="*/ 1131751 h 1341521"/>
              <a:gd name="connsiteX3229" fmla="*/ 1738142 w 1987075"/>
              <a:gd name="connsiteY3229" fmla="*/ 1129765 h 1341521"/>
              <a:gd name="connsiteX3230" fmla="*/ 1737540 w 1987075"/>
              <a:gd name="connsiteY3230" fmla="*/ 1130968 h 1341521"/>
              <a:gd name="connsiteX3231" fmla="*/ 1739165 w 1987075"/>
              <a:gd name="connsiteY3231" fmla="*/ 1132894 h 1341521"/>
              <a:gd name="connsiteX3232" fmla="*/ 1736398 w 1987075"/>
              <a:gd name="connsiteY3232" fmla="*/ 1133676 h 1341521"/>
              <a:gd name="connsiteX3233" fmla="*/ 1734713 w 1987075"/>
              <a:gd name="connsiteY3233" fmla="*/ 1133555 h 1341521"/>
              <a:gd name="connsiteX3234" fmla="*/ 1732307 w 1987075"/>
              <a:gd name="connsiteY3234" fmla="*/ 1134458 h 1341521"/>
              <a:gd name="connsiteX3235" fmla="*/ 1729540 w 1987075"/>
              <a:gd name="connsiteY3235" fmla="*/ 1134037 h 1341521"/>
              <a:gd name="connsiteX3236" fmla="*/ 1727494 w 1987075"/>
              <a:gd name="connsiteY3236" fmla="*/ 1131751 h 1341521"/>
              <a:gd name="connsiteX3237" fmla="*/ 1722621 w 1987075"/>
              <a:gd name="connsiteY3237" fmla="*/ 1128983 h 1341521"/>
              <a:gd name="connsiteX3238" fmla="*/ 1717027 w 1987075"/>
              <a:gd name="connsiteY3238" fmla="*/ 1125374 h 1341521"/>
              <a:gd name="connsiteX3239" fmla="*/ 1716064 w 1987075"/>
              <a:gd name="connsiteY3239" fmla="*/ 1125554 h 1341521"/>
              <a:gd name="connsiteX3240" fmla="*/ 1713959 w 1987075"/>
              <a:gd name="connsiteY3240" fmla="*/ 1124051 h 1341521"/>
              <a:gd name="connsiteX3241" fmla="*/ 1710951 w 1987075"/>
              <a:gd name="connsiteY3241" fmla="*/ 1122787 h 1341521"/>
              <a:gd name="connsiteX3242" fmla="*/ 1706740 w 1987075"/>
              <a:gd name="connsiteY3242" fmla="*/ 1119959 h 1341521"/>
              <a:gd name="connsiteX3243" fmla="*/ 1704634 w 1987075"/>
              <a:gd name="connsiteY3243" fmla="*/ 1122787 h 1341521"/>
              <a:gd name="connsiteX3244" fmla="*/ 1703251 w 1987075"/>
              <a:gd name="connsiteY3244" fmla="*/ 1123509 h 1341521"/>
              <a:gd name="connsiteX3245" fmla="*/ 1705537 w 1987075"/>
              <a:gd name="connsiteY3245" fmla="*/ 1124953 h 1341521"/>
              <a:gd name="connsiteX3246" fmla="*/ 1706740 w 1987075"/>
              <a:gd name="connsiteY3246" fmla="*/ 1124231 h 1341521"/>
              <a:gd name="connsiteX3247" fmla="*/ 1709146 w 1987075"/>
              <a:gd name="connsiteY3247" fmla="*/ 1124832 h 1341521"/>
              <a:gd name="connsiteX3248" fmla="*/ 1709868 w 1987075"/>
              <a:gd name="connsiteY3248" fmla="*/ 1125855 h 1341521"/>
              <a:gd name="connsiteX3249" fmla="*/ 1707461 w 1987075"/>
              <a:gd name="connsiteY3249" fmla="*/ 1126938 h 1341521"/>
              <a:gd name="connsiteX3250" fmla="*/ 1705657 w 1987075"/>
              <a:gd name="connsiteY3250" fmla="*/ 1128743 h 1341521"/>
              <a:gd name="connsiteX3251" fmla="*/ 1707883 w 1987075"/>
              <a:gd name="connsiteY3251" fmla="*/ 1129765 h 1341521"/>
              <a:gd name="connsiteX3252" fmla="*/ 1707461 w 1987075"/>
              <a:gd name="connsiteY3252" fmla="*/ 1132292 h 1341521"/>
              <a:gd name="connsiteX3253" fmla="*/ 1709266 w 1987075"/>
              <a:gd name="connsiteY3253" fmla="*/ 1135180 h 1341521"/>
              <a:gd name="connsiteX3254" fmla="*/ 1709266 w 1987075"/>
              <a:gd name="connsiteY3254" fmla="*/ 1137285 h 1341521"/>
              <a:gd name="connsiteX3255" fmla="*/ 1707461 w 1987075"/>
              <a:gd name="connsiteY3255" fmla="*/ 1138308 h 1341521"/>
              <a:gd name="connsiteX3256" fmla="*/ 1707823 w 1987075"/>
              <a:gd name="connsiteY3256" fmla="*/ 1139511 h 1341521"/>
              <a:gd name="connsiteX3257" fmla="*/ 1706138 w 1987075"/>
              <a:gd name="connsiteY3257" fmla="*/ 1141316 h 1341521"/>
              <a:gd name="connsiteX3258" fmla="*/ 1704634 w 1987075"/>
              <a:gd name="connsiteY3258" fmla="*/ 1141376 h 1341521"/>
              <a:gd name="connsiteX3259" fmla="*/ 1704574 w 1987075"/>
              <a:gd name="connsiteY3259" fmla="*/ 1143060 h 1341521"/>
              <a:gd name="connsiteX3260" fmla="*/ 1702950 w 1987075"/>
              <a:gd name="connsiteY3260" fmla="*/ 1144865 h 1341521"/>
              <a:gd name="connsiteX3261" fmla="*/ 1700724 w 1987075"/>
              <a:gd name="connsiteY3261" fmla="*/ 1144504 h 1341521"/>
              <a:gd name="connsiteX3262" fmla="*/ 1700122 w 1987075"/>
              <a:gd name="connsiteY3262" fmla="*/ 1143542 h 1341521"/>
              <a:gd name="connsiteX3263" fmla="*/ 1698799 w 1987075"/>
              <a:gd name="connsiteY3263" fmla="*/ 1143842 h 1341521"/>
              <a:gd name="connsiteX3264" fmla="*/ 1696814 w 1987075"/>
              <a:gd name="connsiteY3264" fmla="*/ 1143241 h 1341521"/>
              <a:gd name="connsiteX3265" fmla="*/ 1696092 w 1987075"/>
              <a:gd name="connsiteY3265" fmla="*/ 1140714 h 1341521"/>
              <a:gd name="connsiteX3266" fmla="*/ 1694949 w 1987075"/>
              <a:gd name="connsiteY3266" fmla="*/ 1140654 h 1341521"/>
              <a:gd name="connsiteX3267" fmla="*/ 1692964 w 1987075"/>
              <a:gd name="connsiteY3267" fmla="*/ 1138849 h 1341521"/>
              <a:gd name="connsiteX3268" fmla="*/ 1691039 w 1987075"/>
              <a:gd name="connsiteY3268" fmla="*/ 1138368 h 1341521"/>
              <a:gd name="connsiteX3269" fmla="*/ 1690678 w 1987075"/>
              <a:gd name="connsiteY3269" fmla="*/ 1136864 h 1341521"/>
              <a:gd name="connsiteX3270" fmla="*/ 1686888 w 1987075"/>
              <a:gd name="connsiteY3270" fmla="*/ 1134578 h 1341521"/>
              <a:gd name="connsiteX3271" fmla="*/ 1687008 w 1987075"/>
              <a:gd name="connsiteY3271" fmla="*/ 1133555 h 1341521"/>
              <a:gd name="connsiteX3272" fmla="*/ 1684782 w 1987075"/>
              <a:gd name="connsiteY3272" fmla="*/ 1131149 h 1341521"/>
              <a:gd name="connsiteX3273" fmla="*/ 1686286 w 1987075"/>
              <a:gd name="connsiteY3273" fmla="*/ 1129344 h 1341521"/>
              <a:gd name="connsiteX3274" fmla="*/ 1685143 w 1987075"/>
              <a:gd name="connsiteY3274" fmla="*/ 1127961 h 1341521"/>
              <a:gd name="connsiteX3275" fmla="*/ 1683338 w 1987075"/>
              <a:gd name="connsiteY3275" fmla="*/ 1128983 h 1341521"/>
              <a:gd name="connsiteX3276" fmla="*/ 1682376 w 1987075"/>
              <a:gd name="connsiteY3276" fmla="*/ 1127600 h 1341521"/>
              <a:gd name="connsiteX3277" fmla="*/ 1682376 w 1987075"/>
              <a:gd name="connsiteY3277" fmla="*/ 1130367 h 1341521"/>
              <a:gd name="connsiteX3278" fmla="*/ 1681353 w 1987075"/>
              <a:gd name="connsiteY3278" fmla="*/ 1130367 h 1341521"/>
              <a:gd name="connsiteX3279" fmla="*/ 1678646 w 1987075"/>
              <a:gd name="connsiteY3279" fmla="*/ 1129284 h 1341521"/>
              <a:gd name="connsiteX3280" fmla="*/ 1678766 w 1987075"/>
              <a:gd name="connsiteY3280" fmla="*/ 1128261 h 1341521"/>
              <a:gd name="connsiteX3281" fmla="*/ 1680451 w 1987075"/>
              <a:gd name="connsiteY3281" fmla="*/ 1127600 h 1341521"/>
              <a:gd name="connsiteX3282" fmla="*/ 1678285 w 1987075"/>
              <a:gd name="connsiteY3282" fmla="*/ 1126336 h 1341521"/>
              <a:gd name="connsiteX3283" fmla="*/ 1676420 w 1987075"/>
              <a:gd name="connsiteY3283" fmla="*/ 1122306 h 1341521"/>
              <a:gd name="connsiteX3284" fmla="*/ 1677864 w 1987075"/>
              <a:gd name="connsiteY3284" fmla="*/ 1120862 h 1341521"/>
              <a:gd name="connsiteX3285" fmla="*/ 1678766 w 1987075"/>
              <a:gd name="connsiteY3285" fmla="*/ 1121043 h 1341521"/>
              <a:gd name="connsiteX3286" fmla="*/ 1678706 w 1987075"/>
              <a:gd name="connsiteY3286" fmla="*/ 1119057 h 1341521"/>
              <a:gd name="connsiteX3287" fmla="*/ 1679909 w 1987075"/>
              <a:gd name="connsiteY3287" fmla="*/ 1118636 h 1341521"/>
              <a:gd name="connsiteX3288" fmla="*/ 1677924 w 1987075"/>
              <a:gd name="connsiteY3288" fmla="*/ 1117192 h 1341521"/>
              <a:gd name="connsiteX3289" fmla="*/ 1678105 w 1987075"/>
              <a:gd name="connsiteY3289" fmla="*/ 1115087 h 1341521"/>
              <a:gd name="connsiteX3290" fmla="*/ 1676781 w 1987075"/>
              <a:gd name="connsiteY3290" fmla="*/ 1115989 h 1341521"/>
              <a:gd name="connsiteX3291" fmla="*/ 1675758 w 1987075"/>
              <a:gd name="connsiteY3291" fmla="*/ 1115087 h 1341521"/>
              <a:gd name="connsiteX3292" fmla="*/ 1675758 w 1987075"/>
              <a:gd name="connsiteY3292" fmla="*/ 1118215 h 1341521"/>
              <a:gd name="connsiteX3293" fmla="*/ 1674615 w 1987075"/>
              <a:gd name="connsiteY3293" fmla="*/ 1118576 h 1341521"/>
              <a:gd name="connsiteX3294" fmla="*/ 1673292 w 1987075"/>
              <a:gd name="connsiteY3294" fmla="*/ 1116771 h 1341521"/>
              <a:gd name="connsiteX3295" fmla="*/ 1673833 w 1987075"/>
              <a:gd name="connsiteY3295" fmla="*/ 1114846 h 1341521"/>
              <a:gd name="connsiteX3296" fmla="*/ 1671788 w 1987075"/>
              <a:gd name="connsiteY3296" fmla="*/ 1114245 h 1341521"/>
              <a:gd name="connsiteX3297" fmla="*/ 1672089 w 1987075"/>
              <a:gd name="connsiteY3297" fmla="*/ 1112801 h 1341521"/>
              <a:gd name="connsiteX3298" fmla="*/ 1670946 w 1987075"/>
              <a:gd name="connsiteY3298" fmla="*/ 1112741 h 1341521"/>
              <a:gd name="connsiteX3299" fmla="*/ 1670645 w 1987075"/>
              <a:gd name="connsiteY3299" fmla="*/ 1110876 h 1341521"/>
              <a:gd name="connsiteX3300" fmla="*/ 1669562 w 1987075"/>
              <a:gd name="connsiteY3300" fmla="*/ 1110695 h 1341521"/>
              <a:gd name="connsiteX3301" fmla="*/ 1668359 w 1987075"/>
              <a:gd name="connsiteY3301" fmla="*/ 1111898 h 1341521"/>
              <a:gd name="connsiteX3302" fmla="*/ 1667457 w 1987075"/>
              <a:gd name="connsiteY3302" fmla="*/ 1110094 h 1341521"/>
              <a:gd name="connsiteX3303" fmla="*/ 1665652 w 1987075"/>
              <a:gd name="connsiteY3303" fmla="*/ 1109492 h 1341521"/>
              <a:gd name="connsiteX3304" fmla="*/ 1664689 w 1987075"/>
              <a:gd name="connsiteY3304" fmla="*/ 1108109 h 1341521"/>
              <a:gd name="connsiteX3305" fmla="*/ 1665351 w 1987075"/>
              <a:gd name="connsiteY3305" fmla="*/ 1106966 h 1341521"/>
              <a:gd name="connsiteX3306" fmla="*/ 1664870 w 1987075"/>
              <a:gd name="connsiteY3306" fmla="*/ 1105822 h 1341521"/>
              <a:gd name="connsiteX3307" fmla="*/ 1663366 w 1987075"/>
              <a:gd name="connsiteY3307" fmla="*/ 1105822 h 1341521"/>
              <a:gd name="connsiteX3308" fmla="*/ 1663426 w 1987075"/>
              <a:gd name="connsiteY3308" fmla="*/ 1103657 h 1341521"/>
              <a:gd name="connsiteX3309" fmla="*/ 1662343 w 1987075"/>
              <a:gd name="connsiteY3309" fmla="*/ 1105642 h 1341521"/>
              <a:gd name="connsiteX3310" fmla="*/ 1661140 w 1987075"/>
              <a:gd name="connsiteY3310" fmla="*/ 1105582 h 1341521"/>
              <a:gd name="connsiteX3311" fmla="*/ 1660779 w 1987075"/>
              <a:gd name="connsiteY3311" fmla="*/ 1103416 h 1341521"/>
              <a:gd name="connsiteX3312" fmla="*/ 1660960 w 1987075"/>
              <a:gd name="connsiteY3312" fmla="*/ 1098904 h 1341521"/>
              <a:gd name="connsiteX3313" fmla="*/ 1661982 w 1987075"/>
              <a:gd name="connsiteY3313" fmla="*/ 1098182 h 1341521"/>
              <a:gd name="connsiteX3314" fmla="*/ 1660599 w 1987075"/>
              <a:gd name="connsiteY3314" fmla="*/ 1097581 h 1341521"/>
              <a:gd name="connsiteX3315" fmla="*/ 1660358 w 1987075"/>
              <a:gd name="connsiteY3315" fmla="*/ 1094513 h 1341521"/>
              <a:gd name="connsiteX3316" fmla="*/ 1668780 w 1987075"/>
              <a:gd name="connsiteY3316" fmla="*/ 1075262 h 1341521"/>
              <a:gd name="connsiteX3317" fmla="*/ 1670825 w 1987075"/>
              <a:gd name="connsiteY3317" fmla="*/ 1075443 h 1341521"/>
              <a:gd name="connsiteX3318" fmla="*/ 1669923 w 1987075"/>
              <a:gd name="connsiteY3318" fmla="*/ 1078511 h 1341521"/>
              <a:gd name="connsiteX3319" fmla="*/ 1667757 w 1987075"/>
              <a:gd name="connsiteY3319" fmla="*/ 1078210 h 1341521"/>
              <a:gd name="connsiteX3320" fmla="*/ 1665351 w 1987075"/>
              <a:gd name="connsiteY3320" fmla="*/ 1076044 h 1341521"/>
              <a:gd name="connsiteX3321" fmla="*/ 1667156 w 1987075"/>
              <a:gd name="connsiteY3321" fmla="*/ 1076225 h 1341521"/>
              <a:gd name="connsiteX3322" fmla="*/ 1668840 w 1987075"/>
              <a:gd name="connsiteY3322" fmla="*/ 1075262 h 1341521"/>
              <a:gd name="connsiteX3323" fmla="*/ 1678285 w 1987075"/>
              <a:gd name="connsiteY3323" fmla="*/ 1072074 h 1341521"/>
              <a:gd name="connsiteX3324" fmla="*/ 1680571 w 1987075"/>
              <a:gd name="connsiteY3324" fmla="*/ 1070269 h 1341521"/>
              <a:gd name="connsiteX3325" fmla="*/ 1681173 w 1987075"/>
              <a:gd name="connsiteY3325" fmla="*/ 1074119 h 1341521"/>
              <a:gd name="connsiteX3326" fmla="*/ 1679488 w 1987075"/>
              <a:gd name="connsiteY3326" fmla="*/ 1075202 h 1341521"/>
              <a:gd name="connsiteX3327" fmla="*/ 1677202 w 1987075"/>
              <a:gd name="connsiteY3327" fmla="*/ 1075202 h 1341521"/>
              <a:gd name="connsiteX3328" fmla="*/ 1675939 w 1987075"/>
              <a:gd name="connsiteY3328" fmla="*/ 1073879 h 1341521"/>
              <a:gd name="connsiteX3329" fmla="*/ 1677383 w 1987075"/>
              <a:gd name="connsiteY3329" fmla="*/ 1072074 h 1341521"/>
              <a:gd name="connsiteX3330" fmla="*/ 1678285 w 1987075"/>
              <a:gd name="connsiteY3330" fmla="*/ 1072074 h 1341521"/>
              <a:gd name="connsiteX3331" fmla="*/ 1694949 w 1987075"/>
              <a:gd name="connsiteY3331" fmla="*/ 1064013 h 1341521"/>
              <a:gd name="connsiteX3332" fmla="*/ 1696392 w 1987075"/>
              <a:gd name="connsiteY3332" fmla="*/ 1063411 h 1341521"/>
              <a:gd name="connsiteX3333" fmla="*/ 1698378 w 1987075"/>
              <a:gd name="connsiteY3333" fmla="*/ 1063832 h 1341521"/>
              <a:gd name="connsiteX3334" fmla="*/ 1701987 w 1987075"/>
              <a:gd name="connsiteY3334" fmla="*/ 1066118 h 1341521"/>
              <a:gd name="connsiteX3335" fmla="*/ 1701386 w 1987075"/>
              <a:gd name="connsiteY3335" fmla="*/ 1067502 h 1341521"/>
              <a:gd name="connsiteX3336" fmla="*/ 1695791 w 1987075"/>
              <a:gd name="connsiteY3336" fmla="*/ 1067742 h 1341521"/>
              <a:gd name="connsiteX3337" fmla="*/ 1693385 w 1987075"/>
              <a:gd name="connsiteY3337" fmla="*/ 1065156 h 1341521"/>
              <a:gd name="connsiteX3338" fmla="*/ 1694949 w 1987075"/>
              <a:gd name="connsiteY3338" fmla="*/ 1063952 h 1341521"/>
              <a:gd name="connsiteX3339" fmla="*/ 1765033 w 1987075"/>
              <a:gd name="connsiteY3339" fmla="*/ 1097100 h 1341521"/>
              <a:gd name="connsiteX3340" fmla="*/ 1768823 w 1987075"/>
              <a:gd name="connsiteY3340" fmla="*/ 1102213 h 1341521"/>
              <a:gd name="connsiteX3341" fmla="*/ 1768823 w 1987075"/>
              <a:gd name="connsiteY3341" fmla="*/ 1104439 h 1341521"/>
              <a:gd name="connsiteX3342" fmla="*/ 1764792 w 1987075"/>
              <a:gd name="connsiteY3342" fmla="*/ 1099867 h 1341521"/>
              <a:gd name="connsiteX3343" fmla="*/ 1765514 w 1987075"/>
              <a:gd name="connsiteY3343" fmla="*/ 1098844 h 1341521"/>
              <a:gd name="connsiteX3344" fmla="*/ 1762867 w 1987075"/>
              <a:gd name="connsiteY3344" fmla="*/ 1095355 h 1341521"/>
              <a:gd name="connsiteX3345" fmla="*/ 1764070 w 1987075"/>
              <a:gd name="connsiteY3345" fmla="*/ 1095355 h 1341521"/>
              <a:gd name="connsiteX3346" fmla="*/ 1765033 w 1987075"/>
              <a:gd name="connsiteY3346" fmla="*/ 1097160 h 1341521"/>
              <a:gd name="connsiteX3347" fmla="*/ 1762626 w 1987075"/>
              <a:gd name="connsiteY3347" fmla="*/ 1091625 h 1341521"/>
              <a:gd name="connsiteX3348" fmla="*/ 1763228 w 1987075"/>
              <a:gd name="connsiteY3348" fmla="*/ 1091565 h 1341521"/>
              <a:gd name="connsiteX3349" fmla="*/ 1764611 w 1987075"/>
              <a:gd name="connsiteY3349" fmla="*/ 1093791 h 1341521"/>
              <a:gd name="connsiteX3350" fmla="*/ 1762025 w 1987075"/>
              <a:gd name="connsiteY3350" fmla="*/ 1094513 h 1341521"/>
              <a:gd name="connsiteX3351" fmla="*/ 1759859 w 1987075"/>
              <a:gd name="connsiteY3351" fmla="*/ 1092107 h 1341521"/>
              <a:gd name="connsiteX3352" fmla="*/ 1759438 w 1987075"/>
              <a:gd name="connsiteY3352" fmla="*/ 1090783 h 1341521"/>
              <a:gd name="connsiteX3353" fmla="*/ 1761062 w 1987075"/>
              <a:gd name="connsiteY3353" fmla="*/ 1090603 h 1341521"/>
              <a:gd name="connsiteX3354" fmla="*/ 1762566 w 1987075"/>
              <a:gd name="connsiteY3354" fmla="*/ 1091625 h 1341521"/>
              <a:gd name="connsiteX3355" fmla="*/ 1765574 w 1987075"/>
              <a:gd name="connsiteY3355" fmla="*/ 1078631 h 1341521"/>
              <a:gd name="connsiteX3356" fmla="*/ 1765574 w 1987075"/>
              <a:gd name="connsiteY3356" fmla="*/ 1079654 h 1341521"/>
              <a:gd name="connsiteX3357" fmla="*/ 1763890 w 1987075"/>
              <a:gd name="connsiteY3357" fmla="*/ 1079052 h 1341521"/>
              <a:gd name="connsiteX3358" fmla="*/ 1764491 w 1987075"/>
              <a:gd name="connsiteY3358" fmla="*/ 1077969 h 1341521"/>
              <a:gd name="connsiteX3359" fmla="*/ 1765514 w 1987075"/>
              <a:gd name="connsiteY3359" fmla="*/ 1078631 h 1341521"/>
              <a:gd name="connsiteX3360" fmla="*/ 1723885 w 1987075"/>
              <a:gd name="connsiteY3360" fmla="*/ 1073097 h 1341521"/>
              <a:gd name="connsiteX3361" fmla="*/ 1722381 w 1987075"/>
              <a:gd name="connsiteY3361" fmla="*/ 1071713 h 1341521"/>
              <a:gd name="connsiteX3362" fmla="*/ 1721900 w 1987075"/>
              <a:gd name="connsiteY3362" fmla="*/ 1070149 h 1341521"/>
              <a:gd name="connsiteX3363" fmla="*/ 1723885 w 1987075"/>
              <a:gd name="connsiteY3363" fmla="*/ 1073157 h 1341521"/>
              <a:gd name="connsiteX3364" fmla="*/ 1727614 w 1987075"/>
              <a:gd name="connsiteY3364" fmla="*/ 1052462 h 1341521"/>
              <a:gd name="connsiteX3365" fmla="*/ 1730502 w 1987075"/>
              <a:gd name="connsiteY3365" fmla="*/ 1056373 h 1341521"/>
              <a:gd name="connsiteX3366" fmla="*/ 1732788 w 1987075"/>
              <a:gd name="connsiteY3366" fmla="*/ 1060162 h 1341521"/>
              <a:gd name="connsiteX3367" fmla="*/ 1731344 w 1987075"/>
              <a:gd name="connsiteY3367" fmla="*/ 1060704 h 1341521"/>
              <a:gd name="connsiteX3368" fmla="*/ 1727073 w 1987075"/>
              <a:gd name="connsiteY3368" fmla="*/ 1053485 h 1341521"/>
              <a:gd name="connsiteX3369" fmla="*/ 1726471 w 1987075"/>
              <a:gd name="connsiteY3369" fmla="*/ 1051741 h 1341521"/>
              <a:gd name="connsiteX3370" fmla="*/ 1727554 w 1987075"/>
              <a:gd name="connsiteY3370" fmla="*/ 1052462 h 1341521"/>
              <a:gd name="connsiteX3371" fmla="*/ 1723343 w 1987075"/>
              <a:gd name="connsiteY3371" fmla="*/ 1050898 h 1341521"/>
              <a:gd name="connsiteX3372" fmla="*/ 1724547 w 1987075"/>
              <a:gd name="connsiteY3372" fmla="*/ 1050898 h 1341521"/>
              <a:gd name="connsiteX3373" fmla="*/ 1725389 w 1987075"/>
              <a:gd name="connsiteY3373" fmla="*/ 1053305 h 1341521"/>
              <a:gd name="connsiteX3374" fmla="*/ 1723584 w 1987075"/>
              <a:gd name="connsiteY3374" fmla="*/ 1052703 h 1341521"/>
              <a:gd name="connsiteX3375" fmla="*/ 1721238 w 1987075"/>
              <a:gd name="connsiteY3375" fmla="*/ 1048973 h 1341521"/>
              <a:gd name="connsiteX3376" fmla="*/ 1723343 w 1987075"/>
              <a:gd name="connsiteY3376" fmla="*/ 1050898 h 1341521"/>
              <a:gd name="connsiteX3377" fmla="*/ 1704995 w 1987075"/>
              <a:gd name="connsiteY3377" fmla="*/ 1012999 h 1341521"/>
              <a:gd name="connsiteX3378" fmla="*/ 1706319 w 1987075"/>
              <a:gd name="connsiteY3378" fmla="*/ 1015586 h 1341521"/>
              <a:gd name="connsiteX3379" fmla="*/ 1706680 w 1987075"/>
              <a:gd name="connsiteY3379" fmla="*/ 1018894 h 1341521"/>
              <a:gd name="connsiteX3380" fmla="*/ 1705115 w 1987075"/>
              <a:gd name="connsiteY3380" fmla="*/ 1017811 h 1341521"/>
              <a:gd name="connsiteX3381" fmla="*/ 1704033 w 1987075"/>
              <a:gd name="connsiteY3381" fmla="*/ 1014804 h 1341521"/>
              <a:gd name="connsiteX3382" fmla="*/ 1703431 w 1987075"/>
              <a:gd name="connsiteY3382" fmla="*/ 1011796 h 1341521"/>
              <a:gd name="connsiteX3383" fmla="*/ 1705055 w 1987075"/>
              <a:gd name="connsiteY3383" fmla="*/ 1012999 h 1341521"/>
              <a:gd name="connsiteX3384" fmla="*/ 784940 w 1987075"/>
              <a:gd name="connsiteY3384" fmla="*/ 1126035 h 1341521"/>
              <a:gd name="connsiteX3385" fmla="*/ 783376 w 1987075"/>
              <a:gd name="connsiteY3385" fmla="*/ 1125795 h 1341521"/>
              <a:gd name="connsiteX3386" fmla="*/ 784399 w 1987075"/>
              <a:gd name="connsiteY3386" fmla="*/ 1125013 h 1341521"/>
              <a:gd name="connsiteX3387" fmla="*/ 784880 w 1987075"/>
              <a:gd name="connsiteY3387" fmla="*/ 1126035 h 1341521"/>
              <a:gd name="connsiteX3388" fmla="*/ 667151 w 1987075"/>
              <a:gd name="connsiteY3388" fmla="*/ 969324 h 1341521"/>
              <a:gd name="connsiteX3389" fmla="*/ 666550 w 1987075"/>
              <a:gd name="connsiteY3389" fmla="*/ 967820 h 1341521"/>
              <a:gd name="connsiteX3390" fmla="*/ 667753 w 1987075"/>
              <a:gd name="connsiteY3390" fmla="*/ 968121 h 1341521"/>
              <a:gd name="connsiteX3391" fmla="*/ 667151 w 1987075"/>
              <a:gd name="connsiteY3391" fmla="*/ 969324 h 1341521"/>
              <a:gd name="connsiteX3392" fmla="*/ 656443 w 1987075"/>
              <a:gd name="connsiteY3392" fmla="*/ 955428 h 1341521"/>
              <a:gd name="connsiteX3393" fmla="*/ 657345 w 1987075"/>
              <a:gd name="connsiteY3393" fmla="*/ 956631 h 1341521"/>
              <a:gd name="connsiteX3394" fmla="*/ 656503 w 1987075"/>
              <a:gd name="connsiteY3394" fmla="*/ 959218 h 1341521"/>
              <a:gd name="connsiteX3395" fmla="*/ 657526 w 1987075"/>
              <a:gd name="connsiteY3395" fmla="*/ 960661 h 1341521"/>
              <a:gd name="connsiteX3396" fmla="*/ 655601 w 1987075"/>
              <a:gd name="connsiteY3396" fmla="*/ 962647 h 1341521"/>
              <a:gd name="connsiteX3397" fmla="*/ 656323 w 1987075"/>
              <a:gd name="connsiteY3397" fmla="*/ 960842 h 1341521"/>
              <a:gd name="connsiteX3398" fmla="*/ 654879 w 1987075"/>
              <a:gd name="connsiteY3398" fmla="*/ 958797 h 1341521"/>
              <a:gd name="connsiteX3399" fmla="*/ 656443 w 1987075"/>
              <a:gd name="connsiteY3399" fmla="*/ 955428 h 1341521"/>
              <a:gd name="connsiteX3400" fmla="*/ 979190 w 1987075"/>
              <a:gd name="connsiteY3400" fmla="*/ 1098483 h 1341521"/>
              <a:gd name="connsiteX3401" fmla="*/ 980092 w 1987075"/>
              <a:gd name="connsiteY3401" fmla="*/ 1098002 h 1341521"/>
              <a:gd name="connsiteX3402" fmla="*/ 980875 w 1987075"/>
              <a:gd name="connsiteY3402" fmla="*/ 1099205 h 1341521"/>
              <a:gd name="connsiteX3403" fmla="*/ 977265 w 1987075"/>
              <a:gd name="connsiteY3403" fmla="*/ 1100829 h 1341521"/>
              <a:gd name="connsiteX3404" fmla="*/ 976603 w 1987075"/>
              <a:gd name="connsiteY3404" fmla="*/ 1100649 h 1341521"/>
              <a:gd name="connsiteX3405" fmla="*/ 979190 w 1987075"/>
              <a:gd name="connsiteY3405" fmla="*/ 1098483 h 1341521"/>
              <a:gd name="connsiteX3406" fmla="*/ 976423 w 1987075"/>
              <a:gd name="connsiteY3406" fmla="*/ 1097400 h 1341521"/>
              <a:gd name="connsiteX3407" fmla="*/ 977024 w 1987075"/>
              <a:gd name="connsiteY3407" fmla="*/ 1098002 h 1341521"/>
              <a:gd name="connsiteX3408" fmla="*/ 976122 w 1987075"/>
              <a:gd name="connsiteY3408" fmla="*/ 1099506 h 1341521"/>
              <a:gd name="connsiteX3409" fmla="*/ 974919 w 1987075"/>
              <a:gd name="connsiteY3409" fmla="*/ 1100107 h 1341521"/>
              <a:gd name="connsiteX3410" fmla="*/ 974618 w 1987075"/>
              <a:gd name="connsiteY3410" fmla="*/ 1098243 h 1341521"/>
              <a:gd name="connsiteX3411" fmla="*/ 976423 w 1987075"/>
              <a:gd name="connsiteY3411" fmla="*/ 1097400 h 1341521"/>
              <a:gd name="connsiteX3412" fmla="*/ 958977 w 1987075"/>
              <a:gd name="connsiteY3412" fmla="*/ 1079834 h 1341521"/>
              <a:gd name="connsiteX3413" fmla="*/ 961624 w 1987075"/>
              <a:gd name="connsiteY3413" fmla="*/ 1079654 h 1341521"/>
              <a:gd name="connsiteX3414" fmla="*/ 960421 w 1987075"/>
              <a:gd name="connsiteY3414" fmla="*/ 1083143 h 1341521"/>
              <a:gd name="connsiteX3415" fmla="*/ 958255 w 1987075"/>
              <a:gd name="connsiteY3415" fmla="*/ 1084467 h 1341521"/>
              <a:gd name="connsiteX3416" fmla="*/ 955488 w 1987075"/>
              <a:gd name="connsiteY3416" fmla="*/ 1082120 h 1341521"/>
              <a:gd name="connsiteX3417" fmla="*/ 956029 w 1987075"/>
              <a:gd name="connsiteY3417" fmla="*/ 1080075 h 1341521"/>
              <a:gd name="connsiteX3418" fmla="*/ 958917 w 1987075"/>
              <a:gd name="connsiteY3418" fmla="*/ 1079834 h 1341521"/>
              <a:gd name="connsiteX3419" fmla="*/ 887750 w 1987075"/>
              <a:gd name="connsiteY3419" fmla="*/ 1062088 h 1341521"/>
              <a:gd name="connsiteX3420" fmla="*/ 886366 w 1987075"/>
              <a:gd name="connsiteY3420" fmla="*/ 1062268 h 1341521"/>
              <a:gd name="connsiteX3421" fmla="*/ 886788 w 1987075"/>
              <a:gd name="connsiteY3421" fmla="*/ 1060464 h 1341521"/>
              <a:gd name="connsiteX3422" fmla="*/ 888472 w 1987075"/>
              <a:gd name="connsiteY3422" fmla="*/ 1061787 h 1341521"/>
              <a:gd name="connsiteX3423" fmla="*/ 887750 w 1987075"/>
              <a:gd name="connsiteY3423" fmla="*/ 1062088 h 1341521"/>
              <a:gd name="connsiteX3424" fmla="*/ 463817 w 1987075"/>
              <a:gd name="connsiteY3424" fmla="*/ 1185893 h 1341521"/>
              <a:gd name="connsiteX3425" fmla="*/ 462434 w 1987075"/>
              <a:gd name="connsiteY3425" fmla="*/ 1187336 h 1341521"/>
              <a:gd name="connsiteX3426" fmla="*/ 460027 w 1987075"/>
              <a:gd name="connsiteY3426" fmla="*/ 1188600 h 1341521"/>
              <a:gd name="connsiteX3427" fmla="*/ 464660 w 1987075"/>
              <a:gd name="connsiteY3427" fmla="*/ 1184810 h 1341521"/>
              <a:gd name="connsiteX3428" fmla="*/ 463878 w 1987075"/>
              <a:gd name="connsiteY3428" fmla="*/ 1185893 h 1341521"/>
              <a:gd name="connsiteX3429" fmla="*/ 476210 w 1987075"/>
              <a:gd name="connsiteY3429" fmla="*/ 1181080 h 1341521"/>
              <a:gd name="connsiteX3430" fmla="*/ 469953 w 1987075"/>
              <a:gd name="connsiteY3430" fmla="*/ 1182283 h 1341521"/>
              <a:gd name="connsiteX3431" fmla="*/ 471879 w 1987075"/>
              <a:gd name="connsiteY3431" fmla="*/ 1181561 h 1341521"/>
              <a:gd name="connsiteX3432" fmla="*/ 476210 w 1987075"/>
              <a:gd name="connsiteY3432" fmla="*/ 1180538 h 1341521"/>
              <a:gd name="connsiteX3433" fmla="*/ 476210 w 1987075"/>
              <a:gd name="connsiteY3433" fmla="*/ 1181020 h 1341521"/>
              <a:gd name="connsiteX3434" fmla="*/ 457260 w 1987075"/>
              <a:gd name="connsiteY3434" fmla="*/ 1172718 h 1341521"/>
              <a:gd name="connsiteX3435" fmla="*/ 458463 w 1987075"/>
              <a:gd name="connsiteY3435" fmla="*/ 1174042 h 1341521"/>
              <a:gd name="connsiteX3436" fmla="*/ 457862 w 1987075"/>
              <a:gd name="connsiteY3436" fmla="*/ 1175546 h 1341521"/>
              <a:gd name="connsiteX3437" fmla="*/ 456779 w 1987075"/>
              <a:gd name="connsiteY3437" fmla="*/ 1175786 h 1341521"/>
              <a:gd name="connsiteX3438" fmla="*/ 455576 w 1987075"/>
              <a:gd name="connsiteY3438" fmla="*/ 1173801 h 1341521"/>
              <a:gd name="connsiteX3439" fmla="*/ 457260 w 1987075"/>
              <a:gd name="connsiteY3439" fmla="*/ 1172718 h 1341521"/>
              <a:gd name="connsiteX3440" fmla="*/ 209470 w 1987075"/>
              <a:gd name="connsiteY3440" fmla="*/ 980574 h 1341521"/>
              <a:gd name="connsiteX3441" fmla="*/ 212478 w 1987075"/>
              <a:gd name="connsiteY3441" fmla="*/ 982499 h 1341521"/>
              <a:gd name="connsiteX3442" fmla="*/ 216268 w 1987075"/>
              <a:gd name="connsiteY3442" fmla="*/ 984303 h 1341521"/>
              <a:gd name="connsiteX3443" fmla="*/ 217832 w 1987075"/>
              <a:gd name="connsiteY3443" fmla="*/ 984424 h 1341521"/>
              <a:gd name="connsiteX3444" fmla="*/ 219937 w 1987075"/>
              <a:gd name="connsiteY3444" fmla="*/ 986289 h 1341521"/>
              <a:gd name="connsiteX3445" fmla="*/ 217651 w 1987075"/>
              <a:gd name="connsiteY3445" fmla="*/ 987672 h 1341521"/>
              <a:gd name="connsiteX3446" fmla="*/ 215967 w 1987075"/>
              <a:gd name="connsiteY3446" fmla="*/ 987432 h 1341521"/>
              <a:gd name="connsiteX3447" fmla="*/ 213200 w 1987075"/>
              <a:gd name="connsiteY3447" fmla="*/ 989176 h 1341521"/>
              <a:gd name="connsiteX3448" fmla="*/ 210914 w 1987075"/>
              <a:gd name="connsiteY3448" fmla="*/ 987612 h 1341521"/>
              <a:gd name="connsiteX3449" fmla="*/ 210071 w 1987075"/>
              <a:gd name="connsiteY3449" fmla="*/ 985988 h 1341521"/>
              <a:gd name="connsiteX3450" fmla="*/ 210553 w 1987075"/>
              <a:gd name="connsiteY3450" fmla="*/ 984183 h 1341521"/>
              <a:gd name="connsiteX3451" fmla="*/ 208026 w 1987075"/>
              <a:gd name="connsiteY3451" fmla="*/ 982017 h 1341521"/>
              <a:gd name="connsiteX3452" fmla="*/ 207184 w 1987075"/>
              <a:gd name="connsiteY3452" fmla="*/ 979370 h 1341521"/>
              <a:gd name="connsiteX3453" fmla="*/ 209410 w 1987075"/>
              <a:gd name="connsiteY3453" fmla="*/ 980574 h 1341521"/>
              <a:gd name="connsiteX3454" fmla="*/ 200506 w 1987075"/>
              <a:gd name="connsiteY3454" fmla="*/ 926492 h 1341521"/>
              <a:gd name="connsiteX3455" fmla="*/ 202491 w 1987075"/>
              <a:gd name="connsiteY3455" fmla="*/ 925349 h 1341521"/>
              <a:gd name="connsiteX3456" fmla="*/ 203394 w 1987075"/>
              <a:gd name="connsiteY3456" fmla="*/ 926071 h 1341521"/>
              <a:gd name="connsiteX3457" fmla="*/ 206402 w 1987075"/>
              <a:gd name="connsiteY3457" fmla="*/ 926010 h 1341521"/>
              <a:gd name="connsiteX3458" fmla="*/ 206883 w 1987075"/>
              <a:gd name="connsiteY3458" fmla="*/ 926973 h 1341521"/>
              <a:gd name="connsiteX3459" fmla="*/ 208989 w 1987075"/>
              <a:gd name="connsiteY3459" fmla="*/ 927875 h 1341521"/>
              <a:gd name="connsiteX3460" fmla="*/ 212658 w 1987075"/>
              <a:gd name="connsiteY3460" fmla="*/ 928176 h 1341521"/>
              <a:gd name="connsiteX3461" fmla="*/ 214643 w 1987075"/>
              <a:gd name="connsiteY3461" fmla="*/ 927033 h 1341521"/>
              <a:gd name="connsiteX3462" fmla="*/ 215726 w 1987075"/>
              <a:gd name="connsiteY3462" fmla="*/ 927394 h 1341521"/>
              <a:gd name="connsiteX3463" fmla="*/ 213561 w 1987075"/>
              <a:gd name="connsiteY3463" fmla="*/ 928537 h 1341521"/>
              <a:gd name="connsiteX3464" fmla="*/ 209710 w 1987075"/>
              <a:gd name="connsiteY3464" fmla="*/ 932447 h 1341521"/>
              <a:gd name="connsiteX3465" fmla="*/ 205740 w 1987075"/>
              <a:gd name="connsiteY3465" fmla="*/ 932628 h 1341521"/>
              <a:gd name="connsiteX3466" fmla="*/ 203935 w 1987075"/>
              <a:gd name="connsiteY3466" fmla="*/ 933831 h 1341521"/>
              <a:gd name="connsiteX3467" fmla="*/ 204236 w 1987075"/>
              <a:gd name="connsiteY3467" fmla="*/ 930823 h 1341521"/>
              <a:gd name="connsiteX3468" fmla="*/ 202732 w 1987075"/>
              <a:gd name="connsiteY3468" fmla="*/ 930342 h 1341521"/>
              <a:gd name="connsiteX3469" fmla="*/ 199724 w 1987075"/>
              <a:gd name="connsiteY3469" fmla="*/ 928056 h 1341521"/>
              <a:gd name="connsiteX3470" fmla="*/ 200506 w 1987075"/>
              <a:gd name="connsiteY3470" fmla="*/ 926492 h 1341521"/>
              <a:gd name="connsiteX3471" fmla="*/ 534984 w 1987075"/>
              <a:gd name="connsiteY3471" fmla="*/ 838240 h 1341521"/>
              <a:gd name="connsiteX3472" fmla="*/ 533841 w 1987075"/>
              <a:gd name="connsiteY3472" fmla="*/ 839203 h 1341521"/>
              <a:gd name="connsiteX3473" fmla="*/ 531796 w 1987075"/>
              <a:gd name="connsiteY3473" fmla="*/ 837278 h 1341521"/>
              <a:gd name="connsiteX3474" fmla="*/ 531435 w 1987075"/>
              <a:gd name="connsiteY3474" fmla="*/ 835593 h 1341521"/>
              <a:gd name="connsiteX3475" fmla="*/ 533240 w 1987075"/>
              <a:gd name="connsiteY3475" fmla="*/ 837999 h 1341521"/>
              <a:gd name="connsiteX3476" fmla="*/ 535044 w 1987075"/>
              <a:gd name="connsiteY3476" fmla="*/ 838300 h 1341521"/>
              <a:gd name="connsiteX3477" fmla="*/ 415150 w 1987075"/>
              <a:gd name="connsiteY3477" fmla="*/ 752154 h 1341521"/>
              <a:gd name="connsiteX3478" fmla="*/ 417616 w 1987075"/>
              <a:gd name="connsiteY3478" fmla="*/ 751432 h 1341521"/>
              <a:gd name="connsiteX3479" fmla="*/ 420805 w 1987075"/>
              <a:gd name="connsiteY3479" fmla="*/ 751372 h 1341521"/>
              <a:gd name="connsiteX3480" fmla="*/ 422248 w 1987075"/>
              <a:gd name="connsiteY3480" fmla="*/ 753177 h 1341521"/>
              <a:gd name="connsiteX3481" fmla="*/ 423451 w 1987075"/>
              <a:gd name="connsiteY3481" fmla="*/ 752335 h 1341521"/>
              <a:gd name="connsiteX3482" fmla="*/ 425437 w 1987075"/>
              <a:gd name="connsiteY3482" fmla="*/ 753297 h 1341521"/>
              <a:gd name="connsiteX3483" fmla="*/ 425858 w 1987075"/>
              <a:gd name="connsiteY3483" fmla="*/ 754380 h 1341521"/>
              <a:gd name="connsiteX3484" fmla="*/ 428084 w 1987075"/>
              <a:gd name="connsiteY3484" fmla="*/ 754079 h 1341521"/>
              <a:gd name="connsiteX3485" fmla="*/ 428685 w 1987075"/>
              <a:gd name="connsiteY3485" fmla="*/ 755403 h 1341521"/>
              <a:gd name="connsiteX3486" fmla="*/ 430309 w 1987075"/>
              <a:gd name="connsiteY3486" fmla="*/ 756726 h 1341521"/>
              <a:gd name="connsiteX3487" fmla="*/ 433919 w 1987075"/>
              <a:gd name="connsiteY3487" fmla="*/ 757207 h 1341521"/>
              <a:gd name="connsiteX3488" fmla="*/ 433317 w 1987075"/>
              <a:gd name="connsiteY3488" fmla="*/ 758471 h 1341521"/>
              <a:gd name="connsiteX3489" fmla="*/ 434581 w 1987075"/>
              <a:gd name="connsiteY3489" fmla="*/ 759313 h 1341521"/>
              <a:gd name="connsiteX3490" fmla="*/ 436145 w 1987075"/>
              <a:gd name="connsiteY3490" fmla="*/ 758952 h 1341521"/>
              <a:gd name="connsiteX3491" fmla="*/ 436686 w 1987075"/>
              <a:gd name="connsiteY3491" fmla="*/ 760035 h 1341521"/>
              <a:gd name="connsiteX3492" fmla="*/ 439875 w 1987075"/>
              <a:gd name="connsiteY3492" fmla="*/ 758230 h 1341521"/>
              <a:gd name="connsiteX3493" fmla="*/ 439514 w 1987075"/>
              <a:gd name="connsiteY3493" fmla="*/ 755042 h 1341521"/>
              <a:gd name="connsiteX3494" fmla="*/ 444206 w 1987075"/>
              <a:gd name="connsiteY3494" fmla="*/ 753417 h 1341521"/>
              <a:gd name="connsiteX3495" fmla="*/ 444807 w 1987075"/>
              <a:gd name="connsiteY3495" fmla="*/ 754560 h 1341521"/>
              <a:gd name="connsiteX3496" fmla="*/ 445710 w 1987075"/>
              <a:gd name="connsiteY3496" fmla="*/ 753478 h 1341521"/>
              <a:gd name="connsiteX3497" fmla="*/ 448537 w 1987075"/>
              <a:gd name="connsiteY3497" fmla="*/ 753719 h 1341521"/>
              <a:gd name="connsiteX3498" fmla="*/ 449680 w 1987075"/>
              <a:gd name="connsiteY3498" fmla="*/ 755824 h 1341521"/>
              <a:gd name="connsiteX3499" fmla="*/ 450944 w 1987075"/>
              <a:gd name="connsiteY3499" fmla="*/ 755042 h 1341521"/>
              <a:gd name="connsiteX3500" fmla="*/ 451365 w 1987075"/>
              <a:gd name="connsiteY3500" fmla="*/ 752575 h 1341521"/>
              <a:gd name="connsiteX3501" fmla="*/ 453591 w 1987075"/>
              <a:gd name="connsiteY3501" fmla="*/ 752395 h 1341521"/>
              <a:gd name="connsiteX3502" fmla="*/ 455696 w 1987075"/>
              <a:gd name="connsiteY3502" fmla="*/ 751312 h 1341521"/>
              <a:gd name="connsiteX3503" fmla="*/ 457380 w 1987075"/>
              <a:gd name="connsiteY3503" fmla="*/ 752756 h 1341521"/>
              <a:gd name="connsiteX3504" fmla="*/ 458945 w 1987075"/>
              <a:gd name="connsiteY3504" fmla="*/ 755343 h 1341521"/>
              <a:gd name="connsiteX3505" fmla="*/ 462253 w 1987075"/>
              <a:gd name="connsiteY3505" fmla="*/ 754560 h 1341521"/>
              <a:gd name="connsiteX3506" fmla="*/ 465381 w 1987075"/>
              <a:gd name="connsiteY3506" fmla="*/ 754681 h 1341521"/>
              <a:gd name="connsiteX3507" fmla="*/ 467427 w 1987075"/>
              <a:gd name="connsiteY3507" fmla="*/ 755282 h 1341521"/>
              <a:gd name="connsiteX3508" fmla="*/ 468089 w 1987075"/>
              <a:gd name="connsiteY3508" fmla="*/ 756606 h 1341521"/>
              <a:gd name="connsiteX3509" fmla="*/ 469292 w 1987075"/>
              <a:gd name="connsiteY3509" fmla="*/ 756004 h 1341521"/>
              <a:gd name="connsiteX3510" fmla="*/ 469171 w 1987075"/>
              <a:gd name="connsiteY3510" fmla="*/ 753117 h 1341521"/>
              <a:gd name="connsiteX3511" fmla="*/ 470254 w 1987075"/>
              <a:gd name="connsiteY3511" fmla="*/ 753538 h 1341521"/>
              <a:gd name="connsiteX3512" fmla="*/ 469653 w 1987075"/>
              <a:gd name="connsiteY3512" fmla="*/ 755643 h 1341521"/>
              <a:gd name="connsiteX3513" fmla="*/ 469472 w 1987075"/>
              <a:gd name="connsiteY3513" fmla="*/ 758892 h 1341521"/>
              <a:gd name="connsiteX3514" fmla="*/ 470495 w 1987075"/>
              <a:gd name="connsiteY3514" fmla="*/ 760276 h 1341521"/>
              <a:gd name="connsiteX3515" fmla="*/ 469593 w 1987075"/>
              <a:gd name="connsiteY3515" fmla="*/ 761840 h 1341521"/>
              <a:gd name="connsiteX3516" fmla="*/ 471879 w 1987075"/>
              <a:gd name="connsiteY3516" fmla="*/ 763344 h 1341521"/>
              <a:gd name="connsiteX3517" fmla="*/ 475488 w 1987075"/>
              <a:gd name="connsiteY3517" fmla="*/ 764065 h 1341521"/>
              <a:gd name="connsiteX3518" fmla="*/ 476029 w 1987075"/>
              <a:gd name="connsiteY3518" fmla="*/ 762862 h 1341521"/>
              <a:gd name="connsiteX3519" fmla="*/ 477473 w 1987075"/>
              <a:gd name="connsiteY3519" fmla="*/ 762983 h 1341521"/>
              <a:gd name="connsiteX3520" fmla="*/ 479699 w 1987075"/>
              <a:gd name="connsiteY3520" fmla="*/ 765329 h 1341521"/>
              <a:gd name="connsiteX3521" fmla="*/ 480902 w 1987075"/>
              <a:gd name="connsiteY3521" fmla="*/ 765389 h 1341521"/>
              <a:gd name="connsiteX3522" fmla="*/ 480962 w 1987075"/>
              <a:gd name="connsiteY3522" fmla="*/ 766893 h 1341521"/>
              <a:gd name="connsiteX3523" fmla="*/ 483008 w 1987075"/>
              <a:gd name="connsiteY3523" fmla="*/ 767976 h 1341521"/>
              <a:gd name="connsiteX3524" fmla="*/ 483549 w 1987075"/>
              <a:gd name="connsiteY3524" fmla="*/ 769600 h 1341521"/>
              <a:gd name="connsiteX3525" fmla="*/ 482045 w 1987075"/>
              <a:gd name="connsiteY3525" fmla="*/ 772428 h 1341521"/>
              <a:gd name="connsiteX3526" fmla="*/ 480541 w 1987075"/>
              <a:gd name="connsiteY3526" fmla="*/ 772367 h 1341521"/>
              <a:gd name="connsiteX3527" fmla="*/ 480421 w 1987075"/>
              <a:gd name="connsiteY3527" fmla="*/ 773871 h 1341521"/>
              <a:gd name="connsiteX3528" fmla="*/ 481323 w 1987075"/>
              <a:gd name="connsiteY3528" fmla="*/ 774473 h 1341521"/>
              <a:gd name="connsiteX3529" fmla="*/ 480902 w 1987075"/>
              <a:gd name="connsiteY3529" fmla="*/ 776578 h 1341521"/>
              <a:gd name="connsiteX3530" fmla="*/ 478255 w 1987075"/>
              <a:gd name="connsiteY3530" fmla="*/ 778804 h 1341521"/>
              <a:gd name="connsiteX3531" fmla="*/ 479880 w 1987075"/>
              <a:gd name="connsiteY3531" fmla="*/ 780007 h 1341521"/>
              <a:gd name="connsiteX3532" fmla="*/ 478797 w 1987075"/>
              <a:gd name="connsiteY3532" fmla="*/ 781210 h 1341521"/>
              <a:gd name="connsiteX3533" fmla="*/ 479579 w 1987075"/>
              <a:gd name="connsiteY3533" fmla="*/ 782474 h 1341521"/>
              <a:gd name="connsiteX3534" fmla="*/ 478977 w 1987075"/>
              <a:gd name="connsiteY3534" fmla="*/ 784459 h 1341521"/>
              <a:gd name="connsiteX3535" fmla="*/ 476210 w 1987075"/>
              <a:gd name="connsiteY3535" fmla="*/ 786083 h 1341521"/>
              <a:gd name="connsiteX3536" fmla="*/ 476811 w 1987075"/>
              <a:gd name="connsiteY3536" fmla="*/ 787347 h 1341521"/>
              <a:gd name="connsiteX3537" fmla="*/ 476210 w 1987075"/>
              <a:gd name="connsiteY3537" fmla="*/ 789272 h 1341521"/>
              <a:gd name="connsiteX3538" fmla="*/ 477714 w 1987075"/>
              <a:gd name="connsiteY3538" fmla="*/ 790836 h 1341521"/>
              <a:gd name="connsiteX3539" fmla="*/ 476090 w 1987075"/>
              <a:gd name="connsiteY3539" fmla="*/ 792941 h 1341521"/>
              <a:gd name="connsiteX3540" fmla="*/ 477233 w 1987075"/>
              <a:gd name="connsiteY3540" fmla="*/ 795348 h 1341521"/>
              <a:gd name="connsiteX3541" fmla="*/ 477955 w 1987075"/>
              <a:gd name="connsiteY3541" fmla="*/ 794566 h 1341521"/>
              <a:gd name="connsiteX3542" fmla="*/ 479759 w 1987075"/>
              <a:gd name="connsiteY3542" fmla="*/ 795287 h 1341521"/>
              <a:gd name="connsiteX3543" fmla="*/ 477052 w 1987075"/>
              <a:gd name="connsiteY3543" fmla="*/ 797213 h 1341521"/>
              <a:gd name="connsiteX3544" fmla="*/ 477894 w 1987075"/>
              <a:gd name="connsiteY3544" fmla="*/ 798175 h 1341521"/>
              <a:gd name="connsiteX3545" fmla="*/ 476029 w 1987075"/>
              <a:gd name="connsiteY3545" fmla="*/ 799980 h 1341521"/>
              <a:gd name="connsiteX3546" fmla="*/ 475127 w 1987075"/>
              <a:gd name="connsiteY3546" fmla="*/ 799499 h 1341521"/>
              <a:gd name="connsiteX3547" fmla="*/ 470736 w 1987075"/>
              <a:gd name="connsiteY3547" fmla="*/ 799499 h 1341521"/>
              <a:gd name="connsiteX3548" fmla="*/ 470555 w 1987075"/>
              <a:gd name="connsiteY3548" fmla="*/ 798295 h 1341521"/>
              <a:gd name="connsiteX3549" fmla="*/ 466464 w 1987075"/>
              <a:gd name="connsiteY3549" fmla="*/ 797634 h 1341521"/>
              <a:gd name="connsiteX3550" fmla="*/ 464299 w 1987075"/>
              <a:gd name="connsiteY3550" fmla="*/ 798476 h 1341521"/>
              <a:gd name="connsiteX3551" fmla="*/ 461531 w 1987075"/>
              <a:gd name="connsiteY3551" fmla="*/ 797273 h 1341521"/>
              <a:gd name="connsiteX3552" fmla="*/ 457441 w 1987075"/>
              <a:gd name="connsiteY3552" fmla="*/ 797513 h 1341521"/>
              <a:gd name="connsiteX3553" fmla="*/ 454012 w 1987075"/>
              <a:gd name="connsiteY3553" fmla="*/ 798716 h 1341521"/>
              <a:gd name="connsiteX3554" fmla="*/ 452448 w 1987075"/>
              <a:gd name="connsiteY3554" fmla="*/ 798536 h 1341521"/>
              <a:gd name="connsiteX3555" fmla="*/ 453350 w 1987075"/>
              <a:gd name="connsiteY3555" fmla="*/ 803048 h 1341521"/>
              <a:gd name="connsiteX3556" fmla="*/ 451545 w 1987075"/>
              <a:gd name="connsiteY3556" fmla="*/ 804371 h 1341521"/>
              <a:gd name="connsiteX3557" fmla="*/ 448537 w 1987075"/>
              <a:gd name="connsiteY3557" fmla="*/ 803349 h 1341521"/>
              <a:gd name="connsiteX3558" fmla="*/ 448477 w 1987075"/>
              <a:gd name="connsiteY3558" fmla="*/ 800642 h 1341521"/>
              <a:gd name="connsiteX3559" fmla="*/ 446552 w 1987075"/>
              <a:gd name="connsiteY3559" fmla="*/ 796791 h 1341521"/>
              <a:gd name="connsiteX3560" fmla="*/ 444687 w 1987075"/>
              <a:gd name="connsiteY3560" fmla="*/ 795348 h 1341521"/>
              <a:gd name="connsiteX3561" fmla="*/ 444567 w 1987075"/>
              <a:gd name="connsiteY3561" fmla="*/ 794325 h 1341521"/>
              <a:gd name="connsiteX3562" fmla="*/ 442281 w 1987075"/>
              <a:gd name="connsiteY3562" fmla="*/ 792159 h 1341521"/>
              <a:gd name="connsiteX3563" fmla="*/ 440115 w 1987075"/>
              <a:gd name="connsiteY3563" fmla="*/ 792099 h 1341521"/>
              <a:gd name="connsiteX3564" fmla="*/ 435122 w 1987075"/>
              <a:gd name="connsiteY3564" fmla="*/ 789994 h 1341521"/>
              <a:gd name="connsiteX3565" fmla="*/ 433738 w 1987075"/>
              <a:gd name="connsiteY3565" fmla="*/ 786685 h 1341521"/>
              <a:gd name="connsiteX3566" fmla="*/ 430851 w 1987075"/>
              <a:gd name="connsiteY3566" fmla="*/ 784700 h 1341521"/>
              <a:gd name="connsiteX3567" fmla="*/ 430490 w 1987075"/>
              <a:gd name="connsiteY3567" fmla="*/ 782955 h 1341521"/>
              <a:gd name="connsiteX3568" fmla="*/ 427482 w 1987075"/>
              <a:gd name="connsiteY3568" fmla="*/ 777541 h 1341521"/>
              <a:gd name="connsiteX3569" fmla="*/ 422910 w 1987075"/>
              <a:gd name="connsiteY3569" fmla="*/ 772969 h 1341521"/>
              <a:gd name="connsiteX3570" fmla="*/ 420504 w 1987075"/>
              <a:gd name="connsiteY3570" fmla="*/ 772428 h 1341521"/>
              <a:gd name="connsiteX3571" fmla="*/ 418879 w 1987075"/>
              <a:gd name="connsiteY3571" fmla="*/ 769841 h 1341521"/>
              <a:gd name="connsiteX3572" fmla="*/ 417676 w 1987075"/>
              <a:gd name="connsiteY3572" fmla="*/ 766833 h 1341521"/>
              <a:gd name="connsiteX3573" fmla="*/ 417496 w 1987075"/>
              <a:gd name="connsiteY3573" fmla="*/ 764607 h 1341521"/>
              <a:gd name="connsiteX3574" fmla="*/ 415150 w 1987075"/>
              <a:gd name="connsiteY3574" fmla="*/ 764126 h 1341521"/>
              <a:gd name="connsiteX3575" fmla="*/ 414307 w 1987075"/>
              <a:gd name="connsiteY3575" fmla="*/ 762922 h 1341521"/>
              <a:gd name="connsiteX3576" fmla="*/ 415210 w 1987075"/>
              <a:gd name="connsiteY3576" fmla="*/ 761719 h 1341521"/>
              <a:gd name="connsiteX3577" fmla="*/ 415751 w 1987075"/>
              <a:gd name="connsiteY3577" fmla="*/ 758591 h 1341521"/>
              <a:gd name="connsiteX3578" fmla="*/ 415089 w 1987075"/>
              <a:gd name="connsiteY3578" fmla="*/ 753056 h 1341521"/>
              <a:gd name="connsiteX3579" fmla="*/ 413886 w 1987075"/>
              <a:gd name="connsiteY3579" fmla="*/ 750530 h 1341521"/>
              <a:gd name="connsiteX3580" fmla="*/ 415089 w 1987075"/>
              <a:gd name="connsiteY3580" fmla="*/ 752154 h 1341521"/>
              <a:gd name="connsiteX3581" fmla="*/ 528728 w 1987075"/>
              <a:gd name="connsiteY3581" fmla="*/ 737957 h 1341521"/>
              <a:gd name="connsiteX3582" fmla="*/ 528788 w 1987075"/>
              <a:gd name="connsiteY3582" fmla="*/ 738739 h 1341521"/>
              <a:gd name="connsiteX3583" fmla="*/ 524156 w 1987075"/>
              <a:gd name="connsiteY3583" fmla="*/ 738980 h 1341521"/>
              <a:gd name="connsiteX3584" fmla="*/ 523614 w 1987075"/>
              <a:gd name="connsiteY3584" fmla="*/ 737115 h 1341521"/>
              <a:gd name="connsiteX3585" fmla="*/ 525600 w 1987075"/>
              <a:gd name="connsiteY3585" fmla="*/ 734287 h 1341521"/>
              <a:gd name="connsiteX3586" fmla="*/ 527825 w 1987075"/>
              <a:gd name="connsiteY3586" fmla="*/ 736453 h 1341521"/>
              <a:gd name="connsiteX3587" fmla="*/ 528728 w 1987075"/>
              <a:gd name="connsiteY3587" fmla="*/ 737957 h 1341521"/>
              <a:gd name="connsiteX3588" fmla="*/ 1000967 w 1987075"/>
              <a:gd name="connsiteY3588" fmla="*/ 1065938 h 1341521"/>
              <a:gd name="connsiteX3589" fmla="*/ 1000847 w 1987075"/>
              <a:gd name="connsiteY3589" fmla="*/ 1064374 h 1341521"/>
              <a:gd name="connsiteX3590" fmla="*/ 1002772 w 1987075"/>
              <a:gd name="connsiteY3590" fmla="*/ 1062809 h 1341521"/>
              <a:gd name="connsiteX3591" fmla="*/ 1004757 w 1987075"/>
              <a:gd name="connsiteY3591" fmla="*/ 1064254 h 1341521"/>
              <a:gd name="connsiteX3592" fmla="*/ 1004095 w 1987075"/>
              <a:gd name="connsiteY3592" fmla="*/ 1067502 h 1341521"/>
              <a:gd name="connsiteX3593" fmla="*/ 1003253 w 1987075"/>
              <a:gd name="connsiteY3593" fmla="*/ 1069307 h 1341521"/>
              <a:gd name="connsiteX3594" fmla="*/ 1000847 w 1987075"/>
              <a:gd name="connsiteY3594" fmla="*/ 1070630 h 1341521"/>
              <a:gd name="connsiteX3595" fmla="*/ 999523 w 1987075"/>
              <a:gd name="connsiteY3595" fmla="*/ 1068645 h 1341521"/>
              <a:gd name="connsiteX3596" fmla="*/ 999824 w 1987075"/>
              <a:gd name="connsiteY3596" fmla="*/ 1066660 h 1341521"/>
              <a:gd name="connsiteX3597" fmla="*/ 1000907 w 1987075"/>
              <a:gd name="connsiteY3597" fmla="*/ 1065938 h 1341521"/>
              <a:gd name="connsiteX3598" fmla="*/ 935696 w 1987075"/>
              <a:gd name="connsiteY3598" fmla="*/ 1066840 h 1341521"/>
              <a:gd name="connsiteX3599" fmla="*/ 937019 w 1987075"/>
              <a:gd name="connsiteY3599" fmla="*/ 1066299 h 1341521"/>
              <a:gd name="connsiteX3600" fmla="*/ 937019 w 1987075"/>
              <a:gd name="connsiteY3600" fmla="*/ 1065036 h 1341521"/>
              <a:gd name="connsiteX3601" fmla="*/ 939185 w 1987075"/>
              <a:gd name="connsiteY3601" fmla="*/ 1063231 h 1341521"/>
              <a:gd name="connsiteX3602" fmla="*/ 940749 w 1987075"/>
              <a:gd name="connsiteY3602" fmla="*/ 1063592 h 1341521"/>
              <a:gd name="connsiteX3603" fmla="*/ 942855 w 1987075"/>
              <a:gd name="connsiteY3603" fmla="*/ 1067502 h 1341521"/>
              <a:gd name="connsiteX3604" fmla="*/ 943877 w 1987075"/>
              <a:gd name="connsiteY3604" fmla="*/ 1068464 h 1341521"/>
              <a:gd name="connsiteX3605" fmla="*/ 947186 w 1987075"/>
              <a:gd name="connsiteY3605" fmla="*/ 1069006 h 1341521"/>
              <a:gd name="connsiteX3606" fmla="*/ 949592 w 1987075"/>
              <a:gd name="connsiteY3606" fmla="*/ 1067562 h 1341521"/>
              <a:gd name="connsiteX3607" fmla="*/ 946224 w 1987075"/>
              <a:gd name="connsiteY3607" fmla="*/ 1067081 h 1341521"/>
              <a:gd name="connsiteX3608" fmla="*/ 944960 w 1987075"/>
              <a:gd name="connsiteY3608" fmla="*/ 1067442 h 1341521"/>
              <a:gd name="connsiteX3609" fmla="*/ 944419 w 1987075"/>
              <a:gd name="connsiteY3609" fmla="*/ 1065637 h 1341521"/>
              <a:gd name="connsiteX3610" fmla="*/ 942494 w 1987075"/>
              <a:gd name="connsiteY3610" fmla="*/ 1062509 h 1341521"/>
              <a:gd name="connsiteX3611" fmla="*/ 943516 w 1987075"/>
              <a:gd name="connsiteY3611" fmla="*/ 1059441 h 1341521"/>
              <a:gd name="connsiteX3612" fmla="*/ 945261 w 1987075"/>
              <a:gd name="connsiteY3612" fmla="*/ 1058418 h 1341521"/>
              <a:gd name="connsiteX3613" fmla="*/ 946224 w 1987075"/>
              <a:gd name="connsiteY3613" fmla="*/ 1059321 h 1341521"/>
              <a:gd name="connsiteX3614" fmla="*/ 949953 w 1987075"/>
              <a:gd name="connsiteY3614" fmla="*/ 1061065 h 1341521"/>
              <a:gd name="connsiteX3615" fmla="*/ 952179 w 1987075"/>
              <a:gd name="connsiteY3615" fmla="*/ 1060885 h 1341521"/>
              <a:gd name="connsiteX3616" fmla="*/ 952480 w 1987075"/>
              <a:gd name="connsiteY3616" fmla="*/ 1059200 h 1341521"/>
              <a:gd name="connsiteX3617" fmla="*/ 950074 w 1987075"/>
              <a:gd name="connsiteY3617" fmla="*/ 1057516 h 1341521"/>
              <a:gd name="connsiteX3618" fmla="*/ 948991 w 1987075"/>
              <a:gd name="connsiteY3618" fmla="*/ 1055470 h 1341521"/>
              <a:gd name="connsiteX3619" fmla="*/ 950615 w 1987075"/>
              <a:gd name="connsiteY3619" fmla="*/ 1054267 h 1341521"/>
              <a:gd name="connsiteX3620" fmla="*/ 951939 w 1987075"/>
              <a:gd name="connsiteY3620" fmla="*/ 1052222 h 1341521"/>
              <a:gd name="connsiteX3621" fmla="*/ 953623 w 1987075"/>
              <a:gd name="connsiteY3621" fmla="*/ 1052823 h 1341521"/>
              <a:gd name="connsiteX3622" fmla="*/ 954465 w 1987075"/>
              <a:gd name="connsiteY3622" fmla="*/ 1054207 h 1341521"/>
              <a:gd name="connsiteX3623" fmla="*/ 957052 w 1987075"/>
              <a:gd name="connsiteY3623" fmla="*/ 1055591 h 1341521"/>
              <a:gd name="connsiteX3624" fmla="*/ 958736 w 1987075"/>
              <a:gd name="connsiteY3624" fmla="*/ 1055711 h 1341521"/>
              <a:gd name="connsiteX3625" fmla="*/ 958736 w 1987075"/>
              <a:gd name="connsiteY3625" fmla="*/ 1054869 h 1341521"/>
              <a:gd name="connsiteX3626" fmla="*/ 961564 w 1987075"/>
              <a:gd name="connsiteY3626" fmla="*/ 1055170 h 1341521"/>
              <a:gd name="connsiteX3627" fmla="*/ 960361 w 1987075"/>
              <a:gd name="connsiteY3627" fmla="*/ 1053966 h 1341521"/>
              <a:gd name="connsiteX3628" fmla="*/ 957774 w 1987075"/>
              <a:gd name="connsiteY3628" fmla="*/ 1053064 h 1341521"/>
              <a:gd name="connsiteX3629" fmla="*/ 956992 w 1987075"/>
              <a:gd name="connsiteY3629" fmla="*/ 1050718 h 1341521"/>
              <a:gd name="connsiteX3630" fmla="*/ 958797 w 1987075"/>
              <a:gd name="connsiteY3630" fmla="*/ 1050116 h 1341521"/>
              <a:gd name="connsiteX3631" fmla="*/ 960842 w 1987075"/>
              <a:gd name="connsiteY3631" fmla="*/ 1051019 h 1341521"/>
              <a:gd name="connsiteX3632" fmla="*/ 963729 w 1987075"/>
              <a:gd name="connsiteY3632" fmla="*/ 1053124 h 1341521"/>
              <a:gd name="connsiteX3633" fmla="*/ 962767 w 1987075"/>
              <a:gd name="connsiteY3633" fmla="*/ 1050417 h 1341521"/>
              <a:gd name="connsiteX3634" fmla="*/ 963970 w 1987075"/>
              <a:gd name="connsiteY3634" fmla="*/ 1048973 h 1341521"/>
              <a:gd name="connsiteX3635" fmla="*/ 961684 w 1987075"/>
              <a:gd name="connsiteY3635" fmla="*/ 1048312 h 1341521"/>
              <a:gd name="connsiteX3636" fmla="*/ 959879 w 1987075"/>
              <a:gd name="connsiteY3636" fmla="*/ 1045304 h 1341521"/>
              <a:gd name="connsiteX3637" fmla="*/ 963128 w 1987075"/>
              <a:gd name="connsiteY3637" fmla="*/ 1045905 h 1341521"/>
              <a:gd name="connsiteX3638" fmla="*/ 966376 w 1987075"/>
              <a:gd name="connsiteY3638" fmla="*/ 1043439 h 1341521"/>
              <a:gd name="connsiteX3639" fmla="*/ 966858 w 1987075"/>
              <a:gd name="connsiteY3639" fmla="*/ 1042055 h 1341521"/>
              <a:gd name="connsiteX3640" fmla="*/ 969685 w 1987075"/>
              <a:gd name="connsiteY3640" fmla="*/ 1042115 h 1341521"/>
              <a:gd name="connsiteX3641" fmla="*/ 970287 w 1987075"/>
              <a:gd name="connsiteY3641" fmla="*/ 1040912 h 1341521"/>
              <a:gd name="connsiteX3642" fmla="*/ 975099 w 1987075"/>
              <a:gd name="connsiteY3642" fmla="*/ 1043318 h 1341521"/>
              <a:gd name="connsiteX3643" fmla="*/ 976724 w 1987075"/>
              <a:gd name="connsiteY3643" fmla="*/ 1042356 h 1341521"/>
              <a:gd name="connsiteX3644" fmla="*/ 974558 w 1987075"/>
              <a:gd name="connsiteY3644" fmla="*/ 1041574 h 1341521"/>
              <a:gd name="connsiteX3645" fmla="*/ 971069 w 1987075"/>
              <a:gd name="connsiteY3645" fmla="*/ 1038686 h 1341521"/>
              <a:gd name="connsiteX3646" fmla="*/ 971911 w 1987075"/>
              <a:gd name="connsiteY3646" fmla="*/ 1037002 h 1341521"/>
              <a:gd name="connsiteX3647" fmla="*/ 971009 w 1987075"/>
              <a:gd name="connsiteY3647" fmla="*/ 1036280 h 1341521"/>
              <a:gd name="connsiteX3648" fmla="*/ 971189 w 1987075"/>
              <a:gd name="connsiteY3648" fmla="*/ 1033753 h 1341521"/>
              <a:gd name="connsiteX3649" fmla="*/ 972633 w 1987075"/>
              <a:gd name="connsiteY3649" fmla="*/ 1033513 h 1341521"/>
              <a:gd name="connsiteX3650" fmla="*/ 972633 w 1987075"/>
              <a:gd name="connsiteY3650" fmla="*/ 1032550 h 1341521"/>
              <a:gd name="connsiteX3651" fmla="*/ 975942 w 1987075"/>
              <a:gd name="connsiteY3651" fmla="*/ 1030324 h 1341521"/>
              <a:gd name="connsiteX3652" fmla="*/ 977746 w 1987075"/>
              <a:gd name="connsiteY3652" fmla="*/ 1033091 h 1341521"/>
              <a:gd name="connsiteX3653" fmla="*/ 979551 w 1987075"/>
              <a:gd name="connsiteY3653" fmla="*/ 1032310 h 1341521"/>
              <a:gd name="connsiteX3654" fmla="*/ 981115 w 1987075"/>
              <a:gd name="connsiteY3654" fmla="*/ 1030024 h 1341521"/>
              <a:gd name="connsiteX3655" fmla="*/ 982439 w 1987075"/>
              <a:gd name="connsiteY3655" fmla="*/ 1032129 h 1341521"/>
              <a:gd name="connsiteX3656" fmla="*/ 984243 w 1987075"/>
              <a:gd name="connsiteY3656" fmla="*/ 1030324 h 1341521"/>
              <a:gd name="connsiteX3657" fmla="*/ 985988 w 1987075"/>
              <a:gd name="connsiteY3657" fmla="*/ 1030324 h 1341521"/>
              <a:gd name="connsiteX3658" fmla="*/ 986830 w 1987075"/>
              <a:gd name="connsiteY3658" fmla="*/ 1031167 h 1341521"/>
              <a:gd name="connsiteX3659" fmla="*/ 984905 w 1987075"/>
              <a:gd name="connsiteY3659" fmla="*/ 1033513 h 1341521"/>
              <a:gd name="connsiteX3660" fmla="*/ 985507 w 1987075"/>
              <a:gd name="connsiteY3660" fmla="*/ 1034355 h 1341521"/>
              <a:gd name="connsiteX3661" fmla="*/ 983040 w 1987075"/>
              <a:gd name="connsiteY3661" fmla="*/ 1037543 h 1341521"/>
              <a:gd name="connsiteX3662" fmla="*/ 982439 w 1987075"/>
              <a:gd name="connsiteY3662" fmla="*/ 1039949 h 1341521"/>
              <a:gd name="connsiteX3663" fmla="*/ 981235 w 1987075"/>
              <a:gd name="connsiteY3663" fmla="*/ 1039649 h 1341521"/>
              <a:gd name="connsiteX3664" fmla="*/ 981356 w 1987075"/>
              <a:gd name="connsiteY3664" fmla="*/ 1041333 h 1341521"/>
              <a:gd name="connsiteX3665" fmla="*/ 978047 w 1987075"/>
              <a:gd name="connsiteY3665" fmla="*/ 1042897 h 1341521"/>
              <a:gd name="connsiteX3666" fmla="*/ 977867 w 1987075"/>
              <a:gd name="connsiteY3666" fmla="*/ 1043679 h 1341521"/>
              <a:gd name="connsiteX3667" fmla="*/ 975039 w 1987075"/>
              <a:gd name="connsiteY3667" fmla="*/ 1047048 h 1341521"/>
              <a:gd name="connsiteX3668" fmla="*/ 976182 w 1987075"/>
              <a:gd name="connsiteY3668" fmla="*/ 1047169 h 1341521"/>
              <a:gd name="connsiteX3669" fmla="*/ 977626 w 1987075"/>
              <a:gd name="connsiteY3669" fmla="*/ 1048552 h 1341521"/>
              <a:gd name="connsiteX3670" fmla="*/ 976303 w 1987075"/>
              <a:gd name="connsiteY3670" fmla="*/ 1050417 h 1341521"/>
              <a:gd name="connsiteX3671" fmla="*/ 976242 w 1987075"/>
              <a:gd name="connsiteY3671" fmla="*/ 1052102 h 1341521"/>
              <a:gd name="connsiteX3672" fmla="*/ 978107 w 1987075"/>
              <a:gd name="connsiteY3672" fmla="*/ 1051921 h 1341521"/>
              <a:gd name="connsiteX3673" fmla="*/ 978709 w 1987075"/>
              <a:gd name="connsiteY3673" fmla="*/ 1050718 h 1341521"/>
              <a:gd name="connsiteX3674" fmla="*/ 979130 w 1987075"/>
              <a:gd name="connsiteY3674" fmla="*/ 1052823 h 1341521"/>
              <a:gd name="connsiteX3675" fmla="*/ 980092 w 1987075"/>
              <a:gd name="connsiteY3675" fmla="*/ 1053545 h 1341521"/>
              <a:gd name="connsiteX3676" fmla="*/ 981296 w 1987075"/>
              <a:gd name="connsiteY3676" fmla="*/ 1052342 h 1341521"/>
              <a:gd name="connsiteX3677" fmla="*/ 981717 w 1987075"/>
              <a:gd name="connsiteY3677" fmla="*/ 1050778 h 1341521"/>
              <a:gd name="connsiteX3678" fmla="*/ 982800 w 1987075"/>
              <a:gd name="connsiteY3678" fmla="*/ 1049695 h 1341521"/>
              <a:gd name="connsiteX3679" fmla="*/ 982559 w 1987075"/>
              <a:gd name="connsiteY3679" fmla="*/ 1047169 h 1341521"/>
              <a:gd name="connsiteX3680" fmla="*/ 983762 w 1987075"/>
              <a:gd name="connsiteY3680" fmla="*/ 1048612 h 1341521"/>
              <a:gd name="connsiteX3681" fmla="*/ 984003 w 1987075"/>
              <a:gd name="connsiteY3681" fmla="*/ 1046507 h 1341521"/>
              <a:gd name="connsiteX3682" fmla="*/ 985687 w 1987075"/>
              <a:gd name="connsiteY3682" fmla="*/ 1047710 h 1341521"/>
              <a:gd name="connsiteX3683" fmla="*/ 988093 w 1987075"/>
              <a:gd name="connsiteY3683" fmla="*/ 1051440 h 1341521"/>
              <a:gd name="connsiteX3684" fmla="*/ 986890 w 1987075"/>
              <a:gd name="connsiteY3684" fmla="*/ 1052282 h 1341521"/>
              <a:gd name="connsiteX3685" fmla="*/ 987733 w 1987075"/>
              <a:gd name="connsiteY3685" fmla="*/ 1053786 h 1341521"/>
              <a:gd name="connsiteX3686" fmla="*/ 989116 w 1987075"/>
              <a:gd name="connsiteY3686" fmla="*/ 1053605 h 1341521"/>
              <a:gd name="connsiteX3687" fmla="*/ 989958 w 1987075"/>
              <a:gd name="connsiteY3687" fmla="*/ 1052342 h 1341521"/>
              <a:gd name="connsiteX3688" fmla="*/ 992124 w 1987075"/>
              <a:gd name="connsiteY3688" fmla="*/ 1050778 h 1341521"/>
              <a:gd name="connsiteX3689" fmla="*/ 992244 w 1987075"/>
              <a:gd name="connsiteY3689" fmla="*/ 1052763 h 1341521"/>
              <a:gd name="connsiteX3690" fmla="*/ 992966 w 1987075"/>
              <a:gd name="connsiteY3690" fmla="*/ 1053666 h 1341521"/>
              <a:gd name="connsiteX3691" fmla="*/ 991944 w 1987075"/>
              <a:gd name="connsiteY3691" fmla="*/ 1056433 h 1341521"/>
              <a:gd name="connsiteX3692" fmla="*/ 990379 w 1987075"/>
              <a:gd name="connsiteY3692" fmla="*/ 1059020 h 1341521"/>
              <a:gd name="connsiteX3693" fmla="*/ 989357 w 1987075"/>
              <a:gd name="connsiteY3693" fmla="*/ 1063111 h 1341521"/>
              <a:gd name="connsiteX3694" fmla="*/ 989477 w 1987075"/>
              <a:gd name="connsiteY3694" fmla="*/ 1065036 h 1341521"/>
              <a:gd name="connsiteX3695" fmla="*/ 991222 w 1987075"/>
              <a:gd name="connsiteY3695" fmla="*/ 1061907 h 1341521"/>
              <a:gd name="connsiteX3696" fmla="*/ 991522 w 1987075"/>
              <a:gd name="connsiteY3696" fmla="*/ 1060223 h 1341521"/>
              <a:gd name="connsiteX3697" fmla="*/ 993026 w 1987075"/>
              <a:gd name="connsiteY3697" fmla="*/ 1058057 h 1341521"/>
              <a:gd name="connsiteX3698" fmla="*/ 994049 w 1987075"/>
              <a:gd name="connsiteY3698" fmla="*/ 1058117 h 1341521"/>
              <a:gd name="connsiteX3699" fmla="*/ 993087 w 1987075"/>
              <a:gd name="connsiteY3699" fmla="*/ 1061005 h 1341521"/>
              <a:gd name="connsiteX3700" fmla="*/ 994831 w 1987075"/>
              <a:gd name="connsiteY3700" fmla="*/ 1060042 h 1341521"/>
              <a:gd name="connsiteX3701" fmla="*/ 997538 w 1987075"/>
              <a:gd name="connsiteY3701" fmla="*/ 1055049 h 1341521"/>
              <a:gd name="connsiteX3702" fmla="*/ 998140 w 1987075"/>
              <a:gd name="connsiteY3702" fmla="*/ 1056854 h 1341521"/>
              <a:gd name="connsiteX3703" fmla="*/ 997839 w 1987075"/>
              <a:gd name="connsiteY3703" fmla="*/ 1058178 h 1341521"/>
              <a:gd name="connsiteX3704" fmla="*/ 997358 w 1987075"/>
              <a:gd name="connsiteY3704" fmla="*/ 1062750 h 1341521"/>
              <a:gd name="connsiteX3705" fmla="*/ 996155 w 1987075"/>
              <a:gd name="connsiteY3705" fmla="*/ 1064073 h 1341521"/>
              <a:gd name="connsiteX3706" fmla="*/ 996756 w 1987075"/>
              <a:gd name="connsiteY3706" fmla="*/ 1064795 h 1341521"/>
              <a:gd name="connsiteX3707" fmla="*/ 995252 w 1987075"/>
              <a:gd name="connsiteY3707" fmla="*/ 1066720 h 1341521"/>
              <a:gd name="connsiteX3708" fmla="*/ 993929 w 1987075"/>
              <a:gd name="connsiteY3708" fmla="*/ 1066359 h 1341521"/>
              <a:gd name="connsiteX3709" fmla="*/ 992726 w 1987075"/>
              <a:gd name="connsiteY3709" fmla="*/ 1067201 h 1341521"/>
              <a:gd name="connsiteX3710" fmla="*/ 993087 w 1987075"/>
              <a:gd name="connsiteY3710" fmla="*/ 1068164 h 1341521"/>
              <a:gd name="connsiteX3711" fmla="*/ 990981 w 1987075"/>
              <a:gd name="connsiteY3711" fmla="*/ 1070329 h 1341521"/>
              <a:gd name="connsiteX3712" fmla="*/ 989718 w 1987075"/>
              <a:gd name="connsiteY3712" fmla="*/ 1070630 h 1341521"/>
              <a:gd name="connsiteX3713" fmla="*/ 988876 w 1987075"/>
              <a:gd name="connsiteY3713" fmla="*/ 1068224 h 1341521"/>
              <a:gd name="connsiteX3714" fmla="*/ 986349 w 1987075"/>
              <a:gd name="connsiteY3714" fmla="*/ 1067863 h 1341521"/>
              <a:gd name="connsiteX3715" fmla="*/ 985747 w 1987075"/>
              <a:gd name="connsiteY3715" fmla="*/ 1065456 h 1341521"/>
              <a:gd name="connsiteX3716" fmla="*/ 986469 w 1987075"/>
              <a:gd name="connsiteY3716" fmla="*/ 1065036 h 1341521"/>
              <a:gd name="connsiteX3717" fmla="*/ 984845 w 1987075"/>
              <a:gd name="connsiteY3717" fmla="*/ 1062028 h 1341521"/>
              <a:gd name="connsiteX3718" fmla="*/ 982439 w 1987075"/>
              <a:gd name="connsiteY3718" fmla="*/ 1062028 h 1341521"/>
              <a:gd name="connsiteX3719" fmla="*/ 982018 w 1987075"/>
              <a:gd name="connsiteY3719" fmla="*/ 1064313 h 1341521"/>
              <a:gd name="connsiteX3720" fmla="*/ 982800 w 1987075"/>
              <a:gd name="connsiteY3720" fmla="*/ 1065156 h 1341521"/>
              <a:gd name="connsiteX3721" fmla="*/ 982559 w 1987075"/>
              <a:gd name="connsiteY3721" fmla="*/ 1067321 h 1341521"/>
              <a:gd name="connsiteX3722" fmla="*/ 980935 w 1987075"/>
              <a:gd name="connsiteY3722" fmla="*/ 1065938 h 1341521"/>
              <a:gd name="connsiteX3723" fmla="*/ 980814 w 1987075"/>
              <a:gd name="connsiteY3723" fmla="*/ 1068224 h 1341521"/>
              <a:gd name="connsiteX3724" fmla="*/ 983221 w 1987075"/>
              <a:gd name="connsiteY3724" fmla="*/ 1070931 h 1341521"/>
              <a:gd name="connsiteX3725" fmla="*/ 982499 w 1987075"/>
              <a:gd name="connsiteY3725" fmla="*/ 1071653 h 1341521"/>
              <a:gd name="connsiteX3726" fmla="*/ 980694 w 1987075"/>
              <a:gd name="connsiteY3726" fmla="*/ 1071171 h 1341521"/>
              <a:gd name="connsiteX3727" fmla="*/ 979491 w 1987075"/>
              <a:gd name="connsiteY3727" fmla="*/ 1072976 h 1341521"/>
              <a:gd name="connsiteX3728" fmla="*/ 979070 w 1987075"/>
              <a:gd name="connsiteY3728" fmla="*/ 1070750 h 1341521"/>
              <a:gd name="connsiteX3729" fmla="*/ 977325 w 1987075"/>
              <a:gd name="connsiteY3729" fmla="*/ 1071232 h 1341521"/>
              <a:gd name="connsiteX3730" fmla="*/ 975881 w 1987075"/>
              <a:gd name="connsiteY3730" fmla="*/ 1069547 h 1341521"/>
              <a:gd name="connsiteX3731" fmla="*/ 971911 w 1987075"/>
              <a:gd name="connsiteY3731" fmla="*/ 1070690 h 1341521"/>
              <a:gd name="connsiteX3732" fmla="*/ 971069 w 1987075"/>
              <a:gd name="connsiteY3732" fmla="*/ 1072916 h 1341521"/>
              <a:gd name="connsiteX3733" fmla="*/ 969986 w 1987075"/>
              <a:gd name="connsiteY3733" fmla="*/ 1072796 h 1341521"/>
              <a:gd name="connsiteX3734" fmla="*/ 969685 w 1987075"/>
              <a:gd name="connsiteY3734" fmla="*/ 1071171 h 1341521"/>
              <a:gd name="connsiteX3735" fmla="*/ 970527 w 1987075"/>
              <a:gd name="connsiteY3735" fmla="*/ 1068765 h 1341521"/>
              <a:gd name="connsiteX3736" fmla="*/ 970948 w 1987075"/>
              <a:gd name="connsiteY3736" fmla="*/ 1065517 h 1341521"/>
              <a:gd name="connsiteX3737" fmla="*/ 969685 w 1987075"/>
              <a:gd name="connsiteY3737" fmla="*/ 1064614 h 1341521"/>
              <a:gd name="connsiteX3738" fmla="*/ 968362 w 1987075"/>
              <a:gd name="connsiteY3738" fmla="*/ 1069607 h 1341521"/>
              <a:gd name="connsiteX3739" fmla="*/ 965354 w 1987075"/>
              <a:gd name="connsiteY3739" fmla="*/ 1074119 h 1341521"/>
              <a:gd name="connsiteX3740" fmla="*/ 962045 w 1987075"/>
              <a:gd name="connsiteY3740" fmla="*/ 1074540 h 1341521"/>
              <a:gd name="connsiteX3741" fmla="*/ 960180 w 1987075"/>
              <a:gd name="connsiteY3741" fmla="*/ 1072375 h 1341521"/>
              <a:gd name="connsiteX3742" fmla="*/ 960782 w 1987075"/>
              <a:gd name="connsiteY3742" fmla="*/ 1076345 h 1341521"/>
              <a:gd name="connsiteX3743" fmla="*/ 959218 w 1987075"/>
              <a:gd name="connsiteY3743" fmla="*/ 1078751 h 1341521"/>
              <a:gd name="connsiteX3744" fmla="*/ 955608 w 1987075"/>
              <a:gd name="connsiteY3744" fmla="*/ 1078330 h 1341521"/>
              <a:gd name="connsiteX3745" fmla="*/ 954285 w 1987075"/>
              <a:gd name="connsiteY3745" fmla="*/ 1079955 h 1341521"/>
              <a:gd name="connsiteX3746" fmla="*/ 953322 w 1987075"/>
              <a:gd name="connsiteY3746" fmla="*/ 1079233 h 1341521"/>
              <a:gd name="connsiteX3747" fmla="*/ 950435 w 1987075"/>
              <a:gd name="connsiteY3747" fmla="*/ 1078631 h 1341521"/>
              <a:gd name="connsiteX3748" fmla="*/ 947788 w 1987075"/>
              <a:gd name="connsiteY3748" fmla="*/ 1077428 h 1341521"/>
              <a:gd name="connsiteX3749" fmla="*/ 944659 w 1987075"/>
              <a:gd name="connsiteY3749" fmla="*/ 1074420 h 1341521"/>
              <a:gd name="connsiteX3750" fmla="*/ 941411 w 1987075"/>
              <a:gd name="connsiteY3750" fmla="*/ 1072856 h 1341521"/>
              <a:gd name="connsiteX3751" fmla="*/ 940208 w 1987075"/>
              <a:gd name="connsiteY3751" fmla="*/ 1071653 h 1341521"/>
              <a:gd name="connsiteX3752" fmla="*/ 937801 w 1987075"/>
              <a:gd name="connsiteY3752" fmla="*/ 1070811 h 1341521"/>
              <a:gd name="connsiteX3753" fmla="*/ 934794 w 1987075"/>
              <a:gd name="connsiteY3753" fmla="*/ 1071232 h 1341521"/>
              <a:gd name="connsiteX3754" fmla="*/ 934372 w 1987075"/>
              <a:gd name="connsiteY3754" fmla="*/ 1070089 h 1341521"/>
              <a:gd name="connsiteX3755" fmla="*/ 932869 w 1987075"/>
              <a:gd name="connsiteY3755" fmla="*/ 1069126 h 1341521"/>
              <a:gd name="connsiteX3756" fmla="*/ 935696 w 1987075"/>
              <a:gd name="connsiteY3756" fmla="*/ 1066840 h 1341521"/>
              <a:gd name="connsiteX3757" fmla="*/ 934493 w 1987075"/>
              <a:gd name="connsiteY3757" fmla="*/ 1024609 h 1341521"/>
              <a:gd name="connsiteX3758" fmla="*/ 934613 w 1987075"/>
              <a:gd name="connsiteY3758" fmla="*/ 1025813 h 1341521"/>
              <a:gd name="connsiteX3759" fmla="*/ 933290 w 1987075"/>
              <a:gd name="connsiteY3759" fmla="*/ 1025512 h 1341521"/>
              <a:gd name="connsiteX3760" fmla="*/ 934613 w 1987075"/>
              <a:gd name="connsiteY3760" fmla="*/ 1024609 h 1341521"/>
              <a:gd name="connsiteX3761" fmla="*/ 1003313 w 1987075"/>
              <a:gd name="connsiteY3761" fmla="*/ 1009991 h 1341521"/>
              <a:gd name="connsiteX3762" fmla="*/ 1005359 w 1987075"/>
              <a:gd name="connsiteY3762" fmla="*/ 1010292 h 1341521"/>
              <a:gd name="connsiteX3763" fmla="*/ 1003073 w 1987075"/>
              <a:gd name="connsiteY3763" fmla="*/ 1010773 h 1341521"/>
              <a:gd name="connsiteX3764" fmla="*/ 1003313 w 1987075"/>
              <a:gd name="connsiteY3764" fmla="*/ 1009991 h 1341521"/>
              <a:gd name="connsiteX3765" fmla="*/ 1001208 w 1987075"/>
              <a:gd name="connsiteY3765" fmla="*/ 1008126 h 1341521"/>
              <a:gd name="connsiteX3766" fmla="*/ 1002411 w 1987075"/>
              <a:gd name="connsiteY3766" fmla="*/ 1007284 h 1341521"/>
              <a:gd name="connsiteX3767" fmla="*/ 1003674 w 1987075"/>
              <a:gd name="connsiteY3767" fmla="*/ 1008306 h 1341521"/>
              <a:gd name="connsiteX3768" fmla="*/ 1000185 w 1987075"/>
              <a:gd name="connsiteY3768" fmla="*/ 1009991 h 1341521"/>
              <a:gd name="connsiteX3769" fmla="*/ 1001208 w 1987075"/>
              <a:gd name="connsiteY3769" fmla="*/ 1008126 h 1341521"/>
              <a:gd name="connsiteX3770" fmla="*/ 990019 w 1987075"/>
              <a:gd name="connsiteY3770" fmla="*/ 1008126 h 1341521"/>
              <a:gd name="connsiteX3771" fmla="*/ 991583 w 1987075"/>
              <a:gd name="connsiteY3771" fmla="*/ 1005720 h 1341521"/>
              <a:gd name="connsiteX3772" fmla="*/ 993989 w 1987075"/>
              <a:gd name="connsiteY3772" fmla="*/ 1007284 h 1341521"/>
              <a:gd name="connsiteX3773" fmla="*/ 996395 w 1987075"/>
              <a:gd name="connsiteY3773" fmla="*/ 1006562 h 1341521"/>
              <a:gd name="connsiteX3774" fmla="*/ 996997 w 1987075"/>
              <a:gd name="connsiteY3774" fmla="*/ 1007886 h 1341521"/>
              <a:gd name="connsiteX3775" fmla="*/ 995012 w 1987075"/>
              <a:gd name="connsiteY3775" fmla="*/ 1007765 h 1341521"/>
              <a:gd name="connsiteX3776" fmla="*/ 993327 w 1987075"/>
              <a:gd name="connsiteY3776" fmla="*/ 1009209 h 1341521"/>
              <a:gd name="connsiteX3777" fmla="*/ 991041 w 1987075"/>
              <a:gd name="connsiteY3777" fmla="*/ 1009449 h 1341521"/>
              <a:gd name="connsiteX3778" fmla="*/ 988454 w 1987075"/>
              <a:gd name="connsiteY3778" fmla="*/ 1008247 h 1341521"/>
              <a:gd name="connsiteX3779" fmla="*/ 990019 w 1987075"/>
              <a:gd name="connsiteY3779" fmla="*/ 1008126 h 1341521"/>
              <a:gd name="connsiteX3780" fmla="*/ 1018293 w 1987075"/>
              <a:gd name="connsiteY3780" fmla="*/ 994891 h 1341521"/>
              <a:gd name="connsiteX3781" fmla="*/ 1020699 w 1987075"/>
              <a:gd name="connsiteY3781" fmla="*/ 996275 h 1341521"/>
              <a:gd name="connsiteX3782" fmla="*/ 1019676 w 1987075"/>
              <a:gd name="connsiteY3782" fmla="*/ 997899 h 1341521"/>
              <a:gd name="connsiteX3783" fmla="*/ 1017571 w 1987075"/>
              <a:gd name="connsiteY3783" fmla="*/ 997057 h 1341521"/>
              <a:gd name="connsiteX3784" fmla="*/ 1017210 w 1987075"/>
              <a:gd name="connsiteY3784" fmla="*/ 996034 h 1341521"/>
              <a:gd name="connsiteX3785" fmla="*/ 1018293 w 1987075"/>
              <a:gd name="connsiteY3785" fmla="*/ 994891 h 1341521"/>
              <a:gd name="connsiteX3786" fmla="*/ 1027497 w 1987075"/>
              <a:gd name="connsiteY3786" fmla="*/ 994952 h 1341521"/>
              <a:gd name="connsiteX3787" fmla="*/ 1029663 w 1987075"/>
              <a:gd name="connsiteY3787" fmla="*/ 996275 h 1341521"/>
              <a:gd name="connsiteX3788" fmla="*/ 1029181 w 1987075"/>
              <a:gd name="connsiteY3788" fmla="*/ 998200 h 1341521"/>
              <a:gd name="connsiteX3789" fmla="*/ 1025812 w 1987075"/>
              <a:gd name="connsiteY3789" fmla="*/ 995914 h 1341521"/>
              <a:gd name="connsiteX3790" fmla="*/ 1025812 w 1987075"/>
              <a:gd name="connsiteY3790" fmla="*/ 994530 h 1341521"/>
              <a:gd name="connsiteX3791" fmla="*/ 1027497 w 1987075"/>
              <a:gd name="connsiteY3791" fmla="*/ 994952 h 1341521"/>
              <a:gd name="connsiteX3792" fmla="*/ 1012999 w 1987075"/>
              <a:gd name="connsiteY3792" fmla="*/ 991041 h 1341521"/>
              <a:gd name="connsiteX3793" fmla="*/ 1014804 w 1987075"/>
              <a:gd name="connsiteY3793" fmla="*/ 990560 h 1341521"/>
              <a:gd name="connsiteX3794" fmla="*/ 1014563 w 1987075"/>
              <a:gd name="connsiteY3794" fmla="*/ 993808 h 1341521"/>
              <a:gd name="connsiteX3795" fmla="*/ 1011314 w 1987075"/>
              <a:gd name="connsiteY3795" fmla="*/ 992605 h 1341521"/>
              <a:gd name="connsiteX3796" fmla="*/ 1011254 w 1987075"/>
              <a:gd name="connsiteY3796" fmla="*/ 991823 h 1341521"/>
              <a:gd name="connsiteX3797" fmla="*/ 1012999 w 1987075"/>
              <a:gd name="connsiteY3797" fmla="*/ 991041 h 1341521"/>
              <a:gd name="connsiteX3798" fmla="*/ 1059501 w 1987075"/>
              <a:gd name="connsiteY3798" fmla="*/ 982920 h 1341521"/>
              <a:gd name="connsiteX3799" fmla="*/ 1060102 w 1987075"/>
              <a:gd name="connsiteY3799" fmla="*/ 983401 h 1341521"/>
              <a:gd name="connsiteX3800" fmla="*/ 1060704 w 1987075"/>
              <a:gd name="connsiteY3800" fmla="*/ 981476 h 1341521"/>
              <a:gd name="connsiteX3801" fmla="*/ 1062028 w 1987075"/>
              <a:gd name="connsiteY3801" fmla="*/ 981055 h 1341521"/>
              <a:gd name="connsiteX3802" fmla="*/ 1063110 w 1987075"/>
              <a:gd name="connsiteY3802" fmla="*/ 979431 h 1341521"/>
              <a:gd name="connsiteX3803" fmla="*/ 1062328 w 1987075"/>
              <a:gd name="connsiteY3803" fmla="*/ 979190 h 1341521"/>
              <a:gd name="connsiteX3804" fmla="*/ 1063170 w 1987075"/>
              <a:gd name="connsiteY3804" fmla="*/ 977145 h 1341521"/>
              <a:gd name="connsiteX3805" fmla="*/ 1065396 w 1987075"/>
              <a:gd name="connsiteY3805" fmla="*/ 978348 h 1341521"/>
              <a:gd name="connsiteX3806" fmla="*/ 1066600 w 1987075"/>
              <a:gd name="connsiteY3806" fmla="*/ 980453 h 1341521"/>
              <a:gd name="connsiteX3807" fmla="*/ 1065757 w 1987075"/>
              <a:gd name="connsiteY3807" fmla="*/ 979972 h 1341521"/>
              <a:gd name="connsiteX3808" fmla="*/ 1066118 w 1987075"/>
              <a:gd name="connsiteY3808" fmla="*/ 981717 h 1341521"/>
              <a:gd name="connsiteX3809" fmla="*/ 1065697 w 1987075"/>
              <a:gd name="connsiteY3809" fmla="*/ 982980 h 1341521"/>
              <a:gd name="connsiteX3810" fmla="*/ 1063712 w 1987075"/>
              <a:gd name="connsiteY3810" fmla="*/ 984183 h 1341521"/>
              <a:gd name="connsiteX3811" fmla="*/ 1062689 w 1987075"/>
              <a:gd name="connsiteY3811" fmla="*/ 986409 h 1341521"/>
              <a:gd name="connsiteX3812" fmla="*/ 1060885 w 1987075"/>
              <a:gd name="connsiteY3812" fmla="*/ 987372 h 1341521"/>
              <a:gd name="connsiteX3813" fmla="*/ 1061426 w 1987075"/>
              <a:gd name="connsiteY3813" fmla="*/ 986168 h 1341521"/>
              <a:gd name="connsiteX3814" fmla="*/ 1059742 w 1987075"/>
              <a:gd name="connsiteY3814" fmla="*/ 986048 h 1341521"/>
              <a:gd name="connsiteX3815" fmla="*/ 1058779 w 1987075"/>
              <a:gd name="connsiteY3815" fmla="*/ 985025 h 1341521"/>
              <a:gd name="connsiteX3816" fmla="*/ 1059862 w 1987075"/>
              <a:gd name="connsiteY3816" fmla="*/ 984604 h 1341521"/>
              <a:gd name="connsiteX3817" fmla="*/ 1059501 w 1987075"/>
              <a:gd name="connsiteY3817" fmla="*/ 982920 h 1341521"/>
              <a:gd name="connsiteX3818" fmla="*/ 1074540 w 1987075"/>
              <a:gd name="connsiteY3818" fmla="*/ 981897 h 1341521"/>
              <a:gd name="connsiteX3819" fmla="*/ 1076586 w 1987075"/>
              <a:gd name="connsiteY3819" fmla="*/ 981536 h 1341521"/>
              <a:gd name="connsiteX3820" fmla="*/ 1075262 w 1987075"/>
              <a:gd name="connsiteY3820" fmla="*/ 984785 h 1341521"/>
              <a:gd name="connsiteX3821" fmla="*/ 1073578 w 1987075"/>
              <a:gd name="connsiteY3821" fmla="*/ 983401 h 1341521"/>
              <a:gd name="connsiteX3822" fmla="*/ 1075383 w 1987075"/>
              <a:gd name="connsiteY3822" fmla="*/ 983702 h 1341521"/>
              <a:gd name="connsiteX3823" fmla="*/ 1074540 w 1987075"/>
              <a:gd name="connsiteY3823" fmla="*/ 981897 h 1341521"/>
              <a:gd name="connsiteX3824" fmla="*/ 946765 w 1987075"/>
              <a:gd name="connsiteY3824" fmla="*/ 963128 h 1341521"/>
              <a:gd name="connsiteX3825" fmla="*/ 950976 w 1987075"/>
              <a:gd name="connsiteY3825" fmla="*/ 961925 h 1341521"/>
              <a:gd name="connsiteX3826" fmla="*/ 952179 w 1987075"/>
              <a:gd name="connsiteY3826" fmla="*/ 962406 h 1341521"/>
              <a:gd name="connsiteX3827" fmla="*/ 953382 w 1987075"/>
              <a:gd name="connsiteY3827" fmla="*/ 965594 h 1341521"/>
              <a:gd name="connsiteX3828" fmla="*/ 953382 w 1987075"/>
              <a:gd name="connsiteY3828" fmla="*/ 966918 h 1341521"/>
              <a:gd name="connsiteX3829" fmla="*/ 952179 w 1987075"/>
              <a:gd name="connsiteY3829" fmla="*/ 968302 h 1341521"/>
              <a:gd name="connsiteX3830" fmla="*/ 949893 w 1987075"/>
              <a:gd name="connsiteY3830" fmla="*/ 968783 h 1341521"/>
              <a:gd name="connsiteX3831" fmla="*/ 945923 w 1987075"/>
              <a:gd name="connsiteY3831" fmla="*/ 968783 h 1341521"/>
              <a:gd name="connsiteX3832" fmla="*/ 944419 w 1987075"/>
              <a:gd name="connsiteY3832" fmla="*/ 967279 h 1341521"/>
              <a:gd name="connsiteX3833" fmla="*/ 945201 w 1987075"/>
              <a:gd name="connsiteY3833" fmla="*/ 965594 h 1341521"/>
              <a:gd name="connsiteX3834" fmla="*/ 943877 w 1987075"/>
              <a:gd name="connsiteY3834" fmla="*/ 964211 h 1341521"/>
              <a:gd name="connsiteX3835" fmla="*/ 944840 w 1987075"/>
              <a:gd name="connsiteY3835" fmla="*/ 962767 h 1341521"/>
              <a:gd name="connsiteX3836" fmla="*/ 946825 w 1987075"/>
              <a:gd name="connsiteY3836" fmla="*/ 963128 h 1341521"/>
              <a:gd name="connsiteX3837" fmla="*/ 1031828 w 1987075"/>
              <a:gd name="connsiteY3837" fmla="*/ 965534 h 1341521"/>
              <a:gd name="connsiteX3838" fmla="*/ 1030565 w 1987075"/>
              <a:gd name="connsiteY3838" fmla="*/ 964933 h 1341521"/>
              <a:gd name="connsiteX3839" fmla="*/ 1031828 w 1987075"/>
              <a:gd name="connsiteY3839" fmla="*/ 963970 h 1341521"/>
              <a:gd name="connsiteX3840" fmla="*/ 1031828 w 1987075"/>
              <a:gd name="connsiteY3840" fmla="*/ 965594 h 1341521"/>
              <a:gd name="connsiteX3841" fmla="*/ 993808 w 1987075"/>
              <a:gd name="connsiteY3841" fmla="*/ 906580 h 1341521"/>
              <a:gd name="connsiteX3842" fmla="*/ 995312 w 1987075"/>
              <a:gd name="connsiteY3842" fmla="*/ 907903 h 1341521"/>
              <a:gd name="connsiteX3843" fmla="*/ 995312 w 1987075"/>
              <a:gd name="connsiteY3843" fmla="*/ 911513 h 1341521"/>
              <a:gd name="connsiteX3844" fmla="*/ 994530 w 1987075"/>
              <a:gd name="connsiteY3844" fmla="*/ 913137 h 1341521"/>
              <a:gd name="connsiteX3845" fmla="*/ 992365 w 1987075"/>
              <a:gd name="connsiteY3845" fmla="*/ 907241 h 1341521"/>
              <a:gd name="connsiteX3846" fmla="*/ 993748 w 1987075"/>
              <a:gd name="connsiteY3846" fmla="*/ 906580 h 1341521"/>
              <a:gd name="connsiteX3847" fmla="*/ 1681112 w 1987075"/>
              <a:gd name="connsiteY3847" fmla="*/ 1054267 h 1341521"/>
              <a:gd name="connsiteX3848" fmla="*/ 1679548 w 1987075"/>
              <a:gd name="connsiteY3848" fmla="*/ 1055470 h 1341521"/>
              <a:gd name="connsiteX3849" fmla="*/ 1679789 w 1987075"/>
              <a:gd name="connsiteY3849" fmla="*/ 1054267 h 1341521"/>
              <a:gd name="connsiteX3850" fmla="*/ 1681112 w 1987075"/>
              <a:gd name="connsiteY3850" fmla="*/ 1054267 h 1341521"/>
              <a:gd name="connsiteX3851" fmla="*/ 1674495 w 1987075"/>
              <a:gd name="connsiteY3851" fmla="*/ 1047349 h 1341521"/>
              <a:gd name="connsiteX3852" fmla="*/ 1675097 w 1987075"/>
              <a:gd name="connsiteY3852" fmla="*/ 1047590 h 1341521"/>
              <a:gd name="connsiteX3853" fmla="*/ 1676601 w 1987075"/>
              <a:gd name="connsiteY3853" fmla="*/ 1050477 h 1341521"/>
              <a:gd name="connsiteX3854" fmla="*/ 1675879 w 1987075"/>
              <a:gd name="connsiteY3854" fmla="*/ 1051380 h 1341521"/>
              <a:gd name="connsiteX3855" fmla="*/ 1673533 w 1987075"/>
              <a:gd name="connsiteY3855" fmla="*/ 1048853 h 1341521"/>
              <a:gd name="connsiteX3856" fmla="*/ 1674495 w 1987075"/>
              <a:gd name="connsiteY3856" fmla="*/ 1047349 h 1341521"/>
              <a:gd name="connsiteX3857" fmla="*/ 1670344 w 1987075"/>
              <a:gd name="connsiteY3857" fmla="*/ 1043800 h 1341521"/>
              <a:gd name="connsiteX3858" fmla="*/ 1671066 w 1987075"/>
              <a:gd name="connsiteY3858" fmla="*/ 1045725 h 1341521"/>
              <a:gd name="connsiteX3859" fmla="*/ 1668960 w 1987075"/>
              <a:gd name="connsiteY3859" fmla="*/ 1044221 h 1341521"/>
              <a:gd name="connsiteX3860" fmla="*/ 1669442 w 1987075"/>
              <a:gd name="connsiteY3860" fmla="*/ 1042657 h 1341521"/>
              <a:gd name="connsiteX3861" fmla="*/ 1670344 w 1987075"/>
              <a:gd name="connsiteY3861" fmla="*/ 1043860 h 1341521"/>
              <a:gd name="connsiteX3862" fmla="*/ 1642912 w 1987075"/>
              <a:gd name="connsiteY3862" fmla="*/ 1024128 h 1341521"/>
              <a:gd name="connsiteX3863" fmla="*/ 1644296 w 1987075"/>
              <a:gd name="connsiteY3863" fmla="*/ 1026534 h 1341521"/>
              <a:gd name="connsiteX3864" fmla="*/ 1642732 w 1987075"/>
              <a:gd name="connsiteY3864" fmla="*/ 1026294 h 1341521"/>
              <a:gd name="connsiteX3865" fmla="*/ 1641047 w 1987075"/>
              <a:gd name="connsiteY3865" fmla="*/ 1024910 h 1341521"/>
              <a:gd name="connsiteX3866" fmla="*/ 1641649 w 1987075"/>
              <a:gd name="connsiteY3866" fmla="*/ 1023286 h 1341521"/>
              <a:gd name="connsiteX3867" fmla="*/ 1642912 w 1987075"/>
              <a:gd name="connsiteY3867" fmla="*/ 1024128 h 1341521"/>
              <a:gd name="connsiteX3868" fmla="*/ 1515799 w 1987075"/>
              <a:gd name="connsiteY3868" fmla="*/ 979431 h 1341521"/>
              <a:gd name="connsiteX3869" fmla="*/ 1517483 w 1987075"/>
              <a:gd name="connsiteY3869" fmla="*/ 976062 h 1341521"/>
              <a:gd name="connsiteX3870" fmla="*/ 1518085 w 1987075"/>
              <a:gd name="connsiteY3870" fmla="*/ 977386 h 1341521"/>
              <a:gd name="connsiteX3871" fmla="*/ 1516701 w 1987075"/>
              <a:gd name="connsiteY3871" fmla="*/ 977987 h 1341521"/>
              <a:gd name="connsiteX3872" fmla="*/ 1518205 w 1987075"/>
              <a:gd name="connsiteY3872" fmla="*/ 980032 h 1341521"/>
              <a:gd name="connsiteX3873" fmla="*/ 1517603 w 1987075"/>
              <a:gd name="connsiteY3873" fmla="*/ 980995 h 1341521"/>
              <a:gd name="connsiteX3874" fmla="*/ 1516039 w 1987075"/>
              <a:gd name="connsiteY3874" fmla="*/ 979792 h 1341521"/>
              <a:gd name="connsiteX3875" fmla="*/ 1516280 w 1987075"/>
              <a:gd name="connsiteY3875" fmla="*/ 982619 h 1341521"/>
              <a:gd name="connsiteX3876" fmla="*/ 1515438 w 1987075"/>
              <a:gd name="connsiteY3876" fmla="*/ 982799 h 1341521"/>
              <a:gd name="connsiteX3877" fmla="*/ 1514415 w 1987075"/>
              <a:gd name="connsiteY3877" fmla="*/ 980574 h 1341521"/>
              <a:gd name="connsiteX3878" fmla="*/ 1515859 w 1987075"/>
              <a:gd name="connsiteY3878" fmla="*/ 979370 h 1341521"/>
              <a:gd name="connsiteX3879" fmla="*/ 1102033 w 1987075"/>
              <a:gd name="connsiteY3879" fmla="*/ 962526 h 1341521"/>
              <a:gd name="connsiteX3880" fmla="*/ 1103236 w 1987075"/>
              <a:gd name="connsiteY3880" fmla="*/ 966437 h 1341521"/>
              <a:gd name="connsiteX3881" fmla="*/ 1100890 w 1987075"/>
              <a:gd name="connsiteY3881" fmla="*/ 962346 h 1341521"/>
              <a:gd name="connsiteX3882" fmla="*/ 1100709 w 1987075"/>
              <a:gd name="connsiteY3882" fmla="*/ 960541 h 1341521"/>
              <a:gd name="connsiteX3883" fmla="*/ 1102033 w 1987075"/>
              <a:gd name="connsiteY3883" fmla="*/ 962466 h 1341521"/>
              <a:gd name="connsiteX3884" fmla="*/ 1108530 w 1987075"/>
              <a:gd name="connsiteY3884" fmla="*/ 961022 h 1341521"/>
              <a:gd name="connsiteX3885" fmla="*/ 1108289 w 1987075"/>
              <a:gd name="connsiteY3885" fmla="*/ 963429 h 1341521"/>
              <a:gd name="connsiteX3886" fmla="*/ 1110695 w 1987075"/>
              <a:gd name="connsiteY3886" fmla="*/ 964211 h 1341521"/>
              <a:gd name="connsiteX3887" fmla="*/ 1109913 w 1987075"/>
              <a:gd name="connsiteY3887" fmla="*/ 965414 h 1341521"/>
              <a:gd name="connsiteX3888" fmla="*/ 1109312 w 1987075"/>
              <a:gd name="connsiteY3888" fmla="*/ 963850 h 1341521"/>
              <a:gd name="connsiteX3889" fmla="*/ 1107627 w 1987075"/>
              <a:gd name="connsiteY3889" fmla="*/ 964151 h 1341521"/>
              <a:gd name="connsiteX3890" fmla="*/ 1108530 w 1987075"/>
              <a:gd name="connsiteY3890" fmla="*/ 961143 h 1341521"/>
              <a:gd name="connsiteX3891" fmla="*/ 1524100 w 1987075"/>
              <a:gd name="connsiteY3891" fmla="*/ 968001 h 1341521"/>
              <a:gd name="connsiteX3892" fmla="*/ 1525965 w 1987075"/>
              <a:gd name="connsiteY3892" fmla="*/ 969384 h 1341521"/>
              <a:gd name="connsiteX3893" fmla="*/ 1524161 w 1987075"/>
              <a:gd name="connsiteY3893" fmla="*/ 970467 h 1341521"/>
              <a:gd name="connsiteX3894" fmla="*/ 1522777 w 1987075"/>
              <a:gd name="connsiteY3894" fmla="*/ 970046 h 1341521"/>
              <a:gd name="connsiteX3895" fmla="*/ 1523018 w 1987075"/>
              <a:gd name="connsiteY3895" fmla="*/ 968241 h 1341521"/>
              <a:gd name="connsiteX3896" fmla="*/ 1524100 w 1987075"/>
              <a:gd name="connsiteY3896" fmla="*/ 968001 h 1341521"/>
              <a:gd name="connsiteX3897" fmla="*/ 1121464 w 1987075"/>
              <a:gd name="connsiteY3897" fmla="*/ 947547 h 1341521"/>
              <a:gd name="connsiteX3898" fmla="*/ 1121464 w 1987075"/>
              <a:gd name="connsiteY3898" fmla="*/ 949472 h 1341521"/>
              <a:gd name="connsiteX3899" fmla="*/ 1120200 w 1987075"/>
              <a:gd name="connsiteY3899" fmla="*/ 947307 h 1341521"/>
              <a:gd name="connsiteX3900" fmla="*/ 1121403 w 1987075"/>
              <a:gd name="connsiteY3900" fmla="*/ 947547 h 1341521"/>
              <a:gd name="connsiteX3901" fmla="*/ 1123509 w 1987075"/>
              <a:gd name="connsiteY3901" fmla="*/ 943757 h 1341521"/>
              <a:gd name="connsiteX3902" fmla="*/ 1122667 w 1987075"/>
              <a:gd name="connsiteY3902" fmla="*/ 942735 h 1341521"/>
              <a:gd name="connsiteX3903" fmla="*/ 1123870 w 1987075"/>
              <a:gd name="connsiteY3903" fmla="*/ 941110 h 1341521"/>
              <a:gd name="connsiteX3904" fmla="*/ 1123990 w 1987075"/>
              <a:gd name="connsiteY3904" fmla="*/ 943396 h 1341521"/>
              <a:gd name="connsiteX3905" fmla="*/ 1123509 w 1987075"/>
              <a:gd name="connsiteY3905" fmla="*/ 943817 h 1341521"/>
              <a:gd name="connsiteX3906" fmla="*/ 1318661 w 1987075"/>
              <a:gd name="connsiteY3906" fmla="*/ 960361 h 1341521"/>
              <a:gd name="connsiteX3907" fmla="*/ 1323353 w 1987075"/>
              <a:gd name="connsiteY3907" fmla="*/ 955548 h 1341521"/>
              <a:gd name="connsiteX3908" fmla="*/ 1323955 w 1987075"/>
              <a:gd name="connsiteY3908" fmla="*/ 953743 h 1341521"/>
              <a:gd name="connsiteX3909" fmla="*/ 1325339 w 1987075"/>
              <a:gd name="connsiteY3909" fmla="*/ 953743 h 1341521"/>
              <a:gd name="connsiteX3910" fmla="*/ 1327565 w 1987075"/>
              <a:gd name="connsiteY3910" fmla="*/ 951517 h 1341521"/>
              <a:gd name="connsiteX3911" fmla="*/ 1327625 w 1987075"/>
              <a:gd name="connsiteY3911" fmla="*/ 950615 h 1341521"/>
              <a:gd name="connsiteX3912" fmla="*/ 1332738 w 1987075"/>
              <a:gd name="connsiteY3912" fmla="*/ 948750 h 1341521"/>
              <a:gd name="connsiteX3913" fmla="*/ 1333881 w 1987075"/>
              <a:gd name="connsiteY3913" fmla="*/ 949171 h 1341521"/>
              <a:gd name="connsiteX3914" fmla="*/ 1329550 w 1987075"/>
              <a:gd name="connsiteY3914" fmla="*/ 952540 h 1341521"/>
              <a:gd name="connsiteX3915" fmla="*/ 1324617 w 1987075"/>
              <a:gd name="connsiteY3915" fmla="*/ 956751 h 1341521"/>
              <a:gd name="connsiteX3916" fmla="*/ 1322932 w 1987075"/>
              <a:gd name="connsiteY3916" fmla="*/ 959398 h 1341521"/>
              <a:gd name="connsiteX3917" fmla="*/ 1319804 w 1987075"/>
              <a:gd name="connsiteY3917" fmla="*/ 961804 h 1341521"/>
              <a:gd name="connsiteX3918" fmla="*/ 1318240 w 1987075"/>
              <a:gd name="connsiteY3918" fmla="*/ 964331 h 1341521"/>
              <a:gd name="connsiteX3919" fmla="*/ 1316556 w 1987075"/>
              <a:gd name="connsiteY3919" fmla="*/ 965895 h 1341521"/>
              <a:gd name="connsiteX3920" fmla="*/ 1316977 w 1987075"/>
              <a:gd name="connsiteY3920" fmla="*/ 964090 h 1341521"/>
              <a:gd name="connsiteX3921" fmla="*/ 1318601 w 1987075"/>
              <a:gd name="connsiteY3921" fmla="*/ 960481 h 1341521"/>
              <a:gd name="connsiteX3922" fmla="*/ 1326722 w 1987075"/>
              <a:gd name="connsiteY3922" fmla="*/ 948870 h 1341521"/>
              <a:gd name="connsiteX3923" fmla="*/ 1325639 w 1987075"/>
              <a:gd name="connsiteY3923" fmla="*/ 949652 h 1341521"/>
              <a:gd name="connsiteX3924" fmla="*/ 1326061 w 1987075"/>
              <a:gd name="connsiteY3924" fmla="*/ 944960 h 1341521"/>
              <a:gd name="connsiteX3925" fmla="*/ 1326662 w 1987075"/>
              <a:gd name="connsiteY3925" fmla="*/ 948870 h 1341521"/>
              <a:gd name="connsiteX3926" fmla="*/ 1170973 w 1987075"/>
              <a:gd name="connsiteY3926" fmla="*/ 944780 h 1341521"/>
              <a:gd name="connsiteX3927" fmla="*/ 1169229 w 1987075"/>
              <a:gd name="connsiteY3927" fmla="*/ 944479 h 1341521"/>
              <a:gd name="connsiteX3928" fmla="*/ 1170913 w 1987075"/>
              <a:gd name="connsiteY3928" fmla="*/ 943276 h 1341521"/>
              <a:gd name="connsiteX3929" fmla="*/ 1170492 w 1987075"/>
              <a:gd name="connsiteY3929" fmla="*/ 942374 h 1341521"/>
              <a:gd name="connsiteX3930" fmla="*/ 1172477 w 1987075"/>
              <a:gd name="connsiteY3930" fmla="*/ 942855 h 1341521"/>
              <a:gd name="connsiteX3931" fmla="*/ 1173500 w 1987075"/>
              <a:gd name="connsiteY3931" fmla="*/ 943878 h 1341521"/>
              <a:gd name="connsiteX3932" fmla="*/ 1178313 w 1987075"/>
              <a:gd name="connsiteY3932" fmla="*/ 938463 h 1341521"/>
              <a:gd name="connsiteX3933" fmla="*/ 1178914 w 1987075"/>
              <a:gd name="connsiteY3933" fmla="*/ 939305 h 1341521"/>
              <a:gd name="connsiteX3934" fmla="*/ 1176869 w 1987075"/>
              <a:gd name="connsiteY3934" fmla="*/ 942313 h 1341521"/>
              <a:gd name="connsiteX3935" fmla="*/ 1174463 w 1987075"/>
              <a:gd name="connsiteY3935" fmla="*/ 944840 h 1341521"/>
              <a:gd name="connsiteX3936" fmla="*/ 1172056 w 1987075"/>
              <a:gd name="connsiteY3936" fmla="*/ 946103 h 1341521"/>
              <a:gd name="connsiteX3937" fmla="*/ 1168868 w 1987075"/>
              <a:gd name="connsiteY3937" fmla="*/ 946344 h 1341521"/>
              <a:gd name="connsiteX3938" fmla="*/ 1170973 w 1987075"/>
              <a:gd name="connsiteY3938" fmla="*/ 944780 h 1341521"/>
              <a:gd name="connsiteX3939" fmla="*/ 1178614 w 1987075"/>
              <a:gd name="connsiteY3939" fmla="*/ 942253 h 1341521"/>
              <a:gd name="connsiteX3940" fmla="*/ 1181501 w 1987075"/>
              <a:gd name="connsiteY3940" fmla="*/ 938523 h 1341521"/>
              <a:gd name="connsiteX3941" fmla="*/ 1185111 w 1987075"/>
              <a:gd name="connsiteY3941" fmla="*/ 935756 h 1341521"/>
              <a:gd name="connsiteX3942" fmla="*/ 1186073 w 1987075"/>
              <a:gd name="connsiteY3942" fmla="*/ 936598 h 1341521"/>
              <a:gd name="connsiteX3943" fmla="*/ 1186193 w 1987075"/>
              <a:gd name="connsiteY3943" fmla="*/ 938042 h 1341521"/>
              <a:gd name="connsiteX3944" fmla="*/ 1184389 w 1987075"/>
              <a:gd name="connsiteY3944" fmla="*/ 940870 h 1341521"/>
              <a:gd name="connsiteX3945" fmla="*/ 1183968 w 1987075"/>
              <a:gd name="connsiteY3945" fmla="*/ 942374 h 1341521"/>
              <a:gd name="connsiteX3946" fmla="*/ 1182464 w 1987075"/>
              <a:gd name="connsiteY3946" fmla="*/ 943938 h 1341521"/>
              <a:gd name="connsiteX3947" fmla="*/ 1176869 w 1987075"/>
              <a:gd name="connsiteY3947" fmla="*/ 946464 h 1341521"/>
              <a:gd name="connsiteX3948" fmla="*/ 1175846 w 1987075"/>
              <a:gd name="connsiteY3948" fmla="*/ 945442 h 1341521"/>
              <a:gd name="connsiteX3949" fmla="*/ 1177290 w 1987075"/>
              <a:gd name="connsiteY3949" fmla="*/ 943276 h 1341521"/>
              <a:gd name="connsiteX3950" fmla="*/ 1178674 w 1987075"/>
              <a:gd name="connsiteY3950" fmla="*/ 942253 h 1341521"/>
              <a:gd name="connsiteX3951" fmla="*/ 1181561 w 1987075"/>
              <a:gd name="connsiteY3951" fmla="*/ 954285 h 1341521"/>
              <a:gd name="connsiteX3952" fmla="*/ 1183366 w 1987075"/>
              <a:gd name="connsiteY3952" fmla="*/ 952360 h 1341521"/>
              <a:gd name="connsiteX3953" fmla="*/ 1186615 w 1987075"/>
              <a:gd name="connsiteY3953" fmla="*/ 952360 h 1341521"/>
              <a:gd name="connsiteX3954" fmla="*/ 1187818 w 1987075"/>
              <a:gd name="connsiteY3954" fmla="*/ 951337 h 1341521"/>
              <a:gd name="connsiteX3955" fmla="*/ 1186013 w 1987075"/>
              <a:gd name="connsiteY3955" fmla="*/ 951217 h 1341521"/>
              <a:gd name="connsiteX3956" fmla="*/ 1185472 w 1987075"/>
              <a:gd name="connsiteY3956" fmla="*/ 950013 h 1341521"/>
              <a:gd name="connsiteX3957" fmla="*/ 1185893 w 1987075"/>
              <a:gd name="connsiteY3957" fmla="*/ 948570 h 1341521"/>
              <a:gd name="connsiteX3958" fmla="*/ 1187818 w 1987075"/>
              <a:gd name="connsiteY3958" fmla="*/ 947607 h 1341521"/>
              <a:gd name="connsiteX3959" fmla="*/ 1188780 w 1987075"/>
              <a:gd name="connsiteY3959" fmla="*/ 945983 h 1341521"/>
              <a:gd name="connsiteX3960" fmla="*/ 1191126 w 1987075"/>
              <a:gd name="connsiteY3960" fmla="*/ 946284 h 1341521"/>
              <a:gd name="connsiteX3961" fmla="*/ 1191848 w 1987075"/>
              <a:gd name="connsiteY3961" fmla="*/ 945201 h 1341521"/>
              <a:gd name="connsiteX3962" fmla="*/ 1190344 w 1987075"/>
              <a:gd name="connsiteY3962" fmla="*/ 943817 h 1341521"/>
              <a:gd name="connsiteX3963" fmla="*/ 1191247 w 1987075"/>
              <a:gd name="connsiteY3963" fmla="*/ 942795 h 1341521"/>
              <a:gd name="connsiteX3964" fmla="*/ 1194255 w 1987075"/>
              <a:gd name="connsiteY3964" fmla="*/ 941712 h 1341521"/>
              <a:gd name="connsiteX3965" fmla="*/ 1196059 w 1987075"/>
              <a:gd name="connsiteY3965" fmla="*/ 940208 h 1341521"/>
              <a:gd name="connsiteX3966" fmla="*/ 1196902 w 1987075"/>
              <a:gd name="connsiteY3966" fmla="*/ 938824 h 1341521"/>
              <a:gd name="connsiteX3967" fmla="*/ 1202075 w 1987075"/>
              <a:gd name="connsiteY3967" fmla="*/ 935696 h 1341521"/>
              <a:gd name="connsiteX3968" fmla="*/ 1204842 w 1987075"/>
              <a:gd name="connsiteY3968" fmla="*/ 932207 h 1341521"/>
              <a:gd name="connsiteX3969" fmla="*/ 1204963 w 1987075"/>
              <a:gd name="connsiteY3969" fmla="*/ 930643 h 1341521"/>
              <a:gd name="connsiteX3970" fmla="*/ 1206286 w 1987075"/>
              <a:gd name="connsiteY3970" fmla="*/ 929981 h 1341521"/>
              <a:gd name="connsiteX3971" fmla="*/ 1208813 w 1987075"/>
              <a:gd name="connsiteY3971" fmla="*/ 925529 h 1341521"/>
              <a:gd name="connsiteX3972" fmla="*/ 1210377 w 1987075"/>
              <a:gd name="connsiteY3972" fmla="*/ 925830 h 1341521"/>
              <a:gd name="connsiteX3973" fmla="*/ 1211580 w 1987075"/>
              <a:gd name="connsiteY3973" fmla="*/ 923544 h 1341521"/>
              <a:gd name="connsiteX3974" fmla="*/ 1213084 w 1987075"/>
              <a:gd name="connsiteY3974" fmla="*/ 922161 h 1341521"/>
              <a:gd name="connsiteX3975" fmla="*/ 1211580 w 1987075"/>
              <a:gd name="connsiteY3975" fmla="*/ 920837 h 1341521"/>
              <a:gd name="connsiteX3976" fmla="*/ 1212182 w 1987075"/>
              <a:gd name="connsiteY3976" fmla="*/ 919273 h 1341521"/>
              <a:gd name="connsiteX3977" fmla="*/ 1214227 w 1987075"/>
              <a:gd name="connsiteY3977" fmla="*/ 919153 h 1341521"/>
              <a:gd name="connsiteX3978" fmla="*/ 1212302 w 1987075"/>
              <a:gd name="connsiteY3978" fmla="*/ 917649 h 1341521"/>
              <a:gd name="connsiteX3979" fmla="*/ 1212663 w 1987075"/>
              <a:gd name="connsiteY3979" fmla="*/ 915964 h 1341521"/>
              <a:gd name="connsiteX3980" fmla="*/ 1214708 w 1987075"/>
              <a:gd name="connsiteY3980" fmla="*/ 915122 h 1341521"/>
              <a:gd name="connsiteX3981" fmla="*/ 1216693 w 1987075"/>
              <a:gd name="connsiteY3981" fmla="*/ 913558 h 1341521"/>
              <a:gd name="connsiteX3982" fmla="*/ 1217656 w 1987075"/>
              <a:gd name="connsiteY3982" fmla="*/ 914942 h 1341521"/>
              <a:gd name="connsiteX3983" fmla="*/ 1215370 w 1987075"/>
              <a:gd name="connsiteY3983" fmla="*/ 916867 h 1341521"/>
              <a:gd name="connsiteX3984" fmla="*/ 1216633 w 1987075"/>
              <a:gd name="connsiteY3984" fmla="*/ 917047 h 1341521"/>
              <a:gd name="connsiteX3985" fmla="*/ 1221085 w 1987075"/>
              <a:gd name="connsiteY3985" fmla="*/ 916867 h 1341521"/>
              <a:gd name="connsiteX3986" fmla="*/ 1220002 w 1987075"/>
              <a:gd name="connsiteY3986" fmla="*/ 918912 h 1341521"/>
              <a:gd name="connsiteX3987" fmla="*/ 1217355 w 1987075"/>
              <a:gd name="connsiteY3987" fmla="*/ 920837 h 1341521"/>
              <a:gd name="connsiteX3988" fmla="*/ 1216032 w 1987075"/>
              <a:gd name="connsiteY3988" fmla="*/ 923003 h 1341521"/>
              <a:gd name="connsiteX3989" fmla="*/ 1218137 w 1987075"/>
              <a:gd name="connsiteY3989" fmla="*/ 922581 h 1341521"/>
              <a:gd name="connsiteX3990" fmla="*/ 1220844 w 1987075"/>
              <a:gd name="connsiteY3990" fmla="*/ 920416 h 1341521"/>
              <a:gd name="connsiteX3991" fmla="*/ 1222830 w 1987075"/>
              <a:gd name="connsiteY3991" fmla="*/ 919694 h 1341521"/>
              <a:gd name="connsiteX3992" fmla="*/ 1224273 w 1987075"/>
              <a:gd name="connsiteY3992" fmla="*/ 920055 h 1341521"/>
              <a:gd name="connsiteX3993" fmla="*/ 1224153 w 1987075"/>
              <a:gd name="connsiteY3993" fmla="*/ 921258 h 1341521"/>
              <a:gd name="connsiteX3994" fmla="*/ 1221927 w 1987075"/>
              <a:gd name="connsiteY3994" fmla="*/ 924567 h 1341521"/>
              <a:gd name="connsiteX3995" fmla="*/ 1212061 w 1987075"/>
              <a:gd name="connsiteY3995" fmla="*/ 931846 h 1341521"/>
              <a:gd name="connsiteX3996" fmla="*/ 1209053 w 1987075"/>
              <a:gd name="connsiteY3996" fmla="*/ 935515 h 1341521"/>
              <a:gd name="connsiteX3997" fmla="*/ 1205023 w 1987075"/>
              <a:gd name="connsiteY3997" fmla="*/ 939847 h 1341521"/>
              <a:gd name="connsiteX3998" fmla="*/ 1203639 w 1987075"/>
              <a:gd name="connsiteY3998" fmla="*/ 943156 h 1341521"/>
              <a:gd name="connsiteX3999" fmla="*/ 1203639 w 1987075"/>
              <a:gd name="connsiteY3999" fmla="*/ 945562 h 1341521"/>
              <a:gd name="connsiteX4000" fmla="*/ 1205264 w 1987075"/>
              <a:gd name="connsiteY4000" fmla="*/ 946524 h 1341521"/>
              <a:gd name="connsiteX4001" fmla="*/ 1203820 w 1987075"/>
              <a:gd name="connsiteY4001" fmla="*/ 947307 h 1341521"/>
              <a:gd name="connsiteX4002" fmla="*/ 1201895 w 1987075"/>
              <a:gd name="connsiteY4002" fmla="*/ 946103 h 1341521"/>
              <a:gd name="connsiteX4003" fmla="*/ 1198766 w 1987075"/>
              <a:gd name="connsiteY4003" fmla="*/ 948028 h 1341521"/>
              <a:gd name="connsiteX4004" fmla="*/ 1198887 w 1987075"/>
              <a:gd name="connsiteY4004" fmla="*/ 950495 h 1341521"/>
              <a:gd name="connsiteX4005" fmla="*/ 1200571 w 1987075"/>
              <a:gd name="connsiteY4005" fmla="*/ 951097 h 1341521"/>
              <a:gd name="connsiteX4006" fmla="*/ 1200872 w 1987075"/>
              <a:gd name="connsiteY4006" fmla="*/ 953623 h 1341521"/>
              <a:gd name="connsiteX4007" fmla="*/ 1197623 w 1987075"/>
              <a:gd name="connsiteY4007" fmla="*/ 955668 h 1341521"/>
              <a:gd name="connsiteX4008" fmla="*/ 1195037 w 1987075"/>
              <a:gd name="connsiteY4008" fmla="*/ 954706 h 1341521"/>
              <a:gd name="connsiteX4009" fmla="*/ 1193232 w 1987075"/>
              <a:gd name="connsiteY4009" fmla="*/ 954766 h 1341521"/>
              <a:gd name="connsiteX4010" fmla="*/ 1191548 w 1987075"/>
              <a:gd name="connsiteY4010" fmla="*/ 956270 h 1341521"/>
              <a:gd name="connsiteX4011" fmla="*/ 1191788 w 1987075"/>
              <a:gd name="connsiteY4011" fmla="*/ 957293 h 1341521"/>
              <a:gd name="connsiteX4012" fmla="*/ 1189983 w 1987075"/>
              <a:gd name="connsiteY4012" fmla="*/ 958616 h 1341521"/>
              <a:gd name="connsiteX4013" fmla="*/ 1187758 w 1987075"/>
              <a:gd name="connsiteY4013" fmla="*/ 958315 h 1341521"/>
              <a:gd name="connsiteX4014" fmla="*/ 1185231 w 1987075"/>
              <a:gd name="connsiteY4014" fmla="*/ 959458 h 1341521"/>
              <a:gd name="connsiteX4015" fmla="*/ 1183787 w 1987075"/>
              <a:gd name="connsiteY4015" fmla="*/ 960481 h 1341521"/>
              <a:gd name="connsiteX4016" fmla="*/ 1182103 w 1987075"/>
              <a:gd name="connsiteY4016" fmla="*/ 960962 h 1341521"/>
              <a:gd name="connsiteX4017" fmla="*/ 1179997 w 1987075"/>
              <a:gd name="connsiteY4017" fmla="*/ 958977 h 1341521"/>
              <a:gd name="connsiteX4018" fmla="*/ 1181200 w 1987075"/>
              <a:gd name="connsiteY4018" fmla="*/ 958255 h 1341521"/>
              <a:gd name="connsiteX4019" fmla="*/ 1180960 w 1987075"/>
              <a:gd name="connsiteY4019" fmla="*/ 954826 h 1341521"/>
              <a:gd name="connsiteX4020" fmla="*/ 1181561 w 1987075"/>
              <a:gd name="connsiteY4020" fmla="*/ 954285 h 1341521"/>
              <a:gd name="connsiteX4021" fmla="*/ 1172959 w 1987075"/>
              <a:gd name="connsiteY4021" fmla="*/ 940208 h 1341521"/>
              <a:gd name="connsiteX4022" fmla="*/ 1174042 w 1987075"/>
              <a:gd name="connsiteY4022" fmla="*/ 937140 h 1341521"/>
              <a:gd name="connsiteX4023" fmla="*/ 1174463 w 1987075"/>
              <a:gd name="connsiteY4023" fmla="*/ 937260 h 1341521"/>
              <a:gd name="connsiteX4024" fmla="*/ 1176087 w 1987075"/>
              <a:gd name="connsiteY4024" fmla="*/ 934012 h 1341521"/>
              <a:gd name="connsiteX4025" fmla="*/ 1178493 w 1987075"/>
              <a:gd name="connsiteY4025" fmla="*/ 932207 h 1341521"/>
              <a:gd name="connsiteX4026" fmla="*/ 1179095 w 1987075"/>
              <a:gd name="connsiteY4026" fmla="*/ 933651 h 1341521"/>
              <a:gd name="connsiteX4027" fmla="*/ 1179456 w 1987075"/>
              <a:gd name="connsiteY4027" fmla="*/ 931244 h 1341521"/>
              <a:gd name="connsiteX4028" fmla="*/ 1180779 w 1987075"/>
              <a:gd name="connsiteY4028" fmla="*/ 928958 h 1341521"/>
              <a:gd name="connsiteX4029" fmla="*/ 1181140 w 1987075"/>
              <a:gd name="connsiteY4029" fmla="*/ 931786 h 1341521"/>
              <a:gd name="connsiteX4030" fmla="*/ 1183065 w 1987075"/>
              <a:gd name="connsiteY4030" fmla="*/ 931425 h 1341521"/>
              <a:gd name="connsiteX4031" fmla="*/ 1183727 w 1987075"/>
              <a:gd name="connsiteY4031" fmla="*/ 933651 h 1341521"/>
              <a:gd name="connsiteX4032" fmla="*/ 1179576 w 1987075"/>
              <a:gd name="connsiteY4032" fmla="*/ 936779 h 1341521"/>
              <a:gd name="connsiteX4033" fmla="*/ 1179335 w 1987075"/>
              <a:gd name="connsiteY4033" fmla="*/ 937862 h 1341521"/>
              <a:gd name="connsiteX4034" fmla="*/ 1177591 w 1987075"/>
              <a:gd name="connsiteY4034" fmla="*/ 937982 h 1341521"/>
              <a:gd name="connsiteX4035" fmla="*/ 1176147 w 1987075"/>
              <a:gd name="connsiteY4035" fmla="*/ 939005 h 1341521"/>
              <a:gd name="connsiteX4036" fmla="*/ 1173500 w 1987075"/>
              <a:gd name="connsiteY4036" fmla="*/ 942434 h 1341521"/>
              <a:gd name="connsiteX4037" fmla="*/ 1173019 w 1987075"/>
              <a:gd name="connsiteY4037" fmla="*/ 940268 h 1341521"/>
              <a:gd name="connsiteX4038" fmla="*/ 1178493 w 1987075"/>
              <a:gd name="connsiteY4038" fmla="*/ 926913 h 1341521"/>
              <a:gd name="connsiteX4039" fmla="*/ 1179636 w 1987075"/>
              <a:gd name="connsiteY4039" fmla="*/ 927514 h 1341521"/>
              <a:gd name="connsiteX4040" fmla="*/ 1178132 w 1987075"/>
              <a:gd name="connsiteY4040" fmla="*/ 929680 h 1341521"/>
              <a:gd name="connsiteX4041" fmla="*/ 1177771 w 1987075"/>
              <a:gd name="connsiteY4041" fmla="*/ 928477 h 1341521"/>
              <a:gd name="connsiteX4042" fmla="*/ 1178493 w 1987075"/>
              <a:gd name="connsiteY4042" fmla="*/ 926913 h 1341521"/>
              <a:gd name="connsiteX4043" fmla="*/ 1202977 w 1987075"/>
              <a:gd name="connsiteY4043" fmla="*/ 920536 h 1341521"/>
              <a:gd name="connsiteX4044" fmla="*/ 1205143 w 1987075"/>
              <a:gd name="connsiteY4044" fmla="*/ 919032 h 1341521"/>
              <a:gd name="connsiteX4045" fmla="*/ 1205384 w 1987075"/>
              <a:gd name="connsiteY4045" fmla="*/ 919995 h 1341521"/>
              <a:gd name="connsiteX4046" fmla="*/ 1207068 w 1987075"/>
              <a:gd name="connsiteY4046" fmla="*/ 919153 h 1341521"/>
              <a:gd name="connsiteX4047" fmla="*/ 1207068 w 1987075"/>
              <a:gd name="connsiteY4047" fmla="*/ 921379 h 1341521"/>
              <a:gd name="connsiteX4048" fmla="*/ 1202977 w 1987075"/>
              <a:gd name="connsiteY4048" fmla="*/ 923544 h 1341521"/>
              <a:gd name="connsiteX4049" fmla="*/ 1201173 w 1987075"/>
              <a:gd name="connsiteY4049" fmla="*/ 924928 h 1341521"/>
              <a:gd name="connsiteX4050" fmla="*/ 1200571 w 1987075"/>
              <a:gd name="connsiteY4050" fmla="*/ 921920 h 1341521"/>
              <a:gd name="connsiteX4051" fmla="*/ 1202917 w 1987075"/>
              <a:gd name="connsiteY4051" fmla="*/ 921318 h 1341521"/>
              <a:gd name="connsiteX4052" fmla="*/ 1202977 w 1987075"/>
              <a:gd name="connsiteY4052" fmla="*/ 920536 h 1341521"/>
              <a:gd name="connsiteX4053" fmla="*/ 1328046 w 1987075"/>
              <a:gd name="connsiteY4053" fmla="*/ 937501 h 1341521"/>
              <a:gd name="connsiteX4054" fmla="*/ 1328647 w 1987075"/>
              <a:gd name="connsiteY4054" fmla="*/ 939125 h 1341521"/>
              <a:gd name="connsiteX4055" fmla="*/ 1327625 w 1987075"/>
              <a:gd name="connsiteY4055" fmla="*/ 941772 h 1341521"/>
              <a:gd name="connsiteX4056" fmla="*/ 1326602 w 1987075"/>
              <a:gd name="connsiteY4056" fmla="*/ 939907 h 1341521"/>
              <a:gd name="connsiteX4057" fmla="*/ 1324617 w 1987075"/>
              <a:gd name="connsiteY4057" fmla="*/ 937561 h 1341521"/>
              <a:gd name="connsiteX4058" fmla="*/ 1324376 w 1987075"/>
              <a:gd name="connsiteY4058" fmla="*/ 936538 h 1341521"/>
              <a:gd name="connsiteX4059" fmla="*/ 1327986 w 1987075"/>
              <a:gd name="connsiteY4059" fmla="*/ 937501 h 1341521"/>
              <a:gd name="connsiteX4060" fmla="*/ 1280762 w 1987075"/>
              <a:gd name="connsiteY4060" fmla="*/ 920777 h 1341521"/>
              <a:gd name="connsiteX4061" fmla="*/ 1281123 w 1987075"/>
              <a:gd name="connsiteY4061" fmla="*/ 922161 h 1341521"/>
              <a:gd name="connsiteX4062" fmla="*/ 1278837 w 1987075"/>
              <a:gd name="connsiteY4062" fmla="*/ 923243 h 1341521"/>
              <a:gd name="connsiteX4063" fmla="*/ 1277333 w 1987075"/>
              <a:gd name="connsiteY4063" fmla="*/ 922642 h 1341521"/>
              <a:gd name="connsiteX4064" fmla="*/ 1275047 w 1987075"/>
              <a:gd name="connsiteY4064" fmla="*/ 919573 h 1341521"/>
              <a:gd name="connsiteX4065" fmla="*/ 1275047 w 1987075"/>
              <a:gd name="connsiteY4065" fmla="*/ 917769 h 1341521"/>
              <a:gd name="connsiteX4066" fmla="*/ 1277694 w 1987075"/>
              <a:gd name="connsiteY4066" fmla="*/ 917889 h 1341521"/>
              <a:gd name="connsiteX4067" fmla="*/ 1279077 w 1987075"/>
              <a:gd name="connsiteY4067" fmla="*/ 918551 h 1341521"/>
              <a:gd name="connsiteX4068" fmla="*/ 1280762 w 1987075"/>
              <a:gd name="connsiteY4068" fmla="*/ 920777 h 1341521"/>
              <a:gd name="connsiteX4069" fmla="*/ 1300313 w 1987075"/>
              <a:gd name="connsiteY4069" fmla="*/ 918732 h 1341521"/>
              <a:gd name="connsiteX4070" fmla="*/ 1298268 w 1987075"/>
              <a:gd name="connsiteY4070" fmla="*/ 922341 h 1341521"/>
              <a:gd name="connsiteX4071" fmla="*/ 1298869 w 1987075"/>
              <a:gd name="connsiteY4071" fmla="*/ 919934 h 1341521"/>
              <a:gd name="connsiteX4072" fmla="*/ 1300313 w 1987075"/>
              <a:gd name="connsiteY4072" fmla="*/ 918732 h 1341521"/>
              <a:gd name="connsiteX4073" fmla="*/ 1232876 w 1987075"/>
              <a:gd name="connsiteY4073" fmla="*/ 913317 h 1341521"/>
              <a:gd name="connsiteX4074" fmla="*/ 1235944 w 1987075"/>
              <a:gd name="connsiteY4074" fmla="*/ 908264 h 1341521"/>
              <a:gd name="connsiteX4075" fmla="*/ 1237448 w 1987075"/>
              <a:gd name="connsiteY4075" fmla="*/ 906580 h 1341521"/>
              <a:gd name="connsiteX4076" fmla="*/ 1240456 w 1987075"/>
              <a:gd name="connsiteY4076" fmla="*/ 906459 h 1341521"/>
              <a:gd name="connsiteX4077" fmla="*/ 1241238 w 1987075"/>
              <a:gd name="connsiteY4077" fmla="*/ 907843 h 1341521"/>
              <a:gd name="connsiteX4078" fmla="*/ 1244186 w 1987075"/>
              <a:gd name="connsiteY4078" fmla="*/ 908264 h 1341521"/>
              <a:gd name="connsiteX4079" fmla="*/ 1246652 w 1987075"/>
              <a:gd name="connsiteY4079" fmla="*/ 907301 h 1341521"/>
              <a:gd name="connsiteX4080" fmla="*/ 1247855 w 1987075"/>
              <a:gd name="connsiteY4080" fmla="*/ 908444 h 1341521"/>
              <a:gd name="connsiteX4081" fmla="*/ 1247133 w 1987075"/>
              <a:gd name="connsiteY4081" fmla="*/ 913257 h 1341521"/>
              <a:gd name="connsiteX4082" fmla="*/ 1256759 w 1987075"/>
              <a:gd name="connsiteY4082" fmla="*/ 911813 h 1341521"/>
              <a:gd name="connsiteX4083" fmla="*/ 1256759 w 1987075"/>
              <a:gd name="connsiteY4083" fmla="*/ 913317 h 1341521"/>
              <a:gd name="connsiteX4084" fmla="*/ 1258022 w 1987075"/>
              <a:gd name="connsiteY4084" fmla="*/ 913558 h 1341521"/>
              <a:gd name="connsiteX4085" fmla="*/ 1258263 w 1987075"/>
              <a:gd name="connsiteY4085" fmla="*/ 917348 h 1341521"/>
              <a:gd name="connsiteX4086" fmla="*/ 1255616 w 1987075"/>
              <a:gd name="connsiteY4086" fmla="*/ 916927 h 1341521"/>
              <a:gd name="connsiteX4087" fmla="*/ 1253811 w 1987075"/>
              <a:gd name="connsiteY4087" fmla="*/ 917468 h 1341521"/>
              <a:gd name="connsiteX4088" fmla="*/ 1253570 w 1987075"/>
              <a:gd name="connsiteY4088" fmla="*/ 918371 h 1341521"/>
              <a:gd name="connsiteX4089" fmla="*/ 1251224 w 1987075"/>
              <a:gd name="connsiteY4089" fmla="*/ 919273 h 1341521"/>
              <a:gd name="connsiteX4090" fmla="*/ 1250382 w 1987075"/>
              <a:gd name="connsiteY4090" fmla="*/ 918671 h 1341521"/>
              <a:gd name="connsiteX4091" fmla="*/ 1247795 w 1987075"/>
              <a:gd name="connsiteY4091" fmla="*/ 918912 h 1341521"/>
              <a:gd name="connsiteX4092" fmla="*/ 1243765 w 1987075"/>
              <a:gd name="connsiteY4092" fmla="*/ 920777 h 1341521"/>
              <a:gd name="connsiteX4093" fmla="*/ 1241599 w 1987075"/>
              <a:gd name="connsiteY4093" fmla="*/ 922040 h 1341521"/>
              <a:gd name="connsiteX4094" fmla="*/ 1236305 w 1987075"/>
              <a:gd name="connsiteY4094" fmla="*/ 926492 h 1341521"/>
              <a:gd name="connsiteX4095" fmla="*/ 1234620 w 1987075"/>
              <a:gd name="connsiteY4095" fmla="*/ 926311 h 1341521"/>
              <a:gd name="connsiteX4096" fmla="*/ 1233417 w 1987075"/>
              <a:gd name="connsiteY4096" fmla="*/ 924807 h 1341521"/>
              <a:gd name="connsiteX4097" fmla="*/ 1232816 w 1987075"/>
              <a:gd name="connsiteY4097" fmla="*/ 922822 h 1341521"/>
              <a:gd name="connsiteX4098" fmla="*/ 1234801 w 1987075"/>
              <a:gd name="connsiteY4098" fmla="*/ 921198 h 1341521"/>
              <a:gd name="connsiteX4099" fmla="*/ 1239975 w 1987075"/>
              <a:gd name="connsiteY4099" fmla="*/ 918791 h 1341521"/>
              <a:gd name="connsiteX4100" fmla="*/ 1240516 w 1987075"/>
              <a:gd name="connsiteY4100" fmla="*/ 916686 h 1341521"/>
              <a:gd name="connsiteX4101" fmla="*/ 1238711 w 1987075"/>
              <a:gd name="connsiteY4101" fmla="*/ 917287 h 1341521"/>
              <a:gd name="connsiteX4102" fmla="*/ 1236786 w 1987075"/>
              <a:gd name="connsiteY4102" fmla="*/ 917047 h 1341521"/>
              <a:gd name="connsiteX4103" fmla="*/ 1234982 w 1987075"/>
              <a:gd name="connsiteY4103" fmla="*/ 918912 h 1341521"/>
              <a:gd name="connsiteX4104" fmla="*/ 1233598 w 1987075"/>
              <a:gd name="connsiteY4104" fmla="*/ 917528 h 1341521"/>
              <a:gd name="connsiteX4105" fmla="*/ 1232274 w 1987075"/>
              <a:gd name="connsiteY4105" fmla="*/ 917709 h 1341521"/>
              <a:gd name="connsiteX4106" fmla="*/ 1232094 w 1987075"/>
              <a:gd name="connsiteY4106" fmla="*/ 914520 h 1341521"/>
              <a:gd name="connsiteX4107" fmla="*/ 1232876 w 1987075"/>
              <a:gd name="connsiteY4107" fmla="*/ 913317 h 1341521"/>
              <a:gd name="connsiteX4108" fmla="*/ 1177230 w 1987075"/>
              <a:gd name="connsiteY4108" fmla="*/ 913438 h 1341521"/>
              <a:gd name="connsiteX4109" fmla="*/ 1176869 w 1987075"/>
              <a:gd name="connsiteY4109" fmla="*/ 912836 h 1341521"/>
              <a:gd name="connsiteX4110" fmla="*/ 1178854 w 1987075"/>
              <a:gd name="connsiteY4110" fmla="*/ 911152 h 1341521"/>
              <a:gd name="connsiteX4111" fmla="*/ 1179997 w 1987075"/>
              <a:gd name="connsiteY4111" fmla="*/ 911633 h 1341521"/>
              <a:gd name="connsiteX4112" fmla="*/ 1180599 w 1987075"/>
              <a:gd name="connsiteY4112" fmla="*/ 910730 h 1341521"/>
              <a:gd name="connsiteX4113" fmla="*/ 1181501 w 1987075"/>
              <a:gd name="connsiteY4113" fmla="*/ 911934 h 1341521"/>
              <a:gd name="connsiteX4114" fmla="*/ 1181200 w 1987075"/>
              <a:gd name="connsiteY4114" fmla="*/ 913618 h 1341521"/>
              <a:gd name="connsiteX4115" fmla="*/ 1179997 w 1987075"/>
              <a:gd name="connsiteY4115" fmla="*/ 916325 h 1341521"/>
              <a:gd name="connsiteX4116" fmla="*/ 1179335 w 1987075"/>
              <a:gd name="connsiteY4116" fmla="*/ 919333 h 1341521"/>
              <a:gd name="connsiteX4117" fmla="*/ 1177290 w 1987075"/>
              <a:gd name="connsiteY4117" fmla="*/ 919333 h 1341521"/>
              <a:gd name="connsiteX4118" fmla="*/ 1175245 w 1987075"/>
              <a:gd name="connsiteY4118" fmla="*/ 918732 h 1341521"/>
              <a:gd name="connsiteX4119" fmla="*/ 1174402 w 1987075"/>
              <a:gd name="connsiteY4119" fmla="*/ 917468 h 1341521"/>
              <a:gd name="connsiteX4120" fmla="*/ 1174763 w 1987075"/>
              <a:gd name="connsiteY4120" fmla="*/ 914821 h 1341521"/>
              <a:gd name="connsiteX4121" fmla="*/ 1177170 w 1987075"/>
              <a:gd name="connsiteY4121" fmla="*/ 913438 h 1341521"/>
              <a:gd name="connsiteX4122" fmla="*/ 1184569 w 1987075"/>
              <a:gd name="connsiteY4122" fmla="*/ 918190 h 1341521"/>
              <a:gd name="connsiteX4123" fmla="*/ 1186855 w 1987075"/>
              <a:gd name="connsiteY4123" fmla="*/ 918430 h 1341521"/>
              <a:gd name="connsiteX4124" fmla="*/ 1191066 w 1987075"/>
              <a:gd name="connsiteY4124" fmla="*/ 916265 h 1341521"/>
              <a:gd name="connsiteX4125" fmla="*/ 1190465 w 1987075"/>
              <a:gd name="connsiteY4125" fmla="*/ 915002 h 1341521"/>
              <a:gd name="connsiteX4126" fmla="*/ 1186915 w 1987075"/>
              <a:gd name="connsiteY4126" fmla="*/ 916867 h 1341521"/>
              <a:gd name="connsiteX4127" fmla="*/ 1184930 w 1987075"/>
              <a:gd name="connsiteY4127" fmla="*/ 916566 h 1341521"/>
              <a:gd name="connsiteX4128" fmla="*/ 1184629 w 1987075"/>
              <a:gd name="connsiteY4128" fmla="*/ 914942 h 1341521"/>
              <a:gd name="connsiteX4129" fmla="*/ 1185953 w 1987075"/>
              <a:gd name="connsiteY4129" fmla="*/ 914340 h 1341521"/>
              <a:gd name="connsiteX4130" fmla="*/ 1185712 w 1987075"/>
              <a:gd name="connsiteY4130" fmla="*/ 912896 h 1341521"/>
              <a:gd name="connsiteX4131" fmla="*/ 1186735 w 1987075"/>
              <a:gd name="connsiteY4131" fmla="*/ 911873 h 1341521"/>
              <a:gd name="connsiteX4132" fmla="*/ 1188299 w 1987075"/>
              <a:gd name="connsiteY4132" fmla="*/ 906880 h 1341521"/>
              <a:gd name="connsiteX4133" fmla="*/ 1190946 w 1987075"/>
              <a:gd name="connsiteY4133" fmla="*/ 904173 h 1341521"/>
              <a:gd name="connsiteX4134" fmla="*/ 1190224 w 1987075"/>
              <a:gd name="connsiteY4134" fmla="*/ 906580 h 1341521"/>
              <a:gd name="connsiteX4135" fmla="*/ 1192209 w 1987075"/>
              <a:gd name="connsiteY4135" fmla="*/ 906760 h 1341521"/>
              <a:gd name="connsiteX4136" fmla="*/ 1193051 w 1987075"/>
              <a:gd name="connsiteY4136" fmla="*/ 905196 h 1341521"/>
              <a:gd name="connsiteX4137" fmla="*/ 1193051 w 1987075"/>
              <a:gd name="connsiteY4137" fmla="*/ 901767 h 1341521"/>
              <a:gd name="connsiteX4138" fmla="*/ 1194074 w 1987075"/>
              <a:gd name="connsiteY4138" fmla="*/ 901286 h 1341521"/>
              <a:gd name="connsiteX4139" fmla="*/ 1194375 w 1987075"/>
              <a:gd name="connsiteY4139" fmla="*/ 902729 h 1341521"/>
              <a:gd name="connsiteX4140" fmla="*/ 1196180 w 1987075"/>
              <a:gd name="connsiteY4140" fmla="*/ 901887 h 1341521"/>
              <a:gd name="connsiteX4141" fmla="*/ 1195337 w 1987075"/>
              <a:gd name="connsiteY4141" fmla="*/ 899060 h 1341521"/>
              <a:gd name="connsiteX4142" fmla="*/ 1196480 w 1987075"/>
              <a:gd name="connsiteY4142" fmla="*/ 899300 h 1341521"/>
              <a:gd name="connsiteX4143" fmla="*/ 1199729 w 1987075"/>
              <a:gd name="connsiteY4143" fmla="*/ 896292 h 1341521"/>
              <a:gd name="connsiteX4144" fmla="*/ 1200210 w 1987075"/>
              <a:gd name="connsiteY4144" fmla="*/ 898699 h 1341521"/>
              <a:gd name="connsiteX4145" fmla="*/ 1199127 w 1987075"/>
              <a:gd name="connsiteY4145" fmla="*/ 899541 h 1341521"/>
              <a:gd name="connsiteX4146" fmla="*/ 1198827 w 1987075"/>
              <a:gd name="connsiteY4146" fmla="*/ 903331 h 1341521"/>
              <a:gd name="connsiteX4147" fmla="*/ 1197864 w 1987075"/>
              <a:gd name="connsiteY4147" fmla="*/ 902609 h 1341521"/>
              <a:gd name="connsiteX4148" fmla="*/ 1197323 w 1987075"/>
              <a:gd name="connsiteY4148" fmla="*/ 904173 h 1341521"/>
              <a:gd name="connsiteX4149" fmla="*/ 1196240 w 1987075"/>
              <a:gd name="connsiteY4149" fmla="*/ 903451 h 1341521"/>
              <a:gd name="connsiteX4150" fmla="*/ 1196781 w 1987075"/>
              <a:gd name="connsiteY4150" fmla="*/ 905557 h 1341521"/>
              <a:gd name="connsiteX4151" fmla="*/ 1195638 w 1987075"/>
              <a:gd name="connsiteY4151" fmla="*/ 906820 h 1341521"/>
              <a:gd name="connsiteX4152" fmla="*/ 1196962 w 1987075"/>
              <a:gd name="connsiteY4152" fmla="*/ 908745 h 1341521"/>
              <a:gd name="connsiteX4153" fmla="*/ 1195398 w 1987075"/>
              <a:gd name="connsiteY4153" fmla="*/ 909888 h 1341521"/>
              <a:gd name="connsiteX4154" fmla="*/ 1193773 w 1987075"/>
              <a:gd name="connsiteY4154" fmla="*/ 909948 h 1341521"/>
              <a:gd name="connsiteX4155" fmla="*/ 1194134 w 1987075"/>
              <a:gd name="connsiteY4155" fmla="*/ 911813 h 1341521"/>
              <a:gd name="connsiteX4156" fmla="*/ 1196240 w 1987075"/>
              <a:gd name="connsiteY4156" fmla="*/ 911332 h 1341521"/>
              <a:gd name="connsiteX4157" fmla="*/ 1196360 w 1987075"/>
              <a:gd name="connsiteY4157" fmla="*/ 913438 h 1341521"/>
              <a:gd name="connsiteX4158" fmla="*/ 1194194 w 1987075"/>
              <a:gd name="connsiteY4158" fmla="*/ 917287 h 1341521"/>
              <a:gd name="connsiteX4159" fmla="*/ 1191848 w 1987075"/>
              <a:gd name="connsiteY4159" fmla="*/ 920897 h 1341521"/>
              <a:gd name="connsiteX4160" fmla="*/ 1190585 w 1987075"/>
              <a:gd name="connsiteY4160" fmla="*/ 921799 h 1341521"/>
              <a:gd name="connsiteX4161" fmla="*/ 1190765 w 1987075"/>
              <a:gd name="connsiteY4161" fmla="*/ 923363 h 1341521"/>
              <a:gd name="connsiteX4162" fmla="*/ 1192269 w 1987075"/>
              <a:gd name="connsiteY4162" fmla="*/ 923063 h 1341521"/>
              <a:gd name="connsiteX4163" fmla="*/ 1191247 w 1987075"/>
              <a:gd name="connsiteY4163" fmla="*/ 926071 h 1341521"/>
              <a:gd name="connsiteX4164" fmla="*/ 1190284 w 1987075"/>
              <a:gd name="connsiteY4164" fmla="*/ 926732 h 1341521"/>
              <a:gd name="connsiteX4165" fmla="*/ 1189382 w 1987075"/>
              <a:gd name="connsiteY4165" fmla="*/ 929861 h 1341521"/>
              <a:gd name="connsiteX4166" fmla="*/ 1188179 w 1987075"/>
              <a:gd name="connsiteY4166" fmla="*/ 929319 h 1341521"/>
              <a:gd name="connsiteX4167" fmla="*/ 1187758 w 1987075"/>
              <a:gd name="connsiteY4167" fmla="*/ 927514 h 1341521"/>
              <a:gd name="connsiteX4168" fmla="*/ 1187036 w 1987075"/>
              <a:gd name="connsiteY4168" fmla="*/ 927875 h 1341521"/>
              <a:gd name="connsiteX4169" fmla="*/ 1186013 w 1987075"/>
              <a:gd name="connsiteY4169" fmla="*/ 926492 h 1341521"/>
              <a:gd name="connsiteX4170" fmla="*/ 1187517 w 1987075"/>
              <a:gd name="connsiteY4170" fmla="*/ 924386 h 1341521"/>
              <a:gd name="connsiteX4171" fmla="*/ 1185472 w 1987075"/>
              <a:gd name="connsiteY4171" fmla="*/ 924807 h 1341521"/>
              <a:gd name="connsiteX4172" fmla="*/ 1182885 w 1987075"/>
              <a:gd name="connsiteY4172" fmla="*/ 923363 h 1341521"/>
              <a:gd name="connsiteX4173" fmla="*/ 1181982 w 1987075"/>
              <a:gd name="connsiteY4173" fmla="*/ 923363 h 1341521"/>
              <a:gd name="connsiteX4174" fmla="*/ 1181381 w 1987075"/>
              <a:gd name="connsiteY4174" fmla="*/ 921679 h 1341521"/>
              <a:gd name="connsiteX4175" fmla="*/ 1182704 w 1987075"/>
              <a:gd name="connsiteY4175" fmla="*/ 920837 h 1341521"/>
              <a:gd name="connsiteX4176" fmla="*/ 1183186 w 1987075"/>
              <a:gd name="connsiteY4176" fmla="*/ 918852 h 1341521"/>
              <a:gd name="connsiteX4177" fmla="*/ 1184629 w 1987075"/>
              <a:gd name="connsiteY4177" fmla="*/ 918190 h 1341521"/>
              <a:gd name="connsiteX4178" fmla="*/ 1266384 w 1987075"/>
              <a:gd name="connsiteY4178" fmla="*/ 914761 h 1341521"/>
              <a:gd name="connsiteX4179" fmla="*/ 1268971 w 1987075"/>
              <a:gd name="connsiteY4179" fmla="*/ 915964 h 1341521"/>
              <a:gd name="connsiteX4180" fmla="*/ 1271798 w 1987075"/>
              <a:gd name="connsiteY4180" fmla="*/ 915964 h 1341521"/>
              <a:gd name="connsiteX4181" fmla="*/ 1271437 w 1987075"/>
              <a:gd name="connsiteY4181" fmla="*/ 918310 h 1341521"/>
              <a:gd name="connsiteX4182" fmla="*/ 1268249 w 1987075"/>
              <a:gd name="connsiteY4182" fmla="*/ 918972 h 1341521"/>
              <a:gd name="connsiteX4183" fmla="*/ 1266925 w 1987075"/>
              <a:gd name="connsiteY4183" fmla="*/ 918190 h 1341521"/>
              <a:gd name="connsiteX4184" fmla="*/ 1265963 w 1987075"/>
              <a:gd name="connsiteY4184" fmla="*/ 916987 h 1341521"/>
              <a:gd name="connsiteX4185" fmla="*/ 1261391 w 1987075"/>
              <a:gd name="connsiteY4185" fmla="*/ 915303 h 1341521"/>
              <a:gd name="connsiteX4186" fmla="*/ 1263677 w 1987075"/>
              <a:gd name="connsiteY4186" fmla="*/ 914039 h 1341521"/>
              <a:gd name="connsiteX4187" fmla="*/ 1266384 w 1987075"/>
              <a:gd name="connsiteY4187" fmla="*/ 914701 h 1341521"/>
              <a:gd name="connsiteX4188" fmla="*/ 1249058 w 1987075"/>
              <a:gd name="connsiteY4188" fmla="*/ 906158 h 1341521"/>
              <a:gd name="connsiteX4189" fmla="*/ 1250502 w 1987075"/>
              <a:gd name="connsiteY4189" fmla="*/ 904654 h 1341521"/>
              <a:gd name="connsiteX4190" fmla="*/ 1253209 w 1987075"/>
              <a:gd name="connsiteY4190" fmla="*/ 904654 h 1341521"/>
              <a:gd name="connsiteX4191" fmla="*/ 1255736 w 1987075"/>
              <a:gd name="connsiteY4191" fmla="*/ 903933 h 1341521"/>
              <a:gd name="connsiteX4192" fmla="*/ 1256338 w 1987075"/>
              <a:gd name="connsiteY4192" fmla="*/ 904534 h 1341521"/>
              <a:gd name="connsiteX4193" fmla="*/ 1257841 w 1987075"/>
              <a:gd name="connsiteY4193" fmla="*/ 902970 h 1341521"/>
              <a:gd name="connsiteX4194" fmla="*/ 1261631 w 1987075"/>
              <a:gd name="connsiteY4194" fmla="*/ 902188 h 1341521"/>
              <a:gd name="connsiteX4195" fmla="*/ 1262534 w 1987075"/>
              <a:gd name="connsiteY4195" fmla="*/ 900985 h 1341521"/>
              <a:gd name="connsiteX4196" fmla="*/ 1264940 w 1987075"/>
              <a:gd name="connsiteY4196" fmla="*/ 899962 h 1341521"/>
              <a:gd name="connsiteX4197" fmla="*/ 1268429 w 1987075"/>
              <a:gd name="connsiteY4197" fmla="*/ 899842 h 1341521"/>
              <a:gd name="connsiteX4198" fmla="*/ 1270655 w 1987075"/>
              <a:gd name="connsiteY4198" fmla="*/ 899180 h 1341521"/>
              <a:gd name="connsiteX4199" fmla="*/ 1271016 w 1987075"/>
              <a:gd name="connsiteY4199" fmla="*/ 901045 h 1341521"/>
              <a:gd name="connsiteX4200" fmla="*/ 1269392 w 1987075"/>
              <a:gd name="connsiteY4200" fmla="*/ 902790 h 1341521"/>
              <a:gd name="connsiteX4201" fmla="*/ 1265361 w 1987075"/>
              <a:gd name="connsiteY4201" fmla="*/ 904594 h 1341521"/>
              <a:gd name="connsiteX4202" fmla="*/ 1261030 w 1987075"/>
              <a:gd name="connsiteY4202" fmla="*/ 906279 h 1341521"/>
              <a:gd name="connsiteX4203" fmla="*/ 1258263 w 1987075"/>
              <a:gd name="connsiteY4203" fmla="*/ 908204 h 1341521"/>
              <a:gd name="connsiteX4204" fmla="*/ 1253330 w 1987075"/>
              <a:gd name="connsiteY4204" fmla="*/ 910009 h 1341521"/>
              <a:gd name="connsiteX4205" fmla="*/ 1248637 w 1987075"/>
              <a:gd name="connsiteY4205" fmla="*/ 909527 h 1341521"/>
              <a:gd name="connsiteX4206" fmla="*/ 1249058 w 1987075"/>
              <a:gd name="connsiteY4206" fmla="*/ 906158 h 1341521"/>
              <a:gd name="connsiteX4207" fmla="*/ 1208753 w 1987075"/>
              <a:gd name="connsiteY4207" fmla="*/ 900985 h 1341521"/>
              <a:gd name="connsiteX4208" fmla="*/ 1208271 w 1987075"/>
              <a:gd name="connsiteY4208" fmla="*/ 901586 h 1341521"/>
              <a:gd name="connsiteX4209" fmla="*/ 1205865 w 1987075"/>
              <a:gd name="connsiteY4209" fmla="*/ 901887 h 1341521"/>
              <a:gd name="connsiteX4210" fmla="*/ 1206527 w 1987075"/>
              <a:gd name="connsiteY4210" fmla="*/ 900985 h 1341521"/>
              <a:gd name="connsiteX4211" fmla="*/ 1208692 w 1987075"/>
              <a:gd name="connsiteY4211" fmla="*/ 900985 h 1341521"/>
              <a:gd name="connsiteX4212" fmla="*/ 1205083 w 1987075"/>
              <a:gd name="connsiteY4212" fmla="*/ 890698 h 1341521"/>
              <a:gd name="connsiteX4213" fmla="*/ 1204782 w 1987075"/>
              <a:gd name="connsiteY4213" fmla="*/ 889074 h 1341521"/>
              <a:gd name="connsiteX4214" fmla="*/ 1203699 w 1987075"/>
              <a:gd name="connsiteY4214" fmla="*/ 888833 h 1341521"/>
              <a:gd name="connsiteX4215" fmla="*/ 1205384 w 1987075"/>
              <a:gd name="connsiteY4215" fmla="*/ 887269 h 1341521"/>
              <a:gd name="connsiteX4216" fmla="*/ 1206587 w 1987075"/>
              <a:gd name="connsiteY4216" fmla="*/ 888111 h 1341521"/>
              <a:gd name="connsiteX4217" fmla="*/ 1207610 w 1987075"/>
              <a:gd name="connsiteY4217" fmla="*/ 891119 h 1341521"/>
              <a:gd name="connsiteX4218" fmla="*/ 1209775 w 1987075"/>
              <a:gd name="connsiteY4218" fmla="*/ 889314 h 1341521"/>
              <a:gd name="connsiteX4219" fmla="*/ 1210858 w 1987075"/>
              <a:gd name="connsiteY4219" fmla="*/ 890638 h 1341521"/>
              <a:gd name="connsiteX4220" fmla="*/ 1208873 w 1987075"/>
              <a:gd name="connsiteY4220" fmla="*/ 893164 h 1341521"/>
              <a:gd name="connsiteX4221" fmla="*/ 1207128 w 1987075"/>
              <a:gd name="connsiteY4221" fmla="*/ 893164 h 1341521"/>
              <a:gd name="connsiteX4222" fmla="*/ 1207128 w 1987075"/>
              <a:gd name="connsiteY4222" fmla="*/ 891119 h 1341521"/>
              <a:gd name="connsiteX4223" fmla="*/ 1205925 w 1987075"/>
              <a:gd name="connsiteY4223" fmla="*/ 892804 h 1341521"/>
              <a:gd name="connsiteX4224" fmla="*/ 1203158 w 1987075"/>
              <a:gd name="connsiteY4224" fmla="*/ 893465 h 1341521"/>
              <a:gd name="connsiteX4225" fmla="*/ 1205324 w 1987075"/>
              <a:gd name="connsiteY4225" fmla="*/ 891179 h 1341521"/>
              <a:gd name="connsiteX4226" fmla="*/ 1203158 w 1987075"/>
              <a:gd name="connsiteY4226" fmla="*/ 891480 h 1341521"/>
              <a:gd name="connsiteX4227" fmla="*/ 1202737 w 1987075"/>
              <a:gd name="connsiteY4227" fmla="*/ 890517 h 1341521"/>
              <a:gd name="connsiteX4228" fmla="*/ 1205143 w 1987075"/>
              <a:gd name="connsiteY4228" fmla="*/ 890698 h 1341521"/>
              <a:gd name="connsiteX4229" fmla="*/ 1193593 w 1987075"/>
              <a:gd name="connsiteY4229" fmla="*/ 886667 h 1341521"/>
              <a:gd name="connsiteX4230" fmla="*/ 1191969 w 1987075"/>
              <a:gd name="connsiteY4230" fmla="*/ 889314 h 1341521"/>
              <a:gd name="connsiteX4231" fmla="*/ 1193051 w 1987075"/>
              <a:gd name="connsiteY4231" fmla="*/ 886487 h 1341521"/>
              <a:gd name="connsiteX4232" fmla="*/ 1193653 w 1987075"/>
              <a:gd name="connsiteY4232" fmla="*/ 886667 h 1341521"/>
              <a:gd name="connsiteX4233" fmla="*/ 1208692 w 1987075"/>
              <a:gd name="connsiteY4233" fmla="*/ 886306 h 1341521"/>
              <a:gd name="connsiteX4234" fmla="*/ 1207971 w 1987075"/>
              <a:gd name="connsiteY4234" fmla="*/ 888592 h 1341521"/>
              <a:gd name="connsiteX4235" fmla="*/ 1206527 w 1987075"/>
              <a:gd name="connsiteY4235" fmla="*/ 887510 h 1341521"/>
              <a:gd name="connsiteX4236" fmla="*/ 1206767 w 1987075"/>
              <a:gd name="connsiteY4236" fmla="*/ 886427 h 1341521"/>
              <a:gd name="connsiteX4237" fmla="*/ 1208632 w 1987075"/>
              <a:gd name="connsiteY4237" fmla="*/ 886306 h 1341521"/>
              <a:gd name="connsiteX4238" fmla="*/ 1184268 w 1987075"/>
              <a:gd name="connsiteY4238" fmla="*/ 884441 h 1341521"/>
              <a:gd name="connsiteX4239" fmla="*/ 1184990 w 1987075"/>
              <a:gd name="connsiteY4239" fmla="*/ 885524 h 1341521"/>
              <a:gd name="connsiteX4240" fmla="*/ 1184148 w 1987075"/>
              <a:gd name="connsiteY4240" fmla="*/ 882216 h 1341521"/>
              <a:gd name="connsiteX4241" fmla="*/ 1185532 w 1987075"/>
              <a:gd name="connsiteY4241" fmla="*/ 881975 h 1341521"/>
              <a:gd name="connsiteX4242" fmla="*/ 1185411 w 1987075"/>
              <a:gd name="connsiteY4242" fmla="*/ 883900 h 1341521"/>
              <a:gd name="connsiteX4243" fmla="*/ 1186494 w 1987075"/>
              <a:gd name="connsiteY4243" fmla="*/ 884742 h 1341521"/>
              <a:gd name="connsiteX4244" fmla="*/ 1186013 w 1987075"/>
              <a:gd name="connsiteY4244" fmla="*/ 882456 h 1341521"/>
              <a:gd name="connsiteX4245" fmla="*/ 1187216 w 1987075"/>
              <a:gd name="connsiteY4245" fmla="*/ 883058 h 1341521"/>
              <a:gd name="connsiteX4246" fmla="*/ 1189322 w 1987075"/>
              <a:gd name="connsiteY4246" fmla="*/ 886547 h 1341521"/>
              <a:gd name="connsiteX4247" fmla="*/ 1188299 w 1987075"/>
              <a:gd name="connsiteY4247" fmla="*/ 888111 h 1341521"/>
              <a:gd name="connsiteX4248" fmla="*/ 1186494 w 1987075"/>
              <a:gd name="connsiteY4248" fmla="*/ 887690 h 1341521"/>
              <a:gd name="connsiteX4249" fmla="*/ 1185472 w 1987075"/>
              <a:gd name="connsiteY4249" fmla="*/ 889134 h 1341521"/>
              <a:gd name="connsiteX4250" fmla="*/ 1183005 w 1987075"/>
              <a:gd name="connsiteY4250" fmla="*/ 886487 h 1341521"/>
              <a:gd name="connsiteX4251" fmla="*/ 1183426 w 1987075"/>
              <a:gd name="connsiteY4251" fmla="*/ 884622 h 1341521"/>
              <a:gd name="connsiteX4252" fmla="*/ 1182464 w 1987075"/>
              <a:gd name="connsiteY4252" fmla="*/ 883419 h 1341521"/>
              <a:gd name="connsiteX4253" fmla="*/ 1183847 w 1987075"/>
              <a:gd name="connsiteY4253" fmla="*/ 883118 h 1341521"/>
              <a:gd name="connsiteX4254" fmla="*/ 1184268 w 1987075"/>
              <a:gd name="connsiteY4254" fmla="*/ 884502 h 1341521"/>
              <a:gd name="connsiteX4255" fmla="*/ 1205925 w 1987075"/>
              <a:gd name="connsiteY4255" fmla="*/ 884020 h 1341521"/>
              <a:gd name="connsiteX4256" fmla="*/ 1207971 w 1987075"/>
              <a:gd name="connsiteY4256" fmla="*/ 884261 h 1341521"/>
              <a:gd name="connsiteX4257" fmla="*/ 1206767 w 1987075"/>
              <a:gd name="connsiteY4257" fmla="*/ 885765 h 1341521"/>
              <a:gd name="connsiteX4258" fmla="*/ 1204181 w 1987075"/>
              <a:gd name="connsiteY4258" fmla="*/ 885163 h 1341521"/>
              <a:gd name="connsiteX4259" fmla="*/ 1205865 w 1987075"/>
              <a:gd name="connsiteY4259" fmla="*/ 884020 h 1341521"/>
              <a:gd name="connsiteX4260" fmla="*/ 1231192 w 1987075"/>
              <a:gd name="connsiteY4260" fmla="*/ 877824 h 1341521"/>
              <a:gd name="connsiteX4261" fmla="*/ 1232094 w 1987075"/>
              <a:gd name="connsiteY4261" fmla="*/ 875538 h 1341521"/>
              <a:gd name="connsiteX4262" fmla="*/ 1233899 w 1987075"/>
              <a:gd name="connsiteY4262" fmla="*/ 876140 h 1341521"/>
              <a:gd name="connsiteX4263" fmla="*/ 1234019 w 1987075"/>
              <a:gd name="connsiteY4263" fmla="*/ 874576 h 1341521"/>
              <a:gd name="connsiteX4264" fmla="*/ 1235643 w 1987075"/>
              <a:gd name="connsiteY4264" fmla="*/ 877042 h 1341521"/>
              <a:gd name="connsiteX4265" fmla="*/ 1234681 w 1987075"/>
              <a:gd name="connsiteY4265" fmla="*/ 877283 h 1341521"/>
              <a:gd name="connsiteX4266" fmla="*/ 1234440 w 1987075"/>
              <a:gd name="connsiteY4266" fmla="*/ 880050 h 1341521"/>
              <a:gd name="connsiteX4267" fmla="*/ 1231673 w 1987075"/>
              <a:gd name="connsiteY4267" fmla="*/ 880230 h 1341521"/>
              <a:gd name="connsiteX4268" fmla="*/ 1230831 w 1987075"/>
              <a:gd name="connsiteY4268" fmla="*/ 879388 h 1341521"/>
              <a:gd name="connsiteX4269" fmla="*/ 1231192 w 1987075"/>
              <a:gd name="connsiteY4269" fmla="*/ 877824 h 1341521"/>
              <a:gd name="connsiteX4270" fmla="*/ 1212903 w 1987075"/>
              <a:gd name="connsiteY4270" fmla="*/ 872350 h 1341521"/>
              <a:gd name="connsiteX4271" fmla="*/ 1215069 w 1987075"/>
              <a:gd name="connsiteY4271" fmla="*/ 870966 h 1341521"/>
              <a:gd name="connsiteX4272" fmla="*/ 1217957 w 1987075"/>
              <a:gd name="connsiteY4272" fmla="*/ 871929 h 1341521"/>
              <a:gd name="connsiteX4273" fmla="*/ 1218258 w 1987075"/>
              <a:gd name="connsiteY4273" fmla="*/ 870906 h 1341521"/>
              <a:gd name="connsiteX4274" fmla="*/ 1219521 w 1987075"/>
              <a:gd name="connsiteY4274" fmla="*/ 871929 h 1341521"/>
              <a:gd name="connsiteX4275" fmla="*/ 1217716 w 1987075"/>
              <a:gd name="connsiteY4275" fmla="*/ 874094 h 1341521"/>
              <a:gd name="connsiteX4276" fmla="*/ 1220965 w 1987075"/>
              <a:gd name="connsiteY4276" fmla="*/ 872049 h 1341521"/>
              <a:gd name="connsiteX4277" fmla="*/ 1220363 w 1987075"/>
              <a:gd name="connsiteY4277" fmla="*/ 874154 h 1341521"/>
              <a:gd name="connsiteX4278" fmla="*/ 1218498 w 1987075"/>
              <a:gd name="connsiteY4278" fmla="*/ 875598 h 1341521"/>
              <a:gd name="connsiteX4279" fmla="*/ 1216333 w 1987075"/>
              <a:gd name="connsiteY4279" fmla="*/ 874756 h 1341521"/>
              <a:gd name="connsiteX4280" fmla="*/ 1216934 w 1987075"/>
              <a:gd name="connsiteY4280" fmla="*/ 873312 h 1341521"/>
              <a:gd name="connsiteX4281" fmla="*/ 1214889 w 1987075"/>
              <a:gd name="connsiteY4281" fmla="*/ 874455 h 1341521"/>
              <a:gd name="connsiteX4282" fmla="*/ 1211099 w 1987075"/>
              <a:gd name="connsiteY4282" fmla="*/ 873011 h 1341521"/>
              <a:gd name="connsiteX4283" fmla="*/ 1212903 w 1987075"/>
              <a:gd name="connsiteY4283" fmla="*/ 872350 h 1341521"/>
              <a:gd name="connsiteX4284" fmla="*/ 1232756 w 1987075"/>
              <a:gd name="connsiteY4284" fmla="*/ 872771 h 1341521"/>
              <a:gd name="connsiteX4285" fmla="*/ 1233598 w 1987075"/>
              <a:gd name="connsiteY4285" fmla="*/ 873974 h 1341521"/>
              <a:gd name="connsiteX4286" fmla="*/ 1232395 w 1987075"/>
              <a:gd name="connsiteY4286" fmla="*/ 873974 h 1341521"/>
              <a:gd name="connsiteX4287" fmla="*/ 1232756 w 1987075"/>
              <a:gd name="connsiteY4287" fmla="*/ 872771 h 1341521"/>
              <a:gd name="connsiteX4288" fmla="*/ 566627 w 1987075"/>
              <a:gd name="connsiteY4288" fmla="*/ 331590 h 1341521"/>
              <a:gd name="connsiteX4289" fmla="*/ 570959 w 1987075"/>
              <a:gd name="connsiteY4289" fmla="*/ 330989 h 1341521"/>
              <a:gd name="connsiteX4290" fmla="*/ 576794 w 1987075"/>
              <a:gd name="connsiteY4290" fmla="*/ 330688 h 1341521"/>
              <a:gd name="connsiteX4291" fmla="*/ 583050 w 1987075"/>
              <a:gd name="connsiteY4291" fmla="*/ 330086 h 1341521"/>
              <a:gd name="connsiteX4292" fmla="*/ 590029 w 1987075"/>
              <a:gd name="connsiteY4292" fmla="*/ 328402 h 1341521"/>
              <a:gd name="connsiteX4293" fmla="*/ 601038 w 1987075"/>
              <a:gd name="connsiteY4293" fmla="*/ 324732 h 1341521"/>
              <a:gd name="connsiteX4294" fmla="*/ 614152 w 1987075"/>
              <a:gd name="connsiteY4294" fmla="*/ 320822 h 1341521"/>
              <a:gd name="connsiteX4295" fmla="*/ 621491 w 1987075"/>
              <a:gd name="connsiteY4295" fmla="*/ 318657 h 1341521"/>
              <a:gd name="connsiteX4296" fmla="*/ 629191 w 1987075"/>
              <a:gd name="connsiteY4296" fmla="*/ 316852 h 1341521"/>
              <a:gd name="connsiteX4297" fmla="*/ 635267 w 1987075"/>
              <a:gd name="connsiteY4297" fmla="*/ 315829 h 1341521"/>
              <a:gd name="connsiteX4298" fmla="*/ 637794 w 1987075"/>
              <a:gd name="connsiteY4298" fmla="*/ 316070 h 1341521"/>
              <a:gd name="connsiteX4299" fmla="*/ 639238 w 1987075"/>
              <a:gd name="connsiteY4299" fmla="*/ 314867 h 1341521"/>
              <a:gd name="connsiteX4300" fmla="*/ 647600 w 1987075"/>
              <a:gd name="connsiteY4300" fmla="*/ 312641 h 1341521"/>
              <a:gd name="connsiteX4301" fmla="*/ 659210 w 1987075"/>
              <a:gd name="connsiteY4301" fmla="*/ 310415 h 1341521"/>
              <a:gd name="connsiteX4302" fmla="*/ 667632 w 1987075"/>
              <a:gd name="connsiteY4302" fmla="*/ 309091 h 1341521"/>
              <a:gd name="connsiteX4303" fmla="*/ 676235 w 1987075"/>
              <a:gd name="connsiteY4303" fmla="*/ 308129 h 1341521"/>
              <a:gd name="connsiteX4304" fmla="*/ 689891 w 1987075"/>
              <a:gd name="connsiteY4304" fmla="*/ 307407 h 1341521"/>
              <a:gd name="connsiteX4305" fmla="*/ 702343 w 1987075"/>
              <a:gd name="connsiteY4305" fmla="*/ 307407 h 1341521"/>
              <a:gd name="connsiteX4306" fmla="*/ 703787 w 1987075"/>
              <a:gd name="connsiteY4306" fmla="*/ 308009 h 1341521"/>
              <a:gd name="connsiteX4307" fmla="*/ 712029 w 1987075"/>
              <a:gd name="connsiteY4307" fmla="*/ 309813 h 1341521"/>
              <a:gd name="connsiteX4308" fmla="*/ 719248 w 1987075"/>
              <a:gd name="connsiteY4308" fmla="*/ 312039 h 1341521"/>
              <a:gd name="connsiteX4309" fmla="*/ 722496 w 1987075"/>
              <a:gd name="connsiteY4309" fmla="*/ 313663 h 1341521"/>
              <a:gd name="connsiteX4310" fmla="*/ 724722 w 1987075"/>
              <a:gd name="connsiteY4310" fmla="*/ 315288 h 1341521"/>
              <a:gd name="connsiteX4311" fmla="*/ 726286 w 1987075"/>
              <a:gd name="connsiteY4311" fmla="*/ 317514 h 1341521"/>
              <a:gd name="connsiteX4312" fmla="*/ 724843 w 1987075"/>
              <a:gd name="connsiteY4312" fmla="*/ 317092 h 1341521"/>
              <a:gd name="connsiteX4313" fmla="*/ 721053 w 1987075"/>
              <a:gd name="connsiteY4313" fmla="*/ 314205 h 1341521"/>
              <a:gd name="connsiteX4314" fmla="*/ 719549 w 1987075"/>
              <a:gd name="connsiteY4314" fmla="*/ 313603 h 1341521"/>
              <a:gd name="connsiteX4315" fmla="*/ 717985 w 1987075"/>
              <a:gd name="connsiteY4315" fmla="*/ 313904 h 1341521"/>
              <a:gd name="connsiteX4316" fmla="*/ 716541 w 1987075"/>
              <a:gd name="connsiteY4316" fmla="*/ 313122 h 1341521"/>
              <a:gd name="connsiteX4317" fmla="*/ 716781 w 1987075"/>
              <a:gd name="connsiteY4317" fmla="*/ 314445 h 1341521"/>
              <a:gd name="connsiteX4318" fmla="*/ 718887 w 1987075"/>
              <a:gd name="connsiteY4318" fmla="*/ 314445 h 1341521"/>
              <a:gd name="connsiteX4319" fmla="*/ 721474 w 1987075"/>
              <a:gd name="connsiteY4319" fmla="*/ 316371 h 1341521"/>
              <a:gd name="connsiteX4320" fmla="*/ 721413 w 1987075"/>
              <a:gd name="connsiteY4320" fmla="*/ 318897 h 1341521"/>
              <a:gd name="connsiteX4321" fmla="*/ 720631 w 1987075"/>
              <a:gd name="connsiteY4321" fmla="*/ 321243 h 1341521"/>
              <a:gd name="connsiteX4322" fmla="*/ 718706 w 1987075"/>
              <a:gd name="connsiteY4322" fmla="*/ 323649 h 1341521"/>
              <a:gd name="connsiteX4323" fmla="*/ 714916 w 1987075"/>
              <a:gd name="connsiteY4323" fmla="*/ 325755 h 1341521"/>
              <a:gd name="connsiteX4324" fmla="*/ 713593 w 1987075"/>
              <a:gd name="connsiteY4324" fmla="*/ 327560 h 1341521"/>
              <a:gd name="connsiteX4325" fmla="*/ 713412 w 1987075"/>
              <a:gd name="connsiteY4325" fmla="*/ 329665 h 1341521"/>
              <a:gd name="connsiteX4326" fmla="*/ 711608 w 1987075"/>
              <a:gd name="connsiteY4326" fmla="*/ 332794 h 1341521"/>
              <a:gd name="connsiteX4327" fmla="*/ 712450 w 1987075"/>
              <a:gd name="connsiteY4327" fmla="*/ 334478 h 1341521"/>
              <a:gd name="connsiteX4328" fmla="*/ 712029 w 1987075"/>
              <a:gd name="connsiteY4328" fmla="*/ 336463 h 1341521"/>
              <a:gd name="connsiteX4329" fmla="*/ 707216 w 1987075"/>
              <a:gd name="connsiteY4329" fmla="*/ 340013 h 1341521"/>
              <a:gd name="connsiteX4330" fmla="*/ 703607 w 1987075"/>
              <a:gd name="connsiteY4330" fmla="*/ 339531 h 1341521"/>
              <a:gd name="connsiteX4331" fmla="*/ 703607 w 1987075"/>
              <a:gd name="connsiteY4331" fmla="*/ 342118 h 1341521"/>
              <a:gd name="connsiteX4332" fmla="*/ 705712 w 1987075"/>
              <a:gd name="connsiteY4332" fmla="*/ 341336 h 1341521"/>
              <a:gd name="connsiteX4333" fmla="*/ 704629 w 1987075"/>
              <a:gd name="connsiteY4333" fmla="*/ 343020 h 1341521"/>
              <a:gd name="connsiteX4334" fmla="*/ 707637 w 1987075"/>
              <a:gd name="connsiteY4334" fmla="*/ 342599 h 1341521"/>
              <a:gd name="connsiteX4335" fmla="*/ 707337 w 1987075"/>
              <a:gd name="connsiteY4335" fmla="*/ 348194 h 1341521"/>
              <a:gd name="connsiteX4336" fmla="*/ 708419 w 1987075"/>
              <a:gd name="connsiteY4336" fmla="*/ 351924 h 1341521"/>
              <a:gd name="connsiteX4337" fmla="*/ 710044 w 1987075"/>
              <a:gd name="connsiteY4337" fmla="*/ 353728 h 1341521"/>
              <a:gd name="connsiteX4338" fmla="*/ 712751 w 1987075"/>
              <a:gd name="connsiteY4338" fmla="*/ 355413 h 1341521"/>
              <a:gd name="connsiteX4339" fmla="*/ 713954 w 1987075"/>
              <a:gd name="connsiteY4339" fmla="*/ 354932 h 1341521"/>
              <a:gd name="connsiteX4340" fmla="*/ 715578 w 1987075"/>
              <a:gd name="connsiteY4340" fmla="*/ 355413 h 1341521"/>
              <a:gd name="connsiteX4341" fmla="*/ 717323 w 1987075"/>
              <a:gd name="connsiteY4341" fmla="*/ 354390 h 1341521"/>
              <a:gd name="connsiteX4342" fmla="*/ 719729 w 1987075"/>
              <a:gd name="connsiteY4342" fmla="*/ 355774 h 1341521"/>
              <a:gd name="connsiteX4343" fmla="*/ 722737 w 1987075"/>
              <a:gd name="connsiteY4343" fmla="*/ 356195 h 1341521"/>
              <a:gd name="connsiteX4344" fmla="*/ 723820 w 1987075"/>
              <a:gd name="connsiteY4344" fmla="*/ 358240 h 1341521"/>
              <a:gd name="connsiteX4345" fmla="*/ 729114 w 1987075"/>
              <a:gd name="connsiteY4345" fmla="*/ 360286 h 1341521"/>
              <a:gd name="connsiteX4346" fmla="*/ 732964 w 1987075"/>
              <a:gd name="connsiteY4346" fmla="*/ 360105 h 1341521"/>
              <a:gd name="connsiteX4347" fmla="*/ 734648 w 1987075"/>
              <a:gd name="connsiteY4347" fmla="*/ 359504 h 1341521"/>
              <a:gd name="connsiteX4348" fmla="*/ 737055 w 1987075"/>
              <a:gd name="connsiteY4348" fmla="*/ 361008 h 1341521"/>
              <a:gd name="connsiteX4349" fmla="*/ 740844 w 1987075"/>
              <a:gd name="connsiteY4349" fmla="*/ 361008 h 1341521"/>
              <a:gd name="connsiteX4350" fmla="*/ 741085 w 1987075"/>
              <a:gd name="connsiteY4350" fmla="*/ 362331 h 1341521"/>
              <a:gd name="connsiteX4351" fmla="*/ 742409 w 1987075"/>
              <a:gd name="connsiteY4351" fmla="*/ 363594 h 1341521"/>
              <a:gd name="connsiteX4352" fmla="*/ 742348 w 1987075"/>
              <a:gd name="connsiteY4352" fmla="*/ 364798 h 1341521"/>
              <a:gd name="connsiteX4353" fmla="*/ 743552 w 1987075"/>
              <a:gd name="connsiteY4353" fmla="*/ 366903 h 1341521"/>
              <a:gd name="connsiteX4354" fmla="*/ 746199 w 1987075"/>
              <a:gd name="connsiteY4354" fmla="*/ 367144 h 1341521"/>
              <a:gd name="connsiteX4355" fmla="*/ 749628 w 1987075"/>
              <a:gd name="connsiteY4355" fmla="*/ 366843 h 1341521"/>
              <a:gd name="connsiteX4356" fmla="*/ 750229 w 1987075"/>
              <a:gd name="connsiteY4356" fmla="*/ 369189 h 1341521"/>
              <a:gd name="connsiteX4357" fmla="*/ 751312 w 1987075"/>
              <a:gd name="connsiteY4357" fmla="*/ 369911 h 1341521"/>
              <a:gd name="connsiteX4358" fmla="*/ 754801 w 1987075"/>
              <a:gd name="connsiteY4358" fmla="*/ 370031 h 1341521"/>
              <a:gd name="connsiteX4359" fmla="*/ 757087 w 1987075"/>
              <a:gd name="connsiteY4359" fmla="*/ 369610 h 1341521"/>
              <a:gd name="connsiteX4360" fmla="*/ 760095 w 1987075"/>
              <a:gd name="connsiteY4360" fmla="*/ 368407 h 1341521"/>
              <a:gd name="connsiteX4361" fmla="*/ 760456 w 1987075"/>
              <a:gd name="connsiteY4361" fmla="*/ 369550 h 1341521"/>
              <a:gd name="connsiteX4362" fmla="*/ 762862 w 1987075"/>
              <a:gd name="connsiteY4362" fmla="*/ 369851 h 1341521"/>
              <a:gd name="connsiteX4363" fmla="*/ 766592 w 1987075"/>
              <a:gd name="connsiteY4363" fmla="*/ 375385 h 1341521"/>
              <a:gd name="connsiteX4364" fmla="*/ 766652 w 1987075"/>
              <a:gd name="connsiteY4364" fmla="*/ 376468 h 1341521"/>
              <a:gd name="connsiteX4365" fmla="*/ 764908 w 1987075"/>
              <a:gd name="connsiteY4365" fmla="*/ 378874 h 1341521"/>
              <a:gd name="connsiteX4366" fmla="*/ 767073 w 1987075"/>
              <a:gd name="connsiteY4366" fmla="*/ 379656 h 1341521"/>
              <a:gd name="connsiteX4367" fmla="*/ 768818 w 1987075"/>
              <a:gd name="connsiteY4367" fmla="*/ 379597 h 1341521"/>
              <a:gd name="connsiteX4368" fmla="*/ 767855 w 1987075"/>
              <a:gd name="connsiteY4368" fmla="*/ 377370 h 1341521"/>
              <a:gd name="connsiteX4369" fmla="*/ 769841 w 1987075"/>
              <a:gd name="connsiteY4369" fmla="*/ 375085 h 1341521"/>
              <a:gd name="connsiteX4370" fmla="*/ 768998 w 1987075"/>
              <a:gd name="connsiteY4370" fmla="*/ 374182 h 1341521"/>
              <a:gd name="connsiteX4371" fmla="*/ 774954 w 1987075"/>
              <a:gd name="connsiteY4371" fmla="*/ 369971 h 1341521"/>
              <a:gd name="connsiteX4372" fmla="*/ 776939 w 1987075"/>
              <a:gd name="connsiteY4372" fmla="*/ 368166 h 1341521"/>
              <a:gd name="connsiteX4373" fmla="*/ 778804 w 1987075"/>
              <a:gd name="connsiteY4373" fmla="*/ 365399 h 1341521"/>
              <a:gd name="connsiteX4374" fmla="*/ 781090 w 1987075"/>
              <a:gd name="connsiteY4374" fmla="*/ 362993 h 1341521"/>
              <a:gd name="connsiteX4375" fmla="*/ 782594 w 1987075"/>
              <a:gd name="connsiteY4375" fmla="*/ 361128 h 1341521"/>
              <a:gd name="connsiteX4376" fmla="*/ 784639 w 1987075"/>
              <a:gd name="connsiteY4376" fmla="*/ 360226 h 1341521"/>
              <a:gd name="connsiteX4377" fmla="*/ 789091 w 1987075"/>
              <a:gd name="connsiteY4377" fmla="*/ 361910 h 1341521"/>
              <a:gd name="connsiteX4378" fmla="*/ 789332 w 1987075"/>
              <a:gd name="connsiteY4378" fmla="*/ 364918 h 1341521"/>
              <a:gd name="connsiteX4379" fmla="*/ 791979 w 1987075"/>
              <a:gd name="connsiteY4379" fmla="*/ 366542 h 1341521"/>
              <a:gd name="connsiteX4380" fmla="*/ 793483 w 1987075"/>
              <a:gd name="connsiteY4380" fmla="*/ 366963 h 1341521"/>
              <a:gd name="connsiteX4381" fmla="*/ 796731 w 1987075"/>
              <a:gd name="connsiteY4381" fmla="*/ 366001 h 1341521"/>
              <a:gd name="connsiteX4382" fmla="*/ 797934 w 1987075"/>
              <a:gd name="connsiteY4382" fmla="*/ 366723 h 1341521"/>
              <a:gd name="connsiteX4383" fmla="*/ 796551 w 1987075"/>
              <a:gd name="connsiteY4383" fmla="*/ 367324 h 1341521"/>
              <a:gd name="connsiteX4384" fmla="*/ 795468 w 1987075"/>
              <a:gd name="connsiteY4384" fmla="*/ 369670 h 1341521"/>
              <a:gd name="connsiteX4385" fmla="*/ 798115 w 1987075"/>
              <a:gd name="connsiteY4385" fmla="*/ 370272 h 1341521"/>
              <a:gd name="connsiteX4386" fmla="*/ 798716 w 1987075"/>
              <a:gd name="connsiteY4386" fmla="*/ 368227 h 1341521"/>
              <a:gd name="connsiteX4387" fmla="*/ 800040 w 1987075"/>
              <a:gd name="connsiteY4387" fmla="*/ 366723 h 1341521"/>
              <a:gd name="connsiteX4388" fmla="*/ 798837 w 1987075"/>
              <a:gd name="connsiteY4388" fmla="*/ 362572 h 1341521"/>
              <a:gd name="connsiteX4389" fmla="*/ 798837 w 1987075"/>
              <a:gd name="connsiteY4389" fmla="*/ 360286 h 1341521"/>
              <a:gd name="connsiteX4390" fmla="*/ 797634 w 1987075"/>
              <a:gd name="connsiteY4390" fmla="*/ 357398 h 1341521"/>
              <a:gd name="connsiteX4391" fmla="*/ 795047 w 1987075"/>
              <a:gd name="connsiteY4391" fmla="*/ 355894 h 1341521"/>
              <a:gd name="connsiteX4392" fmla="*/ 791497 w 1987075"/>
              <a:gd name="connsiteY4392" fmla="*/ 352525 h 1341521"/>
              <a:gd name="connsiteX4393" fmla="*/ 790054 w 1987075"/>
              <a:gd name="connsiteY4393" fmla="*/ 352104 h 1341521"/>
              <a:gd name="connsiteX4394" fmla="*/ 786564 w 1987075"/>
              <a:gd name="connsiteY4394" fmla="*/ 349217 h 1341521"/>
              <a:gd name="connsiteX4395" fmla="*/ 781271 w 1987075"/>
              <a:gd name="connsiteY4395" fmla="*/ 347893 h 1341521"/>
              <a:gd name="connsiteX4396" fmla="*/ 778263 w 1987075"/>
              <a:gd name="connsiteY4396" fmla="*/ 348916 h 1341521"/>
              <a:gd name="connsiteX4397" fmla="*/ 773751 w 1987075"/>
              <a:gd name="connsiteY4397" fmla="*/ 349457 h 1341521"/>
              <a:gd name="connsiteX4398" fmla="*/ 773992 w 1987075"/>
              <a:gd name="connsiteY4398" fmla="*/ 350420 h 1341521"/>
              <a:gd name="connsiteX4399" fmla="*/ 772909 w 1987075"/>
              <a:gd name="connsiteY4399" fmla="*/ 351623 h 1341521"/>
              <a:gd name="connsiteX4400" fmla="*/ 774112 w 1987075"/>
              <a:gd name="connsiteY4400" fmla="*/ 352826 h 1341521"/>
              <a:gd name="connsiteX4401" fmla="*/ 773330 w 1987075"/>
              <a:gd name="connsiteY4401" fmla="*/ 354631 h 1341521"/>
              <a:gd name="connsiteX4402" fmla="*/ 774713 w 1987075"/>
              <a:gd name="connsiteY4402" fmla="*/ 356436 h 1341521"/>
              <a:gd name="connsiteX4403" fmla="*/ 773149 w 1987075"/>
              <a:gd name="connsiteY4403" fmla="*/ 356736 h 1341521"/>
              <a:gd name="connsiteX4404" fmla="*/ 771946 w 1987075"/>
              <a:gd name="connsiteY4404" fmla="*/ 355954 h 1341521"/>
              <a:gd name="connsiteX4405" fmla="*/ 773029 w 1987075"/>
              <a:gd name="connsiteY4405" fmla="*/ 352646 h 1341521"/>
              <a:gd name="connsiteX4406" fmla="*/ 772127 w 1987075"/>
              <a:gd name="connsiteY4406" fmla="*/ 351262 h 1341521"/>
              <a:gd name="connsiteX4407" fmla="*/ 775135 w 1987075"/>
              <a:gd name="connsiteY4407" fmla="*/ 346810 h 1341521"/>
              <a:gd name="connsiteX4408" fmla="*/ 776699 w 1987075"/>
              <a:gd name="connsiteY4408" fmla="*/ 343983 h 1341521"/>
              <a:gd name="connsiteX4409" fmla="*/ 778323 w 1987075"/>
              <a:gd name="connsiteY4409" fmla="*/ 339291 h 1341521"/>
              <a:gd name="connsiteX4410" fmla="*/ 778263 w 1987075"/>
              <a:gd name="connsiteY4410" fmla="*/ 335681 h 1341521"/>
              <a:gd name="connsiteX4411" fmla="*/ 777060 w 1987075"/>
              <a:gd name="connsiteY4411" fmla="*/ 332192 h 1341521"/>
              <a:gd name="connsiteX4412" fmla="*/ 774112 w 1987075"/>
              <a:gd name="connsiteY4412" fmla="*/ 327740 h 1341521"/>
              <a:gd name="connsiteX4413" fmla="*/ 774352 w 1987075"/>
              <a:gd name="connsiteY4413" fmla="*/ 324371 h 1341521"/>
              <a:gd name="connsiteX4414" fmla="*/ 773149 w 1987075"/>
              <a:gd name="connsiteY4414" fmla="*/ 320220 h 1341521"/>
              <a:gd name="connsiteX4415" fmla="*/ 771705 w 1987075"/>
              <a:gd name="connsiteY4415" fmla="*/ 318296 h 1341521"/>
              <a:gd name="connsiteX4416" fmla="*/ 769359 w 1987075"/>
              <a:gd name="connsiteY4416" fmla="*/ 316792 h 1341521"/>
              <a:gd name="connsiteX4417" fmla="*/ 765389 w 1987075"/>
              <a:gd name="connsiteY4417" fmla="*/ 314987 h 1341521"/>
              <a:gd name="connsiteX4418" fmla="*/ 764787 w 1987075"/>
              <a:gd name="connsiteY4418" fmla="*/ 314265 h 1341521"/>
              <a:gd name="connsiteX4419" fmla="*/ 765329 w 1987075"/>
              <a:gd name="connsiteY4419" fmla="*/ 310535 h 1341521"/>
              <a:gd name="connsiteX4420" fmla="*/ 764065 w 1987075"/>
              <a:gd name="connsiteY4420" fmla="*/ 303918 h 1341521"/>
              <a:gd name="connsiteX4421" fmla="*/ 765630 w 1987075"/>
              <a:gd name="connsiteY4421" fmla="*/ 300910 h 1341521"/>
              <a:gd name="connsiteX4422" fmla="*/ 768818 w 1987075"/>
              <a:gd name="connsiteY4422" fmla="*/ 300970 h 1341521"/>
              <a:gd name="connsiteX4423" fmla="*/ 770141 w 1987075"/>
              <a:gd name="connsiteY4423" fmla="*/ 298503 h 1341521"/>
              <a:gd name="connsiteX4424" fmla="*/ 771104 w 1987075"/>
              <a:gd name="connsiteY4424" fmla="*/ 298082 h 1341521"/>
              <a:gd name="connsiteX4425" fmla="*/ 771224 w 1987075"/>
              <a:gd name="connsiteY4425" fmla="*/ 300429 h 1341521"/>
              <a:gd name="connsiteX4426" fmla="*/ 771826 w 1987075"/>
              <a:gd name="connsiteY4426" fmla="*/ 301090 h 1341521"/>
              <a:gd name="connsiteX4427" fmla="*/ 775135 w 1987075"/>
              <a:gd name="connsiteY4427" fmla="*/ 299887 h 1341521"/>
              <a:gd name="connsiteX4428" fmla="*/ 776097 w 1987075"/>
              <a:gd name="connsiteY4428" fmla="*/ 301572 h 1341521"/>
              <a:gd name="connsiteX4429" fmla="*/ 776338 w 1987075"/>
              <a:gd name="connsiteY4429" fmla="*/ 306865 h 1341521"/>
              <a:gd name="connsiteX4430" fmla="*/ 777721 w 1987075"/>
              <a:gd name="connsiteY4430" fmla="*/ 310174 h 1341521"/>
              <a:gd name="connsiteX4431" fmla="*/ 778142 w 1987075"/>
              <a:gd name="connsiteY4431" fmla="*/ 313062 h 1341521"/>
              <a:gd name="connsiteX4432" fmla="*/ 779346 w 1987075"/>
              <a:gd name="connsiteY4432" fmla="*/ 314686 h 1341521"/>
              <a:gd name="connsiteX4433" fmla="*/ 780850 w 1987075"/>
              <a:gd name="connsiteY4433" fmla="*/ 315408 h 1341521"/>
              <a:gd name="connsiteX4434" fmla="*/ 780549 w 1987075"/>
              <a:gd name="connsiteY4434" fmla="*/ 316852 h 1341521"/>
              <a:gd name="connsiteX4435" fmla="*/ 778744 w 1987075"/>
              <a:gd name="connsiteY4435" fmla="*/ 319739 h 1341521"/>
              <a:gd name="connsiteX4436" fmla="*/ 777180 w 1987075"/>
              <a:gd name="connsiteY4436" fmla="*/ 320762 h 1341521"/>
              <a:gd name="connsiteX4437" fmla="*/ 775856 w 1987075"/>
              <a:gd name="connsiteY4437" fmla="*/ 325274 h 1341521"/>
              <a:gd name="connsiteX4438" fmla="*/ 777962 w 1987075"/>
              <a:gd name="connsiteY4438" fmla="*/ 330868 h 1341521"/>
              <a:gd name="connsiteX4439" fmla="*/ 778082 w 1987075"/>
              <a:gd name="connsiteY4439" fmla="*/ 333636 h 1341521"/>
              <a:gd name="connsiteX4440" fmla="*/ 781030 w 1987075"/>
              <a:gd name="connsiteY4440" fmla="*/ 338689 h 1341521"/>
              <a:gd name="connsiteX4441" fmla="*/ 784038 w 1987075"/>
              <a:gd name="connsiteY4441" fmla="*/ 341877 h 1341521"/>
              <a:gd name="connsiteX4442" fmla="*/ 785181 w 1987075"/>
              <a:gd name="connsiteY4442" fmla="*/ 344464 h 1341521"/>
              <a:gd name="connsiteX4443" fmla="*/ 786384 w 1987075"/>
              <a:gd name="connsiteY4443" fmla="*/ 345667 h 1341521"/>
              <a:gd name="connsiteX4444" fmla="*/ 788189 w 1987075"/>
              <a:gd name="connsiteY4444" fmla="*/ 345908 h 1341521"/>
              <a:gd name="connsiteX4445" fmla="*/ 795047 w 1987075"/>
              <a:gd name="connsiteY4445" fmla="*/ 344885 h 1341521"/>
              <a:gd name="connsiteX4446" fmla="*/ 797212 w 1987075"/>
              <a:gd name="connsiteY4446" fmla="*/ 343261 h 1341521"/>
              <a:gd name="connsiteX4447" fmla="*/ 797032 w 1987075"/>
              <a:gd name="connsiteY4447" fmla="*/ 341938 h 1341521"/>
              <a:gd name="connsiteX4448" fmla="*/ 794084 w 1987075"/>
              <a:gd name="connsiteY4448" fmla="*/ 340855 h 1341521"/>
              <a:gd name="connsiteX4449" fmla="*/ 793362 w 1987075"/>
              <a:gd name="connsiteY4449" fmla="*/ 340013 h 1341521"/>
              <a:gd name="connsiteX4450" fmla="*/ 791377 w 1987075"/>
              <a:gd name="connsiteY4450" fmla="*/ 339832 h 1341521"/>
              <a:gd name="connsiteX4451" fmla="*/ 789933 w 1987075"/>
              <a:gd name="connsiteY4451" fmla="*/ 336343 h 1341521"/>
              <a:gd name="connsiteX4452" fmla="*/ 790956 w 1987075"/>
              <a:gd name="connsiteY4452" fmla="*/ 335440 h 1341521"/>
              <a:gd name="connsiteX4453" fmla="*/ 789332 w 1987075"/>
              <a:gd name="connsiteY4453" fmla="*/ 334117 h 1341521"/>
              <a:gd name="connsiteX4454" fmla="*/ 788730 w 1987075"/>
              <a:gd name="connsiteY4454" fmla="*/ 332312 h 1341521"/>
              <a:gd name="connsiteX4455" fmla="*/ 786745 w 1987075"/>
              <a:gd name="connsiteY4455" fmla="*/ 330147 h 1341521"/>
              <a:gd name="connsiteX4456" fmla="*/ 786444 w 1987075"/>
              <a:gd name="connsiteY4456" fmla="*/ 328161 h 1341521"/>
              <a:gd name="connsiteX4457" fmla="*/ 783557 w 1987075"/>
              <a:gd name="connsiteY4457" fmla="*/ 322627 h 1341521"/>
              <a:gd name="connsiteX4458" fmla="*/ 783256 w 1987075"/>
              <a:gd name="connsiteY4458" fmla="*/ 321363 h 1341521"/>
              <a:gd name="connsiteX4459" fmla="*/ 785361 w 1987075"/>
              <a:gd name="connsiteY4459" fmla="*/ 318777 h 1341521"/>
              <a:gd name="connsiteX4460" fmla="*/ 786143 w 1987075"/>
              <a:gd name="connsiteY4460" fmla="*/ 315047 h 1341521"/>
              <a:gd name="connsiteX4461" fmla="*/ 787948 w 1987075"/>
              <a:gd name="connsiteY4461" fmla="*/ 314024 h 1341521"/>
              <a:gd name="connsiteX4462" fmla="*/ 789753 w 1987075"/>
              <a:gd name="connsiteY4462" fmla="*/ 312039 h 1341521"/>
              <a:gd name="connsiteX4463" fmla="*/ 790234 w 1987075"/>
              <a:gd name="connsiteY4463" fmla="*/ 309332 h 1341521"/>
              <a:gd name="connsiteX4464" fmla="*/ 792640 w 1987075"/>
              <a:gd name="connsiteY4464" fmla="*/ 308249 h 1341521"/>
              <a:gd name="connsiteX4465" fmla="*/ 793723 w 1987075"/>
              <a:gd name="connsiteY4465" fmla="*/ 306204 h 1341521"/>
              <a:gd name="connsiteX4466" fmla="*/ 796491 w 1987075"/>
              <a:gd name="connsiteY4466" fmla="*/ 305301 h 1341521"/>
              <a:gd name="connsiteX4467" fmla="*/ 798295 w 1987075"/>
              <a:gd name="connsiteY4467" fmla="*/ 307287 h 1341521"/>
              <a:gd name="connsiteX4468" fmla="*/ 800942 w 1987075"/>
              <a:gd name="connsiteY4468" fmla="*/ 307828 h 1341521"/>
              <a:gd name="connsiteX4469" fmla="*/ 801484 w 1987075"/>
              <a:gd name="connsiteY4469" fmla="*/ 305422 h 1341521"/>
              <a:gd name="connsiteX4470" fmla="*/ 800641 w 1987075"/>
              <a:gd name="connsiteY4470" fmla="*/ 303737 h 1341521"/>
              <a:gd name="connsiteX4471" fmla="*/ 798837 w 1987075"/>
              <a:gd name="connsiteY4471" fmla="*/ 303617 h 1341521"/>
              <a:gd name="connsiteX4472" fmla="*/ 798355 w 1987075"/>
              <a:gd name="connsiteY4472" fmla="*/ 301271 h 1341521"/>
              <a:gd name="connsiteX4473" fmla="*/ 797152 w 1987075"/>
              <a:gd name="connsiteY4473" fmla="*/ 301211 h 1341521"/>
              <a:gd name="connsiteX4474" fmla="*/ 796611 w 1987075"/>
              <a:gd name="connsiteY4474" fmla="*/ 299586 h 1341521"/>
              <a:gd name="connsiteX4475" fmla="*/ 795107 w 1987075"/>
              <a:gd name="connsiteY4475" fmla="*/ 301150 h 1341521"/>
              <a:gd name="connsiteX4476" fmla="*/ 794084 w 1987075"/>
              <a:gd name="connsiteY4476" fmla="*/ 297180 h 1341521"/>
              <a:gd name="connsiteX4477" fmla="*/ 791919 w 1987075"/>
              <a:gd name="connsiteY4477" fmla="*/ 295977 h 1341521"/>
              <a:gd name="connsiteX4478" fmla="*/ 788550 w 1987075"/>
              <a:gd name="connsiteY4478" fmla="*/ 295736 h 1341521"/>
              <a:gd name="connsiteX4479" fmla="*/ 783316 w 1987075"/>
              <a:gd name="connsiteY4479" fmla="*/ 295736 h 1341521"/>
              <a:gd name="connsiteX4480" fmla="*/ 780308 w 1987075"/>
              <a:gd name="connsiteY4480" fmla="*/ 296338 h 1341521"/>
              <a:gd name="connsiteX4481" fmla="*/ 779346 w 1987075"/>
              <a:gd name="connsiteY4481" fmla="*/ 297060 h 1341521"/>
              <a:gd name="connsiteX4482" fmla="*/ 775435 w 1987075"/>
              <a:gd name="connsiteY4482" fmla="*/ 295856 h 1341521"/>
              <a:gd name="connsiteX4483" fmla="*/ 773811 w 1987075"/>
              <a:gd name="connsiteY4483" fmla="*/ 296097 h 1341521"/>
              <a:gd name="connsiteX4484" fmla="*/ 770803 w 1987075"/>
              <a:gd name="connsiteY4484" fmla="*/ 295856 h 1341521"/>
              <a:gd name="connsiteX4485" fmla="*/ 767314 w 1987075"/>
              <a:gd name="connsiteY4485" fmla="*/ 293570 h 1341521"/>
              <a:gd name="connsiteX4486" fmla="*/ 765930 w 1987075"/>
              <a:gd name="connsiteY4486" fmla="*/ 289540 h 1341521"/>
              <a:gd name="connsiteX4487" fmla="*/ 764727 w 1987075"/>
              <a:gd name="connsiteY4487" fmla="*/ 289660 h 1341521"/>
              <a:gd name="connsiteX4488" fmla="*/ 764908 w 1987075"/>
              <a:gd name="connsiteY4488" fmla="*/ 288337 h 1341521"/>
              <a:gd name="connsiteX4489" fmla="*/ 762561 w 1987075"/>
              <a:gd name="connsiteY4489" fmla="*/ 287735 h 1341521"/>
              <a:gd name="connsiteX4490" fmla="*/ 758772 w 1987075"/>
              <a:gd name="connsiteY4490" fmla="*/ 287435 h 1341521"/>
              <a:gd name="connsiteX4491" fmla="*/ 758471 w 1987075"/>
              <a:gd name="connsiteY4491" fmla="*/ 288578 h 1341521"/>
              <a:gd name="connsiteX4492" fmla="*/ 760095 w 1987075"/>
              <a:gd name="connsiteY4492" fmla="*/ 289961 h 1341521"/>
              <a:gd name="connsiteX4493" fmla="*/ 761358 w 1987075"/>
              <a:gd name="connsiteY4493" fmla="*/ 290202 h 1341521"/>
              <a:gd name="connsiteX4494" fmla="*/ 760636 w 1987075"/>
              <a:gd name="connsiteY4494" fmla="*/ 291525 h 1341521"/>
              <a:gd name="connsiteX4495" fmla="*/ 757989 w 1987075"/>
              <a:gd name="connsiteY4495" fmla="*/ 288337 h 1341521"/>
              <a:gd name="connsiteX4496" fmla="*/ 756185 w 1987075"/>
              <a:gd name="connsiteY4496" fmla="*/ 286532 h 1341521"/>
              <a:gd name="connsiteX4497" fmla="*/ 748184 w 1987075"/>
              <a:gd name="connsiteY4497" fmla="*/ 281720 h 1341521"/>
              <a:gd name="connsiteX4498" fmla="*/ 744033 w 1987075"/>
              <a:gd name="connsiteY4498" fmla="*/ 278471 h 1341521"/>
              <a:gd name="connsiteX4499" fmla="*/ 738498 w 1987075"/>
              <a:gd name="connsiteY4499" fmla="*/ 275343 h 1341521"/>
              <a:gd name="connsiteX4500" fmla="*/ 736694 w 1987075"/>
              <a:gd name="connsiteY4500" fmla="*/ 272275 h 1341521"/>
              <a:gd name="connsiteX4501" fmla="*/ 738438 w 1987075"/>
              <a:gd name="connsiteY4501" fmla="*/ 268244 h 1341521"/>
              <a:gd name="connsiteX4502" fmla="*/ 739521 w 1987075"/>
              <a:gd name="connsiteY4502" fmla="*/ 263070 h 1341521"/>
              <a:gd name="connsiteX4503" fmla="*/ 740363 w 1987075"/>
              <a:gd name="connsiteY4503" fmla="*/ 253566 h 1341521"/>
              <a:gd name="connsiteX4504" fmla="*/ 740604 w 1987075"/>
              <a:gd name="connsiteY4504" fmla="*/ 250076 h 1341521"/>
              <a:gd name="connsiteX4505" fmla="*/ 739702 w 1987075"/>
              <a:gd name="connsiteY4505" fmla="*/ 238225 h 1341521"/>
              <a:gd name="connsiteX4506" fmla="*/ 738739 w 1987075"/>
              <a:gd name="connsiteY4506" fmla="*/ 233353 h 1341521"/>
              <a:gd name="connsiteX4507" fmla="*/ 737055 w 1987075"/>
              <a:gd name="connsiteY4507" fmla="*/ 229683 h 1341521"/>
              <a:gd name="connsiteX4508" fmla="*/ 729174 w 1987075"/>
              <a:gd name="connsiteY4508" fmla="*/ 219215 h 1341521"/>
              <a:gd name="connsiteX4509" fmla="*/ 727489 w 1987075"/>
              <a:gd name="connsiteY4509" fmla="*/ 215365 h 1341521"/>
              <a:gd name="connsiteX4510" fmla="*/ 722917 w 1987075"/>
              <a:gd name="connsiteY4510" fmla="*/ 205861 h 1341521"/>
              <a:gd name="connsiteX4511" fmla="*/ 722075 w 1987075"/>
              <a:gd name="connsiteY4511" fmla="*/ 204296 h 1341521"/>
              <a:gd name="connsiteX4512" fmla="*/ 718646 w 1987075"/>
              <a:gd name="connsiteY4512" fmla="*/ 197498 h 1341521"/>
              <a:gd name="connsiteX4513" fmla="*/ 717202 w 1987075"/>
              <a:gd name="connsiteY4513" fmla="*/ 195333 h 1341521"/>
              <a:gd name="connsiteX4514" fmla="*/ 716120 w 1987075"/>
              <a:gd name="connsiteY4514" fmla="*/ 192205 h 1341521"/>
              <a:gd name="connsiteX4515" fmla="*/ 714134 w 1987075"/>
              <a:gd name="connsiteY4515" fmla="*/ 188595 h 1341521"/>
              <a:gd name="connsiteX4516" fmla="*/ 711127 w 1987075"/>
              <a:gd name="connsiteY4516" fmla="*/ 184685 h 1341521"/>
              <a:gd name="connsiteX4517" fmla="*/ 706735 w 1987075"/>
              <a:gd name="connsiteY4517" fmla="*/ 180474 h 1341521"/>
              <a:gd name="connsiteX4518" fmla="*/ 702945 w 1987075"/>
              <a:gd name="connsiteY4518" fmla="*/ 178068 h 1341521"/>
              <a:gd name="connsiteX4519" fmla="*/ 701200 w 1987075"/>
              <a:gd name="connsiteY4519" fmla="*/ 176564 h 1341521"/>
              <a:gd name="connsiteX4520" fmla="*/ 699035 w 1987075"/>
              <a:gd name="connsiteY4520" fmla="*/ 172894 h 1341521"/>
              <a:gd name="connsiteX4521" fmla="*/ 698914 w 1987075"/>
              <a:gd name="connsiteY4521" fmla="*/ 168081 h 1341521"/>
              <a:gd name="connsiteX4522" fmla="*/ 697471 w 1987075"/>
              <a:gd name="connsiteY4522" fmla="*/ 163990 h 1341521"/>
              <a:gd name="connsiteX4523" fmla="*/ 695546 w 1987075"/>
              <a:gd name="connsiteY4523" fmla="*/ 160561 h 1341521"/>
              <a:gd name="connsiteX4524" fmla="*/ 691756 w 1987075"/>
              <a:gd name="connsiteY4524" fmla="*/ 156050 h 1341521"/>
              <a:gd name="connsiteX4525" fmla="*/ 687364 w 1987075"/>
              <a:gd name="connsiteY4525" fmla="*/ 152260 h 1341521"/>
              <a:gd name="connsiteX4526" fmla="*/ 684837 w 1987075"/>
              <a:gd name="connsiteY4526" fmla="*/ 150636 h 1341521"/>
              <a:gd name="connsiteX4527" fmla="*/ 680687 w 1987075"/>
              <a:gd name="connsiteY4527" fmla="*/ 149252 h 1341521"/>
              <a:gd name="connsiteX4528" fmla="*/ 681769 w 1987075"/>
              <a:gd name="connsiteY4528" fmla="*/ 148590 h 1341521"/>
              <a:gd name="connsiteX4529" fmla="*/ 691455 w 1987075"/>
              <a:gd name="connsiteY4529" fmla="*/ 148229 h 1341521"/>
              <a:gd name="connsiteX4530" fmla="*/ 696268 w 1987075"/>
              <a:gd name="connsiteY4530" fmla="*/ 147628 h 1341521"/>
              <a:gd name="connsiteX4531" fmla="*/ 699095 w 1987075"/>
              <a:gd name="connsiteY4531" fmla="*/ 145402 h 1341521"/>
              <a:gd name="connsiteX4532" fmla="*/ 700779 w 1987075"/>
              <a:gd name="connsiteY4532" fmla="*/ 141672 h 1341521"/>
              <a:gd name="connsiteX4533" fmla="*/ 703847 w 1987075"/>
              <a:gd name="connsiteY4533" fmla="*/ 138965 h 1341521"/>
              <a:gd name="connsiteX4534" fmla="*/ 705051 w 1987075"/>
              <a:gd name="connsiteY4534" fmla="*/ 136258 h 1341521"/>
              <a:gd name="connsiteX4535" fmla="*/ 706915 w 1987075"/>
              <a:gd name="connsiteY4535" fmla="*/ 132829 h 1341521"/>
              <a:gd name="connsiteX4536" fmla="*/ 706675 w 1987075"/>
              <a:gd name="connsiteY4536" fmla="*/ 132167 h 1341521"/>
              <a:gd name="connsiteX4537" fmla="*/ 708901 w 1987075"/>
              <a:gd name="connsiteY4537" fmla="*/ 129580 h 1341521"/>
              <a:gd name="connsiteX4538" fmla="*/ 709262 w 1987075"/>
              <a:gd name="connsiteY4538" fmla="*/ 127775 h 1341521"/>
              <a:gd name="connsiteX4539" fmla="*/ 711848 w 1987075"/>
              <a:gd name="connsiteY4539" fmla="*/ 122061 h 1341521"/>
              <a:gd name="connsiteX4540" fmla="*/ 713352 w 1987075"/>
              <a:gd name="connsiteY4540" fmla="*/ 115323 h 1341521"/>
              <a:gd name="connsiteX4541" fmla="*/ 713834 w 1987075"/>
              <a:gd name="connsiteY4541" fmla="*/ 115082 h 1341521"/>
              <a:gd name="connsiteX4542" fmla="*/ 718105 w 1987075"/>
              <a:gd name="connsiteY4542" fmla="*/ 117368 h 1341521"/>
              <a:gd name="connsiteX4543" fmla="*/ 728211 w 1987075"/>
              <a:gd name="connsiteY4543" fmla="*/ 122602 h 1341521"/>
              <a:gd name="connsiteX4544" fmla="*/ 730979 w 1987075"/>
              <a:gd name="connsiteY4544" fmla="*/ 123805 h 1341521"/>
              <a:gd name="connsiteX4545" fmla="*/ 738980 w 1987075"/>
              <a:gd name="connsiteY4545" fmla="*/ 125790 h 1341521"/>
              <a:gd name="connsiteX4546" fmla="*/ 751613 w 1987075"/>
              <a:gd name="connsiteY4546" fmla="*/ 127475 h 1341521"/>
              <a:gd name="connsiteX4547" fmla="*/ 756245 w 1987075"/>
              <a:gd name="connsiteY4547" fmla="*/ 128196 h 1341521"/>
              <a:gd name="connsiteX4548" fmla="*/ 759373 w 1987075"/>
              <a:gd name="connsiteY4548" fmla="*/ 128196 h 1341521"/>
              <a:gd name="connsiteX4549" fmla="*/ 762922 w 1987075"/>
              <a:gd name="connsiteY4549" fmla="*/ 129400 h 1341521"/>
              <a:gd name="connsiteX4550" fmla="*/ 766351 w 1987075"/>
              <a:gd name="connsiteY4550" fmla="*/ 130001 h 1341521"/>
              <a:gd name="connsiteX4551" fmla="*/ 770984 w 1987075"/>
              <a:gd name="connsiteY4551" fmla="*/ 130422 h 1341521"/>
              <a:gd name="connsiteX4552" fmla="*/ 775796 w 1987075"/>
              <a:gd name="connsiteY4552" fmla="*/ 129219 h 1341521"/>
              <a:gd name="connsiteX4553" fmla="*/ 781030 w 1987075"/>
              <a:gd name="connsiteY4553" fmla="*/ 128317 h 1341521"/>
              <a:gd name="connsiteX4554" fmla="*/ 784459 w 1987075"/>
              <a:gd name="connsiteY4554" fmla="*/ 126211 h 1341521"/>
              <a:gd name="connsiteX4555" fmla="*/ 789452 w 1987075"/>
              <a:gd name="connsiteY4555" fmla="*/ 124647 h 1341521"/>
              <a:gd name="connsiteX4556" fmla="*/ 794445 w 1987075"/>
              <a:gd name="connsiteY4556" fmla="*/ 121639 h 1341521"/>
              <a:gd name="connsiteX4557" fmla="*/ 798355 w 1987075"/>
              <a:gd name="connsiteY4557" fmla="*/ 117789 h 1341521"/>
              <a:gd name="connsiteX4558" fmla="*/ 802867 w 1987075"/>
              <a:gd name="connsiteY4558" fmla="*/ 114902 h 1341521"/>
              <a:gd name="connsiteX4559" fmla="*/ 806597 w 1987075"/>
              <a:gd name="connsiteY4559" fmla="*/ 111894 h 1341521"/>
              <a:gd name="connsiteX4560" fmla="*/ 808402 w 1987075"/>
              <a:gd name="connsiteY4560" fmla="*/ 110029 h 1341521"/>
              <a:gd name="connsiteX4561" fmla="*/ 811229 w 1987075"/>
              <a:gd name="connsiteY4561" fmla="*/ 106299 h 1341521"/>
              <a:gd name="connsiteX4562" fmla="*/ 813094 w 1987075"/>
              <a:gd name="connsiteY4562" fmla="*/ 103111 h 1341521"/>
              <a:gd name="connsiteX4563" fmla="*/ 816042 w 1987075"/>
              <a:gd name="connsiteY4563" fmla="*/ 94688 h 1341521"/>
              <a:gd name="connsiteX4564" fmla="*/ 817666 w 1987075"/>
              <a:gd name="connsiteY4564" fmla="*/ 89034 h 1341521"/>
              <a:gd name="connsiteX4565" fmla="*/ 818809 w 1987075"/>
              <a:gd name="connsiteY4565" fmla="*/ 86507 h 1341521"/>
              <a:gd name="connsiteX4566" fmla="*/ 826028 w 1987075"/>
              <a:gd name="connsiteY4566" fmla="*/ 75137 h 1341521"/>
              <a:gd name="connsiteX4567" fmla="*/ 828254 w 1987075"/>
              <a:gd name="connsiteY4567" fmla="*/ 72972 h 1341521"/>
              <a:gd name="connsiteX4568" fmla="*/ 833367 w 1987075"/>
              <a:gd name="connsiteY4568" fmla="*/ 69182 h 1341521"/>
              <a:gd name="connsiteX4569" fmla="*/ 839383 w 1987075"/>
              <a:gd name="connsiteY4569" fmla="*/ 64429 h 1341521"/>
              <a:gd name="connsiteX4570" fmla="*/ 844677 w 1987075"/>
              <a:gd name="connsiteY4570" fmla="*/ 58895 h 1341521"/>
              <a:gd name="connsiteX4571" fmla="*/ 846722 w 1987075"/>
              <a:gd name="connsiteY4571" fmla="*/ 57511 h 1341521"/>
              <a:gd name="connsiteX4572" fmla="*/ 848828 w 1987075"/>
              <a:gd name="connsiteY4572" fmla="*/ 55045 h 1341521"/>
              <a:gd name="connsiteX4573" fmla="*/ 854302 w 1987075"/>
              <a:gd name="connsiteY4573" fmla="*/ 50894 h 1341521"/>
              <a:gd name="connsiteX4574" fmla="*/ 856468 w 1987075"/>
              <a:gd name="connsiteY4574" fmla="*/ 49751 h 1341521"/>
              <a:gd name="connsiteX4575" fmla="*/ 867718 w 1987075"/>
              <a:gd name="connsiteY4575" fmla="*/ 45179 h 1341521"/>
              <a:gd name="connsiteX4576" fmla="*/ 869823 w 1987075"/>
              <a:gd name="connsiteY4576" fmla="*/ 44096 h 1341521"/>
              <a:gd name="connsiteX4577" fmla="*/ 875959 w 1987075"/>
              <a:gd name="connsiteY4577" fmla="*/ 47886 h 1341521"/>
              <a:gd name="connsiteX4578" fmla="*/ 880471 w 1987075"/>
              <a:gd name="connsiteY4578" fmla="*/ 50051 h 1341521"/>
              <a:gd name="connsiteX4579" fmla="*/ 884682 w 1987075"/>
              <a:gd name="connsiteY4579" fmla="*/ 51014 h 1341521"/>
              <a:gd name="connsiteX4580" fmla="*/ 888713 w 1987075"/>
              <a:gd name="connsiteY4580" fmla="*/ 50412 h 1341521"/>
              <a:gd name="connsiteX4581" fmla="*/ 891540 w 1987075"/>
              <a:gd name="connsiteY4581" fmla="*/ 50412 h 1341521"/>
              <a:gd name="connsiteX4582" fmla="*/ 900323 w 1987075"/>
              <a:gd name="connsiteY4582" fmla="*/ 48187 h 1341521"/>
              <a:gd name="connsiteX4583" fmla="*/ 908023 w 1987075"/>
              <a:gd name="connsiteY4583" fmla="*/ 45058 h 1341521"/>
              <a:gd name="connsiteX4584" fmla="*/ 915242 w 1987075"/>
              <a:gd name="connsiteY4584" fmla="*/ 41088 h 1341521"/>
              <a:gd name="connsiteX4585" fmla="*/ 919333 w 1987075"/>
              <a:gd name="connsiteY4585" fmla="*/ 38381 h 1341521"/>
              <a:gd name="connsiteX4586" fmla="*/ 923303 w 1987075"/>
              <a:gd name="connsiteY4586" fmla="*/ 34952 h 1341521"/>
              <a:gd name="connsiteX4587" fmla="*/ 925228 w 1987075"/>
              <a:gd name="connsiteY4587" fmla="*/ 34109 h 1341521"/>
              <a:gd name="connsiteX4588" fmla="*/ 930643 w 1987075"/>
              <a:gd name="connsiteY4588" fmla="*/ 30139 h 1341521"/>
              <a:gd name="connsiteX4589" fmla="*/ 933711 w 1987075"/>
              <a:gd name="connsiteY4589" fmla="*/ 28335 h 1341521"/>
              <a:gd name="connsiteX4590" fmla="*/ 938944 w 1987075"/>
              <a:gd name="connsiteY4590" fmla="*/ 24545 h 1341521"/>
              <a:gd name="connsiteX4591" fmla="*/ 942133 w 1987075"/>
              <a:gd name="connsiteY4591" fmla="*/ 23582 h 1341521"/>
              <a:gd name="connsiteX4592" fmla="*/ 953142 w 1987075"/>
              <a:gd name="connsiteY4592" fmla="*/ 21476 h 1341521"/>
              <a:gd name="connsiteX4593" fmla="*/ 957172 w 1987075"/>
              <a:gd name="connsiteY4593" fmla="*/ 21657 h 1341521"/>
              <a:gd name="connsiteX4594" fmla="*/ 962586 w 1987075"/>
              <a:gd name="connsiteY4594" fmla="*/ 21055 h 1341521"/>
              <a:gd name="connsiteX4595" fmla="*/ 957774 w 1987075"/>
              <a:gd name="connsiteY4595" fmla="*/ 22138 h 1341521"/>
              <a:gd name="connsiteX4596" fmla="*/ 954646 w 1987075"/>
              <a:gd name="connsiteY4596" fmla="*/ 21717 h 1341521"/>
              <a:gd name="connsiteX4597" fmla="*/ 948870 w 1987075"/>
              <a:gd name="connsiteY4597" fmla="*/ 22499 h 1341521"/>
              <a:gd name="connsiteX4598" fmla="*/ 948870 w 1987075"/>
              <a:gd name="connsiteY4598" fmla="*/ 22980 h 1341521"/>
              <a:gd name="connsiteX4599" fmla="*/ 951939 w 1987075"/>
              <a:gd name="connsiteY4599" fmla="*/ 23402 h 1341521"/>
              <a:gd name="connsiteX4600" fmla="*/ 952660 w 1987075"/>
              <a:gd name="connsiteY4600" fmla="*/ 22800 h 1341521"/>
              <a:gd name="connsiteX4601" fmla="*/ 953443 w 1987075"/>
              <a:gd name="connsiteY4601" fmla="*/ 26349 h 1341521"/>
              <a:gd name="connsiteX4602" fmla="*/ 951517 w 1987075"/>
              <a:gd name="connsiteY4602" fmla="*/ 25868 h 1341521"/>
              <a:gd name="connsiteX4603" fmla="*/ 947186 w 1987075"/>
              <a:gd name="connsiteY4603" fmla="*/ 25808 h 1341521"/>
              <a:gd name="connsiteX4604" fmla="*/ 946705 w 1987075"/>
              <a:gd name="connsiteY4604" fmla="*/ 27613 h 1341521"/>
              <a:gd name="connsiteX4605" fmla="*/ 947306 w 1987075"/>
              <a:gd name="connsiteY4605" fmla="*/ 29718 h 1341521"/>
              <a:gd name="connsiteX4606" fmla="*/ 948810 w 1987075"/>
              <a:gd name="connsiteY4606" fmla="*/ 28695 h 1341521"/>
              <a:gd name="connsiteX4607" fmla="*/ 950013 w 1987075"/>
              <a:gd name="connsiteY4607" fmla="*/ 30260 h 1341521"/>
              <a:gd name="connsiteX4608" fmla="*/ 952179 w 1987075"/>
              <a:gd name="connsiteY4608" fmla="*/ 30861 h 1341521"/>
              <a:gd name="connsiteX4609" fmla="*/ 954465 w 1987075"/>
              <a:gd name="connsiteY4609" fmla="*/ 30079 h 1341521"/>
              <a:gd name="connsiteX4610" fmla="*/ 954586 w 1987075"/>
              <a:gd name="connsiteY4610" fmla="*/ 30861 h 1341521"/>
              <a:gd name="connsiteX4611" fmla="*/ 956390 w 1987075"/>
              <a:gd name="connsiteY4611" fmla="*/ 31162 h 1341521"/>
              <a:gd name="connsiteX4612" fmla="*/ 957112 w 1987075"/>
              <a:gd name="connsiteY4612" fmla="*/ 29838 h 1341521"/>
              <a:gd name="connsiteX4613" fmla="*/ 954525 w 1987075"/>
              <a:gd name="connsiteY4613" fmla="*/ 27793 h 1341521"/>
              <a:gd name="connsiteX4614" fmla="*/ 954766 w 1987075"/>
              <a:gd name="connsiteY4614" fmla="*/ 26710 h 1341521"/>
              <a:gd name="connsiteX4615" fmla="*/ 957413 w 1987075"/>
              <a:gd name="connsiteY4615" fmla="*/ 29117 h 1341521"/>
              <a:gd name="connsiteX4616" fmla="*/ 964632 w 1987075"/>
              <a:gd name="connsiteY4616" fmla="*/ 31764 h 1341521"/>
              <a:gd name="connsiteX4617" fmla="*/ 967459 w 1987075"/>
              <a:gd name="connsiteY4617" fmla="*/ 31523 h 1341521"/>
              <a:gd name="connsiteX4618" fmla="*/ 968963 w 1987075"/>
              <a:gd name="connsiteY4618" fmla="*/ 32124 h 1341521"/>
              <a:gd name="connsiteX4619" fmla="*/ 970648 w 1987075"/>
              <a:gd name="connsiteY4619" fmla="*/ 31403 h 1341521"/>
              <a:gd name="connsiteX4620" fmla="*/ 971971 w 1987075"/>
              <a:gd name="connsiteY4620" fmla="*/ 32365 h 1341521"/>
              <a:gd name="connsiteX4621" fmla="*/ 973054 w 1987075"/>
              <a:gd name="connsiteY4621" fmla="*/ 30801 h 1341521"/>
              <a:gd name="connsiteX4622" fmla="*/ 977145 w 1987075"/>
              <a:gd name="connsiteY4622" fmla="*/ 32004 h 1341521"/>
              <a:gd name="connsiteX4623" fmla="*/ 982258 w 1987075"/>
              <a:gd name="connsiteY4623" fmla="*/ 32124 h 1341521"/>
              <a:gd name="connsiteX4624" fmla="*/ 986650 w 1987075"/>
              <a:gd name="connsiteY4624" fmla="*/ 31342 h 1341521"/>
              <a:gd name="connsiteX4625" fmla="*/ 990019 w 1987075"/>
              <a:gd name="connsiteY4625" fmla="*/ 30260 h 1341521"/>
              <a:gd name="connsiteX4626" fmla="*/ 998380 w 1987075"/>
              <a:gd name="connsiteY4626" fmla="*/ 26109 h 1341521"/>
              <a:gd name="connsiteX4627" fmla="*/ 1001027 w 1987075"/>
              <a:gd name="connsiteY4627" fmla="*/ 24364 h 1341521"/>
              <a:gd name="connsiteX4628" fmla="*/ 1005539 w 1987075"/>
              <a:gd name="connsiteY4628" fmla="*/ 20935 h 1341521"/>
              <a:gd name="connsiteX4629" fmla="*/ 1008186 w 1987075"/>
              <a:gd name="connsiteY4629" fmla="*/ 18529 h 1341521"/>
              <a:gd name="connsiteX4630" fmla="*/ 1012277 w 1987075"/>
              <a:gd name="connsiteY4630" fmla="*/ 13836 h 1341521"/>
              <a:gd name="connsiteX4631" fmla="*/ 1017210 w 1987075"/>
              <a:gd name="connsiteY4631" fmla="*/ 8843 h 1341521"/>
              <a:gd name="connsiteX4632" fmla="*/ 1022564 w 1987075"/>
              <a:gd name="connsiteY4632" fmla="*/ 3790 h 1341521"/>
              <a:gd name="connsiteX4633" fmla="*/ 1027677 w 1987075"/>
              <a:gd name="connsiteY4633" fmla="*/ 782 h 1341521"/>
              <a:gd name="connsiteX4634" fmla="*/ 1029903 w 1987075"/>
              <a:gd name="connsiteY4634" fmla="*/ 0 h 1341521"/>
              <a:gd name="connsiteX4635" fmla="*/ 1029422 w 1987075"/>
              <a:gd name="connsiteY4635" fmla="*/ 3369 h 1341521"/>
              <a:gd name="connsiteX4636" fmla="*/ 1029963 w 1987075"/>
              <a:gd name="connsiteY4636" fmla="*/ 4632 h 1341521"/>
              <a:gd name="connsiteX4637" fmla="*/ 1032129 w 1987075"/>
              <a:gd name="connsiteY4637" fmla="*/ 5595 h 1341521"/>
              <a:gd name="connsiteX4638" fmla="*/ 1032670 w 1987075"/>
              <a:gd name="connsiteY4638" fmla="*/ 7580 h 1341521"/>
              <a:gd name="connsiteX4639" fmla="*/ 1034235 w 1987075"/>
              <a:gd name="connsiteY4639" fmla="*/ 8603 h 1341521"/>
              <a:gd name="connsiteX4640" fmla="*/ 1035558 w 1987075"/>
              <a:gd name="connsiteY4640" fmla="*/ 8362 h 1341521"/>
              <a:gd name="connsiteX4641" fmla="*/ 1038325 w 1987075"/>
              <a:gd name="connsiteY4641" fmla="*/ 9806 h 1341521"/>
              <a:gd name="connsiteX4642" fmla="*/ 1040732 w 1987075"/>
              <a:gd name="connsiteY4642" fmla="*/ 11430 h 1341521"/>
              <a:gd name="connsiteX4643" fmla="*/ 1040130 w 1987075"/>
              <a:gd name="connsiteY4643" fmla="*/ 12753 h 1341521"/>
              <a:gd name="connsiteX4644" fmla="*/ 1041333 w 1987075"/>
              <a:gd name="connsiteY4644" fmla="*/ 14679 h 1341521"/>
              <a:gd name="connsiteX4645" fmla="*/ 1039829 w 1987075"/>
              <a:gd name="connsiteY4645" fmla="*/ 17085 h 1341521"/>
              <a:gd name="connsiteX4646" fmla="*/ 1043018 w 1987075"/>
              <a:gd name="connsiteY4646" fmla="*/ 16243 h 1341521"/>
              <a:gd name="connsiteX4647" fmla="*/ 1044281 w 1987075"/>
              <a:gd name="connsiteY4647" fmla="*/ 14618 h 1341521"/>
              <a:gd name="connsiteX4648" fmla="*/ 1044762 w 1987075"/>
              <a:gd name="connsiteY4648" fmla="*/ 16543 h 1341521"/>
              <a:gd name="connsiteX4649" fmla="*/ 1048612 w 1987075"/>
              <a:gd name="connsiteY4649" fmla="*/ 16844 h 1341521"/>
              <a:gd name="connsiteX4650" fmla="*/ 1049394 w 1987075"/>
              <a:gd name="connsiteY4650" fmla="*/ 18228 h 1341521"/>
              <a:gd name="connsiteX4651" fmla="*/ 1050838 w 1987075"/>
              <a:gd name="connsiteY4651" fmla="*/ 18288 h 1341521"/>
              <a:gd name="connsiteX4652" fmla="*/ 1052823 w 1987075"/>
              <a:gd name="connsiteY4652" fmla="*/ 20093 h 1341521"/>
              <a:gd name="connsiteX4653" fmla="*/ 1052282 w 1987075"/>
              <a:gd name="connsiteY4653" fmla="*/ 22078 h 1341521"/>
              <a:gd name="connsiteX4654" fmla="*/ 1053064 w 1987075"/>
              <a:gd name="connsiteY4654" fmla="*/ 25567 h 1341521"/>
              <a:gd name="connsiteX4655" fmla="*/ 1051801 w 1987075"/>
              <a:gd name="connsiteY4655" fmla="*/ 28154 h 1341521"/>
              <a:gd name="connsiteX4656" fmla="*/ 1050056 w 1987075"/>
              <a:gd name="connsiteY4656" fmla="*/ 29478 h 1341521"/>
              <a:gd name="connsiteX4657" fmla="*/ 1049154 w 1987075"/>
              <a:gd name="connsiteY4657" fmla="*/ 29177 h 1341521"/>
              <a:gd name="connsiteX4658" fmla="*/ 1047349 w 1987075"/>
              <a:gd name="connsiteY4658" fmla="*/ 30380 h 1341521"/>
              <a:gd name="connsiteX4659" fmla="*/ 1045544 w 1987075"/>
              <a:gd name="connsiteY4659" fmla="*/ 33388 h 1341521"/>
              <a:gd name="connsiteX4660" fmla="*/ 1044040 w 1987075"/>
              <a:gd name="connsiteY4660" fmla="*/ 32966 h 1341521"/>
              <a:gd name="connsiteX4661" fmla="*/ 1042897 w 1987075"/>
              <a:gd name="connsiteY4661" fmla="*/ 34591 h 1341521"/>
              <a:gd name="connsiteX4662" fmla="*/ 1041935 w 1987075"/>
              <a:gd name="connsiteY4662" fmla="*/ 33628 h 1341521"/>
              <a:gd name="connsiteX4663" fmla="*/ 1037724 w 1987075"/>
              <a:gd name="connsiteY4663" fmla="*/ 33628 h 1341521"/>
              <a:gd name="connsiteX4664" fmla="*/ 1038085 w 1987075"/>
              <a:gd name="connsiteY4664" fmla="*/ 37719 h 1341521"/>
              <a:gd name="connsiteX4665" fmla="*/ 1036881 w 1987075"/>
              <a:gd name="connsiteY4665" fmla="*/ 38681 h 1341521"/>
              <a:gd name="connsiteX4666" fmla="*/ 1038205 w 1987075"/>
              <a:gd name="connsiteY4666" fmla="*/ 38862 h 1341521"/>
              <a:gd name="connsiteX4667" fmla="*/ 1038385 w 1987075"/>
              <a:gd name="connsiteY4667" fmla="*/ 42111 h 1341521"/>
              <a:gd name="connsiteX4668" fmla="*/ 1037844 w 1987075"/>
              <a:gd name="connsiteY4668" fmla="*/ 43735 h 1341521"/>
              <a:gd name="connsiteX4669" fmla="*/ 1039288 w 1987075"/>
              <a:gd name="connsiteY4669" fmla="*/ 44637 h 1341521"/>
              <a:gd name="connsiteX4670" fmla="*/ 1042055 w 1987075"/>
              <a:gd name="connsiteY4670" fmla="*/ 44998 h 1341521"/>
              <a:gd name="connsiteX4671" fmla="*/ 1045063 w 1987075"/>
              <a:gd name="connsiteY4671" fmla="*/ 44457 h 1341521"/>
              <a:gd name="connsiteX4672" fmla="*/ 1046266 w 1987075"/>
              <a:gd name="connsiteY4672" fmla="*/ 46382 h 1341521"/>
              <a:gd name="connsiteX4673" fmla="*/ 1046868 w 1987075"/>
              <a:gd name="connsiteY4673" fmla="*/ 43494 h 1341521"/>
              <a:gd name="connsiteX4674" fmla="*/ 1047469 w 1987075"/>
              <a:gd name="connsiteY4674" fmla="*/ 44998 h 1341521"/>
              <a:gd name="connsiteX4675" fmla="*/ 1049996 w 1987075"/>
              <a:gd name="connsiteY4675" fmla="*/ 44397 h 1341521"/>
              <a:gd name="connsiteX4676" fmla="*/ 1050598 w 1987075"/>
              <a:gd name="connsiteY4676" fmla="*/ 42471 h 1341521"/>
              <a:gd name="connsiteX4677" fmla="*/ 1050838 w 1987075"/>
              <a:gd name="connsiteY4677" fmla="*/ 37599 h 1341521"/>
              <a:gd name="connsiteX4678" fmla="*/ 1051921 w 1987075"/>
              <a:gd name="connsiteY4678" fmla="*/ 37719 h 1341521"/>
              <a:gd name="connsiteX4679" fmla="*/ 1054929 w 1987075"/>
              <a:gd name="connsiteY4679" fmla="*/ 35193 h 1341521"/>
              <a:gd name="connsiteX4680" fmla="*/ 1055531 w 1987075"/>
              <a:gd name="connsiteY4680" fmla="*/ 34109 h 1341521"/>
              <a:gd name="connsiteX4681" fmla="*/ 1058719 w 1987075"/>
              <a:gd name="connsiteY4681" fmla="*/ 33027 h 1341521"/>
              <a:gd name="connsiteX4682" fmla="*/ 1059320 w 1987075"/>
              <a:gd name="connsiteY4682" fmla="*/ 36215 h 1341521"/>
              <a:gd name="connsiteX4683" fmla="*/ 1060403 w 1987075"/>
              <a:gd name="connsiteY4683" fmla="*/ 36215 h 1341521"/>
              <a:gd name="connsiteX4684" fmla="*/ 1061125 w 1987075"/>
              <a:gd name="connsiteY4684" fmla="*/ 34531 h 1341521"/>
              <a:gd name="connsiteX4685" fmla="*/ 1060885 w 1987075"/>
              <a:gd name="connsiteY4685" fmla="*/ 32245 h 1341521"/>
              <a:gd name="connsiteX4686" fmla="*/ 1059080 w 1987075"/>
              <a:gd name="connsiteY4686" fmla="*/ 29237 h 1341521"/>
              <a:gd name="connsiteX4687" fmla="*/ 1060824 w 1987075"/>
              <a:gd name="connsiteY4687" fmla="*/ 27432 h 1341521"/>
              <a:gd name="connsiteX4688" fmla="*/ 1062930 w 1987075"/>
              <a:gd name="connsiteY4688" fmla="*/ 26650 h 1341521"/>
              <a:gd name="connsiteX4689" fmla="*/ 1063050 w 1987075"/>
              <a:gd name="connsiteY4689" fmla="*/ 29297 h 1341521"/>
              <a:gd name="connsiteX4690" fmla="*/ 1064253 w 1987075"/>
              <a:gd name="connsiteY4690" fmla="*/ 29838 h 1341521"/>
              <a:gd name="connsiteX4691" fmla="*/ 1064975 w 1987075"/>
              <a:gd name="connsiteY4691" fmla="*/ 27131 h 1341521"/>
              <a:gd name="connsiteX4692" fmla="*/ 1064133 w 1987075"/>
              <a:gd name="connsiteY4692" fmla="*/ 25146 h 1341521"/>
              <a:gd name="connsiteX4693" fmla="*/ 1065216 w 1987075"/>
              <a:gd name="connsiteY4693" fmla="*/ 24785 h 1341521"/>
              <a:gd name="connsiteX4694" fmla="*/ 1065577 w 1987075"/>
              <a:gd name="connsiteY4694" fmla="*/ 23402 h 1341521"/>
              <a:gd name="connsiteX4695" fmla="*/ 1069126 w 1987075"/>
              <a:gd name="connsiteY4695" fmla="*/ 26951 h 1341521"/>
              <a:gd name="connsiteX4696" fmla="*/ 1072615 w 1987075"/>
              <a:gd name="connsiteY4696" fmla="*/ 31282 h 1341521"/>
              <a:gd name="connsiteX4697" fmla="*/ 1075804 w 1987075"/>
              <a:gd name="connsiteY4697" fmla="*/ 36275 h 1341521"/>
              <a:gd name="connsiteX4698" fmla="*/ 1076405 w 1987075"/>
              <a:gd name="connsiteY4698" fmla="*/ 37779 h 1341521"/>
              <a:gd name="connsiteX4699" fmla="*/ 1074480 w 1987075"/>
              <a:gd name="connsiteY4699" fmla="*/ 41990 h 1341521"/>
              <a:gd name="connsiteX4700" fmla="*/ 1073578 w 1987075"/>
              <a:gd name="connsiteY4700" fmla="*/ 48728 h 1341521"/>
              <a:gd name="connsiteX4701" fmla="*/ 1073999 w 1987075"/>
              <a:gd name="connsiteY4701" fmla="*/ 51736 h 1341521"/>
              <a:gd name="connsiteX4702" fmla="*/ 1079955 w 1987075"/>
              <a:gd name="connsiteY4702" fmla="*/ 52037 h 1341521"/>
              <a:gd name="connsiteX4703" fmla="*/ 1082241 w 1987075"/>
              <a:gd name="connsiteY4703" fmla="*/ 53601 h 1341521"/>
              <a:gd name="connsiteX4704" fmla="*/ 1082842 w 1987075"/>
              <a:gd name="connsiteY4704" fmla="*/ 54684 h 1341521"/>
              <a:gd name="connsiteX4705" fmla="*/ 1081639 w 1987075"/>
              <a:gd name="connsiteY4705" fmla="*/ 56308 h 1341521"/>
              <a:gd name="connsiteX4706" fmla="*/ 1083564 w 1987075"/>
              <a:gd name="connsiteY4706" fmla="*/ 57692 h 1341521"/>
              <a:gd name="connsiteX4707" fmla="*/ 1086632 w 1987075"/>
              <a:gd name="connsiteY4707" fmla="*/ 56549 h 1341521"/>
              <a:gd name="connsiteX4708" fmla="*/ 1089038 w 1987075"/>
              <a:gd name="connsiteY4708" fmla="*/ 54563 h 1341521"/>
              <a:gd name="connsiteX4709" fmla="*/ 1091324 w 1987075"/>
              <a:gd name="connsiteY4709" fmla="*/ 51375 h 1341521"/>
              <a:gd name="connsiteX4710" fmla="*/ 1091385 w 1987075"/>
              <a:gd name="connsiteY4710" fmla="*/ 50232 h 1341521"/>
              <a:gd name="connsiteX4711" fmla="*/ 1096618 w 1987075"/>
              <a:gd name="connsiteY4711" fmla="*/ 50051 h 1341521"/>
              <a:gd name="connsiteX4712" fmla="*/ 1104138 w 1987075"/>
              <a:gd name="connsiteY4712" fmla="*/ 51676 h 1341521"/>
              <a:gd name="connsiteX4713" fmla="*/ 1105943 w 1987075"/>
              <a:gd name="connsiteY4713" fmla="*/ 51495 h 1341521"/>
              <a:gd name="connsiteX4714" fmla="*/ 1110334 w 1987075"/>
              <a:gd name="connsiteY4714" fmla="*/ 49871 h 1341521"/>
              <a:gd name="connsiteX4715" fmla="*/ 1111898 w 1987075"/>
              <a:gd name="connsiteY4715" fmla="*/ 49991 h 1341521"/>
              <a:gd name="connsiteX4716" fmla="*/ 1115929 w 1987075"/>
              <a:gd name="connsiteY4716" fmla="*/ 51495 h 1341521"/>
              <a:gd name="connsiteX4717" fmla="*/ 1116591 w 1987075"/>
              <a:gd name="connsiteY4717" fmla="*/ 52879 h 1341521"/>
              <a:gd name="connsiteX4718" fmla="*/ 1118756 w 1987075"/>
              <a:gd name="connsiteY4718" fmla="*/ 53480 h 1341521"/>
              <a:gd name="connsiteX4719" fmla="*/ 1119779 w 1987075"/>
              <a:gd name="connsiteY4719" fmla="*/ 56849 h 1341521"/>
              <a:gd name="connsiteX4720" fmla="*/ 1121103 w 1987075"/>
              <a:gd name="connsiteY4720" fmla="*/ 57331 h 1341521"/>
              <a:gd name="connsiteX4721" fmla="*/ 1122486 w 1987075"/>
              <a:gd name="connsiteY4721" fmla="*/ 54864 h 1341521"/>
              <a:gd name="connsiteX4722" fmla="*/ 1123689 w 1987075"/>
              <a:gd name="connsiteY4722" fmla="*/ 55706 h 1341521"/>
              <a:gd name="connsiteX4723" fmla="*/ 1127780 w 1987075"/>
              <a:gd name="connsiteY4723" fmla="*/ 55586 h 1341521"/>
              <a:gd name="connsiteX4724" fmla="*/ 1129946 w 1987075"/>
              <a:gd name="connsiteY4724" fmla="*/ 57210 h 1341521"/>
              <a:gd name="connsiteX4725" fmla="*/ 1132352 w 1987075"/>
              <a:gd name="connsiteY4725" fmla="*/ 58233 h 1341521"/>
              <a:gd name="connsiteX4726" fmla="*/ 1133194 w 1987075"/>
              <a:gd name="connsiteY4726" fmla="*/ 59256 h 1341521"/>
              <a:gd name="connsiteX4727" fmla="*/ 1136623 w 1987075"/>
              <a:gd name="connsiteY4727" fmla="*/ 61361 h 1341521"/>
              <a:gd name="connsiteX4728" fmla="*/ 1137105 w 1987075"/>
              <a:gd name="connsiteY4728" fmla="*/ 63587 h 1341521"/>
              <a:gd name="connsiteX4729" fmla="*/ 1135300 w 1987075"/>
              <a:gd name="connsiteY4729" fmla="*/ 63768 h 1341521"/>
              <a:gd name="connsiteX4730" fmla="*/ 1133976 w 1987075"/>
              <a:gd name="connsiteY4730" fmla="*/ 64790 h 1341521"/>
              <a:gd name="connsiteX4731" fmla="*/ 1131630 w 1987075"/>
              <a:gd name="connsiteY4731" fmla="*/ 68640 h 1341521"/>
              <a:gd name="connsiteX4732" fmla="*/ 1130186 w 1987075"/>
              <a:gd name="connsiteY4732" fmla="*/ 68219 h 1341521"/>
              <a:gd name="connsiteX4733" fmla="*/ 1131149 w 1987075"/>
              <a:gd name="connsiteY4733" fmla="*/ 69603 h 1341521"/>
              <a:gd name="connsiteX4734" fmla="*/ 1129705 w 1987075"/>
              <a:gd name="connsiteY4734" fmla="*/ 71107 h 1341521"/>
              <a:gd name="connsiteX4735" fmla="*/ 1128201 w 1987075"/>
              <a:gd name="connsiteY4735" fmla="*/ 71107 h 1341521"/>
              <a:gd name="connsiteX4736" fmla="*/ 1127840 w 1987075"/>
              <a:gd name="connsiteY4736" fmla="*/ 75438 h 1341521"/>
              <a:gd name="connsiteX4737" fmla="*/ 1128622 w 1987075"/>
              <a:gd name="connsiteY4737" fmla="*/ 77664 h 1341521"/>
              <a:gd name="connsiteX4738" fmla="*/ 1130608 w 1987075"/>
              <a:gd name="connsiteY4738" fmla="*/ 78927 h 1341521"/>
              <a:gd name="connsiteX4739" fmla="*/ 1131570 w 1987075"/>
              <a:gd name="connsiteY4739" fmla="*/ 78265 h 1341521"/>
              <a:gd name="connsiteX4740" fmla="*/ 1132713 w 1987075"/>
              <a:gd name="connsiteY4740" fmla="*/ 79469 h 1341521"/>
              <a:gd name="connsiteX4741" fmla="*/ 1134879 w 1987075"/>
              <a:gd name="connsiteY4741" fmla="*/ 80552 h 1341521"/>
              <a:gd name="connsiteX4742" fmla="*/ 1136503 w 1987075"/>
              <a:gd name="connsiteY4742" fmla="*/ 80311 h 1341521"/>
              <a:gd name="connsiteX4743" fmla="*/ 1138127 w 1987075"/>
              <a:gd name="connsiteY4743" fmla="*/ 81514 h 1341521"/>
              <a:gd name="connsiteX4744" fmla="*/ 1137766 w 1987075"/>
              <a:gd name="connsiteY4744" fmla="*/ 82597 h 1341521"/>
              <a:gd name="connsiteX4745" fmla="*/ 1134097 w 1987075"/>
              <a:gd name="connsiteY4745" fmla="*/ 80612 h 1341521"/>
              <a:gd name="connsiteX4746" fmla="*/ 1132292 w 1987075"/>
              <a:gd name="connsiteY4746" fmla="*/ 81033 h 1341521"/>
              <a:gd name="connsiteX4747" fmla="*/ 1129104 w 1987075"/>
              <a:gd name="connsiteY4747" fmla="*/ 80431 h 1341521"/>
              <a:gd name="connsiteX4748" fmla="*/ 1128382 w 1987075"/>
              <a:gd name="connsiteY4748" fmla="*/ 81033 h 1341521"/>
              <a:gd name="connsiteX4749" fmla="*/ 1125915 w 1987075"/>
              <a:gd name="connsiteY4749" fmla="*/ 79589 h 1341521"/>
              <a:gd name="connsiteX4750" fmla="*/ 1124471 w 1987075"/>
              <a:gd name="connsiteY4750" fmla="*/ 80792 h 1341521"/>
              <a:gd name="connsiteX4751" fmla="*/ 1125314 w 1987075"/>
              <a:gd name="connsiteY4751" fmla="*/ 82838 h 1341521"/>
              <a:gd name="connsiteX4752" fmla="*/ 1128201 w 1987075"/>
              <a:gd name="connsiteY4752" fmla="*/ 82416 h 1341521"/>
              <a:gd name="connsiteX4753" fmla="*/ 1130066 w 1987075"/>
              <a:gd name="connsiteY4753" fmla="*/ 82597 h 1341521"/>
              <a:gd name="connsiteX4754" fmla="*/ 1133315 w 1987075"/>
              <a:gd name="connsiteY4754" fmla="*/ 83920 h 1341521"/>
              <a:gd name="connsiteX4755" fmla="*/ 1134758 w 1987075"/>
              <a:gd name="connsiteY4755" fmla="*/ 83259 h 1341521"/>
              <a:gd name="connsiteX4756" fmla="*/ 1138007 w 1987075"/>
              <a:gd name="connsiteY4756" fmla="*/ 84161 h 1341521"/>
              <a:gd name="connsiteX4757" fmla="*/ 1140173 w 1987075"/>
              <a:gd name="connsiteY4757" fmla="*/ 82898 h 1341521"/>
              <a:gd name="connsiteX4758" fmla="*/ 1144263 w 1987075"/>
              <a:gd name="connsiteY4758" fmla="*/ 84943 h 1341521"/>
              <a:gd name="connsiteX4759" fmla="*/ 1147151 w 1987075"/>
              <a:gd name="connsiteY4759" fmla="*/ 84582 h 1341521"/>
              <a:gd name="connsiteX4760" fmla="*/ 1147091 w 1987075"/>
              <a:gd name="connsiteY4760" fmla="*/ 85184 h 1341521"/>
              <a:gd name="connsiteX4761" fmla="*/ 1144444 w 1987075"/>
              <a:gd name="connsiteY4761" fmla="*/ 88372 h 1341521"/>
              <a:gd name="connsiteX4762" fmla="*/ 1144805 w 1987075"/>
              <a:gd name="connsiteY4762" fmla="*/ 89936 h 1341521"/>
              <a:gd name="connsiteX4763" fmla="*/ 1140955 w 1987075"/>
              <a:gd name="connsiteY4763" fmla="*/ 90297 h 1341521"/>
              <a:gd name="connsiteX4764" fmla="*/ 1139752 w 1987075"/>
              <a:gd name="connsiteY4764" fmla="*/ 91500 h 1341521"/>
              <a:gd name="connsiteX4765" fmla="*/ 1141556 w 1987075"/>
              <a:gd name="connsiteY4765" fmla="*/ 93906 h 1341521"/>
              <a:gd name="connsiteX4766" fmla="*/ 1144624 w 1987075"/>
              <a:gd name="connsiteY4766" fmla="*/ 93847 h 1341521"/>
              <a:gd name="connsiteX4767" fmla="*/ 1146188 w 1987075"/>
              <a:gd name="connsiteY4767" fmla="*/ 94568 h 1341521"/>
              <a:gd name="connsiteX4768" fmla="*/ 1149918 w 1987075"/>
              <a:gd name="connsiteY4768" fmla="*/ 94388 h 1341521"/>
              <a:gd name="connsiteX4769" fmla="*/ 1151723 w 1987075"/>
              <a:gd name="connsiteY4769" fmla="*/ 95591 h 1341521"/>
              <a:gd name="connsiteX4770" fmla="*/ 1157017 w 1987075"/>
              <a:gd name="connsiteY4770" fmla="*/ 98358 h 1341521"/>
              <a:gd name="connsiteX4771" fmla="*/ 1158220 w 1987075"/>
              <a:gd name="connsiteY4771" fmla="*/ 100764 h 1341521"/>
              <a:gd name="connsiteX4772" fmla="*/ 1160867 w 1987075"/>
              <a:gd name="connsiteY4772" fmla="*/ 100764 h 1341521"/>
              <a:gd name="connsiteX4773" fmla="*/ 1164115 w 1987075"/>
              <a:gd name="connsiteY4773" fmla="*/ 97155 h 1341521"/>
              <a:gd name="connsiteX4774" fmla="*/ 1167123 w 1987075"/>
              <a:gd name="connsiteY4774" fmla="*/ 94929 h 1341521"/>
              <a:gd name="connsiteX4775" fmla="*/ 1169710 w 1987075"/>
              <a:gd name="connsiteY4775" fmla="*/ 95771 h 1341521"/>
              <a:gd name="connsiteX4776" fmla="*/ 1171635 w 1987075"/>
              <a:gd name="connsiteY4776" fmla="*/ 95170 h 1341521"/>
              <a:gd name="connsiteX4777" fmla="*/ 1173921 w 1987075"/>
              <a:gd name="connsiteY4777" fmla="*/ 96674 h 1341521"/>
              <a:gd name="connsiteX4778" fmla="*/ 1175245 w 1987075"/>
              <a:gd name="connsiteY4778" fmla="*/ 94448 h 1341521"/>
              <a:gd name="connsiteX4779" fmla="*/ 1179275 w 1987075"/>
              <a:gd name="connsiteY4779" fmla="*/ 94388 h 1341521"/>
              <a:gd name="connsiteX4780" fmla="*/ 1179757 w 1987075"/>
              <a:gd name="connsiteY4780" fmla="*/ 95471 h 1341521"/>
              <a:gd name="connsiteX4781" fmla="*/ 1181862 w 1987075"/>
              <a:gd name="connsiteY4781" fmla="*/ 96674 h 1341521"/>
              <a:gd name="connsiteX4782" fmla="*/ 1182584 w 1987075"/>
              <a:gd name="connsiteY4782" fmla="*/ 98358 h 1341521"/>
              <a:gd name="connsiteX4783" fmla="*/ 1182764 w 1987075"/>
              <a:gd name="connsiteY4783" fmla="*/ 100764 h 1341521"/>
              <a:gd name="connsiteX4784" fmla="*/ 1187758 w 1987075"/>
              <a:gd name="connsiteY4784" fmla="*/ 99261 h 1341521"/>
              <a:gd name="connsiteX4785" fmla="*/ 1189803 w 1987075"/>
              <a:gd name="connsiteY4785" fmla="*/ 100043 h 1341521"/>
              <a:gd name="connsiteX4786" fmla="*/ 1191788 w 1987075"/>
              <a:gd name="connsiteY4786" fmla="*/ 98779 h 1341521"/>
              <a:gd name="connsiteX4787" fmla="*/ 1197383 w 1987075"/>
              <a:gd name="connsiteY4787" fmla="*/ 94207 h 1341521"/>
              <a:gd name="connsiteX4788" fmla="*/ 1199428 w 1987075"/>
              <a:gd name="connsiteY4788" fmla="*/ 96433 h 1341521"/>
              <a:gd name="connsiteX4789" fmla="*/ 1201353 w 1987075"/>
              <a:gd name="connsiteY4789" fmla="*/ 95110 h 1341521"/>
              <a:gd name="connsiteX4790" fmla="*/ 1202917 w 1987075"/>
              <a:gd name="connsiteY4790" fmla="*/ 94929 h 1341521"/>
              <a:gd name="connsiteX4791" fmla="*/ 1204842 w 1987075"/>
              <a:gd name="connsiteY4791" fmla="*/ 96192 h 1341521"/>
              <a:gd name="connsiteX4792" fmla="*/ 1208392 w 1987075"/>
              <a:gd name="connsiteY4792" fmla="*/ 94869 h 1341521"/>
              <a:gd name="connsiteX4793" fmla="*/ 1209294 w 1987075"/>
              <a:gd name="connsiteY4793" fmla="*/ 97095 h 1341521"/>
              <a:gd name="connsiteX4794" fmla="*/ 1210136 w 1987075"/>
              <a:gd name="connsiteY4794" fmla="*/ 97516 h 1341521"/>
              <a:gd name="connsiteX4795" fmla="*/ 1211941 w 1987075"/>
              <a:gd name="connsiteY4795" fmla="*/ 96313 h 1341521"/>
              <a:gd name="connsiteX4796" fmla="*/ 1213144 w 1987075"/>
              <a:gd name="connsiteY4796" fmla="*/ 97636 h 1341521"/>
              <a:gd name="connsiteX4797" fmla="*/ 1216393 w 1987075"/>
              <a:gd name="connsiteY4797" fmla="*/ 97997 h 1341521"/>
              <a:gd name="connsiteX4798" fmla="*/ 1216994 w 1987075"/>
              <a:gd name="connsiteY4798" fmla="*/ 99321 h 1341521"/>
              <a:gd name="connsiteX4799" fmla="*/ 1218980 w 1987075"/>
              <a:gd name="connsiteY4799" fmla="*/ 100223 h 1341521"/>
              <a:gd name="connsiteX4800" fmla="*/ 1221386 w 1987075"/>
              <a:gd name="connsiteY4800" fmla="*/ 103592 h 1341521"/>
              <a:gd name="connsiteX4801" fmla="*/ 1223612 w 1987075"/>
              <a:gd name="connsiteY4801" fmla="*/ 103231 h 1341521"/>
              <a:gd name="connsiteX4802" fmla="*/ 1226018 w 1987075"/>
              <a:gd name="connsiteY4802" fmla="*/ 105758 h 1341521"/>
              <a:gd name="connsiteX4803" fmla="*/ 1228063 w 1987075"/>
              <a:gd name="connsiteY4803" fmla="*/ 105156 h 1341521"/>
              <a:gd name="connsiteX4804" fmla="*/ 1229808 w 1987075"/>
              <a:gd name="connsiteY4804" fmla="*/ 105878 h 1341521"/>
              <a:gd name="connsiteX4805" fmla="*/ 1230409 w 1987075"/>
              <a:gd name="connsiteY4805" fmla="*/ 106901 h 1341521"/>
              <a:gd name="connsiteX4806" fmla="*/ 1231372 w 1987075"/>
              <a:gd name="connsiteY4806" fmla="*/ 106359 h 1341521"/>
              <a:gd name="connsiteX4807" fmla="*/ 1232274 w 1987075"/>
              <a:gd name="connsiteY4807" fmla="*/ 108104 h 1341521"/>
              <a:gd name="connsiteX4808" fmla="*/ 1234199 w 1987075"/>
              <a:gd name="connsiteY4808" fmla="*/ 109788 h 1341521"/>
              <a:gd name="connsiteX4809" fmla="*/ 1234560 w 1987075"/>
              <a:gd name="connsiteY4809" fmla="*/ 111653 h 1341521"/>
              <a:gd name="connsiteX4810" fmla="*/ 1233718 w 1987075"/>
              <a:gd name="connsiteY4810" fmla="*/ 113939 h 1341521"/>
              <a:gd name="connsiteX4811" fmla="*/ 1234440 w 1987075"/>
              <a:gd name="connsiteY4811" fmla="*/ 113699 h 1341521"/>
              <a:gd name="connsiteX4812" fmla="*/ 1237207 w 1987075"/>
              <a:gd name="connsiteY4812" fmla="*/ 114721 h 1341521"/>
              <a:gd name="connsiteX4813" fmla="*/ 1240456 w 1987075"/>
              <a:gd name="connsiteY4813" fmla="*/ 112134 h 1341521"/>
              <a:gd name="connsiteX4814" fmla="*/ 1240697 w 1987075"/>
              <a:gd name="connsiteY4814" fmla="*/ 115022 h 1341521"/>
              <a:gd name="connsiteX4815" fmla="*/ 1241298 w 1987075"/>
              <a:gd name="connsiteY4815" fmla="*/ 115684 h 1341521"/>
              <a:gd name="connsiteX4816" fmla="*/ 1243524 w 1987075"/>
              <a:gd name="connsiteY4816" fmla="*/ 113458 h 1341521"/>
              <a:gd name="connsiteX4817" fmla="*/ 1243464 w 1987075"/>
              <a:gd name="connsiteY4817" fmla="*/ 112435 h 1341521"/>
              <a:gd name="connsiteX4818" fmla="*/ 1245870 w 1987075"/>
              <a:gd name="connsiteY4818" fmla="*/ 113939 h 1341521"/>
              <a:gd name="connsiteX4819" fmla="*/ 1246472 w 1987075"/>
              <a:gd name="connsiteY4819" fmla="*/ 115082 h 1341521"/>
              <a:gd name="connsiteX4820" fmla="*/ 1249720 w 1987075"/>
              <a:gd name="connsiteY4820" fmla="*/ 116285 h 1341521"/>
              <a:gd name="connsiteX4821" fmla="*/ 1249600 w 1987075"/>
              <a:gd name="connsiteY4821" fmla="*/ 117428 h 1341521"/>
              <a:gd name="connsiteX4822" fmla="*/ 1251946 w 1987075"/>
              <a:gd name="connsiteY4822" fmla="*/ 118030 h 1341521"/>
              <a:gd name="connsiteX4823" fmla="*/ 1252909 w 1987075"/>
              <a:gd name="connsiteY4823" fmla="*/ 117368 h 1341521"/>
              <a:gd name="connsiteX4824" fmla="*/ 1252006 w 1987075"/>
              <a:gd name="connsiteY4824" fmla="*/ 120557 h 1341521"/>
              <a:gd name="connsiteX4825" fmla="*/ 1250562 w 1987075"/>
              <a:gd name="connsiteY4825" fmla="*/ 121038 h 1341521"/>
              <a:gd name="connsiteX4826" fmla="*/ 1253510 w 1987075"/>
              <a:gd name="connsiteY4826" fmla="*/ 122662 h 1341521"/>
              <a:gd name="connsiteX4827" fmla="*/ 1255074 w 1987075"/>
              <a:gd name="connsiteY4827" fmla="*/ 124467 h 1341521"/>
              <a:gd name="connsiteX4828" fmla="*/ 1258684 w 1987075"/>
              <a:gd name="connsiteY4828" fmla="*/ 124707 h 1341521"/>
              <a:gd name="connsiteX4829" fmla="*/ 1259345 w 1987075"/>
              <a:gd name="connsiteY4829" fmla="*/ 124286 h 1341521"/>
              <a:gd name="connsiteX4830" fmla="*/ 1263376 w 1987075"/>
              <a:gd name="connsiteY4830" fmla="*/ 126091 h 1341521"/>
              <a:gd name="connsiteX4831" fmla="*/ 1265181 w 1987075"/>
              <a:gd name="connsiteY4831" fmla="*/ 125730 h 1341521"/>
              <a:gd name="connsiteX4832" fmla="*/ 1265542 w 1987075"/>
              <a:gd name="connsiteY4832" fmla="*/ 126933 h 1341521"/>
              <a:gd name="connsiteX4833" fmla="*/ 1266805 w 1987075"/>
              <a:gd name="connsiteY4833" fmla="*/ 125008 h 1341521"/>
              <a:gd name="connsiteX4834" fmla="*/ 1269031 w 1987075"/>
              <a:gd name="connsiteY4834" fmla="*/ 129099 h 1341521"/>
              <a:gd name="connsiteX4835" fmla="*/ 1270234 w 1987075"/>
              <a:gd name="connsiteY4835" fmla="*/ 128738 h 1341521"/>
              <a:gd name="connsiteX4836" fmla="*/ 1274686 w 1987075"/>
              <a:gd name="connsiteY4836" fmla="*/ 129700 h 1341521"/>
              <a:gd name="connsiteX4837" fmla="*/ 1276310 w 1987075"/>
              <a:gd name="connsiteY4837" fmla="*/ 128317 h 1341521"/>
              <a:gd name="connsiteX4838" fmla="*/ 1277874 w 1987075"/>
              <a:gd name="connsiteY4838" fmla="*/ 128437 h 1341521"/>
              <a:gd name="connsiteX4839" fmla="*/ 1278235 w 1987075"/>
              <a:gd name="connsiteY4839" fmla="*/ 127475 h 1341521"/>
              <a:gd name="connsiteX4840" fmla="*/ 1283409 w 1987075"/>
              <a:gd name="connsiteY4840" fmla="*/ 128377 h 1341521"/>
              <a:gd name="connsiteX4841" fmla="*/ 1285755 w 1987075"/>
              <a:gd name="connsiteY4841" fmla="*/ 128136 h 1341521"/>
              <a:gd name="connsiteX4842" fmla="*/ 1287559 w 1987075"/>
              <a:gd name="connsiteY4842" fmla="*/ 127294 h 1341521"/>
              <a:gd name="connsiteX4843" fmla="*/ 1294778 w 1987075"/>
              <a:gd name="connsiteY4843" fmla="*/ 128979 h 1341521"/>
              <a:gd name="connsiteX4844" fmla="*/ 1295500 w 1987075"/>
              <a:gd name="connsiteY4844" fmla="*/ 129700 h 1341521"/>
              <a:gd name="connsiteX4845" fmla="*/ 1298147 w 1987075"/>
              <a:gd name="connsiteY4845" fmla="*/ 130302 h 1341521"/>
              <a:gd name="connsiteX4846" fmla="*/ 1299050 w 1987075"/>
              <a:gd name="connsiteY4846" fmla="*/ 131505 h 1341521"/>
              <a:gd name="connsiteX4847" fmla="*/ 1300253 w 1987075"/>
              <a:gd name="connsiteY4847" fmla="*/ 131265 h 1341521"/>
              <a:gd name="connsiteX4848" fmla="*/ 1301937 w 1987075"/>
              <a:gd name="connsiteY4848" fmla="*/ 132468 h 1341521"/>
              <a:gd name="connsiteX4849" fmla="*/ 1302539 w 1987075"/>
              <a:gd name="connsiteY4849" fmla="*/ 131746 h 1341521"/>
              <a:gd name="connsiteX4850" fmla="*/ 1303622 w 1987075"/>
              <a:gd name="connsiteY4850" fmla="*/ 132769 h 1341521"/>
              <a:gd name="connsiteX4851" fmla="*/ 1305426 w 1987075"/>
              <a:gd name="connsiteY4851" fmla="*/ 133009 h 1341521"/>
              <a:gd name="connsiteX4852" fmla="*/ 1305908 w 1987075"/>
              <a:gd name="connsiteY4852" fmla="*/ 130422 h 1341521"/>
              <a:gd name="connsiteX4853" fmla="*/ 1308314 w 1987075"/>
              <a:gd name="connsiteY4853" fmla="*/ 133430 h 1341521"/>
              <a:gd name="connsiteX4854" fmla="*/ 1312104 w 1987075"/>
              <a:gd name="connsiteY4854" fmla="*/ 136859 h 1341521"/>
              <a:gd name="connsiteX4855" fmla="*/ 1314149 w 1987075"/>
              <a:gd name="connsiteY4855" fmla="*/ 137461 h 1341521"/>
              <a:gd name="connsiteX4856" fmla="*/ 1316134 w 1987075"/>
              <a:gd name="connsiteY4856" fmla="*/ 139025 h 1341521"/>
              <a:gd name="connsiteX4857" fmla="*/ 1317157 w 1987075"/>
              <a:gd name="connsiteY4857" fmla="*/ 141070 h 1341521"/>
              <a:gd name="connsiteX4858" fmla="*/ 1321609 w 1987075"/>
              <a:gd name="connsiteY4858" fmla="*/ 143056 h 1341521"/>
              <a:gd name="connsiteX4859" fmla="*/ 1323414 w 1987075"/>
              <a:gd name="connsiteY4859" fmla="*/ 142213 h 1341521"/>
              <a:gd name="connsiteX4860" fmla="*/ 1322932 w 1987075"/>
              <a:gd name="connsiteY4860" fmla="*/ 143838 h 1341521"/>
              <a:gd name="connsiteX4861" fmla="*/ 1324135 w 1987075"/>
              <a:gd name="connsiteY4861" fmla="*/ 144860 h 1341521"/>
              <a:gd name="connsiteX4862" fmla="*/ 1329670 w 1987075"/>
              <a:gd name="connsiteY4862" fmla="*/ 146545 h 1341521"/>
              <a:gd name="connsiteX4863" fmla="*/ 1330091 w 1987075"/>
              <a:gd name="connsiteY4863" fmla="*/ 147567 h 1341521"/>
              <a:gd name="connsiteX4864" fmla="*/ 1331595 w 1987075"/>
              <a:gd name="connsiteY4864" fmla="*/ 147507 h 1341521"/>
              <a:gd name="connsiteX4865" fmla="*/ 1333761 w 1987075"/>
              <a:gd name="connsiteY4865" fmla="*/ 145943 h 1341521"/>
              <a:gd name="connsiteX4866" fmla="*/ 1337009 w 1987075"/>
              <a:gd name="connsiteY4866" fmla="*/ 147146 h 1341521"/>
              <a:gd name="connsiteX4867" fmla="*/ 1339416 w 1987075"/>
              <a:gd name="connsiteY4867" fmla="*/ 147327 h 1341521"/>
              <a:gd name="connsiteX4868" fmla="*/ 1341100 w 1987075"/>
              <a:gd name="connsiteY4868" fmla="*/ 146424 h 1341521"/>
              <a:gd name="connsiteX4869" fmla="*/ 1344709 w 1987075"/>
              <a:gd name="connsiteY4869" fmla="*/ 141913 h 1341521"/>
              <a:gd name="connsiteX4870" fmla="*/ 1349221 w 1987075"/>
              <a:gd name="connsiteY4870" fmla="*/ 141732 h 1341521"/>
              <a:gd name="connsiteX4871" fmla="*/ 1350424 w 1987075"/>
              <a:gd name="connsiteY4871" fmla="*/ 140288 h 1341521"/>
              <a:gd name="connsiteX4872" fmla="*/ 1352710 w 1987075"/>
              <a:gd name="connsiteY4872" fmla="*/ 139988 h 1341521"/>
              <a:gd name="connsiteX4873" fmla="*/ 1353613 w 1987075"/>
              <a:gd name="connsiteY4873" fmla="*/ 138784 h 1341521"/>
              <a:gd name="connsiteX4874" fmla="*/ 1359027 w 1987075"/>
              <a:gd name="connsiteY4874" fmla="*/ 137040 h 1341521"/>
              <a:gd name="connsiteX4875" fmla="*/ 1360230 w 1987075"/>
              <a:gd name="connsiteY4875" fmla="*/ 135476 h 1341521"/>
              <a:gd name="connsiteX4876" fmla="*/ 1362215 w 1987075"/>
              <a:gd name="connsiteY4876" fmla="*/ 136378 h 1341521"/>
              <a:gd name="connsiteX4877" fmla="*/ 1363840 w 1987075"/>
              <a:gd name="connsiteY4877" fmla="*/ 136198 h 1341521"/>
              <a:gd name="connsiteX4878" fmla="*/ 1363960 w 1987075"/>
              <a:gd name="connsiteY4878" fmla="*/ 135175 h 1341521"/>
              <a:gd name="connsiteX4879" fmla="*/ 1368472 w 1987075"/>
              <a:gd name="connsiteY4879" fmla="*/ 134393 h 1341521"/>
              <a:gd name="connsiteX4880" fmla="*/ 1370277 w 1987075"/>
              <a:gd name="connsiteY4880" fmla="*/ 133611 h 1341521"/>
              <a:gd name="connsiteX4881" fmla="*/ 1373044 w 1987075"/>
              <a:gd name="connsiteY4881" fmla="*/ 135175 h 1341521"/>
              <a:gd name="connsiteX4882" fmla="*/ 1375089 w 1987075"/>
              <a:gd name="connsiteY4882" fmla="*/ 135055 h 1341521"/>
              <a:gd name="connsiteX4883" fmla="*/ 1377977 w 1987075"/>
              <a:gd name="connsiteY4883" fmla="*/ 133009 h 1341521"/>
              <a:gd name="connsiteX4884" fmla="*/ 1379421 w 1987075"/>
              <a:gd name="connsiteY4884" fmla="*/ 134393 h 1341521"/>
              <a:gd name="connsiteX4885" fmla="*/ 1384594 w 1987075"/>
              <a:gd name="connsiteY4885" fmla="*/ 137581 h 1341521"/>
              <a:gd name="connsiteX4886" fmla="*/ 1385677 w 1987075"/>
              <a:gd name="connsiteY4886" fmla="*/ 138544 h 1341521"/>
              <a:gd name="connsiteX4887" fmla="*/ 1391994 w 1987075"/>
              <a:gd name="connsiteY4887" fmla="*/ 141552 h 1341521"/>
              <a:gd name="connsiteX4888" fmla="*/ 1396024 w 1987075"/>
              <a:gd name="connsiteY4888" fmla="*/ 144319 h 1341521"/>
              <a:gd name="connsiteX4889" fmla="*/ 1399634 w 1987075"/>
              <a:gd name="connsiteY4889" fmla="*/ 147928 h 1341521"/>
              <a:gd name="connsiteX4890" fmla="*/ 1399333 w 1987075"/>
              <a:gd name="connsiteY4890" fmla="*/ 149071 h 1341521"/>
              <a:gd name="connsiteX4891" fmla="*/ 1402341 w 1987075"/>
              <a:gd name="connsiteY4891" fmla="*/ 150997 h 1341521"/>
              <a:gd name="connsiteX4892" fmla="*/ 1402702 w 1987075"/>
              <a:gd name="connsiteY4892" fmla="*/ 152560 h 1341521"/>
              <a:gd name="connsiteX4893" fmla="*/ 1405289 w 1987075"/>
              <a:gd name="connsiteY4893" fmla="*/ 152320 h 1341521"/>
              <a:gd name="connsiteX4894" fmla="*/ 1409800 w 1987075"/>
              <a:gd name="connsiteY4894" fmla="*/ 156050 h 1341521"/>
              <a:gd name="connsiteX4895" fmla="*/ 1412808 w 1987075"/>
              <a:gd name="connsiteY4895" fmla="*/ 157734 h 1341521"/>
              <a:gd name="connsiteX4896" fmla="*/ 1415034 w 1987075"/>
              <a:gd name="connsiteY4896" fmla="*/ 159298 h 1341521"/>
              <a:gd name="connsiteX4897" fmla="*/ 1417200 w 1987075"/>
              <a:gd name="connsiteY4897" fmla="*/ 159900 h 1341521"/>
              <a:gd name="connsiteX4898" fmla="*/ 1421110 w 1987075"/>
              <a:gd name="connsiteY4898" fmla="*/ 161704 h 1341521"/>
              <a:gd name="connsiteX4899" fmla="*/ 1425923 w 1987075"/>
              <a:gd name="connsiteY4899" fmla="*/ 165013 h 1341521"/>
              <a:gd name="connsiteX4900" fmla="*/ 1429592 w 1987075"/>
              <a:gd name="connsiteY4900" fmla="*/ 168803 h 1341521"/>
              <a:gd name="connsiteX4901" fmla="*/ 1428991 w 1987075"/>
              <a:gd name="connsiteY4901" fmla="*/ 169104 h 1341521"/>
              <a:gd name="connsiteX4902" fmla="*/ 1430314 w 1987075"/>
              <a:gd name="connsiteY4902" fmla="*/ 172413 h 1341521"/>
              <a:gd name="connsiteX4903" fmla="*/ 1432119 w 1987075"/>
              <a:gd name="connsiteY4903" fmla="*/ 174278 h 1341521"/>
              <a:gd name="connsiteX4904" fmla="*/ 1435548 w 1987075"/>
              <a:gd name="connsiteY4904" fmla="*/ 174458 h 1341521"/>
              <a:gd name="connsiteX4905" fmla="*/ 1436811 w 1987075"/>
              <a:gd name="connsiteY4905" fmla="*/ 170127 h 1341521"/>
              <a:gd name="connsiteX4906" fmla="*/ 1439217 w 1987075"/>
              <a:gd name="connsiteY4906" fmla="*/ 170909 h 1341521"/>
              <a:gd name="connsiteX4907" fmla="*/ 1442647 w 1987075"/>
              <a:gd name="connsiteY4907" fmla="*/ 172954 h 1341521"/>
              <a:gd name="connsiteX4908" fmla="*/ 1445113 w 1987075"/>
              <a:gd name="connsiteY4908" fmla="*/ 264995 h 1341521"/>
              <a:gd name="connsiteX4909" fmla="*/ 1451129 w 1987075"/>
              <a:gd name="connsiteY4909" fmla="*/ 481564 h 1341521"/>
              <a:gd name="connsiteX4910" fmla="*/ 1453054 w 1987075"/>
              <a:gd name="connsiteY4910" fmla="*/ 547557 h 1341521"/>
              <a:gd name="connsiteX4911" fmla="*/ 1459852 w 1987075"/>
              <a:gd name="connsiteY4911" fmla="*/ 795408 h 1341521"/>
              <a:gd name="connsiteX4912" fmla="*/ 1460213 w 1987075"/>
              <a:gd name="connsiteY4912" fmla="*/ 808041 h 1341521"/>
              <a:gd name="connsiteX4913" fmla="*/ 1463401 w 1987075"/>
              <a:gd name="connsiteY4913" fmla="*/ 924326 h 1341521"/>
              <a:gd name="connsiteX4914" fmla="*/ 1473026 w 1987075"/>
              <a:gd name="connsiteY4914" fmla="*/ 927695 h 1341521"/>
              <a:gd name="connsiteX4915" fmla="*/ 1483133 w 1987075"/>
              <a:gd name="connsiteY4915" fmla="*/ 930703 h 1341521"/>
              <a:gd name="connsiteX4916" fmla="*/ 1485479 w 1987075"/>
              <a:gd name="connsiteY4916" fmla="*/ 923484 h 1341521"/>
              <a:gd name="connsiteX4917" fmla="*/ 1505151 w 1987075"/>
              <a:gd name="connsiteY4917" fmla="*/ 932869 h 1341521"/>
              <a:gd name="connsiteX4918" fmla="*/ 1516220 w 1987075"/>
              <a:gd name="connsiteY4918" fmla="*/ 920115 h 1341521"/>
              <a:gd name="connsiteX4919" fmla="*/ 1541065 w 1987075"/>
              <a:gd name="connsiteY4919" fmla="*/ 917468 h 1341521"/>
              <a:gd name="connsiteX4920" fmla="*/ 1541426 w 1987075"/>
              <a:gd name="connsiteY4920" fmla="*/ 920115 h 1341521"/>
              <a:gd name="connsiteX4921" fmla="*/ 1537335 w 1987075"/>
              <a:gd name="connsiteY4921" fmla="*/ 938945 h 1341521"/>
              <a:gd name="connsiteX4922" fmla="*/ 1543712 w 1987075"/>
              <a:gd name="connsiteY4922" fmla="*/ 946164 h 1341521"/>
              <a:gd name="connsiteX4923" fmla="*/ 1554480 w 1987075"/>
              <a:gd name="connsiteY4923" fmla="*/ 951156 h 1341521"/>
              <a:gd name="connsiteX4924" fmla="*/ 1558210 w 1987075"/>
              <a:gd name="connsiteY4924" fmla="*/ 952360 h 1341521"/>
              <a:gd name="connsiteX4925" fmla="*/ 1560315 w 1987075"/>
              <a:gd name="connsiteY4925" fmla="*/ 960120 h 1341521"/>
              <a:gd name="connsiteX4926" fmla="*/ 1562301 w 1987075"/>
              <a:gd name="connsiteY4926" fmla="*/ 963188 h 1341521"/>
              <a:gd name="connsiteX4927" fmla="*/ 1579686 w 1987075"/>
              <a:gd name="connsiteY4927" fmla="*/ 978227 h 1341521"/>
              <a:gd name="connsiteX4928" fmla="*/ 1607539 w 1987075"/>
              <a:gd name="connsiteY4928" fmla="*/ 1002291 h 1341521"/>
              <a:gd name="connsiteX4929" fmla="*/ 1611149 w 1987075"/>
              <a:gd name="connsiteY4929" fmla="*/ 1013239 h 1341521"/>
              <a:gd name="connsiteX4930" fmla="*/ 1613736 w 1987075"/>
              <a:gd name="connsiteY4930" fmla="*/ 1022684 h 1341521"/>
              <a:gd name="connsiteX4931" fmla="*/ 1613134 w 1987075"/>
              <a:gd name="connsiteY4931" fmla="*/ 1029061 h 1341521"/>
              <a:gd name="connsiteX4932" fmla="*/ 1616383 w 1987075"/>
              <a:gd name="connsiteY4932" fmla="*/ 1028580 h 1341521"/>
              <a:gd name="connsiteX4933" fmla="*/ 1623421 w 1987075"/>
              <a:gd name="connsiteY4933" fmla="*/ 1020458 h 1341521"/>
              <a:gd name="connsiteX4934" fmla="*/ 1639242 w 1987075"/>
              <a:gd name="connsiteY4934" fmla="*/ 1008186 h 1341521"/>
              <a:gd name="connsiteX4935" fmla="*/ 1640686 w 1987075"/>
              <a:gd name="connsiteY4935" fmla="*/ 1006442 h 1341521"/>
              <a:gd name="connsiteX4936" fmla="*/ 1650853 w 1987075"/>
              <a:gd name="connsiteY4936" fmla="*/ 1004998 h 1341521"/>
              <a:gd name="connsiteX4937" fmla="*/ 1654041 w 1987075"/>
              <a:gd name="connsiteY4937" fmla="*/ 997117 h 1341521"/>
              <a:gd name="connsiteX4938" fmla="*/ 1653560 w 1987075"/>
              <a:gd name="connsiteY4938" fmla="*/ 995794 h 1341521"/>
              <a:gd name="connsiteX4939" fmla="*/ 1654523 w 1987075"/>
              <a:gd name="connsiteY4939" fmla="*/ 995012 h 1341521"/>
              <a:gd name="connsiteX4940" fmla="*/ 1653560 w 1987075"/>
              <a:gd name="connsiteY4940" fmla="*/ 987732 h 1341521"/>
              <a:gd name="connsiteX4941" fmla="*/ 1652778 w 1987075"/>
              <a:gd name="connsiteY4941" fmla="*/ 980513 h 1341521"/>
              <a:gd name="connsiteX4942" fmla="*/ 1657290 w 1987075"/>
              <a:gd name="connsiteY4942" fmla="*/ 981476 h 1341521"/>
              <a:gd name="connsiteX4943" fmla="*/ 1659937 w 1987075"/>
              <a:gd name="connsiteY4943" fmla="*/ 979972 h 1341521"/>
              <a:gd name="connsiteX4944" fmla="*/ 1662163 w 1987075"/>
              <a:gd name="connsiteY4944" fmla="*/ 974919 h 1341521"/>
              <a:gd name="connsiteX4945" fmla="*/ 1661742 w 1987075"/>
              <a:gd name="connsiteY4945" fmla="*/ 972092 h 1341521"/>
              <a:gd name="connsiteX4946" fmla="*/ 1656809 w 1987075"/>
              <a:gd name="connsiteY4946" fmla="*/ 969324 h 1341521"/>
              <a:gd name="connsiteX4947" fmla="*/ 1663185 w 1987075"/>
              <a:gd name="connsiteY4947" fmla="*/ 965534 h 1341521"/>
              <a:gd name="connsiteX4948" fmla="*/ 1672811 w 1987075"/>
              <a:gd name="connsiteY4948" fmla="*/ 962767 h 1341521"/>
              <a:gd name="connsiteX4949" fmla="*/ 1690978 w 1987075"/>
              <a:gd name="connsiteY4949" fmla="*/ 949773 h 1341521"/>
              <a:gd name="connsiteX4950" fmla="*/ 1696392 w 1987075"/>
              <a:gd name="connsiteY4950" fmla="*/ 954104 h 1341521"/>
              <a:gd name="connsiteX4951" fmla="*/ 1701205 w 1987075"/>
              <a:gd name="connsiteY4951" fmla="*/ 956691 h 1341521"/>
              <a:gd name="connsiteX4952" fmla="*/ 1702047 w 1987075"/>
              <a:gd name="connsiteY4952" fmla="*/ 956751 h 1341521"/>
              <a:gd name="connsiteX4953" fmla="*/ 1702829 w 1987075"/>
              <a:gd name="connsiteY4953" fmla="*/ 959458 h 1341521"/>
              <a:gd name="connsiteX4954" fmla="*/ 1705777 w 1987075"/>
              <a:gd name="connsiteY4954" fmla="*/ 962045 h 1341521"/>
              <a:gd name="connsiteX4955" fmla="*/ 1707401 w 1987075"/>
              <a:gd name="connsiteY4955" fmla="*/ 962165 h 1341521"/>
              <a:gd name="connsiteX4956" fmla="*/ 1711733 w 1987075"/>
              <a:gd name="connsiteY4956" fmla="*/ 966377 h 1341521"/>
              <a:gd name="connsiteX4957" fmla="*/ 1712635 w 1987075"/>
              <a:gd name="connsiteY4957" fmla="*/ 973596 h 1341521"/>
              <a:gd name="connsiteX4958" fmla="*/ 1710710 w 1987075"/>
              <a:gd name="connsiteY4958" fmla="*/ 975580 h 1341521"/>
              <a:gd name="connsiteX4959" fmla="*/ 1709928 w 1987075"/>
              <a:gd name="connsiteY4959" fmla="*/ 977626 h 1341521"/>
              <a:gd name="connsiteX4960" fmla="*/ 1714981 w 1987075"/>
              <a:gd name="connsiteY4960" fmla="*/ 980273 h 1341521"/>
              <a:gd name="connsiteX4961" fmla="*/ 1713778 w 1987075"/>
              <a:gd name="connsiteY4961" fmla="*/ 983762 h 1341521"/>
              <a:gd name="connsiteX4962" fmla="*/ 1717267 w 1987075"/>
              <a:gd name="connsiteY4962" fmla="*/ 988695 h 1341521"/>
              <a:gd name="connsiteX4963" fmla="*/ 1728336 w 1987075"/>
              <a:gd name="connsiteY4963" fmla="*/ 989898 h 1341521"/>
              <a:gd name="connsiteX4964" fmla="*/ 1729780 w 1987075"/>
              <a:gd name="connsiteY4964" fmla="*/ 994350 h 1341521"/>
              <a:gd name="connsiteX4965" fmla="*/ 1735194 w 1987075"/>
              <a:gd name="connsiteY4965" fmla="*/ 998561 h 1341521"/>
              <a:gd name="connsiteX4966" fmla="*/ 1738563 w 1987075"/>
              <a:gd name="connsiteY4966" fmla="*/ 998200 h 1341521"/>
              <a:gd name="connsiteX4967" fmla="*/ 1740548 w 1987075"/>
              <a:gd name="connsiteY4967" fmla="*/ 1001388 h 1341521"/>
              <a:gd name="connsiteX4968" fmla="*/ 1743857 w 1987075"/>
              <a:gd name="connsiteY4968" fmla="*/ 1004998 h 1341521"/>
              <a:gd name="connsiteX4969" fmla="*/ 1743256 w 1987075"/>
              <a:gd name="connsiteY4969" fmla="*/ 1009991 h 1341521"/>
              <a:gd name="connsiteX4970" fmla="*/ 1747467 w 1987075"/>
              <a:gd name="connsiteY4970" fmla="*/ 1010713 h 1341521"/>
              <a:gd name="connsiteX4971" fmla="*/ 1746925 w 1987075"/>
              <a:gd name="connsiteY4971" fmla="*/ 1013961 h 1341521"/>
              <a:gd name="connsiteX4972" fmla="*/ 1750896 w 1987075"/>
              <a:gd name="connsiteY4972" fmla="*/ 1018594 h 1341521"/>
              <a:gd name="connsiteX4973" fmla="*/ 1763830 w 1987075"/>
              <a:gd name="connsiteY4973" fmla="*/ 1024429 h 1341521"/>
              <a:gd name="connsiteX4974" fmla="*/ 1769845 w 1987075"/>
              <a:gd name="connsiteY4974" fmla="*/ 1026775 h 1341521"/>
              <a:gd name="connsiteX4975" fmla="*/ 1776764 w 1987075"/>
              <a:gd name="connsiteY4975" fmla="*/ 1035318 h 1341521"/>
              <a:gd name="connsiteX4976" fmla="*/ 1784103 w 1987075"/>
              <a:gd name="connsiteY4976" fmla="*/ 1041514 h 1341521"/>
              <a:gd name="connsiteX4977" fmla="*/ 1792826 w 1987075"/>
              <a:gd name="connsiteY4977" fmla="*/ 1047770 h 1341521"/>
              <a:gd name="connsiteX4978" fmla="*/ 1789758 w 1987075"/>
              <a:gd name="connsiteY4978" fmla="*/ 1051741 h 1341521"/>
              <a:gd name="connsiteX4979" fmla="*/ 1796014 w 1987075"/>
              <a:gd name="connsiteY4979" fmla="*/ 1059862 h 1341521"/>
              <a:gd name="connsiteX4980" fmla="*/ 1799744 w 1987075"/>
              <a:gd name="connsiteY4980" fmla="*/ 1063351 h 1341521"/>
              <a:gd name="connsiteX4981" fmla="*/ 1804857 w 1987075"/>
              <a:gd name="connsiteY4981" fmla="*/ 1068464 h 1341521"/>
              <a:gd name="connsiteX4982" fmla="*/ 1804677 w 1987075"/>
              <a:gd name="connsiteY4982" fmla="*/ 1068825 h 1341521"/>
              <a:gd name="connsiteX4983" fmla="*/ 1810873 w 1987075"/>
              <a:gd name="connsiteY4983" fmla="*/ 1080195 h 1341521"/>
              <a:gd name="connsiteX4984" fmla="*/ 1821701 w 1987075"/>
              <a:gd name="connsiteY4984" fmla="*/ 1091264 h 1341521"/>
              <a:gd name="connsiteX4985" fmla="*/ 1828319 w 1987075"/>
              <a:gd name="connsiteY4985" fmla="*/ 1101491 h 1341521"/>
              <a:gd name="connsiteX4986" fmla="*/ 1833613 w 1987075"/>
              <a:gd name="connsiteY4986" fmla="*/ 1107567 h 1341521"/>
              <a:gd name="connsiteX4987" fmla="*/ 1833974 w 1987075"/>
              <a:gd name="connsiteY4987" fmla="*/ 1108530 h 1341521"/>
              <a:gd name="connsiteX4988" fmla="*/ 1839749 w 1987075"/>
              <a:gd name="connsiteY4988" fmla="*/ 1116651 h 1341521"/>
              <a:gd name="connsiteX4989" fmla="*/ 1850096 w 1987075"/>
              <a:gd name="connsiteY4989" fmla="*/ 1127479 h 1341521"/>
              <a:gd name="connsiteX4990" fmla="*/ 1856894 w 1987075"/>
              <a:gd name="connsiteY4990" fmla="*/ 1137105 h 1341521"/>
              <a:gd name="connsiteX4991" fmla="*/ 1853044 w 1987075"/>
              <a:gd name="connsiteY4991" fmla="*/ 1147391 h 1341521"/>
              <a:gd name="connsiteX4992" fmla="*/ 1867963 w 1987075"/>
              <a:gd name="connsiteY4992" fmla="*/ 1148836 h 1341521"/>
              <a:gd name="connsiteX4993" fmla="*/ 1866760 w 1987075"/>
              <a:gd name="connsiteY4993" fmla="*/ 1162912 h 1341521"/>
              <a:gd name="connsiteX4994" fmla="*/ 1878851 w 1987075"/>
              <a:gd name="connsiteY4994" fmla="*/ 1166522 h 1341521"/>
              <a:gd name="connsiteX4995" fmla="*/ 1878250 w 1987075"/>
              <a:gd name="connsiteY4995" fmla="*/ 1170733 h 1341521"/>
              <a:gd name="connsiteX4996" fmla="*/ 1880716 w 1987075"/>
              <a:gd name="connsiteY4996" fmla="*/ 1174583 h 1341521"/>
              <a:gd name="connsiteX4997" fmla="*/ 1883303 w 1987075"/>
              <a:gd name="connsiteY4997" fmla="*/ 1182584 h 1341521"/>
              <a:gd name="connsiteX4998" fmla="*/ 1894312 w 1987075"/>
              <a:gd name="connsiteY4998" fmla="*/ 1179576 h 1341521"/>
              <a:gd name="connsiteX4999" fmla="*/ 1900027 w 1987075"/>
              <a:gd name="connsiteY4999" fmla="*/ 1183486 h 1341521"/>
              <a:gd name="connsiteX5000" fmla="*/ 1914826 w 1987075"/>
              <a:gd name="connsiteY5000" fmla="*/ 1189322 h 1341521"/>
              <a:gd name="connsiteX5001" fmla="*/ 1919398 w 1987075"/>
              <a:gd name="connsiteY5001" fmla="*/ 1192029 h 1341521"/>
              <a:gd name="connsiteX5002" fmla="*/ 1933655 w 1987075"/>
              <a:gd name="connsiteY5002" fmla="*/ 1192751 h 1341521"/>
              <a:gd name="connsiteX5003" fmla="*/ 1942198 w 1987075"/>
              <a:gd name="connsiteY5003" fmla="*/ 1199308 h 1341521"/>
              <a:gd name="connsiteX5004" fmla="*/ 1946168 w 1987075"/>
              <a:gd name="connsiteY5004" fmla="*/ 1200150 h 1341521"/>
              <a:gd name="connsiteX5005" fmla="*/ 1949537 w 1987075"/>
              <a:gd name="connsiteY5005" fmla="*/ 1199789 h 1341521"/>
              <a:gd name="connsiteX5006" fmla="*/ 1952966 w 1987075"/>
              <a:gd name="connsiteY5006" fmla="*/ 1207489 h 1341521"/>
              <a:gd name="connsiteX5007" fmla="*/ 1956575 w 1987075"/>
              <a:gd name="connsiteY5007" fmla="*/ 1207850 h 1341521"/>
              <a:gd name="connsiteX5008" fmla="*/ 1961809 w 1987075"/>
              <a:gd name="connsiteY5008" fmla="*/ 1209535 h 1341521"/>
              <a:gd name="connsiteX5009" fmla="*/ 1967825 w 1987075"/>
              <a:gd name="connsiteY5009" fmla="*/ 1206286 h 1341521"/>
              <a:gd name="connsiteX5010" fmla="*/ 1974021 w 1987075"/>
              <a:gd name="connsiteY5010" fmla="*/ 1214287 h 1341521"/>
              <a:gd name="connsiteX5011" fmla="*/ 1974984 w 1987075"/>
              <a:gd name="connsiteY5011" fmla="*/ 1221927 h 1341521"/>
              <a:gd name="connsiteX5012" fmla="*/ 1975766 w 1987075"/>
              <a:gd name="connsiteY5012" fmla="*/ 1222288 h 1341521"/>
              <a:gd name="connsiteX5013" fmla="*/ 1973540 w 1987075"/>
              <a:gd name="connsiteY5013" fmla="*/ 1229628 h 1341521"/>
              <a:gd name="connsiteX5014" fmla="*/ 1971856 w 1987075"/>
              <a:gd name="connsiteY5014" fmla="*/ 1231312 h 1341521"/>
              <a:gd name="connsiteX5015" fmla="*/ 1971254 w 1987075"/>
              <a:gd name="connsiteY5015" fmla="*/ 1234500 h 1341521"/>
              <a:gd name="connsiteX5016" fmla="*/ 1972216 w 1987075"/>
              <a:gd name="connsiteY5016" fmla="*/ 1238531 h 1341521"/>
              <a:gd name="connsiteX5017" fmla="*/ 1974322 w 1987075"/>
              <a:gd name="connsiteY5017" fmla="*/ 1240817 h 1341521"/>
              <a:gd name="connsiteX5018" fmla="*/ 1975285 w 1987075"/>
              <a:gd name="connsiteY5018" fmla="*/ 1248878 h 1341521"/>
              <a:gd name="connsiteX5019" fmla="*/ 1978292 w 1987075"/>
              <a:gd name="connsiteY5019" fmla="*/ 1255074 h 1341521"/>
              <a:gd name="connsiteX5020" fmla="*/ 1981240 w 1987075"/>
              <a:gd name="connsiteY5020" fmla="*/ 1258263 h 1341521"/>
              <a:gd name="connsiteX5021" fmla="*/ 1984007 w 1987075"/>
              <a:gd name="connsiteY5021" fmla="*/ 1266985 h 1341521"/>
              <a:gd name="connsiteX5022" fmla="*/ 1986594 w 1987075"/>
              <a:gd name="connsiteY5022" fmla="*/ 1269512 h 1341521"/>
              <a:gd name="connsiteX5023" fmla="*/ 1987075 w 1987075"/>
              <a:gd name="connsiteY5023" fmla="*/ 1270896 h 1341521"/>
              <a:gd name="connsiteX5024" fmla="*/ 1982503 w 1987075"/>
              <a:gd name="connsiteY5024" fmla="*/ 1279137 h 1341521"/>
              <a:gd name="connsiteX5025" fmla="*/ 1981361 w 1987075"/>
              <a:gd name="connsiteY5025" fmla="*/ 1283348 h 1341521"/>
              <a:gd name="connsiteX5026" fmla="*/ 1980518 w 1987075"/>
              <a:gd name="connsiteY5026" fmla="*/ 1287680 h 1341521"/>
              <a:gd name="connsiteX5027" fmla="*/ 1980699 w 1987075"/>
              <a:gd name="connsiteY5027" fmla="*/ 1290026 h 1341521"/>
              <a:gd name="connsiteX5028" fmla="*/ 1978052 w 1987075"/>
              <a:gd name="connsiteY5028" fmla="*/ 1297726 h 1341521"/>
              <a:gd name="connsiteX5029" fmla="*/ 1975706 w 1987075"/>
              <a:gd name="connsiteY5029" fmla="*/ 1302779 h 1341521"/>
              <a:gd name="connsiteX5030" fmla="*/ 1971434 w 1987075"/>
              <a:gd name="connsiteY5030" fmla="*/ 1309156 h 1341521"/>
              <a:gd name="connsiteX5031" fmla="*/ 1967283 w 1987075"/>
              <a:gd name="connsiteY5031" fmla="*/ 1314570 h 1341521"/>
              <a:gd name="connsiteX5032" fmla="*/ 1964516 w 1987075"/>
              <a:gd name="connsiteY5032" fmla="*/ 1315774 h 1341521"/>
              <a:gd name="connsiteX5033" fmla="*/ 1963373 w 1987075"/>
              <a:gd name="connsiteY5033" fmla="*/ 1317578 h 1341521"/>
              <a:gd name="connsiteX5034" fmla="*/ 1965298 w 1987075"/>
              <a:gd name="connsiteY5034" fmla="*/ 1319203 h 1341521"/>
              <a:gd name="connsiteX5035" fmla="*/ 1962892 w 1987075"/>
              <a:gd name="connsiteY5035" fmla="*/ 1321368 h 1341521"/>
              <a:gd name="connsiteX5036" fmla="*/ 1959884 w 1987075"/>
              <a:gd name="connsiteY5036" fmla="*/ 1319443 h 1341521"/>
              <a:gd name="connsiteX5037" fmla="*/ 1959042 w 1987075"/>
              <a:gd name="connsiteY5037" fmla="*/ 1317759 h 1341521"/>
              <a:gd name="connsiteX5038" fmla="*/ 1959583 w 1987075"/>
              <a:gd name="connsiteY5038" fmla="*/ 1316736 h 1341521"/>
              <a:gd name="connsiteX5039" fmla="*/ 1959042 w 1987075"/>
              <a:gd name="connsiteY5039" fmla="*/ 1314751 h 1341521"/>
              <a:gd name="connsiteX5040" fmla="*/ 1956515 w 1987075"/>
              <a:gd name="connsiteY5040" fmla="*/ 1314029 h 1341521"/>
              <a:gd name="connsiteX5041" fmla="*/ 1956876 w 1987075"/>
              <a:gd name="connsiteY5041" fmla="*/ 1316856 h 1341521"/>
              <a:gd name="connsiteX5042" fmla="*/ 1954290 w 1987075"/>
              <a:gd name="connsiteY5042" fmla="*/ 1319443 h 1341521"/>
              <a:gd name="connsiteX5043" fmla="*/ 1950018 w 1987075"/>
              <a:gd name="connsiteY5043" fmla="*/ 1317037 h 1341521"/>
              <a:gd name="connsiteX5044" fmla="*/ 1948935 w 1987075"/>
              <a:gd name="connsiteY5044" fmla="*/ 1314871 h 1341521"/>
              <a:gd name="connsiteX5045" fmla="*/ 1947492 w 1987075"/>
              <a:gd name="connsiteY5045" fmla="*/ 1309216 h 1341521"/>
              <a:gd name="connsiteX5046" fmla="*/ 1946288 w 1987075"/>
              <a:gd name="connsiteY5046" fmla="*/ 1307833 h 1341521"/>
              <a:gd name="connsiteX5047" fmla="*/ 1947492 w 1987075"/>
              <a:gd name="connsiteY5047" fmla="*/ 1306750 h 1341521"/>
              <a:gd name="connsiteX5048" fmla="*/ 1946950 w 1987075"/>
              <a:gd name="connsiteY5048" fmla="*/ 1304945 h 1341521"/>
              <a:gd name="connsiteX5049" fmla="*/ 1943341 w 1987075"/>
              <a:gd name="connsiteY5049" fmla="*/ 1301937 h 1341521"/>
              <a:gd name="connsiteX5050" fmla="*/ 1943762 w 1987075"/>
              <a:gd name="connsiteY5050" fmla="*/ 1298448 h 1341521"/>
              <a:gd name="connsiteX5051" fmla="*/ 1943581 w 1987075"/>
              <a:gd name="connsiteY5051" fmla="*/ 1296463 h 1341521"/>
              <a:gd name="connsiteX5052" fmla="*/ 1946950 w 1987075"/>
              <a:gd name="connsiteY5052" fmla="*/ 1294658 h 1341521"/>
              <a:gd name="connsiteX5053" fmla="*/ 1948635 w 1987075"/>
              <a:gd name="connsiteY5053" fmla="*/ 1293034 h 1341521"/>
              <a:gd name="connsiteX5054" fmla="*/ 1949236 w 1987075"/>
              <a:gd name="connsiteY5054" fmla="*/ 1291229 h 1341521"/>
              <a:gd name="connsiteX5055" fmla="*/ 1950379 w 1987075"/>
              <a:gd name="connsiteY5055" fmla="*/ 1291350 h 1341521"/>
              <a:gd name="connsiteX5056" fmla="*/ 1950800 w 1987075"/>
              <a:gd name="connsiteY5056" fmla="*/ 1292974 h 1341521"/>
              <a:gd name="connsiteX5057" fmla="*/ 1952424 w 1987075"/>
              <a:gd name="connsiteY5057" fmla="*/ 1294478 h 1341521"/>
              <a:gd name="connsiteX5058" fmla="*/ 1955613 w 1987075"/>
              <a:gd name="connsiteY5058" fmla="*/ 1292252 h 1341521"/>
              <a:gd name="connsiteX5059" fmla="*/ 1955733 w 1987075"/>
              <a:gd name="connsiteY5059" fmla="*/ 1289725 h 1341521"/>
              <a:gd name="connsiteX5060" fmla="*/ 1954350 w 1987075"/>
              <a:gd name="connsiteY5060" fmla="*/ 1289424 h 1341521"/>
              <a:gd name="connsiteX5061" fmla="*/ 1954530 w 1987075"/>
              <a:gd name="connsiteY5061" fmla="*/ 1291831 h 1341521"/>
              <a:gd name="connsiteX5062" fmla="*/ 1953147 w 1987075"/>
              <a:gd name="connsiteY5062" fmla="*/ 1292673 h 1341521"/>
              <a:gd name="connsiteX5063" fmla="*/ 1951943 w 1987075"/>
              <a:gd name="connsiteY5063" fmla="*/ 1292132 h 1341521"/>
              <a:gd name="connsiteX5064" fmla="*/ 1950439 w 1987075"/>
              <a:gd name="connsiteY5064" fmla="*/ 1289003 h 1341521"/>
              <a:gd name="connsiteX5065" fmla="*/ 1948033 w 1987075"/>
              <a:gd name="connsiteY5065" fmla="*/ 1290989 h 1341521"/>
              <a:gd name="connsiteX5066" fmla="*/ 1947191 w 1987075"/>
              <a:gd name="connsiteY5066" fmla="*/ 1292854 h 1341521"/>
              <a:gd name="connsiteX5067" fmla="*/ 1943040 w 1987075"/>
              <a:gd name="connsiteY5067" fmla="*/ 1295140 h 1341521"/>
              <a:gd name="connsiteX5068" fmla="*/ 1941355 w 1987075"/>
              <a:gd name="connsiteY5068" fmla="*/ 1294838 h 1341521"/>
              <a:gd name="connsiteX5069" fmla="*/ 1940874 w 1987075"/>
              <a:gd name="connsiteY5069" fmla="*/ 1293636 h 1341521"/>
              <a:gd name="connsiteX5070" fmla="*/ 1938829 w 1987075"/>
              <a:gd name="connsiteY5070" fmla="*/ 1292854 h 1341521"/>
              <a:gd name="connsiteX5071" fmla="*/ 1936844 w 1987075"/>
              <a:gd name="connsiteY5071" fmla="*/ 1287620 h 1341521"/>
              <a:gd name="connsiteX5072" fmla="*/ 1940874 w 1987075"/>
              <a:gd name="connsiteY5072" fmla="*/ 1282205 h 1341521"/>
              <a:gd name="connsiteX5073" fmla="*/ 1942258 w 1987075"/>
              <a:gd name="connsiteY5073" fmla="*/ 1279980 h 1341521"/>
              <a:gd name="connsiteX5074" fmla="*/ 1942017 w 1987075"/>
              <a:gd name="connsiteY5074" fmla="*/ 1278897 h 1341521"/>
              <a:gd name="connsiteX5075" fmla="*/ 1943040 w 1987075"/>
              <a:gd name="connsiteY5075" fmla="*/ 1277694 h 1341521"/>
              <a:gd name="connsiteX5076" fmla="*/ 1946409 w 1987075"/>
              <a:gd name="connsiteY5076" fmla="*/ 1277573 h 1341521"/>
              <a:gd name="connsiteX5077" fmla="*/ 1945326 w 1987075"/>
              <a:gd name="connsiteY5077" fmla="*/ 1276190 h 1341521"/>
              <a:gd name="connsiteX5078" fmla="*/ 1944002 w 1987075"/>
              <a:gd name="connsiteY5078" fmla="*/ 1272580 h 1341521"/>
              <a:gd name="connsiteX5079" fmla="*/ 1944063 w 1987075"/>
              <a:gd name="connsiteY5079" fmla="*/ 1270595 h 1341521"/>
              <a:gd name="connsiteX5080" fmla="*/ 1942859 w 1987075"/>
              <a:gd name="connsiteY5080" fmla="*/ 1268790 h 1341521"/>
              <a:gd name="connsiteX5081" fmla="*/ 1942799 w 1987075"/>
              <a:gd name="connsiteY5081" fmla="*/ 1269993 h 1341521"/>
              <a:gd name="connsiteX5082" fmla="*/ 1941536 w 1987075"/>
              <a:gd name="connsiteY5082" fmla="*/ 1267527 h 1341521"/>
              <a:gd name="connsiteX5083" fmla="*/ 1941235 w 1987075"/>
              <a:gd name="connsiteY5083" fmla="*/ 1265000 h 1341521"/>
              <a:gd name="connsiteX5084" fmla="*/ 1942498 w 1987075"/>
              <a:gd name="connsiteY5084" fmla="*/ 1261391 h 1341521"/>
              <a:gd name="connsiteX5085" fmla="*/ 1941777 w 1987075"/>
              <a:gd name="connsiteY5085" fmla="*/ 1258383 h 1341521"/>
              <a:gd name="connsiteX5086" fmla="*/ 1944724 w 1987075"/>
              <a:gd name="connsiteY5086" fmla="*/ 1257240 h 1341521"/>
              <a:gd name="connsiteX5087" fmla="*/ 1941596 w 1987075"/>
              <a:gd name="connsiteY5087" fmla="*/ 1256999 h 1341521"/>
              <a:gd name="connsiteX5088" fmla="*/ 1938348 w 1987075"/>
              <a:gd name="connsiteY5088" fmla="*/ 1247254 h 1341521"/>
              <a:gd name="connsiteX5089" fmla="*/ 1938468 w 1987075"/>
              <a:gd name="connsiteY5089" fmla="*/ 1245629 h 1341521"/>
              <a:gd name="connsiteX5090" fmla="*/ 1933896 w 1987075"/>
              <a:gd name="connsiteY5090" fmla="*/ 1240035 h 1341521"/>
              <a:gd name="connsiteX5091" fmla="*/ 1934437 w 1987075"/>
              <a:gd name="connsiteY5091" fmla="*/ 1237809 h 1341521"/>
              <a:gd name="connsiteX5092" fmla="*/ 1932693 w 1987075"/>
              <a:gd name="connsiteY5092" fmla="*/ 1239132 h 1341521"/>
              <a:gd name="connsiteX5093" fmla="*/ 1931971 w 1987075"/>
              <a:gd name="connsiteY5093" fmla="*/ 1238531 h 1341521"/>
              <a:gd name="connsiteX5094" fmla="*/ 1926677 w 1987075"/>
              <a:gd name="connsiteY5094" fmla="*/ 1232275 h 1341521"/>
              <a:gd name="connsiteX5095" fmla="*/ 1921864 w 1987075"/>
              <a:gd name="connsiteY5095" fmla="*/ 1228906 h 1341521"/>
              <a:gd name="connsiteX5096" fmla="*/ 1919879 w 1987075"/>
              <a:gd name="connsiteY5096" fmla="*/ 1225898 h 1341521"/>
              <a:gd name="connsiteX5097" fmla="*/ 1922105 w 1987075"/>
              <a:gd name="connsiteY5097" fmla="*/ 1223672 h 1341521"/>
              <a:gd name="connsiteX5098" fmla="*/ 1924511 w 1987075"/>
              <a:gd name="connsiteY5098" fmla="*/ 1220664 h 1341521"/>
              <a:gd name="connsiteX5099" fmla="*/ 1922707 w 1987075"/>
              <a:gd name="connsiteY5099" fmla="*/ 1220062 h 1341521"/>
              <a:gd name="connsiteX5100" fmla="*/ 1918917 w 1987075"/>
              <a:gd name="connsiteY5100" fmla="*/ 1224695 h 1341521"/>
              <a:gd name="connsiteX5101" fmla="*/ 1915367 w 1987075"/>
              <a:gd name="connsiteY5101" fmla="*/ 1226439 h 1341521"/>
              <a:gd name="connsiteX5102" fmla="*/ 1913803 w 1987075"/>
              <a:gd name="connsiteY5102" fmla="*/ 1229567 h 1341521"/>
              <a:gd name="connsiteX5103" fmla="*/ 1916871 w 1987075"/>
              <a:gd name="connsiteY5103" fmla="*/ 1227883 h 1341521"/>
              <a:gd name="connsiteX5104" fmla="*/ 1918255 w 1987075"/>
              <a:gd name="connsiteY5104" fmla="*/ 1227582 h 1341521"/>
              <a:gd name="connsiteX5105" fmla="*/ 1919338 w 1987075"/>
              <a:gd name="connsiteY5105" fmla="*/ 1229146 h 1341521"/>
              <a:gd name="connsiteX5106" fmla="*/ 1923068 w 1987075"/>
              <a:gd name="connsiteY5106" fmla="*/ 1231793 h 1341521"/>
              <a:gd name="connsiteX5107" fmla="*/ 1928482 w 1987075"/>
              <a:gd name="connsiteY5107" fmla="*/ 1237207 h 1341521"/>
              <a:gd name="connsiteX5108" fmla="*/ 1929986 w 1987075"/>
              <a:gd name="connsiteY5108" fmla="*/ 1239373 h 1341521"/>
              <a:gd name="connsiteX5109" fmla="*/ 1930888 w 1987075"/>
              <a:gd name="connsiteY5109" fmla="*/ 1241900 h 1341521"/>
              <a:gd name="connsiteX5110" fmla="*/ 1933595 w 1987075"/>
              <a:gd name="connsiteY5110" fmla="*/ 1245268 h 1341521"/>
              <a:gd name="connsiteX5111" fmla="*/ 1935701 w 1987075"/>
              <a:gd name="connsiteY5111" fmla="*/ 1247073 h 1341521"/>
              <a:gd name="connsiteX5112" fmla="*/ 1935340 w 1987075"/>
              <a:gd name="connsiteY5112" fmla="*/ 1248276 h 1341521"/>
              <a:gd name="connsiteX5113" fmla="*/ 1936904 w 1987075"/>
              <a:gd name="connsiteY5113" fmla="*/ 1250322 h 1341521"/>
              <a:gd name="connsiteX5114" fmla="*/ 1937626 w 1987075"/>
              <a:gd name="connsiteY5114" fmla="*/ 1252728 h 1341521"/>
              <a:gd name="connsiteX5115" fmla="*/ 1937385 w 1987075"/>
              <a:gd name="connsiteY5115" fmla="*/ 1255556 h 1341521"/>
              <a:gd name="connsiteX5116" fmla="*/ 1938829 w 1987075"/>
              <a:gd name="connsiteY5116" fmla="*/ 1256157 h 1341521"/>
              <a:gd name="connsiteX5117" fmla="*/ 1938227 w 1987075"/>
              <a:gd name="connsiteY5117" fmla="*/ 1257962 h 1341521"/>
              <a:gd name="connsiteX5118" fmla="*/ 1936483 w 1987075"/>
              <a:gd name="connsiteY5118" fmla="*/ 1256518 h 1341521"/>
              <a:gd name="connsiteX5119" fmla="*/ 1936723 w 1987075"/>
              <a:gd name="connsiteY5119" fmla="*/ 1259887 h 1341521"/>
              <a:gd name="connsiteX5120" fmla="*/ 1937565 w 1987075"/>
              <a:gd name="connsiteY5120" fmla="*/ 1260609 h 1341521"/>
              <a:gd name="connsiteX5121" fmla="*/ 1936964 w 1987075"/>
              <a:gd name="connsiteY5121" fmla="*/ 1262714 h 1341521"/>
              <a:gd name="connsiteX5122" fmla="*/ 1937325 w 1987075"/>
              <a:gd name="connsiteY5122" fmla="*/ 1264760 h 1341521"/>
              <a:gd name="connsiteX5123" fmla="*/ 1939611 w 1987075"/>
              <a:gd name="connsiteY5123" fmla="*/ 1271136 h 1341521"/>
              <a:gd name="connsiteX5124" fmla="*/ 1938829 w 1987075"/>
              <a:gd name="connsiteY5124" fmla="*/ 1272039 h 1341521"/>
              <a:gd name="connsiteX5125" fmla="*/ 1937626 w 1987075"/>
              <a:gd name="connsiteY5125" fmla="*/ 1270174 h 1341521"/>
              <a:gd name="connsiteX5126" fmla="*/ 1936423 w 1987075"/>
              <a:gd name="connsiteY5126" fmla="*/ 1270836 h 1341521"/>
              <a:gd name="connsiteX5127" fmla="*/ 1937866 w 1987075"/>
              <a:gd name="connsiteY5127" fmla="*/ 1275047 h 1341521"/>
              <a:gd name="connsiteX5128" fmla="*/ 1936723 w 1987075"/>
              <a:gd name="connsiteY5128" fmla="*/ 1276490 h 1341521"/>
              <a:gd name="connsiteX5129" fmla="*/ 1937265 w 1987075"/>
              <a:gd name="connsiteY5129" fmla="*/ 1278355 h 1341521"/>
              <a:gd name="connsiteX5130" fmla="*/ 1937265 w 1987075"/>
              <a:gd name="connsiteY5130" fmla="*/ 1281965 h 1341521"/>
              <a:gd name="connsiteX5131" fmla="*/ 1934618 w 1987075"/>
              <a:gd name="connsiteY5131" fmla="*/ 1285334 h 1341521"/>
              <a:gd name="connsiteX5132" fmla="*/ 1934076 w 1987075"/>
              <a:gd name="connsiteY5132" fmla="*/ 1287379 h 1341521"/>
              <a:gd name="connsiteX5133" fmla="*/ 1932633 w 1987075"/>
              <a:gd name="connsiteY5133" fmla="*/ 1288402 h 1341521"/>
              <a:gd name="connsiteX5134" fmla="*/ 1930347 w 1987075"/>
              <a:gd name="connsiteY5134" fmla="*/ 1288402 h 1341521"/>
              <a:gd name="connsiteX5135" fmla="*/ 1928542 w 1987075"/>
              <a:gd name="connsiteY5135" fmla="*/ 1287800 h 1341521"/>
              <a:gd name="connsiteX5136" fmla="*/ 1928181 w 1987075"/>
              <a:gd name="connsiteY5136" fmla="*/ 1286657 h 1341521"/>
              <a:gd name="connsiteX5137" fmla="*/ 1925233 w 1987075"/>
              <a:gd name="connsiteY5137" fmla="*/ 1285213 h 1341521"/>
              <a:gd name="connsiteX5138" fmla="*/ 1927399 w 1987075"/>
              <a:gd name="connsiteY5138" fmla="*/ 1283830 h 1341521"/>
              <a:gd name="connsiteX5139" fmla="*/ 1928722 w 1987075"/>
              <a:gd name="connsiteY5139" fmla="*/ 1281303 h 1341521"/>
              <a:gd name="connsiteX5140" fmla="*/ 1929685 w 1987075"/>
              <a:gd name="connsiteY5140" fmla="*/ 1275287 h 1341521"/>
              <a:gd name="connsiteX5141" fmla="*/ 1929083 w 1987075"/>
              <a:gd name="connsiteY5141" fmla="*/ 1272761 h 1341521"/>
              <a:gd name="connsiteX5142" fmla="*/ 1926196 w 1987075"/>
              <a:gd name="connsiteY5142" fmla="*/ 1273843 h 1341521"/>
              <a:gd name="connsiteX5143" fmla="*/ 1924992 w 1987075"/>
              <a:gd name="connsiteY5143" fmla="*/ 1273843 h 1341521"/>
              <a:gd name="connsiteX5144" fmla="*/ 1925594 w 1987075"/>
              <a:gd name="connsiteY5144" fmla="*/ 1276069 h 1341521"/>
              <a:gd name="connsiteX5145" fmla="*/ 1927519 w 1987075"/>
              <a:gd name="connsiteY5145" fmla="*/ 1277934 h 1341521"/>
              <a:gd name="connsiteX5146" fmla="*/ 1926196 w 1987075"/>
              <a:gd name="connsiteY5146" fmla="*/ 1282627 h 1341521"/>
              <a:gd name="connsiteX5147" fmla="*/ 1923789 w 1987075"/>
              <a:gd name="connsiteY5147" fmla="*/ 1284431 h 1341521"/>
              <a:gd name="connsiteX5148" fmla="*/ 1922767 w 1987075"/>
              <a:gd name="connsiteY5148" fmla="*/ 1283649 h 1341521"/>
              <a:gd name="connsiteX5149" fmla="*/ 1921443 w 1987075"/>
              <a:gd name="connsiteY5149" fmla="*/ 1284612 h 1341521"/>
              <a:gd name="connsiteX5150" fmla="*/ 1918014 w 1987075"/>
              <a:gd name="connsiteY5150" fmla="*/ 1283409 h 1341521"/>
              <a:gd name="connsiteX5151" fmla="*/ 1917413 w 1987075"/>
              <a:gd name="connsiteY5151" fmla="*/ 1282205 h 1341521"/>
              <a:gd name="connsiteX5152" fmla="*/ 1918375 w 1987075"/>
              <a:gd name="connsiteY5152" fmla="*/ 1280401 h 1341521"/>
              <a:gd name="connsiteX5153" fmla="*/ 1921082 w 1987075"/>
              <a:gd name="connsiteY5153" fmla="*/ 1278476 h 1341521"/>
              <a:gd name="connsiteX5154" fmla="*/ 1920481 w 1987075"/>
              <a:gd name="connsiteY5154" fmla="*/ 1277272 h 1341521"/>
              <a:gd name="connsiteX5155" fmla="*/ 1916871 w 1987075"/>
              <a:gd name="connsiteY5155" fmla="*/ 1280160 h 1341521"/>
              <a:gd name="connsiteX5156" fmla="*/ 1915909 w 1987075"/>
              <a:gd name="connsiteY5156" fmla="*/ 1279799 h 1341521"/>
              <a:gd name="connsiteX5157" fmla="*/ 1915127 w 1987075"/>
              <a:gd name="connsiteY5157" fmla="*/ 1283048 h 1341521"/>
              <a:gd name="connsiteX5158" fmla="*/ 1914465 w 1987075"/>
              <a:gd name="connsiteY5158" fmla="*/ 1283228 h 1341521"/>
              <a:gd name="connsiteX5159" fmla="*/ 1909773 w 1987075"/>
              <a:gd name="connsiteY5159" fmla="*/ 1280401 h 1341521"/>
              <a:gd name="connsiteX5160" fmla="*/ 1906705 w 1987075"/>
              <a:gd name="connsiteY5160" fmla="*/ 1279559 h 1341521"/>
              <a:gd name="connsiteX5161" fmla="*/ 1911337 w 1987075"/>
              <a:gd name="connsiteY5161" fmla="*/ 1283770 h 1341521"/>
              <a:gd name="connsiteX5162" fmla="*/ 1909953 w 1987075"/>
              <a:gd name="connsiteY5162" fmla="*/ 1284612 h 1341521"/>
              <a:gd name="connsiteX5163" fmla="*/ 1907667 w 1987075"/>
              <a:gd name="connsiteY5163" fmla="*/ 1283529 h 1341521"/>
              <a:gd name="connsiteX5164" fmla="*/ 1909231 w 1987075"/>
              <a:gd name="connsiteY5164" fmla="*/ 1286898 h 1341521"/>
              <a:gd name="connsiteX5165" fmla="*/ 1908870 w 1987075"/>
              <a:gd name="connsiteY5165" fmla="*/ 1289785 h 1341521"/>
              <a:gd name="connsiteX5166" fmla="*/ 1907126 w 1987075"/>
              <a:gd name="connsiteY5166" fmla="*/ 1289545 h 1341521"/>
              <a:gd name="connsiteX5167" fmla="*/ 1905923 w 1987075"/>
              <a:gd name="connsiteY5167" fmla="*/ 1288161 h 1341521"/>
              <a:gd name="connsiteX5168" fmla="*/ 1906103 w 1987075"/>
              <a:gd name="connsiteY5168" fmla="*/ 1290387 h 1341521"/>
              <a:gd name="connsiteX5169" fmla="*/ 1908329 w 1987075"/>
              <a:gd name="connsiteY5169" fmla="*/ 1292372 h 1341521"/>
              <a:gd name="connsiteX5170" fmla="*/ 1908148 w 1987075"/>
              <a:gd name="connsiteY5170" fmla="*/ 1294177 h 1341521"/>
              <a:gd name="connsiteX5171" fmla="*/ 1907126 w 1987075"/>
              <a:gd name="connsiteY5171" fmla="*/ 1295079 h 1341521"/>
              <a:gd name="connsiteX5172" fmla="*/ 1908509 w 1987075"/>
              <a:gd name="connsiteY5172" fmla="*/ 1296644 h 1341521"/>
              <a:gd name="connsiteX5173" fmla="*/ 1906765 w 1987075"/>
              <a:gd name="connsiteY5173" fmla="*/ 1297846 h 1341521"/>
              <a:gd name="connsiteX5174" fmla="*/ 1902674 w 1987075"/>
              <a:gd name="connsiteY5174" fmla="*/ 1293034 h 1341521"/>
              <a:gd name="connsiteX5175" fmla="*/ 1901050 w 1987075"/>
              <a:gd name="connsiteY5175" fmla="*/ 1287379 h 1341521"/>
              <a:gd name="connsiteX5176" fmla="*/ 1899245 w 1987075"/>
              <a:gd name="connsiteY5176" fmla="*/ 1283770 h 1341521"/>
              <a:gd name="connsiteX5177" fmla="*/ 1899425 w 1987075"/>
              <a:gd name="connsiteY5177" fmla="*/ 1280942 h 1341521"/>
              <a:gd name="connsiteX5178" fmla="*/ 1897982 w 1987075"/>
              <a:gd name="connsiteY5178" fmla="*/ 1278776 h 1341521"/>
              <a:gd name="connsiteX5179" fmla="*/ 1900027 w 1987075"/>
              <a:gd name="connsiteY5179" fmla="*/ 1278536 h 1341521"/>
              <a:gd name="connsiteX5180" fmla="*/ 1898523 w 1987075"/>
              <a:gd name="connsiteY5180" fmla="*/ 1275528 h 1341521"/>
              <a:gd name="connsiteX5181" fmla="*/ 1899546 w 1987075"/>
              <a:gd name="connsiteY5181" fmla="*/ 1275167 h 1341521"/>
              <a:gd name="connsiteX5182" fmla="*/ 1905261 w 1987075"/>
              <a:gd name="connsiteY5182" fmla="*/ 1278897 h 1341521"/>
              <a:gd name="connsiteX5183" fmla="*/ 1904358 w 1987075"/>
              <a:gd name="connsiteY5183" fmla="*/ 1276912 h 1341521"/>
              <a:gd name="connsiteX5184" fmla="*/ 1902193 w 1987075"/>
              <a:gd name="connsiteY5184" fmla="*/ 1274746 h 1341521"/>
              <a:gd name="connsiteX5185" fmla="*/ 1899245 w 1987075"/>
              <a:gd name="connsiteY5185" fmla="*/ 1273242 h 1341521"/>
              <a:gd name="connsiteX5186" fmla="*/ 1899064 w 1987075"/>
              <a:gd name="connsiteY5186" fmla="*/ 1271738 h 1341521"/>
              <a:gd name="connsiteX5187" fmla="*/ 1901290 w 1987075"/>
              <a:gd name="connsiteY5187" fmla="*/ 1270294 h 1341521"/>
              <a:gd name="connsiteX5188" fmla="*/ 1903576 w 1987075"/>
              <a:gd name="connsiteY5188" fmla="*/ 1266926 h 1341521"/>
              <a:gd name="connsiteX5189" fmla="*/ 1904599 w 1987075"/>
              <a:gd name="connsiteY5189" fmla="*/ 1261210 h 1341521"/>
              <a:gd name="connsiteX5190" fmla="*/ 1905802 w 1987075"/>
              <a:gd name="connsiteY5190" fmla="*/ 1261451 h 1341521"/>
              <a:gd name="connsiteX5191" fmla="*/ 1905802 w 1987075"/>
              <a:gd name="connsiteY5191" fmla="*/ 1259526 h 1341521"/>
              <a:gd name="connsiteX5192" fmla="*/ 1902975 w 1987075"/>
              <a:gd name="connsiteY5192" fmla="*/ 1259165 h 1341521"/>
              <a:gd name="connsiteX5193" fmla="*/ 1901651 w 1987075"/>
              <a:gd name="connsiteY5193" fmla="*/ 1257721 h 1341521"/>
              <a:gd name="connsiteX5194" fmla="*/ 1902012 w 1987075"/>
              <a:gd name="connsiteY5194" fmla="*/ 1253149 h 1341521"/>
              <a:gd name="connsiteX5195" fmla="*/ 1899907 w 1987075"/>
              <a:gd name="connsiteY5195" fmla="*/ 1250442 h 1341521"/>
              <a:gd name="connsiteX5196" fmla="*/ 1899967 w 1987075"/>
              <a:gd name="connsiteY5196" fmla="*/ 1249119 h 1341521"/>
              <a:gd name="connsiteX5197" fmla="*/ 1901772 w 1987075"/>
              <a:gd name="connsiteY5197" fmla="*/ 1246712 h 1341521"/>
              <a:gd name="connsiteX5198" fmla="*/ 1904479 w 1987075"/>
              <a:gd name="connsiteY5198" fmla="*/ 1246833 h 1341521"/>
              <a:gd name="connsiteX5199" fmla="*/ 1906043 w 1987075"/>
              <a:gd name="connsiteY5199" fmla="*/ 1245208 h 1341521"/>
              <a:gd name="connsiteX5200" fmla="*/ 1907787 w 1987075"/>
              <a:gd name="connsiteY5200" fmla="*/ 1245329 h 1341521"/>
              <a:gd name="connsiteX5201" fmla="*/ 1910194 w 1987075"/>
              <a:gd name="connsiteY5201" fmla="*/ 1244005 h 1341521"/>
              <a:gd name="connsiteX5202" fmla="*/ 1907787 w 1987075"/>
              <a:gd name="connsiteY5202" fmla="*/ 1242922 h 1341521"/>
              <a:gd name="connsiteX5203" fmla="*/ 1907246 w 1987075"/>
              <a:gd name="connsiteY5203" fmla="*/ 1244065 h 1341521"/>
              <a:gd name="connsiteX5204" fmla="*/ 1905923 w 1987075"/>
              <a:gd name="connsiteY5204" fmla="*/ 1244065 h 1341521"/>
              <a:gd name="connsiteX5205" fmla="*/ 1904479 w 1987075"/>
              <a:gd name="connsiteY5205" fmla="*/ 1245088 h 1341521"/>
              <a:gd name="connsiteX5206" fmla="*/ 1901591 w 1987075"/>
              <a:gd name="connsiteY5206" fmla="*/ 1244486 h 1341521"/>
              <a:gd name="connsiteX5207" fmla="*/ 1900448 w 1987075"/>
              <a:gd name="connsiteY5207" fmla="*/ 1245268 h 1341521"/>
              <a:gd name="connsiteX5208" fmla="*/ 1899365 w 1987075"/>
              <a:gd name="connsiteY5208" fmla="*/ 1241719 h 1341521"/>
              <a:gd name="connsiteX5209" fmla="*/ 1907366 w 1987075"/>
              <a:gd name="connsiteY5209" fmla="*/ 1240516 h 1341521"/>
              <a:gd name="connsiteX5210" fmla="*/ 1909472 w 1987075"/>
              <a:gd name="connsiteY5210" fmla="*/ 1239373 h 1341521"/>
              <a:gd name="connsiteX5211" fmla="*/ 1905862 w 1987075"/>
              <a:gd name="connsiteY5211" fmla="*/ 1239373 h 1341521"/>
              <a:gd name="connsiteX5212" fmla="*/ 1905923 w 1987075"/>
              <a:gd name="connsiteY5212" fmla="*/ 1238170 h 1341521"/>
              <a:gd name="connsiteX5213" fmla="*/ 1903516 w 1987075"/>
              <a:gd name="connsiteY5213" fmla="*/ 1236004 h 1341521"/>
              <a:gd name="connsiteX5214" fmla="*/ 1904298 w 1987075"/>
              <a:gd name="connsiteY5214" fmla="*/ 1233418 h 1341521"/>
              <a:gd name="connsiteX5215" fmla="*/ 1903095 w 1987075"/>
              <a:gd name="connsiteY5215" fmla="*/ 1234200 h 1341521"/>
              <a:gd name="connsiteX5216" fmla="*/ 1902253 w 1987075"/>
              <a:gd name="connsiteY5216" fmla="*/ 1232876 h 1341521"/>
              <a:gd name="connsiteX5217" fmla="*/ 1899666 w 1987075"/>
              <a:gd name="connsiteY5217" fmla="*/ 1235102 h 1341521"/>
              <a:gd name="connsiteX5218" fmla="*/ 1896658 w 1987075"/>
              <a:gd name="connsiteY5218" fmla="*/ 1238771 h 1341521"/>
              <a:gd name="connsiteX5219" fmla="*/ 1894853 w 1987075"/>
              <a:gd name="connsiteY5219" fmla="*/ 1238771 h 1341521"/>
              <a:gd name="connsiteX5220" fmla="*/ 1890161 w 1987075"/>
              <a:gd name="connsiteY5220" fmla="*/ 1240576 h 1341521"/>
              <a:gd name="connsiteX5221" fmla="*/ 1889860 w 1987075"/>
              <a:gd name="connsiteY5221" fmla="*/ 1241659 h 1341521"/>
              <a:gd name="connsiteX5222" fmla="*/ 1891124 w 1987075"/>
              <a:gd name="connsiteY5222" fmla="*/ 1242381 h 1341521"/>
              <a:gd name="connsiteX5223" fmla="*/ 1893350 w 1987075"/>
              <a:gd name="connsiteY5223" fmla="*/ 1242140 h 1341521"/>
              <a:gd name="connsiteX5224" fmla="*/ 1896959 w 1987075"/>
              <a:gd name="connsiteY5224" fmla="*/ 1243043 h 1341521"/>
              <a:gd name="connsiteX5225" fmla="*/ 1897380 w 1987075"/>
              <a:gd name="connsiteY5225" fmla="*/ 1245449 h 1341521"/>
              <a:gd name="connsiteX5226" fmla="*/ 1895876 w 1987075"/>
              <a:gd name="connsiteY5226" fmla="*/ 1251946 h 1341521"/>
              <a:gd name="connsiteX5227" fmla="*/ 1893470 w 1987075"/>
              <a:gd name="connsiteY5227" fmla="*/ 1251284 h 1341521"/>
              <a:gd name="connsiteX5228" fmla="*/ 1896839 w 1987075"/>
              <a:gd name="connsiteY5228" fmla="*/ 1255736 h 1341521"/>
              <a:gd name="connsiteX5229" fmla="*/ 1895997 w 1987075"/>
              <a:gd name="connsiteY5229" fmla="*/ 1255917 h 1341521"/>
              <a:gd name="connsiteX5230" fmla="*/ 1895636 w 1987075"/>
              <a:gd name="connsiteY5230" fmla="*/ 1258924 h 1341521"/>
              <a:gd name="connsiteX5231" fmla="*/ 1894132 w 1987075"/>
              <a:gd name="connsiteY5231" fmla="*/ 1260549 h 1341521"/>
              <a:gd name="connsiteX5232" fmla="*/ 1894733 w 1987075"/>
              <a:gd name="connsiteY5232" fmla="*/ 1261451 h 1341521"/>
              <a:gd name="connsiteX5233" fmla="*/ 1893049 w 1987075"/>
              <a:gd name="connsiteY5233" fmla="*/ 1261330 h 1341521"/>
              <a:gd name="connsiteX5234" fmla="*/ 1890642 w 1987075"/>
              <a:gd name="connsiteY5234" fmla="*/ 1259526 h 1341521"/>
              <a:gd name="connsiteX5235" fmla="*/ 1889620 w 1987075"/>
              <a:gd name="connsiteY5235" fmla="*/ 1258142 h 1341521"/>
              <a:gd name="connsiteX5236" fmla="*/ 1887093 w 1987075"/>
              <a:gd name="connsiteY5236" fmla="*/ 1256458 h 1341521"/>
              <a:gd name="connsiteX5237" fmla="*/ 1890402 w 1987075"/>
              <a:gd name="connsiteY5237" fmla="*/ 1260128 h 1341521"/>
              <a:gd name="connsiteX5238" fmla="*/ 1891184 w 1987075"/>
              <a:gd name="connsiteY5238" fmla="*/ 1261932 h 1341521"/>
              <a:gd name="connsiteX5239" fmla="*/ 1892507 w 1987075"/>
              <a:gd name="connsiteY5239" fmla="*/ 1262714 h 1341521"/>
              <a:gd name="connsiteX5240" fmla="*/ 1893350 w 1987075"/>
              <a:gd name="connsiteY5240" fmla="*/ 1267166 h 1341521"/>
              <a:gd name="connsiteX5241" fmla="*/ 1892327 w 1987075"/>
              <a:gd name="connsiteY5241" fmla="*/ 1267587 h 1341521"/>
              <a:gd name="connsiteX5242" fmla="*/ 1892327 w 1987075"/>
              <a:gd name="connsiteY5242" fmla="*/ 1270414 h 1341521"/>
              <a:gd name="connsiteX5243" fmla="*/ 1889920 w 1987075"/>
              <a:gd name="connsiteY5243" fmla="*/ 1269572 h 1341521"/>
              <a:gd name="connsiteX5244" fmla="*/ 1888356 w 1987075"/>
              <a:gd name="connsiteY5244" fmla="*/ 1268128 h 1341521"/>
              <a:gd name="connsiteX5245" fmla="*/ 1884747 w 1987075"/>
              <a:gd name="connsiteY5245" fmla="*/ 1267346 h 1341521"/>
              <a:gd name="connsiteX5246" fmla="*/ 1881137 w 1987075"/>
              <a:gd name="connsiteY5246" fmla="*/ 1264820 h 1341521"/>
              <a:gd name="connsiteX5247" fmla="*/ 1877648 w 1987075"/>
              <a:gd name="connsiteY5247" fmla="*/ 1256398 h 1341521"/>
              <a:gd name="connsiteX5248" fmla="*/ 1874219 w 1987075"/>
              <a:gd name="connsiteY5248" fmla="*/ 1251886 h 1341521"/>
              <a:gd name="connsiteX5249" fmla="*/ 1875182 w 1987075"/>
              <a:gd name="connsiteY5249" fmla="*/ 1251525 h 1341521"/>
              <a:gd name="connsiteX5250" fmla="*/ 1878069 w 1987075"/>
              <a:gd name="connsiteY5250" fmla="*/ 1253390 h 1341521"/>
              <a:gd name="connsiteX5251" fmla="*/ 1878851 w 1987075"/>
              <a:gd name="connsiteY5251" fmla="*/ 1251525 h 1341521"/>
              <a:gd name="connsiteX5252" fmla="*/ 1878250 w 1987075"/>
              <a:gd name="connsiteY5252" fmla="*/ 1247915 h 1341521"/>
              <a:gd name="connsiteX5253" fmla="*/ 1880656 w 1987075"/>
              <a:gd name="connsiteY5253" fmla="*/ 1246712 h 1341521"/>
              <a:gd name="connsiteX5254" fmla="*/ 1883243 w 1987075"/>
              <a:gd name="connsiteY5254" fmla="*/ 1246532 h 1341521"/>
              <a:gd name="connsiteX5255" fmla="*/ 1885409 w 1987075"/>
              <a:gd name="connsiteY5255" fmla="*/ 1247133 h 1341521"/>
              <a:gd name="connsiteX5256" fmla="*/ 1882281 w 1987075"/>
              <a:gd name="connsiteY5256" fmla="*/ 1244727 h 1341521"/>
              <a:gd name="connsiteX5257" fmla="*/ 1881679 w 1987075"/>
              <a:gd name="connsiteY5257" fmla="*/ 1243524 h 1341521"/>
              <a:gd name="connsiteX5258" fmla="*/ 1883664 w 1987075"/>
              <a:gd name="connsiteY5258" fmla="*/ 1239914 h 1341521"/>
              <a:gd name="connsiteX5259" fmla="*/ 1881859 w 1987075"/>
              <a:gd name="connsiteY5259" fmla="*/ 1237508 h 1341521"/>
              <a:gd name="connsiteX5260" fmla="*/ 1882641 w 1987075"/>
              <a:gd name="connsiteY5260" fmla="*/ 1234500 h 1341521"/>
              <a:gd name="connsiteX5261" fmla="*/ 1883905 w 1987075"/>
              <a:gd name="connsiteY5261" fmla="*/ 1234320 h 1341521"/>
              <a:gd name="connsiteX5262" fmla="*/ 1886311 w 1987075"/>
              <a:gd name="connsiteY5262" fmla="*/ 1232876 h 1341521"/>
              <a:gd name="connsiteX5263" fmla="*/ 1885649 w 1987075"/>
              <a:gd name="connsiteY5263" fmla="*/ 1232335 h 1341521"/>
              <a:gd name="connsiteX5264" fmla="*/ 1886010 w 1987075"/>
              <a:gd name="connsiteY5264" fmla="*/ 1230831 h 1341521"/>
              <a:gd name="connsiteX5265" fmla="*/ 1884025 w 1987075"/>
              <a:gd name="connsiteY5265" fmla="*/ 1225958 h 1341521"/>
              <a:gd name="connsiteX5266" fmla="*/ 1883784 w 1987075"/>
              <a:gd name="connsiteY5266" fmla="*/ 1221025 h 1341521"/>
              <a:gd name="connsiteX5267" fmla="*/ 1882882 w 1987075"/>
              <a:gd name="connsiteY5267" fmla="*/ 1217115 h 1341521"/>
              <a:gd name="connsiteX5268" fmla="*/ 1886491 w 1987075"/>
              <a:gd name="connsiteY5268" fmla="*/ 1215791 h 1341521"/>
              <a:gd name="connsiteX5269" fmla="*/ 1887093 w 1987075"/>
              <a:gd name="connsiteY5269" fmla="*/ 1214107 h 1341521"/>
              <a:gd name="connsiteX5270" fmla="*/ 1889379 w 1987075"/>
              <a:gd name="connsiteY5270" fmla="*/ 1214588 h 1341521"/>
              <a:gd name="connsiteX5271" fmla="*/ 1891545 w 1987075"/>
              <a:gd name="connsiteY5271" fmla="*/ 1213204 h 1341521"/>
              <a:gd name="connsiteX5272" fmla="*/ 1894553 w 1987075"/>
              <a:gd name="connsiteY5272" fmla="*/ 1214107 h 1341521"/>
              <a:gd name="connsiteX5273" fmla="*/ 1895756 w 1987075"/>
              <a:gd name="connsiteY5273" fmla="*/ 1213385 h 1341521"/>
              <a:gd name="connsiteX5274" fmla="*/ 1897440 w 1987075"/>
              <a:gd name="connsiteY5274" fmla="*/ 1213866 h 1341521"/>
              <a:gd name="connsiteX5275" fmla="*/ 1897260 w 1987075"/>
              <a:gd name="connsiteY5275" fmla="*/ 1212603 h 1341521"/>
              <a:gd name="connsiteX5276" fmla="*/ 1894853 w 1987075"/>
              <a:gd name="connsiteY5276" fmla="*/ 1211760 h 1341521"/>
              <a:gd name="connsiteX5277" fmla="*/ 1891966 w 1987075"/>
              <a:gd name="connsiteY5277" fmla="*/ 1211520 h 1341521"/>
              <a:gd name="connsiteX5278" fmla="*/ 1889860 w 1987075"/>
              <a:gd name="connsiteY5278" fmla="*/ 1212482 h 1341521"/>
              <a:gd name="connsiteX5279" fmla="*/ 1886732 w 1987075"/>
              <a:gd name="connsiteY5279" fmla="*/ 1211881 h 1341521"/>
              <a:gd name="connsiteX5280" fmla="*/ 1885770 w 1987075"/>
              <a:gd name="connsiteY5280" fmla="*/ 1212482 h 1341521"/>
              <a:gd name="connsiteX5281" fmla="*/ 1884025 w 1987075"/>
              <a:gd name="connsiteY5281" fmla="*/ 1211881 h 1341521"/>
              <a:gd name="connsiteX5282" fmla="*/ 1885048 w 1987075"/>
              <a:gd name="connsiteY5282" fmla="*/ 1213505 h 1341521"/>
              <a:gd name="connsiteX5283" fmla="*/ 1884085 w 1987075"/>
              <a:gd name="connsiteY5283" fmla="*/ 1215310 h 1341521"/>
              <a:gd name="connsiteX5284" fmla="*/ 1881679 w 1987075"/>
              <a:gd name="connsiteY5284" fmla="*/ 1215550 h 1341521"/>
              <a:gd name="connsiteX5285" fmla="*/ 1880837 w 1987075"/>
              <a:gd name="connsiteY5285" fmla="*/ 1216754 h 1341521"/>
              <a:gd name="connsiteX5286" fmla="*/ 1881077 w 1987075"/>
              <a:gd name="connsiteY5286" fmla="*/ 1220664 h 1341521"/>
              <a:gd name="connsiteX5287" fmla="*/ 1879573 w 1987075"/>
              <a:gd name="connsiteY5287" fmla="*/ 1219762 h 1341521"/>
              <a:gd name="connsiteX5288" fmla="*/ 1879212 w 1987075"/>
              <a:gd name="connsiteY5288" fmla="*/ 1222348 h 1341521"/>
              <a:gd name="connsiteX5289" fmla="*/ 1876265 w 1987075"/>
              <a:gd name="connsiteY5289" fmla="*/ 1218739 h 1341521"/>
              <a:gd name="connsiteX5290" fmla="*/ 1875242 w 1987075"/>
              <a:gd name="connsiteY5290" fmla="*/ 1219822 h 1341521"/>
              <a:gd name="connsiteX5291" fmla="*/ 1873798 w 1987075"/>
              <a:gd name="connsiteY5291" fmla="*/ 1218679 h 1341521"/>
              <a:gd name="connsiteX5292" fmla="*/ 1873678 w 1987075"/>
              <a:gd name="connsiteY5292" fmla="*/ 1219762 h 1341521"/>
              <a:gd name="connsiteX5293" fmla="*/ 1875483 w 1987075"/>
              <a:gd name="connsiteY5293" fmla="*/ 1221566 h 1341521"/>
              <a:gd name="connsiteX5294" fmla="*/ 1877107 w 1987075"/>
              <a:gd name="connsiteY5294" fmla="*/ 1222348 h 1341521"/>
              <a:gd name="connsiteX5295" fmla="*/ 1878190 w 1987075"/>
              <a:gd name="connsiteY5295" fmla="*/ 1223552 h 1341521"/>
              <a:gd name="connsiteX5296" fmla="*/ 1877408 w 1987075"/>
              <a:gd name="connsiteY5296" fmla="*/ 1224815 h 1341521"/>
              <a:gd name="connsiteX5297" fmla="*/ 1876084 w 1987075"/>
              <a:gd name="connsiteY5297" fmla="*/ 1224273 h 1341521"/>
              <a:gd name="connsiteX5298" fmla="*/ 1876445 w 1987075"/>
              <a:gd name="connsiteY5298" fmla="*/ 1226259 h 1341521"/>
              <a:gd name="connsiteX5299" fmla="*/ 1874400 w 1987075"/>
              <a:gd name="connsiteY5299" fmla="*/ 1226439 h 1341521"/>
              <a:gd name="connsiteX5300" fmla="*/ 1874159 w 1987075"/>
              <a:gd name="connsiteY5300" fmla="*/ 1225537 h 1341521"/>
              <a:gd name="connsiteX5301" fmla="*/ 1872775 w 1987075"/>
              <a:gd name="connsiteY5301" fmla="*/ 1226319 h 1341521"/>
              <a:gd name="connsiteX5302" fmla="*/ 1873076 w 1987075"/>
              <a:gd name="connsiteY5302" fmla="*/ 1227161 h 1341521"/>
              <a:gd name="connsiteX5303" fmla="*/ 1875122 w 1987075"/>
              <a:gd name="connsiteY5303" fmla="*/ 1227763 h 1341521"/>
              <a:gd name="connsiteX5304" fmla="*/ 1875242 w 1987075"/>
              <a:gd name="connsiteY5304" fmla="*/ 1229327 h 1341521"/>
              <a:gd name="connsiteX5305" fmla="*/ 1876987 w 1987075"/>
              <a:gd name="connsiteY5305" fmla="*/ 1231492 h 1341521"/>
              <a:gd name="connsiteX5306" fmla="*/ 1876626 w 1987075"/>
              <a:gd name="connsiteY5306" fmla="*/ 1232696 h 1341521"/>
              <a:gd name="connsiteX5307" fmla="*/ 1878370 w 1987075"/>
              <a:gd name="connsiteY5307" fmla="*/ 1234380 h 1341521"/>
              <a:gd name="connsiteX5308" fmla="*/ 1879152 w 1987075"/>
              <a:gd name="connsiteY5308" fmla="*/ 1236305 h 1341521"/>
              <a:gd name="connsiteX5309" fmla="*/ 1877528 w 1987075"/>
              <a:gd name="connsiteY5309" fmla="*/ 1238771 h 1341521"/>
              <a:gd name="connsiteX5310" fmla="*/ 1875242 w 1987075"/>
              <a:gd name="connsiteY5310" fmla="*/ 1235643 h 1341521"/>
              <a:gd name="connsiteX5311" fmla="*/ 1875061 w 1987075"/>
              <a:gd name="connsiteY5311" fmla="*/ 1237568 h 1341521"/>
              <a:gd name="connsiteX5312" fmla="*/ 1873798 w 1987075"/>
              <a:gd name="connsiteY5312" fmla="*/ 1239012 h 1341521"/>
              <a:gd name="connsiteX5313" fmla="*/ 1872354 w 1987075"/>
              <a:gd name="connsiteY5313" fmla="*/ 1237990 h 1341521"/>
              <a:gd name="connsiteX5314" fmla="*/ 1871151 w 1987075"/>
              <a:gd name="connsiteY5314" fmla="*/ 1239614 h 1341521"/>
              <a:gd name="connsiteX5315" fmla="*/ 1871933 w 1987075"/>
              <a:gd name="connsiteY5315" fmla="*/ 1240215 h 1341521"/>
              <a:gd name="connsiteX5316" fmla="*/ 1871091 w 1987075"/>
              <a:gd name="connsiteY5316" fmla="*/ 1242140 h 1341521"/>
              <a:gd name="connsiteX5317" fmla="*/ 1870008 w 1987075"/>
              <a:gd name="connsiteY5317" fmla="*/ 1242140 h 1341521"/>
              <a:gd name="connsiteX5318" fmla="*/ 1871873 w 1987075"/>
              <a:gd name="connsiteY5318" fmla="*/ 1244125 h 1341521"/>
              <a:gd name="connsiteX5319" fmla="*/ 1871392 w 1987075"/>
              <a:gd name="connsiteY5319" fmla="*/ 1245148 h 1341521"/>
              <a:gd name="connsiteX5320" fmla="*/ 1869286 w 1987075"/>
              <a:gd name="connsiteY5320" fmla="*/ 1245449 h 1341521"/>
              <a:gd name="connsiteX5321" fmla="*/ 1867482 w 1987075"/>
              <a:gd name="connsiteY5321" fmla="*/ 1243163 h 1341521"/>
              <a:gd name="connsiteX5322" fmla="*/ 1867301 w 1987075"/>
              <a:gd name="connsiteY5322" fmla="*/ 1241358 h 1341521"/>
              <a:gd name="connsiteX5323" fmla="*/ 1868504 w 1987075"/>
              <a:gd name="connsiteY5323" fmla="*/ 1239313 h 1341521"/>
              <a:gd name="connsiteX5324" fmla="*/ 1866278 w 1987075"/>
              <a:gd name="connsiteY5324" fmla="*/ 1237749 h 1341521"/>
              <a:gd name="connsiteX5325" fmla="*/ 1865075 w 1987075"/>
              <a:gd name="connsiteY5325" fmla="*/ 1238290 h 1341521"/>
              <a:gd name="connsiteX5326" fmla="*/ 1864113 w 1987075"/>
              <a:gd name="connsiteY5326" fmla="*/ 1237328 h 1341521"/>
              <a:gd name="connsiteX5327" fmla="*/ 1864654 w 1987075"/>
              <a:gd name="connsiteY5327" fmla="*/ 1236425 h 1341521"/>
              <a:gd name="connsiteX5328" fmla="*/ 1863331 w 1987075"/>
              <a:gd name="connsiteY5328" fmla="*/ 1236004 h 1341521"/>
              <a:gd name="connsiteX5329" fmla="*/ 1864414 w 1987075"/>
              <a:gd name="connsiteY5329" fmla="*/ 1235042 h 1341521"/>
              <a:gd name="connsiteX5330" fmla="*/ 1863331 w 1987075"/>
              <a:gd name="connsiteY5330" fmla="*/ 1234320 h 1341521"/>
              <a:gd name="connsiteX5331" fmla="*/ 1865737 w 1987075"/>
              <a:gd name="connsiteY5331" fmla="*/ 1233718 h 1341521"/>
              <a:gd name="connsiteX5332" fmla="*/ 1865737 w 1987075"/>
              <a:gd name="connsiteY5332" fmla="*/ 1232635 h 1341521"/>
              <a:gd name="connsiteX5333" fmla="*/ 1862368 w 1987075"/>
              <a:gd name="connsiteY5333" fmla="*/ 1233177 h 1341521"/>
              <a:gd name="connsiteX5334" fmla="*/ 1861767 w 1987075"/>
              <a:gd name="connsiteY5334" fmla="*/ 1232455 h 1341521"/>
              <a:gd name="connsiteX5335" fmla="*/ 1862368 w 1987075"/>
              <a:gd name="connsiteY5335" fmla="*/ 1229567 h 1341521"/>
              <a:gd name="connsiteX5336" fmla="*/ 1861646 w 1987075"/>
              <a:gd name="connsiteY5336" fmla="*/ 1228424 h 1341521"/>
              <a:gd name="connsiteX5337" fmla="*/ 1860924 w 1987075"/>
              <a:gd name="connsiteY5337" fmla="*/ 1229628 h 1341521"/>
              <a:gd name="connsiteX5338" fmla="*/ 1858699 w 1987075"/>
              <a:gd name="connsiteY5338" fmla="*/ 1229267 h 1341521"/>
              <a:gd name="connsiteX5339" fmla="*/ 1858879 w 1987075"/>
              <a:gd name="connsiteY5339" fmla="*/ 1230710 h 1341521"/>
              <a:gd name="connsiteX5340" fmla="*/ 1856593 w 1987075"/>
              <a:gd name="connsiteY5340" fmla="*/ 1229086 h 1341521"/>
              <a:gd name="connsiteX5341" fmla="*/ 1855570 w 1987075"/>
              <a:gd name="connsiteY5341" fmla="*/ 1229688 h 1341521"/>
              <a:gd name="connsiteX5342" fmla="*/ 1855570 w 1987075"/>
              <a:gd name="connsiteY5342" fmla="*/ 1231974 h 1341521"/>
              <a:gd name="connsiteX5343" fmla="*/ 1856713 w 1987075"/>
              <a:gd name="connsiteY5343" fmla="*/ 1232696 h 1341521"/>
              <a:gd name="connsiteX5344" fmla="*/ 1856352 w 1987075"/>
              <a:gd name="connsiteY5344" fmla="*/ 1234500 h 1341521"/>
              <a:gd name="connsiteX5345" fmla="*/ 1855450 w 1987075"/>
              <a:gd name="connsiteY5345" fmla="*/ 1232635 h 1341521"/>
              <a:gd name="connsiteX5346" fmla="*/ 1854487 w 1987075"/>
              <a:gd name="connsiteY5346" fmla="*/ 1232996 h 1341521"/>
              <a:gd name="connsiteX5347" fmla="*/ 1850758 w 1987075"/>
              <a:gd name="connsiteY5347" fmla="*/ 1227462 h 1341521"/>
              <a:gd name="connsiteX5348" fmla="*/ 1849494 w 1987075"/>
              <a:gd name="connsiteY5348" fmla="*/ 1224755 h 1341521"/>
              <a:gd name="connsiteX5349" fmla="*/ 1849314 w 1987075"/>
              <a:gd name="connsiteY5349" fmla="*/ 1222649 h 1341521"/>
              <a:gd name="connsiteX5350" fmla="*/ 1850758 w 1987075"/>
              <a:gd name="connsiteY5350" fmla="*/ 1223251 h 1341521"/>
              <a:gd name="connsiteX5351" fmla="*/ 1849494 w 1987075"/>
              <a:gd name="connsiteY5351" fmla="*/ 1220664 h 1341521"/>
              <a:gd name="connsiteX5352" fmla="*/ 1850096 w 1987075"/>
              <a:gd name="connsiteY5352" fmla="*/ 1219581 h 1341521"/>
              <a:gd name="connsiteX5353" fmla="*/ 1848893 w 1987075"/>
              <a:gd name="connsiteY5353" fmla="*/ 1219100 h 1341521"/>
              <a:gd name="connsiteX5354" fmla="*/ 1849675 w 1987075"/>
              <a:gd name="connsiteY5354" fmla="*/ 1217054 h 1341521"/>
              <a:gd name="connsiteX5355" fmla="*/ 1851720 w 1987075"/>
              <a:gd name="connsiteY5355" fmla="*/ 1217235 h 1341521"/>
              <a:gd name="connsiteX5356" fmla="*/ 1853826 w 1987075"/>
              <a:gd name="connsiteY5356" fmla="*/ 1216453 h 1341521"/>
              <a:gd name="connsiteX5357" fmla="*/ 1854247 w 1987075"/>
              <a:gd name="connsiteY5357" fmla="*/ 1211640 h 1341521"/>
              <a:gd name="connsiteX5358" fmla="*/ 1855149 w 1987075"/>
              <a:gd name="connsiteY5358" fmla="*/ 1210557 h 1341521"/>
              <a:gd name="connsiteX5359" fmla="*/ 1855751 w 1987075"/>
              <a:gd name="connsiteY5359" fmla="*/ 1208151 h 1341521"/>
              <a:gd name="connsiteX5360" fmla="*/ 1857074 w 1987075"/>
              <a:gd name="connsiteY5360" fmla="*/ 1208031 h 1341521"/>
              <a:gd name="connsiteX5361" fmla="*/ 1859781 w 1987075"/>
              <a:gd name="connsiteY5361" fmla="*/ 1206226 h 1341521"/>
              <a:gd name="connsiteX5362" fmla="*/ 1860563 w 1987075"/>
              <a:gd name="connsiteY5362" fmla="*/ 1206587 h 1341521"/>
              <a:gd name="connsiteX5363" fmla="*/ 1862849 w 1987075"/>
              <a:gd name="connsiteY5363" fmla="*/ 1209415 h 1341521"/>
              <a:gd name="connsiteX5364" fmla="*/ 1862669 w 1987075"/>
              <a:gd name="connsiteY5364" fmla="*/ 1212001 h 1341521"/>
              <a:gd name="connsiteX5365" fmla="*/ 1863451 w 1987075"/>
              <a:gd name="connsiteY5365" fmla="*/ 1213565 h 1341521"/>
              <a:gd name="connsiteX5366" fmla="*/ 1862910 w 1987075"/>
              <a:gd name="connsiteY5366" fmla="*/ 1215129 h 1341521"/>
              <a:gd name="connsiteX5367" fmla="*/ 1865196 w 1987075"/>
              <a:gd name="connsiteY5367" fmla="*/ 1216333 h 1341521"/>
              <a:gd name="connsiteX5368" fmla="*/ 1867121 w 1987075"/>
              <a:gd name="connsiteY5368" fmla="*/ 1218137 h 1341521"/>
              <a:gd name="connsiteX5369" fmla="*/ 1870670 w 1987075"/>
              <a:gd name="connsiteY5369" fmla="*/ 1217536 h 1341521"/>
              <a:gd name="connsiteX5370" fmla="*/ 1865978 w 1987075"/>
              <a:gd name="connsiteY5370" fmla="*/ 1214768 h 1341521"/>
              <a:gd name="connsiteX5371" fmla="*/ 1864775 w 1987075"/>
              <a:gd name="connsiteY5371" fmla="*/ 1212061 h 1341521"/>
              <a:gd name="connsiteX5372" fmla="*/ 1863812 w 1987075"/>
              <a:gd name="connsiteY5372" fmla="*/ 1211339 h 1341521"/>
              <a:gd name="connsiteX5373" fmla="*/ 1864173 w 1987075"/>
              <a:gd name="connsiteY5373" fmla="*/ 1209415 h 1341521"/>
              <a:gd name="connsiteX5374" fmla="*/ 1864113 w 1987075"/>
              <a:gd name="connsiteY5374" fmla="*/ 1206467 h 1341521"/>
              <a:gd name="connsiteX5375" fmla="*/ 1862669 w 1987075"/>
              <a:gd name="connsiteY5375" fmla="*/ 1204121 h 1341521"/>
              <a:gd name="connsiteX5376" fmla="*/ 1863692 w 1987075"/>
              <a:gd name="connsiteY5376" fmla="*/ 1202075 h 1341521"/>
              <a:gd name="connsiteX5377" fmla="*/ 1863210 w 1987075"/>
              <a:gd name="connsiteY5377" fmla="*/ 1200872 h 1341521"/>
              <a:gd name="connsiteX5378" fmla="*/ 1860924 w 1987075"/>
              <a:gd name="connsiteY5378" fmla="*/ 1198586 h 1341521"/>
              <a:gd name="connsiteX5379" fmla="*/ 1859902 w 1987075"/>
              <a:gd name="connsiteY5379" fmla="*/ 1195698 h 1341521"/>
              <a:gd name="connsiteX5380" fmla="*/ 1861345 w 1987075"/>
              <a:gd name="connsiteY5380" fmla="*/ 1195337 h 1341521"/>
              <a:gd name="connsiteX5381" fmla="*/ 1862849 w 1987075"/>
              <a:gd name="connsiteY5381" fmla="*/ 1196360 h 1341521"/>
              <a:gd name="connsiteX5382" fmla="*/ 1865376 w 1987075"/>
              <a:gd name="connsiteY5382" fmla="*/ 1196601 h 1341521"/>
              <a:gd name="connsiteX5383" fmla="*/ 1866699 w 1987075"/>
              <a:gd name="connsiteY5383" fmla="*/ 1197323 h 1341521"/>
              <a:gd name="connsiteX5384" fmla="*/ 1868023 w 1987075"/>
              <a:gd name="connsiteY5384" fmla="*/ 1199910 h 1341521"/>
              <a:gd name="connsiteX5385" fmla="*/ 1868023 w 1987075"/>
              <a:gd name="connsiteY5385" fmla="*/ 1201353 h 1341521"/>
              <a:gd name="connsiteX5386" fmla="*/ 1869527 w 1987075"/>
              <a:gd name="connsiteY5386" fmla="*/ 1202978 h 1341521"/>
              <a:gd name="connsiteX5387" fmla="*/ 1871332 w 1987075"/>
              <a:gd name="connsiteY5387" fmla="*/ 1203098 h 1341521"/>
              <a:gd name="connsiteX5388" fmla="*/ 1870610 w 1987075"/>
              <a:gd name="connsiteY5388" fmla="*/ 1200752 h 1341521"/>
              <a:gd name="connsiteX5389" fmla="*/ 1869707 w 1987075"/>
              <a:gd name="connsiteY5389" fmla="*/ 1199849 h 1341521"/>
              <a:gd name="connsiteX5390" fmla="*/ 1868444 w 1987075"/>
              <a:gd name="connsiteY5390" fmla="*/ 1196480 h 1341521"/>
              <a:gd name="connsiteX5391" fmla="*/ 1865737 w 1987075"/>
              <a:gd name="connsiteY5391" fmla="*/ 1194495 h 1341521"/>
              <a:gd name="connsiteX5392" fmla="*/ 1864594 w 1987075"/>
              <a:gd name="connsiteY5392" fmla="*/ 1194856 h 1341521"/>
              <a:gd name="connsiteX5393" fmla="*/ 1863391 w 1987075"/>
              <a:gd name="connsiteY5393" fmla="*/ 1193473 h 1341521"/>
              <a:gd name="connsiteX5394" fmla="*/ 1860985 w 1987075"/>
              <a:gd name="connsiteY5394" fmla="*/ 1191908 h 1341521"/>
              <a:gd name="connsiteX5395" fmla="*/ 1859721 w 1987075"/>
              <a:gd name="connsiteY5395" fmla="*/ 1186735 h 1341521"/>
              <a:gd name="connsiteX5396" fmla="*/ 1860323 w 1987075"/>
              <a:gd name="connsiteY5396" fmla="*/ 1186133 h 1341521"/>
              <a:gd name="connsiteX5397" fmla="*/ 1861225 w 1987075"/>
              <a:gd name="connsiteY5397" fmla="*/ 1182945 h 1341521"/>
              <a:gd name="connsiteX5398" fmla="*/ 1860263 w 1987075"/>
              <a:gd name="connsiteY5398" fmla="*/ 1182945 h 1341521"/>
              <a:gd name="connsiteX5399" fmla="*/ 1857014 w 1987075"/>
              <a:gd name="connsiteY5399" fmla="*/ 1185953 h 1341521"/>
              <a:gd name="connsiteX5400" fmla="*/ 1854487 w 1987075"/>
              <a:gd name="connsiteY5400" fmla="*/ 1186795 h 1341521"/>
              <a:gd name="connsiteX5401" fmla="*/ 1850397 w 1987075"/>
              <a:gd name="connsiteY5401" fmla="*/ 1185411 h 1341521"/>
              <a:gd name="connsiteX5402" fmla="*/ 1850096 w 1987075"/>
              <a:gd name="connsiteY5402" fmla="*/ 1182704 h 1341521"/>
              <a:gd name="connsiteX5403" fmla="*/ 1849073 w 1987075"/>
              <a:gd name="connsiteY5403" fmla="*/ 1183065 h 1341521"/>
              <a:gd name="connsiteX5404" fmla="*/ 1848773 w 1987075"/>
              <a:gd name="connsiteY5404" fmla="*/ 1181260 h 1341521"/>
              <a:gd name="connsiteX5405" fmla="*/ 1850758 w 1987075"/>
              <a:gd name="connsiteY5405" fmla="*/ 1181501 h 1341521"/>
              <a:gd name="connsiteX5406" fmla="*/ 1850938 w 1987075"/>
              <a:gd name="connsiteY5406" fmla="*/ 1179697 h 1341521"/>
              <a:gd name="connsiteX5407" fmla="*/ 1849615 w 1987075"/>
              <a:gd name="connsiteY5407" fmla="*/ 1178493 h 1341521"/>
              <a:gd name="connsiteX5408" fmla="*/ 1848893 w 1987075"/>
              <a:gd name="connsiteY5408" fmla="*/ 1176689 h 1341521"/>
              <a:gd name="connsiteX5409" fmla="*/ 1850517 w 1987075"/>
              <a:gd name="connsiteY5409" fmla="*/ 1175606 h 1341521"/>
              <a:gd name="connsiteX5410" fmla="*/ 1844922 w 1987075"/>
              <a:gd name="connsiteY5410" fmla="*/ 1173801 h 1341521"/>
              <a:gd name="connsiteX5411" fmla="*/ 1842215 w 1987075"/>
              <a:gd name="connsiteY5411" fmla="*/ 1171996 h 1341521"/>
              <a:gd name="connsiteX5412" fmla="*/ 1837703 w 1987075"/>
              <a:gd name="connsiteY5412" fmla="*/ 1169831 h 1341521"/>
              <a:gd name="connsiteX5413" fmla="*/ 1836801 w 1987075"/>
              <a:gd name="connsiteY5413" fmla="*/ 1167244 h 1341521"/>
              <a:gd name="connsiteX5414" fmla="*/ 1835959 w 1987075"/>
              <a:gd name="connsiteY5414" fmla="*/ 1166341 h 1341521"/>
              <a:gd name="connsiteX5415" fmla="*/ 1832470 w 1987075"/>
              <a:gd name="connsiteY5415" fmla="*/ 1164356 h 1341521"/>
              <a:gd name="connsiteX5416" fmla="*/ 1831267 w 1987075"/>
              <a:gd name="connsiteY5416" fmla="*/ 1161769 h 1341521"/>
              <a:gd name="connsiteX5417" fmla="*/ 1828860 w 1987075"/>
              <a:gd name="connsiteY5417" fmla="*/ 1159965 h 1341521"/>
              <a:gd name="connsiteX5418" fmla="*/ 1828620 w 1987075"/>
              <a:gd name="connsiteY5418" fmla="*/ 1159122 h 1341521"/>
              <a:gd name="connsiteX5419" fmla="*/ 1831206 w 1987075"/>
              <a:gd name="connsiteY5419" fmla="*/ 1158641 h 1341521"/>
              <a:gd name="connsiteX5420" fmla="*/ 1832891 w 1987075"/>
              <a:gd name="connsiteY5420" fmla="*/ 1157618 h 1341521"/>
              <a:gd name="connsiteX5421" fmla="*/ 1832891 w 1987075"/>
              <a:gd name="connsiteY5421" fmla="*/ 1156054 h 1341521"/>
              <a:gd name="connsiteX5422" fmla="*/ 1834335 w 1987075"/>
              <a:gd name="connsiteY5422" fmla="*/ 1157438 h 1341521"/>
              <a:gd name="connsiteX5423" fmla="*/ 1835237 w 1987075"/>
              <a:gd name="connsiteY5423" fmla="*/ 1159965 h 1341521"/>
              <a:gd name="connsiteX5424" fmla="*/ 1836079 w 1987075"/>
              <a:gd name="connsiteY5424" fmla="*/ 1159423 h 1341521"/>
              <a:gd name="connsiteX5425" fmla="*/ 1835598 w 1987075"/>
              <a:gd name="connsiteY5425" fmla="*/ 1156896 h 1341521"/>
              <a:gd name="connsiteX5426" fmla="*/ 1832891 w 1987075"/>
              <a:gd name="connsiteY5426" fmla="*/ 1152986 h 1341521"/>
              <a:gd name="connsiteX5427" fmla="*/ 1833673 w 1987075"/>
              <a:gd name="connsiteY5427" fmla="*/ 1151723 h 1341521"/>
              <a:gd name="connsiteX5428" fmla="*/ 1832770 w 1987075"/>
              <a:gd name="connsiteY5428" fmla="*/ 1149257 h 1341521"/>
              <a:gd name="connsiteX5429" fmla="*/ 1832470 w 1987075"/>
              <a:gd name="connsiteY5429" fmla="*/ 1150881 h 1341521"/>
              <a:gd name="connsiteX5430" fmla="*/ 1831267 w 1987075"/>
              <a:gd name="connsiteY5430" fmla="*/ 1151903 h 1341521"/>
              <a:gd name="connsiteX5431" fmla="*/ 1831748 w 1987075"/>
              <a:gd name="connsiteY5431" fmla="*/ 1155513 h 1341521"/>
              <a:gd name="connsiteX5432" fmla="*/ 1830244 w 1987075"/>
              <a:gd name="connsiteY5432" fmla="*/ 1156295 h 1341521"/>
              <a:gd name="connsiteX5433" fmla="*/ 1828800 w 1987075"/>
              <a:gd name="connsiteY5433" fmla="*/ 1154791 h 1341521"/>
              <a:gd name="connsiteX5434" fmla="*/ 1826394 w 1987075"/>
              <a:gd name="connsiteY5434" fmla="*/ 1154610 h 1341521"/>
              <a:gd name="connsiteX5435" fmla="*/ 1826394 w 1987075"/>
              <a:gd name="connsiteY5435" fmla="*/ 1157739 h 1341521"/>
              <a:gd name="connsiteX5436" fmla="*/ 1825612 w 1987075"/>
              <a:gd name="connsiteY5436" fmla="*/ 1155032 h 1341521"/>
              <a:gd name="connsiteX5437" fmla="*/ 1823205 w 1987075"/>
              <a:gd name="connsiteY5437" fmla="*/ 1154069 h 1341521"/>
              <a:gd name="connsiteX5438" fmla="*/ 1822002 w 1987075"/>
              <a:gd name="connsiteY5438" fmla="*/ 1152746 h 1341521"/>
              <a:gd name="connsiteX5439" fmla="*/ 1817190 w 1987075"/>
              <a:gd name="connsiteY5439" fmla="*/ 1152986 h 1341521"/>
              <a:gd name="connsiteX5440" fmla="*/ 1815866 w 1987075"/>
              <a:gd name="connsiteY5440" fmla="*/ 1150941 h 1341521"/>
              <a:gd name="connsiteX5441" fmla="*/ 1815986 w 1987075"/>
              <a:gd name="connsiteY5441" fmla="*/ 1149317 h 1341521"/>
              <a:gd name="connsiteX5442" fmla="*/ 1813219 w 1987075"/>
              <a:gd name="connsiteY5442" fmla="*/ 1149918 h 1341521"/>
              <a:gd name="connsiteX5443" fmla="*/ 1812076 w 1987075"/>
              <a:gd name="connsiteY5443" fmla="*/ 1152265 h 1341521"/>
              <a:gd name="connsiteX5444" fmla="*/ 1809008 w 1987075"/>
              <a:gd name="connsiteY5444" fmla="*/ 1151663 h 1341521"/>
              <a:gd name="connsiteX5445" fmla="*/ 1808707 w 1987075"/>
              <a:gd name="connsiteY5445" fmla="*/ 1151061 h 1341521"/>
              <a:gd name="connsiteX5446" fmla="*/ 1804135 w 1987075"/>
              <a:gd name="connsiteY5446" fmla="*/ 1149918 h 1341521"/>
              <a:gd name="connsiteX5447" fmla="*/ 1803895 w 1987075"/>
              <a:gd name="connsiteY5447" fmla="*/ 1149317 h 1341521"/>
              <a:gd name="connsiteX5448" fmla="*/ 1800466 w 1987075"/>
              <a:gd name="connsiteY5448" fmla="*/ 1147813 h 1341521"/>
              <a:gd name="connsiteX5449" fmla="*/ 1799022 w 1987075"/>
              <a:gd name="connsiteY5449" fmla="*/ 1147813 h 1341521"/>
              <a:gd name="connsiteX5450" fmla="*/ 1800947 w 1987075"/>
              <a:gd name="connsiteY5450" fmla="*/ 1146670 h 1341521"/>
              <a:gd name="connsiteX5451" fmla="*/ 1801789 w 1987075"/>
              <a:gd name="connsiteY5451" fmla="*/ 1144143 h 1341521"/>
              <a:gd name="connsiteX5452" fmla="*/ 1799864 w 1987075"/>
              <a:gd name="connsiteY5452" fmla="*/ 1141556 h 1341521"/>
              <a:gd name="connsiteX5453" fmla="*/ 1800827 w 1987075"/>
              <a:gd name="connsiteY5453" fmla="*/ 1141316 h 1341521"/>
              <a:gd name="connsiteX5454" fmla="*/ 1799984 w 1987075"/>
              <a:gd name="connsiteY5454" fmla="*/ 1140113 h 1341521"/>
              <a:gd name="connsiteX5455" fmla="*/ 1801669 w 1987075"/>
              <a:gd name="connsiteY5455" fmla="*/ 1139631 h 1341521"/>
              <a:gd name="connsiteX5456" fmla="*/ 1800827 w 1987075"/>
              <a:gd name="connsiteY5456" fmla="*/ 1138067 h 1341521"/>
              <a:gd name="connsiteX5457" fmla="*/ 1801789 w 1987075"/>
              <a:gd name="connsiteY5457" fmla="*/ 1137526 h 1341521"/>
              <a:gd name="connsiteX5458" fmla="*/ 1804195 w 1987075"/>
              <a:gd name="connsiteY5458" fmla="*/ 1139030 h 1341521"/>
              <a:gd name="connsiteX5459" fmla="*/ 1806963 w 1987075"/>
              <a:gd name="connsiteY5459" fmla="*/ 1138609 h 1341521"/>
              <a:gd name="connsiteX5460" fmla="*/ 1808346 w 1987075"/>
              <a:gd name="connsiteY5460" fmla="*/ 1137285 h 1341521"/>
              <a:gd name="connsiteX5461" fmla="*/ 1810993 w 1987075"/>
              <a:gd name="connsiteY5461" fmla="*/ 1137706 h 1341521"/>
              <a:gd name="connsiteX5462" fmla="*/ 1812618 w 1987075"/>
              <a:gd name="connsiteY5462" fmla="*/ 1136142 h 1341521"/>
              <a:gd name="connsiteX5463" fmla="*/ 1814302 w 1987075"/>
              <a:gd name="connsiteY5463" fmla="*/ 1135541 h 1341521"/>
              <a:gd name="connsiteX5464" fmla="*/ 1813700 w 1987075"/>
              <a:gd name="connsiteY5464" fmla="*/ 1133976 h 1341521"/>
              <a:gd name="connsiteX5465" fmla="*/ 1812076 w 1987075"/>
              <a:gd name="connsiteY5465" fmla="*/ 1134939 h 1341521"/>
              <a:gd name="connsiteX5466" fmla="*/ 1809911 w 1987075"/>
              <a:gd name="connsiteY5466" fmla="*/ 1134217 h 1341521"/>
              <a:gd name="connsiteX5467" fmla="*/ 1806662 w 1987075"/>
              <a:gd name="connsiteY5467" fmla="*/ 1134819 h 1341521"/>
              <a:gd name="connsiteX5468" fmla="*/ 1802270 w 1987075"/>
              <a:gd name="connsiteY5468" fmla="*/ 1133615 h 1341521"/>
              <a:gd name="connsiteX5469" fmla="*/ 1801067 w 1987075"/>
              <a:gd name="connsiteY5469" fmla="*/ 1131690 h 1341521"/>
              <a:gd name="connsiteX5470" fmla="*/ 1801729 w 1987075"/>
              <a:gd name="connsiteY5470" fmla="*/ 1130307 h 1341521"/>
              <a:gd name="connsiteX5471" fmla="*/ 1803113 w 1987075"/>
              <a:gd name="connsiteY5471" fmla="*/ 1129525 h 1341521"/>
              <a:gd name="connsiteX5472" fmla="*/ 1801007 w 1987075"/>
              <a:gd name="connsiteY5472" fmla="*/ 1128562 h 1341521"/>
              <a:gd name="connsiteX5473" fmla="*/ 1797819 w 1987075"/>
              <a:gd name="connsiteY5473" fmla="*/ 1124351 h 1341521"/>
              <a:gd name="connsiteX5474" fmla="*/ 1797277 w 1987075"/>
              <a:gd name="connsiteY5474" fmla="*/ 1118997 h 1341521"/>
              <a:gd name="connsiteX5475" fmla="*/ 1798480 w 1987075"/>
              <a:gd name="connsiteY5475" fmla="*/ 1118275 h 1341521"/>
              <a:gd name="connsiteX5476" fmla="*/ 1798480 w 1987075"/>
              <a:gd name="connsiteY5476" fmla="*/ 1115568 h 1341521"/>
              <a:gd name="connsiteX5477" fmla="*/ 1795052 w 1987075"/>
              <a:gd name="connsiteY5477" fmla="*/ 1117794 h 1341521"/>
              <a:gd name="connsiteX5478" fmla="*/ 1792405 w 1987075"/>
              <a:gd name="connsiteY5478" fmla="*/ 1116892 h 1341521"/>
              <a:gd name="connsiteX5479" fmla="*/ 1792164 w 1987075"/>
              <a:gd name="connsiteY5479" fmla="*/ 1115989 h 1341521"/>
              <a:gd name="connsiteX5480" fmla="*/ 1789457 w 1987075"/>
              <a:gd name="connsiteY5480" fmla="*/ 1113282 h 1341521"/>
              <a:gd name="connsiteX5481" fmla="*/ 1789156 w 1987075"/>
              <a:gd name="connsiteY5481" fmla="*/ 1110996 h 1341521"/>
              <a:gd name="connsiteX5482" fmla="*/ 1789758 w 1987075"/>
              <a:gd name="connsiteY5482" fmla="*/ 1110154 h 1341521"/>
              <a:gd name="connsiteX5483" fmla="*/ 1789637 w 1987075"/>
              <a:gd name="connsiteY5483" fmla="*/ 1106063 h 1341521"/>
              <a:gd name="connsiteX5484" fmla="*/ 1792344 w 1987075"/>
              <a:gd name="connsiteY5484" fmla="*/ 1106063 h 1341521"/>
              <a:gd name="connsiteX5485" fmla="*/ 1792705 w 1987075"/>
              <a:gd name="connsiteY5485" fmla="*/ 1105161 h 1341521"/>
              <a:gd name="connsiteX5486" fmla="*/ 1795112 w 1987075"/>
              <a:gd name="connsiteY5486" fmla="*/ 1107687 h 1341521"/>
              <a:gd name="connsiteX5487" fmla="*/ 1801729 w 1987075"/>
              <a:gd name="connsiteY5487" fmla="*/ 1109252 h 1341521"/>
              <a:gd name="connsiteX5488" fmla="*/ 1804135 w 1987075"/>
              <a:gd name="connsiteY5488" fmla="*/ 1110575 h 1341521"/>
              <a:gd name="connsiteX5489" fmla="*/ 1809429 w 1987075"/>
              <a:gd name="connsiteY5489" fmla="*/ 1112560 h 1341521"/>
              <a:gd name="connsiteX5490" fmla="*/ 1811655 w 1987075"/>
              <a:gd name="connsiteY5490" fmla="*/ 1113884 h 1341521"/>
              <a:gd name="connsiteX5491" fmla="*/ 1814663 w 1987075"/>
              <a:gd name="connsiteY5491" fmla="*/ 1117433 h 1341521"/>
              <a:gd name="connsiteX5492" fmla="*/ 1817731 w 1987075"/>
              <a:gd name="connsiteY5492" fmla="*/ 1118937 h 1341521"/>
              <a:gd name="connsiteX5493" fmla="*/ 1817370 w 1987075"/>
              <a:gd name="connsiteY5493" fmla="*/ 1117614 h 1341521"/>
              <a:gd name="connsiteX5494" fmla="*/ 1814964 w 1987075"/>
              <a:gd name="connsiteY5494" fmla="*/ 1116110 h 1341521"/>
              <a:gd name="connsiteX5495" fmla="*/ 1812557 w 1987075"/>
              <a:gd name="connsiteY5495" fmla="*/ 1113162 h 1341521"/>
              <a:gd name="connsiteX5496" fmla="*/ 1810753 w 1987075"/>
              <a:gd name="connsiteY5496" fmla="*/ 1111417 h 1341521"/>
              <a:gd name="connsiteX5497" fmla="*/ 1808587 w 1987075"/>
              <a:gd name="connsiteY5497" fmla="*/ 1110214 h 1341521"/>
              <a:gd name="connsiteX5498" fmla="*/ 1806060 w 1987075"/>
              <a:gd name="connsiteY5498" fmla="*/ 1108229 h 1341521"/>
              <a:gd name="connsiteX5499" fmla="*/ 1804015 w 1987075"/>
              <a:gd name="connsiteY5499" fmla="*/ 1108409 h 1341521"/>
              <a:gd name="connsiteX5500" fmla="*/ 1801248 w 1987075"/>
              <a:gd name="connsiteY5500" fmla="*/ 1106484 h 1341521"/>
              <a:gd name="connsiteX5501" fmla="*/ 1799202 w 1987075"/>
              <a:gd name="connsiteY5501" fmla="*/ 1104379 h 1341521"/>
              <a:gd name="connsiteX5502" fmla="*/ 1795593 w 1987075"/>
              <a:gd name="connsiteY5502" fmla="*/ 1103055 h 1341521"/>
              <a:gd name="connsiteX5503" fmla="*/ 1794390 w 1987075"/>
              <a:gd name="connsiteY5503" fmla="*/ 1101852 h 1341521"/>
              <a:gd name="connsiteX5504" fmla="*/ 1791863 w 1987075"/>
              <a:gd name="connsiteY5504" fmla="*/ 1102153 h 1341521"/>
              <a:gd name="connsiteX5505" fmla="*/ 1791081 w 1987075"/>
              <a:gd name="connsiteY5505" fmla="*/ 1101311 h 1341521"/>
              <a:gd name="connsiteX5506" fmla="*/ 1792645 w 1987075"/>
              <a:gd name="connsiteY5506" fmla="*/ 1100829 h 1341521"/>
              <a:gd name="connsiteX5507" fmla="*/ 1792645 w 1987075"/>
              <a:gd name="connsiteY5507" fmla="*/ 1098724 h 1341521"/>
              <a:gd name="connsiteX5508" fmla="*/ 1791141 w 1987075"/>
              <a:gd name="connsiteY5508" fmla="*/ 1096498 h 1341521"/>
              <a:gd name="connsiteX5509" fmla="*/ 1791322 w 1987075"/>
              <a:gd name="connsiteY5509" fmla="*/ 1094212 h 1341521"/>
              <a:gd name="connsiteX5510" fmla="*/ 1790359 w 1987075"/>
              <a:gd name="connsiteY5510" fmla="*/ 1089760 h 1341521"/>
              <a:gd name="connsiteX5511" fmla="*/ 1789758 w 1987075"/>
              <a:gd name="connsiteY5511" fmla="*/ 1089039 h 1341521"/>
              <a:gd name="connsiteX5512" fmla="*/ 1789156 w 1987075"/>
              <a:gd name="connsiteY5512" fmla="*/ 1090603 h 1341521"/>
              <a:gd name="connsiteX5513" fmla="*/ 1789938 w 1987075"/>
              <a:gd name="connsiteY5513" fmla="*/ 1094092 h 1341521"/>
              <a:gd name="connsiteX5514" fmla="*/ 1789336 w 1987075"/>
              <a:gd name="connsiteY5514" fmla="*/ 1094513 h 1341521"/>
              <a:gd name="connsiteX5515" fmla="*/ 1787712 w 1987075"/>
              <a:gd name="connsiteY5515" fmla="*/ 1092527 h 1341521"/>
              <a:gd name="connsiteX5516" fmla="*/ 1787833 w 1987075"/>
              <a:gd name="connsiteY5516" fmla="*/ 1094392 h 1341521"/>
              <a:gd name="connsiteX5517" fmla="*/ 1789156 w 1987075"/>
              <a:gd name="connsiteY5517" fmla="*/ 1096317 h 1341521"/>
              <a:gd name="connsiteX5518" fmla="*/ 1789216 w 1987075"/>
              <a:gd name="connsiteY5518" fmla="*/ 1100408 h 1341521"/>
              <a:gd name="connsiteX5519" fmla="*/ 1787652 w 1987075"/>
              <a:gd name="connsiteY5519" fmla="*/ 1100709 h 1341521"/>
              <a:gd name="connsiteX5520" fmla="*/ 1785968 w 1987075"/>
              <a:gd name="connsiteY5520" fmla="*/ 1100288 h 1341521"/>
              <a:gd name="connsiteX5521" fmla="*/ 1784043 w 1987075"/>
              <a:gd name="connsiteY5521" fmla="*/ 1097641 h 1341521"/>
              <a:gd name="connsiteX5522" fmla="*/ 1781937 w 1987075"/>
              <a:gd name="connsiteY5522" fmla="*/ 1093911 h 1341521"/>
              <a:gd name="connsiteX5523" fmla="*/ 1778448 w 1987075"/>
              <a:gd name="connsiteY5523" fmla="*/ 1090061 h 1341521"/>
              <a:gd name="connsiteX5524" fmla="*/ 1778749 w 1987075"/>
              <a:gd name="connsiteY5524" fmla="*/ 1087294 h 1341521"/>
              <a:gd name="connsiteX5525" fmla="*/ 1781516 w 1987075"/>
              <a:gd name="connsiteY5525" fmla="*/ 1084587 h 1341521"/>
              <a:gd name="connsiteX5526" fmla="*/ 1783561 w 1987075"/>
              <a:gd name="connsiteY5526" fmla="*/ 1088016 h 1341521"/>
              <a:gd name="connsiteX5527" fmla="*/ 1784825 w 1987075"/>
              <a:gd name="connsiteY5527" fmla="*/ 1088256 h 1341521"/>
              <a:gd name="connsiteX5528" fmla="*/ 1784163 w 1987075"/>
              <a:gd name="connsiteY5528" fmla="*/ 1085128 h 1341521"/>
              <a:gd name="connsiteX5529" fmla="*/ 1782599 w 1987075"/>
              <a:gd name="connsiteY5529" fmla="*/ 1082963 h 1341521"/>
              <a:gd name="connsiteX5530" fmla="*/ 1781396 w 1987075"/>
              <a:gd name="connsiteY5530" fmla="*/ 1082361 h 1341521"/>
              <a:gd name="connsiteX5531" fmla="*/ 1780433 w 1987075"/>
              <a:gd name="connsiteY5531" fmla="*/ 1079834 h 1341521"/>
              <a:gd name="connsiteX5532" fmla="*/ 1778809 w 1987075"/>
              <a:gd name="connsiteY5532" fmla="*/ 1080917 h 1341521"/>
              <a:gd name="connsiteX5533" fmla="*/ 1779110 w 1987075"/>
              <a:gd name="connsiteY5533" fmla="*/ 1082662 h 1341521"/>
              <a:gd name="connsiteX5534" fmla="*/ 1780373 w 1987075"/>
              <a:gd name="connsiteY5534" fmla="*/ 1083624 h 1341521"/>
              <a:gd name="connsiteX5535" fmla="*/ 1776342 w 1987075"/>
              <a:gd name="connsiteY5535" fmla="*/ 1087113 h 1341521"/>
              <a:gd name="connsiteX5536" fmla="*/ 1774538 w 1987075"/>
              <a:gd name="connsiteY5536" fmla="*/ 1086512 h 1341521"/>
              <a:gd name="connsiteX5537" fmla="*/ 1770026 w 1987075"/>
              <a:gd name="connsiteY5537" fmla="*/ 1082241 h 1341521"/>
              <a:gd name="connsiteX5538" fmla="*/ 1768221 w 1987075"/>
              <a:gd name="connsiteY5538" fmla="*/ 1081037 h 1341521"/>
              <a:gd name="connsiteX5539" fmla="*/ 1766416 w 1987075"/>
              <a:gd name="connsiteY5539" fmla="*/ 1076405 h 1341521"/>
              <a:gd name="connsiteX5540" fmla="*/ 1766356 w 1987075"/>
              <a:gd name="connsiteY5540" fmla="*/ 1074601 h 1341521"/>
              <a:gd name="connsiteX5541" fmla="*/ 1765273 w 1987075"/>
              <a:gd name="connsiteY5541" fmla="*/ 1071232 h 1341521"/>
              <a:gd name="connsiteX5542" fmla="*/ 1765153 w 1987075"/>
              <a:gd name="connsiteY5542" fmla="*/ 1069066 h 1341521"/>
              <a:gd name="connsiteX5543" fmla="*/ 1766296 w 1987075"/>
              <a:gd name="connsiteY5543" fmla="*/ 1067923 h 1341521"/>
              <a:gd name="connsiteX5544" fmla="*/ 1765875 w 1987075"/>
              <a:gd name="connsiteY5544" fmla="*/ 1065095 h 1341521"/>
              <a:gd name="connsiteX5545" fmla="*/ 1764611 w 1987075"/>
              <a:gd name="connsiteY5545" fmla="*/ 1063893 h 1341521"/>
              <a:gd name="connsiteX5546" fmla="*/ 1767439 w 1987075"/>
              <a:gd name="connsiteY5546" fmla="*/ 1062389 h 1341521"/>
              <a:gd name="connsiteX5547" fmla="*/ 1769003 w 1987075"/>
              <a:gd name="connsiteY5547" fmla="*/ 1060162 h 1341521"/>
              <a:gd name="connsiteX5548" fmla="*/ 1767198 w 1987075"/>
              <a:gd name="connsiteY5548" fmla="*/ 1058358 h 1341521"/>
              <a:gd name="connsiteX5549" fmla="*/ 1767258 w 1987075"/>
              <a:gd name="connsiteY5549" fmla="*/ 1056734 h 1341521"/>
              <a:gd name="connsiteX5550" fmla="*/ 1766176 w 1987075"/>
              <a:gd name="connsiteY5550" fmla="*/ 1053605 h 1341521"/>
              <a:gd name="connsiteX5551" fmla="*/ 1765033 w 1987075"/>
              <a:gd name="connsiteY5551" fmla="*/ 1053846 h 1341521"/>
              <a:gd name="connsiteX5552" fmla="*/ 1765033 w 1987075"/>
              <a:gd name="connsiteY5552" fmla="*/ 1059441 h 1341521"/>
              <a:gd name="connsiteX5553" fmla="*/ 1762987 w 1987075"/>
              <a:gd name="connsiteY5553" fmla="*/ 1061607 h 1341521"/>
              <a:gd name="connsiteX5554" fmla="*/ 1761784 w 1987075"/>
              <a:gd name="connsiteY5554" fmla="*/ 1062148 h 1341521"/>
              <a:gd name="connsiteX5555" fmla="*/ 1762025 w 1987075"/>
              <a:gd name="connsiteY5555" fmla="*/ 1064915 h 1341521"/>
              <a:gd name="connsiteX5556" fmla="*/ 1764191 w 1987075"/>
              <a:gd name="connsiteY5556" fmla="*/ 1066780 h 1341521"/>
              <a:gd name="connsiteX5557" fmla="*/ 1763048 w 1987075"/>
              <a:gd name="connsiteY5557" fmla="*/ 1067983 h 1341521"/>
              <a:gd name="connsiteX5558" fmla="*/ 1762687 w 1987075"/>
              <a:gd name="connsiteY5558" fmla="*/ 1070510 h 1341521"/>
              <a:gd name="connsiteX5559" fmla="*/ 1761002 w 1987075"/>
              <a:gd name="connsiteY5559" fmla="*/ 1070149 h 1341521"/>
              <a:gd name="connsiteX5560" fmla="*/ 1757693 w 1987075"/>
              <a:gd name="connsiteY5560" fmla="*/ 1071833 h 1341521"/>
              <a:gd name="connsiteX5561" fmla="*/ 1755107 w 1987075"/>
              <a:gd name="connsiteY5561" fmla="*/ 1071954 h 1341521"/>
              <a:gd name="connsiteX5562" fmla="*/ 1751437 w 1987075"/>
              <a:gd name="connsiteY5562" fmla="*/ 1070389 h 1341521"/>
              <a:gd name="connsiteX5563" fmla="*/ 1748068 w 1987075"/>
              <a:gd name="connsiteY5563" fmla="*/ 1070028 h 1341521"/>
              <a:gd name="connsiteX5564" fmla="*/ 1747166 w 1987075"/>
              <a:gd name="connsiteY5564" fmla="*/ 1071232 h 1341521"/>
              <a:gd name="connsiteX5565" fmla="*/ 1743376 w 1987075"/>
              <a:gd name="connsiteY5565" fmla="*/ 1070630 h 1341521"/>
              <a:gd name="connsiteX5566" fmla="*/ 1739526 w 1987075"/>
              <a:gd name="connsiteY5566" fmla="*/ 1067021 h 1341521"/>
              <a:gd name="connsiteX5567" fmla="*/ 1738503 w 1987075"/>
              <a:gd name="connsiteY5567" fmla="*/ 1065456 h 1341521"/>
              <a:gd name="connsiteX5568" fmla="*/ 1739947 w 1987075"/>
              <a:gd name="connsiteY5568" fmla="*/ 1063832 h 1341521"/>
              <a:gd name="connsiteX5569" fmla="*/ 1741752 w 1987075"/>
              <a:gd name="connsiteY5569" fmla="*/ 1062990 h 1341521"/>
              <a:gd name="connsiteX5570" fmla="*/ 1741270 w 1987075"/>
              <a:gd name="connsiteY5570" fmla="*/ 1061666 h 1341521"/>
              <a:gd name="connsiteX5571" fmla="*/ 1739165 w 1987075"/>
              <a:gd name="connsiteY5571" fmla="*/ 1062328 h 1341521"/>
              <a:gd name="connsiteX5572" fmla="*/ 1739646 w 1987075"/>
              <a:gd name="connsiteY5572" fmla="*/ 1061246 h 1341521"/>
              <a:gd name="connsiteX5573" fmla="*/ 1739466 w 1987075"/>
              <a:gd name="connsiteY5573" fmla="*/ 1058538 h 1341521"/>
              <a:gd name="connsiteX5574" fmla="*/ 1736157 w 1987075"/>
              <a:gd name="connsiteY5574" fmla="*/ 1059561 h 1341521"/>
              <a:gd name="connsiteX5575" fmla="*/ 1734954 w 1987075"/>
              <a:gd name="connsiteY5575" fmla="*/ 1058418 h 1341521"/>
              <a:gd name="connsiteX5576" fmla="*/ 1731946 w 1987075"/>
              <a:gd name="connsiteY5576" fmla="*/ 1050778 h 1341521"/>
              <a:gd name="connsiteX5577" fmla="*/ 1732427 w 1987075"/>
              <a:gd name="connsiteY5577" fmla="*/ 1050477 h 1341521"/>
              <a:gd name="connsiteX5578" fmla="*/ 1729840 w 1987075"/>
              <a:gd name="connsiteY5578" fmla="*/ 1048793 h 1341521"/>
              <a:gd name="connsiteX5579" fmla="*/ 1730261 w 1987075"/>
              <a:gd name="connsiteY5579" fmla="*/ 1048011 h 1341521"/>
              <a:gd name="connsiteX5580" fmla="*/ 1728998 w 1987075"/>
              <a:gd name="connsiteY5580" fmla="*/ 1047108 h 1341521"/>
              <a:gd name="connsiteX5581" fmla="*/ 1725328 w 1987075"/>
              <a:gd name="connsiteY5581" fmla="*/ 1042175 h 1341521"/>
              <a:gd name="connsiteX5582" fmla="*/ 1724426 w 1987075"/>
              <a:gd name="connsiteY5582" fmla="*/ 1041514 h 1341521"/>
              <a:gd name="connsiteX5583" fmla="*/ 1721900 w 1987075"/>
              <a:gd name="connsiteY5583" fmla="*/ 1037002 h 1341521"/>
              <a:gd name="connsiteX5584" fmla="*/ 1724847 w 1987075"/>
              <a:gd name="connsiteY5584" fmla="*/ 1036340 h 1341521"/>
              <a:gd name="connsiteX5585" fmla="*/ 1723644 w 1987075"/>
              <a:gd name="connsiteY5585" fmla="*/ 1034776 h 1341521"/>
              <a:gd name="connsiteX5586" fmla="*/ 1723824 w 1987075"/>
              <a:gd name="connsiteY5586" fmla="*/ 1032310 h 1341521"/>
              <a:gd name="connsiteX5587" fmla="*/ 1723163 w 1987075"/>
              <a:gd name="connsiteY5587" fmla="*/ 1028399 h 1341521"/>
              <a:gd name="connsiteX5588" fmla="*/ 1720636 w 1987075"/>
              <a:gd name="connsiteY5588" fmla="*/ 1026234 h 1341521"/>
              <a:gd name="connsiteX5589" fmla="*/ 1721719 w 1987075"/>
              <a:gd name="connsiteY5589" fmla="*/ 1024790 h 1341521"/>
              <a:gd name="connsiteX5590" fmla="*/ 1720335 w 1987075"/>
              <a:gd name="connsiteY5590" fmla="*/ 1024910 h 1341521"/>
              <a:gd name="connsiteX5591" fmla="*/ 1720456 w 1987075"/>
              <a:gd name="connsiteY5591" fmla="*/ 1029001 h 1341521"/>
              <a:gd name="connsiteX5592" fmla="*/ 1719313 w 1987075"/>
              <a:gd name="connsiteY5592" fmla="*/ 1028219 h 1341521"/>
              <a:gd name="connsiteX5593" fmla="*/ 1720035 w 1987075"/>
              <a:gd name="connsiteY5593" fmla="*/ 1030986 h 1341521"/>
              <a:gd name="connsiteX5594" fmla="*/ 1719914 w 1987075"/>
              <a:gd name="connsiteY5594" fmla="*/ 1032791 h 1341521"/>
              <a:gd name="connsiteX5595" fmla="*/ 1717869 w 1987075"/>
              <a:gd name="connsiteY5595" fmla="*/ 1030445 h 1341521"/>
              <a:gd name="connsiteX5596" fmla="*/ 1717027 w 1987075"/>
              <a:gd name="connsiteY5596" fmla="*/ 1028459 h 1341521"/>
              <a:gd name="connsiteX5597" fmla="*/ 1714259 w 1987075"/>
              <a:gd name="connsiteY5597" fmla="*/ 1025632 h 1341521"/>
              <a:gd name="connsiteX5598" fmla="*/ 1713357 w 1987075"/>
              <a:gd name="connsiteY5598" fmla="*/ 1023466 h 1341521"/>
              <a:gd name="connsiteX5599" fmla="*/ 1713718 w 1987075"/>
              <a:gd name="connsiteY5599" fmla="*/ 1022564 h 1341521"/>
              <a:gd name="connsiteX5600" fmla="*/ 1713116 w 1987075"/>
              <a:gd name="connsiteY5600" fmla="*/ 1020037 h 1341521"/>
              <a:gd name="connsiteX5601" fmla="*/ 1711853 w 1987075"/>
              <a:gd name="connsiteY5601" fmla="*/ 1017811 h 1341521"/>
              <a:gd name="connsiteX5602" fmla="*/ 1710951 w 1987075"/>
              <a:gd name="connsiteY5602" fmla="*/ 1012217 h 1341521"/>
              <a:gd name="connsiteX5603" fmla="*/ 1709627 w 1987075"/>
              <a:gd name="connsiteY5603" fmla="*/ 1009810 h 1341521"/>
              <a:gd name="connsiteX5604" fmla="*/ 1709026 w 1987075"/>
              <a:gd name="connsiteY5604" fmla="*/ 1006201 h 1341521"/>
              <a:gd name="connsiteX5605" fmla="*/ 1707522 w 1987075"/>
              <a:gd name="connsiteY5605" fmla="*/ 1002772 h 1341521"/>
              <a:gd name="connsiteX5606" fmla="*/ 1705356 w 1987075"/>
              <a:gd name="connsiteY5606" fmla="*/ 999343 h 1341521"/>
              <a:gd name="connsiteX5607" fmla="*/ 1704634 w 1987075"/>
              <a:gd name="connsiteY5607" fmla="*/ 996816 h 1341521"/>
              <a:gd name="connsiteX5608" fmla="*/ 1702829 w 1987075"/>
              <a:gd name="connsiteY5608" fmla="*/ 996997 h 1341521"/>
              <a:gd name="connsiteX5609" fmla="*/ 1702468 w 1987075"/>
              <a:gd name="connsiteY5609" fmla="*/ 994591 h 1341521"/>
              <a:gd name="connsiteX5610" fmla="*/ 1700303 w 1987075"/>
              <a:gd name="connsiteY5610" fmla="*/ 991703 h 1341521"/>
              <a:gd name="connsiteX5611" fmla="*/ 1700002 w 1987075"/>
              <a:gd name="connsiteY5611" fmla="*/ 988093 h 1341521"/>
              <a:gd name="connsiteX5612" fmla="*/ 1700182 w 1987075"/>
              <a:gd name="connsiteY5612" fmla="*/ 985627 h 1341521"/>
              <a:gd name="connsiteX5613" fmla="*/ 1699942 w 1987075"/>
              <a:gd name="connsiteY5613" fmla="*/ 983221 h 1341521"/>
              <a:gd name="connsiteX5614" fmla="*/ 1700182 w 1987075"/>
              <a:gd name="connsiteY5614" fmla="*/ 979010 h 1341521"/>
              <a:gd name="connsiteX5615" fmla="*/ 1700664 w 1987075"/>
              <a:gd name="connsiteY5615" fmla="*/ 977145 h 1341521"/>
              <a:gd name="connsiteX5616" fmla="*/ 1698558 w 1987075"/>
              <a:gd name="connsiteY5616" fmla="*/ 974739 h 1341521"/>
              <a:gd name="connsiteX5617" fmla="*/ 1698979 w 1987075"/>
              <a:gd name="connsiteY5617" fmla="*/ 977205 h 1341521"/>
              <a:gd name="connsiteX5618" fmla="*/ 1698979 w 1987075"/>
              <a:gd name="connsiteY5618" fmla="*/ 982619 h 1341521"/>
              <a:gd name="connsiteX5619" fmla="*/ 1698678 w 1987075"/>
              <a:gd name="connsiteY5619" fmla="*/ 986349 h 1341521"/>
              <a:gd name="connsiteX5620" fmla="*/ 1699220 w 1987075"/>
              <a:gd name="connsiteY5620" fmla="*/ 989477 h 1341521"/>
              <a:gd name="connsiteX5621" fmla="*/ 1697175 w 1987075"/>
              <a:gd name="connsiteY5621" fmla="*/ 989898 h 1341521"/>
              <a:gd name="connsiteX5622" fmla="*/ 1695189 w 1987075"/>
              <a:gd name="connsiteY5622" fmla="*/ 989417 h 1341521"/>
              <a:gd name="connsiteX5623" fmla="*/ 1693144 w 1987075"/>
              <a:gd name="connsiteY5623" fmla="*/ 987853 h 1341521"/>
              <a:gd name="connsiteX5624" fmla="*/ 1692723 w 1987075"/>
              <a:gd name="connsiteY5624" fmla="*/ 989056 h 1341521"/>
              <a:gd name="connsiteX5625" fmla="*/ 1697235 w 1987075"/>
              <a:gd name="connsiteY5625" fmla="*/ 991282 h 1341521"/>
              <a:gd name="connsiteX5626" fmla="*/ 1698378 w 1987075"/>
              <a:gd name="connsiteY5626" fmla="*/ 993808 h 1341521"/>
              <a:gd name="connsiteX5627" fmla="*/ 1697896 w 1987075"/>
              <a:gd name="connsiteY5627" fmla="*/ 995132 h 1341521"/>
              <a:gd name="connsiteX5628" fmla="*/ 1699160 w 1987075"/>
              <a:gd name="connsiteY5628" fmla="*/ 995312 h 1341521"/>
              <a:gd name="connsiteX5629" fmla="*/ 1701325 w 1987075"/>
              <a:gd name="connsiteY5629" fmla="*/ 996997 h 1341521"/>
              <a:gd name="connsiteX5630" fmla="*/ 1703130 w 1987075"/>
              <a:gd name="connsiteY5630" fmla="*/ 1000606 h 1341521"/>
              <a:gd name="connsiteX5631" fmla="*/ 1702529 w 1987075"/>
              <a:gd name="connsiteY5631" fmla="*/ 1001328 h 1341521"/>
              <a:gd name="connsiteX5632" fmla="*/ 1705176 w 1987075"/>
              <a:gd name="connsiteY5632" fmla="*/ 1005479 h 1341521"/>
              <a:gd name="connsiteX5633" fmla="*/ 1704213 w 1987075"/>
              <a:gd name="connsiteY5633" fmla="*/ 1005900 h 1341521"/>
              <a:gd name="connsiteX5634" fmla="*/ 1703551 w 1987075"/>
              <a:gd name="connsiteY5634" fmla="*/ 1004516 h 1341521"/>
              <a:gd name="connsiteX5635" fmla="*/ 1701807 w 1987075"/>
              <a:gd name="connsiteY5635" fmla="*/ 1004035 h 1341521"/>
              <a:gd name="connsiteX5636" fmla="*/ 1700604 w 1987075"/>
              <a:gd name="connsiteY5636" fmla="*/ 999283 h 1341521"/>
              <a:gd name="connsiteX5637" fmla="*/ 1695611 w 1987075"/>
              <a:gd name="connsiteY5637" fmla="*/ 994831 h 1341521"/>
              <a:gd name="connsiteX5638" fmla="*/ 1692362 w 1987075"/>
              <a:gd name="connsiteY5638" fmla="*/ 993087 h 1341521"/>
              <a:gd name="connsiteX5639" fmla="*/ 1689474 w 1987075"/>
              <a:gd name="connsiteY5639" fmla="*/ 993207 h 1341521"/>
              <a:gd name="connsiteX5640" fmla="*/ 1692482 w 1987075"/>
              <a:gd name="connsiteY5640" fmla="*/ 994470 h 1341521"/>
              <a:gd name="connsiteX5641" fmla="*/ 1693565 w 1987075"/>
              <a:gd name="connsiteY5641" fmla="*/ 996155 h 1341521"/>
              <a:gd name="connsiteX5642" fmla="*/ 1697115 w 1987075"/>
              <a:gd name="connsiteY5642" fmla="*/ 999524 h 1341521"/>
              <a:gd name="connsiteX5643" fmla="*/ 1697415 w 1987075"/>
              <a:gd name="connsiteY5643" fmla="*/ 1001990 h 1341521"/>
              <a:gd name="connsiteX5644" fmla="*/ 1698919 w 1987075"/>
              <a:gd name="connsiteY5644" fmla="*/ 1004276 h 1341521"/>
              <a:gd name="connsiteX5645" fmla="*/ 1701386 w 1987075"/>
              <a:gd name="connsiteY5645" fmla="*/ 1004998 h 1341521"/>
              <a:gd name="connsiteX5646" fmla="*/ 1701747 w 1987075"/>
              <a:gd name="connsiteY5646" fmla="*/ 1007404 h 1341521"/>
              <a:gd name="connsiteX5647" fmla="*/ 1701325 w 1987075"/>
              <a:gd name="connsiteY5647" fmla="*/ 1010231 h 1341521"/>
              <a:gd name="connsiteX5648" fmla="*/ 1702348 w 1987075"/>
              <a:gd name="connsiteY5648" fmla="*/ 1011435 h 1341521"/>
              <a:gd name="connsiteX5649" fmla="*/ 1701446 w 1987075"/>
              <a:gd name="connsiteY5649" fmla="*/ 1012397 h 1341521"/>
              <a:gd name="connsiteX5650" fmla="*/ 1702228 w 1987075"/>
              <a:gd name="connsiteY5650" fmla="*/ 1014382 h 1341521"/>
              <a:gd name="connsiteX5651" fmla="*/ 1701807 w 1987075"/>
              <a:gd name="connsiteY5651" fmla="*/ 1015345 h 1341521"/>
              <a:gd name="connsiteX5652" fmla="*/ 1703611 w 1987075"/>
              <a:gd name="connsiteY5652" fmla="*/ 1018473 h 1341521"/>
              <a:gd name="connsiteX5653" fmla="*/ 1705537 w 1987075"/>
              <a:gd name="connsiteY5653" fmla="*/ 1019556 h 1341521"/>
              <a:gd name="connsiteX5654" fmla="*/ 1705236 w 1987075"/>
              <a:gd name="connsiteY5654" fmla="*/ 1021722 h 1341521"/>
              <a:gd name="connsiteX5655" fmla="*/ 1708123 w 1987075"/>
              <a:gd name="connsiteY5655" fmla="*/ 1027136 h 1341521"/>
              <a:gd name="connsiteX5656" fmla="*/ 1710409 w 1987075"/>
              <a:gd name="connsiteY5656" fmla="*/ 1029843 h 1341521"/>
              <a:gd name="connsiteX5657" fmla="*/ 1711312 w 1987075"/>
              <a:gd name="connsiteY5657" fmla="*/ 1034836 h 1341521"/>
              <a:gd name="connsiteX5658" fmla="*/ 1713177 w 1987075"/>
              <a:gd name="connsiteY5658" fmla="*/ 1036701 h 1341521"/>
              <a:gd name="connsiteX5659" fmla="*/ 1713959 w 1987075"/>
              <a:gd name="connsiteY5659" fmla="*/ 1038746 h 1341521"/>
              <a:gd name="connsiteX5660" fmla="*/ 1716064 w 1987075"/>
              <a:gd name="connsiteY5660" fmla="*/ 1042175 h 1341521"/>
              <a:gd name="connsiteX5661" fmla="*/ 1716786 w 1987075"/>
              <a:gd name="connsiteY5661" fmla="*/ 1045304 h 1341521"/>
              <a:gd name="connsiteX5662" fmla="*/ 1716004 w 1987075"/>
              <a:gd name="connsiteY5662" fmla="*/ 1045183 h 1341521"/>
              <a:gd name="connsiteX5663" fmla="*/ 1715222 w 1987075"/>
              <a:gd name="connsiteY5663" fmla="*/ 1042777 h 1341521"/>
              <a:gd name="connsiteX5664" fmla="*/ 1713417 w 1987075"/>
              <a:gd name="connsiteY5664" fmla="*/ 1042115 h 1341521"/>
              <a:gd name="connsiteX5665" fmla="*/ 1714440 w 1987075"/>
              <a:gd name="connsiteY5665" fmla="*/ 1043980 h 1341521"/>
              <a:gd name="connsiteX5666" fmla="*/ 1714741 w 1987075"/>
              <a:gd name="connsiteY5666" fmla="*/ 1046326 h 1341521"/>
              <a:gd name="connsiteX5667" fmla="*/ 1715703 w 1987075"/>
              <a:gd name="connsiteY5667" fmla="*/ 1046928 h 1341521"/>
              <a:gd name="connsiteX5668" fmla="*/ 1718290 w 1987075"/>
              <a:gd name="connsiteY5668" fmla="*/ 1052462 h 1341521"/>
              <a:gd name="connsiteX5669" fmla="*/ 1717688 w 1987075"/>
              <a:gd name="connsiteY5669" fmla="*/ 1052462 h 1341521"/>
              <a:gd name="connsiteX5670" fmla="*/ 1718531 w 1987075"/>
              <a:gd name="connsiteY5670" fmla="*/ 1054869 h 1341521"/>
              <a:gd name="connsiteX5671" fmla="*/ 1720335 w 1987075"/>
              <a:gd name="connsiteY5671" fmla="*/ 1057576 h 1341521"/>
              <a:gd name="connsiteX5672" fmla="*/ 1721358 w 1987075"/>
              <a:gd name="connsiteY5672" fmla="*/ 1061607 h 1341521"/>
              <a:gd name="connsiteX5673" fmla="*/ 1722561 w 1987075"/>
              <a:gd name="connsiteY5673" fmla="*/ 1063532 h 1341521"/>
              <a:gd name="connsiteX5674" fmla="*/ 1723163 w 1987075"/>
              <a:gd name="connsiteY5674" fmla="*/ 1067021 h 1341521"/>
              <a:gd name="connsiteX5675" fmla="*/ 1720937 w 1987075"/>
              <a:gd name="connsiteY5675" fmla="*/ 1068044 h 1341521"/>
              <a:gd name="connsiteX5676" fmla="*/ 1721659 w 1987075"/>
              <a:gd name="connsiteY5676" fmla="*/ 1069427 h 1341521"/>
              <a:gd name="connsiteX5677" fmla="*/ 1720937 w 1987075"/>
              <a:gd name="connsiteY5677" fmla="*/ 1070389 h 1341521"/>
              <a:gd name="connsiteX5678" fmla="*/ 1723584 w 1987075"/>
              <a:gd name="connsiteY5678" fmla="*/ 1075443 h 1341521"/>
              <a:gd name="connsiteX5679" fmla="*/ 1722140 w 1987075"/>
              <a:gd name="connsiteY5679" fmla="*/ 1076044 h 1341521"/>
              <a:gd name="connsiteX5680" fmla="*/ 1720095 w 1987075"/>
              <a:gd name="connsiteY5680" fmla="*/ 1074661 h 1341521"/>
              <a:gd name="connsiteX5681" fmla="*/ 1719072 w 1987075"/>
              <a:gd name="connsiteY5681" fmla="*/ 1075082 h 1341521"/>
              <a:gd name="connsiteX5682" fmla="*/ 1716184 w 1987075"/>
              <a:gd name="connsiteY5682" fmla="*/ 1073277 h 1341521"/>
              <a:gd name="connsiteX5683" fmla="*/ 1714139 w 1987075"/>
              <a:gd name="connsiteY5683" fmla="*/ 1073818 h 1341521"/>
              <a:gd name="connsiteX5684" fmla="*/ 1712274 w 1987075"/>
              <a:gd name="connsiteY5684" fmla="*/ 1072856 h 1341521"/>
              <a:gd name="connsiteX5685" fmla="*/ 1710530 w 1987075"/>
              <a:gd name="connsiteY5685" fmla="*/ 1070811 h 1341521"/>
              <a:gd name="connsiteX5686" fmla="*/ 1709387 w 1987075"/>
              <a:gd name="connsiteY5686" fmla="*/ 1068404 h 1341521"/>
              <a:gd name="connsiteX5687" fmla="*/ 1708003 w 1987075"/>
              <a:gd name="connsiteY5687" fmla="*/ 1066960 h 1341521"/>
              <a:gd name="connsiteX5688" fmla="*/ 1705055 w 1987075"/>
              <a:gd name="connsiteY5688" fmla="*/ 1059982 h 1341521"/>
              <a:gd name="connsiteX5689" fmla="*/ 1703311 w 1987075"/>
              <a:gd name="connsiteY5689" fmla="*/ 1054929 h 1341521"/>
              <a:gd name="connsiteX5690" fmla="*/ 1702108 w 1987075"/>
              <a:gd name="connsiteY5690" fmla="*/ 1053245 h 1341521"/>
              <a:gd name="connsiteX5691" fmla="*/ 1701506 w 1987075"/>
              <a:gd name="connsiteY5691" fmla="*/ 1053966 h 1341521"/>
              <a:gd name="connsiteX5692" fmla="*/ 1702890 w 1987075"/>
              <a:gd name="connsiteY5692" fmla="*/ 1055410 h 1341521"/>
              <a:gd name="connsiteX5693" fmla="*/ 1703371 w 1987075"/>
              <a:gd name="connsiteY5693" fmla="*/ 1057395 h 1341521"/>
              <a:gd name="connsiteX5694" fmla="*/ 1702108 w 1987075"/>
              <a:gd name="connsiteY5694" fmla="*/ 1055350 h 1341521"/>
              <a:gd name="connsiteX5695" fmla="*/ 1702408 w 1987075"/>
              <a:gd name="connsiteY5695" fmla="*/ 1057456 h 1341521"/>
              <a:gd name="connsiteX5696" fmla="*/ 1704694 w 1987075"/>
              <a:gd name="connsiteY5696" fmla="*/ 1060644 h 1341521"/>
              <a:gd name="connsiteX5697" fmla="*/ 1704273 w 1987075"/>
              <a:gd name="connsiteY5697" fmla="*/ 1063351 h 1341521"/>
              <a:gd name="connsiteX5698" fmla="*/ 1703311 w 1987075"/>
              <a:gd name="connsiteY5698" fmla="*/ 1063351 h 1341521"/>
              <a:gd name="connsiteX5699" fmla="*/ 1700303 w 1987075"/>
              <a:gd name="connsiteY5699" fmla="*/ 1061065 h 1341521"/>
              <a:gd name="connsiteX5700" fmla="*/ 1699641 w 1987075"/>
              <a:gd name="connsiteY5700" fmla="*/ 1061306 h 1341521"/>
              <a:gd name="connsiteX5701" fmla="*/ 1697656 w 1987075"/>
              <a:gd name="connsiteY5701" fmla="*/ 1060042 h 1341521"/>
              <a:gd name="connsiteX5702" fmla="*/ 1695550 w 1987075"/>
              <a:gd name="connsiteY5702" fmla="*/ 1062509 h 1341521"/>
              <a:gd name="connsiteX5703" fmla="*/ 1693625 w 1987075"/>
              <a:gd name="connsiteY5703" fmla="*/ 1063050 h 1341521"/>
              <a:gd name="connsiteX5704" fmla="*/ 1690918 w 1987075"/>
              <a:gd name="connsiteY5704" fmla="*/ 1063231 h 1341521"/>
              <a:gd name="connsiteX5705" fmla="*/ 1688933 w 1987075"/>
              <a:gd name="connsiteY5705" fmla="*/ 1064193 h 1341521"/>
              <a:gd name="connsiteX5706" fmla="*/ 1685323 w 1987075"/>
              <a:gd name="connsiteY5706" fmla="*/ 1064975 h 1341521"/>
              <a:gd name="connsiteX5707" fmla="*/ 1685745 w 1987075"/>
              <a:gd name="connsiteY5707" fmla="*/ 1061907 h 1341521"/>
              <a:gd name="connsiteX5708" fmla="*/ 1685444 w 1987075"/>
              <a:gd name="connsiteY5708" fmla="*/ 1059381 h 1341521"/>
              <a:gd name="connsiteX5709" fmla="*/ 1686406 w 1987075"/>
              <a:gd name="connsiteY5709" fmla="*/ 1058178 h 1341521"/>
              <a:gd name="connsiteX5710" fmla="*/ 1685384 w 1987075"/>
              <a:gd name="connsiteY5710" fmla="*/ 1058057 h 1341521"/>
              <a:gd name="connsiteX5711" fmla="*/ 1683639 w 1987075"/>
              <a:gd name="connsiteY5711" fmla="*/ 1059441 h 1341521"/>
              <a:gd name="connsiteX5712" fmla="*/ 1681233 w 1987075"/>
              <a:gd name="connsiteY5712" fmla="*/ 1058238 h 1341521"/>
              <a:gd name="connsiteX5713" fmla="*/ 1682556 w 1987075"/>
              <a:gd name="connsiteY5713" fmla="*/ 1055290 h 1341521"/>
              <a:gd name="connsiteX5714" fmla="*/ 1683519 w 1987075"/>
              <a:gd name="connsiteY5714" fmla="*/ 1055651 h 1341521"/>
              <a:gd name="connsiteX5715" fmla="*/ 1683639 w 1987075"/>
              <a:gd name="connsiteY5715" fmla="*/ 1054147 h 1341521"/>
              <a:gd name="connsiteX5716" fmla="*/ 1682556 w 1987075"/>
              <a:gd name="connsiteY5716" fmla="*/ 1053906 h 1341521"/>
              <a:gd name="connsiteX5717" fmla="*/ 1681654 w 1987075"/>
              <a:gd name="connsiteY5717" fmla="*/ 1052402 h 1341521"/>
              <a:gd name="connsiteX5718" fmla="*/ 1681173 w 1987075"/>
              <a:gd name="connsiteY5718" fmla="*/ 1049996 h 1341521"/>
              <a:gd name="connsiteX5719" fmla="*/ 1682556 w 1987075"/>
              <a:gd name="connsiteY5719" fmla="*/ 1048011 h 1341521"/>
              <a:gd name="connsiteX5720" fmla="*/ 1684180 w 1987075"/>
              <a:gd name="connsiteY5720" fmla="*/ 1049394 h 1341521"/>
              <a:gd name="connsiteX5721" fmla="*/ 1686466 w 1987075"/>
              <a:gd name="connsiteY5721" fmla="*/ 1047529 h 1341521"/>
              <a:gd name="connsiteX5722" fmla="*/ 1684722 w 1987075"/>
              <a:gd name="connsiteY5722" fmla="*/ 1047108 h 1341521"/>
              <a:gd name="connsiteX5723" fmla="*/ 1683098 w 1987075"/>
              <a:gd name="connsiteY5723" fmla="*/ 1045304 h 1341521"/>
              <a:gd name="connsiteX5724" fmla="*/ 1680812 w 1987075"/>
              <a:gd name="connsiteY5724" fmla="*/ 1040130 h 1341521"/>
              <a:gd name="connsiteX5725" fmla="*/ 1679609 w 1987075"/>
              <a:gd name="connsiteY5725" fmla="*/ 1040371 h 1341521"/>
              <a:gd name="connsiteX5726" fmla="*/ 1678405 w 1987075"/>
              <a:gd name="connsiteY5726" fmla="*/ 1038686 h 1341521"/>
              <a:gd name="connsiteX5727" fmla="*/ 1678706 w 1987075"/>
              <a:gd name="connsiteY5727" fmla="*/ 1036520 h 1341521"/>
              <a:gd name="connsiteX5728" fmla="*/ 1677022 w 1987075"/>
              <a:gd name="connsiteY5728" fmla="*/ 1035197 h 1341521"/>
              <a:gd name="connsiteX5729" fmla="*/ 1676601 w 1987075"/>
              <a:gd name="connsiteY5729" fmla="*/ 1033573 h 1341521"/>
              <a:gd name="connsiteX5730" fmla="*/ 1674435 w 1987075"/>
              <a:gd name="connsiteY5730" fmla="*/ 1031287 h 1341521"/>
              <a:gd name="connsiteX5731" fmla="*/ 1674555 w 1987075"/>
              <a:gd name="connsiteY5731" fmla="*/ 1029843 h 1341521"/>
              <a:gd name="connsiteX5732" fmla="*/ 1677202 w 1987075"/>
              <a:gd name="connsiteY5732" fmla="*/ 1028459 h 1341521"/>
              <a:gd name="connsiteX5733" fmla="*/ 1675879 w 1987075"/>
              <a:gd name="connsiteY5733" fmla="*/ 1027858 h 1341521"/>
              <a:gd name="connsiteX5734" fmla="*/ 1674555 w 1987075"/>
              <a:gd name="connsiteY5734" fmla="*/ 1025211 h 1341521"/>
              <a:gd name="connsiteX5735" fmla="*/ 1675036 w 1987075"/>
              <a:gd name="connsiteY5735" fmla="*/ 1023045 h 1341521"/>
              <a:gd name="connsiteX5736" fmla="*/ 1674676 w 1987075"/>
              <a:gd name="connsiteY5736" fmla="*/ 1021842 h 1341521"/>
              <a:gd name="connsiteX5737" fmla="*/ 1672029 w 1987075"/>
              <a:gd name="connsiteY5737" fmla="*/ 1019616 h 1341521"/>
              <a:gd name="connsiteX5738" fmla="*/ 1671788 w 1987075"/>
              <a:gd name="connsiteY5738" fmla="*/ 1018172 h 1341521"/>
              <a:gd name="connsiteX5739" fmla="*/ 1670164 w 1987075"/>
              <a:gd name="connsiteY5739" fmla="*/ 1018172 h 1341521"/>
              <a:gd name="connsiteX5740" fmla="*/ 1670645 w 1987075"/>
              <a:gd name="connsiteY5740" fmla="*/ 1020880 h 1341521"/>
              <a:gd name="connsiteX5741" fmla="*/ 1672690 w 1987075"/>
              <a:gd name="connsiteY5741" fmla="*/ 1023105 h 1341521"/>
              <a:gd name="connsiteX5742" fmla="*/ 1671547 w 1987075"/>
              <a:gd name="connsiteY5742" fmla="*/ 1024188 h 1341521"/>
              <a:gd name="connsiteX5743" fmla="*/ 1672510 w 1987075"/>
              <a:gd name="connsiteY5743" fmla="*/ 1024910 h 1341521"/>
              <a:gd name="connsiteX5744" fmla="*/ 1673292 w 1987075"/>
              <a:gd name="connsiteY5744" fmla="*/ 1027136 h 1341521"/>
              <a:gd name="connsiteX5745" fmla="*/ 1672690 w 1987075"/>
              <a:gd name="connsiteY5745" fmla="*/ 1031106 h 1341521"/>
              <a:gd name="connsiteX5746" fmla="*/ 1671728 w 1987075"/>
              <a:gd name="connsiteY5746" fmla="*/ 1034295 h 1341521"/>
              <a:gd name="connsiteX5747" fmla="*/ 1672149 w 1987075"/>
              <a:gd name="connsiteY5747" fmla="*/ 1036400 h 1341521"/>
              <a:gd name="connsiteX5748" fmla="*/ 1667878 w 1987075"/>
              <a:gd name="connsiteY5748" fmla="*/ 1036520 h 1341521"/>
              <a:gd name="connsiteX5749" fmla="*/ 1666614 w 1987075"/>
              <a:gd name="connsiteY5749" fmla="*/ 1035318 h 1341521"/>
              <a:gd name="connsiteX5750" fmla="*/ 1664810 w 1987075"/>
              <a:gd name="connsiteY5750" fmla="*/ 1034836 h 1341521"/>
              <a:gd name="connsiteX5751" fmla="*/ 1661200 w 1987075"/>
              <a:gd name="connsiteY5751" fmla="*/ 1031949 h 1341521"/>
              <a:gd name="connsiteX5752" fmla="*/ 1660057 w 1987075"/>
              <a:gd name="connsiteY5752" fmla="*/ 1032189 h 1341521"/>
              <a:gd name="connsiteX5753" fmla="*/ 1657290 w 1987075"/>
              <a:gd name="connsiteY5753" fmla="*/ 1030685 h 1341521"/>
              <a:gd name="connsiteX5754" fmla="*/ 1654823 w 1987075"/>
              <a:gd name="connsiteY5754" fmla="*/ 1024188 h 1341521"/>
              <a:gd name="connsiteX5755" fmla="*/ 1654703 w 1987075"/>
              <a:gd name="connsiteY5755" fmla="*/ 1022203 h 1341521"/>
              <a:gd name="connsiteX5756" fmla="*/ 1652898 w 1987075"/>
              <a:gd name="connsiteY5756" fmla="*/ 1021541 h 1341521"/>
              <a:gd name="connsiteX5757" fmla="*/ 1653019 w 1987075"/>
              <a:gd name="connsiteY5757" fmla="*/ 1025091 h 1341521"/>
              <a:gd name="connsiteX5758" fmla="*/ 1652357 w 1987075"/>
              <a:gd name="connsiteY5758" fmla="*/ 1025512 h 1341521"/>
              <a:gd name="connsiteX5759" fmla="*/ 1650251 w 1987075"/>
              <a:gd name="connsiteY5759" fmla="*/ 1022564 h 1341521"/>
              <a:gd name="connsiteX5760" fmla="*/ 1649048 w 1987075"/>
              <a:gd name="connsiteY5760" fmla="*/ 1020398 h 1341521"/>
              <a:gd name="connsiteX5761" fmla="*/ 1646642 w 1987075"/>
              <a:gd name="connsiteY5761" fmla="*/ 1018594 h 1341521"/>
              <a:gd name="connsiteX5762" fmla="*/ 1650673 w 1987075"/>
              <a:gd name="connsiteY5762" fmla="*/ 1024790 h 1341521"/>
              <a:gd name="connsiteX5763" fmla="*/ 1651094 w 1987075"/>
              <a:gd name="connsiteY5763" fmla="*/ 1027196 h 1341521"/>
              <a:gd name="connsiteX5764" fmla="*/ 1648627 w 1987075"/>
              <a:gd name="connsiteY5764" fmla="*/ 1026775 h 1341521"/>
              <a:gd name="connsiteX5765" fmla="*/ 1648266 w 1987075"/>
              <a:gd name="connsiteY5765" fmla="*/ 1025933 h 1341521"/>
              <a:gd name="connsiteX5766" fmla="*/ 1645379 w 1987075"/>
              <a:gd name="connsiteY5766" fmla="*/ 1024309 h 1341521"/>
              <a:gd name="connsiteX5767" fmla="*/ 1643875 w 1987075"/>
              <a:gd name="connsiteY5767" fmla="*/ 1024008 h 1341521"/>
              <a:gd name="connsiteX5768" fmla="*/ 1642190 w 1987075"/>
              <a:gd name="connsiteY5768" fmla="*/ 1022805 h 1341521"/>
              <a:gd name="connsiteX5769" fmla="*/ 1640025 w 1987075"/>
              <a:gd name="connsiteY5769" fmla="*/ 1022203 h 1341521"/>
              <a:gd name="connsiteX5770" fmla="*/ 1638822 w 1987075"/>
              <a:gd name="connsiteY5770" fmla="*/ 1020398 h 1341521"/>
              <a:gd name="connsiteX5771" fmla="*/ 1636716 w 1987075"/>
              <a:gd name="connsiteY5771" fmla="*/ 1019436 h 1341521"/>
              <a:gd name="connsiteX5772" fmla="*/ 1635513 w 1987075"/>
              <a:gd name="connsiteY5772" fmla="*/ 1017511 h 1341521"/>
              <a:gd name="connsiteX5773" fmla="*/ 1632986 w 1987075"/>
              <a:gd name="connsiteY5773" fmla="*/ 1015104 h 1341521"/>
              <a:gd name="connsiteX5774" fmla="*/ 1631663 w 1987075"/>
              <a:gd name="connsiteY5774" fmla="*/ 1015285 h 1341521"/>
              <a:gd name="connsiteX5775" fmla="*/ 1631362 w 1987075"/>
              <a:gd name="connsiteY5775" fmla="*/ 1016368 h 1341521"/>
              <a:gd name="connsiteX5776" fmla="*/ 1632565 w 1987075"/>
              <a:gd name="connsiteY5776" fmla="*/ 1018172 h 1341521"/>
              <a:gd name="connsiteX5777" fmla="*/ 1633768 w 1987075"/>
              <a:gd name="connsiteY5777" fmla="*/ 1018293 h 1341521"/>
              <a:gd name="connsiteX5778" fmla="*/ 1635392 w 1987075"/>
              <a:gd name="connsiteY5778" fmla="*/ 1021000 h 1341521"/>
              <a:gd name="connsiteX5779" fmla="*/ 1637077 w 1987075"/>
              <a:gd name="connsiteY5779" fmla="*/ 1021662 h 1341521"/>
              <a:gd name="connsiteX5780" fmla="*/ 1638581 w 1987075"/>
              <a:gd name="connsiteY5780" fmla="*/ 1024730 h 1341521"/>
              <a:gd name="connsiteX5781" fmla="*/ 1638099 w 1987075"/>
              <a:gd name="connsiteY5781" fmla="*/ 1025993 h 1341521"/>
              <a:gd name="connsiteX5782" fmla="*/ 1635874 w 1987075"/>
              <a:gd name="connsiteY5782" fmla="*/ 1025632 h 1341521"/>
              <a:gd name="connsiteX5783" fmla="*/ 1633287 w 1987075"/>
              <a:gd name="connsiteY5783" fmla="*/ 1026835 h 1341521"/>
              <a:gd name="connsiteX5784" fmla="*/ 1632204 w 1987075"/>
              <a:gd name="connsiteY5784" fmla="*/ 1030264 h 1341521"/>
              <a:gd name="connsiteX5785" fmla="*/ 1630399 w 1987075"/>
              <a:gd name="connsiteY5785" fmla="*/ 1032610 h 1341521"/>
              <a:gd name="connsiteX5786" fmla="*/ 1631121 w 1987075"/>
              <a:gd name="connsiteY5786" fmla="*/ 1033573 h 1341521"/>
              <a:gd name="connsiteX5787" fmla="*/ 1634009 w 1987075"/>
              <a:gd name="connsiteY5787" fmla="*/ 1029603 h 1341521"/>
              <a:gd name="connsiteX5788" fmla="*/ 1634610 w 1987075"/>
              <a:gd name="connsiteY5788" fmla="*/ 1027497 h 1341521"/>
              <a:gd name="connsiteX5789" fmla="*/ 1637498 w 1987075"/>
              <a:gd name="connsiteY5789" fmla="*/ 1028099 h 1341521"/>
              <a:gd name="connsiteX5790" fmla="*/ 1638581 w 1987075"/>
              <a:gd name="connsiteY5790" fmla="*/ 1027497 h 1341521"/>
              <a:gd name="connsiteX5791" fmla="*/ 1639844 w 1987075"/>
              <a:gd name="connsiteY5791" fmla="*/ 1028459 h 1341521"/>
              <a:gd name="connsiteX5792" fmla="*/ 1643935 w 1987075"/>
              <a:gd name="connsiteY5792" fmla="*/ 1028760 h 1341521"/>
              <a:gd name="connsiteX5793" fmla="*/ 1646341 w 1987075"/>
              <a:gd name="connsiteY5793" fmla="*/ 1028580 h 1341521"/>
              <a:gd name="connsiteX5794" fmla="*/ 1648988 w 1987075"/>
              <a:gd name="connsiteY5794" fmla="*/ 1029843 h 1341521"/>
              <a:gd name="connsiteX5795" fmla="*/ 1650011 w 1987075"/>
              <a:gd name="connsiteY5795" fmla="*/ 1031046 h 1341521"/>
              <a:gd name="connsiteX5796" fmla="*/ 1651815 w 1987075"/>
              <a:gd name="connsiteY5796" fmla="*/ 1030625 h 1341521"/>
              <a:gd name="connsiteX5797" fmla="*/ 1654402 w 1987075"/>
              <a:gd name="connsiteY5797" fmla="*/ 1031648 h 1341521"/>
              <a:gd name="connsiteX5798" fmla="*/ 1657711 w 1987075"/>
              <a:gd name="connsiteY5798" fmla="*/ 1034295 h 1341521"/>
              <a:gd name="connsiteX5799" fmla="*/ 1656929 w 1987075"/>
              <a:gd name="connsiteY5799" fmla="*/ 1035197 h 1341521"/>
              <a:gd name="connsiteX5800" fmla="*/ 1659335 w 1987075"/>
              <a:gd name="connsiteY5800" fmla="*/ 1035498 h 1341521"/>
              <a:gd name="connsiteX5801" fmla="*/ 1659997 w 1987075"/>
              <a:gd name="connsiteY5801" fmla="*/ 1036881 h 1341521"/>
              <a:gd name="connsiteX5802" fmla="*/ 1658252 w 1987075"/>
              <a:gd name="connsiteY5802" fmla="*/ 1037002 h 1341521"/>
              <a:gd name="connsiteX5803" fmla="*/ 1656267 w 1987075"/>
              <a:gd name="connsiteY5803" fmla="*/ 1036160 h 1341521"/>
              <a:gd name="connsiteX5804" fmla="*/ 1656087 w 1987075"/>
              <a:gd name="connsiteY5804" fmla="*/ 1036761 h 1341521"/>
              <a:gd name="connsiteX5805" fmla="*/ 1658794 w 1987075"/>
              <a:gd name="connsiteY5805" fmla="*/ 1038385 h 1341521"/>
              <a:gd name="connsiteX5806" fmla="*/ 1662403 w 1987075"/>
              <a:gd name="connsiteY5806" fmla="*/ 1040010 h 1341521"/>
              <a:gd name="connsiteX5807" fmla="*/ 1664509 w 1987075"/>
              <a:gd name="connsiteY5807" fmla="*/ 1042236 h 1341521"/>
              <a:gd name="connsiteX5808" fmla="*/ 1662704 w 1987075"/>
              <a:gd name="connsiteY5808" fmla="*/ 1045243 h 1341521"/>
              <a:gd name="connsiteX5809" fmla="*/ 1661020 w 1987075"/>
              <a:gd name="connsiteY5809" fmla="*/ 1046146 h 1341521"/>
              <a:gd name="connsiteX5810" fmla="*/ 1659034 w 1987075"/>
              <a:gd name="connsiteY5810" fmla="*/ 1049154 h 1341521"/>
              <a:gd name="connsiteX5811" fmla="*/ 1657410 w 1987075"/>
              <a:gd name="connsiteY5811" fmla="*/ 1049936 h 1341521"/>
              <a:gd name="connsiteX5812" fmla="*/ 1660177 w 1987075"/>
              <a:gd name="connsiteY5812" fmla="*/ 1050718 h 1341521"/>
              <a:gd name="connsiteX5813" fmla="*/ 1660960 w 1987075"/>
              <a:gd name="connsiteY5813" fmla="*/ 1048312 h 1341521"/>
              <a:gd name="connsiteX5814" fmla="*/ 1663005 w 1987075"/>
              <a:gd name="connsiteY5814" fmla="*/ 1047890 h 1341521"/>
              <a:gd name="connsiteX5815" fmla="*/ 1663486 w 1987075"/>
              <a:gd name="connsiteY5815" fmla="*/ 1046808 h 1341521"/>
              <a:gd name="connsiteX5816" fmla="*/ 1666013 w 1987075"/>
              <a:gd name="connsiteY5816" fmla="*/ 1043439 h 1341521"/>
              <a:gd name="connsiteX5817" fmla="*/ 1668840 w 1987075"/>
              <a:gd name="connsiteY5817" fmla="*/ 1045965 h 1341521"/>
              <a:gd name="connsiteX5818" fmla="*/ 1671126 w 1987075"/>
              <a:gd name="connsiteY5818" fmla="*/ 1047469 h 1341521"/>
              <a:gd name="connsiteX5819" fmla="*/ 1672029 w 1987075"/>
              <a:gd name="connsiteY5819" fmla="*/ 1049274 h 1341521"/>
              <a:gd name="connsiteX5820" fmla="*/ 1670404 w 1987075"/>
              <a:gd name="connsiteY5820" fmla="*/ 1048552 h 1341521"/>
              <a:gd name="connsiteX5821" fmla="*/ 1671367 w 1987075"/>
              <a:gd name="connsiteY5821" fmla="*/ 1050357 h 1341521"/>
              <a:gd name="connsiteX5822" fmla="*/ 1674134 w 1987075"/>
              <a:gd name="connsiteY5822" fmla="*/ 1051921 h 1341521"/>
              <a:gd name="connsiteX5823" fmla="*/ 1674615 w 1987075"/>
              <a:gd name="connsiteY5823" fmla="*/ 1053906 h 1341521"/>
              <a:gd name="connsiteX5824" fmla="*/ 1676540 w 1987075"/>
              <a:gd name="connsiteY5824" fmla="*/ 1055109 h 1341521"/>
              <a:gd name="connsiteX5825" fmla="*/ 1677142 w 1987075"/>
              <a:gd name="connsiteY5825" fmla="*/ 1058117 h 1341521"/>
              <a:gd name="connsiteX5826" fmla="*/ 1678105 w 1987075"/>
              <a:gd name="connsiteY5826" fmla="*/ 1058719 h 1341521"/>
              <a:gd name="connsiteX5827" fmla="*/ 1677563 w 1987075"/>
              <a:gd name="connsiteY5827" fmla="*/ 1060343 h 1341521"/>
              <a:gd name="connsiteX5828" fmla="*/ 1678766 w 1987075"/>
              <a:gd name="connsiteY5828" fmla="*/ 1061246 h 1341521"/>
              <a:gd name="connsiteX5829" fmla="*/ 1679248 w 1987075"/>
              <a:gd name="connsiteY5829" fmla="*/ 1064434 h 1341521"/>
              <a:gd name="connsiteX5830" fmla="*/ 1680270 w 1987075"/>
              <a:gd name="connsiteY5830" fmla="*/ 1066178 h 1341521"/>
              <a:gd name="connsiteX5831" fmla="*/ 1678886 w 1987075"/>
              <a:gd name="connsiteY5831" fmla="*/ 1066720 h 1341521"/>
              <a:gd name="connsiteX5832" fmla="*/ 1677503 w 1987075"/>
              <a:gd name="connsiteY5832" fmla="*/ 1068705 h 1341521"/>
              <a:gd name="connsiteX5833" fmla="*/ 1675458 w 1987075"/>
              <a:gd name="connsiteY5833" fmla="*/ 1068705 h 1341521"/>
              <a:gd name="connsiteX5834" fmla="*/ 1673472 w 1987075"/>
              <a:gd name="connsiteY5834" fmla="*/ 1069607 h 1341521"/>
              <a:gd name="connsiteX5835" fmla="*/ 1673051 w 1987075"/>
              <a:gd name="connsiteY5835" fmla="*/ 1070389 h 1341521"/>
              <a:gd name="connsiteX5836" fmla="*/ 1670224 w 1987075"/>
              <a:gd name="connsiteY5836" fmla="*/ 1071713 h 1341521"/>
              <a:gd name="connsiteX5837" fmla="*/ 1669321 w 1987075"/>
              <a:gd name="connsiteY5837" fmla="*/ 1071111 h 1341521"/>
              <a:gd name="connsiteX5838" fmla="*/ 1669321 w 1987075"/>
              <a:gd name="connsiteY5838" fmla="*/ 1069487 h 1341521"/>
              <a:gd name="connsiteX5839" fmla="*/ 1670103 w 1987075"/>
              <a:gd name="connsiteY5839" fmla="*/ 1067682 h 1341521"/>
              <a:gd name="connsiteX5840" fmla="*/ 1668540 w 1987075"/>
              <a:gd name="connsiteY5840" fmla="*/ 1066901 h 1341521"/>
              <a:gd name="connsiteX5841" fmla="*/ 1665532 w 1987075"/>
              <a:gd name="connsiteY5841" fmla="*/ 1068103 h 1341521"/>
              <a:gd name="connsiteX5842" fmla="*/ 1666735 w 1987075"/>
              <a:gd name="connsiteY5842" fmla="*/ 1070690 h 1341521"/>
              <a:gd name="connsiteX5843" fmla="*/ 1666434 w 1987075"/>
              <a:gd name="connsiteY5843" fmla="*/ 1073397 h 1341521"/>
              <a:gd name="connsiteX5844" fmla="*/ 1663426 w 1987075"/>
              <a:gd name="connsiteY5844" fmla="*/ 1072375 h 1341521"/>
              <a:gd name="connsiteX5845" fmla="*/ 1663065 w 1987075"/>
              <a:gd name="connsiteY5845" fmla="*/ 1073458 h 1341521"/>
              <a:gd name="connsiteX5846" fmla="*/ 1660960 w 1987075"/>
              <a:gd name="connsiteY5846" fmla="*/ 1073638 h 1341521"/>
              <a:gd name="connsiteX5847" fmla="*/ 1658313 w 1987075"/>
              <a:gd name="connsiteY5847" fmla="*/ 1072615 h 1341521"/>
              <a:gd name="connsiteX5848" fmla="*/ 1656989 w 1987075"/>
              <a:gd name="connsiteY5848" fmla="*/ 1070209 h 1341521"/>
              <a:gd name="connsiteX5849" fmla="*/ 1655004 w 1987075"/>
              <a:gd name="connsiteY5849" fmla="*/ 1072014 h 1341521"/>
              <a:gd name="connsiteX5850" fmla="*/ 1657290 w 1987075"/>
              <a:gd name="connsiteY5850" fmla="*/ 1073999 h 1341521"/>
              <a:gd name="connsiteX5851" fmla="*/ 1658192 w 1987075"/>
              <a:gd name="connsiteY5851" fmla="*/ 1075683 h 1341521"/>
              <a:gd name="connsiteX5852" fmla="*/ 1658674 w 1987075"/>
              <a:gd name="connsiteY5852" fmla="*/ 1078571 h 1341521"/>
              <a:gd name="connsiteX5853" fmla="*/ 1658192 w 1987075"/>
              <a:gd name="connsiteY5853" fmla="*/ 1080075 h 1341521"/>
              <a:gd name="connsiteX5854" fmla="*/ 1656748 w 1987075"/>
              <a:gd name="connsiteY5854" fmla="*/ 1081519 h 1341521"/>
              <a:gd name="connsiteX5855" fmla="*/ 1653921 w 1987075"/>
              <a:gd name="connsiteY5855" fmla="*/ 1081639 h 1341521"/>
              <a:gd name="connsiteX5856" fmla="*/ 1651996 w 1987075"/>
              <a:gd name="connsiteY5856" fmla="*/ 1079112 h 1341521"/>
              <a:gd name="connsiteX5857" fmla="*/ 1651515 w 1987075"/>
              <a:gd name="connsiteY5857" fmla="*/ 1077067 h 1341521"/>
              <a:gd name="connsiteX5858" fmla="*/ 1653440 w 1987075"/>
              <a:gd name="connsiteY5858" fmla="*/ 1075984 h 1341521"/>
              <a:gd name="connsiteX5859" fmla="*/ 1653199 w 1987075"/>
              <a:gd name="connsiteY5859" fmla="*/ 1074841 h 1341521"/>
              <a:gd name="connsiteX5860" fmla="*/ 1651214 w 1987075"/>
              <a:gd name="connsiteY5860" fmla="*/ 1075924 h 1341521"/>
              <a:gd name="connsiteX5861" fmla="*/ 1650492 w 1987075"/>
              <a:gd name="connsiteY5861" fmla="*/ 1074540 h 1341521"/>
              <a:gd name="connsiteX5862" fmla="*/ 1650071 w 1987075"/>
              <a:gd name="connsiteY5862" fmla="*/ 1076044 h 1341521"/>
              <a:gd name="connsiteX5863" fmla="*/ 1648687 w 1987075"/>
              <a:gd name="connsiteY5863" fmla="*/ 1075623 h 1341521"/>
              <a:gd name="connsiteX5864" fmla="*/ 1648507 w 1987075"/>
              <a:gd name="connsiteY5864" fmla="*/ 1073879 h 1341521"/>
              <a:gd name="connsiteX5865" fmla="*/ 1649229 w 1987075"/>
              <a:gd name="connsiteY5865" fmla="*/ 1072675 h 1341521"/>
              <a:gd name="connsiteX5866" fmla="*/ 1647244 w 1987075"/>
              <a:gd name="connsiteY5866" fmla="*/ 1072375 h 1341521"/>
              <a:gd name="connsiteX5867" fmla="*/ 1648086 w 1987075"/>
              <a:gd name="connsiteY5867" fmla="*/ 1073277 h 1341521"/>
              <a:gd name="connsiteX5868" fmla="*/ 1647304 w 1987075"/>
              <a:gd name="connsiteY5868" fmla="*/ 1074601 h 1341521"/>
              <a:gd name="connsiteX5869" fmla="*/ 1645258 w 1987075"/>
              <a:gd name="connsiteY5869" fmla="*/ 1074601 h 1341521"/>
              <a:gd name="connsiteX5870" fmla="*/ 1645980 w 1987075"/>
              <a:gd name="connsiteY5870" fmla="*/ 1073578 h 1341521"/>
              <a:gd name="connsiteX5871" fmla="*/ 1645980 w 1987075"/>
              <a:gd name="connsiteY5871" fmla="*/ 1070450 h 1341521"/>
              <a:gd name="connsiteX5872" fmla="*/ 1645018 w 1987075"/>
              <a:gd name="connsiteY5872" fmla="*/ 1069848 h 1341521"/>
              <a:gd name="connsiteX5873" fmla="*/ 1644837 w 1987075"/>
              <a:gd name="connsiteY5873" fmla="*/ 1071593 h 1341521"/>
              <a:gd name="connsiteX5874" fmla="*/ 1643393 w 1987075"/>
              <a:gd name="connsiteY5874" fmla="*/ 1072074 h 1341521"/>
              <a:gd name="connsiteX5875" fmla="*/ 1643815 w 1987075"/>
              <a:gd name="connsiteY5875" fmla="*/ 1068585 h 1341521"/>
              <a:gd name="connsiteX5876" fmla="*/ 1642311 w 1987075"/>
              <a:gd name="connsiteY5876" fmla="*/ 1067682 h 1341521"/>
              <a:gd name="connsiteX5877" fmla="*/ 1638220 w 1987075"/>
              <a:gd name="connsiteY5877" fmla="*/ 1067021 h 1341521"/>
              <a:gd name="connsiteX5878" fmla="*/ 1635814 w 1987075"/>
              <a:gd name="connsiteY5878" fmla="*/ 1068103 h 1341521"/>
              <a:gd name="connsiteX5879" fmla="*/ 1635092 w 1987075"/>
              <a:gd name="connsiteY5879" fmla="*/ 1069607 h 1341521"/>
              <a:gd name="connsiteX5880" fmla="*/ 1631903 w 1987075"/>
              <a:gd name="connsiteY5880" fmla="*/ 1066359 h 1341521"/>
              <a:gd name="connsiteX5881" fmla="*/ 1628294 w 1987075"/>
              <a:gd name="connsiteY5881" fmla="*/ 1064434 h 1341521"/>
              <a:gd name="connsiteX5882" fmla="*/ 1626609 w 1987075"/>
              <a:gd name="connsiteY5882" fmla="*/ 1064073 h 1341521"/>
              <a:gd name="connsiteX5883" fmla="*/ 1625045 w 1987075"/>
              <a:gd name="connsiteY5883" fmla="*/ 1062629 h 1341521"/>
              <a:gd name="connsiteX5884" fmla="*/ 1621676 w 1987075"/>
              <a:gd name="connsiteY5884" fmla="*/ 1060764 h 1341521"/>
              <a:gd name="connsiteX5885" fmla="*/ 1618368 w 1987075"/>
              <a:gd name="connsiteY5885" fmla="*/ 1057997 h 1341521"/>
              <a:gd name="connsiteX5886" fmla="*/ 1611750 w 1987075"/>
              <a:gd name="connsiteY5886" fmla="*/ 1053966 h 1341521"/>
              <a:gd name="connsiteX5887" fmla="*/ 1610126 w 1987075"/>
              <a:gd name="connsiteY5887" fmla="*/ 1053726 h 1341521"/>
              <a:gd name="connsiteX5888" fmla="*/ 1608622 w 1987075"/>
              <a:gd name="connsiteY5888" fmla="*/ 1052523 h 1341521"/>
              <a:gd name="connsiteX5889" fmla="*/ 1608081 w 1987075"/>
              <a:gd name="connsiteY5889" fmla="*/ 1049154 h 1341521"/>
              <a:gd name="connsiteX5890" fmla="*/ 1602967 w 1987075"/>
              <a:gd name="connsiteY5890" fmla="*/ 1044582 h 1341521"/>
              <a:gd name="connsiteX5891" fmla="*/ 1596831 w 1987075"/>
              <a:gd name="connsiteY5891" fmla="*/ 1040190 h 1341521"/>
              <a:gd name="connsiteX5892" fmla="*/ 1596109 w 1987075"/>
              <a:gd name="connsiteY5892" fmla="*/ 1038024 h 1341521"/>
              <a:gd name="connsiteX5893" fmla="*/ 1596771 w 1987075"/>
              <a:gd name="connsiteY5893" fmla="*/ 1035618 h 1341521"/>
              <a:gd name="connsiteX5894" fmla="*/ 1595688 w 1987075"/>
              <a:gd name="connsiteY5894" fmla="*/ 1032490 h 1341521"/>
              <a:gd name="connsiteX5895" fmla="*/ 1592981 w 1987075"/>
              <a:gd name="connsiteY5895" fmla="*/ 1029422 h 1341521"/>
              <a:gd name="connsiteX5896" fmla="*/ 1589853 w 1987075"/>
              <a:gd name="connsiteY5896" fmla="*/ 1026534 h 1341521"/>
              <a:gd name="connsiteX5897" fmla="*/ 1585341 w 1987075"/>
              <a:gd name="connsiteY5897" fmla="*/ 1023346 h 1341521"/>
              <a:gd name="connsiteX5898" fmla="*/ 1584739 w 1987075"/>
              <a:gd name="connsiteY5898" fmla="*/ 1022383 h 1341521"/>
              <a:gd name="connsiteX5899" fmla="*/ 1582333 w 1987075"/>
              <a:gd name="connsiteY5899" fmla="*/ 1020880 h 1341521"/>
              <a:gd name="connsiteX5900" fmla="*/ 1578062 w 1987075"/>
              <a:gd name="connsiteY5900" fmla="*/ 1018654 h 1341521"/>
              <a:gd name="connsiteX5901" fmla="*/ 1569399 w 1987075"/>
              <a:gd name="connsiteY5901" fmla="*/ 1015886 h 1341521"/>
              <a:gd name="connsiteX5902" fmla="*/ 1566391 w 1987075"/>
              <a:gd name="connsiteY5902" fmla="*/ 1014984 h 1341521"/>
              <a:gd name="connsiteX5903" fmla="*/ 1563203 w 1987075"/>
              <a:gd name="connsiteY5903" fmla="*/ 1012939 h 1341521"/>
              <a:gd name="connsiteX5904" fmla="*/ 1557909 w 1987075"/>
              <a:gd name="connsiteY5904" fmla="*/ 1008788 h 1341521"/>
              <a:gd name="connsiteX5905" fmla="*/ 1554179 w 1987075"/>
              <a:gd name="connsiteY5905" fmla="*/ 1006562 h 1341521"/>
              <a:gd name="connsiteX5906" fmla="*/ 1547442 w 1987075"/>
              <a:gd name="connsiteY5906" fmla="*/ 1003434 h 1341521"/>
              <a:gd name="connsiteX5907" fmla="*/ 1535591 w 1987075"/>
              <a:gd name="connsiteY5907" fmla="*/ 998681 h 1341521"/>
              <a:gd name="connsiteX5908" fmla="*/ 1529274 w 1987075"/>
              <a:gd name="connsiteY5908" fmla="*/ 995192 h 1341521"/>
              <a:gd name="connsiteX5909" fmla="*/ 1523619 w 1987075"/>
              <a:gd name="connsiteY5909" fmla="*/ 991823 h 1341521"/>
              <a:gd name="connsiteX5910" fmla="*/ 1520551 w 1987075"/>
              <a:gd name="connsiteY5910" fmla="*/ 989417 h 1341521"/>
              <a:gd name="connsiteX5911" fmla="*/ 1513332 w 1987075"/>
              <a:gd name="connsiteY5911" fmla="*/ 985146 h 1341521"/>
              <a:gd name="connsiteX5912" fmla="*/ 1512129 w 1987075"/>
              <a:gd name="connsiteY5912" fmla="*/ 984123 h 1341521"/>
              <a:gd name="connsiteX5913" fmla="*/ 1513332 w 1987075"/>
              <a:gd name="connsiteY5913" fmla="*/ 982619 h 1341521"/>
              <a:gd name="connsiteX5914" fmla="*/ 1514956 w 1987075"/>
              <a:gd name="connsiteY5914" fmla="*/ 983762 h 1341521"/>
              <a:gd name="connsiteX5915" fmla="*/ 1517002 w 1987075"/>
              <a:gd name="connsiteY5915" fmla="*/ 983762 h 1341521"/>
              <a:gd name="connsiteX5916" fmla="*/ 1516821 w 1987075"/>
              <a:gd name="connsiteY5916" fmla="*/ 982679 h 1341521"/>
              <a:gd name="connsiteX5917" fmla="*/ 1518746 w 1987075"/>
              <a:gd name="connsiteY5917" fmla="*/ 980453 h 1341521"/>
              <a:gd name="connsiteX5918" fmla="*/ 1518024 w 1987075"/>
              <a:gd name="connsiteY5918" fmla="*/ 979370 h 1341521"/>
              <a:gd name="connsiteX5919" fmla="*/ 1518145 w 1987075"/>
              <a:gd name="connsiteY5919" fmla="*/ 977686 h 1341521"/>
              <a:gd name="connsiteX5920" fmla="*/ 1519889 w 1987075"/>
              <a:gd name="connsiteY5920" fmla="*/ 978168 h 1341521"/>
              <a:gd name="connsiteX5921" fmla="*/ 1519769 w 1987075"/>
              <a:gd name="connsiteY5921" fmla="*/ 981175 h 1341521"/>
              <a:gd name="connsiteX5922" fmla="*/ 1520371 w 1987075"/>
              <a:gd name="connsiteY5922" fmla="*/ 981777 h 1341521"/>
              <a:gd name="connsiteX5923" fmla="*/ 1521935 w 1987075"/>
              <a:gd name="connsiteY5923" fmla="*/ 979370 h 1341521"/>
              <a:gd name="connsiteX5924" fmla="*/ 1523739 w 1987075"/>
              <a:gd name="connsiteY5924" fmla="*/ 978348 h 1341521"/>
              <a:gd name="connsiteX5925" fmla="*/ 1522717 w 1987075"/>
              <a:gd name="connsiteY5925" fmla="*/ 977807 h 1341521"/>
              <a:gd name="connsiteX5926" fmla="*/ 1523318 w 1987075"/>
              <a:gd name="connsiteY5926" fmla="*/ 975099 h 1341521"/>
              <a:gd name="connsiteX5927" fmla="*/ 1527289 w 1987075"/>
              <a:gd name="connsiteY5927" fmla="*/ 970046 h 1341521"/>
              <a:gd name="connsiteX5928" fmla="*/ 1524582 w 1987075"/>
              <a:gd name="connsiteY5928" fmla="*/ 967580 h 1341521"/>
              <a:gd name="connsiteX5929" fmla="*/ 1522175 w 1987075"/>
              <a:gd name="connsiteY5929" fmla="*/ 962767 h 1341521"/>
              <a:gd name="connsiteX5930" fmla="*/ 1522296 w 1987075"/>
              <a:gd name="connsiteY5930" fmla="*/ 961564 h 1341521"/>
              <a:gd name="connsiteX5931" fmla="*/ 1520852 w 1987075"/>
              <a:gd name="connsiteY5931" fmla="*/ 959218 h 1341521"/>
              <a:gd name="connsiteX5932" fmla="*/ 1520371 w 1987075"/>
              <a:gd name="connsiteY5932" fmla="*/ 957052 h 1341521"/>
              <a:gd name="connsiteX5933" fmla="*/ 1520671 w 1987075"/>
              <a:gd name="connsiteY5933" fmla="*/ 954706 h 1341521"/>
              <a:gd name="connsiteX5934" fmla="*/ 1523739 w 1987075"/>
              <a:gd name="connsiteY5934" fmla="*/ 952480 h 1341521"/>
              <a:gd name="connsiteX5935" fmla="*/ 1525965 w 1987075"/>
              <a:gd name="connsiteY5935" fmla="*/ 947066 h 1341521"/>
              <a:gd name="connsiteX5936" fmla="*/ 1524522 w 1987075"/>
              <a:gd name="connsiteY5936" fmla="*/ 945081 h 1341521"/>
              <a:gd name="connsiteX5937" fmla="*/ 1524040 w 1987075"/>
              <a:gd name="connsiteY5937" fmla="*/ 943336 h 1341521"/>
              <a:gd name="connsiteX5938" fmla="*/ 1523018 w 1987075"/>
              <a:gd name="connsiteY5938" fmla="*/ 944178 h 1341521"/>
              <a:gd name="connsiteX5939" fmla="*/ 1520912 w 1987075"/>
              <a:gd name="connsiteY5939" fmla="*/ 947487 h 1341521"/>
              <a:gd name="connsiteX5940" fmla="*/ 1521092 w 1987075"/>
              <a:gd name="connsiteY5940" fmla="*/ 950916 h 1341521"/>
              <a:gd name="connsiteX5941" fmla="*/ 1516821 w 1987075"/>
              <a:gd name="connsiteY5941" fmla="*/ 953503 h 1341521"/>
              <a:gd name="connsiteX5942" fmla="*/ 1514595 w 1987075"/>
              <a:gd name="connsiteY5942" fmla="*/ 957533 h 1341521"/>
              <a:gd name="connsiteX5943" fmla="*/ 1514716 w 1987075"/>
              <a:gd name="connsiteY5943" fmla="*/ 961143 h 1341521"/>
              <a:gd name="connsiteX5944" fmla="*/ 1513392 w 1987075"/>
              <a:gd name="connsiteY5944" fmla="*/ 962045 h 1341521"/>
              <a:gd name="connsiteX5945" fmla="*/ 1507737 w 1987075"/>
              <a:gd name="connsiteY5945" fmla="*/ 964451 h 1341521"/>
              <a:gd name="connsiteX5946" fmla="*/ 1503406 w 1987075"/>
              <a:gd name="connsiteY5946" fmla="*/ 966858 h 1341521"/>
              <a:gd name="connsiteX5947" fmla="*/ 1498473 w 1987075"/>
              <a:gd name="connsiteY5947" fmla="*/ 969084 h 1341521"/>
              <a:gd name="connsiteX5948" fmla="*/ 1496849 w 1987075"/>
              <a:gd name="connsiteY5948" fmla="*/ 971310 h 1341521"/>
              <a:gd name="connsiteX5949" fmla="*/ 1493119 w 1987075"/>
              <a:gd name="connsiteY5949" fmla="*/ 972693 h 1341521"/>
              <a:gd name="connsiteX5950" fmla="*/ 1489991 w 1987075"/>
              <a:gd name="connsiteY5950" fmla="*/ 972332 h 1341521"/>
              <a:gd name="connsiteX5951" fmla="*/ 1478080 w 1987075"/>
              <a:gd name="connsiteY5951" fmla="*/ 971550 h 1341521"/>
              <a:gd name="connsiteX5952" fmla="*/ 1471582 w 1987075"/>
              <a:gd name="connsiteY5952" fmla="*/ 970227 h 1341521"/>
              <a:gd name="connsiteX5953" fmla="*/ 1469296 w 1987075"/>
              <a:gd name="connsiteY5953" fmla="*/ 969625 h 1341521"/>
              <a:gd name="connsiteX5954" fmla="*/ 1465446 w 1987075"/>
              <a:gd name="connsiteY5954" fmla="*/ 967459 h 1341521"/>
              <a:gd name="connsiteX5955" fmla="*/ 1446196 w 1987075"/>
              <a:gd name="connsiteY5955" fmla="*/ 958616 h 1341521"/>
              <a:gd name="connsiteX5956" fmla="*/ 1444391 w 1987075"/>
              <a:gd name="connsiteY5956" fmla="*/ 955608 h 1341521"/>
              <a:gd name="connsiteX5957" fmla="*/ 1444993 w 1987075"/>
              <a:gd name="connsiteY5957" fmla="*/ 955127 h 1341521"/>
              <a:gd name="connsiteX5958" fmla="*/ 1446256 w 1987075"/>
              <a:gd name="connsiteY5958" fmla="*/ 956210 h 1341521"/>
              <a:gd name="connsiteX5959" fmla="*/ 1445534 w 1987075"/>
              <a:gd name="connsiteY5959" fmla="*/ 957052 h 1341521"/>
              <a:gd name="connsiteX5960" fmla="*/ 1446376 w 1987075"/>
              <a:gd name="connsiteY5960" fmla="*/ 958436 h 1341521"/>
              <a:gd name="connsiteX5961" fmla="*/ 1448181 w 1987075"/>
              <a:gd name="connsiteY5961" fmla="*/ 956390 h 1341521"/>
              <a:gd name="connsiteX5962" fmla="*/ 1448783 w 1987075"/>
              <a:gd name="connsiteY5962" fmla="*/ 954946 h 1341521"/>
              <a:gd name="connsiteX5963" fmla="*/ 1452512 w 1987075"/>
              <a:gd name="connsiteY5963" fmla="*/ 954706 h 1341521"/>
              <a:gd name="connsiteX5964" fmla="*/ 1452392 w 1987075"/>
              <a:gd name="connsiteY5964" fmla="*/ 951698 h 1341521"/>
              <a:gd name="connsiteX5965" fmla="*/ 1453595 w 1987075"/>
              <a:gd name="connsiteY5965" fmla="*/ 949292 h 1341521"/>
              <a:gd name="connsiteX5966" fmla="*/ 1452392 w 1987075"/>
              <a:gd name="connsiteY5966" fmla="*/ 946464 h 1341521"/>
              <a:gd name="connsiteX5967" fmla="*/ 1450828 w 1987075"/>
              <a:gd name="connsiteY5967" fmla="*/ 944900 h 1341521"/>
              <a:gd name="connsiteX5968" fmla="*/ 1452212 w 1987075"/>
              <a:gd name="connsiteY5968" fmla="*/ 944539 h 1341521"/>
              <a:gd name="connsiteX5969" fmla="*/ 1452813 w 1987075"/>
              <a:gd name="connsiteY5969" fmla="*/ 942855 h 1341521"/>
              <a:gd name="connsiteX5970" fmla="*/ 1454257 w 1987075"/>
              <a:gd name="connsiteY5970" fmla="*/ 941952 h 1341521"/>
              <a:gd name="connsiteX5971" fmla="*/ 1454979 w 1987075"/>
              <a:gd name="connsiteY5971" fmla="*/ 940689 h 1341521"/>
              <a:gd name="connsiteX5972" fmla="*/ 1457626 w 1987075"/>
              <a:gd name="connsiteY5972" fmla="*/ 939366 h 1341521"/>
              <a:gd name="connsiteX5973" fmla="*/ 1458227 w 1987075"/>
              <a:gd name="connsiteY5973" fmla="*/ 936839 h 1341521"/>
              <a:gd name="connsiteX5974" fmla="*/ 1457626 w 1987075"/>
              <a:gd name="connsiteY5974" fmla="*/ 935215 h 1341521"/>
              <a:gd name="connsiteX5975" fmla="*/ 1456423 w 1987075"/>
              <a:gd name="connsiteY5975" fmla="*/ 939005 h 1341521"/>
              <a:gd name="connsiteX5976" fmla="*/ 1453054 w 1987075"/>
              <a:gd name="connsiteY5976" fmla="*/ 941411 h 1341521"/>
              <a:gd name="connsiteX5977" fmla="*/ 1449685 w 1987075"/>
              <a:gd name="connsiteY5977" fmla="*/ 942434 h 1341521"/>
              <a:gd name="connsiteX5978" fmla="*/ 1448662 w 1987075"/>
              <a:gd name="connsiteY5978" fmla="*/ 940388 h 1341521"/>
              <a:gd name="connsiteX5979" fmla="*/ 1448903 w 1987075"/>
              <a:gd name="connsiteY5979" fmla="*/ 937441 h 1341521"/>
              <a:gd name="connsiteX5980" fmla="*/ 1448121 w 1987075"/>
              <a:gd name="connsiteY5980" fmla="*/ 936358 h 1341521"/>
              <a:gd name="connsiteX5981" fmla="*/ 1446376 w 1987075"/>
              <a:gd name="connsiteY5981" fmla="*/ 938644 h 1341521"/>
              <a:gd name="connsiteX5982" fmla="*/ 1444090 w 1987075"/>
              <a:gd name="connsiteY5982" fmla="*/ 937441 h 1341521"/>
              <a:gd name="connsiteX5983" fmla="*/ 1442647 w 1987075"/>
              <a:gd name="connsiteY5983" fmla="*/ 935876 h 1341521"/>
              <a:gd name="connsiteX5984" fmla="*/ 1441263 w 1987075"/>
              <a:gd name="connsiteY5984" fmla="*/ 936418 h 1341521"/>
              <a:gd name="connsiteX5985" fmla="*/ 1442346 w 1987075"/>
              <a:gd name="connsiteY5985" fmla="*/ 939245 h 1341521"/>
              <a:gd name="connsiteX5986" fmla="*/ 1443910 w 1987075"/>
              <a:gd name="connsiteY5986" fmla="*/ 939666 h 1341521"/>
              <a:gd name="connsiteX5987" fmla="*/ 1445715 w 1987075"/>
              <a:gd name="connsiteY5987" fmla="*/ 942434 h 1341521"/>
              <a:gd name="connsiteX5988" fmla="*/ 1445594 w 1987075"/>
              <a:gd name="connsiteY5988" fmla="*/ 943757 h 1341521"/>
              <a:gd name="connsiteX5989" fmla="*/ 1447098 w 1987075"/>
              <a:gd name="connsiteY5989" fmla="*/ 944118 h 1341521"/>
              <a:gd name="connsiteX5990" fmla="*/ 1448963 w 1987075"/>
              <a:gd name="connsiteY5990" fmla="*/ 946645 h 1341521"/>
              <a:gd name="connsiteX5991" fmla="*/ 1447760 w 1987075"/>
              <a:gd name="connsiteY5991" fmla="*/ 948690 h 1341521"/>
              <a:gd name="connsiteX5992" fmla="*/ 1443669 w 1987075"/>
              <a:gd name="connsiteY5992" fmla="*/ 950134 h 1341521"/>
              <a:gd name="connsiteX5993" fmla="*/ 1442045 w 1987075"/>
              <a:gd name="connsiteY5993" fmla="*/ 951938 h 1341521"/>
              <a:gd name="connsiteX5994" fmla="*/ 1439879 w 1987075"/>
              <a:gd name="connsiteY5994" fmla="*/ 952480 h 1341521"/>
              <a:gd name="connsiteX5995" fmla="*/ 1434224 w 1987075"/>
              <a:gd name="connsiteY5995" fmla="*/ 952600 h 1341521"/>
              <a:gd name="connsiteX5996" fmla="*/ 1428209 w 1987075"/>
              <a:gd name="connsiteY5996" fmla="*/ 949593 h 1341521"/>
              <a:gd name="connsiteX5997" fmla="*/ 1423757 w 1987075"/>
              <a:gd name="connsiteY5997" fmla="*/ 948209 h 1341521"/>
              <a:gd name="connsiteX5998" fmla="*/ 1419305 w 1987075"/>
              <a:gd name="connsiteY5998" fmla="*/ 947607 h 1341521"/>
              <a:gd name="connsiteX5999" fmla="*/ 1414974 w 1987075"/>
              <a:gd name="connsiteY5999" fmla="*/ 946284 h 1341521"/>
              <a:gd name="connsiteX6000" fmla="*/ 1411184 w 1987075"/>
              <a:gd name="connsiteY6000" fmla="*/ 945321 h 1341521"/>
              <a:gd name="connsiteX6001" fmla="*/ 1405649 w 1987075"/>
              <a:gd name="connsiteY6001" fmla="*/ 944900 h 1341521"/>
              <a:gd name="connsiteX6002" fmla="*/ 1405108 w 1987075"/>
              <a:gd name="connsiteY6002" fmla="*/ 944118 h 1341521"/>
              <a:gd name="connsiteX6003" fmla="*/ 1401378 w 1987075"/>
              <a:gd name="connsiteY6003" fmla="*/ 943156 h 1341521"/>
              <a:gd name="connsiteX6004" fmla="*/ 1394821 w 1987075"/>
              <a:gd name="connsiteY6004" fmla="*/ 942374 h 1341521"/>
              <a:gd name="connsiteX6005" fmla="*/ 1390249 w 1987075"/>
              <a:gd name="connsiteY6005" fmla="*/ 942253 h 1341521"/>
              <a:gd name="connsiteX6006" fmla="*/ 1386279 w 1987075"/>
              <a:gd name="connsiteY6006" fmla="*/ 942554 h 1341521"/>
              <a:gd name="connsiteX6007" fmla="*/ 1377255 w 1987075"/>
              <a:gd name="connsiteY6007" fmla="*/ 944479 h 1341521"/>
              <a:gd name="connsiteX6008" fmla="*/ 1361373 w 1987075"/>
              <a:gd name="connsiteY6008" fmla="*/ 945983 h 1341521"/>
              <a:gd name="connsiteX6009" fmla="*/ 1357162 w 1987075"/>
              <a:gd name="connsiteY6009" fmla="*/ 946585 h 1341521"/>
              <a:gd name="connsiteX6010" fmla="*/ 1354154 w 1987075"/>
              <a:gd name="connsiteY6010" fmla="*/ 947427 h 1341521"/>
              <a:gd name="connsiteX6011" fmla="*/ 1345852 w 1987075"/>
              <a:gd name="connsiteY6011" fmla="*/ 950675 h 1341521"/>
              <a:gd name="connsiteX6012" fmla="*/ 1343266 w 1987075"/>
              <a:gd name="connsiteY6012" fmla="*/ 949652 h 1341521"/>
              <a:gd name="connsiteX6013" fmla="*/ 1342183 w 1987075"/>
              <a:gd name="connsiteY6013" fmla="*/ 948269 h 1341521"/>
              <a:gd name="connsiteX6014" fmla="*/ 1338874 w 1987075"/>
              <a:gd name="connsiteY6014" fmla="*/ 947788 h 1341521"/>
              <a:gd name="connsiteX6015" fmla="*/ 1336648 w 1987075"/>
              <a:gd name="connsiteY6015" fmla="*/ 948089 h 1341521"/>
              <a:gd name="connsiteX6016" fmla="*/ 1334242 w 1987075"/>
              <a:gd name="connsiteY6016" fmla="*/ 947487 h 1341521"/>
              <a:gd name="connsiteX6017" fmla="*/ 1331415 w 1987075"/>
              <a:gd name="connsiteY6017" fmla="*/ 947246 h 1341521"/>
              <a:gd name="connsiteX6018" fmla="*/ 1332858 w 1987075"/>
              <a:gd name="connsiteY6018" fmla="*/ 946043 h 1341521"/>
              <a:gd name="connsiteX6019" fmla="*/ 1335686 w 1987075"/>
              <a:gd name="connsiteY6019" fmla="*/ 945862 h 1341521"/>
              <a:gd name="connsiteX6020" fmla="*/ 1337130 w 1987075"/>
              <a:gd name="connsiteY6020" fmla="*/ 946404 h 1341521"/>
              <a:gd name="connsiteX6021" fmla="*/ 1337972 w 1987075"/>
              <a:gd name="connsiteY6021" fmla="*/ 945803 h 1341521"/>
              <a:gd name="connsiteX6022" fmla="*/ 1340077 w 1987075"/>
              <a:gd name="connsiteY6022" fmla="*/ 945983 h 1341521"/>
              <a:gd name="connsiteX6023" fmla="*/ 1339115 w 1987075"/>
              <a:gd name="connsiteY6023" fmla="*/ 943577 h 1341521"/>
              <a:gd name="connsiteX6024" fmla="*/ 1337310 w 1987075"/>
              <a:gd name="connsiteY6024" fmla="*/ 941411 h 1341521"/>
              <a:gd name="connsiteX6025" fmla="*/ 1333821 w 1987075"/>
              <a:gd name="connsiteY6025" fmla="*/ 940088 h 1341521"/>
              <a:gd name="connsiteX6026" fmla="*/ 1333219 w 1987075"/>
              <a:gd name="connsiteY6026" fmla="*/ 939005 h 1341521"/>
              <a:gd name="connsiteX6027" fmla="*/ 1331655 w 1987075"/>
              <a:gd name="connsiteY6027" fmla="*/ 938824 h 1341521"/>
              <a:gd name="connsiteX6028" fmla="*/ 1329730 w 1987075"/>
              <a:gd name="connsiteY6028" fmla="*/ 937501 h 1341521"/>
              <a:gd name="connsiteX6029" fmla="*/ 1330392 w 1987075"/>
              <a:gd name="connsiteY6029" fmla="*/ 936598 h 1341521"/>
              <a:gd name="connsiteX6030" fmla="*/ 1329309 w 1987075"/>
              <a:gd name="connsiteY6030" fmla="*/ 935997 h 1341521"/>
              <a:gd name="connsiteX6031" fmla="*/ 1332497 w 1987075"/>
              <a:gd name="connsiteY6031" fmla="*/ 934733 h 1341521"/>
              <a:gd name="connsiteX6032" fmla="*/ 1329610 w 1987075"/>
              <a:gd name="connsiteY6032" fmla="*/ 934794 h 1341521"/>
              <a:gd name="connsiteX6033" fmla="*/ 1326843 w 1987075"/>
              <a:gd name="connsiteY6033" fmla="*/ 935636 h 1341521"/>
              <a:gd name="connsiteX6034" fmla="*/ 1322511 w 1987075"/>
              <a:gd name="connsiteY6034" fmla="*/ 935696 h 1341521"/>
              <a:gd name="connsiteX6035" fmla="*/ 1320466 w 1987075"/>
              <a:gd name="connsiteY6035" fmla="*/ 934252 h 1341521"/>
              <a:gd name="connsiteX6036" fmla="*/ 1319082 w 1987075"/>
              <a:gd name="connsiteY6036" fmla="*/ 935034 h 1341521"/>
              <a:gd name="connsiteX6037" fmla="*/ 1316676 w 1987075"/>
              <a:gd name="connsiteY6037" fmla="*/ 933470 h 1341521"/>
              <a:gd name="connsiteX6038" fmla="*/ 1311863 w 1987075"/>
              <a:gd name="connsiteY6038" fmla="*/ 931605 h 1341521"/>
              <a:gd name="connsiteX6039" fmla="*/ 1305186 w 1987075"/>
              <a:gd name="connsiteY6039" fmla="*/ 930763 h 1341521"/>
              <a:gd name="connsiteX6040" fmla="*/ 1304464 w 1987075"/>
              <a:gd name="connsiteY6040" fmla="*/ 929921 h 1341521"/>
              <a:gd name="connsiteX6041" fmla="*/ 1306990 w 1987075"/>
              <a:gd name="connsiteY6041" fmla="*/ 928778 h 1341521"/>
              <a:gd name="connsiteX6042" fmla="*/ 1309397 w 1987075"/>
              <a:gd name="connsiteY6042" fmla="*/ 928597 h 1341521"/>
              <a:gd name="connsiteX6043" fmla="*/ 1312284 w 1987075"/>
              <a:gd name="connsiteY6043" fmla="*/ 927815 h 1341521"/>
              <a:gd name="connsiteX6044" fmla="*/ 1310419 w 1987075"/>
              <a:gd name="connsiteY6044" fmla="*/ 926010 h 1341521"/>
              <a:gd name="connsiteX6045" fmla="*/ 1309156 w 1987075"/>
              <a:gd name="connsiteY6045" fmla="*/ 926191 h 1341521"/>
              <a:gd name="connsiteX6046" fmla="*/ 1306449 w 1987075"/>
              <a:gd name="connsiteY6046" fmla="*/ 925228 h 1341521"/>
              <a:gd name="connsiteX6047" fmla="*/ 1305246 w 1987075"/>
              <a:gd name="connsiteY6047" fmla="*/ 926010 h 1341521"/>
              <a:gd name="connsiteX6048" fmla="*/ 1303441 w 1987075"/>
              <a:gd name="connsiteY6048" fmla="*/ 925289 h 1341521"/>
              <a:gd name="connsiteX6049" fmla="*/ 1303080 w 1987075"/>
              <a:gd name="connsiteY6049" fmla="*/ 923604 h 1341521"/>
              <a:gd name="connsiteX6050" fmla="*/ 1305787 w 1987075"/>
              <a:gd name="connsiteY6050" fmla="*/ 919393 h 1341521"/>
              <a:gd name="connsiteX6051" fmla="*/ 1306690 w 1987075"/>
              <a:gd name="connsiteY6051" fmla="*/ 916987 h 1341521"/>
              <a:gd name="connsiteX6052" fmla="*/ 1309938 w 1987075"/>
              <a:gd name="connsiteY6052" fmla="*/ 911452 h 1341521"/>
              <a:gd name="connsiteX6053" fmla="*/ 1306750 w 1987075"/>
              <a:gd name="connsiteY6053" fmla="*/ 911873 h 1341521"/>
              <a:gd name="connsiteX6054" fmla="*/ 1305186 w 1987075"/>
              <a:gd name="connsiteY6054" fmla="*/ 914280 h 1341521"/>
              <a:gd name="connsiteX6055" fmla="*/ 1301336 w 1987075"/>
              <a:gd name="connsiteY6055" fmla="*/ 915242 h 1341521"/>
              <a:gd name="connsiteX6056" fmla="*/ 1299892 w 1987075"/>
              <a:gd name="connsiteY6056" fmla="*/ 916085 h 1341521"/>
              <a:gd name="connsiteX6057" fmla="*/ 1298568 w 1987075"/>
              <a:gd name="connsiteY6057" fmla="*/ 917889 h 1341521"/>
              <a:gd name="connsiteX6058" fmla="*/ 1297365 w 1987075"/>
              <a:gd name="connsiteY6058" fmla="*/ 921138 h 1341521"/>
              <a:gd name="connsiteX6059" fmla="*/ 1297305 w 1987075"/>
              <a:gd name="connsiteY6059" fmla="*/ 923785 h 1341521"/>
              <a:gd name="connsiteX6060" fmla="*/ 1296643 w 1987075"/>
              <a:gd name="connsiteY6060" fmla="*/ 924326 h 1341521"/>
              <a:gd name="connsiteX6061" fmla="*/ 1294959 w 1987075"/>
              <a:gd name="connsiteY6061" fmla="*/ 923544 h 1341521"/>
              <a:gd name="connsiteX6062" fmla="*/ 1292853 w 1987075"/>
              <a:gd name="connsiteY6062" fmla="*/ 923785 h 1341521"/>
              <a:gd name="connsiteX6063" fmla="*/ 1287078 w 1987075"/>
              <a:gd name="connsiteY6063" fmla="*/ 920055 h 1341521"/>
              <a:gd name="connsiteX6064" fmla="*/ 1284010 w 1987075"/>
              <a:gd name="connsiteY6064" fmla="*/ 917107 h 1341521"/>
              <a:gd name="connsiteX6065" fmla="*/ 1281664 w 1987075"/>
              <a:gd name="connsiteY6065" fmla="*/ 915904 h 1341521"/>
              <a:gd name="connsiteX6066" fmla="*/ 1282145 w 1987075"/>
              <a:gd name="connsiteY6066" fmla="*/ 914160 h 1341521"/>
              <a:gd name="connsiteX6067" fmla="*/ 1278175 w 1987075"/>
              <a:gd name="connsiteY6067" fmla="*/ 911573 h 1341521"/>
              <a:gd name="connsiteX6068" fmla="*/ 1272039 w 1987075"/>
              <a:gd name="connsiteY6068" fmla="*/ 909828 h 1341521"/>
              <a:gd name="connsiteX6069" fmla="*/ 1270956 w 1987075"/>
              <a:gd name="connsiteY6069" fmla="*/ 910550 h 1341521"/>
              <a:gd name="connsiteX6070" fmla="*/ 1266865 w 1987075"/>
              <a:gd name="connsiteY6070" fmla="*/ 911152 h 1341521"/>
              <a:gd name="connsiteX6071" fmla="*/ 1263436 w 1987075"/>
              <a:gd name="connsiteY6071" fmla="*/ 909347 h 1341521"/>
              <a:gd name="connsiteX6072" fmla="*/ 1265482 w 1987075"/>
              <a:gd name="connsiteY6072" fmla="*/ 907181 h 1341521"/>
              <a:gd name="connsiteX6073" fmla="*/ 1266083 w 1987075"/>
              <a:gd name="connsiteY6073" fmla="*/ 907662 h 1341521"/>
              <a:gd name="connsiteX6074" fmla="*/ 1268249 w 1987075"/>
              <a:gd name="connsiteY6074" fmla="*/ 905858 h 1341521"/>
              <a:gd name="connsiteX6075" fmla="*/ 1270475 w 1987075"/>
              <a:gd name="connsiteY6075" fmla="*/ 905076 h 1341521"/>
              <a:gd name="connsiteX6076" fmla="*/ 1271317 w 1987075"/>
              <a:gd name="connsiteY6076" fmla="*/ 903151 h 1341521"/>
              <a:gd name="connsiteX6077" fmla="*/ 1274445 w 1987075"/>
              <a:gd name="connsiteY6077" fmla="*/ 899661 h 1341521"/>
              <a:gd name="connsiteX6078" fmla="*/ 1275829 w 1987075"/>
              <a:gd name="connsiteY6078" fmla="*/ 896473 h 1341521"/>
              <a:gd name="connsiteX6079" fmla="*/ 1277814 w 1987075"/>
              <a:gd name="connsiteY6079" fmla="*/ 895149 h 1341521"/>
              <a:gd name="connsiteX6080" fmla="*/ 1277633 w 1987075"/>
              <a:gd name="connsiteY6080" fmla="*/ 893886 h 1341521"/>
              <a:gd name="connsiteX6081" fmla="*/ 1271979 w 1987075"/>
              <a:gd name="connsiteY6081" fmla="*/ 896653 h 1341521"/>
              <a:gd name="connsiteX6082" fmla="*/ 1268489 w 1987075"/>
              <a:gd name="connsiteY6082" fmla="*/ 897857 h 1341521"/>
              <a:gd name="connsiteX6083" fmla="*/ 1266685 w 1987075"/>
              <a:gd name="connsiteY6083" fmla="*/ 897315 h 1341521"/>
              <a:gd name="connsiteX6084" fmla="*/ 1270174 w 1987075"/>
              <a:gd name="connsiteY6084" fmla="*/ 895450 h 1341521"/>
              <a:gd name="connsiteX6085" fmla="*/ 1269211 w 1987075"/>
              <a:gd name="connsiteY6085" fmla="*/ 895029 h 1341521"/>
              <a:gd name="connsiteX6086" fmla="*/ 1266625 w 1987075"/>
              <a:gd name="connsiteY6086" fmla="*/ 896232 h 1341521"/>
              <a:gd name="connsiteX6087" fmla="*/ 1269091 w 1987075"/>
              <a:gd name="connsiteY6087" fmla="*/ 891480 h 1341521"/>
              <a:gd name="connsiteX6088" fmla="*/ 1265903 w 1987075"/>
              <a:gd name="connsiteY6088" fmla="*/ 894488 h 1341521"/>
              <a:gd name="connsiteX6089" fmla="*/ 1265060 w 1987075"/>
              <a:gd name="connsiteY6089" fmla="*/ 896594 h 1341521"/>
              <a:gd name="connsiteX6090" fmla="*/ 1262353 w 1987075"/>
              <a:gd name="connsiteY6090" fmla="*/ 897195 h 1341521"/>
              <a:gd name="connsiteX6091" fmla="*/ 1263677 w 1987075"/>
              <a:gd name="connsiteY6091" fmla="*/ 893044 h 1341521"/>
              <a:gd name="connsiteX6092" fmla="*/ 1266504 w 1987075"/>
              <a:gd name="connsiteY6092" fmla="*/ 890878 h 1341521"/>
              <a:gd name="connsiteX6093" fmla="*/ 1265722 w 1987075"/>
              <a:gd name="connsiteY6093" fmla="*/ 890457 h 1341521"/>
              <a:gd name="connsiteX6094" fmla="*/ 1262233 w 1987075"/>
              <a:gd name="connsiteY6094" fmla="*/ 892502 h 1341521"/>
              <a:gd name="connsiteX6095" fmla="*/ 1262233 w 1987075"/>
              <a:gd name="connsiteY6095" fmla="*/ 892924 h 1341521"/>
              <a:gd name="connsiteX6096" fmla="*/ 1257781 w 1987075"/>
              <a:gd name="connsiteY6096" fmla="*/ 894788 h 1341521"/>
              <a:gd name="connsiteX6097" fmla="*/ 1256698 w 1987075"/>
              <a:gd name="connsiteY6097" fmla="*/ 895631 h 1341521"/>
              <a:gd name="connsiteX6098" fmla="*/ 1252247 w 1987075"/>
              <a:gd name="connsiteY6098" fmla="*/ 895871 h 1341521"/>
              <a:gd name="connsiteX6099" fmla="*/ 1251946 w 1987075"/>
              <a:gd name="connsiteY6099" fmla="*/ 893886 h 1341521"/>
              <a:gd name="connsiteX6100" fmla="*/ 1258082 w 1987075"/>
              <a:gd name="connsiteY6100" fmla="*/ 889134 h 1341521"/>
              <a:gd name="connsiteX6101" fmla="*/ 1260729 w 1987075"/>
              <a:gd name="connsiteY6101" fmla="*/ 887389 h 1341521"/>
              <a:gd name="connsiteX6102" fmla="*/ 1259586 w 1987075"/>
              <a:gd name="connsiteY6102" fmla="*/ 887510 h 1341521"/>
              <a:gd name="connsiteX6103" fmla="*/ 1260549 w 1987075"/>
              <a:gd name="connsiteY6103" fmla="*/ 886306 h 1341521"/>
              <a:gd name="connsiteX6104" fmla="*/ 1262233 w 1987075"/>
              <a:gd name="connsiteY6104" fmla="*/ 886788 h 1341521"/>
              <a:gd name="connsiteX6105" fmla="*/ 1260910 w 1987075"/>
              <a:gd name="connsiteY6105" fmla="*/ 885224 h 1341521"/>
              <a:gd name="connsiteX6106" fmla="*/ 1261511 w 1987075"/>
              <a:gd name="connsiteY6106" fmla="*/ 883359 h 1341521"/>
              <a:gd name="connsiteX6107" fmla="*/ 1257902 w 1987075"/>
              <a:gd name="connsiteY6107" fmla="*/ 887570 h 1341521"/>
              <a:gd name="connsiteX6108" fmla="*/ 1257541 w 1987075"/>
              <a:gd name="connsiteY6108" fmla="*/ 886667 h 1341521"/>
              <a:gd name="connsiteX6109" fmla="*/ 1256698 w 1987075"/>
              <a:gd name="connsiteY6109" fmla="*/ 888171 h 1341521"/>
              <a:gd name="connsiteX6110" fmla="*/ 1254894 w 1987075"/>
              <a:gd name="connsiteY6110" fmla="*/ 887269 h 1341521"/>
              <a:gd name="connsiteX6111" fmla="*/ 1256097 w 1987075"/>
              <a:gd name="connsiteY6111" fmla="*/ 885945 h 1341521"/>
              <a:gd name="connsiteX6112" fmla="*/ 1254052 w 1987075"/>
              <a:gd name="connsiteY6112" fmla="*/ 886427 h 1341521"/>
              <a:gd name="connsiteX6113" fmla="*/ 1253691 w 1987075"/>
              <a:gd name="connsiteY6113" fmla="*/ 888412 h 1341521"/>
              <a:gd name="connsiteX6114" fmla="*/ 1251104 w 1987075"/>
              <a:gd name="connsiteY6114" fmla="*/ 888773 h 1341521"/>
              <a:gd name="connsiteX6115" fmla="*/ 1250502 w 1987075"/>
              <a:gd name="connsiteY6115" fmla="*/ 888111 h 1341521"/>
              <a:gd name="connsiteX6116" fmla="*/ 1251104 w 1987075"/>
              <a:gd name="connsiteY6116" fmla="*/ 885103 h 1341521"/>
              <a:gd name="connsiteX6117" fmla="*/ 1250442 w 1987075"/>
              <a:gd name="connsiteY6117" fmla="*/ 884502 h 1341521"/>
              <a:gd name="connsiteX6118" fmla="*/ 1249961 w 1987075"/>
              <a:gd name="connsiteY6118" fmla="*/ 886728 h 1341521"/>
              <a:gd name="connsiteX6119" fmla="*/ 1247735 w 1987075"/>
              <a:gd name="connsiteY6119" fmla="*/ 889374 h 1341521"/>
              <a:gd name="connsiteX6120" fmla="*/ 1245629 w 1987075"/>
              <a:gd name="connsiteY6120" fmla="*/ 890878 h 1341521"/>
              <a:gd name="connsiteX6121" fmla="*/ 1242982 w 1987075"/>
              <a:gd name="connsiteY6121" fmla="*/ 890998 h 1341521"/>
              <a:gd name="connsiteX6122" fmla="*/ 1241418 w 1987075"/>
              <a:gd name="connsiteY6122" fmla="*/ 890216 h 1341521"/>
              <a:gd name="connsiteX6123" fmla="*/ 1238892 w 1987075"/>
              <a:gd name="connsiteY6123" fmla="*/ 889735 h 1341521"/>
              <a:gd name="connsiteX6124" fmla="*/ 1237989 w 1987075"/>
              <a:gd name="connsiteY6124" fmla="*/ 890698 h 1341521"/>
              <a:gd name="connsiteX6125" fmla="*/ 1236365 w 1987075"/>
              <a:gd name="connsiteY6125" fmla="*/ 889495 h 1341521"/>
              <a:gd name="connsiteX6126" fmla="*/ 1236786 w 1987075"/>
              <a:gd name="connsiteY6126" fmla="*/ 888532 h 1341521"/>
              <a:gd name="connsiteX6127" fmla="*/ 1235222 w 1987075"/>
              <a:gd name="connsiteY6127" fmla="*/ 886306 h 1341521"/>
              <a:gd name="connsiteX6128" fmla="*/ 1236305 w 1987075"/>
              <a:gd name="connsiteY6128" fmla="*/ 885825 h 1341521"/>
              <a:gd name="connsiteX6129" fmla="*/ 1238110 w 1987075"/>
              <a:gd name="connsiteY6129" fmla="*/ 887510 h 1341521"/>
              <a:gd name="connsiteX6130" fmla="*/ 1237749 w 1987075"/>
              <a:gd name="connsiteY6130" fmla="*/ 886367 h 1341521"/>
              <a:gd name="connsiteX6131" fmla="*/ 1239012 w 1987075"/>
              <a:gd name="connsiteY6131" fmla="*/ 884321 h 1341521"/>
              <a:gd name="connsiteX6132" fmla="*/ 1240095 w 1987075"/>
              <a:gd name="connsiteY6132" fmla="*/ 884983 h 1341521"/>
              <a:gd name="connsiteX6133" fmla="*/ 1239794 w 1987075"/>
              <a:gd name="connsiteY6133" fmla="*/ 886186 h 1341521"/>
              <a:gd name="connsiteX6134" fmla="*/ 1241900 w 1987075"/>
              <a:gd name="connsiteY6134" fmla="*/ 885464 h 1341521"/>
              <a:gd name="connsiteX6135" fmla="*/ 1242080 w 1987075"/>
              <a:gd name="connsiteY6135" fmla="*/ 886607 h 1341521"/>
              <a:gd name="connsiteX6136" fmla="*/ 1243163 w 1987075"/>
              <a:gd name="connsiteY6136" fmla="*/ 886006 h 1341521"/>
              <a:gd name="connsiteX6137" fmla="*/ 1241298 w 1987075"/>
              <a:gd name="connsiteY6137" fmla="*/ 883720 h 1341521"/>
              <a:gd name="connsiteX6138" fmla="*/ 1244968 w 1987075"/>
              <a:gd name="connsiteY6138" fmla="*/ 883780 h 1341521"/>
              <a:gd name="connsiteX6139" fmla="*/ 1249961 w 1987075"/>
              <a:gd name="connsiteY6139" fmla="*/ 882817 h 1341521"/>
              <a:gd name="connsiteX6140" fmla="*/ 1252367 w 1987075"/>
              <a:gd name="connsiteY6140" fmla="*/ 881012 h 1341521"/>
              <a:gd name="connsiteX6141" fmla="*/ 1255736 w 1987075"/>
              <a:gd name="connsiteY6141" fmla="*/ 880531 h 1341521"/>
              <a:gd name="connsiteX6142" fmla="*/ 1253390 w 1987075"/>
              <a:gd name="connsiteY6142" fmla="*/ 880471 h 1341521"/>
              <a:gd name="connsiteX6143" fmla="*/ 1253811 w 1987075"/>
              <a:gd name="connsiteY6143" fmla="*/ 878787 h 1341521"/>
              <a:gd name="connsiteX6144" fmla="*/ 1256759 w 1987075"/>
              <a:gd name="connsiteY6144" fmla="*/ 878245 h 1341521"/>
              <a:gd name="connsiteX6145" fmla="*/ 1259345 w 1987075"/>
              <a:gd name="connsiteY6145" fmla="*/ 879448 h 1341521"/>
              <a:gd name="connsiteX6146" fmla="*/ 1256759 w 1987075"/>
              <a:gd name="connsiteY6146" fmla="*/ 876681 h 1341521"/>
              <a:gd name="connsiteX6147" fmla="*/ 1254052 w 1987075"/>
              <a:gd name="connsiteY6147" fmla="*/ 875478 h 1341521"/>
              <a:gd name="connsiteX6148" fmla="*/ 1252066 w 1987075"/>
              <a:gd name="connsiteY6148" fmla="*/ 878787 h 1341521"/>
              <a:gd name="connsiteX6149" fmla="*/ 1250201 w 1987075"/>
              <a:gd name="connsiteY6149" fmla="*/ 879990 h 1341521"/>
              <a:gd name="connsiteX6150" fmla="*/ 1247314 w 1987075"/>
              <a:gd name="connsiteY6150" fmla="*/ 880652 h 1341521"/>
              <a:gd name="connsiteX6151" fmla="*/ 1246712 w 1987075"/>
              <a:gd name="connsiteY6151" fmla="*/ 880050 h 1341521"/>
              <a:gd name="connsiteX6152" fmla="*/ 1248156 w 1987075"/>
              <a:gd name="connsiteY6152" fmla="*/ 878666 h 1341521"/>
              <a:gd name="connsiteX6153" fmla="*/ 1246953 w 1987075"/>
              <a:gd name="connsiteY6153" fmla="*/ 878847 h 1341521"/>
              <a:gd name="connsiteX6154" fmla="*/ 1244547 w 1987075"/>
              <a:gd name="connsiteY6154" fmla="*/ 880652 h 1341521"/>
              <a:gd name="connsiteX6155" fmla="*/ 1240937 w 1987075"/>
              <a:gd name="connsiteY6155" fmla="*/ 879809 h 1341521"/>
              <a:gd name="connsiteX6156" fmla="*/ 1241478 w 1987075"/>
              <a:gd name="connsiteY6156" fmla="*/ 878185 h 1341521"/>
              <a:gd name="connsiteX6157" fmla="*/ 1240697 w 1987075"/>
              <a:gd name="connsiteY6157" fmla="*/ 876862 h 1341521"/>
              <a:gd name="connsiteX6158" fmla="*/ 1237989 w 1987075"/>
              <a:gd name="connsiteY6158" fmla="*/ 879569 h 1341521"/>
              <a:gd name="connsiteX6159" fmla="*/ 1239193 w 1987075"/>
              <a:gd name="connsiteY6159" fmla="*/ 875839 h 1341521"/>
              <a:gd name="connsiteX6160" fmla="*/ 1238471 w 1987075"/>
              <a:gd name="connsiteY6160" fmla="*/ 874034 h 1341521"/>
              <a:gd name="connsiteX6161" fmla="*/ 1236666 w 1987075"/>
              <a:gd name="connsiteY6161" fmla="*/ 876079 h 1341521"/>
              <a:gd name="connsiteX6162" fmla="*/ 1235643 w 1987075"/>
              <a:gd name="connsiteY6162" fmla="*/ 873072 h 1341521"/>
              <a:gd name="connsiteX6163" fmla="*/ 1234560 w 1987075"/>
              <a:gd name="connsiteY6163" fmla="*/ 872109 h 1341521"/>
              <a:gd name="connsiteX6164" fmla="*/ 1234560 w 1987075"/>
              <a:gd name="connsiteY6164" fmla="*/ 870485 h 1341521"/>
              <a:gd name="connsiteX6165" fmla="*/ 1233778 w 1987075"/>
              <a:gd name="connsiteY6165" fmla="*/ 868860 h 1341521"/>
              <a:gd name="connsiteX6166" fmla="*/ 1234199 w 1987075"/>
              <a:gd name="connsiteY6166" fmla="*/ 867778 h 1341521"/>
              <a:gd name="connsiteX6167" fmla="*/ 1236124 w 1987075"/>
              <a:gd name="connsiteY6167" fmla="*/ 870425 h 1341521"/>
              <a:gd name="connsiteX6168" fmla="*/ 1238110 w 1987075"/>
              <a:gd name="connsiteY6168" fmla="*/ 869823 h 1341521"/>
              <a:gd name="connsiteX6169" fmla="*/ 1238110 w 1987075"/>
              <a:gd name="connsiteY6169" fmla="*/ 870725 h 1341521"/>
              <a:gd name="connsiteX6170" fmla="*/ 1240456 w 1987075"/>
              <a:gd name="connsiteY6170" fmla="*/ 870966 h 1341521"/>
              <a:gd name="connsiteX6171" fmla="*/ 1238832 w 1987075"/>
              <a:gd name="connsiteY6171" fmla="*/ 868680 h 1341521"/>
              <a:gd name="connsiteX6172" fmla="*/ 1237027 w 1987075"/>
              <a:gd name="connsiteY6172" fmla="*/ 869161 h 1341521"/>
              <a:gd name="connsiteX6173" fmla="*/ 1235463 w 1987075"/>
              <a:gd name="connsiteY6173" fmla="*/ 867537 h 1341521"/>
              <a:gd name="connsiteX6174" fmla="*/ 1236546 w 1987075"/>
              <a:gd name="connsiteY6174" fmla="*/ 866454 h 1341521"/>
              <a:gd name="connsiteX6175" fmla="*/ 1236546 w 1987075"/>
              <a:gd name="connsiteY6175" fmla="*/ 864830 h 1341521"/>
              <a:gd name="connsiteX6176" fmla="*/ 1237929 w 1987075"/>
              <a:gd name="connsiteY6176" fmla="*/ 862243 h 1341521"/>
              <a:gd name="connsiteX6177" fmla="*/ 1241840 w 1987075"/>
              <a:gd name="connsiteY6177" fmla="*/ 863807 h 1341521"/>
              <a:gd name="connsiteX6178" fmla="*/ 1240636 w 1987075"/>
              <a:gd name="connsiteY6178" fmla="*/ 861702 h 1341521"/>
              <a:gd name="connsiteX6179" fmla="*/ 1238591 w 1987075"/>
              <a:gd name="connsiteY6179" fmla="*/ 861221 h 1341521"/>
              <a:gd name="connsiteX6180" fmla="*/ 1238290 w 1987075"/>
              <a:gd name="connsiteY6180" fmla="*/ 859897 h 1341521"/>
              <a:gd name="connsiteX6181" fmla="*/ 1240035 w 1987075"/>
              <a:gd name="connsiteY6181" fmla="*/ 858453 h 1341521"/>
              <a:gd name="connsiteX6182" fmla="*/ 1241960 w 1987075"/>
              <a:gd name="connsiteY6182" fmla="*/ 859055 h 1341521"/>
              <a:gd name="connsiteX6183" fmla="*/ 1243584 w 1987075"/>
              <a:gd name="connsiteY6183" fmla="*/ 858634 h 1341521"/>
              <a:gd name="connsiteX6184" fmla="*/ 1244908 w 1987075"/>
              <a:gd name="connsiteY6184" fmla="*/ 859235 h 1341521"/>
              <a:gd name="connsiteX6185" fmla="*/ 1247314 w 1987075"/>
              <a:gd name="connsiteY6185" fmla="*/ 858995 h 1341521"/>
              <a:gd name="connsiteX6186" fmla="*/ 1248397 w 1987075"/>
              <a:gd name="connsiteY6186" fmla="*/ 858273 h 1341521"/>
              <a:gd name="connsiteX6187" fmla="*/ 1251344 w 1987075"/>
              <a:gd name="connsiteY6187" fmla="*/ 859115 h 1341521"/>
              <a:gd name="connsiteX6188" fmla="*/ 1253991 w 1987075"/>
              <a:gd name="connsiteY6188" fmla="*/ 859115 h 1341521"/>
              <a:gd name="connsiteX6189" fmla="*/ 1254292 w 1987075"/>
              <a:gd name="connsiteY6189" fmla="*/ 857310 h 1341521"/>
              <a:gd name="connsiteX6190" fmla="*/ 1253029 w 1987075"/>
              <a:gd name="connsiteY6190" fmla="*/ 855686 h 1341521"/>
              <a:gd name="connsiteX6191" fmla="*/ 1248998 w 1987075"/>
              <a:gd name="connsiteY6191" fmla="*/ 855686 h 1341521"/>
              <a:gd name="connsiteX6192" fmla="*/ 1248397 w 1987075"/>
              <a:gd name="connsiteY6192" fmla="*/ 854844 h 1341521"/>
              <a:gd name="connsiteX6193" fmla="*/ 1245088 w 1987075"/>
              <a:gd name="connsiteY6193" fmla="*/ 855445 h 1341521"/>
              <a:gd name="connsiteX6194" fmla="*/ 1241840 w 1987075"/>
              <a:gd name="connsiteY6194" fmla="*/ 855626 h 1341521"/>
              <a:gd name="connsiteX6195" fmla="*/ 1241118 w 1987075"/>
              <a:gd name="connsiteY6195" fmla="*/ 854723 h 1341521"/>
              <a:gd name="connsiteX6196" fmla="*/ 1239132 w 1987075"/>
              <a:gd name="connsiteY6196" fmla="*/ 856468 h 1341521"/>
              <a:gd name="connsiteX6197" fmla="*/ 1236967 w 1987075"/>
              <a:gd name="connsiteY6197" fmla="*/ 860499 h 1341521"/>
              <a:gd name="connsiteX6198" fmla="*/ 1233899 w 1987075"/>
              <a:gd name="connsiteY6198" fmla="*/ 861160 h 1341521"/>
              <a:gd name="connsiteX6199" fmla="*/ 1233056 w 1987075"/>
              <a:gd name="connsiteY6199" fmla="*/ 859596 h 1341521"/>
              <a:gd name="connsiteX6200" fmla="*/ 1232936 w 1987075"/>
              <a:gd name="connsiteY6200" fmla="*/ 862183 h 1341521"/>
              <a:gd name="connsiteX6201" fmla="*/ 1230409 w 1987075"/>
              <a:gd name="connsiteY6201" fmla="*/ 865070 h 1341521"/>
              <a:gd name="connsiteX6202" fmla="*/ 1229988 w 1987075"/>
              <a:gd name="connsiteY6202" fmla="*/ 866635 h 1341521"/>
              <a:gd name="connsiteX6203" fmla="*/ 1227221 w 1987075"/>
              <a:gd name="connsiteY6203" fmla="*/ 869161 h 1341521"/>
              <a:gd name="connsiteX6204" fmla="*/ 1225116 w 1987075"/>
              <a:gd name="connsiteY6204" fmla="*/ 869943 h 1341521"/>
              <a:gd name="connsiteX6205" fmla="*/ 1222408 w 1987075"/>
              <a:gd name="connsiteY6205" fmla="*/ 868800 h 1341521"/>
              <a:gd name="connsiteX6206" fmla="*/ 1223491 w 1987075"/>
              <a:gd name="connsiteY6206" fmla="*/ 867477 h 1341521"/>
              <a:gd name="connsiteX6207" fmla="*/ 1225537 w 1987075"/>
              <a:gd name="connsiteY6207" fmla="*/ 866695 h 1341521"/>
              <a:gd name="connsiteX6208" fmla="*/ 1225657 w 1987075"/>
              <a:gd name="connsiteY6208" fmla="*/ 864770 h 1341521"/>
              <a:gd name="connsiteX6209" fmla="*/ 1224755 w 1987075"/>
              <a:gd name="connsiteY6209" fmla="*/ 863868 h 1341521"/>
              <a:gd name="connsiteX6210" fmla="*/ 1223732 w 1987075"/>
              <a:gd name="connsiteY6210" fmla="*/ 864710 h 1341521"/>
              <a:gd name="connsiteX6211" fmla="*/ 1223792 w 1987075"/>
              <a:gd name="connsiteY6211" fmla="*/ 865913 h 1341521"/>
              <a:gd name="connsiteX6212" fmla="*/ 1221987 w 1987075"/>
              <a:gd name="connsiteY6212" fmla="*/ 867717 h 1341521"/>
              <a:gd name="connsiteX6213" fmla="*/ 1221626 w 1987075"/>
              <a:gd name="connsiteY6213" fmla="*/ 867116 h 1341521"/>
              <a:gd name="connsiteX6214" fmla="*/ 1222709 w 1987075"/>
              <a:gd name="connsiteY6214" fmla="*/ 864950 h 1341521"/>
              <a:gd name="connsiteX6215" fmla="*/ 1224875 w 1987075"/>
              <a:gd name="connsiteY6215" fmla="*/ 863145 h 1341521"/>
              <a:gd name="connsiteX6216" fmla="*/ 1225236 w 1987075"/>
              <a:gd name="connsiteY6216" fmla="*/ 861461 h 1341521"/>
              <a:gd name="connsiteX6217" fmla="*/ 1223612 w 1987075"/>
              <a:gd name="connsiteY6217" fmla="*/ 855927 h 1341521"/>
              <a:gd name="connsiteX6218" fmla="*/ 1222830 w 1987075"/>
              <a:gd name="connsiteY6218" fmla="*/ 854543 h 1341521"/>
              <a:gd name="connsiteX6219" fmla="*/ 1224454 w 1987075"/>
              <a:gd name="connsiteY6219" fmla="*/ 853881 h 1341521"/>
              <a:gd name="connsiteX6220" fmla="*/ 1225537 w 1987075"/>
              <a:gd name="connsiteY6220" fmla="*/ 852317 h 1341521"/>
              <a:gd name="connsiteX6221" fmla="*/ 1222288 w 1987075"/>
              <a:gd name="connsiteY6221" fmla="*/ 851535 h 1341521"/>
              <a:gd name="connsiteX6222" fmla="*/ 1220363 w 1987075"/>
              <a:gd name="connsiteY6222" fmla="*/ 853159 h 1341521"/>
              <a:gd name="connsiteX6223" fmla="*/ 1221566 w 1987075"/>
              <a:gd name="connsiteY6223" fmla="*/ 855205 h 1341521"/>
              <a:gd name="connsiteX6224" fmla="*/ 1219882 w 1987075"/>
              <a:gd name="connsiteY6224" fmla="*/ 856769 h 1341521"/>
              <a:gd name="connsiteX6225" fmla="*/ 1220905 w 1987075"/>
              <a:gd name="connsiteY6225" fmla="*/ 857792 h 1341521"/>
              <a:gd name="connsiteX6226" fmla="*/ 1221386 w 1987075"/>
              <a:gd name="connsiteY6226" fmla="*/ 862664 h 1341521"/>
              <a:gd name="connsiteX6227" fmla="*/ 1220423 w 1987075"/>
              <a:gd name="connsiteY6227" fmla="*/ 863386 h 1341521"/>
              <a:gd name="connsiteX6228" fmla="*/ 1218498 w 1987075"/>
              <a:gd name="connsiteY6228" fmla="*/ 866635 h 1341521"/>
              <a:gd name="connsiteX6229" fmla="*/ 1218980 w 1987075"/>
              <a:gd name="connsiteY6229" fmla="*/ 868259 h 1341521"/>
              <a:gd name="connsiteX6230" fmla="*/ 1217536 w 1987075"/>
              <a:gd name="connsiteY6230" fmla="*/ 869221 h 1341521"/>
              <a:gd name="connsiteX6231" fmla="*/ 1216272 w 1987075"/>
              <a:gd name="connsiteY6231" fmla="*/ 868500 h 1341521"/>
              <a:gd name="connsiteX6232" fmla="*/ 1215490 w 1987075"/>
              <a:gd name="connsiteY6232" fmla="*/ 866574 h 1341521"/>
              <a:gd name="connsiteX6233" fmla="*/ 1216272 w 1987075"/>
              <a:gd name="connsiteY6233" fmla="*/ 863868 h 1341521"/>
              <a:gd name="connsiteX6234" fmla="*/ 1214528 w 1987075"/>
              <a:gd name="connsiteY6234" fmla="*/ 865552 h 1341521"/>
              <a:gd name="connsiteX6235" fmla="*/ 1213325 w 1987075"/>
              <a:gd name="connsiteY6235" fmla="*/ 865612 h 1341521"/>
              <a:gd name="connsiteX6236" fmla="*/ 1214227 w 1987075"/>
              <a:gd name="connsiteY6236" fmla="*/ 867537 h 1341521"/>
              <a:gd name="connsiteX6237" fmla="*/ 1214347 w 1987075"/>
              <a:gd name="connsiteY6237" fmla="*/ 869342 h 1341521"/>
              <a:gd name="connsiteX6238" fmla="*/ 1212723 w 1987075"/>
              <a:gd name="connsiteY6238" fmla="*/ 870124 h 1341521"/>
              <a:gd name="connsiteX6239" fmla="*/ 1211099 w 1987075"/>
              <a:gd name="connsiteY6239" fmla="*/ 868981 h 1341521"/>
              <a:gd name="connsiteX6240" fmla="*/ 1212061 w 1987075"/>
              <a:gd name="connsiteY6240" fmla="*/ 871026 h 1341521"/>
              <a:gd name="connsiteX6241" fmla="*/ 1209655 w 1987075"/>
              <a:gd name="connsiteY6241" fmla="*/ 872590 h 1341521"/>
              <a:gd name="connsiteX6242" fmla="*/ 1208692 w 1987075"/>
              <a:gd name="connsiteY6242" fmla="*/ 871207 h 1341521"/>
              <a:gd name="connsiteX6243" fmla="*/ 1206106 w 1987075"/>
              <a:gd name="connsiteY6243" fmla="*/ 871568 h 1341521"/>
              <a:gd name="connsiteX6244" fmla="*/ 1206587 w 1987075"/>
              <a:gd name="connsiteY6244" fmla="*/ 870064 h 1341521"/>
              <a:gd name="connsiteX6245" fmla="*/ 1208271 w 1987075"/>
              <a:gd name="connsiteY6245" fmla="*/ 869462 h 1341521"/>
              <a:gd name="connsiteX6246" fmla="*/ 1206166 w 1987075"/>
              <a:gd name="connsiteY6246" fmla="*/ 869282 h 1341521"/>
              <a:gd name="connsiteX6247" fmla="*/ 1208753 w 1987075"/>
              <a:gd name="connsiteY6247" fmla="*/ 866274 h 1341521"/>
              <a:gd name="connsiteX6248" fmla="*/ 1208632 w 1987075"/>
              <a:gd name="connsiteY6248" fmla="*/ 865372 h 1341521"/>
              <a:gd name="connsiteX6249" fmla="*/ 1206707 w 1987075"/>
              <a:gd name="connsiteY6249" fmla="*/ 867778 h 1341521"/>
              <a:gd name="connsiteX6250" fmla="*/ 1206226 w 1987075"/>
              <a:gd name="connsiteY6250" fmla="*/ 866153 h 1341521"/>
              <a:gd name="connsiteX6251" fmla="*/ 1206527 w 1987075"/>
              <a:gd name="connsiteY6251" fmla="*/ 863747 h 1341521"/>
              <a:gd name="connsiteX6252" fmla="*/ 1208692 w 1987075"/>
              <a:gd name="connsiteY6252" fmla="*/ 862243 h 1341521"/>
              <a:gd name="connsiteX6253" fmla="*/ 1206888 w 1987075"/>
              <a:gd name="connsiteY6253" fmla="*/ 862664 h 1341521"/>
              <a:gd name="connsiteX6254" fmla="*/ 1204481 w 1987075"/>
              <a:gd name="connsiteY6254" fmla="*/ 866755 h 1341521"/>
              <a:gd name="connsiteX6255" fmla="*/ 1203579 w 1987075"/>
              <a:gd name="connsiteY6255" fmla="*/ 871387 h 1341521"/>
              <a:gd name="connsiteX6256" fmla="*/ 1202256 w 1987075"/>
              <a:gd name="connsiteY6256" fmla="*/ 870786 h 1341521"/>
              <a:gd name="connsiteX6257" fmla="*/ 1203218 w 1987075"/>
              <a:gd name="connsiteY6257" fmla="*/ 868860 h 1341521"/>
              <a:gd name="connsiteX6258" fmla="*/ 1202857 w 1987075"/>
              <a:gd name="connsiteY6258" fmla="*/ 865131 h 1341521"/>
              <a:gd name="connsiteX6259" fmla="*/ 1203459 w 1987075"/>
              <a:gd name="connsiteY6259" fmla="*/ 861582 h 1341521"/>
              <a:gd name="connsiteX6260" fmla="*/ 1204181 w 1987075"/>
              <a:gd name="connsiteY6260" fmla="*/ 859777 h 1341521"/>
              <a:gd name="connsiteX6261" fmla="*/ 1203579 w 1987075"/>
              <a:gd name="connsiteY6261" fmla="*/ 858634 h 1341521"/>
              <a:gd name="connsiteX6262" fmla="*/ 1206106 w 1987075"/>
              <a:gd name="connsiteY6262" fmla="*/ 857431 h 1341521"/>
              <a:gd name="connsiteX6263" fmla="*/ 1204903 w 1987075"/>
              <a:gd name="connsiteY6263" fmla="*/ 856408 h 1341521"/>
              <a:gd name="connsiteX6264" fmla="*/ 1205143 w 1987075"/>
              <a:gd name="connsiteY6264" fmla="*/ 855325 h 1341521"/>
              <a:gd name="connsiteX6265" fmla="*/ 1204060 w 1987075"/>
              <a:gd name="connsiteY6265" fmla="*/ 851956 h 1341521"/>
              <a:gd name="connsiteX6266" fmla="*/ 1202917 w 1987075"/>
              <a:gd name="connsiteY6266" fmla="*/ 852257 h 1341521"/>
              <a:gd name="connsiteX6267" fmla="*/ 1203519 w 1987075"/>
              <a:gd name="connsiteY6267" fmla="*/ 854784 h 1341521"/>
              <a:gd name="connsiteX6268" fmla="*/ 1202617 w 1987075"/>
              <a:gd name="connsiteY6268" fmla="*/ 857611 h 1341521"/>
              <a:gd name="connsiteX6269" fmla="*/ 1201052 w 1987075"/>
              <a:gd name="connsiteY6269" fmla="*/ 860318 h 1341521"/>
              <a:gd name="connsiteX6270" fmla="*/ 1201654 w 1987075"/>
              <a:gd name="connsiteY6270" fmla="*/ 860980 h 1341521"/>
              <a:gd name="connsiteX6271" fmla="*/ 1199729 w 1987075"/>
              <a:gd name="connsiteY6271" fmla="*/ 865431 h 1341521"/>
              <a:gd name="connsiteX6272" fmla="*/ 1197924 w 1987075"/>
              <a:gd name="connsiteY6272" fmla="*/ 866454 h 1341521"/>
              <a:gd name="connsiteX6273" fmla="*/ 1200932 w 1987075"/>
              <a:gd name="connsiteY6273" fmla="*/ 866213 h 1341521"/>
              <a:gd name="connsiteX6274" fmla="*/ 1200210 w 1987075"/>
              <a:gd name="connsiteY6274" fmla="*/ 868800 h 1341521"/>
              <a:gd name="connsiteX6275" fmla="*/ 1200631 w 1987075"/>
              <a:gd name="connsiteY6275" fmla="*/ 872049 h 1341521"/>
              <a:gd name="connsiteX6276" fmla="*/ 1200030 w 1987075"/>
              <a:gd name="connsiteY6276" fmla="*/ 874696 h 1341521"/>
              <a:gd name="connsiteX6277" fmla="*/ 1197443 w 1987075"/>
              <a:gd name="connsiteY6277" fmla="*/ 875358 h 1341521"/>
              <a:gd name="connsiteX6278" fmla="*/ 1197022 w 1987075"/>
              <a:gd name="connsiteY6278" fmla="*/ 872711 h 1341521"/>
              <a:gd name="connsiteX6279" fmla="*/ 1197864 w 1987075"/>
              <a:gd name="connsiteY6279" fmla="*/ 871086 h 1341521"/>
              <a:gd name="connsiteX6280" fmla="*/ 1196300 w 1987075"/>
              <a:gd name="connsiteY6280" fmla="*/ 872289 h 1341521"/>
              <a:gd name="connsiteX6281" fmla="*/ 1194796 w 1987075"/>
              <a:gd name="connsiteY6281" fmla="*/ 870725 h 1341521"/>
              <a:gd name="connsiteX6282" fmla="*/ 1195999 w 1987075"/>
              <a:gd name="connsiteY6282" fmla="*/ 867717 h 1341521"/>
              <a:gd name="connsiteX6283" fmla="*/ 1194435 w 1987075"/>
              <a:gd name="connsiteY6283" fmla="*/ 867717 h 1341521"/>
              <a:gd name="connsiteX6284" fmla="*/ 1194375 w 1987075"/>
              <a:gd name="connsiteY6284" fmla="*/ 868800 h 1341521"/>
              <a:gd name="connsiteX6285" fmla="*/ 1192089 w 1987075"/>
              <a:gd name="connsiteY6285" fmla="*/ 868921 h 1341521"/>
              <a:gd name="connsiteX6286" fmla="*/ 1193773 w 1987075"/>
              <a:gd name="connsiteY6286" fmla="*/ 869883 h 1341521"/>
              <a:gd name="connsiteX6287" fmla="*/ 1192811 w 1987075"/>
              <a:gd name="connsiteY6287" fmla="*/ 872289 h 1341521"/>
              <a:gd name="connsiteX6288" fmla="*/ 1191788 w 1987075"/>
              <a:gd name="connsiteY6288" fmla="*/ 872590 h 1341521"/>
              <a:gd name="connsiteX6289" fmla="*/ 1194315 w 1987075"/>
              <a:gd name="connsiteY6289" fmla="*/ 874876 h 1341521"/>
              <a:gd name="connsiteX6290" fmla="*/ 1194014 w 1987075"/>
              <a:gd name="connsiteY6290" fmla="*/ 877283 h 1341521"/>
              <a:gd name="connsiteX6291" fmla="*/ 1190525 w 1987075"/>
              <a:gd name="connsiteY6291" fmla="*/ 876200 h 1341521"/>
              <a:gd name="connsiteX6292" fmla="*/ 1192029 w 1987075"/>
              <a:gd name="connsiteY6292" fmla="*/ 874395 h 1341521"/>
              <a:gd name="connsiteX6293" fmla="*/ 1191608 w 1987075"/>
              <a:gd name="connsiteY6293" fmla="*/ 874154 h 1341521"/>
              <a:gd name="connsiteX6294" fmla="*/ 1189683 w 1987075"/>
              <a:gd name="connsiteY6294" fmla="*/ 876200 h 1341521"/>
              <a:gd name="connsiteX6295" fmla="*/ 1187697 w 1987075"/>
              <a:gd name="connsiteY6295" fmla="*/ 873673 h 1341521"/>
              <a:gd name="connsiteX6296" fmla="*/ 1187637 w 1987075"/>
              <a:gd name="connsiteY6296" fmla="*/ 870545 h 1341521"/>
              <a:gd name="connsiteX6297" fmla="*/ 1186314 w 1987075"/>
              <a:gd name="connsiteY6297" fmla="*/ 873432 h 1341521"/>
              <a:gd name="connsiteX6298" fmla="*/ 1187517 w 1987075"/>
              <a:gd name="connsiteY6298" fmla="*/ 875719 h 1341521"/>
              <a:gd name="connsiteX6299" fmla="*/ 1187156 w 1987075"/>
              <a:gd name="connsiteY6299" fmla="*/ 876982 h 1341521"/>
              <a:gd name="connsiteX6300" fmla="*/ 1185351 w 1987075"/>
              <a:gd name="connsiteY6300" fmla="*/ 877403 h 1341521"/>
              <a:gd name="connsiteX6301" fmla="*/ 1184750 w 1987075"/>
              <a:gd name="connsiteY6301" fmla="*/ 875839 h 1341521"/>
              <a:gd name="connsiteX6302" fmla="*/ 1184148 w 1987075"/>
              <a:gd name="connsiteY6302" fmla="*/ 878245 h 1341521"/>
              <a:gd name="connsiteX6303" fmla="*/ 1182343 w 1987075"/>
              <a:gd name="connsiteY6303" fmla="*/ 878847 h 1341521"/>
              <a:gd name="connsiteX6304" fmla="*/ 1179817 w 1987075"/>
              <a:gd name="connsiteY6304" fmla="*/ 878365 h 1341521"/>
              <a:gd name="connsiteX6305" fmla="*/ 1178012 w 1987075"/>
              <a:gd name="connsiteY6305" fmla="*/ 877283 h 1341521"/>
              <a:gd name="connsiteX6306" fmla="*/ 1178012 w 1987075"/>
              <a:gd name="connsiteY6306" fmla="*/ 875538 h 1341521"/>
              <a:gd name="connsiteX6307" fmla="*/ 1179215 w 1987075"/>
              <a:gd name="connsiteY6307" fmla="*/ 873312 h 1341521"/>
              <a:gd name="connsiteX6308" fmla="*/ 1179095 w 1987075"/>
              <a:gd name="connsiteY6308" fmla="*/ 872109 h 1341521"/>
              <a:gd name="connsiteX6309" fmla="*/ 1180599 w 1987075"/>
              <a:gd name="connsiteY6309" fmla="*/ 869883 h 1341521"/>
              <a:gd name="connsiteX6310" fmla="*/ 1180478 w 1987075"/>
              <a:gd name="connsiteY6310" fmla="*/ 868199 h 1341521"/>
              <a:gd name="connsiteX6311" fmla="*/ 1184389 w 1987075"/>
              <a:gd name="connsiteY6311" fmla="*/ 864288 h 1341521"/>
              <a:gd name="connsiteX6312" fmla="*/ 1185953 w 1987075"/>
              <a:gd name="connsiteY6312" fmla="*/ 861822 h 1341521"/>
              <a:gd name="connsiteX6313" fmla="*/ 1187397 w 1987075"/>
              <a:gd name="connsiteY6313" fmla="*/ 860318 h 1341521"/>
              <a:gd name="connsiteX6314" fmla="*/ 1187397 w 1987075"/>
              <a:gd name="connsiteY6314" fmla="*/ 859235 h 1341521"/>
              <a:gd name="connsiteX6315" fmla="*/ 1189261 w 1987075"/>
              <a:gd name="connsiteY6315" fmla="*/ 856227 h 1341521"/>
              <a:gd name="connsiteX6316" fmla="*/ 1187637 w 1987075"/>
              <a:gd name="connsiteY6316" fmla="*/ 855866 h 1341521"/>
              <a:gd name="connsiteX6317" fmla="*/ 1190044 w 1987075"/>
              <a:gd name="connsiteY6317" fmla="*/ 853761 h 1341521"/>
              <a:gd name="connsiteX6318" fmla="*/ 1191848 w 1987075"/>
              <a:gd name="connsiteY6318" fmla="*/ 851535 h 1341521"/>
              <a:gd name="connsiteX6319" fmla="*/ 1195458 w 1987075"/>
              <a:gd name="connsiteY6319" fmla="*/ 847926 h 1341521"/>
              <a:gd name="connsiteX6320" fmla="*/ 1195698 w 1987075"/>
              <a:gd name="connsiteY6320" fmla="*/ 847324 h 1341521"/>
              <a:gd name="connsiteX6321" fmla="*/ 1198225 w 1987075"/>
              <a:gd name="connsiteY6321" fmla="*/ 846482 h 1341521"/>
              <a:gd name="connsiteX6322" fmla="*/ 1200932 w 1987075"/>
              <a:gd name="connsiteY6322" fmla="*/ 844978 h 1341521"/>
              <a:gd name="connsiteX6323" fmla="*/ 1201353 w 1987075"/>
              <a:gd name="connsiteY6323" fmla="*/ 843775 h 1341521"/>
              <a:gd name="connsiteX6324" fmla="*/ 1198827 w 1987075"/>
              <a:gd name="connsiteY6324" fmla="*/ 844256 h 1341521"/>
              <a:gd name="connsiteX6325" fmla="*/ 1195999 w 1987075"/>
              <a:gd name="connsiteY6325" fmla="*/ 845760 h 1341521"/>
              <a:gd name="connsiteX6326" fmla="*/ 1196902 w 1987075"/>
              <a:gd name="connsiteY6326" fmla="*/ 843534 h 1341521"/>
              <a:gd name="connsiteX6327" fmla="*/ 1198706 w 1987075"/>
              <a:gd name="connsiteY6327" fmla="*/ 841007 h 1341521"/>
              <a:gd name="connsiteX6328" fmla="*/ 1197503 w 1987075"/>
              <a:gd name="connsiteY6328" fmla="*/ 840285 h 1341521"/>
              <a:gd name="connsiteX6329" fmla="*/ 1194736 w 1987075"/>
              <a:gd name="connsiteY6329" fmla="*/ 843293 h 1341521"/>
              <a:gd name="connsiteX6330" fmla="*/ 1193112 w 1987075"/>
              <a:gd name="connsiteY6330" fmla="*/ 846301 h 1341521"/>
              <a:gd name="connsiteX6331" fmla="*/ 1191307 w 1987075"/>
              <a:gd name="connsiteY6331" fmla="*/ 847745 h 1341521"/>
              <a:gd name="connsiteX6332" fmla="*/ 1185652 w 1987075"/>
              <a:gd name="connsiteY6332" fmla="*/ 854423 h 1341521"/>
              <a:gd name="connsiteX6333" fmla="*/ 1185472 w 1987075"/>
              <a:gd name="connsiteY6333" fmla="*/ 857130 h 1341521"/>
              <a:gd name="connsiteX6334" fmla="*/ 1182464 w 1987075"/>
              <a:gd name="connsiteY6334" fmla="*/ 860439 h 1341521"/>
              <a:gd name="connsiteX6335" fmla="*/ 1181621 w 1987075"/>
              <a:gd name="connsiteY6335" fmla="*/ 860799 h 1341521"/>
              <a:gd name="connsiteX6336" fmla="*/ 1180839 w 1987075"/>
              <a:gd name="connsiteY6336" fmla="*/ 857972 h 1341521"/>
              <a:gd name="connsiteX6337" fmla="*/ 1180839 w 1987075"/>
              <a:gd name="connsiteY6337" fmla="*/ 855506 h 1341521"/>
              <a:gd name="connsiteX6338" fmla="*/ 1179877 w 1987075"/>
              <a:gd name="connsiteY6338" fmla="*/ 852979 h 1341521"/>
              <a:gd name="connsiteX6339" fmla="*/ 1180659 w 1987075"/>
              <a:gd name="connsiteY6339" fmla="*/ 851054 h 1341521"/>
              <a:gd name="connsiteX6340" fmla="*/ 1178854 w 1987075"/>
              <a:gd name="connsiteY6340" fmla="*/ 851655 h 1341521"/>
              <a:gd name="connsiteX6341" fmla="*/ 1178253 w 1987075"/>
              <a:gd name="connsiteY6341" fmla="*/ 854062 h 1341521"/>
              <a:gd name="connsiteX6342" fmla="*/ 1176809 w 1987075"/>
              <a:gd name="connsiteY6342" fmla="*/ 853460 h 1341521"/>
              <a:gd name="connsiteX6343" fmla="*/ 1172297 w 1987075"/>
              <a:gd name="connsiteY6343" fmla="*/ 855746 h 1341521"/>
              <a:gd name="connsiteX6344" fmla="*/ 1169891 w 1987075"/>
              <a:gd name="connsiteY6344" fmla="*/ 855566 h 1341521"/>
              <a:gd name="connsiteX6345" fmla="*/ 1169590 w 1987075"/>
              <a:gd name="connsiteY6345" fmla="*/ 856348 h 1341521"/>
              <a:gd name="connsiteX6346" fmla="*/ 1171274 w 1987075"/>
              <a:gd name="connsiteY6346" fmla="*/ 857070 h 1341521"/>
              <a:gd name="connsiteX6347" fmla="*/ 1170372 w 1987075"/>
              <a:gd name="connsiteY6347" fmla="*/ 859356 h 1341521"/>
              <a:gd name="connsiteX6348" fmla="*/ 1167665 w 1987075"/>
              <a:gd name="connsiteY6348" fmla="*/ 861280 h 1341521"/>
              <a:gd name="connsiteX6349" fmla="*/ 1168507 w 1987075"/>
              <a:gd name="connsiteY6349" fmla="*/ 862484 h 1341521"/>
              <a:gd name="connsiteX6350" fmla="*/ 1170071 w 1987075"/>
              <a:gd name="connsiteY6350" fmla="*/ 861582 h 1341521"/>
              <a:gd name="connsiteX6351" fmla="*/ 1173079 w 1987075"/>
              <a:gd name="connsiteY6351" fmla="*/ 857551 h 1341521"/>
              <a:gd name="connsiteX6352" fmla="*/ 1175305 w 1987075"/>
              <a:gd name="connsiteY6352" fmla="*/ 856227 h 1341521"/>
              <a:gd name="connsiteX6353" fmla="*/ 1179035 w 1987075"/>
              <a:gd name="connsiteY6353" fmla="*/ 855265 h 1341521"/>
              <a:gd name="connsiteX6354" fmla="*/ 1179035 w 1987075"/>
              <a:gd name="connsiteY6354" fmla="*/ 857310 h 1341521"/>
              <a:gd name="connsiteX6355" fmla="*/ 1176207 w 1987075"/>
              <a:gd name="connsiteY6355" fmla="*/ 864710 h 1341521"/>
              <a:gd name="connsiteX6356" fmla="*/ 1175305 w 1987075"/>
              <a:gd name="connsiteY6356" fmla="*/ 865732 h 1341521"/>
              <a:gd name="connsiteX6357" fmla="*/ 1172778 w 1987075"/>
              <a:gd name="connsiteY6357" fmla="*/ 863927 h 1341521"/>
              <a:gd name="connsiteX6358" fmla="*/ 1173139 w 1987075"/>
              <a:gd name="connsiteY6358" fmla="*/ 866935 h 1341521"/>
              <a:gd name="connsiteX6359" fmla="*/ 1174162 w 1987075"/>
              <a:gd name="connsiteY6359" fmla="*/ 867477 h 1341521"/>
              <a:gd name="connsiteX6360" fmla="*/ 1171996 w 1987075"/>
              <a:gd name="connsiteY6360" fmla="*/ 871086 h 1341521"/>
              <a:gd name="connsiteX6361" fmla="*/ 1172718 w 1987075"/>
              <a:gd name="connsiteY6361" fmla="*/ 871568 h 1341521"/>
              <a:gd name="connsiteX6362" fmla="*/ 1171936 w 1987075"/>
              <a:gd name="connsiteY6362" fmla="*/ 873733 h 1341521"/>
              <a:gd name="connsiteX6363" fmla="*/ 1169109 w 1987075"/>
              <a:gd name="connsiteY6363" fmla="*/ 871447 h 1341521"/>
              <a:gd name="connsiteX6364" fmla="*/ 1168206 w 1987075"/>
              <a:gd name="connsiteY6364" fmla="*/ 872530 h 1341521"/>
              <a:gd name="connsiteX6365" fmla="*/ 1170853 w 1987075"/>
              <a:gd name="connsiteY6365" fmla="*/ 875117 h 1341521"/>
              <a:gd name="connsiteX6366" fmla="*/ 1168447 w 1987075"/>
              <a:gd name="connsiteY6366" fmla="*/ 875899 h 1341521"/>
              <a:gd name="connsiteX6367" fmla="*/ 1167123 w 1987075"/>
              <a:gd name="connsiteY6367" fmla="*/ 873793 h 1341521"/>
              <a:gd name="connsiteX6368" fmla="*/ 1164898 w 1987075"/>
              <a:gd name="connsiteY6368" fmla="*/ 873613 h 1341521"/>
              <a:gd name="connsiteX6369" fmla="*/ 1163815 w 1987075"/>
              <a:gd name="connsiteY6369" fmla="*/ 872951 h 1341521"/>
              <a:gd name="connsiteX6370" fmla="*/ 1162311 w 1987075"/>
              <a:gd name="connsiteY6370" fmla="*/ 874154 h 1341521"/>
              <a:gd name="connsiteX6371" fmla="*/ 1160025 w 1987075"/>
              <a:gd name="connsiteY6371" fmla="*/ 873432 h 1341521"/>
              <a:gd name="connsiteX6372" fmla="*/ 1155212 w 1987075"/>
              <a:gd name="connsiteY6372" fmla="*/ 876260 h 1341521"/>
              <a:gd name="connsiteX6373" fmla="*/ 1155332 w 1987075"/>
              <a:gd name="connsiteY6373" fmla="*/ 877162 h 1341521"/>
              <a:gd name="connsiteX6374" fmla="*/ 1157257 w 1987075"/>
              <a:gd name="connsiteY6374" fmla="*/ 877102 h 1341521"/>
              <a:gd name="connsiteX6375" fmla="*/ 1161168 w 1987075"/>
              <a:gd name="connsiteY6375" fmla="*/ 875177 h 1341521"/>
              <a:gd name="connsiteX6376" fmla="*/ 1161288 w 1987075"/>
              <a:gd name="connsiteY6376" fmla="*/ 876621 h 1341521"/>
              <a:gd name="connsiteX6377" fmla="*/ 1164416 w 1987075"/>
              <a:gd name="connsiteY6377" fmla="*/ 875297 h 1341521"/>
              <a:gd name="connsiteX6378" fmla="*/ 1165860 w 1987075"/>
              <a:gd name="connsiteY6378" fmla="*/ 875598 h 1341521"/>
              <a:gd name="connsiteX6379" fmla="*/ 1165198 w 1987075"/>
              <a:gd name="connsiteY6379" fmla="*/ 877403 h 1341521"/>
              <a:gd name="connsiteX6380" fmla="*/ 1162672 w 1987075"/>
              <a:gd name="connsiteY6380" fmla="*/ 877042 h 1341521"/>
              <a:gd name="connsiteX6381" fmla="*/ 1158822 w 1987075"/>
              <a:gd name="connsiteY6381" fmla="*/ 879388 h 1341521"/>
              <a:gd name="connsiteX6382" fmla="*/ 1156536 w 1987075"/>
              <a:gd name="connsiteY6382" fmla="*/ 881975 h 1341521"/>
              <a:gd name="connsiteX6383" fmla="*/ 1155874 w 1987075"/>
              <a:gd name="connsiteY6383" fmla="*/ 884381 h 1341521"/>
              <a:gd name="connsiteX6384" fmla="*/ 1158280 w 1987075"/>
              <a:gd name="connsiteY6384" fmla="*/ 882697 h 1341521"/>
              <a:gd name="connsiteX6385" fmla="*/ 1155633 w 1987075"/>
              <a:gd name="connsiteY6385" fmla="*/ 885765 h 1341521"/>
              <a:gd name="connsiteX6386" fmla="*/ 1155633 w 1987075"/>
              <a:gd name="connsiteY6386" fmla="*/ 887570 h 1341521"/>
              <a:gd name="connsiteX6387" fmla="*/ 1159183 w 1987075"/>
              <a:gd name="connsiteY6387" fmla="*/ 883720 h 1341521"/>
              <a:gd name="connsiteX6388" fmla="*/ 1160747 w 1987075"/>
              <a:gd name="connsiteY6388" fmla="*/ 880531 h 1341521"/>
              <a:gd name="connsiteX6389" fmla="*/ 1163634 w 1987075"/>
              <a:gd name="connsiteY6389" fmla="*/ 878365 h 1341521"/>
              <a:gd name="connsiteX6390" fmla="*/ 1165680 w 1987075"/>
              <a:gd name="connsiteY6390" fmla="*/ 879869 h 1341521"/>
              <a:gd name="connsiteX6391" fmla="*/ 1166101 w 1987075"/>
              <a:gd name="connsiteY6391" fmla="*/ 878666 h 1341521"/>
              <a:gd name="connsiteX6392" fmla="*/ 1168026 w 1987075"/>
              <a:gd name="connsiteY6392" fmla="*/ 877944 h 1341521"/>
              <a:gd name="connsiteX6393" fmla="*/ 1169229 w 1987075"/>
              <a:gd name="connsiteY6393" fmla="*/ 879087 h 1341521"/>
              <a:gd name="connsiteX6394" fmla="*/ 1168627 w 1987075"/>
              <a:gd name="connsiteY6394" fmla="*/ 879689 h 1341521"/>
              <a:gd name="connsiteX6395" fmla="*/ 1168748 w 1987075"/>
              <a:gd name="connsiteY6395" fmla="*/ 881614 h 1341521"/>
              <a:gd name="connsiteX6396" fmla="*/ 1167544 w 1987075"/>
              <a:gd name="connsiteY6396" fmla="*/ 882637 h 1341521"/>
              <a:gd name="connsiteX6397" fmla="*/ 1167845 w 1987075"/>
              <a:gd name="connsiteY6397" fmla="*/ 885765 h 1341521"/>
              <a:gd name="connsiteX6398" fmla="*/ 1165018 w 1987075"/>
              <a:gd name="connsiteY6398" fmla="*/ 887871 h 1341521"/>
              <a:gd name="connsiteX6399" fmla="*/ 1165860 w 1987075"/>
              <a:gd name="connsiteY6399" fmla="*/ 888893 h 1341521"/>
              <a:gd name="connsiteX6400" fmla="*/ 1165439 w 1987075"/>
              <a:gd name="connsiteY6400" fmla="*/ 890818 h 1341521"/>
              <a:gd name="connsiteX6401" fmla="*/ 1168567 w 1987075"/>
              <a:gd name="connsiteY6401" fmla="*/ 887088 h 1341521"/>
              <a:gd name="connsiteX6402" fmla="*/ 1169169 w 1987075"/>
              <a:gd name="connsiteY6402" fmla="*/ 885224 h 1341521"/>
              <a:gd name="connsiteX6403" fmla="*/ 1171395 w 1987075"/>
              <a:gd name="connsiteY6403" fmla="*/ 882817 h 1341521"/>
              <a:gd name="connsiteX6404" fmla="*/ 1172838 w 1987075"/>
              <a:gd name="connsiteY6404" fmla="*/ 879990 h 1341521"/>
              <a:gd name="connsiteX6405" fmla="*/ 1177711 w 1987075"/>
              <a:gd name="connsiteY6405" fmla="*/ 880531 h 1341521"/>
              <a:gd name="connsiteX6406" fmla="*/ 1179335 w 1987075"/>
              <a:gd name="connsiteY6406" fmla="*/ 882216 h 1341521"/>
              <a:gd name="connsiteX6407" fmla="*/ 1178794 w 1987075"/>
              <a:gd name="connsiteY6407" fmla="*/ 884502 h 1341521"/>
              <a:gd name="connsiteX6408" fmla="*/ 1179456 w 1987075"/>
              <a:gd name="connsiteY6408" fmla="*/ 887028 h 1341521"/>
              <a:gd name="connsiteX6409" fmla="*/ 1179335 w 1987075"/>
              <a:gd name="connsiteY6409" fmla="*/ 888352 h 1341521"/>
              <a:gd name="connsiteX6410" fmla="*/ 1177470 w 1987075"/>
              <a:gd name="connsiteY6410" fmla="*/ 890157 h 1341521"/>
              <a:gd name="connsiteX6411" fmla="*/ 1177290 w 1987075"/>
              <a:gd name="connsiteY6411" fmla="*/ 891179 h 1341521"/>
              <a:gd name="connsiteX6412" fmla="*/ 1171876 w 1987075"/>
              <a:gd name="connsiteY6412" fmla="*/ 893826 h 1341521"/>
              <a:gd name="connsiteX6413" fmla="*/ 1169109 w 1987075"/>
              <a:gd name="connsiteY6413" fmla="*/ 898458 h 1341521"/>
              <a:gd name="connsiteX6414" fmla="*/ 1167244 w 1987075"/>
              <a:gd name="connsiteY6414" fmla="*/ 896894 h 1341521"/>
              <a:gd name="connsiteX6415" fmla="*/ 1165740 w 1987075"/>
              <a:gd name="connsiteY6415" fmla="*/ 896533 h 1341521"/>
              <a:gd name="connsiteX6416" fmla="*/ 1163213 w 1987075"/>
              <a:gd name="connsiteY6416" fmla="*/ 894127 h 1341521"/>
              <a:gd name="connsiteX6417" fmla="*/ 1161288 w 1987075"/>
              <a:gd name="connsiteY6417" fmla="*/ 894668 h 1341521"/>
              <a:gd name="connsiteX6418" fmla="*/ 1158882 w 1987075"/>
              <a:gd name="connsiteY6418" fmla="*/ 896473 h 1341521"/>
              <a:gd name="connsiteX6419" fmla="*/ 1155814 w 1987075"/>
              <a:gd name="connsiteY6419" fmla="*/ 899120 h 1341521"/>
              <a:gd name="connsiteX6420" fmla="*/ 1155032 w 1987075"/>
              <a:gd name="connsiteY6420" fmla="*/ 900564 h 1341521"/>
              <a:gd name="connsiteX6421" fmla="*/ 1152806 w 1987075"/>
              <a:gd name="connsiteY6421" fmla="*/ 902368 h 1341521"/>
              <a:gd name="connsiteX6422" fmla="*/ 1153768 w 1987075"/>
              <a:gd name="connsiteY6422" fmla="*/ 904053 h 1341521"/>
              <a:gd name="connsiteX6423" fmla="*/ 1155212 w 1987075"/>
              <a:gd name="connsiteY6423" fmla="*/ 902368 h 1341521"/>
              <a:gd name="connsiteX6424" fmla="*/ 1155994 w 1987075"/>
              <a:gd name="connsiteY6424" fmla="*/ 902669 h 1341521"/>
              <a:gd name="connsiteX6425" fmla="*/ 1159423 w 1987075"/>
              <a:gd name="connsiteY6425" fmla="*/ 899060 h 1341521"/>
              <a:gd name="connsiteX6426" fmla="*/ 1160446 w 1987075"/>
              <a:gd name="connsiteY6426" fmla="*/ 898879 h 1341521"/>
              <a:gd name="connsiteX6427" fmla="*/ 1163935 w 1987075"/>
              <a:gd name="connsiteY6427" fmla="*/ 896473 h 1341521"/>
              <a:gd name="connsiteX6428" fmla="*/ 1164837 w 1987075"/>
              <a:gd name="connsiteY6428" fmla="*/ 897616 h 1341521"/>
              <a:gd name="connsiteX6429" fmla="*/ 1164416 w 1987075"/>
              <a:gd name="connsiteY6429" fmla="*/ 898819 h 1341521"/>
              <a:gd name="connsiteX6430" fmla="*/ 1165800 w 1987075"/>
              <a:gd name="connsiteY6430" fmla="*/ 898518 h 1341521"/>
              <a:gd name="connsiteX6431" fmla="*/ 1167184 w 1987075"/>
              <a:gd name="connsiteY6431" fmla="*/ 899421 h 1341521"/>
              <a:gd name="connsiteX6432" fmla="*/ 1165740 w 1987075"/>
              <a:gd name="connsiteY6432" fmla="*/ 900383 h 1341521"/>
              <a:gd name="connsiteX6433" fmla="*/ 1167123 w 1987075"/>
              <a:gd name="connsiteY6433" fmla="*/ 901105 h 1341521"/>
              <a:gd name="connsiteX6434" fmla="*/ 1167484 w 1987075"/>
              <a:gd name="connsiteY6434" fmla="*/ 900022 h 1341521"/>
              <a:gd name="connsiteX6435" fmla="*/ 1168687 w 1987075"/>
              <a:gd name="connsiteY6435" fmla="*/ 900624 h 1341521"/>
              <a:gd name="connsiteX6436" fmla="*/ 1167244 w 1987075"/>
              <a:gd name="connsiteY6436" fmla="*/ 902429 h 1341521"/>
              <a:gd name="connsiteX6437" fmla="*/ 1171154 w 1987075"/>
              <a:gd name="connsiteY6437" fmla="*/ 901887 h 1341521"/>
              <a:gd name="connsiteX6438" fmla="*/ 1170973 w 1987075"/>
              <a:gd name="connsiteY6438" fmla="*/ 904474 h 1341521"/>
              <a:gd name="connsiteX6439" fmla="*/ 1170131 w 1987075"/>
              <a:gd name="connsiteY6439" fmla="*/ 906158 h 1341521"/>
              <a:gd name="connsiteX6440" fmla="*/ 1171695 w 1987075"/>
              <a:gd name="connsiteY6440" fmla="*/ 905136 h 1341521"/>
              <a:gd name="connsiteX6441" fmla="*/ 1172297 w 1987075"/>
              <a:gd name="connsiteY6441" fmla="*/ 902007 h 1341521"/>
              <a:gd name="connsiteX6442" fmla="*/ 1172056 w 1987075"/>
              <a:gd name="connsiteY6442" fmla="*/ 899300 h 1341521"/>
              <a:gd name="connsiteX6443" fmla="*/ 1172718 w 1987075"/>
              <a:gd name="connsiteY6443" fmla="*/ 899240 h 1341521"/>
              <a:gd name="connsiteX6444" fmla="*/ 1174824 w 1987075"/>
              <a:gd name="connsiteY6444" fmla="*/ 896232 h 1341521"/>
              <a:gd name="connsiteX6445" fmla="*/ 1174944 w 1987075"/>
              <a:gd name="connsiteY6445" fmla="*/ 901225 h 1341521"/>
              <a:gd name="connsiteX6446" fmla="*/ 1175545 w 1987075"/>
              <a:gd name="connsiteY6446" fmla="*/ 901225 h 1341521"/>
              <a:gd name="connsiteX6447" fmla="*/ 1175365 w 1987075"/>
              <a:gd name="connsiteY6447" fmla="*/ 897736 h 1341521"/>
              <a:gd name="connsiteX6448" fmla="*/ 1176568 w 1987075"/>
              <a:gd name="connsiteY6448" fmla="*/ 894428 h 1341521"/>
              <a:gd name="connsiteX6449" fmla="*/ 1179215 w 1987075"/>
              <a:gd name="connsiteY6449" fmla="*/ 893645 h 1341521"/>
              <a:gd name="connsiteX6450" fmla="*/ 1179516 w 1987075"/>
              <a:gd name="connsiteY6450" fmla="*/ 896353 h 1341521"/>
              <a:gd name="connsiteX6451" fmla="*/ 1180839 w 1987075"/>
              <a:gd name="connsiteY6451" fmla="*/ 896594 h 1341521"/>
              <a:gd name="connsiteX6452" fmla="*/ 1178433 w 1987075"/>
              <a:gd name="connsiteY6452" fmla="*/ 898879 h 1341521"/>
              <a:gd name="connsiteX6453" fmla="*/ 1179396 w 1987075"/>
              <a:gd name="connsiteY6453" fmla="*/ 899120 h 1341521"/>
              <a:gd name="connsiteX6454" fmla="*/ 1180839 w 1987075"/>
              <a:gd name="connsiteY6454" fmla="*/ 897676 h 1341521"/>
              <a:gd name="connsiteX6455" fmla="*/ 1181862 w 1987075"/>
              <a:gd name="connsiteY6455" fmla="*/ 898398 h 1341521"/>
              <a:gd name="connsiteX6456" fmla="*/ 1181381 w 1987075"/>
              <a:gd name="connsiteY6456" fmla="*/ 900203 h 1341521"/>
              <a:gd name="connsiteX6457" fmla="*/ 1182764 w 1987075"/>
              <a:gd name="connsiteY6457" fmla="*/ 900022 h 1341521"/>
              <a:gd name="connsiteX6458" fmla="*/ 1183366 w 1987075"/>
              <a:gd name="connsiteY6458" fmla="*/ 901586 h 1341521"/>
              <a:gd name="connsiteX6459" fmla="*/ 1182343 w 1987075"/>
              <a:gd name="connsiteY6459" fmla="*/ 903572 h 1341521"/>
              <a:gd name="connsiteX6460" fmla="*/ 1181441 w 1987075"/>
              <a:gd name="connsiteY6460" fmla="*/ 903933 h 1341521"/>
              <a:gd name="connsiteX6461" fmla="*/ 1181441 w 1987075"/>
              <a:gd name="connsiteY6461" fmla="*/ 905617 h 1341521"/>
              <a:gd name="connsiteX6462" fmla="*/ 1182764 w 1987075"/>
              <a:gd name="connsiteY6462" fmla="*/ 905737 h 1341521"/>
              <a:gd name="connsiteX6463" fmla="*/ 1183065 w 1987075"/>
              <a:gd name="connsiteY6463" fmla="*/ 904354 h 1341521"/>
              <a:gd name="connsiteX6464" fmla="*/ 1184028 w 1987075"/>
              <a:gd name="connsiteY6464" fmla="*/ 906760 h 1341521"/>
              <a:gd name="connsiteX6465" fmla="*/ 1182764 w 1987075"/>
              <a:gd name="connsiteY6465" fmla="*/ 908204 h 1341521"/>
              <a:gd name="connsiteX6466" fmla="*/ 1181802 w 1987075"/>
              <a:gd name="connsiteY6466" fmla="*/ 908264 h 1341521"/>
              <a:gd name="connsiteX6467" fmla="*/ 1179757 w 1987075"/>
              <a:gd name="connsiteY6467" fmla="*/ 910129 h 1341521"/>
              <a:gd name="connsiteX6468" fmla="*/ 1177952 w 1987075"/>
              <a:gd name="connsiteY6468" fmla="*/ 910129 h 1341521"/>
              <a:gd name="connsiteX6469" fmla="*/ 1177170 w 1987075"/>
              <a:gd name="connsiteY6469" fmla="*/ 911513 h 1341521"/>
              <a:gd name="connsiteX6470" fmla="*/ 1175305 w 1987075"/>
              <a:gd name="connsiteY6470" fmla="*/ 909708 h 1341521"/>
              <a:gd name="connsiteX6471" fmla="*/ 1174824 w 1987075"/>
              <a:gd name="connsiteY6471" fmla="*/ 910069 h 1341521"/>
              <a:gd name="connsiteX6472" fmla="*/ 1175967 w 1987075"/>
              <a:gd name="connsiteY6472" fmla="*/ 912475 h 1341521"/>
              <a:gd name="connsiteX6473" fmla="*/ 1173861 w 1987075"/>
              <a:gd name="connsiteY6473" fmla="*/ 914340 h 1341521"/>
              <a:gd name="connsiteX6474" fmla="*/ 1171936 w 1987075"/>
              <a:gd name="connsiteY6474" fmla="*/ 913257 h 1341521"/>
              <a:gd name="connsiteX6475" fmla="*/ 1172177 w 1987075"/>
              <a:gd name="connsiteY6475" fmla="*/ 916566 h 1341521"/>
              <a:gd name="connsiteX6476" fmla="*/ 1170252 w 1987075"/>
              <a:gd name="connsiteY6476" fmla="*/ 918430 h 1341521"/>
              <a:gd name="connsiteX6477" fmla="*/ 1168627 w 1987075"/>
              <a:gd name="connsiteY6477" fmla="*/ 918972 h 1341521"/>
              <a:gd name="connsiteX6478" fmla="*/ 1167785 w 1987075"/>
              <a:gd name="connsiteY6478" fmla="*/ 920536 h 1341521"/>
              <a:gd name="connsiteX6479" fmla="*/ 1166462 w 1987075"/>
              <a:gd name="connsiteY6479" fmla="*/ 920897 h 1341521"/>
              <a:gd name="connsiteX6480" fmla="*/ 1166462 w 1987075"/>
              <a:gd name="connsiteY6480" fmla="*/ 917468 h 1341521"/>
              <a:gd name="connsiteX6481" fmla="*/ 1165258 w 1987075"/>
              <a:gd name="connsiteY6481" fmla="*/ 917528 h 1341521"/>
              <a:gd name="connsiteX6482" fmla="*/ 1163574 w 1987075"/>
              <a:gd name="connsiteY6482" fmla="*/ 918852 h 1341521"/>
              <a:gd name="connsiteX6483" fmla="*/ 1165078 w 1987075"/>
              <a:gd name="connsiteY6483" fmla="*/ 919514 h 1341521"/>
              <a:gd name="connsiteX6484" fmla="*/ 1166341 w 1987075"/>
              <a:gd name="connsiteY6484" fmla="*/ 921679 h 1341521"/>
              <a:gd name="connsiteX6485" fmla="*/ 1163875 w 1987075"/>
              <a:gd name="connsiteY6485" fmla="*/ 924206 h 1341521"/>
              <a:gd name="connsiteX6486" fmla="*/ 1161649 w 1987075"/>
              <a:gd name="connsiteY6486" fmla="*/ 925349 h 1341521"/>
              <a:gd name="connsiteX6487" fmla="*/ 1163394 w 1987075"/>
              <a:gd name="connsiteY6487" fmla="*/ 925409 h 1341521"/>
              <a:gd name="connsiteX6488" fmla="*/ 1165018 w 1987075"/>
              <a:gd name="connsiteY6488" fmla="*/ 923905 h 1341521"/>
              <a:gd name="connsiteX6489" fmla="*/ 1165980 w 1987075"/>
              <a:gd name="connsiteY6489" fmla="*/ 923965 h 1341521"/>
              <a:gd name="connsiteX6490" fmla="*/ 1168988 w 1987075"/>
              <a:gd name="connsiteY6490" fmla="*/ 920777 h 1341521"/>
              <a:gd name="connsiteX6491" fmla="*/ 1171876 w 1987075"/>
              <a:gd name="connsiteY6491" fmla="*/ 920175 h 1341521"/>
              <a:gd name="connsiteX6492" fmla="*/ 1172718 w 1987075"/>
              <a:gd name="connsiteY6492" fmla="*/ 921077 h 1341521"/>
              <a:gd name="connsiteX6493" fmla="*/ 1171756 w 1987075"/>
              <a:gd name="connsiteY6493" fmla="*/ 922220 h 1341521"/>
              <a:gd name="connsiteX6494" fmla="*/ 1169831 w 1987075"/>
              <a:gd name="connsiteY6494" fmla="*/ 921799 h 1341521"/>
              <a:gd name="connsiteX6495" fmla="*/ 1168266 w 1987075"/>
              <a:gd name="connsiteY6495" fmla="*/ 924446 h 1341521"/>
              <a:gd name="connsiteX6496" fmla="*/ 1170913 w 1987075"/>
              <a:gd name="connsiteY6496" fmla="*/ 922822 h 1341521"/>
              <a:gd name="connsiteX6497" fmla="*/ 1172357 w 1987075"/>
              <a:gd name="connsiteY6497" fmla="*/ 923965 h 1341521"/>
              <a:gd name="connsiteX6498" fmla="*/ 1171515 w 1987075"/>
              <a:gd name="connsiteY6498" fmla="*/ 927033 h 1341521"/>
              <a:gd name="connsiteX6499" fmla="*/ 1170733 w 1987075"/>
              <a:gd name="connsiteY6499" fmla="*/ 928116 h 1341521"/>
              <a:gd name="connsiteX6500" fmla="*/ 1171214 w 1987075"/>
              <a:gd name="connsiteY6500" fmla="*/ 929319 h 1341521"/>
              <a:gd name="connsiteX6501" fmla="*/ 1173259 w 1987075"/>
              <a:gd name="connsiteY6501" fmla="*/ 924807 h 1341521"/>
              <a:gd name="connsiteX6502" fmla="*/ 1173921 w 1987075"/>
              <a:gd name="connsiteY6502" fmla="*/ 924747 h 1341521"/>
              <a:gd name="connsiteX6503" fmla="*/ 1174102 w 1987075"/>
              <a:gd name="connsiteY6503" fmla="*/ 922281 h 1341521"/>
              <a:gd name="connsiteX6504" fmla="*/ 1176388 w 1987075"/>
              <a:gd name="connsiteY6504" fmla="*/ 924146 h 1341521"/>
              <a:gd name="connsiteX6505" fmla="*/ 1173981 w 1987075"/>
              <a:gd name="connsiteY6505" fmla="*/ 928296 h 1341521"/>
              <a:gd name="connsiteX6506" fmla="*/ 1175004 w 1987075"/>
              <a:gd name="connsiteY6506" fmla="*/ 929018 h 1341521"/>
              <a:gd name="connsiteX6507" fmla="*/ 1174583 w 1987075"/>
              <a:gd name="connsiteY6507" fmla="*/ 930823 h 1341521"/>
              <a:gd name="connsiteX6508" fmla="*/ 1175786 w 1987075"/>
              <a:gd name="connsiteY6508" fmla="*/ 930342 h 1341521"/>
              <a:gd name="connsiteX6509" fmla="*/ 1176508 w 1987075"/>
              <a:gd name="connsiteY6509" fmla="*/ 926010 h 1341521"/>
              <a:gd name="connsiteX6510" fmla="*/ 1178132 w 1987075"/>
              <a:gd name="connsiteY6510" fmla="*/ 925710 h 1341521"/>
              <a:gd name="connsiteX6511" fmla="*/ 1176267 w 1987075"/>
              <a:gd name="connsiteY6511" fmla="*/ 930703 h 1341521"/>
              <a:gd name="connsiteX6512" fmla="*/ 1175245 w 1987075"/>
              <a:gd name="connsiteY6512" fmla="*/ 931966 h 1341521"/>
              <a:gd name="connsiteX6513" fmla="*/ 1175545 w 1987075"/>
              <a:gd name="connsiteY6513" fmla="*/ 933290 h 1341521"/>
              <a:gd name="connsiteX6514" fmla="*/ 1173139 w 1987075"/>
              <a:gd name="connsiteY6514" fmla="*/ 936658 h 1341521"/>
              <a:gd name="connsiteX6515" fmla="*/ 1172658 w 1987075"/>
              <a:gd name="connsiteY6515" fmla="*/ 938283 h 1341521"/>
              <a:gd name="connsiteX6516" fmla="*/ 1170312 w 1987075"/>
              <a:gd name="connsiteY6516" fmla="*/ 939606 h 1341521"/>
              <a:gd name="connsiteX6517" fmla="*/ 1167725 w 1987075"/>
              <a:gd name="connsiteY6517" fmla="*/ 939907 h 1341521"/>
              <a:gd name="connsiteX6518" fmla="*/ 1165860 w 1987075"/>
              <a:gd name="connsiteY6518" fmla="*/ 938343 h 1341521"/>
              <a:gd name="connsiteX6519" fmla="*/ 1170853 w 1987075"/>
              <a:gd name="connsiteY6519" fmla="*/ 938162 h 1341521"/>
              <a:gd name="connsiteX6520" fmla="*/ 1171214 w 1987075"/>
              <a:gd name="connsiteY6520" fmla="*/ 937741 h 1341521"/>
              <a:gd name="connsiteX6521" fmla="*/ 1167244 w 1987075"/>
              <a:gd name="connsiteY6521" fmla="*/ 937441 h 1341521"/>
              <a:gd name="connsiteX6522" fmla="*/ 1166401 w 1987075"/>
              <a:gd name="connsiteY6522" fmla="*/ 936538 h 1341521"/>
              <a:gd name="connsiteX6523" fmla="*/ 1168387 w 1987075"/>
              <a:gd name="connsiteY6523" fmla="*/ 935636 h 1341521"/>
              <a:gd name="connsiteX6524" fmla="*/ 1169951 w 1987075"/>
              <a:gd name="connsiteY6524" fmla="*/ 936057 h 1341521"/>
              <a:gd name="connsiteX6525" fmla="*/ 1171515 w 1987075"/>
              <a:gd name="connsiteY6525" fmla="*/ 935515 h 1341521"/>
              <a:gd name="connsiteX6526" fmla="*/ 1170973 w 1987075"/>
              <a:gd name="connsiteY6526" fmla="*/ 934312 h 1341521"/>
              <a:gd name="connsiteX6527" fmla="*/ 1169951 w 1987075"/>
              <a:gd name="connsiteY6527" fmla="*/ 934673 h 1341521"/>
              <a:gd name="connsiteX6528" fmla="*/ 1167184 w 1987075"/>
              <a:gd name="connsiteY6528" fmla="*/ 933169 h 1341521"/>
              <a:gd name="connsiteX6529" fmla="*/ 1168146 w 1987075"/>
              <a:gd name="connsiteY6529" fmla="*/ 927334 h 1341521"/>
              <a:gd name="connsiteX6530" fmla="*/ 1165559 w 1987075"/>
              <a:gd name="connsiteY6530" fmla="*/ 927214 h 1341521"/>
              <a:gd name="connsiteX6531" fmla="*/ 1165559 w 1987075"/>
              <a:gd name="connsiteY6531" fmla="*/ 929379 h 1341521"/>
              <a:gd name="connsiteX6532" fmla="*/ 1164236 w 1987075"/>
              <a:gd name="connsiteY6532" fmla="*/ 930342 h 1341521"/>
              <a:gd name="connsiteX6533" fmla="*/ 1163394 w 1987075"/>
              <a:gd name="connsiteY6533" fmla="*/ 932207 h 1341521"/>
              <a:gd name="connsiteX6534" fmla="*/ 1164236 w 1987075"/>
              <a:gd name="connsiteY6534" fmla="*/ 933410 h 1341521"/>
              <a:gd name="connsiteX6535" fmla="*/ 1163514 w 1987075"/>
              <a:gd name="connsiteY6535" fmla="*/ 935275 h 1341521"/>
              <a:gd name="connsiteX6536" fmla="*/ 1162792 w 1987075"/>
              <a:gd name="connsiteY6536" fmla="*/ 935636 h 1341521"/>
              <a:gd name="connsiteX6537" fmla="*/ 1162491 w 1987075"/>
              <a:gd name="connsiteY6537" fmla="*/ 937862 h 1341521"/>
              <a:gd name="connsiteX6538" fmla="*/ 1160446 w 1987075"/>
              <a:gd name="connsiteY6538" fmla="*/ 938102 h 1341521"/>
              <a:gd name="connsiteX6539" fmla="*/ 1162491 w 1987075"/>
              <a:gd name="connsiteY6539" fmla="*/ 939546 h 1341521"/>
              <a:gd name="connsiteX6540" fmla="*/ 1162010 w 1987075"/>
              <a:gd name="connsiteY6540" fmla="*/ 941652 h 1341521"/>
              <a:gd name="connsiteX6541" fmla="*/ 1160025 w 1987075"/>
              <a:gd name="connsiteY6541" fmla="*/ 944780 h 1341521"/>
              <a:gd name="connsiteX6542" fmla="*/ 1158942 w 1987075"/>
              <a:gd name="connsiteY6542" fmla="*/ 943817 h 1341521"/>
              <a:gd name="connsiteX6543" fmla="*/ 1158400 w 1987075"/>
              <a:gd name="connsiteY6543" fmla="*/ 940569 h 1341521"/>
              <a:gd name="connsiteX6544" fmla="*/ 1156656 w 1987075"/>
              <a:gd name="connsiteY6544" fmla="*/ 937380 h 1341521"/>
              <a:gd name="connsiteX6545" fmla="*/ 1156054 w 1987075"/>
              <a:gd name="connsiteY6545" fmla="*/ 942374 h 1341521"/>
              <a:gd name="connsiteX6546" fmla="*/ 1155393 w 1987075"/>
              <a:gd name="connsiteY6546" fmla="*/ 943878 h 1341521"/>
              <a:gd name="connsiteX6547" fmla="*/ 1152866 w 1987075"/>
              <a:gd name="connsiteY6547" fmla="*/ 945923 h 1341521"/>
              <a:gd name="connsiteX6548" fmla="*/ 1150460 w 1987075"/>
              <a:gd name="connsiteY6548" fmla="*/ 945562 h 1341521"/>
              <a:gd name="connsiteX6549" fmla="*/ 1150821 w 1987075"/>
              <a:gd name="connsiteY6549" fmla="*/ 944058 h 1341521"/>
              <a:gd name="connsiteX6550" fmla="*/ 1149317 w 1987075"/>
              <a:gd name="connsiteY6550" fmla="*/ 944058 h 1341521"/>
              <a:gd name="connsiteX6551" fmla="*/ 1147873 w 1987075"/>
              <a:gd name="connsiteY6551" fmla="*/ 942674 h 1341521"/>
              <a:gd name="connsiteX6552" fmla="*/ 1145587 w 1987075"/>
              <a:gd name="connsiteY6552" fmla="*/ 942674 h 1341521"/>
              <a:gd name="connsiteX6553" fmla="*/ 1143902 w 1987075"/>
              <a:gd name="connsiteY6553" fmla="*/ 944780 h 1341521"/>
              <a:gd name="connsiteX6554" fmla="*/ 1142398 w 1987075"/>
              <a:gd name="connsiteY6554" fmla="*/ 944599 h 1341521"/>
              <a:gd name="connsiteX6555" fmla="*/ 1141075 w 1987075"/>
              <a:gd name="connsiteY6555" fmla="*/ 942073 h 1341521"/>
              <a:gd name="connsiteX6556" fmla="*/ 1140955 w 1987075"/>
              <a:gd name="connsiteY6556" fmla="*/ 940809 h 1341521"/>
              <a:gd name="connsiteX6557" fmla="*/ 1139691 w 1987075"/>
              <a:gd name="connsiteY6557" fmla="*/ 940388 h 1341521"/>
              <a:gd name="connsiteX6558" fmla="*/ 1137887 w 1987075"/>
              <a:gd name="connsiteY6558" fmla="*/ 941952 h 1341521"/>
              <a:gd name="connsiteX6559" fmla="*/ 1136262 w 1987075"/>
              <a:gd name="connsiteY6559" fmla="*/ 941832 h 1341521"/>
              <a:gd name="connsiteX6560" fmla="*/ 1135661 w 1987075"/>
              <a:gd name="connsiteY6560" fmla="*/ 940509 h 1341521"/>
              <a:gd name="connsiteX6561" fmla="*/ 1134698 w 1987075"/>
              <a:gd name="connsiteY6561" fmla="*/ 941471 h 1341521"/>
              <a:gd name="connsiteX6562" fmla="*/ 1132533 w 1987075"/>
              <a:gd name="connsiteY6562" fmla="*/ 940509 h 1341521"/>
              <a:gd name="connsiteX6563" fmla="*/ 1132653 w 1987075"/>
              <a:gd name="connsiteY6563" fmla="*/ 939245 h 1341521"/>
              <a:gd name="connsiteX6564" fmla="*/ 1136623 w 1987075"/>
              <a:gd name="connsiteY6564" fmla="*/ 934433 h 1341521"/>
              <a:gd name="connsiteX6565" fmla="*/ 1135721 w 1987075"/>
              <a:gd name="connsiteY6565" fmla="*/ 933530 h 1341521"/>
              <a:gd name="connsiteX6566" fmla="*/ 1133255 w 1987075"/>
              <a:gd name="connsiteY6566" fmla="*/ 934132 h 1341521"/>
              <a:gd name="connsiteX6567" fmla="*/ 1131269 w 1987075"/>
              <a:gd name="connsiteY6567" fmla="*/ 935275 h 1341521"/>
              <a:gd name="connsiteX6568" fmla="*/ 1130608 w 1987075"/>
              <a:gd name="connsiteY6568" fmla="*/ 937200 h 1341521"/>
              <a:gd name="connsiteX6569" fmla="*/ 1129404 w 1987075"/>
              <a:gd name="connsiteY6569" fmla="*/ 936899 h 1341521"/>
              <a:gd name="connsiteX6570" fmla="*/ 1129525 w 1987075"/>
              <a:gd name="connsiteY6570" fmla="*/ 938223 h 1341521"/>
              <a:gd name="connsiteX6571" fmla="*/ 1127961 w 1987075"/>
              <a:gd name="connsiteY6571" fmla="*/ 941050 h 1341521"/>
              <a:gd name="connsiteX6572" fmla="*/ 1128562 w 1987075"/>
              <a:gd name="connsiteY6572" fmla="*/ 942013 h 1341521"/>
              <a:gd name="connsiteX6573" fmla="*/ 1126036 w 1987075"/>
              <a:gd name="connsiteY6573" fmla="*/ 943817 h 1341521"/>
              <a:gd name="connsiteX6574" fmla="*/ 1126637 w 1987075"/>
              <a:gd name="connsiteY6574" fmla="*/ 945381 h 1341521"/>
              <a:gd name="connsiteX6575" fmla="*/ 1125193 w 1987075"/>
              <a:gd name="connsiteY6575" fmla="*/ 947005 h 1341521"/>
              <a:gd name="connsiteX6576" fmla="*/ 1124772 w 1987075"/>
              <a:gd name="connsiteY6576" fmla="*/ 945682 h 1341521"/>
              <a:gd name="connsiteX6577" fmla="*/ 1125374 w 1987075"/>
              <a:gd name="connsiteY6577" fmla="*/ 944539 h 1341521"/>
              <a:gd name="connsiteX6578" fmla="*/ 1124772 w 1987075"/>
              <a:gd name="connsiteY6578" fmla="*/ 943095 h 1341521"/>
              <a:gd name="connsiteX6579" fmla="*/ 1125554 w 1987075"/>
              <a:gd name="connsiteY6579" fmla="*/ 938523 h 1341521"/>
              <a:gd name="connsiteX6580" fmla="*/ 1124471 w 1987075"/>
              <a:gd name="connsiteY6580" fmla="*/ 939125 h 1341521"/>
              <a:gd name="connsiteX6581" fmla="*/ 1124893 w 1987075"/>
              <a:gd name="connsiteY6581" fmla="*/ 937080 h 1341521"/>
              <a:gd name="connsiteX6582" fmla="*/ 1126216 w 1987075"/>
              <a:gd name="connsiteY6582" fmla="*/ 935876 h 1341521"/>
              <a:gd name="connsiteX6583" fmla="*/ 1124171 w 1987075"/>
              <a:gd name="connsiteY6583" fmla="*/ 936237 h 1341521"/>
              <a:gd name="connsiteX6584" fmla="*/ 1124471 w 1987075"/>
              <a:gd name="connsiteY6584" fmla="*/ 930643 h 1341521"/>
              <a:gd name="connsiteX6585" fmla="*/ 1123629 w 1987075"/>
              <a:gd name="connsiteY6585" fmla="*/ 929259 h 1341521"/>
              <a:gd name="connsiteX6586" fmla="*/ 1123810 w 1987075"/>
              <a:gd name="connsiteY6586" fmla="*/ 926853 h 1341521"/>
              <a:gd name="connsiteX6587" fmla="*/ 1121042 w 1987075"/>
              <a:gd name="connsiteY6587" fmla="*/ 927334 h 1341521"/>
              <a:gd name="connsiteX6588" fmla="*/ 1120742 w 1987075"/>
              <a:gd name="connsiteY6588" fmla="*/ 930943 h 1341521"/>
              <a:gd name="connsiteX6589" fmla="*/ 1120020 w 1987075"/>
              <a:gd name="connsiteY6589" fmla="*/ 933651 h 1341521"/>
              <a:gd name="connsiteX6590" fmla="*/ 1122005 w 1987075"/>
              <a:gd name="connsiteY6590" fmla="*/ 936959 h 1341521"/>
              <a:gd name="connsiteX6591" fmla="*/ 1120140 w 1987075"/>
              <a:gd name="connsiteY6591" fmla="*/ 938162 h 1341521"/>
              <a:gd name="connsiteX6592" fmla="*/ 1118395 w 1987075"/>
              <a:gd name="connsiteY6592" fmla="*/ 942915 h 1341521"/>
              <a:gd name="connsiteX6593" fmla="*/ 1117613 w 1987075"/>
              <a:gd name="connsiteY6593" fmla="*/ 941832 h 1341521"/>
              <a:gd name="connsiteX6594" fmla="*/ 1115508 w 1987075"/>
              <a:gd name="connsiteY6594" fmla="*/ 942193 h 1341521"/>
              <a:gd name="connsiteX6595" fmla="*/ 1114004 w 1987075"/>
              <a:gd name="connsiteY6595" fmla="*/ 943938 h 1341521"/>
              <a:gd name="connsiteX6596" fmla="*/ 1113041 w 1987075"/>
              <a:gd name="connsiteY6596" fmla="*/ 947307 h 1341521"/>
              <a:gd name="connsiteX6597" fmla="*/ 1111297 w 1987075"/>
              <a:gd name="connsiteY6597" fmla="*/ 948991 h 1341521"/>
              <a:gd name="connsiteX6598" fmla="*/ 1110816 w 1987075"/>
              <a:gd name="connsiteY6598" fmla="*/ 950495 h 1341521"/>
              <a:gd name="connsiteX6599" fmla="*/ 1111718 w 1987075"/>
              <a:gd name="connsiteY6599" fmla="*/ 951698 h 1341521"/>
              <a:gd name="connsiteX6600" fmla="*/ 1112139 w 1987075"/>
              <a:gd name="connsiteY6600" fmla="*/ 954646 h 1341521"/>
              <a:gd name="connsiteX6601" fmla="*/ 1113342 w 1987075"/>
              <a:gd name="connsiteY6601" fmla="*/ 954044 h 1341521"/>
              <a:gd name="connsiteX6602" fmla="*/ 1113944 w 1987075"/>
              <a:gd name="connsiteY6602" fmla="*/ 955247 h 1341521"/>
              <a:gd name="connsiteX6603" fmla="*/ 1113041 w 1987075"/>
              <a:gd name="connsiteY6603" fmla="*/ 956270 h 1341521"/>
              <a:gd name="connsiteX6604" fmla="*/ 1114064 w 1987075"/>
              <a:gd name="connsiteY6604" fmla="*/ 959639 h 1341521"/>
              <a:gd name="connsiteX6605" fmla="*/ 1112861 w 1987075"/>
              <a:gd name="connsiteY6605" fmla="*/ 957593 h 1341521"/>
              <a:gd name="connsiteX6606" fmla="*/ 1112079 w 1987075"/>
              <a:gd name="connsiteY6606" fmla="*/ 958496 h 1341521"/>
              <a:gd name="connsiteX6607" fmla="*/ 1112019 w 1987075"/>
              <a:gd name="connsiteY6607" fmla="*/ 956089 h 1341521"/>
              <a:gd name="connsiteX6608" fmla="*/ 1109552 w 1987075"/>
              <a:gd name="connsiteY6608" fmla="*/ 956511 h 1341521"/>
              <a:gd name="connsiteX6609" fmla="*/ 1112079 w 1987075"/>
              <a:gd name="connsiteY6609" fmla="*/ 954826 h 1341521"/>
              <a:gd name="connsiteX6610" fmla="*/ 1110996 w 1987075"/>
              <a:gd name="connsiteY6610" fmla="*/ 954525 h 1341521"/>
              <a:gd name="connsiteX6611" fmla="*/ 1111598 w 1987075"/>
              <a:gd name="connsiteY6611" fmla="*/ 952901 h 1341521"/>
              <a:gd name="connsiteX6612" fmla="*/ 1109793 w 1987075"/>
              <a:gd name="connsiteY6612" fmla="*/ 954585 h 1341521"/>
              <a:gd name="connsiteX6613" fmla="*/ 1109312 w 1987075"/>
              <a:gd name="connsiteY6613" fmla="*/ 953262 h 1341521"/>
              <a:gd name="connsiteX6614" fmla="*/ 1111297 w 1987075"/>
              <a:gd name="connsiteY6614" fmla="*/ 952240 h 1341521"/>
              <a:gd name="connsiteX6615" fmla="*/ 1111116 w 1987075"/>
              <a:gd name="connsiteY6615" fmla="*/ 951277 h 1341521"/>
              <a:gd name="connsiteX6616" fmla="*/ 1109793 w 1987075"/>
              <a:gd name="connsiteY6616" fmla="*/ 952119 h 1341521"/>
              <a:gd name="connsiteX6617" fmla="*/ 1108951 w 1987075"/>
              <a:gd name="connsiteY6617" fmla="*/ 950374 h 1341521"/>
              <a:gd name="connsiteX6618" fmla="*/ 1109312 w 1987075"/>
              <a:gd name="connsiteY6618" fmla="*/ 947607 h 1341521"/>
              <a:gd name="connsiteX6619" fmla="*/ 1111718 w 1987075"/>
              <a:gd name="connsiteY6619" fmla="*/ 945321 h 1341521"/>
              <a:gd name="connsiteX6620" fmla="*/ 1109492 w 1987075"/>
              <a:gd name="connsiteY6620" fmla="*/ 945923 h 1341521"/>
              <a:gd name="connsiteX6621" fmla="*/ 1110455 w 1987075"/>
              <a:gd name="connsiteY6621" fmla="*/ 942554 h 1341521"/>
              <a:gd name="connsiteX6622" fmla="*/ 1109492 w 1987075"/>
              <a:gd name="connsiteY6622" fmla="*/ 939366 h 1341521"/>
              <a:gd name="connsiteX6623" fmla="*/ 1108108 w 1987075"/>
              <a:gd name="connsiteY6623" fmla="*/ 938824 h 1341521"/>
              <a:gd name="connsiteX6624" fmla="*/ 1107206 w 1987075"/>
              <a:gd name="connsiteY6624" fmla="*/ 939666 h 1341521"/>
              <a:gd name="connsiteX6625" fmla="*/ 1107808 w 1987075"/>
              <a:gd name="connsiteY6625" fmla="*/ 944539 h 1341521"/>
              <a:gd name="connsiteX6626" fmla="*/ 1106123 w 1987075"/>
              <a:gd name="connsiteY6626" fmla="*/ 945983 h 1341521"/>
              <a:gd name="connsiteX6627" fmla="*/ 1106183 w 1987075"/>
              <a:gd name="connsiteY6627" fmla="*/ 948870 h 1341521"/>
              <a:gd name="connsiteX6628" fmla="*/ 1105582 w 1987075"/>
              <a:gd name="connsiteY6628" fmla="*/ 949472 h 1341521"/>
              <a:gd name="connsiteX6629" fmla="*/ 1103958 w 1987075"/>
              <a:gd name="connsiteY6629" fmla="*/ 946885 h 1341521"/>
              <a:gd name="connsiteX6630" fmla="*/ 1101070 w 1987075"/>
              <a:gd name="connsiteY6630" fmla="*/ 946284 h 1341521"/>
              <a:gd name="connsiteX6631" fmla="*/ 1103176 w 1987075"/>
              <a:gd name="connsiteY6631" fmla="*/ 948209 h 1341521"/>
              <a:gd name="connsiteX6632" fmla="*/ 1103958 w 1987075"/>
              <a:gd name="connsiteY6632" fmla="*/ 950495 h 1341521"/>
              <a:gd name="connsiteX6633" fmla="*/ 1104980 w 1987075"/>
              <a:gd name="connsiteY6633" fmla="*/ 951337 h 1341521"/>
              <a:gd name="connsiteX6634" fmla="*/ 1103958 w 1987075"/>
              <a:gd name="connsiteY6634" fmla="*/ 952420 h 1341521"/>
              <a:gd name="connsiteX6635" fmla="*/ 1104980 w 1987075"/>
              <a:gd name="connsiteY6635" fmla="*/ 953803 h 1341521"/>
              <a:gd name="connsiteX6636" fmla="*/ 1104258 w 1987075"/>
              <a:gd name="connsiteY6636" fmla="*/ 955368 h 1341521"/>
              <a:gd name="connsiteX6637" fmla="*/ 1105762 w 1987075"/>
              <a:gd name="connsiteY6637" fmla="*/ 957593 h 1341521"/>
              <a:gd name="connsiteX6638" fmla="*/ 1104800 w 1987075"/>
              <a:gd name="connsiteY6638" fmla="*/ 959639 h 1341521"/>
              <a:gd name="connsiteX6639" fmla="*/ 1105823 w 1987075"/>
              <a:gd name="connsiteY6639" fmla="*/ 959458 h 1341521"/>
              <a:gd name="connsiteX6640" fmla="*/ 1104018 w 1987075"/>
              <a:gd name="connsiteY6640" fmla="*/ 961444 h 1341521"/>
              <a:gd name="connsiteX6641" fmla="*/ 1104619 w 1987075"/>
              <a:gd name="connsiteY6641" fmla="*/ 961985 h 1341521"/>
              <a:gd name="connsiteX6642" fmla="*/ 1104619 w 1987075"/>
              <a:gd name="connsiteY6642" fmla="*/ 964090 h 1341521"/>
              <a:gd name="connsiteX6643" fmla="*/ 1103777 w 1987075"/>
              <a:gd name="connsiteY6643" fmla="*/ 962406 h 1341521"/>
              <a:gd name="connsiteX6644" fmla="*/ 1102574 w 1987075"/>
              <a:gd name="connsiteY6644" fmla="*/ 962346 h 1341521"/>
              <a:gd name="connsiteX6645" fmla="*/ 1103296 w 1987075"/>
              <a:gd name="connsiteY6645" fmla="*/ 960722 h 1341521"/>
              <a:gd name="connsiteX6646" fmla="*/ 1101431 w 1987075"/>
              <a:gd name="connsiteY6646" fmla="*/ 960120 h 1341521"/>
              <a:gd name="connsiteX6647" fmla="*/ 1104078 w 1987075"/>
              <a:gd name="connsiteY6647" fmla="*/ 958736 h 1341521"/>
              <a:gd name="connsiteX6648" fmla="*/ 1102393 w 1987075"/>
              <a:gd name="connsiteY6648" fmla="*/ 957473 h 1341521"/>
              <a:gd name="connsiteX6649" fmla="*/ 1101070 w 1987075"/>
              <a:gd name="connsiteY6649" fmla="*/ 957473 h 1341521"/>
              <a:gd name="connsiteX6650" fmla="*/ 1101130 w 1987075"/>
              <a:gd name="connsiteY6650" fmla="*/ 955548 h 1341521"/>
              <a:gd name="connsiteX6651" fmla="*/ 1099566 w 1987075"/>
              <a:gd name="connsiteY6651" fmla="*/ 955368 h 1341521"/>
              <a:gd name="connsiteX6652" fmla="*/ 1098543 w 1987075"/>
              <a:gd name="connsiteY6652" fmla="*/ 952781 h 1341521"/>
              <a:gd name="connsiteX6653" fmla="*/ 1096558 w 1987075"/>
              <a:gd name="connsiteY6653" fmla="*/ 952660 h 1341521"/>
              <a:gd name="connsiteX6654" fmla="*/ 1094874 w 1987075"/>
              <a:gd name="connsiteY6654" fmla="*/ 949893 h 1341521"/>
              <a:gd name="connsiteX6655" fmla="*/ 1093189 w 1987075"/>
              <a:gd name="connsiteY6655" fmla="*/ 950435 h 1341521"/>
              <a:gd name="connsiteX6656" fmla="*/ 1093791 w 1987075"/>
              <a:gd name="connsiteY6656" fmla="*/ 948509 h 1341521"/>
              <a:gd name="connsiteX6657" fmla="*/ 1092588 w 1987075"/>
              <a:gd name="connsiteY6657" fmla="*/ 946164 h 1341521"/>
              <a:gd name="connsiteX6658" fmla="*/ 1093069 w 1987075"/>
              <a:gd name="connsiteY6658" fmla="*/ 949171 h 1341521"/>
              <a:gd name="connsiteX6659" fmla="*/ 1092107 w 1987075"/>
              <a:gd name="connsiteY6659" fmla="*/ 950736 h 1341521"/>
              <a:gd name="connsiteX6660" fmla="*/ 1092287 w 1987075"/>
              <a:gd name="connsiteY6660" fmla="*/ 952961 h 1341521"/>
              <a:gd name="connsiteX6661" fmla="*/ 1093490 w 1987075"/>
              <a:gd name="connsiteY6661" fmla="*/ 951758 h 1341521"/>
              <a:gd name="connsiteX6662" fmla="*/ 1094092 w 1987075"/>
              <a:gd name="connsiteY6662" fmla="*/ 952901 h 1341521"/>
              <a:gd name="connsiteX6663" fmla="*/ 1096498 w 1987075"/>
              <a:gd name="connsiteY6663" fmla="*/ 955007 h 1341521"/>
              <a:gd name="connsiteX6664" fmla="*/ 1095656 w 1987075"/>
              <a:gd name="connsiteY6664" fmla="*/ 956210 h 1341521"/>
              <a:gd name="connsiteX6665" fmla="*/ 1096257 w 1987075"/>
              <a:gd name="connsiteY6665" fmla="*/ 956932 h 1341521"/>
              <a:gd name="connsiteX6666" fmla="*/ 1097581 w 1987075"/>
              <a:gd name="connsiteY6666" fmla="*/ 955969 h 1341521"/>
              <a:gd name="connsiteX6667" fmla="*/ 1097581 w 1987075"/>
              <a:gd name="connsiteY6667" fmla="*/ 959097 h 1341521"/>
              <a:gd name="connsiteX6668" fmla="*/ 1096979 w 1987075"/>
              <a:gd name="connsiteY6668" fmla="*/ 960782 h 1341521"/>
              <a:gd name="connsiteX6669" fmla="*/ 1094332 w 1987075"/>
              <a:gd name="connsiteY6669" fmla="*/ 961504 h 1341521"/>
              <a:gd name="connsiteX6670" fmla="*/ 1093550 w 1987075"/>
              <a:gd name="connsiteY6670" fmla="*/ 961083 h 1341521"/>
              <a:gd name="connsiteX6671" fmla="*/ 1093971 w 1987075"/>
              <a:gd name="connsiteY6671" fmla="*/ 963068 h 1341521"/>
              <a:gd name="connsiteX6672" fmla="*/ 1091806 w 1987075"/>
              <a:gd name="connsiteY6672" fmla="*/ 964030 h 1341521"/>
              <a:gd name="connsiteX6673" fmla="*/ 1092167 w 1987075"/>
              <a:gd name="connsiteY6673" fmla="*/ 961925 h 1341521"/>
              <a:gd name="connsiteX6674" fmla="*/ 1089580 w 1987075"/>
              <a:gd name="connsiteY6674" fmla="*/ 958496 h 1341521"/>
              <a:gd name="connsiteX6675" fmla="*/ 1088798 w 1987075"/>
              <a:gd name="connsiteY6675" fmla="*/ 958135 h 1341521"/>
              <a:gd name="connsiteX6676" fmla="*/ 1089700 w 1987075"/>
              <a:gd name="connsiteY6676" fmla="*/ 961022 h 1341521"/>
              <a:gd name="connsiteX6677" fmla="*/ 1090482 w 1987075"/>
              <a:gd name="connsiteY6677" fmla="*/ 961624 h 1341521"/>
              <a:gd name="connsiteX6678" fmla="*/ 1089580 w 1987075"/>
              <a:gd name="connsiteY6678" fmla="*/ 964692 h 1341521"/>
              <a:gd name="connsiteX6679" fmla="*/ 1088918 w 1987075"/>
              <a:gd name="connsiteY6679" fmla="*/ 965294 h 1341521"/>
              <a:gd name="connsiteX6680" fmla="*/ 1088016 w 1987075"/>
              <a:gd name="connsiteY6680" fmla="*/ 963609 h 1341521"/>
              <a:gd name="connsiteX6681" fmla="*/ 1087113 w 1987075"/>
              <a:gd name="connsiteY6681" fmla="*/ 963549 h 1341521"/>
              <a:gd name="connsiteX6682" fmla="*/ 1088196 w 1987075"/>
              <a:gd name="connsiteY6682" fmla="*/ 966256 h 1341521"/>
              <a:gd name="connsiteX6683" fmla="*/ 1089941 w 1987075"/>
              <a:gd name="connsiteY6683" fmla="*/ 967339 h 1341521"/>
              <a:gd name="connsiteX6684" fmla="*/ 1086692 w 1987075"/>
              <a:gd name="connsiteY6684" fmla="*/ 968422 h 1341521"/>
              <a:gd name="connsiteX6685" fmla="*/ 1084827 w 1987075"/>
              <a:gd name="connsiteY6685" fmla="*/ 966737 h 1341521"/>
              <a:gd name="connsiteX6686" fmla="*/ 1085008 w 1987075"/>
              <a:gd name="connsiteY6686" fmla="*/ 969023 h 1341521"/>
              <a:gd name="connsiteX6687" fmla="*/ 1085730 w 1987075"/>
              <a:gd name="connsiteY6687" fmla="*/ 970106 h 1341521"/>
              <a:gd name="connsiteX6688" fmla="*/ 1084286 w 1987075"/>
              <a:gd name="connsiteY6688" fmla="*/ 971430 h 1341521"/>
              <a:gd name="connsiteX6689" fmla="*/ 1081880 w 1987075"/>
              <a:gd name="connsiteY6689" fmla="*/ 970467 h 1341521"/>
              <a:gd name="connsiteX6690" fmla="*/ 1082962 w 1987075"/>
              <a:gd name="connsiteY6690" fmla="*/ 972994 h 1341521"/>
              <a:gd name="connsiteX6691" fmla="*/ 1081940 w 1987075"/>
              <a:gd name="connsiteY6691" fmla="*/ 974077 h 1341521"/>
              <a:gd name="connsiteX6692" fmla="*/ 1081338 w 1987075"/>
              <a:gd name="connsiteY6692" fmla="*/ 973054 h 1341521"/>
              <a:gd name="connsiteX6693" fmla="*/ 1078571 w 1987075"/>
              <a:gd name="connsiteY6693" fmla="*/ 976543 h 1341521"/>
              <a:gd name="connsiteX6694" fmla="*/ 1079894 w 1987075"/>
              <a:gd name="connsiteY6694" fmla="*/ 976543 h 1341521"/>
              <a:gd name="connsiteX6695" fmla="*/ 1079654 w 1987075"/>
              <a:gd name="connsiteY6695" fmla="*/ 979311 h 1341521"/>
              <a:gd name="connsiteX6696" fmla="*/ 1078270 w 1987075"/>
              <a:gd name="connsiteY6696" fmla="*/ 977205 h 1341521"/>
              <a:gd name="connsiteX6697" fmla="*/ 1077669 w 1987075"/>
              <a:gd name="connsiteY6697" fmla="*/ 979070 h 1341521"/>
              <a:gd name="connsiteX6698" fmla="*/ 1075744 w 1987075"/>
              <a:gd name="connsiteY6698" fmla="*/ 977746 h 1341521"/>
              <a:gd name="connsiteX6699" fmla="*/ 1076285 w 1987075"/>
              <a:gd name="connsiteY6699" fmla="*/ 979731 h 1341521"/>
              <a:gd name="connsiteX6700" fmla="*/ 1075082 w 1987075"/>
              <a:gd name="connsiteY6700" fmla="*/ 981235 h 1341521"/>
              <a:gd name="connsiteX6701" fmla="*/ 1073999 w 1987075"/>
              <a:gd name="connsiteY6701" fmla="*/ 980815 h 1341521"/>
              <a:gd name="connsiteX6702" fmla="*/ 1075262 w 1987075"/>
              <a:gd name="connsiteY6702" fmla="*/ 978588 h 1341521"/>
              <a:gd name="connsiteX6703" fmla="*/ 1077849 w 1987075"/>
              <a:gd name="connsiteY6703" fmla="*/ 975521 h 1341521"/>
              <a:gd name="connsiteX6704" fmla="*/ 1075623 w 1987075"/>
              <a:gd name="connsiteY6704" fmla="*/ 975340 h 1341521"/>
              <a:gd name="connsiteX6705" fmla="*/ 1076345 w 1987075"/>
              <a:gd name="connsiteY6705" fmla="*/ 974077 h 1341521"/>
              <a:gd name="connsiteX6706" fmla="*/ 1078030 w 1987075"/>
              <a:gd name="connsiteY6706" fmla="*/ 974678 h 1341521"/>
              <a:gd name="connsiteX6707" fmla="*/ 1078631 w 1987075"/>
              <a:gd name="connsiteY6707" fmla="*/ 973716 h 1341521"/>
              <a:gd name="connsiteX6708" fmla="*/ 1077007 w 1987075"/>
              <a:gd name="connsiteY6708" fmla="*/ 973114 h 1341521"/>
              <a:gd name="connsiteX6709" fmla="*/ 1077308 w 1987075"/>
              <a:gd name="connsiteY6709" fmla="*/ 972031 h 1341521"/>
              <a:gd name="connsiteX6710" fmla="*/ 1078872 w 1987075"/>
              <a:gd name="connsiteY6710" fmla="*/ 971911 h 1341521"/>
              <a:gd name="connsiteX6711" fmla="*/ 1077608 w 1987075"/>
              <a:gd name="connsiteY6711" fmla="*/ 971009 h 1341521"/>
              <a:gd name="connsiteX6712" fmla="*/ 1079894 w 1987075"/>
              <a:gd name="connsiteY6712" fmla="*/ 967459 h 1341521"/>
              <a:gd name="connsiteX6713" fmla="*/ 1081338 w 1987075"/>
              <a:gd name="connsiteY6713" fmla="*/ 966256 h 1341521"/>
              <a:gd name="connsiteX6714" fmla="*/ 1080737 w 1987075"/>
              <a:gd name="connsiteY6714" fmla="*/ 964752 h 1341521"/>
              <a:gd name="connsiteX6715" fmla="*/ 1082962 w 1987075"/>
              <a:gd name="connsiteY6715" fmla="*/ 962466 h 1341521"/>
              <a:gd name="connsiteX6716" fmla="*/ 1082301 w 1987075"/>
              <a:gd name="connsiteY6716" fmla="*/ 961444 h 1341521"/>
              <a:gd name="connsiteX6717" fmla="*/ 1083684 w 1987075"/>
              <a:gd name="connsiteY6717" fmla="*/ 960060 h 1341521"/>
              <a:gd name="connsiteX6718" fmla="*/ 1084346 w 1987075"/>
              <a:gd name="connsiteY6718" fmla="*/ 957654 h 1341521"/>
              <a:gd name="connsiteX6719" fmla="*/ 1085309 w 1987075"/>
              <a:gd name="connsiteY6719" fmla="*/ 956571 h 1341521"/>
              <a:gd name="connsiteX6720" fmla="*/ 1085730 w 1987075"/>
              <a:gd name="connsiteY6720" fmla="*/ 953503 h 1341521"/>
              <a:gd name="connsiteX6721" fmla="*/ 1082962 w 1987075"/>
              <a:gd name="connsiteY6721" fmla="*/ 957533 h 1341521"/>
              <a:gd name="connsiteX6722" fmla="*/ 1081278 w 1987075"/>
              <a:gd name="connsiteY6722" fmla="*/ 961323 h 1341521"/>
              <a:gd name="connsiteX6723" fmla="*/ 1077488 w 1987075"/>
              <a:gd name="connsiteY6723" fmla="*/ 966918 h 1341521"/>
              <a:gd name="connsiteX6724" fmla="*/ 1076285 w 1987075"/>
              <a:gd name="connsiteY6724" fmla="*/ 967520 h 1341521"/>
              <a:gd name="connsiteX6725" fmla="*/ 1074961 w 1987075"/>
              <a:gd name="connsiteY6725" fmla="*/ 970949 h 1341521"/>
              <a:gd name="connsiteX6726" fmla="*/ 1072555 w 1987075"/>
              <a:gd name="connsiteY6726" fmla="*/ 975160 h 1341521"/>
              <a:gd name="connsiteX6727" fmla="*/ 1070871 w 1987075"/>
              <a:gd name="connsiteY6727" fmla="*/ 974378 h 1341521"/>
              <a:gd name="connsiteX6728" fmla="*/ 1070991 w 1987075"/>
              <a:gd name="connsiteY6728" fmla="*/ 972994 h 1341521"/>
              <a:gd name="connsiteX6729" fmla="*/ 1072315 w 1987075"/>
              <a:gd name="connsiteY6729" fmla="*/ 972753 h 1341521"/>
              <a:gd name="connsiteX6730" fmla="*/ 1072014 w 1987075"/>
              <a:gd name="connsiteY6730" fmla="*/ 971851 h 1341521"/>
              <a:gd name="connsiteX6731" fmla="*/ 1069848 w 1987075"/>
              <a:gd name="connsiteY6731" fmla="*/ 971069 h 1341521"/>
              <a:gd name="connsiteX6732" fmla="*/ 1071232 w 1987075"/>
              <a:gd name="connsiteY6732" fmla="*/ 970347 h 1341521"/>
              <a:gd name="connsiteX6733" fmla="*/ 1069427 w 1987075"/>
              <a:gd name="connsiteY6733" fmla="*/ 968903 h 1341521"/>
              <a:gd name="connsiteX6734" fmla="*/ 1073036 w 1987075"/>
              <a:gd name="connsiteY6734" fmla="*/ 965594 h 1341521"/>
              <a:gd name="connsiteX6735" fmla="*/ 1072134 w 1987075"/>
              <a:gd name="connsiteY6735" fmla="*/ 963188 h 1341521"/>
              <a:gd name="connsiteX6736" fmla="*/ 1070510 w 1987075"/>
              <a:gd name="connsiteY6736" fmla="*/ 963790 h 1341521"/>
              <a:gd name="connsiteX6737" fmla="*/ 1067622 w 1987075"/>
              <a:gd name="connsiteY6737" fmla="*/ 968181 h 1341521"/>
              <a:gd name="connsiteX6738" fmla="*/ 1065697 w 1987075"/>
              <a:gd name="connsiteY6738" fmla="*/ 967760 h 1341521"/>
              <a:gd name="connsiteX6739" fmla="*/ 1068705 w 1987075"/>
              <a:gd name="connsiteY6739" fmla="*/ 971911 h 1341521"/>
              <a:gd name="connsiteX6740" fmla="*/ 1068404 w 1987075"/>
              <a:gd name="connsiteY6740" fmla="*/ 973836 h 1341521"/>
              <a:gd name="connsiteX6741" fmla="*/ 1065216 w 1987075"/>
              <a:gd name="connsiteY6741" fmla="*/ 973355 h 1341521"/>
              <a:gd name="connsiteX6742" fmla="*/ 1068224 w 1987075"/>
              <a:gd name="connsiteY6742" fmla="*/ 975761 h 1341521"/>
              <a:gd name="connsiteX6743" fmla="*/ 1067021 w 1987075"/>
              <a:gd name="connsiteY6743" fmla="*/ 977325 h 1341521"/>
              <a:gd name="connsiteX6744" fmla="*/ 1064674 w 1987075"/>
              <a:gd name="connsiteY6744" fmla="*/ 977626 h 1341521"/>
              <a:gd name="connsiteX6745" fmla="*/ 1062870 w 1987075"/>
              <a:gd name="connsiteY6745" fmla="*/ 976182 h 1341521"/>
              <a:gd name="connsiteX6746" fmla="*/ 1061546 w 1987075"/>
              <a:gd name="connsiteY6746" fmla="*/ 976723 h 1341521"/>
              <a:gd name="connsiteX6747" fmla="*/ 1059681 w 1987075"/>
              <a:gd name="connsiteY6747" fmla="*/ 980333 h 1341521"/>
              <a:gd name="connsiteX6748" fmla="*/ 1058177 w 1987075"/>
              <a:gd name="connsiteY6748" fmla="*/ 981296 h 1341521"/>
              <a:gd name="connsiteX6749" fmla="*/ 1056373 w 1987075"/>
              <a:gd name="connsiteY6749" fmla="*/ 981296 h 1341521"/>
              <a:gd name="connsiteX6750" fmla="*/ 1054688 w 1987075"/>
              <a:gd name="connsiteY6750" fmla="*/ 984484 h 1341521"/>
              <a:gd name="connsiteX6751" fmla="*/ 1053485 w 1987075"/>
              <a:gd name="connsiteY6751" fmla="*/ 984303 h 1341521"/>
              <a:gd name="connsiteX6752" fmla="*/ 1052041 w 1987075"/>
              <a:gd name="connsiteY6752" fmla="*/ 985446 h 1341521"/>
              <a:gd name="connsiteX6753" fmla="*/ 1053184 w 1987075"/>
              <a:gd name="connsiteY6753" fmla="*/ 985627 h 1341521"/>
              <a:gd name="connsiteX6754" fmla="*/ 1053906 w 1987075"/>
              <a:gd name="connsiteY6754" fmla="*/ 988394 h 1341521"/>
              <a:gd name="connsiteX6755" fmla="*/ 1051199 w 1987075"/>
              <a:gd name="connsiteY6755" fmla="*/ 990801 h 1341521"/>
              <a:gd name="connsiteX6756" fmla="*/ 1049214 w 1987075"/>
              <a:gd name="connsiteY6756" fmla="*/ 990680 h 1341521"/>
              <a:gd name="connsiteX6757" fmla="*/ 1048612 w 1987075"/>
              <a:gd name="connsiteY6757" fmla="*/ 991883 h 1341521"/>
              <a:gd name="connsiteX6758" fmla="*/ 1049755 w 1987075"/>
              <a:gd name="connsiteY6758" fmla="*/ 993688 h 1341521"/>
              <a:gd name="connsiteX6759" fmla="*/ 1048432 w 1987075"/>
              <a:gd name="connsiteY6759" fmla="*/ 992726 h 1341521"/>
              <a:gd name="connsiteX6760" fmla="*/ 1048011 w 1987075"/>
              <a:gd name="connsiteY6760" fmla="*/ 989176 h 1341521"/>
              <a:gd name="connsiteX6761" fmla="*/ 1049094 w 1987075"/>
              <a:gd name="connsiteY6761" fmla="*/ 988575 h 1341521"/>
              <a:gd name="connsiteX6762" fmla="*/ 1047830 w 1987075"/>
              <a:gd name="connsiteY6762" fmla="*/ 987011 h 1341521"/>
              <a:gd name="connsiteX6763" fmla="*/ 1047469 w 1987075"/>
              <a:gd name="connsiteY6763" fmla="*/ 985567 h 1341521"/>
              <a:gd name="connsiteX6764" fmla="*/ 1048612 w 1987075"/>
              <a:gd name="connsiteY6764" fmla="*/ 983221 h 1341521"/>
              <a:gd name="connsiteX6765" fmla="*/ 1046386 w 1987075"/>
              <a:gd name="connsiteY6765" fmla="*/ 985446 h 1341521"/>
              <a:gd name="connsiteX6766" fmla="*/ 1045424 w 1987075"/>
              <a:gd name="connsiteY6766" fmla="*/ 987131 h 1341521"/>
              <a:gd name="connsiteX6767" fmla="*/ 1043980 w 1987075"/>
              <a:gd name="connsiteY6767" fmla="*/ 985326 h 1341521"/>
              <a:gd name="connsiteX6768" fmla="*/ 1042657 w 1987075"/>
              <a:gd name="connsiteY6768" fmla="*/ 985507 h 1341521"/>
              <a:gd name="connsiteX6769" fmla="*/ 1040611 w 1987075"/>
              <a:gd name="connsiteY6769" fmla="*/ 983642 h 1341521"/>
              <a:gd name="connsiteX6770" fmla="*/ 1039709 w 1987075"/>
              <a:gd name="connsiteY6770" fmla="*/ 984003 h 1341521"/>
              <a:gd name="connsiteX6771" fmla="*/ 1038385 w 1987075"/>
              <a:gd name="connsiteY6771" fmla="*/ 983160 h 1341521"/>
              <a:gd name="connsiteX6772" fmla="*/ 1036761 w 1987075"/>
              <a:gd name="connsiteY6772" fmla="*/ 983100 h 1341521"/>
              <a:gd name="connsiteX6773" fmla="*/ 1044702 w 1987075"/>
              <a:gd name="connsiteY6773" fmla="*/ 988274 h 1341521"/>
              <a:gd name="connsiteX6774" fmla="*/ 1044642 w 1987075"/>
              <a:gd name="connsiteY6774" fmla="*/ 990740 h 1341521"/>
              <a:gd name="connsiteX6775" fmla="*/ 1041453 w 1987075"/>
              <a:gd name="connsiteY6775" fmla="*/ 992064 h 1341521"/>
              <a:gd name="connsiteX6776" fmla="*/ 1039528 w 1987075"/>
              <a:gd name="connsiteY6776" fmla="*/ 990259 h 1341521"/>
              <a:gd name="connsiteX6777" fmla="*/ 1038325 w 1987075"/>
              <a:gd name="connsiteY6777" fmla="*/ 991703 h 1341521"/>
              <a:gd name="connsiteX6778" fmla="*/ 1037724 w 1987075"/>
              <a:gd name="connsiteY6778" fmla="*/ 989597 h 1341521"/>
              <a:gd name="connsiteX6779" fmla="*/ 1036340 w 1987075"/>
              <a:gd name="connsiteY6779" fmla="*/ 988214 h 1341521"/>
              <a:gd name="connsiteX6780" fmla="*/ 1036641 w 1987075"/>
              <a:gd name="connsiteY6780" fmla="*/ 990199 h 1341521"/>
              <a:gd name="connsiteX6781" fmla="*/ 1035919 w 1987075"/>
              <a:gd name="connsiteY6781" fmla="*/ 990801 h 1341521"/>
              <a:gd name="connsiteX6782" fmla="*/ 1031768 w 1987075"/>
              <a:gd name="connsiteY6782" fmla="*/ 986349 h 1341521"/>
              <a:gd name="connsiteX6783" fmla="*/ 1027316 w 1987075"/>
              <a:gd name="connsiteY6783" fmla="*/ 988515 h 1341521"/>
              <a:gd name="connsiteX6784" fmla="*/ 1025512 w 1987075"/>
              <a:gd name="connsiteY6784" fmla="*/ 987913 h 1341521"/>
              <a:gd name="connsiteX6785" fmla="*/ 1027918 w 1987075"/>
              <a:gd name="connsiteY6785" fmla="*/ 989537 h 1341521"/>
              <a:gd name="connsiteX6786" fmla="*/ 1026895 w 1987075"/>
              <a:gd name="connsiteY6786" fmla="*/ 991041 h 1341521"/>
              <a:gd name="connsiteX6787" fmla="*/ 1024609 w 1987075"/>
              <a:gd name="connsiteY6787" fmla="*/ 989718 h 1341521"/>
              <a:gd name="connsiteX6788" fmla="*/ 1023887 w 1987075"/>
              <a:gd name="connsiteY6788" fmla="*/ 990560 h 1341521"/>
              <a:gd name="connsiteX6789" fmla="*/ 1021842 w 1987075"/>
              <a:gd name="connsiteY6789" fmla="*/ 990981 h 1341521"/>
              <a:gd name="connsiteX6790" fmla="*/ 1024128 w 1987075"/>
              <a:gd name="connsiteY6790" fmla="*/ 992305 h 1341521"/>
              <a:gd name="connsiteX6791" fmla="*/ 1022744 w 1987075"/>
              <a:gd name="connsiteY6791" fmla="*/ 992786 h 1341521"/>
              <a:gd name="connsiteX6792" fmla="*/ 1018834 w 1987075"/>
              <a:gd name="connsiteY6792" fmla="*/ 992365 h 1341521"/>
              <a:gd name="connsiteX6793" fmla="*/ 1017811 w 1987075"/>
              <a:gd name="connsiteY6793" fmla="*/ 992846 h 1341521"/>
              <a:gd name="connsiteX6794" fmla="*/ 1016368 w 1987075"/>
              <a:gd name="connsiteY6794" fmla="*/ 990921 h 1341521"/>
              <a:gd name="connsiteX6795" fmla="*/ 1017090 w 1987075"/>
              <a:gd name="connsiteY6795" fmla="*/ 987913 h 1341521"/>
              <a:gd name="connsiteX6796" fmla="*/ 1018473 w 1987075"/>
              <a:gd name="connsiteY6796" fmla="*/ 988755 h 1341521"/>
              <a:gd name="connsiteX6797" fmla="*/ 1018834 w 1987075"/>
              <a:gd name="connsiteY6797" fmla="*/ 987853 h 1341521"/>
              <a:gd name="connsiteX6798" fmla="*/ 1016729 w 1987075"/>
              <a:gd name="connsiteY6798" fmla="*/ 987251 h 1341521"/>
              <a:gd name="connsiteX6799" fmla="*/ 1014202 w 1987075"/>
              <a:gd name="connsiteY6799" fmla="*/ 988454 h 1341521"/>
              <a:gd name="connsiteX6800" fmla="*/ 1010593 w 1987075"/>
              <a:gd name="connsiteY6800" fmla="*/ 985928 h 1341521"/>
              <a:gd name="connsiteX6801" fmla="*/ 1012397 w 1987075"/>
              <a:gd name="connsiteY6801" fmla="*/ 985446 h 1341521"/>
              <a:gd name="connsiteX6802" fmla="*/ 1012217 w 1987075"/>
              <a:gd name="connsiteY6802" fmla="*/ 984484 h 1341521"/>
              <a:gd name="connsiteX6803" fmla="*/ 1008306 w 1987075"/>
              <a:gd name="connsiteY6803" fmla="*/ 983521 h 1341521"/>
              <a:gd name="connsiteX6804" fmla="*/ 1008487 w 1987075"/>
              <a:gd name="connsiteY6804" fmla="*/ 978829 h 1341521"/>
              <a:gd name="connsiteX6805" fmla="*/ 1009931 w 1987075"/>
              <a:gd name="connsiteY6805" fmla="*/ 977626 h 1341521"/>
              <a:gd name="connsiteX6806" fmla="*/ 1010111 w 1987075"/>
              <a:gd name="connsiteY6806" fmla="*/ 976363 h 1341521"/>
              <a:gd name="connsiteX6807" fmla="*/ 1011796 w 1987075"/>
              <a:gd name="connsiteY6807" fmla="*/ 975521 h 1341521"/>
              <a:gd name="connsiteX6808" fmla="*/ 1013841 w 1987075"/>
              <a:gd name="connsiteY6808" fmla="*/ 975641 h 1341521"/>
              <a:gd name="connsiteX6809" fmla="*/ 1015465 w 1987075"/>
              <a:gd name="connsiteY6809" fmla="*/ 976423 h 1341521"/>
              <a:gd name="connsiteX6810" fmla="*/ 1017511 w 1987075"/>
              <a:gd name="connsiteY6810" fmla="*/ 979431 h 1341521"/>
              <a:gd name="connsiteX6811" fmla="*/ 1018112 w 1987075"/>
              <a:gd name="connsiteY6811" fmla="*/ 979130 h 1341521"/>
              <a:gd name="connsiteX6812" fmla="*/ 1016909 w 1987075"/>
              <a:gd name="connsiteY6812" fmla="*/ 976363 h 1341521"/>
              <a:gd name="connsiteX6813" fmla="*/ 1014202 w 1987075"/>
              <a:gd name="connsiteY6813" fmla="*/ 974618 h 1341521"/>
              <a:gd name="connsiteX6814" fmla="*/ 1013300 w 1987075"/>
              <a:gd name="connsiteY6814" fmla="*/ 972693 h 1341521"/>
              <a:gd name="connsiteX6815" fmla="*/ 1014804 w 1987075"/>
              <a:gd name="connsiteY6815" fmla="*/ 970648 h 1341521"/>
              <a:gd name="connsiteX6816" fmla="*/ 1020338 w 1987075"/>
              <a:gd name="connsiteY6816" fmla="*/ 969023 h 1341521"/>
              <a:gd name="connsiteX6817" fmla="*/ 1020097 w 1987075"/>
              <a:gd name="connsiteY6817" fmla="*/ 971009 h 1341521"/>
              <a:gd name="connsiteX6818" fmla="*/ 1021902 w 1987075"/>
              <a:gd name="connsiteY6818" fmla="*/ 973956 h 1341521"/>
              <a:gd name="connsiteX6819" fmla="*/ 1022323 w 1987075"/>
              <a:gd name="connsiteY6819" fmla="*/ 973596 h 1341521"/>
              <a:gd name="connsiteX6820" fmla="*/ 1021180 w 1987075"/>
              <a:gd name="connsiteY6820" fmla="*/ 970828 h 1341521"/>
              <a:gd name="connsiteX6821" fmla="*/ 1022143 w 1987075"/>
              <a:gd name="connsiteY6821" fmla="*/ 967820 h 1341521"/>
              <a:gd name="connsiteX6822" fmla="*/ 1024429 w 1987075"/>
              <a:gd name="connsiteY6822" fmla="*/ 967038 h 1341521"/>
              <a:gd name="connsiteX6823" fmla="*/ 1026354 w 1987075"/>
              <a:gd name="connsiteY6823" fmla="*/ 968061 h 1341521"/>
              <a:gd name="connsiteX6824" fmla="*/ 1027798 w 1987075"/>
              <a:gd name="connsiteY6824" fmla="*/ 967339 h 1341521"/>
              <a:gd name="connsiteX6825" fmla="*/ 1027677 w 1987075"/>
              <a:gd name="connsiteY6825" fmla="*/ 968723 h 1341521"/>
              <a:gd name="connsiteX6826" fmla="*/ 1029903 w 1987075"/>
              <a:gd name="connsiteY6826" fmla="*/ 968723 h 1341521"/>
              <a:gd name="connsiteX6827" fmla="*/ 1029783 w 1987075"/>
              <a:gd name="connsiteY6827" fmla="*/ 967640 h 1341521"/>
              <a:gd name="connsiteX6828" fmla="*/ 1033392 w 1987075"/>
              <a:gd name="connsiteY6828" fmla="*/ 969866 h 1341521"/>
              <a:gd name="connsiteX6829" fmla="*/ 1032069 w 1987075"/>
              <a:gd name="connsiteY6829" fmla="*/ 966557 h 1341521"/>
              <a:gd name="connsiteX6830" fmla="*/ 1033573 w 1987075"/>
              <a:gd name="connsiteY6830" fmla="*/ 964933 h 1341521"/>
              <a:gd name="connsiteX6831" fmla="*/ 1033813 w 1987075"/>
              <a:gd name="connsiteY6831" fmla="*/ 963549 h 1341521"/>
              <a:gd name="connsiteX6832" fmla="*/ 1036039 w 1987075"/>
              <a:gd name="connsiteY6832" fmla="*/ 963790 h 1341521"/>
              <a:gd name="connsiteX6833" fmla="*/ 1037784 w 1987075"/>
              <a:gd name="connsiteY6833" fmla="*/ 961985 h 1341521"/>
              <a:gd name="connsiteX6834" fmla="*/ 1039950 w 1987075"/>
              <a:gd name="connsiteY6834" fmla="*/ 961263 h 1341521"/>
              <a:gd name="connsiteX6835" fmla="*/ 1041153 w 1987075"/>
              <a:gd name="connsiteY6835" fmla="*/ 962165 h 1341521"/>
              <a:gd name="connsiteX6836" fmla="*/ 1041213 w 1987075"/>
              <a:gd name="connsiteY6836" fmla="*/ 960060 h 1341521"/>
              <a:gd name="connsiteX6837" fmla="*/ 1043619 w 1987075"/>
              <a:gd name="connsiteY6837" fmla="*/ 960120 h 1341521"/>
              <a:gd name="connsiteX6838" fmla="*/ 1043619 w 1987075"/>
              <a:gd name="connsiteY6838" fmla="*/ 960782 h 1341521"/>
              <a:gd name="connsiteX6839" fmla="*/ 1045725 w 1987075"/>
              <a:gd name="connsiteY6839" fmla="*/ 960301 h 1341521"/>
              <a:gd name="connsiteX6840" fmla="*/ 1044822 w 1987075"/>
              <a:gd name="connsiteY6840" fmla="*/ 959879 h 1341521"/>
              <a:gd name="connsiteX6841" fmla="*/ 1044522 w 1987075"/>
              <a:gd name="connsiteY6841" fmla="*/ 956932 h 1341521"/>
              <a:gd name="connsiteX6842" fmla="*/ 1046627 w 1987075"/>
              <a:gd name="connsiteY6842" fmla="*/ 956029 h 1341521"/>
              <a:gd name="connsiteX6843" fmla="*/ 1048251 w 1987075"/>
              <a:gd name="connsiteY6843" fmla="*/ 954766 h 1341521"/>
              <a:gd name="connsiteX6844" fmla="*/ 1048853 w 1987075"/>
              <a:gd name="connsiteY6844" fmla="*/ 952841 h 1341521"/>
              <a:gd name="connsiteX6845" fmla="*/ 1051079 w 1987075"/>
              <a:gd name="connsiteY6845" fmla="*/ 950675 h 1341521"/>
              <a:gd name="connsiteX6846" fmla="*/ 1051861 w 1987075"/>
              <a:gd name="connsiteY6846" fmla="*/ 951156 h 1341521"/>
              <a:gd name="connsiteX6847" fmla="*/ 1052041 w 1987075"/>
              <a:gd name="connsiteY6847" fmla="*/ 949232 h 1341521"/>
              <a:gd name="connsiteX6848" fmla="*/ 1053365 w 1987075"/>
              <a:gd name="connsiteY6848" fmla="*/ 949472 h 1341521"/>
              <a:gd name="connsiteX6849" fmla="*/ 1053425 w 1987075"/>
              <a:gd name="connsiteY6849" fmla="*/ 948329 h 1341521"/>
              <a:gd name="connsiteX6850" fmla="*/ 1054989 w 1987075"/>
              <a:gd name="connsiteY6850" fmla="*/ 948209 h 1341521"/>
              <a:gd name="connsiteX6851" fmla="*/ 1057456 w 1987075"/>
              <a:gd name="connsiteY6851" fmla="*/ 946164 h 1341521"/>
              <a:gd name="connsiteX6852" fmla="*/ 1055410 w 1987075"/>
              <a:gd name="connsiteY6852" fmla="*/ 946464 h 1341521"/>
              <a:gd name="connsiteX6853" fmla="*/ 1054929 w 1987075"/>
              <a:gd name="connsiteY6853" fmla="*/ 945682 h 1341521"/>
              <a:gd name="connsiteX6854" fmla="*/ 1050718 w 1987075"/>
              <a:gd name="connsiteY6854" fmla="*/ 945983 h 1341521"/>
              <a:gd name="connsiteX6855" fmla="*/ 1047710 w 1987075"/>
              <a:gd name="connsiteY6855" fmla="*/ 947788 h 1341521"/>
              <a:gd name="connsiteX6856" fmla="*/ 1045665 w 1987075"/>
              <a:gd name="connsiteY6856" fmla="*/ 949593 h 1341521"/>
              <a:gd name="connsiteX6857" fmla="*/ 1039468 w 1987075"/>
              <a:gd name="connsiteY6857" fmla="*/ 952841 h 1341521"/>
              <a:gd name="connsiteX6858" fmla="*/ 1035859 w 1987075"/>
              <a:gd name="connsiteY6858" fmla="*/ 953382 h 1341521"/>
              <a:gd name="connsiteX6859" fmla="*/ 1035017 w 1987075"/>
              <a:gd name="connsiteY6859" fmla="*/ 954706 h 1341521"/>
              <a:gd name="connsiteX6860" fmla="*/ 1032670 w 1987075"/>
              <a:gd name="connsiteY6860" fmla="*/ 956089 h 1341521"/>
              <a:gd name="connsiteX6861" fmla="*/ 1026775 w 1987075"/>
              <a:gd name="connsiteY6861" fmla="*/ 953924 h 1341521"/>
              <a:gd name="connsiteX6862" fmla="*/ 1025271 w 1987075"/>
              <a:gd name="connsiteY6862" fmla="*/ 952961 h 1341521"/>
              <a:gd name="connsiteX6863" fmla="*/ 1020819 w 1987075"/>
              <a:gd name="connsiteY6863" fmla="*/ 948389 h 1341521"/>
              <a:gd name="connsiteX6864" fmla="*/ 1019075 w 1987075"/>
              <a:gd name="connsiteY6864" fmla="*/ 945021 h 1341521"/>
              <a:gd name="connsiteX6865" fmla="*/ 1018774 w 1987075"/>
              <a:gd name="connsiteY6865" fmla="*/ 942915 h 1341521"/>
              <a:gd name="connsiteX6866" fmla="*/ 1020759 w 1987075"/>
              <a:gd name="connsiteY6866" fmla="*/ 939787 h 1341521"/>
              <a:gd name="connsiteX6867" fmla="*/ 1022985 w 1987075"/>
              <a:gd name="connsiteY6867" fmla="*/ 934553 h 1341521"/>
              <a:gd name="connsiteX6868" fmla="*/ 1024910 w 1987075"/>
              <a:gd name="connsiteY6868" fmla="*/ 932447 h 1341521"/>
              <a:gd name="connsiteX6869" fmla="*/ 1026053 w 1987075"/>
              <a:gd name="connsiteY6869" fmla="*/ 930041 h 1341521"/>
              <a:gd name="connsiteX6870" fmla="*/ 1027737 w 1987075"/>
              <a:gd name="connsiteY6870" fmla="*/ 924807 h 1341521"/>
              <a:gd name="connsiteX6871" fmla="*/ 1028580 w 1987075"/>
              <a:gd name="connsiteY6871" fmla="*/ 923123 h 1341521"/>
              <a:gd name="connsiteX6872" fmla="*/ 1029963 w 1987075"/>
              <a:gd name="connsiteY6872" fmla="*/ 922220 h 1341521"/>
              <a:gd name="connsiteX6873" fmla="*/ 1032791 w 1987075"/>
              <a:gd name="connsiteY6873" fmla="*/ 918551 h 1341521"/>
              <a:gd name="connsiteX6874" fmla="*/ 1037303 w 1987075"/>
              <a:gd name="connsiteY6874" fmla="*/ 915122 h 1341521"/>
              <a:gd name="connsiteX6875" fmla="*/ 1041935 w 1987075"/>
              <a:gd name="connsiteY6875" fmla="*/ 910249 h 1341521"/>
              <a:gd name="connsiteX6876" fmla="*/ 1043379 w 1987075"/>
              <a:gd name="connsiteY6876" fmla="*/ 907422 h 1341521"/>
              <a:gd name="connsiteX6877" fmla="*/ 1044461 w 1987075"/>
              <a:gd name="connsiteY6877" fmla="*/ 903812 h 1341521"/>
              <a:gd name="connsiteX6878" fmla="*/ 1045243 w 1987075"/>
              <a:gd name="connsiteY6878" fmla="*/ 898518 h 1341521"/>
              <a:gd name="connsiteX6879" fmla="*/ 1045905 w 1987075"/>
              <a:gd name="connsiteY6879" fmla="*/ 897796 h 1341521"/>
              <a:gd name="connsiteX6880" fmla="*/ 1048913 w 1987075"/>
              <a:gd name="connsiteY6880" fmla="*/ 896594 h 1341521"/>
              <a:gd name="connsiteX6881" fmla="*/ 1049815 w 1987075"/>
              <a:gd name="connsiteY6881" fmla="*/ 893224 h 1341521"/>
              <a:gd name="connsiteX6882" fmla="*/ 1050838 w 1987075"/>
              <a:gd name="connsiteY6882" fmla="*/ 887088 h 1341521"/>
              <a:gd name="connsiteX6883" fmla="*/ 1051861 w 1987075"/>
              <a:gd name="connsiteY6883" fmla="*/ 884502 h 1341521"/>
              <a:gd name="connsiteX6884" fmla="*/ 1050537 w 1987075"/>
              <a:gd name="connsiteY6884" fmla="*/ 883058 h 1341521"/>
              <a:gd name="connsiteX6885" fmla="*/ 1049334 w 1987075"/>
              <a:gd name="connsiteY6885" fmla="*/ 880772 h 1341521"/>
              <a:gd name="connsiteX6886" fmla="*/ 1049154 w 1987075"/>
              <a:gd name="connsiteY6886" fmla="*/ 875418 h 1341521"/>
              <a:gd name="connsiteX6887" fmla="*/ 1047830 w 1987075"/>
              <a:gd name="connsiteY6887" fmla="*/ 871628 h 1341521"/>
              <a:gd name="connsiteX6888" fmla="*/ 1047951 w 1987075"/>
              <a:gd name="connsiteY6888" fmla="*/ 869823 h 1341521"/>
              <a:gd name="connsiteX6889" fmla="*/ 1049936 w 1987075"/>
              <a:gd name="connsiteY6889" fmla="*/ 868800 h 1341521"/>
              <a:gd name="connsiteX6890" fmla="*/ 1053846 w 1987075"/>
              <a:gd name="connsiteY6890" fmla="*/ 868078 h 1341521"/>
              <a:gd name="connsiteX6891" fmla="*/ 1054448 w 1987075"/>
              <a:gd name="connsiteY6891" fmla="*/ 866454 h 1341521"/>
              <a:gd name="connsiteX6892" fmla="*/ 1056072 w 1987075"/>
              <a:gd name="connsiteY6892" fmla="*/ 866033 h 1341521"/>
              <a:gd name="connsiteX6893" fmla="*/ 1060524 w 1987075"/>
              <a:gd name="connsiteY6893" fmla="*/ 866274 h 1341521"/>
              <a:gd name="connsiteX6894" fmla="*/ 1063892 w 1987075"/>
              <a:gd name="connsiteY6894" fmla="*/ 865732 h 1341521"/>
              <a:gd name="connsiteX6895" fmla="*/ 1064674 w 1987075"/>
              <a:gd name="connsiteY6895" fmla="*/ 864770 h 1341521"/>
              <a:gd name="connsiteX6896" fmla="*/ 1072796 w 1987075"/>
              <a:gd name="connsiteY6896" fmla="*/ 859596 h 1341521"/>
              <a:gd name="connsiteX6897" fmla="*/ 1075984 w 1987075"/>
              <a:gd name="connsiteY6897" fmla="*/ 857070 h 1341521"/>
              <a:gd name="connsiteX6898" fmla="*/ 1077789 w 1987075"/>
              <a:gd name="connsiteY6898" fmla="*/ 856167 h 1341521"/>
              <a:gd name="connsiteX6899" fmla="*/ 1079233 w 1987075"/>
              <a:gd name="connsiteY6899" fmla="*/ 854363 h 1341521"/>
              <a:gd name="connsiteX6900" fmla="*/ 1081338 w 1987075"/>
              <a:gd name="connsiteY6900" fmla="*/ 853941 h 1341521"/>
              <a:gd name="connsiteX6901" fmla="*/ 1086331 w 1987075"/>
              <a:gd name="connsiteY6901" fmla="*/ 851535 h 1341521"/>
              <a:gd name="connsiteX6902" fmla="*/ 1089099 w 1987075"/>
              <a:gd name="connsiteY6902" fmla="*/ 850633 h 1341521"/>
              <a:gd name="connsiteX6903" fmla="*/ 1091926 w 1987075"/>
              <a:gd name="connsiteY6903" fmla="*/ 849369 h 1341521"/>
              <a:gd name="connsiteX6904" fmla="*/ 1093129 w 1987075"/>
              <a:gd name="connsiteY6904" fmla="*/ 850753 h 1341521"/>
              <a:gd name="connsiteX6905" fmla="*/ 1094633 w 1987075"/>
              <a:gd name="connsiteY6905" fmla="*/ 855566 h 1341521"/>
              <a:gd name="connsiteX6906" fmla="*/ 1097822 w 1987075"/>
              <a:gd name="connsiteY6906" fmla="*/ 861100 h 1341521"/>
              <a:gd name="connsiteX6907" fmla="*/ 1099987 w 1987075"/>
              <a:gd name="connsiteY6907" fmla="*/ 861280 h 1341521"/>
              <a:gd name="connsiteX6908" fmla="*/ 1101672 w 1987075"/>
              <a:gd name="connsiteY6908" fmla="*/ 862784 h 1341521"/>
              <a:gd name="connsiteX6909" fmla="*/ 1104499 w 1987075"/>
              <a:gd name="connsiteY6909" fmla="*/ 863266 h 1341521"/>
              <a:gd name="connsiteX6910" fmla="*/ 1104379 w 1987075"/>
              <a:gd name="connsiteY6910" fmla="*/ 864830 h 1341521"/>
              <a:gd name="connsiteX6911" fmla="*/ 1105642 w 1987075"/>
              <a:gd name="connsiteY6911" fmla="*/ 864469 h 1341521"/>
              <a:gd name="connsiteX6912" fmla="*/ 1105943 w 1987075"/>
              <a:gd name="connsiteY6912" fmla="*/ 862664 h 1341521"/>
              <a:gd name="connsiteX6913" fmla="*/ 1107447 w 1987075"/>
              <a:gd name="connsiteY6913" fmla="*/ 862484 h 1341521"/>
              <a:gd name="connsiteX6914" fmla="*/ 1109733 w 1987075"/>
              <a:gd name="connsiteY6914" fmla="*/ 859356 h 1341521"/>
              <a:gd name="connsiteX6915" fmla="*/ 1111838 w 1987075"/>
              <a:gd name="connsiteY6915" fmla="*/ 857370 h 1341521"/>
              <a:gd name="connsiteX6916" fmla="*/ 1115327 w 1987075"/>
              <a:gd name="connsiteY6916" fmla="*/ 857671 h 1341521"/>
              <a:gd name="connsiteX6917" fmla="*/ 1118937 w 1987075"/>
              <a:gd name="connsiteY6917" fmla="*/ 859897 h 1341521"/>
              <a:gd name="connsiteX6918" fmla="*/ 1119719 w 1987075"/>
              <a:gd name="connsiteY6918" fmla="*/ 861702 h 1341521"/>
              <a:gd name="connsiteX6919" fmla="*/ 1122907 w 1987075"/>
              <a:gd name="connsiteY6919" fmla="*/ 861100 h 1341521"/>
              <a:gd name="connsiteX6920" fmla="*/ 1126517 w 1987075"/>
              <a:gd name="connsiteY6920" fmla="*/ 862845 h 1341521"/>
              <a:gd name="connsiteX6921" fmla="*/ 1128021 w 1987075"/>
              <a:gd name="connsiteY6921" fmla="*/ 864288 h 1341521"/>
              <a:gd name="connsiteX6922" fmla="*/ 1128743 w 1987075"/>
              <a:gd name="connsiteY6922" fmla="*/ 863807 h 1341521"/>
              <a:gd name="connsiteX6923" fmla="*/ 1131029 w 1987075"/>
              <a:gd name="connsiteY6923" fmla="*/ 865191 h 1341521"/>
              <a:gd name="connsiteX6924" fmla="*/ 1134638 w 1987075"/>
              <a:gd name="connsiteY6924" fmla="*/ 865492 h 1341521"/>
              <a:gd name="connsiteX6925" fmla="*/ 1138187 w 1987075"/>
              <a:gd name="connsiteY6925" fmla="*/ 866454 h 1341521"/>
              <a:gd name="connsiteX6926" fmla="*/ 1141556 w 1987075"/>
              <a:gd name="connsiteY6926" fmla="*/ 868560 h 1341521"/>
              <a:gd name="connsiteX6927" fmla="*/ 1142398 w 1987075"/>
              <a:gd name="connsiteY6927" fmla="*/ 870003 h 1341521"/>
              <a:gd name="connsiteX6928" fmla="*/ 1144263 w 1987075"/>
              <a:gd name="connsiteY6928" fmla="*/ 871568 h 1341521"/>
              <a:gd name="connsiteX6929" fmla="*/ 1144263 w 1987075"/>
              <a:gd name="connsiteY6929" fmla="*/ 869582 h 1341521"/>
              <a:gd name="connsiteX6930" fmla="*/ 1141376 w 1987075"/>
              <a:gd name="connsiteY6930" fmla="*/ 864649 h 1341521"/>
              <a:gd name="connsiteX6931" fmla="*/ 1139992 w 1987075"/>
              <a:gd name="connsiteY6931" fmla="*/ 864048 h 1341521"/>
              <a:gd name="connsiteX6932" fmla="*/ 1137526 w 1987075"/>
              <a:gd name="connsiteY6932" fmla="*/ 861762 h 1341521"/>
              <a:gd name="connsiteX6933" fmla="*/ 1130848 w 1987075"/>
              <a:gd name="connsiteY6933" fmla="*/ 862604 h 1341521"/>
              <a:gd name="connsiteX6934" fmla="*/ 1130247 w 1987075"/>
              <a:gd name="connsiteY6934" fmla="*/ 860980 h 1341521"/>
              <a:gd name="connsiteX6935" fmla="*/ 1129164 w 1987075"/>
              <a:gd name="connsiteY6935" fmla="*/ 860318 h 1341521"/>
              <a:gd name="connsiteX6936" fmla="*/ 1126096 w 1987075"/>
              <a:gd name="connsiteY6936" fmla="*/ 857551 h 1341521"/>
              <a:gd name="connsiteX6937" fmla="*/ 1121464 w 1987075"/>
              <a:gd name="connsiteY6937" fmla="*/ 856889 h 1341521"/>
              <a:gd name="connsiteX6938" fmla="*/ 1120561 w 1987075"/>
              <a:gd name="connsiteY6938" fmla="*/ 855686 h 1341521"/>
              <a:gd name="connsiteX6939" fmla="*/ 1116711 w 1987075"/>
              <a:gd name="connsiteY6939" fmla="*/ 853701 h 1341521"/>
              <a:gd name="connsiteX6940" fmla="*/ 1115448 w 1987075"/>
              <a:gd name="connsiteY6940" fmla="*/ 852077 h 1341521"/>
              <a:gd name="connsiteX6941" fmla="*/ 1112981 w 1987075"/>
              <a:gd name="connsiteY6941" fmla="*/ 847745 h 1341521"/>
              <a:gd name="connsiteX6942" fmla="*/ 1109973 w 1987075"/>
              <a:gd name="connsiteY6942" fmla="*/ 845519 h 1341521"/>
              <a:gd name="connsiteX6943" fmla="*/ 1108770 w 1987075"/>
              <a:gd name="connsiteY6943" fmla="*/ 843594 h 1341521"/>
              <a:gd name="connsiteX6944" fmla="*/ 1105161 w 1987075"/>
              <a:gd name="connsiteY6944" fmla="*/ 841669 h 1341521"/>
              <a:gd name="connsiteX6945" fmla="*/ 1105281 w 1987075"/>
              <a:gd name="connsiteY6945" fmla="*/ 840586 h 1341521"/>
              <a:gd name="connsiteX6946" fmla="*/ 1106905 w 1987075"/>
              <a:gd name="connsiteY6946" fmla="*/ 839383 h 1341521"/>
              <a:gd name="connsiteX6947" fmla="*/ 1107507 w 1987075"/>
              <a:gd name="connsiteY6947" fmla="*/ 837699 h 1341521"/>
              <a:gd name="connsiteX6948" fmla="*/ 1108830 w 1987075"/>
              <a:gd name="connsiteY6948" fmla="*/ 838300 h 1341521"/>
              <a:gd name="connsiteX6949" fmla="*/ 1111116 w 1987075"/>
              <a:gd name="connsiteY6949" fmla="*/ 837879 h 1341521"/>
              <a:gd name="connsiteX6950" fmla="*/ 1112259 w 1987075"/>
              <a:gd name="connsiteY6950" fmla="*/ 836797 h 1341521"/>
              <a:gd name="connsiteX6951" fmla="*/ 1113463 w 1987075"/>
              <a:gd name="connsiteY6951" fmla="*/ 833909 h 1341521"/>
              <a:gd name="connsiteX6952" fmla="*/ 1114365 w 1987075"/>
              <a:gd name="connsiteY6952" fmla="*/ 833066 h 1341521"/>
              <a:gd name="connsiteX6953" fmla="*/ 1116711 w 1987075"/>
              <a:gd name="connsiteY6953" fmla="*/ 829698 h 1341521"/>
              <a:gd name="connsiteX6954" fmla="*/ 1120501 w 1987075"/>
              <a:gd name="connsiteY6954" fmla="*/ 828314 h 1341521"/>
              <a:gd name="connsiteX6955" fmla="*/ 1120621 w 1987075"/>
              <a:gd name="connsiteY6955" fmla="*/ 825366 h 1341521"/>
              <a:gd name="connsiteX6956" fmla="*/ 1122847 w 1987075"/>
              <a:gd name="connsiteY6956" fmla="*/ 824284 h 1341521"/>
              <a:gd name="connsiteX6957" fmla="*/ 1123810 w 1987075"/>
              <a:gd name="connsiteY6957" fmla="*/ 824645 h 1341521"/>
              <a:gd name="connsiteX6958" fmla="*/ 1126637 w 1987075"/>
              <a:gd name="connsiteY6958" fmla="*/ 823261 h 1341521"/>
              <a:gd name="connsiteX6959" fmla="*/ 1127900 w 1987075"/>
              <a:gd name="connsiteY6959" fmla="*/ 823381 h 1341521"/>
              <a:gd name="connsiteX6960" fmla="*/ 1129465 w 1987075"/>
              <a:gd name="connsiteY6960" fmla="*/ 822178 h 1341521"/>
              <a:gd name="connsiteX6961" fmla="*/ 1133074 w 1987075"/>
              <a:gd name="connsiteY6961" fmla="*/ 820072 h 1341521"/>
              <a:gd name="connsiteX6962" fmla="*/ 1132713 w 1987075"/>
              <a:gd name="connsiteY6962" fmla="*/ 818990 h 1341521"/>
              <a:gd name="connsiteX6963" fmla="*/ 1130848 w 1987075"/>
              <a:gd name="connsiteY6963" fmla="*/ 818689 h 1341521"/>
              <a:gd name="connsiteX6964" fmla="*/ 1129344 w 1987075"/>
              <a:gd name="connsiteY6964" fmla="*/ 817486 h 1341521"/>
              <a:gd name="connsiteX6965" fmla="*/ 1128803 w 1987075"/>
              <a:gd name="connsiteY6965" fmla="*/ 816222 h 1341521"/>
              <a:gd name="connsiteX6966" fmla="*/ 1124592 w 1987075"/>
              <a:gd name="connsiteY6966" fmla="*/ 816523 h 1341521"/>
              <a:gd name="connsiteX6967" fmla="*/ 1119779 w 1987075"/>
              <a:gd name="connsiteY6967" fmla="*/ 819351 h 1341521"/>
              <a:gd name="connsiteX6968" fmla="*/ 1117072 w 1987075"/>
              <a:gd name="connsiteY6968" fmla="*/ 823201 h 1341521"/>
              <a:gd name="connsiteX6969" fmla="*/ 1114485 w 1987075"/>
              <a:gd name="connsiteY6969" fmla="*/ 824043 h 1341521"/>
              <a:gd name="connsiteX6970" fmla="*/ 1113041 w 1987075"/>
              <a:gd name="connsiteY6970" fmla="*/ 827291 h 1341521"/>
              <a:gd name="connsiteX6971" fmla="*/ 1112079 w 1987075"/>
              <a:gd name="connsiteY6971" fmla="*/ 833066 h 1341521"/>
              <a:gd name="connsiteX6972" fmla="*/ 1109071 w 1987075"/>
              <a:gd name="connsiteY6972" fmla="*/ 835112 h 1341521"/>
              <a:gd name="connsiteX6973" fmla="*/ 1105823 w 1987075"/>
              <a:gd name="connsiteY6973" fmla="*/ 833548 h 1341521"/>
              <a:gd name="connsiteX6974" fmla="*/ 1100709 w 1987075"/>
              <a:gd name="connsiteY6974" fmla="*/ 832465 h 1341521"/>
              <a:gd name="connsiteX6975" fmla="*/ 1097641 w 1987075"/>
              <a:gd name="connsiteY6975" fmla="*/ 832285 h 1341521"/>
              <a:gd name="connsiteX6976" fmla="*/ 1093550 w 1987075"/>
              <a:gd name="connsiteY6976" fmla="*/ 832826 h 1341521"/>
              <a:gd name="connsiteX6977" fmla="*/ 1090422 w 1987075"/>
              <a:gd name="connsiteY6977" fmla="*/ 832585 h 1341521"/>
              <a:gd name="connsiteX6978" fmla="*/ 1088256 w 1987075"/>
              <a:gd name="connsiteY6978" fmla="*/ 830299 h 1341521"/>
              <a:gd name="connsiteX6979" fmla="*/ 1087655 w 1987075"/>
              <a:gd name="connsiteY6979" fmla="*/ 828134 h 1341521"/>
              <a:gd name="connsiteX6980" fmla="*/ 1084707 w 1987075"/>
              <a:gd name="connsiteY6980" fmla="*/ 829156 h 1341521"/>
              <a:gd name="connsiteX6981" fmla="*/ 1083323 w 1987075"/>
              <a:gd name="connsiteY6981" fmla="*/ 827773 h 1341521"/>
              <a:gd name="connsiteX6982" fmla="*/ 1081819 w 1987075"/>
              <a:gd name="connsiteY6982" fmla="*/ 830179 h 1341521"/>
              <a:gd name="connsiteX6983" fmla="*/ 1079353 w 1987075"/>
              <a:gd name="connsiteY6983" fmla="*/ 831382 h 1341521"/>
              <a:gd name="connsiteX6984" fmla="*/ 1075864 w 1987075"/>
              <a:gd name="connsiteY6984" fmla="*/ 832465 h 1341521"/>
              <a:gd name="connsiteX6985" fmla="*/ 1073818 w 1987075"/>
              <a:gd name="connsiteY6985" fmla="*/ 833367 h 1341521"/>
              <a:gd name="connsiteX6986" fmla="*/ 1071532 w 1987075"/>
              <a:gd name="connsiteY6986" fmla="*/ 833127 h 1341521"/>
              <a:gd name="connsiteX6987" fmla="*/ 1070570 w 1987075"/>
              <a:gd name="connsiteY6987" fmla="*/ 834330 h 1341521"/>
              <a:gd name="connsiteX6988" fmla="*/ 1067562 w 1987075"/>
              <a:gd name="connsiteY6988" fmla="*/ 835713 h 1341521"/>
              <a:gd name="connsiteX6989" fmla="*/ 1065938 w 1987075"/>
              <a:gd name="connsiteY6989" fmla="*/ 837518 h 1341521"/>
              <a:gd name="connsiteX6990" fmla="*/ 1062389 w 1987075"/>
              <a:gd name="connsiteY6990" fmla="*/ 843534 h 1341521"/>
              <a:gd name="connsiteX6991" fmla="*/ 1061065 w 1987075"/>
              <a:gd name="connsiteY6991" fmla="*/ 845038 h 1341521"/>
              <a:gd name="connsiteX6992" fmla="*/ 1055350 w 1987075"/>
              <a:gd name="connsiteY6992" fmla="*/ 845519 h 1341521"/>
              <a:gd name="connsiteX6993" fmla="*/ 1053846 w 1987075"/>
              <a:gd name="connsiteY6993" fmla="*/ 846963 h 1341521"/>
              <a:gd name="connsiteX6994" fmla="*/ 1048131 w 1987075"/>
              <a:gd name="connsiteY6994" fmla="*/ 846181 h 1341521"/>
              <a:gd name="connsiteX6995" fmla="*/ 1042236 w 1987075"/>
              <a:gd name="connsiteY6995" fmla="*/ 849790 h 1341521"/>
              <a:gd name="connsiteX6996" fmla="*/ 1041333 w 1987075"/>
              <a:gd name="connsiteY6996" fmla="*/ 850994 h 1341521"/>
              <a:gd name="connsiteX6997" fmla="*/ 1035438 w 1987075"/>
              <a:gd name="connsiteY6997" fmla="*/ 855445 h 1341521"/>
              <a:gd name="connsiteX6998" fmla="*/ 1034054 w 1987075"/>
              <a:gd name="connsiteY6998" fmla="*/ 857070 h 1341521"/>
              <a:gd name="connsiteX6999" fmla="*/ 1033934 w 1987075"/>
              <a:gd name="connsiteY6999" fmla="*/ 858333 h 1341521"/>
              <a:gd name="connsiteX7000" fmla="*/ 1036340 w 1987075"/>
              <a:gd name="connsiteY7000" fmla="*/ 867356 h 1341521"/>
              <a:gd name="connsiteX7001" fmla="*/ 1035738 w 1987075"/>
              <a:gd name="connsiteY7001" fmla="*/ 869101 h 1341521"/>
              <a:gd name="connsiteX7002" fmla="*/ 1032189 w 1987075"/>
              <a:gd name="connsiteY7002" fmla="*/ 866875 h 1341521"/>
              <a:gd name="connsiteX7003" fmla="*/ 1030986 w 1987075"/>
              <a:gd name="connsiteY7003" fmla="*/ 864770 h 1341521"/>
              <a:gd name="connsiteX7004" fmla="*/ 1029061 w 1987075"/>
              <a:gd name="connsiteY7004" fmla="*/ 862423 h 1341521"/>
              <a:gd name="connsiteX7005" fmla="*/ 1028700 w 1987075"/>
              <a:gd name="connsiteY7005" fmla="*/ 863868 h 1341521"/>
              <a:gd name="connsiteX7006" fmla="*/ 1030866 w 1987075"/>
              <a:gd name="connsiteY7006" fmla="*/ 866274 h 1341521"/>
              <a:gd name="connsiteX7007" fmla="*/ 1027858 w 1987075"/>
              <a:gd name="connsiteY7007" fmla="*/ 867356 h 1341521"/>
              <a:gd name="connsiteX7008" fmla="*/ 1022022 w 1987075"/>
              <a:gd name="connsiteY7008" fmla="*/ 871146 h 1341521"/>
              <a:gd name="connsiteX7009" fmla="*/ 1019195 w 1987075"/>
              <a:gd name="connsiteY7009" fmla="*/ 876140 h 1341521"/>
              <a:gd name="connsiteX7010" fmla="*/ 1017631 w 1987075"/>
              <a:gd name="connsiteY7010" fmla="*/ 877343 h 1341521"/>
              <a:gd name="connsiteX7011" fmla="*/ 1016067 w 1987075"/>
              <a:gd name="connsiteY7011" fmla="*/ 877162 h 1341521"/>
              <a:gd name="connsiteX7012" fmla="*/ 1012217 w 1987075"/>
              <a:gd name="connsiteY7012" fmla="*/ 879569 h 1341521"/>
              <a:gd name="connsiteX7013" fmla="*/ 1009810 w 1987075"/>
              <a:gd name="connsiteY7013" fmla="*/ 881975 h 1341521"/>
              <a:gd name="connsiteX7014" fmla="*/ 1008487 w 1987075"/>
              <a:gd name="connsiteY7014" fmla="*/ 884502 h 1341521"/>
              <a:gd name="connsiteX7015" fmla="*/ 1008246 w 1987075"/>
              <a:gd name="connsiteY7015" fmla="*/ 886908 h 1341521"/>
              <a:gd name="connsiteX7016" fmla="*/ 1008848 w 1987075"/>
              <a:gd name="connsiteY7016" fmla="*/ 889134 h 1341521"/>
              <a:gd name="connsiteX7017" fmla="*/ 1011254 w 1987075"/>
              <a:gd name="connsiteY7017" fmla="*/ 891420 h 1341521"/>
              <a:gd name="connsiteX7018" fmla="*/ 1008246 w 1987075"/>
              <a:gd name="connsiteY7018" fmla="*/ 893044 h 1341521"/>
              <a:gd name="connsiteX7019" fmla="*/ 1008246 w 1987075"/>
              <a:gd name="connsiteY7019" fmla="*/ 893645 h 1341521"/>
              <a:gd name="connsiteX7020" fmla="*/ 1005419 w 1987075"/>
              <a:gd name="connsiteY7020" fmla="*/ 893947 h 1341521"/>
              <a:gd name="connsiteX7021" fmla="*/ 1003975 w 1987075"/>
              <a:gd name="connsiteY7021" fmla="*/ 897736 h 1341521"/>
              <a:gd name="connsiteX7022" fmla="*/ 1002772 w 1987075"/>
              <a:gd name="connsiteY7022" fmla="*/ 898819 h 1341521"/>
              <a:gd name="connsiteX7023" fmla="*/ 1000666 w 1987075"/>
              <a:gd name="connsiteY7023" fmla="*/ 899120 h 1341521"/>
              <a:gd name="connsiteX7024" fmla="*/ 998501 w 1987075"/>
              <a:gd name="connsiteY7024" fmla="*/ 900443 h 1341521"/>
              <a:gd name="connsiteX7025" fmla="*/ 996516 w 1987075"/>
              <a:gd name="connsiteY7025" fmla="*/ 903090 h 1341521"/>
              <a:gd name="connsiteX7026" fmla="*/ 993628 w 1987075"/>
              <a:gd name="connsiteY7026" fmla="*/ 903030 h 1341521"/>
              <a:gd name="connsiteX7027" fmla="*/ 992605 w 1987075"/>
              <a:gd name="connsiteY7027" fmla="*/ 900985 h 1341521"/>
              <a:gd name="connsiteX7028" fmla="*/ 991522 w 1987075"/>
              <a:gd name="connsiteY7028" fmla="*/ 901586 h 1341521"/>
              <a:gd name="connsiteX7029" fmla="*/ 990079 w 1987075"/>
              <a:gd name="connsiteY7029" fmla="*/ 900624 h 1341521"/>
              <a:gd name="connsiteX7030" fmla="*/ 987733 w 1987075"/>
              <a:gd name="connsiteY7030" fmla="*/ 901647 h 1341521"/>
              <a:gd name="connsiteX7031" fmla="*/ 983521 w 1987075"/>
              <a:gd name="connsiteY7031" fmla="*/ 899601 h 1341521"/>
              <a:gd name="connsiteX7032" fmla="*/ 984544 w 1987075"/>
              <a:gd name="connsiteY7032" fmla="*/ 901647 h 1341521"/>
              <a:gd name="connsiteX7033" fmla="*/ 986229 w 1987075"/>
              <a:gd name="connsiteY7033" fmla="*/ 903572 h 1341521"/>
              <a:gd name="connsiteX7034" fmla="*/ 987853 w 1987075"/>
              <a:gd name="connsiteY7034" fmla="*/ 904173 h 1341521"/>
              <a:gd name="connsiteX7035" fmla="*/ 988695 w 1987075"/>
              <a:gd name="connsiteY7035" fmla="*/ 905918 h 1341521"/>
              <a:gd name="connsiteX7036" fmla="*/ 990500 w 1987075"/>
              <a:gd name="connsiteY7036" fmla="*/ 907241 h 1341521"/>
              <a:gd name="connsiteX7037" fmla="*/ 990199 w 1987075"/>
              <a:gd name="connsiteY7037" fmla="*/ 908926 h 1341521"/>
              <a:gd name="connsiteX7038" fmla="*/ 991101 w 1987075"/>
              <a:gd name="connsiteY7038" fmla="*/ 910610 h 1341521"/>
              <a:gd name="connsiteX7039" fmla="*/ 993327 w 1987075"/>
              <a:gd name="connsiteY7039" fmla="*/ 912535 h 1341521"/>
              <a:gd name="connsiteX7040" fmla="*/ 994049 w 1987075"/>
              <a:gd name="connsiteY7040" fmla="*/ 914520 h 1341521"/>
              <a:gd name="connsiteX7041" fmla="*/ 993508 w 1987075"/>
              <a:gd name="connsiteY7041" fmla="*/ 916746 h 1341521"/>
              <a:gd name="connsiteX7042" fmla="*/ 992184 w 1987075"/>
              <a:gd name="connsiteY7042" fmla="*/ 919213 h 1341521"/>
              <a:gd name="connsiteX7043" fmla="*/ 988154 w 1987075"/>
              <a:gd name="connsiteY7043" fmla="*/ 923003 h 1341521"/>
              <a:gd name="connsiteX7044" fmla="*/ 987251 w 1987075"/>
              <a:gd name="connsiteY7044" fmla="*/ 926010 h 1341521"/>
              <a:gd name="connsiteX7045" fmla="*/ 986469 w 1987075"/>
              <a:gd name="connsiteY7045" fmla="*/ 926853 h 1341521"/>
              <a:gd name="connsiteX7046" fmla="*/ 982860 w 1987075"/>
              <a:gd name="connsiteY7046" fmla="*/ 927815 h 1341521"/>
              <a:gd name="connsiteX7047" fmla="*/ 982078 w 1987075"/>
              <a:gd name="connsiteY7047" fmla="*/ 929018 h 1341521"/>
              <a:gd name="connsiteX7048" fmla="*/ 979551 w 1987075"/>
              <a:gd name="connsiteY7048" fmla="*/ 929018 h 1341521"/>
              <a:gd name="connsiteX7049" fmla="*/ 978829 w 1987075"/>
              <a:gd name="connsiteY7049" fmla="*/ 928116 h 1341521"/>
              <a:gd name="connsiteX7050" fmla="*/ 976603 w 1987075"/>
              <a:gd name="connsiteY7050" fmla="*/ 928417 h 1341521"/>
              <a:gd name="connsiteX7051" fmla="*/ 975821 w 1987075"/>
              <a:gd name="connsiteY7051" fmla="*/ 927695 h 1341521"/>
              <a:gd name="connsiteX7052" fmla="*/ 972813 w 1987075"/>
              <a:gd name="connsiteY7052" fmla="*/ 927214 h 1341521"/>
              <a:gd name="connsiteX7053" fmla="*/ 968241 w 1987075"/>
              <a:gd name="connsiteY7053" fmla="*/ 928477 h 1341521"/>
              <a:gd name="connsiteX7054" fmla="*/ 966016 w 1987075"/>
              <a:gd name="connsiteY7054" fmla="*/ 928657 h 1341521"/>
              <a:gd name="connsiteX7055" fmla="*/ 963970 w 1987075"/>
              <a:gd name="connsiteY7055" fmla="*/ 930462 h 1341521"/>
              <a:gd name="connsiteX7056" fmla="*/ 965655 w 1987075"/>
              <a:gd name="connsiteY7056" fmla="*/ 930823 h 1341521"/>
              <a:gd name="connsiteX7057" fmla="*/ 967339 w 1987075"/>
              <a:gd name="connsiteY7057" fmla="*/ 932447 h 1341521"/>
              <a:gd name="connsiteX7058" fmla="*/ 968723 w 1987075"/>
              <a:gd name="connsiteY7058" fmla="*/ 932327 h 1341521"/>
              <a:gd name="connsiteX7059" fmla="*/ 969986 w 1987075"/>
              <a:gd name="connsiteY7059" fmla="*/ 930823 h 1341521"/>
              <a:gd name="connsiteX7060" fmla="*/ 972813 w 1987075"/>
              <a:gd name="connsiteY7060" fmla="*/ 931184 h 1341521"/>
              <a:gd name="connsiteX7061" fmla="*/ 973656 w 1987075"/>
              <a:gd name="connsiteY7061" fmla="*/ 933290 h 1341521"/>
              <a:gd name="connsiteX7062" fmla="*/ 972994 w 1987075"/>
              <a:gd name="connsiteY7062" fmla="*/ 935515 h 1341521"/>
              <a:gd name="connsiteX7063" fmla="*/ 969866 w 1987075"/>
              <a:gd name="connsiteY7063" fmla="*/ 942013 h 1341521"/>
              <a:gd name="connsiteX7064" fmla="*/ 965655 w 1987075"/>
              <a:gd name="connsiteY7064" fmla="*/ 943336 h 1341521"/>
              <a:gd name="connsiteX7065" fmla="*/ 965053 w 1987075"/>
              <a:gd name="connsiteY7065" fmla="*/ 944539 h 1341521"/>
              <a:gd name="connsiteX7066" fmla="*/ 962165 w 1987075"/>
              <a:gd name="connsiteY7066" fmla="*/ 945742 h 1341521"/>
              <a:gd name="connsiteX7067" fmla="*/ 960842 w 1987075"/>
              <a:gd name="connsiteY7067" fmla="*/ 945742 h 1341521"/>
              <a:gd name="connsiteX7068" fmla="*/ 960120 w 1987075"/>
              <a:gd name="connsiteY7068" fmla="*/ 942494 h 1341521"/>
              <a:gd name="connsiteX7069" fmla="*/ 958436 w 1987075"/>
              <a:gd name="connsiteY7069" fmla="*/ 942855 h 1341521"/>
              <a:gd name="connsiteX7070" fmla="*/ 958676 w 1987075"/>
              <a:gd name="connsiteY7070" fmla="*/ 945442 h 1341521"/>
              <a:gd name="connsiteX7071" fmla="*/ 957052 w 1987075"/>
              <a:gd name="connsiteY7071" fmla="*/ 946043 h 1341521"/>
              <a:gd name="connsiteX7072" fmla="*/ 955428 w 1987075"/>
              <a:gd name="connsiteY7072" fmla="*/ 944419 h 1341521"/>
              <a:gd name="connsiteX7073" fmla="*/ 954104 w 1987075"/>
              <a:gd name="connsiteY7073" fmla="*/ 944299 h 1341521"/>
              <a:gd name="connsiteX7074" fmla="*/ 954104 w 1987075"/>
              <a:gd name="connsiteY7074" fmla="*/ 943216 h 1341521"/>
              <a:gd name="connsiteX7075" fmla="*/ 955548 w 1987075"/>
              <a:gd name="connsiteY7075" fmla="*/ 942253 h 1341521"/>
              <a:gd name="connsiteX7076" fmla="*/ 956571 w 1987075"/>
              <a:gd name="connsiteY7076" fmla="*/ 940208 h 1341521"/>
              <a:gd name="connsiteX7077" fmla="*/ 956571 w 1987075"/>
              <a:gd name="connsiteY7077" fmla="*/ 938403 h 1341521"/>
              <a:gd name="connsiteX7078" fmla="*/ 958075 w 1987075"/>
              <a:gd name="connsiteY7078" fmla="*/ 936899 h 1341521"/>
              <a:gd name="connsiteX7079" fmla="*/ 956871 w 1987075"/>
              <a:gd name="connsiteY7079" fmla="*/ 936899 h 1341521"/>
              <a:gd name="connsiteX7080" fmla="*/ 955668 w 1987075"/>
              <a:gd name="connsiteY7080" fmla="*/ 935034 h 1341521"/>
              <a:gd name="connsiteX7081" fmla="*/ 955307 w 1987075"/>
              <a:gd name="connsiteY7081" fmla="*/ 933229 h 1341521"/>
              <a:gd name="connsiteX7082" fmla="*/ 953924 w 1987075"/>
              <a:gd name="connsiteY7082" fmla="*/ 933891 h 1341521"/>
              <a:gd name="connsiteX7083" fmla="*/ 954104 w 1987075"/>
              <a:gd name="connsiteY7083" fmla="*/ 937802 h 1341521"/>
              <a:gd name="connsiteX7084" fmla="*/ 952300 w 1987075"/>
              <a:gd name="connsiteY7084" fmla="*/ 942855 h 1341521"/>
              <a:gd name="connsiteX7085" fmla="*/ 951036 w 1987075"/>
              <a:gd name="connsiteY7085" fmla="*/ 943817 h 1341521"/>
              <a:gd name="connsiteX7086" fmla="*/ 948088 w 1987075"/>
              <a:gd name="connsiteY7086" fmla="*/ 944419 h 1341521"/>
              <a:gd name="connsiteX7087" fmla="*/ 946705 w 1987075"/>
              <a:gd name="connsiteY7087" fmla="*/ 940148 h 1341521"/>
              <a:gd name="connsiteX7088" fmla="*/ 945863 w 1987075"/>
              <a:gd name="connsiteY7088" fmla="*/ 940388 h 1341521"/>
              <a:gd name="connsiteX7089" fmla="*/ 945682 w 1987075"/>
              <a:gd name="connsiteY7089" fmla="*/ 942374 h 1341521"/>
              <a:gd name="connsiteX7090" fmla="*/ 942674 w 1987075"/>
              <a:gd name="connsiteY7090" fmla="*/ 942133 h 1341521"/>
              <a:gd name="connsiteX7091" fmla="*/ 943276 w 1987075"/>
              <a:gd name="connsiteY7091" fmla="*/ 943817 h 1341521"/>
              <a:gd name="connsiteX7092" fmla="*/ 945923 w 1987075"/>
              <a:gd name="connsiteY7092" fmla="*/ 943697 h 1341521"/>
              <a:gd name="connsiteX7093" fmla="*/ 946284 w 1987075"/>
              <a:gd name="connsiteY7093" fmla="*/ 945141 h 1341521"/>
              <a:gd name="connsiteX7094" fmla="*/ 947848 w 1987075"/>
              <a:gd name="connsiteY7094" fmla="*/ 945923 h 1341521"/>
              <a:gd name="connsiteX7095" fmla="*/ 947728 w 1987075"/>
              <a:gd name="connsiteY7095" fmla="*/ 947246 h 1341521"/>
              <a:gd name="connsiteX7096" fmla="*/ 946163 w 1987075"/>
              <a:gd name="connsiteY7096" fmla="*/ 949773 h 1341521"/>
              <a:gd name="connsiteX7097" fmla="*/ 940569 w 1987075"/>
              <a:gd name="connsiteY7097" fmla="*/ 949171 h 1341521"/>
              <a:gd name="connsiteX7098" fmla="*/ 938523 w 1987075"/>
              <a:gd name="connsiteY7098" fmla="*/ 949773 h 1341521"/>
              <a:gd name="connsiteX7099" fmla="*/ 937982 w 1987075"/>
              <a:gd name="connsiteY7099" fmla="*/ 950856 h 1341521"/>
              <a:gd name="connsiteX7100" fmla="*/ 939426 w 1987075"/>
              <a:gd name="connsiteY7100" fmla="*/ 952660 h 1341521"/>
              <a:gd name="connsiteX7101" fmla="*/ 940027 w 1987075"/>
              <a:gd name="connsiteY7101" fmla="*/ 956089 h 1341521"/>
              <a:gd name="connsiteX7102" fmla="*/ 938283 w 1987075"/>
              <a:gd name="connsiteY7102" fmla="*/ 957052 h 1341521"/>
              <a:gd name="connsiteX7103" fmla="*/ 938644 w 1987075"/>
              <a:gd name="connsiteY7103" fmla="*/ 958255 h 1341521"/>
              <a:gd name="connsiteX7104" fmla="*/ 934553 w 1987075"/>
              <a:gd name="connsiteY7104" fmla="*/ 958917 h 1341521"/>
              <a:gd name="connsiteX7105" fmla="*/ 932748 w 1987075"/>
              <a:gd name="connsiteY7105" fmla="*/ 958135 h 1341521"/>
              <a:gd name="connsiteX7106" fmla="*/ 931184 w 1987075"/>
              <a:gd name="connsiteY7106" fmla="*/ 958496 h 1341521"/>
              <a:gd name="connsiteX7107" fmla="*/ 928838 w 1987075"/>
              <a:gd name="connsiteY7107" fmla="*/ 960782 h 1341521"/>
              <a:gd name="connsiteX7108" fmla="*/ 928657 w 1987075"/>
              <a:gd name="connsiteY7108" fmla="*/ 959579 h 1341521"/>
              <a:gd name="connsiteX7109" fmla="*/ 926011 w 1987075"/>
              <a:gd name="connsiteY7109" fmla="*/ 961083 h 1341521"/>
              <a:gd name="connsiteX7110" fmla="*/ 924627 w 1987075"/>
              <a:gd name="connsiteY7110" fmla="*/ 959759 h 1341521"/>
              <a:gd name="connsiteX7111" fmla="*/ 922281 w 1987075"/>
              <a:gd name="connsiteY7111" fmla="*/ 961083 h 1341521"/>
              <a:gd name="connsiteX7112" fmla="*/ 920777 w 1987075"/>
              <a:gd name="connsiteY7112" fmla="*/ 960481 h 1341521"/>
              <a:gd name="connsiteX7113" fmla="*/ 922221 w 1987075"/>
              <a:gd name="connsiteY7113" fmla="*/ 962947 h 1341521"/>
              <a:gd name="connsiteX7114" fmla="*/ 924386 w 1987075"/>
              <a:gd name="connsiteY7114" fmla="*/ 962587 h 1341521"/>
              <a:gd name="connsiteX7115" fmla="*/ 928417 w 1987075"/>
              <a:gd name="connsiteY7115" fmla="*/ 962887 h 1341521"/>
              <a:gd name="connsiteX7116" fmla="*/ 926732 w 1987075"/>
              <a:gd name="connsiteY7116" fmla="*/ 963308 h 1341521"/>
              <a:gd name="connsiteX7117" fmla="*/ 925289 w 1987075"/>
              <a:gd name="connsiteY7117" fmla="*/ 964512 h 1341521"/>
              <a:gd name="connsiteX7118" fmla="*/ 921078 w 1987075"/>
              <a:gd name="connsiteY7118" fmla="*/ 966136 h 1341521"/>
              <a:gd name="connsiteX7119" fmla="*/ 919513 w 1987075"/>
              <a:gd name="connsiteY7119" fmla="*/ 968602 h 1341521"/>
              <a:gd name="connsiteX7120" fmla="*/ 918491 w 1987075"/>
              <a:gd name="connsiteY7120" fmla="*/ 972753 h 1341521"/>
              <a:gd name="connsiteX7121" fmla="*/ 919393 w 1987075"/>
              <a:gd name="connsiteY7121" fmla="*/ 973475 h 1341521"/>
              <a:gd name="connsiteX7122" fmla="*/ 916566 w 1987075"/>
              <a:gd name="connsiteY7122" fmla="*/ 974558 h 1341521"/>
              <a:gd name="connsiteX7123" fmla="*/ 916867 w 1987075"/>
              <a:gd name="connsiteY7123" fmla="*/ 975521 h 1341521"/>
              <a:gd name="connsiteX7124" fmla="*/ 912415 w 1987075"/>
              <a:gd name="connsiteY7124" fmla="*/ 977807 h 1341521"/>
              <a:gd name="connsiteX7125" fmla="*/ 912415 w 1987075"/>
              <a:gd name="connsiteY7125" fmla="*/ 979972 h 1341521"/>
              <a:gd name="connsiteX7126" fmla="*/ 913798 w 1987075"/>
              <a:gd name="connsiteY7126" fmla="*/ 979190 h 1341521"/>
              <a:gd name="connsiteX7127" fmla="*/ 915844 w 1987075"/>
              <a:gd name="connsiteY7127" fmla="*/ 979972 h 1341521"/>
              <a:gd name="connsiteX7128" fmla="*/ 915603 w 1987075"/>
              <a:gd name="connsiteY7128" fmla="*/ 982378 h 1341521"/>
              <a:gd name="connsiteX7129" fmla="*/ 913979 w 1987075"/>
              <a:gd name="connsiteY7129" fmla="*/ 984183 h 1341521"/>
              <a:gd name="connsiteX7130" fmla="*/ 914881 w 1987075"/>
              <a:gd name="connsiteY7130" fmla="*/ 987372 h 1341521"/>
              <a:gd name="connsiteX7131" fmla="*/ 915784 w 1987075"/>
              <a:gd name="connsiteY7131" fmla="*/ 988093 h 1341521"/>
              <a:gd name="connsiteX7132" fmla="*/ 919092 w 1987075"/>
              <a:gd name="connsiteY7132" fmla="*/ 985086 h 1341521"/>
              <a:gd name="connsiteX7133" fmla="*/ 920897 w 1987075"/>
              <a:gd name="connsiteY7133" fmla="*/ 984664 h 1341521"/>
              <a:gd name="connsiteX7134" fmla="*/ 924386 w 1987075"/>
              <a:gd name="connsiteY7134" fmla="*/ 985868 h 1341521"/>
              <a:gd name="connsiteX7135" fmla="*/ 928116 w 1987075"/>
              <a:gd name="connsiteY7135" fmla="*/ 987492 h 1341521"/>
              <a:gd name="connsiteX7136" fmla="*/ 931244 w 1987075"/>
              <a:gd name="connsiteY7136" fmla="*/ 986108 h 1341521"/>
              <a:gd name="connsiteX7137" fmla="*/ 932447 w 1987075"/>
              <a:gd name="connsiteY7137" fmla="*/ 987432 h 1341521"/>
              <a:gd name="connsiteX7138" fmla="*/ 934673 w 1987075"/>
              <a:gd name="connsiteY7138" fmla="*/ 986950 h 1341521"/>
              <a:gd name="connsiteX7139" fmla="*/ 936358 w 1987075"/>
              <a:gd name="connsiteY7139" fmla="*/ 990981 h 1341521"/>
              <a:gd name="connsiteX7140" fmla="*/ 937681 w 1987075"/>
              <a:gd name="connsiteY7140" fmla="*/ 993087 h 1341521"/>
              <a:gd name="connsiteX7141" fmla="*/ 939727 w 1987075"/>
              <a:gd name="connsiteY7141" fmla="*/ 995012 h 1341521"/>
              <a:gd name="connsiteX7142" fmla="*/ 940930 w 1987075"/>
              <a:gd name="connsiteY7142" fmla="*/ 995433 h 1341521"/>
              <a:gd name="connsiteX7143" fmla="*/ 942674 w 1987075"/>
              <a:gd name="connsiteY7143" fmla="*/ 994410 h 1341521"/>
              <a:gd name="connsiteX7144" fmla="*/ 944118 w 1987075"/>
              <a:gd name="connsiteY7144" fmla="*/ 996816 h 1341521"/>
              <a:gd name="connsiteX7145" fmla="*/ 945682 w 1987075"/>
              <a:gd name="connsiteY7145" fmla="*/ 996997 h 1341521"/>
              <a:gd name="connsiteX7146" fmla="*/ 945562 w 1987075"/>
              <a:gd name="connsiteY7146" fmla="*/ 998802 h 1341521"/>
              <a:gd name="connsiteX7147" fmla="*/ 946705 w 1987075"/>
              <a:gd name="connsiteY7147" fmla="*/ 1001028 h 1341521"/>
              <a:gd name="connsiteX7148" fmla="*/ 948149 w 1987075"/>
              <a:gd name="connsiteY7148" fmla="*/ 1001268 h 1341521"/>
              <a:gd name="connsiteX7149" fmla="*/ 947788 w 1987075"/>
              <a:gd name="connsiteY7149" fmla="*/ 1003855 h 1341521"/>
              <a:gd name="connsiteX7150" fmla="*/ 948389 w 1987075"/>
              <a:gd name="connsiteY7150" fmla="*/ 1005359 h 1341521"/>
              <a:gd name="connsiteX7151" fmla="*/ 946945 w 1987075"/>
              <a:gd name="connsiteY7151" fmla="*/ 1005900 h 1341521"/>
              <a:gd name="connsiteX7152" fmla="*/ 948149 w 1987075"/>
              <a:gd name="connsiteY7152" fmla="*/ 1007104 h 1341521"/>
              <a:gd name="connsiteX7153" fmla="*/ 950134 w 1987075"/>
              <a:gd name="connsiteY7153" fmla="*/ 1006502 h 1341521"/>
              <a:gd name="connsiteX7154" fmla="*/ 949773 w 1987075"/>
              <a:gd name="connsiteY7154" fmla="*/ 1008427 h 1341521"/>
              <a:gd name="connsiteX7155" fmla="*/ 946163 w 1987075"/>
              <a:gd name="connsiteY7155" fmla="*/ 1007645 h 1341521"/>
              <a:gd name="connsiteX7156" fmla="*/ 945442 w 1987075"/>
              <a:gd name="connsiteY7156" fmla="*/ 1008848 h 1341521"/>
              <a:gd name="connsiteX7157" fmla="*/ 943035 w 1987075"/>
              <a:gd name="connsiteY7157" fmla="*/ 1014804 h 1341521"/>
              <a:gd name="connsiteX7158" fmla="*/ 941110 w 1987075"/>
              <a:gd name="connsiteY7158" fmla="*/ 1017210 h 1341521"/>
              <a:gd name="connsiteX7159" fmla="*/ 938884 w 1987075"/>
              <a:gd name="connsiteY7159" fmla="*/ 1017210 h 1341521"/>
              <a:gd name="connsiteX7160" fmla="*/ 937501 w 1987075"/>
              <a:gd name="connsiteY7160" fmla="*/ 1018654 h 1341521"/>
              <a:gd name="connsiteX7161" fmla="*/ 935455 w 1987075"/>
              <a:gd name="connsiteY7161" fmla="*/ 1018834 h 1341521"/>
              <a:gd name="connsiteX7162" fmla="*/ 934132 w 1987075"/>
              <a:gd name="connsiteY7162" fmla="*/ 1020458 h 1341521"/>
              <a:gd name="connsiteX7163" fmla="*/ 933290 w 1987075"/>
              <a:gd name="connsiteY7163" fmla="*/ 1022624 h 1341521"/>
              <a:gd name="connsiteX7164" fmla="*/ 931485 w 1987075"/>
              <a:gd name="connsiteY7164" fmla="*/ 1022624 h 1341521"/>
              <a:gd name="connsiteX7165" fmla="*/ 930101 w 1987075"/>
              <a:gd name="connsiteY7165" fmla="*/ 1023707 h 1341521"/>
              <a:gd name="connsiteX7166" fmla="*/ 925469 w 1987075"/>
              <a:gd name="connsiteY7166" fmla="*/ 1023827 h 1341521"/>
              <a:gd name="connsiteX7167" fmla="*/ 922461 w 1987075"/>
              <a:gd name="connsiteY7167" fmla="*/ 1022624 h 1341521"/>
              <a:gd name="connsiteX7168" fmla="*/ 920295 w 1987075"/>
              <a:gd name="connsiteY7168" fmla="*/ 1022624 h 1341521"/>
              <a:gd name="connsiteX7169" fmla="*/ 919634 w 1987075"/>
              <a:gd name="connsiteY7169" fmla="*/ 1025692 h 1341521"/>
              <a:gd name="connsiteX7170" fmla="*/ 917949 w 1987075"/>
              <a:gd name="connsiteY7170" fmla="*/ 1029001 h 1341521"/>
              <a:gd name="connsiteX7171" fmla="*/ 918370 w 1987075"/>
              <a:gd name="connsiteY7171" fmla="*/ 1029663 h 1341521"/>
              <a:gd name="connsiteX7172" fmla="*/ 917047 w 1987075"/>
              <a:gd name="connsiteY7172" fmla="*/ 1031287 h 1341521"/>
              <a:gd name="connsiteX7173" fmla="*/ 915663 w 1987075"/>
              <a:gd name="connsiteY7173" fmla="*/ 1031587 h 1341521"/>
              <a:gd name="connsiteX7174" fmla="*/ 911934 w 1987075"/>
              <a:gd name="connsiteY7174" fmla="*/ 1030806 h 1341521"/>
              <a:gd name="connsiteX7175" fmla="*/ 910730 w 1987075"/>
              <a:gd name="connsiteY7175" fmla="*/ 1032009 h 1341521"/>
              <a:gd name="connsiteX7176" fmla="*/ 910490 w 1987075"/>
              <a:gd name="connsiteY7176" fmla="*/ 1034716 h 1341521"/>
              <a:gd name="connsiteX7177" fmla="*/ 910911 w 1987075"/>
              <a:gd name="connsiteY7177" fmla="*/ 1036942 h 1341521"/>
              <a:gd name="connsiteX7178" fmla="*/ 913437 w 1987075"/>
              <a:gd name="connsiteY7178" fmla="*/ 1039107 h 1341521"/>
              <a:gd name="connsiteX7179" fmla="*/ 912475 w 1987075"/>
              <a:gd name="connsiteY7179" fmla="*/ 1040190 h 1341521"/>
              <a:gd name="connsiteX7180" fmla="*/ 911152 w 1987075"/>
              <a:gd name="connsiteY7180" fmla="*/ 1040371 h 1341521"/>
              <a:gd name="connsiteX7181" fmla="*/ 910249 w 1987075"/>
              <a:gd name="connsiteY7181" fmla="*/ 1041574 h 1341521"/>
              <a:gd name="connsiteX7182" fmla="*/ 908083 w 1987075"/>
              <a:gd name="connsiteY7182" fmla="*/ 1040912 h 1341521"/>
              <a:gd name="connsiteX7183" fmla="*/ 907542 w 1987075"/>
              <a:gd name="connsiteY7183" fmla="*/ 1041634 h 1341521"/>
              <a:gd name="connsiteX7184" fmla="*/ 904654 w 1987075"/>
              <a:gd name="connsiteY7184" fmla="*/ 1040310 h 1341521"/>
              <a:gd name="connsiteX7185" fmla="*/ 903451 w 1987075"/>
              <a:gd name="connsiteY7185" fmla="*/ 1040732 h 1341521"/>
              <a:gd name="connsiteX7186" fmla="*/ 905076 w 1987075"/>
              <a:gd name="connsiteY7186" fmla="*/ 1042175 h 1341521"/>
              <a:gd name="connsiteX7187" fmla="*/ 902308 w 1987075"/>
              <a:gd name="connsiteY7187" fmla="*/ 1042175 h 1341521"/>
              <a:gd name="connsiteX7188" fmla="*/ 898097 w 1987075"/>
              <a:gd name="connsiteY7188" fmla="*/ 1043920 h 1341521"/>
              <a:gd name="connsiteX7189" fmla="*/ 896232 w 1987075"/>
              <a:gd name="connsiteY7189" fmla="*/ 1045243 h 1341521"/>
              <a:gd name="connsiteX7190" fmla="*/ 896834 w 1987075"/>
              <a:gd name="connsiteY7190" fmla="*/ 1046868 h 1341521"/>
              <a:gd name="connsiteX7191" fmla="*/ 898759 w 1987075"/>
              <a:gd name="connsiteY7191" fmla="*/ 1047289 h 1341521"/>
              <a:gd name="connsiteX7192" fmla="*/ 900143 w 1987075"/>
              <a:gd name="connsiteY7192" fmla="*/ 1046507 h 1341521"/>
              <a:gd name="connsiteX7193" fmla="*/ 899120 w 1987075"/>
              <a:gd name="connsiteY7193" fmla="*/ 1044702 h 1341521"/>
              <a:gd name="connsiteX7194" fmla="*/ 902008 w 1987075"/>
              <a:gd name="connsiteY7194" fmla="*/ 1044461 h 1341521"/>
              <a:gd name="connsiteX7195" fmla="*/ 903151 w 1987075"/>
              <a:gd name="connsiteY7195" fmla="*/ 1043078 h 1341521"/>
              <a:gd name="connsiteX7196" fmla="*/ 905256 w 1987075"/>
              <a:gd name="connsiteY7196" fmla="*/ 1043860 h 1341521"/>
              <a:gd name="connsiteX7197" fmla="*/ 905497 w 1987075"/>
              <a:gd name="connsiteY7197" fmla="*/ 1045845 h 1341521"/>
              <a:gd name="connsiteX7198" fmla="*/ 906880 w 1987075"/>
              <a:gd name="connsiteY7198" fmla="*/ 1047289 h 1341521"/>
              <a:gd name="connsiteX7199" fmla="*/ 902068 w 1987075"/>
              <a:gd name="connsiteY7199" fmla="*/ 1048432 h 1341521"/>
              <a:gd name="connsiteX7200" fmla="*/ 904233 w 1987075"/>
              <a:gd name="connsiteY7200" fmla="*/ 1050237 h 1341521"/>
              <a:gd name="connsiteX7201" fmla="*/ 903933 w 1987075"/>
              <a:gd name="connsiteY7201" fmla="*/ 1052342 h 1341521"/>
              <a:gd name="connsiteX7202" fmla="*/ 902609 w 1987075"/>
              <a:gd name="connsiteY7202" fmla="*/ 1051981 h 1341521"/>
              <a:gd name="connsiteX7203" fmla="*/ 903030 w 1987075"/>
              <a:gd name="connsiteY7203" fmla="*/ 1053124 h 1341521"/>
              <a:gd name="connsiteX7204" fmla="*/ 900323 w 1987075"/>
              <a:gd name="connsiteY7204" fmla="*/ 1053726 h 1341521"/>
              <a:gd name="connsiteX7205" fmla="*/ 899120 w 1987075"/>
              <a:gd name="connsiteY7205" fmla="*/ 1053124 h 1341521"/>
              <a:gd name="connsiteX7206" fmla="*/ 898398 w 1987075"/>
              <a:gd name="connsiteY7206" fmla="*/ 1053966 h 1341521"/>
              <a:gd name="connsiteX7207" fmla="*/ 897195 w 1987075"/>
              <a:gd name="connsiteY7207" fmla="*/ 1052523 h 1341521"/>
              <a:gd name="connsiteX7208" fmla="*/ 897977 w 1987075"/>
              <a:gd name="connsiteY7208" fmla="*/ 1055170 h 1341521"/>
              <a:gd name="connsiteX7209" fmla="*/ 900022 w 1987075"/>
              <a:gd name="connsiteY7209" fmla="*/ 1057095 h 1341521"/>
              <a:gd name="connsiteX7210" fmla="*/ 899842 w 1987075"/>
              <a:gd name="connsiteY7210" fmla="*/ 1057817 h 1341521"/>
              <a:gd name="connsiteX7211" fmla="*/ 897556 w 1987075"/>
              <a:gd name="connsiteY7211" fmla="*/ 1057817 h 1341521"/>
              <a:gd name="connsiteX7212" fmla="*/ 895089 w 1987075"/>
              <a:gd name="connsiteY7212" fmla="*/ 1054989 h 1341521"/>
              <a:gd name="connsiteX7213" fmla="*/ 894668 w 1987075"/>
              <a:gd name="connsiteY7213" fmla="*/ 1057696 h 1341521"/>
              <a:gd name="connsiteX7214" fmla="*/ 895210 w 1987075"/>
              <a:gd name="connsiteY7214" fmla="*/ 1060704 h 1341521"/>
              <a:gd name="connsiteX7215" fmla="*/ 892262 w 1987075"/>
              <a:gd name="connsiteY7215" fmla="*/ 1059441 h 1341521"/>
              <a:gd name="connsiteX7216" fmla="*/ 893104 w 1987075"/>
              <a:gd name="connsiteY7216" fmla="*/ 1059020 h 1341521"/>
              <a:gd name="connsiteX7217" fmla="*/ 890999 w 1987075"/>
              <a:gd name="connsiteY7217" fmla="*/ 1056192 h 1341521"/>
              <a:gd name="connsiteX7218" fmla="*/ 890517 w 1987075"/>
              <a:gd name="connsiteY7218" fmla="*/ 1052282 h 1341521"/>
              <a:gd name="connsiteX7219" fmla="*/ 889856 w 1987075"/>
              <a:gd name="connsiteY7219" fmla="*/ 1052462 h 1341521"/>
              <a:gd name="connsiteX7220" fmla="*/ 889495 w 1987075"/>
              <a:gd name="connsiteY7220" fmla="*/ 1059080 h 1341521"/>
              <a:gd name="connsiteX7221" fmla="*/ 888592 w 1987075"/>
              <a:gd name="connsiteY7221" fmla="*/ 1060283 h 1341521"/>
              <a:gd name="connsiteX7222" fmla="*/ 887209 w 1987075"/>
              <a:gd name="connsiteY7222" fmla="*/ 1059260 h 1341521"/>
              <a:gd name="connsiteX7223" fmla="*/ 885584 w 1987075"/>
              <a:gd name="connsiteY7223" fmla="*/ 1059922 h 1341521"/>
              <a:gd name="connsiteX7224" fmla="*/ 884923 w 1987075"/>
              <a:gd name="connsiteY7224" fmla="*/ 1061666 h 1341521"/>
              <a:gd name="connsiteX7225" fmla="*/ 883298 w 1987075"/>
              <a:gd name="connsiteY7225" fmla="*/ 1063832 h 1341521"/>
              <a:gd name="connsiteX7226" fmla="*/ 880291 w 1987075"/>
              <a:gd name="connsiteY7226" fmla="*/ 1062629 h 1341521"/>
              <a:gd name="connsiteX7227" fmla="*/ 880531 w 1987075"/>
              <a:gd name="connsiteY7227" fmla="*/ 1060524 h 1341521"/>
              <a:gd name="connsiteX7228" fmla="*/ 879087 w 1987075"/>
              <a:gd name="connsiteY7228" fmla="*/ 1059922 h 1341521"/>
              <a:gd name="connsiteX7229" fmla="*/ 877042 w 1987075"/>
              <a:gd name="connsiteY7229" fmla="*/ 1060524 h 1341521"/>
              <a:gd name="connsiteX7230" fmla="*/ 875839 w 1987075"/>
              <a:gd name="connsiteY7230" fmla="*/ 1063532 h 1341521"/>
              <a:gd name="connsiteX7231" fmla="*/ 872590 w 1987075"/>
              <a:gd name="connsiteY7231" fmla="*/ 1064013 h 1341521"/>
              <a:gd name="connsiteX7232" fmla="*/ 871568 w 1987075"/>
              <a:gd name="connsiteY7232" fmla="*/ 1062088 h 1341521"/>
              <a:gd name="connsiteX7233" fmla="*/ 869643 w 1987075"/>
              <a:gd name="connsiteY7233" fmla="*/ 1061306 h 1341521"/>
              <a:gd name="connsiteX7234" fmla="*/ 866635 w 1987075"/>
              <a:gd name="connsiteY7234" fmla="*/ 1062629 h 1341521"/>
              <a:gd name="connsiteX7235" fmla="*/ 863627 w 1987075"/>
              <a:gd name="connsiteY7235" fmla="*/ 1063050 h 1341521"/>
              <a:gd name="connsiteX7236" fmla="*/ 861822 w 1987075"/>
              <a:gd name="connsiteY7236" fmla="*/ 1065757 h 1341521"/>
              <a:gd name="connsiteX7237" fmla="*/ 858754 w 1987075"/>
              <a:gd name="connsiteY7237" fmla="*/ 1065757 h 1341521"/>
              <a:gd name="connsiteX7238" fmla="*/ 859115 w 1987075"/>
              <a:gd name="connsiteY7238" fmla="*/ 1067742 h 1341521"/>
              <a:gd name="connsiteX7239" fmla="*/ 860378 w 1987075"/>
              <a:gd name="connsiteY7239" fmla="*/ 1069367 h 1341521"/>
              <a:gd name="connsiteX7240" fmla="*/ 858934 w 1987075"/>
              <a:gd name="connsiteY7240" fmla="*/ 1071773 h 1341521"/>
              <a:gd name="connsiteX7241" fmla="*/ 853580 w 1987075"/>
              <a:gd name="connsiteY7241" fmla="*/ 1072796 h 1341521"/>
              <a:gd name="connsiteX7242" fmla="*/ 852798 w 1987075"/>
              <a:gd name="connsiteY7242" fmla="*/ 1071171 h 1341521"/>
              <a:gd name="connsiteX7243" fmla="*/ 851475 w 1987075"/>
              <a:gd name="connsiteY7243" fmla="*/ 1071171 h 1341521"/>
              <a:gd name="connsiteX7244" fmla="*/ 852678 w 1987075"/>
              <a:gd name="connsiteY7244" fmla="*/ 1072615 h 1341521"/>
              <a:gd name="connsiteX7245" fmla="*/ 851655 w 1987075"/>
              <a:gd name="connsiteY7245" fmla="*/ 1074119 h 1341521"/>
              <a:gd name="connsiteX7246" fmla="*/ 849790 w 1987075"/>
              <a:gd name="connsiteY7246" fmla="*/ 1074179 h 1341521"/>
              <a:gd name="connsiteX7247" fmla="*/ 847625 w 1987075"/>
              <a:gd name="connsiteY7247" fmla="*/ 1073097 h 1341521"/>
              <a:gd name="connsiteX7248" fmla="*/ 847083 w 1987075"/>
              <a:gd name="connsiteY7248" fmla="*/ 1073879 h 1341521"/>
              <a:gd name="connsiteX7249" fmla="*/ 847685 w 1987075"/>
              <a:gd name="connsiteY7249" fmla="*/ 1076405 h 1341521"/>
              <a:gd name="connsiteX7250" fmla="*/ 846722 w 1987075"/>
              <a:gd name="connsiteY7250" fmla="*/ 1076586 h 1341521"/>
              <a:gd name="connsiteX7251" fmla="*/ 847083 w 1987075"/>
              <a:gd name="connsiteY7251" fmla="*/ 1078391 h 1341521"/>
              <a:gd name="connsiteX7252" fmla="*/ 848407 w 1987075"/>
              <a:gd name="connsiteY7252" fmla="*/ 1079293 h 1341521"/>
              <a:gd name="connsiteX7253" fmla="*/ 847264 w 1987075"/>
              <a:gd name="connsiteY7253" fmla="*/ 1081699 h 1341521"/>
              <a:gd name="connsiteX7254" fmla="*/ 845279 w 1987075"/>
              <a:gd name="connsiteY7254" fmla="*/ 1081338 h 1341521"/>
              <a:gd name="connsiteX7255" fmla="*/ 843053 w 1987075"/>
              <a:gd name="connsiteY7255" fmla="*/ 1082421 h 1341521"/>
              <a:gd name="connsiteX7256" fmla="*/ 843113 w 1987075"/>
              <a:gd name="connsiteY7256" fmla="*/ 1079714 h 1341521"/>
              <a:gd name="connsiteX7257" fmla="*/ 840466 w 1987075"/>
              <a:gd name="connsiteY7257" fmla="*/ 1078571 h 1341521"/>
              <a:gd name="connsiteX7258" fmla="*/ 838421 w 1987075"/>
              <a:gd name="connsiteY7258" fmla="*/ 1076285 h 1341521"/>
              <a:gd name="connsiteX7259" fmla="*/ 837879 w 1987075"/>
              <a:gd name="connsiteY7259" fmla="*/ 1074661 h 1341521"/>
              <a:gd name="connsiteX7260" fmla="*/ 835413 w 1987075"/>
              <a:gd name="connsiteY7260" fmla="*/ 1074540 h 1341521"/>
              <a:gd name="connsiteX7261" fmla="*/ 834390 w 1987075"/>
              <a:gd name="connsiteY7261" fmla="*/ 1075503 h 1341521"/>
              <a:gd name="connsiteX7262" fmla="*/ 834390 w 1987075"/>
              <a:gd name="connsiteY7262" fmla="*/ 1077187 h 1341521"/>
              <a:gd name="connsiteX7263" fmla="*/ 832766 w 1987075"/>
              <a:gd name="connsiteY7263" fmla="*/ 1080436 h 1341521"/>
              <a:gd name="connsiteX7264" fmla="*/ 834691 w 1987075"/>
              <a:gd name="connsiteY7264" fmla="*/ 1082963 h 1341521"/>
              <a:gd name="connsiteX7265" fmla="*/ 833668 w 1987075"/>
              <a:gd name="connsiteY7265" fmla="*/ 1084346 h 1341521"/>
              <a:gd name="connsiteX7266" fmla="*/ 829096 w 1987075"/>
              <a:gd name="connsiteY7266" fmla="*/ 1084647 h 1341521"/>
              <a:gd name="connsiteX7267" fmla="*/ 826991 w 1987075"/>
              <a:gd name="connsiteY7267" fmla="*/ 1085309 h 1341521"/>
              <a:gd name="connsiteX7268" fmla="*/ 827352 w 1987075"/>
              <a:gd name="connsiteY7268" fmla="*/ 1086392 h 1341521"/>
              <a:gd name="connsiteX7269" fmla="*/ 826389 w 1987075"/>
              <a:gd name="connsiteY7269" fmla="*/ 1088196 h 1341521"/>
              <a:gd name="connsiteX7270" fmla="*/ 826750 w 1987075"/>
              <a:gd name="connsiteY7270" fmla="*/ 1089520 h 1341521"/>
              <a:gd name="connsiteX7271" fmla="*/ 825727 w 1987075"/>
              <a:gd name="connsiteY7271" fmla="*/ 1092347 h 1341521"/>
              <a:gd name="connsiteX7272" fmla="*/ 823080 w 1987075"/>
              <a:gd name="connsiteY7272" fmla="*/ 1091686 h 1341521"/>
              <a:gd name="connsiteX7273" fmla="*/ 822719 w 1987075"/>
              <a:gd name="connsiteY7273" fmla="*/ 1089039 h 1341521"/>
              <a:gd name="connsiteX7274" fmla="*/ 821215 w 1987075"/>
              <a:gd name="connsiteY7274" fmla="*/ 1089520 h 1341521"/>
              <a:gd name="connsiteX7275" fmla="*/ 820433 w 1987075"/>
              <a:gd name="connsiteY7275" fmla="*/ 1090543 h 1341521"/>
              <a:gd name="connsiteX7276" fmla="*/ 818208 w 1987075"/>
              <a:gd name="connsiteY7276" fmla="*/ 1091505 h 1341521"/>
              <a:gd name="connsiteX7277" fmla="*/ 815561 w 1987075"/>
              <a:gd name="connsiteY7277" fmla="*/ 1090302 h 1341521"/>
              <a:gd name="connsiteX7278" fmla="*/ 814057 w 1987075"/>
              <a:gd name="connsiteY7278" fmla="*/ 1087835 h 1341521"/>
              <a:gd name="connsiteX7279" fmla="*/ 812733 w 1987075"/>
              <a:gd name="connsiteY7279" fmla="*/ 1088076 h 1341521"/>
              <a:gd name="connsiteX7280" fmla="*/ 812853 w 1987075"/>
              <a:gd name="connsiteY7280" fmla="*/ 1091505 h 1341521"/>
              <a:gd name="connsiteX7281" fmla="*/ 811650 w 1987075"/>
              <a:gd name="connsiteY7281" fmla="*/ 1093310 h 1341521"/>
              <a:gd name="connsiteX7282" fmla="*/ 811650 w 1987075"/>
              <a:gd name="connsiteY7282" fmla="*/ 1095596 h 1341521"/>
              <a:gd name="connsiteX7283" fmla="*/ 812252 w 1987075"/>
              <a:gd name="connsiteY7283" fmla="*/ 1097160 h 1341521"/>
              <a:gd name="connsiteX7284" fmla="*/ 811530 w 1987075"/>
              <a:gd name="connsiteY7284" fmla="*/ 1098363 h 1341521"/>
              <a:gd name="connsiteX7285" fmla="*/ 808703 w 1987075"/>
              <a:gd name="connsiteY7285" fmla="*/ 1097761 h 1341521"/>
              <a:gd name="connsiteX7286" fmla="*/ 807499 w 1987075"/>
              <a:gd name="connsiteY7286" fmla="*/ 1094813 h 1341521"/>
              <a:gd name="connsiteX7287" fmla="*/ 805454 w 1987075"/>
              <a:gd name="connsiteY7287" fmla="*/ 1093370 h 1341521"/>
              <a:gd name="connsiteX7288" fmla="*/ 804131 w 1987075"/>
              <a:gd name="connsiteY7288" fmla="*/ 1093972 h 1341521"/>
              <a:gd name="connsiteX7289" fmla="*/ 803168 w 1987075"/>
              <a:gd name="connsiteY7289" fmla="*/ 1095896 h 1341521"/>
              <a:gd name="connsiteX7290" fmla="*/ 798355 w 1987075"/>
              <a:gd name="connsiteY7290" fmla="*/ 1096619 h 1341521"/>
              <a:gd name="connsiteX7291" fmla="*/ 794084 w 1987075"/>
              <a:gd name="connsiteY7291" fmla="*/ 1099987 h 1341521"/>
              <a:gd name="connsiteX7292" fmla="*/ 792580 w 1987075"/>
              <a:gd name="connsiteY7292" fmla="*/ 1100168 h 1341521"/>
              <a:gd name="connsiteX7293" fmla="*/ 789633 w 1987075"/>
              <a:gd name="connsiteY7293" fmla="*/ 1102393 h 1341521"/>
              <a:gd name="connsiteX7294" fmla="*/ 787407 w 1987075"/>
              <a:gd name="connsiteY7294" fmla="*/ 1102393 h 1341521"/>
              <a:gd name="connsiteX7295" fmla="*/ 786384 w 1987075"/>
              <a:gd name="connsiteY7295" fmla="*/ 1105221 h 1341521"/>
              <a:gd name="connsiteX7296" fmla="*/ 788911 w 1987075"/>
              <a:gd name="connsiteY7296" fmla="*/ 1105281 h 1341521"/>
              <a:gd name="connsiteX7297" fmla="*/ 795408 w 1987075"/>
              <a:gd name="connsiteY7297" fmla="*/ 1104198 h 1341521"/>
              <a:gd name="connsiteX7298" fmla="*/ 796370 w 1987075"/>
              <a:gd name="connsiteY7298" fmla="*/ 1105221 h 1341521"/>
              <a:gd name="connsiteX7299" fmla="*/ 795468 w 1987075"/>
              <a:gd name="connsiteY7299" fmla="*/ 1106123 h 1341521"/>
              <a:gd name="connsiteX7300" fmla="*/ 796611 w 1987075"/>
              <a:gd name="connsiteY7300" fmla="*/ 1106845 h 1341521"/>
              <a:gd name="connsiteX7301" fmla="*/ 794806 w 1987075"/>
              <a:gd name="connsiteY7301" fmla="*/ 1110154 h 1341521"/>
              <a:gd name="connsiteX7302" fmla="*/ 793001 w 1987075"/>
              <a:gd name="connsiteY7302" fmla="*/ 1109973 h 1341521"/>
              <a:gd name="connsiteX7303" fmla="*/ 791497 w 1987075"/>
              <a:gd name="connsiteY7303" fmla="*/ 1111778 h 1341521"/>
              <a:gd name="connsiteX7304" fmla="*/ 792039 w 1987075"/>
              <a:gd name="connsiteY7304" fmla="*/ 1113583 h 1341521"/>
              <a:gd name="connsiteX7305" fmla="*/ 794566 w 1987075"/>
              <a:gd name="connsiteY7305" fmla="*/ 1115207 h 1341521"/>
              <a:gd name="connsiteX7306" fmla="*/ 791618 w 1987075"/>
              <a:gd name="connsiteY7306" fmla="*/ 1118215 h 1341521"/>
              <a:gd name="connsiteX7307" fmla="*/ 789933 w 1987075"/>
              <a:gd name="connsiteY7307" fmla="*/ 1118095 h 1341521"/>
              <a:gd name="connsiteX7308" fmla="*/ 789512 w 1987075"/>
              <a:gd name="connsiteY7308" fmla="*/ 1119599 h 1341521"/>
              <a:gd name="connsiteX7309" fmla="*/ 787106 w 1987075"/>
              <a:gd name="connsiteY7309" fmla="*/ 1118816 h 1341521"/>
              <a:gd name="connsiteX7310" fmla="*/ 786685 w 1987075"/>
              <a:gd name="connsiteY7310" fmla="*/ 1119719 h 1341521"/>
              <a:gd name="connsiteX7311" fmla="*/ 787527 w 1987075"/>
              <a:gd name="connsiteY7311" fmla="*/ 1122366 h 1341521"/>
              <a:gd name="connsiteX7312" fmla="*/ 785903 w 1987075"/>
              <a:gd name="connsiteY7312" fmla="*/ 1122426 h 1341521"/>
              <a:gd name="connsiteX7313" fmla="*/ 783617 w 1987075"/>
              <a:gd name="connsiteY7313" fmla="*/ 1124291 h 1341521"/>
              <a:gd name="connsiteX7314" fmla="*/ 779285 w 1987075"/>
              <a:gd name="connsiteY7314" fmla="*/ 1123870 h 1341521"/>
              <a:gd name="connsiteX7315" fmla="*/ 780729 w 1987075"/>
              <a:gd name="connsiteY7315" fmla="*/ 1125434 h 1341521"/>
              <a:gd name="connsiteX7316" fmla="*/ 781271 w 1987075"/>
              <a:gd name="connsiteY7316" fmla="*/ 1127239 h 1341521"/>
              <a:gd name="connsiteX7317" fmla="*/ 780549 w 1987075"/>
              <a:gd name="connsiteY7317" fmla="*/ 1129465 h 1341521"/>
              <a:gd name="connsiteX7318" fmla="*/ 779526 w 1987075"/>
              <a:gd name="connsiteY7318" fmla="*/ 1128442 h 1341521"/>
              <a:gd name="connsiteX7319" fmla="*/ 775917 w 1987075"/>
              <a:gd name="connsiteY7319" fmla="*/ 1126156 h 1341521"/>
              <a:gd name="connsiteX7320" fmla="*/ 774533 w 1987075"/>
              <a:gd name="connsiteY7320" fmla="*/ 1123268 h 1341521"/>
              <a:gd name="connsiteX7321" fmla="*/ 771585 w 1987075"/>
              <a:gd name="connsiteY7321" fmla="*/ 1123629 h 1341521"/>
              <a:gd name="connsiteX7322" fmla="*/ 772668 w 1987075"/>
              <a:gd name="connsiteY7322" fmla="*/ 1126156 h 1341521"/>
              <a:gd name="connsiteX7323" fmla="*/ 770442 w 1987075"/>
              <a:gd name="connsiteY7323" fmla="*/ 1127961 h 1341521"/>
              <a:gd name="connsiteX7324" fmla="*/ 768878 w 1987075"/>
              <a:gd name="connsiteY7324" fmla="*/ 1132533 h 1341521"/>
              <a:gd name="connsiteX7325" fmla="*/ 767434 w 1987075"/>
              <a:gd name="connsiteY7325" fmla="*/ 1133375 h 1341521"/>
              <a:gd name="connsiteX7326" fmla="*/ 766953 w 1987075"/>
              <a:gd name="connsiteY7326" fmla="*/ 1130848 h 1341521"/>
              <a:gd name="connsiteX7327" fmla="*/ 765930 w 1987075"/>
              <a:gd name="connsiteY7327" fmla="*/ 1129104 h 1341521"/>
              <a:gd name="connsiteX7328" fmla="*/ 765810 w 1987075"/>
              <a:gd name="connsiteY7328" fmla="*/ 1127299 h 1341521"/>
              <a:gd name="connsiteX7329" fmla="*/ 763765 w 1987075"/>
              <a:gd name="connsiteY7329" fmla="*/ 1127720 h 1341521"/>
              <a:gd name="connsiteX7330" fmla="*/ 762140 w 1987075"/>
              <a:gd name="connsiteY7330" fmla="*/ 1130848 h 1341521"/>
              <a:gd name="connsiteX7331" fmla="*/ 760877 w 1987075"/>
              <a:gd name="connsiteY7331" fmla="*/ 1130547 h 1341521"/>
              <a:gd name="connsiteX7332" fmla="*/ 758471 w 1987075"/>
              <a:gd name="connsiteY7332" fmla="*/ 1131871 h 1341521"/>
              <a:gd name="connsiteX7333" fmla="*/ 754561 w 1987075"/>
              <a:gd name="connsiteY7333" fmla="*/ 1136984 h 1341521"/>
              <a:gd name="connsiteX7334" fmla="*/ 754380 w 1987075"/>
              <a:gd name="connsiteY7334" fmla="*/ 1135661 h 1341521"/>
              <a:gd name="connsiteX7335" fmla="*/ 752696 w 1987075"/>
              <a:gd name="connsiteY7335" fmla="*/ 1135360 h 1341521"/>
              <a:gd name="connsiteX7336" fmla="*/ 751553 w 1987075"/>
              <a:gd name="connsiteY7336" fmla="*/ 1136503 h 1341521"/>
              <a:gd name="connsiteX7337" fmla="*/ 751733 w 1987075"/>
              <a:gd name="connsiteY7337" fmla="*/ 1138669 h 1341521"/>
              <a:gd name="connsiteX7338" fmla="*/ 748605 w 1987075"/>
              <a:gd name="connsiteY7338" fmla="*/ 1140113 h 1341521"/>
              <a:gd name="connsiteX7339" fmla="*/ 746800 w 1987075"/>
              <a:gd name="connsiteY7339" fmla="*/ 1137345 h 1341521"/>
              <a:gd name="connsiteX7340" fmla="*/ 745958 w 1987075"/>
              <a:gd name="connsiteY7340" fmla="*/ 1137165 h 1341521"/>
              <a:gd name="connsiteX7341" fmla="*/ 745477 w 1987075"/>
              <a:gd name="connsiteY7341" fmla="*/ 1135360 h 1341521"/>
              <a:gd name="connsiteX7342" fmla="*/ 742348 w 1987075"/>
              <a:gd name="connsiteY7342" fmla="*/ 1130668 h 1341521"/>
              <a:gd name="connsiteX7343" fmla="*/ 739942 w 1987075"/>
              <a:gd name="connsiteY7343" fmla="*/ 1130487 h 1341521"/>
              <a:gd name="connsiteX7344" fmla="*/ 738077 w 1987075"/>
              <a:gd name="connsiteY7344" fmla="*/ 1132172 h 1341521"/>
              <a:gd name="connsiteX7345" fmla="*/ 738318 w 1987075"/>
              <a:gd name="connsiteY7345" fmla="*/ 1134819 h 1341521"/>
              <a:gd name="connsiteX7346" fmla="*/ 739641 w 1987075"/>
              <a:gd name="connsiteY7346" fmla="*/ 1134939 h 1341521"/>
              <a:gd name="connsiteX7347" fmla="*/ 740002 w 1987075"/>
              <a:gd name="connsiteY7347" fmla="*/ 1137586 h 1341521"/>
              <a:gd name="connsiteX7348" fmla="*/ 736874 w 1987075"/>
              <a:gd name="connsiteY7348" fmla="*/ 1138428 h 1341521"/>
              <a:gd name="connsiteX7349" fmla="*/ 736513 w 1987075"/>
              <a:gd name="connsiteY7349" fmla="*/ 1137466 h 1341521"/>
              <a:gd name="connsiteX7350" fmla="*/ 734468 w 1987075"/>
              <a:gd name="connsiteY7350" fmla="*/ 1137466 h 1341521"/>
              <a:gd name="connsiteX7351" fmla="*/ 731761 w 1987075"/>
              <a:gd name="connsiteY7351" fmla="*/ 1141195 h 1341521"/>
              <a:gd name="connsiteX7352" fmla="*/ 731881 w 1987075"/>
              <a:gd name="connsiteY7352" fmla="*/ 1143782 h 1341521"/>
              <a:gd name="connsiteX7353" fmla="*/ 733325 w 1987075"/>
              <a:gd name="connsiteY7353" fmla="*/ 1144805 h 1341521"/>
              <a:gd name="connsiteX7354" fmla="*/ 734708 w 1987075"/>
              <a:gd name="connsiteY7354" fmla="*/ 1144624 h 1341521"/>
              <a:gd name="connsiteX7355" fmla="*/ 735430 w 1987075"/>
              <a:gd name="connsiteY7355" fmla="*/ 1147332 h 1341521"/>
              <a:gd name="connsiteX7356" fmla="*/ 733265 w 1987075"/>
              <a:gd name="connsiteY7356" fmla="*/ 1148715 h 1341521"/>
              <a:gd name="connsiteX7357" fmla="*/ 727670 w 1987075"/>
              <a:gd name="connsiteY7357" fmla="*/ 1147512 h 1341521"/>
              <a:gd name="connsiteX7358" fmla="*/ 725143 w 1987075"/>
              <a:gd name="connsiteY7358" fmla="*/ 1147452 h 1341521"/>
              <a:gd name="connsiteX7359" fmla="*/ 724000 w 1987075"/>
              <a:gd name="connsiteY7359" fmla="*/ 1146068 h 1341521"/>
              <a:gd name="connsiteX7360" fmla="*/ 723399 w 1987075"/>
              <a:gd name="connsiteY7360" fmla="*/ 1141737 h 1341521"/>
              <a:gd name="connsiteX7361" fmla="*/ 721293 w 1987075"/>
              <a:gd name="connsiteY7361" fmla="*/ 1141256 h 1341521"/>
              <a:gd name="connsiteX7362" fmla="*/ 718887 w 1987075"/>
              <a:gd name="connsiteY7362" fmla="*/ 1142158 h 1341521"/>
              <a:gd name="connsiteX7363" fmla="*/ 718225 w 1987075"/>
              <a:gd name="connsiteY7363" fmla="*/ 1143060 h 1341521"/>
              <a:gd name="connsiteX7364" fmla="*/ 715217 w 1987075"/>
              <a:gd name="connsiteY7364" fmla="*/ 1142459 h 1341521"/>
              <a:gd name="connsiteX7365" fmla="*/ 713533 w 1987075"/>
              <a:gd name="connsiteY7365" fmla="*/ 1143120 h 1341521"/>
              <a:gd name="connsiteX7366" fmla="*/ 712630 w 1987075"/>
              <a:gd name="connsiteY7366" fmla="*/ 1144624 h 1341521"/>
              <a:gd name="connsiteX7367" fmla="*/ 711187 w 1987075"/>
              <a:gd name="connsiteY7367" fmla="*/ 1145467 h 1341521"/>
              <a:gd name="connsiteX7368" fmla="*/ 709502 w 1987075"/>
              <a:gd name="connsiteY7368" fmla="*/ 1144504 h 1341521"/>
              <a:gd name="connsiteX7369" fmla="*/ 707156 w 1987075"/>
              <a:gd name="connsiteY7369" fmla="*/ 1146309 h 1341521"/>
              <a:gd name="connsiteX7370" fmla="*/ 705351 w 1987075"/>
              <a:gd name="connsiteY7370" fmla="*/ 1146550 h 1341521"/>
              <a:gd name="connsiteX7371" fmla="*/ 703306 w 1987075"/>
              <a:gd name="connsiteY7371" fmla="*/ 1148836 h 1341521"/>
              <a:gd name="connsiteX7372" fmla="*/ 711006 w 1987075"/>
              <a:gd name="connsiteY7372" fmla="*/ 1148775 h 1341521"/>
              <a:gd name="connsiteX7373" fmla="*/ 711548 w 1987075"/>
              <a:gd name="connsiteY7373" fmla="*/ 1148114 h 1341521"/>
              <a:gd name="connsiteX7374" fmla="*/ 714255 w 1987075"/>
              <a:gd name="connsiteY7374" fmla="*/ 1148414 h 1341521"/>
              <a:gd name="connsiteX7375" fmla="*/ 715518 w 1987075"/>
              <a:gd name="connsiteY7375" fmla="*/ 1149317 h 1341521"/>
              <a:gd name="connsiteX7376" fmla="*/ 716902 w 1987075"/>
              <a:gd name="connsiteY7376" fmla="*/ 1149317 h 1341521"/>
              <a:gd name="connsiteX7377" fmla="*/ 717443 w 1987075"/>
              <a:gd name="connsiteY7377" fmla="*/ 1150881 h 1341521"/>
              <a:gd name="connsiteX7378" fmla="*/ 716661 w 1987075"/>
              <a:gd name="connsiteY7378" fmla="*/ 1151482 h 1341521"/>
              <a:gd name="connsiteX7379" fmla="*/ 716601 w 1987075"/>
              <a:gd name="connsiteY7379" fmla="*/ 1154430 h 1341521"/>
              <a:gd name="connsiteX7380" fmla="*/ 715398 w 1987075"/>
              <a:gd name="connsiteY7380" fmla="*/ 1154610 h 1341521"/>
              <a:gd name="connsiteX7381" fmla="*/ 714375 w 1987075"/>
              <a:gd name="connsiteY7381" fmla="*/ 1156235 h 1341521"/>
              <a:gd name="connsiteX7382" fmla="*/ 712991 w 1987075"/>
              <a:gd name="connsiteY7382" fmla="*/ 1156114 h 1341521"/>
              <a:gd name="connsiteX7383" fmla="*/ 711788 w 1987075"/>
              <a:gd name="connsiteY7383" fmla="*/ 1154731 h 1341521"/>
              <a:gd name="connsiteX7384" fmla="*/ 710104 w 1987075"/>
              <a:gd name="connsiteY7384" fmla="*/ 1154129 h 1341521"/>
              <a:gd name="connsiteX7385" fmla="*/ 707517 w 1987075"/>
              <a:gd name="connsiteY7385" fmla="*/ 1151663 h 1341521"/>
              <a:gd name="connsiteX7386" fmla="*/ 705111 w 1987075"/>
              <a:gd name="connsiteY7386" fmla="*/ 1151181 h 1341521"/>
              <a:gd name="connsiteX7387" fmla="*/ 702945 w 1987075"/>
              <a:gd name="connsiteY7387" fmla="*/ 1149798 h 1341521"/>
              <a:gd name="connsiteX7388" fmla="*/ 701922 w 1987075"/>
              <a:gd name="connsiteY7388" fmla="*/ 1150761 h 1341521"/>
              <a:gd name="connsiteX7389" fmla="*/ 703366 w 1987075"/>
              <a:gd name="connsiteY7389" fmla="*/ 1152565 h 1341521"/>
              <a:gd name="connsiteX7390" fmla="*/ 702283 w 1987075"/>
              <a:gd name="connsiteY7390" fmla="*/ 1154370 h 1341521"/>
              <a:gd name="connsiteX7391" fmla="*/ 700839 w 1987075"/>
              <a:gd name="connsiteY7391" fmla="*/ 1153769 h 1341521"/>
              <a:gd name="connsiteX7392" fmla="*/ 699997 w 1987075"/>
              <a:gd name="connsiteY7392" fmla="*/ 1154370 h 1341521"/>
              <a:gd name="connsiteX7393" fmla="*/ 697050 w 1987075"/>
              <a:gd name="connsiteY7393" fmla="*/ 1153046 h 1341521"/>
              <a:gd name="connsiteX7394" fmla="*/ 695606 w 1987075"/>
              <a:gd name="connsiteY7394" fmla="*/ 1151362 h 1341521"/>
              <a:gd name="connsiteX7395" fmla="*/ 693861 w 1987075"/>
              <a:gd name="connsiteY7395" fmla="*/ 1150761 h 1341521"/>
              <a:gd name="connsiteX7396" fmla="*/ 691274 w 1987075"/>
              <a:gd name="connsiteY7396" fmla="*/ 1152144 h 1341521"/>
              <a:gd name="connsiteX7397" fmla="*/ 689650 w 1987075"/>
              <a:gd name="connsiteY7397" fmla="*/ 1152324 h 1341521"/>
              <a:gd name="connsiteX7398" fmla="*/ 686101 w 1987075"/>
              <a:gd name="connsiteY7398" fmla="*/ 1155934 h 1341521"/>
              <a:gd name="connsiteX7399" fmla="*/ 683815 w 1987075"/>
              <a:gd name="connsiteY7399" fmla="*/ 1157318 h 1341521"/>
              <a:gd name="connsiteX7400" fmla="*/ 683815 w 1987075"/>
              <a:gd name="connsiteY7400" fmla="*/ 1160686 h 1341521"/>
              <a:gd name="connsiteX7401" fmla="*/ 686402 w 1987075"/>
              <a:gd name="connsiteY7401" fmla="*/ 1160446 h 1341521"/>
              <a:gd name="connsiteX7402" fmla="*/ 686101 w 1987075"/>
              <a:gd name="connsiteY7402" fmla="*/ 1161709 h 1341521"/>
              <a:gd name="connsiteX7403" fmla="*/ 687545 w 1987075"/>
              <a:gd name="connsiteY7403" fmla="*/ 1162672 h 1341521"/>
              <a:gd name="connsiteX7404" fmla="*/ 686823 w 1987075"/>
              <a:gd name="connsiteY7404" fmla="*/ 1163273 h 1341521"/>
              <a:gd name="connsiteX7405" fmla="*/ 687484 w 1987075"/>
              <a:gd name="connsiteY7405" fmla="*/ 1164717 h 1341521"/>
              <a:gd name="connsiteX7406" fmla="*/ 688507 w 1987075"/>
              <a:gd name="connsiteY7406" fmla="*/ 1163514 h 1341521"/>
              <a:gd name="connsiteX7407" fmla="*/ 690613 w 1987075"/>
              <a:gd name="connsiteY7407" fmla="*/ 1162972 h 1341521"/>
              <a:gd name="connsiteX7408" fmla="*/ 692297 w 1987075"/>
              <a:gd name="connsiteY7408" fmla="*/ 1165198 h 1341521"/>
              <a:gd name="connsiteX7409" fmla="*/ 695666 w 1987075"/>
              <a:gd name="connsiteY7409" fmla="*/ 1167003 h 1341521"/>
              <a:gd name="connsiteX7410" fmla="*/ 694643 w 1987075"/>
              <a:gd name="connsiteY7410" fmla="*/ 1168567 h 1341521"/>
              <a:gd name="connsiteX7411" fmla="*/ 689831 w 1987075"/>
              <a:gd name="connsiteY7411" fmla="*/ 1170131 h 1341521"/>
              <a:gd name="connsiteX7412" fmla="*/ 687845 w 1987075"/>
              <a:gd name="connsiteY7412" fmla="*/ 1170131 h 1341521"/>
              <a:gd name="connsiteX7413" fmla="*/ 685740 w 1987075"/>
              <a:gd name="connsiteY7413" fmla="*/ 1168688 h 1341521"/>
              <a:gd name="connsiteX7414" fmla="*/ 686702 w 1987075"/>
              <a:gd name="connsiteY7414" fmla="*/ 1170853 h 1341521"/>
              <a:gd name="connsiteX7415" fmla="*/ 689891 w 1987075"/>
              <a:gd name="connsiteY7415" fmla="*/ 1172177 h 1341521"/>
              <a:gd name="connsiteX7416" fmla="*/ 687605 w 1987075"/>
              <a:gd name="connsiteY7416" fmla="*/ 1174583 h 1341521"/>
              <a:gd name="connsiteX7417" fmla="*/ 689410 w 1987075"/>
              <a:gd name="connsiteY7417" fmla="*/ 1174462 h 1341521"/>
              <a:gd name="connsiteX7418" fmla="*/ 693801 w 1987075"/>
              <a:gd name="connsiteY7418" fmla="*/ 1172838 h 1341521"/>
              <a:gd name="connsiteX7419" fmla="*/ 695846 w 1987075"/>
              <a:gd name="connsiteY7419" fmla="*/ 1171635 h 1341521"/>
              <a:gd name="connsiteX7420" fmla="*/ 698193 w 1987075"/>
              <a:gd name="connsiteY7420" fmla="*/ 1171996 h 1341521"/>
              <a:gd name="connsiteX7421" fmla="*/ 696448 w 1987075"/>
              <a:gd name="connsiteY7421" fmla="*/ 1172357 h 1341521"/>
              <a:gd name="connsiteX7422" fmla="*/ 694463 w 1987075"/>
              <a:gd name="connsiteY7422" fmla="*/ 1174884 h 1341521"/>
              <a:gd name="connsiteX7423" fmla="*/ 691455 w 1987075"/>
              <a:gd name="connsiteY7423" fmla="*/ 1174764 h 1341521"/>
              <a:gd name="connsiteX7424" fmla="*/ 691335 w 1987075"/>
              <a:gd name="connsiteY7424" fmla="*/ 1175786 h 1341521"/>
              <a:gd name="connsiteX7425" fmla="*/ 689951 w 1987075"/>
              <a:gd name="connsiteY7425" fmla="*/ 1175546 h 1341521"/>
              <a:gd name="connsiteX7426" fmla="*/ 686341 w 1987075"/>
              <a:gd name="connsiteY7426" fmla="*/ 1176388 h 1341521"/>
              <a:gd name="connsiteX7427" fmla="*/ 685860 w 1987075"/>
              <a:gd name="connsiteY7427" fmla="*/ 1178373 h 1341521"/>
              <a:gd name="connsiteX7428" fmla="*/ 685018 w 1987075"/>
              <a:gd name="connsiteY7428" fmla="*/ 1177170 h 1341521"/>
              <a:gd name="connsiteX7429" fmla="*/ 685499 w 1987075"/>
              <a:gd name="connsiteY7429" fmla="*/ 1173079 h 1341521"/>
              <a:gd name="connsiteX7430" fmla="*/ 683935 w 1987075"/>
              <a:gd name="connsiteY7430" fmla="*/ 1175726 h 1341521"/>
              <a:gd name="connsiteX7431" fmla="*/ 683574 w 1987075"/>
              <a:gd name="connsiteY7431" fmla="*/ 1177230 h 1341521"/>
              <a:gd name="connsiteX7432" fmla="*/ 682311 w 1987075"/>
              <a:gd name="connsiteY7432" fmla="*/ 1176207 h 1341521"/>
              <a:gd name="connsiteX7433" fmla="*/ 683273 w 1987075"/>
              <a:gd name="connsiteY7433" fmla="*/ 1180659 h 1341521"/>
              <a:gd name="connsiteX7434" fmla="*/ 682431 w 1987075"/>
              <a:gd name="connsiteY7434" fmla="*/ 1182764 h 1341521"/>
              <a:gd name="connsiteX7435" fmla="*/ 681409 w 1987075"/>
              <a:gd name="connsiteY7435" fmla="*/ 1181922 h 1341521"/>
              <a:gd name="connsiteX7436" fmla="*/ 681288 w 1987075"/>
              <a:gd name="connsiteY7436" fmla="*/ 1177832 h 1341521"/>
              <a:gd name="connsiteX7437" fmla="*/ 680386 w 1987075"/>
              <a:gd name="connsiteY7437" fmla="*/ 1178734 h 1341521"/>
              <a:gd name="connsiteX7438" fmla="*/ 679243 w 1987075"/>
              <a:gd name="connsiteY7438" fmla="*/ 1177832 h 1341521"/>
              <a:gd name="connsiteX7439" fmla="*/ 679844 w 1987075"/>
              <a:gd name="connsiteY7439" fmla="*/ 1181561 h 1341521"/>
              <a:gd name="connsiteX7440" fmla="*/ 678040 w 1987075"/>
              <a:gd name="connsiteY7440" fmla="*/ 1182704 h 1341521"/>
              <a:gd name="connsiteX7441" fmla="*/ 679423 w 1987075"/>
              <a:gd name="connsiteY7441" fmla="*/ 1184870 h 1341521"/>
              <a:gd name="connsiteX7442" fmla="*/ 679423 w 1987075"/>
              <a:gd name="connsiteY7442" fmla="*/ 1182945 h 1341521"/>
              <a:gd name="connsiteX7443" fmla="*/ 681709 w 1987075"/>
              <a:gd name="connsiteY7443" fmla="*/ 1184088 h 1341521"/>
              <a:gd name="connsiteX7444" fmla="*/ 680687 w 1987075"/>
              <a:gd name="connsiteY7444" fmla="*/ 1187096 h 1341521"/>
              <a:gd name="connsiteX7445" fmla="*/ 679363 w 1987075"/>
              <a:gd name="connsiteY7445" fmla="*/ 1187697 h 1341521"/>
              <a:gd name="connsiteX7446" fmla="*/ 678641 w 1987075"/>
              <a:gd name="connsiteY7446" fmla="*/ 1184750 h 1341521"/>
              <a:gd name="connsiteX7447" fmla="*/ 677318 w 1987075"/>
              <a:gd name="connsiteY7447" fmla="*/ 1183486 h 1341521"/>
              <a:gd name="connsiteX7448" fmla="*/ 677258 w 1987075"/>
              <a:gd name="connsiteY7448" fmla="*/ 1185953 h 1341521"/>
              <a:gd name="connsiteX7449" fmla="*/ 675754 w 1987075"/>
              <a:gd name="connsiteY7449" fmla="*/ 1187758 h 1341521"/>
              <a:gd name="connsiteX7450" fmla="*/ 674791 w 1987075"/>
              <a:gd name="connsiteY7450" fmla="*/ 1183426 h 1341521"/>
              <a:gd name="connsiteX7451" fmla="*/ 677077 w 1987075"/>
              <a:gd name="connsiteY7451" fmla="*/ 1182644 h 1341521"/>
              <a:gd name="connsiteX7452" fmla="*/ 678521 w 1987075"/>
              <a:gd name="connsiteY7452" fmla="*/ 1181201 h 1341521"/>
              <a:gd name="connsiteX7453" fmla="*/ 676836 w 1987075"/>
              <a:gd name="connsiteY7453" fmla="*/ 1181862 h 1341521"/>
              <a:gd name="connsiteX7454" fmla="*/ 673949 w 1987075"/>
              <a:gd name="connsiteY7454" fmla="*/ 1182223 h 1341521"/>
              <a:gd name="connsiteX7455" fmla="*/ 673347 w 1987075"/>
              <a:gd name="connsiteY7455" fmla="*/ 1181621 h 1341521"/>
              <a:gd name="connsiteX7456" fmla="*/ 673949 w 1987075"/>
              <a:gd name="connsiteY7456" fmla="*/ 1180057 h 1341521"/>
              <a:gd name="connsiteX7457" fmla="*/ 675994 w 1987075"/>
              <a:gd name="connsiteY7457" fmla="*/ 1180057 h 1341521"/>
              <a:gd name="connsiteX7458" fmla="*/ 674190 w 1987075"/>
              <a:gd name="connsiteY7458" fmla="*/ 1178974 h 1341521"/>
              <a:gd name="connsiteX7459" fmla="*/ 674671 w 1987075"/>
              <a:gd name="connsiteY7459" fmla="*/ 1176989 h 1341521"/>
              <a:gd name="connsiteX7460" fmla="*/ 676897 w 1987075"/>
              <a:gd name="connsiteY7460" fmla="*/ 1175966 h 1341521"/>
              <a:gd name="connsiteX7461" fmla="*/ 678280 w 1987075"/>
              <a:gd name="connsiteY7461" fmla="*/ 1173861 h 1341521"/>
              <a:gd name="connsiteX7462" fmla="*/ 680025 w 1987075"/>
              <a:gd name="connsiteY7462" fmla="*/ 1174462 h 1341521"/>
              <a:gd name="connsiteX7463" fmla="*/ 680386 w 1987075"/>
              <a:gd name="connsiteY7463" fmla="*/ 1173440 h 1341521"/>
              <a:gd name="connsiteX7464" fmla="*/ 679423 w 1987075"/>
              <a:gd name="connsiteY7464" fmla="*/ 1171635 h 1341521"/>
              <a:gd name="connsiteX7465" fmla="*/ 682431 w 1987075"/>
              <a:gd name="connsiteY7465" fmla="*/ 1172237 h 1341521"/>
              <a:gd name="connsiteX7466" fmla="*/ 679844 w 1987075"/>
              <a:gd name="connsiteY7466" fmla="*/ 1170913 h 1341521"/>
              <a:gd name="connsiteX7467" fmla="*/ 677859 w 1987075"/>
              <a:gd name="connsiteY7467" fmla="*/ 1171094 h 1341521"/>
              <a:gd name="connsiteX7468" fmla="*/ 675333 w 1987075"/>
              <a:gd name="connsiteY7468" fmla="*/ 1169590 h 1341521"/>
              <a:gd name="connsiteX7469" fmla="*/ 676536 w 1987075"/>
              <a:gd name="connsiteY7469" fmla="*/ 1171876 h 1341521"/>
              <a:gd name="connsiteX7470" fmla="*/ 677979 w 1987075"/>
              <a:gd name="connsiteY7470" fmla="*/ 1172297 h 1341521"/>
              <a:gd name="connsiteX7471" fmla="*/ 676175 w 1987075"/>
              <a:gd name="connsiteY7471" fmla="*/ 1173500 h 1341521"/>
              <a:gd name="connsiteX7472" fmla="*/ 675814 w 1987075"/>
              <a:gd name="connsiteY7472" fmla="*/ 1174583 h 1341521"/>
              <a:gd name="connsiteX7473" fmla="*/ 672686 w 1987075"/>
              <a:gd name="connsiteY7473" fmla="*/ 1176268 h 1341521"/>
              <a:gd name="connsiteX7474" fmla="*/ 672926 w 1987075"/>
              <a:gd name="connsiteY7474" fmla="*/ 1173320 h 1341521"/>
              <a:gd name="connsiteX7475" fmla="*/ 669918 w 1987075"/>
              <a:gd name="connsiteY7475" fmla="*/ 1171996 h 1341521"/>
              <a:gd name="connsiteX7476" fmla="*/ 671904 w 1987075"/>
              <a:gd name="connsiteY7476" fmla="*/ 1173681 h 1341521"/>
              <a:gd name="connsiteX7477" fmla="*/ 670821 w 1987075"/>
              <a:gd name="connsiteY7477" fmla="*/ 1176207 h 1341521"/>
              <a:gd name="connsiteX7478" fmla="*/ 672024 w 1987075"/>
              <a:gd name="connsiteY7478" fmla="*/ 1178012 h 1341521"/>
              <a:gd name="connsiteX7479" fmla="*/ 670821 w 1987075"/>
              <a:gd name="connsiteY7479" fmla="*/ 1178734 h 1341521"/>
              <a:gd name="connsiteX7480" fmla="*/ 670881 w 1987075"/>
              <a:gd name="connsiteY7480" fmla="*/ 1179997 h 1341521"/>
              <a:gd name="connsiteX7481" fmla="*/ 669497 w 1987075"/>
              <a:gd name="connsiteY7481" fmla="*/ 1180779 h 1341521"/>
              <a:gd name="connsiteX7482" fmla="*/ 667693 w 1987075"/>
              <a:gd name="connsiteY7482" fmla="*/ 1180238 h 1341521"/>
              <a:gd name="connsiteX7483" fmla="*/ 667693 w 1987075"/>
              <a:gd name="connsiteY7483" fmla="*/ 1181561 h 1341521"/>
              <a:gd name="connsiteX7484" fmla="*/ 670099 w 1987075"/>
              <a:gd name="connsiteY7484" fmla="*/ 1181922 h 1341521"/>
              <a:gd name="connsiteX7485" fmla="*/ 670941 w 1987075"/>
              <a:gd name="connsiteY7485" fmla="*/ 1183426 h 1341521"/>
              <a:gd name="connsiteX7486" fmla="*/ 670159 w 1987075"/>
              <a:gd name="connsiteY7486" fmla="*/ 1185652 h 1341521"/>
              <a:gd name="connsiteX7487" fmla="*/ 667873 w 1987075"/>
              <a:gd name="connsiteY7487" fmla="*/ 1185832 h 1341521"/>
              <a:gd name="connsiteX7488" fmla="*/ 669136 w 1987075"/>
              <a:gd name="connsiteY7488" fmla="*/ 1187758 h 1341521"/>
              <a:gd name="connsiteX7489" fmla="*/ 667753 w 1987075"/>
              <a:gd name="connsiteY7489" fmla="*/ 1188299 h 1341521"/>
              <a:gd name="connsiteX7490" fmla="*/ 667211 w 1987075"/>
              <a:gd name="connsiteY7490" fmla="*/ 1186915 h 1341521"/>
              <a:gd name="connsiteX7491" fmla="*/ 665346 w 1987075"/>
              <a:gd name="connsiteY7491" fmla="*/ 1187637 h 1341521"/>
              <a:gd name="connsiteX7492" fmla="*/ 665467 w 1987075"/>
              <a:gd name="connsiteY7492" fmla="*/ 1185832 h 1341521"/>
              <a:gd name="connsiteX7493" fmla="*/ 666850 w 1987075"/>
              <a:gd name="connsiteY7493" fmla="*/ 1185832 h 1341521"/>
              <a:gd name="connsiteX7494" fmla="*/ 666249 w 1987075"/>
              <a:gd name="connsiteY7494" fmla="*/ 1184328 h 1341521"/>
              <a:gd name="connsiteX7495" fmla="*/ 666670 w 1987075"/>
              <a:gd name="connsiteY7495" fmla="*/ 1182764 h 1341521"/>
              <a:gd name="connsiteX7496" fmla="*/ 664985 w 1987075"/>
              <a:gd name="connsiteY7496" fmla="*/ 1182163 h 1341521"/>
              <a:gd name="connsiteX7497" fmla="*/ 664203 w 1987075"/>
              <a:gd name="connsiteY7497" fmla="*/ 1184088 h 1341521"/>
              <a:gd name="connsiteX7498" fmla="*/ 662699 w 1987075"/>
              <a:gd name="connsiteY7498" fmla="*/ 1184268 h 1341521"/>
              <a:gd name="connsiteX7499" fmla="*/ 662579 w 1987075"/>
              <a:gd name="connsiteY7499" fmla="*/ 1181922 h 1341521"/>
              <a:gd name="connsiteX7500" fmla="*/ 661556 w 1987075"/>
              <a:gd name="connsiteY7500" fmla="*/ 1181742 h 1341521"/>
              <a:gd name="connsiteX7501" fmla="*/ 656864 w 1987075"/>
              <a:gd name="connsiteY7501" fmla="*/ 1187577 h 1341521"/>
              <a:gd name="connsiteX7502" fmla="*/ 655360 w 1987075"/>
              <a:gd name="connsiteY7502" fmla="*/ 1186795 h 1341521"/>
              <a:gd name="connsiteX7503" fmla="*/ 652954 w 1987075"/>
              <a:gd name="connsiteY7503" fmla="*/ 1186614 h 1341521"/>
              <a:gd name="connsiteX7504" fmla="*/ 651931 w 1987075"/>
              <a:gd name="connsiteY7504" fmla="*/ 1189502 h 1341521"/>
              <a:gd name="connsiteX7505" fmla="*/ 650908 w 1987075"/>
              <a:gd name="connsiteY7505" fmla="*/ 1189021 h 1341521"/>
              <a:gd name="connsiteX7506" fmla="*/ 649765 w 1987075"/>
              <a:gd name="connsiteY7506" fmla="*/ 1186254 h 1341521"/>
              <a:gd name="connsiteX7507" fmla="*/ 645976 w 1987075"/>
              <a:gd name="connsiteY7507" fmla="*/ 1186374 h 1341521"/>
              <a:gd name="connsiteX7508" fmla="*/ 644772 w 1987075"/>
              <a:gd name="connsiteY7508" fmla="*/ 1187758 h 1341521"/>
              <a:gd name="connsiteX7509" fmla="*/ 643208 w 1987075"/>
              <a:gd name="connsiteY7509" fmla="*/ 1186614 h 1341521"/>
              <a:gd name="connsiteX7510" fmla="*/ 639719 w 1987075"/>
              <a:gd name="connsiteY7510" fmla="*/ 1186554 h 1341521"/>
              <a:gd name="connsiteX7511" fmla="*/ 639117 w 1987075"/>
              <a:gd name="connsiteY7511" fmla="*/ 1187758 h 1341521"/>
              <a:gd name="connsiteX7512" fmla="*/ 637614 w 1987075"/>
              <a:gd name="connsiteY7512" fmla="*/ 1188660 h 1341521"/>
              <a:gd name="connsiteX7513" fmla="*/ 637794 w 1987075"/>
              <a:gd name="connsiteY7513" fmla="*/ 1187457 h 1341521"/>
              <a:gd name="connsiteX7514" fmla="*/ 636591 w 1987075"/>
              <a:gd name="connsiteY7514" fmla="*/ 1186614 h 1341521"/>
              <a:gd name="connsiteX7515" fmla="*/ 633763 w 1987075"/>
              <a:gd name="connsiteY7515" fmla="*/ 1187697 h 1341521"/>
              <a:gd name="connsiteX7516" fmla="*/ 632741 w 1987075"/>
              <a:gd name="connsiteY7516" fmla="*/ 1190104 h 1341521"/>
              <a:gd name="connsiteX7517" fmla="*/ 632380 w 1987075"/>
              <a:gd name="connsiteY7517" fmla="*/ 1192209 h 1341521"/>
              <a:gd name="connsiteX7518" fmla="*/ 631417 w 1987075"/>
              <a:gd name="connsiteY7518" fmla="*/ 1192871 h 1341521"/>
              <a:gd name="connsiteX7519" fmla="*/ 630274 w 1987075"/>
              <a:gd name="connsiteY7519" fmla="*/ 1190224 h 1341521"/>
              <a:gd name="connsiteX7520" fmla="*/ 630094 w 1987075"/>
              <a:gd name="connsiteY7520" fmla="*/ 1187938 h 1341521"/>
              <a:gd name="connsiteX7521" fmla="*/ 630876 w 1987075"/>
              <a:gd name="connsiteY7521" fmla="*/ 1185652 h 1341521"/>
              <a:gd name="connsiteX7522" fmla="*/ 632139 w 1987075"/>
              <a:gd name="connsiteY7522" fmla="*/ 1184088 h 1341521"/>
              <a:gd name="connsiteX7523" fmla="*/ 630455 w 1987075"/>
              <a:gd name="connsiteY7523" fmla="*/ 1183306 h 1341521"/>
              <a:gd name="connsiteX7524" fmla="*/ 628409 w 1987075"/>
              <a:gd name="connsiteY7524" fmla="*/ 1183847 h 1341521"/>
              <a:gd name="connsiteX7525" fmla="*/ 627387 w 1987075"/>
              <a:gd name="connsiteY7525" fmla="*/ 1185411 h 1341521"/>
              <a:gd name="connsiteX7526" fmla="*/ 628590 w 1987075"/>
              <a:gd name="connsiteY7526" fmla="*/ 1186915 h 1341521"/>
              <a:gd name="connsiteX7527" fmla="*/ 627688 w 1987075"/>
              <a:gd name="connsiteY7527" fmla="*/ 1193412 h 1341521"/>
              <a:gd name="connsiteX7528" fmla="*/ 626845 w 1987075"/>
              <a:gd name="connsiteY7528" fmla="*/ 1194977 h 1341521"/>
              <a:gd name="connsiteX7529" fmla="*/ 623717 w 1987075"/>
              <a:gd name="connsiteY7529" fmla="*/ 1197202 h 1341521"/>
              <a:gd name="connsiteX7530" fmla="*/ 624439 w 1987075"/>
              <a:gd name="connsiteY7530" fmla="*/ 1198526 h 1341521"/>
              <a:gd name="connsiteX7531" fmla="*/ 623236 w 1987075"/>
              <a:gd name="connsiteY7531" fmla="*/ 1202015 h 1341521"/>
              <a:gd name="connsiteX7532" fmla="*/ 621371 w 1987075"/>
              <a:gd name="connsiteY7532" fmla="*/ 1202196 h 1341521"/>
              <a:gd name="connsiteX7533" fmla="*/ 620168 w 1987075"/>
              <a:gd name="connsiteY7533" fmla="*/ 1203158 h 1341521"/>
              <a:gd name="connsiteX7534" fmla="*/ 618002 w 1987075"/>
              <a:gd name="connsiteY7534" fmla="*/ 1206346 h 1341521"/>
              <a:gd name="connsiteX7535" fmla="*/ 615957 w 1987075"/>
              <a:gd name="connsiteY7535" fmla="*/ 1205745 h 1341521"/>
              <a:gd name="connsiteX7536" fmla="*/ 614934 w 1987075"/>
              <a:gd name="connsiteY7536" fmla="*/ 1206346 h 1341521"/>
              <a:gd name="connsiteX7537" fmla="*/ 612768 w 1987075"/>
              <a:gd name="connsiteY7537" fmla="*/ 1206045 h 1341521"/>
              <a:gd name="connsiteX7538" fmla="*/ 614874 w 1987075"/>
              <a:gd name="connsiteY7538" fmla="*/ 1203399 h 1341521"/>
              <a:gd name="connsiteX7539" fmla="*/ 612829 w 1987075"/>
              <a:gd name="connsiteY7539" fmla="*/ 1203700 h 1341521"/>
              <a:gd name="connsiteX7540" fmla="*/ 613851 w 1987075"/>
              <a:gd name="connsiteY7540" fmla="*/ 1202737 h 1341521"/>
              <a:gd name="connsiteX7541" fmla="*/ 617160 w 1987075"/>
              <a:gd name="connsiteY7541" fmla="*/ 1203218 h 1341521"/>
              <a:gd name="connsiteX7542" fmla="*/ 618303 w 1987075"/>
              <a:gd name="connsiteY7542" fmla="*/ 1204241 h 1341521"/>
              <a:gd name="connsiteX7543" fmla="*/ 618303 w 1987075"/>
              <a:gd name="connsiteY7543" fmla="*/ 1202917 h 1341521"/>
              <a:gd name="connsiteX7544" fmla="*/ 619566 w 1987075"/>
              <a:gd name="connsiteY7544" fmla="*/ 1202316 h 1341521"/>
              <a:gd name="connsiteX7545" fmla="*/ 618604 w 1987075"/>
              <a:gd name="connsiteY7545" fmla="*/ 1200571 h 1341521"/>
              <a:gd name="connsiteX7546" fmla="*/ 615836 w 1987075"/>
              <a:gd name="connsiteY7546" fmla="*/ 1199549 h 1341521"/>
              <a:gd name="connsiteX7547" fmla="*/ 618122 w 1987075"/>
              <a:gd name="connsiteY7547" fmla="*/ 1197563 h 1341521"/>
              <a:gd name="connsiteX7548" fmla="*/ 620228 w 1987075"/>
              <a:gd name="connsiteY7548" fmla="*/ 1197263 h 1341521"/>
              <a:gd name="connsiteX7549" fmla="*/ 618904 w 1987075"/>
              <a:gd name="connsiteY7549" fmla="*/ 1195337 h 1341521"/>
              <a:gd name="connsiteX7550" fmla="*/ 618784 w 1987075"/>
              <a:gd name="connsiteY7550" fmla="*/ 1193533 h 1341521"/>
              <a:gd name="connsiteX7551" fmla="*/ 622514 w 1987075"/>
              <a:gd name="connsiteY7551" fmla="*/ 1189261 h 1341521"/>
              <a:gd name="connsiteX7552" fmla="*/ 623356 w 1987075"/>
              <a:gd name="connsiteY7552" fmla="*/ 1189322 h 1341521"/>
              <a:gd name="connsiteX7553" fmla="*/ 622333 w 1987075"/>
              <a:gd name="connsiteY7553" fmla="*/ 1187096 h 1341521"/>
              <a:gd name="connsiteX7554" fmla="*/ 619145 w 1987075"/>
              <a:gd name="connsiteY7554" fmla="*/ 1184509 h 1341521"/>
              <a:gd name="connsiteX7555" fmla="*/ 614934 w 1987075"/>
              <a:gd name="connsiteY7555" fmla="*/ 1182945 h 1341521"/>
              <a:gd name="connsiteX7556" fmla="*/ 613009 w 1987075"/>
              <a:gd name="connsiteY7556" fmla="*/ 1183426 h 1341521"/>
              <a:gd name="connsiteX7557" fmla="*/ 613370 w 1987075"/>
              <a:gd name="connsiteY7557" fmla="*/ 1184629 h 1341521"/>
              <a:gd name="connsiteX7558" fmla="*/ 611746 w 1987075"/>
              <a:gd name="connsiteY7558" fmla="*/ 1187758 h 1341521"/>
              <a:gd name="connsiteX7559" fmla="*/ 610001 w 1987075"/>
              <a:gd name="connsiteY7559" fmla="*/ 1187397 h 1341521"/>
              <a:gd name="connsiteX7560" fmla="*/ 608076 w 1987075"/>
              <a:gd name="connsiteY7560" fmla="*/ 1184088 h 1341521"/>
              <a:gd name="connsiteX7561" fmla="*/ 606632 w 1987075"/>
              <a:gd name="connsiteY7561" fmla="*/ 1187517 h 1341521"/>
              <a:gd name="connsiteX7562" fmla="*/ 606031 w 1987075"/>
              <a:gd name="connsiteY7562" fmla="*/ 1185592 h 1341521"/>
              <a:gd name="connsiteX7563" fmla="*/ 603925 w 1987075"/>
              <a:gd name="connsiteY7563" fmla="*/ 1186013 h 1341521"/>
              <a:gd name="connsiteX7564" fmla="*/ 602662 w 1987075"/>
              <a:gd name="connsiteY7564" fmla="*/ 1187637 h 1341521"/>
              <a:gd name="connsiteX7565" fmla="*/ 603684 w 1987075"/>
              <a:gd name="connsiteY7565" fmla="*/ 1188961 h 1341521"/>
              <a:gd name="connsiteX7566" fmla="*/ 603324 w 1987075"/>
              <a:gd name="connsiteY7566" fmla="*/ 1191187 h 1341521"/>
              <a:gd name="connsiteX7567" fmla="*/ 600015 w 1987075"/>
              <a:gd name="connsiteY7567" fmla="*/ 1190104 h 1341521"/>
              <a:gd name="connsiteX7568" fmla="*/ 601098 w 1987075"/>
              <a:gd name="connsiteY7568" fmla="*/ 1192510 h 1341521"/>
              <a:gd name="connsiteX7569" fmla="*/ 598812 w 1987075"/>
              <a:gd name="connsiteY7569" fmla="*/ 1191126 h 1341521"/>
              <a:gd name="connsiteX7570" fmla="*/ 598210 w 1987075"/>
              <a:gd name="connsiteY7570" fmla="*/ 1189382 h 1341521"/>
              <a:gd name="connsiteX7571" fmla="*/ 597368 w 1987075"/>
              <a:gd name="connsiteY7571" fmla="*/ 1190946 h 1341521"/>
              <a:gd name="connsiteX7572" fmla="*/ 597248 w 1987075"/>
              <a:gd name="connsiteY7572" fmla="*/ 1194074 h 1341521"/>
              <a:gd name="connsiteX7573" fmla="*/ 593037 w 1987075"/>
              <a:gd name="connsiteY7573" fmla="*/ 1193773 h 1341521"/>
              <a:gd name="connsiteX7574" fmla="*/ 592435 w 1987075"/>
              <a:gd name="connsiteY7574" fmla="*/ 1192691 h 1341521"/>
              <a:gd name="connsiteX7575" fmla="*/ 589788 w 1987075"/>
              <a:gd name="connsiteY7575" fmla="*/ 1194315 h 1341521"/>
              <a:gd name="connsiteX7576" fmla="*/ 586780 w 1987075"/>
              <a:gd name="connsiteY7576" fmla="*/ 1192811 h 1341521"/>
              <a:gd name="connsiteX7577" fmla="*/ 584374 w 1987075"/>
              <a:gd name="connsiteY7577" fmla="*/ 1190645 h 1341521"/>
              <a:gd name="connsiteX7578" fmla="*/ 582930 w 1987075"/>
              <a:gd name="connsiteY7578" fmla="*/ 1192390 h 1341521"/>
              <a:gd name="connsiteX7579" fmla="*/ 585878 w 1987075"/>
              <a:gd name="connsiteY7579" fmla="*/ 1195398 h 1341521"/>
              <a:gd name="connsiteX7580" fmla="*/ 584314 w 1987075"/>
              <a:gd name="connsiteY7580" fmla="*/ 1195578 h 1341521"/>
              <a:gd name="connsiteX7581" fmla="*/ 582328 w 1987075"/>
              <a:gd name="connsiteY7581" fmla="*/ 1197263 h 1341521"/>
              <a:gd name="connsiteX7582" fmla="*/ 581005 w 1987075"/>
              <a:gd name="connsiteY7582" fmla="*/ 1197202 h 1341521"/>
              <a:gd name="connsiteX7583" fmla="*/ 580584 w 1987075"/>
              <a:gd name="connsiteY7583" fmla="*/ 1199007 h 1341521"/>
              <a:gd name="connsiteX7584" fmla="*/ 579020 w 1987075"/>
              <a:gd name="connsiteY7584" fmla="*/ 1200571 h 1341521"/>
              <a:gd name="connsiteX7585" fmla="*/ 578178 w 1987075"/>
              <a:gd name="connsiteY7585" fmla="*/ 1203098 h 1341521"/>
              <a:gd name="connsiteX7586" fmla="*/ 576252 w 1987075"/>
              <a:gd name="connsiteY7586" fmla="*/ 1204060 h 1341521"/>
              <a:gd name="connsiteX7587" fmla="*/ 574688 w 1987075"/>
              <a:gd name="connsiteY7587" fmla="*/ 1203820 h 1341521"/>
              <a:gd name="connsiteX7588" fmla="*/ 574929 w 1987075"/>
              <a:gd name="connsiteY7588" fmla="*/ 1199789 h 1341521"/>
              <a:gd name="connsiteX7589" fmla="*/ 574267 w 1987075"/>
              <a:gd name="connsiteY7589" fmla="*/ 1197503 h 1341521"/>
              <a:gd name="connsiteX7590" fmla="*/ 574568 w 1987075"/>
              <a:gd name="connsiteY7590" fmla="*/ 1192931 h 1341521"/>
              <a:gd name="connsiteX7591" fmla="*/ 573726 w 1987075"/>
              <a:gd name="connsiteY7591" fmla="*/ 1194977 h 1341521"/>
              <a:gd name="connsiteX7592" fmla="*/ 571320 w 1987075"/>
              <a:gd name="connsiteY7592" fmla="*/ 1196721 h 1341521"/>
              <a:gd name="connsiteX7593" fmla="*/ 570417 w 1987075"/>
              <a:gd name="connsiteY7593" fmla="*/ 1196841 h 1341521"/>
              <a:gd name="connsiteX7594" fmla="*/ 568492 w 1987075"/>
              <a:gd name="connsiteY7594" fmla="*/ 1195217 h 1341521"/>
              <a:gd name="connsiteX7595" fmla="*/ 565785 w 1987075"/>
              <a:gd name="connsiteY7595" fmla="*/ 1195518 h 1341521"/>
              <a:gd name="connsiteX7596" fmla="*/ 565484 w 1987075"/>
              <a:gd name="connsiteY7596" fmla="*/ 1196721 h 1341521"/>
              <a:gd name="connsiteX7597" fmla="*/ 570056 w 1987075"/>
              <a:gd name="connsiteY7597" fmla="*/ 1198827 h 1341521"/>
              <a:gd name="connsiteX7598" fmla="*/ 570357 w 1987075"/>
              <a:gd name="connsiteY7598" fmla="*/ 1200210 h 1341521"/>
              <a:gd name="connsiteX7599" fmla="*/ 568793 w 1987075"/>
              <a:gd name="connsiteY7599" fmla="*/ 1203037 h 1341521"/>
              <a:gd name="connsiteX7600" fmla="*/ 567530 w 1987075"/>
              <a:gd name="connsiteY7600" fmla="*/ 1203278 h 1341521"/>
              <a:gd name="connsiteX7601" fmla="*/ 562657 w 1987075"/>
              <a:gd name="connsiteY7601" fmla="*/ 1202075 h 1341521"/>
              <a:gd name="connsiteX7602" fmla="*/ 561153 w 1987075"/>
              <a:gd name="connsiteY7602" fmla="*/ 1200270 h 1341521"/>
              <a:gd name="connsiteX7603" fmla="*/ 561514 w 1987075"/>
              <a:gd name="connsiteY7603" fmla="*/ 1198646 h 1341521"/>
              <a:gd name="connsiteX7604" fmla="*/ 562717 w 1987075"/>
              <a:gd name="connsiteY7604" fmla="*/ 1197443 h 1341521"/>
              <a:gd name="connsiteX7605" fmla="*/ 561574 w 1987075"/>
              <a:gd name="connsiteY7605" fmla="*/ 1196120 h 1341521"/>
              <a:gd name="connsiteX7606" fmla="*/ 559649 w 1987075"/>
              <a:gd name="connsiteY7606" fmla="*/ 1195518 h 1341521"/>
              <a:gd name="connsiteX7607" fmla="*/ 557423 w 1987075"/>
              <a:gd name="connsiteY7607" fmla="*/ 1196120 h 1341521"/>
              <a:gd name="connsiteX7608" fmla="*/ 554415 w 1987075"/>
              <a:gd name="connsiteY7608" fmla="*/ 1199007 h 1341521"/>
              <a:gd name="connsiteX7609" fmla="*/ 553332 w 1987075"/>
              <a:gd name="connsiteY7609" fmla="*/ 1200812 h 1341521"/>
              <a:gd name="connsiteX7610" fmla="*/ 546655 w 1987075"/>
              <a:gd name="connsiteY7610" fmla="*/ 1202677 h 1341521"/>
              <a:gd name="connsiteX7611" fmla="*/ 543647 w 1987075"/>
              <a:gd name="connsiteY7611" fmla="*/ 1202797 h 1341521"/>
              <a:gd name="connsiteX7612" fmla="*/ 540338 w 1987075"/>
              <a:gd name="connsiteY7612" fmla="*/ 1204121 h 1341521"/>
              <a:gd name="connsiteX7613" fmla="*/ 539075 w 1987075"/>
              <a:gd name="connsiteY7613" fmla="*/ 1204000 h 1341521"/>
              <a:gd name="connsiteX7614" fmla="*/ 536969 w 1987075"/>
              <a:gd name="connsiteY7614" fmla="*/ 1202737 h 1341521"/>
              <a:gd name="connsiteX7615" fmla="*/ 536789 w 1987075"/>
              <a:gd name="connsiteY7615" fmla="*/ 1200752 h 1341521"/>
              <a:gd name="connsiteX7616" fmla="*/ 533540 w 1987075"/>
              <a:gd name="connsiteY7616" fmla="*/ 1200631 h 1341521"/>
              <a:gd name="connsiteX7617" fmla="*/ 530954 w 1987075"/>
              <a:gd name="connsiteY7617" fmla="*/ 1201353 h 1341521"/>
              <a:gd name="connsiteX7618" fmla="*/ 528788 w 1987075"/>
              <a:gd name="connsiteY7618" fmla="*/ 1200391 h 1341521"/>
              <a:gd name="connsiteX7619" fmla="*/ 528848 w 1987075"/>
              <a:gd name="connsiteY7619" fmla="*/ 1198165 h 1341521"/>
              <a:gd name="connsiteX7620" fmla="*/ 531014 w 1987075"/>
              <a:gd name="connsiteY7620" fmla="*/ 1196480 h 1341521"/>
              <a:gd name="connsiteX7621" fmla="*/ 532458 w 1987075"/>
              <a:gd name="connsiteY7621" fmla="*/ 1193232 h 1341521"/>
              <a:gd name="connsiteX7622" fmla="*/ 532818 w 1987075"/>
              <a:gd name="connsiteY7622" fmla="*/ 1190765 h 1341521"/>
              <a:gd name="connsiteX7623" fmla="*/ 536187 w 1987075"/>
              <a:gd name="connsiteY7623" fmla="*/ 1188720 h 1341521"/>
              <a:gd name="connsiteX7624" fmla="*/ 540579 w 1987075"/>
              <a:gd name="connsiteY7624" fmla="*/ 1184509 h 1341521"/>
              <a:gd name="connsiteX7625" fmla="*/ 541000 w 1987075"/>
              <a:gd name="connsiteY7625" fmla="*/ 1182644 h 1341521"/>
              <a:gd name="connsiteX7626" fmla="*/ 540158 w 1987075"/>
              <a:gd name="connsiteY7626" fmla="*/ 1181501 h 1341521"/>
              <a:gd name="connsiteX7627" fmla="*/ 537330 w 1987075"/>
              <a:gd name="connsiteY7627" fmla="*/ 1180117 h 1341521"/>
              <a:gd name="connsiteX7628" fmla="*/ 533360 w 1987075"/>
              <a:gd name="connsiteY7628" fmla="*/ 1179516 h 1341521"/>
              <a:gd name="connsiteX7629" fmla="*/ 529690 w 1987075"/>
              <a:gd name="connsiteY7629" fmla="*/ 1180117 h 1341521"/>
              <a:gd name="connsiteX7630" fmla="*/ 529450 w 1987075"/>
              <a:gd name="connsiteY7630" fmla="*/ 1181201 h 1341521"/>
              <a:gd name="connsiteX7631" fmla="*/ 527765 w 1987075"/>
              <a:gd name="connsiteY7631" fmla="*/ 1182403 h 1341521"/>
              <a:gd name="connsiteX7632" fmla="*/ 527825 w 1987075"/>
              <a:gd name="connsiteY7632" fmla="*/ 1183005 h 1341521"/>
              <a:gd name="connsiteX7633" fmla="*/ 523855 w 1987075"/>
              <a:gd name="connsiteY7633" fmla="*/ 1185652 h 1341521"/>
              <a:gd name="connsiteX7634" fmla="*/ 523975 w 1987075"/>
              <a:gd name="connsiteY7634" fmla="*/ 1186975 h 1341521"/>
              <a:gd name="connsiteX7635" fmla="*/ 521509 w 1987075"/>
              <a:gd name="connsiteY7635" fmla="*/ 1192811 h 1341521"/>
              <a:gd name="connsiteX7636" fmla="*/ 521509 w 1987075"/>
              <a:gd name="connsiteY7636" fmla="*/ 1194796 h 1341521"/>
              <a:gd name="connsiteX7637" fmla="*/ 512846 w 1987075"/>
              <a:gd name="connsiteY7637" fmla="*/ 1201413 h 1341521"/>
              <a:gd name="connsiteX7638" fmla="*/ 510741 w 1987075"/>
              <a:gd name="connsiteY7638" fmla="*/ 1202677 h 1341521"/>
              <a:gd name="connsiteX7639" fmla="*/ 508755 w 1987075"/>
              <a:gd name="connsiteY7639" fmla="*/ 1206045 h 1341521"/>
              <a:gd name="connsiteX7640" fmla="*/ 507191 w 1987075"/>
              <a:gd name="connsiteY7640" fmla="*/ 1207249 h 1341521"/>
              <a:gd name="connsiteX7641" fmla="*/ 504243 w 1987075"/>
              <a:gd name="connsiteY7641" fmla="*/ 1203579 h 1341521"/>
              <a:gd name="connsiteX7642" fmla="*/ 502318 w 1987075"/>
              <a:gd name="connsiteY7642" fmla="*/ 1203098 h 1341521"/>
              <a:gd name="connsiteX7643" fmla="*/ 502258 w 1987075"/>
              <a:gd name="connsiteY7643" fmla="*/ 1207790 h 1341521"/>
              <a:gd name="connsiteX7644" fmla="*/ 501296 w 1987075"/>
              <a:gd name="connsiteY7644" fmla="*/ 1208331 h 1341521"/>
              <a:gd name="connsiteX7645" fmla="*/ 503161 w 1987075"/>
              <a:gd name="connsiteY7645" fmla="*/ 1209354 h 1341521"/>
              <a:gd name="connsiteX7646" fmla="*/ 502860 w 1987075"/>
              <a:gd name="connsiteY7646" fmla="*/ 1211580 h 1341521"/>
              <a:gd name="connsiteX7647" fmla="*/ 503582 w 1987075"/>
              <a:gd name="connsiteY7647" fmla="*/ 1212783 h 1341521"/>
              <a:gd name="connsiteX7648" fmla="*/ 502379 w 1987075"/>
              <a:gd name="connsiteY7648" fmla="*/ 1213986 h 1341521"/>
              <a:gd name="connsiteX7649" fmla="*/ 499130 w 1987075"/>
              <a:gd name="connsiteY7649" fmla="*/ 1214227 h 1341521"/>
              <a:gd name="connsiteX7650" fmla="*/ 497325 w 1987075"/>
              <a:gd name="connsiteY7650" fmla="*/ 1215430 h 1341521"/>
              <a:gd name="connsiteX7651" fmla="*/ 494438 w 1987075"/>
              <a:gd name="connsiteY7651" fmla="*/ 1211039 h 1341521"/>
              <a:gd name="connsiteX7652" fmla="*/ 496363 w 1987075"/>
              <a:gd name="connsiteY7652" fmla="*/ 1210257 h 1341521"/>
              <a:gd name="connsiteX7653" fmla="*/ 496483 w 1987075"/>
              <a:gd name="connsiteY7653" fmla="*/ 1208692 h 1341521"/>
              <a:gd name="connsiteX7654" fmla="*/ 493656 w 1987075"/>
              <a:gd name="connsiteY7654" fmla="*/ 1207489 h 1341521"/>
              <a:gd name="connsiteX7655" fmla="*/ 490167 w 1987075"/>
              <a:gd name="connsiteY7655" fmla="*/ 1210497 h 1341521"/>
              <a:gd name="connsiteX7656" fmla="*/ 490648 w 1987075"/>
              <a:gd name="connsiteY7656" fmla="*/ 1214588 h 1341521"/>
              <a:gd name="connsiteX7657" fmla="*/ 488602 w 1987075"/>
              <a:gd name="connsiteY7657" fmla="*/ 1216393 h 1341521"/>
              <a:gd name="connsiteX7658" fmla="*/ 487098 w 1987075"/>
              <a:gd name="connsiteY7658" fmla="*/ 1216814 h 1341521"/>
              <a:gd name="connsiteX7659" fmla="*/ 486016 w 1987075"/>
              <a:gd name="connsiteY7659" fmla="*/ 1216152 h 1341521"/>
              <a:gd name="connsiteX7660" fmla="*/ 485354 w 1987075"/>
              <a:gd name="connsiteY7660" fmla="*/ 1212964 h 1341521"/>
              <a:gd name="connsiteX7661" fmla="*/ 483910 w 1987075"/>
              <a:gd name="connsiteY7661" fmla="*/ 1213926 h 1341521"/>
              <a:gd name="connsiteX7662" fmla="*/ 482466 w 1987075"/>
              <a:gd name="connsiteY7662" fmla="*/ 1213505 h 1341521"/>
              <a:gd name="connsiteX7663" fmla="*/ 480421 w 1987075"/>
              <a:gd name="connsiteY7663" fmla="*/ 1213686 h 1341521"/>
              <a:gd name="connsiteX7664" fmla="*/ 477172 w 1987075"/>
              <a:gd name="connsiteY7664" fmla="*/ 1209715 h 1341521"/>
              <a:gd name="connsiteX7665" fmla="*/ 477353 w 1987075"/>
              <a:gd name="connsiteY7665" fmla="*/ 1205625 h 1341521"/>
              <a:gd name="connsiteX7666" fmla="*/ 479880 w 1987075"/>
              <a:gd name="connsiteY7666" fmla="*/ 1205684 h 1341521"/>
              <a:gd name="connsiteX7667" fmla="*/ 480842 w 1987075"/>
              <a:gd name="connsiteY7667" fmla="*/ 1207610 h 1341521"/>
              <a:gd name="connsiteX7668" fmla="*/ 482166 w 1987075"/>
              <a:gd name="connsiteY7668" fmla="*/ 1208632 h 1341521"/>
              <a:gd name="connsiteX7669" fmla="*/ 484572 w 1987075"/>
              <a:gd name="connsiteY7669" fmla="*/ 1208873 h 1341521"/>
              <a:gd name="connsiteX7670" fmla="*/ 483910 w 1987075"/>
              <a:gd name="connsiteY7670" fmla="*/ 1207549 h 1341521"/>
              <a:gd name="connsiteX7671" fmla="*/ 482767 w 1987075"/>
              <a:gd name="connsiteY7671" fmla="*/ 1207309 h 1341521"/>
              <a:gd name="connsiteX7672" fmla="*/ 481444 w 1987075"/>
              <a:gd name="connsiteY7672" fmla="*/ 1203940 h 1341521"/>
              <a:gd name="connsiteX7673" fmla="*/ 480120 w 1987075"/>
              <a:gd name="connsiteY7673" fmla="*/ 1202737 h 1341521"/>
              <a:gd name="connsiteX7674" fmla="*/ 479940 w 1987075"/>
              <a:gd name="connsiteY7674" fmla="*/ 1200631 h 1341521"/>
              <a:gd name="connsiteX7675" fmla="*/ 480902 w 1987075"/>
              <a:gd name="connsiteY7675" fmla="*/ 1195458 h 1341521"/>
              <a:gd name="connsiteX7676" fmla="*/ 476571 w 1987075"/>
              <a:gd name="connsiteY7676" fmla="*/ 1191668 h 1341521"/>
              <a:gd name="connsiteX7677" fmla="*/ 478977 w 1987075"/>
              <a:gd name="connsiteY7677" fmla="*/ 1192510 h 1341521"/>
              <a:gd name="connsiteX7678" fmla="*/ 480000 w 1987075"/>
              <a:gd name="connsiteY7678" fmla="*/ 1191307 h 1341521"/>
              <a:gd name="connsiteX7679" fmla="*/ 476691 w 1987075"/>
              <a:gd name="connsiteY7679" fmla="*/ 1189683 h 1341521"/>
              <a:gd name="connsiteX7680" fmla="*/ 475308 w 1987075"/>
              <a:gd name="connsiteY7680" fmla="*/ 1189863 h 1341521"/>
              <a:gd name="connsiteX7681" fmla="*/ 472179 w 1987075"/>
              <a:gd name="connsiteY7681" fmla="*/ 1192691 h 1341521"/>
              <a:gd name="connsiteX7682" fmla="*/ 470796 w 1987075"/>
              <a:gd name="connsiteY7682" fmla="*/ 1195698 h 1341521"/>
              <a:gd name="connsiteX7683" fmla="*/ 471638 w 1987075"/>
              <a:gd name="connsiteY7683" fmla="*/ 1197263 h 1341521"/>
              <a:gd name="connsiteX7684" fmla="*/ 473623 w 1987075"/>
              <a:gd name="connsiteY7684" fmla="*/ 1197744 h 1341521"/>
              <a:gd name="connsiteX7685" fmla="*/ 474826 w 1987075"/>
              <a:gd name="connsiteY7685" fmla="*/ 1202857 h 1341521"/>
              <a:gd name="connsiteX7686" fmla="*/ 473503 w 1987075"/>
              <a:gd name="connsiteY7686" fmla="*/ 1203399 h 1341521"/>
              <a:gd name="connsiteX7687" fmla="*/ 472239 w 1987075"/>
              <a:gd name="connsiteY7687" fmla="*/ 1205444 h 1341521"/>
              <a:gd name="connsiteX7688" fmla="*/ 472901 w 1987075"/>
              <a:gd name="connsiteY7688" fmla="*/ 1206827 h 1341521"/>
              <a:gd name="connsiteX7689" fmla="*/ 472360 w 1987075"/>
              <a:gd name="connsiteY7689" fmla="*/ 1209234 h 1341521"/>
              <a:gd name="connsiteX7690" fmla="*/ 472781 w 1987075"/>
              <a:gd name="connsiteY7690" fmla="*/ 1212422 h 1341521"/>
              <a:gd name="connsiteX7691" fmla="*/ 471578 w 1987075"/>
              <a:gd name="connsiteY7691" fmla="*/ 1215731 h 1341521"/>
              <a:gd name="connsiteX7692" fmla="*/ 472179 w 1987075"/>
              <a:gd name="connsiteY7692" fmla="*/ 1216754 h 1341521"/>
              <a:gd name="connsiteX7693" fmla="*/ 470615 w 1987075"/>
              <a:gd name="connsiteY7693" fmla="*/ 1216513 h 1341521"/>
              <a:gd name="connsiteX7694" fmla="*/ 469773 w 1987075"/>
              <a:gd name="connsiteY7694" fmla="*/ 1213746 h 1341521"/>
              <a:gd name="connsiteX7695" fmla="*/ 467186 w 1987075"/>
              <a:gd name="connsiteY7695" fmla="*/ 1212422 h 1341521"/>
              <a:gd name="connsiteX7696" fmla="*/ 465141 w 1987075"/>
              <a:gd name="connsiteY7696" fmla="*/ 1213024 h 1341521"/>
              <a:gd name="connsiteX7697" fmla="*/ 465442 w 1987075"/>
              <a:gd name="connsiteY7697" fmla="*/ 1214347 h 1341521"/>
              <a:gd name="connsiteX7698" fmla="*/ 464238 w 1987075"/>
              <a:gd name="connsiteY7698" fmla="*/ 1215370 h 1341521"/>
              <a:gd name="connsiteX7699" fmla="*/ 461231 w 1987075"/>
              <a:gd name="connsiteY7699" fmla="*/ 1215911 h 1341521"/>
              <a:gd name="connsiteX7700" fmla="*/ 460388 w 1987075"/>
              <a:gd name="connsiteY7700" fmla="*/ 1215069 h 1341521"/>
              <a:gd name="connsiteX7701" fmla="*/ 458584 w 1987075"/>
              <a:gd name="connsiteY7701" fmla="*/ 1215550 h 1341521"/>
              <a:gd name="connsiteX7702" fmla="*/ 456598 w 1987075"/>
              <a:gd name="connsiteY7702" fmla="*/ 1214528 h 1341521"/>
              <a:gd name="connsiteX7703" fmla="*/ 455576 w 1987075"/>
              <a:gd name="connsiteY7703" fmla="*/ 1212663 h 1341521"/>
              <a:gd name="connsiteX7704" fmla="*/ 455816 w 1987075"/>
              <a:gd name="connsiteY7704" fmla="*/ 1211219 h 1341521"/>
              <a:gd name="connsiteX7705" fmla="*/ 454613 w 1987075"/>
              <a:gd name="connsiteY7705" fmla="*/ 1209595 h 1341521"/>
              <a:gd name="connsiteX7706" fmla="*/ 454433 w 1987075"/>
              <a:gd name="connsiteY7706" fmla="*/ 1208331 h 1341521"/>
              <a:gd name="connsiteX7707" fmla="*/ 456057 w 1987075"/>
              <a:gd name="connsiteY7707" fmla="*/ 1206647 h 1341521"/>
              <a:gd name="connsiteX7708" fmla="*/ 454974 w 1987075"/>
              <a:gd name="connsiteY7708" fmla="*/ 1204361 h 1341521"/>
              <a:gd name="connsiteX7709" fmla="*/ 454673 w 1987075"/>
              <a:gd name="connsiteY7709" fmla="*/ 1201594 h 1341521"/>
              <a:gd name="connsiteX7710" fmla="*/ 452508 w 1987075"/>
              <a:gd name="connsiteY7710" fmla="*/ 1198767 h 1341521"/>
              <a:gd name="connsiteX7711" fmla="*/ 450823 w 1987075"/>
              <a:gd name="connsiteY7711" fmla="*/ 1198285 h 1341521"/>
              <a:gd name="connsiteX7712" fmla="*/ 448537 w 1987075"/>
              <a:gd name="connsiteY7712" fmla="*/ 1198646 h 1341521"/>
              <a:gd name="connsiteX7713" fmla="*/ 447154 w 1987075"/>
              <a:gd name="connsiteY7713" fmla="*/ 1197864 h 1341521"/>
              <a:gd name="connsiteX7714" fmla="*/ 444146 w 1987075"/>
              <a:gd name="connsiteY7714" fmla="*/ 1201654 h 1341521"/>
              <a:gd name="connsiteX7715" fmla="*/ 443905 w 1987075"/>
              <a:gd name="connsiteY7715" fmla="*/ 1202737 h 1341521"/>
              <a:gd name="connsiteX7716" fmla="*/ 445710 w 1987075"/>
              <a:gd name="connsiteY7716" fmla="*/ 1204541 h 1341521"/>
              <a:gd name="connsiteX7717" fmla="*/ 446612 w 1987075"/>
              <a:gd name="connsiteY7717" fmla="*/ 1204662 h 1341521"/>
              <a:gd name="connsiteX7718" fmla="*/ 449921 w 1987075"/>
              <a:gd name="connsiteY7718" fmla="*/ 1209415 h 1341521"/>
              <a:gd name="connsiteX7719" fmla="*/ 449921 w 1987075"/>
              <a:gd name="connsiteY7719" fmla="*/ 1211339 h 1341521"/>
              <a:gd name="connsiteX7720" fmla="*/ 448236 w 1987075"/>
              <a:gd name="connsiteY7720" fmla="*/ 1212663 h 1341521"/>
              <a:gd name="connsiteX7721" fmla="*/ 443845 w 1987075"/>
              <a:gd name="connsiteY7721" fmla="*/ 1213746 h 1341521"/>
              <a:gd name="connsiteX7722" fmla="*/ 441739 w 1987075"/>
              <a:gd name="connsiteY7722" fmla="*/ 1215129 h 1341521"/>
              <a:gd name="connsiteX7723" fmla="*/ 440717 w 1987075"/>
              <a:gd name="connsiteY7723" fmla="*/ 1215009 h 1341521"/>
              <a:gd name="connsiteX7724" fmla="*/ 439092 w 1987075"/>
              <a:gd name="connsiteY7724" fmla="*/ 1216814 h 1341521"/>
              <a:gd name="connsiteX7725" fmla="*/ 437709 w 1987075"/>
              <a:gd name="connsiteY7725" fmla="*/ 1216994 h 1341521"/>
              <a:gd name="connsiteX7726" fmla="*/ 435423 w 1987075"/>
              <a:gd name="connsiteY7726" fmla="*/ 1216513 h 1341521"/>
              <a:gd name="connsiteX7727" fmla="*/ 433859 w 1987075"/>
              <a:gd name="connsiteY7727" fmla="*/ 1217957 h 1341521"/>
              <a:gd name="connsiteX7728" fmla="*/ 432054 w 1987075"/>
              <a:gd name="connsiteY7728" fmla="*/ 1217175 h 1341521"/>
              <a:gd name="connsiteX7729" fmla="*/ 431874 w 1987075"/>
              <a:gd name="connsiteY7729" fmla="*/ 1213204 h 1341521"/>
              <a:gd name="connsiteX7730" fmla="*/ 435242 w 1987075"/>
              <a:gd name="connsiteY7730" fmla="*/ 1212723 h 1341521"/>
              <a:gd name="connsiteX7731" fmla="*/ 436385 w 1987075"/>
              <a:gd name="connsiteY7731" fmla="*/ 1210317 h 1341521"/>
              <a:gd name="connsiteX7732" fmla="*/ 435603 w 1987075"/>
              <a:gd name="connsiteY7732" fmla="*/ 1208572 h 1341521"/>
              <a:gd name="connsiteX7733" fmla="*/ 436686 w 1987075"/>
              <a:gd name="connsiteY7733" fmla="*/ 1206527 h 1341521"/>
              <a:gd name="connsiteX7734" fmla="*/ 437889 w 1987075"/>
              <a:gd name="connsiteY7734" fmla="*/ 1208331 h 1341521"/>
              <a:gd name="connsiteX7735" fmla="*/ 438972 w 1987075"/>
              <a:gd name="connsiteY7735" fmla="*/ 1208272 h 1341521"/>
              <a:gd name="connsiteX7736" fmla="*/ 441378 w 1987075"/>
              <a:gd name="connsiteY7736" fmla="*/ 1209835 h 1341521"/>
              <a:gd name="connsiteX7737" fmla="*/ 440897 w 1987075"/>
              <a:gd name="connsiteY7737" fmla="*/ 1208572 h 1341521"/>
              <a:gd name="connsiteX7738" fmla="*/ 439092 w 1987075"/>
              <a:gd name="connsiteY7738" fmla="*/ 1206226 h 1341521"/>
              <a:gd name="connsiteX7739" fmla="*/ 440717 w 1987075"/>
              <a:gd name="connsiteY7739" fmla="*/ 1202917 h 1341521"/>
              <a:gd name="connsiteX7740" fmla="*/ 441559 w 1987075"/>
              <a:gd name="connsiteY7740" fmla="*/ 1199910 h 1341521"/>
              <a:gd name="connsiteX7741" fmla="*/ 440837 w 1987075"/>
              <a:gd name="connsiteY7741" fmla="*/ 1197082 h 1341521"/>
              <a:gd name="connsiteX7742" fmla="*/ 442281 w 1987075"/>
              <a:gd name="connsiteY7742" fmla="*/ 1195277 h 1341521"/>
              <a:gd name="connsiteX7743" fmla="*/ 439814 w 1987075"/>
              <a:gd name="connsiteY7743" fmla="*/ 1196480 h 1341521"/>
              <a:gd name="connsiteX7744" fmla="*/ 436987 w 1987075"/>
              <a:gd name="connsiteY7744" fmla="*/ 1197082 h 1341521"/>
              <a:gd name="connsiteX7745" fmla="*/ 436085 w 1987075"/>
              <a:gd name="connsiteY7745" fmla="*/ 1198105 h 1341521"/>
              <a:gd name="connsiteX7746" fmla="*/ 435844 w 1987075"/>
              <a:gd name="connsiteY7746" fmla="*/ 1196781 h 1341521"/>
              <a:gd name="connsiteX7747" fmla="*/ 439153 w 1987075"/>
              <a:gd name="connsiteY7747" fmla="*/ 1196180 h 1341521"/>
              <a:gd name="connsiteX7748" fmla="*/ 448056 w 1987075"/>
              <a:gd name="connsiteY7748" fmla="*/ 1192691 h 1341521"/>
              <a:gd name="connsiteX7749" fmla="*/ 450823 w 1987075"/>
              <a:gd name="connsiteY7749" fmla="*/ 1192450 h 1341521"/>
              <a:gd name="connsiteX7750" fmla="*/ 452207 w 1987075"/>
              <a:gd name="connsiteY7750" fmla="*/ 1192811 h 1341521"/>
              <a:gd name="connsiteX7751" fmla="*/ 454613 w 1987075"/>
              <a:gd name="connsiteY7751" fmla="*/ 1191728 h 1341521"/>
              <a:gd name="connsiteX7752" fmla="*/ 458824 w 1987075"/>
              <a:gd name="connsiteY7752" fmla="*/ 1189021 h 1341521"/>
              <a:gd name="connsiteX7753" fmla="*/ 457681 w 1987075"/>
              <a:gd name="connsiteY7753" fmla="*/ 1190224 h 1341521"/>
              <a:gd name="connsiteX7754" fmla="*/ 457802 w 1987075"/>
              <a:gd name="connsiteY7754" fmla="*/ 1191247 h 1341521"/>
              <a:gd name="connsiteX7755" fmla="*/ 456177 w 1987075"/>
              <a:gd name="connsiteY7755" fmla="*/ 1191427 h 1341521"/>
              <a:gd name="connsiteX7756" fmla="*/ 453771 w 1987075"/>
              <a:gd name="connsiteY7756" fmla="*/ 1192931 h 1341521"/>
              <a:gd name="connsiteX7757" fmla="*/ 454072 w 1987075"/>
              <a:gd name="connsiteY7757" fmla="*/ 1193954 h 1341521"/>
              <a:gd name="connsiteX7758" fmla="*/ 455696 w 1987075"/>
              <a:gd name="connsiteY7758" fmla="*/ 1194555 h 1341521"/>
              <a:gd name="connsiteX7759" fmla="*/ 457741 w 1987075"/>
              <a:gd name="connsiteY7759" fmla="*/ 1194375 h 1341521"/>
              <a:gd name="connsiteX7760" fmla="*/ 459005 w 1987075"/>
              <a:gd name="connsiteY7760" fmla="*/ 1196180 h 1341521"/>
              <a:gd name="connsiteX7761" fmla="*/ 460388 w 1987075"/>
              <a:gd name="connsiteY7761" fmla="*/ 1195337 h 1341521"/>
              <a:gd name="connsiteX7762" fmla="*/ 463035 w 1987075"/>
              <a:gd name="connsiteY7762" fmla="*/ 1195939 h 1341521"/>
              <a:gd name="connsiteX7763" fmla="*/ 465682 w 1987075"/>
              <a:gd name="connsiteY7763" fmla="*/ 1191608 h 1341521"/>
              <a:gd name="connsiteX7764" fmla="*/ 463998 w 1987075"/>
              <a:gd name="connsiteY7764" fmla="*/ 1191367 h 1341521"/>
              <a:gd name="connsiteX7765" fmla="*/ 463156 w 1987075"/>
              <a:gd name="connsiteY7765" fmla="*/ 1190164 h 1341521"/>
              <a:gd name="connsiteX7766" fmla="*/ 464178 w 1987075"/>
              <a:gd name="connsiteY7766" fmla="*/ 1188660 h 1341521"/>
              <a:gd name="connsiteX7767" fmla="*/ 466524 w 1987075"/>
              <a:gd name="connsiteY7767" fmla="*/ 1188540 h 1341521"/>
              <a:gd name="connsiteX7768" fmla="*/ 466765 w 1987075"/>
              <a:gd name="connsiteY7768" fmla="*/ 1189863 h 1341521"/>
              <a:gd name="connsiteX7769" fmla="*/ 469773 w 1987075"/>
              <a:gd name="connsiteY7769" fmla="*/ 1186915 h 1341521"/>
              <a:gd name="connsiteX7770" fmla="*/ 471337 w 1987075"/>
              <a:gd name="connsiteY7770" fmla="*/ 1187036 h 1341521"/>
              <a:gd name="connsiteX7771" fmla="*/ 472540 w 1987075"/>
              <a:gd name="connsiteY7771" fmla="*/ 1188058 h 1341521"/>
              <a:gd name="connsiteX7772" fmla="*/ 476751 w 1987075"/>
              <a:gd name="connsiteY7772" fmla="*/ 1185111 h 1341521"/>
              <a:gd name="connsiteX7773" fmla="*/ 478737 w 1987075"/>
              <a:gd name="connsiteY7773" fmla="*/ 1182945 h 1341521"/>
              <a:gd name="connsiteX7774" fmla="*/ 478255 w 1987075"/>
              <a:gd name="connsiteY7774" fmla="*/ 1184750 h 1341521"/>
              <a:gd name="connsiteX7775" fmla="*/ 479759 w 1987075"/>
              <a:gd name="connsiteY7775" fmla="*/ 1185832 h 1341521"/>
              <a:gd name="connsiteX7776" fmla="*/ 480601 w 1987075"/>
              <a:gd name="connsiteY7776" fmla="*/ 1187216 h 1341521"/>
              <a:gd name="connsiteX7777" fmla="*/ 482647 w 1987075"/>
              <a:gd name="connsiteY7777" fmla="*/ 1186975 h 1341521"/>
              <a:gd name="connsiteX7778" fmla="*/ 484933 w 1987075"/>
              <a:gd name="connsiteY7778" fmla="*/ 1185171 h 1341521"/>
              <a:gd name="connsiteX7779" fmla="*/ 484993 w 1987075"/>
              <a:gd name="connsiteY7779" fmla="*/ 1181922 h 1341521"/>
              <a:gd name="connsiteX7780" fmla="*/ 486196 w 1987075"/>
              <a:gd name="connsiteY7780" fmla="*/ 1179636 h 1341521"/>
              <a:gd name="connsiteX7781" fmla="*/ 484752 w 1987075"/>
              <a:gd name="connsiteY7781" fmla="*/ 1179275 h 1341521"/>
              <a:gd name="connsiteX7782" fmla="*/ 482647 w 1987075"/>
              <a:gd name="connsiteY7782" fmla="*/ 1179756 h 1341521"/>
              <a:gd name="connsiteX7783" fmla="*/ 482406 w 1987075"/>
              <a:gd name="connsiteY7783" fmla="*/ 1179035 h 1341521"/>
              <a:gd name="connsiteX7784" fmla="*/ 486918 w 1987075"/>
              <a:gd name="connsiteY7784" fmla="*/ 1176749 h 1341521"/>
              <a:gd name="connsiteX7785" fmla="*/ 489505 w 1987075"/>
              <a:gd name="connsiteY7785" fmla="*/ 1174824 h 1341521"/>
              <a:gd name="connsiteX7786" fmla="*/ 495039 w 1987075"/>
              <a:gd name="connsiteY7786" fmla="*/ 1171395 h 1341521"/>
              <a:gd name="connsiteX7787" fmla="*/ 502379 w 1987075"/>
              <a:gd name="connsiteY7787" fmla="*/ 1165559 h 1341521"/>
              <a:gd name="connsiteX7788" fmla="*/ 505507 w 1987075"/>
              <a:gd name="connsiteY7788" fmla="*/ 1164236 h 1341521"/>
              <a:gd name="connsiteX7789" fmla="*/ 508936 w 1987075"/>
              <a:gd name="connsiteY7789" fmla="*/ 1163634 h 1341521"/>
              <a:gd name="connsiteX7790" fmla="*/ 514711 w 1987075"/>
              <a:gd name="connsiteY7790" fmla="*/ 1160386 h 1341521"/>
              <a:gd name="connsiteX7791" fmla="*/ 517238 w 1987075"/>
              <a:gd name="connsiteY7791" fmla="*/ 1160566 h 1341521"/>
              <a:gd name="connsiteX7792" fmla="*/ 520426 w 1987075"/>
              <a:gd name="connsiteY7792" fmla="*/ 1159724 h 1341521"/>
              <a:gd name="connsiteX7793" fmla="*/ 523674 w 1987075"/>
              <a:gd name="connsiteY7793" fmla="*/ 1158280 h 1341521"/>
              <a:gd name="connsiteX7794" fmla="*/ 527585 w 1987075"/>
              <a:gd name="connsiteY7794" fmla="*/ 1155874 h 1341521"/>
              <a:gd name="connsiteX7795" fmla="*/ 533300 w 1987075"/>
              <a:gd name="connsiteY7795" fmla="*/ 1155934 h 1341521"/>
              <a:gd name="connsiteX7796" fmla="*/ 538955 w 1987075"/>
              <a:gd name="connsiteY7796" fmla="*/ 1155272 h 1341521"/>
              <a:gd name="connsiteX7797" fmla="*/ 548339 w 1987075"/>
              <a:gd name="connsiteY7797" fmla="*/ 1155573 h 1341521"/>
              <a:gd name="connsiteX7798" fmla="*/ 552671 w 1987075"/>
              <a:gd name="connsiteY7798" fmla="*/ 1155332 h 1341521"/>
              <a:gd name="connsiteX7799" fmla="*/ 558265 w 1987075"/>
              <a:gd name="connsiteY7799" fmla="*/ 1154731 h 1341521"/>
              <a:gd name="connsiteX7800" fmla="*/ 561935 w 1987075"/>
              <a:gd name="connsiteY7800" fmla="*/ 1155332 h 1341521"/>
              <a:gd name="connsiteX7801" fmla="*/ 562537 w 1987075"/>
              <a:gd name="connsiteY7801" fmla="*/ 1155874 h 1341521"/>
              <a:gd name="connsiteX7802" fmla="*/ 558386 w 1987075"/>
              <a:gd name="connsiteY7802" fmla="*/ 1155272 h 1341521"/>
              <a:gd name="connsiteX7803" fmla="*/ 553332 w 1987075"/>
              <a:gd name="connsiteY7803" fmla="*/ 1155453 h 1341521"/>
              <a:gd name="connsiteX7804" fmla="*/ 552610 w 1987075"/>
              <a:gd name="connsiteY7804" fmla="*/ 1157438 h 1341521"/>
              <a:gd name="connsiteX7805" fmla="*/ 554836 w 1987075"/>
              <a:gd name="connsiteY7805" fmla="*/ 1158521 h 1341521"/>
              <a:gd name="connsiteX7806" fmla="*/ 556521 w 1987075"/>
              <a:gd name="connsiteY7806" fmla="*/ 1158340 h 1341521"/>
              <a:gd name="connsiteX7807" fmla="*/ 558566 w 1987075"/>
              <a:gd name="connsiteY7807" fmla="*/ 1159604 h 1341521"/>
              <a:gd name="connsiteX7808" fmla="*/ 559108 w 1987075"/>
              <a:gd name="connsiteY7808" fmla="*/ 1158822 h 1341521"/>
              <a:gd name="connsiteX7809" fmla="*/ 560611 w 1987075"/>
              <a:gd name="connsiteY7809" fmla="*/ 1159243 h 1341521"/>
              <a:gd name="connsiteX7810" fmla="*/ 561213 w 1987075"/>
              <a:gd name="connsiteY7810" fmla="*/ 1161047 h 1341521"/>
              <a:gd name="connsiteX7811" fmla="*/ 562476 w 1987075"/>
              <a:gd name="connsiteY7811" fmla="*/ 1161529 h 1341521"/>
              <a:gd name="connsiteX7812" fmla="*/ 563920 w 1987075"/>
              <a:gd name="connsiteY7812" fmla="*/ 1160326 h 1341521"/>
              <a:gd name="connsiteX7813" fmla="*/ 566627 w 1987075"/>
              <a:gd name="connsiteY7813" fmla="*/ 1160506 h 1341521"/>
              <a:gd name="connsiteX7814" fmla="*/ 568131 w 1987075"/>
              <a:gd name="connsiteY7814" fmla="*/ 1158942 h 1341521"/>
              <a:gd name="connsiteX7815" fmla="*/ 568913 w 1987075"/>
              <a:gd name="connsiteY7815" fmla="*/ 1159904 h 1341521"/>
              <a:gd name="connsiteX7816" fmla="*/ 571741 w 1987075"/>
              <a:gd name="connsiteY7816" fmla="*/ 1159904 h 1341521"/>
              <a:gd name="connsiteX7817" fmla="*/ 570778 w 1987075"/>
              <a:gd name="connsiteY7817" fmla="*/ 1162912 h 1341521"/>
              <a:gd name="connsiteX7818" fmla="*/ 571380 w 1987075"/>
              <a:gd name="connsiteY7818" fmla="*/ 1163815 h 1341521"/>
              <a:gd name="connsiteX7819" fmla="*/ 570237 w 1987075"/>
              <a:gd name="connsiteY7819" fmla="*/ 1164657 h 1341521"/>
              <a:gd name="connsiteX7820" fmla="*/ 569635 w 1987075"/>
              <a:gd name="connsiteY7820" fmla="*/ 1162612 h 1341521"/>
              <a:gd name="connsiteX7821" fmla="*/ 567048 w 1987075"/>
              <a:gd name="connsiteY7821" fmla="*/ 1162431 h 1341521"/>
              <a:gd name="connsiteX7822" fmla="*/ 563319 w 1987075"/>
              <a:gd name="connsiteY7822" fmla="*/ 1164116 h 1341521"/>
              <a:gd name="connsiteX7823" fmla="*/ 562537 w 1987075"/>
              <a:gd name="connsiteY7823" fmla="*/ 1165319 h 1341521"/>
              <a:gd name="connsiteX7824" fmla="*/ 562837 w 1987075"/>
              <a:gd name="connsiteY7824" fmla="*/ 1167364 h 1341521"/>
              <a:gd name="connsiteX7825" fmla="*/ 564762 w 1987075"/>
              <a:gd name="connsiteY7825" fmla="*/ 1168447 h 1341521"/>
              <a:gd name="connsiteX7826" fmla="*/ 565966 w 1987075"/>
              <a:gd name="connsiteY7826" fmla="*/ 1168387 h 1341521"/>
              <a:gd name="connsiteX7827" fmla="*/ 564582 w 1987075"/>
              <a:gd name="connsiteY7827" fmla="*/ 1169590 h 1341521"/>
              <a:gd name="connsiteX7828" fmla="*/ 563980 w 1987075"/>
              <a:gd name="connsiteY7828" fmla="*/ 1171695 h 1341521"/>
              <a:gd name="connsiteX7829" fmla="*/ 564281 w 1987075"/>
              <a:gd name="connsiteY7829" fmla="*/ 1173019 h 1341521"/>
              <a:gd name="connsiteX7830" fmla="*/ 565785 w 1987075"/>
              <a:gd name="connsiteY7830" fmla="*/ 1173981 h 1341521"/>
              <a:gd name="connsiteX7831" fmla="*/ 567590 w 1987075"/>
              <a:gd name="connsiteY7831" fmla="*/ 1178914 h 1341521"/>
              <a:gd name="connsiteX7832" fmla="*/ 569635 w 1987075"/>
              <a:gd name="connsiteY7832" fmla="*/ 1181321 h 1341521"/>
              <a:gd name="connsiteX7833" fmla="*/ 570116 w 1987075"/>
              <a:gd name="connsiteY7833" fmla="*/ 1179516 h 1341521"/>
              <a:gd name="connsiteX7834" fmla="*/ 571380 w 1987075"/>
              <a:gd name="connsiteY7834" fmla="*/ 1180117 h 1341521"/>
              <a:gd name="connsiteX7835" fmla="*/ 573184 w 1987075"/>
              <a:gd name="connsiteY7835" fmla="*/ 1181802 h 1341521"/>
              <a:gd name="connsiteX7836" fmla="*/ 572884 w 1987075"/>
              <a:gd name="connsiteY7836" fmla="*/ 1184810 h 1341521"/>
              <a:gd name="connsiteX7837" fmla="*/ 574267 w 1987075"/>
              <a:gd name="connsiteY7837" fmla="*/ 1184028 h 1341521"/>
              <a:gd name="connsiteX7838" fmla="*/ 575470 w 1987075"/>
              <a:gd name="connsiteY7838" fmla="*/ 1182103 h 1341521"/>
              <a:gd name="connsiteX7839" fmla="*/ 573726 w 1987075"/>
              <a:gd name="connsiteY7839" fmla="*/ 1180178 h 1341521"/>
              <a:gd name="connsiteX7840" fmla="*/ 574388 w 1987075"/>
              <a:gd name="connsiteY7840" fmla="*/ 1179395 h 1341521"/>
              <a:gd name="connsiteX7841" fmla="*/ 571560 w 1987075"/>
              <a:gd name="connsiteY7841" fmla="*/ 1177170 h 1341521"/>
              <a:gd name="connsiteX7842" fmla="*/ 572463 w 1987075"/>
              <a:gd name="connsiteY7842" fmla="*/ 1175726 h 1341521"/>
              <a:gd name="connsiteX7843" fmla="*/ 572944 w 1987075"/>
              <a:gd name="connsiteY7843" fmla="*/ 1171876 h 1341521"/>
              <a:gd name="connsiteX7844" fmla="*/ 572523 w 1987075"/>
              <a:gd name="connsiteY7844" fmla="*/ 1169048 h 1341521"/>
              <a:gd name="connsiteX7845" fmla="*/ 573967 w 1987075"/>
              <a:gd name="connsiteY7845" fmla="*/ 1169831 h 1341521"/>
              <a:gd name="connsiteX7846" fmla="*/ 576192 w 1987075"/>
              <a:gd name="connsiteY7846" fmla="*/ 1171996 h 1341521"/>
              <a:gd name="connsiteX7847" fmla="*/ 578117 w 1987075"/>
              <a:gd name="connsiteY7847" fmla="*/ 1172899 h 1341521"/>
              <a:gd name="connsiteX7848" fmla="*/ 582208 w 1987075"/>
              <a:gd name="connsiteY7848" fmla="*/ 1173861 h 1341521"/>
              <a:gd name="connsiteX7849" fmla="*/ 583592 w 1987075"/>
              <a:gd name="connsiteY7849" fmla="*/ 1173440 h 1341521"/>
              <a:gd name="connsiteX7850" fmla="*/ 585156 w 1987075"/>
              <a:gd name="connsiteY7850" fmla="*/ 1174403 h 1341521"/>
              <a:gd name="connsiteX7851" fmla="*/ 586239 w 1987075"/>
              <a:gd name="connsiteY7851" fmla="*/ 1176809 h 1341521"/>
              <a:gd name="connsiteX7852" fmla="*/ 585036 w 1987075"/>
              <a:gd name="connsiteY7852" fmla="*/ 1178012 h 1341521"/>
              <a:gd name="connsiteX7853" fmla="*/ 584735 w 1987075"/>
              <a:gd name="connsiteY7853" fmla="*/ 1179877 h 1341521"/>
              <a:gd name="connsiteX7854" fmla="*/ 585457 w 1987075"/>
              <a:gd name="connsiteY7854" fmla="*/ 1180960 h 1341521"/>
              <a:gd name="connsiteX7855" fmla="*/ 586539 w 1987075"/>
              <a:gd name="connsiteY7855" fmla="*/ 1179756 h 1341521"/>
              <a:gd name="connsiteX7856" fmla="*/ 588164 w 1987075"/>
              <a:gd name="connsiteY7856" fmla="*/ 1179817 h 1341521"/>
              <a:gd name="connsiteX7857" fmla="*/ 588404 w 1987075"/>
              <a:gd name="connsiteY7857" fmla="*/ 1181922 h 1341521"/>
              <a:gd name="connsiteX7858" fmla="*/ 590991 w 1987075"/>
              <a:gd name="connsiteY7858" fmla="*/ 1182825 h 1341521"/>
              <a:gd name="connsiteX7859" fmla="*/ 591773 w 1987075"/>
              <a:gd name="connsiteY7859" fmla="*/ 1183907 h 1341521"/>
              <a:gd name="connsiteX7860" fmla="*/ 593819 w 1987075"/>
              <a:gd name="connsiteY7860" fmla="*/ 1184689 h 1341521"/>
              <a:gd name="connsiteX7861" fmla="*/ 592014 w 1987075"/>
              <a:gd name="connsiteY7861" fmla="*/ 1179937 h 1341521"/>
              <a:gd name="connsiteX7862" fmla="*/ 594661 w 1987075"/>
              <a:gd name="connsiteY7862" fmla="*/ 1179516 h 1341521"/>
              <a:gd name="connsiteX7863" fmla="*/ 596646 w 1987075"/>
              <a:gd name="connsiteY7863" fmla="*/ 1179937 h 1341521"/>
              <a:gd name="connsiteX7864" fmla="*/ 595684 w 1987075"/>
              <a:gd name="connsiteY7864" fmla="*/ 1177711 h 1341521"/>
              <a:gd name="connsiteX7865" fmla="*/ 593879 w 1987075"/>
              <a:gd name="connsiteY7865" fmla="*/ 1177711 h 1341521"/>
              <a:gd name="connsiteX7866" fmla="*/ 590450 w 1987075"/>
              <a:gd name="connsiteY7866" fmla="*/ 1173500 h 1341521"/>
              <a:gd name="connsiteX7867" fmla="*/ 589547 w 1987075"/>
              <a:gd name="connsiteY7867" fmla="*/ 1171756 h 1341521"/>
              <a:gd name="connsiteX7868" fmla="*/ 587261 w 1987075"/>
              <a:gd name="connsiteY7868" fmla="*/ 1170372 h 1341521"/>
              <a:gd name="connsiteX7869" fmla="*/ 586058 w 1987075"/>
              <a:gd name="connsiteY7869" fmla="*/ 1167665 h 1341521"/>
              <a:gd name="connsiteX7870" fmla="*/ 584133 w 1987075"/>
              <a:gd name="connsiteY7870" fmla="*/ 1168146 h 1341521"/>
              <a:gd name="connsiteX7871" fmla="*/ 586419 w 1987075"/>
              <a:gd name="connsiteY7871" fmla="*/ 1165319 h 1341521"/>
              <a:gd name="connsiteX7872" fmla="*/ 585457 w 1987075"/>
              <a:gd name="connsiteY7872" fmla="*/ 1163935 h 1341521"/>
              <a:gd name="connsiteX7873" fmla="*/ 583652 w 1987075"/>
              <a:gd name="connsiteY7873" fmla="*/ 1164296 h 1341521"/>
              <a:gd name="connsiteX7874" fmla="*/ 589367 w 1987075"/>
              <a:gd name="connsiteY7874" fmla="*/ 1159002 h 1341521"/>
              <a:gd name="connsiteX7875" fmla="*/ 592976 w 1987075"/>
              <a:gd name="connsiteY7875" fmla="*/ 1154791 h 1341521"/>
              <a:gd name="connsiteX7876" fmla="*/ 593277 w 1987075"/>
              <a:gd name="connsiteY7876" fmla="*/ 1153588 h 1341521"/>
              <a:gd name="connsiteX7877" fmla="*/ 598631 w 1987075"/>
              <a:gd name="connsiteY7877" fmla="*/ 1146068 h 1341521"/>
              <a:gd name="connsiteX7878" fmla="*/ 600857 w 1987075"/>
              <a:gd name="connsiteY7878" fmla="*/ 1143662 h 1341521"/>
              <a:gd name="connsiteX7879" fmla="*/ 607474 w 1987075"/>
              <a:gd name="connsiteY7879" fmla="*/ 1140714 h 1341521"/>
              <a:gd name="connsiteX7880" fmla="*/ 609520 w 1987075"/>
              <a:gd name="connsiteY7880" fmla="*/ 1138729 h 1341521"/>
              <a:gd name="connsiteX7881" fmla="*/ 612046 w 1987075"/>
              <a:gd name="connsiteY7881" fmla="*/ 1137345 h 1341521"/>
              <a:gd name="connsiteX7882" fmla="*/ 616438 w 1987075"/>
              <a:gd name="connsiteY7882" fmla="*/ 1136744 h 1341521"/>
              <a:gd name="connsiteX7883" fmla="*/ 622815 w 1987075"/>
              <a:gd name="connsiteY7883" fmla="*/ 1133916 h 1341521"/>
              <a:gd name="connsiteX7884" fmla="*/ 629913 w 1987075"/>
              <a:gd name="connsiteY7884" fmla="*/ 1129645 h 1341521"/>
              <a:gd name="connsiteX7885" fmla="*/ 637012 w 1987075"/>
              <a:gd name="connsiteY7885" fmla="*/ 1128201 h 1341521"/>
              <a:gd name="connsiteX7886" fmla="*/ 643208 w 1987075"/>
              <a:gd name="connsiteY7886" fmla="*/ 1126938 h 1341521"/>
              <a:gd name="connsiteX7887" fmla="*/ 646758 w 1987075"/>
              <a:gd name="connsiteY7887" fmla="*/ 1125614 h 1341521"/>
              <a:gd name="connsiteX7888" fmla="*/ 651630 w 1987075"/>
              <a:gd name="connsiteY7888" fmla="*/ 1123268 h 1341521"/>
              <a:gd name="connsiteX7889" fmla="*/ 652954 w 1987075"/>
              <a:gd name="connsiteY7889" fmla="*/ 1123509 h 1341521"/>
              <a:gd name="connsiteX7890" fmla="*/ 656804 w 1987075"/>
              <a:gd name="connsiteY7890" fmla="*/ 1122486 h 1341521"/>
              <a:gd name="connsiteX7891" fmla="*/ 669437 w 1987075"/>
              <a:gd name="connsiteY7891" fmla="*/ 1118095 h 1341521"/>
              <a:gd name="connsiteX7892" fmla="*/ 674370 w 1987075"/>
              <a:gd name="connsiteY7892" fmla="*/ 1115087 h 1341521"/>
              <a:gd name="connsiteX7893" fmla="*/ 678581 w 1987075"/>
              <a:gd name="connsiteY7893" fmla="*/ 1113463 h 1341521"/>
              <a:gd name="connsiteX7894" fmla="*/ 676656 w 1987075"/>
              <a:gd name="connsiteY7894" fmla="*/ 1114666 h 1341521"/>
              <a:gd name="connsiteX7895" fmla="*/ 674129 w 1987075"/>
              <a:gd name="connsiteY7895" fmla="*/ 1115568 h 1341521"/>
              <a:gd name="connsiteX7896" fmla="*/ 673829 w 1987075"/>
              <a:gd name="connsiteY7896" fmla="*/ 1116290 h 1341521"/>
              <a:gd name="connsiteX7897" fmla="*/ 674911 w 1987075"/>
              <a:gd name="connsiteY7897" fmla="*/ 1118997 h 1341521"/>
              <a:gd name="connsiteX7898" fmla="*/ 676776 w 1987075"/>
              <a:gd name="connsiteY7898" fmla="*/ 1120742 h 1341521"/>
              <a:gd name="connsiteX7899" fmla="*/ 680266 w 1987075"/>
              <a:gd name="connsiteY7899" fmla="*/ 1122547 h 1341521"/>
              <a:gd name="connsiteX7900" fmla="*/ 681469 w 1987075"/>
              <a:gd name="connsiteY7900" fmla="*/ 1122065 h 1341521"/>
              <a:gd name="connsiteX7901" fmla="*/ 686161 w 1987075"/>
              <a:gd name="connsiteY7901" fmla="*/ 1122547 h 1341521"/>
              <a:gd name="connsiteX7902" fmla="*/ 685800 w 1987075"/>
              <a:gd name="connsiteY7902" fmla="*/ 1121644 h 1341521"/>
              <a:gd name="connsiteX7903" fmla="*/ 686823 w 1987075"/>
              <a:gd name="connsiteY7903" fmla="*/ 1119358 h 1341521"/>
              <a:gd name="connsiteX7904" fmla="*/ 685860 w 1987075"/>
              <a:gd name="connsiteY7904" fmla="*/ 1115388 h 1341521"/>
              <a:gd name="connsiteX7905" fmla="*/ 687003 w 1987075"/>
              <a:gd name="connsiteY7905" fmla="*/ 1112861 h 1341521"/>
              <a:gd name="connsiteX7906" fmla="*/ 686642 w 1987075"/>
              <a:gd name="connsiteY7906" fmla="*/ 1111538 h 1341521"/>
              <a:gd name="connsiteX7907" fmla="*/ 687665 w 1987075"/>
              <a:gd name="connsiteY7907" fmla="*/ 1108891 h 1341521"/>
              <a:gd name="connsiteX7908" fmla="*/ 689650 w 1987075"/>
              <a:gd name="connsiteY7908" fmla="*/ 1106063 h 1341521"/>
              <a:gd name="connsiteX7909" fmla="*/ 692056 w 1987075"/>
              <a:gd name="connsiteY7909" fmla="*/ 1103476 h 1341521"/>
              <a:gd name="connsiteX7910" fmla="*/ 697170 w 1987075"/>
              <a:gd name="connsiteY7910" fmla="*/ 1098664 h 1341521"/>
              <a:gd name="connsiteX7911" fmla="*/ 701922 w 1987075"/>
              <a:gd name="connsiteY7911" fmla="*/ 1094453 h 1341521"/>
              <a:gd name="connsiteX7912" fmla="*/ 706554 w 1987075"/>
              <a:gd name="connsiteY7912" fmla="*/ 1090843 h 1341521"/>
              <a:gd name="connsiteX7913" fmla="*/ 710465 w 1987075"/>
              <a:gd name="connsiteY7913" fmla="*/ 1088196 h 1341521"/>
              <a:gd name="connsiteX7914" fmla="*/ 712330 w 1987075"/>
              <a:gd name="connsiteY7914" fmla="*/ 1087775 h 1341521"/>
              <a:gd name="connsiteX7915" fmla="*/ 716661 w 1987075"/>
              <a:gd name="connsiteY7915" fmla="*/ 1085850 h 1341521"/>
              <a:gd name="connsiteX7916" fmla="*/ 721474 w 1987075"/>
              <a:gd name="connsiteY7916" fmla="*/ 1085188 h 1341521"/>
              <a:gd name="connsiteX7917" fmla="*/ 721714 w 1987075"/>
              <a:gd name="connsiteY7917" fmla="*/ 1084226 h 1341521"/>
              <a:gd name="connsiteX7918" fmla="*/ 725925 w 1987075"/>
              <a:gd name="connsiteY7918" fmla="*/ 1082180 h 1341521"/>
              <a:gd name="connsiteX7919" fmla="*/ 730136 w 1987075"/>
              <a:gd name="connsiteY7919" fmla="*/ 1077608 h 1341521"/>
              <a:gd name="connsiteX7920" fmla="*/ 733144 w 1987075"/>
              <a:gd name="connsiteY7920" fmla="*/ 1076706 h 1341521"/>
              <a:gd name="connsiteX7921" fmla="*/ 737596 w 1987075"/>
              <a:gd name="connsiteY7921" fmla="*/ 1073698 h 1341521"/>
              <a:gd name="connsiteX7922" fmla="*/ 741747 w 1987075"/>
              <a:gd name="connsiteY7922" fmla="*/ 1072736 h 1341521"/>
              <a:gd name="connsiteX7923" fmla="*/ 742709 w 1987075"/>
              <a:gd name="connsiteY7923" fmla="*/ 1077428 h 1341521"/>
              <a:gd name="connsiteX7924" fmla="*/ 742589 w 1987075"/>
              <a:gd name="connsiteY7924" fmla="*/ 1078511 h 1341521"/>
              <a:gd name="connsiteX7925" fmla="*/ 743973 w 1987075"/>
              <a:gd name="connsiteY7925" fmla="*/ 1079594 h 1341521"/>
              <a:gd name="connsiteX7926" fmla="*/ 745236 w 1987075"/>
              <a:gd name="connsiteY7926" fmla="*/ 1079534 h 1341521"/>
              <a:gd name="connsiteX7927" fmla="*/ 746439 w 1987075"/>
              <a:gd name="connsiteY7927" fmla="*/ 1077488 h 1341521"/>
              <a:gd name="connsiteX7928" fmla="*/ 746860 w 1987075"/>
              <a:gd name="connsiteY7928" fmla="*/ 1070269 h 1341521"/>
              <a:gd name="connsiteX7929" fmla="*/ 742770 w 1987075"/>
              <a:gd name="connsiteY7929" fmla="*/ 1069006 h 1341521"/>
              <a:gd name="connsiteX7930" fmla="*/ 742649 w 1987075"/>
              <a:gd name="connsiteY7930" fmla="*/ 1067021 h 1341521"/>
              <a:gd name="connsiteX7931" fmla="*/ 744274 w 1987075"/>
              <a:gd name="connsiteY7931" fmla="*/ 1061426 h 1341521"/>
              <a:gd name="connsiteX7932" fmla="*/ 747883 w 1987075"/>
              <a:gd name="connsiteY7932" fmla="*/ 1054929 h 1341521"/>
              <a:gd name="connsiteX7933" fmla="*/ 750650 w 1987075"/>
              <a:gd name="connsiteY7933" fmla="*/ 1047590 h 1341521"/>
              <a:gd name="connsiteX7934" fmla="*/ 754019 w 1987075"/>
              <a:gd name="connsiteY7934" fmla="*/ 1037965 h 1341521"/>
              <a:gd name="connsiteX7935" fmla="*/ 756666 w 1987075"/>
              <a:gd name="connsiteY7935" fmla="*/ 1031407 h 1341521"/>
              <a:gd name="connsiteX7936" fmla="*/ 760757 w 1987075"/>
              <a:gd name="connsiteY7936" fmla="*/ 1025512 h 1341521"/>
              <a:gd name="connsiteX7937" fmla="*/ 760155 w 1987075"/>
              <a:gd name="connsiteY7937" fmla="*/ 1027497 h 1341521"/>
              <a:gd name="connsiteX7938" fmla="*/ 764246 w 1987075"/>
              <a:gd name="connsiteY7938" fmla="*/ 1028399 h 1341521"/>
              <a:gd name="connsiteX7939" fmla="*/ 765690 w 1987075"/>
              <a:gd name="connsiteY7939" fmla="*/ 1027798 h 1341521"/>
              <a:gd name="connsiteX7940" fmla="*/ 766893 w 1987075"/>
              <a:gd name="connsiteY7940" fmla="*/ 1025692 h 1341521"/>
              <a:gd name="connsiteX7941" fmla="*/ 764667 w 1987075"/>
              <a:gd name="connsiteY7941" fmla="*/ 1025091 h 1341521"/>
              <a:gd name="connsiteX7942" fmla="*/ 761900 w 1987075"/>
              <a:gd name="connsiteY7942" fmla="*/ 1019135 h 1341521"/>
              <a:gd name="connsiteX7943" fmla="*/ 762682 w 1987075"/>
              <a:gd name="connsiteY7943" fmla="*/ 1014202 h 1341521"/>
              <a:gd name="connsiteX7944" fmla="*/ 764126 w 1987075"/>
              <a:gd name="connsiteY7944" fmla="*/ 1009991 h 1341521"/>
              <a:gd name="connsiteX7945" fmla="*/ 767916 w 1987075"/>
              <a:gd name="connsiteY7945" fmla="*/ 1003735 h 1341521"/>
              <a:gd name="connsiteX7946" fmla="*/ 769720 w 1987075"/>
              <a:gd name="connsiteY7946" fmla="*/ 1001569 h 1341521"/>
              <a:gd name="connsiteX7947" fmla="*/ 771826 w 1987075"/>
              <a:gd name="connsiteY7947" fmla="*/ 1000667 h 1341521"/>
              <a:gd name="connsiteX7948" fmla="*/ 773149 w 1987075"/>
              <a:gd name="connsiteY7948" fmla="*/ 1000907 h 1341521"/>
              <a:gd name="connsiteX7949" fmla="*/ 775315 w 1987075"/>
              <a:gd name="connsiteY7949" fmla="*/ 999403 h 1341521"/>
              <a:gd name="connsiteX7950" fmla="*/ 779767 w 1987075"/>
              <a:gd name="connsiteY7950" fmla="*/ 994651 h 1341521"/>
              <a:gd name="connsiteX7951" fmla="*/ 782534 w 1987075"/>
              <a:gd name="connsiteY7951" fmla="*/ 993207 h 1341521"/>
              <a:gd name="connsiteX7952" fmla="*/ 784339 w 1987075"/>
              <a:gd name="connsiteY7952" fmla="*/ 991402 h 1341521"/>
              <a:gd name="connsiteX7953" fmla="*/ 788851 w 1987075"/>
              <a:gd name="connsiteY7953" fmla="*/ 989176 h 1341521"/>
              <a:gd name="connsiteX7954" fmla="*/ 790054 w 1987075"/>
              <a:gd name="connsiteY7954" fmla="*/ 989176 h 1341521"/>
              <a:gd name="connsiteX7955" fmla="*/ 789933 w 1987075"/>
              <a:gd name="connsiteY7955" fmla="*/ 987552 h 1341521"/>
              <a:gd name="connsiteX7956" fmla="*/ 790655 w 1987075"/>
              <a:gd name="connsiteY7956" fmla="*/ 984424 h 1341521"/>
              <a:gd name="connsiteX7957" fmla="*/ 794445 w 1987075"/>
              <a:gd name="connsiteY7957" fmla="*/ 980995 h 1341521"/>
              <a:gd name="connsiteX7958" fmla="*/ 795227 w 1987075"/>
              <a:gd name="connsiteY7958" fmla="*/ 978709 h 1341521"/>
              <a:gd name="connsiteX7959" fmla="*/ 794445 w 1987075"/>
              <a:gd name="connsiteY7959" fmla="*/ 977145 h 1341521"/>
              <a:gd name="connsiteX7960" fmla="*/ 796430 w 1987075"/>
              <a:gd name="connsiteY7960" fmla="*/ 974979 h 1341521"/>
              <a:gd name="connsiteX7961" fmla="*/ 797634 w 1987075"/>
              <a:gd name="connsiteY7961" fmla="*/ 971370 h 1341521"/>
              <a:gd name="connsiteX7962" fmla="*/ 798416 w 1987075"/>
              <a:gd name="connsiteY7962" fmla="*/ 970106 h 1341521"/>
              <a:gd name="connsiteX7963" fmla="*/ 799739 w 1987075"/>
              <a:gd name="connsiteY7963" fmla="*/ 969986 h 1341521"/>
              <a:gd name="connsiteX7964" fmla="*/ 798235 w 1987075"/>
              <a:gd name="connsiteY7964" fmla="*/ 968542 h 1341521"/>
              <a:gd name="connsiteX7965" fmla="*/ 796250 w 1987075"/>
              <a:gd name="connsiteY7965" fmla="*/ 969384 h 1341521"/>
              <a:gd name="connsiteX7966" fmla="*/ 794445 w 1987075"/>
              <a:gd name="connsiteY7966" fmla="*/ 971069 h 1341521"/>
              <a:gd name="connsiteX7967" fmla="*/ 794144 w 1987075"/>
              <a:gd name="connsiteY7967" fmla="*/ 973295 h 1341521"/>
              <a:gd name="connsiteX7968" fmla="*/ 792761 w 1987075"/>
              <a:gd name="connsiteY7968" fmla="*/ 974378 h 1341521"/>
              <a:gd name="connsiteX7969" fmla="*/ 791738 w 1987075"/>
              <a:gd name="connsiteY7969" fmla="*/ 976062 h 1341521"/>
              <a:gd name="connsiteX7970" fmla="*/ 788309 w 1987075"/>
              <a:gd name="connsiteY7970" fmla="*/ 976423 h 1341521"/>
              <a:gd name="connsiteX7971" fmla="*/ 785903 w 1987075"/>
              <a:gd name="connsiteY7971" fmla="*/ 977265 h 1341521"/>
              <a:gd name="connsiteX7972" fmla="*/ 780789 w 1987075"/>
              <a:gd name="connsiteY7972" fmla="*/ 977145 h 1341521"/>
              <a:gd name="connsiteX7973" fmla="*/ 775977 w 1987075"/>
              <a:gd name="connsiteY7973" fmla="*/ 979370 h 1341521"/>
              <a:gd name="connsiteX7974" fmla="*/ 771284 w 1987075"/>
              <a:gd name="connsiteY7974" fmla="*/ 979972 h 1341521"/>
              <a:gd name="connsiteX7975" fmla="*/ 770202 w 1987075"/>
              <a:gd name="connsiteY7975" fmla="*/ 980995 h 1341521"/>
              <a:gd name="connsiteX7976" fmla="*/ 763404 w 1987075"/>
              <a:gd name="connsiteY7976" fmla="*/ 981777 h 1341521"/>
              <a:gd name="connsiteX7977" fmla="*/ 755764 w 1987075"/>
              <a:gd name="connsiteY7977" fmla="*/ 984364 h 1341521"/>
              <a:gd name="connsiteX7978" fmla="*/ 745958 w 1987075"/>
              <a:gd name="connsiteY7978" fmla="*/ 986409 h 1341521"/>
              <a:gd name="connsiteX7979" fmla="*/ 743130 w 1987075"/>
              <a:gd name="connsiteY7979" fmla="*/ 986469 h 1341521"/>
              <a:gd name="connsiteX7980" fmla="*/ 740183 w 1987075"/>
              <a:gd name="connsiteY7980" fmla="*/ 985807 h 1341521"/>
              <a:gd name="connsiteX7981" fmla="*/ 738077 w 1987075"/>
              <a:gd name="connsiteY7981" fmla="*/ 983882 h 1341521"/>
              <a:gd name="connsiteX7982" fmla="*/ 736212 w 1987075"/>
              <a:gd name="connsiteY7982" fmla="*/ 980995 h 1341521"/>
              <a:gd name="connsiteX7983" fmla="*/ 736814 w 1987075"/>
              <a:gd name="connsiteY7983" fmla="*/ 976182 h 1341521"/>
              <a:gd name="connsiteX7984" fmla="*/ 736032 w 1987075"/>
              <a:gd name="connsiteY7984" fmla="*/ 973535 h 1341521"/>
              <a:gd name="connsiteX7985" fmla="*/ 733866 w 1987075"/>
              <a:gd name="connsiteY7985" fmla="*/ 971069 h 1341521"/>
              <a:gd name="connsiteX7986" fmla="*/ 730678 w 1987075"/>
              <a:gd name="connsiteY7986" fmla="*/ 969264 h 1341521"/>
              <a:gd name="connsiteX7987" fmla="*/ 729475 w 1987075"/>
              <a:gd name="connsiteY7987" fmla="*/ 967580 h 1341521"/>
              <a:gd name="connsiteX7988" fmla="*/ 730678 w 1987075"/>
              <a:gd name="connsiteY7988" fmla="*/ 964572 h 1341521"/>
              <a:gd name="connsiteX7989" fmla="*/ 732723 w 1987075"/>
              <a:gd name="connsiteY7989" fmla="*/ 964271 h 1341521"/>
              <a:gd name="connsiteX7990" fmla="*/ 732783 w 1987075"/>
              <a:gd name="connsiteY7990" fmla="*/ 963669 h 1341521"/>
              <a:gd name="connsiteX7991" fmla="*/ 735791 w 1987075"/>
              <a:gd name="connsiteY7991" fmla="*/ 955307 h 1341521"/>
              <a:gd name="connsiteX7992" fmla="*/ 736633 w 1987075"/>
              <a:gd name="connsiteY7992" fmla="*/ 953202 h 1341521"/>
              <a:gd name="connsiteX7993" fmla="*/ 734648 w 1987075"/>
              <a:gd name="connsiteY7993" fmla="*/ 952781 h 1341521"/>
              <a:gd name="connsiteX7994" fmla="*/ 730558 w 1987075"/>
              <a:gd name="connsiteY7994" fmla="*/ 957112 h 1341521"/>
              <a:gd name="connsiteX7995" fmla="*/ 729595 w 1987075"/>
              <a:gd name="connsiteY7995" fmla="*/ 958556 h 1341521"/>
              <a:gd name="connsiteX7996" fmla="*/ 724181 w 1987075"/>
              <a:gd name="connsiteY7996" fmla="*/ 960782 h 1341521"/>
              <a:gd name="connsiteX7997" fmla="*/ 722617 w 1987075"/>
              <a:gd name="connsiteY7997" fmla="*/ 959699 h 1341521"/>
              <a:gd name="connsiteX7998" fmla="*/ 719970 w 1987075"/>
              <a:gd name="connsiteY7998" fmla="*/ 965474 h 1341521"/>
              <a:gd name="connsiteX7999" fmla="*/ 720090 w 1987075"/>
              <a:gd name="connsiteY7999" fmla="*/ 967941 h 1341521"/>
              <a:gd name="connsiteX8000" fmla="*/ 718285 w 1987075"/>
              <a:gd name="connsiteY8000" fmla="*/ 970527 h 1341521"/>
              <a:gd name="connsiteX8001" fmla="*/ 717082 w 1987075"/>
              <a:gd name="connsiteY8001" fmla="*/ 971009 h 1341521"/>
              <a:gd name="connsiteX8002" fmla="*/ 714977 w 1987075"/>
              <a:gd name="connsiteY8002" fmla="*/ 970407 h 1341521"/>
              <a:gd name="connsiteX8003" fmla="*/ 714435 w 1987075"/>
              <a:gd name="connsiteY8003" fmla="*/ 972332 h 1341521"/>
              <a:gd name="connsiteX8004" fmla="*/ 714977 w 1987075"/>
              <a:gd name="connsiteY8004" fmla="*/ 973716 h 1341521"/>
              <a:gd name="connsiteX8005" fmla="*/ 714856 w 1987075"/>
              <a:gd name="connsiteY8005" fmla="*/ 979130 h 1341521"/>
              <a:gd name="connsiteX8006" fmla="*/ 715338 w 1987075"/>
              <a:gd name="connsiteY8006" fmla="*/ 982739 h 1341521"/>
              <a:gd name="connsiteX8007" fmla="*/ 716240 w 1987075"/>
              <a:gd name="connsiteY8007" fmla="*/ 983040 h 1341521"/>
              <a:gd name="connsiteX8008" fmla="*/ 715819 w 1987075"/>
              <a:gd name="connsiteY8008" fmla="*/ 984664 h 1341521"/>
              <a:gd name="connsiteX8009" fmla="*/ 715638 w 1987075"/>
              <a:gd name="connsiteY8009" fmla="*/ 988815 h 1341521"/>
              <a:gd name="connsiteX8010" fmla="*/ 717563 w 1987075"/>
              <a:gd name="connsiteY8010" fmla="*/ 990379 h 1341521"/>
              <a:gd name="connsiteX8011" fmla="*/ 715097 w 1987075"/>
              <a:gd name="connsiteY8011" fmla="*/ 993267 h 1341521"/>
              <a:gd name="connsiteX8012" fmla="*/ 711668 w 1987075"/>
              <a:gd name="connsiteY8012" fmla="*/ 996155 h 1341521"/>
              <a:gd name="connsiteX8013" fmla="*/ 710284 w 1987075"/>
              <a:gd name="connsiteY8013" fmla="*/ 996455 h 1341521"/>
              <a:gd name="connsiteX8014" fmla="*/ 707276 w 1987075"/>
              <a:gd name="connsiteY8014" fmla="*/ 996215 h 1341521"/>
              <a:gd name="connsiteX8015" fmla="*/ 705532 w 1987075"/>
              <a:gd name="connsiteY8015" fmla="*/ 995553 h 1341521"/>
              <a:gd name="connsiteX8016" fmla="*/ 701140 w 1987075"/>
              <a:gd name="connsiteY8016" fmla="*/ 992184 h 1341521"/>
              <a:gd name="connsiteX8017" fmla="*/ 700057 w 1987075"/>
              <a:gd name="connsiteY8017" fmla="*/ 986409 h 1341521"/>
              <a:gd name="connsiteX8018" fmla="*/ 698614 w 1987075"/>
              <a:gd name="connsiteY8018" fmla="*/ 980634 h 1341521"/>
              <a:gd name="connsiteX8019" fmla="*/ 697411 w 1987075"/>
              <a:gd name="connsiteY8019" fmla="*/ 973776 h 1341521"/>
              <a:gd name="connsiteX8020" fmla="*/ 695606 w 1987075"/>
              <a:gd name="connsiteY8020" fmla="*/ 966557 h 1341521"/>
              <a:gd name="connsiteX8021" fmla="*/ 694042 w 1987075"/>
              <a:gd name="connsiteY8021" fmla="*/ 961564 h 1341521"/>
              <a:gd name="connsiteX8022" fmla="*/ 691335 w 1987075"/>
              <a:gd name="connsiteY8022" fmla="*/ 956691 h 1341521"/>
              <a:gd name="connsiteX8023" fmla="*/ 688327 w 1987075"/>
              <a:gd name="connsiteY8023" fmla="*/ 954465 h 1341521"/>
              <a:gd name="connsiteX8024" fmla="*/ 687545 w 1987075"/>
              <a:gd name="connsiteY8024" fmla="*/ 955067 h 1341521"/>
              <a:gd name="connsiteX8025" fmla="*/ 685499 w 1987075"/>
              <a:gd name="connsiteY8025" fmla="*/ 953743 h 1341521"/>
              <a:gd name="connsiteX8026" fmla="*/ 686341 w 1987075"/>
              <a:gd name="connsiteY8026" fmla="*/ 953503 h 1341521"/>
              <a:gd name="connsiteX8027" fmla="*/ 689470 w 1987075"/>
              <a:gd name="connsiteY8027" fmla="*/ 950194 h 1341521"/>
              <a:gd name="connsiteX8028" fmla="*/ 688868 w 1987075"/>
              <a:gd name="connsiteY8028" fmla="*/ 947005 h 1341521"/>
              <a:gd name="connsiteX8029" fmla="*/ 687665 w 1987075"/>
              <a:gd name="connsiteY8029" fmla="*/ 946284 h 1341521"/>
              <a:gd name="connsiteX8030" fmla="*/ 683574 w 1987075"/>
              <a:gd name="connsiteY8030" fmla="*/ 946164 h 1341521"/>
              <a:gd name="connsiteX8031" fmla="*/ 683394 w 1987075"/>
              <a:gd name="connsiteY8031" fmla="*/ 948570 h 1341521"/>
              <a:gd name="connsiteX8032" fmla="*/ 681409 w 1987075"/>
              <a:gd name="connsiteY8032" fmla="*/ 950013 h 1341521"/>
              <a:gd name="connsiteX8033" fmla="*/ 681950 w 1987075"/>
              <a:gd name="connsiteY8033" fmla="*/ 951578 h 1341521"/>
              <a:gd name="connsiteX8034" fmla="*/ 680626 w 1987075"/>
              <a:gd name="connsiteY8034" fmla="*/ 952901 h 1341521"/>
              <a:gd name="connsiteX8035" fmla="*/ 680747 w 1987075"/>
              <a:gd name="connsiteY8035" fmla="*/ 951698 h 1341521"/>
              <a:gd name="connsiteX8036" fmla="*/ 679122 w 1987075"/>
              <a:gd name="connsiteY8036" fmla="*/ 951878 h 1341521"/>
              <a:gd name="connsiteX8037" fmla="*/ 679423 w 1987075"/>
              <a:gd name="connsiteY8037" fmla="*/ 954044 h 1341521"/>
              <a:gd name="connsiteX8038" fmla="*/ 678882 w 1987075"/>
              <a:gd name="connsiteY8038" fmla="*/ 954946 h 1341521"/>
              <a:gd name="connsiteX8039" fmla="*/ 675874 w 1987075"/>
              <a:gd name="connsiteY8039" fmla="*/ 956029 h 1341521"/>
              <a:gd name="connsiteX8040" fmla="*/ 673708 w 1987075"/>
              <a:gd name="connsiteY8040" fmla="*/ 956089 h 1341521"/>
              <a:gd name="connsiteX8041" fmla="*/ 672264 w 1987075"/>
              <a:gd name="connsiteY8041" fmla="*/ 951277 h 1341521"/>
              <a:gd name="connsiteX8042" fmla="*/ 671482 w 1987075"/>
              <a:gd name="connsiteY8042" fmla="*/ 950555 h 1341521"/>
              <a:gd name="connsiteX8043" fmla="*/ 672505 w 1987075"/>
              <a:gd name="connsiteY8043" fmla="*/ 948389 h 1341521"/>
              <a:gd name="connsiteX8044" fmla="*/ 671964 w 1987075"/>
              <a:gd name="connsiteY8044" fmla="*/ 946946 h 1341521"/>
              <a:gd name="connsiteX8045" fmla="*/ 670460 w 1987075"/>
              <a:gd name="connsiteY8045" fmla="*/ 946224 h 1341521"/>
              <a:gd name="connsiteX8046" fmla="*/ 668595 w 1987075"/>
              <a:gd name="connsiteY8046" fmla="*/ 946224 h 1341521"/>
              <a:gd name="connsiteX8047" fmla="*/ 667693 w 1987075"/>
              <a:gd name="connsiteY8047" fmla="*/ 947607 h 1341521"/>
              <a:gd name="connsiteX8048" fmla="*/ 665286 w 1987075"/>
              <a:gd name="connsiteY8048" fmla="*/ 946585 h 1341521"/>
              <a:gd name="connsiteX8049" fmla="*/ 666850 w 1987075"/>
              <a:gd name="connsiteY8049" fmla="*/ 942193 h 1341521"/>
              <a:gd name="connsiteX8050" fmla="*/ 663602 w 1987075"/>
              <a:gd name="connsiteY8050" fmla="*/ 942614 h 1341521"/>
              <a:gd name="connsiteX8051" fmla="*/ 662278 w 1987075"/>
              <a:gd name="connsiteY8051" fmla="*/ 943697 h 1341521"/>
              <a:gd name="connsiteX8052" fmla="*/ 663000 w 1987075"/>
              <a:gd name="connsiteY8052" fmla="*/ 939305 h 1341521"/>
              <a:gd name="connsiteX8053" fmla="*/ 660413 w 1987075"/>
              <a:gd name="connsiteY8053" fmla="*/ 937802 h 1341521"/>
              <a:gd name="connsiteX8054" fmla="*/ 662699 w 1987075"/>
              <a:gd name="connsiteY8054" fmla="*/ 936358 h 1341521"/>
              <a:gd name="connsiteX8055" fmla="*/ 663602 w 1987075"/>
              <a:gd name="connsiteY8055" fmla="*/ 936658 h 1341521"/>
              <a:gd name="connsiteX8056" fmla="*/ 664203 w 1987075"/>
              <a:gd name="connsiteY8056" fmla="*/ 935455 h 1341521"/>
              <a:gd name="connsiteX8057" fmla="*/ 663722 w 1987075"/>
              <a:gd name="connsiteY8057" fmla="*/ 932447 h 1341521"/>
              <a:gd name="connsiteX8058" fmla="*/ 662278 w 1987075"/>
              <a:gd name="connsiteY8058" fmla="*/ 930041 h 1341521"/>
              <a:gd name="connsiteX8059" fmla="*/ 663481 w 1987075"/>
              <a:gd name="connsiteY8059" fmla="*/ 928958 h 1341521"/>
              <a:gd name="connsiteX8060" fmla="*/ 661978 w 1987075"/>
              <a:gd name="connsiteY8060" fmla="*/ 928176 h 1341521"/>
              <a:gd name="connsiteX8061" fmla="*/ 660233 w 1987075"/>
              <a:gd name="connsiteY8061" fmla="*/ 929259 h 1341521"/>
              <a:gd name="connsiteX8062" fmla="*/ 654217 w 1987075"/>
              <a:gd name="connsiteY8062" fmla="*/ 931064 h 1341521"/>
              <a:gd name="connsiteX8063" fmla="*/ 652653 w 1987075"/>
              <a:gd name="connsiteY8063" fmla="*/ 932267 h 1341521"/>
              <a:gd name="connsiteX8064" fmla="*/ 646577 w 1987075"/>
              <a:gd name="connsiteY8064" fmla="*/ 934433 h 1341521"/>
              <a:gd name="connsiteX8065" fmla="*/ 642065 w 1987075"/>
              <a:gd name="connsiteY8065" fmla="*/ 936658 h 1341521"/>
              <a:gd name="connsiteX8066" fmla="*/ 639659 w 1987075"/>
              <a:gd name="connsiteY8066" fmla="*/ 938824 h 1341521"/>
              <a:gd name="connsiteX8067" fmla="*/ 637553 w 1987075"/>
              <a:gd name="connsiteY8067" fmla="*/ 941772 h 1341521"/>
              <a:gd name="connsiteX8068" fmla="*/ 637854 w 1987075"/>
              <a:gd name="connsiteY8068" fmla="*/ 939967 h 1341521"/>
              <a:gd name="connsiteX8069" fmla="*/ 637253 w 1987075"/>
              <a:gd name="connsiteY8069" fmla="*/ 937922 h 1341521"/>
              <a:gd name="connsiteX8070" fmla="*/ 635267 w 1987075"/>
              <a:gd name="connsiteY8070" fmla="*/ 936719 h 1341521"/>
              <a:gd name="connsiteX8071" fmla="*/ 634846 w 1987075"/>
              <a:gd name="connsiteY8071" fmla="*/ 937320 h 1341521"/>
              <a:gd name="connsiteX8072" fmla="*/ 632741 w 1987075"/>
              <a:gd name="connsiteY8072" fmla="*/ 936719 h 1341521"/>
              <a:gd name="connsiteX8073" fmla="*/ 631297 w 1987075"/>
              <a:gd name="connsiteY8073" fmla="*/ 937922 h 1341521"/>
              <a:gd name="connsiteX8074" fmla="*/ 624078 w 1987075"/>
              <a:gd name="connsiteY8074" fmla="*/ 940629 h 1341521"/>
              <a:gd name="connsiteX8075" fmla="*/ 622273 w 1987075"/>
              <a:gd name="connsiteY8075" fmla="*/ 940509 h 1341521"/>
              <a:gd name="connsiteX8076" fmla="*/ 621792 w 1987075"/>
              <a:gd name="connsiteY8076" fmla="*/ 941531 h 1341521"/>
              <a:gd name="connsiteX8077" fmla="*/ 618604 w 1987075"/>
              <a:gd name="connsiteY8077" fmla="*/ 940809 h 1341521"/>
              <a:gd name="connsiteX8078" fmla="*/ 616438 w 1987075"/>
              <a:gd name="connsiteY8078" fmla="*/ 941471 h 1341521"/>
              <a:gd name="connsiteX8079" fmla="*/ 616438 w 1987075"/>
              <a:gd name="connsiteY8079" fmla="*/ 942133 h 1341521"/>
              <a:gd name="connsiteX8080" fmla="*/ 613250 w 1987075"/>
              <a:gd name="connsiteY8080" fmla="*/ 943938 h 1341521"/>
              <a:gd name="connsiteX8081" fmla="*/ 612167 w 1987075"/>
              <a:gd name="connsiteY8081" fmla="*/ 945321 h 1341521"/>
              <a:gd name="connsiteX8082" fmla="*/ 611325 w 1987075"/>
              <a:gd name="connsiteY8082" fmla="*/ 948089 h 1341521"/>
              <a:gd name="connsiteX8083" fmla="*/ 614693 w 1987075"/>
              <a:gd name="connsiteY8083" fmla="*/ 947667 h 1341521"/>
              <a:gd name="connsiteX8084" fmla="*/ 611685 w 1987075"/>
              <a:gd name="connsiteY8084" fmla="*/ 948570 h 1341521"/>
              <a:gd name="connsiteX8085" fmla="*/ 606512 w 1987075"/>
              <a:gd name="connsiteY8085" fmla="*/ 948690 h 1341521"/>
              <a:gd name="connsiteX8086" fmla="*/ 604106 w 1987075"/>
              <a:gd name="connsiteY8086" fmla="*/ 949171 h 1341521"/>
              <a:gd name="connsiteX8087" fmla="*/ 602181 w 1987075"/>
              <a:gd name="connsiteY8087" fmla="*/ 950856 h 1341521"/>
              <a:gd name="connsiteX8088" fmla="*/ 599293 w 1987075"/>
              <a:gd name="connsiteY8088" fmla="*/ 950254 h 1341521"/>
              <a:gd name="connsiteX8089" fmla="*/ 597007 w 1987075"/>
              <a:gd name="connsiteY8089" fmla="*/ 951217 h 1341521"/>
              <a:gd name="connsiteX8090" fmla="*/ 595984 w 1987075"/>
              <a:gd name="connsiteY8090" fmla="*/ 952480 h 1341521"/>
              <a:gd name="connsiteX8091" fmla="*/ 592375 w 1987075"/>
              <a:gd name="connsiteY8091" fmla="*/ 952240 h 1341521"/>
              <a:gd name="connsiteX8092" fmla="*/ 593578 w 1987075"/>
              <a:gd name="connsiteY8092" fmla="*/ 950374 h 1341521"/>
              <a:gd name="connsiteX8093" fmla="*/ 592976 w 1987075"/>
              <a:gd name="connsiteY8093" fmla="*/ 946765 h 1341521"/>
              <a:gd name="connsiteX8094" fmla="*/ 591713 w 1987075"/>
              <a:gd name="connsiteY8094" fmla="*/ 945502 h 1341521"/>
              <a:gd name="connsiteX8095" fmla="*/ 587803 w 1987075"/>
              <a:gd name="connsiteY8095" fmla="*/ 944058 h 1341521"/>
              <a:gd name="connsiteX8096" fmla="*/ 586539 w 1987075"/>
              <a:gd name="connsiteY8096" fmla="*/ 944599 h 1341521"/>
              <a:gd name="connsiteX8097" fmla="*/ 585697 w 1987075"/>
              <a:gd name="connsiteY8097" fmla="*/ 943577 h 1341521"/>
              <a:gd name="connsiteX8098" fmla="*/ 581667 w 1987075"/>
              <a:gd name="connsiteY8098" fmla="*/ 943276 h 1341521"/>
              <a:gd name="connsiteX8099" fmla="*/ 578178 w 1987075"/>
              <a:gd name="connsiteY8099" fmla="*/ 940088 h 1341521"/>
              <a:gd name="connsiteX8100" fmla="*/ 580403 w 1987075"/>
              <a:gd name="connsiteY8100" fmla="*/ 939787 h 1341521"/>
              <a:gd name="connsiteX8101" fmla="*/ 581065 w 1987075"/>
              <a:gd name="connsiteY8101" fmla="*/ 939065 h 1341521"/>
              <a:gd name="connsiteX8102" fmla="*/ 583532 w 1987075"/>
              <a:gd name="connsiteY8102" fmla="*/ 940268 h 1341521"/>
              <a:gd name="connsiteX8103" fmla="*/ 583712 w 1987075"/>
              <a:gd name="connsiteY8103" fmla="*/ 939065 h 1341521"/>
              <a:gd name="connsiteX8104" fmla="*/ 584915 w 1987075"/>
              <a:gd name="connsiteY8104" fmla="*/ 940148 h 1341521"/>
              <a:gd name="connsiteX8105" fmla="*/ 586720 w 1987075"/>
              <a:gd name="connsiteY8105" fmla="*/ 939666 h 1341521"/>
              <a:gd name="connsiteX8106" fmla="*/ 588104 w 1987075"/>
              <a:gd name="connsiteY8106" fmla="*/ 941351 h 1341521"/>
              <a:gd name="connsiteX8107" fmla="*/ 587622 w 1987075"/>
              <a:gd name="connsiteY8107" fmla="*/ 942614 h 1341521"/>
              <a:gd name="connsiteX8108" fmla="*/ 590029 w 1987075"/>
              <a:gd name="connsiteY8108" fmla="*/ 942915 h 1341521"/>
              <a:gd name="connsiteX8109" fmla="*/ 592014 w 1987075"/>
              <a:gd name="connsiteY8109" fmla="*/ 941952 h 1341521"/>
              <a:gd name="connsiteX8110" fmla="*/ 592976 w 1987075"/>
              <a:gd name="connsiteY8110" fmla="*/ 940509 h 1341521"/>
              <a:gd name="connsiteX8111" fmla="*/ 592375 w 1987075"/>
              <a:gd name="connsiteY8111" fmla="*/ 938704 h 1341521"/>
              <a:gd name="connsiteX8112" fmla="*/ 595443 w 1987075"/>
              <a:gd name="connsiteY8112" fmla="*/ 937501 h 1341521"/>
              <a:gd name="connsiteX8113" fmla="*/ 599113 w 1987075"/>
              <a:gd name="connsiteY8113" fmla="*/ 932869 h 1341521"/>
              <a:gd name="connsiteX8114" fmla="*/ 599654 w 1987075"/>
              <a:gd name="connsiteY8114" fmla="*/ 930763 h 1341521"/>
              <a:gd name="connsiteX8115" fmla="*/ 599714 w 1987075"/>
              <a:gd name="connsiteY8115" fmla="*/ 926552 h 1341521"/>
              <a:gd name="connsiteX8116" fmla="*/ 601639 w 1987075"/>
              <a:gd name="connsiteY8116" fmla="*/ 919754 h 1341521"/>
              <a:gd name="connsiteX8117" fmla="*/ 600857 w 1987075"/>
              <a:gd name="connsiteY8117" fmla="*/ 914701 h 1341521"/>
              <a:gd name="connsiteX8118" fmla="*/ 602301 w 1987075"/>
              <a:gd name="connsiteY8118" fmla="*/ 913257 h 1341521"/>
              <a:gd name="connsiteX8119" fmla="*/ 600316 w 1987075"/>
              <a:gd name="connsiteY8119" fmla="*/ 911272 h 1341521"/>
              <a:gd name="connsiteX8120" fmla="*/ 598210 w 1987075"/>
              <a:gd name="connsiteY8120" fmla="*/ 903872 h 1341521"/>
              <a:gd name="connsiteX8121" fmla="*/ 597849 w 1987075"/>
              <a:gd name="connsiteY8121" fmla="*/ 900082 h 1341521"/>
              <a:gd name="connsiteX8122" fmla="*/ 597909 w 1987075"/>
              <a:gd name="connsiteY8122" fmla="*/ 894006 h 1341521"/>
              <a:gd name="connsiteX8123" fmla="*/ 602301 w 1987075"/>
              <a:gd name="connsiteY8123" fmla="*/ 889134 h 1341521"/>
              <a:gd name="connsiteX8124" fmla="*/ 604106 w 1987075"/>
              <a:gd name="connsiteY8124" fmla="*/ 888472 h 1341521"/>
              <a:gd name="connsiteX8125" fmla="*/ 604707 w 1987075"/>
              <a:gd name="connsiteY8125" fmla="*/ 886367 h 1341521"/>
              <a:gd name="connsiteX8126" fmla="*/ 608136 w 1987075"/>
              <a:gd name="connsiteY8126" fmla="*/ 885945 h 1341521"/>
              <a:gd name="connsiteX8127" fmla="*/ 609460 w 1987075"/>
              <a:gd name="connsiteY8127" fmla="*/ 884141 h 1341521"/>
              <a:gd name="connsiteX8128" fmla="*/ 611325 w 1987075"/>
              <a:gd name="connsiteY8128" fmla="*/ 883960 h 1341521"/>
              <a:gd name="connsiteX8129" fmla="*/ 613611 w 1987075"/>
              <a:gd name="connsiteY8129" fmla="*/ 880772 h 1341521"/>
              <a:gd name="connsiteX8130" fmla="*/ 613550 w 1987075"/>
              <a:gd name="connsiteY8130" fmla="*/ 881614 h 1341521"/>
              <a:gd name="connsiteX8131" fmla="*/ 615355 w 1987075"/>
              <a:gd name="connsiteY8131" fmla="*/ 882155 h 1341521"/>
              <a:gd name="connsiteX8132" fmla="*/ 616739 w 1987075"/>
              <a:gd name="connsiteY8132" fmla="*/ 881554 h 1341521"/>
              <a:gd name="connsiteX8133" fmla="*/ 617701 w 1987075"/>
              <a:gd name="connsiteY8133" fmla="*/ 880170 h 1341521"/>
              <a:gd name="connsiteX8134" fmla="*/ 616438 w 1987075"/>
              <a:gd name="connsiteY8134" fmla="*/ 874636 h 1341521"/>
              <a:gd name="connsiteX8135" fmla="*/ 615235 w 1987075"/>
              <a:gd name="connsiteY8135" fmla="*/ 871929 h 1341521"/>
              <a:gd name="connsiteX8136" fmla="*/ 614332 w 1987075"/>
              <a:gd name="connsiteY8136" fmla="*/ 867477 h 1341521"/>
              <a:gd name="connsiteX8137" fmla="*/ 614633 w 1987075"/>
              <a:gd name="connsiteY8137" fmla="*/ 863326 h 1341521"/>
              <a:gd name="connsiteX8138" fmla="*/ 615415 w 1987075"/>
              <a:gd name="connsiteY8138" fmla="*/ 862484 h 1341521"/>
              <a:gd name="connsiteX8139" fmla="*/ 614332 w 1987075"/>
              <a:gd name="connsiteY8139" fmla="*/ 859115 h 1341521"/>
              <a:gd name="connsiteX8140" fmla="*/ 614633 w 1987075"/>
              <a:gd name="connsiteY8140" fmla="*/ 858213 h 1341521"/>
              <a:gd name="connsiteX8141" fmla="*/ 614272 w 1987075"/>
              <a:gd name="connsiteY8141" fmla="*/ 853881 h 1341521"/>
              <a:gd name="connsiteX8142" fmla="*/ 612107 w 1987075"/>
              <a:gd name="connsiteY8142" fmla="*/ 848166 h 1341521"/>
              <a:gd name="connsiteX8143" fmla="*/ 611746 w 1987075"/>
              <a:gd name="connsiteY8143" fmla="*/ 846181 h 1341521"/>
              <a:gd name="connsiteX8144" fmla="*/ 611746 w 1987075"/>
              <a:gd name="connsiteY8144" fmla="*/ 842511 h 1341521"/>
              <a:gd name="connsiteX8145" fmla="*/ 612588 w 1987075"/>
              <a:gd name="connsiteY8145" fmla="*/ 840586 h 1341521"/>
              <a:gd name="connsiteX8146" fmla="*/ 610783 w 1987075"/>
              <a:gd name="connsiteY8146" fmla="*/ 836977 h 1341521"/>
              <a:gd name="connsiteX8147" fmla="*/ 610302 w 1987075"/>
              <a:gd name="connsiteY8147" fmla="*/ 833428 h 1341521"/>
              <a:gd name="connsiteX8148" fmla="*/ 610482 w 1987075"/>
              <a:gd name="connsiteY8148" fmla="*/ 830841 h 1341521"/>
              <a:gd name="connsiteX8149" fmla="*/ 609159 w 1987075"/>
              <a:gd name="connsiteY8149" fmla="*/ 830360 h 1341521"/>
              <a:gd name="connsiteX8150" fmla="*/ 609339 w 1987075"/>
              <a:gd name="connsiteY8150" fmla="*/ 828194 h 1341521"/>
              <a:gd name="connsiteX8151" fmla="*/ 608136 w 1987075"/>
              <a:gd name="connsiteY8151" fmla="*/ 825788 h 1341521"/>
              <a:gd name="connsiteX8152" fmla="*/ 607535 w 1987075"/>
              <a:gd name="connsiteY8152" fmla="*/ 820794 h 1341521"/>
              <a:gd name="connsiteX8153" fmla="*/ 604527 w 1987075"/>
              <a:gd name="connsiteY8153" fmla="*/ 819471 h 1341521"/>
              <a:gd name="connsiteX8154" fmla="*/ 601519 w 1987075"/>
              <a:gd name="connsiteY8154" fmla="*/ 822359 h 1341521"/>
              <a:gd name="connsiteX8155" fmla="*/ 600316 w 1987075"/>
              <a:gd name="connsiteY8155" fmla="*/ 826931 h 1341521"/>
              <a:gd name="connsiteX8156" fmla="*/ 599955 w 1987075"/>
              <a:gd name="connsiteY8156" fmla="*/ 830299 h 1341521"/>
              <a:gd name="connsiteX8157" fmla="*/ 597789 w 1987075"/>
              <a:gd name="connsiteY8157" fmla="*/ 832405 h 1341521"/>
              <a:gd name="connsiteX8158" fmla="*/ 596225 w 1987075"/>
              <a:gd name="connsiteY8158" fmla="*/ 833187 h 1341521"/>
              <a:gd name="connsiteX8159" fmla="*/ 592615 w 1987075"/>
              <a:gd name="connsiteY8159" fmla="*/ 832766 h 1341521"/>
              <a:gd name="connsiteX8160" fmla="*/ 589608 w 1987075"/>
              <a:gd name="connsiteY8160" fmla="*/ 830239 h 1341521"/>
              <a:gd name="connsiteX8161" fmla="*/ 586840 w 1987075"/>
              <a:gd name="connsiteY8161" fmla="*/ 833007 h 1341521"/>
              <a:gd name="connsiteX8162" fmla="*/ 584675 w 1987075"/>
              <a:gd name="connsiteY8162" fmla="*/ 833728 h 1341521"/>
              <a:gd name="connsiteX8163" fmla="*/ 581546 w 1987075"/>
              <a:gd name="connsiteY8163" fmla="*/ 833608 h 1341521"/>
              <a:gd name="connsiteX8164" fmla="*/ 576012 w 1987075"/>
              <a:gd name="connsiteY8164" fmla="*/ 835112 h 1341521"/>
              <a:gd name="connsiteX8165" fmla="*/ 572041 w 1987075"/>
              <a:gd name="connsiteY8165" fmla="*/ 835894 h 1341521"/>
              <a:gd name="connsiteX8166" fmla="*/ 567229 w 1987075"/>
              <a:gd name="connsiteY8166" fmla="*/ 836135 h 1341521"/>
              <a:gd name="connsiteX8167" fmla="*/ 562416 w 1987075"/>
              <a:gd name="connsiteY8167" fmla="*/ 836014 h 1341521"/>
              <a:gd name="connsiteX8168" fmla="*/ 556701 w 1987075"/>
              <a:gd name="connsiteY8168" fmla="*/ 835413 h 1341521"/>
              <a:gd name="connsiteX8169" fmla="*/ 546174 w 1987075"/>
              <a:gd name="connsiteY8169" fmla="*/ 833187 h 1341521"/>
              <a:gd name="connsiteX8170" fmla="*/ 541602 w 1987075"/>
              <a:gd name="connsiteY8170" fmla="*/ 831743 h 1341521"/>
              <a:gd name="connsiteX8171" fmla="*/ 536428 w 1987075"/>
              <a:gd name="connsiteY8171" fmla="*/ 829036 h 1341521"/>
              <a:gd name="connsiteX8172" fmla="*/ 533360 w 1987075"/>
              <a:gd name="connsiteY8172" fmla="*/ 826810 h 1341521"/>
              <a:gd name="connsiteX8173" fmla="*/ 530593 w 1987075"/>
              <a:gd name="connsiteY8173" fmla="*/ 824043 h 1341521"/>
              <a:gd name="connsiteX8174" fmla="*/ 530111 w 1987075"/>
              <a:gd name="connsiteY8174" fmla="*/ 822238 h 1341521"/>
              <a:gd name="connsiteX8175" fmla="*/ 529991 w 1987075"/>
              <a:gd name="connsiteY8175" fmla="*/ 815320 h 1341521"/>
              <a:gd name="connsiteX8176" fmla="*/ 532397 w 1987075"/>
              <a:gd name="connsiteY8176" fmla="*/ 814237 h 1341521"/>
              <a:gd name="connsiteX8177" fmla="*/ 534744 w 1987075"/>
              <a:gd name="connsiteY8177" fmla="*/ 814658 h 1341521"/>
              <a:gd name="connsiteX8178" fmla="*/ 535044 w 1987075"/>
              <a:gd name="connsiteY8178" fmla="*/ 813214 h 1341521"/>
              <a:gd name="connsiteX8179" fmla="*/ 532999 w 1987075"/>
              <a:gd name="connsiteY8179" fmla="*/ 809124 h 1341521"/>
              <a:gd name="connsiteX8180" fmla="*/ 529329 w 1987075"/>
              <a:gd name="connsiteY8180" fmla="*/ 805394 h 1341521"/>
              <a:gd name="connsiteX8181" fmla="*/ 528427 w 1987075"/>
              <a:gd name="connsiteY8181" fmla="*/ 805153 h 1341521"/>
              <a:gd name="connsiteX8182" fmla="*/ 528186 w 1987075"/>
              <a:gd name="connsiteY8182" fmla="*/ 803529 h 1341521"/>
              <a:gd name="connsiteX8183" fmla="*/ 527164 w 1987075"/>
              <a:gd name="connsiteY8183" fmla="*/ 803168 h 1341521"/>
              <a:gd name="connsiteX8184" fmla="*/ 525539 w 1987075"/>
              <a:gd name="connsiteY8184" fmla="*/ 794987 h 1341521"/>
              <a:gd name="connsiteX8185" fmla="*/ 526261 w 1987075"/>
              <a:gd name="connsiteY8185" fmla="*/ 793904 h 1341521"/>
              <a:gd name="connsiteX8186" fmla="*/ 525539 w 1987075"/>
              <a:gd name="connsiteY8186" fmla="*/ 792039 h 1341521"/>
              <a:gd name="connsiteX8187" fmla="*/ 524156 w 1987075"/>
              <a:gd name="connsiteY8187" fmla="*/ 790836 h 1341521"/>
              <a:gd name="connsiteX8188" fmla="*/ 522050 w 1987075"/>
              <a:gd name="connsiteY8188" fmla="*/ 786925 h 1341521"/>
              <a:gd name="connsiteX8189" fmla="*/ 522171 w 1987075"/>
              <a:gd name="connsiteY8189" fmla="*/ 783557 h 1341521"/>
              <a:gd name="connsiteX8190" fmla="*/ 522652 w 1987075"/>
              <a:gd name="connsiteY8190" fmla="*/ 781992 h 1341521"/>
              <a:gd name="connsiteX8191" fmla="*/ 520546 w 1987075"/>
              <a:gd name="connsiteY8191" fmla="*/ 782474 h 1341521"/>
              <a:gd name="connsiteX8192" fmla="*/ 516215 w 1987075"/>
              <a:gd name="connsiteY8192" fmla="*/ 780188 h 1341521"/>
              <a:gd name="connsiteX8193" fmla="*/ 513027 w 1987075"/>
              <a:gd name="connsiteY8193" fmla="*/ 776639 h 1341521"/>
              <a:gd name="connsiteX8194" fmla="*/ 510981 w 1987075"/>
              <a:gd name="connsiteY8194" fmla="*/ 773029 h 1341521"/>
              <a:gd name="connsiteX8195" fmla="*/ 509176 w 1987075"/>
              <a:gd name="connsiteY8195" fmla="*/ 768337 h 1341521"/>
              <a:gd name="connsiteX8196" fmla="*/ 508455 w 1987075"/>
              <a:gd name="connsiteY8196" fmla="*/ 765329 h 1341521"/>
              <a:gd name="connsiteX8197" fmla="*/ 512184 w 1987075"/>
              <a:gd name="connsiteY8197" fmla="*/ 765389 h 1341521"/>
              <a:gd name="connsiteX8198" fmla="*/ 514952 w 1987075"/>
              <a:gd name="connsiteY8198" fmla="*/ 764366 h 1341521"/>
              <a:gd name="connsiteX8199" fmla="*/ 515974 w 1987075"/>
              <a:gd name="connsiteY8199" fmla="*/ 762682 h 1341521"/>
              <a:gd name="connsiteX8200" fmla="*/ 516937 w 1987075"/>
              <a:gd name="connsiteY8200" fmla="*/ 762802 h 1341521"/>
              <a:gd name="connsiteX8201" fmla="*/ 517478 w 1987075"/>
              <a:gd name="connsiteY8201" fmla="*/ 760276 h 1341521"/>
              <a:gd name="connsiteX8202" fmla="*/ 514230 w 1987075"/>
              <a:gd name="connsiteY8202" fmla="*/ 758772 h 1341521"/>
              <a:gd name="connsiteX8203" fmla="*/ 511222 w 1987075"/>
              <a:gd name="connsiteY8203" fmla="*/ 759854 h 1341521"/>
              <a:gd name="connsiteX8204" fmla="*/ 509778 w 1987075"/>
              <a:gd name="connsiteY8204" fmla="*/ 759854 h 1341521"/>
              <a:gd name="connsiteX8205" fmla="*/ 507793 w 1987075"/>
              <a:gd name="connsiteY8205" fmla="*/ 760697 h 1341521"/>
              <a:gd name="connsiteX8206" fmla="*/ 504965 w 1987075"/>
              <a:gd name="connsiteY8206" fmla="*/ 760035 h 1341521"/>
              <a:gd name="connsiteX8207" fmla="*/ 503883 w 1987075"/>
              <a:gd name="connsiteY8207" fmla="*/ 758651 h 1341521"/>
              <a:gd name="connsiteX8208" fmla="*/ 501296 w 1987075"/>
              <a:gd name="connsiteY8208" fmla="*/ 757087 h 1341521"/>
              <a:gd name="connsiteX8209" fmla="*/ 501115 w 1987075"/>
              <a:gd name="connsiteY8209" fmla="*/ 753237 h 1341521"/>
              <a:gd name="connsiteX8210" fmla="*/ 503040 w 1987075"/>
              <a:gd name="connsiteY8210" fmla="*/ 752034 h 1341521"/>
              <a:gd name="connsiteX8211" fmla="*/ 506349 w 1987075"/>
              <a:gd name="connsiteY8211" fmla="*/ 753478 h 1341521"/>
              <a:gd name="connsiteX8212" fmla="*/ 508394 w 1987075"/>
              <a:gd name="connsiteY8212" fmla="*/ 752936 h 1341521"/>
              <a:gd name="connsiteX8213" fmla="*/ 509898 w 1987075"/>
              <a:gd name="connsiteY8213" fmla="*/ 751011 h 1341521"/>
              <a:gd name="connsiteX8214" fmla="*/ 511282 w 1987075"/>
              <a:gd name="connsiteY8214" fmla="*/ 751673 h 1341521"/>
              <a:gd name="connsiteX8215" fmla="*/ 513809 w 1987075"/>
              <a:gd name="connsiteY8215" fmla="*/ 749748 h 1341521"/>
              <a:gd name="connsiteX8216" fmla="*/ 515914 w 1987075"/>
              <a:gd name="connsiteY8216" fmla="*/ 749988 h 1341521"/>
              <a:gd name="connsiteX8217" fmla="*/ 518140 w 1987075"/>
              <a:gd name="connsiteY8217" fmla="*/ 747883 h 1341521"/>
              <a:gd name="connsiteX8218" fmla="*/ 519463 w 1987075"/>
              <a:gd name="connsiteY8218" fmla="*/ 748484 h 1341521"/>
              <a:gd name="connsiteX8219" fmla="*/ 522171 w 1987075"/>
              <a:gd name="connsiteY8219" fmla="*/ 747341 h 1341521"/>
              <a:gd name="connsiteX8220" fmla="*/ 522772 w 1987075"/>
              <a:gd name="connsiteY8220" fmla="*/ 746259 h 1341521"/>
              <a:gd name="connsiteX8221" fmla="*/ 521749 w 1987075"/>
              <a:gd name="connsiteY8221" fmla="*/ 744213 h 1341521"/>
              <a:gd name="connsiteX8222" fmla="*/ 522050 w 1987075"/>
              <a:gd name="connsiteY8222" fmla="*/ 740724 h 1341521"/>
              <a:gd name="connsiteX8223" fmla="*/ 523374 w 1987075"/>
              <a:gd name="connsiteY8223" fmla="*/ 741206 h 1341521"/>
              <a:gd name="connsiteX8224" fmla="*/ 528487 w 1987075"/>
              <a:gd name="connsiteY8224" fmla="*/ 740243 h 1341521"/>
              <a:gd name="connsiteX8225" fmla="*/ 529931 w 1987075"/>
              <a:gd name="connsiteY8225" fmla="*/ 738679 h 1341521"/>
              <a:gd name="connsiteX8226" fmla="*/ 528246 w 1987075"/>
              <a:gd name="connsiteY8226" fmla="*/ 735490 h 1341521"/>
              <a:gd name="connsiteX8227" fmla="*/ 528126 w 1987075"/>
              <a:gd name="connsiteY8227" fmla="*/ 732964 h 1341521"/>
              <a:gd name="connsiteX8228" fmla="*/ 530292 w 1987075"/>
              <a:gd name="connsiteY8228" fmla="*/ 731460 h 1341521"/>
              <a:gd name="connsiteX8229" fmla="*/ 530472 w 1987075"/>
              <a:gd name="connsiteY8229" fmla="*/ 729896 h 1341521"/>
              <a:gd name="connsiteX8230" fmla="*/ 529450 w 1987075"/>
              <a:gd name="connsiteY8230" fmla="*/ 729535 h 1341521"/>
              <a:gd name="connsiteX8231" fmla="*/ 525840 w 1987075"/>
              <a:gd name="connsiteY8231" fmla="*/ 731460 h 1341521"/>
              <a:gd name="connsiteX8232" fmla="*/ 523855 w 1987075"/>
              <a:gd name="connsiteY8232" fmla="*/ 730858 h 1341521"/>
              <a:gd name="connsiteX8233" fmla="*/ 521388 w 1987075"/>
              <a:gd name="connsiteY8233" fmla="*/ 728452 h 1341521"/>
              <a:gd name="connsiteX8234" fmla="*/ 520967 w 1987075"/>
              <a:gd name="connsiteY8234" fmla="*/ 726527 h 1341521"/>
              <a:gd name="connsiteX8235" fmla="*/ 521268 w 1987075"/>
              <a:gd name="connsiteY8235" fmla="*/ 724241 h 1341521"/>
              <a:gd name="connsiteX8236" fmla="*/ 524336 w 1987075"/>
              <a:gd name="connsiteY8236" fmla="*/ 722436 h 1341521"/>
              <a:gd name="connsiteX8237" fmla="*/ 525299 w 1987075"/>
              <a:gd name="connsiteY8237" fmla="*/ 722376 h 1341521"/>
              <a:gd name="connsiteX8238" fmla="*/ 528728 w 1987075"/>
              <a:gd name="connsiteY8238" fmla="*/ 723940 h 1341521"/>
              <a:gd name="connsiteX8239" fmla="*/ 531736 w 1987075"/>
              <a:gd name="connsiteY8239" fmla="*/ 723640 h 1341521"/>
              <a:gd name="connsiteX8240" fmla="*/ 532879 w 1987075"/>
              <a:gd name="connsiteY8240" fmla="*/ 720331 h 1341521"/>
              <a:gd name="connsiteX8241" fmla="*/ 531435 w 1987075"/>
              <a:gd name="connsiteY8241" fmla="*/ 719729 h 1341521"/>
              <a:gd name="connsiteX8242" fmla="*/ 530172 w 1987075"/>
              <a:gd name="connsiteY8242" fmla="*/ 720872 h 1341521"/>
              <a:gd name="connsiteX8243" fmla="*/ 528427 w 1987075"/>
              <a:gd name="connsiteY8243" fmla="*/ 719548 h 1341521"/>
              <a:gd name="connsiteX8244" fmla="*/ 526863 w 1987075"/>
              <a:gd name="connsiteY8244" fmla="*/ 717443 h 1341521"/>
              <a:gd name="connsiteX8245" fmla="*/ 526863 w 1987075"/>
              <a:gd name="connsiteY8245" fmla="*/ 715578 h 1341521"/>
              <a:gd name="connsiteX8246" fmla="*/ 525660 w 1987075"/>
              <a:gd name="connsiteY8246" fmla="*/ 713593 h 1341521"/>
              <a:gd name="connsiteX8247" fmla="*/ 526682 w 1987075"/>
              <a:gd name="connsiteY8247" fmla="*/ 711969 h 1341521"/>
              <a:gd name="connsiteX8248" fmla="*/ 524396 w 1987075"/>
              <a:gd name="connsiteY8248" fmla="*/ 710465 h 1341521"/>
              <a:gd name="connsiteX8249" fmla="*/ 523133 w 1987075"/>
              <a:gd name="connsiteY8249" fmla="*/ 707457 h 1341521"/>
              <a:gd name="connsiteX8250" fmla="*/ 519524 w 1987075"/>
              <a:gd name="connsiteY8250" fmla="*/ 710705 h 1341521"/>
              <a:gd name="connsiteX8251" fmla="*/ 517839 w 1987075"/>
              <a:gd name="connsiteY8251" fmla="*/ 714014 h 1341521"/>
              <a:gd name="connsiteX8252" fmla="*/ 516636 w 1987075"/>
              <a:gd name="connsiteY8252" fmla="*/ 714014 h 1341521"/>
              <a:gd name="connsiteX8253" fmla="*/ 511643 w 1987075"/>
              <a:gd name="connsiteY8253" fmla="*/ 711247 h 1341521"/>
              <a:gd name="connsiteX8254" fmla="*/ 510019 w 1987075"/>
              <a:gd name="connsiteY8254" fmla="*/ 708961 h 1341521"/>
              <a:gd name="connsiteX8255" fmla="*/ 511222 w 1987075"/>
              <a:gd name="connsiteY8255" fmla="*/ 702825 h 1341521"/>
              <a:gd name="connsiteX8256" fmla="*/ 511823 w 1987075"/>
              <a:gd name="connsiteY8256" fmla="*/ 702223 h 1341521"/>
              <a:gd name="connsiteX8257" fmla="*/ 511823 w 1987075"/>
              <a:gd name="connsiteY8257" fmla="*/ 699396 h 1341521"/>
              <a:gd name="connsiteX8258" fmla="*/ 512485 w 1987075"/>
              <a:gd name="connsiteY8258" fmla="*/ 698313 h 1341521"/>
              <a:gd name="connsiteX8259" fmla="*/ 514470 w 1987075"/>
              <a:gd name="connsiteY8259" fmla="*/ 697471 h 1341521"/>
              <a:gd name="connsiteX8260" fmla="*/ 515192 w 1987075"/>
              <a:gd name="connsiteY8260" fmla="*/ 695365 h 1341521"/>
              <a:gd name="connsiteX8261" fmla="*/ 513388 w 1987075"/>
              <a:gd name="connsiteY8261" fmla="*/ 695546 h 1341521"/>
              <a:gd name="connsiteX8262" fmla="*/ 513508 w 1987075"/>
              <a:gd name="connsiteY8262" fmla="*/ 694463 h 1341521"/>
              <a:gd name="connsiteX8263" fmla="*/ 511703 w 1987075"/>
              <a:gd name="connsiteY8263" fmla="*/ 693861 h 1341521"/>
              <a:gd name="connsiteX8264" fmla="*/ 508936 w 1987075"/>
              <a:gd name="connsiteY8264" fmla="*/ 691154 h 1341521"/>
              <a:gd name="connsiteX8265" fmla="*/ 506890 w 1987075"/>
              <a:gd name="connsiteY8265" fmla="*/ 690733 h 1341521"/>
              <a:gd name="connsiteX8266" fmla="*/ 505988 w 1987075"/>
              <a:gd name="connsiteY8266" fmla="*/ 688748 h 1341521"/>
              <a:gd name="connsiteX8267" fmla="*/ 506048 w 1987075"/>
              <a:gd name="connsiteY8267" fmla="*/ 683454 h 1341521"/>
              <a:gd name="connsiteX8268" fmla="*/ 507071 w 1987075"/>
              <a:gd name="connsiteY8268" fmla="*/ 681228 h 1341521"/>
              <a:gd name="connsiteX8269" fmla="*/ 513869 w 1987075"/>
              <a:gd name="connsiteY8269" fmla="*/ 680326 h 1341521"/>
              <a:gd name="connsiteX8270" fmla="*/ 515072 w 1987075"/>
              <a:gd name="connsiteY8270" fmla="*/ 678401 h 1341521"/>
              <a:gd name="connsiteX8271" fmla="*/ 514952 w 1987075"/>
              <a:gd name="connsiteY8271" fmla="*/ 676897 h 1341521"/>
              <a:gd name="connsiteX8272" fmla="*/ 513748 w 1987075"/>
              <a:gd name="connsiteY8272" fmla="*/ 674009 h 1341521"/>
              <a:gd name="connsiteX8273" fmla="*/ 512786 w 1987075"/>
              <a:gd name="connsiteY8273" fmla="*/ 673889 h 1341521"/>
              <a:gd name="connsiteX8274" fmla="*/ 510981 w 1987075"/>
              <a:gd name="connsiteY8274" fmla="*/ 671302 h 1341521"/>
              <a:gd name="connsiteX8275" fmla="*/ 509417 w 1987075"/>
              <a:gd name="connsiteY8275" fmla="*/ 670580 h 1341521"/>
              <a:gd name="connsiteX8276" fmla="*/ 507552 w 1987075"/>
              <a:gd name="connsiteY8276" fmla="*/ 671182 h 1341521"/>
              <a:gd name="connsiteX8277" fmla="*/ 504304 w 1987075"/>
              <a:gd name="connsiteY8277" fmla="*/ 670761 h 1341521"/>
              <a:gd name="connsiteX8278" fmla="*/ 502920 w 1987075"/>
              <a:gd name="connsiteY8278" fmla="*/ 671904 h 1341521"/>
              <a:gd name="connsiteX8279" fmla="*/ 503762 w 1987075"/>
              <a:gd name="connsiteY8279" fmla="*/ 672926 h 1341521"/>
              <a:gd name="connsiteX8280" fmla="*/ 502559 w 1987075"/>
              <a:gd name="connsiteY8280" fmla="*/ 673347 h 1341521"/>
              <a:gd name="connsiteX8281" fmla="*/ 501416 w 1987075"/>
              <a:gd name="connsiteY8281" fmla="*/ 671242 h 1341521"/>
              <a:gd name="connsiteX8282" fmla="*/ 502258 w 1987075"/>
              <a:gd name="connsiteY8282" fmla="*/ 664745 h 1341521"/>
              <a:gd name="connsiteX8283" fmla="*/ 505687 w 1987075"/>
              <a:gd name="connsiteY8283" fmla="*/ 658428 h 1341521"/>
              <a:gd name="connsiteX8284" fmla="*/ 504484 w 1987075"/>
              <a:gd name="connsiteY8284" fmla="*/ 661857 h 1341521"/>
              <a:gd name="connsiteX8285" fmla="*/ 508455 w 1987075"/>
              <a:gd name="connsiteY8285" fmla="*/ 663061 h 1341521"/>
              <a:gd name="connsiteX8286" fmla="*/ 514591 w 1987075"/>
              <a:gd name="connsiteY8286" fmla="*/ 663181 h 1341521"/>
              <a:gd name="connsiteX8287" fmla="*/ 517779 w 1987075"/>
              <a:gd name="connsiteY8287" fmla="*/ 663662 h 1341521"/>
              <a:gd name="connsiteX8288" fmla="*/ 520486 w 1987075"/>
              <a:gd name="connsiteY8288" fmla="*/ 663662 h 1341521"/>
              <a:gd name="connsiteX8289" fmla="*/ 517358 w 1987075"/>
              <a:gd name="connsiteY8289" fmla="*/ 662098 h 1341521"/>
              <a:gd name="connsiteX8290" fmla="*/ 517238 w 1987075"/>
              <a:gd name="connsiteY8290" fmla="*/ 660895 h 1341521"/>
              <a:gd name="connsiteX8291" fmla="*/ 515252 w 1987075"/>
              <a:gd name="connsiteY8291" fmla="*/ 660293 h 1341521"/>
              <a:gd name="connsiteX8292" fmla="*/ 514049 w 1987075"/>
              <a:gd name="connsiteY8292" fmla="*/ 658729 h 1341521"/>
              <a:gd name="connsiteX8293" fmla="*/ 514410 w 1987075"/>
              <a:gd name="connsiteY8293" fmla="*/ 657887 h 1341521"/>
              <a:gd name="connsiteX8294" fmla="*/ 512726 w 1987075"/>
              <a:gd name="connsiteY8294" fmla="*/ 657646 h 1341521"/>
              <a:gd name="connsiteX8295" fmla="*/ 512365 w 1987075"/>
              <a:gd name="connsiteY8295" fmla="*/ 653555 h 1341521"/>
              <a:gd name="connsiteX8296" fmla="*/ 511462 w 1987075"/>
              <a:gd name="connsiteY8296" fmla="*/ 650548 h 1341521"/>
              <a:gd name="connsiteX8297" fmla="*/ 512124 w 1987075"/>
              <a:gd name="connsiteY8297" fmla="*/ 649104 h 1341521"/>
              <a:gd name="connsiteX8298" fmla="*/ 518742 w 1987075"/>
              <a:gd name="connsiteY8298" fmla="*/ 650307 h 1341521"/>
              <a:gd name="connsiteX8299" fmla="*/ 520667 w 1987075"/>
              <a:gd name="connsiteY8299" fmla="*/ 651570 h 1341521"/>
              <a:gd name="connsiteX8300" fmla="*/ 522953 w 1987075"/>
              <a:gd name="connsiteY8300" fmla="*/ 651931 h 1341521"/>
              <a:gd name="connsiteX8301" fmla="*/ 523253 w 1987075"/>
              <a:gd name="connsiteY8301" fmla="*/ 653375 h 1341521"/>
              <a:gd name="connsiteX8302" fmla="*/ 525900 w 1987075"/>
              <a:gd name="connsiteY8302" fmla="*/ 651871 h 1341521"/>
              <a:gd name="connsiteX8303" fmla="*/ 530533 w 1987075"/>
              <a:gd name="connsiteY8303" fmla="*/ 652533 h 1341521"/>
              <a:gd name="connsiteX8304" fmla="*/ 529329 w 1987075"/>
              <a:gd name="connsiteY8304" fmla="*/ 648502 h 1341521"/>
              <a:gd name="connsiteX8305" fmla="*/ 529029 w 1987075"/>
              <a:gd name="connsiteY8305" fmla="*/ 645314 h 1341521"/>
              <a:gd name="connsiteX8306" fmla="*/ 529269 w 1987075"/>
              <a:gd name="connsiteY8306" fmla="*/ 640742 h 1341521"/>
              <a:gd name="connsiteX8307" fmla="*/ 530653 w 1987075"/>
              <a:gd name="connsiteY8307" fmla="*/ 636651 h 1341521"/>
              <a:gd name="connsiteX8308" fmla="*/ 532999 w 1987075"/>
              <a:gd name="connsiteY8308" fmla="*/ 633102 h 1341521"/>
              <a:gd name="connsiteX8309" fmla="*/ 535826 w 1987075"/>
              <a:gd name="connsiteY8309" fmla="*/ 630936 h 1341521"/>
              <a:gd name="connsiteX8310" fmla="*/ 537812 w 1987075"/>
              <a:gd name="connsiteY8310" fmla="*/ 628590 h 1341521"/>
              <a:gd name="connsiteX8311" fmla="*/ 539015 w 1987075"/>
              <a:gd name="connsiteY8311" fmla="*/ 628590 h 1341521"/>
              <a:gd name="connsiteX8312" fmla="*/ 545813 w 1987075"/>
              <a:gd name="connsiteY8312" fmla="*/ 623477 h 1341521"/>
              <a:gd name="connsiteX8313" fmla="*/ 550024 w 1987075"/>
              <a:gd name="connsiteY8313" fmla="*/ 620830 h 1341521"/>
              <a:gd name="connsiteX8314" fmla="*/ 554175 w 1987075"/>
              <a:gd name="connsiteY8314" fmla="*/ 617581 h 1341521"/>
              <a:gd name="connsiteX8315" fmla="*/ 555498 w 1987075"/>
              <a:gd name="connsiteY8315" fmla="*/ 617761 h 1341521"/>
              <a:gd name="connsiteX8316" fmla="*/ 556882 w 1987075"/>
              <a:gd name="connsiteY8316" fmla="*/ 615536 h 1341521"/>
              <a:gd name="connsiteX8317" fmla="*/ 560311 w 1987075"/>
              <a:gd name="connsiteY8317" fmla="*/ 612528 h 1341521"/>
              <a:gd name="connsiteX8318" fmla="*/ 562897 w 1987075"/>
              <a:gd name="connsiteY8318" fmla="*/ 610723 h 1341521"/>
              <a:gd name="connsiteX8319" fmla="*/ 567830 w 1987075"/>
              <a:gd name="connsiteY8319" fmla="*/ 608497 h 1341521"/>
              <a:gd name="connsiteX8320" fmla="*/ 573425 w 1987075"/>
              <a:gd name="connsiteY8320" fmla="*/ 606693 h 1341521"/>
              <a:gd name="connsiteX8321" fmla="*/ 577937 w 1987075"/>
              <a:gd name="connsiteY8321" fmla="*/ 607655 h 1341521"/>
              <a:gd name="connsiteX8322" fmla="*/ 581486 w 1987075"/>
              <a:gd name="connsiteY8322" fmla="*/ 607054 h 1341521"/>
              <a:gd name="connsiteX8323" fmla="*/ 581065 w 1987075"/>
              <a:gd name="connsiteY8323" fmla="*/ 605008 h 1341521"/>
              <a:gd name="connsiteX8324" fmla="*/ 581306 w 1987075"/>
              <a:gd name="connsiteY8324" fmla="*/ 599594 h 1341521"/>
              <a:gd name="connsiteX8325" fmla="*/ 581907 w 1987075"/>
              <a:gd name="connsiteY8325" fmla="*/ 597909 h 1341521"/>
              <a:gd name="connsiteX8326" fmla="*/ 581426 w 1987075"/>
              <a:gd name="connsiteY8326" fmla="*/ 596285 h 1341521"/>
              <a:gd name="connsiteX8327" fmla="*/ 582750 w 1987075"/>
              <a:gd name="connsiteY8327" fmla="*/ 594119 h 1341521"/>
              <a:gd name="connsiteX8328" fmla="*/ 583351 w 1987075"/>
              <a:gd name="connsiteY8328" fmla="*/ 590871 h 1341521"/>
              <a:gd name="connsiteX8329" fmla="*/ 585517 w 1987075"/>
              <a:gd name="connsiteY8329" fmla="*/ 590630 h 1341521"/>
              <a:gd name="connsiteX8330" fmla="*/ 584494 w 1987075"/>
              <a:gd name="connsiteY8330" fmla="*/ 588826 h 1341521"/>
              <a:gd name="connsiteX8331" fmla="*/ 590570 w 1987075"/>
              <a:gd name="connsiteY8331" fmla="*/ 580103 h 1341521"/>
              <a:gd name="connsiteX8332" fmla="*/ 595082 w 1987075"/>
              <a:gd name="connsiteY8332" fmla="*/ 576012 h 1341521"/>
              <a:gd name="connsiteX8333" fmla="*/ 597488 w 1987075"/>
              <a:gd name="connsiteY8333" fmla="*/ 575170 h 1341521"/>
              <a:gd name="connsiteX8334" fmla="*/ 599052 w 1987075"/>
              <a:gd name="connsiteY8334" fmla="*/ 576072 h 1341521"/>
              <a:gd name="connsiteX8335" fmla="*/ 601759 w 1987075"/>
              <a:gd name="connsiteY8335" fmla="*/ 576373 h 1341521"/>
              <a:gd name="connsiteX8336" fmla="*/ 602842 w 1987075"/>
              <a:gd name="connsiteY8336" fmla="*/ 575049 h 1341521"/>
              <a:gd name="connsiteX8337" fmla="*/ 601278 w 1987075"/>
              <a:gd name="connsiteY8337" fmla="*/ 572884 h 1341521"/>
              <a:gd name="connsiteX8338" fmla="*/ 602902 w 1987075"/>
              <a:gd name="connsiteY8338" fmla="*/ 571440 h 1341521"/>
              <a:gd name="connsiteX8339" fmla="*/ 602542 w 1987075"/>
              <a:gd name="connsiteY8339" fmla="*/ 568673 h 1341521"/>
              <a:gd name="connsiteX8340" fmla="*/ 603444 w 1987075"/>
              <a:gd name="connsiteY8340" fmla="*/ 567770 h 1341521"/>
              <a:gd name="connsiteX8341" fmla="*/ 605369 w 1987075"/>
              <a:gd name="connsiteY8341" fmla="*/ 566988 h 1341521"/>
              <a:gd name="connsiteX8342" fmla="*/ 611084 w 1987075"/>
              <a:gd name="connsiteY8342" fmla="*/ 563740 h 1341521"/>
              <a:gd name="connsiteX8343" fmla="*/ 614874 w 1987075"/>
              <a:gd name="connsiteY8343" fmla="*/ 562837 h 1341521"/>
              <a:gd name="connsiteX8344" fmla="*/ 620228 w 1987075"/>
              <a:gd name="connsiteY8344" fmla="*/ 563258 h 1341521"/>
              <a:gd name="connsiteX8345" fmla="*/ 624860 w 1987075"/>
              <a:gd name="connsiteY8345" fmla="*/ 564401 h 1341521"/>
              <a:gd name="connsiteX8346" fmla="*/ 627266 w 1987075"/>
              <a:gd name="connsiteY8346" fmla="*/ 566507 h 1341521"/>
              <a:gd name="connsiteX8347" fmla="*/ 629613 w 1987075"/>
              <a:gd name="connsiteY8347" fmla="*/ 569515 h 1341521"/>
              <a:gd name="connsiteX8348" fmla="*/ 631056 w 1987075"/>
              <a:gd name="connsiteY8348" fmla="*/ 569876 h 1341521"/>
              <a:gd name="connsiteX8349" fmla="*/ 631357 w 1987075"/>
              <a:gd name="connsiteY8349" fmla="*/ 570899 h 1341521"/>
              <a:gd name="connsiteX8350" fmla="*/ 632681 w 1987075"/>
              <a:gd name="connsiteY8350" fmla="*/ 570899 h 1341521"/>
              <a:gd name="connsiteX8351" fmla="*/ 634485 w 1987075"/>
              <a:gd name="connsiteY8351" fmla="*/ 571921 h 1341521"/>
              <a:gd name="connsiteX8352" fmla="*/ 634967 w 1987075"/>
              <a:gd name="connsiteY8352" fmla="*/ 574267 h 1341521"/>
              <a:gd name="connsiteX8353" fmla="*/ 636651 w 1987075"/>
              <a:gd name="connsiteY8353" fmla="*/ 578659 h 1341521"/>
              <a:gd name="connsiteX8354" fmla="*/ 636170 w 1987075"/>
              <a:gd name="connsiteY8354" fmla="*/ 580283 h 1341521"/>
              <a:gd name="connsiteX8355" fmla="*/ 637975 w 1987075"/>
              <a:gd name="connsiteY8355" fmla="*/ 578358 h 1341521"/>
              <a:gd name="connsiteX8356" fmla="*/ 638155 w 1987075"/>
              <a:gd name="connsiteY8356" fmla="*/ 579922 h 1341521"/>
              <a:gd name="connsiteX8357" fmla="*/ 639599 w 1987075"/>
              <a:gd name="connsiteY8357" fmla="*/ 580103 h 1341521"/>
              <a:gd name="connsiteX8358" fmla="*/ 638576 w 1987075"/>
              <a:gd name="connsiteY8358" fmla="*/ 582328 h 1341521"/>
              <a:gd name="connsiteX8359" fmla="*/ 640200 w 1987075"/>
              <a:gd name="connsiteY8359" fmla="*/ 583050 h 1341521"/>
              <a:gd name="connsiteX8360" fmla="*/ 642125 w 1987075"/>
              <a:gd name="connsiteY8360" fmla="*/ 585156 h 1341521"/>
              <a:gd name="connsiteX8361" fmla="*/ 643268 w 1987075"/>
              <a:gd name="connsiteY8361" fmla="*/ 587863 h 1341521"/>
              <a:gd name="connsiteX8362" fmla="*/ 643329 w 1987075"/>
              <a:gd name="connsiteY8362" fmla="*/ 590269 h 1341521"/>
              <a:gd name="connsiteX8363" fmla="*/ 644291 w 1987075"/>
              <a:gd name="connsiteY8363" fmla="*/ 590029 h 1341521"/>
              <a:gd name="connsiteX8364" fmla="*/ 652292 w 1987075"/>
              <a:gd name="connsiteY8364" fmla="*/ 591292 h 1341521"/>
              <a:gd name="connsiteX8365" fmla="*/ 654939 w 1987075"/>
              <a:gd name="connsiteY8365" fmla="*/ 591051 h 1341521"/>
              <a:gd name="connsiteX8366" fmla="*/ 658549 w 1987075"/>
              <a:gd name="connsiteY8366" fmla="*/ 588224 h 1341521"/>
              <a:gd name="connsiteX8367" fmla="*/ 660955 w 1987075"/>
              <a:gd name="connsiteY8367" fmla="*/ 587803 h 1341521"/>
              <a:gd name="connsiteX8368" fmla="*/ 663963 w 1987075"/>
              <a:gd name="connsiteY8368" fmla="*/ 586058 h 1341521"/>
              <a:gd name="connsiteX8369" fmla="*/ 664985 w 1987075"/>
              <a:gd name="connsiteY8369" fmla="*/ 583712 h 1341521"/>
              <a:gd name="connsiteX8370" fmla="*/ 666309 w 1987075"/>
              <a:gd name="connsiteY8370" fmla="*/ 582509 h 1341521"/>
              <a:gd name="connsiteX8371" fmla="*/ 668354 w 1987075"/>
              <a:gd name="connsiteY8371" fmla="*/ 582148 h 1341521"/>
              <a:gd name="connsiteX8372" fmla="*/ 669738 w 1987075"/>
              <a:gd name="connsiteY8372" fmla="*/ 583050 h 1341521"/>
              <a:gd name="connsiteX8373" fmla="*/ 672084 w 1987075"/>
              <a:gd name="connsiteY8373" fmla="*/ 582629 h 1341521"/>
              <a:gd name="connsiteX8374" fmla="*/ 676295 w 1987075"/>
              <a:gd name="connsiteY8374" fmla="*/ 579862 h 1341521"/>
              <a:gd name="connsiteX8375" fmla="*/ 678822 w 1987075"/>
              <a:gd name="connsiteY8375" fmla="*/ 577336 h 1341521"/>
              <a:gd name="connsiteX8376" fmla="*/ 683875 w 1987075"/>
              <a:gd name="connsiteY8376" fmla="*/ 573425 h 1341521"/>
              <a:gd name="connsiteX8377" fmla="*/ 685078 w 1987075"/>
              <a:gd name="connsiteY8377" fmla="*/ 571620 h 1341521"/>
              <a:gd name="connsiteX8378" fmla="*/ 688387 w 1987075"/>
              <a:gd name="connsiteY8378" fmla="*/ 568793 h 1341521"/>
              <a:gd name="connsiteX8379" fmla="*/ 692357 w 1987075"/>
              <a:gd name="connsiteY8379" fmla="*/ 566687 h 1341521"/>
              <a:gd name="connsiteX8380" fmla="*/ 692718 w 1987075"/>
              <a:gd name="connsiteY8380" fmla="*/ 565184 h 1341521"/>
              <a:gd name="connsiteX8381" fmla="*/ 692297 w 1987075"/>
              <a:gd name="connsiteY8381" fmla="*/ 561995 h 1341521"/>
              <a:gd name="connsiteX8382" fmla="*/ 695004 w 1987075"/>
              <a:gd name="connsiteY8382" fmla="*/ 563198 h 1341521"/>
              <a:gd name="connsiteX8383" fmla="*/ 695606 w 1987075"/>
              <a:gd name="connsiteY8383" fmla="*/ 564762 h 1341521"/>
              <a:gd name="connsiteX8384" fmla="*/ 696628 w 1987075"/>
              <a:gd name="connsiteY8384" fmla="*/ 564221 h 1341521"/>
              <a:gd name="connsiteX8385" fmla="*/ 697170 w 1987075"/>
              <a:gd name="connsiteY8385" fmla="*/ 565665 h 1341521"/>
              <a:gd name="connsiteX8386" fmla="*/ 699817 w 1987075"/>
              <a:gd name="connsiteY8386" fmla="*/ 567710 h 1341521"/>
              <a:gd name="connsiteX8387" fmla="*/ 701200 w 1987075"/>
              <a:gd name="connsiteY8387" fmla="*/ 569756 h 1341521"/>
              <a:gd name="connsiteX8388" fmla="*/ 699997 w 1987075"/>
              <a:gd name="connsiteY8388" fmla="*/ 569876 h 1341521"/>
              <a:gd name="connsiteX8389" fmla="*/ 699516 w 1987075"/>
              <a:gd name="connsiteY8389" fmla="*/ 571681 h 1341521"/>
              <a:gd name="connsiteX8390" fmla="*/ 698313 w 1987075"/>
              <a:gd name="connsiteY8390" fmla="*/ 570297 h 1341521"/>
              <a:gd name="connsiteX8391" fmla="*/ 697711 w 1987075"/>
              <a:gd name="connsiteY8391" fmla="*/ 571921 h 1341521"/>
              <a:gd name="connsiteX8392" fmla="*/ 695305 w 1987075"/>
              <a:gd name="connsiteY8392" fmla="*/ 572282 h 1341521"/>
              <a:gd name="connsiteX8393" fmla="*/ 699636 w 1987075"/>
              <a:gd name="connsiteY8393" fmla="*/ 573185 h 1341521"/>
              <a:gd name="connsiteX8394" fmla="*/ 700238 w 1987075"/>
              <a:gd name="connsiteY8394" fmla="*/ 572222 h 1341521"/>
              <a:gd name="connsiteX8395" fmla="*/ 701561 w 1987075"/>
              <a:gd name="connsiteY8395" fmla="*/ 573906 h 1341521"/>
              <a:gd name="connsiteX8396" fmla="*/ 705171 w 1987075"/>
              <a:gd name="connsiteY8396" fmla="*/ 573546 h 1341521"/>
              <a:gd name="connsiteX8397" fmla="*/ 707337 w 1987075"/>
              <a:gd name="connsiteY8397" fmla="*/ 574989 h 1341521"/>
              <a:gd name="connsiteX8398" fmla="*/ 711668 w 1987075"/>
              <a:gd name="connsiteY8398" fmla="*/ 574267 h 1341521"/>
              <a:gd name="connsiteX8399" fmla="*/ 713894 w 1987075"/>
              <a:gd name="connsiteY8399" fmla="*/ 575049 h 1341521"/>
              <a:gd name="connsiteX8400" fmla="*/ 715638 w 1987075"/>
              <a:gd name="connsiteY8400" fmla="*/ 576854 h 1341521"/>
              <a:gd name="connsiteX8401" fmla="*/ 717684 w 1987075"/>
              <a:gd name="connsiteY8401" fmla="*/ 576975 h 1341521"/>
              <a:gd name="connsiteX8402" fmla="*/ 718706 w 1987075"/>
              <a:gd name="connsiteY8402" fmla="*/ 575771 h 1341521"/>
              <a:gd name="connsiteX8403" fmla="*/ 720992 w 1987075"/>
              <a:gd name="connsiteY8403" fmla="*/ 577576 h 1341521"/>
              <a:gd name="connsiteX8404" fmla="*/ 722917 w 1987075"/>
              <a:gd name="connsiteY8404" fmla="*/ 577095 h 1341521"/>
              <a:gd name="connsiteX8405" fmla="*/ 725564 w 1987075"/>
              <a:gd name="connsiteY8405" fmla="*/ 577696 h 1341521"/>
              <a:gd name="connsiteX8406" fmla="*/ 732182 w 1987075"/>
              <a:gd name="connsiteY8406" fmla="*/ 576975 h 1341521"/>
              <a:gd name="connsiteX8407" fmla="*/ 732964 w 1987075"/>
              <a:gd name="connsiteY8407" fmla="*/ 575049 h 1341521"/>
              <a:gd name="connsiteX8408" fmla="*/ 734347 w 1987075"/>
              <a:gd name="connsiteY8408" fmla="*/ 574628 h 1341521"/>
              <a:gd name="connsiteX8409" fmla="*/ 734408 w 1987075"/>
              <a:gd name="connsiteY8409" fmla="*/ 573305 h 1341521"/>
              <a:gd name="connsiteX8410" fmla="*/ 736453 w 1987075"/>
              <a:gd name="connsiteY8410" fmla="*/ 572884 h 1341521"/>
              <a:gd name="connsiteX8411" fmla="*/ 737656 w 1987075"/>
              <a:gd name="connsiteY8411" fmla="*/ 571921 h 1341521"/>
              <a:gd name="connsiteX8412" fmla="*/ 739581 w 1987075"/>
              <a:gd name="connsiteY8412" fmla="*/ 568853 h 1341521"/>
              <a:gd name="connsiteX8413" fmla="*/ 740183 w 1987075"/>
              <a:gd name="connsiteY8413" fmla="*/ 569816 h 1341521"/>
              <a:gd name="connsiteX8414" fmla="*/ 743792 w 1987075"/>
              <a:gd name="connsiteY8414" fmla="*/ 567409 h 1341521"/>
              <a:gd name="connsiteX8415" fmla="*/ 745898 w 1987075"/>
              <a:gd name="connsiteY8415" fmla="*/ 565003 h 1341521"/>
              <a:gd name="connsiteX8416" fmla="*/ 749387 w 1987075"/>
              <a:gd name="connsiteY8416" fmla="*/ 562176 h 1341521"/>
              <a:gd name="connsiteX8417" fmla="*/ 751914 w 1987075"/>
              <a:gd name="connsiteY8417" fmla="*/ 558506 h 1341521"/>
              <a:gd name="connsiteX8418" fmla="*/ 752756 w 1987075"/>
              <a:gd name="connsiteY8418" fmla="*/ 554776 h 1341521"/>
              <a:gd name="connsiteX8419" fmla="*/ 752876 w 1987075"/>
              <a:gd name="connsiteY8419" fmla="*/ 548580 h 1341521"/>
              <a:gd name="connsiteX8420" fmla="*/ 752696 w 1987075"/>
              <a:gd name="connsiteY8420" fmla="*/ 545271 h 1341521"/>
              <a:gd name="connsiteX8421" fmla="*/ 751914 w 1987075"/>
              <a:gd name="connsiteY8421" fmla="*/ 541542 h 1341521"/>
              <a:gd name="connsiteX8422" fmla="*/ 751914 w 1987075"/>
              <a:gd name="connsiteY8422" fmla="*/ 536308 h 1341521"/>
              <a:gd name="connsiteX8423" fmla="*/ 752275 w 1987075"/>
              <a:gd name="connsiteY8423" fmla="*/ 533300 h 1341521"/>
              <a:gd name="connsiteX8424" fmla="*/ 754861 w 1987075"/>
              <a:gd name="connsiteY8424" fmla="*/ 524697 h 1341521"/>
              <a:gd name="connsiteX8425" fmla="*/ 754801 w 1987075"/>
              <a:gd name="connsiteY8425" fmla="*/ 522231 h 1341521"/>
              <a:gd name="connsiteX8426" fmla="*/ 754260 w 1987075"/>
              <a:gd name="connsiteY8426" fmla="*/ 520366 h 1341521"/>
              <a:gd name="connsiteX8427" fmla="*/ 748605 w 1987075"/>
              <a:gd name="connsiteY8427" fmla="*/ 507312 h 1341521"/>
              <a:gd name="connsiteX8428" fmla="*/ 744514 w 1987075"/>
              <a:gd name="connsiteY8428" fmla="*/ 503221 h 1341521"/>
              <a:gd name="connsiteX8429" fmla="*/ 742108 w 1987075"/>
              <a:gd name="connsiteY8429" fmla="*/ 502800 h 1341521"/>
              <a:gd name="connsiteX8430" fmla="*/ 740002 w 1987075"/>
              <a:gd name="connsiteY8430" fmla="*/ 503943 h 1341521"/>
              <a:gd name="connsiteX8431" fmla="*/ 740002 w 1987075"/>
              <a:gd name="connsiteY8431" fmla="*/ 502499 h 1341521"/>
              <a:gd name="connsiteX8432" fmla="*/ 742108 w 1987075"/>
              <a:gd name="connsiteY8432" fmla="*/ 501536 h 1341521"/>
              <a:gd name="connsiteX8433" fmla="*/ 742890 w 1987075"/>
              <a:gd name="connsiteY8433" fmla="*/ 500514 h 1341521"/>
              <a:gd name="connsiteX8434" fmla="*/ 743491 w 1987075"/>
              <a:gd name="connsiteY8434" fmla="*/ 497626 h 1341521"/>
              <a:gd name="connsiteX8435" fmla="*/ 744394 w 1987075"/>
              <a:gd name="connsiteY8435" fmla="*/ 496122 h 1341521"/>
              <a:gd name="connsiteX8436" fmla="*/ 748244 w 1987075"/>
              <a:gd name="connsiteY8436" fmla="*/ 494919 h 1341521"/>
              <a:gd name="connsiteX8437" fmla="*/ 748845 w 1987075"/>
              <a:gd name="connsiteY8437" fmla="*/ 496303 h 1341521"/>
              <a:gd name="connsiteX8438" fmla="*/ 752515 w 1987075"/>
              <a:gd name="connsiteY8438" fmla="*/ 499250 h 1341521"/>
              <a:gd name="connsiteX8439" fmla="*/ 757508 w 1987075"/>
              <a:gd name="connsiteY8439" fmla="*/ 500875 h 1341521"/>
              <a:gd name="connsiteX8440" fmla="*/ 759734 w 1987075"/>
              <a:gd name="connsiteY8440" fmla="*/ 500694 h 1341521"/>
              <a:gd name="connsiteX8441" fmla="*/ 759915 w 1987075"/>
              <a:gd name="connsiteY8441" fmla="*/ 499070 h 1341521"/>
              <a:gd name="connsiteX8442" fmla="*/ 758471 w 1987075"/>
              <a:gd name="connsiteY8442" fmla="*/ 498769 h 1341521"/>
              <a:gd name="connsiteX8443" fmla="*/ 757929 w 1987075"/>
              <a:gd name="connsiteY8443" fmla="*/ 497024 h 1341521"/>
              <a:gd name="connsiteX8444" fmla="*/ 762261 w 1987075"/>
              <a:gd name="connsiteY8444" fmla="*/ 498047 h 1341521"/>
              <a:gd name="connsiteX8445" fmla="*/ 765449 w 1987075"/>
              <a:gd name="connsiteY8445" fmla="*/ 495641 h 1341521"/>
              <a:gd name="connsiteX8446" fmla="*/ 766893 w 1987075"/>
              <a:gd name="connsiteY8446" fmla="*/ 495400 h 1341521"/>
              <a:gd name="connsiteX8447" fmla="*/ 769720 w 1987075"/>
              <a:gd name="connsiteY8447" fmla="*/ 493897 h 1341521"/>
              <a:gd name="connsiteX8448" fmla="*/ 770683 w 1987075"/>
              <a:gd name="connsiteY8448" fmla="*/ 490287 h 1341521"/>
              <a:gd name="connsiteX8449" fmla="*/ 771465 w 1987075"/>
              <a:gd name="connsiteY8449" fmla="*/ 489084 h 1341521"/>
              <a:gd name="connsiteX8450" fmla="*/ 772367 w 1987075"/>
              <a:gd name="connsiteY8450" fmla="*/ 486196 h 1341521"/>
              <a:gd name="connsiteX8451" fmla="*/ 770923 w 1987075"/>
              <a:gd name="connsiteY8451" fmla="*/ 480301 h 1341521"/>
              <a:gd name="connsiteX8452" fmla="*/ 771164 w 1987075"/>
              <a:gd name="connsiteY8452" fmla="*/ 478737 h 1341521"/>
              <a:gd name="connsiteX8453" fmla="*/ 770623 w 1987075"/>
              <a:gd name="connsiteY8453" fmla="*/ 476932 h 1341521"/>
              <a:gd name="connsiteX8454" fmla="*/ 768096 w 1987075"/>
              <a:gd name="connsiteY8454" fmla="*/ 475308 h 1341521"/>
              <a:gd name="connsiteX8455" fmla="*/ 765810 w 1987075"/>
              <a:gd name="connsiteY8455" fmla="*/ 471698 h 1341521"/>
              <a:gd name="connsiteX8456" fmla="*/ 764426 w 1987075"/>
              <a:gd name="connsiteY8456" fmla="*/ 467607 h 1341521"/>
              <a:gd name="connsiteX8457" fmla="*/ 765329 w 1987075"/>
              <a:gd name="connsiteY8457" fmla="*/ 466765 h 1341521"/>
              <a:gd name="connsiteX8458" fmla="*/ 763524 w 1987075"/>
              <a:gd name="connsiteY8458" fmla="*/ 466404 h 1341521"/>
              <a:gd name="connsiteX8459" fmla="*/ 762321 w 1987075"/>
              <a:gd name="connsiteY8459" fmla="*/ 468810 h 1341521"/>
              <a:gd name="connsiteX8460" fmla="*/ 758411 w 1987075"/>
              <a:gd name="connsiteY8460" fmla="*/ 470976 h 1341521"/>
              <a:gd name="connsiteX8461" fmla="*/ 754681 w 1987075"/>
              <a:gd name="connsiteY8461" fmla="*/ 474405 h 1341521"/>
              <a:gd name="connsiteX8462" fmla="*/ 754200 w 1987075"/>
              <a:gd name="connsiteY8462" fmla="*/ 475969 h 1341521"/>
              <a:gd name="connsiteX8463" fmla="*/ 750771 w 1987075"/>
              <a:gd name="connsiteY8463" fmla="*/ 476571 h 1341521"/>
              <a:gd name="connsiteX8464" fmla="*/ 748545 w 1987075"/>
              <a:gd name="connsiteY8464" fmla="*/ 476511 h 1341521"/>
              <a:gd name="connsiteX8465" fmla="*/ 744935 w 1987075"/>
              <a:gd name="connsiteY8465" fmla="*/ 473563 h 1341521"/>
              <a:gd name="connsiteX8466" fmla="*/ 744334 w 1987075"/>
              <a:gd name="connsiteY8466" fmla="*/ 472360 h 1341521"/>
              <a:gd name="connsiteX8467" fmla="*/ 742108 w 1987075"/>
              <a:gd name="connsiteY8467" fmla="*/ 473022 h 1341521"/>
              <a:gd name="connsiteX8468" fmla="*/ 738077 w 1987075"/>
              <a:gd name="connsiteY8468" fmla="*/ 473202 h 1341521"/>
              <a:gd name="connsiteX8469" fmla="*/ 734047 w 1987075"/>
              <a:gd name="connsiteY8469" fmla="*/ 475308 h 1341521"/>
              <a:gd name="connsiteX8470" fmla="*/ 734889 w 1987075"/>
              <a:gd name="connsiteY8470" fmla="*/ 476029 h 1341521"/>
              <a:gd name="connsiteX8471" fmla="*/ 737776 w 1987075"/>
              <a:gd name="connsiteY8471" fmla="*/ 475007 h 1341521"/>
              <a:gd name="connsiteX8472" fmla="*/ 735430 w 1987075"/>
              <a:gd name="connsiteY8472" fmla="*/ 476390 h 1341521"/>
              <a:gd name="connsiteX8473" fmla="*/ 734227 w 1987075"/>
              <a:gd name="connsiteY8473" fmla="*/ 476631 h 1341521"/>
              <a:gd name="connsiteX8474" fmla="*/ 727971 w 1987075"/>
              <a:gd name="connsiteY8474" fmla="*/ 475729 h 1341521"/>
              <a:gd name="connsiteX8475" fmla="*/ 724602 w 1987075"/>
              <a:gd name="connsiteY8475" fmla="*/ 475849 h 1341521"/>
              <a:gd name="connsiteX8476" fmla="*/ 722797 w 1987075"/>
              <a:gd name="connsiteY8476" fmla="*/ 477052 h 1341521"/>
              <a:gd name="connsiteX8477" fmla="*/ 721413 w 1987075"/>
              <a:gd name="connsiteY8477" fmla="*/ 479819 h 1341521"/>
              <a:gd name="connsiteX8478" fmla="*/ 717563 w 1987075"/>
              <a:gd name="connsiteY8478" fmla="*/ 480421 h 1341521"/>
              <a:gd name="connsiteX8479" fmla="*/ 716120 w 1987075"/>
              <a:gd name="connsiteY8479" fmla="*/ 481203 h 1341521"/>
              <a:gd name="connsiteX8480" fmla="*/ 712510 w 1987075"/>
              <a:gd name="connsiteY8480" fmla="*/ 482226 h 1341521"/>
              <a:gd name="connsiteX8481" fmla="*/ 710465 w 1987075"/>
              <a:gd name="connsiteY8481" fmla="*/ 483248 h 1341521"/>
              <a:gd name="connsiteX8482" fmla="*/ 708901 w 1987075"/>
              <a:gd name="connsiteY8482" fmla="*/ 483429 h 1341521"/>
              <a:gd name="connsiteX8483" fmla="*/ 706073 w 1987075"/>
              <a:gd name="connsiteY8483" fmla="*/ 486617 h 1341521"/>
              <a:gd name="connsiteX8484" fmla="*/ 703667 w 1987075"/>
              <a:gd name="connsiteY8484" fmla="*/ 491250 h 1341521"/>
              <a:gd name="connsiteX8485" fmla="*/ 702584 w 1987075"/>
              <a:gd name="connsiteY8485" fmla="*/ 491911 h 1341521"/>
              <a:gd name="connsiteX8486" fmla="*/ 702223 w 1987075"/>
              <a:gd name="connsiteY8486" fmla="*/ 493836 h 1341521"/>
              <a:gd name="connsiteX8487" fmla="*/ 700238 w 1987075"/>
              <a:gd name="connsiteY8487" fmla="*/ 493956 h 1341521"/>
              <a:gd name="connsiteX8488" fmla="*/ 698012 w 1987075"/>
              <a:gd name="connsiteY8488" fmla="*/ 494859 h 1341521"/>
              <a:gd name="connsiteX8489" fmla="*/ 695485 w 1987075"/>
              <a:gd name="connsiteY8489" fmla="*/ 496784 h 1341521"/>
              <a:gd name="connsiteX8490" fmla="*/ 695546 w 1987075"/>
              <a:gd name="connsiteY8490" fmla="*/ 494197 h 1341521"/>
              <a:gd name="connsiteX8491" fmla="*/ 696929 w 1987075"/>
              <a:gd name="connsiteY8491" fmla="*/ 490708 h 1341521"/>
              <a:gd name="connsiteX8492" fmla="*/ 696207 w 1987075"/>
              <a:gd name="connsiteY8492" fmla="*/ 486497 h 1341521"/>
              <a:gd name="connsiteX8493" fmla="*/ 696628 w 1987075"/>
              <a:gd name="connsiteY8493" fmla="*/ 484933 h 1341521"/>
              <a:gd name="connsiteX8494" fmla="*/ 697892 w 1987075"/>
              <a:gd name="connsiteY8494" fmla="*/ 484452 h 1341521"/>
              <a:gd name="connsiteX8495" fmla="*/ 697711 w 1987075"/>
              <a:gd name="connsiteY8495" fmla="*/ 482707 h 1341521"/>
              <a:gd name="connsiteX8496" fmla="*/ 696027 w 1987075"/>
              <a:gd name="connsiteY8496" fmla="*/ 480421 h 1341521"/>
              <a:gd name="connsiteX8497" fmla="*/ 696027 w 1987075"/>
              <a:gd name="connsiteY8497" fmla="*/ 478436 h 1341521"/>
              <a:gd name="connsiteX8498" fmla="*/ 692899 w 1987075"/>
              <a:gd name="connsiteY8498" fmla="*/ 477594 h 1341521"/>
              <a:gd name="connsiteX8499" fmla="*/ 693621 w 1987075"/>
              <a:gd name="connsiteY8499" fmla="*/ 476992 h 1341521"/>
              <a:gd name="connsiteX8500" fmla="*/ 693621 w 1987075"/>
              <a:gd name="connsiteY8500" fmla="*/ 474285 h 1341521"/>
              <a:gd name="connsiteX8501" fmla="*/ 691034 w 1987075"/>
              <a:gd name="connsiteY8501" fmla="*/ 471217 h 1341521"/>
              <a:gd name="connsiteX8502" fmla="*/ 692237 w 1987075"/>
              <a:gd name="connsiteY8502" fmla="*/ 468329 h 1341521"/>
              <a:gd name="connsiteX8503" fmla="*/ 689831 w 1987075"/>
              <a:gd name="connsiteY8503" fmla="*/ 467968 h 1341521"/>
              <a:gd name="connsiteX8504" fmla="*/ 686702 w 1987075"/>
              <a:gd name="connsiteY8504" fmla="*/ 469412 h 1341521"/>
              <a:gd name="connsiteX8505" fmla="*/ 684717 w 1987075"/>
              <a:gd name="connsiteY8505" fmla="*/ 470856 h 1341521"/>
              <a:gd name="connsiteX8506" fmla="*/ 683394 w 1987075"/>
              <a:gd name="connsiteY8506" fmla="*/ 470736 h 1341521"/>
              <a:gd name="connsiteX8507" fmla="*/ 685319 w 1987075"/>
              <a:gd name="connsiteY8507" fmla="*/ 475187 h 1341521"/>
              <a:gd name="connsiteX8508" fmla="*/ 687725 w 1987075"/>
              <a:gd name="connsiteY8508" fmla="*/ 476210 h 1341521"/>
              <a:gd name="connsiteX8509" fmla="*/ 687845 w 1987075"/>
              <a:gd name="connsiteY8509" fmla="*/ 478556 h 1341521"/>
              <a:gd name="connsiteX8510" fmla="*/ 688567 w 1987075"/>
              <a:gd name="connsiteY8510" fmla="*/ 479398 h 1341521"/>
              <a:gd name="connsiteX8511" fmla="*/ 690372 w 1987075"/>
              <a:gd name="connsiteY8511" fmla="*/ 479098 h 1341521"/>
              <a:gd name="connsiteX8512" fmla="*/ 691996 w 1987075"/>
              <a:gd name="connsiteY8512" fmla="*/ 480241 h 1341521"/>
              <a:gd name="connsiteX8513" fmla="*/ 690913 w 1987075"/>
              <a:gd name="connsiteY8513" fmla="*/ 481985 h 1341521"/>
              <a:gd name="connsiteX8514" fmla="*/ 691335 w 1987075"/>
              <a:gd name="connsiteY8514" fmla="*/ 482587 h 1341521"/>
              <a:gd name="connsiteX8515" fmla="*/ 688327 w 1987075"/>
              <a:gd name="connsiteY8515" fmla="*/ 483369 h 1341521"/>
              <a:gd name="connsiteX8516" fmla="*/ 686883 w 1987075"/>
              <a:gd name="connsiteY8516" fmla="*/ 486978 h 1341521"/>
              <a:gd name="connsiteX8517" fmla="*/ 684296 w 1987075"/>
              <a:gd name="connsiteY8517" fmla="*/ 486978 h 1341521"/>
              <a:gd name="connsiteX8518" fmla="*/ 683514 w 1987075"/>
              <a:gd name="connsiteY8518" fmla="*/ 484572 h 1341521"/>
              <a:gd name="connsiteX8519" fmla="*/ 683514 w 1987075"/>
              <a:gd name="connsiteY8519" fmla="*/ 480842 h 1341521"/>
              <a:gd name="connsiteX8520" fmla="*/ 680386 w 1987075"/>
              <a:gd name="connsiteY8520" fmla="*/ 475789 h 1341521"/>
              <a:gd name="connsiteX8521" fmla="*/ 676957 w 1987075"/>
              <a:gd name="connsiteY8521" fmla="*/ 472059 h 1341521"/>
              <a:gd name="connsiteX8522" fmla="*/ 674430 w 1987075"/>
              <a:gd name="connsiteY8522" fmla="*/ 469893 h 1341521"/>
              <a:gd name="connsiteX8523" fmla="*/ 672385 w 1987075"/>
              <a:gd name="connsiteY8523" fmla="*/ 468871 h 1341521"/>
              <a:gd name="connsiteX8524" fmla="*/ 669738 w 1987075"/>
              <a:gd name="connsiteY8524" fmla="*/ 468028 h 1341521"/>
              <a:gd name="connsiteX8525" fmla="*/ 668234 w 1987075"/>
              <a:gd name="connsiteY8525" fmla="*/ 466946 h 1341521"/>
              <a:gd name="connsiteX8526" fmla="*/ 665587 w 1987075"/>
              <a:gd name="connsiteY8526" fmla="*/ 466224 h 1341521"/>
              <a:gd name="connsiteX8527" fmla="*/ 664203 w 1987075"/>
              <a:gd name="connsiteY8527" fmla="*/ 466946 h 1341521"/>
              <a:gd name="connsiteX8528" fmla="*/ 663000 w 1987075"/>
              <a:gd name="connsiteY8528" fmla="*/ 466224 h 1341521"/>
              <a:gd name="connsiteX8529" fmla="*/ 660955 w 1987075"/>
              <a:gd name="connsiteY8529" fmla="*/ 466645 h 1341521"/>
              <a:gd name="connsiteX8530" fmla="*/ 659150 w 1987075"/>
              <a:gd name="connsiteY8530" fmla="*/ 465141 h 1341521"/>
              <a:gd name="connsiteX8531" fmla="*/ 655480 w 1987075"/>
              <a:gd name="connsiteY8531" fmla="*/ 463577 h 1341521"/>
              <a:gd name="connsiteX8532" fmla="*/ 650848 w 1987075"/>
              <a:gd name="connsiteY8532" fmla="*/ 462434 h 1341521"/>
              <a:gd name="connsiteX8533" fmla="*/ 647600 w 1987075"/>
              <a:gd name="connsiteY8533" fmla="*/ 462314 h 1341521"/>
              <a:gd name="connsiteX8534" fmla="*/ 642005 w 1987075"/>
              <a:gd name="connsiteY8534" fmla="*/ 462975 h 1341521"/>
              <a:gd name="connsiteX8535" fmla="*/ 630214 w 1987075"/>
              <a:gd name="connsiteY8535" fmla="*/ 465381 h 1341521"/>
              <a:gd name="connsiteX8536" fmla="*/ 625101 w 1987075"/>
              <a:gd name="connsiteY8536" fmla="*/ 463877 h 1341521"/>
              <a:gd name="connsiteX8537" fmla="*/ 624138 w 1987075"/>
              <a:gd name="connsiteY8537" fmla="*/ 464238 h 1341521"/>
              <a:gd name="connsiteX8538" fmla="*/ 619205 w 1987075"/>
              <a:gd name="connsiteY8538" fmla="*/ 459907 h 1341521"/>
              <a:gd name="connsiteX8539" fmla="*/ 612889 w 1987075"/>
              <a:gd name="connsiteY8539" fmla="*/ 454974 h 1341521"/>
              <a:gd name="connsiteX8540" fmla="*/ 604948 w 1987075"/>
              <a:gd name="connsiteY8540" fmla="*/ 449440 h 1341521"/>
              <a:gd name="connsiteX8541" fmla="*/ 599413 w 1987075"/>
              <a:gd name="connsiteY8541" fmla="*/ 446432 h 1341521"/>
              <a:gd name="connsiteX8542" fmla="*/ 593819 w 1987075"/>
              <a:gd name="connsiteY8542" fmla="*/ 442341 h 1341521"/>
              <a:gd name="connsiteX8543" fmla="*/ 588525 w 1987075"/>
              <a:gd name="connsiteY8543" fmla="*/ 438912 h 1341521"/>
              <a:gd name="connsiteX8544" fmla="*/ 587322 w 1987075"/>
              <a:gd name="connsiteY8544" fmla="*/ 437528 h 1341521"/>
              <a:gd name="connsiteX8545" fmla="*/ 584494 w 1987075"/>
              <a:gd name="connsiteY8545" fmla="*/ 432475 h 1341521"/>
              <a:gd name="connsiteX8546" fmla="*/ 584314 w 1987075"/>
              <a:gd name="connsiteY8546" fmla="*/ 428264 h 1341521"/>
              <a:gd name="connsiteX8547" fmla="*/ 584554 w 1987075"/>
              <a:gd name="connsiteY8547" fmla="*/ 424113 h 1341521"/>
              <a:gd name="connsiteX8548" fmla="*/ 585637 w 1987075"/>
              <a:gd name="connsiteY8548" fmla="*/ 422308 h 1341521"/>
              <a:gd name="connsiteX8549" fmla="*/ 586359 w 1987075"/>
              <a:gd name="connsiteY8549" fmla="*/ 419601 h 1341521"/>
              <a:gd name="connsiteX8550" fmla="*/ 588284 w 1987075"/>
              <a:gd name="connsiteY8550" fmla="*/ 419421 h 1341521"/>
              <a:gd name="connsiteX8551" fmla="*/ 589487 w 1987075"/>
              <a:gd name="connsiteY8551" fmla="*/ 418218 h 1341521"/>
              <a:gd name="connsiteX8552" fmla="*/ 590450 w 1987075"/>
              <a:gd name="connsiteY8552" fmla="*/ 415751 h 1341521"/>
              <a:gd name="connsiteX8553" fmla="*/ 590209 w 1987075"/>
              <a:gd name="connsiteY8553" fmla="*/ 411781 h 1341521"/>
              <a:gd name="connsiteX8554" fmla="*/ 588525 w 1987075"/>
              <a:gd name="connsiteY8554" fmla="*/ 407811 h 1341521"/>
              <a:gd name="connsiteX8555" fmla="*/ 585036 w 1987075"/>
              <a:gd name="connsiteY8555" fmla="*/ 402817 h 1341521"/>
              <a:gd name="connsiteX8556" fmla="*/ 584975 w 1987075"/>
              <a:gd name="connsiteY8556" fmla="*/ 401795 h 1341521"/>
              <a:gd name="connsiteX8557" fmla="*/ 586299 w 1987075"/>
              <a:gd name="connsiteY8557" fmla="*/ 400170 h 1341521"/>
              <a:gd name="connsiteX8558" fmla="*/ 585517 w 1987075"/>
              <a:gd name="connsiteY8558" fmla="*/ 396862 h 1341521"/>
              <a:gd name="connsiteX8559" fmla="*/ 582810 w 1987075"/>
              <a:gd name="connsiteY8559" fmla="*/ 392711 h 1341521"/>
              <a:gd name="connsiteX8560" fmla="*/ 581847 w 1987075"/>
              <a:gd name="connsiteY8560" fmla="*/ 388018 h 1341521"/>
              <a:gd name="connsiteX8561" fmla="*/ 582088 w 1987075"/>
              <a:gd name="connsiteY8561" fmla="*/ 386033 h 1341521"/>
              <a:gd name="connsiteX8562" fmla="*/ 585938 w 1987075"/>
              <a:gd name="connsiteY8562" fmla="*/ 380619 h 1341521"/>
              <a:gd name="connsiteX8563" fmla="*/ 588164 w 1987075"/>
              <a:gd name="connsiteY8563" fmla="*/ 378754 h 1341521"/>
              <a:gd name="connsiteX8564" fmla="*/ 588946 w 1987075"/>
              <a:gd name="connsiteY8564" fmla="*/ 378995 h 1341521"/>
              <a:gd name="connsiteX8565" fmla="*/ 587743 w 1987075"/>
              <a:gd name="connsiteY8565" fmla="*/ 381341 h 1341521"/>
              <a:gd name="connsiteX8566" fmla="*/ 585336 w 1987075"/>
              <a:gd name="connsiteY8566" fmla="*/ 381942 h 1341521"/>
              <a:gd name="connsiteX8567" fmla="*/ 582870 w 1987075"/>
              <a:gd name="connsiteY8567" fmla="*/ 385131 h 1341521"/>
              <a:gd name="connsiteX8568" fmla="*/ 582389 w 1987075"/>
              <a:gd name="connsiteY8568" fmla="*/ 387898 h 1341521"/>
              <a:gd name="connsiteX8569" fmla="*/ 584614 w 1987075"/>
              <a:gd name="connsiteY8569" fmla="*/ 390304 h 1341521"/>
              <a:gd name="connsiteX8570" fmla="*/ 584614 w 1987075"/>
              <a:gd name="connsiteY8570" fmla="*/ 390966 h 1341521"/>
              <a:gd name="connsiteX8571" fmla="*/ 588043 w 1987075"/>
              <a:gd name="connsiteY8571" fmla="*/ 393373 h 1341521"/>
              <a:gd name="connsiteX8572" fmla="*/ 590209 w 1987075"/>
              <a:gd name="connsiteY8572" fmla="*/ 393974 h 1341521"/>
              <a:gd name="connsiteX8573" fmla="*/ 592976 w 1987075"/>
              <a:gd name="connsiteY8573" fmla="*/ 393854 h 1341521"/>
              <a:gd name="connsiteX8574" fmla="*/ 594119 w 1987075"/>
              <a:gd name="connsiteY8574" fmla="*/ 393012 h 1341521"/>
              <a:gd name="connsiteX8575" fmla="*/ 591112 w 1987075"/>
              <a:gd name="connsiteY8575" fmla="*/ 392891 h 1341521"/>
              <a:gd name="connsiteX8576" fmla="*/ 595924 w 1987075"/>
              <a:gd name="connsiteY8576" fmla="*/ 392410 h 1341521"/>
              <a:gd name="connsiteX8577" fmla="*/ 597970 w 1987075"/>
              <a:gd name="connsiteY8577" fmla="*/ 391207 h 1341521"/>
              <a:gd name="connsiteX8578" fmla="*/ 598932 w 1987075"/>
              <a:gd name="connsiteY8578" fmla="*/ 387477 h 1341521"/>
              <a:gd name="connsiteX8579" fmla="*/ 600195 w 1987075"/>
              <a:gd name="connsiteY8579" fmla="*/ 386695 h 1341521"/>
              <a:gd name="connsiteX8580" fmla="*/ 602782 w 1987075"/>
              <a:gd name="connsiteY8580" fmla="*/ 386214 h 1341521"/>
              <a:gd name="connsiteX8581" fmla="*/ 604647 w 1987075"/>
              <a:gd name="connsiteY8581" fmla="*/ 385011 h 1341521"/>
              <a:gd name="connsiteX8582" fmla="*/ 603564 w 1987075"/>
              <a:gd name="connsiteY8582" fmla="*/ 381341 h 1341521"/>
              <a:gd name="connsiteX8583" fmla="*/ 600857 w 1987075"/>
              <a:gd name="connsiteY8583" fmla="*/ 378513 h 1341521"/>
              <a:gd name="connsiteX8584" fmla="*/ 598451 w 1987075"/>
              <a:gd name="connsiteY8584" fmla="*/ 377551 h 1341521"/>
              <a:gd name="connsiteX8585" fmla="*/ 597308 w 1987075"/>
              <a:gd name="connsiteY8585" fmla="*/ 377912 h 1341521"/>
              <a:gd name="connsiteX8586" fmla="*/ 595323 w 1987075"/>
              <a:gd name="connsiteY8586" fmla="*/ 376950 h 1341521"/>
              <a:gd name="connsiteX8587" fmla="*/ 591472 w 1987075"/>
              <a:gd name="connsiteY8587" fmla="*/ 374182 h 1341521"/>
              <a:gd name="connsiteX8588" fmla="*/ 589066 w 1987075"/>
              <a:gd name="connsiteY8588" fmla="*/ 371355 h 1341521"/>
              <a:gd name="connsiteX8589" fmla="*/ 585637 w 1987075"/>
              <a:gd name="connsiteY8589" fmla="*/ 368347 h 1341521"/>
              <a:gd name="connsiteX8590" fmla="*/ 582750 w 1987075"/>
              <a:gd name="connsiteY8590" fmla="*/ 367144 h 1341521"/>
              <a:gd name="connsiteX8591" fmla="*/ 580825 w 1987075"/>
              <a:gd name="connsiteY8591" fmla="*/ 365700 h 1341521"/>
              <a:gd name="connsiteX8592" fmla="*/ 574809 w 1987075"/>
              <a:gd name="connsiteY8592" fmla="*/ 362812 h 1341521"/>
              <a:gd name="connsiteX8593" fmla="*/ 573184 w 1987075"/>
              <a:gd name="connsiteY8593" fmla="*/ 361008 h 1341521"/>
              <a:gd name="connsiteX8594" fmla="*/ 570778 w 1987075"/>
              <a:gd name="connsiteY8594" fmla="*/ 357278 h 1341521"/>
              <a:gd name="connsiteX8595" fmla="*/ 568372 w 1987075"/>
              <a:gd name="connsiteY8595" fmla="*/ 351743 h 1341521"/>
              <a:gd name="connsiteX8596" fmla="*/ 565244 w 1987075"/>
              <a:gd name="connsiteY8596" fmla="*/ 348434 h 1341521"/>
              <a:gd name="connsiteX8597" fmla="*/ 565244 w 1987075"/>
              <a:gd name="connsiteY8597" fmla="*/ 347171 h 1341521"/>
              <a:gd name="connsiteX8598" fmla="*/ 563198 w 1987075"/>
              <a:gd name="connsiteY8598" fmla="*/ 345006 h 1341521"/>
              <a:gd name="connsiteX8599" fmla="*/ 561393 w 1987075"/>
              <a:gd name="connsiteY8599" fmla="*/ 344103 h 1341521"/>
              <a:gd name="connsiteX8600" fmla="*/ 559408 w 1987075"/>
              <a:gd name="connsiteY8600" fmla="*/ 341577 h 1341521"/>
              <a:gd name="connsiteX8601" fmla="*/ 559468 w 1987075"/>
              <a:gd name="connsiteY8601" fmla="*/ 337366 h 1341521"/>
              <a:gd name="connsiteX8602" fmla="*/ 559950 w 1987075"/>
              <a:gd name="connsiteY8602" fmla="*/ 335741 h 1341521"/>
              <a:gd name="connsiteX8603" fmla="*/ 562296 w 1987075"/>
              <a:gd name="connsiteY8603" fmla="*/ 333094 h 1341521"/>
              <a:gd name="connsiteX8604" fmla="*/ 566627 w 1987075"/>
              <a:gd name="connsiteY8604" fmla="*/ 331651 h 1341521"/>
              <a:gd name="connsiteX8605" fmla="*/ 1268670 w 1987075"/>
              <a:gd name="connsiteY8605" fmla="*/ 122903 h 1341521"/>
              <a:gd name="connsiteX8606" fmla="*/ 1268911 w 1987075"/>
              <a:gd name="connsiteY8606" fmla="*/ 123745 h 1341521"/>
              <a:gd name="connsiteX8607" fmla="*/ 1266805 w 1987075"/>
              <a:gd name="connsiteY8607" fmla="*/ 124226 h 1341521"/>
              <a:gd name="connsiteX8608" fmla="*/ 1268730 w 1987075"/>
              <a:gd name="connsiteY8608" fmla="*/ 122963 h 1341521"/>
              <a:gd name="connsiteX8609" fmla="*/ 1216693 w 1987075"/>
              <a:gd name="connsiteY8609" fmla="*/ 95531 h 1341521"/>
              <a:gd name="connsiteX8610" fmla="*/ 1219822 w 1987075"/>
              <a:gd name="connsiteY8610" fmla="*/ 98298 h 1341521"/>
              <a:gd name="connsiteX8611" fmla="*/ 1218619 w 1987075"/>
              <a:gd name="connsiteY8611" fmla="*/ 97877 h 1341521"/>
              <a:gd name="connsiteX8612" fmla="*/ 1216693 w 1987075"/>
              <a:gd name="connsiteY8612" fmla="*/ 95531 h 1341521"/>
              <a:gd name="connsiteX8613" fmla="*/ 1209294 w 1987075"/>
              <a:gd name="connsiteY8613" fmla="*/ 92162 h 1341521"/>
              <a:gd name="connsiteX8614" fmla="*/ 1205444 w 1987075"/>
              <a:gd name="connsiteY8614" fmla="*/ 91440 h 1341521"/>
              <a:gd name="connsiteX8615" fmla="*/ 1205083 w 1987075"/>
              <a:gd name="connsiteY8615" fmla="*/ 90778 h 1341521"/>
              <a:gd name="connsiteX8616" fmla="*/ 1209294 w 1987075"/>
              <a:gd name="connsiteY8616" fmla="*/ 92162 h 1341521"/>
              <a:gd name="connsiteX8617" fmla="*/ 509176 w 1987075"/>
              <a:gd name="connsiteY8617" fmla="*/ 654037 h 1341521"/>
              <a:gd name="connsiteX8618" fmla="*/ 508575 w 1987075"/>
              <a:gd name="connsiteY8618" fmla="*/ 652954 h 1341521"/>
              <a:gd name="connsiteX8619" fmla="*/ 509718 w 1987075"/>
              <a:gd name="connsiteY8619" fmla="*/ 651931 h 1341521"/>
              <a:gd name="connsiteX8620" fmla="*/ 509116 w 1987075"/>
              <a:gd name="connsiteY8620" fmla="*/ 654097 h 1341521"/>
              <a:gd name="connsiteX8621" fmla="*/ 571440 w 1987075"/>
              <a:gd name="connsiteY8621" fmla="*/ 604587 h 1341521"/>
              <a:gd name="connsiteX8622" fmla="*/ 570237 w 1987075"/>
              <a:gd name="connsiteY8622" fmla="*/ 604286 h 1341521"/>
              <a:gd name="connsiteX8623" fmla="*/ 571921 w 1987075"/>
              <a:gd name="connsiteY8623" fmla="*/ 603384 h 1341521"/>
              <a:gd name="connsiteX8624" fmla="*/ 572523 w 1987075"/>
              <a:gd name="connsiteY8624" fmla="*/ 604587 h 1341521"/>
              <a:gd name="connsiteX8625" fmla="*/ 571440 w 1987075"/>
              <a:gd name="connsiteY8625" fmla="*/ 604587 h 1341521"/>
              <a:gd name="connsiteX8626" fmla="*/ 574087 w 1987075"/>
              <a:gd name="connsiteY8626" fmla="*/ 600617 h 1341521"/>
              <a:gd name="connsiteX8627" fmla="*/ 574448 w 1987075"/>
              <a:gd name="connsiteY8627" fmla="*/ 600376 h 1341521"/>
              <a:gd name="connsiteX8628" fmla="*/ 575531 w 1987075"/>
              <a:gd name="connsiteY8628" fmla="*/ 604407 h 1341521"/>
              <a:gd name="connsiteX8629" fmla="*/ 574688 w 1987075"/>
              <a:gd name="connsiteY8629" fmla="*/ 604888 h 1341521"/>
              <a:gd name="connsiteX8630" fmla="*/ 572703 w 1987075"/>
              <a:gd name="connsiteY8630" fmla="*/ 604286 h 1341521"/>
              <a:gd name="connsiteX8631" fmla="*/ 572763 w 1987075"/>
              <a:gd name="connsiteY8631" fmla="*/ 602301 h 1341521"/>
              <a:gd name="connsiteX8632" fmla="*/ 574087 w 1987075"/>
              <a:gd name="connsiteY8632" fmla="*/ 600617 h 1341521"/>
              <a:gd name="connsiteX8633" fmla="*/ 579140 w 1987075"/>
              <a:gd name="connsiteY8633" fmla="*/ 600135 h 1341521"/>
              <a:gd name="connsiteX8634" fmla="*/ 580704 w 1987075"/>
              <a:gd name="connsiteY8634" fmla="*/ 601278 h 1341521"/>
              <a:gd name="connsiteX8635" fmla="*/ 580223 w 1987075"/>
              <a:gd name="connsiteY8635" fmla="*/ 605489 h 1341521"/>
              <a:gd name="connsiteX8636" fmla="*/ 577817 w 1987075"/>
              <a:gd name="connsiteY8636" fmla="*/ 605309 h 1341521"/>
              <a:gd name="connsiteX8637" fmla="*/ 576433 w 1987075"/>
              <a:gd name="connsiteY8637" fmla="*/ 603324 h 1341521"/>
              <a:gd name="connsiteX8638" fmla="*/ 577155 w 1987075"/>
              <a:gd name="connsiteY8638" fmla="*/ 599835 h 1341521"/>
              <a:gd name="connsiteX8639" fmla="*/ 578358 w 1987075"/>
              <a:gd name="connsiteY8639" fmla="*/ 598932 h 1341521"/>
              <a:gd name="connsiteX8640" fmla="*/ 579140 w 1987075"/>
              <a:gd name="connsiteY8640" fmla="*/ 600135 h 1341521"/>
              <a:gd name="connsiteX8641" fmla="*/ 600376 w 1987075"/>
              <a:gd name="connsiteY8641" fmla="*/ 573846 h 1341521"/>
              <a:gd name="connsiteX8642" fmla="*/ 601639 w 1987075"/>
              <a:gd name="connsiteY8642" fmla="*/ 574749 h 1341521"/>
              <a:gd name="connsiteX8643" fmla="*/ 600255 w 1987075"/>
              <a:gd name="connsiteY8643" fmla="*/ 575530 h 1341521"/>
              <a:gd name="connsiteX8644" fmla="*/ 599293 w 1987075"/>
              <a:gd name="connsiteY8644" fmla="*/ 574328 h 1341521"/>
              <a:gd name="connsiteX8645" fmla="*/ 600376 w 1987075"/>
              <a:gd name="connsiteY8645" fmla="*/ 573846 h 1341521"/>
              <a:gd name="connsiteX8646" fmla="*/ 601158 w 1987075"/>
              <a:gd name="connsiteY8646" fmla="*/ 569756 h 1341521"/>
              <a:gd name="connsiteX8647" fmla="*/ 601519 w 1987075"/>
              <a:gd name="connsiteY8647" fmla="*/ 571560 h 1341521"/>
              <a:gd name="connsiteX8648" fmla="*/ 599233 w 1987075"/>
              <a:gd name="connsiteY8648" fmla="*/ 571921 h 1341521"/>
              <a:gd name="connsiteX8649" fmla="*/ 601158 w 1987075"/>
              <a:gd name="connsiteY8649" fmla="*/ 569756 h 1341521"/>
              <a:gd name="connsiteX8650" fmla="*/ 680326 w 1987075"/>
              <a:gd name="connsiteY8650" fmla="*/ 554776 h 1341521"/>
              <a:gd name="connsiteX8651" fmla="*/ 683514 w 1987075"/>
              <a:gd name="connsiteY8651" fmla="*/ 552550 h 1341521"/>
              <a:gd name="connsiteX8652" fmla="*/ 686041 w 1987075"/>
              <a:gd name="connsiteY8652" fmla="*/ 552310 h 1341521"/>
              <a:gd name="connsiteX8653" fmla="*/ 688567 w 1987075"/>
              <a:gd name="connsiteY8653" fmla="*/ 554175 h 1341521"/>
              <a:gd name="connsiteX8654" fmla="*/ 690432 w 1987075"/>
              <a:gd name="connsiteY8654" fmla="*/ 553392 h 1341521"/>
              <a:gd name="connsiteX8655" fmla="*/ 692357 w 1987075"/>
              <a:gd name="connsiteY8655" fmla="*/ 554896 h 1341521"/>
              <a:gd name="connsiteX8656" fmla="*/ 691575 w 1987075"/>
              <a:gd name="connsiteY8656" fmla="*/ 556220 h 1341521"/>
              <a:gd name="connsiteX8657" fmla="*/ 692478 w 1987075"/>
              <a:gd name="connsiteY8657" fmla="*/ 557904 h 1341521"/>
              <a:gd name="connsiteX8658" fmla="*/ 691034 w 1987075"/>
              <a:gd name="connsiteY8658" fmla="*/ 559468 h 1341521"/>
              <a:gd name="connsiteX8659" fmla="*/ 690913 w 1987075"/>
              <a:gd name="connsiteY8659" fmla="*/ 561574 h 1341521"/>
              <a:gd name="connsiteX8660" fmla="*/ 689470 w 1987075"/>
              <a:gd name="connsiteY8660" fmla="*/ 559709 h 1341521"/>
              <a:gd name="connsiteX8661" fmla="*/ 687665 w 1987075"/>
              <a:gd name="connsiteY8661" fmla="*/ 560672 h 1341521"/>
              <a:gd name="connsiteX8662" fmla="*/ 684236 w 1987075"/>
              <a:gd name="connsiteY8662" fmla="*/ 559108 h 1341521"/>
              <a:gd name="connsiteX8663" fmla="*/ 683213 w 1987075"/>
              <a:gd name="connsiteY8663" fmla="*/ 559709 h 1341521"/>
              <a:gd name="connsiteX8664" fmla="*/ 681529 w 1987075"/>
              <a:gd name="connsiteY8664" fmla="*/ 558867 h 1341521"/>
              <a:gd name="connsiteX8665" fmla="*/ 681288 w 1987075"/>
              <a:gd name="connsiteY8665" fmla="*/ 557483 h 1341521"/>
              <a:gd name="connsiteX8666" fmla="*/ 679664 w 1987075"/>
              <a:gd name="connsiteY8666" fmla="*/ 556521 h 1341521"/>
              <a:gd name="connsiteX8667" fmla="*/ 680266 w 1987075"/>
              <a:gd name="connsiteY8667" fmla="*/ 554776 h 1341521"/>
              <a:gd name="connsiteX8668" fmla="*/ 586720 w 1987075"/>
              <a:gd name="connsiteY8668" fmla="*/ 445890 h 1341521"/>
              <a:gd name="connsiteX8669" fmla="*/ 585517 w 1987075"/>
              <a:gd name="connsiteY8669" fmla="*/ 447094 h 1341521"/>
              <a:gd name="connsiteX8670" fmla="*/ 585517 w 1987075"/>
              <a:gd name="connsiteY8670" fmla="*/ 445289 h 1341521"/>
              <a:gd name="connsiteX8671" fmla="*/ 586720 w 1987075"/>
              <a:gd name="connsiteY8671" fmla="*/ 445890 h 1341521"/>
              <a:gd name="connsiteX8672" fmla="*/ 622514 w 1987075"/>
              <a:gd name="connsiteY8672" fmla="*/ 955127 h 1341521"/>
              <a:gd name="connsiteX8673" fmla="*/ 622634 w 1987075"/>
              <a:gd name="connsiteY8673" fmla="*/ 953803 h 1341521"/>
              <a:gd name="connsiteX8674" fmla="*/ 625041 w 1987075"/>
              <a:gd name="connsiteY8674" fmla="*/ 949893 h 1341521"/>
              <a:gd name="connsiteX8675" fmla="*/ 624860 w 1987075"/>
              <a:gd name="connsiteY8675" fmla="*/ 949051 h 1341521"/>
              <a:gd name="connsiteX8676" fmla="*/ 631718 w 1987075"/>
              <a:gd name="connsiteY8676" fmla="*/ 947126 h 1341521"/>
              <a:gd name="connsiteX8677" fmla="*/ 633703 w 1987075"/>
              <a:gd name="connsiteY8677" fmla="*/ 947728 h 1341521"/>
              <a:gd name="connsiteX8678" fmla="*/ 637493 w 1987075"/>
              <a:gd name="connsiteY8678" fmla="*/ 946344 h 1341521"/>
              <a:gd name="connsiteX8679" fmla="*/ 638576 w 1987075"/>
              <a:gd name="connsiteY8679" fmla="*/ 946585 h 1341521"/>
              <a:gd name="connsiteX8680" fmla="*/ 640020 w 1987075"/>
              <a:gd name="connsiteY8680" fmla="*/ 945021 h 1341521"/>
              <a:gd name="connsiteX8681" fmla="*/ 642907 w 1987075"/>
              <a:gd name="connsiteY8681" fmla="*/ 944299 h 1341521"/>
              <a:gd name="connsiteX8682" fmla="*/ 639478 w 1987075"/>
              <a:gd name="connsiteY8682" fmla="*/ 948269 h 1341521"/>
              <a:gd name="connsiteX8683" fmla="*/ 637433 w 1987075"/>
              <a:gd name="connsiteY8683" fmla="*/ 950374 h 1341521"/>
              <a:gd name="connsiteX8684" fmla="*/ 635087 w 1987075"/>
              <a:gd name="connsiteY8684" fmla="*/ 953623 h 1341521"/>
              <a:gd name="connsiteX8685" fmla="*/ 631959 w 1987075"/>
              <a:gd name="connsiteY8685" fmla="*/ 956811 h 1341521"/>
              <a:gd name="connsiteX8686" fmla="*/ 629432 w 1987075"/>
              <a:gd name="connsiteY8686" fmla="*/ 960361 h 1341521"/>
              <a:gd name="connsiteX8687" fmla="*/ 625462 w 1987075"/>
              <a:gd name="connsiteY8687" fmla="*/ 961684 h 1341521"/>
              <a:gd name="connsiteX8688" fmla="*/ 622454 w 1987075"/>
              <a:gd name="connsiteY8688" fmla="*/ 960120 h 1341521"/>
              <a:gd name="connsiteX8689" fmla="*/ 620769 w 1987075"/>
              <a:gd name="connsiteY8689" fmla="*/ 960722 h 1341521"/>
              <a:gd name="connsiteX8690" fmla="*/ 621251 w 1987075"/>
              <a:gd name="connsiteY8690" fmla="*/ 957473 h 1341521"/>
              <a:gd name="connsiteX8691" fmla="*/ 622514 w 1987075"/>
              <a:gd name="connsiteY8691" fmla="*/ 955067 h 1341521"/>
              <a:gd name="connsiteX8692" fmla="*/ 651570 w 1987075"/>
              <a:gd name="connsiteY8692" fmla="*/ 953864 h 1341521"/>
              <a:gd name="connsiteX8693" fmla="*/ 652834 w 1987075"/>
              <a:gd name="connsiteY8693" fmla="*/ 952660 h 1341521"/>
              <a:gd name="connsiteX8694" fmla="*/ 653134 w 1987075"/>
              <a:gd name="connsiteY8694" fmla="*/ 955127 h 1341521"/>
              <a:gd name="connsiteX8695" fmla="*/ 652653 w 1987075"/>
              <a:gd name="connsiteY8695" fmla="*/ 956330 h 1341521"/>
              <a:gd name="connsiteX8696" fmla="*/ 650487 w 1987075"/>
              <a:gd name="connsiteY8696" fmla="*/ 957834 h 1341521"/>
              <a:gd name="connsiteX8697" fmla="*/ 649886 w 1987075"/>
              <a:gd name="connsiteY8697" fmla="*/ 956932 h 1341521"/>
              <a:gd name="connsiteX8698" fmla="*/ 651570 w 1987075"/>
              <a:gd name="connsiteY8698" fmla="*/ 953864 h 1341521"/>
              <a:gd name="connsiteX8699" fmla="*/ 741566 w 1987075"/>
              <a:gd name="connsiteY8699" fmla="*/ 526021 h 1341521"/>
              <a:gd name="connsiteX8700" fmla="*/ 741205 w 1987075"/>
              <a:gd name="connsiteY8700" fmla="*/ 527946 h 1341521"/>
              <a:gd name="connsiteX8701" fmla="*/ 740423 w 1987075"/>
              <a:gd name="connsiteY8701" fmla="*/ 527525 h 1341521"/>
              <a:gd name="connsiteX8702" fmla="*/ 741566 w 1987075"/>
              <a:gd name="connsiteY8702" fmla="*/ 525960 h 1341521"/>
              <a:gd name="connsiteX8703" fmla="*/ 1020097 w 1987075"/>
              <a:gd name="connsiteY8703" fmla="*/ 894367 h 1341521"/>
              <a:gd name="connsiteX8704" fmla="*/ 1020097 w 1987075"/>
              <a:gd name="connsiteY8704" fmla="*/ 891961 h 1341521"/>
              <a:gd name="connsiteX8705" fmla="*/ 1021782 w 1987075"/>
              <a:gd name="connsiteY8705" fmla="*/ 891239 h 1341521"/>
              <a:gd name="connsiteX8706" fmla="*/ 1023226 w 1987075"/>
              <a:gd name="connsiteY8706" fmla="*/ 887449 h 1341521"/>
              <a:gd name="connsiteX8707" fmla="*/ 1022925 w 1987075"/>
              <a:gd name="connsiteY8707" fmla="*/ 885043 h 1341521"/>
              <a:gd name="connsiteX8708" fmla="*/ 1025271 w 1987075"/>
              <a:gd name="connsiteY8708" fmla="*/ 883419 h 1341521"/>
              <a:gd name="connsiteX8709" fmla="*/ 1028520 w 1987075"/>
              <a:gd name="connsiteY8709" fmla="*/ 886427 h 1341521"/>
              <a:gd name="connsiteX8710" fmla="*/ 1025391 w 1987075"/>
              <a:gd name="connsiteY8710" fmla="*/ 887991 h 1341521"/>
              <a:gd name="connsiteX8711" fmla="*/ 1025873 w 1987075"/>
              <a:gd name="connsiteY8711" fmla="*/ 889675 h 1341521"/>
              <a:gd name="connsiteX8712" fmla="*/ 1023466 w 1987075"/>
              <a:gd name="connsiteY8712" fmla="*/ 890157 h 1341521"/>
              <a:gd name="connsiteX8713" fmla="*/ 1021541 w 1987075"/>
              <a:gd name="connsiteY8713" fmla="*/ 892623 h 1341521"/>
              <a:gd name="connsiteX8714" fmla="*/ 1022263 w 1987075"/>
              <a:gd name="connsiteY8714" fmla="*/ 894728 h 1341521"/>
              <a:gd name="connsiteX8715" fmla="*/ 1020819 w 1987075"/>
              <a:gd name="connsiteY8715" fmla="*/ 895450 h 1341521"/>
              <a:gd name="connsiteX8716" fmla="*/ 1017210 w 1987075"/>
              <a:gd name="connsiteY8716" fmla="*/ 896473 h 1341521"/>
              <a:gd name="connsiteX8717" fmla="*/ 1017330 w 1987075"/>
              <a:gd name="connsiteY8717" fmla="*/ 894668 h 1341521"/>
              <a:gd name="connsiteX8718" fmla="*/ 1020037 w 1987075"/>
              <a:gd name="connsiteY8718" fmla="*/ 894367 h 1341521"/>
              <a:gd name="connsiteX8719" fmla="*/ 1098965 w 1987075"/>
              <a:gd name="connsiteY8719" fmla="*/ 839804 h 1341521"/>
              <a:gd name="connsiteX8720" fmla="*/ 1101371 w 1987075"/>
              <a:gd name="connsiteY8720" fmla="*/ 839203 h 1341521"/>
              <a:gd name="connsiteX8721" fmla="*/ 1101190 w 1987075"/>
              <a:gd name="connsiteY8721" fmla="*/ 841007 h 1341521"/>
              <a:gd name="connsiteX8722" fmla="*/ 1098182 w 1987075"/>
              <a:gd name="connsiteY8722" fmla="*/ 843113 h 1341521"/>
              <a:gd name="connsiteX8723" fmla="*/ 1096438 w 1987075"/>
              <a:gd name="connsiteY8723" fmla="*/ 842632 h 1341521"/>
              <a:gd name="connsiteX8724" fmla="*/ 1098243 w 1987075"/>
              <a:gd name="connsiteY8724" fmla="*/ 842030 h 1341521"/>
              <a:gd name="connsiteX8725" fmla="*/ 1098965 w 1987075"/>
              <a:gd name="connsiteY8725" fmla="*/ 839804 h 1341521"/>
              <a:gd name="connsiteX8726" fmla="*/ 368648 w 1987075"/>
              <a:gd name="connsiteY8726" fmla="*/ 442161 h 1341521"/>
              <a:gd name="connsiteX8727" fmla="*/ 369670 w 1987075"/>
              <a:gd name="connsiteY8727" fmla="*/ 441318 h 1341521"/>
              <a:gd name="connsiteX8728" fmla="*/ 370573 w 1987075"/>
              <a:gd name="connsiteY8728" fmla="*/ 438551 h 1341521"/>
              <a:gd name="connsiteX8729" fmla="*/ 371896 w 1987075"/>
              <a:gd name="connsiteY8729" fmla="*/ 436686 h 1341521"/>
              <a:gd name="connsiteX8730" fmla="*/ 375145 w 1987075"/>
              <a:gd name="connsiteY8730" fmla="*/ 433438 h 1341521"/>
              <a:gd name="connsiteX8731" fmla="*/ 376829 w 1987075"/>
              <a:gd name="connsiteY8731" fmla="*/ 433197 h 1341521"/>
              <a:gd name="connsiteX8732" fmla="*/ 377852 w 1987075"/>
              <a:gd name="connsiteY8732" fmla="*/ 431994 h 1341521"/>
              <a:gd name="connsiteX8733" fmla="*/ 378153 w 1987075"/>
              <a:gd name="connsiteY8733" fmla="*/ 430129 h 1341521"/>
              <a:gd name="connsiteX8734" fmla="*/ 380619 w 1987075"/>
              <a:gd name="connsiteY8734" fmla="*/ 427542 h 1341521"/>
              <a:gd name="connsiteX8735" fmla="*/ 382063 w 1987075"/>
              <a:gd name="connsiteY8735" fmla="*/ 423211 h 1341521"/>
              <a:gd name="connsiteX8736" fmla="*/ 384108 w 1987075"/>
              <a:gd name="connsiteY8736" fmla="*/ 423812 h 1341521"/>
              <a:gd name="connsiteX8737" fmla="*/ 384890 w 1987075"/>
              <a:gd name="connsiteY8737" fmla="*/ 425858 h 1341521"/>
              <a:gd name="connsiteX8738" fmla="*/ 382303 w 1987075"/>
              <a:gd name="connsiteY8738" fmla="*/ 430069 h 1341521"/>
              <a:gd name="connsiteX8739" fmla="*/ 382183 w 1987075"/>
              <a:gd name="connsiteY8739" fmla="*/ 431453 h 1341521"/>
              <a:gd name="connsiteX8740" fmla="*/ 384108 w 1987075"/>
              <a:gd name="connsiteY8740" fmla="*/ 434821 h 1341521"/>
              <a:gd name="connsiteX8741" fmla="*/ 388680 w 1987075"/>
              <a:gd name="connsiteY8741" fmla="*/ 439995 h 1341521"/>
              <a:gd name="connsiteX8742" fmla="*/ 393072 w 1987075"/>
              <a:gd name="connsiteY8742" fmla="*/ 443785 h 1341521"/>
              <a:gd name="connsiteX8743" fmla="*/ 397824 w 1987075"/>
              <a:gd name="connsiteY8743" fmla="*/ 448417 h 1341521"/>
              <a:gd name="connsiteX8744" fmla="*/ 400531 w 1987075"/>
              <a:gd name="connsiteY8744" fmla="*/ 450643 h 1341521"/>
              <a:gd name="connsiteX8745" fmla="*/ 402095 w 1987075"/>
              <a:gd name="connsiteY8745" fmla="*/ 451124 h 1341521"/>
              <a:gd name="connsiteX8746" fmla="*/ 409074 w 1987075"/>
              <a:gd name="connsiteY8746" fmla="*/ 449440 h 1341521"/>
              <a:gd name="connsiteX8747" fmla="*/ 413646 w 1987075"/>
              <a:gd name="connsiteY8747" fmla="*/ 447996 h 1341521"/>
              <a:gd name="connsiteX8748" fmla="*/ 415571 w 1987075"/>
              <a:gd name="connsiteY8748" fmla="*/ 449139 h 1341521"/>
              <a:gd name="connsiteX8749" fmla="*/ 417075 w 1987075"/>
              <a:gd name="connsiteY8749" fmla="*/ 449500 h 1341521"/>
              <a:gd name="connsiteX8750" fmla="*/ 417857 w 1987075"/>
              <a:gd name="connsiteY8750" fmla="*/ 448417 h 1341521"/>
              <a:gd name="connsiteX8751" fmla="*/ 420504 w 1987075"/>
              <a:gd name="connsiteY8751" fmla="*/ 448176 h 1341521"/>
              <a:gd name="connsiteX8752" fmla="*/ 422008 w 1987075"/>
              <a:gd name="connsiteY8752" fmla="*/ 449740 h 1341521"/>
              <a:gd name="connsiteX8753" fmla="*/ 426219 w 1987075"/>
              <a:gd name="connsiteY8753" fmla="*/ 451666 h 1341521"/>
              <a:gd name="connsiteX8754" fmla="*/ 426820 w 1987075"/>
              <a:gd name="connsiteY8754" fmla="*/ 454012 h 1341521"/>
              <a:gd name="connsiteX8755" fmla="*/ 427783 w 1987075"/>
              <a:gd name="connsiteY8755" fmla="*/ 455275 h 1341521"/>
              <a:gd name="connsiteX8756" fmla="*/ 427482 w 1987075"/>
              <a:gd name="connsiteY8756" fmla="*/ 456478 h 1341521"/>
              <a:gd name="connsiteX8757" fmla="*/ 428324 w 1987075"/>
              <a:gd name="connsiteY8757" fmla="*/ 458584 h 1341521"/>
              <a:gd name="connsiteX8758" fmla="*/ 429648 w 1987075"/>
              <a:gd name="connsiteY8758" fmla="*/ 459366 h 1341521"/>
              <a:gd name="connsiteX8759" fmla="*/ 429888 w 1987075"/>
              <a:gd name="connsiteY8759" fmla="*/ 462133 h 1341521"/>
              <a:gd name="connsiteX8760" fmla="*/ 428685 w 1987075"/>
              <a:gd name="connsiteY8760" fmla="*/ 465141 h 1341521"/>
              <a:gd name="connsiteX8761" fmla="*/ 428866 w 1987075"/>
              <a:gd name="connsiteY8761" fmla="*/ 467487 h 1341521"/>
              <a:gd name="connsiteX8762" fmla="*/ 427482 w 1987075"/>
              <a:gd name="connsiteY8762" fmla="*/ 468931 h 1341521"/>
              <a:gd name="connsiteX8763" fmla="*/ 427903 w 1987075"/>
              <a:gd name="connsiteY8763" fmla="*/ 470495 h 1341521"/>
              <a:gd name="connsiteX8764" fmla="*/ 430610 w 1987075"/>
              <a:gd name="connsiteY8764" fmla="*/ 472781 h 1341521"/>
              <a:gd name="connsiteX8765" fmla="*/ 432114 w 1987075"/>
              <a:gd name="connsiteY8765" fmla="*/ 475789 h 1341521"/>
              <a:gd name="connsiteX8766" fmla="*/ 435603 w 1987075"/>
              <a:gd name="connsiteY8766" fmla="*/ 478195 h 1341521"/>
              <a:gd name="connsiteX8767" fmla="*/ 438792 w 1987075"/>
              <a:gd name="connsiteY8767" fmla="*/ 479759 h 1341521"/>
              <a:gd name="connsiteX8768" fmla="*/ 440596 w 1987075"/>
              <a:gd name="connsiteY8768" fmla="*/ 483128 h 1341521"/>
              <a:gd name="connsiteX8769" fmla="*/ 440356 w 1987075"/>
              <a:gd name="connsiteY8769" fmla="*/ 485414 h 1341521"/>
              <a:gd name="connsiteX8770" fmla="*/ 442040 w 1987075"/>
              <a:gd name="connsiteY8770" fmla="*/ 487159 h 1341521"/>
              <a:gd name="connsiteX8771" fmla="*/ 444627 w 1987075"/>
              <a:gd name="connsiteY8771" fmla="*/ 488843 h 1341521"/>
              <a:gd name="connsiteX8772" fmla="*/ 447515 w 1987075"/>
              <a:gd name="connsiteY8772" fmla="*/ 490347 h 1341521"/>
              <a:gd name="connsiteX8773" fmla="*/ 449019 w 1987075"/>
              <a:gd name="connsiteY8773" fmla="*/ 491550 h 1341521"/>
              <a:gd name="connsiteX8774" fmla="*/ 454794 w 1987075"/>
              <a:gd name="connsiteY8774" fmla="*/ 494498 h 1341521"/>
              <a:gd name="connsiteX8775" fmla="*/ 456057 w 1987075"/>
              <a:gd name="connsiteY8775" fmla="*/ 494738 h 1341521"/>
              <a:gd name="connsiteX8776" fmla="*/ 461351 w 1987075"/>
              <a:gd name="connsiteY8776" fmla="*/ 497927 h 1341521"/>
              <a:gd name="connsiteX8777" fmla="*/ 462975 w 1987075"/>
              <a:gd name="connsiteY8777" fmla="*/ 500393 h 1341521"/>
              <a:gd name="connsiteX8778" fmla="*/ 466585 w 1987075"/>
              <a:gd name="connsiteY8778" fmla="*/ 502679 h 1341521"/>
              <a:gd name="connsiteX8779" fmla="*/ 465021 w 1987075"/>
              <a:gd name="connsiteY8779" fmla="*/ 504484 h 1341521"/>
              <a:gd name="connsiteX8780" fmla="*/ 463396 w 1987075"/>
              <a:gd name="connsiteY8780" fmla="*/ 507673 h 1341521"/>
              <a:gd name="connsiteX8781" fmla="*/ 462313 w 1987075"/>
              <a:gd name="connsiteY8781" fmla="*/ 507973 h 1341521"/>
              <a:gd name="connsiteX8782" fmla="*/ 460027 w 1987075"/>
              <a:gd name="connsiteY8782" fmla="*/ 510139 h 1341521"/>
              <a:gd name="connsiteX8783" fmla="*/ 457681 w 1987075"/>
              <a:gd name="connsiteY8783" fmla="*/ 511342 h 1341521"/>
              <a:gd name="connsiteX8784" fmla="*/ 455455 w 1987075"/>
              <a:gd name="connsiteY8784" fmla="*/ 511703 h 1341521"/>
              <a:gd name="connsiteX8785" fmla="*/ 453290 w 1987075"/>
              <a:gd name="connsiteY8785" fmla="*/ 508936 h 1341521"/>
              <a:gd name="connsiteX8786" fmla="*/ 448718 w 1987075"/>
              <a:gd name="connsiteY8786" fmla="*/ 505928 h 1341521"/>
              <a:gd name="connsiteX8787" fmla="*/ 444807 w 1987075"/>
              <a:gd name="connsiteY8787" fmla="*/ 504725 h 1341521"/>
              <a:gd name="connsiteX8788" fmla="*/ 441378 w 1987075"/>
              <a:gd name="connsiteY8788" fmla="*/ 504304 h 1341521"/>
              <a:gd name="connsiteX8789" fmla="*/ 438611 w 1987075"/>
              <a:gd name="connsiteY8789" fmla="*/ 504424 h 1341521"/>
              <a:gd name="connsiteX8790" fmla="*/ 437408 w 1987075"/>
              <a:gd name="connsiteY8790" fmla="*/ 505808 h 1341521"/>
              <a:gd name="connsiteX8791" fmla="*/ 434701 w 1987075"/>
              <a:gd name="connsiteY8791" fmla="*/ 506830 h 1341521"/>
              <a:gd name="connsiteX8792" fmla="*/ 430791 w 1987075"/>
              <a:gd name="connsiteY8792" fmla="*/ 507673 h 1341521"/>
              <a:gd name="connsiteX8793" fmla="*/ 427843 w 1987075"/>
              <a:gd name="connsiteY8793" fmla="*/ 510380 h 1341521"/>
              <a:gd name="connsiteX8794" fmla="*/ 428144 w 1987075"/>
              <a:gd name="connsiteY8794" fmla="*/ 512786 h 1341521"/>
              <a:gd name="connsiteX8795" fmla="*/ 427903 w 1987075"/>
              <a:gd name="connsiteY8795" fmla="*/ 514771 h 1341521"/>
              <a:gd name="connsiteX8796" fmla="*/ 425376 w 1987075"/>
              <a:gd name="connsiteY8796" fmla="*/ 514170 h 1341521"/>
              <a:gd name="connsiteX8797" fmla="*/ 422669 w 1987075"/>
              <a:gd name="connsiteY8797" fmla="*/ 516155 h 1341521"/>
              <a:gd name="connsiteX8798" fmla="*/ 421466 w 1987075"/>
              <a:gd name="connsiteY8798" fmla="*/ 514230 h 1341521"/>
              <a:gd name="connsiteX8799" fmla="*/ 419481 w 1987075"/>
              <a:gd name="connsiteY8799" fmla="*/ 512545 h 1341521"/>
              <a:gd name="connsiteX8800" fmla="*/ 420865 w 1987075"/>
              <a:gd name="connsiteY8800" fmla="*/ 511342 h 1341521"/>
              <a:gd name="connsiteX8801" fmla="*/ 420383 w 1987075"/>
              <a:gd name="connsiteY8801" fmla="*/ 509297 h 1341521"/>
              <a:gd name="connsiteX8802" fmla="*/ 421105 w 1987075"/>
              <a:gd name="connsiteY8802" fmla="*/ 508094 h 1341521"/>
              <a:gd name="connsiteX8803" fmla="*/ 421045 w 1987075"/>
              <a:gd name="connsiteY8803" fmla="*/ 503281 h 1341521"/>
              <a:gd name="connsiteX8804" fmla="*/ 420564 w 1987075"/>
              <a:gd name="connsiteY8804" fmla="*/ 500754 h 1341521"/>
              <a:gd name="connsiteX8805" fmla="*/ 418759 w 1987075"/>
              <a:gd name="connsiteY8805" fmla="*/ 496543 h 1341521"/>
              <a:gd name="connsiteX8806" fmla="*/ 417376 w 1987075"/>
              <a:gd name="connsiteY8806" fmla="*/ 495761 h 1341521"/>
              <a:gd name="connsiteX8807" fmla="*/ 417075 w 1987075"/>
              <a:gd name="connsiteY8807" fmla="*/ 493536 h 1341521"/>
              <a:gd name="connsiteX8808" fmla="*/ 414488 w 1987075"/>
              <a:gd name="connsiteY8808" fmla="*/ 491009 h 1341521"/>
              <a:gd name="connsiteX8809" fmla="*/ 411660 w 1987075"/>
              <a:gd name="connsiteY8809" fmla="*/ 489986 h 1341521"/>
              <a:gd name="connsiteX8810" fmla="*/ 409074 w 1987075"/>
              <a:gd name="connsiteY8810" fmla="*/ 488302 h 1341521"/>
              <a:gd name="connsiteX8811" fmla="*/ 410277 w 1987075"/>
              <a:gd name="connsiteY8811" fmla="*/ 486978 h 1341521"/>
              <a:gd name="connsiteX8812" fmla="*/ 410578 w 1987075"/>
              <a:gd name="connsiteY8812" fmla="*/ 485414 h 1341521"/>
              <a:gd name="connsiteX8813" fmla="*/ 410277 w 1987075"/>
              <a:gd name="connsiteY8813" fmla="*/ 480602 h 1341521"/>
              <a:gd name="connsiteX8814" fmla="*/ 408893 w 1987075"/>
              <a:gd name="connsiteY8814" fmla="*/ 476631 h 1341521"/>
              <a:gd name="connsiteX8815" fmla="*/ 405765 w 1987075"/>
              <a:gd name="connsiteY8815" fmla="*/ 471457 h 1341521"/>
              <a:gd name="connsiteX8816" fmla="*/ 403960 w 1987075"/>
              <a:gd name="connsiteY8816" fmla="*/ 469833 h 1341521"/>
              <a:gd name="connsiteX8817" fmla="*/ 397704 w 1987075"/>
              <a:gd name="connsiteY8817" fmla="*/ 463216 h 1341521"/>
              <a:gd name="connsiteX8818" fmla="*/ 395839 w 1987075"/>
              <a:gd name="connsiteY8818" fmla="*/ 461772 h 1341521"/>
              <a:gd name="connsiteX8819" fmla="*/ 391808 w 1987075"/>
              <a:gd name="connsiteY8819" fmla="*/ 459606 h 1341521"/>
              <a:gd name="connsiteX8820" fmla="*/ 390124 w 1987075"/>
              <a:gd name="connsiteY8820" fmla="*/ 459125 h 1341521"/>
              <a:gd name="connsiteX8821" fmla="*/ 387657 w 1987075"/>
              <a:gd name="connsiteY8821" fmla="*/ 459847 h 1341521"/>
              <a:gd name="connsiteX8822" fmla="*/ 384650 w 1987075"/>
              <a:gd name="connsiteY8822" fmla="*/ 459246 h 1341521"/>
              <a:gd name="connsiteX8823" fmla="*/ 382604 w 1987075"/>
              <a:gd name="connsiteY8823" fmla="*/ 459486 h 1341521"/>
              <a:gd name="connsiteX8824" fmla="*/ 382123 w 1987075"/>
              <a:gd name="connsiteY8824" fmla="*/ 461050 h 1341521"/>
              <a:gd name="connsiteX8825" fmla="*/ 379897 w 1987075"/>
              <a:gd name="connsiteY8825" fmla="*/ 462434 h 1341521"/>
              <a:gd name="connsiteX8826" fmla="*/ 378694 w 1987075"/>
              <a:gd name="connsiteY8826" fmla="*/ 461712 h 1341521"/>
              <a:gd name="connsiteX8827" fmla="*/ 374964 w 1987075"/>
              <a:gd name="connsiteY8827" fmla="*/ 462494 h 1341521"/>
              <a:gd name="connsiteX8828" fmla="*/ 373159 w 1987075"/>
              <a:gd name="connsiteY8828" fmla="*/ 459847 h 1341521"/>
              <a:gd name="connsiteX8829" fmla="*/ 371836 w 1987075"/>
              <a:gd name="connsiteY8829" fmla="*/ 459967 h 1341521"/>
              <a:gd name="connsiteX8830" fmla="*/ 372077 w 1987075"/>
              <a:gd name="connsiteY8830" fmla="*/ 458403 h 1341521"/>
              <a:gd name="connsiteX8831" fmla="*/ 370873 w 1987075"/>
              <a:gd name="connsiteY8831" fmla="*/ 457982 h 1341521"/>
              <a:gd name="connsiteX8832" fmla="*/ 368467 w 1987075"/>
              <a:gd name="connsiteY8832" fmla="*/ 454252 h 1341521"/>
              <a:gd name="connsiteX8833" fmla="*/ 367384 w 1987075"/>
              <a:gd name="connsiteY8833" fmla="*/ 453711 h 1341521"/>
              <a:gd name="connsiteX8834" fmla="*/ 367505 w 1987075"/>
              <a:gd name="connsiteY8834" fmla="*/ 450462 h 1341521"/>
              <a:gd name="connsiteX8835" fmla="*/ 366963 w 1987075"/>
              <a:gd name="connsiteY8835" fmla="*/ 447154 h 1341521"/>
              <a:gd name="connsiteX8836" fmla="*/ 367745 w 1987075"/>
              <a:gd name="connsiteY8836" fmla="*/ 445770 h 1341521"/>
              <a:gd name="connsiteX8837" fmla="*/ 367986 w 1987075"/>
              <a:gd name="connsiteY8837" fmla="*/ 443183 h 1341521"/>
              <a:gd name="connsiteX8838" fmla="*/ 368648 w 1987075"/>
              <a:gd name="connsiteY8838" fmla="*/ 442161 h 1341521"/>
              <a:gd name="connsiteX8839" fmla="*/ 541180 w 1987075"/>
              <a:gd name="connsiteY8839" fmla="*/ 386575 h 1341521"/>
              <a:gd name="connsiteX8840" fmla="*/ 540579 w 1987075"/>
              <a:gd name="connsiteY8840" fmla="*/ 387657 h 1341521"/>
              <a:gd name="connsiteX8841" fmla="*/ 539195 w 1987075"/>
              <a:gd name="connsiteY8841" fmla="*/ 386635 h 1341521"/>
              <a:gd name="connsiteX8842" fmla="*/ 540398 w 1987075"/>
              <a:gd name="connsiteY8842" fmla="*/ 385913 h 1341521"/>
              <a:gd name="connsiteX8843" fmla="*/ 541180 w 1987075"/>
              <a:gd name="connsiteY8843" fmla="*/ 386575 h 1341521"/>
              <a:gd name="connsiteX8844" fmla="*/ 539376 w 1987075"/>
              <a:gd name="connsiteY8844" fmla="*/ 317153 h 1341521"/>
              <a:gd name="connsiteX8845" fmla="*/ 539015 w 1987075"/>
              <a:gd name="connsiteY8845" fmla="*/ 318716 h 1341521"/>
              <a:gd name="connsiteX8846" fmla="*/ 537571 w 1987075"/>
              <a:gd name="connsiteY8846" fmla="*/ 317935 h 1341521"/>
              <a:gd name="connsiteX8847" fmla="*/ 537631 w 1987075"/>
              <a:gd name="connsiteY8847" fmla="*/ 316912 h 1341521"/>
              <a:gd name="connsiteX8848" fmla="*/ 539436 w 1987075"/>
              <a:gd name="connsiteY8848" fmla="*/ 317153 h 1341521"/>
              <a:gd name="connsiteX8849" fmla="*/ 1922406 w 1987075"/>
              <a:gd name="connsiteY8849" fmla="*/ 1308314 h 1341521"/>
              <a:gd name="connsiteX8850" fmla="*/ 1925173 w 1987075"/>
              <a:gd name="connsiteY8850" fmla="*/ 1308073 h 1341521"/>
              <a:gd name="connsiteX8851" fmla="*/ 1925594 w 1987075"/>
              <a:gd name="connsiteY8851" fmla="*/ 1306991 h 1341521"/>
              <a:gd name="connsiteX8852" fmla="*/ 1928722 w 1987075"/>
              <a:gd name="connsiteY8852" fmla="*/ 1305968 h 1341521"/>
              <a:gd name="connsiteX8853" fmla="*/ 1928482 w 1987075"/>
              <a:gd name="connsiteY8853" fmla="*/ 1304945 h 1341521"/>
              <a:gd name="connsiteX8854" fmla="*/ 1932572 w 1987075"/>
              <a:gd name="connsiteY8854" fmla="*/ 1303561 h 1341521"/>
              <a:gd name="connsiteX8855" fmla="*/ 1933114 w 1987075"/>
              <a:gd name="connsiteY8855" fmla="*/ 1305126 h 1341521"/>
              <a:gd name="connsiteX8856" fmla="*/ 1932512 w 1987075"/>
              <a:gd name="connsiteY8856" fmla="*/ 1305847 h 1341521"/>
              <a:gd name="connsiteX8857" fmla="*/ 1933956 w 1987075"/>
              <a:gd name="connsiteY8857" fmla="*/ 1307773 h 1341521"/>
              <a:gd name="connsiteX8858" fmla="*/ 1933535 w 1987075"/>
              <a:gd name="connsiteY8858" fmla="*/ 1309096 h 1341521"/>
              <a:gd name="connsiteX8859" fmla="*/ 1936302 w 1987075"/>
              <a:gd name="connsiteY8859" fmla="*/ 1310059 h 1341521"/>
              <a:gd name="connsiteX8860" fmla="*/ 1934979 w 1987075"/>
              <a:gd name="connsiteY8860" fmla="*/ 1312104 h 1341521"/>
              <a:gd name="connsiteX8861" fmla="*/ 1935340 w 1987075"/>
              <a:gd name="connsiteY8861" fmla="*/ 1312826 h 1341521"/>
              <a:gd name="connsiteX8862" fmla="*/ 1933776 w 1987075"/>
              <a:gd name="connsiteY8862" fmla="*/ 1313728 h 1341521"/>
              <a:gd name="connsiteX8863" fmla="*/ 1933836 w 1987075"/>
              <a:gd name="connsiteY8863" fmla="*/ 1314871 h 1341521"/>
              <a:gd name="connsiteX8864" fmla="*/ 1932031 w 1987075"/>
              <a:gd name="connsiteY8864" fmla="*/ 1315112 h 1341521"/>
              <a:gd name="connsiteX8865" fmla="*/ 1930948 w 1987075"/>
              <a:gd name="connsiteY8865" fmla="*/ 1313849 h 1341521"/>
              <a:gd name="connsiteX8866" fmla="*/ 1930106 w 1987075"/>
              <a:gd name="connsiteY8866" fmla="*/ 1315954 h 1341521"/>
              <a:gd name="connsiteX8867" fmla="*/ 1927700 w 1987075"/>
              <a:gd name="connsiteY8867" fmla="*/ 1315232 h 1341521"/>
              <a:gd name="connsiteX8868" fmla="*/ 1927098 w 1987075"/>
              <a:gd name="connsiteY8868" fmla="*/ 1313788 h 1341521"/>
              <a:gd name="connsiteX8869" fmla="*/ 1924752 w 1987075"/>
              <a:gd name="connsiteY8869" fmla="*/ 1312946 h 1341521"/>
              <a:gd name="connsiteX8870" fmla="*/ 1921744 w 1987075"/>
              <a:gd name="connsiteY8870" fmla="*/ 1311202 h 1341521"/>
              <a:gd name="connsiteX8871" fmla="*/ 1922406 w 1987075"/>
              <a:gd name="connsiteY8871" fmla="*/ 1308314 h 1341521"/>
              <a:gd name="connsiteX8872" fmla="*/ 1933234 w 1987075"/>
              <a:gd name="connsiteY8872" fmla="*/ 1300794 h 1341521"/>
              <a:gd name="connsiteX8873" fmla="*/ 1932031 w 1987075"/>
              <a:gd name="connsiteY8873" fmla="*/ 1302900 h 1341521"/>
              <a:gd name="connsiteX8874" fmla="*/ 1930347 w 1987075"/>
              <a:gd name="connsiteY8874" fmla="*/ 1303381 h 1341521"/>
              <a:gd name="connsiteX8875" fmla="*/ 1931851 w 1987075"/>
              <a:gd name="connsiteY8875" fmla="*/ 1300914 h 1341521"/>
              <a:gd name="connsiteX8876" fmla="*/ 1933174 w 1987075"/>
              <a:gd name="connsiteY8876" fmla="*/ 1300794 h 1341521"/>
              <a:gd name="connsiteX8877" fmla="*/ 1932211 w 1987075"/>
              <a:gd name="connsiteY8877" fmla="*/ 1296162 h 1341521"/>
              <a:gd name="connsiteX8878" fmla="*/ 1932693 w 1987075"/>
              <a:gd name="connsiteY8878" fmla="*/ 1294538 h 1341521"/>
              <a:gd name="connsiteX8879" fmla="*/ 1934558 w 1987075"/>
              <a:gd name="connsiteY8879" fmla="*/ 1296403 h 1341521"/>
              <a:gd name="connsiteX8880" fmla="*/ 1933956 w 1987075"/>
              <a:gd name="connsiteY8880" fmla="*/ 1297786 h 1341521"/>
              <a:gd name="connsiteX8881" fmla="*/ 1934257 w 1987075"/>
              <a:gd name="connsiteY8881" fmla="*/ 1299952 h 1341521"/>
              <a:gd name="connsiteX8882" fmla="*/ 1931971 w 1987075"/>
              <a:gd name="connsiteY8882" fmla="*/ 1298869 h 1341521"/>
              <a:gd name="connsiteX8883" fmla="*/ 1931550 w 1987075"/>
              <a:gd name="connsiteY8883" fmla="*/ 1296463 h 1341521"/>
              <a:gd name="connsiteX8884" fmla="*/ 1932211 w 1987075"/>
              <a:gd name="connsiteY8884" fmla="*/ 1296222 h 1341521"/>
              <a:gd name="connsiteX8885" fmla="*/ 1940874 w 1987075"/>
              <a:gd name="connsiteY8885" fmla="*/ 1271798 h 1341521"/>
              <a:gd name="connsiteX8886" fmla="*/ 1942138 w 1987075"/>
              <a:gd name="connsiteY8886" fmla="*/ 1274505 h 1341521"/>
              <a:gd name="connsiteX8887" fmla="*/ 1941175 w 1987075"/>
              <a:gd name="connsiteY8887" fmla="*/ 1276671 h 1341521"/>
              <a:gd name="connsiteX8888" fmla="*/ 1939370 w 1987075"/>
              <a:gd name="connsiteY8888" fmla="*/ 1272941 h 1341521"/>
              <a:gd name="connsiteX8889" fmla="*/ 1939671 w 1987075"/>
              <a:gd name="connsiteY8889" fmla="*/ 1271798 h 1341521"/>
              <a:gd name="connsiteX8890" fmla="*/ 1940874 w 1987075"/>
              <a:gd name="connsiteY8890" fmla="*/ 1271798 h 1341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</a:cxnLst>
            <a:rect l="l" t="t" r="r" b="b"/>
            <a:pathLst>
              <a:path w="1987075" h="1341521">
                <a:moveTo>
                  <a:pt x="802386" y="1223973"/>
                </a:moveTo>
                <a:lnTo>
                  <a:pt x="803469" y="1222108"/>
                </a:lnTo>
                <a:lnTo>
                  <a:pt x="805454" y="1221266"/>
                </a:lnTo>
                <a:lnTo>
                  <a:pt x="806838" y="1222048"/>
                </a:lnTo>
                <a:lnTo>
                  <a:pt x="806778" y="1223070"/>
                </a:lnTo>
                <a:lnTo>
                  <a:pt x="804973" y="1226138"/>
                </a:lnTo>
                <a:lnTo>
                  <a:pt x="805213" y="1229447"/>
                </a:lnTo>
                <a:lnTo>
                  <a:pt x="804913" y="1231252"/>
                </a:lnTo>
                <a:lnTo>
                  <a:pt x="803529" y="1233057"/>
                </a:lnTo>
                <a:lnTo>
                  <a:pt x="802206" y="1233357"/>
                </a:lnTo>
                <a:lnTo>
                  <a:pt x="801002" y="1231974"/>
                </a:lnTo>
                <a:lnTo>
                  <a:pt x="797273" y="1230951"/>
                </a:lnTo>
                <a:lnTo>
                  <a:pt x="797934" y="1228725"/>
                </a:lnTo>
                <a:lnTo>
                  <a:pt x="797032" y="1226920"/>
                </a:lnTo>
                <a:lnTo>
                  <a:pt x="799619" y="1226198"/>
                </a:lnTo>
                <a:lnTo>
                  <a:pt x="802386" y="1223973"/>
                </a:lnTo>
                <a:moveTo>
                  <a:pt x="855505" y="1180779"/>
                </a:moveTo>
                <a:lnTo>
                  <a:pt x="858032" y="1179697"/>
                </a:lnTo>
                <a:lnTo>
                  <a:pt x="862243" y="1176989"/>
                </a:lnTo>
                <a:lnTo>
                  <a:pt x="864529" y="1176268"/>
                </a:lnTo>
                <a:lnTo>
                  <a:pt x="866334" y="1176508"/>
                </a:lnTo>
                <a:lnTo>
                  <a:pt x="869342" y="1178313"/>
                </a:lnTo>
                <a:lnTo>
                  <a:pt x="869221" y="1180960"/>
                </a:lnTo>
                <a:lnTo>
                  <a:pt x="865612" y="1182644"/>
                </a:lnTo>
                <a:lnTo>
                  <a:pt x="865251" y="1183426"/>
                </a:lnTo>
                <a:lnTo>
                  <a:pt x="861160" y="1184148"/>
                </a:lnTo>
                <a:lnTo>
                  <a:pt x="857070" y="1185832"/>
                </a:lnTo>
                <a:lnTo>
                  <a:pt x="852076" y="1189923"/>
                </a:lnTo>
                <a:lnTo>
                  <a:pt x="850753" y="1190044"/>
                </a:lnTo>
                <a:lnTo>
                  <a:pt x="849550" y="1188419"/>
                </a:lnTo>
                <a:lnTo>
                  <a:pt x="849550" y="1186975"/>
                </a:lnTo>
                <a:lnTo>
                  <a:pt x="853520" y="1182524"/>
                </a:lnTo>
                <a:lnTo>
                  <a:pt x="855505" y="1180779"/>
                </a:lnTo>
                <a:moveTo>
                  <a:pt x="603684" y="1264760"/>
                </a:moveTo>
                <a:lnTo>
                  <a:pt x="604587" y="1265481"/>
                </a:lnTo>
                <a:lnTo>
                  <a:pt x="605610" y="1268008"/>
                </a:lnTo>
                <a:lnTo>
                  <a:pt x="606512" y="1268730"/>
                </a:lnTo>
                <a:lnTo>
                  <a:pt x="605910" y="1270595"/>
                </a:lnTo>
                <a:lnTo>
                  <a:pt x="604888" y="1271076"/>
                </a:lnTo>
                <a:lnTo>
                  <a:pt x="601880" y="1270174"/>
                </a:lnTo>
                <a:lnTo>
                  <a:pt x="602963" y="1269151"/>
                </a:lnTo>
                <a:lnTo>
                  <a:pt x="602662" y="1265722"/>
                </a:lnTo>
                <a:lnTo>
                  <a:pt x="603684" y="1264760"/>
                </a:lnTo>
                <a:moveTo>
                  <a:pt x="595383" y="1262955"/>
                </a:moveTo>
                <a:lnTo>
                  <a:pt x="597187" y="1262053"/>
                </a:lnTo>
                <a:lnTo>
                  <a:pt x="598992" y="1263136"/>
                </a:lnTo>
                <a:lnTo>
                  <a:pt x="596586" y="1263737"/>
                </a:lnTo>
                <a:lnTo>
                  <a:pt x="594661" y="1265301"/>
                </a:lnTo>
                <a:lnTo>
                  <a:pt x="593277" y="1265000"/>
                </a:lnTo>
                <a:lnTo>
                  <a:pt x="592796" y="1263015"/>
                </a:lnTo>
                <a:lnTo>
                  <a:pt x="594420" y="1262474"/>
                </a:lnTo>
                <a:lnTo>
                  <a:pt x="595383" y="1263015"/>
                </a:lnTo>
                <a:moveTo>
                  <a:pt x="3850" y="1247795"/>
                </a:moveTo>
                <a:lnTo>
                  <a:pt x="5174" y="1247795"/>
                </a:lnTo>
                <a:lnTo>
                  <a:pt x="6557" y="1251465"/>
                </a:lnTo>
                <a:lnTo>
                  <a:pt x="5053" y="1252969"/>
                </a:lnTo>
                <a:lnTo>
                  <a:pt x="3008" y="1253450"/>
                </a:lnTo>
                <a:lnTo>
                  <a:pt x="1384" y="1252247"/>
                </a:lnTo>
                <a:lnTo>
                  <a:pt x="0" y="1252307"/>
                </a:lnTo>
                <a:lnTo>
                  <a:pt x="1444" y="1248697"/>
                </a:lnTo>
                <a:lnTo>
                  <a:pt x="3850" y="1247795"/>
                </a:lnTo>
                <a:moveTo>
                  <a:pt x="12874" y="1247133"/>
                </a:moveTo>
                <a:lnTo>
                  <a:pt x="12513" y="1248397"/>
                </a:lnTo>
                <a:lnTo>
                  <a:pt x="10167" y="1247133"/>
                </a:lnTo>
                <a:lnTo>
                  <a:pt x="12272" y="1245930"/>
                </a:lnTo>
                <a:lnTo>
                  <a:pt x="12874" y="1247133"/>
                </a:lnTo>
                <a:moveTo>
                  <a:pt x="26650" y="1251284"/>
                </a:moveTo>
                <a:lnTo>
                  <a:pt x="28455" y="1248998"/>
                </a:lnTo>
                <a:lnTo>
                  <a:pt x="32004" y="1249419"/>
                </a:lnTo>
                <a:lnTo>
                  <a:pt x="34350" y="1247554"/>
                </a:lnTo>
                <a:lnTo>
                  <a:pt x="35734" y="1248337"/>
                </a:lnTo>
                <a:lnTo>
                  <a:pt x="37839" y="1247494"/>
                </a:lnTo>
                <a:lnTo>
                  <a:pt x="40426" y="1249480"/>
                </a:lnTo>
                <a:lnTo>
                  <a:pt x="41569" y="1251405"/>
                </a:lnTo>
                <a:lnTo>
                  <a:pt x="41088" y="1253029"/>
                </a:lnTo>
                <a:lnTo>
                  <a:pt x="37057" y="1255676"/>
                </a:lnTo>
                <a:lnTo>
                  <a:pt x="34290" y="1255014"/>
                </a:lnTo>
                <a:lnTo>
                  <a:pt x="33508" y="1254172"/>
                </a:lnTo>
                <a:lnTo>
                  <a:pt x="30620" y="1254413"/>
                </a:lnTo>
                <a:lnTo>
                  <a:pt x="29778" y="1255134"/>
                </a:lnTo>
                <a:lnTo>
                  <a:pt x="26530" y="1256157"/>
                </a:lnTo>
                <a:lnTo>
                  <a:pt x="25146" y="1254413"/>
                </a:lnTo>
                <a:lnTo>
                  <a:pt x="26710" y="1251284"/>
                </a:lnTo>
                <a:moveTo>
                  <a:pt x="62203" y="1252848"/>
                </a:moveTo>
                <a:lnTo>
                  <a:pt x="63226" y="1251164"/>
                </a:lnTo>
                <a:lnTo>
                  <a:pt x="65933" y="1252187"/>
                </a:lnTo>
                <a:lnTo>
                  <a:pt x="66174" y="1253209"/>
                </a:lnTo>
                <a:lnTo>
                  <a:pt x="68039" y="1254713"/>
                </a:lnTo>
                <a:lnTo>
                  <a:pt x="66956" y="1256638"/>
                </a:lnTo>
                <a:lnTo>
                  <a:pt x="65271" y="1257842"/>
                </a:lnTo>
                <a:lnTo>
                  <a:pt x="63106" y="1257120"/>
                </a:lnTo>
                <a:lnTo>
                  <a:pt x="60338" y="1255495"/>
                </a:lnTo>
                <a:lnTo>
                  <a:pt x="62203" y="1252848"/>
                </a:lnTo>
                <a:moveTo>
                  <a:pt x="107743" y="1269693"/>
                </a:moveTo>
                <a:lnTo>
                  <a:pt x="110149" y="1270053"/>
                </a:lnTo>
                <a:lnTo>
                  <a:pt x="107262" y="1270775"/>
                </a:lnTo>
                <a:lnTo>
                  <a:pt x="104073" y="1270775"/>
                </a:lnTo>
                <a:lnTo>
                  <a:pt x="107683" y="1269693"/>
                </a:lnTo>
                <a:moveTo>
                  <a:pt x="75799" y="1250021"/>
                </a:moveTo>
                <a:lnTo>
                  <a:pt x="78205" y="1252127"/>
                </a:lnTo>
                <a:lnTo>
                  <a:pt x="79288" y="1252247"/>
                </a:lnTo>
                <a:lnTo>
                  <a:pt x="79769" y="1250623"/>
                </a:lnTo>
                <a:lnTo>
                  <a:pt x="84101" y="1251585"/>
                </a:lnTo>
                <a:lnTo>
                  <a:pt x="84041" y="1250984"/>
                </a:lnTo>
                <a:lnTo>
                  <a:pt x="87650" y="1253209"/>
                </a:lnTo>
                <a:lnTo>
                  <a:pt x="88613" y="1254894"/>
                </a:lnTo>
                <a:lnTo>
                  <a:pt x="87891" y="1256578"/>
                </a:lnTo>
                <a:lnTo>
                  <a:pt x="86567" y="1257240"/>
                </a:lnTo>
                <a:lnTo>
                  <a:pt x="87048" y="1258323"/>
                </a:lnTo>
                <a:lnTo>
                  <a:pt x="84522" y="1259165"/>
                </a:lnTo>
                <a:lnTo>
                  <a:pt x="84341" y="1260970"/>
                </a:lnTo>
                <a:lnTo>
                  <a:pt x="82537" y="1260489"/>
                </a:lnTo>
                <a:lnTo>
                  <a:pt x="82717" y="1258684"/>
                </a:lnTo>
                <a:lnTo>
                  <a:pt x="82055" y="1257300"/>
                </a:lnTo>
                <a:lnTo>
                  <a:pt x="80732" y="1256939"/>
                </a:lnTo>
                <a:lnTo>
                  <a:pt x="78807" y="1254292"/>
                </a:lnTo>
                <a:lnTo>
                  <a:pt x="74596" y="1255796"/>
                </a:lnTo>
                <a:lnTo>
                  <a:pt x="72791" y="1255195"/>
                </a:lnTo>
                <a:lnTo>
                  <a:pt x="71768" y="1252788"/>
                </a:lnTo>
                <a:lnTo>
                  <a:pt x="71949" y="1250863"/>
                </a:lnTo>
                <a:lnTo>
                  <a:pt x="73754" y="1249600"/>
                </a:lnTo>
                <a:lnTo>
                  <a:pt x="75859" y="1250021"/>
                </a:lnTo>
                <a:moveTo>
                  <a:pt x="72550" y="1243404"/>
                </a:moveTo>
                <a:lnTo>
                  <a:pt x="75258" y="1245449"/>
                </a:lnTo>
                <a:lnTo>
                  <a:pt x="73754" y="1247976"/>
                </a:lnTo>
                <a:lnTo>
                  <a:pt x="70986" y="1248276"/>
                </a:lnTo>
                <a:lnTo>
                  <a:pt x="69603" y="1246712"/>
                </a:lnTo>
                <a:lnTo>
                  <a:pt x="69001" y="1244065"/>
                </a:lnTo>
                <a:lnTo>
                  <a:pt x="71407" y="1242922"/>
                </a:lnTo>
                <a:lnTo>
                  <a:pt x="72611" y="1243404"/>
                </a:lnTo>
                <a:moveTo>
                  <a:pt x="148229" y="1269813"/>
                </a:moveTo>
                <a:lnTo>
                  <a:pt x="146484" y="1269332"/>
                </a:lnTo>
                <a:lnTo>
                  <a:pt x="147567" y="1268730"/>
                </a:lnTo>
                <a:lnTo>
                  <a:pt x="148169" y="1269813"/>
                </a:lnTo>
                <a:moveTo>
                  <a:pt x="89395" y="1243945"/>
                </a:moveTo>
                <a:lnTo>
                  <a:pt x="90117" y="1242441"/>
                </a:lnTo>
                <a:lnTo>
                  <a:pt x="93726" y="1242561"/>
                </a:lnTo>
                <a:lnTo>
                  <a:pt x="93305" y="1245690"/>
                </a:lnTo>
                <a:lnTo>
                  <a:pt x="92102" y="1245690"/>
                </a:lnTo>
                <a:lnTo>
                  <a:pt x="90297" y="1248036"/>
                </a:lnTo>
                <a:lnTo>
                  <a:pt x="88793" y="1248276"/>
                </a:lnTo>
                <a:lnTo>
                  <a:pt x="88011" y="1247434"/>
                </a:lnTo>
                <a:lnTo>
                  <a:pt x="88252" y="1244847"/>
                </a:lnTo>
                <a:lnTo>
                  <a:pt x="89455" y="1243945"/>
                </a:lnTo>
                <a:moveTo>
                  <a:pt x="90959" y="1237508"/>
                </a:moveTo>
                <a:lnTo>
                  <a:pt x="91861" y="1239553"/>
                </a:lnTo>
                <a:lnTo>
                  <a:pt x="90959" y="1240516"/>
                </a:lnTo>
                <a:lnTo>
                  <a:pt x="89034" y="1238832"/>
                </a:lnTo>
                <a:lnTo>
                  <a:pt x="90959" y="1237508"/>
                </a:lnTo>
                <a:moveTo>
                  <a:pt x="114902" y="1269031"/>
                </a:moveTo>
                <a:lnTo>
                  <a:pt x="116586" y="1267828"/>
                </a:lnTo>
                <a:lnTo>
                  <a:pt x="116225" y="1266805"/>
                </a:lnTo>
                <a:lnTo>
                  <a:pt x="119955" y="1267767"/>
                </a:lnTo>
                <a:lnTo>
                  <a:pt x="122542" y="1266384"/>
                </a:lnTo>
                <a:lnTo>
                  <a:pt x="122060" y="1265061"/>
                </a:lnTo>
                <a:lnTo>
                  <a:pt x="123504" y="1263677"/>
                </a:lnTo>
                <a:lnTo>
                  <a:pt x="125189" y="1265120"/>
                </a:lnTo>
                <a:lnTo>
                  <a:pt x="128738" y="1264399"/>
                </a:lnTo>
                <a:lnTo>
                  <a:pt x="128257" y="1263617"/>
                </a:lnTo>
                <a:lnTo>
                  <a:pt x="129520" y="1262113"/>
                </a:lnTo>
                <a:lnTo>
                  <a:pt x="129159" y="1261150"/>
                </a:lnTo>
                <a:lnTo>
                  <a:pt x="130242" y="1259706"/>
                </a:lnTo>
                <a:lnTo>
                  <a:pt x="131445" y="1260248"/>
                </a:lnTo>
                <a:lnTo>
                  <a:pt x="133671" y="1259947"/>
                </a:lnTo>
                <a:lnTo>
                  <a:pt x="136017" y="1257842"/>
                </a:lnTo>
                <a:lnTo>
                  <a:pt x="137100" y="1255977"/>
                </a:lnTo>
                <a:lnTo>
                  <a:pt x="135957" y="1254232"/>
                </a:lnTo>
                <a:lnTo>
                  <a:pt x="138062" y="1250382"/>
                </a:lnTo>
                <a:lnTo>
                  <a:pt x="142334" y="1248577"/>
                </a:lnTo>
                <a:lnTo>
                  <a:pt x="143296" y="1248758"/>
                </a:lnTo>
                <a:lnTo>
                  <a:pt x="145041" y="1247374"/>
                </a:lnTo>
                <a:lnTo>
                  <a:pt x="146304" y="1247795"/>
                </a:lnTo>
                <a:lnTo>
                  <a:pt x="149192" y="1246472"/>
                </a:lnTo>
                <a:lnTo>
                  <a:pt x="149853" y="1245509"/>
                </a:lnTo>
                <a:lnTo>
                  <a:pt x="152741" y="1248517"/>
                </a:lnTo>
                <a:lnTo>
                  <a:pt x="157313" y="1248517"/>
                </a:lnTo>
                <a:lnTo>
                  <a:pt x="157253" y="1250141"/>
                </a:lnTo>
                <a:lnTo>
                  <a:pt x="159840" y="1250562"/>
                </a:lnTo>
                <a:lnTo>
                  <a:pt x="160561" y="1251525"/>
                </a:lnTo>
                <a:lnTo>
                  <a:pt x="161825" y="1251164"/>
                </a:lnTo>
                <a:lnTo>
                  <a:pt x="162908" y="1248878"/>
                </a:lnTo>
                <a:lnTo>
                  <a:pt x="161825" y="1248577"/>
                </a:lnTo>
                <a:lnTo>
                  <a:pt x="162306" y="1246712"/>
                </a:lnTo>
                <a:lnTo>
                  <a:pt x="159900" y="1245088"/>
                </a:lnTo>
                <a:lnTo>
                  <a:pt x="163629" y="1241719"/>
                </a:lnTo>
                <a:lnTo>
                  <a:pt x="163269" y="1240215"/>
                </a:lnTo>
                <a:lnTo>
                  <a:pt x="163870" y="1238351"/>
                </a:lnTo>
                <a:lnTo>
                  <a:pt x="168442" y="1235884"/>
                </a:lnTo>
                <a:lnTo>
                  <a:pt x="171630" y="1235463"/>
                </a:lnTo>
                <a:lnTo>
                  <a:pt x="175120" y="1233658"/>
                </a:lnTo>
                <a:lnTo>
                  <a:pt x="181917" y="1234259"/>
                </a:lnTo>
                <a:lnTo>
                  <a:pt x="185106" y="1235402"/>
                </a:lnTo>
                <a:lnTo>
                  <a:pt x="186670" y="1235042"/>
                </a:lnTo>
                <a:lnTo>
                  <a:pt x="188234" y="1236847"/>
                </a:lnTo>
                <a:lnTo>
                  <a:pt x="187873" y="1238410"/>
                </a:lnTo>
                <a:lnTo>
                  <a:pt x="189798" y="1240035"/>
                </a:lnTo>
                <a:lnTo>
                  <a:pt x="195032" y="1242261"/>
                </a:lnTo>
                <a:lnTo>
                  <a:pt x="194671" y="1243945"/>
                </a:lnTo>
                <a:lnTo>
                  <a:pt x="193167" y="1245268"/>
                </a:lnTo>
                <a:lnTo>
                  <a:pt x="189377" y="1246953"/>
                </a:lnTo>
                <a:lnTo>
                  <a:pt x="189437" y="1249359"/>
                </a:lnTo>
                <a:lnTo>
                  <a:pt x="188655" y="1251284"/>
                </a:lnTo>
                <a:lnTo>
                  <a:pt x="185407" y="1251766"/>
                </a:lnTo>
                <a:lnTo>
                  <a:pt x="184685" y="1252367"/>
                </a:lnTo>
                <a:lnTo>
                  <a:pt x="180774" y="1252427"/>
                </a:lnTo>
                <a:lnTo>
                  <a:pt x="179210" y="1253330"/>
                </a:lnTo>
                <a:lnTo>
                  <a:pt x="173315" y="1253510"/>
                </a:lnTo>
                <a:lnTo>
                  <a:pt x="172834" y="1254533"/>
                </a:lnTo>
                <a:lnTo>
                  <a:pt x="168562" y="1254112"/>
                </a:lnTo>
                <a:lnTo>
                  <a:pt x="164652" y="1254112"/>
                </a:lnTo>
                <a:lnTo>
                  <a:pt x="160862" y="1255556"/>
                </a:lnTo>
                <a:lnTo>
                  <a:pt x="161163" y="1256398"/>
                </a:lnTo>
                <a:lnTo>
                  <a:pt x="159479" y="1256939"/>
                </a:lnTo>
                <a:lnTo>
                  <a:pt x="158697" y="1259165"/>
                </a:lnTo>
                <a:lnTo>
                  <a:pt x="157313" y="1257842"/>
                </a:lnTo>
                <a:lnTo>
                  <a:pt x="157012" y="1260248"/>
                </a:lnTo>
                <a:lnTo>
                  <a:pt x="155207" y="1260549"/>
                </a:lnTo>
                <a:lnTo>
                  <a:pt x="151177" y="1263015"/>
                </a:lnTo>
                <a:lnTo>
                  <a:pt x="150034" y="1264399"/>
                </a:lnTo>
                <a:lnTo>
                  <a:pt x="147627" y="1265120"/>
                </a:lnTo>
                <a:lnTo>
                  <a:pt x="147267" y="1263918"/>
                </a:lnTo>
                <a:lnTo>
                  <a:pt x="146063" y="1264338"/>
                </a:lnTo>
                <a:lnTo>
                  <a:pt x="143296" y="1263977"/>
                </a:lnTo>
                <a:lnTo>
                  <a:pt x="138724" y="1266685"/>
                </a:lnTo>
                <a:lnTo>
                  <a:pt x="136679" y="1266865"/>
                </a:lnTo>
                <a:lnTo>
                  <a:pt x="135355" y="1266263"/>
                </a:lnTo>
                <a:lnTo>
                  <a:pt x="134152" y="1267467"/>
                </a:lnTo>
                <a:lnTo>
                  <a:pt x="132768" y="1265782"/>
                </a:lnTo>
                <a:lnTo>
                  <a:pt x="131204" y="1266745"/>
                </a:lnTo>
                <a:lnTo>
                  <a:pt x="132167" y="1268790"/>
                </a:lnTo>
                <a:lnTo>
                  <a:pt x="131806" y="1269632"/>
                </a:lnTo>
                <a:lnTo>
                  <a:pt x="130362" y="1269332"/>
                </a:lnTo>
                <a:lnTo>
                  <a:pt x="130122" y="1267467"/>
                </a:lnTo>
                <a:lnTo>
                  <a:pt x="127354" y="1267226"/>
                </a:lnTo>
                <a:lnTo>
                  <a:pt x="123564" y="1268670"/>
                </a:lnTo>
                <a:lnTo>
                  <a:pt x="119474" y="1268910"/>
                </a:lnTo>
                <a:lnTo>
                  <a:pt x="117909" y="1267888"/>
                </a:lnTo>
                <a:lnTo>
                  <a:pt x="115864" y="1269693"/>
                </a:lnTo>
                <a:lnTo>
                  <a:pt x="114902" y="1268971"/>
                </a:lnTo>
                <a:moveTo>
                  <a:pt x="187272" y="1256819"/>
                </a:moveTo>
                <a:lnTo>
                  <a:pt x="191663" y="1255556"/>
                </a:lnTo>
                <a:lnTo>
                  <a:pt x="195273" y="1253871"/>
                </a:lnTo>
                <a:lnTo>
                  <a:pt x="196295" y="1255074"/>
                </a:lnTo>
                <a:lnTo>
                  <a:pt x="197859" y="1254232"/>
                </a:lnTo>
                <a:lnTo>
                  <a:pt x="197378" y="1255917"/>
                </a:lnTo>
                <a:lnTo>
                  <a:pt x="198461" y="1255315"/>
                </a:lnTo>
                <a:lnTo>
                  <a:pt x="199845" y="1256638"/>
                </a:lnTo>
                <a:lnTo>
                  <a:pt x="199544" y="1254834"/>
                </a:lnTo>
                <a:lnTo>
                  <a:pt x="202371" y="1255435"/>
                </a:lnTo>
                <a:lnTo>
                  <a:pt x="202371" y="1256277"/>
                </a:lnTo>
                <a:lnTo>
                  <a:pt x="204777" y="1257120"/>
                </a:lnTo>
                <a:lnTo>
                  <a:pt x="203995" y="1255255"/>
                </a:lnTo>
                <a:lnTo>
                  <a:pt x="205680" y="1255195"/>
                </a:lnTo>
                <a:lnTo>
                  <a:pt x="207785" y="1253630"/>
                </a:lnTo>
                <a:lnTo>
                  <a:pt x="209410" y="1255375"/>
                </a:lnTo>
                <a:lnTo>
                  <a:pt x="209410" y="1257060"/>
                </a:lnTo>
                <a:lnTo>
                  <a:pt x="210372" y="1257240"/>
                </a:lnTo>
                <a:lnTo>
                  <a:pt x="210733" y="1254653"/>
                </a:lnTo>
                <a:lnTo>
                  <a:pt x="212478" y="1258864"/>
                </a:lnTo>
                <a:lnTo>
                  <a:pt x="213380" y="1257962"/>
                </a:lnTo>
                <a:lnTo>
                  <a:pt x="213019" y="1256217"/>
                </a:lnTo>
                <a:lnTo>
                  <a:pt x="213921" y="1254894"/>
                </a:lnTo>
                <a:lnTo>
                  <a:pt x="214944" y="1257300"/>
                </a:lnTo>
                <a:lnTo>
                  <a:pt x="215365" y="1256097"/>
                </a:lnTo>
                <a:lnTo>
                  <a:pt x="217170" y="1256277"/>
                </a:lnTo>
                <a:lnTo>
                  <a:pt x="215606" y="1254894"/>
                </a:lnTo>
                <a:lnTo>
                  <a:pt x="216689" y="1254232"/>
                </a:lnTo>
                <a:lnTo>
                  <a:pt x="220178" y="1256999"/>
                </a:lnTo>
                <a:lnTo>
                  <a:pt x="220840" y="1256518"/>
                </a:lnTo>
                <a:lnTo>
                  <a:pt x="222885" y="1256879"/>
                </a:lnTo>
                <a:lnTo>
                  <a:pt x="221802" y="1255556"/>
                </a:lnTo>
                <a:lnTo>
                  <a:pt x="223186" y="1255315"/>
                </a:lnTo>
                <a:lnTo>
                  <a:pt x="223426" y="1254292"/>
                </a:lnTo>
                <a:lnTo>
                  <a:pt x="222644" y="1252668"/>
                </a:lnTo>
                <a:lnTo>
                  <a:pt x="227457" y="1255977"/>
                </a:lnTo>
                <a:lnTo>
                  <a:pt x="228841" y="1254954"/>
                </a:lnTo>
                <a:lnTo>
                  <a:pt x="227036" y="1254232"/>
                </a:lnTo>
                <a:lnTo>
                  <a:pt x="227277" y="1253149"/>
                </a:lnTo>
                <a:lnTo>
                  <a:pt x="225712" y="1251525"/>
                </a:lnTo>
                <a:lnTo>
                  <a:pt x="226494" y="1250623"/>
                </a:lnTo>
                <a:lnTo>
                  <a:pt x="226013" y="1247374"/>
                </a:lnTo>
                <a:lnTo>
                  <a:pt x="226615" y="1246171"/>
                </a:lnTo>
                <a:lnTo>
                  <a:pt x="230224" y="1246351"/>
                </a:lnTo>
                <a:lnTo>
                  <a:pt x="232029" y="1248637"/>
                </a:lnTo>
                <a:lnTo>
                  <a:pt x="232089" y="1246833"/>
                </a:lnTo>
                <a:lnTo>
                  <a:pt x="233954" y="1248577"/>
                </a:lnTo>
                <a:lnTo>
                  <a:pt x="234375" y="1247013"/>
                </a:lnTo>
                <a:lnTo>
                  <a:pt x="232751" y="1245088"/>
                </a:lnTo>
                <a:lnTo>
                  <a:pt x="232751" y="1242862"/>
                </a:lnTo>
                <a:lnTo>
                  <a:pt x="233954" y="1241900"/>
                </a:lnTo>
                <a:lnTo>
                  <a:pt x="236842" y="1241659"/>
                </a:lnTo>
                <a:lnTo>
                  <a:pt x="241654" y="1243343"/>
                </a:lnTo>
                <a:lnTo>
                  <a:pt x="241353" y="1244547"/>
                </a:lnTo>
                <a:lnTo>
                  <a:pt x="241955" y="1247374"/>
                </a:lnTo>
                <a:lnTo>
                  <a:pt x="241714" y="1249780"/>
                </a:lnTo>
                <a:lnTo>
                  <a:pt x="243098" y="1248577"/>
                </a:lnTo>
                <a:lnTo>
                  <a:pt x="243880" y="1251886"/>
                </a:lnTo>
                <a:lnTo>
                  <a:pt x="244482" y="1249600"/>
                </a:lnTo>
                <a:lnTo>
                  <a:pt x="243820" y="1246712"/>
                </a:lnTo>
                <a:lnTo>
                  <a:pt x="244301" y="1245208"/>
                </a:lnTo>
                <a:lnTo>
                  <a:pt x="245324" y="1245449"/>
                </a:lnTo>
                <a:lnTo>
                  <a:pt x="247008" y="1247675"/>
                </a:lnTo>
                <a:lnTo>
                  <a:pt x="248332" y="1247314"/>
                </a:lnTo>
                <a:lnTo>
                  <a:pt x="246647" y="1246532"/>
                </a:lnTo>
                <a:lnTo>
                  <a:pt x="246166" y="1245208"/>
                </a:lnTo>
                <a:lnTo>
                  <a:pt x="247490" y="1245208"/>
                </a:lnTo>
                <a:lnTo>
                  <a:pt x="248753" y="1246171"/>
                </a:lnTo>
                <a:lnTo>
                  <a:pt x="250919" y="1247013"/>
                </a:lnTo>
                <a:lnTo>
                  <a:pt x="250317" y="1245810"/>
                </a:lnTo>
                <a:lnTo>
                  <a:pt x="244181" y="1242020"/>
                </a:lnTo>
                <a:lnTo>
                  <a:pt x="243399" y="1240576"/>
                </a:lnTo>
                <a:lnTo>
                  <a:pt x="241594" y="1239674"/>
                </a:lnTo>
                <a:lnTo>
                  <a:pt x="240391" y="1237749"/>
                </a:lnTo>
                <a:lnTo>
                  <a:pt x="237624" y="1238591"/>
                </a:lnTo>
                <a:lnTo>
                  <a:pt x="236842" y="1238110"/>
                </a:lnTo>
                <a:lnTo>
                  <a:pt x="236240" y="1235884"/>
                </a:lnTo>
                <a:lnTo>
                  <a:pt x="235037" y="1234440"/>
                </a:lnTo>
                <a:lnTo>
                  <a:pt x="235699" y="1232275"/>
                </a:lnTo>
                <a:lnTo>
                  <a:pt x="233292" y="1230650"/>
                </a:lnTo>
                <a:lnTo>
                  <a:pt x="234074" y="1228424"/>
                </a:lnTo>
                <a:lnTo>
                  <a:pt x="235578" y="1228545"/>
                </a:lnTo>
                <a:lnTo>
                  <a:pt x="236962" y="1227763"/>
                </a:lnTo>
                <a:lnTo>
                  <a:pt x="239669" y="1224935"/>
                </a:lnTo>
                <a:lnTo>
                  <a:pt x="241775" y="1224935"/>
                </a:lnTo>
                <a:lnTo>
                  <a:pt x="243760" y="1223431"/>
                </a:lnTo>
                <a:lnTo>
                  <a:pt x="245083" y="1224213"/>
                </a:lnTo>
                <a:lnTo>
                  <a:pt x="250197" y="1223371"/>
                </a:lnTo>
                <a:lnTo>
                  <a:pt x="252122" y="1224875"/>
                </a:lnTo>
                <a:lnTo>
                  <a:pt x="253325" y="1224153"/>
                </a:lnTo>
                <a:lnTo>
                  <a:pt x="255069" y="1224454"/>
                </a:lnTo>
                <a:lnTo>
                  <a:pt x="257175" y="1223973"/>
                </a:lnTo>
                <a:lnTo>
                  <a:pt x="258739" y="1225717"/>
                </a:lnTo>
                <a:lnTo>
                  <a:pt x="260724" y="1225055"/>
                </a:lnTo>
                <a:lnTo>
                  <a:pt x="262349" y="1226439"/>
                </a:lnTo>
                <a:lnTo>
                  <a:pt x="262710" y="1230229"/>
                </a:lnTo>
                <a:lnTo>
                  <a:pt x="260664" y="1230650"/>
                </a:lnTo>
                <a:lnTo>
                  <a:pt x="258980" y="1232335"/>
                </a:lnTo>
                <a:lnTo>
                  <a:pt x="259281" y="1235042"/>
                </a:lnTo>
                <a:lnTo>
                  <a:pt x="258077" y="1235884"/>
                </a:lnTo>
                <a:lnTo>
                  <a:pt x="258679" y="1236967"/>
                </a:lnTo>
                <a:lnTo>
                  <a:pt x="260183" y="1236185"/>
                </a:lnTo>
                <a:lnTo>
                  <a:pt x="260905" y="1236786"/>
                </a:lnTo>
                <a:lnTo>
                  <a:pt x="257897" y="1239914"/>
                </a:lnTo>
                <a:lnTo>
                  <a:pt x="261506" y="1238711"/>
                </a:lnTo>
                <a:lnTo>
                  <a:pt x="261326" y="1237147"/>
                </a:lnTo>
                <a:lnTo>
                  <a:pt x="262529" y="1236606"/>
                </a:lnTo>
                <a:lnTo>
                  <a:pt x="263131" y="1234861"/>
                </a:lnTo>
                <a:lnTo>
                  <a:pt x="265356" y="1234561"/>
                </a:lnTo>
                <a:lnTo>
                  <a:pt x="265356" y="1235402"/>
                </a:lnTo>
                <a:lnTo>
                  <a:pt x="263251" y="1236124"/>
                </a:lnTo>
                <a:lnTo>
                  <a:pt x="263070" y="1238110"/>
                </a:lnTo>
                <a:lnTo>
                  <a:pt x="268545" y="1236305"/>
                </a:lnTo>
                <a:lnTo>
                  <a:pt x="268545" y="1234982"/>
                </a:lnTo>
                <a:lnTo>
                  <a:pt x="269447" y="1233478"/>
                </a:lnTo>
                <a:lnTo>
                  <a:pt x="270049" y="1234681"/>
                </a:lnTo>
                <a:lnTo>
                  <a:pt x="271613" y="1231673"/>
                </a:lnTo>
                <a:lnTo>
                  <a:pt x="273718" y="1230470"/>
                </a:lnTo>
                <a:lnTo>
                  <a:pt x="274320" y="1232034"/>
                </a:lnTo>
                <a:lnTo>
                  <a:pt x="272214" y="1234019"/>
                </a:lnTo>
                <a:lnTo>
                  <a:pt x="272214" y="1235523"/>
                </a:lnTo>
                <a:lnTo>
                  <a:pt x="274260" y="1235763"/>
                </a:lnTo>
                <a:lnTo>
                  <a:pt x="275944" y="1235222"/>
                </a:lnTo>
                <a:lnTo>
                  <a:pt x="277328" y="1234019"/>
                </a:lnTo>
                <a:lnTo>
                  <a:pt x="277809" y="1235102"/>
                </a:lnTo>
                <a:lnTo>
                  <a:pt x="277569" y="1237749"/>
                </a:lnTo>
                <a:lnTo>
                  <a:pt x="276486" y="1239553"/>
                </a:lnTo>
                <a:lnTo>
                  <a:pt x="278651" y="1238110"/>
                </a:lnTo>
                <a:lnTo>
                  <a:pt x="279253" y="1238952"/>
                </a:lnTo>
                <a:lnTo>
                  <a:pt x="277689" y="1240997"/>
                </a:lnTo>
                <a:lnTo>
                  <a:pt x="276185" y="1240817"/>
                </a:lnTo>
                <a:lnTo>
                  <a:pt x="276426" y="1242261"/>
                </a:lnTo>
                <a:lnTo>
                  <a:pt x="273839" y="1242501"/>
                </a:lnTo>
                <a:lnTo>
                  <a:pt x="271854" y="1241478"/>
                </a:lnTo>
                <a:lnTo>
                  <a:pt x="271312" y="1240095"/>
                </a:lnTo>
                <a:lnTo>
                  <a:pt x="270289" y="1242140"/>
                </a:lnTo>
                <a:lnTo>
                  <a:pt x="267462" y="1243584"/>
                </a:lnTo>
                <a:lnTo>
                  <a:pt x="266139" y="1242982"/>
                </a:lnTo>
                <a:lnTo>
                  <a:pt x="266319" y="1244787"/>
                </a:lnTo>
                <a:lnTo>
                  <a:pt x="263552" y="1245449"/>
                </a:lnTo>
                <a:lnTo>
                  <a:pt x="261506" y="1244366"/>
                </a:lnTo>
                <a:lnTo>
                  <a:pt x="260905" y="1245629"/>
                </a:lnTo>
                <a:lnTo>
                  <a:pt x="262228" y="1246231"/>
                </a:lnTo>
                <a:lnTo>
                  <a:pt x="260905" y="1246953"/>
                </a:lnTo>
                <a:lnTo>
                  <a:pt x="255491" y="1246712"/>
                </a:lnTo>
                <a:lnTo>
                  <a:pt x="257897" y="1247915"/>
                </a:lnTo>
                <a:lnTo>
                  <a:pt x="255791" y="1249058"/>
                </a:lnTo>
                <a:lnTo>
                  <a:pt x="255912" y="1249841"/>
                </a:lnTo>
                <a:lnTo>
                  <a:pt x="257716" y="1249660"/>
                </a:lnTo>
                <a:lnTo>
                  <a:pt x="256333" y="1251766"/>
                </a:lnTo>
                <a:lnTo>
                  <a:pt x="257897" y="1251224"/>
                </a:lnTo>
                <a:lnTo>
                  <a:pt x="258679" y="1249600"/>
                </a:lnTo>
                <a:lnTo>
                  <a:pt x="259822" y="1249239"/>
                </a:lnTo>
                <a:lnTo>
                  <a:pt x="260905" y="1250081"/>
                </a:lnTo>
                <a:lnTo>
                  <a:pt x="262529" y="1248457"/>
                </a:lnTo>
                <a:lnTo>
                  <a:pt x="264996" y="1248156"/>
                </a:lnTo>
                <a:lnTo>
                  <a:pt x="264695" y="1250562"/>
                </a:lnTo>
                <a:lnTo>
                  <a:pt x="265778" y="1250863"/>
                </a:lnTo>
                <a:lnTo>
                  <a:pt x="267101" y="1248096"/>
                </a:lnTo>
                <a:lnTo>
                  <a:pt x="268605" y="1247494"/>
                </a:lnTo>
                <a:lnTo>
                  <a:pt x="269267" y="1249299"/>
                </a:lnTo>
                <a:lnTo>
                  <a:pt x="268966" y="1250743"/>
                </a:lnTo>
                <a:lnTo>
                  <a:pt x="267763" y="1251946"/>
                </a:lnTo>
                <a:lnTo>
                  <a:pt x="269808" y="1252608"/>
                </a:lnTo>
                <a:lnTo>
                  <a:pt x="270109" y="1255134"/>
                </a:lnTo>
                <a:lnTo>
                  <a:pt x="269146" y="1256157"/>
                </a:lnTo>
                <a:lnTo>
                  <a:pt x="265898" y="1255375"/>
                </a:lnTo>
                <a:lnTo>
                  <a:pt x="264334" y="1256157"/>
                </a:lnTo>
                <a:lnTo>
                  <a:pt x="262228" y="1254713"/>
                </a:lnTo>
                <a:lnTo>
                  <a:pt x="262589" y="1256037"/>
                </a:lnTo>
                <a:lnTo>
                  <a:pt x="261206" y="1255796"/>
                </a:lnTo>
                <a:lnTo>
                  <a:pt x="259641" y="1257120"/>
                </a:lnTo>
                <a:lnTo>
                  <a:pt x="257355" y="1254773"/>
                </a:lnTo>
                <a:lnTo>
                  <a:pt x="257055" y="1256458"/>
                </a:lnTo>
                <a:lnTo>
                  <a:pt x="255551" y="1254593"/>
                </a:lnTo>
                <a:lnTo>
                  <a:pt x="255491" y="1256277"/>
                </a:lnTo>
                <a:lnTo>
                  <a:pt x="254528" y="1256217"/>
                </a:lnTo>
                <a:lnTo>
                  <a:pt x="255551" y="1258744"/>
                </a:lnTo>
                <a:lnTo>
                  <a:pt x="255130" y="1260308"/>
                </a:lnTo>
                <a:lnTo>
                  <a:pt x="254648" y="1258203"/>
                </a:lnTo>
                <a:lnTo>
                  <a:pt x="253566" y="1257360"/>
                </a:lnTo>
                <a:lnTo>
                  <a:pt x="252723" y="1259646"/>
                </a:lnTo>
                <a:lnTo>
                  <a:pt x="251520" y="1260850"/>
                </a:lnTo>
                <a:lnTo>
                  <a:pt x="250317" y="1260368"/>
                </a:lnTo>
                <a:lnTo>
                  <a:pt x="250618" y="1262594"/>
                </a:lnTo>
                <a:lnTo>
                  <a:pt x="249234" y="1260007"/>
                </a:lnTo>
                <a:lnTo>
                  <a:pt x="249655" y="1258383"/>
                </a:lnTo>
                <a:lnTo>
                  <a:pt x="248813" y="1256699"/>
                </a:lnTo>
                <a:lnTo>
                  <a:pt x="248091" y="1257601"/>
                </a:lnTo>
                <a:lnTo>
                  <a:pt x="248512" y="1259165"/>
                </a:lnTo>
                <a:lnTo>
                  <a:pt x="247550" y="1262293"/>
                </a:lnTo>
                <a:lnTo>
                  <a:pt x="245264" y="1260128"/>
                </a:lnTo>
                <a:lnTo>
                  <a:pt x="244482" y="1260067"/>
                </a:lnTo>
                <a:lnTo>
                  <a:pt x="246768" y="1263256"/>
                </a:lnTo>
                <a:lnTo>
                  <a:pt x="245324" y="1264699"/>
                </a:lnTo>
                <a:lnTo>
                  <a:pt x="242557" y="1261511"/>
                </a:lnTo>
                <a:lnTo>
                  <a:pt x="242256" y="1257601"/>
                </a:lnTo>
                <a:lnTo>
                  <a:pt x="241474" y="1256879"/>
                </a:lnTo>
                <a:lnTo>
                  <a:pt x="241053" y="1258263"/>
                </a:lnTo>
                <a:lnTo>
                  <a:pt x="241714" y="1259646"/>
                </a:lnTo>
                <a:lnTo>
                  <a:pt x="240511" y="1261812"/>
                </a:lnTo>
                <a:lnTo>
                  <a:pt x="241714" y="1263075"/>
                </a:lnTo>
                <a:lnTo>
                  <a:pt x="241173" y="1264760"/>
                </a:lnTo>
                <a:lnTo>
                  <a:pt x="240090" y="1265000"/>
                </a:lnTo>
                <a:lnTo>
                  <a:pt x="240391" y="1266263"/>
                </a:lnTo>
                <a:lnTo>
                  <a:pt x="238526" y="1264579"/>
                </a:lnTo>
                <a:lnTo>
                  <a:pt x="238285" y="1263136"/>
                </a:lnTo>
                <a:lnTo>
                  <a:pt x="237263" y="1265903"/>
                </a:lnTo>
                <a:lnTo>
                  <a:pt x="235458" y="1262654"/>
                </a:lnTo>
                <a:lnTo>
                  <a:pt x="233834" y="1265061"/>
                </a:lnTo>
                <a:lnTo>
                  <a:pt x="234495" y="1262293"/>
                </a:lnTo>
                <a:lnTo>
                  <a:pt x="233232" y="1264338"/>
                </a:lnTo>
                <a:lnTo>
                  <a:pt x="231969" y="1263136"/>
                </a:lnTo>
                <a:lnTo>
                  <a:pt x="232931" y="1261812"/>
                </a:lnTo>
                <a:lnTo>
                  <a:pt x="230946" y="1261330"/>
                </a:lnTo>
                <a:lnTo>
                  <a:pt x="229984" y="1263436"/>
                </a:lnTo>
                <a:lnTo>
                  <a:pt x="228420" y="1262895"/>
                </a:lnTo>
                <a:lnTo>
                  <a:pt x="229863" y="1261812"/>
                </a:lnTo>
                <a:lnTo>
                  <a:pt x="228480" y="1260669"/>
                </a:lnTo>
                <a:lnTo>
                  <a:pt x="226675" y="1260669"/>
                </a:lnTo>
                <a:lnTo>
                  <a:pt x="225592" y="1262053"/>
                </a:lnTo>
                <a:lnTo>
                  <a:pt x="222765" y="1261812"/>
                </a:lnTo>
                <a:lnTo>
                  <a:pt x="221862" y="1260789"/>
                </a:lnTo>
                <a:lnTo>
                  <a:pt x="219636" y="1262233"/>
                </a:lnTo>
                <a:lnTo>
                  <a:pt x="217952" y="1261872"/>
                </a:lnTo>
                <a:lnTo>
                  <a:pt x="217050" y="1262594"/>
                </a:lnTo>
                <a:lnTo>
                  <a:pt x="213079" y="1262173"/>
                </a:lnTo>
                <a:lnTo>
                  <a:pt x="211395" y="1264579"/>
                </a:lnTo>
                <a:lnTo>
                  <a:pt x="208447" y="1263316"/>
                </a:lnTo>
                <a:lnTo>
                  <a:pt x="208206" y="1262534"/>
                </a:lnTo>
                <a:lnTo>
                  <a:pt x="206823" y="1263136"/>
                </a:lnTo>
                <a:lnTo>
                  <a:pt x="204296" y="1263015"/>
                </a:lnTo>
                <a:lnTo>
                  <a:pt x="203394" y="1264218"/>
                </a:lnTo>
                <a:lnTo>
                  <a:pt x="201108" y="1265422"/>
                </a:lnTo>
                <a:lnTo>
                  <a:pt x="200025" y="1266685"/>
                </a:lnTo>
                <a:lnTo>
                  <a:pt x="199183" y="1264639"/>
                </a:lnTo>
                <a:lnTo>
                  <a:pt x="198100" y="1264519"/>
                </a:lnTo>
                <a:lnTo>
                  <a:pt x="196055" y="1263075"/>
                </a:lnTo>
                <a:lnTo>
                  <a:pt x="194430" y="1265000"/>
                </a:lnTo>
                <a:lnTo>
                  <a:pt x="192806" y="1264760"/>
                </a:lnTo>
                <a:lnTo>
                  <a:pt x="192565" y="1263617"/>
                </a:lnTo>
                <a:lnTo>
                  <a:pt x="187452" y="1260187"/>
                </a:lnTo>
                <a:lnTo>
                  <a:pt x="187151" y="1258082"/>
                </a:lnTo>
                <a:lnTo>
                  <a:pt x="185828" y="1256638"/>
                </a:lnTo>
                <a:lnTo>
                  <a:pt x="187272" y="1256759"/>
                </a:lnTo>
                <a:moveTo>
                  <a:pt x="271432" y="1247976"/>
                </a:moveTo>
                <a:lnTo>
                  <a:pt x="274200" y="1247675"/>
                </a:lnTo>
                <a:lnTo>
                  <a:pt x="273478" y="1250081"/>
                </a:lnTo>
                <a:lnTo>
                  <a:pt x="274861" y="1249540"/>
                </a:lnTo>
                <a:lnTo>
                  <a:pt x="275884" y="1246532"/>
                </a:lnTo>
                <a:lnTo>
                  <a:pt x="277930" y="1246231"/>
                </a:lnTo>
                <a:lnTo>
                  <a:pt x="280095" y="1246833"/>
                </a:lnTo>
                <a:lnTo>
                  <a:pt x="281178" y="1246351"/>
                </a:lnTo>
                <a:lnTo>
                  <a:pt x="282141" y="1247735"/>
                </a:lnTo>
                <a:lnTo>
                  <a:pt x="279253" y="1248577"/>
                </a:lnTo>
                <a:lnTo>
                  <a:pt x="278651" y="1249780"/>
                </a:lnTo>
                <a:lnTo>
                  <a:pt x="279373" y="1250984"/>
                </a:lnTo>
                <a:lnTo>
                  <a:pt x="278892" y="1252247"/>
                </a:lnTo>
                <a:lnTo>
                  <a:pt x="274922" y="1251465"/>
                </a:lnTo>
                <a:lnTo>
                  <a:pt x="276065" y="1253691"/>
                </a:lnTo>
                <a:lnTo>
                  <a:pt x="274380" y="1254413"/>
                </a:lnTo>
                <a:lnTo>
                  <a:pt x="272515" y="1254533"/>
                </a:lnTo>
                <a:lnTo>
                  <a:pt x="272696" y="1255736"/>
                </a:lnTo>
                <a:lnTo>
                  <a:pt x="271071" y="1254533"/>
                </a:lnTo>
                <a:lnTo>
                  <a:pt x="271071" y="1252728"/>
                </a:lnTo>
                <a:lnTo>
                  <a:pt x="269748" y="1250923"/>
                </a:lnTo>
                <a:lnTo>
                  <a:pt x="271132" y="1247434"/>
                </a:lnTo>
                <a:lnTo>
                  <a:pt x="271432" y="1247976"/>
                </a:lnTo>
                <a:moveTo>
                  <a:pt x="282562" y="1235402"/>
                </a:moveTo>
                <a:lnTo>
                  <a:pt x="282562" y="1234801"/>
                </a:lnTo>
                <a:lnTo>
                  <a:pt x="285509" y="1236425"/>
                </a:lnTo>
                <a:lnTo>
                  <a:pt x="286412" y="1238471"/>
                </a:lnTo>
                <a:lnTo>
                  <a:pt x="285570" y="1238952"/>
                </a:lnTo>
                <a:lnTo>
                  <a:pt x="282622" y="1238471"/>
                </a:lnTo>
                <a:lnTo>
                  <a:pt x="280697" y="1237207"/>
                </a:lnTo>
                <a:lnTo>
                  <a:pt x="281178" y="1235042"/>
                </a:lnTo>
                <a:lnTo>
                  <a:pt x="282562" y="1235402"/>
                </a:lnTo>
                <a:moveTo>
                  <a:pt x="286532" y="1236245"/>
                </a:moveTo>
                <a:lnTo>
                  <a:pt x="287916" y="1236365"/>
                </a:lnTo>
                <a:lnTo>
                  <a:pt x="287495" y="1237688"/>
                </a:lnTo>
                <a:lnTo>
                  <a:pt x="286592" y="1236305"/>
                </a:lnTo>
                <a:moveTo>
                  <a:pt x="314145" y="1240275"/>
                </a:moveTo>
                <a:lnTo>
                  <a:pt x="314145" y="1241478"/>
                </a:lnTo>
                <a:lnTo>
                  <a:pt x="315468" y="1242501"/>
                </a:lnTo>
                <a:lnTo>
                  <a:pt x="314084" y="1243163"/>
                </a:lnTo>
                <a:lnTo>
                  <a:pt x="311377" y="1242862"/>
                </a:lnTo>
                <a:lnTo>
                  <a:pt x="311738" y="1241298"/>
                </a:lnTo>
                <a:lnTo>
                  <a:pt x="314145" y="1240275"/>
                </a:lnTo>
                <a:moveTo>
                  <a:pt x="319920" y="1240877"/>
                </a:moveTo>
                <a:lnTo>
                  <a:pt x="322326" y="1240576"/>
                </a:lnTo>
                <a:lnTo>
                  <a:pt x="323649" y="1241779"/>
                </a:lnTo>
                <a:lnTo>
                  <a:pt x="326657" y="1242621"/>
                </a:lnTo>
                <a:lnTo>
                  <a:pt x="327259" y="1245028"/>
                </a:lnTo>
                <a:lnTo>
                  <a:pt x="324853" y="1244486"/>
                </a:lnTo>
                <a:lnTo>
                  <a:pt x="324010" y="1246111"/>
                </a:lnTo>
                <a:lnTo>
                  <a:pt x="322928" y="1244968"/>
                </a:lnTo>
                <a:lnTo>
                  <a:pt x="322747" y="1243043"/>
                </a:lnTo>
                <a:lnTo>
                  <a:pt x="316671" y="1240877"/>
                </a:lnTo>
                <a:lnTo>
                  <a:pt x="316250" y="1240275"/>
                </a:lnTo>
                <a:lnTo>
                  <a:pt x="319860" y="1240877"/>
                </a:lnTo>
                <a:moveTo>
                  <a:pt x="331651" y="1241960"/>
                </a:moveTo>
                <a:lnTo>
                  <a:pt x="334177" y="1241839"/>
                </a:lnTo>
                <a:lnTo>
                  <a:pt x="336102" y="1242621"/>
                </a:lnTo>
                <a:lnTo>
                  <a:pt x="337305" y="1244246"/>
                </a:lnTo>
                <a:lnTo>
                  <a:pt x="338328" y="1243825"/>
                </a:lnTo>
                <a:lnTo>
                  <a:pt x="340494" y="1245028"/>
                </a:lnTo>
                <a:lnTo>
                  <a:pt x="339712" y="1243163"/>
                </a:lnTo>
                <a:lnTo>
                  <a:pt x="341276" y="1244065"/>
                </a:lnTo>
                <a:lnTo>
                  <a:pt x="342900" y="1244306"/>
                </a:lnTo>
                <a:lnTo>
                  <a:pt x="342900" y="1246291"/>
                </a:lnTo>
                <a:lnTo>
                  <a:pt x="340133" y="1248697"/>
                </a:lnTo>
                <a:lnTo>
                  <a:pt x="338809" y="1247915"/>
                </a:lnTo>
                <a:lnTo>
                  <a:pt x="336042" y="1247976"/>
                </a:lnTo>
                <a:lnTo>
                  <a:pt x="334237" y="1247073"/>
                </a:lnTo>
                <a:lnTo>
                  <a:pt x="332433" y="1244968"/>
                </a:lnTo>
                <a:lnTo>
                  <a:pt x="331229" y="1245088"/>
                </a:lnTo>
                <a:lnTo>
                  <a:pt x="328823" y="1243283"/>
                </a:lnTo>
                <a:lnTo>
                  <a:pt x="329906" y="1241779"/>
                </a:lnTo>
                <a:lnTo>
                  <a:pt x="331651" y="1241960"/>
                </a:lnTo>
                <a:moveTo>
                  <a:pt x="291585" y="1224514"/>
                </a:moveTo>
                <a:lnTo>
                  <a:pt x="291886" y="1222830"/>
                </a:lnTo>
                <a:lnTo>
                  <a:pt x="294894" y="1222649"/>
                </a:lnTo>
                <a:lnTo>
                  <a:pt x="297601" y="1221205"/>
                </a:lnTo>
                <a:lnTo>
                  <a:pt x="299887" y="1222649"/>
                </a:lnTo>
                <a:lnTo>
                  <a:pt x="302474" y="1223672"/>
                </a:lnTo>
                <a:lnTo>
                  <a:pt x="301271" y="1226078"/>
                </a:lnTo>
                <a:lnTo>
                  <a:pt x="302775" y="1228124"/>
                </a:lnTo>
                <a:lnTo>
                  <a:pt x="304640" y="1226920"/>
                </a:lnTo>
                <a:lnTo>
                  <a:pt x="306625" y="1229447"/>
                </a:lnTo>
                <a:lnTo>
                  <a:pt x="306805" y="1230650"/>
                </a:lnTo>
                <a:lnTo>
                  <a:pt x="305241" y="1231192"/>
                </a:lnTo>
                <a:lnTo>
                  <a:pt x="303076" y="1230349"/>
                </a:lnTo>
                <a:lnTo>
                  <a:pt x="303136" y="1231131"/>
                </a:lnTo>
                <a:lnTo>
                  <a:pt x="305722" y="1233297"/>
                </a:lnTo>
                <a:lnTo>
                  <a:pt x="308550" y="1233297"/>
                </a:lnTo>
                <a:lnTo>
                  <a:pt x="307768" y="1235704"/>
                </a:lnTo>
                <a:lnTo>
                  <a:pt x="306023" y="1235402"/>
                </a:lnTo>
                <a:lnTo>
                  <a:pt x="302835" y="1236245"/>
                </a:lnTo>
                <a:lnTo>
                  <a:pt x="302354" y="1235343"/>
                </a:lnTo>
                <a:lnTo>
                  <a:pt x="299947" y="1233899"/>
                </a:lnTo>
                <a:lnTo>
                  <a:pt x="298925" y="1235704"/>
                </a:lnTo>
                <a:lnTo>
                  <a:pt x="297300" y="1236666"/>
                </a:lnTo>
                <a:lnTo>
                  <a:pt x="296217" y="1236064"/>
                </a:lnTo>
                <a:lnTo>
                  <a:pt x="296939" y="1234741"/>
                </a:lnTo>
                <a:lnTo>
                  <a:pt x="295736" y="1233538"/>
                </a:lnTo>
                <a:lnTo>
                  <a:pt x="294353" y="1233718"/>
                </a:lnTo>
                <a:lnTo>
                  <a:pt x="293510" y="1232335"/>
                </a:lnTo>
                <a:lnTo>
                  <a:pt x="292608" y="1233297"/>
                </a:lnTo>
                <a:lnTo>
                  <a:pt x="289600" y="1233237"/>
                </a:lnTo>
                <a:lnTo>
                  <a:pt x="290382" y="1231071"/>
                </a:lnTo>
                <a:lnTo>
                  <a:pt x="289179" y="1228665"/>
                </a:lnTo>
                <a:lnTo>
                  <a:pt x="288878" y="1226379"/>
                </a:lnTo>
                <a:lnTo>
                  <a:pt x="290382" y="1224574"/>
                </a:lnTo>
                <a:lnTo>
                  <a:pt x="291585" y="1224574"/>
                </a:lnTo>
                <a:moveTo>
                  <a:pt x="314566" y="1222288"/>
                </a:moveTo>
                <a:lnTo>
                  <a:pt x="315167" y="1221386"/>
                </a:lnTo>
                <a:lnTo>
                  <a:pt x="316731" y="1221807"/>
                </a:lnTo>
                <a:lnTo>
                  <a:pt x="317694" y="1223311"/>
                </a:lnTo>
                <a:lnTo>
                  <a:pt x="318476" y="1222589"/>
                </a:lnTo>
                <a:lnTo>
                  <a:pt x="321123" y="1222950"/>
                </a:lnTo>
                <a:lnTo>
                  <a:pt x="322687" y="1223973"/>
                </a:lnTo>
                <a:lnTo>
                  <a:pt x="322146" y="1224815"/>
                </a:lnTo>
                <a:lnTo>
                  <a:pt x="320882" y="1224213"/>
                </a:lnTo>
                <a:lnTo>
                  <a:pt x="319920" y="1225356"/>
                </a:lnTo>
                <a:lnTo>
                  <a:pt x="317874" y="1225356"/>
                </a:lnTo>
                <a:lnTo>
                  <a:pt x="317453" y="1226860"/>
                </a:lnTo>
                <a:lnTo>
                  <a:pt x="318476" y="1227221"/>
                </a:lnTo>
                <a:lnTo>
                  <a:pt x="317393" y="1228605"/>
                </a:lnTo>
                <a:lnTo>
                  <a:pt x="322206" y="1231252"/>
                </a:lnTo>
                <a:lnTo>
                  <a:pt x="323529" y="1231192"/>
                </a:lnTo>
                <a:lnTo>
                  <a:pt x="324131" y="1232635"/>
                </a:lnTo>
                <a:lnTo>
                  <a:pt x="322627" y="1234019"/>
                </a:lnTo>
                <a:lnTo>
                  <a:pt x="319198" y="1232395"/>
                </a:lnTo>
                <a:lnTo>
                  <a:pt x="318717" y="1233959"/>
                </a:lnTo>
                <a:lnTo>
                  <a:pt x="315829" y="1233839"/>
                </a:lnTo>
                <a:lnTo>
                  <a:pt x="314445" y="1234500"/>
                </a:lnTo>
                <a:lnTo>
                  <a:pt x="315227" y="1235222"/>
                </a:lnTo>
                <a:lnTo>
                  <a:pt x="314205" y="1236245"/>
                </a:lnTo>
                <a:lnTo>
                  <a:pt x="311618" y="1235282"/>
                </a:lnTo>
                <a:lnTo>
                  <a:pt x="310836" y="1232876"/>
                </a:lnTo>
                <a:lnTo>
                  <a:pt x="313483" y="1231733"/>
                </a:lnTo>
                <a:lnTo>
                  <a:pt x="313723" y="1230710"/>
                </a:lnTo>
                <a:lnTo>
                  <a:pt x="312520" y="1228665"/>
                </a:lnTo>
                <a:lnTo>
                  <a:pt x="315889" y="1227221"/>
                </a:lnTo>
                <a:lnTo>
                  <a:pt x="314987" y="1225416"/>
                </a:lnTo>
                <a:lnTo>
                  <a:pt x="313302" y="1226198"/>
                </a:lnTo>
                <a:lnTo>
                  <a:pt x="312099" y="1225597"/>
                </a:lnTo>
                <a:lnTo>
                  <a:pt x="311678" y="1224273"/>
                </a:lnTo>
                <a:lnTo>
                  <a:pt x="312821" y="1222769"/>
                </a:lnTo>
                <a:lnTo>
                  <a:pt x="314626" y="1222288"/>
                </a:lnTo>
                <a:moveTo>
                  <a:pt x="348735" y="1240335"/>
                </a:moveTo>
                <a:lnTo>
                  <a:pt x="350239" y="1239794"/>
                </a:lnTo>
                <a:lnTo>
                  <a:pt x="352886" y="1240335"/>
                </a:lnTo>
                <a:lnTo>
                  <a:pt x="352706" y="1241358"/>
                </a:lnTo>
                <a:lnTo>
                  <a:pt x="350360" y="1240757"/>
                </a:lnTo>
                <a:lnTo>
                  <a:pt x="347652" y="1241298"/>
                </a:lnTo>
                <a:lnTo>
                  <a:pt x="346750" y="1240576"/>
                </a:lnTo>
                <a:lnTo>
                  <a:pt x="348795" y="1240335"/>
                </a:lnTo>
                <a:moveTo>
                  <a:pt x="461531" y="1263376"/>
                </a:moveTo>
                <a:lnTo>
                  <a:pt x="459245" y="1262534"/>
                </a:lnTo>
                <a:lnTo>
                  <a:pt x="460990" y="1262534"/>
                </a:lnTo>
                <a:lnTo>
                  <a:pt x="461531" y="1263376"/>
                </a:lnTo>
                <a:moveTo>
                  <a:pt x="465141" y="1260970"/>
                </a:moveTo>
                <a:lnTo>
                  <a:pt x="464780" y="1262775"/>
                </a:lnTo>
                <a:lnTo>
                  <a:pt x="466825" y="1263015"/>
                </a:lnTo>
                <a:lnTo>
                  <a:pt x="465021" y="1264338"/>
                </a:lnTo>
                <a:lnTo>
                  <a:pt x="463216" y="1263557"/>
                </a:lnTo>
                <a:lnTo>
                  <a:pt x="462374" y="1262353"/>
                </a:lnTo>
                <a:lnTo>
                  <a:pt x="462374" y="1259285"/>
                </a:lnTo>
                <a:lnTo>
                  <a:pt x="465201" y="1261030"/>
                </a:lnTo>
                <a:moveTo>
                  <a:pt x="447154" y="1251284"/>
                </a:moveTo>
                <a:lnTo>
                  <a:pt x="448176" y="1251044"/>
                </a:lnTo>
                <a:lnTo>
                  <a:pt x="447394" y="1249660"/>
                </a:lnTo>
                <a:lnTo>
                  <a:pt x="449319" y="1249058"/>
                </a:lnTo>
                <a:lnTo>
                  <a:pt x="454553" y="1253450"/>
                </a:lnTo>
                <a:lnTo>
                  <a:pt x="455877" y="1255195"/>
                </a:lnTo>
                <a:lnTo>
                  <a:pt x="456719" y="1254473"/>
                </a:lnTo>
                <a:lnTo>
                  <a:pt x="458463" y="1258203"/>
                </a:lnTo>
                <a:lnTo>
                  <a:pt x="458884" y="1261030"/>
                </a:lnTo>
                <a:lnTo>
                  <a:pt x="458163" y="1261330"/>
                </a:lnTo>
                <a:lnTo>
                  <a:pt x="455816" y="1258924"/>
                </a:lnTo>
                <a:lnTo>
                  <a:pt x="454914" y="1259947"/>
                </a:lnTo>
                <a:lnTo>
                  <a:pt x="453831" y="1258744"/>
                </a:lnTo>
                <a:lnTo>
                  <a:pt x="452628" y="1259165"/>
                </a:lnTo>
                <a:lnTo>
                  <a:pt x="450101" y="1256999"/>
                </a:lnTo>
                <a:lnTo>
                  <a:pt x="447093" y="1258203"/>
                </a:lnTo>
                <a:lnTo>
                  <a:pt x="445289" y="1253751"/>
                </a:lnTo>
                <a:lnTo>
                  <a:pt x="447154" y="1251344"/>
                </a:lnTo>
                <a:moveTo>
                  <a:pt x="472781" y="1244727"/>
                </a:moveTo>
                <a:lnTo>
                  <a:pt x="471698" y="1245208"/>
                </a:lnTo>
                <a:lnTo>
                  <a:pt x="472300" y="1243283"/>
                </a:lnTo>
                <a:lnTo>
                  <a:pt x="472781" y="1244727"/>
                </a:lnTo>
                <a:moveTo>
                  <a:pt x="356195" y="1209595"/>
                </a:moveTo>
                <a:lnTo>
                  <a:pt x="358000" y="1209715"/>
                </a:lnTo>
                <a:lnTo>
                  <a:pt x="362692" y="1208331"/>
                </a:lnTo>
                <a:lnTo>
                  <a:pt x="364076" y="1209113"/>
                </a:lnTo>
                <a:lnTo>
                  <a:pt x="367084" y="1208512"/>
                </a:lnTo>
                <a:lnTo>
                  <a:pt x="372317" y="1203880"/>
                </a:lnTo>
                <a:lnTo>
                  <a:pt x="374663" y="1200872"/>
                </a:lnTo>
                <a:lnTo>
                  <a:pt x="376468" y="1199549"/>
                </a:lnTo>
                <a:lnTo>
                  <a:pt x="379235" y="1196360"/>
                </a:lnTo>
                <a:lnTo>
                  <a:pt x="380499" y="1193653"/>
                </a:lnTo>
                <a:lnTo>
                  <a:pt x="383747" y="1192450"/>
                </a:lnTo>
                <a:lnTo>
                  <a:pt x="387056" y="1192149"/>
                </a:lnTo>
                <a:lnTo>
                  <a:pt x="388500" y="1193352"/>
                </a:lnTo>
                <a:lnTo>
                  <a:pt x="390304" y="1196240"/>
                </a:lnTo>
                <a:lnTo>
                  <a:pt x="391748" y="1196541"/>
                </a:lnTo>
                <a:lnTo>
                  <a:pt x="395418" y="1196180"/>
                </a:lnTo>
                <a:lnTo>
                  <a:pt x="398907" y="1194977"/>
                </a:lnTo>
                <a:lnTo>
                  <a:pt x="399809" y="1194014"/>
                </a:lnTo>
                <a:lnTo>
                  <a:pt x="401554" y="1193834"/>
                </a:lnTo>
                <a:lnTo>
                  <a:pt x="403539" y="1195277"/>
                </a:lnTo>
                <a:lnTo>
                  <a:pt x="405585" y="1195277"/>
                </a:lnTo>
                <a:lnTo>
                  <a:pt x="409976" y="1194074"/>
                </a:lnTo>
                <a:lnTo>
                  <a:pt x="413766" y="1192209"/>
                </a:lnTo>
                <a:lnTo>
                  <a:pt x="415751" y="1192991"/>
                </a:lnTo>
                <a:lnTo>
                  <a:pt x="419361" y="1192751"/>
                </a:lnTo>
                <a:lnTo>
                  <a:pt x="420744" y="1193713"/>
                </a:lnTo>
                <a:lnTo>
                  <a:pt x="424234" y="1195277"/>
                </a:lnTo>
                <a:lnTo>
                  <a:pt x="428866" y="1196300"/>
                </a:lnTo>
                <a:lnTo>
                  <a:pt x="429948" y="1196300"/>
                </a:lnTo>
                <a:lnTo>
                  <a:pt x="432355" y="1197744"/>
                </a:lnTo>
                <a:lnTo>
                  <a:pt x="429648" y="1197263"/>
                </a:lnTo>
                <a:lnTo>
                  <a:pt x="429527" y="1198947"/>
                </a:lnTo>
                <a:lnTo>
                  <a:pt x="430971" y="1200992"/>
                </a:lnTo>
                <a:lnTo>
                  <a:pt x="432595" y="1205444"/>
                </a:lnTo>
                <a:lnTo>
                  <a:pt x="432595" y="1210136"/>
                </a:lnTo>
                <a:lnTo>
                  <a:pt x="431813" y="1210678"/>
                </a:lnTo>
                <a:lnTo>
                  <a:pt x="430851" y="1213866"/>
                </a:lnTo>
                <a:lnTo>
                  <a:pt x="431573" y="1216272"/>
                </a:lnTo>
                <a:lnTo>
                  <a:pt x="430911" y="1218679"/>
                </a:lnTo>
                <a:lnTo>
                  <a:pt x="432234" y="1222048"/>
                </a:lnTo>
                <a:lnTo>
                  <a:pt x="436626" y="1223130"/>
                </a:lnTo>
                <a:lnTo>
                  <a:pt x="438431" y="1222649"/>
                </a:lnTo>
                <a:lnTo>
                  <a:pt x="439814" y="1223070"/>
                </a:lnTo>
                <a:lnTo>
                  <a:pt x="441619" y="1226800"/>
                </a:lnTo>
                <a:lnTo>
                  <a:pt x="441018" y="1230289"/>
                </a:lnTo>
                <a:lnTo>
                  <a:pt x="442521" y="1230891"/>
                </a:lnTo>
                <a:lnTo>
                  <a:pt x="441619" y="1232515"/>
                </a:lnTo>
                <a:lnTo>
                  <a:pt x="439333" y="1231312"/>
                </a:lnTo>
                <a:lnTo>
                  <a:pt x="437528" y="1230771"/>
                </a:lnTo>
                <a:lnTo>
                  <a:pt x="440296" y="1229026"/>
                </a:lnTo>
                <a:lnTo>
                  <a:pt x="436566" y="1227823"/>
                </a:lnTo>
                <a:lnTo>
                  <a:pt x="435062" y="1229086"/>
                </a:lnTo>
                <a:lnTo>
                  <a:pt x="435122" y="1227883"/>
                </a:lnTo>
                <a:lnTo>
                  <a:pt x="433558" y="1227221"/>
                </a:lnTo>
                <a:lnTo>
                  <a:pt x="434160" y="1225958"/>
                </a:lnTo>
                <a:lnTo>
                  <a:pt x="432475" y="1226740"/>
                </a:lnTo>
                <a:lnTo>
                  <a:pt x="431272" y="1224394"/>
                </a:lnTo>
                <a:lnTo>
                  <a:pt x="431874" y="1222529"/>
                </a:lnTo>
                <a:lnTo>
                  <a:pt x="430069" y="1221506"/>
                </a:lnTo>
                <a:lnTo>
                  <a:pt x="428685" y="1221626"/>
                </a:lnTo>
                <a:lnTo>
                  <a:pt x="426700" y="1222950"/>
                </a:lnTo>
                <a:lnTo>
                  <a:pt x="426700" y="1225356"/>
                </a:lnTo>
                <a:lnTo>
                  <a:pt x="425256" y="1227763"/>
                </a:lnTo>
                <a:lnTo>
                  <a:pt x="421466" y="1226920"/>
                </a:lnTo>
                <a:lnTo>
                  <a:pt x="420083" y="1228124"/>
                </a:lnTo>
                <a:lnTo>
                  <a:pt x="417556" y="1227702"/>
                </a:lnTo>
                <a:lnTo>
                  <a:pt x="416533" y="1228665"/>
                </a:lnTo>
                <a:lnTo>
                  <a:pt x="412443" y="1226018"/>
                </a:lnTo>
                <a:lnTo>
                  <a:pt x="407028" y="1223612"/>
                </a:lnTo>
                <a:lnTo>
                  <a:pt x="405103" y="1223311"/>
                </a:lnTo>
                <a:lnTo>
                  <a:pt x="400531" y="1221747"/>
                </a:lnTo>
                <a:lnTo>
                  <a:pt x="393733" y="1220724"/>
                </a:lnTo>
                <a:lnTo>
                  <a:pt x="388139" y="1220784"/>
                </a:lnTo>
                <a:lnTo>
                  <a:pt x="385732" y="1221446"/>
                </a:lnTo>
                <a:lnTo>
                  <a:pt x="381702" y="1223010"/>
                </a:lnTo>
                <a:lnTo>
                  <a:pt x="380078" y="1224334"/>
                </a:lnTo>
                <a:lnTo>
                  <a:pt x="380679" y="1225416"/>
                </a:lnTo>
                <a:lnTo>
                  <a:pt x="379476" y="1227342"/>
                </a:lnTo>
                <a:lnTo>
                  <a:pt x="376769" y="1229146"/>
                </a:lnTo>
                <a:lnTo>
                  <a:pt x="372618" y="1230349"/>
                </a:lnTo>
                <a:lnTo>
                  <a:pt x="365279" y="1229387"/>
                </a:lnTo>
                <a:lnTo>
                  <a:pt x="362752" y="1229628"/>
                </a:lnTo>
                <a:lnTo>
                  <a:pt x="360105" y="1227883"/>
                </a:lnTo>
                <a:lnTo>
                  <a:pt x="358782" y="1227883"/>
                </a:lnTo>
                <a:lnTo>
                  <a:pt x="356616" y="1226439"/>
                </a:lnTo>
                <a:lnTo>
                  <a:pt x="354751" y="1224454"/>
                </a:lnTo>
                <a:lnTo>
                  <a:pt x="354150" y="1222228"/>
                </a:lnTo>
                <a:lnTo>
                  <a:pt x="354270" y="1219521"/>
                </a:lnTo>
                <a:lnTo>
                  <a:pt x="353367" y="1218498"/>
                </a:lnTo>
                <a:lnTo>
                  <a:pt x="354270" y="1217836"/>
                </a:lnTo>
                <a:lnTo>
                  <a:pt x="353668" y="1215250"/>
                </a:lnTo>
                <a:lnTo>
                  <a:pt x="354390" y="1211159"/>
                </a:lnTo>
                <a:lnTo>
                  <a:pt x="356195" y="1209595"/>
                </a:lnTo>
                <a:moveTo>
                  <a:pt x="479338" y="1220604"/>
                </a:moveTo>
                <a:lnTo>
                  <a:pt x="480662" y="1219100"/>
                </a:lnTo>
                <a:lnTo>
                  <a:pt x="483008" y="1218258"/>
                </a:lnTo>
                <a:lnTo>
                  <a:pt x="485595" y="1219641"/>
                </a:lnTo>
                <a:lnTo>
                  <a:pt x="486136" y="1222830"/>
                </a:lnTo>
                <a:lnTo>
                  <a:pt x="484452" y="1227281"/>
                </a:lnTo>
                <a:lnTo>
                  <a:pt x="482286" y="1228605"/>
                </a:lnTo>
                <a:lnTo>
                  <a:pt x="481865" y="1229748"/>
                </a:lnTo>
                <a:lnTo>
                  <a:pt x="479579" y="1230229"/>
                </a:lnTo>
                <a:lnTo>
                  <a:pt x="478376" y="1229026"/>
                </a:lnTo>
                <a:lnTo>
                  <a:pt x="478436" y="1227883"/>
                </a:lnTo>
                <a:lnTo>
                  <a:pt x="477233" y="1226680"/>
                </a:lnTo>
                <a:lnTo>
                  <a:pt x="476992" y="1225356"/>
                </a:lnTo>
                <a:lnTo>
                  <a:pt x="475909" y="1224574"/>
                </a:lnTo>
                <a:lnTo>
                  <a:pt x="477112" y="1221687"/>
                </a:lnTo>
                <a:lnTo>
                  <a:pt x="476631" y="1221085"/>
                </a:lnTo>
                <a:lnTo>
                  <a:pt x="479398" y="1220664"/>
                </a:lnTo>
                <a:moveTo>
                  <a:pt x="503702" y="1222830"/>
                </a:moveTo>
                <a:lnTo>
                  <a:pt x="503401" y="1224213"/>
                </a:lnTo>
                <a:lnTo>
                  <a:pt x="502198" y="1221446"/>
                </a:lnTo>
                <a:lnTo>
                  <a:pt x="502439" y="1220544"/>
                </a:lnTo>
                <a:lnTo>
                  <a:pt x="503642" y="1222830"/>
                </a:lnTo>
                <a:moveTo>
                  <a:pt x="501657" y="1219461"/>
                </a:moveTo>
                <a:lnTo>
                  <a:pt x="501296" y="1215972"/>
                </a:lnTo>
                <a:lnTo>
                  <a:pt x="502078" y="1219280"/>
                </a:lnTo>
                <a:lnTo>
                  <a:pt x="501657" y="1219461"/>
                </a:lnTo>
                <a:moveTo>
                  <a:pt x="519102" y="1218859"/>
                </a:moveTo>
                <a:lnTo>
                  <a:pt x="520306" y="1221145"/>
                </a:lnTo>
                <a:lnTo>
                  <a:pt x="519463" y="1222529"/>
                </a:lnTo>
                <a:lnTo>
                  <a:pt x="518080" y="1222529"/>
                </a:lnTo>
                <a:lnTo>
                  <a:pt x="517358" y="1221326"/>
                </a:lnTo>
                <a:lnTo>
                  <a:pt x="518441" y="1220002"/>
                </a:lnTo>
                <a:lnTo>
                  <a:pt x="518441" y="1217596"/>
                </a:lnTo>
                <a:lnTo>
                  <a:pt x="519163" y="1218919"/>
                </a:lnTo>
                <a:moveTo>
                  <a:pt x="506349" y="1215430"/>
                </a:moveTo>
                <a:lnTo>
                  <a:pt x="505266" y="1216453"/>
                </a:lnTo>
                <a:lnTo>
                  <a:pt x="504243" y="1214648"/>
                </a:lnTo>
                <a:lnTo>
                  <a:pt x="505146" y="1213866"/>
                </a:lnTo>
                <a:lnTo>
                  <a:pt x="506349" y="1215430"/>
                </a:lnTo>
                <a:moveTo>
                  <a:pt x="506770" y="1210678"/>
                </a:moveTo>
                <a:lnTo>
                  <a:pt x="510139" y="1209956"/>
                </a:lnTo>
                <a:lnTo>
                  <a:pt x="512906" y="1212663"/>
                </a:lnTo>
                <a:lnTo>
                  <a:pt x="513809" y="1212723"/>
                </a:lnTo>
                <a:lnTo>
                  <a:pt x="513568" y="1214347"/>
                </a:lnTo>
                <a:lnTo>
                  <a:pt x="517177" y="1216754"/>
                </a:lnTo>
                <a:lnTo>
                  <a:pt x="516937" y="1218318"/>
                </a:lnTo>
                <a:lnTo>
                  <a:pt x="514891" y="1218438"/>
                </a:lnTo>
                <a:lnTo>
                  <a:pt x="514049" y="1220243"/>
                </a:lnTo>
                <a:lnTo>
                  <a:pt x="512786" y="1219340"/>
                </a:lnTo>
                <a:lnTo>
                  <a:pt x="510981" y="1220844"/>
                </a:lnTo>
                <a:lnTo>
                  <a:pt x="508996" y="1217836"/>
                </a:lnTo>
                <a:lnTo>
                  <a:pt x="509778" y="1216633"/>
                </a:lnTo>
                <a:lnTo>
                  <a:pt x="511402" y="1215911"/>
                </a:lnTo>
                <a:lnTo>
                  <a:pt x="512184" y="1213986"/>
                </a:lnTo>
                <a:lnTo>
                  <a:pt x="511703" y="1212001"/>
                </a:lnTo>
                <a:lnTo>
                  <a:pt x="510139" y="1212001"/>
                </a:lnTo>
                <a:lnTo>
                  <a:pt x="510861" y="1213024"/>
                </a:lnTo>
                <a:lnTo>
                  <a:pt x="508575" y="1216393"/>
                </a:lnTo>
                <a:lnTo>
                  <a:pt x="507913" y="1214046"/>
                </a:lnTo>
                <a:lnTo>
                  <a:pt x="505868" y="1213385"/>
                </a:lnTo>
                <a:lnTo>
                  <a:pt x="505627" y="1212001"/>
                </a:lnTo>
                <a:lnTo>
                  <a:pt x="506770" y="1210798"/>
                </a:lnTo>
                <a:moveTo>
                  <a:pt x="533240" y="1213806"/>
                </a:moveTo>
                <a:lnTo>
                  <a:pt x="532157" y="1214167"/>
                </a:lnTo>
                <a:lnTo>
                  <a:pt x="532638" y="1215791"/>
                </a:lnTo>
                <a:lnTo>
                  <a:pt x="531315" y="1217897"/>
                </a:lnTo>
                <a:lnTo>
                  <a:pt x="528728" y="1215370"/>
                </a:lnTo>
                <a:lnTo>
                  <a:pt x="527525" y="1213686"/>
                </a:lnTo>
                <a:lnTo>
                  <a:pt x="529029" y="1212482"/>
                </a:lnTo>
                <a:lnTo>
                  <a:pt x="530232" y="1212182"/>
                </a:lnTo>
                <a:lnTo>
                  <a:pt x="531254" y="1213204"/>
                </a:lnTo>
                <a:lnTo>
                  <a:pt x="533240" y="1213806"/>
                </a:lnTo>
                <a:moveTo>
                  <a:pt x="519163" y="1207369"/>
                </a:moveTo>
                <a:lnTo>
                  <a:pt x="521328" y="1208151"/>
                </a:lnTo>
                <a:lnTo>
                  <a:pt x="524938" y="1207730"/>
                </a:lnTo>
                <a:lnTo>
                  <a:pt x="522531" y="1211580"/>
                </a:lnTo>
                <a:lnTo>
                  <a:pt x="521569" y="1210617"/>
                </a:lnTo>
                <a:lnTo>
                  <a:pt x="519283" y="1211460"/>
                </a:lnTo>
                <a:lnTo>
                  <a:pt x="516636" y="1209415"/>
                </a:lnTo>
                <a:lnTo>
                  <a:pt x="517719" y="1207850"/>
                </a:lnTo>
                <a:lnTo>
                  <a:pt x="519163" y="1207369"/>
                </a:lnTo>
                <a:moveTo>
                  <a:pt x="618243" y="1261330"/>
                </a:moveTo>
                <a:lnTo>
                  <a:pt x="619867" y="1260789"/>
                </a:lnTo>
                <a:lnTo>
                  <a:pt x="617882" y="1260308"/>
                </a:lnTo>
                <a:lnTo>
                  <a:pt x="620288" y="1259165"/>
                </a:lnTo>
                <a:lnTo>
                  <a:pt x="620529" y="1261090"/>
                </a:lnTo>
                <a:lnTo>
                  <a:pt x="623296" y="1261691"/>
                </a:lnTo>
                <a:lnTo>
                  <a:pt x="623296" y="1263075"/>
                </a:lnTo>
                <a:lnTo>
                  <a:pt x="620950" y="1265181"/>
                </a:lnTo>
                <a:lnTo>
                  <a:pt x="618904" y="1265782"/>
                </a:lnTo>
                <a:lnTo>
                  <a:pt x="617401" y="1265061"/>
                </a:lnTo>
                <a:lnTo>
                  <a:pt x="617220" y="1263075"/>
                </a:lnTo>
                <a:lnTo>
                  <a:pt x="616378" y="1262353"/>
                </a:lnTo>
                <a:lnTo>
                  <a:pt x="618243" y="1261330"/>
                </a:lnTo>
                <a:moveTo>
                  <a:pt x="614393" y="1249961"/>
                </a:moveTo>
                <a:lnTo>
                  <a:pt x="615415" y="1249359"/>
                </a:lnTo>
                <a:lnTo>
                  <a:pt x="618423" y="1249239"/>
                </a:lnTo>
                <a:lnTo>
                  <a:pt x="619626" y="1250201"/>
                </a:lnTo>
                <a:lnTo>
                  <a:pt x="619025" y="1251886"/>
                </a:lnTo>
                <a:lnTo>
                  <a:pt x="617701" y="1250562"/>
                </a:lnTo>
                <a:lnTo>
                  <a:pt x="616618" y="1251946"/>
                </a:lnTo>
                <a:lnTo>
                  <a:pt x="618062" y="1253149"/>
                </a:lnTo>
                <a:lnTo>
                  <a:pt x="618664" y="1256398"/>
                </a:lnTo>
                <a:lnTo>
                  <a:pt x="616979" y="1256398"/>
                </a:lnTo>
                <a:lnTo>
                  <a:pt x="616498" y="1257240"/>
                </a:lnTo>
                <a:lnTo>
                  <a:pt x="613550" y="1258082"/>
                </a:lnTo>
                <a:lnTo>
                  <a:pt x="612227" y="1257721"/>
                </a:lnTo>
                <a:lnTo>
                  <a:pt x="613310" y="1256879"/>
                </a:lnTo>
                <a:lnTo>
                  <a:pt x="612949" y="1255435"/>
                </a:lnTo>
                <a:lnTo>
                  <a:pt x="613671" y="1254834"/>
                </a:lnTo>
                <a:lnTo>
                  <a:pt x="615475" y="1255616"/>
                </a:lnTo>
                <a:lnTo>
                  <a:pt x="615897" y="1254112"/>
                </a:lnTo>
                <a:lnTo>
                  <a:pt x="615054" y="1253270"/>
                </a:lnTo>
                <a:lnTo>
                  <a:pt x="615596" y="1250502"/>
                </a:lnTo>
                <a:lnTo>
                  <a:pt x="613851" y="1251946"/>
                </a:lnTo>
                <a:lnTo>
                  <a:pt x="612648" y="1252127"/>
                </a:lnTo>
                <a:lnTo>
                  <a:pt x="614393" y="1249961"/>
                </a:lnTo>
                <a:moveTo>
                  <a:pt x="597368" y="1245810"/>
                </a:moveTo>
                <a:lnTo>
                  <a:pt x="597428" y="1247976"/>
                </a:lnTo>
                <a:lnTo>
                  <a:pt x="596526" y="1247976"/>
                </a:lnTo>
                <a:lnTo>
                  <a:pt x="595924" y="1245329"/>
                </a:lnTo>
                <a:lnTo>
                  <a:pt x="597007" y="1244306"/>
                </a:lnTo>
                <a:lnTo>
                  <a:pt x="597368" y="1245810"/>
                </a:lnTo>
                <a:moveTo>
                  <a:pt x="621251" y="1251104"/>
                </a:moveTo>
                <a:lnTo>
                  <a:pt x="620288" y="1249720"/>
                </a:lnTo>
                <a:lnTo>
                  <a:pt x="621852" y="1250322"/>
                </a:lnTo>
                <a:lnTo>
                  <a:pt x="621251" y="1251104"/>
                </a:lnTo>
                <a:moveTo>
                  <a:pt x="600436" y="1242682"/>
                </a:moveTo>
                <a:lnTo>
                  <a:pt x="600376" y="1244246"/>
                </a:lnTo>
                <a:lnTo>
                  <a:pt x="599173" y="1244607"/>
                </a:lnTo>
                <a:lnTo>
                  <a:pt x="598030" y="1243223"/>
                </a:lnTo>
                <a:lnTo>
                  <a:pt x="599473" y="1241960"/>
                </a:lnTo>
                <a:lnTo>
                  <a:pt x="600436" y="1242682"/>
                </a:lnTo>
                <a:moveTo>
                  <a:pt x="575350" y="1250502"/>
                </a:moveTo>
                <a:lnTo>
                  <a:pt x="576854" y="1248697"/>
                </a:lnTo>
                <a:lnTo>
                  <a:pt x="578298" y="1249780"/>
                </a:lnTo>
                <a:lnTo>
                  <a:pt x="579501" y="1248758"/>
                </a:lnTo>
                <a:lnTo>
                  <a:pt x="579200" y="1247073"/>
                </a:lnTo>
                <a:lnTo>
                  <a:pt x="580644" y="1246772"/>
                </a:lnTo>
                <a:lnTo>
                  <a:pt x="582750" y="1244246"/>
                </a:lnTo>
                <a:lnTo>
                  <a:pt x="585396" y="1243103"/>
                </a:lnTo>
                <a:lnTo>
                  <a:pt x="585276" y="1241599"/>
                </a:lnTo>
                <a:lnTo>
                  <a:pt x="583471" y="1241779"/>
                </a:lnTo>
                <a:lnTo>
                  <a:pt x="581847" y="1240576"/>
                </a:lnTo>
                <a:lnTo>
                  <a:pt x="582208" y="1239373"/>
                </a:lnTo>
                <a:lnTo>
                  <a:pt x="584013" y="1239373"/>
                </a:lnTo>
                <a:lnTo>
                  <a:pt x="585036" y="1240215"/>
                </a:lnTo>
                <a:lnTo>
                  <a:pt x="584855" y="1238531"/>
                </a:lnTo>
                <a:lnTo>
                  <a:pt x="582148" y="1236606"/>
                </a:lnTo>
                <a:lnTo>
                  <a:pt x="583171" y="1235222"/>
                </a:lnTo>
                <a:lnTo>
                  <a:pt x="584133" y="1235643"/>
                </a:lnTo>
                <a:lnTo>
                  <a:pt x="587021" y="1238651"/>
                </a:lnTo>
                <a:lnTo>
                  <a:pt x="585938" y="1235042"/>
                </a:lnTo>
                <a:lnTo>
                  <a:pt x="587021" y="1233116"/>
                </a:lnTo>
                <a:lnTo>
                  <a:pt x="588886" y="1235884"/>
                </a:lnTo>
                <a:lnTo>
                  <a:pt x="588585" y="1237448"/>
                </a:lnTo>
                <a:lnTo>
                  <a:pt x="590149" y="1237809"/>
                </a:lnTo>
                <a:lnTo>
                  <a:pt x="590089" y="1238591"/>
                </a:lnTo>
                <a:lnTo>
                  <a:pt x="592555" y="1237869"/>
                </a:lnTo>
                <a:lnTo>
                  <a:pt x="590570" y="1237267"/>
                </a:lnTo>
                <a:lnTo>
                  <a:pt x="591533" y="1236425"/>
                </a:lnTo>
                <a:lnTo>
                  <a:pt x="590931" y="1235463"/>
                </a:lnTo>
                <a:lnTo>
                  <a:pt x="592014" y="1234982"/>
                </a:lnTo>
                <a:lnTo>
                  <a:pt x="590570" y="1233598"/>
                </a:lnTo>
                <a:lnTo>
                  <a:pt x="590690" y="1231372"/>
                </a:lnTo>
                <a:lnTo>
                  <a:pt x="591773" y="1230650"/>
                </a:lnTo>
                <a:lnTo>
                  <a:pt x="594781" y="1234259"/>
                </a:lnTo>
                <a:lnTo>
                  <a:pt x="594901" y="1230710"/>
                </a:lnTo>
                <a:lnTo>
                  <a:pt x="596285" y="1231673"/>
                </a:lnTo>
                <a:lnTo>
                  <a:pt x="597488" y="1230470"/>
                </a:lnTo>
                <a:lnTo>
                  <a:pt x="596526" y="1228063"/>
                </a:lnTo>
                <a:lnTo>
                  <a:pt x="597488" y="1228665"/>
                </a:lnTo>
                <a:lnTo>
                  <a:pt x="599774" y="1225898"/>
                </a:lnTo>
                <a:lnTo>
                  <a:pt x="601218" y="1227943"/>
                </a:lnTo>
                <a:lnTo>
                  <a:pt x="601038" y="1229808"/>
                </a:lnTo>
                <a:lnTo>
                  <a:pt x="599834" y="1231011"/>
                </a:lnTo>
                <a:lnTo>
                  <a:pt x="598090" y="1230229"/>
                </a:lnTo>
                <a:lnTo>
                  <a:pt x="597729" y="1232816"/>
                </a:lnTo>
                <a:lnTo>
                  <a:pt x="596044" y="1236906"/>
                </a:lnTo>
                <a:lnTo>
                  <a:pt x="597007" y="1238290"/>
                </a:lnTo>
                <a:lnTo>
                  <a:pt x="598090" y="1236847"/>
                </a:lnTo>
                <a:lnTo>
                  <a:pt x="598571" y="1234921"/>
                </a:lnTo>
                <a:lnTo>
                  <a:pt x="601038" y="1235102"/>
                </a:lnTo>
                <a:lnTo>
                  <a:pt x="599233" y="1238892"/>
                </a:lnTo>
                <a:lnTo>
                  <a:pt x="597789" y="1238471"/>
                </a:lnTo>
                <a:lnTo>
                  <a:pt x="597970" y="1240155"/>
                </a:lnTo>
                <a:lnTo>
                  <a:pt x="596405" y="1240997"/>
                </a:lnTo>
                <a:lnTo>
                  <a:pt x="594841" y="1239433"/>
                </a:lnTo>
                <a:lnTo>
                  <a:pt x="594360" y="1237568"/>
                </a:lnTo>
                <a:lnTo>
                  <a:pt x="593518" y="1239192"/>
                </a:lnTo>
                <a:lnTo>
                  <a:pt x="591954" y="1239373"/>
                </a:lnTo>
                <a:lnTo>
                  <a:pt x="593217" y="1240576"/>
                </a:lnTo>
                <a:lnTo>
                  <a:pt x="593217" y="1242501"/>
                </a:lnTo>
                <a:lnTo>
                  <a:pt x="591172" y="1241900"/>
                </a:lnTo>
                <a:lnTo>
                  <a:pt x="590089" y="1240937"/>
                </a:lnTo>
                <a:lnTo>
                  <a:pt x="590149" y="1243343"/>
                </a:lnTo>
                <a:lnTo>
                  <a:pt x="586840" y="1245329"/>
                </a:lnTo>
                <a:lnTo>
                  <a:pt x="583532" y="1246351"/>
                </a:lnTo>
                <a:lnTo>
                  <a:pt x="581907" y="1249239"/>
                </a:lnTo>
                <a:lnTo>
                  <a:pt x="578659" y="1249841"/>
                </a:lnTo>
                <a:lnTo>
                  <a:pt x="578358" y="1252006"/>
                </a:lnTo>
                <a:lnTo>
                  <a:pt x="577155" y="1252548"/>
                </a:lnTo>
                <a:lnTo>
                  <a:pt x="577335" y="1253871"/>
                </a:lnTo>
                <a:lnTo>
                  <a:pt x="575531" y="1254653"/>
                </a:lnTo>
                <a:lnTo>
                  <a:pt x="575350" y="1250502"/>
                </a:lnTo>
                <a:moveTo>
                  <a:pt x="603324" y="1240877"/>
                </a:moveTo>
                <a:lnTo>
                  <a:pt x="604527" y="1240275"/>
                </a:lnTo>
                <a:lnTo>
                  <a:pt x="603624" y="1242862"/>
                </a:lnTo>
                <a:lnTo>
                  <a:pt x="601639" y="1242561"/>
                </a:lnTo>
                <a:lnTo>
                  <a:pt x="603324" y="1240877"/>
                </a:lnTo>
                <a:moveTo>
                  <a:pt x="608798" y="1241478"/>
                </a:moveTo>
                <a:lnTo>
                  <a:pt x="610723" y="1244246"/>
                </a:lnTo>
                <a:lnTo>
                  <a:pt x="611204" y="1243524"/>
                </a:lnTo>
                <a:lnTo>
                  <a:pt x="610001" y="1241839"/>
                </a:lnTo>
                <a:lnTo>
                  <a:pt x="610783" y="1240516"/>
                </a:lnTo>
                <a:lnTo>
                  <a:pt x="612407" y="1241238"/>
                </a:lnTo>
                <a:lnTo>
                  <a:pt x="611625" y="1239373"/>
                </a:lnTo>
                <a:lnTo>
                  <a:pt x="612167" y="1238591"/>
                </a:lnTo>
                <a:lnTo>
                  <a:pt x="611866" y="1235343"/>
                </a:lnTo>
                <a:lnTo>
                  <a:pt x="612949" y="1236185"/>
                </a:lnTo>
                <a:lnTo>
                  <a:pt x="614272" y="1235583"/>
                </a:lnTo>
                <a:lnTo>
                  <a:pt x="615475" y="1232996"/>
                </a:lnTo>
                <a:lnTo>
                  <a:pt x="616077" y="1234320"/>
                </a:lnTo>
                <a:lnTo>
                  <a:pt x="615235" y="1236365"/>
                </a:lnTo>
                <a:lnTo>
                  <a:pt x="613671" y="1236906"/>
                </a:lnTo>
                <a:lnTo>
                  <a:pt x="613370" y="1239192"/>
                </a:lnTo>
                <a:lnTo>
                  <a:pt x="614934" y="1239012"/>
                </a:lnTo>
                <a:lnTo>
                  <a:pt x="614994" y="1240636"/>
                </a:lnTo>
                <a:lnTo>
                  <a:pt x="613550" y="1240636"/>
                </a:lnTo>
                <a:lnTo>
                  <a:pt x="614513" y="1242200"/>
                </a:lnTo>
                <a:lnTo>
                  <a:pt x="612829" y="1243404"/>
                </a:lnTo>
                <a:lnTo>
                  <a:pt x="611625" y="1245810"/>
                </a:lnTo>
                <a:lnTo>
                  <a:pt x="612107" y="1247855"/>
                </a:lnTo>
                <a:lnTo>
                  <a:pt x="613129" y="1247855"/>
                </a:lnTo>
                <a:lnTo>
                  <a:pt x="611746" y="1249299"/>
                </a:lnTo>
                <a:lnTo>
                  <a:pt x="610903" y="1248096"/>
                </a:lnTo>
                <a:lnTo>
                  <a:pt x="610723" y="1245930"/>
                </a:lnTo>
                <a:lnTo>
                  <a:pt x="609640" y="1245569"/>
                </a:lnTo>
                <a:lnTo>
                  <a:pt x="609099" y="1248337"/>
                </a:lnTo>
                <a:lnTo>
                  <a:pt x="607474" y="1247374"/>
                </a:lnTo>
                <a:lnTo>
                  <a:pt x="605489" y="1247254"/>
                </a:lnTo>
                <a:lnTo>
                  <a:pt x="605850" y="1245750"/>
                </a:lnTo>
                <a:lnTo>
                  <a:pt x="607053" y="1244547"/>
                </a:lnTo>
                <a:lnTo>
                  <a:pt x="608918" y="1244246"/>
                </a:lnTo>
                <a:lnTo>
                  <a:pt x="607655" y="1243223"/>
                </a:lnTo>
                <a:lnTo>
                  <a:pt x="606813" y="1241358"/>
                </a:lnTo>
                <a:lnTo>
                  <a:pt x="607474" y="1240456"/>
                </a:lnTo>
                <a:lnTo>
                  <a:pt x="608738" y="1241478"/>
                </a:lnTo>
                <a:moveTo>
                  <a:pt x="558085" y="1210798"/>
                </a:moveTo>
                <a:lnTo>
                  <a:pt x="560792" y="1207670"/>
                </a:lnTo>
                <a:lnTo>
                  <a:pt x="563138" y="1207429"/>
                </a:lnTo>
                <a:lnTo>
                  <a:pt x="564522" y="1206647"/>
                </a:lnTo>
                <a:lnTo>
                  <a:pt x="567349" y="1208151"/>
                </a:lnTo>
                <a:lnTo>
                  <a:pt x="567710" y="1209113"/>
                </a:lnTo>
                <a:lnTo>
                  <a:pt x="567169" y="1211520"/>
                </a:lnTo>
                <a:lnTo>
                  <a:pt x="565544" y="1213565"/>
                </a:lnTo>
                <a:lnTo>
                  <a:pt x="563980" y="1213445"/>
                </a:lnTo>
                <a:lnTo>
                  <a:pt x="565003" y="1215490"/>
                </a:lnTo>
                <a:lnTo>
                  <a:pt x="567710" y="1213746"/>
                </a:lnTo>
                <a:lnTo>
                  <a:pt x="568673" y="1214407"/>
                </a:lnTo>
                <a:lnTo>
                  <a:pt x="568372" y="1212422"/>
                </a:lnTo>
                <a:lnTo>
                  <a:pt x="571560" y="1209896"/>
                </a:lnTo>
                <a:lnTo>
                  <a:pt x="573245" y="1211339"/>
                </a:lnTo>
                <a:lnTo>
                  <a:pt x="572944" y="1213084"/>
                </a:lnTo>
                <a:lnTo>
                  <a:pt x="570177" y="1214407"/>
                </a:lnTo>
                <a:lnTo>
                  <a:pt x="568973" y="1216272"/>
                </a:lnTo>
                <a:lnTo>
                  <a:pt x="569395" y="1219882"/>
                </a:lnTo>
                <a:lnTo>
                  <a:pt x="570116" y="1221386"/>
                </a:lnTo>
                <a:lnTo>
                  <a:pt x="567891" y="1222288"/>
                </a:lnTo>
                <a:lnTo>
                  <a:pt x="571079" y="1223491"/>
                </a:lnTo>
                <a:lnTo>
                  <a:pt x="570598" y="1225898"/>
                </a:lnTo>
                <a:lnTo>
                  <a:pt x="571981" y="1226800"/>
                </a:lnTo>
                <a:lnTo>
                  <a:pt x="570417" y="1227281"/>
                </a:lnTo>
                <a:lnTo>
                  <a:pt x="568011" y="1225898"/>
                </a:lnTo>
                <a:lnTo>
                  <a:pt x="569816" y="1228063"/>
                </a:lnTo>
                <a:lnTo>
                  <a:pt x="567710" y="1230289"/>
                </a:lnTo>
                <a:lnTo>
                  <a:pt x="567710" y="1228124"/>
                </a:lnTo>
                <a:lnTo>
                  <a:pt x="565605" y="1227642"/>
                </a:lnTo>
                <a:lnTo>
                  <a:pt x="564040" y="1227943"/>
                </a:lnTo>
                <a:lnTo>
                  <a:pt x="563499" y="1226439"/>
                </a:lnTo>
                <a:lnTo>
                  <a:pt x="561694" y="1225356"/>
                </a:lnTo>
                <a:lnTo>
                  <a:pt x="561875" y="1223552"/>
                </a:lnTo>
                <a:lnTo>
                  <a:pt x="560912" y="1222830"/>
                </a:lnTo>
                <a:lnTo>
                  <a:pt x="558566" y="1222529"/>
                </a:lnTo>
                <a:lnTo>
                  <a:pt x="556581" y="1224875"/>
                </a:lnTo>
                <a:lnTo>
                  <a:pt x="555498" y="1226860"/>
                </a:lnTo>
                <a:lnTo>
                  <a:pt x="554235" y="1227161"/>
                </a:lnTo>
                <a:lnTo>
                  <a:pt x="555498" y="1224875"/>
                </a:lnTo>
                <a:lnTo>
                  <a:pt x="555558" y="1222288"/>
                </a:lnTo>
                <a:lnTo>
                  <a:pt x="554596" y="1220483"/>
                </a:lnTo>
                <a:lnTo>
                  <a:pt x="556400" y="1216874"/>
                </a:lnTo>
                <a:lnTo>
                  <a:pt x="555679" y="1215189"/>
                </a:lnTo>
                <a:lnTo>
                  <a:pt x="557363" y="1213686"/>
                </a:lnTo>
                <a:lnTo>
                  <a:pt x="557182" y="1212121"/>
                </a:lnTo>
                <a:lnTo>
                  <a:pt x="558085" y="1210919"/>
                </a:lnTo>
                <a:moveTo>
                  <a:pt x="573305" y="1214528"/>
                </a:moveTo>
                <a:lnTo>
                  <a:pt x="575230" y="1214227"/>
                </a:lnTo>
                <a:lnTo>
                  <a:pt x="577035" y="1215671"/>
                </a:lnTo>
                <a:lnTo>
                  <a:pt x="580042" y="1214829"/>
                </a:lnTo>
                <a:lnTo>
                  <a:pt x="581306" y="1215069"/>
                </a:lnTo>
                <a:lnTo>
                  <a:pt x="581306" y="1219641"/>
                </a:lnTo>
                <a:lnTo>
                  <a:pt x="578599" y="1224033"/>
                </a:lnTo>
                <a:lnTo>
                  <a:pt x="578599" y="1223130"/>
                </a:lnTo>
                <a:lnTo>
                  <a:pt x="576974" y="1222348"/>
                </a:lnTo>
                <a:lnTo>
                  <a:pt x="577155" y="1219942"/>
                </a:lnTo>
                <a:lnTo>
                  <a:pt x="575531" y="1218739"/>
                </a:lnTo>
                <a:lnTo>
                  <a:pt x="573545" y="1218859"/>
                </a:lnTo>
                <a:lnTo>
                  <a:pt x="571741" y="1215791"/>
                </a:lnTo>
                <a:lnTo>
                  <a:pt x="573305" y="1214588"/>
                </a:lnTo>
                <a:moveTo>
                  <a:pt x="593638" y="1220724"/>
                </a:moveTo>
                <a:lnTo>
                  <a:pt x="594420" y="1221446"/>
                </a:lnTo>
                <a:lnTo>
                  <a:pt x="593458" y="1222649"/>
                </a:lnTo>
                <a:lnTo>
                  <a:pt x="590690" y="1221446"/>
                </a:lnTo>
                <a:lnTo>
                  <a:pt x="590690" y="1219762"/>
                </a:lnTo>
                <a:lnTo>
                  <a:pt x="593097" y="1219581"/>
                </a:lnTo>
                <a:lnTo>
                  <a:pt x="593698" y="1220784"/>
                </a:lnTo>
                <a:moveTo>
                  <a:pt x="588886" y="1209053"/>
                </a:moveTo>
                <a:lnTo>
                  <a:pt x="589066" y="1210557"/>
                </a:lnTo>
                <a:lnTo>
                  <a:pt x="592074" y="1210678"/>
                </a:lnTo>
                <a:lnTo>
                  <a:pt x="590570" y="1212843"/>
                </a:lnTo>
                <a:lnTo>
                  <a:pt x="590811" y="1214107"/>
                </a:lnTo>
                <a:lnTo>
                  <a:pt x="589728" y="1215791"/>
                </a:lnTo>
                <a:lnTo>
                  <a:pt x="587863" y="1214227"/>
                </a:lnTo>
                <a:lnTo>
                  <a:pt x="587021" y="1212182"/>
                </a:lnTo>
                <a:lnTo>
                  <a:pt x="585457" y="1211760"/>
                </a:lnTo>
                <a:lnTo>
                  <a:pt x="584374" y="1213024"/>
                </a:lnTo>
                <a:lnTo>
                  <a:pt x="582569" y="1212543"/>
                </a:lnTo>
                <a:lnTo>
                  <a:pt x="581967" y="1210377"/>
                </a:lnTo>
                <a:lnTo>
                  <a:pt x="583592" y="1208632"/>
                </a:lnTo>
                <a:lnTo>
                  <a:pt x="586900" y="1207911"/>
                </a:lnTo>
                <a:lnTo>
                  <a:pt x="588886" y="1209113"/>
                </a:lnTo>
                <a:moveTo>
                  <a:pt x="632079" y="1196180"/>
                </a:moveTo>
                <a:lnTo>
                  <a:pt x="633282" y="1194495"/>
                </a:lnTo>
                <a:lnTo>
                  <a:pt x="635147" y="1195578"/>
                </a:lnTo>
                <a:lnTo>
                  <a:pt x="630936" y="1198706"/>
                </a:lnTo>
                <a:lnTo>
                  <a:pt x="632079" y="1196180"/>
                </a:lnTo>
                <a:moveTo>
                  <a:pt x="635929" y="1191969"/>
                </a:moveTo>
                <a:lnTo>
                  <a:pt x="637313" y="1193352"/>
                </a:lnTo>
                <a:lnTo>
                  <a:pt x="636952" y="1194796"/>
                </a:lnTo>
                <a:lnTo>
                  <a:pt x="637734" y="1195458"/>
                </a:lnTo>
                <a:lnTo>
                  <a:pt x="635508" y="1197022"/>
                </a:lnTo>
                <a:lnTo>
                  <a:pt x="635929" y="1195638"/>
                </a:lnTo>
                <a:lnTo>
                  <a:pt x="635087" y="1193412"/>
                </a:lnTo>
                <a:lnTo>
                  <a:pt x="633824" y="1193051"/>
                </a:lnTo>
                <a:lnTo>
                  <a:pt x="635929" y="1191969"/>
                </a:lnTo>
                <a:moveTo>
                  <a:pt x="657466" y="1192209"/>
                </a:moveTo>
                <a:lnTo>
                  <a:pt x="661316" y="1191427"/>
                </a:lnTo>
                <a:lnTo>
                  <a:pt x="663120" y="1193412"/>
                </a:lnTo>
                <a:lnTo>
                  <a:pt x="662820" y="1195398"/>
                </a:lnTo>
                <a:lnTo>
                  <a:pt x="664624" y="1196661"/>
                </a:lnTo>
                <a:lnTo>
                  <a:pt x="661857" y="1196420"/>
                </a:lnTo>
                <a:lnTo>
                  <a:pt x="660233" y="1194736"/>
                </a:lnTo>
                <a:lnTo>
                  <a:pt x="660835" y="1193773"/>
                </a:lnTo>
                <a:lnTo>
                  <a:pt x="658428" y="1193834"/>
                </a:lnTo>
                <a:lnTo>
                  <a:pt x="657405" y="1194676"/>
                </a:lnTo>
                <a:lnTo>
                  <a:pt x="656623" y="1196781"/>
                </a:lnTo>
                <a:lnTo>
                  <a:pt x="655420" y="1195879"/>
                </a:lnTo>
                <a:lnTo>
                  <a:pt x="657526" y="1192149"/>
                </a:lnTo>
                <a:moveTo>
                  <a:pt x="645314" y="1189201"/>
                </a:moveTo>
                <a:lnTo>
                  <a:pt x="647179" y="1190585"/>
                </a:lnTo>
                <a:lnTo>
                  <a:pt x="646457" y="1191307"/>
                </a:lnTo>
                <a:lnTo>
                  <a:pt x="647479" y="1192871"/>
                </a:lnTo>
                <a:lnTo>
                  <a:pt x="644652" y="1192871"/>
                </a:lnTo>
                <a:lnTo>
                  <a:pt x="643509" y="1190946"/>
                </a:lnTo>
                <a:lnTo>
                  <a:pt x="645314" y="1189141"/>
                </a:lnTo>
                <a:moveTo>
                  <a:pt x="571320" y="1165078"/>
                </a:moveTo>
                <a:lnTo>
                  <a:pt x="572884" y="1163574"/>
                </a:lnTo>
                <a:lnTo>
                  <a:pt x="572402" y="1167725"/>
                </a:lnTo>
                <a:lnTo>
                  <a:pt x="570718" y="1166522"/>
                </a:lnTo>
                <a:lnTo>
                  <a:pt x="566687" y="1166522"/>
                </a:lnTo>
                <a:lnTo>
                  <a:pt x="567590" y="1165920"/>
                </a:lnTo>
                <a:lnTo>
                  <a:pt x="569635" y="1166281"/>
                </a:lnTo>
                <a:lnTo>
                  <a:pt x="571259" y="1165078"/>
                </a:lnTo>
                <a:moveTo>
                  <a:pt x="569154" y="1156596"/>
                </a:moveTo>
                <a:lnTo>
                  <a:pt x="571981" y="1157318"/>
                </a:lnTo>
                <a:lnTo>
                  <a:pt x="565364" y="1156475"/>
                </a:lnTo>
                <a:lnTo>
                  <a:pt x="566928" y="1155994"/>
                </a:lnTo>
                <a:lnTo>
                  <a:pt x="569154" y="1156596"/>
                </a:lnTo>
                <a:moveTo>
                  <a:pt x="757207" y="1200692"/>
                </a:moveTo>
                <a:lnTo>
                  <a:pt x="758170" y="1200992"/>
                </a:lnTo>
                <a:lnTo>
                  <a:pt x="756846" y="1198466"/>
                </a:lnTo>
                <a:lnTo>
                  <a:pt x="757448" y="1197684"/>
                </a:lnTo>
                <a:lnTo>
                  <a:pt x="758651" y="1199127"/>
                </a:lnTo>
                <a:lnTo>
                  <a:pt x="760396" y="1197142"/>
                </a:lnTo>
                <a:lnTo>
                  <a:pt x="761178" y="1199549"/>
                </a:lnTo>
                <a:lnTo>
                  <a:pt x="761058" y="1201353"/>
                </a:lnTo>
                <a:lnTo>
                  <a:pt x="759012" y="1201714"/>
                </a:lnTo>
                <a:lnTo>
                  <a:pt x="758531" y="1205203"/>
                </a:lnTo>
                <a:lnTo>
                  <a:pt x="756004" y="1202196"/>
                </a:lnTo>
                <a:lnTo>
                  <a:pt x="755764" y="1200812"/>
                </a:lnTo>
                <a:lnTo>
                  <a:pt x="757147" y="1200812"/>
                </a:lnTo>
                <a:moveTo>
                  <a:pt x="697832" y="1178554"/>
                </a:moveTo>
                <a:lnTo>
                  <a:pt x="696568" y="1180057"/>
                </a:lnTo>
                <a:lnTo>
                  <a:pt x="695064" y="1178734"/>
                </a:lnTo>
                <a:lnTo>
                  <a:pt x="697290" y="1179155"/>
                </a:lnTo>
                <a:lnTo>
                  <a:pt x="697892" y="1178554"/>
                </a:lnTo>
                <a:moveTo>
                  <a:pt x="756064" y="1188179"/>
                </a:moveTo>
                <a:lnTo>
                  <a:pt x="756846" y="1186133"/>
                </a:lnTo>
                <a:lnTo>
                  <a:pt x="758350" y="1189141"/>
                </a:lnTo>
                <a:lnTo>
                  <a:pt x="756486" y="1192450"/>
                </a:lnTo>
                <a:lnTo>
                  <a:pt x="755282" y="1191307"/>
                </a:lnTo>
                <a:lnTo>
                  <a:pt x="756064" y="1188118"/>
                </a:lnTo>
                <a:moveTo>
                  <a:pt x="713713" y="1165198"/>
                </a:moveTo>
                <a:lnTo>
                  <a:pt x="714315" y="1165920"/>
                </a:lnTo>
                <a:lnTo>
                  <a:pt x="713653" y="1167304"/>
                </a:lnTo>
                <a:lnTo>
                  <a:pt x="714375" y="1168507"/>
                </a:lnTo>
                <a:lnTo>
                  <a:pt x="712570" y="1169349"/>
                </a:lnTo>
                <a:lnTo>
                  <a:pt x="709923" y="1165740"/>
                </a:lnTo>
                <a:lnTo>
                  <a:pt x="711728" y="1164958"/>
                </a:lnTo>
                <a:lnTo>
                  <a:pt x="713773" y="1165138"/>
                </a:lnTo>
                <a:moveTo>
                  <a:pt x="873493" y="1178974"/>
                </a:moveTo>
                <a:lnTo>
                  <a:pt x="877704" y="1177350"/>
                </a:lnTo>
                <a:lnTo>
                  <a:pt x="878787" y="1178373"/>
                </a:lnTo>
                <a:lnTo>
                  <a:pt x="883419" y="1178072"/>
                </a:lnTo>
                <a:lnTo>
                  <a:pt x="884802" y="1183246"/>
                </a:lnTo>
                <a:lnTo>
                  <a:pt x="885645" y="1183847"/>
                </a:lnTo>
                <a:lnTo>
                  <a:pt x="892623" y="1184328"/>
                </a:lnTo>
                <a:lnTo>
                  <a:pt x="891480" y="1186614"/>
                </a:lnTo>
                <a:lnTo>
                  <a:pt x="889013" y="1187457"/>
                </a:lnTo>
                <a:lnTo>
                  <a:pt x="888292" y="1188239"/>
                </a:lnTo>
                <a:lnTo>
                  <a:pt x="885945" y="1187758"/>
                </a:lnTo>
                <a:lnTo>
                  <a:pt x="881193" y="1187397"/>
                </a:lnTo>
                <a:lnTo>
                  <a:pt x="878967" y="1186254"/>
                </a:lnTo>
                <a:lnTo>
                  <a:pt x="875658" y="1187096"/>
                </a:lnTo>
                <a:lnTo>
                  <a:pt x="873733" y="1185832"/>
                </a:lnTo>
                <a:lnTo>
                  <a:pt x="870906" y="1184990"/>
                </a:lnTo>
                <a:lnTo>
                  <a:pt x="870244" y="1183426"/>
                </a:lnTo>
                <a:lnTo>
                  <a:pt x="870364" y="1181982"/>
                </a:lnTo>
                <a:lnTo>
                  <a:pt x="873493" y="1178974"/>
                </a:lnTo>
                <a:moveTo>
                  <a:pt x="884020" y="1170793"/>
                </a:moveTo>
                <a:lnTo>
                  <a:pt x="884622" y="1171214"/>
                </a:lnTo>
                <a:lnTo>
                  <a:pt x="886607" y="1170252"/>
                </a:lnTo>
                <a:lnTo>
                  <a:pt x="888171" y="1170974"/>
                </a:lnTo>
                <a:lnTo>
                  <a:pt x="887690" y="1173380"/>
                </a:lnTo>
                <a:lnTo>
                  <a:pt x="883178" y="1171936"/>
                </a:lnTo>
                <a:lnTo>
                  <a:pt x="881614" y="1172598"/>
                </a:lnTo>
                <a:lnTo>
                  <a:pt x="882817" y="1171094"/>
                </a:lnTo>
                <a:lnTo>
                  <a:pt x="884020" y="1170793"/>
                </a:lnTo>
                <a:moveTo>
                  <a:pt x="720992" y="1155152"/>
                </a:moveTo>
                <a:lnTo>
                  <a:pt x="721413" y="1155994"/>
                </a:lnTo>
                <a:lnTo>
                  <a:pt x="719789" y="1156235"/>
                </a:lnTo>
                <a:lnTo>
                  <a:pt x="720992" y="1155032"/>
                </a:lnTo>
                <a:moveTo>
                  <a:pt x="741807" y="1154310"/>
                </a:moveTo>
                <a:lnTo>
                  <a:pt x="743491" y="1153467"/>
                </a:lnTo>
                <a:lnTo>
                  <a:pt x="743852" y="1154430"/>
                </a:lnTo>
                <a:lnTo>
                  <a:pt x="746800" y="1154490"/>
                </a:lnTo>
                <a:lnTo>
                  <a:pt x="750771" y="1155633"/>
                </a:lnTo>
                <a:lnTo>
                  <a:pt x="752515" y="1157919"/>
                </a:lnTo>
                <a:lnTo>
                  <a:pt x="754621" y="1160025"/>
                </a:lnTo>
                <a:lnTo>
                  <a:pt x="753778" y="1160145"/>
                </a:lnTo>
                <a:lnTo>
                  <a:pt x="752876" y="1158701"/>
                </a:lnTo>
                <a:lnTo>
                  <a:pt x="748424" y="1157498"/>
                </a:lnTo>
                <a:lnTo>
                  <a:pt x="746560" y="1159002"/>
                </a:lnTo>
                <a:lnTo>
                  <a:pt x="745236" y="1158340"/>
                </a:lnTo>
                <a:lnTo>
                  <a:pt x="739822" y="1157257"/>
                </a:lnTo>
                <a:lnTo>
                  <a:pt x="738859" y="1156536"/>
                </a:lnTo>
                <a:lnTo>
                  <a:pt x="741867" y="1154310"/>
                </a:lnTo>
                <a:moveTo>
                  <a:pt x="911392" y="1159724"/>
                </a:moveTo>
                <a:lnTo>
                  <a:pt x="908866" y="1160626"/>
                </a:lnTo>
                <a:lnTo>
                  <a:pt x="908565" y="1159543"/>
                </a:lnTo>
                <a:lnTo>
                  <a:pt x="911272" y="1158882"/>
                </a:lnTo>
                <a:lnTo>
                  <a:pt x="911392" y="1159664"/>
                </a:lnTo>
                <a:moveTo>
                  <a:pt x="865071" y="1114425"/>
                </a:moveTo>
                <a:lnTo>
                  <a:pt x="866033" y="1115027"/>
                </a:lnTo>
                <a:lnTo>
                  <a:pt x="868078" y="1112500"/>
                </a:lnTo>
                <a:lnTo>
                  <a:pt x="868620" y="1110395"/>
                </a:lnTo>
                <a:lnTo>
                  <a:pt x="867718" y="1110034"/>
                </a:lnTo>
                <a:lnTo>
                  <a:pt x="870605" y="1107748"/>
                </a:lnTo>
                <a:lnTo>
                  <a:pt x="872891" y="1104018"/>
                </a:lnTo>
                <a:lnTo>
                  <a:pt x="875117" y="1103416"/>
                </a:lnTo>
                <a:lnTo>
                  <a:pt x="877644" y="1102093"/>
                </a:lnTo>
                <a:lnTo>
                  <a:pt x="878546" y="1099686"/>
                </a:lnTo>
                <a:lnTo>
                  <a:pt x="881073" y="1100288"/>
                </a:lnTo>
                <a:lnTo>
                  <a:pt x="882877" y="1099807"/>
                </a:lnTo>
                <a:lnTo>
                  <a:pt x="884381" y="1098243"/>
                </a:lnTo>
                <a:lnTo>
                  <a:pt x="887870" y="1096197"/>
                </a:lnTo>
                <a:lnTo>
                  <a:pt x="890878" y="1096197"/>
                </a:lnTo>
                <a:lnTo>
                  <a:pt x="892322" y="1094753"/>
                </a:lnTo>
                <a:lnTo>
                  <a:pt x="897977" y="1096799"/>
                </a:lnTo>
                <a:lnTo>
                  <a:pt x="899902" y="1096799"/>
                </a:lnTo>
                <a:lnTo>
                  <a:pt x="903030" y="1097701"/>
                </a:lnTo>
                <a:lnTo>
                  <a:pt x="902068" y="1102754"/>
                </a:lnTo>
                <a:lnTo>
                  <a:pt x="902308" y="1104258"/>
                </a:lnTo>
                <a:lnTo>
                  <a:pt x="901466" y="1106003"/>
                </a:lnTo>
                <a:lnTo>
                  <a:pt x="903812" y="1107266"/>
                </a:lnTo>
                <a:lnTo>
                  <a:pt x="903632" y="1109432"/>
                </a:lnTo>
                <a:lnTo>
                  <a:pt x="905797" y="1109131"/>
                </a:lnTo>
                <a:lnTo>
                  <a:pt x="905978" y="1106665"/>
                </a:lnTo>
                <a:lnTo>
                  <a:pt x="907843" y="1104559"/>
                </a:lnTo>
                <a:lnTo>
                  <a:pt x="909648" y="1104078"/>
                </a:lnTo>
                <a:lnTo>
                  <a:pt x="907181" y="1099746"/>
                </a:lnTo>
                <a:lnTo>
                  <a:pt x="908083" y="1098543"/>
                </a:lnTo>
                <a:lnTo>
                  <a:pt x="911994" y="1099145"/>
                </a:lnTo>
                <a:lnTo>
                  <a:pt x="916806" y="1100649"/>
                </a:lnTo>
                <a:lnTo>
                  <a:pt x="917408" y="1099867"/>
                </a:lnTo>
                <a:lnTo>
                  <a:pt x="916506" y="1098303"/>
                </a:lnTo>
                <a:lnTo>
                  <a:pt x="911693" y="1095295"/>
                </a:lnTo>
                <a:lnTo>
                  <a:pt x="908926" y="1094092"/>
                </a:lnTo>
                <a:lnTo>
                  <a:pt x="906339" y="1094092"/>
                </a:lnTo>
                <a:lnTo>
                  <a:pt x="906820" y="1092407"/>
                </a:lnTo>
                <a:lnTo>
                  <a:pt x="906098" y="1091445"/>
                </a:lnTo>
                <a:lnTo>
                  <a:pt x="906700" y="1090001"/>
                </a:lnTo>
                <a:lnTo>
                  <a:pt x="907422" y="1085489"/>
                </a:lnTo>
                <a:lnTo>
                  <a:pt x="910610" y="1083624"/>
                </a:lnTo>
                <a:lnTo>
                  <a:pt x="911873" y="1081098"/>
                </a:lnTo>
                <a:lnTo>
                  <a:pt x="912776" y="1081880"/>
                </a:lnTo>
                <a:lnTo>
                  <a:pt x="916024" y="1081158"/>
                </a:lnTo>
                <a:lnTo>
                  <a:pt x="917528" y="1079654"/>
                </a:lnTo>
                <a:lnTo>
                  <a:pt x="917949" y="1080977"/>
                </a:lnTo>
                <a:lnTo>
                  <a:pt x="921920" y="1082000"/>
                </a:lnTo>
                <a:lnTo>
                  <a:pt x="921078" y="1083444"/>
                </a:lnTo>
                <a:lnTo>
                  <a:pt x="921198" y="1084888"/>
                </a:lnTo>
                <a:lnTo>
                  <a:pt x="923303" y="1086211"/>
                </a:lnTo>
                <a:lnTo>
                  <a:pt x="923424" y="1088497"/>
                </a:lnTo>
                <a:lnTo>
                  <a:pt x="924206" y="1090482"/>
                </a:lnTo>
                <a:lnTo>
                  <a:pt x="923123" y="1092107"/>
                </a:lnTo>
                <a:lnTo>
                  <a:pt x="922521" y="1095115"/>
                </a:lnTo>
                <a:lnTo>
                  <a:pt x="923604" y="1096077"/>
                </a:lnTo>
                <a:lnTo>
                  <a:pt x="926011" y="1091264"/>
                </a:lnTo>
                <a:lnTo>
                  <a:pt x="928176" y="1092107"/>
                </a:lnTo>
                <a:lnTo>
                  <a:pt x="926973" y="1088256"/>
                </a:lnTo>
                <a:lnTo>
                  <a:pt x="927274" y="1085970"/>
                </a:lnTo>
                <a:lnTo>
                  <a:pt x="930161" y="1087474"/>
                </a:lnTo>
                <a:lnTo>
                  <a:pt x="932327" y="1089400"/>
                </a:lnTo>
                <a:lnTo>
                  <a:pt x="934553" y="1090543"/>
                </a:lnTo>
                <a:lnTo>
                  <a:pt x="935997" y="1089339"/>
                </a:lnTo>
                <a:lnTo>
                  <a:pt x="933470" y="1088136"/>
                </a:lnTo>
                <a:lnTo>
                  <a:pt x="933951" y="1086452"/>
                </a:lnTo>
                <a:lnTo>
                  <a:pt x="931184" y="1085489"/>
                </a:lnTo>
                <a:lnTo>
                  <a:pt x="930823" y="1084166"/>
                </a:lnTo>
                <a:lnTo>
                  <a:pt x="929018" y="1083323"/>
                </a:lnTo>
                <a:lnTo>
                  <a:pt x="926131" y="1078992"/>
                </a:lnTo>
                <a:lnTo>
                  <a:pt x="927394" y="1076465"/>
                </a:lnTo>
                <a:lnTo>
                  <a:pt x="929199" y="1075984"/>
                </a:lnTo>
                <a:lnTo>
                  <a:pt x="932327" y="1078391"/>
                </a:lnTo>
                <a:lnTo>
                  <a:pt x="935395" y="1082000"/>
                </a:lnTo>
                <a:lnTo>
                  <a:pt x="936538" y="1082361"/>
                </a:lnTo>
                <a:lnTo>
                  <a:pt x="937441" y="1084166"/>
                </a:lnTo>
                <a:lnTo>
                  <a:pt x="938824" y="1083263"/>
                </a:lnTo>
                <a:lnTo>
                  <a:pt x="941291" y="1085429"/>
                </a:lnTo>
                <a:lnTo>
                  <a:pt x="943697" y="1088737"/>
                </a:lnTo>
                <a:lnTo>
                  <a:pt x="944299" y="1086692"/>
                </a:lnTo>
                <a:lnTo>
                  <a:pt x="940689" y="1081459"/>
                </a:lnTo>
                <a:lnTo>
                  <a:pt x="940509" y="1080436"/>
                </a:lnTo>
                <a:lnTo>
                  <a:pt x="937922" y="1078571"/>
                </a:lnTo>
                <a:lnTo>
                  <a:pt x="936719" y="1075864"/>
                </a:lnTo>
                <a:lnTo>
                  <a:pt x="937380" y="1074961"/>
                </a:lnTo>
                <a:lnTo>
                  <a:pt x="939185" y="1075383"/>
                </a:lnTo>
                <a:lnTo>
                  <a:pt x="940990" y="1077849"/>
                </a:lnTo>
                <a:lnTo>
                  <a:pt x="942915" y="1078451"/>
                </a:lnTo>
                <a:lnTo>
                  <a:pt x="944118" y="1080015"/>
                </a:lnTo>
                <a:lnTo>
                  <a:pt x="947006" y="1079413"/>
                </a:lnTo>
                <a:lnTo>
                  <a:pt x="948510" y="1080917"/>
                </a:lnTo>
                <a:lnTo>
                  <a:pt x="952239" y="1081338"/>
                </a:lnTo>
                <a:lnTo>
                  <a:pt x="953262" y="1082541"/>
                </a:lnTo>
                <a:lnTo>
                  <a:pt x="955428" y="1083323"/>
                </a:lnTo>
                <a:lnTo>
                  <a:pt x="957533" y="1085730"/>
                </a:lnTo>
                <a:lnTo>
                  <a:pt x="954104" y="1087715"/>
                </a:lnTo>
                <a:lnTo>
                  <a:pt x="951939" y="1091024"/>
                </a:lnTo>
                <a:lnTo>
                  <a:pt x="951999" y="1093490"/>
                </a:lnTo>
                <a:lnTo>
                  <a:pt x="950735" y="1095295"/>
                </a:lnTo>
                <a:lnTo>
                  <a:pt x="950916" y="1096799"/>
                </a:lnTo>
                <a:lnTo>
                  <a:pt x="952119" y="1098603"/>
                </a:lnTo>
                <a:lnTo>
                  <a:pt x="953322" y="1098724"/>
                </a:lnTo>
                <a:lnTo>
                  <a:pt x="953503" y="1094994"/>
                </a:lnTo>
                <a:lnTo>
                  <a:pt x="954225" y="1091686"/>
                </a:lnTo>
                <a:lnTo>
                  <a:pt x="955187" y="1090482"/>
                </a:lnTo>
                <a:lnTo>
                  <a:pt x="957473" y="1089400"/>
                </a:lnTo>
                <a:lnTo>
                  <a:pt x="958375" y="1090783"/>
                </a:lnTo>
                <a:lnTo>
                  <a:pt x="958676" y="1092768"/>
                </a:lnTo>
                <a:lnTo>
                  <a:pt x="959278" y="1092949"/>
                </a:lnTo>
                <a:lnTo>
                  <a:pt x="961083" y="1089039"/>
                </a:lnTo>
                <a:lnTo>
                  <a:pt x="963970" y="1087775"/>
                </a:lnTo>
                <a:lnTo>
                  <a:pt x="964331" y="1085910"/>
                </a:lnTo>
                <a:lnTo>
                  <a:pt x="966737" y="1085429"/>
                </a:lnTo>
                <a:lnTo>
                  <a:pt x="966617" y="1086753"/>
                </a:lnTo>
                <a:lnTo>
                  <a:pt x="968602" y="1087294"/>
                </a:lnTo>
                <a:lnTo>
                  <a:pt x="971309" y="1084647"/>
                </a:lnTo>
                <a:lnTo>
                  <a:pt x="971370" y="1082963"/>
                </a:lnTo>
                <a:lnTo>
                  <a:pt x="972573" y="1083865"/>
                </a:lnTo>
                <a:lnTo>
                  <a:pt x="973776" y="1082662"/>
                </a:lnTo>
                <a:lnTo>
                  <a:pt x="974859" y="1083805"/>
                </a:lnTo>
                <a:lnTo>
                  <a:pt x="974197" y="1085610"/>
                </a:lnTo>
                <a:lnTo>
                  <a:pt x="978047" y="1087835"/>
                </a:lnTo>
                <a:lnTo>
                  <a:pt x="975821" y="1090061"/>
                </a:lnTo>
                <a:lnTo>
                  <a:pt x="974197" y="1089640"/>
                </a:lnTo>
                <a:lnTo>
                  <a:pt x="972392" y="1088016"/>
                </a:lnTo>
                <a:lnTo>
                  <a:pt x="971430" y="1088798"/>
                </a:lnTo>
                <a:lnTo>
                  <a:pt x="971670" y="1090543"/>
                </a:lnTo>
                <a:lnTo>
                  <a:pt x="973836" y="1091986"/>
                </a:lnTo>
                <a:lnTo>
                  <a:pt x="972031" y="1093310"/>
                </a:lnTo>
                <a:lnTo>
                  <a:pt x="972633" y="1095115"/>
                </a:lnTo>
                <a:lnTo>
                  <a:pt x="976122" y="1094031"/>
                </a:lnTo>
                <a:lnTo>
                  <a:pt x="976964" y="1094753"/>
                </a:lnTo>
                <a:lnTo>
                  <a:pt x="975881" y="1096077"/>
                </a:lnTo>
                <a:lnTo>
                  <a:pt x="974197" y="1097100"/>
                </a:lnTo>
                <a:lnTo>
                  <a:pt x="973595" y="1098724"/>
                </a:lnTo>
                <a:lnTo>
                  <a:pt x="971730" y="1097641"/>
                </a:lnTo>
                <a:lnTo>
                  <a:pt x="969926" y="1098724"/>
                </a:lnTo>
                <a:lnTo>
                  <a:pt x="968422" y="1102033"/>
                </a:lnTo>
                <a:lnTo>
                  <a:pt x="969625" y="1101431"/>
                </a:lnTo>
                <a:lnTo>
                  <a:pt x="970587" y="1102213"/>
                </a:lnTo>
                <a:lnTo>
                  <a:pt x="969204" y="1103055"/>
                </a:lnTo>
                <a:lnTo>
                  <a:pt x="968662" y="1106123"/>
                </a:lnTo>
                <a:lnTo>
                  <a:pt x="966858" y="1107026"/>
                </a:lnTo>
                <a:lnTo>
                  <a:pt x="967580" y="1108109"/>
                </a:lnTo>
                <a:lnTo>
                  <a:pt x="972091" y="1105401"/>
                </a:lnTo>
                <a:lnTo>
                  <a:pt x="972994" y="1106244"/>
                </a:lnTo>
                <a:lnTo>
                  <a:pt x="970587" y="1108229"/>
                </a:lnTo>
                <a:lnTo>
                  <a:pt x="967760" y="1111838"/>
                </a:lnTo>
                <a:lnTo>
                  <a:pt x="969565" y="1112681"/>
                </a:lnTo>
                <a:lnTo>
                  <a:pt x="973896" y="1108349"/>
                </a:lnTo>
                <a:lnTo>
                  <a:pt x="974919" y="1110034"/>
                </a:lnTo>
                <a:lnTo>
                  <a:pt x="974678" y="1111357"/>
                </a:lnTo>
                <a:lnTo>
                  <a:pt x="976423" y="1110876"/>
                </a:lnTo>
                <a:lnTo>
                  <a:pt x="977626" y="1112079"/>
                </a:lnTo>
                <a:lnTo>
                  <a:pt x="981717" y="1111718"/>
                </a:lnTo>
                <a:lnTo>
                  <a:pt x="981296" y="1114485"/>
                </a:lnTo>
                <a:lnTo>
                  <a:pt x="976062" y="1118937"/>
                </a:lnTo>
                <a:lnTo>
                  <a:pt x="974377" y="1119539"/>
                </a:lnTo>
                <a:lnTo>
                  <a:pt x="972452" y="1123148"/>
                </a:lnTo>
                <a:lnTo>
                  <a:pt x="971309" y="1126757"/>
                </a:lnTo>
                <a:lnTo>
                  <a:pt x="968422" y="1125253"/>
                </a:lnTo>
                <a:lnTo>
                  <a:pt x="967219" y="1124892"/>
                </a:lnTo>
                <a:lnTo>
                  <a:pt x="965053" y="1126096"/>
                </a:lnTo>
                <a:lnTo>
                  <a:pt x="966858" y="1123208"/>
                </a:lnTo>
                <a:lnTo>
                  <a:pt x="965414" y="1122306"/>
                </a:lnTo>
                <a:lnTo>
                  <a:pt x="963669" y="1124712"/>
                </a:lnTo>
                <a:lnTo>
                  <a:pt x="962767" y="1123388"/>
                </a:lnTo>
                <a:lnTo>
                  <a:pt x="960782" y="1123208"/>
                </a:lnTo>
                <a:lnTo>
                  <a:pt x="959518" y="1120682"/>
                </a:lnTo>
                <a:lnTo>
                  <a:pt x="958195" y="1121524"/>
                </a:lnTo>
                <a:lnTo>
                  <a:pt x="955548" y="1119959"/>
                </a:lnTo>
                <a:lnTo>
                  <a:pt x="955067" y="1117734"/>
                </a:lnTo>
                <a:lnTo>
                  <a:pt x="951277" y="1117914"/>
                </a:lnTo>
                <a:lnTo>
                  <a:pt x="949653" y="1116471"/>
                </a:lnTo>
                <a:lnTo>
                  <a:pt x="947066" y="1116771"/>
                </a:lnTo>
                <a:lnTo>
                  <a:pt x="948209" y="1118335"/>
                </a:lnTo>
                <a:lnTo>
                  <a:pt x="947487" y="1119659"/>
                </a:lnTo>
                <a:lnTo>
                  <a:pt x="951096" y="1119779"/>
                </a:lnTo>
                <a:lnTo>
                  <a:pt x="953443" y="1121283"/>
                </a:lnTo>
                <a:lnTo>
                  <a:pt x="954826" y="1123509"/>
                </a:lnTo>
                <a:lnTo>
                  <a:pt x="954586" y="1124351"/>
                </a:lnTo>
                <a:lnTo>
                  <a:pt x="958556" y="1126276"/>
                </a:lnTo>
                <a:lnTo>
                  <a:pt x="959518" y="1128141"/>
                </a:lnTo>
                <a:lnTo>
                  <a:pt x="958977" y="1130307"/>
                </a:lnTo>
                <a:lnTo>
                  <a:pt x="957593" y="1130908"/>
                </a:lnTo>
                <a:lnTo>
                  <a:pt x="957232" y="1133074"/>
                </a:lnTo>
                <a:lnTo>
                  <a:pt x="953984" y="1135781"/>
                </a:lnTo>
                <a:lnTo>
                  <a:pt x="953623" y="1133916"/>
                </a:lnTo>
                <a:lnTo>
                  <a:pt x="952239" y="1132894"/>
                </a:lnTo>
                <a:lnTo>
                  <a:pt x="948810" y="1136142"/>
                </a:lnTo>
                <a:lnTo>
                  <a:pt x="947547" y="1135300"/>
                </a:lnTo>
                <a:lnTo>
                  <a:pt x="947968" y="1133495"/>
                </a:lnTo>
                <a:lnTo>
                  <a:pt x="947186" y="1132773"/>
                </a:lnTo>
                <a:lnTo>
                  <a:pt x="946344" y="1133796"/>
                </a:lnTo>
                <a:lnTo>
                  <a:pt x="944840" y="1131991"/>
                </a:lnTo>
                <a:lnTo>
                  <a:pt x="946224" y="1129344"/>
                </a:lnTo>
                <a:lnTo>
                  <a:pt x="943938" y="1130247"/>
                </a:lnTo>
                <a:lnTo>
                  <a:pt x="942253" y="1129886"/>
                </a:lnTo>
                <a:lnTo>
                  <a:pt x="942073" y="1129043"/>
                </a:lnTo>
                <a:lnTo>
                  <a:pt x="939065" y="1129465"/>
                </a:lnTo>
                <a:lnTo>
                  <a:pt x="936658" y="1130668"/>
                </a:lnTo>
                <a:lnTo>
                  <a:pt x="934974" y="1129465"/>
                </a:lnTo>
                <a:lnTo>
                  <a:pt x="933590" y="1130066"/>
                </a:lnTo>
                <a:lnTo>
                  <a:pt x="934372" y="1131269"/>
                </a:lnTo>
                <a:lnTo>
                  <a:pt x="936538" y="1132593"/>
                </a:lnTo>
                <a:lnTo>
                  <a:pt x="940328" y="1131991"/>
                </a:lnTo>
                <a:lnTo>
                  <a:pt x="941832" y="1133555"/>
                </a:lnTo>
                <a:lnTo>
                  <a:pt x="943035" y="1135781"/>
                </a:lnTo>
                <a:lnTo>
                  <a:pt x="941050" y="1137345"/>
                </a:lnTo>
                <a:lnTo>
                  <a:pt x="939005" y="1137526"/>
                </a:lnTo>
                <a:lnTo>
                  <a:pt x="936598" y="1138609"/>
                </a:lnTo>
                <a:lnTo>
                  <a:pt x="932989" y="1137947"/>
                </a:lnTo>
                <a:lnTo>
                  <a:pt x="931064" y="1136984"/>
                </a:lnTo>
                <a:lnTo>
                  <a:pt x="930462" y="1138669"/>
                </a:lnTo>
                <a:lnTo>
                  <a:pt x="931545" y="1138548"/>
                </a:lnTo>
                <a:lnTo>
                  <a:pt x="932447" y="1139932"/>
                </a:lnTo>
                <a:lnTo>
                  <a:pt x="931485" y="1141677"/>
                </a:lnTo>
                <a:lnTo>
                  <a:pt x="931906" y="1142278"/>
                </a:lnTo>
                <a:lnTo>
                  <a:pt x="934493" y="1140895"/>
                </a:lnTo>
                <a:lnTo>
                  <a:pt x="936839" y="1140534"/>
                </a:lnTo>
                <a:lnTo>
                  <a:pt x="936237" y="1142038"/>
                </a:lnTo>
                <a:lnTo>
                  <a:pt x="938403" y="1142459"/>
                </a:lnTo>
                <a:lnTo>
                  <a:pt x="939065" y="1141496"/>
                </a:lnTo>
                <a:lnTo>
                  <a:pt x="941772" y="1141376"/>
                </a:lnTo>
                <a:lnTo>
                  <a:pt x="942795" y="1143421"/>
                </a:lnTo>
                <a:lnTo>
                  <a:pt x="944058" y="1143241"/>
                </a:lnTo>
                <a:lnTo>
                  <a:pt x="944840" y="1144865"/>
                </a:lnTo>
                <a:lnTo>
                  <a:pt x="942494" y="1146489"/>
                </a:lnTo>
                <a:lnTo>
                  <a:pt x="938884" y="1146550"/>
                </a:lnTo>
                <a:lnTo>
                  <a:pt x="937801" y="1146008"/>
                </a:lnTo>
                <a:lnTo>
                  <a:pt x="935997" y="1146910"/>
                </a:lnTo>
                <a:lnTo>
                  <a:pt x="934433" y="1146790"/>
                </a:lnTo>
                <a:lnTo>
                  <a:pt x="932989" y="1147933"/>
                </a:lnTo>
                <a:lnTo>
                  <a:pt x="931485" y="1146910"/>
                </a:lnTo>
                <a:lnTo>
                  <a:pt x="929079" y="1148294"/>
                </a:lnTo>
                <a:lnTo>
                  <a:pt x="928296" y="1149677"/>
                </a:lnTo>
                <a:lnTo>
                  <a:pt x="928898" y="1151422"/>
                </a:lnTo>
                <a:lnTo>
                  <a:pt x="926732" y="1154129"/>
                </a:lnTo>
                <a:lnTo>
                  <a:pt x="924146" y="1154430"/>
                </a:lnTo>
                <a:lnTo>
                  <a:pt x="922040" y="1152986"/>
                </a:lnTo>
                <a:lnTo>
                  <a:pt x="923243" y="1151663"/>
                </a:lnTo>
                <a:lnTo>
                  <a:pt x="923063" y="1149858"/>
                </a:lnTo>
                <a:lnTo>
                  <a:pt x="921739" y="1149738"/>
                </a:lnTo>
                <a:lnTo>
                  <a:pt x="924146" y="1147271"/>
                </a:lnTo>
                <a:lnTo>
                  <a:pt x="920356" y="1148174"/>
                </a:lnTo>
                <a:lnTo>
                  <a:pt x="920476" y="1146850"/>
                </a:lnTo>
                <a:lnTo>
                  <a:pt x="922822" y="1145527"/>
                </a:lnTo>
                <a:lnTo>
                  <a:pt x="921499" y="1144925"/>
                </a:lnTo>
                <a:lnTo>
                  <a:pt x="922160" y="1143722"/>
                </a:lnTo>
                <a:lnTo>
                  <a:pt x="927214" y="1139150"/>
                </a:lnTo>
                <a:lnTo>
                  <a:pt x="927214" y="1137225"/>
                </a:lnTo>
                <a:lnTo>
                  <a:pt x="925650" y="1138428"/>
                </a:lnTo>
                <a:lnTo>
                  <a:pt x="923183" y="1138007"/>
                </a:lnTo>
                <a:lnTo>
                  <a:pt x="923484" y="1139992"/>
                </a:lnTo>
                <a:lnTo>
                  <a:pt x="922642" y="1140052"/>
                </a:lnTo>
                <a:lnTo>
                  <a:pt x="918792" y="1143963"/>
                </a:lnTo>
                <a:lnTo>
                  <a:pt x="917588" y="1141617"/>
                </a:lnTo>
                <a:lnTo>
                  <a:pt x="916806" y="1141135"/>
                </a:lnTo>
                <a:lnTo>
                  <a:pt x="916084" y="1142158"/>
                </a:lnTo>
                <a:lnTo>
                  <a:pt x="916987" y="1145527"/>
                </a:lnTo>
                <a:lnTo>
                  <a:pt x="916024" y="1147391"/>
                </a:lnTo>
                <a:lnTo>
                  <a:pt x="912896" y="1144504"/>
                </a:lnTo>
                <a:lnTo>
                  <a:pt x="911573" y="1144865"/>
                </a:lnTo>
                <a:lnTo>
                  <a:pt x="908866" y="1144384"/>
                </a:lnTo>
                <a:lnTo>
                  <a:pt x="908324" y="1145587"/>
                </a:lnTo>
                <a:lnTo>
                  <a:pt x="906940" y="1146550"/>
                </a:lnTo>
                <a:lnTo>
                  <a:pt x="911753" y="1147391"/>
                </a:lnTo>
                <a:lnTo>
                  <a:pt x="912174" y="1148836"/>
                </a:lnTo>
                <a:lnTo>
                  <a:pt x="910610" y="1150038"/>
                </a:lnTo>
                <a:lnTo>
                  <a:pt x="913317" y="1152144"/>
                </a:lnTo>
                <a:lnTo>
                  <a:pt x="912355" y="1154430"/>
                </a:lnTo>
                <a:lnTo>
                  <a:pt x="910249" y="1155332"/>
                </a:lnTo>
                <a:lnTo>
                  <a:pt x="909648" y="1157017"/>
                </a:lnTo>
                <a:lnTo>
                  <a:pt x="906880" y="1156776"/>
                </a:lnTo>
                <a:lnTo>
                  <a:pt x="905376" y="1155693"/>
                </a:lnTo>
                <a:lnTo>
                  <a:pt x="905557" y="1157679"/>
                </a:lnTo>
                <a:lnTo>
                  <a:pt x="903271" y="1159604"/>
                </a:lnTo>
                <a:lnTo>
                  <a:pt x="901707" y="1159965"/>
                </a:lnTo>
                <a:lnTo>
                  <a:pt x="901707" y="1161769"/>
                </a:lnTo>
                <a:lnTo>
                  <a:pt x="903812" y="1160626"/>
                </a:lnTo>
                <a:lnTo>
                  <a:pt x="905436" y="1161047"/>
                </a:lnTo>
                <a:lnTo>
                  <a:pt x="904053" y="1162612"/>
                </a:lnTo>
                <a:lnTo>
                  <a:pt x="900143" y="1163634"/>
                </a:lnTo>
                <a:lnTo>
                  <a:pt x="899782" y="1162251"/>
                </a:lnTo>
                <a:lnTo>
                  <a:pt x="898097" y="1162852"/>
                </a:lnTo>
                <a:lnTo>
                  <a:pt x="897496" y="1164236"/>
                </a:lnTo>
                <a:lnTo>
                  <a:pt x="894668" y="1166161"/>
                </a:lnTo>
                <a:lnTo>
                  <a:pt x="894067" y="1167845"/>
                </a:lnTo>
                <a:lnTo>
                  <a:pt x="890517" y="1169229"/>
                </a:lnTo>
                <a:lnTo>
                  <a:pt x="888713" y="1168868"/>
                </a:lnTo>
                <a:lnTo>
                  <a:pt x="888111" y="1167063"/>
                </a:lnTo>
                <a:lnTo>
                  <a:pt x="883599" y="1168086"/>
                </a:lnTo>
                <a:lnTo>
                  <a:pt x="882998" y="1167785"/>
                </a:lnTo>
                <a:lnTo>
                  <a:pt x="884381" y="1164777"/>
                </a:lnTo>
                <a:lnTo>
                  <a:pt x="888111" y="1160265"/>
                </a:lnTo>
                <a:lnTo>
                  <a:pt x="890698" y="1159784"/>
                </a:lnTo>
                <a:lnTo>
                  <a:pt x="892382" y="1157077"/>
                </a:lnTo>
                <a:lnTo>
                  <a:pt x="894367" y="1155994"/>
                </a:lnTo>
                <a:lnTo>
                  <a:pt x="897556" y="1155573"/>
                </a:lnTo>
                <a:lnTo>
                  <a:pt x="899541" y="1153588"/>
                </a:lnTo>
                <a:lnTo>
                  <a:pt x="898097" y="1151603"/>
                </a:lnTo>
                <a:lnTo>
                  <a:pt x="896172" y="1152806"/>
                </a:lnTo>
                <a:lnTo>
                  <a:pt x="893826" y="1152565"/>
                </a:lnTo>
                <a:lnTo>
                  <a:pt x="894428" y="1149317"/>
                </a:lnTo>
                <a:lnTo>
                  <a:pt x="897616" y="1145166"/>
                </a:lnTo>
                <a:lnTo>
                  <a:pt x="897315" y="1144504"/>
                </a:lnTo>
                <a:lnTo>
                  <a:pt x="899902" y="1142699"/>
                </a:lnTo>
                <a:lnTo>
                  <a:pt x="900925" y="1142699"/>
                </a:lnTo>
                <a:lnTo>
                  <a:pt x="903391" y="1141316"/>
                </a:lnTo>
                <a:lnTo>
                  <a:pt x="904113" y="1140233"/>
                </a:lnTo>
                <a:lnTo>
                  <a:pt x="905918" y="1139992"/>
                </a:lnTo>
                <a:lnTo>
                  <a:pt x="903812" y="1137766"/>
                </a:lnTo>
                <a:lnTo>
                  <a:pt x="902669" y="1139992"/>
                </a:lnTo>
                <a:lnTo>
                  <a:pt x="899842" y="1140413"/>
                </a:lnTo>
                <a:lnTo>
                  <a:pt x="894849" y="1144624"/>
                </a:lnTo>
                <a:lnTo>
                  <a:pt x="891239" y="1148114"/>
                </a:lnTo>
                <a:lnTo>
                  <a:pt x="889254" y="1150580"/>
                </a:lnTo>
                <a:lnTo>
                  <a:pt x="887389" y="1150460"/>
                </a:lnTo>
                <a:lnTo>
                  <a:pt x="884622" y="1153949"/>
                </a:lnTo>
                <a:lnTo>
                  <a:pt x="882396" y="1154370"/>
                </a:lnTo>
                <a:lnTo>
                  <a:pt x="881193" y="1156957"/>
                </a:lnTo>
                <a:lnTo>
                  <a:pt x="877403" y="1158942"/>
                </a:lnTo>
                <a:lnTo>
                  <a:pt x="878125" y="1155513"/>
                </a:lnTo>
                <a:lnTo>
                  <a:pt x="877583" y="1152024"/>
                </a:lnTo>
                <a:lnTo>
                  <a:pt x="876260" y="1150820"/>
                </a:lnTo>
                <a:lnTo>
                  <a:pt x="874876" y="1148414"/>
                </a:lnTo>
                <a:lnTo>
                  <a:pt x="872350" y="1146610"/>
                </a:lnTo>
                <a:lnTo>
                  <a:pt x="869883" y="1145467"/>
                </a:lnTo>
                <a:lnTo>
                  <a:pt x="871688" y="1138970"/>
                </a:lnTo>
                <a:lnTo>
                  <a:pt x="872410" y="1130367"/>
                </a:lnTo>
                <a:lnTo>
                  <a:pt x="870906" y="1124051"/>
                </a:lnTo>
                <a:lnTo>
                  <a:pt x="869823" y="1122727"/>
                </a:lnTo>
                <a:lnTo>
                  <a:pt x="866996" y="1122667"/>
                </a:lnTo>
                <a:lnTo>
                  <a:pt x="866935" y="1121043"/>
                </a:lnTo>
                <a:lnTo>
                  <a:pt x="865311" y="1121404"/>
                </a:lnTo>
                <a:lnTo>
                  <a:pt x="862905" y="1120561"/>
                </a:lnTo>
                <a:lnTo>
                  <a:pt x="864469" y="1120020"/>
                </a:lnTo>
                <a:lnTo>
                  <a:pt x="865251" y="1117493"/>
                </a:lnTo>
                <a:lnTo>
                  <a:pt x="863928" y="1116531"/>
                </a:lnTo>
                <a:lnTo>
                  <a:pt x="863807" y="1114726"/>
                </a:lnTo>
                <a:lnTo>
                  <a:pt x="865010" y="1114425"/>
                </a:lnTo>
                <a:moveTo>
                  <a:pt x="974017" y="1129645"/>
                </a:moveTo>
                <a:lnTo>
                  <a:pt x="974498" y="1130608"/>
                </a:lnTo>
                <a:lnTo>
                  <a:pt x="973054" y="1131690"/>
                </a:lnTo>
                <a:lnTo>
                  <a:pt x="971550" y="1131570"/>
                </a:lnTo>
                <a:lnTo>
                  <a:pt x="973054" y="1129344"/>
                </a:lnTo>
                <a:lnTo>
                  <a:pt x="974017" y="1129645"/>
                </a:lnTo>
                <a:moveTo>
                  <a:pt x="1834274" y="1230650"/>
                </a:moveTo>
                <a:lnTo>
                  <a:pt x="1834575" y="1227823"/>
                </a:lnTo>
                <a:lnTo>
                  <a:pt x="1835778" y="1229267"/>
                </a:lnTo>
                <a:lnTo>
                  <a:pt x="1836741" y="1228364"/>
                </a:lnTo>
                <a:lnTo>
                  <a:pt x="1838546" y="1231372"/>
                </a:lnTo>
                <a:lnTo>
                  <a:pt x="1838786" y="1232996"/>
                </a:lnTo>
                <a:lnTo>
                  <a:pt x="1835778" y="1233237"/>
                </a:lnTo>
                <a:lnTo>
                  <a:pt x="1835177" y="1233839"/>
                </a:lnTo>
                <a:lnTo>
                  <a:pt x="1833793" y="1231252"/>
                </a:lnTo>
                <a:lnTo>
                  <a:pt x="1834335" y="1230650"/>
                </a:lnTo>
                <a:moveTo>
                  <a:pt x="1840170" y="1226138"/>
                </a:moveTo>
                <a:lnTo>
                  <a:pt x="1842215" y="1225597"/>
                </a:lnTo>
                <a:lnTo>
                  <a:pt x="1844261" y="1227883"/>
                </a:lnTo>
                <a:lnTo>
                  <a:pt x="1842877" y="1228184"/>
                </a:lnTo>
                <a:lnTo>
                  <a:pt x="1842275" y="1229387"/>
                </a:lnTo>
                <a:lnTo>
                  <a:pt x="1839869" y="1227642"/>
                </a:lnTo>
                <a:lnTo>
                  <a:pt x="1840170" y="1226138"/>
                </a:lnTo>
                <a:moveTo>
                  <a:pt x="1788554" y="1247374"/>
                </a:moveTo>
                <a:lnTo>
                  <a:pt x="1788314" y="1250803"/>
                </a:lnTo>
                <a:lnTo>
                  <a:pt x="1787472" y="1248998"/>
                </a:lnTo>
                <a:lnTo>
                  <a:pt x="1788675" y="1245990"/>
                </a:lnTo>
                <a:lnTo>
                  <a:pt x="1788554" y="1247374"/>
                </a:lnTo>
                <a:moveTo>
                  <a:pt x="1837102" y="1223852"/>
                </a:moveTo>
                <a:lnTo>
                  <a:pt x="1838124" y="1225657"/>
                </a:lnTo>
                <a:lnTo>
                  <a:pt x="1836741" y="1225838"/>
                </a:lnTo>
                <a:lnTo>
                  <a:pt x="1835899" y="1223311"/>
                </a:lnTo>
                <a:lnTo>
                  <a:pt x="1837102" y="1223852"/>
                </a:lnTo>
                <a:moveTo>
                  <a:pt x="1838486" y="1222469"/>
                </a:moveTo>
                <a:lnTo>
                  <a:pt x="1841493" y="1224755"/>
                </a:lnTo>
                <a:lnTo>
                  <a:pt x="1838967" y="1224634"/>
                </a:lnTo>
                <a:lnTo>
                  <a:pt x="1837403" y="1222950"/>
                </a:lnTo>
                <a:lnTo>
                  <a:pt x="1838486" y="1222469"/>
                </a:lnTo>
                <a:moveTo>
                  <a:pt x="1835538" y="1219100"/>
                </a:moveTo>
                <a:lnTo>
                  <a:pt x="1837764" y="1218679"/>
                </a:lnTo>
                <a:lnTo>
                  <a:pt x="1838907" y="1219220"/>
                </a:lnTo>
                <a:lnTo>
                  <a:pt x="1838907" y="1221386"/>
                </a:lnTo>
                <a:lnTo>
                  <a:pt x="1835899" y="1221025"/>
                </a:lnTo>
                <a:lnTo>
                  <a:pt x="1835538" y="1219040"/>
                </a:lnTo>
                <a:moveTo>
                  <a:pt x="1835658" y="1216032"/>
                </a:moveTo>
                <a:lnTo>
                  <a:pt x="1836982" y="1216152"/>
                </a:lnTo>
                <a:lnTo>
                  <a:pt x="1837282" y="1217836"/>
                </a:lnTo>
                <a:lnTo>
                  <a:pt x="1835237" y="1217836"/>
                </a:lnTo>
                <a:lnTo>
                  <a:pt x="1835658" y="1216032"/>
                </a:lnTo>
                <a:moveTo>
                  <a:pt x="1832049" y="1208993"/>
                </a:moveTo>
                <a:lnTo>
                  <a:pt x="1832049" y="1208392"/>
                </a:lnTo>
                <a:lnTo>
                  <a:pt x="1834515" y="1202256"/>
                </a:lnTo>
                <a:lnTo>
                  <a:pt x="1836320" y="1201293"/>
                </a:lnTo>
                <a:lnTo>
                  <a:pt x="1838847" y="1201053"/>
                </a:lnTo>
                <a:lnTo>
                  <a:pt x="1841012" y="1201835"/>
                </a:lnTo>
                <a:lnTo>
                  <a:pt x="1843479" y="1200511"/>
                </a:lnTo>
                <a:lnTo>
                  <a:pt x="1845825" y="1200030"/>
                </a:lnTo>
                <a:lnTo>
                  <a:pt x="1848532" y="1201053"/>
                </a:lnTo>
                <a:lnTo>
                  <a:pt x="1850216" y="1202496"/>
                </a:lnTo>
                <a:lnTo>
                  <a:pt x="1850818" y="1204782"/>
                </a:lnTo>
                <a:lnTo>
                  <a:pt x="1849795" y="1205625"/>
                </a:lnTo>
                <a:lnTo>
                  <a:pt x="1848893" y="1208151"/>
                </a:lnTo>
                <a:lnTo>
                  <a:pt x="1850698" y="1212242"/>
                </a:lnTo>
                <a:lnTo>
                  <a:pt x="1850698" y="1213746"/>
                </a:lnTo>
                <a:lnTo>
                  <a:pt x="1847870" y="1215851"/>
                </a:lnTo>
                <a:lnTo>
                  <a:pt x="1845765" y="1216453"/>
                </a:lnTo>
                <a:lnTo>
                  <a:pt x="1841553" y="1218799"/>
                </a:lnTo>
                <a:lnTo>
                  <a:pt x="1840832" y="1217596"/>
                </a:lnTo>
                <a:lnTo>
                  <a:pt x="1837944" y="1216032"/>
                </a:lnTo>
                <a:lnTo>
                  <a:pt x="1836982" y="1214347"/>
                </a:lnTo>
                <a:lnTo>
                  <a:pt x="1831688" y="1212302"/>
                </a:lnTo>
                <a:lnTo>
                  <a:pt x="1831206" y="1210377"/>
                </a:lnTo>
                <a:lnTo>
                  <a:pt x="1831988" y="1208993"/>
                </a:lnTo>
                <a:moveTo>
                  <a:pt x="1798902" y="1211400"/>
                </a:moveTo>
                <a:lnTo>
                  <a:pt x="1797578" y="1211941"/>
                </a:lnTo>
                <a:lnTo>
                  <a:pt x="1796014" y="1209835"/>
                </a:lnTo>
                <a:lnTo>
                  <a:pt x="1797458" y="1209776"/>
                </a:lnTo>
                <a:lnTo>
                  <a:pt x="1798841" y="1211400"/>
                </a:lnTo>
                <a:moveTo>
                  <a:pt x="1828740" y="1201594"/>
                </a:moveTo>
                <a:lnTo>
                  <a:pt x="1829462" y="1201113"/>
                </a:lnTo>
                <a:lnTo>
                  <a:pt x="1830304" y="1202316"/>
                </a:lnTo>
                <a:lnTo>
                  <a:pt x="1828740" y="1201594"/>
                </a:lnTo>
                <a:moveTo>
                  <a:pt x="1855811" y="1200030"/>
                </a:moveTo>
                <a:lnTo>
                  <a:pt x="1859781" y="1201173"/>
                </a:lnTo>
                <a:lnTo>
                  <a:pt x="1860744" y="1203760"/>
                </a:lnTo>
                <a:lnTo>
                  <a:pt x="1859120" y="1203399"/>
                </a:lnTo>
                <a:lnTo>
                  <a:pt x="1858819" y="1204662"/>
                </a:lnTo>
                <a:lnTo>
                  <a:pt x="1855871" y="1206768"/>
                </a:lnTo>
                <a:lnTo>
                  <a:pt x="1853826" y="1205504"/>
                </a:lnTo>
                <a:lnTo>
                  <a:pt x="1853525" y="1204000"/>
                </a:lnTo>
                <a:lnTo>
                  <a:pt x="1854307" y="1201534"/>
                </a:lnTo>
                <a:lnTo>
                  <a:pt x="1855751" y="1200030"/>
                </a:lnTo>
                <a:moveTo>
                  <a:pt x="1850336" y="1197142"/>
                </a:moveTo>
                <a:lnTo>
                  <a:pt x="1852141" y="1198646"/>
                </a:lnTo>
                <a:lnTo>
                  <a:pt x="1851540" y="1199729"/>
                </a:lnTo>
                <a:lnTo>
                  <a:pt x="1848833" y="1198526"/>
                </a:lnTo>
                <a:lnTo>
                  <a:pt x="1848412" y="1197142"/>
                </a:lnTo>
                <a:lnTo>
                  <a:pt x="1850397" y="1197142"/>
                </a:lnTo>
                <a:moveTo>
                  <a:pt x="1851600" y="1195518"/>
                </a:moveTo>
                <a:lnTo>
                  <a:pt x="1851961" y="1196661"/>
                </a:lnTo>
                <a:lnTo>
                  <a:pt x="1849976" y="1196360"/>
                </a:lnTo>
                <a:lnTo>
                  <a:pt x="1849555" y="1195157"/>
                </a:lnTo>
                <a:lnTo>
                  <a:pt x="1851059" y="1194676"/>
                </a:lnTo>
                <a:lnTo>
                  <a:pt x="1851660" y="1195518"/>
                </a:lnTo>
                <a:moveTo>
                  <a:pt x="1797157" y="1204903"/>
                </a:moveTo>
                <a:lnTo>
                  <a:pt x="1798119" y="1205504"/>
                </a:lnTo>
                <a:lnTo>
                  <a:pt x="1797939" y="1207008"/>
                </a:lnTo>
                <a:lnTo>
                  <a:pt x="1796255" y="1206106"/>
                </a:lnTo>
                <a:lnTo>
                  <a:pt x="1795112" y="1203700"/>
                </a:lnTo>
                <a:lnTo>
                  <a:pt x="1797157" y="1204903"/>
                </a:lnTo>
                <a:moveTo>
                  <a:pt x="1767499" y="1176689"/>
                </a:moveTo>
                <a:lnTo>
                  <a:pt x="1769123" y="1174222"/>
                </a:lnTo>
                <a:lnTo>
                  <a:pt x="1770266" y="1174102"/>
                </a:lnTo>
                <a:lnTo>
                  <a:pt x="1776824" y="1178072"/>
                </a:lnTo>
                <a:lnTo>
                  <a:pt x="1777907" y="1177711"/>
                </a:lnTo>
                <a:lnTo>
                  <a:pt x="1776703" y="1176508"/>
                </a:lnTo>
                <a:lnTo>
                  <a:pt x="1776764" y="1175305"/>
                </a:lnTo>
                <a:lnTo>
                  <a:pt x="1773635" y="1174102"/>
                </a:lnTo>
                <a:lnTo>
                  <a:pt x="1773756" y="1172899"/>
                </a:lnTo>
                <a:lnTo>
                  <a:pt x="1770928" y="1172117"/>
                </a:lnTo>
                <a:lnTo>
                  <a:pt x="1771289" y="1171515"/>
                </a:lnTo>
                <a:lnTo>
                  <a:pt x="1773756" y="1171695"/>
                </a:lnTo>
                <a:lnTo>
                  <a:pt x="1776102" y="1172718"/>
                </a:lnTo>
                <a:lnTo>
                  <a:pt x="1776523" y="1169349"/>
                </a:lnTo>
                <a:lnTo>
                  <a:pt x="1777907" y="1170372"/>
                </a:lnTo>
                <a:lnTo>
                  <a:pt x="1781155" y="1171695"/>
                </a:lnTo>
                <a:lnTo>
                  <a:pt x="1783441" y="1176388"/>
                </a:lnTo>
                <a:lnTo>
                  <a:pt x="1784163" y="1179035"/>
                </a:lnTo>
                <a:lnTo>
                  <a:pt x="1785547" y="1178252"/>
                </a:lnTo>
                <a:lnTo>
                  <a:pt x="1785847" y="1180238"/>
                </a:lnTo>
                <a:lnTo>
                  <a:pt x="1786870" y="1180117"/>
                </a:lnTo>
                <a:lnTo>
                  <a:pt x="1788073" y="1183607"/>
                </a:lnTo>
                <a:lnTo>
                  <a:pt x="1789036" y="1183546"/>
                </a:lnTo>
                <a:lnTo>
                  <a:pt x="1787833" y="1185712"/>
                </a:lnTo>
                <a:lnTo>
                  <a:pt x="1790540" y="1187036"/>
                </a:lnTo>
                <a:lnTo>
                  <a:pt x="1790961" y="1183968"/>
                </a:lnTo>
                <a:lnTo>
                  <a:pt x="1790480" y="1181561"/>
                </a:lnTo>
                <a:lnTo>
                  <a:pt x="1789397" y="1181020"/>
                </a:lnTo>
                <a:lnTo>
                  <a:pt x="1789998" y="1179395"/>
                </a:lnTo>
                <a:lnTo>
                  <a:pt x="1792766" y="1179636"/>
                </a:lnTo>
                <a:lnTo>
                  <a:pt x="1792766" y="1181441"/>
                </a:lnTo>
                <a:lnTo>
                  <a:pt x="1795112" y="1180358"/>
                </a:lnTo>
                <a:lnTo>
                  <a:pt x="1792284" y="1177050"/>
                </a:lnTo>
                <a:lnTo>
                  <a:pt x="1791923" y="1175666"/>
                </a:lnTo>
                <a:lnTo>
                  <a:pt x="1789457" y="1175485"/>
                </a:lnTo>
                <a:lnTo>
                  <a:pt x="1787532" y="1172056"/>
                </a:lnTo>
                <a:lnTo>
                  <a:pt x="1788735" y="1172297"/>
                </a:lnTo>
                <a:lnTo>
                  <a:pt x="1788735" y="1170913"/>
                </a:lnTo>
                <a:lnTo>
                  <a:pt x="1786088" y="1169349"/>
                </a:lnTo>
                <a:lnTo>
                  <a:pt x="1787772" y="1168868"/>
                </a:lnTo>
                <a:lnTo>
                  <a:pt x="1782719" y="1164898"/>
                </a:lnTo>
                <a:lnTo>
                  <a:pt x="1779471" y="1163394"/>
                </a:lnTo>
                <a:lnTo>
                  <a:pt x="1780734" y="1163033"/>
                </a:lnTo>
                <a:lnTo>
                  <a:pt x="1780132" y="1160807"/>
                </a:lnTo>
                <a:lnTo>
                  <a:pt x="1780914" y="1159423"/>
                </a:lnTo>
                <a:lnTo>
                  <a:pt x="1783321" y="1158822"/>
                </a:lnTo>
                <a:lnTo>
                  <a:pt x="1786389" y="1156415"/>
                </a:lnTo>
                <a:lnTo>
                  <a:pt x="1789697" y="1157197"/>
                </a:lnTo>
                <a:lnTo>
                  <a:pt x="1793307" y="1157137"/>
                </a:lnTo>
                <a:lnTo>
                  <a:pt x="1794751" y="1158100"/>
                </a:lnTo>
                <a:lnTo>
                  <a:pt x="1797518" y="1158340"/>
                </a:lnTo>
                <a:lnTo>
                  <a:pt x="1799022" y="1158040"/>
                </a:lnTo>
                <a:lnTo>
                  <a:pt x="1802571" y="1159423"/>
                </a:lnTo>
                <a:lnTo>
                  <a:pt x="1804195" y="1159243"/>
                </a:lnTo>
                <a:lnTo>
                  <a:pt x="1808226" y="1160867"/>
                </a:lnTo>
                <a:lnTo>
                  <a:pt x="1814663" y="1160025"/>
                </a:lnTo>
                <a:lnTo>
                  <a:pt x="1817791" y="1159243"/>
                </a:lnTo>
                <a:lnTo>
                  <a:pt x="1823205" y="1160145"/>
                </a:lnTo>
                <a:lnTo>
                  <a:pt x="1825551" y="1162912"/>
                </a:lnTo>
                <a:lnTo>
                  <a:pt x="1827356" y="1163574"/>
                </a:lnTo>
                <a:lnTo>
                  <a:pt x="1830063" y="1168387"/>
                </a:lnTo>
                <a:lnTo>
                  <a:pt x="1831086" y="1172237"/>
                </a:lnTo>
                <a:lnTo>
                  <a:pt x="1832650" y="1173861"/>
                </a:lnTo>
                <a:lnTo>
                  <a:pt x="1836801" y="1174042"/>
                </a:lnTo>
                <a:lnTo>
                  <a:pt x="1839869" y="1176689"/>
                </a:lnTo>
                <a:lnTo>
                  <a:pt x="1841674" y="1179877"/>
                </a:lnTo>
                <a:lnTo>
                  <a:pt x="1844200" y="1180478"/>
                </a:lnTo>
                <a:lnTo>
                  <a:pt x="1844080" y="1181682"/>
                </a:lnTo>
                <a:lnTo>
                  <a:pt x="1847389" y="1182524"/>
                </a:lnTo>
                <a:lnTo>
                  <a:pt x="1847389" y="1184328"/>
                </a:lnTo>
                <a:lnTo>
                  <a:pt x="1849013" y="1186554"/>
                </a:lnTo>
                <a:lnTo>
                  <a:pt x="1851660" y="1187156"/>
                </a:lnTo>
                <a:lnTo>
                  <a:pt x="1852021" y="1188720"/>
                </a:lnTo>
                <a:lnTo>
                  <a:pt x="1848833" y="1191908"/>
                </a:lnTo>
                <a:lnTo>
                  <a:pt x="1847509" y="1191848"/>
                </a:lnTo>
                <a:lnTo>
                  <a:pt x="1844321" y="1196240"/>
                </a:lnTo>
                <a:lnTo>
                  <a:pt x="1840892" y="1197684"/>
                </a:lnTo>
                <a:lnTo>
                  <a:pt x="1838185" y="1196962"/>
                </a:lnTo>
                <a:lnTo>
                  <a:pt x="1837042" y="1197684"/>
                </a:lnTo>
                <a:lnTo>
                  <a:pt x="1834635" y="1197443"/>
                </a:lnTo>
                <a:lnTo>
                  <a:pt x="1833914" y="1195337"/>
                </a:lnTo>
                <a:lnTo>
                  <a:pt x="1832770" y="1195819"/>
                </a:lnTo>
                <a:lnTo>
                  <a:pt x="1832770" y="1197623"/>
                </a:lnTo>
                <a:lnTo>
                  <a:pt x="1830605" y="1197202"/>
                </a:lnTo>
                <a:lnTo>
                  <a:pt x="1829642" y="1196240"/>
                </a:lnTo>
                <a:lnTo>
                  <a:pt x="1828439" y="1196721"/>
                </a:lnTo>
                <a:lnTo>
                  <a:pt x="1828981" y="1197924"/>
                </a:lnTo>
                <a:lnTo>
                  <a:pt x="1827958" y="1198045"/>
                </a:lnTo>
                <a:lnTo>
                  <a:pt x="1827236" y="1201053"/>
                </a:lnTo>
                <a:lnTo>
                  <a:pt x="1826153" y="1202677"/>
                </a:lnTo>
                <a:lnTo>
                  <a:pt x="1824108" y="1203940"/>
                </a:lnTo>
                <a:lnTo>
                  <a:pt x="1821521" y="1201895"/>
                </a:lnTo>
                <a:lnTo>
                  <a:pt x="1820258" y="1202737"/>
                </a:lnTo>
                <a:lnTo>
                  <a:pt x="1819055" y="1202135"/>
                </a:lnTo>
                <a:lnTo>
                  <a:pt x="1818393" y="1203158"/>
                </a:lnTo>
                <a:lnTo>
                  <a:pt x="1816889" y="1202797"/>
                </a:lnTo>
                <a:lnTo>
                  <a:pt x="1815986" y="1201293"/>
                </a:lnTo>
                <a:lnTo>
                  <a:pt x="1813099" y="1202135"/>
                </a:lnTo>
                <a:lnTo>
                  <a:pt x="1814543" y="1204241"/>
                </a:lnTo>
                <a:lnTo>
                  <a:pt x="1811535" y="1205324"/>
                </a:lnTo>
                <a:lnTo>
                  <a:pt x="1810632" y="1206768"/>
                </a:lnTo>
                <a:lnTo>
                  <a:pt x="1804015" y="1207670"/>
                </a:lnTo>
                <a:lnTo>
                  <a:pt x="1802872" y="1205865"/>
                </a:lnTo>
                <a:lnTo>
                  <a:pt x="1802511" y="1202256"/>
                </a:lnTo>
                <a:lnTo>
                  <a:pt x="1801729" y="1201654"/>
                </a:lnTo>
                <a:lnTo>
                  <a:pt x="1802210" y="1198526"/>
                </a:lnTo>
                <a:lnTo>
                  <a:pt x="1800947" y="1197804"/>
                </a:lnTo>
                <a:lnTo>
                  <a:pt x="1800105" y="1199428"/>
                </a:lnTo>
                <a:lnTo>
                  <a:pt x="1799804" y="1196962"/>
                </a:lnTo>
                <a:lnTo>
                  <a:pt x="1801789" y="1195638"/>
                </a:lnTo>
                <a:lnTo>
                  <a:pt x="1800586" y="1193412"/>
                </a:lnTo>
                <a:lnTo>
                  <a:pt x="1800165" y="1195819"/>
                </a:lnTo>
                <a:lnTo>
                  <a:pt x="1799202" y="1196420"/>
                </a:lnTo>
                <a:lnTo>
                  <a:pt x="1798841" y="1198466"/>
                </a:lnTo>
                <a:lnTo>
                  <a:pt x="1796435" y="1198887"/>
                </a:lnTo>
                <a:lnTo>
                  <a:pt x="1796074" y="1197082"/>
                </a:lnTo>
                <a:lnTo>
                  <a:pt x="1794089" y="1196059"/>
                </a:lnTo>
                <a:lnTo>
                  <a:pt x="1793969" y="1195398"/>
                </a:lnTo>
                <a:lnTo>
                  <a:pt x="1790840" y="1195157"/>
                </a:lnTo>
                <a:lnTo>
                  <a:pt x="1791923" y="1196541"/>
                </a:lnTo>
                <a:lnTo>
                  <a:pt x="1793487" y="1197142"/>
                </a:lnTo>
                <a:lnTo>
                  <a:pt x="1794089" y="1198345"/>
                </a:lnTo>
                <a:lnTo>
                  <a:pt x="1792645" y="1199549"/>
                </a:lnTo>
                <a:lnTo>
                  <a:pt x="1793427" y="1200331"/>
                </a:lnTo>
                <a:lnTo>
                  <a:pt x="1792645" y="1203339"/>
                </a:lnTo>
                <a:lnTo>
                  <a:pt x="1790961" y="1203037"/>
                </a:lnTo>
                <a:lnTo>
                  <a:pt x="1791141" y="1204782"/>
                </a:lnTo>
                <a:lnTo>
                  <a:pt x="1794269" y="1205684"/>
                </a:lnTo>
                <a:lnTo>
                  <a:pt x="1796014" y="1209294"/>
                </a:lnTo>
                <a:lnTo>
                  <a:pt x="1794570" y="1209535"/>
                </a:lnTo>
                <a:lnTo>
                  <a:pt x="1793608" y="1208512"/>
                </a:lnTo>
                <a:lnTo>
                  <a:pt x="1792585" y="1209113"/>
                </a:lnTo>
                <a:lnTo>
                  <a:pt x="1794570" y="1212302"/>
                </a:lnTo>
                <a:lnTo>
                  <a:pt x="1793848" y="1212783"/>
                </a:lnTo>
                <a:lnTo>
                  <a:pt x="1792344" y="1212001"/>
                </a:lnTo>
                <a:lnTo>
                  <a:pt x="1792344" y="1214167"/>
                </a:lnTo>
                <a:lnTo>
                  <a:pt x="1796134" y="1215671"/>
                </a:lnTo>
                <a:lnTo>
                  <a:pt x="1797277" y="1217716"/>
                </a:lnTo>
                <a:lnTo>
                  <a:pt x="1795954" y="1219581"/>
                </a:lnTo>
                <a:lnTo>
                  <a:pt x="1796796" y="1220784"/>
                </a:lnTo>
                <a:lnTo>
                  <a:pt x="1795773" y="1221747"/>
                </a:lnTo>
                <a:lnTo>
                  <a:pt x="1791502" y="1216633"/>
                </a:lnTo>
                <a:lnTo>
                  <a:pt x="1790239" y="1217235"/>
                </a:lnTo>
                <a:lnTo>
                  <a:pt x="1790840" y="1219220"/>
                </a:lnTo>
                <a:lnTo>
                  <a:pt x="1792826" y="1220002"/>
                </a:lnTo>
                <a:lnTo>
                  <a:pt x="1796194" y="1226138"/>
                </a:lnTo>
                <a:lnTo>
                  <a:pt x="1795412" y="1227943"/>
                </a:lnTo>
                <a:lnTo>
                  <a:pt x="1794811" y="1227221"/>
                </a:lnTo>
                <a:lnTo>
                  <a:pt x="1793006" y="1227823"/>
                </a:lnTo>
                <a:lnTo>
                  <a:pt x="1794931" y="1232335"/>
                </a:lnTo>
                <a:lnTo>
                  <a:pt x="1794089" y="1234019"/>
                </a:lnTo>
                <a:lnTo>
                  <a:pt x="1794089" y="1236847"/>
                </a:lnTo>
                <a:lnTo>
                  <a:pt x="1792645" y="1238049"/>
                </a:lnTo>
                <a:lnTo>
                  <a:pt x="1791562" y="1237568"/>
                </a:lnTo>
                <a:lnTo>
                  <a:pt x="1789998" y="1235282"/>
                </a:lnTo>
                <a:lnTo>
                  <a:pt x="1790239" y="1230771"/>
                </a:lnTo>
                <a:lnTo>
                  <a:pt x="1788193" y="1227462"/>
                </a:lnTo>
                <a:lnTo>
                  <a:pt x="1787833" y="1225777"/>
                </a:lnTo>
                <a:lnTo>
                  <a:pt x="1788554" y="1224574"/>
                </a:lnTo>
                <a:lnTo>
                  <a:pt x="1787712" y="1221386"/>
                </a:lnTo>
                <a:lnTo>
                  <a:pt x="1786750" y="1219641"/>
                </a:lnTo>
                <a:lnTo>
                  <a:pt x="1786509" y="1222709"/>
                </a:lnTo>
                <a:lnTo>
                  <a:pt x="1787351" y="1225597"/>
                </a:lnTo>
                <a:lnTo>
                  <a:pt x="1786329" y="1226559"/>
                </a:lnTo>
                <a:lnTo>
                  <a:pt x="1786930" y="1230771"/>
                </a:lnTo>
                <a:lnTo>
                  <a:pt x="1786329" y="1232034"/>
                </a:lnTo>
                <a:lnTo>
                  <a:pt x="1785125" y="1232214"/>
                </a:lnTo>
                <a:lnTo>
                  <a:pt x="1782418" y="1231071"/>
                </a:lnTo>
                <a:lnTo>
                  <a:pt x="1783621" y="1232515"/>
                </a:lnTo>
                <a:lnTo>
                  <a:pt x="1783200" y="1233418"/>
                </a:lnTo>
                <a:lnTo>
                  <a:pt x="1784223" y="1234320"/>
                </a:lnTo>
                <a:lnTo>
                  <a:pt x="1786629" y="1233598"/>
                </a:lnTo>
                <a:lnTo>
                  <a:pt x="1787171" y="1234200"/>
                </a:lnTo>
                <a:lnTo>
                  <a:pt x="1787050" y="1236847"/>
                </a:lnTo>
                <a:lnTo>
                  <a:pt x="1788374" y="1237328"/>
                </a:lnTo>
                <a:lnTo>
                  <a:pt x="1787050" y="1238892"/>
                </a:lnTo>
                <a:lnTo>
                  <a:pt x="1785306" y="1238290"/>
                </a:lnTo>
                <a:lnTo>
                  <a:pt x="1787652" y="1241118"/>
                </a:lnTo>
                <a:lnTo>
                  <a:pt x="1787171" y="1245028"/>
                </a:lnTo>
                <a:lnTo>
                  <a:pt x="1784885" y="1243644"/>
                </a:lnTo>
                <a:lnTo>
                  <a:pt x="1785125" y="1240937"/>
                </a:lnTo>
                <a:lnTo>
                  <a:pt x="1781817" y="1240215"/>
                </a:lnTo>
                <a:lnTo>
                  <a:pt x="1782599" y="1237328"/>
                </a:lnTo>
                <a:lnTo>
                  <a:pt x="1780193" y="1236486"/>
                </a:lnTo>
                <a:lnTo>
                  <a:pt x="1779952" y="1235523"/>
                </a:lnTo>
                <a:lnTo>
                  <a:pt x="1782238" y="1233718"/>
                </a:lnTo>
                <a:lnTo>
                  <a:pt x="1781516" y="1232696"/>
                </a:lnTo>
                <a:lnTo>
                  <a:pt x="1779471" y="1232876"/>
                </a:lnTo>
                <a:lnTo>
                  <a:pt x="1779170" y="1228304"/>
                </a:lnTo>
                <a:lnTo>
                  <a:pt x="1777967" y="1224995"/>
                </a:lnTo>
                <a:lnTo>
                  <a:pt x="1780373" y="1223191"/>
                </a:lnTo>
                <a:lnTo>
                  <a:pt x="1780493" y="1221145"/>
                </a:lnTo>
                <a:lnTo>
                  <a:pt x="1781937" y="1219401"/>
                </a:lnTo>
                <a:lnTo>
                  <a:pt x="1779230" y="1221205"/>
                </a:lnTo>
                <a:lnTo>
                  <a:pt x="1778809" y="1223010"/>
                </a:lnTo>
                <a:lnTo>
                  <a:pt x="1776583" y="1223191"/>
                </a:lnTo>
                <a:lnTo>
                  <a:pt x="1776583" y="1221626"/>
                </a:lnTo>
                <a:lnTo>
                  <a:pt x="1777485" y="1221025"/>
                </a:lnTo>
                <a:lnTo>
                  <a:pt x="1776162" y="1218017"/>
                </a:lnTo>
                <a:lnTo>
                  <a:pt x="1777425" y="1216573"/>
                </a:lnTo>
                <a:lnTo>
                  <a:pt x="1778207" y="1213385"/>
                </a:lnTo>
                <a:lnTo>
                  <a:pt x="1777004" y="1210798"/>
                </a:lnTo>
                <a:lnTo>
                  <a:pt x="1777185" y="1209113"/>
                </a:lnTo>
                <a:lnTo>
                  <a:pt x="1778388" y="1207911"/>
                </a:lnTo>
                <a:lnTo>
                  <a:pt x="1780012" y="1209896"/>
                </a:lnTo>
                <a:lnTo>
                  <a:pt x="1782418" y="1214708"/>
                </a:lnTo>
                <a:lnTo>
                  <a:pt x="1783441" y="1215009"/>
                </a:lnTo>
                <a:lnTo>
                  <a:pt x="1781456" y="1210678"/>
                </a:lnTo>
                <a:lnTo>
                  <a:pt x="1782659" y="1208813"/>
                </a:lnTo>
                <a:lnTo>
                  <a:pt x="1780854" y="1205684"/>
                </a:lnTo>
                <a:lnTo>
                  <a:pt x="1780253" y="1205805"/>
                </a:lnTo>
                <a:lnTo>
                  <a:pt x="1778267" y="1202677"/>
                </a:lnTo>
                <a:lnTo>
                  <a:pt x="1775139" y="1201474"/>
                </a:lnTo>
                <a:lnTo>
                  <a:pt x="1772974" y="1202436"/>
                </a:lnTo>
                <a:lnTo>
                  <a:pt x="1773695" y="1200331"/>
                </a:lnTo>
                <a:lnTo>
                  <a:pt x="1772853" y="1198947"/>
                </a:lnTo>
                <a:lnTo>
                  <a:pt x="1772974" y="1196902"/>
                </a:lnTo>
                <a:lnTo>
                  <a:pt x="1773936" y="1196721"/>
                </a:lnTo>
                <a:lnTo>
                  <a:pt x="1772733" y="1194616"/>
                </a:lnTo>
                <a:lnTo>
                  <a:pt x="1771349" y="1194977"/>
                </a:lnTo>
                <a:lnTo>
                  <a:pt x="1770447" y="1192931"/>
                </a:lnTo>
                <a:lnTo>
                  <a:pt x="1769725" y="1193352"/>
                </a:lnTo>
                <a:lnTo>
                  <a:pt x="1767439" y="1188961"/>
                </a:lnTo>
                <a:lnTo>
                  <a:pt x="1767499" y="1186314"/>
                </a:lnTo>
                <a:lnTo>
                  <a:pt x="1765273" y="1180719"/>
                </a:lnTo>
                <a:lnTo>
                  <a:pt x="1765574" y="1178794"/>
                </a:lnTo>
                <a:lnTo>
                  <a:pt x="1767499" y="1176689"/>
                </a:lnTo>
                <a:moveTo>
                  <a:pt x="1856713" y="1191247"/>
                </a:moveTo>
                <a:lnTo>
                  <a:pt x="1857375" y="1192751"/>
                </a:lnTo>
                <a:lnTo>
                  <a:pt x="1856352" y="1193954"/>
                </a:lnTo>
                <a:lnTo>
                  <a:pt x="1855450" y="1191788"/>
                </a:lnTo>
                <a:lnTo>
                  <a:pt x="1856653" y="1191247"/>
                </a:lnTo>
                <a:moveTo>
                  <a:pt x="1853344" y="1191006"/>
                </a:moveTo>
                <a:lnTo>
                  <a:pt x="1853465" y="1192089"/>
                </a:lnTo>
                <a:lnTo>
                  <a:pt x="1852623" y="1194676"/>
                </a:lnTo>
                <a:lnTo>
                  <a:pt x="1851600" y="1193533"/>
                </a:lnTo>
                <a:lnTo>
                  <a:pt x="1852262" y="1190946"/>
                </a:lnTo>
                <a:lnTo>
                  <a:pt x="1853284" y="1190946"/>
                </a:lnTo>
                <a:moveTo>
                  <a:pt x="1856713" y="1189322"/>
                </a:moveTo>
                <a:lnTo>
                  <a:pt x="1854788" y="1189803"/>
                </a:lnTo>
                <a:lnTo>
                  <a:pt x="1855811" y="1187276"/>
                </a:lnTo>
                <a:lnTo>
                  <a:pt x="1857796" y="1185953"/>
                </a:lnTo>
                <a:lnTo>
                  <a:pt x="1857856" y="1187697"/>
                </a:lnTo>
                <a:lnTo>
                  <a:pt x="1856713" y="1189322"/>
                </a:lnTo>
                <a:moveTo>
                  <a:pt x="1705236" y="1144083"/>
                </a:moveTo>
                <a:lnTo>
                  <a:pt x="1711432" y="1144384"/>
                </a:lnTo>
                <a:lnTo>
                  <a:pt x="1713056" y="1144745"/>
                </a:lnTo>
                <a:lnTo>
                  <a:pt x="1713116" y="1143782"/>
                </a:lnTo>
                <a:lnTo>
                  <a:pt x="1706740" y="1142760"/>
                </a:lnTo>
                <a:lnTo>
                  <a:pt x="1706319" y="1141977"/>
                </a:lnTo>
                <a:lnTo>
                  <a:pt x="1708184" y="1140534"/>
                </a:lnTo>
                <a:lnTo>
                  <a:pt x="1708965" y="1137646"/>
                </a:lnTo>
                <a:lnTo>
                  <a:pt x="1710169" y="1137345"/>
                </a:lnTo>
                <a:lnTo>
                  <a:pt x="1709808" y="1134518"/>
                </a:lnTo>
                <a:lnTo>
                  <a:pt x="1708905" y="1132713"/>
                </a:lnTo>
                <a:lnTo>
                  <a:pt x="1710891" y="1131811"/>
                </a:lnTo>
                <a:lnTo>
                  <a:pt x="1712936" y="1128382"/>
                </a:lnTo>
                <a:lnTo>
                  <a:pt x="1715944" y="1128141"/>
                </a:lnTo>
                <a:lnTo>
                  <a:pt x="1718591" y="1129344"/>
                </a:lnTo>
                <a:lnTo>
                  <a:pt x="1720215" y="1131390"/>
                </a:lnTo>
                <a:lnTo>
                  <a:pt x="1719614" y="1133074"/>
                </a:lnTo>
                <a:lnTo>
                  <a:pt x="1717207" y="1134217"/>
                </a:lnTo>
                <a:lnTo>
                  <a:pt x="1715162" y="1136022"/>
                </a:lnTo>
                <a:lnTo>
                  <a:pt x="1716365" y="1137646"/>
                </a:lnTo>
                <a:lnTo>
                  <a:pt x="1716726" y="1135962"/>
                </a:lnTo>
                <a:lnTo>
                  <a:pt x="1718110" y="1134638"/>
                </a:lnTo>
                <a:lnTo>
                  <a:pt x="1720396" y="1133555"/>
                </a:lnTo>
                <a:lnTo>
                  <a:pt x="1723403" y="1132773"/>
                </a:lnTo>
                <a:lnTo>
                  <a:pt x="1725088" y="1133375"/>
                </a:lnTo>
                <a:lnTo>
                  <a:pt x="1726291" y="1135300"/>
                </a:lnTo>
                <a:lnTo>
                  <a:pt x="1724607" y="1136142"/>
                </a:lnTo>
                <a:lnTo>
                  <a:pt x="1724306" y="1137165"/>
                </a:lnTo>
                <a:lnTo>
                  <a:pt x="1726411" y="1135962"/>
                </a:lnTo>
                <a:lnTo>
                  <a:pt x="1730983" y="1137285"/>
                </a:lnTo>
                <a:lnTo>
                  <a:pt x="1731585" y="1138248"/>
                </a:lnTo>
                <a:lnTo>
                  <a:pt x="1733811" y="1137646"/>
                </a:lnTo>
                <a:lnTo>
                  <a:pt x="1734533" y="1136744"/>
                </a:lnTo>
                <a:lnTo>
                  <a:pt x="1737300" y="1136142"/>
                </a:lnTo>
                <a:lnTo>
                  <a:pt x="1739285" y="1136503"/>
                </a:lnTo>
                <a:lnTo>
                  <a:pt x="1741330" y="1137706"/>
                </a:lnTo>
                <a:lnTo>
                  <a:pt x="1741270" y="1138789"/>
                </a:lnTo>
                <a:lnTo>
                  <a:pt x="1743256" y="1142399"/>
                </a:lnTo>
                <a:lnTo>
                  <a:pt x="1743316" y="1146008"/>
                </a:lnTo>
                <a:lnTo>
                  <a:pt x="1742473" y="1146369"/>
                </a:lnTo>
                <a:lnTo>
                  <a:pt x="1741932" y="1144805"/>
                </a:lnTo>
                <a:lnTo>
                  <a:pt x="1740909" y="1144745"/>
                </a:lnTo>
                <a:lnTo>
                  <a:pt x="1738984" y="1142820"/>
                </a:lnTo>
                <a:lnTo>
                  <a:pt x="1738202" y="1144023"/>
                </a:lnTo>
                <a:lnTo>
                  <a:pt x="1736698" y="1143000"/>
                </a:lnTo>
                <a:lnTo>
                  <a:pt x="1734172" y="1143903"/>
                </a:lnTo>
                <a:lnTo>
                  <a:pt x="1736939" y="1144263"/>
                </a:lnTo>
                <a:lnTo>
                  <a:pt x="1735916" y="1145587"/>
                </a:lnTo>
                <a:lnTo>
                  <a:pt x="1737721" y="1146610"/>
                </a:lnTo>
                <a:lnTo>
                  <a:pt x="1737721" y="1148655"/>
                </a:lnTo>
                <a:lnTo>
                  <a:pt x="1739044" y="1149437"/>
                </a:lnTo>
                <a:lnTo>
                  <a:pt x="1739646" y="1148475"/>
                </a:lnTo>
                <a:lnTo>
                  <a:pt x="1738443" y="1146068"/>
                </a:lnTo>
                <a:lnTo>
                  <a:pt x="1740428" y="1146850"/>
                </a:lnTo>
                <a:lnTo>
                  <a:pt x="1740548" y="1148895"/>
                </a:lnTo>
                <a:lnTo>
                  <a:pt x="1741391" y="1148294"/>
                </a:lnTo>
                <a:lnTo>
                  <a:pt x="1742594" y="1149979"/>
                </a:lnTo>
                <a:lnTo>
                  <a:pt x="1742834" y="1152024"/>
                </a:lnTo>
                <a:lnTo>
                  <a:pt x="1742113" y="1152746"/>
                </a:lnTo>
                <a:lnTo>
                  <a:pt x="1744399" y="1154911"/>
                </a:lnTo>
                <a:lnTo>
                  <a:pt x="1745241" y="1156536"/>
                </a:lnTo>
                <a:lnTo>
                  <a:pt x="1744218" y="1157197"/>
                </a:lnTo>
                <a:lnTo>
                  <a:pt x="1745481" y="1157979"/>
                </a:lnTo>
                <a:lnTo>
                  <a:pt x="1746685" y="1163093"/>
                </a:lnTo>
                <a:lnTo>
                  <a:pt x="1747767" y="1163995"/>
                </a:lnTo>
                <a:lnTo>
                  <a:pt x="1749452" y="1168688"/>
                </a:lnTo>
                <a:lnTo>
                  <a:pt x="1749933" y="1172959"/>
                </a:lnTo>
                <a:lnTo>
                  <a:pt x="1751317" y="1175185"/>
                </a:lnTo>
                <a:lnTo>
                  <a:pt x="1750114" y="1175185"/>
                </a:lnTo>
                <a:lnTo>
                  <a:pt x="1752520" y="1176989"/>
                </a:lnTo>
                <a:lnTo>
                  <a:pt x="1752520" y="1181441"/>
                </a:lnTo>
                <a:lnTo>
                  <a:pt x="1754325" y="1183125"/>
                </a:lnTo>
                <a:lnTo>
                  <a:pt x="1755708" y="1187577"/>
                </a:lnTo>
                <a:lnTo>
                  <a:pt x="1757212" y="1190465"/>
                </a:lnTo>
                <a:lnTo>
                  <a:pt x="1757513" y="1193112"/>
                </a:lnTo>
                <a:lnTo>
                  <a:pt x="1758716" y="1197443"/>
                </a:lnTo>
                <a:lnTo>
                  <a:pt x="1758295" y="1199127"/>
                </a:lnTo>
                <a:lnTo>
                  <a:pt x="1759017" y="1203760"/>
                </a:lnTo>
                <a:lnTo>
                  <a:pt x="1758295" y="1204903"/>
                </a:lnTo>
                <a:lnTo>
                  <a:pt x="1757272" y="1201774"/>
                </a:lnTo>
                <a:lnTo>
                  <a:pt x="1756911" y="1203459"/>
                </a:lnTo>
                <a:lnTo>
                  <a:pt x="1758295" y="1208091"/>
                </a:lnTo>
                <a:lnTo>
                  <a:pt x="1759258" y="1210196"/>
                </a:lnTo>
                <a:lnTo>
                  <a:pt x="1759558" y="1214107"/>
                </a:lnTo>
                <a:lnTo>
                  <a:pt x="1760701" y="1218197"/>
                </a:lnTo>
                <a:lnTo>
                  <a:pt x="1760280" y="1220784"/>
                </a:lnTo>
                <a:lnTo>
                  <a:pt x="1757874" y="1223191"/>
                </a:lnTo>
                <a:lnTo>
                  <a:pt x="1760641" y="1221807"/>
                </a:lnTo>
                <a:lnTo>
                  <a:pt x="1761303" y="1223912"/>
                </a:lnTo>
                <a:lnTo>
                  <a:pt x="1759679" y="1226018"/>
                </a:lnTo>
                <a:lnTo>
                  <a:pt x="1760040" y="1228063"/>
                </a:lnTo>
                <a:lnTo>
                  <a:pt x="1761363" y="1226860"/>
                </a:lnTo>
                <a:lnTo>
                  <a:pt x="1762265" y="1227582"/>
                </a:lnTo>
                <a:lnTo>
                  <a:pt x="1761183" y="1229688"/>
                </a:lnTo>
                <a:lnTo>
                  <a:pt x="1761544" y="1232214"/>
                </a:lnTo>
                <a:lnTo>
                  <a:pt x="1761303" y="1234982"/>
                </a:lnTo>
                <a:lnTo>
                  <a:pt x="1759017" y="1234019"/>
                </a:lnTo>
                <a:lnTo>
                  <a:pt x="1759979" y="1232515"/>
                </a:lnTo>
                <a:lnTo>
                  <a:pt x="1758957" y="1231312"/>
                </a:lnTo>
                <a:lnTo>
                  <a:pt x="1759378" y="1229868"/>
                </a:lnTo>
                <a:lnTo>
                  <a:pt x="1757573" y="1231673"/>
                </a:lnTo>
                <a:lnTo>
                  <a:pt x="1755167" y="1231011"/>
                </a:lnTo>
                <a:lnTo>
                  <a:pt x="1756189" y="1230289"/>
                </a:lnTo>
                <a:lnTo>
                  <a:pt x="1754024" y="1229928"/>
                </a:lnTo>
                <a:lnTo>
                  <a:pt x="1754926" y="1227041"/>
                </a:lnTo>
                <a:lnTo>
                  <a:pt x="1753422" y="1228845"/>
                </a:lnTo>
                <a:lnTo>
                  <a:pt x="1753122" y="1226981"/>
                </a:lnTo>
                <a:lnTo>
                  <a:pt x="1750896" y="1224574"/>
                </a:lnTo>
                <a:lnTo>
                  <a:pt x="1749091" y="1223973"/>
                </a:lnTo>
                <a:lnTo>
                  <a:pt x="1748850" y="1221987"/>
                </a:lnTo>
                <a:lnTo>
                  <a:pt x="1747647" y="1219942"/>
                </a:lnTo>
                <a:lnTo>
                  <a:pt x="1746624" y="1219942"/>
                </a:lnTo>
                <a:lnTo>
                  <a:pt x="1746564" y="1217415"/>
                </a:lnTo>
                <a:lnTo>
                  <a:pt x="1744639" y="1216032"/>
                </a:lnTo>
                <a:lnTo>
                  <a:pt x="1743677" y="1213505"/>
                </a:lnTo>
                <a:lnTo>
                  <a:pt x="1741932" y="1211700"/>
                </a:lnTo>
                <a:lnTo>
                  <a:pt x="1741150" y="1209113"/>
                </a:lnTo>
                <a:lnTo>
                  <a:pt x="1739947" y="1208512"/>
                </a:lnTo>
                <a:lnTo>
                  <a:pt x="1740248" y="1207008"/>
                </a:lnTo>
                <a:lnTo>
                  <a:pt x="1739586" y="1205143"/>
                </a:lnTo>
                <a:lnTo>
                  <a:pt x="1739887" y="1203940"/>
                </a:lnTo>
                <a:lnTo>
                  <a:pt x="1741631" y="1201835"/>
                </a:lnTo>
                <a:lnTo>
                  <a:pt x="1743195" y="1202135"/>
                </a:lnTo>
                <a:lnTo>
                  <a:pt x="1742113" y="1199729"/>
                </a:lnTo>
                <a:lnTo>
                  <a:pt x="1740368" y="1199729"/>
                </a:lnTo>
                <a:lnTo>
                  <a:pt x="1740067" y="1200932"/>
                </a:lnTo>
                <a:lnTo>
                  <a:pt x="1737661" y="1203098"/>
                </a:lnTo>
                <a:lnTo>
                  <a:pt x="1735555" y="1203519"/>
                </a:lnTo>
                <a:lnTo>
                  <a:pt x="1735856" y="1201835"/>
                </a:lnTo>
                <a:lnTo>
                  <a:pt x="1735555" y="1199488"/>
                </a:lnTo>
                <a:lnTo>
                  <a:pt x="1734593" y="1199488"/>
                </a:lnTo>
                <a:lnTo>
                  <a:pt x="1734954" y="1196300"/>
                </a:lnTo>
                <a:lnTo>
                  <a:pt x="1733269" y="1196721"/>
                </a:lnTo>
                <a:lnTo>
                  <a:pt x="1733269" y="1198045"/>
                </a:lnTo>
                <a:lnTo>
                  <a:pt x="1731705" y="1198526"/>
                </a:lnTo>
                <a:lnTo>
                  <a:pt x="1730502" y="1197142"/>
                </a:lnTo>
                <a:lnTo>
                  <a:pt x="1731886" y="1195759"/>
                </a:lnTo>
                <a:lnTo>
                  <a:pt x="1731765" y="1193773"/>
                </a:lnTo>
                <a:lnTo>
                  <a:pt x="1729780" y="1195999"/>
                </a:lnTo>
                <a:lnTo>
                  <a:pt x="1727855" y="1196240"/>
                </a:lnTo>
                <a:lnTo>
                  <a:pt x="1727855" y="1194616"/>
                </a:lnTo>
                <a:lnTo>
                  <a:pt x="1726471" y="1194014"/>
                </a:lnTo>
                <a:lnTo>
                  <a:pt x="1726231" y="1192390"/>
                </a:lnTo>
                <a:lnTo>
                  <a:pt x="1728156" y="1190886"/>
                </a:lnTo>
                <a:lnTo>
                  <a:pt x="1725990" y="1189442"/>
                </a:lnTo>
                <a:lnTo>
                  <a:pt x="1724727" y="1192269"/>
                </a:lnTo>
                <a:lnTo>
                  <a:pt x="1723644" y="1189743"/>
                </a:lnTo>
                <a:lnTo>
                  <a:pt x="1722441" y="1190344"/>
                </a:lnTo>
                <a:lnTo>
                  <a:pt x="1720275" y="1190104"/>
                </a:lnTo>
                <a:lnTo>
                  <a:pt x="1719493" y="1191307"/>
                </a:lnTo>
                <a:lnTo>
                  <a:pt x="1717688" y="1189983"/>
                </a:lnTo>
                <a:lnTo>
                  <a:pt x="1717688" y="1186494"/>
                </a:lnTo>
                <a:lnTo>
                  <a:pt x="1718651" y="1185532"/>
                </a:lnTo>
                <a:lnTo>
                  <a:pt x="1720155" y="1185592"/>
                </a:lnTo>
                <a:lnTo>
                  <a:pt x="1720576" y="1184569"/>
                </a:lnTo>
                <a:lnTo>
                  <a:pt x="1721659" y="1186374"/>
                </a:lnTo>
                <a:lnTo>
                  <a:pt x="1722561" y="1183246"/>
                </a:lnTo>
                <a:lnTo>
                  <a:pt x="1721358" y="1181441"/>
                </a:lnTo>
                <a:lnTo>
                  <a:pt x="1723103" y="1180960"/>
                </a:lnTo>
                <a:lnTo>
                  <a:pt x="1721900" y="1179215"/>
                </a:lnTo>
                <a:lnTo>
                  <a:pt x="1724727" y="1180478"/>
                </a:lnTo>
                <a:lnTo>
                  <a:pt x="1723163" y="1177952"/>
                </a:lnTo>
                <a:lnTo>
                  <a:pt x="1720155" y="1176388"/>
                </a:lnTo>
                <a:lnTo>
                  <a:pt x="1721358" y="1176207"/>
                </a:lnTo>
                <a:lnTo>
                  <a:pt x="1721298" y="1173440"/>
                </a:lnTo>
                <a:lnTo>
                  <a:pt x="1724366" y="1173681"/>
                </a:lnTo>
                <a:lnTo>
                  <a:pt x="1724246" y="1172718"/>
                </a:lnTo>
                <a:lnTo>
                  <a:pt x="1721839" y="1172718"/>
                </a:lnTo>
                <a:lnTo>
                  <a:pt x="1721659" y="1171515"/>
                </a:lnTo>
                <a:lnTo>
                  <a:pt x="1723343" y="1172117"/>
                </a:lnTo>
                <a:lnTo>
                  <a:pt x="1724967" y="1170913"/>
                </a:lnTo>
                <a:lnTo>
                  <a:pt x="1726471" y="1170913"/>
                </a:lnTo>
                <a:lnTo>
                  <a:pt x="1727554" y="1168988"/>
                </a:lnTo>
                <a:lnTo>
                  <a:pt x="1730141" y="1170552"/>
                </a:lnTo>
                <a:lnTo>
                  <a:pt x="1730923" y="1170432"/>
                </a:lnTo>
                <a:lnTo>
                  <a:pt x="1728457" y="1168266"/>
                </a:lnTo>
                <a:lnTo>
                  <a:pt x="1725690" y="1169349"/>
                </a:lnTo>
                <a:lnTo>
                  <a:pt x="1722982" y="1168387"/>
                </a:lnTo>
                <a:lnTo>
                  <a:pt x="1721298" y="1169109"/>
                </a:lnTo>
                <a:lnTo>
                  <a:pt x="1720095" y="1168928"/>
                </a:lnTo>
                <a:lnTo>
                  <a:pt x="1721599" y="1168026"/>
                </a:lnTo>
                <a:lnTo>
                  <a:pt x="1719192" y="1164537"/>
                </a:lnTo>
                <a:lnTo>
                  <a:pt x="1719974" y="1160747"/>
                </a:lnTo>
                <a:lnTo>
                  <a:pt x="1721478" y="1159303"/>
                </a:lnTo>
                <a:lnTo>
                  <a:pt x="1723885" y="1159062"/>
                </a:lnTo>
                <a:lnTo>
                  <a:pt x="1723945" y="1158280"/>
                </a:lnTo>
                <a:lnTo>
                  <a:pt x="1722080" y="1158280"/>
                </a:lnTo>
                <a:lnTo>
                  <a:pt x="1719674" y="1159784"/>
                </a:lnTo>
                <a:lnTo>
                  <a:pt x="1719132" y="1161168"/>
                </a:lnTo>
                <a:lnTo>
                  <a:pt x="1717568" y="1159183"/>
                </a:lnTo>
                <a:lnTo>
                  <a:pt x="1719373" y="1156536"/>
                </a:lnTo>
                <a:lnTo>
                  <a:pt x="1719253" y="1154009"/>
                </a:lnTo>
                <a:lnTo>
                  <a:pt x="1720456" y="1152685"/>
                </a:lnTo>
                <a:lnTo>
                  <a:pt x="1717147" y="1152505"/>
                </a:lnTo>
                <a:lnTo>
                  <a:pt x="1715824" y="1153046"/>
                </a:lnTo>
                <a:lnTo>
                  <a:pt x="1714560" y="1152445"/>
                </a:lnTo>
                <a:lnTo>
                  <a:pt x="1712274" y="1154250"/>
                </a:lnTo>
                <a:lnTo>
                  <a:pt x="1710770" y="1154069"/>
                </a:lnTo>
                <a:lnTo>
                  <a:pt x="1708665" y="1150399"/>
                </a:lnTo>
                <a:lnTo>
                  <a:pt x="1709988" y="1150219"/>
                </a:lnTo>
                <a:lnTo>
                  <a:pt x="1706920" y="1148775"/>
                </a:lnTo>
                <a:lnTo>
                  <a:pt x="1705055" y="1147031"/>
                </a:lnTo>
                <a:lnTo>
                  <a:pt x="1703972" y="1145226"/>
                </a:lnTo>
                <a:lnTo>
                  <a:pt x="1705176" y="1144083"/>
                </a:lnTo>
                <a:moveTo>
                  <a:pt x="1783020" y="1172177"/>
                </a:moveTo>
                <a:lnTo>
                  <a:pt x="1782358" y="1170613"/>
                </a:lnTo>
                <a:lnTo>
                  <a:pt x="1784043" y="1172417"/>
                </a:lnTo>
                <a:lnTo>
                  <a:pt x="1783020" y="1172177"/>
                </a:lnTo>
                <a:moveTo>
                  <a:pt x="1715463" y="1184268"/>
                </a:moveTo>
                <a:lnTo>
                  <a:pt x="1716245" y="1184990"/>
                </a:lnTo>
                <a:lnTo>
                  <a:pt x="1715402" y="1186795"/>
                </a:lnTo>
                <a:lnTo>
                  <a:pt x="1714560" y="1185772"/>
                </a:lnTo>
                <a:lnTo>
                  <a:pt x="1714019" y="1183727"/>
                </a:lnTo>
                <a:lnTo>
                  <a:pt x="1715463" y="1184328"/>
                </a:lnTo>
                <a:moveTo>
                  <a:pt x="1720877" y="1177892"/>
                </a:moveTo>
                <a:lnTo>
                  <a:pt x="1721178" y="1180238"/>
                </a:lnTo>
                <a:lnTo>
                  <a:pt x="1718831" y="1177832"/>
                </a:lnTo>
                <a:lnTo>
                  <a:pt x="1719914" y="1177170"/>
                </a:lnTo>
                <a:lnTo>
                  <a:pt x="1720937" y="1177892"/>
                </a:lnTo>
                <a:moveTo>
                  <a:pt x="1717448" y="1164296"/>
                </a:moveTo>
                <a:lnTo>
                  <a:pt x="1717809" y="1165860"/>
                </a:lnTo>
                <a:lnTo>
                  <a:pt x="1715402" y="1165980"/>
                </a:lnTo>
                <a:lnTo>
                  <a:pt x="1715763" y="1163694"/>
                </a:lnTo>
                <a:lnTo>
                  <a:pt x="1717448" y="1164296"/>
                </a:lnTo>
                <a:moveTo>
                  <a:pt x="1698438" y="1155272"/>
                </a:moveTo>
                <a:lnTo>
                  <a:pt x="1698799" y="1154490"/>
                </a:lnTo>
                <a:lnTo>
                  <a:pt x="1697535" y="1153588"/>
                </a:lnTo>
                <a:lnTo>
                  <a:pt x="1698318" y="1152505"/>
                </a:lnTo>
                <a:lnTo>
                  <a:pt x="1698498" y="1150099"/>
                </a:lnTo>
                <a:lnTo>
                  <a:pt x="1696874" y="1148414"/>
                </a:lnTo>
                <a:lnTo>
                  <a:pt x="1698077" y="1147512"/>
                </a:lnTo>
                <a:lnTo>
                  <a:pt x="1700122" y="1147693"/>
                </a:lnTo>
                <a:lnTo>
                  <a:pt x="1700904" y="1146489"/>
                </a:lnTo>
                <a:lnTo>
                  <a:pt x="1702348" y="1148053"/>
                </a:lnTo>
                <a:lnTo>
                  <a:pt x="1702529" y="1147151"/>
                </a:lnTo>
                <a:lnTo>
                  <a:pt x="1708063" y="1150339"/>
                </a:lnTo>
                <a:lnTo>
                  <a:pt x="1710469" y="1153648"/>
                </a:lnTo>
                <a:lnTo>
                  <a:pt x="1710710" y="1155332"/>
                </a:lnTo>
                <a:lnTo>
                  <a:pt x="1709507" y="1155332"/>
                </a:lnTo>
                <a:lnTo>
                  <a:pt x="1706619" y="1153769"/>
                </a:lnTo>
                <a:lnTo>
                  <a:pt x="1708244" y="1155332"/>
                </a:lnTo>
                <a:lnTo>
                  <a:pt x="1709447" y="1157739"/>
                </a:lnTo>
                <a:lnTo>
                  <a:pt x="1709507" y="1159664"/>
                </a:lnTo>
                <a:lnTo>
                  <a:pt x="1710469" y="1159724"/>
                </a:lnTo>
                <a:lnTo>
                  <a:pt x="1711853" y="1158280"/>
                </a:lnTo>
                <a:lnTo>
                  <a:pt x="1712154" y="1155032"/>
                </a:lnTo>
                <a:lnTo>
                  <a:pt x="1716124" y="1158581"/>
                </a:lnTo>
                <a:lnTo>
                  <a:pt x="1717327" y="1160987"/>
                </a:lnTo>
                <a:lnTo>
                  <a:pt x="1715824" y="1160686"/>
                </a:lnTo>
                <a:lnTo>
                  <a:pt x="1715342" y="1159363"/>
                </a:lnTo>
                <a:lnTo>
                  <a:pt x="1713177" y="1160686"/>
                </a:lnTo>
                <a:lnTo>
                  <a:pt x="1713959" y="1162070"/>
                </a:lnTo>
                <a:lnTo>
                  <a:pt x="1711372" y="1160987"/>
                </a:lnTo>
                <a:lnTo>
                  <a:pt x="1711853" y="1162612"/>
                </a:lnTo>
                <a:lnTo>
                  <a:pt x="1711372" y="1164717"/>
                </a:lnTo>
                <a:lnTo>
                  <a:pt x="1711733" y="1166281"/>
                </a:lnTo>
                <a:lnTo>
                  <a:pt x="1710530" y="1168086"/>
                </a:lnTo>
                <a:lnTo>
                  <a:pt x="1710710" y="1170131"/>
                </a:lnTo>
                <a:lnTo>
                  <a:pt x="1709868" y="1170974"/>
                </a:lnTo>
                <a:lnTo>
                  <a:pt x="1709567" y="1172959"/>
                </a:lnTo>
                <a:lnTo>
                  <a:pt x="1707461" y="1172778"/>
                </a:lnTo>
                <a:lnTo>
                  <a:pt x="1706138" y="1173801"/>
                </a:lnTo>
                <a:lnTo>
                  <a:pt x="1703852" y="1174222"/>
                </a:lnTo>
                <a:lnTo>
                  <a:pt x="1701566" y="1175365"/>
                </a:lnTo>
                <a:lnTo>
                  <a:pt x="1700243" y="1175245"/>
                </a:lnTo>
                <a:lnTo>
                  <a:pt x="1699641" y="1174042"/>
                </a:lnTo>
                <a:lnTo>
                  <a:pt x="1700002" y="1169409"/>
                </a:lnTo>
                <a:lnTo>
                  <a:pt x="1699641" y="1167545"/>
                </a:lnTo>
                <a:lnTo>
                  <a:pt x="1701205" y="1165740"/>
                </a:lnTo>
                <a:lnTo>
                  <a:pt x="1703130" y="1165198"/>
                </a:lnTo>
                <a:lnTo>
                  <a:pt x="1703010" y="1163213"/>
                </a:lnTo>
                <a:lnTo>
                  <a:pt x="1704033" y="1162311"/>
                </a:lnTo>
                <a:lnTo>
                  <a:pt x="1702890" y="1160807"/>
                </a:lnTo>
                <a:lnTo>
                  <a:pt x="1701446" y="1160566"/>
                </a:lnTo>
                <a:lnTo>
                  <a:pt x="1700483" y="1161288"/>
                </a:lnTo>
                <a:lnTo>
                  <a:pt x="1699280" y="1160686"/>
                </a:lnTo>
                <a:lnTo>
                  <a:pt x="1700363" y="1155573"/>
                </a:lnTo>
                <a:lnTo>
                  <a:pt x="1699761" y="1154791"/>
                </a:lnTo>
                <a:lnTo>
                  <a:pt x="1698799" y="1156656"/>
                </a:lnTo>
                <a:lnTo>
                  <a:pt x="1697175" y="1156836"/>
                </a:lnTo>
                <a:lnTo>
                  <a:pt x="1698438" y="1155212"/>
                </a:lnTo>
                <a:moveTo>
                  <a:pt x="1714380" y="1153046"/>
                </a:moveTo>
                <a:lnTo>
                  <a:pt x="1715944" y="1153467"/>
                </a:lnTo>
                <a:lnTo>
                  <a:pt x="1717327" y="1152866"/>
                </a:lnTo>
                <a:lnTo>
                  <a:pt x="1718531" y="1155092"/>
                </a:lnTo>
                <a:lnTo>
                  <a:pt x="1717508" y="1157318"/>
                </a:lnTo>
                <a:lnTo>
                  <a:pt x="1716305" y="1158280"/>
                </a:lnTo>
                <a:lnTo>
                  <a:pt x="1713056" y="1154911"/>
                </a:lnTo>
                <a:lnTo>
                  <a:pt x="1714380" y="1153107"/>
                </a:lnTo>
                <a:moveTo>
                  <a:pt x="1694828" y="1141857"/>
                </a:moveTo>
                <a:lnTo>
                  <a:pt x="1696032" y="1142579"/>
                </a:lnTo>
                <a:lnTo>
                  <a:pt x="1694046" y="1142699"/>
                </a:lnTo>
                <a:lnTo>
                  <a:pt x="1694768" y="1141857"/>
                </a:lnTo>
                <a:moveTo>
                  <a:pt x="1860503" y="1321549"/>
                </a:moveTo>
                <a:lnTo>
                  <a:pt x="1860924" y="1320947"/>
                </a:lnTo>
                <a:lnTo>
                  <a:pt x="1862849" y="1321429"/>
                </a:lnTo>
                <a:lnTo>
                  <a:pt x="1864113" y="1319804"/>
                </a:lnTo>
                <a:lnTo>
                  <a:pt x="1866940" y="1321970"/>
                </a:lnTo>
                <a:lnTo>
                  <a:pt x="1868264" y="1321849"/>
                </a:lnTo>
                <a:lnTo>
                  <a:pt x="1870068" y="1323955"/>
                </a:lnTo>
                <a:lnTo>
                  <a:pt x="1868745" y="1324496"/>
                </a:lnTo>
                <a:lnTo>
                  <a:pt x="1868625" y="1325579"/>
                </a:lnTo>
                <a:lnTo>
                  <a:pt x="1870008" y="1326181"/>
                </a:lnTo>
                <a:lnTo>
                  <a:pt x="1870008" y="1327264"/>
                </a:lnTo>
                <a:lnTo>
                  <a:pt x="1867301" y="1326722"/>
                </a:lnTo>
                <a:lnTo>
                  <a:pt x="1868685" y="1328587"/>
                </a:lnTo>
                <a:lnTo>
                  <a:pt x="1870189" y="1328948"/>
                </a:lnTo>
                <a:lnTo>
                  <a:pt x="1871753" y="1331054"/>
                </a:lnTo>
                <a:lnTo>
                  <a:pt x="1871211" y="1334302"/>
                </a:lnTo>
                <a:lnTo>
                  <a:pt x="1868925" y="1333159"/>
                </a:lnTo>
                <a:lnTo>
                  <a:pt x="1866940" y="1329550"/>
                </a:lnTo>
                <a:lnTo>
                  <a:pt x="1863992" y="1327143"/>
                </a:lnTo>
                <a:lnTo>
                  <a:pt x="1861827" y="1326000"/>
                </a:lnTo>
                <a:lnTo>
                  <a:pt x="1860503" y="1321549"/>
                </a:lnTo>
                <a:moveTo>
                  <a:pt x="1917653" y="1309156"/>
                </a:moveTo>
                <a:lnTo>
                  <a:pt x="1919879" y="1309758"/>
                </a:lnTo>
                <a:lnTo>
                  <a:pt x="1918315" y="1310720"/>
                </a:lnTo>
                <a:lnTo>
                  <a:pt x="1917713" y="1312104"/>
                </a:lnTo>
                <a:lnTo>
                  <a:pt x="1915909" y="1311021"/>
                </a:lnTo>
                <a:lnTo>
                  <a:pt x="1917593" y="1309216"/>
                </a:lnTo>
                <a:moveTo>
                  <a:pt x="1859601" y="1319443"/>
                </a:moveTo>
                <a:lnTo>
                  <a:pt x="1859481" y="1321007"/>
                </a:lnTo>
                <a:lnTo>
                  <a:pt x="1858037" y="1320586"/>
                </a:lnTo>
                <a:lnTo>
                  <a:pt x="1856352" y="1318782"/>
                </a:lnTo>
                <a:lnTo>
                  <a:pt x="1857796" y="1316556"/>
                </a:lnTo>
                <a:lnTo>
                  <a:pt x="1859481" y="1317337"/>
                </a:lnTo>
                <a:lnTo>
                  <a:pt x="1859481" y="1319443"/>
                </a:lnTo>
                <a:moveTo>
                  <a:pt x="1921082" y="1307051"/>
                </a:moveTo>
                <a:lnTo>
                  <a:pt x="1921263" y="1308494"/>
                </a:lnTo>
                <a:lnTo>
                  <a:pt x="1918977" y="1306449"/>
                </a:lnTo>
                <a:lnTo>
                  <a:pt x="1920360" y="1306208"/>
                </a:lnTo>
                <a:lnTo>
                  <a:pt x="1921022" y="1307051"/>
                </a:lnTo>
                <a:moveTo>
                  <a:pt x="1854608" y="1308675"/>
                </a:moveTo>
                <a:lnTo>
                  <a:pt x="1855390" y="1310901"/>
                </a:lnTo>
                <a:lnTo>
                  <a:pt x="1854307" y="1313127"/>
                </a:lnTo>
                <a:lnTo>
                  <a:pt x="1853104" y="1310239"/>
                </a:lnTo>
                <a:lnTo>
                  <a:pt x="1854548" y="1308675"/>
                </a:lnTo>
                <a:moveTo>
                  <a:pt x="1828379" y="1333640"/>
                </a:moveTo>
                <a:lnTo>
                  <a:pt x="1829582" y="1336769"/>
                </a:lnTo>
                <a:lnTo>
                  <a:pt x="1829823" y="1340138"/>
                </a:lnTo>
                <a:lnTo>
                  <a:pt x="1828018" y="1338032"/>
                </a:lnTo>
                <a:lnTo>
                  <a:pt x="1828018" y="1334242"/>
                </a:lnTo>
                <a:lnTo>
                  <a:pt x="1826694" y="1333039"/>
                </a:lnTo>
                <a:lnTo>
                  <a:pt x="1827597" y="1331535"/>
                </a:lnTo>
                <a:lnTo>
                  <a:pt x="1828379" y="1333520"/>
                </a:lnTo>
                <a:moveTo>
                  <a:pt x="1816528" y="1295260"/>
                </a:moveTo>
                <a:lnTo>
                  <a:pt x="1817731" y="1292432"/>
                </a:lnTo>
                <a:lnTo>
                  <a:pt x="1815084" y="1291770"/>
                </a:lnTo>
                <a:lnTo>
                  <a:pt x="1816829" y="1290086"/>
                </a:lnTo>
                <a:lnTo>
                  <a:pt x="1817611" y="1290568"/>
                </a:lnTo>
                <a:lnTo>
                  <a:pt x="1817611" y="1287981"/>
                </a:lnTo>
                <a:lnTo>
                  <a:pt x="1819175" y="1286778"/>
                </a:lnTo>
                <a:lnTo>
                  <a:pt x="1819776" y="1288101"/>
                </a:lnTo>
                <a:lnTo>
                  <a:pt x="1826394" y="1286176"/>
                </a:lnTo>
                <a:lnTo>
                  <a:pt x="1826935" y="1289304"/>
                </a:lnTo>
                <a:lnTo>
                  <a:pt x="1823747" y="1291289"/>
                </a:lnTo>
                <a:lnTo>
                  <a:pt x="1821761" y="1294056"/>
                </a:lnTo>
                <a:lnTo>
                  <a:pt x="1820498" y="1293636"/>
                </a:lnTo>
                <a:lnTo>
                  <a:pt x="1820558" y="1295921"/>
                </a:lnTo>
                <a:lnTo>
                  <a:pt x="1819957" y="1297846"/>
                </a:lnTo>
                <a:lnTo>
                  <a:pt x="1819536" y="1302539"/>
                </a:lnTo>
                <a:lnTo>
                  <a:pt x="1817731" y="1299892"/>
                </a:lnTo>
                <a:lnTo>
                  <a:pt x="1816648" y="1299531"/>
                </a:lnTo>
                <a:lnTo>
                  <a:pt x="1816227" y="1297305"/>
                </a:lnTo>
                <a:lnTo>
                  <a:pt x="1815144" y="1296403"/>
                </a:lnTo>
                <a:lnTo>
                  <a:pt x="1816588" y="1295199"/>
                </a:lnTo>
                <a:moveTo>
                  <a:pt x="1914706" y="1300253"/>
                </a:moveTo>
                <a:lnTo>
                  <a:pt x="1914104" y="1299170"/>
                </a:lnTo>
                <a:lnTo>
                  <a:pt x="1914465" y="1296764"/>
                </a:lnTo>
                <a:lnTo>
                  <a:pt x="1915367" y="1296162"/>
                </a:lnTo>
                <a:lnTo>
                  <a:pt x="1916871" y="1297004"/>
                </a:lnTo>
                <a:lnTo>
                  <a:pt x="1917112" y="1294538"/>
                </a:lnTo>
                <a:lnTo>
                  <a:pt x="1915307" y="1294297"/>
                </a:lnTo>
                <a:lnTo>
                  <a:pt x="1915187" y="1293395"/>
                </a:lnTo>
                <a:lnTo>
                  <a:pt x="1913382" y="1292974"/>
                </a:lnTo>
                <a:lnTo>
                  <a:pt x="1914465" y="1292071"/>
                </a:lnTo>
                <a:lnTo>
                  <a:pt x="1912359" y="1287981"/>
                </a:lnTo>
                <a:lnTo>
                  <a:pt x="1912720" y="1285153"/>
                </a:lnTo>
                <a:lnTo>
                  <a:pt x="1914525" y="1285274"/>
                </a:lnTo>
                <a:lnTo>
                  <a:pt x="1913382" y="1283890"/>
                </a:lnTo>
                <a:lnTo>
                  <a:pt x="1917774" y="1286477"/>
                </a:lnTo>
                <a:lnTo>
                  <a:pt x="1920300" y="1288342"/>
                </a:lnTo>
                <a:lnTo>
                  <a:pt x="1922707" y="1288582"/>
                </a:lnTo>
                <a:lnTo>
                  <a:pt x="1923729" y="1289966"/>
                </a:lnTo>
                <a:lnTo>
                  <a:pt x="1926436" y="1291169"/>
                </a:lnTo>
                <a:lnTo>
                  <a:pt x="1924812" y="1292132"/>
                </a:lnTo>
                <a:lnTo>
                  <a:pt x="1926075" y="1295501"/>
                </a:lnTo>
                <a:lnTo>
                  <a:pt x="1925474" y="1298027"/>
                </a:lnTo>
                <a:lnTo>
                  <a:pt x="1926677" y="1299110"/>
                </a:lnTo>
                <a:lnTo>
                  <a:pt x="1926918" y="1301636"/>
                </a:lnTo>
                <a:lnTo>
                  <a:pt x="1925835" y="1304163"/>
                </a:lnTo>
                <a:lnTo>
                  <a:pt x="1921022" y="1304885"/>
                </a:lnTo>
                <a:lnTo>
                  <a:pt x="1919999" y="1303922"/>
                </a:lnTo>
                <a:lnTo>
                  <a:pt x="1919398" y="1301516"/>
                </a:lnTo>
                <a:lnTo>
                  <a:pt x="1918074" y="1301697"/>
                </a:lnTo>
                <a:lnTo>
                  <a:pt x="1918917" y="1303080"/>
                </a:lnTo>
                <a:lnTo>
                  <a:pt x="1916871" y="1305366"/>
                </a:lnTo>
                <a:lnTo>
                  <a:pt x="1915909" y="1307231"/>
                </a:lnTo>
                <a:lnTo>
                  <a:pt x="1915427" y="1305667"/>
                </a:lnTo>
                <a:lnTo>
                  <a:pt x="1913923" y="1306148"/>
                </a:lnTo>
                <a:lnTo>
                  <a:pt x="1913322" y="1303381"/>
                </a:lnTo>
                <a:lnTo>
                  <a:pt x="1914044" y="1303080"/>
                </a:lnTo>
                <a:lnTo>
                  <a:pt x="1914706" y="1300193"/>
                </a:lnTo>
                <a:moveTo>
                  <a:pt x="1849254" y="1304584"/>
                </a:moveTo>
                <a:lnTo>
                  <a:pt x="1848351" y="1304163"/>
                </a:lnTo>
                <a:lnTo>
                  <a:pt x="1850156" y="1302900"/>
                </a:lnTo>
                <a:lnTo>
                  <a:pt x="1849254" y="1304584"/>
                </a:lnTo>
                <a:moveTo>
                  <a:pt x="1919819" y="1284913"/>
                </a:moveTo>
                <a:lnTo>
                  <a:pt x="1922225" y="1286236"/>
                </a:lnTo>
                <a:lnTo>
                  <a:pt x="1920842" y="1286537"/>
                </a:lnTo>
                <a:lnTo>
                  <a:pt x="1919819" y="1284913"/>
                </a:lnTo>
                <a:moveTo>
                  <a:pt x="1910073" y="1281062"/>
                </a:moveTo>
                <a:lnTo>
                  <a:pt x="1912179" y="1282566"/>
                </a:lnTo>
                <a:lnTo>
                  <a:pt x="1909712" y="1281965"/>
                </a:lnTo>
                <a:lnTo>
                  <a:pt x="1910073" y="1281062"/>
                </a:lnTo>
                <a:moveTo>
                  <a:pt x="1874099" y="1272400"/>
                </a:moveTo>
                <a:lnTo>
                  <a:pt x="1875904" y="1273904"/>
                </a:lnTo>
                <a:lnTo>
                  <a:pt x="1873257" y="1273061"/>
                </a:lnTo>
                <a:lnTo>
                  <a:pt x="1874099" y="1272460"/>
                </a:lnTo>
                <a:moveTo>
                  <a:pt x="1832470" y="1283890"/>
                </a:moveTo>
                <a:lnTo>
                  <a:pt x="1834274" y="1283048"/>
                </a:lnTo>
                <a:lnTo>
                  <a:pt x="1834936" y="1284612"/>
                </a:lnTo>
                <a:lnTo>
                  <a:pt x="1834335" y="1286717"/>
                </a:lnTo>
                <a:lnTo>
                  <a:pt x="1831928" y="1287379"/>
                </a:lnTo>
                <a:lnTo>
                  <a:pt x="1830845" y="1286657"/>
                </a:lnTo>
                <a:lnTo>
                  <a:pt x="1831748" y="1283950"/>
                </a:lnTo>
                <a:lnTo>
                  <a:pt x="1832470" y="1283830"/>
                </a:lnTo>
                <a:moveTo>
                  <a:pt x="1816829" y="1286356"/>
                </a:moveTo>
                <a:lnTo>
                  <a:pt x="1817250" y="1286838"/>
                </a:lnTo>
                <a:lnTo>
                  <a:pt x="1815445" y="1288402"/>
                </a:lnTo>
                <a:lnTo>
                  <a:pt x="1815746" y="1286597"/>
                </a:lnTo>
                <a:lnTo>
                  <a:pt x="1816768" y="1286356"/>
                </a:lnTo>
                <a:moveTo>
                  <a:pt x="1818573" y="1283348"/>
                </a:moveTo>
                <a:lnTo>
                  <a:pt x="1820077" y="1281544"/>
                </a:lnTo>
                <a:lnTo>
                  <a:pt x="1819716" y="1279739"/>
                </a:lnTo>
                <a:lnTo>
                  <a:pt x="1820258" y="1278716"/>
                </a:lnTo>
                <a:lnTo>
                  <a:pt x="1823687" y="1280280"/>
                </a:lnTo>
                <a:lnTo>
                  <a:pt x="1825010" y="1281484"/>
                </a:lnTo>
                <a:lnTo>
                  <a:pt x="1825612" y="1283950"/>
                </a:lnTo>
                <a:lnTo>
                  <a:pt x="1824649" y="1285574"/>
                </a:lnTo>
                <a:lnTo>
                  <a:pt x="1820077" y="1286838"/>
                </a:lnTo>
                <a:lnTo>
                  <a:pt x="1819476" y="1285875"/>
                </a:lnTo>
                <a:lnTo>
                  <a:pt x="1816829" y="1285695"/>
                </a:lnTo>
                <a:lnTo>
                  <a:pt x="1818633" y="1283348"/>
                </a:lnTo>
                <a:moveTo>
                  <a:pt x="1802210" y="1245810"/>
                </a:moveTo>
                <a:lnTo>
                  <a:pt x="1802932" y="1245930"/>
                </a:lnTo>
                <a:lnTo>
                  <a:pt x="1803534" y="1243704"/>
                </a:lnTo>
                <a:lnTo>
                  <a:pt x="1805158" y="1240335"/>
                </a:lnTo>
                <a:lnTo>
                  <a:pt x="1806000" y="1239433"/>
                </a:lnTo>
                <a:lnTo>
                  <a:pt x="1806121" y="1237267"/>
                </a:lnTo>
                <a:lnTo>
                  <a:pt x="1807745" y="1235583"/>
                </a:lnTo>
                <a:lnTo>
                  <a:pt x="1810572" y="1235343"/>
                </a:lnTo>
                <a:lnTo>
                  <a:pt x="1811535" y="1235944"/>
                </a:lnTo>
                <a:lnTo>
                  <a:pt x="1814904" y="1235222"/>
                </a:lnTo>
                <a:lnTo>
                  <a:pt x="1814061" y="1233899"/>
                </a:lnTo>
                <a:lnTo>
                  <a:pt x="1809068" y="1233658"/>
                </a:lnTo>
                <a:lnTo>
                  <a:pt x="1807985" y="1232635"/>
                </a:lnTo>
                <a:lnTo>
                  <a:pt x="1808166" y="1230410"/>
                </a:lnTo>
                <a:lnTo>
                  <a:pt x="1810813" y="1231492"/>
                </a:lnTo>
                <a:lnTo>
                  <a:pt x="1812618" y="1229086"/>
                </a:lnTo>
                <a:lnTo>
                  <a:pt x="1811896" y="1229086"/>
                </a:lnTo>
                <a:lnTo>
                  <a:pt x="1811294" y="1226920"/>
                </a:lnTo>
                <a:lnTo>
                  <a:pt x="1810031" y="1227702"/>
                </a:lnTo>
                <a:lnTo>
                  <a:pt x="1808166" y="1225898"/>
                </a:lnTo>
                <a:lnTo>
                  <a:pt x="1806963" y="1226620"/>
                </a:lnTo>
                <a:lnTo>
                  <a:pt x="1805519" y="1225898"/>
                </a:lnTo>
                <a:lnTo>
                  <a:pt x="1806782" y="1224454"/>
                </a:lnTo>
                <a:lnTo>
                  <a:pt x="1807384" y="1224815"/>
                </a:lnTo>
                <a:lnTo>
                  <a:pt x="1807384" y="1222529"/>
                </a:lnTo>
                <a:lnTo>
                  <a:pt x="1805519" y="1219762"/>
                </a:lnTo>
                <a:lnTo>
                  <a:pt x="1805940" y="1218799"/>
                </a:lnTo>
                <a:lnTo>
                  <a:pt x="1804917" y="1217656"/>
                </a:lnTo>
                <a:lnTo>
                  <a:pt x="1805158" y="1216272"/>
                </a:lnTo>
                <a:lnTo>
                  <a:pt x="1806842" y="1217476"/>
                </a:lnTo>
                <a:lnTo>
                  <a:pt x="1807805" y="1217235"/>
                </a:lnTo>
                <a:lnTo>
                  <a:pt x="1805760" y="1214708"/>
                </a:lnTo>
                <a:lnTo>
                  <a:pt x="1806181" y="1213686"/>
                </a:lnTo>
                <a:lnTo>
                  <a:pt x="1810512" y="1213986"/>
                </a:lnTo>
                <a:lnTo>
                  <a:pt x="1815926" y="1214768"/>
                </a:lnTo>
                <a:lnTo>
                  <a:pt x="1816408" y="1213986"/>
                </a:lnTo>
                <a:lnTo>
                  <a:pt x="1820137" y="1213686"/>
                </a:lnTo>
                <a:lnTo>
                  <a:pt x="1821761" y="1214407"/>
                </a:lnTo>
                <a:lnTo>
                  <a:pt x="1822363" y="1213204"/>
                </a:lnTo>
                <a:lnTo>
                  <a:pt x="1824288" y="1213986"/>
                </a:lnTo>
                <a:lnTo>
                  <a:pt x="1825491" y="1212783"/>
                </a:lnTo>
                <a:lnTo>
                  <a:pt x="1827838" y="1214227"/>
                </a:lnTo>
                <a:lnTo>
                  <a:pt x="1830424" y="1218017"/>
                </a:lnTo>
                <a:lnTo>
                  <a:pt x="1830484" y="1219040"/>
                </a:lnTo>
                <a:lnTo>
                  <a:pt x="1832410" y="1219040"/>
                </a:lnTo>
                <a:lnTo>
                  <a:pt x="1832891" y="1220724"/>
                </a:lnTo>
                <a:lnTo>
                  <a:pt x="1834094" y="1222529"/>
                </a:lnTo>
                <a:lnTo>
                  <a:pt x="1833673" y="1223130"/>
                </a:lnTo>
                <a:lnTo>
                  <a:pt x="1834876" y="1224334"/>
                </a:lnTo>
                <a:lnTo>
                  <a:pt x="1834756" y="1226379"/>
                </a:lnTo>
                <a:lnTo>
                  <a:pt x="1833553" y="1228063"/>
                </a:lnTo>
                <a:lnTo>
                  <a:pt x="1834034" y="1229988"/>
                </a:lnTo>
                <a:lnTo>
                  <a:pt x="1832590" y="1231192"/>
                </a:lnTo>
                <a:lnTo>
                  <a:pt x="1831748" y="1229628"/>
                </a:lnTo>
                <a:lnTo>
                  <a:pt x="1831327" y="1230590"/>
                </a:lnTo>
                <a:lnTo>
                  <a:pt x="1833853" y="1234982"/>
                </a:lnTo>
                <a:lnTo>
                  <a:pt x="1836260" y="1234741"/>
                </a:lnTo>
                <a:lnTo>
                  <a:pt x="1837282" y="1233658"/>
                </a:lnTo>
                <a:lnTo>
                  <a:pt x="1839568" y="1234861"/>
                </a:lnTo>
                <a:lnTo>
                  <a:pt x="1839568" y="1232876"/>
                </a:lnTo>
                <a:lnTo>
                  <a:pt x="1841012" y="1232756"/>
                </a:lnTo>
                <a:lnTo>
                  <a:pt x="1841734" y="1235583"/>
                </a:lnTo>
                <a:lnTo>
                  <a:pt x="1843840" y="1235343"/>
                </a:lnTo>
                <a:lnTo>
                  <a:pt x="1843418" y="1234681"/>
                </a:lnTo>
                <a:lnTo>
                  <a:pt x="1845524" y="1234200"/>
                </a:lnTo>
                <a:lnTo>
                  <a:pt x="1849133" y="1237087"/>
                </a:lnTo>
                <a:lnTo>
                  <a:pt x="1850938" y="1237508"/>
                </a:lnTo>
                <a:lnTo>
                  <a:pt x="1852141" y="1239313"/>
                </a:lnTo>
                <a:lnTo>
                  <a:pt x="1857255" y="1242621"/>
                </a:lnTo>
                <a:lnTo>
                  <a:pt x="1865496" y="1251525"/>
                </a:lnTo>
                <a:lnTo>
                  <a:pt x="1864775" y="1253390"/>
                </a:lnTo>
                <a:lnTo>
                  <a:pt x="1867602" y="1256277"/>
                </a:lnTo>
                <a:lnTo>
                  <a:pt x="1867121" y="1258323"/>
                </a:lnTo>
                <a:lnTo>
                  <a:pt x="1867422" y="1260549"/>
                </a:lnTo>
                <a:lnTo>
                  <a:pt x="1868264" y="1260187"/>
                </a:lnTo>
                <a:lnTo>
                  <a:pt x="1868504" y="1264760"/>
                </a:lnTo>
                <a:lnTo>
                  <a:pt x="1869768" y="1261571"/>
                </a:lnTo>
                <a:lnTo>
                  <a:pt x="1869467" y="1260248"/>
                </a:lnTo>
                <a:lnTo>
                  <a:pt x="1870790" y="1259827"/>
                </a:lnTo>
                <a:lnTo>
                  <a:pt x="1872595" y="1261632"/>
                </a:lnTo>
                <a:lnTo>
                  <a:pt x="1874821" y="1266926"/>
                </a:lnTo>
                <a:lnTo>
                  <a:pt x="1876084" y="1267888"/>
                </a:lnTo>
                <a:lnTo>
                  <a:pt x="1876626" y="1269753"/>
                </a:lnTo>
                <a:lnTo>
                  <a:pt x="1877528" y="1269151"/>
                </a:lnTo>
                <a:lnTo>
                  <a:pt x="1881438" y="1270715"/>
                </a:lnTo>
                <a:lnTo>
                  <a:pt x="1884266" y="1273422"/>
                </a:lnTo>
                <a:lnTo>
                  <a:pt x="1884807" y="1275047"/>
                </a:lnTo>
                <a:lnTo>
                  <a:pt x="1883544" y="1275648"/>
                </a:lnTo>
                <a:lnTo>
                  <a:pt x="1880415" y="1273422"/>
                </a:lnTo>
                <a:lnTo>
                  <a:pt x="1874580" y="1271196"/>
                </a:lnTo>
                <a:lnTo>
                  <a:pt x="1870790" y="1270354"/>
                </a:lnTo>
                <a:lnTo>
                  <a:pt x="1868865" y="1269332"/>
                </a:lnTo>
                <a:lnTo>
                  <a:pt x="1867181" y="1267166"/>
                </a:lnTo>
                <a:lnTo>
                  <a:pt x="1863150" y="1268971"/>
                </a:lnTo>
                <a:lnTo>
                  <a:pt x="1865436" y="1269512"/>
                </a:lnTo>
                <a:lnTo>
                  <a:pt x="1865075" y="1271798"/>
                </a:lnTo>
                <a:lnTo>
                  <a:pt x="1864173" y="1273001"/>
                </a:lnTo>
                <a:lnTo>
                  <a:pt x="1863992" y="1274806"/>
                </a:lnTo>
                <a:lnTo>
                  <a:pt x="1862188" y="1275648"/>
                </a:lnTo>
                <a:lnTo>
                  <a:pt x="1860383" y="1278656"/>
                </a:lnTo>
                <a:lnTo>
                  <a:pt x="1861285" y="1280040"/>
                </a:lnTo>
                <a:lnTo>
                  <a:pt x="1862489" y="1277513"/>
                </a:lnTo>
                <a:lnTo>
                  <a:pt x="1865135" y="1276370"/>
                </a:lnTo>
                <a:lnTo>
                  <a:pt x="1865015" y="1273964"/>
                </a:lnTo>
                <a:lnTo>
                  <a:pt x="1867000" y="1273061"/>
                </a:lnTo>
                <a:lnTo>
                  <a:pt x="1867000" y="1273843"/>
                </a:lnTo>
                <a:lnTo>
                  <a:pt x="1871572" y="1272279"/>
                </a:lnTo>
                <a:lnTo>
                  <a:pt x="1872896" y="1275287"/>
                </a:lnTo>
                <a:lnTo>
                  <a:pt x="1874400" y="1274385"/>
                </a:lnTo>
                <a:lnTo>
                  <a:pt x="1876445" y="1274385"/>
                </a:lnTo>
                <a:lnTo>
                  <a:pt x="1878671" y="1276851"/>
                </a:lnTo>
                <a:lnTo>
                  <a:pt x="1874640" y="1278776"/>
                </a:lnTo>
                <a:lnTo>
                  <a:pt x="1872475" y="1278776"/>
                </a:lnTo>
                <a:lnTo>
                  <a:pt x="1874761" y="1281604"/>
                </a:lnTo>
                <a:lnTo>
                  <a:pt x="1875723" y="1281604"/>
                </a:lnTo>
                <a:lnTo>
                  <a:pt x="1875844" y="1279799"/>
                </a:lnTo>
                <a:lnTo>
                  <a:pt x="1879453" y="1278355"/>
                </a:lnTo>
                <a:lnTo>
                  <a:pt x="1880777" y="1280521"/>
                </a:lnTo>
                <a:lnTo>
                  <a:pt x="1883303" y="1282266"/>
                </a:lnTo>
                <a:lnTo>
                  <a:pt x="1885108" y="1281905"/>
                </a:lnTo>
                <a:lnTo>
                  <a:pt x="1884687" y="1282807"/>
                </a:lnTo>
                <a:lnTo>
                  <a:pt x="1886311" y="1284311"/>
                </a:lnTo>
                <a:lnTo>
                  <a:pt x="1886191" y="1285635"/>
                </a:lnTo>
                <a:lnTo>
                  <a:pt x="1889620" y="1289364"/>
                </a:lnTo>
                <a:lnTo>
                  <a:pt x="1888056" y="1291831"/>
                </a:lnTo>
                <a:lnTo>
                  <a:pt x="1886973" y="1292312"/>
                </a:lnTo>
                <a:lnTo>
                  <a:pt x="1883484" y="1292011"/>
                </a:lnTo>
                <a:lnTo>
                  <a:pt x="1883844" y="1292974"/>
                </a:lnTo>
                <a:lnTo>
                  <a:pt x="1882701" y="1293816"/>
                </a:lnTo>
                <a:lnTo>
                  <a:pt x="1882521" y="1295741"/>
                </a:lnTo>
                <a:lnTo>
                  <a:pt x="1884025" y="1294237"/>
                </a:lnTo>
                <a:lnTo>
                  <a:pt x="1885830" y="1293575"/>
                </a:lnTo>
                <a:lnTo>
                  <a:pt x="1888116" y="1294417"/>
                </a:lnTo>
                <a:lnTo>
                  <a:pt x="1888597" y="1293636"/>
                </a:lnTo>
                <a:lnTo>
                  <a:pt x="1890161" y="1294838"/>
                </a:lnTo>
                <a:lnTo>
                  <a:pt x="1890763" y="1291169"/>
                </a:lnTo>
                <a:lnTo>
                  <a:pt x="1891725" y="1288582"/>
                </a:lnTo>
                <a:lnTo>
                  <a:pt x="1892868" y="1288041"/>
                </a:lnTo>
                <a:lnTo>
                  <a:pt x="1894372" y="1289244"/>
                </a:lnTo>
                <a:lnTo>
                  <a:pt x="1895214" y="1293274"/>
                </a:lnTo>
                <a:lnTo>
                  <a:pt x="1896297" y="1295982"/>
                </a:lnTo>
                <a:lnTo>
                  <a:pt x="1894673" y="1297786"/>
                </a:lnTo>
                <a:lnTo>
                  <a:pt x="1894071" y="1300914"/>
                </a:lnTo>
                <a:lnTo>
                  <a:pt x="1896117" y="1300433"/>
                </a:lnTo>
                <a:lnTo>
                  <a:pt x="1896057" y="1301757"/>
                </a:lnTo>
                <a:lnTo>
                  <a:pt x="1894252" y="1303561"/>
                </a:lnTo>
                <a:lnTo>
                  <a:pt x="1892447" y="1304223"/>
                </a:lnTo>
                <a:lnTo>
                  <a:pt x="1892808" y="1307351"/>
                </a:lnTo>
                <a:lnTo>
                  <a:pt x="1890462" y="1309637"/>
                </a:lnTo>
                <a:lnTo>
                  <a:pt x="1886852" y="1311382"/>
                </a:lnTo>
                <a:lnTo>
                  <a:pt x="1887093" y="1312164"/>
                </a:lnTo>
                <a:lnTo>
                  <a:pt x="1888898" y="1311563"/>
                </a:lnTo>
                <a:lnTo>
                  <a:pt x="1890943" y="1311803"/>
                </a:lnTo>
                <a:lnTo>
                  <a:pt x="1893650" y="1309698"/>
                </a:lnTo>
                <a:lnTo>
                  <a:pt x="1894974" y="1307472"/>
                </a:lnTo>
                <a:lnTo>
                  <a:pt x="1897440" y="1306569"/>
                </a:lnTo>
                <a:lnTo>
                  <a:pt x="1898764" y="1309337"/>
                </a:lnTo>
                <a:lnTo>
                  <a:pt x="1897861" y="1309096"/>
                </a:lnTo>
                <a:lnTo>
                  <a:pt x="1899666" y="1312645"/>
                </a:lnTo>
                <a:lnTo>
                  <a:pt x="1899546" y="1315894"/>
                </a:lnTo>
                <a:lnTo>
                  <a:pt x="1900749" y="1320165"/>
                </a:lnTo>
                <a:lnTo>
                  <a:pt x="1896598" y="1318360"/>
                </a:lnTo>
                <a:lnTo>
                  <a:pt x="1897380" y="1320225"/>
                </a:lnTo>
                <a:lnTo>
                  <a:pt x="1899004" y="1320345"/>
                </a:lnTo>
                <a:lnTo>
                  <a:pt x="1900809" y="1321429"/>
                </a:lnTo>
                <a:lnTo>
                  <a:pt x="1902433" y="1324978"/>
                </a:lnTo>
                <a:lnTo>
                  <a:pt x="1901952" y="1326662"/>
                </a:lnTo>
                <a:lnTo>
                  <a:pt x="1900328" y="1326903"/>
                </a:lnTo>
                <a:lnTo>
                  <a:pt x="1900328" y="1329189"/>
                </a:lnTo>
                <a:lnTo>
                  <a:pt x="1901350" y="1330272"/>
                </a:lnTo>
                <a:lnTo>
                  <a:pt x="1900689" y="1332678"/>
                </a:lnTo>
                <a:lnTo>
                  <a:pt x="1900990" y="1334182"/>
                </a:lnTo>
                <a:lnTo>
                  <a:pt x="1898944" y="1333701"/>
                </a:lnTo>
                <a:lnTo>
                  <a:pt x="1897380" y="1334062"/>
                </a:lnTo>
                <a:lnTo>
                  <a:pt x="1897801" y="1335205"/>
                </a:lnTo>
                <a:lnTo>
                  <a:pt x="1893951" y="1335325"/>
                </a:lnTo>
                <a:lnTo>
                  <a:pt x="1893891" y="1334242"/>
                </a:lnTo>
                <a:lnTo>
                  <a:pt x="1892267" y="1334242"/>
                </a:lnTo>
                <a:lnTo>
                  <a:pt x="1891785" y="1332919"/>
                </a:lnTo>
                <a:lnTo>
                  <a:pt x="1890582" y="1333821"/>
                </a:lnTo>
                <a:lnTo>
                  <a:pt x="1889018" y="1333099"/>
                </a:lnTo>
                <a:lnTo>
                  <a:pt x="1888417" y="1334603"/>
                </a:lnTo>
                <a:lnTo>
                  <a:pt x="1886371" y="1334302"/>
                </a:lnTo>
                <a:lnTo>
                  <a:pt x="1885890" y="1332317"/>
                </a:lnTo>
                <a:lnTo>
                  <a:pt x="1883183" y="1331836"/>
                </a:lnTo>
                <a:lnTo>
                  <a:pt x="1883123" y="1329670"/>
                </a:lnTo>
                <a:lnTo>
                  <a:pt x="1882040" y="1330572"/>
                </a:lnTo>
                <a:lnTo>
                  <a:pt x="1880355" y="1329911"/>
                </a:lnTo>
                <a:lnTo>
                  <a:pt x="1876926" y="1331174"/>
                </a:lnTo>
                <a:lnTo>
                  <a:pt x="1876926" y="1330151"/>
                </a:lnTo>
                <a:lnTo>
                  <a:pt x="1878611" y="1329369"/>
                </a:lnTo>
                <a:lnTo>
                  <a:pt x="1878370" y="1328226"/>
                </a:lnTo>
                <a:lnTo>
                  <a:pt x="1879212" y="1326421"/>
                </a:lnTo>
                <a:lnTo>
                  <a:pt x="1883123" y="1326782"/>
                </a:lnTo>
                <a:lnTo>
                  <a:pt x="1884747" y="1325278"/>
                </a:lnTo>
                <a:lnTo>
                  <a:pt x="1883604" y="1324797"/>
                </a:lnTo>
                <a:lnTo>
                  <a:pt x="1883002" y="1323173"/>
                </a:lnTo>
                <a:lnTo>
                  <a:pt x="1880295" y="1322752"/>
                </a:lnTo>
                <a:lnTo>
                  <a:pt x="1879273" y="1321068"/>
                </a:lnTo>
                <a:lnTo>
                  <a:pt x="1878310" y="1321368"/>
                </a:lnTo>
                <a:lnTo>
                  <a:pt x="1877287" y="1320225"/>
                </a:lnTo>
                <a:lnTo>
                  <a:pt x="1876385" y="1321429"/>
                </a:lnTo>
                <a:lnTo>
                  <a:pt x="1874580" y="1321849"/>
                </a:lnTo>
                <a:lnTo>
                  <a:pt x="1873377" y="1320286"/>
                </a:lnTo>
                <a:lnTo>
                  <a:pt x="1873738" y="1318962"/>
                </a:lnTo>
                <a:lnTo>
                  <a:pt x="1872294" y="1319082"/>
                </a:lnTo>
                <a:lnTo>
                  <a:pt x="1869166" y="1316556"/>
                </a:lnTo>
                <a:lnTo>
                  <a:pt x="1869527" y="1313969"/>
                </a:lnTo>
                <a:lnTo>
                  <a:pt x="1870790" y="1314149"/>
                </a:lnTo>
                <a:lnTo>
                  <a:pt x="1869768" y="1312766"/>
                </a:lnTo>
                <a:lnTo>
                  <a:pt x="1869647" y="1310961"/>
                </a:lnTo>
                <a:lnTo>
                  <a:pt x="1871151" y="1309156"/>
                </a:lnTo>
                <a:lnTo>
                  <a:pt x="1870128" y="1308374"/>
                </a:lnTo>
                <a:lnTo>
                  <a:pt x="1871512" y="1305787"/>
                </a:lnTo>
                <a:lnTo>
                  <a:pt x="1871332" y="1304464"/>
                </a:lnTo>
                <a:lnTo>
                  <a:pt x="1870128" y="1305426"/>
                </a:lnTo>
                <a:lnTo>
                  <a:pt x="1869226" y="1304043"/>
                </a:lnTo>
                <a:lnTo>
                  <a:pt x="1868143" y="1307291"/>
                </a:lnTo>
                <a:lnTo>
                  <a:pt x="1867782" y="1310239"/>
                </a:lnTo>
                <a:lnTo>
                  <a:pt x="1866820" y="1308254"/>
                </a:lnTo>
                <a:lnTo>
                  <a:pt x="1866820" y="1305607"/>
                </a:lnTo>
                <a:lnTo>
                  <a:pt x="1868264" y="1300914"/>
                </a:lnTo>
                <a:lnTo>
                  <a:pt x="1866639" y="1298749"/>
                </a:lnTo>
                <a:lnTo>
                  <a:pt x="1863030" y="1295982"/>
                </a:lnTo>
                <a:lnTo>
                  <a:pt x="1866038" y="1300734"/>
                </a:lnTo>
                <a:lnTo>
                  <a:pt x="1865797" y="1302719"/>
                </a:lnTo>
                <a:lnTo>
                  <a:pt x="1864414" y="1303561"/>
                </a:lnTo>
                <a:lnTo>
                  <a:pt x="1862007" y="1303080"/>
                </a:lnTo>
                <a:lnTo>
                  <a:pt x="1859541" y="1301456"/>
                </a:lnTo>
                <a:lnTo>
                  <a:pt x="1857977" y="1301336"/>
                </a:lnTo>
                <a:lnTo>
                  <a:pt x="1857856" y="1300313"/>
                </a:lnTo>
                <a:lnTo>
                  <a:pt x="1856292" y="1300072"/>
                </a:lnTo>
                <a:lnTo>
                  <a:pt x="1857616" y="1301937"/>
                </a:lnTo>
                <a:lnTo>
                  <a:pt x="1858699" y="1302058"/>
                </a:lnTo>
                <a:lnTo>
                  <a:pt x="1861526" y="1304464"/>
                </a:lnTo>
                <a:lnTo>
                  <a:pt x="1862549" y="1304043"/>
                </a:lnTo>
                <a:lnTo>
                  <a:pt x="1863812" y="1304945"/>
                </a:lnTo>
                <a:lnTo>
                  <a:pt x="1863030" y="1306569"/>
                </a:lnTo>
                <a:lnTo>
                  <a:pt x="1863511" y="1308555"/>
                </a:lnTo>
                <a:lnTo>
                  <a:pt x="1865135" y="1311021"/>
                </a:lnTo>
                <a:lnTo>
                  <a:pt x="1865015" y="1313849"/>
                </a:lnTo>
                <a:lnTo>
                  <a:pt x="1862849" y="1314330"/>
                </a:lnTo>
                <a:lnTo>
                  <a:pt x="1862489" y="1316255"/>
                </a:lnTo>
                <a:lnTo>
                  <a:pt x="1861526" y="1314871"/>
                </a:lnTo>
                <a:lnTo>
                  <a:pt x="1860684" y="1315353"/>
                </a:lnTo>
                <a:lnTo>
                  <a:pt x="1858277" y="1314390"/>
                </a:lnTo>
                <a:lnTo>
                  <a:pt x="1856593" y="1314270"/>
                </a:lnTo>
                <a:lnTo>
                  <a:pt x="1855510" y="1313367"/>
                </a:lnTo>
                <a:lnTo>
                  <a:pt x="1856292" y="1310841"/>
                </a:lnTo>
                <a:lnTo>
                  <a:pt x="1856232" y="1309096"/>
                </a:lnTo>
                <a:lnTo>
                  <a:pt x="1854848" y="1307051"/>
                </a:lnTo>
                <a:lnTo>
                  <a:pt x="1855209" y="1306088"/>
                </a:lnTo>
                <a:lnTo>
                  <a:pt x="1853405" y="1306509"/>
                </a:lnTo>
                <a:lnTo>
                  <a:pt x="1852202" y="1305787"/>
                </a:lnTo>
                <a:lnTo>
                  <a:pt x="1853826" y="1303802"/>
                </a:lnTo>
                <a:lnTo>
                  <a:pt x="1853525" y="1302479"/>
                </a:lnTo>
                <a:lnTo>
                  <a:pt x="1851299" y="1302840"/>
                </a:lnTo>
                <a:lnTo>
                  <a:pt x="1851720" y="1301336"/>
                </a:lnTo>
                <a:lnTo>
                  <a:pt x="1851239" y="1299952"/>
                </a:lnTo>
                <a:lnTo>
                  <a:pt x="1849314" y="1299290"/>
                </a:lnTo>
                <a:lnTo>
                  <a:pt x="1847810" y="1301095"/>
                </a:lnTo>
                <a:lnTo>
                  <a:pt x="1846005" y="1299892"/>
                </a:lnTo>
                <a:lnTo>
                  <a:pt x="1846426" y="1298448"/>
                </a:lnTo>
                <a:lnTo>
                  <a:pt x="1847930" y="1297846"/>
                </a:lnTo>
                <a:lnTo>
                  <a:pt x="1846005" y="1297666"/>
                </a:lnTo>
                <a:lnTo>
                  <a:pt x="1845885" y="1296523"/>
                </a:lnTo>
                <a:lnTo>
                  <a:pt x="1844622" y="1297365"/>
                </a:lnTo>
                <a:lnTo>
                  <a:pt x="1842275" y="1297606"/>
                </a:lnTo>
                <a:lnTo>
                  <a:pt x="1844200" y="1298689"/>
                </a:lnTo>
                <a:lnTo>
                  <a:pt x="1843418" y="1299892"/>
                </a:lnTo>
                <a:lnTo>
                  <a:pt x="1846126" y="1303983"/>
                </a:lnTo>
                <a:lnTo>
                  <a:pt x="1844922" y="1304825"/>
                </a:lnTo>
                <a:lnTo>
                  <a:pt x="1846847" y="1306810"/>
                </a:lnTo>
                <a:lnTo>
                  <a:pt x="1847990" y="1306208"/>
                </a:lnTo>
                <a:lnTo>
                  <a:pt x="1849013" y="1307412"/>
                </a:lnTo>
                <a:lnTo>
                  <a:pt x="1849434" y="1310420"/>
                </a:lnTo>
                <a:lnTo>
                  <a:pt x="1851540" y="1312044"/>
                </a:lnTo>
                <a:lnTo>
                  <a:pt x="1848773" y="1310480"/>
                </a:lnTo>
                <a:lnTo>
                  <a:pt x="1847208" y="1311081"/>
                </a:lnTo>
                <a:lnTo>
                  <a:pt x="1849976" y="1312886"/>
                </a:lnTo>
                <a:lnTo>
                  <a:pt x="1849675" y="1313548"/>
                </a:lnTo>
                <a:lnTo>
                  <a:pt x="1852863" y="1315353"/>
                </a:lnTo>
                <a:lnTo>
                  <a:pt x="1853284" y="1318661"/>
                </a:lnTo>
                <a:lnTo>
                  <a:pt x="1855931" y="1320707"/>
                </a:lnTo>
                <a:lnTo>
                  <a:pt x="1855330" y="1321789"/>
                </a:lnTo>
                <a:lnTo>
                  <a:pt x="1857375" y="1324135"/>
                </a:lnTo>
                <a:lnTo>
                  <a:pt x="1858999" y="1324135"/>
                </a:lnTo>
                <a:lnTo>
                  <a:pt x="1861406" y="1327023"/>
                </a:lnTo>
                <a:lnTo>
                  <a:pt x="1860323" y="1328407"/>
                </a:lnTo>
                <a:lnTo>
                  <a:pt x="1862188" y="1327685"/>
                </a:lnTo>
                <a:lnTo>
                  <a:pt x="1864895" y="1329489"/>
                </a:lnTo>
                <a:lnTo>
                  <a:pt x="1865376" y="1331475"/>
                </a:lnTo>
                <a:lnTo>
                  <a:pt x="1867301" y="1333881"/>
                </a:lnTo>
                <a:lnTo>
                  <a:pt x="1867121" y="1336047"/>
                </a:lnTo>
                <a:lnTo>
                  <a:pt x="1869106" y="1336167"/>
                </a:lnTo>
                <a:lnTo>
                  <a:pt x="1867903" y="1339175"/>
                </a:lnTo>
                <a:lnTo>
                  <a:pt x="1870249" y="1340258"/>
                </a:lnTo>
                <a:lnTo>
                  <a:pt x="1867903" y="1341521"/>
                </a:lnTo>
                <a:lnTo>
                  <a:pt x="1866760" y="1339897"/>
                </a:lnTo>
                <a:lnTo>
                  <a:pt x="1864714" y="1340378"/>
                </a:lnTo>
                <a:lnTo>
                  <a:pt x="1863571" y="1339295"/>
                </a:lnTo>
                <a:lnTo>
                  <a:pt x="1862188" y="1340318"/>
                </a:lnTo>
                <a:lnTo>
                  <a:pt x="1859601" y="1336829"/>
                </a:lnTo>
                <a:lnTo>
                  <a:pt x="1860022" y="1335806"/>
                </a:lnTo>
                <a:lnTo>
                  <a:pt x="1858217" y="1334001"/>
                </a:lnTo>
                <a:lnTo>
                  <a:pt x="1856413" y="1333761"/>
                </a:lnTo>
                <a:lnTo>
                  <a:pt x="1852983" y="1331054"/>
                </a:lnTo>
                <a:lnTo>
                  <a:pt x="1851299" y="1327203"/>
                </a:lnTo>
                <a:lnTo>
                  <a:pt x="1848652" y="1324917"/>
                </a:lnTo>
                <a:lnTo>
                  <a:pt x="1848472" y="1324015"/>
                </a:lnTo>
                <a:lnTo>
                  <a:pt x="1846426" y="1324015"/>
                </a:lnTo>
                <a:lnTo>
                  <a:pt x="1845825" y="1323053"/>
                </a:lnTo>
                <a:lnTo>
                  <a:pt x="1843779" y="1322150"/>
                </a:lnTo>
                <a:lnTo>
                  <a:pt x="1844261" y="1321248"/>
                </a:lnTo>
                <a:lnTo>
                  <a:pt x="1843358" y="1319864"/>
                </a:lnTo>
                <a:lnTo>
                  <a:pt x="1843960" y="1318421"/>
                </a:lnTo>
                <a:lnTo>
                  <a:pt x="1842757" y="1317819"/>
                </a:lnTo>
                <a:lnTo>
                  <a:pt x="1842937" y="1316195"/>
                </a:lnTo>
                <a:lnTo>
                  <a:pt x="1841433" y="1315894"/>
                </a:lnTo>
                <a:lnTo>
                  <a:pt x="1839749" y="1314089"/>
                </a:lnTo>
                <a:lnTo>
                  <a:pt x="1842095" y="1314210"/>
                </a:lnTo>
                <a:lnTo>
                  <a:pt x="1838786" y="1311683"/>
                </a:lnTo>
                <a:lnTo>
                  <a:pt x="1838666" y="1310540"/>
                </a:lnTo>
                <a:lnTo>
                  <a:pt x="1840050" y="1309998"/>
                </a:lnTo>
                <a:lnTo>
                  <a:pt x="1842155" y="1310239"/>
                </a:lnTo>
                <a:lnTo>
                  <a:pt x="1843719" y="1309818"/>
                </a:lnTo>
                <a:lnTo>
                  <a:pt x="1838907" y="1308976"/>
                </a:lnTo>
                <a:lnTo>
                  <a:pt x="1839929" y="1307592"/>
                </a:lnTo>
                <a:lnTo>
                  <a:pt x="1837703" y="1305306"/>
                </a:lnTo>
                <a:lnTo>
                  <a:pt x="1840711" y="1306088"/>
                </a:lnTo>
                <a:lnTo>
                  <a:pt x="1839448" y="1304704"/>
                </a:lnTo>
                <a:lnTo>
                  <a:pt x="1837764" y="1304404"/>
                </a:lnTo>
                <a:lnTo>
                  <a:pt x="1837944" y="1299170"/>
                </a:lnTo>
                <a:lnTo>
                  <a:pt x="1840110" y="1298689"/>
                </a:lnTo>
                <a:lnTo>
                  <a:pt x="1841914" y="1296463"/>
                </a:lnTo>
                <a:lnTo>
                  <a:pt x="1839628" y="1297305"/>
                </a:lnTo>
                <a:lnTo>
                  <a:pt x="1838064" y="1296824"/>
                </a:lnTo>
                <a:lnTo>
                  <a:pt x="1836921" y="1297546"/>
                </a:lnTo>
                <a:lnTo>
                  <a:pt x="1836380" y="1301336"/>
                </a:lnTo>
                <a:lnTo>
                  <a:pt x="1832650" y="1303020"/>
                </a:lnTo>
                <a:lnTo>
                  <a:pt x="1831688" y="1301817"/>
                </a:lnTo>
                <a:lnTo>
                  <a:pt x="1830184" y="1301516"/>
                </a:lnTo>
                <a:lnTo>
                  <a:pt x="1829101" y="1303381"/>
                </a:lnTo>
                <a:lnTo>
                  <a:pt x="1826935" y="1302298"/>
                </a:lnTo>
                <a:lnTo>
                  <a:pt x="1825852" y="1299170"/>
                </a:lnTo>
                <a:lnTo>
                  <a:pt x="1828078" y="1298388"/>
                </a:lnTo>
                <a:lnTo>
                  <a:pt x="1828499" y="1296884"/>
                </a:lnTo>
                <a:lnTo>
                  <a:pt x="1826454" y="1297305"/>
                </a:lnTo>
                <a:lnTo>
                  <a:pt x="1825672" y="1294838"/>
                </a:lnTo>
                <a:lnTo>
                  <a:pt x="1826634" y="1294056"/>
                </a:lnTo>
                <a:lnTo>
                  <a:pt x="1829041" y="1294056"/>
                </a:lnTo>
                <a:lnTo>
                  <a:pt x="1828319" y="1293274"/>
                </a:lnTo>
                <a:lnTo>
                  <a:pt x="1830304" y="1292071"/>
                </a:lnTo>
                <a:lnTo>
                  <a:pt x="1831567" y="1292071"/>
                </a:lnTo>
                <a:lnTo>
                  <a:pt x="1832831" y="1293154"/>
                </a:lnTo>
                <a:lnTo>
                  <a:pt x="1833432" y="1296162"/>
                </a:lnTo>
                <a:lnTo>
                  <a:pt x="1835117" y="1295801"/>
                </a:lnTo>
                <a:lnTo>
                  <a:pt x="1835959" y="1296824"/>
                </a:lnTo>
                <a:lnTo>
                  <a:pt x="1836200" y="1294056"/>
                </a:lnTo>
                <a:lnTo>
                  <a:pt x="1834274" y="1292854"/>
                </a:lnTo>
                <a:lnTo>
                  <a:pt x="1833131" y="1291049"/>
                </a:lnTo>
                <a:lnTo>
                  <a:pt x="1834274" y="1290628"/>
                </a:lnTo>
                <a:lnTo>
                  <a:pt x="1835778" y="1288281"/>
                </a:lnTo>
                <a:lnTo>
                  <a:pt x="1837523" y="1288101"/>
                </a:lnTo>
                <a:lnTo>
                  <a:pt x="1839147" y="1289545"/>
                </a:lnTo>
                <a:lnTo>
                  <a:pt x="1839147" y="1288342"/>
                </a:lnTo>
                <a:lnTo>
                  <a:pt x="1840290" y="1287981"/>
                </a:lnTo>
                <a:lnTo>
                  <a:pt x="1838726" y="1287078"/>
                </a:lnTo>
                <a:lnTo>
                  <a:pt x="1840290" y="1286296"/>
                </a:lnTo>
                <a:lnTo>
                  <a:pt x="1840350" y="1285274"/>
                </a:lnTo>
                <a:lnTo>
                  <a:pt x="1841975" y="1286296"/>
                </a:lnTo>
                <a:lnTo>
                  <a:pt x="1842155" y="1284251"/>
                </a:lnTo>
                <a:lnTo>
                  <a:pt x="1840952" y="1284070"/>
                </a:lnTo>
                <a:lnTo>
                  <a:pt x="1838847" y="1281845"/>
                </a:lnTo>
                <a:lnTo>
                  <a:pt x="1838666" y="1280762"/>
                </a:lnTo>
                <a:lnTo>
                  <a:pt x="1836681" y="1280160"/>
                </a:lnTo>
                <a:lnTo>
                  <a:pt x="1836801" y="1278416"/>
                </a:lnTo>
                <a:lnTo>
                  <a:pt x="1838425" y="1279318"/>
                </a:lnTo>
                <a:lnTo>
                  <a:pt x="1838606" y="1277513"/>
                </a:lnTo>
                <a:lnTo>
                  <a:pt x="1837102" y="1277393"/>
                </a:lnTo>
                <a:lnTo>
                  <a:pt x="1837102" y="1275829"/>
                </a:lnTo>
                <a:lnTo>
                  <a:pt x="1835478" y="1276310"/>
                </a:lnTo>
                <a:lnTo>
                  <a:pt x="1835718" y="1273843"/>
                </a:lnTo>
                <a:lnTo>
                  <a:pt x="1836921" y="1272640"/>
                </a:lnTo>
                <a:lnTo>
                  <a:pt x="1834635" y="1271918"/>
                </a:lnTo>
                <a:lnTo>
                  <a:pt x="1834034" y="1273001"/>
                </a:lnTo>
                <a:lnTo>
                  <a:pt x="1832590" y="1272881"/>
                </a:lnTo>
                <a:lnTo>
                  <a:pt x="1829823" y="1273723"/>
                </a:lnTo>
                <a:lnTo>
                  <a:pt x="1829823" y="1272761"/>
                </a:lnTo>
                <a:lnTo>
                  <a:pt x="1823025" y="1269151"/>
                </a:lnTo>
                <a:lnTo>
                  <a:pt x="1823386" y="1267647"/>
                </a:lnTo>
                <a:lnTo>
                  <a:pt x="1824709" y="1267046"/>
                </a:lnTo>
                <a:lnTo>
                  <a:pt x="1823987" y="1264519"/>
                </a:lnTo>
                <a:lnTo>
                  <a:pt x="1822724" y="1263857"/>
                </a:lnTo>
                <a:lnTo>
                  <a:pt x="1824469" y="1261391"/>
                </a:lnTo>
                <a:lnTo>
                  <a:pt x="1825491" y="1262233"/>
                </a:lnTo>
                <a:lnTo>
                  <a:pt x="1826153" y="1260187"/>
                </a:lnTo>
                <a:lnTo>
                  <a:pt x="1824709" y="1259526"/>
                </a:lnTo>
                <a:lnTo>
                  <a:pt x="1822544" y="1261330"/>
                </a:lnTo>
                <a:lnTo>
                  <a:pt x="1819115" y="1260128"/>
                </a:lnTo>
                <a:lnTo>
                  <a:pt x="1818032" y="1260248"/>
                </a:lnTo>
                <a:lnTo>
                  <a:pt x="1819716" y="1262414"/>
                </a:lnTo>
                <a:lnTo>
                  <a:pt x="1819716" y="1264519"/>
                </a:lnTo>
                <a:lnTo>
                  <a:pt x="1818152" y="1265722"/>
                </a:lnTo>
                <a:lnTo>
                  <a:pt x="1815686" y="1265120"/>
                </a:lnTo>
                <a:lnTo>
                  <a:pt x="1812678" y="1263617"/>
                </a:lnTo>
                <a:lnTo>
                  <a:pt x="1809249" y="1259646"/>
                </a:lnTo>
                <a:lnTo>
                  <a:pt x="1811354" y="1258323"/>
                </a:lnTo>
                <a:lnTo>
                  <a:pt x="1810873" y="1256338"/>
                </a:lnTo>
                <a:lnTo>
                  <a:pt x="1812497" y="1255616"/>
                </a:lnTo>
                <a:lnTo>
                  <a:pt x="1814302" y="1258022"/>
                </a:lnTo>
                <a:lnTo>
                  <a:pt x="1813520" y="1255796"/>
                </a:lnTo>
                <a:lnTo>
                  <a:pt x="1814182" y="1254593"/>
                </a:lnTo>
                <a:lnTo>
                  <a:pt x="1818754" y="1255977"/>
                </a:lnTo>
                <a:lnTo>
                  <a:pt x="1819055" y="1257781"/>
                </a:lnTo>
                <a:lnTo>
                  <a:pt x="1820017" y="1256398"/>
                </a:lnTo>
                <a:lnTo>
                  <a:pt x="1820258" y="1257721"/>
                </a:lnTo>
                <a:lnTo>
                  <a:pt x="1823205" y="1256879"/>
                </a:lnTo>
                <a:lnTo>
                  <a:pt x="1824288" y="1257601"/>
                </a:lnTo>
                <a:lnTo>
                  <a:pt x="1823386" y="1254593"/>
                </a:lnTo>
                <a:lnTo>
                  <a:pt x="1824890" y="1256097"/>
                </a:lnTo>
                <a:lnTo>
                  <a:pt x="1826334" y="1254894"/>
                </a:lnTo>
                <a:lnTo>
                  <a:pt x="1824048" y="1252668"/>
                </a:lnTo>
                <a:lnTo>
                  <a:pt x="1825251" y="1251465"/>
                </a:lnTo>
                <a:lnTo>
                  <a:pt x="1824048" y="1249480"/>
                </a:lnTo>
                <a:lnTo>
                  <a:pt x="1821040" y="1250081"/>
                </a:lnTo>
                <a:lnTo>
                  <a:pt x="1821461" y="1248818"/>
                </a:lnTo>
                <a:lnTo>
                  <a:pt x="1819837" y="1247494"/>
                </a:lnTo>
                <a:lnTo>
                  <a:pt x="1820198" y="1245569"/>
                </a:lnTo>
                <a:lnTo>
                  <a:pt x="1819175" y="1246411"/>
                </a:lnTo>
                <a:lnTo>
                  <a:pt x="1816768" y="1245990"/>
                </a:lnTo>
                <a:lnTo>
                  <a:pt x="1816468" y="1244426"/>
                </a:lnTo>
                <a:lnTo>
                  <a:pt x="1817731" y="1241539"/>
                </a:lnTo>
                <a:lnTo>
                  <a:pt x="1816287" y="1238952"/>
                </a:lnTo>
                <a:lnTo>
                  <a:pt x="1814482" y="1242982"/>
                </a:lnTo>
                <a:lnTo>
                  <a:pt x="1812076" y="1244547"/>
                </a:lnTo>
                <a:lnTo>
                  <a:pt x="1811354" y="1247494"/>
                </a:lnTo>
                <a:lnTo>
                  <a:pt x="1810572" y="1248457"/>
                </a:lnTo>
                <a:lnTo>
                  <a:pt x="1808527" y="1249058"/>
                </a:lnTo>
                <a:lnTo>
                  <a:pt x="1807564" y="1251164"/>
                </a:lnTo>
                <a:lnTo>
                  <a:pt x="1806602" y="1249119"/>
                </a:lnTo>
                <a:lnTo>
                  <a:pt x="1805399" y="1249841"/>
                </a:lnTo>
                <a:lnTo>
                  <a:pt x="1804737" y="1248758"/>
                </a:lnTo>
                <a:lnTo>
                  <a:pt x="1803233" y="1249480"/>
                </a:lnTo>
                <a:lnTo>
                  <a:pt x="1802451" y="1247976"/>
                </a:lnTo>
                <a:lnTo>
                  <a:pt x="1802270" y="1245810"/>
                </a:lnTo>
                <a:moveTo>
                  <a:pt x="1899004" y="1265782"/>
                </a:moveTo>
                <a:lnTo>
                  <a:pt x="1901471" y="1265181"/>
                </a:lnTo>
                <a:lnTo>
                  <a:pt x="1901772" y="1267407"/>
                </a:lnTo>
                <a:lnTo>
                  <a:pt x="1898403" y="1269813"/>
                </a:lnTo>
                <a:lnTo>
                  <a:pt x="1898343" y="1268309"/>
                </a:lnTo>
                <a:lnTo>
                  <a:pt x="1897320" y="1267346"/>
                </a:lnTo>
                <a:lnTo>
                  <a:pt x="1899004" y="1265782"/>
                </a:lnTo>
                <a:moveTo>
                  <a:pt x="1809309" y="1285033"/>
                </a:moveTo>
                <a:lnTo>
                  <a:pt x="1809489" y="1282506"/>
                </a:lnTo>
                <a:lnTo>
                  <a:pt x="1811715" y="1280401"/>
                </a:lnTo>
                <a:lnTo>
                  <a:pt x="1809489" y="1279799"/>
                </a:lnTo>
                <a:lnTo>
                  <a:pt x="1810452" y="1277393"/>
                </a:lnTo>
                <a:lnTo>
                  <a:pt x="1810873" y="1277994"/>
                </a:lnTo>
                <a:lnTo>
                  <a:pt x="1813520" y="1277272"/>
                </a:lnTo>
                <a:lnTo>
                  <a:pt x="1815084" y="1279198"/>
                </a:lnTo>
                <a:lnTo>
                  <a:pt x="1815625" y="1277212"/>
                </a:lnTo>
                <a:lnTo>
                  <a:pt x="1817490" y="1278476"/>
                </a:lnTo>
                <a:lnTo>
                  <a:pt x="1817851" y="1281123"/>
                </a:lnTo>
                <a:lnTo>
                  <a:pt x="1815866" y="1282446"/>
                </a:lnTo>
                <a:lnTo>
                  <a:pt x="1815866" y="1284852"/>
                </a:lnTo>
                <a:lnTo>
                  <a:pt x="1814783" y="1286778"/>
                </a:lnTo>
                <a:lnTo>
                  <a:pt x="1812377" y="1285695"/>
                </a:lnTo>
                <a:lnTo>
                  <a:pt x="1811595" y="1284732"/>
                </a:lnTo>
                <a:lnTo>
                  <a:pt x="1809068" y="1285815"/>
                </a:lnTo>
                <a:lnTo>
                  <a:pt x="1808226" y="1287499"/>
                </a:lnTo>
                <a:lnTo>
                  <a:pt x="1807625" y="1286537"/>
                </a:lnTo>
                <a:lnTo>
                  <a:pt x="1809249" y="1284973"/>
                </a:lnTo>
                <a:moveTo>
                  <a:pt x="1824168" y="1275648"/>
                </a:moveTo>
                <a:lnTo>
                  <a:pt x="1825973" y="1275047"/>
                </a:lnTo>
                <a:lnTo>
                  <a:pt x="1826875" y="1274084"/>
                </a:lnTo>
                <a:lnTo>
                  <a:pt x="1829041" y="1274866"/>
                </a:lnTo>
                <a:lnTo>
                  <a:pt x="1829702" y="1274265"/>
                </a:lnTo>
                <a:lnTo>
                  <a:pt x="1830906" y="1275648"/>
                </a:lnTo>
                <a:lnTo>
                  <a:pt x="1831567" y="1277453"/>
                </a:lnTo>
                <a:lnTo>
                  <a:pt x="1831567" y="1279378"/>
                </a:lnTo>
                <a:lnTo>
                  <a:pt x="1830545" y="1281664"/>
                </a:lnTo>
                <a:lnTo>
                  <a:pt x="1829221" y="1282326"/>
                </a:lnTo>
                <a:lnTo>
                  <a:pt x="1828920" y="1283890"/>
                </a:lnTo>
                <a:lnTo>
                  <a:pt x="1827296" y="1282326"/>
                </a:lnTo>
                <a:lnTo>
                  <a:pt x="1826334" y="1282566"/>
                </a:lnTo>
                <a:lnTo>
                  <a:pt x="1825491" y="1279919"/>
                </a:lnTo>
                <a:lnTo>
                  <a:pt x="1823627" y="1277934"/>
                </a:lnTo>
                <a:lnTo>
                  <a:pt x="1824048" y="1275588"/>
                </a:lnTo>
                <a:moveTo>
                  <a:pt x="1811415" y="1275648"/>
                </a:moveTo>
                <a:lnTo>
                  <a:pt x="1810151" y="1274926"/>
                </a:lnTo>
                <a:lnTo>
                  <a:pt x="1811114" y="1273783"/>
                </a:lnTo>
                <a:lnTo>
                  <a:pt x="1811415" y="1275648"/>
                </a:lnTo>
                <a:moveTo>
                  <a:pt x="1815084" y="1267828"/>
                </a:moveTo>
                <a:lnTo>
                  <a:pt x="1814482" y="1267828"/>
                </a:lnTo>
                <a:lnTo>
                  <a:pt x="1814362" y="1265542"/>
                </a:lnTo>
                <a:lnTo>
                  <a:pt x="1815565" y="1266805"/>
                </a:lnTo>
                <a:lnTo>
                  <a:pt x="1817851" y="1267767"/>
                </a:lnTo>
                <a:lnTo>
                  <a:pt x="1817671" y="1269993"/>
                </a:lnTo>
                <a:lnTo>
                  <a:pt x="1815265" y="1275047"/>
                </a:lnTo>
                <a:lnTo>
                  <a:pt x="1812978" y="1272279"/>
                </a:lnTo>
                <a:lnTo>
                  <a:pt x="1814663" y="1272881"/>
                </a:lnTo>
                <a:lnTo>
                  <a:pt x="1816107" y="1271377"/>
                </a:lnTo>
                <a:lnTo>
                  <a:pt x="1814422" y="1270174"/>
                </a:lnTo>
                <a:lnTo>
                  <a:pt x="1815084" y="1267767"/>
                </a:lnTo>
                <a:moveTo>
                  <a:pt x="1901230" y="1235282"/>
                </a:moveTo>
                <a:lnTo>
                  <a:pt x="1902493" y="1235884"/>
                </a:lnTo>
                <a:lnTo>
                  <a:pt x="1904358" y="1237809"/>
                </a:lnTo>
                <a:lnTo>
                  <a:pt x="1904780" y="1239553"/>
                </a:lnTo>
                <a:lnTo>
                  <a:pt x="1899907" y="1239614"/>
                </a:lnTo>
                <a:lnTo>
                  <a:pt x="1899606" y="1237328"/>
                </a:lnTo>
                <a:lnTo>
                  <a:pt x="1901170" y="1235282"/>
                </a:lnTo>
                <a:moveTo>
                  <a:pt x="1811655" y="1269693"/>
                </a:moveTo>
                <a:lnTo>
                  <a:pt x="1810031" y="1269512"/>
                </a:lnTo>
                <a:lnTo>
                  <a:pt x="1810151" y="1268309"/>
                </a:lnTo>
                <a:lnTo>
                  <a:pt x="1812557" y="1267707"/>
                </a:lnTo>
                <a:lnTo>
                  <a:pt x="1811715" y="1269693"/>
                </a:lnTo>
                <a:moveTo>
                  <a:pt x="1809730" y="1252788"/>
                </a:moveTo>
                <a:lnTo>
                  <a:pt x="1809670" y="1254172"/>
                </a:lnTo>
                <a:lnTo>
                  <a:pt x="1807925" y="1252066"/>
                </a:lnTo>
                <a:lnTo>
                  <a:pt x="1808407" y="1250984"/>
                </a:lnTo>
                <a:lnTo>
                  <a:pt x="1809670" y="1252788"/>
                </a:lnTo>
                <a:moveTo>
                  <a:pt x="1780974" y="1252487"/>
                </a:moveTo>
                <a:lnTo>
                  <a:pt x="1781877" y="1251525"/>
                </a:lnTo>
                <a:lnTo>
                  <a:pt x="1782478" y="1254352"/>
                </a:lnTo>
                <a:lnTo>
                  <a:pt x="1783862" y="1254413"/>
                </a:lnTo>
                <a:lnTo>
                  <a:pt x="1783862" y="1253209"/>
                </a:lnTo>
                <a:lnTo>
                  <a:pt x="1785186" y="1253450"/>
                </a:lnTo>
                <a:lnTo>
                  <a:pt x="1786028" y="1251826"/>
                </a:lnTo>
                <a:lnTo>
                  <a:pt x="1788735" y="1251585"/>
                </a:lnTo>
                <a:lnTo>
                  <a:pt x="1788434" y="1253149"/>
                </a:lnTo>
                <a:lnTo>
                  <a:pt x="1786810" y="1254052"/>
                </a:lnTo>
                <a:lnTo>
                  <a:pt x="1784403" y="1256338"/>
                </a:lnTo>
                <a:lnTo>
                  <a:pt x="1784103" y="1257360"/>
                </a:lnTo>
                <a:lnTo>
                  <a:pt x="1782539" y="1258503"/>
                </a:lnTo>
                <a:lnTo>
                  <a:pt x="1782779" y="1259526"/>
                </a:lnTo>
                <a:lnTo>
                  <a:pt x="1780854" y="1259947"/>
                </a:lnTo>
                <a:lnTo>
                  <a:pt x="1779110" y="1258142"/>
                </a:lnTo>
                <a:lnTo>
                  <a:pt x="1780193" y="1255917"/>
                </a:lnTo>
                <a:lnTo>
                  <a:pt x="1777606" y="1254112"/>
                </a:lnTo>
                <a:lnTo>
                  <a:pt x="1778749" y="1252066"/>
                </a:lnTo>
                <a:lnTo>
                  <a:pt x="1780974" y="1252487"/>
                </a:lnTo>
                <a:moveTo>
                  <a:pt x="1817972" y="1250502"/>
                </a:moveTo>
                <a:lnTo>
                  <a:pt x="1816468" y="1251044"/>
                </a:lnTo>
                <a:lnTo>
                  <a:pt x="1817069" y="1249780"/>
                </a:lnTo>
                <a:lnTo>
                  <a:pt x="1817972" y="1250502"/>
                </a:lnTo>
                <a:moveTo>
                  <a:pt x="1798541" y="1249119"/>
                </a:moveTo>
                <a:lnTo>
                  <a:pt x="1800586" y="1248938"/>
                </a:lnTo>
                <a:lnTo>
                  <a:pt x="1801789" y="1253991"/>
                </a:lnTo>
                <a:lnTo>
                  <a:pt x="1800827" y="1255917"/>
                </a:lnTo>
                <a:lnTo>
                  <a:pt x="1799563" y="1255856"/>
                </a:lnTo>
                <a:lnTo>
                  <a:pt x="1797939" y="1254413"/>
                </a:lnTo>
                <a:lnTo>
                  <a:pt x="1796736" y="1250623"/>
                </a:lnTo>
                <a:lnTo>
                  <a:pt x="1798541" y="1249058"/>
                </a:lnTo>
                <a:moveTo>
                  <a:pt x="1881318" y="1223792"/>
                </a:moveTo>
                <a:lnTo>
                  <a:pt x="1882521" y="1224995"/>
                </a:lnTo>
                <a:lnTo>
                  <a:pt x="1884627" y="1229748"/>
                </a:lnTo>
                <a:lnTo>
                  <a:pt x="1883844" y="1232455"/>
                </a:lnTo>
                <a:lnTo>
                  <a:pt x="1882040" y="1232635"/>
                </a:lnTo>
                <a:lnTo>
                  <a:pt x="1882040" y="1230530"/>
                </a:lnTo>
                <a:lnTo>
                  <a:pt x="1880716" y="1229928"/>
                </a:lnTo>
                <a:lnTo>
                  <a:pt x="1880355" y="1228003"/>
                </a:lnTo>
                <a:lnTo>
                  <a:pt x="1881318" y="1223792"/>
                </a:lnTo>
                <a:moveTo>
                  <a:pt x="1878731" y="1228003"/>
                </a:moveTo>
                <a:lnTo>
                  <a:pt x="1879393" y="1229808"/>
                </a:lnTo>
                <a:lnTo>
                  <a:pt x="1878430" y="1229447"/>
                </a:lnTo>
                <a:lnTo>
                  <a:pt x="1878731" y="1228003"/>
                </a:lnTo>
                <a:moveTo>
                  <a:pt x="1723524" y="1169470"/>
                </a:moveTo>
                <a:lnTo>
                  <a:pt x="1722080" y="1170673"/>
                </a:lnTo>
                <a:lnTo>
                  <a:pt x="1722260" y="1169590"/>
                </a:lnTo>
                <a:lnTo>
                  <a:pt x="1723464" y="1169409"/>
                </a:lnTo>
                <a:moveTo>
                  <a:pt x="1799984" y="1142639"/>
                </a:moveTo>
                <a:lnTo>
                  <a:pt x="1801127" y="1145406"/>
                </a:lnTo>
                <a:lnTo>
                  <a:pt x="1799563" y="1143301"/>
                </a:lnTo>
                <a:lnTo>
                  <a:pt x="1799984" y="1142639"/>
                </a:lnTo>
                <a:moveTo>
                  <a:pt x="1786208" y="1139150"/>
                </a:moveTo>
                <a:lnTo>
                  <a:pt x="1788133" y="1140113"/>
                </a:lnTo>
                <a:lnTo>
                  <a:pt x="1784764" y="1143120"/>
                </a:lnTo>
                <a:lnTo>
                  <a:pt x="1785125" y="1139631"/>
                </a:lnTo>
                <a:lnTo>
                  <a:pt x="1786208" y="1139150"/>
                </a:lnTo>
                <a:moveTo>
                  <a:pt x="1725930" y="1058057"/>
                </a:moveTo>
                <a:lnTo>
                  <a:pt x="1727795" y="1059922"/>
                </a:lnTo>
                <a:lnTo>
                  <a:pt x="1729961" y="1064915"/>
                </a:lnTo>
                <a:lnTo>
                  <a:pt x="1730502" y="1064735"/>
                </a:lnTo>
                <a:lnTo>
                  <a:pt x="1729780" y="1061787"/>
                </a:lnTo>
                <a:lnTo>
                  <a:pt x="1733390" y="1064374"/>
                </a:lnTo>
                <a:lnTo>
                  <a:pt x="1733690" y="1066178"/>
                </a:lnTo>
                <a:lnTo>
                  <a:pt x="1735676" y="1067682"/>
                </a:lnTo>
                <a:lnTo>
                  <a:pt x="1736999" y="1070389"/>
                </a:lnTo>
                <a:lnTo>
                  <a:pt x="1738323" y="1071292"/>
                </a:lnTo>
                <a:lnTo>
                  <a:pt x="1738503" y="1073698"/>
                </a:lnTo>
                <a:lnTo>
                  <a:pt x="1739586" y="1076646"/>
                </a:lnTo>
                <a:lnTo>
                  <a:pt x="1742113" y="1076165"/>
                </a:lnTo>
                <a:lnTo>
                  <a:pt x="1745000" y="1074420"/>
                </a:lnTo>
                <a:lnTo>
                  <a:pt x="1745120" y="1073157"/>
                </a:lnTo>
                <a:lnTo>
                  <a:pt x="1747828" y="1074661"/>
                </a:lnTo>
                <a:lnTo>
                  <a:pt x="1751377" y="1074480"/>
                </a:lnTo>
                <a:lnTo>
                  <a:pt x="1753542" y="1075683"/>
                </a:lnTo>
                <a:lnTo>
                  <a:pt x="1755227" y="1076165"/>
                </a:lnTo>
                <a:lnTo>
                  <a:pt x="1757814" y="1075322"/>
                </a:lnTo>
                <a:lnTo>
                  <a:pt x="1760641" y="1073518"/>
                </a:lnTo>
                <a:lnTo>
                  <a:pt x="1761844" y="1073939"/>
                </a:lnTo>
                <a:lnTo>
                  <a:pt x="1762687" y="1076405"/>
                </a:lnTo>
                <a:lnTo>
                  <a:pt x="1760521" y="1077067"/>
                </a:lnTo>
                <a:lnTo>
                  <a:pt x="1762386" y="1079173"/>
                </a:lnTo>
                <a:lnTo>
                  <a:pt x="1762145" y="1080075"/>
                </a:lnTo>
                <a:lnTo>
                  <a:pt x="1766537" y="1084647"/>
                </a:lnTo>
                <a:lnTo>
                  <a:pt x="1767619" y="1088016"/>
                </a:lnTo>
                <a:lnTo>
                  <a:pt x="1772492" y="1092527"/>
                </a:lnTo>
                <a:lnTo>
                  <a:pt x="1772131" y="1094092"/>
                </a:lnTo>
                <a:lnTo>
                  <a:pt x="1777666" y="1100408"/>
                </a:lnTo>
                <a:lnTo>
                  <a:pt x="1778027" y="1103536"/>
                </a:lnTo>
                <a:lnTo>
                  <a:pt x="1779531" y="1106063"/>
                </a:lnTo>
                <a:lnTo>
                  <a:pt x="1778929" y="1107627"/>
                </a:lnTo>
                <a:lnTo>
                  <a:pt x="1779350" y="1110154"/>
                </a:lnTo>
                <a:lnTo>
                  <a:pt x="1780253" y="1111357"/>
                </a:lnTo>
                <a:lnTo>
                  <a:pt x="1783501" y="1114064"/>
                </a:lnTo>
                <a:lnTo>
                  <a:pt x="1784584" y="1117553"/>
                </a:lnTo>
                <a:lnTo>
                  <a:pt x="1784223" y="1118636"/>
                </a:lnTo>
                <a:lnTo>
                  <a:pt x="1782900" y="1118335"/>
                </a:lnTo>
                <a:lnTo>
                  <a:pt x="1781697" y="1114967"/>
                </a:lnTo>
                <a:lnTo>
                  <a:pt x="1777606" y="1110936"/>
                </a:lnTo>
                <a:lnTo>
                  <a:pt x="1775981" y="1110334"/>
                </a:lnTo>
                <a:lnTo>
                  <a:pt x="1775199" y="1108109"/>
                </a:lnTo>
                <a:lnTo>
                  <a:pt x="1774417" y="1107928"/>
                </a:lnTo>
                <a:lnTo>
                  <a:pt x="1773936" y="1105281"/>
                </a:lnTo>
                <a:lnTo>
                  <a:pt x="1772853" y="1104258"/>
                </a:lnTo>
                <a:lnTo>
                  <a:pt x="1772853" y="1102333"/>
                </a:lnTo>
                <a:lnTo>
                  <a:pt x="1771409" y="1100228"/>
                </a:lnTo>
                <a:lnTo>
                  <a:pt x="1768401" y="1098062"/>
                </a:lnTo>
                <a:lnTo>
                  <a:pt x="1767198" y="1095596"/>
                </a:lnTo>
                <a:lnTo>
                  <a:pt x="1766176" y="1095776"/>
                </a:lnTo>
                <a:lnTo>
                  <a:pt x="1764611" y="1092167"/>
                </a:lnTo>
                <a:lnTo>
                  <a:pt x="1765273" y="1091264"/>
                </a:lnTo>
                <a:lnTo>
                  <a:pt x="1764792" y="1089941"/>
                </a:lnTo>
                <a:lnTo>
                  <a:pt x="1761303" y="1085730"/>
                </a:lnTo>
                <a:lnTo>
                  <a:pt x="1757212" y="1084767"/>
                </a:lnTo>
                <a:lnTo>
                  <a:pt x="1760942" y="1088076"/>
                </a:lnTo>
                <a:lnTo>
                  <a:pt x="1761303" y="1089640"/>
                </a:lnTo>
                <a:lnTo>
                  <a:pt x="1756851" y="1087474"/>
                </a:lnTo>
                <a:lnTo>
                  <a:pt x="1759979" y="1093791"/>
                </a:lnTo>
                <a:lnTo>
                  <a:pt x="1760280" y="1095836"/>
                </a:lnTo>
                <a:lnTo>
                  <a:pt x="1759438" y="1098724"/>
                </a:lnTo>
                <a:lnTo>
                  <a:pt x="1759859" y="1100769"/>
                </a:lnTo>
                <a:lnTo>
                  <a:pt x="1760521" y="1100769"/>
                </a:lnTo>
                <a:lnTo>
                  <a:pt x="1760521" y="1098724"/>
                </a:lnTo>
                <a:lnTo>
                  <a:pt x="1761784" y="1096979"/>
                </a:lnTo>
                <a:lnTo>
                  <a:pt x="1766657" y="1103717"/>
                </a:lnTo>
                <a:lnTo>
                  <a:pt x="1767078" y="1104740"/>
                </a:lnTo>
                <a:lnTo>
                  <a:pt x="1769785" y="1108469"/>
                </a:lnTo>
                <a:lnTo>
                  <a:pt x="1771891" y="1110094"/>
                </a:lnTo>
                <a:lnTo>
                  <a:pt x="1772913" y="1111658"/>
                </a:lnTo>
                <a:lnTo>
                  <a:pt x="1771229" y="1112199"/>
                </a:lnTo>
                <a:lnTo>
                  <a:pt x="1770808" y="1113222"/>
                </a:lnTo>
                <a:lnTo>
                  <a:pt x="1774538" y="1113042"/>
                </a:lnTo>
                <a:lnTo>
                  <a:pt x="1777967" y="1115508"/>
                </a:lnTo>
                <a:lnTo>
                  <a:pt x="1778328" y="1116410"/>
                </a:lnTo>
                <a:lnTo>
                  <a:pt x="1778328" y="1119539"/>
                </a:lnTo>
                <a:lnTo>
                  <a:pt x="1779410" y="1122125"/>
                </a:lnTo>
                <a:lnTo>
                  <a:pt x="1781636" y="1124231"/>
                </a:lnTo>
                <a:lnTo>
                  <a:pt x="1784464" y="1129284"/>
                </a:lnTo>
                <a:lnTo>
                  <a:pt x="1783982" y="1129465"/>
                </a:lnTo>
                <a:lnTo>
                  <a:pt x="1781095" y="1125975"/>
                </a:lnTo>
                <a:lnTo>
                  <a:pt x="1780193" y="1127780"/>
                </a:lnTo>
                <a:lnTo>
                  <a:pt x="1781817" y="1128983"/>
                </a:lnTo>
                <a:lnTo>
                  <a:pt x="1783020" y="1130788"/>
                </a:lnTo>
                <a:lnTo>
                  <a:pt x="1782659" y="1132172"/>
                </a:lnTo>
                <a:lnTo>
                  <a:pt x="1784163" y="1135180"/>
                </a:lnTo>
                <a:lnTo>
                  <a:pt x="1783862" y="1136383"/>
                </a:lnTo>
                <a:lnTo>
                  <a:pt x="1780854" y="1138609"/>
                </a:lnTo>
                <a:lnTo>
                  <a:pt x="1780493" y="1140594"/>
                </a:lnTo>
                <a:lnTo>
                  <a:pt x="1779832" y="1140774"/>
                </a:lnTo>
                <a:lnTo>
                  <a:pt x="1778207" y="1139391"/>
                </a:lnTo>
                <a:lnTo>
                  <a:pt x="1776162" y="1139030"/>
                </a:lnTo>
                <a:lnTo>
                  <a:pt x="1774778" y="1136623"/>
                </a:lnTo>
                <a:lnTo>
                  <a:pt x="1774718" y="1139270"/>
                </a:lnTo>
                <a:lnTo>
                  <a:pt x="1773936" y="1140113"/>
                </a:lnTo>
                <a:lnTo>
                  <a:pt x="1772131" y="1136563"/>
                </a:lnTo>
                <a:lnTo>
                  <a:pt x="1770447" y="1135119"/>
                </a:lnTo>
                <a:lnTo>
                  <a:pt x="1769424" y="1135901"/>
                </a:lnTo>
                <a:lnTo>
                  <a:pt x="1771289" y="1137165"/>
                </a:lnTo>
                <a:lnTo>
                  <a:pt x="1771349" y="1139691"/>
                </a:lnTo>
                <a:lnTo>
                  <a:pt x="1774959" y="1143120"/>
                </a:lnTo>
                <a:lnTo>
                  <a:pt x="1775019" y="1144865"/>
                </a:lnTo>
                <a:lnTo>
                  <a:pt x="1774417" y="1146550"/>
                </a:lnTo>
                <a:lnTo>
                  <a:pt x="1772974" y="1146429"/>
                </a:lnTo>
                <a:lnTo>
                  <a:pt x="1773034" y="1149677"/>
                </a:lnTo>
                <a:lnTo>
                  <a:pt x="1770928" y="1152445"/>
                </a:lnTo>
                <a:lnTo>
                  <a:pt x="1768522" y="1152324"/>
                </a:lnTo>
                <a:lnTo>
                  <a:pt x="1768341" y="1155332"/>
                </a:lnTo>
                <a:lnTo>
                  <a:pt x="1765875" y="1155814"/>
                </a:lnTo>
                <a:lnTo>
                  <a:pt x="1766356" y="1157197"/>
                </a:lnTo>
                <a:lnTo>
                  <a:pt x="1763469" y="1157197"/>
                </a:lnTo>
                <a:lnTo>
                  <a:pt x="1763288" y="1159002"/>
                </a:lnTo>
                <a:lnTo>
                  <a:pt x="1764732" y="1159604"/>
                </a:lnTo>
                <a:lnTo>
                  <a:pt x="1762807" y="1162190"/>
                </a:lnTo>
                <a:lnTo>
                  <a:pt x="1760401" y="1163995"/>
                </a:lnTo>
                <a:lnTo>
                  <a:pt x="1761002" y="1165680"/>
                </a:lnTo>
                <a:lnTo>
                  <a:pt x="1756250" y="1166341"/>
                </a:lnTo>
                <a:lnTo>
                  <a:pt x="1755407" y="1165800"/>
                </a:lnTo>
                <a:lnTo>
                  <a:pt x="1752941" y="1160205"/>
                </a:lnTo>
                <a:lnTo>
                  <a:pt x="1753362" y="1158280"/>
                </a:lnTo>
                <a:lnTo>
                  <a:pt x="1752580" y="1157859"/>
                </a:lnTo>
                <a:lnTo>
                  <a:pt x="1753903" y="1155934"/>
                </a:lnTo>
                <a:lnTo>
                  <a:pt x="1751858" y="1153769"/>
                </a:lnTo>
                <a:lnTo>
                  <a:pt x="1750956" y="1150279"/>
                </a:lnTo>
                <a:lnTo>
                  <a:pt x="1752159" y="1149918"/>
                </a:lnTo>
                <a:lnTo>
                  <a:pt x="1754625" y="1150700"/>
                </a:lnTo>
                <a:lnTo>
                  <a:pt x="1756069" y="1149918"/>
                </a:lnTo>
                <a:lnTo>
                  <a:pt x="1754084" y="1149196"/>
                </a:lnTo>
                <a:lnTo>
                  <a:pt x="1752099" y="1146850"/>
                </a:lnTo>
                <a:lnTo>
                  <a:pt x="1753302" y="1146249"/>
                </a:lnTo>
                <a:lnTo>
                  <a:pt x="1754144" y="1143722"/>
                </a:lnTo>
                <a:lnTo>
                  <a:pt x="1756370" y="1142699"/>
                </a:lnTo>
                <a:lnTo>
                  <a:pt x="1754986" y="1141256"/>
                </a:lnTo>
                <a:lnTo>
                  <a:pt x="1753061" y="1140955"/>
                </a:lnTo>
                <a:lnTo>
                  <a:pt x="1753122" y="1138248"/>
                </a:lnTo>
                <a:lnTo>
                  <a:pt x="1752520" y="1136443"/>
                </a:lnTo>
                <a:lnTo>
                  <a:pt x="1754625" y="1135841"/>
                </a:lnTo>
                <a:lnTo>
                  <a:pt x="1754746" y="1137105"/>
                </a:lnTo>
                <a:lnTo>
                  <a:pt x="1756671" y="1138187"/>
                </a:lnTo>
                <a:lnTo>
                  <a:pt x="1760100" y="1137646"/>
                </a:lnTo>
                <a:lnTo>
                  <a:pt x="1757513" y="1136443"/>
                </a:lnTo>
                <a:lnTo>
                  <a:pt x="1753422" y="1132051"/>
                </a:lnTo>
                <a:lnTo>
                  <a:pt x="1753242" y="1130908"/>
                </a:lnTo>
                <a:lnTo>
                  <a:pt x="1751678" y="1130788"/>
                </a:lnTo>
                <a:lnTo>
                  <a:pt x="1750475" y="1125855"/>
                </a:lnTo>
                <a:lnTo>
                  <a:pt x="1749271" y="1123749"/>
                </a:lnTo>
                <a:lnTo>
                  <a:pt x="1745963" y="1120200"/>
                </a:lnTo>
                <a:lnTo>
                  <a:pt x="1746083" y="1119599"/>
                </a:lnTo>
                <a:lnTo>
                  <a:pt x="1744038" y="1114786"/>
                </a:lnTo>
                <a:lnTo>
                  <a:pt x="1744278" y="1114064"/>
                </a:lnTo>
                <a:lnTo>
                  <a:pt x="1742534" y="1111658"/>
                </a:lnTo>
                <a:lnTo>
                  <a:pt x="1742173" y="1110154"/>
                </a:lnTo>
                <a:lnTo>
                  <a:pt x="1742834" y="1106544"/>
                </a:lnTo>
                <a:lnTo>
                  <a:pt x="1742353" y="1105883"/>
                </a:lnTo>
                <a:lnTo>
                  <a:pt x="1742594" y="1102935"/>
                </a:lnTo>
                <a:lnTo>
                  <a:pt x="1740909" y="1098664"/>
                </a:lnTo>
                <a:lnTo>
                  <a:pt x="1740187" y="1097641"/>
                </a:lnTo>
                <a:lnTo>
                  <a:pt x="1739826" y="1094212"/>
                </a:lnTo>
                <a:lnTo>
                  <a:pt x="1738142" y="1091806"/>
                </a:lnTo>
                <a:lnTo>
                  <a:pt x="1738142" y="1089941"/>
                </a:lnTo>
                <a:lnTo>
                  <a:pt x="1736337" y="1087715"/>
                </a:lnTo>
                <a:lnTo>
                  <a:pt x="1736036" y="1084406"/>
                </a:lnTo>
                <a:lnTo>
                  <a:pt x="1737360" y="1081759"/>
                </a:lnTo>
                <a:lnTo>
                  <a:pt x="1735616" y="1081639"/>
                </a:lnTo>
                <a:lnTo>
                  <a:pt x="1734533" y="1078812"/>
                </a:lnTo>
                <a:lnTo>
                  <a:pt x="1732608" y="1076165"/>
                </a:lnTo>
                <a:lnTo>
                  <a:pt x="1730562" y="1074961"/>
                </a:lnTo>
                <a:lnTo>
                  <a:pt x="1729479" y="1072615"/>
                </a:lnTo>
                <a:lnTo>
                  <a:pt x="1730863" y="1070389"/>
                </a:lnTo>
                <a:lnTo>
                  <a:pt x="1729540" y="1070028"/>
                </a:lnTo>
                <a:lnTo>
                  <a:pt x="1729179" y="1071051"/>
                </a:lnTo>
                <a:lnTo>
                  <a:pt x="1727975" y="1069006"/>
                </a:lnTo>
                <a:lnTo>
                  <a:pt x="1726893" y="1065998"/>
                </a:lnTo>
                <a:lnTo>
                  <a:pt x="1727013" y="1064073"/>
                </a:lnTo>
                <a:lnTo>
                  <a:pt x="1725810" y="1061366"/>
                </a:lnTo>
                <a:lnTo>
                  <a:pt x="1725930" y="1058057"/>
                </a:lnTo>
                <a:moveTo>
                  <a:pt x="1675819" y="1118997"/>
                </a:moveTo>
                <a:lnTo>
                  <a:pt x="1676420" y="1118396"/>
                </a:lnTo>
                <a:lnTo>
                  <a:pt x="1677503" y="1120501"/>
                </a:lnTo>
                <a:lnTo>
                  <a:pt x="1676300" y="1121644"/>
                </a:lnTo>
                <a:lnTo>
                  <a:pt x="1675819" y="1118997"/>
                </a:lnTo>
                <a:moveTo>
                  <a:pt x="1660358" y="1094513"/>
                </a:moveTo>
                <a:lnTo>
                  <a:pt x="1659997" y="1092888"/>
                </a:lnTo>
                <a:lnTo>
                  <a:pt x="1661080" y="1090121"/>
                </a:lnTo>
                <a:lnTo>
                  <a:pt x="1662704" y="1089279"/>
                </a:lnTo>
                <a:lnTo>
                  <a:pt x="1664088" y="1089881"/>
                </a:lnTo>
                <a:lnTo>
                  <a:pt x="1664689" y="1087896"/>
                </a:lnTo>
                <a:lnTo>
                  <a:pt x="1667998" y="1085309"/>
                </a:lnTo>
                <a:lnTo>
                  <a:pt x="1672450" y="1088497"/>
                </a:lnTo>
                <a:lnTo>
                  <a:pt x="1670765" y="1086452"/>
                </a:lnTo>
                <a:lnTo>
                  <a:pt x="1671367" y="1085188"/>
                </a:lnTo>
                <a:lnTo>
                  <a:pt x="1670164" y="1084767"/>
                </a:lnTo>
                <a:lnTo>
                  <a:pt x="1668058" y="1081759"/>
                </a:lnTo>
                <a:lnTo>
                  <a:pt x="1667878" y="1079473"/>
                </a:lnTo>
                <a:lnTo>
                  <a:pt x="1669321" y="1080255"/>
                </a:lnTo>
                <a:lnTo>
                  <a:pt x="1670464" y="1079112"/>
                </a:lnTo>
                <a:lnTo>
                  <a:pt x="1672871" y="1081820"/>
                </a:lnTo>
                <a:lnTo>
                  <a:pt x="1673653" y="1084106"/>
                </a:lnTo>
                <a:lnTo>
                  <a:pt x="1675458" y="1083504"/>
                </a:lnTo>
                <a:lnTo>
                  <a:pt x="1674856" y="1082180"/>
                </a:lnTo>
                <a:lnTo>
                  <a:pt x="1676901" y="1079293"/>
                </a:lnTo>
                <a:lnTo>
                  <a:pt x="1677022" y="1078391"/>
                </a:lnTo>
                <a:lnTo>
                  <a:pt x="1680270" y="1078872"/>
                </a:lnTo>
                <a:lnTo>
                  <a:pt x="1681473" y="1078391"/>
                </a:lnTo>
                <a:lnTo>
                  <a:pt x="1682917" y="1080616"/>
                </a:lnTo>
                <a:lnTo>
                  <a:pt x="1684301" y="1080195"/>
                </a:lnTo>
                <a:lnTo>
                  <a:pt x="1684421" y="1078751"/>
                </a:lnTo>
                <a:lnTo>
                  <a:pt x="1686647" y="1075924"/>
                </a:lnTo>
                <a:lnTo>
                  <a:pt x="1688452" y="1075142"/>
                </a:lnTo>
                <a:lnTo>
                  <a:pt x="1690016" y="1072375"/>
                </a:lnTo>
                <a:lnTo>
                  <a:pt x="1692121" y="1072014"/>
                </a:lnTo>
                <a:lnTo>
                  <a:pt x="1694528" y="1075443"/>
                </a:lnTo>
                <a:lnTo>
                  <a:pt x="1696874" y="1076225"/>
                </a:lnTo>
                <a:lnTo>
                  <a:pt x="1698257" y="1075563"/>
                </a:lnTo>
                <a:lnTo>
                  <a:pt x="1699340" y="1076947"/>
                </a:lnTo>
                <a:lnTo>
                  <a:pt x="1701025" y="1077548"/>
                </a:lnTo>
                <a:lnTo>
                  <a:pt x="1700904" y="1076646"/>
                </a:lnTo>
                <a:lnTo>
                  <a:pt x="1702950" y="1078751"/>
                </a:lnTo>
                <a:lnTo>
                  <a:pt x="1705176" y="1079714"/>
                </a:lnTo>
                <a:lnTo>
                  <a:pt x="1704213" y="1081579"/>
                </a:lnTo>
                <a:lnTo>
                  <a:pt x="1704634" y="1083985"/>
                </a:lnTo>
                <a:lnTo>
                  <a:pt x="1704033" y="1085489"/>
                </a:lnTo>
                <a:lnTo>
                  <a:pt x="1702228" y="1087294"/>
                </a:lnTo>
                <a:lnTo>
                  <a:pt x="1700664" y="1090061"/>
                </a:lnTo>
                <a:lnTo>
                  <a:pt x="1698739" y="1089941"/>
                </a:lnTo>
                <a:lnTo>
                  <a:pt x="1701025" y="1092227"/>
                </a:lnTo>
                <a:lnTo>
                  <a:pt x="1701025" y="1095054"/>
                </a:lnTo>
                <a:lnTo>
                  <a:pt x="1702649" y="1094693"/>
                </a:lnTo>
                <a:lnTo>
                  <a:pt x="1703792" y="1092287"/>
                </a:lnTo>
                <a:lnTo>
                  <a:pt x="1703611" y="1090121"/>
                </a:lnTo>
                <a:lnTo>
                  <a:pt x="1704213" y="1088617"/>
                </a:lnTo>
                <a:lnTo>
                  <a:pt x="1706920" y="1086692"/>
                </a:lnTo>
                <a:lnTo>
                  <a:pt x="1706800" y="1085369"/>
                </a:lnTo>
                <a:lnTo>
                  <a:pt x="1707762" y="1085068"/>
                </a:lnTo>
                <a:lnTo>
                  <a:pt x="1706800" y="1082782"/>
                </a:lnTo>
                <a:lnTo>
                  <a:pt x="1708785" y="1081579"/>
                </a:lnTo>
                <a:lnTo>
                  <a:pt x="1711913" y="1082782"/>
                </a:lnTo>
                <a:lnTo>
                  <a:pt x="1714620" y="1085249"/>
                </a:lnTo>
                <a:lnTo>
                  <a:pt x="1715342" y="1084527"/>
                </a:lnTo>
                <a:lnTo>
                  <a:pt x="1719674" y="1085008"/>
                </a:lnTo>
                <a:lnTo>
                  <a:pt x="1722260" y="1084286"/>
                </a:lnTo>
                <a:lnTo>
                  <a:pt x="1724186" y="1085670"/>
                </a:lnTo>
                <a:lnTo>
                  <a:pt x="1722501" y="1085730"/>
                </a:lnTo>
                <a:lnTo>
                  <a:pt x="1723043" y="1086692"/>
                </a:lnTo>
                <a:lnTo>
                  <a:pt x="1726712" y="1086572"/>
                </a:lnTo>
                <a:lnTo>
                  <a:pt x="1729900" y="1087595"/>
                </a:lnTo>
                <a:lnTo>
                  <a:pt x="1732066" y="1092347"/>
                </a:lnTo>
                <a:lnTo>
                  <a:pt x="1731224" y="1092768"/>
                </a:lnTo>
                <a:lnTo>
                  <a:pt x="1732186" y="1094813"/>
                </a:lnTo>
                <a:lnTo>
                  <a:pt x="1732307" y="1096619"/>
                </a:lnTo>
                <a:lnTo>
                  <a:pt x="1729299" y="1099867"/>
                </a:lnTo>
                <a:lnTo>
                  <a:pt x="1732307" y="1102333"/>
                </a:lnTo>
                <a:lnTo>
                  <a:pt x="1730803" y="1101852"/>
                </a:lnTo>
                <a:lnTo>
                  <a:pt x="1727915" y="1099205"/>
                </a:lnTo>
                <a:lnTo>
                  <a:pt x="1722922" y="1097821"/>
                </a:lnTo>
                <a:lnTo>
                  <a:pt x="1720335" y="1096317"/>
                </a:lnTo>
                <a:lnTo>
                  <a:pt x="1719974" y="1097280"/>
                </a:lnTo>
                <a:lnTo>
                  <a:pt x="1721779" y="1098363"/>
                </a:lnTo>
                <a:lnTo>
                  <a:pt x="1723584" y="1100709"/>
                </a:lnTo>
                <a:lnTo>
                  <a:pt x="1727554" y="1101672"/>
                </a:lnTo>
                <a:lnTo>
                  <a:pt x="1728156" y="1103657"/>
                </a:lnTo>
                <a:lnTo>
                  <a:pt x="1729840" y="1103657"/>
                </a:lnTo>
                <a:lnTo>
                  <a:pt x="1729419" y="1104559"/>
                </a:lnTo>
                <a:lnTo>
                  <a:pt x="1731886" y="1105522"/>
                </a:lnTo>
                <a:lnTo>
                  <a:pt x="1729540" y="1108590"/>
                </a:lnTo>
                <a:lnTo>
                  <a:pt x="1727434" y="1109191"/>
                </a:lnTo>
                <a:lnTo>
                  <a:pt x="1726110" y="1108469"/>
                </a:lnTo>
                <a:lnTo>
                  <a:pt x="1725208" y="1109312"/>
                </a:lnTo>
                <a:lnTo>
                  <a:pt x="1725810" y="1110575"/>
                </a:lnTo>
                <a:lnTo>
                  <a:pt x="1727374" y="1111237"/>
                </a:lnTo>
                <a:lnTo>
                  <a:pt x="1728577" y="1110816"/>
                </a:lnTo>
                <a:lnTo>
                  <a:pt x="1729660" y="1111417"/>
                </a:lnTo>
                <a:lnTo>
                  <a:pt x="1731344" y="1109853"/>
                </a:lnTo>
                <a:lnTo>
                  <a:pt x="1733630" y="1109973"/>
                </a:lnTo>
                <a:lnTo>
                  <a:pt x="1734533" y="1113583"/>
                </a:lnTo>
                <a:lnTo>
                  <a:pt x="1735435" y="1114967"/>
                </a:lnTo>
                <a:lnTo>
                  <a:pt x="1734713" y="1116170"/>
                </a:lnTo>
                <a:lnTo>
                  <a:pt x="1735916" y="1117373"/>
                </a:lnTo>
                <a:lnTo>
                  <a:pt x="1738804" y="1123690"/>
                </a:lnTo>
                <a:lnTo>
                  <a:pt x="1738864" y="1127660"/>
                </a:lnTo>
                <a:lnTo>
                  <a:pt x="1740669" y="1131510"/>
                </a:lnTo>
                <a:lnTo>
                  <a:pt x="1740067" y="1131751"/>
                </a:lnTo>
                <a:lnTo>
                  <a:pt x="1738142" y="1129765"/>
                </a:lnTo>
                <a:lnTo>
                  <a:pt x="1737540" y="1130968"/>
                </a:lnTo>
                <a:lnTo>
                  <a:pt x="1739165" y="1132894"/>
                </a:lnTo>
                <a:lnTo>
                  <a:pt x="1736398" y="1133676"/>
                </a:lnTo>
                <a:lnTo>
                  <a:pt x="1734713" y="1133555"/>
                </a:lnTo>
                <a:lnTo>
                  <a:pt x="1732307" y="1134458"/>
                </a:lnTo>
                <a:lnTo>
                  <a:pt x="1729540" y="1134037"/>
                </a:lnTo>
                <a:lnTo>
                  <a:pt x="1727494" y="1131751"/>
                </a:lnTo>
                <a:lnTo>
                  <a:pt x="1722621" y="1128983"/>
                </a:lnTo>
                <a:lnTo>
                  <a:pt x="1717027" y="1125374"/>
                </a:lnTo>
                <a:lnTo>
                  <a:pt x="1716064" y="1125554"/>
                </a:lnTo>
                <a:lnTo>
                  <a:pt x="1713959" y="1124051"/>
                </a:lnTo>
                <a:lnTo>
                  <a:pt x="1710951" y="1122787"/>
                </a:lnTo>
                <a:lnTo>
                  <a:pt x="1706740" y="1119959"/>
                </a:lnTo>
                <a:lnTo>
                  <a:pt x="1704634" y="1122787"/>
                </a:lnTo>
                <a:lnTo>
                  <a:pt x="1703251" y="1123509"/>
                </a:lnTo>
                <a:lnTo>
                  <a:pt x="1705537" y="1124953"/>
                </a:lnTo>
                <a:lnTo>
                  <a:pt x="1706740" y="1124231"/>
                </a:lnTo>
                <a:lnTo>
                  <a:pt x="1709146" y="1124832"/>
                </a:lnTo>
                <a:lnTo>
                  <a:pt x="1709868" y="1125855"/>
                </a:lnTo>
                <a:lnTo>
                  <a:pt x="1707461" y="1126938"/>
                </a:lnTo>
                <a:lnTo>
                  <a:pt x="1705657" y="1128743"/>
                </a:lnTo>
                <a:lnTo>
                  <a:pt x="1707883" y="1129765"/>
                </a:lnTo>
                <a:lnTo>
                  <a:pt x="1707461" y="1132292"/>
                </a:lnTo>
                <a:lnTo>
                  <a:pt x="1709266" y="1135180"/>
                </a:lnTo>
                <a:lnTo>
                  <a:pt x="1709266" y="1137285"/>
                </a:lnTo>
                <a:lnTo>
                  <a:pt x="1707461" y="1138308"/>
                </a:lnTo>
                <a:lnTo>
                  <a:pt x="1707823" y="1139511"/>
                </a:lnTo>
                <a:lnTo>
                  <a:pt x="1706138" y="1141316"/>
                </a:lnTo>
                <a:lnTo>
                  <a:pt x="1704634" y="1141376"/>
                </a:lnTo>
                <a:lnTo>
                  <a:pt x="1704574" y="1143060"/>
                </a:lnTo>
                <a:lnTo>
                  <a:pt x="1702950" y="1144865"/>
                </a:lnTo>
                <a:lnTo>
                  <a:pt x="1700724" y="1144504"/>
                </a:lnTo>
                <a:lnTo>
                  <a:pt x="1700122" y="1143542"/>
                </a:lnTo>
                <a:lnTo>
                  <a:pt x="1698799" y="1143842"/>
                </a:lnTo>
                <a:lnTo>
                  <a:pt x="1696814" y="1143241"/>
                </a:lnTo>
                <a:lnTo>
                  <a:pt x="1696092" y="1140714"/>
                </a:lnTo>
                <a:lnTo>
                  <a:pt x="1694949" y="1140654"/>
                </a:lnTo>
                <a:lnTo>
                  <a:pt x="1692964" y="1138849"/>
                </a:lnTo>
                <a:lnTo>
                  <a:pt x="1691039" y="1138368"/>
                </a:lnTo>
                <a:lnTo>
                  <a:pt x="1690678" y="1136864"/>
                </a:lnTo>
                <a:lnTo>
                  <a:pt x="1686888" y="1134578"/>
                </a:lnTo>
                <a:lnTo>
                  <a:pt x="1687008" y="1133555"/>
                </a:lnTo>
                <a:lnTo>
                  <a:pt x="1684782" y="1131149"/>
                </a:lnTo>
                <a:lnTo>
                  <a:pt x="1686286" y="1129344"/>
                </a:lnTo>
                <a:lnTo>
                  <a:pt x="1685143" y="1127961"/>
                </a:lnTo>
                <a:lnTo>
                  <a:pt x="1683338" y="1128983"/>
                </a:lnTo>
                <a:lnTo>
                  <a:pt x="1682376" y="1127600"/>
                </a:lnTo>
                <a:lnTo>
                  <a:pt x="1682376" y="1130367"/>
                </a:lnTo>
                <a:lnTo>
                  <a:pt x="1681353" y="1130367"/>
                </a:lnTo>
                <a:lnTo>
                  <a:pt x="1678646" y="1129284"/>
                </a:lnTo>
                <a:lnTo>
                  <a:pt x="1678766" y="1128261"/>
                </a:lnTo>
                <a:lnTo>
                  <a:pt x="1680451" y="1127600"/>
                </a:lnTo>
                <a:lnTo>
                  <a:pt x="1678285" y="1126336"/>
                </a:lnTo>
                <a:lnTo>
                  <a:pt x="1676420" y="1122306"/>
                </a:lnTo>
                <a:lnTo>
                  <a:pt x="1677864" y="1120862"/>
                </a:lnTo>
                <a:lnTo>
                  <a:pt x="1678766" y="1121043"/>
                </a:lnTo>
                <a:lnTo>
                  <a:pt x="1678706" y="1119057"/>
                </a:lnTo>
                <a:lnTo>
                  <a:pt x="1679909" y="1118636"/>
                </a:lnTo>
                <a:lnTo>
                  <a:pt x="1677924" y="1117192"/>
                </a:lnTo>
                <a:lnTo>
                  <a:pt x="1678105" y="1115087"/>
                </a:lnTo>
                <a:lnTo>
                  <a:pt x="1676781" y="1115989"/>
                </a:lnTo>
                <a:lnTo>
                  <a:pt x="1675758" y="1115087"/>
                </a:lnTo>
                <a:lnTo>
                  <a:pt x="1675758" y="1118215"/>
                </a:lnTo>
                <a:lnTo>
                  <a:pt x="1674615" y="1118576"/>
                </a:lnTo>
                <a:lnTo>
                  <a:pt x="1673292" y="1116771"/>
                </a:lnTo>
                <a:lnTo>
                  <a:pt x="1673833" y="1114846"/>
                </a:lnTo>
                <a:lnTo>
                  <a:pt x="1671788" y="1114245"/>
                </a:lnTo>
                <a:lnTo>
                  <a:pt x="1672089" y="1112801"/>
                </a:lnTo>
                <a:lnTo>
                  <a:pt x="1670946" y="1112741"/>
                </a:lnTo>
                <a:lnTo>
                  <a:pt x="1670645" y="1110876"/>
                </a:lnTo>
                <a:lnTo>
                  <a:pt x="1669562" y="1110695"/>
                </a:lnTo>
                <a:lnTo>
                  <a:pt x="1668359" y="1111898"/>
                </a:lnTo>
                <a:lnTo>
                  <a:pt x="1667457" y="1110094"/>
                </a:lnTo>
                <a:lnTo>
                  <a:pt x="1665652" y="1109492"/>
                </a:lnTo>
                <a:lnTo>
                  <a:pt x="1664689" y="1108109"/>
                </a:lnTo>
                <a:lnTo>
                  <a:pt x="1665351" y="1106966"/>
                </a:lnTo>
                <a:lnTo>
                  <a:pt x="1664870" y="1105822"/>
                </a:lnTo>
                <a:lnTo>
                  <a:pt x="1663366" y="1105822"/>
                </a:lnTo>
                <a:lnTo>
                  <a:pt x="1663426" y="1103657"/>
                </a:lnTo>
                <a:lnTo>
                  <a:pt x="1662343" y="1105642"/>
                </a:lnTo>
                <a:lnTo>
                  <a:pt x="1661140" y="1105582"/>
                </a:lnTo>
                <a:lnTo>
                  <a:pt x="1660779" y="1103416"/>
                </a:lnTo>
                <a:lnTo>
                  <a:pt x="1660960" y="1098904"/>
                </a:lnTo>
                <a:lnTo>
                  <a:pt x="1661982" y="1098182"/>
                </a:lnTo>
                <a:lnTo>
                  <a:pt x="1660599" y="1097581"/>
                </a:lnTo>
                <a:lnTo>
                  <a:pt x="1660358" y="1094513"/>
                </a:lnTo>
                <a:moveTo>
                  <a:pt x="1668780" y="1075262"/>
                </a:moveTo>
                <a:lnTo>
                  <a:pt x="1670825" y="1075443"/>
                </a:lnTo>
                <a:lnTo>
                  <a:pt x="1669923" y="1078511"/>
                </a:lnTo>
                <a:lnTo>
                  <a:pt x="1667757" y="1078210"/>
                </a:lnTo>
                <a:lnTo>
                  <a:pt x="1665351" y="1076044"/>
                </a:lnTo>
                <a:lnTo>
                  <a:pt x="1667156" y="1076225"/>
                </a:lnTo>
                <a:lnTo>
                  <a:pt x="1668840" y="1075262"/>
                </a:lnTo>
                <a:moveTo>
                  <a:pt x="1678285" y="1072074"/>
                </a:moveTo>
                <a:lnTo>
                  <a:pt x="1680571" y="1070269"/>
                </a:lnTo>
                <a:lnTo>
                  <a:pt x="1681173" y="1074119"/>
                </a:lnTo>
                <a:lnTo>
                  <a:pt x="1679488" y="1075202"/>
                </a:lnTo>
                <a:lnTo>
                  <a:pt x="1677202" y="1075202"/>
                </a:lnTo>
                <a:lnTo>
                  <a:pt x="1675939" y="1073879"/>
                </a:lnTo>
                <a:lnTo>
                  <a:pt x="1677383" y="1072074"/>
                </a:lnTo>
                <a:lnTo>
                  <a:pt x="1678285" y="1072074"/>
                </a:lnTo>
                <a:moveTo>
                  <a:pt x="1694949" y="1064013"/>
                </a:moveTo>
                <a:lnTo>
                  <a:pt x="1696392" y="1063411"/>
                </a:lnTo>
                <a:lnTo>
                  <a:pt x="1698378" y="1063832"/>
                </a:lnTo>
                <a:lnTo>
                  <a:pt x="1701987" y="1066118"/>
                </a:lnTo>
                <a:lnTo>
                  <a:pt x="1701386" y="1067502"/>
                </a:lnTo>
                <a:lnTo>
                  <a:pt x="1695791" y="1067742"/>
                </a:lnTo>
                <a:lnTo>
                  <a:pt x="1693385" y="1065156"/>
                </a:lnTo>
                <a:lnTo>
                  <a:pt x="1694949" y="1063952"/>
                </a:lnTo>
                <a:moveTo>
                  <a:pt x="1765033" y="1097100"/>
                </a:moveTo>
                <a:lnTo>
                  <a:pt x="1768823" y="1102213"/>
                </a:lnTo>
                <a:lnTo>
                  <a:pt x="1768823" y="1104439"/>
                </a:lnTo>
                <a:lnTo>
                  <a:pt x="1764792" y="1099867"/>
                </a:lnTo>
                <a:lnTo>
                  <a:pt x="1765514" y="1098844"/>
                </a:lnTo>
                <a:lnTo>
                  <a:pt x="1762867" y="1095355"/>
                </a:lnTo>
                <a:lnTo>
                  <a:pt x="1764070" y="1095355"/>
                </a:lnTo>
                <a:lnTo>
                  <a:pt x="1765033" y="1097160"/>
                </a:lnTo>
                <a:moveTo>
                  <a:pt x="1762626" y="1091625"/>
                </a:moveTo>
                <a:lnTo>
                  <a:pt x="1763228" y="1091565"/>
                </a:lnTo>
                <a:lnTo>
                  <a:pt x="1764611" y="1093791"/>
                </a:lnTo>
                <a:lnTo>
                  <a:pt x="1762025" y="1094513"/>
                </a:lnTo>
                <a:lnTo>
                  <a:pt x="1759859" y="1092107"/>
                </a:lnTo>
                <a:lnTo>
                  <a:pt x="1759438" y="1090783"/>
                </a:lnTo>
                <a:lnTo>
                  <a:pt x="1761062" y="1090603"/>
                </a:lnTo>
                <a:lnTo>
                  <a:pt x="1762566" y="1091625"/>
                </a:lnTo>
                <a:moveTo>
                  <a:pt x="1765574" y="1078631"/>
                </a:moveTo>
                <a:lnTo>
                  <a:pt x="1765574" y="1079654"/>
                </a:lnTo>
                <a:lnTo>
                  <a:pt x="1763890" y="1079052"/>
                </a:lnTo>
                <a:lnTo>
                  <a:pt x="1764491" y="1077969"/>
                </a:lnTo>
                <a:lnTo>
                  <a:pt x="1765514" y="1078631"/>
                </a:lnTo>
                <a:moveTo>
                  <a:pt x="1723885" y="1073097"/>
                </a:moveTo>
                <a:lnTo>
                  <a:pt x="1722381" y="1071713"/>
                </a:lnTo>
                <a:lnTo>
                  <a:pt x="1721900" y="1070149"/>
                </a:lnTo>
                <a:lnTo>
                  <a:pt x="1723885" y="1073157"/>
                </a:lnTo>
                <a:moveTo>
                  <a:pt x="1727614" y="1052462"/>
                </a:moveTo>
                <a:lnTo>
                  <a:pt x="1730502" y="1056373"/>
                </a:lnTo>
                <a:lnTo>
                  <a:pt x="1732788" y="1060162"/>
                </a:lnTo>
                <a:lnTo>
                  <a:pt x="1731344" y="1060704"/>
                </a:lnTo>
                <a:lnTo>
                  <a:pt x="1727073" y="1053485"/>
                </a:lnTo>
                <a:lnTo>
                  <a:pt x="1726471" y="1051741"/>
                </a:lnTo>
                <a:lnTo>
                  <a:pt x="1727554" y="1052462"/>
                </a:lnTo>
                <a:moveTo>
                  <a:pt x="1723343" y="1050898"/>
                </a:moveTo>
                <a:lnTo>
                  <a:pt x="1724547" y="1050898"/>
                </a:lnTo>
                <a:lnTo>
                  <a:pt x="1725389" y="1053305"/>
                </a:lnTo>
                <a:lnTo>
                  <a:pt x="1723584" y="1052703"/>
                </a:lnTo>
                <a:lnTo>
                  <a:pt x="1721238" y="1048973"/>
                </a:lnTo>
                <a:lnTo>
                  <a:pt x="1723343" y="1050898"/>
                </a:lnTo>
                <a:moveTo>
                  <a:pt x="1704995" y="1012999"/>
                </a:moveTo>
                <a:lnTo>
                  <a:pt x="1706319" y="1015586"/>
                </a:lnTo>
                <a:lnTo>
                  <a:pt x="1706680" y="1018894"/>
                </a:lnTo>
                <a:lnTo>
                  <a:pt x="1705115" y="1017811"/>
                </a:lnTo>
                <a:lnTo>
                  <a:pt x="1704033" y="1014804"/>
                </a:lnTo>
                <a:lnTo>
                  <a:pt x="1703431" y="1011796"/>
                </a:lnTo>
                <a:lnTo>
                  <a:pt x="1705055" y="1012999"/>
                </a:lnTo>
                <a:moveTo>
                  <a:pt x="784940" y="1126035"/>
                </a:moveTo>
                <a:lnTo>
                  <a:pt x="783376" y="1125795"/>
                </a:lnTo>
                <a:lnTo>
                  <a:pt x="784399" y="1125013"/>
                </a:lnTo>
                <a:lnTo>
                  <a:pt x="784880" y="1126035"/>
                </a:lnTo>
                <a:moveTo>
                  <a:pt x="667151" y="969324"/>
                </a:moveTo>
                <a:lnTo>
                  <a:pt x="666550" y="967820"/>
                </a:lnTo>
                <a:lnTo>
                  <a:pt x="667753" y="968121"/>
                </a:lnTo>
                <a:lnTo>
                  <a:pt x="667151" y="969324"/>
                </a:lnTo>
                <a:moveTo>
                  <a:pt x="656443" y="955428"/>
                </a:moveTo>
                <a:lnTo>
                  <a:pt x="657345" y="956631"/>
                </a:lnTo>
                <a:lnTo>
                  <a:pt x="656503" y="959218"/>
                </a:lnTo>
                <a:lnTo>
                  <a:pt x="657526" y="960661"/>
                </a:lnTo>
                <a:lnTo>
                  <a:pt x="655601" y="962647"/>
                </a:lnTo>
                <a:lnTo>
                  <a:pt x="656323" y="960842"/>
                </a:lnTo>
                <a:lnTo>
                  <a:pt x="654879" y="958797"/>
                </a:lnTo>
                <a:lnTo>
                  <a:pt x="656443" y="955428"/>
                </a:lnTo>
                <a:moveTo>
                  <a:pt x="979190" y="1098483"/>
                </a:moveTo>
                <a:lnTo>
                  <a:pt x="980092" y="1098002"/>
                </a:lnTo>
                <a:lnTo>
                  <a:pt x="980875" y="1099205"/>
                </a:lnTo>
                <a:lnTo>
                  <a:pt x="977265" y="1100829"/>
                </a:lnTo>
                <a:lnTo>
                  <a:pt x="976603" y="1100649"/>
                </a:lnTo>
                <a:lnTo>
                  <a:pt x="979190" y="1098483"/>
                </a:lnTo>
                <a:moveTo>
                  <a:pt x="976423" y="1097400"/>
                </a:moveTo>
                <a:lnTo>
                  <a:pt x="977024" y="1098002"/>
                </a:lnTo>
                <a:lnTo>
                  <a:pt x="976122" y="1099506"/>
                </a:lnTo>
                <a:lnTo>
                  <a:pt x="974919" y="1100107"/>
                </a:lnTo>
                <a:lnTo>
                  <a:pt x="974618" y="1098243"/>
                </a:lnTo>
                <a:lnTo>
                  <a:pt x="976423" y="1097400"/>
                </a:lnTo>
                <a:moveTo>
                  <a:pt x="958977" y="1079834"/>
                </a:moveTo>
                <a:lnTo>
                  <a:pt x="961624" y="1079654"/>
                </a:lnTo>
                <a:lnTo>
                  <a:pt x="960421" y="1083143"/>
                </a:lnTo>
                <a:lnTo>
                  <a:pt x="958255" y="1084467"/>
                </a:lnTo>
                <a:lnTo>
                  <a:pt x="955488" y="1082120"/>
                </a:lnTo>
                <a:lnTo>
                  <a:pt x="956029" y="1080075"/>
                </a:lnTo>
                <a:lnTo>
                  <a:pt x="958917" y="1079834"/>
                </a:lnTo>
                <a:moveTo>
                  <a:pt x="887750" y="1062088"/>
                </a:moveTo>
                <a:lnTo>
                  <a:pt x="886366" y="1062268"/>
                </a:lnTo>
                <a:lnTo>
                  <a:pt x="886788" y="1060464"/>
                </a:lnTo>
                <a:lnTo>
                  <a:pt x="888472" y="1061787"/>
                </a:lnTo>
                <a:lnTo>
                  <a:pt x="887750" y="1062088"/>
                </a:lnTo>
                <a:moveTo>
                  <a:pt x="463817" y="1185893"/>
                </a:moveTo>
                <a:lnTo>
                  <a:pt x="462434" y="1187336"/>
                </a:lnTo>
                <a:lnTo>
                  <a:pt x="460027" y="1188600"/>
                </a:lnTo>
                <a:lnTo>
                  <a:pt x="464660" y="1184810"/>
                </a:lnTo>
                <a:lnTo>
                  <a:pt x="463878" y="1185893"/>
                </a:lnTo>
                <a:moveTo>
                  <a:pt x="476210" y="1181080"/>
                </a:moveTo>
                <a:lnTo>
                  <a:pt x="469953" y="1182283"/>
                </a:lnTo>
                <a:lnTo>
                  <a:pt x="471879" y="1181561"/>
                </a:lnTo>
                <a:lnTo>
                  <a:pt x="476210" y="1180538"/>
                </a:lnTo>
                <a:lnTo>
                  <a:pt x="476210" y="1181020"/>
                </a:lnTo>
                <a:moveTo>
                  <a:pt x="457260" y="1172718"/>
                </a:moveTo>
                <a:lnTo>
                  <a:pt x="458463" y="1174042"/>
                </a:lnTo>
                <a:lnTo>
                  <a:pt x="457862" y="1175546"/>
                </a:lnTo>
                <a:lnTo>
                  <a:pt x="456779" y="1175786"/>
                </a:lnTo>
                <a:lnTo>
                  <a:pt x="455576" y="1173801"/>
                </a:lnTo>
                <a:lnTo>
                  <a:pt x="457260" y="1172718"/>
                </a:lnTo>
                <a:moveTo>
                  <a:pt x="209470" y="980574"/>
                </a:moveTo>
                <a:lnTo>
                  <a:pt x="212478" y="982499"/>
                </a:lnTo>
                <a:lnTo>
                  <a:pt x="216268" y="984303"/>
                </a:lnTo>
                <a:lnTo>
                  <a:pt x="217832" y="984424"/>
                </a:lnTo>
                <a:lnTo>
                  <a:pt x="219937" y="986289"/>
                </a:lnTo>
                <a:lnTo>
                  <a:pt x="217651" y="987672"/>
                </a:lnTo>
                <a:lnTo>
                  <a:pt x="215967" y="987432"/>
                </a:lnTo>
                <a:lnTo>
                  <a:pt x="213200" y="989176"/>
                </a:lnTo>
                <a:lnTo>
                  <a:pt x="210914" y="987612"/>
                </a:lnTo>
                <a:lnTo>
                  <a:pt x="210071" y="985988"/>
                </a:lnTo>
                <a:lnTo>
                  <a:pt x="210553" y="984183"/>
                </a:lnTo>
                <a:lnTo>
                  <a:pt x="208026" y="982017"/>
                </a:lnTo>
                <a:lnTo>
                  <a:pt x="207184" y="979370"/>
                </a:lnTo>
                <a:lnTo>
                  <a:pt x="209410" y="980574"/>
                </a:lnTo>
                <a:moveTo>
                  <a:pt x="200506" y="926492"/>
                </a:moveTo>
                <a:lnTo>
                  <a:pt x="202491" y="925349"/>
                </a:lnTo>
                <a:lnTo>
                  <a:pt x="203394" y="926071"/>
                </a:lnTo>
                <a:lnTo>
                  <a:pt x="206402" y="926010"/>
                </a:lnTo>
                <a:lnTo>
                  <a:pt x="206883" y="926973"/>
                </a:lnTo>
                <a:lnTo>
                  <a:pt x="208989" y="927875"/>
                </a:lnTo>
                <a:lnTo>
                  <a:pt x="212658" y="928176"/>
                </a:lnTo>
                <a:lnTo>
                  <a:pt x="214643" y="927033"/>
                </a:lnTo>
                <a:lnTo>
                  <a:pt x="215726" y="927394"/>
                </a:lnTo>
                <a:lnTo>
                  <a:pt x="213561" y="928537"/>
                </a:lnTo>
                <a:lnTo>
                  <a:pt x="209710" y="932447"/>
                </a:lnTo>
                <a:lnTo>
                  <a:pt x="205740" y="932628"/>
                </a:lnTo>
                <a:lnTo>
                  <a:pt x="203935" y="933831"/>
                </a:lnTo>
                <a:lnTo>
                  <a:pt x="204236" y="930823"/>
                </a:lnTo>
                <a:lnTo>
                  <a:pt x="202732" y="930342"/>
                </a:lnTo>
                <a:lnTo>
                  <a:pt x="199724" y="928056"/>
                </a:lnTo>
                <a:lnTo>
                  <a:pt x="200506" y="926492"/>
                </a:lnTo>
                <a:moveTo>
                  <a:pt x="534984" y="838240"/>
                </a:moveTo>
                <a:lnTo>
                  <a:pt x="533841" y="839203"/>
                </a:lnTo>
                <a:lnTo>
                  <a:pt x="531796" y="837278"/>
                </a:lnTo>
                <a:lnTo>
                  <a:pt x="531435" y="835593"/>
                </a:lnTo>
                <a:lnTo>
                  <a:pt x="533240" y="837999"/>
                </a:lnTo>
                <a:lnTo>
                  <a:pt x="535044" y="838300"/>
                </a:lnTo>
                <a:moveTo>
                  <a:pt x="415150" y="752154"/>
                </a:moveTo>
                <a:lnTo>
                  <a:pt x="417616" y="751432"/>
                </a:lnTo>
                <a:lnTo>
                  <a:pt x="420805" y="751372"/>
                </a:lnTo>
                <a:lnTo>
                  <a:pt x="422248" y="753177"/>
                </a:lnTo>
                <a:lnTo>
                  <a:pt x="423451" y="752335"/>
                </a:lnTo>
                <a:lnTo>
                  <a:pt x="425437" y="753297"/>
                </a:lnTo>
                <a:lnTo>
                  <a:pt x="425858" y="754380"/>
                </a:lnTo>
                <a:lnTo>
                  <a:pt x="428084" y="754079"/>
                </a:lnTo>
                <a:lnTo>
                  <a:pt x="428685" y="755403"/>
                </a:lnTo>
                <a:lnTo>
                  <a:pt x="430309" y="756726"/>
                </a:lnTo>
                <a:lnTo>
                  <a:pt x="433919" y="757207"/>
                </a:lnTo>
                <a:lnTo>
                  <a:pt x="433317" y="758471"/>
                </a:lnTo>
                <a:lnTo>
                  <a:pt x="434581" y="759313"/>
                </a:lnTo>
                <a:lnTo>
                  <a:pt x="436145" y="758952"/>
                </a:lnTo>
                <a:lnTo>
                  <a:pt x="436686" y="760035"/>
                </a:lnTo>
                <a:lnTo>
                  <a:pt x="439875" y="758230"/>
                </a:lnTo>
                <a:lnTo>
                  <a:pt x="439514" y="755042"/>
                </a:lnTo>
                <a:lnTo>
                  <a:pt x="444206" y="753417"/>
                </a:lnTo>
                <a:lnTo>
                  <a:pt x="444807" y="754560"/>
                </a:lnTo>
                <a:lnTo>
                  <a:pt x="445710" y="753478"/>
                </a:lnTo>
                <a:lnTo>
                  <a:pt x="448537" y="753719"/>
                </a:lnTo>
                <a:lnTo>
                  <a:pt x="449680" y="755824"/>
                </a:lnTo>
                <a:lnTo>
                  <a:pt x="450944" y="755042"/>
                </a:lnTo>
                <a:lnTo>
                  <a:pt x="451365" y="752575"/>
                </a:lnTo>
                <a:lnTo>
                  <a:pt x="453591" y="752395"/>
                </a:lnTo>
                <a:lnTo>
                  <a:pt x="455696" y="751312"/>
                </a:lnTo>
                <a:lnTo>
                  <a:pt x="457380" y="752756"/>
                </a:lnTo>
                <a:lnTo>
                  <a:pt x="458945" y="755343"/>
                </a:lnTo>
                <a:lnTo>
                  <a:pt x="462253" y="754560"/>
                </a:lnTo>
                <a:lnTo>
                  <a:pt x="465381" y="754681"/>
                </a:lnTo>
                <a:lnTo>
                  <a:pt x="467427" y="755282"/>
                </a:lnTo>
                <a:lnTo>
                  <a:pt x="468089" y="756606"/>
                </a:lnTo>
                <a:lnTo>
                  <a:pt x="469292" y="756004"/>
                </a:lnTo>
                <a:lnTo>
                  <a:pt x="469171" y="753117"/>
                </a:lnTo>
                <a:lnTo>
                  <a:pt x="470254" y="753538"/>
                </a:lnTo>
                <a:lnTo>
                  <a:pt x="469653" y="755643"/>
                </a:lnTo>
                <a:lnTo>
                  <a:pt x="469472" y="758892"/>
                </a:lnTo>
                <a:lnTo>
                  <a:pt x="470495" y="760276"/>
                </a:lnTo>
                <a:lnTo>
                  <a:pt x="469593" y="761840"/>
                </a:lnTo>
                <a:lnTo>
                  <a:pt x="471879" y="763344"/>
                </a:lnTo>
                <a:lnTo>
                  <a:pt x="475488" y="764065"/>
                </a:lnTo>
                <a:lnTo>
                  <a:pt x="476029" y="762862"/>
                </a:lnTo>
                <a:lnTo>
                  <a:pt x="477473" y="762983"/>
                </a:lnTo>
                <a:lnTo>
                  <a:pt x="479699" y="765329"/>
                </a:lnTo>
                <a:lnTo>
                  <a:pt x="480902" y="765389"/>
                </a:lnTo>
                <a:lnTo>
                  <a:pt x="480962" y="766893"/>
                </a:lnTo>
                <a:lnTo>
                  <a:pt x="483008" y="767976"/>
                </a:lnTo>
                <a:lnTo>
                  <a:pt x="483549" y="769600"/>
                </a:lnTo>
                <a:lnTo>
                  <a:pt x="482045" y="772428"/>
                </a:lnTo>
                <a:lnTo>
                  <a:pt x="480541" y="772367"/>
                </a:lnTo>
                <a:lnTo>
                  <a:pt x="480421" y="773871"/>
                </a:lnTo>
                <a:lnTo>
                  <a:pt x="481323" y="774473"/>
                </a:lnTo>
                <a:lnTo>
                  <a:pt x="480902" y="776578"/>
                </a:lnTo>
                <a:lnTo>
                  <a:pt x="478255" y="778804"/>
                </a:lnTo>
                <a:lnTo>
                  <a:pt x="479880" y="780007"/>
                </a:lnTo>
                <a:lnTo>
                  <a:pt x="478797" y="781210"/>
                </a:lnTo>
                <a:lnTo>
                  <a:pt x="479579" y="782474"/>
                </a:lnTo>
                <a:lnTo>
                  <a:pt x="478977" y="784459"/>
                </a:lnTo>
                <a:lnTo>
                  <a:pt x="476210" y="786083"/>
                </a:lnTo>
                <a:lnTo>
                  <a:pt x="476811" y="787347"/>
                </a:lnTo>
                <a:lnTo>
                  <a:pt x="476210" y="789272"/>
                </a:lnTo>
                <a:lnTo>
                  <a:pt x="477714" y="790836"/>
                </a:lnTo>
                <a:lnTo>
                  <a:pt x="476090" y="792941"/>
                </a:lnTo>
                <a:lnTo>
                  <a:pt x="477233" y="795348"/>
                </a:lnTo>
                <a:lnTo>
                  <a:pt x="477955" y="794566"/>
                </a:lnTo>
                <a:lnTo>
                  <a:pt x="479759" y="795287"/>
                </a:lnTo>
                <a:lnTo>
                  <a:pt x="477052" y="797213"/>
                </a:lnTo>
                <a:lnTo>
                  <a:pt x="477894" y="798175"/>
                </a:lnTo>
                <a:lnTo>
                  <a:pt x="476029" y="799980"/>
                </a:lnTo>
                <a:lnTo>
                  <a:pt x="475127" y="799499"/>
                </a:lnTo>
                <a:lnTo>
                  <a:pt x="470736" y="799499"/>
                </a:lnTo>
                <a:lnTo>
                  <a:pt x="470555" y="798295"/>
                </a:lnTo>
                <a:lnTo>
                  <a:pt x="466464" y="797634"/>
                </a:lnTo>
                <a:lnTo>
                  <a:pt x="464299" y="798476"/>
                </a:lnTo>
                <a:lnTo>
                  <a:pt x="461531" y="797273"/>
                </a:lnTo>
                <a:lnTo>
                  <a:pt x="457441" y="797513"/>
                </a:lnTo>
                <a:lnTo>
                  <a:pt x="454012" y="798716"/>
                </a:lnTo>
                <a:lnTo>
                  <a:pt x="452448" y="798536"/>
                </a:lnTo>
                <a:lnTo>
                  <a:pt x="453350" y="803048"/>
                </a:lnTo>
                <a:lnTo>
                  <a:pt x="451545" y="804371"/>
                </a:lnTo>
                <a:lnTo>
                  <a:pt x="448537" y="803349"/>
                </a:lnTo>
                <a:lnTo>
                  <a:pt x="448477" y="800642"/>
                </a:lnTo>
                <a:lnTo>
                  <a:pt x="446552" y="796791"/>
                </a:lnTo>
                <a:lnTo>
                  <a:pt x="444687" y="795348"/>
                </a:lnTo>
                <a:lnTo>
                  <a:pt x="444567" y="794325"/>
                </a:lnTo>
                <a:lnTo>
                  <a:pt x="442281" y="792159"/>
                </a:lnTo>
                <a:lnTo>
                  <a:pt x="440115" y="792099"/>
                </a:lnTo>
                <a:lnTo>
                  <a:pt x="435122" y="789994"/>
                </a:lnTo>
                <a:lnTo>
                  <a:pt x="433738" y="786685"/>
                </a:lnTo>
                <a:lnTo>
                  <a:pt x="430851" y="784700"/>
                </a:lnTo>
                <a:lnTo>
                  <a:pt x="430490" y="782955"/>
                </a:lnTo>
                <a:lnTo>
                  <a:pt x="427482" y="777541"/>
                </a:lnTo>
                <a:lnTo>
                  <a:pt x="422910" y="772969"/>
                </a:lnTo>
                <a:lnTo>
                  <a:pt x="420504" y="772428"/>
                </a:lnTo>
                <a:lnTo>
                  <a:pt x="418879" y="769841"/>
                </a:lnTo>
                <a:lnTo>
                  <a:pt x="417676" y="766833"/>
                </a:lnTo>
                <a:lnTo>
                  <a:pt x="417496" y="764607"/>
                </a:lnTo>
                <a:lnTo>
                  <a:pt x="415150" y="764126"/>
                </a:lnTo>
                <a:lnTo>
                  <a:pt x="414307" y="762922"/>
                </a:lnTo>
                <a:lnTo>
                  <a:pt x="415210" y="761719"/>
                </a:lnTo>
                <a:lnTo>
                  <a:pt x="415751" y="758591"/>
                </a:lnTo>
                <a:lnTo>
                  <a:pt x="415089" y="753056"/>
                </a:lnTo>
                <a:lnTo>
                  <a:pt x="413886" y="750530"/>
                </a:lnTo>
                <a:lnTo>
                  <a:pt x="415089" y="752154"/>
                </a:lnTo>
                <a:moveTo>
                  <a:pt x="528728" y="737957"/>
                </a:moveTo>
                <a:lnTo>
                  <a:pt x="528788" y="738739"/>
                </a:lnTo>
                <a:lnTo>
                  <a:pt x="524156" y="738980"/>
                </a:lnTo>
                <a:lnTo>
                  <a:pt x="523614" y="737115"/>
                </a:lnTo>
                <a:lnTo>
                  <a:pt x="525600" y="734287"/>
                </a:lnTo>
                <a:lnTo>
                  <a:pt x="527825" y="736453"/>
                </a:lnTo>
                <a:lnTo>
                  <a:pt x="528728" y="737957"/>
                </a:lnTo>
                <a:moveTo>
                  <a:pt x="1000967" y="1065938"/>
                </a:moveTo>
                <a:lnTo>
                  <a:pt x="1000847" y="1064374"/>
                </a:lnTo>
                <a:lnTo>
                  <a:pt x="1002772" y="1062809"/>
                </a:lnTo>
                <a:lnTo>
                  <a:pt x="1004757" y="1064254"/>
                </a:lnTo>
                <a:lnTo>
                  <a:pt x="1004095" y="1067502"/>
                </a:lnTo>
                <a:lnTo>
                  <a:pt x="1003253" y="1069307"/>
                </a:lnTo>
                <a:lnTo>
                  <a:pt x="1000847" y="1070630"/>
                </a:lnTo>
                <a:lnTo>
                  <a:pt x="999523" y="1068645"/>
                </a:lnTo>
                <a:lnTo>
                  <a:pt x="999824" y="1066660"/>
                </a:lnTo>
                <a:lnTo>
                  <a:pt x="1000907" y="1065938"/>
                </a:lnTo>
                <a:moveTo>
                  <a:pt x="935696" y="1066840"/>
                </a:moveTo>
                <a:lnTo>
                  <a:pt x="937019" y="1066299"/>
                </a:lnTo>
                <a:lnTo>
                  <a:pt x="937019" y="1065036"/>
                </a:lnTo>
                <a:lnTo>
                  <a:pt x="939185" y="1063231"/>
                </a:lnTo>
                <a:lnTo>
                  <a:pt x="940749" y="1063592"/>
                </a:lnTo>
                <a:lnTo>
                  <a:pt x="942855" y="1067502"/>
                </a:lnTo>
                <a:lnTo>
                  <a:pt x="943877" y="1068464"/>
                </a:lnTo>
                <a:lnTo>
                  <a:pt x="947186" y="1069006"/>
                </a:lnTo>
                <a:lnTo>
                  <a:pt x="949592" y="1067562"/>
                </a:lnTo>
                <a:lnTo>
                  <a:pt x="946224" y="1067081"/>
                </a:lnTo>
                <a:lnTo>
                  <a:pt x="944960" y="1067442"/>
                </a:lnTo>
                <a:lnTo>
                  <a:pt x="944419" y="1065637"/>
                </a:lnTo>
                <a:lnTo>
                  <a:pt x="942494" y="1062509"/>
                </a:lnTo>
                <a:lnTo>
                  <a:pt x="943516" y="1059441"/>
                </a:lnTo>
                <a:lnTo>
                  <a:pt x="945261" y="1058418"/>
                </a:lnTo>
                <a:lnTo>
                  <a:pt x="946224" y="1059321"/>
                </a:lnTo>
                <a:lnTo>
                  <a:pt x="949953" y="1061065"/>
                </a:lnTo>
                <a:lnTo>
                  <a:pt x="952179" y="1060885"/>
                </a:lnTo>
                <a:lnTo>
                  <a:pt x="952480" y="1059200"/>
                </a:lnTo>
                <a:lnTo>
                  <a:pt x="950074" y="1057516"/>
                </a:lnTo>
                <a:lnTo>
                  <a:pt x="948991" y="1055470"/>
                </a:lnTo>
                <a:lnTo>
                  <a:pt x="950615" y="1054267"/>
                </a:lnTo>
                <a:lnTo>
                  <a:pt x="951939" y="1052222"/>
                </a:lnTo>
                <a:lnTo>
                  <a:pt x="953623" y="1052823"/>
                </a:lnTo>
                <a:lnTo>
                  <a:pt x="954465" y="1054207"/>
                </a:lnTo>
                <a:lnTo>
                  <a:pt x="957052" y="1055591"/>
                </a:lnTo>
                <a:lnTo>
                  <a:pt x="958736" y="1055711"/>
                </a:lnTo>
                <a:lnTo>
                  <a:pt x="958736" y="1054869"/>
                </a:lnTo>
                <a:lnTo>
                  <a:pt x="961564" y="1055170"/>
                </a:lnTo>
                <a:lnTo>
                  <a:pt x="960361" y="1053966"/>
                </a:lnTo>
                <a:lnTo>
                  <a:pt x="957774" y="1053064"/>
                </a:lnTo>
                <a:lnTo>
                  <a:pt x="956992" y="1050718"/>
                </a:lnTo>
                <a:lnTo>
                  <a:pt x="958797" y="1050116"/>
                </a:lnTo>
                <a:lnTo>
                  <a:pt x="960842" y="1051019"/>
                </a:lnTo>
                <a:lnTo>
                  <a:pt x="963729" y="1053124"/>
                </a:lnTo>
                <a:lnTo>
                  <a:pt x="962767" y="1050417"/>
                </a:lnTo>
                <a:lnTo>
                  <a:pt x="963970" y="1048973"/>
                </a:lnTo>
                <a:lnTo>
                  <a:pt x="961684" y="1048312"/>
                </a:lnTo>
                <a:lnTo>
                  <a:pt x="959879" y="1045304"/>
                </a:lnTo>
                <a:lnTo>
                  <a:pt x="963128" y="1045905"/>
                </a:lnTo>
                <a:lnTo>
                  <a:pt x="966376" y="1043439"/>
                </a:lnTo>
                <a:lnTo>
                  <a:pt x="966858" y="1042055"/>
                </a:lnTo>
                <a:lnTo>
                  <a:pt x="969685" y="1042115"/>
                </a:lnTo>
                <a:lnTo>
                  <a:pt x="970287" y="1040912"/>
                </a:lnTo>
                <a:lnTo>
                  <a:pt x="975099" y="1043318"/>
                </a:lnTo>
                <a:lnTo>
                  <a:pt x="976724" y="1042356"/>
                </a:lnTo>
                <a:lnTo>
                  <a:pt x="974558" y="1041574"/>
                </a:lnTo>
                <a:lnTo>
                  <a:pt x="971069" y="1038686"/>
                </a:lnTo>
                <a:lnTo>
                  <a:pt x="971911" y="1037002"/>
                </a:lnTo>
                <a:lnTo>
                  <a:pt x="971009" y="1036280"/>
                </a:lnTo>
                <a:lnTo>
                  <a:pt x="971189" y="1033753"/>
                </a:lnTo>
                <a:lnTo>
                  <a:pt x="972633" y="1033513"/>
                </a:lnTo>
                <a:lnTo>
                  <a:pt x="972633" y="1032550"/>
                </a:lnTo>
                <a:lnTo>
                  <a:pt x="975942" y="1030324"/>
                </a:lnTo>
                <a:lnTo>
                  <a:pt x="977746" y="1033091"/>
                </a:lnTo>
                <a:lnTo>
                  <a:pt x="979551" y="1032310"/>
                </a:lnTo>
                <a:lnTo>
                  <a:pt x="981115" y="1030024"/>
                </a:lnTo>
                <a:lnTo>
                  <a:pt x="982439" y="1032129"/>
                </a:lnTo>
                <a:lnTo>
                  <a:pt x="984243" y="1030324"/>
                </a:lnTo>
                <a:lnTo>
                  <a:pt x="985988" y="1030324"/>
                </a:lnTo>
                <a:lnTo>
                  <a:pt x="986830" y="1031167"/>
                </a:lnTo>
                <a:lnTo>
                  <a:pt x="984905" y="1033513"/>
                </a:lnTo>
                <a:lnTo>
                  <a:pt x="985507" y="1034355"/>
                </a:lnTo>
                <a:lnTo>
                  <a:pt x="983040" y="1037543"/>
                </a:lnTo>
                <a:lnTo>
                  <a:pt x="982439" y="1039949"/>
                </a:lnTo>
                <a:lnTo>
                  <a:pt x="981235" y="1039649"/>
                </a:lnTo>
                <a:lnTo>
                  <a:pt x="981356" y="1041333"/>
                </a:lnTo>
                <a:lnTo>
                  <a:pt x="978047" y="1042897"/>
                </a:lnTo>
                <a:lnTo>
                  <a:pt x="977867" y="1043679"/>
                </a:lnTo>
                <a:lnTo>
                  <a:pt x="975039" y="1047048"/>
                </a:lnTo>
                <a:lnTo>
                  <a:pt x="976182" y="1047169"/>
                </a:lnTo>
                <a:lnTo>
                  <a:pt x="977626" y="1048552"/>
                </a:lnTo>
                <a:lnTo>
                  <a:pt x="976303" y="1050417"/>
                </a:lnTo>
                <a:lnTo>
                  <a:pt x="976242" y="1052102"/>
                </a:lnTo>
                <a:lnTo>
                  <a:pt x="978107" y="1051921"/>
                </a:lnTo>
                <a:lnTo>
                  <a:pt x="978709" y="1050718"/>
                </a:lnTo>
                <a:lnTo>
                  <a:pt x="979130" y="1052823"/>
                </a:lnTo>
                <a:lnTo>
                  <a:pt x="980092" y="1053545"/>
                </a:lnTo>
                <a:lnTo>
                  <a:pt x="981296" y="1052342"/>
                </a:lnTo>
                <a:lnTo>
                  <a:pt x="981717" y="1050778"/>
                </a:lnTo>
                <a:lnTo>
                  <a:pt x="982800" y="1049695"/>
                </a:lnTo>
                <a:lnTo>
                  <a:pt x="982559" y="1047169"/>
                </a:lnTo>
                <a:lnTo>
                  <a:pt x="983762" y="1048612"/>
                </a:lnTo>
                <a:lnTo>
                  <a:pt x="984003" y="1046507"/>
                </a:lnTo>
                <a:lnTo>
                  <a:pt x="985687" y="1047710"/>
                </a:lnTo>
                <a:lnTo>
                  <a:pt x="988093" y="1051440"/>
                </a:lnTo>
                <a:lnTo>
                  <a:pt x="986890" y="1052282"/>
                </a:lnTo>
                <a:lnTo>
                  <a:pt x="987733" y="1053786"/>
                </a:lnTo>
                <a:lnTo>
                  <a:pt x="989116" y="1053605"/>
                </a:lnTo>
                <a:lnTo>
                  <a:pt x="989958" y="1052342"/>
                </a:lnTo>
                <a:lnTo>
                  <a:pt x="992124" y="1050778"/>
                </a:lnTo>
                <a:lnTo>
                  <a:pt x="992244" y="1052763"/>
                </a:lnTo>
                <a:lnTo>
                  <a:pt x="992966" y="1053666"/>
                </a:lnTo>
                <a:lnTo>
                  <a:pt x="991944" y="1056433"/>
                </a:lnTo>
                <a:lnTo>
                  <a:pt x="990379" y="1059020"/>
                </a:lnTo>
                <a:lnTo>
                  <a:pt x="989357" y="1063111"/>
                </a:lnTo>
                <a:lnTo>
                  <a:pt x="989477" y="1065036"/>
                </a:lnTo>
                <a:lnTo>
                  <a:pt x="991222" y="1061907"/>
                </a:lnTo>
                <a:lnTo>
                  <a:pt x="991522" y="1060223"/>
                </a:lnTo>
                <a:lnTo>
                  <a:pt x="993026" y="1058057"/>
                </a:lnTo>
                <a:lnTo>
                  <a:pt x="994049" y="1058117"/>
                </a:lnTo>
                <a:lnTo>
                  <a:pt x="993087" y="1061005"/>
                </a:lnTo>
                <a:lnTo>
                  <a:pt x="994831" y="1060042"/>
                </a:lnTo>
                <a:lnTo>
                  <a:pt x="997538" y="1055049"/>
                </a:lnTo>
                <a:lnTo>
                  <a:pt x="998140" y="1056854"/>
                </a:lnTo>
                <a:lnTo>
                  <a:pt x="997839" y="1058178"/>
                </a:lnTo>
                <a:lnTo>
                  <a:pt x="997358" y="1062750"/>
                </a:lnTo>
                <a:lnTo>
                  <a:pt x="996155" y="1064073"/>
                </a:lnTo>
                <a:lnTo>
                  <a:pt x="996756" y="1064795"/>
                </a:lnTo>
                <a:lnTo>
                  <a:pt x="995252" y="1066720"/>
                </a:lnTo>
                <a:lnTo>
                  <a:pt x="993929" y="1066359"/>
                </a:lnTo>
                <a:lnTo>
                  <a:pt x="992726" y="1067201"/>
                </a:lnTo>
                <a:lnTo>
                  <a:pt x="993087" y="1068164"/>
                </a:lnTo>
                <a:lnTo>
                  <a:pt x="990981" y="1070329"/>
                </a:lnTo>
                <a:lnTo>
                  <a:pt x="989718" y="1070630"/>
                </a:lnTo>
                <a:lnTo>
                  <a:pt x="988876" y="1068224"/>
                </a:lnTo>
                <a:lnTo>
                  <a:pt x="986349" y="1067863"/>
                </a:lnTo>
                <a:lnTo>
                  <a:pt x="985747" y="1065456"/>
                </a:lnTo>
                <a:lnTo>
                  <a:pt x="986469" y="1065036"/>
                </a:lnTo>
                <a:lnTo>
                  <a:pt x="984845" y="1062028"/>
                </a:lnTo>
                <a:lnTo>
                  <a:pt x="982439" y="1062028"/>
                </a:lnTo>
                <a:lnTo>
                  <a:pt x="982018" y="1064313"/>
                </a:lnTo>
                <a:lnTo>
                  <a:pt x="982800" y="1065156"/>
                </a:lnTo>
                <a:lnTo>
                  <a:pt x="982559" y="1067321"/>
                </a:lnTo>
                <a:lnTo>
                  <a:pt x="980935" y="1065938"/>
                </a:lnTo>
                <a:lnTo>
                  <a:pt x="980814" y="1068224"/>
                </a:lnTo>
                <a:lnTo>
                  <a:pt x="983221" y="1070931"/>
                </a:lnTo>
                <a:lnTo>
                  <a:pt x="982499" y="1071653"/>
                </a:lnTo>
                <a:lnTo>
                  <a:pt x="980694" y="1071171"/>
                </a:lnTo>
                <a:lnTo>
                  <a:pt x="979491" y="1072976"/>
                </a:lnTo>
                <a:lnTo>
                  <a:pt x="979070" y="1070750"/>
                </a:lnTo>
                <a:lnTo>
                  <a:pt x="977325" y="1071232"/>
                </a:lnTo>
                <a:lnTo>
                  <a:pt x="975881" y="1069547"/>
                </a:lnTo>
                <a:lnTo>
                  <a:pt x="971911" y="1070690"/>
                </a:lnTo>
                <a:lnTo>
                  <a:pt x="971069" y="1072916"/>
                </a:lnTo>
                <a:lnTo>
                  <a:pt x="969986" y="1072796"/>
                </a:lnTo>
                <a:lnTo>
                  <a:pt x="969685" y="1071171"/>
                </a:lnTo>
                <a:lnTo>
                  <a:pt x="970527" y="1068765"/>
                </a:lnTo>
                <a:lnTo>
                  <a:pt x="970948" y="1065517"/>
                </a:lnTo>
                <a:lnTo>
                  <a:pt x="969685" y="1064614"/>
                </a:lnTo>
                <a:lnTo>
                  <a:pt x="968362" y="1069607"/>
                </a:lnTo>
                <a:lnTo>
                  <a:pt x="965354" y="1074119"/>
                </a:lnTo>
                <a:lnTo>
                  <a:pt x="962045" y="1074540"/>
                </a:lnTo>
                <a:lnTo>
                  <a:pt x="960180" y="1072375"/>
                </a:lnTo>
                <a:lnTo>
                  <a:pt x="960782" y="1076345"/>
                </a:lnTo>
                <a:lnTo>
                  <a:pt x="959218" y="1078751"/>
                </a:lnTo>
                <a:lnTo>
                  <a:pt x="955608" y="1078330"/>
                </a:lnTo>
                <a:lnTo>
                  <a:pt x="954285" y="1079955"/>
                </a:lnTo>
                <a:lnTo>
                  <a:pt x="953322" y="1079233"/>
                </a:lnTo>
                <a:lnTo>
                  <a:pt x="950435" y="1078631"/>
                </a:lnTo>
                <a:lnTo>
                  <a:pt x="947788" y="1077428"/>
                </a:lnTo>
                <a:lnTo>
                  <a:pt x="944659" y="1074420"/>
                </a:lnTo>
                <a:lnTo>
                  <a:pt x="941411" y="1072856"/>
                </a:lnTo>
                <a:lnTo>
                  <a:pt x="940208" y="1071653"/>
                </a:lnTo>
                <a:lnTo>
                  <a:pt x="937801" y="1070811"/>
                </a:lnTo>
                <a:lnTo>
                  <a:pt x="934794" y="1071232"/>
                </a:lnTo>
                <a:lnTo>
                  <a:pt x="934372" y="1070089"/>
                </a:lnTo>
                <a:lnTo>
                  <a:pt x="932869" y="1069126"/>
                </a:lnTo>
                <a:lnTo>
                  <a:pt x="935696" y="1066840"/>
                </a:lnTo>
                <a:moveTo>
                  <a:pt x="934493" y="1024609"/>
                </a:moveTo>
                <a:lnTo>
                  <a:pt x="934613" y="1025813"/>
                </a:lnTo>
                <a:lnTo>
                  <a:pt x="933290" y="1025512"/>
                </a:lnTo>
                <a:lnTo>
                  <a:pt x="934613" y="1024609"/>
                </a:lnTo>
                <a:moveTo>
                  <a:pt x="1003313" y="1009991"/>
                </a:moveTo>
                <a:lnTo>
                  <a:pt x="1005359" y="1010292"/>
                </a:lnTo>
                <a:lnTo>
                  <a:pt x="1003073" y="1010773"/>
                </a:lnTo>
                <a:lnTo>
                  <a:pt x="1003313" y="1009991"/>
                </a:lnTo>
                <a:moveTo>
                  <a:pt x="1001208" y="1008126"/>
                </a:moveTo>
                <a:lnTo>
                  <a:pt x="1002411" y="1007284"/>
                </a:lnTo>
                <a:lnTo>
                  <a:pt x="1003674" y="1008306"/>
                </a:lnTo>
                <a:lnTo>
                  <a:pt x="1000185" y="1009991"/>
                </a:lnTo>
                <a:lnTo>
                  <a:pt x="1001208" y="1008126"/>
                </a:lnTo>
                <a:moveTo>
                  <a:pt x="990019" y="1008126"/>
                </a:moveTo>
                <a:lnTo>
                  <a:pt x="991583" y="1005720"/>
                </a:lnTo>
                <a:lnTo>
                  <a:pt x="993989" y="1007284"/>
                </a:lnTo>
                <a:lnTo>
                  <a:pt x="996395" y="1006562"/>
                </a:lnTo>
                <a:lnTo>
                  <a:pt x="996997" y="1007886"/>
                </a:lnTo>
                <a:lnTo>
                  <a:pt x="995012" y="1007765"/>
                </a:lnTo>
                <a:lnTo>
                  <a:pt x="993327" y="1009209"/>
                </a:lnTo>
                <a:lnTo>
                  <a:pt x="991041" y="1009449"/>
                </a:lnTo>
                <a:lnTo>
                  <a:pt x="988454" y="1008247"/>
                </a:lnTo>
                <a:lnTo>
                  <a:pt x="990019" y="1008126"/>
                </a:lnTo>
                <a:moveTo>
                  <a:pt x="1018293" y="994891"/>
                </a:moveTo>
                <a:lnTo>
                  <a:pt x="1020699" y="996275"/>
                </a:lnTo>
                <a:lnTo>
                  <a:pt x="1019676" y="997899"/>
                </a:lnTo>
                <a:lnTo>
                  <a:pt x="1017571" y="997057"/>
                </a:lnTo>
                <a:lnTo>
                  <a:pt x="1017210" y="996034"/>
                </a:lnTo>
                <a:lnTo>
                  <a:pt x="1018293" y="994891"/>
                </a:lnTo>
                <a:moveTo>
                  <a:pt x="1027497" y="994952"/>
                </a:moveTo>
                <a:lnTo>
                  <a:pt x="1029663" y="996275"/>
                </a:lnTo>
                <a:lnTo>
                  <a:pt x="1029181" y="998200"/>
                </a:lnTo>
                <a:lnTo>
                  <a:pt x="1025812" y="995914"/>
                </a:lnTo>
                <a:lnTo>
                  <a:pt x="1025812" y="994530"/>
                </a:lnTo>
                <a:lnTo>
                  <a:pt x="1027497" y="994952"/>
                </a:lnTo>
                <a:moveTo>
                  <a:pt x="1012999" y="991041"/>
                </a:moveTo>
                <a:lnTo>
                  <a:pt x="1014804" y="990560"/>
                </a:lnTo>
                <a:lnTo>
                  <a:pt x="1014563" y="993808"/>
                </a:lnTo>
                <a:lnTo>
                  <a:pt x="1011314" y="992605"/>
                </a:lnTo>
                <a:lnTo>
                  <a:pt x="1011254" y="991823"/>
                </a:lnTo>
                <a:lnTo>
                  <a:pt x="1012999" y="991041"/>
                </a:lnTo>
                <a:moveTo>
                  <a:pt x="1059501" y="982920"/>
                </a:moveTo>
                <a:lnTo>
                  <a:pt x="1060102" y="983401"/>
                </a:lnTo>
                <a:lnTo>
                  <a:pt x="1060704" y="981476"/>
                </a:lnTo>
                <a:lnTo>
                  <a:pt x="1062028" y="981055"/>
                </a:lnTo>
                <a:lnTo>
                  <a:pt x="1063110" y="979431"/>
                </a:lnTo>
                <a:lnTo>
                  <a:pt x="1062328" y="979190"/>
                </a:lnTo>
                <a:lnTo>
                  <a:pt x="1063170" y="977145"/>
                </a:lnTo>
                <a:lnTo>
                  <a:pt x="1065396" y="978348"/>
                </a:lnTo>
                <a:lnTo>
                  <a:pt x="1066600" y="980453"/>
                </a:lnTo>
                <a:lnTo>
                  <a:pt x="1065757" y="979972"/>
                </a:lnTo>
                <a:lnTo>
                  <a:pt x="1066118" y="981717"/>
                </a:lnTo>
                <a:lnTo>
                  <a:pt x="1065697" y="982980"/>
                </a:lnTo>
                <a:lnTo>
                  <a:pt x="1063712" y="984183"/>
                </a:lnTo>
                <a:lnTo>
                  <a:pt x="1062689" y="986409"/>
                </a:lnTo>
                <a:lnTo>
                  <a:pt x="1060885" y="987372"/>
                </a:lnTo>
                <a:lnTo>
                  <a:pt x="1061426" y="986168"/>
                </a:lnTo>
                <a:lnTo>
                  <a:pt x="1059742" y="986048"/>
                </a:lnTo>
                <a:lnTo>
                  <a:pt x="1058779" y="985025"/>
                </a:lnTo>
                <a:lnTo>
                  <a:pt x="1059862" y="984604"/>
                </a:lnTo>
                <a:lnTo>
                  <a:pt x="1059501" y="982920"/>
                </a:lnTo>
                <a:moveTo>
                  <a:pt x="1074540" y="981897"/>
                </a:moveTo>
                <a:lnTo>
                  <a:pt x="1076586" y="981536"/>
                </a:lnTo>
                <a:lnTo>
                  <a:pt x="1075262" y="984785"/>
                </a:lnTo>
                <a:lnTo>
                  <a:pt x="1073578" y="983401"/>
                </a:lnTo>
                <a:lnTo>
                  <a:pt x="1075383" y="983702"/>
                </a:lnTo>
                <a:lnTo>
                  <a:pt x="1074540" y="981897"/>
                </a:lnTo>
                <a:moveTo>
                  <a:pt x="946765" y="963128"/>
                </a:moveTo>
                <a:lnTo>
                  <a:pt x="950976" y="961925"/>
                </a:lnTo>
                <a:lnTo>
                  <a:pt x="952179" y="962406"/>
                </a:lnTo>
                <a:lnTo>
                  <a:pt x="953382" y="965594"/>
                </a:lnTo>
                <a:lnTo>
                  <a:pt x="953382" y="966918"/>
                </a:lnTo>
                <a:lnTo>
                  <a:pt x="952179" y="968302"/>
                </a:lnTo>
                <a:lnTo>
                  <a:pt x="949893" y="968783"/>
                </a:lnTo>
                <a:lnTo>
                  <a:pt x="945923" y="968783"/>
                </a:lnTo>
                <a:lnTo>
                  <a:pt x="944419" y="967279"/>
                </a:lnTo>
                <a:lnTo>
                  <a:pt x="945201" y="965594"/>
                </a:lnTo>
                <a:lnTo>
                  <a:pt x="943877" y="964211"/>
                </a:lnTo>
                <a:lnTo>
                  <a:pt x="944840" y="962767"/>
                </a:lnTo>
                <a:lnTo>
                  <a:pt x="946825" y="963128"/>
                </a:lnTo>
                <a:moveTo>
                  <a:pt x="1031828" y="965534"/>
                </a:moveTo>
                <a:lnTo>
                  <a:pt x="1030565" y="964933"/>
                </a:lnTo>
                <a:lnTo>
                  <a:pt x="1031828" y="963970"/>
                </a:lnTo>
                <a:lnTo>
                  <a:pt x="1031828" y="965594"/>
                </a:lnTo>
                <a:moveTo>
                  <a:pt x="993808" y="906580"/>
                </a:moveTo>
                <a:lnTo>
                  <a:pt x="995312" y="907903"/>
                </a:lnTo>
                <a:lnTo>
                  <a:pt x="995312" y="911513"/>
                </a:lnTo>
                <a:lnTo>
                  <a:pt x="994530" y="913137"/>
                </a:lnTo>
                <a:lnTo>
                  <a:pt x="992365" y="907241"/>
                </a:lnTo>
                <a:lnTo>
                  <a:pt x="993748" y="906580"/>
                </a:lnTo>
                <a:moveTo>
                  <a:pt x="1681112" y="1054267"/>
                </a:moveTo>
                <a:lnTo>
                  <a:pt x="1679548" y="1055470"/>
                </a:lnTo>
                <a:lnTo>
                  <a:pt x="1679789" y="1054267"/>
                </a:lnTo>
                <a:lnTo>
                  <a:pt x="1681112" y="1054267"/>
                </a:lnTo>
                <a:moveTo>
                  <a:pt x="1674495" y="1047349"/>
                </a:moveTo>
                <a:lnTo>
                  <a:pt x="1675097" y="1047590"/>
                </a:lnTo>
                <a:lnTo>
                  <a:pt x="1676601" y="1050477"/>
                </a:lnTo>
                <a:lnTo>
                  <a:pt x="1675879" y="1051380"/>
                </a:lnTo>
                <a:lnTo>
                  <a:pt x="1673533" y="1048853"/>
                </a:lnTo>
                <a:lnTo>
                  <a:pt x="1674495" y="1047349"/>
                </a:lnTo>
                <a:moveTo>
                  <a:pt x="1670344" y="1043800"/>
                </a:moveTo>
                <a:lnTo>
                  <a:pt x="1671066" y="1045725"/>
                </a:lnTo>
                <a:lnTo>
                  <a:pt x="1668960" y="1044221"/>
                </a:lnTo>
                <a:lnTo>
                  <a:pt x="1669442" y="1042657"/>
                </a:lnTo>
                <a:lnTo>
                  <a:pt x="1670344" y="1043860"/>
                </a:lnTo>
                <a:moveTo>
                  <a:pt x="1642912" y="1024128"/>
                </a:moveTo>
                <a:lnTo>
                  <a:pt x="1644296" y="1026534"/>
                </a:lnTo>
                <a:lnTo>
                  <a:pt x="1642732" y="1026294"/>
                </a:lnTo>
                <a:lnTo>
                  <a:pt x="1641047" y="1024910"/>
                </a:lnTo>
                <a:lnTo>
                  <a:pt x="1641649" y="1023286"/>
                </a:lnTo>
                <a:lnTo>
                  <a:pt x="1642912" y="1024128"/>
                </a:lnTo>
                <a:moveTo>
                  <a:pt x="1515799" y="979431"/>
                </a:moveTo>
                <a:lnTo>
                  <a:pt x="1517483" y="976062"/>
                </a:lnTo>
                <a:lnTo>
                  <a:pt x="1518085" y="977386"/>
                </a:lnTo>
                <a:lnTo>
                  <a:pt x="1516701" y="977987"/>
                </a:lnTo>
                <a:lnTo>
                  <a:pt x="1518205" y="980032"/>
                </a:lnTo>
                <a:lnTo>
                  <a:pt x="1517603" y="980995"/>
                </a:lnTo>
                <a:lnTo>
                  <a:pt x="1516039" y="979792"/>
                </a:lnTo>
                <a:lnTo>
                  <a:pt x="1516280" y="982619"/>
                </a:lnTo>
                <a:lnTo>
                  <a:pt x="1515438" y="982799"/>
                </a:lnTo>
                <a:lnTo>
                  <a:pt x="1514415" y="980574"/>
                </a:lnTo>
                <a:lnTo>
                  <a:pt x="1515859" y="979370"/>
                </a:lnTo>
                <a:moveTo>
                  <a:pt x="1102033" y="962526"/>
                </a:moveTo>
                <a:lnTo>
                  <a:pt x="1103236" y="966437"/>
                </a:lnTo>
                <a:lnTo>
                  <a:pt x="1100890" y="962346"/>
                </a:lnTo>
                <a:lnTo>
                  <a:pt x="1100709" y="960541"/>
                </a:lnTo>
                <a:lnTo>
                  <a:pt x="1102033" y="962466"/>
                </a:lnTo>
                <a:moveTo>
                  <a:pt x="1108530" y="961022"/>
                </a:moveTo>
                <a:lnTo>
                  <a:pt x="1108289" y="963429"/>
                </a:lnTo>
                <a:lnTo>
                  <a:pt x="1110695" y="964211"/>
                </a:lnTo>
                <a:lnTo>
                  <a:pt x="1109913" y="965414"/>
                </a:lnTo>
                <a:lnTo>
                  <a:pt x="1109312" y="963850"/>
                </a:lnTo>
                <a:lnTo>
                  <a:pt x="1107627" y="964151"/>
                </a:lnTo>
                <a:lnTo>
                  <a:pt x="1108530" y="961143"/>
                </a:lnTo>
                <a:moveTo>
                  <a:pt x="1524100" y="968001"/>
                </a:moveTo>
                <a:lnTo>
                  <a:pt x="1525965" y="969384"/>
                </a:lnTo>
                <a:lnTo>
                  <a:pt x="1524161" y="970467"/>
                </a:lnTo>
                <a:lnTo>
                  <a:pt x="1522777" y="970046"/>
                </a:lnTo>
                <a:lnTo>
                  <a:pt x="1523018" y="968241"/>
                </a:lnTo>
                <a:lnTo>
                  <a:pt x="1524100" y="968001"/>
                </a:lnTo>
                <a:moveTo>
                  <a:pt x="1121464" y="947547"/>
                </a:moveTo>
                <a:lnTo>
                  <a:pt x="1121464" y="949472"/>
                </a:lnTo>
                <a:lnTo>
                  <a:pt x="1120200" y="947307"/>
                </a:lnTo>
                <a:lnTo>
                  <a:pt x="1121403" y="947547"/>
                </a:lnTo>
                <a:moveTo>
                  <a:pt x="1123509" y="943757"/>
                </a:moveTo>
                <a:lnTo>
                  <a:pt x="1122667" y="942735"/>
                </a:lnTo>
                <a:lnTo>
                  <a:pt x="1123870" y="941110"/>
                </a:lnTo>
                <a:lnTo>
                  <a:pt x="1123990" y="943396"/>
                </a:lnTo>
                <a:lnTo>
                  <a:pt x="1123509" y="943817"/>
                </a:lnTo>
                <a:moveTo>
                  <a:pt x="1318661" y="960361"/>
                </a:moveTo>
                <a:lnTo>
                  <a:pt x="1323353" y="955548"/>
                </a:lnTo>
                <a:lnTo>
                  <a:pt x="1323955" y="953743"/>
                </a:lnTo>
                <a:lnTo>
                  <a:pt x="1325339" y="953743"/>
                </a:lnTo>
                <a:lnTo>
                  <a:pt x="1327565" y="951517"/>
                </a:lnTo>
                <a:lnTo>
                  <a:pt x="1327625" y="950615"/>
                </a:lnTo>
                <a:lnTo>
                  <a:pt x="1332738" y="948750"/>
                </a:lnTo>
                <a:lnTo>
                  <a:pt x="1333881" y="949171"/>
                </a:lnTo>
                <a:lnTo>
                  <a:pt x="1329550" y="952540"/>
                </a:lnTo>
                <a:lnTo>
                  <a:pt x="1324617" y="956751"/>
                </a:lnTo>
                <a:lnTo>
                  <a:pt x="1322932" y="959398"/>
                </a:lnTo>
                <a:lnTo>
                  <a:pt x="1319804" y="961804"/>
                </a:lnTo>
                <a:lnTo>
                  <a:pt x="1318240" y="964331"/>
                </a:lnTo>
                <a:lnTo>
                  <a:pt x="1316556" y="965895"/>
                </a:lnTo>
                <a:lnTo>
                  <a:pt x="1316977" y="964090"/>
                </a:lnTo>
                <a:lnTo>
                  <a:pt x="1318601" y="960481"/>
                </a:lnTo>
                <a:moveTo>
                  <a:pt x="1326722" y="948870"/>
                </a:moveTo>
                <a:lnTo>
                  <a:pt x="1325639" y="949652"/>
                </a:lnTo>
                <a:lnTo>
                  <a:pt x="1326061" y="944960"/>
                </a:lnTo>
                <a:lnTo>
                  <a:pt x="1326662" y="948870"/>
                </a:lnTo>
                <a:moveTo>
                  <a:pt x="1170973" y="944780"/>
                </a:moveTo>
                <a:lnTo>
                  <a:pt x="1169229" y="944479"/>
                </a:lnTo>
                <a:lnTo>
                  <a:pt x="1170913" y="943276"/>
                </a:lnTo>
                <a:lnTo>
                  <a:pt x="1170492" y="942374"/>
                </a:lnTo>
                <a:lnTo>
                  <a:pt x="1172477" y="942855"/>
                </a:lnTo>
                <a:lnTo>
                  <a:pt x="1173500" y="943878"/>
                </a:lnTo>
                <a:lnTo>
                  <a:pt x="1178313" y="938463"/>
                </a:lnTo>
                <a:lnTo>
                  <a:pt x="1178914" y="939305"/>
                </a:lnTo>
                <a:lnTo>
                  <a:pt x="1176869" y="942313"/>
                </a:lnTo>
                <a:lnTo>
                  <a:pt x="1174463" y="944840"/>
                </a:lnTo>
                <a:lnTo>
                  <a:pt x="1172056" y="946103"/>
                </a:lnTo>
                <a:lnTo>
                  <a:pt x="1168868" y="946344"/>
                </a:lnTo>
                <a:lnTo>
                  <a:pt x="1170973" y="944780"/>
                </a:lnTo>
                <a:moveTo>
                  <a:pt x="1178614" y="942253"/>
                </a:moveTo>
                <a:lnTo>
                  <a:pt x="1181501" y="938523"/>
                </a:lnTo>
                <a:lnTo>
                  <a:pt x="1185111" y="935756"/>
                </a:lnTo>
                <a:lnTo>
                  <a:pt x="1186073" y="936598"/>
                </a:lnTo>
                <a:lnTo>
                  <a:pt x="1186193" y="938042"/>
                </a:lnTo>
                <a:lnTo>
                  <a:pt x="1184389" y="940870"/>
                </a:lnTo>
                <a:lnTo>
                  <a:pt x="1183968" y="942374"/>
                </a:lnTo>
                <a:lnTo>
                  <a:pt x="1182464" y="943938"/>
                </a:lnTo>
                <a:lnTo>
                  <a:pt x="1176869" y="946464"/>
                </a:lnTo>
                <a:lnTo>
                  <a:pt x="1175846" y="945442"/>
                </a:lnTo>
                <a:lnTo>
                  <a:pt x="1177290" y="943276"/>
                </a:lnTo>
                <a:lnTo>
                  <a:pt x="1178674" y="942253"/>
                </a:lnTo>
                <a:moveTo>
                  <a:pt x="1181561" y="954285"/>
                </a:moveTo>
                <a:lnTo>
                  <a:pt x="1183366" y="952360"/>
                </a:lnTo>
                <a:lnTo>
                  <a:pt x="1186615" y="952360"/>
                </a:lnTo>
                <a:lnTo>
                  <a:pt x="1187818" y="951337"/>
                </a:lnTo>
                <a:lnTo>
                  <a:pt x="1186013" y="951217"/>
                </a:lnTo>
                <a:lnTo>
                  <a:pt x="1185472" y="950013"/>
                </a:lnTo>
                <a:lnTo>
                  <a:pt x="1185893" y="948570"/>
                </a:lnTo>
                <a:lnTo>
                  <a:pt x="1187818" y="947607"/>
                </a:lnTo>
                <a:lnTo>
                  <a:pt x="1188780" y="945983"/>
                </a:lnTo>
                <a:lnTo>
                  <a:pt x="1191126" y="946284"/>
                </a:lnTo>
                <a:lnTo>
                  <a:pt x="1191848" y="945201"/>
                </a:lnTo>
                <a:lnTo>
                  <a:pt x="1190344" y="943817"/>
                </a:lnTo>
                <a:lnTo>
                  <a:pt x="1191247" y="942795"/>
                </a:lnTo>
                <a:lnTo>
                  <a:pt x="1194255" y="941712"/>
                </a:lnTo>
                <a:lnTo>
                  <a:pt x="1196059" y="940208"/>
                </a:lnTo>
                <a:lnTo>
                  <a:pt x="1196902" y="938824"/>
                </a:lnTo>
                <a:lnTo>
                  <a:pt x="1202075" y="935696"/>
                </a:lnTo>
                <a:lnTo>
                  <a:pt x="1204842" y="932207"/>
                </a:lnTo>
                <a:lnTo>
                  <a:pt x="1204963" y="930643"/>
                </a:lnTo>
                <a:lnTo>
                  <a:pt x="1206286" y="929981"/>
                </a:lnTo>
                <a:lnTo>
                  <a:pt x="1208813" y="925529"/>
                </a:lnTo>
                <a:lnTo>
                  <a:pt x="1210377" y="925830"/>
                </a:lnTo>
                <a:lnTo>
                  <a:pt x="1211580" y="923544"/>
                </a:lnTo>
                <a:lnTo>
                  <a:pt x="1213084" y="922161"/>
                </a:lnTo>
                <a:lnTo>
                  <a:pt x="1211580" y="920837"/>
                </a:lnTo>
                <a:lnTo>
                  <a:pt x="1212182" y="919273"/>
                </a:lnTo>
                <a:lnTo>
                  <a:pt x="1214227" y="919153"/>
                </a:lnTo>
                <a:lnTo>
                  <a:pt x="1212302" y="917649"/>
                </a:lnTo>
                <a:lnTo>
                  <a:pt x="1212663" y="915964"/>
                </a:lnTo>
                <a:lnTo>
                  <a:pt x="1214708" y="915122"/>
                </a:lnTo>
                <a:lnTo>
                  <a:pt x="1216693" y="913558"/>
                </a:lnTo>
                <a:lnTo>
                  <a:pt x="1217656" y="914942"/>
                </a:lnTo>
                <a:lnTo>
                  <a:pt x="1215370" y="916867"/>
                </a:lnTo>
                <a:lnTo>
                  <a:pt x="1216633" y="917047"/>
                </a:lnTo>
                <a:lnTo>
                  <a:pt x="1221085" y="916867"/>
                </a:lnTo>
                <a:lnTo>
                  <a:pt x="1220002" y="918912"/>
                </a:lnTo>
                <a:lnTo>
                  <a:pt x="1217355" y="920837"/>
                </a:lnTo>
                <a:lnTo>
                  <a:pt x="1216032" y="923003"/>
                </a:lnTo>
                <a:lnTo>
                  <a:pt x="1218137" y="922581"/>
                </a:lnTo>
                <a:lnTo>
                  <a:pt x="1220844" y="920416"/>
                </a:lnTo>
                <a:lnTo>
                  <a:pt x="1222830" y="919694"/>
                </a:lnTo>
                <a:lnTo>
                  <a:pt x="1224273" y="920055"/>
                </a:lnTo>
                <a:lnTo>
                  <a:pt x="1224153" y="921258"/>
                </a:lnTo>
                <a:lnTo>
                  <a:pt x="1221927" y="924567"/>
                </a:lnTo>
                <a:lnTo>
                  <a:pt x="1212061" y="931846"/>
                </a:lnTo>
                <a:lnTo>
                  <a:pt x="1209053" y="935515"/>
                </a:lnTo>
                <a:lnTo>
                  <a:pt x="1205023" y="939847"/>
                </a:lnTo>
                <a:lnTo>
                  <a:pt x="1203639" y="943156"/>
                </a:lnTo>
                <a:lnTo>
                  <a:pt x="1203639" y="945562"/>
                </a:lnTo>
                <a:lnTo>
                  <a:pt x="1205264" y="946524"/>
                </a:lnTo>
                <a:lnTo>
                  <a:pt x="1203820" y="947307"/>
                </a:lnTo>
                <a:lnTo>
                  <a:pt x="1201895" y="946103"/>
                </a:lnTo>
                <a:lnTo>
                  <a:pt x="1198766" y="948028"/>
                </a:lnTo>
                <a:lnTo>
                  <a:pt x="1198887" y="950495"/>
                </a:lnTo>
                <a:lnTo>
                  <a:pt x="1200571" y="951097"/>
                </a:lnTo>
                <a:lnTo>
                  <a:pt x="1200872" y="953623"/>
                </a:lnTo>
                <a:lnTo>
                  <a:pt x="1197623" y="955668"/>
                </a:lnTo>
                <a:lnTo>
                  <a:pt x="1195037" y="954706"/>
                </a:lnTo>
                <a:lnTo>
                  <a:pt x="1193232" y="954766"/>
                </a:lnTo>
                <a:lnTo>
                  <a:pt x="1191548" y="956270"/>
                </a:lnTo>
                <a:lnTo>
                  <a:pt x="1191788" y="957293"/>
                </a:lnTo>
                <a:lnTo>
                  <a:pt x="1189983" y="958616"/>
                </a:lnTo>
                <a:lnTo>
                  <a:pt x="1187758" y="958315"/>
                </a:lnTo>
                <a:lnTo>
                  <a:pt x="1185231" y="959458"/>
                </a:lnTo>
                <a:lnTo>
                  <a:pt x="1183787" y="960481"/>
                </a:lnTo>
                <a:lnTo>
                  <a:pt x="1182103" y="960962"/>
                </a:lnTo>
                <a:lnTo>
                  <a:pt x="1179997" y="958977"/>
                </a:lnTo>
                <a:lnTo>
                  <a:pt x="1181200" y="958255"/>
                </a:lnTo>
                <a:lnTo>
                  <a:pt x="1180960" y="954826"/>
                </a:lnTo>
                <a:lnTo>
                  <a:pt x="1181561" y="954285"/>
                </a:lnTo>
                <a:moveTo>
                  <a:pt x="1172959" y="940208"/>
                </a:moveTo>
                <a:lnTo>
                  <a:pt x="1174042" y="937140"/>
                </a:lnTo>
                <a:lnTo>
                  <a:pt x="1174463" y="937260"/>
                </a:lnTo>
                <a:lnTo>
                  <a:pt x="1176087" y="934012"/>
                </a:lnTo>
                <a:lnTo>
                  <a:pt x="1178493" y="932207"/>
                </a:lnTo>
                <a:lnTo>
                  <a:pt x="1179095" y="933651"/>
                </a:lnTo>
                <a:lnTo>
                  <a:pt x="1179456" y="931244"/>
                </a:lnTo>
                <a:lnTo>
                  <a:pt x="1180779" y="928958"/>
                </a:lnTo>
                <a:lnTo>
                  <a:pt x="1181140" y="931786"/>
                </a:lnTo>
                <a:lnTo>
                  <a:pt x="1183065" y="931425"/>
                </a:lnTo>
                <a:lnTo>
                  <a:pt x="1183727" y="933651"/>
                </a:lnTo>
                <a:lnTo>
                  <a:pt x="1179576" y="936779"/>
                </a:lnTo>
                <a:lnTo>
                  <a:pt x="1179335" y="937862"/>
                </a:lnTo>
                <a:lnTo>
                  <a:pt x="1177591" y="937982"/>
                </a:lnTo>
                <a:lnTo>
                  <a:pt x="1176147" y="939005"/>
                </a:lnTo>
                <a:lnTo>
                  <a:pt x="1173500" y="942434"/>
                </a:lnTo>
                <a:lnTo>
                  <a:pt x="1173019" y="940268"/>
                </a:lnTo>
                <a:moveTo>
                  <a:pt x="1178493" y="926913"/>
                </a:moveTo>
                <a:lnTo>
                  <a:pt x="1179636" y="927514"/>
                </a:lnTo>
                <a:lnTo>
                  <a:pt x="1178132" y="929680"/>
                </a:lnTo>
                <a:lnTo>
                  <a:pt x="1177771" y="928477"/>
                </a:lnTo>
                <a:lnTo>
                  <a:pt x="1178493" y="926913"/>
                </a:lnTo>
                <a:moveTo>
                  <a:pt x="1202977" y="920536"/>
                </a:moveTo>
                <a:lnTo>
                  <a:pt x="1205143" y="919032"/>
                </a:lnTo>
                <a:lnTo>
                  <a:pt x="1205384" y="919995"/>
                </a:lnTo>
                <a:lnTo>
                  <a:pt x="1207068" y="919153"/>
                </a:lnTo>
                <a:lnTo>
                  <a:pt x="1207068" y="921379"/>
                </a:lnTo>
                <a:lnTo>
                  <a:pt x="1202977" y="923544"/>
                </a:lnTo>
                <a:lnTo>
                  <a:pt x="1201173" y="924928"/>
                </a:lnTo>
                <a:lnTo>
                  <a:pt x="1200571" y="921920"/>
                </a:lnTo>
                <a:lnTo>
                  <a:pt x="1202917" y="921318"/>
                </a:lnTo>
                <a:lnTo>
                  <a:pt x="1202977" y="920536"/>
                </a:lnTo>
                <a:moveTo>
                  <a:pt x="1328046" y="937501"/>
                </a:moveTo>
                <a:lnTo>
                  <a:pt x="1328647" y="939125"/>
                </a:lnTo>
                <a:lnTo>
                  <a:pt x="1327625" y="941772"/>
                </a:lnTo>
                <a:lnTo>
                  <a:pt x="1326602" y="939907"/>
                </a:lnTo>
                <a:lnTo>
                  <a:pt x="1324617" y="937561"/>
                </a:lnTo>
                <a:lnTo>
                  <a:pt x="1324376" y="936538"/>
                </a:lnTo>
                <a:lnTo>
                  <a:pt x="1327986" y="937501"/>
                </a:lnTo>
                <a:moveTo>
                  <a:pt x="1280762" y="920777"/>
                </a:moveTo>
                <a:lnTo>
                  <a:pt x="1281123" y="922161"/>
                </a:lnTo>
                <a:lnTo>
                  <a:pt x="1278837" y="923243"/>
                </a:lnTo>
                <a:lnTo>
                  <a:pt x="1277333" y="922642"/>
                </a:lnTo>
                <a:lnTo>
                  <a:pt x="1275047" y="919573"/>
                </a:lnTo>
                <a:lnTo>
                  <a:pt x="1275047" y="917769"/>
                </a:lnTo>
                <a:lnTo>
                  <a:pt x="1277694" y="917889"/>
                </a:lnTo>
                <a:lnTo>
                  <a:pt x="1279077" y="918551"/>
                </a:lnTo>
                <a:lnTo>
                  <a:pt x="1280762" y="920777"/>
                </a:lnTo>
                <a:moveTo>
                  <a:pt x="1300313" y="918732"/>
                </a:moveTo>
                <a:lnTo>
                  <a:pt x="1298268" y="922341"/>
                </a:lnTo>
                <a:lnTo>
                  <a:pt x="1298869" y="919934"/>
                </a:lnTo>
                <a:lnTo>
                  <a:pt x="1300313" y="918732"/>
                </a:lnTo>
                <a:moveTo>
                  <a:pt x="1232876" y="913317"/>
                </a:moveTo>
                <a:lnTo>
                  <a:pt x="1235944" y="908264"/>
                </a:lnTo>
                <a:lnTo>
                  <a:pt x="1237448" y="906580"/>
                </a:lnTo>
                <a:lnTo>
                  <a:pt x="1240456" y="906459"/>
                </a:lnTo>
                <a:lnTo>
                  <a:pt x="1241238" y="907843"/>
                </a:lnTo>
                <a:lnTo>
                  <a:pt x="1244186" y="908264"/>
                </a:lnTo>
                <a:lnTo>
                  <a:pt x="1246652" y="907301"/>
                </a:lnTo>
                <a:lnTo>
                  <a:pt x="1247855" y="908444"/>
                </a:lnTo>
                <a:lnTo>
                  <a:pt x="1247133" y="913257"/>
                </a:lnTo>
                <a:lnTo>
                  <a:pt x="1256759" y="911813"/>
                </a:lnTo>
                <a:lnTo>
                  <a:pt x="1256759" y="913317"/>
                </a:lnTo>
                <a:lnTo>
                  <a:pt x="1258022" y="913558"/>
                </a:lnTo>
                <a:lnTo>
                  <a:pt x="1258263" y="917348"/>
                </a:lnTo>
                <a:lnTo>
                  <a:pt x="1255616" y="916927"/>
                </a:lnTo>
                <a:lnTo>
                  <a:pt x="1253811" y="917468"/>
                </a:lnTo>
                <a:lnTo>
                  <a:pt x="1253570" y="918371"/>
                </a:lnTo>
                <a:lnTo>
                  <a:pt x="1251224" y="919273"/>
                </a:lnTo>
                <a:lnTo>
                  <a:pt x="1250382" y="918671"/>
                </a:lnTo>
                <a:lnTo>
                  <a:pt x="1247795" y="918912"/>
                </a:lnTo>
                <a:lnTo>
                  <a:pt x="1243765" y="920777"/>
                </a:lnTo>
                <a:lnTo>
                  <a:pt x="1241599" y="922040"/>
                </a:lnTo>
                <a:lnTo>
                  <a:pt x="1236305" y="926492"/>
                </a:lnTo>
                <a:lnTo>
                  <a:pt x="1234620" y="926311"/>
                </a:lnTo>
                <a:lnTo>
                  <a:pt x="1233417" y="924807"/>
                </a:lnTo>
                <a:lnTo>
                  <a:pt x="1232816" y="922822"/>
                </a:lnTo>
                <a:lnTo>
                  <a:pt x="1234801" y="921198"/>
                </a:lnTo>
                <a:lnTo>
                  <a:pt x="1239975" y="918791"/>
                </a:lnTo>
                <a:lnTo>
                  <a:pt x="1240516" y="916686"/>
                </a:lnTo>
                <a:lnTo>
                  <a:pt x="1238711" y="917287"/>
                </a:lnTo>
                <a:lnTo>
                  <a:pt x="1236786" y="917047"/>
                </a:lnTo>
                <a:lnTo>
                  <a:pt x="1234982" y="918912"/>
                </a:lnTo>
                <a:lnTo>
                  <a:pt x="1233598" y="917528"/>
                </a:lnTo>
                <a:lnTo>
                  <a:pt x="1232274" y="917709"/>
                </a:lnTo>
                <a:lnTo>
                  <a:pt x="1232094" y="914520"/>
                </a:lnTo>
                <a:lnTo>
                  <a:pt x="1232876" y="913317"/>
                </a:lnTo>
                <a:moveTo>
                  <a:pt x="1177230" y="913438"/>
                </a:moveTo>
                <a:lnTo>
                  <a:pt x="1176869" y="912836"/>
                </a:lnTo>
                <a:lnTo>
                  <a:pt x="1178854" y="911152"/>
                </a:lnTo>
                <a:lnTo>
                  <a:pt x="1179997" y="911633"/>
                </a:lnTo>
                <a:lnTo>
                  <a:pt x="1180599" y="910730"/>
                </a:lnTo>
                <a:lnTo>
                  <a:pt x="1181501" y="911934"/>
                </a:lnTo>
                <a:lnTo>
                  <a:pt x="1181200" y="913618"/>
                </a:lnTo>
                <a:lnTo>
                  <a:pt x="1179997" y="916325"/>
                </a:lnTo>
                <a:lnTo>
                  <a:pt x="1179335" y="919333"/>
                </a:lnTo>
                <a:lnTo>
                  <a:pt x="1177290" y="919333"/>
                </a:lnTo>
                <a:lnTo>
                  <a:pt x="1175245" y="918732"/>
                </a:lnTo>
                <a:lnTo>
                  <a:pt x="1174402" y="917468"/>
                </a:lnTo>
                <a:lnTo>
                  <a:pt x="1174763" y="914821"/>
                </a:lnTo>
                <a:lnTo>
                  <a:pt x="1177170" y="913438"/>
                </a:lnTo>
                <a:moveTo>
                  <a:pt x="1184569" y="918190"/>
                </a:moveTo>
                <a:lnTo>
                  <a:pt x="1186855" y="918430"/>
                </a:lnTo>
                <a:lnTo>
                  <a:pt x="1191066" y="916265"/>
                </a:lnTo>
                <a:lnTo>
                  <a:pt x="1190465" y="915002"/>
                </a:lnTo>
                <a:lnTo>
                  <a:pt x="1186915" y="916867"/>
                </a:lnTo>
                <a:lnTo>
                  <a:pt x="1184930" y="916566"/>
                </a:lnTo>
                <a:lnTo>
                  <a:pt x="1184629" y="914942"/>
                </a:lnTo>
                <a:lnTo>
                  <a:pt x="1185953" y="914340"/>
                </a:lnTo>
                <a:lnTo>
                  <a:pt x="1185712" y="912896"/>
                </a:lnTo>
                <a:lnTo>
                  <a:pt x="1186735" y="911873"/>
                </a:lnTo>
                <a:lnTo>
                  <a:pt x="1188299" y="906880"/>
                </a:lnTo>
                <a:lnTo>
                  <a:pt x="1190946" y="904173"/>
                </a:lnTo>
                <a:lnTo>
                  <a:pt x="1190224" y="906580"/>
                </a:lnTo>
                <a:lnTo>
                  <a:pt x="1192209" y="906760"/>
                </a:lnTo>
                <a:lnTo>
                  <a:pt x="1193051" y="905196"/>
                </a:lnTo>
                <a:lnTo>
                  <a:pt x="1193051" y="901767"/>
                </a:lnTo>
                <a:lnTo>
                  <a:pt x="1194074" y="901286"/>
                </a:lnTo>
                <a:lnTo>
                  <a:pt x="1194375" y="902729"/>
                </a:lnTo>
                <a:lnTo>
                  <a:pt x="1196180" y="901887"/>
                </a:lnTo>
                <a:lnTo>
                  <a:pt x="1195337" y="899060"/>
                </a:lnTo>
                <a:lnTo>
                  <a:pt x="1196480" y="899300"/>
                </a:lnTo>
                <a:lnTo>
                  <a:pt x="1199729" y="896292"/>
                </a:lnTo>
                <a:lnTo>
                  <a:pt x="1200210" y="898699"/>
                </a:lnTo>
                <a:lnTo>
                  <a:pt x="1199127" y="899541"/>
                </a:lnTo>
                <a:lnTo>
                  <a:pt x="1198827" y="903331"/>
                </a:lnTo>
                <a:lnTo>
                  <a:pt x="1197864" y="902609"/>
                </a:lnTo>
                <a:lnTo>
                  <a:pt x="1197323" y="904173"/>
                </a:lnTo>
                <a:lnTo>
                  <a:pt x="1196240" y="903451"/>
                </a:lnTo>
                <a:lnTo>
                  <a:pt x="1196781" y="905557"/>
                </a:lnTo>
                <a:lnTo>
                  <a:pt x="1195638" y="906820"/>
                </a:lnTo>
                <a:lnTo>
                  <a:pt x="1196962" y="908745"/>
                </a:lnTo>
                <a:lnTo>
                  <a:pt x="1195398" y="909888"/>
                </a:lnTo>
                <a:lnTo>
                  <a:pt x="1193773" y="909948"/>
                </a:lnTo>
                <a:lnTo>
                  <a:pt x="1194134" y="911813"/>
                </a:lnTo>
                <a:lnTo>
                  <a:pt x="1196240" y="911332"/>
                </a:lnTo>
                <a:lnTo>
                  <a:pt x="1196360" y="913438"/>
                </a:lnTo>
                <a:lnTo>
                  <a:pt x="1194194" y="917287"/>
                </a:lnTo>
                <a:lnTo>
                  <a:pt x="1191848" y="920897"/>
                </a:lnTo>
                <a:lnTo>
                  <a:pt x="1190585" y="921799"/>
                </a:lnTo>
                <a:lnTo>
                  <a:pt x="1190765" y="923363"/>
                </a:lnTo>
                <a:lnTo>
                  <a:pt x="1192269" y="923063"/>
                </a:lnTo>
                <a:lnTo>
                  <a:pt x="1191247" y="926071"/>
                </a:lnTo>
                <a:lnTo>
                  <a:pt x="1190284" y="926732"/>
                </a:lnTo>
                <a:lnTo>
                  <a:pt x="1189382" y="929861"/>
                </a:lnTo>
                <a:lnTo>
                  <a:pt x="1188179" y="929319"/>
                </a:lnTo>
                <a:lnTo>
                  <a:pt x="1187758" y="927514"/>
                </a:lnTo>
                <a:lnTo>
                  <a:pt x="1187036" y="927875"/>
                </a:lnTo>
                <a:lnTo>
                  <a:pt x="1186013" y="926492"/>
                </a:lnTo>
                <a:lnTo>
                  <a:pt x="1187517" y="924386"/>
                </a:lnTo>
                <a:lnTo>
                  <a:pt x="1185472" y="924807"/>
                </a:lnTo>
                <a:lnTo>
                  <a:pt x="1182885" y="923363"/>
                </a:lnTo>
                <a:lnTo>
                  <a:pt x="1181982" y="923363"/>
                </a:lnTo>
                <a:lnTo>
                  <a:pt x="1181381" y="921679"/>
                </a:lnTo>
                <a:lnTo>
                  <a:pt x="1182704" y="920837"/>
                </a:lnTo>
                <a:lnTo>
                  <a:pt x="1183186" y="918852"/>
                </a:lnTo>
                <a:lnTo>
                  <a:pt x="1184629" y="918190"/>
                </a:lnTo>
                <a:moveTo>
                  <a:pt x="1266384" y="914761"/>
                </a:moveTo>
                <a:lnTo>
                  <a:pt x="1268971" y="915964"/>
                </a:lnTo>
                <a:lnTo>
                  <a:pt x="1271798" y="915964"/>
                </a:lnTo>
                <a:lnTo>
                  <a:pt x="1271437" y="918310"/>
                </a:lnTo>
                <a:lnTo>
                  <a:pt x="1268249" y="918972"/>
                </a:lnTo>
                <a:lnTo>
                  <a:pt x="1266925" y="918190"/>
                </a:lnTo>
                <a:lnTo>
                  <a:pt x="1265963" y="916987"/>
                </a:lnTo>
                <a:lnTo>
                  <a:pt x="1261391" y="915303"/>
                </a:lnTo>
                <a:lnTo>
                  <a:pt x="1263677" y="914039"/>
                </a:lnTo>
                <a:lnTo>
                  <a:pt x="1266384" y="914701"/>
                </a:lnTo>
                <a:moveTo>
                  <a:pt x="1249058" y="906158"/>
                </a:moveTo>
                <a:lnTo>
                  <a:pt x="1250502" y="904654"/>
                </a:lnTo>
                <a:lnTo>
                  <a:pt x="1253209" y="904654"/>
                </a:lnTo>
                <a:lnTo>
                  <a:pt x="1255736" y="903933"/>
                </a:lnTo>
                <a:lnTo>
                  <a:pt x="1256338" y="904534"/>
                </a:lnTo>
                <a:lnTo>
                  <a:pt x="1257841" y="902970"/>
                </a:lnTo>
                <a:lnTo>
                  <a:pt x="1261631" y="902188"/>
                </a:lnTo>
                <a:lnTo>
                  <a:pt x="1262534" y="900985"/>
                </a:lnTo>
                <a:lnTo>
                  <a:pt x="1264940" y="899962"/>
                </a:lnTo>
                <a:lnTo>
                  <a:pt x="1268429" y="899842"/>
                </a:lnTo>
                <a:lnTo>
                  <a:pt x="1270655" y="899180"/>
                </a:lnTo>
                <a:lnTo>
                  <a:pt x="1271016" y="901045"/>
                </a:lnTo>
                <a:lnTo>
                  <a:pt x="1269392" y="902790"/>
                </a:lnTo>
                <a:lnTo>
                  <a:pt x="1265361" y="904594"/>
                </a:lnTo>
                <a:lnTo>
                  <a:pt x="1261030" y="906279"/>
                </a:lnTo>
                <a:lnTo>
                  <a:pt x="1258263" y="908204"/>
                </a:lnTo>
                <a:lnTo>
                  <a:pt x="1253330" y="910009"/>
                </a:lnTo>
                <a:lnTo>
                  <a:pt x="1248637" y="909527"/>
                </a:lnTo>
                <a:lnTo>
                  <a:pt x="1249058" y="906158"/>
                </a:lnTo>
                <a:moveTo>
                  <a:pt x="1208753" y="900985"/>
                </a:moveTo>
                <a:lnTo>
                  <a:pt x="1208271" y="901586"/>
                </a:lnTo>
                <a:lnTo>
                  <a:pt x="1205865" y="901887"/>
                </a:lnTo>
                <a:lnTo>
                  <a:pt x="1206527" y="900985"/>
                </a:lnTo>
                <a:lnTo>
                  <a:pt x="1208692" y="900985"/>
                </a:lnTo>
                <a:moveTo>
                  <a:pt x="1205083" y="890698"/>
                </a:moveTo>
                <a:lnTo>
                  <a:pt x="1204782" y="889074"/>
                </a:lnTo>
                <a:lnTo>
                  <a:pt x="1203699" y="888833"/>
                </a:lnTo>
                <a:lnTo>
                  <a:pt x="1205384" y="887269"/>
                </a:lnTo>
                <a:lnTo>
                  <a:pt x="1206587" y="888111"/>
                </a:lnTo>
                <a:lnTo>
                  <a:pt x="1207610" y="891119"/>
                </a:lnTo>
                <a:lnTo>
                  <a:pt x="1209775" y="889314"/>
                </a:lnTo>
                <a:lnTo>
                  <a:pt x="1210858" y="890638"/>
                </a:lnTo>
                <a:lnTo>
                  <a:pt x="1208873" y="893164"/>
                </a:lnTo>
                <a:lnTo>
                  <a:pt x="1207128" y="893164"/>
                </a:lnTo>
                <a:lnTo>
                  <a:pt x="1207128" y="891119"/>
                </a:lnTo>
                <a:lnTo>
                  <a:pt x="1205925" y="892804"/>
                </a:lnTo>
                <a:lnTo>
                  <a:pt x="1203158" y="893465"/>
                </a:lnTo>
                <a:lnTo>
                  <a:pt x="1205324" y="891179"/>
                </a:lnTo>
                <a:lnTo>
                  <a:pt x="1203158" y="891480"/>
                </a:lnTo>
                <a:lnTo>
                  <a:pt x="1202737" y="890517"/>
                </a:lnTo>
                <a:lnTo>
                  <a:pt x="1205143" y="890698"/>
                </a:lnTo>
                <a:moveTo>
                  <a:pt x="1193593" y="886667"/>
                </a:moveTo>
                <a:lnTo>
                  <a:pt x="1191969" y="889314"/>
                </a:lnTo>
                <a:lnTo>
                  <a:pt x="1193051" y="886487"/>
                </a:lnTo>
                <a:lnTo>
                  <a:pt x="1193653" y="886667"/>
                </a:lnTo>
                <a:moveTo>
                  <a:pt x="1208692" y="886306"/>
                </a:moveTo>
                <a:lnTo>
                  <a:pt x="1207971" y="888592"/>
                </a:lnTo>
                <a:lnTo>
                  <a:pt x="1206527" y="887510"/>
                </a:lnTo>
                <a:lnTo>
                  <a:pt x="1206767" y="886427"/>
                </a:lnTo>
                <a:lnTo>
                  <a:pt x="1208632" y="886306"/>
                </a:lnTo>
                <a:moveTo>
                  <a:pt x="1184268" y="884441"/>
                </a:moveTo>
                <a:lnTo>
                  <a:pt x="1184990" y="885524"/>
                </a:lnTo>
                <a:lnTo>
                  <a:pt x="1184148" y="882216"/>
                </a:lnTo>
                <a:lnTo>
                  <a:pt x="1185532" y="881975"/>
                </a:lnTo>
                <a:lnTo>
                  <a:pt x="1185411" y="883900"/>
                </a:lnTo>
                <a:lnTo>
                  <a:pt x="1186494" y="884742"/>
                </a:lnTo>
                <a:lnTo>
                  <a:pt x="1186013" y="882456"/>
                </a:lnTo>
                <a:lnTo>
                  <a:pt x="1187216" y="883058"/>
                </a:lnTo>
                <a:lnTo>
                  <a:pt x="1189322" y="886547"/>
                </a:lnTo>
                <a:lnTo>
                  <a:pt x="1188299" y="888111"/>
                </a:lnTo>
                <a:lnTo>
                  <a:pt x="1186494" y="887690"/>
                </a:lnTo>
                <a:lnTo>
                  <a:pt x="1185472" y="889134"/>
                </a:lnTo>
                <a:lnTo>
                  <a:pt x="1183005" y="886487"/>
                </a:lnTo>
                <a:lnTo>
                  <a:pt x="1183426" y="884622"/>
                </a:lnTo>
                <a:lnTo>
                  <a:pt x="1182464" y="883419"/>
                </a:lnTo>
                <a:lnTo>
                  <a:pt x="1183847" y="883118"/>
                </a:lnTo>
                <a:lnTo>
                  <a:pt x="1184268" y="884502"/>
                </a:lnTo>
                <a:moveTo>
                  <a:pt x="1205925" y="884020"/>
                </a:moveTo>
                <a:lnTo>
                  <a:pt x="1207971" y="884261"/>
                </a:lnTo>
                <a:lnTo>
                  <a:pt x="1206767" y="885765"/>
                </a:lnTo>
                <a:lnTo>
                  <a:pt x="1204181" y="885163"/>
                </a:lnTo>
                <a:lnTo>
                  <a:pt x="1205865" y="884020"/>
                </a:lnTo>
                <a:moveTo>
                  <a:pt x="1231192" y="877824"/>
                </a:moveTo>
                <a:lnTo>
                  <a:pt x="1232094" y="875538"/>
                </a:lnTo>
                <a:lnTo>
                  <a:pt x="1233899" y="876140"/>
                </a:lnTo>
                <a:lnTo>
                  <a:pt x="1234019" y="874576"/>
                </a:lnTo>
                <a:lnTo>
                  <a:pt x="1235643" y="877042"/>
                </a:lnTo>
                <a:lnTo>
                  <a:pt x="1234681" y="877283"/>
                </a:lnTo>
                <a:lnTo>
                  <a:pt x="1234440" y="880050"/>
                </a:lnTo>
                <a:lnTo>
                  <a:pt x="1231673" y="880230"/>
                </a:lnTo>
                <a:lnTo>
                  <a:pt x="1230831" y="879388"/>
                </a:lnTo>
                <a:lnTo>
                  <a:pt x="1231192" y="877824"/>
                </a:lnTo>
                <a:moveTo>
                  <a:pt x="1212903" y="872350"/>
                </a:moveTo>
                <a:lnTo>
                  <a:pt x="1215069" y="870966"/>
                </a:lnTo>
                <a:lnTo>
                  <a:pt x="1217957" y="871929"/>
                </a:lnTo>
                <a:lnTo>
                  <a:pt x="1218258" y="870906"/>
                </a:lnTo>
                <a:lnTo>
                  <a:pt x="1219521" y="871929"/>
                </a:lnTo>
                <a:lnTo>
                  <a:pt x="1217716" y="874094"/>
                </a:lnTo>
                <a:lnTo>
                  <a:pt x="1220965" y="872049"/>
                </a:lnTo>
                <a:lnTo>
                  <a:pt x="1220363" y="874154"/>
                </a:lnTo>
                <a:lnTo>
                  <a:pt x="1218498" y="875598"/>
                </a:lnTo>
                <a:lnTo>
                  <a:pt x="1216333" y="874756"/>
                </a:lnTo>
                <a:lnTo>
                  <a:pt x="1216934" y="873312"/>
                </a:lnTo>
                <a:lnTo>
                  <a:pt x="1214889" y="874455"/>
                </a:lnTo>
                <a:lnTo>
                  <a:pt x="1211099" y="873011"/>
                </a:lnTo>
                <a:lnTo>
                  <a:pt x="1212903" y="872350"/>
                </a:lnTo>
                <a:moveTo>
                  <a:pt x="1232756" y="872771"/>
                </a:moveTo>
                <a:lnTo>
                  <a:pt x="1233598" y="873974"/>
                </a:lnTo>
                <a:lnTo>
                  <a:pt x="1232395" y="873974"/>
                </a:lnTo>
                <a:lnTo>
                  <a:pt x="1232756" y="872771"/>
                </a:lnTo>
                <a:moveTo>
                  <a:pt x="566627" y="331590"/>
                </a:moveTo>
                <a:lnTo>
                  <a:pt x="570959" y="330989"/>
                </a:lnTo>
                <a:lnTo>
                  <a:pt x="576794" y="330688"/>
                </a:lnTo>
                <a:lnTo>
                  <a:pt x="583050" y="330086"/>
                </a:lnTo>
                <a:lnTo>
                  <a:pt x="590029" y="328402"/>
                </a:lnTo>
                <a:lnTo>
                  <a:pt x="601038" y="324732"/>
                </a:lnTo>
                <a:lnTo>
                  <a:pt x="614152" y="320822"/>
                </a:lnTo>
                <a:lnTo>
                  <a:pt x="621491" y="318657"/>
                </a:lnTo>
                <a:lnTo>
                  <a:pt x="629191" y="316852"/>
                </a:lnTo>
                <a:lnTo>
                  <a:pt x="635267" y="315829"/>
                </a:lnTo>
                <a:lnTo>
                  <a:pt x="637794" y="316070"/>
                </a:lnTo>
                <a:lnTo>
                  <a:pt x="639238" y="314867"/>
                </a:lnTo>
                <a:lnTo>
                  <a:pt x="647600" y="312641"/>
                </a:lnTo>
                <a:lnTo>
                  <a:pt x="659210" y="310415"/>
                </a:lnTo>
                <a:lnTo>
                  <a:pt x="667632" y="309091"/>
                </a:lnTo>
                <a:lnTo>
                  <a:pt x="676235" y="308129"/>
                </a:lnTo>
                <a:lnTo>
                  <a:pt x="689891" y="307407"/>
                </a:lnTo>
                <a:lnTo>
                  <a:pt x="702343" y="307407"/>
                </a:lnTo>
                <a:lnTo>
                  <a:pt x="703787" y="308009"/>
                </a:lnTo>
                <a:lnTo>
                  <a:pt x="712029" y="309813"/>
                </a:lnTo>
                <a:lnTo>
                  <a:pt x="719248" y="312039"/>
                </a:lnTo>
                <a:lnTo>
                  <a:pt x="722496" y="313663"/>
                </a:lnTo>
                <a:lnTo>
                  <a:pt x="724722" y="315288"/>
                </a:lnTo>
                <a:lnTo>
                  <a:pt x="726286" y="317514"/>
                </a:lnTo>
                <a:lnTo>
                  <a:pt x="724843" y="317092"/>
                </a:lnTo>
                <a:lnTo>
                  <a:pt x="721053" y="314205"/>
                </a:lnTo>
                <a:lnTo>
                  <a:pt x="719549" y="313603"/>
                </a:lnTo>
                <a:lnTo>
                  <a:pt x="717985" y="313904"/>
                </a:lnTo>
                <a:lnTo>
                  <a:pt x="716541" y="313122"/>
                </a:lnTo>
                <a:lnTo>
                  <a:pt x="716781" y="314445"/>
                </a:lnTo>
                <a:lnTo>
                  <a:pt x="718887" y="314445"/>
                </a:lnTo>
                <a:lnTo>
                  <a:pt x="721474" y="316371"/>
                </a:lnTo>
                <a:lnTo>
                  <a:pt x="721413" y="318897"/>
                </a:lnTo>
                <a:lnTo>
                  <a:pt x="720631" y="321243"/>
                </a:lnTo>
                <a:lnTo>
                  <a:pt x="718706" y="323649"/>
                </a:lnTo>
                <a:lnTo>
                  <a:pt x="714916" y="325755"/>
                </a:lnTo>
                <a:lnTo>
                  <a:pt x="713593" y="327560"/>
                </a:lnTo>
                <a:lnTo>
                  <a:pt x="713412" y="329665"/>
                </a:lnTo>
                <a:lnTo>
                  <a:pt x="711608" y="332794"/>
                </a:lnTo>
                <a:lnTo>
                  <a:pt x="712450" y="334478"/>
                </a:lnTo>
                <a:lnTo>
                  <a:pt x="712029" y="336463"/>
                </a:lnTo>
                <a:lnTo>
                  <a:pt x="707216" y="340013"/>
                </a:lnTo>
                <a:lnTo>
                  <a:pt x="703607" y="339531"/>
                </a:lnTo>
                <a:lnTo>
                  <a:pt x="703607" y="342118"/>
                </a:lnTo>
                <a:lnTo>
                  <a:pt x="705712" y="341336"/>
                </a:lnTo>
                <a:lnTo>
                  <a:pt x="704629" y="343020"/>
                </a:lnTo>
                <a:lnTo>
                  <a:pt x="707637" y="342599"/>
                </a:lnTo>
                <a:lnTo>
                  <a:pt x="707337" y="348194"/>
                </a:lnTo>
                <a:lnTo>
                  <a:pt x="708419" y="351924"/>
                </a:lnTo>
                <a:lnTo>
                  <a:pt x="710044" y="353728"/>
                </a:lnTo>
                <a:lnTo>
                  <a:pt x="712751" y="355413"/>
                </a:lnTo>
                <a:lnTo>
                  <a:pt x="713954" y="354932"/>
                </a:lnTo>
                <a:lnTo>
                  <a:pt x="715578" y="355413"/>
                </a:lnTo>
                <a:lnTo>
                  <a:pt x="717323" y="354390"/>
                </a:lnTo>
                <a:lnTo>
                  <a:pt x="719729" y="355774"/>
                </a:lnTo>
                <a:lnTo>
                  <a:pt x="722737" y="356195"/>
                </a:lnTo>
                <a:lnTo>
                  <a:pt x="723820" y="358240"/>
                </a:lnTo>
                <a:lnTo>
                  <a:pt x="729114" y="360286"/>
                </a:lnTo>
                <a:lnTo>
                  <a:pt x="732964" y="360105"/>
                </a:lnTo>
                <a:lnTo>
                  <a:pt x="734648" y="359504"/>
                </a:lnTo>
                <a:lnTo>
                  <a:pt x="737055" y="361008"/>
                </a:lnTo>
                <a:lnTo>
                  <a:pt x="740844" y="361008"/>
                </a:lnTo>
                <a:lnTo>
                  <a:pt x="741085" y="362331"/>
                </a:lnTo>
                <a:lnTo>
                  <a:pt x="742409" y="363594"/>
                </a:lnTo>
                <a:lnTo>
                  <a:pt x="742348" y="364798"/>
                </a:lnTo>
                <a:lnTo>
                  <a:pt x="743552" y="366903"/>
                </a:lnTo>
                <a:lnTo>
                  <a:pt x="746199" y="367144"/>
                </a:lnTo>
                <a:lnTo>
                  <a:pt x="749628" y="366843"/>
                </a:lnTo>
                <a:lnTo>
                  <a:pt x="750229" y="369189"/>
                </a:lnTo>
                <a:lnTo>
                  <a:pt x="751312" y="369911"/>
                </a:lnTo>
                <a:lnTo>
                  <a:pt x="754801" y="370031"/>
                </a:lnTo>
                <a:lnTo>
                  <a:pt x="757087" y="369610"/>
                </a:lnTo>
                <a:lnTo>
                  <a:pt x="760095" y="368407"/>
                </a:lnTo>
                <a:lnTo>
                  <a:pt x="760456" y="369550"/>
                </a:lnTo>
                <a:lnTo>
                  <a:pt x="762862" y="369851"/>
                </a:lnTo>
                <a:lnTo>
                  <a:pt x="766592" y="375385"/>
                </a:lnTo>
                <a:lnTo>
                  <a:pt x="766652" y="376468"/>
                </a:lnTo>
                <a:lnTo>
                  <a:pt x="764908" y="378874"/>
                </a:lnTo>
                <a:lnTo>
                  <a:pt x="767073" y="379656"/>
                </a:lnTo>
                <a:lnTo>
                  <a:pt x="768818" y="379597"/>
                </a:lnTo>
                <a:lnTo>
                  <a:pt x="767855" y="377370"/>
                </a:lnTo>
                <a:lnTo>
                  <a:pt x="769841" y="375085"/>
                </a:lnTo>
                <a:lnTo>
                  <a:pt x="768998" y="374182"/>
                </a:lnTo>
                <a:lnTo>
                  <a:pt x="774954" y="369971"/>
                </a:lnTo>
                <a:lnTo>
                  <a:pt x="776939" y="368166"/>
                </a:lnTo>
                <a:lnTo>
                  <a:pt x="778804" y="365399"/>
                </a:lnTo>
                <a:lnTo>
                  <a:pt x="781090" y="362993"/>
                </a:lnTo>
                <a:lnTo>
                  <a:pt x="782594" y="361128"/>
                </a:lnTo>
                <a:lnTo>
                  <a:pt x="784639" y="360226"/>
                </a:lnTo>
                <a:lnTo>
                  <a:pt x="789091" y="361910"/>
                </a:lnTo>
                <a:lnTo>
                  <a:pt x="789332" y="364918"/>
                </a:lnTo>
                <a:lnTo>
                  <a:pt x="791979" y="366542"/>
                </a:lnTo>
                <a:lnTo>
                  <a:pt x="793483" y="366963"/>
                </a:lnTo>
                <a:lnTo>
                  <a:pt x="796731" y="366001"/>
                </a:lnTo>
                <a:lnTo>
                  <a:pt x="797934" y="366723"/>
                </a:lnTo>
                <a:lnTo>
                  <a:pt x="796551" y="367324"/>
                </a:lnTo>
                <a:lnTo>
                  <a:pt x="795468" y="369670"/>
                </a:lnTo>
                <a:lnTo>
                  <a:pt x="798115" y="370272"/>
                </a:lnTo>
                <a:lnTo>
                  <a:pt x="798716" y="368227"/>
                </a:lnTo>
                <a:lnTo>
                  <a:pt x="800040" y="366723"/>
                </a:lnTo>
                <a:lnTo>
                  <a:pt x="798837" y="362572"/>
                </a:lnTo>
                <a:lnTo>
                  <a:pt x="798837" y="360286"/>
                </a:lnTo>
                <a:lnTo>
                  <a:pt x="797634" y="357398"/>
                </a:lnTo>
                <a:lnTo>
                  <a:pt x="795047" y="355894"/>
                </a:lnTo>
                <a:lnTo>
                  <a:pt x="791497" y="352525"/>
                </a:lnTo>
                <a:lnTo>
                  <a:pt x="790054" y="352104"/>
                </a:lnTo>
                <a:lnTo>
                  <a:pt x="786564" y="349217"/>
                </a:lnTo>
                <a:lnTo>
                  <a:pt x="781271" y="347893"/>
                </a:lnTo>
                <a:lnTo>
                  <a:pt x="778263" y="348916"/>
                </a:lnTo>
                <a:lnTo>
                  <a:pt x="773751" y="349457"/>
                </a:lnTo>
                <a:lnTo>
                  <a:pt x="773992" y="350420"/>
                </a:lnTo>
                <a:lnTo>
                  <a:pt x="772909" y="351623"/>
                </a:lnTo>
                <a:lnTo>
                  <a:pt x="774112" y="352826"/>
                </a:lnTo>
                <a:lnTo>
                  <a:pt x="773330" y="354631"/>
                </a:lnTo>
                <a:lnTo>
                  <a:pt x="774713" y="356436"/>
                </a:lnTo>
                <a:lnTo>
                  <a:pt x="773149" y="356736"/>
                </a:lnTo>
                <a:lnTo>
                  <a:pt x="771946" y="355954"/>
                </a:lnTo>
                <a:lnTo>
                  <a:pt x="773029" y="352646"/>
                </a:lnTo>
                <a:lnTo>
                  <a:pt x="772127" y="351262"/>
                </a:lnTo>
                <a:lnTo>
                  <a:pt x="775135" y="346810"/>
                </a:lnTo>
                <a:lnTo>
                  <a:pt x="776699" y="343983"/>
                </a:lnTo>
                <a:lnTo>
                  <a:pt x="778323" y="339291"/>
                </a:lnTo>
                <a:lnTo>
                  <a:pt x="778263" y="335681"/>
                </a:lnTo>
                <a:lnTo>
                  <a:pt x="777060" y="332192"/>
                </a:lnTo>
                <a:lnTo>
                  <a:pt x="774112" y="327740"/>
                </a:lnTo>
                <a:lnTo>
                  <a:pt x="774352" y="324371"/>
                </a:lnTo>
                <a:lnTo>
                  <a:pt x="773149" y="320220"/>
                </a:lnTo>
                <a:lnTo>
                  <a:pt x="771705" y="318296"/>
                </a:lnTo>
                <a:lnTo>
                  <a:pt x="769359" y="316792"/>
                </a:lnTo>
                <a:lnTo>
                  <a:pt x="765389" y="314987"/>
                </a:lnTo>
                <a:lnTo>
                  <a:pt x="764787" y="314265"/>
                </a:lnTo>
                <a:lnTo>
                  <a:pt x="765329" y="310535"/>
                </a:lnTo>
                <a:lnTo>
                  <a:pt x="764065" y="303918"/>
                </a:lnTo>
                <a:lnTo>
                  <a:pt x="765630" y="300910"/>
                </a:lnTo>
                <a:lnTo>
                  <a:pt x="768818" y="300970"/>
                </a:lnTo>
                <a:lnTo>
                  <a:pt x="770141" y="298503"/>
                </a:lnTo>
                <a:lnTo>
                  <a:pt x="771104" y="298082"/>
                </a:lnTo>
                <a:lnTo>
                  <a:pt x="771224" y="300429"/>
                </a:lnTo>
                <a:lnTo>
                  <a:pt x="771826" y="301090"/>
                </a:lnTo>
                <a:lnTo>
                  <a:pt x="775135" y="299887"/>
                </a:lnTo>
                <a:lnTo>
                  <a:pt x="776097" y="301572"/>
                </a:lnTo>
                <a:lnTo>
                  <a:pt x="776338" y="306865"/>
                </a:lnTo>
                <a:lnTo>
                  <a:pt x="777721" y="310174"/>
                </a:lnTo>
                <a:lnTo>
                  <a:pt x="778142" y="313062"/>
                </a:lnTo>
                <a:lnTo>
                  <a:pt x="779346" y="314686"/>
                </a:lnTo>
                <a:lnTo>
                  <a:pt x="780850" y="315408"/>
                </a:lnTo>
                <a:lnTo>
                  <a:pt x="780549" y="316852"/>
                </a:lnTo>
                <a:lnTo>
                  <a:pt x="778744" y="319739"/>
                </a:lnTo>
                <a:lnTo>
                  <a:pt x="777180" y="320762"/>
                </a:lnTo>
                <a:lnTo>
                  <a:pt x="775856" y="325274"/>
                </a:lnTo>
                <a:lnTo>
                  <a:pt x="777962" y="330868"/>
                </a:lnTo>
                <a:lnTo>
                  <a:pt x="778082" y="333636"/>
                </a:lnTo>
                <a:lnTo>
                  <a:pt x="781030" y="338689"/>
                </a:lnTo>
                <a:lnTo>
                  <a:pt x="784038" y="341877"/>
                </a:lnTo>
                <a:lnTo>
                  <a:pt x="785181" y="344464"/>
                </a:lnTo>
                <a:lnTo>
                  <a:pt x="786384" y="345667"/>
                </a:lnTo>
                <a:lnTo>
                  <a:pt x="788189" y="345908"/>
                </a:lnTo>
                <a:lnTo>
                  <a:pt x="795047" y="344885"/>
                </a:lnTo>
                <a:lnTo>
                  <a:pt x="797212" y="343261"/>
                </a:lnTo>
                <a:lnTo>
                  <a:pt x="797032" y="341938"/>
                </a:lnTo>
                <a:lnTo>
                  <a:pt x="794084" y="340855"/>
                </a:lnTo>
                <a:lnTo>
                  <a:pt x="793362" y="340013"/>
                </a:lnTo>
                <a:lnTo>
                  <a:pt x="791377" y="339832"/>
                </a:lnTo>
                <a:lnTo>
                  <a:pt x="789933" y="336343"/>
                </a:lnTo>
                <a:lnTo>
                  <a:pt x="790956" y="335440"/>
                </a:lnTo>
                <a:lnTo>
                  <a:pt x="789332" y="334117"/>
                </a:lnTo>
                <a:lnTo>
                  <a:pt x="788730" y="332312"/>
                </a:lnTo>
                <a:lnTo>
                  <a:pt x="786745" y="330147"/>
                </a:lnTo>
                <a:lnTo>
                  <a:pt x="786444" y="328161"/>
                </a:lnTo>
                <a:lnTo>
                  <a:pt x="783557" y="322627"/>
                </a:lnTo>
                <a:lnTo>
                  <a:pt x="783256" y="321363"/>
                </a:lnTo>
                <a:lnTo>
                  <a:pt x="785361" y="318777"/>
                </a:lnTo>
                <a:lnTo>
                  <a:pt x="786143" y="315047"/>
                </a:lnTo>
                <a:lnTo>
                  <a:pt x="787948" y="314024"/>
                </a:lnTo>
                <a:lnTo>
                  <a:pt x="789753" y="312039"/>
                </a:lnTo>
                <a:lnTo>
                  <a:pt x="790234" y="309332"/>
                </a:lnTo>
                <a:lnTo>
                  <a:pt x="792640" y="308249"/>
                </a:lnTo>
                <a:lnTo>
                  <a:pt x="793723" y="306204"/>
                </a:lnTo>
                <a:lnTo>
                  <a:pt x="796491" y="305301"/>
                </a:lnTo>
                <a:lnTo>
                  <a:pt x="798295" y="307287"/>
                </a:lnTo>
                <a:lnTo>
                  <a:pt x="800942" y="307828"/>
                </a:lnTo>
                <a:lnTo>
                  <a:pt x="801484" y="305422"/>
                </a:lnTo>
                <a:lnTo>
                  <a:pt x="800641" y="303737"/>
                </a:lnTo>
                <a:lnTo>
                  <a:pt x="798837" y="303617"/>
                </a:lnTo>
                <a:lnTo>
                  <a:pt x="798355" y="301271"/>
                </a:lnTo>
                <a:lnTo>
                  <a:pt x="797152" y="301211"/>
                </a:lnTo>
                <a:lnTo>
                  <a:pt x="796611" y="299586"/>
                </a:lnTo>
                <a:lnTo>
                  <a:pt x="795107" y="301150"/>
                </a:lnTo>
                <a:lnTo>
                  <a:pt x="794084" y="297180"/>
                </a:lnTo>
                <a:lnTo>
                  <a:pt x="791919" y="295977"/>
                </a:lnTo>
                <a:lnTo>
                  <a:pt x="788550" y="295736"/>
                </a:lnTo>
                <a:lnTo>
                  <a:pt x="783316" y="295736"/>
                </a:lnTo>
                <a:lnTo>
                  <a:pt x="780308" y="296338"/>
                </a:lnTo>
                <a:lnTo>
                  <a:pt x="779346" y="297060"/>
                </a:lnTo>
                <a:lnTo>
                  <a:pt x="775435" y="295856"/>
                </a:lnTo>
                <a:lnTo>
                  <a:pt x="773811" y="296097"/>
                </a:lnTo>
                <a:lnTo>
                  <a:pt x="770803" y="295856"/>
                </a:lnTo>
                <a:lnTo>
                  <a:pt x="767314" y="293570"/>
                </a:lnTo>
                <a:lnTo>
                  <a:pt x="765930" y="289540"/>
                </a:lnTo>
                <a:lnTo>
                  <a:pt x="764727" y="289660"/>
                </a:lnTo>
                <a:lnTo>
                  <a:pt x="764908" y="288337"/>
                </a:lnTo>
                <a:lnTo>
                  <a:pt x="762561" y="287735"/>
                </a:lnTo>
                <a:lnTo>
                  <a:pt x="758772" y="287435"/>
                </a:lnTo>
                <a:lnTo>
                  <a:pt x="758471" y="288578"/>
                </a:lnTo>
                <a:lnTo>
                  <a:pt x="760095" y="289961"/>
                </a:lnTo>
                <a:lnTo>
                  <a:pt x="761358" y="290202"/>
                </a:lnTo>
                <a:lnTo>
                  <a:pt x="760636" y="291525"/>
                </a:lnTo>
                <a:lnTo>
                  <a:pt x="757989" y="288337"/>
                </a:lnTo>
                <a:lnTo>
                  <a:pt x="756185" y="286532"/>
                </a:lnTo>
                <a:lnTo>
                  <a:pt x="748184" y="281720"/>
                </a:lnTo>
                <a:lnTo>
                  <a:pt x="744033" y="278471"/>
                </a:lnTo>
                <a:lnTo>
                  <a:pt x="738498" y="275343"/>
                </a:lnTo>
                <a:lnTo>
                  <a:pt x="736694" y="272275"/>
                </a:lnTo>
                <a:lnTo>
                  <a:pt x="738438" y="268244"/>
                </a:lnTo>
                <a:lnTo>
                  <a:pt x="739521" y="263070"/>
                </a:lnTo>
                <a:lnTo>
                  <a:pt x="740363" y="253566"/>
                </a:lnTo>
                <a:lnTo>
                  <a:pt x="740604" y="250076"/>
                </a:lnTo>
                <a:lnTo>
                  <a:pt x="739702" y="238225"/>
                </a:lnTo>
                <a:lnTo>
                  <a:pt x="738739" y="233353"/>
                </a:lnTo>
                <a:lnTo>
                  <a:pt x="737055" y="229683"/>
                </a:lnTo>
                <a:lnTo>
                  <a:pt x="729174" y="219215"/>
                </a:lnTo>
                <a:lnTo>
                  <a:pt x="727489" y="215365"/>
                </a:lnTo>
                <a:lnTo>
                  <a:pt x="722917" y="205861"/>
                </a:lnTo>
                <a:lnTo>
                  <a:pt x="722075" y="204296"/>
                </a:lnTo>
                <a:lnTo>
                  <a:pt x="718646" y="197498"/>
                </a:lnTo>
                <a:lnTo>
                  <a:pt x="717202" y="195333"/>
                </a:lnTo>
                <a:lnTo>
                  <a:pt x="716120" y="192205"/>
                </a:lnTo>
                <a:lnTo>
                  <a:pt x="714134" y="188595"/>
                </a:lnTo>
                <a:lnTo>
                  <a:pt x="711127" y="184685"/>
                </a:lnTo>
                <a:lnTo>
                  <a:pt x="706735" y="180474"/>
                </a:lnTo>
                <a:lnTo>
                  <a:pt x="702945" y="178068"/>
                </a:lnTo>
                <a:lnTo>
                  <a:pt x="701200" y="176564"/>
                </a:lnTo>
                <a:lnTo>
                  <a:pt x="699035" y="172894"/>
                </a:lnTo>
                <a:lnTo>
                  <a:pt x="698914" y="168081"/>
                </a:lnTo>
                <a:lnTo>
                  <a:pt x="697471" y="163990"/>
                </a:lnTo>
                <a:lnTo>
                  <a:pt x="695546" y="160561"/>
                </a:lnTo>
                <a:lnTo>
                  <a:pt x="691756" y="156050"/>
                </a:lnTo>
                <a:lnTo>
                  <a:pt x="687364" y="152260"/>
                </a:lnTo>
                <a:lnTo>
                  <a:pt x="684837" y="150636"/>
                </a:lnTo>
                <a:lnTo>
                  <a:pt x="680687" y="149252"/>
                </a:lnTo>
                <a:lnTo>
                  <a:pt x="681769" y="148590"/>
                </a:lnTo>
                <a:lnTo>
                  <a:pt x="691455" y="148229"/>
                </a:lnTo>
                <a:lnTo>
                  <a:pt x="696268" y="147628"/>
                </a:lnTo>
                <a:lnTo>
                  <a:pt x="699095" y="145402"/>
                </a:lnTo>
                <a:lnTo>
                  <a:pt x="700779" y="141672"/>
                </a:lnTo>
                <a:lnTo>
                  <a:pt x="703847" y="138965"/>
                </a:lnTo>
                <a:lnTo>
                  <a:pt x="705051" y="136258"/>
                </a:lnTo>
                <a:lnTo>
                  <a:pt x="706915" y="132829"/>
                </a:lnTo>
                <a:lnTo>
                  <a:pt x="706675" y="132167"/>
                </a:lnTo>
                <a:lnTo>
                  <a:pt x="708901" y="129580"/>
                </a:lnTo>
                <a:lnTo>
                  <a:pt x="709262" y="127775"/>
                </a:lnTo>
                <a:lnTo>
                  <a:pt x="711848" y="122061"/>
                </a:lnTo>
                <a:lnTo>
                  <a:pt x="713352" y="115323"/>
                </a:lnTo>
                <a:lnTo>
                  <a:pt x="713834" y="115082"/>
                </a:lnTo>
                <a:lnTo>
                  <a:pt x="718105" y="117368"/>
                </a:lnTo>
                <a:lnTo>
                  <a:pt x="728211" y="122602"/>
                </a:lnTo>
                <a:lnTo>
                  <a:pt x="730979" y="123805"/>
                </a:lnTo>
                <a:lnTo>
                  <a:pt x="738980" y="125790"/>
                </a:lnTo>
                <a:lnTo>
                  <a:pt x="751613" y="127475"/>
                </a:lnTo>
                <a:lnTo>
                  <a:pt x="756245" y="128196"/>
                </a:lnTo>
                <a:lnTo>
                  <a:pt x="759373" y="128196"/>
                </a:lnTo>
                <a:lnTo>
                  <a:pt x="762922" y="129400"/>
                </a:lnTo>
                <a:lnTo>
                  <a:pt x="766351" y="130001"/>
                </a:lnTo>
                <a:lnTo>
                  <a:pt x="770984" y="130422"/>
                </a:lnTo>
                <a:lnTo>
                  <a:pt x="775796" y="129219"/>
                </a:lnTo>
                <a:lnTo>
                  <a:pt x="781030" y="128317"/>
                </a:lnTo>
                <a:lnTo>
                  <a:pt x="784459" y="126211"/>
                </a:lnTo>
                <a:lnTo>
                  <a:pt x="789452" y="124647"/>
                </a:lnTo>
                <a:lnTo>
                  <a:pt x="794445" y="121639"/>
                </a:lnTo>
                <a:lnTo>
                  <a:pt x="798355" y="117789"/>
                </a:lnTo>
                <a:lnTo>
                  <a:pt x="802867" y="114902"/>
                </a:lnTo>
                <a:lnTo>
                  <a:pt x="806597" y="111894"/>
                </a:lnTo>
                <a:lnTo>
                  <a:pt x="808402" y="110029"/>
                </a:lnTo>
                <a:lnTo>
                  <a:pt x="811229" y="106299"/>
                </a:lnTo>
                <a:lnTo>
                  <a:pt x="813094" y="103111"/>
                </a:lnTo>
                <a:lnTo>
                  <a:pt x="816042" y="94688"/>
                </a:lnTo>
                <a:lnTo>
                  <a:pt x="817666" y="89034"/>
                </a:lnTo>
                <a:lnTo>
                  <a:pt x="818809" y="86507"/>
                </a:lnTo>
                <a:lnTo>
                  <a:pt x="826028" y="75137"/>
                </a:lnTo>
                <a:lnTo>
                  <a:pt x="828254" y="72972"/>
                </a:lnTo>
                <a:lnTo>
                  <a:pt x="833367" y="69182"/>
                </a:lnTo>
                <a:lnTo>
                  <a:pt x="839383" y="64429"/>
                </a:lnTo>
                <a:lnTo>
                  <a:pt x="844677" y="58895"/>
                </a:lnTo>
                <a:lnTo>
                  <a:pt x="846722" y="57511"/>
                </a:lnTo>
                <a:lnTo>
                  <a:pt x="848828" y="55045"/>
                </a:lnTo>
                <a:lnTo>
                  <a:pt x="854302" y="50894"/>
                </a:lnTo>
                <a:lnTo>
                  <a:pt x="856468" y="49751"/>
                </a:lnTo>
                <a:lnTo>
                  <a:pt x="867718" y="45179"/>
                </a:lnTo>
                <a:lnTo>
                  <a:pt x="869823" y="44096"/>
                </a:lnTo>
                <a:lnTo>
                  <a:pt x="875959" y="47886"/>
                </a:lnTo>
                <a:lnTo>
                  <a:pt x="880471" y="50051"/>
                </a:lnTo>
                <a:lnTo>
                  <a:pt x="884682" y="51014"/>
                </a:lnTo>
                <a:lnTo>
                  <a:pt x="888713" y="50412"/>
                </a:lnTo>
                <a:lnTo>
                  <a:pt x="891540" y="50412"/>
                </a:lnTo>
                <a:lnTo>
                  <a:pt x="900323" y="48187"/>
                </a:lnTo>
                <a:lnTo>
                  <a:pt x="908023" y="45058"/>
                </a:lnTo>
                <a:lnTo>
                  <a:pt x="915242" y="41088"/>
                </a:lnTo>
                <a:lnTo>
                  <a:pt x="919333" y="38381"/>
                </a:lnTo>
                <a:lnTo>
                  <a:pt x="923303" y="34952"/>
                </a:lnTo>
                <a:lnTo>
                  <a:pt x="925228" y="34109"/>
                </a:lnTo>
                <a:lnTo>
                  <a:pt x="930643" y="30139"/>
                </a:lnTo>
                <a:lnTo>
                  <a:pt x="933711" y="28335"/>
                </a:lnTo>
                <a:lnTo>
                  <a:pt x="938944" y="24545"/>
                </a:lnTo>
                <a:lnTo>
                  <a:pt x="942133" y="23582"/>
                </a:lnTo>
                <a:lnTo>
                  <a:pt x="953142" y="21476"/>
                </a:lnTo>
                <a:lnTo>
                  <a:pt x="957172" y="21657"/>
                </a:lnTo>
                <a:lnTo>
                  <a:pt x="962586" y="21055"/>
                </a:lnTo>
                <a:lnTo>
                  <a:pt x="957774" y="22138"/>
                </a:lnTo>
                <a:lnTo>
                  <a:pt x="954646" y="21717"/>
                </a:lnTo>
                <a:lnTo>
                  <a:pt x="948870" y="22499"/>
                </a:lnTo>
                <a:lnTo>
                  <a:pt x="948870" y="22980"/>
                </a:lnTo>
                <a:lnTo>
                  <a:pt x="951939" y="23402"/>
                </a:lnTo>
                <a:lnTo>
                  <a:pt x="952660" y="22800"/>
                </a:lnTo>
                <a:lnTo>
                  <a:pt x="953443" y="26349"/>
                </a:lnTo>
                <a:lnTo>
                  <a:pt x="951517" y="25868"/>
                </a:lnTo>
                <a:lnTo>
                  <a:pt x="947186" y="25808"/>
                </a:lnTo>
                <a:lnTo>
                  <a:pt x="946705" y="27613"/>
                </a:lnTo>
                <a:lnTo>
                  <a:pt x="947306" y="29718"/>
                </a:lnTo>
                <a:lnTo>
                  <a:pt x="948810" y="28695"/>
                </a:lnTo>
                <a:lnTo>
                  <a:pt x="950013" y="30260"/>
                </a:lnTo>
                <a:lnTo>
                  <a:pt x="952179" y="30861"/>
                </a:lnTo>
                <a:lnTo>
                  <a:pt x="954465" y="30079"/>
                </a:lnTo>
                <a:lnTo>
                  <a:pt x="954586" y="30861"/>
                </a:lnTo>
                <a:lnTo>
                  <a:pt x="956390" y="31162"/>
                </a:lnTo>
                <a:lnTo>
                  <a:pt x="957112" y="29838"/>
                </a:lnTo>
                <a:lnTo>
                  <a:pt x="954525" y="27793"/>
                </a:lnTo>
                <a:lnTo>
                  <a:pt x="954766" y="26710"/>
                </a:lnTo>
                <a:lnTo>
                  <a:pt x="957413" y="29117"/>
                </a:lnTo>
                <a:lnTo>
                  <a:pt x="964632" y="31764"/>
                </a:lnTo>
                <a:lnTo>
                  <a:pt x="967459" y="31523"/>
                </a:lnTo>
                <a:lnTo>
                  <a:pt x="968963" y="32124"/>
                </a:lnTo>
                <a:lnTo>
                  <a:pt x="970648" y="31403"/>
                </a:lnTo>
                <a:lnTo>
                  <a:pt x="971971" y="32365"/>
                </a:lnTo>
                <a:lnTo>
                  <a:pt x="973054" y="30801"/>
                </a:lnTo>
                <a:lnTo>
                  <a:pt x="977145" y="32004"/>
                </a:lnTo>
                <a:lnTo>
                  <a:pt x="982258" y="32124"/>
                </a:lnTo>
                <a:lnTo>
                  <a:pt x="986650" y="31342"/>
                </a:lnTo>
                <a:lnTo>
                  <a:pt x="990019" y="30260"/>
                </a:lnTo>
                <a:lnTo>
                  <a:pt x="998380" y="26109"/>
                </a:lnTo>
                <a:lnTo>
                  <a:pt x="1001027" y="24364"/>
                </a:lnTo>
                <a:lnTo>
                  <a:pt x="1005539" y="20935"/>
                </a:lnTo>
                <a:lnTo>
                  <a:pt x="1008186" y="18529"/>
                </a:lnTo>
                <a:lnTo>
                  <a:pt x="1012277" y="13836"/>
                </a:lnTo>
                <a:lnTo>
                  <a:pt x="1017210" y="8843"/>
                </a:lnTo>
                <a:lnTo>
                  <a:pt x="1022564" y="3790"/>
                </a:lnTo>
                <a:lnTo>
                  <a:pt x="1027677" y="782"/>
                </a:lnTo>
                <a:lnTo>
                  <a:pt x="1029903" y="0"/>
                </a:lnTo>
                <a:lnTo>
                  <a:pt x="1029422" y="3369"/>
                </a:lnTo>
                <a:lnTo>
                  <a:pt x="1029963" y="4632"/>
                </a:lnTo>
                <a:lnTo>
                  <a:pt x="1032129" y="5595"/>
                </a:lnTo>
                <a:lnTo>
                  <a:pt x="1032670" y="7580"/>
                </a:lnTo>
                <a:lnTo>
                  <a:pt x="1034235" y="8603"/>
                </a:lnTo>
                <a:lnTo>
                  <a:pt x="1035558" y="8362"/>
                </a:lnTo>
                <a:lnTo>
                  <a:pt x="1038325" y="9806"/>
                </a:lnTo>
                <a:lnTo>
                  <a:pt x="1040732" y="11430"/>
                </a:lnTo>
                <a:lnTo>
                  <a:pt x="1040130" y="12753"/>
                </a:lnTo>
                <a:lnTo>
                  <a:pt x="1041333" y="14679"/>
                </a:lnTo>
                <a:lnTo>
                  <a:pt x="1039829" y="17085"/>
                </a:lnTo>
                <a:lnTo>
                  <a:pt x="1043018" y="16243"/>
                </a:lnTo>
                <a:lnTo>
                  <a:pt x="1044281" y="14618"/>
                </a:lnTo>
                <a:lnTo>
                  <a:pt x="1044762" y="16543"/>
                </a:lnTo>
                <a:lnTo>
                  <a:pt x="1048612" y="16844"/>
                </a:lnTo>
                <a:lnTo>
                  <a:pt x="1049394" y="18228"/>
                </a:lnTo>
                <a:lnTo>
                  <a:pt x="1050838" y="18288"/>
                </a:lnTo>
                <a:lnTo>
                  <a:pt x="1052823" y="20093"/>
                </a:lnTo>
                <a:lnTo>
                  <a:pt x="1052282" y="22078"/>
                </a:lnTo>
                <a:lnTo>
                  <a:pt x="1053064" y="25567"/>
                </a:lnTo>
                <a:lnTo>
                  <a:pt x="1051801" y="28154"/>
                </a:lnTo>
                <a:lnTo>
                  <a:pt x="1050056" y="29478"/>
                </a:lnTo>
                <a:lnTo>
                  <a:pt x="1049154" y="29177"/>
                </a:lnTo>
                <a:lnTo>
                  <a:pt x="1047349" y="30380"/>
                </a:lnTo>
                <a:lnTo>
                  <a:pt x="1045544" y="33388"/>
                </a:lnTo>
                <a:lnTo>
                  <a:pt x="1044040" y="32966"/>
                </a:lnTo>
                <a:lnTo>
                  <a:pt x="1042897" y="34591"/>
                </a:lnTo>
                <a:lnTo>
                  <a:pt x="1041935" y="33628"/>
                </a:lnTo>
                <a:lnTo>
                  <a:pt x="1037724" y="33628"/>
                </a:lnTo>
                <a:lnTo>
                  <a:pt x="1038085" y="37719"/>
                </a:lnTo>
                <a:lnTo>
                  <a:pt x="1036881" y="38681"/>
                </a:lnTo>
                <a:lnTo>
                  <a:pt x="1038205" y="38862"/>
                </a:lnTo>
                <a:lnTo>
                  <a:pt x="1038385" y="42111"/>
                </a:lnTo>
                <a:lnTo>
                  <a:pt x="1037844" y="43735"/>
                </a:lnTo>
                <a:lnTo>
                  <a:pt x="1039288" y="44637"/>
                </a:lnTo>
                <a:lnTo>
                  <a:pt x="1042055" y="44998"/>
                </a:lnTo>
                <a:lnTo>
                  <a:pt x="1045063" y="44457"/>
                </a:lnTo>
                <a:lnTo>
                  <a:pt x="1046266" y="46382"/>
                </a:lnTo>
                <a:lnTo>
                  <a:pt x="1046868" y="43494"/>
                </a:lnTo>
                <a:lnTo>
                  <a:pt x="1047469" y="44998"/>
                </a:lnTo>
                <a:lnTo>
                  <a:pt x="1049996" y="44397"/>
                </a:lnTo>
                <a:lnTo>
                  <a:pt x="1050598" y="42471"/>
                </a:lnTo>
                <a:lnTo>
                  <a:pt x="1050838" y="37599"/>
                </a:lnTo>
                <a:lnTo>
                  <a:pt x="1051921" y="37719"/>
                </a:lnTo>
                <a:lnTo>
                  <a:pt x="1054929" y="35193"/>
                </a:lnTo>
                <a:lnTo>
                  <a:pt x="1055531" y="34109"/>
                </a:lnTo>
                <a:lnTo>
                  <a:pt x="1058719" y="33027"/>
                </a:lnTo>
                <a:lnTo>
                  <a:pt x="1059320" y="36215"/>
                </a:lnTo>
                <a:lnTo>
                  <a:pt x="1060403" y="36215"/>
                </a:lnTo>
                <a:lnTo>
                  <a:pt x="1061125" y="34531"/>
                </a:lnTo>
                <a:lnTo>
                  <a:pt x="1060885" y="32245"/>
                </a:lnTo>
                <a:lnTo>
                  <a:pt x="1059080" y="29237"/>
                </a:lnTo>
                <a:lnTo>
                  <a:pt x="1060824" y="27432"/>
                </a:lnTo>
                <a:lnTo>
                  <a:pt x="1062930" y="26650"/>
                </a:lnTo>
                <a:lnTo>
                  <a:pt x="1063050" y="29297"/>
                </a:lnTo>
                <a:lnTo>
                  <a:pt x="1064253" y="29838"/>
                </a:lnTo>
                <a:lnTo>
                  <a:pt x="1064975" y="27131"/>
                </a:lnTo>
                <a:lnTo>
                  <a:pt x="1064133" y="25146"/>
                </a:lnTo>
                <a:lnTo>
                  <a:pt x="1065216" y="24785"/>
                </a:lnTo>
                <a:lnTo>
                  <a:pt x="1065577" y="23402"/>
                </a:lnTo>
                <a:lnTo>
                  <a:pt x="1069126" y="26951"/>
                </a:lnTo>
                <a:lnTo>
                  <a:pt x="1072615" y="31282"/>
                </a:lnTo>
                <a:lnTo>
                  <a:pt x="1075804" y="36275"/>
                </a:lnTo>
                <a:lnTo>
                  <a:pt x="1076405" y="37779"/>
                </a:lnTo>
                <a:lnTo>
                  <a:pt x="1074480" y="41990"/>
                </a:lnTo>
                <a:lnTo>
                  <a:pt x="1073578" y="48728"/>
                </a:lnTo>
                <a:lnTo>
                  <a:pt x="1073999" y="51736"/>
                </a:lnTo>
                <a:lnTo>
                  <a:pt x="1079955" y="52037"/>
                </a:lnTo>
                <a:lnTo>
                  <a:pt x="1082241" y="53601"/>
                </a:lnTo>
                <a:lnTo>
                  <a:pt x="1082842" y="54684"/>
                </a:lnTo>
                <a:lnTo>
                  <a:pt x="1081639" y="56308"/>
                </a:lnTo>
                <a:lnTo>
                  <a:pt x="1083564" y="57692"/>
                </a:lnTo>
                <a:lnTo>
                  <a:pt x="1086632" y="56549"/>
                </a:lnTo>
                <a:lnTo>
                  <a:pt x="1089038" y="54563"/>
                </a:lnTo>
                <a:lnTo>
                  <a:pt x="1091324" y="51375"/>
                </a:lnTo>
                <a:lnTo>
                  <a:pt x="1091385" y="50232"/>
                </a:lnTo>
                <a:lnTo>
                  <a:pt x="1096618" y="50051"/>
                </a:lnTo>
                <a:lnTo>
                  <a:pt x="1104138" y="51676"/>
                </a:lnTo>
                <a:lnTo>
                  <a:pt x="1105943" y="51495"/>
                </a:lnTo>
                <a:lnTo>
                  <a:pt x="1110334" y="49871"/>
                </a:lnTo>
                <a:lnTo>
                  <a:pt x="1111898" y="49991"/>
                </a:lnTo>
                <a:lnTo>
                  <a:pt x="1115929" y="51495"/>
                </a:lnTo>
                <a:lnTo>
                  <a:pt x="1116591" y="52879"/>
                </a:lnTo>
                <a:lnTo>
                  <a:pt x="1118756" y="53480"/>
                </a:lnTo>
                <a:lnTo>
                  <a:pt x="1119779" y="56849"/>
                </a:lnTo>
                <a:lnTo>
                  <a:pt x="1121103" y="57331"/>
                </a:lnTo>
                <a:lnTo>
                  <a:pt x="1122486" y="54864"/>
                </a:lnTo>
                <a:lnTo>
                  <a:pt x="1123689" y="55706"/>
                </a:lnTo>
                <a:lnTo>
                  <a:pt x="1127780" y="55586"/>
                </a:lnTo>
                <a:lnTo>
                  <a:pt x="1129946" y="57210"/>
                </a:lnTo>
                <a:lnTo>
                  <a:pt x="1132352" y="58233"/>
                </a:lnTo>
                <a:lnTo>
                  <a:pt x="1133194" y="59256"/>
                </a:lnTo>
                <a:lnTo>
                  <a:pt x="1136623" y="61361"/>
                </a:lnTo>
                <a:lnTo>
                  <a:pt x="1137105" y="63587"/>
                </a:lnTo>
                <a:lnTo>
                  <a:pt x="1135300" y="63768"/>
                </a:lnTo>
                <a:lnTo>
                  <a:pt x="1133976" y="64790"/>
                </a:lnTo>
                <a:lnTo>
                  <a:pt x="1131630" y="68640"/>
                </a:lnTo>
                <a:lnTo>
                  <a:pt x="1130186" y="68219"/>
                </a:lnTo>
                <a:lnTo>
                  <a:pt x="1131149" y="69603"/>
                </a:lnTo>
                <a:lnTo>
                  <a:pt x="1129705" y="71107"/>
                </a:lnTo>
                <a:lnTo>
                  <a:pt x="1128201" y="71107"/>
                </a:lnTo>
                <a:lnTo>
                  <a:pt x="1127840" y="75438"/>
                </a:lnTo>
                <a:lnTo>
                  <a:pt x="1128622" y="77664"/>
                </a:lnTo>
                <a:lnTo>
                  <a:pt x="1130608" y="78927"/>
                </a:lnTo>
                <a:lnTo>
                  <a:pt x="1131570" y="78265"/>
                </a:lnTo>
                <a:lnTo>
                  <a:pt x="1132713" y="79469"/>
                </a:lnTo>
                <a:lnTo>
                  <a:pt x="1134879" y="80552"/>
                </a:lnTo>
                <a:lnTo>
                  <a:pt x="1136503" y="80311"/>
                </a:lnTo>
                <a:lnTo>
                  <a:pt x="1138127" y="81514"/>
                </a:lnTo>
                <a:lnTo>
                  <a:pt x="1137766" y="82597"/>
                </a:lnTo>
                <a:lnTo>
                  <a:pt x="1134097" y="80612"/>
                </a:lnTo>
                <a:lnTo>
                  <a:pt x="1132292" y="81033"/>
                </a:lnTo>
                <a:lnTo>
                  <a:pt x="1129104" y="80431"/>
                </a:lnTo>
                <a:lnTo>
                  <a:pt x="1128382" y="81033"/>
                </a:lnTo>
                <a:lnTo>
                  <a:pt x="1125915" y="79589"/>
                </a:lnTo>
                <a:lnTo>
                  <a:pt x="1124471" y="80792"/>
                </a:lnTo>
                <a:lnTo>
                  <a:pt x="1125314" y="82838"/>
                </a:lnTo>
                <a:lnTo>
                  <a:pt x="1128201" y="82416"/>
                </a:lnTo>
                <a:lnTo>
                  <a:pt x="1130066" y="82597"/>
                </a:lnTo>
                <a:lnTo>
                  <a:pt x="1133315" y="83920"/>
                </a:lnTo>
                <a:lnTo>
                  <a:pt x="1134758" y="83259"/>
                </a:lnTo>
                <a:lnTo>
                  <a:pt x="1138007" y="84161"/>
                </a:lnTo>
                <a:lnTo>
                  <a:pt x="1140173" y="82898"/>
                </a:lnTo>
                <a:lnTo>
                  <a:pt x="1144263" y="84943"/>
                </a:lnTo>
                <a:lnTo>
                  <a:pt x="1147151" y="84582"/>
                </a:lnTo>
                <a:lnTo>
                  <a:pt x="1147091" y="85184"/>
                </a:lnTo>
                <a:lnTo>
                  <a:pt x="1144444" y="88372"/>
                </a:lnTo>
                <a:lnTo>
                  <a:pt x="1144805" y="89936"/>
                </a:lnTo>
                <a:lnTo>
                  <a:pt x="1140955" y="90297"/>
                </a:lnTo>
                <a:lnTo>
                  <a:pt x="1139752" y="91500"/>
                </a:lnTo>
                <a:lnTo>
                  <a:pt x="1141556" y="93906"/>
                </a:lnTo>
                <a:lnTo>
                  <a:pt x="1144624" y="93847"/>
                </a:lnTo>
                <a:lnTo>
                  <a:pt x="1146188" y="94568"/>
                </a:lnTo>
                <a:lnTo>
                  <a:pt x="1149918" y="94388"/>
                </a:lnTo>
                <a:lnTo>
                  <a:pt x="1151723" y="95591"/>
                </a:lnTo>
                <a:lnTo>
                  <a:pt x="1157017" y="98358"/>
                </a:lnTo>
                <a:lnTo>
                  <a:pt x="1158220" y="100764"/>
                </a:lnTo>
                <a:lnTo>
                  <a:pt x="1160867" y="100764"/>
                </a:lnTo>
                <a:lnTo>
                  <a:pt x="1164115" y="97155"/>
                </a:lnTo>
                <a:lnTo>
                  <a:pt x="1167123" y="94929"/>
                </a:lnTo>
                <a:lnTo>
                  <a:pt x="1169710" y="95771"/>
                </a:lnTo>
                <a:lnTo>
                  <a:pt x="1171635" y="95170"/>
                </a:lnTo>
                <a:lnTo>
                  <a:pt x="1173921" y="96674"/>
                </a:lnTo>
                <a:lnTo>
                  <a:pt x="1175245" y="94448"/>
                </a:lnTo>
                <a:lnTo>
                  <a:pt x="1179275" y="94388"/>
                </a:lnTo>
                <a:lnTo>
                  <a:pt x="1179757" y="95471"/>
                </a:lnTo>
                <a:lnTo>
                  <a:pt x="1181862" y="96674"/>
                </a:lnTo>
                <a:lnTo>
                  <a:pt x="1182584" y="98358"/>
                </a:lnTo>
                <a:lnTo>
                  <a:pt x="1182764" y="100764"/>
                </a:lnTo>
                <a:lnTo>
                  <a:pt x="1187758" y="99261"/>
                </a:lnTo>
                <a:lnTo>
                  <a:pt x="1189803" y="100043"/>
                </a:lnTo>
                <a:lnTo>
                  <a:pt x="1191788" y="98779"/>
                </a:lnTo>
                <a:lnTo>
                  <a:pt x="1197383" y="94207"/>
                </a:lnTo>
                <a:lnTo>
                  <a:pt x="1199428" y="96433"/>
                </a:lnTo>
                <a:lnTo>
                  <a:pt x="1201353" y="95110"/>
                </a:lnTo>
                <a:lnTo>
                  <a:pt x="1202917" y="94929"/>
                </a:lnTo>
                <a:lnTo>
                  <a:pt x="1204842" y="96192"/>
                </a:lnTo>
                <a:lnTo>
                  <a:pt x="1208392" y="94869"/>
                </a:lnTo>
                <a:lnTo>
                  <a:pt x="1209294" y="97095"/>
                </a:lnTo>
                <a:lnTo>
                  <a:pt x="1210136" y="97516"/>
                </a:lnTo>
                <a:lnTo>
                  <a:pt x="1211941" y="96313"/>
                </a:lnTo>
                <a:lnTo>
                  <a:pt x="1213144" y="97636"/>
                </a:lnTo>
                <a:lnTo>
                  <a:pt x="1216393" y="97997"/>
                </a:lnTo>
                <a:lnTo>
                  <a:pt x="1216994" y="99321"/>
                </a:lnTo>
                <a:lnTo>
                  <a:pt x="1218980" y="100223"/>
                </a:lnTo>
                <a:lnTo>
                  <a:pt x="1221386" y="103592"/>
                </a:lnTo>
                <a:lnTo>
                  <a:pt x="1223612" y="103231"/>
                </a:lnTo>
                <a:lnTo>
                  <a:pt x="1226018" y="105758"/>
                </a:lnTo>
                <a:lnTo>
                  <a:pt x="1228063" y="105156"/>
                </a:lnTo>
                <a:lnTo>
                  <a:pt x="1229808" y="105878"/>
                </a:lnTo>
                <a:lnTo>
                  <a:pt x="1230409" y="106901"/>
                </a:lnTo>
                <a:lnTo>
                  <a:pt x="1231372" y="106359"/>
                </a:lnTo>
                <a:lnTo>
                  <a:pt x="1232274" y="108104"/>
                </a:lnTo>
                <a:lnTo>
                  <a:pt x="1234199" y="109788"/>
                </a:lnTo>
                <a:lnTo>
                  <a:pt x="1234560" y="111653"/>
                </a:lnTo>
                <a:lnTo>
                  <a:pt x="1233718" y="113939"/>
                </a:lnTo>
                <a:lnTo>
                  <a:pt x="1234440" y="113699"/>
                </a:lnTo>
                <a:lnTo>
                  <a:pt x="1237207" y="114721"/>
                </a:lnTo>
                <a:lnTo>
                  <a:pt x="1240456" y="112134"/>
                </a:lnTo>
                <a:lnTo>
                  <a:pt x="1240697" y="115022"/>
                </a:lnTo>
                <a:lnTo>
                  <a:pt x="1241298" y="115684"/>
                </a:lnTo>
                <a:lnTo>
                  <a:pt x="1243524" y="113458"/>
                </a:lnTo>
                <a:lnTo>
                  <a:pt x="1243464" y="112435"/>
                </a:lnTo>
                <a:lnTo>
                  <a:pt x="1245870" y="113939"/>
                </a:lnTo>
                <a:lnTo>
                  <a:pt x="1246472" y="115082"/>
                </a:lnTo>
                <a:lnTo>
                  <a:pt x="1249720" y="116285"/>
                </a:lnTo>
                <a:lnTo>
                  <a:pt x="1249600" y="117428"/>
                </a:lnTo>
                <a:lnTo>
                  <a:pt x="1251946" y="118030"/>
                </a:lnTo>
                <a:lnTo>
                  <a:pt x="1252909" y="117368"/>
                </a:lnTo>
                <a:lnTo>
                  <a:pt x="1252006" y="120557"/>
                </a:lnTo>
                <a:lnTo>
                  <a:pt x="1250562" y="121038"/>
                </a:lnTo>
                <a:lnTo>
                  <a:pt x="1253510" y="122662"/>
                </a:lnTo>
                <a:lnTo>
                  <a:pt x="1255074" y="124467"/>
                </a:lnTo>
                <a:lnTo>
                  <a:pt x="1258684" y="124707"/>
                </a:lnTo>
                <a:lnTo>
                  <a:pt x="1259345" y="124286"/>
                </a:lnTo>
                <a:lnTo>
                  <a:pt x="1263376" y="126091"/>
                </a:lnTo>
                <a:lnTo>
                  <a:pt x="1265181" y="125730"/>
                </a:lnTo>
                <a:lnTo>
                  <a:pt x="1265542" y="126933"/>
                </a:lnTo>
                <a:lnTo>
                  <a:pt x="1266805" y="125008"/>
                </a:lnTo>
                <a:lnTo>
                  <a:pt x="1269031" y="129099"/>
                </a:lnTo>
                <a:lnTo>
                  <a:pt x="1270234" y="128738"/>
                </a:lnTo>
                <a:lnTo>
                  <a:pt x="1274686" y="129700"/>
                </a:lnTo>
                <a:lnTo>
                  <a:pt x="1276310" y="128317"/>
                </a:lnTo>
                <a:lnTo>
                  <a:pt x="1277874" y="128437"/>
                </a:lnTo>
                <a:lnTo>
                  <a:pt x="1278235" y="127475"/>
                </a:lnTo>
                <a:lnTo>
                  <a:pt x="1283409" y="128377"/>
                </a:lnTo>
                <a:lnTo>
                  <a:pt x="1285755" y="128136"/>
                </a:lnTo>
                <a:lnTo>
                  <a:pt x="1287559" y="127294"/>
                </a:lnTo>
                <a:lnTo>
                  <a:pt x="1294778" y="128979"/>
                </a:lnTo>
                <a:lnTo>
                  <a:pt x="1295500" y="129700"/>
                </a:lnTo>
                <a:lnTo>
                  <a:pt x="1298147" y="130302"/>
                </a:lnTo>
                <a:lnTo>
                  <a:pt x="1299050" y="131505"/>
                </a:lnTo>
                <a:lnTo>
                  <a:pt x="1300253" y="131265"/>
                </a:lnTo>
                <a:lnTo>
                  <a:pt x="1301937" y="132468"/>
                </a:lnTo>
                <a:lnTo>
                  <a:pt x="1302539" y="131746"/>
                </a:lnTo>
                <a:lnTo>
                  <a:pt x="1303622" y="132769"/>
                </a:lnTo>
                <a:lnTo>
                  <a:pt x="1305426" y="133009"/>
                </a:lnTo>
                <a:lnTo>
                  <a:pt x="1305908" y="130422"/>
                </a:lnTo>
                <a:lnTo>
                  <a:pt x="1308314" y="133430"/>
                </a:lnTo>
                <a:lnTo>
                  <a:pt x="1312104" y="136859"/>
                </a:lnTo>
                <a:lnTo>
                  <a:pt x="1314149" y="137461"/>
                </a:lnTo>
                <a:lnTo>
                  <a:pt x="1316134" y="139025"/>
                </a:lnTo>
                <a:lnTo>
                  <a:pt x="1317157" y="141070"/>
                </a:lnTo>
                <a:lnTo>
                  <a:pt x="1321609" y="143056"/>
                </a:lnTo>
                <a:lnTo>
                  <a:pt x="1323414" y="142213"/>
                </a:lnTo>
                <a:lnTo>
                  <a:pt x="1322932" y="143838"/>
                </a:lnTo>
                <a:lnTo>
                  <a:pt x="1324135" y="144860"/>
                </a:lnTo>
                <a:lnTo>
                  <a:pt x="1329670" y="146545"/>
                </a:lnTo>
                <a:lnTo>
                  <a:pt x="1330091" y="147567"/>
                </a:lnTo>
                <a:lnTo>
                  <a:pt x="1331595" y="147507"/>
                </a:lnTo>
                <a:lnTo>
                  <a:pt x="1333761" y="145943"/>
                </a:lnTo>
                <a:lnTo>
                  <a:pt x="1337009" y="147146"/>
                </a:lnTo>
                <a:lnTo>
                  <a:pt x="1339416" y="147327"/>
                </a:lnTo>
                <a:lnTo>
                  <a:pt x="1341100" y="146424"/>
                </a:lnTo>
                <a:lnTo>
                  <a:pt x="1344709" y="141913"/>
                </a:lnTo>
                <a:lnTo>
                  <a:pt x="1349221" y="141732"/>
                </a:lnTo>
                <a:lnTo>
                  <a:pt x="1350424" y="140288"/>
                </a:lnTo>
                <a:lnTo>
                  <a:pt x="1352710" y="139988"/>
                </a:lnTo>
                <a:lnTo>
                  <a:pt x="1353613" y="138784"/>
                </a:lnTo>
                <a:lnTo>
                  <a:pt x="1359027" y="137040"/>
                </a:lnTo>
                <a:lnTo>
                  <a:pt x="1360230" y="135476"/>
                </a:lnTo>
                <a:lnTo>
                  <a:pt x="1362215" y="136378"/>
                </a:lnTo>
                <a:lnTo>
                  <a:pt x="1363840" y="136198"/>
                </a:lnTo>
                <a:lnTo>
                  <a:pt x="1363960" y="135175"/>
                </a:lnTo>
                <a:lnTo>
                  <a:pt x="1368472" y="134393"/>
                </a:lnTo>
                <a:lnTo>
                  <a:pt x="1370277" y="133611"/>
                </a:lnTo>
                <a:lnTo>
                  <a:pt x="1373044" y="135175"/>
                </a:lnTo>
                <a:lnTo>
                  <a:pt x="1375089" y="135055"/>
                </a:lnTo>
                <a:lnTo>
                  <a:pt x="1377977" y="133009"/>
                </a:lnTo>
                <a:lnTo>
                  <a:pt x="1379421" y="134393"/>
                </a:lnTo>
                <a:lnTo>
                  <a:pt x="1384594" y="137581"/>
                </a:lnTo>
                <a:lnTo>
                  <a:pt x="1385677" y="138544"/>
                </a:lnTo>
                <a:lnTo>
                  <a:pt x="1391994" y="141552"/>
                </a:lnTo>
                <a:lnTo>
                  <a:pt x="1396024" y="144319"/>
                </a:lnTo>
                <a:lnTo>
                  <a:pt x="1399634" y="147928"/>
                </a:lnTo>
                <a:lnTo>
                  <a:pt x="1399333" y="149071"/>
                </a:lnTo>
                <a:lnTo>
                  <a:pt x="1402341" y="150997"/>
                </a:lnTo>
                <a:lnTo>
                  <a:pt x="1402702" y="152560"/>
                </a:lnTo>
                <a:lnTo>
                  <a:pt x="1405289" y="152320"/>
                </a:lnTo>
                <a:lnTo>
                  <a:pt x="1409800" y="156050"/>
                </a:lnTo>
                <a:lnTo>
                  <a:pt x="1412808" y="157734"/>
                </a:lnTo>
                <a:lnTo>
                  <a:pt x="1415034" y="159298"/>
                </a:lnTo>
                <a:lnTo>
                  <a:pt x="1417200" y="159900"/>
                </a:lnTo>
                <a:lnTo>
                  <a:pt x="1421110" y="161704"/>
                </a:lnTo>
                <a:lnTo>
                  <a:pt x="1425923" y="165013"/>
                </a:lnTo>
                <a:lnTo>
                  <a:pt x="1429592" y="168803"/>
                </a:lnTo>
                <a:lnTo>
                  <a:pt x="1428991" y="169104"/>
                </a:lnTo>
                <a:lnTo>
                  <a:pt x="1430314" y="172413"/>
                </a:lnTo>
                <a:lnTo>
                  <a:pt x="1432119" y="174278"/>
                </a:lnTo>
                <a:lnTo>
                  <a:pt x="1435548" y="174458"/>
                </a:lnTo>
                <a:lnTo>
                  <a:pt x="1436811" y="170127"/>
                </a:lnTo>
                <a:lnTo>
                  <a:pt x="1439217" y="170909"/>
                </a:lnTo>
                <a:lnTo>
                  <a:pt x="1442647" y="172954"/>
                </a:lnTo>
                <a:lnTo>
                  <a:pt x="1445113" y="264995"/>
                </a:lnTo>
                <a:lnTo>
                  <a:pt x="1451129" y="481564"/>
                </a:lnTo>
                <a:lnTo>
                  <a:pt x="1453054" y="547557"/>
                </a:lnTo>
                <a:lnTo>
                  <a:pt x="1459852" y="795408"/>
                </a:lnTo>
                <a:lnTo>
                  <a:pt x="1460213" y="808041"/>
                </a:lnTo>
                <a:lnTo>
                  <a:pt x="1463401" y="924326"/>
                </a:lnTo>
                <a:lnTo>
                  <a:pt x="1473026" y="927695"/>
                </a:lnTo>
                <a:lnTo>
                  <a:pt x="1483133" y="930703"/>
                </a:lnTo>
                <a:lnTo>
                  <a:pt x="1485479" y="923484"/>
                </a:lnTo>
                <a:lnTo>
                  <a:pt x="1505151" y="932869"/>
                </a:lnTo>
                <a:lnTo>
                  <a:pt x="1516220" y="920115"/>
                </a:lnTo>
                <a:lnTo>
                  <a:pt x="1541065" y="917468"/>
                </a:lnTo>
                <a:lnTo>
                  <a:pt x="1541426" y="920115"/>
                </a:lnTo>
                <a:lnTo>
                  <a:pt x="1537335" y="938945"/>
                </a:lnTo>
                <a:lnTo>
                  <a:pt x="1543712" y="946164"/>
                </a:lnTo>
                <a:lnTo>
                  <a:pt x="1554480" y="951156"/>
                </a:lnTo>
                <a:lnTo>
                  <a:pt x="1558210" y="952360"/>
                </a:lnTo>
                <a:lnTo>
                  <a:pt x="1560315" y="960120"/>
                </a:lnTo>
                <a:lnTo>
                  <a:pt x="1562301" y="963188"/>
                </a:lnTo>
                <a:lnTo>
                  <a:pt x="1579686" y="978227"/>
                </a:lnTo>
                <a:lnTo>
                  <a:pt x="1607539" y="1002291"/>
                </a:lnTo>
                <a:lnTo>
                  <a:pt x="1611149" y="1013239"/>
                </a:lnTo>
                <a:lnTo>
                  <a:pt x="1613736" y="1022684"/>
                </a:lnTo>
                <a:lnTo>
                  <a:pt x="1613134" y="1029061"/>
                </a:lnTo>
                <a:lnTo>
                  <a:pt x="1616383" y="1028580"/>
                </a:lnTo>
                <a:lnTo>
                  <a:pt x="1623421" y="1020458"/>
                </a:lnTo>
                <a:lnTo>
                  <a:pt x="1639242" y="1008186"/>
                </a:lnTo>
                <a:lnTo>
                  <a:pt x="1640686" y="1006442"/>
                </a:lnTo>
                <a:lnTo>
                  <a:pt x="1650853" y="1004998"/>
                </a:lnTo>
                <a:lnTo>
                  <a:pt x="1654041" y="997117"/>
                </a:lnTo>
                <a:lnTo>
                  <a:pt x="1653560" y="995794"/>
                </a:lnTo>
                <a:lnTo>
                  <a:pt x="1654523" y="995012"/>
                </a:lnTo>
                <a:lnTo>
                  <a:pt x="1653560" y="987732"/>
                </a:lnTo>
                <a:lnTo>
                  <a:pt x="1652778" y="980513"/>
                </a:lnTo>
                <a:lnTo>
                  <a:pt x="1657290" y="981476"/>
                </a:lnTo>
                <a:lnTo>
                  <a:pt x="1659937" y="979972"/>
                </a:lnTo>
                <a:lnTo>
                  <a:pt x="1662163" y="974919"/>
                </a:lnTo>
                <a:lnTo>
                  <a:pt x="1661742" y="972092"/>
                </a:lnTo>
                <a:lnTo>
                  <a:pt x="1656809" y="969324"/>
                </a:lnTo>
                <a:lnTo>
                  <a:pt x="1663185" y="965534"/>
                </a:lnTo>
                <a:lnTo>
                  <a:pt x="1672811" y="962767"/>
                </a:lnTo>
                <a:lnTo>
                  <a:pt x="1690978" y="949773"/>
                </a:lnTo>
                <a:lnTo>
                  <a:pt x="1696392" y="954104"/>
                </a:lnTo>
                <a:lnTo>
                  <a:pt x="1701205" y="956691"/>
                </a:lnTo>
                <a:lnTo>
                  <a:pt x="1702047" y="956751"/>
                </a:lnTo>
                <a:lnTo>
                  <a:pt x="1702829" y="959458"/>
                </a:lnTo>
                <a:lnTo>
                  <a:pt x="1705777" y="962045"/>
                </a:lnTo>
                <a:lnTo>
                  <a:pt x="1707401" y="962165"/>
                </a:lnTo>
                <a:lnTo>
                  <a:pt x="1711733" y="966377"/>
                </a:lnTo>
                <a:lnTo>
                  <a:pt x="1712635" y="973596"/>
                </a:lnTo>
                <a:lnTo>
                  <a:pt x="1710710" y="975580"/>
                </a:lnTo>
                <a:lnTo>
                  <a:pt x="1709928" y="977626"/>
                </a:lnTo>
                <a:lnTo>
                  <a:pt x="1714981" y="980273"/>
                </a:lnTo>
                <a:lnTo>
                  <a:pt x="1713778" y="983762"/>
                </a:lnTo>
                <a:lnTo>
                  <a:pt x="1717267" y="988695"/>
                </a:lnTo>
                <a:lnTo>
                  <a:pt x="1728336" y="989898"/>
                </a:lnTo>
                <a:lnTo>
                  <a:pt x="1729780" y="994350"/>
                </a:lnTo>
                <a:lnTo>
                  <a:pt x="1735194" y="998561"/>
                </a:lnTo>
                <a:lnTo>
                  <a:pt x="1738563" y="998200"/>
                </a:lnTo>
                <a:lnTo>
                  <a:pt x="1740548" y="1001388"/>
                </a:lnTo>
                <a:lnTo>
                  <a:pt x="1743857" y="1004998"/>
                </a:lnTo>
                <a:lnTo>
                  <a:pt x="1743256" y="1009991"/>
                </a:lnTo>
                <a:lnTo>
                  <a:pt x="1747467" y="1010713"/>
                </a:lnTo>
                <a:lnTo>
                  <a:pt x="1746925" y="1013961"/>
                </a:lnTo>
                <a:lnTo>
                  <a:pt x="1750896" y="1018594"/>
                </a:lnTo>
                <a:lnTo>
                  <a:pt x="1763830" y="1024429"/>
                </a:lnTo>
                <a:lnTo>
                  <a:pt x="1769845" y="1026775"/>
                </a:lnTo>
                <a:lnTo>
                  <a:pt x="1776764" y="1035318"/>
                </a:lnTo>
                <a:lnTo>
                  <a:pt x="1784103" y="1041514"/>
                </a:lnTo>
                <a:lnTo>
                  <a:pt x="1792826" y="1047770"/>
                </a:lnTo>
                <a:lnTo>
                  <a:pt x="1789758" y="1051741"/>
                </a:lnTo>
                <a:lnTo>
                  <a:pt x="1796014" y="1059862"/>
                </a:lnTo>
                <a:lnTo>
                  <a:pt x="1799744" y="1063351"/>
                </a:lnTo>
                <a:lnTo>
                  <a:pt x="1804857" y="1068464"/>
                </a:lnTo>
                <a:lnTo>
                  <a:pt x="1804677" y="1068825"/>
                </a:lnTo>
                <a:lnTo>
                  <a:pt x="1810873" y="1080195"/>
                </a:lnTo>
                <a:lnTo>
                  <a:pt x="1821701" y="1091264"/>
                </a:lnTo>
                <a:lnTo>
                  <a:pt x="1828319" y="1101491"/>
                </a:lnTo>
                <a:lnTo>
                  <a:pt x="1833613" y="1107567"/>
                </a:lnTo>
                <a:lnTo>
                  <a:pt x="1833974" y="1108530"/>
                </a:lnTo>
                <a:lnTo>
                  <a:pt x="1839749" y="1116651"/>
                </a:lnTo>
                <a:lnTo>
                  <a:pt x="1850096" y="1127479"/>
                </a:lnTo>
                <a:lnTo>
                  <a:pt x="1856894" y="1137105"/>
                </a:lnTo>
                <a:lnTo>
                  <a:pt x="1853044" y="1147391"/>
                </a:lnTo>
                <a:lnTo>
                  <a:pt x="1867963" y="1148836"/>
                </a:lnTo>
                <a:lnTo>
                  <a:pt x="1866760" y="1162912"/>
                </a:lnTo>
                <a:lnTo>
                  <a:pt x="1878851" y="1166522"/>
                </a:lnTo>
                <a:lnTo>
                  <a:pt x="1878250" y="1170733"/>
                </a:lnTo>
                <a:lnTo>
                  <a:pt x="1880716" y="1174583"/>
                </a:lnTo>
                <a:lnTo>
                  <a:pt x="1883303" y="1182584"/>
                </a:lnTo>
                <a:lnTo>
                  <a:pt x="1894312" y="1179576"/>
                </a:lnTo>
                <a:lnTo>
                  <a:pt x="1900027" y="1183486"/>
                </a:lnTo>
                <a:lnTo>
                  <a:pt x="1914826" y="1189322"/>
                </a:lnTo>
                <a:lnTo>
                  <a:pt x="1919398" y="1192029"/>
                </a:lnTo>
                <a:lnTo>
                  <a:pt x="1933655" y="1192751"/>
                </a:lnTo>
                <a:lnTo>
                  <a:pt x="1942198" y="1199308"/>
                </a:lnTo>
                <a:lnTo>
                  <a:pt x="1946168" y="1200150"/>
                </a:lnTo>
                <a:lnTo>
                  <a:pt x="1949537" y="1199789"/>
                </a:lnTo>
                <a:lnTo>
                  <a:pt x="1952966" y="1207489"/>
                </a:lnTo>
                <a:lnTo>
                  <a:pt x="1956575" y="1207850"/>
                </a:lnTo>
                <a:lnTo>
                  <a:pt x="1961809" y="1209535"/>
                </a:lnTo>
                <a:lnTo>
                  <a:pt x="1967825" y="1206286"/>
                </a:lnTo>
                <a:lnTo>
                  <a:pt x="1974021" y="1214287"/>
                </a:lnTo>
                <a:lnTo>
                  <a:pt x="1974984" y="1221927"/>
                </a:lnTo>
                <a:lnTo>
                  <a:pt x="1975766" y="1222288"/>
                </a:lnTo>
                <a:lnTo>
                  <a:pt x="1973540" y="1229628"/>
                </a:lnTo>
                <a:lnTo>
                  <a:pt x="1971856" y="1231312"/>
                </a:lnTo>
                <a:lnTo>
                  <a:pt x="1971254" y="1234500"/>
                </a:lnTo>
                <a:lnTo>
                  <a:pt x="1972216" y="1238531"/>
                </a:lnTo>
                <a:lnTo>
                  <a:pt x="1974322" y="1240817"/>
                </a:lnTo>
                <a:lnTo>
                  <a:pt x="1975285" y="1248878"/>
                </a:lnTo>
                <a:lnTo>
                  <a:pt x="1978292" y="1255074"/>
                </a:lnTo>
                <a:lnTo>
                  <a:pt x="1981240" y="1258263"/>
                </a:lnTo>
                <a:lnTo>
                  <a:pt x="1984007" y="1266985"/>
                </a:lnTo>
                <a:lnTo>
                  <a:pt x="1986594" y="1269512"/>
                </a:lnTo>
                <a:lnTo>
                  <a:pt x="1987075" y="1270896"/>
                </a:lnTo>
                <a:lnTo>
                  <a:pt x="1982503" y="1279137"/>
                </a:lnTo>
                <a:lnTo>
                  <a:pt x="1981361" y="1283348"/>
                </a:lnTo>
                <a:lnTo>
                  <a:pt x="1980518" y="1287680"/>
                </a:lnTo>
                <a:lnTo>
                  <a:pt x="1980699" y="1290026"/>
                </a:lnTo>
                <a:lnTo>
                  <a:pt x="1978052" y="1297726"/>
                </a:lnTo>
                <a:lnTo>
                  <a:pt x="1975706" y="1302779"/>
                </a:lnTo>
                <a:lnTo>
                  <a:pt x="1971434" y="1309156"/>
                </a:lnTo>
                <a:lnTo>
                  <a:pt x="1967283" y="1314570"/>
                </a:lnTo>
                <a:lnTo>
                  <a:pt x="1964516" y="1315774"/>
                </a:lnTo>
                <a:lnTo>
                  <a:pt x="1963373" y="1317578"/>
                </a:lnTo>
                <a:lnTo>
                  <a:pt x="1965298" y="1319203"/>
                </a:lnTo>
                <a:lnTo>
                  <a:pt x="1962892" y="1321368"/>
                </a:lnTo>
                <a:lnTo>
                  <a:pt x="1959884" y="1319443"/>
                </a:lnTo>
                <a:lnTo>
                  <a:pt x="1959042" y="1317759"/>
                </a:lnTo>
                <a:lnTo>
                  <a:pt x="1959583" y="1316736"/>
                </a:lnTo>
                <a:lnTo>
                  <a:pt x="1959042" y="1314751"/>
                </a:lnTo>
                <a:lnTo>
                  <a:pt x="1956515" y="1314029"/>
                </a:lnTo>
                <a:lnTo>
                  <a:pt x="1956876" y="1316856"/>
                </a:lnTo>
                <a:lnTo>
                  <a:pt x="1954290" y="1319443"/>
                </a:lnTo>
                <a:lnTo>
                  <a:pt x="1950018" y="1317037"/>
                </a:lnTo>
                <a:lnTo>
                  <a:pt x="1948935" y="1314871"/>
                </a:lnTo>
                <a:lnTo>
                  <a:pt x="1947492" y="1309216"/>
                </a:lnTo>
                <a:lnTo>
                  <a:pt x="1946288" y="1307833"/>
                </a:lnTo>
                <a:lnTo>
                  <a:pt x="1947492" y="1306750"/>
                </a:lnTo>
                <a:lnTo>
                  <a:pt x="1946950" y="1304945"/>
                </a:lnTo>
                <a:lnTo>
                  <a:pt x="1943341" y="1301937"/>
                </a:lnTo>
                <a:lnTo>
                  <a:pt x="1943762" y="1298448"/>
                </a:lnTo>
                <a:lnTo>
                  <a:pt x="1943581" y="1296463"/>
                </a:lnTo>
                <a:lnTo>
                  <a:pt x="1946950" y="1294658"/>
                </a:lnTo>
                <a:lnTo>
                  <a:pt x="1948635" y="1293034"/>
                </a:lnTo>
                <a:lnTo>
                  <a:pt x="1949236" y="1291229"/>
                </a:lnTo>
                <a:lnTo>
                  <a:pt x="1950379" y="1291350"/>
                </a:lnTo>
                <a:lnTo>
                  <a:pt x="1950800" y="1292974"/>
                </a:lnTo>
                <a:lnTo>
                  <a:pt x="1952424" y="1294478"/>
                </a:lnTo>
                <a:lnTo>
                  <a:pt x="1955613" y="1292252"/>
                </a:lnTo>
                <a:lnTo>
                  <a:pt x="1955733" y="1289725"/>
                </a:lnTo>
                <a:lnTo>
                  <a:pt x="1954350" y="1289424"/>
                </a:lnTo>
                <a:lnTo>
                  <a:pt x="1954530" y="1291831"/>
                </a:lnTo>
                <a:lnTo>
                  <a:pt x="1953147" y="1292673"/>
                </a:lnTo>
                <a:lnTo>
                  <a:pt x="1951943" y="1292132"/>
                </a:lnTo>
                <a:lnTo>
                  <a:pt x="1950439" y="1289003"/>
                </a:lnTo>
                <a:lnTo>
                  <a:pt x="1948033" y="1290989"/>
                </a:lnTo>
                <a:lnTo>
                  <a:pt x="1947191" y="1292854"/>
                </a:lnTo>
                <a:lnTo>
                  <a:pt x="1943040" y="1295140"/>
                </a:lnTo>
                <a:lnTo>
                  <a:pt x="1941355" y="1294838"/>
                </a:lnTo>
                <a:lnTo>
                  <a:pt x="1940874" y="1293636"/>
                </a:lnTo>
                <a:lnTo>
                  <a:pt x="1938829" y="1292854"/>
                </a:lnTo>
                <a:lnTo>
                  <a:pt x="1936844" y="1287620"/>
                </a:lnTo>
                <a:lnTo>
                  <a:pt x="1940874" y="1282205"/>
                </a:lnTo>
                <a:lnTo>
                  <a:pt x="1942258" y="1279980"/>
                </a:lnTo>
                <a:lnTo>
                  <a:pt x="1942017" y="1278897"/>
                </a:lnTo>
                <a:lnTo>
                  <a:pt x="1943040" y="1277694"/>
                </a:lnTo>
                <a:lnTo>
                  <a:pt x="1946409" y="1277573"/>
                </a:lnTo>
                <a:lnTo>
                  <a:pt x="1945326" y="1276190"/>
                </a:lnTo>
                <a:lnTo>
                  <a:pt x="1944002" y="1272580"/>
                </a:lnTo>
                <a:lnTo>
                  <a:pt x="1944063" y="1270595"/>
                </a:lnTo>
                <a:lnTo>
                  <a:pt x="1942859" y="1268790"/>
                </a:lnTo>
                <a:lnTo>
                  <a:pt x="1942799" y="1269993"/>
                </a:lnTo>
                <a:lnTo>
                  <a:pt x="1941536" y="1267527"/>
                </a:lnTo>
                <a:lnTo>
                  <a:pt x="1941235" y="1265000"/>
                </a:lnTo>
                <a:lnTo>
                  <a:pt x="1942498" y="1261391"/>
                </a:lnTo>
                <a:lnTo>
                  <a:pt x="1941777" y="1258383"/>
                </a:lnTo>
                <a:lnTo>
                  <a:pt x="1944724" y="1257240"/>
                </a:lnTo>
                <a:lnTo>
                  <a:pt x="1941596" y="1256999"/>
                </a:lnTo>
                <a:lnTo>
                  <a:pt x="1938348" y="1247254"/>
                </a:lnTo>
                <a:lnTo>
                  <a:pt x="1938468" y="1245629"/>
                </a:lnTo>
                <a:lnTo>
                  <a:pt x="1933896" y="1240035"/>
                </a:lnTo>
                <a:lnTo>
                  <a:pt x="1934437" y="1237809"/>
                </a:lnTo>
                <a:lnTo>
                  <a:pt x="1932693" y="1239132"/>
                </a:lnTo>
                <a:lnTo>
                  <a:pt x="1931971" y="1238531"/>
                </a:lnTo>
                <a:lnTo>
                  <a:pt x="1926677" y="1232275"/>
                </a:lnTo>
                <a:lnTo>
                  <a:pt x="1921864" y="1228906"/>
                </a:lnTo>
                <a:lnTo>
                  <a:pt x="1919879" y="1225898"/>
                </a:lnTo>
                <a:lnTo>
                  <a:pt x="1922105" y="1223672"/>
                </a:lnTo>
                <a:lnTo>
                  <a:pt x="1924511" y="1220664"/>
                </a:lnTo>
                <a:lnTo>
                  <a:pt x="1922707" y="1220062"/>
                </a:lnTo>
                <a:lnTo>
                  <a:pt x="1918917" y="1224695"/>
                </a:lnTo>
                <a:lnTo>
                  <a:pt x="1915367" y="1226439"/>
                </a:lnTo>
                <a:lnTo>
                  <a:pt x="1913803" y="1229567"/>
                </a:lnTo>
                <a:lnTo>
                  <a:pt x="1916871" y="1227883"/>
                </a:lnTo>
                <a:lnTo>
                  <a:pt x="1918255" y="1227582"/>
                </a:lnTo>
                <a:lnTo>
                  <a:pt x="1919338" y="1229146"/>
                </a:lnTo>
                <a:lnTo>
                  <a:pt x="1923068" y="1231793"/>
                </a:lnTo>
                <a:lnTo>
                  <a:pt x="1928482" y="1237207"/>
                </a:lnTo>
                <a:lnTo>
                  <a:pt x="1929986" y="1239373"/>
                </a:lnTo>
                <a:lnTo>
                  <a:pt x="1930888" y="1241900"/>
                </a:lnTo>
                <a:lnTo>
                  <a:pt x="1933595" y="1245268"/>
                </a:lnTo>
                <a:lnTo>
                  <a:pt x="1935701" y="1247073"/>
                </a:lnTo>
                <a:lnTo>
                  <a:pt x="1935340" y="1248276"/>
                </a:lnTo>
                <a:lnTo>
                  <a:pt x="1936904" y="1250322"/>
                </a:lnTo>
                <a:lnTo>
                  <a:pt x="1937626" y="1252728"/>
                </a:lnTo>
                <a:lnTo>
                  <a:pt x="1937385" y="1255556"/>
                </a:lnTo>
                <a:lnTo>
                  <a:pt x="1938829" y="1256157"/>
                </a:lnTo>
                <a:lnTo>
                  <a:pt x="1938227" y="1257962"/>
                </a:lnTo>
                <a:lnTo>
                  <a:pt x="1936483" y="1256518"/>
                </a:lnTo>
                <a:lnTo>
                  <a:pt x="1936723" y="1259887"/>
                </a:lnTo>
                <a:lnTo>
                  <a:pt x="1937565" y="1260609"/>
                </a:lnTo>
                <a:lnTo>
                  <a:pt x="1936964" y="1262714"/>
                </a:lnTo>
                <a:lnTo>
                  <a:pt x="1937325" y="1264760"/>
                </a:lnTo>
                <a:lnTo>
                  <a:pt x="1939611" y="1271136"/>
                </a:lnTo>
                <a:lnTo>
                  <a:pt x="1938829" y="1272039"/>
                </a:lnTo>
                <a:lnTo>
                  <a:pt x="1937626" y="1270174"/>
                </a:lnTo>
                <a:lnTo>
                  <a:pt x="1936423" y="1270836"/>
                </a:lnTo>
                <a:lnTo>
                  <a:pt x="1937866" y="1275047"/>
                </a:lnTo>
                <a:lnTo>
                  <a:pt x="1936723" y="1276490"/>
                </a:lnTo>
                <a:lnTo>
                  <a:pt x="1937265" y="1278355"/>
                </a:lnTo>
                <a:lnTo>
                  <a:pt x="1937265" y="1281965"/>
                </a:lnTo>
                <a:lnTo>
                  <a:pt x="1934618" y="1285334"/>
                </a:lnTo>
                <a:lnTo>
                  <a:pt x="1934076" y="1287379"/>
                </a:lnTo>
                <a:lnTo>
                  <a:pt x="1932633" y="1288402"/>
                </a:lnTo>
                <a:lnTo>
                  <a:pt x="1930347" y="1288402"/>
                </a:lnTo>
                <a:lnTo>
                  <a:pt x="1928542" y="1287800"/>
                </a:lnTo>
                <a:lnTo>
                  <a:pt x="1928181" y="1286657"/>
                </a:lnTo>
                <a:lnTo>
                  <a:pt x="1925233" y="1285213"/>
                </a:lnTo>
                <a:lnTo>
                  <a:pt x="1927399" y="1283830"/>
                </a:lnTo>
                <a:lnTo>
                  <a:pt x="1928722" y="1281303"/>
                </a:lnTo>
                <a:lnTo>
                  <a:pt x="1929685" y="1275287"/>
                </a:lnTo>
                <a:lnTo>
                  <a:pt x="1929083" y="1272761"/>
                </a:lnTo>
                <a:lnTo>
                  <a:pt x="1926196" y="1273843"/>
                </a:lnTo>
                <a:lnTo>
                  <a:pt x="1924992" y="1273843"/>
                </a:lnTo>
                <a:lnTo>
                  <a:pt x="1925594" y="1276069"/>
                </a:lnTo>
                <a:lnTo>
                  <a:pt x="1927519" y="1277934"/>
                </a:lnTo>
                <a:lnTo>
                  <a:pt x="1926196" y="1282627"/>
                </a:lnTo>
                <a:lnTo>
                  <a:pt x="1923789" y="1284431"/>
                </a:lnTo>
                <a:lnTo>
                  <a:pt x="1922767" y="1283649"/>
                </a:lnTo>
                <a:lnTo>
                  <a:pt x="1921443" y="1284612"/>
                </a:lnTo>
                <a:lnTo>
                  <a:pt x="1918014" y="1283409"/>
                </a:lnTo>
                <a:lnTo>
                  <a:pt x="1917413" y="1282205"/>
                </a:lnTo>
                <a:lnTo>
                  <a:pt x="1918375" y="1280401"/>
                </a:lnTo>
                <a:lnTo>
                  <a:pt x="1921082" y="1278476"/>
                </a:lnTo>
                <a:lnTo>
                  <a:pt x="1920481" y="1277272"/>
                </a:lnTo>
                <a:lnTo>
                  <a:pt x="1916871" y="1280160"/>
                </a:lnTo>
                <a:lnTo>
                  <a:pt x="1915909" y="1279799"/>
                </a:lnTo>
                <a:lnTo>
                  <a:pt x="1915127" y="1283048"/>
                </a:lnTo>
                <a:lnTo>
                  <a:pt x="1914465" y="1283228"/>
                </a:lnTo>
                <a:lnTo>
                  <a:pt x="1909773" y="1280401"/>
                </a:lnTo>
                <a:lnTo>
                  <a:pt x="1906705" y="1279559"/>
                </a:lnTo>
                <a:lnTo>
                  <a:pt x="1911337" y="1283770"/>
                </a:lnTo>
                <a:lnTo>
                  <a:pt x="1909953" y="1284612"/>
                </a:lnTo>
                <a:lnTo>
                  <a:pt x="1907667" y="1283529"/>
                </a:lnTo>
                <a:lnTo>
                  <a:pt x="1909231" y="1286898"/>
                </a:lnTo>
                <a:lnTo>
                  <a:pt x="1908870" y="1289785"/>
                </a:lnTo>
                <a:lnTo>
                  <a:pt x="1907126" y="1289545"/>
                </a:lnTo>
                <a:lnTo>
                  <a:pt x="1905923" y="1288161"/>
                </a:lnTo>
                <a:lnTo>
                  <a:pt x="1906103" y="1290387"/>
                </a:lnTo>
                <a:lnTo>
                  <a:pt x="1908329" y="1292372"/>
                </a:lnTo>
                <a:lnTo>
                  <a:pt x="1908148" y="1294177"/>
                </a:lnTo>
                <a:lnTo>
                  <a:pt x="1907126" y="1295079"/>
                </a:lnTo>
                <a:lnTo>
                  <a:pt x="1908509" y="1296644"/>
                </a:lnTo>
                <a:lnTo>
                  <a:pt x="1906765" y="1297846"/>
                </a:lnTo>
                <a:lnTo>
                  <a:pt x="1902674" y="1293034"/>
                </a:lnTo>
                <a:lnTo>
                  <a:pt x="1901050" y="1287379"/>
                </a:lnTo>
                <a:lnTo>
                  <a:pt x="1899245" y="1283770"/>
                </a:lnTo>
                <a:lnTo>
                  <a:pt x="1899425" y="1280942"/>
                </a:lnTo>
                <a:lnTo>
                  <a:pt x="1897982" y="1278776"/>
                </a:lnTo>
                <a:lnTo>
                  <a:pt x="1900027" y="1278536"/>
                </a:lnTo>
                <a:lnTo>
                  <a:pt x="1898523" y="1275528"/>
                </a:lnTo>
                <a:lnTo>
                  <a:pt x="1899546" y="1275167"/>
                </a:lnTo>
                <a:lnTo>
                  <a:pt x="1905261" y="1278897"/>
                </a:lnTo>
                <a:lnTo>
                  <a:pt x="1904358" y="1276912"/>
                </a:lnTo>
                <a:lnTo>
                  <a:pt x="1902193" y="1274746"/>
                </a:lnTo>
                <a:lnTo>
                  <a:pt x="1899245" y="1273242"/>
                </a:lnTo>
                <a:lnTo>
                  <a:pt x="1899064" y="1271738"/>
                </a:lnTo>
                <a:lnTo>
                  <a:pt x="1901290" y="1270294"/>
                </a:lnTo>
                <a:lnTo>
                  <a:pt x="1903576" y="1266926"/>
                </a:lnTo>
                <a:lnTo>
                  <a:pt x="1904599" y="1261210"/>
                </a:lnTo>
                <a:lnTo>
                  <a:pt x="1905802" y="1261451"/>
                </a:lnTo>
                <a:lnTo>
                  <a:pt x="1905802" y="1259526"/>
                </a:lnTo>
                <a:lnTo>
                  <a:pt x="1902975" y="1259165"/>
                </a:lnTo>
                <a:lnTo>
                  <a:pt x="1901651" y="1257721"/>
                </a:lnTo>
                <a:lnTo>
                  <a:pt x="1902012" y="1253149"/>
                </a:lnTo>
                <a:lnTo>
                  <a:pt x="1899907" y="1250442"/>
                </a:lnTo>
                <a:lnTo>
                  <a:pt x="1899967" y="1249119"/>
                </a:lnTo>
                <a:lnTo>
                  <a:pt x="1901772" y="1246712"/>
                </a:lnTo>
                <a:lnTo>
                  <a:pt x="1904479" y="1246833"/>
                </a:lnTo>
                <a:lnTo>
                  <a:pt x="1906043" y="1245208"/>
                </a:lnTo>
                <a:lnTo>
                  <a:pt x="1907787" y="1245329"/>
                </a:lnTo>
                <a:lnTo>
                  <a:pt x="1910194" y="1244005"/>
                </a:lnTo>
                <a:lnTo>
                  <a:pt x="1907787" y="1242922"/>
                </a:lnTo>
                <a:lnTo>
                  <a:pt x="1907246" y="1244065"/>
                </a:lnTo>
                <a:lnTo>
                  <a:pt x="1905923" y="1244065"/>
                </a:lnTo>
                <a:lnTo>
                  <a:pt x="1904479" y="1245088"/>
                </a:lnTo>
                <a:lnTo>
                  <a:pt x="1901591" y="1244486"/>
                </a:lnTo>
                <a:lnTo>
                  <a:pt x="1900448" y="1245268"/>
                </a:lnTo>
                <a:lnTo>
                  <a:pt x="1899365" y="1241719"/>
                </a:lnTo>
                <a:lnTo>
                  <a:pt x="1907366" y="1240516"/>
                </a:lnTo>
                <a:lnTo>
                  <a:pt x="1909472" y="1239373"/>
                </a:lnTo>
                <a:lnTo>
                  <a:pt x="1905862" y="1239373"/>
                </a:lnTo>
                <a:lnTo>
                  <a:pt x="1905923" y="1238170"/>
                </a:lnTo>
                <a:lnTo>
                  <a:pt x="1903516" y="1236004"/>
                </a:lnTo>
                <a:lnTo>
                  <a:pt x="1904298" y="1233418"/>
                </a:lnTo>
                <a:lnTo>
                  <a:pt x="1903095" y="1234200"/>
                </a:lnTo>
                <a:lnTo>
                  <a:pt x="1902253" y="1232876"/>
                </a:lnTo>
                <a:lnTo>
                  <a:pt x="1899666" y="1235102"/>
                </a:lnTo>
                <a:lnTo>
                  <a:pt x="1896658" y="1238771"/>
                </a:lnTo>
                <a:lnTo>
                  <a:pt x="1894853" y="1238771"/>
                </a:lnTo>
                <a:lnTo>
                  <a:pt x="1890161" y="1240576"/>
                </a:lnTo>
                <a:lnTo>
                  <a:pt x="1889860" y="1241659"/>
                </a:lnTo>
                <a:lnTo>
                  <a:pt x="1891124" y="1242381"/>
                </a:lnTo>
                <a:lnTo>
                  <a:pt x="1893350" y="1242140"/>
                </a:lnTo>
                <a:lnTo>
                  <a:pt x="1896959" y="1243043"/>
                </a:lnTo>
                <a:lnTo>
                  <a:pt x="1897380" y="1245449"/>
                </a:lnTo>
                <a:lnTo>
                  <a:pt x="1895876" y="1251946"/>
                </a:lnTo>
                <a:lnTo>
                  <a:pt x="1893470" y="1251284"/>
                </a:lnTo>
                <a:lnTo>
                  <a:pt x="1896839" y="1255736"/>
                </a:lnTo>
                <a:lnTo>
                  <a:pt x="1895997" y="1255917"/>
                </a:lnTo>
                <a:lnTo>
                  <a:pt x="1895636" y="1258924"/>
                </a:lnTo>
                <a:lnTo>
                  <a:pt x="1894132" y="1260549"/>
                </a:lnTo>
                <a:lnTo>
                  <a:pt x="1894733" y="1261451"/>
                </a:lnTo>
                <a:lnTo>
                  <a:pt x="1893049" y="1261330"/>
                </a:lnTo>
                <a:lnTo>
                  <a:pt x="1890642" y="1259526"/>
                </a:lnTo>
                <a:lnTo>
                  <a:pt x="1889620" y="1258142"/>
                </a:lnTo>
                <a:lnTo>
                  <a:pt x="1887093" y="1256458"/>
                </a:lnTo>
                <a:lnTo>
                  <a:pt x="1890402" y="1260128"/>
                </a:lnTo>
                <a:lnTo>
                  <a:pt x="1891184" y="1261932"/>
                </a:lnTo>
                <a:lnTo>
                  <a:pt x="1892507" y="1262714"/>
                </a:lnTo>
                <a:lnTo>
                  <a:pt x="1893350" y="1267166"/>
                </a:lnTo>
                <a:lnTo>
                  <a:pt x="1892327" y="1267587"/>
                </a:lnTo>
                <a:lnTo>
                  <a:pt x="1892327" y="1270414"/>
                </a:lnTo>
                <a:lnTo>
                  <a:pt x="1889920" y="1269572"/>
                </a:lnTo>
                <a:lnTo>
                  <a:pt x="1888356" y="1268128"/>
                </a:lnTo>
                <a:lnTo>
                  <a:pt x="1884747" y="1267346"/>
                </a:lnTo>
                <a:lnTo>
                  <a:pt x="1881137" y="1264820"/>
                </a:lnTo>
                <a:lnTo>
                  <a:pt x="1877648" y="1256398"/>
                </a:lnTo>
                <a:lnTo>
                  <a:pt x="1874219" y="1251886"/>
                </a:lnTo>
                <a:lnTo>
                  <a:pt x="1875182" y="1251525"/>
                </a:lnTo>
                <a:lnTo>
                  <a:pt x="1878069" y="1253390"/>
                </a:lnTo>
                <a:lnTo>
                  <a:pt x="1878851" y="1251525"/>
                </a:lnTo>
                <a:lnTo>
                  <a:pt x="1878250" y="1247915"/>
                </a:lnTo>
                <a:lnTo>
                  <a:pt x="1880656" y="1246712"/>
                </a:lnTo>
                <a:lnTo>
                  <a:pt x="1883243" y="1246532"/>
                </a:lnTo>
                <a:lnTo>
                  <a:pt x="1885409" y="1247133"/>
                </a:lnTo>
                <a:lnTo>
                  <a:pt x="1882281" y="1244727"/>
                </a:lnTo>
                <a:lnTo>
                  <a:pt x="1881679" y="1243524"/>
                </a:lnTo>
                <a:lnTo>
                  <a:pt x="1883664" y="1239914"/>
                </a:lnTo>
                <a:lnTo>
                  <a:pt x="1881859" y="1237508"/>
                </a:lnTo>
                <a:lnTo>
                  <a:pt x="1882641" y="1234500"/>
                </a:lnTo>
                <a:lnTo>
                  <a:pt x="1883905" y="1234320"/>
                </a:lnTo>
                <a:lnTo>
                  <a:pt x="1886311" y="1232876"/>
                </a:lnTo>
                <a:lnTo>
                  <a:pt x="1885649" y="1232335"/>
                </a:lnTo>
                <a:lnTo>
                  <a:pt x="1886010" y="1230831"/>
                </a:lnTo>
                <a:lnTo>
                  <a:pt x="1884025" y="1225958"/>
                </a:lnTo>
                <a:lnTo>
                  <a:pt x="1883784" y="1221025"/>
                </a:lnTo>
                <a:lnTo>
                  <a:pt x="1882882" y="1217115"/>
                </a:lnTo>
                <a:lnTo>
                  <a:pt x="1886491" y="1215791"/>
                </a:lnTo>
                <a:lnTo>
                  <a:pt x="1887093" y="1214107"/>
                </a:lnTo>
                <a:lnTo>
                  <a:pt x="1889379" y="1214588"/>
                </a:lnTo>
                <a:lnTo>
                  <a:pt x="1891545" y="1213204"/>
                </a:lnTo>
                <a:lnTo>
                  <a:pt x="1894553" y="1214107"/>
                </a:lnTo>
                <a:lnTo>
                  <a:pt x="1895756" y="1213385"/>
                </a:lnTo>
                <a:lnTo>
                  <a:pt x="1897440" y="1213866"/>
                </a:lnTo>
                <a:lnTo>
                  <a:pt x="1897260" y="1212603"/>
                </a:lnTo>
                <a:lnTo>
                  <a:pt x="1894853" y="1211760"/>
                </a:lnTo>
                <a:lnTo>
                  <a:pt x="1891966" y="1211520"/>
                </a:lnTo>
                <a:lnTo>
                  <a:pt x="1889860" y="1212482"/>
                </a:lnTo>
                <a:lnTo>
                  <a:pt x="1886732" y="1211881"/>
                </a:lnTo>
                <a:lnTo>
                  <a:pt x="1885770" y="1212482"/>
                </a:lnTo>
                <a:lnTo>
                  <a:pt x="1884025" y="1211881"/>
                </a:lnTo>
                <a:lnTo>
                  <a:pt x="1885048" y="1213505"/>
                </a:lnTo>
                <a:lnTo>
                  <a:pt x="1884085" y="1215310"/>
                </a:lnTo>
                <a:lnTo>
                  <a:pt x="1881679" y="1215550"/>
                </a:lnTo>
                <a:lnTo>
                  <a:pt x="1880837" y="1216754"/>
                </a:lnTo>
                <a:lnTo>
                  <a:pt x="1881077" y="1220664"/>
                </a:lnTo>
                <a:lnTo>
                  <a:pt x="1879573" y="1219762"/>
                </a:lnTo>
                <a:lnTo>
                  <a:pt x="1879212" y="1222348"/>
                </a:lnTo>
                <a:lnTo>
                  <a:pt x="1876265" y="1218739"/>
                </a:lnTo>
                <a:lnTo>
                  <a:pt x="1875242" y="1219822"/>
                </a:lnTo>
                <a:lnTo>
                  <a:pt x="1873798" y="1218679"/>
                </a:lnTo>
                <a:lnTo>
                  <a:pt x="1873678" y="1219762"/>
                </a:lnTo>
                <a:lnTo>
                  <a:pt x="1875483" y="1221566"/>
                </a:lnTo>
                <a:lnTo>
                  <a:pt x="1877107" y="1222348"/>
                </a:lnTo>
                <a:lnTo>
                  <a:pt x="1878190" y="1223552"/>
                </a:lnTo>
                <a:lnTo>
                  <a:pt x="1877408" y="1224815"/>
                </a:lnTo>
                <a:lnTo>
                  <a:pt x="1876084" y="1224273"/>
                </a:lnTo>
                <a:lnTo>
                  <a:pt x="1876445" y="1226259"/>
                </a:lnTo>
                <a:lnTo>
                  <a:pt x="1874400" y="1226439"/>
                </a:lnTo>
                <a:lnTo>
                  <a:pt x="1874159" y="1225537"/>
                </a:lnTo>
                <a:lnTo>
                  <a:pt x="1872775" y="1226319"/>
                </a:lnTo>
                <a:lnTo>
                  <a:pt x="1873076" y="1227161"/>
                </a:lnTo>
                <a:lnTo>
                  <a:pt x="1875122" y="1227763"/>
                </a:lnTo>
                <a:lnTo>
                  <a:pt x="1875242" y="1229327"/>
                </a:lnTo>
                <a:lnTo>
                  <a:pt x="1876987" y="1231492"/>
                </a:lnTo>
                <a:lnTo>
                  <a:pt x="1876626" y="1232696"/>
                </a:lnTo>
                <a:lnTo>
                  <a:pt x="1878370" y="1234380"/>
                </a:lnTo>
                <a:lnTo>
                  <a:pt x="1879152" y="1236305"/>
                </a:lnTo>
                <a:lnTo>
                  <a:pt x="1877528" y="1238771"/>
                </a:lnTo>
                <a:lnTo>
                  <a:pt x="1875242" y="1235643"/>
                </a:lnTo>
                <a:lnTo>
                  <a:pt x="1875061" y="1237568"/>
                </a:lnTo>
                <a:lnTo>
                  <a:pt x="1873798" y="1239012"/>
                </a:lnTo>
                <a:lnTo>
                  <a:pt x="1872354" y="1237990"/>
                </a:lnTo>
                <a:lnTo>
                  <a:pt x="1871151" y="1239614"/>
                </a:lnTo>
                <a:lnTo>
                  <a:pt x="1871933" y="1240215"/>
                </a:lnTo>
                <a:lnTo>
                  <a:pt x="1871091" y="1242140"/>
                </a:lnTo>
                <a:lnTo>
                  <a:pt x="1870008" y="1242140"/>
                </a:lnTo>
                <a:lnTo>
                  <a:pt x="1871873" y="1244125"/>
                </a:lnTo>
                <a:lnTo>
                  <a:pt x="1871392" y="1245148"/>
                </a:lnTo>
                <a:lnTo>
                  <a:pt x="1869286" y="1245449"/>
                </a:lnTo>
                <a:lnTo>
                  <a:pt x="1867482" y="1243163"/>
                </a:lnTo>
                <a:lnTo>
                  <a:pt x="1867301" y="1241358"/>
                </a:lnTo>
                <a:lnTo>
                  <a:pt x="1868504" y="1239313"/>
                </a:lnTo>
                <a:lnTo>
                  <a:pt x="1866278" y="1237749"/>
                </a:lnTo>
                <a:lnTo>
                  <a:pt x="1865075" y="1238290"/>
                </a:lnTo>
                <a:lnTo>
                  <a:pt x="1864113" y="1237328"/>
                </a:lnTo>
                <a:lnTo>
                  <a:pt x="1864654" y="1236425"/>
                </a:lnTo>
                <a:lnTo>
                  <a:pt x="1863331" y="1236004"/>
                </a:lnTo>
                <a:lnTo>
                  <a:pt x="1864414" y="1235042"/>
                </a:lnTo>
                <a:lnTo>
                  <a:pt x="1863331" y="1234320"/>
                </a:lnTo>
                <a:lnTo>
                  <a:pt x="1865737" y="1233718"/>
                </a:lnTo>
                <a:lnTo>
                  <a:pt x="1865737" y="1232635"/>
                </a:lnTo>
                <a:lnTo>
                  <a:pt x="1862368" y="1233177"/>
                </a:lnTo>
                <a:lnTo>
                  <a:pt x="1861767" y="1232455"/>
                </a:lnTo>
                <a:lnTo>
                  <a:pt x="1862368" y="1229567"/>
                </a:lnTo>
                <a:lnTo>
                  <a:pt x="1861646" y="1228424"/>
                </a:lnTo>
                <a:lnTo>
                  <a:pt x="1860924" y="1229628"/>
                </a:lnTo>
                <a:lnTo>
                  <a:pt x="1858699" y="1229267"/>
                </a:lnTo>
                <a:lnTo>
                  <a:pt x="1858879" y="1230710"/>
                </a:lnTo>
                <a:lnTo>
                  <a:pt x="1856593" y="1229086"/>
                </a:lnTo>
                <a:lnTo>
                  <a:pt x="1855570" y="1229688"/>
                </a:lnTo>
                <a:lnTo>
                  <a:pt x="1855570" y="1231974"/>
                </a:lnTo>
                <a:lnTo>
                  <a:pt x="1856713" y="1232696"/>
                </a:lnTo>
                <a:lnTo>
                  <a:pt x="1856352" y="1234500"/>
                </a:lnTo>
                <a:lnTo>
                  <a:pt x="1855450" y="1232635"/>
                </a:lnTo>
                <a:lnTo>
                  <a:pt x="1854487" y="1232996"/>
                </a:lnTo>
                <a:lnTo>
                  <a:pt x="1850758" y="1227462"/>
                </a:lnTo>
                <a:lnTo>
                  <a:pt x="1849494" y="1224755"/>
                </a:lnTo>
                <a:lnTo>
                  <a:pt x="1849314" y="1222649"/>
                </a:lnTo>
                <a:lnTo>
                  <a:pt x="1850758" y="1223251"/>
                </a:lnTo>
                <a:lnTo>
                  <a:pt x="1849494" y="1220664"/>
                </a:lnTo>
                <a:lnTo>
                  <a:pt x="1850096" y="1219581"/>
                </a:lnTo>
                <a:lnTo>
                  <a:pt x="1848893" y="1219100"/>
                </a:lnTo>
                <a:lnTo>
                  <a:pt x="1849675" y="1217054"/>
                </a:lnTo>
                <a:lnTo>
                  <a:pt x="1851720" y="1217235"/>
                </a:lnTo>
                <a:lnTo>
                  <a:pt x="1853826" y="1216453"/>
                </a:lnTo>
                <a:lnTo>
                  <a:pt x="1854247" y="1211640"/>
                </a:lnTo>
                <a:lnTo>
                  <a:pt x="1855149" y="1210557"/>
                </a:lnTo>
                <a:lnTo>
                  <a:pt x="1855751" y="1208151"/>
                </a:lnTo>
                <a:lnTo>
                  <a:pt x="1857074" y="1208031"/>
                </a:lnTo>
                <a:lnTo>
                  <a:pt x="1859781" y="1206226"/>
                </a:lnTo>
                <a:lnTo>
                  <a:pt x="1860563" y="1206587"/>
                </a:lnTo>
                <a:lnTo>
                  <a:pt x="1862849" y="1209415"/>
                </a:lnTo>
                <a:lnTo>
                  <a:pt x="1862669" y="1212001"/>
                </a:lnTo>
                <a:lnTo>
                  <a:pt x="1863451" y="1213565"/>
                </a:lnTo>
                <a:lnTo>
                  <a:pt x="1862910" y="1215129"/>
                </a:lnTo>
                <a:lnTo>
                  <a:pt x="1865196" y="1216333"/>
                </a:lnTo>
                <a:lnTo>
                  <a:pt x="1867121" y="1218137"/>
                </a:lnTo>
                <a:lnTo>
                  <a:pt x="1870670" y="1217536"/>
                </a:lnTo>
                <a:lnTo>
                  <a:pt x="1865978" y="1214768"/>
                </a:lnTo>
                <a:lnTo>
                  <a:pt x="1864775" y="1212061"/>
                </a:lnTo>
                <a:lnTo>
                  <a:pt x="1863812" y="1211339"/>
                </a:lnTo>
                <a:lnTo>
                  <a:pt x="1864173" y="1209415"/>
                </a:lnTo>
                <a:lnTo>
                  <a:pt x="1864113" y="1206467"/>
                </a:lnTo>
                <a:lnTo>
                  <a:pt x="1862669" y="1204121"/>
                </a:lnTo>
                <a:lnTo>
                  <a:pt x="1863692" y="1202075"/>
                </a:lnTo>
                <a:lnTo>
                  <a:pt x="1863210" y="1200872"/>
                </a:lnTo>
                <a:lnTo>
                  <a:pt x="1860924" y="1198586"/>
                </a:lnTo>
                <a:lnTo>
                  <a:pt x="1859902" y="1195698"/>
                </a:lnTo>
                <a:lnTo>
                  <a:pt x="1861345" y="1195337"/>
                </a:lnTo>
                <a:lnTo>
                  <a:pt x="1862849" y="1196360"/>
                </a:lnTo>
                <a:lnTo>
                  <a:pt x="1865376" y="1196601"/>
                </a:lnTo>
                <a:lnTo>
                  <a:pt x="1866699" y="1197323"/>
                </a:lnTo>
                <a:lnTo>
                  <a:pt x="1868023" y="1199910"/>
                </a:lnTo>
                <a:lnTo>
                  <a:pt x="1868023" y="1201353"/>
                </a:lnTo>
                <a:lnTo>
                  <a:pt x="1869527" y="1202978"/>
                </a:lnTo>
                <a:lnTo>
                  <a:pt x="1871332" y="1203098"/>
                </a:lnTo>
                <a:lnTo>
                  <a:pt x="1870610" y="1200752"/>
                </a:lnTo>
                <a:lnTo>
                  <a:pt x="1869707" y="1199849"/>
                </a:lnTo>
                <a:lnTo>
                  <a:pt x="1868444" y="1196480"/>
                </a:lnTo>
                <a:lnTo>
                  <a:pt x="1865737" y="1194495"/>
                </a:lnTo>
                <a:lnTo>
                  <a:pt x="1864594" y="1194856"/>
                </a:lnTo>
                <a:lnTo>
                  <a:pt x="1863391" y="1193473"/>
                </a:lnTo>
                <a:lnTo>
                  <a:pt x="1860985" y="1191908"/>
                </a:lnTo>
                <a:lnTo>
                  <a:pt x="1859721" y="1186735"/>
                </a:lnTo>
                <a:lnTo>
                  <a:pt x="1860323" y="1186133"/>
                </a:lnTo>
                <a:lnTo>
                  <a:pt x="1861225" y="1182945"/>
                </a:lnTo>
                <a:lnTo>
                  <a:pt x="1860263" y="1182945"/>
                </a:lnTo>
                <a:lnTo>
                  <a:pt x="1857014" y="1185953"/>
                </a:lnTo>
                <a:lnTo>
                  <a:pt x="1854487" y="1186795"/>
                </a:lnTo>
                <a:lnTo>
                  <a:pt x="1850397" y="1185411"/>
                </a:lnTo>
                <a:lnTo>
                  <a:pt x="1850096" y="1182704"/>
                </a:lnTo>
                <a:lnTo>
                  <a:pt x="1849073" y="1183065"/>
                </a:lnTo>
                <a:lnTo>
                  <a:pt x="1848773" y="1181260"/>
                </a:lnTo>
                <a:lnTo>
                  <a:pt x="1850758" y="1181501"/>
                </a:lnTo>
                <a:lnTo>
                  <a:pt x="1850938" y="1179697"/>
                </a:lnTo>
                <a:lnTo>
                  <a:pt x="1849615" y="1178493"/>
                </a:lnTo>
                <a:lnTo>
                  <a:pt x="1848893" y="1176689"/>
                </a:lnTo>
                <a:lnTo>
                  <a:pt x="1850517" y="1175606"/>
                </a:lnTo>
                <a:lnTo>
                  <a:pt x="1844922" y="1173801"/>
                </a:lnTo>
                <a:lnTo>
                  <a:pt x="1842215" y="1171996"/>
                </a:lnTo>
                <a:lnTo>
                  <a:pt x="1837703" y="1169831"/>
                </a:lnTo>
                <a:lnTo>
                  <a:pt x="1836801" y="1167244"/>
                </a:lnTo>
                <a:lnTo>
                  <a:pt x="1835959" y="1166341"/>
                </a:lnTo>
                <a:lnTo>
                  <a:pt x="1832470" y="1164356"/>
                </a:lnTo>
                <a:lnTo>
                  <a:pt x="1831267" y="1161769"/>
                </a:lnTo>
                <a:lnTo>
                  <a:pt x="1828860" y="1159965"/>
                </a:lnTo>
                <a:lnTo>
                  <a:pt x="1828620" y="1159122"/>
                </a:lnTo>
                <a:lnTo>
                  <a:pt x="1831206" y="1158641"/>
                </a:lnTo>
                <a:lnTo>
                  <a:pt x="1832891" y="1157618"/>
                </a:lnTo>
                <a:lnTo>
                  <a:pt x="1832891" y="1156054"/>
                </a:lnTo>
                <a:lnTo>
                  <a:pt x="1834335" y="1157438"/>
                </a:lnTo>
                <a:lnTo>
                  <a:pt x="1835237" y="1159965"/>
                </a:lnTo>
                <a:lnTo>
                  <a:pt x="1836079" y="1159423"/>
                </a:lnTo>
                <a:lnTo>
                  <a:pt x="1835598" y="1156896"/>
                </a:lnTo>
                <a:lnTo>
                  <a:pt x="1832891" y="1152986"/>
                </a:lnTo>
                <a:lnTo>
                  <a:pt x="1833673" y="1151723"/>
                </a:lnTo>
                <a:lnTo>
                  <a:pt x="1832770" y="1149257"/>
                </a:lnTo>
                <a:lnTo>
                  <a:pt x="1832470" y="1150881"/>
                </a:lnTo>
                <a:lnTo>
                  <a:pt x="1831267" y="1151903"/>
                </a:lnTo>
                <a:lnTo>
                  <a:pt x="1831748" y="1155513"/>
                </a:lnTo>
                <a:lnTo>
                  <a:pt x="1830244" y="1156295"/>
                </a:lnTo>
                <a:lnTo>
                  <a:pt x="1828800" y="1154791"/>
                </a:lnTo>
                <a:lnTo>
                  <a:pt x="1826394" y="1154610"/>
                </a:lnTo>
                <a:lnTo>
                  <a:pt x="1826394" y="1157739"/>
                </a:lnTo>
                <a:lnTo>
                  <a:pt x="1825612" y="1155032"/>
                </a:lnTo>
                <a:lnTo>
                  <a:pt x="1823205" y="1154069"/>
                </a:lnTo>
                <a:lnTo>
                  <a:pt x="1822002" y="1152746"/>
                </a:lnTo>
                <a:lnTo>
                  <a:pt x="1817190" y="1152986"/>
                </a:lnTo>
                <a:lnTo>
                  <a:pt x="1815866" y="1150941"/>
                </a:lnTo>
                <a:lnTo>
                  <a:pt x="1815986" y="1149317"/>
                </a:lnTo>
                <a:lnTo>
                  <a:pt x="1813219" y="1149918"/>
                </a:lnTo>
                <a:lnTo>
                  <a:pt x="1812076" y="1152265"/>
                </a:lnTo>
                <a:lnTo>
                  <a:pt x="1809008" y="1151663"/>
                </a:lnTo>
                <a:lnTo>
                  <a:pt x="1808707" y="1151061"/>
                </a:lnTo>
                <a:lnTo>
                  <a:pt x="1804135" y="1149918"/>
                </a:lnTo>
                <a:lnTo>
                  <a:pt x="1803895" y="1149317"/>
                </a:lnTo>
                <a:lnTo>
                  <a:pt x="1800466" y="1147813"/>
                </a:lnTo>
                <a:lnTo>
                  <a:pt x="1799022" y="1147813"/>
                </a:lnTo>
                <a:lnTo>
                  <a:pt x="1800947" y="1146670"/>
                </a:lnTo>
                <a:lnTo>
                  <a:pt x="1801789" y="1144143"/>
                </a:lnTo>
                <a:lnTo>
                  <a:pt x="1799864" y="1141556"/>
                </a:lnTo>
                <a:lnTo>
                  <a:pt x="1800827" y="1141316"/>
                </a:lnTo>
                <a:lnTo>
                  <a:pt x="1799984" y="1140113"/>
                </a:lnTo>
                <a:lnTo>
                  <a:pt x="1801669" y="1139631"/>
                </a:lnTo>
                <a:lnTo>
                  <a:pt x="1800827" y="1138067"/>
                </a:lnTo>
                <a:lnTo>
                  <a:pt x="1801789" y="1137526"/>
                </a:lnTo>
                <a:lnTo>
                  <a:pt x="1804195" y="1139030"/>
                </a:lnTo>
                <a:lnTo>
                  <a:pt x="1806963" y="1138609"/>
                </a:lnTo>
                <a:lnTo>
                  <a:pt x="1808346" y="1137285"/>
                </a:lnTo>
                <a:lnTo>
                  <a:pt x="1810993" y="1137706"/>
                </a:lnTo>
                <a:lnTo>
                  <a:pt x="1812618" y="1136142"/>
                </a:lnTo>
                <a:lnTo>
                  <a:pt x="1814302" y="1135541"/>
                </a:lnTo>
                <a:lnTo>
                  <a:pt x="1813700" y="1133976"/>
                </a:lnTo>
                <a:lnTo>
                  <a:pt x="1812076" y="1134939"/>
                </a:lnTo>
                <a:lnTo>
                  <a:pt x="1809911" y="1134217"/>
                </a:lnTo>
                <a:lnTo>
                  <a:pt x="1806662" y="1134819"/>
                </a:lnTo>
                <a:lnTo>
                  <a:pt x="1802270" y="1133615"/>
                </a:lnTo>
                <a:lnTo>
                  <a:pt x="1801067" y="1131690"/>
                </a:lnTo>
                <a:lnTo>
                  <a:pt x="1801729" y="1130307"/>
                </a:lnTo>
                <a:lnTo>
                  <a:pt x="1803113" y="1129525"/>
                </a:lnTo>
                <a:lnTo>
                  <a:pt x="1801007" y="1128562"/>
                </a:lnTo>
                <a:lnTo>
                  <a:pt x="1797819" y="1124351"/>
                </a:lnTo>
                <a:lnTo>
                  <a:pt x="1797277" y="1118997"/>
                </a:lnTo>
                <a:lnTo>
                  <a:pt x="1798480" y="1118275"/>
                </a:lnTo>
                <a:lnTo>
                  <a:pt x="1798480" y="1115568"/>
                </a:lnTo>
                <a:lnTo>
                  <a:pt x="1795052" y="1117794"/>
                </a:lnTo>
                <a:lnTo>
                  <a:pt x="1792405" y="1116892"/>
                </a:lnTo>
                <a:lnTo>
                  <a:pt x="1792164" y="1115989"/>
                </a:lnTo>
                <a:lnTo>
                  <a:pt x="1789457" y="1113282"/>
                </a:lnTo>
                <a:lnTo>
                  <a:pt x="1789156" y="1110996"/>
                </a:lnTo>
                <a:lnTo>
                  <a:pt x="1789758" y="1110154"/>
                </a:lnTo>
                <a:lnTo>
                  <a:pt x="1789637" y="1106063"/>
                </a:lnTo>
                <a:lnTo>
                  <a:pt x="1792344" y="1106063"/>
                </a:lnTo>
                <a:lnTo>
                  <a:pt x="1792705" y="1105161"/>
                </a:lnTo>
                <a:lnTo>
                  <a:pt x="1795112" y="1107687"/>
                </a:lnTo>
                <a:lnTo>
                  <a:pt x="1801729" y="1109252"/>
                </a:lnTo>
                <a:lnTo>
                  <a:pt x="1804135" y="1110575"/>
                </a:lnTo>
                <a:lnTo>
                  <a:pt x="1809429" y="1112560"/>
                </a:lnTo>
                <a:lnTo>
                  <a:pt x="1811655" y="1113884"/>
                </a:lnTo>
                <a:lnTo>
                  <a:pt x="1814663" y="1117433"/>
                </a:lnTo>
                <a:lnTo>
                  <a:pt x="1817731" y="1118937"/>
                </a:lnTo>
                <a:lnTo>
                  <a:pt x="1817370" y="1117614"/>
                </a:lnTo>
                <a:lnTo>
                  <a:pt x="1814964" y="1116110"/>
                </a:lnTo>
                <a:lnTo>
                  <a:pt x="1812557" y="1113162"/>
                </a:lnTo>
                <a:lnTo>
                  <a:pt x="1810753" y="1111417"/>
                </a:lnTo>
                <a:lnTo>
                  <a:pt x="1808587" y="1110214"/>
                </a:lnTo>
                <a:lnTo>
                  <a:pt x="1806060" y="1108229"/>
                </a:lnTo>
                <a:lnTo>
                  <a:pt x="1804015" y="1108409"/>
                </a:lnTo>
                <a:lnTo>
                  <a:pt x="1801248" y="1106484"/>
                </a:lnTo>
                <a:lnTo>
                  <a:pt x="1799202" y="1104379"/>
                </a:lnTo>
                <a:lnTo>
                  <a:pt x="1795593" y="1103055"/>
                </a:lnTo>
                <a:lnTo>
                  <a:pt x="1794390" y="1101852"/>
                </a:lnTo>
                <a:lnTo>
                  <a:pt x="1791863" y="1102153"/>
                </a:lnTo>
                <a:lnTo>
                  <a:pt x="1791081" y="1101311"/>
                </a:lnTo>
                <a:lnTo>
                  <a:pt x="1792645" y="1100829"/>
                </a:lnTo>
                <a:lnTo>
                  <a:pt x="1792645" y="1098724"/>
                </a:lnTo>
                <a:lnTo>
                  <a:pt x="1791141" y="1096498"/>
                </a:lnTo>
                <a:lnTo>
                  <a:pt x="1791322" y="1094212"/>
                </a:lnTo>
                <a:lnTo>
                  <a:pt x="1790359" y="1089760"/>
                </a:lnTo>
                <a:lnTo>
                  <a:pt x="1789758" y="1089039"/>
                </a:lnTo>
                <a:lnTo>
                  <a:pt x="1789156" y="1090603"/>
                </a:lnTo>
                <a:lnTo>
                  <a:pt x="1789938" y="1094092"/>
                </a:lnTo>
                <a:lnTo>
                  <a:pt x="1789336" y="1094513"/>
                </a:lnTo>
                <a:lnTo>
                  <a:pt x="1787712" y="1092527"/>
                </a:lnTo>
                <a:lnTo>
                  <a:pt x="1787833" y="1094392"/>
                </a:lnTo>
                <a:lnTo>
                  <a:pt x="1789156" y="1096317"/>
                </a:lnTo>
                <a:lnTo>
                  <a:pt x="1789216" y="1100408"/>
                </a:lnTo>
                <a:lnTo>
                  <a:pt x="1787652" y="1100709"/>
                </a:lnTo>
                <a:lnTo>
                  <a:pt x="1785968" y="1100288"/>
                </a:lnTo>
                <a:lnTo>
                  <a:pt x="1784043" y="1097641"/>
                </a:lnTo>
                <a:lnTo>
                  <a:pt x="1781937" y="1093911"/>
                </a:lnTo>
                <a:lnTo>
                  <a:pt x="1778448" y="1090061"/>
                </a:lnTo>
                <a:lnTo>
                  <a:pt x="1778749" y="1087294"/>
                </a:lnTo>
                <a:lnTo>
                  <a:pt x="1781516" y="1084587"/>
                </a:lnTo>
                <a:lnTo>
                  <a:pt x="1783561" y="1088016"/>
                </a:lnTo>
                <a:lnTo>
                  <a:pt x="1784825" y="1088256"/>
                </a:lnTo>
                <a:lnTo>
                  <a:pt x="1784163" y="1085128"/>
                </a:lnTo>
                <a:lnTo>
                  <a:pt x="1782599" y="1082963"/>
                </a:lnTo>
                <a:lnTo>
                  <a:pt x="1781396" y="1082361"/>
                </a:lnTo>
                <a:lnTo>
                  <a:pt x="1780433" y="1079834"/>
                </a:lnTo>
                <a:lnTo>
                  <a:pt x="1778809" y="1080917"/>
                </a:lnTo>
                <a:lnTo>
                  <a:pt x="1779110" y="1082662"/>
                </a:lnTo>
                <a:lnTo>
                  <a:pt x="1780373" y="1083624"/>
                </a:lnTo>
                <a:lnTo>
                  <a:pt x="1776342" y="1087113"/>
                </a:lnTo>
                <a:lnTo>
                  <a:pt x="1774538" y="1086512"/>
                </a:lnTo>
                <a:lnTo>
                  <a:pt x="1770026" y="1082241"/>
                </a:lnTo>
                <a:lnTo>
                  <a:pt x="1768221" y="1081037"/>
                </a:lnTo>
                <a:lnTo>
                  <a:pt x="1766416" y="1076405"/>
                </a:lnTo>
                <a:lnTo>
                  <a:pt x="1766356" y="1074601"/>
                </a:lnTo>
                <a:lnTo>
                  <a:pt x="1765273" y="1071232"/>
                </a:lnTo>
                <a:lnTo>
                  <a:pt x="1765153" y="1069066"/>
                </a:lnTo>
                <a:lnTo>
                  <a:pt x="1766296" y="1067923"/>
                </a:lnTo>
                <a:lnTo>
                  <a:pt x="1765875" y="1065095"/>
                </a:lnTo>
                <a:lnTo>
                  <a:pt x="1764611" y="1063893"/>
                </a:lnTo>
                <a:lnTo>
                  <a:pt x="1767439" y="1062389"/>
                </a:lnTo>
                <a:lnTo>
                  <a:pt x="1769003" y="1060162"/>
                </a:lnTo>
                <a:lnTo>
                  <a:pt x="1767198" y="1058358"/>
                </a:lnTo>
                <a:lnTo>
                  <a:pt x="1767258" y="1056734"/>
                </a:lnTo>
                <a:lnTo>
                  <a:pt x="1766176" y="1053605"/>
                </a:lnTo>
                <a:lnTo>
                  <a:pt x="1765033" y="1053846"/>
                </a:lnTo>
                <a:lnTo>
                  <a:pt x="1765033" y="1059441"/>
                </a:lnTo>
                <a:lnTo>
                  <a:pt x="1762987" y="1061607"/>
                </a:lnTo>
                <a:lnTo>
                  <a:pt x="1761784" y="1062148"/>
                </a:lnTo>
                <a:lnTo>
                  <a:pt x="1762025" y="1064915"/>
                </a:lnTo>
                <a:lnTo>
                  <a:pt x="1764191" y="1066780"/>
                </a:lnTo>
                <a:lnTo>
                  <a:pt x="1763048" y="1067983"/>
                </a:lnTo>
                <a:lnTo>
                  <a:pt x="1762687" y="1070510"/>
                </a:lnTo>
                <a:lnTo>
                  <a:pt x="1761002" y="1070149"/>
                </a:lnTo>
                <a:lnTo>
                  <a:pt x="1757693" y="1071833"/>
                </a:lnTo>
                <a:lnTo>
                  <a:pt x="1755107" y="1071954"/>
                </a:lnTo>
                <a:lnTo>
                  <a:pt x="1751437" y="1070389"/>
                </a:lnTo>
                <a:lnTo>
                  <a:pt x="1748068" y="1070028"/>
                </a:lnTo>
                <a:lnTo>
                  <a:pt x="1747166" y="1071232"/>
                </a:lnTo>
                <a:lnTo>
                  <a:pt x="1743376" y="1070630"/>
                </a:lnTo>
                <a:lnTo>
                  <a:pt x="1739526" y="1067021"/>
                </a:lnTo>
                <a:lnTo>
                  <a:pt x="1738503" y="1065456"/>
                </a:lnTo>
                <a:lnTo>
                  <a:pt x="1739947" y="1063832"/>
                </a:lnTo>
                <a:lnTo>
                  <a:pt x="1741752" y="1062990"/>
                </a:lnTo>
                <a:lnTo>
                  <a:pt x="1741270" y="1061666"/>
                </a:lnTo>
                <a:lnTo>
                  <a:pt x="1739165" y="1062328"/>
                </a:lnTo>
                <a:lnTo>
                  <a:pt x="1739646" y="1061246"/>
                </a:lnTo>
                <a:lnTo>
                  <a:pt x="1739466" y="1058538"/>
                </a:lnTo>
                <a:lnTo>
                  <a:pt x="1736157" y="1059561"/>
                </a:lnTo>
                <a:lnTo>
                  <a:pt x="1734954" y="1058418"/>
                </a:lnTo>
                <a:lnTo>
                  <a:pt x="1731946" y="1050778"/>
                </a:lnTo>
                <a:lnTo>
                  <a:pt x="1732427" y="1050477"/>
                </a:lnTo>
                <a:lnTo>
                  <a:pt x="1729840" y="1048793"/>
                </a:lnTo>
                <a:lnTo>
                  <a:pt x="1730261" y="1048011"/>
                </a:lnTo>
                <a:lnTo>
                  <a:pt x="1728998" y="1047108"/>
                </a:lnTo>
                <a:lnTo>
                  <a:pt x="1725328" y="1042175"/>
                </a:lnTo>
                <a:lnTo>
                  <a:pt x="1724426" y="1041514"/>
                </a:lnTo>
                <a:lnTo>
                  <a:pt x="1721900" y="1037002"/>
                </a:lnTo>
                <a:lnTo>
                  <a:pt x="1724847" y="1036340"/>
                </a:lnTo>
                <a:lnTo>
                  <a:pt x="1723644" y="1034776"/>
                </a:lnTo>
                <a:lnTo>
                  <a:pt x="1723824" y="1032310"/>
                </a:lnTo>
                <a:lnTo>
                  <a:pt x="1723163" y="1028399"/>
                </a:lnTo>
                <a:lnTo>
                  <a:pt x="1720636" y="1026234"/>
                </a:lnTo>
                <a:lnTo>
                  <a:pt x="1721719" y="1024790"/>
                </a:lnTo>
                <a:lnTo>
                  <a:pt x="1720335" y="1024910"/>
                </a:lnTo>
                <a:lnTo>
                  <a:pt x="1720456" y="1029001"/>
                </a:lnTo>
                <a:lnTo>
                  <a:pt x="1719313" y="1028219"/>
                </a:lnTo>
                <a:lnTo>
                  <a:pt x="1720035" y="1030986"/>
                </a:lnTo>
                <a:lnTo>
                  <a:pt x="1719914" y="1032791"/>
                </a:lnTo>
                <a:lnTo>
                  <a:pt x="1717869" y="1030445"/>
                </a:lnTo>
                <a:lnTo>
                  <a:pt x="1717027" y="1028459"/>
                </a:lnTo>
                <a:lnTo>
                  <a:pt x="1714259" y="1025632"/>
                </a:lnTo>
                <a:lnTo>
                  <a:pt x="1713357" y="1023466"/>
                </a:lnTo>
                <a:lnTo>
                  <a:pt x="1713718" y="1022564"/>
                </a:lnTo>
                <a:lnTo>
                  <a:pt x="1713116" y="1020037"/>
                </a:lnTo>
                <a:lnTo>
                  <a:pt x="1711853" y="1017811"/>
                </a:lnTo>
                <a:lnTo>
                  <a:pt x="1710951" y="1012217"/>
                </a:lnTo>
                <a:lnTo>
                  <a:pt x="1709627" y="1009810"/>
                </a:lnTo>
                <a:lnTo>
                  <a:pt x="1709026" y="1006201"/>
                </a:lnTo>
                <a:lnTo>
                  <a:pt x="1707522" y="1002772"/>
                </a:lnTo>
                <a:lnTo>
                  <a:pt x="1705356" y="999343"/>
                </a:lnTo>
                <a:lnTo>
                  <a:pt x="1704634" y="996816"/>
                </a:lnTo>
                <a:lnTo>
                  <a:pt x="1702829" y="996997"/>
                </a:lnTo>
                <a:lnTo>
                  <a:pt x="1702468" y="994591"/>
                </a:lnTo>
                <a:lnTo>
                  <a:pt x="1700303" y="991703"/>
                </a:lnTo>
                <a:lnTo>
                  <a:pt x="1700002" y="988093"/>
                </a:lnTo>
                <a:lnTo>
                  <a:pt x="1700182" y="985627"/>
                </a:lnTo>
                <a:lnTo>
                  <a:pt x="1699942" y="983221"/>
                </a:lnTo>
                <a:lnTo>
                  <a:pt x="1700182" y="979010"/>
                </a:lnTo>
                <a:lnTo>
                  <a:pt x="1700664" y="977145"/>
                </a:lnTo>
                <a:lnTo>
                  <a:pt x="1698558" y="974739"/>
                </a:lnTo>
                <a:lnTo>
                  <a:pt x="1698979" y="977205"/>
                </a:lnTo>
                <a:lnTo>
                  <a:pt x="1698979" y="982619"/>
                </a:lnTo>
                <a:lnTo>
                  <a:pt x="1698678" y="986349"/>
                </a:lnTo>
                <a:lnTo>
                  <a:pt x="1699220" y="989477"/>
                </a:lnTo>
                <a:lnTo>
                  <a:pt x="1697175" y="989898"/>
                </a:lnTo>
                <a:lnTo>
                  <a:pt x="1695189" y="989417"/>
                </a:lnTo>
                <a:lnTo>
                  <a:pt x="1693144" y="987853"/>
                </a:lnTo>
                <a:lnTo>
                  <a:pt x="1692723" y="989056"/>
                </a:lnTo>
                <a:lnTo>
                  <a:pt x="1697235" y="991282"/>
                </a:lnTo>
                <a:lnTo>
                  <a:pt x="1698378" y="993808"/>
                </a:lnTo>
                <a:lnTo>
                  <a:pt x="1697896" y="995132"/>
                </a:lnTo>
                <a:lnTo>
                  <a:pt x="1699160" y="995312"/>
                </a:lnTo>
                <a:lnTo>
                  <a:pt x="1701325" y="996997"/>
                </a:lnTo>
                <a:lnTo>
                  <a:pt x="1703130" y="1000606"/>
                </a:lnTo>
                <a:lnTo>
                  <a:pt x="1702529" y="1001328"/>
                </a:lnTo>
                <a:lnTo>
                  <a:pt x="1705176" y="1005479"/>
                </a:lnTo>
                <a:lnTo>
                  <a:pt x="1704213" y="1005900"/>
                </a:lnTo>
                <a:lnTo>
                  <a:pt x="1703551" y="1004516"/>
                </a:lnTo>
                <a:lnTo>
                  <a:pt x="1701807" y="1004035"/>
                </a:lnTo>
                <a:lnTo>
                  <a:pt x="1700604" y="999283"/>
                </a:lnTo>
                <a:lnTo>
                  <a:pt x="1695611" y="994831"/>
                </a:lnTo>
                <a:lnTo>
                  <a:pt x="1692362" y="993087"/>
                </a:lnTo>
                <a:lnTo>
                  <a:pt x="1689474" y="993207"/>
                </a:lnTo>
                <a:lnTo>
                  <a:pt x="1692482" y="994470"/>
                </a:lnTo>
                <a:lnTo>
                  <a:pt x="1693565" y="996155"/>
                </a:lnTo>
                <a:lnTo>
                  <a:pt x="1697115" y="999524"/>
                </a:lnTo>
                <a:lnTo>
                  <a:pt x="1697415" y="1001990"/>
                </a:lnTo>
                <a:lnTo>
                  <a:pt x="1698919" y="1004276"/>
                </a:lnTo>
                <a:lnTo>
                  <a:pt x="1701386" y="1004998"/>
                </a:lnTo>
                <a:lnTo>
                  <a:pt x="1701747" y="1007404"/>
                </a:lnTo>
                <a:lnTo>
                  <a:pt x="1701325" y="1010231"/>
                </a:lnTo>
                <a:lnTo>
                  <a:pt x="1702348" y="1011435"/>
                </a:lnTo>
                <a:lnTo>
                  <a:pt x="1701446" y="1012397"/>
                </a:lnTo>
                <a:lnTo>
                  <a:pt x="1702228" y="1014382"/>
                </a:lnTo>
                <a:lnTo>
                  <a:pt x="1701807" y="1015345"/>
                </a:lnTo>
                <a:lnTo>
                  <a:pt x="1703611" y="1018473"/>
                </a:lnTo>
                <a:lnTo>
                  <a:pt x="1705537" y="1019556"/>
                </a:lnTo>
                <a:lnTo>
                  <a:pt x="1705236" y="1021722"/>
                </a:lnTo>
                <a:lnTo>
                  <a:pt x="1708123" y="1027136"/>
                </a:lnTo>
                <a:lnTo>
                  <a:pt x="1710409" y="1029843"/>
                </a:lnTo>
                <a:lnTo>
                  <a:pt x="1711312" y="1034836"/>
                </a:lnTo>
                <a:lnTo>
                  <a:pt x="1713177" y="1036701"/>
                </a:lnTo>
                <a:lnTo>
                  <a:pt x="1713959" y="1038746"/>
                </a:lnTo>
                <a:lnTo>
                  <a:pt x="1716064" y="1042175"/>
                </a:lnTo>
                <a:lnTo>
                  <a:pt x="1716786" y="1045304"/>
                </a:lnTo>
                <a:lnTo>
                  <a:pt x="1716004" y="1045183"/>
                </a:lnTo>
                <a:lnTo>
                  <a:pt x="1715222" y="1042777"/>
                </a:lnTo>
                <a:lnTo>
                  <a:pt x="1713417" y="1042115"/>
                </a:lnTo>
                <a:lnTo>
                  <a:pt x="1714440" y="1043980"/>
                </a:lnTo>
                <a:lnTo>
                  <a:pt x="1714741" y="1046326"/>
                </a:lnTo>
                <a:lnTo>
                  <a:pt x="1715703" y="1046928"/>
                </a:lnTo>
                <a:lnTo>
                  <a:pt x="1718290" y="1052462"/>
                </a:lnTo>
                <a:lnTo>
                  <a:pt x="1717688" y="1052462"/>
                </a:lnTo>
                <a:lnTo>
                  <a:pt x="1718531" y="1054869"/>
                </a:lnTo>
                <a:lnTo>
                  <a:pt x="1720335" y="1057576"/>
                </a:lnTo>
                <a:lnTo>
                  <a:pt x="1721358" y="1061607"/>
                </a:lnTo>
                <a:lnTo>
                  <a:pt x="1722561" y="1063532"/>
                </a:lnTo>
                <a:lnTo>
                  <a:pt x="1723163" y="1067021"/>
                </a:lnTo>
                <a:lnTo>
                  <a:pt x="1720937" y="1068044"/>
                </a:lnTo>
                <a:lnTo>
                  <a:pt x="1721659" y="1069427"/>
                </a:lnTo>
                <a:lnTo>
                  <a:pt x="1720937" y="1070389"/>
                </a:lnTo>
                <a:lnTo>
                  <a:pt x="1723584" y="1075443"/>
                </a:lnTo>
                <a:lnTo>
                  <a:pt x="1722140" y="1076044"/>
                </a:lnTo>
                <a:lnTo>
                  <a:pt x="1720095" y="1074661"/>
                </a:lnTo>
                <a:lnTo>
                  <a:pt x="1719072" y="1075082"/>
                </a:lnTo>
                <a:lnTo>
                  <a:pt x="1716184" y="1073277"/>
                </a:lnTo>
                <a:lnTo>
                  <a:pt x="1714139" y="1073818"/>
                </a:lnTo>
                <a:lnTo>
                  <a:pt x="1712274" y="1072856"/>
                </a:lnTo>
                <a:lnTo>
                  <a:pt x="1710530" y="1070811"/>
                </a:lnTo>
                <a:lnTo>
                  <a:pt x="1709387" y="1068404"/>
                </a:lnTo>
                <a:lnTo>
                  <a:pt x="1708003" y="1066960"/>
                </a:lnTo>
                <a:lnTo>
                  <a:pt x="1705055" y="1059982"/>
                </a:lnTo>
                <a:lnTo>
                  <a:pt x="1703311" y="1054929"/>
                </a:lnTo>
                <a:lnTo>
                  <a:pt x="1702108" y="1053245"/>
                </a:lnTo>
                <a:lnTo>
                  <a:pt x="1701506" y="1053966"/>
                </a:lnTo>
                <a:lnTo>
                  <a:pt x="1702890" y="1055410"/>
                </a:lnTo>
                <a:lnTo>
                  <a:pt x="1703371" y="1057395"/>
                </a:lnTo>
                <a:lnTo>
                  <a:pt x="1702108" y="1055350"/>
                </a:lnTo>
                <a:lnTo>
                  <a:pt x="1702408" y="1057456"/>
                </a:lnTo>
                <a:lnTo>
                  <a:pt x="1704694" y="1060644"/>
                </a:lnTo>
                <a:lnTo>
                  <a:pt x="1704273" y="1063351"/>
                </a:lnTo>
                <a:lnTo>
                  <a:pt x="1703311" y="1063351"/>
                </a:lnTo>
                <a:lnTo>
                  <a:pt x="1700303" y="1061065"/>
                </a:lnTo>
                <a:lnTo>
                  <a:pt x="1699641" y="1061306"/>
                </a:lnTo>
                <a:lnTo>
                  <a:pt x="1697656" y="1060042"/>
                </a:lnTo>
                <a:lnTo>
                  <a:pt x="1695550" y="1062509"/>
                </a:lnTo>
                <a:lnTo>
                  <a:pt x="1693625" y="1063050"/>
                </a:lnTo>
                <a:lnTo>
                  <a:pt x="1690918" y="1063231"/>
                </a:lnTo>
                <a:lnTo>
                  <a:pt x="1688933" y="1064193"/>
                </a:lnTo>
                <a:lnTo>
                  <a:pt x="1685323" y="1064975"/>
                </a:lnTo>
                <a:lnTo>
                  <a:pt x="1685745" y="1061907"/>
                </a:lnTo>
                <a:lnTo>
                  <a:pt x="1685444" y="1059381"/>
                </a:lnTo>
                <a:lnTo>
                  <a:pt x="1686406" y="1058178"/>
                </a:lnTo>
                <a:lnTo>
                  <a:pt x="1685384" y="1058057"/>
                </a:lnTo>
                <a:lnTo>
                  <a:pt x="1683639" y="1059441"/>
                </a:lnTo>
                <a:lnTo>
                  <a:pt x="1681233" y="1058238"/>
                </a:lnTo>
                <a:lnTo>
                  <a:pt x="1682556" y="1055290"/>
                </a:lnTo>
                <a:lnTo>
                  <a:pt x="1683519" y="1055651"/>
                </a:lnTo>
                <a:lnTo>
                  <a:pt x="1683639" y="1054147"/>
                </a:lnTo>
                <a:lnTo>
                  <a:pt x="1682556" y="1053906"/>
                </a:lnTo>
                <a:lnTo>
                  <a:pt x="1681654" y="1052402"/>
                </a:lnTo>
                <a:lnTo>
                  <a:pt x="1681173" y="1049996"/>
                </a:lnTo>
                <a:lnTo>
                  <a:pt x="1682556" y="1048011"/>
                </a:lnTo>
                <a:lnTo>
                  <a:pt x="1684180" y="1049394"/>
                </a:lnTo>
                <a:lnTo>
                  <a:pt x="1686466" y="1047529"/>
                </a:lnTo>
                <a:lnTo>
                  <a:pt x="1684722" y="1047108"/>
                </a:lnTo>
                <a:lnTo>
                  <a:pt x="1683098" y="1045304"/>
                </a:lnTo>
                <a:lnTo>
                  <a:pt x="1680812" y="1040130"/>
                </a:lnTo>
                <a:lnTo>
                  <a:pt x="1679609" y="1040371"/>
                </a:lnTo>
                <a:lnTo>
                  <a:pt x="1678405" y="1038686"/>
                </a:lnTo>
                <a:lnTo>
                  <a:pt x="1678706" y="1036520"/>
                </a:lnTo>
                <a:lnTo>
                  <a:pt x="1677022" y="1035197"/>
                </a:lnTo>
                <a:lnTo>
                  <a:pt x="1676601" y="1033573"/>
                </a:lnTo>
                <a:lnTo>
                  <a:pt x="1674435" y="1031287"/>
                </a:lnTo>
                <a:lnTo>
                  <a:pt x="1674555" y="1029843"/>
                </a:lnTo>
                <a:lnTo>
                  <a:pt x="1677202" y="1028459"/>
                </a:lnTo>
                <a:lnTo>
                  <a:pt x="1675879" y="1027858"/>
                </a:lnTo>
                <a:lnTo>
                  <a:pt x="1674555" y="1025211"/>
                </a:lnTo>
                <a:lnTo>
                  <a:pt x="1675036" y="1023045"/>
                </a:lnTo>
                <a:lnTo>
                  <a:pt x="1674676" y="1021842"/>
                </a:lnTo>
                <a:lnTo>
                  <a:pt x="1672029" y="1019616"/>
                </a:lnTo>
                <a:lnTo>
                  <a:pt x="1671788" y="1018172"/>
                </a:lnTo>
                <a:lnTo>
                  <a:pt x="1670164" y="1018172"/>
                </a:lnTo>
                <a:lnTo>
                  <a:pt x="1670645" y="1020880"/>
                </a:lnTo>
                <a:lnTo>
                  <a:pt x="1672690" y="1023105"/>
                </a:lnTo>
                <a:lnTo>
                  <a:pt x="1671547" y="1024188"/>
                </a:lnTo>
                <a:lnTo>
                  <a:pt x="1672510" y="1024910"/>
                </a:lnTo>
                <a:lnTo>
                  <a:pt x="1673292" y="1027136"/>
                </a:lnTo>
                <a:lnTo>
                  <a:pt x="1672690" y="1031106"/>
                </a:lnTo>
                <a:lnTo>
                  <a:pt x="1671728" y="1034295"/>
                </a:lnTo>
                <a:lnTo>
                  <a:pt x="1672149" y="1036400"/>
                </a:lnTo>
                <a:lnTo>
                  <a:pt x="1667878" y="1036520"/>
                </a:lnTo>
                <a:lnTo>
                  <a:pt x="1666614" y="1035318"/>
                </a:lnTo>
                <a:lnTo>
                  <a:pt x="1664810" y="1034836"/>
                </a:lnTo>
                <a:lnTo>
                  <a:pt x="1661200" y="1031949"/>
                </a:lnTo>
                <a:lnTo>
                  <a:pt x="1660057" y="1032189"/>
                </a:lnTo>
                <a:lnTo>
                  <a:pt x="1657290" y="1030685"/>
                </a:lnTo>
                <a:lnTo>
                  <a:pt x="1654823" y="1024188"/>
                </a:lnTo>
                <a:lnTo>
                  <a:pt x="1654703" y="1022203"/>
                </a:lnTo>
                <a:lnTo>
                  <a:pt x="1652898" y="1021541"/>
                </a:lnTo>
                <a:lnTo>
                  <a:pt x="1653019" y="1025091"/>
                </a:lnTo>
                <a:lnTo>
                  <a:pt x="1652357" y="1025512"/>
                </a:lnTo>
                <a:lnTo>
                  <a:pt x="1650251" y="1022564"/>
                </a:lnTo>
                <a:lnTo>
                  <a:pt x="1649048" y="1020398"/>
                </a:lnTo>
                <a:lnTo>
                  <a:pt x="1646642" y="1018594"/>
                </a:lnTo>
                <a:lnTo>
                  <a:pt x="1650673" y="1024790"/>
                </a:lnTo>
                <a:lnTo>
                  <a:pt x="1651094" y="1027196"/>
                </a:lnTo>
                <a:lnTo>
                  <a:pt x="1648627" y="1026775"/>
                </a:lnTo>
                <a:lnTo>
                  <a:pt x="1648266" y="1025933"/>
                </a:lnTo>
                <a:lnTo>
                  <a:pt x="1645379" y="1024309"/>
                </a:lnTo>
                <a:lnTo>
                  <a:pt x="1643875" y="1024008"/>
                </a:lnTo>
                <a:lnTo>
                  <a:pt x="1642190" y="1022805"/>
                </a:lnTo>
                <a:lnTo>
                  <a:pt x="1640025" y="1022203"/>
                </a:lnTo>
                <a:lnTo>
                  <a:pt x="1638822" y="1020398"/>
                </a:lnTo>
                <a:lnTo>
                  <a:pt x="1636716" y="1019436"/>
                </a:lnTo>
                <a:lnTo>
                  <a:pt x="1635513" y="1017511"/>
                </a:lnTo>
                <a:lnTo>
                  <a:pt x="1632986" y="1015104"/>
                </a:lnTo>
                <a:lnTo>
                  <a:pt x="1631663" y="1015285"/>
                </a:lnTo>
                <a:lnTo>
                  <a:pt x="1631362" y="1016368"/>
                </a:lnTo>
                <a:lnTo>
                  <a:pt x="1632565" y="1018172"/>
                </a:lnTo>
                <a:lnTo>
                  <a:pt x="1633768" y="1018293"/>
                </a:lnTo>
                <a:lnTo>
                  <a:pt x="1635392" y="1021000"/>
                </a:lnTo>
                <a:lnTo>
                  <a:pt x="1637077" y="1021662"/>
                </a:lnTo>
                <a:lnTo>
                  <a:pt x="1638581" y="1024730"/>
                </a:lnTo>
                <a:lnTo>
                  <a:pt x="1638099" y="1025993"/>
                </a:lnTo>
                <a:lnTo>
                  <a:pt x="1635874" y="1025632"/>
                </a:lnTo>
                <a:lnTo>
                  <a:pt x="1633287" y="1026835"/>
                </a:lnTo>
                <a:lnTo>
                  <a:pt x="1632204" y="1030264"/>
                </a:lnTo>
                <a:lnTo>
                  <a:pt x="1630399" y="1032610"/>
                </a:lnTo>
                <a:lnTo>
                  <a:pt x="1631121" y="1033573"/>
                </a:lnTo>
                <a:lnTo>
                  <a:pt x="1634009" y="1029603"/>
                </a:lnTo>
                <a:lnTo>
                  <a:pt x="1634610" y="1027497"/>
                </a:lnTo>
                <a:lnTo>
                  <a:pt x="1637498" y="1028099"/>
                </a:lnTo>
                <a:lnTo>
                  <a:pt x="1638581" y="1027497"/>
                </a:lnTo>
                <a:lnTo>
                  <a:pt x="1639844" y="1028459"/>
                </a:lnTo>
                <a:lnTo>
                  <a:pt x="1643935" y="1028760"/>
                </a:lnTo>
                <a:lnTo>
                  <a:pt x="1646341" y="1028580"/>
                </a:lnTo>
                <a:lnTo>
                  <a:pt x="1648988" y="1029843"/>
                </a:lnTo>
                <a:lnTo>
                  <a:pt x="1650011" y="1031046"/>
                </a:lnTo>
                <a:lnTo>
                  <a:pt x="1651815" y="1030625"/>
                </a:lnTo>
                <a:lnTo>
                  <a:pt x="1654402" y="1031648"/>
                </a:lnTo>
                <a:lnTo>
                  <a:pt x="1657711" y="1034295"/>
                </a:lnTo>
                <a:lnTo>
                  <a:pt x="1656929" y="1035197"/>
                </a:lnTo>
                <a:lnTo>
                  <a:pt x="1659335" y="1035498"/>
                </a:lnTo>
                <a:lnTo>
                  <a:pt x="1659997" y="1036881"/>
                </a:lnTo>
                <a:lnTo>
                  <a:pt x="1658252" y="1037002"/>
                </a:lnTo>
                <a:lnTo>
                  <a:pt x="1656267" y="1036160"/>
                </a:lnTo>
                <a:lnTo>
                  <a:pt x="1656087" y="1036761"/>
                </a:lnTo>
                <a:lnTo>
                  <a:pt x="1658794" y="1038385"/>
                </a:lnTo>
                <a:lnTo>
                  <a:pt x="1662403" y="1040010"/>
                </a:lnTo>
                <a:lnTo>
                  <a:pt x="1664509" y="1042236"/>
                </a:lnTo>
                <a:lnTo>
                  <a:pt x="1662704" y="1045243"/>
                </a:lnTo>
                <a:lnTo>
                  <a:pt x="1661020" y="1046146"/>
                </a:lnTo>
                <a:lnTo>
                  <a:pt x="1659034" y="1049154"/>
                </a:lnTo>
                <a:lnTo>
                  <a:pt x="1657410" y="1049936"/>
                </a:lnTo>
                <a:lnTo>
                  <a:pt x="1660177" y="1050718"/>
                </a:lnTo>
                <a:lnTo>
                  <a:pt x="1660960" y="1048312"/>
                </a:lnTo>
                <a:lnTo>
                  <a:pt x="1663005" y="1047890"/>
                </a:lnTo>
                <a:lnTo>
                  <a:pt x="1663486" y="1046808"/>
                </a:lnTo>
                <a:lnTo>
                  <a:pt x="1666013" y="1043439"/>
                </a:lnTo>
                <a:lnTo>
                  <a:pt x="1668840" y="1045965"/>
                </a:lnTo>
                <a:lnTo>
                  <a:pt x="1671126" y="1047469"/>
                </a:lnTo>
                <a:lnTo>
                  <a:pt x="1672029" y="1049274"/>
                </a:lnTo>
                <a:lnTo>
                  <a:pt x="1670404" y="1048552"/>
                </a:lnTo>
                <a:lnTo>
                  <a:pt x="1671367" y="1050357"/>
                </a:lnTo>
                <a:lnTo>
                  <a:pt x="1674134" y="1051921"/>
                </a:lnTo>
                <a:lnTo>
                  <a:pt x="1674615" y="1053906"/>
                </a:lnTo>
                <a:lnTo>
                  <a:pt x="1676540" y="1055109"/>
                </a:lnTo>
                <a:lnTo>
                  <a:pt x="1677142" y="1058117"/>
                </a:lnTo>
                <a:lnTo>
                  <a:pt x="1678105" y="1058719"/>
                </a:lnTo>
                <a:lnTo>
                  <a:pt x="1677563" y="1060343"/>
                </a:lnTo>
                <a:lnTo>
                  <a:pt x="1678766" y="1061246"/>
                </a:lnTo>
                <a:lnTo>
                  <a:pt x="1679248" y="1064434"/>
                </a:lnTo>
                <a:lnTo>
                  <a:pt x="1680270" y="1066178"/>
                </a:lnTo>
                <a:lnTo>
                  <a:pt x="1678886" y="1066720"/>
                </a:lnTo>
                <a:lnTo>
                  <a:pt x="1677503" y="1068705"/>
                </a:lnTo>
                <a:lnTo>
                  <a:pt x="1675458" y="1068705"/>
                </a:lnTo>
                <a:lnTo>
                  <a:pt x="1673472" y="1069607"/>
                </a:lnTo>
                <a:lnTo>
                  <a:pt x="1673051" y="1070389"/>
                </a:lnTo>
                <a:lnTo>
                  <a:pt x="1670224" y="1071713"/>
                </a:lnTo>
                <a:lnTo>
                  <a:pt x="1669321" y="1071111"/>
                </a:lnTo>
                <a:lnTo>
                  <a:pt x="1669321" y="1069487"/>
                </a:lnTo>
                <a:lnTo>
                  <a:pt x="1670103" y="1067682"/>
                </a:lnTo>
                <a:lnTo>
                  <a:pt x="1668540" y="1066901"/>
                </a:lnTo>
                <a:lnTo>
                  <a:pt x="1665532" y="1068103"/>
                </a:lnTo>
                <a:lnTo>
                  <a:pt x="1666735" y="1070690"/>
                </a:lnTo>
                <a:lnTo>
                  <a:pt x="1666434" y="1073397"/>
                </a:lnTo>
                <a:lnTo>
                  <a:pt x="1663426" y="1072375"/>
                </a:lnTo>
                <a:lnTo>
                  <a:pt x="1663065" y="1073458"/>
                </a:lnTo>
                <a:lnTo>
                  <a:pt x="1660960" y="1073638"/>
                </a:lnTo>
                <a:lnTo>
                  <a:pt x="1658313" y="1072615"/>
                </a:lnTo>
                <a:lnTo>
                  <a:pt x="1656989" y="1070209"/>
                </a:lnTo>
                <a:lnTo>
                  <a:pt x="1655004" y="1072014"/>
                </a:lnTo>
                <a:lnTo>
                  <a:pt x="1657290" y="1073999"/>
                </a:lnTo>
                <a:lnTo>
                  <a:pt x="1658192" y="1075683"/>
                </a:lnTo>
                <a:lnTo>
                  <a:pt x="1658674" y="1078571"/>
                </a:lnTo>
                <a:lnTo>
                  <a:pt x="1658192" y="1080075"/>
                </a:lnTo>
                <a:lnTo>
                  <a:pt x="1656748" y="1081519"/>
                </a:lnTo>
                <a:lnTo>
                  <a:pt x="1653921" y="1081639"/>
                </a:lnTo>
                <a:lnTo>
                  <a:pt x="1651996" y="1079112"/>
                </a:lnTo>
                <a:lnTo>
                  <a:pt x="1651515" y="1077067"/>
                </a:lnTo>
                <a:lnTo>
                  <a:pt x="1653440" y="1075984"/>
                </a:lnTo>
                <a:lnTo>
                  <a:pt x="1653199" y="1074841"/>
                </a:lnTo>
                <a:lnTo>
                  <a:pt x="1651214" y="1075924"/>
                </a:lnTo>
                <a:lnTo>
                  <a:pt x="1650492" y="1074540"/>
                </a:lnTo>
                <a:lnTo>
                  <a:pt x="1650071" y="1076044"/>
                </a:lnTo>
                <a:lnTo>
                  <a:pt x="1648687" y="1075623"/>
                </a:lnTo>
                <a:lnTo>
                  <a:pt x="1648507" y="1073879"/>
                </a:lnTo>
                <a:lnTo>
                  <a:pt x="1649229" y="1072675"/>
                </a:lnTo>
                <a:lnTo>
                  <a:pt x="1647244" y="1072375"/>
                </a:lnTo>
                <a:lnTo>
                  <a:pt x="1648086" y="1073277"/>
                </a:lnTo>
                <a:lnTo>
                  <a:pt x="1647304" y="1074601"/>
                </a:lnTo>
                <a:lnTo>
                  <a:pt x="1645258" y="1074601"/>
                </a:lnTo>
                <a:lnTo>
                  <a:pt x="1645980" y="1073578"/>
                </a:lnTo>
                <a:lnTo>
                  <a:pt x="1645980" y="1070450"/>
                </a:lnTo>
                <a:lnTo>
                  <a:pt x="1645018" y="1069848"/>
                </a:lnTo>
                <a:lnTo>
                  <a:pt x="1644837" y="1071593"/>
                </a:lnTo>
                <a:lnTo>
                  <a:pt x="1643393" y="1072074"/>
                </a:lnTo>
                <a:lnTo>
                  <a:pt x="1643815" y="1068585"/>
                </a:lnTo>
                <a:lnTo>
                  <a:pt x="1642311" y="1067682"/>
                </a:lnTo>
                <a:lnTo>
                  <a:pt x="1638220" y="1067021"/>
                </a:lnTo>
                <a:lnTo>
                  <a:pt x="1635814" y="1068103"/>
                </a:lnTo>
                <a:lnTo>
                  <a:pt x="1635092" y="1069607"/>
                </a:lnTo>
                <a:lnTo>
                  <a:pt x="1631903" y="1066359"/>
                </a:lnTo>
                <a:lnTo>
                  <a:pt x="1628294" y="1064434"/>
                </a:lnTo>
                <a:lnTo>
                  <a:pt x="1626609" y="1064073"/>
                </a:lnTo>
                <a:lnTo>
                  <a:pt x="1625045" y="1062629"/>
                </a:lnTo>
                <a:lnTo>
                  <a:pt x="1621676" y="1060764"/>
                </a:lnTo>
                <a:lnTo>
                  <a:pt x="1618368" y="1057997"/>
                </a:lnTo>
                <a:lnTo>
                  <a:pt x="1611750" y="1053966"/>
                </a:lnTo>
                <a:lnTo>
                  <a:pt x="1610126" y="1053726"/>
                </a:lnTo>
                <a:lnTo>
                  <a:pt x="1608622" y="1052523"/>
                </a:lnTo>
                <a:lnTo>
                  <a:pt x="1608081" y="1049154"/>
                </a:lnTo>
                <a:lnTo>
                  <a:pt x="1602967" y="1044582"/>
                </a:lnTo>
                <a:lnTo>
                  <a:pt x="1596831" y="1040190"/>
                </a:lnTo>
                <a:lnTo>
                  <a:pt x="1596109" y="1038024"/>
                </a:lnTo>
                <a:lnTo>
                  <a:pt x="1596771" y="1035618"/>
                </a:lnTo>
                <a:lnTo>
                  <a:pt x="1595688" y="1032490"/>
                </a:lnTo>
                <a:lnTo>
                  <a:pt x="1592981" y="1029422"/>
                </a:lnTo>
                <a:lnTo>
                  <a:pt x="1589853" y="1026534"/>
                </a:lnTo>
                <a:lnTo>
                  <a:pt x="1585341" y="1023346"/>
                </a:lnTo>
                <a:lnTo>
                  <a:pt x="1584739" y="1022383"/>
                </a:lnTo>
                <a:lnTo>
                  <a:pt x="1582333" y="1020880"/>
                </a:lnTo>
                <a:lnTo>
                  <a:pt x="1578062" y="1018654"/>
                </a:lnTo>
                <a:lnTo>
                  <a:pt x="1569399" y="1015886"/>
                </a:lnTo>
                <a:lnTo>
                  <a:pt x="1566391" y="1014984"/>
                </a:lnTo>
                <a:lnTo>
                  <a:pt x="1563203" y="1012939"/>
                </a:lnTo>
                <a:lnTo>
                  <a:pt x="1557909" y="1008788"/>
                </a:lnTo>
                <a:lnTo>
                  <a:pt x="1554179" y="1006562"/>
                </a:lnTo>
                <a:lnTo>
                  <a:pt x="1547442" y="1003434"/>
                </a:lnTo>
                <a:lnTo>
                  <a:pt x="1535591" y="998681"/>
                </a:lnTo>
                <a:lnTo>
                  <a:pt x="1529274" y="995192"/>
                </a:lnTo>
                <a:lnTo>
                  <a:pt x="1523619" y="991823"/>
                </a:lnTo>
                <a:lnTo>
                  <a:pt x="1520551" y="989417"/>
                </a:lnTo>
                <a:lnTo>
                  <a:pt x="1513332" y="985146"/>
                </a:lnTo>
                <a:lnTo>
                  <a:pt x="1512129" y="984123"/>
                </a:lnTo>
                <a:lnTo>
                  <a:pt x="1513332" y="982619"/>
                </a:lnTo>
                <a:lnTo>
                  <a:pt x="1514956" y="983762"/>
                </a:lnTo>
                <a:lnTo>
                  <a:pt x="1517002" y="983762"/>
                </a:lnTo>
                <a:lnTo>
                  <a:pt x="1516821" y="982679"/>
                </a:lnTo>
                <a:lnTo>
                  <a:pt x="1518746" y="980453"/>
                </a:lnTo>
                <a:lnTo>
                  <a:pt x="1518024" y="979370"/>
                </a:lnTo>
                <a:lnTo>
                  <a:pt x="1518145" y="977686"/>
                </a:lnTo>
                <a:lnTo>
                  <a:pt x="1519889" y="978168"/>
                </a:lnTo>
                <a:lnTo>
                  <a:pt x="1519769" y="981175"/>
                </a:lnTo>
                <a:lnTo>
                  <a:pt x="1520371" y="981777"/>
                </a:lnTo>
                <a:lnTo>
                  <a:pt x="1521935" y="979370"/>
                </a:lnTo>
                <a:lnTo>
                  <a:pt x="1523739" y="978348"/>
                </a:lnTo>
                <a:lnTo>
                  <a:pt x="1522717" y="977807"/>
                </a:lnTo>
                <a:lnTo>
                  <a:pt x="1523318" y="975099"/>
                </a:lnTo>
                <a:lnTo>
                  <a:pt x="1527289" y="970046"/>
                </a:lnTo>
                <a:lnTo>
                  <a:pt x="1524582" y="967580"/>
                </a:lnTo>
                <a:lnTo>
                  <a:pt x="1522175" y="962767"/>
                </a:lnTo>
                <a:lnTo>
                  <a:pt x="1522296" y="961564"/>
                </a:lnTo>
                <a:lnTo>
                  <a:pt x="1520852" y="959218"/>
                </a:lnTo>
                <a:lnTo>
                  <a:pt x="1520371" y="957052"/>
                </a:lnTo>
                <a:lnTo>
                  <a:pt x="1520671" y="954706"/>
                </a:lnTo>
                <a:lnTo>
                  <a:pt x="1523739" y="952480"/>
                </a:lnTo>
                <a:lnTo>
                  <a:pt x="1525965" y="947066"/>
                </a:lnTo>
                <a:lnTo>
                  <a:pt x="1524522" y="945081"/>
                </a:lnTo>
                <a:lnTo>
                  <a:pt x="1524040" y="943336"/>
                </a:lnTo>
                <a:lnTo>
                  <a:pt x="1523018" y="944178"/>
                </a:lnTo>
                <a:lnTo>
                  <a:pt x="1520912" y="947487"/>
                </a:lnTo>
                <a:lnTo>
                  <a:pt x="1521092" y="950916"/>
                </a:lnTo>
                <a:lnTo>
                  <a:pt x="1516821" y="953503"/>
                </a:lnTo>
                <a:lnTo>
                  <a:pt x="1514595" y="957533"/>
                </a:lnTo>
                <a:lnTo>
                  <a:pt x="1514716" y="961143"/>
                </a:lnTo>
                <a:lnTo>
                  <a:pt x="1513392" y="962045"/>
                </a:lnTo>
                <a:lnTo>
                  <a:pt x="1507737" y="964451"/>
                </a:lnTo>
                <a:lnTo>
                  <a:pt x="1503406" y="966858"/>
                </a:lnTo>
                <a:lnTo>
                  <a:pt x="1498473" y="969084"/>
                </a:lnTo>
                <a:lnTo>
                  <a:pt x="1496849" y="971310"/>
                </a:lnTo>
                <a:lnTo>
                  <a:pt x="1493119" y="972693"/>
                </a:lnTo>
                <a:lnTo>
                  <a:pt x="1489991" y="972332"/>
                </a:lnTo>
                <a:lnTo>
                  <a:pt x="1478080" y="971550"/>
                </a:lnTo>
                <a:lnTo>
                  <a:pt x="1471582" y="970227"/>
                </a:lnTo>
                <a:lnTo>
                  <a:pt x="1469296" y="969625"/>
                </a:lnTo>
                <a:lnTo>
                  <a:pt x="1465446" y="967459"/>
                </a:lnTo>
                <a:lnTo>
                  <a:pt x="1446196" y="958616"/>
                </a:lnTo>
                <a:lnTo>
                  <a:pt x="1444391" y="955608"/>
                </a:lnTo>
                <a:lnTo>
                  <a:pt x="1444993" y="955127"/>
                </a:lnTo>
                <a:lnTo>
                  <a:pt x="1446256" y="956210"/>
                </a:lnTo>
                <a:lnTo>
                  <a:pt x="1445534" y="957052"/>
                </a:lnTo>
                <a:lnTo>
                  <a:pt x="1446376" y="958436"/>
                </a:lnTo>
                <a:lnTo>
                  <a:pt x="1448181" y="956390"/>
                </a:lnTo>
                <a:lnTo>
                  <a:pt x="1448783" y="954946"/>
                </a:lnTo>
                <a:lnTo>
                  <a:pt x="1452512" y="954706"/>
                </a:lnTo>
                <a:lnTo>
                  <a:pt x="1452392" y="951698"/>
                </a:lnTo>
                <a:lnTo>
                  <a:pt x="1453595" y="949292"/>
                </a:lnTo>
                <a:lnTo>
                  <a:pt x="1452392" y="946464"/>
                </a:lnTo>
                <a:lnTo>
                  <a:pt x="1450828" y="944900"/>
                </a:lnTo>
                <a:lnTo>
                  <a:pt x="1452212" y="944539"/>
                </a:lnTo>
                <a:lnTo>
                  <a:pt x="1452813" y="942855"/>
                </a:lnTo>
                <a:lnTo>
                  <a:pt x="1454257" y="941952"/>
                </a:lnTo>
                <a:lnTo>
                  <a:pt x="1454979" y="940689"/>
                </a:lnTo>
                <a:lnTo>
                  <a:pt x="1457626" y="939366"/>
                </a:lnTo>
                <a:lnTo>
                  <a:pt x="1458227" y="936839"/>
                </a:lnTo>
                <a:lnTo>
                  <a:pt x="1457626" y="935215"/>
                </a:lnTo>
                <a:lnTo>
                  <a:pt x="1456423" y="939005"/>
                </a:lnTo>
                <a:lnTo>
                  <a:pt x="1453054" y="941411"/>
                </a:lnTo>
                <a:lnTo>
                  <a:pt x="1449685" y="942434"/>
                </a:lnTo>
                <a:lnTo>
                  <a:pt x="1448662" y="940388"/>
                </a:lnTo>
                <a:lnTo>
                  <a:pt x="1448903" y="937441"/>
                </a:lnTo>
                <a:lnTo>
                  <a:pt x="1448121" y="936358"/>
                </a:lnTo>
                <a:lnTo>
                  <a:pt x="1446376" y="938644"/>
                </a:lnTo>
                <a:lnTo>
                  <a:pt x="1444090" y="937441"/>
                </a:lnTo>
                <a:lnTo>
                  <a:pt x="1442647" y="935876"/>
                </a:lnTo>
                <a:lnTo>
                  <a:pt x="1441263" y="936418"/>
                </a:lnTo>
                <a:lnTo>
                  <a:pt x="1442346" y="939245"/>
                </a:lnTo>
                <a:lnTo>
                  <a:pt x="1443910" y="939666"/>
                </a:lnTo>
                <a:lnTo>
                  <a:pt x="1445715" y="942434"/>
                </a:lnTo>
                <a:lnTo>
                  <a:pt x="1445594" y="943757"/>
                </a:lnTo>
                <a:lnTo>
                  <a:pt x="1447098" y="944118"/>
                </a:lnTo>
                <a:lnTo>
                  <a:pt x="1448963" y="946645"/>
                </a:lnTo>
                <a:lnTo>
                  <a:pt x="1447760" y="948690"/>
                </a:lnTo>
                <a:lnTo>
                  <a:pt x="1443669" y="950134"/>
                </a:lnTo>
                <a:lnTo>
                  <a:pt x="1442045" y="951938"/>
                </a:lnTo>
                <a:lnTo>
                  <a:pt x="1439879" y="952480"/>
                </a:lnTo>
                <a:lnTo>
                  <a:pt x="1434224" y="952600"/>
                </a:lnTo>
                <a:lnTo>
                  <a:pt x="1428209" y="949593"/>
                </a:lnTo>
                <a:lnTo>
                  <a:pt x="1423757" y="948209"/>
                </a:lnTo>
                <a:lnTo>
                  <a:pt x="1419305" y="947607"/>
                </a:lnTo>
                <a:lnTo>
                  <a:pt x="1414974" y="946284"/>
                </a:lnTo>
                <a:lnTo>
                  <a:pt x="1411184" y="945321"/>
                </a:lnTo>
                <a:lnTo>
                  <a:pt x="1405649" y="944900"/>
                </a:lnTo>
                <a:lnTo>
                  <a:pt x="1405108" y="944118"/>
                </a:lnTo>
                <a:lnTo>
                  <a:pt x="1401378" y="943156"/>
                </a:lnTo>
                <a:lnTo>
                  <a:pt x="1394821" y="942374"/>
                </a:lnTo>
                <a:lnTo>
                  <a:pt x="1390249" y="942253"/>
                </a:lnTo>
                <a:lnTo>
                  <a:pt x="1386279" y="942554"/>
                </a:lnTo>
                <a:lnTo>
                  <a:pt x="1377255" y="944479"/>
                </a:lnTo>
                <a:lnTo>
                  <a:pt x="1361373" y="945983"/>
                </a:lnTo>
                <a:lnTo>
                  <a:pt x="1357162" y="946585"/>
                </a:lnTo>
                <a:lnTo>
                  <a:pt x="1354154" y="947427"/>
                </a:lnTo>
                <a:lnTo>
                  <a:pt x="1345852" y="950675"/>
                </a:lnTo>
                <a:lnTo>
                  <a:pt x="1343266" y="949652"/>
                </a:lnTo>
                <a:lnTo>
                  <a:pt x="1342183" y="948269"/>
                </a:lnTo>
                <a:lnTo>
                  <a:pt x="1338874" y="947788"/>
                </a:lnTo>
                <a:lnTo>
                  <a:pt x="1336648" y="948089"/>
                </a:lnTo>
                <a:lnTo>
                  <a:pt x="1334242" y="947487"/>
                </a:lnTo>
                <a:lnTo>
                  <a:pt x="1331415" y="947246"/>
                </a:lnTo>
                <a:lnTo>
                  <a:pt x="1332858" y="946043"/>
                </a:lnTo>
                <a:lnTo>
                  <a:pt x="1335686" y="945862"/>
                </a:lnTo>
                <a:lnTo>
                  <a:pt x="1337130" y="946404"/>
                </a:lnTo>
                <a:lnTo>
                  <a:pt x="1337972" y="945803"/>
                </a:lnTo>
                <a:lnTo>
                  <a:pt x="1340077" y="945983"/>
                </a:lnTo>
                <a:lnTo>
                  <a:pt x="1339115" y="943577"/>
                </a:lnTo>
                <a:lnTo>
                  <a:pt x="1337310" y="941411"/>
                </a:lnTo>
                <a:lnTo>
                  <a:pt x="1333821" y="940088"/>
                </a:lnTo>
                <a:lnTo>
                  <a:pt x="1333219" y="939005"/>
                </a:lnTo>
                <a:lnTo>
                  <a:pt x="1331655" y="938824"/>
                </a:lnTo>
                <a:lnTo>
                  <a:pt x="1329730" y="937501"/>
                </a:lnTo>
                <a:lnTo>
                  <a:pt x="1330392" y="936598"/>
                </a:lnTo>
                <a:lnTo>
                  <a:pt x="1329309" y="935997"/>
                </a:lnTo>
                <a:lnTo>
                  <a:pt x="1332497" y="934733"/>
                </a:lnTo>
                <a:lnTo>
                  <a:pt x="1329610" y="934794"/>
                </a:lnTo>
                <a:lnTo>
                  <a:pt x="1326843" y="935636"/>
                </a:lnTo>
                <a:lnTo>
                  <a:pt x="1322511" y="935696"/>
                </a:lnTo>
                <a:lnTo>
                  <a:pt x="1320466" y="934252"/>
                </a:lnTo>
                <a:lnTo>
                  <a:pt x="1319082" y="935034"/>
                </a:lnTo>
                <a:lnTo>
                  <a:pt x="1316676" y="933470"/>
                </a:lnTo>
                <a:lnTo>
                  <a:pt x="1311863" y="931605"/>
                </a:lnTo>
                <a:lnTo>
                  <a:pt x="1305186" y="930763"/>
                </a:lnTo>
                <a:lnTo>
                  <a:pt x="1304464" y="929921"/>
                </a:lnTo>
                <a:lnTo>
                  <a:pt x="1306990" y="928778"/>
                </a:lnTo>
                <a:lnTo>
                  <a:pt x="1309397" y="928597"/>
                </a:lnTo>
                <a:lnTo>
                  <a:pt x="1312284" y="927815"/>
                </a:lnTo>
                <a:lnTo>
                  <a:pt x="1310419" y="926010"/>
                </a:lnTo>
                <a:lnTo>
                  <a:pt x="1309156" y="926191"/>
                </a:lnTo>
                <a:lnTo>
                  <a:pt x="1306449" y="925228"/>
                </a:lnTo>
                <a:lnTo>
                  <a:pt x="1305246" y="926010"/>
                </a:lnTo>
                <a:lnTo>
                  <a:pt x="1303441" y="925289"/>
                </a:lnTo>
                <a:lnTo>
                  <a:pt x="1303080" y="923604"/>
                </a:lnTo>
                <a:lnTo>
                  <a:pt x="1305787" y="919393"/>
                </a:lnTo>
                <a:lnTo>
                  <a:pt x="1306690" y="916987"/>
                </a:lnTo>
                <a:lnTo>
                  <a:pt x="1309938" y="911452"/>
                </a:lnTo>
                <a:lnTo>
                  <a:pt x="1306750" y="911873"/>
                </a:lnTo>
                <a:lnTo>
                  <a:pt x="1305186" y="914280"/>
                </a:lnTo>
                <a:lnTo>
                  <a:pt x="1301336" y="915242"/>
                </a:lnTo>
                <a:lnTo>
                  <a:pt x="1299892" y="916085"/>
                </a:lnTo>
                <a:lnTo>
                  <a:pt x="1298568" y="917889"/>
                </a:lnTo>
                <a:lnTo>
                  <a:pt x="1297365" y="921138"/>
                </a:lnTo>
                <a:lnTo>
                  <a:pt x="1297305" y="923785"/>
                </a:lnTo>
                <a:lnTo>
                  <a:pt x="1296643" y="924326"/>
                </a:lnTo>
                <a:lnTo>
                  <a:pt x="1294959" y="923544"/>
                </a:lnTo>
                <a:lnTo>
                  <a:pt x="1292853" y="923785"/>
                </a:lnTo>
                <a:lnTo>
                  <a:pt x="1287078" y="920055"/>
                </a:lnTo>
                <a:lnTo>
                  <a:pt x="1284010" y="917107"/>
                </a:lnTo>
                <a:lnTo>
                  <a:pt x="1281664" y="915904"/>
                </a:lnTo>
                <a:lnTo>
                  <a:pt x="1282145" y="914160"/>
                </a:lnTo>
                <a:lnTo>
                  <a:pt x="1278175" y="911573"/>
                </a:lnTo>
                <a:lnTo>
                  <a:pt x="1272039" y="909828"/>
                </a:lnTo>
                <a:lnTo>
                  <a:pt x="1270956" y="910550"/>
                </a:lnTo>
                <a:lnTo>
                  <a:pt x="1266865" y="911152"/>
                </a:lnTo>
                <a:lnTo>
                  <a:pt x="1263436" y="909347"/>
                </a:lnTo>
                <a:lnTo>
                  <a:pt x="1265482" y="907181"/>
                </a:lnTo>
                <a:lnTo>
                  <a:pt x="1266083" y="907662"/>
                </a:lnTo>
                <a:lnTo>
                  <a:pt x="1268249" y="905858"/>
                </a:lnTo>
                <a:lnTo>
                  <a:pt x="1270475" y="905076"/>
                </a:lnTo>
                <a:lnTo>
                  <a:pt x="1271317" y="903151"/>
                </a:lnTo>
                <a:lnTo>
                  <a:pt x="1274445" y="899661"/>
                </a:lnTo>
                <a:lnTo>
                  <a:pt x="1275829" y="896473"/>
                </a:lnTo>
                <a:lnTo>
                  <a:pt x="1277814" y="895149"/>
                </a:lnTo>
                <a:lnTo>
                  <a:pt x="1277633" y="893886"/>
                </a:lnTo>
                <a:lnTo>
                  <a:pt x="1271979" y="896653"/>
                </a:lnTo>
                <a:lnTo>
                  <a:pt x="1268489" y="897857"/>
                </a:lnTo>
                <a:lnTo>
                  <a:pt x="1266685" y="897315"/>
                </a:lnTo>
                <a:lnTo>
                  <a:pt x="1270174" y="895450"/>
                </a:lnTo>
                <a:lnTo>
                  <a:pt x="1269211" y="895029"/>
                </a:lnTo>
                <a:lnTo>
                  <a:pt x="1266625" y="896232"/>
                </a:lnTo>
                <a:lnTo>
                  <a:pt x="1269091" y="891480"/>
                </a:lnTo>
                <a:lnTo>
                  <a:pt x="1265903" y="894488"/>
                </a:lnTo>
                <a:lnTo>
                  <a:pt x="1265060" y="896594"/>
                </a:lnTo>
                <a:lnTo>
                  <a:pt x="1262353" y="897195"/>
                </a:lnTo>
                <a:lnTo>
                  <a:pt x="1263677" y="893044"/>
                </a:lnTo>
                <a:lnTo>
                  <a:pt x="1266504" y="890878"/>
                </a:lnTo>
                <a:lnTo>
                  <a:pt x="1265722" y="890457"/>
                </a:lnTo>
                <a:lnTo>
                  <a:pt x="1262233" y="892502"/>
                </a:lnTo>
                <a:lnTo>
                  <a:pt x="1262233" y="892924"/>
                </a:lnTo>
                <a:lnTo>
                  <a:pt x="1257781" y="894788"/>
                </a:lnTo>
                <a:lnTo>
                  <a:pt x="1256698" y="895631"/>
                </a:lnTo>
                <a:lnTo>
                  <a:pt x="1252247" y="895871"/>
                </a:lnTo>
                <a:lnTo>
                  <a:pt x="1251946" y="893886"/>
                </a:lnTo>
                <a:lnTo>
                  <a:pt x="1258082" y="889134"/>
                </a:lnTo>
                <a:lnTo>
                  <a:pt x="1260729" y="887389"/>
                </a:lnTo>
                <a:lnTo>
                  <a:pt x="1259586" y="887510"/>
                </a:lnTo>
                <a:lnTo>
                  <a:pt x="1260549" y="886306"/>
                </a:lnTo>
                <a:lnTo>
                  <a:pt x="1262233" y="886788"/>
                </a:lnTo>
                <a:lnTo>
                  <a:pt x="1260910" y="885224"/>
                </a:lnTo>
                <a:lnTo>
                  <a:pt x="1261511" y="883359"/>
                </a:lnTo>
                <a:lnTo>
                  <a:pt x="1257902" y="887570"/>
                </a:lnTo>
                <a:lnTo>
                  <a:pt x="1257541" y="886667"/>
                </a:lnTo>
                <a:lnTo>
                  <a:pt x="1256698" y="888171"/>
                </a:lnTo>
                <a:lnTo>
                  <a:pt x="1254894" y="887269"/>
                </a:lnTo>
                <a:lnTo>
                  <a:pt x="1256097" y="885945"/>
                </a:lnTo>
                <a:lnTo>
                  <a:pt x="1254052" y="886427"/>
                </a:lnTo>
                <a:lnTo>
                  <a:pt x="1253691" y="888412"/>
                </a:lnTo>
                <a:lnTo>
                  <a:pt x="1251104" y="888773"/>
                </a:lnTo>
                <a:lnTo>
                  <a:pt x="1250502" y="888111"/>
                </a:lnTo>
                <a:lnTo>
                  <a:pt x="1251104" y="885103"/>
                </a:lnTo>
                <a:lnTo>
                  <a:pt x="1250442" y="884502"/>
                </a:lnTo>
                <a:lnTo>
                  <a:pt x="1249961" y="886728"/>
                </a:lnTo>
                <a:lnTo>
                  <a:pt x="1247735" y="889374"/>
                </a:lnTo>
                <a:lnTo>
                  <a:pt x="1245629" y="890878"/>
                </a:lnTo>
                <a:lnTo>
                  <a:pt x="1242982" y="890998"/>
                </a:lnTo>
                <a:lnTo>
                  <a:pt x="1241418" y="890216"/>
                </a:lnTo>
                <a:lnTo>
                  <a:pt x="1238892" y="889735"/>
                </a:lnTo>
                <a:lnTo>
                  <a:pt x="1237989" y="890698"/>
                </a:lnTo>
                <a:lnTo>
                  <a:pt x="1236365" y="889495"/>
                </a:lnTo>
                <a:lnTo>
                  <a:pt x="1236786" y="888532"/>
                </a:lnTo>
                <a:lnTo>
                  <a:pt x="1235222" y="886306"/>
                </a:lnTo>
                <a:lnTo>
                  <a:pt x="1236305" y="885825"/>
                </a:lnTo>
                <a:lnTo>
                  <a:pt x="1238110" y="887510"/>
                </a:lnTo>
                <a:lnTo>
                  <a:pt x="1237749" y="886367"/>
                </a:lnTo>
                <a:lnTo>
                  <a:pt x="1239012" y="884321"/>
                </a:lnTo>
                <a:lnTo>
                  <a:pt x="1240095" y="884983"/>
                </a:lnTo>
                <a:lnTo>
                  <a:pt x="1239794" y="886186"/>
                </a:lnTo>
                <a:lnTo>
                  <a:pt x="1241900" y="885464"/>
                </a:lnTo>
                <a:lnTo>
                  <a:pt x="1242080" y="886607"/>
                </a:lnTo>
                <a:lnTo>
                  <a:pt x="1243163" y="886006"/>
                </a:lnTo>
                <a:lnTo>
                  <a:pt x="1241298" y="883720"/>
                </a:lnTo>
                <a:lnTo>
                  <a:pt x="1244968" y="883780"/>
                </a:lnTo>
                <a:lnTo>
                  <a:pt x="1249961" y="882817"/>
                </a:lnTo>
                <a:lnTo>
                  <a:pt x="1252367" y="881012"/>
                </a:lnTo>
                <a:lnTo>
                  <a:pt x="1255736" y="880531"/>
                </a:lnTo>
                <a:lnTo>
                  <a:pt x="1253390" y="880471"/>
                </a:lnTo>
                <a:lnTo>
                  <a:pt x="1253811" y="878787"/>
                </a:lnTo>
                <a:lnTo>
                  <a:pt x="1256759" y="878245"/>
                </a:lnTo>
                <a:lnTo>
                  <a:pt x="1259345" y="879448"/>
                </a:lnTo>
                <a:lnTo>
                  <a:pt x="1256759" y="876681"/>
                </a:lnTo>
                <a:lnTo>
                  <a:pt x="1254052" y="875478"/>
                </a:lnTo>
                <a:lnTo>
                  <a:pt x="1252066" y="878787"/>
                </a:lnTo>
                <a:lnTo>
                  <a:pt x="1250201" y="879990"/>
                </a:lnTo>
                <a:lnTo>
                  <a:pt x="1247314" y="880652"/>
                </a:lnTo>
                <a:lnTo>
                  <a:pt x="1246712" y="880050"/>
                </a:lnTo>
                <a:lnTo>
                  <a:pt x="1248156" y="878666"/>
                </a:lnTo>
                <a:lnTo>
                  <a:pt x="1246953" y="878847"/>
                </a:lnTo>
                <a:lnTo>
                  <a:pt x="1244547" y="880652"/>
                </a:lnTo>
                <a:lnTo>
                  <a:pt x="1240937" y="879809"/>
                </a:lnTo>
                <a:lnTo>
                  <a:pt x="1241478" y="878185"/>
                </a:lnTo>
                <a:lnTo>
                  <a:pt x="1240697" y="876862"/>
                </a:lnTo>
                <a:lnTo>
                  <a:pt x="1237989" y="879569"/>
                </a:lnTo>
                <a:lnTo>
                  <a:pt x="1239193" y="875839"/>
                </a:lnTo>
                <a:lnTo>
                  <a:pt x="1238471" y="874034"/>
                </a:lnTo>
                <a:lnTo>
                  <a:pt x="1236666" y="876079"/>
                </a:lnTo>
                <a:lnTo>
                  <a:pt x="1235643" y="873072"/>
                </a:lnTo>
                <a:lnTo>
                  <a:pt x="1234560" y="872109"/>
                </a:lnTo>
                <a:lnTo>
                  <a:pt x="1234560" y="870485"/>
                </a:lnTo>
                <a:lnTo>
                  <a:pt x="1233778" y="868860"/>
                </a:lnTo>
                <a:lnTo>
                  <a:pt x="1234199" y="867778"/>
                </a:lnTo>
                <a:lnTo>
                  <a:pt x="1236124" y="870425"/>
                </a:lnTo>
                <a:lnTo>
                  <a:pt x="1238110" y="869823"/>
                </a:lnTo>
                <a:lnTo>
                  <a:pt x="1238110" y="870725"/>
                </a:lnTo>
                <a:lnTo>
                  <a:pt x="1240456" y="870966"/>
                </a:lnTo>
                <a:lnTo>
                  <a:pt x="1238832" y="868680"/>
                </a:lnTo>
                <a:lnTo>
                  <a:pt x="1237027" y="869161"/>
                </a:lnTo>
                <a:lnTo>
                  <a:pt x="1235463" y="867537"/>
                </a:lnTo>
                <a:lnTo>
                  <a:pt x="1236546" y="866454"/>
                </a:lnTo>
                <a:lnTo>
                  <a:pt x="1236546" y="864830"/>
                </a:lnTo>
                <a:lnTo>
                  <a:pt x="1237929" y="862243"/>
                </a:lnTo>
                <a:lnTo>
                  <a:pt x="1241840" y="863807"/>
                </a:lnTo>
                <a:lnTo>
                  <a:pt x="1240636" y="861702"/>
                </a:lnTo>
                <a:lnTo>
                  <a:pt x="1238591" y="861221"/>
                </a:lnTo>
                <a:lnTo>
                  <a:pt x="1238290" y="859897"/>
                </a:lnTo>
                <a:lnTo>
                  <a:pt x="1240035" y="858453"/>
                </a:lnTo>
                <a:lnTo>
                  <a:pt x="1241960" y="859055"/>
                </a:lnTo>
                <a:lnTo>
                  <a:pt x="1243584" y="858634"/>
                </a:lnTo>
                <a:lnTo>
                  <a:pt x="1244908" y="859235"/>
                </a:lnTo>
                <a:lnTo>
                  <a:pt x="1247314" y="858995"/>
                </a:lnTo>
                <a:lnTo>
                  <a:pt x="1248397" y="858273"/>
                </a:lnTo>
                <a:lnTo>
                  <a:pt x="1251344" y="859115"/>
                </a:lnTo>
                <a:lnTo>
                  <a:pt x="1253991" y="859115"/>
                </a:lnTo>
                <a:lnTo>
                  <a:pt x="1254292" y="857310"/>
                </a:lnTo>
                <a:lnTo>
                  <a:pt x="1253029" y="855686"/>
                </a:lnTo>
                <a:lnTo>
                  <a:pt x="1248998" y="855686"/>
                </a:lnTo>
                <a:lnTo>
                  <a:pt x="1248397" y="854844"/>
                </a:lnTo>
                <a:lnTo>
                  <a:pt x="1245088" y="855445"/>
                </a:lnTo>
                <a:lnTo>
                  <a:pt x="1241840" y="855626"/>
                </a:lnTo>
                <a:lnTo>
                  <a:pt x="1241118" y="854723"/>
                </a:lnTo>
                <a:lnTo>
                  <a:pt x="1239132" y="856468"/>
                </a:lnTo>
                <a:lnTo>
                  <a:pt x="1236967" y="860499"/>
                </a:lnTo>
                <a:lnTo>
                  <a:pt x="1233899" y="861160"/>
                </a:lnTo>
                <a:lnTo>
                  <a:pt x="1233056" y="859596"/>
                </a:lnTo>
                <a:lnTo>
                  <a:pt x="1232936" y="862183"/>
                </a:lnTo>
                <a:lnTo>
                  <a:pt x="1230409" y="865070"/>
                </a:lnTo>
                <a:lnTo>
                  <a:pt x="1229988" y="866635"/>
                </a:lnTo>
                <a:lnTo>
                  <a:pt x="1227221" y="869161"/>
                </a:lnTo>
                <a:lnTo>
                  <a:pt x="1225116" y="869943"/>
                </a:lnTo>
                <a:lnTo>
                  <a:pt x="1222408" y="868800"/>
                </a:lnTo>
                <a:lnTo>
                  <a:pt x="1223491" y="867477"/>
                </a:lnTo>
                <a:lnTo>
                  <a:pt x="1225537" y="866695"/>
                </a:lnTo>
                <a:lnTo>
                  <a:pt x="1225657" y="864770"/>
                </a:lnTo>
                <a:lnTo>
                  <a:pt x="1224755" y="863868"/>
                </a:lnTo>
                <a:lnTo>
                  <a:pt x="1223732" y="864710"/>
                </a:lnTo>
                <a:lnTo>
                  <a:pt x="1223792" y="865913"/>
                </a:lnTo>
                <a:lnTo>
                  <a:pt x="1221987" y="867717"/>
                </a:lnTo>
                <a:lnTo>
                  <a:pt x="1221626" y="867116"/>
                </a:lnTo>
                <a:lnTo>
                  <a:pt x="1222709" y="864950"/>
                </a:lnTo>
                <a:lnTo>
                  <a:pt x="1224875" y="863145"/>
                </a:lnTo>
                <a:lnTo>
                  <a:pt x="1225236" y="861461"/>
                </a:lnTo>
                <a:lnTo>
                  <a:pt x="1223612" y="855927"/>
                </a:lnTo>
                <a:lnTo>
                  <a:pt x="1222830" y="854543"/>
                </a:lnTo>
                <a:lnTo>
                  <a:pt x="1224454" y="853881"/>
                </a:lnTo>
                <a:lnTo>
                  <a:pt x="1225537" y="852317"/>
                </a:lnTo>
                <a:lnTo>
                  <a:pt x="1222288" y="851535"/>
                </a:lnTo>
                <a:lnTo>
                  <a:pt x="1220363" y="853159"/>
                </a:lnTo>
                <a:lnTo>
                  <a:pt x="1221566" y="855205"/>
                </a:lnTo>
                <a:lnTo>
                  <a:pt x="1219882" y="856769"/>
                </a:lnTo>
                <a:lnTo>
                  <a:pt x="1220905" y="857792"/>
                </a:lnTo>
                <a:lnTo>
                  <a:pt x="1221386" y="862664"/>
                </a:lnTo>
                <a:lnTo>
                  <a:pt x="1220423" y="863386"/>
                </a:lnTo>
                <a:lnTo>
                  <a:pt x="1218498" y="866635"/>
                </a:lnTo>
                <a:lnTo>
                  <a:pt x="1218980" y="868259"/>
                </a:lnTo>
                <a:lnTo>
                  <a:pt x="1217536" y="869221"/>
                </a:lnTo>
                <a:lnTo>
                  <a:pt x="1216272" y="868500"/>
                </a:lnTo>
                <a:lnTo>
                  <a:pt x="1215490" y="866574"/>
                </a:lnTo>
                <a:lnTo>
                  <a:pt x="1216272" y="863868"/>
                </a:lnTo>
                <a:lnTo>
                  <a:pt x="1214528" y="865552"/>
                </a:lnTo>
                <a:lnTo>
                  <a:pt x="1213325" y="865612"/>
                </a:lnTo>
                <a:lnTo>
                  <a:pt x="1214227" y="867537"/>
                </a:lnTo>
                <a:lnTo>
                  <a:pt x="1214347" y="869342"/>
                </a:lnTo>
                <a:lnTo>
                  <a:pt x="1212723" y="870124"/>
                </a:lnTo>
                <a:lnTo>
                  <a:pt x="1211099" y="868981"/>
                </a:lnTo>
                <a:lnTo>
                  <a:pt x="1212061" y="871026"/>
                </a:lnTo>
                <a:lnTo>
                  <a:pt x="1209655" y="872590"/>
                </a:lnTo>
                <a:lnTo>
                  <a:pt x="1208692" y="871207"/>
                </a:lnTo>
                <a:lnTo>
                  <a:pt x="1206106" y="871568"/>
                </a:lnTo>
                <a:lnTo>
                  <a:pt x="1206587" y="870064"/>
                </a:lnTo>
                <a:lnTo>
                  <a:pt x="1208271" y="869462"/>
                </a:lnTo>
                <a:lnTo>
                  <a:pt x="1206166" y="869282"/>
                </a:lnTo>
                <a:lnTo>
                  <a:pt x="1208753" y="866274"/>
                </a:lnTo>
                <a:lnTo>
                  <a:pt x="1208632" y="865372"/>
                </a:lnTo>
                <a:lnTo>
                  <a:pt x="1206707" y="867778"/>
                </a:lnTo>
                <a:lnTo>
                  <a:pt x="1206226" y="866153"/>
                </a:lnTo>
                <a:lnTo>
                  <a:pt x="1206527" y="863747"/>
                </a:lnTo>
                <a:lnTo>
                  <a:pt x="1208692" y="862243"/>
                </a:lnTo>
                <a:lnTo>
                  <a:pt x="1206888" y="862664"/>
                </a:lnTo>
                <a:lnTo>
                  <a:pt x="1204481" y="866755"/>
                </a:lnTo>
                <a:lnTo>
                  <a:pt x="1203579" y="871387"/>
                </a:lnTo>
                <a:lnTo>
                  <a:pt x="1202256" y="870786"/>
                </a:lnTo>
                <a:lnTo>
                  <a:pt x="1203218" y="868860"/>
                </a:lnTo>
                <a:lnTo>
                  <a:pt x="1202857" y="865131"/>
                </a:lnTo>
                <a:lnTo>
                  <a:pt x="1203459" y="861582"/>
                </a:lnTo>
                <a:lnTo>
                  <a:pt x="1204181" y="859777"/>
                </a:lnTo>
                <a:lnTo>
                  <a:pt x="1203579" y="858634"/>
                </a:lnTo>
                <a:lnTo>
                  <a:pt x="1206106" y="857431"/>
                </a:lnTo>
                <a:lnTo>
                  <a:pt x="1204903" y="856408"/>
                </a:lnTo>
                <a:lnTo>
                  <a:pt x="1205143" y="855325"/>
                </a:lnTo>
                <a:lnTo>
                  <a:pt x="1204060" y="851956"/>
                </a:lnTo>
                <a:lnTo>
                  <a:pt x="1202917" y="852257"/>
                </a:lnTo>
                <a:lnTo>
                  <a:pt x="1203519" y="854784"/>
                </a:lnTo>
                <a:lnTo>
                  <a:pt x="1202617" y="857611"/>
                </a:lnTo>
                <a:lnTo>
                  <a:pt x="1201052" y="860318"/>
                </a:lnTo>
                <a:lnTo>
                  <a:pt x="1201654" y="860980"/>
                </a:lnTo>
                <a:lnTo>
                  <a:pt x="1199729" y="865431"/>
                </a:lnTo>
                <a:lnTo>
                  <a:pt x="1197924" y="866454"/>
                </a:lnTo>
                <a:lnTo>
                  <a:pt x="1200932" y="866213"/>
                </a:lnTo>
                <a:lnTo>
                  <a:pt x="1200210" y="868800"/>
                </a:lnTo>
                <a:lnTo>
                  <a:pt x="1200631" y="872049"/>
                </a:lnTo>
                <a:lnTo>
                  <a:pt x="1200030" y="874696"/>
                </a:lnTo>
                <a:lnTo>
                  <a:pt x="1197443" y="875358"/>
                </a:lnTo>
                <a:lnTo>
                  <a:pt x="1197022" y="872711"/>
                </a:lnTo>
                <a:lnTo>
                  <a:pt x="1197864" y="871086"/>
                </a:lnTo>
                <a:lnTo>
                  <a:pt x="1196300" y="872289"/>
                </a:lnTo>
                <a:lnTo>
                  <a:pt x="1194796" y="870725"/>
                </a:lnTo>
                <a:lnTo>
                  <a:pt x="1195999" y="867717"/>
                </a:lnTo>
                <a:lnTo>
                  <a:pt x="1194435" y="867717"/>
                </a:lnTo>
                <a:lnTo>
                  <a:pt x="1194375" y="868800"/>
                </a:lnTo>
                <a:lnTo>
                  <a:pt x="1192089" y="868921"/>
                </a:lnTo>
                <a:lnTo>
                  <a:pt x="1193773" y="869883"/>
                </a:lnTo>
                <a:lnTo>
                  <a:pt x="1192811" y="872289"/>
                </a:lnTo>
                <a:lnTo>
                  <a:pt x="1191788" y="872590"/>
                </a:lnTo>
                <a:lnTo>
                  <a:pt x="1194315" y="874876"/>
                </a:lnTo>
                <a:lnTo>
                  <a:pt x="1194014" y="877283"/>
                </a:lnTo>
                <a:lnTo>
                  <a:pt x="1190525" y="876200"/>
                </a:lnTo>
                <a:lnTo>
                  <a:pt x="1192029" y="874395"/>
                </a:lnTo>
                <a:lnTo>
                  <a:pt x="1191608" y="874154"/>
                </a:lnTo>
                <a:lnTo>
                  <a:pt x="1189683" y="876200"/>
                </a:lnTo>
                <a:lnTo>
                  <a:pt x="1187697" y="873673"/>
                </a:lnTo>
                <a:lnTo>
                  <a:pt x="1187637" y="870545"/>
                </a:lnTo>
                <a:lnTo>
                  <a:pt x="1186314" y="873432"/>
                </a:lnTo>
                <a:lnTo>
                  <a:pt x="1187517" y="875719"/>
                </a:lnTo>
                <a:lnTo>
                  <a:pt x="1187156" y="876982"/>
                </a:lnTo>
                <a:lnTo>
                  <a:pt x="1185351" y="877403"/>
                </a:lnTo>
                <a:lnTo>
                  <a:pt x="1184750" y="875839"/>
                </a:lnTo>
                <a:lnTo>
                  <a:pt x="1184148" y="878245"/>
                </a:lnTo>
                <a:lnTo>
                  <a:pt x="1182343" y="878847"/>
                </a:lnTo>
                <a:lnTo>
                  <a:pt x="1179817" y="878365"/>
                </a:lnTo>
                <a:lnTo>
                  <a:pt x="1178012" y="877283"/>
                </a:lnTo>
                <a:lnTo>
                  <a:pt x="1178012" y="875538"/>
                </a:lnTo>
                <a:lnTo>
                  <a:pt x="1179215" y="873312"/>
                </a:lnTo>
                <a:lnTo>
                  <a:pt x="1179095" y="872109"/>
                </a:lnTo>
                <a:lnTo>
                  <a:pt x="1180599" y="869883"/>
                </a:lnTo>
                <a:lnTo>
                  <a:pt x="1180478" y="868199"/>
                </a:lnTo>
                <a:lnTo>
                  <a:pt x="1184389" y="864288"/>
                </a:lnTo>
                <a:lnTo>
                  <a:pt x="1185953" y="861822"/>
                </a:lnTo>
                <a:lnTo>
                  <a:pt x="1187397" y="860318"/>
                </a:lnTo>
                <a:lnTo>
                  <a:pt x="1187397" y="859235"/>
                </a:lnTo>
                <a:lnTo>
                  <a:pt x="1189261" y="856227"/>
                </a:lnTo>
                <a:lnTo>
                  <a:pt x="1187637" y="855866"/>
                </a:lnTo>
                <a:lnTo>
                  <a:pt x="1190044" y="853761"/>
                </a:lnTo>
                <a:lnTo>
                  <a:pt x="1191848" y="851535"/>
                </a:lnTo>
                <a:lnTo>
                  <a:pt x="1195458" y="847926"/>
                </a:lnTo>
                <a:lnTo>
                  <a:pt x="1195698" y="847324"/>
                </a:lnTo>
                <a:lnTo>
                  <a:pt x="1198225" y="846482"/>
                </a:lnTo>
                <a:lnTo>
                  <a:pt x="1200932" y="844978"/>
                </a:lnTo>
                <a:lnTo>
                  <a:pt x="1201353" y="843775"/>
                </a:lnTo>
                <a:lnTo>
                  <a:pt x="1198827" y="844256"/>
                </a:lnTo>
                <a:lnTo>
                  <a:pt x="1195999" y="845760"/>
                </a:lnTo>
                <a:lnTo>
                  <a:pt x="1196902" y="843534"/>
                </a:lnTo>
                <a:lnTo>
                  <a:pt x="1198706" y="841007"/>
                </a:lnTo>
                <a:lnTo>
                  <a:pt x="1197503" y="840285"/>
                </a:lnTo>
                <a:lnTo>
                  <a:pt x="1194736" y="843293"/>
                </a:lnTo>
                <a:lnTo>
                  <a:pt x="1193112" y="846301"/>
                </a:lnTo>
                <a:lnTo>
                  <a:pt x="1191307" y="847745"/>
                </a:lnTo>
                <a:lnTo>
                  <a:pt x="1185652" y="854423"/>
                </a:lnTo>
                <a:lnTo>
                  <a:pt x="1185472" y="857130"/>
                </a:lnTo>
                <a:lnTo>
                  <a:pt x="1182464" y="860439"/>
                </a:lnTo>
                <a:lnTo>
                  <a:pt x="1181621" y="860799"/>
                </a:lnTo>
                <a:lnTo>
                  <a:pt x="1180839" y="857972"/>
                </a:lnTo>
                <a:lnTo>
                  <a:pt x="1180839" y="855506"/>
                </a:lnTo>
                <a:lnTo>
                  <a:pt x="1179877" y="852979"/>
                </a:lnTo>
                <a:lnTo>
                  <a:pt x="1180659" y="851054"/>
                </a:lnTo>
                <a:lnTo>
                  <a:pt x="1178854" y="851655"/>
                </a:lnTo>
                <a:lnTo>
                  <a:pt x="1178253" y="854062"/>
                </a:lnTo>
                <a:lnTo>
                  <a:pt x="1176809" y="853460"/>
                </a:lnTo>
                <a:lnTo>
                  <a:pt x="1172297" y="855746"/>
                </a:lnTo>
                <a:lnTo>
                  <a:pt x="1169891" y="855566"/>
                </a:lnTo>
                <a:lnTo>
                  <a:pt x="1169590" y="856348"/>
                </a:lnTo>
                <a:lnTo>
                  <a:pt x="1171274" y="857070"/>
                </a:lnTo>
                <a:lnTo>
                  <a:pt x="1170372" y="859356"/>
                </a:lnTo>
                <a:lnTo>
                  <a:pt x="1167665" y="861280"/>
                </a:lnTo>
                <a:lnTo>
                  <a:pt x="1168507" y="862484"/>
                </a:lnTo>
                <a:lnTo>
                  <a:pt x="1170071" y="861582"/>
                </a:lnTo>
                <a:lnTo>
                  <a:pt x="1173079" y="857551"/>
                </a:lnTo>
                <a:lnTo>
                  <a:pt x="1175305" y="856227"/>
                </a:lnTo>
                <a:lnTo>
                  <a:pt x="1179035" y="855265"/>
                </a:lnTo>
                <a:lnTo>
                  <a:pt x="1179035" y="857310"/>
                </a:lnTo>
                <a:lnTo>
                  <a:pt x="1176207" y="864710"/>
                </a:lnTo>
                <a:lnTo>
                  <a:pt x="1175305" y="865732"/>
                </a:lnTo>
                <a:lnTo>
                  <a:pt x="1172778" y="863927"/>
                </a:lnTo>
                <a:lnTo>
                  <a:pt x="1173139" y="866935"/>
                </a:lnTo>
                <a:lnTo>
                  <a:pt x="1174162" y="867477"/>
                </a:lnTo>
                <a:lnTo>
                  <a:pt x="1171996" y="871086"/>
                </a:lnTo>
                <a:lnTo>
                  <a:pt x="1172718" y="871568"/>
                </a:lnTo>
                <a:lnTo>
                  <a:pt x="1171936" y="873733"/>
                </a:lnTo>
                <a:lnTo>
                  <a:pt x="1169109" y="871447"/>
                </a:lnTo>
                <a:lnTo>
                  <a:pt x="1168206" y="872530"/>
                </a:lnTo>
                <a:lnTo>
                  <a:pt x="1170853" y="875117"/>
                </a:lnTo>
                <a:lnTo>
                  <a:pt x="1168447" y="875899"/>
                </a:lnTo>
                <a:lnTo>
                  <a:pt x="1167123" y="873793"/>
                </a:lnTo>
                <a:lnTo>
                  <a:pt x="1164898" y="873613"/>
                </a:lnTo>
                <a:lnTo>
                  <a:pt x="1163815" y="872951"/>
                </a:lnTo>
                <a:lnTo>
                  <a:pt x="1162311" y="874154"/>
                </a:lnTo>
                <a:lnTo>
                  <a:pt x="1160025" y="873432"/>
                </a:lnTo>
                <a:lnTo>
                  <a:pt x="1155212" y="876260"/>
                </a:lnTo>
                <a:lnTo>
                  <a:pt x="1155332" y="877162"/>
                </a:lnTo>
                <a:lnTo>
                  <a:pt x="1157257" y="877102"/>
                </a:lnTo>
                <a:lnTo>
                  <a:pt x="1161168" y="875177"/>
                </a:lnTo>
                <a:lnTo>
                  <a:pt x="1161288" y="876621"/>
                </a:lnTo>
                <a:lnTo>
                  <a:pt x="1164416" y="875297"/>
                </a:lnTo>
                <a:lnTo>
                  <a:pt x="1165860" y="875598"/>
                </a:lnTo>
                <a:lnTo>
                  <a:pt x="1165198" y="877403"/>
                </a:lnTo>
                <a:lnTo>
                  <a:pt x="1162672" y="877042"/>
                </a:lnTo>
                <a:lnTo>
                  <a:pt x="1158822" y="879388"/>
                </a:lnTo>
                <a:lnTo>
                  <a:pt x="1156536" y="881975"/>
                </a:lnTo>
                <a:lnTo>
                  <a:pt x="1155874" y="884381"/>
                </a:lnTo>
                <a:lnTo>
                  <a:pt x="1158280" y="882697"/>
                </a:lnTo>
                <a:lnTo>
                  <a:pt x="1155633" y="885765"/>
                </a:lnTo>
                <a:lnTo>
                  <a:pt x="1155633" y="887570"/>
                </a:lnTo>
                <a:lnTo>
                  <a:pt x="1159183" y="883720"/>
                </a:lnTo>
                <a:lnTo>
                  <a:pt x="1160747" y="880531"/>
                </a:lnTo>
                <a:lnTo>
                  <a:pt x="1163634" y="878365"/>
                </a:lnTo>
                <a:lnTo>
                  <a:pt x="1165680" y="879869"/>
                </a:lnTo>
                <a:lnTo>
                  <a:pt x="1166101" y="878666"/>
                </a:lnTo>
                <a:lnTo>
                  <a:pt x="1168026" y="877944"/>
                </a:lnTo>
                <a:lnTo>
                  <a:pt x="1169229" y="879087"/>
                </a:lnTo>
                <a:lnTo>
                  <a:pt x="1168627" y="879689"/>
                </a:lnTo>
                <a:lnTo>
                  <a:pt x="1168748" y="881614"/>
                </a:lnTo>
                <a:lnTo>
                  <a:pt x="1167544" y="882637"/>
                </a:lnTo>
                <a:lnTo>
                  <a:pt x="1167845" y="885765"/>
                </a:lnTo>
                <a:lnTo>
                  <a:pt x="1165018" y="887871"/>
                </a:lnTo>
                <a:lnTo>
                  <a:pt x="1165860" y="888893"/>
                </a:lnTo>
                <a:lnTo>
                  <a:pt x="1165439" y="890818"/>
                </a:lnTo>
                <a:lnTo>
                  <a:pt x="1168567" y="887088"/>
                </a:lnTo>
                <a:lnTo>
                  <a:pt x="1169169" y="885224"/>
                </a:lnTo>
                <a:lnTo>
                  <a:pt x="1171395" y="882817"/>
                </a:lnTo>
                <a:lnTo>
                  <a:pt x="1172838" y="879990"/>
                </a:lnTo>
                <a:lnTo>
                  <a:pt x="1177711" y="880531"/>
                </a:lnTo>
                <a:lnTo>
                  <a:pt x="1179335" y="882216"/>
                </a:lnTo>
                <a:lnTo>
                  <a:pt x="1178794" y="884502"/>
                </a:lnTo>
                <a:lnTo>
                  <a:pt x="1179456" y="887028"/>
                </a:lnTo>
                <a:lnTo>
                  <a:pt x="1179335" y="888352"/>
                </a:lnTo>
                <a:lnTo>
                  <a:pt x="1177470" y="890157"/>
                </a:lnTo>
                <a:lnTo>
                  <a:pt x="1177290" y="891179"/>
                </a:lnTo>
                <a:lnTo>
                  <a:pt x="1171876" y="893826"/>
                </a:lnTo>
                <a:lnTo>
                  <a:pt x="1169109" y="898458"/>
                </a:lnTo>
                <a:lnTo>
                  <a:pt x="1167244" y="896894"/>
                </a:lnTo>
                <a:lnTo>
                  <a:pt x="1165740" y="896533"/>
                </a:lnTo>
                <a:lnTo>
                  <a:pt x="1163213" y="894127"/>
                </a:lnTo>
                <a:lnTo>
                  <a:pt x="1161288" y="894668"/>
                </a:lnTo>
                <a:lnTo>
                  <a:pt x="1158882" y="896473"/>
                </a:lnTo>
                <a:lnTo>
                  <a:pt x="1155814" y="899120"/>
                </a:lnTo>
                <a:lnTo>
                  <a:pt x="1155032" y="900564"/>
                </a:lnTo>
                <a:lnTo>
                  <a:pt x="1152806" y="902368"/>
                </a:lnTo>
                <a:lnTo>
                  <a:pt x="1153768" y="904053"/>
                </a:lnTo>
                <a:lnTo>
                  <a:pt x="1155212" y="902368"/>
                </a:lnTo>
                <a:lnTo>
                  <a:pt x="1155994" y="902669"/>
                </a:lnTo>
                <a:lnTo>
                  <a:pt x="1159423" y="899060"/>
                </a:lnTo>
                <a:lnTo>
                  <a:pt x="1160446" y="898879"/>
                </a:lnTo>
                <a:lnTo>
                  <a:pt x="1163935" y="896473"/>
                </a:lnTo>
                <a:lnTo>
                  <a:pt x="1164837" y="897616"/>
                </a:lnTo>
                <a:lnTo>
                  <a:pt x="1164416" y="898819"/>
                </a:lnTo>
                <a:lnTo>
                  <a:pt x="1165800" y="898518"/>
                </a:lnTo>
                <a:lnTo>
                  <a:pt x="1167184" y="899421"/>
                </a:lnTo>
                <a:lnTo>
                  <a:pt x="1165740" y="900383"/>
                </a:lnTo>
                <a:lnTo>
                  <a:pt x="1167123" y="901105"/>
                </a:lnTo>
                <a:lnTo>
                  <a:pt x="1167484" y="900022"/>
                </a:lnTo>
                <a:lnTo>
                  <a:pt x="1168687" y="900624"/>
                </a:lnTo>
                <a:lnTo>
                  <a:pt x="1167244" y="902429"/>
                </a:lnTo>
                <a:lnTo>
                  <a:pt x="1171154" y="901887"/>
                </a:lnTo>
                <a:lnTo>
                  <a:pt x="1170973" y="904474"/>
                </a:lnTo>
                <a:lnTo>
                  <a:pt x="1170131" y="906158"/>
                </a:lnTo>
                <a:lnTo>
                  <a:pt x="1171695" y="905136"/>
                </a:lnTo>
                <a:lnTo>
                  <a:pt x="1172297" y="902007"/>
                </a:lnTo>
                <a:lnTo>
                  <a:pt x="1172056" y="899300"/>
                </a:lnTo>
                <a:lnTo>
                  <a:pt x="1172718" y="899240"/>
                </a:lnTo>
                <a:lnTo>
                  <a:pt x="1174824" y="896232"/>
                </a:lnTo>
                <a:lnTo>
                  <a:pt x="1174944" y="901225"/>
                </a:lnTo>
                <a:lnTo>
                  <a:pt x="1175545" y="901225"/>
                </a:lnTo>
                <a:lnTo>
                  <a:pt x="1175365" y="897736"/>
                </a:lnTo>
                <a:lnTo>
                  <a:pt x="1176568" y="894428"/>
                </a:lnTo>
                <a:lnTo>
                  <a:pt x="1179215" y="893645"/>
                </a:lnTo>
                <a:lnTo>
                  <a:pt x="1179516" y="896353"/>
                </a:lnTo>
                <a:lnTo>
                  <a:pt x="1180839" y="896594"/>
                </a:lnTo>
                <a:lnTo>
                  <a:pt x="1178433" y="898879"/>
                </a:lnTo>
                <a:lnTo>
                  <a:pt x="1179396" y="899120"/>
                </a:lnTo>
                <a:lnTo>
                  <a:pt x="1180839" y="897676"/>
                </a:lnTo>
                <a:lnTo>
                  <a:pt x="1181862" y="898398"/>
                </a:lnTo>
                <a:lnTo>
                  <a:pt x="1181381" y="900203"/>
                </a:lnTo>
                <a:lnTo>
                  <a:pt x="1182764" y="900022"/>
                </a:lnTo>
                <a:lnTo>
                  <a:pt x="1183366" y="901586"/>
                </a:lnTo>
                <a:lnTo>
                  <a:pt x="1182343" y="903572"/>
                </a:lnTo>
                <a:lnTo>
                  <a:pt x="1181441" y="903933"/>
                </a:lnTo>
                <a:lnTo>
                  <a:pt x="1181441" y="905617"/>
                </a:lnTo>
                <a:lnTo>
                  <a:pt x="1182764" y="905737"/>
                </a:lnTo>
                <a:lnTo>
                  <a:pt x="1183065" y="904354"/>
                </a:lnTo>
                <a:lnTo>
                  <a:pt x="1184028" y="906760"/>
                </a:lnTo>
                <a:lnTo>
                  <a:pt x="1182764" y="908204"/>
                </a:lnTo>
                <a:lnTo>
                  <a:pt x="1181802" y="908264"/>
                </a:lnTo>
                <a:lnTo>
                  <a:pt x="1179757" y="910129"/>
                </a:lnTo>
                <a:lnTo>
                  <a:pt x="1177952" y="910129"/>
                </a:lnTo>
                <a:lnTo>
                  <a:pt x="1177170" y="911513"/>
                </a:lnTo>
                <a:lnTo>
                  <a:pt x="1175305" y="909708"/>
                </a:lnTo>
                <a:lnTo>
                  <a:pt x="1174824" y="910069"/>
                </a:lnTo>
                <a:lnTo>
                  <a:pt x="1175967" y="912475"/>
                </a:lnTo>
                <a:lnTo>
                  <a:pt x="1173861" y="914340"/>
                </a:lnTo>
                <a:lnTo>
                  <a:pt x="1171936" y="913257"/>
                </a:lnTo>
                <a:lnTo>
                  <a:pt x="1172177" y="916566"/>
                </a:lnTo>
                <a:lnTo>
                  <a:pt x="1170252" y="918430"/>
                </a:lnTo>
                <a:lnTo>
                  <a:pt x="1168627" y="918972"/>
                </a:lnTo>
                <a:lnTo>
                  <a:pt x="1167785" y="920536"/>
                </a:lnTo>
                <a:lnTo>
                  <a:pt x="1166462" y="920897"/>
                </a:lnTo>
                <a:lnTo>
                  <a:pt x="1166462" y="917468"/>
                </a:lnTo>
                <a:lnTo>
                  <a:pt x="1165258" y="917528"/>
                </a:lnTo>
                <a:lnTo>
                  <a:pt x="1163574" y="918852"/>
                </a:lnTo>
                <a:lnTo>
                  <a:pt x="1165078" y="919514"/>
                </a:lnTo>
                <a:lnTo>
                  <a:pt x="1166341" y="921679"/>
                </a:lnTo>
                <a:lnTo>
                  <a:pt x="1163875" y="924206"/>
                </a:lnTo>
                <a:lnTo>
                  <a:pt x="1161649" y="925349"/>
                </a:lnTo>
                <a:lnTo>
                  <a:pt x="1163394" y="925409"/>
                </a:lnTo>
                <a:lnTo>
                  <a:pt x="1165018" y="923905"/>
                </a:lnTo>
                <a:lnTo>
                  <a:pt x="1165980" y="923965"/>
                </a:lnTo>
                <a:lnTo>
                  <a:pt x="1168988" y="920777"/>
                </a:lnTo>
                <a:lnTo>
                  <a:pt x="1171876" y="920175"/>
                </a:lnTo>
                <a:lnTo>
                  <a:pt x="1172718" y="921077"/>
                </a:lnTo>
                <a:lnTo>
                  <a:pt x="1171756" y="922220"/>
                </a:lnTo>
                <a:lnTo>
                  <a:pt x="1169831" y="921799"/>
                </a:lnTo>
                <a:lnTo>
                  <a:pt x="1168266" y="924446"/>
                </a:lnTo>
                <a:lnTo>
                  <a:pt x="1170913" y="922822"/>
                </a:lnTo>
                <a:lnTo>
                  <a:pt x="1172357" y="923965"/>
                </a:lnTo>
                <a:lnTo>
                  <a:pt x="1171515" y="927033"/>
                </a:lnTo>
                <a:lnTo>
                  <a:pt x="1170733" y="928116"/>
                </a:lnTo>
                <a:lnTo>
                  <a:pt x="1171214" y="929319"/>
                </a:lnTo>
                <a:lnTo>
                  <a:pt x="1173259" y="924807"/>
                </a:lnTo>
                <a:lnTo>
                  <a:pt x="1173921" y="924747"/>
                </a:lnTo>
                <a:lnTo>
                  <a:pt x="1174102" y="922281"/>
                </a:lnTo>
                <a:lnTo>
                  <a:pt x="1176388" y="924146"/>
                </a:lnTo>
                <a:lnTo>
                  <a:pt x="1173981" y="928296"/>
                </a:lnTo>
                <a:lnTo>
                  <a:pt x="1175004" y="929018"/>
                </a:lnTo>
                <a:lnTo>
                  <a:pt x="1174583" y="930823"/>
                </a:lnTo>
                <a:lnTo>
                  <a:pt x="1175786" y="930342"/>
                </a:lnTo>
                <a:lnTo>
                  <a:pt x="1176508" y="926010"/>
                </a:lnTo>
                <a:lnTo>
                  <a:pt x="1178132" y="925710"/>
                </a:lnTo>
                <a:lnTo>
                  <a:pt x="1176267" y="930703"/>
                </a:lnTo>
                <a:lnTo>
                  <a:pt x="1175245" y="931966"/>
                </a:lnTo>
                <a:lnTo>
                  <a:pt x="1175545" y="933290"/>
                </a:lnTo>
                <a:lnTo>
                  <a:pt x="1173139" y="936658"/>
                </a:lnTo>
                <a:lnTo>
                  <a:pt x="1172658" y="938283"/>
                </a:lnTo>
                <a:lnTo>
                  <a:pt x="1170312" y="939606"/>
                </a:lnTo>
                <a:lnTo>
                  <a:pt x="1167725" y="939907"/>
                </a:lnTo>
                <a:lnTo>
                  <a:pt x="1165860" y="938343"/>
                </a:lnTo>
                <a:lnTo>
                  <a:pt x="1170853" y="938162"/>
                </a:lnTo>
                <a:lnTo>
                  <a:pt x="1171214" y="937741"/>
                </a:lnTo>
                <a:lnTo>
                  <a:pt x="1167244" y="937441"/>
                </a:lnTo>
                <a:lnTo>
                  <a:pt x="1166401" y="936538"/>
                </a:lnTo>
                <a:lnTo>
                  <a:pt x="1168387" y="935636"/>
                </a:lnTo>
                <a:lnTo>
                  <a:pt x="1169951" y="936057"/>
                </a:lnTo>
                <a:lnTo>
                  <a:pt x="1171515" y="935515"/>
                </a:lnTo>
                <a:lnTo>
                  <a:pt x="1170973" y="934312"/>
                </a:lnTo>
                <a:lnTo>
                  <a:pt x="1169951" y="934673"/>
                </a:lnTo>
                <a:lnTo>
                  <a:pt x="1167184" y="933169"/>
                </a:lnTo>
                <a:lnTo>
                  <a:pt x="1168146" y="927334"/>
                </a:lnTo>
                <a:lnTo>
                  <a:pt x="1165559" y="927214"/>
                </a:lnTo>
                <a:lnTo>
                  <a:pt x="1165559" y="929379"/>
                </a:lnTo>
                <a:lnTo>
                  <a:pt x="1164236" y="930342"/>
                </a:lnTo>
                <a:lnTo>
                  <a:pt x="1163394" y="932207"/>
                </a:lnTo>
                <a:lnTo>
                  <a:pt x="1164236" y="933410"/>
                </a:lnTo>
                <a:lnTo>
                  <a:pt x="1163514" y="935275"/>
                </a:lnTo>
                <a:lnTo>
                  <a:pt x="1162792" y="935636"/>
                </a:lnTo>
                <a:lnTo>
                  <a:pt x="1162491" y="937862"/>
                </a:lnTo>
                <a:lnTo>
                  <a:pt x="1160446" y="938102"/>
                </a:lnTo>
                <a:lnTo>
                  <a:pt x="1162491" y="939546"/>
                </a:lnTo>
                <a:lnTo>
                  <a:pt x="1162010" y="941652"/>
                </a:lnTo>
                <a:lnTo>
                  <a:pt x="1160025" y="944780"/>
                </a:lnTo>
                <a:lnTo>
                  <a:pt x="1158942" y="943817"/>
                </a:lnTo>
                <a:lnTo>
                  <a:pt x="1158400" y="940569"/>
                </a:lnTo>
                <a:lnTo>
                  <a:pt x="1156656" y="937380"/>
                </a:lnTo>
                <a:lnTo>
                  <a:pt x="1156054" y="942374"/>
                </a:lnTo>
                <a:lnTo>
                  <a:pt x="1155393" y="943878"/>
                </a:lnTo>
                <a:lnTo>
                  <a:pt x="1152866" y="945923"/>
                </a:lnTo>
                <a:lnTo>
                  <a:pt x="1150460" y="945562"/>
                </a:lnTo>
                <a:lnTo>
                  <a:pt x="1150821" y="944058"/>
                </a:lnTo>
                <a:lnTo>
                  <a:pt x="1149317" y="944058"/>
                </a:lnTo>
                <a:lnTo>
                  <a:pt x="1147873" y="942674"/>
                </a:lnTo>
                <a:lnTo>
                  <a:pt x="1145587" y="942674"/>
                </a:lnTo>
                <a:lnTo>
                  <a:pt x="1143902" y="944780"/>
                </a:lnTo>
                <a:lnTo>
                  <a:pt x="1142398" y="944599"/>
                </a:lnTo>
                <a:lnTo>
                  <a:pt x="1141075" y="942073"/>
                </a:lnTo>
                <a:lnTo>
                  <a:pt x="1140955" y="940809"/>
                </a:lnTo>
                <a:lnTo>
                  <a:pt x="1139691" y="940388"/>
                </a:lnTo>
                <a:lnTo>
                  <a:pt x="1137887" y="941952"/>
                </a:lnTo>
                <a:lnTo>
                  <a:pt x="1136262" y="941832"/>
                </a:lnTo>
                <a:lnTo>
                  <a:pt x="1135661" y="940509"/>
                </a:lnTo>
                <a:lnTo>
                  <a:pt x="1134698" y="941471"/>
                </a:lnTo>
                <a:lnTo>
                  <a:pt x="1132533" y="940509"/>
                </a:lnTo>
                <a:lnTo>
                  <a:pt x="1132653" y="939245"/>
                </a:lnTo>
                <a:lnTo>
                  <a:pt x="1136623" y="934433"/>
                </a:lnTo>
                <a:lnTo>
                  <a:pt x="1135721" y="933530"/>
                </a:lnTo>
                <a:lnTo>
                  <a:pt x="1133255" y="934132"/>
                </a:lnTo>
                <a:lnTo>
                  <a:pt x="1131269" y="935275"/>
                </a:lnTo>
                <a:lnTo>
                  <a:pt x="1130608" y="937200"/>
                </a:lnTo>
                <a:lnTo>
                  <a:pt x="1129404" y="936899"/>
                </a:lnTo>
                <a:lnTo>
                  <a:pt x="1129525" y="938223"/>
                </a:lnTo>
                <a:lnTo>
                  <a:pt x="1127961" y="941050"/>
                </a:lnTo>
                <a:lnTo>
                  <a:pt x="1128562" y="942013"/>
                </a:lnTo>
                <a:lnTo>
                  <a:pt x="1126036" y="943817"/>
                </a:lnTo>
                <a:lnTo>
                  <a:pt x="1126637" y="945381"/>
                </a:lnTo>
                <a:lnTo>
                  <a:pt x="1125193" y="947005"/>
                </a:lnTo>
                <a:lnTo>
                  <a:pt x="1124772" y="945682"/>
                </a:lnTo>
                <a:lnTo>
                  <a:pt x="1125374" y="944539"/>
                </a:lnTo>
                <a:lnTo>
                  <a:pt x="1124772" y="943095"/>
                </a:lnTo>
                <a:lnTo>
                  <a:pt x="1125554" y="938523"/>
                </a:lnTo>
                <a:lnTo>
                  <a:pt x="1124471" y="939125"/>
                </a:lnTo>
                <a:lnTo>
                  <a:pt x="1124893" y="937080"/>
                </a:lnTo>
                <a:lnTo>
                  <a:pt x="1126216" y="935876"/>
                </a:lnTo>
                <a:lnTo>
                  <a:pt x="1124171" y="936237"/>
                </a:lnTo>
                <a:lnTo>
                  <a:pt x="1124471" y="930643"/>
                </a:lnTo>
                <a:lnTo>
                  <a:pt x="1123629" y="929259"/>
                </a:lnTo>
                <a:lnTo>
                  <a:pt x="1123810" y="926853"/>
                </a:lnTo>
                <a:lnTo>
                  <a:pt x="1121042" y="927334"/>
                </a:lnTo>
                <a:lnTo>
                  <a:pt x="1120742" y="930943"/>
                </a:lnTo>
                <a:lnTo>
                  <a:pt x="1120020" y="933651"/>
                </a:lnTo>
                <a:lnTo>
                  <a:pt x="1122005" y="936959"/>
                </a:lnTo>
                <a:lnTo>
                  <a:pt x="1120140" y="938162"/>
                </a:lnTo>
                <a:lnTo>
                  <a:pt x="1118395" y="942915"/>
                </a:lnTo>
                <a:lnTo>
                  <a:pt x="1117613" y="941832"/>
                </a:lnTo>
                <a:lnTo>
                  <a:pt x="1115508" y="942193"/>
                </a:lnTo>
                <a:lnTo>
                  <a:pt x="1114004" y="943938"/>
                </a:lnTo>
                <a:lnTo>
                  <a:pt x="1113041" y="947307"/>
                </a:lnTo>
                <a:lnTo>
                  <a:pt x="1111297" y="948991"/>
                </a:lnTo>
                <a:lnTo>
                  <a:pt x="1110816" y="950495"/>
                </a:lnTo>
                <a:lnTo>
                  <a:pt x="1111718" y="951698"/>
                </a:lnTo>
                <a:lnTo>
                  <a:pt x="1112139" y="954646"/>
                </a:lnTo>
                <a:lnTo>
                  <a:pt x="1113342" y="954044"/>
                </a:lnTo>
                <a:lnTo>
                  <a:pt x="1113944" y="955247"/>
                </a:lnTo>
                <a:lnTo>
                  <a:pt x="1113041" y="956270"/>
                </a:lnTo>
                <a:lnTo>
                  <a:pt x="1114064" y="959639"/>
                </a:lnTo>
                <a:lnTo>
                  <a:pt x="1112861" y="957593"/>
                </a:lnTo>
                <a:lnTo>
                  <a:pt x="1112079" y="958496"/>
                </a:lnTo>
                <a:lnTo>
                  <a:pt x="1112019" y="956089"/>
                </a:lnTo>
                <a:lnTo>
                  <a:pt x="1109552" y="956511"/>
                </a:lnTo>
                <a:lnTo>
                  <a:pt x="1112079" y="954826"/>
                </a:lnTo>
                <a:lnTo>
                  <a:pt x="1110996" y="954525"/>
                </a:lnTo>
                <a:lnTo>
                  <a:pt x="1111598" y="952901"/>
                </a:lnTo>
                <a:lnTo>
                  <a:pt x="1109793" y="954585"/>
                </a:lnTo>
                <a:lnTo>
                  <a:pt x="1109312" y="953262"/>
                </a:lnTo>
                <a:lnTo>
                  <a:pt x="1111297" y="952240"/>
                </a:lnTo>
                <a:lnTo>
                  <a:pt x="1111116" y="951277"/>
                </a:lnTo>
                <a:lnTo>
                  <a:pt x="1109793" y="952119"/>
                </a:lnTo>
                <a:lnTo>
                  <a:pt x="1108951" y="950374"/>
                </a:lnTo>
                <a:lnTo>
                  <a:pt x="1109312" y="947607"/>
                </a:lnTo>
                <a:lnTo>
                  <a:pt x="1111718" y="945321"/>
                </a:lnTo>
                <a:lnTo>
                  <a:pt x="1109492" y="945923"/>
                </a:lnTo>
                <a:lnTo>
                  <a:pt x="1110455" y="942554"/>
                </a:lnTo>
                <a:lnTo>
                  <a:pt x="1109492" y="939366"/>
                </a:lnTo>
                <a:lnTo>
                  <a:pt x="1108108" y="938824"/>
                </a:lnTo>
                <a:lnTo>
                  <a:pt x="1107206" y="939666"/>
                </a:lnTo>
                <a:lnTo>
                  <a:pt x="1107808" y="944539"/>
                </a:lnTo>
                <a:lnTo>
                  <a:pt x="1106123" y="945983"/>
                </a:lnTo>
                <a:lnTo>
                  <a:pt x="1106183" y="948870"/>
                </a:lnTo>
                <a:lnTo>
                  <a:pt x="1105582" y="949472"/>
                </a:lnTo>
                <a:lnTo>
                  <a:pt x="1103958" y="946885"/>
                </a:lnTo>
                <a:lnTo>
                  <a:pt x="1101070" y="946284"/>
                </a:lnTo>
                <a:lnTo>
                  <a:pt x="1103176" y="948209"/>
                </a:lnTo>
                <a:lnTo>
                  <a:pt x="1103958" y="950495"/>
                </a:lnTo>
                <a:lnTo>
                  <a:pt x="1104980" y="951337"/>
                </a:lnTo>
                <a:lnTo>
                  <a:pt x="1103958" y="952420"/>
                </a:lnTo>
                <a:lnTo>
                  <a:pt x="1104980" y="953803"/>
                </a:lnTo>
                <a:lnTo>
                  <a:pt x="1104258" y="955368"/>
                </a:lnTo>
                <a:lnTo>
                  <a:pt x="1105762" y="957593"/>
                </a:lnTo>
                <a:lnTo>
                  <a:pt x="1104800" y="959639"/>
                </a:lnTo>
                <a:lnTo>
                  <a:pt x="1105823" y="959458"/>
                </a:lnTo>
                <a:lnTo>
                  <a:pt x="1104018" y="961444"/>
                </a:lnTo>
                <a:lnTo>
                  <a:pt x="1104619" y="961985"/>
                </a:lnTo>
                <a:lnTo>
                  <a:pt x="1104619" y="964090"/>
                </a:lnTo>
                <a:lnTo>
                  <a:pt x="1103777" y="962406"/>
                </a:lnTo>
                <a:lnTo>
                  <a:pt x="1102574" y="962346"/>
                </a:lnTo>
                <a:lnTo>
                  <a:pt x="1103296" y="960722"/>
                </a:lnTo>
                <a:lnTo>
                  <a:pt x="1101431" y="960120"/>
                </a:lnTo>
                <a:lnTo>
                  <a:pt x="1104078" y="958736"/>
                </a:lnTo>
                <a:lnTo>
                  <a:pt x="1102393" y="957473"/>
                </a:lnTo>
                <a:lnTo>
                  <a:pt x="1101070" y="957473"/>
                </a:lnTo>
                <a:lnTo>
                  <a:pt x="1101130" y="955548"/>
                </a:lnTo>
                <a:lnTo>
                  <a:pt x="1099566" y="955368"/>
                </a:lnTo>
                <a:lnTo>
                  <a:pt x="1098543" y="952781"/>
                </a:lnTo>
                <a:lnTo>
                  <a:pt x="1096558" y="952660"/>
                </a:lnTo>
                <a:lnTo>
                  <a:pt x="1094874" y="949893"/>
                </a:lnTo>
                <a:lnTo>
                  <a:pt x="1093189" y="950435"/>
                </a:lnTo>
                <a:lnTo>
                  <a:pt x="1093791" y="948509"/>
                </a:lnTo>
                <a:lnTo>
                  <a:pt x="1092588" y="946164"/>
                </a:lnTo>
                <a:lnTo>
                  <a:pt x="1093069" y="949171"/>
                </a:lnTo>
                <a:lnTo>
                  <a:pt x="1092107" y="950736"/>
                </a:lnTo>
                <a:lnTo>
                  <a:pt x="1092287" y="952961"/>
                </a:lnTo>
                <a:lnTo>
                  <a:pt x="1093490" y="951758"/>
                </a:lnTo>
                <a:lnTo>
                  <a:pt x="1094092" y="952901"/>
                </a:lnTo>
                <a:lnTo>
                  <a:pt x="1096498" y="955007"/>
                </a:lnTo>
                <a:lnTo>
                  <a:pt x="1095656" y="956210"/>
                </a:lnTo>
                <a:lnTo>
                  <a:pt x="1096257" y="956932"/>
                </a:lnTo>
                <a:lnTo>
                  <a:pt x="1097581" y="955969"/>
                </a:lnTo>
                <a:lnTo>
                  <a:pt x="1097581" y="959097"/>
                </a:lnTo>
                <a:lnTo>
                  <a:pt x="1096979" y="960782"/>
                </a:lnTo>
                <a:lnTo>
                  <a:pt x="1094332" y="961504"/>
                </a:lnTo>
                <a:lnTo>
                  <a:pt x="1093550" y="961083"/>
                </a:lnTo>
                <a:lnTo>
                  <a:pt x="1093971" y="963068"/>
                </a:lnTo>
                <a:lnTo>
                  <a:pt x="1091806" y="964030"/>
                </a:lnTo>
                <a:lnTo>
                  <a:pt x="1092167" y="961925"/>
                </a:lnTo>
                <a:lnTo>
                  <a:pt x="1089580" y="958496"/>
                </a:lnTo>
                <a:lnTo>
                  <a:pt x="1088798" y="958135"/>
                </a:lnTo>
                <a:lnTo>
                  <a:pt x="1089700" y="961022"/>
                </a:lnTo>
                <a:lnTo>
                  <a:pt x="1090482" y="961624"/>
                </a:lnTo>
                <a:lnTo>
                  <a:pt x="1089580" y="964692"/>
                </a:lnTo>
                <a:lnTo>
                  <a:pt x="1088918" y="965294"/>
                </a:lnTo>
                <a:lnTo>
                  <a:pt x="1088016" y="963609"/>
                </a:lnTo>
                <a:lnTo>
                  <a:pt x="1087113" y="963549"/>
                </a:lnTo>
                <a:lnTo>
                  <a:pt x="1088196" y="966256"/>
                </a:lnTo>
                <a:lnTo>
                  <a:pt x="1089941" y="967339"/>
                </a:lnTo>
                <a:lnTo>
                  <a:pt x="1086692" y="968422"/>
                </a:lnTo>
                <a:lnTo>
                  <a:pt x="1084827" y="966737"/>
                </a:lnTo>
                <a:lnTo>
                  <a:pt x="1085008" y="969023"/>
                </a:lnTo>
                <a:lnTo>
                  <a:pt x="1085730" y="970106"/>
                </a:lnTo>
                <a:lnTo>
                  <a:pt x="1084286" y="971430"/>
                </a:lnTo>
                <a:lnTo>
                  <a:pt x="1081880" y="970467"/>
                </a:lnTo>
                <a:lnTo>
                  <a:pt x="1082962" y="972994"/>
                </a:lnTo>
                <a:lnTo>
                  <a:pt x="1081940" y="974077"/>
                </a:lnTo>
                <a:lnTo>
                  <a:pt x="1081338" y="973054"/>
                </a:lnTo>
                <a:lnTo>
                  <a:pt x="1078571" y="976543"/>
                </a:lnTo>
                <a:lnTo>
                  <a:pt x="1079894" y="976543"/>
                </a:lnTo>
                <a:lnTo>
                  <a:pt x="1079654" y="979311"/>
                </a:lnTo>
                <a:lnTo>
                  <a:pt x="1078270" y="977205"/>
                </a:lnTo>
                <a:lnTo>
                  <a:pt x="1077669" y="979070"/>
                </a:lnTo>
                <a:lnTo>
                  <a:pt x="1075744" y="977746"/>
                </a:lnTo>
                <a:lnTo>
                  <a:pt x="1076285" y="979731"/>
                </a:lnTo>
                <a:lnTo>
                  <a:pt x="1075082" y="981235"/>
                </a:lnTo>
                <a:lnTo>
                  <a:pt x="1073999" y="980815"/>
                </a:lnTo>
                <a:lnTo>
                  <a:pt x="1075262" y="978588"/>
                </a:lnTo>
                <a:lnTo>
                  <a:pt x="1077849" y="975521"/>
                </a:lnTo>
                <a:lnTo>
                  <a:pt x="1075623" y="975340"/>
                </a:lnTo>
                <a:lnTo>
                  <a:pt x="1076345" y="974077"/>
                </a:lnTo>
                <a:lnTo>
                  <a:pt x="1078030" y="974678"/>
                </a:lnTo>
                <a:lnTo>
                  <a:pt x="1078631" y="973716"/>
                </a:lnTo>
                <a:lnTo>
                  <a:pt x="1077007" y="973114"/>
                </a:lnTo>
                <a:lnTo>
                  <a:pt x="1077308" y="972031"/>
                </a:lnTo>
                <a:lnTo>
                  <a:pt x="1078872" y="971911"/>
                </a:lnTo>
                <a:lnTo>
                  <a:pt x="1077608" y="971009"/>
                </a:lnTo>
                <a:lnTo>
                  <a:pt x="1079894" y="967459"/>
                </a:lnTo>
                <a:lnTo>
                  <a:pt x="1081338" y="966256"/>
                </a:lnTo>
                <a:lnTo>
                  <a:pt x="1080737" y="964752"/>
                </a:lnTo>
                <a:lnTo>
                  <a:pt x="1082962" y="962466"/>
                </a:lnTo>
                <a:lnTo>
                  <a:pt x="1082301" y="961444"/>
                </a:lnTo>
                <a:lnTo>
                  <a:pt x="1083684" y="960060"/>
                </a:lnTo>
                <a:lnTo>
                  <a:pt x="1084346" y="957654"/>
                </a:lnTo>
                <a:lnTo>
                  <a:pt x="1085309" y="956571"/>
                </a:lnTo>
                <a:lnTo>
                  <a:pt x="1085730" y="953503"/>
                </a:lnTo>
                <a:lnTo>
                  <a:pt x="1082962" y="957533"/>
                </a:lnTo>
                <a:lnTo>
                  <a:pt x="1081278" y="961323"/>
                </a:lnTo>
                <a:lnTo>
                  <a:pt x="1077488" y="966918"/>
                </a:lnTo>
                <a:lnTo>
                  <a:pt x="1076285" y="967520"/>
                </a:lnTo>
                <a:lnTo>
                  <a:pt x="1074961" y="970949"/>
                </a:lnTo>
                <a:lnTo>
                  <a:pt x="1072555" y="975160"/>
                </a:lnTo>
                <a:lnTo>
                  <a:pt x="1070871" y="974378"/>
                </a:lnTo>
                <a:lnTo>
                  <a:pt x="1070991" y="972994"/>
                </a:lnTo>
                <a:lnTo>
                  <a:pt x="1072315" y="972753"/>
                </a:lnTo>
                <a:lnTo>
                  <a:pt x="1072014" y="971851"/>
                </a:lnTo>
                <a:lnTo>
                  <a:pt x="1069848" y="971069"/>
                </a:lnTo>
                <a:lnTo>
                  <a:pt x="1071232" y="970347"/>
                </a:lnTo>
                <a:lnTo>
                  <a:pt x="1069427" y="968903"/>
                </a:lnTo>
                <a:lnTo>
                  <a:pt x="1073036" y="965594"/>
                </a:lnTo>
                <a:lnTo>
                  <a:pt x="1072134" y="963188"/>
                </a:lnTo>
                <a:lnTo>
                  <a:pt x="1070510" y="963790"/>
                </a:lnTo>
                <a:lnTo>
                  <a:pt x="1067622" y="968181"/>
                </a:lnTo>
                <a:lnTo>
                  <a:pt x="1065697" y="967760"/>
                </a:lnTo>
                <a:lnTo>
                  <a:pt x="1068705" y="971911"/>
                </a:lnTo>
                <a:lnTo>
                  <a:pt x="1068404" y="973836"/>
                </a:lnTo>
                <a:lnTo>
                  <a:pt x="1065216" y="973355"/>
                </a:lnTo>
                <a:lnTo>
                  <a:pt x="1068224" y="975761"/>
                </a:lnTo>
                <a:lnTo>
                  <a:pt x="1067021" y="977325"/>
                </a:lnTo>
                <a:lnTo>
                  <a:pt x="1064674" y="977626"/>
                </a:lnTo>
                <a:lnTo>
                  <a:pt x="1062870" y="976182"/>
                </a:lnTo>
                <a:lnTo>
                  <a:pt x="1061546" y="976723"/>
                </a:lnTo>
                <a:lnTo>
                  <a:pt x="1059681" y="980333"/>
                </a:lnTo>
                <a:lnTo>
                  <a:pt x="1058177" y="981296"/>
                </a:lnTo>
                <a:lnTo>
                  <a:pt x="1056373" y="981296"/>
                </a:lnTo>
                <a:lnTo>
                  <a:pt x="1054688" y="984484"/>
                </a:lnTo>
                <a:lnTo>
                  <a:pt x="1053485" y="984303"/>
                </a:lnTo>
                <a:lnTo>
                  <a:pt x="1052041" y="985446"/>
                </a:lnTo>
                <a:lnTo>
                  <a:pt x="1053184" y="985627"/>
                </a:lnTo>
                <a:lnTo>
                  <a:pt x="1053906" y="988394"/>
                </a:lnTo>
                <a:lnTo>
                  <a:pt x="1051199" y="990801"/>
                </a:lnTo>
                <a:lnTo>
                  <a:pt x="1049214" y="990680"/>
                </a:lnTo>
                <a:lnTo>
                  <a:pt x="1048612" y="991883"/>
                </a:lnTo>
                <a:lnTo>
                  <a:pt x="1049755" y="993688"/>
                </a:lnTo>
                <a:lnTo>
                  <a:pt x="1048432" y="992726"/>
                </a:lnTo>
                <a:lnTo>
                  <a:pt x="1048011" y="989176"/>
                </a:lnTo>
                <a:lnTo>
                  <a:pt x="1049094" y="988575"/>
                </a:lnTo>
                <a:lnTo>
                  <a:pt x="1047830" y="987011"/>
                </a:lnTo>
                <a:lnTo>
                  <a:pt x="1047469" y="985567"/>
                </a:lnTo>
                <a:lnTo>
                  <a:pt x="1048612" y="983221"/>
                </a:lnTo>
                <a:lnTo>
                  <a:pt x="1046386" y="985446"/>
                </a:lnTo>
                <a:lnTo>
                  <a:pt x="1045424" y="987131"/>
                </a:lnTo>
                <a:lnTo>
                  <a:pt x="1043980" y="985326"/>
                </a:lnTo>
                <a:lnTo>
                  <a:pt x="1042657" y="985507"/>
                </a:lnTo>
                <a:lnTo>
                  <a:pt x="1040611" y="983642"/>
                </a:lnTo>
                <a:lnTo>
                  <a:pt x="1039709" y="984003"/>
                </a:lnTo>
                <a:lnTo>
                  <a:pt x="1038385" y="983160"/>
                </a:lnTo>
                <a:lnTo>
                  <a:pt x="1036761" y="983100"/>
                </a:lnTo>
                <a:lnTo>
                  <a:pt x="1044702" y="988274"/>
                </a:lnTo>
                <a:lnTo>
                  <a:pt x="1044642" y="990740"/>
                </a:lnTo>
                <a:lnTo>
                  <a:pt x="1041453" y="992064"/>
                </a:lnTo>
                <a:lnTo>
                  <a:pt x="1039528" y="990259"/>
                </a:lnTo>
                <a:lnTo>
                  <a:pt x="1038325" y="991703"/>
                </a:lnTo>
                <a:lnTo>
                  <a:pt x="1037724" y="989597"/>
                </a:lnTo>
                <a:lnTo>
                  <a:pt x="1036340" y="988214"/>
                </a:lnTo>
                <a:lnTo>
                  <a:pt x="1036641" y="990199"/>
                </a:lnTo>
                <a:lnTo>
                  <a:pt x="1035919" y="990801"/>
                </a:lnTo>
                <a:lnTo>
                  <a:pt x="1031768" y="986349"/>
                </a:lnTo>
                <a:lnTo>
                  <a:pt x="1027316" y="988515"/>
                </a:lnTo>
                <a:lnTo>
                  <a:pt x="1025512" y="987913"/>
                </a:lnTo>
                <a:lnTo>
                  <a:pt x="1027918" y="989537"/>
                </a:lnTo>
                <a:lnTo>
                  <a:pt x="1026895" y="991041"/>
                </a:lnTo>
                <a:lnTo>
                  <a:pt x="1024609" y="989718"/>
                </a:lnTo>
                <a:lnTo>
                  <a:pt x="1023887" y="990560"/>
                </a:lnTo>
                <a:lnTo>
                  <a:pt x="1021842" y="990981"/>
                </a:lnTo>
                <a:lnTo>
                  <a:pt x="1024128" y="992305"/>
                </a:lnTo>
                <a:lnTo>
                  <a:pt x="1022744" y="992786"/>
                </a:lnTo>
                <a:lnTo>
                  <a:pt x="1018834" y="992365"/>
                </a:lnTo>
                <a:lnTo>
                  <a:pt x="1017811" y="992846"/>
                </a:lnTo>
                <a:lnTo>
                  <a:pt x="1016368" y="990921"/>
                </a:lnTo>
                <a:lnTo>
                  <a:pt x="1017090" y="987913"/>
                </a:lnTo>
                <a:lnTo>
                  <a:pt x="1018473" y="988755"/>
                </a:lnTo>
                <a:lnTo>
                  <a:pt x="1018834" y="987853"/>
                </a:lnTo>
                <a:lnTo>
                  <a:pt x="1016729" y="987251"/>
                </a:lnTo>
                <a:lnTo>
                  <a:pt x="1014202" y="988454"/>
                </a:lnTo>
                <a:lnTo>
                  <a:pt x="1010593" y="985928"/>
                </a:lnTo>
                <a:lnTo>
                  <a:pt x="1012397" y="985446"/>
                </a:lnTo>
                <a:lnTo>
                  <a:pt x="1012217" y="984484"/>
                </a:lnTo>
                <a:lnTo>
                  <a:pt x="1008306" y="983521"/>
                </a:lnTo>
                <a:lnTo>
                  <a:pt x="1008487" y="978829"/>
                </a:lnTo>
                <a:lnTo>
                  <a:pt x="1009931" y="977626"/>
                </a:lnTo>
                <a:lnTo>
                  <a:pt x="1010111" y="976363"/>
                </a:lnTo>
                <a:lnTo>
                  <a:pt x="1011796" y="975521"/>
                </a:lnTo>
                <a:lnTo>
                  <a:pt x="1013841" y="975641"/>
                </a:lnTo>
                <a:lnTo>
                  <a:pt x="1015465" y="976423"/>
                </a:lnTo>
                <a:lnTo>
                  <a:pt x="1017511" y="979431"/>
                </a:lnTo>
                <a:lnTo>
                  <a:pt x="1018112" y="979130"/>
                </a:lnTo>
                <a:lnTo>
                  <a:pt x="1016909" y="976363"/>
                </a:lnTo>
                <a:lnTo>
                  <a:pt x="1014202" y="974618"/>
                </a:lnTo>
                <a:lnTo>
                  <a:pt x="1013300" y="972693"/>
                </a:lnTo>
                <a:lnTo>
                  <a:pt x="1014804" y="970648"/>
                </a:lnTo>
                <a:lnTo>
                  <a:pt x="1020338" y="969023"/>
                </a:lnTo>
                <a:lnTo>
                  <a:pt x="1020097" y="971009"/>
                </a:lnTo>
                <a:lnTo>
                  <a:pt x="1021902" y="973956"/>
                </a:lnTo>
                <a:lnTo>
                  <a:pt x="1022323" y="973596"/>
                </a:lnTo>
                <a:lnTo>
                  <a:pt x="1021180" y="970828"/>
                </a:lnTo>
                <a:lnTo>
                  <a:pt x="1022143" y="967820"/>
                </a:lnTo>
                <a:lnTo>
                  <a:pt x="1024429" y="967038"/>
                </a:lnTo>
                <a:lnTo>
                  <a:pt x="1026354" y="968061"/>
                </a:lnTo>
                <a:lnTo>
                  <a:pt x="1027798" y="967339"/>
                </a:lnTo>
                <a:lnTo>
                  <a:pt x="1027677" y="968723"/>
                </a:lnTo>
                <a:lnTo>
                  <a:pt x="1029903" y="968723"/>
                </a:lnTo>
                <a:lnTo>
                  <a:pt x="1029783" y="967640"/>
                </a:lnTo>
                <a:lnTo>
                  <a:pt x="1033392" y="969866"/>
                </a:lnTo>
                <a:lnTo>
                  <a:pt x="1032069" y="966557"/>
                </a:lnTo>
                <a:lnTo>
                  <a:pt x="1033573" y="964933"/>
                </a:lnTo>
                <a:lnTo>
                  <a:pt x="1033813" y="963549"/>
                </a:lnTo>
                <a:lnTo>
                  <a:pt x="1036039" y="963790"/>
                </a:lnTo>
                <a:lnTo>
                  <a:pt x="1037784" y="961985"/>
                </a:lnTo>
                <a:lnTo>
                  <a:pt x="1039950" y="961263"/>
                </a:lnTo>
                <a:lnTo>
                  <a:pt x="1041153" y="962165"/>
                </a:lnTo>
                <a:lnTo>
                  <a:pt x="1041213" y="960060"/>
                </a:lnTo>
                <a:lnTo>
                  <a:pt x="1043619" y="960120"/>
                </a:lnTo>
                <a:lnTo>
                  <a:pt x="1043619" y="960782"/>
                </a:lnTo>
                <a:lnTo>
                  <a:pt x="1045725" y="960301"/>
                </a:lnTo>
                <a:lnTo>
                  <a:pt x="1044822" y="959879"/>
                </a:lnTo>
                <a:lnTo>
                  <a:pt x="1044522" y="956932"/>
                </a:lnTo>
                <a:lnTo>
                  <a:pt x="1046627" y="956029"/>
                </a:lnTo>
                <a:lnTo>
                  <a:pt x="1048251" y="954766"/>
                </a:lnTo>
                <a:lnTo>
                  <a:pt x="1048853" y="952841"/>
                </a:lnTo>
                <a:lnTo>
                  <a:pt x="1051079" y="950675"/>
                </a:lnTo>
                <a:lnTo>
                  <a:pt x="1051861" y="951156"/>
                </a:lnTo>
                <a:lnTo>
                  <a:pt x="1052041" y="949232"/>
                </a:lnTo>
                <a:lnTo>
                  <a:pt x="1053365" y="949472"/>
                </a:lnTo>
                <a:lnTo>
                  <a:pt x="1053425" y="948329"/>
                </a:lnTo>
                <a:lnTo>
                  <a:pt x="1054989" y="948209"/>
                </a:lnTo>
                <a:lnTo>
                  <a:pt x="1057456" y="946164"/>
                </a:lnTo>
                <a:lnTo>
                  <a:pt x="1055410" y="946464"/>
                </a:lnTo>
                <a:lnTo>
                  <a:pt x="1054929" y="945682"/>
                </a:lnTo>
                <a:lnTo>
                  <a:pt x="1050718" y="945983"/>
                </a:lnTo>
                <a:lnTo>
                  <a:pt x="1047710" y="947788"/>
                </a:lnTo>
                <a:lnTo>
                  <a:pt x="1045665" y="949593"/>
                </a:lnTo>
                <a:lnTo>
                  <a:pt x="1039468" y="952841"/>
                </a:lnTo>
                <a:lnTo>
                  <a:pt x="1035859" y="953382"/>
                </a:lnTo>
                <a:lnTo>
                  <a:pt x="1035017" y="954706"/>
                </a:lnTo>
                <a:lnTo>
                  <a:pt x="1032670" y="956089"/>
                </a:lnTo>
                <a:lnTo>
                  <a:pt x="1026775" y="953924"/>
                </a:lnTo>
                <a:lnTo>
                  <a:pt x="1025271" y="952961"/>
                </a:lnTo>
                <a:lnTo>
                  <a:pt x="1020819" y="948389"/>
                </a:lnTo>
                <a:lnTo>
                  <a:pt x="1019075" y="945021"/>
                </a:lnTo>
                <a:lnTo>
                  <a:pt x="1018774" y="942915"/>
                </a:lnTo>
                <a:lnTo>
                  <a:pt x="1020759" y="939787"/>
                </a:lnTo>
                <a:lnTo>
                  <a:pt x="1022985" y="934553"/>
                </a:lnTo>
                <a:lnTo>
                  <a:pt x="1024910" y="932447"/>
                </a:lnTo>
                <a:lnTo>
                  <a:pt x="1026053" y="930041"/>
                </a:lnTo>
                <a:lnTo>
                  <a:pt x="1027737" y="924807"/>
                </a:lnTo>
                <a:lnTo>
                  <a:pt x="1028580" y="923123"/>
                </a:lnTo>
                <a:lnTo>
                  <a:pt x="1029963" y="922220"/>
                </a:lnTo>
                <a:lnTo>
                  <a:pt x="1032791" y="918551"/>
                </a:lnTo>
                <a:lnTo>
                  <a:pt x="1037303" y="915122"/>
                </a:lnTo>
                <a:lnTo>
                  <a:pt x="1041935" y="910249"/>
                </a:lnTo>
                <a:lnTo>
                  <a:pt x="1043379" y="907422"/>
                </a:lnTo>
                <a:lnTo>
                  <a:pt x="1044461" y="903812"/>
                </a:lnTo>
                <a:lnTo>
                  <a:pt x="1045243" y="898518"/>
                </a:lnTo>
                <a:lnTo>
                  <a:pt x="1045905" y="897796"/>
                </a:lnTo>
                <a:lnTo>
                  <a:pt x="1048913" y="896594"/>
                </a:lnTo>
                <a:lnTo>
                  <a:pt x="1049815" y="893224"/>
                </a:lnTo>
                <a:lnTo>
                  <a:pt x="1050838" y="887088"/>
                </a:lnTo>
                <a:lnTo>
                  <a:pt x="1051861" y="884502"/>
                </a:lnTo>
                <a:lnTo>
                  <a:pt x="1050537" y="883058"/>
                </a:lnTo>
                <a:lnTo>
                  <a:pt x="1049334" y="880772"/>
                </a:lnTo>
                <a:lnTo>
                  <a:pt x="1049154" y="875418"/>
                </a:lnTo>
                <a:lnTo>
                  <a:pt x="1047830" y="871628"/>
                </a:lnTo>
                <a:lnTo>
                  <a:pt x="1047951" y="869823"/>
                </a:lnTo>
                <a:lnTo>
                  <a:pt x="1049936" y="868800"/>
                </a:lnTo>
                <a:lnTo>
                  <a:pt x="1053846" y="868078"/>
                </a:lnTo>
                <a:lnTo>
                  <a:pt x="1054448" y="866454"/>
                </a:lnTo>
                <a:lnTo>
                  <a:pt x="1056072" y="866033"/>
                </a:lnTo>
                <a:lnTo>
                  <a:pt x="1060524" y="866274"/>
                </a:lnTo>
                <a:lnTo>
                  <a:pt x="1063892" y="865732"/>
                </a:lnTo>
                <a:lnTo>
                  <a:pt x="1064674" y="864770"/>
                </a:lnTo>
                <a:lnTo>
                  <a:pt x="1072796" y="859596"/>
                </a:lnTo>
                <a:lnTo>
                  <a:pt x="1075984" y="857070"/>
                </a:lnTo>
                <a:lnTo>
                  <a:pt x="1077789" y="856167"/>
                </a:lnTo>
                <a:lnTo>
                  <a:pt x="1079233" y="854363"/>
                </a:lnTo>
                <a:lnTo>
                  <a:pt x="1081338" y="853941"/>
                </a:lnTo>
                <a:lnTo>
                  <a:pt x="1086331" y="851535"/>
                </a:lnTo>
                <a:lnTo>
                  <a:pt x="1089099" y="850633"/>
                </a:lnTo>
                <a:lnTo>
                  <a:pt x="1091926" y="849369"/>
                </a:lnTo>
                <a:lnTo>
                  <a:pt x="1093129" y="850753"/>
                </a:lnTo>
                <a:lnTo>
                  <a:pt x="1094633" y="855566"/>
                </a:lnTo>
                <a:lnTo>
                  <a:pt x="1097822" y="861100"/>
                </a:lnTo>
                <a:lnTo>
                  <a:pt x="1099987" y="861280"/>
                </a:lnTo>
                <a:lnTo>
                  <a:pt x="1101672" y="862784"/>
                </a:lnTo>
                <a:lnTo>
                  <a:pt x="1104499" y="863266"/>
                </a:lnTo>
                <a:lnTo>
                  <a:pt x="1104379" y="864830"/>
                </a:lnTo>
                <a:lnTo>
                  <a:pt x="1105642" y="864469"/>
                </a:lnTo>
                <a:lnTo>
                  <a:pt x="1105943" y="862664"/>
                </a:lnTo>
                <a:lnTo>
                  <a:pt x="1107447" y="862484"/>
                </a:lnTo>
                <a:lnTo>
                  <a:pt x="1109733" y="859356"/>
                </a:lnTo>
                <a:lnTo>
                  <a:pt x="1111838" y="857370"/>
                </a:lnTo>
                <a:lnTo>
                  <a:pt x="1115327" y="857671"/>
                </a:lnTo>
                <a:lnTo>
                  <a:pt x="1118937" y="859897"/>
                </a:lnTo>
                <a:lnTo>
                  <a:pt x="1119719" y="861702"/>
                </a:lnTo>
                <a:lnTo>
                  <a:pt x="1122907" y="861100"/>
                </a:lnTo>
                <a:lnTo>
                  <a:pt x="1126517" y="862845"/>
                </a:lnTo>
                <a:lnTo>
                  <a:pt x="1128021" y="864288"/>
                </a:lnTo>
                <a:lnTo>
                  <a:pt x="1128743" y="863807"/>
                </a:lnTo>
                <a:lnTo>
                  <a:pt x="1131029" y="865191"/>
                </a:lnTo>
                <a:lnTo>
                  <a:pt x="1134638" y="865492"/>
                </a:lnTo>
                <a:lnTo>
                  <a:pt x="1138187" y="866454"/>
                </a:lnTo>
                <a:lnTo>
                  <a:pt x="1141556" y="868560"/>
                </a:lnTo>
                <a:lnTo>
                  <a:pt x="1142398" y="870003"/>
                </a:lnTo>
                <a:lnTo>
                  <a:pt x="1144263" y="871568"/>
                </a:lnTo>
                <a:lnTo>
                  <a:pt x="1144263" y="869582"/>
                </a:lnTo>
                <a:lnTo>
                  <a:pt x="1141376" y="864649"/>
                </a:lnTo>
                <a:lnTo>
                  <a:pt x="1139992" y="864048"/>
                </a:lnTo>
                <a:lnTo>
                  <a:pt x="1137526" y="861762"/>
                </a:lnTo>
                <a:lnTo>
                  <a:pt x="1130848" y="862604"/>
                </a:lnTo>
                <a:lnTo>
                  <a:pt x="1130247" y="860980"/>
                </a:lnTo>
                <a:lnTo>
                  <a:pt x="1129164" y="860318"/>
                </a:lnTo>
                <a:lnTo>
                  <a:pt x="1126096" y="857551"/>
                </a:lnTo>
                <a:lnTo>
                  <a:pt x="1121464" y="856889"/>
                </a:lnTo>
                <a:lnTo>
                  <a:pt x="1120561" y="855686"/>
                </a:lnTo>
                <a:lnTo>
                  <a:pt x="1116711" y="853701"/>
                </a:lnTo>
                <a:lnTo>
                  <a:pt x="1115448" y="852077"/>
                </a:lnTo>
                <a:lnTo>
                  <a:pt x="1112981" y="847745"/>
                </a:lnTo>
                <a:lnTo>
                  <a:pt x="1109973" y="845519"/>
                </a:lnTo>
                <a:lnTo>
                  <a:pt x="1108770" y="843594"/>
                </a:lnTo>
                <a:lnTo>
                  <a:pt x="1105161" y="841669"/>
                </a:lnTo>
                <a:lnTo>
                  <a:pt x="1105281" y="840586"/>
                </a:lnTo>
                <a:lnTo>
                  <a:pt x="1106905" y="839383"/>
                </a:lnTo>
                <a:lnTo>
                  <a:pt x="1107507" y="837699"/>
                </a:lnTo>
                <a:lnTo>
                  <a:pt x="1108830" y="838300"/>
                </a:lnTo>
                <a:lnTo>
                  <a:pt x="1111116" y="837879"/>
                </a:lnTo>
                <a:lnTo>
                  <a:pt x="1112259" y="836797"/>
                </a:lnTo>
                <a:lnTo>
                  <a:pt x="1113463" y="833909"/>
                </a:lnTo>
                <a:lnTo>
                  <a:pt x="1114365" y="833066"/>
                </a:lnTo>
                <a:lnTo>
                  <a:pt x="1116711" y="829698"/>
                </a:lnTo>
                <a:lnTo>
                  <a:pt x="1120501" y="828314"/>
                </a:lnTo>
                <a:lnTo>
                  <a:pt x="1120621" y="825366"/>
                </a:lnTo>
                <a:lnTo>
                  <a:pt x="1122847" y="824284"/>
                </a:lnTo>
                <a:lnTo>
                  <a:pt x="1123810" y="824645"/>
                </a:lnTo>
                <a:lnTo>
                  <a:pt x="1126637" y="823261"/>
                </a:lnTo>
                <a:lnTo>
                  <a:pt x="1127900" y="823381"/>
                </a:lnTo>
                <a:lnTo>
                  <a:pt x="1129465" y="822178"/>
                </a:lnTo>
                <a:lnTo>
                  <a:pt x="1133074" y="820072"/>
                </a:lnTo>
                <a:lnTo>
                  <a:pt x="1132713" y="818990"/>
                </a:lnTo>
                <a:lnTo>
                  <a:pt x="1130848" y="818689"/>
                </a:lnTo>
                <a:lnTo>
                  <a:pt x="1129344" y="817486"/>
                </a:lnTo>
                <a:lnTo>
                  <a:pt x="1128803" y="816222"/>
                </a:lnTo>
                <a:lnTo>
                  <a:pt x="1124592" y="816523"/>
                </a:lnTo>
                <a:lnTo>
                  <a:pt x="1119779" y="819351"/>
                </a:lnTo>
                <a:lnTo>
                  <a:pt x="1117072" y="823201"/>
                </a:lnTo>
                <a:lnTo>
                  <a:pt x="1114485" y="824043"/>
                </a:lnTo>
                <a:lnTo>
                  <a:pt x="1113041" y="827291"/>
                </a:lnTo>
                <a:lnTo>
                  <a:pt x="1112079" y="833066"/>
                </a:lnTo>
                <a:lnTo>
                  <a:pt x="1109071" y="835112"/>
                </a:lnTo>
                <a:lnTo>
                  <a:pt x="1105823" y="833548"/>
                </a:lnTo>
                <a:lnTo>
                  <a:pt x="1100709" y="832465"/>
                </a:lnTo>
                <a:lnTo>
                  <a:pt x="1097641" y="832285"/>
                </a:lnTo>
                <a:lnTo>
                  <a:pt x="1093550" y="832826"/>
                </a:lnTo>
                <a:lnTo>
                  <a:pt x="1090422" y="832585"/>
                </a:lnTo>
                <a:lnTo>
                  <a:pt x="1088256" y="830299"/>
                </a:lnTo>
                <a:lnTo>
                  <a:pt x="1087655" y="828134"/>
                </a:lnTo>
                <a:lnTo>
                  <a:pt x="1084707" y="829156"/>
                </a:lnTo>
                <a:lnTo>
                  <a:pt x="1083323" y="827773"/>
                </a:lnTo>
                <a:lnTo>
                  <a:pt x="1081819" y="830179"/>
                </a:lnTo>
                <a:lnTo>
                  <a:pt x="1079353" y="831382"/>
                </a:lnTo>
                <a:lnTo>
                  <a:pt x="1075864" y="832465"/>
                </a:lnTo>
                <a:lnTo>
                  <a:pt x="1073818" y="833367"/>
                </a:lnTo>
                <a:lnTo>
                  <a:pt x="1071532" y="833127"/>
                </a:lnTo>
                <a:lnTo>
                  <a:pt x="1070570" y="834330"/>
                </a:lnTo>
                <a:lnTo>
                  <a:pt x="1067562" y="835713"/>
                </a:lnTo>
                <a:lnTo>
                  <a:pt x="1065938" y="837518"/>
                </a:lnTo>
                <a:lnTo>
                  <a:pt x="1062389" y="843534"/>
                </a:lnTo>
                <a:lnTo>
                  <a:pt x="1061065" y="845038"/>
                </a:lnTo>
                <a:lnTo>
                  <a:pt x="1055350" y="845519"/>
                </a:lnTo>
                <a:lnTo>
                  <a:pt x="1053846" y="846963"/>
                </a:lnTo>
                <a:lnTo>
                  <a:pt x="1048131" y="846181"/>
                </a:lnTo>
                <a:lnTo>
                  <a:pt x="1042236" y="849790"/>
                </a:lnTo>
                <a:lnTo>
                  <a:pt x="1041333" y="850994"/>
                </a:lnTo>
                <a:lnTo>
                  <a:pt x="1035438" y="855445"/>
                </a:lnTo>
                <a:lnTo>
                  <a:pt x="1034054" y="857070"/>
                </a:lnTo>
                <a:lnTo>
                  <a:pt x="1033934" y="858333"/>
                </a:lnTo>
                <a:lnTo>
                  <a:pt x="1036340" y="867356"/>
                </a:lnTo>
                <a:lnTo>
                  <a:pt x="1035738" y="869101"/>
                </a:lnTo>
                <a:lnTo>
                  <a:pt x="1032189" y="866875"/>
                </a:lnTo>
                <a:lnTo>
                  <a:pt x="1030986" y="864770"/>
                </a:lnTo>
                <a:lnTo>
                  <a:pt x="1029061" y="862423"/>
                </a:lnTo>
                <a:lnTo>
                  <a:pt x="1028700" y="863868"/>
                </a:lnTo>
                <a:lnTo>
                  <a:pt x="1030866" y="866274"/>
                </a:lnTo>
                <a:lnTo>
                  <a:pt x="1027858" y="867356"/>
                </a:lnTo>
                <a:lnTo>
                  <a:pt x="1022022" y="871146"/>
                </a:lnTo>
                <a:lnTo>
                  <a:pt x="1019195" y="876140"/>
                </a:lnTo>
                <a:lnTo>
                  <a:pt x="1017631" y="877343"/>
                </a:lnTo>
                <a:lnTo>
                  <a:pt x="1016067" y="877162"/>
                </a:lnTo>
                <a:lnTo>
                  <a:pt x="1012217" y="879569"/>
                </a:lnTo>
                <a:lnTo>
                  <a:pt x="1009810" y="881975"/>
                </a:lnTo>
                <a:lnTo>
                  <a:pt x="1008487" y="884502"/>
                </a:lnTo>
                <a:lnTo>
                  <a:pt x="1008246" y="886908"/>
                </a:lnTo>
                <a:lnTo>
                  <a:pt x="1008848" y="889134"/>
                </a:lnTo>
                <a:lnTo>
                  <a:pt x="1011254" y="891420"/>
                </a:lnTo>
                <a:lnTo>
                  <a:pt x="1008246" y="893044"/>
                </a:lnTo>
                <a:lnTo>
                  <a:pt x="1008246" y="893645"/>
                </a:lnTo>
                <a:lnTo>
                  <a:pt x="1005419" y="893947"/>
                </a:lnTo>
                <a:lnTo>
                  <a:pt x="1003975" y="897736"/>
                </a:lnTo>
                <a:lnTo>
                  <a:pt x="1002772" y="898819"/>
                </a:lnTo>
                <a:lnTo>
                  <a:pt x="1000666" y="899120"/>
                </a:lnTo>
                <a:lnTo>
                  <a:pt x="998501" y="900443"/>
                </a:lnTo>
                <a:lnTo>
                  <a:pt x="996516" y="903090"/>
                </a:lnTo>
                <a:lnTo>
                  <a:pt x="993628" y="903030"/>
                </a:lnTo>
                <a:lnTo>
                  <a:pt x="992605" y="900985"/>
                </a:lnTo>
                <a:lnTo>
                  <a:pt x="991522" y="901586"/>
                </a:lnTo>
                <a:lnTo>
                  <a:pt x="990079" y="900624"/>
                </a:lnTo>
                <a:lnTo>
                  <a:pt x="987733" y="901647"/>
                </a:lnTo>
                <a:lnTo>
                  <a:pt x="983521" y="899601"/>
                </a:lnTo>
                <a:lnTo>
                  <a:pt x="984544" y="901647"/>
                </a:lnTo>
                <a:lnTo>
                  <a:pt x="986229" y="903572"/>
                </a:lnTo>
                <a:lnTo>
                  <a:pt x="987853" y="904173"/>
                </a:lnTo>
                <a:lnTo>
                  <a:pt x="988695" y="905918"/>
                </a:lnTo>
                <a:lnTo>
                  <a:pt x="990500" y="907241"/>
                </a:lnTo>
                <a:lnTo>
                  <a:pt x="990199" y="908926"/>
                </a:lnTo>
                <a:lnTo>
                  <a:pt x="991101" y="910610"/>
                </a:lnTo>
                <a:lnTo>
                  <a:pt x="993327" y="912535"/>
                </a:lnTo>
                <a:lnTo>
                  <a:pt x="994049" y="914520"/>
                </a:lnTo>
                <a:lnTo>
                  <a:pt x="993508" y="916746"/>
                </a:lnTo>
                <a:lnTo>
                  <a:pt x="992184" y="919213"/>
                </a:lnTo>
                <a:lnTo>
                  <a:pt x="988154" y="923003"/>
                </a:lnTo>
                <a:lnTo>
                  <a:pt x="987251" y="926010"/>
                </a:lnTo>
                <a:lnTo>
                  <a:pt x="986469" y="926853"/>
                </a:lnTo>
                <a:lnTo>
                  <a:pt x="982860" y="927815"/>
                </a:lnTo>
                <a:lnTo>
                  <a:pt x="982078" y="929018"/>
                </a:lnTo>
                <a:lnTo>
                  <a:pt x="979551" y="929018"/>
                </a:lnTo>
                <a:lnTo>
                  <a:pt x="978829" y="928116"/>
                </a:lnTo>
                <a:lnTo>
                  <a:pt x="976603" y="928417"/>
                </a:lnTo>
                <a:lnTo>
                  <a:pt x="975821" y="927695"/>
                </a:lnTo>
                <a:lnTo>
                  <a:pt x="972813" y="927214"/>
                </a:lnTo>
                <a:lnTo>
                  <a:pt x="968241" y="928477"/>
                </a:lnTo>
                <a:lnTo>
                  <a:pt x="966016" y="928657"/>
                </a:lnTo>
                <a:lnTo>
                  <a:pt x="963970" y="930462"/>
                </a:lnTo>
                <a:lnTo>
                  <a:pt x="965655" y="930823"/>
                </a:lnTo>
                <a:lnTo>
                  <a:pt x="967339" y="932447"/>
                </a:lnTo>
                <a:lnTo>
                  <a:pt x="968723" y="932327"/>
                </a:lnTo>
                <a:lnTo>
                  <a:pt x="969986" y="930823"/>
                </a:lnTo>
                <a:lnTo>
                  <a:pt x="972813" y="931184"/>
                </a:lnTo>
                <a:lnTo>
                  <a:pt x="973656" y="933290"/>
                </a:lnTo>
                <a:lnTo>
                  <a:pt x="972994" y="935515"/>
                </a:lnTo>
                <a:lnTo>
                  <a:pt x="969866" y="942013"/>
                </a:lnTo>
                <a:lnTo>
                  <a:pt x="965655" y="943336"/>
                </a:lnTo>
                <a:lnTo>
                  <a:pt x="965053" y="944539"/>
                </a:lnTo>
                <a:lnTo>
                  <a:pt x="962165" y="945742"/>
                </a:lnTo>
                <a:lnTo>
                  <a:pt x="960842" y="945742"/>
                </a:lnTo>
                <a:lnTo>
                  <a:pt x="960120" y="942494"/>
                </a:lnTo>
                <a:lnTo>
                  <a:pt x="958436" y="942855"/>
                </a:lnTo>
                <a:lnTo>
                  <a:pt x="958676" y="945442"/>
                </a:lnTo>
                <a:lnTo>
                  <a:pt x="957052" y="946043"/>
                </a:lnTo>
                <a:lnTo>
                  <a:pt x="955428" y="944419"/>
                </a:lnTo>
                <a:lnTo>
                  <a:pt x="954104" y="944299"/>
                </a:lnTo>
                <a:lnTo>
                  <a:pt x="954104" y="943216"/>
                </a:lnTo>
                <a:lnTo>
                  <a:pt x="955548" y="942253"/>
                </a:lnTo>
                <a:lnTo>
                  <a:pt x="956571" y="940208"/>
                </a:lnTo>
                <a:lnTo>
                  <a:pt x="956571" y="938403"/>
                </a:lnTo>
                <a:lnTo>
                  <a:pt x="958075" y="936899"/>
                </a:lnTo>
                <a:lnTo>
                  <a:pt x="956871" y="936899"/>
                </a:lnTo>
                <a:lnTo>
                  <a:pt x="955668" y="935034"/>
                </a:lnTo>
                <a:lnTo>
                  <a:pt x="955307" y="933229"/>
                </a:lnTo>
                <a:lnTo>
                  <a:pt x="953924" y="933891"/>
                </a:lnTo>
                <a:lnTo>
                  <a:pt x="954104" y="937802"/>
                </a:lnTo>
                <a:lnTo>
                  <a:pt x="952300" y="942855"/>
                </a:lnTo>
                <a:lnTo>
                  <a:pt x="951036" y="943817"/>
                </a:lnTo>
                <a:lnTo>
                  <a:pt x="948088" y="944419"/>
                </a:lnTo>
                <a:lnTo>
                  <a:pt x="946705" y="940148"/>
                </a:lnTo>
                <a:lnTo>
                  <a:pt x="945863" y="940388"/>
                </a:lnTo>
                <a:lnTo>
                  <a:pt x="945682" y="942374"/>
                </a:lnTo>
                <a:lnTo>
                  <a:pt x="942674" y="942133"/>
                </a:lnTo>
                <a:lnTo>
                  <a:pt x="943276" y="943817"/>
                </a:lnTo>
                <a:lnTo>
                  <a:pt x="945923" y="943697"/>
                </a:lnTo>
                <a:lnTo>
                  <a:pt x="946284" y="945141"/>
                </a:lnTo>
                <a:lnTo>
                  <a:pt x="947848" y="945923"/>
                </a:lnTo>
                <a:lnTo>
                  <a:pt x="947728" y="947246"/>
                </a:lnTo>
                <a:lnTo>
                  <a:pt x="946163" y="949773"/>
                </a:lnTo>
                <a:lnTo>
                  <a:pt x="940569" y="949171"/>
                </a:lnTo>
                <a:lnTo>
                  <a:pt x="938523" y="949773"/>
                </a:lnTo>
                <a:lnTo>
                  <a:pt x="937982" y="950856"/>
                </a:lnTo>
                <a:lnTo>
                  <a:pt x="939426" y="952660"/>
                </a:lnTo>
                <a:lnTo>
                  <a:pt x="940027" y="956089"/>
                </a:lnTo>
                <a:lnTo>
                  <a:pt x="938283" y="957052"/>
                </a:lnTo>
                <a:lnTo>
                  <a:pt x="938644" y="958255"/>
                </a:lnTo>
                <a:lnTo>
                  <a:pt x="934553" y="958917"/>
                </a:lnTo>
                <a:lnTo>
                  <a:pt x="932748" y="958135"/>
                </a:lnTo>
                <a:lnTo>
                  <a:pt x="931184" y="958496"/>
                </a:lnTo>
                <a:lnTo>
                  <a:pt x="928838" y="960782"/>
                </a:lnTo>
                <a:lnTo>
                  <a:pt x="928657" y="959579"/>
                </a:lnTo>
                <a:lnTo>
                  <a:pt x="926011" y="961083"/>
                </a:lnTo>
                <a:lnTo>
                  <a:pt x="924627" y="959759"/>
                </a:lnTo>
                <a:lnTo>
                  <a:pt x="922281" y="961083"/>
                </a:lnTo>
                <a:lnTo>
                  <a:pt x="920777" y="960481"/>
                </a:lnTo>
                <a:lnTo>
                  <a:pt x="922221" y="962947"/>
                </a:lnTo>
                <a:lnTo>
                  <a:pt x="924386" y="962587"/>
                </a:lnTo>
                <a:lnTo>
                  <a:pt x="928417" y="962887"/>
                </a:lnTo>
                <a:lnTo>
                  <a:pt x="926732" y="963308"/>
                </a:lnTo>
                <a:lnTo>
                  <a:pt x="925289" y="964512"/>
                </a:lnTo>
                <a:lnTo>
                  <a:pt x="921078" y="966136"/>
                </a:lnTo>
                <a:lnTo>
                  <a:pt x="919513" y="968602"/>
                </a:lnTo>
                <a:lnTo>
                  <a:pt x="918491" y="972753"/>
                </a:lnTo>
                <a:lnTo>
                  <a:pt x="919393" y="973475"/>
                </a:lnTo>
                <a:lnTo>
                  <a:pt x="916566" y="974558"/>
                </a:lnTo>
                <a:lnTo>
                  <a:pt x="916867" y="975521"/>
                </a:lnTo>
                <a:lnTo>
                  <a:pt x="912415" y="977807"/>
                </a:lnTo>
                <a:lnTo>
                  <a:pt x="912415" y="979972"/>
                </a:lnTo>
                <a:lnTo>
                  <a:pt x="913798" y="979190"/>
                </a:lnTo>
                <a:lnTo>
                  <a:pt x="915844" y="979972"/>
                </a:lnTo>
                <a:lnTo>
                  <a:pt x="915603" y="982378"/>
                </a:lnTo>
                <a:lnTo>
                  <a:pt x="913979" y="984183"/>
                </a:lnTo>
                <a:lnTo>
                  <a:pt x="914881" y="987372"/>
                </a:lnTo>
                <a:lnTo>
                  <a:pt x="915784" y="988093"/>
                </a:lnTo>
                <a:lnTo>
                  <a:pt x="919092" y="985086"/>
                </a:lnTo>
                <a:lnTo>
                  <a:pt x="920897" y="984664"/>
                </a:lnTo>
                <a:lnTo>
                  <a:pt x="924386" y="985868"/>
                </a:lnTo>
                <a:lnTo>
                  <a:pt x="928116" y="987492"/>
                </a:lnTo>
                <a:lnTo>
                  <a:pt x="931244" y="986108"/>
                </a:lnTo>
                <a:lnTo>
                  <a:pt x="932447" y="987432"/>
                </a:lnTo>
                <a:lnTo>
                  <a:pt x="934673" y="986950"/>
                </a:lnTo>
                <a:lnTo>
                  <a:pt x="936358" y="990981"/>
                </a:lnTo>
                <a:lnTo>
                  <a:pt x="937681" y="993087"/>
                </a:lnTo>
                <a:lnTo>
                  <a:pt x="939727" y="995012"/>
                </a:lnTo>
                <a:lnTo>
                  <a:pt x="940930" y="995433"/>
                </a:lnTo>
                <a:lnTo>
                  <a:pt x="942674" y="994410"/>
                </a:lnTo>
                <a:lnTo>
                  <a:pt x="944118" y="996816"/>
                </a:lnTo>
                <a:lnTo>
                  <a:pt x="945682" y="996997"/>
                </a:lnTo>
                <a:lnTo>
                  <a:pt x="945562" y="998802"/>
                </a:lnTo>
                <a:lnTo>
                  <a:pt x="946705" y="1001028"/>
                </a:lnTo>
                <a:lnTo>
                  <a:pt x="948149" y="1001268"/>
                </a:lnTo>
                <a:lnTo>
                  <a:pt x="947788" y="1003855"/>
                </a:lnTo>
                <a:lnTo>
                  <a:pt x="948389" y="1005359"/>
                </a:lnTo>
                <a:lnTo>
                  <a:pt x="946945" y="1005900"/>
                </a:lnTo>
                <a:lnTo>
                  <a:pt x="948149" y="1007104"/>
                </a:lnTo>
                <a:lnTo>
                  <a:pt x="950134" y="1006502"/>
                </a:lnTo>
                <a:lnTo>
                  <a:pt x="949773" y="1008427"/>
                </a:lnTo>
                <a:lnTo>
                  <a:pt x="946163" y="1007645"/>
                </a:lnTo>
                <a:lnTo>
                  <a:pt x="945442" y="1008848"/>
                </a:lnTo>
                <a:lnTo>
                  <a:pt x="943035" y="1014804"/>
                </a:lnTo>
                <a:lnTo>
                  <a:pt x="941110" y="1017210"/>
                </a:lnTo>
                <a:lnTo>
                  <a:pt x="938884" y="1017210"/>
                </a:lnTo>
                <a:lnTo>
                  <a:pt x="937501" y="1018654"/>
                </a:lnTo>
                <a:lnTo>
                  <a:pt x="935455" y="1018834"/>
                </a:lnTo>
                <a:lnTo>
                  <a:pt x="934132" y="1020458"/>
                </a:lnTo>
                <a:lnTo>
                  <a:pt x="933290" y="1022624"/>
                </a:lnTo>
                <a:lnTo>
                  <a:pt x="931485" y="1022624"/>
                </a:lnTo>
                <a:lnTo>
                  <a:pt x="930101" y="1023707"/>
                </a:lnTo>
                <a:lnTo>
                  <a:pt x="925469" y="1023827"/>
                </a:lnTo>
                <a:lnTo>
                  <a:pt x="922461" y="1022624"/>
                </a:lnTo>
                <a:lnTo>
                  <a:pt x="920295" y="1022624"/>
                </a:lnTo>
                <a:lnTo>
                  <a:pt x="919634" y="1025692"/>
                </a:lnTo>
                <a:lnTo>
                  <a:pt x="917949" y="1029001"/>
                </a:lnTo>
                <a:lnTo>
                  <a:pt x="918370" y="1029663"/>
                </a:lnTo>
                <a:lnTo>
                  <a:pt x="917047" y="1031287"/>
                </a:lnTo>
                <a:lnTo>
                  <a:pt x="915663" y="1031587"/>
                </a:lnTo>
                <a:lnTo>
                  <a:pt x="911934" y="1030806"/>
                </a:lnTo>
                <a:lnTo>
                  <a:pt x="910730" y="1032009"/>
                </a:lnTo>
                <a:lnTo>
                  <a:pt x="910490" y="1034716"/>
                </a:lnTo>
                <a:lnTo>
                  <a:pt x="910911" y="1036942"/>
                </a:lnTo>
                <a:lnTo>
                  <a:pt x="913437" y="1039107"/>
                </a:lnTo>
                <a:lnTo>
                  <a:pt x="912475" y="1040190"/>
                </a:lnTo>
                <a:lnTo>
                  <a:pt x="911152" y="1040371"/>
                </a:lnTo>
                <a:lnTo>
                  <a:pt x="910249" y="1041574"/>
                </a:lnTo>
                <a:lnTo>
                  <a:pt x="908083" y="1040912"/>
                </a:lnTo>
                <a:lnTo>
                  <a:pt x="907542" y="1041634"/>
                </a:lnTo>
                <a:lnTo>
                  <a:pt x="904654" y="1040310"/>
                </a:lnTo>
                <a:lnTo>
                  <a:pt x="903451" y="1040732"/>
                </a:lnTo>
                <a:lnTo>
                  <a:pt x="905076" y="1042175"/>
                </a:lnTo>
                <a:lnTo>
                  <a:pt x="902308" y="1042175"/>
                </a:lnTo>
                <a:lnTo>
                  <a:pt x="898097" y="1043920"/>
                </a:lnTo>
                <a:lnTo>
                  <a:pt x="896232" y="1045243"/>
                </a:lnTo>
                <a:lnTo>
                  <a:pt x="896834" y="1046868"/>
                </a:lnTo>
                <a:lnTo>
                  <a:pt x="898759" y="1047289"/>
                </a:lnTo>
                <a:lnTo>
                  <a:pt x="900143" y="1046507"/>
                </a:lnTo>
                <a:lnTo>
                  <a:pt x="899120" y="1044702"/>
                </a:lnTo>
                <a:lnTo>
                  <a:pt x="902008" y="1044461"/>
                </a:lnTo>
                <a:lnTo>
                  <a:pt x="903151" y="1043078"/>
                </a:lnTo>
                <a:lnTo>
                  <a:pt x="905256" y="1043860"/>
                </a:lnTo>
                <a:lnTo>
                  <a:pt x="905497" y="1045845"/>
                </a:lnTo>
                <a:lnTo>
                  <a:pt x="906880" y="1047289"/>
                </a:lnTo>
                <a:lnTo>
                  <a:pt x="902068" y="1048432"/>
                </a:lnTo>
                <a:lnTo>
                  <a:pt x="904233" y="1050237"/>
                </a:lnTo>
                <a:lnTo>
                  <a:pt x="903933" y="1052342"/>
                </a:lnTo>
                <a:lnTo>
                  <a:pt x="902609" y="1051981"/>
                </a:lnTo>
                <a:lnTo>
                  <a:pt x="903030" y="1053124"/>
                </a:lnTo>
                <a:lnTo>
                  <a:pt x="900323" y="1053726"/>
                </a:lnTo>
                <a:lnTo>
                  <a:pt x="899120" y="1053124"/>
                </a:lnTo>
                <a:lnTo>
                  <a:pt x="898398" y="1053966"/>
                </a:lnTo>
                <a:lnTo>
                  <a:pt x="897195" y="1052523"/>
                </a:lnTo>
                <a:lnTo>
                  <a:pt x="897977" y="1055170"/>
                </a:lnTo>
                <a:lnTo>
                  <a:pt x="900022" y="1057095"/>
                </a:lnTo>
                <a:lnTo>
                  <a:pt x="899842" y="1057817"/>
                </a:lnTo>
                <a:lnTo>
                  <a:pt x="897556" y="1057817"/>
                </a:lnTo>
                <a:lnTo>
                  <a:pt x="895089" y="1054989"/>
                </a:lnTo>
                <a:lnTo>
                  <a:pt x="894668" y="1057696"/>
                </a:lnTo>
                <a:lnTo>
                  <a:pt x="895210" y="1060704"/>
                </a:lnTo>
                <a:lnTo>
                  <a:pt x="892262" y="1059441"/>
                </a:lnTo>
                <a:lnTo>
                  <a:pt x="893104" y="1059020"/>
                </a:lnTo>
                <a:lnTo>
                  <a:pt x="890999" y="1056192"/>
                </a:lnTo>
                <a:lnTo>
                  <a:pt x="890517" y="1052282"/>
                </a:lnTo>
                <a:lnTo>
                  <a:pt x="889856" y="1052462"/>
                </a:lnTo>
                <a:lnTo>
                  <a:pt x="889495" y="1059080"/>
                </a:lnTo>
                <a:lnTo>
                  <a:pt x="888592" y="1060283"/>
                </a:lnTo>
                <a:lnTo>
                  <a:pt x="887209" y="1059260"/>
                </a:lnTo>
                <a:lnTo>
                  <a:pt x="885584" y="1059922"/>
                </a:lnTo>
                <a:lnTo>
                  <a:pt x="884923" y="1061666"/>
                </a:lnTo>
                <a:lnTo>
                  <a:pt x="883298" y="1063832"/>
                </a:lnTo>
                <a:lnTo>
                  <a:pt x="880291" y="1062629"/>
                </a:lnTo>
                <a:lnTo>
                  <a:pt x="880531" y="1060524"/>
                </a:lnTo>
                <a:lnTo>
                  <a:pt x="879087" y="1059922"/>
                </a:lnTo>
                <a:lnTo>
                  <a:pt x="877042" y="1060524"/>
                </a:lnTo>
                <a:lnTo>
                  <a:pt x="875839" y="1063532"/>
                </a:lnTo>
                <a:lnTo>
                  <a:pt x="872590" y="1064013"/>
                </a:lnTo>
                <a:lnTo>
                  <a:pt x="871568" y="1062088"/>
                </a:lnTo>
                <a:lnTo>
                  <a:pt x="869643" y="1061306"/>
                </a:lnTo>
                <a:lnTo>
                  <a:pt x="866635" y="1062629"/>
                </a:lnTo>
                <a:lnTo>
                  <a:pt x="863627" y="1063050"/>
                </a:lnTo>
                <a:lnTo>
                  <a:pt x="861822" y="1065757"/>
                </a:lnTo>
                <a:lnTo>
                  <a:pt x="858754" y="1065757"/>
                </a:lnTo>
                <a:lnTo>
                  <a:pt x="859115" y="1067742"/>
                </a:lnTo>
                <a:lnTo>
                  <a:pt x="860378" y="1069367"/>
                </a:lnTo>
                <a:lnTo>
                  <a:pt x="858934" y="1071773"/>
                </a:lnTo>
                <a:lnTo>
                  <a:pt x="853580" y="1072796"/>
                </a:lnTo>
                <a:lnTo>
                  <a:pt x="852798" y="1071171"/>
                </a:lnTo>
                <a:lnTo>
                  <a:pt x="851475" y="1071171"/>
                </a:lnTo>
                <a:lnTo>
                  <a:pt x="852678" y="1072615"/>
                </a:lnTo>
                <a:lnTo>
                  <a:pt x="851655" y="1074119"/>
                </a:lnTo>
                <a:lnTo>
                  <a:pt x="849790" y="1074179"/>
                </a:lnTo>
                <a:lnTo>
                  <a:pt x="847625" y="1073097"/>
                </a:lnTo>
                <a:lnTo>
                  <a:pt x="847083" y="1073879"/>
                </a:lnTo>
                <a:lnTo>
                  <a:pt x="847685" y="1076405"/>
                </a:lnTo>
                <a:lnTo>
                  <a:pt x="846722" y="1076586"/>
                </a:lnTo>
                <a:lnTo>
                  <a:pt x="847083" y="1078391"/>
                </a:lnTo>
                <a:lnTo>
                  <a:pt x="848407" y="1079293"/>
                </a:lnTo>
                <a:lnTo>
                  <a:pt x="847264" y="1081699"/>
                </a:lnTo>
                <a:lnTo>
                  <a:pt x="845279" y="1081338"/>
                </a:lnTo>
                <a:lnTo>
                  <a:pt x="843053" y="1082421"/>
                </a:lnTo>
                <a:lnTo>
                  <a:pt x="843113" y="1079714"/>
                </a:lnTo>
                <a:lnTo>
                  <a:pt x="840466" y="1078571"/>
                </a:lnTo>
                <a:lnTo>
                  <a:pt x="838421" y="1076285"/>
                </a:lnTo>
                <a:lnTo>
                  <a:pt x="837879" y="1074661"/>
                </a:lnTo>
                <a:lnTo>
                  <a:pt x="835413" y="1074540"/>
                </a:lnTo>
                <a:lnTo>
                  <a:pt x="834390" y="1075503"/>
                </a:lnTo>
                <a:lnTo>
                  <a:pt x="834390" y="1077187"/>
                </a:lnTo>
                <a:lnTo>
                  <a:pt x="832766" y="1080436"/>
                </a:lnTo>
                <a:lnTo>
                  <a:pt x="834691" y="1082963"/>
                </a:lnTo>
                <a:lnTo>
                  <a:pt x="833668" y="1084346"/>
                </a:lnTo>
                <a:lnTo>
                  <a:pt x="829096" y="1084647"/>
                </a:lnTo>
                <a:lnTo>
                  <a:pt x="826991" y="1085309"/>
                </a:lnTo>
                <a:lnTo>
                  <a:pt x="827352" y="1086392"/>
                </a:lnTo>
                <a:lnTo>
                  <a:pt x="826389" y="1088196"/>
                </a:lnTo>
                <a:lnTo>
                  <a:pt x="826750" y="1089520"/>
                </a:lnTo>
                <a:lnTo>
                  <a:pt x="825727" y="1092347"/>
                </a:lnTo>
                <a:lnTo>
                  <a:pt x="823080" y="1091686"/>
                </a:lnTo>
                <a:lnTo>
                  <a:pt x="822719" y="1089039"/>
                </a:lnTo>
                <a:lnTo>
                  <a:pt x="821215" y="1089520"/>
                </a:lnTo>
                <a:lnTo>
                  <a:pt x="820433" y="1090543"/>
                </a:lnTo>
                <a:lnTo>
                  <a:pt x="818208" y="1091505"/>
                </a:lnTo>
                <a:lnTo>
                  <a:pt x="815561" y="1090302"/>
                </a:lnTo>
                <a:lnTo>
                  <a:pt x="814057" y="1087835"/>
                </a:lnTo>
                <a:lnTo>
                  <a:pt x="812733" y="1088076"/>
                </a:lnTo>
                <a:lnTo>
                  <a:pt x="812853" y="1091505"/>
                </a:lnTo>
                <a:lnTo>
                  <a:pt x="811650" y="1093310"/>
                </a:lnTo>
                <a:lnTo>
                  <a:pt x="811650" y="1095596"/>
                </a:lnTo>
                <a:lnTo>
                  <a:pt x="812252" y="1097160"/>
                </a:lnTo>
                <a:lnTo>
                  <a:pt x="811530" y="1098363"/>
                </a:lnTo>
                <a:lnTo>
                  <a:pt x="808703" y="1097761"/>
                </a:lnTo>
                <a:lnTo>
                  <a:pt x="807499" y="1094813"/>
                </a:lnTo>
                <a:lnTo>
                  <a:pt x="805454" y="1093370"/>
                </a:lnTo>
                <a:lnTo>
                  <a:pt x="804131" y="1093972"/>
                </a:lnTo>
                <a:lnTo>
                  <a:pt x="803168" y="1095896"/>
                </a:lnTo>
                <a:lnTo>
                  <a:pt x="798355" y="1096619"/>
                </a:lnTo>
                <a:lnTo>
                  <a:pt x="794084" y="1099987"/>
                </a:lnTo>
                <a:lnTo>
                  <a:pt x="792580" y="1100168"/>
                </a:lnTo>
                <a:lnTo>
                  <a:pt x="789633" y="1102393"/>
                </a:lnTo>
                <a:lnTo>
                  <a:pt x="787407" y="1102393"/>
                </a:lnTo>
                <a:lnTo>
                  <a:pt x="786384" y="1105221"/>
                </a:lnTo>
                <a:lnTo>
                  <a:pt x="788911" y="1105281"/>
                </a:lnTo>
                <a:lnTo>
                  <a:pt x="795408" y="1104198"/>
                </a:lnTo>
                <a:lnTo>
                  <a:pt x="796370" y="1105221"/>
                </a:lnTo>
                <a:lnTo>
                  <a:pt x="795468" y="1106123"/>
                </a:lnTo>
                <a:lnTo>
                  <a:pt x="796611" y="1106845"/>
                </a:lnTo>
                <a:lnTo>
                  <a:pt x="794806" y="1110154"/>
                </a:lnTo>
                <a:lnTo>
                  <a:pt x="793001" y="1109973"/>
                </a:lnTo>
                <a:lnTo>
                  <a:pt x="791497" y="1111778"/>
                </a:lnTo>
                <a:lnTo>
                  <a:pt x="792039" y="1113583"/>
                </a:lnTo>
                <a:lnTo>
                  <a:pt x="794566" y="1115207"/>
                </a:lnTo>
                <a:lnTo>
                  <a:pt x="791618" y="1118215"/>
                </a:lnTo>
                <a:lnTo>
                  <a:pt x="789933" y="1118095"/>
                </a:lnTo>
                <a:lnTo>
                  <a:pt x="789512" y="1119599"/>
                </a:lnTo>
                <a:lnTo>
                  <a:pt x="787106" y="1118816"/>
                </a:lnTo>
                <a:lnTo>
                  <a:pt x="786685" y="1119719"/>
                </a:lnTo>
                <a:lnTo>
                  <a:pt x="787527" y="1122366"/>
                </a:lnTo>
                <a:lnTo>
                  <a:pt x="785903" y="1122426"/>
                </a:lnTo>
                <a:lnTo>
                  <a:pt x="783617" y="1124291"/>
                </a:lnTo>
                <a:lnTo>
                  <a:pt x="779285" y="1123870"/>
                </a:lnTo>
                <a:lnTo>
                  <a:pt x="780729" y="1125434"/>
                </a:lnTo>
                <a:lnTo>
                  <a:pt x="781271" y="1127239"/>
                </a:lnTo>
                <a:lnTo>
                  <a:pt x="780549" y="1129465"/>
                </a:lnTo>
                <a:lnTo>
                  <a:pt x="779526" y="1128442"/>
                </a:lnTo>
                <a:lnTo>
                  <a:pt x="775917" y="1126156"/>
                </a:lnTo>
                <a:lnTo>
                  <a:pt x="774533" y="1123268"/>
                </a:lnTo>
                <a:lnTo>
                  <a:pt x="771585" y="1123629"/>
                </a:lnTo>
                <a:lnTo>
                  <a:pt x="772668" y="1126156"/>
                </a:lnTo>
                <a:lnTo>
                  <a:pt x="770442" y="1127961"/>
                </a:lnTo>
                <a:lnTo>
                  <a:pt x="768878" y="1132533"/>
                </a:lnTo>
                <a:lnTo>
                  <a:pt x="767434" y="1133375"/>
                </a:lnTo>
                <a:lnTo>
                  <a:pt x="766953" y="1130848"/>
                </a:lnTo>
                <a:lnTo>
                  <a:pt x="765930" y="1129104"/>
                </a:lnTo>
                <a:lnTo>
                  <a:pt x="765810" y="1127299"/>
                </a:lnTo>
                <a:lnTo>
                  <a:pt x="763765" y="1127720"/>
                </a:lnTo>
                <a:lnTo>
                  <a:pt x="762140" y="1130848"/>
                </a:lnTo>
                <a:lnTo>
                  <a:pt x="760877" y="1130547"/>
                </a:lnTo>
                <a:lnTo>
                  <a:pt x="758471" y="1131871"/>
                </a:lnTo>
                <a:lnTo>
                  <a:pt x="754561" y="1136984"/>
                </a:lnTo>
                <a:lnTo>
                  <a:pt x="754380" y="1135661"/>
                </a:lnTo>
                <a:lnTo>
                  <a:pt x="752696" y="1135360"/>
                </a:lnTo>
                <a:lnTo>
                  <a:pt x="751553" y="1136503"/>
                </a:lnTo>
                <a:lnTo>
                  <a:pt x="751733" y="1138669"/>
                </a:lnTo>
                <a:lnTo>
                  <a:pt x="748605" y="1140113"/>
                </a:lnTo>
                <a:lnTo>
                  <a:pt x="746800" y="1137345"/>
                </a:lnTo>
                <a:lnTo>
                  <a:pt x="745958" y="1137165"/>
                </a:lnTo>
                <a:lnTo>
                  <a:pt x="745477" y="1135360"/>
                </a:lnTo>
                <a:lnTo>
                  <a:pt x="742348" y="1130668"/>
                </a:lnTo>
                <a:lnTo>
                  <a:pt x="739942" y="1130487"/>
                </a:lnTo>
                <a:lnTo>
                  <a:pt x="738077" y="1132172"/>
                </a:lnTo>
                <a:lnTo>
                  <a:pt x="738318" y="1134819"/>
                </a:lnTo>
                <a:lnTo>
                  <a:pt x="739641" y="1134939"/>
                </a:lnTo>
                <a:lnTo>
                  <a:pt x="740002" y="1137586"/>
                </a:lnTo>
                <a:lnTo>
                  <a:pt x="736874" y="1138428"/>
                </a:lnTo>
                <a:lnTo>
                  <a:pt x="736513" y="1137466"/>
                </a:lnTo>
                <a:lnTo>
                  <a:pt x="734468" y="1137466"/>
                </a:lnTo>
                <a:lnTo>
                  <a:pt x="731761" y="1141195"/>
                </a:lnTo>
                <a:lnTo>
                  <a:pt x="731881" y="1143782"/>
                </a:lnTo>
                <a:lnTo>
                  <a:pt x="733325" y="1144805"/>
                </a:lnTo>
                <a:lnTo>
                  <a:pt x="734708" y="1144624"/>
                </a:lnTo>
                <a:lnTo>
                  <a:pt x="735430" y="1147332"/>
                </a:lnTo>
                <a:lnTo>
                  <a:pt x="733265" y="1148715"/>
                </a:lnTo>
                <a:lnTo>
                  <a:pt x="727670" y="1147512"/>
                </a:lnTo>
                <a:lnTo>
                  <a:pt x="725143" y="1147452"/>
                </a:lnTo>
                <a:lnTo>
                  <a:pt x="724000" y="1146068"/>
                </a:lnTo>
                <a:lnTo>
                  <a:pt x="723399" y="1141737"/>
                </a:lnTo>
                <a:lnTo>
                  <a:pt x="721293" y="1141256"/>
                </a:lnTo>
                <a:lnTo>
                  <a:pt x="718887" y="1142158"/>
                </a:lnTo>
                <a:lnTo>
                  <a:pt x="718225" y="1143060"/>
                </a:lnTo>
                <a:lnTo>
                  <a:pt x="715217" y="1142459"/>
                </a:lnTo>
                <a:lnTo>
                  <a:pt x="713533" y="1143120"/>
                </a:lnTo>
                <a:lnTo>
                  <a:pt x="712630" y="1144624"/>
                </a:lnTo>
                <a:lnTo>
                  <a:pt x="711187" y="1145467"/>
                </a:lnTo>
                <a:lnTo>
                  <a:pt x="709502" y="1144504"/>
                </a:lnTo>
                <a:lnTo>
                  <a:pt x="707156" y="1146309"/>
                </a:lnTo>
                <a:lnTo>
                  <a:pt x="705351" y="1146550"/>
                </a:lnTo>
                <a:lnTo>
                  <a:pt x="703306" y="1148836"/>
                </a:lnTo>
                <a:lnTo>
                  <a:pt x="711006" y="1148775"/>
                </a:lnTo>
                <a:lnTo>
                  <a:pt x="711548" y="1148114"/>
                </a:lnTo>
                <a:lnTo>
                  <a:pt x="714255" y="1148414"/>
                </a:lnTo>
                <a:lnTo>
                  <a:pt x="715518" y="1149317"/>
                </a:lnTo>
                <a:lnTo>
                  <a:pt x="716902" y="1149317"/>
                </a:lnTo>
                <a:lnTo>
                  <a:pt x="717443" y="1150881"/>
                </a:lnTo>
                <a:lnTo>
                  <a:pt x="716661" y="1151482"/>
                </a:lnTo>
                <a:lnTo>
                  <a:pt x="716601" y="1154430"/>
                </a:lnTo>
                <a:lnTo>
                  <a:pt x="715398" y="1154610"/>
                </a:lnTo>
                <a:lnTo>
                  <a:pt x="714375" y="1156235"/>
                </a:lnTo>
                <a:lnTo>
                  <a:pt x="712991" y="1156114"/>
                </a:lnTo>
                <a:lnTo>
                  <a:pt x="711788" y="1154731"/>
                </a:lnTo>
                <a:lnTo>
                  <a:pt x="710104" y="1154129"/>
                </a:lnTo>
                <a:lnTo>
                  <a:pt x="707517" y="1151663"/>
                </a:lnTo>
                <a:lnTo>
                  <a:pt x="705111" y="1151181"/>
                </a:lnTo>
                <a:lnTo>
                  <a:pt x="702945" y="1149798"/>
                </a:lnTo>
                <a:lnTo>
                  <a:pt x="701922" y="1150761"/>
                </a:lnTo>
                <a:lnTo>
                  <a:pt x="703366" y="1152565"/>
                </a:lnTo>
                <a:lnTo>
                  <a:pt x="702283" y="1154370"/>
                </a:lnTo>
                <a:lnTo>
                  <a:pt x="700839" y="1153769"/>
                </a:lnTo>
                <a:lnTo>
                  <a:pt x="699997" y="1154370"/>
                </a:lnTo>
                <a:lnTo>
                  <a:pt x="697050" y="1153046"/>
                </a:lnTo>
                <a:lnTo>
                  <a:pt x="695606" y="1151362"/>
                </a:lnTo>
                <a:lnTo>
                  <a:pt x="693861" y="1150761"/>
                </a:lnTo>
                <a:lnTo>
                  <a:pt x="691274" y="1152144"/>
                </a:lnTo>
                <a:lnTo>
                  <a:pt x="689650" y="1152324"/>
                </a:lnTo>
                <a:lnTo>
                  <a:pt x="686101" y="1155934"/>
                </a:lnTo>
                <a:lnTo>
                  <a:pt x="683815" y="1157318"/>
                </a:lnTo>
                <a:lnTo>
                  <a:pt x="683815" y="1160686"/>
                </a:lnTo>
                <a:lnTo>
                  <a:pt x="686402" y="1160446"/>
                </a:lnTo>
                <a:lnTo>
                  <a:pt x="686101" y="1161709"/>
                </a:lnTo>
                <a:lnTo>
                  <a:pt x="687545" y="1162672"/>
                </a:lnTo>
                <a:lnTo>
                  <a:pt x="686823" y="1163273"/>
                </a:lnTo>
                <a:lnTo>
                  <a:pt x="687484" y="1164717"/>
                </a:lnTo>
                <a:lnTo>
                  <a:pt x="688507" y="1163514"/>
                </a:lnTo>
                <a:lnTo>
                  <a:pt x="690613" y="1162972"/>
                </a:lnTo>
                <a:lnTo>
                  <a:pt x="692297" y="1165198"/>
                </a:lnTo>
                <a:lnTo>
                  <a:pt x="695666" y="1167003"/>
                </a:lnTo>
                <a:lnTo>
                  <a:pt x="694643" y="1168567"/>
                </a:lnTo>
                <a:lnTo>
                  <a:pt x="689831" y="1170131"/>
                </a:lnTo>
                <a:lnTo>
                  <a:pt x="687845" y="1170131"/>
                </a:lnTo>
                <a:lnTo>
                  <a:pt x="685740" y="1168688"/>
                </a:lnTo>
                <a:lnTo>
                  <a:pt x="686702" y="1170853"/>
                </a:lnTo>
                <a:lnTo>
                  <a:pt x="689891" y="1172177"/>
                </a:lnTo>
                <a:lnTo>
                  <a:pt x="687605" y="1174583"/>
                </a:lnTo>
                <a:lnTo>
                  <a:pt x="689410" y="1174462"/>
                </a:lnTo>
                <a:lnTo>
                  <a:pt x="693801" y="1172838"/>
                </a:lnTo>
                <a:lnTo>
                  <a:pt x="695846" y="1171635"/>
                </a:lnTo>
                <a:lnTo>
                  <a:pt x="698193" y="1171996"/>
                </a:lnTo>
                <a:lnTo>
                  <a:pt x="696448" y="1172357"/>
                </a:lnTo>
                <a:lnTo>
                  <a:pt x="694463" y="1174884"/>
                </a:lnTo>
                <a:lnTo>
                  <a:pt x="691455" y="1174764"/>
                </a:lnTo>
                <a:lnTo>
                  <a:pt x="691335" y="1175786"/>
                </a:lnTo>
                <a:lnTo>
                  <a:pt x="689951" y="1175546"/>
                </a:lnTo>
                <a:lnTo>
                  <a:pt x="686341" y="1176388"/>
                </a:lnTo>
                <a:lnTo>
                  <a:pt x="685860" y="1178373"/>
                </a:lnTo>
                <a:lnTo>
                  <a:pt x="685018" y="1177170"/>
                </a:lnTo>
                <a:lnTo>
                  <a:pt x="685499" y="1173079"/>
                </a:lnTo>
                <a:lnTo>
                  <a:pt x="683935" y="1175726"/>
                </a:lnTo>
                <a:lnTo>
                  <a:pt x="683574" y="1177230"/>
                </a:lnTo>
                <a:lnTo>
                  <a:pt x="682311" y="1176207"/>
                </a:lnTo>
                <a:lnTo>
                  <a:pt x="683273" y="1180659"/>
                </a:lnTo>
                <a:lnTo>
                  <a:pt x="682431" y="1182764"/>
                </a:lnTo>
                <a:lnTo>
                  <a:pt x="681409" y="1181922"/>
                </a:lnTo>
                <a:lnTo>
                  <a:pt x="681288" y="1177832"/>
                </a:lnTo>
                <a:lnTo>
                  <a:pt x="680386" y="1178734"/>
                </a:lnTo>
                <a:lnTo>
                  <a:pt x="679243" y="1177832"/>
                </a:lnTo>
                <a:lnTo>
                  <a:pt x="679844" y="1181561"/>
                </a:lnTo>
                <a:lnTo>
                  <a:pt x="678040" y="1182704"/>
                </a:lnTo>
                <a:lnTo>
                  <a:pt x="679423" y="1184870"/>
                </a:lnTo>
                <a:lnTo>
                  <a:pt x="679423" y="1182945"/>
                </a:lnTo>
                <a:lnTo>
                  <a:pt x="681709" y="1184088"/>
                </a:lnTo>
                <a:lnTo>
                  <a:pt x="680687" y="1187096"/>
                </a:lnTo>
                <a:lnTo>
                  <a:pt x="679363" y="1187697"/>
                </a:lnTo>
                <a:lnTo>
                  <a:pt x="678641" y="1184750"/>
                </a:lnTo>
                <a:lnTo>
                  <a:pt x="677318" y="1183486"/>
                </a:lnTo>
                <a:lnTo>
                  <a:pt x="677258" y="1185953"/>
                </a:lnTo>
                <a:lnTo>
                  <a:pt x="675754" y="1187758"/>
                </a:lnTo>
                <a:lnTo>
                  <a:pt x="674791" y="1183426"/>
                </a:lnTo>
                <a:lnTo>
                  <a:pt x="677077" y="1182644"/>
                </a:lnTo>
                <a:lnTo>
                  <a:pt x="678521" y="1181201"/>
                </a:lnTo>
                <a:lnTo>
                  <a:pt x="676836" y="1181862"/>
                </a:lnTo>
                <a:lnTo>
                  <a:pt x="673949" y="1182223"/>
                </a:lnTo>
                <a:lnTo>
                  <a:pt x="673347" y="1181621"/>
                </a:lnTo>
                <a:lnTo>
                  <a:pt x="673949" y="1180057"/>
                </a:lnTo>
                <a:lnTo>
                  <a:pt x="675994" y="1180057"/>
                </a:lnTo>
                <a:lnTo>
                  <a:pt x="674190" y="1178974"/>
                </a:lnTo>
                <a:lnTo>
                  <a:pt x="674671" y="1176989"/>
                </a:lnTo>
                <a:lnTo>
                  <a:pt x="676897" y="1175966"/>
                </a:lnTo>
                <a:lnTo>
                  <a:pt x="678280" y="1173861"/>
                </a:lnTo>
                <a:lnTo>
                  <a:pt x="680025" y="1174462"/>
                </a:lnTo>
                <a:lnTo>
                  <a:pt x="680386" y="1173440"/>
                </a:lnTo>
                <a:lnTo>
                  <a:pt x="679423" y="1171635"/>
                </a:lnTo>
                <a:lnTo>
                  <a:pt x="682431" y="1172237"/>
                </a:lnTo>
                <a:lnTo>
                  <a:pt x="679844" y="1170913"/>
                </a:lnTo>
                <a:lnTo>
                  <a:pt x="677859" y="1171094"/>
                </a:lnTo>
                <a:lnTo>
                  <a:pt x="675333" y="1169590"/>
                </a:lnTo>
                <a:lnTo>
                  <a:pt x="676536" y="1171876"/>
                </a:lnTo>
                <a:lnTo>
                  <a:pt x="677979" y="1172297"/>
                </a:lnTo>
                <a:lnTo>
                  <a:pt x="676175" y="1173500"/>
                </a:lnTo>
                <a:lnTo>
                  <a:pt x="675814" y="1174583"/>
                </a:lnTo>
                <a:lnTo>
                  <a:pt x="672686" y="1176268"/>
                </a:lnTo>
                <a:lnTo>
                  <a:pt x="672926" y="1173320"/>
                </a:lnTo>
                <a:lnTo>
                  <a:pt x="669918" y="1171996"/>
                </a:lnTo>
                <a:lnTo>
                  <a:pt x="671904" y="1173681"/>
                </a:lnTo>
                <a:lnTo>
                  <a:pt x="670821" y="1176207"/>
                </a:lnTo>
                <a:lnTo>
                  <a:pt x="672024" y="1178012"/>
                </a:lnTo>
                <a:lnTo>
                  <a:pt x="670821" y="1178734"/>
                </a:lnTo>
                <a:lnTo>
                  <a:pt x="670881" y="1179997"/>
                </a:lnTo>
                <a:lnTo>
                  <a:pt x="669497" y="1180779"/>
                </a:lnTo>
                <a:lnTo>
                  <a:pt x="667693" y="1180238"/>
                </a:lnTo>
                <a:lnTo>
                  <a:pt x="667693" y="1181561"/>
                </a:lnTo>
                <a:lnTo>
                  <a:pt x="670099" y="1181922"/>
                </a:lnTo>
                <a:lnTo>
                  <a:pt x="670941" y="1183426"/>
                </a:lnTo>
                <a:lnTo>
                  <a:pt x="670159" y="1185652"/>
                </a:lnTo>
                <a:lnTo>
                  <a:pt x="667873" y="1185832"/>
                </a:lnTo>
                <a:lnTo>
                  <a:pt x="669136" y="1187758"/>
                </a:lnTo>
                <a:lnTo>
                  <a:pt x="667753" y="1188299"/>
                </a:lnTo>
                <a:lnTo>
                  <a:pt x="667211" y="1186915"/>
                </a:lnTo>
                <a:lnTo>
                  <a:pt x="665346" y="1187637"/>
                </a:lnTo>
                <a:lnTo>
                  <a:pt x="665467" y="1185832"/>
                </a:lnTo>
                <a:lnTo>
                  <a:pt x="666850" y="1185832"/>
                </a:lnTo>
                <a:lnTo>
                  <a:pt x="666249" y="1184328"/>
                </a:lnTo>
                <a:lnTo>
                  <a:pt x="666670" y="1182764"/>
                </a:lnTo>
                <a:lnTo>
                  <a:pt x="664985" y="1182163"/>
                </a:lnTo>
                <a:lnTo>
                  <a:pt x="664203" y="1184088"/>
                </a:lnTo>
                <a:lnTo>
                  <a:pt x="662699" y="1184268"/>
                </a:lnTo>
                <a:lnTo>
                  <a:pt x="662579" y="1181922"/>
                </a:lnTo>
                <a:lnTo>
                  <a:pt x="661556" y="1181742"/>
                </a:lnTo>
                <a:lnTo>
                  <a:pt x="656864" y="1187577"/>
                </a:lnTo>
                <a:lnTo>
                  <a:pt x="655360" y="1186795"/>
                </a:lnTo>
                <a:lnTo>
                  <a:pt x="652954" y="1186614"/>
                </a:lnTo>
                <a:lnTo>
                  <a:pt x="651931" y="1189502"/>
                </a:lnTo>
                <a:lnTo>
                  <a:pt x="650908" y="1189021"/>
                </a:lnTo>
                <a:lnTo>
                  <a:pt x="649765" y="1186254"/>
                </a:lnTo>
                <a:lnTo>
                  <a:pt x="645976" y="1186374"/>
                </a:lnTo>
                <a:lnTo>
                  <a:pt x="644772" y="1187758"/>
                </a:lnTo>
                <a:lnTo>
                  <a:pt x="643208" y="1186614"/>
                </a:lnTo>
                <a:lnTo>
                  <a:pt x="639719" y="1186554"/>
                </a:lnTo>
                <a:lnTo>
                  <a:pt x="639117" y="1187758"/>
                </a:lnTo>
                <a:lnTo>
                  <a:pt x="637614" y="1188660"/>
                </a:lnTo>
                <a:lnTo>
                  <a:pt x="637794" y="1187457"/>
                </a:lnTo>
                <a:lnTo>
                  <a:pt x="636591" y="1186614"/>
                </a:lnTo>
                <a:lnTo>
                  <a:pt x="633763" y="1187697"/>
                </a:lnTo>
                <a:lnTo>
                  <a:pt x="632741" y="1190104"/>
                </a:lnTo>
                <a:lnTo>
                  <a:pt x="632380" y="1192209"/>
                </a:lnTo>
                <a:lnTo>
                  <a:pt x="631417" y="1192871"/>
                </a:lnTo>
                <a:lnTo>
                  <a:pt x="630274" y="1190224"/>
                </a:lnTo>
                <a:lnTo>
                  <a:pt x="630094" y="1187938"/>
                </a:lnTo>
                <a:lnTo>
                  <a:pt x="630876" y="1185652"/>
                </a:lnTo>
                <a:lnTo>
                  <a:pt x="632139" y="1184088"/>
                </a:lnTo>
                <a:lnTo>
                  <a:pt x="630455" y="1183306"/>
                </a:lnTo>
                <a:lnTo>
                  <a:pt x="628409" y="1183847"/>
                </a:lnTo>
                <a:lnTo>
                  <a:pt x="627387" y="1185411"/>
                </a:lnTo>
                <a:lnTo>
                  <a:pt x="628590" y="1186915"/>
                </a:lnTo>
                <a:lnTo>
                  <a:pt x="627688" y="1193412"/>
                </a:lnTo>
                <a:lnTo>
                  <a:pt x="626845" y="1194977"/>
                </a:lnTo>
                <a:lnTo>
                  <a:pt x="623717" y="1197202"/>
                </a:lnTo>
                <a:lnTo>
                  <a:pt x="624439" y="1198526"/>
                </a:lnTo>
                <a:lnTo>
                  <a:pt x="623236" y="1202015"/>
                </a:lnTo>
                <a:lnTo>
                  <a:pt x="621371" y="1202196"/>
                </a:lnTo>
                <a:lnTo>
                  <a:pt x="620168" y="1203158"/>
                </a:lnTo>
                <a:lnTo>
                  <a:pt x="618002" y="1206346"/>
                </a:lnTo>
                <a:lnTo>
                  <a:pt x="615957" y="1205745"/>
                </a:lnTo>
                <a:lnTo>
                  <a:pt x="614934" y="1206346"/>
                </a:lnTo>
                <a:lnTo>
                  <a:pt x="612768" y="1206045"/>
                </a:lnTo>
                <a:lnTo>
                  <a:pt x="614874" y="1203399"/>
                </a:lnTo>
                <a:lnTo>
                  <a:pt x="612829" y="1203700"/>
                </a:lnTo>
                <a:lnTo>
                  <a:pt x="613851" y="1202737"/>
                </a:lnTo>
                <a:lnTo>
                  <a:pt x="617160" y="1203218"/>
                </a:lnTo>
                <a:lnTo>
                  <a:pt x="618303" y="1204241"/>
                </a:lnTo>
                <a:lnTo>
                  <a:pt x="618303" y="1202917"/>
                </a:lnTo>
                <a:lnTo>
                  <a:pt x="619566" y="1202316"/>
                </a:lnTo>
                <a:lnTo>
                  <a:pt x="618604" y="1200571"/>
                </a:lnTo>
                <a:lnTo>
                  <a:pt x="615836" y="1199549"/>
                </a:lnTo>
                <a:lnTo>
                  <a:pt x="618122" y="1197563"/>
                </a:lnTo>
                <a:lnTo>
                  <a:pt x="620228" y="1197263"/>
                </a:lnTo>
                <a:lnTo>
                  <a:pt x="618904" y="1195337"/>
                </a:lnTo>
                <a:lnTo>
                  <a:pt x="618784" y="1193533"/>
                </a:lnTo>
                <a:lnTo>
                  <a:pt x="622514" y="1189261"/>
                </a:lnTo>
                <a:lnTo>
                  <a:pt x="623356" y="1189322"/>
                </a:lnTo>
                <a:lnTo>
                  <a:pt x="622333" y="1187096"/>
                </a:lnTo>
                <a:lnTo>
                  <a:pt x="619145" y="1184509"/>
                </a:lnTo>
                <a:lnTo>
                  <a:pt x="614934" y="1182945"/>
                </a:lnTo>
                <a:lnTo>
                  <a:pt x="613009" y="1183426"/>
                </a:lnTo>
                <a:lnTo>
                  <a:pt x="613370" y="1184629"/>
                </a:lnTo>
                <a:lnTo>
                  <a:pt x="611746" y="1187758"/>
                </a:lnTo>
                <a:lnTo>
                  <a:pt x="610001" y="1187397"/>
                </a:lnTo>
                <a:lnTo>
                  <a:pt x="608076" y="1184088"/>
                </a:lnTo>
                <a:lnTo>
                  <a:pt x="606632" y="1187517"/>
                </a:lnTo>
                <a:lnTo>
                  <a:pt x="606031" y="1185592"/>
                </a:lnTo>
                <a:lnTo>
                  <a:pt x="603925" y="1186013"/>
                </a:lnTo>
                <a:lnTo>
                  <a:pt x="602662" y="1187637"/>
                </a:lnTo>
                <a:lnTo>
                  <a:pt x="603684" y="1188961"/>
                </a:lnTo>
                <a:lnTo>
                  <a:pt x="603324" y="1191187"/>
                </a:lnTo>
                <a:lnTo>
                  <a:pt x="600015" y="1190104"/>
                </a:lnTo>
                <a:lnTo>
                  <a:pt x="601098" y="1192510"/>
                </a:lnTo>
                <a:lnTo>
                  <a:pt x="598812" y="1191126"/>
                </a:lnTo>
                <a:lnTo>
                  <a:pt x="598210" y="1189382"/>
                </a:lnTo>
                <a:lnTo>
                  <a:pt x="597368" y="1190946"/>
                </a:lnTo>
                <a:lnTo>
                  <a:pt x="597248" y="1194074"/>
                </a:lnTo>
                <a:lnTo>
                  <a:pt x="593037" y="1193773"/>
                </a:lnTo>
                <a:lnTo>
                  <a:pt x="592435" y="1192691"/>
                </a:lnTo>
                <a:lnTo>
                  <a:pt x="589788" y="1194315"/>
                </a:lnTo>
                <a:lnTo>
                  <a:pt x="586780" y="1192811"/>
                </a:lnTo>
                <a:lnTo>
                  <a:pt x="584374" y="1190645"/>
                </a:lnTo>
                <a:lnTo>
                  <a:pt x="582930" y="1192390"/>
                </a:lnTo>
                <a:lnTo>
                  <a:pt x="585878" y="1195398"/>
                </a:lnTo>
                <a:lnTo>
                  <a:pt x="584314" y="1195578"/>
                </a:lnTo>
                <a:lnTo>
                  <a:pt x="582328" y="1197263"/>
                </a:lnTo>
                <a:lnTo>
                  <a:pt x="581005" y="1197202"/>
                </a:lnTo>
                <a:lnTo>
                  <a:pt x="580584" y="1199007"/>
                </a:lnTo>
                <a:lnTo>
                  <a:pt x="579020" y="1200571"/>
                </a:lnTo>
                <a:lnTo>
                  <a:pt x="578178" y="1203098"/>
                </a:lnTo>
                <a:lnTo>
                  <a:pt x="576252" y="1204060"/>
                </a:lnTo>
                <a:lnTo>
                  <a:pt x="574688" y="1203820"/>
                </a:lnTo>
                <a:lnTo>
                  <a:pt x="574929" y="1199789"/>
                </a:lnTo>
                <a:lnTo>
                  <a:pt x="574267" y="1197503"/>
                </a:lnTo>
                <a:lnTo>
                  <a:pt x="574568" y="1192931"/>
                </a:lnTo>
                <a:lnTo>
                  <a:pt x="573726" y="1194977"/>
                </a:lnTo>
                <a:lnTo>
                  <a:pt x="571320" y="1196721"/>
                </a:lnTo>
                <a:lnTo>
                  <a:pt x="570417" y="1196841"/>
                </a:lnTo>
                <a:lnTo>
                  <a:pt x="568492" y="1195217"/>
                </a:lnTo>
                <a:lnTo>
                  <a:pt x="565785" y="1195518"/>
                </a:lnTo>
                <a:lnTo>
                  <a:pt x="565484" y="1196721"/>
                </a:lnTo>
                <a:lnTo>
                  <a:pt x="570056" y="1198827"/>
                </a:lnTo>
                <a:lnTo>
                  <a:pt x="570357" y="1200210"/>
                </a:lnTo>
                <a:lnTo>
                  <a:pt x="568793" y="1203037"/>
                </a:lnTo>
                <a:lnTo>
                  <a:pt x="567530" y="1203278"/>
                </a:lnTo>
                <a:lnTo>
                  <a:pt x="562657" y="1202075"/>
                </a:lnTo>
                <a:lnTo>
                  <a:pt x="561153" y="1200270"/>
                </a:lnTo>
                <a:lnTo>
                  <a:pt x="561514" y="1198646"/>
                </a:lnTo>
                <a:lnTo>
                  <a:pt x="562717" y="1197443"/>
                </a:lnTo>
                <a:lnTo>
                  <a:pt x="561574" y="1196120"/>
                </a:lnTo>
                <a:lnTo>
                  <a:pt x="559649" y="1195518"/>
                </a:lnTo>
                <a:lnTo>
                  <a:pt x="557423" y="1196120"/>
                </a:lnTo>
                <a:lnTo>
                  <a:pt x="554415" y="1199007"/>
                </a:lnTo>
                <a:lnTo>
                  <a:pt x="553332" y="1200812"/>
                </a:lnTo>
                <a:lnTo>
                  <a:pt x="546655" y="1202677"/>
                </a:lnTo>
                <a:lnTo>
                  <a:pt x="543647" y="1202797"/>
                </a:lnTo>
                <a:lnTo>
                  <a:pt x="540338" y="1204121"/>
                </a:lnTo>
                <a:lnTo>
                  <a:pt x="539075" y="1204000"/>
                </a:lnTo>
                <a:lnTo>
                  <a:pt x="536969" y="1202737"/>
                </a:lnTo>
                <a:lnTo>
                  <a:pt x="536789" y="1200752"/>
                </a:lnTo>
                <a:lnTo>
                  <a:pt x="533540" y="1200631"/>
                </a:lnTo>
                <a:lnTo>
                  <a:pt x="530954" y="1201353"/>
                </a:lnTo>
                <a:lnTo>
                  <a:pt x="528788" y="1200391"/>
                </a:lnTo>
                <a:lnTo>
                  <a:pt x="528848" y="1198165"/>
                </a:lnTo>
                <a:lnTo>
                  <a:pt x="531014" y="1196480"/>
                </a:lnTo>
                <a:lnTo>
                  <a:pt x="532458" y="1193232"/>
                </a:lnTo>
                <a:lnTo>
                  <a:pt x="532818" y="1190765"/>
                </a:lnTo>
                <a:lnTo>
                  <a:pt x="536187" y="1188720"/>
                </a:lnTo>
                <a:lnTo>
                  <a:pt x="540579" y="1184509"/>
                </a:lnTo>
                <a:lnTo>
                  <a:pt x="541000" y="1182644"/>
                </a:lnTo>
                <a:lnTo>
                  <a:pt x="540158" y="1181501"/>
                </a:lnTo>
                <a:lnTo>
                  <a:pt x="537330" y="1180117"/>
                </a:lnTo>
                <a:lnTo>
                  <a:pt x="533360" y="1179516"/>
                </a:lnTo>
                <a:lnTo>
                  <a:pt x="529690" y="1180117"/>
                </a:lnTo>
                <a:lnTo>
                  <a:pt x="529450" y="1181201"/>
                </a:lnTo>
                <a:lnTo>
                  <a:pt x="527765" y="1182403"/>
                </a:lnTo>
                <a:lnTo>
                  <a:pt x="527825" y="1183005"/>
                </a:lnTo>
                <a:lnTo>
                  <a:pt x="523855" y="1185652"/>
                </a:lnTo>
                <a:lnTo>
                  <a:pt x="523975" y="1186975"/>
                </a:lnTo>
                <a:lnTo>
                  <a:pt x="521509" y="1192811"/>
                </a:lnTo>
                <a:lnTo>
                  <a:pt x="521509" y="1194796"/>
                </a:lnTo>
                <a:lnTo>
                  <a:pt x="512846" y="1201413"/>
                </a:lnTo>
                <a:lnTo>
                  <a:pt x="510741" y="1202677"/>
                </a:lnTo>
                <a:lnTo>
                  <a:pt x="508755" y="1206045"/>
                </a:lnTo>
                <a:lnTo>
                  <a:pt x="507191" y="1207249"/>
                </a:lnTo>
                <a:lnTo>
                  <a:pt x="504243" y="1203579"/>
                </a:lnTo>
                <a:lnTo>
                  <a:pt x="502318" y="1203098"/>
                </a:lnTo>
                <a:lnTo>
                  <a:pt x="502258" y="1207790"/>
                </a:lnTo>
                <a:lnTo>
                  <a:pt x="501296" y="1208331"/>
                </a:lnTo>
                <a:lnTo>
                  <a:pt x="503161" y="1209354"/>
                </a:lnTo>
                <a:lnTo>
                  <a:pt x="502860" y="1211580"/>
                </a:lnTo>
                <a:lnTo>
                  <a:pt x="503582" y="1212783"/>
                </a:lnTo>
                <a:lnTo>
                  <a:pt x="502379" y="1213986"/>
                </a:lnTo>
                <a:lnTo>
                  <a:pt x="499130" y="1214227"/>
                </a:lnTo>
                <a:lnTo>
                  <a:pt x="497325" y="1215430"/>
                </a:lnTo>
                <a:lnTo>
                  <a:pt x="494438" y="1211039"/>
                </a:lnTo>
                <a:lnTo>
                  <a:pt x="496363" y="1210257"/>
                </a:lnTo>
                <a:lnTo>
                  <a:pt x="496483" y="1208692"/>
                </a:lnTo>
                <a:lnTo>
                  <a:pt x="493656" y="1207489"/>
                </a:lnTo>
                <a:lnTo>
                  <a:pt x="490167" y="1210497"/>
                </a:lnTo>
                <a:lnTo>
                  <a:pt x="490648" y="1214588"/>
                </a:lnTo>
                <a:lnTo>
                  <a:pt x="488602" y="1216393"/>
                </a:lnTo>
                <a:lnTo>
                  <a:pt x="487098" y="1216814"/>
                </a:lnTo>
                <a:lnTo>
                  <a:pt x="486016" y="1216152"/>
                </a:lnTo>
                <a:lnTo>
                  <a:pt x="485354" y="1212964"/>
                </a:lnTo>
                <a:lnTo>
                  <a:pt x="483910" y="1213926"/>
                </a:lnTo>
                <a:lnTo>
                  <a:pt x="482466" y="1213505"/>
                </a:lnTo>
                <a:lnTo>
                  <a:pt x="480421" y="1213686"/>
                </a:lnTo>
                <a:lnTo>
                  <a:pt x="477172" y="1209715"/>
                </a:lnTo>
                <a:lnTo>
                  <a:pt x="477353" y="1205625"/>
                </a:lnTo>
                <a:lnTo>
                  <a:pt x="479880" y="1205684"/>
                </a:lnTo>
                <a:lnTo>
                  <a:pt x="480842" y="1207610"/>
                </a:lnTo>
                <a:lnTo>
                  <a:pt x="482166" y="1208632"/>
                </a:lnTo>
                <a:lnTo>
                  <a:pt x="484572" y="1208873"/>
                </a:lnTo>
                <a:lnTo>
                  <a:pt x="483910" y="1207549"/>
                </a:lnTo>
                <a:lnTo>
                  <a:pt x="482767" y="1207309"/>
                </a:lnTo>
                <a:lnTo>
                  <a:pt x="481444" y="1203940"/>
                </a:lnTo>
                <a:lnTo>
                  <a:pt x="480120" y="1202737"/>
                </a:lnTo>
                <a:lnTo>
                  <a:pt x="479940" y="1200631"/>
                </a:lnTo>
                <a:lnTo>
                  <a:pt x="480902" y="1195458"/>
                </a:lnTo>
                <a:lnTo>
                  <a:pt x="476571" y="1191668"/>
                </a:lnTo>
                <a:lnTo>
                  <a:pt x="478977" y="1192510"/>
                </a:lnTo>
                <a:lnTo>
                  <a:pt x="480000" y="1191307"/>
                </a:lnTo>
                <a:lnTo>
                  <a:pt x="476691" y="1189683"/>
                </a:lnTo>
                <a:lnTo>
                  <a:pt x="475308" y="1189863"/>
                </a:lnTo>
                <a:lnTo>
                  <a:pt x="472179" y="1192691"/>
                </a:lnTo>
                <a:lnTo>
                  <a:pt x="470796" y="1195698"/>
                </a:lnTo>
                <a:lnTo>
                  <a:pt x="471638" y="1197263"/>
                </a:lnTo>
                <a:lnTo>
                  <a:pt x="473623" y="1197744"/>
                </a:lnTo>
                <a:lnTo>
                  <a:pt x="474826" y="1202857"/>
                </a:lnTo>
                <a:lnTo>
                  <a:pt x="473503" y="1203399"/>
                </a:lnTo>
                <a:lnTo>
                  <a:pt x="472239" y="1205444"/>
                </a:lnTo>
                <a:lnTo>
                  <a:pt x="472901" y="1206827"/>
                </a:lnTo>
                <a:lnTo>
                  <a:pt x="472360" y="1209234"/>
                </a:lnTo>
                <a:lnTo>
                  <a:pt x="472781" y="1212422"/>
                </a:lnTo>
                <a:lnTo>
                  <a:pt x="471578" y="1215731"/>
                </a:lnTo>
                <a:lnTo>
                  <a:pt x="472179" y="1216754"/>
                </a:lnTo>
                <a:lnTo>
                  <a:pt x="470615" y="1216513"/>
                </a:lnTo>
                <a:lnTo>
                  <a:pt x="469773" y="1213746"/>
                </a:lnTo>
                <a:lnTo>
                  <a:pt x="467186" y="1212422"/>
                </a:lnTo>
                <a:lnTo>
                  <a:pt x="465141" y="1213024"/>
                </a:lnTo>
                <a:lnTo>
                  <a:pt x="465442" y="1214347"/>
                </a:lnTo>
                <a:lnTo>
                  <a:pt x="464238" y="1215370"/>
                </a:lnTo>
                <a:lnTo>
                  <a:pt x="461231" y="1215911"/>
                </a:lnTo>
                <a:lnTo>
                  <a:pt x="460388" y="1215069"/>
                </a:lnTo>
                <a:lnTo>
                  <a:pt x="458584" y="1215550"/>
                </a:lnTo>
                <a:lnTo>
                  <a:pt x="456598" y="1214528"/>
                </a:lnTo>
                <a:lnTo>
                  <a:pt x="455576" y="1212663"/>
                </a:lnTo>
                <a:lnTo>
                  <a:pt x="455816" y="1211219"/>
                </a:lnTo>
                <a:lnTo>
                  <a:pt x="454613" y="1209595"/>
                </a:lnTo>
                <a:lnTo>
                  <a:pt x="454433" y="1208331"/>
                </a:lnTo>
                <a:lnTo>
                  <a:pt x="456057" y="1206647"/>
                </a:lnTo>
                <a:lnTo>
                  <a:pt x="454974" y="1204361"/>
                </a:lnTo>
                <a:lnTo>
                  <a:pt x="454673" y="1201594"/>
                </a:lnTo>
                <a:lnTo>
                  <a:pt x="452508" y="1198767"/>
                </a:lnTo>
                <a:lnTo>
                  <a:pt x="450823" y="1198285"/>
                </a:lnTo>
                <a:lnTo>
                  <a:pt x="448537" y="1198646"/>
                </a:lnTo>
                <a:lnTo>
                  <a:pt x="447154" y="1197864"/>
                </a:lnTo>
                <a:lnTo>
                  <a:pt x="444146" y="1201654"/>
                </a:lnTo>
                <a:lnTo>
                  <a:pt x="443905" y="1202737"/>
                </a:lnTo>
                <a:lnTo>
                  <a:pt x="445710" y="1204541"/>
                </a:lnTo>
                <a:lnTo>
                  <a:pt x="446612" y="1204662"/>
                </a:lnTo>
                <a:lnTo>
                  <a:pt x="449921" y="1209415"/>
                </a:lnTo>
                <a:lnTo>
                  <a:pt x="449921" y="1211339"/>
                </a:lnTo>
                <a:lnTo>
                  <a:pt x="448236" y="1212663"/>
                </a:lnTo>
                <a:lnTo>
                  <a:pt x="443845" y="1213746"/>
                </a:lnTo>
                <a:lnTo>
                  <a:pt x="441739" y="1215129"/>
                </a:lnTo>
                <a:lnTo>
                  <a:pt x="440717" y="1215009"/>
                </a:lnTo>
                <a:lnTo>
                  <a:pt x="439092" y="1216814"/>
                </a:lnTo>
                <a:lnTo>
                  <a:pt x="437709" y="1216994"/>
                </a:lnTo>
                <a:lnTo>
                  <a:pt x="435423" y="1216513"/>
                </a:lnTo>
                <a:lnTo>
                  <a:pt x="433859" y="1217957"/>
                </a:lnTo>
                <a:lnTo>
                  <a:pt x="432054" y="1217175"/>
                </a:lnTo>
                <a:lnTo>
                  <a:pt x="431874" y="1213204"/>
                </a:lnTo>
                <a:lnTo>
                  <a:pt x="435242" y="1212723"/>
                </a:lnTo>
                <a:lnTo>
                  <a:pt x="436385" y="1210317"/>
                </a:lnTo>
                <a:lnTo>
                  <a:pt x="435603" y="1208572"/>
                </a:lnTo>
                <a:lnTo>
                  <a:pt x="436686" y="1206527"/>
                </a:lnTo>
                <a:lnTo>
                  <a:pt x="437889" y="1208331"/>
                </a:lnTo>
                <a:lnTo>
                  <a:pt x="438972" y="1208272"/>
                </a:lnTo>
                <a:lnTo>
                  <a:pt x="441378" y="1209835"/>
                </a:lnTo>
                <a:lnTo>
                  <a:pt x="440897" y="1208572"/>
                </a:lnTo>
                <a:lnTo>
                  <a:pt x="439092" y="1206226"/>
                </a:lnTo>
                <a:lnTo>
                  <a:pt x="440717" y="1202917"/>
                </a:lnTo>
                <a:lnTo>
                  <a:pt x="441559" y="1199910"/>
                </a:lnTo>
                <a:lnTo>
                  <a:pt x="440837" y="1197082"/>
                </a:lnTo>
                <a:lnTo>
                  <a:pt x="442281" y="1195277"/>
                </a:lnTo>
                <a:lnTo>
                  <a:pt x="439814" y="1196480"/>
                </a:lnTo>
                <a:lnTo>
                  <a:pt x="436987" y="1197082"/>
                </a:lnTo>
                <a:lnTo>
                  <a:pt x="436085" y="1198105"/>
                </a:lnTo>
                <a:lnTo>
                  <a:pt x="435844" y="1196781"/>
                </a:lnTo>
                <a:lnTo>
                  <a:pt x="439153" y="1196180"/>
                </a:lnTo>
                <a:lnTo>
                  <a:pt x="448056" y="1192691"/>
                </a:lnTo>
                <a:lnTo>
                  <a:pt x="450823" y="1192450"/>
                </a:lnTo>
                <a:lnTo>
                  <a:pt x="452207" y="1192811"/>
                </a:lnTo>
                <a:lnTo>
                  <a:pt x="454613" y="1191728"/>
                </a:lnTo>
                <a:lnTo>
                  <a:pt x="458824" y="1189021"/>
                </a:lnTo>
                <a:lnTo>
                  <a:pt x="457681" y="1190224"/>
                </a:lnTo>
                <a:lnTo>
                  <a:pt x="457802" y="1191247"/>
                </a:lnTo>
                <a:lnTo>
                  <a:pt x="456177" y="1191427"/>
                </a:lnTo>
                <a:lnTo>
                  <a:pt x="453771" y="1192931"/>
                </a:lnTo>
                <a:lnTo>
                  <a:pt x="454072" y="1193954"/>
                </a:lnTo>
                <a:lnTo>
                  <a:pt x="455696" y="1194555"/>
                </a:lnTo>
                <a:lnTo>
                  <a:pt x="457741" y="1194375"/>
                </a:lnTo>
                <a:lnTo>
                  <a:pt x="459005" y="1196180"/>
                </a:lnTo>
                <a:lnTo>
                  <a:pt x="460388" y="1195337"/>
                </a:lnTo>
                <a:lnTo>
                  <a:pt x="463035" y="1195939"/>
                </a:lnTo>
                <a:lnTo>
                  <a:pt x="465682" y="1191608"/>
                </a:lnTo>
                <a:lnTo>
                  <a:pt x="463998" y="1191367"/>
                </a:lnTo>
                <a:lnTo>
                  <a:pt x="463156" y="1190164"/>
                </a:lnTo>
                <a:lnTo>
                  <a:pt x="464178" y="1188660"/>
                </a:lnTo>
                <a:lnTo>
                  <a:pt x="466524" y="1188540"/>
                </a:lnTo>
                <a:lnTo>
                  <a:pt x="466765" y="1189863"/>
                </a:lnTo>
                <a:lnTo>
                  <a:pt x="469773" y="1186915"/>
                </a:lnTo>
                <a:lnTo>
                  <a:pt x="471337" y="1187036"/>
                </a:lnTo>
                <a:lnTo>
                  <a:pt x="472540" y="1188058"/>
                </a:lnTo>
                <a:lnTo>
                  <a:pt x="476751" y="1185111"/>
                </a:lnTo>
                <a:lnTo>
                  <a:pt x="478737" y="1182945"/>
                </a:lnTo>
                <a:lnTo>
                  <a:pt x="478255" y="1184750"/>
                </a:lnTo>
                <a:lnTo>
                  <a:pt x="479759" y="1185832"/>
                </a:lnTo>
                <a:lnTo>
                  <a:pt x="480601" y="1187216"/>
                </a:lnTo>
                <a:lnTo>
                  <a:pt x="482647" y="1186975"/>
                </a:lnTo>
                <a:lnTo>
                  <a:pt x="484933" y="1185171"/>
                </a:lnTo>
                <a:lnTo>
                  <a:pt x="484993" y="1181922"/>
                </a:lnTo>
                <a:lnTo>
                  <a:pt x="486196" y="1179636"/>
                </a:lnTo>
                <a:lnTo>
                  <a:pt x="484752" y="1179275"/>
                </a:lnTo>
                <a:lnTo>
                  <a:pt x="482647" y="1179756"/>
                </a:lnTo>
                <a:lnTo>
                  <a:pt x="482406" y="1179035"/>
                </a:lnTo>
                <a:lnTo>
                  <a:pt x="486918" y="1176749"/>
                </a:lnTo>
                <a:lnTo>
                  <a:pt x="489505" y="1174824"/>
                </a:lnTo>
                <a:lnTo>
                  <a:pt x="495039" y="1171395"/>
                </a:lnTo>
                <a:lnTo>
                  <a:pt x="502379" y="1165559"/>
                </a:lnTo>
                <a:lnTo>
                  <a:pt x="505507" y="1164236"/>
                </a:lnTo>
                <a:lnTo>
                  <a:pt x="508936" y="1163634"/>
                </a:lnTo>
                <a:lnTo>
                  <a:pt x="514711" y="1160386"/>
                </a:lnTo>
                <a:lnTo>
                  <a:pt x="517238" y="1160566"/>
                </a:lnTo>
                <a:lnTo>
                  <a:pt x="520426" y="1159724"/>
                </a:lnTo>
                <a:lnTo>
                  <a:pt x="523674" y="1158280"/>
                </a:lnTo>
                <a:lnTo>
                  <a:pt x="527585" y="1155874"/>
                </a:lnTo>
                <a:lnTo>
                  <a:pt x="533300" y="1155934"/>
                </a:lnTo>
                <a:lnTo>
                  <a:pt x="538955" y="1155272"/>
                </a:lnTo>
                <a:lnTo>
                  <a:pt x="548339" y="1155573"/>
                </a:lnTo>
                <a:lnTo>
                  <a:pt x="552671" y="1155332"/>
                </a:lnTo>
                <a:lnTo>
                  <a:pt x="558265" y="1154731"/>
                </a:lnTo>
                <a:lnTo>
                  <a:pt x="561935" y="1155332"/>
                </a:lnTo>
                <a:lnTo>
                  <a:pt x="562537" y="1155874"/>
                </a:lnTo>
                <a:lnTo>
                  <a:pt x="558386" y="1155272"/>
                </a:lnTo>
                <a:lnTo>
                  <a:pt x="553332" y="1155453"/>
                </a:lnTo>
                <a:lnTo>
                  <a:pt x="552610" y="1157438"/>
                </a:lnTo>
                <a:lnTo>
                  <a:pt x="554836" y="1158521"/>
                </a:lnTo>
                <a:lnTo>
                  <a:pt x="556521" y="1158340"/>
                </a:lnTo>
                <a:lnTo>
                  <a:pt x="558566" y="1159604"/>
                </a:lnTo>
                <a:lnTo>
                  <a:pt x="559108" y="1158822"/>
                </a:lnTo>
                <a:lnTo>
                  <a:pt x="560611" y="1159243"/>
                </a:lnTo>
                <a:lnTo>
                  <a:pt x="561213" y="1161047"/>
                </a:lnTo>
                <a:lnTo>
                  <a:pt x="562476" y="1161529"/>
                </a:lnTo>
                <a:lnTo>
                  <a:pt x="563920" y="1160326"/>
                </a:lnTo>
                <a:lnTo>
                  <a:pt x="566627" y="1160506"/>
                </a:lnTo>
                <a:lnTo>
                  <a:pt x="568131" y="1158942"/>
                </a:lnTo>
                <a:lnTo>
                  <a:pt x="568913" y="1159904"/>
                </a:lnTo>
                <a:lnTo>
                  <a:pt x="571741" y="1159904"/>
                </a:lnTo>
                <a:lnTo>
                  <a:pt x="570778" y="1162912"/>
                </a:lnTo>
                <a:lnTo>
                  <a:pt x="571380" y="1163815"/>
                </a:lnTo>
                <a:lnTo>
                  <a:pt x="570237" y="1164657"/>
                </a:lnTo>
                <a:lnTo>
                  <a:pt x="569635" y="1162612"/>
                </a:lnTo>
                <a:lnTo>
                  <a:pt x="567048" y="1162431"/>
                </a:lnTo>
                <a:lnTo>
                  <a:pt x="563319" y="1164116"/>
                </a:lnTo>
                <a:lnTo>
                  <a:pt x="562537" y="1165319"/>
                </a:lnTo>
                <a:lnTo>
                  <a:pt x="562837" y="1167364"/>
                </a:lnTo>
                <a:lnTo>
                  <a:pt x="564762" y="1168447"/>
                </a:lnTo>
                <a:lnTo>
                  <a:pt x="565966" y="1168387"/>
                </a:lnTo>
                <a:lnTo>
                  <a:pt x="564582" y="1169590"/>
                </a:lnTo>
                <a:lnTo>
                  <a:pt x="563980" y="1171695"/>
                </a:lnTo>
                <a:lnTo>
                  <a:pt x="564281" y="1173019"/>
                </a:lnTo>
                <a:lnTo>
                  <a:pt x="565785" y="1173981"/>
                </a:lnTo>
                <a:lnTo>
                  <a:pt x="567590" y="1178914"/>
                </a:lnTo>
                <a:lnTo>
                  <a:pt x="569635" y="1181321"/>
                </a:lnTo>
                <a:lnTo>
                  <a:pt x="570116" y="1179516"/>
                </a:lnTo>
                <a:lnTo>
                  <a:pt x="571380" y="1180117"/>
                </a:lnTo>
                <a:lnTo>
                  <a:pt x="573184" y="1181802"/>
                </a:lnTo>
                <a:lnTo>
                  <a:pt x="572884" y="1184810"/>
                </a:lnTo>
                <a:lnTo>
                  <a:pt x="574267" y="1184028"/>
                </a:lnTo>
                <a:lnTo>
                  <a:pt x="575470" y="1182103"/>
                </a:lnTo>
                <a:lnTo>
                  <a:pt x="573726" y="1180178"/>
                </a:lnTo>
                <a:lnTo>
                  <a:pt x="574388" y="1179395"/>
                </a:lnTo>
                <a:lnTo>
                  <a:pt x="571560" y="1177170"/>
                </a:lnTo>
                <a:lnTo>
                  <a:pt x="572463" y="1175726"/>
                </a:lnTo>
                <a:lnTo>
                  <a:pt x="572944" y="1171876"/>
                </a:lnTo>
                <a:lnTo>
                  <a:pt x="572523" y="1169048"/>
                </a:lnTo>
                <a:lnTo>
                  <a:pt x="573967" y="1169831"/>
                </a:lnTo>
                <a:lnTo>
                  <a:pt x="576192" y="1171996"/>
                </a:lnTo>
                <a:lnTo>
                  <a:pt x="578117" y="1172899"/>
                </a:lnTo>
                <a:lnTo>
                  <a:pt x="582208" y="1173861"/>
                </a:lnTo>
                <a:lnTo>
                  <a:pt x="583592" y="1173440"/>
                </a:lnTo>
                <a:lnTo>
                  <a:pt x="585156" y="1174403"/>
                </a:lnTo>
                <a:lnTo>
                  <a:pt x="586239" y="1176809"/>
                </a:lnTo>
                <a:lnTo>
                  <a:pt x="585036" y="1178012"/>
                </a:lnTo>
                <a:lnTo>
                  <a:pt x="584735" y="1179877"/>
                </a:lnTo>
                <a:lnTo>
                  <a:pt x="585457" y="1180960"/>
                </a:lnTo>
                <a:lnTo>
                  <a:pt x="586539" y="1179756"/>
                </a:lnTo>
                <a:lnTo>
                  <a:pt x="588164" y="1179817"/>
                </a:lnTo>
                <a:lnTo>
                  <a:pt x="588404" y="1181922"/>
                </a:lnTo>
                <a:lnTo>
                  <a:pt x="590991" y="1182825"/>
                </a:lnTo>
                <a:lnTo>
                  <a:pt x="591773" y="1183907"/>
                </a:lnTo>
                <a:lnTo>
                  <a:pt x="593819" y="1184689"/>
                </a:lnTo>
                <a:lnTo>
                  <a:pt x="592014" y="1179937"/>
                </a:lnTo>
                <a:lnTo>
                  <a:pt x="594661" y="1179516"/>
                </a:lnTo>
                <a:lnTo>
                  <a:pt x="596646" y="1179937"/>
                </a:lnTo>
                <a:lnTo>
                  <a:pt x="595684" y="1177711"/>
                </a:lnTo>
                <a:lnTo>
                  <a:pt x="593879" y="1177711"/>
                </a:lnTo>
                <a:lnTo>
                  <a:pt x="590450" y="1173500"/>
                </a:lnTo>
                <a:lnTo>
                  <a:pt x="589547" y="1171756"/>
                </a:lnTo>
                <a:lnTo>
                  <a:pt x="587261" y="1170372"/>
                </a:lnTo>
                <a:lnTo>
                  <a:pt x="586058" y="1167665"/>
                </a:lnTo>
                <a:lnTo>
                  <a:pt x="584133" y="1168146"/>
                </a:lnTo>
                <a:lnTo>
                  <a:pt x="586419" y="1165319"/>
                </a:lnTo>
                <a:lnTo>
                  <a:pt x="585457" y="1163935"/>
                </a:lnTo>
                <a:lnTo>
                  <a:pt x="583652" y="1164296"/>
                </a:lnTo>
                <a:lnTo>
                  <a:pt x="589367" y="1159002"/>
                </a:lnTo>
                <a:lnTo>
                  <a:pt x="592976" y="1154791"/>
                </a:lnTo>
                <a:lnTo>
                  <a:pt x="593277" y="1153588"/>
                </a:lnTo>
                <a:lnTo>
                  <a:pt x="598631" y="1146068"/>
                </a:lnTo>
                <a:lnTo>
                  <a:pt x="600857" y="1143662"/>
                </a:lnTo>
                <a:lnTo>
                  <a:pt x="607474" y="1140714"/>
                </a:lnTo>
                <a:lnTo>
                  <a:pt x="609520" y="1138729"/>
                </a:lnTo>
                <a:lnTo>
                  <a:pt x="612046" y="1137345"/>
                </a:lnTo>
                <a:lnTo>
                  <a:pt x="616438" y="1136744"/>
                </a:lnTo>
                <a:lnTo>
                  <a:pt x="622815" y="1133916"/>
                </a:lnTo>
                <a:lnTo>
                  <a:pt x="629913" y="1129645"/>
                </a:lnTo>
                <a:lnTo>
                  <a:pt x="637012" y="1128201"/>
                </a:lnTo>
                <a:lnTo>
                  <a:pt x="643208" y="1126938"/>
                </a:lnTo>
                <a:lnTo>
                  <a:pt x="646758" y="1125614"/>
                </a:lnTo>
                <a:lnTo>
                  <a:pt x="651630" y="1123268"/>
                </a:lnTo>
                <a:lnTo>
                  <a:pt x="652954" y="1123509"/>
                </a:lnTo>
                <a:lnTo>
                  <a:pt x="656804" y="1122486"/>
                </a:lnTo>
                <a:lnTo>
                  <a:pt x="669437" y="1118095"/>
                </a:lnTo>
                <a:lnTo>
                  <a:pt x="674370" y="1115087"/>
                </a:lnTo>
                <a:lnTo>
                  <a:pt x="678581" y="1113463"/>
                </a:lnTo>
                <a:lnTo>
                  <a:pt x="676656" y="1114666"/>
                </a:lnTo>
                <a:lnTo>
                  <a:pt x="674129" y="1115568"/>
                </a:lnTo>
                <a:lnTo>
                  <a:pt x="673829" y="1116290"/>
                </a:lnTo>
                <a:lnTo>
                  <a:pt x="674911" y="1118997"/>
                </a:lnTo>
                <a:lnTo>
                  <a:pt x="676776" y="1120742"/>
                </a:lnTo>
                <a:lnTo>
                  <a:pt x="680266" y="1122547"/>
                </a:lnTo>
                <a:lnTo>
                  <a:pt x="681469" y="1122065"/>
                </a:lnTo>
                <a:lnTo>
                  <a:pt x="686161" y="1122547"/>
                </a:lnTo>
                <a:lnTo>
                  <a:pt x="685800" y="1121644"/>
                </a:lnTo>
                <a:lnTo>
                  <a:pt x="686823" y="1119358"/>
                </a:lnTo>
                <a:lnTo>
                  <a:pt x="685860" y="1115388"/>
                </a:lnTo>
                <a:lnTo>
                  <a:pt x="687003" y="1112861"/>
                </a:lnTo>
                <a:lnTo>
                  <a:pt x="686642" y="1111538"/>
                </a:lnTo>
                <a:lnTo>
                  <a:pt x="687665" y="1108891"/>
                </a:lnTo>
                <a:lnTo>
                  <a:pt x="689650" y="1106063"/>
                </a:lnTo>
                <a:lnTo>
                  <a:pt x="692056" y="1103476"/>
                </a:lnTo>
                <a:lnTo>
                  <a:pt x="697170" y="1098664"/>
                </a:lnTo>
                <a:lnTo>
                  <a:pt x="701922" y="1094453"/>
                </a:lnTo>
                <a:lnTo>
                  <a:pt x="706554" y="1090843"/>
                </a:lnTo>
                <a:lnTo>
                  <a:pt x="710465" y="1088196"/>
                </a:lnTo>
                <a:lnTo>
                  <a:pt x="712330" y="1087775"/>
                </a:lnTo>
                <a:lnTo>
                  <a:pt x="716661" y="1085850"/>
                </a:lnTo>
                <a:lnTo>
                  <a:pt x="721474" y="1085188"/>
                </a:lnTo>
                <a:lnTo>
                  <a:pt x="721714" y="1084226"/>
                </a:lnTo>
                <a:lnTo>
                  <a:pt x="725925" y="1082180"/>
                </a:lnTo>
                <a:lnTo>
                  <a:pt x="730136" y="1077608"/>
                </a:lnTo>
                <a:lnTo>
                  <a:pt x="733144" y="1076706"/>
                </a:lnTo>
                <a:lnTo>
                  <a:pt x="737596" y="1073698"/>
                </a:lnTo>
                <a:lnTo>
                  <a:pt x="741747" y="1072736"/>
                </a:lnTo>
                <a:lnTo>
                  <a:pt x="742709" y="1077428"/>
                </a:lnTo>
                <a:lnTo>
                  <a:pt x="742589" y="1078511"/>
                </a:lnTo>
                <a:lnTo>
                  <a:pt x="743973" y="1079594"/>
                </a:lnTo>
                <a:lnTo>
                  <a:pt x="745236" y="1079534"/>
                </a:lnTo>
                <a:lnTo>
                  <a:pt x="746439" y="1077488"/>
                </a:lnTo>
                <a:lnTo>
                  <a:pt x="746860" y="1070269"/>
                </a:lnTo>
                <a:lnTo>
                  <a:pt x="742770" y="1069006"/>
                </a:lnTo>
                <a:lnTo>
                  <a:pt x="742649" y="1067021"/>
                </a:lnTo>
                <a:lnTo>
                  <a:pt x="744274" y="1061426"/>
                </a:lnTo>
                <a:lnTo>
                  <a:pt x="747883" y="1054929"/>
                </a:lnTo>
                <a:lnTo>
                  <a:pt x="750650" y="1047590"/>
                </a:lnTo>
                <a:lnTo>
                  <a:pt x="754019" y="1037965"/>
                </a:lnTo>
                <a:lnTo>
                  <a:pt x="756666" y="1031407"/>
                </a:lnTo>
                <a:lnTo>
                  <a:pt x="760757" y="1025512"/>
                </a:lnTo>
                <a:lnTo>
                  <a:pt x="760155" y="1027497"/>
                </a:lnTo>
                <a:lnTo>
                  <a:pt x="764246" y="1028399"/>
                </a:lnTo>
                <a:lnTo>
                  <a:pt x="765690" y="1027798"/>
                </a:lnTo>
                <a:lnTo>
                  <a:pt x="766893" y="1025692"/>
                </a:lnTo>
                <a:lnTo>
                  <a:pt x="764667" y="1025091"/>
                </a:lnTo>
                <a:lnTo>
                  <a:pt x="761900" y="1019135"/>
                </a:lnTo>
                <a:lnTo>
                  <a:pt x="762682" y="1014202"/>
                </a:lnTo>
                <a:lnTo>
                  <a:pt x="764126" y="1009991"/>
                </a:lnTo>
                <a:lnTo>
                  <a:pt x="767916" y="1003735"/>
                </a:lnTo>
                <a:lnTo>
                  <a:pt x="769720" y="1001569"/>
                </a:lnTo>
                <a:lnTo>
                  <a:pt x="771826" y="1000667"/>
                </a:lnTo>
                <a:lnTo>
                  <a:pt x="773149" y="1000907"/>
                </a:lnTo>
                <a:lnTo>
                  <a:pt x="775315" y="999403"/>
                </a:lnTo>
                <a:lnTo>
                  <a:pt x="779767" y="994651"/>
                </a:lnTo>
                <a:lnTo>
                  <a:pt x="782534" y="993207"/>
                </a:lnTo>
                <a:lnTo>
                  <a:pt x="784339" y="991402"/>
                </a:lnTo>
                <a:lnTo>
                  <a:pt x="788851" y="989176"/>
                </a:lnTo>
                <a:lnTo>
                  <a:pt x="790054" y="989176"/>
                </a:lnTo>
                <a:lnTo>
                  <a:pt x="789933" y="987552"/>
                </a:lnTo>
                <a:lnTo>
                  <a:pt x="790655" y="984424"/>
                </a:lnTo>
                <a:lnTo>
                  <a:pt x="794445" y="980995"/>
                </a:lnTo>
                <a:lnTo>
                  <a:pt x="795227" y="978709"/>
                </a:lnTo>
                <a:lnTo>
                  <a:pt x="794445" y="977145"/>
                </a:lnTo>
                <a:lnTo>
                  <a:pt x="796430" y="974979"/>
                </a:lnTo>
                <a:lnTo>
                  <a:pt x="797634" y="971370"/>
                </a:lnTo>
                <a:lnTo>
                  <a:pt x="798416" y="970106"/>
                </a:lnTo>
                <a:lnTo>
                  <a:pt x="799739" y="969986"/>
                </a:lnTo>
                <a:lnTo>
                  <a:pt x="798235" y="968542"/>
                </a:lnTo>
                <a:lnTo>
                  <a:pt x="796250" y="969384"/>
                </a:lnTo>
                <a:lnTo>
                  <a:pt x="794445" y="971069"/>
                </a:lnTo>
                <a:lnTo>
                  <a:pt x="794144" y="973295"/>
                </a:lnTo>
                <a:lnTo>
                  <a:pt x="792761" y="974378"/>
                </a:lnTo>
                <a:lnTo>
                  <a:pt x="791738" y="976062"/>
                </a:lnTo>
                <a:lnTo>
                  <a:pt x="788309" y="976423"/>
                </a:lnTo>
                <a:lnTo>
                  <a:pt x="785903" y="977265"/>
                </a:lnTo>
                <a:lnTo>
                  <a:pt x="780789" y="977145"/>
                </a:lnTo>
                <a:lnTo>
                  <a:pt x="775977" y="979370"/>
                </a:lnTo>
                <a:lnTo>
                  <a:pt x="771284" y="979972"/>
                </a:lnTo>
                <a:lnTo>
                  <a:pt x="770202" y="980995"/>
                </a:lnTo>
                <a:lnTo>
                  <a:pt x="763404" y="981777"/>
                </a:lnTo>
                <a:lnTo>
                  <a:pt x="755764" y="984364"/>
                </a:lnTo>
                <a:lnTo>
                  <a:pt x="745958" y="986409"/>
                </a:lnTo>
                <a:lnTo>
                  <a:pt x="743130" y="986469"/>
                </a:lnTo>
                <a:lnTo>
                  <a:pt x="740183" y="985807"/>
                </a:lnTo>
                <a:lnTo>
                  <a:pt x="738077" y="983882"/>
                </a:lnTo>
                <a:lnTo>
                  <a:pt x="736212" y="980995"/>
                </a:lnTo>
                <a:lnTo>
                  <a:pt x="736814" y="976182"/>
                </a:lnTo>
                <a:lnTo>
                  <a:pt x="736032" y="973535"/>
                </a:lnTo>
                <a:lnTo>
                  <a:pt x="733866" y="971069"/>
                </a:lnTo>
                <a:lnTo>
                  <a:pt x="730678" y="969264"/>
                </a:lnTo>
                <a:lnTo>
                  <a:pt x="729475" y="967580"/>
                </a:lnTo>
                <a:lnTo>
                  <a:pt x="730678" y="964572"/>
                </a:lnTo>
                <a:lnTo>
                  <a:pt x="732723" y="964271"/>
                </a:lnTo>
                <a:lnTo>
                  <a:pt x="732783" y="963669"/>
                </a:lnTo>
                <a:lnTo>
                  <a:pt x="735791" y="955307"/>
                </a:lnTo>
                <a:lnTo>
                  <a:pt x="736633" y="953202"/>
                </a:lnTo>
                <a:lnTo>
                  <a:pt x="734648" y="952781"/>
                </a:lnTo>
                <a:lnTo>
                  <a:pt x="730558" y="957112"/>
                </a:lnTo>
                <a:lnTo>
                  <a:pt x="729595" y="958556"/>
                </a:lnTo>
                <a:lnTo>
                  <a:pt x="724181" y="960782"/>
                </a:lnTo>
                <a:lnTo>
                  <a:pt x="722617" y="959699"/>
                </a:lnTo>
                <a:lnTo>
                  <a:pt x="719970" y="965474"/>
                </a:lnTo>
                <a:lnTo>
                  <a:pt x="720090" y="967941"/>
                </a:lnTo>
                <a:lnTo>
                  <a:pt x="718285" y="970527"/>
                </a:lnTo>
                <a:lnTo>
                  <a:pt x="717082" y="971009"/>
                </a:lnTo>
                <a:lnTo>
                  <a:pt x="714977" y="970407"/>
                </a:lnTo>
                <a:lnTo>
                  <a:pt x="714435" y="972332"/>
                </a:lnTo>
                <a:lnTo>
                  <a:pt x="714977" y="973716"/>
                </a:lnTo>
                <a:lnTo>
                  <a:pt x="714856" y="979130"/>
                </a:lnTo>
                <a:lnTo>
                  <a:pt x="715338" y="982739"/>
                </a:lnTo>
                <a:lnTo>
                  <a:pt x="716240" y="983040"/>
                </a:lnTo>
                <a:lnTo>
                  <a:pt x="715819" y="984664"/>
                </a:lnTo>
                <a:lnTo>
                  <a:pt x="715638" y="988815"/>
                </a:lnTo>
                <a:lnTo>
                  <a:pt x="717563" y="990379"/>
                </a:lnTo>
                <a:lnTo>
                  <a:pt x="715097" y="993267"/>
                </a:lnTo>
                <a:lnTo>
                  <a:pt x="711668" y="996155"/>
                </a:lnTo>
                <a:lnTo>
                  <a:pt x="710284" y="996455"/>
                </a:lnTo>
                <a:lnTo>
                  <a:pt x="707276" y="996215"/>
                </a:lnTo>
                <a:lnTo>
                  <a:pt x="705532" y="995553"/>
                </a:lnTo>
                <a:lnTo>
                  <a:pt x="701140" y="992184"/>
                </a:lnTo>
                <a:lnTo>
                  <a:pt x="700057" y="986409"/>
                </a:lnTo>
                <a:lnTo>
                  <a:pt x="698614" y="980634"/>
                </a:lnTo>
                <a:lnTo>
                  <a:pt x="697411" y="973776"/>
                </a:lnTo>
                <a:lnTo>
                  <a:pt x="695606" y="966557"/>
                </a:lnTo>
                <a:lnTo>
                  <a:pt x="694042" y="961564"/>
                </a:lnTo>
                <a:lnTo>
                  <a:pt x="691335" y="956691"/>
                </a:lnTo>
                <a:lnTo>
                  <a:pt x="688327" y="954465"/>
                </a:lnTo>
                <a:lnTo>
                  <a:pt x="687545" y="955067"/>
                </a:lnTo>
                <a:lnTo>
                  <a:pt x="685499" y="953743"/>
                </a:lnTo>
                <a:lnTo>
                  <a:pt x="686341" y="953503"/>
                </a:lnTo>
                <a:lnTo>
                  <a:pt x="689470" y="950194"/>
                </a:lnTo>
                <a:lnTo>
                  <a:pt x="688868" y="947005"/>
                </a:lnTo>
                <a:lnTo>
                  <a:pt x="687665" y="946284"/>
                </a:lnTo>
                <a:lnTo>
                  <a:pt x="683574" y="946164"/>
                </a:lnTo>
                <a:lnTo>
                  <a:pt x="683394" y="948570"/>
                </a:lnTo>
                <a:lnTo>
                  <a:pt x="681409" y="950013"/>
                </a:lnTo>
                <a:lnTo>
                  <a:pt x="681950" y="951578"/>
                </a:lnTo>
                <a:lnTo>
                  <a:pt x="680626" y="952901"/>
                </a:lnTo>
                <a:lnTo>
                  <a:pt x="680747" y="951698"/>
                </a:lnTo>
                <a:lnTo>
                  <a:pt x="679122" y="951878"/>
                </a:lnTo>
                <a:lnTo>
                  <a:pt x="679423" y="954044"/>
                </a:lnTo>
                <a:lnTo>
                  <a:pt x="678882" y="954946"/>
                </a:lnTo>
                <a:lnTo>
                  <a:pt x="675874" y="956029"/>
                </a:lnTo>
                <a:lnTo>
                  <a:pt x="673708" y="956089"/>
                </a:lnTo>
                <a:lnTo>
                  <a:pt x="672264" y="951277"/>
                </a:lnTo>
                <a:lnTo>
                  <a:pt x="671482" y="950555"/>
                </a:lnTo>
                <a:lnTo>
                  <a:pt x="672505" y="948389"/>
                </a:lnTo>
                <a:lnTo>
                  <a:pt x="671964" y="946946"/>
                </a:lnTo>
                <a:lnTo>
                  <a:pt x="670460" y="946224"/>
                </a:lnTo>
                <a:lnTo>
                  <a:pt x="668595" y="946224"/>
                </a:lnTo>
                <a:lnTo>
                  <a:pt x="667693" y="947607"/>
                </a:lnTo>
                <a:lnTo>
                  <a:pt x="665286" y="946585"/>
                </a:lnTo>
                <a:lnTo>
                  <a:pt x="666850" y="942193"/>
                </a:lnTo>
                <a:lnTo>
                  <a:pt x="663602" y="942614"/>
                </a:lnTo>
                <a:lnTo>
                  <a:pt x="662278" y="943697"/>
                </a:lnTo>
                <a:lnTo>
                  <a:pt x="663000" y="939305"/>
                </a:lnTo>
                <a:lnTo>
                  <a:pt x="660413" y="937802"/>
                </a:lnTo>
                <a:lnTo>
                  <a:pt x="662699" y="936358"/>
                </a:lnTo>
                <a:lnTo>
                  <a:pt x="663602" y="936658"/>
                </a:lnTo>
                <a:lnTo>
                  <a:pt x="664203" y="935455"/>
                </a:lnTo>
                <a:lnTo>
                  <a:pt x="663722" y="932447"/>
                </a:lnTo>
                <a:lnTo>
                  <a:pt x="662278" y="930041"/>
                </a:lnTo>
                <a:lnTo>
                  <a:pt x="663481" y="928958"/>
                </a:lnTo>
                <a:lnTo>
                  <a:pt x="661978" y="928176"/>
                </a:lnTo>
                <a:lnTo>
                  <a:pt x="660233" y="929259"/>
                </a:lnTo>
                <a:lnTo>
                  <a:pt x="654217" y="931064"/>
                </a:lnTo>
                <a:lnTo>
                  <a:pt x="652653" y="932267"/>
                </a:lnTo>
                <a:lnTo>
                  <a:pt x="646577" y="934433"/>
                </a:lnTo>
                <a:lnTo>
                  <a:pt x="642065" y="936658"/>
                </a:lnTo>
                <a:lnTo>
                  <a:pt x="639659" y="938824"/>
                </a:lnTo>
                <a:lnTo>
                  <a:pt x="637553" y="941772"/>
                </a:lnTo>
                <a:lnTo>
                  <a:pt x="637854" y="939967"/>
                </a:lnTo>
                <a:lnTo>
                  <a:pt x="637253" y="937922"/>
                </a:lnTo>
                <a:lnTo>
                  <a:pt x="635267" y="936719"/>
                </a:lnTo>
                <a:lnTo>
                  <a:pt x="634846" y="937320"/>
                </a:lnTo>
                <a:lnTo>
                  <a:pt x="632741" y="936719"/>
                </a:lnTo>
                <a:lnTo>
                  <a:pt x="631297" y="937922"/>
                </a:lnTo>
                <a:lnTo>
                  <a:pt x="624078" y="940629"/>
                </a:lnTo>
                <a:lnTo>
                  <a:pt x="622273" y="940509"/>
                </a:lnTo>
                <a:lnTo>
                  <a:pt x="621792" y="941531"/>
                </a:lnTo>
                <a:lnTo>
                  <a:pt x="618604" y="940809"/>
                </a:lnTo>
                <a:lnTo>
                  <a:pt x="616438" y="941471"/>
                </a:lnTo>
                <a:lnTo>
                  <a:pt x="616438" y="942133"/>
                </a:lnTo>
                <a:lnTo>
                  <a:pt x="613250" y="943938"/>
                </a:lnTo>
                <a:lnTo>
                  <a:pt x="612167" y="945321"/>
                </a:lnTo>
                <a:lnTo>
                  <a:pt x="611325" y="948089"/>
                </a:lnTo>
                <a:lnTo>
                  <a:pt x="614693" y="947667"/>
                </a:lnTo>
                <a:lnTo>
                  <a:pt x="611685" y="948570"/>
                </a:lnTo>
                <a:lnTo>
                  <a:pt x="606512" y="948690"/>
                </a:lnTo>
                <a:lnTo>
                  <a:pt x="604106" y="949171"/>
                </a:lnTo>
                <a:lnTo>
                  <a:pt x="602181" y="950856"/>
                </a:lnTo>
                <a:lnTo>
                  <a:pt x="599293" y="950254"/>
                </a:lnTo>
                <a:lnTo>
                  <a:pt x="597007" y="951217"/>
                </a:lnTo>
                <a:lnTo>
                  <a:pt x="595984" y="952480"/>
                </a:lnTo>
                <a:lnTo>
                  <a:pt x="592375" y="952240"/>
                </a:lnTo>
                <a:lnTo>
                  <a:pt x="593578" y="950374"/>
                </a:lnTo>
                <a:lnTo>
                  <a:pt x="592976" y="946765"/>
                </a:lnTo>
                <a:lnTo>
                  <a:pt x="591713" y="945502"/>
                </a:lnTo>
                <a:lnTo>
                  <a:pt x="587803" y="944058"/>
                </a:lnTo>
                <a:lnTo>
                  <a:pt x="586539" y="944599"/>
                </a:lnTo>
                <a:lnTo>
                  <a:pt x="585697" y="943577"/>
                </a:lnTo>
                <a:lnTo>
                  <a:pt x="581667" y="943276"/>
                </a:lnTo>
                <a:lnTo>
                  <a:pt x="578178" y="940088"/>
                </a:lnTo>
                <a:lnTo>
                  <a:pt x="580403" y="939787"/>
                </a:lnTo>
                <a:lnTo>
                  <a:pt x="581065" y="939065"/>
                </a:lnTo>
                <a:lnTo>
                  <a:pt x="583532" y="940268"/>
                </a:lnTo>
                <a:lnTo>
                  <a:pt x="583712" y="939065"/>
                </a:lnTo>
                <a:lnTo>
                  <a:pt x="584915" y="940148"/>
                </a:lnTo>
                <a:lnTo>
                  <a:pt x="586720" y="939666"/>
                </a:lnTo>
                <a:lnTo>
                  <a:pt x="588104" y="941351"/>
                </a:lnTo>
                <a:lnTo>
                  <a:pt x="587622" y="942614"/>
                </a:lnTo>
                <a:lnTo>
                  <a:pt x="590029" y="942915"/>
                </a:lnTo>
                <a:lnTo>
                  <a:pt x="592014" y="941952"/>
                </a:lnTo>
                <a:lnTo>
                  <a:pt x="592976" y="940509"/>
                </a:lnTo>
                <a:lnTo>
                  <a:pt x="592375" y="938704"/>
                </a:lnTo>
                <a:lnTo>
                  <a:pt x="595443" y="937501"/>
                </a:lnTo>
                <a:lnTo>
                  <a:pt x="599113" y="932869"/>
                </a:lnTo>
                <a:lnTo>
                  <a:pt x="599654" y="930763"/>
                </a:lnTo>
                <a:lnTo>
                  <a:pt x="599714" y="926552"/>
                </a:lnTo>
                <a:lnTo>
                  <a:pt x="601639" y="919754"/>
                </a:lnTo>
                <a:lnTo>
                  <a:pt x="600857" y="914701"/>
                </a:lnTo>
                <a:lnTo>
                  <a:pt x="602301" y="913257"/>
                </a:lnTo>
                <a:lnTo>
                  <a:pt x="600316" y="911272"/>
                </a:lnTo>
                <a:lnTo>
                  <a:pt x="598210" y="903872"/>
                </a:lnTo>
                <a:lnTo>
                  <a:pt x="597849" y="900082"/>
                </a:lnTo>
                <a:lnTo>
                  <a:pt x="597909" y="894006"/>
                </a:lnTo>
                <a:lnTo>
                  <a:pt x="602301" y="889134"/>
                </a:lnTo>
                <a:lnTo>
                  <a:pt x="604106" y="888472"/>
                </a:lnTo>
                <a:lnTo>
                  <a:pt x="604707" y="886367"/>
                </a:lnTo>
                <a:lnTo>
                  <a:pt x="608136" y="885945"/>
                </a:lnTo>
                <a:lnTo>
                  <a:pt x="609460" y="884141"/>
                </a:lnTo>
                <a:lnTo>
                  <a:pt x="611325" y="883960"/>
                </a:lnTo>
                <a:lnTo>
                  <a:pt x="613611" y="880772"/>
                </a:lnTo>
                <a:lnTo>
                  <a:pt x="613550" y="881614"/>
                </a:lnTo>
                <a:lnTo>
                  <a:pt x="615355" y="882155"/>
                </a:lnTo>
                <a:lnTo>
                  <a:pt x="616739" y="881554"/>
                </a:lnTo>
                <a:lnTo>
                  <a:pt x="617701" y="880170"/>
                </a:lnTo>
                <a:lnTo>
                  <a:pt x="616438" y="874636"/>
                </a:lnTo>
                <a:lnTo>
                  <a:pt x="615235" y="871929"/>
                </a:lnTo>
                <a:lnTo>
                  <a:pt x="614332" y="867477"/>
                </a:lnTo>
                <a:lnTo>
                  <a:pt x="614633" y="863326"/>
                </a:lnTo>
                <a:lnTo>
                  <a:pt x="615415" y="862484"/>
                </a:lnTo>
                <a:lnTo>
                  <a:pt x="614332" y="859115"/>
                </a:lnTo>
                <a:lnTo>
                  <a:pt x="614633" y="858213"/>
                </a:lnTo>
                <a:lnTo>
                  <a:pt x="614272" y="853881"/>
                </a:lnTo>
                <a:lnTo>
                  <a:pt x="612107" y="848166"/>
                </a:lnTo>
                <a:lnTo>
                  <a:pt x="611746" y="846181"/>
                </a:lnTo>
                <a:lnTo>
                  <a:pt x="611746" y="842511"/>
                </a:lnTo>
                <a:lnTo>
                  <a:pt x="612588" y="840586"/>
                </a:lnTo>
                <a:lnTo>
                  <a:pt x="610783" y="836977"/>
                </a:lnTo>
                <a:lnTo>
                  <a:pt x="610302" y="833428"/>
                </a:lnTo>
                <a:lnTo>
                  <a:pt x="610482" y="830841"/>
                </a:lnTo>
                <a:lnTo>
                  <a:pt x="609159" y="830360"/>
                </a:lnTo>
                <a:lnTo>
                  <a:pt x="609339" y="828194"/>
                </a:lnTo>
                <a:lnTo>
                  <a:pt x="608136" y="825788"/>
                </a:lnTo>
                <a:lnTo>
                  <a:pt x="607535" y="820794"/>
                </a:lnTo>
                <a:lnTo>
                  <a:pt x="604527" y="819471"/>
                </a:lnTo>
                <a:lnTo>
                  <a:pt x="601519" y="822359"/>
                </a:lnTo>
                <a:lnTo>
                  <a:pt x="600316" y="826931"/>
                </a:lnTo>
                <a:lnTo>
                  <a:pt x="599955" y="830299"/>
                </a:lnTo>
                <a:lnTo>
                  <a:pt x="597789" y="832405"/>
                </a:lnTo>
                <a:lnTo>
                  <a:pt x="596225" y="833187"/>
                </a:lnTo>
                <a:lnTo>
                  <a:pt x="592615" y="832766"/>
                </a:lnTo>
                <a:lnTo>
                  <a:pt x="589608" y="830239"/>
                </a:lnTo>
                <a:lnTo>
                  <a:pt x="586840" y="833007"/>
                </a:lnTo>
                <a:lnTo>
                  <a:pt x="584675" y="833728"/>
                </a:lnTo>
                <a:lnTo>
                  <a:pt x="581546" y="833608"/>
                </a:lnTo>
                <a:lnTo>
                  <a:pt x="576012" y="835112"/>
                </a:lnTo>
                <a:lnTo>
                  <a:pt x="572041" y="835894"/>
                </a:lnTo>
                <a:lnTo>
                  <a:pt x="567229" y="836135"/>
                </a:lnTo>
                <a:lnTo>
                  <a:pt x="562416" y="836014"/>
                </a:lnTo>
                <a:lnTo>
                  <a:pt x="556701" y="835413"/>
                </a:lnTo>
                <a:lnTo>
                  <a:pt x="546174" y="833187"/>
                </a:lnTo>
                <a:lnTo>
                  <a:pt x="541602" y="831743"/>
                </a:lnTo>
                <a:lnTo>
                  <a:pt x="536428" y="829036"/>
                </a:lnTo>
                <a:lnTo>
                  <a:pt x="533360" y="826810"/>
                </a:lnTo>
                <a:lnTo>
                  <a:pt x="530593" y="824043"/>
                </a:lnTo>
                <a:lnTo>
                  <a:pt x="530111" y="822238"/>
                </a:lnTo>
                <a:lnTo>
                  <a:pt x="529991" y="815320"/>
                </a:lnTo>
                <a:lnTo>
                  <a:pt x="532397" y="814237"/>
                </a:lnTo>
                <a:lnTo>
                  <a:pt x="534744" y="814658"/>
                </a:lnTo>
                <a:lnTo>
                  <a:pt x="535044" y="813214"/>
                </a:lnTo>
                <a:lnTo>
                  <a:pt x="532999" y="809124"/>
                </a:lnTo>
                <a:lnTo>
                  <a:pt x="529329" y="805394"/>
                </a:lnTo>
                <a:lnTo>
                  <a:pt x="528427" y="805153"/>
                </a:lnTo>
                <a:lnTo>
                  <a:pt x="528186" y="803529"/>
                </a:lnTo>
                <a:lnTo>
                  <a:pt x="527164" y="803168"/>
                </a:lnTo>
                <a:lnTo>
                  <a:pt x="525539" y="794987"/>
                </a:lnTo>
                <a:lnTo>
                  <a:pt x="526261" y="793904"/>
                </a:lnTo>
                <a:lnTo>
                  <a:pt x="525539" y="792039"/>
                </a:lnTo>
                <a:lnTo>
                  <a:pt x="524156" y="790836"/>
                </a:lnTo>
                <a:lnTo>
                  <a:pt x="522050" y="786925"/>
                </a:lnTo>
                <a:lnTo>
                  <a:pt x="522171" y="783557"/>
                </a:lnTo>
                <a:lnTo>
                  <a:pt x="522652" y="781992"/>
                </a:lnTo>
                <a:lnTo>
                  <a:pt x="520546" y="782474"/>
                </a:lnTo>
                <a:lnTo>
                  <a:pt x="516215" y="780188"/>
                </a:lnTo>
                <a:lnTo>
                  <a:pt x="513027" y="776639"/>
                </a:lnTo>
                <a:lnTo>
                  <a:pt x="510981" y="773029"/>
                </a:lnTo>
                <a:lnTo>
                  <a:pt x="509176" y="768337"/>
                </a:lnTo>
                <a:lnTo>
                  <a:pt x="508455" y="765329"/>
                </a:lnTo>
                <a:lnTo>
                  <a:pt x="512184" y="765389"/>
                </a:lnTo>
                <a:lnTo>
                  <a:pt x="514952" y="764366"/>
                </a:lnTo>
                <a:lnTo>
                  <a:pt x="515974" y="762682"/>
                </a:lnTo>
                <a:lnTo>
                  <a:pt x="516937" y="762802"/>
                </a:lnTo>
                <a:lnTo>
                  <a:pt x="517478" y="760276"/>
                </a:lnTo>
                <a:lnTo>
                  <a:pt x="514230" y="758772"/>
                </a:lnTo>
                <a:lnTo>
                  <a:pt x="511222" y="759854"/>
                </a:lnTo>
                <a:lnTo>
                  <a:pt x="509778" y="759854"/>
                </a:lnTo>
                <a:lnTo>
                  <a:pt x="507793" y="760697"/>
                </a:lnTo>
                <a:lnTo>
                  <a:pt x="504965" y="760035"/>
                </a:lnTo>
                <a:lnTo>
                  <a:pt x="503883" y="758651"/>
                </a:lnTo>
                <a:lnTo>
                  <a:pt x="501296" y="757087"/>
                </a:lnTo>
                <a:lnTo>
                  <a:pt x="501115" y="753237"/>
                </a:lnTo>
                <a:lnTo>
                  <a:pt x="503040" y="752034"/>
                </a:lnTo>
                <a:lnTo>
                  <a:pt x="506349" y="753478"/>
                </a:lnTo>
                <a:lnTo>
                  <a:pt x="508394" y="752936"/>
                </a:lnTo>
                <a:lnTo>
                  <a:pt x="509898" y="751011"/>
                </a:lnTo>
                <a:lnTo>
                  <a:pt x="511282" y="751673"/>
                </a:lnTo>
                <a:lnTo>
                  <a:pt x="513809" y="749748"/>
                </a:lnTo>
                <a:lnTo>
                  <a:pt x="515914" y="749988"/>
                </a:lnTo>
                <a:lnTo>
                  <a:pt x="518140" y="747883"/>
                </a:lnTo>
                <a:lnTo>
                  <a:pt x="519463" y="748484"/>
                </a:lnTo>
                <a:lnTo>
                  <a:pt x="522171" y="747341"/>
                </a:lnTo>
                <a:lnTo>
                  <a:pt x="522772" y="746259"/>
                </a:lnTo>
                <a:lnTo>
                  <a:pt x="521749" y="744213"/>
                </a:lnTo>
                <a:lnTo>
                  <a:pt x="522050" y="740724"/>
                </a:lnTo>
                <a:lnTo>
                  <a:pt x="523374" y="741206"/>
                </a:lnTo>
                <a:lnTo>
                  <a:pt x="528487" y="740243"/>
                </a:lnTo>
                <a:lnTo>
                  <a:pt x="529931" y="738679"/>
                </a:lnTo>
                <a:lnTo>
                  <a:pt x="528246" y="735490"/>
                </a:lnTo>
                <a:lnTo>
                  <a:pt x="528126" y="732964"/>
                </a:lnTo>
                <a:lnTo>
                  <a:pt x="530292" y="731460"/>
                </a:lnTo>
                <a:lnTo>
                  <a:pt x="530472" y="729896"/>
                </a:lnTo>
                <a:lnTo>
                  <a:pt x="529450" y="729535"/>
                </a:lnTo>
                <a:lnTo>
                  <a:pt x="525840" y="731460"/>
                </a:lnTo>
                <a:lnTo>
                  <a:pt x="523855" y="730858"/>
                </a:lnTo>
                <a:lnTo>
                  <a:pt x="521388" y="728452"/>
                </a:lnTo>
                <a:lnTo>
                  <a:pt x="520967" y="726527"/>
                </a:lnTo>
                <a:lnTo>
                  <a:pt x="521268" y="724241"/>
                </a:lnTo>
                <a:lnTo>
                  <a:pt x="524336" y="722436"/>
                </a:lnTo>
                <a:lnTo>
                  <a:pt x="525299" y="722376"/>
                </a:lnTo>
                <a:lnTo>
                  <a:pt x="528728" y="723940"/>
                </a:lnTo>
                <a:lnTo>
                  <a:pt x="531736" y="723640"/>
                </a:lnTo>
                <a:lnTo>
                  <a:pt x="532879" y="720331"/>
                </a:lnTo>
                <a:lnTo>
                  <a:pt x="531435" y="719729"/>
                </a:lnTo>
                <a:lnTo>
                  <a:pt x="530172" y="720872"/>
                </a:lnTo>
                <a:lnTo>
                  <a:pt x="528427" y="719548"/>
                </a:lnTo>
                <a:lnTo>
                  <a:pt x="526863" y="717443"/>
                </a:lnTo>
                <a:lnTo>
                  <a:pt x="526863" y="715578"/>
                </a:lnTo>
                <a:lnTo>
                  <a:pt x="525660" y="713593"/>
                </a:lnTo>
                <a:lnTo>
                  <a:pt x="526682" y="711969"/>
                </a:lnTo>
                <a:lnTo>
                  <a:pt x="524396" y="710465"/>
                </a:lnTo>
                <a:lnTo>
                  <a:pt x="523133" y="707457"/>
                </a:lnTo>
                <a:lnTo>
                  <a:pt x="519524" y="710705"/>
                </a:lnTo>
                <a:lnTo>
                  <a:pt x="517839" y="714014"/>
                </a:lnTo>
                <a:lnTo>
                  <a:pt x="516636" y="714014"/>
                </a:lnTo>
                <a:lnTo>
                  <a:pt x="511643" y="711247"/>
                </a:lnTo>
                <a:lnTo>
                  <a:pt x="510019" y="708961"/>
                </a:lnTo>
                <a:lnTo>
                  <a:pt x="511222" y="702825"/>
                </a:lnTo>
                <a:lnTo>
                  <a:pt x="511823" y="702223"/>
                </a:lnTo>
                <a:lnTo>
                  <a:pt x="511823" y="699396"/>
                </a:lnTo>
                <a:lnTo>
                  <a:pt x="512485" y="698313"/>
                </a:lnTo>
                <a:lnTo>
                  <a:pt x="514470" y="697471"/>
                </a:lnTo>
                <a:lnTo>
                  <a:pt x="515192" y="695365"/>
                </a:lnTo>
                <a:lnTo>
                  <a:pt x="513388" y="695546"/>
                </a:lnTo>
                <a:lnTo>
                  <a:pt x="513508" y="694463"/>
                </a:lnTo>
                <a:lnTo>
                  <a:pt x="511703" y="693861"/>
                </a:lnTo>
                <a:lnTo>
                  <a:pt x="508936" y="691154"/>
                </a:lnTo>
                <a:lnTo>
                  <a:pt x="506890" y="690733"/>
                </a:lnTo>
                <a:lnTo>
                  <a:pt x="505988" y="688748"/>
                </a:lnTo>
                <a:lnTo>
                  <a:pt x="506048" y="683454"/>
                </a:lnTo>
                <a:lnTo>
                  <a:pt x="507071" y="681228"/>
                </a:lnTo>
                <a:lnTo>
                  <a:pt x="513869" y="680326"/>
                </a:lnTo>
                <a:lnTo>
                  <a:pt x="515072" y="678401"/>
                </a:lnTo>
                <a:lnTo>
                  <a:pt x="514952" y="676897"/>
                </a:lnTo>
                <a:lnTo>
                  <a:pt x="513748" y="674009"/>
                </a:lnTo>
                <a:lnTo>
                  <a:pt x="512786" y="673889"/>
                </a:lnTo>
                <a:lnTo>
                  <a:pt x="510981" y="671302"/>
                </a:lnTo>
                <a:lnTo>
                  <a:pt x="509417" y="670580"/>
                </a:lnTo>
                <a:lnTo>
                  <a:pt x="507552" y="671182"/>
                </a:lnTo>
                <a:lnTo>
                  <a:pt x="504304" y="670761"/>
                </a:lnTo>
                <a:lnTo>
                  <a:pt x="502920" y="671904"/>
                </a:lnTo>
                <a:lnTo>
                  <a:pt x="503762" y="672926"/>
                </a:lnTo>
                <a:lnTo>
                  <a:pt x="502559" y="673347"/>
                </a:lnTo>
                <a:lnTo>
                  <a:pt x="501416" y="671242"/>
                </a:lnTo>
                <a:lnTo>
                  <a:pt x="502258" y="664745"/>
                </a:lnTo>
                <a:lnTo>
                  <a:pt x="505687" y="658428"/>
                </a:lnTo>
                <a:lnTo>
                  <a:pt x="504484" y="661857"/>
                </a:lnTo>
                <a:lnTo>
                  <a:pt x="508455" y="663061"/>
                </a:lnTo>
                <a:lnTo>
                  <a:pt x="514591" y="663181"/>
                </a:lnTo>
                <a:lnTo>
                  <a:pt x="517779" y="663662"/>
                </a:lnTo>
                <a:lnTo>
                  <a:pt x="520486" y="663662"/>
                </a:lnTo>
                <a:lnTo>
                  <a:pt x="517358" y="662098"/>
                </a:lnTo>
                <a:lnTo>
                  <a:pt x="517238" y="660895"/>
                </a:lnTo>
                <a:lnTo>
                  <a:pt x="515252" y="660293"/>
                </a:lnTo>
                <a:lnTo>
                  <a:pt x="514049" y="658729"/>
                </a:lnTo>
                <a:lnTo>
                  <a:pt x="514410" y="657887"/>
                </a:lnTo>
                <a:lnTo>
                  <a:pt x="512726" y="657646"/>
                </a:lnTo>
                <a:lnTo>
                  <a:pt x="512365" y="653555"/>
                </a:lnTo>
                <a:lnTo>
                  <a:pt x="511462" y="650548"/>
                </a:lnTo>
                <a:lnTo>
                  <a:pt x="512124" y="649104"/>
                </a:lnTo>
                <a:lnTo>
                  <a:pt x="518742" y="650307"/>
                </a:lnTo>
                <a:lnTo>
                  <a:pt x="520667" y="651570"/>
                </a:lnTo>
                <a:lnTo>
                  <a:pt x="522953" y="651931"/>
                </a:lnTo>
                <a:lnTo>
                  <a:pt x="523253" y="653375"/>
                </a:lnTo>
                <a:lnTo>
                  <a:pt x="525900" y="651871"/>
                </a:lnTo>
                <a:lnTo>
                  <a:pt x="530533" y="652533"/>
                </a:lnTo>
                <a:lnTo>
                  <a:pt x="529329" y="648502"/>
                </a:lnTo>
                <a:lnTo>
                  <a:pt x="529029" y="645314"/>
                </a:lnTo>
                <a:lnTo>
                  <a:pt x="529269" y="640742"/>
                </a:lnTo>
                <a:lnTo>
                  <a:pt x="530653" y="636651"/>
                </a:lnTo>
                <a:lnTo>
                  <a:pt x="532999" y="633102"/>
                </a:lnTo>
                <a:lnTo>
                  <a:pt x="535826" y="630936"/>
                </a:lnTo>
                <a:lnTo>
                  <a:pt x="537812" y="628590"/>
                </a:lnTo>
                <a:lnTo>
                  <a:pt x="539015" y="628590"/>
                </a:lnTo>
                <a:lnTo>
                  <a:pt x="545813" y="623477"/>
                </a:lnTo>
                <a:lnTo>
                  <a:pt x="550024" y="620830"/>
                </a:lnTo>
                <a:lnTo>
                  <a:pt x="554175" y="617581"/>
                </a:lnTo>
                <a:lnTo>
                  <a:pt x="555498" y="617761"/>
                </a:lnTo>
                <a:lnTo>
                  <a:pt x="556882" y="615536"/>
                </a:lnTo>
                <a:lnTo>
                  <a:pt x="560311" y="612528"/>
                </a:lnTo>
                <a:lnTo>
                  <a:pt x="562897" y="610723"/>
                </a:lnTo>
                <a:lnTo>
                  <a:pt x="567830" y="608497"/>
                </a:lnTo>
                <a:lnTo>
                  <a:pt x="573425" y="606693"/>
                </a:lnTo>
                <a:lnTo>
                  <a:pt x="577937" y="607655"/>
                </a:lnTo>
                <a:lnTo>
                  <a:pt x="581486" y="607054"/>
                </a:lnTo>
                <a:lnTo>
                  <a:pt x="581065" y="605008"/>
                </a:lnTo>
                <a:lnTo>
                  <a:pt x="581306" y="599594"/>
                </a:lnTo>
                <a:lnTo>
                  <a:pt x="581907" y="597909"/>
                </a:lnTo>
                <a:lnTo>
                  <a:pt x="581426" y="596285"/>
                </a:lnTo>
                <a:lnTo>
                  <a:pt x="582750" y="594119"/>
                </a:lnTo>
                <a:lnTo>
                  <a:pt x="583351" y="590871"/>
                </a:lnTo>
                <a:lnTo>
                  <a:pt x="585517" y="590630"/>
                </a:lnTo>
                <a:lnTo>
                  <a:pt x="584494" y="588826"/>
                </a:lnTo>
                <a:lnTo>
                  <a:pt x="590570" y="580103"/>
                </a:lnTo>
                <a:lnTo>
                  <a:pt x="595082" y="576012"/>
                </a:lnTo>
                <a:lnTo>
                  <a:pt x="597488" y="575170"/>
                </a:lnTo>
                <a:lnTo>
                  <a:pt x="599052" y="576072"/>
                </a:lnTo>
                <a:lnTo>
                  <a:pt x="601759" y="576373"/>
                </a:lnTo>
                <a:lnTo>
                  <a:pt x="602842" y="575049"/>
                </a:lnTo>
                <a:lnTo>
                  <a:pt x="601278" y="572884"/>
                </a:lnTo>
                <a:lnTo>
                  <a:pt x="602902" y="571440"/>
                </a:lnTo>
                <a:lnTo>
                  <a:pt x="602542" y="568673"/>
                </a:lnTo>
                <a:lnTo>
                  <a:pt x="603444" y="567770"/>
                </a:lnTo>
                <a:lnTo>
                  <a:pt x="605369" y="566988"/>
                </a:lnTo>
                <a:lnTo>
                  <a:pt x="611084" y="563740"/>
                </a:lnTo>
                <a:lnTo>
                  <a:pt x="614874" y="562837"/>
                </a:lnTo>
                <a:lnTo>
                  <a:pt x="620228" y="563258"/>
                </a:lnTo>
                <a:lnTo>
                  <a:pt x="624860" y="564401"/>
                </a:lnTo>
                <a:lnTo>
                  <a:pt x="627266" y="566507"/>
                </a:lnTo>
                <a:lnTo>
                  <a:pt x="629613" y="569515"/>
                </a:lnTo>
                <a:lnTo>
                  <a:pt x="631056" y="569876"/>
                </a:lnTo>
                <a:lnTo>
                  <a:pt x="631357" y="570899"/>
                </a:lnTo>
                <a:lnTo>
                  <a:pt x="632681" y="570899"/>
                </a:lnTo>
                <a:lnTo>
                  <a:pt x="634485" y="571921"/>
                </a:lnTo>
                <a:lnTo>
                  <a:pt x="634967" y="574267"/>
                </a:lnTo>
                <a:lnTo>
                  <a:pt x="636651" y="578659"/>
                </a:lnTo>
                <a:lnTo>
                  <a:pt x="636170" y="580283"/>
                </a:lnTo>
                <a:lnTo>
                  <a:pt x="637975" y="578358"/>
                </a:lnTo>
                <a:lnTo>
                  <a:pt x="638155" y="579922"/>
                </a:lnTo>
                <a:lnTo>
                  <a:pt x="639599" y="580103"/>
                </a:lnTo>
                <a:lnTo>
                  <a:pt x="638576" y="582328"/>
                </a:lnTo>
                <a:lnTo>
                  <a:pt x="640200" y="583050"/>
                </a:lnTo>
                <a:lnTo>
                  <a:pt x="642125" y="585156"/>
                </a:lnTo>
                <a:lnTo>
                  <a:pt x="643268" y="587863"/>
                </a:lnTo>
                <a:lnTo>
                  <a:pt x="643329" y="590269"/>
                </a:lnTo>
                <a:lnTo>
                  <a:pt x="644291" y="590029"/>
                </a:lnTo>
                <a:lnTo>
                  <a:pt x="652292" y="591292"/>
                </a:lnTo>
                <a:lnTo>
                  <a:pt x="654939" y="591051"/>
                </a:lnTo>
                <a:lnTo>
                  <a:pt x="658549" y="588224"/>
                </a:lnTo>
                <a:lnTo>
                  <a:pt x="660955" y="587803"/>
                </a:lnTo>
                <a:lnTo>
                  <a:pt x="663963" y="586058"/>
                </a:lnTo>
                <a:lnTo>
                  <a:pt x="664985" y="583712"/>
                </a:lnTo>
                <a:lnTo>
                  <a:pt x="666309" y="582509"/>
                </a:lnTo>
                <a:lnTo>
                  <a:pt x="668354" y="582148"/>
                </a:lnTo>
                <a:lnTo>
                  <a:pt x="669738" y="583050"/>
                </a:lnTo>
                <a:lnTo>
                  <a:pt x="672084" y="582629"/>
                </a:lnTo>
                <a:lnTo>
                  <a:pt x="676295" y="579862"/>
                </a:lnTo>
                <a:lnTo>
                  <a:pt x="678822" y="577336"/>
                </a:lnTo>
                <a:lnTo>
                  <a:pt x="683875" y="573425"/>
                </a:lnTo>
                <a:lnTo>
                  <a:pt x="685078" y="571620"/>
                </a:lnTo>
                <a:lnTo>
                  <a:pt x="688387" y="568793"/>
                </a:lnTo>
                <a:lnTo>
                  <a:pt x="692357" y="566687"/>
                </a:lnTo>
                <a:lnTo>
                  <a:pt x="692718" y="565184"/>
                </a:lnTo>
                <a:lnTo>
                  <a:pt x="692297" y="561995"/>
                </a:lnTo>
                <a:lnTo>
                  <a:pt x="695004" y="563198"/>
                </a:lnTo>
                <a:lnTo>
                  <a:pt x="695606" y="564762"/>
                </a:lnTo>
                <a:lnTo>
                  <a:pt x="696628" y="564221"/>
                </a:lnTo>
                <a:lnTo>
                  <a:pt x="697170" y="565665"/>
                </a:lnTo>
                <a:lnTo>
                  <a:pt x="699817" y="567710"/>
                </a:lnTo>
                <a:lnTo>
                  <a:pt x="701200" y="569756"/>
                </a:lnTo>
                <a:lnTo>
                  <a:pt x="699997" y="569876"/>
                </a:lnTo>
                <a:lnTo>
                  <a:pt x="699516" y="571681"/>
                </a:lnTo>
                <a:lnTo>
                  <a:pt x="698313" y="570297"/>
                </a:lnTo>
                <a:lnTo>
                  <a:pt x="697711" y="571921"/>
                </a:lnTo>
                <a:lnTo>
                  <a:pt x="695305" y="572282"/>
                </a:lnTo>
                <a:lnTo>
                  <a:pt x="699636" y="573185"/>
                </a:lnTo>
                <a:lnTo>
                  <a:pt x="700238" y="572222"/>
                </a:lnTo>
                <a:lnTo>
                  <a:pt x="701561" y="573906"/>
                </a:lnTo>
                <a:lnTo>
                  <a:pt x="705171" y="573546"/>
                </a:lnTo>
                <a:lnTo>
                  <a:pt x="707337" y="574989"/>
                </a:lnTo>
                <a:lnTo>
                  <a:pt x="711668" y="574267"/>
                </a:lnTo>
                <a:lnTo>
                  <a:pt x="713894" y="575049"/>
                </a:lnTo>
                <a:lnTo>
                  <a:pt x="715638" y="576854"/>
                </a:lnTo>
                <a:lnTo>
                  <a:pt x="717684" y="576975"/>
                </a:lnTo>
                <a:lnTo>
                  <a:pt x="718706" y="575771"/>
                </a:lnTo>
                <a:lnTo>
                  <a:pt x="720992" y="577576"/>
                </a:lnTo>
                <a:lnTo>
                  <a:pt x="722917" y="577095"/>
                </a:lnTo>
                <a:lnTo>
                  <a:pt x="725564" y="577696"/>
                </a:lnTo>
                <a:lnTo>
                  <a:pt x="732182" y="576975"/>
                </a:lnTo>
                <a:lnTo>
                  <a:pt x="732964" y="575049"/>
                </a:lnTo>
                <a:lnTo>
                  <a:pt x="734347" y="574628"/>
                </a:lnTo>
                <a:lnTo>
                  <a:pt x="734408" y="573305"/>
                </a:lnTo>
                <a:lnTo>
                  <a:pt x="736453" y="572884"/>
                </a:lnTo>
                <a:lnTo>
                  <a:pt x="737656" y="571921"/>
                </a:lnTo>
                <a:lnTo>
                  <a:pt x="739581" y="568853"/>
                </a:lnTo>
                <a:lnTo>
                  <a:pt x="740183" y="569816"/>
                </a:lnTo>
                <a:lnTo>
                  <a:pt x="743792" y="567409"/>
                </a:lnTo>
                <a:lnTo>
                  <a:pt x="745898" y="565003"/>
                </a:lnTo>
                <a:lnTo>
                  <a:pt x="749387" y="562176"/>
                </a:lnTo>
                <a:lnTo>
                  <a:pt x="751914" y="558506"/>
                </a:lnTo>
                <a:lnTo>
                  <a:pt x="752756" y="554776"/>
                </a:lnTo>
                <a:lnTo>
                  <a:pt x="752876" y="548580"/>
                </a:lnTo>
                <a:lnTo>
                  <a:pt x="752696" y="545271"/>
                </a:lnTo>
                <a:lnTo>
                  <a:pt x="751914" y="541542"/>
                </a:lnTo>
                <a:lnTo>
                  <a:pt x="751914" y="536308"/>
                </a:lnTo>
                <a:lnTo>
                  <a:pt x="752275" y="533300"/>
                </a:lnTo>
                <a:lnTo>
                  <a:pt x="754861" y="524697"/>
                </a:lnTo>
                <a:lnTo>
                  <a:pt x="754801" y="522231"/>
                </a:lnTo>
                <a:lnTo>
                  <a:pt x="754260" y="520366"/>
                </a:lnTo>
                <a:lnTo>
                  <a:pt x="748605" y="507312"/>
                </a:lnTo>
                <a:lnTo>
                  <a:pt x="744514" y="503221"/>
                </a:lnTo>
                <a:lnTo>
                  <a:pt x="742108" y="502800"/>
                </a:lnTo>
                <a:lnTo>
                  <a:pt x="740002" y="503943"/>
                </a:lnTo>
                <a:lnTo>
                  <a:pt x="740002" y="502499"/>
                </a:lnTo>
                <a:lnTo>
                  <a:pt x="742108" y="501536"/>
                </a:lnTo>
                <a:lnTo>
                  <a:pt x="742890" y="500514"/>
                </a:lnTo>
                <a:lnTo>
                  <a:pt x="743491" y="497626"/>
                </a:lnTo>
                <a:lnTo>
                  <a:pt x="744394" y="496122"/>
                </a:lnTo>
                <a:lnTo>
                  <a:pt x="748244" y="494919"/>
                </a:lnTo>
                <a:lnTo>
                  <a:pt x="748845" y="496303"/>
                </a:lnTo>
                <a:lnTo>
                  <a:pt x="752515" y="499250"/>
                </a:lnTo>
                <a:lnTo>
                  <a:pt x="757508" y="500875"/>
                </a:lnTo>
                <a:lnTo>
                  <a:pt x="759734" y="500694"/>
                </a:lnTo>
                <a:lnTo>
                  <a:pt x="759915" y="499070"/>
                </a:lnTo>
                <a:lnTo>
                  <a:pt x="758471" y="498769"/>
                </a:lnTo>
                <a:lnTo>
                  <a:pt x="757929" y="497024"/>
                </a:lnTo>
                <a:lnTo>
                  <a:pt x="762261" y="498047"/>
                </a:lnTo>
                <a:lnTo>
                  <a:pt x="765449" y="495641"/>
                </a:lnTo>
                <a:lnTo>
                  <a:pt x="766893" y="495400"/>
                </a:lnTo>
                <a:lnTo>
                  <a:pt x="769720" y="493897"/>
                </a:lnTo>
                <a:lnTo>
                  <a:pt x="770683" y="490287"/>
                </a:lnTo>
                <a:lnTo>
                  <a:pt x="771465" y="489084"/>
                </a:lnTo>
                <a:lnTo>
                  <a:pt x="772367" y="486196"/>
                </a:lnTo>
                <a:lnTo>
                  <a:pt x="770923" y="480301"/>
                </a:lnTo>
                <a:lnTo>
                  <a:pt x="771164" y="478737"/>
                </a:lnTo>
                <a:lnTo>
                  <a:pt x="770623" y="476932"/>
                </a:lnTo>
                <a:lnTo>
                  <a:pt x="768096" y="475308"/>
                </a:lnTo>
                <a:lnTo>
                  <a:pt x="765810" y="471698"/>
                </a:lnTo>
                <a:lnTo>
                  <a:pt x="764426" y="467607"/>
                </a:lnTo>
                <a:lnTo>
                  <a:pt x="765329" y="466765"/>
                </a:lnTo>
                <a:lnTo>
                  <a:pt x="763524" y="466404"/>
                </a:lnTo>
                <a:lnTo>
                  <a:pt x="762321" y="468810"/>
                </a:lnTo>
                <a:lnTo>
                  <a:pt x="758411" y="470976"/>
                </a:lnTo>
                <a:lnTo>
                  <a:pt x="754681" y="474405"/>
                </a:lnTo>
                <a:lnTo>
                  <a:pt x="754200" y="475969"/>
                </a:lnTo>
                <a:lnTo>
                  <a:pt x="750771" y="476571"/>
                </a:lnTo>
                <a:lnTo>
                  <a:pt x="748545" y="476511"/>
                </a:lnTo>
                <a:lnTo>
                  <a:pt x="744935" y="473563"/>
                </a:lnTo>
                <a:lnTo>
                  <a:pt x="744334" y="472360"/>
                </a:lnTo>
                <a:lnTo>
                  <a:pt x="742108" y="473022"/>
                </a:lnTo>
                <a:lnTo>
                  <a:pt x="738077" y="473202"/>
                </a:lnTo>
                <a:lnTo>
                  <a:pt x="734047" y="475308"/>
                </a:lnTo>
                <a:lnTo>
                  <a:pt x="734889" y="476029"/>
                </a:lnTo>
                <a:lnTo>
                  <a:pt x="737776" y="475007"/>
                </a:lnTo>
                <a:lnTo>
                  <a:pt x="735430" y="476390"/>
                </a:lnTo>
                <a:lnTo>
                  <a:pt x="734227" y="476631"/>
                </a:lnTo>
                <a:lnTo>
                  <a:pt x="727971" y="475729"/>
                </a:lnTo>
                <a:lnTo>
                  <a:pt x="724602" y="475849"/>
                </a:lnTo>
                <a:lnTo>
                  <a:pt x="722797" y="477052"/>
                </a:lnTo>
                <a:lnTo>
                  <a:pt x="721413" y="479819"/>
                </a:lnTo>
                <a:lnTo>
                  <a:pt x="717563" y="480421"/>
                </a:lnTo>
                <a:lnTo>
                  <a:pt x="716120" y="481203"/>
                </a:lnTo>
                <a:lnTo>
                  <a:pt x="712510" y="482226"/>
                </a:lnTo>
                <a:lnTo>
                  <a:pt x="710465" y="483248"/>
                </a:lnTo>
                <a:lnTo>
                  <a:pt x="708901" y="483429"/>
                </a:lnTo>
                <a:lnTo>
                  <a:pt x="706073" y="486617"/>
                </a:lnTo>
                <a:lnTo>
                  <a:pt x="703667" y="491250"/>
                </a:lnTo>
                <a:lnTo>
                  <a:pt x="702584" y="491911"/>
                </a:lnTo>
                <a:lnTo>
                  <a:pt x="702223" y="493836"/>
                </a:lnTo>
                <a:lnTo>
                  <a:pt x="700238" y="493956"/>
                </a:lnTo>
                <a:lnTo>
                  <a:pt x="698012" y="494859"/>
                </a:lnTo>
                <a:lnTo>
                  <a:pt x="695485" y="496784"/>
                </a:lnTo>
                <a:lnTo>
                  <a:pt x="695546" y="494197"/>
                </a:lnTo>
                <a:lnTo>
                  <a:pt x="696929" y="490708"/>
                </a:lnTo>
                <a:lnTo>
                  <a:pt x="696207" y="486497"/>
                </a:lnTo>
                <a:lnTo>
                  <a:pt x="696628" y="484933"/>
                </a:lnTo>
                <a:lnTo>
                  <a:pt x="697892" y="484452"/>
                </a:lnTo>
                <a:lnTo>
                  <a:pt x="697711" y="482707"/>
                </a:lnTo>
                <a:lnTo>
                  <a:pt x="696027" y="480421"/>
                </a:lnTo>
                <a:lnTo>
                  <a:pt x="696027" y="478436"/>
                </a:lnTo>
                <a:lnTo>
                  <a:pt x="692899" y="477594"/>
                </a:lnTo>
                <a:lnTo>
                  <a:pt x="693621" y="476992"/>
                </a:lnTo>
                <a:lnTo>
                  <a:pt x="693621" y="474285"/>
                </a:lnTo>
                <a:lnTo>
                  <a:pt x="691034" y="471217"/>
                </a:lnTo>
                <a:lnTo>
                  <a:pt x="692237" y="468329"/>
                </a:lnTo>
                <a:lnTo>
                  <a:pt x="689831" y="467968"/>
                </a:lnTo>
                <a:lnTo>
                  <a:pt x="686702" y="469412"/>
                </a:lnTo>
                <a:lnTo>
                  <a:pt x="684717" y="470856"/>
                </a:lnTo>
                <a:lnTo>
                  <a:pt x="683394" y="470736"/>
                </a:lnTo>
                <a:lnTo>
                  <a:pt x="685319" y="475187"/>
                </a:lnTo>
                <a:lnTo>
                  <a:pt x="687725" y="476210"/>
                </a:lnTo>
                <a:lnTo>
                  <a:pt x="687845" y="478556"/>
                </a:lnTo>
                <a:lnTo>
                  <a:pt x="688567" y="479398"/>
                </a:lnTo>
                <a:lnTo>
                  <a:pt x="690372" y="479098"/>
                </a:lnTo>
                <a:lnTo>
                  <a:pt x="691996" y="480241"/>
                </a:lnTo>
                <a:lnTo>
                  <a:pt x="690913" y="481985"/>
                </a:lnTo>
                <a:lnTo>
                  <a:pt x="691335" y="482587"/>
                </a:lnTo>
                <a:lnTo>
                  <a:pt x="688327" y="483369"/>
                </a:lnTo>
                <a:lnTo>
                  <a:pt x="686883" y="486978"/>
                </a:lnTo>
                <a:lnTo>
                  <a:pt x="684296" y="486978"/>
                </a:lnTo>
                <a:lnTo>
                  <a:pt x="683514" y="484572"/>
                </a:lnTo>
                <a:lnTo>
                  <a:pt x="683514" y="480842"/>
                </a:lnTo>
                <a:lnTo>
                  <a:pt x="680386" y="475789"/>
                </a:lnTo>
                <a:lnTo>
                  <a:pt x="676957" y="472059"/>
                </a:lnTo>
                <a:lnTo>
                  <a:pt x="674430" y="469893"/>
                </a:lnTo>
                <a:lnTo>
                  <a:pt x="672385" y="468871"/>
                </a:lnTo>
                <a:lnTo>
                  <a:pt x="669738" y="468028"/>
                </a:lnTo>
                <a:lnTo>
                  <a:pt x="668234" y="466946"/>
                </a:lnTo>
                <a:lnTo>
                  <a:pt x="665587" y="466224"/>
                </a:lnTo>
                <a:lnTo>
                  <a:pt x="664203" y="466946"/>
                </a:lnTo>
                <a:lnTo>
                  <a:pt x="663000" y="466224"/>
                </a:lnTo>
                <a:lnTo>
                  <a:pt x="660955" y="466645"/>
                </a:lnTo>
                <a:lnTo>
                  <a:pt x="659150" y="465141"/>
                </a:lnTo>
                <a:lnTo>
                  <a:pt x="655480" y="463577"/>
                </a:lnTo>
                <a:lnTo>
                  <a:pt x="650848" y="462434"/>
                </a:lnTo>
                <a:lnTo>
                  <a:pt x="647600" y="462314"/>
                </a:lnTo>
                <a:lnTo>
                  <a:pt x="642005" y="462975"/>
                </a:lnTo>
                <a:lnTo>
                  <a:pt x="630214" y="465381"/>
                </a:lnTo>
                <a:lnTo>
                  <a:pt x="625101" y="463877"/>
                </a:lnTo>
                <a:lnTo>
                  <a:pt x="624138" y="464238"/>
                </a:lnTo>
                <a:lnTo>
                  <a:pt x="619205" y="459907"/>
                </a:lnTo>
                <a:lnTo>
                  <a:pt x="612889" y="454974"/>
                </a:lnTo>
                <a:lnTo>
                  <a:pt x="604948" y="449440"/>
                </a:lnTo>
                <a:lnTo>
                  <a:pt x="599413" y="446432"/>
                </a:lnTo>
                <a:lnTo>
                  <a:pt x="593819" y="442341"/>
                </a:lnTo>
                <a:lnTo>
                  <a:pt x="588525" y="438912"/>
                </a:lnTo>
                <a:lnTo>
                  <a:pt x="587322" y="437528"/>
                </a:lnTo>
                <a:lnTo>
                  <a:pt x="584494" y="432475"/>
                </a:lnTo>
                <a:lnTo>
                  <a:pt x="584314" y="428264"/>
                </a:lnTo>
                <a:lnTo>
                  <a:pt x="584554" y="424113"/>
                </a:lnTo>
                <a:lnTo>
                  <a:pt x="585637" y="422308"/>
                </a:lnTo>
                <a:lnTo>
                  <a:pt x="586359" y="419601"/>
                </a:lnTo>
                <a:lnTo>
                  <a:pt x="588284" y="419421"/>
                </a:lnTo>
                <a:lnTo>
                  <a:pt x="589487" y="418218"/>
                </a:lnTo>
                <a:lnTo>
                  <a:pt x="590450" y="415751"/>
                </a:lnTo>
                <a:lnTo>
                  <a:pt x="590209" y="411781"/>
                </a:lnTo>
                <a:lnTo>
                  <a:pt x="588525" y="407811"/>
                </a:lnTo>
                <a:lnTo>
                  <a:pt x="585036" y="402817"/>
                </a:lnTo>
                <a:lnTo>
                  <a:pt x="584975" y="401795"/>
                </a:lnTo>
                <a:lnTo>
                  <a:pt x="586299" y="400170"/>
                </a:lnTo>
                <a:lnTo>
                  <a:pt x="585517" y="396862"/>
                </a:lnTo>
                <a:lnTo>
                  <a:pt x="582810" y="392711"/>
                </a:lnTo>
                <a:lnTo>
                  <a:pt x="581847" y="388018"/>
                </a:lnTo>
                <a:lnTo>
                  <a:pt x="582088" y="386033"/>
                </a:lnTo>
                <a:lnTo>
                  <a:pt x="585938" y="380619"/>
                </a:lnTo>
                <a:lnTo>
                  <a:pt x="588164" y="378754"/>
                </a:lnTo>
                <a:lnTo>
                  <a:pt x="588946" y="378995"/>
                </a:lnTo>
                <a:lnTo>
                  <a:pt x="587743" y="381341"/>
                </a:lnTo>
                <a:lnTo>
                  <a:pt x="585336" y="381942"/>
                </a:lnTo>
                <a:lnTo>
                  <a:pt x="582870" y="385131"/>
                </a:lnTo>
                <a:lnTo>
                  <a:pt x="582389" y="387898"/>
                </a:lnTo>
                <a:lnTo>
                  <a:pt x="584614" y="390304"/>
                </a:lnTo>
                <a:lnTo>
                  <a:pt x="584614" y="390966"/>
                </a:lnTo>
                <a:lnTo>
                  <a:pt x="588043" y="393373"/>
                </a:lnTo>
                <a:lnTo>
                  <a:pt x="590209" y="393974"/>
                </a:lnTo>
                <a:lnTo>
                  <a:pt x="592976" y="393854"/>
                </a:lnTo>
                <a:lnTo>
                  <a:pt x="594119" y="393012"/>
                </a:lnTo>
                <a:lnTo>
                  <a:pt x="591112" y="392891"/>
                </a:lnTo>
                <a:lnTo>
                  <a:pt x="595924" y="392410"/>
                </a:lnTo>
                <a:lnTo>
                  <a:pt x="597970" y="391207"/>
                </a:lnTo>
                <a:lnTo>
                  <a:pt x="598932" y="387477"/>
                </a:lnTo>
                <a:lnTo>
                  <a:pt x="600195" y="386695"/>
                </a:lnTo>
                <a:lnTo>
                  <a:pt x="602782" y="386214"/>
                </a:lnTo>
                <a:lnTo>
                  <a:pt x="604647" y="385011"/>
                </a:lnTo>
                <a:lnTo>
                  <a:pt x="603564" y="381341"/>
                </a:lnTo>
                <a:lnTo>
                  <a:pt x="600857" y="378513"/>
                </a:lnTo>
                <a:lnTo>
                  <a:pt x="598451" y="377551"/>
                </a:lnTo>
                <a:lnTo>
                  <a:pt x="597308" y="377912"/>
                </a:lnTo>
                <a:lnTo>
                  <a:pt x="595323" y="376950"/>
                </a:lnTo>
                <a:lnTo>
                  <a:pt x="591472" y="374182"/>
                </a:lnTo>
                <a:lnTo>
                  <a:pt x="589066" y="371355"/>
                </a:lnTo>
                <a:lnTo>
                  <a:pt x="585637" y="368347"/>
                </a:lnTo>
                <a:lnTo>
                  <a:pt x="582750" y="367144"/>
                </a:lnTo>
                <a:lnTo>
                  <a:pt x="580825" y="365700"/>
                </a:lnTo>
                <a:lnTo>
                  <a:pt x="574809" y="362812"/>
                </a:lnTo>
                <a:lnTo>
                  <a:pt x="573184" y="361008"/>
                </a:lnTo>
                <a:lnTo>
                  <a:pt x="570778" y="357278"/>
                </a:lnTo>
                <a:lnTo>
                  <a:pt x="568372" y="351743"/>
                </a:lnTo>
                <a:lnTo>
                  <a:pt x="565244" y="348434"/>
                </a:lnTo>
                <a:lnTo>
                  <a:pt x="565244" y="347171"/>
                </a:lnTo>
                <a:lnTo>
                  <a:pt x="563198" y="345006"/>
                </a:lnTo>
                <a:lnTo>
                  <a:pt x="561393" y="344103"/>
                </a:lnTo>
                <a:lnTo>
                  <a:pt x="559408" y="341577"/>
                </a:lnTo>
                <a:lnTo>
                  <a:pt x="559468" y="337366"/>
                </a:lnTo>
                <a:lnTo>
                  <a:pt x="559950" y="335741"/>
                </a:lnTo>
                <a:lnTo>
                  <a:pt x="562296" y="333094"/>
                </a:lnTo>
                <a:lnTo>
                  <a:pt x="566627" y="331651"/>
                </a:lnTo>
                <a:moveTo>
                  <a:pt x="1268670" y="122903"/>
                </a:moveTo>
                <a:lnTo>
                  <a:pt x="1268911" y="123745"/>
                </a:lnTo>
                <a:lnTo>
                  <a:pt x="1266805" y="124226"/>
                </a:lnTo>
                <a:lnTo>
                  <a:pt x="1268730" y="122963"/>
                </a:lnTo>
                <a:moveTo>
                  <a:pt x="1216693" y="95531"/>
                </a:moveTo>
                <a:lnTo>
                  <a:pt x="1219822" y="98298"/>
                </a:lnTo>
                <a:lnTo>
                  <a:pt x="1218619" y="97877"/>
                </a:lnTo>
                <a:lnTo>
                  <a:pt x="1216693" y="95531"/>
                </a:lnTo>
                <a:moveTo>
                  <a:pt x="1209294" y="92162"/>
                </a:moveTo>
                <a:lnTo>
                  <a:pt x="1205444" y="91440"/>
                </a:lnTo>
                <a:lnTo>
                  <a:pt x="1205083" y="90778"/>
                </a:lnTo>
                <a:lnTo>
                  <a:pt x="1209294" y="92162"/>
                </a:lnTo>
                <a:moveTo>
                  <a:pt x="509176" y="654037"/>
                </a:moveTo>
                <a:lnTo>
                  <a:pt x="508575" y="652954"/>
                </a:lnTo>
                <a:lnTo>
                  <a:pt x="509718" y="651931"/>
                </a:lnTo>
                <a:lnTo>
                  <a:pt x="509116" y="654097"/>
                </a:lnTo>
                <a:moveTo>
                  <a:pt x="571440" y="604587"/>
                </a:moveTo>
                <a:lnTo>
                  <a:pt x="570237" y="604286"/>
                </a:lnTo>
                <a:lnTo>
                  <a:pt x="571921" y="603384"/>
                </a:lnTo>
                <a:lnTo>
                  <a:pt x="572523" y="604587"/>
                </a:lnTo>
                <a:lnTo>
                  <a:pt x="571440" y="604587"/>
                </a:lnTo>
                <a:moveTo>
                  <a:pt x="574087" y="600617"/>
                </a:moveTo>
                <a:lnTo>
                  <a:pt x="574448" y="600376"/>
                </a:lnTo>
                <a:lnTo>
                  <a:pt x="575531" y="604407"/>
                </a:lnTo>
                <a:lnTo>
                  <a:pt x="574688" y="604888"/>
                </a:lnTo>
                <a:lnTo>
                  <a:pt x="572703" y="604286"/>
                </a:lnTo>
                <a:lnTo>
                  <a:pt x="572763" y="602301"/>
                </a:lnTo>
                <a:lnTo>
                  <a:pt x="574087" y="600617"/>
                </a:lnTo>
                <a:moveTo>
                  <a:pt x="579140" y="600135"/>
                </a:moveTo>
                <a:lnTo>
                  <a:pt x="580704" y="601278"/>
                </a:lnTo>
                <a:lnTo>
                  <a:pt x="580223" y="605489"/>
                </a:lnTo>
                <a:lnTo>
                  <a:pt x="577817" y="605309"/>
                </a:lnTo>
                <a:lnTo>
                  <a:pt x="576433" y="603324"/>
                </a:lnTo>
                <a:lnTo>
                  <a:pt x="577155" y="599835"/>
                </a:lnTo>
                <a:lnTo>
                  <a:pt x="578358" y="598932"/>
                </a:lnTo>
                <a:lnTo>
                  <a:pt x="579140" y="600135"/>
                </a:lnTo>
                <a:moveTo>
                  <a:pt x="600376" y="573846"/>
                </a:moveTo>
                <a:lnTo>
                  <a:pt x="601639" y="574749"/>
                </a:lnTo>
                <a:lnTo>
                  <a:pt x="600255" y="575530"/>
                </a:lnTo>
                <a:lnTo>
                  <a:pt x="599293" y="574328"/>
                </a:lnTo>
                <a:lnTo>
                  <a:pt x="600376" y="573846"/>
                </a:lnTo>
                <a:moveTo>
                  <a:pt x="601158" y="569756"/>
                </a:moveTo>
                <a:lnTo>
                  <a:pt x="601519" y="571560"/>
                </a:lnTo>
                <a:lnTo>
                  <a:pt x="599233" y="571921"/>
                </a:lnTo>
                <a:lnTo>
                  <a:pt x="601158" y="569756"/>
                </a:lnTo>
                <a:moveTo>
                  <a:pt x="680326" y="554776"/>
                </a:moveTo>
                <a:lnTo>
                  <a:pt x="683514" y="552550"/>
                </a:lnTo>
                <a:lnTo>
                  <a:pt x="686041" y="552310"/>
                </a:lnTo>
                <a:lnTo>
                  <a:pt x="688567" y="554175"/>
                </a:lnTo>
                <a:lnTo>
                  <a:pt x="690432" y="553392"/>
                </a:lnTo>
                <a:lnTo>
                  <a:pt x="692357" y="554896"/>
                </a:lnTo>
                <a:lnTo>
                  <a:pt x="691575" y="556220"/>
                </a:lnTo>
                <a:lnTo>
                  <a:pt x="692478" y="557904"/>
                </a:lnTo>
                <a:lnTo>
                  <a:pt x="691034" y="559468"/>
                </a:lnTo>
                <a:lnTo>
                  <a:pt x="690913" y="561574"/>
                </a:lnTo>
                <a:lnTo>
                  <a:pt x="689470" y="559709"/>
                </a:lnTo>
                <a:lnTo>
                  <a:pt x="687665" y="560672"/>
                </a:lnTo>
                <a:lnTo>
                  <a:pt x="684236" y="559108"/>
                </a:lnTo>
                <a:lnTo>
                  <a:pt x="683213" y="559709"/>
                </a:lnTo>
                <a:lnTo>
                  <a:pt x="681529" y="558867"/>
                </a:lnTo>
                <a:lnTo>
                  <a:pt x="681288" y="557483"/>
                </a:lnTo>
                <a:lnTo>
                  <a:pt x="679664" y="556521"/>
                </a:lnTo>
                <a:lnTo>
                  <a:pt x="680266" y="554776"/>
                </a:lnTo>
                <a:moveTo>
                  <a:pt x="586720" y="445890"/>
                </a:moveTo>
                <a:lnTo>
                  <a:pt x="585517" y="447094"/>
                </a:lnTo>
                <a:lnTo>
                  <a:pt x="585517" y="445289"/>
                </a:lnTo>
                <a:lnTo>
                  <a:pt x="586720" y="445890"/>
                </a:lnTo>
                <a:moveTo>
                  <a:pt x="622514" y="955127"/>
                </a:moveTo>
                <a:lnTo>
                  <a:pt x="622634" y="953803"/>
                </a:lnTo>
                <a:lnTo>
                  <a:pt x="625041" y="949893"/>
                </a:lnTo>
                <a:lnTo>
                  <a:pt x="624860" y="949051"/>
                </a:lnTo>
                <a:lnTo>
                  <a:pt x="631718" y="947126"/>
                </a:lnTo>
                <a:lnTo>
                  <a:pt x="633703" y="947728"/>
                </a:lnTo>
                <a:lnTo>
                  <a:pt x="637493" y="946344"/>
                </a:lnTo>
                <a:lnTo>
                  <a:pt x="638576" y="946585"/>
                </a:lnTo>
                <a:lnTo>
                  <a:pt x="640020" y="945021"/>
                </a:lnTo>
                <a:lnTo>
                  <a:pt x="642907" y="944299"/>
                </a:lnTo>
                <a:lnTo>
                  <a:pt x="639478" y="948269"/>
                </a:lnTo>
                <a:lnTo>
                  <a:pt x="637433" y="950374"/>
                </a:lnTo>
                <a:lnTo>
                  <a:pt x="635087" y="953623"/>
                </a:lnTo>
                <a:lnTo>
                  <a:pt x="631959" y="956811"/>
                </a:lnTo>
                <a:lnTo>
                  <a:pt x="629432" y="960361"/>
                </a:lnTo>
                <a:lnTo>
                  <a:pt x="625462" y="961684"/>
                </a:lnTo>
                <a:lnTo>
                  <a:pt x="622454" y="960120"/>
                </a:lnTo>
                <a:lnTo>
                  <a:pt x="620769" y="960722"/>
                </a:lnTo>
                <a:lnTo>
                  <a:pt x="621251" y="957473"/>
                </a:lnTo>
                <a:lnTo>
                  <a:pt x="622514" y="955067"/>
                </a:lnTo>
                <a:moveTo>
                  <a:pt x="651570" y="953864"/>
                </a:moveTo>
                <a:lnTo>
                  <a:pt x="652834" y="952660"/>
                </a:lnTo>
                <a:lnTo>
                  <a:pt x="653134" y="955127"/>
                </a:lnTo>
                <a:lnTo>
                  <a:pt x="652653" y="956330"/>
                </a:lnTo>
                <a:lnTo>
                  <a:pt x="650487" y="957834"/>
                </a:lnTo>
                <a:lnTo>
                  <a:pt x="649886" y="956932"/>
                </a:lnTo>
                <a:lnTo>
                  <a:pt x="651570" y="953864"/>
                </a:lnTo>
                <a:moveTo>
                  <a:pt x="741566" y="526021"/>
                </a:moveTo>
                <a:lnTo>
                  <a:pt x="741205" y="527946"/>
                </a:lnTo>
                <a:lnTo>
                  <a:pt x="740423" y="527525"/>
                </a:lnTo>
                <a:lnTo>
                  <a:pt x="741566" y="525960"/>
                </a:lnTo>
                <a:moveTo>
                  <a:pt x="1020097" y="894367"/>
                </a:moveTo>
                <a:lnTo>
                  <a:pt x="1020097" y="891961"/>
                </a:lnTo>
                <a:lnTo>
                  <a:pt x="1021782" y="891239"/>
                </a:lnTo>
                <a:lnTo>
                  <a:pt x="1023226" y="887449"/>
                </a:lnTo>
                <a:lnTo>
                  <a:pt x="1022925" y="885043"/>
                </a:lnTo>
                <a:lnTo>
                  <a:pt x="1025271" y="883419"/>
                </a:lnTo>
                <a:lnTo>
                  <a:pt x="1028520" y="886427"/>
                </a:lnTo>
                <a:lnTo>
                  <a:pt x="1025391" y="887991"/>
                </a:lnTo>
                <a:lnTo>
                  <a:pt x="1025873" y="889675"/>
                </a:lnTo>
                <a:lnTo>
                  <a:pt x="1023466" y="890157"/>
                </a:lnTo>
                <a:lnTo>
                  <a:pt x="1021541" y="892623"/>
                </a:lnTo>
                <a:lnTo>
                  <a:pt x="1022263" y="894728"/>
                </a:lnTo>
                <a:lnTo>
                  <a:pt x="1020819" y="895450"/>
                </a:lnTo>
                <a:lnTo>
                  <a:pt x="1017210" y="896473"/>
                </a:lnTo>
                <a:lnTo>
                  <a:pt x="1017330" y="894668"/>
                </a:lnTo>
                <a:lnTo>
                  <a:pt x="1020037" y="894367"/>
                </a:lnTo>
                <a:moveTo>
                  <a:pt x="1098965" y="839804"/>
                </a:moveTo>
                <a:lnTo>
                  <a:pt x="1101371" y="839203"/>
                </a:lnTo>
                <a:lnTo>
                  <a:pt x="1101190" y="841007"/>
                </a:lnTo>
                <a:lnTo>
                  <a:pt x="1098182" y="843113"/>
                </a:lnTo>
                <a:lnTo>
                  <a:pt x="1096438" y="842632"/>
                </a:lnTo>
                <a:lnTo>
                  <a:pt x="1098243" y="842030"/>
                </a:lnTo>
                <a:lnTo>
                  <a:pt x="1098965" y="839804"/>
                </a:lnTo>
                <a:moveTo>
                  <a:pt x="368648" y="442161"/>
                </a:moveTo>
                <a:lnTo>
                  <a:pt x="369670" y="441318"/>
                </a:lnTo>
                <a:lnTo>
                  <a:pt x="370573" y="438551"/>
                </a:lnTo>
                <a:lnTo>
                  <a:pt x="371896" y="436686"/>
                </a:lnTo>
                <a:lnTo>
                  <a:pt x="375145" y="433438"/>
                </a:lnTo>
                <a:lnTo>
                  <a:pt x="376829" y="433197"/>
                </a:lnTo>
                <a:lnTo>
                  <a:pt x="377852" y="431994"/>
                </a:lnTo>
                <a:lnTo>
                  <a:pt x="378153" y="430129"/>
                </a:lnTo>
                <a:lnTo>
                  <a:pt x="380619" y="427542"/>
                </a:lnTo>
                <a:lnTo>
                  <a:pt x="382063" y="423211"/>
                </a:lnTo>
                <a:lnTo>
                  <a:pt x="384108" y="423812"/>
                </a:lnTo>
                <a:lnTo>
                  <a:pt x="384890" y="425858"/>
                </a:lnTo>
                <a:lnTo>
                  <a:pt x="382303" y="430069"/>
                </a:lnTo>
                <a:lnTo>
                  <a:pt x="382183" y="431453"/>
                </a:lnTo>
                <a:lnTo>
                  <a:pt x="384108" y="434821"/>
                </a:lnTo>
                <a:lnTo>
                  <a:pt x="388680" y="439995"/>
                </a:lnTo>
                <a:lnTo>
                  <a:pt x="393072" y="443785"/>
                </a:lnTo>
                <a:lnTo>
                  <a:pt x="397824" y="448417"/>
                </a:lnTo>
                <a:lnTo>
                  <a:pt x="400531" y="450643"/>
                </a:lnTo>
                <a:lnTo>
                  <a:pt x="402095" y="451124"/>
                </a:lnTo>
                <a:lnTo>
                  <a:pt x="409074" y="449440"/>
                </a:lnTo>
                <a:lnTo>
                  <a:pt x="413646" y="447996"/>
                </a:lnTo>
                <a:lnTo>
                  <a:pt x="415571" y="449139"/>
                </a:lnTo>
                <a:lnTo>
                  <a:pt x="417075" y="449500"/>
                </a:lnTo>
                <a:lnTo>
                  <a:pt x="417857" y="448417"/>
                </a:lnTo>
                <a:lnTo>
                  <a:pt x="420504" y="448176"/>
                </a:lnTo>
                <a:lnTo>
                  <a:pt x="422008" y="449740"/>
                </a:lnTo>
                <a:lnTo>
                  <a:pt x="426219" y="451666"/>
                </a:lnTo>
                <a:lnTo>
                  <a:pt x="426820" y="454012"/>
                </a:lnTo>
                <a:lnTo>
                  <a:pt x="427783" y="455275"/>
                </a:lnTo>
                <a:lnTo>
                  <a:pt x="427482" y="456478"/>
                </a:lnTo>
                <a:lnTo>
                  <a:pt x="428324" y="458584"/>
                </a:lnTo>
                <a:lnTo>
                  <a:pt x="429648" y="459366"/>
                </a:lnTo>
                <a:lnTo>
                  <a:pt x="429888" y="462133"/>
                </a:lnTo>
                <a:lnTo>
                  <a:pt x="428685" y="465141"/>
                </a:lnTo>
                <a:lnTo>
                  <a:pt x="428866" y="467487"/>
                </a:lnTo>
                <a:lnTo>
                  <a:pt x="427482" y="468931"/>
                </a:lnTo>
                <a:lnTo>
                  <a:pt x="427903" y="470495"/>
                </a:lnTo>
                <a:lnTo>
                  <a:pt x="430610" y="472781"/>
                </a:lnTo>
                <a:lnTo>
                  <a:pt x="432114" y="475789"/>
                </a:lnTo>
                <a:lnTo>
                  <a:pt x="435603" y="478195"/>
                </a:lnTo>
                <a:lnTo>
                  <a:pt x="438792" y="479759"/>
                </a:lnTo>
                <a:lnTo>
                  <a:pt x="440596" y="483128"/>
                </a:lnTo>
                <a:lnTo>
                  <a:pt x="440356" y="485414"/>
                </a:lnTo>
                <a:lnTo>
                  <a:pt x="442040" y="487159"/>
                </a:lnTo>
                <a:lnTo>
                  <a:pt x="444627" y="488843"/>
                </a:lnTo>
                <a:lnTo>
                  <a:pt x="447515" y="490347"/>
                </a:lnTo>
                <a:lnTo>
                  <a:pt x="449019" y="491550"/>
                </a:lnTo>
                <a:lnTo>
                  <a:pt x="454794" y="494498"/>
                </a:lnTo>
                <a:lnTo>
                  <a:pt x="456057" y="494738"/>
                </a:lnTo>
                <a:lnTo>
                  <a:pt x="461351" y="497927"/>
                </a:lnTo>
                <a:lnTo>
                  <a:pt x="462975" y="500393"/>
                </a:lnTo>
                <a:lnTo>
                  <a:pt x="466585" y="502679"/>
                </a:lnTo>
                <a:lnTo>
                  <a:pt x="465021" y="504484"/>
                </a:lnTo>
                <a:lnTo>
                  <a:pt x="463396" y="507673"/>
                </a:lnTo>
                <a:lnTo>
                  <a:pt x="462313" y="507973"/>
                </a:lnTo>
                <a:lnTo>
                  <a:pt x="460027" y="510139"/>
                </a:lnTo>
                <a:lnTo>
                  <a:pt x="457681" y="511342"/>
                </a:lnTo>
                <a:lnTo>
                  <a:pt x="455455" y="511703"/>
                </a:lnTo>
                <a:lnTo>
                  <a:pt x="453290" y="508936"/>
                </a:lnTo>
                <a:lnTo>
                  <a:pt x="448718" y="505928"/>
                </a:lnTo>
                <a:lnTo>
                  <a:pt x="444807" y="504725"/>
                </a:lnTo>
                <a:lnTo>
                  <a:pt x="441378" y="504304"/>
                </a:lnTo>
                <a:lnTo>
                  <a:pt x="438611" y="504424"/>
                </a:lnTo>
                <a:lnTo>
                  <a:pt x="437408" y="505808"/>
                </a:lnTo>
                <a:lnTo>
                  <a:pt x="434701" y="506830"/>
                </a:lnTo>
                <a:lnTo>
                  <a:pt x="430791" y="507673"/>
                </a:lnTo>
                <a:lnTo>
                  <a:pt x="427843" y="510380"/>
                </a:lnTo>
                <a:lnTo>
                  <a:pt x="428144" y="512786"/>
                </a:lnTo>
                <a:lnTo>
                  <a:pt x="427903" y="514771"/>
                </a:lnTo>
                <a:lnTo>
                  <a:pt x="425376" y="514170"/>
                </a:lnTo>
                <a:lnTo>
                  <a:pt x="422669" y="516155"/>
                </a:lnTo>
                <a:lnTo>
                  <a:pt x="421466" y="514230"/>
                </a:lnTo>
                <a:lnTo>
                  <a:pt x="419481" y="512545"/>
                </a:lnTo>
                <a:lnTo>
                  <a:pt x="420865" y="511342"/>
                </a:lnTo>
                <a:lnTo>
                  <a:pt x="420383" y="509297"/>
                </a:lnTo>
                <a:lnTo>
                  <a:pt x="421105" y="508094"/>
                </a:lnTo>
                <a:lnTo>
                  <a:pt x="421045" y="503281"/>
                </a:lnTo>
                <a:lnTo>
                  <a:pt x="420564" y="500754"/>
                </a:lnTo>
                <a:lnTo>
                  <a:pt x="418759" y="496543"/>
                </a:lnTo>
                <a:lnTo>
                  <a:pt x="417376" y="495761"/>
                </a:lnTo>
                <a:lnTo>
                  <a:pt x="417075" y="493536"/>
                </a:lnTo>
                <a:lnTo>
                  <a:pt x="414488" y="491009"/>
                </a:lnTo>
                <a:lnTo>
                  <a:pt x="411660" y="489986"/>
                </a:lnTo>
                <a:lnTo>
                  <a:pt x="409074" y="488302"/>
                </a:lnTo>
                <a:lnTo>
                  <a:pt x="410277" y="486978"/>
                </a:lnTo>
                <a:lnTo>
                  <a:pt x="410578" y="485414"/>
                </a:lnTo>
                <a:lnTo>
                  <a:pt x="410277" y="480602"/>
                </a:lnTo>
                <a:lnTo>
                  <a:pt x="408893" y="476631"/>
                </a:lnTo>
                <a:lnTo>
                  <a:pt x="405765" y="471457"/>
                </a:lnTo>
                <a:lnTo>
                  <a:pt x="403960" y="469833"/>
                </a:lnTo>
                <a:lnTo>
                  <a:pt x="397704" y="463216"/>
                </a:lnTo>
                <a:lnTo>
                  <a:pt x="395839" y="461772"/>
                </a:lnTo>
                <a:lnTo>
                  <a:pt x="391808" y="459606"/>
                </a:lnTo>
                <a:lnTo>
                  <a:pt x="390124" y="459125"/>
                </a:lnTo>
                <a:lnTo>
                  <a:pt x="387657" y="459847"/>
                </a:lnTo>
                <a:lnTo>
                  <a:pt x="384650" y="459246"/>
                </a:lnTo>
                <a:lnTo>
                  <a:pt x="382604" y="459486"/>
                </a:lnTo>
                <a:lnTo>
                  <a:pt x="382123" y="461050"/>
                </a:lnTo>
                <a:lnTo>
                  <a:pt x="379897" y="462434"/>
                </a:lnTo>
                <a:lnTo>
                  <a:pt x="378694" y="461712"/>
                </a:lnTo>
                <a:lnTo>
                  <a:pt x="374964" y="462494"/>
                </a:lnTo>
                <a:lnTo>
                  <a:pt x="373159" y="459847"/>
                </a:lnTo>
                <a:lnTo>
                  <a:pt x="371836" y="459967"/>
                </a:lnTo>
                <a:lnTo>
                  <a:pt x="372077" y="458403"/>
                </a:lnTo>
                <a:lnTo>
                  <a:pt x="370873" y="457982"/>
                </a:lnTo>
                <a:lnTo>
                  <a:pt x="368467" y="454252"/>
                </a:lnTo>
                <a:lnTo>
                  <a:pt x="367384" y="453711"/>
                </a:lnTo>
                <a:lnTo>
                  <a:pt x="367505" y="450462"/>
                </a:lnTo>
                <a:lnTo>
                  <a:pt x="366963" y="447154"/>
                </a:lnTo>
                <a:lnTo>
                  <a:pt x="367745" y="445770"/>
                </a:lnTo>
                <a:lnTo>
                  <a:pt x="367986" y="443183"/>
                </a:lnTo>
                <a:lnTo>
                  <a:pt x="368648" y="442161"/>
                </a:lnTo>
                <a:moveTo>
                  <a:pt x="541180" y="386575"/>
                </a:moveTo>
                <a:lnTo>
                  <a:pt x="540579" y="387657"/>
                </a:lnTo>
                <a:lnTo>
                  <a:pt x="539195" y="386635"/>
                </a:lnTo>
                <a:lnTo>
                  <a:pt x="540398" y="385913"/>
                </a:lnTo>
                <a:lnTo>
                  <a:pt x="541180" y="386575"/>
                </a:lnTo>
                <a:moveTo>
                  <a:pt x="539376" y="317153"/>
                </a:moveTo>
                <a:lnTo>
                  <a:pt x="539015" y="318716"/>
                </a:lnTo>
                <a:lnTo>
                  <a:pt x="537571" y="317935"/>
                </a:lnTo>
                <a:lnTo>
                  <a:pt x="537631" y="316912"/>
                </a:lnTo>
                <a:lnTo>
                  <a:pt x="539436" y="317153"/>
                </a:lnTo>
                <a:moveTo>
                  <a:pt x="1922406" y="1308314"/>
                </a:moveTo>
                <a:lnTo>
                  <a:pt x="1925173" y="1308073"/>
                </a:lnTo>
                <a:lnTo>
                  <a:pt x="1925594" y="1306991"/>
                </a:lnTo>
                <a:lnTo>
                  <a:pt x="1928722" y="1305968"/>
                </a:lnTo>
                <a:lnTo>
                  <a:pt x="1928482" y="1304945"/>
                </a:lnTo>
                <a:lnTo>
                  <a:pt x="1932572" y="1303561"/>
                </a:lnTo>
                <a:lnTo>
                  <a:pt x="1933114" y="1305126"/>
                </a:lnTo>
                <a:lnTo>
                  <a:pt x="1932512" y="1305847"/>
                </a:lnTo>
                <a:lnTo>
                  <a:pt x="1933956" y="1307773"/>
                </a:lnTo>
                <a:lnTo>
                  <a:pt x="1933535" y="1309096"/>
                </a:lnTo>
                <a:lnTo>
                  <a:pt x="1936302" y="1310059"/>
                </a:lnTo>
                <a:lnTo>
                  <a:pt x="1934979" y="1312104"/>
                </a:lnTo>
                <a:lnTo>
                  <a:pt x="1935340" y="1312826"/>
                </a:lnTo>
                <a:lnTo>
                  <a:pt x="1933776" y="1313728"/>
                </a:lnTo>
                <a:lnTo>
                  <a:pt x="1933836" y="1314871"/>
                </a:lnTo>
                <a:lnTo>
                  <a:pt x="1932031" y="1315112"/>
                </a:lnTo>
                <a:lnTo>
                  <a:pt x="1930948" y="1313849"/>
                </a:lnTo>
                <a:lnTo>
                  <a:pt x="1930106" y="1315954"/>
                </a:lnTo>
                <a:lnTo>
                  <a:pt x="1927700" y="1315232"/>
                </a:lnTo>
                <a:lnTo>
                  <a:pt x="1927098" y="1313788"/>
                </a:lnTo>
                <a:lnTo>
                  <a:pt x="1924752" y="1312946"/>
                </a:lnTo>
                <a:lnTo>
                  <a:pt x="1921744" y="1311202"/>
                </a:lnTo>
                <a:lnTo>
                  <a:pt x="1922406" y="1308314"/>
                </a:lnTo>
                <a:moveTo>
                  <a:pt x="1933234" y="1300794"/>
                </a:moveTo>
                <a:lnTo>
                  <a:pt x="1932031" y="1302900"/>
                </a:lnTo>
                <a:lnTo>
                  <a:pt x="1930347" y="1303381"/>
                </a:lnTo>
                <a:lnTo>
                  <a:pt x="1931851" y="1300914"/>
                </a:lnTo>
                <a:lnTo>
                  <a:pt x="1933174" y="1300794"/>
                </a:lnTo>
                <a:moveTo>
                  <a:pt x="1932211" y="1296162"/>
                </a:moveTo>
                <a:lnTo>
                  <a:pt x="1932693" y="1294538"/>
                </a:lnTo>
                <a:lnTo>
                  <a:pt x="1934558" y="1296403"/>
                </a:lnTo>
                <a:lnTo>
                  <a:pt x="1933956" y="1297786"/>
                </a:lnTo>
                <a:lnTo>
                  <a:pt x="1934257" y="1299952"/>
                </a:lnTo>
                <a:lnTo>
                  <a:pt x="1931971" y="1298869"/>
                </a:lnTo>
                <a:lnTo>
                  <a:pt x="1931550" y="1296463"/>
                </a:lnTo>
                <a:lnTo>
                  <a:pt x="1932211" y="1296222"/>
                </a:lnTo>
                <a:moveTo>
                  <a:pt x="1940874" y="1271798"/>
                </a:moveTo>
                <a:lnTo>
                  <a:pt x="1942138" y="1274505"/>
                </a:lnTo>
                <a:lnTo>
                  <a:pt x="1941175" y="1276671"/>
                </a:lnTo>
                <a:lnTo>
                  <a:pt x="1939370" y="1272941"/>
                </a:lnTo>
                <a:lnTo>
                  <a:pt x="1939671" y="1271798"/>
                </a:lnTo>
                <a:lnTo>
                  <a:pt x="1940874" y="1271798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 title="AL-1">
            <a:extLst>
              <a:ext uri="{FF2B5EF4-FFF2-40B4-BE49-F238E27FC236}">
                <a16:creationId xmlns:a16="http://schemas.microsoft.com/office/drawing/2014/main" id="{21509268-F1D6-3FE1-BC8D-E3B0CF1AC590}"/>
              </a:ext>
            </a:extLst>
          </p:cNvPr>
          <p:cNvSpPr/>
          <p:nvPr/>
        </p:nvSpPr>
        <p:spPr>
          <a:xfrm>
            <a:off x="5890072" y="4782420"/>
            <a:ext cx="225560" cy="256471"/>
          </a:xfrm>
          <a:custGeom>
            <a:avLst/>
            <a:gdLst>
              <a:gd name="connsiteX0" fmla="*/ 43434 w 282321"/>
              <a:gd name="connsiteY0" fmla="*/ 307407 h 332432"/>
              <a:gd name="connsiteX1" fmla="*/ 40486 w 282321"/>
              <a:gd name="connsiteY1" fmla="*/ 290924 h 332432"/>
              <a:gd name="connsiteX2" fmla="*/ 39945 w 282321"/>
              <a:gd name="connsiteY2" fmla="*/ 287856 h 332432"/>
              <a:gd name="connsiteX3" fmla="*/ 39163 w 282321"/>
              <a:gd name="connsiteY3" fmla="*/ 283043 h 332432"/>
              <a:gd name="connsiteX4" fmla="*/ 38742 w 282321"/>
              <a:gd name="connsiteY4" fmla="*/ 281058 h 332432"/>
              <a:gd name="connsiteX5" fmla="*/ 38020 w 282321"/>
              <a:gd name="connsiteY5" fmla="*/ 276486 h 332432"/>
              <a:gd name="connsiteX6" fmla="*/ 37839 w 282321"/>
              <a:gd name="connsiteY6" fmla="*/ 275283 h 332432"/>
              <a:gd name="connsiteX7" fmla="*/ 37358 w 282321"/>
              <a:gd name="connsiteY7" fmla="*/ 273357 h 332432"/>
              <a:gd name="connsiteX8" fmla="*/ 37298 w 282321"/>
              <a:gd name="connsiteY8" fmla="*/ 272214 h 332432"/>
              <a:gd name="connsiteX9" fmla="*/ 37117 w 282321"/>
              <a:gd name="connsiteY9" fmla="*/ 271613 h 332432"/>
              <a:gd name="connsiteX10" fmla="*/ 36817 w 282321"/>
              <a:gd name="connsiteY10" fmla="*/ 270951 h 332432"/>
              <a:gd name="connsiteX11" fmla="*/ 36516 w 282321"/>
              <a:gd name="connsiteY11" fmla="*/ 267522 h 332432"/>
              <a:gd name="connsiteX12" fmla="*/ 36215 w 282321"/>
              <a:gd name="connsiteY12" fmla="*/ 266259 h 332432"/>
              <a:gd name="connsiteX13" fmla="*/ 35433 w 282321"/>
              <a:gd name="connsiteY13" fmla="*/ 261687 h 332432"/>
              <a:gd name="connsiteX14" fmla="*/ 35132 w 282321"/>
              <a:gd name="connsiteY14" fmla="*/ 259581 h 332432"/>
              <a:gd name="connsiteX15" fmla="*/ 35132 w 282321"/>
              <a:gd name="connsiteY15" fmla="*/ 258679 h 332432"/>
              <a:gd name="connsiteX16" fmla="*/ 34771 w 282321"/>
              <a:gd name="connsiteY16" fmla="*/ 257476 h 332432"/>
              <a:gd name="connsiteX17" fmla="*/ 34170 w 282321"/>
              <a:gd name="connsiteY17" fmla="*/ 253806 h 332432"/>
              <a:gd name="connsiteX18" fmla="*/ 32726 w 282321"/>
              <a:gd name="connsiteY18" fmla="*/ 245324 h 332432"/>
              <a:gd name="connsiteX19" fmla="*/ 32605 w 282321"/>
              <a:gd name="connsiteY19" fmla="*/ 244422 h 332432"/>
              <a:gd name="connsiteX20" fmla="*/ 32124 w 282321"/>
              <a:gd name="connsiteY20" fmla="*/ 241474 h 332432"/>
              <a:gd name="connsiteX21" fmla="*/ 31583 w 282321"/>
              <a:gd name="connsiteY21" fmla="*/ 239068 h 332432"/>
              <a:gd name="connsiteX22" fmla="*/ 31342 w 282321"/>
              <a:gd name="connsiteY22" fmla="*/ 237263 h 332432"/>
              <a:gd name="connsiteX23" fmla="*/ 30741 w 282321"/>
              <a:gd name="connsiteY23" fmla="*/ 233954 h 332432"/>
              <a:gd name="connsiteX24" fmla="*/ 30019 w 282321"/>
              <a:gd name="connsiteY24" fmla="*/ 229623 h 332432"/>
              <a:gd name="connsiteX25" fmla="*/ 29778 w 282321"/>
              <a:gd name="connsiteY25" fmla="*/ 228119 h 332432"/>
              <a:gd name="connsiteX26" fmla="*/ 27793 w 282321"/>
              <a:gd name="connsiteY26" fmla="*/ 215967 h 332432"/>
              <a:gd name="connsiteX27" fmla="*/ 27793 w 282321"/>
              <a:gd name="connsiteY27" fmla="*/ 215486 h 332432"/>
              <a:gd name="connsiteX28" fmla="*/ 27612 w 282321"/>
              <a:gd name="connsiteY28" fmla="*/ 215425 h 332432"/>
              <a:gd name="connsiteX29" fmla="*/ 27612 w 282321"/>
              <a:gd name="connsiteY29" fmla="*/ 215185 h 332432"/>
              <a:gd name="connsiteX30" fmla="*/ 27191 w 282321"/>
              <a:gd name="connsiteY30" fmla="*/ 212899 h 332432"/>
              <a:gd name="connsiteX31" fmla="*/ 25868 w 282321"/>
              <a:gd name="connsiteY31" fmla="*/ 205319 h 332432"/>
              <a:gd name="connsiteX32" fmla="*/ 24243 w 282321"/>
              <a:gd name="connsiteY32" fmla="*/ 195814 h 332432"/>
              <a:gd name="connsiteX33" fmla="*/ 23341 w 282321"/>
              <a:gd name="connsiteY33" fmla="*/ 190460 h 332432"/>
              <a:gd name="connsiteX34" fmla="*/ 22680 w 282321"/>
              <a:gd name="connsiteY34" fmla="*/ 187091 h 332432"/>
              <a:gd name="connsiteX35" fmla="*/ 21537 w 282321"/>
              <a:gd name="connsiteY35" fmla="*/ 180594 h 332432"/>
              <a:gd name="connsiteX36" fmla="*/ 20935 w 282321"/>
              <a:gd name="connsiteY36" fmla="*/ 176985 h 332432"/>
              <a:gd name="connsiteX37" fmla="*/ 20454 w 282321"/>
              <a:gd name="connsiteY37" fmla="*/ 175060 h 332432"/>
              <a:gd name="connsiteX38" fmla="*/ 20213 w 282321"/>
              <a:gd name="connsiteY38" fmla="*/ 173074 h 332432"/>
              <a:gd name="connsiteX39" fmla="*/ 19612 w 282321"/>
              <a:gd name="connsiteY39" fmla="*/ 169706 h 332432"/>
              <a:gd name="connsiteX40" fmla="*/ 19070 w 282321"/>
              <a:gd name="connsiteY40" fmla="*/ 166277 h 332432"/>
              <a:gd name="connsiteX41" fmla="*/ 18408 w 282321"/>
              <a:gd name="connsiteY41" fmla="*/ 162908 h 332432"/>
              <a:gd name="connsiteX42" fmla="*/ 17566 w 282321"/>
              <a:gd name="connsiteY42" fmla="*/ 157794 h 332432"/>
              <a:gd name="connsiteX43" fmla="*/ 17446 w 282321"/>
              <a:gd name="connsiteY43" fmla="*/ 157373 h 332432"/>
              <a:gd name="connsiteX44" fmla="*/ 16363 w 282321"/>
              <a:gd name="connsiteY44" fmla="*/ 150636 h 332432"/>
              <a:gd name="connsiteX45" fmla="*/ 14979 w 282321"/>
              <a:gd name="connsiteY45" fmla="*/ 143417 h 332432"/>
              <a:gd name="connsiteX46" fmla="*/ 14679 w 282321"/>
              <a:gd name="connsiteY46" fmla="*/ 141431 h 332432"/>
              <a:gd name="connsiteX47" fmla="*/ 13957 w 282321"/>
              <a:gd name="connsiteY47" fmla="*/ 137521 h 332432"/>
              <a:gd name="connsiteX48" fmla="*/ 12152 w 282321"/>
              <a:gd name="connsiteY48" fmla="*/ 127294 h 332432"/>
              <a:gd name="connsiteX49" fmla="*/ 10828 w 282321"/>
              <a:gd name="connsiteY49" fmla="*/ 120436 h 332432"/>
              <a:gd name="connsiteX50" fmla="*/ 7219 w 282321"/>
              <a:gd name="connsiteY50" fmla="*/ 99562 h 332432"/>
              <a:gd name="connsiteX51" fmla="*/ 6617 w 282321"/>
              <a:gd name="connsiteY51" fmla="*/ 96193 h 332432"/>
              <a:gd name="connsiteX52" fmla="*/ 6437 w 282321"/>
              <a:gd name="connsiteY52" fmla="*/ 95170 h 332432"/>
              <a:gd name="connsiteX53" fmla="*/ 6256 w 282321"/>
              <a:gd name="connsiteY53" fmla="*/ 93967 h 332432"/>
              <a:gd name="connsiteX54" fmla="*/ 5053 w 282321"/>
              <a:gd name="connsiteY54" fmla="*/ 87349 h 332432"/>
              <a:gd name="connsiteX55" fmla="*/ 4391 w 282321"/>
              <a:gd name="connsiteY55" fmla="*/ 83499 h 332432"/>
              <a:gd name="connsiteX56" fmla="*/ 3670 w 282321"/>
              <a:gd name="connsiteY56" fmla="*/ 79348 h 332432"/>
              <a:gd name="connsiteX57" fmla="*/ 2647 w 282321"/>
              <a:gd name="connsiteY57" fmla="*/ 73513 h 332432"/>
              <a:gd name="connsiteX58" fmla="*/ 2527 w 282321"/>
              <a:gd name="connsiteY58" fmla="*/ 73092 h 332432"/>
              <a:gd name="connsiteX59" fmla="*/ 2527 w 282321"/>
              <a:gd name="connsiteY59" fmla="*/ 72731 h 332432"/>
              <a:gd name="connsiteX60" fmla="*/ 1684 w 282321"/>
              <a:gd name="connsiteY60" fmla="*/ 67918 h 332432"/>
              <a:gd name="connsiteX61" fmla="*/ 903 w 282321"/>
              <a:gd name="connsiteY61" fmla="*/ 63888 h 332432"/>
              <a:gd name="connsiteX62" fmla="*/ 301 w 282321"/>
              <a:gd name="connsiteY62" fmla="*/ 60820 h 332432"/>
              <a:gd name="connsiteX63" fmla="*/ 0 w 282321"/>
              <a:gd name="connsiteY63" fmla="*/ 59135 h 332432"/>
              <a:gd name="connsiteX64" fmla="*/ 53902 w 282321"/>
              <a:gd name="connsiteY64" fmla="*/ 51856 h 332432"/>
              <a:gd name="connsiteX65" fmla="*/ 59857 w 282321"/>
              <a:gd name="connsiteY65" fmla="*/ 50954 h 332432"/>
              <a:gd name="connsiteX66" fmla="*/ 60338 w 282321"/>
              <a:gd name="connsiteY66" fmla="*/ 53420 h 332432"/>
              <a:gd name="connsiteX67" fmla="*/ 61541 w 282321"/>
              <a:gd name="connsiteY67" fmla="*/ 54984 h 332432"/>
              <a:gd name="connsiteX68" fmla="*/ 62263 w 282321"/>
              <a:gd name="connsiteY68" fmla="*/ 57752 h 332432"/>
              <a:gd name="connsiteX69" fmla="*/ 60639 w 282321"/>
              <a:gd name="connsiteY69" fmla="*/ 58594 h 332432"/>
              <a:gd name="connsiteX70" fmla="*/ 62263 w 282321"/>
              <a:gd name="connsiteY70" fmla="*/ 63888 h 332432"/>
              <a:gd name="connsiteX71" fmla="*/ 64128 w 282321"/>
              <a:gd name="connsiteY71" fmla="*/ 66294 h 332432"/>
              <a:gd name="connsiteX72" fmla="*/ 63467 w 282321"/>
              <a:gd name="connsiteY72" fmla="*/ 68399 h 332432"/>
              <a:gd name="connsiteX73" fmla="*/ 64970 w 282321"/>
              <a:gd name="connsiteY73" fmla="*/ 70445 h 332432"/>
              <a:gd name="connsiteX74" fmla="*/ 68580 w 282321"/>
              <a:gd name="connsiteY74" fmla="*/ 71949 h 332432"/>
              <a:gd name="connsiteX75" fmla="*/ 72671 w 282321"/>
              <a:gd name="connsiteY75" fmla="*/ 71348 h 332432"/>
              <a:gd name="connsiteX76" fmla="*/ 74054 w 282321"/>
              <a:gd name="connsiteY76" fmla="*/ 72550 h 332432"/>
              <a:gd name="connsiteX77" fmla="*/ 73332 w 282321"/>
              <a:gd name="connsiteY77" fmla="*/ 73754 h 332432"/>
              <a:gd name="connsiteX78" fmla="*/ 71829 w 282321"/>
              <a:gd name="connsiteY78" fmla="*/ 73212 h 332432"/>
              <a:gd name="connsiteX79" fmla="*/ 70686 w 282321"/>
              <a:gd name="connsiteY79" fmla="*/ 73814 h 332432"/>
              <a:gd name="connsiteX80" fmla="*/ 72370 w 282321"/>
              <a:gd name="connsiteY80" fmla="*/ 75919 h 332432"/>
              <a:gd name="connsiteX81" fmla="*/ 74596 w 282321"/>
              <a:gd name="connsiteY81" fmla="*/ 77122 h 332432"/>
              <a:gd name="connsiteX82" fmla="*/ 75739 w 282321"/>
              <a:gd name="connsiteY82" fmla="*/ 77243 h 332432"/>
              <a:gd name="connsiteX83" fmla="*/ 78687 w 282321"/>
              <a:gd name="connsiteY83" fmla="*/ 78506 h 332432"/>
              <a:gd name="connsiteX84" fmla="*/ 80792 w 282321"/>
              <a:gd name="connsiteY84" fmla="*/ 78807 h 332432"/>
              <a:gd name="connsiteX85" fmla="*/ 82777 w 282321"/>
              <a:gd name="connsiteY85" fmla="*/ 80191 h 332432"/>
              <a:gd name="connsiteX86" fmla="*/ 87349 w 282321"/>
              <a:gd name="connsiteY86" fmla="*/ 80251 h 332432"/>
              <a:gd name="connsiteX87" fmla="*/ 89635 w 282321"/>
              <a:gd name="connsiteY87" fmla="*/ 82416 h 332432"/>
              <a:gd name="connsiteX88" fmla="*/ 90838 w 282321"/>
              <a:gd name="connsiteY88" fmla="*/ 84402 h 332432"/>
              <a:gd name="connsiteX89" fmla="*/ 93846 w 282321"/>
              <a:gd name="connsiteY89" fmla="*/ 85605 h 332432"/>
              <a:gd name="connsiteX90" fmla="*/ 94027 w 282321"/>
              <a:gd name="connsiteY90" fmla="*/ 86146 h 332432"/>
              <a:gd name="connsiteX91" fmla="*/ 92583 w 282321"/>
              <a:gd name="connsiteY91" fmla="*/ 90959 h 332432"/>
              <a:gd name="connsiteX92" fmla="*/ 93666 w 282321"/>
              <a:gd name="connsiteY92" fmla="*/ 94207 h 332432"/>
              <a:gd name="connsiteX93" fmla="*/ 90658 w 282321"/>
              <a:gd name="connsiteY93" fmla="*/ 96072 h 332432"/>
              <a:gd name="connsiteX94" fmla="*/ 91500 w 282321"/>
              <a:gd name="connsiteY94" fmla="*/ 96974 h 332432"/>
              <a:gd name="connsiteX95" fmla="*/ 92944 w 282321"/>
              <a:gd name="connsiteY95" fmla="*/ 96854 h 332432"/>
              <a:gd name="connsiteX96" fmla="*/ 94989 w 282321"/>
              <a:gd name="connsiteY96" fmla="*/ 98900 h 332432"/>
              <a:gd name="connsiteX97" fmla="*/ 93485 w 282321"/>
              <a:gd name="connsiteY97" fmla="*/ 100705 h 332432"/>
              <a:gd name="connsiteX98" fmla="*/ 92703 w 282321"/>
              <a:gd name="connsiteY98" fmla="*/ 102329 h 332432"/>
              <a:gd name="connsiteX99" fmla="*/ 96072 w 282321"/>
              <a:gd name="connsiteY99" fmla="*/ 102209 h 332432"/>
              <a:gd name="connsiteX100" fmla="*/ 96553 w 282321"/>
              <a:gd name="connsiteY100" fmla="*/ 103652 h 332432"/>
              <a:gd name="connsiteX101" fmla="*/ 95531 w 282321"/>
              <a:gd name="connsiteY101" fmla="*/ 104494 h 332432"/>
              <a:gd name="connsiteX102" fmla="*/ 92763 w 282321"/>
              <a:gd name="connsiteY102" fmla="*/ 104554 h 332432"/>
              <a:gd name="connsiteX103" fmla="*/ 92342 w 282321"/>
              <a:gd name="connsiteY103" fmla="*/ 106660 h 332432"/>
              <a:gd name="connsiteX104" fmla="*/ 90658 w 282321"/>
              <a:gd name="connsiteY104" fmla="*/ 108224 h 332432"/>
              <a:gd name="connsiteX105" fmla="*/ 91620 w 282321"/>
              <a:gd name="connsiteY105" fmla="*/ 108826 h 332432"/>
              <a:gd name="connsiteX106" fmla="*/ 93064 w 282321"/>
              <a:gd name="connsiteY106" fmla="*/ 107743 h 332432"/>
              <a:gd name="connsiteX107" fmla="*/ 95110 w 282321"/>
              <a:gd name="connsiteY107" fmla="*/ 108044 h 332432"/>
              <a:gd name="connsiteX108" fmla="*/ 94388 w 282321"/>
              <a:gd name="connsiteY108" fmla="*/ 106660 h 332432"/>
              <a:gd name="connsiteX109" fmla="*/ 94628 w 282321"/>
              <a:gd name="connsiteY109" fmla="*/ 105517 h 332432"/>
              <a:gd name="connsiteX110" fmla="*/ 95892 w 282321"/>
              <a:gd name="connsiteY110" fmla="*/ 105156 h 332432"/>
              <a:gd name="connsiteX111" fmla="*/ 97396 w 282321"/>
              <a:gd name="connsiteY111" fmla="*/ 105697 h 332432"/>
              <a:gd name="connsiteX112" fmla="*/ 98178 w 282321"/>
              <a:gd name="connsiteY112" fmla="*/ 106780 h 332432"/>
              <a:gd name="connsiteX113" fmla="*/ 99381 w 282321"/>
              <a:gd name="connsiteY113" fmla="*/ 105216 h 332432"/>
              <a:gd name="connsiteX114" fmla="*/ 98478 w 282321"/>
              <a:gd name="connsiteY114" fmla="*/ 104133 h 332432"/>
              <a:gd name="connsiteX115" fmla="*/ 99381 w 282321"/>
              <a:gd name="connsiteY115" fmla="*/ 103893 h 332432"/>
              <a:gd name="connsiteX116" fmla="*/ 99682 w 282321"/>
              <a:gd name="connsiteY116" fmla="*/ 105878 h 332432"/>
              <a:gd name="connsiteX117" fmla="*/ 99200 w 282321"/>
              <a:gd name="connsiteY117" fmla="*/ 108284 h 332432"/>
              <a:gd name="connsiteX118" fmla="*/ 100103 w 282321"/>
              <a:gd name="connsiteY118" fmla="*/ 109728 h 332432"/>
              <a:gd name="connsiteX119" fmla="*/ 99080 w 282321"/>
              <a:gd name="connsiteY119" fmla="*/ 112736 h 332432"/>
              <a:gd name="connsiteX120" fmla="*/ 99261 w 282321"/>
              <a:gd name="connsiteY120" fmla="*/ 113939 h 332432"/>
              <a:gd name="connsiteX121" fmla="*/ 98178 w 282321"/>
              <a:gd name="connsiteY121" fmla="*/ 115684 h 332432"/>
              <a:gd name="connsiteX122" fmla="*/ 97997 w 282321"/>
              <a:gd name="connsiteY122" fmla="*/ 117849 h 332432"/>
              <a:gd name="connsiteX123" fmla="*/ 96734 w 282321"/>
              <a:gd name="connsiteY123" fmla="*/ 117849 h 332432"/>
              <a:gd name="connsiteX124" fmla="*/ 97396 w 282321"/>
              <a:gd name="connsiteY124" fmla="*/ 115864 h 332432"/>
              <a:gd name="connsiteX125" fmla="*/ 95892 w 282321"/>
              <a:gd name="connsiteY125" fmla="*/ 114781 h 332432"/>
              <a:gd name="connsiteX126" fmla="*/ 95350 w 282321"/>
              <a:gd name="connsiteY126" fmla="*/ 116045 h 332432"/>
              <a:gd name="connsiteX127" fmla="*/ 95711 w 282321"/>
              <a:gd name="connsiteY127" fmla="*/ 117428 h 332432"/>
              <a:gd name="connsiteX128" fmla="*/ 95591 w 282321"/>
              <a:gd name="connsiteY128" fmla="*/ 120136 h 332432"/>
              <a:gd name="connsiteX129" fmla="*/ 94388 w 282321"/>
              <a:gd name="connsiteY129" fmla="*/ 120978 h 332432"/>
              <a:gd name="connsiteX130" fmla="*/ 93185 w 282321"/>
              <a:gd name="connsiteY130" fmla="*/ 120256 h 332432"/>
              <a:gd name="connsiteX131" fmla="*/ 89996 w 282321"/>
              <a:gd name="connsiteY131" fmla="*/ 120256 h 332432"/>
              <a:gd name="connsiteX132" fmla="*/ 89274 w 282321"/>
              <a:gd name="connsiteY132" fmla="*/ 121279 h 332432"/>
              <a:gd name="connsiteX133" fmla="*/ 90297 w 282321"/>
              <a:gd name="connsiteY133" fmla="*/ 122602 h 332432"/>
              <a:gd name="connsiteX134" fmla="*/ 92342 w 282321"/>
              <a:gd name="connsiteY134" fmla="*/ 123745 h 332432"/>
              <a:gd name="connsiteX135" fmla="*/ 92583 w 282321"/>
              <a:gd name="connsiteY135" fmla="*/ 124708 h 332432"/>
              <a:gd name="connsiteX136" fmla="*/ 91199 w 282321"/>
              <a:gd name="connsiteY136" fmla="*/ 127053 h 332432"/>
              <a:gd name="connsiteX137" fmla="*/ 92042 w 282321"/>
              <a:gd name="connsiteY137" fmla="*/ 128377 h 332432"/>
              <a:gd name="connsiteX138" fmla="*/ 91921 w 282321"/>
              <a:gd name="connsiteY138" fmla="*/ 129339 h 332432"/>
              <a:gd name="connsiteX139" fmla="*/ 90056 w 282321"/>
              <a:gd name="connsiteY139" fmla="*/ 128858 h 332432"/>
              <a:gd name="connsiteX140" fmla="*/ 88552 w 282321"/>
              <a:gd name="connsiteY140" fmla="*/ 129339 h 332432"/>
              <a:gd name="connsiteX141" fmla="*/ 87048 w 282321"/>
              <a:gd name="connsiteY141" fmla="*/ 131445 h 332432"/>
              <a:gd name="connsiteX142" fmla="*/ 88131 w 282321"/>
              <a:gd name="connsiteY142" fmla="*/ 132047 h 332432"/>
              <a:gd name="connsiteX143" fmla="*/ 89816 w 282321"/>
              <a:gd name="connsiteY143" fmla="*/ 131325 h 332432"/>
              <a:gd name="connsiteX144" fmla="*/ 91019 w 282321"/>
              <a:gd name="connsiteY144" fmla="*/ 132769 h 332432"/>
              <a:gd name="connsiteX145" fmla="*/ 94328 w 282321"/>
              <a:gd name="connsiteY145" fmla="*/ 133431 h 332432"/>
              <a:gd name="connsiteX146" fmla="*/ 96734 w 282321"/>
              <a:gd name="connsiteY146" fmla="*/ 136919 h 332432"/>
              <a:gd name="connsiteX147" fmla="*/ 95771 w 282321"/>
              <a:gd name="connsiteY147" fmla="*/ 137762 h 332432"/>
              <a:gd name="connsiteX148" fmla="*/ 95591 w 282321"/>
              <a:gd name="connsiteY148" fmla="*/ 139566 h 332432"/>
              <a:gd name="connsiteX149" fmla="*/ 94508 w 282321"/>
              <a:gd name="connsiteY149" fmla="*/ 140589 h 332432"/>
              <a:gd name="connsiteX150" fmla="*/ 94448 w 282321"/>
              <a:gd name="connsiteY150" fmla="*/ 141732 h 332432"/>
              <a:gd name="connsiteX151" fmla="*/ 95230 w 282321"/>
              <a:gd name="connsiteY151" fmla="*/ 143176 h 332432"/>
              <a:gd name="connsiteX152" fmla="*/ 98659 w 282321"/>
              <a:gd name="connsiteY152" fmla="*/ 143958 h 332432"/>
              <a:gd name="connsiteX153" fmla="*/ 100524 w 282321"/>
              <a:gd name="connsiteY153" fmla="*/ 143477 h 332432"/>
              <a:gd name="connsiteX154" fmla="*/ 101426 w 282321"/>
              <a:gd name="connsiteY154" fmla="*/ 141131 h 332432"/>
              <a:gd name="connsiteX155" fmla="*/ 102629 w 282321"/>
              <a:gd name="connsiteY155" fmla="*/ 141311 h 332432"/>
              <a:gd name="connsiteX156" fmla="*/ 104013 w 282321"/>
              <a:gd name="connsiteY156" fmla="*/ 139747 h 332432"/>
              <a:gd name="connsiteX157" fmla="*/ 106239 w 282321"/>
              <a:gd name="connsiteY157" fmla="*/ 140589 h 332432"/>
              <a:gd name="connsiteX158" fmla="*/ 106600 w 282321"/>
              <a:gd name="connsiteY158" fmla="*/ 139386 h 332432"/>
              <a:gd name="connsiteX159" fmla="*/ 105998 w 282321"/>
              <a:gd name="connsiteY159" fmla="*/ 138002 h 332432"/>
              <a:gd name="connsiteX160" fmla="*/ 106901 w 282321"/>
              <a:gd name="connsiteY160" fmla="*/ 137160 h 332432"/>
              <a:gd name="connsiteX161" fmla="*/ 108705 w 282321"/>
              <a:gd name="connsiteY161" fmla="*/ 139085 h 332432"/>
              <a:gd name="connsiteX162" fmla="*/ 109728 w 282321"/>
              <a:gd name="connsiteY162" fmla="*/ 139145 h 332432"/>
              <a:gd name="connsiteX163" fmla="*/ 110510 w 282321"/>
              <a:gd name="connsiteY163" fmla="*/ 138123 h 332432"/>
              <a:gd name="connsiteX164" fmla="*/ 108705 w 282321"/>
              <a:gd name="connsiteY164" fmla="*/ 136799 h 332432"/>
              <a:gd name="connsiteX165" fmla="*/ 107562 w 282321"/>
              <a:gd name="connsiteY165" fmla="*/ 135115 h 332432"/>
              <a:gd name="connsiteX166" fmla="*/ 107923 w 282321"/>
              <a:gd name="connsiteY166" fmla="*/ 133310 h 332432"/>
              <a:gd name="connsiteX167" fmla="*/ 109728 w 282321"/>
              <a:gd name="connsiteY167" fmla="*/ 133190 h 332432"/>
              <a:gd name="connsiteX168" fmla="*/ 111232 w 282321"/>
              <a:gd name="connsiteY168" fmla="*/ 134754 h 332432"/>
              <a:gd name="connsiteX169" fmla="*/ 111833 w 282321"/>
              <a:gd name="connsiteY169" fmla="*/ 133551 h 332432"/>
              <a:gd name="connsiteX170" fmla="*/ 110329 w 282321"/>
              <a:gd name="connsiteY170" fmla="*/ 132167 h 332432"/>
              <a:gd name="connsiteX171" fmla="*/ 111292 w 282321"/>
              <a:gd name="connsiteY171" fmla="*/ 130543 h 332432"/>
              <a:gd name="connsiteX172" fmla="*/ 110209 w 282321"/>
              <a:gd name="connsiteY172" fmla="*/ 129099 h 332432"/>
              <a:gd name="connsiteX173" fmla="*/ 108705 w 282321"/>
              <a:gd name="connsiteY173" fmla="*/ 129700 h 332432"/>
              <a:gd name="connsiteX174" fmla="*/ 109006 w 282321"/>
              <a:gd name="connsiteY174" fmla="*/ 128498 h 332432"/>
              <a:gd name="connsiteX175" fmla="*/ 110450 w 282321"/>
              <a:gd name="connsiteY175" fmla="*/ 128979 h 332432"/>
              <a:gd name="connsiteX176" fmla="*/ 111472 w 282321"/>
              <a:gd name="connsiteY176" fmla="*/ 128257 h 332432"/>
              <a:gd name="connsiteX177" fmla="*/ 112074 w 282321"/>
              <a:gd name="connsiteY177" fmla="*/ 125189 h 332432"/>
              <a:gd name="connsiteX178" fmla="*/ 113458 w 282321"/>
              <a:gd name="connsiteY178" fmla="*/ 124286 h 332432"/>
              <a:gd name="connsiteX179" fmla="*/ 116405 w 282321"/>
              <a:gd name="connsiteY179" fmla="*/ 125490 h 332432"/>
              <a:gd name="connsiteX180" fmla="*/ 118812 w 282321"/>
              <a:gd name="connsiteY180" fmla="*/ 124166 h 332432"/>
              <a:gd name="connsiteX181" fmla="*/ 118571 w 282321"/>
              <a:gd name="connsiteY181" fmla="*/ 122722 h 332432"/>
              <a:gd name="connsiteX182" fmla="*/ 117007 w 282321"/>
              <a:gd name="connsiteY182" fmla="*/ 122061 h 332432"/>
              <a:gd name="connsiteX183" fmla="*/ 116827 w 282321"/>
              <a:gd name="connsiteY183" fmla="*/ 121279 h 332432"/>
              <a:gd name="connsiteX184" fmla="*/ 114300 w 282321"/>
              <a:gd name="connsiteY184" fmla="*/ 118812 h 332432"/>
              <a:gd name="connsiteX185" fmla="*/ 114480 w 282321"/>
              <a:gd name="connsiteY185" fmla="*/ 116466 h 332432"/>
              <a:gd name="connsiteX186" fmla="*/ 115684 w 282321"/>
              <a:gd name="connsiteY186" fmla="*/ 116706 h 332432"/>
              <a:gd name="connsiteX187" fmla="*/ 116466 w 282321"/>
              <a:gd name="connsiteY187" fmla="*/ 119233 h 332432"/>
              <a:gd name="connsiteX188" fmla="*/ 117849 w 282321"/>
              <a:gd name="connsiteY188" fmla="*/ 120136 h 332432"/>
              <a:gd name="connsiteX189" fmla="*/ 119052 w 282321"/>
              <a:gd name="connsiteY189" fmla="*/ 119835 h 332432"/>
              <a:gd name="connsiteX190" fmla="*/ 120617 w 282321"/>
              <a:gd name="connsiteY190" fmla="*/ 120316 h 332432"/>
              <a:gd name="connsiteX191" fmla="*/ 121038 w 282321"/>
              <a:gd name="connsiteY191" fmla="*/ 119113 h 332432"/>
              <a:gd name="connsiteX192" fmla="*/ 119113 w 282321"/>
              <a:gd name="connsiteY192" fmla="*/ 118331 h 332432"/>
              <a:gd name="connsiteX193" fmla="*/ 118270 w 282321"/>
              <a:gd name="connsiteY193" fmla="*/ 117188 h 332432"/>
              <a:gd name="connsiteX194" fmla="*/ 117669 w 282321"/>
              <a:gd name="connsiteY194" fmla="*/ 114781 h 332432"/>
              <a:gd name="connsiteX195" fmla="*/ 117970 w 282321"/>
              <a:gd name="connsiteY195" fmla="*/ 113097 h 332432"/>
              <a:gd name="connsiteX196" fmla="*/ 119834 w 282321"/>
              <a:gd name="connsiteY196" fmla="*/ 110871 h 332432"/>
              <a:gd name="connsiteX197" fmla="*/ 120195 w 282321"/>
              <a:gd name="connsiteY197" fmla="*/ 109969 h 332432"/>
              <a:gd name="connsiteX198" fmla="*/ 119955 w 282321"/>
              <a:gd name="connsiteY198" fmla="*/ 107081 h 332432"/>
              <a:gd name="connsiteX199" fmla="*/ 121579 w 282321"/>
              <a:gd name="connsiteY199" fmla="*/ 107081 h 332432"/>
              <a:gd name="connsiteX200" fmla="*/ 122060 w 282321"/>
              <a:gd name="connsiteY200" fmla="*/ 108465 h 332432"/>
              <a:gd name="connsiteX201" fmla="*/ 122241 w 282321"/>
              <a:gd name="connsiteY201" fmla="*/ 111232 h 332432"/>
              <a:gd name="connsiteX202" fmla="*/ 123624 w 282321"/>
              <a:gd name="connsiteY202" fmla="*/ 112435 h 332432"/>
              <a:gd name="connsiteX203" fmla="*/ 126151 w 282321"/>
              <a:gd name="connsiteY203" fmla="*/ 111413 h 332432"/>
              <a:gd name="connsiteX204" fmla="*/ 127114 w 282321"/>
              <a:gd name="connsiteY204" fmla="*/ 109909 h 332432"/>
              <a:gd name="connsiteX205" fmla="*/ 126753 w 282321"/>
              <a:gd name="connsiteY205" fmla="*/ 106901 h 332432"/>
              <a:gd name="connsiteX206" fmla="*/ 125850 w 282321"/>
              <a:gd name="connsiteY206" fmla="*/ 104314 h 332432"/>
              <a:gd name="connsiteX207" fmla="*/ 127294 w 282321"/>
              <a:gd name="connsiteY207" fmla="*/ 102148 h 332432"/>
              <a:gd name="connsiteX208" fmla="*/ 128317 w 282321"/>
              <a:gd name="connsiteY208" fmla="*/ 98780 h 332432"/>
              <a:gd name="connsiteX209" fmla="*/ 130964 w 282321"/>
              <a:gd name="connsiteY209" fmla="*/ 97576 h 332432"/>
              <a:gd name="connsiteX210" fmla="*/ 134212 w 282321"/>
              <a:gd name="connsiteY210" fmla="*/ 93726 h 332432"/>
              <a:gd name="connsiteX211" fmla="*/ 137040 w 282321"/>
              <a:gd name="connsiteY211" fmla="*/ 92764 h 332432"/>
              <a:gd name="connsiteX212" fmla="*/ 138243 w 282321"/>
              <a:gd name="connsiteY212" fmla="*/ 92884 h 332432"/>
              <a:gd name="connsiteX213" fmla="*/ 141371 w 282321"/>
              <a:gd name="connsiteY213" fmla="*/ 95110 h 332432"/>
              <a:gd name="connsiteX214" fmla="*/ 142935 w 282321"/>
              <a:gd name="connsiteY214" fmla="*/ 95411 h 332432"/>
              <a:gd name="connsiteX215" fmla="*/ 144980 w 282321"/>
              <a:gd name="connsiteY215" fmla="*/ 94508 h 332432"/>
              <a:gd name="connsiteX216" fmla="*/ 146424 w 282321"/>
              <a:gd name="connsiteY216" fmla="*/ 91861 h 332432"/>
              <a:gd name="connsiteX217" fmla="*/ 148409 w 282321"/>
              <a:gd name="connsiteY217" fmla="*/ 89696 h 332432"/>
              <a:gd name="connsiteX218" fmla="*/ 148770 w 282321"/>
              <a:gd name="connsiteY218" fmla="*/ 87891 h 332432"/>
              <a:gd name="connsiteX219" fmla="*/ 149372 w 282321"/>
              <a:gd name="connsiteY219" fmla="*/ 83680 h 332432"/>
              <a:gd name="connsiteX220" fmla="*/ 149312 w 282321"/>
              <a:gd name="connsiteY220" fmla="*/ 81634 h 332432"/>
              <a:gd name="connsiteX221" fmla="*/ 148530 w 282321"/>
              <a:gd name="connsiteY221" fmla="*/ 80491 h 332432"/>
              <a:gd name="connsiteX222" fmla="*/ 141792 w 282321"/>
              <a:gd name="connsiteY222" fmla="*/ 77905 h 332432"/>
              <a:gd name="connsiteX223" fmla="*/ 139025 w 282321"/>
              <a:gd name="connsiteY223" fmla="*/ 75919 h 332432"/>
              <a:gd name="connsiteX224" fmla="*/ 138784 w 282321"/>
              <a:gd name="connsiteY224" fmla="*/ 75197 h 332432"/>
              <a:gd name="connsiteX225" fmla="*/ 139686 w 282321"/>
              <a:gd name="connsiteY225" fmla="*/ 73995 h 332432"/>
              <a:gd name="connsiteX226" fmla="*/ 142033 w 282321"/>
              <a:gd name="connsiteY226" fmla="*/ 72671 h 332432"/>
              <a:gd name="connsiteX227" fmla="*/ 143837 w 282321"/>
              <a:gd name="connsiteY227" fmla="*/ 70084 h 332432"/>
              <a:gd name="connsiteX228" fmla="*/ 146665 w 282321"/>
              <a:gd name="connsiteY228" fmla="*/ 67076 h 332432"/>
              <a:gd name="connsiteX229" fmla="*/ 142755 w 282321"/>
              <a:gd name="connsiteY229" fmla="*/ 40005 h 332432"/>
              <a:gd name="connsiteX230" fmla="*/ 150816 w 282321"/>
              <a:gd name="connsiteY230" fmla="*/ 38802 h 332432"/>
              <a:gd name="connsiteX231" fmla="*/ 147387 w 282321"/>
              <a:gd name="connsiteY231" fmla="*/ 16965 h 332432"/>
              <a:gd name="connsiteX232" fmla="*/ 150154 w 282321"/>
              <a:gd name="connsiteY232" fmla="*/ 16664 h 332432"/>
              <a:gd name="connsiteX233" fmla="*/ 149853 w 282321"/>
              <a:gd name="connsiteY233" fmla="*/ 13776 h 332432"/>
              <a:gd name="connsiteX234" fmla="*/ 158877 w 282321"/>
              <a:gd name="connsiteY234" fmla="*/ 12393 h 332432"/>
              <a:gd name="connsiteX235" fmla="*/ 173736 w 282321"/>
              <a:gd name="connsiteY235" fmla="*/ 9986 h 332432"/>
              <a:gd name="connsiteX236" fmla="*/ 192987 w 282321"/>
              <a:gd name="connsiteY236" fmla="*/ 7279 h 332432"/>
              <a:gd name="connsiteX237" fmla="*/ 195273 w 282321"/>
              <a:gd name="connsiteY237" fmla="*/ 7460 h 332432"/>
              <a:gd name="connsiteX238" fmla="*/ 207725 w 282321"/>
              <a:gd name="connsiteY238" fmla="*/ 5655 h 332432"/>
              <a:gd name="connsiteX239" fmla="*/ 212658 w 282321"/>
              <a:gd name="connsiteY239" fmla="*/ 4813 h 332432"/>
              <a:gd name="connsiteX240" fmla="*/ 243940 w 282321"/>
              <a:gd name="connsiteY240" fmla="*/ 0 h 332432"/>
              <a:gd name="connsiteX241" fmla="*/ 246226 w 282321"/>
              <a:gd name="connsiteY241" fmla="*/ 14558 h 332432"/>
              <a:gd name="connsiteX242" fmla="*/ 242015 w 282321"/>
              <a:gd name="connsiteY242" fmla="*/ 16484 h 332432"/>
              <a:gd name="connsiteX243" fmla="*/ 240030 w 282321"/>
              <a:gd name="connsiteY243" fmla="*/ 18047 h 332432"/>
              <a:gd name="connsiteX244" fmla="*/ 239910 w 282321"/>
              <a:gd name="connsiteY244" fmla="*/ 18890 h 332432"/>
              <a:gd name="connsiteX245" fmla="*/ 236781 w 282321"/>
              <a:gd name="connsiteY245" fmla="*/ 20394 h 332432"/>
              <a:gd name="connsiteX246" fmla="*/ 235097 w 282321"/>
              <a:gd name="connsiteY246" fmla="*/ 21476 h 332432"/>
              <a:gd name="connsiteX247" fmla="*/ 233894 w 282321"/>
              <a:gd name="connsiteY247" fmla="*/ 22860 h 332432"/>
              <a:gd name="connsiteX248" fmla="*/ 232931 w 282321"/>
              <a:gd name="connsiteY248" fmla="*/ 22860 h 332432"/>
              <a:gd name="connsiteX249" fmla="*/ 231608 w 282321"/>
              <a:gd name="connsiteY249" fmla="*/ 24063 h 332432"/>
              <a:gd name="connsiteX250" fmla="*/ 227878 w 282321"/>
              <a:gd name="connsiteY250" fmla="*/ 24905 h 332432"/>
              <a:gd name="connsiteX251" fmla="*/ 224028 w 282321"/>
              <a:gd name="connsiteY251" fmla="*/ 24785 h 332432"/>
              <a:gd name="connsiteX252" fmla="*/ 223005 w 282321"/>
              <a:gd name="connsiteY252" fmla="*/ 27312 h 332432"/>
              <a:gd name="connsiteX253" fmla="*/ 223125 w 282321"/>
              <a:gd name="connsiteY253" fmla="*/ 29417 h 332432"/>
              <a:gd name="connsiteX254" fmla="*/ 224509 w 282321"/>
              <a:gd name="connsiteY254" fmla="*/ 32185 h 332432"/>
              <a:gd name="connsiteX255" fmla="*/ 223306 w 282321"/>
              <a:gd name="connsiteY255" fmla="*/ 33869 h 332432"/>
              <a:gd name="connsiteX256" fmla="*/ 221621 w 282321"/>
              <a:gd name="connsiteY256" fmla="*/ 34471 h 332432"/>
              <a:gd name="connsiteX257" fmla="*/ 219516 w 282321"/>
              <a:gd name="connsiteY257" fmla="*/ 37719 h 332432"/>
              <a:gd name="connsiteX258" fmla="*/ 217110 w 282321"/>
              <a:gd name="connsiteY258" fmla="*/ 38261 h 332432"/>
              <a:gd name="connsiteX259" fmla="*/ 214944 w 282321"/>
              <a:gd name="connsiteY259" fmla="*/ 39885 h 332432"/>
              <a:gd name="connsiteX260" fmla="*/ 212839 w 282321"/>
              <a:gd name="connsiteY260" fmla="*/ 40607 h 332432"/>
              <a:gd name="connsiteX261" fmla="*/ 212598 w 282321"/>
              <a:gd name="connsiteY261" fmla="*/ 44036 h 332432"/>
              <a:gd name="connsiteX262" fmla="*/ 213200 w 282321"/>
              <a:gd name="connsiteY262" fmla="*/ 45840 h 332432"/>
              <a:gd name="connsiteX263" fmla="*/ 212718 w 282321"/>
              <a:gd name="connsiteY263" fmla="*/ 51255 h 332432"/>
              <a:gd name="connsiteX264" fmla="*/ 211816 w 282321"/>
              <a:gd name="connsiteY264" fmla="*/ 52698 h 332432"/>
              <a:gd name="connsiteX265" fmla="*/ 211094 w 282321"/>
              <a:gd name="connsiteY265" fmla="*/ 55466 h 332432"/>
              <a:gd name="connsiteX266" fmla="*/ 211455 w 282321"/>
              <a:gd name="connsiteY266" fmla="*/ 58474 h 332432"/>
              <a:gd name="connsiteX267" fmla="*/ 210733 w 282321"/>
              <a:gd name="connsiteY267" fmla="*/ 59797 h 332432"/>
              <a:gd name="connsiteX268" fmla="*/ 210613 w 282321"/>
              <a:gd name="connsiteY268" fmla="*/ 61963 h 332432"/>
              <a:gd name="connsiteX269" fmla="*/ 211214 w 282321"/>
              <a:gd name="connsiteY269" fmla="*/ 64129 h 332432"/>
              <a:gd name="connsiteX270" fmla="*/ 209169 w 282321"/>
              <a:gd name="connsiteY270" fmla="*/ 68821 h 332432"/>
              <a:gd name="connsiteX271" fmla="*/ 208567 w 282321"/>
              <a:gd name="connsiteY271" fmla="*/ 70926 h 332432"/>
              <a:gd name="connsiteX272" fmla="*/ 207304 w 282321"/>
              <a:gd name="connsiteY272" fmla="*/ 72911 h 332432"/>
              <a:gd name="connsiteX273" fmla="*/ 207545 w 282321"/>
              <a:gd name="connsiteY273" fmla="*/ 73995 h 332432"/>
              <a:gd name="connsiteX274" fmla="*/ 205981 w 282321"/>
              <a:gd name="connsiteY274" fmla="*/ 77122 h 332432"/>
              <a:gd name="connsiteX275" fmla="*/ 203093 w 282321"/>
              <a:gd name="connsiteY275" fmla="*/ 78025 h 332432"/>
              <a:gd name="connsiteX276" fmla="*/ 200928 w 282321"/>
              <a:gd name="connsiteY276" fmla="*/ 81334 h 332432"/>
              <a:gd name="connsiteX277" fmla="*/ 197558 w 282321"/>
              <a:gd name="connsiteY277" fmla="*/ 85244 h 332432"/>
              <a:gd name="connsiteX278" fmla="*/ 196716 w 282321"/>
              <a:gd name="connsiteY278" fmla="*/ 87349 h 332432"/>
              <a:gd name="connsiteX279" fmla="*/ 195152 w 282321"/>
              <a:gd name="connsiteY279" fmla="*/ 88011 h 332432"/>
              <a:gd name="connsiteX280" fmla="*/ 193588 w 282321"/>
              <a:gd name="connsiteY280" fmla="*/ 89635 h 332432"/>
              <a:gd name="connsiteX281" fmla="*/ 191964 w 282321"/>
              <a:gd name="connsiteY281" fmla="*/ 93064 h 332432"/>
              <a:gd name="connsiteX282" fmla="*/ 190701 w 282321"/>
              <a:gd name="connsiteY282" fmla="*/ 94328 h 332432"/>
              <a:gd name="connsiteX283" fmla="*/ 189076 w 282321"/>
              <a:gd name="connsiteY283" fmla="*/ 99080 h 332432"/>
              <a:gd name="connsiteX284" fmla="*/ 186971 w 282321"/>
              <a:gd name="connsiteY284" fmla="*/ 100344 h 332432"/>
              <a:gd name="connsiteX285" fmla="*/ 187031 w 282321"/>
              <a:gd name="connsiteY285" fmla="*/ 101667 h 332432"/>
              <a:gd name="connsiteX286" fmla="*/ 186008 w 282321"/>
              <a:gd name="connsiteY286" fmla="*/ 104073 h 332432"/>
              <a:gd name="connsiteX287" fmla="*/ 185768 w 282321"/>
              <a:gd name="connsiteY287" fmla="*/ 106419 h 332432"/>
              <a:gd name="connsiteX288" fmla="*/ 184324 w 282321"/>
              <a:gd name="connsiteY288" fmla="*/ 107322 h 332432"/>
              <a:gd name="connsiteX289" fmla="*/ 180654 w 282321"/>
              <a:gd name="connsiteY289" fmla="*/ 110871 h 332432"/>
              <a:gd name="connsiteX290" fmla="*/ 179391 w 282321"/>
              <a:gd name="connsiteY290" fmla="*/ 113097 h 332432"/>
              <a:gd name="connsiteX291" fmla="*/ 176984 w 282321"/>
              <a:gd name="connsiteY291" fmla="*/ 115864 h 332432"/>
              <a:gd name="connsiteX292" fmla="*/ 176383 w 282321"/>
              <a:gd name="connsiteY292" fmla="*/ 118992 h 332432"/>
              <a:gd name="connsiteX293" fmla="*/ 204236 w 282321"/>
              <a:gd name="connsiteY293" fmla="*/ 115022 h 332432"/>
              <a:gd name="connsiteX294" fmla="*/ 224570 w 282321"/>
              <a:gd name="connsiteY294" fmla="*/ 112014 h 332432"/>
              <a:gd name="connsiteX295" fmla="*/ 252122 w 282321"/>
              <a:gd name="connsiteY295" fmla="*/ 107983 h 332432"/>
              <a:gd name="connsiteX296" fmla="*/ 269207 w 282321"/>
              <a:gd name="connsiteY296" fmla="*/ 105337 h 332432"/>
              <a:gd name="connsiteX297" fmla="*/ 270169 w 282321"/>
              <a:gd name="connsiteY297" fmla="*/ 108705 h 332432"/>
              <a:gd name="connsiteX298" fmla="*/ 271011 w 282321"/>
              <a:gd name="connsiteY298" fmla="*/ 109427 h 332432"/>
              <a:gd name="connsiteX299" fmla="*/ 271372 w 282321"/>
              <a:gd name="connsiteY299" fmla="*/ 111172 h 332432"/>
              <a:gd name="connsiteX300" fmla="*/ 269387 w 282321"/>
              <a:gd name="connsiteY300" fmla="*/ 112375 h 332432"/>
              <a:gd name="connsiteX301" fmla="*/ 270229 w 282321"/>
              <a:gd name="connsiteY301" fmla="*/ 114781 h 332432"/>
              <a:gd name="connsiteX302" fmla="*/ 268846 w 282321"/>
              <a:gd name="connsiteY302" fmla="*/ 116165 h 332432"/>
              <a:gd name="connsiteX303" fmla="*/ 269447 w 282321"/>
              <a:gd name="connsiteY303" fmla="*/ 117007 h 332432"/>
              <a:gd name="connsiteX304" fmla="*/ 267943 w 282321"/>
              <a:gd name="connsiteY304" fmla="*/ 117489 h 332432"/>
              <a:gd name="connsiteX305" fmla="*/ 267342 w 282321"/>
              <a:gd name="connsiteY305" fmla="*/ 119113 h 332432"/>
              <a:gd name="connsiteX306" fmla="*/ 268064 w 282321"/>
              <a:gd name="connsiteY306" fmla="*/ 122181 h 332432"/>
              <a:gd name="connsiteX307" fmla="*/ 262228 w 282321"/>
              <a:gd name="connsiteY307" fmla="*/ 123143 h 332432"/>
              <a:gd name="connsiteX308" fmla="*/ 263251 w 282321"/>
              <a:gd name="connsiteY308" fmla="*/ 124828 h 332432"/>
              <a:gd name="connsiteX309" fmla="*/ 263732 w 282321"/>
              <a:gd name="connsiteY309" fmla="*/ 126933 h 332432"/>
              <a:gd name="connsiteX310" fmla="*/ 264454 w 282321"/>
              <a:gd name="connsiteY310" fmla="*/ 127595 h 332432"/>
              <a:gd name="connsiteX311" fmla="*/ 261386 w 282321"/>
              <a:gd name="connsiteY311" fmla="*/ 128557 h 332432"/>
              <a:gd name="connsiteX312" fmla="*/ 262950 w 282321"/>
              <a:gd name="connsiteY312" fmla="*/ 130482 h 332432"/>
              <a:gd name="connsiteX313" fmla="*/ 262950 w 282321"/>
              <a:gd name="connsiteY313" fmla="*/ 131686 h 332432"/>
              <a:gd name="connsiteX314" fmla="*/ 261747 w 282321"/>
              <a:gd name="connsiteY314" fmla="*/ 134633 h 332432"/>
              <a:gd name="connsiteX315" fmla="*/ 262168 w 282321"/>
              <a:gd name="connsiteY315" fmla="*/ 135235 h 332432"/>
              <a:gd name="connsiteX316" fmla="*/ 262288 w 282321"/>
              <a:gd name="connsiteY316" fmla="*/ 138062 h 332432"/>
              <a:gd name="connsiteX317" fmla="*/ 263913 w 282321"/>
              <a:gd name="connsiteY317" fmla="*/ 138905 h 332432"/>
              <a:gd name="connsiteX318" fmla="*/ 265056 w 282321"/>
              <a:gd name="connsiteY318" fmla="*/ 138423 h 332432"/>
              <a:gd name="connsiteX319" fmla="*/ 266499 w 282321"/>
              <a:gd name="connsiteY319" fmla="*/ 136859 h 332432"/>
              <a:gd name="connsiteX320" fmla="*/ 266800 w 282321"/>
              <a:gd name="connsiteY320" fmla="*/ 133731 h 332432"/>
              <a:gd name="connsiteX321" fmla="*/ 267642 w 282321"/>
              <a:gd name="connsiteY321" fmla="*/ 133551 h 332432"/>
              <a:gd name="connsiteX322" fmla="*/ 268846 w 282321"/>
              <a:gd name="connsiteY322" fmla="*/ 131445 h 332432"/>
              <a:gd name="connsiteX323" fmla="*/ 269387 w 282321"/>
              <a:gd name="connsiteY323" fmla="*/ 132829 h 332432"/>
              <a:gd name="connsiteX324" fmla="*/ 270711 w 282321"/>
              <a:gd name="connsiteY324" fmla="*/ 130904 h 332432"/>
              <a:gd name="connsiteX325" fmla="*/ 272876 w 282321"/>
              <a:gd name="connsiteY325" fmla="*/ 131084 h 332432"/>
              <a:gd name="connsiteX326" fmla="*/ 271312 w 282321"/>
              <a:gd name="connsiteY326" fmla="*/ 129460 h 332432"/>
              <a:gd name="connsiteX327" fmla="*/ 271673 w 282321"/>
              <a:gd name="connsiteY327" fmla="*/ 128678 h 332432"/>
              <a:gd name="connsiteX328" fmla="*/ 273839 w 282321"/>
              <a:gd name="connsiteY328" fmla="*/ 128919 h 332432"/>
              <a:gd name="connsiteX329" fmla="*/ 276004 w 282321"/>
              <a:gd name="connsiteY329" fmla="*/ 128317 h 332432"/>
              <a:gd name="connsiteX330" fmla="*/ 276606 w 282321"/>
              <a:gd name="connsiteY330" fmla="*/ 129881 h 332432"/>
              <a:gd name="connsiteX331" fmla="*/ 277569 w 282321"/>
              <a:gd name="connsiteY331" fmla="*/ 129641 h 332432"/>
              <a:gd name="connsiteX332" fmla="*/ 276907 w 282321"/>
              <a:gd name="connsiteY332" fmla="*/ 131986 h 332432"/>
              <a:gd name="connsiteX333" fmla="*/ 275343 w 282321"/>
              <a:gd name="connsiteY333" fmla="*/ 133009 h 332432"/>
              <a:gd name="connsiteX334" fmla="*/ 275944 w 282321"/>
              <a:gd name="connsiteY334" fmla="*/ 133671 h 332432"/>
              <a:gd name="connsiteX335" fmla="*/ 276606 w 282321"/>
              <a:gd name="connsiteY335" fmla="*/ 136077 h 332432"/>
              <a:gd name="connsiteX336" fmla="*/ 278471 w 282321"/>
              <a:gd name="connsiteY336" fmla="*/ 136558 h 332432"/>
              <a:gd name="connsiteX337" fmla="*/ 280697 w 282321"/>
              <a:gd name="connsiteY337" fmla="*/ 139566 h 332432"/>
              <a:gd name="connsiteX338" fmla="*/ 281298 w 282321"/>
              <a:gd name="connsiteY338" fmla="*/ 140890 h 332432"/>
              <a:gd name="connsiteX339" fmla="*/ 280877 w 282321"/>
              <a:gd name="connsiteY339" fmla="*/ 144620 h 332432"/>
              <a:gd name="connsiteX340" fmla="*/ 279493 w 282321"/>
              <a:gd name="connsiteY340" fmla="*/ 146725 h 332432"/>
              <a:gd name="connsiteX341" fmla="*/ 279373 w 282321"/>
              <a:gd name="connsiteY341" fmla="*/ 149192 h 332432"/>
              <a:gd name="connsiteX342" fmla="*/ 278471 w 282321"/>
              <a:gd name="connsiteY342" fmla="*/ 150034 h 332432"/>
              <a:gd name="connsiteX343" fmla="*/ 280937 w 282321"/>
              <a:gd name="connsiteY343" fmla="*/ 153944 h 332432"/>
              <a:gd name="connsiteX344" fmla="*/ 282321 w 282321"/>
              <a:gd name="connsiteY344" fmla="*/ 154124 h 332432"/>
              <a:gd name="connsiteX345" fmla="*/ 278832 w 282321"/>
              <a:gd name="connsiteY345" fmla="*/ 154726 h 332432"/>
              <a:gd name="connsiteX346" fmla="*/ 275944 w 282321"/>
              <a:gd name="connsiteY346" fmla="*/ 155027 h 332432"/>
              <a:gd name="connsiteX347" fmla="*/ 270109 w 282321"/>
              <a:gd name="connsiteY347" fmla="*/ 155930 h 332432"/>
              <a:gd name="connsiteX348" fmla="*/ 269628 w 282321"/>
              <a:gd name="connsiteY348" fmla="*/ 155930 h 332432"/>
              <a:gd name="connsiteX349" fmla="*/ 262950 w 282321"/>
              <a:gd name="connsiteY349" fmla="*/ 156832 h 332432"/>
              <a:gd name="connsiteX350" fmla="*/ 257235 w 282321"/>
              <a:gd name="connsiteY350" fmla="*/ 157674 h 332432"/>
              <a:gd name="connsiteX351" fmla="*/ 253866 w 282321"/>
              <a:gd name="connsiteY351" fmla="*/ 158095 h 332432"/>
              <a:gd name="connsiteX352" fmla="*/ 251821 w 282321"/>
              <a:gd name="connsiteY352" fmla="*/ 158336 h 332432"/>
              <a:gd name="connsiteX353" fmla="*/ 247490 w 282321"/>
              <a:gd name="connsiteY353" fmla="*/ 158937 h 332432"/>
              <a:gd name="connsiteX354" fmla="*/ 245083 w 282321"/>
              <a:gd name="connsiteY354" fmla="*/ 159298 h 332432"/>
              <a:gd name="connsiteX355" fmla="*/ 242978 w 282321"/>
              <a:gd name="connsiteY355" fmla="*/ 159539 h 332432"/>
              <a:gd name="connsiteX356" fmla="*/ 240391 w 282321"/>
              <a:gd name="connsiteY356" fmla="*/ 159840 h 332432"/>
              <a:gd name="connsiteX357" fmla="*/ 236300 w 282321"/>
              <a:gd name="connsiteY357" fmla="*/ 160441 h 332432"/>
              <a:gd name="connsiteX358" fmla="*/ 232691 w 282321"/>
              <a:gd name="connsiteY358" fmla="*/ 160983 h 332432"/>
              <a:gd name="connsiteX359" fmla="*/ 231728 w 282321"/>
              <a:gd name="connsiteY359" fmla="*/ 161223 h 332432"/>
              <a:gd name="connsiteX360" fmla="*/ 229201 w 282321"/>
              <a:gd name="connsiteY360" fmla="*/ 161464 h 332432"/>
              <a:gd name="connsiteX361" fmla="*/ 225772 w 282321"/>
              <a:gd name="connsiteY361" fmla="*/ 162065 h 332432"/>
              <a:gd name="connsiteX362" fmla="*/ 225472 w 282321"/>
              <a:gd name="connsiteY362" fmla="*/ 162065 h 332432"/>
              <a:gd name="connsiteX363" fmla="*/ 218794 w 282321"/>
              <a:gd name="connsiteY363" fmla="*/ 163329 h 332432"/>
              <a:gd name="connsiteX364" fmla="*/ 215064 w 282321"/>
              <a:gd name="connsiteY364" fmla="*/ 164051 h 332432"/>
              <a:gd name="connsiteX365" fmla="*/ 213500 w 282321"/>
              <a:gd name="connsiteY365" fmla="*/ 164291 h 332432"/>
              <a:gd name="connsiteX366" fmla="*/ 211395 w 282321"/>
              <a:gd name="connsiteY366" fmla="*/ 164291 h 332432"/>
              <a:gd name="connsiteX367" fmla="*/ 210613 w 282321"/>
              <a:gd name="connsiteY367" fmla="*/ 164412 h 332432"/>
              <a:gd name="connsiteX368" fmla="*/ 210131 w 282321"/>
              <a:gd name="connsiteY368" fmla="*/ 164592 h 332432"/>
              <a:gd name="connsiteX369" fmla="*/ 207605 w 282321"/>
              <a:gd name="connsiteY369" fmla="*/ 164773 h 332432"/>
              <a:gd name="connsiteX370" fmla="*/ 205559 w 282321"/>
              <a:gd name="connsiteY370" fmla="*/ 165073 h 332432"/>
              <a:gd name="connsiteX371" fmla="*/ 203153 w 282321"/>
              <a:gd name="connsiteY371" fmla="*/ 165494 h 332432"/>
              <a:gd name="connsiteX372" fmla="*/ 201769 w 282321"/>
              <a:gd name="connsiteY372" fmla="*/ 165675 h 332432"/>
              <a:gd name="connsiteX373" fmla="*/ 198401 w 282321"/>
              <a:gd name="connsiteY373" fmla="*/ 166277 h 332432"/>
              <a:gd name="connsiteX374" fmla="*/ 197619 w 282321"/>
              <a:gd name="connsiteY374" fmla="*/ 166156 h 332432"/>
              <a:gd name="connsiteX375" fmla="*/ 194912 w 282321"/>
              <a:gd name="connsiteY375" fmla="*/ 166698 h 332432"/>
              <a:gd name="connsiteX376" fmla="*/ 186489 w 282321"/>
              <a:gd name="connsiteY376" fmla="*/ 167780 h 332432"/>
              <a:gd name="connsiteX377" fmla="*/ 185407 w 282321"/>
              <a:gd name="connsiteY377" fmla="*/ 167961 h 332432"/>
              <a:gd name="connsiteX378" fmla="*/ 183602 w 282321"/>
              <a:gd name="connsiteY378" fmla="*/ 168262 h 332432"/>
              <a:gd name="connsiteX379" fmla="*/ 179752 w 282321"/>
              <a:gd name="connsiteY379" fmla="*/ 168863 h 332432"/>
              <a:gd name="connsiteX380" fmla="*/ 174337 w 282321"/>
              <a:gd name="connsiteY380" fmla="*/ 169465 h 332432"/>
              <a:gd name="connsiteX381" fmla="*/ 171691 w 282321"/>
              <a:gd name="connsiteY381" fmla="*/ 169946 h 332432"/>
              <a:gd name="connsiteX382" fmla="*/ 169284 w 282321"/>
              <a:gd name="connsiteY382" fmla="*/ 170307 h 332432"/>
              <a:gd name="connsiteX383" fmla="*/ 166277 w 282321"/>
              <a:gd name="connsiteY383" fmla="*/ 170728 h 332432"/>
              <a:gd name="connsiteX384" fmla="*/ 157975 w 282321"/>
              <a:gd name="connsiteY384" fmla="*/ 171931 h 332432"/>
              <a:gd name="connsiteX385" fmla="*/ 155809 w 282321"/>
              <a:gd name="connsiteY385" fmla="*/ 172172 h 332432"/>
              <a:gd name="connsiteX386" fmla="*/ 155809 w 282321"/>
              <a:gd name="connsiteY386" fmla="*/ 172413 h 332432"/>
              <a:gd name="connsiteX387" fmla="*/ 156110 w 282321"/>
              <a:gd name="connsiteY387" fmla="*/ 173074 h 332432"/>
              <a:gd name="connsiteX388" fmla="*/ 156531 w 282321"/>
              <a:gd name="connsiteY388" fmla="*/ 174037 h 332432"/>
              <a:gd name="connsiteX389" fmla="*/ 157193 w 282321"/>
              <a:gd name="connsiteY389" fmla="*/ 175842 h 332432"/>
              <a:gd name="connsiteX390" fmla="*/ 157493 w 282321"/>
              <a:gd name="connsiteY390" fmla="*/ 176443 h 332432"/>
              <a:gd name="connsiteX391" fmla="*/ 158336 w 282321"/>
              <a:gd name="connsiteY391" fmla="*/ 177947 h 332432"/>
              <a:gd name="connsiteX392" fmla="*/ 158336 w 282321"/>
              <a:gd name="connsiteY392" fmla="*/ 179271 h 332432"/>
              <a:gd name="connsiteX393" fmla="*/ 158215 w 282321"/>
              <a:gd name="connsiteY393" fmla="*/ 180233 h 332432"/>
              <a:gd name="connsiteX394" fmla="*/ 157734 w 282321"/>
              <a:gd name="connsiteY394" fmla="*/ 182579 h 332432"/>
              <a:gd name="connsiteX395" fmla="*/ 157012 w 282321"/>
              <a:gd name="connsiteY395" fmla="*/ 183843 h 332432"/>
              <a:gd name="connsiteX396" fmla="*/ 156230 w 282321"/>
              <a:gd name="connsiteY396" fmla="*/ 187693 h 332432"/>
              <a:gd name="connsiteX397" fmla="*/ 155929 w 282321"/>
              <a:gd name="connsiteY397" fmla="*/ 188896 h 332432"/>
              <a:gd name="connsiteX398" fmla="*/ 154726 w 282321"/>
              <a:gd name="connsiteY398" fmla="*/ 192024 h 332432"/>
              <a:gd name="connsiteX399" fmla="*/ 155328 w 282321"/>
              <a:gd name="connsiteY399" fmla="*/ 193348 h 332432"/>
              <a:gd name="connsiteX400" fmla="*/ 154125 w 282321"/>
              <a:gd name="connsiteY400" fmla="*/ 194852 h 332432"/>
              <a:gd name="connsiteX401" fmla="*/ 153463 w 282321"/>
              <a:gd name="connsiteY401" fmla="*/ 197619 h 332432"/>
              <a:gd name="connsiteX402" fmla="*/ 153523 w 282321"/>
              <a:gd name="connsiteY402" fmla="*/ 197859 h 332432"/>
              <a:gd name="connsiteX403" fmla="*/ 153764 w 282321"/>
              <a:gd name="connsiteY403" fmla="*/ 197859 h 332432"/>
              <a:gd name="connsiteX404" fmla="*/ 153944 w 282321"/>
              <a:gd name="connsiteY404" fmla="*/ 198040 h 332432"/>
              <a:gd name="connsiteX405" fmla="*/ 153944 w 282321"/>
              <a:gd name="connsiteY405" fmla="*/ 198100 h 332432"/>
              <a:gd name="connsiteX406" fmla="*/ 154064 w 282321"/>
              <a:gd name="connsiteY406" fmla="*/ 198100 h 332432"/>
              <a:gd name="connsiteX407" fmla="*/ 154064 w 282321"/>
              <a:gd name="connsiteY407" fmla="*/ 198160 h 332432"/>
              <a:gd name="connsiteX408" fmla="*/ 154185 w 282321"/>
              <a:gd name="connsiteY408" fmla="*/ 198160 h 332432"/>
              <a:gd name="connsiteX409" fmla="*/ 154185 w 282321"/>
              <a:gd name="connsiteY409" fmla="*/ 198401 h 332432"/>
              <a:gd name="connsiteX410" fmla="*/ 154185 w 282321"/>
              <a:gd name="connsiteY410" fmla="*/ 198281 h 332432"/>
              <a:gd name="connsiteX411" fmla="*/ 154365 w 282321"/>
              <a:gd name="connsiteY411" fmla="*/ 198521 h 332432"/>
              <a:gd name="connsiteX412" fmla="*/ 154606 w 282321"/>
              <a:gd name="connsiteY412" fmla="*/ 198521 h 332432"/>
              <a:gd name="connsiteX413" fmla="*/ 154606 w 282321"/>
              <a:gd name="connsiteY413" fmla="*/ 198641 h 332432"/>
              <a:gd name="connsiteX414" fmla="*/ 154786 w 282321"/>
              <a:gd name="connsiteY414" fmla="*/ 198641 h 332432"/>
              <a:gd name="connsiteX415" fmla="*/ 154967 w 282321"/>
              <a:gd name="connsiteY415" fmla="*/ 199063 h 332432"/>
              <a:gd name="connsiteX416" fmla="*/ 155207 w 282321"/>
              <a:gd name="connsiteY416" fmla="*/ 199303 h 332432"/>
              <a:gd name="connsiteX417" fmla="*/ 155268 w 282321"/>
              <a:gd name="connsiteY417" fmla="*/ 200928 h 332432"/>
              <a:gd name="connsiteX418" fmla="*/ 155388 w 282321"/>
              <a:gd name="connsiteY418" fmla="*/ 201048 h 332432"/>
              <a:gd name="connsiteX419" fmla="*/ 155568 w 282321"/>
              <a:gd name="connsiteY419" fmla="*/ 201288 h 332432"/>
              <a:gd name="connsiteX420" fmla="*/ 155568 w 282321"/>
              <a:gd name="connsiteY420" fmla="*/ 201228 h 332432"/>
              <a:gd name="connsiteX421" fmla="*/ 155689 w 282321"/>
              <a:gd name="connsiteY421" fmla="*/ 201288 h 332432"/>
              <a:gd name="connsiteX422" fmla="*/ 155869 w 282321"/>
              <a:gd name="connsiteY422" fmla="*/ 201288 h 332432"/>
              <a:gd name="connsiteX423" fmla="*/ 157433 w 282321"/>
              <a:gd name="connsiteY423" fmla="*/ 203153 h 332432"/>
              <a:gd name="connsiteX424" fmla="*/ 159599 w 282321"/>
              <a:gd name="connsiteY424" fmla="*/ 203875 h 332432"/>
              <a:gd name="connsiteX425" fmla="*/ 160201 w 282321"/>
              <a:gd name="connsiteY425" fmla="*/ 205319 h 332432"/>
              <a:gd name="connsiteX426" fmla="*/ 164231 w 282321"/>
              <a:gd name="connsiteY426" fmla="*/ 207124 h 332432"/>
              <a:gd name="connsiteX427" fmla="*/ 165374 w 282321"/>
              <a:gd name="connsiteY427" fmla="*/ 208628 h 332432"/>
              <a:gd name="connsiteX428" fmla="*/ 169104 w 282321"/>
              <a:gd name="connsiteY428" fmla="*/ 211034 h 332432"/>
              <a:gd name="connsiteX429" fmla="*/ 170307 w 282321"/>
              <a:gd name="connsiteY429" fmla="*/ 212297 h 332432"/>
              <a:gd name="connsiteX430" fmla="*/ 170307 w 282321"/>
              <a:gd name="connsiteY430" fmla="*/ 213380 h 332432"/>
              <a:gd name="connsiteX431" fmla="*/ 172232 w 282321"/>
              <a:gd name="connsiteY431" fmla="*/ 215666 h 332432"/>
              <a:gd name="connsiteX432" fmla="*/ 172653 w 282321"/>
              <a:gd name="connsiteY432" fmla="*/ 217411 h 332432"/>
              <a:gd name="connsiteX433" fmla="*/ 172834 w 282321"/>
              <a:gd name="connsiteY433" fmla="*/ 217531 h 332432"/>
              <a:gd name="connsiteX434" fmla="*/ 172834 w 282321"/>
              <a:gd name="connsiteY434" fmla="*/ 217772 h 332432"/>
              <a:gd name="connsiteX435" fmla="*/ 173074 w 282321"/>
              <a:gd name="connsiteY435" fmla="*/ 217772 h 332432"/>
              <a:gd name="connsiteX436" fmla="*/ 173134 w 282321"/>
              <a:gd name="connsiteY436" fmla="*/ 217892 h 332432"/>
              <a:gd name="connsiteX437" fmla="*/ 173134 w 282321"/>
              <a:gd name="connsiteY437" fmla="*/ 218494 h 332432"/>
              <a:gd name="connsiteX438" fmla="*/ 173555 w 282321"/>
              <a:gd name="connsiteY438" fmla="*/ 218494 h 332432"/>
              <a:gd name="connsiteX439" fmla="*/ 173676 w 282321"/>
              <a:gd name="connsiteY439" fmla="*/ 218554 h 332432"/>
              <a:gd name="connsiteX440" fmla="*/ 173555 w 282321"/>
              <a:gd name="connsiteY440" fmla="*/ 218794 h 332432"/>
              <a:gd name="connsiteX441" fmla="*/ 174217 w 282321"/>
              <a:gd name="connsiteY441" fmla="*/ 218794 h 332432"/>
              <a:gd name="connsiteX442" fmla="*/ 174337 w 282321"/>
              <a:gd name="connsiteY442" fmla="*/ 219156 h 332432"/>
              <a:gd name="connsiteX443" fmla="*/ 174518 w 282321"/>
              <a:gd name="connsiteY443" fmla="*/ 219156 h 332432"/>
              <a:gd name="connsiteX444" fmla="*/ 174759 w 282321"/>
              <a:gd name="connsiteY444" fmla="*/ 219336 h 332432"/>
              <a:gd name="connsiteX445" fmla="*/ 175180 w 282321"/>
              <a:gd name="connsiteY445" fmla="*/ 219336 h 332432"/>
              <a:gd name="connsiteX446" fmla="*/ 175360 w 282321"/>
              <a:gd name="connsiteY446" fmla="*/ 219456 h 332432"/>
              <a:gd name="connsiteX447" fmla="*/ 175541 w 282321"/>
              <a:gd name="connsiteY447" fmla="*/ 219456 h 332432"/>
              <a:gd name="connsiteX448" fmla="*/ 175601 w 282321"/>
              <a:gd name="connsiteY448" fmla="*/ 219697 h 332432"/>
              <a:gd name="connsiteX449" fmla="*/ 175841 w 282321"/>
              <a:gd name="connsiteY449" fmla="*/ 219817 h 332432"/>
              <a:gd name="connsiteX450" fmla="*/ 176022 w 282321"/>
              <a:gd name="connsiteY450" fmla="*/ 219817 h 332432"/>
              <a:gd name="connsiteX451" fmla="*/ 176142 w 282321"/>
              <a:gd name="connsiteY451" fmla="*/ 219937 h 332432"/>
              <a:gd name="connsiteX452" fmla="*/ 176563 w 282321"/>
              <a:gd name="connsiteY452" fmla="*/ 219937 h 332432"/>
              <a:gd name="connsiteX453" fmla="*/ 176684 w 282321"/>
              <a:gd name="connsiteY453" fmla="*/ 219817 h 332432"/>
              <a:gd name="connsiteX454" fmla="*/ 176684 w 282321"/>
              <a:gd name="connsiteY454" fmla="*/ 219877 h 332432"/>
              <a:gd name="connsiteX455" fmla="*/ 176864 w 282321"/>
              <a:gd name="connsiteY455" fmla="*/ 219877 h 332432"/>
              <a:gd name="connsiteX456" fmla="*/ 176864 w 282321"/>
              <a:gd name="connsiteY456" fmla="*/ 220118 h 332432"/>
              <a:gd name="connsiteX457" fmla="*/ 177105 w 282321"/>
              <a:gd name="connsiteY457" fmla="*/ 220118 h 332432"/>
              <a:gd name="connsiteX458" fmla="*/ 177285 w 282321"/>
              <a:gd name="connsiteY458" fmla="*/ 220539 h 332432"/>
              <a:gd name="connsiteX459" fmla="*/ 177285 w 282321"/>
              <a:gd name="connsiteY459" fmla="*/ 220780 h 332432"/>
              <a:gd name="connsiteX460" fmla="*/ 177526 w 282321"/>
              <a:gd name="connsiteY460" fmla="*/ 220780 h 332432"/>
              <a:gd name="connsiteX461" fmla="*/ 177706 w 282321"/>
              <a:gd name="connsiteY461" fmla="*/ 220960 h 332432"/>
              <a:gd name="connsiteX462" fmla="*/ 177947 w 282321"/>
              <a:gd name="connsiteY462" fmla="*/ 221080 h 332432"/>
              <a:gd name="connsiteX463" fmla="*/ 177947 w 282321"/>
              <a:gd name="connsiteY463" fmla="*/ 221140 h 332432"/>
              <a:gd name="connsiteX464" fmla="*/ 177827 w 282321"/>
              <a:gd name="connsiteY464" fmla="*/ 221201 h 332432"/>
              <a:gd name="connsiteX465" fmla="*/ 178248 w 282321"/>
              <a:gd name="connsiteY465" fmla="*/ 221441 h 332432"/>
              <a:gd name="connsiteX466" fmla="*/ 178308 w 282321"/>
              <a:gd name="connsiteY466" fmla="*/ 221862 h 332432"/>
              <a:gd name="connsiteX467" fmla="*/ 178849 w 282321"/>
              <a:gd name="connsiteY467" fmla="*/ 221862 h 332432"/>
              <a:gd name="connsiteX468" fmla="*/ 178970 w 282321"/>
              <a:gd name="connsiteY468" fmla="*/ 221983 h 332432"/>
              <a:gd name="connsiteX469" fmla="*/ 179090 w 282321"/>
              <a:gd name="connsiteY469" fmla="*/ 221983 h 332432"/>
              <a:gd name="connsiteX470" fmla="*/ 179090 w 282321"/>
              <a:gd name="connsiteY470" fmla="*/ 221862 h 332432"/>
              <a:gd name="connsiteX471" fmla="*/ 181917 w 282321"/>
              <a:gd name="connsiteY471" fmla="*/ 222223 h 332432"/>
              <a:gd name="connsiteX472" fmla="*/ 184203 w 282321"/>
              <a:gd name="connsiteY472" fmla="*/ 224209 h 332432"/>
              <a:gd name="connsiteX473" fmla="*/ 184564 w 282321"/>
              <a:gd name="connsiteY473" fmla="*/ 225111 h 332432"/>
              <a:gd name="connsiteX474" fmla="*/ 186309 w 282321"/>
              <a:gd name="connsiteY474" fmla="*/ 225592 h 332432"/>
              <a:gd name="connsiteX475" fmla="*/ 187272 w 282321"/>
              <a:gd name="connsiteY475" fmla="*/ 224810 h 332432"/>
              <a:gd name="connsiteX476" fmla="*/ 189979 w 282321"/>
              <a:gd name="connsiteY476" fmla="*/ 226615 h 332432"/>
              <a:gd name="connsiteX477" fmla="*/ 195212 w 282321"/>
              <a:gd name="connsiteY477" fmla="*/ 228540 h 332432"/>
              <a:gd name="connsiteX478" fmla="*/ 196054 w 282321"/>
              <a:gd name="connsiteY478" fmla="*/ 231548 h 332432"/>
              <a:gd name="connsiteX479" fmla="*/ 197258 w 282321"/>
              <a:gd name="connsiteY479" fmla="*/ 231969 h 332432"/>
              <a:gd name="connsiteX480" fmla="*/ 197859 w 282321"/>
              <a:gd name="connsiteY480" fmla="*/ 233653 h 332432"/>
              <a:gd name="connsiteX481" fmla="*/ 198461 w 282321"/>
              <a:gd name="connsiteY481" fmla="*/ 236661 h 332432"/>
              <a:gd name="connsiteX482" fmla="*/ 198461 w 282321"/>
              <a:gd name="connsiteY482" fmla="*/ 237684 h 332432"/>
              <a:gd name="connsiteX483" fmla="*/ 198220 w 282321"/>
              <a:gd name="connsiteY483" fmla="*/ 237684 h 332432"/>
              <a:gd name="connsiteX484" fmla="*/ 198401 w 282321"/>
              <a:gd name="connsiteY484" fmla="*/ 238406 h 332432"/>
              <a:gd name="connsiteX485" fmla="*/ 198401 w 282321"/>
              <a:gd name="connsiteY485" fmla="*/ 238827 h 332432"/>
              <a:gd name="connsiteX486" fmla="*/ 198281 w 282321"/>
              <a:gd name="connsiteY486" fmla="*/ 239008 h 332432"/>
              <a:gd name="connsiteX487" fmla="*/ 198401 w 282321"/>
              <a:gd name="connsiteY487" fmla="*/ 239128 h 332432"/>
              <a:gd name="connsiteX488" fmla="*/ 198521 w 282321"/>
              <a:gd name="connsiteY488" fmla="*/ 239128 h 332432"/>
              <a:gd name="connsiteX489" fmla="*/ 198581 w 282321"/>
              <a:gd name="connsiteY489" fmla="*/ 239368 h 332432"/>
              <a:gd name="connsiteX490" fmla="*/ 198581 w 282321"/>
              <a:gd name="connsiteY490" fmla="*/ 239669 h 332432"/>
              <a:gd name="connsiteX491" fmla="*/ 198461 w 282321"/>
              <a:gd name="connsiteY491" fmla="*/ 240211 h 332432"/>
              <a:gd name="connsiteX492" fmla="*/ 198220 w 282321"/>
              <a:gd name="connsiteY492" fmla="*/ 241294 h 332432"/>
              <a:gd name="connsiteX493" fmla="*/ 197017 w 282321"/>
              <a:gd name="connsiteY493" fmla="*/ 241835 h 332432"/>
              <a:gd name="connsiteX494" fmla="*/ 197378 w 282321"/>
              <a:gd name="connsiteY494" fmla="*/ 245565 h 332432"/>
              <a:gd name="connsiteX495" fmla="*/ 196957 w 282321"/>
              <a:gd name="connsiteY495" fmla="*/ 247490 h 332432"/>
              <a:gd name="connsiteX496" fmla="*/ 196836 w 282321"/>
              <a:gd name="connsiteY496" fmla="*/ 247610 h 332432"/>
              <a:gd name="connsiteX497" fmla="*/ 195995 w 282321"/>
              <a:gd name="connsiteY497" fmla="*/ 248332 h 332432"/>
              <a:gd name="connsiteX498" fmla="*/ 196235 w 282321"/>
              <a:gd name="connsiteY498" fmla="*/ 249836 h 332432"/>
              <a:gd name="connsiteX499" fmla="*/ 195032 w 282321"/>
              <a:gd name="connsiteY499" fmla="*/ 250678 h 332432"/>
              <a:gd name="connsiteX500" fmla="*/ 193829 w 282321"/>
              <a:gd name="connsiteY500" fmla="*/ 252603 h 332432"/>
              <a:gd name="connsiteX501" fmla="*/ 193528 w 282321"/>
              <a:gd name="connsiteY501" fmla="*/ 256032 h 332432"/>
              <a:gd name="connsiteX502" fmla="*/ 193046 w 282321"/>
              <a:gd name="connsiteY502" fmla="*/ 257536 h 332432"/>
              <a:gd name="connsiteX503" fmla="*/ 192866 w 282321"/>
              <a:gd name="connsiteY503" fmla="*/ 257656 h 332432"/>
              <a:gd name="connsiteX504" fmla="*/ 192565 w 282321"/>
              <a:gd name="connsiteY504" fmla="*/ 258017 h 332432"/>
              <a:gd name="connsiteX505" fmla="*/ 192265 w 282321"/>
              <a:gd name="connsiteY505" fmla="*/ 259581 h 332432"/>
              <a:gd name="connsiteX506" fmla="*/ 192505 w 282321"/>
              <a:gd name="connsiteY506" fmla="*/ 259581 h 332432"/>
              <a:gd name="connsiteX507" fmla="*/ 192686 w 282321"/>
              <a:gd name="connsiteY507" fmla="*/ 259702 h 332432"/>
              <a:gd name="connsiteX508" fmla="*/ 192806 w 282321"/>
              <a:gd name="connsiteY508" fmla="*/ 260243 h 332432"/>
              <a:gd name="connsiteX509" fmla="*/ 193408 w 282321"/>
              <a:gd name="connsiteY509" fmla="*/ 260664 h 332432"/>
              <a:gd name="connsiteX510" fmla="*/ 193648 w 282321"/>
              <a:gd name="connsiteY510" fmla="*/ 260724 h 332432"/>
              <a:gd name="connsiteX511" fmla="*/ 194250 w 282321"/>
              <a:gd name="connsiteY511" fmla="*/ 260724 h 332432"/>
              <a:gd name="connsiteX512" fmla="*/ 194611 w 282321"/>
              <a:gd name="connsiteY512" fmla="*/ 261085 h 332432"/>
              <a:gd name="connsiteX513" fmla="*/ 194852 w 282321"/>
              <a:gd name="connsiteY513" fmla="*/ 261507 h 332432"/>
              <a:gd name="connsiteX514" fmla="*/ 195032 w 282321"/>
              <a:gd name="connsiteY514" fmla="*/ 261627 h 332432"/>
              <a:gd name="connsiteX515" fmla="*/ 195874 w 282321"/>
              <a:gd name="connsiteY515" fmla="*/ 262108 h 332432"/>
              <a:gd name="connsiteX516" fmla="*/ 196476 w 282321"/>
              <a:gd name="connsiteY516" fmla="*/ 263732 h 332432"/>
              <a:gd name="connsiteX517" fmla="*/ 195934 w 282321"/>
              <a:gd name="connsiteY517" fmla="*/ 264815 h 332432"/>
              <a:gd name="connsiteX518" fmla="*/ 195513 w 282321"/>
              <a:gd name="connsiteY518" fmla="*/ 265537 h 332432"/>
              <a:gd name="connsiteX519" fmla="*/ 196836 w 282321"/>
              <a:gd name="connsiteY519" fmla="*/ 267282 h 332432"/>
              <a:gd name="connsiteX520" fmla="*/ 199483 w 282321"/>
              <a:gd name="connsiteY520" fmla="*/ 269447 h 332432"/>
              <a:gd name="connsiteX521" fmla="*/ 201288 w 282321"/>
              <a:gd name="connsiteY521" fmla="*/ 270049 h 332432"/>
              <a:gd name="connsiteX522" fmla="*/ 205259 w 282321"/>
              <a:gd name="connsiteY522" fmla="*/ 270049 h 332432"/>
              <a:gd name="connsiteX523" fmla="*/ 206883 w 282321"/>
              <a:gd name="connsiteY523" fmla="*/ 270410 h 332432"/>
              <a:gd name="connsiteX524" fmla="*/ 207725 w 282321"/>
              <a:gd name="connsiteY524" fmla="*/ 271493 h 332432"/>
              <a:gd name="connsiteX525" fmla="*/ 207485 w 282321"/>
              <a:gd name="connsiteY525" fmla="*/ 273237 h 332432"/>
              <a:gd name="connsiteX526" fmla="*/ 206281 w 282321"/>
              <a:gd name="connsiteY526" fmla="*/ 274621 h 332432"/>
              <a:gd name="connsiteX527" fmla="*/ 205078 w 282321"/>
              <a:gd name="connsiteY527" fmla="*/ 275704 h 332432"/>
              <a:gd name="connsiteX528" fmla="*/ 203815 w 282321"/>
              <a:gd name="connsiteY528" fmla="*/ 276306 h 332432"/>
              <a:gd name="connsiteX529" fmla="*/ 201890 w 282321"/>
              <a:gd name="connsiteY529" fmla="*/ 278290 h 332432"/>
              <a:gd name="connsiteX530" fmla="*/ 199002 w 282321"/>
              <a:gd name="connsiteY530" fmla="*/ 278772 h 332432"/>
              <a:gd name="connsiteX531" fmla="*/ 197619 w 282321"/>
              <a:gd name="connsiteY531" fmla="*/ 281419 h 332432"/>
              <a:gd name="connsiteX532" fmla="*/ 197138 w 282321"/>
              <a:gd name="connsiteY532" fmla="*/ 282321 h 332432"/>
              <a:gd name="connsiteX533" fmla="*/ 197679 w 282321"/>
              <a:gd name="connsiteY533" fmla="*/ 284246 h 332432"/>
              <a:gd name="connsiteX534" fmla="*/ 197138 w 282321"/>
              <a:gd name="connsiteY534" fmla="*/ 285449 h 332432"/>
              <a:gd name="connsiteX535" fmla="*/ 196175 w 282321"/>
              <a:gd name="connsiteY535" fmla="*/ 286532 h 332432"/>
              <a:gd name="connsiteX536" fmla="*/ 195995 w 282321"/>
              <a:gd name="connsiteY536" fmla="*/ 288156 h 332432"/>
              <a:gd name="connsiteX537" fmla="*/ 196596 w 282321"/>
              <a:gd name="connsiteY537" fmla="*/ 290864 h 332432"/>
              <a:gd name="connsiteX538" fmla="*/ 194671 w 282321"/>
              <a:gd name="connsiteY538" fmla="*/ 293872 h 332432"/>
              <a:gd name="connsiteX539" fmla="*/ 193588 w 282321"/>
              <a:gd name="connsiteY539" fmla="*/ 294232 h 332432"/>
              <a:gd name="connsiteX540" fmla="*/ 190701 w 282321"/>
              <a:gd name="connsiteY540" fmla="*/ 294774 h 332432"/>
              <a:gd name="connsiteX541" fmla="*/ 189136 w 282321"/>
              <a:gd name="connsiteY541" fmla="*/ 295375 h 332432"/>
              <a:gd name="connsiteX542" fmla="*/ 188415 w 282321"/>
              <a:gd name="connsiteY542" fmla="*/ 297361 h 332432"/>
              <a:gd name="connsiteX543" fmla="*/ 188715 w 282321"/>
              <a:gd name="connsiteY543" fmla="*/ 298925 h 332432"/>
              <a:gd name="connsiteX544" fmla="*/ 189076 w 282321"/>
              <a:gd name="connsiteY544" fmla="*/ 299526 h 332432"/>
              <a:gd name="connsiteX545" fmla="*/ 189979 w 282321"/>
              <a:gd name="connsiteY545" fmla="*/ 299646 h 332432"/>
              <a:gd name="connsiteX546" fmla="*/ 192385 w 282321"/>
              <a:gd name="connsiteY546" fmla="*/ 299646 h 332432"/>
              <a:gd name="connsiteX547" fmla="*/ 193769 w 282321"/>
              <a:gd name="connsiteY547" fmla="*/ 298744 h 332432"/>
              <a:gd name="connsiteX548" fmla="*/ 195273 w 282321"/>
              <a:gd name="connsiteY548" fmla="*/ 298684 h 332432"/>
              <a:gd name="connsiteX549" fmla="*/ 197679 w 282321"/>
              <a:gd name="connsiteY549" fmla="*/ 297722 h 332432"/>
              <a:gd name="connsiteX550" fmla="*/ 197679 w 282321"/>
              <a:gd name="connsiteY550" fmla="*/ 299767 h 332432"/>
              <a:gd name="connsiteX551" fmla="*/ 189858 w 282321"/>
              <a:gd name="connsiteY551" fmla="*/ 303136 h 332432"/>
              <a:gd name="connsiteX552" fmla="*/ 187392 w 282321"/>
              <a:gd name="connsiteY552" fmla="*/ 304219 h 332432"/>
              <a:gd name="connsiteX553" fmla="*/ 187392 w 282321"/>
              <a:gd name="connsiteY553" fmla="*/ 304940 h 332432"/>
              <a:gd name="connsiteX554" fmla="*/ 181256 w 282321"/>
              <a:gd name="connsiteY554" fmla="*/ 307527 h 332432"/>
              <a:gd name="connsiteX555" fmla="*/ 177526 w 282321"/>
              <a:gd name="connsiteY555" fmla="*/ 308490 h 332432"/>
              <a:gd name="connsiteX556" fmla="*/ 165855 w 282321"/>
              <a:gd name="connsiteY556" fmla="*/ 313904 h 332432"/>
              <a:gd name="connsiteX557" fmla="*/ 153342 w 282321"/>
              <a:gd name="connsiteY557" fmla="*/ 317213 h 332432"/>
              <a:gd name="connsiteX558" fmla="*/ 143116 w 282321"/>
              <a:gd name="connsiteY558" fmla="*/ 320822 h 332432"/>
              <a:gd name="connsiteX559" fmla="*/ 137040 w 282321"/>
              <a:gd name="connsiteY559" fmla="*/ 322146 h 332432"/>
              <a:gd name="connsiteX560" fmla="*/ 122782 w 282321"/>
              <a:gd name="connsiteY560" fmla="*/ 323349 h 332432"/>
              <a:gd name="connsiteX561" fmla="*/ 116947 w 282321"/>
              <a:gd name="connsiteY561" fmla="*/ 324432 h 332432"/>
              <a:gd name="connsiteX562" fmla="*/ 110871 w 282321"/>
              <a:gd name="connsiteY562" fmla="*/ 325876 h 332432"/>
              <a:gd name="connsiteX563" fmla="*/ 108705 w 282321"/>
              <a:gd name="connsiteY563" fmla="*/ 326597 h 332432"/>
              <a:gd name="connsiteX564" fmla="*/ 106480 w 282321"/>
              <a:gd name="connsiteY564" fmla="*/ 326898 h 332432"/>
              <a:gd name="connsiteX565" fmla="*/ 106901 w 282321"/>
              <a:gd name="connsiteY565" fmla="*/ 325515 h 332432"/>
              <a:gd name="connsiteX566" fmla="*/ 108886 w 282321"/>
              <a:gd name="connsiteY566" fmla="*/ 324913 h 332432"/>
              <a:gd name="connsiteX567" fmla="*/ 116044 w 282321"/>
              <a:gd name="connsiteY567" fmla="*/ 323409 h 332432"/>
              <a:gd name="connsiteX568" fmla="*/ 118391 w 282321"/>
              <a:gd name="connsiteY568" fmla="*/ 318957 h 332432"/>
              <a:gd name="connsiteX569" fmla="*/ 120376 w 282321"/>
              <a:gd name="connsiteY569" fmla="*/ 317754 h 332432"/>
              <a:gd name="connsiteX570" fmla="*/ 123384 w 282321"/>
              <a:gd name="connsiteY570" fmla="*/ 318957 h 332432"/>
              <a:gd name="connsiteX571" fmla="*/ 124286 w 282321"/>
              <a:gd name="connsiteY571" fmla="*/ 319860 h 332432"/>
              <a:gd name="connsiteX572" fmla="*/ 127896 w 282321"/>
              <a:gd name="connsiteY572" fmla="*/ 321063 h 332432"/>
              <a:gd name="connsiteX573" fmla="*/ 130182 w 282321"/>
              <a:gd name="connsiteY573" fmla="*/ 320943 h 332432"/>
              <a:gd name="connsiteX574" fmla="*/ 133190 w 282321"/>
              <a:gd name="connsiteY574" fmla="*/ 320221 h 332432"/>
              <a:gd name="connsiteX575" fmla="*/ 139627 w 282321"/>
              <a:gd name="connsiteY575" fmla="*/ 316551 h 332432"/>
              <a:gd name="connsiteX576" fmla="*/ 142213 w 282321"/>
              <a:gd name="connsiteY576" fmla="*/ 316431 h 332432"/>
              <a:gd name="connsiteX577" fmla="*/ 144619 w 282321"/>
              <a:gd name="connsiteY577" fmla="*/ 315889 h 332432"/>
              <a:gd name="connsiteX578" fmla="*/ 147507 w 282321"/>
              <a:gd name="connsiteY578" fmla="*/ 313844 h 332432"/>
              <a:gd name="connsiteX579" fmla="*/ 149131 w 282321"/>
              <a:gd name="connsiteY579" fmla="*/ 310355 h 332432"/>
              <a:gd name="connsiteX580" fmla="*/ 148831 w 282321"/>
              <a:gd name="connsiteY580" fmla="*/ 308249 h 332432"/>
              <a:gd name="connsiteX581" fmla="*/ 145522 w 282321"/>
              <a:gd name="connsiteY581" fmla="*/ 304760 h 332432"/>
              <a:gd name="connsiteX582" fmla="*/ 141311 w 282321"/>
              <a:gd name="connsiteY582" fmla="*/ 302955 h 332432"/>
              <a:gd name="connsiteX583" fmla="*/ 139025 w 282321"/>
              <a:gd name="connsiteY583" fmla="*/ 301752 h 332432"/>
              <a:gd name="connsiteX584" fmla="*/ 135175 w 282321"/>
              <a:gd name="connsiteY584" fmla="*/ 298143 h 332432"/>
              <a:gd name="connsiteX585" fmla="*/ 133551 w 282321"/>
              <a:gd name="connsiteY585" fmla="*/ 295616 h 332432"/>
              <a:gd name="connsiteX586" fmla="*/ 133370 w 282321"/>
              <a:gd name="connsiteY586" fmla="*/ 294112 h 332432"/>
              <a:gd name="connsiteX587" fmla="*/ 130723 w 282321"/>
              <a:gd name="connsiteY587" fmla="*/ 294112 h 332432"/>
              <a:gd name="connsiteX588" fmla="*/ 128798 w 282321"/>
              <a:gd name="connsiteY588" fmla="*/ 293390 h 332432"/>
              <a:gd name="connsiteX589" fmla="*/ 121399 w 282321"/>
              <a:gd name="connsiteY589" fmla="*/ 289480 h 332432"/>
              <a:gd name="connsiteX590" fmla="*/ 120797 w 282321"/>
              <a:gd name="connsiteY590" fmla="*/ 288578 h 332432"/>
              <a:gd name="connsiteX591" fmla="*/ 119233 w 282321"/>
              <a:gd name="connsiteY591" fmla="*/ 282682 h 332432"/>
              <a:gd name="connsiteX592" fmla="*/ 117609 w 282321"/>
              <a:gd name="connsiteY592" fmla="*/ 278170 h 332432"/>
              <a:gd name="connsiteX593" fmla="*/ 116706 w 282321"/>
              <a:gd name="connsiteY593" fmla="*/ 277087 h 332432"/>
              <a:gd name="connsiteX594" fmla="*/ 114541 w 282321"/>
              <a:gd name="connsiteY594" fmla="*/ 276245 h 332432"/>
              <a:gd name="connsiteX595" fmla="*/ 115924 w 282321"/>
              <a:gd name="connsiteY595" fmla="*/ 273478 h 332432"/>
              <a:gd name="connsiteX596" fmla="*/ 116405 w 282321"/>
              <a:gd name="connsiteY596" fmla="*/ 270350 h 332432"/>
              <a:gd name="connsiteX597" fmla="*/ 117127 w 282321"/>
              <a:gd name="connsiteY597" fmla="*/ 269327 h 332432"/>
              <a:gd name="connsiteX598" fmla="*/ 118330 w 282321"/>
              <a:gd name="connsiteY598" fmla="*/ 265297 h 332432"/>
              <a:gd name="connsiteX599" fmla="*/ 118571 w 282321"/>
              <a:gd name="connsiteY599" fmla="*/ 262830 h 332432"/>
              <a:gd name="connsiteX600" fmla="*/ 117849 w 282321"/>
              <a:gd name="connsiteY600" fmla="*/ 259942 h 332432"/>
              <a:gd name="connsiteX601" fmla="*/ 116345 w 282321"/>
              <a:gd name="connsiteY601" fmla="*/ 258258 h 332432"/>
              <a:gd name="connsiteX602" fmla="*/ 115563 w 282321"/>
              <a:gd name="connsiteY602" fmla="*/ 256453 h 332432"/>
              <a:gd name="connsiteX603" fmla="*/ 115203 w 282321"/>
              <a:gd name="connsiteY603" fmla="*/ 250858 h 332432"/>
              <a:gd name="connsiteX604" fmla="*/ 113397 w 282321"/>
              <a:gd name="connsiteY604" fmla="*/ 248933 h 332432"/>
              <a:gd name="connsiteX605" fmla="*/ 113518 w 282321"/>
              <a:gd name="connsiteY605" fmla="*/ 247189 h 332432"/>
              <a:gd name="connsiteX606" fmla="*/ 112615 w 282321"/>
              <a:gd name="connsiteY606" fmla="*/ 246227 h 332432"/>
              <a:gd name="connsiteX607" fmla="*/ 112254 w 282321"/>
              <a:gd name="connsiteY607" fmla="*/ 244843 h 332432"/>
              <a:gd name="connsiteX608" fmla="*/ 110209 w 282321"/>
              <a:gd name="connsiteY608" fmla="*/ 243519 h 332432"/>
              <a:gd name="connsiteX609" fmla="*/ 107081 w 282321"/>
              <a:gd name="connsiteY609" fmla="*/ 243700 h 332432"/>
              <a:gd name="connsiteX610" fmla="*/ 101787 w 282321"/>
              <a:gd name="connsiteY610" fmla="*/ 240812 h 332432"/>
              <a:gd name="connsiteX611" fmla="*/ 98358 w 282321"/>
              <a:gd name="connsiteY611" fmla="*/ 240391 h 332432"/>
              <a:gd name="connsiteX612" fmla="*/ 97516 w 282321"/>
              <a:gd name="connsiteY612" fmla="*/ 239910 h 332432"/>
              <a:gd name="connsiteX613" fmla="*/ 96313 w 282321"/>
              <a:gd name="connsiteY613" fmla="*/ 241955 h 332432"/>
              <a:gd name="connsiteX614" fmla="*/ 96132 w 282321"/>
              <a:gd name="connsiteY614" fmla="*/ 244963 h 332432"/>
              <a:gd name="connsiteX615" fmla="*/ 95290 w 282321"/>
              <a:gd name="connsiteY615" fmla="*/ 245204 h 332432"/>
              <a:gd name="connsiteX616" fmla="*/ 94087 w 282321"/>
              <a:gd name="connsiteY616" fmla="*/ 247550 h 332432"/>
              <a:gd name="connsiteX617" fmla="*/ 93004 w 282321"/>
              <a:gd name="connsiteY617" fmla="*/ 247309 h 332432"/>
              <a:gd name="connsiteX618" fmla="*/ 90477 w 282321"/>
              <a:gd name="connsiteY618" fmla="*/ 248813 h 332432"/>
              <a:gd name="connsiteX619" fmla="*/ 91801 w 282321"/>
              <a:gd name="connsiteY619" fmla="*/ 250498 h 332432"/>
              <a:gd name="connsiteX620" fmla="*/ 91079 w 282321"/>
              <a:gd name="connsiteY620" fmla="*/ 252062 h 332432"/>
              <a:gd name="connsiteX621" fmla="*/ 91380 w 282321"/>
              <a:gd name="connsiteY621" fmla="*/ 253445 h 332432"/>
              <a:gd name="connsiteX622" fmla="*/ 92523 w 282321"/>
              <a:gd name="connsiteY622" fmla="*/ 254528 h 332432"/>
              <a:gd name="connsiteX623" fmla="*/ 91741 w 282321"/>
              <a:gd name="connsiteY623" fmla="*/ 255431 h 332432"/>
              <a:gd name="connsiteX624" fmla="*/ 91380 w 282321"/>
              <a:gd name="connsiteY624" fmla="*/ 259281 h 332432"/>
              <a:gd name="connsiteX625" fmla="*/ 88733 w 282321"/>
              <a:gd name="connsiteY625" fmla="*/ 262589 h 332432"/>
              <a:gd name="connsiteX626" fmla="*/ 88673 w 282321"/>
              <a:gd name="connsiteY626" fmla="*/ 264394 h 332432"/>
              <a:gd name="connsiteX627" fmla="*/ 89635 w 282321"/>
              <a:gd name="connsiteY627" fmla="*/ 267522 h 332432"/>
              <a:gd name="connsiteX628" fmla="*/ 89936 w 282321"/>
              <a:gd name="connsiteY628" fmla="*/ 270891 h 332432"/>
              <a:gd name="connsiteX629" fmla="*/ 88853 w 282321"/>
              <a:gd name="connsiteY629" fmla="*/ 272034 h 332432"/>
              <a:gd name="connsiteX630" fmla="*/ 87409 w 282321"/>
              <a:gd name="connsiteY630" fmla="*/ 274741 h 332432"/>
              <a:gd name="connsiteX631" fmla="*/ 87530 w 282321"/>
              <a:gd name="connsiteY631" fmla="*/ 277990 h 332432"/>
              <a:gd name="connsiteX632" fmla="*/ 89094 w 282321"/>
              <a:gd name="connsiteY632" fmla="*/ 282020 h 332432"/>
              <a:gd name="connsiteX633" fmla="*/ 87951 w 282321"/>
              <a:gd name="connsiteY633" fmla="*/ 285630 h 332432"/>
              <a:gd name="connsiteX634" fmla="*/ 89034 w 282321"/>
              <a:gd name="connsiteY634" fmla="*/ 290322 h 332432"/>
              <a:gd name="connsiteX635" fmla="*/ 89755 w 282321"/>
              <a:gd name="connsiteY635" fmla="*/ 299827 h 332432"/>
              <a:gd name="connsiteX636" fmla="*/ 88853 w 282321"/>
              <a:gd name="connsiteY636" fmla="*/ 303918 h 332432"/>
              <a:gd name="connsiteX637" fmla="*/ 87891 w 282321"/>
              <a:gd name="connsiteY637" fmla="*/ 306926 h 332432"/>
              <a:gd name="connsiteX638" fmla="*/ 86928 w 282321"/>
              <a:gd name="connsiteY638" fmla="*/ 308369 h 332432"/>
              <a:gd name="connsiteX639" fmla="*/ 86326 w 282321"/>
              <a:gd name="connsiteY639" fmla="*/ 312761 h 332432"/>
              <a:gd name="connsiteX640" fmla="*/ 84822 w 282321"/>
              <a:gd name="connsiteY640" fmla="*/ 310836 h 332432"/>
              <a:gd name="connsiteX641" fmla="*/ 83198 w 282321"/>
              <a:gd name="connsiteY641" fmla="*/ 310234 h 332432"/>
              <a:gd name="connsiteX642" fmla="*/ 80070 w 282321"/>
              <a:gd name="connsiteY642" fmla="*/ 311257 h 332432"/>
              <a:gd name="connsiteX643" fmla="*/ 77664 w 282321"/>
              <a:gd name="connsiteY643" fmla="*/ 312941 h 332432"/>
              <a:gd name="connsiteX644" fmla="*/ 76160 w 282321"/>
              <a:gd name="connsiteY644" fmla="*/ 308129 h 332432"/>
              <a:gd name="connsiteX645" fmla="*/ 77363 w 282321"/>
              <a:gd name="connsiteY645" fmla="*/ 307648 h 332432"/>
              <a:gd name="connsiteX646" fmla="*/ 77183 w 282321"/>
              <a:gd name="connsiteY646" fmla="*/ 304219 h 332432"/>
              <a:gd name="connsiteX647" fmla="*/ 75739 w 282321"/>
              <a:gd name="connsiteY647" fmla="*/ 304339 h 332432"/>
              <a:gd name="connsiteX648" fmla="*/ 73693 w 282321"/>
              <a:gd name="connsiteY648" fmla="*/ 305241 h 332432"/>
              <a:gd name="connsiteX649" fmla="*/ 72370 w 282321"/>
              <a:gd name="connsiteY649" fmla="*/ 304038 h 332432"/>
              <a:gd name="connsiteX650" fmla="*/ 70926 w 282321"/>
              <a:gd name="connsiteY650" fmla="*/ 303497 h 332432"/>
              <a:gd name="connsiteX651" fmla="*/ 69242 w 282321"/>
              <a:gd name="connsiteY651" fmla="*/ 303617 h 332432"/>
              <a:gd name="connsiteX652" fmla="*/ 64850 w 282321"/>
              <a:gd name="connsiteY652" fmla="*/ 302173 h 332432"/>
              <a:gd name="connsiteX653" fmla="*/ 63767 w 282321"/>
              <a:gd name="connsiteY653" fmla="*/ 302534 h 332432"/>
              <a:gd name="connsiteX654" fmla="*/ 60519 w 282321"/>
              <a:gd name="connsiteY654" fmla="*/ 302354 h 332432"/>
              <a:gd name="connsiteX655" fmla="*/ 60218 w 282321"/>
              <a:gd name="connsiteY655" fmla="*/ 301812 h 332432"/>
              <a:gd name="connsiteX656" fmla="*/ 58413 w 282321"/>
              <a:gd name="connsiteY656" fmla="*/ 302414 h 332432"/>
              <a:gd name="connsiteX657" fmla="*/ 57992 w 282321"/>
              <a:gd name="connsiteY657" fmla="*/ 305061 h 332432"/>
              <a:gd name="connsiteX658" fmla="*/ 56428 w 282321"/>
              <a:gd name="connsiteY658" fmla="*/ 305422 h 332432"/>
              <a:gd name="connsiteX659" fmla="*/ 56669 w 282321"/>
              <a:gd name="connsiteY659" fmla="*/ 304219 h 332432"/>
              <a:gd name="connsiteX660" fmla="*/ 55826 w 282321"/>
              <a:gd name="connsiteY660" fmla="*/ 301511 h 332432"/>
              <a:gd name="connsiteX661" fmla="*/ 51736 w 282321"/>
              <a:gd name="connsiteY661" fmla="*/ 299526 h 332432"/>
              <a:gd name="connsiteX662" fmla="*/ 51014 w 282321"/>
              <a:gd name="connsiteY662" fmla="*/ 300489 h 332432"/>
              <a:gd name="connsiteX663" fmla="*/ 48608 w 282321"/>
              <a:gd name="connsiteY663" fmla="*/ 299827 h 332432"/>
              <a:gd name="connsiteX664" fmla="*/ 47946 w 282321"/>
              <a:gd name="connsiteY664" fmla="*/ 303316 h 332432"/>
              <a:gd name="connsiteX665" fmla="*/ 46322 w 282321"/>
              <a:gd name="connsiteY665" fmla="*/ 303978 h 332432"/>
              <a:gd name="connsiteX666" fmla="*/ 43374 w 282321"/>
              <a:gd name="connsiteY666" fmla="*/ 307407 h 332432"/>
              <a:gd name="connsiteX667" fmla="*/ 80792 w 282321"/>
              <a:gd name="connsiteY667" fmla="*/ 324913 h 332432"/>
              <a:gd name="connsiteX668" fmla="*/ 87289 w 282321"/>
              <a:gd name="connsiteY668" fmla="*/ 323529 h 332432"/>
              <a:gd name="connsiteX669" fmla="*/ 88793 w 282321"/>
              <a:gd name="connsiteY669" fmla="*/ 321905 h 332432"/>
              <a:gd name="connsiteX670" fmla="*/ 89455 w 282321"/>
              <a:gd name="connsiteY670" fmla="*/ 319619 h 332432"/>
              <a:gd name="connsiteX671" fmla="*/ 89274 w 282321"/>
              <a:gd name="connsiteY671" fmla="*/ 317814 h 332432"/>
              <a:gd name="connsiteX672" fmla="*/ 96012 w 282321"/>
              <a:gd name="connsiteY672" fmla="*/ 321424 h 332432"/>
              <a:gd name="connsiteX673" fmla="*/ 98178 w 282321"/>
              <a:gd name="connsiteY673" fmla="*/ 323229 h 332432"/>
              <a:gd name="connsiteX674" fmla="*/ 94087 w 282321"/>
              <a:gd name="connsiteY674" fmla="*/ 325033 h 332432"/>
              <a:gd name="connsiteX675" fmla="*/ 92282 w 282321"/>
              <a:gd name="connsiteY675" fmla="*/ 325274 h 332432"/>
              <a:gd name="connsiteX676" fmla="*/ 90116 w 282321"/>
              <a:gd name="connsiteY676" fmla="*/ 324432 h 332432"/>
              <a:gd name="connsiteX677" fmla="*/ 91741 w 282321"/>
              <a:gd name="connsiteY677" fmla="*/ 327078 h 332432"/>
              <a:gd name="connsiteX678" fmla="*/ 93545 w 282321"/>
              <a:gd name="connsiteY678" fmla="*/ 328342 h 332432"/>
              <a:gd name="connsiteX679" fmla="*/ 92463 w 282321"/>
              <a:gd name="connsiteY679" fmla="*/ 328221 h 332432"/>
              <a:gd name="connsiteX680" fmla="*/ 90778 w 282321"/>
              <a:gd name="connsiteY680" fmla="*/ 326597 h 332432"/>
              <a:gd name="connsiteX681" fmla="*/ 89755 w 282321"/>
              <a:gd name="connsiteY681" fmla="*/ 324913 h 332432"/>
              <a:gd name="connsiteX682" fmla="*/ 88131 w 282321"/>
              <a:gd name="connsiteY682" fmla="*/ 324432 h 332432"/>
              <a:gd name="connsiteX683" fmla="*/ 83319 w 282321"/>
              <a:gd name="connsiteY683" fmla="*/ 325033 h 332432"/>
              <a:gd name="connsiteX684" fmla="*/ 77965 w 282321"/>
              <a:gd name="connsiteY684" fmla="*/ 326056 h 332432"/>
              <a:gd name="connsiteX685" fmla="*/ 61421 w 282321"/>
              <a:gd name="connsiteY685" fmla="*/ 332072 h 332432"/>
              <a:gd name="connsiteX686" fmla="*/ 57932 w 282321"/>
              <a:gd name="connsiteY686" fmla="*/ 332433 h 332432"/>
              <a:gd name="connsiteX687" fmla="*/ 58834 w 282321"/>
              <a:gd name="connsiteY687" fmla="*/ 331711 h 332432"/>
              <a:gd name="connsiteX688" fmla="*/ 62263 w 282321"/>
              <a:gd name="connsiteY688" fmla="*/ 331229 h 332432"/>
              <a:gd name="connsiteX689" fmla="*/ 73994 w 282321"/>
              <a:gd name="connsiteY689" fmla="*/ 327019 h 332432"/>
              <a:gd name="connsiteX690" fmla="*/ 77664 w 282321"/>
              <a:gd name="connsiteY690" fmla="*/ 325454 h 332432"/>
              <a:gd name="connsiteX691" fmla="*/ 80792 w 282321"/>
              <a:gd name="connsiteY691" fmla="*/ 324913 h 332432"/>
              <a:gd name="connsiteX692" fmla="*/ 65572 w 282321"/>
              <a:gd name="connsiteY692" fmla="*/ 308490 h 332432"/>
              <a:gd name="connsiteX693" fmla="*/ 65572 w 282321"/>
              <a:gd name="connsiteY693" fmla="*/ 305061 h 332432"/>
              <a:gd name="connsiteX694" fmla="*/ 67016 w 282321"/>
              <a:gd name="connsiteY694" fmla="*/ 310475 h 332432"/>
              <a:gd name="connsiteX695" fmla="*/ 67016 w 282321"/>
              <a:gd name="connsiteY695" fmla="*/ 313002 h 332432"/>
              <a:gd name="connsiteX696" fmla="*/ 65392 w 282321"/>
              <a:gd name="connsiteY696" fmla="*/ 311317 h 332432"/>
              <a:gd name="connsiteX697" fmla="*/ 66174 w 282321"/>
              <a:gd name="connsiteY697" fmla="*/ 310535 h 332432"/>
              <a:gd name="connsiteX698" fmla="*/ 65512 w 282321"/>
              <a:gd name="connsiteY698" fmla="*/ 308490 h 332432"/>
              <a:gd name="connsiteX699" fmla="*/ 96674 w 282321"/>
              <a:gd name="connsiteY699" fmla="*/ 275222 h 332432"/>
              <a:gd name="connsiteX700" fmla="*/ 95170 w 282321"/>
              <a:gd name="connsiteY700" fmla="*/ 274320 h 332432"/>
              <a:gd name="connsiteX701" fmla="*/ 97817 w 282321"/>
              <a:gd name="connsiteY701" fmla="*/ 271071 h 332432"/>
              <a:gd name="connsiteX702" fmla="*/ 99321 w 282321"/>
              <a:gd name="connsiteY702" fmla="*/ 271914 h 332432"/>
              <a:gd name="connsiteX703" fmla="*/ 100404 w 282321"/>
              <a:gd name="connsiteY703" fmla="*/ 276426 h 332432"/>
              <a:gd name="connsiteX704" fmla="*/ 99922 w 282321"/>
              <a:gd name="connsiteY704" fmla="*/ 276726 h 332432"/>
              <a:gd name="connsiteX705" fmla="*/ 96674 w 282321"/>
              <a:gd name="connsiteY705" fmla="*/ 275163 h 33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</a:cxnLst>
            <a:rect l="l" t="t" r="r" b="b"/>
            <a:pathLst>
              <a:path w="282321" h="332432">
                <a:moveTo>
                  <a:pt x="43434" y="307407"/>
                </a:moveTo>
                <a:lnTo>
                  <a:pt x="40486" y="290924"/>
                </a:lnTo>
                <a:lnTo>
                  <a:pt x="39945" y="287856"/>
                </a:lnTo>
                <a:lnTo>
                  <a:pt x="39163" y="283043"/>
                </a:lnTo>
                <a:lnTo>
                  <a:pt x="38742" y="281058"/>
                </a:lnTo>
                <a:lnTo>
                  <a:pt x="38020" y="276486"/>
                </a:lnTo>
                <a:lnTo>
                  <a:pt x="37839" y="275283"/>
                </a:lnTo>
                <a:lnTo>
                  <a:pt x="37358" y="273357"/>
                </a:lnTo>
                <a:lnTo>
                  <a:pt x="37298" y="272214"/>
                </a:lnTo>
                <a:lnTo>
                  <a:pt x="37117" y="271613"/>
                </a:lnTo>
                <a:lnTo>
                  <a:pt x="36817" y="270951"/>
                </a:lnTo>
                <a:lnTo>
                  <a:pt x="36516" y="267522"/>
                </a:lnTo>
                <a:lnTo>
                  <a:pt x="36215" y="266259"/>
                </a:lnTo>
                <a:lnTo>
                  <a:pt x="35433" y="261687"/>
                </a:lnTo>
                <a:lnTo>
                  <a:pt x="35132" y="259581"/>
                </a:lnTo>
                <a:lnTo>
                  <a:pt x="35132" y="258679"/>
                </a:lnTo>
                <a:lnTo>
                  <a:pt x="34771" y="257476"/>
                </a:lnTo>
                <a:lnTo>
                  <a:pt x="34170" y="253806"/>
                </a:lnTo>
                <a:lnTo>
                  <a:pt x="32726" y="245324"/>
                </a:lnTo>
                <a:lnTo>
                  <a:pt x="32605" y="244422"/>
                </a:lnTo>
                <a:lnTo>
                  <a:pt x="32124" y="241474"/>
                </a:lnTo>
                <a:lnTo>
                  <a:pt x="31583" y="239068"/>
                </a:lnTo>
                <a:lnTo>
                  <a:pt x="31342" y="237263"/>
                </a:lnTo>
                <a:lnTo>
                  <a:pt x="30741" y="233954"/>
                </a:lnTo>
                <a:lnTo>
                  <a:pt x="30019" y="229623"/>
                </a:lnTo>
                <a:lnTo>
                  <a:pt x="29778" y="228119"/>
                </a:lnTo>
                <a:lnTo>
                  <a:pt x="27793" y="215967"/>
                </a:lnTo>
                <a:lnTo>
                  <a:pt x="27793" y="215486"/>
                </a:lnTo>
                <a:lnTo>
                  <a:pt x="27612" y="215425"/>
                </a:lnTo>
                <a:lnTo>
                  <a:pt x="27612" y="215185"/>
                </a:lnTo>
                <a:lnTo>
                  <a:pt x="27191" y="212899"/>
                </a:lnTo>
                <a:lnTo>
                  <a:pt x="25868" y="205319"/>
                </a:lnTo>
                <a:lnTo>
                  <a:pt x="24243" y="195814"/>
                </a:lnTo>
                <a:lnTo>
                  <a:pt x="23341" y="190460"/>
                </a:lnTo>
                <a:lnTo>
                  <a:pt x="22680" y="187091"/>
                </a:lnTo>
                <a:lnTo>
                  <a:pt x="21537" y="180594"/>
                </a:lnTo>
                <a:lnTo>
                  <a:pt x="20935" y="176985"/>
                </a:lnTo>
                <a:lnTo>
                  <a:pt x="20454" y="175060"/>
                </a:lnTo>
                <a:lnTo>
                  <a:pt x="20213" y="173074"/>
                </a:lnTo>
                <a:lnTo>
                  <a:pt x="19612" y="169706"/>
                </a:lnTo>
                <a:lnTo>
                  <a:pt x="19070" y="166277"/>
                </a:lnTo>
                <a:lnTo>
                  <a:pt x="18408" y="162908"/>
                </a:lnTo>
                <a:lnTo>
                  <a:pt x="17566" y="157794"/>
                </a:lnTo>
                <a:lnTo>
                  <a:pt x="17446" y="157373"/>
                </a:lnTo>
                <a:lnTo>
                  <a:pt x="16363" y="150636"/>
                </a:lnTo>
                <a:lnTo>
                  <a:pt x="14979" y="143417"/>
                </a:lnTo>
                <a:lnTo>
                  <a:pt x="14679" y="141431"/>
                </a:lnTo>
                <a:lnTo>
                  <a:pt x="13957" y="137521"/>
                </a:lnTo>
                <a:lnTo>
                  <a:pt x="12152" y="127294"/>
                </a:lnTo>
                <a:lnTo>
                  <a:pt x="10828" y="120436"/>
                </a:lnTo>
                <a:lnTo>
                  <a:pt x="7219" y="99562"/>
                </a:lnTo>
                <a:lnTo>
                  <a:pt x="6617" y="96193"/>
                </a:lnTo>
                <a:lnTo>
                  <a:pt x="6437" y="95170"/>
                </a:lnTo>
                <a:lnTo>
                  <a:pt x="6256" y="93967"/>
                </a:lnTo>
                <a:lnTo>
                  <a:pt x="5053" y="87349"/>
                </a:lnTo>
                <a:lnTo>
                  <a:pt x="4391" y="83499"/>
                </a:lnTo>
                <a:lnTo>
                  <a:pt x="3670" y="79348"/>
                </a:lnTo>
                <a:lnTo>
                  <a:pt x="2647" y="73513"/>
                </a:lnTo>
                <a:lnTo>
                  <a:pt x="2527" y="73092"/>
                </a:lnTo>
                <a:lnTo>
                  <a:pt x="2527" y="72731"/>
                </a:lnTo>
                <a:lnTo>
                  <a:pt x="1684" y="67918"/>
                </a:lnTo>
                <a:lnTo>
                  <a:pt x="903" y="63888"/>
                </a:lnTo>
                <a:lnTo>
                  <a:pt x="301" y="60820"/>
                </a:lnTo>
                <a:lnTo>
                  <a:pt x="0" y="59135"/>
                </a:lnTo>
                <a:lnTo>
                  <a:pt x="53902" y="51856"/>
                </a:lnTo>
                <a:lnTo>
                  <a:pt x="59857" y="50954"/>
                </a:lnTo>
                <a:lnTo>
                  <a:pt x="60338" y="53420"/>
                </a:lnTo>
                <a:lnTo>
                  <a:pt x="61541" y="54984"/>
                </a:lnTo>
                <a:lnTo>
                  <a:pt x="62263" y="57752"/>
                </a:lnTo>
                <a:lnTo>
                  <a:pt x="60639" y="58594"/>
                </a:lnTo>
                <a:lnTo>
                  <a:pt x="62263" y="63888"/>
                </a:lnTo>
                <a:lnTo>
                  <a:pt x="64128" y="66294"/>
                </a:lnTo>
                <a:lnTo>
                  <a:pt x="63467" y="68399"/>
                </a:lnTo>
                <a:lnTo>
                  <a:pt x="64970" y="70445"/>
                </a:lnTo>
                <a:lnTo>
                  <a:pt x="68580" y="71949"/>
                </a:lnTo>
                <a:lnTo>
                  <a:pt x="72671" y="71348"/>
                </a:lnTo>
                <a:lnTo>
                  <a:pt x="74054" y="72550"/>
                </a:lnTo>
                <a:lnTo>
                  <a:pt x="73332" y="73754"/>
                </a:lnTo>
                <a:lnTo>
                  <a:pt x="71829" y="73212"/>
                </a:lnTo>
                <a:lnTo>
                  <a:pt x="70686" y="73814"/>
                </a:lnTo>
                <a:lnTo>
                  <a:pt x="72370" y="75919"/>
                </a:lnTo>
                <a:lnTo>
                  <a:pt x="74596" y="77122"/>
                </a:lnTo>
                <a:lnTo>
                  <a:pt x="75739" y="77243"/>
                </a:lnTo>
                <a:lnTo>
                  <a:pt x="78687" y="78506"/>
                </a:lnTo>
                <a:lnTo>
                  <a:pt x="80792" y="78807"/>
                </a:lnTo>
                <a:lnTo>
                  <a:pt x="82777" y="80191"/>
                </a:lnTo>
                <a:lnTo>
                  <a:pt x="87349" y="80251"/>
                </a:lnTo>
                <a:lnTo>
                  <a:pt x="89635" y="82416"/>
                </a:lnTo>
                <a:lnTo>
                  <a:pt x="90838" y="84402"/>
                </a:lnTo>
                <a:lnTo>
                  <a:pt x="93846" y="85605"/>
                </a:lnTo>
                <a:lnTo>
                  <a:pt x="94027" y="86146"/>
                </a:lnTo>
                <a:lnTo>
                  <a:pt x="92583" y="90959"/>
                </a:lnTo>
                <a:lnTo>
                  <a:pt x="93666" y="94207"/>
                </a:lnTo>
                <a:lnTo>
                  <a:pt x="90658" y="96072"/>
                </a:lnTo>
                <a:lnTo>
                  <a:pt x="91500" y="96974"/>
                </a:lnTo>
                <a:lnTo>
                  <a:pt x="92944" y="96854"/>
                </a:lnTo>
                <a:lnTo>
                  <a:pt x="94989" y="98900"/>
                </a:lnTo>
                <a:lnTo>
                  <a:pt x="93485" y="100705"/>
                </a:lnTo>
                <a:lnTo>
                  <a:pt x="92703" y="102329"/>
                </a:lnTo>
                <a:lnTo>
                  <a:pt x="96072" y="102209"/>
                </a:lnTo>
                <a:lnTo>
                  <a:pt x="96553" y="103652"/>
                </a:lnTo>
                <a:lnTo>
                  <a:pt x="95531" y="104494"/>
                </a:lnTo>
                <a:lnTo>
                  <a:pt x="92763" y="104554"/>
                </a:lnTo>
                <a:lnTo>
                  <a:pt x="92342" y="106660"/>
                </a:lnTo>
                <a:lnTo>
                  <a:pt x="90658" y="108224"/>
                </a:lnTo>
                <a:lnTo>
                  <a:pt x="91620" y="108826"/>
                </a:lnTo>
                <a:lnTo>
                  <a:pt x="93064" y="107743"/>
                </a:lnTo>
                <a:lnTo>
                  <a:pt x="95110" y="108044"/>
                </a:lnTo>
                <a:lnTo>
                  <a:pt x="94388" y="106660"/>
                </a:lnTo>
                <a:lnTo>
                  <a:pt x="94628" y="105517"/>
                </a:lnTo>
                <a:lnTo>
                  <a:pt x="95892" y="105156"/>
                </a:lnTo>
                <a:lnTo>
                  <a:pt x="97396" y="105697"/>
                </a:lnTo>
                <a:lnTo>
                  <a:pt x="98178" y="106780"/>
                </a:lnTo>
                <a:lnTo>
                  <a:pt x="99381" y="105216"/>
                </a:lnTo>
                <a:lnTo>
                  <a:pt x="98478" y="104133"/>
                </a:lnTo>
                <a:lnTo>
                  <a:pt x="99381" y="103893"/>
                </a:lnTo>
                <a:lnTo>
                  <a:pt x="99682" y="105878"/>
                </a:lnTo>
                <a:lnTo>
                  <a:pt x="99200" y="108284"/>
                </a:lnTo>
                <a:lnTo>
                  <a:pt x="100103" y="109728"/>
                </a:lnTo>
                <a:lnTo>
                  <a:pt x="99080" y="112736"/>
                </a:lnTo>
                <a:lnTo>
                  <a:pt x="99261" y="113939"/>
                </a:lnTo>
                <a:lnTo>
                  <a:pt x="98178" y="115684"/>
                </a:lnTo>
                <a:lnTo>
                  <a:pt x="97997" y="117849"/>
                </a:lnTo>
                <a:lnTo>
                  <a:pt x="96734" y="117849"/>
                </a:lnTo>
                <a:lnTo>
                  <a:pt x="97396" y="115864"/>
                </a:lnTo>
                <a:lnTo>
                  <a:pt x="95892" y="114781"/>
                </a:lnTo>
                <a:lnTo>
                  <a:pt x="95350" y="116045"/>
                </a:lnTo>
                <a:lnTo>
                  <a:pt x="95711" y="117428"/>
                </a:lnTo>
                <a:lnTo>
                  <a:pt x="95591" y="120136"/>
                </a:lnTo>
                <a:lnTo>
                  <a:pt x="94388" y="120978"/>
                </a:lnTo>
                <a:lnTo>
                  <a:pt x="93185" y="120256"/>
                </a:lnTo>
                <a:lnTo>
                  <a:pt x="89996" y="120256"/>
                </a:lnTo>
                <a:lnTo>
                  <a:pt x="89274" y="121279"/>
                </a:lnTo>
                <a:lnTo>
                  <a:pt x="90297" y="122602"/>
                </a:lnTo>
                <a:lnTo>
                  <a:pt x="92342" y="123745"/>
                </a:lnTo>
                <a:lnTo>
                  <a:pt x="92583" y="124708"/>
                </a:lnTo>
                <a:lnTo>
                  <a:pt x="91199" y="127053"/>
                </a:lnTo>
                <a:lnTo>
                  <a:pt x="92042" y="128377"/>
                </a:lnTo>
                <a:lnTo>
                  <a:pt x="91921" y="129339"/>
                </a:lnTo>
                <a:lnTo>
                  <a:pt x="90056" y="128858"/>
                </a:lnTo>
                <a:lnTo>
                  <a:pt x="88552" y="129339"/>
                </a:lnTo>
                <a:lnTo>
                  <a:pt x="87048" y="131445"/>
                </a:lnTo>
                <a:lnTo>
                  <a:pt x="88131" y="132047"/>
                </a:lnTo>
                <a:lnTo>
                  <a:pt x="89816" y="131325"/>
                </a:lnTo>
                <a:lnTo>
                  <a:pt x="91019" y="132769"/>
                </a:lnTo>
                <a:lnTo>
                  <a:pt x="94328" y="133431"/>
                </a:lnTo>
                <a:lnTo>
                  <a:pt x="96734" y="136919"/>
                </a:lnTo>
                <a:lnTo>
                  <a:pt x="95771" y="137762"/>
                </a:lnTo>
                <a:lnTo>
                  <a:pt x="95591" y="139566"/>
                </a:lnTo>
                <a:lnTo>
                  <a:pt x="94508" y="140589"/>
                </a:lnTo>
                <a:lnTo>
                  <a:pt x="94448" y="141732"/>
                </a:lnTo>
                <a:lnTo>
                  <a:pt x="95230" y="143176"/>
                </a:lnTo>
                <a:lnTo>
                  <a:pt x="98659" y="143958"/>
                </a:lnTo>
                <a:lnTo>
                  <a:pt x="100524" y="143477"/>
                </a:lnTo>
                <a:lnTo>
                  <a:pt x="101426" y="141131"/>
                </a:lnTo>
                <a:lnTo>
                  <a:pt x="102629" y="141311"/>
                </a:lnTo>
                <a:lnTo>
                  <a:pt x="104013" y="139747"/>
                </a:lnTo>
                <a:lnTo>
                  <a:pt x="106239" y="140589"/>
                </a:lnTo>
                <a:lnTo>
                  <a:pt x="106600" y="139386"/>
                </a:lnTo>
                <a:lnTo>
                  <a:pt x="105998" y="138002"/>
                </a:lnTo>
                <a:lnTo>
                  <a:pt x="106901" y="137160"/>
                </a:lnTo>
                <a:lnTo>
                  <a:pt x="108705" y="139085"/>
                </a:lnTo>
                <a:lnTo>
                  <a:pt x="109728" y="139145"/>
                </a:lnTo>
                <a:lnTo>
                  <a:pt x="110510" y="138123"/>
                </a:lnTo>
                <a:lnTo>
                  <a:pt x="108705" y="136799"/>
                </a:lnTo>
                <a:lnTo>
                  <a:pt x="107562" y="135115"/>
                </a:lnTo>
                <a:lnTo>
                  <a:pt x="107923" y="133310"/>
                </a:lnTo>
                <a:lnTo>
                  <a:pt x="109728" y="133190"/>
                </a:lnTo>
                <a:lnTo>
                  <a:pt x="111232" y="134754"/>
                </a:lnTo>
                <a:lnTo>
                  <a:pt x="111833" y="133551"/>
                </a:lnTo>
                <a:lnTo>
                  <a:pt x="110329" y="132167"/>
                </a:lnTo>
                <a:lnTo>
                  <a:pt x="111292" y="130543"/>
                </a:lnTo>
                <a:lnTo>
                  <a:pt x="110209" y="129099"/>
                </a:lnTo>
                <a:lnTo>
                  <a:pt x="108705" y="129700"/>
                </a:lnTo>
                <a:lnTo>
                  <a:pt x="109006" y="128498"/>
                </a:lnTo>
                <a:lnTo>
                  <a:pt x="110450" y="128979"/>
                </a:lnTo>
                <a:lnTo>
                  <a:pt x="111472" y="128257"/>
                </a:lnTo>
                <a:lnTo>
                  <a:pt x="112074" y="125189"/>
                </a:lnTo>
                <a:lnTo>
                  <a:pt x="113458" y="124286"/>
                </a:lnTo>
                <a:lnTo>
                  <a:pt x="116405" y="125490"/>
                </a:lnTo>
                <a:lnTo>
                  <a:pt x="118812" y="124166"/>
                </a:lnTo>
                <a:lnTo>
                  <a:pt x="118571" y="122722"/>
                </a:lnTo>
                <a:lnTo>
                  <a:pt x="117007" y="122061"/>
                </a:lnTo>
                <a:lnTo>
                  <a:pt x="116827" y="121279"/>
                </a:lnTo>
                <a:lnTo>
                  <a:pt x="114300" y="118812"/>
                </a:lnTo>
                <a:lnTo>
                  <a:pt x="114480" y="116466"/>
                </a:lnTo>
                <a:lnTo>
                  <a:pt x="115684" y="116706"/>
                </a:lnTo>
                <a:lnTo>
                  <a:pt x="116466" y="119233"/>
                </a:lnTo>
                <a:lnTo>
                  <a:pt x="117849" y="120136"/>
                </a:lnTo>
                <a:lnTo>
                  <a:pt x="119052" y="119835"/>
                </a:lnTo>
                <a:lnTo>
                  <a:pt x="120617" y="120316"/>
                </a:lnTo>
                <a:lnTo>
                  <a:pt x="121038" y="119113"/>
                </a:lnTo>
                <a:lnTo>
                  <a:pt x="119113" y="118331"/>
                </a:lnTo>
                <a:lnTo>
                  <a:pt x="118270" y="117188"/>
                </a:lnTo>
                <a:lnTo>
                  <a:pt x="117669" y="114781"/>
                </a:lnTo>
                <a:lnTo>
                  <a:pt x="117970" y="113097"/>
                </a:lnTo>
                <a:lnTo>
                  <a:pt x="119834" y="110871"/>
                </a:lnTo>
                <a:lnTo>
                  <a:pt x="120195" y="109969"/>
                </a:lnTo>
                <a:lnTo>
                  <a:pt x="119955" y="107081"/>
                </a:lnTo>
                <a:lnTo>
                  <a:pt x="121579" y="107081"/>
                </a:lnTo>
                <a:lnTo>
                  <a:pt x="122060" y="108465"/>
                </a:lnTo>
                <a:lnTo>
                  <a:pt x="122241" y="111232"/>
                </a:lnTo>
                <a:lnTo>
                  <a:pt x="123624" y="112435"/>
                </a:lnTo>
                <a:lnTo>
                  <a:pt x="126151" y="111413"/>
                </a:lnTo>
                <a:lnTo>
                  <a:pt x="127114" y="109909"/>
                </a:lnTo>
                <a:lnTo>
                  <a:pt x="126753" y="106901"/>
                </a:lnTo>
                <a:lnTo>
                  <a:pt x="125850" y="104314"/>
                </a:lnTo>
                <a:lnTo>
                  <a:pt x="127294" y="102148"/>
                </a:lnTo>
                <a:lnTo>
                  <a:pt x="128317" y="98780"/>
                </a:lnTo>
                <a:lnTo>
                  <a:pt x="130964" y="97576"/>
                </a:lnTo>
                <a:lnTo>
                  <a:pt x="134212" y="93726"/>
                </a:lnTo>
                <a:lnTo>
                  <a:pt x="137040" y="92764"/>
                </a:lnTo>
                <a:lnTo>
                  <a:pt x="138243" y="92884"/>
                </a:lnTo>
                <a:lnTo>
                  <a:pt x="141371" y="95110"/>
                </a:lnTo>
                <a:lnTo>
                  <a:pt x="142935" y="95411"/>
                </a:lnTo>
                <a:lnTo>
                  <a:pt x="144980" y="94508"/>
                </a:lnTo>
                <a:lnTo>
                  <a:pt x="146424" y="91861"/>
                </a:lnTo>
                <a:lnTo>
                  <a:pt x="148409" y="89696"/>
                </a:lnTo>
                <a:lnTo>
                  <a:pt x="148770" y="87891"/>
                </a:lnTo>
                <a:lnTo>
                  <a:pt x="149372" y="83680"/>
                </a:lnTo>
                <a:lnTo>
                  <a:pt x="149312" y="81634"/>
                </a:lnTo>
                <a:lnTo>
                  <a:pt x="148530" y="80491"/>
                </a:lnTo>
                <a:lnTo>
                  <a:pt x="141792" y="77905"/>
                </a:lnTo>
                <a:lnTo>
                  <a:pt x="139025" y="75919"/>
                </a:lnTo>
                <a:lnTo>
                  <a:pt x="138784" y="75197"/>
                </a:lnTo>
                <a:lnTo>
                  <a:pt x="139686" y="73995"/>
                </a:lnTo>
                <a:lnTo>
                  <a:pt x="142033" y="72671"/>
                </a:lnTo>
                <a:lnTo>
                  <a:pt x="143837" y="70084"/>
                </a:lnTo>
                <a:lnTo>
                  <a:pt x="146665" y="67076"/>
                </a:lnTo>
                <a:lnTo>
                  <a:pt x="142755" y="40005"/>
                </a:lnTo>
                <a:lnTo>
                  <a:pt x="150816" y="38802"/>
                </a:lnTo>
                <a:lnTo>
                  <a:pt x="147387" y="16965"/>
                </a:lnTo>
                <a:lnTo>
                  <a:pt x="150154" y="16664"/>
                </a:lnTo>
                <a:lnTo>
                  <a:pt x="149853" y="13776"/>
                </a:lnTo>
                <a:lnTo>
                  <a:pt x="158877" y="12393"/>
                </a:lnTo>
                <a:lnTo>
                  <a:pt x="173736" y="9986"/>
                </a:lnTo>
                <a:lnTo>
                  <a:pt x="192987" y="7279"/>
                </a:lnTo>
                <a:lnTo>
                  <a:pt x="195273" y="7460"/>
                </a:lnTo>
                <a:lnTo>
                  <a:pt x="207725" y="5655"/>
                </a:lnTo>
                <a:lnTo>
                  <a:pt x="212658" y="4813"/>
                </a:lnTo>
                <a:lnTo>
                  <a:pt x="243940" y="0"/>
                </a:lnTo>
                <a:lnTo>
                  <a:pt x="246226" y="14558"/>
                </a:lnTo>
                <a:lnTo>
                  <a:pt x="242015" y="16484"/>
                </a:lnTo>
                <a:lnTo>
                  <a:pt x="240030" y="18047"/>
                </a:lnTo>
                <a:lnTo>
                  <a:pt x="239910" y="18890"/>
                </a:lnTo>
                <a:lnTo>
                  <a:pt x="236781" y="20394"/>
                </a:lnTo>
                <a:lnTo>
                  <a:pt x="235097" y="21476"/>
                </a:lnTo>
                <a:lnTo>
                  <a:pt x="233894" y="22860"/>
                </a:lnTo>
                <a:lnTo>
                  <a:pt x="232931" y="22860"/>
                </a:lnTo>
                <a:lnTo>
                  <a:pt x="231608" y="24063"/>
                </a:lnTo>
                <a:lnTo>
                  <a:pt x="227878" y="24905"/>
                </a:lnTo>
                <a:lnTo>
                  <a:pt x="224028" y="24785"/>
                </a:lnTo>
                <a:lnTo>
                  <a:pt x="223005" y="27312"/>
                </a:lnTo>
                <a:lnTo>
                  <a:pt x="223125" y="29417"/>
                </a:lnTo>
                <a:lnTo>
                  <a:pt x="224509" y="32185"/>
                </a:lnTo>
                <a:lnTo>
                  <a:pt x="223306" y="33869"/>
                </a:lnTo>
                <a:lnTo>
                  <a:pt x="221621" y="34471"/>
                </a:lnTo>
                <a:lnTo>
                  <a:pt x="219516" y="37719"/>
                </a:lnTo>
                <a:lnTo>
                  <a:pt x="217110" y="38261"/>
                </a:lnTo>
                <a:lnTo>
                  <a:pt x="214944" y="39885"/>
                </a:lnTo>
                <a:lnTo>
                  <a:pt x="212839" y="40607"/>
                </a:lnTo>
                <a:lnTo>
                  <a:pt x="212598" y="44036"/>
                </a:lnTo>
                <a:lnTo>
                  <a:pt x="213200" y="45840"/>
                </a:lnTo>
                <a:lnTo>
                  <a:pt x="212718" y="51255"/>
                </a:lnTo>
                <a:lnTo>
                  <a:pt x="211816" y="52698"/>
                </a:lnTo>
                <a:lnTo>
                  <a:pt x="211094" y="55466"/>
                </a:lnTo>
                <a:lnTo>
                  <a:pt x="211455" y="58474"/>
                </a:lnTo>
                <a:lnTo>
                  <a:pt x="210733" y="59797"/>
                </a:lnTo>
                <a:lnTo>
                  <a:pt x="210613" y="61963"/>
                </a:lnTo>
                <a:lnTo>
                  <a:pt x="211214" y="64129"/>
                </a:lnTo>
                <a:lnTo>
                  <a:pt x="209169" y="68821"/>
                </a:lnTo>
                <a:lnTo>
                  <a:pt x="208567" y="70926"/>
                </a:lnTo>
                <a:lnTo>
                  <a:pt x="207304" y="72911"/>
                </a:lnTo>
                <a:lnTo>
                  <a:pt x="207545" y="73995"/>
                </a:lnTo>
                <a:lnTo>
                  <a:pt x="205981" y="77122"/>
                </a:lnTo>
                <a:lnTo>
                  <a:pt x="203093" y="78025"/>
                </a:lnTo>
                <a:lnTo>
                  <a:pt x="200928" y="81334"/>
                </a:lnTo>
                <a:lnTo>
                  <a:pt x="197558" y="85244"/>
                </a:lnTo>
                <a:lnTo>
                  <a:pt x="196716" y="87349"/>
                </a:lnTo>
                <a:lnTo>
                  <a:pt x="195152" y="88011"/>
                </a:lnTo>
                <a:lnTo>
                  <a:pt x="193588" y="89635"/>
                </a:lnTo>
                <a:lnTo>
                  <a:pt x="191964" y="93064"/>
                </a:lnTo>
                <a:lnTo>
                  <a:pt x="190701" y="94328"/>
                </a:lnTo>
                <a:lnTo>
                  <a:pt x="189076" y="99080"/>
                </a:lnTo>
                <a:lnTo>
                  <a:pt x="186971" y="100344"/>
                </a:lnTo>
                <a:lnTo>
                  <a:pt x="187031" y="101667"/>
                </a:lnTo>
                <a:lnTo>
                  <a:pt x="186008" y="104073"/>
                </a:lnTo>
                <a:lnTo>
                  <a:pt x="185768" y="106419"/>
                </a:lnTo>
                <a:lnTo>
                  <a:pt x="184324" y="107322"/>
                </a:lnTo>
                <a:lnTo>
                  <a:pt x="180654" y="110871"/>
                </a:lnTo>
                <a:lnTo>
                  <a:pt x="179391" y="113097"/>
                </a:lnTo>
                <a:lnTo>
                  <a:pt x="176984" y="115864"/>
                </a:lnTo>
                <a:lnTo>
                  <a:pt x="176383" y="118992"/>
                </a:lnTo>
                <a:lnTo>
                  <a:pt x="204236" y="115022"/>
                </a:lnTo>
                <a:lnTo>
                  <a:pt x="224570" y="112014"/>
                </a:lnTo>
                <a:lnTo>
                  <a:pt x="252122" y="107983"/>
                </a:lnTo>
                <a:lnTo>
                  <a:pt x="269207" y="105337"/>
                </a:lnTo>
                <a:lnTo>
                  <a:pt x="270169" y="108705"/>
                </a:lnTo>
                <a:lnTo>
                  <a:pt x="271011" y="109427"/>
                </a:lnTo>
                <a:lnTo>
                  <a:pt x="271372" y="111172"/>
                </a:lnTo>
                <a:lnTo>
                  <a:pt x="269387" y="112375"/>
                </a:lnTo>
                <a:lnTo>
                  <a:pt x="270229" y="114781"/>
                </a:lnTo>
                <a:lnTo>
                  <a:pt x="268846" y="116165"/>
                </a:lnTo>
                <a:lnTo>
                  <a:pt x="269447" y="117007"/>
                </a:lnTo>
                <a:lnTo>
                  <a:pt x="267943" y="117489"/>
                </a:lnTo>
                <a:lnTo>
                  <a:pt x="267342" y="119113"/>
                </a:lnTo>
                <a:lnTo>
                  <a:pt x="268064" y="122181"/>
                </a:lnTo>
                <a:lnTo>
                  <a:pt x="262228" y="123143"/>
                </a:lnTo>
                <a:lnTo>
                  <a:pt x="263251" y="124828"/>
                </a:lnTo>
                <a:lnTo>
                  <a:pt x="263732" y="126933"/>
                </a:lnTo>
                <a:lnTo>
                  <a:pt x="264454" y="127595"/>
                </a:lnTo>
                <a:lnTo>
                  <a:pt x="261386" y="128557"/>
                </a:lnTo>
                <a:lnTo>
                  <a:pt x="262950" y="130482"/>
                </a:lnTo>
                <a:lnTo>
                  <a:pt x="262950" y="131686"/>
                </a:lnTo>
                <a:lnTo>
                  <a:pt x="261747" y="134633"/>
                </a:lnTo>
                <a:lnTo>
                  <a:pt x="262168" y="135235"/>
                </a:lnTo>
                <a:lnTo>
                  <a:pt x="262288" y="138062"/>
                </a:lnTo>
                <a:lnTo>
                  <a:pt x="263913" y="138905"/>
                </a:lnTo>
                <a:lnTo>
                  <a:pt x="265056" y="138423"/>
                </a:lnTo>
                <a:lnTo>
                  <a:pt x="266499" y="136859"/>
                </a:lnTo>
                <a:lnTo>
                  <a:pt x="266800" y="133731"/>
                </a:lnTo>
                <a:lnTo>
                  <a:pt x="267642" y="133551"/>
                </a:lnTo>
                <a:lnTo>
                  <a:pt x="268846" y="131445"/>
                </a:lnTo>
                <a:lnTo>
                  <a:pt x="269387" y="132829"/>
                </a:lnTo>
                <a:lnTo>
                  <a:pt x="270711" y="130904"/>
                </a:lnTo>
                <a:lnTo>
                  <a:pt x="272876" y="131084"/>
                </a:lnTo>
                <a:lnTo>
                  <a:pt x="271312" y="129460"/>
                </a:lnTo>
                <a:lnTo>
                  <a:pt x="271673" y="128678"/>
                </a:lnTo>
                <a:lnTo>
                  <a:pt x="273839" y="128919"/>
                </a:lnTo>
                <a:lnTo>
                  <a:pt x="276004" y="128317"/>
                </a:lnTo>
                <a:lnTo>
                  <a:pt x="276606" y="129881"/>
                </a:lnTo>
                <a:lnTo>
                  <a:pt x="277569" y="129641"/>
                </a:lnTo>
                <a:lnTo>
                  <a:pt x="276907" y="131986"/>
                </a:lnTo>
                <a:lnTo>
                  <a:pt x="275343" y="133009"/>
                </a:lnTo>
                <a:lnTo>
                  <a:pt x="275944" y="133671"/>
                </a:lnTo>
                <a:lnTo>
                  <a:pt x="276606" y="136077"/>
                </a:lnTo>
                <a:lnTo>
                  <a:pt x="278471" y="136558"/>
                </a:lnTo>
                <a:lnTo>
                  <a:pt x="280697" y="139566"/>
                </a:lnTo>
                <a:lnTo>
                  <a:pt x="281298" y="140890"/>
                </a:lnTo>
                <a:lnTo>
                  <a:pt x="280877" y="144620"/>
                </a:lnTo>
                <a:lnTo>
                  <a:pt x="279493" y="146725"/>
                </a:lnTo>
                <a:lnTo>
                  <a:pt x="279373" y="149192"/>
                </a:lnTo>
                <a:lnTo>
                  <a:pt x="278471" y="150034"/>
                </a:lnTo>
                <a:lnTo>
                  <a:pt x="280937" y="153944"/>
                </a:lnTo>
                <a:lnTo>
                  <a:pt x="282321" y="154124"/>
                </a:lnTo>
                <a:lnTo>
                  <a:pt x="278832" y="154726"/>
                </a:lnTo>
                <a:lnTo>
                  <a:pt x="275944" y="155027"/>
                </a:lnTo>
                <a:lnTo>
                  <a:pt x="270109" y="155930"/>
                </a:lnTo>
                <a:lnTo>
                  <a:pt x="269628" y="155930"/>
                </a:lnTo>
                <a:lnTo>
                  <a:pt x="262950" y="156832"/>
                </a:lnTo>
                <a:lnTo>
                  <a:pt x="257235" y="157674"/>
                </a:lnTo>
                <a:lnTo>
                  <a:pt x="253866" y="158095"/>
                </a:lnTo>
                <a:lnTo>
                  <a:pt x="251821" y="158336"/>
                </a:lnTo>
                <a:lnTo>
                  <a:pt x="247490" y="158937"/>
                </a:lnTo>
                <a:lnTo>
                  <a:pt x="245083" y="159298"/>
                </a:lnTo>
                <a:lnTo>
                  <a:pt x="242978" y="159539"/>
                </a:lnTo>
                <a:lnTo>
                  <a:pt x="240391" y="159840"/>
                </a:lnTo>
                <a:lnTo>
                  <a:pt x="236300" y="160441"/>
                </a:lnTo>
                <a:lnTo>
                  <a:pt x="232691" y="160983"/>
                </a:lnTo>
                <a:lnTo>
                  <a:pt x="231728" y="161223"/>
                </a:lnTo>
                <a:lnTo>
                  <a:pt x="229201" y="161464"/>
                </a:lnTo>
                <a:lnTo>
                  <a:pt x="225772" y="162065"/>
                </a:lnTo>
                <a:lnTo>
                  <a:pt x="225472" y="162065"/>
                </a:lnTo>
                <a:lnTo>
                  <a:pt x="218794" y="163329"/>
                </a:lnTo>
                <a:lnTo>
                  <a:pt x="215064" y="164051"/>
                </a:lnTo>
                <a:lnTo>
                  <a:pt x="213500" y="164291"/>
                </a:lnTo>
                <a:lnTo>
                  <a:pt x="211395" y="164291"/>
                </a:lnTo>
                <a:lnTo>
                  <a:pt x="210613" y="164412"/>
                </a:lnTo>
                <a:lnTo>
                  <a:pt x="210131" y="164592"/>
                </a:lnTo>
                <a:lnTo>
                  <a:pt x="207605" y="164773"/>
                </a:lnTo>
                <a:lnTo>
                  <a:pt x="205559" y="165073"/>
                </a:lnTo>
                <a:lnTo>
                  <a:pt x="203153" y="165494"/>
                </a:lnTo>
                <a:lnTo>
                  <a:pt x="201769" y="165675"/>
                </a:lnTo>
                <a:lnTo>
                  <a:pt x="198401" y="166277"/>
                </a:lnTo>
                <a:lnTo>
                  <a:pt x="197619" y="166156"/>
                </a:lnTo>
                <a:lnTo>
                  <a:pt x="194912" y="166698"/>
                </a:lnTo>
                <a:lnTo>
                  <a:pt x="186489" y="167780"/>
                </a:lnTo>
                <a:lnTo>
                  <a:pt x="185407" y="167961"/>
                </a:lnTo>
                <a:lnTo>
                  <a:pt x="183602" y="168262"/>
                </a:lnTo>
                <a:lnTo>
                  <a:pt x="179752" y="168863"/>
                </a:lnTo>
                <a:lnTo>
                  <a:pt x="174337" y="169465"/>
                </a:lnTo>
                <a:lnTo>
                  <a:pt x="171691" y="169946"/>
                </a:lnTo>
                <a:lnTo>
                  <a:pt x="169284" y="170307"/>
                </a:lnTo>
                <a:lnTo>
                  <a:pt x="166277" y="170728"/>
                </a:lnTo>
                <a:lnTo>
                  <a:pt x="157975" y="171931"/>
                </a:lnTo>
                <a:lnTo>
                  <a:pt x="155809" y="172172"/>
                </a:lnTo>
                <a:lnTo>
                  <a:pt x="155809" y="172413"/>
                </a:lnTo>
                <a:lnTo>
                  <a:pt x="156110" y="173074"/>
                </a:lnTo>
                <a:lnTo>
                  <a:pt x="156531" y="174037"/>
                </a:lnTo>
                <a:lnTo>
                  <a:pt x="157193" y="175842"/>
                </a:lnTo>
                <a:lnTo>
                  <a:pt x="157493" y="176443"/>
                </a:lnTo>
                <a:lnTo>
                  <a:pt x="158336" y="177947"/>
                </a:lnTo>
                <a:lnTo>
                  <a:pt x="158336" y="179271"/>
                </a:lnTo>
                <a:lnTo>
                  <a:pt x="158215" y="180233"/>
                </a:lnTo>
                <a:lnTo>
                  <a:pt x="157734" y="182579"/>
                </a:lnTo>
                <a:lnTo>
                  <a:pt x="157012" y="183843"/>
                </a:lnTo>
                <a:lnTo>
                  <a:pt x="156230" y="187693"/>
                </a:lnTo>
                <a:lnTo>
                  <a:pt x="155929" y="188896"/>
                </a:lnTo>
                <a:lnTo>
                  <a:pt x="154726" y="192024"/>
                </a:lnTo>
                <a:lnTo>
                  <a:pt x="155328" y="193348"/>
                </a:lnTo>
                <a:lnTo>
                  <a:pt x="154125" y="194852"/>
                </a:lnTo>
                <a:lnTo>
                  <a:pt x="153463" y="197619"/>
                </a:lnTo>
                <a:lnTo>
                  <a:pt x="153523" y="197859"/>
                </a:lnTo>
                <a:lnTo>
                  <a:pt x="153764" y="197859"/>
                </a:lnTo>
                <a:lnTo>
                  <a:pt x="153944" y="198040"/>
                </a:lnTo>
                <a:lnTo>
                  <a:pt x="153944" y="198100"/>
                </a:lnTo>
                <a:lnTo>
                  <a:pt x="154064" y="198100"/>
                </a:lnTo>
                <a:lnTo>
                  <a:pt x="154064" y="198160"/>
                </a:lnTo>
                <a:lnTo>
                  <a:pt x="154185" y="198160"/>
                </a:lnTo>
                <a:lnTo>
                  <a:pt x="154185" y="198401"/>
                </a:lnTo>
                <a:lnTo>
                  <a:pt x="154185" y="198281"/>
                </a:lnTo>
                <a:lnTo>
                  <a:pt x="154365" y="198521"/>
                </a:lnTo>
                <a:lnTo>
                  <a:pt x="154606" y="198521"/>
                </a:lnTo>
                <a:lnTo>
                  <a:pt x="154606" y="198641"/>
                </a:lnTo>
                <a:lnTo>
                  <a:pt x="154786" y="198641"/>
                </a:lnTo>
                <a:lnTo>
                  <a:pt x="154967" y="199063"/>
                </a:lnTo>
                <a:lnTo>
                  <a:pt x="155207" y="199303"/>
                </a:lnTo>
                <a:lnTo>
                  <a:pt x="155268" y="200928"/>
                </a:lnTo>
                <a:lnTo>
                  <a:pt x="155388" y="201048"/>
                </a:lnTo>
                <a:lnTo>
                  <a:pt x="155568" y="201288"/>
                </a:lnTo>
                <a:lnTo>
                  <a:pt x="155568" y="201228"/>
                </a:lnTo>
                <a:lnTo>
                  <a:pt x="155689" y="201288"/>
                </a:lnTo>
                <a:lnTo>
                  <a:pt x="155869" y="201288"/>
                </a:lnTo>
                <a:lnTo>
                  <a:pt x="157433" y="203153"/>
                </a:lnTo>
                <a:lnTo>
                  <a:pt x="159599" y="203875"/>
                </a:lnTo>
                <a:lnTo>
                  <a:pt x="160201" y="205319"/>
                </a:lnTo>
                <a:lnTo>
                  <a:pt x="164231" y="207124"/>
                </a:lnTo>
                <a:lnTo>
                  <a:pt x="165374" y="208628"/>
                </a:lnTo>
                <a:lnTo>
                  <a:pt x="169104" y="211034"/>
                </a:lnTo>
                <a:lnTo>
                  <a:pt x="170307" y="212297"/>
                </a:lnTo>
                <a:lnTo>
                  <a:pt x="170307" y="213380"/>
                </a:lnTo>
                <a:lnTo>
                  <a:pt x="172232" y="215666"/>
                </a:lnTo>
                <a:lnTo>
                  <a:pt x="172653" y="217411"/>
                </a:lnTo>
                <a:lnTo>
                  <a:pt x="172834" y="217531"/>
                </a:lnTo>
                <a:lnTo>
                  <a:pt x="172834" y="217772"/>
                </a:lnTo>
                <a:lnTo>
                  <a:pt x="173074" y="217772"/>
                </a:lnTo>
                <a:lnTo>
                  <a:pt x="173134" y="217892"/>
                </a:lnTo>
                <a:lnTo>
                  <a:pt x="173134" y="218494"/>
                </a:lnTo>
                <a:lnTo>
                  <a:pt x="173555" y="218494"/>
                </a:lnTo>
                <a:lnTo>
                  <a:pt x="173676" y="218554"/>
                </a:lnTo>
                <a:lnTo>
                  <a:pt x="173555" y="218794"/>
                </a:lnTo>
                <a:lnTo>
                  <a:pt x="174217" y="218794"/>
                </a:lnTo>
                <a:lnTo>
                  <a:pt x="174337" y="219156"/>
                </a:lnTo>
                <a:lnTo>
                  <a:pt x="174518" y="219156"/>
                </a:lnTo>
                <a:lnTo>
                  <a:pt x="174759" y="219336"/>
                </a:lnTo>
                <a:lnTo>
                  <a:pt x="175180" y="219336"/>
                </a:lnTo>
                <a:lnTo>
                  <a:pt x="175360" y="219456"/>
                </a:lnTo>
                <a:lnTo>
                  <a:pt x="175541" y="219456"/>
                </a:lnTo>
                <a:lnTo>
                  <a:pt x="175601" y="219697"/>
                </a:lnTo>
                <a:lnTo>
                  <a:pt x="175841" y="219817"/>
                </a:lnTo>
                <a:lnTo>
                  <a:pt x="176022" y="219817"/>
                </a:lnTo>
                <a:lnTo>
                  <a:pt x="176142" y="219937"/>
                </a:lnTo>
                <a:lnTo>
                  <a:pt x="176563" y="219937"/>
                </a:lnTo>
                <a:lnTo>
                  <a:pt x="176684" y="219817"/>
                </a:lnTo>
                <a:lnTo>
                  <a:pt x="176684" y="219877"/>
                </a:lnTo>
                <a:lnTo>
                  <a:pt x="176864" y="219877"/>
                </a:lnTo>
                <a:lnTo>
                  <a:pt x="176864" y="220118"/>
                </a:lnTo>
                <a:lnTo>
                  <a:pt x="177105" y="220118"/>
                </a:lnTo>
                <a:lnTo>
                  <a:pt x="177285" y="220539"/>
                </a:lnTo>
                <a:lnTo>
                  <a:pt x="177285" y="220780"/>
                </a:lnTo>
                <a:lnTo>
                  <a:pt x="177526" y="220780"/>
                </a:lnTo>
                <a:lnTo>
                  <a:pt x="177706" y="220960"/>
                </a:lnTo>
                <a:lnTo>
                  <a:pt x="177947" y="221080"/>
                </a:lnTo>
                <a:lnTo>
                  <a:pt x="177947" y="221140"/>
                </a:lnTo>
                <a:lnTo>
                  <a:pt x="177827" y="221201"/>
                </a:lnTo>
                <a:lnTo>
                  <a:pt x="178248" y="221441"/>
                </a:lnTo>
                <a:lnTo>
                  <a:pt x="178308" y="221862"/>
                </a:lnTo>
                <a:lnTo>
                  <a:pt x="178849" y="221862"/>
                </a:lnTo>
                <a:lnTo>
                  <a:pt x="178970" y="221983"/>
                </a:lnTo>
                <a:lnTo>
                  <a:pt x="179090" y="221983"/>
                </a:lnTo>
                <a:lnTo>
                  <a:pt x="179090" y="221862"/>
                </a:lnTo>
                <a:lnTo>
                  <a:pt x="181917" y="222223"/>
                </a:lnTo>
                <a:lnTo>
                  <a:pt x="184203" y="224209"/>
                </a:lnTo>
                <a:lnTo>
                  <a:pt x="184564" y="225111"/>
                </a:lnTo>
                <a:lnTo>
                  <a:pt x="186309" y="225592"/>
                </a:lnTo>
                <a:lnTo>
                  <a:pt x="187272" y="224810"/>
                </a:lnTo>
                <a:lnTo>
                  <a:pt x="189979" y="226615"/>
                </a:lnTo>
                <a:lnTo>
                  <a:pt x="195212" y="228540"/>
                </a:lnTo>
                <a:lnTo>
                  <a:pt x="196054" y="231548"/>
                </a:lnTo>
                <a:lnTo>
                  <a:pt x="197258" y="231969"/>
                </a:lnTo>
                <a:lnTo>
                  <a:pt x="197859" y="233653"/>
                </a:lnTo>
                <a:lnTo>
                  <a:pt x="198461" y="236661"/>
                </a:lnTo>
                <a:lnTo>
                  <a:pt x="198461" y="237684"/>
                </a:lnTo>
                <a:lnTo>
                  <a:pt x="198220" y="237684"/>
                </a:lnTo>
                <a:lnTo>
                  <a:pt x="198401" y="238406"/>
                </a:lnTo>
                <a:lnTo>
                  <a:pt x="198401" y="238827"/>
                </a:lnTo>
                <a:lnTo>
                  <a:pt x="198281" y="239008"/>
                </a:lnTo>
                <a:lnTo>
                  <a:pt x="198401" y="239128"/>
                </a:lnTo>
                <a:lnTo>
                  <a:pt x="198521" y="239128"/>
                </a:lnTo>
                <a:lnTo>
                  <a:pt x="198581" y="239368"/>
                </a:lnTo>
                <a:lnTo>
                  <a:pt x="198581" y="239669"/>
                </a:lnTo>
                <a:lnTo>
                  <a:pt x="198461" y="240211"/>
                </a:lnTo>
                <a:lnTo>
                  <a:pt x="198220" y="241294"/>
                </a:lnTo>
                <a:lnTo>
                  <a:pt x="197017" y="241835"/>
                </a:lnTo>
                <a:lnTo>
                  <a:pt x="197378" y="245565"/>
                </a:lnTo>
                <a:lnTo>
                  <a:pt x="196957" y="247490"/>
                </a:lnTo>
                <a:lnTo>
                  <a:pt x="196836" y="247610"/>
                </a:lnTo>
                <a:lnTo>
                  <a:pt x="195995" y="248332"/>
                </a:lnTo>
                <a:lnTo>
                  <a:pt x="196235" y="249836"/>
                </a:lnTo>
                <a:lnTo>
                  <a:pt x="195032" y="250678"/>
                </a:lnTo>
                <a:lnTo>
                  <a:pt x="193829" y="252603"/>
                </a:lnTo>
                <a:lnTo>
                  <a:pt x="193528" y="256032"/>
                </a:lnTo>
                <a:lnTo>
                  <a:pt x="193046" y="257536"/>
                </a:lnTo>
                <a:lnTo>
                  <a:pt x="192866" y="257656"/>
                </a:lnTo>
                <a:lnTo>
                  <a:pt x="192565" y="258017"/>
                </a:lnTo>
                <a:lnTo>
                  <a:pt x="192265" y="259581"/>
                </a:lnTo>
                <a:lnTo>
                  <a:pt x="192505" y="259581"/>
                </a:lnTo>
                <a:lnTo>
                  <a:pt x="192686" y="259702"/>
                </a:lnTo>
                <a:lnTo>
                  <a:pt x="192806" y="260243"/>
                </a:lnTo>
                <a:lnTo>
                  <a:pt x="193408" y="260664"/>
                </a:lnTo>
                <a:lnTo>
                  <a:pt x="193648" y="260724"/>
                </a:lnTo>
                <a:lnTo>
                  <a:pt x="194250" y="260724"/>
                </a:lnTo>
                <a:lnTo>
                  <a:pt x="194611" y="261085"/>
                </a:lnTo>
                <a:lnTo>
                  <a:pt x="194852" y="261507"/>
                </a:lnTo>
                <a:lnTo>
                  <a:pt x="195032" y="261627"/>
                </a:lnTo>
                <a:lnTo>
                  <a:pt x="195874" y="262108"/>
                </a:lnTo>
                <a:lnTo>
                  <a:pt x="196476" y="263732"/>
                </a:lnTo>
                <a:lnTo>
                  <a:pt x="195934" y="264815"/>
                </a:lnTo>
                <a:lnTo>
                  <a:pt x="195513" y="265537"/>
                </a:lnTo>
                <a:lnTo>
                  <a:pt x="196836" y="267282"/>
                </a:lnTo>
                <a:lnTo>
                  <a:pt x="199483" y="269447"/>
                </a:lnTo>
                <a:lnTo>
                  <a:pt x="201288" y="270049"/>
                </a:lnTo>
                <a:lnTo>
                  <a:pt x="205259" y="270049"/>
                </a:lnTo>
                <a:lnTo>
                  <a:pt x="206883" y="270410"/>
                </a:lnTo>
                <a:lnTo>
                  <a:pt x="207725" y="271493"/>
                </a:lnTo>
                <a:lnTo>
                  <a:pt x="207485" y="273237"/>
                </a:lnTo>
                <a:lnTo>
                  <a:pt x="206281" y="274621"/>
                </a:lnTo>
                <a:lnTo>
                  <a:pt x="205078" y="275704"/>
                </a:lnTo>
                <a:lnTo>
                  <a:pt x="203815" y="276306"/>
                </a:lnTo>
                <a:lnTo>
                  <a:pt x="201890" y="278290"/>
                </a:lnTo>
                <a:lnTo>
                  <a:pt x="199002" y="278772"/>
                </a:lnTo>
                <a:lnTo>
                  <a:pt x="197619" y="281419"/>
                </a:lnTo>
                <a:lnTo>
                  <a:pt x="197138" y="282321"/>
                </a:lnTo>
                <a:lnTo>
                  <a:pt x="197679" y="284246"/>
                </a:lnTo>
                <a:lnTo>
                  <a:pt x="197138" y="285449"/>
                </a:lnTo>
                <a:lnTo>
                  <a:pt x="196175" y="286532"/>
                </a:lnTo>
                <a:lnTo>
                  <a:pt x="195995" y="288156"/>
                </a:lnTo>
                <a:lnTo>
                  <a:pt x="196596" y="290864"/>
                </a:lnTo>
                <a:lnTo>
                  <a:pt x="194671" y="293872"/>
                </a:lnTo>
                <a:lnTo>
                  <a:pt x="193588" y="294232"/>
                </a:lnTo>
                <a:lnTo>
                  <a:pt x="190701" y="294774"/>
                </a:lnTo>
                <a:lnTo>
                  <a:pt x="189136" y="295375"/>
                </a:lnTo>
                <a:lnTo>
                  <a:pt x="188415" y="297361"/>
                </a:lnTo>
                <a:lnTo>
                  <a:pt x="188715" y="298925"/>
                </a:lnTo>
                <a:lnTo>
                  <a:pt x="189076" y="299526"/>
                </a:lnTo>
                <a:lnTo>
                  <a:pt x="189979" y="299646"/>
                </a:lnTo>
                <a:lnTo>
                  <a:pt x="192385" y="299646"/>
                </a:lnTo>
                <a:lnTo>
                  <a:pt x="193769" y="298744"/>
                </a:lnTo>
                <a:lnTo>
                  <a:pt x="195273" y="298684"/>
                </a:lnTo>
                <a:lnTo>
                  <a:pt x="197679" y="297722"/>
                </a:lnTo>
                <a:lnTo>
                  <a:pt x="197679" y="299767"/>
                </a:lnTo>
                <a:lnTo>
                  <a:pt x="189858" y="303136"/>
                </a:lnTo>
                <a:lnTo>
                  <a:pt x="187392" y="304219"/>
                </a:lnTo>
                <a:lnTo>
                  <a:pt x="187392" y="304940"/>
                </a:lnTo>
                <a:lnTo>
                  <a:pt x="181256" y="307527"/>
                </a:lnTo>
                <a:lnTo>
                  <a:pt x="177526" y="308490"/>
                </a:lnTo>
                <a:lnTo>
                  <a:pt x="165855" y="313904"/>
                </a:lnTo>
                <a:lnTo>
                  <a:pt x="153342" y="317213"/>
                </a:lnTo>
                <a:lnTo>
                  <a:pt x="143116" y="320822"/>
                </a:lnTo>
                <a:lnTo>
                  <a:pt x="137040" y="322146"/>
                </a:lnTo>
                <a:lnTo>
                  <a:pt x="122782" y="323349"/>
                </a:lnTo>
                <a:lnTo>
                  <a:pt x="116947" y="324432"/>
                </a:lnTo>
                <a:lnTo>
                  <a:pt x="110871" y="325876"/>
                </a:lnTo>
                <a:lnTo>
                  <a:pt x="108705" y="326597"/>
                </a:lnTo>
                <a:lnTo>
                  <a:pt x="106480" y="326898"/>
                </a:lnTo>
                <a:lnTo>
                  <a:pt x="106901" y="325515"/>
                </a:lnTo>
                <a:lnTo>
                  <a:pt x="108886" y="324913"/>
                </a:lnTo>
                <a:lnTo>
                  <a:pt x="116044" y="323409"/>
                </a:lnTo>
                <a:lnTo>
                  <a:pt x="118391" y="318957"/>
                </a:lnTo>
                <a:lnTo>
                  <a:pt x="120376" y="317754"/>
                </a:lnTo>
                <a:lnTo>
                  <a:pt x="123384" y="318957"/>
                </a:lnTo>
                <a:lnTo>
                  <a:pt x="124286" y="319860"/>
                </a:lnTo>
                <a:lnTo>
                  <a:pt x="127896" y="321063"/>
                </a:lnTo>
                <a:lnTo>
                  <a:pt x="130182" y="320943"/>
                </a:lnTo>
                <a:lnTo>
                  <a:pt x="133190" y="320221"/>
                </a:lnTo>
                <a:lnTo>
                  <a:pt x="139627" y="316551"/>
                </a:lnTo>
                <a:lnTo>
                  <a:pt x="142213" y="316431"/>
                </a:lnTo>
                <a:lnTo>
                  <a:pt x="144619" y="315889"/>
                </a:lnTo>
                <a:lnTo>
                  <a:pt x="147507" y="313844"/>
                </a:lnTo>
                <a:lnTo>
                  <a:pt x="149131" y="310355"/>
                </a:lnTo>
                <a:lnTo>
                  <a:pt x="148831" y="308249"/>
                </a:lnTo>
                <a:lnTo>
                  <a:pt x="145522" y="304760"/>
                </a:lnTo>
                <a:lnTo>
                  <a:pt x="141311" y="302955"/>
                </a:lnTo>
                <a:lnTo>
                  <a:pt x="139025" y="301752"/>
                </a:lnTo>
                <a:lnTo>
                  <a:pt x="135175" y="298143"/>
                </a:lnTo>
                <a:lnTo>
                  <a:pt x="133551" y="295616"/>
                </a:lnTo>
                <a:lnTo>
                  <a:pt x="133370" y="294112"/>
                </a:lnTo>
                <a:lnTo>
                  <a:pt x="130723" y="294112"/>
                </a:lnTo>
                <a:lnTo>
                  <a:pt x="128798" y="293390"/>
                </a:lnTo>
                <a:lnTo>
                  <a:pt x="121399" y="289480"/>
                </a:lnTo>
                <a:lnTo>
                  <a:pt x="120797" y="288578"/>
                </a:lnTo>
                <a:lnTo>
                  <a:pt x="119233" y="282682"/>
                </a:lnTo>
                <a:lnTo>
                  <a:pt x="117609" y="278170"/>
                </a:lnTo>
                <a:lnTo>
                  <a:pt x="116706" y="277087"/>
                </a:lnTo>
                <a:lnTo>
                  <a:pt x="114541" y="276245"/>
                </a:lnTo>
                <a:lnTo>
                  <a:pt x="115924" y="273478"/>
                </a:lnTo>
                <a:lnTo>
                  <a:pt x="116405" y="270350"/>
                </a:lnTo>
                <a:lnTo>
                  <a:pt x="117127" y="269327"/>
                </a:lnTo>
                <a:lnTo>
                  <a:pt x="118330" y="265297"/>
                </a:lnTo>
                <a:lnTo>
                  <a:pt x="118571" y="262830"/>
                </a:lnTo>
                <a:lnTo>
                  <a:pt x="117849" y="259942"/>
                </a:lnTo>
                <a:lnTo>
                  <a:pt x="116345" y="258258"/>
                </a:lnTo>
                <a:lnTo>
                  <a:pt x="115563" y="256453"/>
                </a:lnTo>
                <a:lnTo>
                  <a:pt x="115203" y="250858"/>
                </a:lnTo>
                <a:lnTo>
                  <a:pt x="113397" y="248933"/>
                </a:lnTo>
                <a:lnTo>
                  <a:pt x="113518" y="247189"/>
                </a:lnTo>
                <a:lnTo>
                  <a:pt x="112615" y="246227"/>
                </a:lnTo>
                <a:lnTo>
                  <a:pt x="112254" y="244843"/>
                </a:lnTo>
                <a:lnTo>
                  <a:pt x="110209" y="243519"/>
                </a:lnTo>
                <a:lnTo>
                  <a:pt x="107081" y="243700"/>
                </a:lnTo>
                <a:lnTo>
                  <a:pt x="101787" y="240812"/>
                </a:lnTo>
                <a:lnTo>
                  <a:pt x="98358" y="240391"/>
                </a:lnTo>
                <a:lnTo>
                  <a:pt x="97516" y="239910"/>
                </a:lnTo>
                <a:lnTo>
                  <a:pt x="96313" y="241955"/>
                </a:lnTo>
                <a:lnTo>
                  <a:pt x="96132" y="244963"/>
                </a:lnTo>
                <a:lnTo>
                  <a:pt x="95290" y="245204"/>
                </a:lnTo>
                <a:lnTo>
                  <a:pt x="94087" y="247550"/>
                </a:lnTo>
                <a:lnTo>
                  <a:pt x="93004" y="247309"/>
                </a:lnTo>
                <a:lnTo>
                  <a:pt x="90477" y="248813"/>
                </a:lnTo>
                <a:lnTo>
                  <a:pt x="91801" y="250498"/>
                </a:lnTo>
                <a:lnTo>
                  <a:pt x="91079" y="252062"/>
                </a:lnTo>
                <a:lnTo>
                  <a:pt x="91380" y="253445"/>
                </a:lnTo>
                <a:lnTo>
                  <a:pt x="92523" y="254528"/>
                </a:lnTo>
                <a:lnTo>
                  <a:pt x="91741" y="255431"/>
                </a:lnTo>
                <a:lnTo>
                  <a:pt x="91380" y="259281"/>
                </a:lnTo>
                <a:lnTo>
                  <a:pt x="88733" y="262589"/>
                </a:lnTo>
                <a:lnTo>
                  <a:pt x="88673" y="264394"/>
                </a:lnTo>
                <a:lnTo>
                  <a:pt x="89635" y="267522"/>
                </a:lnTo>
                <a:lnTo>
                  <a:pt x="89936" y="270891"/>
                </a:lnTo>
                <a:lnTo>
                  <a:pt x="88853" y="272034"/>
                </a:lnTo>
                <a:lnTo>
                  <a:pt x="87409" y="274741"/>
                </a:lnTo>
                <a:lnTo>
                  <a:pt x="87530" y="277990"/>
                </a:lnTo>
                <a:lnTo>
                  <a:pt x="89094" y="282020"/>
                </a:lnTo>
                <a:lnTo>
                  <a:pt x="87951" y="285630"/>
                </a:lnTo>
                <a:lnTo>
                  <a:pt x="89034" y="290322"/>
                </a:lnTo>
                <a:lnTo>
                  <a:pt x="89755" y="299827"/>
                </a:lnTo>
                <a:lnTo>
                  <a:pt x="88853" y="303918"/>
                </a:lnTo>
                <a:lnTo>
                  <a:pt x="87891" y="306926"/>
                </a:lnTo>
                <a:lnTo>
                  <a:pt x="86928" y="308369"/>
                </a:lnTo>
                <a:lnTo>
                  <a:pt x="86326" y="312761"/>
                </a:lnTo>
                <a:lnTo>
                  <a:pt x="84822" y="310836"/>
                </a:lnTo>
                <a:lnTo>
                  <a:pt x="83198" y="310234"/>
                </a:lnTo>
                <a:lnTo>
                  <a:pt x="80070" y="311257"/>
                </a:lnTo>
                <a:lnTo>
                  <a:pt x="77664" y="312941"/>
                </a:lnTo>
                <a:lnTo>
                  <a:pt x="76160" y="308129"/>
                </a:lnTo>
                <a:lnTo>
                  <a:pt x="77363" y="307648"/>
                </a:lnTo>
                <a:lnTo>
                  <a:pt x="77183" y="304219"/>
                </a:lnTo>
                <a:lnTo>
                  <a:pt x="75739" y="304339"/>
                </a:lnTo>
                <a:lnTo>
                  <a:pt x="73693" y="305241"/>
                </a:lnTo>
                <a:lnTo>
                  <a:pt x="72370" y="304038"/>
                </a:lnTo>
                <a:lnTo>
                  <a:pt x="70926" y="303497"/>
                </a:lnTo>
                <a:lnTo>
                  <a:pt x="69242" y="303617"/>
                </a:lnTo>
                <a:lnTo>
                  <a:pt x="64850" y="302173"/>
                </a:lnTo>
                <a:lnTo>
                  <a:pt x="63767" y="302534"/>
                </a:lnTo>
                <a:lnTo>
                  <a:pt x="60519" y="302354"/>
                </a:lnTo>
                <a:lnTo>
                  <a:pt x="60218" y="301812"/>
                </a:lnTo>
                <a:lnTo>
                  <a:pt x="58413" y="302414"/>
                </a:lnTo>
                <a:lnTo>
                  <a:pt x="57992" y="305061"/>
                </a:lnTo>
                <a:lnTo>
                  <a:pt x="56428" y="305422"/>
                </a:lnTo>
                <a:lnTo>
                  <a:pt x="56669" y="304219"/>
                </a:lnTo>
                <a:lnTo>
                  <a:pt x="55826" y="301511"/>
                </a:lnTo>
                <a:lnTo>
                  <a:pt x="51736" y="299526"/>
                </a:lnTo>
                <a:lnTo>
                  <a:pt x="51014" y="300489"/>
                </a:lnTo>
                <a:lnTo>
                  <a:pt x="48608" y="299827"/>
                </a:lnTo>
                <a:lnTo>
                  <a:pt x="47946" y="303316"/>
                </a:lnTo>
                <a:lnTo>
                  <a:pt x="46322" y="303978"/>
                </a:lnTo>
                <a:lnTo>
                  <a:pt x="43374" y="307407"/>
                </a:lnTo>
                <a:moveTo>
                  <a:pt x="80792" y="324913"/>
                </a:moveTo>
                <a:lnTo>
                  <a:pt x="87289" y="323529"/>
                </a:lnTo>
                <a:lnTo>
                  <a:pt x="88793" y="321905"/>
                </a:lnTo>
                <a:lnTo>
                  <a:pt x="89455" y="319619"/>
                </a:lnTo>
                <a:lnTo>
                  <a:pt x="89274" y="317814"/>
                </a:lnTo>
                <a:lnTo>
                  <a:pt x="96012" y="321424"/>
                </a:lnTo>
                <a:lnTo>
                  <a:pt x="98178" y="323229"/>
                </a:lnTo>
                <a:lnTo>
                  <a:pt x="94087" y="325033"/>
                </a:lnTo>
                <a:lnTo>
                  <a:pt x="92282" y="325274"/>
                </a:lnTo>
                <a:lnTo>
                  <a:pt x="90116" y="324432"/>
                </a:lnTo>
                <a:lnTo>
                  <a:pt x="91741" y="327078"/>
                </a:lnTo>
                <a:lnTo>
                  <a:pt x="93545" y="328342"/>
                </a:lnTo>
                <a:lnTo>
                  <a:pt x="92463" y="328221"/>
                </a:lnTo>
                <a:lnTo>
                  <a:pt x="90778" y="326597"/>
                </a:lnTo>
                <a:lnTo>
                  <a:pt x="89755" y="324913"/>
                </a:lnTo>
                <a:lnTo>
                  <a:pt x="88131" y="324432"/>
                </a:lnTo>
                <a:lnTo>
                  <a:pt x="83319" y="325033"/>
                </a:lnTo>
                <a:lnTo>
                  <a:pt x="77965" y="326056"/>
                </a:lnTo>
                <a:lnTo>
                  <a:pt x="61421" y="332072"/>
                </a:lnTo>
                <a:lnTo>
                  <a:pt x="57932" y="332433"/>
                </a:lnTo>
                <a:lnTo>
                  <a:pt x="58834" y="331711"/>
                </a:lnTo>
                <a:lnTo>
                  <a:pt x="62263" y="331229"/>
                </a:lnTo>
                <a:lnTo>
                  <a:pt x="73994" y="327019"/>
                </a:lnTo>
                <a:lnTo>
                  <a:pt x="77664" y="325454"/>
                </a:lnTo>
                <a:lnTo>
                  <a:pt x="80792" y="324913"/>
                </a:lnTo>
                <a:moveTo>
                  <a:pt x="65572" y="308490"/>
                </a:moveTo>
                <a:lnTo>
                  <a:pt x="65572" y="305061"/>
                </a:lnTo>
                <a:lnTo>
                  <a:pt x="67016" y="310475"/>
                </a:lnTo>
                <a:lnTo>
                  <a:pt x="67016" y="313002"/>
                </a:lnTo>
                <a:lnTo>
                  <a:pt x="65392" y="311317"/>
                </a:lnTo>
                <a:lnTo>
                  <a:pt x="66174" y="310535"/>
                </a:lnTo>
                <a:lnTo>
                  <a:pt x="65512" y="308490"/>
                </a:lnTo>
                <a:moveTo>
                  <a:pt x="96674" y="275222"/>
                </a:moveTo>
                <a:lnTo>
                  <a:pt x="95170" y="274320"/>
                </a:lnTo>
                <a:lnTo>
                  <a:pt x="97817" y="271071"/>
                </a:lnTo>
                <a:lnTo>
                  <a:pt x="99321" y="271914"/>
                </a:lnTo>
                <a:lnTo>
                  <a:pt x="100404" y="276426"/>
                </a:lnTo>
                <a:lnTo>
                  <a:pt x="99922" y="276726"/>
                </a:lnTo>
                <a:lnTo>
                  <a:pt x="96674" y="275163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 title="AL-2">
            <a:extLst>
              <a:ext uri="{FF2B5EF4-FFF2-40B4-BE49-F238E27FC236}">
                <a16:creationId xmlns:a16="http://schemas.microsoft.com/office/drawing/2014/main" id="{6D42526E-B8FF-857F-38C5-062EBA2DF5BC}"/>
              </a:ext>
            </a:extLst>
          </p:cNvPr>
          <p:cNvSpPr/>
          <p:nvPr/>
        </p:nvSpPr>
        <p:spPr>
          <a:xfrm>
            <a:off x="6030945" y="4628891"/>
            <a:ext cx="315486" cy="272390"/>
          </a:xfrm>
          <a:custGeom>
            <a:avLst/>
            <a:gdLst>
              <a:gd name="connsiteX0" fmla="*/ 372377 w 394876"/>
              <a:gd name="connsiteY0" fmla="*/ 275283 h 353066"/>
              <a:gd name="connsiteX1" fmla="*/ 373881 w 394876"/>
              <a:gd name="connsiteY1" fmla="*/ 276004 h 353066"/>
              <a:gd name="connsiteX2" fmla="*/ 374062 w 394876"/>
              <a:gd name="connsiteY2" fmla="*/ 278651 h 353066"/>
              <a:gd name="connsiteX3" fmla="*/ 375566 w 394876"/>
              <a:gd name="connsiteY3" fmla="*/ 279614 h 353066"/>
              <a:gd name="connsiteX4" fmla="*/ 376949 w 394876"/>
              <a:gd name="connsiteY4" fmla="*/ 279433 h 353066"/>
              <a:gd name="connsiteX5" fmla="*/ 377431 w 394876"/>
              <a:gd name="connsiteY5" fmla="*/ 279493 h 353066"/>
              <a:gd name="connsiteX6" fmla="*/ 378153 w 394876"/>
              <a:gd name="connsiteY6" fmla="*/ 279794 h 353066"/>
              <a:gd name="connsiteX7" fmla="*/ 378875 w 394876"/>
              <a:gd name="connsiteY7" fmla="*/ 280636 h 353066"/>
              <a:gd name="connsiteX8" fmla="*/ 380679 w 394876"/>
              <a:gd name="connsiteY8" fmla="*/ 282140 h 353066"/>
              <a:gd name="connsiteX9" fmla="*/ 382845 w 394876"/>
              <a:gd name="connsiteY9" fmla="*/ 286051 h 353066"/>
              <a:gd name="connsiteX10" fmla="*/ 384048 w 394876"/>
              <a:gd name="connsiteY10" fmla="*/ 286532 h 353066"/>
              <a:gd name="connsiteX11" fmla="*/ 384650 w 394876"/>
              <a:gd name="connsiteY11" fmla="*/ 286953 h 353066"/>
              <a:gd name="connsiteX12" fmla="*/ 385913 w 394876"/>
              <a:gd name="connsiteY12" fmla="*/ 287494 h 353066"/>
              <a:gd name="connsiteX13" fmla="*/ 387417 w 394876"/>
              <a:gd name="connsiteY13" fmla="*/ 289901 h 353066"/>
              <a:gd name="connsiteX14" fmla="*/ 388440 w 394876"/>
              <a:gd name="connsiteY14" fmla="*/ 292247 h 353066"/>
              <a:gd name="connsiteX15" fmla="*/ 388319 w 394876"/>
              <a:gd name="connsiteY15" fmla="*/ 293450 h 353066"/>
              <a:gd name="connsiteX16" fmla="*/ 389101 w 394876"/>
              <a:gd name="connsiteY16" fmla="*/ 294774 h 353066"/>
              <a:gd name="connsiteX17" fmla="*/ 391808 w 394876"/>
              <a:gd name="connsiteY17" fmla="*/ 297360 h 353066"/>
              <a:gd name="connsiteX18" fmla="*/ 392109 w 394876"/>
              <a:gd name="connsiteY18" fmla="*/ 298323 h 353066"/>
              <a:gd name="connsiteX19" fmla="*/ 392711 w 394876"/>
              <a:gd name="connsiteY19" fmla="*/ 301150 h 353066"/>
              <a:gd name="connsiteX20" fmla="*/ 393914 w 394876"/>
              <a:gd name="connsiteY20" fmla="*/ 303677 h 353066"/>
              <a:gd name="connsiteX21" fmla="*/ 394756 w 394876"/>
              <a:gd name="connsiteY21" fmla="*/ 304219 h 353066"/>
              <a:gd name="connsiteX22" fmla="*/ 394876 w 394876"/>
              <a:gd name="connsiteY22" fmla="*/ 304579 h 353066"/>
              <a:gd name="connsiteX23" fmla="*/ 394876 w 394876"/>
              <a:gd name="connsiteY23" fmla="*/ 307046 h 353066"/>
              <a:gd name="connsiteX24" fmla="*/ 388741 w 394876"/>
              <a:gd name="connsiteY24" fmla="*/ 308129 h 353066"/>
              <a:gd name="connsiteX25" fmla="*/ 377912 w 394876"/>
              <a:gd name="connsiteY25" fmla="*/ 309813 h 353066"/>
              <a:gd name="connsiteX26" fmla="*/ 374784 w 394876"/>
              <a:gd name="connsiteY26" fmla="*/ 310294 h 353066"/>
              <a:gd name="connsiteX27" fmla="*/ 374423 w 394876"/>
              <a:gd name="connsiteY27" fmla="*/ 310475 h 353066"/>
              <a:gd name="connsiteX28" fmla="*/ 371956 w 394876"/>
              <a:gd name="connsiteY28" fmla="*/ 310836 h 353066"/>
              <a:gd name="connsiteX29" fmla="*/ 370452 w 394876"/>
              <a:gd name="connsiteY29" fmla="*/ 311016 h 353066"/>
              <a:gd name="connsiteX30" fmla="*/ 368888 w 394876"/>
              <a:gd name="connsiteY30" fmla="*/ 311317 h 353066"/>
              <a:gd name="connsiteX31" fmla="*/ 362692 w 394876"/>
              <a:gd name="connsiteY31" fmla="*/ 312279 h 353066"/>
              <a:gd name="connsiteX32" fmla="*/ 356857 w 394876"/>
              <a:gd name="connsiteY32" fmla="*/ 313242 h 353066"/>
              <a:gd name="connsiteX33" fmla="*/ 354330 w 394876"/>
              <a:gd name="connsiteY33" fmla="*/ 313844 h 353066"/>
              <a:gd name="connsiteX34" fmla="*/ 353006 w 394876"/>
              <a:gd name="connsiteY34" fmla="*/ 314084 h 353066"/>
              <a:gd name="connsiteX35" fmla="*/ 350961 w 394876"/>
              <a:gd name="connsiteY35" fmla="*/ 314385 h 353066"/>
              <a:gd name="connsiteX36" fmla="*/ 348495 w 394876"/>
              <a:gd name="connsiteY36" fmla="*/ 314866 h 353066"/>
              <a:gd name="connsiteX37" fmla="*/ 342720 w 394876"/>
              <a:gd name="connsiteY37" fmla="*/ 315889 h 353066"/>
              <a:gd name="connsiteX38" fmla="*/ 339471 w 394876"/>
              <a:gd name="connsiteY38" fmla="*/ 316491 h 353066"/>
              <a:gd name="connsiteX39" fmla="*/ 335440 w 394876"/>
              <a:gd name="connsiteY39" fmla="*/ 317212 h 353066"/>
              <a:gd name="connsiteX40" fmla="*/ 331831 w 394876"/>
              <a:gd name="connsiteY40" fmla="*/ 317934 h 353066"/>
              <a:gd name="connsiteX41" fmla="*/ 330087 w 394876"/>
              <a:gd name="connsiteY41" fmla="*/ 318235 h 353066"/>
              <a:gd name="connsiteX42" fmla="*/ 324071 w 394876"/>
              <a:gd name="connsiteY42" fmla="*/ 319258 h 353066"/>
              <a:gd name="connsiteX43" fmla="*/ 318777 w 394876"/>
              <a:gd name="connsiteY43" fmla="*/ 320220 h 353066"/>
              <a:gd name="connsiteX44" fmla="*/ 315769 w 394876"/>
              <a:gd name="connsiteY44" fmla="*/ 320762 h 353066"/>
              <a:gd name="connsiteX45" fmla="*/ 313363 w 394876"/>
              <a:gd name="connsiteY45" fmla="*/ 321243 h 353066"/>
              <a:gd name="connsiteX46" fmla="*/ 312941 w 394876"/>
              <a:gd name="connsiteY46" fmla="*/ 321243 h 353066"/>
              <a:gd name="connsiteX47" fmla="*/ 309332 w 394876"/>
              <a:gd name="connsiteY47" fmla="*/ 321845 h 353066"/>
              <a:gd name="connsiteX48" fmla="*/ 306625 w 394876"/>
              <a:gd name="connsiteY48" fmla="*/ 322326 h 353066"/>
              <a:gd name="connsiteX49" fmla="*/ 303797 w 394876"/>
              <a:gd name="connsiteY49" fmla="*/ 322867 h 353066"/>
              <a:gd name="connsiteX50" fmla="*/ 296819 w 394876"/>
              <a:gd name="connsiteY50" fmla="*/ 324010 h 353066"/>
              <a:gd name="connsiteX51" fmla="*/ 292127 w 394876"/>
              <a:gd name="connsiteY51" fmla="*/ 324792 h 353066"/>
              <a:gd name="connsiteX52" fmla="*/ 289360 w 394876"/>
              <a:gd name="connsiteY52" fmla="*/ 325274 h 353066"/>
              <a:gd name="connsiteX53" fmla="*/ 285028 w 394876"/>
              <a:gd name="connsiteY53" fmla="*/ 325935 h 353066"/>
              <a:gd name="connsiteX54" fmla="*/ 276846 w 394876"/>
              <a:gd name="connsiteY54" fmla="*/ 327259 h 353066"/>
              <a:gd name="connsiteX55" fmla="*/ 275644 w 394876"/>
              <a:gd name="connsiteY55" fmla="*/ 327620 h 353066"/>
              <a:gd name="connsiteX56" fmla="*/ 273899 w 394876"/>
              <a:gd name="connsiteY56" fmla="*/ 327921 h 353066"/>
              <a:gd name="connsiteX57" fmla="*/ 272575 w 394876"/>
              <a:gd name="connsiteY57" fmla="*/ 328101 h 353066"/>
              <a:gd name="connsiteX58" fmla="*/ 270831 w 394876"/>
              <a:gd name="connsiteY58" fmla="*/ 328402 h 353066"/>
              <a:gd name="connsiteX59" fmla="*/ 267402 w 394876"/>
              <a:gd name="connsiteY59" fmla="*/ 329004 h 353066"/>
              <a:gd name="connsiteX60" fmla="*/ 245745 w 394876"/>
              <a:gd name="connsiteY60" fmla="*/ 332613 h 353066"/>
              <a:gd name="connsiteX61" fmla="*/ 241113 w 394876"/>
              <a:gd name="connsiteY61" fmla="*/ 333395 h 353066"/>
              <a:gd name="connsiteX62" fmla="*/ 241053 w 394876"/>
              <a:gd name="connsiteY62" fmla="*/ 333395 h 353066"/>
              <a:gd name="connsiteX63" fmla="*/ 239068 w 394876"/>
              <a:gd name="connsiteY63" fmla="*/ 333696 h 353066"/>
              <a:gd name="connsiteX64" fmla="*/ 236060 w 394876"/>
              <a:gd name="connsiteY64" fmla="*/ 334177 h 353066"/>
              <a:gd name="connsiteX65" fmla="*/ 235638 w 394876"/>
              <a:gd name="connsiteY65" fmla="*/ 334177 h 353066"/>
              <a:gd name="connsiteX66" fmla="*/ 227216 w 394876"/>
              <a:gd name="connsiteY66" fmla="*/ 335500 h 353066"/>
              <a:gd name="connsiteX67" fmla="*/ 226675 w 394876"/>
              <a:gd name="connsiteY67" fmla="*/ 335621 h 353066"/>
              <a:gd name="connsiteX68" fmla="*/ 223066 w 394876"/>
              <a:gd name="connsiteY68" fmla="*/ 336222 h 353066"/>
              <a:gd name="connsiteX69" fmla="*/ 219215 w 394876"/>
              <a:gd name="connsiteY69" fmla="*/ 336824 h 353066"/>
              <a:gd name="connsiteX70" fmla="*/ 214643 w 394876"/>
              <a:gd name="connsiteY70" fmla="*/ 337425 h 353066"/>
              <a:gd name="connsiteX71" fmla="*/ 214402 w 394876"/>
              <a:gd name="connsiteY71" fmla="*/ 337486 h 353066"/>
              <a:gd name="connsiteX72" fmla="*/ 208387 w 394876"/>
              <a:gd name="connsiteY72" fmla="*/ 338328 h 353066"/>
              <a:gd name="connsiteX73" fmla="*/ 207605 w 394876"/>
              <a:gd name="connsiteY73" fmla="*/ 338448 h 353066"/>
              <a:gd name="connsiteX74" fmla="*/ 206763 w 394876"/>
              <a:gd name="connsiteY74" fmla="*/ 338568 h 353066"/>
              <a:gd name="connsiteX75" fmla="*/ 203514 w 394876"/>
              <a:gd name="connsiteY75" fmla="*/ 339050 h 353066"/>
              <a:gd name="connsiteX76" fmla="*/ 202612 w 394876"/>
              <a:gd name="connsiteY76" fmla="*/ 339170 h 353066"/>
              <a:gd name="connsiteX77" fmla="*/ 199183 w 394876"/>
              <a:gd name="connsiteY77" fmla="*/ 339711 h 353066"/>
              <a:gd name="connsiteX78" fmla="*/ 194611 w 394876"/>
              <a:gd name="connsiteY78" fmla="*/ 340494 h 353066"/>
              <a:gd name="connsiteX79" fmla="*/ 191663 w 394876"/>
              <a:gd name="connsiteY79" fmla="*/ 340915 h 353066"/>
              <a:gd name="connsiteX80" fmla="*/ 189377 w 394876"/>
              <a:gd name="connsiteY80" fmla="*/ 341276 h 353066"/>
              <a:gd name="connsiteX81" fmla="*/ 186189 w 394876"/>
              <a:gd name="connsiteY81" fmla="*/ 341697 h 353066"/>
              <a:gd name="connsiteX82" fmla="*/ 184805 w 394876"/>
              <a:gd name="connsiteY82" fmla="*/ 341877 h 353066"/>
              <a:gd name="connsiteX83" fmla="*/ 182640 w 394876"/>
              <a:gd name="connsiteY83" fmla="*/ 342178 h 353066"/>
              <a:gd name="connsiteX84" fmla="*/ 182158 w 394876"/>
              <a:gd name="connsiteY84" fmla="*/ 342298 h 353066"/>
              <a:gd name="connsiteX85" fmla="*/ 179872 w 394876"/>
              <a:gd name="connsiteY85" fmla="*/ 342599 h 353066"/>
              <a:gd name="connsiteX86" fmla="*/ 177225 w 394876"/>
              <a:gd name="connsiteY86" fmla="*/ 343020 h 353066"/>
              <a:gd name="connsiteX87" fmla="*/ 170728 w 394876"/>
              <a:gd name="connsiteY87" fmla="*/ 343923 h 353066"/>
              <a:gd name="connsiteX88" fmla="*/ 169404 w 394876"/>
              <a:gd name="connsiteY88" fmla="*/ 344223 h 353066"/>
              <a:gd name="connsiteX89" fmla="*/ 162908 w 394876"/>
              <a:gd name="connsiteY89" fmla="*/ 345366 h 353066"/>
              <a:gd name="connsiteX90" fmla="*/ 159538 w 394876"/>
              <a:gd name="connsiteY90" fmla="*/ 345787 h 353066"/>
              <a:gd name="connsiteX91" fmla="*/ 155569 w 394876"/>
              <a:gd name="connsiteY91" fmla="*/ 346509 h 353066"/>
              <a:gd name="connsiteX92" fmla="*/ 152380 w 394876"/>
              <a:gd name="connsiteY92" fmla="*/ 346930 h 353066"/>
              <a:gd name="connsiteX93" fmla="*/ 145101 w 394876"/>
              <a:gd name="connsiteY93" fmla="*/ 347713 h 353066"/>
              <a:gd name="connsiteX94" fmla="*/ 143717 w 394876"/>
              <a:gd name="connsiteY94" fmla="*/ 347953 h 353066"/>
              <a:gd name="connsiteX95" fmla="*/ 140950 w 394876"/>
              <a:gd name="connsiteY95" fmla="*/ 348434 h 353066"/>
              <a:gd name="connsiteX96" fmla="*/ 139867 w 394876"/>
              <a:gd name="connsiteY96" fmla="*/ 348555 h 353066"/>
              <a:gd name="connsiteX97" fmla="*/ 135115 w 394876"/>
              <a:gd name="connsiteY97" fmla="*/ 349277 h 353066"/>
              <a:gd name="connsiteX98" fmla="*/ 131024 w 394876"/>
              <a:gd name="connsiteY98" fmla="*/ 349878 h 353066"/>
              <a:gd name="connsiteX99" fmla="*/ 127174 w 394876"/>
              <a:gd name="connsiteY99" fmla="*/ 350480 h 353066"/>
              <a:gd name="connsiteX100" fmla="*/ 125490 w 394876"/>
              <a:gd name="connsiteY100" fmla="*/ 350781 h 353066"/>
              <a:gd name="connsiteX101" fmla="*/ 122482 w 394876"/>
              <a:gd name="connsiteY101" fmla="*/ 351142 h 353066"/>
              <a:gd name="connsiteX102" fmla="*/ 120315 w 394876"/>
              <a:gd name="connsiteY102" fmla="*/ 351262 h 353066"/>
              <a:gd name="connsiteX103" fmla="*/ 118811 w 394876"/>
              <a:gd name="connsiteY103" fmla="*/ 351382 h 353066"/>
              <a:gd name="connsiteX104" fmla="*/ 118330 w 394876"/>
              <a:gd name="connsiteY104" fmla="*/ 351503 h 353066"/>
              <a:gd name="connsiteX105" fmla="*/ 116225 w 394876"/>
              <a:gd name="connsiteY105" fmla="*/ 351863 h 353066"/>
              <a:gd name="connsiteX106" fmla="*/ 111412 w 394876"/>
              <a:gd name="connsiteY106" fmla="*/ 352465 h 353066"/>
              <a:gd name="connsiteX107" fmla="*/ 109367 w 394876"/>
              <a:gd name="connsiteY107" fmla="*/ 352646 h 353066"/>
              <a:gd name="connsiteX108" fmla="*/ 106118 w 394876"/>
              <a:gd name="connsiteY108" fmla="*/ 353067 h 353066"/>
              <a:gd name="connsiteX109" fmla="*/ 105938 w 394876"/>
              <a:gd name="connsiteY109" fmla="*/ 353067 h 353066"/>
              <a:gd name="connsiteX110" fmla="*/ 104554 w 394876"/>
              <a:gd name="connsiteY110" fmla="*/ 352886 h 353066"/>
              <a:gd name="connsiteX111" fmla="*/ 102088 w 394876"/>
              <a:gd name="connsiteY111" fmla="*/ 349036 h 353066"/>
              <a:gd name="connsiteX112" fmla="*/ 102991 w 394876"/>
              <a:gd name="connsiteY112" fmla="*/ 348194 h 353066"/>
              <a:gd name="connsiteX113" fmla="*/ 103110 w 394876"/>
              <a:gd name="connsiteY113" fmla="*/ 345727 h 353066"/>
              <a:gd name="connsiteX114" fmla="*/ 104434 w 394876"/>
              <a:gd name="connsiteY114" fmla="*/ 343622 h 353066"/>
              <a:gd name="connsiteX115" fmla="*/ 104855 w 394876"/>
              <a:gd name="connsiteY115" fmla="*/ 339892 h 353066"/>
              <a:gd name="connsiteX116" fmla="*/ 104254 w 394876"/>
              <a:gd name="connsiteY116" fmla="*/ 338508 h 353066"/>
              <a:gd name="connsiteX117" fmla="*/ 102088 w 394876"/>
              <a:gd name="connsiteY117" fmla="*/ 335500 h 353066"/>
              <a:gd name="connsiteX118" fmla="*/ 100163 w 394876"/>
              <a:gd name="connsiteY118" fmla="*/ 335079 h 353066"/>
              <a:gd name="connsiteX119" fmla="*/ 99561 w 394876"/>
              <a:gd name="connsiteY119" fmla="*/ 332673 h 353066"/>
              <a:gd name="connsiteX120" fmla="*/ 98960 w 394876"/>
              <a:gd name="connsiteY120" fmla="*/ 332071 h 353066"/>
              <a:gd name="connsiteX121" fmla="*/ 100524 w 394876"/>
              <a:gd name="connsiteY121" fmla="*/ 330988 h 353066"/>
              <a:gd name="connsiteX122" fmla="*/ 101186 w 394876"/>
              <a:gd name="connsiteY122" fmla="*/ 328643 h 353066"/>
              <a:gd name="connsiteX123" fmla="*/ 100283 w 394876"/>
              <a:gd name="connsiteY123" fmla="*/ 328883 h 353066"/>
              <a:gd name="connsiteX124" fmla="*/ 99682 w 394876"/>
              <a:gd name="connsiteY124" fmla="*/ 327319 h 353066"/>
              <a:gd name="connsiteX125" fmla="*/ 97456 w 394876"/>
              <a:gd name="connsiteY125" fmla="*/ 327921 h 353066"/>
              <a:gd name="connsiteX126" fmla="*/ 95290 w 394876"/>
              <a:gd name="connsiteY126" fmla="*/ 327680 h 353066"/>
              <a:gd name="connsiteX127" fmla="*/ 94929 w 394876"/>
              <a:gd name="connsiteY127" fmla="*/ 328462 h 353066"/>
              <a:gd name="connsiteX128" fmla="*/ 96493 w 394876"/>
              <a:gd name="connsiteY128" fmla="*/ 330086 h 353066"/>
              <a:gd name="connsiteX129" fmla="*/ 94328 w 394876"/>
              <a:gd name="connsiteY129" fmla="*/ 329906 h 353066"/>
              <a:gd name="connsiteX130" fmla="*/ 93004 w 394876"/>
              <a:gd name="connsiteY130" fmla="*/ 331831 h 353066"/>
              <a:gd name="connsiteX131" fmla="*/ 92523 w 394876"/>
              <a:gd name="connsiteY131" fmla="*/ 330447 h 353066"/>
              <a:gd name="connsiteX132" fmla="*/ 91259 w 394876"/>
              <a:gd name="connsiteY132" fmla="*/ 332553 h 353066"/>
              <a:gd name="connsiteX133" fmla="*/ 90417 w 394876"/>
              <a:gd name="connsiteY133" fmla="*/ 332733 h 353066"/>
              <a:gd name="connsiteX134" fmla="*/ 90116 w 394876"/>
              <a:gd name="connsiteY134" fmla="*/ 335861 h 353066"/>
              <a:gd name="connsiteX135" fmla="*/ 88612 w 394876"/>
              <a:gd name="connsiteY135" fmla="*/ 337425 h 353066"/>
              <a:gd name="connsiteX136" fmla="*/ 87530 w 394876"/>
              <a:gd name="connsiteY136" fmla="*/ 337907 h 353066"/>
              <a:gd name="connsiteX137" fmla="*/ 85905 w 394876"/>
              <a:gd name="connsiteY137" fmla="*/ 337064 h 353066"/>
              <a:gd name="connsiteX138" fmla="*/ 85785 w 394876"/>
              <a:gd name="connsiteY138" fmla="*/ 334297 h 353066"/>
              <a:gd name="connsiteX139" fmla="*/ 85304 w 394876"/>
              <a:gd name="connsiteY139" fmla="*/ 333635 h 353066"/>
              <a:gd name="connsiteX140" fmla="*/ 86628 w 394876"/>
              <a:gd name="connsiteY140" fmla="*/ 330748 h 353066"/>
              <a:gd name="connsiteX141" fmla="*/ 86567 w 394876"/>
              <a:gd name="connsiteY141" fmla="*/ 329485 h 353066"/>
              <a:gd name="connsiteX142" fmla="*/ 85003 w 394876"/>
              <a:gd name="connsiteY142" fmla="*/ 327559 h 353066"/>
              <a:gd name="connsiteX143" fmla="*/ 88071 w 394876"/>
              <a:gd name="connsiteY143" fmla="*/ 326597 h 353066"/>
              <a:gd name="connsiteX144" fmla="*/ 87349 w 394876"/>
              <a:gd name="connsiteY144" fmla="*/ 325996 h 353066"/>
              <a:gd name="connsiteX145" fmla="*/ 86868 w 394876"/>
              <a:gd name="connsiteY145" fmla="*/ 323890 h 353066"/>
              <a:gd name="connsiteX146" fmla="*/ 85845 w 394876"/>
              <a:gd name="connsiteY146" fmla="*/ 322145 h 353066"/>
              <a:gd name="connsiteX147" fmla="*/ 91681 w 394876"/>
              <a:gd name="connsiteY147" fmla="*/ 321183 h 353066"/>
              <a:gd name="connsiteX148" fmla="*/ 90898 w 394876"/>
              <a:gd name="connsiteY148" fmla="*/ 318175 h 353066"/>
              <a:gd name="connsiteX149" fmla="*/ 91500 w 394876"/>
              <a:gd name="connsiteY149" fmla="*/ 316491 h 353066"/>
              <a:gd name="connsiteX150" fmla="*/ 93004 w 394876"/>
              <a:gd name="connsiteY150" fmla="*/ 316009 h 353066"/>
              <a:gd name="connsiteX151" fmla="*/ 92402 w 394876"/>
              <a:gd name="connsiteY151" fmla="*/ 315167 h 353066"/>
              <a:gd name="connsiteX152" fmla="*/ 93846 w 394876"/>
              <a:gd name="connsiteY152" fmla="*/ 313783 h 353066"/>
              <a:gd name="connsiteX153" fmla="*/ 93004 w 394876"/>
              <a:gd name="connsiteY153" fmla="*/ 311377 h 353066"/>
              <a:gd name="connsiteX154" fmla="*/ 94989 w 394876"/>
              <a:gd name="connsiteY154" fmla="*/ 310174 h 353066"/>
              <a:gd name="connsiteX155" fmla="*/ 94628 w 394876"/>
              <a:gd name="connsiteY155" fmla="*/ 308489 h 353066"/>
              <a:gd name="connsiteX156" fmla="*/ 93786 w 394876"/>
              <a:gd name="connsiteY156" fmla="*/ 307647 h 353066"/>
              <a:gd name="connsiteX157" fmla="*/ 92824 w 394876"/>
              <a:gd name="connsiteY157" fmla="*/ 304339 h 353066"/>
              <a:gd name="connsiteX158" fmla="*/ 75799 w 394876"/>
              <a:gd name="connsiteY158" fmla="*/ 306986 h 353066"/>
              <a:gd name="connsiteX159" fmla="*/ 48187 w 394876"/>
              <a:gd name="connsiteY159" fmla="*/ 311016 h 353066"/>
              <a:gd name="connsiteX160" fmla="*/ 27853 w 394876"/>
              <a:gd name="connsiteY160" fmla="*/ 314024 h 353066"/>
              <a:gd name="connsiteX161" fmla="*/ 0 w 394876"/>
              <a:gd name="connsiteY161" fmla="*/ 317995 h 353066"/>
              <a:gd name="connsiteX162" fmla="*/ 601 w 394876"/>
              <a:gd name="connsiteY162" fmla="*/ 314866 h 353066"/>
              <a:gd name="connsiteX163" fmla="*/ 3008 w 394876"/>
              <a:gd name="connsiteY163" fmla="*/ 312099 h 353066"/>
              <a:gd name="connsiteX164" fmla="*/ 4211 w 394876"/>
              <a:gd name="connsiteY164" fmla="*/ 309873 h 353066"/>
              <a:gd name="connsiteX165" fmla="*/ 7941 w 394876"/>
              <a:gd name="connsiteY165" fmla="*/ 306324 h 353066"/>
              <a:gd name="connsiteX166" fmla="*/ 9385 w 394876"/>
              <a:gd name="connsiteY166" fmla="*/ 305421 h 353066"/>
              <a:gd name="connsiteX167" fmla="*/ 9685 w 394876"/>
              <a:gd name="connsiteY167" fmla="*/ 303076 h 353066"/>
              <a:gd name="connsiteX168" fmla="*/ 10648 w 394876"/>
              <a:gd name="connsiteY168" fmla="*/ 300669 h 353066"/>
              <a:gd name="connsiteX169" fmla="*/ 10648 w 394876"/>
              <a:gd name="connsiteY169" fmla="*/ 299346 h 353066"/>
              <a:gd name="connsiteX170" fmla="*/ 12693 w 394876"/>
              <a:gd name="connsiteY170" fmla="*/ 298143 h 353066"/>
              <a:gd name="connsiteX171" fmla="*/ 14318 w 394876"/>
              <a:gd name="connsiteY171" fmla="*/ 293330 h 353066"/>
              <a:gd name="connsiteX172" fmla="*/ 15521 w 394876"/>
              <a:gd name="connsiteY172" fmla="*/ 292127 h 353066"/>
              <a:gd name="connsiteX173" fmla="*/ 17145 w 394876"/>
              <a:gd name="connsiteY173" fmla="*/ 288577 h 353066"/>
              <a:gd name="connsiteX174" fmla="*/ 18829 w 394876"/>
              <a:gd name="connsiteY174" fmla="*/ 287073 h 353066"/>
              <a:gd name="connsiteX175" fmla="*/ 20333 w 394876"/>
              <a:gd name="connsiteY175" fmla="*/ 286472 h 353066"/>
              <a:gd name="connsiteX176" fmla="*/ 21176 w 394876"/>
              <a:gd name="connsiteY176" fmla="*/ 284246 h 353066"/>
              <a:gd name="connsiteX177" fmla="*/ 24605 w 394876"/>
              <a:gd name="connsiteY177" fmla="*/ 280275 h 353066"/>
              <a:gd name="connsiteX178" fmla="*/ 26770 w 394876"/>
              <a:gd name="connsiteY178" fmla="*/ 277027 h 353066"/>
              <a:gd name="connsiteX179" fmla="*/ 29598 w 394876"/>
              <a:gd name="connsiteY179" fmla="*/ 276125 h 353066"/>
              <a:gd name="connsiteX180" fmla="*/ 31162 w 394876"/>
              <a:gd name="connsiteY180" fmla="*/ 272997 h 353066"/>
              <a:gd name="connsiteX181" fmla="*/ 30921 w 394876"/>
              <a:gd name="connsiteY181" fmla="*/ 271793 h 353066"/>
              <a:gd name="connsiteX182" fmla="*/ 32124 w 394876"/>
              <a:gd name="connsiteY182" fmla="*/ 269989 h 353066"/>
              <a:gd name="connsiteX183" fmla="*/ 32726 w 394876"/>
              <a:gd name="connsiteY183" fmla="*/ 267763 h 353066"/>
              <a:gd name="connsiteX184" fmla="*/ 34831 w 394876"/>
              <a:gd name="connsiteY184" fmla="*/ 263070 h 353066"/>
              <a:gd name="connsiteX185" fmla="*/ 34230 w 394876"/>
              <a:gd name="connsiteY185" fmla="*/ 260965 h 353066"/>
              <a:gd name="connsiteX186" fmla="*/ 34350 w 394876"/>
              <a:gd name="connsiteY186" fmla="*/ 258799 h 353066"/>
              <a:gd name="connsiteX187" fmla="*/ 35072 w 394876"/>
              <a:gd name="connsiteY187" fmla="*/ 257476 h 353066"/>
              <a:gd name="connsiteX188" fmla="*/ 34711 w 394876"/>
              <a:gd name="connsiteY188" fmla="*/ 254468 h 353066"/>
              <a:gd name="connsiteX189" fmla="*/ 35433 w 394876"/>
              <a:gd name="connsiteY189" fmla="*/ 251700 h 353066"/>
              <a:gd name="connsiteX190" fmla="*/ 36335 w 394876"/>
              <a:gd name="connsiteY190" fmla="*/ 250257 h 353066"/>
              <a:gd name="connsiteX191" fmla="*/ 36756 w 394876"/>
              <a:gd name="connsiteY191" fmla="*/ 244842 h 353066"/>
              <a:gd name="connsiteX192" fmla="*/ 36215 w 394876"/>
              <a:gd name="connsiteY192" fmla="*/ 243038 h 353066"/>
              <a:gd name="connsiteX193" fmla="*/ 36456 w 394876"/>
              <a:gd name="connsiteY193" fmla="*/ 239609 h 353066"/>
              <a:gd name="connsiteX194" fmla="*/ 38621 w 394876"/>
              <a:gd name="connsiteY194" fmla="*/ 238887 h 353066"/>
              <a:gd name="connsiteX195" fmla="*/ 40847 w 394876"/>
              <a:gd name="connsiteY195" fmla="*/ 237263 h 353066"/>
              <a:gd name="connsiteX196" fmla="*/ 43133 w 394876"/>
              <a:gd name="connsiteY196" fmla="*/ 236721 h 353066"/>
              <a:gd name="connsiteX197" fmla="*/ 45299 w 394876"/>
              <a:gd name="connsiteY197" fmla="*/ 233473 h 353066"/>
              <a:gd name="connsiteX198" fmla="*/ 46983 w 394876"/>
              <a:gd name="connsiteY198" fmla="*/ 232871 h 353066"/>
              <a:gd name="connsiteX199" fmla="*/ 48187 w 394876"/>
              <a:gd name="connsiteY199" fmla="*/ 231187 h 353066"/>
              <a:gd name="connsiteX200" fmla="*/ 46803 w 394876"/>
              <a:gd name="connsiteY200" fmla="*/ 228419 h 353066"/>
              <a:gd name="connsiteX201" fmla="*/ 46562 w 394876"/>
              <a:gd name="connsiteY201" fmla="*/ 226314 h 353066"/>
              <a:gd name="connsiteX202" fmla="*/ 47585 w 394876"/>
              <a:gd name="connsiteY202" fmla="*/ 223787 h 353066"/>
              <a:gd name="connsiteX203" fmla="*/ 51495 w 394876"/>
              <a:gd name="connsiteY203" fmla="*/ 223908 h 353066"/>
              <a:gd name="connsiteX204" fmla="*/ 55225 w 394876"/>
              <a:gd name="connsiteY204" fmla="*/ 223005 h 353066"/>
              <a:gd name="connsiteX205" fmla="*/ 56549 w 394876"/>
              <a:gd name="connsiteY205" fmla="*/ 221802 h 353066"/>
              <a:gd name="connsiteX206" fmla="*/ 57511 w 394876"/>
              <a:gd name="connsiteY206" fmla="*/ 221862 h 353066"/>
              <a:gd name="connsiteX207" fmla="*/ 58774 w 394876"/>
              <a:gd name="connsiteY207" fmla="*/ 220418 h 353066"/>
              <a:gd name="connsiteX208" fmla="*/ 60459 w 394876"/>
              <a:gd name="connsiteY208" fmla="*/ 219396 h 353066"/>
              <a:gd name="connsiteX209" fmla="*/ 63527 w 394876"/>
              <a:gd name="connsiteY209" fmla="*/ 217892 h 353066"/>
              <a:gd name="connsiteX210" fmla="*/ 63647 w 394876"/>
              <a:gd name="connsiteY210" fmla="*/ 217049 h 353066"/>
              <a:gd name="connsiteX211" fmla="*/ 65572 w 394876"/>
              <a:gd name="connsiteY211" fmla="*/ 215486 h 353066"/>
              <a:gd name="connsiteX212" fmla="*/ 69783 w 394876"/>
              <a:gd name="connsiteY212" fmla="*/ 213500 h 353066"/>
              <a:gd name="connsiteX213" fmla="*/ 67497 w 394876"/>
              <a:gd name="connsiteY213" fmla="*/ 199002 h 353066"/>
              <a:gd name="connsiteX214" fmla="*/ 63587 w 394876"/>
              <a:gd name="connsiteY214" fmla="*/ 174518 h 353066"/>
              <a:gd name="connsiteX215" fmla="*/ 77002 w 394876"/>
              <a:gd name="connsiteY215" fmla="*/ 172292 h 353066"/>
              <a:gd name="connsiteX216" fmla="*/ 79769 w 394876"/>
              <a:gd name="connsiteY216" fmla="*/ 172112 h 353066"/>
              <a:gd name="connsiteX217" fmla="*/ 88793 w 394876"/>
              <a:gd name="connsiteY217" fmla="*/ 170608 h 353066"/>
              <a:gd name="connsiteX218" fmla="*/ 110330 w 394876"/>
              <a:gd name="connsiteY218" fmla="*/ 167058 h 353066"/>
              <a:gd name="connsiteX219" fmla="*/ 128136 w 394876"/>
              <a:gd name="connsiteY219" fmla="*/ 164411 h 353066"/>
              <a:gd name="connsiteX220" fmla="*/ 129520 w 394876"/>
              <a:gd name="connsiteY220" fmla="*/ 164111 h 353066"/>
              <a:gd name="connsiteX221" fmla="*/ 141973 w 394876"/>
              <a:gd name="connsiteY221" fmla="*/ 162125 h 353066"/>
              <a:gd name="connsiteX222" fmla="*/ 143356 w 394876"/>
              <a:gd name="connsiteY222" fmla="*/ 162125 h 353066"/>
              <a:gd name="connsiteX223" fmla="*/ 141070 w 394876"/>
              <a:gd name="connsiteY223" fmla="*/ 148470 h 353066"/>
              <a:gd name="connsiteX224" fmla="*/ 142574 w 394876"/>
              <a:gd name="connsiteY224" fmla="*/ 148169 h 353066"/>
              <a:gd name="connsiteX225" fmla="*/ 142394 w 394876"/>
              <a:gd name="connsiteY225" fmla="*/ 146845 h 353066"/>
              <a:gd name="connsiteX226" fmla="*/ 140829 w 394876"/>
              <a:gd name="connsiteY226" fmla="*/ 147086 h 353066"/>
              <a:gd name="connsiteX227" fmla="*/ 137641 w 394876"/>
              <a:gd name="connsiteY227" fmla="*/ 127715 h 353066"/>
              <a:gd name="connsiteX228" fmla="*/ 135837 w 394876"/>
              <a:gd name="connsiteY228" fmla="*/ 115984 h 353066"/>
              <a:gd name="connsiteX229" fmla="*/ 138243 w 394876"/>
              <a:gd name="connsiteY229" fmla="*/ 112315 h 353066"/>
              <a:gd name="connsiteX230" fmla="*/ 139326 w 394876"/>
              <a:gd name="connsiteY230" fmla="*/ 112736 h 353066"/>
              <a:gd name="connsiteX231" fmla="*/ 140649 w 394876"/>
              <a:gd name="connsiteY231" fmla="*/ 112134 h 353066"/>
              <a:gd name="connsiteX232" fmla="*/ 142574 w 394876"/>
              <a:gd name="connsiteY232" fmla="*/ 114059 h 353066"/>
              <a:gd name="connsiteX233" fmla="*/ 145161 w 394876"/>
              <a:gd name="connsiteY233" fmla="*/ 114480 h 353066"/>
              <a:gd name="connsiteX234" fmla="*/ 144680 w 394876"/>
              <a:gd name="connsiteY234" fmla="*/ 110751 h 353066"/>
              <a:gd name="connsiteX235" fmla="*/ 144981 w 394876"/>
              <a:gd name="connsiteY235" fmla="*/ 108705 h 353066"/>
              <a:gd name="connsiteX236" fmla="*/ 148711 w 394876"/>
              <a:gd name="connsiteY236" fmla="*/ 111894 h 353066"/>
              <a:gd name="connsiteX237" fmla="*/ 149673 w 394876"/>
              <a:gd name="connsiteY237" fmla="*/ 112134 h 353066"/>
              <a:gd name="connsiteX238" fmla="*/ 152440 w 394876"/>
              <a:gd name="connsiteY238" fmla="*/ 111593 h 353066"/>
              <a:gd name="connsiteX239" fmla="*/ 152680 w 394876"/>
              <a:gd name="connsiteY239" fmla="*/ 107382 h 353066"/>
              <a:gd name="connsiteX240" fmla="*/ 151478 w 394876"/>
              <a:gd name="connsiteY240" fmla="*/ 105637 h 353066"/>
              <a:gd name="connsiteX241" fmla="*/ 150816 w 394876"/>
              <a:gd name="connsiteY241" fmla="*/ 102268 h 353066"/>
              <a:gd name="connsiteX242" fmla="*/ 149613 w 394876"/>
              <a:gd name="connsiteY242" fmla="*/ 99441 h 353066"/>
              <a:gd name="connsiteX243" fmla="*/ 162727 w 394876"/>
              <a:gd name="connsiteY243" fmla="*/ 97275 h 353066"/>
              <a:gd name="connsiteX244" fmla="*/ 159960 w 394876"/>
              <a:gd name="connsiteY244" fmla="*/ 95711 h 353066"/>
              <a:gd name="connsiteX245" fmla="*/ 159719 w 394876"/>
              <a:gd name="connsiteY245" fmla="*/ 93786 h 353066"/>
              <a:gd name="connsiteX246" fmla="*/ 160982 w 394876"/>
              <a:gd name="connsiteY246" fmla="*/ 91801 h 353066"/>
              <a:gd name="connsiteX247" fmla="*/ 158997 w 394876"/>
              <a:gd name="connsiteY247" fmla="*/ 90297 h 353066"/>
              <a:gd name="connsiteX248" fmla="*/ 156711 w 394876"/>
              <a:gd name="connsiteY248" fmla="*/ 90297 h 353066"/>
              <a:gd name="connsiteX249" fmla="*/ 156711 w 394876"/>
              <a:gd name="connsiteY249" fmla="*/ 89094 h 353066"/>
              <a:gd name="connsiteX250" fmla="*/ 155388 w 394876"/>
              <a:gd name="connsiteY250" fmla="*/ 88432 h 353066"/>
              <a:gd name="connsiteX251" fmla="*/ 153402 w 394876"/>
              <a:gd name="connsiteY251" fmla="*/ 88612 h 353066"/>
              <a:gd name="connsiteX252" fmla="*/ 153402 w 394876"/>
              <a:gd name="connsiteY252" fmla="*/ 89515 h 353066"/>
              <a:gd name="connsiteX253" fmla="*/ 152320 w 394876"/>
              <a:gd name="connsiteY253" fmla="*/ 89515 h 353066"/>
              <a:gd name="connsiteX254" fmla="*/ 151718 w 394876"/>
              <a:gd name="connsiteY254" fmla="*/ 87530 h 353066"/>
              <a:gd name="connsiteX255" fmla="*/ 150214 w 394876"/>
              <a:gd name="connsiteY255" fmla="*/ 87891 h 353066"/>
              <a:gd name="connsiteX256" fmla="*/ 150034 w 394876"/>
              <a:gd name="connsiteY256" fmla="*/ 86507 h 353066"/>
              <a:gd name="connsiteX257" fmla="*/ 147748 w 394876"/>
              <a:gd name="connsiteY257" fmla="*/ 86928 h 353066"/>
              <a:gd name="connsiteX258" fmla="*/ 147507 w 394876"/>
              <a:gd name="connsiteY258" fmla="*/ 85544 h 353066"/>
              <a:gd name="connsiteX259" fmla="*/ 151478 w 394876"/>
              <a:gd name="connsiteY259" fmla="*/ 85123 h 353066"/>
              <a:gd name="connsiteX260" fmla="*/ 152079 w 394876"/>
              <a:gd name="connsiteY260" fmla="*/ 83559 h 353066"/>
              <a:gd name="connsiteX261" fmla="*/ 153343 w 394876"/>
              <a:gd name="connsiteY261" fmla="*/ 82055 h 353066"/>
              <a:gd name="connsiteX262" fmla="*/ 147507 w 394876"/>
              <a:gd name="connsiteY262" fmla="*/ 83078 h 353066"/>
              <a:gd name="connsiteX263" fmla="*/ 145101 w 394876"/>
              <a:gd name="connsiteY263" fmla="*/ 78867 h 353066"/>
              <a:gd name="connsiteX264" fmla="*/ 144559 w 394876"/>
              <a:gd name="connsiteY264" fmla="*/ 79468 h 353066"/>
              <a:gd name="connsiteX265" fmla="*/ 141973 w 394876"/>
              <a:gd name="connsiteY265" fmla="*/ 77964 h 353066"/>
              <a:gd name="connsiteX266" fmla="*/ 141010 w 394876"/>
              <a:gd name="connsiteY266" fmla="*/ 76882 h 353066"/>
              <a:gd name="connsiteX267" fmla="*/ 137341 w 394876"/>
              <a:gd name="connsiteY267" fmla="*/ 74355 h 353066"/>
              <a:gd name="connsiteX268" fmla="*/ 137521 w 394876"/>
              <a:gd name="connsiteY268" fmla="*/ 73272 h 353066"/>
              <a:gd name="connsiteX269" fmla="*/ 135355 w 394876"/>
              <a:gd name="connsiteY269" fmla="*/ 73633 h 353066"/>
              <a:gd name="connsiteX270" fmla="*/ 133551 w 394876"/>
              <a:gd name="connsiteY270" fmla="*/ 74535 h 353066"/>
              <a:gd name="connsiteX271" fmla="*/ 131204 w 394876"/>
              <a:gd name="connsiteY271" fmla="*/ 75017 h 353066"/>
              <a:gd name="connsiteX272" fmla="*/ 131926 w 394876"/>
              <a:gd name="connsiteY272" fmla="*/ 76942 h 353066"/>
              <a:gd name="connsiteX273" fmla="*/ 131265 w 394876"/>
              <a:gd name="connsiteY273" fmla="*/ 77904 h 353066"/>
              <a:gd name="connsiteX274" fmla="*/ 129761 w 394876"/>
              <a:gd name="connsiteY274" fmla="*/ 78446 h 353066"/>
              <a:gd name="connsiteX275" fmla="*/ 127715 w 394876"/>
              <a:gd name="connsiteY275" fmla="*/ 80250 h 353066"/>
              <a:gd name="connsiteX276" fmla="*/ 124708 w 394876"/>
              <a:gd name="connsiteY276" fmla="*/ 81213 h 353066"/>
              <a:gd name="connsiteX277" fmla="*/ 123264 w 394876"/>
              <a:gd name="connsiteY277" fmla="*/ 80491 h 353066"/>
              <a:gd name="connsiteX278" fmla="*/ 122060 w 394876"/>
              <a:gd name="connsiteY278" fmla="*/ 80852 h 353066"/>
              <a:gd name="connsiteX279" fmla="*/ 122601 w 394876"/>
              <a:gd name="connsiteY279" fmla="*/ 82296 h 353066"/>
              <a:gd name="connsiteX280" fmla="*/ 122241 w 394876"/>
              <a:gd name="connsiteY280" fmla="*/ 83679 h 353066"/>
              <a:gd name="connsiteX281" fmla="*/ 122542 w 394876"/>
              <a:gd name="connsiteY281" fmla="*/ 85665 h 353066"/>
              <a:gd name="connsiteX282" fmla="*/ 120737 w 394876"/>
              <a:gd name="connsiteY282" fmla="*/ 88552 h 353066"/>
              <a:gd name="connsiteX283" fmla="*/ 119113 w 394876"/>
              <a:gd name="connsiteY283" fmla="*/ 88312 h 353066"/>
              <a:gd name="connsiteX284" fmla="*/ 118210 w 394876"/>
              <a:gd name="connsiteY284" fmla="*/ 89515 h 353066"/>
              <a:gd name="connsiteX285" fmla="*/ 118992 w 394876"/>
              <a:gd name="connsiteY285" fmla="*/ 91139 h 353066"/>
              <a:gd name="connsiteX286" fmla="*/ 118752 w 394876"/>
              <a:gd name="connsiteY286" fmla="*/ 92583 h 353066"/>
              <a:gd name="connsiteX287" fmla="*/ 112556 w 394876"/>
              <a:gd name="connsiteY287" fmla="*/ 94688 h 353066"/>
              <a:gd name="connsiteX288" fmla="*/ 111352 w 394876"/>
              <a:gd name="connsiteY288" fmla="*/ 93666 h 353066"/>
              <a:gd name="connsiteX289" fmla="*/ 110270 w 394876"/>
              <a:gd name="connsiteY289" fmla="*/ 90357 h 353066"/>
              <a:gd name="connsiteX290" fmla="*/ 109367 w 394876"/>
              <a:gd name="connsiteY290" fmla="*/ 89395 h 353066"/>
              <a:gd name="connsiteX291" fmla="*/ 107562 w 394876"/>
              <a:gd name="connsiteY291" fmla="*/ 89695 h 353066"/>
              <a:gd name="connsiteX292" fmla="*/ 105577 w 394876"/>
              <a:gd name="connsiteY292" fmla="*/ 88853 h 353066"/>
              <a:gd name="connsiteX293" fmla="*/ 103772 w 394876"/>
              <a:gd name="connsiteY293" fmla="*/ 89094 h 353066"/>
              <a:gd name="connsiteX294" fmla="*/ 102750 w 394876"/>
              <a:gd name="connsiteY294" fmla="*/ 91741 h 353066"/>
              <a:gd name="connsiteX295" fmla="*/ 102028 w 394876"/>
              <a:gd name="connsiteY295" fmla="*/ 91921 h 353066"/>
              <a:gd name="connsiteX296" fmla="*/ 98659 w 394876"/>
              <a:gd name="connsiteY296" fmla="*/ 89996 h 353066"/>
              <a:gd name="connsiteX297" fmla="*/ 98238 w 394876"/>
              <a:gd name="connsiteY297" fmla="*/ 88973 h 353066"/>
              <a:gd name="connsiteX298" fmla="*/ 98178 w 394876"/>
              <a:gd name="connsiteY298" fmla="*/ 85364 h 353066"/>
              <a:gd name="connsiteX299" fmla="*/ 97335 w 394876"/>
              <a:gd name="connsiteY299" fmla="*/ 84161 h 353066"/>
              <a:gd name="connsiteX300" fmla="*/ 95651 w 394876"/>
              <a:gd name="connsiteY300" fmla="*/ 85003 h 353066"/>
              <a:gd name="connsiteX301" fmla="*/ 93004 w 394876"/>
              <a:gd name="connsiteY301" fmla="*/ 85424 h 353066"/>
              <a:gd name="connsiteX302" fmla="*/ 91921 w 394876"/>
              <a:gd name="connsiteY302" fmla="*/ 86627 h 353066"/>
              <a:gd name="connsiteX303" fmla="*/ 92162 w 394876"/>
              <a:gd name="connsiteY303" fmla="*/ 90658 h 353066"/>
              <a:gd name="connsiteX304" fmla="*/ 89154 w 394876"/>
              <a:gd name="connsiteY304" fmla="*/ 95110 h 353066"/>
              <a:gd name="connsiteX305" fmla="*/ 88372 w 394876"/>
              <a:gd name="connsiteY305" fmla="*/ 95531 h 353066"/>
              <a:gd name="connsiteX306" fmla="*/ 83860 w 394876"/>
              <a:gd name="connsiteY306" fmla="*/ 94809 h 353066"/>
              <a:gd name="connsiteX307" fmla="*/ 82296 w 394876"/>
              <a:gd name="connsiteY307" fmla="*/ 92824 h 353066"/>
              <a:gd name="connsiteX308" fmla="*/ 81634 w 394876"/>
              <a:gd name="connsiteY308" fmla="*/ 89214 h 353066"/>
              <a:gd name="connsiteX309" fmla="*/ 81634 w 394876"/>
              <a:gd name="connsiteY309" fmla="*/ 87109 h 353066"/>
              <a:gd name="connsiteX310" fmla="*/ 80070 w 394876"/>
              <a:gd name="connsiteY310" fmla="*/ 86988 h 353066"/>
              <a:gd name="connsiteX311" fmla="*/ 78025 w 394876"/>
              <a:gd name="connsiteY311" fmla="*/ 89695 h 353066"/>
              <a:gd name="connsiteX312" fmla="*/ 76942 w 394876"/>
              <a:gd name="connsiteY312" fmla="*/ 90417 h 353066"/>
              <a:gd name="connsiteX313" fmla="*/ 74776 w 394876"/>
              <a:gd name="connsiteY313" fmla="*/ 90417 h 353066"/>
              <a:gd name="connsiteX314" fmla="*/ 72972 w 394876"/>
              <a:gd name="connsiteY314" fmla="*/ 89816 h 353066"/>
              <a:gd name="connsiteX315" fmla="*/ 71949 w 394876"/>
              <a:gd name="connsiteY315" fmla="*/ 90417 h 353066"/>
              <a:gd name="connsiteX316" fmla="*/ 72370 w 394876"/>
              <a:gd name="connsiteY316" fmla="*/ 94688 h 353066"/>
              <a:gd name="connsiteX317" fmla="*/ 72671 w 394876"/>
              <a:gd name="connsiteY317" fmla="*/ 94989 h 353066"/>
              <a:gd name="connsiteX318" fmla="*/ 74656 w 394876"/>
              <a:gd name="connsiteY318" fmla="*/ 100043 h 353066"/>
              <a:gd name="connsiteX319" fmla="*/ 72490 w 394876"/>
              <a:gd name="connsiteY319" fmla="*/ 105337 h 353066"/>
              <a:gd name="connsiteX320" fmla="*/ 71588 w 394876"/>
              <a:gd name="connsiteY320" fmla="*/ 106660 h 353066"/>
              <a:gd name="connsiteX321" fmla="*/ 69603 w 394876"/>
              <a:gd name="connsiteY321" fmla="*/ 107141 h 353066"/>
              <a:gd name="connsiteX322" fmla="*/ 67978 w 394876"/>
              <a:gd name="connsiteY322" fmla="*/ 105938 h 353066"/>
              <a:gd name="connsiteX323" fmla="*/ 67377 w 394876"/>
              <a:gd name="connsiteY323" fmla="*/ 101787 h 353066"/>
              <a:gd name="connsiteX324" fmla="*/ 68881 w 394876"/>
              <a:gd name="connsiteY324" fmla="*/ 99982 h 353066"/>
              <a:gd name="connsiteX325" fmla="*/ 68881 w 394876"/>
              <a:gd name="connsiteY325" fmla="*/ 98178 h 353066"/>
              <a:gd name="connsiteX326" fmla="*/ 67136 w 394876"/>
              <a:gd name="connsiteY326" fmla="*/ 95350 h 353066"/>
              <a:gd name="connsiteX327" fmla="*/ 65151 w 394876"/>
              <a:gd name="connsiteY327" fmla="*/ 94147 h 353066"/>
              <a:gd name="connsiteX328" fmla="*/ 63767 w 394876"/>
              <a:gd name="connsiteY328" fmla="*/ 92282 h 353066"/>
              <a:gd name="connsiteX329" fmla="*/ 61902 w 394876"/>
              <a:gd name="connsiteY329" fmla="*/ 90477 h 353066"/>
              <a:gd name="connsiteX330" fmla="*/ 61241 w 394876"/>
              <a:gd name="connsiteY330" fmla="*/ 87650 h 353066"/>
              <a:gd name="connsiteX331" fmla="*/ 64309 w 394876"/>
              <a:gd name="connsiteY331" fmla="*/ 85605 h 353066"/>
              <a:gd name="connsiteX332" fmla="*/ 63527 w 394876"/>
              <a:gd name="connsiteY332" fmla="*/ 84822 h 353066"/>
              <a:gd name="connsiteX333" fmla="*/ 61361 w 394876"/>
              <a:gd name="connsiteY333" fmla="*/ 84401 h 353066"/>
              <a:gd name="connsiteX334" fmla="*/ 59857 w 394876"/>
              <a:gd name="connsiteY334" fmla="*/ 83379 h 353066"/>
              <a:gd name="connsiteX335" fmla="*/ 57210 w 394876"/>
              <a:gd name="connsiteY335" fmla="*/ 83619 h 353066"/>
              <a:gd name="connsiteX336" fmla="*/ 57932 w 394876"/>
              <a:gd name="connsiteY336" fmla="*/ 81333 h 353066"/>
              <a:gd name="connsiteX337" fmla="*/ 57030 w 394876"/>
              <a:gd name="connsiteY337" fmla="*/ 79950 h 353066"/>
              <a:gd name="connsiteX338" fmla="*/ 56308 w 394876"/>
              <a:gd name="connsiteY338" fmla="*/ 80250 h 353066"/>
              <a:gd name="connsiteX339" fmla="*/ 55826 w 394876"/>
              <a:gd name="connsiteY339" fmla="*/ 78145 h 353066"/>
              <a:gd name="connsiteX340" fmla="*/ 54383 w 394876"/>
              <a:gd name="connsiteY340" fmla="*/ 76460 h 353066"/>
              <a:gd name="connsiteX341" fmla="*/ 53180 w 394876"/>
              <a:gd name="connsiteY341" fmla="*/ 75979 h 353066"/>
              <a:gd name="connsiteX342" fmla="*/ 53961 w 394876"/>
              <a:gd name="connsiteY342" fmla="*/ 74896 h 353066"/>
              <a:gd name="connsiteX343" fmla="*/ 51616 w 394876"/>
              <a:gd name="connsiteY343" fmla="*/ 71829 h 353066"/>
              <a:gd name="connsiteX344" fmla="*/ 51375 w 394876"/>
              <a:gd name="connsiteY344" fmla="*/ 70264 h 353066"/>
              <a:gd name="connsiteX345" fmla="*/ 48788 w 394876"/>
              <a:gd name="connsiteY345" fmla="*/ 67256 h 353066"/>
              <a:gd name="connsiteX346" fmla="*/ 48006 w 394876"/>
              <a:gd name="connsiteY346" fmla="*/ 64910 h 353066"/>
              <a:gd name="connsiteX347" fmla="*/ 48788 w 394876"/>
              <a:gd name="connsiteY347" fmla="*/ 62384 h 353066"/>
              <a:gd name="connsiteX348" fmla="*/ 48367 w 394876"/>
              <a:gd name="connsiteY348" fmla="*/ 58353 h 353066"/>
              <a:gd name="connsiteX349" fmla="*/ 47465 w 394876"/>
              <a:gd name="connsiteY349" fmla="*/ 57451 h 353066"/>
              <a:gd name="connsiteX350" fmla="*/ 46622 w 394876"/>
              <a:gd name="connsiteY350" fmla="*/ 54082 h 353066"/>
              <a:gd name="connsiteX351" fmla="*/ 45359 w 394876"/>
              <a:gd name="connsiteY351" fmla="*/ 52397 h 353066"/>
              <a:gd name="connsiteX352" fmla="*/ 45720 w 394876"/>
              <a:gd name="connsiteY352" fmla="*/ 51796 h 353066"/>
              <a:gd name="connsiteX353" fmla="*/ 44938 w 394876"/>
              <a:gd name="connsiteY353" fmla="*/ 49811 h 353066"/>
              <a:gd name="connsiteX354" fmla="*/ 45058 w 394876"/>
              <a:gd name="connsiteY354" fmla="*/ 48968 h 353066"/>
              <a:gd name="connsiteX355" fmla="*/ 43434 w 394876"/>
              <a:gd name="connsiteY355" fmla="*/ 46321 h 353066"/>
              <a:gd name="connsiteX356" fmla="*/ 44216 w 394876"/>
              <a:gd name="connsiteY356" fmla="*/ 45599 h 353066"/>
              <a:gd name="connsiteX357" fmla="*/ 42712 w 394876"/>
              <a:gd name="connsiteY357" fmla="*/ 44036 h 353066"/>
              <a:gd name="connsiteX358" fmla="*/ 43073 w 394876"/>
              <a:gd name="connsiteY358" fmla="*/ 42532 h 353066"/>
              <a:gd name="connsiteX359" fmla="*/ 58834 w 394876"/>
              <a:gd name="connsiteY359" fmla="*/ 40968 h 353066"/>
              <a:gd name="connsiteX360" fmla="*/ 75137 w 394876"/>
              <a:gd name="connsiteY360" fmla="*/ 38321 h 353066"/>
              <a:gd name="connsiteX361" fmla="*/ 73754 w 394876"/>
              <a:gd name="connsiteY361" fmla="*/ 30019 h 353066"/>
              <a:gd name="connsiteX362" fmla="*/ 103411 w 394876"/>
              <a:gd name="connsiteY362" fmla="*/ 25206 h 353066"/>
              <a:gd name="connsiteX363" fmla="*/ 116766 w 394876"/>
              <a:gd name="connsiteY363" fmla="*/ 23100 h 353066"/>
              <a:gd name="connsiteX364" fmla="*/ 120918 w 394876"/>
              <a:gd name="connsiteY364" fmla="*/ 22619 h 353066"/>
              <a:gd name="connsiteX365" fmla="*/ 119654 w 394876"/>
              <a:gd name="connsiteY365" fmla="*/ 14438 h 353066"/>
              <a:gd name="connsiteX366" fmla="*/ 126272 w 394876"/>
              <a:gd name="connsiteY366" fmla="*/ 13536 h 353066"/>
              <a:gd name="connsiteX367" fmla="*/ 125609 w 394876"/>
              <a:gd name="connsiteY367" fmla="*/ 12994 h 353066"/>
              <a:gd name="connsiteX368" fmla="*/ 131566 w 394876"/>
              <a:gd name="connsiteY368" fmla="*/ 12092 h 353066"/>
              <a:gd name="connsiteX369" fmla="*/ 131385 w 394876"/>
              <a:gd name="connsiteY369" fmla="*/ 9264 h 353066"/>
              <a:gd name="connsiteX370" fmla="*/ 133911 w 394876"/>
              <a:gd name="connsiteY370" fmla="*/ 8963 h 353066"/>
              <a:gd name="connsiteX371" fmla="*/ 134212 w 394876"/>
              <a:gd name="connsiteY371" fmla="*/ 11610 h 353066"/>
              <a:gd name="connsiteX372" fmla="*/ 151898 w 394876"/>
              <a:gd name="connsiteY372" fmla="*/ 9024 h 353066"/>
              <a:gd name="connsiteX373" fmla="*/ 153343 w 394876"/>
              <a:gd name="connsiteY373" fmla="*/ 8723 h 353066"/>
              <a:gd name="connsiteX374" fmla="*/ 176202 w 394876"/>
              <a:gd name="connsiteY374" fmla="*/ 4873 h 353066"/>
              <a:gd name="connsiteX375" fmla="*/ 188595 w 394876"/>
              <a:gd name="connsiteY375" fmla="*/ 3008 h 353066"/>
              <a:gd name="connsiteX376" fmla="*/ 187993 w 394876"/>
              <a:gd name="connsiteY376" fmla="*/ 301 h 353066"/>
              <a:gd name="connsiteX377" fmla="*/ 190821 w 394876"/>
              <a:gd name="connsiteY377" fmla="*/ 0 h 353066"/>
              <a:gd name="connsiteX378" fmla="*/ 191362 w 394876"/>
              <a:gd name="connsiteY378" fmla="*/ 2647 h 353066"/>
              <a:gd name="connsiteX379" fmla="*/ 203033 w 394876"/>
              <a:gd name="connsiteY379" fmla="*/ 902 h 353066"/>
              <a:gd name="connsiteX380" fmla="*/ 203153 w 394876"/>
              <a:gd name="connsiteY380" fmla="*/ 4030 h 353066"/>
              <a:gd name="connsiteX381" fmla="*/ 201709 w 394876"/>
              <a:gd name="connsiteY381" fmla="*/ 6196 h 353066"/>
              <a:gd name="connsiteX382" fmla="*/ 202491 w 394876"/>
              <a:gd name="connsiteY382" fmla="*/ 8181 h 353066"/>
              <a:gd name="connsiteX383" fmla="*/ 202071 w 394876"/>
              <a:gd name="connsiteY383" fmla="*/ 9685 h 353066"/>
              <a:gd name="connsiteX384" fmla="*/ 200266 w 394876"/>
              <a:gd name="connsiteY384" fmla="*/ 11971 h 353066"/>
              <a:gd name="connsiteX385" fmla="*/ 200266 w 394876"/>
              <a:gd name="connsiteY385" fmla="*/ 15942 h 353066"/>
              <a:gd name="connsiteX386" fmla="*/ 202552 w 394876"/>
              <a:gd name="connsiteY386" fmla="*/ 19070 h 353066"/>
              <a:gd name="connsiteX387" fmla="*/ 204958 w 394876"/>
              <a:gd name="connsiteY387" fmla="*/ 21115 h 353066"/>
              <a:gd name="connsiteX388" fmla="*/ 204838 w 394876"/>
              <a:gd name="connsiteY388" fmla="*/ 27432 h 353066"/>
              <a:gd name="connsiteX389" fmla="*/ 205439 w 394876"/>
              <a:gd name="connsiteY389" fmla="*/ 30440 h 353066"/>
              <a:gd name="connsiteX390" fmla="*/ 206763 w 394876"/>
              <a:gd name="connsiteY390" fmla="*/ 34831 h 353066"/>
              <a:gd name="connsiteX391" fmla="*/ 206763 w 394876"/>
              <a:gd name="connsiteY391" fmla="*/ 35794 h 353066"/>
              <a:gd name="connsiteX392" fmla="*/ 208387 w 394876"/>
              <a:gd name="connsiteY392" fmla="*/ 40727 h 353066"/>
              <a:gd name="connsiteX393" fmla="*/ 208326 w 394876"/>
              <a:gd name="connsiteY393" fmla="*/ 45780 h 353066"/>
              <a:gd name="connsiteX394" fmla="*/ 208628 w 394876"/>
              <a:gd name="connsiteY394" fmla="*/ 48187 h 353066"/>
              <a:gd name="connsiteX395" fmla="*/ 209229 w 394876"/>
              <a:gd name="connsiteY395" fmla="*/ 49690 h 353066"/>
              <a:gd name="connsiteX396" fmla="*/ 212598 w 394876"/>
              <a:gd name="connsiteY396" fmla="*/ 51916 h 353066"/>
              <a:gd name="connsiteX397" fmla="*/ 215005 w 394876"/>
              <a:gd name="connsiteY397" fmla="*/ 51675 h 353066"/>
              <a:gd name="connsiteX398" fmla="*/ 215486 w 394876"/>
              <a:gd name="connsiteY398" fmla="*/ 52578 h 353066"/>
              <a:gd name="connsiteX399" fmla="*/ 212478 w 394876"/>
              <a:gd name="connsiteY399" fmla="*/ 53300 h 353066"/>
              <a:gd name="connsiteX400" fmla="*/ 211455 w 394876"/>
              <a:gd name="connsiteY400" fmla="*/ 57150 h 353066"/>
              <a:gd name="connsiteX401" fmla="*/ 212056 w 394876"/>
              <a:gd name="connsiteY401" fmla="*/ 58112 h 353066"/>
              <a:gd name="connsiteX402" fmla="*/ 209771 w 394876"/>
              <a:gd name="connsiteY402" fmla="*/ 58774 h 353066"/>
              <a:gd name="connsiteX403" fmla="*/ 203755 w 394876"/>
              <a:gd name="connsiteY403" fmla="*/ 58654 h 353066"/>
              <a:gd name="connsiteX404" fmla="*/ 202311 w 394876"/>
              <a:gd name="connsiteY404" fmla="*/ 60459 h 353066"/>
              <a:gd name="connsiteX405" fmla="*/ 199905 w 394876"/>
              <a:gd name="connsiteY405" fmla="*/ 61662 h 353066"/>
              <a:gd name="connsiteX406" fmla="*/ 199002 w 394876"/>
              <a:gd name="connsiteY406" fmla="*/ 60338 h 353066"/>
              <a:gd name="connsiteX407" fmla="*/ 197258 w 394876"/>
              <a:gd name="connsiteY407" fmla="*/ 59737 h 353066"/>
              <a:gd name="connsiteX408" fmla="*/ 196115 w 394876"/>
              <a:gd name="connsiteY408" fmla="*/ 60158 h 353066"/>
              <a:gd name="connsiteX409" fmla="*/ 197318 w 394876"/>
              <a:gd name="connsiteY409" fmla="*/ 61000 h 353066"/>
              <a:gd name="connsiteX410" fmla="*/ 195814 w 394876"/>
              <a:gd name="connsiteY410" fmla="*/ 62384 h 353066"/>
              <a:gd name="connsiteX411" fmla="*/ 194129 w 394876"/>
              <a:gd name="connsiteY411" fmla="*/ 60579 h 353066"/>
              <a:gd name="connsiteX412" fmla="*/ 193889 w 394876"/>
              <a:gd name="connsiteY412" fmla="*/ 61722 h 353066"/>
              <a:gd name="connsiteX413" fmla="*/ 195092 w 394876"/>
              <a:gd name="connsiteY413" fmla="*/ 63948 h 353066"/>
              <a:gd name="connsiteX414" fmla="*/ 194491 w 394876"/>
              <a:gd name="connsiteY414" fmla="*/ 64970 h 353066"/>
              <a:gd name="connsiteX415" fmla="*/ 192625 w 394876"/>
              <a:gd name="connsiteY415" fmla="*/ 65091 h 353066"/>
              <a:gd name="connsiteX416" fmla="*/ 191302 w 394876"/>
              <a:gd name="connsiteY416" fmla="*/ 66896 h 353066"/>
              <a:gd name="connsiteX417" fmla="*/ 190339 w 394876"/>
              <a:gd name="connsiteY417" fmla="*/ 67196 h 353066"/>
              <a:gd name="connsiteX418" fmla="*/ 191121 w 394876"/>
              <a:gd name="connsiteY418" fmla="*/ 69001 h 353066"/>
              <a:gd name="connsiteX419" fmla="*/ 192806 w 394876"/>
              <a:gd name="connsiteY419" fmla="*/ 69843 h 353066"/>
              <a:gd name="connsiteX420" fmla="*/ 192746 w 394876"/>
              <a:gd name="connsiteY420" fmla="*/ 73633 h 353066"/>
              <a:gd name="connsiteX421" fmla="*/ 196837 w 394876"/>
              <a:gd name="connsiteY421" fmla="*/ 78085 h 353066"/>
              <a:gd name="connsiteX422" fmla="*/ 196837 w 394876"/>
              <a:gd name="connsiteY422" fmla="*/ 79288 h 353066"/>
              <a:gd name="connsiteX423" fmla="*/ 197859 w 394876"/>
              <a:gd name="connsiteY423" fmla="*/ 82115 h 353066"/>
              <a:gd name="connsiteX424" fmla="*/ 201830 w 394876"/>
              <a:gd name="connsiteY424" fmla="*/ 82356 h 353066"/>
              <a:gd name="connsiteX425" fmla="*/ 202071 w 394876"/>
              <a:gd name="connsiteY425" fmla="*/ 83619 h 353066"/>
              <a:gd name="connsiteX426" fmla="*/ 203213 w 394876"/>
              <a:gd name="connsiteY426" fmla="*/ 83619 h 353066"/>
              <a:gd name="connsiteX427" fmla="*/ 204657 w 394876"/>
              <a:gd name="connsiteY427" fmla="*/ 87650 h 353066"/>
              <a:gd name="connsiteX428" fmla="*/ 207244 w 394876"/>
              <a:gd name="connsiteY428" fmla="*/ 89996 h 353066"/>
              <a:gd name="connsiteX429" fmla="*/ 210011 w 394876"/>
              <a:gd name="connsiteY429" fmla="*/ 90417 h 353066"/>
              <a:gd name="connsiteX430" fmla="*/ 211034 w 394876"/>
              <a:gd name="connsiteY430" fmla="*/ 91981 h 353066"/>
              <a:gd name="connsiteX431" fmla="*/ 214223 w 394876"/>
              <a:gd name="connsiteY431" fmla="*/ 91380 h 353066"/>
              <a:gd name="connsiteX432" fmla="*/ 213260 w 394876"/>
              <a:gd name="connsiteY432" fmla="*/ 85665 h 353066"/>
              <a:gd name="connsiteX433" fmla="*/ 214283 w 394876"/>
              <a:gd name="connsiteY433" fmla="*/ 86748 h 353066"/>
              <a:gd name="connsiteX434" fmla="*/ 217050 w 394876"/>
              <a:gd name="connsiteY434" fmla="*/ 87770 h 353066"/>
              <a:gd name="connsiteX435" fmla="*/ 217832 w 394876"/>
              <a:gd name="connsiteY435" fmla="*/ 89395 h 353066"/>
              <a:gd name="connsiteX436" fmla="*/ 218132 w 394876"/>
              <a:gd name="connsiteY436" fmla="*/ 92162 h 353066"/>
              <a:gd name="connsiteX437" fmla="*/ 217711 w 394876"/>
              <a:gd name="connsiteY437" fmla="*/ 93485 h 353066"/>
              <a:gd name="connsiteX438" fmla="*/ 218674 w 394876"/>
              <a:gd name="connsiteY438" fmla="*/ 96192 h 353066"/>
              <a:gd name="connsiteX439" fmla="*/ 219757 w 394876"/>
              <a:gd name="connsiteY439" fmla="*/ 96433 h 353066"/>
              <a:gd name="connsiteX440" fmla="*/ 220960 w 394876"/>
              <a:gd name="connsiteY440" fmla="*/ 97997 h 353066"/>
              <a:gd name="connsiteX441" fmla="*/ 222163 w 394876"/>
              <a:gd name="connsiteY441" fmla="*/ 98358 h 353066"/>
              <a:gd name="connsiteX442" fmla="*/ 234496 w 394876"/>
              <a:gd name="connsiteY442" fmla="*/ 96192 h 353066"/>
              <a:gd name="connsiteX443" fmla="*/ 258559 w 394876"/>
              <a:gd name="connsiteY443" fmla="*/ 92222 h 353066"/>
              <a:gd name="connsiteX444" fmla="*/ 269748 w 394876"/>
              <a:gd name="connsiteY444" fmla="*/ 90477 h 353066"/>
              <a:gd name="connsiteX445" fmla="*/ 278591 w 394876"/>
              <a:gd name="connsiteY445" fmla="*/ 88853 h 353066"/>
              <a:gd name="connsiteX446" fmla="*/ 288638 w 394876"/>
              <a:gd name="connsiteY446" fmla="*/ 87229 h 353066"/>
              <a:gd name="connsiteX447" fmla="*/ 292247 w 394876"/>
              <a:gd name="connsiteY447" fmla="*/ 103592 h 353066"/>
              <a:gd name="connsiteX448" fmla="*/ 307948 w 394876"/>
              <a:gd name="connsiteY448" fmla="*/ 100885 h 353066"/>
              <a:gd name="connsiteX449" fmla="*/ 318897 w 394876"/>
              <a:gd name="connsiteY449" fmla="*/ 98839 h 353066"/>
              <a:gd name="connsiteX450" fmla="*/ 318897 w 394876"/>
              <a:gd name="connsiteY450" fmla="*/ 100764 h 353066"/>
              <a:gd name="connsiteX451" fmla="*/ 321003 w 394876"/>
              <a:gd name="connsiteY451" fmla="*/ 101426 h 353066"/>
              <a:gd name="connsiteX452" fmla="*/ 323108 w 394876"/>
              <a:gd name="connsiteY452" fmla="*/ 102930 h 353066"/>
              <a:gd name="connsiteX453" fmla="*/ 321604 w 394876"/>
              <a:gd name="connsiteY453" fmla="*/ 103231 h 353066"/>
              <a:gd name="connsiteX454" fmla="*/ 321725 w 394876"/>
              <a:gd name="connsiteY454" fmla="*/ 104013 h 353066"/>
              <a:gd name="connsiteX455" fmla="*/ 323469 w 394876"/>
              <a:gd name="connsiteY455" fmla="*/ 103712 h 353066"/>
              <a:gd name="connsiteX456" fmla="*/ 324311 w 394876"/>
              <a:gd name="connsiteY456" fmla="*/ 104554 h 353066"/>
              <a:gd name="connsiteX457" fmla="*/ 324793 w 394876"/>
              <a:gd name="connsiteY457" fmla="*/ 106720 h 353066"/>
              <a:gd name="connsiteX458" fmla="*/ 326356 w 394876"/>
              <a:gd name="connsiteY458" fmla="*/ 107803 h 353066"/>
              <a:gd name="connsiteX459" fmla="*/ 327860 w 394876"/>
              <a:gd name="connsiteY459" fmla="*/ 107743 h 353066"/>
              <a:gd name="connsiteX460" fmla="*/ 328823 w 394876"/>
              <a:gd name="connsiteY460" fmla="*/ 109126 h 353066"/>
              <a:gd name="connsiteX461" fmla="*/ 330688 w 394876"/>
              <a:gd name="connsiteY461" fmla="*/ 109728 h 353066"/>
              <a:gd name="connsiteX462" fmla="*/ 330868 w 394876"/>
              <a:gd name="connsiteY462" fmla="*/ 111172 h 353066"/>
              <a:gd name="connsiteX463" fmla="*/ 331951 w 394876"/>
              <a:gd name="connsiteY463" fmla="*/ 112856 h 353066"/>
              <a:gd name="connsiteX464" fmla="*/ 332974 w 394876"/>
              <a:gd name="connsiteY464" fmla="*/ 113277 h 353066"/>
              <a:gd name="connsiteX465" fmla="*/ 344284 w 394876"/>
              <a:gd name="connsiteY465" fmla="*/ 111232 h 353066"/>
              <a:gd name="connsiteX466" fmla="*/ 344103 w 394876"/>
              <a:gd name="connsiteY466" fmla="*/ 109908 h 353066"/>
              <a:gd name="connsiteX467" fmla="*/ 345487 w 394876"/>
              <a:gd name="connsiteY467" fmla="*/ 109668 h 353066"/>
              <a:gd name="connsiteX468" fmla="*/ 345667 w 394876"/>
              <a:gd name="connsiteY468" fmla="*/ 110991 h 353066"/>
              <a:gd name="connsiteX469" fmla="*/ 353308 w 394876"/>
              <a:gd name="connsiteY469" fmla="*/ 109547 h 353066"/>
              <a:gd name="connsiteX470" fmla="*/ 353308 w 394876"/>
              <a:gd name="connsiteY470" fmla="*/ 112796 h 353066"/>
              <a:gd name="connsiteX471" fmla="*/ 354510 w 394876"/>
              <a:gd name="connsiteY471" fmla="*/ 114240 h 353066"/>
              <a:gd name="connsiteX472" fmla="*/ 354330 w 394876"/>
              <a:gd name="connsiteY472" fmla="*/ 116044 h 353066"/>
              <a:gd name="connsiteX473" fmla="*/ 355413 w 394876"/>
              <a:gd name="connsiteY473" fmla="*/ 116646 h 353066"/>
              <a:gd name="connsiteX474" fmla="*/ 355713 w 394876"/>
              <a:gd name="connsiteY474" fmla="*/ 116887 h 353066"/>
              <a:gd name="connsiteX475" fmla="*/ 355713 w 394876"/>
              <a:gd name="connsiteY475" fmla="*/ 117308 h 353066"/>
              <a:gd name="connsiteX476" fmla="*/ 354991 w 394876"/>
              <a:gd name="connsiteY476" fmla="*/ 117488 h 353066"/>
              <a:gd name="connsiteX477" fmla="*/ 355052 w 394876"/>
              <a:gd name="connsiteY477" fmla="*/ 119413 h 353066"/>
              <a:gd name="connsiteX478" fmla="*/ 353969 w 394876"/>
              <a:gd name="connsiteY478" fmla="*/ 120857 h 353066"/>
              <a:gd name="connsiteX479" fmla="*/ 353608 w 394876"/>
              <a:gd name="connsiteY479" fmla="*/ 122602 h 353066"/>
              <a:gd name="connsiteX480" fmla="*/ 353728 w 394876"/>
              <a:gd name="connsiteY480" fmla="*/ 124527 h 353066"/>
              <a:gd name="connsiteX481" fmla="*/ 353427 w 394876"/>
              <a:gd name="connsiteY481" fmla="*/ 125249 h 353066"/>
              <a:gd name="connsiteX482" fmla="*/ 354691 w 394876"/>
              <a:gd name="connsiteY482" fmla="*/ 127053 h 353066"/>
              <a:gd name="connsiteX483" fmla="*/ 353548 w 394876"/>
              <a:gd name="connsiteY483" fmla="*/ 128618 h 353066"/>
              <a:gd name="connsiteX484" fmla="*/ 352164 w 394876"/>
              <a:gd name="connsiteY484" fmla="*/ 129219 h 353066"/>
              <a:gd name="connsiteX485" fmla="*/ 351743 w 394876"/>
              <a:gd name="connsiteY485" fmla="*/ 130061 h 353066"/>
              <a:gd name="connsiteX486" fmla="*/ 353427 w 394876"/>
              <a:gd name="connsiteY486" fmla="*/ 133189 h 353066"/>
              <a:gd name="connsiteX487" fmla="*/ 350660 w 394876"/>
              <a:gd name="connsiteY487" fmla="*/ 136799 h 353066"/>
              <a:gd name="connsiteX488" fmla="*/ 350540 w 394876"/>
              <a:gd name="connsiteY488" fmla="*/ 138122 h 353066"/>
              <a:gd name="connsiteX489" fmla="*/ 348976 w 394876"/>
              <a:gd name="connsiteY489" fmla="*/ 139446 h 353066"/>
              <a:gd name="connsiteX490" fmla="*/ 349999 w 394876"/>
              <a:gd name="connsiteY490" fmla="*/ 140709 h 353066"/>
              <a:gd name="connsiteX491" fmla="*/ 349818 w 394876"/>
              <a:gd name="connsiteY491" fmla="*/ 142213 h 353066"/>
              <a:gd name="connsiteX492" fmla="*/ 349036 w 394876"/>
              <a:gd name="connsiteY492" fmla="*/ 143116 h 353066"/>
              <a:gd name="connsiteX493" fmla="*/ 346449 w 394876"/>
              <a:gd name="connsiteY493" fmla="*/ 143476 h 353066"/>
              <a:gd name="connsiteX494" fmla="*/ 347532 w 394876"/>
              <a:gd name="connsiteY494" fmla="*/ 145883 h 353066"/>
              <a:gd name="connsiteX495" fmla="*/ 347292 w 394876"/>
              <a:gd name="connsiteY495" fmla="*/ 147086 h 353066"/>
              <a:gd name="connsiteX496" fmla="*/ 346329 w 394876"/>
              <a:gd name="connsiteY496" fmla="*/ 150335 h 353066"/>
              <a:gd name="connsiteX497" fmla="*/ 347171 w 394876"/>
              <a:gd name="connsiteY497" fmla="*/ 152440 h 353066"/>
              <a:gd name="connsiteX498" fmla="*/ 346690 w 394876"/>
              <a:gd name="connsiteY498" fmla="*/ 153764 h 353066"/>
              <a:gd name="connsiteX499" fmla="*/ 348495 w 394876"/>
              <a:gd name="connsiteY499" fmla="*/ 155689 h 353066"/>
              <a:gd name="connsiteX500" fmla="*/ 348495 w 394876"/>
              <a:gd name="connsiteY500" fmla="*/ 156771 h 353066"/>
              <a:gd name="connsiteX501" fmla="*/ 349217 w 394876"/>
              <a:gd name="connsiteY501" fmla="*/ 158456 h 353066"/>
              <a:gd name="connsiteX502" fmla="*/ 349337 w 394876"/>
              <a:gd name="connsiteY502" fmla="*/ 160561 h 353066"/>
              <a:gd name="connsiteX503" fmla="*/ 349337 w 394876"/>
              <a:gd name="connsiteY503" fmla="*/ 161103 h 353066"/>
              <a:gd name="connsiteX504" fmla="*/ 348915 w 394876"/>
              <a:gd name="connsiteY504" fmla="*/ 163509 h 353066"/>
              <a:gd name="connsiteX505" fmla="*/ 348434 w 394876"/>
              <a:gd name="connsiteY505" fmla="*/ 164532 h 353066"/>
              <a:gd name="connsiteX506" fmla="*/ 349156 w 394876"/>
              <a:gd name="connsiteY506" fmla="*/ 165133 h 353066"/>
              <a:gd name="connsiteX507" fmla="*/ 351382 w 394876"/>
              <a:gd name="connsiteY507" fmla="*/ 166577 h 353066"/>
              <a:gd name="connsiteX508" fmla="*/ 351563 w 394876"/>
              <a:gd name="connsiteY508" fmla="*/ 167359 h 353066"/>
              <a:gd name="connsiteX509" fmla="*/ 351201 w 394876"/>
              <a:gd name="connsiteY509" fmla="*/ 168322 h 353066"/>
              <a:gd name="connsiteX510" fmla="*/ 351201 w 394876"/>
              <a:gd name="connsiteY510" fmla="*/ 168743 h 353066"/>
              <a:gd name="connsiteX511" fmla="*/ 351503 w 394876"/>
              <a:gd name="connsiteY511" fmla="*/ 169104 h 353066"/>
              <a:gd name="connsiteX512" fmla="*/ 351804 w 394876"/>
              <a:gd name="connsiteY512" fmla="*/ 169826 h 353066"/>
              <a:gd name="connsiteX513" fmla="*/ 352285 w 394876"/>
              <a:gd name="connsiteY513" fmla="*/ 170427 h 353066"/>
              <a:gd name="connsiteX514" fmla="*/ 352886 w 394876"/>
              <a:gd name="connsiteY514" fmla="*/ 171269 h 353066"/>
              <a:gd name="connsiteX515" fmla="*/ 353127 w 394876"/>
              <a:gd name="connsiteY515" fmla="*/ 172232 h 353066"/>
              <a:gd name="connsiteX516" fmla="*/ 353308 w 394876"/>
              <a:gd name="connsiteY516" fmla="*/ 172713 h 353066"/>
              <a:gd name="connsiteX517" fmla="*/ 353668 w 394876"/>
              <a:gd name="connsiteY517" fmla="*/ 173134 h 353066"/>
              <a:gd name="connsiteX518" fmla="*/ 353668 w 394876"/>
              <a:gd name="connsiteY518" fmla="*/ 173495 h 353066"/>
              <a:gd name="connsiteX519" fmla="*/ 353368 w 394876"/>
              <a:gd name="connsiteY519" fmla="*/ 173916 h 353066"/>
              <a:gd name="connsiteX520" fmla="*/ 353308 w 394876"/>
              <a:gd name="connsiteY520" fmla="*/ 174398 h 353066"/>
              <a:gd name="connsiteX521" fmla="*/ 353427 w 394876"/>
              <a:gd name="connsiteY521" fmla="*/ 174999 h 353066"/>
              <a:gd name="connsiteX522" fmla="*/ 353308 w 394876"/>
              <a:gd name="connsiteY522" fmla="*/ 175300 h 353066"/>
              <a:gd name="connsiteX523" fmla="*/ 352946 w 394876"/>
              <a:gd name="connsiteY523" fmla="*/ 175781 h 353066"/>
              <a:gd name="connsiteX524" fmla="*/ 352946 w 394876"/>
              <a:gd name="connsiteY524" fmla="*/ 176323 h 353066"/>
              <a:gd name="connsiteX525" fmla="*/ 353067 w 394876"/>
              <a:gd name="connsiteY525" fmla="*/ 177767 h 353066"/>
              <a:gd name="connsiteX526" fmla="*/ 353247 w 394876"/>
              <a:gd name="connsiteY526" fmla="*/ 178488 h 353066"/>
              <a:gd name="connsiteX527" fmla="*/ 353608 w 394876"/>
              <a:gd name="connsiteY527" fmla="*/ 180173 h 353066"/>
              <a:gd name="connsiteX528" fmla="*/ 355834 w 394876"/>
              <a:gd name="connsiteY528" fmla="*/ 181617 h 353066"/>
              <a:gd name="connsiteX529" fmla="*/ 356857 w 394876"/>
              <a:gd name="connsiteY529" fmla="*/ 183301 h 353066"/>
              <a:gd name="connsiteX530" fmla="*/ 360045 w 394876"/>
              <a:gd name="connsiteY530" fmla="*/ 186068 h 353066"/>
              <a:gd name="connsiteX531" fmla="*/ 362030 w 394876"/>
              <a:gd name="connsiteY531" fmla="*/ 186489 h 353066"/>
              <a:gd name="connsiteX532" fmla="*/ 361910 w 394876"/>
              <a:gd name="connsiteY532" fmla="*/ 187632 h 353066"/>
              <a:gd name="connsiteX533" fmla="*/ 361729 w 394876"/>
              <a:gd name="connsiteY533" fmla="*/ 188474 h 353066"/>
              <a:gd name="connsiteX534" fmla="*/ 361729 w 394876"/>
              <a:gd name="connsiteY534" fmla="*/ 189978 h 353066"/>
              <a:gd name="connsiteX535" fmla="*/ 362632 w 394876"/>
              <a:gd name="connsiteY535" fmla="*/ 189978 h 353066"/>
              <a:gd name="connsiteX536" fmla="*/ 365038 w 394876"/>
              <a:gd name="connsiteY536" fmla="*/ 191903 h 353066"/>
              <a:gd name="connsiteX537" fmla="*/ 366482 w 394876"/>
              <a:gd name="connsiteY537" fmla="*/ 192385 h 353066"/>
              <a:gd name="connsiteX538" fmla="*/ 366783 w 394876"/>
              <a:gd name="connsiteY538" fmla="*/ 192686 h 353066"/>
              <a:gd name="connsiteX539" fmla="*/ 366843 w 394876"/>
              <a:gd name="connsiteY539" fmla="*/ 193708 h 353066"/>
              <a:gd name="connsiteX540" fmla="*/ 367445 w 394876"/>
              <a:gd name="connsiteY540" fmla="*/ 195212 h 353066"/>
              <a:gd name="connsiteX541" fmla="*/ 367565 w 394876"/>
              <a:gd name="connsiteY541" fmla="*/ 197619 h 353066"/>
              <a:gd name="connsiteX542" fmla="*/ 367685 w 394876"/>
              <a:gd name="connsiteY542" fmla="*/ 198581 h 353066"/>
              <a:gd name="connsiteX543" fmla="*/ 368287 w 394876"/>
              <a:gd name="connsiteY543" fmla="*/ 200025 h 353066"/>
              <a:gd name="connsiteX544" fmla="*/ 368287 w 394876"/>
              <a:gd name="connsiteY544" fmla="*/ 201830 h 353066"/>
              <a:gd name="connsiteX545" fmla="*/ 368888 w 394876"/>
              <a:gd name="connsiteY545" fmla="*/ 202612 h 353066"/>
              <a:gd name="connsiteX546" fmla="*/ 369249 w 394876"/>
              <a:gd name="connsiteY546" fmla="*/ 203213 h 353066"/>
              <a:gd name="connsiteX547" fmla="*/ 370873 w 394876"/>
              <a:gd name="connsiteY547" fmla="*/ 205620 h 353066"/>
              <a:gd name="connsiteX548" fmla="*/ 371475 w 394876"/>
              <a:gd name="connsiteY548" fmla="*/ 206041 h 353066"/>
              <a:gd name="connsiteX549" fmla="*/ 371896 w 394876"/>
              <a:gd name="connsiteY549" fmla="*/ 207364 h 353066"/>
              <a:gd name="connsiteX550" fmla="*/ 371174 w 394876"/>
              <a:gd name="connsiteY550" fmla="*/ 209650 h 353066"/>
              <a:gd name="connsiteX551" fmla="*/ 371956 w 394876"/>
              <a:gd name="connsiteY551" fmla="*/ 211154 h 353066"/>
              <a:gd name="connsiteX552" fmla="*/ 370633 w 394876"/>
              <a:gd name="connsiteY552" fmla="*/ 215245 h 353066"/>
              <a:gd name="connsiteX553" fmla="*/ 370151 w 394876"/>
              <a:gd name="connsiteY553" fmla="*/ 217410 h 353066"/>
              <a:gd name="connsiteX554" fmla="*/ 369610 w 394876"/>
              <a:gd name="connsiteY554" fmla="*/ 219215 h 353066"/>
              <a:gd name="connsiteX555" fmla="*/ 369309 w 394876"/>
              <a:gd name="connsiteY555" fmla="*/ 221381 h 353066"/>
              <a:gd name="connsiteX556" fmla="*/ 371174 w 394876"/>
              <a:gd name="connsiteY556" fmla="*/ 226615 h 353066"/>
              <a:gd name="connsiteX557" fmla="*/ 371355 w 394876"/>
              <a:gd name="connsiteY557" fmla="*/ 228480 h 353066"/>
              <a:gd name="connsiteX558" fmla="*/ 369911 w 394876"/>
              <a:gd name="connsiteY558" fmla="*/ 229683 h 353066"/>
              <a:gd name="connsiteX559" fmla="*/ 370091 w 394876"/>
              <a:gd name="connsiteY559" fmla="*/ 231307 h 353066"/>
              <a:gd name="connsiteX560" fmla="*/ 369731 w 394876"/>
              <a:gd name="connsiteY560" fmla="*/ 232270 h 353066"/>
              <a:gd name="connsiteX561" fmla="*/ 370392 w 394876"/>
              <a:gd name="connsiteY561" fmla="*/ 234195 h 353066"/>
              <a:gd name="connsiteX562" fmla="*/ 369911 w 394876"/>
              <a:gd name="connsiteY562" fmla="*/ 238105 h 353066"/>
              <a:gd name="connsiteX563" fmla="*/ 369731 w 394876"/>
              <a:gd name="connsiteY563" fmla="*/ 239729 h 353066"/>
              <a:gd name="connsiteX564" fmla="*/ 369189 w 394876"/>
              <a:gd name="connsiteY564" fmla="*/ 241414 h 353066"/>
              <a:gd name="connsiteX565" fmla="*/ 369369 w 394876"/>
              <a:gd name="connsiteY565" fmla="*/ 242196 h 353066"/>
              <a:gd name="connsiteX566" fmla="*/ 369490 w 394876"/>
              <a:gd name="connsiteY566" fmla="*/ 242857 h 353066"/>
              <a:gd name="connsiteX567" fmla="*/ 369731 w 394876"/>
              <a:gd name="connsiteY567" fmla="*/ 243279 h 353066"/>
              <a:gd name="connsiteX568" fmla="*/ 370151 w 394876"/>
              <a:gd name="connsiteY568" fmla="*/ 243158 h 353066"/>
              <a:gd name="connsiteX569" fmla="*/ 370573 w 394876"/>
              <a:gd name="connsiteY569" fmla="*/ 243218 h 353066"/>
              <a:gd name="connsiteX570" fmla="*/ 370693 w 394876"/>
              <a:gd name="connsiteY570" fmla="*/ 243940 h 353066"/>
              <a:gd name="connsiteX571" fmla="*/ 370753 w 394876"/>
              <a:gd name="connsiteY571" fmla="*/ 244722 h 353066"/>
              <a:gd name="connsiteX572" fmla="*/ 370753 w 394876"/>
              <a:gd name="connsiteY572" fmla="*/ 247008 h 353066"/>
              <a:gd name="connsiteX573" fmla="*/ 371415 w 394876"/>
              <a:gd name="connsiteY573" fmla="*/ 247610 h 353066"/>
              <a:gd name="connsiteX574" fmla="*/ 372017 w 394876"/>
              <a:gd name="connsiteY574" fmla="*/ 249836 h 353066"/>
              <a:gd name="connsiteX575" fmla="*/ 371655 w 394876"/>
              <a:gd name="connsiteY575" fmla="*/ 251219 h 353066"/>
              <a:gd name="connsiteX576" fmla="*/ 371776 w 394876"/>
              <a:gd name="connsiteY576" fmla="*/ 254588 h 353066"/>
              <a:gd name="connsiteX577" fmla="*/ 370693 w 394876"/>
              <a:gd name="connsiteY577" fmla="*/ 256393 h 353066"/>
              <a:gd name="connsiteX578" fmla="*/ 368527 w 394876"/>
              <a:gd name="connsiteY578" fmla="*/ 257716 h 353066"/>
              <a:gd name="connsiteX579" fmla="*/ 368347 w 394876"/>
              <a:gd name="connsiteY579" fmla="*/ 258438 h 353066"/>
              <a:gd name="connsiteX580" fmla="*/ 369189 w 394876"/>
              <a:gd name="connsiteY580" fmla="*/ 261025 h 353066"/>
              <a:gd name="connsiteX581" fmla="*/ 369429 w 394876"/>
              <a:gd name="connsiteY581" fmla="*/ 261807 h 353066"/>
              <a:gd name="connsiteX582" fmla="*/ 370813 w 394876"/>
              <a:gd name="connsiteY582" fmla="*/ 263792 h 353066"/>
              <a:gd name="connsiteX583" fmla="*/ 372738 w 394876"/>
              <a:gd name="connsiteY583" fmla="*/ 267522 h 353066"/>
              <a:gd name="connsiteX584" fmla="*/ 372859 w 394876"/>
              <a:gd name="connsiteY584" fmla="*/ 270229 h 353066"/>
              <a:gd name="connsiteX585" fmla="*/ 371956 w 394876"/>
              <a:gd name="connsiteY585" fmla="*/ 272034 h 353066"/>
              <a:gd name="connsiteX586" fmla="*/ 372077 w 394876"/>
              <a:gd name="connsiteY586" fmla="*/ 274079 h 353066"/>
              <a:gd name="connsiteX587" fmla="*/ 372377 w 394876"/>
              <a:gd name="connsiteY587" fmla="*/ 275283 h 353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</a:cxnLst>
            <a:rect l="l" t="t" r="r" b="b"/>
            <a:pathLst>
              <a:path w="394876" h="353066">
                <a:moveTo>
                  <a:pt x="372377" y="275283"/>
                </a:moveTo>
                <a:lnTo>
                  <a:pt x="373881" y="276004"/>
                </a:lnTo>
                <a:lnTo>
                  <a:pt x="374062" y="278651"/>
                </a:lnTo>
                <a:lnTo>
                  <a:pt x="375566" y="279614"/>
                </a:lnTo>
                <a:lnTo>
                  <a:pt x="376949" y="279433"/>
                </a:lnTo>
                <a:lnTo>
                  <a:pt x="377431" y="279493"/>
                </a:lnTo>
                <a:lnTo>
                  <a:pt x="378153" y="279794"/>
                </a:lnTo>
                <a:lnTo>
                  <a:pt x="378875" y="280636"/>
                </a:lnTo>
                <a:lnTo>
                  <a:pt x="380679" y="282140"/>
                </a:lnTo>
                <a:lnTo>
                  <a:pt x="382845" y="286051"/>
                </a:lnTo>
                <a:lnTo>
                  <a:pt x="384048" y="286532"/>
                </a:lnTo>
                <a:lnTo>
                  <a:pt x="384650" y="286953"/>
                </a:lnTo>
                <a:lnTo>
                  <a:pt x="385913" y="287494"/>
                </a:lnTo>
                <a:lnTo>
                  <a:pt x="387417" y="289901"/>
                </a:lnTo>
                <a:lnTo>
                  <a:pt x="388440" y="292247"/>
                </a:lnTo>
                <a:lnTo>
                  <a:pt x="388319" y="293450"/>
                </a:lnTo>
                <a:lnTo>
                  <a:pt x="389101" y="294774"/>
                </a:lnTo>
                <a:lnTo>
                  <a:pt x="391808" y="297360"/>
                </a:lnTo>
                <a:lnTo>
                  <a:pt x="392109" y="298323"/>
                </a:lnTo>
                <a:lnTo>
                  <a:pt x="392711" y="301150"/>
                </a:lnTo>
                <a:lnTo>
                  <a:pt x="393914" y="303677"/>
                </a:lnTo>
                <a:lnTo>
                  <a:pt x="394756" y="304219"/>
                </a:lnTo>
                <a:lnTo>
                  <a:pt x="394876" y="304579"/>
                </a:lnTo>
                <a:lnTo>
                  <a:pt x="394876" y="307046"/>
                </a:lnTo>
                <a:lnTo>
                  <a:pt x="388741" y="308129"/>
                </a:lnTo>
                <a:lnTo>
                  <a:pt x="377912" y="309813"/>
                </a:lnTo>
                <a:lnTo>
                  <a:pt x="374784" y="310294"/>
                </a:lnTo>
                <a:lnTo>
                  <a:pt x="374423" y="310475"/>
                </a:lnTo>
                <a:lnTo>
                  <a:pt x="371956" y="310836"/>
                </a:lnTo>
                <a:lnTo>
                  <a:pt x="370452" y="311016"/>
                </a:lnTo>
                <a:lnTo>
                  <a:pt x="368888" y="311317"/>
                </a:lnTo>
                <a:lnTo>
                  <a:pt x="362692" y="312279"/>
                </a:lnTo>
                <a:lnTo>
                  <a:pt x="356857" y="313242"/>
                </a:lnTo>
                <a:lnTo>
                  <a:pt x="354330" y="313844"/>
                </a:lnTo>
                <a:lnTo>
                  <a:pt x="353006" y="314084"/>
                </a:lnTo>
                <a:lnTo>
                  <a:pt x="350961" y="314385"/>
                </a:lnTo>
                <a:lnTo>
                  <a:pt x="348495" y="314866"/>
                </a:lnTo>
                <a:lnTo>
                  <a:pt x="342720" y="315889"/>
                </a:lnTo>
                <a:lnTo>
                  <a:pt x="339471" y="316491"/>
                </a:lnTo>
                <a:lnTo>
                  <a:pt x="335440" y="317212"/>
                </a:lnTo>
                <a:lnTo>
                  <a:pt x="331831" y="317934"/>
                </a:lnTo>
                <a:lnTo>
                  <a:pt x="330087" y="318235"/>
                </a:lnTo>
                <a:lnTo>
                  <a:pt x="324071" y="319258"/>
                </a:lnTo>
                <a:lnTo>
                  <a:pt x="318777" y="320220"/>
                </a:lnTo>
                <a:lnTo>
                  <a:pt x="315769" y="320762"/>
                </a:lnTo>
                <a:lnTo>
                  <a:pt x="313363" y="321243"/>
                </a:lnTo>
                <a:lnTo>
                  <a:pt x="312941" y="321243"/>
                </a:lnTo>
                <a:lnTo>
                  <a:pt x="309332" y="321845"/>
                </a:lnTo>
                <a:lnTo>
                  <a:pt x="306625" y="322326"/>
                </a:lnTo>
                <a:lnTo>
                  <a:pt x="303797" y="322867"/>
                </a:lnTo>
                <a:lnTo>
                  <a:pt x="296819" y="324010"/>
                </a:lnTo>
                <a:lnTo>
                  <a:pt x="292127" y="324792"/>
                </a:lnTo>
                <a:lnTo>
                  <a:pt x="289360" y="325274"/>
                </a:lnTo>
                <a:lnTo>
                  <a:pt x="285028" y="325935"/>
                </a:lnTo>
                <a:lnTo>
                  <a:pt x="276846" y="327259"/>
                </a:lnTo>
                <a:lnTo>
                  <a:pt x="275644" y="327620"/>
                </a:lnTo>
                <a:lnTo>
                  <a:pt x="273899" y="327921"/>
                </a:lnTo>
                <a:lnTo>
                  <a:pt x="272575" y="328101"/>
                </a:lnTo>
                <a:lnTo>
                  <a:pt x="270831" y="328402"/>
                </a:lnTo>
                <a:lnTo>
                  <a:pt x="267402" y="329004"/>
                </a:lnTo>
                <a:lnTo>
                  <a:pt x="245745" y="332613"/>
                </a:lnTo>
                <a:lnTo>
                  <a:pt x="241113" y="333395"/>
                </a:lnTo>
                <a:lnTo>
                  <a:pt x="241053" y="333395"/>
                </a:lnTo>
                <a:lnTo>
                  <a:pt x="239068" y="333696"/>
                </a:lnTo>
                <a:lnTo>
                  <a:pt x="236060" y="334177"/>
                </a:lnTo>
                <a:lnTo>
                  <a:pt x="235638" y="334177"/>
                </a:lnTo>
                <a:lnTo>
                  <a:pt x="227216" y="335500"/>
                </a:lnTo>
                <a:lnTo>
                  <a:pt x="226675" y="335621"/>
                </a:lnTo>
                <a:lnTo>
                  <a:pt x="223066" y="336222"/>
                </a:lnTo>
                <a:lnTo>
                  <a:pt x="219215" y="336824"/>
                </a:lnTo>
                <a:lnTo>
                  <a:pt x="214643" y="337425"/>
                </a:lnTo>
                <a:lnTo>
                  <a:pt x="214402" y="337486"/>
                </a:lnTo>
                <a:lnTo>
                  <a:pt x="208387" y="338328"/>
                </a:lnTo>
                <a:lnTo>
                  <a:pt x="207605" y="338448"/>
                </a:lnTo>
                <a:lnTo>
                  <a:pt x="206763" y="338568"/>
                </a:lnTo>
                <a:lnTo>
                  <a:pt x="203514" y="339050"/>
                </a:lnTo>
                <a:lnTo>
                  <a:pt x="202612" y="339170"/>
                </a:lnTo>
                <a:lnTo>
                  <a:pt x="199183" y="339711"/>
                </a:lnTo>
                <a:lnTo>
                  <a:pt x="194611" y="340494"/>
                </a:lnTo>
                <a:lnTo>
                  <a:pt x="191663" y="340915"/>
                </a:lnTo>
                <a:lnTo>
                  <a:pt x="189377" y="341276"/>
                </a:lnTo>
                <a:lnTo>
                  <a:pt x="186189" y="341697"/>
                </a:lnTo>
                <a:lnTo>
                  <a:pt x="184805" y="341877"/>
                </a:lnTo>
                <a:lnTo>
                  <a:pt x="182640" y="342178"/>
                </a:lnTo>
                <a:lnTo>
                  <a:pt x="182158" y="342298"/>
                </a:lnTo>
                <a:lnTo>
                  <a:pt x="179872" y="342599"/>
                </a:lnTo>
                <a:lnTo>
                  <a:pt x="177225" y="343020"/>
                </a:lnTo>
                <a:lnTo>
                  <a:pt x="170728" y="343923"/>
                </a:lnTo>
                <a:lnTo>
                  <a:pt x="169404" y="344223"/>
                </a:lnTo>
                <a:lnTo>
                  <a:pt x="162908" y="345366"/>
                </a:lnTo>
                <a:lnTo>
                  <a:pt x="159538" y="345787"/>
                </a:lnTo>
                <a:lnTo>
                  <a:pt x="155569" y="346509"/>
                </a:lnTo>
                <a:lnTo>
                  <a:pt x="152380" y="346930"/>
                </a:lnTo>
                <a:lnTo>
                  <a:pt x="145101" y="347713"/>
                </a:lnTo>
                <a:lnTo>
                  <a:pt x="143717" y="347953"/>
                </a:lnTo>
                <a:lnTo>
                  <a:pt x="140950" y="348434"/>
                </a:lnTo>
                <a:lnTo>
                  <a:pt x="139867" y="348555"/>
                </a:lnTo>
                <a:lnTo>
                  <a:pt x="135115" y="349277"/>
                </a:lnTo>
                <a:lnTo>
                  <a:pt x="131024" y="349878"/>
                </a:lnTo>
                <a:lnTo>
                  <a:pt x="127174" y="350480"/>
                </a:lnTo>
                <a:lnTo>
                  <a:pt x="125490" y="350781"/>
                </a:lnTo>
                <a:lnTo>
                  <a:pt x="122482" y="351142"/>
                </a:lnTo>
                <a:lnTo>
                  <a:pt x="120315" y="351262"/>
                </a:lnTo>
                <a:lnTo>
                  <a:pt x="118811" y="351382"/>
                </a:lnTo>
                <a:lnTo>
                  <a:pt x="118330" y="351503"/>
                </a:lnTo>
                <a:lnTo>
                  <a:pt x="116225" y="351863"/>
                </a:lnTo>
                <a:lnTo>
                  <a:pt x="111412" y="352465"/>
                </a:lnTo>
                <a:lnTo>
                  <a:pt x="109367" y="352646"/>
                </a:lnTo>
                <a:lnTo>
                  <a:pt x="106118" y="353067"/>
                </a:lnTo>
                <a:lnTo>
                  <a:pt x="105938" y="353067"/>
                </a:lnTo>
                <a:lnTo>
                  <a:pt x="104554" y="352886"/>
                </a:lnTo>
                <a:lnTo>
                  <a:pt x="102088" y="349036"/>
                </a:lnTo>
                <a:lnTo>
                  <a:pt x="102991" y="348194"/>
                </a:lnTo>
                <a:lnTo>
                  <a:pt x="103110" y="345727"/>
                </a:lnTo>
                <a:lnTo>
                  <a:pt x="104434" y="343622"/>
                </a:lnTo>
                <a:lnTo>
                  <a:pt x="104855" y="339892"/>
                </a:lnTo>
                <a:lnTo>
                  <a:pt x="104254" y="338508"/>
                </a:lnTo>
                <a:lnTo>
                  <a:pt x="102088" y="335500"/>
                </a:lnTo>
                <a:lnTo>
                  <a:pt x="100163" y="335079"/>
                </a:lnTo>
                <a:lnTo>
                  <a:pt x="99561" y="332673"/>
                </a:lnTo>
                <a:lnTo>
                  <a:pt x="98960" y="332071"/>
                </a:lnTo>
                <a:lnTo>
                  <a:pt x="100524" y="330988"/>
                </a:lnTo>
                <a:lnTo>
                  <a:pt x="101186" y="328643"/>
                </a:lnTo>
                <a:lnTo>
                  <a:pt x="100283" y="328883"/>
                </a:lnTo>
                <a:lnTo>
                  <a:pt x="99682" y="327319"/>
                </a:lnTo>
                <a:lnTo>
                  <a:pt x="97456" y="327921"/>
                </a:lnTo>
                <a:lnTo>
                  <a:pt x="95290" y="327680"/>
                </a:lnTo>
                <a:lnTo>
                  <a:pt x="94929" y="328462"/>
                </a:lnTo>
                <a:lnTo>
                  <a:pt x="96493" y="330086"/>
                </a:lnTo>
                <a:lnTo>
                  <a:pt x="94328" y="329906"/>
                </a:lnTo>
                <a:lnTo>
                  <a:pt x="93004" y="331831"/>
                </a:lnTo>
                <a:lnTo>
                  <a:pt x="92523" y="330447"/>
                </a:lnTo>
                <a:lnTo>
                  <a:pt x="91259" y="332553"/>
                </a:lnTo>
                <a:lnTo>
                  <a:pt x="90417" y="332733"/>
                </a:lnTo>
                <a:lnTo>
                  <a:pt x="90116" y="335861"/>
                </a:lnTo>
                <a:lnTo>
                  <a:pt x="88612" y="337425"/>
                </a:lnTo>
                <a:lnTo>
                  <a:pt x="87530" y="337907"/>
                </a:lnTo>
                <a:lnTo>
                  <a:pt x="85905" y="337064"/>
                </a:lnTo>
                <a:lnTo>
                  <a:pt x="85785" y="334297"/>
                </a:lnTo>
                <a:lnTo>
                  <a:pt x="85304" y="333635"/>
                </a:lnTo>
                <a:lnTo>
                  <a:pt x="86628" y="330748"/>
                </a:lnTo>
                <a:lnTo>
                  <a:pt x="86567" y="329485"/>
                </a:lnTo>
                <a:lnTo>
                  <a:pt x="85003" y="327559"/>
                </a:lnTo>
                <a:lnTo>
                  <a:pt x="88071" y="326597"/>
                </a:lnTo>
                <a:lnTo>
                  <a:pt x="87349" y="325996"/>
                </a:lnTo>
                <a:lnTo>
                  <a:pt x="86868" y="323890"/>
                </a:lnTo>
                <a:lnTo>
                  <a:pt x="85845" y="322145"/>
                </a:lnTo>
                <a:lnTo>
                  <a:pt x="91681" y="321183"/>
                </a:lnTo>
                <a:lnTo>
                  <a:pt x="90898" y="318175"/>
                </a:lnTo>
                <a:lnTo>
                  <a:pt x="91500" y="316491"/>
                </a:lnTo>
                <a:lnTo>
                  <a:pt x="93004" y="316009"/>
                </a:lnTo>
                <a:lnTo>
                  <a:pt x="92402" y="315167"/>
                </a:lnTo>
                <a:lnTo>
                  <a:pt x="93846" y="313783"/>
                </a:lnTo>
                <a:lnTo>
                  <a:pt x="93004" y="311377"/>
                </a:lnTo>
                <a:lnTo>
                  <a:pt x="94989" y="310174"/>
                </a:lnTo>
                <a:lnTo>
                  <a:pt x="94628" y="308489"/>
                </a:lnTo>
                <a:lnTo>
                  <a:pt x="93786" y="307647"/>
                </a:lnTo>
                <a:lnTo>
                  <a:pt x="92824" y="304339"/>
                </a:lnTo>
                <a:lnTo>
                  <a:pt x="75799" y="306986"/>
                </a:lnTo>
                <a:lnTo>
                  <a:pt x="48187" y="311016"/>
                </a:lnTo>
                <a:lnTo>
                  <a:pt x="27853" y="314024"/>
                </a:lnTo>
                <a:lnTo>
                  <a:pt x="0" y="317995"/>
                </a:lnTo>
                <a:lnTo>
                  <a:pt x="601" y="314866"/>
                </a:lnTo>
                <a:lnTo>
                  <a:pt x="3008" y="312099"/>
                </a:lnTo>
                <a:lnTo>
                  <a:pt x="4211" y="309873"/>
                </a:lnTo>
                <a:lnTo>
                  <a:pt x="7941" y="306324"/>
                </a:lnTo>
                <a:lnTo>
                  <a:pt x="9385" y="305421"/>
                </a:lnTo>
                <a:lnTo>
                  <a:pt x="9685" y="303076"/>
                </a:lnTo>
                <a:lnTo>
                  <a:pt x="10648" y="300669"/>
                </a:lnTo>
                <a:lnTo>
                  <a:pt x="10648" y="299346"/>
                </a:lnTo>
                <a:lnTo>
                  <a:pt x="12693" y="298143"/>
                </a:lnTo>
                <a:lnTo>
                  <a:pt x="14318" y="293330"/>
                </a:lnTo>
                <a:lnTo>
                  <a:pt x="15521" y="292127"/>
                </a:lnTo>
                <a:lnTo>
                  <a:pt x="17145" y="288577"/>
                </a:lnTo>
                <a:lnTo>
                  <a:pt x="18829" y="287073"/>
                </a:lnTo>
                <a:lnTo>
                  <a:pt x="20333" y="286472"/>
                </a:lnTo>
                <a:lnTo>
                  <a:pt x="21176" y="284246"/>
                </a:lnTo>
                <a:lnTo>
                  <a:pt x="24605" y="280275"/>
                </a:lnTo>
                <a:lnTo>
                  <a:pt x="26770" y="277027"/>
                </a:lnTo>
                <a:lnTo>
                  <a:pt x="29598" y="276125"/>
                </a:lnTo>
                <a:lnTo>
                  <a:pt x="31162" y="272997"/>
                </a:lnTo>
                <a:lnTo>
                  <a:pt x="30921" y="271793"/>
                </a:lnTo>
                <a:lnTo>
                  <a:pt x="32124" y="269989"/>
                </a:lnTo>
                <a:lnTo>
                  <a:pt x="32726" y="267763"/>
                </a:lnTo>
                <a:lnTo>
                  <a:pt x="34831" y="263070"/>
                </a:lnTo>
                <a:lnTo>
                  <a:pt x="34230" y="260965"/>
                </a:lnTo>
                <a:lnTo>
                  <a:pt x="34350" y="258799"/>
                </a:lnTo>
                <a:lnTo>
                  <a:pt x="35072" y="257476"/>
                </a:lnTo>
                <a:lnTo>
                  <a:pt x="34711" y="254468"/>
                </a:lnTo>
                <a:lnTo>
                  <a:pt x="35433" y="251700"/>
                </a:lnTo>
                <a:lnTo>
                  <a:pt x="36335" y="250257"/>
                </a:lnTo>
                <a:lnTo>
                  <a:pt x="36756" y="244842"/>
                </a:lnTo>
                <a:lnTo>
                  <a:pt x="36215" y="243038"/>
                </a:lnTo>
                <a:lnTo>
                  <a:pt x="36456" y="239609"/>
                </a:lnTo>
                <a:lnTo>
                  <a:pt x="38621" y="238887"/>
                </a:lnTo>
                <a:lnTo>
                  <a:pt x="40847" y="237263"/>
                </a:lnTo>
                <a:lnTo>
                  <a:pt x="43133" y="236721"/>
                </a:lnTo>
                <a:lnTo>
                  <a:pt x="45299" y="233473"/>
                </a:lnTo>
                <a:lnTo>
                  <a:pt x="46983" y="232871"/>
                </a:lnTo>
                <a:lnTo>
                  <a:pt x="48187" y="231187"/>
                </a:lnTo>
                <a:lnTo>
                  <a:pt x="46803" y="228419"/>
                </a:lnTo>
                <a:lnTo>
                  <a:pt x="46562" y="226314"/>
                </a:lnTo>
                <a:lnTo>
                  <a:pt x="47585" y="223787"/>
                </a:lnTo>
                <a:lnTo>
                  <a:pt x="51495" y="223908"/>
                </a:lnTo>
                <a:lnTo>
                  <a:pt x="55225" y="223005"/>
                </a:lnTo>
                <a:lnTo>
                  <a:pt x="56549" y="221802"/>
                </a:lnTo>
                <a:lnTo>
                  <a:pt x="57511" y="221862"/>
                </a:lnTo>
                <a:lnTo>
                  <a:pt x="58774" y="220418"/>
                </a:lnTo>
                <a:lnTo>
                  <a:pt x="60459" y="219396"/>
                </a:lnTo>
                <a:lnTo>
                  <a:pt x="63527" y="217892"/>
                </a:lnTo>
                <a:lnTo>
                  <a:pt x="63647" y="217049"/>
                </a:lnTo>
                <a:lnTo>
                  <a:pt x="65572" y="215486"/>
                </a:lnTo>
                <a:lnTo>
                  <a:pt x="69783" y="213500"/>
                </a:lnTo>
                <a:lnTo>
                  <a:pt x="67497" y="199002"/>
                </a:lnTo>
                <a:lnTo>
                  <a:pt x="63587" y="174518"/>
                </a:lnTo>
                <a:lnTo>
                  <a:pt x="77002" y="172292"/>
                </a:lnTo>
                <a:lnTo>
                  <a:pt x="79769" y="172112"/>
                </a:lnTo>
                <a:lnTo>
                  <a:pt x="88793" y="170608"/>
                </a:lnTo>
                <a:lnTo>
                  <a:pt x="110330" y="167058"/>
                </a:lnTo>
                <a:lnTo>
                  <a:pt x="128136" y="164411"/>
                </a:lnTo>
                <a:lnTo>
                  <a:pt x="129520" y="164111"/>
                </a:lnTo>
                <a:lnTo>
                  <a:pt x="141973" y="162125"/>
                </a:lnTo>
                <a:lnTo>
                  <a:pt x="143356" y="162125"/>
                </a:lnTo>
                <a:lnTo>
                  <a:pt x="141070" y="148470"/>
                </a:lnTo>
                <a:lnTo>
                  <a:pt x="142574" y="148169"/>
                </a:lnTo>
                <a:lnTo>
                  <a:pt x="142394" y="146845"/>
                </a:lnTo>
                <a:lnTo>
                  <a:pt x="140829" y="147086"/>
                </a:lnTo>
                <a:lnTo>
                  <a:pt x="137641" y="127715"/>
                </a:lnTo>
                <a:lnTo>
                  <a:pt x="135837" y="115984"/>
                </a:lnTo>
                <a:lnTo>
                  <a:pt x="138243" y="112315"/>
                </a:lnTo>
                <a:lnTo>
                  <a:pt x="139326" y="112736"/>
                </a:lnTo>
                <a:lnTo>
                  <a:pt x="140649" y="112134"/>
                </a:lnTo>
                <a:lnTo>
                  <a:pt x="142574" y="114059"/>
                </a:lnTo>
                <a:lnTo>
                  <a:pt x="145161" y="114480"/>
                </a:lnTo>
                <a:lnTo>
                  <a:pt x="144680" y="110751"/>
                </a:lnTo>
                <a:lnTo>
                  <a:pt x="144981" y="108705"/>
                </a:lnTo>
                <a:lnTo>
                  <a:pt x="148711" y="111894"/>
                </a:lnTo>
                <a:lnTo>
                  <a:pt x="149673" y="112134"/>
                </a:lnTo>
                <a:lnTo>
                  <a:pt x="152440" y="111593"/>
                </a:lnTo>
                <a:lnTo>
                  <a:pt x="152680" y="107382"/>
                </a:lnTo>
                <a:lnTo>
                  <a:pt x="151478" y="105637"/>
                </a:lnTo>
                <a:lnTo>
                  <a:pt x="150816" y="102268"/>
                </a:lnTo>
                <a:lnTo>
                  <a:pt x="149613" y="99441"/>
                </a:lnTo>
                <a:lnTo>
                  <a:pt x="162727" y="97275"/>
                </a:lnTo>
                <a:lnTo>
                  <a:pt x="159960" y="95711"/>
                </a:lnTo>
                <a:lnTo>
                  <a:pt x="159719" y="93786"/>
                </a:lnTo>
                <a:lnTo>
                  <a:pt x="160982" y="91801"/>
                </a:lnTo>
                <a:lnTo>
                  <a:pt x="158997" y="90297"/>
                </a:lnTo>
                <a:lnTo>
                  <a:pt x="156711" y="90297"/>
                </a:lnTo>
                <a:lnTo>
                  <a:pt x="156711" y="89094"/>
                </a:lnTo>
                <a:lnTo>
                  <a:pt x="155388" y="88432"/>
                </a:lnTo>
                <a:lnTo>
                  <a:pt x="153402" y="88612"/>
                </a:lnTo>
                <a:lnTo>
                  <a:pt x="153402" y="89515"/>
                </a:lnTo>
                <a:lnTo>
                  <a:pt x="152320" y="89515"/>
                </a:lnTo>
                <a:lnTo>
                  <a:pt x="151718" y="87530"/>
                </a:lnTo>
                <a:lnTo>
                  <a:pt x="150214" y="87891"/>
                </a:lnTo>
                <a:lnTo>
                  <a:pt x="150034" y="86507"/>
                </a:lnTo>
                <a:lnTo>
                  <a:pt x="147748" y="86928"/>
                </a:lnTo>
                <a:lnTo>
                  <a:pt x="147507" y="85544"/>
                </a:lnTo>
                <a:lnTo>
                  <a:pt x="151478" y="85123"/>
                </a:lnTo>
                <a:lnTo>
                  <a:pt x="152079" y="83559"/>
                </a:lnTo>
                <a:lnTo>
                  <a:pt x="153343" y="82055"/>
                </a:lnTo>
                <a:lnTo>
                  <a:pt x="147507" y="83078"/>
                </a:lnTo>
                <a:lnTo>
                  <a:pt x="145101" y="78867"/>
                </a:lnTo>
                <a:lnTo>
                  <a:pt x="144559" y="79468"/>
                </a:lnTo>
                <a:lnTo>
                  <a:pt x="141973" y="77964"/>
                </a:lnTo>
                <a:lnTo>
                  <a:pt x="141010" y="76882"/>
                </a:lnTo>
                <a:lnTo>
                  <a:pt x="137341" y="74355"/>
                </a:lnTo>
                <a:lnTo>
                  <a:pt x="137521" y="73272"/>
                </a:lnTo>
                <a:lnTo>
                  <a:pt x="135355" y="73633"/>
                </a:lnTo>
                <a:lnTo>
                  <a:pt x="133551" y="74535"/>
                </a:lnTo>
                <a:lnTo>
                  <a:pt x="131204" y="75017"/>
                </a:lnTo>
                <a:lnTo>
                  <a:pt x="131926" y="76942"/>
                </a:lnTo>
                <a:lnTo>
                  <a:pt x="131265" y="77904"/>
                </a:lnTo>
                <a:lnTo>
                  <a:pt x="129761" y="78446"/>
                </a:lnTo>
                <a:lnTo>
                  <a:pt x="127715" y="80250"/>
                </a:lnTo>
                <a:lnTo>
                  <a:pt x="124708" y="81213"/>
                </a:lnTo>
                <a:lnTo>
                  <a:pt x="123264" y="80491"/>
                </a:lnTo>
                <a:lnTo>
                  <a:pt x="122060" y="80852"/>
                </a:lnTo>
                <a:lnTo>
                  <a:pt x="122601" y="82296"/>
                </a:lnTo>
                <a:lnTo>
                  <a:pt x="122241" y="83679"/>
                </a:lnTo>
                <a:lnTo>
                  <a:pt x="122542" y="85665"/>
                </a:lnTo>
                <a:lnTo>
                  <a:pt x="120737" y="88552"/>
                </a:lnTo>
                <a:lnTo>
                  <a:pt x="119113" y="88312"/>
                </a:lnTo>
                <a:lnTo>
                  <a:pt x="118210" y="89515"/>
                </a:lnTo>
                <a:lnTo>
                  <a:pt x="118992" y="91139"/>
                </a:lnTo>
                <a:lnTo>
                  <a:pt x="118752" y="92583"/>
                </a:lnTo>
                <a:lnTo>
                  <a:pt x="112556" y="94688"/>
                </a:lnTo>
                <a:lnTo>
                  <a:pt x="111352" y="93666"/>
                </a:lnTo>
                <a:lnTo>
                  <a:pt x="110270" y="90357"/>
                </a:lnTo>
                <a:lnTo>
                  <a:pt x="109367" y="89395"/>
                </a:lnTo>
                <a:lnTo>
                  <a:pt x="107562" y="89695"/>
                </a:lnTo>
                <a:lnTo>
                  <a:pt x="105577" y="88853"/>
                </a:lnTo>
                <a:lnTo>
                  <a:pt x="103772" y="89094"/>
                </a:lnTo>
                <a:lnTo>
                  <a:pt x="102750" y="91741"/>
                </a:lnTo>
                <a:lnTo>
                  <a:pt x="102028" y="91921"/>
                </a:lnTo>
                <a:lnTo>
                  <a:pt x="98659" y="89996"/>
                </a:lnTo>
                <a:lnTo>
                  <a:pt x="98238" y="88973"/>
                </a:lnTo>
                <a:lnTo>
                  <a:pt x="98178" y="85364"/>
                </a:lnTo>
                <a:lnTo>
                  <a:pt x="97335" y="84161"/>
                </a:lnTo>
                <a:lnTo>
                  <a:pt x="95651" y="85003"/>
                </a:lnTo>
                <a:lnTo>
                  <a:pt x="93004" y="85424"/>
                </a:lnTo>
                <a:lnTo>
                  <a:pt x="91921" y="86627"/>
                </a:lnTo>
                <a:lnTo>
                  <a:pt x="92162" y="90658"/>
                </a:lnTo>
                <a:lnTo>
                  <a:pt x="89154" y="95110"/>
                </a:lnTo>
                <a:lnTo>
                  <a:pt x="88372" y="95531"/>
                </a:lnTo>
                <a:lnTo>
                  <a:pt x="83860" y="94809"/>
                </a:lnTo>
                <a:lnTo>
                  <a:pt x="82296" y="92824"/>
                </a:lnTo>
                <a:lnTo>
                  <a:pt x="81634" y="89214"/>
                </a:lnTo>
                <a:lnTo>
                  <a:pt x="81634" y="87109"/>
                </a:lnTo>
                <a:lnTo>
                  <a:pt x="80070" y="86988"/>
                </a:lnTo>
                <a:lnTo>
                  <a:pt x="78025" y="89695"/>
                </a:lnTo>
                <a:lnTo>
                  <a:pt x="76942" y="90417"/>
                </a:lnTo>
                <a:lnTo>
                  <a:pt x="74776" y="90417"/>
                </a:lnTo>
                <a:lnTo>
                  <a:pt x="72972" y="89816"/>
                </a:lnTo>
                <a:lnTo>
                  <a:pt x="71949" y="90417"/>
                </a:lnTo>
                <a:lnTo>
                  <a:pt x="72370" y="94688"/>
                </a:lnTo>
                <a:lnTo>
                  <a:pt x="72671" y="94989"/>
                </a:lnTo>
                <a:lnTo>
                  <a:pt x="74656" y="100043"/>
                </a:lnTo>
                <a:lnTo>
                  <a:pt x="72490" y="105337"/>
                </a:lnTo>
                <a:lnTo>
                  <a:pt x="71588" y="106660"/>
                </a:lnTo>
                <a:lnTo>
                  <a:pt x="69603" y="107141"/>
                </a:lnTo>
                <a:lnTo>
                  <a:pt x="67978" y="105938"/>
                </a:lnTo>
                <a:lnTo>
                  <a:pt x="67377" y="101787"/>
                </a:lnTo>
                <a:lnTo>
                  <a:pt x="68881" y="99982"/>
                </a:lnTo>
                <a:lnTo>
                  <a:pt x="68881" y="98178"/>
                </a:lnTo>
                <a:lnTo>
                  <a:pt x="67136" y="95350"/>
                </a:lnTo>
                <a:lnTo>
                  <a:pt x="65151" y="94147"/>
                </a:lnTo>
                <a:lnTo>
                  <a:pt x="63767" y="92282"/>
                </a:lnTo>
                <a:lnTo>
                  <a:pt x="61902" y="90477"/>
                </a:lnTo>
                <a:lnTo>
                  <a:pt x="61241" y="87650"/>
                </a:lnTo>
                <a:lnTo>
                  <a:pt x="64309" y="85605"/>
                </a:lnTo>
                <a:lnTo>
                  <a:pt x="63527" y="84822"/>
                </a:lnTo>
                <a:lnTo>
                  <a:pt x="61361" y="84401"/>
                </a:lnTo>
                <a:lnTo>
                  <a:pt x="59857" y="83379"/>
                </a:lnTo>
                <a:lnTo>
                  <a:pt x="57210" y="83619"/>
                </a:lnTo>
                <a:lnTo>
                  <a:pt x="57932" y="81333"/>
                </a:lnTo>
                <a:lnTo>
                  <a:pt x="57030" y="79950"/>
                </a:lnTo>
                <a:lnTo>
                  <a:pt x="56308" y="80250"/>
                </a:lnTo>
                <a:lnTo>
                  <a:pt x="55826" y="78145"/>
                </a:lnTo>
                <a:lnTo>
                  <a:pt x="54383" y="76460"/>
                </a:lnTo>
                <a:lnTo>
                  <a:pt x="53180" y="75979"/>
                </a:lnTo>
                <a:lnTo>
                  <a:pt x="53961" y="74896"/>
                </a:lnTo>
                <a:lnTo>
                  <a:pt x="51616" y="71829"/>
                </a:lnTo>
                <a:lnTo>
                  <a:pt x="51375" y="70264"/>
                </a:lnTo>
                <a:lnTo>
                  <a:pt x="48788" y="67256"/>
                </a:lnTo>
                <a:lnTo>
                  <a:pt x="48006" y="64910"/>
                </a:lnTo>
                <a:lnTo>
                  <a:pt x="48788" y="62384"/>
                </a:lnTo>
                <a:lnTo>
                  <a:pt x="48367" y="58353"/>
                </a:lnTo>
                <a:lnTo>
                  <a:pt x="47465" y="57451"/>
                </a:lnTo>
                <a:lnTo>
                  <a:pt x="46622" y="54082"/>
                </a:lnTo>
                <a:lnTo>
                  <a:pt x="45359" y="52397"/>
                </a:lnTo>
                <a:lnTo>
                  <a:pt x="45720" y="51796"/>
                </a:lnTo>
                <a:lnTo>
                  <a:pt x="44938" y="49811"/>
                </a:lnTo>
                <a:lnTo>
                  <a:pt x="45058" y="48968"/>
                </a:lnTo>
                <a:lnTo>
                  <a:pt x="43434" y="46321"/>
                </a:lnTo>
                <a:lnTo>
                  <a:pt x="44216" y="45599"/>
                </a:lnTo>
                <a:lnTo>
                  <a:pt x="42712" y="44036"/>
                </a:lnTo>
                <a:lnTo>
                  <a:pt x="43073" y="42532"/>
                </a:lnTo>
                <a:lnTo>
                  <a:pt x="58834" y="40968"/>
                </a:lnTo>
                <a:lnTo>
                  <a:pt x="75137" y="38321"/>
                </a:lnTo>
                <a:lnTo>
                  <a:pt x="73754" y="30019"/>
                </a:lnTo>
                <a:lnTo>
                  <a:pt x="103411" y="25206"/>
                </a:lnTo>
                <a:lnTo>
                  <a:pt x="116766" y="23100"/>
                </a:lnTo>
                <a:lnTo>
                  <a:pt x="120918" y="22619"/>
                </a:lnTo>
                <a:lnTo>
                  <a:pt x="119654" y="14438"/>
                </a:lnTo>
                <a:lnTo>
                  <a:pt x="126272" y="13536"/>
                </a:lnTo>
                <a:lnTo>
                  <a:pt x="125609" y="12994"/>
                </a:lnTo>
                <a:lnTo>
                  <a:pt x="131566" y="12092"/>
                </a:lnTo>
                <a:lnTo>
                  <a:pt x="131385" y="9264"/>
                </a:lnTo>
                <a:lnTo>
                  <a:pt x="133911" y="8963"/>
                </a:lnTo>
                <a:lnTo>
                  <a:pt x="134212" y="11610"/>
                </a:lnTo>
                <a:lnTo>
                  <a:pt x="151898" y="9024"/>
                </a:lnTo>
                <a:lnTo>
                  <a:pt x="153343" y="8723"/>
                </a:lnTo>
                <a:lnTo>
                  <a:pt x="176202" y="4873"/>
                </a:lnTo>
                <a:lnTo>
                  <a:pt x="188595" y="3008"/>
                </a:lnTo>
                <a:lnTo>
                  <a:pt x="187993" y="301"/>
                </a:lnTo>
                <a:lnTo>
                  <a:pt x="190821" y="0"/>
                </a:lnTo>
                <a:lnTo>
                  <a:pt x="191362" y="2647"/>
                </a:lnTo>
                <a:lnTo>
                  <a:pt x="203033" y="902"/>
                </a:lnTo>
                <a:lnTo>
                  <a:pt x="203153" y="4030"/>
                </a:lnTo>
                <a:lnTo>
                  <a:pt x="201709" y="6196"/>
                </a:lnTo>
                <a:lnTo>
                  <a:pt x="202491" y="8181"/>
                </a:lnTo>
                <a:lnTo>
                  <a:pt x="202071" y="9685"/>
                </a:lnTo>
                <a:lnTo>
                  <a:pt x="200266" y="11971"/>
                </a:lnTo>
                <a:lnTo>
                  <a:pt x="200266" y="15942"/>
                </a:lnTo>
                <a:lnTo>
                  <a:pt x="202552" y="19070"/>
                </a:lnTo>
                <a:lnTo>
                  <a:pt x="204958" y="21115"/>
                </a:lnTo>
                <a:lnTo>
                  <a:pt x="204838" y="27432"/>
                </a:lnTo>
                <a:lnTo>
                  <a:pt x="205439" y="30440"/>
                </a:lnTo>
                <a:lnTo>
                  <a:pt x="206763" y="34831"/>
                </a:lnTo>
                <a:lnTo>
                  <a:pt x="206763" y="35794"/>
                </a:lnTo>
                <a:lnTo>
                  <a:pt x="208387" y="40727"/>
                </a:lnTo>
                <a:lnTo>
                  <a:pt x="208326" y="45780"/>
                </a:lnTo>
                <a:lnTo>
                  <a:pt x="208628" y="48187"/>
                </a:lnTo>
                <a:lnTo>
                  <a:pt x="209229" y="49690"/>
                </a:lnTo>
                <a:lnTo>
                  <a:pt x="212598" y="51916"/>
                </a:lnTo>
                <a:lnTo>
                  <a:pt x="215005" y="51675"/>
                </a:lnTo>
                <a:lnTo>
                  <a:pt x="215486" y="52578"/>
                </a:lnTo>
                <a:lnTo>
                  <a:pt x="212478" y="53300"/>
                </a:lnTo>
                <a:lnTo>
                  <a:pt x="211455" y="57150"/>
                </a:lnTo>
                <a:lnTo>
                  <a:pt x="212056" y="58112"/>
                </a:lnTo>
                <a:lnTo>
                  <a:pt x="209771" y="58774"/>
                </a:lnTo>
                <a:lnTo>
                  <a:pt x="203755" y="58654"/>
                </a:lnTo>
                <a:lnTo>
                  <a:pt x="202311" y="60459"/>
                </a:lnTo>
                <a:lnTo>
                  <a:pt x="199905" y="61662"/>
                </a:lnTo>
                <a:lnTo>
                  <a:pt x="199002" y="60338"/>
                </a:lnTo>
                <a:lnTo>
                  <a:pt x="197258" y="59737"/>
                </a:lnTo>
                <a:lnTo>
                  <a:pt x="196115" y="60158"/>
                </a:lnTo>
                <a:lnTo>
                  <a:pt x="197318" y="61000"/>
                </a:lnTo>
                <a:lnTo>
                  <a:pt x="195814" y="62384"/>
                </a:lnTo>
                <a:lnTo>
                  <a:pt x="194129" y="60579"/>
                </a:lnTo>
                <a:lnTo>
                  <a:pt x="193889" y="61722"/>
                </a:lnTo>
                <a:lnTo>
                  <a:pt x="195092" y="63948"/>
                </a:lnTo>
                <a:lnTo>
                  <a:pt x="194491" y="64970"/>
                </a:lnTo>
                <a:lnTo>
                  <a:pt x="192625" y="65091"/>
                </a:lnTo>
                <a:lnTo>
                  <a:pt x="191302" y="66896"/>
                </a:lnTo>
                <a:lnTo>
                  <a:pt x="190339" y="67196"/>
                </a:lnTo>
                <a:lnTo>
                  <a:pt x="191121" y="69001"/>
                </a:lnTo>
                <a:lnTo>
                  <a:pt x="192806" y="69843"/>
                </a:lnTo>
                <a:lnTo>
                  <a:pt x="192746" y="73633"/>
                </a:lnTo>
                <a:lnTo>
                  <a:pt x="196837" y="78085"/>
                </a:lnTo>
                <a:lnTo>
                  <a:pt x="196837" y="79288"/>
                </a:lnTo>
                <a:lnTo>
                  <a:pt x="197859" y="82115"/>
                </a:lnTo>
                <a:lnTo>
                  <a:pt x="201830" y="82356"/>
                </a:lnTo>
                <a:lnTo>
                  <a:pt x="202071" y="83619"/>
                </a:lnTo>
                <a:lnTo>
                  <a:pt x="203213" y="83619"/>
                </a:lnTo>
                <a:lnTo>
                  <a:pt x="204657" y="87650"/>
                </a:lnTo>
                <a:lnTo>
                  <a:pt x="207244" y="89996"/>
                </a:lnTo>
                <a:lnTo>
                  <a:pt x="210011" y="90417"/>
                </a:lnTo>
                <a:lnTo>
                  <a:pt x="211034" y="91981"/>
                </a:lnTo>
                <a:lnTo>
                  <a:pt x="214223" y="91380"/>
                </a:lnTo>
                <a:lnTo>
                  <a:pt x="213260" y="85665"/>
                </a:lnTo>
                <a:lnTo>
                  <a:pt x="214283" y="86748"/>
                </a:lnTo>
                <a:lnTo>
                  <a:pt x="217050" y="87770"/>
                </a:lnTo>
                <a:lnTo>
                  <a:pt x="217832" y="89395"/>
                </a:lnTo>
                <a:lnTo>
                  <a:pt x="218132" y="92162"/>
                </a:lnTo>
                <a:lnTo>
                  <a:pt x="217711" y="93485"/>
                </a:lnTo>
                <a:lnTo>
                  <a:pt x="218674" y="96192"/>
                </a:lnTo>
                <a:lnTo>
                  <a:pt x="219757" y="96433"/>
                </a:lnTo>
                <a:lnTo>
                  <a:pt x="220960" y="97997"/>
                </a:lnTo>
                <a:lnTo>
                  <a:pt x="222163" y="98358"/>
                </a:lnTo>
                <a:lnTo>
                  <a:pt x="234496" y="96192"/>
                </a:lnTo>
                <a:lnTo>
                  <a:pt x="258559" y="92222"/>
                </a:lnTo>
                <a:lnTo>
                  <a:pt x="269748" y="90477"/>
                </a:lnTo>
                <a:lnTo>
                  <a:pt x="278591" y="88853"/>
                </a:lnTo>
                <a:lnTo>
                  <a:pt x="288638" y="87229"/>
                </a:lnTo>
                <a:lnTo>
                  <a:pt x="292247" y="103592"/>
                </a:lnTo>
                <a:lnTo>
                  <a:pt x="307948" y="100885"/>
                </a:lnTo>
                <a:lnTo>
                  <a:pt x="318897" y="98839"/>
                </a:lnTo>
                <a:lnTo>
                  <a:pt x="318897" y="100764"/>
                </a:lnTo>
                <a:lnTo>
                  <a:pt x="321003" y="101426"/>
                </a:lnTo>
                <a:lnTo>
                  <a:pt x="323108" y="102930"/>
                </a:lnTo>
                <a:lnTo>
                  <a:pt x="321604" y="103231"/>
                </a:lnTo>
                <a:lnTo>
                  <a:pt x="321725" y="104013"/>
                </a:lnTo>
                <a:lnTo>
                  <a:pt x="323469" y="103712"/>
                </a:lnTo>
                <a:lnTo>
                  <a:pt x="324311" y="104554"/>
                </a:lnTo>
                <a:lnTo>
                  <a:pt x="324793" y="106720"/>
                </a:lnTo>
                <a:lnTo>
                  <a:pt x="326356" y="107803"/>
                </a:lnTo>
                <a:lnTo>
                  <a:pt x="327860" y="107743"/>
                </a:lnTo>
                <a:lnTo>
                  <a:pt x="328823" y="109126"/>
                </a:lnTo>
                <a:lnTo>
                  <a:pt x="330688" y="109728"/>
                </a:lnTo>
                <a:lnTo>
                  <a:pt x="330868" y="111172"/>
                </a:lnTo>
                <a:lnTo>
                  <a:pt x="331951" y="112856"/>
                </a:lnTo>
                <a:lnTo>
                  <a:pt x="332974" y="113277"/>
                </a:lnTo>
                <a:lnTo>
                  <a:pt x="344284" y="111232"/>
                </a:lnTo>
                <a:lnTo>
                  <a:pt x="344103" y="109908"/>
                </a:lnTo>
                <a:lnTo>
                  <a:pt x="345487" y="109668"/>
                </a:lnTo>
                <a:lnTo>
                  <a:pt x="345667" y="110991"/>
                </a:lnTo>
                <a:lnTo>
                  <a:pt x="353308" y="109547"/>
                </a:lnTo>
                <a:lnTo>
                  <a:pt x="353308" y="112796"/>
                </a:lnTo>
                <a:lnTo>
                  <a:pt x="354510" y="114240"/>
                </a:lnTo>
                <a:lnTo>
                  <a:pt x="354330" y="116044"/>
                </a:lnTo>
                <a:lnTo>
                  <a:pt x="355413" y="116646"/>
                </a:lnTo>
                <a:lnTo>
                  <a:pt x="355713" y="116887"/>
                </a:lnTo>
                <a:lnTo>
                  <a:pt x="355713" y="117308"/>
                </a:lnTo>
                <a:lnTo>
                  <a:pt x="354991" y="117488"/>
                </a:lnTo>
                <a:lnTo>
                  <a:pt x="355052" y="119413"/>
                </a:lnTo>
                <a:lnTo>
                  <a:pt x="353969" y="120857"/>
                </a:lnTo>
                <a:lnTo>
                  <a:pt x="353608" y="122602"/>
                </a:lnTo>
                <a:lnTo>
                  <a:pt x="353728" y="124527"/>
                </a:lnTo>
                <a:lnTo>
                  <a:pt x="353427" y="125249"/>
                </a:lnTo>
                <a:lnTo>
                  <a:pt x="354691" y="127053"/>
                </a:lnTo>
                <a:lnTo>
                  <a:pt x="353548" y="128618"/>
                </a:lnTo>
                <a:lnTo>
                  <a:pt x="352164" y="129219"/>
                </a:lnTo>
                <a:lnTo>
                  <a:pt x="351743" y="130061"/>
                </a:lnTo>
                <a:lnTo>
                  <a:pt x="353427" y="133189"/>
                </a:lnTo>
                <a:lnTo>
                  <a:pt x="350660" y="136799"/>
                </a:lnTo>
                <a:lnTo>
                  <a:pt x="350540" y="138122"/>
                </a:lnTo>
                <a:lnTo>
                  <a:pt x="348976" y="139446"/>
                </a:lnTo>
                <a:lnTo>
                  <a:pt x="349999" y="140709"/>
                </a:lnTo>
                <a:lnTo>
                  <a:pt x="349818" y="142213"/>
                </a:lnTo>
                <a:lnTo>
                  <a:pt x="349036" y="143116"/>
                </a:lnTo>
                <a:lnTo>
                  <a:pt x="346449" y="143476"/>
                </a:lnTo>
                <a:lnTo>
                  <a:pt x="347532" y="145883"/>
                </a:lnTo>
                <a:lnTo>
                  <a:pt x="347292" y="147086"/>
                </a:lnTo>
                <a:lnTo>
                  <a:pt x="346329" y="150335"/>
                </a:lnTo>
                <a:lnTo>
                  <a:pt x="347171" y="152440"/>
                </a:lnTo>
                <a:lnTo>
                  <a:pt x="346690" y="153764"/>
                </a:lnTo>
                <a:lnTo>
                  <a:pt x="348495" y="155689"/>
                </a:lnTo>
                <a:lnTo>
                  <a:pt x="348495" y="156771"/>
                </a:lnTo>
                <a:lnTo>
                  <a:pt x="349217" y="158456"/>
                </a:lnTo>
                <a:lnTo>
                  <a:pt x="349337" y="160561"/>
                </a:lnTo>
                <a:lnTo>
                  <a:pt x="349337" y="161103"/>
                </a:lnTo>
                <a:lnTo>
                  <a:pt x="348915" y="163509"/>
                </a:lnTo>
                <a:lnTo>
                  <a:pt x="348434" y="164532"/>
                </a:lnTo>
                <a:lnTo>
                  <a:pt x="349156" y="165133"/>
                </a:lnTo>
                <a:lnTo>
                  <a:pt x="351382" y="166577"/>
                </a:lnTo>
                <a:lnTo>
                  <a:pt x="351563" y="167359"/>
                </a:lnTo>
                <a:lnTo>
                  <a:pt x="351201" y="168322"/>
                </a:lnTo>
                <a:lnTo>
                  <a:pt x="351201" y="168743"/>
                </a:lnTo>
                <a:lnTo>
                  <a:pt x="351503" y="169104"/>
                </a:lnTo>
                <a:lnTo>
                  <a:pt x="351804" y="169826"/>
                </a:lnTo>
                <a:lnTo>
                  <a:pt x="352285" y="170427"/>
                </a:lnTo>
                <a:lnTo>
                  <a:pt x="352886" y="171269"/>
                </a:lnTo>
                <a:lnTo>
                  <a:pt x="353127" y="172232"/>
                </a:lnTo>
                <a:lnTo>
                  <a:pt x="353308" y="172713"/>
                </a:lnTo>
                <a:lnTo>
                  <a:pt x="353668" y="173134"/>
                </a:lnTo>
                <a:lnTo>
                  <a:pt x="353668" y="173495"/>
                </a:lnTo>
                <a:lnTo>
                  <a:pt x="353368" y="173916"/>
                </a:lnTo>
                <a:lnTo>
                  <a:pt x="353308" y="174398"/>
                </a:lnTo>
                <a:lnTo>
                  <a:pt x="353427" y="174999"/>
                </a:lnTo>
                <a:lnTo>
                  <a:pt x="353308" y="175300"/>
                </a:lnTo>
                <a:lnTo>
                  <a:pt x="352946" y="175781"/>
                </a:lnTo>
                <a:lnTo>
                  <a:pt x="352946" y="176323"/>
                </a:lnTo>
                <a:lnTo>
                  <a:pt x="353067" y="177767"/>
                </a:lnTo>
                <a:lnTo>
                  <a:pt x="353247" y="178488"/>
                </a:lnTo>
                <a:lnTo>
                  <a:pt x="353608" y="180173"/>
                </a:lnTo>
                <a:lnTo>
                  <a:pt x="355834" y="181617"/>
                </a:lnTo>
                <a:lnTo>
                  <a:pt x="356857" y="183301"/>
                </a:lnTo>
                <a:lnTo>
                  <a:pt x="360045" y="186068"/>
                </a:lnTo>
                <a:lnTo>
                  <a:pt x="362030" y="186489"/>
                </a:lnTo>
                <a:lnTo>
                  <a:pt x="361910" y="187632"/>
                </a:lnTo>
                <a:lnTo>
                  <a:pt x="361729" y="188474"/>
                </a:lnTo>
                <a:lnTo>
                  <a:pt x="361729" y="189978"/>
                </a:lnTo>
                <a:lnTo>
                  <a:pt x="362632" y="189978"/>
                </a:lnTo>
                <a:lnTo>
                  <a:pt x="365038" y="191903"/>
                </a:lnTo>
                <a:lnTo>
                  <a:pt x="366482" y="192385"/>
                </a:lnTo>
                <a:lnTo>
                  <a:pt x="366783" y="192686"/>
                </a:lnTo>
                <a:lnTo>
                  <a:pt x="366843" y="193708"/>
                </a:lnTo>
                <a:lnTo>
                  <a:pt x="367445" y="195212"/>
                </a:lnTo>
                <a:lnTo>
                  <a:pt x="367565" y="197619"/>
                </a:lnTo>
                <a:lnTo>
                  <a:pt x="367685" y="198581"/>
                </a:lnTo>
                <a:lnTo>
                  <a:pt x="368287" y="200025"/>
                </a:lnTo>
                <a:lnTo>
                  <a:pt x="368287" y="201830"/>
                </a:lnTo>
                <a:lnTo>
                  <a:pt x="368888" y="202612"/>
                </a:lnTo>
                <a:lnTo>
                  <a:pt x="369249" y="203213"/>
                </a:lnTo>
                <a:lnTo>
                  <a:pt x="370873" y="205620"/>
                </a:lnTo>
                <a:lnTo>
                  <a:pt x="371475" y="206041"/>
                </a:lnTo>
                <a:lnTo>
                  <a:pt x="371896" y="207364"/>
                </a:lnTo>
                <a:lnTo>
                  <a:pt x="371174" y="209650"/>
                </a:lnTo>
                <a:lnTo>
                  <a:pt x="371956" y="211154"/>
                </a:lnTo>
                <a:lnTo>
                  <a:pt x="370633" y="215245"/>
                </a:lnTo>
                <a:lnTo>
                  <a:pt x="370151" y="217410"/>
                </a:lnTo>
                <a:lnTo>
                  <a:pt x="369610" y="219215"/>
                </a:lnTo>
                <a:lnTo>
                  <a:pt x="369309" y="221381"/>
                </a:lnTo>
                <a:lnTo>
                  <a:pt x="371174" y="226615"/>
                </a:lnTo>
                <a:lnTo>
                  <a:pt x="371355" y="228480"/>
                </a:lnTo>
                <a:lnTo>
                  <a:pt x="369911" y="229683"/>
                </a:lnTo>
                <a:lnTo>
                  <a:pt x="370091" y="231307"/>
                </a:lnTo>
                <a:lnTo>
                  <a:pt x="369731" y="232270"/>
                </a:lnTo>
                <a:lnTo>
                  <a:pt x="370392" y="234195"/>
                </a:lnTo>
                <a:lnTo>
                  <a:pt x="369911" y="238105"/>
                </a:lnTo>
                <a:lnTo>
                  <a:pt x="369731" y="239729"/>
                </a:lnTo>
                <a:lnTo>
                  <a:pt x="369189" y="241414"/>
                </a:lnTo>
                <a:lnTo>
                  <a:pt x="369369" y="242196"/>
                </a:lnTo>
                <a:lnTo>
                  <a:pt x="369490" y="242857"/>
                </a:lnTo>
                <a:lnTo>
                  <a:pt x="369731" y="243279"/>
                </a:lnTo>
                <a:lnTo>
                  <a:pt x="370151" y="243158"/>
                </a:lnTo>
                <a:lnTo>
                  <a:pt x="370573" y="243218"/>
                </a:lnTo>
                <a:lnTo>
                  <a:pt x="370693" y="243940"/>
                </a:lnTo>
                <a:lnTo>
                  <a:pt x="370753" y="244722"/>
                </a:lnTo>
                <a:lnTo>
                  <a:pt x="370753" y="247008"/>
                </a:lnTo>
                <a:lnTo>
                  <a:pt x="371415" y="247610"/>
                </a:lnTo>
                <a:lnTo>
                  <a:pt x="372017" y="249836"/>
                </a:lnTo>
                <a:lnTo>
                  <a:pt x="371655" y="251219"/>
                </a:lnTo>
                <a:lnTo>
                  <a:pt x="371776" y="254588"/>
                </a:lnTo>
                <a:lnTo>
                  <a:pt x="370693" y="256393"/>
                </a:lnTo>
                <a:lnTo>
                  <a:pt x="368527" y="257716"/>
                </a:lnTo>
                <a:lnTo>
                  <a:pt x="368347" y="258438"/>
                </a:lnTo>
                <a:lnTo>
                  <a:pt x="369189" y="261025"/>
                </a:lnTo>
                <a:lnTo>
                  <a:pt x="369429" y="261807"/>
                </a:lnTo>
                <a:lnTo>
                  <a:pt x="370813" y="263792"/>
                </a:lnTo>
                <a:lnTo>
                  <a:pt x="372738" y="267522"/>
                </a:lnTo>
                <a:lnTo>
                  <a:pt x="372859" y="270229"/>
                </a:lnTo>
                <a:lnTo>
                  <a:pt x="371956" y="272034"/>
                </a:lnTo>
                <a:lnTo>
                  <a:pt x="372077" y="274079"/>
                </a:lnTo>
                <a:lnTo>
                  <a:pt x="372377" y="275283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 title="AL-3">
            <a:extLst>
              <a:ext uri="{FF2B5EF4-FFF2-40B4-BE49-F238E27FC236}">
                <a16:creationId xmlns:a16="http://schemas.microsoft.com/office/drawing/2014/main" id="{8E3D5369-AFA7-55AF-0F7F-48365D69003F}"/>
              </a:ext>
            </a:extLst>
          </p:cNvPr>
          <p:cNvSpPr/>
          <p:nvPr/>
        </p:nvSpPr>
        <p:spPr>
          <a:xfrm>
            <a:off x="6082421" y="4365643"/>
            <a:ext cx="246948" cy="350640"/>
          </a:xfrm>
          <a:custGeom>
            <a:avLst/>
            <a:gdLst>
              <a:gd name="connsiteX0" fmla="*/ 255671 w 309091"/>
              <a:gd name="connsiteY0" fmla="*/ 325094 h 454492"/>
              <a:gd name="connsiteX1" fmla="*/ 256272 w 309091"/>
              <a:gd name="connsiteY1" fmla="*/ 325153 h 454492"/>
              <a:gd name="connsiteX2" fmla="*/ 256634 w 309091"/>
              <a:gd name="connsiteY2" fmla="*/ 325334 h 454492"/>
              <a:gd name="connsiteX3" fmla="*/ 257716 w 309091"/>
              <a:gd name="connsiteY3" fmla="*/ 325274 h 454492"/>
              <a:gd name="connsiteX4" fmla="*/ 258438 w 309091"/>
              <a:gd name="connsiteY4" fmla="*/ 325514 h 454492"/>
              <a:gd name="connsiteX5" fmla="*/ 259160 w 309091"/>
              <a:gd name="connsiteY5" fmla="*/ 326718 h 454492"/>
              <a:gd name="connsiteX6" fmla="*/ 258799 w 309091"/>
              <a:gd name="connsiteY6" fmla="*/ 327921 h 454492"/>
              <a:gd name="connsiteX7" fmla="*/ 258799 w 309091"/>
              <a:gd name="connsiteY7" fmla="*/ 328041 h 454492"/>
              <a:gd name="connsiteX8" fmla="*/ 258559 w 309091"/>
              <a:gd name="connsiteY8" fmla="*/ 328282 h 454492"/>
              <a:gd name="connsiteX9" fmla="*/ 258257 w 309091"/>
              <a:gd name="connsiteY9" fmla="*/ 328582 h 454492"/>
              <a:gd name="connsiteX10" fmla="*/ 258197 w 309091"/>
              <a:gd name="connsiteY10" fmla="*/ 329184 h 454492"/>
              <a:gd name="connsiteX11" fmla="*/ 258138 w 309091"/>
              <a:gd name="connsiteY11" fmla="*/ 329786 h 454492"/>
              <a:gd name="connsiteX12" fmla="*/ 258138 w 309091"/>
              <a:gd name="connsiteY12" fmla="*/ 330086 h 454492"/>
              <a:gd name="connsiteX13" fmla="*/ 258378 w 309091"/>
              <a:gd name="connsiteY13" fmla="*/ 330688 h 454492"/>
              <a:gd name="connsiteX14" fmla="*/ 258679 w 309091"/>
              <a:gd name="connsiteY14" fmla="*/ 330989 h 454492"/>
              <a:gd name="connsiteX15" fmla="*/ 258979 w 309091"/>
              <a:gd name="connsiteY15" fmla="*/ 330989 h 454492"/>
              <a:gd name="connsiteX16" fmla="*/ 259100 w 309091"/>
              <a:gd name="connsiteY16" fmla="*/ 331350 h 454492"/>
              <a:gd name="connsiteX17" fmla="*/ 258919 w 309091"/>
              <a:gd name="connsiteY17" fmla="*/ 331711 h 454492"/>
              <a:gd name="connsiteX18" fmla="*/ 259040 w 309091"/>
              <a:gd name="connsiteY18" fmla="*/ 332072 h 454492"/>
              <a:gd name="connsiteX19" fmla="*/ 259160 w 309091"/>
              <a:gd name="connsiteY19" fmla="*/ 332433 h 454492"/>
              <a:gd name="connsiteX20" fmla="*/ 259280 w 309091"/>
              <a:gd name="connsiteY20" fmla="*/ 332613 h 454492"/>
              <a:gd name="connsiteX21" fmla="*/ 259280 w 309091"/>
              <a:gd name="connsiteY21" fmla="*/ 332794 h 454492"/>
              <a:gd name="connsiteX22" fmla="*/ 259461 w 309091"/>
              <a:gd name="connsiteY22" fmla="*/ 333395 h 454492"/>
              <a:gd name="connsiteX23" fmla="*/ 259642 w 309091"/>
              <a:gd name="connsiteY23" fmla="*/ 333576 h 454492"/>
              <a:gd name="connsiteX24" fmla="*/ 259822 w 309091"/>
              <a:gd name="connsiteY24" fmla="*/ 334598 h 454492"/>
              <a:gd name="connsiteX25" fmla="*/ 260183 w 309091"/>
              <a:gd name="connsiteY25" fmla="*/ 334959 h 454492"/>
              <a:gd name="connsiteX26" fmla="*/ 260784 w 309091"/>
              <a:gd name="connsiteY26" fmla="*/ 336042 h 454492"/>
              <a:gd name="connsiteX27" fmla="*/ 261627 w 309091"/>
              <a:gd name="connsiteY27" fmla="*/ 336223 h 454492"/>
              <a:gd name="connsiteX28" fmla="*/ 262228 w 309091"/>
              <a:gd name="connsiteY28" fmla="*/ 336463 h 454492"/>
              <a:gd name="connsiteX29" fmla="*/ 262950 w 309091"/>
              <a:gd name="connsiteY29" fmla="*/ 337005 h 454492"/>
              <a:gd name="connsiteX30" fmla="*/ 264394 w 309091"/>
              <a:gd name="connsiteY30" fmla="*/ 339050 h 454492"/>
              <a:gd name="connsiteX31" fmla="*/ 265356 w 309091"/>
              <a:gd name="connsiteY31" fmla="*/ 340133 h 454492"/>
              <a:gd name="connsiteX32" fmla="*/ 264995 w 309091"/>
              <a:gd name="connsiteY32" fmla="*/ 340734 h 454492"/>
              <a:gd name="connsiteX33" fmla="*/ 263070 w 309091"/>
              <a:gd name="connsiteY33" fmla="*/ 342960 h 454492"/>
              <a:gd name="connsiteX34" fmla="*/ 263371 w 309091"/>
              <a:gd name="connsiteY34" fmla="*/ 343742 h 454492"/>
              <a:gd name="connsiteX35" fmla="*/ 264333 w 309091"/>
              <a:gd name="connsiteY35" fmla="*/ 344645 h 454492"/>
              <a:gd name="connsiteX36" fmla="*/ 266740 w 309091"/>
              <a:gd name="connsiteY36" fmla="*/ 344043 h 454492"/>
              <a:gd name="connsiteX37" fmla="*/ 266981 w 309091"/>
              <a:gd name="connsiteY37" fmla="*/ 344464 h 454492"/>
              <a:gd name="connsiteX38" fmla="*/ 266860 w 309091"/>
              <a:gd name="connsiteY38" fmla="*/ 344765 h 454492"/>
              <a:gd name="connsiteX39" fmla="*/ 266559 w 309091"/>
              <a:gd name="connsiteY39" fmla="*/ 345487 h 454492"/>
              <a:gd name="connsiteX40" fmla="*/ 266138 w 309091"/>
              <a:gd name="connsiteY40" fmla="*/ 345667 h 454492"/>
              <a:gd name="connsiteX41" fmla="*/ 265958 w 309091"/>
              <a:gd name="connsiteY41" fmla="*/ 345908 h 454492"/>
              <a:gd name="connsiteX42" fmla="*/ 265958 w 309091"/>
              <a:gd name="connsiteY42" fmla="*/ 346389 h 454492"/>
              <a:gd name="connsiteX43" fmla="*/ 266259 w 309091"/>
              <a:gd name="connsiteY43" fmla="*/ 346750 h 454492"/>
              <a:gd name="connsiteX44" fmla="*/ 266680 w 309091"/>
              <a:gd name="connsiteY44" fmla="*/ 347232 h 454492"/>
              <a:gd name="connsiteX45" fmla="*/ 267703 w 309091"/>
              <a:gd name="connsiteY45" fmla="*/ 348434 h 454492"/>
              <a:gd name="connsiteX46" fmla="*/ 268003 w 309091"/>
              <a:gd name="connsiteY46" fmla="*/ 348856 h 454492"/>
              <a:gd name="connsiteX47" fmla="*/ 268184 w 309091"/>
              <a:gd name="connsiteY47" fmla="*/ 349999 h 454492"/>
              <a:gd name="connsiteX48" fmla="*/ 268364 w 309091"/>
              <a:gd name="connsiteY48" fmla="*/ 350300 h 454492"/>
              <a:gd name="connsiteX49" fmla="*/ 268605 w 309091"/>
              <a:gd name="connsiteY49" fmla="*/ 350420 h 454492"/>
              <a:gd name="connsiteX50" fmla="*/ 268605 w 309091"/>
              <a:gd name="connsiteY50" fmla="*/ 350720 h 454492"/>
              <a:gd name="connsiteX51" fmla="*/ 268906 w 309091"/>
              <a:gd name="connsiteY51" fmla="*/ 351202 h 454492"/>
              <a:gd name="connsiteX52" fmla="*/ 269928 w 309091"/>
              <a:gd name="connsiteY52" fmla="*/ 352766 h 454492"/>
              <a:gd name="connsiteX53" fmla="*/ 270530 w 309091"/>
              <a:gd name="connsiteY53" fmla="*/ 353488 h 454492"/>
              <a:gd name="connsiteX54" fmla="*/ 271131 w 309091"/>
              <a:gd name="connsiteY54" fmla="*/ 354270 h 454492"/>
              <a:gd name="connsiteX55" fmla="*/ 271613 w 309091"/>
              <a:gd name="connsiteY55" fmla="*/ 354270 h 454492"/>
              <a:gd name="connsiteX56" fmla="*/ 272214 w 309091"/>
              <a:gd name="connsiteY56" fmla="*/ 354510 h 454492"/>
              <a:gd name="connsiteX57" fmla="*/ 272816 w 309091"/>
              <a:gd name="connsiteY57" fmla="*/ 355052 h 454492"/>
              <a:gd name="connsiteX58" fmla="*/ 272936 w 309091"/>
              <a:gd name="connsiteY58" fmla="*/ 355293 h 454492"/>
              <a:gd name="connsiteX59" fmla="*/ 272936 w 309091"/>
              <a:gd name="connsiteY59" fmla="*/ 355533 h 454492"/>
              <a:gd name="connsiteX60" fmla="*/ 274199 w 309091"/>
              <a:gd name="connsiteY60" fmla="*/ 356556 h 454492"/>
              <a:gd name="connsiteX61" fmla="*/ 274621 w 309091"/>
              <a:gd name="connsiteY61" fmla="*/ 356676 h 454492"/>
              <a:gd name="connsiteX62" fmla="*/ 275042 w 309091"/>
              <a:gd name="connsiteY62" fmla="*/ 357037 h 454492"/>
              <a:gd name="connsiteX63" fmla="*/ 275222 w 309091"/>
              <a:gd name="connsiteY63" fmla="*/ 357458 h 454492"/>
              <a:gd name="connsiteX64" fmla="*/ 275222 w 309091"/>
              <a:gd name="connsiteY64" fmla="*/ 357759 h 454492"/>
              <a:gd name="connsiteX65" fmla="*/ 275643 w 309091"/>
              <a:gd name="connsiteY65" fmla="*/ 358120 h 454492"/>
              <a:gd name="connsiteX66" fmla="*/ 276185 w 309091"/>
              <a:gd name="connsiteY66" fmla="*/ 358000 h 454492"/>
              <a:gd name="connsiteX67" fmla="*/ 276305 w 309091"/>
              <a:gd name="connsiteY67" fmla="*/ 358000 h 454492"/>
              <a:gd name="connsiteX68" fmla="*/ 276485 w 309091"/>
              <a:gd name="connsiteY68" fmla="*/ 358300 h 454492"/>
              <a:gd name="connsiteX69" fmla="*/ 276666 w 309091"/>
              <a:gd name="connsiteY69" fmla="*/ 358180 h 454492"/>
              <a:gd name="connsiteX70" fmla="*/ 276966 w 309091"/>
              <a:gd name="connsiteY70" fmla="*/ 358361 h 454492"/>
              <a:gd name="connsiteX71" fmla="*/ 277147 w 309091"/>
              <a:gd name="connsiteY71" fmla="*/ 358601 h 454492"/>
              <a:gd name="connsiteX72" fmla="*/ 277448 w 309091"/>
              <a:gd name="connsiteY72" fmla="*/ 359022 h 454492"/>
              <a:gd name="connsiteX73" fmla="*/ 277508 w 309091"/>
              <a:gd name="connsiteY73" fmla="*/ 359684 h 454492"/>
              <a:gd name="connsiteX74" fmla="*/ 277869 w 309091"/>
              <a:gd name="connsiteY74" fmla="*/ 360045 h 454492"/>
              <a:gd name="connsiteX75" fmla="*/ 278591 w 309091"/>
              <a:gd name="connsiteY75" fmla="*/ 359744 h 454492"/>
              <a:gd name="connsiteX76" fmla="*/ 279012 w 309091"/>
              <a:gd name="connsiteY76" fmla="*/ 360045 h 454492"/>
              <a:gd name="connsiteX77" fmla="*/ 279433 w 309091"/>
              <a:gd name="connsiteY77" fmla="*/ 359925 h 454492"/>
              <a:gd name="connsiteX78" fmla="*/ 279794 w 309091"/>
              <a:gd name="connsiteY78" fmla="*/ 361489 h 454492"/>
              <a:gd name="connsiteX79" fmla="*/ 281178 w 309091"/>
              <a:gd name="connsiteY79" fmla="*/ 362933 h 454492"/>
              <a:gd name="connsiteX80" fmla="*/ 282020 w 309091"/>
              <a:gd name="connsiteY80" fmla="*/ 362933 h 454492"/>
              <a:gd name="connsiteX81" fmla="*/ 283404 w 309091"/>
              <a:gd name="connsiteY81" fmla="*/ 364737 h 454492"/>
              <a:gd name="connsiteX82" fmla="*/ 283645 w 309091"/>
              <a:gd name="connsiteY82" fmla="*/ 365820 h 454492"/>
              <a:gd name="connsiteX83" fmla="*/ 284005 w 309091"/>
              <a:gd name="connsiteY83" fmla="*/ 366061 h 454492"/>
              <a:gd name="connsiteX84" fmla="*/ 284005 w 309091"/>
              <a:gd name="connsiteY84" fmla="*/ 366662 h 454492"/>
              <a:gd name="connsiteX85" fmla="*/ 284607 w 309091"/>
              <a:gd name="connsiteY85" fmla="*/ 367023 h 454492"/>
              <a:gd name="connsiteX86" fmla="*/ 284427 w 309091"/>
              <a:gd name="connsiteY86" fmla="*/ 368046 h 454492"/>
              <a:gd name="connsiteX87" fmla="*/ 284427 w 309091"/>
              <a:gd name="connsiteY87" fmla="*/ 368527 h 454492"/>
              <a:gd name="connsiteX88" fmla="*/ 285328 w 309091"/>
              <a:gd name="connsiteY88" fmla="*/ 369911 h 454492"/>
              <a:gd name="connsiteX89" fmla="*/ 285509 w 309091"/>
              <a:gd name="connsiteY89" fmla="*/ 371114 h 454492"/>
              <a:gd name="connsiteX90" fmla="*/ 285509 w 309091"/>
              <a:gd name="connsiteY90" fmla="*/ 372498 h 454492"/>
              <a:gd name="connsiteX91" fmla="*/ 285328 w 309091"/>
              <a:gd name="connsiteY91" fmla="*/ 373280 h 454492"/>
              <a:gd name="connsiteX92" fmla="*/ 285569 w 309091"/>
              <a:gd name="connsiteY92" fmla="*/ 374242 h 454492"/>
              <a:gd name="connsiteX93" fmla="*/ 285931 w 309091"/>
              <a:gd name="connsiteY93" fmla="*/ 375325 h 454492"/>
              <a:gd name="connsiteX94" fmla="*/ 286713 w 309091"/>
              <a:gd name="connsiteY94" fmla="*/ 376528 h 454492"/>
              <a:gd name="connsiteX95" fmla="*/ 288276 w 309091"/>
              <a:gd name="connsiteY95" fmla="*/ 377250 h 454492"/>
              <a:gd name="connsiteX96" fmla="*/ 290322 w 309091"/>
              <a:gd name="connsiteY96" fmla="*/ 377431 h 454492"/>
              <a:gd name="connsiteX97" fmla="*/ 292126 w 309091"/>
              <a:gd name="connsiteY97" fmla="*/ 380619 h 454492"/>
              <a:gd name="connsiteX98" fmla="*/ 292187 w 309091"/>
              <a:gd name="connsiteY98" fmla="*/ 381040 h 454492"/>
              <a:gd name="connsiteX99" fmla="*/ 290081 w 309091"/>
              <a:gd name="connsiteY99" fmla="*/ 383326 h 454492"/>
              <a:gd name="connsiteX100" fmla="*/ 290021 w 309091"/>
              <a:gd name="connsiteY100" fmla="*/ 384529 h 454492"/>
              <a:gd name="connsiteX101" fmla="*/ 290021 w 309091"/>
              <a:gd name="connsiteY101" fmla="*/ 385191 h 454492"/>
              <a:gd name="connsiteX102" fmla="*/ 290322 w 309091"/>
              <a:gd name="connsiteY102" fmla="*/ 385492 h 454492"/>
              <a:gd name="connsiteX103" fmla="*/ 290622 w 309091"/>
              <a:gd name="connsiteY103" fmla="*/ 385793 h 454492"/>
              <a:gd name="connsiteX104" fmla="*/ 290863 w 309091"/>
              <a:gd name="connsiteY104" fmla="*/ 386093 h 454492"/>
              <a:gd name="connsiteX105" fmla="*/ 291284 w 309091"/>
              <a:gd name="connsiteY105" fmla="*/ 386214 h 454492"/>
              <a:gd name="connsiteX106" fmla="*/ 291284 w 309091"/>
              <a:gd name="connsiteY106" fmla="*/ 386334 h 454492"/>
              <a:gd name="connsiteX107" fmla="*/ 291886 w 309091"/>
              <a:gd name="connsiteY107" fmla="*/ 386575 h 454492"/>
              <a:gd name="connsiteX108" fmla="*/ 292126 w 309091"/>
              <a:gd name="connsiteY108" fmla="*/ 386575 h 454492"/>
              <a:gd name="connsiteX109" fmla="*/ 292307 w 309091"/>
              <a:gd name="connsiteY109" fmla="*/ 386695 h 454492"/>
              <a:gd name="connsiteX110" fmla="*/ 292307 w 309091"/>
              <a:gd name="connsiteY110" fmla="*/ 386996 h 454492"/>
              <a:gd name="connsiteX111" fmla="*/ 292187 w 309091"/>
              <a:gd name="connsiteY111" fmla="*/ 387176 h 454492"/>
              <a:gd name="connsiteX112" fmla="*/ 291164 w 309091"/>
              <a:gd name="connsiteY112" fmla="*/ 387176 h 454492"/>
              <a:gd name="connsiteX113" fmla="*/ 290924 w 309091"/>
              <a:gd name="connsiteY113" fmla="*/ 387477 h 454492"/>
              <a:gd name="connsiteX114" fmla="*/ 290081 w 309091"/>
              <a:gd name="connsiteY114" fmla="*/ 387236 h 454492"/>
              <a:gd name="connsiteX115" fmla="*/ 289840 w 309091"/>
              <a:gd name="connsiteY115" fmla="*/ 387597 h 454492"/>
              <a:gd name="connsiteX116" fmla="*/ 289660 w 309091"/>
              <a:gd name="connsiteY116" fmla="*/ 388199 h 454492"/>
              <a:gd name="connsiteX117" fmla="*/ 289480 w 309091"/>
              <a:gd name="connsiteY117" fmla="*/ 388740 h 454492"/>
              <a:gd name="connsiteX118" fmla="*/ 289540 w 309091"/>
              <a:gd name="connsiteY118" fmla="*/ 389101 h 454492"/>
              <a:gd name="connsiteX119" fmla="*/ 289780 w 309091"/>
              <a:gd name="connsiteY119" fmla="*/ 389402 h 454492"/>
              <a:gd name="connsiteX120" fmla="*/ 289961 w 309091"/>
              <a:gd name="connsiteY120" fmla="*/ 389522 h 454492"/>
              <a:gd name="connsiteX121" fmla="*/ 290502 w 309091"/>
              <a:gd name="connsiteY121" fmla="*/ 389522 h 454492"/>
              <a:gd name="connsiteX122" fmla="*/ 291104 w 309091"/>
              <a:gd name="connsiteY122" fmla="*/ 389222 h 454492"/>
              <a:gd name="connsiteX123" fmla="*/ 291706 w 309091"/>
              <a:gd name="connsiteY123" fmla="*/ 389222 h 454492"/>
              <a:gd name="connsiteX124" fmla="*/ 292126 w 309091"/>
              <a:gd name="connsiteY124" fmla="*/ 389402 h 454492"/>
              <a:gd name="connsiteX125" fmla="*/ 292307 w 309091"/>
              <a:gd name="connsiteY125" fmla="*/ 389583 h 454492"/>
              <a:gd name="connsiteX126" fmla="*/ 292187 w 309091"/>
              <a:gd name="connsiteY126" fmla="*/ 390064 h 454492"/>
              <a:gd name="connsiteX127" fmla="*/ 290743 w 309091"/>
              <a:gd name="connsiteY127" fmla="*/ 390545 h 454492"/>
              <a:gd name="connsiteX128" fmla="*/ 290924 w 309091"/>
              <a:gd name="connsiteY128" fmla="*/ 392831 h 454492"/>
              <a:gd name="connsiteX129" fmla="*/ 288818 w 309091"/>
              <a:gd name="connsiteY129" fmla="*/ 395719 h 454492"/>
              <a:gd name="connsiteX130" fmla="*/ 288156 w 309091"/>
              <a:gd name="connsiteY130" fmla="*/ 396621 h 454492"/>
              <a:gd name="connsiteX131" fmla="*/ 287976 w 309091"/>
              <a:gd name="connsiteY131" fmla="*/ 398366 h 454492"/>
              <a:gd name="connsiteX132" fmla="*/ 289179 w 309091"/>
              <a:gd name="connsiteY132" fmla="*/ 400832 h 454492"/>
              <a:gd name="connsiteX133" fmla="*/ 291465 w 309091"/>
              <a:gd name="connsiteY133" fmla="*/ 401013 h 454492"/>
              <a:gd name="connsiteX134" fmla="*/ 297782 w 309091"/>
              <a:gd name="connsiteY134" fmla="*/ 402817 h 454492"/>
              <a:gd name="connsiteX135" fmla="*/ 299346 w 309091"/>
              <a:gd name="connsiteY135" fmla="*/ 402938 h 454492"/>
              <a:gd name="connsiteX136" fmla="*/ 300549 w 309091"/>
              <a:gd name="connsiteY136" fmla="*/ 403479 h 454492"/>
              <a:gd name="connsiteX137" fmla="*/ 302594 w 309091"/>
              <a:gd name="connsiteY137" fmla="*/ 405344 h 454492"/>
              <a:gd name="connsiteX138" fmla="*/ 306083 w 309091"/>
              <a:gd name="connsiteY138" fmla="*/ 407389 h 454492"/>
              <a:gd name="connsiteX139" fmla="*/ 309091 w 309091"/>
              <a:gd name="connsiteY139" fmla="*/ 409435 h 454492"/>
              <a:gd name="connsiteX140" fmla="*/ 309091 w 309091"/>
              <a:gd name="connsiteY140" fmla="*/ 409675 h 454492"/>
              <a:gd name="connsiteX141" fmla="*/ 307166 w 309091"/>
              <a:gd name="connsiteY141" fmla="*/ 410217 h 454492"/>
              <a:gd name="connsiteX142" fmla="*/ 306926 w 309091"/>
              <a:gd name="connsiteY142" fmla="*/ 411420 h 454492"/>
              <a:gd name="connsiteX143" fmla="*/ 306444 w 309091"/>
              <a:gd name="connsiteY143" fmla="*/ 412021 h 454492"/>
              <a:gd name="connsiteX144" fmla="*/ 304038 w 309091"/>
              <a:gd name="connsiteY144" fmla="*/ 412142 h 454492"/>
              <a:gd name="connsiteX145" fmla="*/ 303918 w 309091"/>
              <a:gd name="connsiteY145" fmla="*/ 412984 h 454492"/>
              <a:gd name="connsiteX146" fmla="*/ 305843 w 309091"/>
              <a:gd name="connsiteY146" fmla="*/ 413225 h 454492"/>
              <a:gd name="connsiteX147" fmla="*/ 305482 w 309091"/>
              <a:gd name="connsiteY147" fmla="*/ 414608 h 454492"/>
              <a:gd name="connsiteX148" fmla="*/ 304880 w 309091"/>
              <a:gd name="connsiteY148" fmla="*/ 415210 h 454492"/>
              <a:gd name="connsiteX149" fmla="*/ 304579 w 309091"/>
              <a:gd name="connsiteY149" fmla="*/ 416413 h 454492"/>
              <a:gd name="connsiteX150" fmla="*/ 303858 w 309091"/>
              <a:gd name="connsiteY150" fmla="*/ 418158 h 454492"/>
              <a:gd name="connsiteX151" fmla="*/ 302293 w 309091"/>
              <a:gd name="connsiteY151" fmla="*/ 418759 h 454492"/>
              <a:gd name="connsiteX152" fmla="*/ 300850 w 309091"/>
              <a:gd name="connsiteY152" fmla="*/ 418819 h 454492"/>
              <a:gd name="connsiteX153" fmla="*/ 300068 w 309091"/>
              <a:gd name="connsiteY153" fmla="*/ 419180 h 454492"/>
              <a:gd name="connsiteX154" fmla="*/ 298984 w 309091"/>
              <a:gd name="connsiteY154" fmla="*/ 419301 h 454492"/>
              <a:gd name="connsiteX155" fmla="*/ 297180 w 309091"/>
              <a:gd name="connsiteY155" fmla="*/ 419722 h 454492"/>
              <a:gd name="connsiteX156" fmla="*/ 296338 w 309091"/>
              <a:gd name="connsiteY156" fmla="*/ 421767 h 454492"/>
              <a:gd name="connsiteX157" fmla="*/ 297300 w 309091"/>
              <a:gd name="connsiteY157" fmla="*/ 422248 h 454492"/>
              <a:gd name="connsiteX158" fmla="*/ 298082 w 309091"/>
              <a:gd name="connsiteY158" fmla="*/ 422068 h 454492"/>
              <a:gd name="connsiteX159" fmla="*/ 298804 w 309091"/>
              <a:gd name="connsiteY159" fmla="*/ 422068 h 454492"/>
              <a:gd name="connsiteX160" fmla="*/ 299286 w 309091"/>
              <a:gd name="connsiteY160" fmla="*/ 423452 h 454492"/>
              <a:gd name="connsiteX161" fmla="*/ 297782 w 309091"/>
              <a:gd name="connsiteY161" fmla="*/ 424655 h 454492"/>
              <a:gd name="connsiteX162" fmla="*/ 292548 w 309091"/>
              <a:gd name="connsiteY162" fmla="*/ 427422 h 454492"/>
              <a:gd name="connsiteX163" fmla="*/ 290382 w 309091"/>
              <a:gd name="connsiteY163" fmla="*/ 430791 h 454492"/>
              <a:gd name="connsiteX164" fmla="*/ 287976 w 309091"/>
              <a:gd name="connsiteY164" fmla="*/ 435363 h 454492"/>
              <a:gd name="connsiteX165" fmla="*/ 285750 w 309091"/>
              <a:gd name="connsiteY165" fmla="*/ 437949 h 454492"/>
              <a:gd name="connsiteX166" fmla="*/ 287976 w 309091"/>
              <a:gd name="connsiteY166" fmla="*/ 442882 h 454492"/>
              <a:gd name="connsiteX167" fmla="*/ 289840 w 309091"/>
              <a:gd name="connsiteY167" fmla="*/ 445890 h 454492"/>
              <a:gd name="connsiteX168" fmla="*/ 288758 w 309091"/>
              <a:gd name="connsiteY168" fmla="*/ 447394 h 454492"/>
              <a:gd name="connsiteX169" fmla="*/ 288698 w 309091"/>
              <a:gd name="connsiteY169" fmla="*/ 449019 h 454492"/>
              <a:gd name="connsiteX170" fmla="*/ 288998 w 309091"/>
              <a:gd name="connsiteY170" fmla="*/ 449921 h 454492"/>
              <a:gd name="connsiteX171" fmla="*/ 288878 w 309091"/>
              <a:gd name="connsiteY171" fmla="*/ 450763 h 454492"/>
              <a:gd name="connsiteX172" fmla="*/ 281238 w 309091"/>
              <a:gd name="connsiteY172" fmla="*/ 452207 h 454492"/>
              <a:gd name="connsiteX173" fmla="*/ 281058 w 309091"/>
              <a:gd name="connsiteY173" fmla="*/ 450883 h 454492"/>
              <a:gd name="connsiteX174" fmla="*/ 279674 w 309091"/>
              <a:gd name="connsiteY174" fmla="*/ 451124 h 454492"/>
              <a:gd name="connsiteX175" fmla="*/ 279855 w 309091"/>
              <a:gd name="connsiteY175" fmla="*/ 452448 h 454492"/>
              <a:gd name="connsiteX176" fmla="*/ 268485 w 309091"/>
              <a:gd name="connsiteY176" fmla="*/ 454493 h 454492"/>
              <a:gd name="connsiteX177" fmla="*/ 267522 w 309091"/>
              <a:gd name="connsiteY177" fmla="*/ 454012 h 454492"/>
              <a:gd name="connsiteX178" fmla="*/ 266439 w 309091"/>
              <a:gd name="connsiteY178" fmla="*/ 452327 h 454492"/>
              <a:gd name="connsiteX179" fmla="*/ 266259 w 309091"/>
              <a:gd name="connsiteY179" fmla="*/ 450944 h 454492"/>
              <a:gd name="connsiteX180" fmla="*/ 264454 w 309091"/>
              <a:gd name="connsiteY180" fmla="*/ 450342 h 454492"/>
              <a:gd name="connsiteX181" fmla="*/ 263431 w 309091"/>
              <a:gd name="connsiteY181" fmla="*/ 449019 h 454492"/>
              <a:gd name="connsiteX182" fmla="*/ 261927 w 309091"/>
              <a:gd name="connsiteY182" fmla="*/ 449019 h 454492"/>
              <a:gd name="connsiteX183" fmla="*/ 260364 w 309091"/>
              <a:gd name="connsiteY183" fmla="*/ 447936 h 454492"/>
              <a:gd name="connsiteX184" fmla="*/ 259882 w 309091"/>
              <a:gd name="connsiteY184" fmla="*/ 445770 h 454492"/>
              <a:gd name="connsiteX185" fmla="*/ 259040 w 309091"/>
              <a:gd name="connsiteY185" fmla="*/ 444928 h 454492"/>
              <a:gd name="connsiteX186" fmla="*/ 257356 w 309091"/>
              <a:gd name="connsiteY186" fmla="*/ 445229 h 454492"/>
              <a:gd name="connsiteX187" fmla="*/ 257175 w 309091"/>
              <a:gd name="connsiteY187" fmla="*/ 444447 h 454492"/>
              <a:gd name="connsiteX188" fmla="*/ 258679 w 309091"/>
              <a:gd name="connsiteY188" fmla="*/ 444146 h 454492"/>
              <a:gd name="connsiteX189" fmla="*/ 256574 w 309091"/>
              <a:gd name="connsiteY189" fmla="*/ 442642 h 454492"/>
              <a:gd name="connsiteX190" fmla="*/ 254467 w 309091"/>
              <a:gd name="connsiteY190" fmla="*/ 441980 h 454492"/>
              <a:gd name="connsiteX191" fmla="*/ 254467 w 309091"/>
              <a:gd name="connsiteY191" fmla="*/ 440055 h 454492"/>
              <a:gd name="connsiteX192" fmla="*/ 243519 w 309091"/>
              <a:gd name="connsiteY192" fmla="*/ 442100 h 454492"/>
              <a:gd name="connsiteX193" fmla="*/ 227878 w 309091"/>
              <a:gd name="connsiteY193" fmla="*/ 444807 h 454492"/>
              <a:gd name="connsiteX194" fmla="*/ 224209 w 309091"/>
              <a:gd name="connsiteY194" fmla="*/ 428385 h 454492"/>
              <a:gd name="connsiteX195" fmla="*/ 214102 w 309091"/>
              <a:gd name="connsiteY195" fmla="*/ 430009 h 454492"/>
              <a:gd name="connsiteX196" fmla="*/ 205319 w 309091"/>
              <a:gd name="connsiteY196" fmla="*/ 431693 h 454492"/>
              <a:gd name="connsiteX197" fmla="*/ 194130 w 309091"/>
              <a:gd name="connsiteY197" fmla="*/ 433438 h 454492"/>
              <a:gd name="connsiteX198" fmla="*/ 170066 w 309091"/>
              <a:gd name="connsiteY198" fmla="*/ 437408 h 454492"/>
              <a:gd name="connsiteX199" fmla="*/ 157674 w 309091"/>
              <a:gd name="connsiteY199" fmla="*/ 439574 h 454492"/>
              <a:gd name="connsiteX200" fmla="*/ 156531 w 309091"/>
              <a:gd name="connsiteY200" fmla="*/ 439213 h 454492"/>
              <a:gd name="connsiteX201" fmla="*/ 155327 w 309091"/>
              <a:gd name="connsiteY201" fmla="*/ 437649 h 454492"/>
              <a:gd name="connsiteX202" fmla="*/ 154125 w 309091"/>
              <a:gd name="connsiteY202" fmla="*/ 437408 h 454492"/>
              <a:gd name="connsiteX203" fmla="*/ 153282 w 309091"/>
              <a:gd name="connsiteY203" fmla="*/ 434701 h 454492"/>
              <a:gd name="connsiteX204" fmla="*/ 153703 w 309091"/>
              <a:gd name="connsiteY204" fmla="*/ 433378 h 454492"/>
              <a:gd name="connsiteX205" fmla="*/ 153403 w 309091"/>
              <a:gd name="connsiteY205" fmla="*/ 430610 h 454492"/>
              <a:gd name="connsiteX206" fmla="*/ 152621 w 309091"/>
              <a:gd name="connsiteY206" fmla="*/ 428926 h 454492"/>
              <a:gd name="connsiteX207" fmla="*/ 149854 w 309091"/>
              <a:gd name="connsiteY207" fmla="*/ 427963 h 454492"/>
              <a:gd name="connsiteX208" fmla="*/ 148831 w 309091"/>
              <a:gd name="connsiteY208" fmla="*/ 426881 h 454492"/>
              <a:gd name="connsiteX209" fmla="*/ 149793 w 309091"/>
              <a:gd name="connsiteY209" fmla="*/ 432596 h 454492"/>
              <a:gd name="connsiteX210" fmla="*/ 146605 w 309091"/>
              <a:gd name="connsiteY210" fmla="*/ 433197 h 454492"/>
              <a:gd name="connsiteX211" fmla="*/ 145582 w 309091"/>
              <a:gd name="connsiteY211" fmla="*/ 431693 h 454492"/>
              <a:gd name="connsiteX212" fmla="*/ 142815 w 309091"/>
              <a:gd name="connsiteY212" fmla="*/ 431272 h 454492"/>
              <a:gd name="connsiteX213" fmla="*/ 140228 w 309091"/>
              <a:gd name="connsiteY213" fmla="*/ 428866 h 454492"/>
              <a:gd name="connsiteX214" fmla="*/ 138844 w 309091"/>
              <a:gd name="connsiteY214" fmla="*/ 424895 h 454492"/>
              <a:gd name="connsiteX215" fmla="*/ 137641 w 309091"/>
              <a:gd name="connsiteY215" fmla="*/ 424895 h 454492"/>
              <a:gd name="connsiteX216" fmla="*/ 137400 w 309091"/>
              <a:gd name="connsiteY216" fmla="*/ 423572 h 454492"/>
              <a:gd name="connsiteX217" fmla="*/ 133370 w 309091"/>
              <a:gd name="connsiteY217" fmla="*/ 423331 h 454492"/>
              <a:gd name="connsiteX218" fmla="*/ 132347 w 309091"/>
              <a:gd name="connsiteY218" fmla="*/ 420504 h 454492"/>
              <a:gd name="connsiteX219" fmla="*/ 132408 w 309091"/>
              <a:gd name="connsiteY219" fmla="*/ 419361 h 454492"/>
              <a:gd name="connsiteX220" fmla="*/ 128317 w 309091"/>
              <a:gd name="connsiteY220" fmla="*/ 414849 h 454492"/>
              <a:gd name="connsiteX221" fmla="*/ 128317 w 309091"/>
              <a:gd name="connsiteY221" fmla="*/ 411059 h 454492"/>
              <a:gd name="connsiteX222" fmla="*/ 126692 w 309091"/>
              <a:gd name="connsiteY222" fmla="*/ 410156 h 454492"/>
              <a:gd name="connsiteX223" fmla="*/ 125910 w 309091"/>
              <a:gd name="connsiteY223" fmla="*/ 408412 h 454492"/>
              <a:gd name="connsiteX224" fmla="*/ 126873 w 309091"/>
              <a:gd name="connsiteY224" fmla="*/ 408111 h 454492"/>
              <a:gd name="connsiteX225" fmla="*/ 128196 w 309091"/>
              <a:gd name="connsiteY225" fmla="*/ 406307 h 454492"/>
              <a:gd name="connsiteX226" fmla="*/ 130061 w 309091"/>
              <a:gd name="connsiteY226" fmla="*/ 406186 h 454492"/>
              <a:gd name="connsiteX227" fmla="*/ 130663 w 309091"/>
              <a:gd name="connsiteY227" fmla="*/ 405103 h 454492"/>
              <a:gd name="connsiteX228" fmla="*/ 129460 w 309091"/>
              <a:gd name="connsiteY228" fmla="*/ 402878 h 454492"/>
              <a:gd name="connsiteX229" fmla="*/ 129700 w 309091"/>
              <a:gd name="connsiteY229" fmla="*/ 401795 h 454492"/>
              <a:gd name="connsiteX230" fmla="*/ 131385 w 309091"/>
              <a:gd name="connsiteY230" fmla="*/ 403599 h 454492"/>
              <a:gd name="connsiteX231" fmla="*/ 132828 w 309091"/>
              <a:gd name="connsiteY231" fmla="*/ 402216 h 454492"/>
              <a:gd name="connsiteX232" fmla="*/ 131686 w 309091"/>
              <a:gd name="connsiteY232" fmla="*/ 401374 h 454492"/>
              <a:gd name="connsiteX233" fmla="*/ 132889 w 309091"/>
              <a:gd name="connsiteY233" fmla="*/ 400892 h 454492"/>
              <a:gd name="connsiteX234" fmla="*/ 134573 w 309091"/>
              <a:gd name="connsiteY234" fmla="*/ 401554 h 454492"/>
              <a:gd name="connsiteX235" fmla="*/ 135476 w 309091"/>
              <a:gd name="connsiteY235" fmla="*/ 402938 h 454492"/>
              <a:gd name="connsiteX236" fmla="*/ 137881 w 309091"/>
              <a:gd name="connsiteY236" fmla="*/ 401674 h 454492"/>
              <a:gd name="connsiteX237" fmla="*/ 139385 w 309091"/>
              <a:gd name="connsiteY237" fmla="*/ 399870 h 454492"/>
              <a:gd name="connsiteX238" fmla="*/ 145342 w 309091"/>
              <a:gd name="connsiteY238" fmla="*/ 399990 h 454492"/>
              <a:gd name="connsiteX239" fmla="*/ 147567 w 309091"/>
              <a:gd name="connsiteY239" fmla="*/ 399328 h 454492"/>
              <a:gd name="connsiteX240" fmla="*/ 146965 w 309091"/>
              <a:gd name="connsiteY240" fmla="*/ 398366 h 454492"/>
              <a:gd name="connsiteX241" fmla="*/ 148048 w 309091"/>
              <a:gd name="connsiteY241" fmla="*/ 394516 h 454492"/>
              <a:gd name="connsiteX242" fmla="*/ 151056 w 309091"/>
              <a:gd name="connsiteY242" fmla="*/ 393794 h 454492"/>
              <a:gd name="connsiteX243" fmla="*/ 150575 w 309091"/>
              <a:gd name="connsiteY243" fmla="*/ 392891 h 454492"/>
              <a:gd name="connsiteX244" fmla="*/ 148169 w 309091"/>
              <a:gd name="connsiteY244" fmla="*/ 393132 h 454492"/>
              <a:gd name="connsiteX245" fmla="*/ 144860 w 309091"/>
              <a:gd name="connsiteY245" fmla="*/ 390906 h 454492"/>
              <a:gd name="connsiteX246" fmla="*/ 144259 w 309091"/>
              <a:gd name="connsiteY246" fmla="*/ 389402 h 454492"/>
              <a:gd name="connsiteX247" fmla="*/ 143897 w 309091"/>
              <a:gd name="connsiteY247" fmla="*/ 386996 h 454492"/>
              <a:gd name="connsiteX248" fmla="*/ 143897 w 309091"/>
              <a:gd name="connsiteY248" fmla="*/ 381942 h 454492"/>
              <a:gd name="connsiteX249" fmla="*/ 142453 w 309091"/>
              <a:gd name="connsiteY249" fmla="*/ 377009 h 454492"/>
              <a:gd name="connsiteX250" fmla="*/ 142393 w 309091"/>
              <a:gd name="connsiteY250" fmla="*/ 376047 h 454492"/>
              <a:gd name="connsiteX251" fmla="*/ 140950 w 309091"/>
              <a:gd name="connsiteY251" fmla="*/ 371656 h 454492"/>
              <a:gd name="connsiteX252" fmla="*/ 140408 w 309091"/>
              <a:gd name="connsiteY252" fmla="*/ 368708 h 454492"/>
              <a:gd name="connsiteX253" fmla="*/ 140529 w 309091"/>
              <a:gd name="connsiteY253" fmla="*/ 362331 h 454492"/>
              <a:gd name="connsiteX254" fmla="*/ 138122 w 309091"/>
              <a:gd name="connsiteY254" fmla="*/ 360286 h 454492"/>
              <a:gd name="connsiteX255" fmla="*/ 135896 w 309091"/>
              <a:gd name="connsiteY255" fmla="*/ 357278 h 454492"/>
              <a:gd name="connsiteX256" fmla="*/ 135896 w 309091"/>
              <a:gd name="connsiteY256" fmla="*/ 353127 h 454492"/>
              <a:gd name="connsiteX257" fmla="*/ 137702 w 309091"/>
              <a:gd name="connsiteY257" fmla="*/ 350841 h 454492"/>
              <a:gd name="connsiteX258" fmla="*/ 138062 w 309091"/>
              <a:gd name="connsiteY258" fmla="*/ 349337 h 454492"/>
              <a:gd name="connsiteX259" fmla="*/ 137280 w 309091"/>
              <a:gd name="connsiteY259" fmla="*/ 347352 h 454492"/>
              <a:gd name="connsiteX260" fmla="*/ 138724 w 309091"/>
              <a:gd name="connsiteY260" fmla="*/ 345186 h 454492"/>
              <a:gd name="connsiteX261" fmla="*/ 138603 w 309091"/>
              <a:gd name="connsiteY261" fmla="*/ 341998 h 454492"/>
              <a:gd name="connsiteX262" fmla="*/ 126933 w 309091"/>
              <a:gd name="connsiteY262" fmla="*/ 343803 h 454492"/>
              <a:gd name="connsiteX263" fmla="*/ 126392 w 309091"/>
              <a:gd name="connsiteY263" fmla="*/ 341156 h 454492"/>
              <a:gd name="connsiteX264" fmla="*/ 123624 w 309091"/>
              <a:gd name="connsiteY264" fmla="*/ 341456 h 454492"/>
              <a:gd name="connsiteX265" fmla="*/ 124166 w 309091"/>
              <a:gd name="connsiteY265" fmla="*/ 344163 h 454492"/>
              <a:gd name="connsiteX266" fmla="*/ 111713 w 309091"/>
              <a:gd name="connsiteY266" fmla="*/ 346028 h 454492"/>
              <a:gd name="connsiteX267" fmla="*/ 88853 w 309091"/>
              <a:gd name="connsiteY267" fmla="*/ 349879 h 454492"/>
              <a:gd name="connsiteX268" fmla="*/ 87469 w 309091"/>
              <a:gd name="connsiteY268" fmla="*/ 350119 h 454492"/>
              <a:gd name="connsiteX269" fmla="*/ 69843 w 309091"/>
              <a:gd name="connsiteY269" fmla="*/ 352766 h 454492"/>
              <a:gd name="connsiteX270" fmla="*/ 69482 w 309091"/>
              <a:gd name="connsiteY270" fmla="*/ 350119 h 454492"/>
              <a:gd name="connsiteX271" fmla="*/ 66956 w 309091"/>
              <a:gd name="connsiteY271" fmla="*/ 350420 h 454492"/>
              <a:gd name="connsiteX272" fmla="*/ 67136 w 309091"/>
              <a:gd name="connsiteY272" fmla="*/ 353247 h 454492"/>
              <a:gd name="connsiteX273" fmla="*/ 61121 w 309091"/>
              <a:gd name="connsiteY273" fmla="*/ 354210 h 454492"/>
              <a:gd name="connsiteX274" fmla="*/ 61842 w 309091"/>
              <a:gd name="connsiteY274" fmla="*/ 354631 h 454492"/>
              <a:gd name="connsiteX275" fmla="*/ 55225 w 309091"/>
              <a:gd name="connsiteY275" fmla="*/ 355533 h 454492"/>
              <a:gd name="connsiteX276" fmla="*/ 56428 w 309091"/>
              <a:gd name="connsiteY276" fmla="*/ 363775 h 454492"/>
              <a:gd name="connsiteX277" fmla="*/ 52337 w 309091"/>
              <a:gd name="connsiteY277" fmla="*/ 364256 h 454492"/>
              <a:gd name="connsiteX278" fmla="*/ 38982 w 309091"/>
              <a:gd name="connsiteY278" fmla="*/ 366422 h 454492"/>
              <a:gd name="connsiteX279" fmla="*/ 36335 w 309091"/>
              <a:gd name="connsiteY279" fmla="*/ 362572 h 454492"/>
              <a:gd name="connsiteX280" fmla="*/ 30921 w 309091"/>
              <a:gd name="connsiteY280" fmla="*/ 355954 h 454492"/>
              <a:gd name="connsiteX281" fmla="*/ 28154 w 309091"/>
              <a:gd name="connsiteY281" fmla="*/ 351382 h 454492"/>
              <a:gd name="connsiteX282" fmla="*/ 25988 w 309091"/>
              <a:gd name="connsiteY282" fmla="*/ 352165 h 454492"/>
              <a:gd name="connsiteX283" fmla="*/ 21236 w 309091"/>
              <a:gd name="connsiteY283" fmla="*/ 352405 h 454492"/>
              <a:gd name="connsiteX284" fmla="*/ 21115 w 309091"/>
              <a:gd name="connsiteY284" fmla="*/ 349577 h 454492"/>
              <a:gd name="connsiteX285" fmla="*/ 20093 w 309091"/>
              <a:gd name="connsiteY285" fmla="*/ 346750 h 454492"/>
              <a:gd name="connsiteX286" fmla="*/ 18288 w 309091"/>
              <a:gd name="connsiteY286" fmla="*/ 343622 h 454492"/>
              <a:gd name="connsiteX287" fmla="*/ 12573 w 309091"/>
              <a:gd name="connsiteY287" fmla="*/ 337005 h 454492"/>
              <a:gd name="connsiteX288" fmla="*/ 9986 w 309091"/>
              <a:gd name="connsiteY288" fmla="*/ 335681 h 454492"/>
              <a:gd name="connsiteX289" fmla="*/ 12332 w 309091"/>
              <a:gd name="connsiteY289" fmla="*/ 333997 h 454492"/>
              <a:gd name="connsiteX290" fmla="*/ 12452 w 309091"/>
              <a:gd name="connsiteY290" fmla="*/ 332854 h 454492"/>
              <a:gd name="connsiteX291" fmla="*/ 15280 w 309091"/>
              <a:gd name="connsiteY291" fmla="*/ 332673 h 454492"/>
              <a:gd name="connsiteX292" fmla="*/ 15039 w 309091"/>
              <a:gd name="connsiteY292" fmla="*/ 330507 h 454492"/>
              <a:gd name="connsiteX293" fmla="*/ 18348 w 309091"/>
              <a:gd name="connsiteY293" fmla="*/ 334719 h 454492"/>
              <a:gd name="connsiteX294" fmla="*/ 18709 w 309091"/>
              <a:gd name="connsiteY294" fmla="*/ 333997 h 454492"/>
              <a:gd name="connsiteX295" fmla="*/ 21236 w 309091"/>
              <a:gd name="connsiteY295" fmla="*/ 333576 h 454492"/>
              <a:gd name="connsiteX296" fmla="*/ 21356 w 309091"/>
              <a:gd name="connsiteY296" fmla="*/ 332553 h 454492"/>
              <a:gd name="connsiteX297" fmla="*/ 19732 w 309091"/>
              <a:gd name="connsiteY297" fmla="*/ 331771 h 454492"/>
              <a:gd name="connsiteX298" fmla="*/ 20333 w 309091"/>
              <a:gd name="connsiteY298" fmla="*/ 329966 h 454492"/>
              <a:gd name="connsiteX299" fmla="*/ 18589 w 309091"/>
              <a:gd name="connsiteY299" fmla="*/ 326357 h 454492"/>
              <a:gd name="connsiteX300" fmla="*/ 19671 w 309091"/>
              <a:gd name="connsiteY300" fmla="*/ 325755 h 454492"/>
              <a:gd name="connsiteX301" fmla="*/ 21055 w 309091"/>
              <a:gd name="connsiteY301" fmla="*/ 323649 h 454492"/>
              <a:gd name="connsiteX302" fmla="*/ 19551 w 309091"/>
              <a:gd name="connsiteY302" fmla="*/ 321604 h 454492"/>
              <a:gd name="connsiteX303" fmla="*/ 19792 w 309091"/>
              <a:gd name="connsiteY303" fmla="*/ 320221 h 454492"/>
              <a:gd name="connsiteX304" fmla="*/ 21175 w 309091"/>
              <a:gd name="connsiteY304" fmla="*/ 320401 h 454492"/>
              <a:gd name="connsiteX305" fmla="*/ 21356 w 309091"/>
              <a:gd name="connsiteY305" fmla="*/ 318897 h 454492"/>
              <a:gd name="connsiteX306" fmla="*/ 17085 w 309091"/>
              <a:gd name="connsiteY306" fmla="*/ 315047 h 454492"/>
              <a:gd name="connsiteX307" fmla="*/ 18107 w 309091"/>
              <a:gd name="connsiteY307" fmla="*/ 313904 h 454492"/>
              <a:gd name="connsiteX308" fmla="*/ 19491 w 309091"/>
              <a:gd name="connsiteY308" fmla="*/ 313543 h 454492"/>
              <a:gd name="connsiteX309" fmla="*/ 19551 w 309091"/>
              <a:gd name="connsiteY309" fmla="*/ 312220 h 454492"/>
              <a:gd name="connsiteX310" fmla="*/ 22920 w 309091"/>
              <a:gd name="connsiteY310" fmla="*/ 312220 h 454492"/>
              <a:gd name="connsiteX311" fmla="*/ 25808 w 309091"/>
              <a:gd name="connsiteY311" fmla="*/ 312460 h 454492"/>
              <a:gd name="connsiteX312" fmla="*/ 25386 w 309091"/>
              <a:gd name="connsiteY312" fmla="*/ 309212 h 454492"/>
              <a:gd name="connsiteX313" fmla="*/ 28154 w 309091"/>
              <a:gd name="connsiteY313" fmla="*/ 307106 h 454492"/>
              <a:gd name="connsiteX314" fmla="*/ 31282 w 309091"/>
              <a:gd name="connsiteY314" fmla="*/ 307347 h 454492"/>
              <a:gd name="connsiteX315" fmla="*/ 30801 w 309091"/>
              <a:gd name="connsiteY315" fmla="*/ 303196 h 454492"/>
              <a:gd name="connsiteX316" fmla="*/ 29898 w 309091"/>
              <a:gd name="connsiteY316" fmla="*/ 300549 h 454492"/>
              <a:gd name="connsiteX317" fmla="*/ 31703 w 309091"/>
              <a:gd name="connsiteY317" fmla="*/ 298143 h 454492"/>
              <a:gd name="connsiteX318" fmla="*/ 30259 w 309091"/>
              <a:gd name="connsiteY318" fmla="*/ 294894 h 454492"/>
              <a:gd name="connsiteX319" fmla="*/ 30620 w 309091"/>
              <a:gd name="connsiteY319" fmla="*/ 293931 h 454492"/>
              <a:gd name="connsiteX320" fmla="*/ 32846 w 309091"/>
              <a:gd name="connsiteY320" fmla="*/ 291946 h 454492"/>
              <a:gd name="connsiteX321" fmla="*/ 33327 w 309091"/>
              <a:gd name="connsiteY321" fmla="*/ 290142 h 454492"/>
              <a:gd name="connsiteX322" fmla="*/ 34410 w 309091"/>
              <a:gd name="connsiteY322" fmla="*/ 288578 h 454492"/>
              <a:gd name="connsiteX323" fmla="*/ 36576 w 309091"/>
              <a:gd name="connsiteY323" fmla="*/ 287615 h 454492"/>
              <a:gd name="connsiteX324" fmla="*/ 37298 w 309091"/>
              <a:gd name="connsiteY324" fmla="*/ 286292 h 454492"/>
              <a:gd name="connsiteX325" fmla="*/ 35974 w 309091"/>
              <a:gd name="connsiteY325" fmla="*/ 284366 h 454492"/>
              <a:gd name="connsiteX326" fmla="*/ 33989 w 309091"/>
              <a:gd name="connsiteY326" fmla="*/ 283584 h 454492"/>
              <a:gd name="connsiteX327" fmla="*/ 33027 w 309091"/>
              <a:gd name="connsiteY327" fmla="*/ 282441 h 454492"/>
              <a:gd name="connsiteX328" fmla="*/ 32666 w 309091"/>
              <a:gd name="connsiteY328" fmla="*/ 280396 h 454492"/>
              <a:gd name="connsiteX329" fmla="*/ 31162 w 309091"/>
              <a:gd name="connsiteY329" fmla="*/ 278591 h 454492"/>
              <a:gd name="connsiteX330" fmla="*/ 29297 w 309091"/>
              <a:gd name="connsiteY330" fmla="*/ 278050 h 454492"/>
              <a:gd name="connsiteX331" fmla="*/ 29056 w 309091"/>
              <a:gd name="connsiteY331" fmla="*/ 277147 h 454492"/>
              <a:gd name="connsiteX332" fmla="*/ 30019 w 309091"/>
              <a:gd name="connsiteY332" fmla="*/ 273538 h 454492"/>
              <a:gd name="connsiteX333" fmla="*/ 31823 w 309091"/>
              <a:gd name="connsiteY333" fmla="*/ 272335 h 454492"/>
              <a:gd name="connsiteX334" fmla="*/ 34229 w 309091"/>
              <a:gd name="connsiteY334" fmla="*/ 273177 h 454492"/>
              <a:gd name="connsiteX335" fmla="*/ 34951 w 309091"/>
              <a:gd name="connsiteY335" fmla="*/ 272214 h 454492"/>
              <a:gd name="connsiteX336" fmla="*/ 34591 w 309091"/>
              <a:gd name="connsiteY336" fmla="*/ 270289 h 454492"/>
              <a:gd name="connsiteX337" fmla="*/ 33748 w 309091"/>
              <a:gd name="connsiteY337" fmla="*/ 268605 h 454492"/>
              <a:gd name="connsiteX338" fmla="*/ 33628 w 309091"/>
              <a:gd name="connsiteY338" fmla="*/ 266560 h 454492"/>
              <a:gd name="connsiteX339" fmla="*/ 34350 w 309091"/>
              <a:gd name="connsiteY339" fmla="*/ 264454 h 454492"/>
              <a:gd name="connsiteX340" fmla="*/ 35132 w 309091"/>
              <a:gd name="connsiteY340" fmla="*/ 263852 h 454492"/>
              <a:gd name="connsiteX341" fmla="*/ 36817 w 309091"/>
              <a:gd name="connsiteY341" fmla="*/ 263973 h 454492"/>
              <a:gd name="connsiteX342" fmla="*/ 38200 w 309091"/>
              <a:gd name="connsiteY342" fmla="*/ 263191 h 454492"/>
              <a:gd name="connsiteX343" fmla="*/ 38982 w 309091"/>
              <a:gd name="connsiteY343" fmla="*/ 260003 h 454492"/>
              <a:gd name="connsiteX344" fmla="*/ 37057 w 309091"/>
              <a:gd name="connsiteY344" fmla="*/ 257416 h 454492"/>
              <a:gd name="connsiteX345" fmla="*/ 37057 w 309091"/>
              <a:gd name="connsiteY345" fmla="*/ 256032 h 454492"/>
              <a:gd name="connsiteX346" fmla="*/ 40847 w 309091"/>
              <a:gd name="connsiteY346" fmla="*/ 257356 h 454492"/>
              <a:gd name="connsiteX347" fmla="*/ 43434 w 309091"/>
              <a:gd name="connsiteY347" fmla="*/ 256393 h 454492"/>
              <a:gd name="connsiteX348" fmla="*/ 45359 w 309091"/>
              <a:gd name="connsiteY348" fmla="*/ 254107 h 454492"/>
              <a:gd name="connsiteX349" fmla="*/ 47344 w 309091"/>
              <a:gd name="connsiteY349" fmla="*/ 252904 h 454492"/>
              <a:gd name="connsiteX350" fmla="*/ 48427 w 309091"/>
              <a:gd name="connsiteY350" fmla="*/ 251641 h 454492"/>
              <a:gd name="connsiteX351" fmla="*/ 46201 w 309091"/>
              <a:gd name="connsiteY351" fmla="*/ 247369 h 454492"/>
              <a:gd name="connsiteX352" fmla="*/ 46502 w 309091"/>
              <a:gd name="connsiteY352" fmla="*/ 245926 h 454492"/>
              <a:gd name="connsiteX353" fmla="*/ 45479 w 309091"/>
              <a:gd name="connsiteY353" fmla="*/ 243399 h 454492"/>
              <a:gd name="connsiteX354" fmla="*/ 46261 w 309091"/>
              <a:gd name="connsiteY354" fmla="*/ 242256 h 454492"/>
              <a:gd name="connsiteX355" fmla="*/ 49089 w 309091"/>
              <a:gd name="connsiteY355" fmla="*/ 241353 h 454492"/>
              <a:gd name="connsiteX356" fmla="*/ 49149 w 309091"/>
              <a:gd name="connsiteY356" fmla="*/ 240150 h 454492"/>
              <a:gd name="connsiteX357" fmla="*/ 46983 w 309091"/>
              <a:gd name="connsiteY357" fmla="*/ 237142 h 454492"/>
              <a:gd name="connsiteX358" fmla="*/ 43434 w 309091"/>
              <a:gd name="connsiteY358" fmla="*/ 235819 h 454492"/>
              <a:gd name="connsiteX359" fmla="*/ 42592 w 309091"/>
              <a:gd name="connsiteY359" fmla="*/ 235037 h 454492"/>
              <a:gd name="connsiteX360" fmla="*/ 39343 w 309091"/>
              <a:gd name="connsiteY360" fmla="*/ 213380 h 454492"/>
              <a:gd name="connsiteX361" fmla="*/ 23221 w 309091"/>
              <a:gd name="connsiteY361" fmla="*/ 215786 h 454492"/>
              <a:gd name="connsiteX362" fmla="*/ 22018 w 309091"/>
              <a:gd name="connsiteY362" fmla="*/ 207545 h 454492"/>
              <a:gd name="connsiteX363" fmla="*/ 16603 w 309091"/>
              <a:gd name="connsiteY363" fmla="*/ 208387 h 454492"/>
              <a:gd name="connsiteX364" fmla="*/ 16363 w 309091"/>
              <a:gd name="connsiteY364" fmla="*/ 207063 h 454492"/>
              <a:gd name="connsiteX365" fmla="*/ 12332 w 309091"/>
              <a:gd name="connsiteY365" fmla="*/ 207545 h 454492"/>
              <a:gd name="connsiteX366" fmla="*/ 12032 w 309091"/>
              <a:gd name="connsiteY366" fmla="*/ 206161 h 454492"/>
              <a:gd name="connsiteX367" fmla="*/ 10648 w 309091"/>
              <a:gd name="connsiteY367" fmla="*/ 206402 h 454492"/>
              <a:gd name="connsiteX368" fmla="*/ 9144 w 309091"/>
              <a:gd name="connsiteY368" fmla="*/ 195273 h 454492"/>
              <a:gd name="connsiteX369" fmla="*/ 10528 w 309091"/>
              <a:gd name="connsiteY369" fmla="*/ 195092 h 454492"/>
              <a:gd name="connsiteX370" fmla="*/ 10106 w 309091"/>
              <a:gd name="connsiteY370" fmla="*/ 192385 h 454492"/>
              <a:gd name="connsiteX371" fmla="*/ 11430 w 309091"/>
              <a:gd name="connsiteY371" fmla="*/ 192205 h 454492"/>
              <a:gd name="connsiteX372" fmla="*/ 11009 w 309091"/>
              <a:gd name="connsiteY372" fmla="*/ 189437 h 454492"/>
              <a:gd name="connsiteX373" fmla="*/ 12393 w 309091"/>
              <a:gd name="connsiteY373" fmla="*/ 189257 h 454492"/>
              <a:gd name="connsiteX374" fmla="*/ 10347 w 309091"/>
              <a:gd name="connsiteY374" fmla="*/ 175661 h 454492"/>
              <a:gd name="connsiteX375" fmla="*/ 8963 w 309091"/>
              <a:gd name="connsiteY375" fmla="*/ 175842 h 454492"/>
              <a:gd name="connsiteX376" fmla="*/ 8603 w 309091"/>
              <a:gd name="connsiteY376" fmla="*/ 173135 h 454492"/>
              <a:gd name="connsiteX377" fmla="*/ 7279 w 309091"/>
              <a:gd name="connsiteY377" fmla="*/ 173315 h 454492"/>
              <a:gd name="connsiteX378" fmla="*/ 6437 w 309091"/>
              <a:gd name="connsiteY378" fmla="*/ 167720 h 454492"/>
              <a:gd name="connsiteX379" fmla="*/ 1023 w 309091"/>
              <a:gd name="connsiteY379" fmla="*/ 168563 h 454492"/>
              <a:gd name="connsiteX380" fmla="*/ 0 w 309091"/>
              <a:gd name="connsiteY380" fmla="*/ 161584 h 454492"/>
              <a:gd name="connsiteX381" fmla="*/ 8603 w 309091"/>
              <a:gd name="connsiteY381" fmla="*/ 160381 h 454492"/>
              <a:gd name="connsiteX382" fmla="*/ 9806 w 309091"/>
              <a:gd name="connsiteY382" fmla="*/ 158396 h 454492"/>
              <a:gd name="connsiteX383" fmla="*/ 10948 w 309091"/>
              <a:gd name="connsiteY383" fmla="*/ 158697 h 454492"/>
              <a:gd name="connsiteX384" fmla="*/ 11911 w 309091"/>
              <a:gd name="connsiteY384" fmla="*/ 157854 h 454492"/>
              <a:gd name="connsiteX385" fmla="*/ 14679 w 309091"/>
              <a:gd name="connsiteY385" fmla="*/ 156892 h 454492"/>
              <a:gd name="connsiteX386" fmla="*/ 15881 w 309091"/>
              <a:gd name="connsiteY386" fmla="*/ 155689 h 454492"/>
              <a:gd name="connsiteX387" fmla="*/ 18889 w 309091"/>
              <a:gd name="connsiteY387" fmla="*/ 154787 h 454492"/>
              <a:gd name="connsiteX388" fmla="*/ 19792 w 309091"/>
              <a:gd name="connsiteY388" fmla="*/ 154064 h 454492"/>
              <a:gd name="connsiteX389" fmla="*/ 20995 w 309091"/>
              <a:gd name="connsiteY389" fmla="*/ 154967 h 454492"/>
              <a:gd name="connsiteX390" fmla="*/ 22499 w 309091"/>
              <a:gd name="connsiteY390" fmla="*/ 154185 h 454492"/>
              <a:gd name="connsiteX391" fmla="*/ 25507 w 309091"/>
              <a:gd name="connsiteY391" fmla="*/ 151297 h 454492"/>
              <a:gd name="connsiteX392" fmla="*/ 27312 w 309091"/>
              <a:gd name="connsiteY392" fmla="*/ 148289 h 454492"/>
              <a:gd name="connsiteX393" fmla="*/ 27312 w 309091"/>
              <a:gd name="connsiteY393" fmla="*/ 147748 h 454492"/>
              <a:gd name="connsiteX394" fmla="*/ 30139 w 309091"/>
              <a:gd name="connsiteY394" fmla="*/ 144560 h 454492"/>
              <a:gd name="connsiteX395" fmla="*/ 30620 w 309091"/>
              <a:gd name="connsiteY395" fmla="*/ 143356 h 454492"/>
              <a:gd name="connsiteX396" fmla="*/ 33147 w 309091"/>
              <a:gd name="connsiteY396" fmla="*/ 141371 h 454492"/>
              <a:gd name="connsiteX397" fmla="*/ 34050 w 309091"/>
              <a:gd name="connsiteY397" fmla="*/ 138544 h 454492"/>
              <a:gd name="connsiteX398" fmla="*/ 33267 w 309091"/>
              <a:gd name="connsiteY398" fmla="*/ 138183 h 454492"/>
              <a:gd name="connsiteX399" fmla="*/ 32184 w 309091"/>
              <a:gd name="connsiteY399" fmla="*/ 136558 h 454492"/>
              <a:gd name="connsiteX400" fmla="*/ 32605 w 309091"/>
              <a:gd name="connsiteY400" fmla="*/ 134573 h 454492"/>
              <a:gd name="connsiteX401" fmla="*/ 33989 w 309091"/>
              <a:gd name="connsiteY401" fmla="*/ 133791 h 454492"/>
              <a:gd name="connsiteX402" fmla="*/ 34951 w 309091"/>
              <a:gd name="connsiteY402" fmla="*/ 131746 h 454492"/>
              <a:gd name="connsiteX403" fmla="*/ 35733 w 309091"/>
              <a:gd name="connsiteY403" fmla="*/ 131144 h 454492"/>
              <a:gd name="connsiteX404" fmla="*/ 34891 w 309091"/>
              <a:gd name="connsiteY404" fmla="*/ 129700 h 454492"/>
              <a:gd name="connsiteX405" fmla="*/ 35554 w 309091"/>
              <a:gd name="connsiteY405" fmla="*/ 127294 h 454492"/>
              <a:gd name="connsiteX406" fmla="*/ 37057 w 309091"/>
              <a:gd name="connsiteY406" fmla="*/ 125189 h 454492"/>
              <a:gd name="connsiteX407" fmla="*/ 39223 w 309091"/>
              <a:gd name="connsiteY407" fmla="*/ 120677 h 454492"/>
              <a:gd name="connsiteX408" fmla="*/ 40426 w 309091"/>
              <a:gd name="connsiteY408" fmla="*/ 120496 h 454492"/>
              <a:gd name="connsiteX409" fmla="*/ 41509 w 309091"/>
              <a:gd name="connsiteY409" fmla="*/ 119473 h 454492"/>
              <a:gd name="connsiteX410" fmla="*/ 42893 w 309091"/>
              <a:gd name="connsiteY410" fmla="*/ 121760 h 454492"/>
              <a:gd name="connsiteX411" fmla="*/ 44817 w 309091"/>
              <a:gd name="connsiteY411" fmla="*/ 122361 h 454492"/>
              <a:gd name="connsiteX412" fmla="*/ 45599 w 309091"/>
              <a:gd name="connsiteY412" fmla="*/ 123204 h 454492"/>
              <a:gd name="connsiteX413" fmla="*/ 46201 w 309091"/>
              <a:gd name="connsiteY413" fmla="*/ 122000 h 454492"/>
              <a:gd name="connsiteX414" fmla="*/ 48366 w 309091"/>
              <a:gd name="connsiteY414" fmla="*/ 119534 h 454492"/>
              <a:gd name="connsiteX415" fmla="*/ 50593 w 309091"/>
              <a:gd name="connsiteY415" fmla="*/ 118210 h 454492"/>
              <a:gd name="connsiteX416" fmla="*/ 53119 w 309091"/>
              <a:gd name="connsiteY416" fmla="*/ 117549 h 454492"/>
              <a:gd name="connsiteX417" fmla="*/ 54683 w 309091"/>
              <a:gd name="connsiteY417" fmla="*/ 118391 h 454492"/>
              <a:gd name="connsiteX418" fmla="*/ 54503 w 309091"/>
              <a:gd name="connsiteY418" fmla="*/ 120316 h 454492"/>
              <a:gd name="connsiteX419" fmla="*/ 56668 w 309091"/>
              <a:gd name="connsiteY419" fmla="*/ 120496 h 454492"/>
              <a:gd name="connsiteX420" fmla="*/ 58473 w 309091"/>
              <a:gd name="connsiteY420" fmla="*/ 121218 h 454492"/>
              <a:gd name="connsiteX421" fmla="*/ 59436 w 309091"/>
              <a:gd name="connsiteY421" fmla="*/ 124647 h 454492"/>
              <a:gd name="connsiteX422" fmla="*/ 59255 w 309091"/>
              <a:gd name="connsiteY422" fmla="*/ 125670 h 454492"/>
              <a:gd name="connsiteX423" fmla="*/ 59977 w 309091"/>
              <a:gd name="connsiteY423" fmla="*/ 128497 h 454492"/>
              <a:gd name="connsiteX424" fmla="*/ 62684 w 309091"/>
              <a:gd name="connsiteY424" fmla="*/ 129159 h 454492"/>
              <a:gd name="connsiteX425" fmla="*/ 64129 w 309091"/>
              <a:gd name="connsiteY425" fmla="*/ 131565 h 454492"/>
              <a:gd name="connsiteX426" fmla="*/ 64308 w 309091"/>
              <a:gd name="connsiteY426" fmla="*/ 133069 h 454492"/>
              <a:gd name="connsiteX427" fmla="*/ 65873 w 309091"/>
              <a:gd name="connsiteY427" fmla="*/ 133250 h 454492"/>
              <a:gd name="connsiteX428" fmla="*/ 66234 w 309091"/>
              <a:gd name="connsiteY428" fmla="*/ 132167 h 454492"/>
              <a:gd name="connsiteX429" fmla="*/ 67978 w 309091"/>
              <a:gd name="connsiteY429" fmla="*/ 132287 h 454492"/>
              <a:gd name="connsiteX430" fmla="*/ 68880 w 309091"/>
              <a:gd name="connsiteY430" fmla="*/ 131445 h 454492"/>
              <a:gd name="connsiteX431" fmla="*/ 70084 w 309091"/>
              <a:gd name="connsiteY431" fmla="*/ 135656 h 454492"/>
              <a:gd name="connsiteX432" fmla="*/ 71287 w 309091"/>
              <a:gd name="connsiteY432" fmla="*/ 136258 h 454492"/>
              <a:gd name="connsiteX433" fmla="*/ 72490 w 309091"/>
              <a:gd name="connsiteY433" fmla="*/ 139085 h 454492"/>
              <a:gd name="connsiteX434" fmla="*/ 74957 w 309091"/>
              <a:gd name="connsiteY434" fmla="*/ 138484 h 454492"/>
              <a:gd name="connsiteX435" fmla="*/ 76040 w 309091"/>
              <a:gd name="connsiteY435" fmla="*/ 137762 h 454492"/>
              <a:gd name="connsiteX436" fmla="*/ 77784 w 309091"/>
              <a:gd name="connsiteY436" fmla="*/ 138002 h 454492"/>
              <a:gd name="connsiteX437" fmla="*/ 78746 w 309091"/>
              <a:gd name="connsiteY437" fmla="*/ 138845 h 454492"/>
              <a:gd name="connsiteX438" fmla="*/ 79468 w 309091"/>
              <a:gd name="connsiteY438" fmla="*/ 141191 h 454492"/>
              <a:gd name="connsiteX439" fmla="*/ 77904 w 309091"/>
              <a:gd name="connsiteY439" fmla="*/ 141913 h 454492"/>
              <a:gd name="connsiteX440" fmla="*/ 80491 w 309091"/>
              <a:gd name="connsiteY440" fmla="*/ 141732 h 454492"/>
              <a:gd name="connsiteX441" fmla="*/ 80190 w 309091"/>
              <a:gd name="connsiteY441" fmla="*/ 139627 h 454492"/>
              <a:gd name="connsiteX442" fmla="*/ 84402 w 309091"/>
              <a:gd name="connsiteY442" fmla="*/ 139145 h 454492"/>
              <a:gd name="connsiteX443" fmla="*/ 83980 w 309091"/>
              <a:gd name="connsiteY443" fmla="*/ 136378 h 454492"/>
              <a:gd name="connsiteX444" fmla="*/ 88192 w 309091"/>
              <a:gd name="connsiteY444" fmla="*/ 135957 h 454492"/>
              <a:gd name="connsiteX445" fmla="*/ 87650 w 309091"/>
              <a:gd name="connsiteY445" fmla="*/ 133250 h 454492"/>
              <a:gd name="connsiteX446" fmla="*/ 89093 w 309091"/>
              <a:gd name="connsiteY446" fmla="*/ 133190 h 454492"/>
              <a:gd name="connsiteX447" fmla="*/ 88673 w 309091"/>
              <a:gd name="connsiteY447" fmla="*/ 130362 h 454492"/>
              <a:gd name="connsiteX448" fmla="*/ 91319 w 309091"/>
              <a:gd name="connsiteY448" fmla="*/ 130182 h 454492"/>
              <a:gd name="connsiteX449" fmla="*/ 90597 w 309091"/>
              <a:gd name="connsiteY449" fmla="*/ 125971 h 454492"/>
              <a:gd name="connsiteX450" fmla="*/ 93365 w 309091"/>
              <a:gd name="connsiteY450" fmla="*/ 125790 h 454492"/>
              <a:gd name="connsiteX451" fmla="*/ 93064 w 309091"/>
              <a:gd name="connsiteY451" fmla="*/ 124406 h 454492"/>
              <a:gd name="connsiteX452" fmla="*/ 95831 w 309091"/>
              <a:gd name="connsiteY452" fmla="*/ 123985 h 454492"/>
              <a:gd name="connsiteX453" fmla="*/ 96253 w 309091"/>
              <a:gd name="connsiteY453" fmla="*/ 126693 h 454492"/>
              <a:gd name="connsiteX454" fmla="*/ 101547 w 309091"/>
              <a:gd name="connsiteY454" fmla="*/ 125910 h 454492"/>
              <a:gd name="connsiteX455" fmla="*/ 100524 w 309091"/>
              <a:gd name="connsiteY455" fmla="*/ 118992 h 454492"/>
              <a:gd name="connsiteX456" fmla="*/ 103291 w 309091"/>
              <a:gd name="connsiteY456" fmla="*/ 118571 h 454492"/>
              <a:gd name="connsiteX457" fmla="*/ 103051 w 309091"/>
              <a:gd name="connsiteY457" fmla="*/ 117128 h 454492"/>
              <a:gd name="connsiteX458" fmla="*/ 108524 w 309091"/>
              <a:gd name="connsiteY458" fmla="*/ 116406 h 454492"/>
              <a:gd name="connsiteX459" fmla="*/ 108344 w 309091"/>
              <a:gd name="connsiteY459" fmla="*/ 115022 h 454492"/>
              <a:gd name="connsiteX460" fmla="*/ 114059 w 309091"/>
              <a:gd name="connsiteY460" fmla="*/ 116105 h 454492"/>
              <a:gd name="connsiteX461" fmla="*/ 123865 w 309091"/>
              <a:gd name="connsiteY461" fmla="*/ 116466 h 454492"/>
              <a:gd name="connsiteX462" fmla="*/ 125248 w 309091"/>
              <a:gd name="connsiteY462" fmla="*/ 116586 h 454492"/>
              <a:gd name="connsiteX463" fmla="*/ 124166 w 309091"/>
              <a:gd name="connsiteY463" fmla="*/ 106359 h 454492"/>
              <a:gd name="connsiteX464" fmla="*/ 111653 w 309091"/>
              <a:gd name="connsiteY464" fmla="*/ 86928 h 454492"/>
              <a:gd name="connsiteX465" fmla="*/ 111413 w 309091"/>
              <a:gd name="connsiteY465" fmla="*/ 85906 h 454492"/>
              <a:gd name="connsiteX466" fmla="*/ 111894 w 309091"/>
              <a:gd name="connsiteY466" fmla="*/ 82055 h 454492"/>
              <a:gd name="connsiteX467" fmla="*/ 110751 w 309091"/>
              <a:gd name="connsiteY467" fmla="*/ 81574 h 454492"/>
              <a:gd name="connsiteX468" fmla="*/ 108645 w 309091"/>
              <a:gd name="connsiteY468" fmla="*/ 82657 h 454492"/>
              <a:gd name="connsiteX469" fmla="*/ 105818 w 309091"/>
              <a:gd name="connsiteY469" fmla="*/ 85966 h 454492"/>
              <a:gd name="connsiteX470" fmla="*/ 104615 w 309091"/>
              <a:gd name="connsiteY470" fmla="*/ 85966 h 454492"/>
              <a:gd name="connsiteX471" fmla="*/ 101847 w 309091"/>
              <a:gd name="connsiteY471" fmla="*/ 71287 h 454492"/>
              <a:gd name="connsiteX472" fmla="*/ 100223 w 309091"/>
              <a:gd name="connsiteY472" fmla="*/ 60940 h 454492"/>
              <a:gd name="connsiteX473" fmla="*/ 103833 w 309091"/>
              <a:gd name="connsiteY473" fmla="*/ 61361 h 454492"/>
              <a:gd name="connsiteX474" fmla="*/ 105818 w 309091"/>
              <a:gd name="connsiteY474" fmla="*/ 61000 h 454492"/>
              <a:gd name="connsiteX475" fmla="*/ 105096 w 309091"/>
              <a:gd name="connsiteY475" fmla="*/ 57331 h 454492"/>
              <a:gd name="connsiteX476" fmla="*/ 110510 w 309091"/>
              <a:gd name="connsiteY476" fmla="*/ 56368 h 454492"/>
              <a:gd name="connsiteX477" fmla="*/ 123143 w 309091"/>
              <a:gd name="connsiteY477" fmla="*/ 38200 h 454492"/>
              <a:gd name="connsiteX478" fmla="*/ 122722 w 309091"/>
              <a:gd name="connsiteY478" fmla="*/ 37479 h 454492"/>
              <a:gd name="connsiteX479" fmla="*/ 124346 w 309091"/>
              <a:gd name="connsiteY479" fmla="*/ 34471 h 454492"/>
              <a:gd name="connsiteX480" fmla="*/ 126752 w 309091"/>
              <a:gd name="connsiteY480" fmla="*/ 33628 h 454492"/>
              <a:gd name="connsiteX481" fmla="*/ 126752 w 309091"/>
              <a:gd name="connsiteY481" fmla="*/ 32605 h 454492"/>
              <a:gd name="connsiteX482" fmla="*/ 128437 w 309091"/>
              <a:gd name="connsiteY482" fmla="*/ 32786 h 454492"/>
              <a:gd name="connsiteX483" fmla="*/ 129460 w 309091"/>
              <a:gd name="connsiteY483" fmla="*/ 31342 h 454492"/>
              <a:gd name="connsiteX484" fmla="*/ 128978 w 309091"/>
              <a:gd name="connsiteY484" fmla="*/ 30019 h 454492"/>
              <a:gd name="connsiteX485" fmla="*/ 130242 w 309091"/>
              <a:gd name="connsiteY485" fmla="*/ 28575 h 454492"/>
              <a:gd name="connsiteX486" fmla="*/ 129038 w 309091"/>
              <a:gd name="connsiteY486" fmla="*/ 26770 h 454492"/>
              <a:gd name="connsiteX487" fmla="*/ 130843 w 309091"/>
              <a:gd name="connsiteY487" fmla="*/ 27071 h 454492"/>
              <a:gd name="connsiteX488" fmla="*/ 131084 w 309091"/>
              <a:gd name="connsiteY488" fmla="*/ 24966 h 454492"/>
              <a:gd name="connsiteX489" fmla="*/ 132468 w 309091"/>
              <a:gd name="connsiteY489" fmla="*/ 22920 h 454492"/>
              <a:gd name="connsiteX490" fmla="*/ 132227 w 309091"/>
              <a:gd name="connsiteY490" fmla="*/ 21717 h 454492"/>
              <a:gd name="connsiteX491" fmla="*/ 133851 w 309091"/>
              <a:gd name="connsiteY491" fmla="*/ 20815 h 454492"/>
              <a:gd name="connsiteX492" fmla="*/ 133490 w 309091"/>
              <a:gd name="connsiteY492" fmla="*/ 19972 h 454492"/>
              <a:gd name="connsiteX493" fmla="*/ 134874 w 309091"/>
              <a:gd name="connsiteY493" fmla="*/ 17747 h 454492"/>
              <a:gd name="connsiteX494" fmla="*/ 133671 w 309091"/>
              <a:gd name="connsiteY494" fmla="*/ 14378 h 454492"/>
              <a:gd name="connsiteX495" fmla="*/ 134393 w 309091"/>
              <a:gd name="connsiteY495" fmla="*/ 13836 h 454492"/>
              <a:gd name="connsiteX496" fmla="*/ 133791 w 309091"/>
              <a:gd name="connsiteY496" fmla="*/ 12032 h 454492"/>
              <a:gd name="connsiteX497" fmla="*/ 135476 w 309091"/>
              <a:gd name="connsiteY497" fmla="*/ 12212 h 454492"/>
              <a:gd name="connsiteX498" fmla="*/ 135114 w 309091"/>
              <a:gd name="connsiteY498" fmla="*/ 10408 h 454492"/>
              <a:gd name="connsiteX499" fmla="*/ 133912 w 309091"/>
              <a:gd name="connsiteY499" fmla="*/ 9445 h 454492"/>
              <a:gd name="connsiteX500" fmla="*/ 135235 w 309091"/>
              <a:gd name="connsiteY500" fmla="*/ 7881 h 454492"/>
              <a:gd name="connsiteX501" fmla="*/ 136318 w 309091"/>
              <a:gd name="connsiteY501" fmla="*/ 7881 h 454492"/>
              <a:gd name="connsiteX502" fmla="*/ 136198 w 309091"/>
              <a:gd name="connsiteY502" fmla="*/ 5655 h 454492"/>
              <a:gd name="connsiteX503" fmla="*/ 137220 w 309091"/>
              <a:gd name="connsiteY503" fmla="*/ 5053 h 454492"/>
              <a:gd name="connsiteX504" fmla="*/ 138544 w 309091"/>
              <a:gd name="connsiteY504" fmla="*/ 5414 h 454492"/>
              <a:gd name="connsiteX505" fmla="*/ 139747 w 309091"/>
              <a:gd name="connsiteY505" fmla="*/ 2587 h 454492"/>
              <a:gd name="connsiteX506" fmla="*/ 141190 w 309091"/>
              <a:gd name="connsiteY506" fmla="*/ 1624 h 454492"/>
              <a:gd name="connsiteX507" fmla="*/ 141190 w 309091"/>
              <a:gd name="connsiteY507" fmla="*/ 0 h 454492"/>
              <a:gd name="connsiteX508" fmla="*/ 142393 w 309091"/>
              <a:gd name="connsiteY508" fmla="*/ 241 h 454492"/>
              <a:gd name="connsiteX509" fmla="*/ 142634 w 309091"/>
              <a:gd name="connsiteY509" fmla="*/ 842 h 454492"/>
              <a:gd name="connsiteX510" fmla="*/ 142935 w 309091"/>
              <a:gd name="connsiteY510" fmla="*/ 1384 h 454492"/>
              <a:gd name="connsiteX511" fmla="*/ 144920 w 309091"/>
              <a:gd name="connsiteY511" fmla="*/ 7159 h 454492"/>
              <a:gd name="connsiteX512" fmla="*/ 146123 w 309091"/>
              <a:gd name="connsiteY512" fmla="*/ 10528 h 454492"/>
              <a:gd name="connsiteX513" fmla="*/ 147266 w 309091"/>
              <a:gd name="connsiteY513" fmla="*/ 13716 h 454492"/>
              <a:gd name="connsiteX514" fmla="*/ 149251 w 309091"/>
              <a:gd name="connsiteY514" fmla="*/ 19491 h 454492"/>
              <a:gd name="connsiteX515" fmla="*/ 150876 w 309091"/>
              <a:gd name="connsiteY515" fmla="*/ 24184 h 454492"/>
              <a:gd name="connsiteX516" fmla="*/ 152681 w 309091"/>
              <a:gd name="connsiteY516" fmla="*/ 29538 h 454492"/>
              <a:gd name="connsiteX517" fmla="*/ 154004 w 309091"/>
              <a:gd name="connsiteY517" fmla="*/ 33027 h 454492"/>
              <a:gd name="connsiteX518" fmla="*/ 156411 w 309091"/>
              <a:gd name="connsiteY518" fmla="*/ 40366 h 454492"/>
              <a:gd name="connsiteX519" fmla="*/ 157313 w 309091"/>
              <a:gd name="connsiteY519" fmla="*/ 43013 h 454492"/>
              <a:gd name="connsiteX520" fmla="*/ 158576 w 309091"/>
              <a:gd name="connsiteY520" fmla="*/ 46683 h 454492"/>
              <a:gd name="connsiteX521" fmla="*/ 159899 w 309091"/>
              <a:gd name="connsiteY521" fmla="*/ 50833 h 454492"/>
              <a:gd name="connsiteX522" fmla="*/ 162607 w 309091"/>
              <a:gd name="connsiteY522" fmla="*/ 58714 h 454492"/>
              <a:gd name="connsiteX523" fmla="*/ 166397 w 309091"/>
              <a:gd name="connsiteY523" fmla="*/ 70144 h 454492"/>
              <a:gd name="connsiteX524" fmla="*/ 167419 w 309091"/>
              <a:gd name="connsiteY524" fmla="*/ 73152 h 454492"/>
              <a:gd name="connsiteX525" fmla="*/ 169826 w 309091"/>
              <a:gd name="connsiteY525" fmla="*/ 80792 h 454492"/>
              <a:gd name="connsiteX526" fmla="*/ 170668 w 309091"/>
              <a:gd name="connsiteY526" fmla="*/ 83800 h 454492"/>
              <a:gd name="connsiteX527" fmla="*/ 174698 w 309091"/>
              <a:gd name="connsiteY527" fmla="*/ 95651 h 454492"/>
              <a:gd name="connsiteX528" fmla="*/ 174879 w 309091"/>
              <a:gd name="connsiteY528" fmla="*/ 96133 h 454492"/>
              <a:gd name="connsiteX529" fmla="*/ 177225 w 309091"/>
              <a:gd name="connsiteY529" fmla="*/ 103351 h 454492"/>
              <a:gd name="connsiteX530" fmla="*/ 177345 w 309091"/>
              <a:gd name="connsiteY530" fmla="*/ 103772 h 454492"/>
              <a:gd name="connsiteX531" fmla="*/ 177947 w 309091"/>
              <a:gd name="connsiteY531" fmla="*/ 105457 h 454492"/>
              <a:gd name="connsiteX532" fmla="*/ 180955 w 309091"/>
              <a:gd name="connsiteY532" fmla="*/ 114481 h 454492"/>
              <a:gd name="connsiteX533" fmla="*/ 182940 w 309091"/>
              <a:gd name="connsiteY533" fmla="*/ 120376 h 454492"/>
              <a:gd name="connsiteX534" fmla="*/ 183602 w 309091"/>
              <a:gd name="connsiteY534" fmla="*/ 122481 h 454492"/>
              <a:gd name="connsiteX535" fmla="*/ 185046 w 309091"/>
              <a:gd name="connsiteY535" fmla="*/ 126933 h 454492"/>
              <a:gd name="connsiteX536" fmla="*/ 188535 w 309091"/>
              <a:gd name="connsiteY536" fmla="*/ 137521 h 454492"/>
              <a:gd name="connsiteX537" fmla="*/ 189016 w 309091"/>
              <a:gd name="connsiteY537" fmla="*/ 138845 h 454492"/>
              <a:gd name="connsiteX538" fmla="*/ 189918 w 309091"/>
              <a:gd name="connsiteY538" fmla="*/ 141852 h 454492"/>
              <a:gd name="connsiteX539" fmla="*/ 191422 w 309091"/>
              <a:gd name="connsiteY539" fmla="*/ 146244 h 454492"/>
              <a:gd name="connsiteX540" fmla="*/ 193046 w 309091"/>
              <a:gd name="connsiteY540" fmla="*/ 151177 h 454492"/>
              <a:gd name="connsiteX541" fmla="*/ 194130 w 309091"/>
              <a:gd name="connsiteY541" fmla="*/ 154245 h 454492"/>
              <a:gd name="connsiteX542" fmla="*/ 195874 w 309091"/>
              <a:gd name="connsiteY542" fmla="*/ 159479 h 454492"/>
              <a:gd name="connsiteX543" fmla="*/ 197619 w 309091"/>
              <a:gd name="connsiteY543" fmla="*/ 164833 h 454492"/>
              <a:gd name="connsiteX544" fmla="*/ 197739 w 309091"/>
              <a:gd name="connsiteY544" fmla="*/ 165013 h 454492"/>
              <a:gd name="connsiteX545" fmla="*/ 199002 w 309091"/>
              <a:gd name="connsiteY545" fmla="*/ 168743 h 454492"/>
              <a:gd name="connsiteX546" fmla="*/ 200325 w 309091"/>
              <a:gd name="connsiteY546" fmla="*/ 172894 h 454492"/>
              <a:gd name="connsiteX547" fmla="*/ 202912 w 309091"/>
              <a:gd name="connsiteY547" fmla="*/ 180715 h 454492"/>
              <a:gd name="connsiteX548" fmla="*/ 203755 w 309091"/>
              <a:gd name="connsiteY548" fmla="*/ 183121 h 454492"/>
              <a:gd name="connsiteX549" fmla="*/ 206642 w 309091"/>
              <a:gd name="connsiteY549" fmla="*/ 191783 h 454492"/>
              <a:gd name="connsiteX550" fmla="*/ 207364 w 309091"/>
              <a:gd name="connsiteY550" fmla="*/ 193769 h 454492"/>
              <a:gd name="connsiteX551" fmla="*/ 208026 w 309091"/>
              <a:gd name="connsiteY551" fmla="*/ 196055 h 454492"/>
              <a:gd name="connsiteX552" fmla="*/ 208868 w 309091"/>
              <a:gd name="connsiteY552" fmla="*/ 198461 h 454492"/>
              <a:gd name="connsiteX553" fmla="*/ 209590 w 309091"/>
              <a:gd name="connsiteY553" fmla="*/ 200747 h 454492"/>
              <a:gd name="connsiteX554" fmla="*/ 210071 w 309091"/>
              <a:gd name="connsiteY554" fmla="*/ 202071 h 454492"/>
              <a:gd name="connsiteX555" fmla="*/ 212778 w 309091"/>
              <a:gd name="connsiteY555" fmla="*/ 210492 h 454492"/>
              <a:gd name="connsiteX556" fmla="*/ 214343 w 309091"/>
              <a:gd name="connsiteY556" fmla="*/ 215064 h 454492"/>
              <a:gd name="connsiteX557" fmla="*/ 217711 w 309091"/>
              <a:gd name="connsiteY557" fmla="*/ 225051 h 454492"/>
              <a:gd name="connsiteX558" fmla="*/ 218794 w 309091"/>
              <a:gd name="connsiteY558" fmla="*/ 228420 h 454492"/>
              <a:gd name="connsiteX559" fmla="*/ 219456 w 309091"/>
              <a:gd name="connsiteY559" fmla="*/ 230525 h 454492"/>
              <a:gd name="connsiteX560" fmla="*/ 220479 w 309091"/>
              <a:gd name="connsiteY560" fmla="*/ 233593 h 454492"/>
              <a:gd name="connsiteX561" fmla="*/ 225051 w 309091"/>
              <a:gd name="connsiteY561" fmla="*/ 247309 h 454492"/>
              <a:gd name="connsiteX562" fmla="*/ 226434 w 309091"/>
              <a:gd name="connsiteY562" fmla="*/ 251520 h 454492"/>
              <a:gd name="connsiteX563" fmla="*/ 227758 w 309091"/>
              <a:gd name="connsiteY563" fmla="*/ 255431 h 454492"/>
              <a:gd name="connsiteX564" fmla="*/ 228900 w 309091"/>
              <a:gd name="connsiteY564" fmla="*/ 259221 h 454492"/>
              <a:gd name="connsiteX565" fmla="*/ 230044 w 309091"/>
              <a:gd name="connsiteY565" fmla="*/ 262589 h 454492"/>
              <a:gd name="connsiteX566" fmla="*/ 230946 w 309091"/>
              <a:gd name="connsiteY566" fmla="*/ 265056 h 454492"/>
              <a:gd name="connsiteX567" fmla="*/ 231668 w 309091"/>
              <a:gd name="connsiteY567" fmla="*/ 267462 h 454492"/>
              <a:gd name="connsiteX568" fmla="*/ 232690 w 309091"/>
              <a:gd name="connsiteY568" fmla="*/ 270350 h 454492"/>
              <a:gd name="connsiteX569" fmla="*/ 233172 w 309091"/>
              <a:gd name="connsiteY569" fmla="*/ 271733 h 454492"/>
              <a:gd name="connsiteX570" fmla="*/ 235157 w 309091"/>
              <a:gd name="connsiteY570" fmla="*/ 277268 h 454492"/>
              <a:gd name="connsiteX571" fmla="*/ 236060 w 309091"/>
              <a:gd name="connsiteY571" fmla="*/ 280216 h 454492"/>
              <a:gd name="connsiteX572" fmla="*/ 238466 w 309091"/>
              <a:gd name="connsiteY572" fmla="*/ 287435 h 454492"/>
              <a:gd name="connsiteX573" fmla="*/ 238887 w 309091"/>
              <a:gd name="connsiteY573" fmla="*/ 288397 h 454492"/>
              <a:gd name="connsiteX574" fmla="*/ 241052 w 309091"/>
              <a:gd name="connsiteY574" fmla="*/ 294954 h 454492"/>
              <a:gd name="connsiteX575" fmla="*/ 241654 w 309091"/>
              <a:gd name="connsiteY575" fmla="*/ 296819 h 454492"/>
              <a:gd name="connsiteX576" fmla="*/ 243158 w 309091"/>
              <a:gd name="connsiteY576" fmla="*/ 300910 h 454492"/>
              <a:gd name="connsiteX577" fmla="*/ 243278 w 309091"/>
              <a:gd name="connsiteY577" fmla="*/ 301511 h 454492"/>
              <a:gd name="connsiteX578" fmla="*/ 243399 w 309091"/>
              <a:gd name="connsiteY578" fmla="*/ 301692 h 454492"/>
              <a:gd name="connsiteX579" fmla="*/ 243519 w 309091"/>
              <a:gd name="connsiteY579" fmla="*/ 301993 h 454492"/>
              <a:gd name="connsiteX580" fmla="*/ 243820 w 309091"/>
              <a:gd name="connsiteY580" fmla="*/ 302654 h 454492"/>
              <a:gd name="connsiteX581" fmla="*/ 243700 w 309091"/>
              <a:gd name="connsiteY581" fmla="*/ 302955 h 454492"/>
              <a:gd name="connsiteX582" fmla="*/ 243880 w 309091"/>
              <a:gd name="connsiteY582" fmla="*/ 303677 h 454492"/>
              <a:gd name="connsiteX583" fmla="*/ 244060 w 309091"/>
              <a:gd name="connsiteY583" fmla="*/ 304579 h 454492"/>
              <a:gd name="connsiteX584" fmla="*/ 245143 w 309091"/>
              <a:gd name="connsiteY584" fmla="*/ 305482 h 454492"/>
              <a:gd name="connsiteX585" fmla="*/ 245204 w 309091"/>
              <a:gd name="connsiteY585" fmla="*/ 305482 h 454492"/>
              <a:gd name="connsiteX586" fmla="*/ 246166 w 309091"/>
              <a:gd name="connsiteY586" fmla="*/ 305602 h 454492"/>
              <a:gd name="connsiteX587" fmla="*/ 246828 w 309091"/>
              <a:gd name="connsiteY587" fmla="*/ 305602 h 454492"/>
              <a:gd name="connsiteX588" fmla="*/ 248091 w 309091"/>
              <a:gd name="connsiteY588" fmla="*/ 304940 h 454492"/>
              <a:gd name="connsiteX589" fmla="*/ 249174 w 309091"/>
              <a:gd name="connsiteY589" fmla="*/ 306144 h 454492"/>
              <a:gd name="connsiteX590" fmla="*/ 249354 w 309091"/>
              <a:gd name="connsiteY590" fmla="*/ 306745 h 454492"/>
              <a:gd name="connsiteX591" fmla="*/ 249354 w 309091"/>
              <a:gd name="connsiteY591" fmla="*/ 307467 h 454492"/>
              <a:gd name="connsiteX592" fmla="*/ 247971 w 309091"/>
              <a:gd name="connsiteY592" fmla="*/ 308911 h 454492"/>
              <a:gd name="connsiteX593" fmla="*/ 247550 w 309091"/>
              <a:gd name="connsiteY593" fmla="*/ 310114 h 454492"/>
              <a:gd name="connsiteX594" fmla="*/ 248151 w 309091"/>
              <a:gd name="connsiteY594" fmla="*/ 311317 h 454492"/>
              <a:gd name="connsiteX595" fmla="*/ 248332 w 309091"/>
              <a:gd name="connsiteY595" fmla="*/ 311979 h 454492"/>
              <a:gd name="connsiteX596" fmla="*/ 248091 w 309091"/>
              <a:gd name="connsiteY596" fmla="*/ 312821 h 454492"/>
              <a:gd name="connsiteX597" fmla="*/ 248332 w 309091"/>
              <a:gd name="connsiteY597" fmla="*/ 313483 h 454492"/>
              <a:gd name="connsiteX598" fmla="*/ 248632 w 309091"/>
              <a:gd name="connsiteY598" fmla="*/ 313844 h 454492"/>
              <a:gd name="connsiteX599" fmla="*/ 249354 w 309091"/>
              <a:gd name="connsiteY599" fmla="*/ 314566 h 454492"/>
              <a:gd name="connsiteX600" fmla="*/ 250558 w 309091"/>
              <a:gd name="connsiteY600" fmla="*/ 315528 h 454492"/>
              <a:gd name="connsiteX601" fmla="*/ 252663 w 309091"/>
              <a:gd name="connsiteY601" fmla="*/ 316310 h 454492"/>
              <a:gd name="connsiteX602" fmla="*/ 252964 w 309091"/>
              <a:gd name="connsiteY602" fmla="*/ 316671 h 454492"/>
              <a:gd name="connsiteX603" fmla="*/ 253385 w 309091"/>
              <a:gd name="connsiteY603" fmla="*/ 317213 h 454492"/>
              <a:gd name="connsiteX604" fmla="*/ 254167 w 309091"/>
              <a:gd name="connsiteY604" fmla="*/ 317574 h 454492"/>
              <a:gd name="connsiteX605" fmla="*/ 254889 w 309091"/>
              <a:gd name="connsiteY605" fmla="*/ 318175 h 454492"/>
              <a:gd name="connsiteX606" fmla="*/ 256513 w 309091"/>
              <a:gd name="connsiteY606" fmla="*/ 319258 h 454492"/>
              <a:gd name="connsiteX607" fmla="*/ 255310 w 309091"/>
              <a:gd name="connsiteY607" fmla="*/ 320281 h 454492"/>
              <a:gd name="connsiteX608" fmla="*/ 254348 w 309091"/>
              <a:gd name="connsiteY608" fmla="*/ 320040 h 454492"/>
              <a:gd name="connsiteX609" fmla="*/ 254348 w 309091"/>
              <a:gd name="connsiteY609" fmla="*/ 320822 h 454492"/>
              <a:gd name="connsiteX610" fmla="*/ 254227 w 309091"/>
              <a:gd name="connsiteY610" fmla="*/ 321002 h 454492"/>
              <a:gd name="connsiteX611" fmla="*/ 253746 w 309091"/>
              <a:gd name="connsiteY611" fmla="*/ 321544 h 454492"/>
              <a:gd name="connsiteX612" fmla="*/ 253626 w 309091"/>
              <a:gd name="connsiteY612" fmla="*/ 322086 h 454492"/>
              <a:gd name="connsiteX613" fmla="*/ 253746 w 309091"/>
              <a:gd name="connsiteY613" fmla="*/ 322506 h 454492"/>
              <a:gd name="connsiteX614" fmla="*/ 254047 w 309091"/>
              <a:gd name="connsiteY614" fmla="*/ 322928 h 454492"/>
              <a:gd name="connsiteX615" fmla="*/ 254348 w 309091"/>
              <a:gd name="connsiteY615" fmla="*/ 323409 h 454492"/>
              <a:gd name="connsiteX616" fmla="*/ 254467 w 309091"/>
              <a:gd name="connsiteY616" fmla="*/ 323830 h 454492"/>
              <a:gd name="connsiteX617" fmla="*/ 254769 w 309091"/>
              <a:gd name="connsiteY617" fmla="*/ 324071 h 454492"/>
              <a:gd name="connsiteX618" fmla="*/ 255070 w 309091"/>
              <a:gd name="connsiteY618" fmla="*/ 324492 h 454492"/>
              <a:gd name="connsiteX619" fmla="*/ 255671 w 309091"/>
              <a:gd name="connsiteY619" fmla="*/ 325094 h 454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</a:cxnLst>
            <a:rect l="l" t="t" r="r" b="b"/>
            <a:pathLst>
              <a:path w="309091" h="454492">
                <a:moveTo>
                  <a:pt x="255671" y="325094"/>
                </a:moveTo>
                <a:lnTo>
                  <a:pt x="256272" y="325153"/>
                </a:lnTo>
                <a:lnTo>
                  <a:pt x="256634" y="325334"/>
                </a:lnTo>
                <a:lnTo>
                  <a:pt x="257716" y="325274"/>
                </a:lnTo>
                <a:lnTo>
                  <a:pt x="258438" y="325514"/>
                </a:lnTo>
                <a:lnTo>
                  <a:pt x="259160" y="326718"/>
                </a:lnTo>
                <a:lnTo>
                  <a:pt x="258799" y="327921"/>
                </a:lnTo>
                <a:lnTo>
                  <a:pt x="258799" y="328041"/>
                </a:lnTo>
                <a:lnTo>
                  <a:pt x="258559" y="328282"/>
                </a:lnTo>
                <a:lnTo>
                  <a:pt x="258257" y="328582"/>
                </a:lnTo>
                <a:lnTo>
                  <a:pt x="258197" y="329184"/>
                </a:lnTo>
                <a:lnTo>
                  <a:pt x="258138" y="329786"/>
                </a:lnTo>
                <a:lnTo>
                  <a:pt x="258138" y="330086"/>
                </a:lnTo>
                <a:lnTo>
                  <a:pt x="258378" y="330688"/>
                </a:lnTo>
                <a:lnTo>
                  <a:pt x="258679" y="330989"/>
                </a:lnTo>
                <a:lnTo>
                  <a:pt x="258979" y="330989"/>
                </a:lnTo>
                <a:lnTo>
                  <a:pt x="259100" y="331350"/>
                </a:lnTo>
                <a:lnTo>
                  <a:pt x="258919" y="331711"/>
                </a:lnTo>
                <a:lnTo>
                  <a:pt x="259040" y="332072"/>
                </a:lnTo>
                <a:lnTo>
                  <a:pt x="259160" y="332433"/>
                </a:lnTo>
                <a:lnTo>
                  <a:pt x="259280" y="332613"/>
                </a:lnTo>
                <a:lnTo>
                  <a:pt x="259280" y="332794"/>
                </a:lnTo>
                <a:lnTo>
                  <a:pt x="259461" y="333395"/>
                </a:lnTo>
                <a:lnTo>
                  <a:pt x="259642" y="333576"/>
                </a:lnTo>
                <a:lnTo>
                  <a:pt x="259822" y="334598"/>
                </a:lnTo>
                <a:lnTo>
                  <a:pt x="260183" y="334959"/>
                </a:lnTo>
                <a:lnTo>
                  <a:pt x="260784" y="336042"/>
                </a:lnTo>
                <a:lnTo>
                  <a:pt x="261627" y="336223"/>
                </a:lnTo>
                <a:lnTo>
                  <a:pt x="262228" y="336463"/>
                </a:lnTo>
                <a:lnTo>
                  <a:pt x="262950" y="337005"/>
                </a:lnTo>
                <a:lnTo>
                  <a:pt x="264394" y="339050"/>
                </a:lnTo>
                <a:lnTo>
                  <a:pt x="265356" y="340133"/>
                </a:lnTo>
                <a:lnTo>
                  <a:pt x="264995" y="340734"/>
                </a:lnTo>
                <a:lnTo>
                  <a:pt x="263070" y="342960"/>
                </a:lnTo>
                <a:lnTo>
                  <a:pt x="263371" y="343742"/>
                </a:lnTo>
                <a:lnTo>
                  <a:pt x="264333" y="344645"/>
                </a:lnTo>
                <a:lnTo>
                  <a:pt x="266740" y="344043"/>
                </a:lnTo>
                <a:lnTo>
                  <a:pt x="266981" y="344464"/>
                </a:lnTo>
                <a:lnTo>
                  <a:pt x="266860" y="344765"/>
                </a:lnTo>
                <a:lnTo>
                  <a:pt x="266559" y="345487"/>
                </a:lnTo>
                <a:lnTo>
                  <a:pt x="266138" y="345667"/>
                </a:lnTo>
                <a:lnTo>
                  <a:pt x="265958" y="345908"/>
                </a:lnTo>
                <a:lnTo>
                  <a:pt x="265958" y="346389"/>
                </a:lnTo>
                <a:lnTo>
                  <a:pt x="266259" y="346750"/>
                </a:lnTo>
                <a:lnTo>
                  <a:pt x="266680" y="347232"/>
                </a:lnTo>
                <a:lnTo>
                  <a:pt x="267703" y="348434"/>
                </a:lnTo>
                <a:lnTo>
                  <a:pt x="268003" y="348856"/>
                </a:lnTo>
                <a:lnTo>
                  <a:pt x="268184" y="349999"/>
                </a:lnTo>
                <a:lnTo>
                  <a:pt x="268364" y="350300"/>
                </a:lnTo>
                <a:lnTo>
                  <a:pt x="268605" y="350420"/>
                </a:lnTo>
                <a:lnTo>
                  <a:pt x="268605" y="350720"/>
                </a:lnTo>
                <a:lnTo>
                  <a:pt x="268906" y="351202"/>
                </a:lnTo>
                <a:lnTo>
                  <a:pt x="269928" y="352766"/>
                </a:lnTo>
                <a:lnTo>
                  <a:pt x="270530" y="353488"/>
                </a:lnTo>
                <a:lnTo>
                  <a:pt x="271131" y="354270"/>
                </a:lnTo>
                <a:lnTo>
                  <a:pt x="271613" y="354270"/>
                </a:lnTo>
                <a:lnTo>
                  <a:pt x="272214" y="354510"/>
                </a:lnTo>
                <a:lnTo>
                  <a:pt x="272816" y="355052"/>
                </a:lnTo>
                <a:lnTo>
                  <a:pt x="272936" y="355293"/>
                </a:lnTo>
                <a:lnTo>
                  <a:pt x="272936" y="355533"/>
                </a:lnTo>
                <a:lnTo>
                  <a:pt x="274199" y="356556"/>
                </a:lnTo>
                <a:lnTo>
                  <a:pt x="274621" y="356676"/>
                </a:lnTo>
                <a:lnTo>
                  <a:pt x="275042" y="357037"/>
                </a:lnTo>
                <a:lnTo>
                  <a:pt x="275222" y="357458"/>
                </a:lnTo>
                <a:lnTo>
                  <a:pt x="275222" y="357759"/>
                </a:lnTo>
                <a:lnTo>
                  <a:pt x="275643" y="358120"/>
                </a:lnTo>
                <a:lnTo>
                  <a:pt x="276185" y="358000"/>
                </a:lnTo>
                <a:lnTo>
                  <a:pt x="276305" y="358000"/>
                </a:lnTo>
                <a:lnTo>
                  <a:pt x="276485" y="358300"/>
                </a:lnTo>
                <a:lnTo>
                  <a:pt x="276666" y="358180"/>
                </a:lnTo>
                <a:lnTo>
                  <a:pt x="276966" y="358361"/>
                </a:lnTo>
                <a:lnTo>
                  <a:pt x="277147" y="358601"/>
                </a:lnTo>
                <a:lnTo>
                  <a:pt x="277448" y="359022"/>
                </a:lnTo>
                <a:lnTo>
                  <a:pt x="277508" y="359684"/>
                </a:lnTo>
                <a:lnTo>
                  <a:pt x="277869" y="360045"/>
                </a:lnTo>
                <a:lnTo>
                  <a:pt x="278591" y="359744"/>
                </a:lnTo>
                <a:lnTo>
                  <a:pt x="279012" y="360045"/>
                </a:lnTo>
                <a:lnTo>
                  <a:pt x="279433" y="359925"/>
                </a:lnTo>
                <a:lnTo>
                  <a:pt x="279794" y="361489"/>
                </a:lnTo>
                <a:lnTo>
                  <a:pt x="281178" y="362933"/>
                </a:lnTo>
                <a:lnTo>
                  <a:pt x="282020" y="362933"/>
                </a:lnTo>
                <a:lnTo>
                  <a:pt x="283404" y="364737"/>
                </a:lnTo>
                <a:lnTo>
                  <a:pt x="283645" y="365820"/>
                </a:lnTo>
                <a:lnTo>
                  <a:pt x="284005" y="366061"/>
                </a:lnTo>
                <a:lnTo>
                  <a:pt x="284005" y="366662"/>
                </a:lnTo>
                <a:lnTo>
                  <a:pt x="284607" y="367023"/>
                </a:lnTo>
                <a:lnTo>
                  <a:pt x="284427" y="368046"/>
                </a:lnTo>
                <a:lnTo>
                  <a:pt x="284427" y="368527"/>
                </a:lnTo>
                <a:lnTo>
                  <a:pt x="285328" y="369911"/>
                </a:lnTo>
                <a:lnTo>
                  <a:pt x="285509" y="371114"/>
                </a:lnTo>
                <a:lnTo>
                  <a:pt x="285509" y="372498"/>
                </a:lnTo>
                <a:lnTo>
                  <a:pt x="285328" y="373280"/>
                </a:lnTo>
                <a:lnTo>
                  <a:pt x="285569" y="374242"/>
                </a:lnTo>
                <a:lnTo>
                  <a:pt x="285931" y="375325"/>
                </a:lnTo>
                <a:lnTo>
                  <a:pt x="286713" y="376528"/>
                </a:lnTo>
                <a:lnTo>
                  <a:pt x="288276" y="377250"/>
                </a:lnTo>
                <a:lnTo>
                  <a:pt x="290322" y="377431"/>
                </a:lnTo>
                <a:lnTo>
                  <a:pt x="292126" y="380619"/>
                </a:lnTo>
                <a:lnTo>
                  <a:pt x="292187" y="381040"/>
                </a:lnTo>
                <a:lnTo>
                  <a:pt x="290081" y="383326"/>
                </a:lnTo>
                <a:lnTo>
                  <a:pt x="290021" y="384529"/>
                </a:lnTo>
                <a:lnTo>
                  <a:pt x="290021" y="385191"/>
                </a:lnTo>
                <a:lnTo>
                  <a:pt x="290322" y="385492"/>
                </a:lnTo>
                <a:lnTo>
                  <a:pt x="290622" y="385793"/>
                </a:lnTo>
                <a:lnTo>
                  <a:pt x="290863" y="386093"/>
                </a:lnTo>
                <a:lnTo>
                  <a:pt x="291284" y="386214"/>
                </a:lnTo>
                <a:lnTo>
                  <a:pt x="291284" y="386334"/>
                </a:lnTo>
                <a:lnTo>
                  <a:pt x="291886" y="386575"/>
                </a:lnTo>
                <a:lnTo>
                  <a:pt x="292126" y="386575"/>
                </a:lnTo>
                <a:lnTo>
                  <a:pt x="292307" y="386695"/>
                </a:lnTo>
                <a:lnTo>
                  <a:pt x="292307" y="386996"/>
                </a:lnTo>
                <a:lnTo>
                  <a:pt x="292187" y="387176"/>
                </a:lnTo>
                <a:lnTo>
                  <a:pt x="291164" y="387176"/>
                </a:lnTo>
                <a:lnTo>
                  <a:pt x="290924" y="387477"/>
                </a:lnTo>
                <a:lnTo>
                  <a:pt x="290081" y="387236"/>
                </a:lnTo>
                <a:lnTo>
                  <a:pt x="289840" y="387597"/>
                </a:lnTo>
                <a:lnTo>
                  <a:pt x="289660" y="388199"/>
                </a:lnTo>
                <a:lnTo>
                  <a:pt x="289480" y="388740"/>
                </a:lnTo>
                <a:lnTo>
                  <a:pt x="289540" y="389101"/>
                </a:lnTo>
                <a:lnTo>
                  <a:pt x="289780" y="389402"/>
                </a:lnTo>
                <a:lnTo>
                  <a:pt x="289961" y="389522"/>
                </a:lnTo>
                <a:lnTo>
                  <a:pt x="290502" y="389522"/>
                </a:lnTo>
                <a:lnTo>
                  <a:pt x="291104" y="389222"/>
                </a:lnTo>
                <a:lnTo>
                  <a:pt x="291706" y="389222"/>
                </a:lnTo>
                <a:lnTo>
                  <a:pt x="292126" y="389402"/>
                </a:lnTo>
                <a:lnTo>
                  <a:pt x="292307" y="389583"/>
                </a:lnTo>
                <a:lnTo>
                  <a:pt x="292187" y="390064"/>
                </a:lnTo>
                <a:lnTo>
                  <a:pt x="290743" y="390545"/>
                </a:lnTo>
                <a:lnTo>
                  <a:pt x="290924" y="392831"/>
                </a:lnTo>
                <a:lnTo>
                  <a:pt x="288818" y="395719"/>
                </a:lnTo>
                <a:lnTo>
                  <a:pt x="288156" y="396621"/>
                </a:lnTo>
                <a:lnTo>
                  <a:pt x="287976" y="398366"/>
                </a:lnTo>
                <a:lnTo>
                  <a:pt x="289179" y="400832"/>
                </a:lnTo>
                <a:lnTo>
                  <a:pt x="291465" y="401013"/>
                </a:lnTo>
                <a:lnTo>
                  <a:pt x="297782" y="402817"/>
                </a:lnTo>
                <a:lnTo>
                  <a:pt x="299346" y="402938"/>
                </a:lnTo>
                <a:lnTo>
                  <a:pt x="300549" y="403479"/>
                </a:lnTo>
                <a:lnTo>
                  <a:pt x="302594" y="405344"/>
                </a:lnTo>
                <a:lnTo>
                  <a:pt x="306083" y="407389"/>
                </a:lnTo>
                <a:lnTo>
                  <a:pt x="309091" y="409435"/>
                </a:lnTo>
                <a:lnTo>
                  <a:pt x="309091" y="409675"/>
                </a:lnTo>
                <a:lnTo>
                  <a:pt x="307166" y="410217"/>
                </a:lnTo>
                <a:lnTo>
                  <a:pt x="306926" y="411420"/>
                </a:lnTo>
                <a:lnTo>
                  <a:pt x="306444" y="412021"/>
                </a:lnTo>
                <a:lnTo>
                  <a:pt x="304038" y="412142"/>
                </a:lnTo>
                <a:lnTo>
                  <a:pt x="303918" y="412984"/>
                </a:lnTo>
                <a:lnTo>
                  <a:pt x="305843" y="413225"/>
                </a:lnTo>
                <a:lnTo>
                  <a:pt x="305482" y="414608"/>
                </a:lnTo>
                <a:lnTo>
                  <a:pt x="304880" y="415210"/>
                </a:lnTo>
                <a:lnTo>
                  <a:pt x="304579" y="416413"/>
                </a:lnTo>
                <a:lnTo>
                  <a:pt x="303858" y="418158"/>
                </a:lnTo>
                <a:lnTo>
                  <a:pt x="302293" y="418759"/>
                </a:lnTo>
                <a:lnTo>
                  <a:pt x="300850" y="418819"/>
                </a:lnTo>
                <a:lnTo>
                  <a:pt x="300068" y="419180"/>
                </a:lnTo>
                <a:lnTo>
                  <a:pt x="298984" y="419301"/>
                </a:lnTo>
                <a:lnTo>
                  <a:pt x="297180" y="419722"/>
                </a:lnTo>
                <a:lnTo>
                  <a:pt x="296338" y="421767"/>
                </a:lnTo>
                <a:lnTo>
                  <a:pt x="297300" y="422248"/>
                </a:lnTo>
                <a:lnTo>
                  <a:pt x="298082" y="422068"/>
                </a:lnTo>
                <a:lnTo>
                  <a:pt x="298804" y="422068"/>
                </a:lnTo>
                <a:lnTo>
                  <a:pt x="299286" y="423452"/>
                </a:lnTo>
                <a:lnTo>
                  <a:pt x="297782" y="424655"/>
                </a:lnTo>
                <a:lnTo>
                  <a:pt x="292548" y="427422"/>
                </a:lnTo>
                <a:lnTo>
                  <a:pt x="290382" y="430791"/>
                </a:lnTo>
                <a:lnTo>
                  <a:pt x="287976" y="435363"/>
                </a:lnTo>
                <a:lnTo>
                  <a:pt x="285750" y="437949"/>
                </a:lnTo>
                <a:lnTo>
                  <a:pt x="287976" y="442882"/>
                </a:lnTo>
                <a:lnTo>
                  <a:pt x="289840" y="445890"/>
                </a:lnTo>
                <a:lnTo>
                  <a:pt x="288758" y="447394"/>
                </a:lnTo>
                <a:lnTo>
                  <a:pt x="288698" y="449019"/>
                </a:lnTo>
                <a:lnTo>
                  <a:pt x="288998" y="449921"/>
                </a:lnTo>
                <a:lnTo>
                  <a:pt x="288878" y="450763"/>
                </a:lnTo>
                <a:lnTo>
                  <a:pt x="281238" y="452207"/>
                </a:lnTo>
                <a:lnTo>
                  <a:pt x="281058" y="450883"/>
                </a:lnTo>
                <a:lnTo>
                  <a:pt x="279674" y="451124"/>
                </a:lnTo>
                <a:lnTo>
                  <a:pt x="279855" y="452448"/>
                </a:lnTo>
                <a:lnTo>
                  <a:pt x="268485" y="454493"/>
                </a:lnTo>
                <a:lnTo>
                  <a:pt x="267522" y="454012"/>
                </a:lnTo>
                <a:lnTo>
                  <a:pt x="266439" y="452327"/>
                </a:lnTo>
                <a:lnTo>
                  <a:pt x="266259" y="450944"/>
                </a:lnTo>
                <a:lnTo>
                  <a:pt x="264454" y="450342"/>
                </a:lnTo>
                <a:lnTo>
                  <a:pt x="263431" y="449019"/>
                </a:lnTo>
                <a:lnTo>
                  <a:pt x="261927" y="449019"/>
                </a:lnTo>
                <a:lnTo>
                  <a:pt x="260364" y="447936"/>
                </a:lnTo>
                <a:lnTo>
                  <a:pt x="259882" y="445770"/>
                </a:lnTo>
                <a:lnTo>
                  <a:pt x="259040" y="444928"/>
                </a:lnTo>
                <a:lnTo>
                  <a:pt x="257356" y="445229"/>
                </a:lnTo>
                <a:lnTo>
                  <a:pt x="257175" y="444447"/>
                </a:lnTo>
                <a:lnTo>
                  <a:pt x="258679" y="444146"/>
                </a:lnTo>
                <a:lnTo>
                  <a:pt x="256574" y="442642"/>
                </a:lnTo>
                <a:lnTo>
                  <a:pt x="254467" y="441980"/>
                </a:lnTo>
                <a:lnTo>
                  <a:pt x="254467" y="440055"/>
                </a:lnTo>
                <a:lnTo>
                  <a:pt x="243519" y="442100"/>
                </a:lnTo>
                <a:lnTo>
                  <a:pt x="227878" y="444807"/>
                </a:lnTo>
                <a:lnTo>
                  <a:pt x="224209" y="428385"/>
                </a:lnTo>
                <a:lnTo>
                  <a:pt x="214102" y="430009"/>
                </a:lnTo>
                <a:lnTo>
                  <a:pt x="205319" y="431693"/>
                </a:lnTo>
                <a:lnTo>
                  <a:pt x="194130" y="433438"/>
                </a:lnTo>
                <a:lnTo>
                  <a:pt x="170066" y="437408"/>
                </a:lnTo>
                <a:lnTo>
                  <a:pt x="157674" y="439574"/>
                </a:lnTo>
                <a:lnTo>
                  <a:pt x="156531" y="439213"/>
                </a:lnTo>
                <a:lnTo>
                  <a:pt x="155327" y="437649"/>
                </a:lnTo>
                <a:lnTo>
                  <a:pt x="154125" y="437408"/>
                </a:lnTo>
                <a:lnTo>
                  <a:pt x="153282" y="434701"/>
                </a:lnTo>
                <a:lnTo>
                  <a:pt x="153703" y="433378"/>
                </a:lnTo>
                <a:lnTo>
                  <a:pt x="153403" y="430610"/>
                </a:lnTo>
                <a:lnTo>
                  <a:pt x="152621" y="428926"/>
                </a:lnTo>
                <a:lnTo>
                  <a:pt x="149854" y="427963"/>
                </a:lnTo>
                <a:lnTo>
                  <a:pt x="148831" y="426881"/>
                </a:lnTo>
                <a:lnTo>
                  <a:pt x="149793" y="432596"/>
                </a:lnTo>
                <a:lnTo>
                  <a:pt x="146605" y="433197"/>
                </a:lnTo>
                <a:lnTo>
                  <a:pt x="145582" y="431693"/>
                </a:lnTo>
                <a:lnTo>
                  <a:pt x="142815" y="431272"/>
                </a:lnTo>
                <a:lnTo>
                  <a:pt x="140228" y="428866"/>
                </a:lnTo>
                <a:lnTo>
                  <a:pt x="138844" y="424895"/>
                </a:lnTo>
                <a:lnTo>
                  <a:pt x="137641" y="424895"/>
                </a:lnTo>
                <a:lnTo>
                  <a:pt x="137400" y="423572"/>
                </a:lnTo>
                <a:lnTo>
                  <a:pt x="133370" y="423331"/>
                </a:lnTo>
                <a:lnTo>
                  <a:pt x="132347" y="420504"/>
                </a:lnTo>
                <a:lnTo>
                  <a:pt x="132408" y="419361"/>
                </a:lnTo>
                <a:lnTo>
                  <a:pt x="128317" y="414849"/>
                </a:lnTo>
                <a:lnTo>
                  <a:pt x="128317" y="411059"/>
                </a:lnTo>
                <a:lnTo>
                  <a:pt x="126692" y="410156"/>
                </a:lnTo>
                <a:lnTo>
                  <a:pt x="125910" y="408412"/>
                </a:lnTo>
                <a:lnTo>
                  <a:pt x="126873" y="408111"/>
                </a:lnTo>
                <a:lnTo>
                  <a:pt x="128196" y="406307"/>
                </a:lnTo>
                <a:lnTo>
                  <a:pt x="130061" y="406186"/>
                </a:lnTo>
                <a:lnTo>
                  <a:pt x="130663" y="405103"/>
                </a:lnTo>
                <a:lnTo>
                  <a:pt x="129460" y="402878"/>
                </a:lnTo>
                <a:lnTo>
                  <a:pt x="129700" y="401795"/>
                </a:lnTo>
                <a:lnTo>
                  <a:pt x="131385" y="403599"/>
                </a:lnTo>
                <a:lnTo>
                  <a:pt x="132828" y="402216"/>
                </a:lnTo>
                <a:lnTo>
                  <a:pt x="131686" y="401374"/>
                </a:lnTo>
                <a:lnTo>
                  <a:pt x="132889" y="400892"/>
                </a:lnTo>
                <a:lnTo>
                  <a:pt x="134573" y="401554"/>
                </a:lnTo>
                <a:lnTo>
                  <a:pt x="135476" y="402938"/>
                </a:lnTo>
                <a:lnTo>
                  <a:pt x="137881" y="401674"/>
                </a:lnTo>
                <a:lnTo>
                  <a:pt x="139385" y="399870"/>
                </a:lnTo>
                <a:lnTo>
                  <a:pt x="145342" y="399990"/>
                </a:lnTo>
                <a:lnTo>
                  <a:pt x="147567" y="399328"/>
                </a:lnTo>
                <a:lnTo>
                  <a:pt x="146965" y="398366"/>
                </a:lnTo>
                <a:lnTo>
                  <a:pt x="148048" y="394516"/>
                </a:lnTo>
                <a:lnTo>
                  <a:pt x="151056" y="393794"/>
                </a:lnTo>
                <a:lnTo>
                  <a:pt x="150575" y="392891"/>
                </a:lnTo>
                <a:lnTo>
                  <a:pt x="148169" y="393132"/>
                </a:lnTo>
                <a:lnTo>
                  <a:pt x="144860" y="390906"/>
                </a:lnTo>
                <a:lnTo>
                  <a:pt x="144259" y="389402"/>
                </a:lnTo>
                <a:lnTo>
                  <a:pt x="143897" y="386996"/>
                </a:lnTo>
                <a:lnTo>
                  <a:pt x="143897" y="381942"/>
                </a:lnTo>
                <a:lnTo>
                  <a:pt x="142453" y="377009"/>
                </a:lnTo>
                <a:lnTo>
                  <a:pt x="142393" y="376047"/>
                </a:lnTo>
                <a:lnTo>
                  <a:pt x="140950" y="371656"/>
                </a:lnTo>
                <a:lnTo>
                  <a:pt x="140408" y="368708"/>
                </a:lnTo>
                <a:lnTo>
                  <a:pt x="140529" y="362331"/>
                </a:lnTo>
                <a:lnTo>
                  <a:pt x="138122" y="360286"/>
                </a:lnTo>
                <a:lnTo>
                  <a:pt x="135896" y="357278"/>
                </a:lnTo>
                <a:lnTo>
                  <a:pt x="135896" y="353127"/>
                </a:lnTo>
                <a:lnTo>
                  <a:pt x="137702" y="350841"/>
                </a:lnTo>
                <a:lnTo>
                  <a:pt x="138062" y="349337"/>
                </a:lnTo>
                <a:lnTo>
                  <a:pt x="137280" y="347352"/>
                </a:lnTo>
                <a:lnTo>
                  <a:pt x="138724" y="345186"/>
                </a:lnTo>
                <a:lnTo>
                  <a:pt x="138603" y="341998"/>
                </a:lnTo>
                <a:lnTo>
                  <a:pt x="126933" y="343803"/>
                </a:lnTo>
                <a:lnTo>
                  <a:pt x="126392" y="341156"/>
                </a:lnTo>
                <a:lnTo>
                  <a:pt x="123624" y="341456"/>
                </a:lnTo>
                <a:lnTo>
                  <a:pt x="124166" y="344163"/>
                </a:lnTo>
                <a:lnTo>
                  <a:pt x="111713" y="346028"/>
                </a:lnTo>
                <a:lnTo>
                  <a:pt x="88853" y="349879"/>
                </a:lnTo>
                <a:lnTo>
                  <a:pt x="87469" y="350119"/>
                </a:lnTo>
                <a:lnTo>
                  <a:pt x="69843" y="352766"/>
                </a:lnTo>
                <a:lnTo>
                  <a:pt x="69482" y="350119"/>
                </a:lnTo>
                <a:lnTo>
                  <a:pt x="66956" y="350420"/>
                </a:lnTo>
                <a:lnTo>
                  <a:pt x="67136" y="353247"/>
                </a:lnTo>
                <a:lnTo>
                  <a:pt x="61121" y="354210"/>
                </a:lnTo>
                <a:lnTo>
                  <a:pt x="61842" y="354631"/>
                </a:lnTo>
                <a:lnTo>
                  <a:pt x="55225" y="355533"/>
                </a:lnTo>
                <a:lnTo>
                  <a:pt x="56428" y="363775"/>
                </a:lnTo>
                <a:lnTo>
                  <a:pt x="52337" y="364256"/>
                </a:lnTo>
                <a:lnTo>
                  <a:pt x="38982" y="366422"/>
                </a:lnTo>
                <a:lnTo>
                  <a:pt x="36335" y="362572"/>
                </a:lnTo>
                <a:lnTo>
                  <a:pt x="30921" y="355954"/>
                </a:lnTo>
                <a:lnTo>
                  <a:pt x="28154" y="351382"/>
                </a:lnTo>
                <a:lnTo>
                  <a:pt x="25988" y="352165"/>
                </a:lnTo>
                <a:lnTo>
                  <a:pt x="21236" y="352405"/>
                </a:lnTo>
                <a:lnTo>
                  <a:pt x="21115" y="349577"/>
                </a:lnTo>
                <a:lnTo>
                  <a:pt x="20093" y="346750"/>
                </a:lnTo>
                <a:lnTo>
                  <a:pt x="18288" y="343622"/>
                </a:lnTo>
                <a:lnTo>
                  <a:pt x="12573" y="337005"/>
                </a:lnTo>
                <a:lnTo>
                  <a:pt x="9986" y="335681"/>
                </a:lnTo>
                <a:lnTo>
                  <a:pt x="12332" y="333997"/>
                </a:lnTo>
                <a:lnTo>
                  <a:pt x="12452" y="332854"/>
                </a:lnTo>
                <a:lnTo>
                  <a:pt x="15280" y="332673"/>
                </a:lnTo>
                <a:lnTo>
                  <a:pt x="15039" y="330507"/>
                </a:lnTo>
                <a:lnTo>
                  <a:pt x="18348" y="334719"/>
                </a:lnTo>
                <a:lnTo>
                  <a:pt x="18709" y="333997"/>
                </a:lnTo>
                <a:lnTo>
                  <a:pt x="21236" y="333576"/>
                </a:lnTo>
                <a:lnTo>
                  <a:pt x="21356" y="332553"/>
                </a:lnTo>
                <a:lnTo>
                  <a:pt x="19732" y="331771"/>
                </a:lnTo>
                <a:lnTo>
                  <a:pt x="20333" y="329966"/>
                </a:lnTo>
                <a:lnTo>
                  <a:pt x="18589" y="326357"/>
                </a:lnTo>
                <a:lnTo>
                  <a:pt x="19671" y="325755"/>
                </a:lnTo>
                <a:lnTo>
                  <a:pt x="21055" y="323649"/>
                </a:lnTo>
                <a:lnTo>
                  <a:pt x="19551" y="321604"/>
                </a:lnTo>
                <a:lnTo>
                  <a:pt x="19792" y="320221"/>
                </a:lnTo>
                <a:lnTo>
                  <a:pt x="21175" y="320401"/>
                </a:lnTo>
                <a:lnTo>
                  <a:pt x="21356" y="318897"/>
                </a:lnTo>
                <a:lnTo>
                  <a:pt x="17085" y="315047"/>
                </a:lnTo>
                <a:lnTo>
                  <a:pt x="18107" y="313904"/>
                </a:lnTo>
                <a:lnTo>
                  <a:pt x="19491" y="313543"/>
                </a:lnTo>
                <a:lnTo>
                  <a:pt x="19551" y="312220"/>
                </a:lnTo>
                <a:lnTo>
                  <a:pt x="22920" y="312220"/>
                </a:lnTo>
                <a:lnTo>
                  <a:pt x="25808" y="312460"/>
                </a:lnTo>
                <a:lnTo>
                  <a:pt x="25386" y="309212"/>
                </a:lnTo>
                <a:lnTo>
                  <a:pt x="28154" y="307106"/>
                </a:lnTo>
                <a:lnTo>
                  <a:pt x="31282" y="307347"/>
                </a:lnTo>
                <a:lnTo>
                  <a:pt x="30801" y="303196"/>
                </a:lnTo>
                <a:lnTo>
                  <a:pt x="29898" y="300549"/>
                </a:lnTo>
                <a:lnTo>
                  <a:pt x="31703" y="298143"/>
                </a:lnTo>
                <a:lnTo>
                  <a:pt x="30259" y="294894"/>
                </a:lnTo>
                <a:lnTo>
                  <a:pt x="30620" y="293931"/>
                </a:lnTo>
                <a:lnTo>
                  <a:pt x="32846" y="291946"/>
                </a:lnTo>
                <a:lnTo>
                  <a:pt x="33327" y="290142"/>
                </a:lnTo>
                <a:lnTo>
                  <a:pt x="34410" y="288578"/>
                </a:lnTo>
                <a:lnTo>
                  <a:pt x="36576" y="287615"/>
                </a:lnTo>
                <a:lnTo>
                  <a:pt x="37298" y="286292"/>
                </a:lnTo>
                <a:lnTo>
                  <a:pt x="35974" y="284366"/>
                </a:lnTo>
                <a:lnTo>
                  <a:pt x="33989" y="283584"/>
                </a:lnTo>
                <a:lnTo>
                  <a:pt x="33027" y="282441"/>
                </a:lnTo>
                <a:lnTo>
                  <a:pt x="32666" y="280396"/>
                </a:lnTo>
                <a:lnTo>
                  <a:pt x="31162" y="278591"/>
                </a:lnTo>
                <a:lnTo>
                  <a:pt x="29297" y="278050"/>
                </a:lnTo>
                <a:lnTo>
                  <a:pt x="29056" y="277147"/>
                </a:lnTo>
                <a:lnTo>
                  <a:pt x="30019" y="273538"/>
                </a:lnTo>
                <a:lnTo>
                  <a:pt x="31823" y="272335"/>
                </a:lnTo>
                <a:lnTo>
                  <a:pt x="34229" y="273177"/>
                </a:lnTo>
                <a:lnTo>
                  <a:pt x="34951" y="272214"/>
                </a:lnTo>
                <a:lnTo>
                  <a:pt x="34591" y="270289"/>
                </a:lnTo>
                <a:lnTo>
                  <a:pt x="33748" y="268605"/>
                </a:lnTo>
                <a:lnTo>
                  <a:pt x="33628" y="266560"/>
                </a:lnTo>
                <a:lnTo>
                  <a:pt x="34350" y="264454"/>
                </a:lnTo>
                <a:lnTo>
                  <a:pt x="35132" y="263852"/>
                </a:lnTo>
                <a:lnTo>
                  <a:pt x="36817" y="263973"/>
                </a:lnTo>
                <a:lnTo>
                  <a:pt x="38200" y="263191"/>
                </a:lnTo>
                <a:lnTo>
                  <a:pt x="38982" y="260003"/>
                </a:lnTo>
                <a:lnTo>
                  <a:pt x="37057" y="257416"/>
                </a:lnTo>
                <a:lnTo>
                  <a:pt x="37057" y="256032"/>
                </a:lnTo>
                <a:lnTo>
                  <a:pt x="40847" y="257356"/>
                </a:lnTo>
                <a:lnTo>
                  <a:pt x="43434" y="256393"/>
                </a:lnTo>
                <a:lnTo>
                  <a:pt x="45359" y="254107"/>
                </a:lnTo>
                <a:lnTo>
                  <a:pt x="47344" y="252904"/>
                </a:lnTo>
                <a:lnTo>
                  <a:pt x="48427" y="251641"/>
                </a:lnTo>
                <a:lnTo>
                  <a:pt x="46201" y="247369"/>
                </a:lnTo>
                <a:lnTo>
                  <a:pt x="46502" y="245926"/>
                </a:lnTo>
                <a:lnTo>
                  <a:pt x="45479" y="243399"/>
                </a:lnTo>
                <a:lnTo>
                  <a:pt x="46261" y="242256"/>
                </a:lnTo>
                <a:lnTo>
                  <a:pt x="49089" y="241353"/>
                </a:lnTo>
                <a:lnTo>
                  <a:pt x="49149" y="240150"/>
                </a:lnTo>
                <a:lnTo>
                  <a:pt x="46983" y="237142"/>
                </a:lnTo>
                <a:lnTo>
                  <a:pt x="43434" y="235819"/>
                </a:lnTo>
                <a:lnTo>
                  <a:pt x="42592" y="235037"/>
                </a:lnTo>
                <a:lnTo>
                  <a:pt x="39343" y="213380"/>
                </a:lnTo>
                <a:lnTo>
                  <a:pt x="23221" y="215786"/>
                </a:lnTo>
                <a:lnTo>
                  <a:pt x="22018" y="207545"/>
                </a:lnTo>
                <a:lnTo>
                  <a:pt x="16603" y="208387"/>
                </a:lnTo>
                <a:lnTo>
                  <a:pt x="16363" y="207063"/>
                </a:lnTo>
                <a:lnTo>
                  <a:pt x="12332" y="207545"/>
                </a:lnTo>
                <a:lnTo>
                  <a:pt x="12032" y="206161"/>
                </a:lnTo>
                <a:lnTo>
                  <a:pt x="10648" y="206402"/>
                </a:lnTo>
                <a:lnTo>
                  <a:pt x="9144" y="195273"/>
                </a:lnTo>
                <a:lnTo>
                  <a:pt x="10528" y="195092"/>
                </a:lnTo>
                <a:lnTo>
                  <a:pt x="10106" y="192385"/>
                </a:lnTo>
                <a:lnTo>
                  <a:pt x="11430" y="192205"/>
                </a:lnTo>
                <a:lnTo>
                  <a:pt x="11009" y="189437"/>
                </a:lnTo>
                <a:lnTo>
                  <a:pt x="12393" y="189257"/>
                </a:lnTo>
                <a:lnTo>
                  <a:pt x="10347" y="175661"/>
                </a:lnTo>
                <a:lnTo>
                  <a:pt x="8963" y="175842"/>
                </a:lnTo>
                <a:lnTo>
                  <a:pt x="8603" y="173135"/>
                </a:lnTo>
                <a:lnTo>
                  <a:pt x="7279" y="173315"/>
                </a:lnTo>
                <a:lnTo>
                  <a:pt x="6437" y="167720"/>
                </a:lnTo>
                <a:lnTo>
                  <a:pt x="1023" y="168563"/>
                </a:lnTo>
                <a:lnTo>
                  <a:pt x="0" y="161584"/>
                </a:lnTo>
                <a:lnTo>
                  <a:pt x="8603" y="160381"/>
                </a:lnTo>
                <a:lnTo>
                  <a:pt x="9806" y="158396"/>
                </a:lnTo>
                <a:lnTo>
                  <a:pt x="10948" y="158697"/>
                </a:lnTo>
                <a:lnTo>
                  <a:pt x="11911" y="157854"/>
                </a:lnTo>
                <a:lnTo>
                  <a:pt x="14679" y="156892"/>
                </a:lnTo>
                <a:lnTo>
                  <a:pt x="15881" y="155689"/>
                </a:lnTo>
                <a:lnTo>
                  <a:pt x="18889" y="154787"/>
                </a:lnTo>
                <a:lnTo>
                  <a:pt x="19792" y="154064"/>
                </a:lnTo>
                <a:lnTo>
                  <a:pt x="20995" y="154967"/>
                </a:lnTo>
                <a:lnTo>
                  <a:pt x="22499" y="154185"/>
                </a:lnTo>
                <a:lnTo>
                  <a:pt x="25507" y="151297"/>
                </a:lnTo>
                <a:lnTo>
                  <a:pt x="27312" y="148289"/>
                </a:lnTo>
                <a:lnTo>
                  <a:pt x="27312" y="147748"/>
                </a:lnTo>
                <a:lnTo>
                  <a:pt x="30139" y="144560"/>
                </a:lnTo>
                <a:lnTo>
                  <a:pt x="30620" y="143356"/>
                </a:lnTo>
                <a:lnTo>
                  <a:pt x="33147" y="141371"/>
                </a:lnTo>
                <a:lnTo>
                  <a:pt x="34050" y="138544"/>
                </a:lnTo>
                <a:lnTo>
                  <a:pt x="33267" y="138183"/>
                </a:lnTo>
                <a:lnTo>
                  <a:pt x="32184" y="136558"/>
                </a:lnTo>
                <a:lnTo>
                  <a:pt x="32605" y="134573"/>
                </a:lnTo>
                <a:lnTo>
                  <a:pt x="33989" y="133791"/>
                </a:lnTo>
                <a:lnTo>
                  <a:pt x="34951" y="131746"/>
                </a:lnTo>
                <a:lnTo>
                  <a:pt x="35733" y="131144"/>
                </a:lnTo>
                <a:lnTo>
                  <a:pt x="34891" y="129700"/>
                </a:lnTo>
                <a:lnTo>
                  <a:pt x="35554" y="127294"/>
                </a:lnTo>
                <a:lnTo>
                  <a:pt x="37057" y="125189"/>
                </a:lnTo>
                <a:lnTo>
                  <a:pt x="39223" y="120677"/>
                </a:lnTo>
                <a:lnTo>
                  <a:pt x="40426" y="120496"/>
                </a:lnTo>
                <a:lnTo>
                  <a:pt x="41509" y="119473"/>
                </a:lnTo>
                <a:lnTo>
                  <a:pt x="42893" y="121760"/>
                </a:lnTo>
                <a:lnTo>
                  <a:pt x="44817" y="122361"/>
                </a:lnTo>
                <a:lnTo>
                  <a:pt x="45599" y="123204"/>
                </a:lnTo>
                <a:lnTo>
                  <a:pt x="46201" y="122000"/>
                </a:lnTo>
                <a:lnTo>
                  <a:pt x="48366" y="119534"/>
                </a:lnTo>
                <a:lnTo>
                  <a:pt x="50593" y="118210"/>
                </a:lnTo>
                <a:lnTo>
                  <a:pt x="53119" y="117549"/>
                </a:lnTo>
                <a:lnTo>
                  <a:pt x="54683" y="118391"/>
                </a:lnTo>
                <a:lnTo>
                  <a:pt x="54503" y="120316"/>
                </a:lnTo>
                <a:lnTo>
                  <a:pt x="56668" y="120496"/>
                </a:lnTo>
                <a:lnTo>
                  <a:pt x="58473" y="121218"/>
                </a:lnTo>
                <a:lnTo>
                  <a:pt x="59436" y="124647"/>
                </a:lnTo>
                <a:lnTo>
                  <a:pt x="59255" y="125670"/>
                </a:lnTo>
                <a:lnTo>
                  <a:pt x="59977" y="128497"/>
                </a:lnTo>
                <a:lnTo>
                  <a:pt x="62684" y="129159"/>
                </a:lnTo>
                <a:lnTo>
                  <a:pt x="64129" y="131565"/>
                </a:lnTo>
                <a:lnTo>
                  <a:pt x="64308" y="133069"/>
                </a:lnTo>
                <a:lnTo>
                  <a:pt x="65873" y="133250"/>
                </a:lnTo>
                <a:lnTo>
                  <a:pt x="66234" y="132167"/>
                </a:lnTo>
                <a:lnTo>
                  <a:pt x="67978" y="132287"/>
                </a:lnTo>
                <a:lnTo>
                  <a:pt x="68880" y="131445"/>
                </a:lnTo>
                <a:lnTo>
                  <a:pt x="70084" y="135656"/>
                </a:lnTo>
                <a:lnTo>
                  <a:pt x="71287" y="136258"/>
                </a:lnTo>
                <a:lnTo>
                  <a:pt x="72490" y="139085"/>
                </a:lnTo>
                <a:lnTo>
                  <a:pt x="74957" y="138484"/>
                </a:lnTo>
                <a:lnTo>
                  <a:pt x="76040" y="137762"/>
                </a:lnTo>
                <a:lnTo>
                  <a:pt x="77784" y="138002"/>
                </a:lnTo>
                <a:lnTo>
                  <a:pt x="78746" y="138845"/>
                </a:lnTo>
                <a:lnTo>
                  <a:pt x="79468" y="141191"/>
                </a:lnTo>
                <a:lnTo>
                  <a:pt x="77904" y="141913"/>
                </a:lnTo>
                <a:lnTo>
                  <a:pt x="80491" y="141732"/>
                </a:lnTo>
                <a:lnTo>
                  <a:pt x="80190" y="139627"/>
                </a:lnTo>
                <a:lnTo>
                  <a:pt x="84402" y="139145"/>
                </a:lnTo>
                <a:lnTo>
                  <a:pt x="83980" y="136378"/>
                </a:lnTo>
                <a:lnTo>
                  <a:pt x="88192" y="135957"/>
                </a:lnTo>
                <a:lnTo>
                  <a:pt x="87650" y="133250"/>
                </a:lnTo>
                <a:lnTo>
                  <a:pt x="89093" y="133190"/>
                </a:lnTo>
                <a:lnTo>
                  <a:pt x="88673" y="130362"/>
                </a:lnTo>
                <a:lnTo>
                  <a:pt x="91319" y="130182"/>
                </a:lnTo>
                <a:lnTo>
                  <a:pt x="90597" y="125971"/>
                </a:lnTo>
                <a:lnTo>
                  <a:pt x="93365" y="125790"/>
                </a:lnTo>
                <a:lnTo>
                  <a:pt x="93064" y="124406"/>
                </a:lnTo>
                <a:lnTo>
                  <a:pt x="95831" y="123985"/>
                </a:lnTo>
                <a:lnTo>
                  <a:pt x="96253" y="126693"/>
                </a:lnTo>
                <a:lnTo>
                  <a:pt x="101547" y="125910"/>
                </a:lnTo>
                <a:lnTo>
                  <a:pt x="100524" y="118992"/>
                </a:lnTo>
                <a:lnTo>
                  <a:pt x="103291" y="118571"/>
                </a:lnTo>
                <a:lnTo>
                  <a:pt x="103051" y="117128"/>
                </a:lnTo>
                <a:lnTo>
                  <a:pt x="108524" y="116406"/>
                </a:lnTo>
                <a:lnTo>
                  <a:pt x="108344" y="115022"/>
                </a:lnTo>
                <a:lnTo>
                  <a:pt x="114059" y="116105"/>
                </a:lnTo>
                <a:lnTo>
                  <a:pt x="123865" y="116466"/>
                </a:lnTo>
                <a:lnTo>
                  <a:pt x="125248" y="116586"/>
                </a:lnTo>
                <a:lnTo>
                  <a:pt x="124166" y="106359"/>
                </a:lnTo>
                <a:lnTo>
                  <a:pt x="111653" y="86928"/>
                </a:lnTo>
                <a:lnTo>
                  <a:pt x="111413" y="85906"/>
                </a:lnTo>
                <a:lnTo>
                  <a:pt x="111894" y="82055"/>
                </a:lnTo>
                <a:lnTo>
                  <a:pt x="110751" y="81574"/>
                </a:lnTo>
                <a:lnTo>
                  <a:pt x="108645" y="82657"/>
                </a:lnTo>
                <a:lnTo>
                  <a:pt x="105818" y="85966"/>
                </a:lnTo>
                <a:lnTo>
                  <a:pt x="104615" y="85966"/>
                </a:lnTo>
                <a:lnTo>
                  <a:pt x="101847" y="71287"/>
                </a:lnTo>
                <a:lnTo>
                  <a:pt x="100223" y="60940"/>
                </a:lnTo>
                <a:lnTo>
                  <a:pt x="103833" y="61361"/>
                </a:lnTo>
                <a:lnTo>
                  <a:pt x="105818" y="61000"/>
                </a:lnTo>
                <a:lnTo>
                  <a:pt x="105096" y="57331"/>
                </a:lnTo>
                <a:lnTo>
                  <a:pt x="110510" y="56368"/>
                </a:lnTo>
                <a:lnTo>
                  <a:pt x="123143" y="38200"/>
                </a:lnTo>
                <a:lnTo>
                  <a:pt x="122722" y="37479"/>
                </a:lnTo>
                <a:lnTo>
                  <a:pt x="124346" y="34471"/>
                </a:lnTo>
                <a:lnTo>
                  <a:pt x="126752" y="33628"/>
                </a:lnTo>
                <a:lnTo>
                  <a:pt x="126752" y="32605"/>
                </a:lnTo>
                <a:lnTo>
                  <a:pt x="128437" y="32786"/>
                </a:lnTo>
                <a:lnTo>
                  <a:pt x="129460" y="31342"/>
                </a:lnTo>
                <a:lnTo>
                  <a:pt x="128978" y="30019"/>
                </a:lnTo>
                <a:lnTo>
                  <a:pt x="130242" y="28575"/>
                </a:lnTo>
                <a:lnTo>
                  <a:pt x="129038" y="26770"/>
                </a:lnTo>
                <a:lnTo>
                  <a:pt x="130843" y="27071"/>
                </a:lnTo>
                <a:lnTo>
                  <a:pt x="131084" y="24966"/>
                </a:lnTo>
                <a:lnTo>
                  <a:pt x="132468" y="22920"/>
                </a:lnTo>
                <a:lnTo>
                  <a:pt x="132227" y="21717"/>
                </a:lnTo>
                <a:lnTo>
                  <a:pt x="133851" y="20815"/>
                </a:lnTo>
                <a:lnTo>
                  <a:pt x="133490" y="19972"/>
                </a:lnTo>
                <a:lnTo>
                  <a:pt x="134874" y="17747"/>
                </a:lnTo>
                <a:lnTo>
                  <a:pt x="133671" y="14378"/>
                </a:lnTo>
                <a:lnTo>
                  <a:pt x="134393" y="13836"/>
                </a:lnTo>
                <a:lnTo>
                  <a:pt x="133791" y="12032"/>
                </a:lnTo>
                <a:lnTo>
                  <a:pt x="135476" y="12212"/>
                </a:lnTo>
                <a:lnTo>
                  <a:pt x="135114" y="10408"/>
                </a:lnTo>
                <a:lnTo>
                  <a:pt x="133912" y="9445"/>
                </a:lnTo>
                <a:lnTo>
                  <a:pt x="135235" y="7881"/>
                </a:lnTo>
                <a:lnTo>
                  <a:pt x="136318" y="7881"/>
                </a:lnTo>
                <a:lnTo>
                  <a:pt x="136198" y="5655"/>
                </a:lnTo>
                <a:lnTo>
                  <a:pt x="137220" y="5053"/>
                </a:lnTo>
                <a:lnTo>
                  <a:pt x="138544" y="5414"/>
                </a:lnTo>
                <a:lnTo>
                  <a:pt x="139747" y="2587"/>
                </a:lnTo>
                <a:lnTo>
                  <a:pt x="141190" y="1624"/>
                </a:lnTo>
                <a:lnTo>
                  <a:pt x="141190" y="0"/>
                </a:lnTo>
                <a:lnTo>
                  <a:pt x="142393" y="241"/>
                </a:lnTo>
                <a:lnTo>
                  <a:pt x="142634" y="842"/>
                </a:lnTo>
                <a:lnTo>
                  <a:pt x="142935" y="1384"/>
                </a:lnTo>
                <a:lnTo>
                  <a:pt x="144920" y="7159"/>
                </a:lnTo>
                <a:lnTo>
                  <a:pt x="146123" y="10528"/>
                </a:lnTo>
                <a:lnTo>
                  <a:pt x="147266" y="13716"/>
                </a:lnTo>
                <a:lnTo>
                  <a:pt x="149251" y="19491"/>
                </a:lnTo>
                <a:lnTo>
                  <a:pt x="150876" y="24184"/>
                </a:lnTo>
                <a:lnTo>
                  <a:pt x="152681" y="29538"/>
                </a:lnTo>
                <a:lnTo>
                  <a:pt x="154004" y="33027"/>
                </a:lnTo>
                <a:lnTo>
                  <a:pt x="156411" y="40366"/>
                </a:lnTo>
                <a:lnTo>
                  <a:pt x="157313" y="43013"/>
                </a:lnTo>
                <a:lnTo>
                  <a:pt x="158576" y="46683"/>
                </a:lnTo>
                <a:lnTo>
                  <a:pt x="159899" y="50833"/>
                </a:lnTo>
                <a:lnTo>
                  <a:pt x="162607" y="58714"/>
                </a:lnTo>
                <a:lnTo>
                  <a:pt x="166397" y="70144"/>
                </a:lnTo>
                <a:lnTo>
                  <a:pt x="167419" y="73152"/>
                </a:lnTo>
                <a:lnTo>
                  <a:pt x="169826" y="80792"/>
                </a:lnTo>
                <a:lnTo>
                  <a:pt x="170668" y="83800"/>
                </a:lnTo>
                <a:lnTo>
                  <a:pt x="174698" y="95651"/>
                </a:lnTo>
                <a:lnTo>
                  <a:pt x="174879" y="96133"/>
                </a:lnTo>
                <a:lnTo>
                  <a:pt x="177225" y="103351"/>
                </a:lnTo>
                <a:lnTo>
                  <a:pt x="177345" y="103772"/>
                </a:lnTo>
                <a:lnTo>
                  <a:pt x="177947" y="105457"/>
                </a:lnTo>
                <a:lnTo>
                  <a:pt x="180955" y="114481"/>
                </a:lnTo>
                <a:lnTo>
                  <a:pt x="182940" y="120376"/>
                </a:lnTo>
                <a:lnTo>
                  <a:pt x="183602" y="122481"/>
                </a:lnTo>
                <a:lnTo>
                  <a:pt x="185046" y="126933"/>
                </a:lnTo>
                <a:lnTo>
                  <a:pt x="188535" y="137521"/>
                </a:lnTo>
                <a:lnTo>
                  <a:pt x="189016" y="138845"/>
                </a:lnTo>
                <a:lnTo>
                  <a:pt x="189918" y="141852"/>
                </a:lnTo>
                <a:lnTo>
                  <a:pt x="191422" y="146244"/>
                </a:lnTo>
                <a:lnTo>
                  <a:pt x="193046" y="151177"/>
                </a:lnTo>
                <a:lnTo>
                  <a:pt x="194130" y="154245"/>
                </a:lnTo>
                <a:lnTo>
                  <a:pt x="195874" y="159479"/>
                </a:lnTo>
                <a:lnTo>
                  <a:pt x="197619" y="164833"/>
                </a:lnTo>
                <a:lnTo>
                  <a:pt x="197739" y="165013"/>
                </a:lnTo>
                <a:lnTo>
                  <a:pt x="199002" y="168743"/>
                </a:lnTo>
                <a:lnTo>
                  <a:pt x="200325" y="172894"/>
                </a:lnTo>
                <a:lnTo>
                  <a:pt x="202912" y="180715"/>
                </a:lnTo>
                <a:lnTo>
                  <a:pt x="203755" y="183121"/>
                </a:lnTo>
                <a:lnTo>
                  <a:pt x="206642" y="191783"/>
                </a:lnTo>
                <a:lnTo>
                  <a:pt x="207364" y="193769"/>
                </a:lnTo>
                <a:lnTo>
                  <a:pt x="208026" y="196055"/>
                </a:lnTo>
                <a:lnTo>
                  <a:pt x="208868" y="198461"/>
                </a:lnTo>
                <a:lnTo>
                  <a:pt x="209590" y="200747"/>
                </a:lnTo>
                <a:lnTo>
                  <a:pt x="210071" y="202071"/>
                </a:lnTo>
                <a:lnTo>
                  <a:pt x="212778" y="210492"/>
                </a:lnTo>
                <a:lnTo>
                  <a:pt x="214343" y="215064"/>
                </a:lnTo>
                <a:lnTo>
                  <a:pt x="217711" y="225051"/>
                </a:lnTo>
                <a:lnTo>
                  <a:pt x="218794" y="228420"/>
                </a:lnTo>
                <a:lnTo>
                  <a:pt x="219456" y="230525"/>
                </a:lnTo>
                <a:lnTo>
                  <a:pt x="220479" y="233593"/>
                </a:lnTo>
                <a:lnTo>
                  <a:pt x="225051" y="247309"/>
                </a:lnTo>
                <a:lnTo>
                  <a:pt x="226434" y="251520"/>
                </a:lnTo>
                <a:lnTo>
                  <a:pt x="227758" y="255431"/>
                </a:lnTo>
                <a:lnTo>
                  <a:pt x="228900" y="259221"/>
                </a:lnTo>
                <a:lnTo>
                  <a:pt x="230044" y="262589"/>
                </a:lnTo>
                <a:lnTo>
                  <a:pt x="230946" y="265056"/>
                </a:lnTo>
                <a:lnTo>
                  <a:pt x="231668" y="267462"/>
                </a:lnTo>
                <a:lnTo>
                  <a:pt x="232690" y="270350"/>
                </a:lnTo>
                <a:lnTo>
                  <a:pt x="233172" y="271733"/>
                </a:lnTo>
                <a:lnTo>
                  <a:pt x="235157" y="277268"/>
                </a:lnTo>
                <a:lnTo>
                  <a:pt x="236060" y="280216"/>
                </a:lnTo>
                <a:lnTo>
                  <a:pt x="238466" y="287435"/>
                </a:lnTo>
                <a:lnTo>
                  <a:pt x="238887" y="288397"/>
                </a:lnTo>
                <a:lnTo>
                  <a:pt x="241052" y="294954"/>
                </a:lnTo>
                <a:lnTo>
                  <a:pt x="241654" y="296819"/>
                </a:lnTo>
                <a:lnTo>
                  <a:pt x="243158" y="300910"/>
                </a:lnTo>
                <a:lnTo>
                  <a:pt x="243278" y="301511"/>
                </a:lnTo>
                <a:lnTo>
                  <a:pt x="243399" y="301692"/>
                </a:lnTo>
                <a:lnTo>
                  <a:pt x="243519" y="301993"/>
                </a:lnTo>
                <a:lnTo>
                  <a:pt x="243820" y="302654"/>
                </a:lnTo>
                <a:lnTo>
                  <a:pt x="243700" y="302955"/>
                </a:lnTo>
                <a:lnTo>
                  <a:pt x="243880" y="303677"/>
                </a:lnTo>
                <a:lnTo>
                  <a:pt x="244060" y="304579"/>
                </a:lnTo>
                <a:lnTo>
                  <a:pt x="245143" y="305482"/>
                </a:lnTo>
                <a:lnTo>
                  <a:pt x="245204" y="305482"/>
                </a:lnTo>
                <a:lnTo>
                  <a:pt x="246166" y="305602"/>
                </a:lnTo>
                <a:lnTo>
                  <a:pt x="246828" y="305602"/>
                </a:lnTo>
                <a:lnTo>
                  <a:pt x="248091" y="304940"/>
                </a:lnTo>
                <a:lnTo>
                  <a:pt x="249174" y="306144"/>
                </a:lnTo>
                <a:lnTo>
                  <a:pt x="249354" y="306745"/>
                </a:lnTo>
                <a:lnTo>
                  <a:pt x="249354" y="307467"/>
                </a:lnTo>
                <a:lnTo>
                  <a:pt x="247971" y="308911"/>
                </a:lnTo>
                <a:lnTo>
                  <a:pt x="247550" y="310114"/>
                </a:lnTo>
                <a:lnTo>
                  <a:pt x="248151" y="311317"/>
                </a:lnTo>
                <a:lnTo>
                  <a:pt x="248332" y="311979"/>
                </a:lnTo>
                <a:lnTo>
                  <a:pt x="248091" y="312821"/>
                </a:lnTo>
                <a:lnTo>
                  <a:pt x="248332" y="313483"/>
                </a:lnTo>
                <a:lnTo>
                  <a:pt x="248632" y="313844"/>
                </a:lnTo>
                <a:lnTo>
                  <a:pt x="249354" y="314566"/>
                </a:lnTo>
                <a:lnTo>
                  <a:pt x="250558" y="315528"/>
                </a:lnTo>
                <a:lnTo>
                  <a:pt x="252663" y="316310"/>
                </a:lnTo>
                <a:lnTo>
                  <a:pt x="252964" y="316671"/>
                </a:lnTo>
                <a:lnTo>
                  <a:pt x="253385" y="317213"/>
                </a:lnTo>
                <a:lnTo>
                  <a:pt x="254167" y="317574"/>
                </a:lnTo>
                <a:lnTo>
                  <a:pt x="254889" y="318175"/>
                </a:lnTo>
                <a:lnTo>
                  <a:pt x="256513" y="319258"/>
                </a:lnTo>
                <a:lnTo>
                  <a:pt x="255310" y="320281"/>
                </a:lnTo>
                <a:lnTo>
                  <a:pt x="254348" y="320040"/>
                </a:lnTo>
                <a:lnTo>
                  <a:pt x="254348" y="320822"/>
                </a:lnTo>
                <a:lnTo>
                  <a:pt x="254227" y="321002"/>
                </a:lnTo>
                <a:lnTo>
                  <a:pt x="253746" y="321544"/>
                </a:lnTo>
                <a:lnTo>
                  <a:pt x="253626" y="322086"/>
                </a:lnTo>
                <a:lnTo>
                  <a:pt x="253746" y="322506"/>
                </a:lnTo>
                <a:lnTo>
                  <a:pt x="254047" y="322928"/>
                </a:lnTo>
                <a:lnTo>
                  <a:pt x="254348" y="323409"/>
                </a:lnTo>
                <a:lnTo>
                  <a:pt x="254467" y="323830"/>
                </a:lnTo>
                <a:lnTo>
                  <a:pt x="254769" y="324071"/>
                </a:lnTo>
                <a:lnTo>
                  <a:pt x="255070" y="324492"/>
                </a:lnTo>
                <a:lnTo>
                  <a:pt x="255671" y="325094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 title="AL-4">
            <a:extLst>
              <a:ext uri="{FF2B5EF4-FFF2-40B4-BE49-F238E27FC236}">
                <a16:creationId xmlns:a16="http://schemas.microsoft.com/office/drawing/2014/main" id="{DD76ED62-5058-0325-FD43-A554223A530F}"/>
              </a:ext>
            </a:extLst>
          </p:cNvPr>
          <p:cNvSpPr/>
          <p:nvPr/>
        </p:nvSpPr>
        <p:spPr>
          <a:xfrm>
            <a:off x="5857389" y="4318303"/>
            <a:ext cx="338844" cy="272947"/>
          </a:xfrm>
          <a:custGeom>
            <a:avLst/>
            <a:gdLst>
              <a:gd name="connsiteX0" fmla="*/ 403298 w 424112"/>
              <a:gd name="connsiteY0" fmla="*/ 0 h 353788"/>
              <a:gd name="connsiteX1" fmla="*/ 404622 w 424112"/>
              <a:gd name="connsiteY1" fmla="*/ 3970 h 353788"/>
              <a:gd name="connsiteX2" fmla="*/ 405524 w 424112"/>
              <a:gd name="connsiteY2" fmla="*/ 6798 h 353788"/>
              <a:gd name="connsiteX3" fmla="*/ 406487 w 424112"/>
              <a:gd name="connsiteY3" fmla="*/ 9806 h 353788"/>
              <a:gd name="connsiteX4" fmla="*/ 406607 w 424112"/>
              <a:gd name="connsiteY4" fmla="*/ 10046 h 353788"/>
              <a:gd name="connsiteX5" fmla="*/ 409194 w 424112"/>
              <a:gd name="connsiteY5" fmla="*/ 17746 h 353788"/>
              <a:gd name="connsiteX6" fmla="*/ 409976 w 424112"/>
              <a:gd name="connsiteY6" fmla="*/ 20273 h 353788"/>
              <a:gd name="connsiteX7" fmla="*/ 412262 w 424112"/>
              <a:gd name="connsiteY7" fmla="*/ 26830 h 353788"/>
              <a:gd name="connsiteX8" fmla="*/ 412262 w 424112"/>
              <a:gd name="connsiteY8" fmla="*/ 26951 h 353788"/>
              <a:gd name="connsiteX9" fmla="*/ 412743 w 424112"/>
              <a:gd name="connsiteY9" fmla="*/ 28154 h 353788"/>
              <a:gd name="connsiteX10" fmla="*/ 412984 w 424112"/>
              <a:gd name="connsiteY10" fmla="*/ 28936 h 353788"/>
              <a:gd name="connsiteX11" fmla="*/ 413766 w 424112"/>
              <a:gd name="connsiteY11" fmla="*/ 31462 h 353788"/>
              <a:gd name="connsiteX12" fmla="*/ 414488 w 424112"/>
              <a:gd name="connsiteY12" fmla="*/ 33508 h 353788"/>
              <a:gd name="connsiteX13" fmla="*/ 415571 w 424112"/>
              <a:gd name="connsiteY13" fmla="*/ 36696 h 353788"/>
              <a:gd name="connsiteX14" fmla="*/ 418939 w 424112"/>
              <a:gd name="connsiteY14" fmla="*/ 46442 h 353788"/>
              <a:gd name="connsiteX15" fmla="*/ 420022 w 424112"/>
              <a:gd name="connsiteY15" fmla="*/ 49811 h 353788"/>
              <a:gd name="connsiteX16" fmla="*/ 421165 w 424112"/>
              <a:gd name="connsiteY16" fmla="*/ 52879 h 353788"/>
              <a:gd name="connsiteX17" fmla="*/ 422669 w 424112"/>
              <a:gd name="connsiteY17" fmla="*/ 57451 h 353788"/>
              <a:gd name="connsiteX18" fmla="*/ 423030 w 424112"/>
              <a:gd name="connsiteY18" fmla="*/ 58293 h 353788"/>
              <a:gd name="connsiteX19" fmla="*/ 423692 w 424112"/>
              <a:gd name="connsiteY19" fmla="*/ 60399 h 353788"/>
              <a:gd name="connsiteX20" fmla="*/ 423692 w 424112"/>
              <a:gd name="connsiteY20" fmla="*/ 60579 h 353788"/>
              <a:gd name="connsiteX21" fmla="*/ 424113 w 424112"/>
              <a:gd name="connsiteY21" fmla="*/ 61722 h 353788"/>
              <a:gd name="connsiteX22" fmla="*/ 422910 w 424112"/>
              <a:gd name="connsiteY22" fmla="*/ 61421 h 353788"/>
              <a:gd name="connsiteX23" fmla="*/ 422910 w 424112"/>
              <a:gd name="connsiteY23" fmla="*/ 63046 h 353788"/>
              <a:gd name="connsiteX24" fmla="*/ 421346 w 424112"/>
              <a:gd name="connsiteY24" fmla="*/ 64008 h 353788"/>
              <a:gd name="connsiteX25" fmla="*/ 420143 w 424112"/>
              <a:gd name="connsiteY25" fmla="*/ 66836 h 353788"/>
              <a:gd name="connsiteX26" fmla="*/ 418939 w 424112"/>
              <a:gd name="connsiteY26" fmla="*/ 66534 h 353788"/>
              <a:gd name="connsiteX27" fmla="*/ 417736 w 424112"/>
              <a:gd name="connsiteY27" fmla="*/ 67136 h 353788"/>
              <a:gd name="connsiteX28" fmla="*/ 417917 w 424112"/>
              <a:gd name="connsiteY28" fmla="*/ 69242 h 353788"/>
              <a:gd name="connsiteX29" fmla="*/ 416954 w 424112"/>
              <a:gd name="connsiteY29" fmla="*/ 69302 h 353788"/>
              <a:gd name="connsiteX30" fmla="*/ 415631 w 424112"/>
              <a:gd name="connsiteY30" fmla="*/ 70866 h 353788"/>
              <a:gd name="connsiteX31" fmla="*/ 416834 w 424112"/>
              <a:gd name="connsiteY31" fmla="*/ 71769 h 353788"/>
              <a:gd name="connsiteX32" fmla="*/ 417135 w 424112"/>
              <a:gd name="connsiteY32" fmla="*/ 73633 h 353788"/>
              <a:gd name="connsiteX33" fmla="*/ 415390 w 424112"/>
              <a:gd name="connsiteY33" fmla="*/ 73453 h 353788"/>
              <a:gd name="connsiteX34" fmla="*/ 416052 w 424112"/>
              <a:gd name="connsiteY34" fmla="*/ 75257 h 353788"/>
              <a:gd name="connsiteX35" fmla="*/ 415330 w 424112"/>
              <a:gd name="connsiteY35" fmla="*/ 75859 h 353788"/>
              <a:gd name="connsiteX36" fmla="*/ 416533 w 424112"/>
              <a:gd name="connsiteY36" fmla="*/ 79168 h 353788"/>
              <a:gd name="connsiteX37" fmla="*/ 415149 w 424112"/>
              <a:gd name="connsiteY37" fmla="*/ 81394 h 353788"/>
              <a:gd name="connsiteX38" fmla="*/ 415511 w 424112"/>
              <a:gd name="connsiteY38" fmla="*/ 82236 h 353788"/>
              <a:gd name="connsiteX39" fmla="*/ 413826 w 424112"/>
              <a:gd name="connsiteY39" fmla="*/ 83138 h 353788"/>
              <a:gd name="connsiteX40" fmla="*/ 414127 w 424112"/>
              <a:gd name="connsiteY40" fmla="*/ 84341 h 353788"/>
              <a:gd name="connsiteX41" fmla="*/ 412743 w 424112"/>
              <a:gd name="connsiteY41" fmla="*/ 86387 h 353788"/>
              <a:gd name="connsiteX42" fmla="*/ 412563 w 424112"/>
              <a:gd name="connsiteY42" fmla="*/ 88492 h 353788"/>
              <a:gd name="connsiteX43" fmla="*/ 410758 w 424112"/>
              <a:gd name="connsiteY43" fmla="*/ 88131 h 353788"/>
              <a:gd name="connsiteX44" fmla="*/ 411962 w 424112"/>
              <a:gd name="connsiteY44" fmla="*/ 89996 h 353788"/>
              <a:gd name="connsiteX45" fmla="*/ 410637 w 424112"/>
              <a:gd name="connsiteY45" fmla="*/ 91440 h 353788"/>
              <a:gd name="connsiteX46" fmla="*/ 411119 w 424112"/>
              <a:gd name="connsiteY46" fmla="*/ 92764 h 353788"/>
              <a:gd name="connsiteX47" fmla="*/ 410036 w 424112"/>
              <a:gd name="connsiteY47" fmla="*/ 94207 h 353788"/>
              <a:gd name="connsiteX48" fmla="*/ 408472 w 424112"/>
              <a:gd name="connsiteY48" fmla="*/ 94027 h 353788"/>
              <a:gd name="connsiteX49" fmla="*/ 408412 w 424112"/>
              <a:gd name="connsiteY49" fmla="*/ 95050 h 353788"/>
              <a:gd name="connsiteX50" fmla="*/ 406005 w 424112"/>
              <a:gd name="connsiteY50" fmla="*/ 95832 h 353788"/>
              <a:gd name="connsiteX51" fmla="*/ 404382 w 424112"/>
              <a:gd name="connsiteY51" fmla="*/ 98899 h 353788"/>
              <a:gd name="connsiteX52" fmla="*/ 404802 w 424112"/>
              <a:gd name="connsiteY52" fmla="*/ 99621 h 353788"/>
              <a:gd name="connsiteX53" fmla="*/ 392169 w 424112"/>
              <a:gd name="connsiteY53" fmla="*/ 117789 h 353788"/>
              <a:gd name="connsiteX54" fmla="*/ 386755 w 424112"/>
              <a:gd name="connsiteY54" fmla="*/ 118752 h 353788"/>
              <a:gd name="connsiteX55" fmla="*/ 387537 w 424112"/>
              <a:gd name="connsiteY55" fmla="*/ 122421 h 353788"/>
              <a:gd name="connsiteX56" fmla="*/ 385552 w 424112"/>
              <a:gd name="connsiteY56" fmla="*/ 122782 h 353788"/>
              <a:gd name="connsiteX57" fmla="*/ 381942 w 424112"/>
              <a:gd name="connsiteY57" fmla="*/ 122361 h 353788"/>
              <a:gd name="connsiteX58" fmla="*/ 383566 w 424112"/>
              <a:gd name="connsiteY58" fmla="*/ 132708 h 353788"/>
              <a:gd name="connsiteX59" fmla="*/ 386214 w 424112"/>
              <a:gd name="connsiteY59" fmla="*/ 147387 h 353788"/>
              <a:gd name="connsiteX60" fmla="*/ 387477 w 424112"/>
              <a:gd name="connsiteY60" fmla="*/ 147387 h 353788"/>
              <a:gd name="connsiteX61" fmla="*/ 390304 w 424112"/>
              <a:gd name="connsiteY61" fmla="*/ 144078 h 353788"/>
              <a:gd name="connsiteX62" fmla="*/ 392410 w 424112"/>
              <a:gd name="connsiteY62" fmla="*/ 142995 h 353788"/>
              <a:gd name="connsiteX63" fmla="*/ 393613 w 424112"/>
              <a:gd name="connsiteY63" fmla="*/ 143477 h 353788"/>
              <a:gd name="connsiteX64" fmla="*/ 393012 w 424112"/>
              <a:gd name="connsiteY64" fmla="*/ 147327 h 353788"/>
              <a:gd name="connsiteX65" fmla="*/ 393312 w 424112"/>
              <a:gd name="connsiteY65" fmla="*/ 148410 h 353788"/>
              <a:gd name="connsiteX66" fmla="*/ 405886 w 424112"/>
              <a:gd name="connsiteY66" fmla="*/ 167840 h 353788"/>
              <a:gd name="connsiteX67" fmla="*/ 406908 w 424112"/>
              <a:gd name="connsiteY67" fmla="*/ 178007 h 353788"/>
              <a:gd name="connsiteX68" fmla="*/ 405464 w 424112"/>
              <a:gd name="connsiteY68" fmla="*/ 177887 h 353788"/>
              <a:gd name="connsiteX69" fmla="*/ 395658 w 424112"/>
              <a:gd name="connsiteY69" fmla="*/ 177586 h 353788"/>
              <a:gd name="connsiteX70" fmla="*/ 390004 w 424112"/>
              <a:gd name="connsiteY70" fmla="*/ 176443 h 353788"/>
              <a:gd name="connsiteX71" fmla="*/ 390184 w 424112"/>
              <a:gd name="connsiteY71" fmla="*/ 177827 h 353788"/>
              <a:gd name="connsiteX72" fmla="*/ 384710 w 424112"/>
              <a:gd name="connsiteY72" fmla="*/ 178549 h 353788"/>
              <a:gd name="connsiteX73" fmla="*/ 384950 w 424112"/>
              <a:gd name="connsiteY73" fmla="*/ 179993 h 353788"/>
              <a:gd name="connsiteX74" fmla="*/ 382183 w 424112"/>
              <a:gd name="connsiteY74" fmla="*/ 180414 h 353788"/>
              <a:gd name="connsiteX75" fmla="*/ 383206 w 424112"/>
              <a:gd name="connsiteY75" fmla="*/ 187271 h 353788"/>
              <a:gd name="connsiteX76" fmla="*/ 377912 w 424112"/>
              <a:gd name="connsiteY76" fmla="*/ 188114 h 353788"/>
              <a:gd name="connsiteX77" fmla="*/ 377490 w 424112"/>
              <a:gd name="connsiteY77" fmla="*/ 185406 h 353788"/>
              <a:gd name="connsiteX78" fmla="*/ 374723 w 424112"/>
              <a:gd name="connsiteY78" fmla="*/ 185828 h 353788"/>
              <a:gd name="connsiteX79" fmla="*/ 375024 w 424112"/>
              <a:gd name="connsiteY79" fmla="*/ 187211 h 353788"/>
              <a:gd name="connsiteX80" fmla="*/ 372257 w 424112"/>
              <a:gd name="connsiteY80" fmla="*/ 187452 h 353788"/>
              <a:gd name="connsiteX81" fmla="*/ 372979 w 424112"/>
              <a:gd name="connsiteY81" fmla="*/ 191603 h 353788"/>
              <a:gd name="connsiteX82" fmla="*/ 370332 w 424112"/>
              <a:gd name="connsiteY82" fmla="*/ 191783 h 353788"/>
              <a:gd name="connsiteX83" fmla="*/ 370753 w 424112"/>
              <a:gd name="connsiteY83" fmla="*/ 194611 h 353788"/>
              <a:gd name="connsiteX84" fmla="*/ 369309 w 424112"/>
              <a:gd name="connsiteY84" fmla="*/ 194611 h 353788"/>
              <a:gd name="connsiteX85" fmla="*/ 369791 w 424112"/>
              <a:gd name="connsiteY85" fmla="*/ 197378 h 353788"/>
              <a:gd name="connsiteX86" fmla="*/ 365640 w 424112"/>
              <a:gd name="connsiteY86" fmla="*/ 197799 h 353788"/>
              <a:gd name="connsiteX87" fmla="*/ 366061 w 424112"/>
              <a:gd name="connsiteY87" fmla="*/ 200566 h 353788"/>
              <a:gd name="connsiteX88" fmla="*/ 361850 w 424112"/>
              <a:gd name="connsiteY88" fmla="*/ 201048 h 353788"/>
              <a:gd name="connsiteX89" fmla="*/ 362151 w 424112"/>
              <a:gd name="connsiteY89" fmla="*/ 203153 h 353788"/>
              <a:gd name="connsiteX90" fmla="*/ 359564 w 424112"/>
              <a:gd name="connsiteY90" fmla="*/ 203334 h 353788"/>
              <a:gd name="connsiteX91" fmla="*/ 361128 w 424112"/>
              <a:gd name="connsiteY91" fmla="*/ 202612 h 353788"/>
              <a:gd name="connsiteX92" fmla="*/ 360406 w 424112"/>
              <a:gd name="connsiteY92" fmla="*/ 200266 h 353788"/>
              <a:gd name="connsiteX93" fmla="*/ 359383 w 424112"/>
              <a:gd name="connsiteY93" fmla="*/ 199423 h 353788"/>
              <a:gd name="connsiteX94" fmla="*/ 357699 w 424112"/>
              <a:gd name="connsiteY94" fmla="*/ 199183 h 353788"/>
              <a:gd name="connsiteX95" fmla="*/ 356616 w 424112"/>
              <a:gd name="connsiteY95" fmla="*/ 199905 h 353788"/>
              <a:gd name="connsiteX96" fmla="*/ 354209 w 424112"/>
              <a:gd name="connsiteY96" fmla="*/ 200566 h 353788"/>
              <a:gd name="connsiteX97" fmla="*/ 352946 w 424112"/>
              <a:gd name="connsiteY97" fmla="*/ 197739 h 353788"/>
              <a:gd name="connsiteX98" fmla="*/ 351743 w 424112"/>
              <a:gd name="connsiteY98" fmla="*/ 197077 h 353788"/>
              <a:gd name="connsiteX99" fmla="*/ 350540 w 424112"/>
              <a:gd name="connsiteY99" fmla="*/ 192866 h 353788"/>
              <a:gd name="connsiteX100" fmla="*/ 349577 w 424112"/>
              <a:gd name="connsiteY100" fmla="*/ 193769 h 353788"/>
              <a:gd name="connsiteX101" fmla="*/ 347893 w 424112"/>
              <a:gd name="connsiteY101" fmla="*/ 193588 h 353788"/>
              <a:gd name="connsiteX102" fmla="*/ 347532 w 424112"/>
              <a:gd name="connsiteY102" fmla="*/ 194791 h 353788"/>
              <a:gd name="connsiteX103" fmla="*/ 345968 w 424112"/>
              <a:gd name="connsiteY103" fmla="*/ 194490 h 353788"/>
              <a:gd name="connsiteX104" fmla="*/ 345788 w 424112"/>
              <a:gd name="connsiteY104" fmla="*/ 192926 h 353788"/>
              <a:gd name="connsiteX105" fmla="*/ 344343 w 424112"/>
              <a:gd name="connsiteY105" fmla="*/ 190580 h 353788"/>
              <a:gd name="connsiteX106" fmla="*/ 341697 w 424112"/>
              <a:gd name="connsiteY106" fmla="*/ 189979 h 353788"/>
              <a:gd name="connsiteX107" fmla="*/ 340975 w 424112"/>
              <a:gd name="connsiteY107" fmla="*/ 187091 h 353788"/>
              <a:gd name="connsiteX108" fmla="*/ 341095 w 424112"/>
              <a:gd name="connsiteY108" fmla="*/ 186008 h 353788"/>
              <a:gd name="connsiteX109" fmla="*/ 340133 w 424112"/>
              <a:gd name="connsiteY109" fmla="*/ 182639 h 353788"/>
              <a:gd name="connsiteX110" fmla="*/ 338328 w 424112"/>
              <a:gd name="connsiteY110" fmla="*/ 181918 h 353788"/>
              <a:gd name="connsiteX111" fmla="*/ 336162 w 424112"/>
              <a:gd name="connsiteY111" fmla="*/ 181737 h 353788"/>
              <a:gd name="connsiteX112" fmla="*/ 336343 w 424112"/>
              <a:gd name="connsiteY112" fmla="*/ 179812 h 353788"/>
              <a:gd name="connsiteX113" fmla="*/ 334778 w 424112"/>
              <a:gd name="connsiteY113" fmla="*/ 178970 h 353788"/>
              <a:gd name="connsiteX114" fmla="*/ 332252 w 424112"/>
              <a:gd name="connsiteY114" fmla="*/ 179571 h 353788"/>
              <a:gd name="connsiteX115" fmla="*/ 330026 w 424112"/>
              <a:gd name="connsiteY115" fmla="*/ 180895 h 353788"/>
              <a:gd name="connsiteX116" fmla="*/ 327860 w 424112"/>
              <a:gd name="connsiteY116" fmla="*/ 183361 h 353788"/>
              <a:gd name="connsiteX117" fmla="*/ 327259 w 424112"/>
              <a:gd name="connsiteY117" fmla="*/ 184565 h 353788"/>
              <a:gd name="connsiteX118" fmla="*/ 326477 w 424112"/>
              <a:gd name="connsiteY118" fmla="*/ 183722 h 353788"/>
              <a:gd name="connsiteX119" fmla="*/ 324552 w 424112"/>
              <a:gd name="connsiteY119" fmla="*/ 183120 h 353788"/>
              <a:gd name="connsiteX120" fmla="*/ 323108 w 424112"/>
              <a:gd name="connsiteY120" fmla="*/ 180895 h 353788"/>
              <a:gd name="connsiteX121" fmla="*/ 322085 w 424112"/>
              <a:gd name="connsiteY121" fmla="*/ 181918 h 353788"/>
              <a:gd name="connsiteX122" fmla="*/ 320882 w 424112"/>
              <a:gd name="connsiteY122" fmla="*/ 182038 h 353788"/>
              <a:gd name="connsiteX123" fmla="*/ 318717 w 424112"/>
              <a:gd name="connsiteY123" fmla="*/ 186610 h 353788"/>
              <a:gd name="connsiteX124" fmla="*/ 317213 w 424112"/>
              <a:gd name="connsiteY124" fmla="*/ 188655 h 353788"/>
              <a:gd name="connsiteX125" fmla="*/ 316611 w 424112"/>
              <a:gd name="connsiteY125" fmla="*/ 191122 h 353788"/>
              <a:gd name="connsiteX126" fmla="*/ 309753 w 424112"/>
              <a:gd name="connsiteY126" fmla="*/ 192204 h 353788"/>
              <a:gd name="connsiteX127" fmla="*/ 310956 w 424112"/>
              <a:gd name="connsiteY127" fmla="*/ 190640 h 353788"/>
              <a:gd name="connsiteX128" fmla="*/ 311136 w 424112"/>
              <a:gd name="connsiteY128" fmla="*/ 189497 h 353788"/>
              <a:gd name="connsiteX129" fmla="*/ 312400 w 424112"/>
              <a:gd name="connsiteY129" fmla="*/ 188535 h 353788"/>
              <a:gd name="connsiteX130" fmla="*/ 312039 w 424112"/>
              <a:gd name="connsiteY130" fmla="*/ 187933 h 353788"/>
              <a:gd name="connsiteX131" fmla="*/ 313663 w 424112"/>
              <a:gd name="connsiteY131" fmla="*/ 185587 h 353788"/>
              <a:gd name="connsiteX132" fmla="*/ 314205 w 424112"/>
              <a:gd name="connsiteY132" fmla="*/ 182699 h 353788"/>
              <a:gd name="connsiteX133" fmla="*/ 312460 w 424112"/>
              <a:gd name="connsiteY133" fmla="*/ 171270 h 353788"/>
              <a:gd name="connsiteX134" fmla="*/ 313242 w 424112"/>
              <a:gd name="connsiteY134" fmla="*/ 166276 h 353788"/>
              <a:gd name="connsiteX135" fmla="*/ 315468 w 424112"/>
              <a:gd name="connsiteY135" fmla="*/ 160682 h 353788"/>
              <a:gd name="connsiteX136" fmla="*/ 313302 w 424112"/>
              <a:gd name="connsiteY136" fmla="*/ 158275 h 353788"/>
              <a:gd name="connsiteX137" fmla="*/ 311738 w 424112"/>
              <a:gd name="connsiteY137" fmla="*/ 157494 h 353788"/>
              <a:gd name="connsiteX138" fmla="*/ 296097 w 424112"/>
              <a:gd name="connsiteY138" fmla="*/ 143176 h 353788"/>
              <a:gd name="connsiteX139" fmla="*/ 289359 w 424112"/>
              <a:gd name="connsiteY139" fmla="*/ 135716 h 353788"/>
              <a:gd name="connsiteX140" fmla="*/ 289299 w 424112"/>
              <a:gd name="connsiteY140" fmla="*/ 133911 h 353788"/>
              <a:gd name="connsiteX141" fmla="*/ 282983 w 424112"/>
              <a:gd name="connsiteY141" fmla="*/ 134513 h 353788"/>
              <a:gd name="connsiteX142" fmla="*/ 281178 w 424112"/>
              <a:gd name="connsiteY142" fmla="*/ 137100 h 353788"/>
              <a:gd name="connsiteX143" fmla="*/ 279132 w 424112"/>
              <a:gd name="connsiteY143" fmla="*/ 136197 h 353788"/>
              <a:gd name="connsiteX144" fmla="*/ 277869 w 424112"/>
              <a:gd name="connsiteY144" fmla="*/ 136919 h 353788"/>
              <a:gd name="connsiteX145" fmla="*/ 277388 w 424112"/>
              <a:gd name="connsiteY145" fmla="*/ 139626 h 353788"/>
              <a:gd name="connsiteX146" fmla="*/ 277989 w 424112"/>
              <a:gd name="connsiteY146" fmla="*/ 141732 h 353788"/>
              <a:gd name="connsiteX147" fmla="*/ 276485 w 424112"/>
              <a:gd name="connsiteY147" fmla="*/ 142454 h 353788"/>
              <a:gd name="connsiteX148" fmla="*/ 275523 w 424112"/>
              <a:gd name="connsiteY148" fmla="*/ 142273 h 353788"/>
              <a:gd name="connsiteX149" fmla="*/ 275523 w 424112"/>
              <a:gd name="connsiteY149" fmla="*/ 144800 h 353788"/>
              <a:gd name="connsiteX150" fmla="*/ 274440 w 424112"/>
              <a:gd name="connsiteY150" fmla="*/ 146424 h 353788"/>
              <a:gd name="connsiteX151" fmla="*/ 274801 w 424112"/>
              <a:gd name="connsiteY151" fmla="*/ 147447 h 353788"/>
              <a:gd name="connsiteX152" fmla="*/ 273718 w 424112"/>
              <a:gd name="connsiteY152" fmla="*/ 148891 h 353788"/>
              <a:gd name="connsiteX153" fmla="*/ 274140 w 424112"/>
              <a:gd name="connsiteY153" fmla="*/ 149673 h 353788"/>
              <a:gd name="connsiteX154" fmla="*/ 275703 w 424112"/>
              <a:gd name="connsiteY154" fmla="*/ 149733 h 353788"/>
              <a:gd name="connsiteX155" fmla="*/ 274199 w 424112"/>
              <a:gd name="connsiteY155" fmla="*/ 151598 h 353788"/>
              <a:gd name="connsiteX156" fmla="*/ 273418 w 424112"/>
              <a:gd name="connsiteY156" fmla="*/ 153402 h 353788"/>
              <a:gd name="connsiteX157" fmla="*/ 272034 w 424112"/>
              <a:gd name="connsiteY157" fmla="*/ 154545 h 353788"/>
              <a:gd name="connsiteX158" fmla="*/ 270831 w 424112"/>
              <a:gd name="connsiteY158" fmla="*/ 158516 h 353788"/>
              <a:gd name="connsiteX159" fmla="*/ 269928 w 424112"/>
              <a:gd name="connsiteY159" fmla="*/ 158576 h 353788"/>
              <a:gd name="connsiteX160" fmla="*/ 270530 w 424112"/>
              <a:gd name="connsiteY160" fmla="*/ 159960 h 353788"/>
              <a:gd name="connsiteX161" fmla="*/ 268906 w 424112"/>
              <a:gd name="connsiteY161" fmla="*/ 161404 h 353788"/>
              <a:gd name="connsiteX162" fmla="*/ 268425 w 424112"/>
              <a:gd name="connsiteY162" fmla="*/ 162787 h 353788"/>
              <a:gd name="connsiteX163" fmla="*/ 269026 w 424112"/>
              <a:gd name="connsiteY163" fmla="*/ 163930 h 353788"/>
              <a:gd name="connsiteX164" fmla="*/ 267221 w 424112"/>
              <a:gd name="connsiteY164" fmla="*/ 165133 h 353788"/>
              <a:gd name="connsiteX165" fmla="*/ 265417 w 424112"/>
              <a:gd name="connsiteY165" fmla="*/ 163750 h 353788"/>
              <a:gd name="connsiteX166" fmla="*/ 263251 w 424112"/>
              <a:gd name="connsiteY166" fmla="*/ 165915 h 353788"/>
              <a:gd name="connsiteX167" fmla="*/ 263672 w 424112"/>
              <a:gd name="connsiteY167" fmla="*/ 166697 h 353788"/>
              <a:gd name="connsiteX168" fmla="*/ 261386 w 424112"/>
              <a:gd name="connsiteY168" fmla="*/ 167299 h 353788"/>
              <a:gd name="connsiteX169" fmla="*/ 261266 w 424112"/>
              <a:gd name="connsiteY169" fmla="*/ 170307 h 353788"/>
              <a:gd name="connsiteX170" fmla="*/ 259641 w 424112"/>
              <a:gd name="connsiteY170" fmla="*/ 172112 h 353788"/>
              <a:gd name="connsiteX171" fmla="*/ 259160 w 424112"/>
              <a:gd name="connsiteY171" fmla="*/ 171390 h 353788"/>
              <a:gd name="connsiteX172" fmla="*/ 256874 w 424112"/>
              <a:gd name="connsiteY172" fmla="*/ 173134 h 353788"/>
              <a:gd name="connsiteX173" fmla="*/ 256393 w 424112"/>
              <a:gd name="connsiteY173" fmla="*/ 170848 h 353788"/>
              <a:gd name="connsiteX174" fmla="*/ 254347 w 424112"/>
              <a:gd name="connsiteY174" fmla="*/ 173255 h 353788"/>
              <a:gd name="connsiteX175" fmla="*/ 257776 w 424112"/>
              <a:gd name="connsiteY175" fmla="*/ 177165 h 353788"/>
              <a:gd name="connsiteX176" fmla="*/ 257596 w 424112"/>
              <a:gd name="connsiteY176" fmla="*/ 178428 h 353788"/>
              <a:gd name="connsiteX177" fmla="*/ 256152 w 424112"/>
              <a:gd name="connsiteY177" fmla="*/ 176924 h 353788"/>
              <a:gd name="connsiteX178" fmla="*/ 254949 w 424112"/>
              <a:gd name="connsiteY178" fmla="*/ 177706 h 353788"/>
              <a:gd name="connsiteX179" fmla="*/ 254468 w 424112"/>
              <a:gd name="connsiteY179" fmla="*/ 179812 h 353788"/>
              <a:gd name="connsiteX180" fmla="*/ 255851 w 424112"/>
              <a:gd name="connsiteY180" fmla="*/ 181075 h 353788"/>
              <a:gd name="connsiteX181" fmla="*/ 254889 w 424112"/>
              <a:gd name="connsiteY181" fmla="*/ 183361 h 353788"/>
              <a:gd name="connsiteX182" fmla="*/ 253144 w 424112"/>
              <a:gd name="connsiteY182" fmla="*/ 183000 h 353788"/>
              <a:gd name="connsiteX183" fmla="*/ 252663 w 424112"/>
              <a:gd name="connsiteY183" fmla="*/ 184444 h 353788"/>
              <a:gd name="connsiteX184" fmla="*/ 253084 w 424112"/>
              <a:gd name="connsiteY184" fmla="*/ 185406 h 353788"/>
              <a:gd name="connsiteX185" fmla="*/ 250317 w 424112"/>
              <a:gd name="connsiteY185" fmla="*/ 187753 h 353788"/>
              <a:gd name="connsiteX186" fmla="*/ 250798 w 424112"/>
              <a:gd name="connsiteY186" fmla="*/ 189798 h 353788"/>
              <a:gd name="connsiteX187" fmla="*/ 248031 w 424112"/>
              <a:gd name="connsiteY187" fmla="*/ 190761 h 353788"/>
              <a:gd name="connsiteX188" fmla="*/ 248632 w 424112"/>
              <a:gd name="connsiteY188" fmla="*/ 191843 h 353788"/>
              <a:gd name="connsiteX189" fmla="*/ 247971 w 424112"/>
              <a:gd name="connsiteY189" fmla="*/ 192806 h 353788"/>
              <a:gd name="connsiteX190" fmla="*/ 248031 w 424112"/>
              <a:gd name="connsiteY190" fmla="*/ 194851 h 353788"/>
              <a:gd name="connsiteX191" fmla="*/ 246347 w 424112"/>
              <a:gd name="connsiteY191" fmla="*/ 195272 h 353788"/>
              <a:gd name="connsiteX192" fmla="*/ 246828 w 424112"/>
              <a:gd name="connsiteY192" fmla="*/ 196776 h 353788"/>
              <a:gd name="connsiteX193" fmla="*/ 245324 w 424112"/>
              <a:gd name="connsiteY193" fmla="*/ 196295 h 353788"/>
              <a:gd name="connsiteX194" fmla="*/ 244000 w 424112"/>
              <a:gd name="connsiteY194" fmla="*/ 197619 h 353788"/>
              <a:gd name="connsiteX195" fmla="*/ 244722 w 424112"/>
              <a:gd name="connsiteY195" fmla="*/ 198220 h 353788"/>
              <a:gd name="connsiteX196" fmla="*/ 244000 w 424112"/>
              <a:gd name="connsiteY196" fmla="*/ 199784 h 353788"/>
              <a:gd name="connsiteX197" fmla="*/ 241233 w 424112"/>
              <a:gd name="connsiteY197" fmla="*/ 199905 h 353788"/>
              <a:gd name="connsiteX198" fmla="*/ 239850 w 424112"/>
              <a:gd name="connsiteY198" fmla="*/ 199423 h 353788"/>
              <a:gd name="connsiteX199" fmla="*/ 239368 w 424112"/>
              <a:gd name="connsiteY199" fmla="*/ 200386 h 353788"/>
              <a:gd name="connsiteX200" fmla="*/ 240451 w 424112"/>
              <a:gd name="connsiteY200" fmla="*/ 201890 h 353788"/>
              <a:gd name="connsiteX201" fmla="*/ 240090 w 424112"/>
              <a:gd name="connsiteY201" fmla="*/ 202311 h 353788"/>
              <a:gd name="connsiteX202" fmla="*/ 237503 w 424112"/>
              <a:gd name="connsiteY202" fmla="*/ 200988 h 353788"/>
              <a:gd name="connsiteX203" fmla="*/ 236481 w 424112"/>
              <a:gd name="connsiteY203" fmla="*/ 201529 h 353788"/>
              <a:gd name="connsiteX204" fmla="*/ 234255 w 424112"/>
              <a:gd name="connsiteY204" fmla="*/ 204537 h 353788"/>
              <a:gd name="connsiteX205" fmla="*/ 234616 w 424112"/>
              <a:gd name="connsiteY205" fmla="*/ 205439 h 353788"/>
              <a:gd name="connsiteX206" fmla="*/ 231487 w 424112"/>
              <a:gd name="connsiteY206" fmla="*/ 204657 h 353788"/>
              <a:gd name="connsiteX207" fmla="*/ 230344 w 424112"/>
              <a:gd name="connsiteY207" fmla="*/ 205379 h 353788"/>
              <a:gd name="connsiteX208" fmla="*/ 231006 w 424112"/>
              <a:gd name="connsiteY208" fmla="*/ 206943 h 353788"/>
              <a:gd name="connsiteX209" fmla="*/ 230766 w 424112"/>
              <a:gd name="connsiteY209" fmla="*/ 208327 h 353788"/>
              <a:gd name="connsiteX210" fmla="*/ 227577 w 424112"/>
              <a:gd name="connsiteY210" fmla="*/ 209650 h 353788"/>
              <a:gd name="connsiteX211" fmla="*/ 226374 w 424112"/>
              <a:gd name="connsiteY211" fmla="*/ 209350 h 353788"/>
              <a:gd name="connsiteX212" fmla="*/ 225051 w 424112"/>
              <a:gd name="connsiteY212" fmla="*/ 210793 h 353788"/>
              <a:gd name="connsiteX213" fmla="*/ 224930 w 424112"/>
              <a:gd name="connsiteY213" fmla="*/ 213019 h 353788"/>
              <a:gd name="connsiteX214" fmla="*/ 226013 w 424112"/>
              <a:gd name="connsiteY214" fmla="*/ 213500 h 353788"/>
              <a:gd name="connsiteX215" fmla="*/ 226434 w 424112"/>
              <a:gd name="connsiteY215" fmla="*/ 215305 h 353788"/>
              <a:gd name="connsiteX216" fmla="*/ 226073 w 424112"/>
              <a:gd name="connsiteY216" fmla="*/ 216929 h 353788"/>
              <a:gd name="connsiteX217" fmla="*/ 226675 w 424112"/>
              <a:gd name="connsiteY217" fmla="*/ 217411 h 353788"/>
              <a:gd name="connsiteX218" fmla="*/ 224990 w 424112"/>
              <a:gd name="connsiteY218" fmla="*/ 218854 h 353788"/>
              <a:gd name="connsiteX219" fmla="*/ 222885 w 424112"/>
              <a:gd name="connsiteY219" fmla="*/ 219275 h 353788"/>
              <a:gd name="connsiteX220" fmla="*/ 221982 w 424112"/>
              <a:gd name="connsiteY220" fmla="*/ 218493 h 353788"/>
              <a:gd name="connsiteX221" fmla="*/ 222704 w 424112"/>
              <a:gd name="connsiteY221" fmla="*/ 220298 h 353788"/>
              <a:gd name="connsiteX222" fmla="*/ 220418 w 424112"/>
              <a:gd name="connsiteY222" fmla="*/ 219516 h 353788"/>
              <a:gd name="connsiteX223" fmla="*/ 221020 w 424112"/>
              <a:gd name="connsiteY223" fmla="*/ 221261 h 353788"/>
              <a:gd name="connsiteX224" fmla="*/ 220418 w 424112"/>
              <a:gd name="connsiteY224" fmla="*/ 221261 h 353788"/>
              <a:gd name="connsiteX225" fmla="*/ 220839 w 424112"/>
              <a:gd name="connsiteY225" fmla="*/ 223847 h 353788"/>
              <a:gd name="connsiteX226" fmla="*/ 222223 w 424112"/>
              <a:gd name="connsiteY226" fmla="*/ 223607 h 353788"/>
              <a:gd name="connsiteX227" fmla="*/ 223547 w 424112"/>
              <a:gd name="connsiteY227" fmla="*/ 231849 h 353788"/>
              <a:gd name="connsiteX228" fmla="*/ 220719 w 424112"/>
              <a:gd name="connsiteY228" fmla="*/ 232149 h 353788"/>
              <a:gd name="connsiteX229" fmla="*/ 221200 w 424112"/>
              <a:gd name="connsiteY229" fmla="*/ 234977 h 353788"/>
              <a:gd name="connsiteX230" fmla="*/ 215786 w 424112"/>
              <a:gd name="connsiteY230" fmla="*/ 235578 h 353788"/>
              <a:gd name="connsiteX231" fmla="*/ 216207 w 424112"/>
              <a:gd name="connsiteY231" fmla="*/ 238345 h 353788"/>
              <a:gd name="connsiteX232" fmla="*/ 213561 w 424112"/>
              <a:gd name="connsiteY232" fmla="*/ 238767 h 353788"/>
              <a:gd name="connsiteX233" fmla="*/ 214343 w 424112"/>
              <a:gd name="connsiteY233" fmla="*/ 244181 h 353788"/>
              <a:gd name="connsiteX234" fmla="*/ 213019 w 424112"/>
              <a:gd name="connsiteY234" fmla="*/ 244361 h 353788"/>
              <a:gd name="connsiteX235" fmla="*/ 213380 w 424112"/>
              <a:gd name="connsiteY235" fmla="*/ 247129 h 353788"/>
              <a:gd name="connsiteX236" fmla="*/ 211996 w 424112"/>
              <a:gd name="connsiteY236" fmla="*/ 247429 h 353788"/>
              <a:gd name="connsiteX237" fmla="*/ 213320 w 424112"/>
              <a:gd name="connsiteY237" fmla="*/ 255551 h 353788"/>
              <a:gd name="connsiteX238" fmla="*/ 210613 w 424112"/>
              <a:gd name="connsiteY238" fmla="*/ 255912 h 353788"/>
              <a:gd name="connsiteX239" fmla="*/ 211275 w 424112"/>
              <a:gd name="connsiteY239" fmla="*/ 261446 h 353788"/>
              <a:gd name="connsiteX240" fmla="*/ 205860 w 424112"/>
              <a:gd name="connsiteY240" fmla="*/ 262108 h 353788"/>
              <a:gd name="connsiteX241" fmla="*/ 206702 w 424112"/>
              <a:gd name="connsiteY241" fmla="*/ 267582 h 353788"/>
              <a:gd name="connsiteX242" fmla="*/ 198701 w 424112"/>
              <a:gd name="connsiteY242" fmla="*/ 268786 h 353788"/>
              <a:gd name="connsiteX243" fmla="*/ 199002 w 424112"/>
              <a:gd name="connsiteY243" fmla="*/ 271492 h 353788"/>
              <a:gd name="connsiteX244" fmla="*/ 193588 w 424112"/>
              <a:gd name="connsiteY244" fmla="*/ 272275 h 353788"/>
              <a:gd name="connsiteX245" fmla="*/ 194009 w 424112"/>
              <a:gd name="connsiteY245" fmla="*/ 274861 h 353788"/>
              <a:gd name="connsiteX246" fmla="*/ 191302 w 424112"/>
              <a:gd name="connsiteY246" fmla="*/ 275282 h 353788"/>
              <a:gd name="connsiteX247" fmla="*/ 191482 w 424112"/>
              <a:gd name="connsiteY247" fmla="*/ 277208 h 353788"/>
              <a:gd name="connsiteX248" fmla="*/ 190701 w 424112"/>
              <a:gd name="connsiteY248" fmla="*/ 279373 h 353788"/>
              <a:gd name="connsiteX249" fmla="*/ 190941 w 424112"/>
              <a:gd name="connsiteY249" fmla="*/ 280516 h 353788"/>
              <a:gd name="connsiteX250" fmla="*/ 192325 w 424112"/>
              <a:gd name="connsiteY250" fmla="*/ 282201 h 353788"/>
              <a:gd name="connsiteX251" fmla="*/ 194129 w 424112"/>
              <a:gd name="connsiteY251" fmla="*/ 283043 h 353788"/>
              <a:gd name="connsiteX252" fmla="*/ 194009 w 424112"/>
              <a:gd name="connsiteY252" fmla="*/ 284126 h 353788"/>
              <a:gd name="connsiteX253" fmla="*/ 192205 w 424112"/>
              <a:gd name="connsiteY253" fmla="*/ 284908 h 353788"/>
              <a:gd name="connsiteX254" fmla="*/ 190881 w 424112"/>
              <a:gd name="connsiteY254" fmla="*/ 287013 h 353788"/>
              <a:gd name="connsiteX255" fmla="*/ 189497 w 424112"/>
              <a:gd name="connsiteY255" fmla="*/ 287675 h 353788"/>
              <a:gd name="connsiteX256" fmla="*/ 187331 w 424112"/>
              <a:gd name="connsiteY256" fmla="*/ 287434 h 353788"/>
              <a:gd name="connsiteX257" fmla="*/ 186489 w 424112"/>
              <a:gd name="connsiteY257" fmla="*/ 288156 h 353788"/>
              <a:gd name="connsiteX258" fmla="*/ 186550 w 424112"/>
              <a:gd name="connsiteY258" fmla="*/ 289540 h 353788"/>
              <a:gd name="connsiteX259" fmla="*/ 185527 w 424112"/>
              <a:gd name="connsiteY259" fmla="*/ 292428 h 353788"/>
              <a:gd name="connsiteX260" fmla="*/ 184444 w 424112"/>
              <a:gd name="connsiteY260" fmla="*/ 292548 h 353788"/>
              <a:gd name="connsiteX261" fmla="*/ 182639 w 424112"/>
              <a:gd name="connsiteY261" fmla="*/ 290021 h 353788"/>
              <a:gd name="connsiteX262" fmla="*/ 181857 w 424112"/>
              <a:gd name="connsiteY262" fmla="*/ 289901 h 353788"/>
              <a:gd name="connsiteX263" fmla="*/ 181256 w 424112"/>
              <a:gd name="connsiteY263" fmla="*/ 291826 h 353788"/>
              <a:gd name="connsiteX264" fmla="*/ 184023 w 424112"/>
              <a:gd name="connsiteY264" fmla="*/ 294714 h 353788"/>
              <a:gd name="connsiteX265" fmla="*/ 183000 w 424112"/>
              <a:gd name="connsiteY265" fmla="*/ 296218 h 353788"/>
              <a:gd name="connsiteX266" fmla="*/ 180654 w 424112"/>
              <a:gd name="connsiteY266" fmla="*/ 295436 h 353788"/>
              <a:gd name="connsiteX267" fmla="*/ 179752 w 424112"/>
              <a:gd name="connsiteY267" fmla="*/ 296579 h 353788"/>
              <a:gd name="connsiteX268" fmla="*/ 180654 w 424112"/>
              <a:gd name="connsiteY268" fmla="*/ 298684 h 353788"/>
              <a:gd name="connsiteX269" fmla="*/ 180293 w 424112"/>
              <a:gd name="connsiteY269" fmla="*/ 300007 h 353788"/>
              <a:gd name="connsiteX270" fmla="*/ 179210 w 424112"/>
              <a:gd name="connsiteY270" fmla="*/ 300128 h 353788"/>
              <a:gd name="connsiteX271" fmla="*/ 178067 w 424112"/>
              <a:gd name="connsiteY271" fmla="*/ 298503 h 353788"/>
              <a:gd name="connsiteX272" fmla="*/ 176022 w 424112"/>
              <a:gd name="connsiteY272" fmla="*/ 299045 h 353788"/>
              <a:gd name="connsiteX273" fmla="*/ 174698 w 424112"/>
              <a:gd name="connsiteY273" fmla="*/ 298323 h 353788"/>
              <a:gd name="connsiteX274" fmla="*/ 173435 w 424112"/>
              <a:gd name="connsiteY274" fmla="*/ 298503 h 353788"/>
              <a:gd name="connsiteX275" fmla="*/ 172894 w 424112"/>
              <a:gd name="connsiteY275" fmla="*/ 301511 h 353788"/>
              <a:gd name="connsiteX276" fmla="*/ 171209 w 424112"/>
              <a:gd name="connsiteY276" fmla="*/ 303918 h 353788"/>
              <a:gd name="connsiteX277" fmla="*/ 170006 w 424112"/>
              <a:gd name="connsiteY277" fmla="*/ 306324 h 353788"/>
              <a:gd name="connsiteX278" fmla="*/ 168382 w 424112"/>
              <a:gd name="connsiteY278" fmla="*/ 307888 h 353788"/>
              <a:gd name="connsiteX279" fmla="*/ 166457 w 424112"/>
              <a:gd name="connsiteY279" fmla="*/ 312039 h 353788"/>
              <a:gd name="connsiteX280" fmla="*/ 165615 w 424112"/>
              <a:gd name="connsiteY280" fmla="*/ 317935 h 353788"/>
              <a:gd name="connsiteX281" fmla="*/ 164111 w 424112"/>
              <a:gd name="connsiteY281" fmla="*/ 320581 h 353788"/>
              <a:gd name="connsiteX282" fmla="*/ 163750 w 424112"/>
              <a:gd name="connsiteY282" fmla="*/ 322326 h 353788"/>
              <a:gd name="connsiteX283" fmla="*/ 164471 w 424112"/>
              <a:gd name="connsiteY283" fmla="*/ 324251 h 353788"/>
              <a:gd name="connsiteX284" fmla="*/ 163870 w 424112"/>
              <a:gd name="connsiteY284" fmla="*/ 326356 h 353788"/>
              <a:gd name="connsiteX285" fmla="*/ 164471 w 424112"/>
              <a:gd name="connsiteY285" fmla="*/ 328642 h 353788"/>
              <a:gd name="connsiteX286" fmla="*/ 164291 w 424112"/>
              <a:gd name="connsiteY286" fmla="*/ 330447 h 353788"/>
              <a:gd name="connsiteX287" fmla="*/ 166216 w 424112"/>
              <a:gd name="connsiteY287" fmla="*/ 333997 h 353788"/>
              <a:gd name="connsiteX288" fmla="*/ 168743 w 424112"/>
              <a:gd name="connsiteY288" fmla="*/ 335380 h 353788"/>
              <a:gd name="connsiteX289" fmla="*/ 169164 w 424112"/>
              <a:gd name="connsiteY289" fmla="*/ 338388 h 353788"/>
              <a:gd name="connsiteX290" fmla="*/ 166457 w 424112"/>
              <a:gd name="connsiteY290" fmla="*/ 339531 h 353788"/>
              <a:gd name="connsiteX291" fmla="*/ 164772 w 424112"/>
              <a:gd name="connsiteY291" fmla="*/ 340734 h 353788"/>
              <a:gd name="connsiteX292" fmla="*/ 165374 w 424112"/>
              <a:gd name="connsiteY292" fmla="*/ 343802 h 353788"/>
              <a:gd name="connsiteX293" fmla="*/ 163930 w 424112"/>
              <a:gd name="connsiteY293" fmla="*/ 345667 h 353788"/>
              <a:gd name="connsiteX294" fmla="*/ 162607 w 424112"/>
              <a:gd name="connsiteY294" fmla="*/ 345667 h 353788"/>
              <a:gd name="connsiteX295" fmla="*/ 160321 w 424112"/>
              <a:gd name="connsiteY295" fmla="*/ 346269 h 353788"/>
              <a:gd name="connsiteX296" fmla="*/ 158155 w 424112"/>
              <a:gd name="connsiteY296" fmla="*/ 346449 h 353788"/>
              <a:gd name="connsiteX297" fmla="*/ 154546 w 424112"/>
              <a:gd name="connsiteY297" fmla="*/ 347773 h 353788"/>
              <a:gd name="connsiteX298" fmla="*/ 153222 w 424112"/>
              <a:gd name="connsiteY298" fmla="*/ 348976 h 353788"/>
              <a:gd name="connsiteX299" fmla="*/ 152199 w 424112"/>
              <a:gd name="connsiteY299" fmla="*/ 350841 h 353788"/>
              <a:gd name="connsiteX300" fmla="*/ 150996 w 424112"/>
              <a:gd name="connsiteY300" fmla="*/ 348796 h 353788"/>
              <a:gd name="connsiteX301" fmla="*/ 149252 w 424112"/>
              <a:gd name="connsiteY301" fmla="*/ 347352 h 353788"/>
              <a:gd name="connsiteX302" fmla="*/ 149192 w 424112"/>
              <a:gd name="connsiteY302" fmla="*/ 346510 h 353788"/>
              <a:gd name="connsiteX303" fmla="*/ 147808 w 424112"/>
              <a:gd name="connsiteY303" fmla="*/ 346630 h 353788"/>
              <a:gd name="connsiteX304" fmla="*/ 146244 w 424112"/>
              <a:gd name="connsiteY304" fmla="*/ 346028 h 353788"/>
              <a:gd name="connsiteX305" fmla="*/ 145943 w 424112"/>
              <a:gd name="connsiteY305" fmla="*/ 344825 h 353788"/>
              <a:gd name="connsiteX306" fmla="*/ 144559 w 424112"/>
              <a:gd name="connsiteY306" fmla="*/ 343201 h 353788"/>
              <a:gd name="connsiteX307" fmla="*/ 142574 w 424112"/>
              <a:gd name="connsiteY307" fmla="*/ 341998 h 353788"/>
              <a:gd name="connsiteX308" fmla="*/ 141491 w 424112"/>
              <a:gd name="connsiteY308" fmla="*/ 341937 h 353788"/>
              <a:gd name="connsiteX309" fmla="*/ 141852 w 424112"/>
              <a:gd name="connsiteY309" fmla="*/ 346510 h 353788"/>
              <a:gd name="connsiteX310" fmla="*/ 142333 w 424112"/>
              <a:gd name="connsiteY310" fmla="*/ 348314 h 353788"/>
              <a:gd name="connsiteX311" fmla="*/ 141792 w 424112"/>
              <a:gd name="connsiteY311" fmla="*/ 351563 h 353788"/>
              <a:gd name="connsiteX312" fmla="*/ 139205 w 424112"/>
              <a:gd name="connsiteY312" fmla="*/ 351803 h 353788"/>
              <a:gd name="connsiteX313" fmla="*/ 136979 w 424112"/>
              <a:gd name="connsiteY313" fmla="*/ 349517 h 353788"/>
              <a:gd name="connsiteX314" fmla="*/ 137100 w 424112"/>
              <a:gd name="connsiteY314" fmla="*/ 347171 h 353788"/>
              <a:gd name="connsiteX315" fmla="*/ 135295 w 424112"/>
              <a:gd name="connsiteY315" fmla="*/ 346570 h 353788"/>
              <a:gd name="connsiteX316" fmla="*/ 134573 w 424112"/>
              <a:gd name="connsiteY316" fmla="*/ 347773 h 353788"/>
              <a:gd name="connsiteX317" fmla="*/ 133791 w 424112"/>
              <a:gd name="connsiteY317" fmla="*/ 346570 h 353788"/>
              <a:gd name="connsiteX318" fmla="*/ 132889 w 424112"/>
              <a:gd name="connsiteY318" fmla="*/ 347171 h 353788"/>
              <a:gd name="connsiteX319" fmla="*/ 133129 w 424112"/>
              <a:gd name="connsiteY319" fmla="*/ 348615 h 353788"/>
              <a:gd name="connsiteX320" fmla="*/ 131265 w 424112"/>
              <a:gd name="connsiteY320" fmla="*/ 347171 h 353788"/>
              <a:gd name="connsiteX321" fmla="*/ 130783 w 424112"/>
              <a:gd name="connsiteY321" fmla="*/ 349578 h 353788"/>
              <a:gd name="connsiteX322" fmla="*/ 131866 w 424112"/>
              <a:gd name="connsiteY322" fmla="*/ 351262 h 353788"/>
              <a:gd name="connsiteX323" fmla="*/ 132287 w 424112"/>
              <a:gd name="connsiteY323" fmla="*/ 353788 h 353788"/>
              <a:gd name="connsiteX324" fmla="*/ 129700 w 424112"/>
              <a:gd name="connsiteY324" fmla="*/ 353668 h 353788"/>
              <a:gd name="connsiteX325" fmla="*/ 124888 w 424112"/>
              <a:gd name="connsiteY325" fmla="*/ 351683 h 353788"/>
              <a:gd name="connsiteX326" fmla="*/ 120256 w 424112"/>
              <a:gd name="connsiteY326" fmla="*/ 349758 h 353788"/>
              <a:gd name="connsiteX327" fmla="*/ 117488 w 424112"/>
              <a:gd name="connsiteY327" fmla="*/ 349156 h 353788"/>
              <a:gd name="connsiteX328" fmla="*/ 115082 w 424112"/>
              <a:gd name="connsiteY328" fmla="*/ 349156 h 353788"/>
              <a:gd name="connsiteX329" fmla="*/ 110029 w 424112"/>
              <a:gd name="connsiteY329" fmla="*/ 348495 h 353788"/>
              <a:gd name="connsiteX330" fmla="*/ 105577 w 424112"/>
              <a:gd name="connsiteY330" fmla="*/ 348495 h 353788"/>
              <a:gd name="connsiteX331" fmla="*/ 99922 w 424112"/>
              <a:gd name="connsiteY331" fmla="*/ 348675 h 353788"/>
              <a:gd name="connsiteX332" fmla="*/ 98418 w 424112"/>
              <a:gd name="connsiteY332" fmla="*/ 337907 h 353788"/>
              <a:gd name="connsiteX333" fmla="*/ 96614 w 424112"/>
              <a:gd name="connsiteY333" fmla="*/ 325093 h 353788"/>
              <a:gd name="connsiteX334" fmla="*/ 94207 w 424112"/>
              <a:gd name="connsiteY334" fmla="*/ 308730 h 353788"/>
              <a:gd name="connsiteX335" fmla="*/ 93365 w 424112"/>
              <a:gd name="connsiteY335" fmla="*/ 303316 h 353788"/>
              <a:gd name="connsiteX336" fmla="*/ 90538 w 424112"/>
              <a:gd name="connsiteY336" fmla="*/ 303677 h 353788"/>
              <a:gd name="connsiteX337" fmla="*/ 76942 w 424112"/>
              <a:gd name="connsiteY337" fmla="*/ 305722 h 353788"/>
              <a:gd name="connsiteX338" fmla="*/ 68520 w 424112"/>
              <a:gd name="connsiteY338" fmla="*/ 306444 h 353788"/>
              <a:gd name="connsiteX339" fmla="*/ 60699 w 424112"/>
              <a:gd name="connsiteY339" fmla="*/ 307226 h 353788"/>
              <a:gd name="connsiteX340" fmla="*/ 55706 w 424112"/>
              <a:gd name="connsiteY340" fmla="*/ 307647 h 353788"/>
              <a:gd name="connsiteX341" fmla="*/ 36335 w 424112"/>
              <a:gd name="connsiteY341" fmla="*/ 309512 h 353788"/>
              <a:gd name="connsiteX342" fmla="*/ 25687 w 424112"/>
              <a:gd name="connsiteY342" fmla="*/ 310595 h 353788"/>
              <a:gd name="connsiteX343" fmla="*/ 25627 w 424112"/>
              <a:gd name="connsiteY343" fmla="*/ 309933 h 353788"/>
              <a:gd name="connsiteX344" fmla="*/ 25447 w 424112"/>
              <a:gd name="connsiteY344" fmla="*/ 304519 h 353788"/>
              <a:gd name="connsiteX345" fmla="*/ 25326 w 424112"/>
              <a:gd name="connsiteY345" fmla="*/ 297601 h 353788"/>
              <a:gd name="connsiteX346" fmla="*/ 25146 w 424112"/>
              <a:gd name="connsiteY346" fmla="*/ 294172 h 353788"/>
              <a:gd name="connsiteX347" fmla="*/ 25146 w 424112"/>
              <a:gd name="connsiteY347" fmla="*/ 291766 h 353788"/>
              <a:gd name="connsiteX348" fmla="*/ 25026 w 424112"/>
              <a:gd name="connsiteY348" fmla="*/ 286953 h 353788"/>
              <a:gd name="connsiteX349" fmla="*/ 24424 w 424112"/>
              <a:gd name="connsiteY349" fmla="*/ 275162 h 353788"/>
              <a:gd name="connsiteX350" fmla="*/ 24424 w 424112"/>
              <a:gd name="connsiteY350" fmla="*/ 266018 h 353788"/>
              <a:gd name="connsiteX351" fmla="*/ 24063 w 424112"/>
              <a:gd name="connsiteY351" fmla="*/ 259220 h 353788"/>
              <a:gd name="connsiteX352" fmla="*/ 24123 w 424112"/>
              <a:gd name="connsiteY352" fmla="*/ 257716 h 353788"/>
              <a:gd name="connsiteX353" fmla="*/ 24003 w 424112"/>
              <a:gd name="connsiteY353" fmla="*/ 250798 h 353788"/>
              <a:gd name="connsiteX354" fmla="*/ 23883 w 424112"/>
              <a:gd name="connsiteY354" fmla="*/ 246286 h 353788"/>
              <a:gd name="connsiteX355" fmla="*/ 23943 w 424112"/>
              <a:gd name="connsiteY355" fmla="*/ 245865 h 353788"/>
              <a:gd name="connsiteX356" fmla="*/ 23822 w 424112"/>
              <a:gd name="connsiteY356" fmla="*/ 243158 h 353788"/>
              <a:gd name="connsiteX357" fmla="*/ 23883 w 424112"/>
              <a:gd name="connsiteY357" fmla="*/ 242135 h 353788"/>
              <a:gd name="connsiteX358" fmla="*/ 23582 w 424112"/>
              <a:gd name="connsiteY358" fmla="*/ 232029 h 353788"/>
              <a:gd name="connsiteX359" fmla="*/ 23461 w 424112"/>
              <a:gd name="connsiteY359" fmla="*/ 225412 h 353788"/>
              <a:gd name="connsiteX360" fmla="*/ 23401 w 424112"/>
              <a:gd name="connsiteY360" fmla="*/ 222885 h 353788"/>
              <a:gd name="connsiteX361" fmla="*/ 23221 w 424112"/>
              <a:gd name="connsiteY361" fmla="*/ 217290 h 353788"/>
              <a:gd name="connsiteX362" fmla="*/ 23161 w 424112"/>
              <a:gd name="connsiteY362" fmla="*/ 213079 h 353788"/>
              <a:gd name="connsiteX363" fmla="*/ 23040 w 424112"/>
              <a:gd name="connsiteY363" fmla="*/ 208266 h 353788"/>
              <a:gd name="connsiteX364" fmla="*/ 22860 w 424112"/>
              <a:gd name="connsiteY364" fmla="*/ 203935 h 353788"/>
              <a:gd name="connsiteX365" fmla="*/ 22439 w 424112"/>
              <a:gd name="connsiteY365" fmla="*/ 187933 h 353788"/>
              <a:gd name="connsiteX366" fmla="*/ 22439 w 424112"/>
              <a:gd name="connsiteY366" fmla="*/ 182940 h 353788"/>
              <a:gd name="connsiteX367" fmla="*/ 22078 w 424112"/>
              <a:gd name="connsiteY367" fmla="*/ 173796 h 353788"/>
              <a:gd name="connsiteX368" fmla="*/ 21957 w 424112"/>
              <a:gd name="connsiteY368" fmla="*/ 172112 h 353788"/>
              <a:gd name="connsiteX369" fmla="*/ 21957 w 424112"/>
              <a:gd name="connsiteY369" fmla="*/ 169946 h 353788"/>
              <a:gd name="connsiteX370" fmla="*/ 21897 w 424112"/>
              <a:gd name="connsiteY370" fmla="*/ 165976 h 353788"/>
              <a:gd name="connsiteX371" fmla="*/ 21777 w 424112"/>
              <a:gd name="connsiteY371" fmla="*/ 163329 h 353788"/>
              <a:gd name="connsiteX372" fmla="*/ 21717 w 424112"/>
              <a:gd name="connsiteY372" fmla="*/ 159719 h 353788"/>
              <a:gd name="connsiteX373" fmla="*/ 21596 w 424112"/>
              <a:gd name="connsiteY373" fmla="*/ 156350 h 353788"/>
              <a:gd name="connsiteX374" fmla="*/ 21416 w 424112"/>
              <a:gd name="connsiteY374" fmla="*/ 148289 h 353788"/>
              <a:gd name="connsiteX375" fmla="*/ 21175 w 424112"/>
              <a:gd name="connsiteY375" fmla="*/ 141251 h 353788"/>
              <a:gd name="connsiteX376" fmla="*/ 20875 w 424112"/>
              <a:gd name="connsiteY376" fmla="*/ 134333 h 353788"/>
              <a:gd name="connsiteX377" fmla="*/ 20814 w 424112"/>
              <a:gd name="connsiteY377" fmla="*/ 132407 h 353788"/>
              <a:gd name="connsiteX378" fmla="*/ 20814 w 424112"/>
              <a:gd name="connsiteY378" fmla="*/ 131806 h 353788"/>
              <a:gd name="connsiteX379" fmla="*/ 20694 w 424112"/>
              <a:gd name="connsiteY379" fmla="*/ 127956 h 353788"/>
              <a:gd name="connsiteX380" fmla="*/ 20574 w 424112"/>
              <a:gd name="connsiteY380" fmla="*/ 125670 h 353788"/>
              <a:gd name="connsiteX381" fmla="*/ 20514 w 424112"/>
              <a:gd name="connsiteY381" fmla="*/ 118030 h 353788"/>
              <a:gd name="connsiteX382" fmla="*/ 20453 w 424112"/>
              <a:gd name="connsiteY382" fmla="*/ 114541 h 353788"/>
              <a:gd name="connsiteX383" fmla="*/ 20453 w 424112"/>
              <a:gd name="connsiteY383" fmla="*/ 112014 h 353788"/>
              <a:gd name="connsiteX384" fmla="*/ 20333 w 424112"/>
              <a:gd name="connsiteY384" fmla="*/ 108886 h 353788"/>
              <a:gd name="connsiteX385" fmla="*/ 20213 w 424112"/>
              <a:gd name="connsiteY385" fmla="*/ 106720 h 353788"/>
              <a:gd name="connsiteX386" fmla="*/ 20213 w 424112"/>
              <a:gd name="connsiteY386" fmla="*/ 94869 h 353788"/>
              <a:gd name="connsiteX387" fmla="*/ 20032 w 424112"/>
              <a:gd name="connsiteY387" fmla="*/ 89154 h 353788"/>
              <a:gd name="connsiteX388" fmla="*/ 20153 w 424112"/>
              <a:gd name="connsiteY388" fmla="*/ 86266 h 353788"/>
              <a:gd name="connsiteX389" fmla="*/ 19852 w 424112"/>
              <a:gd name="connsiteY389" fmla="*/ 78386 h 353788"/>
              <a:gd name="connsiteX390" fmla="*/ 19792 w 424112"/>
              <a:gd name="connsiteY390" fmla="*/ 76461 h 353788"/>
              <a:gd name="connsiteX391" fmla="*/ 19792 w 424112"/>
              <a:gd name="connsiteY391" fmla="*/ 74656 h 353788"/>
              <a:gd name="connsiteX392" fmla="*/ 19732 w 424112"/>
              <a:gd name="connsiteY392" fmla="*/ 72250 h 353788"/>
              <a:gd name="connsiteX393" fmla="*/ 19551 w 424112"/>
              <a:gd name="connsiteY393" fmla="*/ 66836 h 353788"/>
              <a:gd name="connsiteX394" fmla="*/ 19551 w 424112"/>
              <a:gd name="connsiteY394" fmla="*/ 66053 h 353788"/>
              <a:gd name="connsiteX395" fmla="*/ 19431 w 424112"/>
              <a:gd name="connsiteY395" fmla="*/ 61481 h 353788"/>
              <a:gd name="connsiteX396" fmla="*/ 18950 w 424112"/>
              <a:gd name="connsiteY396" fmla="*/ 50533 h 353788"/>
              <a:gd name="connsiteX397" fmla="*/ 18649 w 424112"/>
              <a:gd name="connsiteY397" fmla="*/ 50111 h 353788"/>
              <a:gd name="connsiteX398" fmla="*/ 14137 w 424112"/>
              <a:gd name="connsiteY398" fmla="*/ 49029 h 353788"/>
              <a:gd name="connsiteX399" fmla="*/ 12332 w 424112"/>
              <a:gd name="connsiteY399" fmla="*/ 48126 h 353788"/>
              <a:gd name="connsiteX400" fmla="*/ 9926 w 424112"/>
              <a:gd name="connsiteY400" fmla="*/ 46321 h 353788"/>
              <a:gd name="connsiteX401" fmla="*/ 8723 w 424112"/>
              <a:gd name="connsiteY401" fmla="*/ 44757 h 353788"/>
              <a:gd name="connsiteX402" fmla="*/ 8242 w 424112"/>
              <a:gd name="connsiteY402" fmla="*/ 44276 h 353788"/>
              <a:gd name="connsiteX403" fmla="*/ 5956 w 424112"/>
              <a:gd name="connsiteY403" fmla="*/ 39764 h 353788"/>
              <a:gd name="connsiteX404" fmla="*/ 3128 w 424112"/>
              <a:gd name="connsiteY404" fmla="*/ 36456 h 353788"/>
              <a:gd name="connsiteX405" fmla="*/ 1203 w 424112"/>
              <a:gd name="connsiteY405" fmla="*/ 33989 h 353788"/>
              <a:gd name="connsiteX406" fmla="*/ 601 w 424112"/>
              <a:gd name="connsiteY406" fmla="*/ 32666 h 353788"/>
              <a:gd name="connsiteX407" fmla="*/ 0 w 424112"/>
              <a:gd name="connsiteY407" fmla="*/ 30741 h 353788"/>
              <a:gd name="connsiteX408" fmla="*/ 3248 w 424112"/>
              <a:gd name="connsiteY408" fmla="*/ 30320 h 353788"/>
              <a:gd name="connsiteX409" fmla="*/ 4933 w 424112"/>
              <a:gd name="connsiteY409" fmla="*/ 30139 h 353788"/>
              <a:gd name="connsiteX410" fmla="*/ 7159 w 424112"/>
              <a:gd name="connsiteY410" fmla="*/ 29959 h 353788"/>
              <a:gd name="connsiteX411" fmla="*/ 13054 w 424112"/>
              <a:gd name="connsiteY411" fmla="*/ 29177 h 353788"/>
              <a:gd name="connsiteX412" fmla="*/ 19551 w 424112"/>
              <a:gd name="connsiteY412" fmla="*/ 28455 h 353788"/>
              <a:gd name="connsiteX413" fmla="*/ 23281 w 424112"/>
              <a:gd name="connsiteY413" fmla="*/ 27973 h 353788"/>
              <a:gd name="connsiteX414" fmla="*/ 26108 w 424112"/>
              <a:gd name="connsiteY414" fmla="*/ 27612 h 353788"/>
              <a:gd name="connsiteX415" fmla="*/ 30319 w 424112"/>
              <a:gd name="connsiteY415" fmla="*/ 27071 h 353788"/>
              <a:gd name="connsiteX416" fmla="*/ 33207 w 424112"/>
              <a:gd name="connsiteY416" fmla="*/ 26650 h 353788"/>
              <a:gd name="connsiteX417" fmla="*/ 42231 w 424112"/>
              <a:gd name="connsiteY417" fmla="*/ 25507 h 353788"/>
              <a:gd name="connsiteX418" fmla="*/ 43795 w 424112"/>
              <a:gd name="connsiteY418" fmla="*/ 25266 h 353788"/>
              <a:gd name="connsiteX419" fmla="*/ 49209 w 424112"/>
              <a:gd name="connsiteY419" fmla="*/ 24605 h 353788"/>
              <a:gd name="connsiteX420" fmla="*/ 54202 w 424112"/>
              <a:gd name="connsiteY420" fmla="*/ 24003 h 353788"/>
              <a:gd name="connsiteX421" fmla="*/ 59556 w 424112"/>
              <a:gd name="connsiteY421" fmla="*/ 23281 h 353788"/>
              <a:gd name="connsiteX422" fmla="*/ 62564 w 424112"/>
              <a:gd name="connsiteY422" fmla="*/ 22860 h 353788"/>
              <a:gd name="connsiteX423" fmla="*/ 65572 w 424112"/>
              <a:gd name="connsiteY423" fmla="*/ 22499 h 353788"/>
              <a:gd name="connsiteX424" fmla="*/ 67918 w 424112"/>
              <a:gd name="connsiteY424" fmla="*/ 22198 h 353788"/>
              <a:gd name="connsiteX425" fmla="*/ 69061 w 424112"/>
              <a:gd name="connsiteY425" fmla="*/ 22138 h 353788"/>
              <a:gd name="connsiteX426" fmla="*/ 72430 w 424112"/>
              <a:gd name="connsiteY426" fmla="*/ 21597 h 353788"/>
              <a:gd name="connsiteX427" fmla="*/ 73513 w 424112"/>
              <a:gd name="connsiteY427" fmla="*/ 21536 h 353788"/>
              <a:gd name="connsiteX428" fmla="*/ 75317 w 424112"/>
              <a:gd name="connsiteY428" fmla="*/ 21296 h 353788"/>
              <a:gd name="connsiteX429" fmla="*/ 77363 w 424112"/>
              <a:gd name="connsiteY429" fmla="*/ 21115 h 353788"/>
              <a:gd name="connsiteX430" fmla="*/ 78566 w 424112"/>
              <a:gd name="connsiteY430" fmla="*/ 20995 h 353788"/>
              <a:gd name="connsiteX431" fmla="*/ 77603 w 424112"/>
              <a:gd name="connsiteY431" fmla="*/ 23642 h 353788"/>
              <a:gd name="connsiteX432" fmla="*/ 78686 w 424112"/>
              <a:gd name="connsiteY432" fmla="*/ 25387 h 353788"/>
              <a:gd name="connsiteX433" fmla="*/ 77603 w 424112"/>
              <a:gd name="connsiteY433" fmla="*/ 28334 h 353788"/>
              <a:gd name="connsiteX434" fmla="*/ 78506 w 424112"/>
              <a:gd name="connsiteY434" fmla="*/ 29538 h 353788"/>
              <a:gd name="connsiteX435" fmla="*/ 79047 w 424112"/>
              <a:gd name="connsiteY435" fmla="*/ 31643 h 353788"/>
              <a:gd name="connsiteX436" fmla="*/ 80732 w 424112"/>
              <a:gd name="connsiteY436" fmla="*/ 34049 h 353788"/>
              <a:gd name="connsiteX437" fmla="*/ 80491 w 424112"/>
              <a:gd name="connsiteY437" fmla="*/ 35252 h 353788"/>
              <a:gd name="connsiteX438" fmla="*/ 78807 w 424112"/>
              <a:gd name="connsiteY438" fmla="*/ 37057 h 353788"/>
              <a:gd name="connsiteX439" fmla="*/ 79288 w 424112"/>
              <a:gd name="connsiteY439" fmla="*/ 37779 h 353788"/>
              <a:gd name="connsiteX440" fmla="*/ 77724 w 424112"/>
              <a:gd name="connsiteY440" fmla="*/ 41389 h 353788"/>
              <a:gd name="connsiteX441" fmla="*/ 77543 w 424112"/>
              <a:gd name="connsiteY441" fmla="*/ 43915 h 353788"/>
              <a:gd name="connsiteX442" fmla="*/ 76460 w 424112"/>
              <a:gd name="connsiteY442" fmla="*/ 45118 h 353788"/>
              <a:gd name="connsiteX443" fmla="*/ 77483 w 424112"/>
              <a:gd name="connsiteY443" fmla="*/ 46141 h 353788"/>
              <a:gd name="connsiteX444" fmla="*/ 77243 w 424112"/>
              <a:gd name="connsiteY444" fmla="*/ 48186 h 353788"/>
              <a:gd name="connsiteX445" fmla="*/ 78446 w 424112"/>
              <a:gd name="connsiteY445" fmla="*/ 49269 h 353788"/>
              <a:gd name="connsiteX446" fmla="*/ 77724 w 424112"/>
              <a:gd name="connsiteY446" fmla="*/ 50472 h 353788"/>
              <a:gd name="connsiteX447" fmla="*/ 78626 w 424112"/>
              <a:gd name="connsiteY447" fmla="*/ 50833 h 353788"/>
              <a:gd name="connsiteX448" fmla="*/ 77423 w 424112"/>
              <a:gd name="connsiteY448" fmla="*/ 52277 h 353788"/>
              <a:gd name="connsiteX449" fmla="*/ 78446 w 424112"/>
              <a:gd name="connsiteY449" fmla="*/ 53962 h 353788"/>
              <a:gd name="connsiteX450" fmla="*/ 79529 w 424112"/>
              <a:gd name="connsiteY450" fmla="*/ 53661 h 353788"/>
              <a:gd name="connsiteX451" fmla="*/ 79468 w 424112"/>
              <a:gd name="connsiteY451" fmla="*/ 52157 h 353788"/>
              <a:gd name="connsiteX452" fmla="*/ 81033 w 424112"/>
              <a:gd name="connsiteY452" fmla="*/ 53601 h 353788"/>
              <a:gd name="connsiteX453" fmla="*/ 82416 w 424112"/>
              <a:gd name="connsiteY453" fmla="*/ 52037 h 353788"/>
              <a:gd name="connsiteX454" fmla="*/ 85304 w 424112"/>
              <a:gd name="connsiteY454" fmla="*/ 52037 h 353788"/>
              <a:gd name="connsiteX455" fmla="*/ 86086 w 424112"/>
              <a:gd name="connsiteY455" fmla="*/ 53420 h 353788"/>
              <a:gd name="connsiteX456" fmla="*/ 88131 w 424112"/>
              <a:gd name="connsiteY456" fmla="*/ 53240 h 353788"/>
              <a:gd name="connsiteX457" fmla="*/ 88552 w 424112"/>
              <a:gd name="connsiteY457" fmla="*/ 51736 h 353788"/>
              <a:gd name="connsiteX458" fmla="*/ 90538 w 424112"/>
              <a:gd name="connsiteY458" fmla="*/ 51435 h 353788"/>
              <a:gd name="connsiteX459" fmla="*/ 90658 w 424112"/>
              <a:gd name="connsiteY459" fmla="*/ 53180 h 353788"/>
              <a:gd name="connsiteX460" fmla="*/ 92463 w 424112"/>
              <a:gd name="connsiteY460" fmla="*/ 52458 h 353788"/>
              <a:gd name="connsiteX461" fmla="*/ 91801 w 424112"/>
              <a:gd name="connsiteY461" fmla="*/ 51315 h 353788"/>
              <a:gd name="connsiteX462" fmla="*/ 93185 w 424112"/>
              <a:gd name="connsiteY462" fmla="*/ 51194 h 353788"/>
              <a:gd name="connsiteX463" fmla="*/ 92944 w 424112"/>
              <a:gd name="connsiteY463" fmla="*/ 49209 h 353788"/>
              <a:gd name="connsiteX464" fmla="*/ 94027 w 424112"/>
              <a:gd name="connsiteY464" fmla="*/ 48307 h 353788"/>
              <a:gd name="connsiteX465" fmla="*/ 95651 w 424112"/>
              <a:gd name="connsiteY465" fmla="*/ 49269 h 353788"/>
              <a:gd name="connsiteX466" fmla="*/ 95471 w 424112"/>
              <a:gd name="connsiteY466" fmla="*/ 47946 h 353788"/>
              <a:gd name="connsiteX467" fmla="*/ 96493 w 424112"/>
              <a:gd name="connsiteY467" fmla="*/ 45660 h 353788"/>
              <a:gd name="connsiteX468" fmla="*/ 97997 w 424112"/>
              <a:gd name="connsiteY468" fmla="*/ 44697 h 353788"/>
              <a:gd name="connsiteX469" fmla="*/ 99501 w 424112"/>
              <a:gd name="connsiteY469" fmla="*/ 44878 h 353788"/>
              <a:gd name="connsiteX470" fmla="*/ 100764 w 424112"/>
              <a:gd name="connsiteY470" fmla="*/ 47284 h 353788"/>
              <a:gd name="connsiteX471" fmla="*/ 102449 w 424112"/>
              <a:gd name="connsiteY471" fmla="*/ 46261 h 353788"/>
              <a:gd name="connsiteX472" fmla="*/ 104253 w 424112"/>
              <a:gd name="connsiteY472" fmla="*/ 43434 h 353788"/>
              <a:gd name="connsiteX473" fmla="*/ 105216 w 424112"/>
              <a:gd name="connsiteY473" fmla="*/ 45299 h 353788"/>
              <a:gd name="connsiteX474" fmla="*/ 107021 w 424112"/>
              <a:gd name="connsiteY474" fmla="*/ 44757 h 353788"/>
              <a:gd name="connsiteX475" fmla="*/ 113157 w 424112"/>
              <a:gd name="connsiteY475" fmla="*/ 43915 h 353788"/>
              <a:gd name="connsiteX476" fmla="*/ 113458 w 424112"/>
              <a:gd name="connsiteY476" fmla="*/ 46682 h 353788"/>
              <a:gd name="connsiteX477" fmla="*/ 112736 w 424112"/>
              <a:gd name="connsiteY477" fmla="*/ 48066 h 353788"/>
              <a:gd name="connsiteX478" fmla="*/ 112916 w 424112"/>
              <a:gd name="connsiteY478" fmla="*/ 51676 h 353788"/>
              <a:gd name="connsiteX479" fmla="*/ 114300 w 424112"/>
              <a:gd name="connsiteY479" fmla="*/ 52277 h 353788"/>
              <a:gd name="connsiteX480" fmla="*/ 120075 w 424112"/>
              <a:gd name="connsiteY480" fmla="*/ 52758 h 353788"/>
              <a:gd name="connsiteX481" fmla="*/ 124647 w 424112"/>
              <a:gd name="connsiteY481" fmla="*/ 53841 h 353788"/>
              <a:gd name="connsiteX482" fmla="*/ 128918 w 424112"/>
              <a:gd name="connsiteY482" fmla="*/ 52819 h 353788"/>
              <a:gd name="connsiteX483" fmla="*/ 132408 w 424112"/>
              <a:gd name="connsiteY483" fmla="*/ 51615 h 353788"/>
              <a:gd name="connsiteX484" fmla="*/ 136618 w 424112"/>
              <a:gd name="connsiteY484" fmla="*/ 52698 h 353788"/>
              <a:gd name="connsiteX485" fmla="*/ 144920 w 424112"/>
              <a:gd name="connsiteY485" fmla="*/ 60338 h 353788"/>
              <a:gd name="connsiteX486" fmla="*/ 147748 w 424112"/>
              <a:gd name="connsiteY486" fmla="*/ 59496 h 353788"/>
              <a:gd name="connsiteX487" fmla="*/ 151899 w 424112"/>
              <a:gd name="connsiteY487" fmla="*/ 57090 h 353788"/>
              <a:gd name="connsiteX488" fmla="*/ 154907 w 424112"/>
              <a:gd name="connsiteY488" fmla="*/ 56368 h 353788"/>
              <a:gd name="connsiteX489" fmla="*/ 157674 w 424112"/>
              <a:gd name="connsiteY489" fmla="*/ 56849 h 353788"/>
              <a:gd name="connsiteX490" fmla="*/ 160381 w 424112"/>
              <a:gd name="connsiteY490" fmla="*/ 58233 h 353788"/>
              <a:gd name="connsiteX491" fmla="*/ 161945 w 424112"/>
              <a:gd name="connsiteY491" fmla="*/ 58173 h 353788"/>
              <a:gd name="connsiteX492" fmla="*/ 164351 w 424112"/>
              <a:gd name="connsiteY492" fmla="*/ 59075 h 353788"/>
              <a:gd name="connsiteX493" fmla="*/ 169946 w 424112"/>
              <a:gd name="connsiteY493" fmla="*/ 61842 h 353788"/>
              <a:gd name="connsiteX494" fmla="*/ 171149 w 424112"/>
              <a:gd name="connsiteY494" fmla="*/ 63106 h 353788"/>
              <a:gd name="connsiteX495" fmla="*/ 172653 w 424112"/>
              <a:gd name="connsiteY495" fmla="*/ 65813 h 353788"/>
              <a:gd name="connsiteX496" fmla="*/ 176082 w 424112"/>
              <a:gd name="connsiteY496" fmla="*/ 68339 h 353788"/>
              <a:gd name="connsiteX497" fmla="*/ 180895 w 424112"/>
              <a:gd name="connsiteY497" fmla="*/ 103652 h 353788"/>
              <a:gd name="connsiteX498" fmla="*/ 183662 w 424112"/>
              <a:gd name="connsiteY498" fmla="*/ 126632 h 353788"/>
              <a:gd name="connsiteX499" fmla="*/ 185467 w 424112"/>
              <a:gd name="connsiteY499" fmla="*/ 138604 h 353788"/>
              <a:gd name="connsiteX500" fmla="*/ 188294 w 424112"/>
              <a:gd name="connsiteY500" fmla="*/ 138483 h 353788"/>
              <a:gd name="connsiteX501" fmla="*/ 206342 w 424112"/>
              <a:gd name="connsiteY501" fmla="*/ 136077 h 353788"/>
              <a:gd name="connsiteX502" fmla="*/ 224810 w 424112"/>
              <a:gd name="connsiteY502" fmla="*/ 134032 h 353788"/>
              <a:gd name="connsiteX503" fmla="*/ 243038 w 424112"/>
              <a:gd name="connsiteY503" fmla="*/ 131625 h 353788"/>
              <a:gd name="connsiteX504" fmla="*/ 266860 w 424112"/>
              <a:gd name="connsiteY504" fmla="*/ 128437 h 353788"/>
              <a:gd name="connsiteX505" fmla="*/ 265056 w 424112"/>
              <a:gd name="connsiteY505" fmla="*/ 115864 h 353788"/>
              <a:gd name="connsiteX506" fmla="*/ 264755 w 424112"/>
              <a:gd name="connsiteY506" fmla="*/ 96012 h 353788"/>
              <a:gd name="connsiteX507" fmla="*/ 264635 w 424112"/>
              <a:gd name="connsiteY507" fmla="*/ 83379 h 353788"/>
              <a:gd name="connsiteX508" fmla="*/ 265537 w 424112"/>
              <a:gd name="connsiteY508" fmla="*/ 84221 h 353788"/>
              <a:gd name="connsiteX509" fmla="*/ 268064 w 424112"/>
              <a:gd name="connsiteY509" fmla="*/ 88011 h 353788"/>
              <a:gd name="connsiteX510" fmla="*/ 268665 w 424112"/>
              <a:gd name="connsiteY510" fmla="*/ 89936 h 353788"/>
              <a:gd name="connsiteX511" fmla="*/ 269628 w 424112"/>
              <a:gd name="connsiteY511" fmla="*/ 90658 h 353788"/>
              <a:gd name="connsiteX512" fmla="*/ 274440 w 424112"/>
              <a:gd name="connsiteY512" fmla="*/ 93064 h 353788"/>
              <a:gd name="connsiteX513" fmla="*/ 278170 w 424112"/>
              <a:gd name="connsiteY513" fmla="*/ 92944 h 353788"/>
              <a:gd name="connsiteX514" fmla="*/ 279373 w 424112"/>
              <a:gd name="connsiteY514" fmla="*/ 93546 h 353788"/>
              <a:gd name="connsiteX515" fmla="*/ 281358 w 424112"/>
              <a:gd name="connsiteY515" fmla="*/ 91741 h 353788"/>
              <a:gd name="connsiteX516" fmla="*/ 284306 w 424112"/>
              <a:gd name="connsiteY516" fmla="*/ 91320 h 353788"/>
              <a:gd name="connsiteX517" fmla="*/ 286111 w 424112"/>
              <a:gd name="connsiteY517" fmla="*/ 91801 h 353788"/>
              <a:gd name="connsiteX518" fmla="*/ 287434 w 424112"/>
              <a:gd name="connsiteY518" fmla="*/ 88793 h 353788"/>
              <a:gd name="connsiteX519" fmla="*/ 289420 w 424112"/>
              <a:gd name="connsiteY519" fmla="*/ 88312 h 353788"/>
              <a:gd name="connsiteX520" fmla="*/ 290863 w 424112"/>
              <a:gd name="connsiteY520" fmla="*/ 87109 h 353788"/>
              <a:gd name="connsiteX521" fmla="*/ 289780 w 424112"/>
              <a:gd name="connsiteY521" fmla="*/ 83740 h 353788"/>
              <a:gd name="connsiteX522" fmla="*/ 291224 w 424112"/>
              <a:gd name="connsiteY522" fmla="*/ 83138 h 353788"/>
              <a:gd name="connsiteX523" fmla="*/ 293390 w 424112"/>
              <a:gd name="connsiteY523" fmla="*/ 84161 h 353788"/>
              <a:gd name="connsiteX524" fmla="*/ 295375 w 424112"/>
              <a:gd name="connsiteY524" fmla="*/ 81995 h 353788"/>
              <a:gd name="connsiteX525" fmla="*/ 298383 w 424112"/>
              <a:gd name="connsiteY525" fmla="*/ 84161 h 353788"/>
              <a:gd name="connsiteX526" fmla="*/ 299586 w 424112"/>
              <a:gd name="connsiteY526" fmla="*/ 83319 h 353788"/>
              <a:gd name="connsiteX527" fmla="*/ 298985 w 424112"/>
              <a:gd name="connsiteY527" fmla="*/ 82476 h 353788"/>
              <a:gd name="connsiteX528" fmla="*/ 299707 w 424112"/>
              <a:gd name="connsiteY528" fmla="*/ 81875 h 353788"/>
              <a:gd name="connsiteX529" fmla="*/ 299887 w 424112"/>
              <a:gd name="connsiteY529" fmla="*/ 80130 h 353788"/>
              <a:gd name="connsiteX530" fmla="*/ 301692 w 424112"/>
              <a:gd name="connsiteY530" fmla="*/ 78025 h 353788"/>
              <a:gd name="connsiteX531" fmla="*/ 301090 w 424112"/>
              <a:gd name="connsiteY531" fmla="*/ 76340 h 353788"/>
              <a:gd name="connsiteX532" fmla="*/ 301752 w 424112"/>
              <a:gd name="connsiteY532" fmla="*/ 73814 h 353788"/>
              <a:gd name="connsiteX533" fmla="*/ 298203 w 424112"/>
              <a:gd name="connsiteY533" fmla="*/ 73453 h 353788"/>
              <a:gd name="connsiteX534" fmla="*/ 297601 w 424112"/>
              <a:gd name="connsiteY534" fmla="*/ 72009 h 353788"/>
              <a:gd name="connsiteX535" fmla="*/ 302233 w 424112"/>
              <a:gd name="connsiteY535" fmla="*/ 69963 h 353788"/>
              <a:gd name="connsiteX536" fmla="*/ 301030 w 424112"/>
              <a:gd name="connsiteY536" fmla="*/ 69663 h 353788"/>
              <a:gd name="connsiteX537" fmla="*/ 301331 w 424112"/>
              <a:gd name="connsiteY537" fmla="*/ 67677 h 353788"/>
              <a:gd name="connsiteX538" fmla="*/ 299105 w 424112"/>
              <a:gd name="connsiteY538" fmla="*/ 66655 h 353788"/>
              <a:gd name="connsiteX539" fmla="*/ 309933 w 424112"/>
              <a:gd name="connsiteY539" fmla="*/ 64971 h 353788"/>
              <a:gd name="connsiteX540" fmla="*/ 324852 w 424112"/>
              <a:gd name="connsiteY540" fmla="*/ 62865 h 353788"/>
              <a:gd name="connsiteX541" fmla="*/ 326056 w 424112"/>
              <a:gd name="connsiteY541" fmla="*/ 72069 h 353788"/>
              <a:gd name="connsiteX542" fmla="*/ 325274 w 424112"/>
              <a:gd name="connsiteY542" fmla="*/ 72250 h 353788"/>
              <a:gd name="connsiteX543" fmla="*/ 327319 w 424112"/>
              <a:gd name="connsiteY543" fmla="*/ 73633 h 353788"/>
              <a:gd name="connsiteX544" fmla="*/ 327259 w 424112"/>
              <a:gd name="connsiteY544" fmla="*/ 74896 h 353788"/>
              <a:gd name="connsiteX545" fmla="*/ 326537 w 424112"/>
              <a:gd name="connsiteY545" fmla="*/ 75137 h 353788"/>
              <a:gd name="connsiteX546" fmla="*/ 328101 w 424112"/>
              <a:gd name="connsiteY546" fmla="*/ 75137 h 353788"/>
              <a:gd name="connsiteX547" fmla="*/ 327500 w 424112"/>
              <a:gd name="connsiteY547" fmla="*/ 77724 h 353788"/>
              <a:gd name="connsiteX548" fmla="*/ 330146 w 424112"/>
              <a:gd name="connsiteY548" fmla="*/ 74716 h 353788"/>
              <a:gd name="connsiteX549" fmla="*/ 331350 w 424112"/>
              <a:gd name="connsiteY549" fmla="*/ 76160 h 353788"/>
              <a:gd name="connsiteX550" fmla="*/ 332132 w 424112"/>
              <a:gd name="connsiteY550" fmla="*/ 75197 h 353788"/>
              <a:gd name="connsiteX551" fmla="*/ 333094 w 424112"/>
              <a:gd name="connsiteY551" fmla="*/ 75558 h 353788"/>
              <a:gd name="connsiteX552" fmla="*/ 332914 w 424112"/>
              <a:gd name="connsiteY552" fmla="*/ 76701 h 353788"/>
              <a:gd name="connsiteX553" fmla="*/ 334718 w 424112"/>
              <a:gd name="connsiteY553" fmla="*/ 76220 h 353788"/>
              <a:gd name="connsiteX554" fmla="*/ 335320 w 424112"/>
              <a:gd name="connsiteY554" fmla="*/ 77604 h 353788"/>
              <a:gd name="connsiteX555" fmla="*/ 334237 w 424112"/>
              <a:gd name="connsiteY555" fmla="*/ 79288 h 353788"/>
              <a:gd name="connsiteX556" fmla="*/ 335080 w 424112"/>
              <a:gd name="connsiteY556" fmla="*/ 79649 h 353788"/>
              <a:gd name="connsiteX557" fmla="*/ 336042 w 424112"/>
              <a:gd name="connsiteY557" fmla="*/ 82416 h 353788"/>
              <a:gd name="connsiteX558" fmla="*/ 337426 w 424112"/>
              <a:gd name="connsiteY558" fmla="*/ 83379 h 353788"/>
              <a:gd name="connsiteX559" fmla="*/ 337666 w 424112"/>
              <a:gd name="connsiteY559" fmla="*/ 86086 h 353788"/>
              <a:gd name="connsiteX560" fmla="*/ 338809 w 424112"/>
              <a:gd name="connsiteY560" fmla="*/ 86627 h 353788"/>
              <a:gd name="connsiteX561" fmla="*/ 340313 w 424112"/>
              <a:gd name="connsiteY561" fmla="*/ 85785 h 353788"/>
              <a:gd name="connsiteX562" fmla="*/ 341998 w 424112"/>
              <a:gd name="connsiteY562" fmla="*/ 83980 h 353788"/>
              <a:gd name="connsiteX563" fmla="*/ 345006 w 424112"/>
              <a:gd name="connsiteY563" fmla="*/ 83259 h 353788"/>
              <a:gd name="connsiteX564" fmla="*/ 345847 w 424112"/>
              <a:gd name="connsiteY564" fmla="*/ 83800 h 353788"/>
              <a:gd name="connsiteX565" fmla="*/ 347051 w 424112"/>
              <a:gd name="connsiteY565" fmla="*/ 83198 h 353788"/>
              <a:gd name="connsiteX566" fmla="*/ 347652 w 424112"/>
              <a:gd name="connsiteY566" fmla="*/ 81995 h 353788"/>
              <a:gd name="connsiteX567" fmla="*/ 350480 w 424112"/>
              <a:gd name="connsiteY567" fmla="*/ 81815 h 353788"/>
              <a:gd name="connsiteX568" fmla="*/ 353187 w 424112"/>
              <a:gd name="connsiteY568" fmla="*/ 79168 h 353788"/>
              <a:gd name="connsiteX569" fmla="*/ 354390 w 424112"/>
              <a:gd name="connsiteY569" fmla="*/ 78927 h 353788"/>
              <a:gd name="connsiteX570" fmla="*/ 356315 w 424112"/>
              <a:gd name="connsiteY570" fmla="*/ 76942 h 353788"/>
              <a:gd name="connsiteX571" fmla="*/ 356796 w 424112"/>
              <a:gd name="connsiteY571" fmla="*/ 75618 h 353788"/>
              <a:gd name="connsiteX572" fmla="*/ 359143 w 424112"/>
              <a:gd name="connsiteY572" fmla="*/ 71769 h 353788"/>
              <a:gd name="connsiteX573" fmla="*/ 362752 w 424112"/>
              <a:gd name="connsiteY573" fmla="*/ 67677 h 353788"/>
              <a:gd name="connsiteX574" fmla="*/ 365579 w 424112"/>
              <a:gd name="connsiteY574" fmla="*/ 64670 h 353788"/>
              <a:gd name="connsiteX575" fmla="*/ 379536 w 424112"/>
              <a:gd name="connsiteY575" fmla="*/ 49390 h 353788"/>
              <a:gd name="connsiteX576" fmla="*/ 382183 w 424112"/>
              <a:gd name="connsiteY576" fmla="*/ 43374 h 353788"/>
              <a:gd name="connsiteX577" fmla="*/ 390064 w 424112"/>
              <a:gd name="connsiteY577" fmla="*/ 24544 h 353788"/>
              <a:gd name="connsiteX578" fmla="*/ 393072 w 424112"/>
              <a:gd name="connsiteY578" fmla="*/ 24063 h 353788"/>
              <a:gd name="connsiteX579" fmla="*/ 394816 w 424112"/>
              <a:gd name="connsiteY579" fmla="*/ 21777 h 353788"/>
              <a:gd name="connsiteX580" fmla="*/ 397403 w 424112"/>
              <a:gd name="connsiteY580" fmla="*/ 12874 h 353788"/>
              <a:gd name="connsiteX581" fmla="*/ 396982 w 424112"/>
              <a:gd name="connsiteY581" fmla="*/ 10106 h 353788"/>
              <a:gd name="connsiteX582" fmla="*/ 397523 w 424112"/>
              <a:gd name="connsiteY582" fmla="*/ 6437 h 353788"/>
              <a:gd name="connsiteX583" fmla="*/ 398847 w 424112"/>
              <a:gd name="connsiteY583" fmla="*/ 5835 h 353788"/>
              <a:gd name="connsiteX584" fmla="*/ 399328 w 424112"/>
              <a:gd name="connsiteY584" fmla="*/ 4572 h 353788"/>
              <a:gd name="connsiteX585" fmla="*/ 401012 w 424112"/>
              <a:gd name="connsiteY585" fmla="*/ 2948 h 353788"/>
              <a:gd name="connsiteX586" fmla="*/ 400772 w 424112"/>
              <a:gd name="connsiteY586" fmla="*/ 2166 h 353788"/>
              <a:gd name="connsiteX587" fmla="*/ 403298 w 424112"/>
              <a:gd name="connsiteY587" fmla="*/ 0 h 353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</a:cxnLst>
            <a:rect l="l" t="t" r="r" b="b"/>
            <a:pathLst>
              <a:path w="424112" h="353788">
                <a:moveTo>
                  <a:pt x="403298" y="0"/>
                </a:moveTo>
                <a:lnTo>
                  <a:pt x="404622" y="3970"/>
                </a:lnTo>
                <a:lnTo>
                  <a:pt x="405524" y="6798"/>
                </a:lnTo>
                <a:lnTo>
                  <a:pt x="406487" y="9806"/>
                </a:lnTo>
                <a:lnTo>
                  <a:pt x="406607" y="10046"/>
                </a:lnTo>
                <a:lnTo>
                  <a:pt x="409194" y="17746"/>
                </a:lnTo>
                <a:lnTo>
                  <a:pt x="409976" y="20273"/>
                </a:lnTo>
                <a:lnTo>
                  <a:pt x="412262" y="26830"/>
                </a:lnTo>
                <a:lnTo>
                  <a:pt x="412262" y="26951"/>
                </a:lnTo>
                <a:lnTo>
                  <a:pt x="412743" y="28154"/>
                </a:lnTo>
                <a:lnTo>
                  <a:pt x="412984" y="28936"/>
                </a:lnTo>
                <a:lnTo>
                  <a:pt x="413766" y="31462"/>
                </a:lnTo>
                <a:lnTo>
                  <a:pt x="414488" y="33508"/>
                </a:lnTo>
                <a:lnTo>
                  <a:pt x="415571" y="36696"/>
                </a:lnTo>
                <a:lnTo>
                  <a:pt x="418939" y="46442"/>
                </a:lnTo>
                <a:lnTo>
                  <a:pt x="420022" y="49811"/>
                </a:lnTo>
                <a:lnTo>
                  <a:pt x="421165" y="52879"/>
                </a:lnTo>
                <a:lnTo>
                  <a:pt x="422669" y="57451"/>
                </a:lnTo>
                <a:lnTo>
                  <a:pt x="423030" y="58293"/>
                </a:lnTo>
                <a:lnTo>
                  <a:pt x="423692" y="60399"/>
                </a:lnTo>
                <a:lnTo>
                  <a:pt x="423692" y="60579"/>
                </a:lnTo>
                <a:lnTo>
                  <a:pt x="424113" y="61722"/>
                </a:lnTo>
                <a:lnTo>
                  <a:pt x="422910" y="61421"/>
                </a:lnTo>
                <a:lnTo>
                  <a:pt x="422910" y="63046"/>
                </a:lnTo>
                <a:lnTo>
                  <a:pt x="421346" y="64008"/>
                </a:lnTo>
                <a:lnTo>
                  <a:pt x="420143" y="66836"/>
                </a:lnTo>
                <a:lnTo>
                  <a:pt x="418939" y="66534"/>
                </a:lnTo>
                <a:lnTo>
                  <a:pt x="417736" y="67136"/>
                </a:lnTo>
                <a:lnTo>
                  <a:pt x="417917" y="69242"/>
                </a:lnTo>
                <a:lnTo>
                  <a:pt x="416954" y="69302"/>
                </a:lnTo>
                <a:lnTo>
                  <a:pt x="415631" y="70866"/>
                </a:lnTo>
                <a:lnTo>
                  <a:pt x="416834" y="71769"/>
                </a:lnTo>
                <a:lnTo>
                  <a:pt x="417135" y="73633"/>
                </a:lnTo>
                <a:lnTo>
                  <a:pt x="415390" y="73453"/>
                </a:lnTo>
                <a:lnTo>
                  <a:pt x="416052" y="75257"/>
                </a:lnTo>
                <a:lnTo>
                  <a:pt x="415330" y="75859"/>
                </a:lnTo>
                <a:lnTo>
                  <a:pt x="416533" y="79168"/>
                </a:lnTo>
                <a:lnTo>
                  <a:pt x="415149" y="81394"/>
                </a:lnTo>
                <a:lnTo>
                  <a:pt x="415511" y="82236"/>
                </a:lnTo>
                <a:lnTo>
                  <a:pt x="413826" y="83138"/>
                </a:lnTo>
                <a:lnTo>
                  <a:pt x="414127" y="84341"/>
                </a:lnTo>
                <a:lnTo>
                  <a:pt x="412743" y="86387"/>
                </a:lnTo>
                <a:lnTo>
                  <a:pt x="412563" y="88492"/>
                </a:lnTo>
                <a:lnTo>
                  <a:pt x="410758" y="88131"/>
                </a:lnTo>
                <a:lnTo>
                  <a:pt x="411962" y="89996"/>
                </a:lnTo>
                <a:lnTo>
                  <a:pt x="410637" y="91440"/>
                </a:lnTo>
                <a:lnTo>
                  <a:pt x="411119" y="92764"/>
                </a:lnTo>
                <a:lnTo>
                  <a:pt x="410036" y="94207"/>
                </a:lnTo>
                <a:lnTo>
                  <a:pt x="408472" y="94027"/>
                </a:lnTo>
                <a:lnTo>
                  <a:pt x="408412" y="95050"/>
                </a:lnTo>
                <a:lnTo>
                  <a:pt x="406005" y="95832"/>
                </a:lnTo>
                <a:lnTo>
                  <a:pt x="404382" y="98899"/>
                </a:lnTo>
                <a:lnTo>
                  <a:pt x="404802" y="99621"/>
                </a:lnTo>
                <a:lnTo>
                  <a:pt x="392169" y="117789"/>
                </a:lnTo>
                <a:lnTo>
                  <a:pt x="386755" y="118752"/>
                </a:lnTo>
                <a:lnTo>
                  <a:pt x="387537" y="122421"/>
                </a:lnTo>
                <a:lnTo>
                  <a:pt x="385552" y="122782"/>
                </a:lnTo>
                <a:lnTo>
                  <a:pt x="381942" y="122361"/>
                </a:lnTo>
                <a:lnTo>
                  <a:pt x="383566" y="132708"/>
                </a:lnTo>
                <a:lnTo>
                  <a:pt x="386214" y="147387"/>
                </a:lnTo>
                <a:lnTo>
                  <a:pt x="387477" y="147387"/>
                </a:lnTo>
                <a:lnTo>
                  <a:pt x="390304" y="144078"/>
                </a:lnTo>
                <a:lnTo>
                  <a:pt x="392410" y="142995"/>
                </a:lnTo>
                <a:lnTo>
                  <a:pt x="393613" y="143477"/>
                </a:lnTo>
                <a:lnTo>
                  <a:pt x="393012" y="147327"/>
                </a:lnTo>
                <a:lnTo>
                  <a:pt x="393312" y="148410"/>
                </a:lnTo>
                <a:lnTo>
                  <a:pt x="405886" y="167840"/>
                </a:lnTo>
                <a:lnTo>
                  <a:pt x="406908" y="178007"/>
                </a:lnTo>
                <a:lnTo>
                  <a:pt x="405464" y="177887"/>
                </a:lnTo>
                <a:lnTo>
                  <a:pt x="395658" y="177586"/>
                </a:lnTo>
                <a:lnTo>
                  <a:pt x="390004" y="176443"/>
                </a:lnTo>
                <a:lnTo>
                  <a:pt x="390184" y="177827"/>
                </a:lnTo>
                <a:lnTo>
                  <a:pt x="384710" y="178549"/>
                </a:lnTo>
                <a:lnTo>
                  <a:pt x="384950" y="179993"/>
                </a:lnTo>
                <a:lnTo>
                  <a:pt x="382183" y="180414"/>
                </a:lnTo>
                <a:lnTo>
                  <a:pt x="383206" y="187271"/>
                </a:lnTo>
                <a:lnTo>
                  <a:pt x="377912" y="188114"/>
                </a:lnTo>
                <a:lnTo>
                  <a:pt x="377490" y="185406"/>
                </a:lnTo>
                <a:lnTo>
                  <a:pt x="374723" y="185828"/>
                </a:lnTo>
                <a:lnTo>
                  <a:pt x="375024" y="187211"/>
                </a:lnTo>
                <a:lnTo>
                  <a:pt x="372257" y="187452"/>
                </a:lnTo>
                <a:lnTo>
                  <a:pt x="372979" y="191603"/>
                </a:lnTo>
                <a:lnTo>
                  <a:pt x="370332" y="191783"/>
                </a:lnTo>
                <a:lnTo>
                  <a:pt x="370753" y="194611"/>
                </a:lnTo>
                <a:lnTo>
                  <a:pt x="369309" y="194611"/>
                </a:lnTo>
                <a:lnTo>
                  <a:pt x="369791" y="197378"/>
                </a:lnTo>
                <a:lnTo>
                  <a:pt x="365640" y="197799"/>
                </a:lnTo>
                <a:lnTo>
                  <a:pt x="366061" y="200566"/>
                </a:lnTo>
                <a:lnTo>
                  <a:pt x="361850" y="201048"/>
                </a:lnTo>
                <a:lnTo>
                  <a:pt x="362151" y="203153"/>
                </a:lnTo>
                <a:lnTo>
                  <a:pt x="359564" y="203334"/>
                </a:lnTo>
                <a:lnTo>
                  <a:pt x="361128" y="202612"/>
                </a:lnTo>
                <a:lnTo>
                  <a:pt x="360406" y="200266"/>
                </a:lnTo>
                <a:lnTo>
                  <a:pt x="359383" y="199423"/>
                </a:lnTo>
                <a:lnTo>
                  <a:pt x="357699" y="199183"/>
                </a:lnTo>
                <a:lnTo>
                  <a:pt x="356616" y="199905"/>
                </a:lnTo>
                <a:lnTo>
                  <a:pt x="354209" y="200566"/>
                </a:lnTo>
                <a:lnTo>
                  <a:pt x="352946" y="197739"/>
                </a:lnTo>
                <a:lnTo>
                  <a:pt x="351743" y="197077"/>
                </a:lnTo>
                <a:lnTo>
                  <a:pt x="350540" y="192866"/>
                </a:lnTo>
                <a:lnTo>
                  <a:pt x="349577" y="193769"/>
                </a:lnTo>
                <a:lnTo>
                  <a:pt x="347893" y="193588"/>
                </a:lnTo>
                <a:lnTo>
                  <a:pt x="347532" y="194791"/>
                </a:lnTo>
                <a:lnTo>
                  <a:pt x="345968" y="194490"/>
                </a:lnTo>
                <a:lnTo>
                  <a:pt x="345788" y="192926"/>
                </a:lnTo>
                <a:lnTo>
                  <a:pt x="344343" y="190580"/>
                </a:lnTo>
                <a:lnTo>
                  <a:pt x="341697" y="189979"/>
                </a:lnTo>
                <a:lnTo>
                  <a:pt x="340975" y="187091"/>
                </a:lnTo>
                <a:lnTo>
                  <a:pt x="341095" y="186008"/>
                </a:lnTo>
                <a:lnTo>
                  <a:pt x="340133" y="182639"/>
                </a:lnTo>
                <a:lnTo>
                  <a:pt x="338328" y="181918"/>
                </a:lnTo>
                <a:lnTo>
                  <a:pt x="336162" y="181737"/>
                </a:lnTo>
                <a:lnTo>
                  <a:pt x="336343" y="179812"/>
                </a:lnTo>
                <a:lnTo>
                  <a:pt x="334778" y="178970"/>
                </a:lnTo>
                <a:lnTo>
                  <a:pt x="332252" y="179571"/>
                </a:lnTo>
                <a:lnTo>
                  <a:pt x="330026" y="180895"/>
                </a:lnTo>
                <a:lnTo>
                  <a:pt x="327860" y="183361"/>
                </a:lnTo>
                <a:lnTo>
                  <a:pt x="327259" y="184565"/>
                </a:lnTo>
                <a:lnTo>
                  <a:pt x="326477" y="183722"/>
                </a:lnTo>
                <a:lnTo>
                  <a:pt x="324552" y="183120"/>
                </a:lnTo>
                <a:lnTo>
                  <a:pt x="323108" y="180895"/>
                </a:lnTo>
                <a:lnTo>
                  <a:pt x="322085" y="181918"/>
                </a:lnTo>
                <a:lnTo>
                  <a:pt x="320882" y="182038"/>
                </a:lnTo>
                <a:lnTo>
                  <a:pt x="318717" y="186610"/>
                </a:lnTo>
                <a:lnTo>
                  <a:pt x="317213" y="188655"/>
                </a:lnTo>
                <a:lnTo>
                  <a:pt x="316611" y="191122"/>
                </a:lnTo>
                <a:lnTo>
                  <a:pt x="309753" y="192204"/>
                </a:lnTo>
                <a:lnTo>
                  <a:pt x="310956" y="190640"/>
                </a:lnTo>
                <a:lnTo>
                  <a:pt x="311136" y="189497"/>
                </a:lnTo>
                <a:lnTo>
                  <a:pt x="312400" y="188535"/>
                </a:lnTo>
                <a:lnTo>
                  <a:pt x="312039" y="187933"/>
                </a:lnTo>
                <a:lnTo>
                  <a:pt x="313663" y="185587"/>
                </a:lnTo>
                <a:lnTo>
                  <a:pt x="314205" y="182699"/>
                </a:lnTo>
                <a:lnTo>
                  <a:pt x="312460" y="171270"/>
                </a:lnTo>
                <a:lnTo>
                  <a:pt x="313242" y="166276"/>
                </a:lnTo>
                <a:lnTo>
                  <a:pt x="315468" y="160682"/>
                </a:lnTo>
                <a:lnTo>
                  <a:pt x="313302" y="158275"/>
                </a:lnTo>
                <a:lnTo>
                  <a:pt x="311738" y="157494"/>
                </a:lnTo>
                <a:lnTo>
                  <a:pt x="296097" y="143176"/>
                </a:lnTo>
                <a:lnTo>
                  <a:pt x="289359" y="135716"/>
                </a:lnTo>
                <a:lnTo>
                  <a:pt x="289299" y="133911"/>
                </a:lnTo>
                <a:lnTo>
                  <a:pt x="282983" y="134513"/>
                </a:lnTo>
                <a:lnTo>
                  <a:pt x="281178" y="137100"/>
                </a:lnTo>
                <a:lnTo>
                  <a:pt x="279132" y="136197"/>
                </a:lnTo>
                <a:lnTo>
                  <a:pt x="277869" y="136919"/>
                </a:lnTo>
                <a:lnTo>
                  <a:pt x="277388" y="139626"/>
                </a:lnTo>
                <a:lnTo>
                  <a:pt x="277989" y="141732"/>
                </a:lnTo>
                <a:lnTo>
                  <a:pt x="276485" y="142454"/>
                </a:lnTo>
                <a:lnTo>
                  <a:pt x="275523" y="142273"/>
                </a:lnTo>
                <a:lnTo>
                  <a:pt x="275523" y="144800"/>
                </a:lnTo>
                <a:lnTo>
                  <a:pt x="274440" y="146424"/>
                </a:lnTo>
                <a:lnTo>
                  <a:pt x="274801" y="147447"/>
                </a:lnTo>
                <a:lnTo>
                  <a:pt x="273718" y="148891"/>
                </a:lnTo>
                <a:lnTo>
                  <a:pt x="274140" y="149673"/>
                </a:lnTo>
                <a:lnTo>
                  <a:pt x="275703" y="149733"/>
                </a:lnTo>
                <a:lnTo>
                  <a:pt x="274199" y="151598"/>
                </a:lnTo>
                <a:lnTo>
                  <a:pt x="273418" y="153402"/>
                </a:lnTo>
                <a:lnTo>
                  <a:pt x="272034" y="154545"/>
                </a:lnTo>
                <a:lnTo>
                  <a:pt x="270831" y="158516"/>
                </a:lnTo>
                <a:lnTo>
                  <a:pt x="269928" y="158576"/>
                </a:lnTo>
                <a:lnTo>
                  <a:pt x="270530" y="159960"/>
                </a:lnTo>
                <a:lnTo>
                  <a:pt x="268906" y="161404"/>
                </a:lnTo>
                <a:lnTo>
                  <a:pt x="268425" y="162787"/>
                </a:lnTo>
                <a:lnTo>
                  <a:pt x="269026" y="163930"/>
                </a:lnTo>
                <a:lnTo>
                  <a:pt x="267221" y="165133"/>
                </a:lnTo>
                <a:lnTo>
                  <a:pt x="265417" y="163750"/>
                </a:lnTo>
                <a:lnTo>
                  <a:pt x="263251" y="165915"/>
                </a:lnTo>
                <a:lnTo>
                  <a:pt x="263672" y="166697"/>
                </a:lnTo>
                <a:lnTo>
                  <a:pt x="261386" y="167299"/>
                </a:lnTo>
                <a:lnTo>
                  <a:pt x="261266" y="170307"/>
                </a:lnTo>
                <a:lnTo>
                  <a:pt x="259641" y="172112"/>
                </a:lnTo>
                <a:lnTo>
                  <a:pt x="259160" y="171390"/>
                </a:lnTo>
                <a:lnTo>
                  <a:pt x="256874" y="173134"/>
                </a:lnTo>
                <a:lnTo>
                  <a:pt x="256393" y="170848"/>
                </a:lnTo>
                <a:lnTo>
                  <a:pt x="254347" y="173255"/>
                </a:lnTo>
                <a:lnTo>
                  <a:pt x="257776" y="177165"/>
                </a:lnTo>
                <a:lnTo>
                  <a:pt x="257596" y="178428"/>
                </a:lnTo>
                <a:lnTo>
                  <a:pt x="256152" y="176924"/>
                </a:lnTo>
                <a:lnTo>
                  <a:pt x="254949" y="177706"/>
                </a:lnTo>
                <a:lnTo>
                  <a:pt x="254468" y="179812"/>
                </a:lnTo>
                <a:lnTo>
                  <a:pt x="255851" y="181075"/>
                </a:lnTo>
                <a:lnTo>
                  <a:pt x="254889" y="183361"/>
                </a:lnTo>
                <a:lnTo>
                  <a:pt x="253144" y="183000"/>
                </a:lnTo>
                <a:lnTo>
                  <a:pt x="252663" y="184444"/>
                </a:lnTo>
                <a:lnTo>
                  <a:pt x="253084" y="185406"/>
                </a:lnTo>
                <a:lnTo>
                  <a:pt x="250317" y="187753"/>
                </a:lnTo>
                <a:lnTo>
                  <a:pt x="250798" y="189798"/>
                </a:lnTo>
                <a:lnTo>
                  <a:pt x="248031" y="190761"/>
                </a:lnTo>
                <a:lnTo>
                  <a:pt x="248632" y="191843"/>
                </a:lnTo>
                <a:lnTo>
                  <a:pt x="247971" y="192806"/>
                </a:lnTo>
                <a:lnTo>
                  <a:pt x="248031" y="194851"/>
                </a:lnTo>
                <a:lnTo>
                  <a:pt x="246347" y="195272"/>
                </a:lnTo>
                <a:lnTo>
                  <a:pt x="246828" y="196776"/>
                </a:lnTo>
                <a:lnTo>
                  <a:pt x="245324" y="196295"/>
                </a:lnTo>
                <a:lnTo>
                  <a:pt x="244000" y="197619"/>
                </a:lnTo>
                <a:lnTo>
                  <a:pt x="244722" y="198220"/>
                </a:lnTo>
                <a:lnTo>
                  <a:pt x="244000" y="199784"/>
                </a:lnTo>
                <a:lnTo>
                  <a:pt x="241233" y="199905"/>
                </a:lnTo>
                <a:lnTo>
                  <a:pt x="239850" y="199423"/>
                </a:lnTo>
                <a:lnTo>
                  <a:pt x="239368" y="200386"/>
                </a:lnTo>
                <a:lnTo>
                  <a:pt x="240451" y="201890"/>
                </a:lnTo>
                <a:lnTo>
                  <a:pt x="240090" y="202311"/>
                </a:lnTo>
                <a:lnTo>
                  <a:pt x="237503" y="200988"/>
                </a:lnTo>
                <a:lnTo>
                  <a:pt x="236481" y="201529"/>
                </a:lnTo>
                <a:lnTo>
                  <a:pt x="234255" y="204537"/>
                </a:lnTo>
                <a:lnTo>
                  <a:pt x="234616" y="205439"/>
                </a:lnTo>
                <a:lnTo>
                  <a:pt x="231487" y="204657"/>
                </a:lnTo>
                <a:lnTo>
                  <a:pt x="230344" y="205379"/>
                </a:lnTo>
                <a:lnTo>
                  <a:pt x="231006" y="206943"/>
                </a:lnTo>
                <a:lnTo>
                  <a:pt x="230766" y="208327"/>
                </a:lnTo>
                <a:lnTo>
                  <a:pt x="227577" y="209650"/>
                </a:lnTo>
                <a:lnTo>
                  <a:pt x="226374" y="209350"/>
                </a:lnTo>
                <a:lnTo>
                  <a:pt x="225051" y="210793"/>
                </a:lnTo>
                <a:lnTo>
                  <a:pt x="224930" y="213019"/>
                </a:lnTo>
                <a:lnTo>
                  <a:pt x="226013" y="213500"/>
                </a:lnTo>
                <a:lnTo>
                  <a:pt x="226434" y="215305"/>
                </a:lnTo>
                <a:lnTo>
                  <a:pt x="226073" y="216929"/>
                </a:lnTo>
                <a:lnTo>
                  <a:pt x="226675" y="217411"/>
                </a:lnTo>
                <a:lnTo>
                  <a:pt x="224990" y="218854"/>
                </a:lnTo>
                <a:lnTo>
                  <a:pt x="222885" y="219275"/>
                </a:lnTo>
                <a:lnTo>
                  <a:pt x="221982" y="218493"/>
                </a:lnTo>
                <a:lnTo>
                  <a:pt x="222704" y="220298"/>
                </a:lnTo>
                <a:lnTo>
                  <a:pt x="220418" y="219516"/>
                </a:lnTo>
                <a:lnTo>
                  <a:pt x="221020" y="221261"/>
                </a:lnTo>
                <a:lnTo>
                  <a:pt x="220418" y="221261"/>
                </a:lnTo>
                <a:lnTo>
                  <a:pt x="220839" y="223847"/>
                </a:lnTo>
                <a:lnTo>
                  <a:pt x="222223" y="223607"/>
                </a:lnTo>
                <a:lnTo>
                  <a:pt x="223547" y="231849"/>
                </a:lnTo>
                <a:lnTo>
                  <a:pt x="220719" y="232149"/>
                </a:lnTo>
                <a:lnTo>
                  <a:pt x="221200" y="234977"/>
                </a:lnTo>
                <a:lnTo>
                  <a:pt x="215786" y="235578"/>
                </a:lnTo>
                <a:lnTo>
                  <a:pt x="216207" y="238345"/>
                </a:lnTo>
                <a:lnTo>
                  <a:pt x="213561" y="238767"/>
                </a:lnTo>
                <a:lnTo>
                  <a:pt x="214343" y="244181"/>
                </a:lnTo>
                <a:lnTo>
                  <a:pt x="213019" y="244361"/>
                </a:lnTo>
                <a:lnTo>
                  <a:pt x="213380" y="247129"/>
                </a:lnTo>
                <a:lnTo>
                  <a:pt x="211996" y="247429"/>
                </a:lnTo>
                <a:lnTo>
                  <a:pt x="213320" y="255551"/>
                </a:lnTo>
                <a:lnTo>
                  <a:pt x="210613" y="255912"/>
                </a:lnTo>
                <a:lnTo>
                  <a:pt x="211275" y="261446"/>
                </a:lnTo>
                <a:lnTo>
                  <a:pt x="205860" y="262108"/>
                </a:lnTo>
                <a:lnTo>
                  <a:pt x="206702" y="267582"/>
                </a:lnTo>
                <a:lnTo>
                  <a:pt x="198701" y="268786"/>
                </a:lnTo>
                <a:lnTo>
                  <a:pt x="199002" y="271492"/>
                </a:lnTo>
                <a:lnTo>
                  <a:pt x="193588" y="272275"/>
                </a:lnTo>
                <a:lnTo>
                  <a:pt x="194009" y="274861"/>
                </a:lnTo>
                <a:lnTo>
                  <a:pt x="191302" y="275282"/>
                </a:lnTo>
                <a:lnTo>
                  <a:pt x="191482" y="277208"/>
                </a:lnTo>
                <a:lnTo>
                  <a:pt x="190701" y="279373"/>
                </a:lnTo>
                <a:lnTo>
                  <a:pt x="190941" y="280516"/>
                </a:lnTo>
                <a:lnTo>
                  <a:pt x="192325" y="282201"/>
                </a:lnTo>
                <a:lnTo>
                  <a:pt x="194129" y="283043"/>
                </a:lnTo>
                <a:lnTo>
                  <a:pt x="194009" y="284126"/>
                </a:lnTo>
                <a:lnTo>
                  <a:pt x="192205" y="284908"/>
                </a:lnTo>
                <a:lnTo>
                  <a:pt x="190881" y="287013"/>
                </a:lnTo>
                <a:lnTo>
                  <a:pt x="189497" y="287675"/>
                </a:lnTo>
                <a:lnTo>
                  <a:pt x="187331" y="287434"/>
                </a:lnTo>
                <a:lnTo>
                  <a:pt x="186489" y="288156"/>
                </a:lnTo>
                <a:lnTo>
                  <a:pt x="186550" y="289540"/>
                </a:lnTo>
                <a:lnTo>
                  <a:pt x="185527" y="292428"/>
                </a:lnTo>
                <a:lnTo>
                  <a:pt x="184444" y="292548"/>
                </a:lnTo>
                <a:lnTo>
                  <a:pt x="182639" y="290021"/>
                </a:lnTo>
                <a:lnTo>
                  <a:pt x="181857" y="289901"/>
                </a:lnTo>
                <a:lnTo>
                  <a:pt x="181256" y="291826"/>
                </a:lnTo>
                <a:lnTo>
                  <a:pt x="184023" y="294714"/>
                </a:lnTo>
                <a:lnTo>
                  <a:pt x="183000" y="296218"/>
                </a:lnTo>
                <a:lnTo>
                  <a:pt x="180654" y="295436"/>
                </a:lnTo>
                <a:lnTo>
                  <a:pt x="179752" y="296579"/>
                </a:lnTo>
                <a:lnTo>
                  <a:pt x="180654" y="298684"/>
                </a:lnTo>
                <a:lnTo>
                  <a:pt x="180293" y="300007"/>
                </a:lnTo>
                <a:lnTo>
                  <a:pt x="179210" y="300128"/>
                </a:lnTo>
                <a:lnTo>
                  <a:pt x="178067" y="298503"/>
                </a:lnTo>
                <a:lnTo>
                  <a:pt x="176022" y="299045"/>
                </a:lnTo>
                <a:lnTo>
                  <a:pt x="174698" y="298323"/>
                </a:lnTo>
                <a:lnTo>
                  <a:pt x="173435" y="298503"/>
                </a:lnTo>
                <a:lnTo>
                  <a:pt x="172894" y="301511"/>
                </a:lnTo>
                <a:lnTo>
                  <a:pt x="171209" y="303918"/>
                </a:lnTo>
                <a:lnTo>
                  <a:pt x="170006" y="306324"/>
                </a:lnTo>
                <a:lnTo>
                  <a:pt x="168382" y="307888"/>
                </a:lnTo>
                <a:lnTo>
                  <a:pt x="166457" y="312039"/>
                </a:lnTo>
                <a:lnTo>
                  <a:pt x="165615" y="317935"/>
                </a:lnTo>
                <a:lnTo>
                  <a:pt x="164111" y="320581"/>
                </a:lnTo>
                <a:lnTo>
                  <a:pt x="163750" y="322326"/>
                </a:lnTo>
                <a:lnTo>
                  <a:pt x="164471" y="324251"/>
                </a:lnTo>
                <a:lnTo>
                  <a:pt x="163870" y="326356"/>
                </a:lnTo>
                <a:lnTo>
                  <a:pt x="164471" y="328642"/>
                </a:lnTo>
                <a:lnTo>
                  <a:pt x="164291" y="330447"/>
                </a:lnTo>
                <a:lnTo>
                  <a:pt x="166216" y="333997"/>
                </a:lnTo>
                <a:lnTo>
                  <a:pt x="168743" y="335380"/>
                </a:lnTo>
                <a:lnTo>
                  <a:pt x="169164" y="338388"/>
                </a:lnTo>
                <a:lnTo>
                  <a:pt x="166457" y="339531"/>
                </a:lnTo>
                <a:lnTo>
                  <a:pt x="164772" y="340734"/>
                </a:lnTo>
                <a:lnTo>
                  <a:pt x="165374" y="343802"/>
                </a:lnTo>
                <a:lnTo>
                  <a:pt x="163930" y="345667"/>
                </a:lnTo>
                <a:lnTo>
                  <a:pt x="162607" y="345667"/>
                </a:lnTo>
                <a:lnTo>
                  <a:pt x="160321" y="346269"/>
                </a:lnTo>
                <a:lnTo>
                  <a:pt x="158155" y="346449"/>
                </a:lnTo>
                <a:lnTo>
                  <a:pt x="154546" y="347773"/>
                </a:lnTo>
                <a:lnTo>
                  <a:pt x="153222" y="348976"/>
                </a:lnTo>
                <a:lnTo>
                  <a:pt x="152199" y="350841"/>
                </a:lnTo>
                <a:lnTo>
                  <a:pt x="150996" y="348796"/>
                </a:lnTo>
                <a:lnTo>
                  <a:pt x="149252" y="347352"/>
                </a:lnTo>
                <a:lnTo>
                  <a:pt x="149192" y="346510"/>
                </a:lnTo>
                <a:lnTo>
                  <a:pt x="147808" y="346630"/>
                </a:lnTo>
                <a:lnTo>
                  <a:pt x="146244" y="346028"/>
                </a:lnTo>
                <a:lnTo>
                  <a:pt x="145943" y="344825"/>
                </a:lnTo>
                <a:lnTo>
                  <a:pt x="144559" y="343201"/>
                </a:lnTo>
                <a:lnTo>
                  <a:pt x="142574" y="341998"/>
                </a:lnTo>
                <a:lnTo>
                  <a:pt x="141491" y="341937"/>
                </a:lnTo>
                <a:lnTo>
                  <a:pt x="141852" y="346510"/>
                </a:lnTo>
                <a:lnTo>
                  <a:pt x="142333" y="348314"/>
                </a:lnTo>
                <a:lnTo>
                  <a:pt x="141792" y="351563"/>
                </a:lnTo>
                <a:lnTo>
                  <a:pt x="139205" y="351803"/>
                </a:lnTo>
                <a:lnTo>
                  <a:pt x="136979" y="349517"/>
                </a:lnTo>
                <a:lnTo>
                  <a:pt x="137100" y="347171"/>
                </a:lnTo>
                <a:lnTo>
                  <a:pt x="135295" y="346570"/>
                </a:lnTo>
                <a:lnTo>
                  <a:pt x="134573" y="347773"/>
                </a:lnTo>
                <a:lnTo>
                  <a:pt x="133791" y="346570"/>
                </a:lnTo>
                <a:lnTo>
                  <a:pt x="132889" y="347171"/>
                </a:lnTo>
                <a:lnTo>
                  <a:pt x="133129" y="348615"/>
                </a:lnTo>
                <a:lnTo>
                  <a:pt x="131265" y="347171"/>
                </a:lnTo>
                <a:lnTo>
                  <a:pt x="130783" y="349578"/>
                </a:lnTo>
                <a:lnTo>
                  <a:pt x="131866" y="351262"/>
                </a:lnTo>
                <a:lnTo>
                  <a:pt x="132287" y="353788"/>
                </a:lnTo>
                <a:lnTo>
                  <a:pt x="129700" y="353668"/>
                </a:lnTo>
                <a:lnTo>
                  <a:pt x="124888" y="351683"/>
                </a:lnTo>
                <a:lnTo>
                  <a:pt x="120256" y="349758"/>
                </a:lnTo>
                <a:lnTo>
                  <a:pt x="117488" y="349156"/>
                </a:lnTo>
                <a:lnTo>
                  <a:pt x="115082" y="349156"/>
                </a:lnTo>
                <a:lnTo>
                  <a:pt x="110029" y="348495"/>
                </a:lnTo>
                <a:lnTo>
                  <a:pt x="105577" y="348495"/>
                </a:lnTo>
                <a:lnTo>
                  <a:pt x="99922" y="348675"/>
                </a:lnTo>
                <a:lnTo>
                  <a:pt x="98418" y="337907"/>
                </a:lnTo>
                <a:lnTo>
                  <a:pt x="96614" y="325093"/>
                </a:lnTo>
                <a:lnTo>
                  <a:pt x="94207" y="308730"/>
                </a:lnTo>
                <a:lnTo>
                  <a:pt x="93365" y="303316"/>
                </a:lnTo>
                <a:lnTo>
                  <a:pt x="90538" y="303677"/>
                </a:lnTo>
                <a:lnTo>
                  <a:pt x="76942" y="305722"/>
                </a:lnTo>
                <a:lnTo>
                  <a:pt x="68520" y="306444"/>
                </a:lnTo>
                <a:lnTo>
                  <a:pt x="60699" y="307226"/>
                </a:lnTo>
                <a:lnTo>
                  <a:pt x="55706" y="307647"/>
                </a:lnTo>
                <a:lnTo>
                  <a:pt x="36335" y="309512"/>
                </a:lnTo>
                <a:lnTo>
                  <a:pt x="25687" y="310595"/>
                </a:lnTo>
                <a:lnTo>
                  <a:pt x="25627" y="309933"/>
                </a:lnTo>
                <a:lnTo>
                  <a:pt x="25447" y="304519"/>
                </a:lnTo>
                <a:lnTo>
                  <a:pt x="25326" y="297601"/>
                </a:lnTo>
                <a:lnTo>
                  <a:pt x="25146" y="294172"/>
                </a:lnTo>
                <a:lnTo>
                  <a:pt x="25146" y="291766"/>
                </a:lnTo>
                <a:lnTo>
                  <a:pt x="25026" y="286953"/>
                </a:lnTo>
                <a:lnTo>
                  <a:pt x="24424" y="275162"/>
                </a:lnTo>
                <a:lnTo>
                  <a:pt x="24424" y="266018"/>
                </a:lnTo>
                <a:lnTo>
                  <a:pt x="24063" y="259220"/>
                </a:lnTo>
                <a:lnTo>
                  <a:pt x="24123" y="257716"/>
                </a:lnTo>
                <a:lnTo>
                  <a:pt x="24003" y="250798"/>
                </a:lnTo>
                <a:lnTo>
                  <a:pt x="23883" y="246286"/>
                </a:lnTo>
                <a:lnTo>
                  <a:pt x="23943" y="245865"/>
                </a:lnTo>
                <a:lnTo>
                  <a:pt x="23822" y="243158"/>
                </a:lnTo>
                <a:lnTo>
                  <a:pt x="23883" y="242135"/>
                </a:lnTo>
                <a:lnTo>
                  <a:pt x="23582" y="232029"/>
                </a:lnTo>
                <a:lnTo>
                  <a:pt x="23461" y="225412"/>
                </a:lnTo>
                <a:lnTo>
                  <a:pt x="23401" y="222885"/>
                </a:lnTo>
                <a:lnTo>
                  <a:pt x="23221" y="217290"/>
                </a:lnTo>
                <a:lnTo>
                  <a:pt x="23161" y="213079"/>
                </a:lnTo>
                <a:lnTo>
                  <a:pt x="23040" y="208266"/>
                </a:lnTo>
                <a:lnTo>
                  <a:pt x="22860" y="203935"/>
                </a:lnTo>
                <a:lnTo>
                  <a:pt x="22439" y="187933"/>
                </a:lnTo>
                <a:lnTo>
                  <a:pt x="22439" y="182940"/>
                </a:lnTo>
                <a:lnTo>
                  <a:pt x="22078" y="173796"/>
                </a:lnTo>
                <a:lnTo>
                  <a:pt x="21957" y="172112"/>
                </a:lnTo>
                <a:lnTo>
                  <a:pt x="21957" y="169946"/>
                </a:lnTo>
                <a:lnTo>
                  <a:pt x="21897" y="165976"/>
                </a:lnTo>
                <a:lnTo>
                  <a:pt x="21777" y="163329"/>
                </a:lnTo>
                <a:lnTo>
                  <a:pt x="21717" y="159719"/>
                </a:lnTo>
                <a:lnTo>
                  <a:pt x="21596" y="156350"/>
                </a:lnTo>
                <a:lnTo>
                  <a:pt x="21416" y="148289"/>
                </a:lnTo>
                <a:lnTo>
                  <a:pt x="21175" y="141251"/>
                </a:lnTo>
                <a:lnTo>
                  <a:pt x="20875" y="134333"/>
                </a:lnTo>
                <a:lnTo>
                  <a:pt x="20814" y="132407"/>
                </a:lnTo>
                <a:lnTo>
                  <a:pt x="20814" y="131806"/>
                </a:lnTo>
                <a:lnTo>
                  <a:pt x="20694" y="127956"/>
                </a:lnTo>
                <a:lnTo>
                  <a:pt x="20574" y="125670"/>
                </a:lnTo>
                <a:lnTo>
                  <a:pt x="20514" y="118030"/>
                </a:lnTo>
                <a:lnTo>
                  <a:pt x="20453" y="114541"/>
                </a:lnTo>
                <a:lnTo>
                  <a:pt x="20453" y="112014"/>
                </a:lnTo>
                <a:lnTo>
                  <a:pt x="20333" y="108886"/>
                </a:lnTo>
                <a:lnTo>
                  <a:pt x="20213" y="106720"/>
                </a:lnTo>
                <a:lnTo>
                  <a:pt x="20213" y="94869"/>
                </a:lnTo>
                <a:lnTo>
                  <a:pt x="20032" y="89154"/>
                </a:lnTo>
                <a:lnTo>
                  <a:pt x="20153" y="86266"/>
                </a:lnTo>
                <a:lnTo>
                  <a:pt x="19852" y="78386"/>
                </a:lnTo>
                <a:lnTo>
                  <a:pt x="19792" y="76461"/>
                </a:lnTo>
                <a:lnTo>
                  <a:pt x="19792" y="74656"/>
                </a:lnTo>
                <a:lnTo>
                  <a:pt x="19732" y="72250"/>
                </a:lnTo>
                <a:lnTo>
                  <a:pt x="19551" y="66836"/>
                </a:lnTo>
                <a:lnTo>
                  <a:pt x="19551" y="66053"/>
                </a:lnTo>
                <a:lnTo>
                  <a:pt x="19431" y="61481"/>
                </a:lnTo>
                <a:lnTo>
                  <a:pt x="18950" y="50533"/>
                </a:lnTo>
                <a:lnTo>
                  <a:pt x="18649" y="50111"/>
                </a:lnTo>
                <a:lnTo>
                  <a:pt x="14137" y="49029"/>
                </a:lnTo>
                <a:lnTo>
                  <a:pt x="12332" y="48126"/>
                </a:lnTo>
                <a:lnTo>
                  <a:pt x="9926" y="46321"/>
                </a:lnTo>
                <a:lnTo>
                  <a:pt x="8723" y="44757"/>
                </a:lnTo>
                <a:lnTo>
                  <a:pt x="8242" y="44276"/>
                </a:lnTo>
                <a:lnTo>
                  <a:pt x="5956" y="39764"/>
                </a:lnTo>
                <a:lnTo>
                  <a:pt x="3128" y="36456"/>
                </a:lnTo>
                <a:lnTo>
                  <a:pt x="1203" y="33989"/>
                </a:lnTo>
                <a:lnTo>
                  <a:pt x="601" y="32666"/>
                </a:lnTo>
                <a:lnTo>
                  <a:pt x="0" y="30741"/>
                </a:lnTo>
                <a:lnTo>
                  <a:pt x="3248" y="30320"/>
                </a:lnTo>
                <a:lnTo>
                  <a:pt x="4933" y="30139"/>
                </a:lnTo>
                <a:lnTo>
                  <a:pt x="7159" y="29959"/>
                </a:lnTo>
                <a:lnTo>
                  <a:pt x="13054" y="29177"/>
                </a:lnTo>
                <a:lnTo>
                  <a:pt x="19551" y="28455"/>
                </a:lnTo>
                <a:lnTo>
                  <a:pt x="23281" y="27973"/>
                </a:lnTo>
                <a:lnTo>
                  <a:pt x="26108" y="27612"/>
                </a:lnTo>
                <a:lnTo>
                  <a:pt x="30319" y="27071"/>
                </a:lnTo>
                <a:lnTo>
                  <a:pt x="33207" y="26650"/>
                </a:lnTo>
                <a:lnTo>
                  <a:pt x="42231" y="25507"/>
                </a:lnTo>
                <a:lnTo>
                  <a:pt x="43795" y="25266"/>
                </a:lnTo>
                <a:lnTo>
                  <a:pt x="49209" y="24605"/>
                </a:lnTo>
                <a:lnTo>
                  <a:pt x="54202" y="24003"/>
                </a:lnTo>
                <a:lnTo>
                  <a:pt x="59556" y="23281"/>
                </a:lnTo>
                <a:lnTo>
                  <a:pt x="62564" y="22860"/>
                </a:lnTo>
                <a:lnTo>
                  <a:pt x="65572" y="22499"/>
                </a:lnTo>
                <a:lnTo>
                  <a:pt x="67918" y="22198"/>
                </a:lnTo>
                <a:lnTo>
                  <a:pt x="69061" y="22138"/>
                </a:lnTo>
                <a:lnTo>
                  <a:pt x="72430" y="21597"/>
                </a:lnTo>
                <a:lnTo>
                  <a:pt x="73513" y="21536"/>
                </a:lnTo>
                <a:lnTo>
                  <a:pt x="75317" y="21296"/>
                </a:lnTo>
                <a:lnTo>
                  <a:pt x="77363" y="21115"/>
                </a:lnTo>
                <a:lnTo>
                  <a:pt x="78566" y="20995"/>
                </a:lnTo>
                <a:lnTo>
                  <a:pt x="77603" y="23642"/>
                </a:lnTo>
                <a:lnTo>
                  <a:pt x="78686" y="25387"/>
                </a:lnTo>
                <a:lnTo>
                  <a:pt x="77603" y="28334"/>
                </a:lnTo>
                <a:lnTo>
                  <a:pt x="78506" y="29538"/>
                </a:lnTo>
                <a:lnTo>
                  <a:pt x="79047" y="31643"/>
                </a:lnTo>
                <a:lnTo>
                  <a:pt x="80732" y="34049"/>
                </a:lnTo>
                <a:lnTo>
                  <a:pt x="80491" y="35252"/>
                </a:lnTo>
                <a:lnTo>
                  <a:pt x="78807" y="37057"/>
                </a:lnTo>
                <a:lnTo>
                  <a:pt x="79288" y="37779"/>
                </a:lnTo>
                <a:lnTo>
                  <a:pt x="77724" y="41389"/>
                </a:lnTo>
                <a:lnTo>
                  <a:pt x="77543" y="43915"/>
                </a:lnTo>
                <a:lnTo>
                  <a:pt x="76460" y="45118"/>
                </a:lnTo>
                <a:lnTo>
                  <a:pt x="77483" y="46141"/>
                </a:lnTo>
                <a:lnTo>
                  <a:pt x="77243" y="48186"/>
                </a:lnTo>
                <a:lnTo>
                  <a:pt x="78446" y="49269"/>
                </a:lnTo>
                <a:lnTo>
                  <a:pt x="77724" y="50472"/>
                </a:lnTo>
                <a:lnTo>
                  <a:pt x="78626" y="50833"/>
                </a:lnTo>
                <a:lnTo>
                  <a:pt x="77423" y="52277"/>
                </a:lnTo>
                <a:lnTo>
                  <a:pt x="78446" y="53962"/>
                </a:lnTo>
                <a:lnTo>
                  <a:pt x="79529" y="53661"/>
                </a:lnTo>
                <a:lnTo>
                  <a:pt x="79468" y="52157"/>
                </a:lnTo>
                <a:lnTo>
                  <a:pt x="81033" y="53601"/>
                </a:lnTo>
                <a:lnTo>
                  <a:pt x="82416" y="52037"/>
                </a:lnTo>
                <a:lnTo>
                  <a:pt x="85304" y="52037"/>
                </a:lnTo>
                <a:lnTo>
                  <a:pt x="86086" y="53420"/>
                </a:lnTo>
                <a:lnTo>
                  <a:pt x="88131" y="53240"/>
                </a:lnTo>
                <a:lnTo>
                  <a:pt x="88552" y="51736"/>
                </a:lnTo>
                <a:lnTo>
                  <a:pt x="90538" y="51435"/>
                </a:lnTo>
                <a:lnTo>
                  <a:pt x="90658" y="53180"/>
                </a:lnTo>
                <a:lnTo>
                  <a:pt x="92463" y="52458"/>
                </a:lnTo>
                <a:lnTo>
                  <a:pt x="91801" y="51315"/>
                </a:lnTo>
                <a:lnTo>
                  <a:pt x="93185" y="51194"/>
                </a:lnTo>
                <a:lnTo>
                  <a:pt x="92944" y="49209"/>
                </a:lnTo>
                <a:lnTo>
                  <a:pt x="94027" y="48307"/>
                </a:lnTo>
                <a:lnTo>
                  <a:pt x="95651" y="49269"/>
                </a:lnTo>
                <a:lnTo>
                  <a:pt x="95471" y="47946"/>
                </a:lnTo>
                <a:lnTo>
                  <a:pt x="96493" y="45660"/>
                </a:lnTo>
                <a:lnTo>
                  <a:pt x="97997" y="44697"/>
                </a:lnTo>
                <a:lnTo>
                  <a:pt x="99501" y="44878"/>
                </a:lnTo>
                <a:lnTo>
                  <a:pt x="100764" y="47284"/>
                </a:lnTo>
                <a:lnTo>
                  <a:pt x="102449" y="46261"/>
                </a:lnTo>
                <a:lnTo>
                  <a:pt x="104253" y="43434"/>
                </a:lnTo>
                <a:lnTo>
                  <a:pt x="105216" y="45299"/>
                </a:lnTo>
                <a:lnTo>
                  <a:pt x="107021" y="44757"/>
                </a:lnTo>
                <a:lnTo>
                  <a:pt x="113157" y="43915"/>
                </a:lnTo>
                <a:lnTo>
                  <a:pt x="113458" y="46682"/>
                </a:lnTo>
                <a:lnTo>
                  <a:pt x="112736" y="48066"/>
                </a:lnTo>
                <a:lnTo>
                  <a:pt x="112916" y="51676"/>
                </a:lnTo>
                <a:lnTo>
                  <a:pt x="114300" y="52277"/>
                </a:lnTo>
                <a:lnTo>
                  <a:pt x="120075" y="52758"/>
                </a:lnTo>
                <a:lnTo>
                  <a:pt x="124647" y="53841"/>
                </a:lnTo>
                <a:lnTo>
                  <a:pt x="128918" y="52819"/>
                </a:lnTo>
                <a:lnTo>
                  <a:pt x="132408" y="51615"/>
                </a:lnTo>
                <a:lnTo>
                  <a:pt x="136618" y="52698"/>
                </a:lnTo>
                <a:lnTo>
                  <a:pt x="144920" y="60338"/>
                </a:lnTo>
                <a:lnTo>
                  <a:pt x="147748" y="59496"/>
                </a:lnTo>
                <a:lnTo>
                  <a:pt x="151899" y="57090"/>
                </a:lnTo>
                <a:lnTo>
                  <a:pt x="154907" y="56368"/>
                </a:lnTo>
                <a:lnTo>
                  <a:pt x="157674" y="56849"/>
                </a:lnTo>
                <a:lnTo>
                  <a:pt x="160381" y="58233"/>
                </a:lnTo>
                <a:lnTo>
                  <a:pt x="161945" y="58173"/>
                </a:lnTo>
                <a:lnTo>
                  <a:pt x="164351" y="59075"/>
                </a:lnTo>
                <a:lnTo>
                  <a:pt x="169946" y="61842"/>
                </a:lnTo>
                <a:lnTo>
                  <a:pt x="171149" y="63106"/>
                </a:lnTo>
                <a:lnTo>
                  <a:pt x="172653" y="65813"/>
                </a:lnTo>
                <a:lnTo>
                  <a:pt x="176082" y="68339"/>
                </a:lnTo>
                <a:lnTo>
                  <a:pt x="180895" y="103652"/>
                </a:lnTo>
                <a:lnTo>
                  <a:pt x="183662" y="126632"/>
                </a:lnTo>
                <a:lnTo>
                  <a:pt x="185467" y="138604"/>
                </a:lnTo>
                <a:lnTo>
                  <a:pt x="188294" y="138483"/>
                </a:lnTo>
                <a:lnTo>
                  <a:pt x="206342" y="136077"/>
                </a:lnTo>
                <a:lnTo>
                  <a:pt x="224810" y="134032"/>
                </a:lnTo>
                <a:lnTo>
                  <a:pt x="243038" y="131625"/>
                </a:lnTo>
                <a:lnTo>
                  <a:pt x="266860" y="128437"/>
                </a:lnTo>
                <a:lnTo>
                  <a:pt x="265056" y="115864"/>
                </a:lnTo>
                <a:lnTo>
                  <a:pt x="264755" y="96012"/>
                </a:lnTo>
                <a:lnTo>
                  <a:pt x="264635" y="83379"/>
                </a:lnTo>
                <a:lnTo>
                  <a:pt x="265537" y="84221"/>
                </a:lnTo>
                <a:lnTo>
                  <a:pt x="268064" y="88011"/>
                </a:lnTo>
                <a:lnTo>
                  <a:pt x="268665" y="89936"/>
                </a:lnTo>
                <a:lnTo>
                  <a:pt x="269628" y="90658"/>
                </a:lnTo>
                <a:lnTo>
                  <a:pt x="274440" y="93064"/>
                </a:lnTo>
                <a:lnTo>
                  <a:pt x="278170" y="92944"/>
                </a:lnTo>
                <a:lnTo>
                  <a:pt x="279373" y="93546"/>
                </a:lnTo>
                <a:lnTo>
                  <a:pt x="281358" y="91741"/>
                </a:lnTo>
                <a:lnTo>
                  <a:pt x="284306" y="91320"/>
                </a:lnTo>
                <a:lnTo>
                  <a:pt x="286111" y="91801"/>
                </a:lnTo>
                <a:lnTo>
                  <a:pt x="287434" y="88793"/>
                </a:lnTo>
                <a:lnTo>
                  <a:pt x="289420" y="88312"/>
                </a:lnTo>
                <a:lnTo>
                  <a:pt x="290863" y="87109"/>
                </a:lnTo>
                <a:lnTo>
                  <a:pt x="289780" y="83740"/>
                </a:lnTo>
                <a:lnTo>
                  <a:pt x="291224" y="83138"/>
                </a:lnTo>
                <a:lnTo>
                  <a:pt x="293390" y="84161"/>
                </a:lnTo>
                <a:lnTo>
                  <a:pt x="295375" y="81995"/>
                </a:lnTo>
                <a:lnTo>
                  <a:pt x="298383" y="84161"/>
                </a:lnTo>
                <a:lnTo>
                  <a:pt x="299586" y="83319"/>
                </a:lnTo>
                <a:lnTo>
                  <a:pt x="298985" y="82476"/>
                </a:lnTo>
                <a:lnTo>
                  <a:pt x="299707" y="81875"/>
                </a:lnTo>
                <a:lnTo>
                  <a:pt x="299887" y="80130"/>
                </a:lnTo>
                <a:lnTo>
                  <a:pt x="301692" y="78025"/>
                </a:lnTo>
                <a:lnTo>
                  <a:pt x="301090" y="76340"/>
                </a:lnTo>
                <a:lnTo>
                  <a:pt x="301752" y="73814"/>
                </a:lnTo>
                <a:lnTo>
                  <a:pt x="298203" y="73453"/>
                </a:lnTo>
                <a:lnTo>
                  <a:pt x="297601" y="72009"/>
                </a:lnTo>
                <a:lnTo>
                  <a:pt x="302233" y="69963"/>
                </a:lnTo>
                <a:lnTo>
                  <a:pt x="301030" y="69663"/>
                </a:lnTo>
                <a:lnTo>
                  <a:pt x="301331" y="67677"/>
                </a:lnTo>
                <a:lnTo>
                  <a:pt x="299105" y="66655"/>
                </a:lnTo>
                <a:lnTo>
                  <a:pt x="309933" y="64971"/>
                </a:lnTo>
                <a:lnTo>
                  <a:pt x="324852" y="62865"/>
                </a:lnTo>
                <a:lnTo>
                  <a:pt x="326056" y="72069"/>
                </a:lnTo>
                <a:lnTo>
                  <a:pt x="325274" y="72250"/>
                </a:lnTo>
                <a:lnTo>
                  <a:pt x="327319" y="73633"/>
                </a:lnTo>
                <a:lnTo>
                  <a:pt x="327259" y="74896"/>
                </a:lnTo>
                <a:lnTo>
                  <a:pt x="326537" y="75137"/>
                </a:lnTo>
                <a:lnTo>
                  <a:pt x="328101" y="75137"/>
                </a:lnTo>
                <a:lnTo>
                  <a:pt x="327500" y="77724"/>
                </a:lnTo>
                <a:lnTo>
                  <a:pt x="330146" y="74716"/>
                </a:lnTo>
                <a:lnTo>
                  <a:pt x="331350" y="76160"/>
                </a:lnTo>
                <a:lnTo>
                  <a:pt x="332132" y="75197"/>
                </a:lnTo>
                <a:lnTo>
                  <a:pt x="333094" y="75558"/>
                </a:lnTo>
                <a:lnTo>
                  <a:pt x="332914" y="76701"/>
                </a:lnTo>
                <a:lnTo>
                  <a:pt x="334718" y="76220"/>
                </a:lnTo>
                <a:lnTo>
                  <a:pt x="335320" y="77604"/>
                </a:lnTo>
                <a:lnTo>
                  <a:pt x="334237" y="79288"/>
                </a:lnTo>
                <a:lnTo>
                  <a:pt x="335080" y="79649"/>
                </a:lnTo>
                <a:lnTo>
                  <a:pt x="336042" y="82416"/>
                </a:lnTo>
                <a:lnTo>
                  <a:pt x="337426" y="83379"/>
                </a:lnTo>
                <a:lnTo>
                  <a:pt x="337666" y="86086"/>
                </a:lnTo>
                <a:lnTo>
                  <a:pt x="338809" y="86627"/>
                </a:lnTo>
                <a:lnTo>
                  <a:pt x="340313" y="85785"/>
                </a:lnTo>
                <a:lnTo>
                  <a:pt x="341998" y="83980"/>
                </a:lnTo>
                <a:lnTo>
                  <a:pt x="345006" y="83259"/>
                </a:lnTo>
                <a:lnTo>
                  <a:pt x="345847" y="83800"/>
                </a:lnTo>
                <a:lnTo>
                  <a:pt x="347051" y="83198"/>
                </a:lnTo>
                <a:lnTo>
                  <a:pt x="347652" y="81995"/>
                </a:lnTo>
                <a:lnTo>
                  <a:pt x="350480" y="81815"/>
                </a:lnTo>
                <a:lnTo>
                  <a:pt x="353187" y="79168"/>
                </a:lnTo>
                <a:lnTo>
                  <a:pt x="354390" y="78927"/>
                </a:lnTo>
                <a:lnTo>
                  <a:pt x="356315" y="76942"/>
                </a:lnTo>
                <a:lnTo>
                  <a:pt x="356796" y="75618"/>
                </a:lnTo>
                <a:lnTo>
                  <a:pt x="359143" y="71769"/>
                </a:lnTo>
                <a:lnTo>
                  <a:pt x="362752" y="67677"/>
                </a:lnTo>
                <a:lnTo>
                  <a:pt x="365579" y="64670"/>
                </a:lnTo>
                <a:lnTo>
                  <a:pt x="379536" y="49390"/>
                </a:lnTo>
                <a:lnTo>
                  <a:pt x="382183" y="43374"/>
                </a:lnTo>
                <a:lnTo>
                  <a:pt x="390064" y="24544"/>
                </a:lnTo>
                <a:lnTo>
                  <a:pt x="393072" y="24063"/>
                </a:lnTo>
                <a:lnTo>
                  <a:pt x="394816" y="21777"/>
                </a:lnTo>
                <a:lnTo>
                  <a:pt x="397403" y="12874"/>
                </a:lnTo>
                <a:lnTo>
                  <a:pt x="396982" y="10106"/>
                </a:lnTo>
                <a:lnTo>
                  <a:pt x="397523" y="6437"/>
                </a:lnTo>
                <a:lnTo>
                  <a:pt x="398847" y="5835"/>
                </a:lnTo>
                <a:lnTo>
                  <a:pt x="399328" y="4572"/>
                </a:lnTo>
                <a:lnTo>
                  <a:pt x="401012" y="2948"/>
                </a:lnTo>
                <a:lnTo>
                  <a:pt x="400772" y="2166"/>
                </a:lnTo>
                <a:lnTo>
                  <a:pt x="403298" y="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 title="AL-5">
            <a:extLst>
              <a:ext uri="{FF2B5EF4-FFF2-40B4-BE49-F238E27FC236}">
                <a16:creationId xmlns:a16="http://schemas.microsoft.com/office/drawing/2014/main" id="{E67A86C4-6D63-C71C-65F1-CD41207E5D84}"/>
              </a:ext>
            </a:extLst>
          </p:cNvPr>
          <p:cNvSpPr/>
          <p:nvPr/>
        </p:nvSpPr>
        <p:spPr>
          <a:xfrm>
            <a:off x="5918525" y="4300713"/>
            <a:ext cx="261078" cy="124568"/>
          </a:xfrm>
          <a:custGeom>
            <a:avLst/>
            <a:gdLst>
              <a:gd name="connsiteX0" fmla="*/ 2106 w 326777"/>
              <a:gd name="connsiteY0" fmla="*/ 43795 h 161463"/>
              <a:gd name="connsiteX1" fmla="*/ 8963 w 326777"/>
              <a:gd name="connsiteY1" fmla="*/ 42832 h 161463"/>
              <a:gd name="connsiteX2" fmla="*/ 10467 w 326777"/>
              <a:gd name="connsiteY2" fmla="*/ 42532 h 161463"/>
              <a:gd name="connsiteX3" fmla="*/ 11671 w 326777"/>
              <a:gd name="connsiteY3" fmla="*/ 42351 h 161463"/>
              <a:gd name="connsiteX4" fmla="*/ 14679 w 326777"/>
              <a:gd name="connsiteY4" fmla="*/ 42050 h 161463"/>
              <a:gd name="connsiteX5" fmla="*/ 14919 w 326777"/>
              <a:gd name="connsiteY5" fmla="*/ 42050 h 161463"/>
              <a:gd name="connsiteX6" fmla="*/ 19010 w 326777"/>
              <a:gd name="connsiteY6" fmla="*/ 41449 h 161463"/>
              <a:gd name="connsiteX7" fmla="*/ 22740 w 326777"/>
              <a:gd name="connsiteY7" fmla="*/ 40907 h 161463"/>
              <a:gd name="connsiteX8" fmla="*/ 27673 w 326777"/>
              <a:gd name="connsiteY8" fmla="*/ 40306 h 161463"/>
              <a:gd name="connsiteX9" fmla="*/ 30801 w 326777"/>
              <a:gd name="connsiteY9" fmla="*/ 39824 h 161463"/>
              <a:gd name="connsiteX10" fmla="*/ 31884 w 326777"/>
              <a:gd name="connsiteY10" fmla="*/ 39704 h 161463"/>
              <a:gd name="connsiteX11" fmla="*/ 41629 w 326777"/>
              <a:gd name="connsiteY11" fmla="*/ 38441 h 161463"/>
              <a:gd name="connsiteX12" fmla="*/ 42832 w 326777"/>
              <a:gd name="connsiteY12" fmla="*/ 38261 h 161463"/>
              <a:gd name="connsiteX13" fmla="*/ 43254 w 326777"/>
              <a:gd name="connsiteY13" fmla="*/ 38080 h 161463"/>
              <a:gd name="connsiteX14" fmla="*/ 45419 w 326777"/>
              <a:gd name="connsiteY14" fmla="*/ 37960 h 161463"/>
              <a:gd name="connsiteX15" fmla="*/ 47344 w 326777"/>
              <a:gd name="connsiteY15" fmla="*/ 37719 h 161463"/>
              <a:gd name="connsiteX16" fmla="*/ 49330 w 326777"/>
              <a:gd name="connsiteY16" fmla="*/ 37418 h 161463"/>
              <a:gd name="connsiteX17" fmla="*/ 52337 w 326777"/>
              <a:gd name="connsiteY17" fmla="*/ 37057 h 161463"/>
              <a:gd name="connsiteX18" fmla="*/ 54623 w 326777"/>
              <a:gd name="connsiteY18" fmla="*/ 36757 h 161463"/>
              <a:gd name="connsiteX19" fmla="*/ 55766 w 326777"/>
              <a:gd name="connsiteY19" fmla="*/ 36636 h 161463"/>
              <a:gd name="connsiteX20" fmla="*/ 56729 w 326777"/>
              <a:gd name="connsiteY20" fmla="*/ 36576 h 161463"/>
              <a:gd name="connsiteX21" fmla="*/ 58113 w 326777"/>
              <a:gd name="connsiteY21" fmla="*/ 36275 h 161463"/>
              <a:gd name="connsiteX22" fmla="*/ 60820 w 326777"/>
              <a:gd name="connsiteY22" fmla="*/ 35974 h 161463"/>
              <a:gd name="connsiteX23" fmla="*/ 61542 w 326777"/>
              <a:gd name="connsiteY23" fmla="*/ 35974 h 161463"/>
              <a:gd name="connsiteX24" fmla="*/ 64369 w 326777"/>
              <a:gd name="connsiteY24" fmla="*/ 35553 h 161463"/>
              <a:gd name="connsiteX25" fmla="*/ 71107 w 326777"/>
              <a:gd name="connsiteY25" fmla="*/ 34831 h 161463"/>
              <a:gd name="connsiteX26" fmla="*/ 73272 w 326777"/>
              <a:gd name="connsiteY26" fmla="*/ 34531 h 161463"/>
              <a:gd name="connsiteX27" fmla="*/ 74175 w 326777"/>
              <a:gd name="connsiteY27" fmla="*/ 34531 h 161463"/>
              <a:gd name="connsiteX28" fmla="*/ 77784 w 326777"/>
              <a:gd name="connsiteY28" fmla="*/ 34049 h 161463"/>
              <a:gd name="connsiteX29" fmla="*/ 80732 w 326777"/>
              <a:gd name="connsiteY29" fmla="*/ 33688 h 161463"/>
              <a:gd name="connsiteX30" fmla="*/ 82537 w 326777"/>
              <a:gd name="connsiteY30" fmla="*/ 33508 h 161463"/>
              <a:gd name="connsiteX31" fmla="*/ 83259 w 326777"/>
              <a:gd name="connsiteY31" fmla="*/ 33388 h 161463"/>
              <a:gd name="connsiteX32" fmla="*/ 88492 w 326777"/>
              <a:gd name="connsiteY32" fmla="*/ 32786 h 161463"/>
              <a:gd name="connsiteX33" fmla="*/ 93545 w 326777"/>
              <a:gd name="connsiteY33" fmla="*/ 32185 h 161463"/>
              <a:gd name="connsiteX34" fmla="*/ 96072 w 326777"/>
              <a:gd name="connsiteY34" fmla="*/ 31824 h 161463"/>
              <a:gd name="connsiteX35" fmla="*/ 98779 w 326777"/>
              <a:gd name="connsiteY35" fmla="*/ 31523 h 161463"/>
              <a:gd name="connsiteX36" fmla="*/ 100704 w 326777"/>
              <a:gd name="connsiteY36" fmla="*/ 31282 h 161463"/>
              <a:gd name="connsiteX37" fmla="*/ 101727 w 326777"/>
              <a:gd name="connsiteY37" fmla="*/ 31162 h 161463"/>
              <a:gd name="connsiteX38" fmla="*/ 102569 w 326777"/>
              <a:gd name="connsiteY38" fmla="*/ 31041 h 161463"/>
              <a:gd name="connsiteX39" fmla="*/ 102690 w 326777"/>
              <a:gd name="connsiteY39" fmla="*/ 31041 h 161463"/>
              <a:gd name="connsiteX40" fmla="*/ 105517 w 326777"/>
              <a:gd name="connsiteY40" fmla="*/ 30681 h 161463"/>
              <a:gd name="connsiteX41" fmla="*/ 108946 w 326777"/>
              <a:gd name="connsiteY41" fmla="*/ 30320 h 161463"/>
              <a:gd name="connsiteX42" fmla="*/ 111773 w 326777"/>
              <a:gd name="connsiteY42" fmla="*/ 29898 h 161463"/>
              <a:gd name="connsiteX43" fmla="*/ 112255 w 326777"/>
              <a:gd name="connsiteY43" fmla="*/ 29898 h 161463"/>
              <a:gd name="connsiteX44" fmla="*/ 116827 w 326777"/>
              <a:gd name="connsiteY44" fmla="*/ 29297 h 161463"/>
              <a:gd name="connsiteX45" fmla="*/ 121760 w 326777"/>
              <a:gd name="connsiteY45" fmla="*/ 28755 h 161463"/>
              <a:gd name="connsiteX46" fmla="*/ 122782 w 326777"/>
              <a:gd name="connsiteY46" fmla="*/ 28635 h 161463"/>
              <a:gd name="connsiteX47" fmla="*/ 125910 w 326777"/>
              <a:gd name="connsiteY47" fmla="*/ 28274 h 161463"/>
              <a:gd name="connsiteX48" fmla="*/ 129339 w 326777"/>
              <a:gd name="connsiteY48" fmla="*/ 27793 h 161463"/>
              <a:gd name="connsiteX49" fmla="*/ 130122 w 326777"/>
              <a:gd name="connsiteY49" fmla="*/ 27673 h 161463"/>
              <a:gd name="connsiteX50" fmla="*/ 141311 w 326777"/>
              <a:gd name="connsiteY50" fmla="*/ 25988 h 161463"/>
              <a:gd name="connsiteX51" fmla="*/ 145642 w 326777"/>
              <a:gd name="connsiteY51" fmla="*/ 25387 h 161463"/>
              <a:gd name="connsiteX52" fmla="*/ 146966 w 326777"/>
              <a:gd name="connsiteY52" fmla="*/ 25206 h 161463"/>
              <a:gd name="connsiteX53" fmla="*/ 148590 w 326777"/>
              <a:gd name="connsiteY53" fmla="*/ 24965 h 161463"/>
              <a:gd name="connsiteX54" fmla="*/ 149673 w 326777"/>
              <a:gd name="connsiteY54" fmla="*/ 24785 h 161463"/>
              <a:gd name="connsiteX55" fmla="*/ 150997 w 326777"/>
              <a:gd name="connsiteY55" fmla="*/ 24665 h 161463"/>
              <a:gd name="connsiteX56" fmla="*/ 156110 w 326777"/>
              <a:gd name="connsiteY56" fmla="*/ 23822 h 161463"/>
              <a:gd name="connsiteX57" fmla="*/ 157373 w 326777"/>
              <a:gd name="connsiteY57" fmla="*/ 23822 h 161463"/>
              <a:gd name="connsiteX58" fmla="*/ 157914 w 326777"/>
              <a:gd name="connsiteY58" fmla="*/ 23582 h 161463"/>
              <a:gd name="connsiteX59" fmla="*/ 160441 w 326777"/>
              <a:gd name="connsiteY59" fmla="*/ 23281 h 161463"/>
              <a:gd name="connsiteX60" fmla="*/ 166818 w 326777"/>
              <a:gd name="connsiteY60" fmla="*/ 22379 h 161463"/>
              <a:gd name="connsiteX61" fmla="*/ 169886 w 326777"/>
              <a:gd name="connsiteY61" fmla="*/ 22018 h 161463"/>
              <a:gd name="connsiteX62" fmla="*/ 169946 w 326777"/>
              <a:gd name="connsiteY62" fmla="*/ 21898 h 161463"/>
              <a:gd name="connsiteX63" fmla="*/ 172653 w 326777"/>
              <a:gd name="connsiteY63" fmla="*/ 21597 h 161463"/>
              <a:gd name="connsiteX64" fmla="*/ 176503 w 326777"/>
              <a:gd name="connsiteY64" fmla="*/ 20995 h 161463"/>
              <a:gd name="connsiteX65" fmla="*/ 179090 w 326777"/>
              <a:gd name="connsiteY65" fmla="*/ 20694 h 161463"/>
              <a:gd name="connsiteX66" fmla="*/ 184805 w 326777"/>
              <a:gd name="connsiteY66" fmla="*/ 19852 h 161463"/>
              <a:gd name="connsiteX67" fmla="*/ 188415 w 326777"/>
              <a:gd name="connsiteY67" fmla="*/ 19311 h 161463"/>
              <a:gd name="connsiteX68" fmla="*/ 190219 w 326777"/>
              <a:gd name="connsiteY68" fmla="*/ 18950 h 161463"/>
              <a:gd name="connsiteX69" fmla="*/ 192686 w 326777"/>
              <a:gd name="connsiteY69" fmla="*/ 18529 h 161463"/>
              <a:gd name="connsiteX70" fmla="*/ 193468 w 326777"/>
              <a:gd name="connsiteY70" fmla="*/ 18529 h 161463"/>
              <a:gd name="connsiteX71" fmla="*/ 195634 w 326777"/>
              <a:gd name="connsiteY71" fmla="*/ 18047 h 161463"/>
              <a:gd name="connsiteX72" fmla="*/ 202131 w 326777"/>
              <a:gd name="connsiteY72" fmla="*/ 16965 h 161463"/>
              <a:gd name="connsiteX73" fmla="*/ 215125 w 326777"/>
              <a:gd name="connsiteY73" fmla="*/ 15160 h 161463"/>
              <a:gd name="connsiteX74" fmla="*/ 221923 w 326777"/>
              <a:gd name="connsiteY74" fmla="*/ 14197 h 161463"/>
              <a:gd name="connsiteX75" fmla="*/ 226194 w 326777"/>
              <a:gd name="connsiteY75" fmla="*/ 13596 h 161463"/>
              <a:gd name="connsiteX76" fmla="*/ 240632 w 326777"/>
              <a:gd name="connsiteY76" fmla="*/ 11430 h 161463"/>
              <a:gd name="connsiteX77" fmla="*/ 246648 w 326777"/>
              <a:gd name="connsiteY77" fmla="*/ 10588 h 161463"/>
              <a:gd name="connsiteX78" fmla="*/ 249355 w 326777"/>
              <a:gd name="connsiteY78" fmla="*/ 10167 h 161463"/>
              <a:gd name="connsiteX79" fmla="*/ 259581 w 326777"/>
              <a:gd name="connsiteY79" fmla="*/ 8663 h 161463"/>
              <a:gd name="connsiteX80" fmla="*/ 266379 w 326777"/>
              <a:gd name="connsiteY80" fmla="*/ 7580 h 161463"/>
              <a:gd name="connsiteX81" fmla="*/ 273538 w 326777"/>
              <a:gd name="connsiteY81" fmla="*/ 6557 h 161463"/>
              <a:gd name="connsiteX82" fmla="*/ 274861 w 326777"/>
              <a:gd name="connsiteY82" fmla="*/ 6317 h 161463"/>
              <a:gd name="connsiteX83" fmla="*/ 278892 w 326777"/>
              <a:gd name="connsiteY83" fmla="*/ 5835 h 161463"/>
              <a:gd name="connsiteX84" fmla="*/ 282742 w 326777"/>
              <a:gd name="connsiteY84" fmla="*/ 5234 h 161463"/>
              <a:gd name="connsiteX85" fmla="*/ 288096 w 326777"/>
              <a:gd name="connsiteY85" fmla="*/ 4392 h 161463"/>
              <a:gd name="connsiteX86" fmla="*/ 288878 w 326777"/>
              <a:gd name="connsiteY86" fmla="*/ 4392 h 161463"/>
              <a:gd name="connsiteX87" fmla="*/ 294172 w 326777"/>
              <a:gd name="connsiteY87" fmla="*/ 3489 h 161463"/>
              <a:gd name="connsiteX88" fmla="*/ 295616 w 326777"/>
              <a:gd name="connsiteY88" fmla="*/ 3249 h 161463"/>
              <a:gd name="connsiteX89" fmla="*/ 301211 w 326777"/>
              <a:gd name="connsiteY89" fmla="*/ 2527 h 161463"/>
              <a:gd name="connsiteX90" fmla="*/ 301933 w 326777"/>
              <a:gd name="connsiteY90" fmla="*/ 2527 h 161463"/>
              <a:gd name="connsiteX91" fmla="*/ 308791 w 326777"/>
              <a:gd name="connsiteY91" fmla="*/ 1444 h 161463"/>
              <a:gd name="connsiteX92" fmla="*/ 311979 w 326777"/>
              <a:gd name="connsiteY92" fmla="*/ 963 h 161463"/>
              <a:gd name="connsiteX93" fmla="*/ 314806 w 326777"/>
              <a:gd name="connsiteY93" fmla="*/ 662 h 161463"/>
              <a:gd name="connsiteX94" fmla="*/ 318777 w 326777"/>
              <a:gd name="connsiteY94" fmla="*/ 60 h 161463"/>
              <a:gd name="connsiteX95" fmla="*/ 319679 w 326777"/>
              <a:gd name="connsiteY95" fmla="*/ 0 h 161463"/>
              <a:gd name="connsiteX96" fmla="*/ 321063 w 326777"/>
              <a:gd name="connsiteY96" fmla="*/ 4392 h 161463"/>
              <a:gd name="connsiteX97" fmla="*/ 321905 w 326777"/>
              <a:gd name="connsiteY97" fmla="*/ 7399 h 161463"/>
              <a:gd name="connsiteX98" fmla="*/ 322507 w 326777"/>
              <a:gd name="connsiteY98" fmla="*/ 9264 h 161463"/>
              <a:gd name="connsiteX99" fmla="*/ 323830 w 326777"/>
              <a:gd name="connsiteY99" fmla="*/ 13415 h 161463"/>
              <a:gd name="connsiteX100" fmla="*/ 324191 w 326777"/>
              <a:gd name="connsiteY100" fmla="*/ 14739 h 161463"/>
              <a:gd name="connsiteX101" fmla="*/ 325575 w 326777"/>
              <a:gd name="connsiteY101" fmla="*/ 18950 h 161463"/>
              <a:gd name="connsiteX102" fmla="*/ 326778 w 326777"/>
              <a:gd name="connsiteY102" fmla="*/ 22800 h 161463"/>
              <a:gd name="connsiteX103" fmla="*/ 324251 w 326777"/>
              <a:gd name="connsiteY103" fmla="*/ 24965 h 161463"/>
              <a:gd name="connsiteX104" fmla="*/ 324492 w 326777"/>
              <a:gd name="connsiteY104" fmla="*/ 25748 h 161463"/>
              <a:gd name="connsiteX105" fmla="*/ 322807 w 326777"/>
              <a:gd name="connsiteY105" fmla="*/ 27372 h 161463"/>
              <a:gd name="connsiteX106" fmla="*/ 322326 w 326777"/>
              <a:gd name="connsiteY106" fmla="*/ 28635 h 161463"/>
              <a:gd name="connsiteX107" fmla="*/ 320943 w 326777"/>
              <a:gd name="connsiteY107" fmla="*/ 29237 h 161463"/>
              <a:gd name="connsiteX108" fmla="*/ 320461 w 326777"/>
              <a:gd name="connsiteY108" fmla="*/ 32906 h 161463"/>
              <a:gd name="connsiteX109" fmla="*/ 320882 w 326777"/>
              <a:gd name="connsiteY109" fmla="*/ 35674 h 161463"/>
              <a:gd name="connsiteX110" fmla="*/ 318295 w 326777"/>
              <a:gd name="connsiteY110" fmla="*/ 44577 h 161463"/>
              <a:gd name="connsiteX111" fmla="*/ 316491 w 326777"/>
              <a:gd name="connsiteY111" fmla="*/ 46863 h 161463"/>
              <a:gd name="connsiteX112" fmla="*/ 313543 w 326777"/>
              <a:gd name="connsiteY112" fmla="*/ 47344 h 161463"/>
              <a:gd name="connsiteX113" fmla="*/ 305722 w 326777"/>
              <a:gd name="connsiteY113" fmla="*/ 66234 h 161463"/>
              <a:gd name="connsiteX114" fmla="*/ 303016 w 326777"/>
              <a:gd name="connsiteY114" fmla="*/ 72250 h 161463"/>
              <a:gd name="connsiteX115" fmla="*/ 289059 w 326777"/>
              <a:gd name="connsiteY115" fmla="*/ 87469 h 161463"/>
              <a:gd name="connsiteX116" fmla="*/ 286171 w 326777"/>
              <a:gd name="connsiteY116" fmla="*/ 90477 h 161463"/>
              <a:gd name="connsiteX117" fmla="*/ 282562 w 326777"/>
              <a:gd name="connsiteY117" fmla="*/ 94568 h 161463"/>
              <a:gd name="connsiteX118" fmla="*/ 280336 w 326777"/>
              <a:gd name="connsiteY118" fmla="*/ 98418 h 161463"/>
              <a:gd name="connsiteX119" fmla="*/ 279854 w 326777"/>
              <a:gd name="connsiteY119" fmla="*/ 99742 h 161463"/>
              <a:gd name="connsiteX120" fmla="*/ 277930 w 326777"/>
              <a:gd name="connsiteY120" fmla="*/ 101727 h 161463"/>
              <a:gd name="connsiteX121" fmla="*/ 276606 w 326777"/>
              <a:gd name="connsiteY121" fmla="*/ 101968 h 161463"/>
              <a:gd name="connsiteX122" fmla="*/ 273899 w 326777"/>
              <a:gd name="connsiteY122" fmla="*/ 104615 h 161463"/>
              <a:gd name="connsiteX123" fmla="*/ 271132 w 326777"/>
              <a:gd name="connsiteY123" fmla="*/ 104735 h 161463"/>
              <a:gd name="connsiteX124" fmla="*/ 270651 w 326777"/>
              <a:gd name="connsiteY124" fmla="*/ 105938 h 161463"/>
              <a:gd name="connsiteX125" fmla="*/ 269327 w 326777"/>
              <a:gd name="connsiteY125" fmla="*/ 106540 h 161463"/>
              <a:gd name="connsiteX126" fmla="*/ 268485 w 326777"/>
              <a:gd name="connsiteY126" fmla="*/ 106058 h 161463"/>
              <a:gd name="connsiteX127" fmla="*/ 265477 w 326777"/>
              <a:gd name="connsiteY127" fmla="*/ 106780 h 161463"/>
              <a:gd name="connsiteX128" fmla="*/ 263853 w 326777"/>
              <a:gd name="connsiteY128" fmla="*/ 108585 h 161463"/>
              <a:gd name="connsiteX129" fmla="*/ 262289 w 326777"/>
              <a:gd name="connsiteY129" fmla="*/ 109487 h 161463"/>
              <a:gd name="connsiteX130" fmla="*/ 261085 w 326777"/>
              <a:gd name="connsiteY130" fmla="*/ 108946 h 161463"/>
              <a:gd name="connsiteX131" fmla="*/ 260905 w 326777"/>
              <a:gd name="connsiteY131" fmla="*/ 106179 h 161463"/>
              <a:gd name="connsiteX132" fmla="*/ 259521 w 326777"/>
              <a:gd name="connsiteY132" fmla="*/ 105216 h 161463"/>
              <a:gd name="connsiteX133" fmla="*/ 258559 w 326777"/>
              <a:gd name="connsiteY133" fmla="*/ 102449 h 161463"/>
              <a:gd name="connsiteX134" fmla="*/ 257717 w 326777"/>
              <a:gd name="connsiteY134" fmla="*/ 102088 h 161463"/>
              <a:gd name="connsiteX135" fmla="*/ 258799 w 326777"/>
              <a:gd name="connsiteY135" fmla="*/ 100404 h 161463"/>
              <a:gd name="connsiteX136" fmla="*/ 258198 w 326777"/>
              <a:gd name="connsiteY136" fmla="*/ 99020 h 161463"/>
              <a:gd name="connsiteX137" fmla="*/ 256393 w 326777"/>
              <a:gd name="connsiteY137" fmla="*/ 99561 h 161463"/>
              <a:gd name="connsiteX138" fmla="*/ 256573 w 326777"/>
              <a:gd name="connsiteY138" fmla="*/ 98358 h 161463"/>
              <a:gd name="connsiteX139" fmla="*/ 255611 w 326777"/>
              <a:gd name="connsiteY139" fmla="*/ 97997 h 161463"/>
              <a:gd name="connsiteX140" fmla="*/ 254889 w 326777"/>
              <a:gd name="connsiteY140" fmla="*/ 98960 h 161463"/>
              <a:gd name="connsiteX141" fmla="*/ 253686 w 326777"/>
              <a:gd name="connsiteY141" fmla="*/ 97516 h 161463"/>
              <a:gd name="connsiteX142" fmla="*/ 250979 w 326777"/>
              <a:gd name="connsiteY142" fmla="*/ 100524 h 161463"/>
              <a:gd name="connsiteX143" fmla="*/ 251580 w 326777"/>
              <a:gd name="connsiteY143" fmla="*/ 97877 h 161463"/>
              <a:gd name="connsiteX144" fmla="*/ 250016 w 326777"/>
              <a:gd name="connsiteY144" fmla="*/ 97937 h 161463"/>
              <a:gd name="connsiteX145" fmla="*/ 250738 w 326777"/>
              <a:gd name="connsiteY145" fmla="*/ 97696 h 161463"/>
              <a:gd name="connsiteX146" fmla="*/ 250738 w 326777"/>
              <a:gd name="connsiteY146" fmla="*/ 96433 h 161463"/>
              <a:gd name="connsiteX147" fmla="*/ 248753 w 326777"/>
              <a:gd name="connsiteY147" fmla="*/ 95049 h 161463"/>
              <a:gd name="connsiteX148" fmla="*/ 249535 w 326777"/>
              <a:gd name="connsiteY148" fmla="*/ 94869 h 161463"/>
              <a:gd name="connsiteX149" fmla="*/ 248332 w 326777"/>
              <a:gd name="connsiteY149" fmla="*/ 85665 h 161463"/>
              <a:gd name="connsiteX150" fmla="*/ 233473 w 326777"/>
              <a:gd name="connsiteY150" fmla="*/ 87771 h 161463"/>
              <a:gd name="connsiteX151" fmla="*/ 222644 w 326777"/>
              <a:gd name="connsiteY151" fmla="*/ 89455 h 161463"/>
              <a:gd name="connsiteX152" fmla="*/ 224810 w 326777"/>
              <a:gd name="connsiteY152" fmla="*/ 90477 h 161463"/>
              <a:gd name="connsiteX153" fmla="*/ 224449 w 326777"/>
              <a:gd name="connsiteY153" fmla="*/ 92463 h 161463"/>
              <a:gd name="connsiteX154" fmla="*/ 225652 w 326777"/>
              <a:gd name="connsiteY154" fmla="*/ 92763 h 161463"/>
              <a:gd name="connsiteX155" fmla="*/ 221140 w 326777"/>
              <a:gd name="connsiteY155" fmla="*/ 94809 h 161463"/>
              <a:gd name="connsiteX156" fmla="*/ 221682 w 326777"/>
              <a:gd name="connsiteY156" fmla="*/ 96253 h 161463"/>
              <a:gd name="connsiteX157" fmla="*/ 225291 w 326777"/>
              <a:gd name="connsiteY157" fmla="*/ 96614 h 161463"/>
              <a:gd name="connsiteX158" fmla="*/ 224570 w 326777"/>
              <a:gd name="connsiteY158" fmla="*/ 99140 h 161463"/>
              <a:gd name="connsiteX159" fmla="*/ 225171 w 326777"/>
              <a:gd name="connsiteY159" fmla="*/ 100825 h 161463"/>
              <a:gd name="connsiteX160" fmla="*/ 223366 w 326777"/>
              <a:gd name="connsiteY160" fmla="*/ 102930 h 161463"/>
              <a:gd name="connsiteX161" fmla="*/ 223186 w 326777"/>
              <a:gd name="connsiteY161" fmla="*/ 104735 h 161463"/>
              <a:gd name="connsiteX162" fmla="*/ 222404 w 326777"/>
              <a:gd name="connsiteY162" fmla="*/ 105337 h 161463"/>
              <a:gd name="connsiteX163" fmla="*/ 223005 w 326777"/>
              <a:gd name="connsiteY163" fmla="*/ 106119 h 161463"/>
              <a:gd name="connsiteX164" fmla="*/ 221802 w 326777"/>
              <a:gd name="connsiteY164" fmla="*/ 106901 h 161463"/>
              <a:gd name="connsiteX165" fmla="*/ 218794 w 326777"/>
              <a:gd name="connsiteY165" fmla="*/ 104735 h 161463"/>
              <a:gd name="connsiteX166" fmla="*/ 216869 w 326777"/>
              <a:gd name="connsiteY166" fmla="*/ 106961 h 161463"/>
              <a:gd name="connsiteX167" fmla="*/ 214704 w 326777"/>
              <a:gd name="connsiteY167" fmla="*/ 105938 h 161463"/>
              <a:gd name="connsiteX168" fmla="*/ 213260 w 326777"/>
              <a:gd name="connsiteY168" fmla="*/ 106540 h 161463"/>
              <a:gd name="connsiteX169" fmla="*/ 214343 w 326777"/>
              <a:gd name="connsiteY169" fmla="*/ 109969 h 161463"/>
              <a:gd name="connsiteX170" fmla="*/ 212899 w 326777"/>
              <a:gd name="connsiteY170" fmla="*/ 111172 h 161463"/>
              <a:gd name="connsiteX171" fmla="*/ 210914 w 326777"/>
              <a:gd name="connsiteY171" fmla="*/ 111593 h 161463"/>
              <a:gd name="connsiteX172" fmla="*/ 209590 w 326777"/>
              <a:gd name="connsiteY172" fmla="*/ 114661 h 161463"/>
              <a:gd name="connsiteX173" fmla="*/ 207845 w 326777"/>
              <a:gd name="connsiteY173" fmla="*/ 114180 h 161463"/>
              <a:gd name="connsiteX174" fmla="*/ 204838 w 326777"/>
              <a:gd name="connsiteY174" fmla="*/ 114481 h 161463"/>
              <a:gd name="connsiteX175" fmla="*/ 202732 w 326777"/>
              <a:gd name="connsiteY175" fmla="*/ 116405 h 161463"/>
              <a:gd name="connsiteX176" fmla="*/ 201649 w 326777"/>
              <a:gd name="connsiteY176" fmla="*/ 115804 h 161463"/>
              <a:gd name="connsiteX177" fmla="*/ 197920 w 326777"/>
              <a:gd name="connsiteY177" fmla="*/ 115804 h 161463"/>
              <a:gd name="connsiteX178" fmla="*/ 193107 w 326777"/>
              <a:gd name="connsiteY178" fmla="*/ 113458 h 161463"/>
              <a:gd name="connsiteX179" fmla="*/ 192205 w 326777"/>
              <a:gd name="connsiteY179" fmla="*/ 112736 h 161463"/>
              <a:gd name="connsiteX180" fmla="*/ 191543 w 326777"/>
              <a:gd name="connsiteY180" fmla="*/ 110811 h 161463"/>
              <a:gd name="connsiteX181" fmla="*/ 189016 w 326777"/>
              <a:gd name="connsiteY181" fmla="*/ 107021 h 161463"/>
              <a:gd name="connsiteX182" fmla="*/ 188114 w 326777"/>
              <a:gd name="connsiteY182" fmla="*/ 106179 h 161463"/>
              <a:gd name="connsiteX183" fmla="*/ 188234 w 326777"/>
              <a:gd name="connsiteY183" fmla="*/ 118812 h 161463"/>
              <a:gd name="connsiteX184" fmla="*/ 188475 w 326777"/>
              <a:gd name="connsiteY184" fmla="*/ 138724 h 161463"/>
              <a:gd name="connsiteX185" fmla="*/ 190279 w 326777"/>
              <a:gd name="connsiteY185" fmla="*/ 151297 h 161463"/>
              <a:gd name="connsiteX186" fmla="*/ 166517 w 326777"/>
              <a:gd name="connsiteY186" fmla="*/ 154425 h 161463"/>
              <a:gd name="connsiteX187" fmla="*/ 148289 w 326777"/>
              <a:gd name="connsiteY187" fmla="*/ 156832 h 161463"/>
              <a:gd name="connsiteX188" fmla="*/ 129821 w 326777"/>
              <a:gd name="connsiteY188" fmla="*/ 158877 h 161463"/>
              <a:gd name="connsiteX189" fmla="*/ 111773 w 326777"/>
              <a:gd name="connsiteY189" fmla="*/ 161283 h 161463"/>
              <a:gd name="connsiteX190" fmla="*/ 108946 w 326777"/>
              <a:gd name="connsiteY190" fmla="*/ 161464 h 161463"/>
              <a:gd name="connsiteX191" fmla="*/ 107141 w 326777"/>
              <a:gd name="connsiteY191" fmla="*/ 149432 h 161463"/>
              <a:gd name="connsiteX192" fmla="*/ 104434 w 326777"/>
              <a:gd name="connsiteY192" fmla="*/ 126452 h 161463"/>
              <a:gd name="connsiteX193" fmla="*/ 99621 w 326777"/>
              <a:gd name="connsiteY193" fmla="*/ 91079 h 161463"/>
              <a:gd name="connsiteX194" fmla="*/ 96133 w 326777"/>
              <a:gd name="connsiteY194" fmla="*/ 88612 h 161463"/>
              <a:gd name="connsiteX195" fmla="*/ 94568 w 326777"/>
              <a:gd name="connsiteY195" fmla="*/ 85906 h 161463"/>
              <a:gd name="connsiteX196" fmla="*/ 93365 w 326777"/>
              <a:gd name="connsiteY196" fmla="*/ 84702 h 161463"/>
              <a:gd name="connsiteX197" fmla="*/ 87831 w 326777"/>
              <a:gd name="connsiteY197" fmla="*/ 81875 h 161463"/>
              <a:gd name="connsiteX198" fmla="*/ 85424 w 326777"/>
              <a:gd name="connsiteY198" fmla="*/ 80973 h 161463"/>
              <a:gd name="connsiteX199" fmla="*/ 83860 w 326777"/>
              <a:gd name="connsiteY199" fmla="*/ 81033 h 161463"/>
              <a:gd name="connsiteX200" fmla="*/ 81093 w 326777"/>
              <a:gd name="connsiteY200" fmla="*/ 79649 h 161463"/>
              <a:gd name="connsiteX201" fmla="*/ 78446 w 326777"/>
              <a:gd name="connsiteY201" fmla="*/ 79168 h 161463"/>
              <a:gd name="connsiteX202" fmla="*/ 75378 w 326777"/>
              <a:gd name="connsiteY202" fmla="*/ 79950 h 161463"/>
              <a:gd name="connsiteX203" fmla="*/ 71227 w 326777"/>
              <a:gd name="connsiteY203" fmla="*/ 82356 h 161463"/>
              <a:gd name="connsiteX204" fmla="*/ 68400 w 326777"/>
              <a:gd name="connsiteY204" fmla="*/ 83138 h 161463"/>
              <a:gd name="connsiteX205" fmla="*/ 60098 w 326777"/>
              <a:gd name="connsiteY205" fmla="*/ 75498 h 161463"/>
              <a:gd name="connsiteX206" fmla="*/ 55887 w 326777"/>
              <a:gd name="connsiteY206" fmla="*/ 74415 h 161463"/>
              <a:gd name="connsiteX207" fmla="*/ 52398 w 326777"/>
              <a:gd name="connsiteY207" fmla="*/ 75619 h 161463"/>
              <a:gd name="connsiteX208" fmla="*/ 48126 w 326777"/>
              <a:gd name="connsiteY208" fmla="*/ 76641 h 161463"/>
              <a:gd name="connsiteX209" fmla="*/ 43614 w 326777"/>
              <a:gd name="connsiteY209" fmla="*/ 75498 h 161463"/>
              <a:gd name="connsiteX210" fmla="*/ 37840 w 326777"/>
              <a:gd name="connsiteY210" fmla="*/ 75137 h 161463"/>
              <a:gd name="connsiteX211" fmla="*/ 36395 w 326777"/>
              <a:gd name="connsiteY211" fmla="*/ 74536 h 161463"/>
              <a:gd name="connsiteX212" fmla="*/ 36215 w 326777"/>
              <a:gd name="connsiteY212" fmla="*/ 70866 h 161463"/>
              <a:gd name="connsiteX213" fmla="*/ 36937 w 326777"/>
              <a:gd name="connsiteY213" fmla="*/ 69482 h 161463"/>
              <a:gd name="connsiteX214" fmla="*/ 36636 w 326777"/>
              <a:gd name="connsiteY214" fmla="*/ 66715 h 161463"/>
              <a:gd name="connsiteX215" fmla="*/ 30500 w 326777"/>
              <a:gd name="connsiteY215" fmla="*/ 67557 h 161463"/>
              <a:gd name="connsiteX216" fmla="*/ 28695 w 326777"/>
              <a:gd name="connsiteY216" fmla="*/ 68159 h 161463"/>
              <a:gd name="connsiteX217" fmla="*/ 27793 w 326777"/>
              <a:gd name="connsiteY217" fmla="*/ 66234 h 161463"/>
              <a:gd name="connsiteX218" fmla="*/ 25928 w 326777"/>
              <a:gd name="connsiteY218" fmla="*/ 69061 h 161463"/>
              <a:gd name="connsiteX219" fmla="*/ 24244 w 326777"/>
              <a:gd name="connsiteY219" fmla="*/ 70084 h 161463"/>
              <a:gd name="connsiteX220" fmla="*/ 22980 w 326777"/>
              <a:gd name="connsiteY220" fmla="*/ 67678 h 161463"/>
              <a:gd name="connsiteX221" fmla="*/ 21476 w 326777"/>
              <a:gd name="connsiteY221" fmla="*/ 67497 h 161463"/>
              <a:gd name="connsiteX222" fmla="*/ 19912 w 326777"/>
              <a:gd name="connsiteY222" fmla="*/ 68520 h 161463"/>
              <a:gd name="connsiteX223" fmla="*/ 18950 w 326777"/>
              <a:gd name="connsiteY223" fmla="*/ 70746 h 161463"/>
              <a:gd name="connsiteX224" fmla="*/ 19130 w 326777"/>
              <a:gd name="connsiteY224" fmla="*/ 72069 h 161463"/>
              <a:gd name="connsiteX225" fmla="*/ 17446 w 326777"/>
              <a:gd name="connsiteY225" fmla="*/ 71046 h 161463"/>
              <a:gd name="connsiteX226" fmla="*/ 16423 w 326777"/>
              <a:gd name="connsiteY226" fmla="*/ 72009 h 161463"/>
              <a:gd name="connsiteX227" fmla="*/ 16664 w 326777"/>
              <a:gd name="connsiteY227" fmla="*/ 73994 h 161463"/>
              <a:gd name="connsiteX228" fmla="*/ 15280 w 326777"/>
              <a:gd name="connsiteY228" fmla="*/ 74175 h 161463"/>
              <a:gd name="connsiteX229" fmla="*/ 15882 w 326777"/>
              <a:gd name="connsiteY229" fmla="*/ 75258 h 161463"/>
              <a:gd name="connsiteX230" fmla="*/ 14197 w 326777"/>
              <a:gd name="connsiteY230" fmla="*/ 75979 h 161463"/>
              <a:gd name="connsiteX231" fmla="*/ 14017 w 326777"/>
              <a:gd name="connsiteY231" fmla="*/ 74235 h 161463"/>
              <a:gd name="connsiteX232" fmla="*/ 12032 w 326777"/>
              <a:gd name="connsiteY232" fmla="*/ 74536 h 161463"/>
              <a:gd name="connsiteX233" fmla="*/ 11610 w 326777"/>
              <a:gd name="connsiteY233" fmla="*/ 76040 h 161463"/>
              <a:gd name="connsiteX234" fmla="*/ 9565 w 326777"/>
              <a:gd name="connsiteY234" fmla="*/ 76220 h 161463"/>
              <a:gd name="connsiteX235" fmla="*/ 8783 w 326777"/>
              <a:gd name="connsiteY235" fmla="*/ 74776 h 161463"/>
              <a:gd name="connsiteX236" fmla="*/ 5896 w 326777"/>
              <a:gd name="connsiteY236" fmla="*/ 74776 h 161463"/>
              <a:gd name="connsiteX237" fmla="*/ 4512 w 326777"/>
              <a:gd name="connsiteY237" fmla="*/ 76401 h 161463"/>
              <a:gd name="connsiteX238" fmla="*/ 2948 w 326777"/>
              <a:gd name="connsiteY238" fmla="*/ 74957 h 161463"/>
              <a:gd name="connsiteX239" fmla="*/ 3008 w 326777"/>
              <a:gd name="connsiteY239" fmla="*/ 76461 h 161463"/>
              <a:gd name="connsiteX240" fmla="*/ 1865 w 326777"/>
              <a:gd name="connsiteY240" fmla="*/ 76762 h 161463"/>
              <a:gd name="connsiteX241" fmla="*/ 903 w 326777"/>
              <a:gd name="connsiteY241" fmla="*/ 75137 h 161463"/>
              <a:gd name="connsiteX242" fmla="*/ 2106 w 326777"/>
              <a:gd name="connsiteY242" fmla="*/ 73633 h 161463"/>
              <a:gd name="connsiteX243" fmla="*/ 1203 w 326777"/>
              <a:gd name="connsiteY243" fmla="*/ 73272 h 161463"/>
              <a:gd name="connsiteX244" fmla="*/ 1865 w 326777"/>
              <a:gd name="connsiteY244" fmla="*/ 72069 h 161463"/>
              <a:gd name="connsiteX245" fmla="*/ 722 w 326777"/>
              <a:gd name="connsiteY245" fmla="*/ 70986 h 161463"/>
              <a:gd name="connsiteX246" fmla="*/ 963 w 326777"/>
              <a:gd name="connsiteY246" fmla="*/ 69001 h 161463"/>
              <a:gd name="connsiteX247" fmla="*/ 0 w 326777"/>
              <a:gd name="connsiteY247" fmla="*/ 67858 h 161463"/>
              <a:gd name="connsiteX248" fmla="*/ 1023 w 326777"/>
              <a:gd name="connsiteY248" fmla="*/ 66655 h 161463"/>
              <a:gd name="connsiteX249" fmla="*/ 1203 w 326777"/>
              <a:gd name="connsiteY249" fmla="*/ 64128 h 161463"/>
              <a:gd name="connsiteX250" fmla="*/ 2767 w 326777"/>
              <a:gd name="connsiteY250" fmla="*/ 60639 h 161463"/>
              <a:gd name="connsiteX251" fmla="*/ 2286 w 326777"/>
              <a:gd name="connsiteY251" fmla="*/ 59917 h 161463"/>
              <a:gd name="connsiteX252" fmla="*/ 3971 w 326777"/>
              <a:gd name="connsiteY252" fmla="*/ 58113 h 161463"/>
              <a:gd name="connsiteX253" fmla="*/ 4211 w 326777"/>
              <a:gd name="connsiteY253" fmla="*/ 56789 h 161463"/>
              <a:gd name="connsiteX254" fmla="*/ 2527 w 326777"/>
              <a:gd name="connsiteY254" fmla="*/ 54383 h 161463"/>
              <a:gd name="connsiteX255" fmla="*/ 1985 w 326777"/>
              <a:gd name="connsiteY255" fmla="*/ 52397 h 161463"/>
              <a:gd name="connsiteX256" fmla="*/ 1083 w 326777"/>
              <a:gd name="connsiteY256" fmla="*/ 51134 h 161463"/>
              <a:gd name="connsiteX257" fmla="*/ 2166 w 326777"/>
              <a:gd name="connsiteY257" fmla="*/ 48126 h 161463"/>
              <a:gd name="connsiteX258" fmla="*/ 1023 w 326777"/>
              <a:gd name="connsiteY258" fmla="*/ 46502 h 161463"/>
              <a:gd name="connsiteX259" fmla="*/ 2106 w 326777"/>
              <a:gd name="connsiteY259" fmla="*/ 43795 h 161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</a:cxnLst>
            <a:rect l="l" t="t" r="r" b="b"/>
            <a:pathLst>
              <a:path w="326777" h="161463">
                <a:moveTo>
                  <a:pt x="2106" y="43795"/>
                </a:moveTo>
                <a:lnTo>
                  <a:pt x="8963" y="42832"/>
                </a:lnTo>
                <a:lnTo>
                  <a:pt x="10467" y="42532"/>
                </a:lnTo>
                <a:lnTo>
                  <a:pt x="11671" y="42351"/>
                </a:lnTo>
                <a:lnTo>
                  <a:pt x="14679" y="42050"/>
                </a:lnTo>
                <a:lnTo>
                  <a:pt x="14919" y="42050"/>
                </a:lnTo>
                <a:lnTo>
                  <a:pt x="19010" y="41449"/>
                </a:lnTo>
                <a:lnTo>
                  <a:pt x="22740" y="40907"/>
                </a:lnTo>
                <a:lnTo>
                  <a:pt x="27673" y="40306"/>
                </a:lnTo>
                <a:lnTo>
                  <a:pt x="30801" y="39824"/>
                </a:lnTo>
                <a:lnTo>
                  <a:pt x="31884" y="39704"/>
                </a:lnTo>
                <a:lnTo>
                  <a:pt x="41629" y="38441"/>
                </a:lnTo>
                <a:lnTo>
                  <a:pt x="42832" y="38261"/>
                </a:lnTo>
                <a:lnTo>
                  <a:pt x="43254" y="38080"/>
                </a:lnTo>
                <a:lnTo>
                  <a:pt x="45419" y="37960"/>
                </a:lnTo>
                <a:lnTo>
                  <a:pt x="47344" y="37719"/>
                </a:lnTo>
                <a:lnTo>
                  <a:pt x="49330" y="37418"/>
                </a:lnTo>
                <a:lnTo>
                  <a:pt x="52337" y="37057"/>
                </a:lnTo>
                <a:lnTo>
                  <a:pt x="54623" y="36757"/>
                </a:lnTo>
                <a:lnTo>
                  <a:pt x="55766" y="36636"/>
                </a:lnTo>
                <a:lnTo>
                  <a:pt x="56729" y="36576"/>
                </a:lnTo>
                <a:lnTo>
                  <a:pt x="58113" y="36275"/>
                </a:lnTo>
                <a:lnTo>
                  <a:pt x="60820" y="35974"/>
                </a:lnTo>
                <a:lnTo>
                  <a:pt x="61542" y="35974"/>
                </a:lnTo>
                <a:lnTo>
                  <a:pt x="64369" y="35553"/>
                </a:lnTo>
                <a:lnTo>
                  <a:pt x="71107" y="34831"/>
                </a:lnTo>
                <a:lnTo>
                  <a:pt x="73272" y="34531"/>
                </a:lnTo>
                <a:lnTo>
                  <a:pt x="74175" y="34531"/>
                </a:lnTo>
                <a:lnTo>
                  <a:pt x="77784" y="34049"/>
                </a:lnTo>
                <a:lnTo>
                  <a:pt x="80732" y="33688"/>
                </a:lnTo>
                <a:lnTo>
                  <a:pt x="82537" y="33508"/>
                </a:lnTo>
                <a:lnTo>
                  <a:pt x="83259" y="33388"/>
                </a:lnTo>
                <a:lnTo>
                  <a:pt x="88492" y="32786"/>
                </a:lnTo>
                <a:lnTo>
                  <a:pt x="93545" y="32185"/>
                </a:lnTo>
                <a:lnTo>
                  <a:pt x="96072" y="31824"/>
                </a:lnTo>
                <a:lnTo>
                  <a:pt x="98779" y="31523"/>
                </a:lnTo>
                <a:lnTo>
                  <a:pt x="100704" y="31282"/>
                </a:lnTo>
                <a:lnTo>
                  <a:pt x="101727" y="31162"/>
                </a:lnTo>
                <a:lnTo>
                  <a:pt x="102569" y="31041"/>
                </a:lnTo>
                <a:lnTo>
                  <a:pt x="102690" y="31041"/>
                </a:lnTo>
                <a:lnTo>
                  <a:pt x="105517" y="30681"/>
                </a:lnTo>
                <a:lnTo>
                  <a:pt x="108946" y="30320"/>
                </a:lnTo>
                <a:lnTo>
                  <a:pt x="111773" y="29898"/>
                </a:lnTo>
                <a:lnTo>
                  <a:pt x="112255" y="29898"/>
                </a:lnTo>
                <a:lnTo>
                  <a:pt x="116827" y="29297"/>
                </a:lnTo>
                <a:lnTo>
                  <a:pt x="121760" y="28755"/>
                </a:lnTo>
                <a:lnTo>
                  <a:pt x="122782" y="28635"/>
                </a:lnTo>
                <a:lnTo>
                  <a:pt x="125910" y="28274"/>
                </a:lnTo>
                <a:lnTo>
                  <a:pt x="129339" y="27793"/>
                </a:lnTo>
                <a:lnTo>
                  <a:pt x="130122" y="27673"/>
                </a:lnTo>
                <a:lnTo>
                  <a:pt x="141311" y="25988"/>
                </a:lnTo>
                <a:lnTo>
                  <a:pt x="145642" y="25387"/>
                </a:lnTo>
                <a:lnTo>
                  <a:pt x="146966" y="25206"/>
                </a:lnTo>
                <a:lnTo>
                  <a:pt x="148590" y="24965"/>
                </a:lnTo>
                <a:lnTo>
                  <a:pt x="149673" y="24785"/>
                </a:lnTo>
                <a:lnTo>
                  <a:pt x="150997" y="24665"/>
                </a:lnTo>
                <a:lnTo>
                  <a:pt x="156110" y="23822"/>
                </a:lnTo>
                <a:lnTo>
                  <a:pt x="157373" y="23822"/>
                </a:lnTo>
                <a:lnTo>
                  <a:pt x="157914" y="23582"/>
                </a:lnTo>
                <a:lnTo>
                  <a:pt x="160441" y="23281"/>
                </a:lnTo>
                <a:lnTo>
                  <a:pt x="166818" y="22379"/>
                </a:lnTo>
                <a:lnTo>
                  <a:pt x="169886" y="22018"/>
                </a:lnTo>
                <a:lnTo>
                  <a:pt x="169946" y="21898"/>
                </a:lnTo>
                <a:lnTo>
                  <a:pt x="172653" y="21597"/>
                </a:lnTo>
                <a:lnTo>
                  <a:pt x="176503" y="20995"/>
                </a:lnTo>
                <a:lnTo>
                  <a:pt x="179090" y="20694"/>
                </a:lnTo>
                <a:lnTo>
                  <a:pt x="184805" y="19852"/>
                </a:lnTo>
                <a:lnTo>
                  <a:pt x="188415" y="19311"/>
                </a:lnTo>
                <a:lnTo>
                  <a:pt x="190219" y="18950"/>
                </a:lnTo>
                <a:lnTo>
                  <a:pt x="192686" y="18529"/>
                </a:lnTo>
                <a:lnTo>
                  <a:pt x="193468" y="18529"/>
                </a:lnTo>
                <a:lnTo>
                  <a:pt x="195634" y="18047"/>
                </a:lnTo>
                <a:lnTo>
                  <a:pt x="202131" y="16965"/>
                </a:lnTo>
                <a:lnTo>
                  <a:pt x="215125" y="15160"/>
                </a:lnTo>
                <a:lnTo>
                  <a:pt x="221923" y="14197"/>
                </a:lnTo>
                <a:lnTo>
                  <a:pt x="226194" y="13596"/>
                </a:lnTo>
                <a:lnTo>
                  <a:pt x="240632" y="11430"/>
                </a:lnTo>
                <a:lnTo>
                  <a:pt x="246648" y="10588"/>
                </a:lnTo>
                <a:lnTo>
                  <a:pt x="249355" y="10167"/>
                </a:lnTo>
                <a:lnTo>
                  <a:pt x="259581" y="8663"/>
                </a:lnTo>
                <a:lnTo>
                  <a:pt x="266379" y="7580"/>
                </a:lnTo>
                <a:lnTo>
                  <a:pt x="273538" y="6557"/>
                </a:lnTo>
                <a:lnTo>
                  <a:pt x="274861" y="6317"/>
                </a:lnTo>
                <a:lnTo>
                  <a:pt x="278892" y="5835"/>
                </a:lnTo>
                <a:lnTo>
                  <a:pt x="282742" y="5234"/>
                </a:lnTo>
                <a:lnTo>
                  <a:pt x="288096" y="4392"/>
                </a:lnTo>
                <a:lnTo>
                  <a:pt x="288878" y="4392"/>
                </a:lnTo>
                <a:lnTo>
                  <a:pt x="294172" y="3489"/>
                </a:lnTo>
                <a:lnTo>
                  <a:pt x="295616" y="3249"/>
                </a:lnTo>
                <a:lnTo>
                  <a:pt x="301211" y="2527"/>
                </a:lnTo>
                <a:lnTo>
                  <a:pt x="301933" y="2527"/>
                </a:lnTo>
                <a:lnTo>
                  <a:pt x="308791" y="1444"/>
                </a:lnTo>
                <a:lnTo>
                  <a:pt x="311979" y="963"/>
                </a:lnTo>
                <a:lnTo>
                  <a:pt x="314806" y="662"/>
                </a:lnTo>
                <a:lnTo>
                  <a:pt x="318777" y="60"/>
                </a:lnTo>
                <a:lnTo>
                  <a:pt x="319679" y="0"/>
                </a:lnTo>
                <a:lnTo>
                  <a:pt x="321063" y="4392"/>
                </a:lnTo>
                <a:lnTo>
                  <a:pt x="321905" y="7399"/>
                </a:lnTo>
                <a:lnTo>
                  <a:pt x="322507" y="9264"/>
                </a:lnTo>
                <a:lnTo>
                  <a:pt x="323830" y="13415"/>
                </a:lnTo>
                <a:lnTo>
                  <a:pt x="324191" y="14739"/>
                </a:lnTo>
                <a:lnTo>
                  <a:pt x="325575" y="18950"/>
                </a:lnTo>
                <a:lnTo>
                  <a:pt x="326778" y="22800"/>
                </a:lnTo>
                <a:lnTo>
                  <a:pt x="324251" y="24965"/>
                </a:lnTo>
                <a:lnTo>
                  <a:pt x="324492" y="25748"/>
                </a:lnTo>
                <a:lnTo>
                  <a:pt x="322807" y="27372"/>
                </a:lnTo>
                <a:lnTo>
                  <a:pt x="322326" y="28635"/>
                </a:lnTo>
                <a:lnTo>
                  <a:pt x="320943" y="29237"/>
                </a:lnTo>
                <a:lnTo>
                  <a:pt x="320461" y="32906"/>
                </a:lnTo>
                <a:lnTo>
                  <a:pt x="320882" y="35674"/>
                </a:lnTo>
                <a:lnTo>
                  <a:pt x="318295" y="44577"/>
                </a:lnTo>
                <a:lnTo>
                  <a:pt x="316491" y="46863"/>
                </a:lnTo>
                <a:lnTo>
                  <a:pt x="313543" y="47344"/>
                </a:lnTo>
                <a:lnTo>
                  <a:pt x="305722" y="66234"/>
                </a:lnTo>
                <a:lnTo>
                  <a:pt x="303016" y="72250"/>
                </a:lnTo>
                <a:lnTo>
                  <a:pt x="289059" y="87469"/>
                </a:lnTo>
                <a:lnTo>
                  <a:pt x="286171" y="90477"/>
                </a:lnTo>
                <a:lnTo>
                  <a:pt x="282562" y="94568"/>
                </a:lnTo>
                <a:lnTo>
                  <a:pt x="280336" y="98418"/>
                </a:lnTo>
                <a:lnTo>
                  <a:pt x="279854" y="99742"/>
                </a:lnTo>
                <a:lnTo>
                  <a:pt x="277930" y="101727"/>
                </a:lnTo>
                <a:lnTo>
                  <a:pt x="276606" y="101968"/>
                </a:lnTo>
                <a:lnTo>
                  <a:pt x="273899" y="104615"/>
                </a:lnTo>
                <a:lnTo>
                  <a:pt x="271132" y="104735"/>
                </a:lnTo>
                <a:lnTo>
                  <a:pt x="270651" y="105938"/>
                </a:lnTo>
                <a:lnTo>
                  <a:pt x="269327" y="106540"/>
                </a:lnTo>
                <a:lnTo>
                  <a:pt x="268485" y="106058"/>
                </a:lnTo>
                <a:lnTo>
                  <a:pt x="265477" y="106780"/>
                </a:lnTo>
                <a:lnTo>
                  <a:pt x="263853" y="108585"/>
                </a:lnTo>
                <a:lnTo>
                  <a:pt x="262289" y="109487"/>
                </a:lnTo>
                <a:lnTo>
                  <a:pt x="261085" y="108946"/>
                </a:lnTo>
                <a:lnTo>
                  <a:pt x="260905" y="106179"/>
                </a:lnTo>
                <a:lnTo>
                  <a:pt x="259521" y="105216"/>
                </a:lnTo>
                <a:lnTo>
                  <a:pt x="258559" y="102449"/>
                </a:lnTo>
                <a:lnTo>
                  <a:pt x="257717" y="102088"/>
                </a:lnTo>
                <a:lnTo>
                  <a:pt x="258799" y="100404"/>
                </a:lnTo>
                <a:lnTo>
                  <a:pt x="258198" y="99020"/>
                </a:lnTo>
                <a:lnTo>
                  <a:pt x="256393" y="99561"/>
                </a:lnTo>
                <a:lnTo>
                  <a:pt x="256573" y="98358"/>
                </a:lnTo>
                <a:lnTo>
                  <a:pt x="255611" y="97997"/>
                </a:lnTo>
                <a:lnTo>
                  <a:pt x="254889" y="98960"/>
                </a:lnTo>
                <a:lnTo>
                  <a:pt x="253686" y="97516"/>
                </a:lnTo>
                <a:lnTo>
                  <a:pt x="250979" y="100524"/>
                </a:lnTo>
                <a:lnTo>
                  <a:pt x="251580" y="97877"/>
                </a:lnTo>
                <a:lnTo>
                  <a:pt x="250016" y="97937"/>
                </a:lnTo>
                <a:lnTo>
                  <a:pt x="250738" y="97696"/>
                </a:lnTo>
                <a:lnTo>
                  <a:pt x="250738" y="96433"/>
                </a:lnTo>
                <a:lnTo>
                  <a:pt x="248753" y="95049"/>
                </a:lnTo>
                <a:lnTo>
                  <a:pt x="249535" y="94869"/>
                </a:lnTo>
                <a:lnTo>
                  <a:pt x="248332" y="85665"/>
                </a:lnTo>
                <a:lnTo>
                  <a:pt x="233473" y="87771"/>
                </a:lnTo>
                <a:lnTo>
                  <a:pt x="222644" y="89455"/>
                </a:lnTo>
                <a:lnTo>
                  <a:pt x="224810" y="90477"/>
                </a:lnTo>
                <a:lnTo>
                  <a:pt x="224449" y="92463"/>
                </a:lnTo>
                <a:lnTo>
                  <a:pt x="225652" y="92763"/>
                </a:lnTo>
                <a:lnTo>
                  <a:pt x="221140" y="94809"/>
                </a:lnTo>
                <a:lnTo>
                  <a:pt x="221682" y="96253"/>
                </a:lnTo>
                <a:lnTo>
                  <a:pt x="225291" y="96614"/>
                </a:lnTo>
                <a:lnTo>
                  <a:pt x="224570" y="99140"/>
                </a:lnTo>
                <a:lnTo>
                  <a:pt x="225171" y="100825"/>
                </a:lnTo>
                <a:lnTo>
                  <a:pt x="223366" y="102930"/>
                </a:lnTo>
                <a:lnTo>
                  <a:pt x="223186" y="104735"/>
                </a:lnTo>
                <a:lnTo>
                  <a:pt x="222404" y="105337"/>
                </a:lnTo>
                <a:lnTo>
                  <a:pt x="223005" y="106119"/>
                </a:lnTo>
                <a:lnTo>
                  <a:pt x="221802" y="106901"/>
                </a:lnTo>
                <a:lnTo>
                  <a:pt x="218794" y="104735"/>
                </a:lnTo>
                <a:lnTo>
                  <a:pt x="216869" y="106961"/>
                </a:lnTo>
                <a:lnTo>
                  <a:pt x="214704" y="105938"/>
                </a:lnTo>
                <a:lnTo>
                  <a:pt x="213260" y="106540"/>
                </a:lnTo>
                <a:lnTo>
                  <a:pt x="214343" y="109969"/>
                </a:lnTo>
                <a:lnTo>
                  <a:pt x="212899" y="111172"/>
                </a:lnTo>
                <a:lnTo>
                  <a:pt x="210914" y="111593"/>
                </a:lnTo>
                <a:lnTo>
                  <a:pt x="209590" y="114661"/>
                </a:lnTo>
                <a:lnTo>
                  <a:pt x="207845" y="114180"/>
                </a:lnTo>
                <a:lnTo>
                  <a:pt x="204838" y="114481"/>
                </a:lnTo>
                <a:lnTo>
                  <a:pt x="202732" y="116405"/>
                </a:lnTo>
                <a:lnTo>
                  <a:pt x="201649" y="115804"/>
                </a:lnTo>
                <a:lnTo>
                  <a:pt x="197920" y="115804"/>
                </a:lnTo>
                <a:lnTo>
                  <a:pt x="193107" y="113458"/>
                </a:lnTo>
                <a:lnTo>
                  <a:pt x="192205" y="112736"/>
                </a:lnTo>
                <a:lnTo>
                  <a:pt x="191543" y="110811"/>
                </a:lnTo>
                <a:lnTo>
                  <a:pt x="189016" y="107021"/>
                </a:lnTo>
                <a:lnTo>
                  <a:pt x="188114" y="106179"/>
                </a:lnTo>
                <a:lnTo>
                  <a:pt x="188234" y="118812"/>
                </a:lnTo>
                <a:lnTo>
                  <a:pt x="188475" y="138724"/>
                </a:lnTo>
                <a:lnTo>
                  <a:pt x="190279" y="151297"/>
                </a:lnTo>
                <a:lnTo>
                  <a:pt x="166517" y="154425"/>
                </a:lnTo>
                <a:lnTo>
                  <a:pt x="148289" y="156832"/>
                </a:lnTo>
                <a:lnTo>
                  <a:pt x="129821" y="158877"/>
                </a:lnTo>
                <a:lnTo>
                  <a:pt x="111773" y="161283"/>
                </a:lnTo>
                <a:lnTo>
                  <a:pt x="108946" y="161464"/>
                </a:lnTo>
                <a:lnTo>
                  <a:pt x="107141" y="149432"/>
                </a:lnTo>
                <a:lnTo>
                  <a:pt x="104434" y="126452"/>
                </a:lnTo>
                <a:lnTo>
                  <a:pt x="99621" y="91079"/>
                </a:lnTo>
                <a:lnTo>
                  <a:pt x="96133" y="88612"/>
                </a:lnTo>
                <a:lnTo>
                  <a:pt x="94568" y="85906"/>
                </a:lnTo>
                <a:lnTo>
                  <a:pt x="93365" y="84702"/>
                </a:lnTo>
                <a:lnTo>
                  <a:pt x="87831" y="81875"/>
                </a:lnTo>
                <a:lnTo>
                  <a:pt x="85424" y="80973"/>
                </a:lnTo>
                <a:lnTo>
                  <a:pt x="83860" y="81033"/>
                </a:lnTo>
                <a:lnTo>
                  <a:pt x="81093" y="79649"/>
                </a:lnTo>
                <a:lnTo>
                  <a:pt x="78446" y="79168"/>
                </a:lnTo>
                <a:lnTo>
                  <a:pt x="75378" y="79950"/>
                </a:lnTo>
                <a:lnTo>
                  <a:pt x="71227" y="82356"/>
                </a:lnTo>
                <a:lnTo>
                  <a:pt x="68400" y="83138"/>
                </a:lnTo>
                <a:lnTo>
                  <a:pt x="60098" y="75498"/>
                </a:lnTo>
                <a:lnTo>
                  <a:pt x="55887" y="74415"/>
                </a:lnTo>
                <a:lnTo>
                  <a:pt x="52398" y="75619"/>
                </a:lnTo>
                <a:lnTo>
                  <a:pt x="48126" y="76641"/>
                </a:lnTo>
                <a:lnTo>
                  <a:pt x="43614" y="75498"/>
                </a:lnTo>
                <a:lnTo>
                  <a:pt x="37840" y="75137"/>
                </a:lnTo>
                <a:lnTo>
                  <a:pt x="36395" y="74536"/>
                </a:lnTo>
                <a:lnTo>
                  <a:pt x="36215" y="70866"/>
                </a:lnTo>
                <a:lnTo>
                  <a:pt x="36937" y="69482"/>
                </a:lnTo>
                <a:lnTo>
                  <a:pt x="36636" y="66715"/>
                </a:lnTo>
                <a:lnTo>
                  <a:pt x="30500" y="67557"/>
                </a:lnTo>
                <a:lnTo>
                  <a:pt x="28695" y="68159"/>
                </a:lnTo>
                <a:lnTo>
                  <a:pt x="27793" y="66234"/>
                </a:lnTo>
                <a:lnTo>
                  <a:pt x="25928" y="69061"/>
                </a:lnTo>
                <a:lnTo>
                  <a:pt x="24244" y="70084"/>
                </a:lnTo>
                <a:lnTo>
                  <a:pt x="22980" y="67678"/>
                </a:lnTo>
                <a:lnTo>
                  <a:pt x="21476" y="67497"/>
                </a:lnTo>
                <a:lnTo>
                  <a:pt x="19912" y="68520"/>
                </a:lnTo>
                <a:lnTo>
                  <a:pt x="18950" y="70746"/>
                </a:lnTo>
                <a:lnTo>
                  <a:pt x="19130" y="72069"/>
                </a:lnTo>
                <a:lnTo>
                  <a:pt x="17446" y="71046"/>
                </a:lnTo>
                <a:lnTo>
                  <a:pt x="16423" y="72009"/>
                </a:lnTo>
                <a:lnTo>
                  <a:pt x="16664" y="73994"/>
                </a:lnTo>
                <a:lnTo>
                  <a:pt x="15280" y="74175"/>
                </a:lnTo>
                <a:lnTo>
                  <a:pt x="15882" y="75258"/>
                </a:lnTo>
                <a:lnTo>
                  <a:pt x="14197" y="75979"/>
                </a:lnTo>
                <a:lnTo>
                  <a:pt x="14017" y="74235"/>
                </a:lnTo>
                <a:lnTo>
                  <a:pt x="12032" y="74536"/>
                </a:lnTo>
                <a:lnTo>
                  <a:pt x="11610" y="76040"/>
                </a:lnTo>
                <a:lnTo>
                  <a:pt x="9565" y="76220"/>
                </a:lnTo>
                <a:lnTo>
                  <a:pt x="8783" y="74776"/>
                </a:lnTo>
                <a:lnTo>
                  <a:pt x="5896" y="74776"/>
                </a:lnTo>
                <a:lnTo>
                  <a:pt x="4512" y="76401"/>
                </a:lnTo>
                <a:lnTo>
                  <a:pt x="2948" y="74957"/>
                </a:lnTo>
                <a:lnTo>
                  <a:pt x="3008" y="76461"/>
                </a:lnTo>
                <a:lnTo>
                  <a:pt x="1865" y="76762"/>
                </a:lnTo>
                <a:lnTo>
                  <a:pt x="903" y="75137"/>
                </a:lnTo>
                <a:lnTo>
                  <a:pt x="2106" y="73633"/>
                </a:lnTo>
                <a:lnTo>
                  <a:pt x="1203" y="73272"/>
                </a:lnTo>
                <a:lnTo>
                  <a:pt x="1865" y="72069"/>
                </a:lnTo>
                <a:lnTo>
                  <a:pt x="722" y="70986"/>
                </a:lnTo>
                <a:lnTo>
                  <a:pt x="963" y="69001"/>
                </a:lnTo>
                <a:lnTo>
                  <a:pt x="0" y="67858"/>
                </a:lnTo>
                <a:lnTo>
                  <a:pt x="1023" y="66655"/>
                </a:lnTo>
                <a:lnTo>
                  <a:pt x="1203" y="64128"/>
                </a:lnTo>
                <a:lnTo>
                  <a:pt x="2767" y="60639"/>
                </a:lnTo>
                <a:lnTo>
                  <a:pt x="2286" y="59917"/>
                </a:lnTo>
                <a:lnTo>
                  <a:pt x="3971" y="58113"/>
                </a:lnTo>
                <a:lnTo>
                  <a:pt x="4211" y="56789"/>
                </a:lnTo>
                <a:lnTo>
                  <a:pt x="2527" y="54383"/>
                </a:lnTo>
                <a:lnTo>
                  <a:pt x="1985" y="52397"/>
                </a:lnTo>
                <a:lnTo>
                  <a:pt x="1083" y="51134"/>
                </a:lnTo>
                <a:lnTo>
                  <a:pt x="2166" y="48126"/>
                </a:lnTo>
                <a:lnTo>
                  <a:pt x="1023" y="46502"/>
                </a:lnTo>
                <a:lnTo>
                  <a:pt x="2106" y="4379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 title="AL-6">
            <a:extLst>
              <a:ext uri="{FF2B5EF4-FFF2-40B4-BE49-F238E27FC236}">
                <a16:creationId xmlns:a16="http://schemas.microsoft.com/office/drawing/2014/main" id="{998E0770-E2BD-64FC-C1E3-B449D51C4657}"/>
              </a:ext>
            </a:extLst>
          </p:cNvPr>
          <p:cNvSpPr/>
          <p:nvPr/>
        </p:nvSpPr>
        <p:spPr>
          <a:xfrm>
            <a:off x="5994898" y="4421615"/>
            <a:ext cx="126790" cy="242037"/>
          </a:xfrm>
          <a:custGeom>
            <a:avLst/>
            <a:gdLst>
              <a:gd name="connsiteX0" fmla="*/ 21958 w 158696"/>
              <a:gd name="connsiteY0" fmla="*/ 149132 h 313723"/>
              <a:gd name="connsiteX1" fmla="*/ 20213 w 158696"/>
              <a:gd name="connsiteY1" fmla="*/ 148289 h 313723"/>
              <a:gd name="connsiteX2" fmla="*/ 18829 w 158696"/>
              <a:gd name="connsiteY2" fmla="*/ 146665 h 313723"/>
              <a:gd name="connsiteX3" fmla="*/ 18589 w 158696"/>
              <a:gd name="connsiteY3" fmla="*/ 145462 h 313723"/>
              <a:gd name="connsiteX4" fmla="*/ 19371 w 158696"/>
              <a:gd name="connsiteY4" fmla="*/ 143296 h 313723"/>
              <a:gd name="connsiteX5" fmla="*/ 19190 w 158696"/>
              <a:gd name="connsiteY5" fmla="*/ 141371 h 313723"/>
              <a:gd name="connsiteX6" fmla="*/ 21898 w 158696"/>
              <a:gd name="connsiteY6" fmla="*/ 140950 h 313723"/>
              <a:gd name="connsiteX7" fmla="*/ 21476 w 158696"/>
              <a:gd name="connsiteY7" fmla="*/ 138363 h 313723"/>
              <a:gd name="connsiteX8" fmla="*/ 26890 w 158696"/>
              <a:gd name="connsiteY8" fmla="*/ 137521 h 313723"/>
              <a:gd name="connsiteX9" fmla="*/ 26590 w 158696"/>
              <a:gd name="connsiteY9" fmla="*/ 134814 h 313723"/>
              <a:gd name="connsiteX10" fmla="*/ 34591 w 158696"/>
              <a:gd name="connsiteY10" fmla="*/ 133671 h 313723"/>
              <a:gd name="connsiteX11" fmla="*/ 33809 w 158696"/>
              <a:gd name="connsiteY11" fmla="*/ 128257 h 313723"/>
              <a:gd name="connsiteX12" fmla="*/ 39223 w 158696"/>
              <a:gd name="connsiteY12" fmla="*/ 127535 h 313723"/>
              <a:gd name="connsiteX13" fmla="*/ 38501 w 158696"/>
              <a:gd name="connsiteY13" fmla="*/ 122000 h 313723"/>
              <a:gd name="connsiteX14" fmla="*/ 41208 w 158696"/>
              <a:gd name="connsiteY14" fmla="*/ 121639 h 313723"/>
              <a:gd name="connsiteX15" fmla="*/ 39885 w 158696"/>
              <a:gd name="connsiteY15" fmla="*/ 113518 h 313723"/>
              <a:gd name="connsiteX16" fmla="*/ 41268 w 158696"/>
              <a:gd name="connsiteY16" fmla="*/ 113217 h 313723"/>
              <a:gd name="connsiteX17" fmla="*/ 40907 w 158696"/>
              <a:gd name="connsiteY17" fmla="*/ 110450 h 313723"/>
              <a:gd name="connsiteX18" fmla="*/ 42231 w 158696"/>
              <a:gd name="connsiteY18" fmla="*/ 110270 h 313723"/>
              <a:gd name="connsiteX19" fmla="*/ 41449 w 158696"/>
              <a:gd name="connsiteY19" fmla="*/ 104855 h 313723"/>
              <a:gd name="connsiteX20" fmla="*/ 44096 w 158696"/>
              <a:gd name="connsiteY20" fmla="*/ 104434 h 313723"/>
              <a:gd name="connsiteX21" fmla="*/ 43614 w 158696"/>
              <a:gd name="connsiteY21" fmla="*/ 101727 h 313723"/>
              <a:gd name="connsiteX22" fmla="*/ 49089 w 158696"/>
              <a:gd name="connsiteY22" fmla="*/ 101065 h 313723"/>
              <a:gd name="connsiteX23" fmla="*/ 48608 w 158696"/>
              <a:gd name="connsiteY23" fmla="*/ 98238 h 313723"/>
              <a:gd name="connsiteX24" fmla="*/ 51435 w 158696"/>
              <a:gd name="connsiteY24" fmla="*/ 97937 h 313723"/>
              <a:gd name="connsiteX25" fmla="*/ 50112 w 158696"/>
              <a:gd name="connsiteY25" fmla="*/ 89696 h 313723"/>
              <a:gd name="connsiteX26" fmla="*/ 48728 w 158696"/>
              <a:gd name="connsiteY26" fmla="*/ 89936 h 313723"/>
              <a:gd name="connsiteX27" fmla="*/ 48307 w 158696"/>
              <a:gd name="connsiteY27" fmla="*/ 87349 h 313723"/>
              <a:gd name="connsiteX28" fmla="*/ 48908 w 158696"/>
              <a:gd name="connsiteY28" fmla="*/ 87349 h 313723"/>
              <a:gd name="connsiteX29" fmla="*/ 48307 w 158696"/>
              <a:gd name="connsiteY29" fmla="*/ 85545 h 313723"/>
              <a:gd name="connsiteX30" fmla="*/ 50713 w 158696"/>
              <a:gd name="connsiteY30" fmla="*/ 86387 h 313723"/>
              <a:gd name="connsiteX31" fmla="*/ 49871 w 158696"/>
              <a:gd name="connsiteY31" fmla="*/ 84582 h 313723"/>
              <a:gd name="connsiteX32" fmla="*/ 50773 w 158696"/>
              <a:gd name="connsiteY32" fmla="*/ 85364 h 313723"/>
              <a:gd name="connsiteX33" fmla="*/ 52818 w 158696"/>
              <a:gd name="connsiteY33" fmla="*/ 84943 h 313723"/>
              <a:gd name="connsiteX34" fmla="*/ 54563 w 158696"/>
              <a:gd name="connsiteY34" fmla="*/ 83499 h 313723"/>
              <a:gd name="connsiteX35" fmla="*/ 53961 w 158696"/>
              <a:gd name="connsiteY35" fmla="*/ 83018 h 313723"/>
              <a:gd name="connsiteX36" fmla="*/ 54322 w 158696"/>
              <a:gd name="connsiteY36" fmla="*/ 81454 h 313723"/>
              <a:gd name="connsiteX37" fmla="*/ 53902 w 158696"/>
              <a:gd name="connsiteY37" fmla="*/ 79589 h 313723"/>
              <a:gd name="connsiteX38" fmla="*/ 52818 w 158696"/>
              <a:gd name="connsiteY38" fmla="*/ 79108 h 313723"/>
              <a:gd name="connsiteX39" fmla="*/ 52939 w 158696"/>
              <a:gd name="connsiteY39" fmla="*/ 76882 h 313723"/>
              <a:gd name="connsiteX40" fmla="*/ 54263 w 158696"/>
              <a:gd name="connsiteY40" fmla="*/ 75438 h 313723"/>
              <a:gd name="connsiteX41" fmla="*/ 55465 w 158696"/>
              <a:gd name="connsiteY41" fmla="*/ 75799 h 313723"/>
              <a:gd name="connsiteX42" fmla="*/ 58654 w 158696"/>
              <a:gd name="connsiteY42" fmla="*/ 74415 h 313723"/>
              <a:gd name="connsiteX43" fmla="*/ 58894 w 158696"/>
              <a:gd name="connsiteY43" fmla="*/ 73032 h 313723"/>
              <a:gd name="connsiteX44" fmla="*/ 58293 w 158696"/>
              <a:gd name="connsiteY44" fmla="*/ 71468 h 313723"/>
              <a:gd name="connsiteX45" fmla="*/ 59376 w 158696"/>
              <a:gd name="connsiteY45" fmla="*/ 70746 h 313723"/>
              <a:gd name="connsiteX46" fmla="*/ 62504 w 158696"/>
              <a:gd name="connsiteY46" fmla="*/ 71528 h 313723"/>
              <a:gd name="connsiteX47" fmla="*/ 62143 w 158696"/>
              <a:gd name="connsiteY47" fmla="*/ 70625 h 313723"/>
              <a:gd name="connsiteX48" fmla="*/ 64369 w 158696"/>
              <a:gd name="connsiteY48" fmla="*/ 67617 h 313723"/>
              <a:gd name="connsiteX49" fmla="*/ 65452 w 158696"/>
              <a:gd name="connsiteY49" fmla="*/ 67016 h 313723"/>
              <a:gd name="connsiteX50" fmla="*/ 67978 w 158696"/>
              <a:gd name="connsiteY50" fmla="*/ 68399 h 313723"/>
              <a:gd name="connsiteX51" fmla="*/ 68339 w 158696"/>
              <a:gd name="connsiteY51" fmla="*/ 67978 h 313723"/>
              <a:gd name="connsiteX52" fmla="*/ 67256 w 158696"/>
              <a:gd name="connsiteY52" fmla="*/ 66474 h 313723"/>
              <a:gd name="connsiteX53" fmla="*/ 67738 w 158696"/>
              <a:gd name="connsiteY53" fmla="*/ 65452 h 313723"/>
              <a:gd name="connsiteX54" fmla="*/ 69121 w 158696"/>
              <a:gd name="connsiteY54" fmla="*/ 65933 h 313723"/>
              <a:gd name="connsiteX55" fmla="*/ 71889 w 158696"/>
              <a:gd name="connsiteY55" fmla="*/ 65813 h 313723"/>
              <a:gd name="connsiteX56" fmla="*/ 72611 w 158696"/>
              <a:gd name="connsiteY56" fmla="*/ 64309 h 313723"/>
              <a:gd name="connsiteX57" fmla="*/ 71889 w 158696"/>
              <a:gd name="connsiteY57" fmla="*/ 63707 h 313723"/>
              <a:gd name="connsiteX58" fmla="*/ 73212 w 158696"/>
              <a:gd name="connsiteY58" fmla="*/ 62384 h 313723"/>
              <a:gd name="connsiteX59" fmla="*/ 74716 w 158696"/>
              <a:gd name="connsiteY59" fmla="*/ 62865 h 313723"/>
              <a:gd name="connsiteX60" fmla="*/ 74235 w 158696"/>
              <a:gd name="connsiteY60" fmla="*/ 61361 h 313723"/>
              <a:gd name="connsiteX61" fmla="*/ 75919 w 158696"/>
              <a:gd name="connsiteY61" fmla="*/ 60940 h 313723"/>
              <a:gd name="connsiteX62" fmla="*/ 75859 w 158696"/>
              <a:gd name="connsiteY62" fmla="*/ 58895 h 313723"/>
              <a:gd name="connsiteX63" fmla="*/ 76461 w 158696"/>
              <a:gd name="connsiteY63" fmla="*/ 57992 h 313723"/>
              <a:gd name="connsiteX64" fmla="*/ 75859 w 158696"/>
              <a:gd name="connsiteY64" fmla="*/ 56789 h 313723"/>
              <a:gd name="connsiteX65" fmla="*/ 78687 w 158696"/>
              <a:gd name="connsiteY65" fmla="*/ 55887 h 313723"/>
              <a:gd name="connsiteX66" fmla="*/ 78205 w 158696"/>
              <a:gd name="connsiteY66" fmla="*/ 53841 h 313723"/>
              <a:gd name="connsiteX67" fmla="*/ 80973 w 158696"/>
              <a:gd name="connsiteY67" fmla="*/ 51495 h 313723"/>
              <a:gd name="connsiteX68" fmla="*/ 80612 w 158696"/>
              <a:gd name="connsiteY68" fmla="*/ 50533 h 313723"/>
              <a:gd name="connsiteX69" fmla="*/ 80973 w 158696"/>
              <a:gd name="connsiteY69" fmla="*/ 49089 h 313723"/>
              <a:gd name="connsiteX70" fmla="*/ 82777 w 158696"/>
              <a:gd name="connsiteY70" fmla="*/ 49450 h 313723"/>
              <a:gd name="connsiteX71" fmla="*/ 83800 w 158696"/>
              <a:gd name="connsiteY71" fmla="*/ 47164 h 313723"/>
              <a:gd name="connsiteX72" fmla="*/ 82296 w 158696"/>
              <a:gd name="connsiteY72" fmla="*/ 45901 h 313723"/>
              <a:gd name="connsiteX73" fmla="*/ 82777 w 158696"/>
              <a:gd name="connsiteY73" fmla="*/ 43795 h 313723"/>
              <a:gd name="connsiteX74" fmla="*/ 84040 w 158696"/>
              <a:gd name="connsiteY74" fmla="*/ 43013 h 313723"/>
              <a:gd name="connsiteX75" fmla="*/ 85485 w 158696"/>
              <a:gd name="connsiteY75" fmla="*/ 44517 h 313723"/>
              <a:gd name="connsiteX76" fmla="*/ 85665 w 158696"/>
              <a:gd name="connsiteY76" fmla="*/ 43254 h 313723"/>
              <a:gd name="connsiteX77" fmla="*/ 82236 w 158696"/>
              <a:gd name="connsiteY77" fmla="*/ 39403 h 313723"/>
              <a:gd name="connsiteX78" fmla="*/ 84281 w 158696"/>
              <a:gd name="connsiteY78" fmla="*/ 36997 h 313723"/>
              <a:gd name="connsiteX79" fmla="*/ 84763 w 158696"/>
              <a:gd name="connsiteY79" fmla="*/ 39223 h 313723"/>
              <a:gd name="connsiteX80" fmla="*/ 87048 w 158696"/>
              <a:gd name="connsiteY80" fmla="*/ 37479 h 313723"/>
              <a:gd name="connsiteX81" fmla="*/ 87650 w 158696"/>
              <a:gd name="connsiteY81" fmla="*/ 38140 h 313723"/>
              <a:gd name="connsiteX82" fmla="*/ 89214 w 158696"/>
              <a:gd name="connsiteY82" fmla="*/ 36336 h 313723"/>
              <a:gd name="connsiteX83" fmla="*/ 89214 w 158696"/>
              <a:gd name="connsiteY83" fmla="*/ 33448 h 313723"/>
              <a:gd name="connsiteX84" fmla="*/ 91620 w 158696"/>
              <a:gd name="connsiteY84" fmla="*/ 32846 h 313723"/>
              <a:gd name="connsiteX85" fmla="*/ 91139 w 158696"/>
              <a:gd name="connsiteY85" fmla="*/ 32004 h 313723"/>
              <a:gd name="connsiteX86" fmla="*/ 93305 w 158696"/>
              <a:gd name="connsiteY86" fmla="*/ 29838 h 313723"/>
              <a:gd name="connsiteX87" fmla="*/ 95110 w 158696"/>
              <a:gd name="connsiteY87" fmla="*/ 31222 h 313723"/>
              <a:gd name="connsiteX88" fmla="*/ 96975 w 158696"/>
              <a:gd name="connsiteY88" fmla="*/ 30019 h 313723"/>
              <a:gd name="connsiteX89" fmla="*/ 96373 w 158696"/>
              <a:gd name="connsiteY89" fmla="*/ 28876 h 313723"/>
              <a:gd name="connsiteX90" fmla="*/ 96734 w 158696"/>
              <a:gd name="connsiteY90" fmla="*/ 27492 h 313723"/>
              <a:gd name="connsiteX91" fmla="*/ 98478 w 158696"/>
              <a:gd name="connsiteY91" fmla="*/ 26048 h 313723"/>
              <a:gd name="connsiteX92" fmla="*/ 97817 w 158696"/>
              <a:gd name="connsiteY92" fmla="*/ 24665 h 313723"/>
              <a:gd name="connsiteX93" fmla="*/ 98659 w 158696"/>
              <a:gd name="connsiteY93" fmla="*/ 24665 h 313723"/>
              <a:gd name="connsiteX94" fmla="*/ 99862 w 158696"/>
              <a:gd name="connsiteY94" fmla="*/ 20574 h 313723"/>
              <a:gd name="connsiteX95" fmla="*/ 101366 w 158696"/>
              <a:gd name="connsiteY95" fmla="*/ 19431 h 313723"/>
              <a:gd name="connsiteX96" fmla="*/ 102088 w 158696"/>
              <a:gd name="connsiteY96" fmla="*/ 17686 h 313723"/>
              <a:gd name="connsiteX97" fmla="*/ 103592 w 158696"/>
              <a:gd name="connsiteY97" fmla="*/ 15882 h 313723"/>
              <a:gd name="connsiteX98" fmla="*/ 102028 w 158696"/>
              <a:gd name="connsiteY98" fmla="*/ 15761 h 313723"/>
              <a:gd name="connsiteX99" fmla="*/ 101667 w 158696"/>
              <a:gd name="connsiteY99" fmla="*/ 14979 h 313723"/>
              <a:gd name="connsiteX100" fmla="*/ 102690 w 158696"/>
              <a:gd name="connsiteY100" fmla="*/ 13536 h 313723"/>
              <a:gd name="connsiteX101" fmla="*/ 102389 w 158696"/>
              <a:gd name="connsiteY101" fmla="*/ 12513 h 313723"/>
              <a:gd name="connsiteX102" fmla="*/ 103351 w 158696"/>
              <a:gd name="connsiteY102" fmla="*/ 10889 h 313723"/>
              <a:gd name="connsiteX103" fmla="*/ 103411 w 158696"/>
              <a:gd name="connsiteY103" fmla="*/ 8362 h 313723"/>
              <a:gd name="connsiteX104" fmla="*/ 104374 w 158696"/>
              <a:gd name="connsiteY104" fmla="*/ 8543 h 313723"/>
              <a:gd name="connsiteX105" fmla="*/ 105878 w 158696"/>
              <a:gd name="connsiteY105" fmla="*/ 7820 h 313723"/>
              <a:gd name="connsiteX106" fmla="*/ 105276 w 158696"/>
              <a:gd name="connsiteY106" fmla="*/ 5715 h 313723"/>
              <a:gd name="connsiteX107" fmla="*/ 105758 w 158696"/>
              <a:gd name="connsiteY107" fmla="*/ 3008 h 313723"/>
              <a:gd name="connsiteX108" fmla="*/ 107021 w 158696"/>
              <a:gd name="connsiteY108" fmla="*/ 2286 h 313723"/>
              <a:gd name="connsiteX109" fmla="*/ 109006 w 158696"/>
              <a:gd name="connsiteY109" fmla="*/ 3189 h 313723"/>
              <a:gd name="connsiteX110" fmla="*/ 110871 w 158696"/>
              <a:gd name="connsiteY110" fmla="*/ 662 h 313723"/>
              <a:gd name="connsiteX111" fmla="*/ 117187 w 158696"/>
              <a:gd name="connsiteY111" fmla="*/ 0 h 313723"/>
              <a:gd name="connsiteX112" fmla="*/ 117248 w 158696"/>
              <a:gd name="connsiteY112" fmla="*/ 1745 h 313723"/>
              <a:gd name="connsiteX113" fmla="*/ 124106 w 158696"/>
              <a:gd name="connsiteY113" fmla="*/ 9265 h 313723"/>
              <a:gd name="connsiteX114" fmla="*/ 139747 w 158696"/>
              <a:gd name="connsiteY114" fmla="*/ 23582 h 313723"/>
              <a:gd name="connsiteX115" fmla="*/ 141190 w 158696"/>
              <a:gd name="connsiteY115" fmla="*/ 24424 h 313723"/>
              <a:gd name="connsiteX116" fmla="*/ 143356 w 158696"/>
              <a:gd name="connsiteY116" fmla="*/ 26831 h 313723"/>
              <a:gd name="connsiteX117" fmla="*/ 141131 w 158696"/>
              <a:gd name="connsiteY117" fmla="*/ 32365 h 313723"/>
              <a:gd name="connsiteX118" fmla="*/ 140409 w 158696"/>
              <a:gd name="connsiteY118" fmla="*/ 37298 h 313723"/>
              <a:gd name="connsiteX119" fmla="*/ 142093 w 158696"/>
              <a:gd name="connsiteY119" fmla="*/ 48728 h 313723"/>
              <a:gd name="connsiteX120" fmla="*/ 141491 w 158696"/>
              <a:gd name="connsiteY120" fmla="*/ 51676 h 313723"/>
              <a:gd name="connsiteX121" fmla="*/ 139927 w 158696"/>
              <a:gd name="connsiteY121" fmla="*/ 54082 h 313723"/>
              <a:gd name="connsiteX122" fmla="*/ 140288 w 158696"/>
              <a:gd name="connsiteY122" fmla="*/ 54623 h 313723"/>
              <a:gd name="connsiteX123" fmla="*/ 139085 w 158696"/>
              <a:gd name="connsiteY123" fmla="*/ 55586 h 313723"/>
              <a:gd name="connsiteX124" fmla="*/ 138784 w 158696"/>
              <a:gd name="connsiteY124" fmla="*/ 56789 h 313723"/>
              <a:gd name="connsiteX125" fmla="*/ 137581 w 158696"/>
              <a:gd name="connsiteY125" fmla="*/ 58293 h 313723"/>
              <a:gd name="connsiteX126" fmla="*/ 144439 w 158696"/>
              <a:gd name="connsiteY126" fmla="*/ 57210 h 313723"/>
              <a:gd name="connsiteX127" fmla="*/ 145281 w 158696"/>
              <a:gd name="connsiteY127" fmla="*/ 58594 h 313723"/>
              <a:gd name="connsiteX128" fmla="*/ 144499 w 158696"/>
              <a:gd name="connsiteY128" fmla="*/ 59196 h 313723"/>
              <a:gd name="connsiteX129" fmla="*/ 143537 w 158696"/>
              <a:gd name="connsiteY129" fmla="*/ 61301 h 313723"/>
              <a:gd name="connsiteX130" fmla="*/ 142153 w 158696"/>
              <a:gd name="connsiteY130" fmla="*/ 62083 h 313723"/>
              <a:gd name="connsiteX131" fmla="*/ 141672 w 158696"/>
              <a:gd name="connsiteY131" fmla="*/ 64068 h 313723"/>
              <a:gd name="connsiteX132" fmla="*/ 142815 w 158696"/>
              <a:gd name="connsiteY132" fmla="*/ 65753 h 313723"/>
              <a:gd name="connsiteX133" fmla="*/ 143597 w 158696"/>
              <a:gd name="connsiteY133" fmla="*/ 66054 h 313723"/>
              <a:gd name="connsiteX134" fmla="*/ 142694 w 158696"/>
              <a:gd name="connsiteY134" fmla="*/ 68881 h 313723"/>
              <a:gd name="connsiteX135" fmla="*/ 140168 w 158696"/>
              <a:gd name="connsiteY135" fmla="*/ 70926 h 313723"/>
              <a:gd name="connsiteX136" fmla="*/ 139686 w 158696"/>
              <a:gd name="connsiteY136" fmla="*/ 72129 h 313723"/>
              <a:gd name="connsiteX137" fmla="*/ 136859 w 158696"/>
              <a:gd name="connsiteY137" fmla="*/ 75197 h 313723"/>
              <a:gd name="connsiteX138" fmla="*/ 136859 w 158696"/>
              <a:gd name="connsiteY138" fmla="*/ 75799 h 313723"/>
              <a:gd name="connsiteX139" fmla="*/ 135055 w 158696"/>
              <a:gd name="connsiteY139" fmla="*/ 78807 h 313723"/>
              <a:gd name="connsiteX140" fmla="*/ 132047 w 158696"/>
              <a:gd name="connsiteY140" fmla="*/ 81815 h 313723"/>
              <a:gd name="connsiteX141" fmla="*/ 130482 w 158696"/>
              <a:gd name="connsiteY141" fmla="*/ 82477 h 313723"/>
              <a:gd name="connsiteX142" fmla="*/ 129279 w 158696"/>
              <a:gd name="connsiteY142" fmla="*/ 81574 h 313723"/>
              <a:gd name="connsiteX143" fmla="*/ 128377 w 158696"/>
              <a:gd name="connsiteY143" fmla="*/ 82296 h 313723"/>
              <a:gd name="connsiteX144" fmla="*/ 125429 w 158696"/>
              <a:gd name="connsiteY144" fmla="*/ 83138 h 313723"/>
              <a:gd name="connsiteX145" fmla="*/ 124226 w 158696"/>
              <a:gd name="connsiteY145" fmla="*/ 84402 h 313723"/>
              <a:gd name="connsiteX146" fmla="*/ 121459 w 158696"/>
              <a:gd name="connsiteY146" fmla="*/ 85364 h 313723"/>
              <a:gd name="connsiteX147" fmla="*/ 120556 w 158696"/>
              <a:gd name="connsiteY147" fmla="*/ 86206 h 313723"/>
              <a:gd name="connsiteX148" fmla="*/ 119353 w 158696"/>
              <a:gd name="connsiteY148" fmla="*/ 85906 h 313723"/>
              <a:gd name="connsiteX149" fmla="*/ 118150 w 158696"/>
              <a:gd name="connsiteY149" fmla="*/ 87831 h 313723"/>
              <a:gd name="connsiteX150" fmla="*/ 109548 w 158696"/>
              <a:gd name="connsiteY150" fmla="*/ 89034 h 313723"/>
              <a:gd name="connsiteX151" fmla="*/ 110570 w 158696"/>
              <a:gd name="connsiteY151" fmla="*/ 96072 h 313723"/>
              <a:gd name="connsiteX152" fmla="*/ 115984 w 158696"/>
              <a:gd name="connsiteY152" fmla="*/ 95230 h 313723"/>
              <a:gd name="connsiteX153" fmla="*/ 116827 w 158696"/>
              <a:gd name="connsiteY153" fmla="*/ 100825 h 313723"/>
              <a:gd name="connsiteX154" fmla="*/ 118150 w 158696"/>
              <a:gd name="connsiteY154" fmla="*/ 100644 h 313723"/>
              <a:gd name="connsiteX155" fmla="*/ 118511 w 158696"/>
              <a:gd name="connsiteY155" fmla="*/ 103351 h 313723"/>
              <a:gd name="connsiteX156" fmla="*/ 119895 w 158696"/>
              <a:gd name="connsiteY156" fmla="*/ 103171 h 313723"/>
              <a:gd name="connsiteX157" fmla="*/ 121940 w 158696"/>
              <a:gd name="connsiteY157" fmla="*/ 116767 h 313723"/>
              <a:gd name="connsiteX158" fmla="*/ 120556 w 158696"/>
              <a:gd name="connsiteY158" fmla="*/ 116947 h 313723"/>
              <a:gd name="connsiteX159" fmla="*/ 120977 w 158696"/>
              <a:gd name="connsiteY159" fmla="*/ 119714 h 313723"/>
              <a:gd name="connsiteX160" fmla="*/ 119654 w 158696"/>
              <a:gd name="connsiteY160" fmla="*/ 119895 h 313723"/>
              <a:gd name="connsiteX161" fmla="*/ 120075 w 158696"/>
              <a:gd name="connsiteY161" fmla="*/ 122602 h 313723"/>
              <a:gd name="connsiteX162" fmla="*/ 118691 w 158696"/>
              <a:gd name="connsiteY162" fmla="*/ 122782 h 313723"/>
              <a:gd name="connsiteX163" fmla="*/ 120195 w 158696"/>
              <a:gd name="connsiteY163" fmla="*/ 133912 h 313723"/>
              <a:gd name="connsiteX164" fmla="*/ 121579 w 158696"/>
              <a:gd name="connsiteY164" fmla="*/ 133671 h 313723"/>
              <a:gd name="connsiteX165" fmla="*/ 121880 w 158696"/>
              <a:gd name="connsiteY165" fmla="*/ 135055 h 313723"/>
              <a:gd name="connsiteX166" fmla="*/ 125850 w 158696"/>
              <a:gd name="connsiteY166" fmla="*/ 134573 h 313723"/>
              <a:gd name="connsiteX167" fmla="*/ 126151 w 158696"/>
              <a:gd name="connsiteY167" fmla="*/ 135897 h 313723"/>
              <a:gd name="connsiteX168" fmla="*/ 131565 w 158696"/>
              <a:gd name="connsiteY168" fmla="*/ 135055 h 313723"/>
              <a:gd name="connsiteX169" fmla="*/ 132769 w 158696"/>
              <a:gd name="connsiteY169" fmla="*/ 143356 h 313723"/>
              <a:gd name="connsiteX170" fmla="*/ 148890 w 158696"/>
              <a:gd name="connsiteY170" fmla="*/ 140830 h 313723"/>
              <a:gd name="connsiteX171" fmla="*/ 152139 w 158696"/>
              <a:gd name="connsiteY171" fmla="*/ 162487 h 313723"/>
              <a:gd name="connsiteX172" fmla="*/ 152981 w 158696"/>
              <a:gd name="connsiteY172" fmla="*/ 163329 h 313723"/>
              <a:gd name="connsiteX173" fmla="*/ 156531 w 158696"/>
              <a:gd name="connsiteY173" fmla="*/ 164652 h 313723"/>
              <a:gd name="connsiteX174" fmla="*/ 158696 w 158696"/>
              <a:gd name="connsiteY174" fmla="*/ 167660 h 313723"/>
              <a:gd name="connsiteX175" fmla="*/ 158576 w 158696"/>
              <a:gd name="connsiteY175" fmla="*/ 168863 h 313723"/>
              <a:gd name="connsiteX176" fmla="*/ 155809 w 158696"/>
              <a:gd name="connsiteY176" fmla="*/ 169766 h 313723"/>
              <a:gd name="connsiteX177" fmla="*/ 155027 w 158696"/>
              <a:gd name="connsiteY177" fmla="*/ 170969 h 313723"/>
              <a:gd name="connsiteX178" fmla="*/ 156050 w 158696"/>
              <a:gd name="connsiteY178" fmla="*/ 173375 h 313723"/>
              <a:gd name="connsiteX179" fmla="*/ 155749 w 158696"/>
              <a:gd name="connsiteY179" fmla="*/ 174879 h 313723"/>
              <a:gd name="connsiteX180" fmla="*/ 157914 w 158696"/>
              <a:gd name="connsiteY180" fmla="*/ 179090 h 313723"/>
              <a:gd name="connsiteX181" fmla="*/ 156892 w 158696"/>
              <a:gd name="connsiteY181" fmla="*/ 180474 h 313723"/>
              <a:gd name="connsiteX182" fmla="*/ 154906 w 158696"/>
              <a:gd name="connsiteY182" fmla="*/ 181677 h 313723"/>
              <a:gd name="connsiteX183" fmla="*/ 152981 w 158696"/>
              <a:gd name="connsiteY183" fmla="*/ 183903 h 313723"/>
              <a:gd name="connsiteX184" fmla="*/ 150394 w 158696"/>
              <a:gd name="connsiteY184" fmla="*/ 184865 h 313723"/>
              <a:gd name="connsiteX185" fmla="*/ 146545 w 158696"/>
              <a:gd name="connsiteY185" fmla="*/ 183542 h 313723"/>
              <a:gd name="connsiteX186" fmla="*/ 146605 w 158696"/>
              <a:gd name="connsiteY186" fmla="*/ 184925 h 313723"/>
              <a:gd name="connsiteX187" fmla="*/ 148530 w 158696"/>
              <a:gd name="connsiteY187" fmla="*/ 187512 h 313723"/>
              <a:gd name="connsiteX188" fmla="*/ 147748 w 158696"/>
              <a:gd name="connsiteY188" fmla="*/ 190701 h 313723"/>
              <a:gd name="connsiteX189" fmla="*/ 146304 w 158696"/>
              <a:gd name="connsiteY189" fmla="*/ 191483 h 313723"/>
              <a:gd name="connsiteX190" fmla="*/ 144619 w 158696"/>
              <a:gd name="connsiteY190" fmla="*/ 191302 h 313723"/>
              <a:gd name="connsiteX191" fmla="*/ 143898 w 158696"/>
              <a:gd name="connsiteY191" fmla="*/ 191904 h 313723"/>
              <a:gd name="connsiteX192" fmla="*/ 143176 w 158696"/>
              <a:gd name="connsiteY192" fmla="*/ 194069 h 313723"/>
              <a:gd name="connsiteX193" fmla="*/ 143296 w 158696"/>
              <a:gd name="connsiteY193" fmla="*/ 196115 h 313723"/>
              <a:gd name="connsiteX194" fmla="*/ 144138 w 158696"/>
              <a:gd name="connsiteY194" fmla="*/ 197799 h 313723"/>
              <a:gd name="connsiteX195" fmla="*/ 144499 w 158696"/>
              <a:gd name="connsiteY195" fmla="*/ 199724 h 313723"/>
              <a:gd name="connsiteX196" fmla="*/ 143717 w 158696"/>
              <a:gd name="connsiteY196" fmla="*/ 200687 h 313723"/>
              <a:gd name="connsiteX197" fmla="*/ 141431 w 158696"/>
              <a:gd name="connsiteY197" fmla="*/ 199905 h 313723"/>
              <a:gd name="connsiteX198" fmla="*/ 139627 w 158696"/>
              <a:gd name="connsiteY198" fmla="*/ 201108 h 313723"/>
              <a:gd name="connsiteX199" fmla="*/ 138604 w 158696"/>
              <a:gd name="connsiteY199" fmla="*/ 204717 h 313723"/>
              <a:gd name="connsiteX200" fmla="*/ 138845 w 158696"/>
              <a:gd name="connsiteY200" fmla="*/ 205560 h 313723"/>
              <a:gd name="connsiteX201" fmla="*/ 140709 w 158696"/>
              <a:gd name="connsiteY201" fmla="*/ 206041 h 313723"/>
              <a:gd name="connsiteX202" fmla="*/ 142213 w 158696"/>
              <a:gd name="connsiteY202" fmla="*/ 207845 h 313723"/>
              <a:gd name="connsiteX203" fmla="*/ 142574 w 158696"/>
              <a:gd name="connsiteY203" fmla="*/ 209951 h 313723"/>
              <a:gd name="connsiteX204" fmla="*/ 143537 w 158696"/>
              <a:gd name="connsiteY204" fmla="*/ 211094 h 313723"/>
              <a:gd name="connsiteX205" fmla="*/ 145522 w 158696"/>
              <a:gd name="connsiteY205" fmla="*/ 211876 h 313723"/>
              <a:gd name="connsiteX206" fmla="*/ 146845 w 158696"/>
              <a:gd name="connsiteY206" fmla="*/ 213801 h 313723"/>
              <a:gd name="connsiteX207" fmla="*/ 146123 w 158696"/>
              <a:gd name="connsiteY207" fmla="*/ 215125 h 313723"/>
              <a:gd name="connsiteX208" fmla="*/ 143958 w 158696"/>
              <a:gd name="connsiteY208" fmla="*/ 216087 h 313723"/>
              <a:gd name="connsiteX209" fmla="*/ 142935 w 158696"/>
              <a:gd name="connsiteY209" fmla="*/ 217591 h 313723"/>
              <a:gd name="connsiteX210" fmla="*/ 142454 w 158696"/>
              <a:gd name="connsiteY210" fmla="*/ 219456 h 313723"/>
              <a:gd name="connsiteX211" fmla="*/ 140228 w 158696"/>
              <a:gd name="connsiteY211" fmla="*/ 221381 h 313723"/>
              <a:gd name="connsiteX212" fmla="*/ 139807 w 158696"/>
              <a:gd name="connsiteY212" fmla="*/ 222404 h 313723"/>
              <a:gd name="connsiteX213" fmla="*/ 141311 w 158696"/>
              <a:gd name="connsiteY213" fmla="*/ 225713 h 313723"/>
              <a:gd name="connsiteX214" fmla="*/ 139446 w 158696"/>
              <a:gd name="connsiteY214" fmla="*/ 228119 h 313723"/>
              <a:gd name="connsiteX215" fmla="*/ 140348 w 158696"/>
              <a:gd name="connsiteY215" fmla="*/ 230706 h 313723"/>
              <a:gd name="connsiteX216" fmla="*/ 140829 w 158696"/>
              <a:gd name="connsiteY216" fmla="*/ 234917 h 313723"/>
              <a:gd name="connsiteX217" fmla="*/ 137702 w 158696"/>
              <a:gd name="connsiteY217" fmla="*/ 234616 h 313723"/>
              <a:gd name="connsiteX218" fmla="*/ 134934 w 158696"/>
              <a:gd name="connsiteY218" fmla="*/ 236722 h 313723"/>
              <a:gd name="connsiteX219" fmla="*/ 135355 w 158696"/>
              <a:gd name="connsiteY219" fmla="*/ 239970 h 313723"/>
              <a:gd name="connsiteX220" fmla="*/ 132468 w 158696"/>
              <a:gd name="connsiteY220" fmla="*/ 239789 h 313723"/>
              <a:gd name="connsiteX221" fmla="*/ 129099 w 158696"/>
              <a:gd name="connsiteY221" fmla="*/ 239729 h 313723"/>
              <a:gd name="connsiteX222" fmla="*/ 129099 w 158696"/>
              <a:gd name="connsiteY222" fmla="*/ 241053 h 313723"/>
              <a:gd name="connsiteX223" fmla="*/ 127655 w 158696"/>
              <a:gd name="connsiteY223" fmla="*/ 241414 h 313723"/>
              <a:gd name="connsiteX224" fmla="*/ 126572 w 158696"/>
              <a:gd name="connsiteY224" fmla="*/ 242617 h 313723"/>
              <a:gd name="connsiteX225" fmla="*/ 130904 w 158696"/>
              <a:gd name="connsiteY225" fmla="*/ 246407 h 313723"/>
              <a:gd name="connsiteX226" fmla="*/ 130723 w 158696"/>
              <a:gd name="connsiteY226" fmla="*/ 247911 h 313723"/>
              <a:gd name="connsiteX227" fmla="*/ 129339 w 158696"/>
              <a:gd name="connsiteY227" fmla="*/ 247730 h 313723"/>
              <a:gd name="connsiteX228" fmla="*/ 129099 w 158696"/>
              <a:gd name="connsiteY228" fmla="*/ 249114 h 313723"/>
              <a:gd name="connsiteX229" fmla="*/ 130603 w 158696"/>
              <a:gd name="connsiteY229" fmla="*/ 251159 h 313723"/>
              <a:gd name="connsiteX230" fmla="*/ 129219 w 158696"/>
              <a:gd name="connsiteY230" fmla="*/ 253205 h 313723"/>
              <a:gd name="connsiteX231" fmla="*/ 128076 w 158696"/>
              <a:gd name="connsiteY231" fmla="*/ 253806 h 313723"/>
              <a:gd name="connsiteX232" fmla="*/ 129881 w 158696"/>
              <a:gd name="connsiteY232" fmla="*/ 257536 h 313723"/>
              <a:gd name="connsiteX233" fmla="*/ 129279 w 158696"/>
              <a:gd name="connsiteY233" fmla="*/ 259281 h 313723"/>
              <a:gd name="connsiteX234" fmla="*/ 130904 w 158696"/>
              <a:gd name="connsiteY234" fmla="*/ 260063 h 313723"/>
              <a:gd name="connsiteX235" fmla="*/ 130783 w 158696"/>
              <a:gd name="connsiteY235" fmla="*/ 261085 h 313723"/>
              <a:gd name="connsiteX236" fmla="*/ 128257 w 158696"/>
              <a:gd name="connsiteY236" fmla="*/ 261507 h 313723"/>
              <a:gd name="connsiteX237" fmla="*/ 127896 w 158696"/>
              <a:gd name="connsiteY237" fmla="*/ 262228 h 313723"/>
              <a:gd name="connsiteX238" fmla="*/ 124587 w 158696"/>
              <a:gd name="connsiteY238" fmla="*/ 258017 h 313723"/>
              <a:gd name="connsiteX239" fmla="*/ 124888 w 158696"/>
              <a:gd name="connsiteY239" fmla="*/ 260183 h 313723"/>
              <a:gd name="connsiteX240" fmla="*/ 122060 w 158696"/>
              <a:gd name="connsiteY240" fmla="*/ 260364 h 313723"/>
              <a:gd name="connsiteX241" fmla="*/ 121880 w 158696"/>
              <a:gd name="connsiteY241" fmla="*/ 261567 h 313723"/>
              <a:gd name="connsiteX242" fmla="*/ 119534 w 158696"/>
              <a:gd name="connsiteY242" fmla="*/ 263191 h 313723"/>
              <a:gd name="connsiteX243" fmla="*/ 122120 w 158696"/>
              <a:gd name="connsiteY243" fmla="*/ 264394 h 313723"/>
              <a:gd name="connsiteX244" fmla="*/ 127775 w 158696"/>
              <a:gd name="connsiteY244" fmla="*/ 271132 h 313723"/>
              <a:gd name="connsiteX245" fmla="*/ 129640 w 158696"/>
              <a:gd name="connsiteY245" fmla="*/ 274260 h 313723"/>
              <a:gd name="connsiteX246" fmla="*/ 130663 w 158696"/>
              <a:gd name="connsiteY246" fmla="*/ 277087 h 313723"/>
              <a:gd name="connsiteX247" fmla="*/ 130783 w 158696"/>
              <a:gd name="connsiteY247" fmla="*/ 279915 h 313723"/>
              <a:gd name="connsiteX248" fmla="*/ 135596 w 158696"/>
              <a:gd name="connsiteY248" fmla="*/ 279674 h 313723"/>
              <a:gd name="connsiteX249" fmla="*/ 137702 w 158696"/>
              <a:gd name="connsiteY249" fmla="*/ 278892 h 313723"/>
              <a:gd name="connsiteX250" fmla="*/ 140469 w 158696"/>
              <a:gd name="connsiteY250" fmla="*/ 283404 h 313723"/>
              <a:gd name="connsiteX251" fmla="*/ 145883 w 158696"/>
              <a:gd name="connsiteY251" fmla="*/ 290082 h 313723"/>
              <a:gd name="connsiteX252" fmla="*/ 148530 w 158696"/>
              <a:gd name="connsiteY252" fmla="*/ 293992 h 313723"/>
              <a:gd name="connsiteX253" fmla="*/ 118872 w 158696"/>
              <a:gd name="connsiteY253" fmla="*/ 298684 h 313723"/>
              <a:gd name="connsiteX254" fmla="*/ 120256 w 158696"/>
              <a:gd name="connsiteY254" fmla="*/ 306986 h 313723"/>
              <a:gd name="connsiteX255" fmla="*/ 104013 w 158696"/>
              <a:gd name="connsiteY255" fmla="*/ 309633 h 313723"/>
              <a:gd name="connsiteX256" fmla="*/ 88191 w 158696"/>
              <a:gd name="connsiteY256" fmla="*/ 311197 h 313723"/>
              <a:gd name="connsiteX257" fmla="*/ 72430 w 158696"/>
              <a:gd name="connsiteY257" fmla="*/ 313724 h 313723"/>
              <a:gd name="connsiteX258" fmla="*/ 70325 w 158696"/>
              <a:gd name="connsiteY258" fmla="*/ 298864 h 313723"/>
              <a:gd name="connsiteX259" fmla="*/ 67497 w 158696"/>
              <a:gd name="connsiteY259" fmla="*/ 280998 h 313723"/>
              <a:gd name="connsiteX260" fmla="*/ 46261 w 158696"/>
              <a:gd name="connsiteY260" fmla="*/ 284427 h 313723"/>
              <a:gd name="connsiteX261" fmla="*/ 43554 w 158696"/>
              <a:gd name="connsiteY261" fmla="*/ 284667 h 313723"/>
              <a:gd name="connsiteX262" fmla="*/ 35553 w 158696"/>
              <a:gd name="connsiteY262" fmla="*/ 285870 h 313723"/>
              <a:gd name="connsiteX263" fmla="*/ 34109 w 158696"/>
              <a:gd name="connsiteY263" fmla="*/ 286713 h 313723"/>
              <a:gd name="connsiteX264" fmla="*/ 31583 w 158696"/>
              <a:gd name="connsiteY264" fmla="*/ 287194 h 313723"/>
              <a:gd name="connsiteX265" fmla="*/ 20755 w 158696"/>
              <a:gd name="connsiteY265" fmla="*/ 288758 h 313723"/>
              <a:gd name="connsiteX266" fmla="*/ 19551 w 158696"/>
              <a:gd name="connsiteY266" fmla="*/ 280577 h 313723"/>
              <a:gd name="connsiteX267" fmla="*/ 3609 w 158696"/>
              <a:gd name="connsiteY267" fmla="*/ 282983 h 313723"/>
              <a:gd name="connsiteX268" fmla="*/ 3008 w 158696"/>
              <a:gd name="connsiteY268" fmla="*/ 277629 h 313723"/>
              <a:gd name="connsiteX269" fmla="*/ 2406 w 158696"/>
              <a:gd name="connsiteY269" fmla="*/ 273899 h 313723"/>
              <a:gd name="connsiteX270" fmla="*/ 1083 w 158696"/>
              <a:gd name="connsiteY270" fmla="*/ 264575 h 313723"/>
              <a:gd name="connsiteX271" fmla="*/ 0 w 158696"/>
              <a:gd name="connsiteY271" fmla="*/ 258739 h 313723"/>
              <a:gd name="connsiteX272" fmla="*/ 8783 w 158696"/>
              <a:gd name="connsiteY272" fmla="*/ 257295 h 313723"/>
              <a:gd name="connsiteX273" fmla="*/ 16122 w 158696"/>
              <a:gd name="connsiteY273" fmla="*/ 255791 h 313723"/>
              <a:gd name="connsiteX274" fmla="*/ 15761 w 158696"/>
              <a:gd name="connsiteY274" fmla="*/ 252784 h 313723"/>
              <a:gd name="connsiteX275" fmla="*/ 14919 w 158696"/>
              <a:gd name="connsiteY275" fmla="*/ 239248 h 313723"/>
              <a:gd name="connsiteX276" fmla="*/ 18469 w 158696"/>
              <a:gd name="connsiteY276" fmla="*/ 231187 h 313723"/>
              <a:gd name="connsiteX277" fmla="*/ 31462 w 158696"/>
              <a:gd name="connsiteY277" fmla="*/ 229743 h 313723"/>
              <a:gd name="connsiteX278" fmla="*/ 29658 w 158696"/>
              <a:gd name="connsiteY278" fmla="*/ 217351 h 313723"/>
              <a:gd name="connsiteX279" fmla="*/ 36035 w 158696"/>
              <a:gd name="connsiteY279" fmla="*/ 209470 h 313723"/>
              <a:gd name="connsiteX280" fmla="*/ 37358 w 158696"/>
              <a:gd name="connsiteY280" fmla="*/ 208568 h 313723"/>
              <a:gd name="connsiteX281" fmla="*/ 40727 w 158696"/>
              <a:gd name="connsiteY281" fmla="*/ 208267 h 313723"/>
              <a:gd name="connsiteX282" fmla="*/ 41148 w 158696"/>
              <a:gd name="connsiteY282" fmla="*/ 210914 h 313723"/>
              <a:gd name="connsiteX283" fmla="*/ 43795 w 158696"/>
              <a:gd name="connsiteY283" fmla="*/ 210433 h 313723"/>
              <a:gd name="connsiteX284" fmla="*/ 47404 w 158696"/>
              <a:gd name="connsiteY284" fmla="*/ 205139 h 313723"/>
              <a:gd name="connsiteX285" fmla="*/ 62083 w 158696"/>
              <a:gd name="connsiteY285" fmla="*/ 203093 h 313723"/>
              <a:gd name="connsiteX286" fmla="*/ 63587 w 158696"/>
              <a:gd name="connsiteY286" fmla="*/ 198822 h 313723"/>
              <a:gd name="connsiteX287" fmla="*/ 66956 w 158696"/>
              <a:gd name="connsiteY287" fmla="*/ 198401 h 313723"/>
              <a:gd name="connsiteX288" fmla="*/ 66655 w 158696"/>
              <a:gd name="connsiteY288" fmla="*/ 197017 h 313723"/>
              <a:gd name="connsiteX289" fmla="*/ 68760 w 158696"/>
              <a:gd name="connsiteY289" fmla="*/ 196656 h 313723"/>
              <a:gd name="connsiteX290" fmla="*/ 69964 w 158696"/>
              <a:gd name="connsiteY290" fmla="*/ 195754 h 313723"/>
              <a:gd name="connsiteX291" fmla="*/ 69543 w 158696"/>
              <a:gd name="connsiteY291" fmla="*/ 192385 h 313723"/>
              <a:gd name="connsiteX292" fmla="*/ 71889 w 158696"/>
              <a:gd name="connsiteY292" fmla="*/ 189858 h 313723"/>
              <a:gd name="connsiteX293" fmla="*/ 73272 w 158696"/>
              <a:gd name="connsiteY293" fmla="*/ 189678 h 313723"/>
              <a:gd name="connsiteX294" fmla="*/ 72069 w 158696"/>
              <a:gd name="connsiteY294" fmla="*/ 186550 h 313723"/>
              <a:gd name="connsiteX295" fmla="*/ 70686 w 158696"/>
              <a:gd name="connsiteY295" fmla="*/ 185707 h 313723"/>
              <a:gd name="connsiteX296" fmla="*/ 71949 w 158696"/>
              <a:gd name="connsiteY296" fmla="*/ 183301 h 313723"/>
              <a:gd name="connsiteX297" fmla="*/ 73994 w 158696"/>
              <a:gd name="connsiteY297" fmla="*/ 182880 h 313723"/>
              <a:gd name="connsiteX298" fmla="*/ 76762 w 158696"/>
              <a:gd name="connsiteY298" fmla="*/ 181858 h 313723"/>
              <a:gd name="connsiteX299" fmla="*/ 76882 w 158696"/>
              <a:gd name="connsiteY299" fmla="*/ 181135 h 313723"/>
              <a:gd name="connsiteX300" fmla="*/ 75739 w 158696"/>
              <a:gd name="connsiteY300" fmla="*/ 180413 h 313723"/>
              <a:gd name="connsiteX301" fmla="*/ 76701 w 158696"/>
              <a:gd name="connsiteY301" fmla="*/ 176082 h 313723"/>
              <a:gd name="connsiteX302" fmla="*/ 78025 w 158696"/>
              <a:gd name="connsiteY302" fmla="*/ 175782 h 313723"/>
              <a:gd name="connsiteX303" fmla="*/ 75679 w 158696"/>
              <a:gd name="connsiteY303" fmla="*/ 170488 h 313723"/>
              <a:gd name="connsiteX304" fmla="*/ 75679 w 158696"/>
              <a:gd name="connsiteY304" fmla="*/ 169405 h 313723"/>
              <a:gd name="connsiteX305" fmla="*/ 76882 w 158696"/>
              <a:gd name="connsiteY305" fmla="*/ 167359 h 313723"/>
              <a:gd name="connsiteX306" fmla="*/ 77183 w 158696"/>
              <a:gd name="connsiteY306" fmla="*/ 168923 h 313723"/>
              <a:gd name="connsiteX307" fmla="*/ 78987 w 158696"/>
              <a:gd name="connsiteY307" fmla="*/ 166036 h 313723"/>
              <a:gd name="connsiteX308" fmla="*/ 78867 w 158696"/>
              <a:gd name="connsiteY308" fmla="*/ 164652 h 313723"/>
              <a:gd name="connsiteX309" fmla="*/ 82176 w 158696"/>
              <a:gd name="connsiteY309" fmla="*/ 161524 h 313723"/>
              <a:gd name="connsiteX310" fmla="*/ 81574 w 158696"/>
              <a:gd name="connsiteY310" fmla="*/ 162968 h 313723"/>
              <a:gd name="connsiteX311" fmla="*/ 83981 w 158696"/>
              <a:gd name="connsiteY311" fmla="*/ 162547 h 313723"/>
              <a:gd name="connsiteX312" fmla="*/ 83499 w 158696"/>
              <a:gd name="connsiteY312" fmla="*/ 161945 h 313723"/>
              <a:gd name="connsiteX313" fmla="*/ 85905 w 158696"/>
              <a:gd name="connsiteY313" fmla="*/ 158396 h 313723"/>
              <a:gd name="connsiteX314" fmla="*/ 89214 w 158696"/>
              <a:gd name="connsiteY314" fmla="*/ 157614 h 313723"/>
              <a:gd name="connsiteX315" fmla="*/ 88913 w 158696"/>
              <a:gd name="connsiteY315" fmla="*/ 155749 h 313723"/>
              <a:gd name="connsiteX316" fmla="*/ 87830 w 158696"/>
              <a:gd name="connsiteY316" fmla="*/ 156591 h 313723"/>
              <a:gd name="connsiteX317" fmla="*/ 86086 w 158696"/>
              <a:gd name="connsiteY317" fmla="*/ 155508 h 313723"/>
              <a:gd name="connsiteX318" fmla="*/ 85785 w 158696"/>
              <a:gd name="connsiteY318" fmla="*/ 152380 h 313723"/>
              <a:gd name="connsiteX319" fmla="*/ 84522 w 158696"/>
              <a:gd name="connsiteY319" fmla="*/ 148771 h 313723"/>
              <a:gd name="connsiteX320" fmla="*/ 86748 w 158696"/>
              <a:gd name="connsiteY320" fmla="*/ 146966 h 313723"/>
              <a:gd name="connsiteX321" fmla="*/ 89816 w 158696"/>
              <a:gd name="connsiteY321" fmla="*/ 143717 h 313723"/>
              <a:gd name="connsiteX322" fmla="*/ 90959 w 158696"/>
              <a:gd name="connsiteY322" fmla="*/ 144499 h 313723"/>
              <a:gd name="connsiteX323" fmla="*/ 92463 w 158696"/>
              <a:gd name="connsiteY323" fmla="*/ 143597 h 313723"/>
              <a:gd name="connsiteX324" fmla="*/ 94869 w 158696"/>
              <a:gd name="connsiteY324" fmla="*/ 143477 h 313723"/>
              <a:gd name="connsiteX325" fmla="*/ 94869 w 158696"/>
              <a:gd name="connsiteY325" fmla="*/ 142033 h 313723"/>
              <a:gd name="connsiteX326" fmla="*/ 97335 w 158696"/>
              <a:gd name="connsiteY326" fmla="*/ 139145 h 313723"/>
              <a:gd name="connsiteX327" fmla="*/ 98057 w 158696"/>
              <a:gd name="connsiteY327" fmla="*/ 136498 h 313723"/>
              <a:gd name="connsiteX328" fmla="*/ 96975 w 158696"/>
              <a:gd name="connsiteY328" fmla="*/ 136679 h 313723"/>
              <a:gd name="connsiteX329" fmla="*/ 94749 w 158696"/>
              <a:gd name="connsiteY329" fmla="*/ 135656 h 313723"/>
              <a:gd name="connsiteX330" fmla="*/ 93906 w 158696"/>
              <a:gd name="connsiteY330" fmla="*/ 134513 h 313723"/>
              <a:gd name="connsiteX331" fmla="*/ 94027 w 158696"/>
              <a:gd name="connsiteY331" fmla="*/ 132107 h 313723"/>
              <a:gd name="connsiteX332" fmla="*/ 89755 w 158696"/>
              <a:gd name="connsiteY332" fmla="*/ 132829 h 313723"/>
              <a:gd name="connsiteX333" fmla="*/ 89094 w 158696"/>
              <a:gd name="connsiteY333" fmla="*/ 133310 h 313723"/>
              <a:gd name="connsiteX334" fmla="*/ 89395 w 158696"/>
              <a:gd name="connsiteY334" fmla="*/ 135355 h 313723"/>
              <a:gd name="connsiteX335" fmla="*/ 88071 w 158696"/>
              <a:gd name="connsiteY335" fmla="*/ 135536 h 313723"/>
              <a:gd name="connsiteX336" fmla="*/ 88011 w 158696"/>
              <a:gd name="connsiteY336" fmla="*/ 136919 h 313723"/>
              <a:gd name="connsiteX337" fmla="*/ 85003 w 158696"/>
              <a:gd name="connsiteY337" fmla="*/ 136619 h 313723"/>
              <a:gd name="connsiteX338" fmla="*/ 83800 w 158696"/>
              <a:gd name="connsiteY338" fmla="*/ 138423 h 313723"/>
              <a:gd name="connsiteX339" fmla="*/ 83800 w 158696"/>
              <a:gd name="connsiteY339" fmla="*/ 136679 h 313723"/>
              <a:gd name="connsiteX340" fmla="*/ 81393 w 158696"/>
              <a:gd name="connsiteY340" fmla="*/ 136919 h 313723"/>
              <a:gd name="connsiteX341" fmla="*/ 80491 w 158696"/>
              <a:gd name="connsiteY341" fmla="*/ 136198 h 313723"/>
              <a:gd name="connsiteX342" fmla="*/ 79889 w 158696"/>
              <a:gd name="connsiteY342" fmla="*/ 133611 h 313723"/>
              <a:gd name="connsiteX343" fmla="*/ 77664 w 158696"/>
              <a:gd name="connsiteY343" fmla="*/ 133972 h 313723"/>
              <a:gd name="connsiteX344" fmla="*/ 75619 w 158696"/>
              <a:gd name="connsiteY344" fmla="*/ 135536 h 313723"/>
              <a:gd name="connsiteX345" fmla="*/ 73573 w 158696"/>
              <a:gd name="connsiteY345" fmla="*/ 135776 h 313723"/>
              <a:gd name="connsiteX346" fmla="*/ 73332 w 158696"/>
              <a:gd name="connsiteY346" fmla="*/ 133791 h 313723"/>
              <a:gd name="connsiteX347" fmla="*/ 74115 w 158696"/>
              <a:gd name="connsiteY347" fmla="*/ 133791 h 313723"/>
              <a:gd name="connsiteX348" fmla="*/ 72310 w 158696"/>
              <a:gd name="connsiteY348" fmla="*/ 132347 h 313723"/>
              <a:gd name="connsiteX349" fmla="*/ 71468 w 158696"/>
              <a:gd name="connsiteY349" fmla="*/ 131144 h 313723"/>
              <a:gd name="connsiteX350" fmla="*/ 70746 w 158696"/>
              <a:gd name="connsiteY350" fmla="*/ 128317 h 313723"/>
              <a:gd name="connsiteX351" fmla="*/ 69242 w 158696"/>
              <a:gd name="connsiteY351" fmla="*/ 128257 h 313723"/>
              <a:gd name="connsiteX352" fmla="*/ 67016 w 158696"/>
              <a:gd name="connsiteY352" fmla="*/ 129821 h 313723"/>
              <a:gd name="connsiteX353" fmla="*/ 66896 w 158696"/>
              <a:gd name="connsiteY353" fmla="*/ 131024 h 313723"/>
              <a:gd name="connsiteX354" fmla="*/ 65271 w 158696"/>
              <a:gd name="connsiteY354" fmla="*/ 132227 h 313723"/>
              <a:gd name="connsiteX355" fmla="*/ 65271 w 158696"/>
              <a:gd name="connsiteY355" fmla="*/ 134272 h 313723"/>
              <a:gd name="connsiteX356" fmla="*/ 66174 w 158696"/>
              <a:gd name="connsiteY356" fmla="*/ 135596 h 313723"/>
              <a:gd name="connsiteX357" fmla="*/ 64730 w 158696"/>
              <a:gd name="connsiteY357" fmla="*/ 135115 h 313723"/>
              <a:gd name="connsiteX358" fmla="*/ 64910 w 158696"/>
              <a:gd name="connsiteY358" fmla="*/ 136558 h 313723"/>
              <a:gd name="connsiteX359" fmla="*/ 62865 w 158696"/>
              <a:gd name="connsiteY359" fmla="*/ 137040 h 313723"/>
              <a:gd name="connsiteX360" fmla="*/ 62384 w 158696"/>
              <a:gd name="connsiteY360" fmla="*/ 137762 h 313723"/>
              <a:gd name="connsiteX361" fmla="*/ 63587 w 158696"/>
              <a:gd name="connsiteY361" fmla="*/ 139145 h 313723"/>
              <a:gd name="connsiteX362" fmla="*/ 65753 w 158696"/>
              <a:gd name="connsiteY362" fmla="*/ 139867 h 313723"/>
              <a:gd name="connsiteX363" fmla="*/ 67256 w 158696"/>
              <a:gd name="connsiteY363" fmla="*/ 144199 h 313723"/>
              <a:gd name="connsiteX364" fmla="*/ 65753 w 158696"/>
              <a:gd name="connsiteY364" fmla="*/ 145703 h 313723"/>
              <a:gd name="connsiteX365" fmla="*/ 65271 w 158696"/>
              <a:gd name="connsiteY365" fmla="*/ 146906 h 313723"/>
              <a:gd name="connsiteX366" fmla="*/ 64429 w 158696"/>
              <a:gd name="connsiteY366" fmla="*/ 146906 h 313723"/>
              <a:gd name="connsiteX367" fmla="*/ 63827 w 158696"/>
              <a:gd name="connsiteY367" fmla="*/ 145582 h 313723"/>
              <a:gd name="connsiteX368" fmla="*/ 62624 w 158696"/>
              <a:gd name="connsiteY368" fmla="*/ 144981 h 313723"/>
              <a:gd name="connsiteX369" fmla="*/ 61241 w 158696"/>
              <a:gd name="connsiteY369" fmla="*/ 145402 h 313723"/>
              <a:gd name="connsiteX370" fmla="*/ 61722 w 158696"/>
              <a:gd name="connsiteY370" fmla="*/ 148951 h 313723"/>
              <a:gd name="connsiteX371" fmla="*/ 59075 w 158696"/>
              <a:gd name="connsiteY371" fmla="*/ 148109 h 313723"/>
              <a:gd name="connsiteX372" fmla="*/ 55165 w 158696"/>
              <a:gd name="connsiteY372" fmla="*/ 147868 h 313723"/>
              <a:gd name="connsiteX373" fmla="*/ 52879 w 158696"/>
              <a:gd name="connsiteY373" fmla="*/ 148470 h 313723"/>
              <a:gd name="connsiteX374" fmla="*/ 51194 w 158696"/>
              <a:gd name="connsiteY374" fmla="*/ 150876 h 313723"/>
              <a:gd name="connsiteX375" fmla="*/ 49751 w 158696"/>
              <a:gd name="connsiteY375" fmla="*/ 149252 h 313723"/>
              <a:gd name="connsiteX376" fmla="*/ 48908 w 158696"/>
              <a:gd name="connsiteY376" fmla="*/ 149252 h 313723"/>
              <a:gd name="connsiteX377" fmla="*/ 47585 w 158696"/>
              <a:gd name="connsiteY377" fmla="*/ 146244 h 313723"/>
              <a:gd name="connsiteX378" fmla="*/ 45540 w 158696"/>
              <a:gd name="connsiteY378" fmla="*/ 146184 h 313723"/>
              <a:gd name="connsiteX379" fmla="*/ 47645 w 158696"/>
              <a:gd name="connsiteY379" fmla="*/ 144199 h 313723"/>
              <a:gd name="connsiteX380" fmla="*/ 47946 w 158696"/>
              <a:gd name="connsiteY380" fmla="*/ 143236 h 313723"/>
              <a:gd name="connsiteX381" fmla="*/ 39945 w 158696"/>
              <a:gd name="connsiteY381" fmla="*/ 144439 h 313723"/>
              <a:gd name="connsiteX382" fmla="*/ 39343 w 158696"/>
              <a:gd name="connsiteY382" fmla="*/ 140108 h 313723"/>
              <a:gd name="connsiteX383" fmla="*/ 37418 w 158696"/>
              <a:gd name="connsiteY383" fmla="*/ 143296 h 313723"/>
              <a:gd name="connsiteX384" fmla="*/ 35373 w 158696"/>
              <a:gd name="connsiteY384" fmla="*/ 141913 h 313723"/>
              <a:gd name="connsiteX385" fmla="*/ 32545 w 158696"/>
              <a:gd name="connsiteY385" fmla="*/ 141792 h 313723"/>
              <a:gd name="connsiteX386" fmla="*/ 31462 w 158696"/>
              <a:gd name="connsiteY386" fmla="*/ 143296 h 313723"/>
              <a:gd name="connsiteX387" fmla="*/ 33688 w 158696"/>
              <a:gd name="connsiteY387" fmla="*/ 146184 h 313723"/>
              <a:gd name="connsiteX388" fmla="*/ 31462 w 158696"/>
              <a:gd name="connsiteY388" fmla="*/ 147567 h 313723"/>
              <a:gd name="connsiteX389" fmla="*/ 31041 w 158696"/>
              <a:gd name="connsiteY389" fmla="*/ 147207 h 313723"/>
              <a:gd name="connsiteX390" fmla="*/ 30680 w 158696"/>
              <a:gd name="connsiteY390" fmla="*/ 143597 h 313723"/>
              <a:gd name="connsiteX391" fmla="*/ 29838 w 158696"/>
              <a:gd name="connsiteY391" fmla="*/ 142875 h 313723"/>
              <a:gd name="connsiteX392" fmla="*/ 28394 w 158696"/>
              <a:gd name="connsiteY392" fmla="*/ 143356 h 313723"/>
              <a:gd name="connsiteX393" fmla="*/ 28274 w 158696"/>
              <a:gd name="connsiteY393" fmla="*/ 145342 h 313723"/>
              <a:gd name="connsiteX394" fmla="*/ 27733 w 158696"/>
              <a:gd name="connsiteY394" fmla="*/ 146124 h 313723"/>
              <a:gd name="connsiteX395" fmla="*/ 26529 w 158696"/>
              <a:gd name="connsiteY395" fmla="*/ 144680 h 313723"/>
              <a:gd name="connsiteX396" fmla="*/ 26109 w 158696"/>
              <a:gd name="connsiteY396" fmla="*/ 145342 h 313723"/>
              <a:gd name="connsiteX397" fmla="*/ 27372 w 158696"/>
              <a:gd name="connsiteY397" fmla="*/ 147387 h 313723"/>
              <a:gd name="connsiteX398" fmla="*/ 27191 w 158696"/>
              <a:gd name="connsiteY398" fmla="*/ 149552 h 313723"/>
              <a:gd name="connsiteX399" fmla="*/ 25808 w 158696"/>
              <a:gd name="connsiteY399" fmla="*/ 149312 h 313723"/>
              <a:gd name="connsiteX400" fmla="*/ 23823 w 158696"/>
              <a:gd name="connsiteY400" fmla="*/ 151117 h 313723"/>
              <a:gd name="connsiteX401" fmla="*/ 23402 w 158696"/>
              <a:gd name="connsiteY401" fmla="*/ 149071 h 313723"/>
              <a:gd name="connsiteX402" fmla="*/ 21898 w 158696"/>
              <a:gd name="connsiteY402" fmla="*/ 149132 h 313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</a:cxnLst>
            <a:rect l="l" t="t" r="r" b="b"/>
            <a:pathLst>
              <a:path w="158696" h="313723">
                <a:moveTo>
                  <a:pt x="21958" y="149132"/>
                </a:moveTo>
                <a:lnTo>
                  <a:pt x="20213" y="148289"/>
                </a:lnTo>
                <a:lnTo>
                  <a:pt x="18829" y="146665"/>
                </a:lnTo>
                <a:lnTo>
                  <a:pt x="18589" y="145462"/>
                </a:lnTo>
                <a:lnTo>
                  <a:pt x="19371" y="143296"/>
                </a:lnTo>
                <a:lnTo>
                  <a:pt x="19190" y="141371"/>
                </a:lnTo>
                <a:lnTo>
                  <a:pt x="21898" y="140950"/>
                </a:lnTo>
                <a:lnTo>
                  <a:pt x="21476" y="138363"/>
                </a:lnTo>
                <a:lnTo>
                  <a:pt x="26890" y="137521"/>
                </a:lnTo>
                <a:lnTo>
                  <a:pt x="26590" y="134814"/>
                </a:lnTo>
                <a:lnTo>
                  <a:pt x="34591" y="133671"/>
                </a:lnTo>
                <a:lnTo>
                  <a:pt x="33809" y="128257"/>
                </a:lnTo>
                <a:lnTo>
                  <a:pt x="39223" y="127535"/>
                </a:lnTo>
                <a:lnTo>
                  <a:pt x="38501" y="122000"/>
                </a:lnTo>
                <a:lnTo>
                  <a:pt x="41208" y="121639"/>
                </a:lnTo>
                <a:lnTo>
                  <a:pt x="39885" y="113518"/>
                </a:lnTo>
                <a:lnTo>
                  <a:pt x="41268" y="113217"/>
                </a:lnTo>
                <a:lnTo>
                  <a:pt x="40907" y="110450"/>
                </a:lnTo>
                <a:lnTo>
                  <a:pt x="42231" y="110270"/>
                </a:lnTo>
                <a:lnTo>
                  <a:pt x="41449" y="104855"/>
                </a:lnTo>
                <a:lnTo>
                  <a:pt x="44096" y="104434"/>
                </a:lnTo>
                <a:lnTo>
                  <a:pt x="43614" y="101727"/>
                </a:lnTo>
                <a:lnTo>
                  <a:pt x="49089" y="101065"/>
                </a:lnTo>
                <a:lnTo>
                  <a:pt x="48608" y="98238"/>
                </a:lnTo>
                <a:lnTo>
                  <a:pt x="51435" y="97937"/>
                </a:lnTo>
                <a:lnTo>
                  <a:pt x="50112" y="89696"/>
                </a:lnTo>
                <a:lnTo>
                  <a:pt x="48728" y="89936"/>
                </a:lnTo>
                <a:lnTo>
                  <a:pt x="48307" y="87349"/>
                </a:lnTo>
                <a:lnTo>
                  <a:pt x="48908" y="87349"/>
                </a:lnTo>
                <a:lnTo>
                  <a:pt x="48307" y="85545"/>
                </a:lnTo>
                <a:lnTo>
                  <a:pt x="50713" y="86387"/>
                </a:lnTo>
                <a:lnTo>
                  <a:pt x="49871" y="84582"/>
                </a:lnTo>
                <a:lnTo>
                  <a:pt x="50773" y="85364"/>
                </a:lnTo>
                <a:lnTo>
                  <a:pt x="52818" y="84943"/>
                </a:lnTo>
                <a:lnTo>
                  <a:pt x="54563" y="83499"/>
                </a:lnTo>
                <a:lnTo>
                  <a:pt x="53961" y="83018"/>
                </a:lnTo>
                <a:lnTo>
                  <a:pt x="54322" y="81454"/>
                </a:lnTo>
                <a:lnTo>
                  <a:pt x="53902" y="79589"/>
                </a:lnTo>
                <a:lnTo>
                  <a:pt x="52818" y="79108"/>
                </a:lnTo>
                <a:lnTo>
                  <a:pt x="52939" y="76882"/>
                </a:lnTo>
                <a:lnTo>
                  <a:pt x="54263" y="75438"/>
                </a:lnTo>
                <a:lnTo>
                  <a:pt x="55465" y="75799"/>
                </a:lnTo>
                <a:lnTo>
                  <a:pt x="58654" y="74415"/>
                </a:lnTo>
                <a:lnTo>
                  <a:pt x="58894" y="73032"/>
                </a:lnTo>
                <a:lnTo>
                  <a:pt x="58293" y="71468"/>
                </a:lnTo>
                <a:lnTo>
                  <a:pt x="59376" y="70746"/>
                </a:lnTo>
                <a:lnTo>
                  <a:pt x="62504" y="71528"/>
                </a:lnTo>
                <a:lnTo>
                  <a:pt x="62143" y="70625"/>
                </a:lnTo>
                <a:lnTo>
                  <a:pt x="64369" y="67617"/>
                </a:lnTo>
                <a:lnTo>
                  <a:pt x="65452" y="67016"/>
                </a:lnTo>
                <a:lnTo>
                  <a:pt x="67978" y="68399"/>
                </a:lnTo>
                <a:lnTo>
                  <a:pt x="68339" y="67978"/>
                </a:lnTo>
                <a:lnTo>
                  <a:pt x="67256" y="66474"/>
                </a:lnTo>
                <a:lnTo>
                  <a:pt x="67738" y="65452"/>
                </a:lnTo>
                <a:lnTo>
                  <a:pt x="69121" y="65933"/>
                </a:lnTo>
                <a:lnTo>
                  <a:pt x="71889" y="65813"/>
                </a:lnTo>
                <a:lnTo>
                  <a:pt x="72611" y="64309"/>
                </a:lnTo>
                <a:lnTo>
                  <a:pt x="71889" y="63707"/>
                </a:lnTo>
                <a:lnTo>
                  <a:pt x="73212" y="62384"/>
                </a:lnTo>
                <a:lnTo>
                  <a:pt x="74716" y="62865"/>
                </a:lnTo>
                <a:lnTo>
                  <a:pt x="74235" y="61361"/>
                </a:lnTo>
                <a:lnTo>
                  <a:pt x="75919" y="60940"/>
                </a:lnTo>
                <a:lnTo>
                  <a:pt x="75859" y="58895"/>
                </a:lnTo>
                <a:lnTo>
                  <a:pt x="76461" y="57992"/>
                </a:lnTo>
                <a:lnTo>
                  <a:pt x="75859" y="56789"/>
                </a:lnTo>
                <a:lnTo>
                  <a:pt x="78687" y="55887"/>
                </a:lnTo>
                <a:lnTo>
                  <a:pt x="78205" y="53841"/>
                </a:lnTo>
                <a:lnTo>
                  <a:pt x="80973" y="51495"/>
                </a:lnTo>
                <a:lnTo>
                  <a:pt x="80612" y="50533"/>
                </a:lnTo>
                <a:lnTo>
                  <a:pt x="80973" y="49089"/>
                </a:lnTo>
                <a:lnTo>
                  <a:pt x="82777" y="49450"/>
                </a:lnTo>
                <a:lnTo>
                  <a:pt x="83800" y="47164"/>
                </a:lnTo>
                <a:lnTo>
                  <a:pt x="82296" y="45901"/>
                </a:lnTo>
                <a:lnTo>
                  <a:pt x="82777" y="43795"/>
                </a:lnTo>
                <a:lnTo>
                  <a:pt x="84040" y="43013"/>
                </a:lnTo>
                <a:lnTo>
                  <a:pt x="85485" y="44517"/>
                </a:lnTo>
                <a:lnTo>
                  <a:pt x="85665" y="43254"/>
                </a:lnTo>
                <a:lnTo>
                  <a:pt x="82236" y="39403"/>
                </a:lnTo>
                <a:lnTo>
                  <a:pt x="84281" y="36997"/>
                </a:lnTo>
                <a:lnTo>
                  <a:pt x="84763" y="39223"/>
                </a:lnTo>
                <a:lnTo>
                  <a:pt x="87048" y="37479"/>
                </a:lnTo>
                <a:lnTo>
                  <a:pt x="87650" y="38140"/>
                </a:lnTo>
                <a:lnTo>
                  <a:pt x="89214" y="36336"/>
                </a:lnTo>
                <a:lnTo>
                  <a:pt x="89214" y="33448"/>
                </a:lnTo>
                <a:lnTo>
                  <a:pt x="91620" y="32846"/>
                </a:lnTo>
                <a:lnTo>
                  <a:pt x="91139" y="32004"/>
                </a:lnTo>
                <a:lnTo>
                  <a:pt x="93305" y="29838"/>
                </a:lnTo>
                <a:lnTo>
                  <a:pt x="95110" y="31222"/>
                </a:lnTo>
                <a:lnTo>
                  <a:pt x="96975" y="30019"/>
                </a:lnTo>
                <a:lnTo>
                  <a:pt x="96373" y="28876"/>
                </a:lnTo>
                <a:lnTo>
                  <a:pt x="96734" y="27492"/>
                </a:lnTo>
                <a:lnTo>
                  <a:pt x="98478" y="26048"/>
                </a:lnTo>
                <a:lnTo>
                  <a:pt x="97817" y="24665"/>
                </a:lnTo>
                <a:lnTo>
                  <a:pt x="98659" y="24665"/>
                </a:lnTo>
                <a:lnTo>
                  <a:pt x="99862" y="20574"/>
                </a:lnTo>
                <a:lnTo>
                  <a:pt x="101366" y="19431"/>
                </a:lnTo>
                <a:lnTo>
                  <a:pt x="102088" y="17686"/>
                </a:lnTo>
                <a:lnTo>
                  <a:pt x="103592" y="15882"/>
                </a:lnTo>
                <a:lnTo>
                  <a:pt x="102028" y="15761"/>
                </a:lnTo>
                <a:lnTo>
                  <a:pt x="101667" y="14979"/>
                </a:lnTo>
                <a:lnTo>
                  <a:pt x="102690" y="13536"/>
                </a:lnTo>
                <a:lnTo>
                  <a:pt x="102389" y="12513"/>
                </a:lnTo>
                <a:lnTo>
                  <a:pt x="103351" y="10889"/>
                </a:lnTo>
                <a:lnTo>
                  <a:pt x="103411" y="8362"/>
                </a:lnTo>
                <a:lnTo>
                  <a:pt x="104374" y="8543"/>
                </a:lnTo>
                <a:lnTo>
                  <a:pt x="105878" y="7820"/>
                </a:lnTo>
                <a:lnTo>
                  <a:pt x="105276" y="5715"/>
                </a:lnTo>
                <a:lnTo>
                  <a:pt x="105758" y="3008"/>
                </a:lnTo>
                <a:lnTo>
                  <a:pt x="107021" y="2286"/>
                </a:lnTo>
                <a:lnTo>
                  <a:pt x="109006" y="3189"/>
                </a:lnTo>
                <a:lnTo>
                  <a:pt x="110871" y="662"/>
                </a:lnTo>
                <a:lnTo>
                  <a:pt x="117187" y="0"/>
                </a:lnTo>
                <a:lnTo>
                  <a:pt x="117248" y="1745"/>
                </a:lnTo>
                <a:lnTo>
                  <a:pt x="124106" y="9265"/>
                </a:lnTo>
                <a:lnTo>
                  <a:pt x="139747" y="23582"/>
                </a:lnTo>
                <a:lnTo>
                  <a:pt x="141190" y="24424"/>
                </a:lnTo>
                <a:lnTo>
                  <a:pt x="143356" y="26831"/>
                </a:lnTo>
                <a:lnTo>
                  <a:pt x="141131" y="32365"/>
                </a:lnTo>
                <a:lnTo>
                  <a:pt x="140409" y="37298"/>
                </a:lnTo>
                <a:lnTo>
                  <a:pt x="142093" y="48728"/>
                </a:lnTo>
                <a:lnTo>
                  <a:pt x="141491" y="51676"/>
                </a:lnTo>
                <a:lnTo>
                  <a:pt x="139927" y="54082"/>
                </a:lnTo>
                <a:lnTo>
                  <a:pt x="140288" y="54623"/>
                </a:lnTo>
                <a:lnTo>
                  <a:pt x="139085" y="55586"/>
                </a:lnTo>
                <a:lnTo>
                  <a:pt x="138784" y="56789"/>
                </a:lnTo>
                <a:lnTo>
                  <a:pt x="137581" y="58293"/>
                </a:lnTo>
                <a:lnTo>
                  <a:pt x="144439" y="57210"/>
                </a:lnTo>
                <a:lnTo>
                  <a:pt x="145281" y="58594"/>
                </a:lnTo>
                <a:lnTo>
                  <a:pt x="144499" y="59196"/>
                </a:lnTo>
                <a:lnTo>
                  <a:pt x="143537" y="61301"/>
                </a:lnTo>
                <a:lnTo>
                  <a:pt x="142153" y="62083"/>
                </a:lnTo>
                <a:lnTo>
                  <a:pt x="141672" y="64068"/>
                </a:lnTo>
                <a:lnTo>
                  <a:pt x="142815" y="65753"/>
                </a:lnTo>
                <a:lnTo>
                  <a:pt x="143597" y="66054"/>
                </a:lnTo>
                <a:lnTo>
                  <a:pt x="142694" y="68881"/>
                </a:lnTo>
                <a:lnTo>
                  <a:pt x="140168" y="70926"/>
                </a:lnTo>
                <a:lnTo>
                  <a:pt x="139686" y="72129"/>
                </a:lnTo>
                <a:lnTo>
                  <a:pt x="136859" y="75197"/>
                </a:lnTo>
                <a:lnTo>
                  <a:pt x="136859" y="75799"/>
                </a:lnTo>
                <a:lnTo>
                  <a:pt x="135055" y="78807"/>
                </a:lnTo>
                <a:lnTo>
                  <a:pt x="132047" y="81815"/>
                </a:lnTo>
                <a:lnTo>
                  <a:pt x="130482" y="82477"/>
                </a:lnTo>
                <a:lnTo>
                  <a:pt x="129279" y="81574"/>
                </a:lnTo>
                <a:lnTo>
                  <a:pt x="128377" y="82296"/>
                </a:lnTo>
                <a:lnTo>
                  <a:pt x="125429" y="83138"/>
                </a:lnTo>
                <a:lnTo>
                  <a:pt x="124226" y="84402"/>
                </a:lnTo>
                <a:lnTo>
                  <a:pt x="121459" y="85364"/>
                </a:lnTo>
                <a:lnTo>
                  <a:pt x="120556" y="86206"/>
                </a:lnTo>
                <a:lnTo>
                  <a:pt x="119353" y="85906"/>
                </a:lnTo>
                <a:lnTo>
                  <a:pt x="118150" y="87831"/>
                </a:lnTo>
                <a:lnTo>
                  <a:pt x="109548" y="89034"/>
                </a:lnTo>
                <a:lnTo>
                  <a:pt x="110570" y="96072"/>
                </a:lnTo>
                <a:lnTo>
                  <a:pt x="115984" y="95230"/>
                </a:lnTo>
                <a:lnTo>
                  <a:pt x="116827" y="100825"/>
                </a:lnTo>
                <a:lnTo>
                  <a:pt x="118150" y="100644"/>
                </a:lnTo>
                <a:lnTo>
                  <a:pt x="118511" y="103351"/>
                </a:lnTo>
                <a:lnTo>
                  <a:pt x="119895" y="103171"/>
                </a:lnTo>
                <a:lnTo>
                  <a:pt x="121940" y="116767"/>
                </a:lnTo>
                <a:lnTo>
                  <a:pt x="120556" y="116947"/>
                </a:lnTo>
                <a:lnTo>
                  <a:pt x="120977" y="119714"/>
                </a:lnTo>
                <a:lnTo>
                  <a:pt x="119654" y="119895"/>
                </a:lnTo>
                <a:lnTo>
                  <a:pt x="120075" y="122602"/>
                </a:lnTo>
                <a:lnTo>
                  <a:pt x="118691" y="122782"/>
                </a:lnTo>
                <a:lnTo>
                  <a:pt x="120195" y="133912"/>
                </a:lnTo>
                <a:lnTo>
                  <a:pt x="121579" y="133671"/>
                </a:lnTo>
                <a:lnTo>
                  <a:pt x="121880" y="135055"/>
                </a:lnTo>
                <a:lnTo>
                  <a:pt x="125850" y="134573"/>
                </a:lnTo>
                <a:lnTo>
                  <a:pt x="126151" y="135897"/>
                </a:lnTo>
                <a:lnTo>
                  <a:pt x="131565" y="135055"/>
                </a:lnTo>
                <a:lnTo>
                  <a:pt x="132769" y="143356"/>
                </a:lnTo>
                <a:lnTo>
                  <a:pt x="148890" y="140830"/>
                </a:lnTo>
                <a:lnTo>
                  <a:pt x="152139" y="162487"/>
                </a:lnTo>
                <a:lnTo>
                  <a:pt x="152981" y="163329"/>
                </a:lnTo>
                <a:lnTo>
                  <a:pt x="156531" y="164652"/>
                </a:lnTo>
                <a:lnTo>
                  <a:pt x="158696" y="167660"/>
                </a:lnTo>
                <a:lnTo>
                  <a:pt x="158576" y="168863"/>
                </a:lnTo>
                <a:lnTo>
                  <a:pt x="155809" y="169766"/>
                </a:lnTo>
                <a:lnTo>
                  <a:pt x="155027" y="170969"/>
                </a:lnTo>
                <a:lnTo>
                  <a:pt x="156050" y="173375"/>
                </a:lnTo>
                <a:lnTo>
                  <a:pt x="155749" y="174879"/>
                </a:lnTo>
                <a:lnTo>
                  <a:pt x="157914" y="179090"/>
                </a:lnTo>
                <a:lnTo>
                  <a:pt x="156892" y="180474"/>
                </a:lnTo>
                <a:lnTo>
                  <a:pt x="154906" y="181677"/>
                </a:lnTo>
                <a:lnTo>
                  <a:pt x="152981" y="183903"/>
                </a:lnTo>
                <a:lnTo>
                  <a:pt x="150394" y="184865"/>
                </a:lnTo>
                <a:lnTo>
                  <a:pt x="146545" y="183542"/>
                </a:lnTo>
                <a:lnTo>
                  <a:pt x="146605" y="184925"/>
                </a:lnTo>
                <a:lnTo>
                  <a:pt x="148530" y="187512"/>
                </a:lnTo>
                <a:lnTo>
                  <a:pt x="147748" y="190701"/>
                </a:lnTo>
                <a:lnTo>
                  <a:pt x="146304" y="191483"/>
                </a:lnTo>
                <a:lnTo>
                  <a:pt x="144619" y="191302"/>
                </a:lnTo>
                <a:lnTo>
                  <a:pt x="143898" y="191904"/>
                </a:lnTo>
                <a:lnTo>
                  <a:pt x="143176" y="194069"/>
                </a:lnTo>
                <a:lnTo>
                  <a:pt x="143296" y="196115"/>
                </a:lnTo>
                <a:lnTo>
                  <a:pt x="144138" y="197799"/>
                </a:lnTo>
                <a:lnTo>
                  <a:pt x="144499" y="199724"/>
                </a:lnTo>
                <a:lnTo>
                  <a:pt x="143717" y="200687"/>
                </a:lnTo>
                <a:lnTo>
                  <a:pt x="141431" y="199905"/>
                </a:lnTo>
                <a:lnTo>
                  <a:pt x="139627" y="201108"/>
                </a:lnTo>
                <a:lnTo>
                  <a:pt x="138604" y="204717"/>
                </a:lnTo>
                <a:lnTo>
                  <a:pt x="138845" y="205560"/>
                </a:lnTo>
                <a:lnTo>
                  <a:pt x="140709" y="206041"/>
                </a:lnTo>
                <a:lnTo>
                  <a:pt x="142213" y="207845"/>
                </a:lnTo>
                <a:lnTo>
                  <a:pt x="142574" y="209951"/>
                </a:lnTo>
                <a:lnTo>
                  <a:pt x="143537" y="211094"/>
                </a:lnTo>
                <a:lnTo>
                  <a:pt x="145522" y="211876"/>
                </a:lnTo>
                <a:lnTo>
                  <a:pt x="146845" y="213801"/>
                </a:lnTo>
                <a:lnTo>
                  <a:pt x="146123" y="215125"/>
                </a:lnTo>
                <a:lnTo>
                  <a:pt x="143958" y="216087"/>
                </a:lnTo>
                <a:lnTo>
                  <a:pt x="142935" y="217591"/>
                </a:lnTo>
                <a:lnTo>
                  <a:pt x="142454" y="219456"/>
                </a:lnTo>
                <a:lnTo>
                  <a:pt x="140228" y="221381"/>
                </a:lnTo>
                <a:lnTo>
                  <a:pt x="139807" y="222404"/>
                </a:lnTo>
                <a:lnTo>
                  <a:pt x="141311" y="225713"/>
                </a:lnTo>
                <a:lnTo>
                  <a:pt x="139446" y="228119"/>
                </a:lnTo>
                <a:lnTo>
                  <a:pt x="140348" y="230706"/>
                </a:lnTo>
                <a:lnTo>
                  <a:pt x="140829" y="234917"/>
                </a:lnTo>
                <a:lnTo>
                  <a:pt x="137702" y="234616"/>
                </a:lnTo>
                <a:lnTo>
                  <a:pt x="134934" y="236722"/>
                </a:lnTo>
                <a:lnTo>
                  <a:pt x="135355" y="239970"/>
                </a:lnTo>
                <a:lnTo>
                  <a:pt x="132468" y="239789"/>
                </a:lnTo>
                <a:lnTo>
                  <a:pt x="129099" y="239729"/>
                </a:lnTo>
                <a:lnTo>
                  <a:pt x="129099" y="241053"/>
                </a:lnTo>
                <a:lnTo>
                  <a:pt x="127655" y="241414"/>
                </a:lnTo>
                <a:lnTo>
                  <a:pt x="126572" y="242617"/>
                </a:lnTo>
                <a:lnTo>
                  <a:pt x="130904" y="246407"/>
                </a:lnTo>
                <a:lnTo>
                  <a:pt x="130723" y="247911"/>
                </a:lnTo>
                <a:lnTo>
                  <a:pt x="129339" y="247730"/>
                </a:lnTo>
                <a:lnTo>
                  <a:pt x="129099" y="249114"/>
                </a:lnTo>
                <a:lnTo>
                  <a:pt x="130603" y="251159"/>
                </a:lnTo>
                <a:lnTo>
                  <a:pt x="129219" y="253205"/>
                </a:lnTo>
                <a:lnTo>
                  <a:pt x="128076" y="253806"/>
                </a:lnTo>
                <a:lnTo>
                  <a:pt x="129881" y="257536"/>
                </a:lnTo>
                <a:lnTo>
                  <a:pt x="129279" y="259281"/>
                </a:lnTo>
                <a:lnTo>
                  <a:pt x="130904" y="260063"/>
                </a:lnTo>
                <a:lnTo>
                  <a:pt x="130783" y="261085"/>
                </a:lnTo>
                <a:lnTo>
                  <a:pt x="128257" y="261507"/>
                </a:lnTo>
                <a:lnTo>
                  <a:pt x="127896" y="262228"/>
                </a:lnTo>
                <a:lnTo>
                  <a:pt x="124587" y="258017"/>
                </a:lnTo>
                <a:lnTo>
                  <a:pt x="124888" y="260183"/>
                </a:lnTo>
                <a:lnTo>
                  <a:pt x="122060" y="260364"/>
                </a:lnTo>
                <a:lnTo>
                  <a:pt x="121880" y="261567"/>
                </a:lnTo>
                <a:lnTo>
                  <a:pt x="119534" y="263191"/>
                </a:lnTo>
                <a:lnTo>
                  <a:pt x="122120" y="264394"/>
                </a:lnTo>
                <a:lnTo>
                  <a:pt x="127775" y="271132"/>
                </a:lnTo>
                <a:lnTo>
                  <a:pt x="129640" y="274260"/>
                </a:lnTo>
                <a:lnTo>
                  <a:pt x="130663" y="277087"/>
                </a:lnTo>
                <a:lnTo>
                  <a:pt x="130783" y="279915"/>
                </a:lnTo>
                <a:lnTo>
                  <a:pt x="135596" y="279674"/>
                </a:lnTo>
                <a:lnTo>
                  <a:pt x="137702" y="278892"/>
                </a:lnTo>
                <a:lnTo>
                  <a:pt x="140469" y="283404"/>
                </a:lnTo>
                <a:lnTo>
                  <a:pt x="145883" y="290082"/>
                </a:lnTo>
                <a:lnTo>
                  <a:pt x="148530" y="293992"/>
                </a:lnTo>
                <a:lnTo>
                  <a:pt x="118872" y="298684"/>
                </a:lnTo>
                <a:lnTo>
                  <a:pt x="120256" y="306986"/>
                </a:lnTo>
                <a:lnTo>
                  <a:pt x="104013" y="309633"/>
                </a:lnTo>
                <a:lnTo>
                  <a:pt x="88191" y="311197"/>
                </a:lnTo>
                <a:lnTo>
                  <a:pt x="72430" y="313724"/>
                </a:lnTo>
                <a:lnTo>
                  <a:pt x="70325" y="298864"/>
                </a:lnTo>
                <a:lnTo>
                  <a:pt x="67497" y="280998"/>
                </a:lnTo>
                <a:lnTo>
                  <a:pt x="46261" y="284427"/>
                </a:lnTo>
                <a:lnTo>
                  <a:pt x="43554" y="284667"/>
                </a:lnTo>
                <a:lnTo>
                  <a:pt x="35553" y="285870"/>
                </a:lnTo>
                <a:lnTo>
                  <a:pt x="34109" y="286713"/>
                </a:lnTo>
                <a:lnTo>
                  <a:pt x="31583" y="287194"/>
                </a:lnTo>
                <a:lnTo>
                  <a:pt x="20755" y="288758"/>
                </a:lnTo>
                <a:lnTo>
                  <a:pt x="19551" y="280577"/>
                </a:lnTo>
                <a:lnTo>
                  <a:pt x="3609" y="282983"/>
                </a:lnTo>
                <a:lnTo>
                  <a:pt x="3008" y="277629"/>
                </a:lnTo>
                <a:lnTo>
                  <a:pt x="2406" y="273899"/>
                </a:lnTo>
                <a:lnTo>
                  <a:pt x="1083" y="264575"/>
                </a:lnTo>
                <a:lnTo>
                  <a:pt x="0" y="258739"/>
                </a:lnTo>
                <a:lnTo>
                  <a:pt x="8783" y="257295"/>
                </a:lnTo>
                <a:lnTo>
                  <a:pt x="16122" y="255791"/>
                </a:lnTo>
                <a:lnTo>
                  <a:pt x="15761" y="252784"/>
                </a:lnTo>
                <a:lnTo>
                  <a:pt x="14919" y="239248"/>
                </a:lnTo>
                <a:lnTo>
                  <a:pt x="18469" y="231187"/>
                </a:lnTo>
                <a:lnTo>
                  <a:pt x="31462" y="229743"/>
                </a:lnTo>
                <a:lnTo>
                  <a:pt x="29658" y="217351"/>
                </a:lnTo>
                <a:lnTo>
                  <a:pt x="36035" y="209470"/>
                </a:lnTo>
                <a:lnTo>
                  <a:pt x="37358" y="208568"/>
                </a:lnTo>
                <a:lnTo>
                  <a:pt x="40727" y="208267"/>
                </a:lnTo>
                <a:lnTo>
                  <a:pt x="41148" y="210914"/>
                </a:lnTo>
                <a:lnTo>
                  <a:pt x="43795" y="210433"/>
                </a:lnTo>
                <a:lnTo>
                  <a:pt x="47404" y="205139"/>
                </a:lnTo>
                <a:lnTo>
                  <a:pt x="62083" y="203093"/>
                </a:lnTo>
                <a:lnTo>
                  <a:pt x="63587" y="198822"/>
                </a:lnTo>
                <a:lnTo>
                  <a:pt x="66956" y="198401"/>
                </a:lnTo>
                <a:lnTo>
                  <a:pt x="66655" y="197017"/>
                </a:lnTo>
                <a:lnTo>
                  <a:pt x="68760" y="196656"/>
                </a:lnTo>
                <a:lnTo>
                  <a:pt x="69964" y="195754"/>
                </a:lnTo>
                <a:lnTo>
                  <a:pt x="69543" y="192385"/>
                </a:lnTo>
                <a:lnTo>
                  <a:pt x="71889" y="189858"/>
                </a:lnTo>
                <a:lnTo>
                  <a:pt x="73272" y="189678"/>
                </a:lnTo>
                <a:lnTo>
                  <a:pt x="72069" y="186550"/>
                </a:lnTo>
                <a:lnTo>
                  <a:pt x="70686" y="185707"/>
                </a:lnTo>
                <a:lnTo>
                  <a:pt x="71949" y="183301"/>
                </a:lnTo>
                <a:lnTo>
                  <a:pt x="73994" y="182880"/>
                </a:lnTo>
                <a:lnTo>
                  <a:pt x="76762" y="181858"/>
                </a:lnTo>
                <a:lnTo>
                  <a:pt x="76882" y="181135"/>
                </a:lnTo>
                <a:lnTo>
                  <a:pt x="75739" y="180413"/>
                </a:lnTo>
                <a:lnTo>
                  <a:pt x="76701" y="176082"/>
                </a:lnTo>
                <a:lnTo>
                  <a:pt x="78025" y="175782"/>
                </a:lnTo>
                <a:lnTo>
                  <a:pt x="75679" y="170488"/>
                </a:lnTo>
                <a:lnTo>
                  <a:pt x="75679" y="169405"/>
                </a:lnTo>
                <a:lnTo>
                  <a:pt x="76882" y="167359"/>
                </a:lnTo>
                <a:lnTo>
                  <a:pt x="77183" y="168923"/>
                </a:lnTo>
                <a:lnTo>
                  <a:pt x="78987" y="166036"/>
                </a:lnTo>
                <a:lnTo>
                  <a:pt x="78867" y="164652"/>
                </a:lnTo>
                <a:lnTo>
                  <a:pt x="82176" y="161524"/>
                </a:lnTo>
                <a:lnTo>
                  <a:pt x="81574" y="162968"/>
                </a:lnTo>
                <a:lnTo>
                  <a:pt x="83981" y="162547"/>
                </a:lnTo>
                <a:lnTo>
                  <a:pt x="83499" y="161945"/>
                </a:lnTo>
                <a:lnTo>
                  <a:pt x="85905" y="158396"/>
                </a:lnTo>
                <a:lnTo>
                  <a:pt x="89214" y="157614"/>
                </a:lnTo>
                <a:lnTo>
                  <a:pt x="88913" y="155749"/>
                </a:lnTo>
                <a:lnTo>
                  <a:pt x="87830" y="156591"/>
                </a:lnTo>
                <a:lnTo>
                  <a:pt x="86086" y="155508"/>
                </a:lnTo>
                <a:lnTo>
                  <a:pt x="85785" y="152380"/>
                </a:lnTo>
                <a:lnTo>
                  <a:pt x="84522" y="148771"/>
                </a:lnTo>
                <a:lnTo>
                  <a:pt x="86748" y="146966"/>
                </a:lnTo>
                <a:lnTo>
                  <a:pt x="89816" y="143717"/>
                </a:lnTo>
                <a:lnTo>
                  <a:pt x="90959" y="144499"/>
                </a:lnTo>
                <a:lnTo>
                  <a:pt x="92463" y="143597"/>
                </a:lnTo>
                <a:lnTo>
                  <a:pt x="94869" y="143477"/>
                </a:lnTo>
                <a:lnTo>
                  <a:pt x="94869" y="142033"/>
                </a:lnTo>
                <a:lnTo>
                  <a:pt x="97335" y="139145"/>
                </a:lnTo>
                <a:lnTo>
                  <a:pt x="98057" y="136498"/>
                </a:lnTo>
                <a:lnTo>
                  <a:pt x="96975" y="136679"/>
                </a:lnTo>
                <a:lnTo>
                  <a:pt x="94749" y="135656"/>
                </a:lnTo>
                <a:lnTo>
                  <a:pt x="93906" y="134513"/>
                </a:lnTo>
                <a:lnTo>
                  <a:pt x="94027" y="132107"/>
                </a:lnTo>
                <a:lnTo>
                  <a:pt x="89755" y="132829"/>
                </a:lnTo>
                <a:lnTo>
                  <a:pt x="89094" y="133310"/>
                </a:lnTo>
                <a:lnTo>
                  <a:pt x="89395" y="135355"/>
                </a:lnTo>
                <a:lnTo>
                  <a:pt x="88071" y="135536"/>
                </a:lnTo>
                <a:lnTo>
                  <a:pt x="88011" y="136919"/>
                </a:lnTo>
                <a:lnTo>
                  <a:pt x="85003" y="136619"/>
                </a:lnTo>
                <a:lnTo>
                  <a:pt x="83800" y="138423"/>
                </a:lnTo>
                <a:lnTo>
                  <a:pt x="83800" y="136679"/>
                </a:lnTo>
                <a:lnTo>
                  <a:pt x="81393" y="136919"/>
                </a:lnTo>
                <a:lnTo>
                  <a:pt x="80491" y="136198"/>
                </a:lnTo>
                <a:lnTo>
                  <a:pt x="79889" y="133611"/>
                </a:lnTo>
                <a:lnTo>
                  <a:pt x="77664" y="133972"/>
                </a:lnTo>
                <a:lnTo>
                  <a:pt x="75619" y="135536"/>
                </a:lnTo>
                <a:lnTo>
                  <a:pt x="73573" y="135776"/>
                </a:lnTo>
                <a:lnTo>
                  <a:pt x="73332" y="133791"/>
                </a:lnTo>
                <a:lnTo>
                  <a:pt x="74115" y="133791"/>
                </a:lnTo>
                <a:lnTo>
                  <a:pt x="72310" y="132347"/>
                </a:lnTo>
                <a:lnTo>
                  <a:pt x="71468" y="131144"/>
                </a:lnTo>
                <a:lnTo>
                  <a:pt x="70746" y="128317"/>
                </a:lnTo>
                <a:lnTo>
                  <a:pt x="69242" y="128257"/>
                </a:lnTo>
                <a:lnTo>
                  <a:pt x="67016" y="129821"/>
                </a:lnTo>
                <a:lnTo>
                  <a:pt x="66896" y="131024"/>
                </a:lnTo>
                <a:lnTo>
                  <a:pt x="65271" y="132227"/>
                </a:lnTo>
                <a:lnTo>
                  <a:pt x="65271" y="134272"/>
                </a:lnTo>
                <a:lnTo>
                  <a:pt x="66174" y="135596"/>
                </a:lnTo>
                <a:lnTo>
                  <a:pt x="64730" y="135115"/>
                </a:lnTo>
                <a:lnTo>
                  <a:pt x="64910" y="136558"/>
                </a:lnTo>
                <a:lnTo>
                  <a:pt x="62865" y="137040"/>
                </a:lnTo>
                <a:lnTo>
                  <a:pt x="62384" y="137762"/>
                </a:lnTo>
                <a:lnTo>
                  <a:pt x="63587" y="139145"/>
                </a:lnTo>
                <a:lnTo>
                  <a:pt x="65753" y="139867"/>
                </a:lnTo>
                <a:lnTo>
                  <a:pt x="67256" y="144199"/>
                </a:lnTo>
                <a:lnTo>
                  <a:pt x="65753" y="145703"/>
                </a:lnTo>
                <a:lnTo>
                  <a:pt x="65271" y="146906"/>
                </a:lnTo>
                <a:lnTo>
                  <a:pt x="64429" y="146906"/>
                </a:lnTo>
                <a:lnTo>
                  <a:pt x="63827" y="145582"/>
                </a:lnTo>
                <a:lnTo>
                  <a:pt x="62624" y="144981"/>
                </a:lnTo>
                <a:lnTo>
                  <a:pt x="61241" y="145402"/>
                </a:lnTo>
                <a:lnTo>
                  <a:pt x="61722" y="148951"/>
                </a:lnTo>
                <a:lnTo>
                  <a:pt x="59075" y="148109"/>
                </a:lnTo>
                <a:lnTo>
                  <a:pt x="55165" y="147868"/>
                </a:lnTo>
                <a:lnTo>
                  <a:pt x="52879" y="148470"/>
                </a:lnTo>
                <a:lnTo>
                  <a:pt x="51194" y="150876"/>
                </a:lnTo>
                <a:lnTo>
                  <a:pt x="49751" y="149252"/>
                </a:lnTo>
                <a:lnTo>
                  <a:pt x="48908" y="149252"/>
                </a:lnTo>
                <a:lnTo>
                  <a:pt x="47585" y="146244"/>
                </a:lnTo>
                <a:lnTo>
                  <a:pt x="45540" y="146184"/>
                </a:lnTo>
                <a:lnTo>
                  <a:pt x="47645" y="144199"/>
                </a:lnTo>
                <a:lnTo>
                  <a:pt x="47946" y="143236"/>
                </a:lnTo>
                <a:lnTo>
                  <a:pt x="39945" y="144439"/>
                </a:lnTo>
                <a:lnTo>
                  <a:pt x="39343" y="140108"/>
                </a:lnTo>
                <a:lnTo>
                  <a:pt x="37418" y="143296"/>
                </a:lnTo>
                <a:lnTo>
                  <a:pt x="35373" y="141913"/>
                </a:lnTo>
                <a:lnTo>
                  <a:pt x="32545" y="141792"/>
                </a:lnTo>
                <a:lnTo>
                  <a:pt x="31462" y="143296"/>
                </a:lnTo>
                <a:lnTo>
                  <a:pt x="33688" y="146184"/>
                </a:lnTo>
                <a:lnTo>
                  <a:pt x="31462" y="147567"/>
                </a:lnTo>
                <a:lnTo>
                  <a:pt x="31041" y="147207"/>
                </a:lnTo>
                <a:lnTo>
                  <a:pt x="30680" y="143597"/>
                </a:lnTo>
                <a:lnTo>
                  <a:pt x="29838" y="142875"/>
                </a:lnTo>
                <a:lnTo>
                  <a:pt x="28394" y="143356"/>
                </a:lnTo>
                <a:lnTo>
                  <a:pt x="28274" y="145342"/>
                </a:lnTo>
                <a:lnTo>
                  <a:pt x="27733" y="146124"/>
                </a:lnTo>
                <a:lnTo>
                  <a:pt x="26529" y="144680"/>
                </a:lnTo>
                <a:lnTo>
                  <a:pt x="26109" y="145342"/>
                </a:lnTo>
                <a:lnTo>
                  <a:pt x="27372" y="147387"/>
                </a:lnTo>
                <a:lnTo>
                  <a:pt x="27191" y="149552"/>
                </a:lnTo>
                <a:lnTo>
                  <a:pt x="25808" y="149312"/>
                </a:lnTo>
                <a:lnTo>
                  <a:pt x="23823" y="151117"/>
                </a:lnTo>
                <a:lnTo>
                  <a:pt x="23402" y="149071"/>
                </a:lnTo>
                <a:lnTo>
                  <a:pt x="21898" y="149132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 title="AL-7">
            <a:extLst>
              <a:ext uri="{FF2B5EF4-FFF2-40B4-BE49-F238E27FC236}">
                <a16:creationId xmlns:a16="http://schemas.microsoft.com/office/drawing/2014/main" id="{DEBC2D85-D776-5E41-A767-E6EB6B85DFCF}"/>
              </a:ext>
            </a:extLst>
          </p:cNvPr>
          <p:cNvSpPr/>
          <p:nvPr/>
        </p:nvSpPr>
        <p:spPr>
          <a:xfrm>
            <a:off x="5877912" y="4520565"/>
            <a:ext cx="283043" cy="372918"/>
          </a:xfrm>
          <a:custGeom>
            <a:avLst/>
            <a:gdLst>
              <a:gd name="connsiteX0" fmla="*/ 234616 w 354269"/>
              <a:gd name="connsiteY0" fmla="*/ 183000 h 483368"/>
              <a:gd name="connsiteX1" fmla="*/ 234255 w 354269"/>
              <a:gd name="connsiteY1" fmla="*/ 184444 h 483368"/>
              <a:gd name="connsiteX2" fmla="*/ 235759 w 354269"/>
              <a:gd name="connsiteY2" fmla="*/ 186008 h 483368"/>
              <a:gd name="connsiteX3" fmla="*/ 234977 w 354269"/>
              <a:gd name="connsiteY3" fmla="*/ 186730 h 483368"/>
              <a:gd name="connsiteX4" fmla="*/ 236601 w 354269"/>
              <a:gd name="connsiteY4" fmla="*/ 189377 h 483368"/>
              <a:gd name="connsiteX5" fmla="*/ 236481 w 354269"/>
              <a:gd name="connsiteY5" fmla="*/ 190219 h 483368"/>
              <a:gd name="connsiteX6" fmla="*/ 237263 w 354269"/>
              <a:gd name="connsiteY6" fmla="*/ 192265 h 483368"/>
              <a:gd name="connsiteX7" fmla="*/ 236842 w 354269"/>
              <a:gd name="connsiteY7" fmla="*/ 192746 h 483368"/>
              <a:gd name="connsiteX8" fmla="*/ 238045 w 354269"/>
              <a:gd name="connsiteY8" fmla="*/ 194491 h 483368"/>
              <a:gd name="connsiteX9" fmla="*/ 239008 w 354269"/>
              <a:gd name="connsiteY9" fmla="*/ 197920 h 483368"/>
              <a:gd name="connsiteX10" fmla="*/ 239910 w 354269"/>
              <a:gd name="connsiteY10" fmla="*/ 198762 h 483368"/>
              <a:gd name="connsiteX11" fmla="*/ 240331 w 354269"/>
              <a:gd name="connsiteY11" fmla="*/ 202792 h 483368"/>
              <a:gd name="connsiteX12" fmla="*/ 239549 w 354269"/>
              <a:gd name="connsiteY12" fmla="*/ 205319 h 483368"/>
              <a:gd name="connsiteX13" fmla="*/ 240331 w 354269"/>
              <a:gd name="connsiteY13" fmla="*/ 207725 h 483368"/>
              <a:gd name="connsiteX14" fmla="*/ 242918 w 354269"/>
              <a:gd name="connsiteY14" fmla="*/ 210673 h 483368"/>
              <a:gd name="connsiteX15" fmla="*/ 243158 w 354269"/>
              <a:gd name="connsiteY15" fmla="*/ 212237 h 483368"/>
              <a:gd name="connsiteX16" fmla="*/ 245504 w 354269"/>
              <a:gd name="connsiteY16" fmla="*/ 215305 h 483368"/>
              <a:gd name="connsiteX17" fmla="*/ 244662 w 354269"/>
              <a:gd name="connsiteY17" fmla="*/ 216448 h 483368"/>
              <a:gd name="connsiteX18" fmla="*/ 245865 w 354269"/>
              <a:gd name="connsiteY18" fmla="*/ 216929 h 483368"/>
              <a:gd name="connsiteX19" fmla="*/ 247369 w 354269"/>
              <a:gd name="connsiteY19" fmla="*/ 218614 h 483368"/>
              <a:gd name="connsiteX20" fmla="*/ 247851 w 354269"/>
              <a:gd name="connsiteY20" fmla="*/ 220659 h 483368"/>
              <a:gd name="connsiteX21" fmla="*/ 248572 w 354269"/>
              <a:gd name="connsiteY21" fmla="*/ 220358 h 483368"/>
              <a:gd name="connsiteX22" fmla="*/ 249475 w 354269"/>
              <a:gd name="connsiteY22" fmla="*/ 221742 h 483368"/>
              <a:gd name="connsiteX23" fmla="*/ 248753 w 354269"/>
              <a:gd name="connsiteY23" fmla="*/ 224028 h 483368"/>
              <a:gd name="connsiteX24" fmla="*/ 251400 w 354269"/>
              <a:gd name="connsiteY24" fmla="*/ 223787 h 483368"/>
              <a:gd name="connsiteX25" fmla="*/ 252904 w 354269"/>
              <a:gd name="connsiteY25" fmla="*/ 224870 h 483368"/>
              <a:gd name="connsiteX26" fmla="*/ 255070 w 354269"/>
              <a:gd name="connsiteY26" fmla="*/ 225231 h 483368"/>
              <a:gd name="connsiteX27" fmla="*/ 255852 w 354269"/>
              <a:gd name="connsiteY27" fmla="*/ 226013 h 483368"/>
              <a:gd name="connsiteX28" fmla="*/ 252784 w 354269"/>
              <a:gd name="connsiteY28" fmla="*/ 228059 h 483368"/>
              <a:gd name="connsiteX29" fmla="*/ 253385 w 354269"/>
              <a:gd name="connsiteY29" fmla="*/ 230886 h 483368"/>
              <a:gd name="connsiteX30" fmla="*/ 255310 w 354269"/>
              <a:gd name="connsiteY30" fmla="*/ 232691 h 483368"/>
              <a:gd name="connsiteX31" fmla="*/ 256694 w 354269"/>
              <a:gd name="connsiteY31" fmla="*/ 234495 h 483368"/>
              <a:gd name="connsiteX32" fmla="*/ 258679 w 354269"/>
              <a:gd name="connsiteY32" fmla="*/ 235759 h 483368"/>
              <a:gd name="connsiteX33" fmla="*/ 260484 w 354269"/>
              <a:gd name="connsiteY33" fmla="*/ 238706 h 483368"/>
              <a:gd name="connsiteX34" fmla="*/ 260424 w 354269"/>
              <a:gd name="connsiteY34" fmla="*/ 240331 h 483368"/>
              <a:gd name="connsiteX35" fmla="*/ 258920 w 354269"/>
              <a:gd name="connsiteY35" fmla="*/ 242196 h 483368"/>
              <a:gd name="connsiteX36" fmla="*/ 259521 w 354269"/>
              <a:gd name="connsiteY36" fmla="*/ 246407 h 483368"/>
              <a:gd name="connsiteX37" fmla="*/ 261146 w 354269"/>
              <a:gd name="connsiteY37" fmla="*/ 247550 h 483368"/>
              <a:gd name="connsiteX38" fmla="*/ 263131 w 354269"/>
              <a:gd name="connsiteY38" fmla="*/ 247069 h 483368"/>
              <a:gd name="connsiteX39" fmla="*/ 264033 w 354269"/>
              <a:gd name="connsiteY39" fmla="*/ 245745 h 483368"/>
              <a:gd name="connsiteX40" fmla="*/ 266139 w 354269"/>
              <a:gd name="connsiteY40" fmla="*/ 240451 h 483368"/>
              <a:gd name="connsiteX41" fmla="*/ 264154 w 354269"/>
              <a:gd name="connsiteY41" fmla="*/ 235398 h 483368"/>
              <a:gd name="connsiteX42" fmla="*/ 263913 w 354269"/>
              <a:gd name="connsiteY42" fmla="*/ 235097 h 483368"/>
              <a:gd name="connsiteX43" fmla="*/ 263492 w 354269"/>
              <a:gd name="connsiteY43" fmla="*/ 230886 h 483368"/>
              <a:gd name="connsiteX44" fmla="*/ 264514 w 354269"/>
              <a:gd name="connsiteY44" fmla="*/ 230285 h 483368"/>
              <a:gd name="connsiteX45" fmla="*/ 266259 w 354269"/>
              <a:gd name="connsiteY45" fmla="*/ 230826 h 483368"/>
              <a:gd name="connsiteX46" fmla="*/ 268485 w 354269"/>
              <a:gd name="connsiteY46" fmla="*/ 230826 h 483368"/>
              <a:gd name="connsiteX47" fmla="*/ 269568 w 354269"/>
              <a:gd name="connsiteY47" fmla="*/ 230104 h 483368"/>
              <a:gd name="connsiteX48" fmla="*/ 271613 w 354269"/>
              <a:gd name="connsiteY48" fmla="*/ 227397 h 483368"/>
              <a:gd name="connsiteX49" fmla="*/ 273117 w 354269"/>
              <a:gd name="connsiteY49" fmla="*/ 227517 h 483368"/>
              <a:gd name="connsiteX50" fmla="*/ 273177 w 354269"/>
              <a:gd name="connsiteY50" fmla="*/ 229683 h 483368"/>
              <a:gd name="connsiteX51" fmla="*/ 273779 w 354269"/>
              <a:gd name="connsiteY51" fmla="*/ 233292 h 483368"/>
              <a:gd name="connsiteX52" fmla="*/ 275403 w 354269"/>
              <a:gd name="connsiteY52" fmla="*/ 235218 h 483368"/>
              <a:gd name="connsiteX53" fmla="*/ 279915 w 354269"/>
              <a:gd name="connsiteY53" fmla="*/ 235939 h 483368"/>
              <a:gd name="connsiteX54" fmla="*/ 280697 w 354269"/>
              <a:gd name="connsiteY54" fmla="*/ 235518 h 483368"/>
              <a:gd name="connsiteX55" fmla="*/ 283705 w 354269"/>
              <a:gd name="connsiteY55" fmla="*/ 231067 h 483368"/>
              <a:gd name="connsiteX56" fmla="*/ 283404 w 354269"/>
              <a:gd name="connsiteY56" fmla="*/ 227036 h 483368"/>
              <a:gd name="connsiteX57" fmla="*/ 284607 w 354269"/>
              <a:gd name="connsiteY57" fmla="*/ 225833 h 483368"/>
              <a:gd name="connsiteX58" fmla="*/ 287254 w 354269"/>
              <a:gd name="connsiteY58" fmla="*/ 225412 h 483368"/>
              <a:gd name="connsiteX59" fmla="*/ 288878 w 354269"/>
              <a:gd name="connsiteY59" fmla="*/ 224509 h 483368"/>
              <a:gd name="connsiteX60" fmla="*/ 289721 w 354269"/>
              <a:gd name="connsiteY60" fmla="*/ 225833 h 483368"/>
              <a:gd name="connsiteX61" fmla="*/ 289721 w 354269"/>
              <a:gd name="connsiteY61" fmla="*/ 229382 h 483368"/>
              <a:gd name="connsiteX62" fmla="*/ 290202 w 354269"/>
              <a:gd name="connsiteY62" fmla="*/ 230465 h 483368"/>
              <a:gd name="connsiteX63" fmla="*/ 293571 w 354269"/>
              <a:gd name="connsiteY63" fmla="*/ 232330 h 483368"/>
              <a:gd name="connsiteX64" fmla="*/ 294353 w 354269"/>
              <a:gd name="connsiteY64" fmla="*/ 232149 h 483368"/>
              <a:gd name="connsiteX65" fmla="*/ 295315 w 354269"/>
              <a:gd name="connsiteY65" fmla="*/ 229503 h 483368"/>
              <a:gd name="connsiteX66" fmla="*/ 297120 w 354269"/>
              <a:gd name="connsiteY66" fmla="*/ 229262 h 483368"/>
              <a:gd name="connsiteX67" fmla="*/ 299165 w 354269"/>
              <a:gd name="connsiteY67" fmla="*/ 230104 h 483368"/>
              <a:gd name="connsiteX68" fmla="*/ 300850 w 354269"/>
              <a:gd name="connsiteY68" fmla="*/ 229803 h 483368"/>
              <a:gd name="connsiteX69" fmla="*/ 301812 w 354269"/>
              <a:gd name="connsiteY69" fmla="*/ 230766 h 483368"/>
              <a:gd name="connsiteX70" fmla="*/ 302895 w 354269"/>
              <a:gd name="connsiteY70" fmla="*/ 234075 h 483368"/>
              <a:gd name="connsiteX71" fmla="*/ 304098 w 354269"/>
              <a:gd name="connsiteY71" fmla="*/ 235157 h 483368"/>
              <a:gd name="connsiteX72" fmla="*/ 310295 w 354269"/>
              <a:gd name="connsiteY72" fmla="*/ 232991 h 483368"/>
              <a:gd name="connsiteX73" fmla="*/ 310475 w 354269"/>
              <a:gd name="connsiteY73" fmla="*/ 231487 h 483368"/>
              <a:gd name="connsiteX74" fmla="*/ 309753 w 354269"/>
              <a:gd name="connsiteY74" fmla="*/ 229863 h 483368"/>
              <a:gd name="connsiteX75" fmla="*/ 310655 w 354269"/>
              <a:gd name="connsiteY75" fmla="*/ 228720 h 483368"/>
              <a:gd name="connsiteX76" fmla="*/ 312280 w 354269"/>
              <a:gd name="connsiteY76" fmla="*/ 228961 h 483368"/>
              <a:gd name="connsiteX77" fmla="*/ 314085 w 354269"/>
              <a:gd name="connsiteY77" fmla="*/ 226073 h 483368"/>
              <a:gd name="connsiteX78" fmla="*/ 313784 w 354269"/>
              <a:gd name="connsiteY78" fmla="*/ 224088 h 483368"/>
              <a:gd name="connsiteX79" fmla="*/ 314144 w 354269"/>
              <a:gd name="connsiteY79" fmla="*/ 222705 h 483368"/>
              <a:gd name="connsiteX80" fmla="*/ 313543 w 354269"/>
              <a:gd name="connsiteY80" fmla="*/ 221261 h 483368"/>
              <a:gd name="connsiteX81" fmla="*/ 314747 w 354269"/>
              <a:gd name="connsiteY81" fmla="*/ 220900 h 483368"/>
              <a:gd name="connsiteX82" fmla="*/ 316250 w 354269"/>
              <a:gd name="connsiteY82" fmla="*/ 221622 h 483368"/>
              <a:gd name="connsiteX83" fmla="*/ 319258 w 354269"/>
              <a:gd name="connsiteY83" fmla="*/ 220659 h 483368"/>
              <a:gd name="connsiteX84" fmla="*/ 321304 w 354269"/>
              <a:gd name="connsiteY84" fmla="*/ 218854 h 483368"/>
              <a:gd name="connsiteX85" fmla="*/ 322807 w 354269"/>
              <a:gd name="connsiteY85" fmla="*/ 218313 h 483368"/>
              <a:gd name="connsiteX86" fmla="*/ 323409 w 354269"/>
              <a:gd name="connsiteY86" fmla="*/ 217351 h 483368"/>
              <a:gd name="connsiteX87" fmla="*/ 322807 w 354269"/>
              <a:gd name="connsiteY87" fmla="*/ 215425 h 483368"/>
              <a:gd name="connsiteX88" fmla="*/ 325094 w 354269"/>
              <a:gd name="connsiteY88" fmla="*/ 214944 h 483368"/>
              <a:gd name="connsiteX89" fmla="*/ 326898 w 354269"/>
              <a:gd name="connsiteY89" fmla="*/ 214042 h 483368"/>
              <a:gd name="connsiteX90" fmla="*/ 329064 w 354269"/>
              <a:gd name="connsiteY90" fmla="*/ 213681 h 483368"/>
              <a:gd name="connsiteX91" fmla="*/ 328883 w 354269"/>
              <a:gd name="connsiteY91" fmla="*/ 214764 h 483368"/>
              <a:gd name="connsiteX92" fmla="*/ 332493 w 354269"/>
              <a:gd name="connsiteY92" fmla="*/ 217290 h 483368"/>
              <a:gd name="connsiteX93" fmla="*/ 333516 w 354269"/>
              <a:gd name="connsiteY93" fmla="*/ 218433 h 483368"/>
              <a:gd name="connsiteX94" fmla="*/ 336042 w 354269"/>
              <a:gd name="connsiteY94" fmla="*/ 219937 h 483368"/>
              <a:gd name="connsiteX95" fmla="*/ 336644 w 354269"/>
              <a:gd name="connsiteY95" fmla="*/ 219336 h 483368"/>
              <a:gd name="connsiteX96" fmla="*/ 339050 w 354269"/>
              <a:gd name="connsiteY96" fmla="*/ 223487 h 483368"/>
              <a:gd name="connsiteX97" fmla="*/ 344886 w 354269"/>
              <a:gd name="connsiteY97" fmla="*/ 222464 h 483368"/>
              <a:gd name="connsiteX98" fmla="*/ 343562 w 354269"/>
              <a:gd name="connsiteY98" fmla="*/ 223968 h 483368"/>
              <a:gd name="connsiteX99" fmla="*/ 343081 w 354269"/>
              <a:gd name="connsiteY99" fmla="*/ 225532 h 483368"/>
              <a:gd name="connsiteX100" fmla="*/ 339050 w 354269"/>
              <a:gd name="connsiteY100" fmla="*/ 225953 h 483368"/>
              <a:gd name="connsiteX101" fmla="*/ 339291 w 354269"/>
              <a:gd name="connsiteY101" fmla="*/ 227337 h 483368"/>
              <a:gd name="connsiteX102" fmla="*/ 341577 w 354269"/>
              <a:gd name="connsiteY102" fmla="*/ 226916 h 483368"/>
              <a:gd name="connsiteX103" fmla="*/ 341757 w 354269"/>
              <a:gd name="connsiteY103" fmla="*/ 228299 h 483368"/>
              <a:gd name="connsiteX104" fmla="*/ 343261 w 354269"/>
              <a:gd name="connsiteY104" fmla="*/ 227938 h 483368"/>
              <a:gd name="connsiteX105" fmla="*/ 343923 w 354269"/>
              <a:gd name="connsiteY105" fmla="*/ 229924 h 483368"/>
              <a:gd name="connsiteX106" fmla="*/ 344945 w 354269"/>
              <a:gd name="connsiteY106" fmla="*/ 229924 h 483368"/>
              <a:gd name="connsiteX107" fmla="*/ 344945 w 354269"/>
              <a:gd name="connsiteY107" fmla="*/ 229021 h 483368"/>
              <a:gd name="connsiteX108" fmla="*/ 346931 w 354269"/>
              <a:gd name="connsiteY108" fmla="*/ 228841 h 483368"/>
              <a:gd name="connsiteX109" fmla="*/ 348194 w 354269"/>
              <a:gd name="connsiteY109" fmla="*/ 229442 h 483368"/>
              <a:gd name="connsiteX110" fmla="*/ 348254 w 354269"/>
              <a:gd name="connsiteY110" fmla="*/ 230646 h 483368"/>
              <a:gd name="connsiteX111" fmla="*/ 350540 w 354269"/>
              <a:gd name="connsiteY111" fmla="*/ 230706 h 483368"/>
              <a:gd name="connsiteX112" fmla="*/ 352525 w 354269"/>
              <a:gd name="connsiteY112" fmla="*/ 232210 h 483368"/>
              <a:gd name="connsiteX113" fmla="*/ 351262 w 354269"/>
              <a:gd name="connsiteY113" fmla="*/ 234195 h 483368"/>
              <a:gd name="connsiteX114" fmla="*/ 351503 w 354269"/>
              <a:gd name="connsiteY114" fmla="*/ 236120 h 483368"/>
              <a:gd name="connsiteX115" fmla="*/ 354270 w 354269"/>
              <a:gd name="connsiteY115" fmla="*/ 237684 h 483368"/>
              <a:gd name="connsiteX116" fmla="*/ 341096 w 354269"/>
              <a:gd name="connsiteY116" fmla="*/ 239849 h 483368"/>
              <a:gd name="connsiteX117" fmla="*/ 342419 w 354269"/>
              <a:gd name="connsiteY117" fmla="*/ 242677 h 483368"/>
              <a:gd name="connsiteX118" fmla="*/ 343141 w 354269"/>
              <a:gd name="connsiteY118" fmla="*/ 246046 h 483368"/>
              <a:gd name="connsiteX119" fmla="*/ 344223 w 354269"/>
              <a:gd name="connsiteY119" fmla="*/ 247730 h 483368"/>
              <a:gd name="connsiteX120" fmla="*/ 343983 w 354269"/>
              <a:gd name="connsiteY120" fmla="*/ 252002 h 483368"/>
              <a:gd name="connsiteX121" fmla="*/ 341215 w 354269"/>
              <a:gd name="connsiteY121" fmla="*/ 252543 h 483368"/>
              <a:gd name="connsiteX122" fmla="*/ 340253 w 354269"/>
              <a:gd name="connsiteY122" fmla="*/ 252302 h 483368"/>
              <a:gd name="connsiteX123" fmla="*/ 336524 w 354269"/>
              <a:gd name="connsiteY123" fmla="*/ 249054 h 483368"/>
              <a:gd name="connsiteX124" fmla="*/ 336223 w 354269"/>
              <a:gd name="connsiteY124" fmla="*/ 251159 h 483368"/>
              <a:gd name="connsiteX125" fmla="*/ 336704 w 354269"/>
              <a:gd name="connsiteY125" fmla="*/ 254829 h 483368"/>
              <a:gd name="connsiteX126" fmla="*/ 334117 w 354269"/>
              <a:gd name="connsiteY126" fmla="*/ 254468 h 483368"/>
              <a:gd name="connsiteX127" fmla="*/ 332312 w 354269"/>
              <a:gd name="connsiteY127" fmla="*/ 252483 h 483368"/>
              <a:gd name="connsiteX128" fmla="*/ 330868 w 354269"/>
              <a:gd name="connsiteY128" fmla="*/ 253084 h 483368"/>
              <a:gd name="connsiteX129" fmla="*/ 329666 w 354269"/>
              <a:gd name="connsiteY129" fmla="*/ 252723 h 483368"/>
              <a:gd name="connsiteX130" fmla="*/ 327380 w 354269"/>
              <a:gd name="connsiteY130" fmla="*/ 256333 h 483368"/>
              <a:gd name="connsiteX131" fmla="*/ 329184 w 354269"/>
              <a:gd name="connsiteY131" fmla="*/ 268124 h 483368"/>
              <a:gd name="connsiteX132" fmla="*/ 332372 w 354269"/>
              <a:gd name="connsiteY132" fmla="*/ 287494 h 483368"/>
              <a:gd name="connsiteX133" fmla="*/ 333937 w 354269"/>
              <a:gd name="connsiteY133" fmla="*/ 287254 h 483368"/>
              <a:gd name="connsiteX134" fmla="*/ 334117 w 354269"/>
              <a:gd name="connsiteY134" fmla="*/ 288578 h 483368"/>
              <a:gd name="connsiteX135" fmla="*/ 332613 w 354269"/>
              <a:gd name="connsiteY135" fmla="*/ 288878 h 483368"/>
              <a:gd name="connsiteX136" fmla="*/ 334899 w 354269"/>
              <a:gd name="connsiteY136" fmla="*/ 302594 h 483368"/>
              <a:gd name="connsiteX137" fmla="*/ 333516 w 354269"/>
              <a:gd name="connsiteY137" fmla="*/ 302534 h 483368"/>
              <a:gd name="connsiteX138" fmla="*/ 321002 w 354269"/>
              <a:gd name="connsiteY138" fmla="*/ 304519 h 483368"/>
              <a:gd name="connsiteX139" fmla="*/ 319679 w 354269"/>
              <a:gd name="connsiteY139" fmla="*/ 304820 h 483368"/>
              <a:gd name="connsiteX140" fmla="*/ 301873 w 354269"/>
              <a:gd name="connsiteY140" fmla="*/ 307467 h 483368"/>
              <a:gd name="connsiteX141" fmla="*/ 280336 w 354269"/>
              <a:gd name="connsiteY141" fmla="*/ 311077 h 483368"/>
              <a:gd name="connsiteX142" fmla="*/ 271312 w 354269"/>
              <a:gd name="connsiteY142" fmla="*/ 312520 h 483368"/>
              <a:gd name="connsiteX143" fmla="*/ 268545 w 354269"/>
              <a:gd name="connsiteY143" fmla="*/ 312701 h 483368"/>
              <a:gd name="connsiteX144" fmla="*/ 255130 w 354269"/>
              <a:gd name="connsiteY144" fmla="*/ 314867 h 483368"/>
              <a:gd name="connsiteX145" fmla="*/ 259040 w 354269"/>
              <a:gd name="connsiteY145" fmla="*/ 339351 h 483368"/>
              <a:gd name="connsiteX146" fmla="*/ 227758 w 354269"/>
              <a:gd name="connsiteY146" fmla="*/ 344224 h 483368"/>
              <a:gd name="connsiteX147" fmla="*/ 222945 w 354269"/>
              <a:gd name="connsiteY147" fmla="*/ 345066 h 483368"/>
              <a:gd name="connsiteX148" fmla="*/ 210372 w 354269"/>
              <a:gd name="connsiteY148" fmla="*/ 346871 h 483368"/>
              <a:gd name="connsiteX149" fmla="*/ 208086 w 354269"/>
              <a:gd name="connsiteY149" fmla="*/ 346690 h 483368"/>
              <a:gd name="connsiteX150" fmla="*/ 188896 w 354269"/>
              <a:gd name="connsiteY150" fmla="*/ 349397 h 483368"/>
              <a:gd name="connsiteX151" fmla="*/ 174157 w 354269"/>
              <a:gd name="connsiteY151" fmla="*/ 351803 h 483368"/>
              <a:gd name="connsiteX152" fmla="*/ 165013 w 354269"/>
              <a:gd name="connsiteY152" fmla="*/ 353187 h 483368"/>
              <a:gd name="connsiteX153" fmla="*/ 165314 w 354269"/>
              <a:gd name="connsiteY153" fmla="*/ 356075 h 483368"/>
              <a:gd name="connsiteX154" fmla="*/ 162547 w 354269"/>
              <a:gd name="connsiteY154" fmla="*/ 356375 h 483368"/>
              <a:gd name="connsiteX155" fmla="*/ 165976 w 354269"/>
              <a:gd name="connsiteY155" fmla="*/ 378213 h 483368"/>
              <a:gd name="connsiteX156" fmla="*/ 157914 w 354269"/>
              <a:gd name="connsiteY156" fmla="*/ 379416 h 483368"/>
              <a:gd name="connsiteX157" fmla="*/ 161825 w 354269"/>
              <a:gd name="connsiteY157" fmla="*/ 406487 h 483368"/>
              <a:gd name="connsiteX158" fmla="*/ 158998 w 354269"/>
              <a:gd name="connsiteY158" fmla="*/ 409495 h 483368"/>
              <a:gd name="connsiteX159" fmla="*/ 157193 w 354269"/>
              <a:gd name="connsiteY159" fmla="*/ 412021 h 483368"/>
              <a:gd name="connsiteX160" fmla="*/ 154787 w 354269"/>
              <a:gd name="connsiteY160" fmla="*/ 413285 h 483368"/>
              <a:gd name="connsiteX161" fmla="*/ 153944 w 354269"/>
              <a:gd name="connsiteY161" fmla="*/ 414608 h 483368"/>
              <a:gd name="connsiteX162" fmla="*/ 154185 w 354269"/>
              <a:gd name="connsiteY162" fmla="*/ 415330 h 483368"/>
              <a:gd name="connsiteX163" fmla="*/ 156952 w 354269"/>
              <a:gd name="connsiteY163" fmla="*/ 417315 h 483368"/>
              <a:gd name="connsiteX164" fmla="*/ 163690 w 354269"/>
              <a:gd name="connsiteY164" fmla="*/ 419962 h 483368"/>
              <a:gd name="connsiteX165" fmla="*/ 164472 w 354269"/>
              <a:gd name="connsiteY165" fmla="*/ 421045 h 483368"/>
              <a:gd name="connsiteX166" fmla="*/ 164532 w 354269"/>
              <a:gd name="connsiteY166" fmla="*/ 423091 h 483368"/>
              <a:gd name="connsiteX167" fmla="*/ 163930 w 354269"/>
              <a:gd name="connsiteY167" fmla="*/ 427302 h 483368"/>
              <a:gd name="connsiteX168" fmla="*/ 163569 w 354269"/>
              <a:gd name="connsiteY168" fmla="*/ 429106 h 483368"/>
              <a:gd name="connsiteX169" fmla="*/ 161584 w 354269"/>
              <a:gd name="connsiteY169" fmla="*/ 431272 h 483368"/>
              <a:gd name="connsiteX170" fmla="*/ 160140 w 354269"/>
              <a:gd name="connsiteY170" fmla="*/ 433919 h 483368"/>
              <a:gd name="connsiteX171" fmla="*/ 158095 w 354269"/>
              <a:gd name="connsiteY171" fmla="*/ 434821 h 483368"/>
              <a:gd name="connsiteX172" fmla="*/ 156531 w 354269"/>
              <a:gd name="connsiteY172" fmla="*/ 434520 h 483368"/>
              <a:gd name="connsiteX173" fmla="*/ 153403 w 354269"/>
              <a:gd name="connsiteY173" fmla="*/ 432295 h 483368"/>
              <a:gd name="connsiteX174" fmla="*/ 152260 w 354269"/>
              <a:gd name="connsiteY174" fmla="*/ 432174 h 483368"/>
              <a:gd name="connsiteX175" fmla="*/ 149252 w 354269"/>
              <a:gd name="connsiteY175" fmla="*/ 433137 h 483368"/>
              <a:gd name="connsiteX176" fmla="*/ 146124 w 354269"/>
              <a:gd name="connsiteY176" fmla="*/ 436927 h 483368"/>
              <a:gd name="connsiteX177" fmla="*/ 143417 w 354269"/>
              <a:gd name="connsiteY177" fmla="*/ 438190 h 483368"/>
              <a:gd name="connsiteX178" fmla="*/ 142454 w 354269"/>
              <a:gd name="connsiteY178" fmla="*/ 441559 h 483368"/>
              <a:gd name="connsiteX179" fmla="*/ 141010 w 354269"/>
              <a:gd name="connsiteY179" fmla="*/ 443725 h 483368"/>
              <a:gd name="connsiteX180" fmla="*/ 141913 w 354269"/>
              <a:gd name="connsiteY180" fmla="*/ 446311 h 483368"/>
              <a:gd name="connsiteX181" fmla="*/ 142274 w 354269"/>
              <a:gd name="connsiteY181" fmla="*/ 449319 h 483368"/>
              <a:gd name="connsiteX182" fmla="*/ 141311 w 354269"/>
              <a:gd name="connsiteY182" fmla="*/ 450823 h 483368"/>
              <a:gd name="connsiteX183" fmla="*/ 138784 w 354269"/>
              <a:gd name="connsiteY183" fmla="*/ 451906 h 483368"/>
              <a:gd name="connsiteX184" fmla="*/ 137401 w 354269"/>
              <a:gd name="connsiteY184" fmla="*/ 450643 h 483368"/>
              <a:gd name="connsiteX185" fmla="*/ 137220 w 354269"/>
              <a:gd name="connsiteY185" fmla="*/ 447876 h 483368"/>
              <a:gd name="connsiteX186" fmla="*/ 136739 w 354269"/>
              <a:gd name="connsiteY186" fmla="*/ 446552 h 483368"/>
              <a:gd name="connsiteX187" fmla="*/ 135115 w 354269"/>
              <a:gd name="connsiteY187" fmla="*/ 446492 h 483368"/>
              <a:gd name="connsiteX188" fmla="*/ 135355 w 354269"/>
              <a:gd name="connsiteY188" fmla="*/ 449380 h 483368"/>
              <a:gd name="connsiteX189" fmla="*/ 134994 w 354269"/>
              <a:gd name="connsiteY189" fmla="*/ 450282 h 483368"/>
              <a:gd name="connsiteX190" fmla="*/ 133129 w 354269"/>
              <a:gd name="connsiteY190" fmla="*/ 452568 h 483368"/>
              <a:gd name="connsiteX191" fmla="*/ 132829 w 354269"/>
              <a:gd name="connsiteY191" fmla="*/ 454313 h 483368"/>
              <a:gd name="connsiteX192" fmla="*/ 133431 w 354269"/>
              <a:gd name="connsiteY192" fmla="*/ 456538 h 483368"/>
              <a:gd name="connsiteX193" fmla="*/ 134272 w 354269"/>
              <a:gd name="connsiteY193" fmla="*/ 457742 h 483368"/>
              <a:gd name="connsiteX194" fmla="*/ 136198 w 354269"/>
              <a:gd name="connsiteY194" fmla="*/ 458584 h 483368"/>
              <a:gd name="connsiteX195" fmla="*/ 135716 w 354269"/>
              <a:gd name="connsiteY195" fmla="*/ 459727 h 483368"/>
              <a:gd name="connsiteX196" fmla="*/ 134272 w 354269"/>
              <a:gd name="connsiteY196" fmla="*/ 459246 h 483368"/>
              <a:gd name="connsiteX197" fmla="*/ 133009 w 354269"/>
              <a:gd name="connsiteY197" fmla="*/ 459546 h 483368"/>
              <a:gd name="connsiteX198" fmla="*/ 131626 w 354269"/>
              <a:gd name="connsiteY198" fmla="*/ 458644 h 483368"/>
              <a:gd name="connsiteX199" fmla="*/ 130843 w 354269"/>
              <a:gd name="connsiteY199" fmla="*/ 456117 h 483368"/>
              <a:gd name="connsiteX200" fmla="*/ 129641 w 354269"/>
              <a:gd name="connsiteY200" fmla="*/ 455877 h 483368"/>
              <a:gd name="connsiteX201" fmla="*/ 129460 w 354269"/>
              <a:gd name="connsiteY201" fmla="*/ 458223 h 483368"/>
              <a:gd name="connsiteX202" fmla="*/ 131986 w 354269"/>
              <a:gd name="connsiteY202" fmla="*/ 460629 h 483368"/>
              <a:gd name="connsiteX203" fmla="*/ 132167 w 354269"/>
              <a:gd name="connsiteY203" fmla="*/ 461471 h 483368"/>
              <a:gd name="connsiteX204" fmla="*/ 133731 w 354269"/>
              <a:gd name="connsiteY204" fmla="*/ 462073 h 483368"/>
              <a:gd name="connsiteX205" fmla="*/ 133972 w 354269"/>
              <a:gd name="connsiteY205" fmla="*/ 463577 h 483368"/>
              <a:gd name="connsiteX206" fmla="*/ 131565 w 354269"/>
              <a:gd name="connsiteY206" fmla="*/ 464900 h 483368"/>
              <a:gd name="connsiteX207" fmla="*/ 128618 w 354269"/>
              <a:gd name="connsiteY207" fmla="*/ 463697 h 483368"/>
              <a:gd name="connsiteX208" fmla="*/ 127174 w 354269"/>
              <a:gd name="connsiteY208" fmla="*/ 464599 h 483368"/>
              <a:gd name="connsiteX209" fmla="*/ 126633 w 354269"/>
              <a:gd name="connsiteY209" fmla="*/ 467607 h 483368"/>
              <a:gd name="connsiteX210" fmla="*/ 125610 w 354269"/>
              <a:gd name="connsiteY210" fmla="*/ 468389 h 483368"/>
              <a:gd name="connsiteX211" fmla="*/ 124166 w 354269"/>
              <a:gd name="connsiteY211" fmla="*/ 467848 h 483368"/>
              <a:gd name="connsiteX212" fmla="*/ 123865 w 354269"/>
              <a:gd name="connsiteY212" fmla="*/ 469051 h 483368"/>
              <a:gd name="connsiteX213" fmla="*/ 125369 w 354269"/>
              <a:gd name="connsiteY213" fmla="*/ 468510 h 483368"/>
              <a:gd name="connsiteX214" fmla="*/ 126452 w 354269"/>
              <a:gd name="connsiteY214" fmla="*/ 469953 h 483368"/>
              <a:gd name="connsiteX215" fmla="*/ 125429 w 354269"/>
              <a:gd name="connsiteY215" fmla="*/ 471578 h 483368"/>
              <a:gd name="connsiteX216" fmla="*/ 126994 w 354269"/>
              <a:gd name="connsiteY216" fmla="*/ 473022 h 483368"/>
              <a:gd name="connsiteX217" fmla="*/ 126392 w 354269"/>
              <a:gd name="connsiteY217" fmla="*/ 474165 h 483368"/>
              <a:gd name="connsiteX218" fmla="*/ 124888 w 354269"/>
              <a:gd name="connsiteY218" fmla="*/ 472600 h 483368"/>
              <a:gd name="connsiteX219" fmla="*/ 123083 w 354269"/>
              <a:gd name="connsiteY219" fmla="*/ 472721 h 483368"/>
              <a:gd name="connsiteX220" fmla="*/ 122722 w 354269"/>
              <a:gd name="connsiteY220" fmla="*/ 474526 h 483368"/>
              <a:gd name="connsiteX221" fmla="*/ 123925 w 354269"/>
              <a:gd name="connsiteY221" fmla="*/ 476210 h 483368"/>
              <a:gd name="connsiteX222" fmla="*/ 125670 w 354269"/>
              <a:gd name="connsiteY222" fmla="*/ 477533 h 483368"/>
              <a:gd name="connsiteX223" fmla="*/ 124888 w 354269"/>
              <a:gd name="connsiteY223" fmla="*/ 478556 h 483368"/>
              <a:gd name="connsiteX224" fmla="*/ 123925 w 354269"/>
              <a:gd name="connsiteY224" fmla="*/ 478556 h 483368"/>
              <a:gd name="connsiteX225" fmla="*/ 122061 w 354269"/>
              <a:gd name="connsiteY225" fmla="*/ 476571 h 483368"/>
              <a:gd name="connsiteX226" fmla="*/ 121158 w 354269"/>
              <a:gd name="connsiteY226" fmla="*/ 477413 h 483368"/>
              <a:gd name="connsiteX227" fmla="*/ 121760 w 354269"/>
              <a:gd name="connsiteY227" fmla="*/ 478797 h 483368"/>
              <a:gd name="connsiteX228" fmla="*/ 121399 w 354269"/>
              <a:gd name="connsiteY228" fmla="*/ 480000 h 483368"/>
              <a:gd name="connsiteX229" fmla="*/ 119173 w 354269"/>
              <a:gd name="connsiteY229" fmla="*/ 479158 h 483368"/>
              <a:gd name="connsiteX230" fmla="*/ 117789 w 354269"/>
              <a:gd name="connsiteY230" fmla="*/ 480722 h 483368"/>
              <a:gd name="connsiteX231" fmla="*/ 116586 w 354269"/>
              <a:gd name="connsiteY231" fmla="*/ 480541 h 483368"/>
              <a:gd name="connsiteX232" fmla="*/ 115684 w 354269"/>
              <a:gd name="connsiteY232" fmla="*/ 482888 h 483368"/>
              <a:gd name="connsiteX233" fmla="*/ 113879 w 354269"/>
              <a:gd name="connsiteY233" fmla="*/ 483369 h 483368"/>
              <a:gd name="connsiteX234" fmla="*/ 110390 w 354269"/>
              <a:gd name="connsiteY234" fmla="*/ 482587 h 483368"/>
              <a:gd name="connsiteX235" fmla="*/ 109608 w 354269"/>
              <a:gd name="connsiteY235" fmla="*/ 481143 h 483368"/>
              <a:gd name="connsiteX236" fmla="*/ 109608 w 354269"/>
              <a:gd name="connsiteY236" fmla="*/ 479940 h 483368"/>
              <a:gd name="connsiteX237" fmla="*/ 110811 w 354269"/>
              <a:gd name="connsiteY237" fmla="*/ 478977 h 483368"/>
              <a:gd name="connsiteX238" fmla="*/ 110931 w 354269"/>
              <a:gd name="connsiteY238" fmla="*/ 477172 h 483368"/>
              <a:gd name="connsiteX239" fmla="*/ 111894 w 354269"/>
              <a:gd name="connsiteY239" fmla="*/ 476330 h 483368"/>
              <a:gd name="connsiteX240" fmla="*/ 109427 w 354269"/>
              <a:gd name="connsiteY240" fmla="*/ 472841 h 483368"/>
              <a:gd name="connsiteX241" fmla="*/ 106179 w 354269"/>
              <a:gd name="connsiteY241" fmla="*/ 472179 h 483368"/>
              <a:gd name="connsiteX242" fmla="*/ 104976 w 354269"/>
              <a:gd name="connsiteY242" fmla="*/ 470736 h 483368"/>
              <a:gd name="connsiteX243" fmla="*/ 103291 w 354269"/>
              <a:gd name="connsiteY243" fmla="*/ 471518 h 483368"/>
              <a:gd name="connsiteX244" fmla="*/ 102209 w 354269"/>
              <a:gd name="connsiteY244" fmla="*/ 470916 h 483368"/>
              <a:gd name="connsiteX245" fmla="*/ 103713 w 354269"/>
              <a:gd name="connsiteY245" fmla="*/ 468750 h 483368"/>
              <a:gd name="connsiteX246" fmla="*/ 105216 w 354269"/>
              <a:gd name="connsiteY246" fmla="*/ 468269 h 483368"/>
              <a:gd name="connsiteX247" fmla="*/ 107081 w 354269"/>
              <a:gd name="connsiteY247" fmla="*/ 468750 h 483368"/>
              <a:gd name="connsiteX248" fmla="*/ 107201 w 354269"/>
              <a:gd name="connsiteY248" fmla="*/ 467788 h 483368"/>
              <a:gd name="connsiteX249" fmla="*/ 106359 w 354269"/>
              <a:gd name="connsiteY249" fmla="*/ 466464 h 483368"/>
              <a:gd name="connsiteX250" fmla="*/ 107743 w 354269"/>
              <a:gd name="connsiteY250" fmla="*/ 464058 h 483368"/>
              <a:gd name="connsiteX251" fmla="*/ 107502 w 354269"/>
              <a:gd name="connsiteY251" fmla="*/ 463156 h 483368"/>
              <a:gd name="connsiteX252" fmla="*/ 105457 w 354269"/>
              <a:gd name="connsiteY252" fmla="*/ 462073 h 483368"/>
              <a:gd name="connsiteX253" fmla="*/ 104434 w 354269"/>
              <a:gd name="connsiteY253" fmla="*/ 460689 h 483368"/>
              <a:gd name="connsiteX254" fmla="*/ 105156 w 354269"/>
              <a:gd name="connsiteY254" fmla="*/ 459667 h 483368"/>
              <a:gd name="connsiteX255" fmla="*/ 108344 w 354269"/>
              <a:gd name="connsiteY255" fmla="*/ 459667 h 483368"/>
              <a:gd name="connsiteX256" fmla="*/ 109548 w 354269"/>
              <a:gd name="connsiteY256" fmla="*/ 460389 h 483368"/>
              <a:gd name="connsiteX257" fmla="*/ 110751 w 354269"/>
              <a:gd name="connsiteY257" fmla="*/ 459546 h 483368"/>
              <a:gd name="connsiteX258" fmla="*/ 110871 w 354269"/>
              <a:gd name="connsiteY258" fmla="*/ 456839 h 483368"/>
              <a:gd name="connsiteX259" fmla="*/ 110510 w 354269"/>
              <a:gd name="connsiteY259" fmla="*/ 455456 h 483368"/>
              <a:gd name="connsiteX260" fmla="*/ 111052 w 354269"/>
              <a:gd name="connsiteY260" fmla="*/ 454132 h 483368"/>
              <a:gd name="connsiteX261" fmla="*/ 112556 w 354269"/>
              <a:gd name="connsiteY261" fmla="*/ 455275 h 483368"/>
              <a:gd name="connsiteX262" fmla="*/ 111894 w 354269"/>
              <a:gd name="connsiteY262" fmla="*/ 457320 h 483368"/>
              <a:gd name="connsiteX263" fmla="*/ 113157 w 354269"/>
              <a:gd name="connsiteY263" fmla="*/ 457320 h 483368"/>
              <a:gd name="connsiteX264" fmla="*/ 113338 w 354269"/>
              <a:gd name="connsiteY264" fmla="*/ 455095 h 483368"/>
              <a:gd name="connsiteX265" fmla="*/ 114420 w 354269"/>
              <a:gd name="connsiteY265" fmla="*/ 453290 h 483368"/>
              <a:gd name="connsiteX266" fmla="*/ 114300 w 354269"/>
              <a:gd name="connsiteY266" fmla="*/ 452147 h 483368"/>
              <a:gd name="connsiteX267" fmla="*/ 115263 w 354269"/>
              <a:gd name="connsiteY267" fmla="*/ 449139 h 483368"/>
              <a:gd name="connsiteX268" fmla="*/ 114360 w 354269"/>
              <a:gd name="connsiteY268" fmla="*/ 447695 h 483368"/>
              <a:gd name="connsiteX269" fmla="*/ 114842 w 354269"/>
              <a:gd name="connsiteY269" fmla="*/ 445289 h 483368"/>
              <a:gd name="connsiteX270" fmla="*/ 114541 w 354269"/>
              <a:gd name="connsiteY270" fmla="*/ 443304 h 483368"/>
              <a:gd name="connsiteX271" fmla="*/ 113638 w 354269"/>
              <a:gd name="connsiteY271" fmla="*/ 443484 h 483368"/>
              <a:gd name="connsiteX272" fmla="*/ 114481 w 354269"/>
              <a:gd name="connsiteY272" fmla="*/ 444567 h 483368"/>
              <a:gd name="connsiteX273" fmla="*/ 113277 w 354269"/>
              <a:gd name="connsiteY273" fmla="*/ 446191 h 483368"/>
              <a:gd name="connsiteX274" fmla="*/ 112556 w 354269"/>
              <a:gd name="connsiteY274" fmla="*/ 445108 h 483368"/>
              <a:gd name="connsiteX275" fmla="*/ 111052 w 354269"/>
              <a:gd name="connsiteY275" fmla="*/ 444567 h 483368"/>
              <a:gd name="connsiteX276" fmla="*/ 109788 w 354269"/>
              <a:gd name="connsiteY276" fmla="*/ 444988 h 483368"/>
              <a:gd name="connsiteX277" fmla="*/ 109548 w 354269"/>
              <a:gd name="connsiteY277" fmla="*/ 446071 h 483368"/>
              <a:gd name="connsiteX278" fmla="*/ 110270 w 354269"/>
              <a:gd name="connsiteY278" fmla="*/ 447454 h 483368"/>
              <a:gd name="connsiteX279" fmla="*/ 108224 w 354269"/>
              <a:gd name="connsiteY279" fmla="*/ 447154 h 483368"/>
              <a:gd name="connsiteX280" fmla="*/ 106780 w 354269"/>
              <a:gd name="connsiteY280" fmla="*/ 448176 h 483368"/>
              <a:gd name="connsiteX281" fmla="*/ 105818 w 354269"/>
              <a:gd name="connsiteY281" fmla="*/ 447635 h 483368"/>
              <a:gd name="connsiteX282" fmla="*/ 107502 w 354269"/>
              <a:gd name="connsiteY282" fmla="*/ 446071 h 483368"/>
              <a:gd name="connsiteX283" fmla="*/ 107923 w 354269"/>
              <a:gd name="connsiteY283" fmla="*/ 443965 h 483368"/>
              <a:gd name="connsiteX284" fmla="*/ 110691 w 354269"/>
              <a:gd name="connsiteY284" fmla="*/ 443965 h 483368"/>
              <a:gd name="connsiteX285" fmla="*/ 111773 w 354269"/>
              <a:gd name="connsiteY285" fmla="*/ 443063 h 483368"/>
              <a:gd name="connsiteX286" fmla="*/ 111172 w 354269"/>
              <a:gd name="connsiteY286" fmla="*/ 441619 h 483368"/>
              <a:gd name="connsiteX287" fmla="*/ 107863 w 354269"/>
              <a:gd name="connsiteY287" fmla="*/ 441739 h 483368"/>
              <a:gd name="connsiteX288" fmla="*/ 108645 w 354269"/>
              <a:gd name="connsiteY288" fmla="*/ 440055 h 483368"/>
              <a:gd name="connsiteX289" fmla="*/ 110149 w 354269"/>
              <a:gd name="connsiteY289" fmla="*/ 438250 h 483368"/>
              <a:gd name="connsiteX290" fmla="*/ 108104 w 354269"/>
              <a:gd name="connsiteY290" fmla="*/ 436265 h 483368"/>
              <a:gd name="connsiteX291" fmla="*/ 106660 w 354269"/>
              <a:gd name="connsiteY291" fmla="*/ 436385 h 483368"/>
              <a:gd name="connsiteX292" fmla="*/ 105878 w 354269"/>
              <a:gd name="connsiteY292" fmla="*/ 435423 h 483368"/>
              <a:gd name="connsiteX293" fmla="*/ 108826 w 354269"/>
              <a:gd name="connsiteY293" fmla="*/ 433558 h 483368"/>
              <a:gd name="connsiteX294" fmla="*/ 107803 w 354269"/>
              <a:gd name="connsiteY294" fmla="*/ 430369 h 483368"/>
              <a:gd name="connsiteX295" fmla="*/ 109187 w 354269"/>
              <a:gd name="connsiteY295" fmla="*/ 425557 h 483368"/>
              <a:gd name="connsiteX296" fmla="*/ 109006 w 354269"/>
              <a:gd name="connsiteY296" fmla="*/ 425076 h 483368"/>
              <a:gd name="connsiteX297" fmla="*/ 105998 w 354269"/>
              <a:gd name="connsiteY297" fmla="*/ 423873 h 483368"/>
              <a:gd name="connsiteX298" fmla="*/ 104735 w 354269"/>
              <a:gd name="connsiteY298" fmla="*/ 421827 h 483368"/>
              <a:gd name="connsiteX299" fmla="*/ 102509 w 354269"/>
              <a:gd name="connsiteY299" fmla="*/ 419662 h 483368"/>
              <a:gd name="connsiteX300" fmla="*/ 97937 w 354269"/>
              <a:gd name="connsiteY300" fmla="*/ 419662 h 483368"/>
              <a:gd name="connsiteX301" fmla="*/ 95952 w 354269"/>
              <a:gd name="connsiteY301" fmla="*/ 418218 h 483368"/>
              <a:gd name="connsiteX302" fmla="*/ 93786 w 354269"/>
              <a:gd name="connsiteY302" fmla="*/ 417917 h 483368"/>
              <a:gd name="connsiteX303" fmla="*/ 90839 w 354269"/>
              <a:gd name="connsiteY303" fmla="*/ 416654 h 483368"/>
              <a:gd name="connsiteX304" fmla="*/ 89756 w 354269"/>
              <a:gd name="connsiteY304" fmla="*/ 416593 h 483368"/>
              <a:gd name="connsiteX305" fmla="*/ 87530 w 354269"/>
              <a:gd name="connsiteY305" fmla="*/ 415330 h 483368"/>
              <a:gd name="connsiteX306" fmla="*/ 85785 w 354269"/>
              <a:gd name="connsiteY306" fmla="*/ 413285 h 483368"/>
              <a:gd name="connsiteX307" fmla="*/ 86988 w 354269"/>
              <a:gd name="connsiteY307" fmla="*/ 412683 h 483368"/>
              <a:gd name="connsiteX308" fmla="*/ 88492 w 354269"/>
              <a:gd name="connsiteY308" fmla="*/ 413164 h 483368"/>
              <a:gd name="connsiteX309" fmla="*/ 89214 w 354269"/>
              <a:gd name="connsiteY309" fmla="*/ 411961 h 483368"/>
              <a:gd name="connsiteX310" fmla="*/ 87831 w 354269"/>
              <a:gd name="connsiteY310" fmla="*/ 410758 h 483368"/>
              <a:gd name="connsiteX311" fmla="*/ 83740 w 354269"/>
              <a:gd name="connsiteY311" fmla="*/ 411420 h 483368"/>
              <a:gd name="connsiteX312" fmla="*/ 80130 w 354269"/>
              <a:gd name="connsiteY312" fmla="*/ 409856 h 483368"/>
              <a:gd name="connsiteX313" fmla="*/ 78626 w 354269"/>
              <a:gd name="connsiteY313" fmla="*/ 407810 h 483368"/>
              <a:gd name="connsiteX314" fmla="*/ 79288 w 354269"/>
              <a:gd name="connsiteY314" fmla="*/ 405705 h 483368"/>
              <a:gd name="connsiteX315" fmla="*/ 77483 w 354269"/>
              <a:gd name="connsiteY315" fmla="*/ 403298 h 483368"/>
              <a:gd name="connsiteX316" fmla="*/ 75799 w 354269"/>
              <a:gd name="connsiteY316" fmla="*/ 398005 h 483368"/>
              <a:gd name="connsiteX317" fmla="*/ 77423 w 354269"/>
              <a:gd name="connsiteY317" fmla="*/ 397163 h 483368"/>
              <a:gd name="connsiteX318" fmla="*/ 76762 w 354269"/>
              <a:gd name="connsiteY318" fmla="*/ 394395 h 483368"/>
              <a:gd name="connsiteX319" fmla="*/ 75558 w 354269"/>
              <a:gd name="connsiteY319" fmla="*/ 392831 h 483368"/>
              <a:gd name="connsiteX320" fmla="*/ 74957 w 354269"/>
              <a:gd name="connsiteY320" fmla="*/ 390425 h 483368"/>
              <a:gd name="connsiteX321" fmla="*/ 69062 w 354269"/>
              <a:gd name="connsiteY321" fmla="*/ 391267 h 483368"/>
              <a:gd name="connsiteX322" fmla="*/ 15160 w 354269"/>
              <a:gd name="connsiteY322" fmla="*/ 398486 h 483368"/>
              <a:gd name="connsiteX323" fmla="*/ 14919 w 354269"/>
              <a:gd name="connsiteY323" fmla="*/ 397163 h 483368"/>
              <a:gd name="connsiteX324" fmla="*/ 14438 w 354269"/>
              <a:gd name="connsiteY324" fmla="*/ 393914 h 483368"/>
              <a:gd name="connsiteX325" fmla="*/ 12393 w 354269"/>
              <a:gd name="connsiteY325" fmla="*/ 382063 h 483368"/>
              <a:gd name="connsiteX326" fmla="*/ 10829 w 354269"/>
              <a:gd name="connsiteY326" fmla="*/ 372738 h 483368"/>
              <a:gd name="connsiteX327" fmla="*/ 9265 w 354269"/>
              <a:gd name="connsiteY327" fmla="*/ 363715 h 483368"/>
              <a:gd name="connsiteX328" fmla="*/ 9024 w 354269"/>
              <a:gd name="connsiteY328" fmla="*/ 361790 h 483368"/>
              <a:gd name="connsiteX329" fmla="*/ 8843 w 354269"/>
              <a:gd name="connsiteY329" fmla="*/ 358782 h 483368"/>
              <a:gd name="connsiteX330" fmla="*/ 8723 w 354269"/>
              <a:gd name="connsiteY330" fmla="*/ 354871 h 483368"/>
              <a:gd name="connsiteX331" fmla="*/ 8783 w 354269"/>
              <a:gd name="connsiteY331" fmla="*/ 353668 h 483368"/>
              <a:gd name="connsiteX332" fmla="*/ 8242 w 354269"/>
              <a:gd name="connsiteY332" fmla="*/ 334839 h 483368"/>
              <a:gd name="connsiteX333" fmla="*/ 8242 w 354269"/>
              <a:gd name="connsiteY333" fmla="*/ 328703 h 483368"/>
              <a:gd name="connsiteX334" fmla="*/ 7941 w 354269"/>
              <a:gd name="connsiteY334" fmla="*/ 316491 h 483368"/>
              <a:gd name="connsiteX335" fmla="*/ 7700 w 354269"/>
              <a:gd name="connsiteY335" fmla="*/ 309452 h 483368"/>
              <a:gd name="connsiteX336" fmla="*/ 7700 w 354269"/>
              <a:gd name="connsiteY336" fmla="*/ 307226 h 483368"/>
              <a:gd name="connsiteX337" fmla="*/ 7580 w 354269"/>
              <a:gd name="connsiteY337" fmla="*/ 301752 h 483368"/>
              <a:gd name="connsiteX338" fmla="*/ 7460 w 354269"/>
              <a:gd name="connsiteY338" fmla="*/ 296759 h 483368"/>
              <a:gd name="connsiteX339" fmla="*/ 7460 w 354269"/>
              <a:gd name="connsiteY339" fmla="*/ 293149 h 483368"/>
              <a:gd name="connsiteX340" fmla="*/ 7279 w 354269"/>
              <a:gd name="connsiteY340" fmla="*/ 288578 h 483368"/>
              <a:gd name="connsiteX341" fmla="*/ 7039 w 354269"/>
              <a:gd name="connsiteY341" fmla="*/ 281599 h 483368"/>
              <a:gd name="connsiteX342" fmla="*/ 6918 w 354269"/>
              <a:gd name="connsiteY342" fmla="*/ 276907 h 483368"/>
              <a:gd name="connsiteX343" fmla="*/ 6738 w 354269"/>
              <a:gd name="connsiteY343" fmla="*/ 271974 h 483368"/>
              <a:gd name="connsiteX344" fmla="*/ 6678 w 354269"/>
              <a:gd name="connsiteY344" fmla="*/ 270169 h 483368"/>
              <a:gd name="connsiteX345" fmla="*/ 6798 w 354269"/>
              <a:gd name="connsiteY345" fmla="*/ 268605 h 483368"/>
              <a:gd name="connsiteX346" fmla="*/ 6678 w 354269"/>
              <a:gd name="connsiteY346" fmla="*/ 264574 h 483368"/>
              <a:gd name="connsiteX347" fmla="*/ 6076 w 354269"/>
              <a:gd name="connsiteY347" fmla="*/ 249535 h 483368"/>
              <a:gd name="connsiteX348" fmla="*/ 6076 w 354269"/>
              <a:gd name="connsiteY348" fmla="*/ 245986 h 483368"/>
              <a:gd name="connsiteX349" fmla="*/ 5595 w 354269"/>
              <a:gd name="connsiteY349" fmla="*/ 230224 h 483368"/>
              <a:gd name="connsiteX350" fmla="*/ 5475 w 354269"/>
              <a:gd name="connsiteY350" fmla="*/ 225592 h 483368"/>
              <a:gd name="connsiteX351" fmla="*/ 5414 w 354269"/>
              <a:gd name="connsiteY351" fmla="*/ 222223 h 483368"/>
              <a:gd name="connsiteX352" fmla="*/ 5234 w 354269"/>
              <a:gd name="connsiteY352" fmla="*/ 217050 h 483368"/>
              <a:gd name="connsiteX353" fmla="*/ 4933 w 354269"/>
              <a:gd name="connsiteY353" fmla="*/ 208868 h 483368"/>
              <a:gd name="connsiteX354" fmla="*/ 4933 w 354269"/>
              <a:gd name="connsiteY354" fmla="*/ 208206 h 483368"/>
              <a:gd name="connsiteX355" fmla="*/ 4813 w 354269"/>
              <a:gd name="connsiteY355" fmla="*/ 202431 h 483368"/>
              <a:gd name="connsiteX356" fmla="*/ 4632 w 354269"/>
              <a:gd name="connsiteY356" fmla="*/ 198341 h 483368"/>
              <a:gd name="connsiteX357" fmla="*/ 4332 w 354269"/>
              <a:gd name="connsiteY357" fmla="*/ 188595 h 483368"/>
              <a:gd name="connsiteX358" fmla="*/ 4151 w 354269"/>
              <a:gd name="connsiteY358" fmla="*/ 182940 h 483368"/>
              <a:gd name="connsiteX359" fmla="*/ 3549 w 354269"/>
              <a:gd name="connsiteY359" fmla="*/ 167480 h 483368"/>
              <a:gd name="connsiteX360" fmla="*/ 3249 w 354269"/>
              <a:gd name="connsiteY360" fmla="*/ 159057 h 483368"/>
              <a:gd name="connsiteX361" fmla="*/ 3068 w 354269"/>
              <a:gd name="connsiteY361" fmla="*/ 150575 h 483368"/>
              <a:gd name="connsiteX362" fmla="*/ 2707 w 354269"/>
              <a:gd name="connsiteY362" fmla="*/ 141852 h 483368"/>
              <a:gd name="connsiteX363" fmla="*/ 2166 w 354269"/>
              <a:gd name="connsiteY363" fmla="*/ 123324 h 483368"/>
              <a:gd name="connsiteX364" fmla="*/ 1985 w 354269"/>
              <a:gd name="connsiteY364" fmla="*/ 115203 h 483368"/>
              <a:gd name="connsiteX365" fmla="*/ 1745 w 354269"/>
              <a:gd name="connsiteY365" fmla="*/ 108284 h 483368"/>
              <a:gd name="connsiteX366" fmla="*/ 1685 w 354269"/>
              <a:gd name="connsiteY366" fmla="*/ 105156 h 483368"/>
              <a:gd name="connsiteX367" fmla="*/ 1624 w 354269"/>
              <a:gd name="connsiteY367" fmla="*/ 103953 h 483368"/>
              <a:gd name="connsiteX368" fmla="*/ 1624 w 354269"/>
              <a:gd name="connsiteY368" fmla="*/ 100945 h 483368"/>
              <a:gd name="connsiteX369" fmla="*/ 1444 w 354269"/>
              <a:gd name="connsiteY369" fmla="*/ 97456 h 483368"/>
              <a:gd name="connsiteX370" fmla="*/ 1444 w 354269"/>
              <a:gd name="connsiteY370" fmla="*/ 95350 h 483368"/>
              <a:gd name="connsiteX371" fmla="*/ 1263 w 354269"/>
              <a:gd name="connsiteY371" fmla="*/ 92583 h 483368"/>
              <a:gd name="connsiteX372" fmla="*/ 1203 w 354269"/>
              <a:gd name="connsiteY372" fmla="*/ 89214 h 483368"/>
              <a:gd name="connsiteX373" fmla="*/ 1023 w 354269"/>
              <a:gd name="connsiteY373" fmla="*/ 83920 h 483368"/>
              <a:gd name="connsiteX374" fmla="*/ 963 w 354269"/>
              <a:gd name="connsiteY374" fmla="*/ 81875 h 483368"/>
              <a:gd name="connsiteX375" fmla="*/ 842 w 354269"/>
              <a:gd name="connsiteY375" fmla="*/ 77423 h 483368"/>
              <a:gd name="connsiteX376" fmla="*/ 722 w 354269"/>
              <a:gd name="connsiteY376" fmla="*/ 74235 h 483368"/>
              <a:gd name="connsiteX377" fmla="*/ 602 w 354269"/>
              <a:gd name="connsiteY377" fmla="*/ 72189 h 483368"/>
              <a:gd name="connsiteX378" fmla="*/ 421 w 354269"/>
              <a:gd name="connsiteY378" fmla="*/ 66113 h 483368"/>
              <a:gd name="connsiteX379" fmla="*/ 361 w 354269"/>
              <a:gd name="connsiteY379" fmla="*/ 61902 h 483368"/>
              <a:gd name="connsiteX380" fmla="*/ 241 w 354269"/>
              <a:gd name="connsiteY380" fmla="*/ 60098 h 483368"/>
              <a:gd name="connsiteX381" fmla="*/ 241 w 354269"/>
              <a:gd name="connsiteY381" fmla="*/ 56910 h 483368"/>
              <a:gd name="connsiteX382" fmla="*/ 181 w 354269"/>
              <a:gd name="connsiteY382" fmla="*/ 56127 h 483368"/>
              <a:gd name="connsiteX383" fmla="*/ 60 w 354269"/>
              <a:gd name="connsiteY383" fmla="*/ 52638 h 483368"/>
              <a:gd name="connsiteX384" fmla="*/ 60 w 354269"/>
              <a:gd name="connsiteY384" fmla="*/ 51856 h 483368"/>
              <a:gd name="connsiteX385" fmla="*/ 0 w 354269"/>
              <a:gd name="connsiteY385" fmla="*/ 48427 h 483368"/>
              <a:gd name="connsiteX386" fmla="*/ 10648 w 354269"/>
              <a:gd name="connsiteY386" fmla="*/ 47344 h 483368"/>
              <a:gd name="connsiteX387" fmla="*/ 30019 w 354269"/>
              <a:gd name="connsiteY387" fmla="*/ 45479 h 483368"/>
              <a:gd name="connsiteX388" fmla="*/ 34952 w 354269"/>
              <a:gd name="connsiteY388" fmla="*/ 45058 h 483368"/>
              <a:gd name="connsiteX389" fmla="*/ 42832 w 354269"/>
              <a:gd name="connsiteY389" fmla="*/ 44276 h 483368"/>
              <a:gd name="connsiteX390" fmla="*/ 51255 w 354269"/>
              <a:gd name="connsiteY390" fmla="*/ 43554 h 483368"/>
              <a:gd name="connsiteX391" fmla="*/ 64850 w 354269"/>
              <a:gd name="connsiteY391" fmla="*/ 41509 h 483368"/>
              <a:gd name="connsiteX392" fmla="*/ 67678 w 354269"/>
              <a:gd name="connsiteY392" fmla="*/ 41148 h 483368"/>
              <a:gd name="connsiteX393" fmla="*/ 68520 w 354269"/>
              <a:gd name="connsiteY393" fmla="*/ 46562 h 483368"/>
              <a:gd name="connsiteX394" fmla="*/ 71046 w 354269"/>
              <a:gd name="connsiteY394" fmla="*/ 62925 h 483368"/>
              <a:gd name="connsiteX395" fmla="*/ 72731 w 354269"/>
              <a:gd name="connsiteY395" fmla="*/ 75739 h 483368"/>
              <a:gd name="connsiteX396" fmla="*/ 74235 w 354269"/>
              <a:gd name="connsiteY396" fmla="*/ 86567 h 483368"/>
              <a:gd name="connsiteX397" fmla="*/ 79890 w 354269"/>
              <a:gd name="connsiteY397" fmla="*/ 86267 h 483368"/>
              <a:gd name="connsiteX398" fmla="*/ 84341 w 354269"/>
              <a:gd name="connsiteY398" fmla="*/ 86267 h 483368"/>
              <a:gd name="connsiteX399" fmla="*/ 89335 w 354269"/>
              <a:gd name="connsiteY399" fmla="*/ 87049 h 483368"/>
              <a:gd name="connsiteX400" fmla="*/ 91801 w 354269"/>
              <a:gd name="connsiteY400" fmla="*/ 87049 h 483368"/>
              <a:gd name="connsiteX401" fmla="*/ 94568 w 354269"/>
              <a:gd name="connsiteY401" fmla="*/ 87590 h 483368"/>
              <a:gd name="connsiteX402" fmla="*/ 99140 w 354269"/>
              <a:gd name="connsiteY402" fmla="*/ 89515 h 483368"/>
              <a:gd name="connsiteX403" fmla="*/ 103953 w 354269"/>
              <a:gd name="connsiteY403" fmla="*/ 91500 h 483368"/>
              <a:gd name="connsiteX404" fmla="*/ 106600 w 354269"/>
              <a:gd name="connsiteY404" fmla="*/ 91620 h 483368"/>
              <a:gd name="connsiteX405" fmla="*/ 106179 w 354269"/>
              <a:gd name="connsiteY405" fmla="*/ 89214 h 483368"/>
              <a:gd name="connsiteX406" fmla="*/ 105096 w 354269"/>
              <a:gd name="connsiteY406" fmla="*/ 87410 h 483368"/>
              <a:gd name="connsiteX407" fmla="*/ 105577 w 354269"/>
              <a:gd name="connsiteY407" fmla="*/ 85003 h 483368"/>
              <a:gd name="connsiteX408" fmla="*/ 107382 w 354269"/>
              <a:gd name="connsiteY408" fmla="*/ 86447 h 483368"/>
              <a:gd name="connsiteX409" fmla="*/ 107201 w 354269"/>
              <a:gd name="connsiteY409" fmla="*/ 85063 h 483368"/>
              <a:gd name="connsiteX410" fmla="*/ 108104 w 354269"/>
              <a:gd name="connsiteY410" fmla="*/ 84462 h 483368"/>
              <a:gd name="connsiteX411" fmla="*/ 108886 w 354269"/>
              <a:gd name="connsiteY411" fmla="*/ 85545 h 483368"/>
              <a:gd name="connsiteX412" fmla="*/ 109608 w 354269"/>
              <a:gd name="connsiteY412" fmla="*/ 84402 h 483368"/>
              <a:gd name="connsiteX413" fmla="*/ 111413 w 354269"/>
              <a:gd name="connsiteY413" fmla="*/ 85003 h 483368"/>
              <a:gd name="connsiteX414" fmla="*/ 111292 w 354269"/>
              <a:gd name="connsiteY414" fmla="*/ 87349 h 483368"/>
              <a:gd name="connsiteX415" fmla="*/ 113518 w 354269"/>
              <a:gd name="connsiteY415" fmla="*/ 89635 h 483368"/>
              <a:gd name="connsiteX416" fmla="*/ 116105 w 354269"/>
              <a:gd name="connsiteY416" fmla="*/ 89395 h 483368"/>
              <a:gd name="connsiteX417" fmla="*/ 116646 w 354269"/>
              <a:gd name="connsiteY417" fmla="*/ 86206 h 483368"/>
              <a:gd name="connsiteX418" fmla="*/ 116165 w 354269"/>
              <a:gd name="connsiteY418" fmla="*/ 84341 h 483368"/>
              <a:gd name="connsiteX419" fmla="*/ 115804 w 354269"/>
              <a:gd name="connsiteY419" fmla="*/ 79769 h 483368"/>
              <a:gd name="connsiteX420" fmla="*/ 116947 w 354269"/>
              <a:gd name="connsiteY420" fmla="*/ 79769 h 483368"/>
              <a:gd name="connsiteX421" fmla="*/ 118812 w 354269"/>
              <a:gd name="connsiteY421" fmla="*/ 80973 h 483368"/>
              <a:gd name="connsiteX422" fmla="*/ 120256 w 354269"/>
              <a:gd name="connsiteY422" fmla="*/ 82777 h 483368"/>
              <a:gd name="connsiteX423" fmla="*/ 120557 w 354269"/>
              <a:gd name="connsiteY423" fmla="*/ 83800 h 483368"/>
              <a:gd name="connsiteX424" fmla="*/ 122121 w 354269"/>
              <a:gd name="connsiteY424" fmla="*/ 84462 h 483368"/>
              <a:gd name="connsiteX425" fmla="*/ 123504 w 354269"/>
              <a:gd name="connsiteY425" fmla="*/ 84341 h 483368"/>
              <a:gd name="connsiteX426" fmla="*/ 123625 w 354269"/>
              <a:gd name="connsiteY426" fmla="*/ 85184 h 483368"/>
              <a:gd name="connsiteX427" fmla="*/ 125369 w 354269"/>
              <a:gd name="connsiteY427" fmla="*/ 86628 h 483368"/>
              <a:gd name="connsiteX428" fmla="*/ 126452 w 354269"/>
              <a:gd name="connsiteY428" fmla="*/ 88673 h 483368"/>
              <a:gd name="connsiteX429" fmla="*/ 127535 w 354269"/>
              <a:gd name="connsiteY429" fmla="*/ 86808 h 483368"/>
              <a:gd name="connsiteX430" fmla="*/ 128858 w 354269"/>
              <a:gd name="connsiteY430" fmla="*/ 85605 h 483368"/>
              <a:gd name="connsiteX431" fmla="*/ 132468 w 354269"/>
              <a:gd name="connsiteY431" fmla="*/ 84281 h 483368"/>
              <a:gd name="connsiteX432" fmla="*/ 134633 w 354269"/>
              <a:gd name="connsiteY432" fmla="*/ 84161 h 483368"/>
              <a:gd name="connsiteX433" fmla="*/ 136919 w 354269"/>
              <a:gd name="connsiteY433" fmla="*/ 83439 h 483368"/>
              <a:gd name="connsiteX434" fmla="*/ 138243 w 354269"/>
              <a:gd name="connsiteY434" fmla="*/ 83499 h 483368"/>
              <a:gd name="connsiteX435" fmla="*/ 139687 w 354269"/>
              <a:gd name="connsiteY435" fmla="*/ 81695 h 483368"/>
              <a:gd name="connsiteX436" fmla="*/ 139085 w 354269"/>
              <a:gd name="connsiteY436" fmla="*/ 78506 h 483368"/>
              <a:gd name="connsiteX437" fmla="*/ 140770 w 354269"/>
              <a:gd name="connsiteY437" fmla="*/ 77303 h 483368"/>
              <a:gd name="connsiteX438" fmla="*/ 143477 w 354269"/>
              <a:gd name="connsiteY438" fmla="*/ 76220 h 483368"/>
              <a:gd name="connsiteX439" fmla="*/ 143056 w 354269"/>
              <a:gd name="connsiteY439" fmla="*/ 73212 h 483368"/>
              <a:gd name="connsiteX440" fmla="*/ 140529 w 354269"/>
              <a:gd name="connsiteY440" fmla="*/ 71829 h 483368"/>
              <a:gd name="connsiteX441" fmla="*/ 138664 w 354269"/>
              <a:gd name="connsiteY441" fmla="*/ 68279 h 483368"/>
              <a:gd name="connsiteX442" fmla="*/ 138724 w 354269"/>
              <a:gd name="connsiteY442" fmla="*/ 66535 h 483368"/>
              <a:gd name="connsiteX443" fmla="*/ 138243 w 354269"/>
              <a:gd name="connsiteY443" fmla="*/ 64129 h 483368"/>
              <a:gd name="connsiteX444" fmla="*/ 138845 w 354269"/>
              <a:gd name="connsiteY444" fmla="*/ 62083 h 483368"/>
              <a:gd name="connsiteX445" fmla="*/ 138123 w 354269"/>
              <a:gd name="connsiteY445" fmla="*/ 60218 h 483368"/>
              <a:gd name="connsiteX446" fmla="*/ 138423 w 354269"/>
              <a:gd name="connsiteY446" fmla="*/ 58413 h 483368"/>
              <a:gd name="connsiteX447" fmla="*/ 139988 w 354269"/>
              <a:gd name="connsiteY447" fmla="*/ 55766 h 483368"/>
              <a:gd name="connsiteX448" fmla="*/ 140770 w 354269"/>
              <a:gd name="connsiteY448" fmla="*/ 49871 h 483368"/>
              <a:gd name="connsiteX449" fmla="*/ 142755 w 354269"/>
              <a:gd name="connsiteY449" fmla="*/ 45720 h 483368"/>
              <a:gd name="connsiteX450" fmla="*/ 144379 w 354269"/>
              <a:gd name="connsiteY450" fmla="*/ 44096 h 483368"/>
              <a:gd name="connsiteX451" fmla="*/ 145582 w 354269"/>
              <a:gd name="connsiteY451" fmla="*/ 41750 h 483368"/>
              <a:gd name="connsiteX452" fmla="*/ 147146 w 354269"/>
              <a:gd name="connsiteY452" fmla="*/ 39343 h 483368"/>
              <a:gd name="connsiteX453" fmla="*/ 147748 w 354269"/>
              <a:gd name="connsiteY453" fmla="*/ 36335 h 483368"/>
              <a:gd name="connsiteX454" fmla="*/ 148951 w 354269"/>
              <a:gd name="connsiteY454" fmla="*/ 36155 h 483368"/>
              <a:gd name="connsiteX455" fmla="*/ 150335 w 354269"/>
              <a:gd name="connsiteY455" fmla="*/ 36877 h 483368"/>
              <a:gd name="connsiteX456" fmla="*/ 152380 w 354269"/>
              <a:gd name="connsiteY456" fmla="*/ 36335 h 483368"/>
              <a:gd name="connsiteX457" fmla="*/ 153463 w 354269"/>
              <a:gd name="connsiteY457" fmla="*/ 38020 h 483368"/>
              <a:gd name="connsiteX458" fmla="*/ 154666 w 354269"/>
              <a:gd name="connsiteY458" fmla="*/ 37839 h 483368"/>
              <a:gd name="connsiteX459" fmla="*/ 154967 w 354269"/>
              <a:gd name="connsiteY459" fmla="*/ 36516 h 483368"/>
              <a:gd name="connsiteX460" fmla="*/ 154065 w 354269"/>
              <a:gd name="connsiteY460" fmla="*/ 34411 h 483368"/>
              <a:gd name="connsiteX461" fmla="*/ 155027 w 354269"/>
              <a:gd name="connsiteY461" fmla="*/ 33207 h 483368"/>
              <a:gd name="connsiteX462" fmla="*/ 157373 w 354269"/>
              <a:gd name="connsiteY462" fmla="*/ 34050 h 483368"/>
              <a:gd name="connsiteX463" fmla="*/ 158336 w 354269"/>
              <a:gd name="connsiteY463" fmla="*/ 32546 h 483368"/>
              <a:gd name="connsiteX464" fmla="*/ 155569 w 354269"/>
              <a:gd name="connsiteY464" fmla="*/ 29658 h 483368"/>
              <a:gd name="connsiteX465" fmla="*/ 156170 w 354269"/>
              <a:gd name="connsiteY465" fmla="*/ 27733 h 483368"/>
              <a:gd name="connsiteX466" fmla="*/ 157012 w 354269"/>
              <a:gd name="connsiteY466" fmla="*/ 27853 h 483368"/>
              <a:gd name="connsiteX467" fmla="*/ 158757 w 354269"/>
              <a:gd name="connsiteY467" fmla="*/ 30380 h 483368"/>
              <a:gd name="connsiteX468" fmla="*/ 159840 w 354269"/>
              <a:gd name="connsiteY468" fmla="*/ 30260 h 483368"/>
              <a:gd name="connsiteX469" fmla="*/ 160802 w 354269"/>
              <a:gd name="connsiteY469" fmla="*/ 27372 h 483368"/>
              <a:gd name="connsiteX470" fmla="*/ 160802 w 354269"/>
              <a:gd name="connsiteY470" fmla="*/ 25988 h 483368"/>
              <a:gd name="connsiteX471" fmla="*/ 161644 w 354269"/>
              <a:gd name="connsiteY471" fmla="*/ 25266 h 483368"/>
              <a:gd name="connsiteX472" fmla="*/ 163810 w 354269"/>
              <a:gd name="connsiteY472" fmla="*/ 25567 h 483368"/>
              <a:gd name="connsiteX473" fmla="*/ 165254 w 354269"/>
              <a:gd name="connsiteY473" fmla="*/ 24966 h 483368"/>
              <a:gd name="connsiteX474" fmla="*/ 166457 w 354269"/>
              <a:gd name="connsiteY474" fmla="*/ 22740 h 483368"/>
              <a:gd name="connsiteX475" fmla="*/ 168322 w 354269"/>
              <a:gd name="connsiteY475" fmla="*/ 21958 h 483368"/>
              <a:gd name="connsiteX476" fmla="*/ 168322 w 354269"/>
              <a:gd name="connsiteY476" fmla="*/ 20875 h 483368"/>
              <a:gd name="connsiteX477" fmla="*/ 169826 w 354269"/>
              <a:gd name="connsiteY477" fmla="*/ 20815 h 483368"/>
              <a:gd name="connsiteX478" fmla="*/ 170247 w 354269"/>
              <a:gd name="connsiteY478" fmla="*/ 22860 h 483368"/>
              <a:gd name="connsiteX479" fmla="*/ 172232 w 354269"/>
              <a:gd name="connsiteY479" fmla="*/ 21055 h 483368"/>
              <a:gd name="connsiteX480" fmla="*/ 173616 w 354269"/>
              <a:gd name="connsiteY480" fmla="*/ 21296 h 483368"/>
              <a:gd name="connsiteX481" fmla="*/ 173796 w 354269"/>
              <a:gd name="connsiteY481" fmla="*/ 19130 h 483368"/>
              <a:gd name="connsiteX482" fmla="*/ 172593 w 354269"/>
              <a:gd name="connsiteY482" fmla="*/ 17085 h 483368"/>
              <a:gd name="connsiteX483" fmla="*/ 172894 w 354269"/>
              <a:gd name="connsiteY483" fmla="*/ 16423 h 483368"/>
              <a:gd name="connsiteX484" fmla="*/ 174157 w 354269"/>
              <a:gd name="connsiteY484" fmla="*/ 17867 h 483368"/>
              <a:gd name="connsiteX485" fmla="*/ 174699 w 354269"/>
              <a:gd name="connsiteY485" fmla="*/ 17085 h 483368"/>
              <a:gd name="connsiteX486" fmla="*/ 174819 w 354269"/>
              <a:gd name="connsiteY486" fmla="*/ 15100 h 483368"/>
              <a:gd name="connsiteX487" fmla="*/ 176263 w 354269"/>
              <a:gd name="connsiteY487" fmla="*/ 14618 h 483368"/>
              <a:gd name="connsiteX488" fmla="*/ 177105 w 354269"/>
              <a:gd name="connsiteY488" fmla="*/ 15400 h 483368"/>
              <a:gd name="connsiteX489" fmla="*/ 177466 w 354269"/>
              <a:gd name="connsiteY489" fmla="*/ 18950 h 483368"/>
              <a:gd name="connsiteX490" fmla="*/ 177887 w 354269"/>
              <a:gd name="connsiteY490" fmla="*/ 19311 h 483368"/>
              <a:gd name="connsiteX491" fmla="*/ 180113 w 354269"/>
              <a:gd name="connsiteY491" fmla="*/ 17927 h 483368"/>
              <a:gd name="connsiteX492" fmla="*/ 177887 w 354269"/>
              <a:gd name="connsiteY492" fmla="*/ 15039 h 483368"/>
              <a:gd name="connsiteX493" fmla="*/ 178970 w 354269"/>
              <a:gd name="connsiteY493" fmla="*/ 13536 h 483368"/>
              <a:gd name="connsiteX494" fmla="*/ 181797 w 354269"/>
              <a:gd name="connsiteY494" fmla="*/ 13656 h 483368"/>
              <a:gd name="connsiteX495" fmla="*/ 183843 w 354269"/>
              <a:gd name="connsiteY495" fmla="*/ 15039 h 483368"/>
              <a:gd name="connsiteX496" fmla="*/ 185768 w 354269"/>
              <a:gd name="connsiteY496" fmla="*/ 11851 h 483368"/>
              <a:gd name="connsiteX497" fmla="*/ 186369 w 354269"/>
              <a:gd name="connsiteY497" fmla="*/ 16182 h 483368"/>
              <a:gd name="connsiteX498" fmla="*/ 194310 w 354269"/>
              <a:gd name="connsiteY498" fmla="*/ 14979 h 483368"/>
              <a:gd name="connsiteX499" fmla="*/ 194069 w 354269"/>
              <a:gd name="connsiteY499" fmla="*/ 15942 h 483368"/>
              <a:gd name="connsiteX500" fmla="*/ 191964 w 354269"/>
              <a:gd name="connsiteY500" fmla="*/ 17927 h 483368"/>
              <a:gd name="connsiteX501" fmla="*/ 194009 w 354269"/>
              <a:gd name="connsiteY501" fmla="*/ 17987 h 483368"/>
              <a:gd name="connsiteX502" fmla="*/ 195273 w 354269"/>
              <a:gd name="connsiteY502" fmla="*/ 20995 h 483368"/>
              <a:gd name="connsiteX503" fmla="*/ 196175 w 354269"/>
              <a:gd name="connsiteY503" fmla="*/ 20995 h 483368"/>
              <a:gd name="connsiteX504" fmla="*/ 197619 w 354269"/>
              <a:gd name="connsiteY504" fmla="*/ 22619 h 483368"/>
              <a:gd name="connsiteX505" fmla="*/ 199303 w 354269"/>
              <a:gd name="connsiteY505" fmla="*/ 20213 h 483368"/>
              <a:gd name="connsiteX506" fmla="*/ 201589 w 354269"/>
              <a:gd name="connsiteY506" fmla="*/ 19612 h 483368"/>
              <a:gd name="connsiteX507" fmla="*/ 205500 w 354269"/>
              <a:gd name="connsiteY507" fmla="*/ 19852 h 483368"/>
              <a:gd name="connsiteX508" fmla="*/ 208147 w 354269"/>
              <a:gd name="connsiteY508" fmla="*/ 20694 h 483368"/>
              <a:gd name="connsiteX509" fmla="*/ 207665 w 354269"/>
              <a:gd name="connsiteY509" fmla="*/ 17085 h 483368"/>
              <a:gd name="connsiteX510" fmla="*/ 209049 w 354269"/>
              <a:gd name="connsiteY510" fmla="*/ 16664 h 483368"/>
              <a:gd name="connsiteX511" fmla="*/ 210252 w 354269"/>
              <a:gd name="connsiteY511" fmla="*/ 17265 h 483368"/>
              <a:gd name="connsiteX512" fmla="*/ 210854 w 354269"/>
              <a:gd name="connsiteY512" fmla="*/ 18589 h 483368"/>
              <a:gd name="connsiteX513" fmla="*/ 211696 w 354269"/>
              <a:gd name="connsiteY513" fmla="*/ 18589 h 483368"/>
              <a:gd name="connsiteX514" fmla="*/ 212177 w 354269"/>
              <a:gd name="connsiteY514" fmla="*/ 17386 h 483368"/>
              <a:gd name="connsiteX515" fmla="*/ 213681 w 354269"/>
              <a:gd name="connsiteY515" fmla="*/ 15942 h 483368"/>
              <a:gd name="connsiteX516" fmla="*/ 212177 w 354269"/>
              <a:gd name="connsiteY516" fmla="*/ 11610 h 483368"/>
              <a:gd name="connsiteX517" fmla="*/ 210072 w 354269"/>
              <a:gd name="connsiteY517" fmla="*/ 10889 h 483368"/>
              <a:gd name="connsiteX518" fmla="*/ 208868 w 354269"/>
              <a:gd name="connsiteY518" fmla="*/ 9505 h 483368"/>
              <a:gd name="connsiteX519" fmla="*/ 209290 w 354269"/>
              <a:gd name="connsiteY519" fmla="*/ 8783 h 483368"/>
              <a:gd name="connsiteX520" fmla="*/ 211335 w 354269"/>
              <a:gd name="connsiteY520" fmla="*/ 8302 h 483368"/>
              <a:gd name="connsiteX521" fmla="*/ 211154 w 354269"/>
              <a:gd name="connsiteY521" fmla="*/ 6858 h 483368"/>
              <a:gd name="connsiteX522" fmla="*/ 212598 w 354269"/>
              <a:gd name="connsiteY522" fmla="*/ 7339 h 483368"/>
              <a:gd name="connsiteX523" fmla="*/ 211696 w 354269"/>
              <a:gd name="connsiteY523" fmla="*/ 6016 h 483368"/>
              <a:gd name="connsiteX524" fmla="*/ 211696 w 354269"/>
              <a:gd name="connsiteY524" fmla="*/ 4030 h 483368"/>
              <a:gd name="connsiteX525" fmla="*/ 213320 w 354269"/>
              <a:gd name="connsiteY525" fmla="*/ 2828 h 483368"/>
              <a:gd name="connsiteX526" fmla="*/ 213440 w 354269"/>
              <a:gd name="connsiteY526" fmla="*/ 1624 h 483368"/>
              <a:gd name="connsiteX527" fmla="*/ 215666 w 354269"/>
              <a:gd name="connsiteY527" fmla="*/ 0 h 483368"/>
              <a:gd name="connsiteX528" fmla="*/ 217170 w 354269"/>
              <a:gd name="connsiteY528" fmla="*/ 60 h 483368"/>
              <a:gd name="connsiteX529" fmla="*/ 217892 w 354269"/>
              <a:gd name="connsiteY529" fmla="*/ 2828 h 483368"/>
              <a:gd name="connsiteX530" fmla="*/ 218734 w 354269"/>
              <a:gd name="connsiteY530" fmla="*/ 4030 h 483368"/>
              <a:gd name="connsiteX531" fmla="*/ 220539 w 354269"/>
              <a:gd name="connsiteY531" fmla="*/ 5475 h 483368"/>
              <a:gd name="connsiteX532" fmla="*/ 219757 w 354269"/>
              <a:gd name="connsiteY532" fmla="*/ 5475 h 483368"/>
              <a:gd name="connsiteX533" fmla="*/ 219997 w 354269"/>
              <a:gd name="connsiteY533" fmla="*/ 7520 h 483368"/>
              <a:gd name="connsiteX534" fmla="*/ 222103 w 354269"/>
              <a:gd name="connsiteY534" fmla="*/ 7279 h 483368"/>
              <a:gd name="connsiteX535" fmla="*/ 224088 w 354269"/>
              <a:gd name="connsiteY535" fmla="*/ 5715 h 483368"/>
              <a:gd name="connsiteX536" fmla="*/ 226374 w 354269"/>
              <a:gd name="connsiteY536" fmla="*/ 5354 h 483368"/>
              <a:gd name="connsiteX537" fmla="*/ 226976 w 354269"/>
              <a:gd name="connsiteY537" fmla="*/ 7941 h 483368"/>
              <a:gd name="connsiteX538" fmla="*/ 227758 w 354269"/>
              <a:gd name="connsiteY538" fmla="*/ 8663 h 483368"/>
              <a:gd name="connsiteX539" fmla="*/ 230164 w 354269"/>
              <a:gd name="connsiteY539" fmla="*/ 8422 h 483368"/>
              <a:gd name="connsiteX540" fmla="*/ 230285 w 354269"/>
              <a:gd name="connsiteY540" fmla="*/ 10167 h 483368"/>
              <a:gd name="connsiteX541" fmla="*/ 231488 w 354269"/>
              <a:gd name="connsiteY541" fmla="*/ 8362 h 483368"/>
              <a:gd name="connsiteX542" fmla="*/ 234436 w 354269"/>
              <a:gd name="connsiteY542" fmla="*/ 8663 h 483368"/>
              <a:gd name="connsiteX543" fmla="*/ 234436 w 354269"/>
              <a:gd name="connsiteY543" fmla="*/ 7279 h 483368"/>
              <a:gd name="connsiteX544" fmla="*/ 235819 w 354269"/>
              <a:gd name="connsiteY544" fmla="*/ 7099 h 483368"/>
              <a:gd name="connsiteX545" fmla="*/ 235518 w 354269"/>
              <a:gd name="connsiteY545" fmla="*/ 5053 h 483368"/>
              <a:gd name="connsiteX546" fmla="*/ 236120 w 354269"/>
              <a:gd name="connsiteY546" fmla="*/ 4572 h 483368"/>
              <a:gd name="connsiteX547" fmla="*/ 240451 w 354269"/>
              <a:gd name="connsiteY547" fmla="*/ 3790 h 483368"/>
              <a:gd name="connsiteX548" fmla="*/ 240331 w 354269"/>
              <a:gd name="connsiteY548" fmla="*/ 6256 h 483368"/>
              <a:gd name="connsiteX549" fmla="*/ 241173 w 354269"/>
              <a:gd name="connsiteY549" fmla="*/ 7399 h 483368"/>
              <a:gd name="connsiteX550" fmla="*/ 243399 w 354269"/>
              <a:gd name="connsiteY550" fmla="*/ 8422 h 483368"/>
              <a:gd name="connsiteX551" fmla="*/ 244602 w 354269"/>
              <a:gd name="connsiteY551" fmla="*/ 8242 h 483368"/>
              <a:gd name="connsiteX552" fmla="*/ 243760 w 354269"/>
              <a:gd name="connsiteY552" fmla="*/ 10889 h 483368"/>
              <a:gd name="connsiteX553" fmla="*/ 241353 w 354269"/>
              <a:gd name="connsiteY553" fmla="*/ 13776 h 483368"/>
              <a:gd name="connsiteX554" fmla="*/ 241294 w 354269"/>
              <a:gd name="connsiteY554" fmla="*/ 15220 h 483368"/>
              <a:gd name="connsiteX555" fmla="*/ 238887 w 354269"/>
              <a:gd name="connsiteY555" fmla="*/ 15340 h 483368"/>
              <a:gd name="connsiteX556" fmla="*/ 237383 w 354269"/>
              <a:gd name="connsiteY556" fmla="*/ 16243 h 483368"/>
              <a:gd name="connsiteX557" fmla="*/ 236180 w 354269"/>
              <a:gd name="connsiteY557" fmla="*/ 15461 h 483368"/>
              <a:gd name="connsiteX558" fmla="*/ 233172 w 354269"/>
              <a:gd name="connsiteY558" fmla="*/ 18769 h 483368"/>
              <a:gd name="connsiteX559" fmla="*/ 230946 w 354269"/>
              <a:gd name="connsiteY559" fmla="*/ 20454 h 483368"/>
              <a:gd name="connsiteX560" fmla="*/ 232210 w 354269"/>
              <a:gd name="connsiteY560" fmla="*/ 24123 h 483368"/>
              <a:gd name="connsiteX561" fmla="*/ 232571 w 354269"/>
              <a:gd name="connsiteY561" fmla="*/ 27312 h 483368"/>
              <a:gd name="connsiteX562" fmla="*/ 234315 w 354269"/>
              <a:gd name="connsiteY562" fmla="*/ 28335 h 483368"/>
              <a:gd name="connsiteX563" fmla="*/ 235338 w 354269"/>
              <a:gd name="connsiteY563" fmla="*/ 27492 h 483368"/>
              <a:gd name="connsiteX564" fmla="*/ 235639 w 354269"/>
              <a:gd name="connsiteY564" fmla="*/ 29357 h 483368"/>
              <a:gd name="connsiteX565" fmla="*/ 232330 w 354269"/>
              <a:gd name="connsiteY565" fmla="*/ 30199 h 483368"/>
              <a:gd name="connsiteX566" fmla="*/ 229924 w 354269"/>
              <a:gd name="connsiteY566" fmla="*/ 33748 h 483368"/>
              <a:gd name="connsiteX567" fmla="*/ 230345 w 354269"/>
              <a:gd name="connsiteY567" fmla="*/ 34290 h 483368"/>
              <a:gd name="connsiteX568" fmla="*/ 227938 w 354269"/>
              <a:gd name="connsiteY568" fmla="*/ 34711 h 483368"/>
              <a:gd name="connsiteX569" fmla="*/ 228540 w 354269"/>
              <a:gd name="connsiteY569" fmla="*/ 33267 h 483368"/>
              <a:gd name="connsiteX570" fmla="*/ 225291 w 354269"/>
              <a:gd name="connsiteY570" fmla="*/ 36395 h 483368"/>
              <a:gd name="connsiteX571" fmla="*/ 225352 w 354269"/>
              <a:gd name="connsiteY571" fmla="*/ 37779 h 483368"/>
              <a:gd name="connsiteX572" fmla="*/ 223607 w 354269"/>
              <a:gd name="connsiteY572" fmla="*/ 40667 h 483368"/>
              <a:gd name="connsiteX573" fmla="*/ 223306 w 354269"/>
              <a:gd name="connsiteY573" fmla="*/ 39103 h 483368"/>
              <a:gd name="connsiteX574" fmla="*/ 222103 w 354269"/>
              <a:gd name="connsiteY574" fmla="*/ 41148 h 483368"/>
              <a:gd name="connsiteX575" fmla="*/ 222103 w 354269"/>
              <a:gd name="connsiteY575" fmla="*/ 42291 h 483368"/>
              <a:gd name="connsiteX576" fmla="*/ 224449 w 354269"/>
              <a:gd name="connsiteY576" fmla="*/ 47525 h 483368"/>
              <a:gd name="connsiteX577" fmla="*/ 223186 w 354269"/>
              <a:gd name="connsiteY577" fmla="*/ 47826 h 483368"/>
              <a:gd name="connsiteX578" fmla="*/ 222223 w 354269"/>
              <a:gd name="connsiteY578" fmla="*/ 52157 h 483368"/>
              <a:gd name="connsiteX579" fmla="*/ 223306 w 354269"/>
              <a:gd name="connsiteY579" fmla="*/ 52879 h 483368"/>
              <a:gd name="connsiteX580" fmla="*/ 223186 w 354269"/>
              <a:gd name="connsiteY580" fmla="*/ 53601 h 483368"/>
              <a:gd name="connsiteX581" fmla="*/ 220419 w 354269"/>
              <a:gd name="connsiteY581" fmla="*/ 54623 h 483368"/>
              <a:gd name="connsiteX582" fmla="*/ 218373 w 354269"/>
              <a:gd name="connsiteY582" fmla="*/ 55045 h 483368"/>
              <a:gd name="connsiteX583" fmla="*/ 217170 w 354269"/>
              <a:gd name="connsiteY583" fmla="*/ 57451 h 483368"/>
              <a:gd name="connsiteX584" fmla="*/ 218554 w 354269"/>
              <a:gd name="connsiteY584" fmla="*/ 58293 h 483368"/>
              <a:gd name="connsiteX585" fmla="*/ 219697 w 354269"/>
              <a:gd name="connsiteY585" fmla="*/ 61421 h 483368"/>
              <a:gd name="connsiteX586" fmla="*/ 218313 w 354269"/>
              <a:gd name="connsiteY586" fmla="*/ 61602 h 483368"/>
              <a:gd name="connsiteX587" fmla="*/ 215967 w 354269"/>
              <a:gd name="connsiteY587" fmla="*/ 64129 h 483368"/>
              <a:gd name="connsiteX588" fmla="*/ 216448 w 354269"/>
              <a:gd name="connsiteY588" fmla="*/ 67497 h 483368"/>
              <a:gd name="connsiteX589" fmla="*/ 215245 w 354269"/>
              <a:gd name="connsiteY589" fmla="*/ 68399 h 483368"/>
              <a:gd name="connsiteX590" fmla="*/ 213080 w 354269"/>
              <a:gd name="connsiteY590" fmla="*/ 68760 h 483368"/>
              <a:gd name="connsiteX591" fmla="*/ 213380 w 354269"/>
              <a:gd name="connsiteY591" fmla="*/ 70144 h 483368"/>
              <a:gd name="connsiteX592" fmla="*/ 210011 w 354269"/>
              <a:gd name="connsiteY592" fmla="*/ 70565 h 483368"/>
              <a:gd name="connsiteX593" fmla="*/ 208507 w 354269"/>
              <a:gd name="connsiteY593" fmla="*/ 74836 h 483368"/>
              <a:gd name="connsiteX594" fmla="*/ 193829 w 354269"/>
              <a:gd name="connsiteY594" fmla="*/ 76942 h 483368"/>
              <a:gd name="connsiteX595" fmla="*/ 190219 w 354269"/>
              <a:gd name="connsiteY595" fmla="*/ 82236 h 483368"/>
              <a:gd name="connsiteX596" fmla="*/ 187573 w 354269"/>
              <a:gd name="connsiteY596" fmla="*/ 82657 h 483368"/>
              <a:gd name="connsiteX597" fmla="*/ 187151 w 354269"/>
              <a:gd name="connsiteY597" fmla="*/ 80010 h 483368"/>
              <a:gd name="connsiteX598" fmla="*/ 183783 w 354269"/>
              <a:gd name="connsiteY598" fmla="*/ 80311 h 483368"/>
              <a:gd name="connsiteX599" fmla="*/ 182459 w 354269"/>
              <a:gd name="connsiteY599" fmla="*/ 81213 h 483368"/>
              <a:gd name="connsiteX600" fmla="*/ 176082 w 354269"/>
              <a:gd name="connsiteY600" fmla="*/ 89094 h 483368"/>
              <a:gd name="connsiteX601" fmla="*/ 177887 w 354269"/>
              <a:gd name="connsiteY601" fmla="*/ 101486 h 483368"/>
              <a:gd name="connsiteX602" fmla="*/ 164893 w 354269"/>
              <a:gd name="connsiteY602" fmla="*/ 102930 h 483368"/>
              <a:gd name="connsiteX603" fmla="*/ 161283 w 354269"/>
              <a:gd name="connsiteY603" fmla="*/ 110991 h 483368"/>
              <a:gd name="connsiteX604" fmla="*/ 162186 w 354269"/>
              <a:gd name="connsiteY604" fmla="*/ 124527 h 483368"/>
              <a:gd name="connsiteX605" fmla="*/ 162547 w 354269"/>
              <a:gd name="connsiteY605" fmla="*/ 127535 h 483368"/>
              <a:gd name="connsiteX606" fmla="*/ 155208 w 354269"/>
              <a:gd name="connsiteY606" fmla="*/ 129039 h 483368"/>
              <a:gd name="connsiteX607" fmla="*/ 146424 w 354269"/>
              <a:gd name="connsiteY607" fmla="*/ 130482 h 483368"/>
              <a:gd name="connsiteX608" fmla="*/ 147507 w 354269"/>
              <a:gd name="connsiteY608" fmla="*/ 136318 h 483368"/>
              <a:gd name="connsiteX609" fmla="*/ 148771 w 354269"/>
              <a:gd name="connsiteY609" fmla="*/ 145642 h 483368"/>
              <a:gd name="connsiteX610" fmla="*/ 149493 w 354269"/>
              <a:gd name="connsiteY610" fmla="*/ 149372 h 483368"/>
              <a:gd name="connsiteX611" fmla="*/ 150034 w 354269"/>
              <a:gd name="connsiteY611" fmla="*/ 154726 h 483368"/>
              <a:gd name="connsiteX612" fmla="*/ 165976 w 354269"/>
              <a:gd name="connsiteY612" fmla="*/ 152320 h 483368"/>
              <a:gd name="connsiteX613" fmla="*/ 167179 w 354269"/>
              <a:gd name="connsiteY613" fmla="*/ 160501 h 483368"/>
              <a:gd name="connsiteX614" fmla="*/ 178007 w 354269"/>
              <a:gd name="connsiteY614" fmla="*/ 158937 h 483368"/>
              <a:gd name="connsiteX615" fmla="*/ 180534 w 354269"/>
              <a:gd name="connsiteY615" fmla="*/ 158456 h 483368"/>
              <a:gd name="connsiteX616" fmla="*/ 181978 w 354269"/>
              <a:gd name="connsiteY616" fmla="*/ 157674 h 483368"/>
              <a:gd name="connsiteX617" fmla="*/ 189979 w 354269"/>
              <a:gd name="connsiteY617" fmla="*/ 156411 h 483368"/>
              <a:gd name="connsiteX618" fmla="*/ 192686 w 354269"/>
              <a:gd name="connsiteY618" fmla="*/ 156170 h 483368"/>
              <a:gd name="connsiteX619" fmla="*/ 213921 w 354269"/>
              <a:gd name="connsiteY619" fmla="*/ 152741 h 483368"/>
              <a:gd name="connsiteX620" fmla="*/ 216749 w 354269"/>
              <a:gd name="connsiteY620" fmla="*/ 170608 h 483368"/>
              <a:gd name="connsiteX621" fmla="*/ 218854 w 354269"/>
              <a:gd name="connsiteY621" fmla="*/ 185467 h 483368"/>
              <a:gd name="connsiteX622" fmla="*/ 234616 w 354269"/>
              <a:gd name="connsiteY622" fmla="*/ 182940 h 48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</a:cxnLst>
            <a:rect l="l" t="t" r="r" b="b"/>
            <a:pathLst>
              <a:path w="354269" h="483368">
                <a:moveTo>
                  <a:pt x="234616" y="183000"/>
                </a:moveTo>
                <a:lnTo>
                  <a:pt x="234255" y="184444"/>
                </a:lnTo>
                <a:lnTo>
                  <a:pt x="235759" y="186008"/>
                </a:lnTo>
                <a:lnTo>
                  <a:pt x="234977" y="186730"/>
                </a:lnTo>
                <a:lnTo>
                  <a:pt x="236601" y="189377"/>
                </a:lnTo>
                <a:lnTo>
                  <a:pt x="236481" y="190219"/>
                </a:lnTo>
                <a:lnTo>
                  <a:pt x="237263" y="192265"/>
                </a:lnTo>
                <a:lnTo>
                  <a:pt x="236842" y="192746"/>
                </a:lnTo>
                <a:lnTo>
                  <a:pt x="238045" y="194491"/>
                </a:lnTo>
                <a:lnTo>
                  <a:pt x="239008" y="197920"/>
                </a:lnTo>
                <a:lnTo>
                  <a:pt x="239910" y="198762"/>
                </a:lnTo>
                <a:lnTo>
                  <a:pt x="240331" y="202792"/>
                </a:lnTo>
                <a:lnTo>
                  <a:pt x="239549" y="205319"/>
                </a:lnTo>
                <a:lnTo>
                  <a:pt x="240331" y="207725"/>
                </a:lnTo>
                <a:lnTo>
                  <a:pt x="242918" y="210673"/>
                </a:lnTo>
                <a:lnTo>
                  <a:pt x="243158" y="212237"/>
                </a:lnTo>
                <a:lnTo>
                  <a:pt x="245504" y="215305"/>
                </a:lnTo>
                <a:lnTo>
                  <a:pt x="244662" y="216448"/>
                </a:lnTo>
                <a:lnTo>
                  <a:pt x="245865" y="216929"/>
                </a:lnTo>
                <a:lnTo>
                  <a:pt x="247369" y="218614"/>
                </a:lnTo>
                <a:lnTo>
                  <a:pt x="247851" y="220659"/>
                </a:lnTo>
                <a:lnTo>
                  <a:pt x="248572" y="220358"/>
                </a:lnTo>
                <a:lnTo>
                  <a:pt x="249475" y="221742"/>
                </a:lnTo>
                <a:lnTo>
                  <a:pt x="248753" y="224028"/>
                </a:lnTo>
                <a:lnTo>
                  <a:pt x="251400" y="223787"/>
                </a:lnTo>
                <a:lnTo>
                  <a:pt x="252904" y="224870"/>
                </a:lnTo>
                <a:lnTo>
                  <a:pt x="255070" y="225231"/>
                </a:lnTo>
                <a:lnTo>
                  <a:pt x="255852" y="226013"/>
                </a:lnTo>
                <a:lnTo>
                  <a:pt x="252784" y="228059"/>
                </a:lnTo>
                <a:lnTo>
                  <a:pt x="253385" y="230886"/>
                </a:lnTo>
                <a:lnTo>
                  <a:pt x="255310" y="232691"/>
                </a:lnTo>
                <a:lnTo>
                  <a:pt x="256694" y="234495"/>
                </a:lnTo>
                <a:lnTo>
                  <a:pt x="258679" y="235759"/>
                </a:lnTo>
                <a:lnTo>
                  <a:pt x="260484" y="238706"/>
                </a:lnTo>
                <a:lnTo>
                  <a:pt x="260424" y="240331"/>
                </a:lnTo>
                <a:lnTo>
                  <a:pt x="258920" y="242196"/>
                </a:lnTo>
                <a:lnTo>
                  <a:pt x="259521" y="246407"/>
                </a:lnTo>
                <a:lnTo>
                  <a:pt x="261146" y="247550"/>
                </a:lnTo>
                <a:lnTo>
                  <a:pt x="263131" y="247069"/>
                </a:lnTo>
                <a:lnTo>
                  <a:pt x="264033" y="245745"/>
                </a:lnTo>
                <a:lnTo>
                  <a:pt x="266139" y="240451"/>
                </a:lnTo>
                <a:lnTo>
                  <a:pt x="264154" y="235398"/>
                </a:lnTo>
                <a:lnTo>
                  <a:pt x="263913" y="235097"/>
                </a:lnTo>
                <a:lnTo>
                  <a:pt x="263492" y="230886"/>
                </a:lnTo>
                <a:lnTo>
                  <a:pt x="264514" y="230285"/>
                </a:lnTo>
                <a:lnTo>
                  <a:pt x="266259" y="230826"/>
                </a:lnTo>
                <a:lnTo>
                  <a:pt x="268485" y="230826"/>
                </a:lnTo>
                <a:lnTo>
                  <a:pt x="269568" y="230104"/>
                </a:lnTo>
                <a:lnTo>
                  <a:pt x="271613" y="227397"/>
                </a:lnTo>
                <a:lnTo>
                  <a:pt x="273117" y="227517"/>
                </a:lnTo>
                <a:lnTo>
                  <a:pt x="273177" y="229683"/>
                </a:lnTo>
                <a:lnTo>
                  <a:pt x="273779" y="233292"/>
                </a:lnTo>
                <a:lnTo>
                  <a:pt x="275403" y="235218"/>
                </a:lnTo>
                <a:lnTo>
                  <a:pt x="279915" y="235939"/>
                </a:lnTo>
                <a:lnTo>
                  <a:pt x="280697" y="235518"/>
                </a:lnTo>
                <a:lnTo>
                  <a:pt x="283705" y="231067"/>
                </a:lnTo>
                <a:lnTo>
                  <a:pt x="283404" y="227036"/>
                </a:lnTo>
                <a:lnTo>
                  <a:pt x="284607" y="225833"/>
                </a:lnTo>
                <a:lnTo>
                  <a:pt x="287254" y="225412"/>
                </a:lnTo>
                <a:lnTo>
                  <a:pt x="288878" y="224509"/>
                </a:lnTo>
                <a:lnTo>
                  <a:pt x="289721" y="225833"/>
                </a:lnTo>
                <a:lnTo>
                  <a:pt x="289721" y="229382"/>
                </a:lnTo>
                <a:lnTo>
                  <a:pt x="290202" y="230465"/>
                </a:lnTo>
                <a:lnTo>
                  <a:pt x="293571" y="232330"/>
                </a:lnTo>
                <a:lnTo>
                  <a:pt x="294353" y="232149"/>
                </a:lnTo>
                <a:lnTo>
                  <a:pt x="295315" y="229503"/>
                </a:lnTo>
                <a:lnTo>
                  <a:pt x="297120" y="229262"/>
                </a:lnTo>
                <a:lnTo>
                  <a:pt x="299165" y="230104"/>
                </a:lnTo>
                <a:lnTo>
                  <a:pt x="300850" y="229803"/>
                </a:lnTo>
                <a:lnTo>
                  <a:pt x="301812" y="230766"/>
                </a:lnTo>
                <a:lnTo>
                  <a:pt x="302895" y="234075"/>
                </a:lnTo>
                <a:lnTo>
                  <a:pt x="304098" y="235157"/>
                </a:lnTo>
                <a:lnTo>
                  <a:pt x="310295" y="232991"/>
                </a:lnTo>
                <a:lnTo>
                  <a:pt x="310475" y="231487"/>
                </a:lnTo>
                <a:lnTo>
                  <a:pt x="309753" y="229863"/>
                </a:lnTo>
                <a:lnTo>
                  <a:pt x="310655" y="228720"/>
                </a:lnTo>
                <a:lnTo>
                  <a:pt x="312280" y="228961"/>
                </a:lnTo>
                <a:lnTo>
                  <a:pt x="314085" y="226073"/>
                </a:lnTo>
                <a:lnTo>
                  <a:pt x="313784" y="224088"/>
                </a:lnTo>
                <a:lnTo>
                  <a:pt x="314144" y="222705"/>
                </a:lnTo>
                <a:lnTo>
                  <a:pt x="313543" y="221261"/>
                </a:lnTo>
                <a:lnTo>
                  <a:pt x="314747" y="220900"/>
                </a:lnTo>
                <a:lnTo>
                  <a:pt x="316250" y="221622"/>
                </a:lnTo>
                <a:lnTo>
                  <a:pt x="319258" y="220659"/>
                </a:lnTo>
                <a:lnTo>
                  <a:pt x="321304" y="218854"/>
                </a:lnTo>
                <a:lnTo>
                  <a:pt x="322807" y="218313"/>
                </a:lnTo>
                <a:lnTo>
                  <a:pt x="323409" y="217351"/>
                </a:lnTo>
                <a:lnTo>
                  <a:pt x="322807" y="215425"/>
                </a:lnTo>
                <a:lnTo>
                  <a:pt x="325094" y="214944"/>
                </a:lnTo>
                <a:lnTo>
                  <a:pt x="326898" y="214042"/>
                </a:lnTo>
                <a:lnTo>
                  <a:pt x="329064" y="213681"/>
                </a:lnTo>
                <a:lnTo>
                  <a:pt x="328883" y="214764"/>
                </a:lnTo>
                <a:lnTo>
                  <a:pt x="332493" y="217290"/>
                </a:lnTo>
                <a:lnTo>
                  <a:pt x="333516" y="218433"/>
                </a:lnTo>
                <a:lnTo>
                  <a:pt x="336042" y="219937"/>
                </a:lnTo>
                <a:lnTo>
                  <a:pt x="336644" y="219336"/>
                </a:lnTo>
                <a:lnTo>
                  <a:pt x="339050" y="223487"/>
                </a:lnTo>
                <a:lnTo>
                  <a:pt x="344886" y="222464"/>
                </a:lnTo>
                <a:lnTo>
                  <a:pt x="343562" y="223968"/>
                </a:lnTo>
                <a:lnTo>
                  <a:pt x="343081" y="225532"/>
                </a:lnTo>
                <a:lnTo>
                  <a:pt x="339050" y="225953"/>
                </a:lnTo>
                <a:lnTo>
                  <a:pt x="339291" y="227337"/>
                </a:lnTo>
                <a:lnTo>
                  <a:pt x="341577" y="226916"/>
                </a:lnTo>
                <a:lnTo>
                  <a:pt x="341757" y="228299"/>
                </a:lnTo>
                <a:lnTo>
                  <a:pt x="343261" y="227938"/>
                </a:lnTo>
                <a:lnTo>
                  <a:pt x="343923" y="229924"/>
                </a:lnTo>
                <a:lnTo>
                  <a:pt x="344945" y="229924"/>
                </a:lnTo>
                <a:lnTo>
                  <a:pt x="344945" y="229021"/>
                </a:lnTo>
                <a:lnTo>
                  <a:pt x="346931" y="228841"/>
                </a:lnTo>
                <a:lnTo>
                  <a:pt x="348194" y="229442"/>
                </a:lnTo>
                <a:lnTo>
                  <a:pt x="348254" y="230646"/>
                </a:lnTo>
                <a:lnTo>
                  <a:pt x="350540" y="230706"/>
                </a:lnTo>
                <a:lnTo>
                  <a:pt x="352525" y="232210"/>
                </a:lnTo>
                <a:lnTo>
                  <a:pt x="351262" y="234195"/>
                </a:lnTo>
                <a:lnTo>
                  <a:pt x="351503" y="236120"/>
                </a:lnTo>
                <a:lnTo>
                  <a:pt x="354270" y="237684"/>
                </a:lnTo>
                <a:lnTo>
                  <a:pt x="341096" y="239849"/>
                </a:lnTo>
                <a:lnTo>
                  <a:pt x="342419" y="242677"/>
                </a:lnTo>
                <a:lnTo>
                  <a:pt x="343141" y="246046"/>
                </a:lnTo>
                <a:lnTo>
                  <a:pt x="344223" y="247730"/>
                </a:lnTo>
                <a:lnTo>
                  <a:pt x="343983" y="252002"/>
                </a:lnTo>
                <a:lnTo>
                  <a:pt x="341215" y="252543"/>
                </a:lnTo>
                <a:lnTo>
                  <a:pt x="340253" y="252302"/>
                </a:lnTo>
                <a:lnTo>
                  <a:pt x="336524" y="249054"/>
                </a:lnTo>
                <a:lnTo>
                  <a:pt x="336223" y="251159"/>
                </a:lnTo>
                <a:lnTo>
                  <a:pt x="336704" y="254829"/>
                </a:lnTo>
                <a:lnTo>
                  <a:pt x="334117" y="254468"/>
                </a:lnTo>
                <a:lnTo>
                  <a:pt x="332312" y="252483"/>
                </a:lnTo>
                <a:lnTo>
                  <a:pt x="330868" y="253084"/>
                </a:lnTo>
                <a:lnTo>
                  <a:pt x="329666" y="252723"/>
                </a:lnTo>
                <a:lnTo>
                  <a:pt x="327380" y="256333"/>
                </a:lnTo>
                <a:lnTo>
                  <a:pt x="329184" y="268124"/>
                </a:lnTo>
                <a:lnTo>
                  <a:pt x="332372" y="287494"/>
                </a:lnTo>
                <a:lnTo>
                  <a:pt x="333937" y="287254"/>
                </a:lnTo>
                <a:lnTo>
                  <a:pt x="334117" y="288578"/>
                </a:lnTo>
                <a:lnTo>
                  <a:pt x="332613" y="288878"/>
                </a:lnTo>
                <a:lnTo>
                  <a:pt x="334899" y="302594"/>
                </a:lnTo>
                <a:lnTo>
                  <a:pt x="333516" y="302534"/>
                </a:lnTo>
                <a:lnTo>
                  <a:pt x="321002" y="304519"/>
                </a:lnTo>
                <a:lnTo>
                  <a:pt x="319679" y="304820"/>
                </a:lnTo>
                <a:lnTo>
                  <a:pt x="301873" y="307467"/>
                </a:lnTo>
                <a:lnTo>
                  <a:pt x="280336" y="311077"/>
                </a:lnTo>
                <a:lnTo>
                  <a:pt x="271312" y="312520"/>
                </a:lnTo>
                <a:lnTo>
                  <a:pt x="268545" y="312701"/>
                </a:lnTo>
                <a:lnTo>
                  <a:pt x="255130" y="314867"/>
                </a:lnTo>
                <a:lnTo>
                  <a:pt x="259040" y="339351"/>
                </a:lnTo>
                <a:lnTo>
                  <a:pt x="227758" y="344224"/>
                </a:lnTo>
                <a:lnTo>
                  <a:pt x="222945" y="345066"/>
                </a:lnTo>
                <a:lnTo>
                  <a:pt x="210372" y="346871"/>
                </a:lnTo>
                <a:lnTo>
                  <a:pt x="208086" y="346690"/>
                </a:lnTo>
                <a:lnTo>
                  <a:pt x="188896" y="349397"/>
                </a:lnTo>
                <a:lnTo>
                  <a:pt x="174157" y="351803"/>
                </a:lnTo>
                <a:lnTo>
                  <a:pt x="165013" y="353187"/>
                </a:lnTo>
                <a:lnTo>
                  <a:pt x="165314" y="356075"/>
                </a:lnTo>
                <a:lnTo>
                  <a:pt x="162547" y="356375"/>
                </a:lnTo>
                <a:lnTo>
                  <a:pt x="165976" y="378213"/>
                </a:lnTo>
                <a:lnTo>
                  <a:pt x="157914" y="379416"/>
                </a:lnTo>
                <a:lnTo>
                  <a:pt x="161825" y="406487"/>
                </a:lnTo>
                <a:lnTo>
                  <a:pt x="158998" y="409495"/>
                </a:lnTo>
                <a:lnTo>
                  <a:pt x="157193" y="412021"/>
                </a:lnTo>
                <a:lnTo>
                  <a:pt x="154787" y="413285"/>
                </a:lnTo>
                <a:lnTo>
                  <a:pt x="153944" y="414608"/>
                </a:lnTo>
                <a:lnTo>
                  <a:pt x="154185" y="415330"/>
                </a:lnTo>
                <a:lnTo>
                  <a:pt x="156952" y="417315"/>
                </a:lnTo>
                <a:lnTo>
                  <a:pt x="163690" y="419962"/>
                </a:lnTo>
                <a:lnTo>
                  <a:pt x="164472" y="421045"/>
                </a:lnTo>
                <a:lnTo>
                  <a:pt x="164532" y="423091"/>
                </a:lnTo>
                <a:lnTo>
                  <a:pt x="163930" y="427302"/>
                </a:lnTo>
                <a:lnTo>
                  <a:pt x="163569" y="429106"/>
                </a:lnTo>
                <a:lnTo>
                  <a:pt x="161584" y="431272"/>
                </a:lnTo>
                <a:lnTo>
                  <a:pt x="160140" y="433919"/>
                </a:lnTo>
                <a:lnTo>
                  <a:pt x="158095" y="434821"/>
                </a:lnTo>
                <a:lnTo>
                  <a:pt x="156531" y="434520"/>
                </a:lnTo>
                <a:lnTo>
                  <a:pt x="153403" y="432295"/>
                </a:lnTo>
                <a:lnTo>
                  <a:pt x="152260" y="432174"/>
                </a:lnTo>
                <a:lnTo>
                  <a:pt x="149252" y="433137"/>
                </a:lnTo>
                <a:lnTo>
                  <a:pt x="146124" y="436927"/>
                </a:lnTo>
                <a:lnTo>
                  <a:pt x="143417" y="438190"/>
                </a:lnTo>
                <a:lnTo>
                  <a:pt x="142454" y="441559"/>
                </a:lnTo>
                <a:lnTo>
                  <a:pt x="141010" y="443725"/>
                </a:lnTo>
                <a:lnTo>
                  <a:pt x="141913" y="446311"/>
                </a:lnTo>
                <a:lnTo>
                  <a:pt x="142274" y="449319"/>
                </a:lnTo>
                <a:lnTo>
                  <a:pt x="141311" y="450823"/>
                </a:lnTo>
                <a:lnTo>
                  <a:pt x="138784" y="451906"/>
                </a:lnTo>
                <a:lnTo>
                  <a:pt x="137401" y="450643"/>
                </a:lnTo>
                <a:lnTo>
                  <a:pt x="137220" y="447876"/>
                </a:lnTo>
                <a:lnTo>
                  <a:pt x="136739" y="446552"/>
                </a:lnTo>
                <a:lnTo>
                  <a:pt x="135115" y="446492"/>
                </a:lnTo>
                <a:lnTo>
                  <a:pt x="135355" y="449380"/>
                </a:lnTo>
                <a:lnTo>
                  <a:pt x="134994" y="450282"/>
                </a:lnTo>
                <a:lnTo>
                  <a:pt x="133129" y="452568"/>
                </a:lnTo>
                <a:lnTo>
                  <a:pt x="132829" y="454313"/>
                </a:lnTo>
                <a:lnTo>
                  <a:pt x="133431" y="456538"/>
                </a:lnTo>
                <a:lnTo>
                  <a:pt x="134272" y="457742"/>
                </a:lnTo>
                <a:lnTo>
                  <a:pt x="136198" y="458584"/>
                </a:lnTo>
                <a:lnTo>
                  <a:pt x="135716" y="459727"/>
                </a:lnTo>
                <a:lnTo>
                  <a:pt x="134272" y="459246"/>
                </a:lnTo>
                <a:lnTo>
                  <a:pt x="133009" y="459546"/>
                </a:lnTo>
                <a:lnTo>
                  <a:pt x="131626" y="458644"/>
                </a:lnTo>
                <a:lnTo>
                  <a:pt x="130843" y="456117"/>
                </a:lnTo>
                <a:lnTo>
                  <a:pt x="129641" y="455877"/>
                </a:lnTo>
                <a:lnTo>
                  <a:pt x="129460" y="458223"/>
                </a:lnTo>
                <a:lnTo>
                  <a:pt x="131986" y="460629"/>
                </a:lnTo>
                <a:lnTo>
                  <a:pt x="132167" y="461471"/>
                </a:lnTo>
                <a:lnTo>
                  <a:pt x="133731" y="462073"/>
                </a:lnTo>
                <a:lnTo>
                  <a:pt x="133972" y="463577"/>
                </a:lnTo>
                <a:lnTo>
                  <a:pt x="131565" y="464900"/>
                </a:lnTo>
                <a:lnTo>
                  <a:pt x="128618" y="463697"/>
                </a:lnTo>
                <a:lnTo>
                  <a:pt x="127174" y="464599"/>
                </a:lnTo>
                <a:lnTo>
                  <a:pt x="126633" y="467607"/>
                </a:lnTo>
                <a:lnTo>
                  <a:pt x="125610" y="468389"/>
                </a:lnTo>
                <a:lnTo>
                  <a:pt x="124166" y="467848"/>
                </a:lnTo>
                <a:lnTo>
                  <a:pt x="123865" y="469051"/>
                </a:lnTo>
                <a:lnTo>
                  <a:pt x="125369" y="468510"/>
                </a:lnTo>
                <a:lnTo>
                  <a:pt x="126452" y="469953"/>
                </a:lnTo>
                <a:lnTo>
                  <a:pt x="125429" y="471578"/>
                </a:lnTo>
                <a:lnTo>
                  <a:pt x="126994" y="473022"/>
                </a:lnTo>
                <a:lnTo>
                  <a:pt x="126392" y="474165"/>
                </a:lnTo>
                <a:lnTo>
                  <a:pt x="124888" y="472600"/>
                </a:lnTo>
                <a:lnTo>
                  <a:pt x="123083" y="472721"/>
                </a:lnTo>
                <a:lnTo>
                  <a:pt x="122722" y="474526"/>
                </a:lnTo>
                <a:lnTo>
                  <a:pt x="123925" y="476210"/>
                </a:lnTo>
                <a:lnTo>
                  <a:pt x="125670" y="477533"/>
                </a:lnTo>
                <a:lnTo>
                  <a:pt x="124888" y="478556"/>
                </a:lnTo>
                <a:lnTo>
                  <a:pt x="123925" y="478556"/>
                </a:lnTo>
                <a:lnTo>
                  <a:pt x="122061" y="476571"/>
                </a:lnTo>
                <a:lnTo>
                  <a:pt x="121158" y="477413"/>
                </a:lnTo>
                <a:lnTo>
                  <a:pt x="121760" y="478797"/>
                </a:lnTo>
                <a:lnTo>
                  <a:pt x="121399" y="480000"/>
                </a:lnTo>
                <a:lnTo>
                  <a:pt x="119173" y="479158"/>
                </a:lnTo>
                <a:lnTo>
                  <a:pt x="117789" y="480722"/>
                </a:lnTo>
                <a:lnTo>
                  <a:pt x="116586" y="480541"/>
                </a:lnTo>
                <a:lnTo>
                  <a:pt x="115684" y="482888"/>
                </a:lnTo>
                <a:lnTo>
                  <a:pt x="113879" y="483369"/>
                </a:lnTo>
                <a:lnTo>
                  <a:pt x="110390" y="482587"/>
                </a:lnTo>
                <a:lnTo>
                  <a:pt x="109608" y="481143"/>
                </a:lnTo>
                <a:lnTo>
                  <a:pt x="109608" y="479940"/>
                </a:lnTo>
                <a:lnTo>
                  <a:pt x="110811" y="478977"/>
                </a:lnTo>
                <a:lnTo>
                  <a:pt x="110931" y="477172"/>
                </a:lnTo>
                <a:lnTo>
                  <a:pt x="111894" y="476330"/>
                </a:lnTo>
                <a:lnTo>
                  <a:pt x="109427" y="472841"/>
                </a:lnTo>
                <a:lnTo>
                  <a:pt x="106179" y="472179"/>
                </a:lnTo>
                <a:lnTo>
                  <a:pt x="104976" y="470736"/>
                </a:lnTo>
                <a:lnTo>
                  <a:pt x="103291" y="471518"/>
                </a:lnTo>
                <a:lnTo>
                  <a:pt x="102209" y="470916"/>
                </a:lnTo>
                <a:lnTo>
                  <a:pt x="103713" y="468750"/>
                </a:lnTo>
                <a:lnTo>
                  <a:pt x="105216" y="468269"/>
                </a:lnTo>
                <a:lnTo>
                  <a:pt x="107081" y="468750"/>
                </a:lnTo>
                <a:lnTo>
                  <a:pt x="107201" y="467788"/>
                </a:lnTo>
                <a:lnTo>
                  <a:pt x="106359" y="466464"/>
                </a:lnTo>
                <a:lnTo>
                  <a:pt x="107743" y="464058"/>
                </a:lnTo>
                <a:lnTo>
                  <a:pt x="107502" y="463156"/>
                </a:lnTo>
                <a:lnTo>
                  <a:pt x="105457" y="462073"/>
                </a:lnTo>
                <a:lnTo>
                  <a:pt x="104434" y="460689"/>
                </a:lnTo>
                <a:lnTo>
                  <a:pt x="105156" y="459667"/>
                </a:lnTo>
                <a:lnTo>
                  <a:pt x="108344" y="459667"/>
                </a:lnTo>
                <a:lnTo>
                  <a:pt x="109548" y="460389"/>
                </a:lnTo>
                <a:lnTo>
                  <a:pt x="110751" y="459546"/>
                </a:lnTo>
                <a:lnTo>
                  <a:pt x="110871" y="456839"/>
                </a:lnTo>
                <a:lnTo>
                  <a:pt x="110510" y="455456"/>
                </a:lnTo>
                <a:lnTo>
                  <a:pt x="111052" y="454132"/>
                </a:lnTo>
                <a:lnTo>
                  <a:pt x="112556" y="455275"/>
                </a:lnTo>
                <a:lnTo>
                  <a:pt x="111894" y="457320"/>
                </a:lnTo>
                <a:lnTo>
                  <a:pt x="113157" y="457320"/>
                </a:lnTo>
                <a:lnTo>
                  <a:pt x="113338" y="455095"/>
                </a:lnTo>
                <a:lnTo>
                  <a:pt x="114420" y="453290"/>
                </a:lnTo>
                <a:lnTo>
                  <a:pt x="114300" y="452147"/>
                </a:lnTo>
                <a:lnTo>
                  <a:pt x="115263" y="449139"/>
                </a:lnTo>
                <a:lnTo>
                  <a:pt x="114360" y="447695"/>
                </a:lnTo>
                <a:lnTo>
                  <a:pt x="114842" y="445289"/>
                </a:lnTo>
                <a:lnTo>
                  <a:pt x="114541" y="443304"/>
                </a:lnTo>
                <a:lnTo>
                  <a:pt x="113638" y="443484"/>
                </a:lnTo>
                <a:lnTo>
                  <a:pt x="114481" y="444567"/>
                </a:lnTo>
                <a:lnTo>
                  <a:pt x="113277" y="446191"/>
                </a:lnTo>
                <a:lnTo>
                  <a:pt x="112556" y="445108"/>
                </a:lnTo>
                <a:lnTo>
                  <a:pt x="111052" y="444567"/>
                </a:lnTo>
                <a:lnTo>
                  <a:pt x="109788" y="444988"/>
                </a:lnTo>
                <a:lnTo>
                  <a:pt x="109548" y="446071"/>
                </a:lnTo>
                <a:lnTo>
                  <a:pt x="110270" y="447454"/>
                </a:lnTo>
                <a:lnTo>
                  <a:pt x="108224" y="447154"/>
                </a:lnTo>
                <a:lnTo>
                  <a:pt x="106780" y="448176"/>
                </a:lnTo>
                <a:lnTo>
                  <a:pt x="105818" y="447635"/>
                </a:lnTo>
                <a:lnTo>
                  <a:pt x="107502" y="446071"/>
                </a:lnTo>
                <a:lnTo>
                  <a:pt x="107923" y="443965"/>
                </a:lnTo>
                <a:lnTo>
                  <a:pt x="110691" y="443965"/>
                </a:lnTo>
                <a:lnTo>
                  <a:pt x="111773" y="443063"/>
                </a:lnTo>
                <a:lnTo>
                  <a:pt x="111172" y="441619"/>
                </a:lnTo>
                <a:lnTo>
                  <a:pt x="107863" y="441739"/>
                </a:lnTo>
                <a:lnTo>
                  <a:pt x="108645" y="440055"/>
                </a:lnTo>
                <a:lnTo>
                  <a:pt x="110149" y="438250"/>
                </a:lnTo>
                <a:lnTo>
                  <a:pt x="108104" y="436265"/>
                </a:lnTo>
                <a:lnTo>
                  <a:pt x="106660" y="436385"/>
                </a:lnTo>
                <a:lnTo>
                  <a:pt x="105878" y="435423"/>
                </a:lnTo>
                <a:lnTo>
                  <a:pt x="108826" y="433558"/>
                </a:lnTo>
                <a:lnTo>
                  <a:pt x="107803" y="430369"/>
                </a:lnTo>
                <a:lnTo>
                  <a:pt x="109187" y="425557"/>
                </a:lnTo>
                <a:lnTo>
                  <a:pt x="109006" y="425076"/>
                </a:lnTo>
                <a:lnTo>
                  <a:pt x="105998" y="423873"/>
                </a:lnTo>
                <a:lnTo>
                  <a:pt x="104735" y="421827"/>
                </a:lnTo>
                <a:lnTo>
                  <a:pt x="102509" y="419662"/>
                </a:lnTo>
                <a:lnTo>
                  <a:pt x="97937" y="419662"/>
                </a:lnTo>
                <a:lnTo>
                  <a:pt x="95952" y="418218"/>
                </a:lnTo>
                <a:lnTo>
                  <a:pt x="93786" y="417917"/>
                </a:lnTo>
                <a:lnTo>
                  <a:pt x="90839" y="416654"/>
                </a:lnTo>
                <a:lnTo>
                  <a:pt x="89756" y="416593"/>
                </a:lnTo>
                <a:lnTo>
                  <a:pt x="87530" y="415330"/>
                </a:lnTo>
                <a:lnTo>
                  <a:pt x="85785" y="413285"/>
                </a:lnTo>
                <a:lnTo>
                  <a:pt x="86988" y="412683"/>
                </a:lnTo>
                <a:lnTo>
                  <a:pt x="88492" y="413164"/>
                </a:lnTo>
                <a:lnTo>
                  <a:pt x="89214" y="411961"/>
                </a:lnTo>
                <a:lnTo>
                  <a:pt x="87831" y="410758"/>
                </a:lnTo>
                <a:lnTo>
                  <a:pt x="83740" y="411420"/>
                </a:lnTo>
                <a:lnTo>
                  <a:pt x="80130" y="409856"/>
                </a:lnTo>
                <a:lnTo>
                  <a:pt x="78626" y="407810"/>
                </a:lnTo>
                <a:lnTo>
                  <a:pt x="79288" y="405705"/>
                </a:lnTo>
                <a:lnTo>
                  <a:pt x="77483" y="403298"/>
                </a:lnTo>
                <a:lnTo>
                  <a:pt x="75799" y="398005"/>
                </a:lnTo>
                <a:lnTo>
                  <a:pt x="77423" y="397163"/>
                </a:lnTo>
                <a:lnTo>
                  <a:pt x="76762" y="394395"/>
                </a:lnTo>
                <a:lnTo>
                  <a:pt x="75558" y="392831"/>
                </a:lnTo>
                <a:lnTo>
                  <a:pt x="74957" y="390425"/>
                </a:lnTo>
                <a:lnTo>
                  <a:pt x="69062" y="391267"/>
                </a:lnTo>
                <a:lnTo>
                  <a:pt x="15160" y="398486"/>
                </a:lnTo>
                <a:lnTo>
                  <a:pt x="14919" y="397163"/>
                </a:lnTo>
                <a:lnTo>
                  <a:pt x="14438" y="393914"/>
                </a:lnTo>
                <a:lnTo>
                  <a:pt x="12393" y="382063"/>
                </a:lnTo>
                <a:lnTo>
                  <a:pt x="10829" y="372738"/>
                </a:lnTo>
                <a:lnTo>
                  <a:pt x="9265" y="363715"/>
                </a:lnTo>
                <a:lnTo>
                  <a:pt x="9024" y="361790"/>
                </a:lnTo>
                <a:lnTo>
                  <a:pt x="8843" y="358782"/>
                </a:lnTo>
                <a:lnTo>
                  <a:pt x="8723" y="354871"/>
                </a:lnTo>
                <a:lnTo>
                  <a:pt x="8783" y="353668"/>
                </a:lnTo>
                <a:lnTo>
                  <a:pt x="8242" y="334839"/>
                </a:lnTo>
                <a:lnTo>
                  <a:pt x="8242" y="328703"/>
                </a:lnTo>
                <a:lnTo>
                  <a:pt x="7941" y="316491"/>
                </a:lnTo>
                <a:lnTo>
                  <a:pt x="7700" y="309452"/>
                </a:lnTo>
                <a:lnTo>
                  <a:pt x="7700" y="307226"/>
                </a:lnTo>
                <a:lnTo>
                  <a:pt x="7580" y="301752"/>
                </a:lnTo>
                <a:lnTo>
                  <a:pt x="7460" y="296759"/>
                </a:lnTo>
                <a:lnTo>
                  <a:pt x="7460" y="293149"/>
                </a:lnTo>
                <a:lnTo>
                  <a:pt x="7279" y="288578"/>
                </a:lnTo>
                <a:lnTo>
                  <a:pt x="7039" y="281599"/>
                </a:lnTo>
                <a:lnTo>
                  <a:pt x="6918" y="276907"/>
                </a:lnTo>
                <a:lnTo>
                  <a:pt x="6738" y="271974"/>
                </a:lnTo>
                <a:lnTo>
                  <a:pt x="6678" y="270169"/>
                </a:lnTo>
                <a:lnTo>
                  <a:pt x="6798" y="268605"/>
                </a:lnTo>
                <a:lnTo>
                  <a:pt x="6678" y="264574"/>
                </a:lnTo>
                <a:lnTo>
                  <a:pt x="6076" y="249535"/>
                </a:lnTo>
                <a:lnTo>
                  <a:pt x="6076" y="245986"/>
                </a:lnTo>
                <a:lnTo>
                  <a:pt x="5595" y="230224"/>
                </a:lnTo>
                <a:lnTo>
                  <a:pt x="5475" y="225592"/>
                </a:lnTo>
                <a:lnTo>
                  <a:pt x="5414" y="222223"/>
                </a:lnTo>
                <a:lnTo>
                  <a:pt x="5234" y="217050"/>
                </a:lnTo>
                <a:lnTo>
                  <a:pt x="4933" y="208868"/>
                </a:lnTo>
                <a:lnTo>
                  <a:pt x="4933" y="208206"/>
                </a:lnTo>
                <a:lnTo>
                  <a:pt x="4813" y="202431"/>
                </a:lnTo>
                <a:lnTo>
                  <a:pt x="4632" y="198341"/>
                </a:lnTo>
                <a:lnTo>
                  <a:pt x="4332" y="188595"/>
                </a:lnTo>
                <a:lnTo>
                  <a:pt x="4151" y="182940"/>
                </a:lnTo>
                <a:lnTo>
                  <a:pt x="3549" y="167480"/>
                </a:lnTo>
                <a:lnTo>
                  <a:pt x="3249" y="159057"/>
                </a:lnTo>
                <a:lnTo>
                  <a:pt x="3068" y="150575"/>
                </a:lnTo>
                <a:lnTo>
                  <a:pt x="2707" y="141852"/>
                </a:lnTo>
                <a:lnTo>
                  <a:pt x="2166" y="123324"/>
                </a:lnTo>
                <a:lnTo>
                  <a:pt x="1985" y="115203"/>
                </a:lnTo>
                <a:lnTo>
                  <a:pt x="1745" y="108284"/>
                </a:lnTo>
                <a:lnTo>
                  <a:pt x="1685" y="105156"/>
                </a:lnTo>
                <a:lnTo>
                  <a:pt x="1624" y="103953"/>
                </a:lnTo>
                <a:lnTo>
                  <a:pt x="1624" y="100945"/>
                </a:lnTo>
                <a:lnTo>
                  <a:pt x="1444" y="97456"/>
                </a:lnTo>
                <a:lnTo>
                  <a:pt x="1444" y="95350"/>
                </a:lnTo>
                <a:lnTo>
                  <a:pt x="1263" y="92583"/>
                </a:lnTo>
                <a:lnTo>
                  <a:pt x="1203" y="89214"/>
                </a:lnTo>
                <a:lnTo>
                  <a:pt x="1023" y="83920"/>
                </a:lnTo>
                <a:lnTo>
                  <a:pt x="963" y="81875"/>
                </a:lnTo>
                <a:lnTo>
                  <a:pt x="842" y="77423"/>
                </a:lnTo>
                <a:lnTo>
                  <a:pt x="722" y="74235"/>
                </a:lnTo>
                <a:lnTo>
                  <a:pt x="602" y="72189"/>
                </a:lnTo>
                <a:lnTo>
                  <a:pt x="421" y="66113"/>
                </a:lnTo>
                <a:lnTo>
                  <a:pt x="361" y="61902"/>
                </a:lnTo>
                <a:lnTo>
                  <a:pt x="241" y="60098"/>
                </a:lnTo>
                <a:lnTo>
                  <a:pt x="241" y="56910"/>
                </a:lnTo>
                <a:lnTo>
                  <a:pt x="181" y="56127"/>
                </a:lnTo>
                <a:lnTo>
                  <a:pt x="60" y="52638"/>
                </a:lnTo>
                <a:lnTo>
                  <a:pt x="60" y="51856"/>
                </a:lnTo>
                <a:lnTo>
                  <a:pt x="0" y="48427"/>
                </a:lnTo>
                <a:lnTo>
                  <a:pt x="10648" y="47344"/>
                </a:lnTo>
                <a:lnTo>
                  <a:pt x="30019" y="45479"/>
                </a:lnTo>
                <a:lnTo>
                  <a:pt x="34952" y="45058"/>
                </a:lnTo>
                <a:lnTo>
                  <a:pt x="42832" y="44276"/>
                </a:lnTo>
                <a:lnTo>
                  <a:pt x="51255" y="43554"/>
                </a:lnTo>
                <a:lnTo>
                  <a:pt x="64850" y="41509"/>
                </a:lnTo>
                <a:lnTo>
                  <a:pt x="67678" y="41148"/>
                </a:lnTo>
                <a:lnTo>
                  <a:pt x="68520" y="46562"/>
                </a:lnTo>
                <a:lnTo>
                  <a:pt x="71046" y="62925"/>
                </a:lnTo>
                <a:lnTo>
                  <a:pt x="72731" y="75739"/>
                </a:lnTo>
                <a:lnTo>
                  <a:pt x="74235" y="86567"/>
                </a:lnTo>
                <a:lnTo>
                  <a:pt x="79890" y="86267"/>
                </a:lnTo>
                <a:lnTo>
                  <a:pt x="84341" y="86267"/>
                </a:lnTo>
                <a:lnTo>
                  <a:pt x="89335" y="87049"/>
                </a:lnTo>
                <a:lnTo>
                  <a:pt x="91801" y="87049"/>
                </a:lnTo>
                <a:lnTo>
                  <a:pt x="94568" y="87590"/>
                </a:lnTo>
                <a:lnTo>
                  <a:pt x="99140" y="89515"/>
                </a:lnTo>
                <a:lnTo>
                  <a:pt x="103953" y="91500"/>
                </a:lnTo>
                <a:lnTo>
                  <a:pt x="106600" y="91620"/>
                </a:lnTo>
                <a:lnTo>
                  <a:pt x="106179" y="89214"/>
                </a:lnTo>
                <a:lnTo>
                  <a:pt x="105096" y="87410"/>
                </a:lnTo>
                <a:lnTo>
                  <a:pt x="105577" y="85003"/>
                </a:lnTo>
                <a:lnTo>
                  <a:pt x="107382" y="86447"/>
                </a:lnTo>
                <a:lnTo>
                  <a:pt x="107201" y="85063"/>
                </a:lnTo>
                <a:lnTo>
                  <a:pt x="108104" y="84462"/>
                </a:lnTo>
                <a:lnTo>
                  <a:pt x="108886" y="85545"/>
                </a:lnTo>
                <a:lnTo>
                  <a:pt x="109608" y="84402"/>
                </a:lnTo>
                <a:lnTo>
                  <a:pt x="111413" y="85003"/>
                </a:lnTo>
                <a:lnTo>
                  <a:pt x="111292" y="87349"/>
                </a:lnTo>
                <a:lnTo>
                  <a:pt x="113518" y="89635"/>
                </a:lnTo>
                <a:lnTo>
                  <a:pt x="116105" y="89395"/>
                </a:lnTo>
                <a:lnTo>
                  <a:pt x="116646" y="86206"/>
                </a:lnTo>
                <a:lnTo>
                  <a:pt x="116165" y="84341"/>
                </a:lnTo>
                <a:lnTo>
                  <a:pt x="115804" y="79769"/>
                </a:lnTo>
                <a:lnTo>
                  <a:pt x="116947" y="79769"/>
                </a:lnTo>
                <a:lnTo>
                  <a:pt x="118812" y="80973"/>
                </a:lnTo>
                <a:lnTo>
                  <a:pt x="120256" y="82777"/>
                </a:lnTo>
                <a:lnTo>
                  <a:pt x="120557" y="83800"/>
                </a:lnTo>
                <a:lnTo>
                  <a:pt x="122121" y="84462"/>
                </a:lnTo>
                <a:lnTo>
                  <a:pt x="123504" y="84341"/>
                </a:lnTo>
                <a:lnTo>
                  <a:pt x="123625" y="85184"/>
                </a:lnTo>
                <a:lnTo>
                  <a:pt x="125369" y="86628"/>
                </a:lnTo>
                <a:lnTo>
                  <a:pt x="126452" y="88673"/>
                </a:lnTo>
                <a:lnTo>
                  <a:pt x="127535" y="86808"/>
                </a:lnTo>
                <a:lnTo>
                  <a:pt x="128858" y="85605"/>
                </a:lnTo>
                <a:lnTo>
                  <a:pt x="132468" y="84281"/>
                </a:lnTo>
                <a:lnTo>
                  <a:pt x="134633" y="84161"/>
                </a:lnTo>
                <a:lnTo>
                  <a:pt x="136919" y="83439"/>
                </a:lnTo>
                <a:lnTo>
                  <a:pt x="138243" y="83499"/>
                </a:lnTo>
                <a:lnTo>
                  <a:pt x="139687" y="81695"/>
                </a:lnTo>
                <a:lnTo>
                  <a:pt x="139085" y="78506"/>
                </a:lnTo>
                <a:lnTo>
                  <a:pt x="140770" y="77303"/>
                </a:lnTo>
                <a:lnTo>
                  <a:pt x="143477" y="76220"/>
                </a:lnTo>
                <a:lnTo>
                  <a:pt x="143056" y="73212"/>
                </a:lnTo>
                <a:lnTo>
                  <a:pt x="140529" y="71829"/>
                </a:lnTo>
                <a:lnTo>
                  <a:pt x="138664" y="68279"/>
                </a:lnTo>
                <a:lnTo>
                  <a:pt x="138724" y="66535"/>
                </a:lnTo>
                <a:lnTo>
                  <a:pt x="138243" y="64129"/>
                </a:lnTo>
                <a:lnTo>
                  <a:pt x="138845" y="62083"/>
                </a:lnTo>
                <a:lnTo>
                  <a:pt x="138123" y="60218"/>
                </a:lnTo>
                <a:lnTo>
                  <a:pt x="138423" y="58413"/>
                </a:lnTo>
                <a:lnTo>
                  <a:pt x="139988" y="55766"/>
                </a:lnTo>
                <a:lnTo>
                  <a:pt x="140770" y="49871"/>
                </a:lnTo>
                <a:lnTo>
                  <a:pt x="142755" y="45720"/>
                </a:lnTo>
                <a:lnTo>
                  <a:pt x="144379" y="44096"/>
                </a:lnTo>
                <a:lnTo>
                  <a:pt x="145582" y="41750"/>
                </a:lnTo>
                <a:lnTo>
                  <a:pt x="147146" y="39343"/>
                </a:lnTo>
                <a:lnTo>
                  <a:pt x="147748" y="36335"/>
                </a:lnTo>
                <a:lnTo>
                  <a:pt x="148951" y="36155"/>
                </a:lnTo>
                <a:lnTo>
                  <a:pt x="150335" y="36877"/>
                </a:lnTo>
                <a:lnTo>
                  <a:pt x="152380" y="36335"/>
                </a:lnTo>
                <a:lnTo>
                  <a:pt x="153463" y="38020"/>
                </a:lnTo>
                <a:lnTo>
                  <a:pt x="154666" y="37839"/>
                </a:lnTo>
                <a:lnTo>
                  <a:pt x="154967" y="36516"/>
                </a:lnTo>
                <a:lnTo>
                  <a:pt x="154065" y="34411"/>
                </a:lnTo>
                <a:lnTo>
                  <a:pt x="155027" y="33207"/>
                </a:lnTo>
                <a:lnTo>
                  <a:pt x="157373" y="34050"/>
                </a:lnTo>
                <a:lnTo>
                  <a:pt x="158336" y="32546"/>
                </a:lnTo>
                <a:lnTo>
                  <a:pt x="155569" y="29658"/>
                </a:lnTo>
                <a:lnTo>
                  <a:pt x="156170" y="27733"/>
                </a:lnTo>
                <a:lnTo>
                  <a:pt x="157012" y="27853"/>
                </a:lnTo>
                <a:lnTo>
                  <a:pt x="158757" y="30380"/>
                </a:lnTo>
                <a:lnTo>
                  <a:pt x="159840" y="30260"/>
                </a:lnTo>
                <a:lnTo>
                  <a:pt x="160802" y="27372"/>
                </a:lnTo>
                <a:lnTo>
                  <a:pt x="160802" y="25988"/>
                </a:lnTo>
                <a:lnTo>
                  <a:pt x="161644" y="25266"/>
                </a:lnTo>
                <a:lnTo>
                  <a:pt x="163810" y="25567"/>
                </a:lnTo>
                <a:lnTo>
                  <a:pt x="165254" y="24966"/>
                </a:lnTo>
                <a:lnTo>
                  <a:pt x="166457" y="22740"/>
                </a:lnTo>
                <a:lnTo>
                  <a:pt x="168322" y="21958"/>
                </a:lnTo>
                <a:lnTo>
                  <a:pt x="168322" y="20875"/>
                </a:lnTo>
                <a:lnTo>
                  <a:pt x="169826" y="20815"/>
                </a:lnTo>
                <a:lnTo>
                  <a:pt x="170247" y="22860"/>
                </a:lnTo>
                <a:lnTo>
                  <a:pt x="172232" y="21055"/>
                </a:lnTo>
                <a:lnTo>
                  <a:pt x="173616" y="21296"/>
                </a:lnTo>
                <a:lnTo>
                  <a:pt x="173796" y="19130"/>
                </a:lnTo>
                <a:lnTo>
                  <a:pt x="172593" y="17085"/>
                </a:lnTo>
                <a:lnTo>
                  <a:pt x="172894" y="16423"/>
                </a:lnTo>
                <a:lnTo>
                  <a:pt x="174157" y="17867"/>
                </a:lnTo>
                <a:lnTo>
                  <a:pt x="174699" y="17085"/>
                </a:lnTo>
                <a:lnTo>
                  <a:pt x="174819" y="15100"/>
                </a:lnTo>
                <a:lnTo>
                  <a:pt x="176263" y="14618"/>
                </a:lnTo>
                <a:lnTo>
                  <a:pt x="177105" y="15400"/>
                </a:lnTo>
                <a:lnTo>
                  <a:pt x="177466" y="18950"/>
                </a:lnTo>
                <a:lnTo>
                  <a:pt x="177887" y="19311"/>
                </a:lnTo>
                <a:lnTo>
                  <a:pt x="180113" y="17927"/>
                </a:lnTo>
                <a:lnTo>
                  <a:pt x="177887" y="15039"/>
                </a:lnTo>
                <a:lnTo>
                  <a:pt x="178970" y="13536"/>
                </a:lnTo>
                <a:lnTo>
                  <a:pt x="181797" y="13656"/>
                </a:lnTo>
                <a:lnTo>
                  <a:pt x="183843" y="15039"/>
                </a:lnTo>
                <a:lnTo>
                  <a:pt x="185768" y="11851"/>
                </a:lnTo>
                <a:lnTo>
                  <a:pt x="186369" y="16182"/>
                </a:lnTo>
                <a:lnTo>
                  <a:pt x="194310" y="14979"/>
                </a:lnTo>
                <a:lnTo>
                  <a:pt x="194069" y="15942"/>
                </a:lnTo>
                <a:lnTo>
                  <a:pt x="191964" y="17927"/>
                </a:lnTo>
                <a:lnTo>
                  <a:pt x="194009" y="17987"/>
                </a:lnTo>
                <a:lnTo>
                  <a:pt x="195273" y="20995"/>
                </a:lnTo>
                <a:lnTo>
                  <a:pt x="196175" y="20995"/>
                </a:lnTo>
                <a:lnTo>
                  <a:pt x="197619" y="22619"/>
                </a:lnTo>
                <a:lnTo>
                  <a:pt x="199303" y="20213"/>
                </a:lnTo>
                <a:lnTo>
                  <a:pt x="201589" y="19612"/>
                </a:lnTo>
                <a:lnTo>
                  <a:pt x="205500" y="19852"/>
                </a:lnTo>
                <a:lnTo>
                  <a:pt x="208147" y="20694"/>
                </a:lnTo>
                <a:lnTo>
                  <a:pt x="207665" y="17085"/>
                </a:lnTo>
                <a:lnTo>
                  <a:pt x="209049" y="16664"/>
                </a:lnTo>
                <a:lnTo>
                  <a:pt x="210252" y="17265"/>
                </a:lnTo>
                <a:lnTo>
                  <a:pt x="210854" y="18589"/>
                </a:lnTo>
                <a:lnTo>
                  <a:pt x="211696" y="18589"/>
                </a:lnTo>
                <a:lnTo>
                  <a:pt x="212177" y="17386"/>
                </a:lnTo>
                <a:lnTo>
                  <a:pt x="213681" y="15942"/>
                </a:lnTo>
                <a:lnTo>
                  <a:pt x="212177" y="11610"/>
                </a:lnTo>
                <a:lnTo>
                  <a:pt x="210072" y="10889"/>
                </a:lnTo>
                <a:lnTo>
                  <a:pt x="208868" y="9505"/>
                </a:lnTo>
                <a:lnTo>
                  <a:pt x="209290" y="8783"/>
                </a:lnTo>
                <a:lnTo>
                  <a:pt x="211335" y="8302"/>
                </a:lnTo>
                <a:lnTo>
                  <a:pt x="211154" y="6858"/>
                </a:lnTo>
                <a:lnTo>
                  <a:pt x="212598" y="7339"/>
                </a:lnTo>
                <a:lnTo>
                  <a:pt x="211696" y="6016"/>
                </a:lnTo>
                <a:lnTo>
                  <a:pt x="211696" y="4030"/>
                </a:lnTo>
                <a:lnTo>
                  <a:pt x="213320" y="2828"/>
                </a:lnTo>
                <a:lnTo>
                  <a:pt x="213440" y="1624"/>
                </a:lnTo>
                <a:lnTo>
                  <a:pt x="215666" y="0"/>
                </a:lnTo>
                <a:lnTo>
                  <a:pt x="217170" y="60"/>
                </a:lnTo>
                <a:lnTo>
                  <a:pt x="217892" y="2828"/>
                </a:lnTo>
                <a:lnTo>
                  <a:pt x="218734" y="4030"/>
                </a:lnTo>
                <a:lnTo>
                  <a:pt x="220539" y="5475"/>
                </a:lnTo>
                <a:lnTo>
                  <a:pt x="219757" y="5475"/>
                </a:lnTo>
                <a:lnTo>
                  <a:pt x="219997" y="7520"/>
                </a:lnTo>
                <a:lnTo>
                  <a:pt x="222103" y="7279"/>
                </a:lnTo>
                <a:lnTo>
                  <a:pt x="224088" y="5715"/>
                </a:lnTo>
                <a:lnTo>
                  <a:pt x="226374" y="5354"/>
                </a:lnTo>
                <a:lnTo>
                  <a:pt x="226976" y="7941"/>
                </a:lnTo>
                <a:lnTo>
                  <a:pt x="227758" y="8663"/>
                </a:lnTo>
                <a:lnTo>
                  <a:pt x="230164" y="8422"/>
                </a:lnTo>
                <a:lnTo>
                  <a:pt x="230285" y="10167"/>
                </a:lnTo>
                <a:lnTo>
                  <a:pt x="231488" y="8362"/>
                </a:lnTo>
                <a:lnTo>
                  <a:pt x="234436" y="8663"/>
                </a:lnTo>
                <a:lnTo>
                  <a:pt x="234436" y="7279"/>
                </a:lnTo>
                <a:lnTo>
                  <a:pt x="235819" y="7099"/>
                </a:lnTo>
                <a:lnTo>
                  <a:pt x="235518" y="5053"/>
                </a:lnTo>
                <a:lnTo>
                  <a:pt x="236120" y="4572"/>
                </a:lnTo>
                <a:lnTo>
                  <a:pt x="240451" y="3790"/>
                </a:lnTo>
                <a:lnTo>
                  <a:pt x="240331" y="6256"/>
                </a:lnTo>
                <a:lnTo>
                  <a:pt x="241173" y="7399"/>
                </a:lnTo>
                <a:lnTo>
                  <a:pt x="243399" y="8422"/>
                </a:lnTo>
                <a:lnTo>
                  <a:pt x="244602" y="8242"/>
                </a:lnTo>
                <a:lnTo>
                  <a:pt x="243760" y="10889"/>
                </a:lnTo>
                <a:lnTo>
                  <a:pt x="241353" y="13776"/>
                </a:lnTo>
                <a:lnTo>
                  <a:pt x="241294" y="15220"/>
                </a:lnTo>
                <a:lnTo>
                  <a:pt x="238887" y="15340"/>
                </a:lnTo>
                <a:lnTo>
                  <a:pt x="237383" y="16243"/>
                </a:lnTo>
                <a:lnTo>
                  <a:pt x="236180" y="15461"/>
                </a:lnTo>
                <a:lnTo>
                  <a:pt x="233172" y="18769"/>
                </a:lnTo>
                <a:lnTo>
                  <a:pt x="230946" y="20454"/>
                </a:lnTo>
                <a:lnTo>
                  <a:pt x="232210" y="24123"/>
                </a:lnTo>
                <a:lnTo>
                  <a:pt x="232571" y="27312"/>
                </a:lnTo>
                <a:lnTo>
                  <a:pt x="234315" y="28335"/>
                </a:lnTo>
                <a:lnTo>
                  <a:pt x="235338" y="27492"/>
                </a:lnTo>
                <a:lnTo>
                  <a:pt x="235639" y="29357"/>
                </a:lnTo>
                <a:lnTo>
                  <a:pt x="232330" y="30199"/>
                </a:lnTo>
                <a:lnTo>
                  <a:pt x="229924" y="33748"/>
                </a:lnTo>
                <a:lnTo>
                  <a:pt x="230345" y="34290"/>
                </a:lnTo>
                <a:lnTo>
                  <a:pt x="227938" y="34711"/>
                </a:lnTo>
                <a:lnTo>
                  <a:pt x="228540" y="33267"/>
                </a:lnTo>
                <a:lnTo>
                  <a:pt x="225291" y="36395"/>
                </a:lnTo>
                <a:lnTo>
                  <a:pt x="225352" y="37779"/>
                </a:lnTo>
                <a:lnTo>
                  <a:pt x="223607" y="40667"/>
                </a:lnTo>
                <a:lnTo>
                  <a:pt x="223306" y="39103"/>
                </a:lnTo>
                <a:lnTo>
                  <a:pt x="222103" y="41148"/>
                </a:lnTo>
                <a:lnTo>
                  <a:pt x="222103" y="42291"/>
                </a:lnTo>
                <a:lnTo>
                  <a:pt x="224449" y="47525"/>
                </a:lnTo>
                <a:lnTo>
                  <a:pt x="223186" y="47826"/>
                </a:lnTo>
                <a:lnTo>
                  <a:pt x="222223" y="52157"/>
                </a:lnTo>
                <a:lnTo>
                  <a:pt x="223306" y="52879"/>
                </a:lnTo>
                <a:lnTo>
                  <a:pt x="223186" y="53601"/>
                </a:lnTo>
                <a:lnTo>
                  <a:pt x="220419" y="54623"/>
                </a:lnTo>
                <a:lnTo>
                  <a:pt x="218373" y="55045"/>
                </a:lnTo>
                <a:lnTo>
                  <a:pt x="217170" y="57451"/>
                </a:lnTo>
                <a:lnTo>
                  <a:pt x="218554" y="58293"/>
                </a:lnTo>
                <a:lnTo>
                  <a:pt x="219697" y="61421"/>
                </a:lnTo>
                <a:lnTo>
                  <a:pt x="218313" y="61602"/>
                </a:lnTo>
                <a:lnTo>
                  <a:pt x="215967" y="64129"/>
                </a:lnTo>
                <a:lnTo>
                  <a:pt x="216448" y="67497"/>
                </a:lnTo>
                <a:lnTo>
                  <a:pt x="215245" y="68399"/>
                </a:lnTo>
                <a:lnTo>
                  <a:pt x="213080" y="68760"/>
                </a:lnTo>
                <a:lnTo>
                  <a:pt x="213380" y="70144"/>
                </a:lnTo>
                <a:lnTo>
                  <a:pt x="210011" y="70565"/>
                </a:lnTo>
                <a:lnTo>
                  <a:pt x="208507" y="74836"/>
                </a:lnTo>
                <a:lnTo>
                  <a:pt x="193829" y="76942"/>
                </a:lnTo>
                <a:lnTo>
                  <a:pt x="190219" y="82236"/>
                </a:lnTo>
                <a:lnTo>
                  <a:pt x="187573" y="82657"/>
                </a:lnTo>
                <a:lnTo>
                  <a:pt x="187151" y="80010"/>
                </a:lnTo>
                <a:lnTo>
                  <a:pt x="183783" y="80311"/>
                </a:lnTo>
                <a:lnTo>
                  <a:pt x="182459" y="81213"/>
                </a:lnTo>
                <a:lnTo>
                  <a:pt x="176082" y="89094"/>
                </a:lnTo>
                <a:lnTo>
                  <a:pt x="177887" y="101486"/>
                </a:lnTo>
                <a:lnTo>
                  <a:pt x="164893" y="102930"/>
                </a:lnTo>
                <a:lnTo>
                  <a:pt x="161283" y="110991"/>
                </a:lnTo>
                <a:lnTo>
                  <a:pt x="162186" y="124527"/>
                </a:lnTo>
                <a:lnTo>
                  <a:pt x="162547" y="127535"/>
                </a:lnTo>
                <a:lnTo>
                  <a:pt x="155208" y="129039"/>
                </a:lnTo>
                <a:lnTo>
                  <a:pt x="146424" y="130482"/>
                </a:lnTo>
                <a:lnTo>
                  <a:pt x="147507" y="136318"/>
                </a:lnTo>
                <a:lnTo>
                  <a:pt x="148771" y="145642"/>
                </a:lnTo>
                <a:lnTo>
                  <a:pt x="149493" y="149372"/>
                </a:lnTo>
                <a:lnTo>
                  <a:pt x="150034" y="154726"/>
                </a:lnTo>
                <a:lnTo>
                  <a:pt x="165976" y="152320"/>
                </a:lnTo>
                <a:lnTo>
                  <a:pt x="167179" y="160501"/>
                </a:lnTo>
                <a:lnTo>
                  <a:pt x="178007" y="158937"/>
                </a:lnTo>
                <a:lnTo>
                  <a:pt x="180534" y="158456"/>
                </a:lnTo>
                <a:lnTo>
                  <a:pt x="181978" y="157674"/>
                </a:lnTo>
                <a:lnTo>
                  <a:pt x="189979" y="156411"/>
                </a:lnTo>
                <a:lnTo>
                  <a:pt x="192686" y="156170"/>
                </a:lnTo>
                <a:lnTo>
                  <a:pt x="213921" y="152741"/>
                </a:lnTo>
                <a:lnTo>
                  <a:pt x="216749" y="170608"/>
                </a:lnTo>
                <a:lnTo>
                  <a:pt x="218854" y="185467"/>
                </a:lnTo>
                <a:lnTo>
                  <a:pt x="234616" y="18294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 title="AR-1">
            <a:extLst>
              <a:ext uri="{FF2B5EF4-FFF2-40B4-BE49-F238E27FC236}">
                <a16:creationId xmlns:a16="http://schemas.microsoft.com/office/drawing/2014/main" id="{3402D969-57E9-8273-737E-563CA92735CE}"/>
              </a:ext>
            </a:extLst>
          </p:cNvPr>
          <p:cNvSpPr/>
          <p:nvPr/>
        </p:nvSpPr>
        <p:spPr>
          <a:xfrm>
            <a:off x="5216660" y="4152057"/>
            <a:ext cx="449582" cy="527004"/>
          </a:xfrm>
          <a:custGeom>
            <a:avLst/>
            <a:gdLst>
              <a:gd name="connsiteX0" fmla="*/ 86086 w 562716"/>
              <a:gd name="connsiteY0" fmla="*/ 186369 h 683092"/>
              <a:gd name="connsiteX1" fmla="*/ 64549 w 562716"/>
              <a:gd name="connsiteY1" fmla="*/ 187753 h 683092"/>
              <a:gd name="connsiteX2" fmla="*/ 63406 w 562716"/>
              <a:gd name="connsiteY2" fmla="*/ 170909 h 683092"/>
              <a:gd name="connsiteX3" fmla="*/ 63948 w 562716"/>
              <a:gd name="connsiteY3" fmla="*/ 170909 h 683092"/>
              <a:gd name="connsiteX4" fmla="*/ 63286 w 562716"/>
              <a:gd name="connsiteY4" fmla="*/ 159840 h 683092"/>
              <a:gd name="connsiteX5" fmla="*/ 62624 w 562716"/>
              <a:gd name="connsiteY5" fmla="*/ 146304 h 683092"/>
              <a:gd name="connsiteX6" fmla="*/ 61120 w 562716"/>
              <a:gd name="connsiteY6" fmla="*/ 121639 h 683092"/>
              <a:gd name="connsiteX7" fmla="*/ 60037 w 562716"/>
              <a:gd name="connsiteY7" fmla="*/ 121639 h 683092"/>
              <a:gd name="connsiteX8" fmla="*/ 59436 w 562716"/>
              <a:gd name="connsiteY8" fmla="*/ 113337 h 683092"/>
              <a:gd name="connsiteX9" fmla="*/ 40667 w 562716"/>
              <a:gd name="connsiteY9" fmla="*/ 114541 h 683092"/>
              <a:gd name="connsiteX10" fmla="*/ 37960 w 562716"/>
              <a:gd name="connsiteY10" fmla="*/ 114300 h 683092"/>
              <a:gd name="connsiteX11" fmla="*/ 32485 w 562716"/>
              <a:gd name="connsiteY11" fmla="*/ 114781 h 683092"/>
              <a:gd name="connsiteX12" fmla="*/ 29898 w 562716"/>
              <a:gd name="connsiteY12" fmla="*/ 115383 h 683092"/>
              <a:gd name="connsiteX13" fmla="*/ 8783 w 562716"/>
              <a:gd name="connsiteY13" fmla="*/ 116406 h 683092"/>
              <a:gd name="connsiteX14" fmla="*/ 5595 w 562716"/>
              <a:gd name="connsiteY14" fmla="*/ 116526 h 683092"/>
              <a:gd name="connsiteX15" fmla="*/ 4993 w 562716"/>
              <a:gd name="connsiteY15" fmla="*/ 105697 h 683092"/>
              <a:gd name="connsiteX16" fmla="*/ 4452 w 562716"/>
              <a:gd name="connsiteY16" fmla="*/ 99922 h 683092"/>
              <a:gd name="connsiteX17" fmla="*/ 3248 w 562716"/>
              <a:gd name="connsiteY17" fmla="*/ 77664 h 683092"/>
              <a:gd name="connsiteX18" fmla="*/ 1023 w 562716"/>
              <a:gd name="connsiteY18" fmla="*/ 47886 h 683092"/>
              <a:gd name="connsiteX19" fmla="*/ 0 w 562716"/>
              <a:gd name="connsiteY19" fmla="*/ 47705 h 683092"/>
              <a:gd name="connsiteX20" fmla="*/ 962 w 562716"/>
              <a:gd name="connsiteY20" fmla="*/ 46743 h 683092"/>
              <a:gd name="connsiteX21" fmla="*/ 361 w 562716"/>
              <a:gd name="connsiteY21" fmla="*/ 44998 h 683092"/>
              <a:gd name="connsiteX22" fmla="*/ 1143 w 562716"/>
              <a:gd name="connsiteY22" fmla="*/ 44637 h 683092"/>
              <a:gd name="connsiteX23" fmla="*/ 1323 w 562716"/>
              <a:gd name="connsiteY23" fmla="*/ 44637 h 683092"/>
              <a:gd name="connsiteX24" fmla="*/ 5895 w 562716"/>
              <a:gd name="connsiteY24" fmla="*/ 44336 h 683092"/>
              <a:gd name="connsiteX25" fmla="*/ 13716 w 562716"/>
              <a:gd name="connsiteY25" fmla="*/ 43735 h 683092"/>
              <a:gd name="connsiteX26" fmla="*/ 16363 w 562716"/>
              <a:gd name="connsiteY26" fmla="*/ 43554 h 683092"/>
              <a:gd name="connsiteX27" fmla="*/ 18167 w 562716"/>
              <a:gd name="connsiteY27" fmla="*/ 43434 h 683092"/>
              <a:gd name="connsiteX28" fmla="*/ 24484 w 562716"/>
              <a:gd name="connsiteY28" fmla="*/ 42893 h 683092"/>
              <a:gd name="connsiteX29" fmla="*/ 31823 w 562716"/>
              <a:gd name="connsiteY29" fmla="*/ 42291 h 683092"/>
              <a:gd name="connsiteX30" fmla="*/ 35433 w 562716"/>
              <a:gd name="connsiteY30" fmla="*/ 41990 h 683092"/>
              <a:gd name="connsiteX31" fmla="*/ 42592 w 562716"/>
              <a:gd name="connsiteY31" fmla="*/ 41389 h 683092"/>
              <a:gd name="connsiteX32" fmla="*/ 43675 w 562716"/>
              <a:gd name="connsiteY32" fmla="*/ 41389 h 683092"/>
              <a:gd name="connsiteX33" fmla="*/ 45599 w 562716"/>
              <a:gd name="connsiteY33" fmla="*/ 41148 h 683092"/>
              <a:gd name="connsiteX34" fmla="*/ 47645 w 562716"/>
              <a:gd name="connsiteY34" fmla="*/ 41088 h 683092"/>
              <a:gd name="connsiteX35" fmla="*/ 49690 w 562716"/>
              <a:gd name="connsiteY35" fmla="*/ 40847 h 683092"/>
              <a:gd name="connsiteX36" fmla="*/ 50713 w 562716"/>
              <a:gd name="connsiteY36" fmla="*/ 40847 h 683092"/>
              <a:gd name="connsiteX37" fmla="*/ 58293 w 562716"/>
              <a:gd name="connsiteY37" fmla="*/ 40125 h 683092"/>
              <a:gd name="connsiteX38" fmla="*/ 64910 w 562716"/>
              <a:gd name="connsiteY38" fmla="*/ 39644 h 683092"/>
              <a:gd name="connsiteX39" fmla="*/ 65753 w 562716"/>
              <a:gd name="connsiteY39" fmla="*/ 39644 h 683092"/>
              <a:gd name="connsiteX40" fmla="*/ 69543 w 562716"/>
              <a:gd name="connsiteY40" fmla="*/ 39283 h 683092"/>
              <a:gd name="connsiteX41" fmla="*/ 73031 w 562716"/>
              <a:gd name="connsiteY41" fmla="*/ 38862 h 683092"/>
              <a:gd name="connsiteX42" fmla="*/ 73272 w 562716"/>
              <a:gd name="connsiteY42" fmla="*/ 38862 h 683092"/>
              <a:gd name="connsiteX43" fmla="*/ 81694 w 562716"/>
              <a:gd name="connsiteY43" fmla="*/ 38261 h 683092"/>
              <a:gd name="connsiteX44" fmla="*/ 82296 w 562716"/>
              <a:gd name="connsiteY44" fmla="*/ 38140 h 683092"/>
              <a:gd name="connsiteX45" fmla="*/ 85484 w 562716"/>
              <a:gd name="connsiteY45" fmla="*/ 37899 h 683092"/>
              <a:gd name="connsiteX46" fmla="*/ 87530 w 562716"/>
              <a:gd name="connsiteY46" fmla="*/ 37719 h 683092"/>
              <a:gd name="connsiteX47" fmla="*/ 87770 w 562716"/>
              <a:gd name="connsiteY47" fmla="*/ 37719 h 683092"/>
              <a:gd name="connsiteX48" fmla="*/ 89816 w 562716"/>
              <a:gd name="connsiteY48" fmla="*/ 37478 h 683092"/>
              <a:gd name="connsiteX49" fmla="*/ 100043 w 562716"/>
              <a:gd name="connsiteY49" fmla="*/ 36576 h 683092"/>
              <a:gd name="connsiteX50" fmla="*/ 103532 w 562716"/>
              <a:gd name="connsiteY50" fmla="*/ 36275 h 683092"/>
              <a:gd name="connsiteX51" fmla="*/ 105216 w 562716"/>
              <a:gd name="connsiteY51" fmla="*/ 36215 h 683092"/>
              <a:gd name="connsiteX52" fmla="*/ 112796 w 562716"/>
              <a:gd name="connsiteY52" fmla="*/ 35433 h 683092"/>
              <a:gd name="connsiteX53" fmla="*/ 118150 w 562716"/>
              <a:gd name="connsiteY53" fmla="*/ 35012 h 683092"/>
              <a:gd name="connsiteX54" fmla="*/ 118752 w 562716"/>
              <a:gd name="connsiteY54" fmla="*/ 35012 h 683092"/>
              <a:gd name="connsiteX55" fmla="*/ 119834 w 562716"/>
              <a:gd name="connsiteY55" fmla="*/ 34771 h 683092"/>
              <a:gd name="connsiteX56" fmla="*/ 122963 w 562716"/>
              <a:gd name="connsiteY56" fmla="*/ 34591 h 683092"/>
              <a:gd name="connsiteX57" fmla="*/ 124828 w 562716"/>
              <a:gd name="connsiteY57" fmla="*/ 34350 h 683092"/>
              <a:gd name="connsiteX58" fmla="*/ 130242 w 562716"/>
              <a:gd name="connsiteY58" fmla="*/ 33989 h 683092"/>
              <a:gd name="connsiteX59" fmla="*/ 130663 w 562716"/>
              <a:gd name="connsiteY59" fmla="*/ 33989 h 683092"/>
              <a:gd name="connsiteX60" fmla="*/ 137761 w 562716"/>
              <a:gd name="connsiteY60" fmla="*/ 33388 h 683092"/>
              <a:gd name="connsiteX61" fmla="*/ 141311 w 562716"/>
              <a:gd name="connsiteY61" fmla="*/ 33267 h 683092"/>
              <a:gd name="connsiteX62" fmla="*/ 142875 w 562716"/>
              <a:gd name="connsiteY62" fmla="*/ 32967 h 683092"/>
              <a:gd name="connsiteX63" fmla="*/ 150034 w 562716"/>
              <a:gd name="connsiteY63" fmla="*/ 32365 h 683092"/>
              <a:gd name="connsiteX64" fmla="*/ 152861 w 562716"/>
              <a:gd name="connsiteY64" fmla="*/ 32064 h 683092"/>
              <a:gd name="connsiteX65" fmla="*/ 156170 w 562716"/>
              <a:gd name="connsiteY65" fmla="*/ 31703 h 683092"/>
              <a:gd name="connsiteX66" fmla="*/ 156892 w 562716"/>
              <a:gd name="connsiteY66" fmla="*/ 31703 h 683092"/>
              <a:gd name="connsiteX67" fmla="*/ 165554 w 562716"/>
              <a:gd name="connsiteY67" fmla="*/ 30861 h 683092"/>
              <a:gd name="connsiteX68" fmla="*/ 170608 w 562716"/>
              <a:gd name="connsiteY68" fmla="*/ 30320 h 683092"/>
              <a:gd name="connsiteX69" fmla="*/ 174819 w 562716"/>
              <a:gd name="connsiteY69" fmla="*/ 30019 h 683092"/>
              <a:gd name="connsiteX70" fmla="*/ 177526 w 562716"/>
              <a:gd name="connsiteY70" fmla="*/ 29718 h 683092"/>
              <a:gd name="connsiteX71" fmla="*/ 183602 w 562716"/>
              <a:gd name="connsiteY71" fmla="*/ 29116 h 683092"/>
              <a:gd name="connsiteX72" fmla="*/ 187151 w 562716"/>
              <a:gd name="connsiteY72" fmla="*/ 28876 h 683092"/>
              <a:gd name="connsiteX73" fmla="*/ 191121 w 562716"/>
              <a:gd name="connsiteY73" fmla="*/ 28515 h 683092"/>
              <a:gd name="connsiteX74" fmla="*/ 193768 w 562716"/>
              <a:gd name="connsiteY74" fmla="*/ 28274 h 683092"/>
              <a:gd name="connsiteX75" fmla="*/ 193889 w 562716"/>
              <a:gd name="connsiteY75" fmla="*/ 28274 h 683092"/>
              <a:gd name="connsiteX76" fmla="*/ 197679 w 562716"/>
              <a:gd name="connsiteY76" fmla="*/ 27913 h 683092"/>
              <a:gd name="connsiteX77" fmla="*/ 202371 w 562716"/>
              <a:gd name="connsiteY77" fmla="*/ 27432 h 683092"/>
              <a:gd name="connsiteX78" fmla="*/ 205620 w 562716"/>
              <a:gd name="connsiteY78" fmla="*/ 27071 h 683092"/>
              <a:gd name="connsiteX79" fmla="*/ 205800 w 562716"/>
              <a:gd name="connsiteY79" fmla="*/ 27071 h 683092"/>
              <a:gd name="connsiteX80" fmla="*/ 208206 w 562716"/>
              <a:gd name="connsiteY80" fmla="*/ 26830 h 683092"/>
              <a:gd name="connsiteX81" fmla="*/ 218734 w 562716"/>
              <a:gd name="connsiteY81" fmla="*/ 25808 h 683092"/>
              <a:gd name="connsiteX82" fmla="*/ 222704 w 562716"/>
              <a:gd name="connsiteY82" fmla="*/ 25447 h 683092"/>
              <a:gd name="connsiteX83" fmla="*/ 224690 w 562716"/>
              <a:gd name="connsiteY83" fmla="*/ 25206 h 683092"/>
              <a:gd name="connsiteX84" fmla="*/ 228359 w 562716"/>
              <a:gd name="connsiteY84" fmla="*/ 24905 h 683092"/>
              <a:gd name="connsiteX85" fmla="*/ 231728 w 562716"/>
              <a:gd name="connsiteY85" fmla="*/ 24605 h 683092"/>
              <a:gd name="connsiteX86" fmla="*/ 239308 w 562716"/>
              <a:gd name="connsiteY86" fmla="*/ 23822 h 683092"/>
              <a:gd name="connsiteX87" fmla="*/ 252964 w 562716"/>
              <a:gd name="connsiteY87" fmla="*/ 22619 h 683092"/>
              <a:gd name="connsiteX88" fmla="*/ 255250 w 562716"/>
              <a:gd name="connsiteY88" fmla="*/ 22198 h 683092"/>
              <a:gd name="connsiteX89" fmla="*/ 265116 w 562716"/>
              <a:gd name="connsiteY89" fmla="*/ 21416 h 683092"/>
              <a:gd name="connsiteX90" fmla="*/ 272816 w 562716"/>
              <a:gd name="connsiteY90" fmla="*/ 20815 h 683092"/>
              <a:gd name="connsiteX91" fmla="*/ 278170 w 562716"/>
              <a:gd name="connsiteY91" fmla="*/ 20394 h 683092"/>
              <a:gd name="connsiteX92" fmla="*/ 280215 w 562716"/>
              <a:gd name="connsiteY92" fmla="*/ 20273 h 683092"/>
              <a:gd name="connsiteX93" fmla="*/ 280697 w 562716"/>
              <a:gd name="connsiteY93" fmla="*/ 20153 h 683092"/>
              <a:gd name="connsiteX94" fmla="*/ 288698 w 562716"/>
              <a:gd name="connsiteY94" fmla="*/ 19491 h 683092"/>
              <a:gd name="connsiteX95" fmla="*/ 294232 w 562716"/>
              <a:gd name="connsiteY95" fmla="*/ 18890 h 683092"/>
              <a:gd name="connsiteX96" fmla="*/ 296939 w 562716"/>
              <a:gd name="connsiteY96" fmla="*/ 18589 h 683092"/>
              <a:gd name="connsiteX97" fmla="*/ 299346 w 562716"/>
              <a:gd name="connsiteY97" fmla="*/ 18348 h 683092"/>
              <a:gd name="connsiteX98" fmla="*/ 302113 w 562716"/>
              <a:gd name="connsiteY98" fmla="*/ 18108 h 683092"/>
              <a:gd name="connsiteX99" fmla="*/ 305482 w 562716"/>
              <a:gd name="connsiteY99" fmla="*/ 17807 h 683092"/>
              <a:gd name="connsiteX100" fmla="*/ 310354 w 562716"/>
              <a:gd name="connsiteY100" fmla="*/ 17205 h 683092"/>
              <a:gd name="connsiteX101" fmla="*/ 312881 w 562716"/>
              <a:gd name="connsiteY101" fmla="*/ 17025 h 683092"/>
              <a:gd name="connsiteX102" fmla="*/ 318476 w 562716"/>
              <a:gd name="connsiteY102" fmla="*/ 16423 h 683092"/>
              <a:gd name="connsiteX103" fmla="*/ 319799 w 562716"/>
              <a:gd name="connsiteY103" fmla="*/ 16243 h 683092"/>
              <a:gd name="connsiteX104" fmla="*/ 324071 w 562716"/>
              <a:gd name="connsiteY104" fmla="*/ 15822 h 683092"/>
              <a:gd name="connsiteX105" fmla="*/ 326718 w 562716"/>
              <a:gd name="connsiteY105" fmla="*/ 15641 h 683092"/>
              <a:gd name="connsiteX106" fmla="*/ 331410 w 562716"/>
              <a:gd name="connsiteY106" fmla="*/ 15100 h 683092"/>
              <a:gd name="connsiteX107" fmla="*/ 334658 w 562716"/>
              <a:gd name="connsiteY107" fmla="*/ 14739 h 683092"/>
              <a:gd name="connsiteX108" fmla="*/ 338268 w 562716"/>
              <a:gd name="connsiteY108" fmla="*/ 14378 h 683092"/>
              <a:gd name="connsiteX109" fmla="*/ 349878 w 562716"/>
              <a:gd name="connsiteY109" fmla="*/ 13054 h 683092"/>
              <a:gd name="connsiteX110" fmla="*/ 354691 w 562716"/>
              <a:gd name="connsiteY110" fmla="*/ 12513 h 683092"/>
              <a:gd name="connsiteX111" fmla="*/ 356977 w 562716"/>
              <a:gd name="connsiteY111" fmla="*/ 12332 h 683092"/>
              <a:gd name="connsiteX112" fmla="*/ 362512 w 562716"/>
              <a:gd name="connsiteY112" fmla="*/ 11731 h 683092"/>
              <a:gd name="connsiteX113" fmla="*/ 364857 w 562716"/>
              <a:gd name="connsiteY113" fmla="*/ 11550 h 683092"/>
              <a:gd name="connsiteX114" fmla="*/ 369911 w 562716"/>
              <a:gd name="connsiteY114" fmla="*/ 10949 h 683092"/>
              <a:gd name="connsiteX115" fmla="*/ 374663 w 562716"/>
              <a:gd name="connsiteY115" fmla="*/ 10467 h 683092"/>
              <a:gd name="connsiteX116" fmla="*/ 375505 w 562716"/>
              <a:gd name="connsiteY116" fmla="*/ 10407 h 683092"/>
              <a:gd name="connsiteX117" fmla="*/ 378874 w 562716"/>
              <a:gd name="connsiteY117" fmla="*/ 10046 h 683092"/>
              <a:gd name="connsiteX118" fmla="*/ 386815 w 562716"/>
              <a:gd name="connsiteY118" fmla="*/ 9144 h 683092"/>
              <a:gd name="connsiteX119" fmla="*/ 391026 w 562716"/>
              <a:gd name="connsiteY119" fmla="*/ 8843 h 683092"/>
              <a:gd name="connsiteX120" fmla="*/ 399809 w 562716"/>
              <a:gd name="connsiteY120" fmla="*/ 7820 h 683092"/>
              <a:gd name="connsiteX121" fmla="*/ 403900 w 562716"/>
              <a:gd name="connsiteY121" fmla="*/ 7460 h 683092"/>
              <a:gd name="connsiteX122" fmla="*/ 407269 w 562716"/>
              <a:gd name="connsiteY122" fmla="*/ 7039 h 683092"/>
              <a:gd name="connsiteX123" fmla="*/ 414729 w 562716"/>
              <a:gd name="connsiteY123" fmla="*/ 6196 h 683092"/>
              <a:gd name="connsiteX124" fmla="*/ 418699 w 562716"/>
              <a:gd name="connsiteY124" fmla="*/ 5775 h 683092"/>
              <a:gd name="connsiteX125" fmla="*/ 420143 w 562716"/>
              <a:gd name="connsiteY125" fmla="*/ 5595 h 683092"/>
              <a:gd name="connsiteX126" fmla="*/ 425497 w 562716"/>
              <a:gd name="connsiteY126" fmla="*/ 5053 h 683092"/>
              <a:gd name="connsiteX127" fmla="*/ 428625 w 562716"/>
              <a:gd name="connsiteY127" fmla="*/ 4753 h 683092"/>
              <a:gd name="connsiteX128" fmla="*/ 430670 w 562716"/>
              <a:gd name="connsiteY128" fmla="*/ 4512 h 683092"/>
              <a:gd name="connsiteX129" fmla="*/ 431031 w 562716"/>
              <a:gd name="connsiteY129" fmla="*/ 4512 h 683092"/>
              <a:gd name="connsiteX130" fmla="*/ 439273 w 562716"/>
              <a:gd name="connsiteY130" fmla="*/ 3670 h 683092"/>
              <a:gd name="connsiteX131" fmla="*/ 448116 w 562716"/>
              <a:gd name="connsiteY131" fmla="*/ 2647 h 683092"/>
              <a:gd name="connsiteX132" fmla="*/ 449680 w 562716"/>
              <a:gd name="connsiteY132" fmla="*/ 2647 h 683092"/>
              <a:gd name="connsiteX133" fmla="*/ 453891 w 562716"/>
              <a:gd name="connsiteY133" fmla="*/ 2045 h 683092"/>
              <a:gd name="connsiteX134" fmla="*/ 455937 w 562716"/>
              <a:gd name="connsiteY134" fmla="*/ 1865 h 683092"/>
              <a:gd name="connsiteX135" fmla="*/ 462614 w 562716"/>
              <a:gd name="connsiteY135" fmla="*/ 1143 h 683092"/>
              <a:gd name="connsiteX136" fmla="*/ 466645 w 562716"/>
              <a:gd name="connsiteY136" fmla="*/ 662 h 683092"/>
              <a:gd name="connsiteX137" fmla="*/ 468209 w 562716"/>
              <a:gd name="connsiteY137" fmla="*/ 481 h 683092"/>
              <a:gd name="connsiteX138" fmla="*/ 472420 w 562716"/>
              <a:gd name="connsiteY138" fmla="*/ 0 h 683092"/>
              <a:gd name="connsiteX139" fmla="*/ 473022 w 562716"/>
              <a:gd name="connsiteY139" fmla="*/ 0 h 683092"/>
              <a:gd name="connsiteX140" fmla="*/ 472600 w 562716"/>
              <a:gd name="connsiteY140" fmla="*/ 361 h 683092"/>
              <a:gd name="connsiteX141" fmla="*/ 472901 w 562716"/>
              <a:gd name="connsiteY141" fmla="*/ 782 h 683092"/>
              <a:gd name="connsiteX142" fmla="*/ 472300 w 562716"/>
              <a:gd name="connsiteY142" fmla="*/ 782 h 683092"/>
              <a:gd name="connsiteX143" fmla="*/ 472300 w 562716"/>
              <a:gd name="connsiteY143" fmla="*/ 1384 h 683092"/>
              <a:gd name="connsiteX144" fmla="*/ 472480 w 562716"/>
              <a:gd name="connsiteY144" fmla="*/ 1444 h 683092"/>
              <a:gd name="connsiteX145" fmla="*/ 472600 w 562716"/>
              <a:gd name="connsiteY145" fmla="*/ 1865 h 683092"/>
              <a:gd name="connsiteX146" fmla="*/ 472600 w 562716"/>
              <a:gd name="connsiteY146" fmla="*/ 2587 h 683092"/>
              <a:gd name="connsiteX147" fmla="*/ 472360 w 562716"/>
              <a:gd name="connsiteY147" fmla="*/ 3008 h 683092"/>
              <a:gd name="connsiteX148" fmla="*/ 472179 w 562716"/>
              <a:gd name="connsiteY148" fmla="*/ 3249 h 683092"/>
              <a:gd name="connsiteX149" fmla="*/ 472239 w 562716"/>
              <a:gd name="connsiteY149" fmla="*/ 3549 h 683092"/>
              <a:gd name="connsiteX150" fmla="*/ 473202 w 562716"/>
              <a:gd name="connsiteY150" fmla="*/ 3790 h 683092"/>
              <a:gd name="connsiteX151" fmla="*/ 473623 w 562716"/>
              <a:gd name="connsiteY151" fmla="*/ 3970 h 683092"/>
              <a:gd name="connsiteX152" fmla="*/ 473864 w 562716"/>
              <a:gd name="connsiteY152" fmla="*/ 4031 h 683092"/>
              <a:gd name="connsiteX153" fmla="*/ 474826 w 562716"/>
              <a:gd name="connsiteY153" fmla="*/ 4091 h 683092"/>
              <a:gd name="connsiteX154" fmla="*/ 474826 w 562716"/>
              <a:gd name="connsiteY154" fmla="*/ 4512 h 683092"/>
              <a:gd name="connsiteX155" fmla="*/ 475007 w 562716"/>
              <a:gd name="connsiteY155" fmla="*/ 4813 h 683092"/>
              <a:gd name="connsiteX156" fmla="*/ 475007 w 562716"/>
              <a:gd name="connsiteY156" fmla="*/ 4993 h 683092"/>
              <a:gd name="connsiteX157" fmla="*/ 474646 w 562716"/>
              <a:gd name="connsiteY157" fmla="*/ 5294 h 683092"/>
              <a:gd name="connsiteX158" fmla="*/ 473442 w 562716"/>
              <a:gd name="connsiteY158" fmla="*/ 5174 h 683092"/>
              <a:gd name="connsiteX159" fmla="*/ 473142 w 562716"/>
              <a:gd name="connsiteY159" fmla="*/ 5956 h 683092"/>
              <a:gd name="connsiteX160" fmla="*/ 473442 w 562716"/>
              <a:gd name="connsiteY160" fmla="*/ 6497 h 683092"/>
              <a:gd name="connsiteX161" fmla="*/ 473864 w 562716"/>
              <a:gd name="connsiteY161" fmla="*/ 6136 h 683092"/>
              <a:gd name="connsiteX162" fmla="*/ 473984 w 562716"/>
              <a:gd name="connsiteY162" fmla="*/ 6136 h 683092"/>
              <a:gd name="connsiteX163" fmla="*/ 474285 w 562716"/>
              <a:gd name="connsiteY163" fmla="*/ 6437 h 683092"/>
              <a:gd name="connsiteX164" fmla="*/ 474526 w 562716"/>
              <a:gd name="connsiteY164" fmla="*/ 6557 h 683092"/>
              <a:gd name="connsiteX165" fmla="*/ 474826 w 562716"/>
              <a:gd name="connsiteY165" fmla="*/ 6557 h 683092"/>
              <a:gd name="connsiteX166" fmla="*/ 474886 w 562716"/>
              <a:gd name="connsiteY166" fmla="*/ 6196 h 683092"/>
              <a:gd name="connsiteX167" fmla="*/ 475067 w 562716"/>
              <a:gd name="connsiteY167" fmla="*/ 5474 h 683092"/>
              <a:gd name="connsiteX168" fmla="*/ 475367 w 562716"/>
              <a:gd name="connsiteY168" fmla="*/ 6377 h 683092"/>
              <a:gd name="connsiteX169" fmla="*/ 475367 w 562716"/>
              <a:gd name="connsiteY169" fmla="*/ 7039 h 683092"/>
              <a:gd name="connsiteX170" fmla="*/ 475789 w 562716"/>
              <a:gd name="connsiteY170" fmla="*/ 7580 h 683092"/>
              <a:gd name="connsiteX171" fmla="*/ 476089 w 562716"/>
              <a:gd name="connsiteY171" fmla="*/ 7700 h 683092"/>
              <a:gd name="connsiteX172" fmla="*/ 476270 w 562716"/>
              <a:gd name="connsiteY172" fmla="*/ 7941 h 683092"/>
              <a:gd name="connsiteX173" fmla="*/ 476510 w 562716"/>
              <a:gd name="connsiteY173" fmla="*/ 7941 h 683092"/>
              <a:gd name="connsiteX174" fmla="*/ 476210 w 562716"/>
              <a:gd name="connsiteY174" fmla="*/ 8783 h 683092"/>
              <a:gd name="connsiteX175" fmla="*/ 476450 w 562716"/>
              <a:gd name="connsiteY175" fmla="*/ 9505 h 683092"/>
              <a:gd name="connsiteX176" fmla="*/ 476571 w 562716"/>
              <a:gd name="connsiteY176" fmla="*/ 9746 h 683092"/>
              <a:gd name="connsiteX177" fmla="*/ 476510 w 562716"/>
              <a:gd name="connsiteY177" fmla="*/ 10167 h 683092"/>
              <a:gd name="connsiteX178" fmla="*/ 476330 w 562716"/>
              <a:gd name="connsiteY178" fmla="*/ 11550 h 683092"/>
              <a:gd name="connsiteX179" fmla="*/ 476450 w 562716"/>
              <a:gd name="connsiteY179" fmla="*/ 11911 h 683092"/>
              <a:gd name="connsiteX180" fmla="*/ 475669 w 562716"/>
              <a:gd name="connsiteY180" fmla="*/ 13596 h 683092"/>
              <a:gd name="connsiteX181" fmla="*/ 476992 w 562716"/>
              <a:gd name="connsiteY181" fmla="*/ 14017 h 683092"/>
              <a:gd name="connsiteX182" fmla="*/ 477293 w 562716"/>
              <a:gd name="connsiteY182" fmla="*/ 14919 h 683092"/>
              <a:gd name="connsiteX183" fmla="*/ 476871 w 562716"/>
              <a:gd name="connsiteY183" fmla="*/ 15521 h 683092"/>
              <a:gd name="connsiteX184" fmla="*/ 477052 w 562716"/>
              <a:gd name="connsiteY184" fmla="*/ 15822 h 683092"/>
              <a:gd name="connsiteX185" fmla="*/ 478375 w 562716"/>
              <a:gd name="connsiteY185" fmla="*/ 14979 h 683092"/>
              <a:gd name="connsiteX186" fmla="*/ 478375 w 562716"/>
              <a:gd name="connsiteY186" fmla="*/ 15942 h 683092"/>
              <a:gd name="connsiteX187" fmla="*/ 478857 w 562716"/>
              <a:gd name="connsiteY187" fmla="*/ 16002 h 683092"/>
              <a:gd name="connsiteX188" fmla="*/ 479458 w 562716"/>
              <a:gd name="connsiteY188" fmla="*/ 16002 h 683092"/>
              <a:gd name="connsiteX189" fmla="*/ 479518 w 562716"/>
              <a:gd name="connsiteY189" fmla="*/ 15882 h 683092"/>
              <a:gd name="connsiteX190" fmla="*/ 479759 w 562716"/>
              <a:gd name="connsiteY190" fmla="*/ 15581 h 683092"/>
              <a:gd name="connsiteX191" fmla="*/ 479759 w 562716"/>
              <a:gd name="connsiteY191" fmla="*/ 16002 h 683092"/>
              <a:gd name="connsiteX192" fmla="*/ 480240 w 562716"/>
              <a:gd name="connsiteY192" fmla="*/ 16483 h 683092"/>
              <a:gd name="connsiteX193" fmla="*/ 480541 w 562716"/>
              <a:gd name="connsiteY193" fmla="*/ 16062 h 683092"/>
              <a:gd name="connsiteX194" fmla="*/ 480601 w 562716"/>
              <a:gd name="connsiteY194" fmla="*/ 16243 h 683092"/>
              <a:gd name="connsiteX195" fmla="*/ 480601 w 562716"/>
              <a:gd name="connsiteY195" fmla="*/ 16423 h 683092"/>
              <a:gd name="connsiteX196" fmla="*/ 480361 w 562716"/>
              <a:gd name="connsiteY196" fmla="*/ 16724 h 683092"/>
              <a:gd name="connsiteX197" fmla="*/ 481022 w 562716"/>
              <a:gd name="connsiteY197" fmla="*/ 16423 h 683092"/>
              <a:gd name="connsiteX198" fmla="*/ 481143 w 562716"/>
              <a:gd name="connsiteY198" fmla="*/ 16904 h 683092"/>
              <a:gd name="connsiteX199" fmla="*/ 481323 w 562716"/>
              <a:gd name="connsiteY199" fmla="*/ 17085 h 683092"/>
              <a:gd name="connsiteX200" fmla="*/ 481684 w 562716"/>
              <a:gd name="connsiteY200" fmla="*/ 17085 h 683092"/>
              <a:gd name="connsiteX201" fmla="*/ 482105 w 562716"/>
              <a:gd name="connsiteY201" fmla="*/ 16784 h 683092"/>
              <a:gd name="connsiteX202" fmla="*/ 482466 w 562716"/>
              <a:gd name="connsiteY202" fmla="*/ 17205 h 683092"/>
              <a:gd name="connsiteX203" fmla="*/ 482707 w 562716"/>
              <a:gd name="connsiteY203" fmla="*/ 17326 h 683092"/>
              <a:gd name="connsiteX204" fmla="*/ 482947 w 562716"/>
              <a:gd name="connsiteY204" fmla="*/ 16904 h 683092"/>
              <a:gd name="connsiteX205" fmla="*/ 485534 w 562716"/>
              <a:gd name="connsiteY205" fmla="*/ 17205 h 683092"/>
              <a:gd name="connsiteX206" fmla="*/ 486136 w 562716"/>
              <a:gd name="connsiteY206" fmla="*/ 17927 h 683092"/>
              <a:gd name="connsiteX207" fmla="*/ 486978 w 562716"/>
              <a:gd name="connsiteY207" fmla="*/ 18589 h 683092"/>
              <a:gd name="connsiteX208" fmla="*/ 487580 w 562716"/>
              <a:gd name="connsiteY208" fmla="*/ 18950 h 683092"/>
              <a:gd name="connsiteX209" fmla="*/ 488181 w 562716"/>
              <a:gd name="connsiteY209" fmla="*/ 19431 h 683092"/>
              <a:gd name="connsiteX210" fmla="*/ 487941 w 562716"/>
              <a:gd name="connsiteY210" fmla="*/ 19792 h 683092"/>
              <a:gd name="connsiteX211" fmla="*/ 487941 w 562716"/>
              <a:gd name="connsiteY211" fmla="*/ 19912 h 683092"/>
              <a:gd name="connsiteX212" fmla="*/ 488662 w 562716"/>
              <a:gd name="connsiteY212" fmla="*/ 20153 h 683092"/>
              <a:gd name="connsiteX213" fmla="*/ 488783 w 562716"/>
              <a:gd name="connsiteY213" fmla="*/ 20153 h 683092"/>
              <a:gd name="connsiteX214" fmla="*/ 488542 w 562716"/>
              <a:gd name="connsiteY214" fmla="*/ 20394 h 683092"/>
              <a:gd name="connsiteX215" fmla="*/ 488302 w 562716"/>
              <a:gd name="connsiteY215" fmla="*/ 21296 h 683092"/>
              <a:gd name="connsiteX216" fmla="*/ 488602 w 562716"/>
              <a:gd name="connsiteY216" fmla="*/ 21416 h 683092"/>
              <a:gd name="connsiteX217" fmla="*/ 488903 w 562716"/>
              <a:gd name="connsiteY217" fmla="*/ 21236 h 683092"/>
              <a:gd name="connsiteX218" fmla="*/ 488903 w 562716"/>
              <a:gd name="connsiteY218" fmla="*/ 22439 h 683092"/>
              <a:gd name="connsiteX219" fmla="*/ 488783 w 562716"/>
              <a:gd name="connsiteY219" fmla="*/ 23040 h 683092"/>
              <a:gd name="connsiteX220" fmla="*/ 488903 w 562716"/>
              <a:gd name="connsiteY220" fmla="*/ 23161 h 683092"/>
              <a:gd name="connsiteX221" fmla="*/ 488602 w 562716"/>
              <a:gd name="connsiteY221" fmla="*/ 23762 h 683092"/>
              <a:gd name="connsiteX222" fmla="*/ 488723 w 562716"/>
              <a:gd name="connsiteY222" fmla="*/ 24063 h 683092"/>
              <a:gd name="connsiteX223" fmla="*/ 488662 w 562716"/>
              <a:gd name="connsiteY223" fmla="*/ 24244 h 683092"/>
              <a:gd name="connsiteX224" fmla="*/ 488783 w 562716"/>
              <a:gd name="connsiteY224" fmla="*/ 24665 h 683092"/>
              <a:gd name="connsiteX225" fmla="*/ 488783 w 562716"/>
              <a:gd name="connsiteY225" fmla="*/ 24965 h 683092"/>
              <a:gd name="connsiteX226" fmla="*/ 488542 w 562716"/>
              <a:gd name="connsiteY226" fmla="*/ 25266 h 683092"/>
              <a:gd name="connsiteX227" fmla="*/ 488542 w 562716"/>
              <a:gd name="connsiteY227" fmla="*/ 25387 h 683092"/>
              <a:gd name="connsiteX228" fmla="*/ 488362 w 562716"/>
              <a:gd name="connsiteY228" fmla="*/ 25387 h 683092"/>
              <a:gd name="connsiteX229" fmla="*/ 488121 w 562716"/>
              <a:gd name="connsiteY229" fmla="*/ 25627 h 683092"/>
              <a:gd name="connsiteX230" fmla="*/ 488061 w 562716"/>
              <a:gd name="connsiteY230" fmla="*/ 25928 h 683092"/>
              <a:gd name="connsiteX231" fmla="*/ 487760 w 562716"/>
              <a:gd name="connsiteY231" fmla="*/ 26229 h 683092"/>
              <a:gd name="connsiteX232" fmla="*/ 487760 w 562716"/>
              <a:gd name="connsiteY232" fmla="*/ 26349 h 683092"/>
              <a:gd name="connsiteX233" fmla="*/ 487640 w 562716"/>
              <a:gd name="connsiteY233" fmla="*/ 26770 h 683092"/>
              <a:gd name="connsiteX234" fmla="*/ 487339 w 562716"/>
              <a:gd name="connsiteY234" fmla="*/ 26891 h 683092"/>
              <a:gd name="connsiteX235" fmla="*/ 487399 w 562716"/>
              <a:gd name="connsiteY235" fmla="*/ 27312 h 683092"/>
              <a:gd name="connsiteX236" fmla="*/ 488001 w 562716"/>
              <a:gd name="connsiteY236" fmla="*/ 27853 h 683092"/>
              <a:gd name="connsiteX237" fmla="*/ 488001 w 562716"/>
              <a:gd name="connsiteY237" fmla="*/ 28214 h 683092"/>
              <a:gd name="connsiteX238" fmla="*/ 487880 w 562716"/>
              <a:gd name="connsiteY238" fmla="*/ 28214 h 683092"/>
              <a:gd name="connsiteX239" fmla="*/ 487580 w 562716"/>
              <a:gd name="connsiteY239" fmla="*/ 28395 h 683092"/>
              <a:gd name="connsiteX240" fmla="*/ 487459 w 562716"/>
              <a:gd name="connsiteY240" fmla="*/ 29177 h 683092"/>
              <a:gd name="connsiteX241" fmla="*/ 487459 w 562716"/>
              <a:gd name="connsiteY241" fmla="*/ 29357 h 683092"/>
              <a:gd name="connsiteX242" fmla="*/ 487820 w 562716"/>
              <a:gd name="connsiteY242" fmla="*/ 29598 h 683092"/>
              <a:gd name="connsiteX243" fmla="*/ 487941 w 562716"/>
              <a:gd name="connsiteY243" fmla="*/ 29598 h 683092"/>
              <a:gd name="connsiteX244" fmla="*/ 487820 w 562716"/>
              <a:gd name="connsiteY244" fmla="*/ 30440 h 683092"/>
              <a:gd name="connsiteX245" fmla="*/ 487519 w 562716"/>
              <a:gd name="connsiteY245" fmla="*/ 30681 h 683092"/>
              <a:gd name="connsiteX246" fmla="*/ 487519 w 562716"/>
              <a:gd name="connsiteY246" fmla="*/ 31102 h 683092"/>
              <a:gd name="connsiteX247" fmla="*/ 487219 w 562716"/>
              <a:gd name="connsiteY247" fmla="*/ 31162 h 683092"/>
              <a:gd name="connsiteX248" fmla="*/ 487159 w 562716"/>
              <a:gd name="connsiteY248" fmla="*/ 31402 h 683092"/>
              <a:gd name="connsiteX249" fmla="*/ 487580 w 562716"/>
              <a:gd name="connsiteY249" fmla="*/ 31763 h 683092"/>
              <a:gd name="connsiteX250" fmla="*/ 487459 w 562716"/>
              <a:gd name="connsiteY250" fmla="*/ 31884 h 683092"/>
              <a:gd name="connsiteX251" fmla="*/ 487219 w 562716"/>
              <a:gd name="connsiteY251" fmla="*/ 31944 h 683092"/>
              <a:gd name="connsiteX252" fmla="*/ 487640 w 562716"/>
              <a:gd name="connsiteY252" fmla="*/ 32545 h 683092"/>
              <a:gd name="connsiteX253" fmla="*/ 489505 w 562716"/>
              <a:gd name="connsiteY253" fmla="*/ 33989 h 683092"/>
              <a:gd name="connsiteX254" fmla="*/ 489986 w 562716"/>
              <a:gd name="connsiteY254" fmla="*/ 35072 h 683092"/>
              <a:gd name="connsiteX255" fmla="*/ 490287 w 562716"/>
              <a:gd name="connsiteY255" fmla="*/ 35313 h 683092"/>
              <a:gd name="connsiteX256" fmla="*/ 489986 w 562716"/>
              <a:gd name="connsiteY256" fmla="*/ 36215 h 683092"/>
              <a:gd name="connsiteX257" fmla="*/ 489384 w 562716"/>
              <a:gd name="connsiteY257" fmla="*/ 36757 h 683092"/>
              <a:gd name="connsiteX258" fmla="*/ 489445 w 562716"/>
              <a:gd name="connsiteY258" fmla="*/ 37418 h 683092"/>
              <a:gd name="connsiteX259" fmla="*/ 488362 w 562716"/>
              <a:gd name="connsiteY259" fmla="*/ 38200 h 683092"/>
              <a:gd name="connsiteX260" fmla="*/ 488783 w 562716"/>
              <a:gd name="connsiteY260" fmla="*/ 39283 h 683092"/>
              <a:gd name="connsiteX261" fmla="*/ 489084 w 562716"/>
              <a:gd name="connsiteY261" fmla="*/ 39885 h 683092"/>
              <a:gd name="connsiteX262" fmla="*/ 487760 w 562716"/>
              <a:gd name="connsiteY262" fmla="*/ 41870 h 683092"/>
              <a:gd name="connsiteX263" fmla="*/ 486737 w 562716"/>
              <a:gd name="connsiteY263" fmla="*/ 42050 h 683092"/>
              <a:gd name="connsiteX264" fmla="*/ 486196 w 562716"/>
              <a:gd name="connsiteY264" fmla="*/ 42050 h 683092"/>
              <a:gd name="connsiteX265" fmla="*/ 485955 w 562716"/>
              <a:gd name="connsiteY265" fmla="*/ 42351 h 683092"/>
              <a:gd name="connsiteX266" fmla="*/ 485715 w 562716"/>
              <a:gd name="connsiteY266" fmla="*/ 42471 h 683092"/>
              <a:gd name="connsiteX267" fmla="*/ 485294 w 562716"/>
              <a:gd name="connsiteY267" fmla="*/ 42652 h 683092"/>
              <a:gd name="connsiteX268" fmla="*/ 485053 w 562716"/>
              <a:gd name="connsiteY268" fmla="*/ 42832 h 683092"/>
              <a:gd name="connsiteX269" fmla="*/ 484933 w 562716"/>
              <a:gd name="connsiteY269" fmla="*/ 42832 h 683092"/>
              <a:gd name="connsiteX270" fmla="*/ 484812 w 562716"/>
              <a:gd name="connsiteY270" fmla="*/ 43133 h 683092"/>
              <a:gd name="connsiteX271" fmla="*/ 484812 w 562716"/>
              <a:gd name="connsiteY271" fmla="*/ 43254 h 683092"/>
              <a:gd name="connsiteX272" fmla="*/ 484211 w 562716"/>
              <a:gd name="connsiteY272" fmla="*/ 43254 h 683092"/>
              <a:gd name="connsiteX273" fmla="*/ 484151 w 562716"/>
              <a:gd name="connsiteY273" fmla="*/ 43133 h 683092"/>
              <a:gd name="connsiteX274" fmla="*/ 483729 w 562716"/>
              <a:gd name="connsiteY274" fmla="*/ 43254 h 683092"/>
              <a:gd name="connsiteX275" fmla="*/ 483429 w 562716"/>
              <a:gd name="connsiteY275" fmla="*/ 43494 h 683092"/>
              <a:gd name="connsiteX276" fmla="*/ 483429 w 562716"/>
              <a:gd name="connsiteY276" fmla="*/ 44156 h 683092"/>
              <a:gd name="connsiteX277" fmla="*/ 483248 w 562716"/>
              <a:gd name="connsiteY277" fmla="*/ 44938 h 683092"/>
              <a:gd name="connsiteX278" fmla="*/ 482526 w 562716"/>
              <a:gd name="connsiteY278" fmla="*/ 47886 h 683092"/>
              <a:gd name="connsiteX279" fmla="*/ 481744 w 562716"/>
              <a:gd name="connsiteY279" fmla="*/ 47886 h 683092"/>
              <a:gd name="connsiteX280" fmla="*/ 482647 w 562716"/>
              <a:gd name="connsiteY280" fmla="*/ 49390 h 683092"/>
              <a:gd name="connsiteX281" fmla="*/ 481684 w 562716"/>
              <a:gd name="connsiteY281" fmla="*/ 51134 h 683092"/>
              <a:gd name="connsiteX282" fmla="*/ 480180 w 562716"/>
              <a:gd name="connsiteY282" fmla="*/ 51194 h 683092"/>
              <a:gd name="connsiteX283" fmla="*/ 478917 w 562716"/>
              <a:gd name="connsiteY283" fmla="*/ 53601 h 683092"/>
              <a:gd name="connsiteX284" fmla="*/ 476571 w 562716"/>
              <a:gd name="connsiteY284" fmla="*/ 54202 h 683092"/>
              <a:gd name="connsiteX285" fmla="*/ 476270 w 562716"/>
              <a:gd name="connsiteY285" fmla="*/ 54443 h 683092"/>
              <a:gd name="connsiteX286" fmla="*/ 475969 w 562716"/>
              <a:gd name="connsiteY286" fmla="*/ 54804 h 683092"/>
              <a:gd name="connsiteX287" fmla="*/ 475849 w 562716"/>
              <a:gd name="connsiteY287" fmla="*/ 54864 h 683092"/>
              <a:gd name="connsiteX288" fmla="*/ 475548 w 562716"/>
              <a:gd name="connsiteY288" fmla="*/ 54864 h 683092"/>
              <a:gd name="connsiteX289" fmla="*/ 475308 w 562716"/>
              <a:gd name="connsiteY289" fmla="*/ 55165 h 683092"/>
              <a:gd name="connsiteX290" fmla="*/ 475308 w 562716"/>
              <a:gd name="connsiteY290" fmla="*/ 55405 h 683092"/>
              <a:gd name="connsiteX291" fmla="*/ 475247 w 562716"/>
              <a:gd name="connsiteY291" fmla="*/ 55586 h 683092"/>
              <a:gd name="connsiteX292" fmla="*/ 474826 w 562716"/>
              <a:gd name="connsiteY292" fmla="*/ 55345 h 683092"/>
              <a:gd name="connsiteX293" fmla="*/ 474646 w 562716"/>
              <a:gd name="connsiteY293" fmla="*/ 55466 h 683092"/>
              <a:gd name="connsiteX294" fmla="*/ 474585 w 562716"/>
              <a:gd name="connsiteY294" fmla="*/ 55947 h 683092"/>
              <a:gd name="connsiteX295" fmla="*/ 474526 w 562716"/>
              <a:gd name="connsiteY295" fmla="*/ 56007 h 683092"/>
              <a:gd name="connsiteX296" fmla="*/ 474405 w 562716"/>
              <a:gd name="connsiteY296" fmla="*/ 56007 h 683092"/>
              <a:gd name="connsiteX297" fmla="*/ 474104 w 562716"/>
              <a:gd name="connsiteY297" fmla="*/ 56187 h 683092"/>
              <a:gd name="connsiteX298" fmla="*/ 473864 w 562716"/>
              <a:gd name="connsiteY298" fmla="*/ 56007 h 683092"/>
              <a:gd name="connsiteX299" fmla="*/ 473683 w 562716"/>
              <a:gd name="connsiteY299" fmla="*/ 56067 h 683092"/>
              <a:gd name="connsiteX300" fmla="*/ 473683 w 562716"/>
              <a:gd name="connsiteY300" fmla="*/ 56368 h 683092"/>
              <a:gd name="connsiteX301" fmla="*/ 473503 w 562716"/>
              <a:gd name="connsiteY301" fmla="*/ 56789 h 683092"/>
              <a:gd name="connsiteX302" fmla="*/ 473081 w 562716"/>
              <a:gd name="connsiteY302" fmla="*/ 57150 h 683092"/>
              <a:gd name="connsiteX303" fmla="*/ 472720 w 562716"/>
              <a:gd name="connsiteY303" fmla="*/ 57150 h 683092"/>
              <a:gd name="connsiteX304" fmla="*/ 472720 w 562716"/>
              <a:gd name="connsiteY304" fmla="*/ 57691 h 683092"/>
              <a:gd name="connsiteX305" fmla="*/ 472600 w 562716"/>
              <a:gd name="connsiteY305" fmla="*/ 57992 h 683092"/>
              <a:gd name="connsiteX306" fmla="*/ 472179 w 562716"/>
              <a:gd name="connsiteY306" fmla="*/ 57932 h 683092"/>
              <a:gd name="connsiteX307" fmla="*/ 472059 w 562716"/>
              <a:gd name="connsiteY307" fmla="*/ 58173 h 683092"/>
              <a:gd name="connsiteX308" fmla="*/ 471938 w 562716"/>
              <a:gd name="connsiteY308" fmla="*/ 58594 h 683092"/>
              <a:gd name="connsiteX309" fmla="*/ 472059 w 562716"/>
              <a:gd name="connsiteY309" fmla="*/ 58594 h 683092"/>
              <a:gd name="connsiteX310" fmla="*/ 472119 w 562716"/>
              <a:gd name="connsiteY310" fmla="*/ 58834 h 683092"/>
              <a:gd name="connsiteX311" fmla="*/ 471698 w 562716"/>
              <a:gd name="connsiteY311" fmla="*/ 59256 h 683092"/>
              <a:gd name="connsiteX312" fmla="*/ 471698 w 562716"/>
              <a:gd name="connsiteY312" fmla="*/ 59797 h 683092"/>
              <a:gd name="connsiteX313" fmla="*/ 471457 w 562716"/>
              <a:gd name="connsiteY313" fmla="*/ 59977 h 683092"/>
              <a:gd name="connsiteX314" fmla="*/ 470856 w 562716"/>
              <a:gd name="connsiteY314" fmla="*/ 60098 h 683092"/>
              <a:gd name="connsiteX315" fmla="*/ 469352 w 562716"/>
              <a:gd name="connsiteY315" fmla="*/ 60579 h 683092"/>
              <a:gd name="connsiteX316" fmla="*/ 468750 w 562716"/>
              <a:gd name="connsiteY316" fmla="*/ 61722 h 683092"/>
              <a:gd name="connsiteX317" fmla="*/ 468750 w 562716"/>
              <a:gd name="connsiteY317" fmla="*/ 62083 h 683092"/>
              <a:gd name="connsiteX318" fmla="*/ 467667 w 562716"/>
              <a:gd name="connsiteY318" fmla="*/ 65632 h 683092"/>
              <a:gd name="connsiteX319" fmla="*/ 467848 w 562716"/>
              <a:gd name="connsiteY319" fmla="*/ 66113 h 683092"/>
              <a:gd name="connsiteX320" fmla="*/ 468089 w 562716"/>
              <a:gd name="connsiteY320" fmla="*/ 66113 h 683092"/>
              <a:gd name="connsiteX321" fmla="*/ 467968 w 562716"/>
              <a:gd name="connsiteY321" fmla="*/ 66414 h 683092"/>
              <a:gd name="connsiteX322" fmla="*/ 468389 w 562716"/>
              <a:gd name="connsiteY322" fmla="*/ 66535 h 683092"/>
              <a:gd name="connsiteX323" fmla="*/ 468269 w 562716"/>
              <a:gd name="connsiteY323" fmla="*/ 67076 h 683092"/>
              <a:gd name="connsiteX324" fmla="*/ 468450 w 562716"/>
              <a:gd name="connsiteY324" fmla="*/ 67858 h 683092"/>
              <a:gd name="connsiteX325" fmla="*/ 468209 w 562716"/>
              <a:gd name="connsiteY325" fmla="*/ 68159 h 683092"/>
              <a:gd name="connsiteX326" fmla="*/ 468089 w 562716"/>
              <a:gd name="connsiteY326" fmla="*/ 68279 h 683092"/>
              <a:gd name="connsiteX327" fmla="*/ 467968 w 562716"/>
              <a:gd name="connsiteY327" fmla="*/ 68279 h 683092"/>
              <a:gd name="connsiteX328" fmla="*/ 467968 w 562716"/>
              <a:gd name="connsiteY328" fmla="*/ 68700 h 683092"/>
              <a:gd name="connsiteX329" fmla="*/ 467848 w 562716"/>
              <a:gd name="connsiteY329" fmla="*/ 68881 h 683092"/>
              <a:gd name="connsiteX330" fmla="*/ 467848 w 562716"/>
              <a:gd name="connsiteY330" fmla="*/ 69121 h 683092"/>
              <a:gd name="connsiteX331" fmla="*/ 467186 w 562716"/>
              <a:gd name="connsiteY331" fmla="*/ 70024 h 683092"/>
              <a:gd name="connsiteX332" fmla="*/ 466585 w 562716"/>
              <a:gd name="connsiteY332" fmla="*/ 70144 h 683092"/>
              <a:gd name="connsiteX333" fmla="*/ 466585 w 562716"/>
              <a:gd name="connsiteY333" fmla="*/ 70625 h 683092"/>
              <a:gd name="connsiteX334" fmla="*/ 466464 w 562716"/>
              <a:gd name="connsiteY334" fmla="*/ 70926 h 683092"/>
              <a:gd name="connsiteX335" fmla="*/ 466284 w 562716"/>
              <a:gd name="connsiteY335" fmla="*/ 70926 h 683092"/>
              <a:gd name="connsiteX336" fmla="*/ 466284 w 562716"/>
              <a:gd name="connsiteY336" fmla="*/ 71107 h 683092"/>
              <a:gd name="connsiteX337" fmla="*/ 465803 w 562716"/>
              <a:gd name="connsiteY337" fmla="*/ 71528 h 683092"/>
              <a:gd name="connsiteX338" fmla="*/ 464479 w 562716"/>
              <a:gd name="connsiteY338" fmla="*/ 72129 h 683092"/>
              <a:gd name="connsiteX339" fmla="*/ 463757 w 562716"/>
              <a:gd name="connsiteY339" fmla="*/ 73573 h 683092"/>
              <a:gd name="connsiteX340" fmla="*/ 459847 w 562716"/>
              <a:gd name="connsiteY340" fmla="*/ 75017 h 683092"/>
              <a:gd name="connsiteX341" fmla="*/ 459366 w 562716"/>
              <a:gd name="connsiteY341" fmla="*/ 76461 h 683092"/>
              <a:gd name="connsiteX342" fmla="*/ 459245 w 562716"/>
              <a:gd name="connsiteY342" fmla="*/ 76521 h 683092"/>
              <a:gd name="connsiteX343" fmla="*/ 459245 w 562716"/>
              <a:gd name="connsiteY343" fmla="*/ 77544 h 683092"/>
              <a:gd name="connsiteX344" fmla="*/ 459125 w 562716"/>
              <a:gd name="connsiteY344" fmla="*/ 77724 h 683092"/>
              <a:gd name="connsiteX345" fmla="*/ 459065 w 562716"/>
              <a:gd name="connsiteY345" fmla="*/ 78025 h 683092"/>
              <a:gd name="connsiteX346" fmla="*/ 459185 w 562716"/>
              <a:gd name="connsiteY346" fmla="*/ 78326 h 683092"/>
              <a:gd name="connsiteX347" fmla="*/ 459065 w 562716"/>
              <a:gd name="connsiteY347" fmla="*/ 78446 h 683092"/>
              <a:gd name="connsiteX348" fmla="*/ 458824 w 562716"/>
              <a:gd name="connsiteY348" fmla="*/ 78566 h 683092"/>
              <a:gd name="connsiteX349" fmla="*/ 458403 w 562716"/>
              <a:gd name="connsiteY349" fmla="*/ 78987 h 683092"/>
              <a:gd name="connsiteX350" fmla="*/ 457260 w 562716"/>
              <a:gd name="connsiteY350" fmla="*/ 79228 h 683092"/>
              <a:gd name="connsiteX351" fmla="*/ 457080 w 562716"/>
              <a:gd name="connsiteY351" fmla="*/ 79529 h 683092"/>
              <a:gd name="connsiteX352" fmla="*/ 456719 w 562716"/>
              <a:gd name="connsiteY352" fmla="*/ 79950 h 683092"/>
              <a:gd name="connsiteX353" fmla="*/ 456418 w 562716"/>
              <a:gd name="connsiteY353" fmla="*/ 80070 h 683092"/>
              <a:gd name="connsiteX354" fmla="*/ 456298 w 562716"/>
              <a:gd name="connsiteY354" fmla="*/ 80732 h 683092"/>
              <a:gd name="connsiteX355" fmla="*/ 456478 w 562716"/>
              <a:gd name="connsiteY355" fmla="*/ 81033 h 683092"/>
              <a:gd name="connsiteX356" fmla="*/ 456478 w 562716"/>
              <a:gd name="connsiteY356" fmla="*/ 81394 h 683092"/>
              <a:gd name="connsiteX357" fmla="*/ 456418 w 562716"/>
              <a:gd name="connsiteY357" fmla="*/ 81574 h 683092"/>
              <a:gd name="connsiteX358" fmla="*/ 456418 w 562716"/>
              <a:gd name="connsiteY358" fmla="*/ 81815 h 683092"/>
              <a:gd name="connsiteX359" fmla="*/ 456658 w 562716"/>
              <a:gd name="connsiteY359" fmla="*/ 82115 h 683092"/>
              <a:gd name="connsiteX360" fmla="*/ 456779 w 562716"/>
              <a:gd name="connsiteY360" fmla="*/ 82597 h 683092"/>
              <a:gd name="connsiteX361" fmla="*/ 456779 w 562716"/>
              <a:gd name="connsiteY361" fmla="*/ 82898 h 683092"/>
              <a:gd name="connsiteX362" fmla="*/ 456478 w 562716"/>
              <a:gd name="connsiteY362" fmla="*/ 83319 h 683092"/>
              <a:gd name="connsiteX363" fmla="*/ 456478 w 562716"/>
              <a:gd name="connsiteY363" fmla="*/ 83860 h 683092"/>
              <a:gd name="connsiteX364" fmla="*/ 456177 w 562716"/>
              <a:gd name="connsiteY364" fmla="*/ 83740 h 683092"/>
              <a:gd name="connsiteX365" fmla="*/ 456057 w 562716"/>
              <a:gd name="connsiteY365" fmla="*/ 83740 h 683092"/>
              <a:gd name="connsiteX366" fmla="*/ 456057 w 562716"/>
              <a:gd name="connsiteY366" fmla="*/ 83860 h 683092"/>
              <a:gd name="connsiteX367" fmla="*/ 455816 w 562716"/>
              <a:gd name="connsiteY367" fmla="*/ 83980 h 683092"/>
              <a:gd name="connsiteX368" fmla="*/ 455455 w 562716"/>
              <a:gd name="connsiteY368" fmla="*/ 84341 h 683092"/>
              <a:gd name="connsiteX369" fmla="*/ 455154 w 562716"/>
              <a:gd name="connsiteY369" fmla="*/ 84341 h 683092"/>
              <a:gd name="connsiteX370" fmla="*/ 454914 w 562716"/>
              <a:gd name="connsiteY370" fmla="*/ 84642 h 683092"/>
              <a:gd name="connsiteX371" fmla="*/ 454794 w 562716"/>
              <a:gd name="connsiteY371" fmla="*/ 84642 h 683092"/>
              <a:gd name="connsiteX372" fmla="*/ 454553 w 562716"/>
              <a:gd name="connsiteY372" fmla="*/ 85424 h 683092"/>
              <a:gd name="connsiteX373" fmla="*/ 454673 w 562716"/>
              <a:gd name="connsiteY373" fmla="*/ 85725 h 683092"/>
              <a:gd name="connsiteX374" fmla="*/ 454433 w 562716"/>
              <a:gd name="connsiteY374" fmla="*/ 86026 h 683092"/>
              <a:gd name="connsiteX375" fmla="*/ 454433 w 562716"/>
              <a:gd name="connsiteY375" fmla="*/ 86266 h 683092"/>
              <a:gd name="connsiteX376" fmla="*/ 454673 w 562716"/>
              <a:gd name="connsiteY376" fmla="*/ 86266 h 683092"/>
              <a:gd name="connsiteX377" fmla="*/ 454673 w 562716"/>
              <a:gd name="connsiteY377" fmla="*/ 86387 h 683092"/>
              <a:gd name="connsiteX378" fmla="*/ 454854 w 562716"/>
              <a:gd name="connsiteY378" fmla="*/ 86507 h 683092"/>
              <a:gd name="connsiteX379" fmla="*/ 454974 w 562716"/>
              <a:gd name="connsiteY379" fmla="*/ 86507 h 683092"/>
              <a:gd name="connsiteX380" fmla="*/ 454914 w 562716"/>
              <a:gd name="connsiteY380" fmla="*/ 86808 h 683092"/>
              <a:gd name="connsiteX381" fmla="*/ 454914 w 562716"/>
              <a:gd name="connsiteY381" fmla="*/ 86928 h 683092"/>
              <a:gd name="connsiteX382" fmla="*/ 454854 w 562716"/>
              <a:gd name="connsiteY382" fmla="*/ 86928 h 683092"/>
              <a:gd name="connsiteX383" fmla="*/ 454493 w 562716"/>
              <a:gd name="connsiteY383" fmla="*/ 87109 h 683092"/>
              <a:gd name="connsiteX384" fmla="*/ 454372 w 562716"/>
              <a:gd name="connsiteY384" fmla="*/ 87409 h 683092"/>
              <a:gd name="connsiteX385" fmla="*/ 454372 w 562716"/>
              <a:gd name="connsiteY385" fmla="*/ 87831 h 683092"/>
              <a:gd name="connsiteX386" fmla="*/ 454553 w 562716"/>
              <a:gd name="connsiteY386" fmla="*/ 88011 h 683092"/>
              <a:gd name="connsiteX387" fmla="*/ 454553 w 562716"/>
              <a:gd name="connsiteY387" fmla="*/ 88613 h 683092"/>
              <a:gd name="connsiteX388" fmla="*/ 453951 w 562716"/>
              <a:gd name="connsiteY388" fmla="*/ 88613 h 683092"/>
              <a:gd name="connsiteX389" fmla="*/ 453651 w 562716"/>
              <a:gd name="connsiteY389" fmla="*/ 89034 h 683092"/>
              <a:gd name="connsiteX390" fmla="*/ 453651 w 562716"/>
              <a:gd name="connsiteY390" fmla="*/ 89154 h 683092"/>
              <a:gd name="connsiteX391" fmla="*/ 453771 w 562716"/>
              <a:gd name="connsiteY391" fmla="*/ 89154 h 683092"/>
              <a:gd name="connsiteX392" fmla="*/ 453771 w 562716"/>
              <a:gd name="connsiteY392" fmla="*/ 89335 h 683092"/>
              <a:gd name="connsiteX393" fmla="*/ 453651 w 562716"/>
              <a:gd name="connsiteY393" fmla="*/ 89575 h 683092"/>
              <a:gd name="connsiteX394" fmla="*/ 453350 w 562716"/>
              <a:gd name="connsiteY394" fmla="*/ 89575 h 683092"/>
              <a:gd name="connsiteX395" fmla="*/ 453290 w 562716"/>
              <a:gd name="connsiteY395" fmla="*/ 89756 h 683092"/>
              <a:gd name="connsiteX396" fmla="*/ 452989 w 562716"/>
              <a:gd name="connsiteY396" fmla="*/ 89876 h 683092"/>
              <a:gd name="connsiteX397" fmla="*/ 452868 w 562716"/>
              <a:gd name="connsiteY397" fmla="*/ 90177 h 683092"/>
              <a:gd name="connsiteX398" fmla="*/ 453049 w 562716"/>
              <a:gd name="connsiteY398" fmla="*/ 90838 h 683092"/>
              <a:gd name="connsiteX399" fmla="*/ 453169 w 562716"/>
              <a:gd name="connsiteY399" fmla="*/ 91079 h 683092"/>
              <a:gd name="connsiteX400" fmla="*/ 453049 w 562716"/>
              <a:gd name="connsiteY400" fmla="*/ 91380 h 683092"/>
              <a:gd name="connsiteX401" fmla="*/ 452868 w 562716"/>
              <a:gd name="connsiteY401" fmla="*/ 91380 h 683092"/>
              <a:gd name="connsiteX402" fmla="*/ 452808 w 562716"/>
              <a:gd name="connsiteY402" fmla="*/ 91861 h 683092"/>
              <a:gd name="connsiteX403" fmla="*/ 452387 w 562716"/>
              <a:gd name="connsiteY403" fmla="*/ 91981 h 683092"/>
              <a:gd name="connsiteX404" fmla="*/ 452387 w 562716"/>
              <a:gd name="connsiteY404" fmla="*/ 92102 h 683092"/>
              <a:gd name="connsiteX405" fmla="*/ 452508 w 562716"/>
              <a:gd name="connsiteY405" fmla="*/ 92342 h 683092"/>
              <a:gd name="connsiteX406" fmla="*/ 452688 w 562716"/>
              <a:gd name="connsiteY406" fmla="*/ 92342 h 683092"/>
              <a:gd name="connsiteX407" fmla="*/ 452808 w 562716"/>
              <a:gd name="connsiteY407" fmla="*/ 92643 h 683092"/>
              <a:gd name="connsiteX408" fmla="*/ 452808 w 562716"/>
              <a:gd name="connsiteY408" fmla="*/ 93064 h 683092"/>
              <a:gd name="connsiteX409" fmla="*/ 452568 w 562716"/>
              <a:gd name="connsiteY409" fmla="*/ 93305 h 683092"/>
              <a:gd name="connsiteX410" fmla="*/ 452387 w 562716"/>
              <a:gd name="connsiteY410" fmla="*/ 93666 h 683092"/>
              <a:gd name="connsiteX411" fmla="*/ 451786 w 562716"/>
              <a:gd name="connsiteY411" fmla="*/ 94688 h 683092"/>
              <a:gd name="connsiteX412" fmla="*/ 450582 w 562716"/>
              <a:gd name="connsiteY412" fmla="*/ 96493 h 683092"/>
              <a:gd name="connsiteX413" fmla="*/ 449981 w 562716"/>
              <a:gd name="connsiteY413" fmla="*/ 98900 h 683092"/>
              <a:gd name="connsiteX414" fmla="*/ 454794 w 562716"/>
              <a:gd name="connsiteY414" fmla="*/ 98418 h 683092"/>
              <a:gd name="connsiteX415" fmla="*/ 458283 w 562716"/>
              <a:gd name="connsiteY415" fmla="*/ 97937 h 683092"/>
              <a:gd name="connsiteX416" fmla="*/ 461591 w 562716"/>
              <a:gd name="connsiteY416" fmla="*/ 97576 h 683092"/>
              <a:gd name="connsiteX417" fmla="*/ 469171 w 562716"/>
              <a:gd name="connsiteY417" fmla="*/ 96674 h 683092"/>
              <a:gd name="connsiteX418" fmla="*/ 477714 w 562716"/>
              <a:gd name="connsiteY418" fmla="*/ 95591 h 683092"/>
              <a:gd name="connsiteX419" fmla="*/ 483970 w 562716"/>
              <a:gd name="connsiteY419" fmla="*/ 94869 h 683092"/>
              <a:gd name="connsiteX420" fmla="*/ 485173 w 562716"/>
              <a:gd name="connsiteY420" fmla="*/ 94688 h 683092"/>
              <a:gd name="connsiteX421" fmla="*/ 490828 w 562716"/>
              <a:gd name="connsiteY421" fmla="*/ 93967 h 683092"/>
              <a:gd name="connsiteX422" fmla="*/ 496242 w 562716"/>
              <a:gd name="connsiteY422" fmla="*/ 93305 h 683092"/>
              <a:gd name="connsiteX423" fmla="*/ 505868 w 562716"/>
              <a:gd name="connsiteY423" fmla="*/ 92102 h 683092"/>
              <a:gd name="connsiteX424" fmla="*/ 510560 w 562716"/>
              <a:gd name="connsiteY424" fmla="*/ 91560 h 683092"/>
              <a:gd name="connsiteX425" fmla="*/ 514651 w 562716"/>
              <a:gd name="connsiteY425" fmla="*/ 91079 h 683092"/>
              <a:gd name="connsiteX426" fmla="*/ 520306 w 562716"/>
              <a:gd name="connsiteY426" fmla="*/ 90417 h 683092"/>
              <a:gd name="connsiteX427" fmla="*/ 525359 w 562716"/>
              <a:gd name="connsiteY427" fmla="*/ 89756 h 683092"/>
              <a:gd name="connsiteX428" fmla="*/ 529811 w 562716"/>
              <a:gd name="connsiteY428" fmla="*/ 89214 h 683092"/>
              <a:gd name="connsiteX429" fmla="*/ 545211 w 562716"/>
              <a:gd name="connsiteY429" fmla="*/ 87289 h 683092"/>
              <a:gd name="connsiteX430" fmla="*/ 546715 w 562716"/>
              <a:gd name="connsiteY430" fmla="*/ 87109 h 683092"/>
              <a:gd name="connsiteX431" fmla="*/ 548520 w 562716"/>
              <a:gd name="connsiteY431" fmla="*/ 89094 h 683092"/>
              <a:gd name="connsiteX432" fmla="*/ 549121 w 562716"/>
              <a:gd name="connsiteY432" fmla="*/ 93124 h 683092"/>
              <a:gd name="connsiteX433" fmla="*/ 550505 w 562716"/>
              <a:gd name="connsiteY433" fmla="*/ 94568 h 683092"/>
              <a:gd name="connsiteX434" fmla="*/ 556761 w 562716"/>
              <a:gd name="connsiteY434" fmla="*/ 97335 h 683092"/>
              <a:gd name="connsiteX435" fmla="*/ 560852 w 562716"/>
              <a:gd name="connsiteY435" fmla="*/ 99501 h 683092"/>
              <a:gd name="connsiteX436" fmla="*/ 562296 w 562716"/>
              <a:gd name="connsiteY436" fmla="*/ 102028 h 683092"/>
              <a:gd name="connsiteX437" fmla="*/ 562717 w 562716"/>
              <a:gd name="connsiteY437" fmla="*/ 103893 h 683092"/>
              <a:gd name="connsiteX438" fmla="*/ 562416 w 562716"/>
              <a:gd name="connsiteY438" fmla="*/ 107382 h 683092"/>
              <a:gd name="connsiteX439" fmla="*/ 560010 w 562716"/>
              <a:gd name="connsiteY439" fmla="*/ 109788 h 683092"/>
              <a:gd name="connsiteX440" fmla="*/ 557904 w 562716"/>
              <a:gd name="connsiteY440" fmla="*/ 109608 h 683092"/>
              <a:gd name="connsiteX441" fmla="*/ 555197 w 562716"/>
              <a:gd name="connsiteY441" fmla="*/ 107261 h 683092"/>
              <a:gd name="connsiteX442" fmla="*/ 551287 w 562716"/>
              <a:gd name="connsiteY442" fmla="*/ 104615 h 683092"/>
              <a:gd name="connsiteX443" fmla="*/ 549482 w 562716"/>
              <a:gd name="connsiteY443" fmla="*/ 103953 h 683092"/>
              <a:gd name="connsiteX444" fmla="*/ 547016 w 562716"/>
              <a:gd name="connsiteY444" fmla="*/ 104314 h 683092"/>
              <a:gd name="connsiteX445" fmla="*/ 545812 w 562716"/>
              <a:gd name="connsiteY445" fmla="*/ 105998 h 683092"/>
              <a:gd name="connsiteX446" fmla="*/ 544188 w 562716"/>
              <a:gd name="connsiteY446" fmla="*/ 108104 h 683092"/>
              <a:gd name="connsiteX447" fmla="*/ 543406 w 562716"/>
              <a:gd name="connsiteY447" fmla="*/ 110029 h 683092"/>
              <a:gd name="connsiteX448" fmla="*/ 543346 w 562716"/>
              <a:gd name="connsiteY448" fmla="*/ 112495 h 683092"/>
              <a:gd name="connsiteX449" fmla="*/ 544549 w 562716"/>
              <a:gd name="connsiteY449" fmla="*/ 114420 h 683092"/>
              <a:gd name="connsiteX450" fmla="*/ 546775 w 562716"/>
              <a:gd name="connsiteY450" fmla="*/ 115202 h 683092"/>
              <a:gd name="connsiteX451" fmla="*/ 551708 w 562716"/>
              <a:gd name="connsiteY451" fmla="*/ 116345 h 683092"/>
              <a:gd name="connsiteX452" fmla="*/ 556159 w 562716"/>
              <a:gd name="connsiteY452" fmla="*/ 117910 h 683092"/>
              <a:gd name="connsiteX453" fmla="*/ 556461 w 562716"/>
              <a:gd name="connsiteY453" fmla="*/ 119714 h 683092"/>
              <a:gd name="connsiteX454" fmla="*/ 556220 w 562716"/>
              <a:gd name="connsiteY454" fmla="*/ 120617 h 683092"/>
              <a:gd name="connsiteX455" fmla="*/ 554596 w 562716"/>
              <a:gd name="connsiteY455" fmla="*/ 122421 h 683092"/>
              <a:gd name="connsiteX456" fmla="*/ 551708 w 562716"/>
              <a:gd name="connsiteY456" fmla="*/ 124587 h 683092"/>
              <a:gd name="connsiteX457" fmla="*/ 550505 w 562716"/>
              <a:gd name="connsiteY457" fmla="*/ 124286 h 683092"/>
              <a:gd name="connsiteX458" fmla="*/ 550144 w 562716"/>
              <a:gd name="connsiteY458" fmla="*/ 124046 h 683092"/>
              <a:gd name="connsiteX459" fmla="*/ 548580 w 562716"/>
              <a:gd name="connsiteY459" fmla="*/ 123925 h 683092"/>
              <a:gd name="connsiteX460" fmla="*/ 545933 w 562716"/>
              <a:gd name="connsiteY460" fmla="*/ 123564 h 683092"/>
              <a:gd name="connsiteX461" fmla="*/ 545933 w 562716"/>
              <a:gd name="connsiteY461" fmla="*/ 123865 h 683092"/>
              <a:gd name="connsiteX462" fmla="*/ 543707 w 562716"/>
              <a:gd name="connsiteY462" fmla="*/ 125008 h 683092"/>
              <a:gd name="connsiteX463" fmla="*/ 541301 w 562716"/>
              <a:gd name="connsiteY463" fmla="*/ 128618 h 683092"/>
              <a:gd name="connsiteX464" fmla="*/ 541782 w 562716"/>
              <a:gd name="connsiteY464" fmla="*/ 129821 h 683092"/>
              <a:gd name="connsiteX465" fmla="*/ 541601 w 562716"/>
              <a:gd name="connsiteY465" fmla="*/ 131926 h 683092"/>
              <a:gd name="connsiteX466" fmla="*/ 542023 w 562716"/>
              <a:gd name="connsiteY466" fmla="*/ 133972 h 683092"/>
              <a:gd name="connsiteX467" fmla="*/ 540037 w 562716"/>
              <a:gd name="connsiteY467" fmla="*/ 135957 h 683092"/>
              <a:gd name="connsiteX468" fmla="*/ 536368 w 562716"/>
              <a:gd name="connsiteY468" fmla="*/ 137942 h 683092"/>
              <a:gd name="connsiteX469" fmla="*/ 534563 w 562716"/>
              <a:gd name="connsiteY469" fmla="*/ 137340 h 683092"/>
              <a:gd name="connsiteX470" fmla="*/ 534082 w 562716"/>
              <a:gd name="connsiteY470" fmla="*/ 135776 h 683092"/>
              <a:gd name="connsiteX471" fmla="*/ 532337 w 562716"/>
              <a:gd name="connsiteY471" fmla="*/ 135536 h 683092"/>
              <a:gd name="connsiteX472" fmla="*/ 528006 w 562716"/>
              <a:gd name="connsiteY472" fmla="*/ 137280 h 683092"/>
              <a:gd name="connsiteX473" fmla="*/ 525539 w 562716"/>
              <a:gd name="connsiteY473" fmla="*/ 135897 h 683092"/>
              <a:gd name="connsiteX474" fmla="*/ 524336 w 562716"/>
              <a:gd name="connsiteY474" fmla="*/ 137100 h 683092"/>
              <a:gd name="connsiteX475" fmla="*/ 523434 w 562716"/>
              <a:gd name="connsiteY475" fmla="*/ 137762 h 683092"/>
              <a:gd name="connsiteX476" fmla="*/ 521268 w 562716"/>
              <a:gd name="connsiteY476" fmla="*/ 139326 h 683092"/>
              <a:gd name="connsiteX477" fmla="*/ 521208 w 562716"/>
              <a:gd name="connsiteY477" fmla="*/ 139506 h 683092"/>
              <a:gd name="connsiteX478" fmla="*/ 521148 w 562716"/>
              <a:gd name="connsiteY478" fmla="*/ 140288 h 683092"/>
              <a:gd name="connsiteX479" fmla="*/ 520546 w 562716"/>
              <a:gd name="connsiteY479" fmla="*/ 141010 h 683092"/>
              <a:gd name="connsiteX480" fmla="*/ 519042 w 562716"/>
              <a:gd name="connsiteY480" fmla="*/ 142213 h 683092"/>
              <a:gd name="connsiteX481" fmla="*/ 518621 w 562716"/>
              <a:gd name="connsiteY481" fmla="*/ 143597 h 683092"/>
              <a:gd name="connsiteX482" fmla="*/ 518862 w 562716"/>
              <a:gd name="connsiteY482" fmla="*/ 144740 h 683092"/>
              <a:gd name="connsiteX483" fmla="*/ 519704 w 562716"/>
              <a:gd name="connsiteY483" fmla="*/ 149853 h 683092"/>
              <a:gd name="connsiteX484" fmla="*/ 520787 w 562716"/>
              <a:gd name="connsiteY484" fmla="*/ 151057 h 683092"/>
              <a:gd name="connsiteX485" fmla="*/ 523554 w 562716"/>
              <a:gd name="connsiteY485" fmla="*/ 154245 h 683092"/>
              <a:gd name="connsiteX486" fmla="*/ 525058 w 562716"/>
              <a:gd name="connsiteY486" fmla="*/ 155388 h 683092"/>
              <a:gd name="connsiteX487" fmla="*/ 527765 w 562716"/>
              <a:gd name="connsiteY487" fmla="*/ 156411 h 683092"/>
              <a:gd name="connsiteX488" fmla="*/ 529931 w 562716"/>
              <a:gd name="connsiteY488" fmla="*/ 156110 h 683092"/>
              <a:gd name="connsiteX489" fmla="*/ 531495 w 562716"/>
              <a:gd name="connsiteY489" fmla="*/ 155087 h 683092"/>
              <a:gd name="connsiteX490" fmla="*/ 532096 w 562716"/>
              <a:gd name="connsiteY490" fmla="*/ 153282 h 683092"/>
              <a:gd name="connsiteX491" fmla="*/ 533721 w 562716"/>
              <a:gd name="connsiteY491" fmla="*/ 152019 h 683092"/>
              <a:gd name="connsiteX492" fmla="*/ 534984 w 562716"/>
              <a:gd name="connsiteY492" fmla="*/ 152199 h 683092"/>
              <a:gd name="connsiteX493" fmla="*/ 536368 w 562716"/>
              <a:gd name="connsiteY493" fmla="*/ 154305 h 683092"/>
              <a:gd name="connsiteX494" fmla="*/ 536548 w 562716"/>
              <a:gd name="connsiteY494" fmla="*/ 156110 h 683092"/>
              <a:gd name="connsiteX495" fmla="*/ 536488 w 562716"/>
              <a:gd name="connsiteY495" fmla="*/ 157554 h 683092"/>
              <a:gd name="connsiteX496" fmla="*/ 536127 w 562716"/>
              <a:gd name="connsiteY496" fmla="*/ 158636 h 683092"/>
              <a:gd name="connsiteX497" fmla="*/ 533540 w 562716"/>
              <a:gd name="connsiteY497" fmla="*/ 160441 h 683092"/>
              <a:gd name="connsiteX498" fmla="*/ 531254 w 562716"/>
              <a:gd name="connsiteY498" fmla="*/ 162727 h 683092"/>
              <a:gd name="connsiteX499" fmla="*/ 529871 w 562716"/>
              <a:gd name="connsiteY499" fmla="*/ 163088 h 683092"/>
              <a:gd name="connsiteX500" fmla="*/ 528126 w 562716"/>
              <a:gd name="connsiteY500" fmla="*/ 162847 h 683092"/>
              <a:gd name="connsiteX501" fmla="*/ 527284 w 562716"/>
              <a:gd name="connsiteY501" fmla="*/ 163569 h 683092"/>
              <a:gd name="connsiteX502" fmla="*/ 525178 w 562716"/>
              <a:gd name="connsiteY502" fmla="*/ 164893 h 683092"/>
              <a:gd name="connsiteX503" fmla="*/ 522953 w 562716"/>
              <a:gd name="connsiteY503" fmla="*/ 166818 h 683092"/>
              <a:gd name="connsiteX504" fmla="*/ 521749 w 562716"/>
              <a:gd name="connsiteY504" fmla="*/ 169705 h 683092"/>
              <a:gd name="connsiteX505" fmla="*/ 522351 w 562716"/>
              <a:gd name="connsiteY505" fmla="*/ 171510 h 683092"/>
              <a:gd name="connsiteX506" fmla="*/ 524757 w 562716"/>
              <a:gd name="connsiteY506" fmla="*/ 174819 h 683092"/>
              <a:gd name="connsiteX507" fmla="*/ 526923 w 562716"/>
              <a:gd name="connsiteY507" fmla="*/ 175721 h 683092"/>
              <a:gd name="connsiteX508" fmla="*/ 529088 w 562716"/>
              <a:gd name="connsiteY508" fmla="*/ 175842 h 683092"/>
              <a:gd name="connsiteX509" fmla="*/ 529871 w 562716"/>
              <a:gd name="connsiteY509" fmla="*/ 176804 h 683092"/>
              <a:gd name="connsiteX510" fmla="*/ 529871 w 562716"/>
              <a:gd name="connsiteY510" fmla="*/ 178188 h 683092"/>
              <a:gd name="connsiteX511" fmla="*/ 530472 w 562716"/>
              <a:gd name="connsiteY511" fmla="*/ 177947 h 683092"/>
              <a:gd name="connsiteX512" fmla="*/ 531374 w 562716"/>
              <a:gd name="connsiteY512" fmla="*/ 180293 h 683092"/>
              <a:gd name="connsiteX513" fmla="*/ 530653 w 562716"/>
              <a:gd name="connsiteY513" fmla="*/ 182459 h 683092"/>
              <a:gd name="connsiteX514" fmla="*/ 528908 w 562716"/>
              <a:gd name="connsiteY514" fmla="*/ 183181 h 683092"/>
              <a:gd name="connsiteX515" fmla="*/ 527705 w 562716"/>
              <a:gd name="connsiteY515" fmla="*/ 183181 h 683092"/>
              <a:gd name="connsiteX516" fmla="*/ 525900 w 562716"/>
              <a:gd name="connsiteY516" fmla="*/ 182339 h 683092"/>
              <a:gd name="connsiteX517" fmla="*/ 522892 w 562716"/>
              <a:gd name="connsiteY517" fmla="*/ 181496 h 683092"/>
              <a:gd name="connsiteX518" fmla="*/ 522953 w 562716"/>
              <a:gd name="connsiteY518" fmla="*/ 180895 h 683092"/>
              <a:gd name="connsiteX519" fmla="*/ 523193 w 562716"/>
              <a:gd name="connsiteY519" fmla="*/ 179571 h 683092"/>
              <a:gd name="connsiteX520" fmla="*/ 522291 w 562716"/>
              <a:gd name="connsiteY520" fmla="*/ 177887 h 683092"/>
              <a:gd name="connsiteX521" fmla="*/ 519764 w 562716"/>
              <a:gd name="connsiteY521" fmla="*/ 176082 h 683092"/>
              <a:gd name="connsiteX522" fmla="*/ 516576 w 562716"/>
              <a:gd name="connsiteY522" fmla="*/ 174999 h 683092"/>
              <a:gd name="connsiteX523" fmla="*/ 515132 w 562716"/>
              <a:gd name="connsiteY523" fmla="*/ 175360 h 683092"/>
              <a:gd name="connsiteX524" fmla="*/ 513207 w 562716"/>
              <a:gd name="connsiteY524" fmla="*/ 176383 h 683092"/>
              <a:gd name="connsiteX525" fmla="*/ 512064 w 562716"/>
              <a:gd name="connsiteY525" fmla="*/ 176443 h 683092"/>
              <a:gd name="connsiteX526" fmla="*/ 510259 w 562716"/>
              <a:gd name="connsiteY526" fmla="*/ 177887 h 683092"/>
              <a:gd name="connsiteX527" fmla="*/ 509176 w 562716"/>
              <a:gd name="connsiteY527" fmla="*/ 184504 h 683092"/>
              <a:gd name="connsiteX528" fmla="*/ 510199 w 562716"/>
              <a:gd name="connsiteY528" fmla="*/ 187693 h 683092"/>
              <a:gd name="connsiteX529" fmla="*/ 510560 w 562716"/>
              <a:gd name="connsiteY529" fmla="*/ 188475 h 683092"/>
              <a:gd name="connsiteX530" fmla="*/ 512004 w 562716"/>
              <a:gd name="connsiteY530" fmla="*/ 190340 h 683092"/>
              <a:gd name="connsiteX531" fmla="*/ 513688 w 562716"/>
              <a:gd name="connsiteY531" fmla="*/ 191543 h 683092"/>
              <a:gd name="connsiteX532" fmla="*/ 515613 w 562716"/>
              <a:gd name="connsiteY532" fmla="*/ 193227 h 683092"/>
              <a:gd name="connsiteX533" fmla="*/ 515734 w 562716"/>
              <a:gd name="connsiteY533" fmla="*/ 193468 h 683092"/>
              <a:gd name="connsiteX534" fmla="*/ 516937 w 562716"/>
              <a:gd name="connsiteY534" fmla="*/ 195513 h 683092"/>
              <a:gd name="connsiteX535" fmla="*/ 518200 w 562716"/>
              <a:gd name="connsiteY535" fmla="*/ 200025 h 683092"/>
              <a:gd name="connsiteX536" fmla="*/ 515673 w 562716"/>
              <a:gd name="connsiteY536" fmla="*/ 202191 h 683092"/>
              <a:gd name="connsiteX537" fmla="*/ 511703 w 562716"/>
              <a:gd name="connsiteY537" fmla="*/ 204296 h 683092"/>
              <a:gd name="connsiteX538" fmla="*/ 510620 w 562716"/>
              <a:gd name="connsiteY538" fmla="*/ 205800 h 683092"/>
              <a:gd name="connsiteX539" fmla="*/ 512665 w 562716"/>
              <a:gd name="connsiteY539" fmla="*/ 207003 h 683092"/>
              <a:gd name="connsiteX540" fmla="*/ 512665 w 562716"/>
              <a:gd name="connsiteY540" fmla="*/ 207725 h 683092"/>
              <a:gd name="connsiteX541" fmla="*/ 511282 w 562716"/>
              <a:gd name="connsiteY541" fmla="*/ 208628 h 683092"/>
              <a:gd name="connsiteX542" fmla="*/ 508515 w 562716"/>
              <a:gd name="connsiteY542" fmla="*/ 205319 h 683092"/>
              <a:gd name="connsiteX543" fmla="*/ 509537 w 562716"/>
              <a:gd name="connsiteY543" fmla="*/ 203815 h 683092"/>
              <a:gd name="connsiteX544" fmla="*/ 508033 w 562716"/>
              <a:gd name="connsiteY544" fmla="*/ 202371 h 683092"/>
              <a:gd name="connsiteX545" fmla="*/ 507131 w 562716"/>
              <a:gd name="connsiteY545" fmla="*/ 199423 h 683092"/>
              <a:gd name="connsiteX546" fmla="*/ 507612 w 562716"/>
              <a:gd name="connsiteY546" fmla="*/ 194490 h 683092"/>
              <a:gd name="connsiteX547" fmla="*/ 507432 w 562716"/>
              <a:gd name="connsiteY547" fmla="*/ 194069 h 683092"/>
              <a:gd name="connsiteX548" fmla="*/ 505627 w 562716"/>
              <a:gd name="connsiteY548" fmla="*/ 192385 h 683092"/>
              <a:gd name="connsiteX549" fmla="*/ 504183 w 562716"/>
              <a:gd name="connsiteY549" fmla="*/ 192265 h 683092"/>
              <a:gd name="connsiteX550" fmla="*/ 502379 w 562716"/>
              <a:gd name="connsiteY550" fmla="*/ 192565 h 683092"/>
              <a:gd name="connsiteX551" fmla="*/ 501175 w 562716"/>
              <a:gd name="connsiteY551" fmla="*/ 192926 h 683092"/>
              <a:gd name="connsiteX552" fmla="*/ 499732 w 562716"/>
              <a:gd name="connsiteY552" fmla="*/ 194731 h 683092"/>
              <a:gd name="connsiteX553" fmla="*/ 498709 w 562716"/>
              <a:gd name="connsiteY553" fmla="*/ 199845 h 683092"/>
              <a:gd name="connsiteX554" fmla="*/ 497746 w 562716"/>
              <a:gd name="connsiteY554" fmla="*/ 200627 h 683092"/>
              <a:gd name="connsiteX555" fmla="*/ 493114 w 562716"/>
              <a:gd name="connsiteY555" fmla="*/ 204417 h 683092"/>
              <a:gd name="connsiteX556" fmla="*/ 493114 w 562716"/>
              <a:gd name="connsiteY556" fmla="*/ 206703 h 683092"/>
              <a:gd name="connsiteX557" fmla="*/ 492212 w 562716"/>
              <a:gd name="connsiteY557" fmla="*/ 211515 h 683092"/>
              <a:gd name="connsiteX558" fmla="*/ 492452 w 562716"/>
              <a:gd name="connsiteY558" fmla="*/ 212057 h 683092"/>
              <a:gd name="connsiteX559" fmla="*/ 494678 w 562716"/>
              <a:gd name="connsiteY559" fmla="*/ 213380 h 683092"/>
              <a:gd name="connsiteX560" fmla="*/ 497506 w 562716"/>
              <a:gd name="connsiteY560" fmla="*/ 213019 h 683092"/>
              <a:gd name="connsiteX561" fmla="*/ 499190 w 562716"/>
              <a:gd name="connsiteY561" fmla="*/ 212357 h 683092"/>
              <a:gd name="connsiteX562" fmla="*/ 497325 w 562716"/>
              <a:gd name="connsiteY562" fmla="*/ 209590 h 683092"/>
              <a:gd name="connsiteX563" fmla="*/ 497025 w 562716"/>
              <a:gd name="connsiteY563" fmla="*/ 208086 h 683092"/>
              <a:gd name="connsiteX564" fmla="*/ 497626 w 562716"/>
              <a:gd name="connsiteY564" fmla="*/ 206281 h 683092"/>
              <a:gd name="connsiteX565" fmla="*/ 499431 w 562716"/>
              <a:gd name="connsiteY565" fmla="*/ 205199 h 683092"/>
              <a:gd name="connsiteX566" fmla="*/ 501597 w 562716"/>
              <a:gd name="connsiteY566" fmla="*/ 205439 h 683092"/>
              <a:gd name="connsiteX567" fmla="*/ 504604 w 562716"/>
              <a:gd name="connsiteY567" fmla="*/ 208146 h 683092"/>
              <a:gd name="connsiteX568" fmla="*/ 507251 w 562716"/>
              <a:gd name="connsiteY568" fmla="*/ 209711 h 683092"/>
              <a:gd name="connsiteX569" fmla="*/ 507913 w 562716"/>
              <a:gd name="connsiteY569" fmla="*/ 211756 h 683092"/>
              <a:gd name="connsiteX570" fmla="*/ 505687 w 562716"/>
              <a:gd name="connsiteY570" fmla="*/ 217050 h 683092"/>
              <a:gd name="connsiteX571" fmla="*/ 504484 w 562716"/>
              <a:gd name="connsiteY571" fmla="*/ 225592 h 683092"/>
              <a:gd name="connsiteX572" fmla="*/ 502619 w 562716"/>
              <a:gd name="connsiteY572" fmla="*/ 225893 h 683092"/>
              <a:gd name="connsiteX573" fmla="*/ 499972 w 562716"/>
              <a:gd name="connsiteY573" fmla="*/ 227216 h 683092"/>
              <a:gd name="connsiteX574" fmla="*/ 498589 w 562716"/>
              <a:gd name="connsiteY574" fmla="*/ 226615 h 683092"/>
              <a:gd name="connsiteX575" fmla="*/ 497205 w 562716"/>
              <a:gd name="connsiteY575" fmla="*/ 227156 h 683092"/>
              <a:gd name="connsiteX576" fmla="*/ 496363 w 562716"/>
              <a:gd name="connsiteY576" fmla="*/ 228720 h 683092"/>
              <a:gd name="connsiteX577" fmla="*/ 496122 w 562716"/>
              <a:gd name="connsiteY577" fmla="*/ 231367 h 683092"/>
              <a:gd name="connsiteX578" fmla="*/ 496724 w 562716"/>
              <a:gd name="connsiteY578" fmla="*/ 232631 h 683092"/>
              <a:gd name="connsiteX579" fmla="*/ 497746 w 562716"/>
              <a:gd name="connsiteY579" fmla="*/ 233954 h 683092"/>
              <a:gd name="connsiteX580" fmla="*/ 498709 w 562716"/>
              <a:gd name="connsiteY580" fmla="*/ 235037 h 683092"/>
              <a:gd name="connsiteX581" fmla="*/ 499732 w 562716"/>
              <a:gd name="connsiteY581" fmla="*/ 235879 h 683092"/>
              <a:gd name="connsiteX582" fmla="*/ 501115 w 562716"/>
              <a:gd name="connsiteY582" fmla="*/ 236120 h 683092"/>
              <a:gd name="connsiteX583" fmla="*/ 503642 w 562716"/>
              <a:gd name="connsiteY583" fmla="*/ 235278 h 683092"/>
              <a:gd name="connsiteX584" fmla="*/ 505988 w 562716"/>
              <a:gd name="connsiteY584" fmla="*/ 234917 h 683092"/>
              <a:gd name="connsiteX585" fmla="*/ 508154 w 562716"/>
              <a:gd name="connsiteY585" fmla="*/ 235999 h 683092"/>
              <a:gd name="connsiteX586" fmla="*/ 509597 w 562716"/>
              <a:gd name="connsiteY586" fmla="*/ 237804 h 683092"/>
              <a:gd name="connsiteX587" fmla="*/ 509958 w 562716"/>
              <a:gd name="connsiteY587" fmla="*/ 239067 h 683092"/>
              <a:gd name="connsiteX588" fmla="*/ 511763 w 562716"/>
              <a:gd name="connsiteY588" fmla="*/ 241474 h 683092"/>
              <a:gd name="connsiteX589" fmla="*/ 511161 w 562716"/>
              <a:gd name="connsiteY589" fmla="*/ 243339 h 683092"/>
              <a:gd name="connsiteX590" fmla="*/ 511101 w 562716"/>
              <a:gd name="connsiteY590" fmla="*/ 243339 h 683092"/>
              <a:gd name="connsiteX591" fmla="*/ 510259 w 562716"/>
              <a:gd name="connsiteY591" fmla="*/ 242857 h 683092"/>
              <a:gd name="connsiteX592" fmla="*/ 509958 w 562716"/>
              <a:gd name="connsiteY592" fmla="*/ 242797 h 683092"/>
              <a:gd name="connsiteX593" fmla="*/ 509718 w 562716"/>
              <a:gd name="connsiteY593" fmla="*/ 243158 h 683092"/>
              <a:gd name="connsiteX594" fmla="*/ 508815 w 562716"/>
              <a:gd name="connsiteY594" fmla="*/ 246166 h 683092"/>
              <a:gd name="connsiteX595" fmla="*/ 507011 w 562716"/>
              <a:gd name="connsiteY595" fmla="*/ 245504 h 683092"/>
              <a:gd name="connsiteX596" fmla="*/ 505928 w 562716"/>
              <a:gd name="connsiteY596" fmla="*/ 245805 h 683092"/>
              <a:gd name="connsiteX597" fmla="*/ 505807 w 562716"/>
              <a:gd name="connsiteY597" fmla="*/ 247189 h 683092"/>
              <a:gd name="connsiteX598" fmla="*/ 506048 w 562716"/>
              <a:gd name="connsiteY598" fmla="*/ 248151 h 683092"/>
              <a:gd name="connsiteX599" fmla="*/ 507432 w 562716"/>
              <a:gd name="connsiteY599" fmla="*/ 248873 h 683092"/>
              <a:gd name="connsiteX600" fmla="*/ 507732 w 562716"/>
              <a:gd name="connsiteY600" fmla="*/ 249836 h 683092"/>
              <a:gd name="connsiteX601" fmla="*/ 509297 w 562716"/>
              <a:gd name="connsiteY601" fmla="*/ 251159 h 683092"/>
              <a:gd name="connsiteX602" fmla="*/ 513327 w 562716"/>
              <a:gd name="connsiteY602" fmla="*/ 252844 h 683092"/>
              <a:gd name="connsiteX603" fmla="*/ 513929 w 562716"/>
              <a:gd name="connsiteY603" fmla="*/ 253024 h 683092"/>
              <a:gd name="connsiteX604" fmla="*/ 514169 w 562716"/>
              <a:gd name="connsiteY604" fmla="*/ 253144 h 683092"/>
              <a:gd name="connsiteX605" fmla="*/ 514470 w 562716"/>
              <a:gd name="connsiteY605" fmla="*/ 253565 h 683092"/>
              <a:gd name="connsiteX606" fmla="*/ 514951 w 562716"/>
              <a:gd name="connsiteY606" fmla="*/ 255069 h 683092"/>
              <a:gd name="connsiteX607" fmla="*/ 514711 w 562716"/>
              <a:gd name="connsiteY607" fmla="*/ 256634 h 683092"/>
              <a:gd name="connsiteX608" fmla="*/ 513688 w 562716"/>
              <a:gd name="connsiteY608" fmla="*/ 258438 h 683092"/>
              <a:gd name="connsiteX609" fmla="*/ 513628 w 562716"/>
              <a:gd name="connsiteY609" fmla="*/ 258679 h 683092"/>
              <a:gd name="connsiteX610" fmla="*/ 512545 w 562716"/>
              <a:gd name="connsiteY610" fmla="*/ 259882 h 683092"/>
              <a:gd name="connsiteX611" fmla="*/ 511643 w 562716"/>
              <a:gd name="connsiteY611" fmla="*/ 260664 h 683092"/>
              <a:gd name="connsiteX612" fmla="*/ 510440 w 562716"/>
              <a:gd name="connsiteY612" fmla="*/ 260845 h 683092"/>
              <a:gd name="connsiteX613" fmla="*/ 508454 w 562716"/>
              <a:gd name="connsiteY613" fmla="*/ 260544 h 683092"/>
              <a:gd name="connsiteX614" fmla="*/ 503461 w 562716"/>
              <a:gd name="connsiteY614" fmla="*/ 258739 h 683092"/>
              <a:gd name="connsiteX615" fmla="*/ 501416 w 562716"/>
              <a:gd name="connsiteY615" fmla="*/ 259281 h 683092"/>
              <a:gd name="connsiteX616" fmla="*/ 499611 w 562716"/>
              <a:gd name="connsiteY616" fmla="*/ 260845 h 683092"/>
              <a:gd name="connsiteX617" fmla="*/ 498649 w 562716"/>
              <a:gd name="connsiteY617" fmla="*/ 262529 h 683092"/>
              <a:gd name="connsiteX618" fmla="*/ 498468 w 562716"/>
              <a:gd name="connsiteY618" fmla="*/ 263431 h 683092"/>
              <a:gd name="connsiteX619" fmla="*/ 498228 w 562716"/>
              <a:gd name="connsiteY619" fmla="*/ 265657 h 683092"/>
              <a:gd name="connsiteX620" fmla="*/ 498168 w 562716"/>
              <a:gd name="connsiteY620" fmla="*/ 266740 h 683092"/>
              <a:gd name="connsiteX621" fmla="*/ 498348 w 562716"/>
              <a:gd name="connsiteY621" fmla="*/ 268425 h 683092"/>
              <a:gd name="connsiteX622" fmla="*/ 498950 w 562716"/>
              <a:gd name="connsiteY622" fmla="*/ 269327 h 683092"/>
              <a:gd name="connsiteX623" fmla="*/ 499551 w 562716"/>
              <a:gd name="connsiteY623" fmla="*/ 269988 h 683092"/>
              <a:gd name="connsiteX624" fmla="*/ 499130 w 562716"/>
              <a:gd name="connsiteY624" fmla="*/ 273237 h 683092"/>
              <a:gd name="connsiteX625" fmla="*/ 498769 w 562716"/>
              <a:gd name="connsiteY625" fmla="*/ 274982 h 683092"/>
              <a:gd name="connsiteX626" fmla="*/ 497746 w 562716"/>
              <a:gd name="connsiteY626" fmla="*/ 277147 h 683092"/>
              <a:gd name="connsiteX627" fmla="*/ 495581 w 562716"/>
              <a:gd name="connsiteY627" fmla="*/ 280155 h 683092"/>
              <a:gd name="connsiteX628" fmla="*/ 494678 w 562716"/>
              <a:gd name="connsiteY628" fmla="*/ 280276 h 683092"/>
              <a:gd name="connsiteX629" fmla="*/ 492633 w 562716"/>
              <a:gd name="connsiteY629" fmla="*/ 279794 h 683092"/>
              <a:gd name="connsiteX630" fmla="*/ 490828 w 562716"/>
              <a:gd name="connsiteY630" fmla="*/ 279373 h 683092"/>
              <a:gd name="connsiteX631" fmla="*/ 489745 w 562716"/>
              <a:gd name="connsiteY631" fmla="*/ 279554 h 683092"/>
              <a:gd name="connsiteX632" fmla="*/ 488542 w 562716"/>
              <a:gd name="connsiteY632" fmla="*/ 279794 h 683092"/>
              <a:gd name="connsiteX633" fmla="*/ 487880 w 562716"/>
              <a:gd name="connsiteY633" fmla="*/ 279193 h 683092"/>
              <a:gd name="connsiteX634" fmla="*/ 486557 w 562716"/>
              <a:gd name="connsiteY634" fmla="*/ 278351 h 683092"/>
              <a:gd name="connsiteX635" fmla="*/ 483128 w 562716"/>
              <a:gd name="connsiteY635" fmla="*/ 278471 h 683092"/>
              <a:gd name="connsiteX636" fmla="*/ 481624 w 562716"/>
              <a:gd name="connsiteY636" fmla="*/ 279313 h 683092"/>
              <a:gd name="connsiteX637" fmla="*/ 481504 w 562716"/>
              <a:gd name="connsiteY637" fmla="*/ 280516 h 683092"/>
              <a:gd name="connsiteX638" fmla="*/ 481203 w 562716"/>
              <a:gd name="connsiteY638" fmla="*/ 281479 h 683092"/>
              <a:gd name="connsiteX639" fmla="*/ 480601 w 562716"/>
              <a:gd name="connsiteY639" fmla="*/ 282983 h 683092"/>
              <a:gd name="connsiteX640" fmla="*/ 480541 w 562716"/>
              <a:gd name="connsiteY640" fmla="*/ 284547 h 683092"/>
              <a:gd name="connsiteX641" fmla="*/ 480361 w 562716"/>
              <a:gd name="connsiteY641" fmla="*/ 286532 h 683092"/>
              <a:gd name="connsiteX642" fmla="*/ 480842 w 562716"/>
              <a:gd name="connsiteY642" fmla="*/ 288156 h 683092"/>
              <a:gd name="connsiteX643" fmla="*/ 482466 w 562716"/>
              <a:gd name="connsiteY643" fmla="*/ 290442 h 683092"/>
              <a:gd name="connsiteX644" fmla="*/ 485113 w 562716"/>
              <a:gd name="connsiteY644" fmla="*/ 292488 h 683092"/>
              <a:gd name="connsiteX645" fmla="*/ 487339 w 562716"/>
              <a:gd name="connsiteY645" fmla="*/ 293932 h 683092"/>
              <a:gd name="connsiteX646" fmla="*/ 491069 w 562716"/>
              <a:gd name="connsiteY646" fmla="*/ 295255 h 683092"/>
              <a:gd name="connsiteX647" fmla="*/ 491670 w 562716"/>
              <a:gd name="connsiteY647" fmla="*/ 295977 h 683092"/>
              <a:gd name="connsiteX648" fmla="*/ 492452 w 562716"/>
              <a:gd name="connsiteY648" fmla="*/ 299586 h 683092"/>
              <a:gd name="connsiteX649" fmla="*/ 492513 w 562716"/>
              <a:gd name="connsiteY649" fmla="*/ 302835 h 683092"/>
              <a:gd name="connsiteX650" fmla="*/ 491610 w 562716"/>
              <a:gd name="connsiteY650" fmla="*/ 304940 h 683092"/>
              <a:gd name="connsiteX651" fmla="*/ 490588 w 562716"/>
              <a:gd name="connsiteY651" fmla="*/ 306143 h 683092"/>
              <a:gd name="connsiteX652" fmla="*/ 487941 w 562716"/>
              <a:gd name="connsiteY652" fmla="*/ 307888 h 683092"/>
              <a:gd name="connsiteX653" fmla="*/ 485775 w 562716"/>
              <a:gd name="connsiteY653" fmla="*/ 308550 h 683092"/>
              <a:gd name="connsiteX654" fmla="*/ 481925 w 562716"/>
              <a:gd name="connsiteY654" fmla="*/ 311257 h 683092"/>
              <a:gd name="connsiteX655" fmla="*/ 482526 w 562716"/>
              <a:gd name="connsiteY655" fmla="*/ 312641 h 683092"/>
              <a:gd name="connsiteX656" fmla="*/ 483910 w 562716"/>
              <a:gd name="connsiteY656" fmla="*/ 312821 h 683092"/>
              <a:gd name="connsiteX657" fmla="*/ 484512 w 562716"/>
              <a:gd name="connsiteY657" fmla="*/ 314265 h 683092"/>
              <a:gd name="connsiteX658" fmla="*/ 484512 w 562716"/>
              <a:gd name="connsiteY658" fmla="*/ 314866 h 683092"/>
              <a:gd name="connsiteX659" fmla="*/ 483910 w 562716"/>
              <a:gd name="connsiteY659" fmla="*/ 316009 h 683092"/>
              <a:gd name="connsiteX660" fmla="*/ 481684 w 562716"/>
              <a:gd name="connsiteY660" fmla="*/ 316130 h 683092"/>
              <a:gd name="connsiteX661" fmla="*/ 480361 w 562716"/>
              <a:gd name="connsiteY661" fmla="*/ 315348 h 683092"/>
              <a:gd name="connsiteX662" fmla="*/ 478977 w 562716"/>
              <a:gd name="connsiteY662" fmla="*/ 314024 h 683092"/>
              <a:gd name="connsiteX663" fmla="*/ 475728 w 562716"/>
              <a:gd name="connsiteY663" fmla="*/ 317453 h 683092"/>
              <a:gd name="connsiteX664" fmla="*/ 471818 w 562716"/>
              <a:gd name="connsiteY664" fmla="*/ 320221 h 683092"/>
              <a:gd name="connsiteX665" fmla="*/ 468389 w 562716"/>
              <a:gd name="connsiteY665" fmla="*/ 321424 h 683092"/>
              <a:gd name="connsiteX666" fmla="*/ 464299 w 562716"/>
              <a:gd name="connsiteY666" fmla="*/ 322085 h 683092"/>
              <a:gd name="connsiteX667" fmla="*/ 463817 w 562716"/>
              <a:gd name="connsiteY667" fmla="*/ 321424 h 683092"/>
              <a:gd name="connsiteX668" fmla="*/ 462313 w 562716"/>
              <a:gd name="connsiteY668" fmla="*/ 319438 h 683092"/>
              <a:gd name="connsiteX669" fmla="*/ 462855 w 562716"/>
              <a:gd name="connsiteY669" fmla="*/ 318656 h 683092"/>
              <a:gd name="connsiteX670" fmla="*/ 463697 w 562716"/>
              <a:gd name="connsiteY670" fmla="*/ 316972 h 683092"/>
              <a:gd name="connsiteX671" fmla="*/ 464900 w 562716"/>
              <a:gd name="connsiteY671" fmla="*/ 314325 h 683092"/>
              <a:gd name="connsiteX672" fmla="*/ 464840 w 562716"/>
              <a:gd name="connsiteY672" fmla="*/ 313603 h 683092"/>
              <a:gd name="connsiteX673" fmla="*/ 463577 w 562716"/>
              <a:gd name="connsiteY673" fmla="*/ 311317 h 683092"/>
              <a:gd name="connsiteX674" fmla="*/ 462193 w 562716"/>
              <a:gd name="connsiteY674" fmla="*/ 310234 h 683092"/>
              <a:gd name="connsiteX675" fmla="*/ 459185 w 562716"/>
              <a:gd name="connsiteY675" fmla="*/ 309813 h 683092"/>
              <a:gd name="connsiteX676" fmla="*/ 456839 w 562716"/>
              <a:gd name="connsiteY676" fmla="*/ 311979 h 683092"/>
              <a:gd name="connsiteX677" fmla="*/ 456358 w 562716"/>
              <a:gd name="connsiteY677" fmla="*/ 313362 h 683092"/>
              <a:gd name="connsiteX678" fmla="*/ 456719 w 562716"/>
              <a:gd name="connsiteY678" fmla="*/ 316009 h 683092"/>
              <a:gd name="connsiteX679" fmla="*/ 460749 w 562716"/>
              <a:gd name="connsiteY679" fmla="*/ 321424 h 683092"/>
              <a:gd name="connsiteX680" fmla="*/ 461591 w 562716"/>
              <a:gd name="connsiteY680" fmla="*/ 322747 h 683092"/>
              <a:gd name="connsiteX681" fmla="*/ 461832 w 562716"/>
              <a:gd name="connsiteY681" fmla="*/ 323168 h 683092"/>
              <a:gd name="connsiteX682" fmla="*/ 459727 w 562716"/>
              <a:gd name="connsiteY682" fmla="*/ 325214 h 683092"/>
              <a:gd name="connsiteX683" fmla="*/ 459125 w 562716"/>
              <a:gd name="connsiteY683" fmla="*/ 328583 h 683092"/>
              <a:gd name="connsiteX684" fmla="*/ 460328 w 562716"/>
              <a:gd name="connsiteY684" fmla="*/ 330989 h 683092"/>
              <a:gd name="connsiteX685" fmla="*/ 461712 w 562716"/>
              <a:gd name="connsiteY685" fmla="*/ 333034 h 683092"/>
              <a:gd name="connsiteX686" fmla="*/ 463637 w 562716"/>
              <a:gd name="connsiteY686" fmla="*/ 335440 h 683092"/>
              <a:gd name="connsiteX687" fmla="*/ 464660 w 562716"/>
              <a:gd name="connsiteY687" fmla="*/ 337967 h 683092"/>
              <a:gd name="connsiteX688" fmla="*/ 464539 w 562716"/>
              <a:gd name="connsiteY688" fmla="*/ 338569 h 683092"/>
              <a:gd name="connsiteX689" fmla="*/ 463637 w 562716"/>
              <a:gd name="connsiteY689" fmla="*/ 339892 h 683092"/>
              <a:gd name="connsiteX690" fmla="*/ 460870 w 562716"/>
              <a:gd name="connsiteY690" fmla="*/ 341817 h 683092"/>
              <a:gd name="connsiteX691" fmla="*/ 458343 w 562716"/>
              <a:gd name="connsiteY691" fmla="*/ 342659 h 683092"/>
              <a:gd name="connsiteX692" fmla="*/ 455756 w 562716"/>
              <a:gd name="connsiteY692" fmla="*/ 342419 h 683092"/>
              <a:gd name="connsiteX693" fmla="*/ 453109 w 562716"/>
              <a:gd name="connsiteY693" fmla="*/ 341216 h 683092"/>
              <a:gd name="connsiteX694" fmla="*/ 453831 w 562716"/>
              <a:gd name="connsiteY694" fmla="*/ 340012 h 683092"/>
              <a:gd name="connsiteX695" fmla="*/ 455034 w 562716"/>
              <a:gd name="connsiteY695" fmla="*/ 337967 h 683092"/>
              <a:gd name="connsiteX696" fmla="*/ 455515 w 562716"/>
              <a:gd name="connsiteY696" fmla="*/ 337365 h 683092"/>
              <a:gd name="connsiteX697" fmla="*/ 457140 w 562716"/>
              <a:gd name="connsiteY697" fmla="*/ 335741 h 683092"/>
              <a:gd name="connsiteX698" fmla="*/ 457019 w 562716"/>
              <a:gd name="connsiteY698" fmla="*/ 332974 h 683092"/>
              <a:gd name="connsiteX699" fmla="*/ 453951 w 562716"/>
              <a:gd name="connsiteY699" fmla="*/ 329846 h 683092"/>
              <a:gd name="connsiteX700" fmla="*/ 453771 w 562716"/>
              <a:gd name="connsiteY700" fmla="*/ 328342 h 683092"/>
              <a:gd name="connsiteX701" fmla="*/ 453169 w 562716"/>
              <a:gd name="connsiteY701" fmla="*/ 328101 h 683092"/>
              <a:gd name="connsiteX702" fmla="*/ 452147 w 562716"/>
              <a:gd name="connsiteY702" fmla="*/ 327861 h 683092"/>
              <a:gd name="connsiteX703" fmla="*/ 450342 w 562716"/>
              <a:gd name="connsiteY703" fmla="*/ 328462 h 683092"/>
              <a:gd name="connsiteX704" fmla="*/ 449199 w 562716"/>
              <a:gd name="connsiteY704" fmla="*/ 329244 h 683092"/>
              <a:gd name="connsiteX705" fmla="*/ 448477 w 562716"/>
              <a:gd name="connsiteY705" fmla="*/ 331831 h 683092"/>
              <a:gd name="connsiteX706" fmla="*/ 450342 w 562716"/>
              <a:gd name="connsiteY706" fmla="*/ 336944 h 683092"/>
              <a:gd name="connsiteX707" fmla="*/ 449740 w 562716"/>
              <a:gd name="connsiteY707" fmla="*/ 340193 h 683092"/>
              <a:gd name="connsiteX708" fmla="*/ 446913 w 562716"/>
              <a:gd name="connsiteY708" fmla="*/ 340674 h 683092"/>
              <a:gd name="connsiteX709" fmla="*/ 446371 w 562716"/>
              <a:gd name="connsiteY709" fmla="*/ 341637 h 683092"/>
              <a:gd name="connsiteX710" fmla="*/ 446492 w 562716"/>
              <a:gd name="connsiteY710" fmla="*/ 343261 h 683092"/>
              <a:gd name="connsiteX711" fmla="*/ 446191 w 562716"/>
              <a:gd name="connsiteY711" fmla="*/ 345547 h 683092"/>
              <a:gd name="connsiteX712" fmla="*/ 447153 w 562716"/>
              <a:gd name="connsiteY712" fmla="*/ 345667 h 683092"/>
              <a:gd name="connsiteX713" fmla="*/ 448056 w 562716"/>
              <a:gd name="connsiteY713" fmla="*/ 345727 h 683092"/>
              <a:gd name="connsiteX714" fmla="*/ 449740 w 562716"/>
              <a:gd name="connsiteY714" fmla="*/ 346931 h 683092"/>
              <a:gd name="connsiteX715" fmla="*/ 452447 w 562716"/>
              <a:gd name="connsiteY715" fmla="*/ 347953 h 683092"/>
              <a:gd name="connsiteX716" fmla="*/ 453590 w 562716"/>
              <a:gd name="connsiteY716" fmla="*/ 348074 h 683092"/>
              <a:gd name="connsiteX717" fmla="*/ 455034 w 562716"/>
              <a:gd name="connsiteY717" fmla="*/ 348013 h 683092"/>
              <a:gd name="connsiteX718" fmla="*/ 457801 w 562716"/>
              <a:gd name="connsiteY718" fmla="*/ 346630 h 683092"/>
              <a:gd name="connsiteX719" fmla="*/ 458162 w 562716"/>
              <a:gd name="connsiteY719" fmla="*/ 346510 h 683092"/>
              <a:gd name="connsiteX720" fmla="*/ 458523 w 562716"/>
              <a:gd name="connsiteY720" fmla="*/ 346329 h 683092"/>
              <a:gd name="connsiteX721" fmla="*/ 461351 w 562716"/>
              <a:gd name="connsiteY721" fmla="*/ 345367 h 683092"/>
              <a:gd name="connsiteX722" fmla="*/ 462253 w 562716"/>
              <a:gd name="connsiteY722" fmla="*/ 345788 h 683092"/>
              <a:gd name="connsiteX723" fmla="*/ 462855 w 562716"/>
              <a:gd name="connsiteY723" fmla="*/ 346810 h 683092"/>
              <a:gd name="connsiteX724" fmla="*/ 463577 w 562716"/>
              <a:gd name="connsiteY724" fmla="*/ 349217 h 683092"/>
              <a:gd name="connsiteX725" fmla="*/ 463396 w 562716"/>
              <a:gd name="connsiteY725" fmla="*/ 350420 h 683092"/>
              <a:gd name="connsiteX726" fmla="*/ 463156 w 562716"/>
              <a:gd name="connsiteY726" fmla="*/ 351262 h 683092"/>
              <a:gd name="connsiteX727" fmla="*/ 462434 w 562716"/>
              <a:gd name="connsiteY727" fmla="*/ 352706 h 683092"/>
              <a:gd name="connsiteX728" fmla="*/ 460388 w 562716"/>
              <a:gd name="connsiteY728" fmla="*/ 355413 h 683092"/>
              <a:gd name="connsiteX729" fmla="*/ 456237 w 562716"/>
              <a:gd name="connsiteY729" fmla="*/ 360225 h 683092"/>
              <a:gd name="connsiteX730" fmla="*/ 454011 w 562716"/>
              <a:gd name="connsiteY730" fmla="*/ 361128 h 683092"/>
              <a:gd name="connsiteX731" fmla="*/ 451665 w 562716"/>
              <a:gd name="connsiteY731" fmla="*/ 360646 h 683092"/>
              <a:gd name="connsiteX732" fmla="*/ 450161 w 562716"/>
              <a:gd name="connsiteY732" fmla="*/ 358120 h 683092"/>
              <a:gd name="connsiteX733" fmla="*/ 450161 w 562716"/>
              <a:gd name="connsiteY733" fmla="*/ 355232 h 683092"/>
              <a:gd name="connsiteX734" fmla="*/ 451786 w 562716"/>
              <a:gd name="connsiteY734" fmla="*/ 352104 h 683092"/>
              <a:gd name="connsiteX735" fmla="*/ 450582 w 562716"/>
              <a:gd name="connsiteY735" fmla="*/ 349698 h 683092"/>
              <a:gd name="connsiteX736" fmla="*/ 449379 w 562716"/>
              <a:gd name="connsiteY736" fmla="*/ 349036 h 683092"/>
              <a:gd name="connsiteX737" fmla="*/ 448417 w 562716"/>
              <a:gd name="connsiteY737" fmla="*/ 349036 h 683092"/>
              <a:gd name="connsiteX738" fmla="*/ 446853 w 562716"/>
              <a:gd name="connsiteY738" fmla="*/ 349156 h 683092"/>
              <a:gd name="connsiteX739" fmla="*/ 447454 w 562716"/>
              <a:gd name="connsiteY739" fmla="*/ 351924 h 683092"/>
              <a:gd name="connsiteX740" fmla="*/ 447454 w 562716"/>
              <a:gd name="connsiteY740" fmla="*/ 354330 h 683092"/>
              <a:gd name="connsiteX741" fmla="*/ 445951 w 562716"/>
              <a:gd name="connsiteY741" fmla="*/ 356676 h 683092"/>
              <a:gd name="connsiteX742" fmla="*/ 445229 w 562716"/>
              <a:gd name="connsiteY742" fmla="*/ 358842 h 683092"/>
              <a:gd name="connsiteX743" fmla="*/ 445108 w 562716"/>
              <a:gd name="connsiteY743" fmla="*/ 360045 h 683092"/>
              <a:gd name="connsiteX744" fmla="*/ 444867 w 562716"/>
              <a:gd name="connsiteY744" fmla="*/ 362752 h 683092"/>
              <a:gd name="connsiteX745" fmla="*/ 445890 w 562716"/>
              <a:gd name="connsiteY745" fmla="*/ 365098 h 683092"/>
              <a:gd name="connsiteX746" fmla="*/ 448296 w 562716"/>
              <a:gd name="connsiteY746" fmla="*/ 368407 h 683092"/>
              <a:gd name="connsiteX747" fmla="*/ 452508 w 562716"/>
              <a:gd name="connsiteY747" fmla="*/ 372377 h 683092"/>
              <a:gd name="connsiteX748" fmla="*/ 454132 w 562716"/>
              <a:gd name="connsiteY748" fmla="*/ 374363 h 683092"/>
              <a:gd name="connsiteX749" fmla="*/ 454132 w 562716"/>
              <a:gd name="connsiteY749" fmla="*/ 378032 h 683092"/>
              <a:gd name="connsiteX750" fmla="*/ 452748 w 562716"/>
              <a:gd name="connsiteY750" fmla="*/ 379596 h 683092"/>
              <a:gd name="connsiteX751" fmla="*/ 450823 w 562716"/>
              <a:gd name="connsiteY751" fmla="*/ 381221 h 683092"/>
              <a:gd name="connsiteX752" fmla="*/ 449620 w 562716"/>
              <a:gd name="connsiteY752" fmla="*/ 381822 h 683092"/>
              <a:gd name="connsiteX753" fmla="*/ 448898 w 562716"/>
              <a:gd name="connsiteY753" fmla="*/ 382604 h 683092"/>
              <a:gd name="connsiteX754" fmla="*/ 448477 w 562716"/>
              <a:gd name="connsiteY754" fmla="*/ 383627 h 683092"/>
              <a:gd name="connsiteX755" fmla="*/ 447514 w 562716"/>
              <a:gd name="connsiteY755" fmla="*/ 388019 h 683092"/>
              <a:gd name="connsiteX756" fmla="*/ 447635 w 562716"/>
              <a:gd name="connsiteY756" fmla="*/ 390485 h 683092"/>
              <a:gd name="connsiteX757" fmla="*/ 450041 w 562716"/>
              <a:gd name="connsiteY757" fmla="*/ 397343 h 683092"/>
              <a:gd name="connsiteX758" fmla="*/ 450883 w 562716"/>
              <a:gd name="connsiteY758" fmla="*/ 398727 h 683092"/>
              <a:gd name="connsiteX759" fmla="*/ 450883 w 562716"/>
              <a:gd name="connsiteY759" fmla="*/ 399809 h 683092"/>
              <a:gd name="connsiteX760" fmla="*/ 450101 w 562716"/>
              <a:gd name="connsiteY760" fmla="*/ 403419 h 683092"/>
              <a:gd name="connsiteX761" fmla="*/ 448537 w 562716"/>
              <a:gd name="connsiteY761" fmla="*/ 405645 h 683092"/>
              <a:gd name="connsiteX762" fmla="*/ 445890 w 562716"/>
              <a:gd name="connsiteY762" fmla="*/ 407510 h 683092"/>
              <a:gd name="connsiteX763" fmla="*/ 442161 w 562716"/>
              <a:gd name="connsiteY763" fmla="*/ 408051 h 683092"/>
              <a:gd name="connsiteX764" fmla="*/ 439634 w 562716"/>
              <a:gd name="connsiteY764" fmla="*/ 410879 h 683092"/>
              <a:gd name="connsiteX765" fmla="*/ 440175 w 562716"/>
              <a:gd name="connsiteY765" fmla="*/ 411540 h 683092"/>
              <a:gd name="connsiteX766" fmla="*/ 438731 w 562716"/>
              <a:gd name="connsiteY766" fmla="*/ 414789 h 683092"/>
              <a:gd name="connsiteX767" fmla="*/ 438912 w 562716"/>
              <a:gd name="connsiteY767" fmla="*/ 416112 h 683092"/>
              <a:gd name="connsiteX768" fmla="*/ 440115 w 562716"/>
              <a:gd name="connsiteY768" fmla="*/ 418278 h 683092"/>
              <a:gd name="connsiteX769" fmla="*/ 440777 w 562716"/>
              <a:gd name="connsiteY769" fmla="*/ 421045 h 683092"/>
              <a:gd name="connsiteX770" fmla="*/ 440356 w 562716"/>
              <a:gd name="connsiteY770" fmla="*/ 422429 h 683092"/>
              <a:gd name="connsiteX771" fmla="*/ 437889 w 562716"/>
              <a:gd name="connsiteY771" fmla="*/ 423030 h 683092"/>
              <a:gd name="connsiteX772" fmla="*/ 436686 w 562716"/>
              <a:gd name="connsiteY772" fmla="*/ 422729 h 683092"/>
              <a:gd name="connsiteX773" fmla="*/ 435363 w 562716"/>
              <a:gd name="connsiteY773" fmla="*/ 421526 h 683092"/>
              <a:gd name="connsiteX774" fmla="*/ 435122 w 562716"/>
              <a:gd name="connsiteY774" fmla="*/ 420203 h 683092"/>
              <a:gd name="connsiteX775" fmla="*/ 435242 w 562716"/>
              <a:gd name="connsiteY775" fmla="*/ 418699 h 683092"/>
              <a:gd name="connsiteX776" fmla="*/ 436566 w 562716"/>
              <a:gd name="connsiteY776" fmla="*/ 415691 h 683092"/>
              <a:gd name="connsiteX777" fmla="*/ 436927 w 562716"/>
              <a:gd name="connsiteY777" fmla="*/ 411961 h 683092"/>
              <a:gd name="connsiteX778" fmla="*/ 432355 w 562716"/>
              <a:gd name="connsiteY778" fmla="*/ 414367 h 683092"/>
              <a:gd name="connsiteX779" fmla="*/ 431091 w 562716"/>
              <a:gd name="connsiteY779" fmla="*/ 414728 h 683092"/>
              <a:gd name="connsiteX780" fmla="*/ 429106 w 562716"/>
              <a:gd name="connsiteY780" fmla="*/ 414548 h 683092"/>
              <a:gd name="connsiteX781" fmla="*/ 427001 w 562716"/>
              <a:gd name="connsiteY781" fmla="*/ 414067 h 683092"/>
              <a:gd name="connsiteX782" fmla="*/ 424534 w 562716"/>
              <a:gd name="connsiteY782" fmla="*/ 414067 h 683092"/>
              <a:gd name="connsiteX783" fmla="*/ 422850 w 562716"/>
              <a:gd name="connsiteY783" fmla="*/ 416594 h 683092"/>
              <a:gd name="connsiteX784" fmla="*/ 423331 w 562716"/>
              <a:gd name="connsiteY784" fmla="*/ 418218 h 683092"/>
              <a:gd name="connsiteX785" fmla="*/ 427542 w 562716"/>
              <a:gd name="connsiteY785" fmla="*/ 422429 h 683092"/>
              <a:gd name="connsiteX786" fmla="*/ 428986 w 562716"/>
              <a:gd name="connsiteY786" fmla="*/ 424474 h 683092"/>
              <a:gd name="connsiteX787" fmla="*/ 429106 w 562716"/>
              <a:gd name="connsiteY787" fmla="*/ 428505 h 683092"/>
              <a:gd name="connsiteX788" fmla="*/ 427903 w 562716"/>
              <a:gd name="connsiteY788" fmla="*/ 430490 h 683092"/>
              <a:gd name="connsiteX789" fmla="*/ 426038 w 562716"/>
              <a:gd name="connsiteY789" fmla="*/ 432535 h 683092"/>
              <a:gd name="connsiteX790" fmla="*/ 424775 w 562716"/>
              <a:gd name="connsiteY790" fmla="*/ 432836 h 683092"/>
              <a:gd name="connsiteX791" fmla="*/ 422248 w 562716"/>
              <a:gd name="connsiteY791" fmla="*/ 432716 h 683092"/>
              <a:gd name="connsiteX792" fmla="*/ 421466 w 562716"/>
              <a:gd name="connsiteY792" fmla="*/ 432415 h 683092"/>
              <a:gd name="connsiteX793" fmla="*/ 417074 w 562716"/>
              <a:gd name="connsiteY793" fmla="*/ 431452 h 683092"/>
              <a:gd name="connsiteX794" fmla="*/ 415089 w 562716"/>
              <a:gd name="connsiteY794" fmla="*/ 432054 h 683092"/>
              <a:gd name="connsiteX795" fmla="*/ 414608 w 562716"/>
              <a:gd name="connsiteY795" fmla="*/ 432956 h 683092"/>
              <a:gd name="connsiteX796" fmla="*/ 414729 w 562716"/>
              <a:gd name="connsiteY796" fmla="*/ 435964 h 683092"/>
              <a:gd name="connsiteX797" fmla="*/ 414127 w 562716"/>
              <a:gd name="connsiteY797" fmla="*/ 439935 h 683092"/>
              <a:gd name="connsiteX798" fmla="*/ 414909 w 562716"/>
              <a:gd name="connsiteY798" fmla="*/ 443544 h 683092"/>
              <a:gd name="connsiteX799" fmla="*/ 413766 w 562716"/>
              <a:gd name="connsiteY799" fmla="*/ 446071 h 683092"/>
              <a:gd name="connsiteX800" fmla="*/ 412262 w 562716"/>
              <a:gd name="connsiteY800" fmla="*/ 445289 h 683092"/>
              <a:gd name="connsiteX801" fmla="*/ 411059 w 562716"/>
              <a:gd name="connsiteY801" fmla="*/ 445349 h 683092"/>
              <a:gd name="connsiteX802" fmla="*/ 410457 w 562716"/>
              <a:gd name="connsiteY802" fmla="*/ 445289 h 683092"/>
              <a:gd name="connsiteX803" fmla="*/ 409074 w 562716"/>
              <a:gd name="connsiteY803" fmla="*/ 445048 h 683092"/>
              <a:gd name="connsiteX804" fmla="*/ 405885 w 562716"/>
              <a:gd name="connsiteY804" fmla="*/ 443123 h 683092"/>
              <a:gd name="connsiteX805" fmla="*/ 403960 w 562716"/>
              <a:gd name="connsiteY805" fmla="*/ 439875 h 683092"/>
              <a:gd name="connsiteX806" fmla="*/ 401313 w 562716"/>
              <a:gd name="connsiteY806" fmla="*/ 439634 h 683092"/>
              <a:gd name="connsiteX807" fmla="*/ 400411 w 562716"/>
              <a:gd name="connsiteY807" fmla="*/ 440115 h 683092"/>
              <a:gd name="connsiteX808" fmla="*/ 399388 w 562716"/>
              <a:gd name="connsiteY808" fmla="*/ 442522 h 683092"/>
              <a:gd name="connsiteX809" fmla="*/ 400110 w 562716"/>
              <a:gd name="connsiteY809" fmla="*/ 445289 h 683092"/>
              <a:gd name="connsiteX810" fmla="*/ 401313 w 562716"/>
              <a:gd name="connsiteY810" fmla="*/ 446793 h 683092"/>
              <a:gd name="connsiteX811" fmla="*/ 403720 w 562716"/>
              <a:gd name="connsiteY811" fmla="*/ 449199 h 683092"/>
              <a:gd name="connsiteX812" fmla="*/ 408231 w 562716"/>
              <a:gd name="connsiteY812" fmla="*/ 451244 h 683092"/>
              <a:gd name="connsiteX813" fmla="*/ 409615 w 562716"/>
              <a:gd name="connsiteY813" fmla="*/ 450462 h 683092"/>
              <a:gd name="connsiteX814" fmla="*/ 410217 w 562716"/>
              <a:gd name="connsiteY814" fmla="*/ 450883 h 683092"/>
              <a:gd name="connsiteX815" fmla="*/ 411119 w 562716"/>
              <a:gd name="connsiteY815" fmla="*/ 450823 h 683092"/>
              <a:gd name="connsiteX816" fmla="*/ 413525 w 562716"/>
              <a:gd name="connsiteY816" fmla="*/ 449921 h 683092"/>
              <a:gd name="connsiteX817" fmla="*/ 415089 w 562716"/>
              <a:gd name="connsiteY817" fmla="*/ 450101 h 683092"/>
              <a:gd name="connsiteX818" fmla="*/ 418879 w 562716"/>
              <a:gd name="connsiteY818" fmla="*/ 449921 h 683092"/>
              <a:gd name="connsiteX819" fmla="*/ 420263 w 562716"/>
              <a:gd name="connsiteY819" fmla="*/ 450823 h 683092"/>
              <a:gd name="connsiteX820" fmla="*/ 420624 w 562716"/>
              <a:gd name="connsiteY820" fmla="*/ 452026 h 683092"/>
              <a:gd name="connsiteX821" fmla="*/ 420925 w 562716"/>
              <a:gd name="connsiteY821" fmla="*/ 453470 h 683092"/>
              <a:gd name="connsiteX822" fmla="*/ 420503 w 562716"/>
              <a:gd name="connsiteY822" fmla="*/ 454974 h 683092"/>
              <a:gd name="connsiteX823" fmla="*/ 418158 w 562716"/>
              <a:gd name="connsiteY823" fmla="*/ 458102 h 683092"/>
              <a:gd name="connsiteX824" fmla="*/ 416954 w 562716"/>
              <a:gd name="connsiteY824" fmla="*/ 458824 h 683092"/>
              <a:gd name="connsiteX825" fmla="*/ 413946 w 562716"/>
              <a:gd name="connsiteY825" fmla="*/ 459185 h 683092"/>
              <a:gd name="connsiteX826" fmla="*/ 411781 w 562716"/>
              <a:gd name="connsiteY826" fmla="*/ 458463 h 683092"/>
              <a:gd name="connsiteX827" fmla="*/ 410818 w 562716"/>
              <a:gd name="connsiteY827" fmla="*/ 457681 h 683092"/>
              <a:gd name="connsiteX828" fmla="*/ 410217 w 562716"/>
              <a:gd name="connsiteY828" fmla="*/ 457441 h 683092"/>
              <a:gd name="connsiteX829" fmla="*/ 407028 w 562716"/>
              <a:gd name="connsiteY829" fmla="*/ 455335 h 683092"/>
              <a:gd name="connsiteX830" fmla="*/ 406186 w 562716"/>
              <a:gd name="connsiteY830" fmla="*/ 454914 h 683092"/>
              <a:gd name="connsiteX831" fmla="*/ 404983 w 562716"/>
              <a:gd name="connsiteY831" fmla="*/ 454794 h 683092"/>
              <a:gd name="connsiteX832" fmla="*/ 403539 w 562716"/>
              <a:gd name="connsiteY832" fmla="*/ 456418 h 683092"/>
              <a:gd name="connsiteX833" fmla="*/ 401133 w 562716"/>
              <a:gd name="connsiteY833" fmla="*/ 458223 h 683092"/>
              <a:gd name="connsiteX834" fmla="*/ 398065 w 562716"/>
              <a:gd name="connsiteY834" fmla="*/ 461231 h 683092"/>
              <a:gd name="connsiteX835" fmla="*/ 398245 w 562716"/>
              <a:gd name="connsiteY835" fmla="*/ 463757 h 683092"/>
              <a:gd name="connsiteX836" fmla="*/ 399448 w 562716"/>
              <a:gd name="connsiteY836" fmla="*/ 465201 h 683092"/>
              <a:gd name="connsiteX837" fmla="*/ 400531 w 562716"/>
              <a:gd name="connsiteY837" fmla="*/ 466284 h 683092"/>
              <a:gd name="connsiteX838" fmla="*/ 404622 w 562716"/>
              <a:gd name="connsiteY838" fmla="*/ 468570 h 683092"/>
              <a:gd name="connsiteX839" fmla="*/ 405524 w 562716"/>
              <a:gd name="connsiteY839" fmla="*/ 468750 h 683092"/>
              <a:gd name="connsiteX840" fmla="*/ 409615 w 562716"/>
              <a:gd name="connsiteY840" fmla="*/ 467246 h 683092"/>
              <a:gd name="connsiteX841" fmla="*/ 410457 w 562716"/>
              <a:gd name="connsiteY841" fmla="*/ 467367 h 683092"/>
              <a:gd name="connsiteX842" fmla="*/ 411540 w 562716"/>
              <a:gd name="connsiteY842" fmla="*/ 467968 h 683092"/>
              <a:gd name="connsiteX843" fmla="*/ 411961 w 562716"/>
              <a:gd name="connsiteY843" fmla="*/ 468750 h 683092"/>
              <a:gd name="connsiteX844" fmla="*/ 412623 w 562716"/>
              <a:gd name="connsiteY844" fmla="*/ 470254 h 683092"/>
              <a:gd name="connsiteX845" fmla="*/ 412443 w 562716"/>
              <a:gd name="connsiteY845" fmla="*/ 471277 h 683092"/>
              <a:gd name="connsiteX846" fmla="*/ 412202 w 562716"/>
              <a:gd name="connsiteY846" fmla="*/ 471999 h 683092"/>
              <a:gd name="connsiteX847" fmla="*/ 410818 w 562716"/>
              <a:gd name="connsiteY847" fmla="*/ 474646 h 683092"/>
              <a:gd name="connsiteX848" fmla="*/ 410457 w 562716"/>
              <a:gd name="connsiteY848" fmla="*/ 476029 h 683092"/>
              <a:gd name="connsiteX849" fmla="*/ 411059 w 562716"/>
              <a:gd name="connsiteY849" fmla="*/ 478436 h 683092"/>
              <a:gd name="connsiteX850" fmla="*/ 410698 w 562716"/>
              <a:gd name="connsiteY850" fmla="*/ 480541 h 683092"/>
              <a:gd name="connsiteX851" fmla="*/ 409796 w 562716"/>
              <a:gd name="connsiteY851" fmla="*/ 481143 h 683092"/>
              <a:gd name="connsiteX852" fmla="*/ 406848 w 562716"/>
              <a:gd name="connsiteY852" fmla="*/ 482165 h 683092"/>
              <a:gd name="connsiteX853" fmla="*/ 404502 w 562716"/>
              <a:gd name="connsiteY853" fmla="*/ 482286 h 683092"/>
              <a:gd name="connsiteX854" fmla="*/ 400170 w 562716"/>
              <a:gd name="connsiteY854" fmla="*/ 481925 h 683092"/>
              <a:gd name="connsiteX855" fmla="*/ 397884 w 562716"/>
              <a:gd name="connsiteY855" fmla="*/ 482406 h 683092"/>
              <a:gd name="connsiteX856" fmla="*/ 395658 w 562716"/>
              <a:gd name="connsiteY856" fmla="*/ 483790 h 683092"/>
              <a:gd name="connsiteX857" fmla="*/ 396260 w 562716"/>
              <a:gd name="connsiteY857" fmla="*/ 484993 h 683092"/>
              <a:gd name="connsiteX858" fmla="*/ 396561 w 562716"/>
              <a:gd name="connsiteY858" fmla="*/ 485595 h 683092"/>
              <a:gd name="connsiteX859" fmla="*/ 396982 w 562716"/>
              <a:gd name="connsiteY859" fmla="*/ 486677 h 683092"/>
              <a:gd name="connsiteX860" fmla="*/ 397343 w 562716"/>
              <a:gd name="connsiteY860" fmla="*/ 487219 h 683092"/>
              <a:gd name="connsiteX861" fmla="*/ 397343 w 562716"/>
              <a:gd name="connsiteY861" fmla="*/ 487640 h 683092"/>
              <a:gd name="connsiteX862" fmla="*/ 398907 w 562716"/>
              <a:gd name="connsiteY862" fmla="*/ 488663 h 683092"/>
              <a:gd name="connsiteX863" fmla="*/ 400351 w 562716"/>
              <a:gd name="connsiteY863" fmla="*/ 490467 h 683092"/>
              <a:gd name="connsiteX864" fmla="*/ 400651 w 562716"/>
              <a:gd name="connsiteY864" fmla="*/ 491069 h 683092"/>
              <a:gd name="connsiteX865" fmla="*/ 400050 w 562716"/>
              <a:gd name="connsiteY865" fmla="*/ 493716 h 683092"/>
              <a:gd name="connsiteX866" fmla="*/ 398426 w 562716"/>
              <a:gd name="connsiteY866" fmla="*/ 494799 h 683092"/>
              <a:gd name="connsiteX867" fmla="*/ 396922 w 562716"/>
              <a:gd name="connsiteY867" fmla="*/ 494859 h 683092"/>
              <a:gd name="connsiteX868" fmla="*/ 394876 w 562716"/>
              <a:gd name="connsiteY868" fmla="*/ 494017 h 683092"/>
              <a:gd name="connsiteX869" fmla="*/ 391146 w 562716"/>
              <a:gd name="connsiteY869" fmla="*/ 487279 h 683092"/>
              <a:gd name="connsiteX870" fmla="*/ 388740 w 562716"/>
              <a:gd name="connsiteY870" fmla="*/ 489324 h 683092"/>
              <a:gd name="connsiteX871" fmla="*/ 386334 w 562716"/>
              <a:gd name="connsiteY871" fmla="*/ 489565 h 683092"/>
              <a:gd name="connsiteX872" fmla="*/ 382664 w 562716"/>
              <a:gd name="connsiteY872" fmla="*/ 487159 h 683092"/>
              <a:gd name="connsiteX873" fmla="*/ 380920 w 562716"/>
              <a:gd name="connsiteY873" fmla="*/ 487339 h 683092"/>
              <a:gd name="connsiteX874" fmla="*/ 380378 w 562716"/>
              <a:gd name="connsiteY874" fmla="*/ 489084 h 683092"/>
              <a:gd name="connsiteX875" fmla="*/ 380378 w 562716"/>
              <a:gd name="connsiteY875" fmla="*/ 491129 h 683092"/>
              <a:gd name="connsiteX876" fmla="*/ 380860 w 562716"/>
              <a:gd name="connsiteY876" fmla="*/ 494859 h 683092"/>
              <a:gd name="connsiteX877" fmla="*/ 381341 w 562716"/>
              <a:gd name="connsiteY877" fmla="*/ 496664 h 683092"/>
              <a:gd name="connsiteX878" fmla="*/ 382544 w 562716"/>
              <a:gd name="connsiteY878" fmla="*/ 497506 h 683092"/>
              <a:gd name="connsiteX879" fmla="*/ 383747 w 562716"/>
              <a:gd name="connsiteY879" fmla="*/ 497686 h 683092"/>
              <a:gd name="connsiteX880" fmla="*/ 391447 w 562716"/>
              <a:gd name="connsiteY880" fmla="*/ 498709 h 683092"/>
              <a:gd name="connsiteX881" fmla="*/ 393493 w 562716"/>
              <a:gd name="connsiteY881" fmla="*/ 499731 h 683092"/>
              <a:gd name="connsiteX882" fmla="*/ 393914 w 562716"/>
              <a:gd name="connsiteY882" fmla="*/ 500875 h 683092"/>
              <a:gd name="connsiteX883" fmla="*/ 393733 w 562716"/>
              <a:gd name="connsiteY883" fmla="*/ 502198 h 683092"/>
              <a:gd name="connsiteX884" fmla="*/ 391868 w 562716"/>
              <a:gd name="connsiteY884" fmla="*/ 505627 h 683092"/>
              <a:gd name="connsiteX885" fmla="*/ 389703 w 562716"/>
              <a:gd name="connsiteY885" fmla="*/ 508695 h 683092"/>
              <a:gd name="connsiteX886" fmla="*/ 388379 w 562716"/>
              <a:gd name="connsiteY886" fmla="*/ 510139 h 683092"/>
              <a:gd name="connsiteX887" fmla="*/ 386274 w 562716"/>
              <a:gd name="connsiteY887" fmla="*/ 512184 h 683092"/>
              <a:gd name="connsiteX888" fmla="*/ 385492 w 562716"/>
              <a:gd name="connsiteY888" fmla="*/ 513929 h 683092"/>
              <a:gd name="connsiteX889" fmla="*/ 386213 w 562716"/>
              <a:gd name="connsiteY889" fmla="*/ 517899 h 683092"/>
              <a:gd name="connsiteX890" fmla="*/ 386815 w 562716"/>
              <a:gd name="connsiteY890" fmla="*/ 519223 h 683092"/>
              <a:gd name="connsiteX891" fmla="*/ 390124 w 562716"/>
              <a:gd name="connsiteY891" fmla="*/ 523253 h 683092"/>
              <a:gd name="connsiteX892" fmla="*/ 393192 w 562716"/>
              <a:gd name="connsiteY892" fmla="*/ 524637 h 683092"/>
              <a:gd name="connsiteX893" fmla="*/ 394154 w 562716"/>
              <a:gd name="connsiteY893" fmla="*/ 524818 h 683092"/>
              <a:gd name="connsiteX894" fmla="*/ 394395 w 562716"/>
              <a:gd name="connsiteY894" fmla="*/ 524818 h 683092"/>
              <a:gd name="connsiteX895" fmla="*/ 394997 w 562716"/>
              <a:gd name="connsiteY895" fmla="*/ 524938 h 683092"/>
              <a:gd name="connsiteX896" fmla="*/ 398004 w 562716"/>
              <a:gd name="connsiteY896" fmla="*/ 525539 h 683092"/>
              <a:gd name="connsiteX897" fmla="*/ 399869 w 562716"/>
              <a:gd name="connsiteY897" fmla="*/ 527524 h 683092"/>
              <a:gd name="connsiteX898" fmla="*/ 400170 w 562716"/>
              <a:gd name="connsiteY898" fmla="*/ 528247 h 683092"/>
              <a:gd name="connsiteX899" fmla="*/ 399328 w 562716"/>
              <a:gd name="connsiteY899" fmla="*/ 530593 h 683092"/>
              <a:gd name="connsiteX900" fmla="*/ 397944 w 562716"/>
              <a:gd name="connsiteY900" fmla="*/ 531856 h 683092"/>
              <a:gd name="connsiteX901" fmla="*/ 396019 w 562716"/>
              <a:gd name="connsiteY901" fmla="*/ 532518 h 683092"/>
              <a:gd name="connsiteX902" fmla="*/ 394515 w 562716"/>
              <a:gd name="connsiteY902" fmla="*/ 532518 h 683092"/>
              <a:gd name="connsiteX903" fmla="*/ 390184 w 562716"/>
              <a:gd name="connsiteY903" fmla="*/ 530472 h 683092"/>
              <a:gd name="connsiteX904" fmla="*/ 386995 w 562716"/>
              <a:gd name="connsiteY904" fmla="*/ 531495 h 683092"/>
              <a:gd name="connsiteX905" fmla="*/ 381762 w 562716"/>
              <a:gd name="connsiteY905" fmla="*/ 532518 h 683092"/>
              <a:gd name="connsiteX906" fmla="*/ 379175 w 562716"/>
              <a:gd name="connsiteY906" fmla="*/ 530773 h 683092"/>
              <a:gd name="connsiteX907" fmla="*/ 377431 w 562716"/>
              <a:gd name="connsiteY907" fmla="*/ 531074 h 683092"/>
              <a:gd name="connsiteX908" fmla="*/ 376107 w 562716"/>
              <a:gd name="connsiteY908" fmla="*/ 533841 h 683092"/>
              <a:gd name="connsiteX909" fmla="*/ 376889 w 562716"/>
              <a:gd name="connsiteY909" fmla="*/ 535165 h 683092"/>
              <a:gd name="connsiteX910" fmla="*/ 376528 w 562716"/>
              <a:gd name="connsiteY910" fmla="*/ 537270 h 683092"/>
              <a:gd name="connsiteX911" fmla="*/ 376709 w 562716"/>
              <a:gd name="connsiteY911" fmla="*/ 537571 h 683092"/>
              <a:gd name="connsiteX912" fmla="*/ 376408 w 562716"/>
              <a:gd name="connsiteY912" fmla="*/ 538774 h 683092"/>
              <a:gd name="connsiteX913" fmla="*/ 376167 w 562716"/>
              <a:gd name="connsiteY913" fmla="*/ 540880 h 683092"/>
              <a:gd name="connsiteX914" fmla="*/ 377190 w 562716"/>
              <a:gd name="connsiteY914" fmla="*/ 541962 h 683092"/>
              <a:gd name="connsiteX915" fmla="*/ 377792 w 562716"/>
              <a:gd name="connsiteY915" fmla="*/ 542564 h 683092"/>
              <a:gd name="connsiteX916" fmla="*/ 378995 w 562716"/>
              <a:gd name="connsiteY916" fmla="*/ 543647 h 683092"/>
              <a:gd name="connsiteX917" fmla="*/ 380258 w 562716"/>
              <a:gd name="connsiteY917" fmla="*/ 544730 h 683092"/>
              <a:gd name="connsiteX918" fmla="*/ 381581 w 562716"/>
              <a:gd name="connsiteY918" fmla="*/ 545211 h 683092"/>
              <a:gd name="connsiteX919" fmla="*/ 383988 w 562716"/>
              <a:gd name="connsiteY919" fmla="*/ 545151 h 683092"/>
              <a:gd name="connsiteX920" fmla="*/ 386213 w 562716"/>
              <a:gd name="connsiteY920" fmla="*/ 544248 h 683092"/>
              <a:gd name="connsiteX921" fmla="*/ 389161 w 562716"/>
              <a:gd name="connsiteY921" fmla="*/ 542444 h 683092"/>
              <a:gd name="connsiteX922" fmla="*/ 390124 w 562716"/>
              <a:gd name="connsiteY922" fmla="*/ 542444 h 683092"/>
              <a:gd name="connsiteX923" fmla="*/ 392590 w 562716"/>
              <a:gd name="connsiteY923" fmla="*/ 543948 h 683092"/>
              <a:gd name="connsiteX924" fmla="*/ 393793 w 562716"/>
              <a:gd name="connsiteY924" fmla="*/ 545271 h 683092"/>
              <a:gd name="connsiteX925" fmla="*/ 394094 w 562716"/>
              <a:gd name="connsiteY925" fmla="*/ 545752 h 683092"/>
              <a:gd name="connsiteX926" fmla="*/ 394395 w 562716"/>
              <a:gd name="connsiteY926" fmla="*/ 546474 h 683092"/>
              <a:gd name="connsiteX927" fmla="*/ 394515 w 562716"/>
              <a:gd name="connsiteY927" fmla="*/ 547016 h 683092"/>
              <a:gd name="connsiteX928" fmla="*/ 395237 w 562716"/>
              <a:gd name="connsiteY928" fmla="*/ 547136 h 683092"/>
              <a:gd name="connsiteX929" fmla="*/ 395538 w 562716"/>
              <a:gd name="connsiteY929" fmla="*/ 547377 h 683092"/>
              <a:gd name="connsiteX930" fmla="*/ 395718 w 562716"/>
              <a:gd name="connsiteY930" fmla="*/ 548159 h 683092"/>
              <a:gd name="connsiteX931" fmla="*/ 395478 w 562716"/>
              <a:gd name="connsiteY931" fmla="*/ 549362 h 683092"/>
              <a:gd name="connsiteX932" fmla="*/ 394936 w 562716"/>
              <a:gd name="connsiteY932" fmla="*/ 550385 h 683092"/>
              <a:gd name="connsiteX933" fmla="*/ 392470 w 562716"/>
              <a:gd name="connsiteY933" fmla="*/ 551347 h 683092"/>
              <a:gd name="connsiteX934" fmla="*/ 391808 w 562716"/>
              <a:gd name="connsiteY934" fmla="*/ 551648 h 683092"/>
              <a:gd name="connsiteX935" fmla="*/ 391507 w 562716"/>
              <a:gd name="connsiteY935" fmla="*/ 551768 h 683092"/>
              <a:gd name="connsiteX936" fmla="*/ 390906 w 562716"/>
              <a:gd name="connsiteY936" fmla="*/ 552129 h 683092"/>
              <a:gd name="connsiteX937" fmla="*/ 389823 w 562716"/>
              <a:gd name="connsiteY937" fmla="*/ 552911 h 683092"/>
              <a:gd name="connsiteX938" fmla="*/ 389402 w 562716"/>
              <a:gd name="connsiteY938" fmla="*/ 553212 h 683092"/>
              <a:gd name="connsiteX939" fmla="*/ 388379 w 562716"/>
              <a:gd name="connsiteY939" fmla="*/ 553693 h 683092"/>
              <a:gd name="connsiteX940" fmla="*/ 387958 w 562716"/>
              <a:gd name="connsiteY940" fmla="*/ 553754 h 683092"/>
              <a:gd name="connsiteX941" fmla="*/ 387236 w 562716"/>
              <a:gd name="connsiteY941" fmla="*/ 553934 h 683092"/>
              <a:gd name="connsiteX942" fmla="*/ 386635 w 562716"/>
              <a:gd name="connsiteY942" fmla="*/ 553814 h 683092"/>
              <a:gd name="connsiteX943" fmla="*/ 386334 w 562716"/>
              <a:gd name="connsiteY943" fmla="*/ 553814 h 683092"/>
              <a:gd name="connsiteX944" fmla="*/ 385492 w 562716"/>
              <a:gd name="connsiteY944" fmla="*/ 553513 h 683092"/>
              <a:gd name="connsiteX945" fmla="*/ 384650 w 562716"/>
              <a:gd name="connsiteY945" fmla="*/ 553212 h 683092"/>
              <a:gd name="connsiteX946" fmla="*/ 383326 w 562716"/>
              <a:gd name="connsiteY946" fmla="*/ 552611 h 683092"/>
              <a:gd name="connsiteX947" fmla="*/ 381341 w 562716"/>
              <a:gd name="connsiteY947" fmla="*/ 551828 h 683092"/>
              <a:gd name="connsiteX948" fmla="*/ 380499 w 562716"/>
              <a:gd name="connsiteY948" fmla="*/ 551468 h 683092"/>
              <a:gd name="connsiteX949" fmla="*/ 379957 w 562716"/>
              <a:gd name="connsiteY949" fmla="*/ 551227 h 683092"/>
              <a:gd name="connsiteX950" fmla="*/ 379356 w 562716"/>
              <a:gd name="connsiteY950" fmla="*/ 550685 h 683092"/>
              <a:gd name="connsiteX951" fmla="*/ 378814 w 562716"/>
              <a:gd name="connsiteY951" fmla="*/ 549964 h 683092"/>
              <a:gd name="connsiteX952" fmla="*/ 377792 w 562716"/>
              <a:gd name="connsiteY952" fmla="*/ 548760 h 683092"/>
              <a:gd name="connsiteX953" fmla="*/ 375265 w 562716"/>
              <a:gd name="connsiteY953" fmla="*/ 546053 h 683092"/>
              <a:gd name="connsiteX954" fmla="*/ 374964 w 562716"/>
              <a:gd name="connsiteY954" fmla="*/ 545692 h 683092"/>
              <a:gd name="connsiteX955" fmla="*/ 372558 w 562716"/>
              <a:gd name="connsiteY955" fmla="*/ 546895 h 683092"/>
              <a:gd name="connsiteX956" fmla="*/ 367986 w 562716"/>
              <a:gd name="connsiteY956" fmla="*/ 547497 h 683092"/>
              <a:gd name="connsiteX957" fmla="*/ 366602 w 562716"/>
              <a:gd name="connsiteY957" fmla="*/ 547978 h 683092"/>
              <a:gd name="connsiteX958" fmla="*/ 365339 w 562716"/>
              <a:gd name="connsiteY958" fmla="*/ 549181 h 683092"/>
              <a:gd name="connsiteX959" fmla="*/ 364436 w 562716"/>
              <a:gd name="connsiteY959" fmla="*/ 551468 h 683092"/>
              <a:gd name="connsiteX960" fmla="*/ 364737 w 562716"/>
              <a:gd name="connsiteY960" fmla="*/ 553092 h 683092"/>
              <a:gd name="connsiteX961" fmla="*/ 366301 w 562716"/>
              <a:gd name="connsiteY961" fmla="*/ 555197 h 683092"/>
              <a:gd name="connsiteX962" fmla="*/ 367805 w 562716"/>
              <a:gd name="connsiteY962" fmla="*/ 555979 h 683092"/>
              <a:gd name="connsiteX963" fmla="*/ 370933 w 562716"/>
              <a:gd name="connsiteY963" fmla="*/ 556040 h 683092"/>
              <a:gd name="connsiteX964" fmla="*/ 373340 w 562716"/>
              <a:gd name="connsiteY964" fmla="*/ 556340 h 683092"/>
              <a:gd name="connsiteX965" fmla="*/ 377491 w 562716"/>
              <a:gd name="connsiteY965" fmla="*/ 558566 h 683092"/>
              <a:gd name="connsiteX966" fmla="*/ 379717 w 562716"/>
              <a:gd name="connsiteY966" fmla="*/ 560190 h 683092"/>
              <a:gd name="connsiteX967" fmla="*/ 380679 w 562716"/>
              <a:gd name="connsiteY967" fmla="*/ 561273 h 683092"/>
              <a:gd name="connsiteX968" fmla="*/ 381521 w 562716"/>
              <a:gd name="connsiteY968" fmla="*/ 563138 h 683092"/>
              <a:gd name="connsiteX969" fmla="*/ 381762 w 562716"/>
              <a:gd name="connsiteY969" fmla="*/ 564883 h 683092"/>
              <a:gd name="connsiteX970" fmla="*/ 380378 w 562716"/>
              <a:gd name="connsiteY970" fmla="*/ 567951 h 683092"/>
              <a:gd name="connsiteX971" fmla="*/ 378092 w 562716"/>
              <a:gd name="connsiteY971" fmla="*/ 570718 h 683092"/>
              <a:gd name="connsiteX972" fmla="*/ 376288 w 562716"/>
              <a:gd name="connsiteY972" fmla="*/ 571921 h 683092"/>
              <a:gd name="connsiteX973" fmla="*/ 374723 w 562716"/>
              <a:gd name="connsiteY973" fmla="*/ 572402 h 683092"/>
              <a:gd name="connsiteX974" fmla="*/ 369008 w 562716"/>
              <a:gd name="connsiteY974" fmla="*/ 572643 h 683092"/>
              <a:gd name="connsiteX975" fmla="*/ 367023 w 562716"/>
              <a:gd name="connsiteY975" fmla="*/ 573245 h 683092"/>
              <a:gd name="connsiteX976" fmla="*/ 366241 w 562716"/>
              <a:gd name="connsiteY976" fmla="*/ 574147 h 683092"/>
              <a:gd name="connsiteX977" fmla="*/ 366181 w 562716"/>
              <a:gd name="connsiteY977" fmla="*/ 574568 h 683092"/>
              <a:gd name="connsiteX978" fmla="*/ 367083 w 562716"/>
              <a:gd name="connsiteY978" fmla="*/ 577095 h 683092"/>
              <a:gd name="connsiteX979" fmla="*/ 368708 w 562716"/>
              <a:gd name="connsiteY979" fmla="*/ 579561 h 683092"/>
              <a:gd name="connsiteX980" fmla="*/ 369911 w 562716"/>
              <a:gd name="connsiteY980" fmla="*/ 581065 h 683092"/>
              <a:gd name="connsiteX981" fmla="*/ 374663 w 562716"/>
              <a:gd name="connsiteY981" fmla="*/ 583712 h 683092"/>
              <a:gd name="connsiteX982" fmla="*/ 375385 w 562716"/>
              <a:gd name="connsiteY982" fmla="*/ 585397 h 683092"/>
              <a:gd name="connsiteX983" fmla="*/ 373340 w 562716"/>
              <a:gd name="connsiteY983" fmla="*/ 587983 h 683092"/>
              <a:gd name="connsiteX984" fmla="*/ 372257 w 562716"/>
              <a:gd name="connsiteY984" fmla="*/ 591172 h 683092"/>
              <a:gd name="connsiteX985" fmla="*/ 369550 w 562716"/>
              <a:gd name="connsiteY985" fmla="*/ 593097 h 683092"/>
              <a:gd name="connsiteX986" fmla="*/ 368467 w 562716"/>
              <a:gd name="connsiteY986" fmla="*/ 594300 h 683092"/>
              <a:gd name="connsiteX987" fmla="*/ 368587 w 562716"/>
              <a:gd name="connsiteY987" fmla="*/ 596526 h 683092"/>
              <a:gd name="connsiteX988" fmla="*/ 368226 w 562716"/>
              <a:gd name="connsiteY988" fmla="*/ 597248 h 683092"/>
              <a:gd name="connsiteX989" fmla="*/ 371415 w 562716"/>
              <a:gd name="connsiteY989" fmla="*/ 598210 h 683092"/>
              <a:gd name="connsiteX990" fmla="*/ 372919 w 562716"/>
              <a:gd name="connsiteY990" fmla="*/ 598150 h 683092"/>
              <a:gd name="connsiteX991" fmla="*/ 375927 w 562716"/>
              <a:gd name="connsiteY991" fmla="*/ 596826 h 683092"/>
              <a:gd name="connsiteX992" fmla="*/ 377310 w 562716"/>
              <a:gd name="connsiteY992" fmla="*/ 595683 h 683092"/>
              <a:gd name="connsiteX993" fmla="*/ 378333 w 562716"/>
              <a:gd name="connsiteY993" fmla="*/ 593879 h 683092"/>
              <a:gd name="connsiteX994" fmla="*/ 377972 w 562716"/>
              <a:gd name="connsiteY994" fmla="*/ 593458 h 683092"/>
              <a:gd name="connsiteX995" fmla="*/ 377972 w 562716"/>
              <a:gd name="connsiteY995" fmla="*/ 592856 h 683092"/>
              <a:gd name="connsiteX996" fmla="*/ 376468 w 562716"/>
              <a:gd name="connsiteY996" fmla="*/ 588405 h 683092"/>
              <a:gd name="connsiteX997" fmla="*/ 376588 w 562716"/>
              <a:gd name="connsiteY997" fmla="*/ 586901 h 683092"/>
              <a:gd name="connsiteX998" fmla="*/ 376769 w 562716"/>
              <a:gd name="connsiteY998" fmla="*/ 586540 h 683092"/>
              <a:gd name="connsiteX999" fmla="*/ 377009 w 562716"/>
              <a:gd name="connsiteY999" fmla="*/ 585758 h 683092"/>
              <a:gd name="connsiteX1000" fmla="*/ 377190 w 562716"/>
              <a:gd name="connsiteY1000" fmla="*/ 585577 h 683092"/>
              <a:gd name="connsiteX1001" fmla="*/ 377972 w 562716"/>
              <a:gd name="connsiteY1001" fmla="*/ 585276 h 683092"/>
              <a:gd name="connsiteX1002" fmla="*/ 380198 w 562716"/>
              <a:gd name="connsiteY1002" fmla="*/ 585998 h 683092"/>
              <a:gd name="connsiteX1003" fmla="*/ 383747 w 562716"/>
              <a:gd name="connsiteY1003" fmla="*/ 588044 h 683092"/>
              <a:gd name="connsiteX1004" fmla="*/ 385071 w 562716"/>
              <a:gd name="connsiteY1004" fmla="*/ 589427 h 683092"/>
              <a:gd name="connsiteX1005" fmla="*/ 386033 w 562716"/>
              <a:gd name="connsiteY1005" fmla="*/ 591533 h 683092"/>
              <a:gd name="connsiteX1006" fmla="*/ 386514 w 562716"/>
              <a:gd name="connsiteY1006" fmla="*/ 593458 h 683092"/>
              <a:gd name="connsiteX1007" fmla="*/ 385071 w 562716"/>
              <a:gd name="connsiteY1007" fmla="*/ 596345 h 683092"/>
              <a:gd name="connsiteX1008" fmla="*/ 384830 w 562716"/>
              <a:gd name="connsiteY1008" fmla="*/ 596947 h 683092"/>
              <a:gd name="connsiteX1009" fmla="*/ 384830 w 562716"/>
              <a:gd name="connsiteY1009" fmla="*/ 597308 h 683092"/>
              <a:gd name="connsiteX1010" fmla="*/ 384469 w 562716"/>
              <a:gd name="connsiteY1010" fmla="*/ 597729 h 683092"/>
              <a:gd name="connsiteX1011" fmla="*/ 383807 w 562716"/>
              <a:gd name="connsiteY1011" fmla="*/ 598270 h 683092"/>
              <a:gd name="connsiteX1012" fmla="*/ 383507 w 562716"/>
              <a:gd name="connsiteY1012" fmla="*/ 598391 h 683092"/>
              <a:gd name="connsiteX1013" fmla="*/ 382905 w 562716"/>
              <a:gd name="connsiteY1013" fmla="*/ 598270 h 683092"/>
              <a:gd name="connsiteX1014" fmla="*/ 382544 w 562716"/>
              <a:gd name="connsiteY1014" fmla="*/ 598270 h 683092"/>
              <a:gd name="connsiteX1015" fmla="*/ 381221 w 562716"/>
              <a:gd name="connsiteY1015" fmla="*/ 598932 h 683092"/>
              <a:gd name="connsiteX1016" fmla="*/ 380679 w 562716"/>
              <a:gd name="connsiteY1016" fmla="*/ 599293 h 683092"/>
              <a:gd name="connsiteX1017" fmla="*/ 380078 w 562716"/>
              <a:gd name="connsiteY1017" fmla="*/ 599534 h 683092"/>
              <a:gd name="connsiteX1018" fmla="*/ 378694 w 562716"/>
              <a:gd name="connsiteY1018" fmla="*/ 600376 h 683092"/>
              <a:gd name="connsiteX1019" fmla="*/ 378092 w 562716"/>
              <a:gd name="connsiteY1019" fmla="*/ 600737 h 683092"/>
              <a:gd name="connsiteX1020" fmla="*/ 377551 w 562716"/>
              <a:gd name="connsiteY1020" fmla="*/ 600857 h 683092"/>
              <a:gd name="connsiteX1021" fmla="*/ 377070 w 562716"/>
              <a:gd name="connsiteY1021" fmla="*/ 600677 h 683092"/>
              <a:gd name="connsiteX1022" fmla="*/ 376649 w 562716"/>
              <a:gd name="connsiteY1022" fmla="*/ 600496 h 683092"/>
              <a:gd name="connsiteX1023" fmla="*/ 374242 w 562716"/>
              <a:gd name="connsiteY1023" fmla="*/ 600977 h 683092"/>
              <a:gd name="connsiteX1024" fmla="*/ 373099 w 562716"/>
              <a:gd name="connsiteY1024" fmla="*/ 602662 h 683092"/>
              <a:gd name="connsiteX1025" fmla="*/ 373159 w 562716"/>
              <a:gd name="connsiteY1025" fmla="*/ 604045 h 683092"/>
              <a:gd name="connsiteX1026" fmla="*/ 375325 w 562716"/>
              <a:gd name="connsiteY1026" fmla="*/ 605670 h 683092"/>
              <a:gd name="connsiteX1027" fmla="*/ 376167 w 562716"/>
              <a:gd name="connsiteY1027" fmla="*/ 606271 h 683092"/>
              <a:gd name="connsiteX1028" fmla="*/ 379656 w 562716"/>
              <a:gd name="connsiteY1028" fmla="*/ 607715 h 683092"/>
              <a:gd name="connsiteX1029" fmla="*/ 383085 w 562716"/>
              <a:gd name="connsiteY1029" fmla="*/ 607655 h 683092"/>
              <a:gd name="connsiteX1030" fmla="*/ 386154 w 562716"/>
              <a:gd name="connsiteY1030" fmla="*/ 605971 h 683092"/>
              <a:gd name="connsiteX1031" fmla="*/ 386936 w 562716"/>
              <a:gd name="connsiteY1031" fmla="*/ 605549 h 683092"/>
              <a:gd name="connsiteX1032" fmla="*/ 389944 w 562716"/>
              <a:gd name="connsiteY1032" fmla="*/ 601820 h 683092"/>
              <a:gd name="connsiteX1033" fmla="*/ 390545 w 562716"/>
              <a:gd name="connsiteY1033" fmla="*/ 600436 h 683092"/>
              <a:gd name="connsiteX1034" fmla="*/ 390003 w 562716"/>
              <a:gd name="connsiteY1034" fmla="*/ 595443 h 683092"/>
              <a:gd name="connsiteX1035" fmla="*/ 391387 w 562716"/>
              <a:gd name="connsiteY1035" fmla="*/ 592796 h 683092"/>
              <a:gd name="connsiteX1036" fmla="*/ 393011 w 562716"/>
              <a:gd name="connsiteY1036" fmla="*/ 591893 h 683092"/>
              <a:gd name="connsiteX1037" fmla="*/ 394575 w 562716"/>
              <a:gd name="connsiteY1037" fmla="*/ 592074 h 683092"/>
              <a:gd name="connsiteX1038" fmla="*/ 395779 w 562716"/>
              <a:gd name="connsiteY1038" fmla="*/ 592976 h 683092"/>
              <a:gd name="connsiteX1039" fmla="*/ 395899 w 562716"/>
              <a:gd name="connsiteY1039" fmla="*/ 593939 h 683092"/>
              <a:gd name="connsiteX1040" fmla="*/ 396200 w 562716"/>
              <a:gd name="connsiteY1040" fmla="*/ 596646 h 683092"/>
              <a:gd name="connsiteX1041" fmla="*/ 395177 w 562716"/>
              <a:gd name="connsiteY1041" fmla="*/ 599173 h 683092"/>
              <a:gd name="connsiteX1042" fmla="*/ 394094 w 562716"/>
              <a:gd name="connsiteY1042" fmla="*/ 600977 h 683092"/>
              <a:gd name="connsiteX1043" fmla="*/ 393372 w 562716"/>
              <a:gd name="connsiteY1043" fmla="*/ 601940 h 683092"/>
              <a:gd name="connsiteX1044" fmla="*/ 390605 w 562716"/>
              <a:gd name="connsiteY1044" fmla="*/ 604767 h 683092"/>
              <a:gd name="connsiteX1045" fmla="*/ 390003 w 562716"/>
              <a:gd name="connsiteY1045" fmla="*/ 605489 h 683092"/>
              <a:gd name="connsiteX1046" fmla="*/ 389402 w 562716"/>
              <a:gd name="connsiteY1046" fmla="*/ 606933 h 683092"/>
              <a:gd name="connsiteX1047" fmla="*/ 386995 w 562716"/>
              <a:gd name="connsiteY1047" fmla="*/ 610843 h 683092"/>
              <a:gd name="connsiteX1048" fmla="*/ 384770 w 562716"/>
              <a:gd name="connsiteY1048" fmla="*/ 612648 h 683092"/>
              <a:gd name="connsiteX1049" fmla="*/ 385011 w 562716"/>
              <a:gd name="connsiteY1049" fmla="*/ 615596 h 683092"/>
              <a:gd name="connsiteX1050" fmla="*/ 384709 w 562716"/>
              <a:gd name="connsiteY1050" fmla="*/ 617220 h 683092"/>
              <a:gd name="connsiteX1051" fmla="*/ 385311 w 562716"/>
              <a:gd name="connsiteY1051" fmla="*/ 619446 h 683092"/>
              <a:gd name="connsiteX1052" fmla="*/ 385672 w 562716"/>
              <a:gd name="connsiteY1052" fmla="*/ 622694 h 683092"/>
              <a:gd name="connsiteX1053" fmla="*/ 388499 w 562716"/>
              <a:gd name="connsiteY1053" fmla="*/ 625883 h 683092"/>
              <a:gd name="connsiteX1054" fmla="*/ 388560 w 562716"/>
              <a:gd name="connsiteY1054" fmla="*/ 626725 h 683092"/>
              <a:gd name="connsiteX1055" fmla="*/ 388319 w 562716"/>
              <a:gd name="connsiteY1055" fmla="*/ 627928 h 683092"/>
              <a:gd name="connsiteX1056" fmla="*/ 388319 w 562716"/>
              <a:gd name="connsiteY1056" fmla="*/ 628229 h 683092"/>
              <a:gd name="connsiteX1057" fmla="*/ 389883 w 562716"/>
              <a:gd name="connsiteY1057" fmla="*/ 629312 h 683092"/>
              <a:gd name="connsiteX1058" fmla="*/ 390184 w 562716"/>
              <a:gd name="connsiteY1058" fmla="*/ 629492 h 683092"/>
              <a:gd name="connsiteX1059" fmla="*/ 390846 w 562716"/>
              <a:gd name="connsiteY1059" fmla="*/ 631177 h 683092"/>
              <a:gd name="connsiteX1060" fmla="*/ 391447 w 562716"/>
              <a:gd name="connsiteY1060" fmla="*/ 632260 h 683092"/>
              <a:gd name="connsiteX1061" fmla="*/ 393372 w 562716"/>
              <a:gd name="connsiteY1061" fmla="*/ 633523 h 683092"/>
              <a:gd name="connsiteX1062" fmla="*/ 394575 w 562716"/>
              <a:gd name="connsiteY1062" fmla="*/ 629252 h 683092"/>
              <a:gd name="connsiteX1063" fmla="*/ 394696 w 562716"/>
              <a:gd name="connsiteY1063" fmla="*/ 627086 h 683092"/>
              <a:gd name="connsiteX1064" fmla="*/ 394816 w 562716"/>
              <a:gd name="connsiteY1064" fmla="*/ 626484 h 683092"/>
              <a:gd name="connsiteX1065" fmla="*/ 395177 w 562716"/>
              <a:gd name="connsiteY1065" fmla="*/ 625522 h 683092"/>
              <a:gd name="connsiteX1066" fmla="*/ 395899 w 562716"/>
              <a:gd name="connsiteY1066" fmla="*/ 624559 h 683092"/>
              <a:gd name="connsiteX1067" fmla="*/ 397583 w 562716"/>
              <a:gd name="connsiteY1067" fmla="*/ 623657 h 683092"/>
              <a:gd name="connsiteX1068" fmla="*/ 399388 w 562716"/>
              <a:gd name="connsiteY1068" fmla="*/ 623657 h 683092"/>
              <a:gd name="connsiteX1069" fmla="*/ 400712 w 562716"/>
              <a:gd name="connsiteY1069" fmla="*/ 624319 h 683092"/>
              <a:gd name="connsiteX1070" fmla="*/ 401313 w 562716"/>
              <a:gd name="connsiteY1070" fmla="*/ 625702 h 683092"/>
              <a:gd name="connsiteX1071" fmla="*/ 400832 w 562716"/>
              <a:gd name="connsiteY1071" fmla="*/ 630274 h 683092"/>
              <a:gd name="connsiteX1072" fmla="*/ 398847 w 562716"/>
              <a:gd name="connsiteY1072" fmla="*/ 633643 h 683092"/>
              <a:gd name="connsiteX1073" fmla="*/ 398004 w 562716"/>
              <a:gd name="connsiteY1073" fmla="*/ 635087 h 683092"/>
              <a:gd name="connsiteX1074" fmla="*/ 396982 w 562716"/>
              <a:gd name="connsiteY1074" fmla="*/ 635087 h 683092"/>
              <a:gd name="connsiteX1075" fmla="*/ 396380 w 562716"/>
              <a:gd name="connsiteY1075" fmla="*/ 636290 h 683092"/>
              <a:gd name="connsiteX1076" fmla="*/ 393613 w 562716"/>
              <a:gd name="connsiteY1076" fmla="*/ 637072 h 683092"/>
              <a:gd name="connsiteX1077" fmla="*/ 397222 w 562716"/>
              <a:gd name="connsiteY1077" fmla="*/ 643328 h 683092"/>
              <a:gd name="connsiteX1078" fmla="*/ 397644 w 562716"/>
              <a:gd name="connsiteY1078" fmla="*/ 645194 h 683092"/>
              <a:gd name="connsiteX1079" fmla="*/ 397764 w 562716"/>
              <a:gd name="connsiteY1079" fmla="*/ 650186 h 683092"/>
              <a:gd name="connsiteX1080" fmla="*/ 397463 w 562716"/>
              <a:gd name="connsiteY1080" fmla="*/ 652593 h 683092"/>
              <a:gd name="connsiteX1081" fmla="*/ 394936 w 562716"/>
              <a:gd name="connsiteY1081" fmla="*/ 654037 h 683092"/>
              <a:gd name="connsiteX1082" fmla="*/ 393372 w 562716"/>
              <a:gd name="connsiteY1082" fmla="*/ 654398 h 683092"/>
              <a:gd name="connsiteX1083" fmla="*/ 387778 w 562716"/>
              <a:gd name="connsiteY1083" fmla="*/ 654759 h 683092"/>
              <a:gd name="connsiteX1084" fmla="*/ 386936 w 562716"/>
              <a:gd name="connsiteY1084" fmla="*/ 653916 h 683092"/>
              <a:gd name="connsiteX1085" fmla="*/ 386635 w 562716"/>
              <a:gd name="connsiteY1085" fmla="*/ 653616 h 683092"/>
              <a:gd name="connsiteX1086" fmla="*/ 385612 w 562716"/>
              <a:gd name="connsiteY1086" fmla="*/ 652773 h 683092"/>
              <a:gd name="connsiteX1087" fmla="*/ 382003 w 562716"/>
              <a:gd name="connsiteY1087" fmla="*/ 653074 h 683092"/>
              <a:gd name="connsiteX1088" fmla="*/ 380679 w 562716"/>
              <a:gd name="connsiteY1088" fmla="*/ 654097 h 683092"/>
              <a:gd name="connsiteX1089" fmla="*/ 379897 w 562716"/>
              <a:gd name="connsiteY1089" fmla="*/ 655541 h 683092"/>
              <a:gd name="connsiteX1090" fmla="*/ 379416 w 562716"/>
              <a:gd name="connsiteY1090" fmla="*/ 657165 h 683092"/>
              <a:gd name="connsiteX1091" fmla="*/ 380017 w 562716"/>
              <a:gd name="connsiteY1091" fmla="*/ 659812 h 683092"/>
              <a:gd name="connsiteX1092" fmla="*/ 383085 w 562716"/>
              <a:gd name="connsiteY1092" fmla="*/ 661135 h 683092"/>
              <a:gd name="connsiteX1093" fmla="*/ 385011 w 562716"/>
              <a:gd name="connsiteY1093" fmla="*/ 663121 h 683092"/>
              <a:gd name="connsiteX1094" fmla="*/ 387958 w 562716"/>
              <a:gd name="connsiteY1094" fmla="*/ 663722 h 683092"/>
              <a:gd name="connsiteX1095" fmla="*/ 389522 w 562716"/>
              <a:gd name="connsiteY1095" fmla="*/ 664745 h 683092"/>
              <a:gd name="connsiteX1096" fmla="*/ 391087 w 562716"/>
              <a:gd name="connsiteY1096" fmla="*/ 665647 h 683092"/>
              <a:gd name="connsiteX1097" fmla="*/ 392711 w 562716"/>
              <a:gd name="connsiteY1097" fmla="*/ 666730 h 683092"/>
              <a:gd name="connsiteX1098" fmla="*/ 393613 w 562716"/>
              <a:gd name="connsiteY1098" fmla="*/ 668535 h 683092"/>
              <a:gd name="connsiteX1099" fmla="*/ 393132 w 562716"/>
              <a:gd name="connsiteY1099" fmla="*/ 670761 h 683092"/>
              <a:gd name="connsiteX1100" fmla="*/ 392951 w 562716"/>
              <a:gd name="connsiteY1100" fmla="*/ 671182 h 683092"/>
              <a:gd name="connsiteX1101" fmla="*/ 393071 w 562716"/>
              <a:gd name="connsiteY1101" fmla="*/ 671422 h 683092"/>
              <a:gd name="connsiteX1102" fmla="*/ 392771 w 562716"/>
              <a:gd name="connsiteY1102" fmla="*/ 672505 h 683092"/>
              <a:gd name="connsiteX1103" fmla="*/ 391146 w 562716"/>
              <a:gd name="connsiteY1103" fmla="*/ 673949 h 683092"/>
              <a:gd name="connsiteX1104" fmla="*/ 389522 w 562716"/>
              <a:gd name="connsiteY1104" fmla="*/ 674430 h 683092"/>
              <a:gd name="connsiteX1105" fmla="*/ 387898 w 562716"/>
              <a:gd name="connsiteY1105" fmla="*/ 675633 h 683092"/>
              <a:gd name="connsiteX1106" fmla="*/ 387356 w 562716"/>
              <a:gd name="connsiteY1106" fmla="*/ 677017 h 683092"/>
              <a:gd name="connsiteX1107" fmla="*/ 387236 w 562716"/>
              <a:gd name="connsiteY1107" fmla="*/ 678100 h 683092"/>
              <a:gd name="connsiteX1108" fmla="*/ 387356 w 562716"/>
              <a:gd name="connsiteY1108" fmla="*/ 678822 h 683092"/>
              <a:gd name="connsiteX1109" fmla="*/ 386936 w 562716"/>
              <a:gd name="connsiteY1109" fmla="*/ 678942 h 683092"/>
              <a:gd name="connsiteX1110" fmla="*/ 386154 w 562716"/>
              <a:gd name="connsiteY1110" fmla="*/ 678942 h 683092"/>
              <a:gd name="connsiteX1111" fmla="*/ 380078 w 562716"/>
              <a:gd name="connsiteY1111" fmla="*/ 679423 h 683092"/>
              <a:gd name="connsiteX1112" fmla="*/ 378513 w 562716"/>
              <a:gd name="connsiteY1112" fmla="*/ 679664 h 683092"/>
              <a:gd name="connsiteX1113" fmla="*/ 376408 w 562716"/>
              <a:gd name="connsiteY1113" fmla="*/ 679844 h 683092"/>
              <a:gd name="connsiteX1114" fmla="*/ 371836 w 562716"/>
              <a:gd name="connsiteY1114" fmla="*/ 680265 h 683092"/>
              <a:gd name="connsiteX1115" fmla="*/ 369610 w 562716"/>
              <a:gd name="connsiteY1115" fmla="*/ 680506 h 683092"/>
              <a:gd name="connsiteX1116" fmla="*/ 364376 w 562716"/>
              <a:gd name="connsiteY1116" fmla="*/ 680927 h 683092"/>
              <a:gd name="connsiteX1117" fmla="*/ 362090 w 562716"/>
              <a:gd name="connsiteY1117" fmla="*/ 681108 h 683092"/>
              <a:gd name="connsiteX1118" fmla="*/ 360285 w 562716"/>
              <a:gd name="connsiteY1118" fmla="*/ 681348 h 683092"/>
              <a:gd name="connsiteX1119" fmla="*/ 356375 w 562716"/>
              <a:gd name="connsiteY1119" fmla="*/ 681649 h 683092"/>
              <a:gd name="connsiteX1120" fmla="*/ 352886 w 562716"/>
              <a:gd name="connsiteY1120" fmla="*/ 682010 h 683092"/>
              <a:gd name="connsiteX1121" fmla="*/ 348916 w 562716"/>
              <a:gd name="connsiteY1121" fmla="*/ 682311 h 683092"/>
              <a:gd name="connsiteX1122" fmla="*/ 344945 w 562716"/>
              <a:gd name="connsiteY1122" fmla="*/ 682672 h 683092"/>
              <a:gd name="connsiteX1123" fmla="*/ 344043 w 562716"/>
              <a:gd name="connsiteY1123" fmla="*/ 682672 h 683092"/>
              <a:gd name="connsiteX1124" fmla="*/ 341155 w 562716"/>
              <a:gd name="connsiteY1124" fmla="*/ 683093 h 683092"/>
              <a:gd name="connsiteX1125" fmla="*/ 340012 w 562716"/>
              <a:gd name="connsiteY1125" fmla="*/ 671422 h 683092"/>
              <a:gd name="connsiteX1126" fmla="*/ 338568 w 562716"/>
              <a:gd name="connsiteY1126" fmla="*/ 657526 h 683092"/>
              <a:gd name="connsiteX1127" fmla="*/ 336222 w 562716"/>
              <a:gd name="connsiteY1127" fmla="*/ 632861 h 683092"/>
              <a:gd name="connsiteX1128" fmla="*/ 335019 w 562716"/>
              <a:gd name="connsiteY1128" fmla="*/ 616017 h 683092"/>
              <a:gd name="connsiteX1129" fmla="*/ 333937 w 562716"/>
              <a:gd name="connsiteY1129" fmla="*/ 603624 h 683092"/>
              <a:gd name="connsiteX1130" fmla="*/ 332733 w 562716"/>
              <a:gd name="connsiteY1130" fmla="*/ 588464 h 683092"/>
              <a:gd name="connsiteX1131" fmla="*/ 333335 w 562716"/>
              <a:gd name="connsiteY1131" fmla="*/ 587863 h 683092"/>
              <a:gd name="connsiteX1132" fmla="*/ 332553 w 562716"/>
              <a:gd name="connsiteY1132" fmla="*/ 585457 h 683092"/>
              <a:gd name="connsiteX1133" fmla="*/ 331229 w 562716"/>
              <a:gd name="connsiteY1133" fmla="*/ 569214 h 683092"/>
              <a:gd name="connsiteX1134" fmla="*/ 331109 w 562716"/>
              <a:gd name="connsiteY1134" fmla="*/ 569214 h 683092"/>
              <a:gd name="connsiteX1135" fmla="*/ 329063 w 562716"/>
              <a:gd name="connsiteY1135" fmla="*/ 544549 h 683092"/>
              <a:gd name="connsiteX1136" fmla="*/ 328462 w 562716"/>
              <a:gd name="connsiteY1136" fmla="*/ 536247 h 683092"/>
              <a:gd name="connsiteX1137" fmla="*/ 320401 w 562716"/>
              <a:gd name="connsiteY1137" fmla="*/ 536969 h 683092"/>
              <a:gd name="connsiteX1138" fmla="*/ 314926 w 562716"/>
              <a:gd name="connsiteY1138" fmla="*/ 537330 h 683092"/>
              <a:gd name="connsiteX1139" fmla="*/ 294894 w 562716"/>
              <a:gd name="connsiteY1139" fmla="*/ 537270 h 683092"/>
              <a:gd name="connsiteX1140" fmla="*/ 262409 w 562716"/>
              <a:gd name="connsiteY1140" fmla="*/ 540338 h 683092"/>
              <a:gd name="connsiteX1141" fmla="*/ 246407 w 562716"/>
              <a:gd name="connsiteY1141" fmla="*/ 541842 h 683092"/>
              <a:gd name="connsiteX1142" fmla="*/ 243098 w 562716"/>
              <a:gd name="connsiteY1142" fmla="*/ 506710 h 683092"/>
              <a:gd name="connsiteX1143" fmla="*/ 246708 w 562716"/>
              <a:gd name="connsiteY1143" fmla="*/ 506409 h 683092"/>
              <a:gd name="connsiteX1144" fmla="*/ 244842 w 562716"/>
              <a:gd name="connsiteY1144" fmla="*/ 487159 h 683092"/>
              <a:gd name="connsiteX1145" fmla="*/ 244662 w 562716"/>
              <a:gd name="connsiteY1145" fmla="*/ 484331 h 683092"/>
              <a:gd name="connsiteX1146" fmla="*/ 260724 w 562716"/>
              <a:gd name="connsiteY1146" fmla="*/ 482827 h 683092"/>
              <a:gd name="connsiteX1147" fmla="*/ 268665 w 562716"/>
              <a:gd name="connsiteY1147" fmla="*/ 481744 h 683092"/>
              <a:gd name="connsiteX1148" fmla="*/ 277027 w 562716"/>
              <a:gd name="connsiteY1148" fmla="*/ 481143 h 683092"/>
              <a:gd name="connsiteX1149" fmla="*/ 277448 w 562716"/>
              <a:gd name="connsiteY1149" fmla="*/ 486738 h 683092"/>
              <a:gd name="connsiteX1150" fmla="*/ 280275 w 562716"/>
              <a:gd name="connsiteY1150" fmla="*/ 486377 h 683092"/>
              <a:gd name="connsiteX1151" fmla="*/ 278771 w 562716"/>
              <a:gd name="connsiteY1151" fmla="*/ 469833 h 683092"/>
              <a:gd name="connsiteX1152" fmla="*/ 278170 w 562716"/>
              <a:gd name="connsiteY1152" fmla="*/ 465502 h 683092"/>
              <a:gd name="connsiteX1153" fmla="*/ 282261 w 562716"/>
              <a:gd name="connsiteY1153" fmla="*/ 465321 h 683092"/>
              <a:gd name="connsiteX1154" fmla="*/ 289359 w 562716"/>
              <a:gd name="connsiteY1154" fmla="*/ 469532 h 683092"/>
              <a:gd name="connsiteX1155" fmla="*/ 291104 w 562716"/>
              <a:gd name="connsiteY1155" fmla="*/ 471337 h 683092"/>
              <a:gd name="connsiteX1156" fmla="*/ 294894 w 562716"/>
              <a:gd name="connsiteY1156" fmla="*/ 472721 h 683092"/>
              <a:gd name="connsiteX1157" fmla="*/ 296578 w 562716"/>
              <a:gd name="connsiteY1157" fmla="*/ 472721 h 683092"/>
              <a:gd name="connsiteX1158" fmla="*/ 298984 w 562716"/>
              <a:gd name="connsiteY1158" fmla="*/ 471638 h 683092"/>
              <a:gd name="connsiteX1159" fmla="*/ 300609 w 562716"/>
              <a:gd name="connsiteY1159" fmla="*/ 471578 h 683092"/>
              <a:gd name="connsiteX1160" fmla="*/ 301631 w 562716"/>
              <a:gd name="connsiteY1160" fmla="*/ 472901 h 683092"/>
              <a:gd name="connsiteX1161" fmla="*/ 300549 w 562716"/>
              <a:gd name="connsiteY1161" fmla="*/ 473924 h 683092"/>
              <a:gd name="connsiteX1162" fmla="*/ 299225 w 562716"/>
              <a:gd name="connsiteY1162" fmla="*/ 474105 h 683092"/>
              <a:gd name="connsiteX1163" fmla="*/ 298143 w 562716"/>
              <a:gd name="connsiteY1163" fmla="*/ 475307 h 683092"/>
              <a:gd name="connsiteX1164" fmla="*/ 297661 w 562716"/>
              <a:gd name="connsiteY1164" fmla="*/ 477714 h 683092"/>
              <a:gd name="connsiteX1165" fmla="*/ 298143 w 562716"/>
              <a:gd name="connsiteY1165" fmla="*/ 479519 h 683092"/>
              <a:gd name="connsiteX1166" fmla="*/ 299045 w 562716"/>
              <a:gd name="connsiteY1166" fmla="*/ 480361 h 683092"/>
              <a:gd name="connsiteX1167" fmla="*/ 300850 w 562716"/>
              <a:gd name="connsiteY1167" fmla="*/ 480481 h 683092"/>
              <a:gd name="connsiteX1168" fmla="*/ 301992 w 562716"/>
              <a:gd name="connsiteY1168" fmla="*/ 479879 h 683092"/>
              <a:gd name="connsiteX1169" fmla="*/ 304880 w 562716"/>
              <a:gd name="connsiteY1169" fmla="*/ 476511 h 683092"/>
              <a:gd name="connsiteX1170" fmla="*/ 306805 w 562716"/>
              <a:gd name="connsiteY1170" fmla="*/ 476150 h 683092"/>
              <a:gd name="connsiteX1171" fmla="*/ 308730 w 562716"/>
              <a:gd name="connsiteY1171" fmla="*/ 476511 h 683092"/>
              <a:gd name="connsiteX1172" fmla="*/ 310535 w 562716"/>
              <a:gd name="connsiteY1172" fmla="*/ 477593 h 683092"/>
              <a:gd name="connsiteX1173" fmla="*/ 313122 w 562716"/>
              <a:gd name="connsiteY1173" fmla="*/ 480782 h 683092"/>
              <a:gd name="connsiteX1174" fmla="*/ 315227 w 562716"/>
              <a:gd name="connsiteY1174" fmla="*/ 481564 h 683092"/>
              <a:gd name="connsiteX1175" fmla="*/ 316791 w 562716"/>
              <a:gd name="connsiteY1175" fmla="*/ 481083 h 683092"/>
              <a:gd name="connsiteX1176" fmla="*/ 316972 w 562716"/>
              <a:gd name="connsiteY1176" fmla="*/ 483248 h 683092"/>
              <a:gd name="connsiteX1177" fmla="*/ 318476 w 562716"/>
              <a:gd name="connsiteY1177" fmla="*/ 484030 h 683092"/>
              <a:gd name="connsiteX1178" fmla="*/ 320702 w 562716"/>
              <a:gd name="connsiteY1178" fmla="*/ 483128 h 683092"/>
              <a:gd name="connsiteX1179" fmla="*/ 321544 w 562716"/>
              <a:gd name="connsiteY1179" fmla="*/ 481022 h 683092"/>
              <a:gd name="connsiteX1180" fmla="*/ 320702 w 562716"/>
              <a:gd name="connsiteY1180" fmla="*/ 480000 h 683092"/>
              <a:gd name="connsiteX1181" fmla="*/ 320822 w 562716"/>
              <a:gd name="connsiteY1181" fmla="*/ 478616 h 683092"/>
              <a:gd name="connsiteX1182" fmla="*/ 322326 w 562716"/>
              <a:gd name="connsiteY1182" fmla="*/ 478436 h 683092"/>
              <a:gd name="connsiteX1183" fmla="*/ 323649 w 562716"/>
              <a:gd name="connsiteY1183" fmla="*/ 479278 h 683092"/>
              <a:gd name="connsiteX1184" fmla="*/ 325454 w 562716"/>
              <a:gd name="connsiteY1184" fmla="*/ 477473 h 683092"/>
              <a:gd name="connsiteX1185" fmla="*/ 324010 w 562716"/>
              <a:gd name="connsiteY1185" fmla="*/ 477894 h 683092"/>
              <a:gd name="connsiteX1186" fmla="*/ 324311 w 562716"/>
              <a:gd name="connsiteY1186" fmla="*/ 476811 h 683092"/>
              <a:gd name="connsiteX1187" fmla="*/ 324010 w 562716"/>
              <a:gd name="connsiteY1187" fmla="*/ 474465 h 683092"/>
              <a:gd name="connsiteX1188" fmla="*/ 322506 w 562716"/>
              <a:gd name="connsiteY1188" fmla="*/ 471578 h 683092"/>
              <a:gd name="connsiteX1189" fmla="*/ 323228 w 562716"/>
              <a:gd name="connsiteY1189" fmla="*/ 470736 h 683092"/>
              <a:gd name="connsiteX1190" fmla="*/ 321664 w 562716"/>
              <a:gd name="connsiteY1190" fmla="*/ 469232 h 683092"/>
              <a:gd name="connsiteX1191" fmla="*/ 317814 w 562716"/>
              <a:gd name="connsiteY1191" fmla="*/ 469352 h 683092"/>
              <a:gd name="connsiteX1192" fmla="*/ 315709 w 562716"/>
              <a:gd name="connsiteY1192" fmla="*/ 471156 h 683092"/>
              <a:gd name="connsiteX1193" fmla="*/ 314806 w 562716"/>
              <a:gd name="connsiteY1193" fmla="*/ 470555 h 683092"/>
              <a:gd name="connsiteX1194" fmla="*/ 314746 w 562716"/>
              <a:gd name="connsiteY1194" fmla="*/ 466946 h 683092"/>
              <a:gd name="connsiteX1195" fmla="*/ 313603 w 562716"/>
              <a:gd name="connsiteY1195" fmla="*/ 467006 h 683092"/>
              <a:gd name="connsiteX1196" fmla="*/ 313001 w 562716"/>
              <a:gd name="connsiteY1196" fmla="*/ 468209 h 683092"/>
              <a:gd name="connsiteX1197" fmla="*/ 311798 w 562716"/>
              <a:gd name="connsiteY1197" fmla="*/ 468570 h 683092"/>
              <a:gd name="connsiteX1198" fmla="*/ 311377 w 562716"/>
              <a:gd name="connsiteY1198" fmla="*/ 465743 h 683092"/>
              <a:gd name="connsiteX1199" fmla="*/ 310475 w 562716"/>
              <a:gd name="connsiteY1199" fmla="*/ 464660 h 683092"/>
              <a:gd name="connsiteX1200" fmla="*/ 311257 w 562716"/>
              <a:gd name="connsiteY1200" fmla="*/ 463096 h 683092"/>
              <a:gd name="connsiteX1201" fmla="*/ 309091 w 562716"/>
              <a:gd name="connsiteY1201" fmla="*/ 461050 h 683092"/>
              <a:gd name="connsiteX1202" fmla="*/ 309512 w 562716"/>
              <a:gd name="connsiteY1202" fmla="*/ 459546 h 683092"/>
              <a:gd name="connsiteX1203" fmla="*/ 308189 w 562716"/>
              <a:gd name="connsiteY1203" fmla="*/ 457441 h 683092"/>
              <a:gd name="connsiteX1204" fmla="*/ 308550 w 562716"/>
              <a:gd name="connsiteY1204" fmla="*/ 456057 h 683092"/>
              <a:gd name="connsiteX1205" fmla="*/ 307948 w 562716"/>
              <a:gd name="connsiteY1205" fmla="*/ 454373 h 683092"/>
              <a:gd name="connsiteX1206" fmla="*/ 306324 w 562716"/>
              <a:gd name="connsiteY1206" fmla="*/ 453410 h 683092"/>
              <a:gd name="connsiteX1207" fmla="*/ 304760 w 562716"/>
              <a:gd name="connsiteY1207" fmla="*/ 454012 h 683092"/>
              <a:gd name="connsiteX1208" fmla="*/ 303797 w 562716"/>
              <a:gd name="connsiteY1208" fmla="*/ 453410 h 683092"/>
              <a:gd name="connsiteX1209" fmla="*/ 300729 w 562716"/>
              <a:gd name="connsiteY1209" fmla="*/ 454192 h 683092"/>
              <a:gd name="connsiteX1210" fmla="*/ 299887 w 562716"/>
              <a:gd name="connsiteY1210" fmla="*/ 455395 h 683092"/>
              <a:gd name="connsiteX1211" fmla="*/ 298082 w 562716"/>
              <a:gd name="connsiteY1211" fmla="*/ 456478 h 683092"/>
              <a:gd name="connsiteX1212" fmla="*/ 297661 w 562716"/>
              <a:gd name="connsiteY1212" fmla="*/ 455696 h 683092"/>
              <a:gd name="connsiteX1213" fmla="*/ 298082 w 562716"/>
              <a:gd name="connsiteY1213" fmla="*/ 453350 h 683092"/>
              <a:gd name="connsiteX1214" fmla="*/ 295796 w 562716"/>
              <a:gd name="connsiteY1214" fmla="*/ 453290 h 683092"/>
              <a:gd name="connsiteX1215" fmla="*/ 283464 w 562716"/>
              <a:gd name="connsiteY1215" fmla="*/ 453891 h 683092"/>
              <a:gd name="connsiteX1216" fmla="*/ 279614 w 562716"/>
              <a:gd name="connsiteY1216" fmla="*/ 454132 h 683092"/>
              <a:gd name="connsiteX1217" fmla="*/ 278170 w 562716"/>
              <a:gd name="connsiteY1217" fmla="*/ 434701 h 683092"/>
              <a:gd name="connsiteX1218" fmla="*/ 277448 w 562716"/>
              <a:gd name="connsiteY1218" fmla="*/ 423391 h 683092"/>
              <a:gd name="connsiteX1219" fmla="*/ 276064 w 562716"/>
              <a:gd name="connsiteY1219" fmla="*/ 406788 h 683092"/>
              <a:gd name="connsiteX1220" fmla="*/ 259341 w 562716"/>
              <a:gd name="connsiteY1220" fmla="*/ 408232 h 683092"/>
              <a:gd name="connsiteX1221" fmla="*/ 242617 w 562716"/>
              <a:gd name="connsiteY1221" fmla="*/ 409014 h 683092"/>
              <a:gd name="connsiteX1222" fmla="*/ 227156 w 562716"/>
              <a:gd name="connsiteY1222" fmla="*/ 410157 h 683092"/>
              <a:gd name="connsiteX1223" fmla="*/ 208387 w 562716"/>
              <a:gd name="connsiteY1223" fmla="*/ 411420 h 683092"/>
              <a:gd name="connsiteX1224" fmla="*/ 207424 w 562716"/>
              <a:gd name="connsiteY1224" fmla="*/ 409856 h 683092"/>
              <a:gd name="connsiteX1225" fmla="*/ 207845 w 562716"/>
              <a:gd name="connsiteY1225" fmla="*/ 406547 h 683092"/>
              <a:gd name="connsiteX1226" fmla="*/ 209650 w 562716"/>
              <a:gd name="connsiteY1226" fmla="*/ 404863 h 683092"/>
              <a:gd name="connsiteX1227" fmla="*/ 211275 w 562716"/>
              <a:gd name="connsiteY1227" fmla="*/ 402456 h 683092"/>
              <a:gd name="connsiteX1228" fmla="*/ 211335 w 562716"/>
              <a:gd name="connsiteY1228" fmla="*/ 399990 h 683092"/>
              <a:gd name="connsiteX1229" fmla="*/ 210613 w 562716"/>
              <a:gd name="connsiteY1229" fmla="*/ 398967 h 683092"/>
              <a:gd name="connsiteX1230" fmla="*/ 209109 w 562716"/>
              <a:gd name="connsiteY1230" fmla="*/ 398366 h 683092"/>
              <a:gd name="connsiteX1231" fmla="*/ 207906 w 562716"/>
              <a:gd name="connsiteY1231" fmla="*/ 398666 h 683092"/>
              <a:gd name="connsiteX1232" fmla="*/ 204597 w 562716"/>
              <a:gd name="connsiteY1232" fmla="*/ 398245 h 683092"/>
              <a:gd name="connsiteX1233" fmla="*/ 203153 w 562716"/>
              <a:gd name="connsiteY1233" fmla="*/ 395658 h 683092"/>
              <a:gd name="connsiteX1234" fmla="*/ 203574 w 562716"/>
              <a:gd name="connsiteY1234" fmla="*/ 394154 h 683092"/>
              <a:gd name="connsiteX1235" fmla="*/ 204958 w 562716"/>
              <a:gd name="connsiteY1235" fmla="*/ 392410 h 683092"/>
              <a:gd name="connsiteX1236" fmla="*/ 205439 w 562716"/>
              <a:gd name="connsiteY1236" fmla="*/ 390605 h 683092"/>
              <a:gd name="connsiteX1237" fmla="*/ 201830 w 562716"/>
              <a:gd name="connsiteY1237" fmla="*/ 385612 h 683092"/>
              <a:gd name="connsiteX1238" fmla="*/ 201288 w 562716"/>
              <a:gd name="connsiteY1238" fmla="*/ 383928 h 683092"/>
              <a:gd name="connsiteX1239" fmla="*/ 201469 w 562716"/>
              <a:gd name="connsiteY1239" fmla="*/ 382243 h 683092"/>
              <a:gd name="connsiteX1240" fmla="*/ 203454 w 562716"/>
              <a:gd name="connsiteY1240" fmla="*/ 377671 h 683092"/>
              <a:gd name="connsiteX1241" fmla="*/ 203935 w 562716"/>
              <a:gd name="connsiteY1241" fmla="*/ 374002 h 683092"/>
              <a:gd name="connsiteX1242" fmla="*/ 203695 w 562716"/>
              <a:gd name="connsiteY1242" fmla="*/ 371415 h 683092"/>
              <a:gd name="connsiteX1243" fmla="*/ 202672 w 562716"/>
              <a:gd name="connsiteY1243" fmla="*/ 369911 h 683092"/>
              <a:gd name="connsiteX1244" fmla="*/ 200867 w 562716"/>
              <a:gd name="connsiteY1244" fmla="*/ 368527 h 683092"/>
              <a:gd name="connsiteX1245" fmla="*/ 198461 w 562716"/>
              <a:gd name="connsiteY1245" fmla="*/ 367505 h 683092"/>
              <a:gd name="connsiteX1246" fmla="*/ 197137 w 562716"/>
              <a:gd name="connsiteY1246" fmla="*/ 366001 h 683092"/>
              <a:gd name="connsiteX1247" fmla="*/ 194129 w 562716"/>
              <a:gd name="connsiteY1247" fmla="*/ 364436 h 683092"/>
              <a:gd name="connsiteX1248" fmla="*/ 194430 w 562716"/>
              <a:gd name="connsiteY1248" fmla="*/ 363414 h 683092"/>
              <a:gd name="connsiteX1249" fmla="*/ 192024 w 562716"/>
              <a:gd name="connsiteY1249" fmla="*/ 362572 h 683092"/>
              <a:gd name="connsiteX1250" fmla="*/ 193528 w 562716"/>
              <a:gd name="connsiteY1250" fmla="*/ 361128 h 683092"/>
              <a:gd name="connsiteX1251" fmla="*/ 196415 w 562716"/>
              <a:gd name="connsiteY1251" fmla="*/ 358962 h 683092"/>
              <a:gd name="connsiteX1252" fmla="*/ 198100 w 562716"/>
              <a:gd name="connsiteY1252" fmla="*/ 359143 h 683092"/>
              <a:gd name="connsiteX1253" fmla="*/ 198220 w 562716"/>
              <a:gd name="connsiteY1253" fmla="*/ 357217 h 683092"/>
              <a:gd name="connsiteX1254" fmla="*/ 200747 w 562716"/>
              <a:gd name="connsiteY1254" fmla="*/ 356676 h 683092"/>
              <a:gd name="connsiteX1255" fmla="*/ 200566 w 562716"/>
              <a:gd name="connsiteY1255" fmla="*/ 353668 h 683092"/>
              <a:gd name="connsiteX1256" fmla="*/ 201469 w 562716"/>
              <a:gd name="connsiteY1256" fmla="*/ 348435 h 683092"/>
              <a:gd name="connsiteX1257" fmla="*/ 204777 w 562716"/>
              <a:gd name="connsiteY1257" fmla="*/ 345427 h 683092"/>
              <a:gd name="connsiteX1258" fmla="*/ 205620 w 562716"/>
              <a:gd name="connsiteY1258" fmla="*/ 344163 h 683092"/>
              <a:gd name="connsiteX1259" fmla="*/ 207845 w 562716"/>
              <a:gd name="connsiteY1259" fmla="*/ 343622 h 683092"/>
              <a:gd name="connsiteX1260" fmla="*/ 209289 w 562716"/>
              <a:gd name="connsiteY1260" fmla="*/ 344163 h 683092"/>
              <a:gd name="connsiteX1261" fmla="*/ 211275 w 562716"/>
              <a:gd name="connsiteY1261" fmla="*/ 343502 h 683092"/>
              <a:gd name="connsiteX1262" fmla="*/ 212899 w 562716"/>
              <a:gd name="connsiteY1262" fmla="*/ 343802 h 683092"/>
              <a:gd name="connsiteX1263" fmla="*/ 211876 w 562716"/>
              <a:gd name="connsiteY1263" fmla="*/ 328222 h 683092"/>
              <a:gd name="connsiteX1264" fmla="*/ 211696 w 562716"/>
              <a:gd name="connsiteY1264" fmla="*/ 328222 h 683092"/>
              <a:gd name="connsiteX1265" fmla="*/ 210613 w 562716"/>
              <a:gd name="connsiteY1265" fmla="*/ 311738 h 683092"/>
              <a:gd name="connsiteX1266" fmla="*/ 202912 w 562716"/>
              <a:gd name="connsiteY1266" fmla="*/ 312340 h 683092"/>
              <a:gd name="connsiteX1267" fmla="*/ 202191 w 562716"/>
              <a:gd name="connsiteY1267" fmla="*/ 301932 h 683092"/>
              <a:gd name="connsiteX1268" fmla="*/ 205981 w 562716"/>
              <a:gd name="connsiteY1268" fmla="*/ 302053 h 683092"/>
              <a:gd name="connsiteX1269" fmla="*/ 208206 w 562716"/>
              <a:gd name="connsiteY1269" fmla="*/ 301030 h 683092"/>
              <a:gd name="connsiteX1270" fmla="*/ 208928 w 562716"/>
              <a:gd name="connsiteY1270" fmla="*/ 299706 h 683092"/>
              <a:gd name="connsiteX1271" fmla="*/ 210974 w 562716"/>
              <a:gd name="connsiteY1271" fmla="*/ 299887 h 683092"/>
              <a:gd name="connsiteX1272" fmla="*/ 212778 w 562716"/>
              <a:gd name="connsiteY1272" fmla="*/ 300790 h 683092"/>
              <a:gd name="connsiteX1273" fmla="*/ 215064 w 562716"/>
              <a:gd name="connsiteY1273" fmla="*/ 299586 h 683092"/>
              <a:gd name="connsiteX1274" fmla="*/ 216568 w 562716"/>
              <a:gd name="connsiteY1274" fmla="*/ 299767 h 683092"/>
              <a:gd name="connsiteX1275" fmla="*/ 218373 w 562716"/>
              <a:gd name="connsiteY1275" fmla="*/ 298563 h 683092"/>
              <a:gd name="connsiteX1276" fmla="*/ 219215 w 562716"/>
              <a:gd name="connsiteY1276" fmla="*/ 300067 h 683092"/>
              <a:gd name="connsiteX1277" fmla="*/ 221140 w 562716"/>
              <a:gd name="connsiteY1277" fmla="*/ 301451 h 683092"/>
              <a:gd name="connsiteX1278" fmla="*/ 221922 w 562716"/>
              <a:gd name="connsiteY1278" fmla="*/ 301030 h 683092"/>
              <a:gd name="connsiteX1279" fmla="*/ 223727 w 562716"/>
              <a:gd name="connsiteY1279" fmla="*/ 301512 h 683092"/>
              <a:gd name="connsiteX1280" fmla="*/ 225291 w 562716"/>
              <a:gd name="connsiteY1280" fmla="*/ 303075 h 683092"/>
              <a:gd name="connsiteX1281" fmla="*/ 226675 w 562716"/>
              <a:gd name="connsiteY1281" fmla="*/ 302414 h 683092"/>
              <a:gd name="connsiteX1282" fmla="*/ 227878 w 562716"/>
              <a:gd name="connsiteY1282" fmla="*/ 303496 h 683092"/>
              <a:gd name="connsiteX1283" fmla="*/ 232330 w 562716"/>
              <a:gd name="connsiteY1283" fmla="*/ 303075 h 683092"/>
              <a:gd name="connsiteX1284" fmla="*/ 233713 w 562716"/>
              <a:gd name="connsiteY1284" fmla="*/ 304519 h 683092"/>
              <a:gd name="connsiteX1285" fmla="*/ 235157 w 562716"/>
              <a:gd name="connsiteY1285" fmla="*/ 305000 h 683092"/>
              <a:gd name="connsiteX1286" fmla="*/ 236180 w 562716"/>
              <a:gd name="connsiteY1286" fmla="*/ 306204 h 683092"/>
              <a:gd name="connsiteX1287" fmla="*/ 237203 w 562716"/>
              <a:gd name="connsiteY1287" fmla="*/ 305181 h 683092"/>
              <a:gd name="connsiteX1288" fmla="*/ 239609 w 562716"/>
              <a:gd name="connsiteY1288" fmla="*/ 306324 h 683092"/>
              <a:gd name="connsiteX1289" fmla="*/ 241353 w 562716"/>
              <a:gd name="connsiteY1289" fmla="*/ 306444 h 683092"/>
              <a:gd name="connsiteX1290" fmla="*/ 248031 w 562716"/>
              <a:gd name="connsiteY1290" fmla="*/ 304339 h 683092"/>
              <a:gd name="connsiteX1291" fmla="*/ 251460 w 562716"/>
              <a:gd name="connsiteY1291" fmla="*/ 304279 h 683092"/>
              <a:gd name="connsiteX1292" fmla="*/ 251219 w 562716"/>
              <a:gd name="connsiteY1292" fmla="*/ 302414 h 683092"/>
              <a:gd name="connsiteX1293" fmla="*/ 253265 w 562716"/>
              <a:gd name="connsiteY1293" fmla="*/ 302353 h 683092"/>
              <a:gd name="connsiteX1294" fmla="*/ 254949 w 562716"/>
              <a:gd name="connsiteY1294" fmla="*/ 300790 h 683092"/>
              <a:gd name="connsiteX1295" fmla="*/ 256633 w 562716"/>
              <a:gd name="connsiteY1295" fmla="*/ 300008 h 683092"/>
              <a:gd name="connsiteX1296" fmla="*/ 260062 w 562716"/>
              <a:gd name="connsiteY1296" fmla="*/ 300248 h 683092"/>
              <a:gd name="connsiteX1297" fmla="*/ 261867 w 562716"/>
              <a:gd name="connsiteY1297" fmla="*/ 299286 h 683092"/>
              <a:gd name="connsiteX1298" fmla="*/ 263251 w 562716"/>
              <a:gd name="connsiteY1298" fmla="*/ 297782 h 683092"/>
              <a:gd name="connsiteX1299" fmla="*/ 267281 w 562716"/>
              <a:gd name="connsiteY1299" fmla="*/ 296699 h 683092"/>
              <a:gd name="connsiteX1300" fmla="*/ 268605 w 562716"/>
              <a:gd name="connsiteY1300" fmla="*/ 297060 h 683092"/>
              <a:gd name="connsiteX1301" fmla="*/ 268846 w 562716"/>
              <a:gd name="connsiteY1301" fmla="*/ 298263 h 683092"/>
              <a:gd name="connsiteX1302" fmla="*/ 270470 w 562716"/>
              <a:gd name="connsiteY1302" fmla="*/ 298624 h 683092"/>
              <a:gd name="connsiteX1303" fmla="*/ 272275 w 562716"/>
              <a:gd name="connsiteY1303" fmla="*/ 297722 h 683092"/>
              <a:gd name="connsiteX1304" fmla="*/ 274079 w 562716"/>
              <a:gd name="connsiteY1304" fmla="*/ 298443 h 683092"/>
              <a:gd name="connsiteX1305" fmla="*/ 276185 w 562716"/>
              <a:gd name="connsiteY1305" fmla="*/ 302534 h 683092"/>
              <a:gd name="connsiteX1306" fmla="*/ 281418 w 562716"/>
              <a:gd name="connsiteY1306" fmla="*/ 303256 h 683092"/>
              <a:gd name="connsiteX1307" fmla="*/ 282020 w 562716"/>
              <a:gd name="connsiteY1307" fmla="*/ 302113 h 683092"/>
              <a:gd name="connsiteX1308" fmla="*/ 284787 w 562716"/>
              <a:gd name="connsiteY1308" fmla="*/ 302113 h 683092"/>
              <a:gd name="connsiteX1309" fmla="*/ 283765 w 562716"/>
              <a:gd name="connsiteY1309" fmla="*/ 289480 h 683092"/>
              <a:gd name="connsiteX1310" fmla="*/ 301933 w 562716"/>
              <a:gd name="connsiteY1310" fmla="*/ 288156 h 683092"/>
              <a:gd name="connsiteX1311" fmla="*/ 302113 w 562716"/>
              <a:gd name="connsiteY1311" fmla="*/ 285750 h 683092"/>
              <a:gd name="connsiteX1312" fmla="*/ 303376 w 562716"/>
              <a:gd name="connsiteY1312" fmla="*/ 288096 h 683092"/>
              <a:gd name="connsiteX1313" fmla="*/ 304339 w 562716"/>
              <a:gd name="connsiteY1313" fmla="*/ 288096 h 683092"/>
              <a:gd name="connsiteX1314" fmla="*/ 303677 w 562716"/>
              <a:gd name="connsiteY1314" fmla="*/ 286652 h 683092"/>
              <a:gd name="connsiteX1315" fmla="*/ 303917 w 562716"/>
              <a:gd name="connsiteY1315" fmla="*/ 285449 h 683092"/>
              <a:gd name="connsiteX1316" fmla="*/ 307587 w 562716"/>
              <a:gd name="connsiteY1316" fmla="*/ 285088 h 683092"/>
              <a:gd name="connsiteX1317" fmla="*/ 307346 w 562716"/>
              <a:gd name="connsiteY1317" fmla="*/ 283344 h 683092"/>
              <a:gd name="connsiteX1318" fmla="*/ 305421 w 562716"/>
              <a:gd name="connsiteY1318" fmla="*/ 285028 h 683092"/>
              <a:gd name="connsiteX1319" fmla="*/ 304820 w 562716"/>
              <a:gd name="connsiteY1319" fmla="*/ 283885 h 683092"/>
              <a:gd name="connsiteX1320" fmla="*/ 305421 w 562716"/>
              <a:gd name="connsiteY1320" fmla="*/ 282201 h 683092"/>
              <a:gd name="connsiteX1321" fmla="*/ 303256 w 562716"/>
              <a:gd name="connsiteY1321" fmla="*/ 279433 h 683092"/>
              <a:gd name="connsiteX1322" fmla="*/ 303917 w 562716"/>
              <a:gd name="connsiteY1322" fmla="*/ 278050 h 683092"/>
              <a:gd name="connsiteX1323" fmla="*/ 305121 w 562716"/>
              <a:gd name="connsiteY1323" fmla="*/ 279133 h 683092"/>
              <a:gd name="connsiteX1324" fmla="*/ 306564 w 562716"/>
              <a:gd name="connsiteY1324" fmla="*/ 278711 h 683092"/>
              <a:gd name="connsiteX1325" fmla="*/ 305722 w 562716"/>
              <a:gd name="connsiteY1325" fmla="*/ 277749 h 683092"/>
              <a:gd name="connsiteX1326" fmla="*/ 305602 w 562716"/>
              <a:gd name="connsiteY1326" fmla="*/ 275764 h 683092"/>
              <a:gd name="connsiteX1327" fmla="*/ 301692 w 562716"/>
              <a:gd name="connsiteY1327" fmla="*/ 275523 h 683092"/>
              <a:gd name="connsiteX1328" fmla="*/ 300970 w 562716"/>
              <a:gd name="connsiteY1328" fmla="*/ 274500 h 683092"/>
              <a:gd name="connsiteX1329" fmla="*/ 302173 w 562716"/>
              <a:gd name="connsiteY1329" fmla="*/ 272696 h 683092"/>
              <a:gd name="connsiteX1330" fmla="*/ 304158 w 562716"/>
              <a:gd name="connsiteY1330" fmla="*/ 273357 h 683092"/>
              <a:gd name="connsiteX1331" fmla="*/ 305421 w 562716"/>
              <a:gd name="connsiteY1331" fmla="*/ 272515 h 683092"/>
              <a:gd name="connsiteX1332" fmla="*/ 306865 w 562716"/>
              <a:gd name="connsiteY1332" fmla="*/ 270410 h 683092"/>
              <a:gd name="connsiteX1333" fmla="*/ 304940 w 562716"/>
              <a:gd name="connsiteY1333" fmla="*/ 270410 h 683092"/>
              <a:gd name="connsiteX1334" fmla="*/ 306143 w 562716"/>
              <a:gd name="connsiteY1334" fmla="*/ 269688 h 683092"/>
              <a:gd name="connsiteX1335" fmla="*/ 305241 w 562716"/>
              <a:gd name="connsiteY1335" fmla="*/ 268304 h 683092"/>
              <a:gd name="connsiteX1336" fmla="*/ 305782 w 562716"/>
              <a:gd name="connsiteY1336" fmla="*/ 267823 h 683092"/>
              <a:gd name="connsiteX1337" fmla="*/ 307587 w 562716"/>
              <a:gd name="connsiteY1337" fmla="*/ 267823 h 683092"/>
              <a:gd name="connsiteX1338" fmla="*/ 308068 w 562716"/>
              <a:gd name="connsiteY1338" fmla="*/ 267041 h 683092"/>
              <a:gd name="connsiteX1339" fmla="*/ 308490 w 562716"/>
              <a:gd name="connsiteY1339" fmla="*/ 263913 h 683092"/>
              <a:gd name="connsiteX1340" fmla="*/ 309332 w 562716"/>
              <a:gd name="connsiteY1340" fmla="*/ 263311 h 683092"/>
              <a:gd name="connsiteX1341" fmla="*/ 310354 w 562716"/>
              <a:gd name="connsiteY1341" fmla="*/ 264454 h 683092"/>
              <a:gd name="connsiteX1342" fmla="*/ 310595 w 562716"/>
              <a:gd name="connsiteY1342" fmla="*/ 266560 h 683092"/>
              <a:gd name="connsiteX1343" fmla="*/ 312580 w 562716"/>
              <a:gd name="connsiteY1343" fmla="*/ 268304 h 683092"/>
              <a:gd name="connsiteX1344" fmla="*/ 313362 w 562716"/>
              <a:gd name="connsiteY1344" fmla="*/ 267522 h 683092"/>
              <a:gd name="connsiteX1345" fmla="*/ 313001 w 562716"/>
              <a:gd name="connsiteY1345" fmla="*/ 266259 h 683092"/>
              <a:gd name="connsiteX1346" fmla="*/ 311437 w 562716"/>
              <a:gd name="connsiteY1346" fmla="*/ 266078 h 683092"/>
              <a:gd name="connsiteX1347" fmla="*/ 311377 w 562716"/>
              <a:gd name="connsiteY1347" fmla="*/ 264995 h 683092"/>
              <a:gd name="connsiteX1348" fmla="*/ 312701 w 562716"/>
              <a:gd name="connsiteY1348" fmla="*/ 263131 h 683092"/>
              <a:gd name="connsiteX1349" fmla="*/ 311076 w 562716"/>
              <a:gd name="connsiteY1349" fmla="*/ 262649 h 683092"/>
              <a:gd name="connsiteX1350" fmla="*/ 310595 w 562716"/>
              <a:gd name="connsiteY1350" fmla="*/ 261627 h 683092"/>
              <a:gd name="connsiteX1351" fmla="*/ 312159 w 562716"/>
              <a:gd name="connsiteY1351" fmla="*/ 262108 h 683092"/>
              <a:gd name="connsiteX1352" fmla="*/ 312761 w 562716"/>
              <a:gd name="connsiteY1352" fmla="*/ 261506 h 683092"/>
              <a:gd name="connsiteX1353" fmla="*/ 311257 w 562716"/>
              <a:gd name="connsiteY1353" fmla="*/ 260303 h 683092"/>
              <a:gd name="connsiteX1354" fmla="*/ 310896 w 562716"/>
              <a:gd name="connsiteY1354" fmla="*/ 259281 h 683092"/>
              <a:gd name="connsiteX1355" fmla="*/ 311558 w 562716"/>
              <a:gd name="connsiteY1355" fmla="*/ 256694 h 683092"/>
              <a:gd name="connsiteX1356" fmla="*/ 313062 w 562716"/>
              <a:gd name="connsiteY1356" fmla="*/ 255250 h 683092"/>
              <a:gd name="connsiteX1357" fmla="*/ 313062 w 562716"/>
              <a:gd name="connsiteY1357" fmla="*/ 253505 h 683092"/>
              <a:gd name="connsiteX1358" fmla="*/ 311858 w 562716"/>
              <a:gd name="connsiteY1358" fmla="*/ 253205 h 683092"/>
              <a:gd name="connsiteX1359" fmla="*/ 311858 w 562716"/>
              <a:gd name="connsiteY1359" fmla="*/ 255310 h 683092"/>
              <a:gd name="connsiteX1360" fmla="*/ 310174 w 562716"/>
              <a:gd name="connsiteY1360" fmla="*/ 256092 h 683092"/>
              <a:gd name="connsiteX1361" fmla="*/ 308550 w 562716"/>
              <a:gd name="connsiteY1361" fmla="*/ 253866 h 683092"/>
              <a:gd name="connsiteX1362" fmla="*/ 306865 w 562716"/>
              <a:gd name="connsiteY1362" fmla="*/ 254047 h 683092"/>
              <a:gd name="connsiteX1363" fmla="*/ 306444 w 562716"/>
              <a:gd name="connsiteY1363" fmla="*/ 248632 h 683092"/>
              <a:gd name="connsiteX1364" fmla="*/ 305542 w 562716"/>
              <a:gd name="connsiteY1364" fmla="*/ 246467 h 683092"/>
              <a:gd name="connsiteX1365" fmla="*/ 303737 w 562716"/>
              <a:gd name="connsiteY1365" fmla="*/ 248873 h 683092"/>
              <a:gd name="connsiteX1366" fmla="*/ 302835 w 562716"/>
              <a:gd name="connsiteY1366" fmla="*/ 248873 h 683092"/>
              <a:gd name="connsiteX1367" fmla="*/ 301992 w 562716"/>
              <a:gd name="connsiteY1367" fmla="*/ 247429 h 683092"/>
              <a:gd name="connsiteX1368" fmla="*/ 303677 w 562716"/>
              <a:gd name="connsiteY1368" fmla="*/ 241714 h 683092"/>
              <a:gd name="connsiteX1369" fmla="*/ 303376 w 562716"/>
              <a:gd name="connsiteY1369" fmla="*/ 240872 h 683092"/>
              <a:gd name="connsiteX1370" fmla="*/ 301270 w 562716"/>
              <a:gd name="connsiteY1370" fmla="*/ 240451 h 683092"/>
              <a:gd name="connsiteX1371" fmla="*/ 300429 w 562716"/>
              <a:gd name="connsiteY1371" fmla="*/ 239368 h 683092"/>
              <a:gd name="connsiteX1372" fmla="*/ 300669 w 562716"/>
              <a:gd name="connsiteY1372" fmla="*/ 238586 h 683092"/>
              <a:gd name="connsiteX1373" fmla="*/ 302715 w 562716"/>
              <a:gd name="connsiteY1373" fmla="*/ 237985 h 683092"/>
              <a:gd name="connsiteX1374" fmla="*/ 303135 w 562716"/>
              <a:gd name="connsiteY1374" fmla="*/ 236060 h 683092"/>
              <a:gd name="connsiteX1375" fmla="*/ 301872 w 562716"/>
              <a:gd name="connsiteY1375" fmla="*/ 235939 h 683092"/>
              <a:gd name="connsiteX1376" fmla="*/ 300910 w 562716"/>
              <a:gd name="connsiteY1376" fmla="*/ 234856 h 683092"/>
              <a:gd name="connsiteX1377" fmla="*/ 301992 w 562716"/>
              <a:gd name="connsiteY1377" fmla="*/ 234135 h 683092"/>
              <a:gd name="connsiteX1378" fmla="*/ 304219 w 562716"/>
              <a:gd name="connsiteY1378" fmla="*/ 235759 h 683092"/>
              <a:gd name="connsiteX1379" fmla="*/ 305181 w 562716"/>
              <a:gd name="connsiteY1379" fmla="*/ 235759 h 683092"/>
              <a:gd name="connsiteX1380" fmla="*/ 304579 w 562716"/>
              <a:gd name="connsiteY1380" fmla="*/ 234315 h 683092"/>
              <a:gd name="connsiteX1381" fmla="*/ 303376 w 562716"/>
              <a:gd name="connsiteY1381" fmla="*/ 234315 h 683092"/>
              <a:gd name="connsiteX1382" fmla="*/ 302715 w 562716"/>
              <a:gd name="connsiteY1382" fmla="*/ 233292 h 683092"/>
              <a:gd name="connsiteX1383" fmla="*/ 305421 w 562716"/>
              <a:gd name="connsiteY1383" fmla="*/ 230886 h 683092"/>
              <a:gd name="connsiteX1384" fmla="*/ 307828 w 562716"/>
              <a:gd name="connsiteY1384" fmla="*/ 232871 h 683092"/>
              <a:gd name="connsiteX1385" fmla="*/ 308911 w 562716"/>
              <a:gd name="connsiteY1385" fmla="*/ 232871 h 683092"/>
              <a:gd name="connsiteX1386" fmla="*/ 308730 w 562716"/>
              <a:gd name="connsiteY1386" fmla="*/ 231668 h 683092"/>
              <a:gd name="connsiteX1387" fmla="*/ 306324 w 562716"/>
              <a:gd name="connsiteY1387" fmla="*/ 229984 h 683092"/>
              <a:gd name="connsiteX1388" fmla="*/ 310535 w 562716"/>
              <a:gd name="connsiteY1388" fmla="*/ 226675 h 683092"/>
              <a:gd name="connsiteX1389" fmla="*/ 310836 w 562716"/>
              <a:gd name="connsiteY1389" fmla="*/ 225231 h 683092"/>
              <a:gd name="connsiteX1390" fmla="*/ 310234 w 562716"/>
              <a:gd name="connsiteY1390" fmla="*/ 224208 h 683092"/>
              <a:gd name="connsiteX1391" fmla="*/ 310354 w 562716"/>
              <a:gd name="connsiteY1391" fmla="*/ 222283 h 683092"/>
              <a:gd name="connsiteX1392" fmla="*/ 311257 w 562716"/>
              <a:gd name="connsiteY1392" fmla="*/ 222163 h 683092"/>
              <a:gd name="connsiteX1393" fmla="*/ 311377 w 562716"/>
              <a:gd name="connsiteY1393" fmla="*/ 224630 h 683092"/>
              <a:gd name="connsiteX1394" fmla="*/ 312400 w 562716"/>
              <a:gd name="connsiteY1394" fmla="*/ 225833 h 683092"/>
              <a:gd name="connsiteX1395" fmla="*/ 313723 w 562716"/>
              <a:gd name="connsiteY1395" fmla="*/ 224990 h 683092"/>
              <a:gd name="connsiteX1396" fmla="*/ 314024 w 562716"/>
              <a:gd name="connsiteY1396" fmla="*/ 222885 h 683092"/>
              <a:gd name="connsiteX1397" fmla="*/ 312099 w 562716"/>
              <a:gd name="connsiteY1397" fmla="*/ 221862 h 683092"/>
              <a:gd name="connsiteX1398" fmla="*/ 313423 w 562716"/>
              <a:gd name="connsiteY1398" fmla="*/ 219937 h 683092"/>
              <a:gd name="connsiteX1399" fmla="*/ 300308 w 562716"/>
              <a:gd name="connsiteY1399" fmla="*/ 221140 h 683092"/>
              <a:gd name="connsiteX1400" fmla="*/ 277328 w 562716"/>
              <a:gd name="connsiteY1400" fmla="*/ 222945 h 683092"/>
              <a:gd name="connsiteX1401" fmla="*/ 276004 w 562716"/>
              <a:gd name="connsiteY1401" fmla="*/ 206101 h 683092"/>
              <a:gd name="connsiteX1402" fmla="*/ 264995 w 562716"/>
              <a:gd name="connsiteY1402" fmla="*/ 206823 h 683092"/>
              <a:gd name="connsiteX1403" fmla="*/ 251159 w 562716"/>
              <a:gd name="connsiteY1403" fmla="*/ 207785 h 683092"/>
              <a:gd name="connsiteX1404" fmla="*/ 243760 w 562716"/>
              <a:gd name="connsiteY1404" fmla="*/ 208568 h 683092"/>
              <a:gd name="connsiteX1405" fmla="*/ 241233 w 562716"/>
              <a:gd name="connsiteY1405" fmla="*/ 174759 h 683092"/>
              <a:gd name="connsiteX1406" fmla="*/ 238767 w 562716"/>
              <a:gd name="connsiteY1406" fmla="*/ 176323 h 683092"/>
              <a:gd name="connsiteX1407" fmla="*/ 217110 w 562716"/>
              <a:gd name="connsiteY1407" fmla="*/ 178007 h 683092"/>
              <a:gd name="connsiteX1408" fmla="*/ 193768 w 562716"/>
              <a:gd name="connsiteY1408" fmla="*/ 179692 h 683092"/>
              <a:gd name="connsiteX1409" fmla="*/ 181436 w 562716"/>
              <a:gd name="connsiteY1409" fmla="*/ 180293 h 683092"/>
              <a:gd name="connsiteX1410" fmla="*/ 161885 w 562716"/>
              <a:gd name="connsiteY1410" fmla="*/ 181677 h 683092"/>
              <a:gd name="connsiteX1411" fmla="*/ 145642 w 562716"/>
              <a:gd name="connsiteY1411" fmla="*/ 182519 h 683092"/>
              <a:gd name="connsiteX1412" fmla="*/ 144740 w 562716"/>
              <a:gd name="connsiteY1412" fmla="*/ 168683 h 683092"/>
              <a:gd name="connsiteX1413" fmla="*/ 128738 w 562716"/>
              <a:gd name="connsiteY1413" fmla="*/ 169946 h 683092"/>
              <a:gd name="connsiteX1414" fmla="*/ 126151 w 562716"/>
              <a:gd name="connsiteY1414" fmla="*/ 170127 h 683092"/>
              <a:gd name="connsiteX1415" fmla="*/ 112495 w 562716"/>
              <a:gd name="connsiteY1415" fmla="*/ 171089 h 683092"/>
              <a:gd name="connsiteX1416" fmla="*/ 113337 w 562716"/>
              <a:gd name="connsiteY1416" fmla="*/ 184925 h 683092"/>
              <a:gd name="connsiteX1417" fmla="*/ 107923 w 562716"/>
              <a:gd name="connsiteY1417" fmla="*/ 185046 h 683092"/>
              <a:gd name="connsiteX1418" fmla="*/ 86206 w 562716"/>
              <a:gd name="connsiteY1418" fmla="*/ 186369 h 683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</a:cxnLst>
            <a:rect l="l" t="t" r="r" b="b"/>
            <a:pathLst>
              <a:path w="562716" h="683092">
                <a:moveTo>
                  <a:pt x="86086" y="186369"/>
                </a:moveTo>
                <a:lnTo>
                  <a:pt x="64549" y="187753"/>
                </a:lnTo>
                <a:lnTo>
                  <a:pt x="63406" y="170909"/>
                </a:lnTo>
                <a:lnTo>
                  <a:pt x="63948" y="170909"/>
                </a:lnTo>
                <a:lnTo>
                  <a:pt x="63286" y="159840"/>
                </a:lnTo>
                <a:lnTo>
                  <a:pt x="62624" y="146304"/>
                </a:lnTo>
                <a:lnTo>
                  <a:pt x="61120" y="121639"/>
                </a:lnTo>
                <a:lnTo>
                  <a:pt x="60037" y="121639"/>
                </a:lnTo>
                <a:lnTo>
                  <a:pt x="59436" y="113337"/>
                </a:lnTo>
                <a:lnTo>
                  <a:pt x="40667" y="114541"/>
                </a:lnTo>
                <a:lnTo>
                  <a:pt x="37960" y="114300"/>
                </a:lnTo>
                <a:lnTo>
                  <a:pt x="32485" y="114781"/>
                </a:lnTo>
                <a:lnTo>
                  <a:pt x="29898" y="115383"/>
                </a:lnTo>
                <a:lnTo>
                  <a:pt x="8783" y="116406"/>
                </a:lnTo>
                <a:lnTo>
                  <a:pt x="5595" y="116526"/>
                </a:lnTo>
                <a:lnTo>
                  <a:pt x="4993" y="105697"/>
                </a:lnTo>
                <a:lnTo>
                  <a:pt x="4452" y="99922"/>
                </a:lnTo>
                <a:lnTo>
                  <a:pt x="3248" y="77664"/>
                </a:lnTo>
                <a:lnTo>
                  <a:pt x="1023" y="47886"/>
                </a:lnTo>
                <a:lnTo>
                  <a:pt x="0" y="47705"/>
                </a:lnTo>
                <a:lnTo>
                  <a:pt x="962" y="46743"/>
                </a:lnTo>
                <a:lnTo>
                  <a:pt x="361" y="44998"/>
                </a:lnTo>
                <a:lnTo>
                  <a:pt x="1143" y="44637"/>
                </a:lnTo>
                <a:lnTo>
                  <a:pt x="1323" y="44637"/>
                </a:lnTo>
                <a:lnTo>
                  <a:pt x="5895" y="44336"/>
                </a:lnTo>
                <a:lnTo>
                  <a:pt x="13716" y="43735"/>
                </a:lnTo>
                <a:lnTo>
                  <a:pt x="16363" y="43554"/>
                </a:lnTo>
                <a:lnTo>
                  <a:pt x="18167" y="43434"/>
                </a:lnTo>
                <a:lnTo>
                  <a:pt x="24484" y="42893"/>
                </a:lnTo>
                <a:lnTo>
                  <a:pt x="31823" y="42291"/>
                </a:lnTo>
                <a:lnTo>
                  <a:pt x="35433" y="41990"/>
                </a:lnTo>
                <a:lnTo>
                  <a:pt x="42592" y="41389"/>
                </a:lnTo>
                <a:lnTo>
                  <a:pt x="43675" y="41389"/>
                </a:lnTo>
                <a:lnTo>
                  <a:pt x="45599" y="41148"/>
                </a:lnTo>
                <a:lnTo>
                  <a:pt x="47645" y="41088"/>
                </a:lnTo>
                <a:lnTo>
                  <a:pt x="49690" y="40847"/>
                </a:lnTo>
                <a:lnTo>
                  <a:pt x="50713" y="40847"/>
                </a:lnTo>
                <a:lnTo>
                  <a:pt x="58293" y="40125"/>
                </a:lnTo>
                <a:lnTo>
                  <a:pt x="64910" y="39644"/>
                </a:lnTo>
                <a:lnTo>
                  <a:pt x="65753" y="39644"/>
                </a:lnTo>
                <a:lnTo>
                  <a:pt x="69543" y="39283"/>
                </a:lnTo>
                <a:lnTo>
                  <a:pt x="73031" y="38862"/>
                </a:lnTo>
                <a:lnTo>
                  <a:pt x="73272" y="38862"/>
                </a:lnTo>
                <a:lnTo>
                  <a:pt x="81694" y="38261"/>
                </a:lnTo>
                <a:lnTo>
                  <a:pt x="82296" y="38140"/>
                </a:lnTo>
                <a:lnTo>
                  <a:pt x="85484" y="37899"/>
                </a:lnTo>
                <a:lnTo>
                  <a:pt x="87530" y="37719"/>
                </a:lnTo>
                <a:lnTo>
                  <a:pt x="87770" y="37719"/>
                </a:lnTo>
                <a:lnTo>
                  <a:pt x="89816" y="37478"/>
                </a:lnTo>
                <a:lnTo>
                  <a:pt x="100043" y="36576"/>
                </a:lnTo>
                <a:lnTo>
                  <a:pt x="103532" y="36275"/>
                </a:lnTo>
                <a:lnTo>
                  <a:pt x="105216" y="36215"/>
                </a:lnTo>
                <a:lnTo>
                  <a:pt x="112796" y="35433"/>
                </a:lnTo>
                <a:lnTo>
                  <a:pt x="118150" y="35012"/>
                </a:lnTo>
                <a:lnTo>
                  <a:pt x="118752" y="35012"/>
                </a:lnTo>
                <a:lnTo>
                  <a:pt x="119834" y="34771"/>
                </a:lnTo>
                <a:lnTo>
                  <a:pt x="122963" y="34591"/>
                </a:lnTo>
                <a:lnTo>
                  <a:pt x="124828" y="34350"/>
                </a:lnTo>
                <a:lnTo>
                  <a:pt x="130242" y="33989"/>
                </a:lnTo>
                <a:lnTo>
                  <a:pt x="130663" y="33989"/>
                </a:lnTo>
                <a:lnTo>
                  <a:pt x="137761" y="33388"/>
                </a:lnTo>
                <a:lnTo>
                  <a:pt x="141311" y="33267"/>
                </a:lnTo>
                <a:lnTo>
                  <a:pt x="142875" y="32967"/>
                </a:lnTo>
                <a:lnTo>
                  <a:pt x="150034" y="32365"/>
                </a:lnTo>
                <a:lnTo>
                  <a:pt x="152861" y="32064"/>
                </a:lnTo>
                <a:lnTo>
                  <a:pt x="156170" y="31703"/>
                </a:lnTo>
                <a:lnTo>
                  <a:pt x="156892" y="31703"/>
                </a:lnTo>
                <a:lnTo>
                  <a:pt x="165554" y="30861"/>
                </a:lnTo>
                <a:lnTo>
                  <a:pt x="170608" y="30320"/>
                </a:lnTo>
                <a:lnTo>
                  <a:pt x="174819" y="30019"/>
                </a:lnTo>
                <a:lnTo>
                  <a:pt x="177526" y="29718"/>
                </a:lnTo>
                <a:lnTo>
                  <a:pt x="183602" y="29116"/>
                </a:lnTo>
                <a:lnTo>
                  <a:pt x="187151" y="28876"/>
                </a:lnTo>
                <a:lnTo>
                  <a:pt x="191121" y="28515"/>
                </a:lnTo>
                <a:lnTo>
                  <a:pt x="193768" y="28274"/>
                </a:lnTo>
                <a:lnTo>
                  <a:pt x="193889" y="28274"/>
                </a:lnTo>
                <a:lnTo>
                  <a:pt x="197679" y="27913"/>
                </a:lnTo>
                <a:lnTo>
                  <a:pt x="202371" y="27432"/>
                </a:lnTo>
                <a:lnTo>
                  <a:pt x="205620" y="27071"/>
                </a:lnTo>
                <a:lnTo>
                  <a:pt x="205800" y="27071"/>
                </a:lnTo>
                <a:lnTo>
                  <a:pt x="208206" y="26830"/>
                </a:lnTo>
                <a:lnTo>
                  <a:pt x="218734" y="25808"/>
                </a:lnTo>
                <a:lnTo>
                  <a:pt x="222704" y="25447"/>
                </a:lnTo>
                <a:lnTo>
                  <a:pt x="224690" y="25206"/>
                </a:lnTo>
                <a:lnTo>
                  <a:pt x="228359" y="24905"/>
                </a:lnTo>
                <a:lnTo>
                  <a:pt x="231728" y="24605"/>
                </a:lnTo>
                <a:lnTo>
                  <a:pt x="239308" y="23822"/>
                </a:lnTo>
                <a:lnTo>
                  <a:pt x="252964" y="22619"/>
                </a:lnTo>
                <a:lnTo>
                  <a:pt x="255250" y="22198"/>
                </a:lnTo>
                <a:lnTo>
                  <a:pt x="265116" y="21416"/>
                </a:lnTo>
                <a:lnTo>
                  <a:pt x="272816" y="20815"/>
                </a:lnTo>
                <a:lnTo>
                  <a:pt x="278170" y="20394"/>
                </a:lnTo>
                <a:lnTo>
                  <a:pt x="280215" y="20273"/>
                </a:lnTo>
                <a:lnTo>
                  <a:pt x="280697" y="20153"/>
                </a:lnTo>
                <a:lnTo>
                  <a:pt x="288698" y="19491"/>
                </a:lnTo>
                <a:lnTo>
                  <a:pt x="294232" y="18890"/>
                </a:lnTo>
                <a:lnTo>
                  <a:pt x="296939" y="18589"/>
                </a:lnTo>
                <a:lnTo>
                  <a:pt x="299346" y="18348"/>
                </a:lnTo>
                <a:lnTo>
                  <a:pt x="302113" y="18108"/>
                </a:lnTo>
                <a:lnTo>
                  <a:pt x="305482" y="17807"/>
                </a:lnTo>
                <a:lnTo>
                  <a:pt x="310354" y="17205"/>
                </a:lnTo>
                <a:lnTo>
                  <a:pt x="312881" y="17025"/>
                </a:lnTo>
                <a:lnTo>
                  <a:pt x="318476" y="16423"/>
                </a:lnTo>
                <a:lnTo>
                  <a:pt x="319799" y="16243"/>
                </a:lnTo>
                <a:lnTo>
                  <a:pt x="324071" y="15822"/>
                </a:lnTo>
                <a:lnTo>
                  <a:pt x="326718" y="15641"/>
                </a:lnTo>
                <a:lnTo>
                  <a:pt x="331410" y="15100"/>
                </a:lnTo>
                <a:lnTo>
                  <a:pt x="334658" y="14739"/>
                </a:lnTo>
                <a:lnTo>
                  <a:pt x="338268" y="14378"/>
                </a:lnTo>
                <a:lnTo>
                  <a:pt x="349878" y="13054"/>
                </a:lnTo>
                <a:lnTo>
                  <a:pt x="354691" y="12513"/>
                </a:lnTo>
                <a:lnTo>
                  <a:pt x="356977" y="12332"/>
                </a:lnTo>
                <a:lnTo>
                  <a:pt x="362512" y="11731"/>
                </a:lnTo>
                <a:lnTo>
                  <a:pt x="364857" y="11550"/>
                </a:lnTo>
                <a:lnTo>
                  <a:pt x="369911" y="10949"/>
                </a:lnTo>
                <a:lnTo>
                  <a:pt x="374663" y="10467"/>
                </a:lnTo>
                <a:lnTo>
                  <a:pt x="375505" y="10407"/>
                </a:lnTo>
                <a:lnTo>
                  <a:pt x="378874" y="10046"/>
                </a:lnTo>
                <a:lnTo>
                  <a:pt x="386815" y="9144"/>
                </a:lnTo>
                <a:lnTo>
                  <a:pt x="391026" y="8843"/>
                </a:lnTo>
                <a:lnTo>
                  <a:pt x="399809" y="7820"/>
                </a:lnTo>
                <a:lnTo>
                  <a:pt x="403900" y="7460"/>
                </a:lnTo>
                <a:lnTo>
                  <a:pt x="407269" y="7039"/>
                </a:lnTo>
                <a:lnTo>
                  <a:pt x="414729" y="6196"/>
                </a:lnTo>
                <a:lnTo>
                  <a:pt x="418699" y="5775"/>
                </a:lnTo>
                <a:lnTo>
                  <a:pt x="420143" y="5595"/>
                </a:lnTo>
                <a:lnTo>
                  <a:pt x="425497" y="5053"/>
                </a:lnTo>
                <a:lnTo>
                  <a:pt x="428625" y="4753"/>
                </a:lnTo>
                <a:lnTo>
                  <a:pt x="430670" y="4512"/>
                </a:lnTo>
                <a:lnTo>
                  <a:pt x="431031" y="4512"/>
                </a:lnTo>
                <a:lnTo>
                  <a:pt x="439273" y="3670"/>
                </a:lnTo>
                <a:lnTo>
                  <a:pt x="448116" y="2647"/>
                </a:lnTo>
                <a:lnTo>
                  <a:pt x="449680" y="2647"/>
                </a:lnTo>
                <a:lnTo>
                  <a:pt x="453891" y="2045"/>
                </a:lnTo>
                <a:lnTo>
                  <a:pt x="455937" y="1865"/>
                </a:lnTo>
                <a:lnTo>
                  <a:pt x="462614" y="1143"/>
                </a:lnTo>
                <a:lnTo>
                  <a:pt x="466645" y="662"/>
                </a:lnTo>
                <a:lnTo>
                  <a:pt x="468209" y="481"/>
                </a:lnTo>
                <a:lnTo>
                  <a:pt x="472420" y="0"/>
                </a:lnTo>
                <a:lnTo>
                  <a:pt x="473022" y="0"/>
                </a:lnTo>
                <a:lnTo>
                  <a:pt x="472600" y="361"/>
                </a:lnTo>
                <a:lnTo>
                  <a:pt x="472901" y="782"/>
                </a:lnTo>
                <a:lnTo>
                  <a:pt x="472300" y="782"/>
                </a:lnTo>
                <a:lnTo>
                  <a:pt x="472300" y="1384"/>
                </a:lnTo>
                <a:lnTo>
                  <a:pt x="472480" y="1444"/>
                </a:lnTo>
                <a:lnTo>
                  <a:pt x="472600" y="1865"/>
                </a:lnTo>
                <a:lnTo>
                  <a:pt x="472600" y="2587"/>
                </a:lnTo>
                <a:lnTo>
                  <a:pt x="472360" y="3008"/>
                </a:lnTo>
                <a:lnTo>
                  <a:pt x="472179" y="3249"/>
                </a:lnTo>
                <a:lnTo>
                  <a:pt x="472239" y="3549"/>
                </a:lnTo>
                <a:lnTo>
                  <a:pt x="473202" y="3790"/>
                </a:lnTo>
                <a:lnTo>
                  <a:pt x="473623" y="3970"/>
                </a:lnTo>
                <a:lnTo>
                  <a:pt x="473864" y="4031"/>
                </a:lnTo>
                <a:lnTo>
                  <a:pt x="474826" y="4091"/>
                </a:lnTo>
                <a:lnTo>
                  <a:pt x="474826" y="4512"/>
                </a:lnTo>
                <a:lnTo>
                  <a:pt x="475007" y="4813"/>
                </a:lnTo>
                <a:lnTo>
                  <a:pt x="475007" y="4993"/>
                </a:lnTo>
                <a:lnTo>
                  <a:pt x="474646" y="5294"/>
                </a:lnTo>
                <a:lnTo>
                  <a:pt x="473442" y="5174"/>
                </a:lnTo>
                <a:lnTo>
                  <a:pt x="473142" y="5956"/>
                </a:lnTo>
                <a:lnTo>
                  <a:pt x="473442" y="6497"/>
                </a:lnTo>
                <a:lnTo>
                  <a:pt x="473864" y="6136"/>
                </a:lnTo>
                <a:lnTo>
                  <a:pt x="473984" y="6136"/>
                </a:lnTo>
                <a:lnTo>
                  <a:pt x="474285" y="6437"/>
                </a:lnTo>
                <a:lnTo>
                  <a:pt x="474526" y="6557"/>
                </a:lnTo>
                <a:lnTo>
                  <a:pt x="474826" y="6557"/>
                </a:lnTo>
                <a:lnTo>
                  <a:pt x="474886" y="6196"/>
                </a:lnTo>
                <a:lnTo>
                  <a:pt x="475067" y="5474"/>
                </a:lnTo>
                <a:lnTo>
                  <a:pt x="475367" y="6377"/>
                </a:lnTo>
                <a:lnTo>
                  <a:pt x="475367" y="7039"/>
                </a:lnTo>
                <a:lnTo>
                  <a:pt x="475789" y="7580"/>
                </a:lnTo>
                <a:lnTo>
                  <a:pt x="476089" y="7700"/>
                </a:lnTo>
                <a:lnTo>
                  <a:pt x="476270" y="7941"/>
                </a:lnTo>
                <a:lnTo>
                  <a:pt x="476510" y="7941"/>
                </a:lnTo>
                <a:lnTo>
                  <a:pt x="476210" y="8783"/>
                </a:lnTo>
                <a:lnTo>
                  <a:pt x="476450" y="9505"/>
                </a:lnTo>
                <a:lnTo>
                  <a:pt x="476571" y="9746"/>
                </a:lnTo>
                <a:lnTo>
                  <a:pt x="476510" y="10167"/>
                </a:lnTo>
                <a:lnTo>
                  <a:pt x="476330" y="11550"/>
                </a:lnTo>
                <a:lnTo>
                  <a:pt x="476450" y="11911"/>
                </a:lnTo>
                <a:lnTo>
                  <a:pt x="475669" y="13596"/>
                </a:lnTo>
                <a:lnTo>
                  <a:pt x="476992" y="14017"/>
                </a:lnTo>
                <a:lnTo>
                  <a:pt x="477293" y="14919"/>
                </a:lnTo>
                <a:lnTo>
                  <a:pt x="476871" y="15521"/>
                </a:lnTo>
                <a:lnTo>
                  <a:pt x="477052" y="15822"/>
                </a:lnTo>
                <a:lnTo>
                  <a:pt x="478375" y="14979"/>
                </a:lnTo>
                <a:lnTo>
                  <a:pt x="478375" y="15942"/>
                </a:lnTo>
                <a:lnTo>
                  <a:pt x="478857" y="16002"/>
                </a:lnTo>
                <a:lnTo>
                  <a:pt x="479458" y="16002"/>
                </a:lnTo>
                <a:lnTo>
                  <a:pt x="479518" y="15882"/>
                </a:lnTo>
                <a:lnTo>
                  <a:pt x="479759" y="15581"/>
                </a:lnTo>
                <a:lnTo>
                  <a:pt x="479759" y="16002"/>
                </a:lnTo>
                <a:lnTo>
                  <a:pt x="480240" y="16483"/>
                </a:lnTo>
                <a:lnTo>
                  <a:pt x="480541" y="16062"/>
                </a:lnTo>
                <a:lnTo>
                  <a:pt x="480601" y="16243"/>
                </a:lnTo>
                <a:lnTo>
                  <a:pt x="480601" y="16423"/>
                </a:lnTo>
                <a:lnTo>
                  <a:pt x="480361" y="16724"/>
                </a:lnTo>
                <a:lnTo>
                  <a:pt x="481022" y="16423"/>
                </a:lnTo>
                <a:lnTo>
                  <a:pt x="481143" y="16904"/>
                </a:lnTo>
                <a:lnTo>
                  <a:pt x="481323" y="17085"/>
                </a:lnTo>
                <a:lnTo>
                  <a:pt x="481684" y="17085"/>
                </a:lnTo>
                <a:lnTo>
                  <a:pt x="482105" y="16784"/>
                </a:lnTo>
                <a:lnTo>
                  <a:pt x="482466" y="17205"/>
                </a:lnTo>
                <a:lnTo>
                  <a:pt x="482707" y="17326"/>
                </a:lnTo>
                <a:lnTo>
                  <a:pt x="482947" y="16904"/>
                </a:lnTo>
                <a:lnTo>
                  <a:pt x="485534" y="17205"/>
                </a:lnTo>
                <a:lnTo>
                  <a:pt x="486136" y="17927"/>
                </a:lnTo>
                <a:lnTo>
                  <a:pt x="486978" y="18589"/>
                </a:lnTo>
                <a:lnTo>
                  <a:pt x="487580" y="18950"/>
                </a:lnTo>
                <a:lnTo>
                  <a:pt x="488181" y="19431"/>
                </a:lnTo>
                <a:lnTo>
                  <a:pt x="487941" y="19792"/>
                </a:lnTo>
                <a:lnTo>
                  <a:pt x="487941" y="19912"/>
                </a:lnTo>
                <a:lnTo>
                  <a:pt x="488662" y="20153"/>
                </a:lnTo>
                <a:lnTo>
                  <a:pt x="488783" y="20153"/>
                </a:lnTo>
                <a:lnTo>
                  <a:pt x="488542" y="20394"/>
                </a:lnTo>
                <a:lnTo>
                  <a:pt x="488302" y="21296"/>
                </a:lnTo>
                <a:lnTo>
                  <a:pt x="488602" y="21416"/>
                </a:lnTo>
                <a:lnTo>
                  <a:pt x="488903" y="21236"/>
                </a:lnTo>
                <a:lnTo>
                  <a:pt x="488903" y="22439"/>
                </a:lnTo>
                <a:lnTo>
                  <a:pt x="488783" y="23040"/>
                </a:lnTo>
                <a:lnTo>
                  <a:pt x="488903" y="23161"/>
                </a:lnTo>
                <a:lnTo>
                  <a:pt x="488602" y="23762"/>
                </a:lnTo>
                <a:lnTo>
                  <a:pt x="488723" y="24063"/>
                </a:lnTo>
                <a:lnTo>
                  <a:pt x="488662" y="24244"/>
                </a:lnTo>
                <a:lnTo>
                  <a:pt x="488783" y="24665"/>
                </a:lnTo>
                <a:lnTo>
                  <a:pt x="488783" y="24965"/>
                </a:lnTo>
                <a:lnTo>
                  <a:pt x="488542" y="25266"/>
                </a:lnTo>
                <a:lnTo>
                  <a:pt x="488542" y="25387"/>
                </a:lnTo>
                <a:lnTo>
                  <a:pt x="488362" y="25387"/>
                </a:lnTo>
                <a:lnTo>
                  <a:pt x="488121" y="25627"/>
                </a:lnTo>
                <a:lnTo>
                  <a:pt x="488061" y="25928"/>
                </a:lnTo>
                <a:lnTo>
                  <a:pt x="487760" y="26229"/>
                </a:lnTo>
                <a:lnTo>
                  <a:pt x="487760" y="26349"/>
                </a:lnTo>
                <a:lnTo>
                  <a:pt x="487640" y="26770"/>
                </a:lnTo>
                <a:lnTo>
                  <a:pt x="487339" y="26891"/>
                </a:lnTo>
                <a:lnTo>
                  <a:pt x="487399" y="27312"/>
                </a:lnTo>
                <a:lnTo>
                  <a:pt x="488001" y="27853"/>
                </a:lnTo>
                <a:lnTo>
                  <a:pt x="488001" y="28214"/>
                </a:lnTo>
                <a:lnTo>
                  <a:pt x="487880" y="28214"/>
                </a:lnTo>
                <a:lnTo>
                  <a:pt x="487580" y="28395"/>
                </a:lnTo>
                <a:lnTo>
                  <a:pt x="487459" y="29177"/>
                </a:lnTo>
                <a:lnTo>
                  <a:pt x="487459" y="29357"/>
                </a:lnTo>
                <a:lnTo>
                  <a:pt x="487820" y="29598"/>
                </a:lnTo>
                <a:lnTo>
                  <a:pt x="487941" y="29598"/>
                </a:lnTo>
                <a:lnTo>
                  <a:pt x="487820" y="30440"/>
                </a:lnTo>
                <a:lnTo>
                  <a:pt x="487519" y="30681"/>
                </a:lnTo>
                <a:lnTo>
                  <a:pt x="487519" y="31102"/>
                </a:lnTo>
                <a:lnTo>
                  <a:pt x="487219" y="31162"/>
                </a:lnTo>
                <a:lnTo>
                  <a:pt x="487159" y="31402"/>
                </a:lnTo>
                <a:lnTo>
                  <a:pt x="487580" y="31763"/>
                </a:lnTo>
                <a:lnTo>
                  <a:pt x="487459" y="31884"/>
                </a:lnTo>
                <a:lnTo>
                  <a:pt x="487219" y="31944"/>
                </a:lnTo>
                <a:lnTo>
                  <a:pt x="487640" y="32545"/>
                </a:lnTo>
                <a:lnTo>
                  <a:pt x="489505" y="33989"/>
                </a:lnTo>
                <a:lnTo>
                  <a:pt x="489986" y="35072"/>
                </a:lnTo>
                <a:lnTo>
                  <a:pt x="490287" y="35313"/>
                </a:lnTo>
                <a:lnTo>
                  <a:pt x="489986" y="36215"/>
                </a:lnTo>
                <a:lnTo>
                  <a:pt x="489384" y="36757"/>
                </a:lnTo>
                <a:lnTo>
                  <a:pt x="489445" y="37418"/>
                </a:lnTo>
                <a:lnTo>
                  <a:pt x="488362" y="38200"/>
                </a:lnTo>
                <a:lnTo>
                  <a:pt x="488783" y="39283"/>
                </a:lnTo>
                <a:lnTo>
                  <a:pt x="489084" y="39885"/>
                </a:lnTo>
                <a:lnTo>
                  <a:pt x="487760" y="41870"/>
                </a:lnTo>
                <a:lnTo>
                  <a:pt x="486737" y="42050"/>
                </a:lnTo>
                <a:lnTo>
                  <a:pt x="486196" y="42050"/>
                </a:lnTo>
                <a:lnTo>
                  <a:pt x="485955" y="42351"/>
                </a:lnTo>
                <a:lnTo>
                  <a:pt x="485715" y="42471"/>
                </a:lnTo>
                <a:lnTo>
                  <a:pt x="485294" y="42652"/>
                </a:lnTo>
                <a:lnTo>
                  <a:pt x="485053" y="42832"/>
                </a:lnTo>
                <a:lnTo>
                  <a:pt x="484933" y="42832"/>
                </a:lnTo>
                <a:lnTo>
                  <a:pt x="484812" y="43133"/>
                </a:lnTo>
                <a:lnTo>
                  <a:pt x="484812" y="43254"/>
                </a:lnTo>
                <a:lnTo>
                  <a:pt x="484211" y="43254"/>
                </a:lnTo>
                <a:lnTo>
                  <a:pt x="484151" y="43133"/>
                </a:lnTo>
                <a:lnTo>
                  <a:pt x="483729" y="43254"/>
                </a:lnTo>
                <a:lnTo>
                  <a:pt x="483429" y="43494"/>
                </a:lnTo>
                <a:lnTo>
                  <a:pt x="483429" y="44156"/>
                </a:lnTo>
                <a:lnTo>
                  <a:pt x="483248" y="44938"/>
                </a:lnTo>
                <a:lnTo>
                  <a:pt x="482526" y="47886"/>
                </a:lnTo>
                <a:lnTo>
                  <a:pt x="481744" y="47886"/>
                </a:lnTo>
                <a:lnTo>
                  <a:pt x="482647" y="49390"/>
                </a:lnTo>
                <a:lnTo>
                  <a:pt x="481684" y="51134"/>
                </a:lnTo>
                <a:lnTo>
                  <a:pt x="480180" y="51194"/>
                </a:lnTo>
                <a:lnTo>
                  <a:pt x="478917" y="53601"/>
                </a:lnTo>
                <a:lnTo>
                  <a:pt x="476571" y="54202"/>
                </a:lnTo>
                <a:lnTo>
                  <a:pt x="476270" y="54443"/>
                </a:lnTo>
                <a:lnTo>
                  <a:pt x="475969" y="54804"/>
                </a:lnTo>
                <a:lnTo>
                  <a:pt x="475849" y="54864"/>
                </a:lnTo>
                <a:lnTo>
                  <a:pt x="475548" y="54864"/>
                </a:lnTo>
                <a:lnTo>
                  <a:pt x="475308" y="55165"/>
                </a:lnTo>
                <a:lnTo>
                  <a:pt x="475308" y="55405"/>
                </a:lnTo>
                <a:lnTo>
                  <a:pt x="475247" y="55586"/>
                </a:lnTo>
                <a:lnTo>
                  <a:pt x="474826" y="55345"/>
                </a:lnTo>
                <a:lnTo>
                  <a:pt x="474646" y="55466"/>
                </a:lnTo>
                <a:lnTo>
                  <a:pt x="474585" y="55947"/>
                </a:lnTo>
                <a:lnTo>
                  <a:pt x="474526" y="56007"/>
                </a:lnTo>
                <a:lnTo>
                  <a:pt x="474405" y="56007"/>
                </a:lnTo>
                <a:lnTo>
                  <a:pt x="474104" y="56187"/>
                </a:lnTo>
                <a:lnTo>
                  <a:pt x="473864" y="56007"/>
                </a:lnTo>
                <a:lnTo>
                  <a:pt x="473683" y="56067"/>
                </a:lnTo>
                <a:lnTo>
                  <a:pt x="473683" y="56368"/>
                </a:lnTo>
                <a:lnTo>
                  <a:pt x="473503" y="56789"/>
                </a:lnTo>
                <a:lnTo>
                  <a:pt x="473081" y="57150"/>
                </a:lnTo>
                <a:lnTo>
                  <a:pt x="472720" y="57150"/>
                </a:lnTo>
                <a:lnTo>
                  <a:pt x="472720" y="57691"/>
                </a:lnTo>
                <a:lnTo>
                  <a:pt x="472600" y="57992"/>
                </a:lnTo>
                <a:lnTo>
                  <a:pt x="472179" y="57932"/>
                </a:lnTo>
                <a:lnTo>
                  <a:pt x="472059" y="58173"/>
                </a:lnTo>
                <a:lnTo>
                  <a:pt x="471938" y="58594"/>
                </a:lnTo>
                <a:lnTo>
                  <a:pt x="472059" y="58594"/>
                </a:lnTo>
                <a:lnTo>
                  <a:pt x="472119" y="58834"/>
                </a:lnTo>
                <a:lnTo>
                  <a:pt x="471698" y="59256"/>
                </a:lnTo>
                <a:lnTo>
                  <a:pt x="471698" y="59797"/>
                </a:lnTo>
                <a:lnTo>
                  <a:pt x="471457" y="59977"/>
                </a:lnTo>
                <a:lnTo>
                  <a:pt x="470856" y="60098"/>
                </a:lnTo>
                <a:lnTo>
                  <a:pt x="469352" y="60579"/>
                </a:lnTo>
                <a:lnTo>
                  <a:pt x="468750" y="61722"/>
                </a:lnTo>
                <a:lnTo>
                  <a:pt x="468750" y="62083"/>
                </a:lnTo>
                <a:lnTo>
                  <a:pt x="467667" y="65632"/>
                </a:lnTo>
                <a:lnTo>
                  <a:pt x="467848" y="66113"/>
                </a:lnTo>
                <a:lnTo>
                  <a:pt x="468089" y="66113"/>
                </a:lnTo>
                <a:lnTo>
                  <a:pt x="467968" y="66414"/>
                </a:lnTo>
                <a:lnTo>
                  <a:pt x="468389" y="66535"/>
                </a:lnTo>
                <a:lnTo>
                  <a:pt x="468269" y="67076"/>
                </a:lnTo>
                <a:lnTo>
                  <a:pt x="468450" y="67858"/>
                </a:lnTo>
                <a:lnTo>
                  <a:pt x="468209" y="68159"/>
                </a:lnTo>
                <a:lnTo>
                  <a:pt x="468089" y="68279"/>
                </a:lnTo>
                <a:lnTo>
                  <a:pt x="467968" y="68279"/>
                </a:lnTo>
                <a:lnTo>
                  <a:pt x="467968" y="68700"/>
                </a:lnTo>
                <a:lnTo>
                  <a:pt x="467848" y="68881"/>
                </a:lnTo>
                <a:lnTo>
                  <a:pt x="467848" y="69121"/>
                </a:lnTo>
                <a:lnTo>
                  <a:pt x="467186" y="70024"/>
                </a:lnTo>
                <a:lnTo>
                  <a:pt x="466585" y="70144"/>
                </a:lnTo>
                <a:lnTo>
                  <a:pt x="466585" y="70625"/>
                </a:lnTo>
                <a:lnTo>
                  <a:pt x="466464" y="70926"/>
                </a:lnTo>
                <a:lnTo>
                  <a:pt x="466284" y="70926"/>
                </a:lnTo>
                <a:lnTo>
                  <a:pt x="466284" y="71107"/>
                </a:lnTo>
                <a:lnTo>
                  <a:pt x="465803" y="71528"/>
                </a:lnTo>
                <a:lnTo>
                  <a:pt x="464479" y="72129"/>
                </a:lnTo>
                <a:lnTo>
                  <a:pt x="463757" y="73573"/>
                </a:lnTo>
                <a:lnTo>
                  <a:pt x="459847" y="75017"/>
                </a:lnTo>
                <a:lnTo>
                  <a:pt x="459366" y="76461"/>
                </a:lnTo>
                <a:lnTo>
                  <a:pt x="459245" y="76521"/>
                </a:lnTo>
                <a:lnTo>
                  <a:pt x="459245" y="77544"/>
                </a:lnTo>
                <a:lnTo>
                  <a:pt x="459125" y="77724"/>
                </a:lnTo>
                <a:lnTo>
                  <a:pt x="459065" y="78025"/>
                </a:lnTo>
                <a:lnTo>
                  <a:pt x="459185" y="78326"/>
                </a:lnTo>
                <a:lnTo>
                  <a:pt x="459065" y="78446"/>
                </a:lnTo>
                <a:lnTo>
                  <a:pt x="458824" y="78566"/>
                </a:lnTo>
                <a:lnTo>
                  <a:pt x="458403" y="78987"/>
                </a:lnTo>
                <a:lnTo>
                  <a:pt x="457260" y="79228"/>
                </a:lnTo>
                <a:lnTo>
                  <a:pt x="457080" y="79529"/>
                </a:lnTo>
                <a:lnTo>
                  <a:pt x="456719" y="79950"/>
                </a:lnTo>
                <a:lnTo>
                  <a:pt x="456418" y="80070"/>
                </a:lnTo>
                <a:lnTo>
                  <a:pt x="456298" y="80732"/>
                </a:lnTo>
                <a:lnTo>
                  <a:pt x="456478" y="81033"/>
                </a:lnTo>
                <a:lnTo>
                  <a:pt x="456478" y="81394"/>
                </a:lnTo>
                <a:lnTo>
                  <a:pt x="456418" y="81574"/>
                </a:lnTo>
                <a:lnTo>
                  <a:pt x="456418" y="81815"/>
                </a:lnTo>
                <a:lnTo>
                  <a:pt x="456658" y="82115"/>
                </a:lnTo>
                <a:lnTo>
                  <a:pt x="456779" y="82597"/>
                </a:lnTo>
                <a:lnTo>
                  <a:pt x="456779" y="82898"/>
                </a:lnTo>
                <a:lnTo>
                  <a:pt x="456478" y="83319"/>
                </a:lnTo>
                <a:lnTo>
                  <a:pt x="456478" y="83860"/>
                </a:lnTo>
                <a:lnTo>
                  <a:pt x="456177" y="83740"/>
                </a:lnTo>
                <a:lnTo>
                  <a:pt x="456057" y="83740"/>
                </a:lnTo>
                <a:lnTo>
                  <a:pt x="456057" y="83860"/>
                </a:lnTo>
                <a:lnTo>
                  <a:pt x="455816" y="83980"/>
                </a:lnTo>
                <a:lnTo>
                  <a:pt x="455455" y="84341"/>
                </a:lnTo>
                <a:lnTo>
                  <a:pt x="455154" y="84341"/>
                </a:lnTo>
                <a:lnTo>
                  <a:pt x="454914" y="84642"/>
                </a:lnTo>
                <a:lnTo>
                  <a:pt x="454794" y="84642"/>
                </a:lnTo>
                <a:lnTo>
                  <a:pt x="454553" y="85424"/>
                </a:lnTo>
                <a:lnTo>
                  <a:pt x="454673" y="85725"/>
                </a:lnTo>
                <a:lnTo>
                  <a:pt x="454433" y="86026"/>
                </a:lnTo>
                <a:lnTo>
                  <a:pt x="454433" y="86266"/>
                </a:lnTo>
                <a:lnTo>
                  <a:pt x="454673" y="86266"/>
                </a:lnTo>
                <a:lnTo>
                  <a:pt x="454673" y="86387"/>
                </a:lnTo>
                <a:lnTo>
                  <a:pt x="454854" y="86507"/>
                </a:lnTo>
                <a:lnTo>
                  <a:pt x="454974" y="86507"/>
                </a:lnTo>
                <a:lnTo>
                  <a:pt x="454914" y="86808"/>
                </a:lnTo>
                <a:lnTo>
                  <a:pt x="454914" y="86928"/>
                </a:lnTo>
                <a:lnTo>
                  <a:pt x="454854" y="86928"/>
                </a:lnTo>
                <a:lnTo>
                  <a:pt x="454493" y="87109"/>
                </a:lnTo>
                <a:lnTo>
                  <a:pt x="454372" y="87409"/>
                </a:lnTo>
                <a:lnTo>
                  <a:pt x="454372" y="87831"/>
                </a:lnTo>
                <a:lnTo>
                  <a:pt x="454553" y="88011"/>
                </a:lnTo>
                <a:lnTo>
                  <a:pt x="454553" y="88613"/>
                </a:lnTo>
                <a:lnTo>
                  <a:pt x="453951" y="88613"/>
                </a:lnTo>
                <a:lnTo>
                  <a:pt x="453651" y="89034"/>
                </a:lnTo>
                <a:lnTo>
                  <a:pt x="453651" y="89154"/>
                </a:lnTo>
                <a:lnTo>
                  <a:pt x="453771" y="89154"/>
                </a:lnTo>
                <a:lnTo>
                  <a:pt x="453771" y="89335"/>
                </a:lnTo>
                <a:lnTo>
                  <a:pt x="453651" y="89575"/>
                </a:lnTo>
                <a:lnTo>
                  <a:pt x="453350" y="89575"/>
                </a:lnTo>
                <a:lnTo>
                  <a:pt x="453290" y="89756"/>
                </a:lnTo>
                <a:lnTo>
                  <a:pt x="452989" y="89876"/>
                </a:lnTo>
                <a:lnTo>
                  <a:pt x="452868" y="90177"/>
                </a:lnTo>
                <a:lnTo>
                  <a:pt x="453049" y="90838"/>
                </a:lnTo>
                <a:lnTo>
                  <a:pt x="453169" y="91079"/>
                </a:lnTo>
                <a:lnTo>
                  <a:pt x="453049" y="91380"/>
                </a:lnTo>
                <a:lnTo>
                  <a:pt x="452868" y="91380"/>
                </a:lnTo>
                <a:lnTo>
                  <a:pt x="452808" y="91861"/>
                </a:lnTo>
                <a:lnTo>
                  <a:pt x="452387" y="91981"/>
                </a:lnTo>
                <a:lnTo>
                  <a:pt x="452387" y="92102"/>
                </a:lnTo>
                <a:lnTo>
                  <a:pt x="452508" y="92342"/>
                </a:lnTo>
                <a:lnTo>
                  <a:pt x="452688" y="92342"/>
                </a:lnTo>
                <a:lnTo>
                  <a:pt x="452808" y="92643"/>
                </a:lnTo>
                <a:lnTo>
                  <a:pt x="452808" y="93064"/>
                </a:lnTo>
                <a:lnTo>
                  <a:pt x="452568" y="93305"/>
                </a:lnTo>
                <a:lnTo>
                  <a:pt x="452387" y="93666"/>
                </a:lnTo>
                <a:lnTo>
                  <a:pt x="451786" y="94688"/>
                </a:lnTo>
                <a:lnTo>
                  <a:pt x="450582" y="96493"/>
                </a:lnTo>
                <a:lnTo>
                  <a:pt x="449981" y="98900"/>
                </a:lnTo>
                <a:lnTo>
                  <a:pt x="454794" y="98418"/>
                </a:lnTo>
                <a:lnTo>
                  <a:pt x="458283" y="97937"/>
                </a:lnTo>
                <a:lnTo>
                  <a:pt x="461591" y="97576"/>
                </a:lnTo>
                <a:lnTo>
                  <a:pt x="469171" y="96674"/>
                </a:lnTo>
                <a:lnTo>
                  <a:pt x="477714" y="95591"/>
                </a:lnTo>
                <a:lnTo>
                  <a:pt x="483970" y="94869"/>
                </a:lnTo>
                <a:lnTo>
                  <a:pt x="485173" y="94688"/>
                </a:lnTo>
                <a:lnTo>
                  <a:pt x="490828" y="93967"/>
                </a:lnTo>
                <a:lnTo>
                  <a:pt x="496242" y="93305"/>
                </a:lnTo>
                <a:lnTo>
                  <a:pt x="505868" y="92102"/>
                </a:lnTo>
                <a:lnTo>
                  <a:pt x="510560" y="91560"/>
                </a:lnTo>
                <a:lnTo>
                  <a:pt x="514651" y="91079"/>
                </a:lnTo>
                <a:lnTo>
                  <a:pt x="520306" y="90417"/>
                </a:lnTo>
                <a:lnTo>
                  <a:pt x="525359" y="89756"/>
                </a:lnTo>
                <a:lnTo>
                  <a:pt x="529811" y="89214"/>
                </a:lnTo>
                <a:lnTo>
                  <a:pt x="545211" y="87289"/>
                </a:lnTo>
                <a:lnTo>
                  <a:pt x="546715" y="87109"/>
                </a:lnTo>
                <a:lnTo>
                  <a:pt x="548520" y="89094"/>
                </a:lnTo>
                <a:lnTo>
                  <a:pt x="549121" y="93124"/>
                </a:lnTo>
                <a:lnTo>
                  <a:pt x="550505" y="94568"/>
                </a:lnTo>
                <a:lnTo>
                  <a:pt x="556761" y="97335"/>
                </a:lnTo>
                <a:lnTo>
                  <a:pt x="560852" y="99501"/>
                </a:lnTo>
                <a:lnTo>
                  <a:pt x="562296" y="102028"/>
                </a:lnTo>
                <a:lnTo>
                  <a:pt x="562717" y="103893"/>
                </a:lnTo>
                <a:lnTo>
                  <a:pt x="562416" y="107382"/>
                </a:lnTo>
                <a:lnTo>
                  <a:pt x="560010" y="109788"/>
                </a:lnTo>
                <a:lnTo>
                  <a:pt x="557904" y="109608"/>
                </a:lnTo>
                <a:lnTo>
                  <a:pt x="555197" y="107261"/>
                </a:lnTo>
                <a:lnTo>
                  <a:pt x="551287" y="104615"/>
                </a:lnTo>
                <a:lnTo>
                  <a:pt x="549482" y="103953"/>
                </a:lnTo>
                <a:lnTo>
                  <a:pt x="547016" y="104314"/>
                </a:lnTo>
                <a:lnTo>
                  <a:pt x="545812" y="105998"/>
                </a:lnTo>
                <a:lnTo>
                  <a:pt x="544188" y="108104"/>
                </a:lnTo>
                <a:lnTo>
                  <a:pt x="543406" y="110029"/>
                </a:lnTo>
                <a:lnTo>
                  <a:pt x="543346" y="112495"/>
                </a:lnTo>
                <a:lnTo>
                  <a:pt x="544549" y="114420"/>
                </a:lnTo>
                <a:lnTo>
                  <a:pt x="546775" y="115202"/>
                </a:lnTo>
                <a:lnTo>
                  <a:pt x="551708" y="116345"/>
                </a:lnTo>
                <a:lnTo>
                  <a:pt x="556159" y="117910"/>
                </a:lnTo>
                <a:lnTo>
                  <a:pt x="556461" y="119714"/>
                </a:lnTo>
                <a:lnTo>
                  <a:pt x="556220" y="120617"/>
                </a:lnTo>
                <a:lnTo>
                  <a:pt x="554596" y="122421"/>
                </a:lnTo>
                <a:lnTo>
                  <a:pt x="551708" y="124587"/>
                </a:lnTo>
                <a:lnTo>
                  <a:pt x="550505" y="124286"/>
                </a:lnTo>
                <a:lnTo>
                  <a:pt x="550144" y="124046"/>
                </a:lnTo>
                <a:lnTo>
                  <a:pt x="548580" y="123925"/>
                </a:lnTo>
                <a:lnTo>
                  <a:pt x="545933" y="123564"/>
                </a:lnTo>
                <a:lnTo>
                  <a:pt x="545933" y="123865"/>
                </a:lnTo>
                <a:lnTo>
                  <a:pt x="543707" y="125008"/>
                </a:lnTo>
                <a:lnTo>
                  <a:pt x="541301" y="128618"/>
                </a:lnTo>
                <a:lnTo>
                  <a:pt x="541782" y="129821"/>
                </a:lnTo>
                <a:lnTo>
                  <a:pt x="541601" y="131926"/>
                </a:lnTo>
                <a:lnTo>
                  <a:pt x="542023" y="133972"/>
                </a:lnTo>
                <a:lnTo>
                  <a:pt x="540037" y="135957"/>
                </a:lnTo>
                <a:lnTo>
                  <a:pt x="536368" y="137942"/>
                </a:lnTo>
                <a:lnTo>
                  <a:pt x="534563" y="137340"/>
                </a:lnTo>
                <a:lnTo>
                  <a:pt x="534082" y="135776"/>
                </a:lnTo>
                <a:lnTo>
                  <a:pt x="532337" y="135536"/>
                </a:lnTo>
                <a:lnTo>
                  <a:pt x="528006" y="137280"/>
                </a:lnTo>
                <a:lnTo>
                  <a:pt x="525539" y="135897"/>
                </a:lnTo>
                <a:lnTo>
                  <a:pt x="524336" y="137100"/>
                </a:lnTo>
                <a:lnTo>
                  <a:pt x="523434" y="137762"/>
                </a:lnTo>
                <a:lnTo>
                  <a:pt x="521268" y="139326"/>
                </a:lnTo>
                <a:lnTo>
                  <a:pt x="521208" y="139506"/>
                </a:lnTo>
                <a:lnTo>
                  <a:pt x="521148" y="140288"/>
                </a:lnTo>
                <a:lnTo>
                  <a:pt x="520546" y="141010"/>
                </a:lnTo>
                <a:lnTo>
                  <a:pt x="519042" y="142213"/>
                </a:lnTo>
                <a:lnTo>
                  <a:pt x="518621" y="143597"/>
                </a:lnTo>
                <a:lnTo>
                  <a:pt x="518862" y="144740"/>
                </a:lnTo>
                <a:lnTo>
                  <a:pt x="519704" y="149853"/>
                </a:lnTo>
                <a:lnTo>
                  <a:pt x="520787" y="151057"/>
                </a:lnTo>
                <a:lnTo>
                  <a:pt x="523554" y="154245"/>
                </a:lnTo>
                <a:lnTo>
                  <a:pt x="525058" y="155388"/>
                </a:lnTo>
                <a:lnTo>
                  <a:pt x="527765" y="156411"/>
                </a:lnTo>
                <a:lnTo>
                  <a:pt x="529931" y="156110"/>
                </a:lnTo>
                <a:lnTo>
                  <a:pt x="531495" y="155087"/>
                </a:lnTo>
                <a:lnTo>
                  <a:pt x="532096" y="153282"/>
                </a:lnTo>
                <a:lnTo>
                  <a:pt x="533721" y="152019"/>
                </a:lnTo>
                <a:lnTo>
                  <a:pt x="534984" y="152199"/>
                </a:lnTo>
                <a:lnTo>
                  <a:pt x="536368" y="154305"/>
                </a:lnTo>
                <a:lnTo>
                  <a:pt x="536548" y="156110"/>
                </a:lnTo>
                <a:lnTo>
                  <a:pt x="536488" y="157554"/>
                </a:lnTo>
                <a:lnTo>
                  <a:pt x="536127" y="158636"/>
                </a:lnTo>
                <a:lnTo>
                  <a:pt x="533540" y="160441"/>
                </a:lnTo>
                <a:lnTo>
                  <a:pt x="531254" y="162727"/>
                </a:lnTo>
                <a:lnTo>
                  <a:pt x="529871" y="163088"/>
                </a:lnTo>
                <a:lnTo>
                  <a:pt x="528126" y="162847"/>
                </a:lnTo>
                <a:lnTo>
                  <a:pt x="527284" y="163569"/>
                </a:lnTo>
                <a:lnTo>
                  <a:pt x="525178" y="164893"/>
                </a:lnTo>
                <a:lnTo>
                  <a:pt x="522953" y="166818"/>
                </a:lnTo>
                <a:lnTo>
                  <a:pt x="521749" y="169705"/>
                </a:lnTo>
                <a:lnTo>
                  <a:pt x="522351" y="171510"/>
                </a:lnTo>
                <a:lnTo>
                  <a:pt x="524757" y="174819"/>
                </a:lnTo>
                <a:lnTo>
                  <a:pt x="526923" y="175721"/>
                </a:lnTo>
                <a:lnTo>
                  <a:pt x="529088" y="175842"/>
                </a:lnTo>
                <a:lnTo>
                  <a:pt x="529871" y="176804"/>
                </a:lnTo>
                <a:lnTo>
                  <a:pt x="529871" y="178188"/>
                </a:lnTo>
                <a:lnTo>
                  <a:pt x="530472" y="177947"/>
                </a:lnTo>
                <a:lnTo>
                  <a:pt x="531374" y="180293"/>
                </a:lnTo>
                <a:lnTo>
                  <a:pt x="530653" y="182459"/>
                </a:lnTo>
                <a:lnTo>
                  <a:pt x="528908" y="183181"/>
                </a:lnTo>
                <a:lnTo>
                  <a:pt x="527705" y="183181"/>
                </a:lnTo>
                <a:lnTo>
                  <a:pt x="525900" y="182339"/>
                </a:lnTo>
                <a:lnTo>
                  <a:pt x="522892" y="181496"/>
                </a:lnTo>
                <a:lnTo>
                  <a:pt x="522953" y="180895"/>
                </a:lnTo>
                <a:lnTo>
                  <a:pt x="523193" y="179571"/>
                </a:lnTo>
                <a:lnTo>
                  <a:pt x="522291" y="177887"/>
                </a:lnTo>
                <a:lnTo>
                  <a:pt x="519764" y="176082"/>
                </a:lnTo>
                <a:lnTo>
                  <a:pt x="516576" y="174999"/>
                </a:lnTo>
                <a:lnTo>
                  <a:pt x="515132" y="175360"/>
                </a:lnTo>
                <a:lnTo>
                  <a:pt x="513207" y="176383"/>
                </a:lnTo>
                <a:lnTo>
                  <a:pt x="512064" y="176443"/>
                </a:lnTo>
                <a:lnTo>
                  <a:pt x="510259" y="177887"/>
                </a:lnTo>
                <a:lnTo>
                  <a:pt x="509176" y="184504"/>
                </a:lnTo>
                <a:lnTo>
                  <a:pt x="510199" y="187693"/>
                </a:lnTo>
                <a:lnTo>
                  <a:pt x="510560" y="188475"/>
                </a:lnTo>
                <a:lnTo>
                  <a:pt x="512004" y="190340"/>
                </a:lnTo>
                <a:lnTo>
                  <a:pt x="513688" y="191543"/>
                </a:lnTo>
                <a:lnTo>
                  <a:pt x="515613" y="193227"/>
                </a:lnTo>
                <a:lnTo>
                  <a:pt x="515734" y="193468"/>
                </a:lnTo>
                <a:lnTo>
                  <a:pt x="516937" y="195513"/>
                </a:lnTo>
                <a:lnTo>
                  <a:pt x="518200" y="200025"/>
                </a:lnTo>
                <a:lnTo>
                  <a:pt x="515673" y="202191"/>
                </a:lnTo>
                <a:lnTo>
                  <a:pt x="511703" y="204296"/>
                </a:lnTo>
                <a:lnTo>
                  <a:pt x="510620" y="205800"/>
                </a:lnTo>
                <a:lnTo>
                  <a:pt x="512665" y="207003"/>
                </a:lnTo>
                <a:lnTo>
                  <a:pt x="512665" y="207725"/>
                </a:lnTo>
                <a:lnTo>
                  <a:pt x="511282" y="208628"/>
                </a:lnTo>
                <a:lnTo>
                  <a:pt x="508515" y="205319"/>
                </a:lnTo>
                <a:lnTo>
                  <a:pt x="509537" y="203815"/>
                </a:lnTo>
                <a:lnTo>
                  <a:pt x="508033" y="202371"/>
                </a:lnTo>
                <a:lnTo>
                  <a:pt x="507131" y="199423"/>
                </a:lnTo>
                <a:lnTo>
                  <a:pt x="507612" y="194490"/>
                </a:lnTo>
                <a:lnTo>
                  <a:pt x="507432" y="194069"/>
                </a:lnTo>
                <a:lnTo>
                  <a:pt x="505627" y="192385"/>
                </a:lnTo>
                <a:lnTo>
                  <a:pt x="504183" y="192265"/>
                </a:lnTo>
                <a:lnTo>
                  <a:pt x="502379" y="192565"/>
                </a:lnTo>
                <a:lnTo>
                  <a:pt x="501175" y="192926"/>
                </a:lnTo>
                <a:lnTo>
                  <a:pt x="499732" y="194731"/>
                </a:lnTo>
                <a:lnTo>
                  <a:pt x="498709" y="199845"/>
                </a:lnTo>
                <a:lnTo>
                  <a:pt x="497746" y="200627"/>
                </a:lnTo>
                <a:lnTo>
                  <a:pt x="493114" y="204417"/>
                </a:lnTo>
                <a:lnTo>
                  <a:pt x="493114" y="206703"/>
                </a:lnTo>
                <a:lnTo>
                  <a:pt x="492212" y="211515"/>
                </a:lnTo>
                <a:lnTo>
                  <a:pt x="492452" y="212057"/>
                </a:lnTo>
                <a:lnTo>
                  <a:pt x="494678" y="213380"/>
                </a:lnTo>
                <a:lnTo>
                  <a:pt x="497506" y="213019"/>
                </a:lnTo>
                <a:lnTo>
                  <a:pt x="499190" y="212357"/>
                </a:lnTo>
                <a:lnTo>
                  <a:pt x="497325" y="209590"/>
                </a:lnTo>
                <a:lnTo>
                  <a:pt x="497025" y="208086"/>
                </a:lnTo>
                <a:lnTo>
                  <a:pt x="497626" y="206281"/>
                </a:lnTo>
                <a:lnTo>
                  <a:pt x="499431" y="205199"/>
                </a:lnTo>
                <a:lnTo>
                  <a:pt x="501597" y="205439"/>
                </a:lnTo>
                <a:lnTo>
                  <a:pt x="504604" y="208146"/>
                </a:lnTo>
                <a:lnTo>
                  <a:pt x="507251" y="209711"/>
                </a:lnTo>
                <a:lnTo>
                  <a:pt x="507913" y="211756"/>
                </a:lnTo>
                <a:lnTo>
                  <a:pt x="505687" y="217050"/>
                </a:lnTo>
                <a:lnTo>
                  <a:pt x="504484" y="225592"/>
                </a:lnTo>
                <a:lnTo>
                  <a:pt x="502619" y="225893"/>
                </a:lnTo>
                <a:lnTo>
                  <a:pt x="499972" y="227216"/>
                </a:lnTo>
                <a:lnTo>
                  <a:pt x="498589" y="226615"/>
                </a:lnTo>
                <a:lnTo>
                  <a:pt x="497205" y="227156"/>
                </a:lnTo>
                <a:lnTo>
                  <a:pt x="496363" y="228720"/>
                </a:lnTo>
                <a:lnTo>
                  <a:pt x="496122" y="231367"/>
                </a:lnTo>
                <a:lnTo>
                  <a:pt x="496724" y="232631"/>
                </a:lnTo>
                <a:lnTo>
                  <a:pt x="497746" y="233954"/>
                </a:lnTo>
                <a:lnTo>
                  <a:pt x="498709" y="235037"/>
                </a:lnTo>
                <a:lnTo>
                  <a:pt x="499732" y="235879"/>
                </a:lnTo>
                <a:lnTo>
                  <a:pt x="501115" y="236120"/>
                </a:lnTo>
                <a:lnTo>
                  <a:pt x="503642" y="235278"/>
                </a:lnTo>
                <a:lnTo>
                  <a:pt x="505988" y="234917"/>
                </a:lnTo>
                <a:lnTo>
                  <a:pt x="508154" y="235999"/>
                </a:lnTo>
                <a:lnTo>
                  <a:pt x="509597" y="237804"/>
                </a:lnTo>
                <a:lnTo>
                  <a:pt x="509958" y="239067"/>
                </a:lnTo>
                <a:lnTo>
                  <a:pt x="511763" y="241474"/>
                </a:lnTo>
                <a:lnTo>
                  <a:pt x="511161" y="243339"/>
                </a:lnTo>
                <a:lnTo>
                  <a:pt x="511101" y="243339"/>
                </a:lnTo>
                <a:lnTo>
                  <a:pt x="510259" y="242857"/>
                </a:lnTo>
                <a:lnTo>
                  <a:pt x="509958" y="242797"/>
                </a:lnTo>
                <a:lnTo>
                  <a:pt x="509718" y="243158"/>
                </a:lnTo>
                <a:lnTo>
                  <a:pt x="508815" y="246166"/>
                </a:lnTo>
                <a:lnTo>
                  <a:pt x="507011" y="245504"/>
                </a:lnTo>
                <a:lnTo>
                  <a:pt x="505928" y="245805"/>
                </a:lnTo>
                <a:lnTo>
                  <a:pt x="505807" y="247189"/>
                </a:lnTo>
                <a:lnTo>
                  <a:pt x="506048" y="248151"/>
                </a:lnTo>
                <a:lnTo>
                  <a:pt x="507432" y="248873"/>
                </a:lnTo>
                <a:lnTo>
                  <a:pt x="507732" y="249836"/>
                </a:lnTo>
                <a:lnTo>
                  <a:pt x="509297" y="251159"/>
                </a:lnTo>
                <a:lnTo>
                  <a:pt x="513327" y="252844"/>
                </a:lnTo>
                <a:lnTo>
                  <a:pt x="513929" y="253024"/>
                </a:lnTo>
                <a:lnTo>
                  <a:pt x="514169" y="253144"/>
                </a:lnTo>
                <a:lnTo>
                  <a:pt x="514470" y="253565"/>
                </a:lnTo>
                <a:lnTo>
                  <a:pt x="514951" y="255069"/>
                </a:lnTo>
                <a:lnTo>
                  <a:pt x="514711" y="256634"/>
                </a:lnTo>
                <a:lnTo>
                  <a:pt x="513688" y="258438"/>
                </a:lnTo>
                <a:lnTo>
                  <a:pt x="513628" y="258679"/>
                </a:lnTo>
                <a:lnTo>
                  <a:pt x="512545" y="259882"/>
                </a:lnTo>
                <a:lnTo>
                  <a:pt x="511643" y="260664"/>
                </a:lnTo>
                <a:lnTo>
                  <a:pt x="510440" y="260845"/>
                </a:lnTo>
                <a:lnTo>
                  <a:pt x="508454" y="260544"/>
                </a:lnTo>
                <a:lnTo>
                  <a:pt x="503461" y="258739"/>
                </a:lnTo>
                <a:lnTo>
                  <a:pt x="501416" y="259281"/>
                </a:lnTo>
                <a:lnTo>
                  <a:pt x="499611" y="260845"/>
                </a:lnTo>
                <a:lnTo>
                  <a:pt x="498649" y="262529"/>
                </a:lnTo>
                <a:lnTo>
                  <a:pt x="498468" y="263431"/>
                </a:lnTo>
                <a:lnTo>
                  <a:pt x="498228" y="265657"/>
                </a:lnTo>
                <a:lnTo>
                  <a:pt x="498168" y="266740"/>
                </a:lnTo>
                <a:lnTo>
                  <a:pt x="498348" y="268425"/>
                </a:lnTo>
                <a:lnTo>
                  <a:pt x="498950" y="269327"/>
                </a:lnTo>
                <a:lnTo>
                  <a:pt x="499551" y="269988"/>
                </a:lnTo>
                <a:lnTo>
                  <a:pt x="499130" y="273237"/>
                </a:lnTo>
                <a:lnTo>
                  <a:pt x="498769" y="274982"/>
                </a:lnTo>
                <a:lnTo>
                  <a:pt x="497746" y="277147"/>
                </a:lnTo>
                <a:lnTo>
                  <a:pt x="495581" y="280155"/>
                </a:lnTo>
                <a:lnTo>
                  <a:pt x="494678" y="280276"/>
                </a:lnTo>
                <a:lnTo>
                  <a:pt x="492633" y="279794"/>
                </a:lnTo>
                <a:lnTo>
                  <a:pt x="490828" y="279373"/>
                </a:lnTo>
                <a:lnTo>
                  <a:pt x="489745" y="279554"/>
                </a:lnTo>
                <a:lnTo>
                  <a:pt x="488542" y="279794"/>
                </a:lnTo>
                <a:lnTo>
                  <a:pt x="487880" y="279193"/>
                </a:lnTo>
                <a:lnTo>
                  <a:pt x="486557" y="278351"/>
                </a:lnTo>
                <a:lnTo>
                  <a:pt x="483128" y="278471"/>
                </a:lnTo>
                <a:lnTo>
                  <a:pt x="481624" y="279313"/>
                </a:lnTo>
                <a:lnTo>
                  <a:pt x="481504" y="280516"/>
                </a:lnTo>
                <a:lnTo>
                  <a:pt x="481203" y="281479"/>
                </a:lnTo>
                <a:lnTo>
                  <a:pt x="480601" y="282983"/>
                </a:lnTo>
                <a:lnTo>
                  <a:pt x="480541" y="284547"/>
                </a:lnTo>
                <a:lnTo>
                  <a:pt x="480361" y="286532"/>
                </a:lnTo>
                <a:lnTo>
                  <a:pt x="480842" y="288156"/>
                </a:lnTo>
                <a:lnTo>
                  <a:pt x="482466" y="290442"/>
                </a:lnTo>
                <a:lnTo>
                  <a:pt x="485113" y="292488"/>
                </a:lnTo>
                <a:lnTo>
                  <a:pt x="487339" y="293932"/>
                </a:lnTo>
                <a:lnTo>
                  <a:pt x="491069" y="295255"/>
                </a:lnTo>
                <a:lnTo>
                  <a:pt x="491670" y="295977"/>
                </a:lnTo>
                <a:lnTo>
                  <a:pt x="492452" y="299586"/>
                </a:lnTo>
                <a:lnTo>
                  <a:pt x="492513" y="302835"/>
                </a:lnTo>
                <a:lnTo>
                  <a:pt x="491610" y="304940"/>
                </a:lnTo>
                <a:lnTo>
                  <a:pt x="490588" y="306143"/>
                </a:lnTo>
                <a:lnTo>
                  <a:pt x="487941" y="307888"/>
                </a:lnTo>
                <a:lnTo>
                  <a:pt x="485775" y="308550"/>
                </a:lnTo>
                <a:lnTo>
                  <a:pt x="481925" y="311257"/>
                </a:lnTo>
                <a:lnTo>
                  <a:pt x="482526" y="312641"/>
                </a:lnTo>
                <a:lnTo>
                  <a:pt x="483910" y="312821"/>
                </a:lnTo>
                <a:lnTo>
                  <a:pt x="484512" y="314265"/>
                </a:lnTo>
                <a:lnTo>
                  <a:pt x="484512" y="314866"/>
                </a:lnTo>
                <a:lnTo>
                  <a:pt x="483910" y="316009"/>
                </a:lnTo>
                <a:lnTo>
                  <a:pt x="481684" y="316130"/>
                </a:lnTo>
                <a:lnTo>
                  <a:pt x="480361" y="315348"/>
                </a:lnTo>
                <a:lnTo>
                  <a:pt x="478977" y="314024"/>
                </a:lnTo>
                <a:lnTo>
                  <a:pt x="475728" y="317453"/>
                </a:lnTo>
                <a:lnTo>
                  <a:pt x="471818" y="320221"/>
                </a:lnTo>
                <a:lnTo>
                  <a:pt x="468389" y="321424"/>
                </a:lnTo>
                <a:lnTo>
                  <a:pt x="464299" y="322085"/>
                </a:lnTo>
                <a:lnTo>
                  <a:pt x="463817" y="321424"/>
                </a:lnTo>
                <a:lnTo>
                  <a:pt x="462313" y="319438"/>
                </a:lnTo>
                <a:lnTo>
                  <a:pt x="462855" y="318656"/>
                </a:lnTo>
                <a:lnTo>
                  <a:pt x="463697" y="316972"/>
                </a:lnTo>
                <a:lnTo>
                  <a:pt x="464900" y="314325"/>
                </a:lnTo>
                <a:lnTo>
                  <a:pt x="464840" y="313603"/>
                </a:lnTo>
                <a:lnTo>
                  <a:pt x="463577" y="311317"/>
                </a:lnTo>
                <a:lnTo>
                  <a:pt x="462193" y="310234"/>
                </a:lnTo>
                <a:lnTo>
                  <a:pt x="459185" y="309813"/>
                </a:lnTo>
                <a:lnTo>
                  <a:pt x="456839" y="311979"/>
                </a:lnTo>
                <a:lnTo>
                  <a:pt x="456358" y="313362"/>
                </a:lnTo>
                <a:lnTo>
                  <a:pt x="456719" y="316009"/>
                </a:lnTo>
                <a:lnTo>
                  <a:pt x="460749" y="321424"/>
                </a:lnTo>
                <a:lnTo>
                  <a:pt x="461591" y="322747"/>
                </a:lnTo>
                <a:lnTo>
                  <a:pt x="461832" y="323168"/>
                </a:lnTo>
                <a:lnTo>
                  <a:pt x="459727" y="325214"/>
                </a:lnTo>
                <a:lnTo>
                  <a:pt x="459125" y="328583"/>
                </a:lnTo>
                <a:lnTo>
                  <a:pt x="460328" y="330989"/>
                </a:lnTo>
                <a:lnTo>
                  <a:pt x="461712" y="333034"/>
                </a:lnTo>
                <a:lnTo>
                  <a:pt x="463637" y="335440"/>
                </a:lnTo>
                <a:lnTo>
                  <a:pt x="464660" y="337967"/>
                </a:lnTo>
                <a:lnTo>
                  <a:pt x="464539" y="338569"/>
                </a:lnTo>
                <a:lnTo>
                  <a:pt x="463637" y="339892"/>
                </a:lnTo>
                <a:lnTo>
                  <a:pt x="460870" y="341817"/>
                </a:lnTo>
                <a:lnTo>
                  <a:pt x="458343" y="342659"/>
                </a:lnTo>
                <a:lnTo>
                  <a:pt x="455756" y="342419"/>
                </a:lnTo>
                <a:lnTo>
                  <a:pt x="453109" y="341216"/>
                </a:lnTo>
                <a:lnTo>
                  <a:pt x="453831" y="340012"/>
                </a:lnTo>
                <a:lnTo>
                  <a:pt x="455034" y="337967"/>
                </a:lnTo>
                <a:lnTo>
                  <a:pt x="455515" y="337365"/>
                </a:lnTo>
                <a:lnTo>
                  <a:pt x="457140" y="335741"/>
                </a:lnTo>
                <a:lnTo>
                  <a:pt x="457019" y="332974"/>
                </a:lnTo>
                <a:lnTo>
                  <a:pt x="453951" y="329846"/>
                </a:lnTo>
                <a:lnTo>
                  <a:pt x="453771" y="328342"/>
                </a:lnTo>
                <a:lnTo>
                  <a:pt x="453169" y="328101"/>
                </a:lnTo>
                <a:lnTo>
                  <a:pt x="452147" y="327861"/>
                </a:lnTo>
                <a:lnTo>
                  <a:pt x="450342" y="328462"/>
                </a:lnTo>
                <a:lnTo>
                  <a:pt x="449199" y="329244"/>
                </a:lnTo>
                <a:lnTo>
                  <a:pt x="448477" y="331831"/>
                </a:lnTo>
                <a:lnTo>
                  <a:pt x="450342" y="336944"/>
                </a:lnTo>
                <a:lnTo>
                  <a:pt x="449740" y="340193"/>
                </a:lnTo>
                <a:lnTo>
                  <a:pt x="446913" y="340674"/>
                </a:lnTo>
                <a:lnTo>
                  <a:pt x="446371" y="341637"/>
                </a:lnTo>
                <a:lnTo>
                  <a:pt x="446492" y="343261"/>
                </a:lnTo>
                <a:lnTo>
                  <a:pt x="446191" y="345547"/>
                </a:lnTo>
                <a:lnTo>
                  <a:pt x="447153" y="345667"/>
                </a:lnTo>
                <a:lnTo>
                  <a:pt x="448056" y="345727"/>
                </a:lnTo>
                <a:lnTo>
                  <a:pt x="449740" y="346931"/>
                </a:lnTo>
                <a:lnTo>
                  <a:pt x="452447" y="347953"/>
                </a:lnTo>
                <a:lnTo>
                  <a:pt x="453590" y="348074"/>
                </a:lnTo>
                <a:lnTo>
                  <a:pt x="455034" y="348013"/>
                </a:lnTo>
                <a:lnTo>
                  <a:pt x="457801" y="346630"/>
                </a:lnTo>
                <a:lnTo>
                  <a:pt x="458162" y="346510"/>
                </a:lnTo>
                <a:lnTo>
                  <a:pt x="458523" y="346329"/>
                </a:lnTo>
                <a:lnTo>
                  <a:pt x="461351" y="345367"/>
                </a:lnTo>
                <a:lnTo>
                  <a:pt x="462253" y="345788"/>
                </a:lnTo>
                <a:lnTo>
                  <a:pt x="462855" y="346810"/>
                </a:lnTo>
                <a:lnTo>
                  <a:pt x="463577" y="349217"/>
                </a:lnTo>
                <a:lnTo>
                  <a:pt x="463396" y="350420"/>
                </a:lnTo>
                <a:lnTo>
                  <a:pt x="463156" y="351262"/>
                </a:lnTo>
                <a:lnTo>
                  <a:pt x="462434" y="352706"/>
                </a:lnTo>
                <a:lnTo>
                  <a:pt x="460388" y="355413"/>
                </a:lnTo>
                <a:lnTo>
                  <a:pt x="456237" y="360225"/>
                </a:lnTo>
                <a:lnTo>
                  <a:pt x="454011" y="361128"/>
                </a:lnTo>
                <a:lnTo>
                  <a:pt x="451665" y="360646"/>
                </a:lnTo>
                <a:lnTo>
                  <a:pt x="450161" y="358120"/>
                </a:lnTo>
                <a:lnTo>
                  <a:pt x="450161" y="355232"/>
                </a:lnTo>
                <a:lnTo>
                  <a:pt x="451786" y="352104"/>
                </a:lnTo>
                <a:lnTo>
                  <a:pt x="450582" y="349698"/>
                </a:lnTo>
                <a:lnTo>
                  <a:pt x="449379" y="349036"/>
                </a:lnTo>
                <a:lnTo>
                  <a:pt x="448417" y="349036"/>
                </a:lnTo>
                <a:lnTo>
                  <a:pt x="446853" y="349156"/>
                </a:lnTo>
                <a:lnTo>
                  <a:pt x="447454" y="351924"/>
                </a:lnTo>
                <a:lnTo>
                  <a:pt x="447454" y="354330"/>
                </a:lnTo>
                <a:lnTo>
                  <a:pt x="445951" y="356676"/>
                </a:lnTo>
                <a:lnTo>
                  <a:pt x="445229" y="358842"/>
                </a:lnTo>
                <a:lnTo>
                  <a:pt x="445108" y="360045"/>
                </a:lnTo>
                <a:lnTo>
                  <a:pt x="444867" y="362752"/>
                </a:lnTo>
                <a:lnTo>
                  <a:pt x="445890" y="365098"/>
                </a:lnTo>
                <a:lnTo>
                  <a:pt x="448296" y="368407"/>
                </a:lnTo>
                <a:lnTo>
                  <a:pt x="452508" y="372377"/>
                </a:lnTo>
                <a:lnTo>
                  <a:pt x="454132" y="374363"/>
                </a:lnTo>
                <a:lnTo>
                  <a:pt x="454132" y="378032"/>
                </a:lnTo>
                <a:lnTo>
                  <a:pt x="452748" y="379596"/>
                </a:lnTo>
                <a:lnTo>
                  <a:pt x="450823" y="381221"/>
                </a:lnTo>
                <a:lnTo>
                  <a:pt x="449620" y="381822"/>
                </a:lnTo>
                <a:lnTo>
                  <a:pt x="448898" y="382604"/>
                </a:lnTo>
                <a:lnTo>
                  <a:pt x="448477" y="383627"/>
                </a:lnTo>
                <a:lnTo>
                  <a:pt x="447514" y="388019"/>
                </a:lnTo>
                <a:lnTo>
                  <a:pt x="447635" y="390485"/>
                </a:lnTo>
                <a:lnTo>
                  <a:pt x="450041" y="397343"/>
                </a:lnTo>
                <a:lnTo>
                  <a:pt x="450883" y="398727"/>
                </a:lnTo>
                <a:lnTo>
                  <a:pt x="450883" y="399809"/>
                </a:lnTo>
                <a:lnTo>
                  <a:pt x="450101" y="403419"/>
                </a:lnTo>
                <a:lnTo>
                  <a:pt x="448537" y="405645"/>
                </a:lnTo>
                <a:lnTo>
                  <a:pt x="445890" y="407510"/>
                </a:lnTo>
                <a:lnTo>
                  <a:pt x="442161" y="408051"/>
                </a:lnTo>
                <a:lnTo>
                  <a:pt x="439634" y="410879"/>
                </a:lnTo>
                <a:lnTo>
                  <a:pt x="440175" y="411540"/>
                </a:lnTo>
                <a:lnTo>
                  <a:pt x="438731" y="414789"/>
                </a:lnTo>
                <a:lnTo>
                  <a:pt x="438912" y="416112"/>
                </a:lnTo>
                <a:lnTo>
                  <a:pt x="440115" y="418278"/>
                </a:lnTo>
                <a:lnTo>
                  <a:pt x="440777" y="421045"/>
                </a:lnTo>
                <a:lnTo>
                  <a:pt x="440356" y="422429"/>
                </a:lnTo>
                <a:lnTo>
                  <a:pt x="437889" y="423030"/>
                </a:lnTo>
                <a:lnTo>
                  <a:pt x="436686" y="422729"/>
                </a:lnTo>
                <a:lnTo>
                  <a:pt x="435363" y="421526"/>
                </a:lnTo>
                <a:lnTo>
                  <a:pt x="435122" y="420203"/>
                </a:lnTo>
                <a:lnTo>
                  <a:pt x="435242" y="418699"/>
                </a:lnTo>
                <a:lnTo>
                  <a:pt x="436566" y="415691"/>
                </a:lnTo>
                <a:lnTo>
                  <a:pt x="436927" y="411961"/>
                </a:lnTo>
                <a:lnTo>
                  <a:pt x="432355" y="414367"/>
                </a:lnTo>
                <a:lnTo>
                  <a:pt x="431091" y="414728"/>
                </a:lnTo>
                <a:lnTo>
                  <a:pt x="429106" y="414548"/>
                </a:lnTo>
                <a:lnTo>
                  <a:pt x="427001" y="414067"/>
                </a:lnTo>
                <a:lnTo>
                  <a:pt x="424534" y="414067"/>
                </a:lnTo>
                <a:lnTo>
                  <a:pt x="422850" y="416594"/>
                </a:lnTo>
                <a:lnTo>
                  <a:pt x="423331" y="418218"/>
                </a:lnTo>
                <a:lnTo>
                  <a:pt x="427542" y="422429"/>
                </a:lnTo>
                <a:lnTo>
                  <a:pt x="428986" y="424474"/>
                </a:lnTo>
                <a:lnTo>
                  <a:pt x="429106" y="428505"/>
                </a:lnTo>
                <a:lnTo>
                  <a:pt x="427903" y="430490"/>
                </a:lnTo>
                <a:lnTo>
                  <a:pt x="426038" y="432535"/>
                </a:lnTo>
                <a:lnTo>
                  <a:pt x="424775" y="432836"/>
                </a:lnTo>
                <a:lnTo>
                  <a:pt x="422248" y="432716"/>
                </a:lnTo>
                <a:lnTo>
                  <a:pt x="421466" y="432415"/>
                </a:lnTo>
                <a:lnTo>
                  <a:pt x="417074" y="431452"/>
                </a:lnTo>
                <a:lnTo>
                  <a:pt x="415089" y="432054"/>
                </a:lnTo>
                <a:lnTo>
                  <a:pt x="414608" y="432956"/>
                </a:lnTo>
                <a:lnTo>
                  <a:pt x="414729" y="435964"/>
                </a:lnTo>
                <a:lnTo>
                  <a:pt x="414127" y="439935"/>
                </a:lnTo>
                <a:lnTo>
                  <a:pt x="414909" y="443544"/>
                </a:lnTo>
                <a:lnTo>
                  <a:pt x="413766" y="446071"/>
                </a:lnTo>
                <a:lnTo>
                  <a:pt x="412262" y="445289"/>
                </a:lnTo>
                <a:lnTo>
                  <a:pt x="411059" y="445349"/>
                </a:lnTo>
                <a:lnTo>
                  <a:pt x="410457" y="445289"/>
                </a:lnTo>
                <a:lnTo>
                  <a:pt x="409074" y="445048"/>
                </a:lnTo>
                <a:lnTo>
                  <a:pt x="405885" y="443123"/>
                </a:lnTo>
                <a:lnTo>
                  <a:pt x="403960" y="439875"/>
                </a:lnTo>
                <a:lnTo>
                  <a:pt x="401313" y="439634"/>
                </a:lnTo>
                <a:lnTo>
                  <a:pt x="400411" y="440115"/>
                </a:lnTo>
                <a:lnTo>
                  <a:pt x="399388" y="442522"/>
                </a:lnTo>
                <a:lnTo>
                  <a:pt x="400110" y="445289"/>
                </a:lnTo>
                <a:lnTo>
                  <a:pt x="401313" y="446793"/>
                </a:lnTo>
                <a:lnTo>
                  <a:pt x="403720" y="449199"/>
                </a:lnTo>
                <a:lnTo>
                  <a:pt x="408231" y="451244"/>
                </a:lnTo>
                <a:lnTo>
                  <a:pt x="409615" y="450462"/>
                </a:lnTo>
                <a:lnTo>
                  <a:pt x="410217" y="450883"/>
                </a:lnTo>
                <a:lnTo>
                  <a:pt x="411119" y="450823"/>
                </a:lnTo>
                <a:lnTo>
                  <a:pt x="413525" y="449921"/>
                </a:lnTo>
                <a:lnTo>
                  <a:pt x="415089" y="450101"/>
                </a:lnTo>
                <a:lnTo>
                  <a:pt x="418879" y="449921"/>
                </a:lnTo>
                <a:lnTo>
                  <a:pt x="420263" y="450823"/>
                </a:lnTo>
                <a:lnTo>
                  <a:pt x="420624" y="452026"/>
                </a:lnTo>
                <a:lnTo>
                  <a:pt x="420925" y="453470"/>
                </a:lnTo>
                <a:lnTo>
                  <a:pt x="420503" y="454974"/>
                </a:lnTo>
                <a:lnTo>
                  <a:pt x="418158" y="458102"/>
                </a:lnTo>
                <a:lnTo>
                  <a:pt x="416954" y="458824"/>
                </a:lnTo>
                <a:lnTo>
                  <a:pt x="413946" y="459185"/>
                </a:lnTo>
                <a:lnTo>
                  <a:pt x="411781" y="458463"/>
                </a:lnTo>
                <a:lnTo>
                  <a:pt x="410818" y="457681"/>
                </a:lnTo>
                <a:lnTo>
                  <a:pt x="410217" y="457441"/>
                </a:lnTo>
                <a:lnTo>
                  <a:pt x="407028" y="455335"/>
                </a:lnTo>
                <a:lnTo>
                  <a:pt x="406186" y="454914"/>
                </a:lnTo>
                <a:lnTo>
                  <a:pt x="404983" y="454794"/>
                </a:lnTo>
                <a:lnTo>
                  <a:pt x="403539" y="456418"/>
                </a:lnTo>
                <a:lnTo>
                  <a:pt x="401133" y="458223"/>
                </a:lnTo>
                <a:lnTo>
                  <a:pt x="398065" y="461231"/>
                </a:lnTo>
                <a:lnTo>
                  <a:pt x="398245" y="463757"/>
                </a:lnTo>
                <a:lnTo>
                  <a:pt x="399448" y="465201"/>
                </a:lnTo>
                <a:lnTo>
                  <a:pt x="400531" y="466284"/>
                </a:lnTo>
                <a:lnTo>
                  <a:pt x="404622" y="468570"/>
                </a:lnTo>
                <a:lnTo>
                  <a:pt x="405524" y="468750"/>
                </a:lnTo>
                <a:lnTo>
                  <a:pt x="409615" y="467246"/>
                </a:lnTo>
                <a:lnTo>
                  <a:pt x="410457" y="467367"/>
                </a:lnTo>
                <a:lnTo>
                  <a:pt x="411540" y="467968"/>
                </a:lnTo>
                <a:lnTo>
                  <a:pt x="411961" y="468750"/>
                </a:lnTo>
                <a:lnTo>
                  <a:pt x="412623" y="470254"/>
                </a:lnTo>
                <a:lnTo>
                  <a:pt x="412443" y="471277"/>
                </a:lnTo>
                <a:lnTo>
                  <a:pt x="412202" y="471999"/>
                </a:lnTo>
                <a:lnTo>
                  <a:pt x="410818" y="474646"/>
                </a:lnTo>
                <a:lnTo>
                  <a:pt x="410457" y="476029"/>
                </a:lnTo>
                <a:lnTo>
                  <a:pt x="411059" y="478436"/>
                </a:lnTo>
                <a:lnTo>
                  <a:pt x="410698" y="480541"/>
                </a:lnTo>
                <a:lnTo>
                  <a:pt x="409796" y="481143"/>
                </a:lnTo>
                <a:lnTo>
                  <a:pt x="406848" y="482165"/>
                </a:lnTo>
                <a:lnTo>
                  <a:pt x="404502" y="482286"/>
                </a:lnTo>
                <a:lnTo>
                  <a:pt x="400170" y="481925"/>
                </a:lnTo>
                <a:lnTo>
                  <a:pt x="397884" y="482406"/>
                </a:lnTo>
                <a:lnTo>
                  <a:pt x="395658" y="483790"/>
                </a:lnTo>
                <a:lnTo>
                  <a:pt x="396260" y="484993"/>
                </a:lnTo>
                <a:lnTo>
                  <a:pt x="396561" y="485595"/>
                </a:lnTo>
                <a:lnTo>
                  <a:pt x="396982" y="486677"/>
                </a:lnTo>
                <a:lnTo>
                  <a:pt x="397343" y="487219"/>
                </a:lnTo>
                <a:lnTo>
                  <a:pt x="397343" y="487640"/>
                </a:lnTo>
                <a:lnTo>
                  <a:pt x="398907" y="488663"/>
                </a:lnTo>
                <a:lnTo>
                  <a:pt x="400351" y="490467"/>
                </a:lnTo>
                <a:lnTo>
                  <a:pt x="400651" y="491069"/>
                </a:lnTo>
                <a:lnTo>
                  <a:pt x="400050" y="493716"/>
                </a:lnTo>
                <a:lnTo>
                  <a:pt x="398426" y="494799"/>
                </a:lnTo>
                <a:lnTo>
                  <a:pt x="396922" y="494859"/>
                </a:lnTo>
                <a:lnTo>
                  <a:pt x="394876" y="494017"/>
                </a:lnTo>
                <a:lnTo>
                  <a:pt x="391146" y="487279"/>
                </a:lnTo>
                <a:lnTo>
                  <a:pt x="388740" y="489324"/>
                </a:lnTo>
                <a:lnTo>
                  <a:pt x="386334" y="489565"/>
                </a:lnTo>
                <a:lnTo>
                  <a:pt x="382664" y="487159"/>
                </a:lnTo>
                <a:lnTo>
                  <a:pt x="380920" y="487339"/>
                </a:lnTo>
                <a:lnTo>
                  <a:pt x="380378" y="489084"/>
                </a:lnTo>
                <a:lnTo>
                  <a:pt x="380378" y="491129"/>
                </a:lnTo>
                <a:lnTo>
                  <a:pt x="380860" y="494859"/>
                </a:lnTo>
                <a:lnTo>
                  <a:pt x="381341" y="496664"/>
                </a:lnTo>
                <a:lnTo>
                  <a:pt x="382544" y="497506"/>
                </a:lnTo>
                <a:lnTo>
                  <a:pt x="383747" y="497686"/>
                </a:lnTo>
                <a:lnTo>
                  <a:pt x="391447" y="498709"/>
                </a:lnTo>
                <a:lnTo>
                  <a:pt x="393493" y="499731"/>
                </a:lnTo>
                <a:lnTo>
                  <a:pt x="393914" y="500875"/>
                </a:lnTo>
                <a:lnTo>
                  <a:pt x="393733" y="502198"/>
                </a:lnTo>
                <a:lnTo>
                  <a:pt x="391868" y="505627"/>
                </a:lnTo>
                <a:lnTo>
                  <a:pt x="389703" y="508695"/>
                </a:lnTo>
                <a:lnTo>
                  <a:pt x="388379" y="510139"/>
                </a:lnTo>
                <a:lnTo>
                  <a:pt x="386274" y="512184"/>
                </a:lnTo>
                <a:lnTo>
                  <a:pt x="385492" y="513929"/>
                </a:lnTo>
                <a:lnTo>
                  <a:pt x="386213" y="517899"/>
                </a:lnTo>
                <a:lnTo>
                  <a:pt x="386815" y="519223"/>
                </a:lnTo>
                <a:lnTo>
                  <a:pt x="390124" y="523253"/>
                </a:lnTo>
                <a:lnTo>
                  <a:pt x="393192" y="524637"/>
                </a:lnTo>
                <a:lnTo>
                  <a:pt x="394154" y="524818"/>
                </a:lnTo>
                <a:lnTo>
                  <a:pt x="394395" y="524818"/>
                </a:lnTo>
                <a:lnTo>
                  <a:pt x="394997" y="524938"/>
                </a:lnTo>
                <a:lnTo>
                  <a:pt x="398004" y="525539"/>
                </a:lnTo>
                <a:lnTo>
                  <a:pt x="399869" y="527524"/>
                </a:lnTo>
                <a:lnTo>
                  <a:pt x="400170" y="528247"/>
                </a:lnTo>
                <a:lnTo>
                  <a:pt x="399328" y="530593"/>
                </a:lnTo>
                <a:lnTo>
                  <a:pt x="397944" y="531856"/>
                </a:lnTo>
                <a:lnTo>
                  <a:pt x="396019" y="532518"/>
                </a:lnTo>
                <a:lnTo>
                  <a:pt x="394515" y="532518"/>
                </a:lnTo>
                <a:lnTo>
                  <a:pt x="390184" y="530472"/>
                </a:lnTo>
                <a:lnTo>
                  <a:pt x="386995" y="531495"/>
                </a:lnTo>
                <a:lnTo>
                  <a:pt x="381762" y="532518"/>
                </a:lnTo>
                <a:lnTo>
                  <a:pt x="379175" y="530773"/>
                </a:lnTo>
                <a:lnTo>
                  <a:pt x="377431" y="531074"/>
                </a:lnTo>
                <a:lnTo>
                  <a:pt x="376107" y="533841"/>
                </a:lnTo>
                <a:lnTo>
                  <a:pt x="376889" y="535165"/>
                </a:lnTo>
                <a:lnTo>
                  <a:pt x="376528" y="537270"/>
                </a:lnTo>
                <a:lnTo>
                  <a:pt x="376709" y="537571"/>
                </a:lnTo>
                <a:lnTo>
                  <a:pt x="376408" y="538774"/>
                </a:lnTo>
                <a:lnTo>
                  <a:pt x="376167" y="540880"/>
                </a:lnTo>
                <a:lnTo>
                  <a:pt x="377190" y="541962"/>
                </a:lnTo>
                <a:lnTo>
                  <a:pt x="377792" y="542564"/>
                </a:lnTo>
                <a:lnTo>
                  <a:pt x="378995" y="543647"/>
                </a:lnTo>
                <a:lnTo>
                  <a:pt x="380258" y="544730"/>
                </a:lnTo>
                <a:lnTo>
                  <a:pt x="381581" y="545211"/>
                </a:lnTo>
                <a:lnTo>
                  <a:pt x="383988" y="545151"/>
                </a:lnTo>
                <a:lnTo>
                  <a:pt x="386213" y="544248"/>
                </a:lnTo>
                <a:lnTo>
                  <a:pt x="389161" y="542444"/>
                </a:lnTo>
                <a:lnTo>
                  <a:pt x="390124" y="542444"/>
                </a:lnTo>
                <a:lnTo>
                  <a:pt x="392590" y="543948"/>
                </a:lnTo>
                <a:lnTo>
                  <a:pt x="393793" y="545271"/>
                </a:lnTo>
                <a:lnTo>
                  <a:pt x="394094" y="545752"/>
                </a:lnTo>
                <a:lnTo>
                  <a:pt x="394395" y="546474"/>
                </a:lnTo>
                <a:lnTo>
                  <a:pt x="394515" y="547016"/>
                </a:lnTo>
                <a:lnTo>
                  <a:pt x="395237" y="547136"/>
                </a:lnTo>
                <a:lnTo>
                  <a:pt x="395538" y="547377"/>
                </a:lnTo>
                <a:lnTo>
                  <a:pt x="395718" y="548159"/>
                </a:lnTo>
                <a:lnTo>
                  <a:pt x="395478" y="549362"/>
                </a:lnTo>
                <a:lnTo>
                  <a:pt x="394936" y="550385"/>
                </a:lnTo>
                <a:lnTo>
                  <a:pt x="392470" y="551347"/>
                </a:lnTo>
                <a:lnTo>
                  <a:pt x="391808" y="551648"/>
                </a:lnTo>
                <a:lnTo>
                  <a:pt x="391507" y="551768"/>
                </a:lnTo>
                <a:lnTo>
                  <a:pt x="390906" y="552129"/>
                </a:lnTo>
                <a:lnTo>
                  <a:pt x="389823" y="552911"/>
                </a:lnTo>
                <a:lnTo>
                  <a:pt x="389402" y="553212"/>
                </a:lnTo>
                <a:lnTo>
                  <a:pt x="388379" y="553693"/>
                </a:lnTo>
                <a:lnTo>
                  <a:pt x="387958" y="553754"/>
                </a:lnTo>
                <a:lnTo>
                  <a:pt x="387236" y="553934"/>
                </a:lnTo>
                <a:lnTo>
                  <a:pt x="386635" y="553814"/>
                </a:lnTo>
                <a:lnTo>
                  <a:pt x="386334" y="553814"/>
                </a:lnTo>
                <a:lnTo>
                  <a:pt x="385492" y="553513"/>
                </a:lnTo>
                <a:lnTo>
                  <a:pt x="384650" y="553212"/>
                </a:lnTo>
                <a:lnTo>
                  <a:pt x="383326" y="552611"/>
                </a:lnTo>
                <a:lnTo>
                  <a:pt x="381341" y="551828"/>
                </a:lnTo>
                <a:lnTo>
                  <a:pt x="380499" y="551468"/>
                </a:lnTo>
                <a:lnTo>
                  <a:pt x="379957" y="551227"/>
                </a:lnTo>
                <a:lnTo>
                  <a:pt x="379356" y="550685"/>
                </a:lnTo>
                <a:lnTo>
                  <a:pt x="378814" y="549964"/>
                </a:lnTo>
                <a:lnTo>
                  <a:pt x="377792" y="548760"/>
                </a:lnTo>
                <a:lnTo>
                  <a:pt x="375265" y="546053"/>
                </a:lnTo>
                <a:lnTo>
                  <a:pt x="374964" y="545692"/>
                </a:lnTo>
                <a:lnTo>
                  <a:pt x="372558" y="546895"/>
                </a:lnTo>
                <a:lnTo>
                  <a:pt x="367986" y="547497"/>
                </a:lnTo>
                <a:lnTo>
                  <a:pt x="366602" y="547978"/>
                </a:lnTo>
                <a:lnTo>
                  <a:pt x="365339" y="549181"/>
                </a:lnTo>
                <a:lnTo>
                  <a:pt x="364436" y="551468"/>
                </a:lnTo>
                <a:lnTo>
                  <a:pt x="364737" y="553092"/>
                </a:lnTo>
                <a:lnTo>
                  <a:pt x="366301" y="555197"/>
                </a:lnTo>
                <a:lnTo>
                  <a:pt x="367805" y="555979"/>
                </a:lnTo>
                <a:lnTo>
                  <a:pt x="370933" y="556040"/>
                </a:lnTo>
                <a:lnTo>
                  <a:pt x="373340" y="556340"/>
                </a:lnTo>
                <a:lnTo>
                  <a:pt x="377491" y="558566"/>
                </a:lnTo>
                <a:lnTo>
                  <a:pt x="379717" y="560190"/>
                </a:lnTo>
                <a:lnTo>
                  <a:pt x="380679" y="561273"/>
                </a:lnTo>
                <a:lnTo>
                  <a:pt x="381521" y="563138"/>
                </a:lnTo>
                <a:lnTo>
                  <a:pt x="381762" y="564883"/>
                </a:lnTo>
                <a:lnTo>
                  <a:pt x="380378" y="567951"/>
                </a:lnTo>
                <a:lnTo>
                  <a:pt x="378092" y="570718"/>
                </a:lnTo>
                <a:lnTo>
                  <a:pt x="376288" y="571921"/>
                </a:lnTo>
                <a:lnTo>
                  <a:pt x="374723" y="572402"/>
                </a:lnTo>
                <a:lnTo>
                  <a:pt x="369008" y="572643"/>
                </a:lnTo>
                <a:lnTo>
                  <a:pt x="367023" y="573245"/>
                </a:lnTo>
                <a:lnTo>
                  <a:pt x="366241" y="574147"/>
                </a:lnTo>
                <a:lnTo>
                  <a:pt x="366181" y="574568"/>
                </a:lnTo>
                <a:lnTo>
                  <a:pt x="367083" y="577095"/>
                </a:lnTo>
                <a:lnTo>
                  <a:pt x="368708" y="579561"/>
                </a:lnTo>
                <a:lnTo>
                  <a:pt x="369911" y="581065"/>
                </a:lnTo>
                <a:lnTo>
                  <a:pt x="374663" y="583712"/>
                </a:lnTo>
                <a:lnTo>
                  <a:pt x="375385" y="585397"/>
                </a:lnTo>
                <a:lnTo>
                  <a:pt x="373340" y="587983"/>
                </a:lnTo>
                <a:lnTo>
                  <a:pt x="372257" y="591172"/>
                </a:lnTo>
                <a:lnTo>
                  <a:pt x="369550" y="593097"/>
                </a:lnTo>
                <a:lnTo>
                  <a:pt x="368467" y="594300"/>
                </a:lnTo>
                <a:lnTo>
                  <a:pt x="368587" y="596526"/>
                </a:lnTo>
                <a:lnTo>
                  <a:pt x="368226" y="597248"/>
                </a:lnTo>
                <a:lnTo>
                  <a:pt x="371415" y="598210"/>
                </a:lnTo>
                <a:lnTo>
                  <a:pt x="372919" y="598150"/>
                </a:lnTo>
                <a:lnTo>
                  <a:pt x="375927" y="596826"/>
                </a:lnTo>
                <a:lnTo>
                  <a:pt x="377310" y="595683"/>
                </a:lnTo>
                <a:lnTo>
                  <a:pt x="378333" y="593879"/>
                </a:lnTo>
                <a:lnTo>
                  <a:pt x="377972" y="593458"/>
                </a:lnTo>
                <a:lnTo>
                  <a:pt x="377972" y="592856"/>
                </a:lnTo>
                <a:lnTo>
                  <a:pt x="376468" y="588405"/>
                </a:lnTo>
                <a:lnTo>
                  <a:pt x="376588" y="586901"/>
                </a:lnTo>
                <a:lnTo>
                  <a:pt x="376769" y="586540"/>
                </a:lnTo>
                <a:lnTo>
                  <a:pt x="377009" y="585758"/>
                </a:lnTo>
                <a:lnTo>
                  <a:pt x="377190" y="585577"/>
                </a:lnTo>
                <a:lnTo>
                  <a:pt x="377972" y="585276"/>
                </a:lnTo>
                <a:lnTo>
                  <a:pt x="380198" y="585998"/>
                </a:lnTo>
                <a:lnTo>
                  <a:pt x="383747" y="588044"/>
                </a:lnTo>
                <a:lnTo>
                  <a:pt x="385071" y="589427"/>
                </a:lnTo>
                <a:lnTo>
                  <a:pt x="386033" y="591533"/>
                </a:lnTo>
                <a:lnTo>
                  <a:pt x="386514" y="593458"/>
                </a:lnTo>
                <a:lnTo>
                  <a:pt x="385071" y="596345"/>
                </a:lnTo>
                <a:lnTo>
                  <a:pt x="384830" y="596947"/>
                </a:lnTo>
                <a:lnTo>
                  <a:pt x="384830" y="597308"/>
                </a:lnTo>
                <a:lnTo>
                  <a:pt x="384469" y="597729"/>
                </a:lnTo>
                <a:lnTo>
                  <a:pt x="383807" y="598270"/>
                </a:lnTo>
                <a:lnTo>
                  <a:pt x="383507" y="598391"/>
                </a:lnTo>
                <a:lnTo>
                  <a:pt x="382905" y="598270"/>
                </a:lnTo>
                <a:lnTo>
                  <a:pt x="382544" y="598270"/>
                </a:lnTo>
                <a:lnTo>
                  <a:pt x="381221" y="598932"/>
                </a:lnTo>
                <a:lnTo>
                  <a:pt x="380679" y="599293"/>
                </a:lnTo>
                <a:lnTo>
                  <a:pt x="380078" y="599534"/>
                </a:lnTo>
                <a:lnTo>
                  <a:pt x="378694" y="600376"/>
                </a:lnTo>
                <a:lnTo>
                  <a:pt x="378092" y="600737"/>
                </a:lnTo>
                <a:lnTo>
                  <a:pt x="377551" y="600857"/>
                </a:lnTo>
                <a:lnTo>
                  <a:pt x="377070" y="600677"/>
                </a:lnTo>
                <a:lnTo>
                  <a:pt x="376649" y="600496"/>
                </a:lnTo>
                <a:lnTo>
                  <a:pt x="374242" y="600977"/>
                </a:lnTo>
                <a:lnTo>
                  <a:pt x="373099" y="602662"/>
                </a:lnTo>
                <a:lnTo>
                  <a:pt x="373159" y="604045"/>
                </a:lnTo>
                <a:lnTo>
                  <a:pt x="375325" y="605670"/>
                </a:lnTo>
                <a:lnTo>
                  <a:pt x="376167" y="606271"/>
                </a:lnTo>
                <a:lnTo>
                  <a:pt x="379656" y="607715"/>
                </a:lnTo>
                <a:lnTo>
                  <a:pt x="383085" y="607655"/>
                </a:lnTo>
                <a:lnTo>
                  <a:pt x="386154" y="605971"/>
                </a:lnTo>
                <a:lnTo>
                  <a:pt x="386936" y="605549"/>
                </a:lnTo>
                <a:lnTo>
                  <a:pt x="389944" y="601820"/>
                </a:lnTo>
                <a:lnTo>
                  <a:pt x="390545" y="600436"/>
                </a:lnTo>
                <a:lnTo>
                  <a:pt x="390003" y="595443"/>
                </a:lnTo>
                <a:lnTo>
                  <a:pt x="391387" y="592796"/>
                </a:lnTo>
                <a:lnTo>
                  <a:pt x="393011" y="591893"/>
                </a:lnTo>
                <a:lnTo>
                  <a:pt x="394575" y="592074"/>
                </a:lnTo>
                <a:lnTo>
                  <a:pt x="395779" y="592976"/>
                </a:lnTo>
                <a:lnTo>
                  <a:pt x="395899" y="593939"/>
                </a:lnTo>
                <a:lnTo>
                  <a:pt x="396200" y="596646"/>
                </a:lnTo>
                <a:lnTo>
                  <a:pt x="395177" y="599173"/>
                </a:lnTo>
                <a:lnTo>
                  <a:pt x="394094" y="600977"/>
                </a:lnTo>
                <a:lnTo>
                  <a:pt x="393372" y="601940"/>
                </a:lnTo>
                <a:lnTo>
                  <a:pt x="390605" y="604767"/>
                </a:lnTo>
                <a:lnTo>
                  <a:pt x="390003" y="605489"/>
                </a:lnTo>
                <a:lnTo>
                  <a:pt x="389402" y="606933"/>
                </a:lnTo>
                <a:lnTo>
                  <a:pt x="386995" y="610843"/>
                </a:lnTo>
                <a:lnTo>
                  <a:pt x="384770" y="612648"/>
                </a:lnTo>
                <a:lnTo>
                  <a:pt x="385011" y="615596"/>
                </a:lnTo>
                <a:lnTo>
                  <a:pt x="384709" y="617220"/>
                </a:lnTo>
                <a:lnTo>
                  <a:pt x="385311" y="619446"/>
                </a:lnTo>
                <a:lnTo>
                  <a:pt x="385672" y="622694"/>
                </a:lnTo>
                <a:lnTo>
                  <a:pt x="388499" y="625883"/>
                </a:lnTo>
                <a:lnTo>
                  <a:pt x="388560" y="626725"/>
                </a:lnTo>
                <a:lnTo>
                  <a:pt x="388319" y="627928"/>
                </a:lnTo>
                <a:lnTo>
                  <a:pt x="388319" y="628229"/>
                </a:lnTo>
                <a:lnTo>
                  <a:pt x="389883" y="629312"/>
                </a:lnTo>
                <a:lnTo>
                  <a:pt x="390184" y="629492"/>
                </a:lnTo>
                <a:lnTo>
                  <a:pt x="390846" y="631177"/>
                </a:lnTo>
                <a:lnTo>
                  <a:pt x="391447" y="632260"/>
                </a:lnTo>
                <a:lnTo>
                  <a:pt x="393372" y="633523"/>
                </a:lnTo>
                <a:lnTo>
                  <a:pt x="394575" y="629252"/>
                </a:lnTo>
                <a:lnTo>
                  <a:pt x="394696" y="627086"/>
                </a:lnTo>
                <a:lnTo>
                  <a:pt x="394816" y="626484"/>
                </a:lnTo>
                <a:lnTo>
                  <a:pt x="395177" y="625522"/>
                </a:lnTo>
                <a:lnTo>
                  <a:pt x="395899" y="624559"/>
                </a:lnTo>
                <a:lnTo>
                  <a:pt x="397583" y="623657"/>
                </a:lnTo>
                <a:lnTo>
                  <a:pt x="399388" y="623657"/>
                </a:lnTo>
                <a:lnTo>
                  <a:pt x="400712" y="624319"/>
                </a:lnTo>
                <a:lnTo>
                  <a:pt x="401313" y="625702"/>
                </a:lnTo>
                <a:lnTo>
                  <a:pt x="400832" y="630274"/>
                </a:lnTo>
                <a:lnTo>
                  <a:pt x="398847" y="633643"/>
                </a:lnTo>
                <a:lnTo>
                  <a:pt x="398004" y="635087"/>
                </a:lnTo>
                <a:lnTo>
                  <a:pt x="396982" y="635087"/>
                </a:lnTo>
                <a:lnTo>
                  <a:pt x="396380" y="636290"/>
                </a:lnTo>
                <a:lnTo>
                  <a:pt x="393613" y="637072"/>
                </a:lnTo>
                <a:lnTo>
                  <a:pt x="397222" y="643328"/>
                </a:lnTo>
                <a:lnTo>
                  <a:pt x="397644" y="645194"/>
                </a:lnTo>
                <a:lnTo>
                  <a:pt x="397764" y="650186"/>
                </a:lnTo>
                <a:lnTo>
                  <a:pt x="397463" y="652593"/>
                </a:lnTo>
                <a:lnTo>
                  <a:pt x="394936" y="654037"/>
                </a:lnTo>
                <a:lnTo>
                  <a:pt x="393372" y="654398"/>
                </a:lnTo>
                <a:lnTo>
                  <a:pt x="387778" y="654759"/>
                </a:lnTo>
                <a:lnTo>
                  <a:pt x="386936" y="653916"/>
                </a:lnTo>
                <a:lnTo>
                  <a:pt x="386635" y="653616"/>
                </a:lnTo>
                <a:lnTo>
                  <a:pt x="385612" y="652773"/>
                </a:lnTo>
                <a:lnTo>
                  <a:pt x="382003" y="653074"/>
                </a:lnTo>
                <a:lnTo>
                  <a:pt x="380679" y="654097"/>
                </a:lnTo>
                <a:lnTo>
                  <a:pt x="379897" y="655541"/>
                </a:lnTo>
                <a:lnTo>
                  <a:pt x="379416" y="657165"/>
                </a:lnTo>
                <a:lnTo>
                  <a:pt x="380017" y="659812"/>
                </a:lnTo>
                <a:lnTo>
                  <a:pt x="383085" y="661135"/>
                </a:lnTo>
                <a:lnTo>
                  <a:pt x="385011" y="663121"/>
                </a:lnTo>
                <a:lnTo>
                  <a:pt x="387958" y="663722"/>
                </a:lnTo>
                <a:lnTo>
                  <a:pt x="389522" y="664745"/>
                </a:lnTo>
                <a:lnTo>
                  <a:pt x="391087" y="665647"/>
                </a:lnTo>
                <a:lnTo>
                  <a:pt x="392711" y="666730"/>
                </a:lnTo>
                <a:lnTo>
                  <a:pt x="393613" y="668535"/>
                </a:lnTo>
                <a:lnTo>
                  <a:pt x="393132" y="670761"/>
                </a:lnTo>
                <a:lnTo>
                  <a:pt x="392951" y="671182"/>
                </a:lnTo>
                <a:lnTo>
                  <a:pt x="393071" y="671422"/>
                </a:lnTo>
                <a:lnTo>
                  <a:pt x="392771" y="672505"/>
                </a:lnTo>
                <a:lnTo>
                  <a:pt x="391146" y="673949"/>
                </a:lnTo>
                <a:lnTo>
                  <a:pt x="389522" y="674430"/>
                </a:lnTo>
                <a:lnTo>
                  <a:pt x="387898" y="675633"/>
                </a:lnTo>
                <a:lnTo>
                  <a:pt x="387356" y="677017"/>
                </a:lnTo>
                <a:lnTo>
                  <a:pt x="387236" y="678100"/>
                </a:lnTo>
                <a:lnTo>
                  <a:pt x="387356" y="678822"/>
                </a:lnTo>
                <a:lnTo>
                  <a:pt x="386936" y="678942"/>
                </a:lnTo>
                <a:lnTo>
                  <a:pt x="386154" y="678942"/>
                </a:lnTo>
                <a:lnTo>
                  <a:pt x="380078" y="679423"/>
                </a:lnTo>
                <a:lnTo>
                  <a:pt x="378513" y="679664"/>
                </a:lnTo>
                <a:lnTo>
                  <a:pt x="376408" y="679844"/>
                </a:lnTo>
                <a:lnTo>
                  <a:pt x="371836" y="680265"/>
                </a:lnTo>
                <a:lnTo>
                  <a:pt x="369610" y="680506"/>
                </a:lnTo>
                <a:lnTo>
                  <a:pt x="364376" y="680927"/>
                </a:lnTo>
                <a:lnTo>
                  <a:pt x="362090" y="681108"/>
                </a:lnTo>
                <a:lnTo>
                  <a:pt x="360285" y="681348"/>
                </a:lnTo>
                <a:lnTo>
                  <a:pt x="356375" y="681649"/>
                </a:lnTo>
                <a:lnTo>
                  <a:pt x="352886" y="682010"/>
                </a:lnTo>
                <a:lnTo>
                  <a:pt x="348916" y="682311"/>
                </a:lnTo>
                <a:lnTo>
                  <a:pt x="344945" y="682672"/>
                </a:lnTo>
                <a:lnTo>
                  <a:pt x="344043" y="682672"/>
                </a:lnTo>
                <a:lnTo>
                  <a:pt x="341155" y="683093"/>
                </a:lnTo>
                <a:lnTo>
                  <a:pt x="340012" y="671422"/>
                </a:lnTo>
                <a:lnTo>
                  <a:pt x="338568" y="657526"/>
                </a:lnTo>
                <a:lnTo>
                  <a:pt x="336222" y="632861"/>
                </a:lnTo>
                <a:lnTo>
                  <a:pt x="335019" y="616017"/>
                </a:lnTo>
                <a:lnTo>
                  <a:pt x="333937" y="603624"/>
                </a:lnTo>
                <a:lnTo>
                  <a:pt x="332733" y="588464"/>
                </a:lnTo>
                <a:lnTo>
                  <a:pt x="333335" y="587863"/>
                </a:lnTo>
                <a:lnTo>
                  <a:pt x="332553" y="585457"/>
                </a:lnTo>
                <a:lnTo>
                  <a:pt x="331229" y="569214"/>
                </a:lnTo>
                <a:lnTo>
                  <a:pt x="331109" y="569214"/>
                </a:lnTo>
                <a:lnTo>
                  <a:pt x="329063" y="544549"/>
                </a:lnTo>
                <a:lnTo>
                  <a:pt x="328462" y="536247"/>
                </a:lnTo>
                <a:lnTo>
                  <a:pt x="320401" y="536969"/>
                </a:lnTo>
                <a:lnTo>
                  <a:pt x="314926" y="537330"/>
                </a:lnTo>
                <a:lnTo>
                  <a:pt x="294894" y="537270"/>
                </a:lnTo>
                <a:lnTo>
                  <a:pt x="262409" y="540338"/>
                </a:lnTo>
                <a:lnTo>
                  <a:pt x="246407" y="541842"/>
                </a:lnTo>
                <a:lnTo>
                  <a:pt x="243098" y="506710"/>
                </a:lnTo>
                <a:lnTo>
                  <a:pt x="246708" y="506409"/>
                </a:lnTo>
                <a:lnTo>
                  <a:pt x="244842" y="487159"/>
                </a:lnTo>
                <a:lnTo>
                  <a:pt x="244662" y="484331"/>
                </a:lnTo>
                <a:lnTo>
                  <a:pt x="260724" y="482827"/>
                </a:lnTo>
                <a:lnTo>
                  <a:pt x="268665" y="481744"/>
                </a:lnTo>
                <a:lnTo>
                  <a:pt x="277027" y="481143"/>
                </a:lnTo>
                <a:lnTo>
                  <a:pt x="277448" y="486738"/>
                </a:lnTo>
                <a:lnTo>
                  <a:pt x="280275" y="486377"/>
                </a:lnTo>
                <a:lnTo>
                  <a:pt x="278771" y="469833"/>
                </a:lnTo>
                <a:lnTo>
                  <a:pt x="278170" y="465502"/>
                </a:lnTo>
                <a:lnTo>
                  <a:pt x="282261" y="465321"/>
                </a:lnTo>
                <a:lnTo>
                  <a:pt x="289359" y="469532"/>
                </a:lnTo>
                <a:lnTo>
                  <a:pt x="291104" y="471337"/>
                </a:lnTo>
                <a:lnTo>
                  <a:pt x="294894" y="472721"/>
                </a:lnTo>
                <a:lnTo>
                  <a:pt x="296578" y="472721"/>
                </a:lnTo>
                <a:lnTo>
                  <a:pt x="298984" y="471638"/>
                </a:lnTo>
                <a:lnTo>
                  <a:pt x="300609" y="471578"/>
                </a:lnTo>
                <a:lnTo>
                  <a:pt x="301631" y="472901"/>
                </a:lnTo>
                <a:lnTo>
                  <a:pt x="300549" y="473924"/>
                </a:lnTo>
                <a:lnTo>
                  <a:pt x="299225" y="474105"/>
                </a:lnTo>
                <a:lnTo>
                  <a:pt x="298143" y="475307"/>
                </a:lnTo>
                <a:lnTo>
                  <a:pt x="297661" y="477714"/>
                </a:lnTo>
                <a:lnTo>
                  <a:pt x="298143" y="479519"/>
                </a:lnTo>
                <a:lnTo>
                  <a:pt x="299045" y="480361"/>
                </a:lnTo>
                <a:lnTo>
                  <a:pt x="300850" y="480481"/>
                </a:lnTo>
                <a:lnTo>
                  <a:pt x="301992" y="479879"/>
                </a:lnTo>
                <a:lnTo>
                  <a:pt x="304880" y="476511"/>
                </a:lnTo>
                <a:lnTo>
                  <a:pt x="306805" y="476150"/>
                </a:lnTo>
                <a:lnTo>
                  <a:pt x="308730" y="476511"/>
                </a:lnTo>
                <a:lnTo>
                  <a:pt x="310535" y="477593"/>
                </a:lnTo>
                <a:lnTo>
                  <a:pt x="313122" y="480782"/>
                </a:lnTo>
                <a:lnTo>
                  <a:pt x="315227" y="481564"/>
                </a:lnTo>
                <a:lnTo>
                  <a:pt x="316791" y="481083"/>
                </a:lnTo>
                <a:lnTo>
                  <a:pt x="316972" y="483248"/>
                </a:lnTo>
                <a:lnTo>
                  <a:pt x="318476" y="484030"/>
                </a:lnTo>
                <a:lnTo>
                  <a:pt x="320702" y="483128"/>
                </a:lnTo>
                <a:lnTo>
                  <a:pt x="321544" y="481022"/>
                </a:lnTo>
                <a:lnTo>
                  <a:pt x="320702" y="480000"/>
                </a:lnTo>
                <a:lnTo>
                  <a:pt x="320822" y="478616"/>
                </a:lnTo>
                <a:lnTo>
                  <a:pt x="322326" y="478436"/>
                </a:lnTo>
                <a:lnTo>
                  <a:pt x="323649" y="479278"/>
                </a:lnTo>
                <a:lnTo>
                  <a:pt x="325454" y="477473"/>
                </a:lnTo>
                <a:lnTo>
                  <a:pt x="324010" y="477894"/>
                </a:lnTo>
                <a:lnTo>
                  <a:pt x="324311" y="476811"/>
                </a:lnTo>
                <a:lnTo>
                  <a:pt x="324010" y="474465"/>
                </a:lnTo>
                <a:lnTo>
                  <a:pt x="322506" y="471578"/>
                </a:lnTo>
                <a:lnTo>
                  <a:pt x="323228" y="470736"/>
                </a:lnTo>
                <a:lnTo>
                  <a:pt x="321664" y="469232"/>
                </a:lnTo>
                <a:lnTo>
                  <a:pt x="317814" y="469352"/>
                </a:lnTo>
                <a:lnTo>
                  <a:pt x="315709" y="471156"/>
                </a:lnTo>
                <a:lnTo>
                  <a:pt x="314806" y="470555"/>
                </a:lnTo>
                <a:lnTo>
                  <a:pt x="314746" y="466946"/>
                </a:lnTo>
                <a:lnTo>
                  <a:pt x="313603" y="467006"/>
                </a:lnTo>
                <a:lnTo>
                  <a:pt x="313001" y="468209"/>
                </a:lnTo>
                <a:lnTo>
                  <a:pt x="311798" y="468570"/>
                </a:lnTo>
                <a:lnTo>
                  <a:pt x="311377" y="465743"/>
                </a:lnTo>
                <a:lnTo>
                  <a:pt x="310475" y="464660"/>
                </a:lnTo>
                <a:lnTo>
                  <a:pt x="311257" y="463096"/>
                </a:lnTo>
                <a:lnTo>
                  <a:pt x="309091" y="461050"/>
                </a:lnTo>
                <a:lnTo>
                  <a:pt x="309512" y="459546"/>
                </a:lnTo>
                <a:lnTo>
                  <a:pt x="308189" y="457441"/>
                </a:lnTo>
                <a:lnTo>
                  <a:pt x="308550" y="456057"/>
                </a:lnTo>
                <a:lnTo>
                  <a:pt x="307948" y="454373"/>
                </a:lnTo>
                <a:lnTo>
                  <a:pt x="306324" y="453410"/>
                </a:lnTo>
                <a:lnTo>
                  <a:pt x="304760" y="454012"/>
                </a:lnTo>
                <a:lnTo>
                  <a:pt x="303797" y="453410"/>
                </a:lnTo>
                <a:lnTo>
                  <a:pt x="300729" y="454192"/>
                </a:lnTo>
                <a:lnTo>
                  <a:pt x="299887" y="455395"/>
                </a:lnTo>
                <a:lnTo>
                  <a:pt x="298082" y="456478"/>
                </a:lnTo>
                <a:lnTo>
                  <a:pt x="297661" y="455696"/>
                </a:lnTo>
                <a:lnTo>
                  <a:pt x="298082" y="453350"/>
                </a:lnTo>
                <a:lnTo>
                  <a:pt x="295796" y="453290"/>
                </a:lnTo>
                <a:lnTo>
                  <a:pt x="283464" y="453891"/>
                </a:lnTo>
                <a:lnTo>
                  <a:pt x="279614" y="454132"/>
                </a:lnTo>
                <a:lnTo>
                  <a:pt x="278170" y="434701"/>
                </a:lnTo>
                <a:lnTo>
                  <a:pt x="277448" y="423391"/>
                </a:lnTo>
                <a:lnTo>
                  <a:pt x="276064" y="406788"/>
                </a:lnTo>
                <a:lnTo>
                  <a:pt x="259341" y="408232"/>
                </a:lnTo>
                <a:lnTo>
                  <a:pt x="242617" y="409014"/>
                </a:lnTo>
                <a:lnTo>
                  <a:pt x="227156" y="410157"/>
                </a:lnTo>
                <a:lnTo>
                  <a:pt x="208387" y="411420"/>
                </a:lnTo>
                <a:lnTo>
                  <a:pt x="207424" y="409856"/>
                </a:lnTo>
                <a:lnTo>
                  <a:pt x="207845" y="406547"/>
                </a:lnTo>
                <a:lnTo>
                  <a:pt x="209650" y="404863"/>
                </a:lnTo>
                <a:lnTo>
                  <a:pt x="211275" y="402456"/>
                </a:lnTo>
                <a:lnTo>
                  <a:pt x="211335" y="399990"/>
                </a:lnTo>
                <a:lnTo>
                  <a:pt x="210613" y="398967"/>
                </a:lnTo>
                <a:lnTo>
                  <a:pt x="209109" y="398366"/>
                </a:lnTo>
                <a:lnTo>
                  <a:pt x="207906" y="398666"/>
                </a:lnTo>
                <a:lnTo>
                  <a:pt x="204597" y="398245"/>
                </a:lnTo>
                <a:lnTo>
                  <a:pt x="203153" y="395658"/>
                </a:lnTo>
                <a:lnTo>
                  <a:pt x="203574" y="394154"/>
                </a:lnTo>
                <a:lnTo>
                  <a:pt x="204958" y="392410"/>
                </a:lnTo>
                <a:lnTo>
                  <a:pt x="205439" y="390605"/>
                </a:lnTo>
                <a:lnTo>
                  <a:pt x="201830" y="385612"/>
                </a:lnTo>
                <a:lnTo>
                  <a:pt x="201288" y="383928"/>
                </a:lnTo>
                <a:lnTo>
                  <a:pt x="201469" y="382243"/>
                </a:lnTo>
                <a:lnTo>
                  <a:pt x="203454" y="377671"/>
                </a:lnTo>
                <a:lnTo>
                  <a:pt x="203935" y="374002"/>
                </a:lnTo>
                <a:lnTo>
                  <a:pt x="203695" y="371415"/>
                </a:lnTo>
                <a:lnTo>
                  <a:pt x="202672" y="369911"/>
                </a:lnTo>
                <a:lnTo>
                  <a:pt x="200867" y="368527"/>
                </a:lnTo>
                <a:lnTo>
                  <a:pt x="198461" y="367505"/>
                </a:lnTo>
                <a:lnTo>
                  <a:pt x="197137" y="366001"/>
                </a:lnTo>
                <a:lnTo>
                  <a:pt x="194129" y="364436"/>
                </a:lnTo>
                <a:lnTo>
                  <a:pt x="194430" y="363414"/>
                </a:lnTo>
                <a:lnTo>
                  <a:pt x="192024" y="362572"/>
                </a:lnTo>
                <a:lnTo>
                  <a:pt x="193528" y="361128"/>
                </a:lnTo>
                <a:lnTo>
                  <a:pt x="196415" y="358962"/>
                </a:lnTo>
                <a:lnTo>
                  <a:pt x="198100" y="359143"/>
                </a:lnTo>
                <a:lnTo>
                  <a:pt x="198220" y="357217"/>
                </a:lnTo>
                <a:lnTo>
                  <a:pt x="200747" y="356676"/>
                </a:lnTo>
                <a:lnTo>
                  <a:pt x="200566" y="353668"/>
                </a:lnTo>
                <a:lnTo>
                  <a:pt x="201469" y="348435"/>
                </a:lnTo>
                <a:lnTo>
                  <a:pt x="204777" y="345427"/>
                </a:lnTo>
                <a:lnTo>
                  <a:pt x="205620" y="344163"/>
                </a:lnTo>
                <a:lnTo>
                  <a:pt x="207845" y="343622"/>
                </a:lnTo>
                <a:lnTo>
                  <a:pt x="209289" y="344163"/>
                </a:lnTo>
                <a:lnTo>
                  <a:pt x="211275" y="343502"/>
                </a:lnTo>
                <a:lnTo>
                  <a:pt x="212899" y="343802"/>
                </a:lnTo>
                <a:lnTo>
                  <a:pt x="211876" y="328222"/>
                </a:lnTo>
                <a:lnTo>
                  <a:pt x="211696" y="328222"/>
                </a:lnTo>
                <a:lnTo>
                  <a:pt x="210613" y="311738"/>
                </a:lnTo>
                <a:lnTo>
                  <a:pt x="202912" y="312340"/>
                </a:lnTo>
                <a:lnTo>
                  <a:pt x="202191" y="301932"/>
                </a:lnTo>
                <a:lnTo>
                  <a:pt x="205981" y="302053"/>
                </a:lnTo>
                <a:lnTo>
                  <a:pt x="208206" y="301030"/>
                </a:lnTo>
                <a:lnTo>
                  <a:pt x="208928" y="299706"/>
                </a:lnTo>
                <a:lnTo>
                  <a:pt x="210974" y="299887"/>
                </a:lnTo>
                <a:lnTo>
                  <a:pt x="212778" y="300790"/>
                </a:lnTo>
                <a:lnTo>
                  <a:pt x="215064" y="299586"/>
                </a:lnTo>
                <a:lnTo>
                  <a:pt x="216568" y="299767"/>
                </a:lnTo>
                <a:lnTo>
                  <a:pt x="218373" y="298563"/>
                </a:lnTo>
                <a:lnTo>
                  <a:pt x="219215" y="300067"/>
                </a:lnTo>
                <a:lnTo>
                  <a:pt x="221140" y="301451"/>
                </a:lnTo>
                <a:lnTo>
                  <a:pt x="221922" y="301030"/>
                </a:lnTo>
                <a:lnTo>
                  <a:pt x="223727" y="301512"/>
                </a:lnTo>
                <a:lnTo>
                  <a:pt x="225291" y="303075"/>
                </a:lnTo>
                <a:lnTo>
                  <a:pt x="226675" y="302414"/>
                </a:lnTo>
                <a:lnTo>
                  <a:pt x="227878" y="303496"/>
                </a:lnTo>
                <a:lnTo>
                  <a:pt x="232330" y="303075"/>
                </a:lnTo>
                <a:lnTo>
                  <a:pt x="233713" y="304519"/>
                </a:lnTo>
                <a:lnTo>
                  <a:pt x="235157" y="305000"/>
                </a:lnTo>
                <a:lnTo>
                  <a:pt x="236180" y="306204"/>
                </a:lnTo>
                <a:lnTo>
                  <a:pt x="237203" y="305181"/>
                </a:lnTo>
                <a:lnTo>
                  <a:pt x="239609" y="306324"/>
                </a:lnTo>
                <a:lnTo>
                  <a:pt x="241353" y="306444"/>
                </a:lnTo>
                <a:lnTo>
                  <a:pt x="248031" y="304339"/>
                </a:lnTo>
                <a:lnTo>
                  <a:pt x="251460" y="304279"/>
                </a:lnTo>
                <a:lnTo>
                  <a:pt x="251219" y="302414"/>
                </a:lnTo>
                <a:lnTo>
                  <a:pt x="253265" y="302353"/>
                </a:lnTo>
                <a:lnTo>
                  <a:pt x="254949" y="300790"/>
                </a:lnTo>
                <a:lnTo>
                  <a:pt x="256633" y="300008"/>
                </a:lnTo>
                <a:lnTo>
                  <a:pt x="260062" y="300248"/>
                </a:lnTo>
                <a:lnTo>
                  <a:pt x="261867" y="299286"/>
                </a:lnTo>
                <a:lnTo>
                  <a:pt x="263251" y="297782"/>
                </a:lnTo>
                <a:lnTo>
                  <a:pt x="267281" y="296699"/>
                </a:lnTo>
                <a:lnTo>
                  <a:pt x="268605" y="297060"/>
                </a:lnTo>
                <a:lnTo>
                  <a:pt x="268846" y="298263"/>
                </a:lnTo>
                <a:lnTo>
                  <a:pt x="270470" y="298624"/>
                </a:lnTo>
                <a:lnTo>
                  <a:pt x="272275" y="297722"/>
                </a:lnTo>
                <a:lnTo>
                  <a:pt x="274079" y="298443"/>
                </a:lnTo>
                <a:lnTo>
                  <a:pt x="276185" y="302534"/>
                </a:lnTo>
                <a:lnTo>
                  <a:pt x="281418" y="303256"/>
                </a:lnTo>
                <a:lnTo>
                  <a:pt x="282020" y="302113"/>
                </a:lnTo>
                <a:lnTo>
                  <a:pt x="284787" y="302113"/>
                </a:lnTo>
                <a:lnTo>
                  <a:pt x="283765" y="289480"/>
                </a:lnTo>
                <a:lnTo>
                  <a:pt x="301933" y="288156"/>
                </a:lnTo>
                <a:lnTo>
                  <a:pt x="302113" y="285750"/>
                </a:lnTo>
                <a:lnTo>
                  <a:pt x="303376" y="288096"/>
                </a:lnTo>
                <a:lnTo>
                  <a:pt x="304339" y="288096"/>
                </a:lnTo>
                <a:lnTo>
                  <a:pt x="303677" y="286652"/>
                </a:lnTo>
                <a:lnTo>
                  <a:pt x="303917" y="285449"/>
                </a:lnTo>
                <a:lnTo>
                  <a:pt x="307587" y="285088"/>
                </a:lnTo>
                <a:lnTo>
                  <a:pt x="307346" y="283344"/>
                </a:lnTo>
                <a:lnTo>
                  <a:pt x="305421" y="285028"/>
                </a:lnTo>
                <a:lnTo>
                  <a:pt x="304820" y="283885"/>
                </a:lnTo>
                <a:lnTo>
                  <a:pt x="305421" y="282201"/>
                </a:lnTo>
                <a:lnTo>
                  <a:pt x="303256" y="279433"/>
                </a:lnTo>
                <a:lnTo>
                  <a:pt x="303917" y="278050"/>
                </a:lnTo>
                <a:lnTo>
                  <a:pt x="305121" y="279133"/>
                </a:lnTo>
                <a:lnTo>
                  <a:pt x="306564" y="278711"/>
                </a:lnTo>
                <a:lnTo>
                  <a:pt x="305722" y="277749"/>
                </a:lnTo>
                <a:lnTo>
                  <a:pt x="305602" y="275764"/>
                </a:lnTo>
                <a:lnTo>
                  <a:pt x="301692" y="275523"/>
                </a:lnTo>
                <a:lnTo>
                  <a:pt x="300970" y="274500"/>
                </a:lnTo>
                <a:lnTo>
                  <a:pt x="302173" y="272696"/>
                </a:lnTo>
                <a:lnTo>
                  <a:pt x="304158" y="273357"/>
                </a:lnTo>
                <a:lnTo>
                  <a:pt x="305421" y="272515"/>
                </a:lnTo>
                <a:lnTo>
                  <a:pt x="306865" y="270410"/>
                </a:lnTo>
                <a:lnTo>
                  <a:pt x="304940" y="270410"/>
                </a:lnTo>
                <a:lnTo>
                  <a:pt x="306143" y="269688"/>
                </a:lnTo>
                <a:lnTo>
                  <a:pt x="305241" y="268304"/>
                </a:lnTo>
                <a:lnTo>
                  <a:pt x="305782" y="267823"/>
                </a:lnTo>
                <a:lnTo>
                  <a:pt x="307587" y="267823"/>
                </a:lnTo>
                <a:lnTo>
                  <a:pt x="308068" y="267041"/>
                </a:lnTo>
                <a:lnTo>
                  <a:pt x="308490" y="263913"/>
                </a:lnTo>
                <a:lnTo>
                  <a:pt x="309332" y="263311"/>
                </a:lnTo>
                <a:lnTo>
                  <a:pt x="310354" y="264454"/>
                </a:lnTo>
                <a:lnTo>
                  <a:pt x="310595" y="266560"/>
                </a:lnTo>
                <a:lnTo>
                  <a:pt x="312580" y="268304"/>
                </a:lnTo>
                <a:lnTo>
                  <a:pt x="313362" y="267522"/>
                </a:lnTo>
                <a:lnTo>
                  <a:pt x="313001" y="266259"/>
                </a:lnTo>
                <a:lnTo>
                  <a:pt x="311437" y="266078"/>
                </a:lnTo>
                <a:lnTo>
                  <a:pt x="311377" y="264995"/>
                </a:lnTo>
                <a:lnTo>
                  <a:pt x="312701" y="263131"/>
                </a:lnTo>
                <a:lnTo>
                  <a:pt x="311076" y="262649"/>
                </a:lnTo>
                <a:lnTo>
                  <a:pt x="310595" y="261627"/>
                </a:lnTo>
                <a:lnTo>
                  <a:pt x="312159" y="262108"/>
                </a:lnTo>
                <a:lnTo>
                  <a:pt x="312761" y="261506"/>
                </a:lnTo>
                <a:lnTo>
                  <a:pt x="311257" y="260303"/>
                </a:lnTo>
                <a:lnTo>
                  <a:pt x="310896" y="259281"/>
                </a:lnTo>
                <a:lnTo>
                  <a:pt x="311558" y="256694"/>
                </a:lnTo>
                <a:lnTo>
                  <a:pt x="313062" y="255250"/>
                </a:lnTo>
                <a:lnTo>
                  <a:pt x="313062" y="253505"/>
                </a:lnTo>
                <a:lnTo>
                  <a:pt x="311858" y="253205"/>
                </a:lnTo>
                <a:lnTo>
                  <a:pt x="311858" y="255310"/>
                </a:lnTo>
                <a:lnTo>
                  <a:pt x="310174" y="256092"/>
                </a:lnTo>
                <a:lnTo>
                  <a:pt x="308550" y="253866"/>
                </a:lnTo>
                <a:lnTo>
                  <a:pt x="306865" y="254047"/>
                </a:lnTo>
                <a:lnTo>
                  <a:pt x="306444" y="248632"/>
                </a:lnTo>
                <a:lnTo>
                  <a:pt x="305542" y="246467"/>
                </a:lnTo>
                <a:lnTo>
                  <a:pt x="303737" y="248873"/>
                </a:lnTo>
                <a:lnTo>
                  <a:pt x="302835" y="248873"/>
                </a:lnTo>
                <a:lnTo>
                  <a:pt x="301992" y="247429"/>
                </a:lnTo>
                <a:lnTo>
                  <a:pt x="303677" y="241714"/>
                </a:lnTo>
                <a:lnTo>
                  <a:pt x="303376" y="240872"/>
                </a:lnTo>
                <a:lnTo>
                  <a:pt x="301270" y="240451"/>
                </a:lnTo>
                <a:lnTo>
                  <a:pt x="300429" y="239368"/>
                </a:lnTo>
                <a:lnTo>
                  <a:pt x="300669" y="238586"/>
                </a:lnTo>
                <a:lnTo>
                  <a:pt x="302715" y="237985"/>
                </a:lnTo>
                <a:lnTo>
                  <a:pt x="303135" y="236060"/>
                </a:lnTo>
                <a:lnTo>
                  <a:pt x="301872" y="235939"/>
                </a:lnTo>
                <a:lnTo>
                  <a:pt x="300910" y="234856"/>
                </a:lnTo>
                <a:lnTo>
                  <a:pt x="301992" y="234135"/>
                </a:lnTo>
                <a:lnTo>
                  <a:pt x="304219" y="235759"/>
                </a:lnTo>
                <a:lnTo>
                  <a:pt x="305181" y="235759"/>
                </a:lnTo>
                <a:lnTo>
                  <a:pt x="304579" y="234315"/>
                </a:lnTo>
                <a:lnTo>
                  <a:pt x="303376" y="234315"/>
                </a:lnTo>
                <a:lnTo>
                  <a:pt x="302715" y="233292"/>
                </a:lnTo>
                <a:lnTo>
                  <a:pt x="305421" y="230886"/>
                </a:lnTo>
                <a:lnTo>
                  <a:pt x="307828" y="232871"/>
                </a:lnTo>
                <a:lnTo>
                  <a:pt x="308911" y="232871"/>
                </a:lnTo>
                <a:lnTo>
                  <a:pt x="308730" y="231668"/>
                </a:lnTo>
                <a:lnTo>
                  <a:pt x="306324" y="229984"/>
                </a:lnTo>
                <a:lnTo>
                  <a:pt x="310535" y="226675"/>
                </a:lnTo>
                <a:lnTo>
                  <a:pt x="310836" y="225231"/>
                </a:lnTo>
                <a:lnTo>
                  <a:pt x="310234" y="224208"/>
                </a:lnTo>
                <a:lnTo>
                  <a:pt x="310354" y="222283"/>
                </a:lnTo>
                <a:lnTo>
                  <a:pt x="311257" y="222163"/>
                </a:lnTo>
                <a:lnTo>
                  <a:pt x="311377" y="224630"/>
                </a:lnTo>
                <a:lnTo>
                  <a:pt x="312400" y="225833"/>
                </a:lnTo>
                <a:lnTo>
                  <a:pt x="313723" y="224990"/>
                </a:lnTo>
                <a:lnTo>
                  <a:pt x="314024" y="222885"/>
                </a:lnTo>
                <a:lnTo>
                  <a:pt x="312099" y="221862"/>
                </a:lnTo>
                <a:lnTo>
                  <a:pt x="313423" y="219937"/>
                </a:lnTo>
                <a:lnTo>
                  <a:pt x="300308" y="221140"/>
                </a:lnTo>
                <a:lnTo>
                  <a:pt x="277328" y="222945"/>
                </a:lnTo>
                <a:lnTo>
                  <a:pt x="276004" y="206101"/>
                </a:lnTo>
                <a:lnTo>
                  <a:pt x="264995" y="206823"/>
                </a:lnTo>
                <a:lnTo>
                  <a:pt x="251159" y="207785"/>
                </a:lnTo>
                <a:lnTo>
                  <a:pt x="243760" y="208568"/>
                </a:lnTo>
                <a:lnTo>
                  <a:pt x="241233" y="174759"/>
                </a:lnTo>
                <a:lnTo>
                  <a:pt x="238767" y="176323"/>
                </a:lnTo>
                <a:lnTo>
                  <a:pt x="217110" y="178007"/>
                </a:lnTo>
                <a:lnTo>
                  <a:pt x="193768" y="179692"/>
                </a:lnTo>
                <a:lnTo>
                  <a:pt x="181436" y="180293"/>
                </a:lnTo>
                <a:lnTo>
                  <a:pt x="161885" y="181677"/>
                </a:lnTo>
                <a:lnTo>
                  <a:pt x="145642" y="182519"/>
                </a:lnTo>
                <a:lnTo>
                  <a:pt x="144740" y="168683"/>
                </a:lnTo>
                <a:lnTo>
                  <a:pt x="128738" y="169946"/>
                </a:lnTo>
                <a:lnTo>
                  <a:pt x="126151" y="170127"/>
                </a:lnTo>
                <a:lnTo>
                  <a:pt x="112495" y="171089"/>
                </a:lnTo>
                <a:lnTo>
                  <a:pt x="113337" y="184925"/>
                </a:lnTo>
                <a:lnTo>
                  <a:pt x="107923" y="185046"/>
                </a:lnTo>
                <a:lnTo>
                  <a:pt x="86206" y="18636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 title="AR-2">
            <a:extLst>
              <a:ext uri="{FF2B5EF4-FFF2-40B4-BE49-F238E27FC236}">
                <a16:creationId xmlns:a16="http://schemas.microsoft.com/office/drawing/2014/main" id="{59531D7E-9018-8018-419E-EC455E6A176A}"/>
              </a:ext>
            </a:extLst>
          </p:cNvPr>
          <p:cNvSpPr/>
          <p:nvPr/>
        </p:nvSpPr>
        <p:spPr>
          <a:xfrm>
            <a:off x="5235212" y="4282195"/>
            <a:ext cx="232289" cy="204211"/>
          </a:xfrm>
          <a:custGeom>
            <a:avLst/>
            <a:gdLst>
              <a:gd name="connsiteX0" fmla="*/ 62865 w 290743"/>
              <a:gd name="connsiteY0" fmla="*/ 17686 h 264694"/>
              <a:gd name="connsiteX1" fmla="*/ 84522 w 290743"/>
              <a:gd name="connsiteY1" fmla="*/ 16423 h 264694"/>
              <a:gd name="connsiteX2" fmla="*/ 90056 w 290743"/>
              <a:gd name="connsiteY2" fmla="*/ 16243 h 264694"/>
              <a:gd name="connsiteX3" fmla="*/ 89154 w 290743"/>
              <a:gd name="connsiteY3" fmla="*/ 2406 h 264694"/>
              <a:gd name="connsiteX4" fmla="*/ 102810 w 290743"/>
              <a:gd name="connsiteY4" fmla="*/ 1444 h 264694"/>
              <a:gd name="connsiteX5" fmla="*/ 105457 w 290743"/>
              <a:gd name="connsiteY5" fmla="*/ 1263 h 264694"/>
              <a:gd name="connsiteX6" fmla="*/ 121459 w 290743"/>
              <a:gd name="connsiteY6" fmla="*/ 0 h 264694"/>
              <a:gd name="connsiteX7" fmla="*/ 122421 w 290743"/>
              <a:gd name="connsiteY7" fmla="*/ 13836 h 264694"/>
              <a:gd name="connsiteX8" fmla="*/ 138604 w 290743"/>
              <a:gd name="connsiteY8" fmla="*/ 12994 h 264694"/>
              <a:gd name="connsiteX9" fmla="*/ 158155 w 290743"/>
              <a:gd name="connsiteY9" fmla="*/ 11671 h 264694"/>
              <a:gd name="connsiteX10" fmla="*/ 170487 w 290743"/>
              <a:gd name="connsiteY10" fmla="*/ 11009 h 264694"/>
              <a:gd name="connsiteX11" fmla="*/ 193769 w 290743"/>
              <a:gd name="connsiteY11" fmla="*/ 9324 h 264694"/>
              <a:gd name="connsiteX12" fmla="*/ 215425 w 290743"/>
              <a:gd name="connsiteY12" fmla="*/ 7640 h 264694"/>
              <a:gd name="connsiteX13" fmla="*/ 217952 w 290743"/>
              <a:gd name="connsiteY13" fmla="*/ 6076 h 264694"/>
              <a:gd name="connsiteX14" fmla="*/ 220539 w 290743"/>
              <a:gd name="connsiteY14" fmla="*/ 39824 h 264694"/>
              <a:gd name="connsiteX15" fmla="*/ 227999 w 290743"/>
              <a:gd name="connsiteY15" fmla="*/ 39103 h 264694"/>
              <a:gd name="connsiteX16" fmla="*/ 241714 w 290743"/>
              <a:gd name="connsiteY16" fmla="*/ 38140 h 264694"/>
              <a:gd name="connsiteX17" fmla="*/ 252723 w 290743"/>
              <a:gd name="connsiteY17" fmla="*/ 37478 h 264694"/>
              <a:gd name="connsiteX18" fmla="*/ 254047 w 290743"/>
              <a:gd name="connsiteY18" fmla="*/ 54142 h 264694"/>
              <a:gd name="connsiteX19" fmla="*/ 277027 w 290743"/>
              <a:gd name="connsiteY19" fmla="*/ 52578 h 264694"/>
              <a:gd name="connsiteX20" fmla="*/ 290141 w 290743"/>
              <a:gd name="connsiteY20" fmla="*/ 51375 h 264694"/>
              <a:gd name="connsiteX21" fmla="*/ 288818 w 290743"/>
              <a:gd name="connsiteY21" fmla="*/ 53119 h 264694"/>
              <a:gd name="connsiteX22" fmla="*/ 290743 w 290743"/>
              <a:gd name="connsiteY22" fmla="*/ 54202 h 264694"/>
              <a:gd name="connsiteX23" fmla="*/ 290442 w 290743"/>
              <a:gd name="connsiteY23" fmla="*/ 56308 h 264694"/>
              <a:gd name="connsiteX24" fmla="*/ 289119 w 290743"/>
              <a:gd name="connsiteY24" fmla="*/ 57210 h 264694"/>
              <a:gd name="connsiteX25" fmla="*/ 288096 w 290743"/>
              <a:gd name="connsiteY25" fmla="*/ 56007 h 264694"/>
              <a:gd name="connsiteX26" fmla="*/ 287976 w 290743"/>
              <a:gd name="connsiteY26" fmla="*/ 53480 h 264694"/>
              <a:gd name="connsiteX27" fmla="*/ 287073 w 290743"/>
              <a:gd name="connsiteY27" fmla="*/ 53601 h 264694"/>
              <a:gd name="connsiteX28" fmla="*/ 286893 w 290743"/>
              <a:gd name="connsiteY28" fmla="*/ 55526 h 264694"/>
              <a:gd name="connsiteX29" fmla="*/ 287494 w 290743"/>
              <a:gd name="connsiteY29" fmla="*/ 56609 h 264694"/>
              <a:gd name="connsiteX30" fmla="*/ 287194 w 290743"/>
              <a:gd name="connsiteY30" fmla="*/ 57992 h 264694"/>
              <a:gd name="connsiteX31" fmla="*/ 282983 w 290743"/>
              <a:gd name="connsiteY31" fmla="*/ 61301 h 264694"/>
              <a:gd name="connsiteX32" fmla="*/ 285449 w 290743"/>
              <a:gd name="connsiteY32" fmla="*/ 63106 h 264694"/>
              <a:gd name="connsiteX33" fmla="*/ 285630 w 290743"/>
              <a:gd name="connsiteY33" fmla="*/ 64128 h 264694"/>
              <a:gd name="connsiteX34" fmla="*/ 284487 w 290743"/>
              <a:gd name="connsiteY34" fmla="*/ 64188 h 264694"/>
              <a:gd name="connsiteX35" fmla="*/ 282141 w 290743"/>
              <a:gd name="connsiteY35" fmla="*/ 62263 h 264694"/>
              <a:gd name="connsiteX36" fmla="*/ 279434 w 290743"/>
              <a:gd name="connsiteY36" fmla="*/ 64670 h 264694"/>
              <a:gd name="connsiteX37" fmla="*/ 280035 w 290743"/>
              <a:gd name="connsiteY37" fmla="*/ 65692 h 264694"/>
              <a:gd name="connsiteX38" fmla="*/ 281359 w 290743"/>
              <a:gd name="connsiteY38" fmla="*/ 65632 h 264694"/>
              <a:gd name="connsiteX39" fmla="*/ 281900 w 290743"/>
              <a:gd name="connsiteY39" fmla="*/ 67076 h 264694"/>
              <a:gd name="connsiteX40" fmla="*/ 280937 w 290743"/>
              <a:gd name="connsiteY40" fmla="*/ 67076 h 264694"/>
              <a:gd name="connsiteX41" fmla="*/ 278771 w 290743"/>
              <a:gd name="connsiteY41" fmla="*/ 65452 h 264694"/>
              <a:gd name="connsiteX42" fmla="*/ 277569 w 290743"/>
              <a:gd name="connsiteY42" fmla="*/ 66174 h 264694"/>
              <a:gd name="connsiteX43" fmla="*/ 278591 w 290743"/>
              <a:gd name="connsiteY43" fmla="*/ 67317 h 264694"/>
              <a:gd name="connsiteX44" fmla="*/ 279794 w 290743"/>
              <a:gd name="connsiteY44" fmla="*/ 67377 h 264694"/>
              <a:gd name="connsiteX45" fmla="*/ 279434 w 290743"/>
              <a:gd name="connsiteY45" fmla="*/ 69302 h 264694"/>
              <a:gd name="connsiteX46" fmla="*/ 277388 w 290743"/>
              <a:gd name="connsiteY46" fmla="*/ 69903 h 264694"/>
              <a:gd name="connsiteX47" fmla="*/ 277147 w 290743"/>
              <a:gd name="connsiteY47" fmla="*/ 70686 h 264694"/>
              <a:gd name="connsiteX48" fmla="*/ 277990 w 290743"/>
              <a:gd name="connsiteY48" fmla="*/ 71829 h 264694"/>
              <a:gd name="connsiteX49" fmla="*/ 280095 w 290743"/>
              <a:gd name="connsiteY49" fmla="*/ 72250 h 264694"/>
              <a:gd name="connsiteX50" fmla="*/ 280396 w 290743"/>
              <a:gd name="connsiteY50" fmla="*/ 73032 h 264694"/>
              <a:gd name="connsiteX51" fmla="*/ 278712 w 290743"/>
              <a:gd name="connsiteY51" fmla="*/ 78747 h 264694"/>
              <a:gd name="connsiteX52" fmla="*/ 279554 w 290743"/>
              <a:gd name="connsiteY52" fmla="*/ 80251 h 264694"/>
              <a:gd name="connsiteX53" fmla="*/ 280456 w 290743"/>
              <a:gd name="connsiteY53" fmla="*/ 80251 h 264694"/>
              <a:gd name="connsiteX54" fmla="*/ 282261 w 290743"/>
              <a:gd name="connsiteY54" fmla="*/ 77844 h 264694"/>
              <a:gd name="connsiteX55" fmla="*/ 283163 w 290743"/>
              <a:gd name="connsiteY55" fmla="*/ 79950 h 264694"/>
              <a:gd name="connsiteX56" fmla="*/ 283584 w 290743"/>
              <a:gd name="connsiteY56" fmla="*/ 85364 h 264694"/>
              <a:gd name="connsiteX57" fmla="*/ 285269 w 290743"/>
              <a:gd name="connsiteY57" fmla="*/ 85184 h 264694"/>
              <a:gd name="connsiteX58" fmla="*/ 286893 w 290743"/>
              <a:gd name="connsiteY58" fmla="*/ 87409 h 264694"/>
              <a:gd name="connsiteX59" fmla="*/ 288577 w 290743"/>
              <a:gd name="connsiteY59" fmla="*/ 86627 h 264694"/>
              <a:gd name="connsiteX60" fmla="*/ 288457 w 290743"/>
              <a:gd name="connsiteY60" fmla="*/ 84522 h 264694"/>
              <a:gd name="connsiteX61" fmla="*/ 289780 w 290743"/>
              <a:gd name="connsiteY61" fmla="*/ 84883 h 264694"/>
              <a:gd name="connsiteX62" fmla="*/ 289780 w 290743"/>
              <a:gd name="connsiteY62" fmla="*/ 86567 h 264694"/>
              <a:gd name="connsiteX63" fmla="*/ 288277 w 290743"/>
              <a:gd name="connsiteY63" fmla="*/ 88011 h 264694"/>
              <a:gd name="connsiteX64" fmla="*/ 287675 w 290743"/>
              <a:gd name="connsiteY64" fmla="*/ 90598 h 264694"/>
              <a:gd name="connsiteX65" fmla="*/ 287976 w 290743"/>
              <a:gd name="connsiteY65" fmla="*/ 91560 h 264694"/>
              <a:gd name="connsiteX66" fmla="*/ 289540 w 290743"/>
              <a:gd name="connsiteY66" fmla="*/ 92763 h 264694"/>
              <a:gd name="connsiteX67" fmla="*/ 288878 w 290743"/>
              <a:gd name="connsiteY67" fmla="*/ 93425 h 264694"/>
              <a:gd name="connsiteX68" fmla="*/ 287314 w 290743"/>
              <a:gd name="connsiteY68" fmla="*/ 92944 h 264694"/>
              <a:gd name="connsiteX69" fmla="*/ 287795 w 290743"/>
              <a:gd name="connsiteY69" fmla="*/ 93967 h 264694"/>
              <a:gd name="connsiteX70" fmla="*/ 289420 w 290743"/>
              <a:gd name="connsiteY70" fmla="*/ 94448 h 264694"/>
              <a:gd name="connsiteX71" fmla="*/ 288096 w 290743"/>
              <a:gd name="connsiteY71" fmla="*/ 96313 h 264694"/>
              <a:gd name="connsiteX72" fmla="*/ 288096 w 290743"/>
              <a:gd name="connsiteY72" fmla="*/ 97396 h 264694"/>
              <a:gd name="connsiteX73" fmla="*/ 289720 w 290743"/>
              <a:gd name="connsiteY73" fmla="*/ 97576 h 264694"/>
              <a:gd name="connsiteX74" fmla="*/ 290081 w 290743"/>
              <a:gd name="connsiteY74" fmla="*/ 98779 h 264694"/>
              <a:gd name="connsiteX75" fmla="*/ 289299 w 290743"/>
              <a:gd name="connsiteY75" fmla="*/ 99621 h 264694"/>
              <a:gd name="connsiteX76" fmla="*/ 287314 w 290743"/>
              <a:gd name="connsiteY76" fmla="*/ 97817 h 264694"/>
              <a:gd name="connsiteX77" fmla="*/ 287073 w 290743"/>
              <a:gd name="connsiteY77" fmla="*/ 95711 h 264694"/>
              <a:gd name="connsiteX78" fmla="*/ 286051 w 290743"/>
              <a:gd name="connsiteY78" fmla="*/ 94628 h 264694"/>
              <a:gd name="connsiteX79" fmla="*/ 285149 w 290743"/>
              <a:gd name="connsiteY79" fmla="*/ 95230 h 264694"/>
              <a:gd name="connsiteX80" fmla="*/ 284848 w 290743"/>
              <a:gd name="connsiteY80" fmla="*/ 98358 h 264694"/>
              <a:gd name="connsiteX81" fmla="*/ 284306 w 290743"/>
              <a:gd name="connsiteY81" fmla="*/ 99080 h 264694"/>
              <a:gd name="connsiteX82" fmla="*/ 282502 w 290743"/>
              <a:gd name="connsiteY82" fmla="*/ 99140 h 264694"/>
              <a:gd name="connsiteX83" fmla="*/ 281900 w 290743"/>
              <a:gd name="connsiteY83" fmla="*/ 99621 h 264694"/>
              <a:gd name="connsiteX84" fmla="*/ 282863 w 290743"/>
              <a:gd name="connsiteY84" fmla="*/ 101005 h 264694"/>
              <a:gd name="connsiteX85" fmla="*/ 281659 w 290743"/>
              <a:gd name="connsiteY85" fmla="*/ 101787 h 264694"/>
              <a:gd name="connsiteX86" fmla="*/ 283584 w 290743"/>
              <a:gd name="connsiteY86" fmla="*/ 101727 h 264694"/>
              <a:gd name="connsiteX87" fmla="*/ 282141 w 290743"/>
              <a:gd name="connsiteY87" fmla="*/ 103833 h 264694"/>
              <a:gd name="connsiteX88" fmla="*/ 280877 w 290743"/>
              <a:gd name="connsiteY88" fmla="*/ 104675 h 264694"/>
              <a:gd name="connsiteX89" fmla="*/ 278892 w 290743"/>
              <a:gd name="connsiteY89" fmla="*/ 103953 h 264694"/>
              <a:gd name="connsiteX90" fmla="*/ 277689 w 290743"/>
              <a:gd name="connsiteY90" fmla="*/ 105758 h 264694"/>
              <a:gd name="connsiteX91" fmla="*/ 278411 w 290743"/>
              <a:gd name="connsiteY91" fmla="*/ 106961 h 264694"/>
              <a:gd name="connsiteX92" fmla="*/ 282321 w 290743"/>
              <a:gd name="connsiteY92" fmla="*/ 107081 h 264694"/>
              <a:gd name="connsiteX93" fmla="*/ 282441 w 290743"/>
              <a:gd name="connsiteY93" fmla="*/ 109066 h 264694"/>
              <a:gd name="connsiteX94" fmla="*/ 283283 w 290743"/>
              <a:gd name="connsiteY94" fmla="*/ 110029 h 264694"/>
              <a:gd name="connsiteX95" fmla="*/ 281779 w 290743"/>
              <a:gd name="connsiteY95" fmla="*/ 110390 h 264694"/>
              <a:gd name="connsiteX96" fmla="*/ 280577 w 290743"/>
              <a:gd name="connsiteY96" fmla="*/ 109367 h 264694"/>
              <a:gd name="connsiteX97" fmla="*/ 279975 w 290743"/>
              <a:gd name="connsiteY97" fmla="*/ 110751 h 264694"/>
              <a:gd name="connsiteX98" fmla="*/ 282141 w 290743"/>
              <a:gd name="connsiteY98" fmla="*/ 113518 h 264694"/>
              <a:gd name="connsiteX99" fmla="*/ 281539 w 290743"/>
              <a:gd name="connsiteY99" fmla="*/ 115323 h 264694"/>
              <a:gd name="connsiteX100" fmla="*/ 282141 w 290743"/>
              <a:gd name="connsiteY100" fmla="*/ 116345 h 264694"/>
              <a:gd name="connsiteX101" fmla="*/ 284065 w 290743"/>
              <a:gd name="connsiteY101" fmla="*/ 114721 h 264694"/>
              <a:gd name="connsiteX102" fmla="*/ 284306 w 290743"/>
              <a:gd name="connsiteY102" fmla="*/ 116466 h 264694"/>
              <a:gd name="connsiteX103" fmla="*/ 280637 w 290743"/>
              <a:gd name="connsiteY103" fmla="*/ 116827 h 264694"/>
              <a:gd name="connsiteX104" fmla="*/ 280336 w 290743"/>
              <a:gd name="connsiteY104" fmla="*/ 117970 h 264694"/>
              <a:gd name="connsiteX105" fmla="*/ 280937 w 290743"/>
              <a:gd name="connsiteY105" fmla="*/ 119353 h 264694"/>
              <a:gd name="connsiteX106" fmla="*/ 280095 w 290743"/>
              <a:gd name="connsiteY106" fmla="*/ 119413 h 264694"/>
              <a:gd name="connsiteX107" fmla="*/ 278892 w 290743"/>
              <a:gd name="connsiteY107" fmla="*/ 117007 h 264694"/>
              <a:gd name="connsiteX108" fmla="*/ 278651 w 290743"/>
              <a:gd name="connsiteY108" fmla="*/ 119473 h 264694"/>
              <a:gd name="connsiteX109" fmla="*/ 260484 w 290743"/>
              <a:gd name="connsiteY109" fmla="*/ 120797 h 264694"/>
              <a:gd name="connsiteX110" fmla="*/ 261506 w 290743"/>
              <a:gd name="connsiteY110" fmla="*/ 133370 h 264694"/>
              <a:gd name="connsiteX111" fmla="*/ 258739 w 290743"/>
              <a:gd name="connsiteY111" fmla="*/ 133490 h 264694"/>
              <a:gd name="connsiteX112" fmla="*/ 258137 w 290743"/>
              <a:gd name="connsiteY112" fmla="*/ 134573 h 264694"/>
              <a:gd name="connsiteX113" fmla="*/ 252904 w 290743"/>
              <a:gd name="connsiteY113" fmla="*/ 133851 h 264694"/>
              <a:gd name="connsiteX114" fmla="*/ 250859 w 290743"/>
              <a:gd name="connsiteY114" fmla="*/ 129761 h 264694"/>
              <a:gd name="connsiteX115" fmla="*/ 249054 w 290743"/>
              <a:gd name="connsiteY115" fmla="*/ 129039 h 264694"/>
              <a:gd name="connsiteX116" fmla="*/ 247189 w 290743"/>
              <a:gd name="connsiteY116" fmla="*/ 129941 h 264694"/>
              <a:gd name="connsiteX117" fmla="*/ 245565 w 290743"/>
              <a:gd name="connsiteY117" fmla="*/ 129640 h 264694"/>
              <a:gd name="connsiteX118" fmla="*/ 245324 w 290743"/>
              <a:gd name="connsiteY118" fmla="*/ 128377 h 264694"/>
              <a:gd name="connsiteX119" fmla="*/ 244000 w 290743"/>
              <a:gd name="connsiteY119" fmla="*/ 128016 h 264694"/>
              <a:gd name="connsiteX120" fmla="*/ 240030 w 290743"/>
              <a:gd name="connsiteY120" fmla="*/ 129099 h 264694"/>
              <a:gd name="connsiteX121" fmla="*/ 238646 w 290743"/>
              <a:gd name="connsiteY121" fmla="*/ 130603 h 264694"/>
              <a:gd name="connsiteX122" fmla="*/ 236781 w 290743"/>
              <a:gd name="connsiteY122" fmla="*/ 131565 h 264694"/>
              <a:gd name="connsiteX123" fmla="*/ 233352 w 290743"/>
              <a:gd name="connsiteY123" fmla="*/ 131325 h 264694"/>
              <a:gd name="connsiteX124" fmla="*/ 231668 w 290743"/>
              <a:gd name="connsiteY124" fmla="*/ 132107 h 264694"/>
              <a:gd name="connsiteX125" fmla="*/ 229984 w 290743"/>
              <a:gd name="connsiteY125" fmla="*/ 133671 h 264694"/>
              <a:gd name="connsiteX126" fmla="*/ 227938 w 290743"/>
              <a:gd name="connsiteY126" fmla="*/ 133671 h 264694"/>
              <a:gd name="connsiteX127" fmla="*/ 228179 w 290743"/>
              <a:gd name="connsiteY127" fmla="*/ 135596 h 264694"/>
              <a:gd name="connsiteX128" fmla="*/ 224750 w 290743"/>
              <a:gd name="connsiteY128" fmla="*/ 135596 h 264694"/>
              <a:gd name="connsiteX129" fmla="*/ 218012 w 290743"/>
              <a:gd name="connsiteY129" fmla="*/ 137702 h 264694"/>
              <a:gd name="connsiteX130" fmla="*/ 216328 w 290743"/>
              <a:gd name="connsiteY130" fmla="*/ 137641 h 264694"/>
              <a:gd name="connsiteX131" fmla="*/ 213921 w 290743"/>
              <a:gd name="connsiteY131" fmla="*/ 136438 h 264694"/>
              <a:gd name="connsiteX132" fmla="*/ 212839 w 290743"/>
              <a:gd name="connsiteY132" fmla="*/ 137521 h 264694"/>
              <a:gd name="connsiteX133" fmla="*/ 211876 w 290743"/>
              <a:gd name="connsiteY133" fmla="*/ 136318 h 264694"/>
              <a:gd name="connsiteX134" fmla="*/ 210432 w 290743"/>
              <a:gd name="connsiteY134" fmla="*/ 135837 h 264694"/>
              <a:gd name="connsiteX135" fmla="*/ 209049 w 290743"/>
              <a:gd name="connsiteY135" fmla="*/ 134393 h 264694"/>
              <a:gd name="connsiteX136" fmla="*/ 204537 w 290743"/>
              <a:gd name="connsiteY136" fmla="*/ 134874 h 264694"/>
              <a:gd name="connsiteX137" fmla="*/ 203334 w 290743"/>
              <a:gd name="connsiteY137" fmla="*/ 133671 h 264694"/>
              <a:gd name="connsiteX138" fmla="*/ 202010 w 290743"/>
              <a:gd name="connsiteY138" fmla="*/ 134393 h 264694"/>
              <a:gd name="connsiteX139" fmla="*/ 200326 w 290743"/>
              <a:gd name="connsiteY139" fmla="*/ 132889 h 264694"/>
              <a:gd name="connsiteX140" fmla="*/ 198641 w 290743"/>
              <a:gd name="connsiteY140" fmla="*/ 132408 h 264694"/>
              <a:gd name="connsiteX141" fmla="*/ 197859 w 290743"/>
              <a:gd name="connsiteY141" fmla="*/ 132769 h 264694"/>
              <a:gd name="connsiteX142" fmla="*/ 195934 w 290743"/>
              <a:gd name="connsiteY142" fmla="*/ 131385 h 264694"/>
              <a:gd name="connsiteX143" fmla="*/ 195092 w 290743"/>
              <a:gd name="connsiteY143" fmla="*/ 129881 h 264694"/>
              <a:gd name="connsiteX144" fmla="*/ 193287 w 290743"/>
              <a:gd name="connsiteY144" fmla="*/ 131084 h 264694"/>
              <a:gd name="connsiteX145" fmla="*/ 191783 w 290743"/>
              <a:gd name="connsiteY145" fmla="*/ 130783 h 264694"/>
              <a:gd name="connsiteX146" fmla="*/ 189558 w 290743"/>
              <a:gd name="connsiteY146" fmla="*/ 132107 h 264694"/>
              <a:gd name="connsiteX147" fmla="*/ 187753 w 290743"/>
              <a:gd name="connsiteY147" fmla="*/ 131204 h 264694"/>
              <a:gd name="connsiteX148" fmla="*/ 185647 w 290743"/>
              <a:gd name="connsiteY148" fmla="*/ 131024 h 264694"/>
              <a:gd name="connsiteX149" fmla="*/ 184925 w 290743"/>
              <a:gd name="connsiteY149" fmla="*/ 132347 h 264694"/>
              <a:gd name="connsiteX150" fmla="*/ 182700 w 290743"/>
              <a:gd name="connsiteY150" fmla="*/ 133370 h 264694"/>
              <a:gd name="connsiteX151" fmla="*/ 178910 w 290743"/>
              <a:gd name="connsiteY151" fmla="*/ 133250 h 264694"/>
              <a:gd name="connsiteX152" fmla="*/ 179631 w 290743"/>
              <a:gd name="connsiteY152" fmla="*/ 143657 h 264694"/>
              <a:gd name="connsiteX153" fmla="*/ 187332 w 290743"/>
              <a:gd name="connsiteY153" fmla="*/ 143055 h 264694"/>
              <a:gd name="connsiteX154" fmla="*/ 188415 w 290743"/>
              <a:gd name="connsiteY154" fmla="*/ 159539 h 264694"/>
              <a:gd name="connsiteX155" fmla="*/ 188595 w 290743"/>
              <a:gd name="connsiteY155" fmla="*/ 159539 h 264694"/>
              <a:gd name="connsiteX156" fmla="*/ 189618 w 290743"/>
              <a:gd name="connsiteY156" fmla="*/ 175120 h 264694"/>
              <a:gd name="connsiteX157" fmla="*/ 187993 w 290743"/>
              <a:gd name="connsiteY157" fmla="*/ 174819 h 264694"/>
              <a:gd name="connsiteX158" fmla="*/ 186008 w 290743"/>
              <a:gd name="connsiteY158" fmla="*/ 175420 h 264694"/>
              <a:gd name="connsiteX159" fmla="*/ 184564 w 290743"/>
              <a:gd name="connsiteY159" fmla="*/ 174939 h 264694"/>
              <a:gd name="connsiteX160" fmla="*/ 182339 w 290743"/>
              <a:gd name="connsiteY160" fmla="*/ 175480 h 264694"/>
              <a:gd name="connsiteX161" fmla="*/ 181556 w 290743"/>
              <a:gd name="connsiteY161" fmla="*/ 176684 h 264694"/>
              <a:gd name="connsiteX162" fmla="*/ 178248 w 290743"/>
              <a:gd name="connsiteY162" fmla="*/ 179692 h 264694"/>
              <a:gd name="connsiteX163" fmla="*/ 177285 w 290743"/>
              <a:gd name="connsiteY163" fmla="*/ 184925 h 264694"/>
              <a:gd name="connsiteX164" fmla="*/ 177466 w 290743"/>
              <a:gd name="connsiteY164" fmla="*/ 187993 h 264694"/>
              <a:gd name="connsiteX165" fmla="*/ 174939 w 290743"/>
              <a:gd name="connsiteY165" fmla="*/ 188535 h 264694"/>
              <a:gd name="connsiteX166" fmla="*/ 174759 w 290743"/>
              <a:gd name="connsiteY166" fmla="*/ 190460 h 264694"/>
              <a:gd name="connsiteX167" fmla="*/ 173074 w 290743"/>
              <a:gd name="connsiteY167" fmla="*/ 190279 h 264694"/>
              <a:gd name="connsiteX168" fmla="*/ 170247 w 290743"/>
              <a:gd name="connsiteY168" fmla="*/ 192445 h 264694"/>
              <a:gd name="connsiteX169" fmla="*/ 168683 w 290743"/>
              <a:gd name="connsiteY169" fmla="*/ 193889 h 264694"/>
              <a:gd name="connsiteX170" fmla="*/ 171149 w 290743"/>
              <a:gd name="connsiteY170" fmla="*/ 194731 h 264694"/>
              <a:gd name="connsiteX171" fmla="*/ 170788 w 290743"/>
              <a:gd name="connsiteY171" fmla="*/ 195814 h 264694"/>
              <a:gd name="connsiteX172" fmla="*/ 173856 w 290743"/>
              <a:gd name="connsiteY172" fmla="*/ 197378 h 264694"/>
              <a:gd name="connsiteX173" fmla="*/ 175180 w 290743"/>
              <a:gd name="connsiteY173" fmla="*/ 198762 h 264694"/>
              <a:gd name="connsiteX174" fmla="*/ 177586 w 290743"/>
              <a:gd name="connsiteY174" fmla="*/ 199785 h 264694"/>
              <a:gd name="connsiteX175" fmla="*/ 179391 w 290743"/>
              <a:gd name="connsiteY175" fmla="*/ 201228 h 264694"/>
              <a:gd name="connsiteX176" fmla="*/ 180413 w 290743"/>
              <a:gd name="connsiteY176" fmla="*/ 202732 h 264694"/>
              <a:gd name="connsiteX177" fmla="*/ 180654 w 290743"/>
              <a:gd name="connsiteY177" fmla="*/ 205319 h 264694"/>
              <a:gd name="connsiteX178" fmla="*/ 180173 w 290743"/>
              <a:gd name="connsiteY178" fmla="*/ 208988 h 264694"/>
              <a:gd name="connsiteX179" fmla="*/ 178188 w 290743"/>
              <a:gd name="connsiteY179" fmla="*/ 213561 h 264694"/>
              <a:gd name="connsiteX180" fmla="*/ 178007 w 290743"/>
              <a:gd name="connsiteY180" fmla="*/ 215365 h 264694"/>
              <a:gd name="connsiteX181" fmla="*/ 175360 w 290743"/>
              <a:gd name="connsiteY181" fmla="*/ 215606 h 264694"/>
              <a:gd name="connsiteX182" fmla="*/ 174999 w 290743"/>
              <a:gd name="connsiteY182" fmla="*/ 210793 h 264694"/>
              <a:gd name="connsiteX183" fmla="*/ 172834 w 290743"/>
              <a:gd name="connsiteY183" fmla="*/ 210974 h 264694"/>
              <a:gd name="connsiteX184" fmla="*/ 172593 w 290743"/>
              <a:gd name="connsiteY184" fmla="*/ 208086 h 264694"/>
              <a:gd name="connsiteX185" fmla="*/ 169946 w 290743"/>
              <a:gd name="connsiteY185" fmla="*/ 208387 h 264694"/>
              <a:gd name="connsiteX186" fmla="*/ 169765 w 290743"/>
              <a:gd name="connsiteY186" fmla="*/ 205559 h 264694"/>
              <a:gd name="connsiteX187" fmla="*/ 167118 w 290743"/>
              <a:gd name="connsiteY187" fmla="*/ 205680 h 264694"/>
              <a:gd name="connsiteX188" fmla="*/ 166818 w 290743"/>
              <a:gd name="connsiteY188" fmla="*/ 201228 h 264694"/>
              <a:gd name="connsiteX189" fmla="*/ 164532 w 290743"/>
              <a:gd name="connsiteY189" fmla="*/ 201589 h 264694"/>
              <a:gd name="connsiteX190" fmla="*/ 162186 w 290743"/>
              <a:gd name="connsiteY190" fmla="*/ 203454 h 264694"/>
              <a:gd name="connsiteX191" fmla="*/ 158937 w 290743"/>
              <a:gd name="connsiteY191" fmla="*/ 204116 h 264694"/>
              <a:gd name="connsiteX192" fmla="*/ 157554 w 290743"/>
              <a:gd name="connsiteY192" fmla="*/ 205319 h 264694"/>
              <a:gd name="connsiteX193" fmla="*/ 156591 w 290743"/>
              <a:gd name="connsiteY193" fmla="*/ 207966 h 264694"/>
              <a:gd name="connsiteX194" fmla="*/ 155689 w 290743"/>
              <a:gd name="connsiteY194" fmla="*/ 209049 h 264694"/>
              <a:gd name="connsiteX195" fmla="*/ 154125 w 290743"/>
              <a:gd name="connsiteY195" fmla="*/ 209710 h 264694"/>
              <a:gd name="connsiteX196" fmla="*/ 149011 w 290743"/>
              <a:gd name="connsiteY196" fmla="*/ 210131 h 264694"/>
              <a:gd name="connsiteX197" fmla="*/ 148409 w 290743"/>
              <a:gd name="connsiteY197" fmla="*/ 211996 h 264694"/>
              <a:gd name="connsiteX198" fmla="*/ 151177 w 290743"/>
              <a:gd name="connsiteY198" fmla="*/ 211876 h 264694"/>
              <a:gd name="connsiteX199" fmla="*/ 151357 w 290743"/>
              <a:gd name="connsiteY199" fmla="*/ 214523 h 264694"/>
              <a:gd name="connsiteX200" fmla="*/ 147266 w 290743"/>
              <a:gd name="connsiteY200" fmla="*/ 214824 h 264694"/>
              <a:gd name="connsiteX201" fmla="*/ 145823 w 290743"/>
              <a:gd name="connsiteY201" fmla="*/ 215606 h 264694"/>
              <a:gd name="connsiteX202" fmla="*/ 146063 w 290743"/>
              <a:gd name="connsiteY202" fmla="*/ 220419 h 264694"/>
              <a:gd name="connsiteX203" fmla="*/ 151598 w 290743"/>
              <a:gd name="connsiteY203" fmla="*/ 220058 h 264694"/>
              <a:gd name="connsiteX204" fmla="*/ 151899 w 290743"/>
              <a:gd name="connsiteY204" fmla="*/ 228360 h 264694"/>
              <a:gd name="connsiteX205" fmla="*/ 168141 w 290743"/>
              <a:gd name="connsiteY205" fmla="*/ 227156 h 264694"/>
              <a:gd name="connsiteX206" fmla="*/ 169345 w 290743"/>
              <a:gd name="connsiteY206" fmla="*/ 243760 h 264694"/>
              <a:gd name="connsiteX207" fmla="*/ 144920 w 290743"/>
              <a:gd name="connsiteY207" fmla="*/ 245565 h 264694"/>
              <a:gd name="connsiteX208" fmla="*/ 145402 w 290743"/>
              <a:gd name="connsiteY208" fmla="*/ 253927 h 264694"/>
              <a:gd name="connsiteX209" fmla="*/ 124166 w 290743"/>
              <a:gd name="connsiteY209" fmla="*/ 255310 h 264694"/>
              <a:gd name="connsiteX210" fmla="*/ 116947 w 290743"/>
              <a:gd name="connsiteY210" fmla="*/ 255671 h 264694"/>
              <a:gd name="connsiteX211" fmla="*/ 115804 w 290743"/>
              <a:gd name="connsiteY211" fmla="*/ 256272 h 264694"/>
              <a:gd name="connsiteX212" fmla="*/ 115804 w 290743"/>
              <a:gd name="connsiteY212" fmla="*/ 257776 h 264694"/>
              <a:gd name="connsiteX213" fmla="*/ 113578 w 290743"/>
              <a:gd name="connsiteY213" fmla="*/ 261025 h 264694"/>
              <a:gd name="connsiteX214" fmla="*/ 113277 w 290743"/>
              <a:gd name="connsiteY214" fmla="*/ 260423 h 264694"/>
              <a:gd name="connsiteX215" fmla="*/ 112074 w 290743"/>
              <a:gd name="connsiteY215" fmla="*/ 262830 h 264694"/>
              <a:gd name="connsiteX216" fmla="*/ 113277 w 290743"/>
              <a:gd name="connsiteY216" fmla="*/ 263371 h 264694"/>
              <a:gd name="connsiteX217" fmla="*/ 112134 w 290743"/>
              <a:gd name="connsiteY217" fmla="*/ 264213 h 264694"/>
              <a:gd name="connsiteX218" fmla="*/ 102569 w 290743"/>
              <a:gd name="connsiteY218" fmla="*/ 264695 h 264694"/>
              <a:gd name="connsiteX219" fmla="*/ 101847 w 290743"/>
              <a:gd name="connsiteY219" fmla="*/ 253565 h 264694"/>
              <a:gd name="connsiteX220" fmla="*/ 93545 w 290743"/>
              <a:gd name="connsiteY220" fmla="*/ 254167 h 264694"/>
              <a:gd name="connsiteX221" fmla="*/ 93185 w 290743"/>
              <a:gd name="connsiteY221" fmla="*/ 248572 h 264694"/>
              <a:gd name="connsiteX222" fmla="*/ 84642 w 290743"/>
              <a:gd name="connsiteY222" fmla="*/ 249174 h 264694"/>
              <a:gd name="connsiteX223" fmla="*/ 84101 w 290743"/>
              <a:gd name="connsiteY223" fmla="*/ 238105 h 264694"/>
              <a:gd name="connsiteX224" fmla="*/ 81213 w 290743"/>
              <a:gd name="connsiteY224" fmla="*/ 238225 h 264694"/>
              <a:gd name="connsiteX225" fmla="*/ 80973 w 290743"/>
              <a:gd name="connsiteY225" fmla="*/ 232931 h 264694"/>
              <a:gd name="connsiteX226" fmla="*/ 70385 w 290743"/>
              <a:gd name="connsiteY226" fmla="*/ 233593 h 264694"/>
              <a:gd name="connsiteX227" fmla="*/ 69964 w 290743"/>
              <a:gd name="connsiteY227" fmla="*/ 225171 h 264694"/>
              <a:gd name="connsiteX228" fmla="*/ 53721 w 290743"/>
              <a:gd name="connsiteY228" fmla="*/ 226254 h 264694"/>
              <a:gd name="connsiteX229" fmla="*/ 53240 w 290743"/>
              <a:gd name="connsiteY229" fmla="*/ 217050 h 264694"/>
              <a:gd name="connsiteX230" fmla="*/ 54563 w 290743"/>
              <a:gd name="connsiteY230" fmla="*/ 216929 h 264694"/>
              <a:gd name="connsiteX231" fmla="*/ 53360 w 290743"/>
              <a:gd name="connsiteY231" fmla="*/ 200386 h 264694"/>
              <a:gd name="connsiteX232" fmla="*/ 37117 w 290743"/>
              <a:gd name="connsiteY232" fmla="*/ 201769 h 264694"/>
              <a:gd name="connsiteX233" fmla="*/ 7038 w 290743"/>
              <a:gd name="connsiteY233" fmla="*/ 204176 h 264694"/>
              <a:gd name="connsiteX234" fmla="*/ 4331 w 290743"/>
              <a:gd name="connsiteY234" fmla="*/ 204176 h 264694"/>
              <a:gd name="connsiteX235" fmla="*/ 2948 w 290743"/>
              <a:gd name="connsiteY235" fmla="*/ 187392 h 264694"/>
              <a:gd name="connsiteX236" fmla="*/ 240 w 290743"/>
              <a:gd name="connsiteY236" fmla="*/ 187632 h 264694"/>
              <a:gd name="connsiteX237" fmla="*/ 0 w 290743"/>
              <a:gd name="connsiteY237" fmla="*/ 184925 h 264694"/>
              <a:gd name="connsiteX238" fmla="*/ 2707 w 290743"/>
              <a:gd name="connsiteY238" fmla="*/ 184805 h 264694"/>
              <a:gd name="connsiteX239" fmla="*/ 2587 w 290743"/>
              <a:gd name="connsiteY239" fmla="*/ 182218 h 264694"/>
              <a:gd name="connsiteX240" fmla="*/ 5173 w 290743"/>
              <a:gd name="connsiteY240" fmla="*/ 181857 h 264694"/>
              <a:gd name="connsiteX241" fmla="*/ 5053 w 290743"/>
              <a:gd name="connsiteY241" fmla="*/ 179090 h 264694"/>
              <a:gd name="connsiteX242" fmla="*/ 7820 w 290743"/>
              <a:gd name="connsiteY242" fmla="*/ 178849 h 264694"/>
              <a:gd name="connsiteX243" fmla="*/ 7580 w 290743"/>
              <a:gd name="connsiteY243" fmla="*/ 176142 h 264694"/>
              <a:gd name="connsiteX244" fmla="*/ 10287 w 290743"/>
              <a:gd name="connsiteY244" fmla="*/ 175962 h 264694"/>
              <a:gd name="connsiteX245" fmla="*/ 10046 w 290743"/>
              <a:gd name="connsiteY245" fmla="*/ 173194 h 264694"/>
              <a:gd name="connsiteX246" fmla="*/ 12753 w 290743"/>
              <a:gd name="connsiteY246" fmla="*/ 172954 h 264694"/>
              <a:gd name="connsiteX247" fmla="*/ 12573 w 290743"/>
              <a:gd name="connsiteY247" fmla="*/ 170126 h 264694"/>
              <a:gd name="connsiteX248" fmla="*/ 15160 w 290743"/>
              <a:gd name="connsiteY248" fmla="*/ 170006 h 264694"/>
              <a:gd name="connsiteX249" fmla="*/ 14979 w 290743"/>
              <a:gd name="connsiteY249" fmla="*/ 167118 h 264694"/>
              <a:gd name="connsiteX250" fmla="*/ 17867 w 290743"/>
              <a:gd name="connsiteY250" fmla="*/ 166998 h 264694"/>
              <a:gd name="connsiteX251" fmla="*/ 17626 w 290743"/>
              <a:gd name="connsiteY251" fmla="*/ 164291 h 264694"/>
              <a:gd name="connsiteX252" fmla="*/ 20875 w 290743"/>
              <a:gd name="connsiteY252" fmla="*/ 164111 h 264694"/>
              <a:gd name="connsiteX253" fmla="*/ 20634 w 290743"/>
              <a:gd name="connsiteY253" fmla="*/ 161283 h 264694"/>
              <a:gd name="connsiteX254" fmla="*/ 23402 w 290743"/>
              <a:gd name="connsiteY254" fmla="*/ 161163 h 264694"/>
              <a:gd name="connsiteX255" fmla="*/ 23281 w 290743"/>
              <a:gd name="connsiteY255" fmla="*/ 158336 h 264694"/>
              <a:gd name="connsiteX256" fmla="*/ 26048 w 290743"/>
              <a:gd name="connsiteY256" fmla="*/ 158336 h 264694"/>
              <a:gd name="connsiteX257" fmla="*/ 25747 w 290743"/>
              <a:gd name="connsiteY257" fmla="*/ 155508 h 264694"/>
              <a:gd name="connsiteX258" fmla="*/ 28575 w 290743"/>
              <a:gd name="connsiteY258" fmla="*/ 155388 h 264694"/>
              <a:gd name="connsiteX259" fmla="*/ 28394 w 290743"/>
              <a:gd name="connsiteY259" fmla="*/ 152380 h 264694"/>
              <a:gd name="connsiteX260" fmla="*/ 31162 w 290743"/>
              <a:gd name="connsiteY260" fmla="*/ 152079 h 264694"/>
              <a:gd name="connsiteX261" fmla="*/ 31041 w 290743"/>
              <a:gd name="connsiteY261" fmla="*/ 149372 h 264694"/>
              <a:gd name="connsiteX262" fmla="*/ 33688 w 290743"/>
              <a:gd name="connsiteY262" fmla="*/ 149192 h 264694"/>
              <a:gd name="connsiteX263" fmla="*/ 33568 w 290743"/>
              <a:gd name="connsiteY263" fmla="*/ 146364 h 264694"/>
              <a:gd name="connsiteX264" fmla="*/ 36275 w 290743"/>
              <a:gd name="connsiteY264" fmla="*/ 146244 h 264694"/>
              <a:gd name="connsiteX265" fmla="*/ 36095 w 290743"/>
              <a:gd name="connsiteY265" fmla="*/ 143537 h 264694"/>
              <a:gd name="connsiteX266" fmla="*/ 37659 w 290743"/>
              <a:gd name="connsiteY266" fmla="*/ 143416 h 264694"/>
              <a:gd name="connsiteX267" fmla="*/ 39824 w 290743"/>
              <a:gd name="connsiteY267" fmla="*/ 140408 h 264694"/>
              <a:gd name="connsiteX268" fmla="*/ 39343 w 290743"/>
              <a:gd name="connsiteY268" fmla="*/ 138965 h 264694"/>
              <a:gd name="connsiteX269" fmla="*/ 37538 w 290743"/>
              <a:gd name="connsiteY269" fmla="*/ 138243 h 264694"/>
              <a:gd name="connsiteX270" fmla="*/ 37358 w 290743"/>
              <a:gd name="connsiteY270" fmla="*/ 137160 h 264694"/>
              <a:gd name="connsiteX271" fmla="*/ 39584 w 290743"/>
              <a:gd name="connsiteY271" fmla="*/ 136438 h 264694"/>
              <a:gd name="connsiteX272" fmla="*/ 40546 w 290743"/>
              <a:gd name="connsiteY272" fmla="*/ 135235 h 264694"/>
              <a:gd name="connsiteX273" fmla="*/ 41449 w 290743"/>
              <a:gd name="connsiteY273" fmla="*/ 135837 h 264694"/>
              <a:gd name="connsiteX274" fmla="*/ 46261 w 290743"/>
              <a:gd name="connsiteY274" fmla="*/ 134994 h 264694"/>
              <a:gd name="connsiteX275" fmla="*/ 46983 w 290743"/>
              <a:gd name="connsiteY275" fmla="*/ 133310 h 264694"/>
              <a:gd name="connsiteX276" fmla="*/ 46382 w 290743"/>
              <a:gd name="connsiteY276" fmla="*/ 132227 h 264694"/>
              <a:gd name="connsiteX277" fmla="*/ 49390 w 290743"/>
              <a:gd name="connsiteY277" fmla="*/ 130422 h 264694"/>
              <a:gd name="connsiteX278" fmla="*/ 50713 w 290743"/>
              <a:gd name="connsiteY278" fmla="*/ 128257 h 264694"/>
              <a:gd name="connsiteX279" fmla="*/ 52217 w 290743"/>
              <a:gd name="connsiteY279" fmla="*/ 126933 h 264694"/>
              <a:gd name="connsiteX280" fmla="*/ 54082 w 290743"/>
              <a:gd name="connsiteY280" fmla="*/ 124527 h 264694"/>
              <a:gd name="connsiteX281" fmla="*/ 58714 w 290743"/>
              <a:gd name="connsiteY281" fmla="*/ 123925 h 264694"/>
              <a:gd name="connsiteX282" fmla="*/ 62444 w 290743"/>
              <a:gd name="connsiteY282" fmla="*/ 122722 h 264694"/>
              <a:gd name="connsiteX283" fmla="*/ 64610 w 290743"/>
              <a:gd name="connsiteY283" fmla="*/ 122662 h 264694"/>
              <a:gd name="connsiteX284" fmla="*/ 62384 w 290743"/>
              <a:gd name="connsiteY284" fmla="*/ 91981 h 264694"/>
              <a:gd name="connsiteX285" fmla="*/ 59556 w 290743"/>
              <a:gd name="connsiteY285" fmla="*/ 51074 h 264694"/>
              <a:gd name="connsiteX286" fmla="*/ 65091 w 290743"/>
              <a:gd name="connsiteY286" fmla="*/ 50713 h 264694"/>
              <a:gd name="connsiteX287" fmla="*/ 64730 w 290743"/>
              <a:gd name="connsiteY287" fmla="*/ 45178 h 264694"/>
              <a:gd name="connsiteX288" fmla="*/ 63527 w 290743"/>
              <a:gd name="connsiteY288" fmla="*/ 28695 h 264694"/>
              <a:gd name="connsiteX289" fmla="*/ 62865 w 290743"/>
              <a:gd name="connsiteY289" fmla="*/ 17686 h 264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</a:cxnLst>
            <a:rect l="l" t="t" r="r" b="b"/>
            <a:pathLst>
              <a:path w="290743" h="264694">
                <a:moveTo>
                  <a:pt x="62865" y="17686"/>
                </a:moveTo>
                <a:lnTo>
                  <a:pt x="84522" y="16423"/>
                </a:lnTo>
                <a:lnTo>
                  <a:pt x="90056" y="16243"/>
                </a:lnTo>
                <a:lnTo>
                  <a:pt x="89154" y="2406"/>
                </a:lnTo>
                <a:lnTo>
                  <a:pt x="102810" y="1444"/>
                </a:lnTo>
                <a:lnTo>
                  <a:pt x="105457" y="1263"/>
                </a:lnTo>
                <a:lnTo>
                  <a:pt x="121459" y="0"/>
                </a:lnTo>
                <a:lnTo>
                  <a:pt x="122421" y="13836"/>
                </a:lnTo>
                <a:lnTo>
                  <a:pt x="138604" y="12994"/>
                </a:lnTo>
                <a:lnTo>
                  <a:pt x="158155" y="11671"/>
                </a:lnTo>
                <a:lnTo>
                  <a:pt x="170487" y="11009"/>
                </a:lnTo>
                <a:lnTo>
                  <a:pt x="193769" y="9324"/>
                </a:lnTo>
                <a:lnTo>
                  <a:pt x="215425" y="7640"/>
                </a:lnTo>
                <a:lnTo>
                  <a:pt x="217952" y="6076"/>
                </a:lnTo>
                <a:lnTo>
                  <a:pt x="220539" y="39824"/>
                </a:lnTo>
                <a:lnTo>
                  <a:pt x="227999" y="39103"/>
                </a:lnTo>
                <a:lnTo>
                  <a:pt x="241714" y="38140"/>
                </a:lnTo>
                <a:lnTo>
                  <a:pt x="252723" y="37478"/>
                </a:lnTo>
                <a:lnTo>
                  <a:pt x="254047" y="54142"/>
                </a:lnTo>
                <a:lnTo>
                  <a:pt x="277027" y="52578"/>
                </a:lnTo>
                <a:lnTo>
                  <a:pt x="290141" y="51375"/>
                </a:lnTo>
                <a:lnTo>
                  <a:pt x="288818" y="53119"/>
                </a:lnTo>
                <a:lnTo>
                  <a:pt x="290743" y="54202"/>
                </a:lnTo>
                <a:lnTo>
                  <a:pt x="290442" y="56308"/>
                </a:lnTo>
                <a:lnTo>
                  <a:pt x="289119" y="57210"/>
                </a:lnTo>
                <a:lnTo>
                  <a:pt x="288096" y="56007"/>
                </a:lnTo>
                <a:lnTo>
                  <a:pt x="287976" y="53480"/>
                </a:lnTo>
                <a:lnTo>
                  <a:pt x="287073" y="53601"/>
                </a:lnTo>
                <a:lnTo>
                  <a:pt x="286893" y="55526"/>
                </a:lnTo>
                <a:lnTo>
                  <a:pt x="287494" y="56609"/>
                </a:lnTo>
                <a:lnTo>
                  <a:pt x="287194" y="57992"/>
                </a:lnTo>
                <a:lnTo>
                  <a:pt x="282983" y="61301"/>
                </a:lnTo>
                <a:lnTo>
                  <a:pt x="285449" y="63106"/>
                </a:lnTo>
                <a:lnTo>
                  <a:pt x="285630" y="64128"/>
                </a:lnTo>
                <a:lnTo>
                  <a:pt x="284487" y="64188"/>
                </a:lnTo>
                <a:lnTo>
                  <a:pt x="282141" y="62263"/>
                </a:lnTo>
                <a:lnTo>
                  <a:pt x="279434" y="64670"/>
                </a:lnTo>
                <a:lnTo>
                  <a:pt x="280035" y="65692"/>
                </a:lnTo>
                <a:lnTo>
                  <a:pt x="281359" y="65632"/>
                </a:lnTo>
                <a:lnTo>
                  <a:pt x="281900" y="67076"/>
                </a:lnTo>
                <a:lnTo>
                  <a:pt x="280937" y="67076"/>
                </a:lnTo>
                <a:lnTo>
                  <a:pt x="278771" y="65452"/>
                </a:lnTo>
                <a:lnTo>
                  <a:pt x="277569" y="66174"/>
                </a:lnTo>
                <a:lnTo>
                  <a:pt x="278591" y="67317"/>
                </a:lnTo>
                <a:lnTo>
                  <a:pt x="279794" y="67377"/>
                </a:lnTo>
                <a:lnTo>
                  <a:pt x="279434" y="69302"/>
                </a:lnTo>
                <a:lnTo>
                  <a:pt x="277388" y="69903"/>
                </a:lnTo>
                <a:lnTo>
                  <a:pt x="277147" y="70686"/>
                </a:lnTo>
                <a:lnTo>
                  <a:pt x="277990" y="71829"/>
                </a:lnTo>
                <a:lnTo>
                  <a:pt x="280095" y="72250"/>
                </a:lnTo>
                <a:lnTo>
                  <a:pt x="280396" y="73032"/>
                </a:lnTo>
                <a:lnTo>
                  <a:pt x="278712" y="78747"/>
                </a:lnTo>
                <a:lnTo>
                  <a:pt x="279554" y="80251"/>
                </a:lnTo>
                <a:lnTo>
                  <a:pt x="280456" y="80251"/>
                </a:lnTo>
                <a:lnTo>
                  <a:pt x="282261" y="77844"/>
                </a:lnTo>
                <a:lnTo>
                  <a:pt x="283163" y="79950"/>
                </a:lnTo>
                <a:lnTo>
                  <a:pt x="283584" y="85364"/>
                </a:lnTo>
                <a:lnTo>
                  <a:pt x="285269" y="85184"/>
                </a:lnTo>
                <a:lnTo>
                  <a:pt x="286893" y="87409"/>
                </a:lnTo>
                <a:lnTo>
                  <a:pt x="288577" y="86627"/>
                </a:lnTo>
                <a:lnTo>
                  <a:pt x="288457" y="84522"/>
                </a:lnTo>
                <a:lnTo>
                  <a:pt x="289780" y="84883"/>
                </a:lnTo>
                <a:lnTo>
                  <a:pt x="289780" y="86567"/>
                </a:lnTo>
                <a:lnTo>
                  <a:pt x="288277" y="88011"/>
                </a:lnTo>
                <a:lnTo>
                  <a:pt x="287675" y="90598"/>
                </a:lnTo>
                <a:lnTo>
                  <a:pt x="287976" y="91560"/>
                </a:lnTo>
                <a:lnTo>
                  <a:pt x="289540" y="92763"/>
                </a:lnTo>
                <a:lnTo>
                  <a:pt x="288878" y="93425"/>
                </a:lnTo>
                <a:lnTo>
                  <a:pt x="287314" y="92944"/>
                </a:lnTo>
                <a:lnTo>
                  <a:pt x="287795" y="93967"/>
                </a:lnTo>
                <a:lnTo>
                  <a:pt x="289420" y="94448"/>
                </a:lnTo>
                <a:lnTo>
                  <a:pt x="288096" y="96313"/>
                </a:lnTo>
                <a:lnTo>
                  <a:pt x="288096" y="97396"/>
                </a:lnTo>
                <a:lnTo>
                  <a:pt x="289720" y="97576"/>
                </a:lnTo>
                <a:lnTo>
                  <a:pt x="290081" y="98779"/>
                </a:lnTo>
                <a:lnTo>
                  <a:pt x="289299" y="99621"/>
                </a:lnTo>
                <a:lnTo>
                  <a:pt x="287314" y="97817"/>
                </a:lnTo>
                <a:lnTo>
                  <a:pt x="287073" y="95711"/>
                </a:lnTo>
                <a:lnTo>
                  <a:pt x="286051" y="94628"/>
                </a:lnTo>
                <a:lnTo>
                  <a:pt x="285149" y="95230"/>
                </a:lnTo>
                <a:lnTo>
                  <a:pt x="284848" y="98358"/>
                </a:lnTo>
                <a:lnTo>
                  <a:pt x="284306" y="99080"/>
                </a:lnTo>
                <a:lnTo>
                  <a:pt x="282502" y="99140"/>
                </a:lnTo>
                <a:lnTo>
                  <a:pt x="281900" y="99621"/>
                </a:lnTo>
                <a:lnTo>
                  <a:pt x="282863" y="101005"/>
                </a:lnTo>
                <a:lnTo>
                  <a:pt x="281659" y="101787"/>
                </a:lnTo>
                <a:lnTo>
                  <a:pt x="283584" y="101727"/>
                </a:lnTo>
                <a:lnTo>
                  <a:pt x="282141" y="103833"/>
                </a:lnTo>
                <a:lnTo>
                  <a:pt x="280877" y="104675"/>
                </a:lnTo>
                <a:lnTo>
                  <a:pt x="278892" y="103953"/>
                </a:lnTo>
                <a:lnTo>
                  <a:pt x="277689" y="105758"/>
                </a:lnTo>
                <a:lnTo>
                  <a:pt x="278411" y="106961"/>
                </a:lnTo>
                <a:lnTo>
                  <a:pt x="282321" y="107081"/>
                </a:lnTo>
                <a:lnTo>
                  <a:pt x="282441" y="109066"/>
                </a:lnTo>
                <a:lnTo>
                  <a:pt x="283283" y="110029"/>
                </a:lnTo>
                <a:lnTo>
                  <a:pt x="281779" y="110390"/>
                </a:lnTo>
                <a:lnTo>
                  <a:pt x="280577" y="109367"/>
                </a:lnTo>
                <a:lnTo>
                  <a:pt x="279975" y="110751"/>
                </a:lnTo>
                <a:lnTo>
                  <a:pt x="282141" y="113518"/>
                </a:lnTo>
                <a:lnTo>
                  <a:pt x="281539" y="115323"/>
                </a:lnTo>
                <a:lnTo>
                  <a:pt x="282141" y="116345"/>
                </a:lnTo>
                <a:lnTo>
                  <a:pt x="284065" y="114721"/>
                </a:lnTo>
                <a:lnTo>
                  <a:pt x="284306" y="116466"/>
                </a:lnTo>
                <a:lnTo>
                  <a:pt x="280637" y="116827"/>
                </a:lnTo>
                <a:lnTo>
                  <a:pt x="280336" y="117970"/>
                </a:lnTo>
                <a:lnTo>
                  <a:pt x="280937" y="119353"/>
                </a:lnTo>
                <a:lnTo>
                  <a:pt x="280095" y="119413"/>
                </a:lnTo>
                <a:lnTo>
                  <a:pt x="278892" y="117007"/>
                </a:lnTo>
                <a:lnTo>
                  <a:pt x="278651" y="119473"/>
                </a:lnTo>
                <a:lnTo>
                  <a:pt x="260484" y="120797"/>
                </a:lnTo>
                <a:lnTo>
                  <a:pt x="261506" y="133370"/>
                </a:lnTo>
                <a:lnTo>
                  <a:pt x="258739" y="133490"/>
                </a:lnTo>
                <a:lnTo>
                  <a:pt x="258137" y="134573"/>
                </a:lnTo>
                <a:lnTo>
                  <a:pt x="252904" y="133851"/>
                </a:lnTo>
                <a:lnTo>
                  <a:pt x="250859" y="129761"/>
                </a:lnTo>
                <a:lnTo>
                  <a:pt x="249054" y="129039"/>
                </a:lnTo>
                <a:lnTo>
                  <a:pt x="247189" y="129941"/>
                </a:lnTo>
                <a:lnTo>
                  <a:pt x="245565" y="129640"/>
                </a:lnTo>
                <a:lnTo>
                  <a:pt x="245324" y="128377"/>
                </a:lnTo>
                <a:lnTo>
                  <a:pt x="244000" y="128016"/>
                </a:lnTo>
                <a:lnTo>
                  <a:pt x="240030" y="129099"/>
                </a:lnTo>
                <a:lnTo>
                  <a:pt x="238646" y="130603"/>
                </a:lnTo>
                <a:lnTo>
                  <a:pt x="236781" y="131565"/>
                </a:lnTo>
                <a:lnTo>
                  <a:pt x="233352" y="131325"/>
                </a:lnTo>
                <a:lnTo>
                  <a:pt x="231668" y="132107"/>
                </a:lnTo>
                <a:lnTo>
                  <a:pt x="229984" y="133671"/>
                </a:lnTo>
                <a:lnTo>
                  <a:pt x="227938" y="133671"/>
                </a:lnTo>
                <a:lnTo>
                  <a:pt x="228179" y="135596"/>
                </a:lnTo>
                <a:lnTo>
                  <a:pt x="224750" y="135596"/>
                </a:lnTo>
                <a:lnTo>
                  <a:pt x="218012" y="137702"/>
                </a:lnTo>
                <a:lnTo>
                  <a:pt x="216328" y="137641"/>
                </a:lnTo>
                <a:lnTo>
                  <a:pt x="213921" y="136438"/>
                </a:lnTo>
                <a:lnTo>
                  <a:pt x="212839" y="137521"/>
                </a:lnTo>
                <a:lnTo>
                  <a:pt x="211876" y="136318"/>
                </a:lnTo>
                <a:lnTo>
                  <a:pt x="210432" y="135837"/>
                </a:lnTo>
                <a:lnTo>
                  <a:pt x="209049" y="134393"/>
                </a:lnTo>
                <a:lnTo>
                  <a:pt x="204537" y="134874"/>
                </a:lnTo>
                <a:lnTo>
                  <a:pt x="203334" y="133671"/>
                </a:lnTo>
                <a:lnTo>
                  <a:pt x="202010" y="134393"/>
                </a:lnTo>
                <a:lnTo>
                  <a:pt x="200326" y="132889"/>
                </a:lnTo>
                <a:lnTo>
                  <a:pt x="198641" y="132408"/>
                </a:lnTo>
                <a:lnTo>
                  <a:pt x="197859" y="132769"/>
                </a:lnTo>
                <a:lnTo>
                  <a:pt x="195934" y="131385"/>
                </a:lnTo>
                <a:lnTo>
                  <a:pt x="195092" y="129881"/>
                </a:lnTo>
                <a:lnTo>
                  <a:pt x="193287" y="131084"/>
                </a:lnTo>
                <a:lnTo>
                  <a:pt x="191783" y="130783"/>
                </a:lnTo>
                <a:lnTo>
                  <a:pt x="189558" y="132107"/>
                </a:lnTo>
                <a:lnTo>
                  <a:pt x="187753" y="131204"/>
                </a:lnTo>
                <a:lnTo>
                  <a:pt x="185647" y="131024"/>
                </a:lnTo>
                <a:lnTo>
                  <a:pt x="184925" y="132347"/>
                </a:lnTo>
                <a:lnTo>
                  <a:pt x="182700" y="133370"/>
                </a:lnTo>
                <a:lnTo>
                  <a:pt x="178910" y="133250"/>
                </a:lnTo>
                <a:lnTo>
                  <a:pt x="179631" y="143657"/>
                </a:lnTo>
                <a:lnTo>
                  <a:pt x="187332" y="143055"/>
                </a:lnTo>
                <a:lnTo>
                  <a:pt x="188415" y="159539"/>
                </a:lnTo>
                <a:lnTo>
                  <a:pt x="188595" y="159539"/>
                </a:lnTo>
                <a:lnTo>
                  <a:pt x="189618" y="175120"/>
                </a:lnTo>
                <a:lnTo>
                  <a:pt x="187993" y="174819"/>
                </a:lnTo>
                <a:lnTo>
                  <a:pt x="186008" y="175420"/>
                </a:lnTo>
                <a:lnTo>
                  <a:pt x="184564" y="174939"/>
                </a:lnTo>
                <a:lnTo>
                  <a:pt x="182339" y="175480"/>
                </a:lnTo>
                <a:lnTo>
                  <a:pt x="181556" y="176684"/>
                </a:lnTo>
                <a:lnTo>
                  <a:pt x="178248" y="179692"/>
                </a:lnTo>
                <a:lnTo>
                  <a:pt x="177285" y="184925"/>
                </a:lnTo>
                <a:lnTo>
                  <a:pt x="177466" y="187993"/>
                </a:lnTo>
                <a:lnTo>
                  <a:pt x="174939" y="188535"/>
                </a:lnTo>
                <a:lnTo>
                  <a:pt x="174759" y="190460"/>
                </a:lnTo>
                <a:lnTo>
                  <a:pt x="173074" y="190279"/>
                </a:lnTo>
                <a:lnTo>
                  <a:pt x="170247" y="192445"/>
                </a:lnTo>
                <a:lnTo>
                  <a:pt x="168683" y="193889"/>
                </a:lnTo>
                <a:lnTo>
                  <a:pt x="171149" y="194731"/>
                </a:lnTo>
                <a:lnTo>
                  <a:pt x="170788" y="195814"/>
                </a:lnTo>
                <a:lnTo>
                  <a:pt x="173856" y="197378"/>
                </a:lnTo>
                <a:lnTo>
                  <a:pt x="175180" y="198762"/>
                </a:lnTo>
                <a:lnTo>
                  <a:pt x="177586" y="199785"/>
                </a:lnTo>
                <a:lnTo>
                  <a:pt x="179391" y="201228"/>
                </a:lnTo>
                <a:lnTo>
                  <a:pt x="180413" y="202732"/>
                </a:lnTo>
                <a:lnTo>
                  <a:pt x="180654" y="205319"/>
                </a:lnTo>
                <a:lnTo>
                  <a:pt x="180173" y="208988"/>
                </a:lnTo>
                <a:lnTo>
                  <a:pt x="178188" y="213561"/>
                </a:lnTo>
                <a:lnTo>
                  <a:pt x="178007" y="215365"/>
                </a:lnTo>
                <a:lnTo>
                  <a:pt x="175360" y="215606"/>
                </a:lnTo>
                <a:lnTo>
                  <a:pt x="174999" y="210793"/>
                </a:lnTo>
                <a:lnTo>
                  <a:pt x="172834" y="210974"/>
                </a:lnTo>
                <a:lnTo>
                  <a:pt x="172593" y="208086"/>
                </a:lnTo>
                <a:lnTo>
                  <a:pt x="169946" y="208387"/>
                </a:lnTo>
                <a:lnTo>
                  <a:pt x="169765" y="205559"/>
                </a:lnTo>
                <a:lnTo>
                  <a:pt x="167118" y="205680"/>
                </a:lnTo>
                <a:lnTo>
                  <a:pt x="166818" y="201228"/>
                </a:lnTo>
                <a:lnTo>
                  <a:pt x="164532" y="201589"/>
                </a:lnTo>
                <a:lnTo>
                  <a:pt x="162186" y="203454"/>
                </a:lnTo>
                <a:lnTo>
                  <a:pt x="158937" y="204116"/>
                </a:lnTo>
                <a:lnTo>
                  <a:pt x="157554" y="205319"/>
                </a:lnTo>
                <a:lnTo>
                  <a:pt x="156591" y="207966"/>
                </a:lnTo>
                <a:lnTo>
                  <a:pt x="155689" y="209049"/>
                </a:lnTo>
                <a:lnTo>
                  <a:pt x="154125" y="209710"/>
                </a:lnTo>
                <a:lnTo>
                  <a:pt x="149011" y="210131"/>
                </a:lnTo>
                <a:lnTo>
                  <a:pt x="148409" y="211996"/>
                </a:lnTo>
                <a:lnTo>
                  <a:pt x="151177" y="211876"/>
                </a:lnTo>
                <a:lnTo>
                  <a:pt x="151357" y="214523"/>
                </a:lnTo>
                <a:lnTo>
                  <a:pt x="147266" y="214824"/>
                </a:lnTo>
                <a:lnTo>
                  <a:pt x="145823" y="215606"/>
                </a:lnTo>
                <a:lnTo>
                  <a:pt x="146063" y="220419"/>
                </a:lnTo>
                <a:lnTo>
                  <a:pt x="151598" y="220058"/>
                </a:lnTo>
                <a:lnTo>
                  <a:pt x="151899" y="228360"/>
                </a:lnTo>
                <a:lnTo>
                  <a:pt x="168141" y="227156"/>
                </a:lnTo>
                <a:lnTo>
                  <a:pt x="169345" y="243760"/>
                </a:lnTo>
                <a:lnTo>
                  <a:pt x="144920" y="245565"/>
                </a:lnTo>
                <a:lnTo>
                  <a:pt x="145402" y="253927"/>
                </a:lnTo>
                <a:lnTo>
                  <a:pt x="124166" y="255310"/>
                </a:lnTo>
                <a:lnTo>
                  <a:pt x="116947" y="255671"/>
                </a:lnTo>
                <a:lnTo>
                  <a:pt x="115804" y="256272"/>
                </a:lnTo>
                <a:lnTo>
                  <a:pt x="115804" y="257776"/>
                </a:lnTo>
                <a:lnTo>
                  <a:pt x="113578" y="261025"/>
                </a:lnTo>
                <a:lnTo>
                  <a:pt x="113277" y="260423"/>
                </a:lnTo>
                <a:lnTo>
                  <a:pt x="112074" y="262830"/>
                </a:lnTo>
                <a:lnTo>
                  <a:pt x="113277" y="263371"/>
                </a:lnTo>
                <a:lnTo>
                  <a:pt x="112134" y="264213"/>
                </a:lnTo>
                <a:lnTo>
                  <a:pt x="102569" y="264695"/>
                </a:lnTo>
                <a:lnTo>
                  <a:pt x="101847" y="253565"/>
                </a:lnTo>
                <a:lnTo>
                  <a:pt x="93545" y="254167"/>
                </a:lnTo>
                <a:lnTo>
                  <a:pt x="93185" y="248572"/>
                </a:lnTo>
                <a:lnTo>
                  <a:pt x="84642" y="249174"/>
                </a:lnTo>
                <a:lnTo>
                  <a:pt x="84101" y="238105"/>
                </a:lnTo>
                <a:lnTo>
                  <a:pt x="81213" y="238225"/>
                </a:lnTo>
                <a:lnTo>
                  <a:pt x="80973" y="232931"/>
                </a:lnTo>
                <a:lnTo>
                  <a:pt x="70385" y="233593"/>
                </a:lnTo>
                <a:lnTo>
                  <a:pt x="69964" y="225171"/>
                </a:lnTo>
                <a:lnTo>
                  <a:pt x="53721" y="226254"/>
                </a:lnTo>
                <a:lnTo>
                  <a:pt x="53240" y="217050"/>
                </a:lnTo>
                <a:lnTo>
                  <a:pt x="54563" y="216929"/>
                </a:lnTo>
                <a:lnTo>
                  <a:pt x="53360" y="200386"/>
                </a:lnTo>
                <a:lnTo>
                  <a:pt x="37117" y="201769"/>
                </a:lnTo>
                <a:lnTo>
                  <a:pt x="7038" y="204176"/>
                </a:lnTo>
                <a:lnTo>
                  <a:pt x="4331" y="204176"/>
                </a:lnTo>
                <a:lnTo>
                  <a:pt x="2948" y="187392"/>
                </a:lnTo>
                <a:lnTo>
                  <a:pt x="240" y="187632"/>
                </a:lnTo>
                <a:lnTo>
                  <a:pt x="0" y="184925"/>
                </a:lnTo>
                <a:lnTo>
                  <a:pt x="2707" y="184805"/>
                </a:lnTo>
                <a:lnTo>
                  <a:pt x="2587" y="182218"/>
                </a:lnTo>
                <a:lnTo>
                  <a:pt x="5173" y="181857"/>
                </a:lnTo>
                <a:lnTo>
                  <a:pt x="5053" y="179090"/>
                </a:lnTo>
                <a:lnTo>
                  <a:pt x="7820" y="178849"/>
                </a:lnTo>
                <a:lnTo>
                  <a:pt x="7580" y="176142"/>
                </a:lnTo>
                <a:lnTo>
                  <a:pt x="10287" y="175962"/>
                </a:lnTo>
                <a:lnTo>
                  <a:pt x="10046" y="173194"/>
                </a:lnTo>
                <a:lnTo>
                  <a:pt x="12753" y="172954"/>
                </a:lnTo>
                <a:lnTo>
                  <a:pt x="12573" y="170126"/>
                </a:lnTo>
                <a:lnTo>
                  <a:pt x="15160" y="170006"/>
                </a:lnTo>
                <a:lnTo>
                  <a:pt x="14979" y="167118"/>
                </a:lnTo>
                <a:lnTo>
                  <a:pt x="17867" y="166998"/>
                </a:lnTo>
                <a:lnTo>
                  <a:pt x="17626" y="164291"/>
                </a:lnTo>
                <a:lnTo>
                  <a:pt x="20875" y="164111"/>
                </a:lnTo>
                <a:lnTo>
                  <a:pt x="20634" y="161283"/>
                </a:lnTo>
                <a:lnTo>
                  <a:pt x="23402" y="161163"/>
                </a:lnTo>
                <a:lnTo>
                  <a:pt x="23281" y="158336"/>
                </a:lnTo>
                <a:lnTo>
                  <a:pt x="26048" y="158336"/>
                </a:lnTo>
                <a:lnTo>
                  <a:pt x="25747" y="155508"/>
                </a:lnTo>
                <a:lnTo>
                  <a:pt x="28575" y="155388"/>
                </a:lnTo>
                <a:lnTo>
                  <a:pt x="28394" y="152380"/>
                </a:lnTo>
                <a:lnTo>
                  <a:pt x="31162" y="152079"/>
                </a:lnTo>
                <a:lnTo>
                  <a:pt x="31041" y="149372"/>
                </a:lnTo>
                <a:lnTo>
                  <a:pt x="33688" y="149192"/>
                </a:lnTo>
                <a:lnTo>
                  <a:pt x="33568" y="146364"/>
                </a:lnTo>
                <a:lnTo>
                  <a:pt x="36275" y="146244"/>
                </a:lnTo>
                <a:lnTo>
                  <a:pt x="36095" y="143537"/>
                </a:lnTo>
                <a:lnTo>
                  <a:pt x="37659" y="143416"/>
                </a:lnTo>
                <a:lnTo>
                  <a:pt x="39824" y="140408"/>
                </a:lnTo>
                <a:lnTo>
                  <a:pt x="39343" y="138965"/>
                </a:lnTo>
                <a:lnTo>
                  <a:pt x="37538" y="138243"/>
                </a:lnTo>
                <a:lnTo>
                  <a:pt x="37358" y="137160"/>
                </a:lnTo>
                <a:lnTo>
                  <a:pt x="39584" y="136438"/>
                </a:lnTo>
                <a:lnTo>
                  <a:pt x="40546" y="135235"/>
                </a:lnTo>
                <a:lnTo>
                  <a:pt x="41449" y="135837"/>
                </a:lnTo>
                <a:lnTo>
                  <a:pt x="46261" y="134994"/>
                </a:lnTo>
                <a:lnTo>
                  <a:pt x="46983" y="133310"/>
                </a:lnTo>
                <a:lnTo>
                  <a:pt x="46382" y="132227"/>
                </a:lnTo>
                <a:lnTo>
                  <a:pt x="49390" y="130422"/>
                </a:lnTo>
                <a:lnTo>
                  <a:pt x="50713" y="128257"/>
                </a:lnTo>
                <a:lnTo>
                  <a:pt x="52217" y="126933"/>
                </a:lnTo>
                <a:lnTo>
                  <a:pt x="54082" y="124527"/>
                </a:lnTo>
                <a:lnTo>
                  <a:pt x="58714" y="123925"/>
                </a:lnTo>
                <a:lnTo>
                  <a:pt x="62444" y="122722"/>
                </a:lnTo>
                <a:lnTo>
                  <a:pt x="64610" y="122662"/>
                </a:lnTo>
                <a:lnTo>
                  <a:pt x="62384" y="91981"/>
                </a:lnTo>
                <a:lnTo>
                  <a:pt x="59556" y="51074"/>
                </a:lnTo>
                <a:lnTo>
                  <a:pt x="65091" y="50713"/>
                </a:lnTo>
                <a:lnTo>
                  <a:pt x="64730" y="45178"/>
                </a:lnTo>
                <a:lnTo>
                  <a:pt x="63527" y="28695"/>
                </a:lnTo>
                <a:lnTo>
                  <a:pt x="62865" y="17686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 title="AR-3">
            <a:extLst>
              <a:ext uri="{FF2B5EF4-FFF2-40B4-BE49-F238E27FC236}">
                <a16:creationId xmlns:a16="http://schemas.microsoft.com/office/drawing/2014/main" id="{0CDC225F-CB88-7654-2F92-F6287B43356E}"/>
              </a:ext>
            </a:extLst>
          </p:cNvPr>
          <p:cNvSpPr/>
          <p:nvPr/>
        </p:nvSpPr>
        <p:spPr>
          <a:xfrm>
            <a:off x="5058292" y="4186494"/>
            <a:ext cx="162837" cy="208666"/>
          </a:xfrm>
          <a:custGeom>
            <a:avLst/>
            <a:gdLst>
              <a:gd name="connsiteX0" fmla="*/ 41509 w 203814"/>
              <a:gd name="connsiteY0" fmla="*/ 220418 h 270469"/>
              <a:gd name="connsiteX1" fmla="*/ 40185 w 203814"/>
              <a:gd name="connsiteY1" fmla="*/ 214583 h 270469"/>
              <a:gd name="connsiteX2" fmla="*/ 40065 w 203814"/>
              <a:gd name="connsiteY2" fmla="*/ 213801 h 270469"/>
              <a:gd name="connsiteX3" fmla="*/ 39824 w 203814"/>
              <a:gd name="connsiteY3" fmla="*/ 212658 h 270469"/>
              <a:gd name="connsiteX4" fmla="*/ 39704 w 203814"/>
              <a:gd name="connsiteY4" fmla="*/ 212057 h 270469"/>
              <a:gd name="connsiteX5" fmla="*/ 39704 w 203814"/>
              <a:gd name="connsiteY5" fmla="*/ 211635 h 270469"/>
              <a:gd name="connsiteX6" fmla="*/ 37960 w 203814"/>
              <a:gd name="connsiteY6" fmla="*/ 203695 h 270469"/>
              <a:gd name="connsiteX7" fmla="*/ 37839 w 203814"/>
              <a:gd name="connsiteY7" fmla="*/ 203273 h 270469"/>
              <a:gd name="connsiteX8" fmla="*/ 37719 w 203814"/>
              <a:gd name="connsiteY8" fmla="*/ 202311 h 270469"/>
              <a:gd name="connsiteX9" fmla="*/ 37298 w 203814"/>
              <a:gd name="connsiteY9" fmla="*/ 200326 h 270469"/>
              <a:gd name="connsiteX10" fmla="*/ 36817 w 203814"/>
              <a:gd name="connsiteY10" fmla="*/ 197739 h 270469"/>
              <a:gd name="connsiteX11" fmla="*/ 34711 w 203814"/>
              <a:gd name="connsiteY11" fmla="*/ 186910 h 270469"/>
              <a:gd name="connsiteX12" fmla="*/ 34290 w 203814"/>
              <a:gd name="connsiteY12" fmla="*/ 184925 h 270469"/>
              <a:gd name="connsiteX13" fmla="*/ 33568 w 203814"/>
              <a:gd name="connsiteY13" fmla="*/ 181376 h 270469"/>
              <a:gd name="connsiteX14" fmla="*/ 32966 w 203814"/>
              <a:gd name="connsiteY14" fmla="*/ 178368 h 270469"/>
              <a:gd name="connsiteX15" fmla="*/ 32365 w 203814"/>
              <a:gd name="connsiteY15" fmla="*/ 175661 h 270469"/>
              <a:gd name="connsiteX16" fmla="*/ 30259 w 203814"/>
              <a:gd name="connsiteY16" fmla="*/ 165374 h 270469"/>
              <a:gd name="connsiteX17" fmla="*/ 29537 w 203814"/>
              <a:gd name="connsiteY17" fmla="*/ 161945 h 270469"/>
              <a:gd name="connsiteX18" fmla="*/ 27853 w 203814"/>
              <a:gd name="connsiteY18" fmla="*/ 153162 h 270469"/>
              <a:gd name="connsiteX19" fmla="*/ 27492 w 203814"/>
              <a:gd name="connsiteY19" fmla="*/ 151357 h 270469"/>
              <a:gd name="connsiteX20" fmla="*/ 26289 w 203814"/>
              <a:gd name="connsiteY20" fmla="*/ 145642 h 270469"/>
              <a:gd name="connsiteX21" fmla="*/ 25747 w 203814"/>
              <a:gd name="connsiteY21" fmla="*/ 142815 h 270469"/>
              <a:gd name="connsiteX22" fmla="*/ 25146 w 203814"/>
              <a:gd name="connsiteY22" fmla="*/ 139747 h 270469"/>
              <a:gd name="connsiteX23" fmla="*/ 24845 w 203814"/>
              <a:gd name="connsiteY23" fmla="*/ 138303 h 270469"/>
              <a:gd name="connsiteX24" fmla="*/ 24063 w 203814"/>
              <a:gd name="connsiteY24" fmla="*/ 134333 h 270469"/>
              <a:gd name="connsiteX25" fmla="*/ 22379 w 203814"/>
              <a:gd name="connsiteY25" fmla="*/ 126151 h 270469"/>
              <a:gd name="connsiteX26" fmla="*/ 22138 w 203814"/>
              <a:gd name="connsiteY26" fmla="*/ 125189 h 270469"/>
              <a:gd name="connsiteX27" fmla="*/ 21717 w 203814"/>
              <a:gd name="connsiteY27" fmla="*/ 122903 h 270469"/>
              <a:gd name="connsiteX28" fmla="*/ 20935 w 203814"/>
              <a:gd name="connsiteY28" fmla="*/ 118872 h 270469"/>
              <a:gd name="connsiteX29" fmla="*/ 19251 w 203814"/>
              <a:gd name="connsiteY29" fmla="*/ 110751 h 270469"/>
              <a:gd name="connsiteX30" fmla="*/ 18709 w 203814"/>
              <a:gd name="connsiteY30" fmla="*/ 108344 h 270469"/>
              <a:gd name="connsiteX31" fmla="*/ 18108 w 203814"/>
              <a:gd name="connsiteY31" fmla="*/ 105216 h 270469"/>
              <a:gd name="connsiteX32" fmla="*/ 15761 w 203814"/>
              <a:gd name="connsiteY32" fmla="*/ 93846 h 270469"/>
              <a:gd name="connsiteX33" fmla="*/ 14799 w 203814"/>
              <a:gd name="connsiteY33" fmla="*/ 89214 h 270469"/>
              <a:gd name="connsiteX34" fmla="*/ 14679 w 203814"/>
              <a:gd name="connsiteY34" fmla="*/ 88612 h 270469"/>
              <a:gd name="connsiteX35" fmla="*/ 14318 w 203814"/>
              <a:gd name="connsiteY35" fmla="*/ 87048 h 270469"/>
              <a:gd name="connsiteX36" fmla="*/ 14137 w 203814"/>
              <a:gd name="connsiteY36" fmla="*/ 86326 h 270469"/>
              <a:gd name="connsiteX37" fmla="*/ 13656 w 203814"/>
              <a:gd name="connsiteY37" fmla="*/ 83800 h 270469"/>
              <a:gd name="connsiteX38" fmla="*/ 13235 w 203814"/>
              <a:gd name="connsiteY38" fmla="*/ 81394 h 270469"/>
              <a:gd name="connsiteX39" fmla="*/ 12994 w 203814"/>
              <a:gd name="connsiteY39" fmla="*/ 80551 h 270469"/>
              <a:gd name="connsiteX40" fmla="*/ 11971 w 203814"/>
              <a:gd name="connsiteY40" fmla="*/ 75438 h 270469"/>
              <a:gd name="connsiteX41" fmla="*/ 11971 w 203814"/>
              <a:gd name="connsiteY41" fmla="*/ 75017 h 270469"/>
              <a:gd name="connsiteX42" fmla="*/ 11550 w 203814"/>
              <a:gd name="connsiteY42" fmla="*/ 73573 h 270469"/>
              <a:gd name="connsiteX43" fmla="*/ 11430 w 203814"/>
              <a:gd name="connsiteY43" fmla="*/ 72610 h 270469"/>
              <a:gd name="connsiteX44" fmla="*/ 11249 w 203814"/>
              <a:gd name="connsiteY44" fmla="*/ 72069 h 270469"/>
              <a:gd name="connsiteX45" fmla="*/ 11009 w 203814"/>
              <a:gd name="connsiteY45" fmla="*/ 70746 h 270469"/>
              <a:gd name="connsiteX46" fmla="*/ 9986 w 203814"/>
              <a:gd name="connsiteY46" fmla="*/ 65692 h 270469"/>
              <a:gd name="connsiteX47" fmla="*/ 8001 w 203814"/>
              <a:gd name="connsiteY47" fmla="*/ 55887 h 270469"/>
              <a:gd name="connsiteX48" fmla="*/ 6918 w 203814"/>
              <a:gd name="connsiteY48" fmla="*/ 50533 h 270469"/>
              <a:gd name="connsiteX49" fmla="*/ 6016 w 203814"/>
              <a:gd name="connsiteY49" fmla="*/ 45539 h 270469"/>
              <a:gd name="connsiteX50" fmla="*/ 5595 w 203814"/>
              <a:gd name="connsiteY50" fmla="*/ 43494 h 270469"/>
              <a:gd name="connsiteX51" fmla="*/ 3429 w 203814"/>
              <a:gd name="connsiteY51" fmla="*/ 31763 h 270469"/>
              <a:gd name="connsiteX52" fmla="*/ 2827 w 203814"/>
              <a:gd name="connsiteY52" fmla="*/ 28755 h 270469"/>
              <a:gd name="connsiteX53" fmla="*/ 0 w 203814"/>
              <a:gd name="connsiteY53" fmla="*/ 14197 h 270469"/>
              <a:gd name="connsiteX54" fmla="*/ 0 w 203814"/>
              <a:gd name="connsiteY54" fmla="*/ 13956 h 270469"/>
              <a:gd name="connsiteX55" fmla="*/ 3248 w 203814"/>
              <a:gd name="connsiteY55" fmla="*/ 13776 h 270469"/>
              <a:gd name="connsiteX56" fmla="*/ 8783 w 203814"/>
              <a:gd name="connsiteY56" fmla="*/ 13475 h 270469"/>
              <a:gd name="connsiteX57" fmla="*/ 18108 w 203814"/>
              <a:gd name="connsiteY57" fmla="*/ 12994 h 270469"/>
              <a:gd name="connsiteX58" fmla="*/ 20755 w 203814"/>
              <a:gd name="connsiteY58" fmla="*/ 12753 h 270469"/>
              <a:gd name="connsiteX59" fmla="*/ 21356 w 203814"/>
              <a:gd name="connsiteY59" fmla="*/ 12753 h 270469"/>
              <a:gd name="connsiteX60" fmla="*/ 30440 w 203814"/>
              <a:gd name="connsiteY60" fmla="*/ 12032 h 270469"/>
              <a:gd name="connsiteX61" fmla="*/ 32966 w 203814"/>
              <a:gd name="connsiteY61" fmla="*/ 11851 h 270469"/>
              <a:gd name="connsiteX62" fmla="*/ 38561 w 203814"/>
              <a:gd name="connsiteY62" fmla="*/ 11490 h 270469"/>
              <a:gd name="connsiteX63" fmla="*/ 39764 w 203814"/>
              <a:gd name="connsiteY63" fmla="*/ 11430 h 270469"/>
              <a:gd name="connsiteX64" fmla="*/ 43374 w 203814"/>
              <a:gd name="connsiteY64" fmla="*/ 11129 h 270469"/>
              <a:gd name="connsiteX65" fmla="*/ 48788 w 203814"/>
              <a:gd name="connsiteY65" fmla="*/ 10828 h 270469"/>
              <a:gd name="connsiteX66" fmla="*/ 51435 w 203814"/>
              <a:gd name="connsiteY66" fmla="*/ 10588 h 270469"/>
              <a:gd name="connsiteX67" fmla="*/ 53841 w 203814"/>
              <a:gd name="connsiteY67" fmla="*/ 10467 h 270469"/>
              <a:gd name="connsiteX68" fmla="*/ 65753 w 203814"/>
              <a:gd name="connsiteY68" fmla="*/ 9866 h 270469"/>
              <a:gd name="connsiteX69" fmla="*/ 69603 w 203814"/>
              <a:gd name="connsiteY69" fmla="*/ 9565 h 270469"/>
              <a:gd name="connsiteX70" fmla="*/ 74175 w 203814"/>
              <a:gd name="connsiteY70" fmla="*/ 9204 h 270469"/>
              <a:gd name="connsiteX71" fmla="*/ 76340 w 203814"/>
              <a:gd name="connsiteY71" fmla="*/ 9084 h 270469"/>
              <a:gd name="connsiteX72" fmla="*/ 78746 w 203814"/>
              <a:gd name="connsiteY72" fmla="*/ 8903 h 270469"/>
              <a:gd name="connsiteX73" fmla="*/ 81935 w 203814"/>
              <a:gd name="connsiteY73" fmla="*/ 8723 h 270469"/>
              <a:gd name="connsiteX74" fmla="*/ 89214 w 203814"/>
              <a:gd name="connsiteY74" fmla="*/ 8121 h 270469"/>
              <a:gd name="connsiteX75" fmla="*/ 98238 w 203814"/>
              <a:gd name="connsiteY75" fmla="*/ 7520 h 270469"/>
              <a:gd name="connsiteX76" fmla="*/ 98719 w 203814"/>
              <a:gd name="connsiteY76" fmla="*/ 7520 h 270469"/>
              <a:gd name="connsiteX77" fmla="*/ 100524 w 203814"/>
              <a:gd name="connsiteY77" fmla="*/ 7339 h 270469"/>
              <a:gd name="connsiteX78" fmla="*/ 103291 w 203814"/>
              <a:gd name="connsiteY78" fmla="*/ 7038 h 270469"/>
              <a:gd name="connsiteX79" fmla="*/ 104735 w 203814"/>
              <a:gd name="connsiteY79" fmla="*/ 7038 h 270469"/>
              <a:gd name="connsiteX80" fmla="*/ 113157 w 203814"/>
              <a:gd name="connsiteY80" fmla="*/ 6437 h 270469"/>
              <a:gd name="connsiteX81" fmla="*/ 117729 w 203814"/>
              <a:gd name="connsiteY81" fmla="*/ 6076 h 270469"/>
              <a:gd name="connsiteX82" fmla="*/ 123564 w 203814"/>
              <a:gd name="connsiteY82" fmla="*/ 5655 h 270469"/>
              <a:gd name="connsiteX83" fmla="*/ 127174 w 203814"/>
              <a:gd name="connsiteY83" fmla="*/ 5414 h 270469"/>
              <a:gd name="connsiteX84" fmla="*/ 130001 w 203814"/>
              <a:gd name="connsiteY84" fmla="*/ 5173 h 270469"/>
              <a:gd name="connsiteX85" fmla="*/ 131144 w 203814"/>
              <a:gd name="connsiteY85" fmla="*/ 5113 h 270469"/>
              <a:gd name="connsiteX86" fmla="*/ 136739 w 203814"/>
              <a:gd name="connsiteY86" fmla="*/ 4572 h 270469"/>
              <a:gd name="connsiteX87" fmla="*/ 145943 w 203814"/>
              <a:gd name="connsiteY87" fmla="*/ 3970 h 270469"/>
              <a:gd name="connsiteX88" fmla="*/ 155689 w 203814"/>
              <a:gd name="connsiteY88" fmla="*/ 3248 h 270469"/>
              <a:gd name="connsiteX89" fmla="*/ 166096 w 203814"/>
              <a:gd name="connsiteY89" fmla="*/ 2466 h 270469"/>
              <a:gd name="connsiteX90" fmla="*/ 169886 w 203814"/>
              <a:gd name="connsiteY90" fmla="*/ 2226 h 270469"/>
              <a:gd name="connsiteX91" fmla="*/ 175962 w 203814"/>
              <a:gd name="connsiteY91" fmla="*/ 1805 h 270469"/>
              <a:gd name="connsiteX92" fmla="*/ 177345 w 203814"/>
              <a:gd name="connsiteY92" fmla="*/ 1624 h 270469"/>
              <a:gd name="connsiteX93" fmla="*/ 183602 w 203814"/>
              <a:gd name="connsiteY93" fmla="*/ 1203 h 270469"/>
              <a:gd name="connsiteX94" fmla="*/ 183963 w 203814"/>
              <a:gd name="connsiteY94" fmla="*/ 1203 h 270469"/>
              <a:gd name="connsiteX95" fmla="*/ 189016 w 203814"/>
              <a:gd name="connsiteY95" fmla="*/ 842 h 270469"/>
              <a:gd name="connsiteX96" fmla="*/ 193829 w 203814"/>
              <a:gd name="connsiteY96" fmla="*/ 481 h 270469"/>
              <a:gd name="connsiteX97" fmla="*/ 196716 w 203814"/>
              <a:gd name="connsiteY97" fmla="*/ 240 h 270469"/>
              <a:gd name="connsiteX98" fmla="*/ 196957 w 203814"/>
              <a:gd name="connsiteY98" fmla="*/ 240 h 270469"/>
              <a:gd name="connsiteX99" fmla="*/ 199002 w 203814"/>
              <a:gd name="connsiteY99" fmla="*/ 0 h 270469"/>
              <a:gd name="connsiteX100" fmla="*/ 199363 w 203814"/>
              <a:gd name="connsiteY100" fmla="*/ 0 h 270469"/>
              <a:gd name="connsiteX101" fmla="*/ 198581 w 203814"/>
              <a:gd name="connsiteY101" fmla="*/ 361 h 270469"/>
              <a:gd name="connsiteX102" fmla="*/ 199183 w 203814"/>
              <a:gd name="connsiteY102" fmla="*/ 2105 h 270469"/>
              <a:gd name="connsiteX103" fmla="*/ 198220 w 203814"/>
              <a:gd name="connsiteY103" fmla="*/ 3068 h 270469"/>
              <a:gd name="connsiteX104" fmla="*/ 199243 w 203814"/>
              <a:gd name="connsiteY104" fmla="*/ 3248 h 270469"/>
              <a:gd name="connsiteX105" fmla="*/ 201409 w 203814"/>
              <a:gd name="connsiteY105" fmla="*/ 32966 h 270469"/>
              <a:gd name="connsiteX106" fmla="*/ 202672 w 203814"/>
              <a:gd name="connsiteY106" fmla="*/ 55285 h 270469"/>
              <a:gd name="connsiteX107" fmla="*/ 203213 w 203814"/>
              <a:gd name="connsiteY107" fmla="*/ 61000 h 270469"/>
              <a:gd name="connsiteX108" fmla="*/ 203815 w 203814"/>
              <a:gd name="connsiteY108" fmla="*/ 71889 h 270469"/>
              <a:gd name="connsiteX109" fmla="*/ 187813 w 203814"/>
              <a:gd name="connsiteY109" fmla="*/ 72731 h 270469"/>
              <a:gd name="connsiteX110" fmla="*/ 176744 w 203814"/>
              <a:gd name="connsiteY110" fmla="*/ 73332 h 270469"/>
              <a:gd name="connsiteX111" fmla="*/ 177225 w 203814"/>
              <a:gd name="connsiteY111" fmla="*/ 81514 h 270469"/>
              <a:gd name="connsiteX112" fmla="*/ 182459 w 203814"/>
              <a:gd name="connsiteY112" fmla="*/ 81273 h 270469"/>
              <a:gd name="connsiteX113" fmla="*/ 182459 w 203814"/>
              <a:gd name="connsiteY113" fmla="*/ 86507 h 270469"/>
              <a:gd name="connsiteX114" fmla="*/ 183181 w 203814"/>
              <a:gd name="connsiteY114" fmla="*/ 97335 h 270469"/>
              <a:gd name="connsiteX115" fmla="*/ 183301 w 203814"/>
              <a:gd name="connsiteY115" fmla="*/ 102930 h 270469"/>
              <a:gd name="connsiteX116" fmla="*/ 180835 w 203814"/>
              <a:gd name="connsiteY116" fmla="*/ 103050 h 270469"/>
              <a:gd name="connsiteX117" fmla="*/ 180955 w 203814"/>
              <a:gd name="connsiteY117" fmla="*/ 105878 h 270469"/>
              <a:gd name="connsiteX118" fmla="*/ 178127 w 203814"/>
              <a:gd name="connsiteY118" fmla="*/ 105998 h 270469"/>
              <a:gd name="connsiteX119" fmla="*/ 178549 w 203814"/>
              <a:gd name="connsiteY119" fmla="*/ 111593 h 270469"/>
              <a:gd name="connsiteX120" fmla="*/ 175721 w 203814"/>
              <a:gd name="connsiteY120" fmla="*/ 111593 h 270469"/>
              <a:gd name="connsiteX121" fmla="*/ 176263 w 203814"/>
              <a:gd name="connsiteY121" fmla="*/ 120015 h 270469"/>
              <a:gd name="connsiteX122" fmla="*/ 173555 w 203814"/>
              <a:gd name="connsiteY122" fmla="*/ 120135 h 270469"/>
              <a:gd name="connsiteX123" fmla="*/ 174097 w 203814"/>
              <a:gd name="connsiteY123" fmla="*/ 131264 h 270469"/>
              <a:gd name="connsiteX124" fmla="*/ 175420 w 203814"/>
              <a:gd name="connsiteY124" fmla="*/ 131204 h 270469"/>
              <a:gd name="connsiteX125" fmla="*/ 175902 w 203814"/>
              <a:gd name="connsiteY125" fmla="*/ 142514 h 270469"/>
              <a:gd name="connsiteX126" fmla="*/ 160020 w 203814"/>
              <a:gd name="connsiteY126" fmla="*/ 143296 h 270469"/>
              <a:gd name="connsiteX127" fmla="*/ 140890 w 203814"/>
              <a:gd name="connsiteY127" fmla="*/ 143777 h 270469"/>
              <a:gd name="connsiteX128" fmla="*/ 132588 w 203814"/>
              <a:gd name="connsiteY128" fmla="*/ 144078 h 270469"/>
              <a:gd name="connsiteX129" fmla="*/ 116345 w 203814"/>
              <a:gd name="connsiteY129" fmla="*/ 144920 h 270469"/>
              <a:gd name="connsiteX130" fmla="*/ 116466 w 203814"/>
              <a:gd name="connsiteY130" fmla="*/ 147627 h 270469"/>
              <a:gd name="connsiteX131" fmla="*/ 119293 w 203814"/>
              <a:gd name="connsiteY131" fmla="*/ 147507 h 270469"/>
              <a:gd name="connsiteX132" fmla="*/ 119413 w 203814"/>
              <a:gd name="connsiteY132" fmla="*/ 150214 h 270469"/>
              <a:gd name="connsiteX133" fmla="*/ 116646 w 203814"/>
              <a:gd name="connsiteY133" fmla="*/ 150455 h 270469"/>
              <a:gd name="connsiteX134" fmla="*/ 116706 w 203814"/>
              <a:gd name="connsiteY134" fmla="*/ 153102 h 270469"/>
              <a:gd name="connsiteX135" fmla="*/ 108705 w 203814"/>
              <a:gd name="connsiteY135" fmla="*/ 153523 h 270469"/>
              <a:gd name="connsiteX136" fmla="*/ 109006 w 203814"/>
              <a:gd name="connsiteY136" fmla="*/ 158937 h 270469"/>
              <a:gd name="connsiteX137" fmla="*/ 106299 w 203814"/>
              <a:gd name="connsiteY137" fmla="*/ 158997 h 270469"/>
              <a:gd name="connsiteX138" fmla="*/ 106600 w 203814"/>
              <a:gd name="connsiteY138" fmla="*/ 167299 h 270469"/>
              <a:gd name="connsiteX139" fmla="*/ 93004 w 203814"/>
              <a:gd name="connsiteY139" fmla="*/ 167901 h 270469"/>
              <a:gd name="connsiteX140" fmla="*/ 93786 w 203814"/>
              <a:gd name="connsiteY140" fmla="*/ 184444 h 270469"/>
              <a:gd name="connsiteX141" fmla="*/ 101847 w 203814"/>
              <a:gd name="connsiteY141" fmla="*/ 184143 h 270469"/>
              <a:gd name="connsiteX142" fmla="*/ 102028 w 203814"/>
              <a:gd name="connsiteY142" fmla="*/ 187512 h 270469"/>
              <a:gd name="connsiteX143" fmla="*/ 100343 w 203814"/>
              <a:gd name="connsiteY143" fmla="*/ 188475 h 270469"/>
              <a:gd name="connsiteX144" fmla="*/ 99802 w 203814"/>
              <a:gd name="connsiteY144" fmla="*/ 189979 h 270469"/>
              <a:gd name="connsiteX145" fmla="*/ 99802 w 203814"/>
              <a:gd name="connsiteY145" fmla="*/ 192686 h 270469"/>
              <a:gd name="connsiteX146" fmla="*/ 101246 w 203814"/>
              <a:gd name="connsiteY146" fmla="*/ 194551 h 270469"/>
              <a:gd name="connsiteX147" fmla="*/ 101907 w 203814"/>
              <a:gd name="connsiteY147" fmla="*/ 196957 h 270469"/>
              <a:gd name="connsiteX148" fmla="*/ 101306 w 203814"/>
              <a:gd name="connsiteY148" fmla="*/ 198160 h 270469"/>
              <a:gd name="connsiteX149" fmla="*/ 99080 w 203814"/>
              <a:gd name="connsiteY149" fmla="*/ 199845 h 270469"/>
              <a:gd name="connsiteX150" fmla="*/ 100524 w 203814"/>
              <a:gd name="connsiteY150" fmla="*/ 201168 h 270469"/>
              <a:gd name="connsiteX151" fmla="*/ 100283 w 203814"/>
              <a:gd name="connsiteY151" fmla="*/ 202070 h 270469"/>
              <a:gd name="connsiteX152" fmla="*/ 98358 w 203814"/>
              <a:gd name="connsiteY152" fmla="*/ 202973 h 270469"/>
              <a:gd name="connsiteX153" fmla="*/ 100825 w 203814"/>
              <a:gd name="connsiteY153" fmla="*/ 205198 h 270469"/>
              <a:gd name="connsiteX154" fmla="*/ 99200 w 203814"/>
              <a:gd name="connsiteY154" fmla="*/ 207003 h 270469"/>
              <a:gd name="connsiteX155" fmla="*/ 95831 w 203814"/>
              <a:gd name="connsiteY155" fmla="*/ 209229 h 270469"/>
              <a:gd name="connsiteX156" fmla="*/ 96012 w 203814"/>
              <a:gd name="connsiteY156" fmla="*/ 215485 h 270469"/>
              <a:gd name="connsiteX157" fmla="*/ 95771 w 203814"/>
              <a:gd name="connsiteY157" fmla="*/ 215485 h 270469"/>
              <a:gd name="connsiteX158" fmla="*/ 96674 w 203814"/>
              <a:gd name="connsiteY158" fmla="*/ 232931 h 270469"/>
              <a:gd name="connsiteX159" fmla="*/ 96794 w 203814"/>
              <a:gd name="connsiteY159" fmla="*/ 232931 h 270469"/>
              <a:gd name="connsiteX160" fmla="*/ 97636 w 203814"/>
              <a:gd name="connsiteY160" fmla="*/ 253265 h 270469"/>
              <a:gd name="connsiteX161" fmla="*/ 100343 w 203814"/>
              <a:gd name="connsiteY161" fmla="*/ 253145 h 270469"/>
              <a:gd name="connsiteX162" fmla="*/ 100464 w 203814"/>
              <a:gd name="connsiteY162" fmla="*/ 255851 h 270469"/>
              <a:gd name="connsiteX163" fmla="*/ 103231 w 203814"/>
              <a:gd name="connsiteY163" fmla="*/ 255731 h 270469"/>
              <a:gd name="connsiteX164" fmla="*/ 103111 w 203814"/>
              <a:gd name="connsiteY164" fmla="*/ 252964 h 270469"/>
              <a:gd name="connsiteX165" fmla="*/ 105758 w 203814"/>
              <a:gd name="connsiteY165" fmla="*/ 252723 h 270469"/>
              <a:gd name="connsiteX166" fmla="*/ 106480 w 203814"/>
              <a:gd name="connsiteY166" fmla="*/ 266740 h 270469"/>
              <a:gd name="connsiteX167" fmla="*/ 89876 w 203814"/>
              <a:gd name="connsiteY167" fmla="*/ 267402 h 270469"/>
              <a:gd name="connsiteX168" fmla="*/ 89996 w 203814"/>
              <a:gd name="connsiteY168" fmla="*/ 270169 h 270469"/>
              <a:gd name="connsiteX169" fmla="*/ 84462 w 203814"/>
              <a:gd name="connsiteY169" fmla="*/ 270470 h 270469"/>
              <a:gd name="connsiteX170" fmla="*/ 84341 w 203814"/>
              <a:gd name="connsiteY170" fmla="*/ 267582 h 270469"/>
              <a:gd name="connsiteX171" fmla="*/ 74716 w 203814"/>
              <a:gd name="connsiteY171" fmla="*/ 267943 h 270469"/>
              <a:gd name="connsiteX172" fmla="*/ 76040 w 203814"/>
              <a:gd name="connsiteY172" fmla="*/ 267342 h 270469"/>
              <a:gd name="connsiteX173" fmla="*/ 74716 w 203814"/>
              <a:gd name="connsiteY173" fmla="*/ 264935 h 270469"/>
              <a:gd name="connsiteX174" fmla="*/ 69061 w 203814"/>
              <a:gd name="connsiteY174" fmla="*/ 265477 h 270469"/>
              <a:gd name="connsiteX175" fmla="*/ 56308 w 203814"/>
              <a:gd name="connsiteY175" fmla="*/ 266078 h 270469"/>
              <a:gd name="connsiteX176" fmla="*/ 55826 w 203814"/>
              <a:gd name="connsiteY176" fmla="*/ 254287 h 270469"/>
              <a:gd name="connsiteX177" fmla="*/ 53179 w 203814"/>
              <a:gd name="connsiteY177" fmla="*/ 252964 h 270469"/>
              <a:gd name="connsiteX178" fmla="*/ 52999 w 203814"/>
              <a:gd name="connsiteY178" fmla="*/ 255069 h 270469"/>
              <a:gd name="connsiteX179" fmla="*/ 43133 w 203814"/>
              <a:gd name="connsiteY179" fmla="*/ 255310 h 270469"/>
              <a:gd name="connsiteX180" fmla="*/ 43013 w 203814"/>
              <a:gd name="connsiteY180" fmla="*/ 253866 h 270469"/>
              <a:gd name="connsiteX181" fmla="*/ 42893 w 203814"/>
              <a:gd name="connsiteY181" fmla="*/ 248271 h 270469"/>
              <a:gd name="connsiteX182" fmla="*/ 42772 w 203814"/>
              <a:gd name="connsiteY182" fmla="*/ 245263 h 270469"/>
              <a:gd name="connsiteX183" fmla="*/ 42471 w 203814"/>
              <a:gd name="connsiteY183" fmla="*/ 239428 h 270469"/>
              <a:gd name="connsiteX184" fmla="*/ 42411 w 203814"/>
              <a:gd name="connsiteY184" fmla="*/ 235217 h 270469"/>
              <a:gd name="connsiteX185" fmla="*/ 42291 w 203814"/>
              <a:gd name="connsiteY185" fmla="*/ 233172 h 270469"/>
              <a:gd name="connsiteX186" fmla="*/ 42231 w 203814"/>
              <a:gd name="connsiteY186" fmla="*/ 228961 h 270469"/>
              <a:gd name="connsiteX187" fmla="*/ 42171 w 203814"/>
              <a:gd name="connsiteY187" fmla="*/ 227878 h 270469"/>
              <a:gd name="connsiteX188" fmla="*/ 42231 w 203814"/>
              <a:gd name="connsiteY188" fmla="*/ 227156 h 270469"/>
              <a:gd name="connsiteX189" fmla="*/ 41810 w 203814"/>
              <a:gd name="connsiteY189" fmla="*/ 226073 h 270469"/>
              <a:gd name="connsiteX190" fmla="*/ 41870 w 203814"/>
              <a:gd name="connsiteY190" fmla="*/ 224750 h 270469"/>
              <a:gd name="connsiteX191" fmla="*/ 41750 w 203814"/>
              <a:gd name="connsiteY191" fmla="*/ 224449 h 270469"/>
              <a:gd name="connsiteX192" fmla="*/ 41449 w 203814"/>
              <a:gd name="connsiteY192" fmla="*/ 223847 h 270469"/>
              <a:gd name="connsiteX193" fmla="*/ 41990 w 203814"/>
              <a:gd name="connsiteY193" fmla="*/ 222945 h 270469"/>
              <a:gd name="connsiteX194" fmla="*/ 41509 w 203814"/>
              <a:gd name="connsiteY194" fmla="*/ 220418 h 270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</a:cxnLst>
            <a:rect l="l" t="t" r="r" b="b"/>
            <a:pathLst>
              <a:path w="203814" h="270469">
                <a:moveTo>
                  <a:pt x="41509" y="220418"/>
                </a:moveTo>
                <a:lnTo>
                  <a:pt x="40185" y="214583"/>
                </a:lnTo>
                <a:lnTo>
                  <a:pt x="40065" y="213801"/>
                </a:lnTo>
                <a:lnTo>
                  <a:pt x="39824" y="212658"/>
                </a:lnTo>
                <a:lnTo>
                  <a:pt x="39704" y="212057"/>
                </a:lnTo>
                <a:lnTo>
                  <a:pt x="39704" y="211635"/>
                </a:lnTo>
                <a:lnTo>
                  <a:pt x="37960" y="203695"/>
                </a:lnTo>
                <a:lnTo>
                  <a:pt x="37839" y="203273"/>
                </a:lnTo>
                <a:lnTo>
                  <a:pt x="37719" y="202311"/>
                </a:lnTo>
                <a:lnTo>
                  <a:pt x="37298" y="200326"/>
                </a:lnTo>
                <a:lnTo>
                  <a:pt x="36817" y="197739"/>
                </a:lnTo>
                <a:lnTo>
                  <a:pt x="34711" y="186910"/>
                </a:lnTo>
                <a:lnTo>
                  <a:pt x="34290" y="184925"/>
                </a:lnTo>
                <a:lnTo>
                  <a:pt x="33568" y="181376"/>
                </a:lnTo>
                <a:lnTo>
                  <a:pt x="32966" y="178368"/>
                </a:lnTo>
                <a:lnTo>
                  <a:pt x="32365" y="175661"/>
                </a:lnTo>
                <a:lnTo>
                  <a:pt x="30259" y="165374"/>
                </a:lnTo>
                <a:lnTo>
                  <a:pt x="29537" y="161945"/>
                </a:lnTo>
                <a:lnTo>
                  <a:pt x="27853" y="153162"/>
                </a:lnTo>
                <a:lnTo>
                  <a:pt x="27492" y="151357"/>
                </a:lnTo>
                <a:lnTo>
                  <a:pt x="26289" y="145642"/>
                </a:lnTo>
                <a:lnTo>
                  <a:pt x="25747" y="142815"/>
                </a:lnTo>
                <a:lnTo>
                  <a:pt x="25146" y="139747"/>
                </a:lnTo>
                <a:lnTo>
                  <a:pt x="24845" y="138303"/>
                </a:lnTo>
                <a:lnTo>
                  <a:pt x="24063" y="134333"/>
                </a:lnTo>
                <a:lnTo>
                  <a:pt x="22379" y="126151"/>
                </a:lnTo>
                <a:lnTo>
                  <a:pt x="22138" y="125189"/>
                </a:lnTo>
                <a:lnTo>
                  <a:pt x="21717" y="122903"/>
                </a:lnTo>
                <a:lnTo>
                  <a:pt x="20935" y="118872"/>
                </a:lnTo>
                <a:lnTo>
                  <a:pt x="19251" y="110751"/>
                </a:lnTo>
                <a:lnTo>
                  <a:pt x="18709" y="108344"/>
                </a:lnTo>
                <a:lnTo>
                  <a:pt x="18108" y="105216"/>
                </a:lnTo>
                <a:lnTo>
                  <a:pt x="15761" y="93846"/>
                </a:lnTo>
                <a:lnTo>
                  <a:pt x="14799" y="89214"/>
                </a:lnTo>
                <a:lnTo>
                  <a:pt x="14679" y="88612"/>
                </a:lnTo>
                <a:lnTo>
                  <a:pt x="14318" y="87048"/>
                </a:lnTo>
                <a:lnTo>
                  <a:pt x="14137" y="86326"/>
                </a:lnTo>
                <a:lnTo>
                  <a:pt x="13656" y="83800"/>
                </a:lnTo>
                <a:lnTo>
                  <a:pt x="13235" y="81394"/>
                </a:lnTo>
                <a:lnTo>
                  <a:pt x="12994" y="80551"/>
                </a:lnTo>
                <a:lnTo>
                  <a:pt x="11971" y="75438"/>
                </a:lnTo>
                <a:lnTo>
                  <a:pt x="11971" y="75017"/>
                </a:lnTo>
                <a:lnTo>
                  <a:pt x="11550" y="73573"/>
                </a:lnTo>
                <a:lnTo>
                  <a:pt x="11430" y="72610"/>
                </a:lnTo>
                <a:lnTo>
                  <a:pt x="11249" y="72069"/>
                </a:lnTo>
                <a:lnTo>
                  <a:pt x="11009" y="70746"/>
                </a:lnTo>
                <a:lnTo>
                  <a:pt x="9986" y="65692"/>
                </a:lnTo>
                <a:lnTo>
                  <a:pt x="8001" y="55887"/>
                </a:lnTo>
                <a:lnTo>
                  <a:pt x="6918" y="50533"/>
                </a:lnTo>
                <a:lnTo>
                  <a:pt x="6016" y="45539"/>
                </a:lnTo>
                <a:lnTo>
                  <a:pt x="5595" y="43494"/>
                </a:lnTo>
                <a:lnTo>
                  <a:pt x="3429" y="31763"/>
                </a:lnTo>
                <a:lnTo>
                  <a:pt x="2827" y="28755"/>
                </a:lnTo>
                <a:lnTo>
                  <a:pt x="0" y="14197"/>
                </a:lnTo>
                <a:lnTo>
                  <a:pt x="0" y="13956"/>
                </a:lnTo>
                <a:lnTo>
                  <a:pt x="3248" y="13776"/>
                </a:lnTo>
                <a:lnTo>
                  <a:pt x="8783" y="13475"/>
                </a:lnTo>
                <a:lnTo>
                  <a:pt x="18108" y="12994"/>
                </a:lnTo>
                <a:lnTo>
                  <a:pt x="20755" y="12753"/>
                </a:lnTo>
                <a:lnTo>
                  <a:pt x="21356" y="12753"/>
                </a:lnTo>
                <a:lnTo>
                  <a:pt x="30440" y="12032"/>
                </a:lnTo>
                <a:lnTo>
                  <a:pt x="32966" y="11851"/>
                </a:lnTo>
                <a:lnTo>
                  <a:pt x="38561" y="11490"/>
                </a:lnTo>
                <a:lnTo>
                  <a:pt x="39764" y="11430"/>
                </a:lnTo>
                <a:lnTo>
                  <a:pt x="43374" y="11129"/>
                </a:lnTo>
                <a:lnTo>
                  <a:pt x="48788" y="10828"/>
                </a:lnTo>
                <a:lnTo>
                  <a:pt x="51435" y="10588"/>
                </a:lnTo>
                <a:lnTo>
                  <a:pt x="53841" y="10467"/>
                </a:lnTo>
                <a:lnTo>
                  <a:pt x="65753" y="9866"/>
                </a:lnTo>
                <a:lnTo>
                  <a:pt x="69603" y="9565"/>
                </a:lnTo>
                <a:lnTo>
                  <a:pt x="74175" y="9204"/>
                </a:lnTo>
                <a:lnTo>
                  <a:pt x="76340" y="9084"/>
                </a:lnTo>
                <a:lnTo>
                  <a:pt x="78746" y="8903"/>
                </a:lnTo>
                <a:lnTo>
                  <a:pt x="81935" y="8723"/>
                </a:lnTo>
                <a:lnTo>
                  <a:pt x="89214" y="8121"/>
                </a:lnTo>
                <a:lnTo>
                  <a:pt x="98238" y="7520"/>
                </a:lnTo>
                <a:lnTo>
                  <a:pt x="98719" y="7520"/>
                </a:lnTo>
                <a:lnTo>
                  <a:pt x="100524" y="7339"/>
                </a:lnTo>
                <a:lnTo>
                  <a:pt x="103291" y="7038"/>
                </a:lnTo>
                <a:lnTo>
                  <a:pt x="104735" y="7038"/>
                </a:lnTo>
                <a:lnTo>
                  <a:pt x="113157" y="6437"/>
                </a:lnTo>
                <a:lnTo>
                  <a:pt x="117729" y="6076"/>
                </a:lnTo>
                <a:lnTo>
                  <a:pt x="123564" y="5655"/>
                </a:lnTo>
                <a:lnTo>
                  <a:pt x="127174" y="5414"/>
                </a:lnTo>
                <a:lnTo>
                  <a:pt x="130001" y="5173"/>
                </a:lnTo>
                <a:lnTo>
                  <a:pt x="131144" y="5113"/>
                </a:lnTo>
                <a:lnTo>
                  <a:pt x="136739" y="4572"/>
                </a:lnTo>
                <a:lnTo>
                  <a:pt x="145943" y="3970"/>
                </a:lnTo>
                <a:lnTo>
                  <a:pt x="155689" y="3248"/>
                </a:lnTo>
                <a:lnTo>
                  <a:pt x="166096" y="2466"/>
                </a:lnTo>
                <a:lnTo>
                  <a:pt x="169886" y="2226"/>
                </a:lnTo>
                <a:lnTo>
                  <a:pt x="175962" y="1805"/>
                </a:lnTo>
                <a:lnTo>
                  <a:pt x="177345" y="1624"/>
                </a:lnTo>
                <a:lnTo>
                  <a:pt x="183602" y="1203"/>
                </a:lnTo>
                <a:lnTo>
                  <a:pt x="183963" y="1203"/>
                </a:lnTo>
                <a:lnTo>
                  <a:pt x="189016" y="842"/>
                </a:lnTo>
                <a:lnTo>
                  <a:pt x="193829" y="481"/>
                </a:lnTo>
                <a:lnTo>
                  <a:pt x="196716" y="240"/>
                </a:lnTo>
                <a:lnTo>
                  <a:pt x="196957" y="240"/>
                </a:lnTo>
                <a:lnTo>
                  <a:pt x="199002" y="0"/>
                </a:lnTo>
                <a:lnTo>
                  <a:pt x="199363" y="0"/>
                </a:lnTo>
                <a:lnTo>
                  <a:pt x="198581" y="361"/>
                </a:lnTo>
                <a:lnTo>
                  <a:pt x="199183" y="2105"/>
                </a:lnTo>
                <a:lnTo>
                  <a:pt x="198220" y="3068"/>
                </a:lnTo>
                <a:lnTo>
                  <a:pt x="199243" y="3248"/>
                </a:lnTo>
                <a:lnTo>
                  <a:pt x="201409" y="32966"/>
                </a:lnTo>
                <a:lnTo>
                  <a:pt x="202672" y="55285"/>
                </a:lnTo>
                <a:lnTo>
                  <a:pt x="203213" y="61000"/>
                </a:lnTo>
                <a:lnTo>
                  <a:pt x="203815" y="71889"/>
                </a:lnTo>
                <a:lnTo>
                  <a:pt x="187813" y="72731"/>
                </a:lnTo>
                <a:lnTo>
                  <a:pt x="176744" y="73332"/>
                </a:lnTo>
                <a:lnTo>
                  <a:pt x="177225" y="81514"/>
                </a:lnTo>
                <a:lnTo>
                  <a:pt x="182459" y="81273"/>
                </a:lnTo>
                <a:lnTo>
                  <a:pt x="182459" y="86507"/>
                </a:lnTo>
                <a:lnTo>
                  <a:pt x="183181" y="97335"/>
                </a:lnTo>
                <a:lnTo>
                  <a:pt x="183301" y="102930"/>
                </a:lnTo>
                <a:lnTo>
                  <a:pt x="180835" y="103050"/>
                </a:lnTo>
                <a:lnTo>
                  <a:pt x="180955" y="105878"/>
                </a:lnTo>
                <a:lnTo>
                  <a:pt x="178127" y="105998"/>
                </a:lnTo>
                <a:lnTo>
                  <a:pt x="178549" y="111593"/>
                </a:lnTo>
                <a:lnTo>
                  <a:pt x="175721" y="111593"/>
                </a:lnTo>
                <a:lnTo>
                  <a:pt x="176263" y="120015"/>
                </a:lnTo>
                <a:lnTo>
                  <a:pt x="173555" y="120135"/>
                </a:lnTo>
                <a:lnTo>
                  <a:pt x="174097" y="131264"/>
                </a:lnTo>
                <a:lnTo>
                  <a:pt x="175420" y="131204"/>
                </a:lnTo>
                <a:lnTo>
                  <a:pt x="175902" y="142514"/>
                </a:lnTo>
                <a:lnTo>
                  <a:pt x="160020" y="143296"/>
                </a:lnTo>
                <a:lnTo>
                  <a:pt x="140890" y="143777"/>
                </a:lnTo>
                <a:lnTo>
                  <a:pt x="132588" y="144078"/>
                </a:lnTo>
                <a:lnTo>
                  <a:pt x="116345" y="144920"/>
                </a:lnTo>
                <a:lnTo>
                  <a:pt x="116466" y="147627"/>
                </a:lnTo>
                <a:lnTo>
                  <a:pt x="119293" y="147507"/>
                </a:lnTo>
                <a:lnTo>
                  <a:pt x="119413" y="150214"/>
                </a:lnTo>
                <a:lnTo>
                  <a:pt x="116646" y="150455"/>
                </a:lnTo>
                <a:lnTo>
                  <a:pt x="116706" y="153102"/>
                </a:lnTo>
                <a:lnTo>
                  <a:pt x="108705" y="153523"/>
                </a:lnTo>
                <a:lnTo>
                  <a:pt x="109006" y="158937"/>
                </a:lnTo>
                <a:lnTo>
                  <a:pt x="106299" y="158997"/>
                </a:lnTo>
                <a:lnTo>
                  <a:pt x="106600" y="167299"/>
                </a:lnTo>
                <a:lnTo>
                  <a:pt x="93004" y="167901"/>
                </a:lnTo>
                <a:lnTo>
                  <a:pt x="93786" y="184444"/>
                </a:lnTo>
                <a:lnTo>
                  <a:pt x="101847" y="184143"/>
                </a:lnTo>
                <a:lnTo>
                  <a:pt x="102028" y="187512"/>
                </a:lnTo>
                <a:lnTo>
                  <a:pt x="100343" y="188475"/>
                </a:lnTo>
                <a:lnTo>
                  <a:pt x="99802" y="189979"/>
                </a:lnTo>
                <a:lnTo>
                  <a:pt x="99802" y="192686"/>
                </a:lnTo>
                <a:lnTo>
                  <a:pt x="101246" y="194551"/>
                </a:lnTo>
                <a:lnTo>
                  <a:pt x="101907" y="196957"/>
                </a:lnTo>
                <a:lnTo>
                  <a:pt x="101306" y="198160"/>
                </a:lnTo>
                <a:lnTo>
                  <a:pt x="99080" y="199845"/>
                </a:lnTo>
                <a:lnTo>
                  <a:pt x="100524" y="201168"/>
                </a:lnTo>
                <a:lnTo>
                  <a:pt x="100283" y="202070"/>
                </a:lnTo>
                <a:lnTo>
                  <a:pt x="98358" y="202973"/>
                </a:lnTo>
                <a:lnTo>
                  <a:pt x="100825" y="205198"/>
                </a:lnTo>
                <a:lnTo>
                  <a:pt x="99200" y="207003"/>
                </a:lnTo>
                <a:lnTo>
                  <a:pt x="95831" y="209229"/>
                </a:lnTo>
                <a:lnTo>
                  <a:pt x="96012" y="215485"/>
                </a:lnTo>
                <a:lnTo>
                  <a:pt x="95771" y="215485"/>
                </a:lnTo>
                <a:lnTo>
                  <a:pt x="96674" y="232931"/>
                </a:lnTo>
                <a:lnTo>
                  <a:pt x="96794" y="232931"/>
                </a:lnTo>
                <a:lnTo>
                  <a:pt x="97636" y="253265"/>
                </a:lnTo>
                <a:lnTo>
                  <a:pt x="100343" y="253145"/>
                </a:lnTo>
                <a:lnTo>
                  <a:pt x="100464" y="255851"/>
                </a:lnTo>
                <a:lnTo>
                  <a:pt x="103231" y="255731"/>
                </a:lnTo>
                <a:lnTo>
                  <a:pt x="103111" y="252964"/>
                </a:lnTo>
                <a:lnTo>
                  <a:pt x="105758" y="252723"/>
                </a:lnTo>
                <a:lnTo>
                  <a:pt x="106480" y="266740"/>
                </a:lnTo>
                <a:lnTo>
                  <a:pt x="89876" y="267402"/>
                </a:lnTo>
                <a:lnTo>
                  <a:pt x="89996" y="270169"/>
                </a:lnTo>
                <a:lnTo>
                  <a:pt x="84462" y="270470"/>
                </a:lnTo>
                <a:lnTo>
                  <a:pt x="84341" y="267582"/>
                </a:lnTo>
                <a:lnTo>
                  <a:pt x="74716" y="267943"/>
                </a:lnTo>
                <a:lnTo>
                  <a:pt x="76040" y="267342"/>
                </a:lnTo>
                <a:lnTo>
                  <a:pt x="74716" y="264935"/>
                </a:lnTo>
                <a:lnTo>
                  <a:pt x="69061" y="265477"/>
                </a:lnTo>
                <a:lnTo>
                  <a:pt x="56308" y="266078"/>
                </a:lnTo>
                <a:lnTo>
                  <a:pt x="55826" y="254287"/>
                </a:lnTo>
                <a:lnTo>
                  <a:pt x="53179" y="252964"/>
                </a:lnTo>
                <a:lnTo>
                  <a:pt x="52999" y="255069"/>
                </a:lnTo>
                <a:lnTo>
                  <a:pt x="43133" y="255310"/>
                </a:lnTo>
                <a:lnTo>
                  <a:pt x="43013" y="253866"/>
                </a:lnTo>
                <a:lnTo>
                  <a:pt x="42893" y="248271"/>
                </a:lnTo>
                <a:lnTo>
                  <a:pt x="42772" y="245263"/>
                </a:lnTo>
                <a:lnTo>
                  <a:pt x="42471" y="239428"/>
                </a:lnTo>
                <a:lnTo>
                  <a:pt x="42411" y="235217"/>
                </a:lnTo>
                <a:lnTo>
                  <a:pt x="42291" y="233172"/>
                </a:lnTo>
                <a:lnTo>
                  <a:pt x="42231" y="228961"/>
                </a:lnTo>
                <a:lnTo>
                  <a:pt x="42171" y="227878"/>
                </a:lnTo>
                <a:lnTo>
                  <a:pt x="42231" y="227156"/>
                </a:lnTo>
                <a:lnTo>
                  <a:pt x="41810" y="226073"/>
                </a:lnTo>
                <a:lnTo>
                  <a:pt x="41870" y="224750"/>
                </a:lnTo>
                <a:lnTo>
                  <a:pt x="41750" y="224449"/>
                </a:lnTo>
                <a:lnTo>
                  <a:pt x="41449" y="223847"/>
                </a:lnTo>
                <a:lnTo>
                  <a:pt x="41990" y="222945"/>
                </a:lnTo>
                <a:lnTo>
                  <a:pt x="41509" y="22041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 title="AR-4">
            <a:extLst>
              <a:ext uri="{FF2B5EF4-FFF2-40B4-BE49-F238E27FC236}">
                <a16:creationId xmlns:a16="http://schemas.microsoft.com/office/drawing/2014/main" id="{0EAC8A6F-C5D4-C0C0-DBB9-4DAE2BB93B9D}"/>
              </a:ext>
            </a:extLst>
          </p:cNvPr>
          <p:cNvSpPr/>
          <p:nvPr/>
        </p:nvSpPr>
        <p:spPr>
          <a:xfrm>
            <a:off x="5092753" y="4239496"/>
            <a:ext cx="396376" cy="463977"/>
          </a:xfrm>
          <a:custGeom>
            <a:avLst/>
            <a:gdLst>
              <a:gd name="connsiteX0" fmla="*/ 356315 w 496122"/>
              <a:gd name="connsiteY0" fmla="*/ 270650 h 601398"/>
              <a:gd name="connsiteX1" fmla="*/ 356857 w 496122"/>
              <a:gd name="connsiteY1" fmla="*/ 272275 h 601398"/>
              <a:gd name="connsiteX2" fmla="*/ 360526 w 496122"/>
              <a:gd name="connsiteY2" fmla="*/ 277268 h 601398"/>
              <a:gd name="connsiteX3" fmla="*/ 359985 w 496122"/>
              <a:gd name="connsiteY3" fmla="*/ 279073 h 601398"/>
              <a:gd name="connsiteX4" fmla="*/ 358601 w 496122"/>
              <a:gd name="connsiteY4" fmla="*/ 280877 h 601398"/>
              <a:gd name="connsiteX5" fmla="*/ 358180 w 496122"/>
              <a:gd name="connsiteY5" fmla="*/ 282321 h 601398"/>
              <a:gd name="connsiteX6" fmla="*/ 359624 w 496122"/>
              <a:gd name="connsiteY6" fmla="*/ 284847 h 601398"/>
              <a:gd name="connsiteX7" fmla="*/ 362872 w 496122"/>
              <a:gd name="connsiteY7" fmla="*/ 285269 h 601398"/>
              <a:gd name="connsiteX8" fmla="*/ 364076 w 496122"/>
              <a:gd name="connsiteY8" fmla="*/ 285028 h 601398"/>
              <a:gd name="connsiteX9" fmla="*/ 365640 w 496122"/>
              <a:gd name="connsiteY9" fmla="*/ 285630 h 601398"/>
              <a:gd name="connsiteX10" fmla="*/ 366362 w 496122"/>
              <a:gd name="connsiteY10" fmla="*/ 286653 h 601398"/>
              <a:gd name="connsiteX11" fmla="*/ 366362 w 496122"/>
              <a:gd name="connsiteY11" fmla="*/ 289179 h 601398"/>
              <a:gd name="connsiteX12" fmla="*/ 364677 w 496122"/>
              <a:gd name="connsiteY12" fmla="*/ 291586 h 601398"/>
              <a:gd name="connsiteX13" fmla="*/ 362872 w 496122"/>
              <a:gd name="connsiteY13" fmla="*/ 293210 h 601398"/>
              <a:gd name="connsiteX14" fmla="*/ 362451 w 496122"/>
              <a:gd name="connsiteY14" fmla="*/ 296518 h 601398"/>
              <a:gd name="connsiteX15" fmla="*/ 363414 w 496122"/>
              <a:gd name="connsiteY15" fmla="*/ 298082 h 601398"/>
              <a:gd name="connsiteX16" fmla="*/ 382183 w 496122"/>
              <a:gd name="connsiteY16" fmla="*/ 296819 h 601398"/>
              <a:gd name="connsiteX17" fmla="*/ 397644 w 496122"/>
              <a:gd name="connsiteY17" fmla="*/ 295676 h 601398"/>
              <a:gd name="connsiteX18" fmla="*/ 414368 w 496122"/>
              <a:gd name="connsiteY18" fmla="*/ 294894 h 601398"/>
              <a:gd name="connsiteX19" fmla="*/ 431092 w 496122"/>
              <a:gd name="connsiteY19" fmla="*/ 293450 h 601398"/>
              <a:gd name="connsiteX20" fmla="*/ 432475 w 496122"/>
              <a:gd name="connsiteY20" fmla="*/ 310054 h 601398"/>
              <a:gd name="connsiteX21" fmla="*/ 433197 w 496122"/>
              <a:gd name="connsiteY21" fmla="*/ 321363 h 601398"/>
              <a:gd name="connsiteX22" fmla="*/ 434641 w 496122"/>
              <a:gd name="connsiteY22" fmla="*/ 340855 h 601398"/>
              <a:gd name="connsiteX23" fmla="*/ 438491 w 496122"/>
              <a:gd name="connsiteY23" fmla="*/ 340554 h 601398"/>
              <a:gd name="connsiteX24" fmla="*/ 450823 w 496122"/>
              <a:gd name="connsiteY24" fmla="*/ 339952 h 601398"/>
              <a:gd name="connsiteX25" fmla="*/ 453109 w 496122"/>
              <a:gd name="connsiteY25" fmla="*/ 340073 h 601398"/>
              <a:gd name="connsiteX26" fmla="*/ 452688 w 496122"/>
              <a:gd name="connsiteY26" fmla="*/ 342419 h 601398"/>
              <a:gd name="connsiteX27" fmla="*/ 453109 w 496122"/>
              <a:gd name="connsiteY27" fmla="*/ 343141 h 601398"/>
              <a:gd name="connsiteX28" fmla="*/ 454914 w 496122"/>
              <a:gd name="connsiteY28" fmla="*/ 342058 h 601398"/>
              <a:gd name="connsiteX29" fmla="*/ 455756 w 496122"/>
              <a:gd name="connsiteY29" fmla="*/ 340855 h 601398"/>
              <a:gd name="connsiteX30" fmla="*/ 458824 w 496122"/>
              <a:gd name="connsiteY30" fmla="*/ 340073 h 601398"/>
              <a:gd name="connsiteX31" fmla="*/ 459787 w 496122"/>
              <a:gd name="connsiteY31" fmla="*/ 340674 h 601398"/>
              <a:gd name="connsiteX32" fmla="*/ 461351 w 496122"/>
              <a:gd name="connsiteY32" fmla="*/ 340073 h 601398"/>
              <a:gd name="connsiteX33" fmla="*/ 462975 w 496122"/>
              <a:gd name="connsiteY33" fmla="*/ 341095 h 601398"/>
              <a:gd name="connsiteX34" fmla="*/ 463577 w 496122"/>
              <a:gd name="connsiteY34" fmla="*/ 342780 h 601398"/>
              <a:gd name="connsiteX35" fmla="*/ 463216 w 496122"/>
              <a:gd name="connsiteY35" fmla="*/ 344103 h 601398"/>
              <a:gd name="connsiteX36" fmla="*/ 464479 w 496122"/>
              <a:gd name="connsiteY36" fmla="*/ 346209 h 601398"/>
              <a:gd name="connsiteX37" fmla="*/ 464118 w 496122"/>
              <a:gd name="connsiteY37" fmla="*/ 347713 h 601398"/>
              <a:gd name="connsiteX38" fmla="*/ 466284 w 496122"/>
              <a:gd name="connsiteY38" fmla="*/ 349758 h 601398"/>
              <a:gd name="connsiteX39" fmla="*/ 465502 w 496122"/>
              <a:gd name="connsiteY39" fmla="*/ 351262 h 601398"/>
              <a:gd name="connsiteX40" fmla="*/ 466404 w 496122"/>
              <a:gd name="connsiteY40" fmla="*/ 352465 h 601398"/>
              <a:gd name="connsiteX41" fmla="*/ 466885 w 496122"/>
              <a:gd name="connsiteY41" fmla="*/ 355232 h 601398"/>
              <a:gd name="connsiteX42" fmla="*/ 468028 w 496122"/>
              <a:gd name="connsiteY42" fmla="*/ 354932 h 601398"/>
              <a:gd name="connsiteX43" fmla="*/ 468630 w 496122"/>
              <a:gd name="connsiteY43" fmla="*/ 353728 h 601398"/>
              <a:gd name="connsiteX44" fmla="*/ 469773 w 496122"/>
              <a:gd name="connsiteY44" fmla="*/ 353728 h 601398"/>
              <a:gd name="connsiteX45" fmla="*/ 469833 w 496122"/>
              <a:gd name="connsiteY45" fmla="*/ 357218 h 601398"/>
              <a:gd name="connsiteX46" fmla="*/ 470736 w 496122"/>
              <a:gd name="connsiteY46" fmla="*/ 357819 h 601398"/>
              <a:gd name="connsiteX47" fmla="*/ 472781 w 496122"/>
              <a:gd name="connsiteY47" fmla="*/ 355954 h 601398"/>
              <a:gd name="connsiteX48" fmla="*/ 476691 w 496122"/>
              <a:gd name="connsiteY48" fmla="*/ 355894 h 601398"/>
              <a:gd name="connsiteX49" fmla="*/ 478255 w 496122"/>
              <a:gd name="connsiteY49" fmla="*/ 357398 h 601398"/>
              <a:gd name="connsiteX50" fmla="*/ 477533 w 496122"/>
              <a:gd name="connsiteY50" fmla="*/ 358240 h 601398"/>
              <a:gd name="connsiteX51" fmla="*/ 479037 w 496122"/>
              <a:gd name="connsiteY51" fmla="*/ 361128 h 601398"/>
              <a:gd name="connsiteX52" fmla="*/ 479338 w 496122"/>
              <a:gd name="connsiteY52" fmla="*/ 363534 h 601398"/>
              <a:gd name="connsiteX53" fmla="*/ 479037 w 496122"/>
              <a:gd name="connsiteY53" fmla="*/ 364557 h 601398"/>
              <a:gd name="connsiteX54" fmla="*/ 480481 w 496122"/>
              <a:gd name="connsiteY54" fmla="*/ 364136 h 601398"/>
              <a:gd name="connsiteX55" fmla="*/ 478676 w 496122"/>
              <a:gd name="connsiteY55" fmla="*/ 365941 h 601398"/>
              <a:gd name="connsiteX56" fmla="*/ 477353 w 496122"/>
              <a:gd name="connsiteY56" fmla="*/ 365098 h 601398"/>
              <a:gd name="connsiteX57" fmla="*/ 475849 w 496122"/>
              <a:gd name="connsiteY57" fmla="*/ 365279 h 601398"/>
              <a:gd name="connsiteX58" fmla="*/ 475729 w 496122"/>
              <a:gd name="connsiteY58" fmla="*/ 366662 h 601398"/>
              <a:gd name="connsiteX59" fmla="*/ 476571 w 496122"/>
              <a:gd name="connsiteY59" fmla="*/ 367745 h 601398"/>
              <a:gd name="connsiteX60" fmla="*/ 475669 w 496122"/>
              <a:gd name="connsiteY60" fmla="*/ 369791 h 601398"/>
              <a:gd name="connsiteX61" fmla="*/ 473443 w 496122"/>
              <a:gd name="connsiteY61" fmla="*/ 370693 h 601398"/>
              <a:gd name="connsiteX62" fmla="*/ 471999 w 496122"/>
              <a:gd name="connsiteY62" fmla="*/ 369911 h 601398"/>
              <a:gd name="connsiteX63" fmla="*/ 471818 w 496122"/>
              <a:gd name="connsiteY63" fmla="*/ 367745 h 601398"/>
              <a:gd name="connsiteX64" fmla="*/ 470254 w 496122"/>
              <a:gd name="connsiteY64" fmla="*/ 368227 h 601398"/>
              <a:gd name="connsiteX65" fmla="*/ 468149 w 496122"/>
              <a:gd name="connsiteY65" fmla="*/ 367445 h 601398"/>
              <a:gd name="connsiteX66" fmla="*/ 465562 w 496122"/>
              <a:gd name="connsiteY66" fmla="*/ 364196 h 601398"/>
              <a:gd name="connsiteX67" fmla="*/ 463757 w 496122"/>
              <a:gd name="connsiteY67" fmla="*/ 363173 h 601398"/>
              <a:gd name="connsiteX68" fmla="*/ 461832 w 496122"/>
              <a:gd name="connsiteY68" fmla="*/ 362812 h 601398"/>
              <a:gd name="connsiteX69" fmla="*/ 459907 w 496122"/>
              <a:gd name="connsiteY69" fmla="*/ 363173 h 601398"/>
              <a:gd name="connsiteX70" fmla="*/ 457020 w 496122"/>
              <a:gd name="connsiteY70" fmla="*/ 366482 h 601398"/>
              <a:gd name="connsiteX71" fmla="*/ 455877 w 496122"/>
              <a:gd name="connsiteY71" fmla="*/ 367084 h 601398"/>
              <a:gd name="connsiteX72" fmla="*/ 454072 w 496122"/>
              <a:gd name="connsiteY72" fmla="*/ 367084 h 601398"/>
              <a:gd name="connsiteX73" fmla="*/ 453170 w 496122"/>
              <a:gd name="connsiteY73" fmla="*/ 366181 h 601398"/>
              <a:gd name="connsiteX74" fmla="*/ 452748 w 496122"/>
              <a:gd name="connsiteY74" fmla="*/ 364437 h 601398"/>
              <a:gd name="connsiteX75" fmla="*/ 453170 w 496122"/>
              <a:gd name="connsiteY75" fmla="*/ 361910 h 601398"/>
              <a:gd name="connsiteX76" fmla="*/ 454252 w 496122"/>
              <a:gd name="connsiteY76" fmla="*/ 360767 h 601398"/>
              <a:gd name="connsiteX77" fmla="*/ 455456 w 496122"/>
              <a:gd name="connsiteY77" fmla="*/ 360586 h 601398"/>
              <a:gd name="connsiteX78" fmla="*/ 456659 w 496122"/>
              <a:gd name="connsiteY78" fmla="*/ 359564 h 601398"/>
              <a:gd name="connsiteX79" fmla="*/ 455636 w 496122"/>
              <a:gd name="connsiteY79" fmla="*/ 358240 h 601398"/>
              <a:gd name="connsiteX80" fmla="*/ 454012 w 496122"/>
              <a:gd name="connsiteY80" fmla="*/ 358300 h 601398"/>
              <a:gd name="connsiteX81" fmla="*/ 451605 w 496122"/>
              <a:gd name="connsiteY81" fmla="*/ 359383 h 601398"/>
              <a:gd name="connsiteX82" fmla="*/ 449921 w 496122"/>
              <a:gd name="connsiteY82" fmla="*/ 359383 h 601398"/>
              <a:gd name="connsiteX83" fmla="*/ 446131 w 496122"/>
              <a:gd name="connsiteY83" fmla="*/ 358000 h 601398"/>
              <a:gd name="connsiteX84" fmla="*/ 444386 w 496122"/>
              <a:gd name="connsiteY84" fmla="*/ 356195 h 601398"/>
              <a:gd name="connsiteX85" fmla="*/ 437348 w 496122"/>
              <a:gd name="connsiteY85" fmla="*/ 351984 h 601398"/>
              <a:gd name="connsiteX86" fmla="*/ 433197 w 496122"/>
              <a:gd name="connsiteY86" fmla="*/ 352164 h 601398"/>
              <a:gd name="connsiteX87" fmla="*/ 433799 w 496122"/>
              <a:gd name="connsiteY87" fmla="*/ 356496 h 601398"/>
              <a:gd name="connsiteX88" fmla="*/ 435302 w 496122"/>
              <a:gd name="connsiteY88" fmla="*/ 373099 h 601398"/>
              <a:gd name="connsiteX89" fmla="*/ 432475 w 496122"/>
              <a:gd name="connsiteY89" fmla="*/ 373400 h 601398"/>
              <a:gd name="connsiteX90" fmla="*/ 432054 w 496122"/>
              <a:gd name="connsiteY90" fmla="*/ 367866 h 601398"/>
              <a:gd name="connsiteX91" fmla="*/ 423692 w 496122"/>
              <a:gd name="connsiteY91" fmla="*/ 368467 h 601398"/>
              <a:gd name="connsiteX92" fmla="*/ 415751 w 496122"/>
              <a:gd name="connsiteY92" fmla="*/ 369490 h 601398"/>
              <a:gd name="connsiteX93" fmla="*/ 399689 w 496122"/>
              <a:gd name="connsiteY93" fmla="*/ 370994 h 601398"/>
              <a:gd name="connsiteX94" fmla="*/ 399870 w 496122"/>
              <a:gd name="connsiteY94" fmla="*/ 373821 h 601398"/>
              <a:gd name="connsiteX95" fmla="*/ 401795 w 496122"/>
              <a:gd name="connsiteY95" fmla="*/ 393072 h 601398"/>
              <a:gd name="connsiteX96" fmla="*/ 398125 w 496122"/>
              <a:gd name="connsiteY96" fmla="*/ 393373 h 601398"/>
              <a:gd name="connsiteX97" fmla="*/ 401434 w 496122"/>
              <a:gd name="connsiteY97" fmla="*/ 428505 h 601398"/>
              <a:gd name="connsiteX98" fmla="*/ 417496 w 496122"/>
              <a:gd name="connsiteY98" fmla="*/ 427001 h 601398"/>
              <a:gd name="connsiteX99" fmla="*/ 449981 w 496122"/>
              <a:gd name="connsiteY99" fmla="*/ 423933 h 601398"/>
              <a:gd name="connsiteX100" fmla="*/ 469953 w 496122"/>
              <a:gd name="connsiteY100" fmla="*/ 424053 h 601398"/>
              <a:gd name="connsiteX101" fmla="*/ 475368 w 496122"/>
              <a:gd name="connsiteY101" fmla="*/ 423632 h 601398"/>
              <a:gd name="connsiteX102" fmla="*/ 483429 w 496122"/>
              <a:gd name="connsiteY102" fmla="*/ 422910 h 601398"/>
              <a:gd name="connsiteX103" fmla="*/ 484031 w 496122"/>
              <a:gd name="connsiteY103" fmla="*/ 431152 h 601398"/>
              <a:gd name="connsiteX104" fmla="*/ 486136 w 496122"/>
              <a:gd name="connsiteY104" fmla="*/ 455877 h 601398"/>
              <a:gd name="connsiteX105" fmla="*/ 486256 w 496122"/>
              <a:gd name="connsiteY105" fmla="*/ 455877 h 601398"/>
              <a:gd name="connsiteX106" fmla="*/ 487580 w 496122"/>
              <a:gd name="connsiteY106" fmla="*/ 472119 h 601398"/>
              <a:gd name="connsiteX107" fmla="*/ 488302 w 496122"/>
              <a:gd name="connsiteY107" fmla="*/ 474526 h 601398"/>
              <a:gd name="connsiteX108" fmla="*/ 487821 w 496122"/>
              <a:gd name="connsiteY108" fmla="*/ 475127 h 601398"/>
              <a:gd name="connsiteX109" fmla="*/ 488964 w 496122"/>
              <a:gd name="connsiteY109" fmla="*/ 490287 h 601398"/>
              <a:gd name="connsiteX110" fmla="*/ 490107 w 496122"/>
              <a:gd name="connsiteY110" fmla="*/ 502679 h 601398"/>
              <a:gd name="connsiteX111" fmla="*/ 491309 w 496122"/>
              <a:gd name="connsiteY111" fmla="*/ 519523 h 601398"/>
              <a:gd name="connsiteX112" fmla="*/ 493595 w 496122"/>
              <a:gd name="connsiteY112" fmla="*/ 544188 h 601398"/>
              <a:gd name="connsiteX113" fmla="*/ 495099 w 496122"/>
              <a:gd name="connsiteY113" fmla="*/ 558085 h 601398"/>
              <a:gd name="connsiteX114" fmla="*/ 496122 w 496122"/>
              <a:gd name="connsiteY114" fmla="*/ 569756 h 601398"/>
              <a:gd name="connsiteX115" fmla="*/ 488001 w 496122"/>
              <a:gd name="connsiteY115" fmla="*/ 570477 h 601398"/>
              <a:gd name="connsiteX116" fmla="*/ 470435 w 496122"/>
              <a:gd name="connsiteY116" fmla="*/ 572101 h 601398"/>
              <a:gd name="connsiteX117" fmla="*/ 469833 w 496122"/>
              <a:gd name="connsiteY117" fmla="*/ 572101 h 601398"/>
              <a:gd name="connsiteX118" fmla="*/ 461411 w 496122"/>
              <a:gd name="connsiteY118" fmla="*/ 572944 h 601398"/>
              <a:gd name="connsiteX119" fmla="*/ 455817 w 496122"/>
              <a:gd name="connsiteY119" fmla="*/ 573425 h 601398"/>
              <a:gd name="connsiteX120" fmla="*/ 450703 w 496122"/>
              <a:gd name="connsiteY120" fmla="*/ 573846 h 601398"/>
              <a:gd name="connsiteX121" fmla="*/ 450282 w 496122"/>
              <a:gd name="connsiteY121" fmla="*/ 573846 h 601398"/>
              <a:gd name="connsiteX122" fmla="*/ 447695 w 496122"/>
              <a:gd name="connsiteY122" fmla="*/ 574207 h 601398"/>
              <a:gd name="connsiteX123" fmla="*/ 431753 w 496122"/>
              <a:gd name="connsiteY123" fmla="*/ 575591 h 601398"/>
              <a:gd name="connsiteX124" fmla="*/ 431031 w 496122"/>
              <a:gd name="connsiteY124" fmla="*/ 575591 h 601398"/>
              <a:gd name="connsiteX125" fmla="*/ 427242 w 496122"/>
              <a:gd name="connsiteY125" fmla="*/ 576072 h 601398"/>
              <a:gd name="connsiteX126" fmla="*/ 421948 w 496122"/>
              <a:gd name="connsiteY126" fmla="*/ 576493 h 601398"/>
              <a:gd name="connsiteX127" fmla="*/ 419120 w 496122"/>
              <a:gd name="connsiteY127" fmla="*/ 576734 h 601398"/>
              <a:gd name="connsiteX128" fmla="*/ 418158 w 496122"/>
              <a:gd name="connsiteY128" fmla="*/ 576914 h 601398"/>
              <a:gd name="connsiteX129" fmla="*/ 414127 w 496122"/>
              <a:gd name="connsiteY129" fmla="*/ 577155 h 601398"/>
              <a:gd name="connsiteX130" fmla="*/ 408051 w 496122"/>
              <a:gd name="connsiteY130" fmla="*/ 577756 h 601398"/>
              <a:gd name="connsiteX131" fmla="*/ 400471 w 496122"/>
              <a:gd name="connsiteY131" fmla="*/ 578479 h 601398"/>
              <a:gd name="connsiteX132" fmla="*/ 393072 w 496122"/>
              <a:gd name="connsiteY132" fmla="*/ 579020 h 601398"/>
              <a:gd name="connsiteX133" fmla="*/ 386033 w 496122"/>
              <a:gd name="connsiteY133" fmla="*/ 579621 h 601398"/>
              <a:gd name="connsiteX134" fmla="*/ 376468 w 496122"/>
              <a:gd name="connsiteY134" fmla="*/ 580343 h 601398"/>
              <a:gd name="connsiteX135" fmla="*/ 368467 w 496122"/>
              <a:gd name="connsiteY135" fmla="*/ 580945 h 601398"/>
              <a:gd name="connsiteX136" fmla="*/ 363233 w 496122"/>
              <a:gd name="connsiteY136" fmla="*/ 581306 h 601398"/>
              <a:gd name="connsiteX137" fmla="*/ 359804 w 496122"/>
              <a:gd name="connsiteY137" fmla="*/ 581546 h 601398"/>
              <a:gd name="connsiteX138" fmla="*/ 357037 w 496122"/>
              <a:gd name="connsiteY138" fmla="*/ 581847 h 601398"/>
              <a:gd name="connsiteX139" fmla="*/ 352104 w 496122"/>
              <a:gd name="connsiteY139" fmla="*/ 582148 h 601398"/>
              <a:gd name="connsiteX140" fmla="*/ 344163 w 496122"/>
              <a:gd name="connsiteY140" fmla="*/ 582750 h 601398"/>
              <a:gd name="connsiteX141" fmla="*/ 340554 w 496122"/>
              <a:gd name="connsiteY141" fmla="*/ 583110 h 601398"/>
              <a:gd name="connsiteX142" fmla="*/ 337366 w 496122"/>
              <a:gd name="connsiteY142" fmla="*/ 583231 h 601398"/>
              <a:gd name="connsiteX143" fmla="*/ 332914 w 496122"/>
              <a:gd name="connsiteY143" fmla="*/ 583592 h 601398"/>
              <a:gd name="connsiteX144" fmla="*/ 331951 w 496122"/>
              <a:gd name="connsiteY144" fmla="*/ 583772 h 601398"/>
              <a:gd name="connsiteX145" fmla="*/ 327620 w 496122"/>
              <a:gd name="connsiteY145" fmla="*/ 584013 h 601398"/>
              <a:gd name="connsiteX146" fmla="*/ 324792 w 496122"/>
              <a:gd name="connsiteY146" fmla="*/ 584314 h 601398"/>
              <a:gd name="connsiteX147" fmla="*/ 314927 w 496122"/>
              <a:gd name="connsiteY147" fmla="*/ 584975 h 601398"/>
              <a:gd name="connsiteX148" fmla="*/ 312641 w 496122"/>
              <a:gd name="connsiteY148" fmla="*/ 585156 h 601398"/>
              <a:gd name="connsiteX149" fmla="*/ 308129 w 496122"/>
              <a:gd name="connsiteY149" fmla="*/ 585396 h 601398"/>
              <a:gd name="connsiteX150" fmla="*/ 306805 w 496122"/>
              <a:gd name="connsiteY150" fmla="*/ 585577 h 601398"/>
              <a:gd name="connsiteX151" fmla="*/ 302354 w 496122"/>
              <a:gd name="connsiteY151" fmla="*/ 585938 h 601398"/>
              <a:gd name="connsiteX152" fmla="*/ 298684 w 496122"/>
              <a:gd name="connsiteY152" fmla="*/ 586179 h 601398"/>
              <a:gd name="connsiteX153" fmla="*/ 296819 w 496122"/>
              <a:gd name="connsiteY153" fmla="*/ 586239 h 601398"/>
              <a:gd name="connsiteX154" fmla="*/ 295917 w 496122"/>
              <a:gd name="connsiteY154" fmla="*/ 586419 h 601398"/>
              <a:gd name="connsiteX155" fmla="*/ 294473 w 496122"/>
              <a:gd name="connsiteY155" fmla="*/ 586419 h 601398"/>
              <a:gd name="connsiteX156" fmla="*/ 288637 w 496122"/>
              <a:gd name="connsiteY156" fmla="*/ 586900 h 601398"/>
              <a:gd name="connsiteX157" fmla="*/ 285209 w 496122"/>
              <a:gd name="connsiteY157" fmla="*/ 587141 h 601398"/>
              <a:gd name="connsiteX158" fmla="*/ 279012 w 496122"/>
              <a:gd name="connsiteY158" fmla="*/ 587442 h 601398"/>
              <a:gd name="connsiteX159" fmla="*/ 277087 w 496122"/>
              <a:gd name="connsiteY159" fmla="*/ 587622 h 601398"/>
              <a:gd name="connsiteX160" fmla="*/ 276486 w 496122"/>
              <a:gd name="connsiteY160" fmla="*/ 587622 h 601398"/>
              <a:gd name="connsiteX161" fmla="*/ 273358 w 496122"/>
              <a:gd name="connsiteY161" fmla="*/ 587923 h 601398"/>
              <a:gd name="connsiteX162" fmla="*/ 270771 w 496122"/>
              <a:gd name="connsiteY162" fmla="*/ 588164 h 601398"/>
              <a:gd name="connsiteX163" fmla="*/ 268725 w 496122"/>
              <a:gd name="connsiteY163" fmla="*/ 588284 h 601398"/>
              <a:gd name="connsiteX164" fmla="*/ 263913 w 496122"/>
              <a:gd name="connsiteY164" fmla="*/ 588645 h 601398"/>
              <a:gd name="connsiteX165" fmla="*/ 262289 w 496122"/>
              <a:gd name="connsiteY165" fmla="*/ 588705 h 601398"/>
              <a:gd name="connsiteX166" fmla="*/ 255431 w 496122"/>
              <a:gd name="connsiteY166" fmla="*/ 589126 h 601398"/>
              <a:gd name="connsiteX167" fmla="*/ 253866 w 496122"/>
              <a:gd name="connsiteY167" fmla="*/ 589126 h 601398"/>
              <a:gd name="connsiteX168" fmla="*/ 251219 w 496122"/>
              <a:gd name="connsiteY168" fmla="*/ 589547 h 601398"/>
              <a:gd name="connsiteX169" fmla="*/ 248212 w 496122"/>
              <a:gd name="connsiteY169" fmla="*/ 589668 h 601398"/>
              <a:gd name="connsiteX170" fmla="*/ 245805 w 496122"/>
              <a:gd name="connsiteY170" fmla="*/ 589848 h 601398"/>
              <a:gd name="connsiteX171" fmla="*/ 229021 w 496122"/>
              <a:gd name="connsiteY171" fmla="*/ 591292 h 601398"/>
              <a:gd name="connsiteX172" fmla="*/ 219877 w 496122"/>
              <a:gd name="connsiteY172" fmla="*/ 591713 h 601398"/>
              <a:gd name="connsiteX173" fmla="*/ 218794 w 496122"/>
              <a:gd name="connsiteY173" fmla="*/ 591954 h 601398"/>
              <a:gd name="connsiteX174" fmla="*/ 215004 w 496122"/>
              <a:gd name="connsiteY174" fmla="*/ 592315 h 601398"/>
              <a:gd name="connsiteX175" fmla="*/ 207184 w 496122"/>
              <a:gd name="connsiteY175" fmla="*/ 592916 h 601398"/>
              <a:gd name="connsiteX176" fmla="*/ 203815 w 496122"/>
              <a:gd name="connsiteY176" fmla="*/ 593037 h 601398"/>
              <a:gd name="connsiteX177" fmla="*/ 200085 w 496122"/>
              <a:gd name="connsiteY177" fmla="*/ 593337 h 601398"/>
              <a:gd name="connsiteX178" fmla="*/ 196957 w 496122"/>
              <a:gd name="connsiteY178" fmla="*/ 593578 h 601398"/>
              <a:gd name="connsiteX179" fmla="*/ 192024 w 496122"/>
              <a:gd name="connsiteY179" fmla="*/ 593999 h 601398"/>
              <a:gd name="connsiteX180" fmla="*/ 187452 w 496122"/>
              <a:gd name="connsiteY180" fmla="*/ 594360 h 601398"/>
              <a:gd name="connsiteX181" fmla="*/ 184805 w 496122"/>
              <a:gd name="connsiteY181" fmla="*/ 594480 h 601398"/>
              <a:gd name="connsiteX182" fmla="*/ 183421 w 496122"/>
              <a:gd name="connsiteY182" fmla="*/ 594661 h 601398"/>
              <a:gd name="connsiteX183" fmla="*/ 180353 w 496122"/>
              <a:gd name="connsiteY183" fmla="*/ 594841 h 601398"/>
              <a:gd name="connsiteX184" fmla="*/ 176623 w 496122"/>
              <a:gd name="connsiteY184" fmla="*/ 595142 h 601398"/>
              <a:gd name="connsiteX185" fmla="*/ 171931 w 496122"/>
              <a:gd name="connsiteY185" fmla="*/ 595563 h 601398"/>
              <a:gd name="connsiteX186" fmla="*/ 168141 w 496122"/>
              <a:gd name="connsiteY186" fmla="*/ 595744 h 601398"/>
              <a:gd name="connsiteX187" fmla="*/ 165855 w 496122"/>
              <a:gd name="connsiteY187" fmla="*/ 595924 h 601398"/>
              <a:gd name="connsiteX188" fmla="*/ 147387 w 496122"/>
              <a:gd name="connsiteY188" fmla="*/ 597127 h 601398"/>
              <a:gd name="connsiteX189" fmla="*/ 140108 w 496122"/>
              <a:gd name="connsiteY189" fmla="*/ 597729 h 601398"/>
              <a:gd name="connsiteX190" fmla="*/ 133370 w 496122"/>
              <a:gd name="connsiteY190" fmla="*/ 598270 h 601398"/>
              <a:gd name="connsiteX191" fmla="*/ 128076 w 496122"/>
              <a:gd name="connsiteY191" fmla="*/ 598631 h 601398"/>
              <a:gd name="connsiteX192" fmla="*/ 124707 w 496122"/>
              <a:gd name="connsiteY192" fmla="*/ 598872 h 601398"/>
              <a:gd name="connsiteX193" fmla="*/ 119534 w 496122"/>
              <a:gd name="connsiteY193" fmla="*/ 599233 h 601398"/>
              <a:gd name="connsiteX194" fmla="*/ 113699 w 496122"/>
              <a:gd name="connsiteY194" fmla="*/ 599654 h 601398"/>
              <a:gd name="connsiteX195" fmla="*/ 112074 w 496122"/>
              <a:gd name="connsiteY195" fmla="*/ 599654 h 601398"/>
              <a:gd name="connsiteX196" fmla="*/ 104073 w 496122"/>
              <a:gd name="connsiteY196" fmla="*/ 600256 h 601398"/>
              <a:gd name="connsiteX197" fmla="*/ 100945 w 496122"/>
              <a:gd name="connsiteY197" fmla="*/ 600556 h 601398"/>
              <a:gd name="connsiteX198" fmla="*/ 96494 w 496122"/>
              <a:gd name="connsiteY198" fmla="*/ 600857 h 601398"/>
              <a:gd name="connsiteX199" fmla="*/ 96072 w 496122"/>
              <a:gd name="connsiteY199" fmla="*/ 600857 h 601398"/>
              <a:gd name="connsiteX200" fmla="*/ 93124 w 496122"/>
              <a:gd name="connsiteY200" fmla="*/ 601098 h 601398"/>
              <a:gd name="connsiteX201" fmla="*/ 89876 w 496122"/>
              <a:gd name="connsiteY201" fmla="*/ 601399 h 601398"/>
              <a:gd name="connsiteX202" fmla="*/ 89696 w 496122"/>
              <a:gd name="connsiteY202" fmla="*/ 601399 h 601398"/>
              <a:gd name="connsiteX203" fmla="*/ 89274 w 496122"/>
              <a:gd name="connsiteY203" fmla="*/ 594541 h 601398"/>
              <a:gd name="connsiteX204" fmla="*/ 88673 w 496122"/>
              <a:gd name="connsiteY204" fmla="*/ 586840 h 601398"/>
              <a:gd name="connsiteX205" fmla="*/ 88553 w 496122"/>
              <a:gd name="connsiteY205" fmla="*/ 584494 h 601398"/>
              <a:gd name="connsiteX206" fmla="*/ 88372 w 496122"/>
              <a:gd name="connsiteY206" fmla="*/ 582810 h 601398"/>
              <a:gd name="connsiteX207" fmla="*/ 88192 w 496122"/>
              <a:gd name="connsiteY207" fmla="*/ 578839 h 601398"/>
              <a:gd name="connsiteX208" fmla="*/ 88011 w 496122"/>
              <a:gd name="connsiteY208" fmla="*/ 576975 h 601398"/>
              <a:gd name="connsiteX209" fmla="*/ 87289 w 496122"/>
              <a:gd name="connsiteY209" fmla="*/ 567048 h 601398"/>
              <a:gd name="connsiteX210" fmla="*/ 86327 w 496122"/>
              <a:gd name="connsiteY210" fmla="*/ 553633 h 601398"/>
              <a:gd name="connsiteX211" fmla="*/ 86146 w 496122"/>
              <a:gd name="connsiteY211" fmla="*/ 550445 h 601398"/>
              <a:gd name="connsiteX212" fmla="*/ 85906 w 496122"/>
              <a:gd name="connsiteY212" fmla="*/ 547196 h 601398"/>
              <a:gd name="connsiteX213" fmla="*/ 85304 w 496122"/>
              <a:gd name="connsiteY213" fmla="*/ 538173 h 601398"/>
              <a:gd name="connsiteX214" fmla="*/ 85304 w 496122"/>
              <a:gd name="connsiteY214" fmla="*/ 538112 h 601398"/>
              <a:gd name="connsiteX215" fmla="*/ 85003 w 496122"/>
              <a:gd name="connsiteY215" fmla="*/ 534503 h 601398"/>
              <a:gd name="connsiteX216" fmla="*/ 84823 w 496122"/>
              <a:gd name="connsiteY216" fmla="*/ 531736 h 601398"/>
              <a:gd name="connsiteX217" fmla="*/ 84582 w 496122"/>
              <a:gd name="connsiteY217" fmla="*/ 527284 h 601398"/>
              <a:gd name="connsiteX218" fmla="*/ 84462 w 496122"/>
              <a:gd name="connsiteY218" fmla="*/ 525600 h 601398"/>
              <a:gd name="connsiteX219" fmla="*/ 84341 w 496122"/>
              <a:gd name="connsiteY219" fmla="*/ 525239 h 601398"/>
              <a:gd name="connsiteX220" fmla="*/ 84221 w 496122"/>
              <a:gd name="connsiteY220" fmla="*/ 522531 h 601398"/>
              <a:gd name="connsiteX221" fmla="*/ 83920 w 496122"/>
              <a:gd name="connsiteY221" fmla="*/ 518621 h 601398"/>
              <a:gd name="connsiteX222" fmla="*/ 83860 w 496122"/>
              <a:gd name="connsiteY222" fmla="*/ 517598 h 601398"/>
              <a:gd name="connsiteX223" fmla="*/ 83680 w 496122"/>
              <a:gd name="connsiteY223" fmla="*/ 516335 h 601398"/>
              <a:gd name="connsiteX224" fmla="*/ 83559 w 496122"/>
              <a:gd name="connsiteY224" fmla="*/ 514350 h 601398"/>
              <a:gd name="connsiteX225" fmla="*/ 83379 w 496122"/>
              <a:gd name="connsiteY225" fmla="*/ 511282 h 601398"/>
              <a:gd name="connsiteX226" fmla="*/ 83018 w 496122"/>
              <a:gd name="connsiteY226" fmla="*/ 506469 h 601398"/>
              <a:gd name="connsiteX227" fmla="*/ 82717 w 496122"/>
              <a:gd name="connsiteY227" fmla="*/ 502499 h 601398"/>
              <a:gd name="connsiteX228" fmla="*/ 82597 w 496122"/>
              <a:gd name="connsiteY228" fmla="*/ 500393 h 601398"/>
              <a:gd name="connsiteX229" fmla="*/ 81213 w 496122"/>
              <a:gd name="connsiteY229" fmla="*/ 500213 h 601398"/>
              <a:gd name="connsiteX230" fmla="*/ 80010 w 496122"/>
              <a:gd name="connsiteY230" fmla="*/ 500935 h 601398"/>
              <a:gd name="connsiteX231" fmla="*/ 77724 w 496122"/>
              <a:gd name="connsiteY231" fmla="*/ 499912 h 601398"/>
              <a:gd name="connsiteX232" fmla="*/ 77905 w 496122"/>
              <a:gd name="connsiteY232" fmla="*/ 499130 h 601398"/>
              <a:gd name="connsiteX233" fmla="*/ 80552 w 496122"/>
              <a:gd name="connsiteY233" fmla="*/ 498528 h 601398"/>
              <a:gd name="connsiteX234" fmla="*/ 80371 w 496122"/>
              <a:gd name="connsiteY234" fmla="*/ 497506 h 601398"/>
              <a:gd name="connsiteX235" fmla="*/ 79408 w 496122"/>
              <a:gd name="connsiteY235" fmla="*/ 497265 h 601398"/>
              <a:gd name="connsiteX236" fmla="*/ 78386 w 496122"/>
              <a:gd name="connsiteY236" fmla="*/ 496784 h 601398"/>
              <a:gd name="connsiteX237" fmla="*/ 78025 w 496122"/>
              <a:gd name="connsiteY237" fmla="*/ 495460 h 601398"/>
              <a:gd name="connsiteX238" fmla="*/ 77784 w 496122"/>
              <a:gd name="connsiteY238" fmla="*/ 494498 h 601398"/>
              <a:gd name="connsiteX239" fmla="*/ 77183 w 496122"/>
              <a:gd name="connsiteY239" fmla="*/ 494678 h 601398"/>
              <a:gd name="connsiteX240" fmla="*/ 77423 w 496122"/>
              <a:gd name="connsiteY240" fmla="*/ 495220 h 601398"/>
              <a:gd name="connsiteX241" fmla="*/ 77664 w 496122"/>
              <a:gd name="connsiteY241" fmla="*/ 496784 h 601398"/>
              <a:gd name="connsiteX242" fmla="*/ 76461 w 496122"/>
              <a:gd name="connsiteY242" fmla="*/ 496303 h 601398"/>
              <a:gd name="connsiteX243" fmla="*/ 74656 w 496122"/>
              <a:gd name="connsiteY243" fmla="*/ 496363 h 601398"/>
              <a:gd name="connsiteX244" fmla="*/ 73212 w 496122"/>
              <a:gd name="connsiteY244" fmla="*/ 497205 h 601398"/>
              <a:gd name="connsiteX245" fmla="*/ 72310 w 496122"/>
              <a:gd name="connsiteY245" fmla="*/ 497807 h 601398"/>
              <a:gd name="connsiteX246" fmla="*/ 70325 w 496122"/>
              <a:gd name="connsiteY246" fmla="*/ 498228 h 601398"/>
              <a:gd name="connsiteX247" fmla="*/ 70144 w 496122"/>
              <a:gd name="connsiteY247" fmla="*/ 500875 h 601398"/>
              <a:gd name="connsiteX248" fmla="*/ 68760 w 496122"/>
              <a:gd name="connsiteY248" fmla="*/ 500995 h 601398"/>
              <a:gd name="connsiteX249" fmla="*/ 68219 w 496122"/>
              <a:gd name="connsiteY249" fmla="*/ 498408 h 601398"/>
              <a:gd name="connsiteX250" fmla="*/ 67617 w 496122"/>
              <a:gd name="connsiteY250" fmla="*/ 497626 h 601398"/>
              <a:gd name="connsiteX251" fmla="*/ 66775 w 496122"/>
              <a:gd name="connsiteY251" fmla="*/ 498709 h 601398"/>
              <a:gd name="connsiteX252" fmla="*/ 65572 w 496122"/>
              <a:gd name="connsiteY252" fmla="*/ 498468 h 601398"/>
              <a:gd name="connsiteX253" fmla="*/ 66415 w 496122"/>
              <a:gd name="connsiteY253" fmla="*/ 496844 h 601398"/>
              <a:gd name="connsiteX254" fmla="*/ 66835 w 496122"/>
              <a:gd name="connsiteY254" fmla="*/ 496002 h 601398"/>
              <a:gd name="connsiteX255" fmla="*/ 66174 w 496122"/>
              <a:gd name="connsiteY255" fmla="*/ 495641 h 601398"/>
              <a:gd name="connsiteX256" fmla="*/ 65091 w 496122"/>
              <a:gd name="connsiteY256" fmla="*/ 496844 h 601398"/>
              <a:gd name="connsiteX257" fmla="*/ 63647 w 496122"/>
              <a:gd name="connsiteY257" fmla="*/ 496062 h 601398"/>
              <a:gd name="connsiteX258" fmla="*/ 63647 w 496122"/>
              <a:gd name="connsiteY258" fmla="*/ 494678 h 601398"/>
              <a:gd name="connsiteX259" fmla="*/ 62564 w 496122"/>
              <a:gd name="connsiteY259" fmla="*/ 494438 h 601398"/>
              <a:gd name="connsiteX260" fmla="*/ 60639 w 496122"/>
              <a:gd name="connsiteY260" fmla="*/ 494017 h 601398"/>
              <a:gd name="connsiteX261" fmla="*/ 60037 w 496122"/>
              <a:gd name="connsiteY261" fmla="*/ 493656 h 601398"/>
              <a:gd name="connsiteX262" fmla="*/ 58955 w 496122"/>
              <a:gd name="connsiteY262" fmla="*/ 495220 h 601398"/>
              <a:gd name="connsiteX263" fmla="*/ 58474 w 496122"/>
              <a:gd name="connsiteY263" fmla="*/ 496242 h 601398"/>
              <a:gd name="connsiteX264" fmla="*/ 56970 w 496122"/>
              <a:gd name="connsiteY264" fmla="*/ 496724 h 601398"/>
              <a:gd name="connsiteX265" fmla="*/ 55586 w 496122"/>
              <a:gd name="connsiteY265" fmla="*/ 496062 h 601398"/>
              <a:gd name="connsiteX266" fmla="*/ 55285 w 496122"/>
              <a:gd name="connsiteY266" fmla="*/ 497566 h 601398"/>
              <a:gd name="connsiteX267" fmla="*/ 56729 w 496122"/>
              <a:gd name="connsiteY267" fmla="*/ 497746 h 601398"/>
              <a:gd name="connsiteX268" fmla="*/ 58474 w 496122"/>
              <a:gd name="connsiteY268" fmla="*/ 497385 h 601398"/>
              <a:gd name="connsiteX269" fmla="*/ 59496 w 496122"/>
              <a:gd name="connsiteY269" fmla="*/ 499671 h 601398"/>
              <a:gd name="connsiteX270" fmla="*/ 58835 w 496122"/>
              <a:gd name="connsiteY270" fmla="*/ 501296 h 601398"/>
              <a:gd name="connsiteX271" fmla="*/ 57752 w 496122"/>
              <a:gd name="connsiteY271" fmla="*/ 500694 h 601398"/>
              <a:gd name="connsiteX272" fmla="*/ 57391 w 496122"/>
              <a:gd name="connsiteY272" fmla="*/ 499371 h 601398"/>
              <a:gd name="connsiteX273" fmla="*/ 55947 w 496122"/>
              <a:gd name="connsiteY273" fmla="*/ 499852 h 601398"/>
              <a:gd name="connsiteX274" fmla="*/ 54744 w 496122"/>
              <a:gd name="connsiteY274" fmla="*/ 501657 h 601398"/>
              <a:gd name="connsiteX275" fmla="*/ 54383 w 496122"/>
              <a:gd name="connsiteY275" fmla="*/ 501897 h 601398"/>
              <a:gd name="connsiteX276" fmla="*/ 52277 w 496122"/>
              <a:gd name="connsiteY276" fmla="*/ 502318 h 601398"/>
              <a:gd name="connsiteX277" fmla="*/ 49931 w 496122"/>
              <a:gd name="connsiteY277" fmla="*/ 501476 h 601398"/>
              <a:gd name="connsiteX278" fmla="*/ 49871 w 496122"/>
              <a:gd name="connsiteY278" fmla="*/ 500514 h 601398"/>
              <a:gd name="connsiteX279" fmla="*/ 49931 w 496122"/>
              <a:gd name="connsiteY279" fmla="*/ 500153 h 601398"/>
              <a:gd name="connsiteX280" fmla="*/ 50172 w 496122"/>
              <a:gd name="connsiteY280" fmla="*/ 499431 h 601398"/>
              <a:gd name="connsiteX281" fmla="*/ 51796 w 496122"/>
              <a:gd name="connsiteY281" fmla="*/ 497566 h 601398"/>
              <a:gd name="connsiteX282" fmla="*/ 51977 w 496122"/>
              <a:gd name="connsiteY282" fmla="*/ 495761 h 601398"/>
              <a:gd name="connsiteX283" fmla="*/ 50653 w 496122"/>
              <a:gd name="connsiteY283" fmla="*/ 495340 h 601398"/>
              <a:gd name="connsiteX284" fmla="*/ 49390 w 496122"/>
              <a:gd name="connsiteY284" fmla="*/ 495942 h 601398"/>
              <a:gd name="connsiteX285" fmla="*/ 48367 w 496122"/>
              <a:gd name="connsiteY285" fmla="*/ 497145 h 601398"/>
              <a:gd name="connsiteX286" fmla="*/ 47465 w 496122"/>
              <a:gd name="connsiteY286" fmla="*/ 498649 h 601398"/>
              <a:gd name="connsiteX287" fmla="*/ 46863 w 496122"/>
              <a:gd name="connsiteY287" fmla="*/ 500273 h 601398"/>
              <a:gd name="connsiteX288" fmla="*/ 46743 w 496122"/>
              <a:gd name="connsiteY288" fmla="*/ 500814 h 601398"/>
              <a:gd name="connsiteX289" fmla="*/ 44757 w 496122"/>
              <a:gd name="connsiteY289" fmla="*/ 501777 h 601398"/>
              <a:gd name="connsiteX290" fmla="*/ 44577 w 496122"/>
              <a:gd name="connsiteY290" fmla="*/ 501897 h 601398"/>
              <a:gd name="connsiteX291" fmla="*/ 43855 w 496122"/>
              <a:gd name="connsiteY291" fmla="*/ 501657 h 601398"/>
              <a:gd name="connsiteX292" fmla="*/ 43735 w 496122"/>
              <a:gd name="connsiteY292" fmla="*/ 499852 h 601398"/>
              <a:gd name="connsiteX293" fmla="*/ 44336 w 496122"/>
              <a:gd name="connsiteY293" fmla="*/ 499431 h 601398"/>
              <a:gd name="connsiteX294" fmla="*/ 44998 w 496122"/>
              <a:gd name="connsiteY294" fmla="*/ 498829 h 601398"/>
              <a:gd name="connsiteX295" fmla="*/ 44757 w 496122"/>
              <a:gd name="connsiteY295" fmla="*/ 497205 h 601398"/>
              <a:gd name="connsiteX296" fmla="*/ 42893 w 496122"/>
              <a:gd name="connsiteY296" fmla="*/ 497807 h 601398"/>
              <a:gd name="connsiteX297" fmla="*/ 41810 w 496122"/>
              <a:gd name="connsiteY297" fmla="*/ 499431 h 601398"/>
              <a:gd name="connsiteX298" fmla="*/ 41689 w 496122"/>
              <a:gd name="connsiteY298" fmla="*/ 499852 h 601398"/>
              <a:gd name="connsiteX299" fmla="*/ 41268 w 496122"/>
              <a:gd name="connsiteY299" fmla="*/ 502619 h 601398"/>
              <a:gd name="connsiteX300" fmla="*/ 40968 w 496122"/>
              <a:gd name="connsiteY300" fmla="*/ 503221 h 601398"/>
              <a:gd name="connsiteX301" fmla="*/ 40366 w 496122"/>
              <a:gd name="connsiteY301" fmla="*/ 503461 h 601398"/>
              <a:gd name="connsiteX302" fmla="*/ 39403 w 496122"/>
              <a:gd name="connsiteY302" fmla="*/ 503822 h 601398"/>
              <a:gd name="connsiteX303" fmla="*/ 39223 w 496122"/>
              <a:gd name="connsiteY303" fmla="*/ 503762 h 601398"/>
              <a:gd name="connsiteX304" fmla="*/ 38501 w 496122"/>
              <a:gd name="connsiteY304" fmla="*/ 503582 h 601398"/>
              <a:gd name="connsiteX305" fmla="*/ 37358 w 496122"/>
              <a:gd name="connsiteY305" fmla="*/ 503040 h 601398"/>
              <a:gd name="connsiteX306" fmla="*/ 36877 w 496122"/>
              <a:gd name="connsiteY306" fmla="*/ 501356 h 601398"/>
              <a:gd name="connsiteX307" fmla="*/ 36275 w 496122"/>
              <a:gd name="connsiteY307" fmla="*/ 500514 h 601398"/>
              <a:gd name="connsiteX308" fmla="*/ 35072 w 496122"/>
              <a:gd name="connsiteY308" fmla="*/ 500574 h 601398"/>
              <a:gd name="connsiteX309" fmla="*/ 34050 w 496122"/>
              <a:gd name="connsiteY309" fmla="*/ 501897 h 601398"/>
              <a:gd name="connsiteX310" fmla="*/ 34832 w 496122"/>
              <a:gd name="connsiteY310" fmla="*/ 504123 h 601398"/>
              <a:gd name="connsiteX311" fmla="*/ 34591 w 496122"/>
              <a:gd name="connsiteY311" fmla="*/ 504544 h 601398"/>
              <a:gd name="connsiteX312" fmla="*/ 34411 w 496122"/>
              <a:gd name="connsiteY312" fmla="*/ 504965 h 601398"/>
              <a:gd name="connsiteX313" fmla="*/ 33508 w 496122"/>
              <a:gd name="connsiteY313" fmla="*/ 505326 h 601398"/>
              <a:gd name="connsiteX314" fmla="*/ 32124 w 496122"/>
              <a:gd name="connsiteY314" fmla="*/ 504965 h 601398"/>
              <a:gd name="connsiteX315" fmla="*/ 31162 w 496122"/>
              <a:gd name="connsiteY315" fmla="*/ 505146 h 601398"/>
              <a:gd name="connsiteX316" fmla="*/ 29778 w 496122"/>
              <a:gd name="connsiteY316" fmla="*/ 505387 h 601398"/>
              <a:gd name="connsiteX317" fmla="*/ 28575 w 496122"/>
              <a:gd name="connsiteY317" fmla="*/ 504965 h 601398"/>
              <a:gd name="connsiteX318" fmla="*/ 26470 w 496122"/>
              <a:gd name="connsiteY318" fmla="*/ 502679 h 601398"/>
              <a:gd name="connsiteX319" fmla="*/ 26470 w 496122"/>
              <a:gd name="connsiteY319" fmla="*/ 502258 h 601398"/>
              <a:gd name="connsiteX320" fmla="*/ 26650 w 496122"/>
              <a:gd name="connsiteY320" fmla="*/ 501957 h 601398"/>
              <a:gd name="connsiteX321" fmla="*/ 29598 w 496122"/>
              <a:gd name="connsiteY321" fmla="*/ 500875 h 601398"/>
              <a:gd name="connsiteX322" fmla="*/ 29959 w 496122"/>
              <a:gd name="connsiteY322" fmla="*/ 499431 h 601398"/>
              <a:gd name="connsiteX323" fmla="*/ 29417 w 496122"/>
              <a:gd name="connsiteY323" fmla="*/ 498168 h 601398"/>
              <a:gd name="connsiteX324" fmla="*/ 28335 w 496122"/>
              <a:gd name="connsiteY324" fmla="*/ 498528 h 601398"/>
              <a:gd name="connsiteX325" fmla="*/ 27613 w 496122"/>
              <a:gd name="connsiteY325" fmla="*/ 499551 h 601398"/>
              <a:gd name="connsiteX326" fmla="*/ 25688 w 496122"/>
              <a:gd name="connsiteY326" fmla="*/ 501055 h 601398"/>
              <a:gd name="connsiteX327" fmla="*/ 24605 w 496122"/>
              <a:gd name="connsiteY327" fmla="*/ 500995 h 601398"/>
              <a:gd name="connsiteX328" fmla="*/ 24304 w 496122"/>
              <a:gd name="connsiteY328" fmla="*/ 500393 h 601398"/>
              <a:gd name="connsiteX329" fmla="*/ 23702 w 496122"/>
              <a:gd name="connsiteY329" fmla="*/ 499551 h 601398"/>
              <a:gd name="connsiteX330" fmla="*/ 22379 w 496122"/>
              <a:gd name="connsiteY330" fmla="*/ 497867 h 601398"/>
              <a:gd name="connsiteX331" fmla="*/ 21958 w 496122"/>
              <a:gd name="connsiteY331" fmla="*/ 497145 h 601398"/>
              <a:gd name="connsiteX332" fmla="*/ 20153 w 496122"/>
              <a:gd name="connsiteY332" fmla="*/ 496423 h 601398"/>
              <a:gd name="connsiteX333" fmla="*/ 19792 w 496122"/>
              <a:gd name="connsiteY333" fmla="*/ 497024 h 601398"/>
              <a:gd name="connsiteX334" fmla="*/ 18469 w 496122"/>
              <a:gd name="connsiteY334" fmla="*/ 497145 h 601398"/>
              <a:gd name="connsiteX335" fmla="*/ 17987 w 496122"/>
              <a:gd name="connsiteY335" fmla="*/ 497085 h 601398"/>
              <a:gd name="connsiteX336" fmla="*/ 17566 w 496122"/>
              <a:gd name="connsiteY336" fmla="*/ 496483 h 601398"/>
              <a:gd name="connsiteX337" fmla="*/ 17326 w 496122"/>
              <a:gd name="connsiteY337" fmla="*/ 496122 h 601398"/>
              <a:gd name="connsiteX338" fmla="*/ 17205 w 496122"/>
              <a:gd name="connsiteY338" fmla="*/ 495581 h 601398"/>
              <a:gd name="connsiteX339" fmla="*/ 16604 w 496122"/>
              <a:gd name="connsiteY339" fmla="*/ 495821 h 601398"/>
              <a:gd name="connsiteX340" fmla="*/ 16002 w 496122"/>
              <a:gd name="connsiteY340" fmla="*/ 495821 h 601398"/>
              <a:gd name="connsiteX341" fmla="*/ 14919 w 496122"/>
              <a:gd name="connsiteY341" fmla="*/ 494919 h 601398"/>
              <a:gd name="connsiteX342" fmla="*/ 15280 w 496122"/>
              <a:gd name="connsiteY342" fmla="*/ 494197 h 601398"/>
              <a:gd name="connsiteX343" fmla="*/ 16303 w 496122"/>
              <a:gd name="connsiteY343" fmla="*/ 493595 h 601398"/>
              <a:gd name="connsiteX344" fmla="*/ 17506 w 496122"/>
              <a:gd name="connsiteY344" fmla="*/ 492513 h 601398"/>
              <a:gd name="connsiteX345" fmla="*/ 17686 w 496122"/>
              <a:gd name="connsiteY345" fmla="*/ 491189 h 601398"/>
              <a:gd name="connsiteX346" fmla="*/ 17025 w 496122"/>
              <a:gd name="connsiteY346" fmla="*/ 491189 h 601398"/>
              <a:gd name="connsiteX347" fmla="*/ 16303 w 496122"/>
              <a:gd name="connsiteY347" fmla="*/ 490588 h 601398"/>
              <a:gd name="connsiteX348" fmla="*/ 16303 w 496122"/>
              <a:gd name="connsiteY348" fmla="*/ 490107 h 601398"/>
              <a:gd name="connsiteX349" fmla="*/ 16002 w 496122"/>
              <a:gd name="connsiteY349" fmla="*/ 489685 h 601398"/>
              <a:gd name="connsiteX350" fmla="*/ 16303 w 496122"/>
              <a:gd name="connsiteY350" fmla="*/ 489505 h 601398"/>
              <a:gd name="connsiteX351" fmla="*/ 17085 w 496122"/>
              <a:gd name="connsiteY351" fmla="*/ 489264 h 601398"/>
              <a:gd name="connsiteX352" fmla="*/ 18228 w 496122"/>
              <a:gd name="connsiteY352" fmla="*/ 488903 h 601398"/>
              <a:gd name="connsiteX353" fmla="*/ 18408 w 496122"/>
              <a:gd name="connsiteY353" fmla="*/ 487821 h 601398"/>
              <a:gd name="connsiteX354" fmla="*/ 16483 w 496122"/>
              <a:gd name="connsiteY354" fmla="*/ 486918 h 601398"/>
              <a:gd name="connsiteX355" fmla="*/ 15882 w 496122"/>
              <a:gd name="connsiteY355" fmla="*/ 487519 h 601398"/>
              <a:gd name="connsiteX356" fmla="*/ 15761 w 496122"/>
              <a:gd name="connsiteY356" fmla="*/ 488302 h 601398"/>
              <a:gd name="connsiteX357" fmla="*/ 15400 w 496122"/>
              <a:gd name="connsiteY357" fmla="*/ 488723 h 601398"/>
              <a:gd name="connsiteX358" fmla="*/ 14197 w 496122"/>
              <a:gd name="connsiteY358" fmla="*/ 488542 h 601398"/>
              <a:gd name="connsiteX359" fmla="*/ 13475 w 496122"/>
              <a:gd name="connsiteY359" fmla="*/ 488302 h 601398"/>
              <a:gd name="connsiteX360" fmla="*/ 12814 w 496122"/>
              <a:gd name="connsiteY360" fmla="*/ 488482 h 601398"/>
              <a:gd name="connsiteX361" fmla="*/ 12332 w 496122"/>
              <a:gd name="connsiteY361" fmla="*/ 488603 h 601398"/>
              <a:gd name="connsiteX362" fmla="*/ 12092 w 496122"/>
              <a:gd name="connsiteY362" fmla="*/ 483790 h 601398"/>
              <a:gd name="connsiteX363" fmla="*/ 11791 w 496122"/>
              <a:gd name="connsiteY363" fmla="*/ 476210 h 601398"/>
              <a:gd name="connsiteX364" fmla="*/ 11189 w 496122"/>
              <a:gd name="connsiteY364" fmla="*/ 464419 h 601398"/>
              <a:gd name="connsiteX365" fmla="*/ 11129 w 496122"/>
              <a:gd name="connsiteY365" fmla="*/ 459847 h 601398"/>
              <a:gd name="connsiteX366" fmla="*/ 10828 w 496122"/>
              <a:gd name="connsiteY366" fmla="*/ 454132 h 601398"/>
              <a:gd name="connsiteX367" fmla="*/ 10768 w 496122"/>
              <a:gd name="connsiteY367" fmla="*/ 451124 h 601398"/>
              <a:gd name="connsiteX368" fmla="*/ 10227 w 496122"/>
              <a:gd name="connsiteY368" fmla="*/ 440777 h 601398"/>
              <a:gd name="connsiteX369" fmla="*/ 10046 w 496122"/>
              <a:gd name="connsiteY369" fmla="*/ 434942 h 601398"/>
              <a:gd name="connsiteX370" fmla="*/ 9685 w 496122"/>
              <a:gd name="connsiteY370" fmla="*/ 427722 h 601398"/>
              <a:gd name="connsiteX371" fmla="*/ 9445 w 496122"/>
              <a:gd name="connsiteY371" fmla="*/ 420444 h 601398"/>
              <a:gd name="connsiteX372" fmla="*/ 9144 w 496122"/>
              <a:gd name="connsiteY372" fmla="*/ 414187 h 601398"/>
              <a:gd name="connsiteX373" fmla="*/ 8362 w 496122"/>
              <a:gd name="connsiteY373" fmla="*/ 394455 h 601398"/>
              <a:gd name="connsiteX374" fmla="*/ 8001 w 496122"/>
              <a:gd name="connsiteY374" fmla="*/ 386996 h 601398"/>
              <a:gd name="connsiteX375" fmla="*/ 7761 w 496122"/>
              <a:gd name="connsiteY375" fmla="*/ 380739 h 601398"/>
              <a:gd name="connsiteX376" fmla="*/ 7038 w 496122"/>
              <a:gd name="connsiteY376" fmla="*/ 365219 h 601398"/>
              <a:gd name="connsiteX377" fmla="*/ 6918 w 496122"/>
              <a:gd name="connsiteY377" fmla="*/ 360707 h 601398"/>
              <a:gd name="connsiteX378" fmla="*/ 6677 w 496122"/>
              <a:gd name="connsiteY378" fmla="*/ 356375 h 601398"/>
              <a:gd name="connsiteX379" fmla="*/ 6497 w 496122"/>
              <a:gd name="connsiteY379" fmla="*/ 351803 h 601398"/>
              <a:gd name="connsiteX380" fmla="*/ 6257 w 496122"/>
              <a:gd name="connsiteY380" fmla="*/ 346209 h 601398"/>
              <a:gd name="connsiteX381" fmla="*/ 6016 w 496122"/>
              <a:gd name="connsiteY381" fmla="*/ 339712 h 601398"/>
              <a:gd name="connsiteX382" fmla="*/ 5775 w 496122"/>
              <a:gd name="connsiteY382" fmla="*/ 334538 h 601398"/>
              <a:gd name="connsiteX383" fmla="*/ 5775 w 496122"/>
              <a:gd name="connsiteY383" fmla="*/ 331530 h 601398"/>
              <a:gd name="connsiteX384" fmla="*/ 5294 w 496122"/>
              <a:gd name="connsiteY384" fmla="*/ 322567 h 601398"/>
              <a:gd name="connsiteX385" fmla="*/ 5053 w 496122"/>
              <a:gd name="connsiteY385" fmla="*/ 314926 h 601398"/>
              <a:gd name="connsiteX386" fmla="*/ 4572 w 496122"/>
              <a:gd name="connsiteY386" fmla="*/ 305422 h 601398"/>
              <a:gd name="connsiteX387" fmla="*/ 4332 w 496122"/>
              <a:gd name="connsiteY387" fmla="*/ 298804 h 601398"/>
              <a:gd name="connsiteX388" fmla="*/ 4211 w 496122"/>
              <a:gd name="connsiteY388" fmla="*/ 297060 h 601398"/>
              <a:gd name="connsiteX389" fmla="*/ 4091 w 496122"/>
              <a:gd name="connsiteY389" fmla="*/ 291766 h 601398"/>
              <a:gd name="connsiteX390" fmla="*/ 3730 w 496122"/>
              <a:gd name="connsiteY390" fmla="*/ 285028 h 601398"/>
              <a:gd name="connsiteX391" fmla="*/ 3610 w 496122"/>
              <a:gd name="connsiteY391" fmla="*/ 279734 h 601398"/>
              <a:gd name="connsiteX392" fmla="*/ 3309 w 496122"/>
              <a:gd name="connsiteY392" fmla="*/ 273718 h 601398"/>
              <a:gd name="connsiteX393" fmla="*/ 2887 w 496122"/>
              <a:gd name="connsiteY393" fmla="*/ 262048 h 601398"/>
              <a:gd name="connsiteX394" fmla="*/ 2467 w 496122"/>
              <a:gd name="connsiteY394" fmla="*/ 252904 h 601398"/>
              <a:gd name="connsiteX395" fmla="*/ 2467 w 496122"/>
              <a:gd name="connsiteY395" fmla="*/ 251159 h 601398"/>
              <a:gd name="connsiteX396" fmla="*/ 2166 w 496122"/>
              <a:gd name="connsiteY396" fmla="*/ 244662 h 601398"/>
              <a:gd name="connsiteX397" fmla="*/ 2166 w 496122"/>
              <a:gd name="connsiteY397" fmla="*/ 241775 h 601398"/>
              <a:gd name="connsiteX398" fmla="*/ 1745 w 496122"/>
              <a:gd name="connsiteY398" fmla="*/ 233292 h 601398"/>
              <a:gd name="connsiteX399" fmla="*/ 1263 w 496122"/>
              <a:gd name="connsiteY399" fmla="*/ 220900 h 601398"/>
              <a:gd name="connsiteX400" fmla="*/ 963 w 496122"/>
              <a:gd name="connsiteY400" fmla="*/ 212478 h 601398"/>
              <a:gd name="connsiteX401" fmla="*/ 842 w 496122"/>
              <a:gd name="connsiteY401" fmla="*/ 207966 h 601398"/>
              <a:gd name="connsiteX402" fmla="*/ 542 w 496122"/>
              <a:gd name="connsiteY402" fmla="*/ 201529 h 601398"/>
              <a:gd name="connsiteX403" fmla="*/ 421 w 496122"/>
              <a:gd name="connsiteY403" fmla="*/ 198040 h 601398"/>
              <a:gd name="connsiteX404" fmla="*/ 241 w 496122"/>
              <a:gd name="connsiteY404" fmla="*/ 193829 h 601398"/>
              <a:gd name="connsiteX405" fmla="*/ 0 w 496122"/>
              <a:gd name="connsiteY405" fmla="*/ 186610 h 601398"/>
              <a:gd name="connsiteX406" fmla="*/ 9866 w 496122"/>
              <a:gd name="connsiteY406" fmla="*/ 186369 h 601398"/>
              <a:gd name="connsiteX407" fmla="*/ 10046 w 496122"/>
              <a:gd name="connsiteY407" fmla="*/ 184264 h 601398"/>
              <a:gd name="connsiteX408" fmla="*/ 12693 w 496122"/>
              <a:gd name="connsiteY408" fmla="*/ 185587 h 601398"/>
              <a:gd name="connsiteX409" fmla="*/ 13175 w 496122"/>
              <a:gd name="connsiteY409" fmla="*/ 197378 h 601398"/>
              <a:gd name="connsiteX410" fmla="*/ 25928 w 496122"/>
              <a:gd name="connsiteY410" fmla="*/ 196777 h 601398"/>
              <a:gd name="connsiteX411" fmla="*/ 31583 w 496122"/>
              <a:gd name="connsiteY411" fmla="*/ 196175 h 601398"/>
              <a:gd name="connsiteX412" fmla="*/ 32907 w 496122"/>
              <a:gd name="connsiteY412" fmla="*/ 198581 h 601398"/>
              <a:gd name="connsiteX413" fmla="*/ 31583 w 496122"/>
              <a:gd name="connsiteY413" fmla="*/ 199243 h 601398"/>
              <a:gd name="connsiteX414" fmla="*/ 41208 w 496122"/>
              <a:gd name="connsiteY414" fmla="*/ 198882 h 601398"/>
              <a:gd name="connsiteX415" fmla="*/ 41328 w 496122"/>
              <a:gd name="connsiteY415" fmla="*/ 201769 h 601398"/>
              <a:gd name="connsiteX416" fmla="*/ 46863 w 496122"/>
              <a:gd name="connsiteY416" fmla="*/ 201469 h 601398"/>
              <a:gd name="connsiteX417" fmla="*/ 46743 w 496122"/>
              <a:gd name="connsiteY417" fmla="*/ 198702 h 601398"/>
              <a:gd name="connsiteX418" fmla="*/ 63346 w 496122"/>
              <a:gd name="connsiteY418" fmla="*/ 198040 h 601398"/>
              <a:gd name="connsiteX419" fmla="*/ 62625 w 496122"/>
              <a:gd name="connsiteY419" fmla="*/ 184023 h 601398"/>
              <a:gd name="connsiteX420" fmla="*/ 59978 w 496122"/>
              <a:gd name="connsiteY420" fmla="*/ 184264 h 601398"/>
              <a:gd name="connsiteX421" fmla="*/ 60098 w 496122"/>
              <a:gd name="connsiteY421" fmla="*/ 187031 h 601398"/>
              <a:gd name="connsiteX422" fmla="*/ 57331 w 496122"/>
              <a:gd name="connsiteY422" fmla="*/ 187151 h 601398"/>
              <a:gd name="connsiteX423" fmla="*/ 57210 w 496122"/>
              <a:gd name="connsiteY423" fmla="*/ 184444 h 601398"/>
              <a:gd name="connsiteX424" fmla="*/ 54503 w 496122"/>
              <a:gd name="connsiteY424" fmla="*/ 184564 h 601398"/>
              <a:gd name="connsiteX425" fmla="*/ 53661 w 496122"/>
              <a:gd name="connsiteY425" fmla="*/ 164231 h 601398"/>
              <a:gd name="connsiteX426" fmla="*/ 53541 w 496122"/>
              <a:gd name="connsiteY426" fmla="*/ 164231 h 601398"/>
              <a:gd name="connsiteX427" fmla="*/ 52638 w 496122"/>
              <a:gd name="connsiteY427" fmla="*/ 146785 h 601398"/>
              <a:gd name="connsiteX428" fmla="*/ 52879 w 496122"/>
              <a:gd name="connsiteY428" fmla="*/ 146785 h 601398"/>
              <a:gd name="connsiteX429" fmla="*/ 52698 w 496122"/>
              <a:gd name="connsiteY429" fmla="*/ 140529 h 601398"/>
              <a:gd name="connsiteX430" fmla="*/ 56127 w 496122"/>
              <a:gd name="connsiteY430" fmla="*/ 138303 h 601398"/>
              <a:gd name="connsiteX431" fmla="*/ 57752 w 496122"/>
              <a:gd name="connsiteY431" fmla="*/ 136498 h 601398"/>
              <a:gd name="connsiteX432" fmla="*/ 55225 w 496122"/>
              <a:gd name="connsiteY432" fmla="*/ 134272 h 601398"/>
              <a:gd name="connsiteX433" fmla="*/ 57150 w 496122"/>
              <a:gd name="connsiteY433" fmla="*/ 133370 h 601398"/>
              <a:gd name="connsiteX434" fmla="*/ 57391 w 496122"/>
              <a:gd name="connsiteY434" fmla="*/ 132468 h 601398"/>
              <a:gd name="connsiteX435" fmla="*/ 55947 w 496122"/>
              <a:gd name="connsiteY435" fmla="*/ 131144 h 601398"/>
              <a:gd name="connsiteX436" fmla="*/ 58173 w 496122"/>
              <a:gd name="connsiteY436" fmla="*/ 129460 h 601398"/>
              <a:gd name="connsiteX437" fmla="*/ 58774 w 496122"/>
              <a:gd name="connsiteY437" fmla="*/ 128257 h 601398"/>
              <a:gd name="connsiteX438" fmla="*/ 58113 w 496122"/>
              <a:gd name="connsiteY438" fmla="*/ 125850 h 601398"/>
              <a:gd name="connsiteX439" fmla="*/ 56609 w 496122"/>
              <a:gd name="connsiteY439" fmla="*/ 124046 h 601398"/>
              <a:gd name="connsiteX440" fmla="*/ 56669 w 496122"/>
              <a:gd name="connsiteY440" fmla="*/ 121278 h 601398"/>
              <a:gd name="connsiteX441" fmla="*/ 57150 w 496122"/>
              <a:gd name="connsiteY441" fmla="*/ 119774 h 601398"/>
              <a:gd name="connsiteX442" fmla="*/ 58955 w 496122"/>
              <a:gd name="connsiteY442" fmla="*/ 118812 h 601398"/>
              <a:gd name="connsiteX443" fmla="*/ 58714 w 496122"/>
              <a:gd name="connsiteY443" fmla="*/ 115383 h 601398"/>
              <a:gd name="connsiteX444" fmla="*/ 50653 w 496122"/>
              <a:gd name="connsiteY444" fmla="*/ 115744 h 601398"/>
              <a:gd name="connsiteX445" fmla="*/ 49871 w 496122"/>
              <a:gd name="connsiteY445" fmla="*/ 99200 h 601398"/>
              <a:gd name="connsiteX446" fmla="*/ 63467 w 496122"/>
              <a:gd name="connsiteY446" fmla="*/ 98599 h 601398"/>
              <a:gd name="connsiteX447" fmla="*/ 63166 w 496122"/>
              <a:gd name="connsiteY447" fmla="*/ 90297 h 601398"/>
              <a:gd name="connsiteX448" fmla="*/ 65873 w 496122"/>
              <a:gd name="connsiteY448" fmla="*/ 90297 h 601398"/>
              <a:gd name="connsiteX449" fmla="*/ 65572 w 496122"/>
              <a:gd name="connsiteY449" fmla="*/ 84823 h 601398"/>
              <a:gd name="connsiteX450" fmla="*/ 73573 w 496122"/>
              <a:gd name="connsiteY450" fmla="*/ 84402 h 601398"/>
              <a:gd name="connsiteX451" fmla="*/ 73513 w 496122"/>
              <a:gd name="connsiteY451" fmla="*/ 81755 h 601398"/>
              <a:gd name="connsiteX452" fmla="*/ 76280 w 496122"/>
              <a:gd name="connsiteY452" fmla="*/ 81514 h 601398"/>
              <a:gd name="connsiteX453" fmla="*/ 76160 w 496122"/>
              <a:gd name="connsiteY453" fmla="*/ 78807 h 601398"/>
              <a:gd name="connsiteX454" fmla="*/ 73332 w 496122"/>
              <a:gd name="connsiteY454" fmla="*/ 78927 h 601398"/>
              <a:gd name="connsiteX455" fmla="*/ 73152 w 496122"/>
              <a:gd name="connsiteY455" fmla="*/ 76220 h 601398"/>
              <a:gd name="connsiteX456" fmla="*/ 89455 w 496122"/>
              <a:gd name="connsiteY456" fmla="*/ 75378 h 601398"/>
              <a:gd name="connsiteX457" fmla="*/ 97757 w 496122"/>
              <a:gd name="connsiteY457" fmla="*/ 75077 h 601398"/>
              <a:gd name="connsiteX458" fmla="*/ 116887 w 496122"/>
              <a:gd name="connsiteY458" fmla="*/ 74596 h 601398"/>
              <a:gd name="connsiteX459" fmla="*/ 132769 w 496122"/>
              <a:gd name="connsiteY459" fmla="*/ 73814 h 601398"/>
              <a:gd name="connsiteX460" fmla="*/ 132287 w 496122"/>
              <a:gd name="connsiteY460" fmla="*/ 62504 h 601398"/>
              <a:gd name="connsiteX461" fmla="*/ 130964 w 496122"/>
              <a:gd name="connsiteY461" fmla="*/ 62504 h 601398"/>
              <a:gd name="connsiteX462" fmla="*/ 130422 w 496122"/>
              <a:gd name="connsiteY462" fmla="*/ 51435 h 601398"/>
              <a:gd name="connsiteX463" fmla="*/ 133129 w 496122"/>
              <a:gd name="connsiteY463" fmla="*/ 51315 h 601398"/>
              <a:gd name="connsiteX464" fmla="*/ 132588 w 496122"/>
              <a:gd name="connsiteY464" fmla="*/ 42893 h 601398"/>
              <a:gd name="connsiteX465" fmla="*/ 135415 w 496122"/>
              <a:gd name="connsiteY465" fmla="*/ 42893 h 601398"/>
              <a:gd name="connsiteX466" fmla="*/ 134994 w 496122"/>
              <a:gd name="connsiteY466" fmla="*/ 37298 h 601398"/>
              <a:gd name="connsiteX467" fmla="*/ 137822 w 496122"/>
              <a:gd name="connsiteY467" fmla="*/ 37178 h 601398"/>
              <a:gd name="connsiteX468" fmla="*/ 137702 w 496122"/>
              <a:gd name="connsiteY468" fmla="*/ 34350 h 601398"/>
              <a:gd name="connsiteX469" fmla="*/ 140168 w 496122"/>
              <a:gd name="connsiteY469" fmla="*/ 34230 h 601398"/>
              <a:gd name="connsiteX470" fmla="*/ 140048 w 496122"/>
              <a:gd name="connsiteY470" fmla="*/ 28755 h 601398"/>
              <a:gd name="connsiteX471" fmla="*/ 139386 w 496122"/>
              <a:gd name="connsiteY471" fmla="*/ 17867 h 601398"/>
              <a:gd name="connsiteX472" fmla="*/ 139386 w 496122"/>
              <a:gd name="connsiteY472" fmla="*/ 12573 h 601398"/>
              <a:gd name="connsiteX473" fmla="*/ 134092 w 496122"/>
              <a:gd name="connsiteY473" fmla="*/ 12814 h 601398"/>
              <a:gd name="connsiteX474" fmla="*/ 133611 w 496122"/>
              <a:gd name="connsiteY474" fmla="*/ 4572 h 601398"/>
              <a:gd name="connsiteX475" fmla="*/ 144680 w 496122"/>
              <a:gd name="connsiteY475" fmla="*/ 4031 h 601398"/>
              <a:gd name="connsiteX476" fmla="*/ 160682 w 496122"/>
              <a:gd name="connsiteY476" fmla="*/ 3188 h 601398"/>
              <a:gd name="connsiteX477" fmla="*/ 163870 w 496122"/>
              <a:gd name="connsiteY477" fmla="*/ 3068 h 601398"/>
              <a:gd name="connsiteX478" fmla="*/ 184986 w 496122"/>
              <a:gd name="connsiteY478" fmla="*/ 1985 h 601398"/>
              <a:gd name="connsiteX479" fmla="*/ 187572 w 496122"/>
              <a:gd name="connsiteY479" fmla="*/ 1444 h 601398"/>
              <a:gd name="connsiteX480" fmla="*/ 192987 w 496122"/>
              <a:gd name="connsiteY480" fmla="*/ 963 h 601398"/>
              <a:gd name="connsiteX481" fmla="*/ 195754 w 496122"/>
              <a:gd name="connsiteY481" fmla="*/ 1203 h 601398"/>
              <a:gd name="connsiteX482" fmla="*/ 214583 w 496122"/>
              <a:gd name="connsiteY482" fmla="*/ 0 h 601398"/>
              <a:gd name="connsiteX483" fmla="*/ 215125 w 496122"/>
              <a:gd name="connsiteY483" fmla="*/ 8302 h 601398"/>
              <a:gd name="connsiteX484" fmla="*/ 216207 w 496122"/>
              <a:gd name="connsiteY484" fmla="*/ 8302 h 601398"/>
              <a:gd name="connsiteX485" fmla="*/ 217711 w 496122"/>
              <a:gd name="connsiteY485" fmla="*/ 32967 h 601398"/>
              <a:gd name="connsiteX486" fmla="*/ 218313 w 496122"/>
              <a:gd name="connsiteY486" fmla="*/ 46502 h 601398"/>
              <a:gd name="connsiteX487" fmla="*/ 219035 w 496122"/>
              <a:gd name="connsiteY487" fmla="*/ 57571 h 601398"/>
              <a:gd name="connsiteX488" fmla="*/ 218494 w 496122"/>
              <a:gd name="connsiteY488" fmla="*/ 57571 h 601398"/>
              <a:gd name="connsiteX489" fmla="*/ 219637 w 496122"/>
              <a:gd name="connsiteY489" fmla="*/ 74415 h 601398"/>
              <a:gd name="connsiteX490" fmla="*/ 241173 w 496122"/>
              <a:gd name="connsiteY490" fmla="*/ 73032 h 601398"/>
              <a:gd name="connsiteX491" fmla="*/ 241775 w 496122"/>
              <a:gd name="connsiteY491" fmla="*/ 84041 h 601398"/>
              <a:gd name="connsiteX492" fmla="*/ 242978 w 496122"/>
              <a:gd name="connsiteY492" fmla="*/ 100524 h 601398"/>
              <a:gd name="connsiteX493" fmla="*/ 243399 w 496122"/>
              <a:gd name="connsiteY493" fmla="*/ 106058 h 601398"/>
              <a:gd name="connsiteX494" fmla="*/ 237865 w 496122"/>
              <a:gd name="connsiteY494" fmla="*/ 106480 h 601398"/>
              <a:gd name="connsiteX495" fmla="*/ 240692 w 496122"/>
              <a:gd name="connsiteY495" fmla="*/ 147327 h 601398"/>
              <a:gd name="connsiteX496" fmla="*/ 242918 w 496122"/>
              <a:gd name="connsiteY496" fmla="*/ 178007 h 601398"/>
              <a:gd name="connsiteX497" fmla="*/ 240752 w 496122"/>
              <a:gd name="connsiteY497" fmla="*/ 178067 h 601398"/>
              <a:gd name="connsiteX498" fmla="*/ 237022 w 496122"/>
              <a:gd name="connsiteY498" fmla="*/ 179270 h 601398"/>
              <a:gd name="connsiteX499" fmla="*/ 232390 w 496122"/>
              <a:gd name="connsiteY499" fmla="*/ 179872 h 601398"/>
              <a:gd name="connsiteX500" fmla="*/ 230525 w 496122"/>
              <a:gd name="connsiteY500" fmla="*/ 182278 h 601398"/>
              <a:gd name="connsiteX501" fmla="*/ 229021 w 496122"/>
              <a:gd name="connsiteY501" fmla="*/ 183602 h 601398"/>
              <a:gd name="connsiteX502" fmla="*/ 227698 w 496122"/>
              <a:gd name="connsiteY502" fmla="*/ 185768 h 601398"/>
              <a:gd name="connsiteX503" fmla="*/ 224690 w 496122"/>
              <a:gd name="connsiteY503" fmla="*/ 187512 h 601398"/>
              <a:gd name="connsiteX504" fmla="*/ 225291 w 496122"/>
              <a:gd name="connsiteY504" fmla="*/ 188715 h 601398"/>
              <a:gd name="connsiteX505" fmla="*/ 224630 w 496122"/>
              <a:gd name="connsiteY505" fmla="*/ 190340 h 601398"/>
              <a:gd name="connsiteX506" fmla="*/ 219817 w 496122"/>
              <a:gd name="connsiteY506" fmla="*/ 191242 h 601398"/>
              <a:gd name="connsiteX507" fmla="*/ 218854 w 496122"/>
              <a:gd name="connsiteY507" fmla="*/ 190640 h 601398"/>
              <a:gd name="connsiteX508" fmla="*/ 217892 w 496122"/>
              <a:gd name="connsiteY508" fmla="*/ 191844 h 601398"/>
              <a:gd name="connsiteX509" fmla="*/ 215666 w 496122"/>
              <a:gd name="connsiteY509" fmla="*/ 192445 h 601398"/>
              <a:gd name="connsiteX510" fmla="*/ 215847 w 496122"/>
              <a:gd name="connsiteY510" fmla="*/ 193648 h 601398"/>
              <a:gd name="connsiteX511" fmla="*/ 217651 w 496122"/>
              <a:gd name="connsiteY511" fmla="*/ 194310 h 601398"/>
              <a:gd name="connsiteX512" fmla="*/ 218133 w 496122"/>
              <a:gd name="connsiteY512" fmla="*/ 195814 h 601398"/>
              <a:gd name="connsiteX513" fmla="*/ 215967 w 496122"/>
              <a:gd name="connsiteY513" fmla="*/ 198822 h 601398"/>
              <a:gd name="connsiteX514" fmla="*/ 214403 w 496122"/>
              <a:gd name="connsiteY514" fmla="*/ 198822 h 601398"/>
              <a:gd name="connsiteX515" fmla="*/ 214583 w 496122"/>
              <a:gd name="connsiteY515" fmla="*/ 201589 h 601398"/>
              <a:gd name="connsiteX516" fmla="*/ 211876 w 496122"/>
              <a:gd name="connsiteY516" fmla="*/ 201710 h 601398"/>
              <a:gd name="connsiteX517" fmla="*/ 211996 w 496122"/>
              <a:gd name="connsiteY517" fmla="*/ 204537 h 601398"/>
              <a:gd name="connsiteX518" fmla="*/ 209349 w 496122"/>
              <a:gd name="connsiteY518" fmla="*/ 204717 h 601398"/>
              <a:gd name="connsiteX519" fmla="*/ 209470 w 496122"/>
              <a:gd name="connsiteY519" fmla="*/ 207424 h 601398"/>
              <a:gd name="connsiteX520" fmla="*/ 206702 w 496122"/>
              <a:gd name="connsiteY520" fmla="*/ 207665 h 601398"/>
              <a:gd name="connsiteX521" fmla="*/ 206883 w 496122"/>
              <a:gd name="connsiteY521" fmla="*/ 210673 h 601398"/>
              <a:gd name="connsiteX522" fmla="*/ 204055 w 496122"/>
              <a:gd name="connsiteY522" fmla="*/ 210853 h 601398"/>
              <a:gd name="connsiteX523" fmla="*/ 204357 w 496122"/>
              <a:gd name="connsiteY523" fmla="*/ 213681 h 601398"/>
              <a:gd name="connsiteX524" fmla="*/ 201589 w 496122"/>
              <a:gd name="connsiteY524" fmla="*/ 213681 h 601398"/>
              <a:gd name="connsiteX525" fmla="*/ 201710 w 496122"/>
              <a:gd name="connsiteY525" fmla="*/ 216448 h 601398"/>
              <a:gd name="connsiteX526" fmla="*/ 198942 w 496122"/>
              <a:gd name="connsiteY526" fmla="*/ 216568 h 601398"/>
              <a:gd name="connsiteX527" fmla="*/ 199183 w 496122"/>
              <a:gd name="connsiteY527" fmla="*/ 219396 h 601398"/>
              <a:gd name="connsiteX528" fmla="*/ 195934 w 496122"/>
              <a:gd name="connsiteY528" fmla="*/ 219576 h 601398"/>
              <a:gd name="connsiteX529" fmla="*/ 196175 w 496122"/>
              <a:gd name="connsiteY529" fmla="*/ 222283 h 601398"/>
              <a:gd name="connsiteX530" fmla="*/ 193287 w 496122"/>
              <a:gd name="connsiteY530" fmla="*/ 222404 h 601398"/>
              <a:gd name="connsiteX531" fmla="*/ 193468 w 496122"/>
              <a:gd name="connsiteY531" fmla="*/ 225291 h 601398"/>
              <a:gd name="connsiteX532" fmla="*/ 190881 w 496122"/>
              <a:gd name="connsiteY532" fmla="*/ 225412 h 601398"/>
              <a:gd name="connsiteX533" fmla="*/ 191062 w 496122"/>
              <a:gd name="connsiteY533" fmla="*/ 228239 h 601398"/>
              <a:gd name="connsiteX534" fmla="*/ 188354 w 496122"/>
              <a:gd name="connsiteY534" fmla="*/ 228540 h 601398"/>
              <a:gd name="connsiteX535" fmla="*/ 188595 w 496122"/>
              <a:gd name="connsiteY535" fmla="*/ 231307 h 601398"/>
              <a:gd name="connsiteX536" fmla="*/ 185888 w 496122"/>
              <a:gd name="connsiteY536" fmla="*/ 231487 h 601398"/>
              <a:gd name="connsiteX537" fmla="*/ 186129 w 496122"/>
              <a:gd name="connsiteY537" fmla="*/ 234195 h 601398"/>
              <a:gd name="connsiteX538" fmla="*/ 183361 w 496122"/>
              <a:gd name="connsiteY538" fmla="*/ 234436 h 601398"/>
              <a:gd name="connsiteX539" fmla="*/ 183482 w 496122"/>
              <a:gd name="connsiteY539" fmla="*/ 237203 h 601398"/>
              <a:gd name="connsiteX540" fmla="*/ 180895 w 496122"/>
              <a:gd name="connsiteY540" fmla="*/ 237563 h 601398"/>
              <a:gd name="connsiteX541" fmla="*/ 181015 w 496122"/>
              <a:gd name="connsiteY541" fmla="*/ 240150 h 601398"/>
              <a:gd name="connsiteX542" fmla="*/ 178308 w 496122"/>
              <a:gd name="connsiteY542" fmla="*/ 240271 h 601398"/>
              <a:gd name="connsiteX543" fmla="*/ 178549 w 496122"/>
              <a:gd name="connsiteY543" fmla="*/ 242978 h 601398"/>
              <a:gd name="connsiteX544" fmla="*/ 181196 w 496122"/>
              <a:gd name="connsiteY544" fmla="*/ 242737 h 601398"/>
              <a:gd name="connsiteX545" fmla="*/ 182579 w 496122"/>
              <a:gd name="connsiteY545" fmla="*/ 259521 h 601398"/>
              <a:gd name="connsiteX546" fmla="*/ 185467 w 496122"/>
              <a:gd name="connsiteY546" fmla="*/ 259521 h 601398"/>
              <a:gd name="connsiteX547" fmla="*/ 215425 w 496122"/>
              <a:gd name="connsiteY547" fmla="*/ 257115 h 601398"/>
              <a:gd name="connsiteX548" fmla="*/ 231668 w 496122"/>
              <a:gd name="connsiteY548" fmla="*/ 255731 h 601398"/>
              <a:gd name="connsiteX549" fmla="*/ 232871 w 496122"/>
              <a:gd name="connsiteY549" fmla="*/ 272275 h 601398"/>
              <a:gd name="connsiteX550" fmla="*/ 231548 w 496122"/>
              <a:gd name="connsiteY550" fmla="*/ 272395 h 601398"/>
              <a:gd name="connsiteX551" fmla="*/ 232029 w 496122"/>
              <a:gd name="connsiteY551" fmla="*/ 281599 h 601398"/>
              <a:gd name="connsiteX552" fmla="*/ 248272 w 496122"/>
              <a:gd name="connsiteY552" fmla="*/ 280577 h 601398"/>
              <a:gd name="connsiteX553" fmla="*/ 248693 w 496122"/>
              <a:gd name="connsiteY553" fmla="*/ 288998 h 601398"/>
              <a:gd name="connsiteX554" fmla="*/ 259341 w 496122"/>
              <a:gd name="connsiteY554" fmla="*/ 288277 h 601398"/>
              <a:gd name="connsiteX555" fmla="*/ 259581 w 496122"/>
              <a:gd name="connsiteY555" fmla="*/ 293570 h 601398"/>
              <a:gd name="connsiteX556" fmla="*/ 262349 w 496122"/>
              <a:gd name="connsiteY556" fmla="*/ 293450 h 601398"/>
              <a:gd name="connsiteX557" fmla="*/ 263011 w 496122"/>
              <a:gd name="connsiteY557" fmla="*/ 304579 h 601398"/>
              <a:gd name="connsiteX558" fmla="*/ 271493 w 496122"/>
              <a:gd name="connsiteY558" fmla="*/ 303918 h 601398"/>
              <a:gd name="connsiteX559" fmla="*/ 271854 w 496122"/>
              <a:gd name="connsiteY559" fmla="*/ 309452 h 601398"/>
              <a:gd name="connsiteX560" fmla="*/ 280155 w 496122"/>
              <a:gd name="connsiteY560" fmla="*/ 308911 h 601398"/>
              <a:gd name="connsiteX561" fmla="*/ 280877 w 496122"/>
              <a:gd name="connsiteY561" fmla="*/ 320040 h 601398"/>
              <a:gd name="connsiteX562" fmla="*/ 290503 w 496122"/>
              <a:gd name="connsiteY562" fmla="*/ 319559 h 601398"/>
              <a:gd name="connsiteX563" fmla="*/ 291525 w 496122"/>
              <a:gd name="connsiteY563" fmla="*/ 318716 h 601398"/>
              <a:gd name="connsiteX564" fmla="*/ 290382 w 496122"/>
              <a:gd name="connsiteY564" fmla="*/ 318175 h 601398"/>
              <a:gd name="connsiteX565" fmla="*/ 291586 w 496122"/>
              <a:gd name="connsiteY565" fmla="*/ 315769 h 601398"/>
              <a:gd name="connsiteX566" fmla="*/ 291886 w 496122"/>
              <a:gd name="connsiteY566" fmla="*/ 316371 h 601398"/>
              <a:gd name="connsiteX567" fmla="*/ 294112 w 496122"/>
              <a:gd name="connsiteY567" fmla="*/ 313122 h 601398"/>
              <a:gd name="connsiteX568" fmla="*/ 294172 w 496122"/>
              <a:gd name="connsiteY568" fmla="*/ 311618 h 601398"/>
              <a:gd name="connsiteX569" fmla="*/ 295255 w 496122"/>
              <a:gd name="connsiteY569" fmla="*/ 311016 h 601398"/>
              <a:gd name="connsiteX570" fmla="*/ 302474 w 496122"/>
              <a:gd name="connsiteY570" fmla="*/ 310655 h 601398"/>
              <a:gd name="connsiteX571" fmla="*/ 323710 w 496122"/>
              <a:gd name="connsiteY571" fmla="*/ 309272 h 601398"/>
              <a:gd name="connsiteX572" fmla="*/ 323228 w 496122"/>
              <a:gd name="connsiteY572" fmla="*/ 300850 h 601398"/>
              <a:gd name="connsiteX573" fmla="*/ 347653 w 496122"/>
              <a:gd name="connsiteY573" fmla="*/ 299165 h 601398"/>
              <a:gd name="connsiteX574" fmla="*/ 346449 w 496122"/>
              <a:gd name="connsiteY574" fmla="*/ 282562 h 601398"/>
              <a:gd name="connsiteX575" fmla="*/ 330207 w 496122"/>
              <a:gd name="connsiteY575" fmla="*/ 283765 h 601398"/>
              <a:gd name="connsiteX576" fmla="*/ 329906 w 496122"/>
              <a:gd name="connsiteY576" fmla="*/ 275403 h 601398"/>
              <a:gd name="connsiteX577" fmla="*/ 324371 w 496122"/>
              <a:gd name="connsiteY577" fmla="*/ 275824 h 601398"/>
              <a:gd name="connsiteX578" fmla="*/ 324131 w 496122"/>
              <a:gd name="connsiteY578" fmla="*/ 270951 h 601398"/>
              <a:gd name="connsiteX579" fmla="*/ 325575 w 496122"/>
              <a:gd name="connsiteY579" fmla="*/ 270169 h 601398"/>
              <a:gd name="connsiteX580" fmla="*/ 329605 w 496122"/>
              <a:gd name="connsiteY580" fmla="*/ 269868 h 601398"/>
              <a:gd name="connsiteX581" fmla="*/ 329425 w 496122"/>
              <a:gd name="connsiteY581" fmla="*/ 267221 h 601398"/>
              <a:gd name="connsiteX582" fmla="*/ 326718 w 496122"/>
              <a:gd name="connsiteY582" fmla="*/ 267342 h 601398"/>
              <a:gd name="connsiteX583" fmla="*/ 327319 w 496122"/>
              <a:gd name="connsiteY583" fmla="*/ 265537 h 601398"/>
              <a:gd name="connsiteX584" fmla="*/ 332433 w 496122"/>
              <a:gd name="connsiteY584" fmla="*/ 265056 h 601398"/>
              <a:gd name="connsiteX585" fmla="*/ 333997 w 496122"/>
              <a:gd name="connsiteY585" fmla="*/ 264454 h 601398"/>
              <a:gd name="connsiteX586" fmla="*/ 334899 w 496122"/>
              <a:gd name="connsiteY586" fmla="*/ 263311 h 601398"/>
              <a:gd name="connsiteX587" fmla="*/ 335862 w 496122"/>
              <a:gd name="connsiteY587" fmla="*/ 260664 h 601398"/>
              <a:gd name="connsiteX588" fmla="*/ 337245 w 496122"/>
              <a:gd name="connsiteY588" fmla="*/ 259461 h 601398"/>
              <a:gd name="connsiteX589" fmla="*/ 340494 w 496122"/>
              <a:gd name="connsiteY589" fmla="*/ 258860 h 601398"/>
              <a:gd name="connsiteX590" fmla="*/ 342900 w 496122"/>
              <a:gd name="connsiteY590" fmla="*/ 256935 h 601398"/>
              <a:gd name="connsiteX591" fmla="*/ 345126 w 496122"/>
              <a:gd name="connsiteY591" fmla="*/ 256574 h 601398"/>
              <a:gd name="connsiteX592" fmla="*/ 345427 w 496122"/>
              <a:gd name="connsiteY592" fmla="*/ 261025 h 601398"/>
              <a:gd name="connsiteX593" fmla="*/ 348074 w 496122"/>
              <a:gd name="connsiteY593" fmla="*/ 260905 h 601398"/>
              <a:gd name="connsiteX594" fmla="*/ 348254 w 496122"/>
              <a:gd name="connsiteY594" fmla="*/ 263732 h 601398"/>
              <a:gd name="connsiteX595" fmla="*/ 350901 w 496122"/>
              <a:gd name="connsiteY595" fmla="*/ 263431 h 601398"/>
              <a:gd name="connsiteX596" fmla="*/ 351142 w 496122"/>
              <a:gd name="connsiteY596" fmla="*/ 266319 h 601398"/>
              <a:gd name="connsiteX597" fmla="*/ 353307 w 496122"/>
              <a:gd name="connsiteY597" fmla="*/ 266078 h 601398"/>
              <a:gd name="connsiteX598" fmla="*/ 353669 w 496122"/>
              <a:gd name="connsiteY598" fmla="*/ 270951 h 601398"/>
              <a:gd name="connsiteX599" fmla="*/ 356315 w 496122"/>
              <a:gd name="connsiteY599" fmla="*/ 270650 h 601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</a:cxnLst>
            <a:rect l="l" t="t" r="r" b="b"/>
            <a:pathLst>
              <a:path w="496122" h="601398">
                <a:moveTo>
                  <a:pt x="356315" y="270650"/>
                </a:moveTo>
                <a:lnTo>
                  <a:pt x="356857" y="272275"/>
                </a:lnTo>
                <a:lnTo>
                  <a:pt x="360526" y="277268"/>
                </a:lnTo>
                <a:lnTo>
                  <a:pt x="359985" y="279073"/>
                </a:lnTo>
                <a:lnTo>
                  <a:pt x="358601" y="280877"/>
                </a:lnTo>
                <a:lnTo>
                  <a:pt x="358180" y="282321"/>
                </a:lnTo>
                <a:lnTo>
                  <a:pt x="359624" y="284847"/>
                </a:lnTo>
                <a:lnTo>
                  <a:pt x="362872" y="285269"/>
                </a:lnTo>
                <a:lnTo>
                  <a:pt x="364076" y="285028"/>
                </a:lnTo>
                <a:lnTo>
                  <a:pt x="365640" y="285630"/>
                </a:lnTo>
                <a:lnTo>
                  <a:pt x="366362" y="286653"/>
                </a:lnTo>
                <a:lnTo>
                  <a:pt x="366362" y="289179"/>
                </a:lnTo>
                <a:lnTo>
                  <a:pt x="364677" y="291586"/>
                </a:lnTo>
                <a:lnTo>
                  <a:pt x="362872" y="293210"/>
                </a:lnTo>
                <a:lnTo>
                  <a:pt x="362451" y="296518"/>
                </a:lnTo>
                <a:lnTo>
                  <a:pt x="363414" y="298082"/>
                </a:lnTo>
                <a:lnTo>
                  <a:pt x="382183" y="296819"/>
                </a:lnTo>
                <a:lnTo>
                  <a:pt x="397644" y="295676"/>
                </a:lnTo>
                <a:lnTo>
                  <a:pt x="414368" y="294894"/>
                </a:lnTo>
                <a:lnTo>
                  <a:pt x="431092" y="293450"/>
                </a:lnTo>
                <a:lnTo>
                  <a:pt x="432475" y="310054"/>
                </a:lnTo>
                <a:lnTo>
                  <a:pt x="433197" y="321363"/>
                </a:lnTo>
                <a:lnTo>
                  <a:pt x="434641" y="340855"/>
                </a:lnTo>
                <a:lnTo>
                  <a:pt x="438491" y="340554"/>
                </a:lnTo>
                <a:lnTo>
                  <a:pt x="450823" y="339952"/>
                </a:lnTo>
                <a:lnTo>
                  <a:pt x="453109" y="340073"/>
                </a:lnTo>
                <a:lnTo>
                  <a:pt x="452688" y="342419"/>
                </a:lnTo>
                <a:lnTo>
                  <a:pt x="453109" y="343141"/>
                </a:lnTo>
                <a:lnTo>
                  <a:pt x="454914" y="342058"/>
                </a:lnTo>
                <a:lnTo>
                  <a:pt x="455756" y="340855"/>
                </a:lnTo>
                <a:lnTo>
                  <a:pt x="458824" y="340073"/>
                </a:lnTo>
                <a:lnTo>
                  <a:pt x="459787" y="340674"/>
                </a:lnTo>
                <a:lnTo>
                  <a:pt x="461351" y="340073"/>
                </a:lnTo>
                <a:lnTo>
                  <a:pt x="462975" y="341095"/>
                </a:lnTo>
                <a:lnTo>
                  <a:pt x="463577" y="342780"/>
                </a:lnTo>
                <a:lnTo>
                  <a:pt x="463216" y="344103"/>
                </a:lnTo>
                <a:lnTo>
                  <a:pt x="464479" y="346209"/>
                </a:lnTo>
                <a:lnTo>
                  <a:pt x="464118" y="347713"/>
                </a:lnTo>
                <a:lnTo>
                  <a:pt x="466284" y="349758"/>
                </a:lnTo>
                <a:lnTo>
                  <a:pt x="465502" y="351262"/>
                </a:lnTo>
                <a:lnTo>
                  <a:pt x="466404" y="352465"/>
                </a:lnTo>
                <a:lnTo>
                  <a:pt x="466885" y="355232"/>
                </a:lnTo>
                <a:lnTo>
                  <a:pt x="468028" y="354932"/>
                </a:lnTo>
                <a:lnTo>
                  <a:pt x="468630" y="353728"/>
                </a:lnTo>
                <a:lnTo>
                  <a:pt x="469773" y="353728"/>
                </a:lnTo>
                <a:lnTo>
                  <a:pt x="469833" y="357218"/>
                </a:lnTo>
                <a:lnTo>
                  <a:pt x="470736" y="357819"/>
                </a:lnTo>
                <a:lnTo>
                  <a:pt x="472781" y="355954"/>
                </a:lnTo>
                <a:lnTo>
                  <a:pt x="476691" y="355894"/>
                </a:lnTo>
                <a:lnTo>
                  <a:pt x="478255" y="357398"/>
                </a:lnTo>
                <a:lnTo>
                  <a:pt x="477533" y="358240"/>
                </a:lnTo>
                <a:lnTo>
                  <a:pt x="479037" y="361128"/>
                </a:lnTo>
                <a:lnTo>
                  <a:pt x="479338" y="363534"/>
                </a:lnTo>
                <a:lnTo>
                  <a:pt x="479037" y="364557"/>
                </a:lnTo>
                <a:lnTo>
                  <a:pt x="480481" y="364136"/>
                </a:lnTo>
                <a:lnTo>
                  <a:pt x="478676" y="365941"/>
                </a:lnTo>
                <a:lnTo>
                  <a:pt x="477353" y="365098"/>
                </a:lnTo>
                <a:lnTo>
                  <a:pt x="475849" y="365279"/>
                </a:lnTo>
                <a:lnTo>
                  <a:pt x="475729" y="366662"/>
                </a:lnTo>
                <a:lnTo>
                  <a:pt x="476571" y="367745"/>
                </a:lnTo>
                <a:lnTo>
                  <a:pt x="475669" y="369791"/>
                </a:lnTo>
                <a:lnTo>
                  <a:pt x="473443" y="370693"/>
                </a:lnTo>
                <a:lnTo>
                  <a:pt x="471999" y="369911"/>
                </a:lnTo>
                <a:lnTo>
                  <a:pt x="471818" y="367745"/>
                </a:lnTo>
                <a:lnTo>
                  <a:pt x="470254" y="368227"/>
                </a:lnTo>
                <a:lnTo>
                  <a:pt x="468149" y="367445"/>
                </a:lnTo>
                <a:lnTo>
                  <a:pt x="465562" y="364196"/>
                </a:lnTo>
                <a:lnTo>
                  <a:pt x="463757" y="363173"/>
                </a:lnTo>
                <a:lnTo>
                  <a:pt x="461832" y="362812"/>
                </a:lnTo>
                <a:lnTo>
                  <a:pt x="459907" y="363173"/>
                </a:lnTo>
                <a:lnTo>
                  <a:pt x="457020" y="366482"/>
                </a:lnTo>
                <a:lnTo>
                  <a:pt x="455877" y="367084"/>
                </a:lnTo>
                <a:lnTo>
                  <a:pt x="454072" y="367084"/>
                </a:lnTo>
                <a:lnTo>
                  <a:pt x="453170" y="366181"/>
                </a:lnTo>
                <a:lnTo>
                  <a:pt x="452748" y="364437"/>
                </a:lnTo>
                <a:lnTo>
                  <a:pt x="453170" y="361910"/>
                </a:lnTo>
                <a:lnTo>
                  <a:pt x="454252" y="360767"/>
                </a:lnTo>
                <a:lnTo>
                  <a:pt x="455456" y="360586"/>
                </a:lnTo>
                <a:lnTo>
                  <a:pt x="456659" y="359564"/>
                </a:lnTo>
                <a:lnTo>
                  <a:pt x="455636" y="358240"/>
                </a:lnTo>
                <a:lnTo>
                  <a:pt x="454012" y="358300"/>
                </a:lnTo>
                <a:lnTo>
                  <a:pt x="451605" y="359383"/>
                </a:lnTo>
                <a:lnTo>
                  <a:pt x="449921" y="359383"/>
                </a:lnTo>
                <a:lnTo>
                  <a:pt x="446131" y="358000"/>
                </a:lnTo>
                <a:lnTo>
                  <a:pt x="444386" y="356195"/>
                </a:lnTo>
                <a:lnTo>
                  <a:pt x="437348" y="351984"/>
                </a:lnTo>
                <a:lnTo>
                  <a:pt x="433197" y="352164"/>
                </a:lnTo>
                <a:lnTo>
                  <a:pt x="433799" y="356496"/>
                </a:lnTo>
                <a:lnTo>
                  <a:pt x="435302" y="373099"/>
                </a:lnTo>
                <a:lnTo>
                  <a:pt x="432475" y="373400"/>
                </a:lnTo>
                <a:lnTo>
                  <a:pt x="432054" y="367866"/>
                </a:lnTo>
                <a:lnTo>
                  <a:pt x="423692" y="368467"/>
                </a:lnTo>
                <a:lnTo>
                  <a:pt x="415751" y="369490"/>
                </a:lnTo>
                <a:lnTo>
                  <a:pt x="399689" y="370994"/>
                </a:lnTo>
                <a:lnTo>
                  <a:pt x="399870" y="373821"/>
                </a:lnTo>
                <a:lnTo>
                  <a:pt x="401795" y="393072"/>
                </a:lnTo>
                <a:lnTo>
                  <a:pt x="398125" y="393373"/>
                </a:lnTo>
                <a:lnTo>
                  <a:pt x="401434" y="428505"/>
                </a:lnTo>
                <a:lnTo>
                  <a:pt x="417496" y="427001"/>
                </a:lnTo>
                <a:lnTo>
                  <a:pt x="449981" y="423933"/>
                </a:lnTo>
                <a:lnTo>
                  <a:pt x="469953" y="424053"/>
                </a:lnTo>
                <a:lnTo>
                  <a:pt x="475368" y="423632"/>
                </a:lnTo>
                <a:lnTo>
                  <a:pt x="483429" y="422910"/>
                </a:lnTo>
                <a:lnTo>
                  <a:pt x="484031" y="431152"/>
                </a:lnTo>
                <a:lnTo>
                  <a:pt x="486136" y="455877"/>
                </a:lnTo>
                <a:lnTo>
                  <a:pt x="486256" y="455877"/>
                </a:lnTo>
                <a:lnTo>
                  <a:pt x="487580" y="472119"/>
                </a:lnTo>
                <a:lnTo>
                  <a:pt x="488302" y="474526"/>
                </a:lnTo>
                <a:lnTo>
                  <a:pt x="487821" y="475127"/>
                </a:lnTo>
                <a:lnTo>
                  <a:pt x="488964" y="490287"/>
                </a:lnTo>
                <a:lnTo>
                  <a:pt x="490107" y="502679"/>
                </a:lnTo>
                <a:lnTo>
                  <a:pt x="491309" y="519523"/>
                </a:lnTo>
                <a:lnTo>
                  <a:pt x="493595" y="544188"/>
                </a:lnTo>
                <a:lnTo>
                  <a:pt x="495099" y="558085"/>
                </a:lnTo>
                <a:lnTo>
                  <a:pt x="496122" y="569756"/>
                </a:lnTo>
                <a:lnTo>
                  <a:pt x="488001" y="570477"/>
                </a:lnTo>
                <a:lnTo>
                  <a:pt x="470435" y="572101"/>
                </a:lnTo>
                <a:lnTo>
                  <a:pt x="469833" y="572101"/>
                </a:lnTo>
                <a:lnTo>
                  <a:pt x="461411" y="572944"/>
                </a:lnTo>
                <a:lnTo>
                  <a:pt x="455817" y="573425"/>
                </a:lnTo>
                <a:lnTo>
                  <a:pt x="450703" y="573846"/>
                </a:lnTo>
                <a:lnTo>
                  <a:pt x="450282" y="573846"/>
                </a:lnTo>
                <a:lnTo>
                  <a:pt x="447695" y="574207"/>
                </a:lnTo>
                <a:lnTo>
                  <a:pt x="431753" y="575591"/>
                </a:lnTo>
                <a:lnTo>
                  <a:pt x="431031" y="575591"/>
                </a:lnTo>
                <a:lnTo>
                  <a:pt x="427242" y="576072"/>
                </a:lnTo>
                <a:lnTo>
                  <a:pt x="421948" y="576493"/>
                </a:lnTo>
                <a:lnTo>
                  <a:pt x="419120" y="576734"/>
                </a:lnTo>
                <a:lnTo>
                  <a:pt x="418158" y="576914"/>
                </a:lnTo>
                <a:lnTo>
                  <a:pt x="414127" y="577155"/>
                </a:lnTo>
                <a:lnTo>
                  <a:pt x="408051" y="577756"/>
                </a:lnTo>
                <a:lnTo>
                  <a:pt x="400471" y="578479"/>
                </a:lnTo>
                <a:lnTo>
                  <a:pt x="393072" y="579020"/>
                </a:lnTo>
                <a:lnTo>
                  <a:pt x="386033" y="579621"/>
                </a:lnTo>
                <a:lnTo>
                  <a:pt x="376468" y="580343"/>
                </a:lnTo>
                <a:lnTo>
                  <a:pt x="368467" y="580945"/>
                </a:lnTo>
                <a:lnTo>
                  <a:pt x="363233" y="581306"/>
                </a:lnTo>
                <a:lnTo>
                  <a:pt x="359804" y="581546"/>
                </a:lnTo>
                <a:lnTo>
                  <a:pt x="357037" y="581847"/>
                </a:lnTo>
                <a:lnTo>
                  <a:pt x="352104" y="582148"/>
                </a:lnTo>
                <a:lnTo>
                  <a:pt x="344163" y="582750"/>
                </a:lnTo>
                <a:lnTo>
                  <a:pt x="340554" y="583110"/>
                </a:lnTo>
                <a:lnTo>
                  <a:pt x="337366" y="583231"/>
                </a:lnTo>
                <a:lnTo>
                  <a:pt x="332914" y="583592"/>
                </a:lnTo>
                <a:lnTo>
                  <a:pt x="331951" y="583772"/>
                </a:lnTo>
                <a:lnTo>
                  <a:pt x="327620" y="584013"/>
                </a:lnTo>
                <a:lnTo>
                  <a:pt x="324792" y="584314"/>
                </a:lnTo>
                <a:lnTo>
                  <a:pt x="314927" y="584975"/>
                </a:lnTo>
                <a:lnTo>
                  <a:pt x="312641" y="585156"/>
                </a:lnTo>
                <a:lnTo>
                  <a:pt x="308129" y="585396"/>
                </a:lnTo>
                <a:lnTo>
                  <a:pt x="306805" y="585577"/>
                </a:lnTo>
                <a:lnTo>
                  <a:pt x="302354" y="585938"/>
                </a:lnTo>
                <a:lnTo>
                  <a:pt x="298684" y="586179"/>
                </a:lnTo>
                <a:lnTo>
                  <a:pt x="296819" y="586239"/>
                </a:lnTo>
                <a:lnTo>
                  <a:pt x="295917" y="586419"/>
                </a:lnTo>
                <a:lnTo>
                  <a:pt x="294473" y="586419"/>
                </a:lnTo>
                <a:lnTo>
                  <a:pt x="288637" y="586900"/>
                </a:lnTo>
                <a:lnTo>
                  <a:pt x="285209" y="587141"/>
                </a:lnTo>
                <a:lnTo>
                  <a:pt x="279012" y="587442"/>
                </a:lnTo>
                <a:lnTo>
                  <a:pt x="277087" y="587622"/>
                </a:lnTo>
                <a:lnTo>
                  <a:pt x="276486" y="587622"/>
                </a:lnTo>
                <a:lnTo>
                  <a:pt x="273358" y="587923"/>
                </a:lnTo>
                <a:lnTo>
                  <a:pt x="270771" y="588164"/>
                </a:lnTo>
                <a:lnTo>
                  <a:pt x="268725" y="588284"/>
                </a:lnTo>
                <a:lnTo>
                  <a:pt x="263913" y="588645"/>
                </a:lnTo>
                <a:lnTo>
                  <a:pt x="262289" y="588705"/>
                </a:lnTo>
                <a:lnTo>
                  <a:pt x="255431" y="589126"/>
                </a:lnTo>
                <a:lnTo>
                  <a:pt x="253866" y="589126"/>
                </a:lnTo>
                <a:lnTo>
                  <a:pt x="251219" y="589547"/>
                </a:lnTo>
                <a:lnTo>
                  <a:pt x="248212" y="589668"/>
                </a:lnTo>
                <a:lnTo>
                  <a:pt x="245805" y="589848"/>
                </a:lnTo>
                <a:lnTo>
                  <a:pt x="229021" y="591292"/>
                </a:lnTo>
                <a:lnTo>
                  <a:pt x="219877" y="591713"/>
                </a:lnTo>
                <a:lnTo>
                  <a:pt x="218794" y="591954"/>
                </a:lnTo>
                <a:lnTo>
                  <a:pt x="215004" y="592315"/>
                </a:lnTo>
                <a:lnTo>
                  <a:pt x="207184" y="592916"/>
                </a:lnTo>
                <a:lnTo>
                  <a:pt x="203815" y="593037"/>
                </a:lnTo>
                <a:lnTo>
                  <a:pt x="200085" y="593337"/>
                </a:lnTo>
                <a:lnTo>
                  <a:pt x="196957" y="593578"/>
                </a:lnTo>
                <a:lnTo>
                  <a:pt x="192024" y="593999"/>
                </a:lnTo>
                <a:lnTo>
                  <a:pt x="187452" y="594360"/>
                </a:lnTo>
                <a:lnTo>
                  <a:pt x="184805" y="594480"/>
                </a:lnTo>
                <a:lnTo>
                  <a:pt x="183421" y="594661"/>
                </a:lnTo>
                <a:lnTo>
                  <a:pt x="180353" y="594841"/>
                </a:lnTo>
                <a:lnTo>
                  <a:pt x="176623" y="595142"/>
                </a:lnTo>
                <a:lnTo>
                  <a:pt x="171931" y="595563"/>
                </a:lnTo>
                <a:lnTo>
                  <a:pt x="168141" y="595744"/>
                </a:lnTo>
                <a:lnTo>
                  <a:pt x="165855" y="595924"/>
                </a:lnTo>
                <a:lnTo>
                  <a:pt x="147387" y="597127"/>
                </a:lnTo>
                <a:lnTo>
                  <a:pt x="140108" y="597729"/>
                </a:lnTo>
                <a:lnTo>
                  <a:pt x="133370" y="598270"/>
                </a:lnTo>
                <a:lnTo>
                  <a:pt x="128076" y="598631"/>
                </a:lnTo>
                <a:lnTo>
                  <a:pt x="124707" y="598872"/>
                </a:lnTo>
                <a:lnTo>
                  <a:pt x="119534" y="599233"/>
                </a:lnTo>
                <a:lnTo>
                  <a:pt x="113699" y="599654"/>
                </a:lnTo>
                <a:lnTo>
                  <a:pt x="112074" y="599654"/>
                </a:lnTo>
                <a:lnTo>
                  <a:pt x="104073" y="600256"/>
                </a:lnTo>
                <a:lnTo>
                  <a:pt x="100945" y="600556"/>
                </a:lnTo>
                <a:lnTo>
                  <a:pt x="96494" y="600857"/>
                </a:lnTo>
                <a:lnTo>
                  <a:pt x="96072" y="600857"/>
                </a:lnTo>
                <a:lnTo>
                  <a:pt x="93124" y="601098"/>
                </a:lnTo>
                <a:lnTo>
                  <a:pt x="89876" y="601399"/>
                </a:lnTo>
                <a:lnTo>
                  <a:pt x="89696" y="601399"/>
                </a:lnTo>
                <a:lnTo>
                  <a:pt x="89274" y="594541"/>
                </a:lnTo>
                <a:lnTo>
                  <a:pt x="88673" y="586840"/>
                </a:lnTo>
                <a:lnTo>
                  <a:pt x="88553" y="584494"/>
                </a:lnTo>
                <a:lnTo>
                  <a:pt x="88372" y="582810"/>
                </a:lnTo>
                <a:lnTo>
                  <a:pt x="88192" y="578839"/>
                </a:lnTo>
                <a:lnTo>
                  <a:pt x="88011" y="576975"/>
                </a:lnTo>
                <a:lnTo>
                  <a:pt x="87289" y="567048"/>
                </a:lnTo>
                <a:lnTo>
                  <a:pt x="86327" y="553633"/>
                </a:lnTo>
                <a:lnTo>
                  <a:pt x="86146" y="550445"/>
                </a:lnTo>
                <a:lnTo>
                  <a:pt x="85906" y="547196"/>
                </a:lnTo>
                <a:lnTo>
                  <a:pt x="85304" y="538173"/>
                </a:lnTo>
                <a:lnTo>
                  <a:pt x="85304" y="538112"/>
                </a:lnTo>
                <a:lnTo>
                  <a:pt x="85003" y="534503"/>
                </a:lnTo>
                <a:lnTo>
                  <a:pt x="84823" y="531736"/>
                </a:lnTo>
                <a:lnTo>
                  <a:pt x="84582" y="527284"/>
                </a:lnTo>
                <a:lnTo>
                  <a:pt x="84462" y="525600"/>
                </a:lnTo>
                <a:lnTo>
                  <a:pt x="84341" y="525239"/>
                </a:lnTo>
                <a:lnTo>
                  <a:pt x="84221" y="522531"/>
                </a:lnTo>
                <a:lnTo>
                  <a:pt x="83920" y="518621"/>
                </a:lnTo>
                <a:lnTo>
                  <a:pt x="83860" y="517598"/>
                </a:lnTo>
                <a:lnTo>
                  <a:pt x="83680" y="516335"/>
                </a:lnTo>
                <a:lnTo>
                  <a:pt x="83559" y="514350"/>
                </a:lnTo>
                <a:lnTo>
                  <a:pt x="83379" y="511282"/>
                </a:lnTo>
                <a:lnTo>
                  <a:pt x="83018" y="506469"/>
                </a:lnTo>
                <a:lnTo>
                  <a:pt x="82717" y="502499"/>
                </a:lnTo>
                <a:lnTo>
                  <a:pt x="82597" y="500393"/>
                </a:lnTo>
                <a:lnTo>
                  <a:pt x="81213" y="500213"/>
                </a:lnTo>
                <a:lnTo>
                  <a:pt x="80010" y="500935"/>
                </a:lnTo>
                <a:lnTo>
                  <a:pt x="77724" y="499912"/>
                </a:lnTo>
                <a:lnTo>
                  <a:pt x="77905" y="499130"/>
                </a:lnTo>
                <a:lnTo>
                  <a:pt x="80552" y="498528"/>
                </a:lnTo>
                <a:lnTo>
                  <a:pt x="80371" y="497506"/>
                </a:lnTo>
                <a:lnTo>
                  <a:pt x="79408" y="497265"/>
                </a:lnTo>
                <a:lnTo>
                  <a:pt x="78386" y="496784"/>
                </a:lnTo>
                <a:lnTo>
                  <a:pt x="78025" y="495460"/>
                </a:lnTo>
                <a:lnTo>
                  <a:pt x="77784" y="494498"/>
                </a:lnTo>
                <a:lnTo>
                  <a:pt x="77183" y="494678"/>
                </a:lnTo>
                <a:lnTo>
                  <a:pt x="77423" y="495220"/>
                </a:lnTo>
                <a:lnTo>
                  <a:pt x="77664" y="496784"/>
                </a:lnTo>
                <a:lnTo>
                  <a:pt x="76461" y="496303"/>
                </a:lnTo>
                <a:lnTo>
                  <a:pt x="74656" y="496363"/>
                </a:lnTo>
                <a:lnTo>
                  <a:pt x="73212" y="497205"/>
                </a:lnTo>
                <a:lnTo>
                  <a:pt x="72310" y="497807"/>
                </a:lnTo>
                <a:lnTo>
                  <a:pt x="70325" y="498228"/>
                </a:lnTo>
                <a:lnTo>
                  <a:pt x="70144" y="500875"/>
                </a:lnTo>
                <a:lnTo>
                  <a:pt x="68760" y="500995"/>
                </a:lnTo>
                <a:lnTo>
                  <a:pt x="68219" y="498408"/>
                </a:lnTo>
                <a:lnTo>
                  <a:pt x="67617" y="497626"/>
                </a:lnTo>
                <a:lnTo>
                  <a:pt x="66775" y="498709"/>
                </a:lnTo>
                <a:lnTo>
                  <a:pt x="65572" y="498468"/>
                </a:lnTo>
                <a:lnTo>
                  <a:pt x="66415" y="496844"/>
                </a:lnTo>
                <a:lnTo>
                  <a:pt x="66835" y="496002"/>
                </a:lnTo>
                <a:lnTo>
                  <a:pt x="66174" y="495641"/>
                </a:lnTo>
                <a:lnTo>
                  <a:pt x="65091" y="496844"/>
                </a:lnTo>
                <a:lnTo>
                  <a:pt x="63647" y="496062"/>
                </a:lnTo>
                <a:lnTo>
                  <a:pt x="63647" y="494678"/>
                </a:lnTo>
                <a:lnTo>
                  <a:pt x="62564" y="494438"/>
                </a:lnTo>
                <a:lnTo>
                  <a:pt x="60639" y="494017"/>
                </a:lnTo>
                <a:lnTo>
                  <a:pt x="60037" y="493656"/>
                </a:lnTo>
                <a:lnTo>
                  <a:pt x="58955" y="495220"/>
                </a:lnTo>
                <a:lnTo>
                  <a:pt x="58474" y="496242"/>
                </a:lnTo>
                <a:lnTo>
                  <a:pt x="56970" y="496724"/>
                </a:lnTo>
                <a:lnTo>
                  <a:pt x="55586" y="496062"/>
                </a:lnTo>
                <a:lnTo>
                  <a:pt x="55285" y="497566"/>
                </a:lnTo>
                <a:lnTo>
                  <a:pt x="56729" y="497746"/>
                </a:lnTo>
                <a:lnTo>
                  <a:pt x="58474" y="497385"/>
                </a:lnTo>
                <a:lnTo>
                  <a:pt x="59496" y="499671"/>
                </a:lnTo>
                <a:lnTo>
                  <a:pt x="58835" y="501296"/>
                </a:lnTo>
                <a:lnTo>
                  <a:pt x="57752" y="500694"/>
                </a:lnTo>
                <a:lnTo>
                  <a:pt x="57391" y="499371"/>
                </a:lnTo>
                <a:lnTo>
                  <a:pt x="55947" y="499852"/>
                </a:lnTo>
                <a:lnTo>
                  <a:pt x="54744" y="501657"/>
                </a:lnTo>
                <a:lnTo>
                  <a:pt x="54383" y="501897"/>
                </a:lnTo>
                <a:lnTo>
                  <a:pt x="52277" y="502318"/>
                </a:lnTo>
                <a:lnTo>
                  <a:pt x="49931" y="501476"/>
                </a:lnTo>
                <a:lnTo>
                  <a:pt x="49871" y="500514"/>
                </a:lnTo>
                <a:lnTo>
                  <a:pt x="49931" y="500153"/>
                </a:lnTo>
                <a:lnTo>
                  <a:pt x="50172" y="499431"/>
                </a:lnTo>
                <a:lnTo>
                  <a:pt x="51796" y="497566"/>
                </a:lnTo>
                <a:lnTo>
                  <a:pt x="51977" y="495761"/>
                </a:lnTo>
                <a:lnTo>
                  <a:pt x="50653" y="495340"/>
                </a:lnTo>
                <a:lnTo>
                  <a:pt x="49390" y="495942"/>
                </a:lnTo>
                <a:lnTo>
                  <a:pt x="48367" y="497145"/>
                </a:lnTo>
                <a:lnTo>
                  <a:pt x="47465" y="498649"/>
                </a:lnTo>
                <a:lnTo>
                  <a:pt x="46863" y="500273"/>
                </a:lnTo>
                <a:lnTo>
                  <a:pt x="46743" y="500814"/>
                </a:lnTo>
                <a:lnTo>
                  <a:pt x="44757" y="501777"/>
                </a:lnTo>
                <a:lnTo>
                  <a:pt x="44577" y="501897"/>
                </a:lnTo>
                <a:lnTo>
                  <a:pt x="43855" y="501657"/>
                </a:lnTo>
                <a:lnTo>
                  <a:pt x="43735" y="499852"/>
                </a:lnTo>
                <a:lnTo>
                  <a:pt x="44336" y="499431"/>
                </a:lnTo>
                <a:lnTo>
                  <a:pt x="44998" y="498829"/>
                </a:lnTo>
                <a:lnTo>
                  <a:pt x="44757" y="497205"/>
                </a:lnTo>
                <a:lnTo>
                  <a:pt x="42893" y="497807"/>
                </a:lnTo>
                <a:lnTo>
                  <a:pt x="41810" y="499431"/>
                </a:lnTo>
                <a:lnTo>
                  <a:pt x="41689" y="499852"/>
                </a:lnTo>
                <a:lnTo>
                  <a:pt x="41268" y="502619"/>
                </a:lnTo>
                <a:lnTo>
                  <a:pt x="40968" y="503221"/>
                </a:lnTo>
                <a:lnTo>
                  <a:pt x="40366" y="503461"/>
                </a:lnTo>
                <a:lnTo>
                  <a:pt x="39403" y="503822"/>
                </a:lnTo>
                <a:lnTo>
                  <a:pt x="39223" y="503762"/>
                </a:lnTo>
                <a:lnTo>
                  <a:pt x="38501" y="503582"/>
                </a:lnTo>
                <a:lnTo>
                  <a:pt x="37358" y="503040"/>
                </a:lnTo>
                <a:lnTo>
                  <a:pt x="36877" y="501356"/>
                </a:lnTo>
                <a:lnTo>
                  <a:pt x="36275" y="500514"/>
                </a:lnTo>
                <a:lnTo>
                  <a:pt x="35072" y="500574"/>
                </a:lnTo>
                <a:lnTo>
                  <a:pt x="34050" y="501897"/>
                </a:lnTo>
                <a:lnTo>
                  <a:pt x="34832" y="504123"/>
                </a:lnTo>
                <a:lnTo>
                  <a:pt x="34591" y="504544"/>
                </a:lnTo>
                <a:lnTo>
                  <a:pt x="34411" y="504965"/>
                </a:lnTo>
                <a:lnTo>
                  <a:pt x="33508" y="505326"/>
                </a:lnTo>
                <a:lnTo>
                  <a:pt x="32124" y="504965"/>
                </a:lnTo>
                <a:lnTo>
                  <a:pt x="31162" y="505146"/>
                </a:lnTo>
                <a:lnTo>
                  <a:pt x="29778" y="505387"/>
                </a:lnTo>
                <a:lnTo>
                  <a:pt x="28575" y="504965"/>
                </a:lnTo>
                <a:lnTo>
                  <a:pt x="26470" y="502679"/>
                </a:lnTo>
                <a:lnTo>
                  <a:pt x="26470" y="502258"/>
                </a:lnTo>
                <a:lnTo>
                  <a:pt x="26650" y="501957"/>
                </a:lnTo>
                <a:lnTo>
                  <a:pt x="29598" y="500875"/>
                </a:lnTo>
                <a:lnTo>
                  <a:pt x="29959" y="499431"/>
                </a:lnTo>
                <a:lnTo>
                  <a:pt x="29417" y="498168"/>
                </a:lnTo>
                <a:lnTo>
                  <a:pt x="28335" y="498528"/>
                </a:lnTo>
                <a:lnTo>
                  <a:pt x="27613" y="499551"/>
                </a:lnTo>
                <a:lnTo>
                  <a:pt x="25688" y="501055"/>
                </a:lnTo>
                <a:lnTo>
                  <a:pt x="24605" y="500995"/>
                </a:lnTo>
                <a:lnTo>
                  <a:pt x="24304" y="500393"/>
                </a:lnTo>
                <a:lnTo>
                  <a:pt x="23702" y="499551"/>
                </a:lnTo>
                <a:lnTo>
                  <a:pt x="22379" y="497867"/>
                </a:lnTo>
                <a:lnTo>
                  <a:pt x="21958" y="497145"/>
                </a:lnTo>
                <a:lnTo>
                  <a:pt x="20153" y="496423"/>
                </a:lnTo>
                <a:lnTo>
                  <a:pt x="19792" y="497024"/>
                </a:lnTo>
                <a:lnTo>
                  <a:pt x="18469" y="497145"/>
                </a:lnTo>
                <a:lnTo>
                  <a:pt x="17987" y="497085"/>
                </a:lnTo>
                <a:lnTo>
                  <a:pt x="17566" y="496483"/>
                </a:lnTo>
                <a:lnTo>
                  <a:pt x="17326" y="496122"/>
                </a:lnTo>
                <a:lnTo>
                  <a:pt x="17205" y="495581"/>
                </a:lnTo>
                <a:lnTo>
                  <a:pt x="16604" y="495821"/>
                </a:lnTo>
                <a:lnTo>
                  <a:pt x="16002" y="495821"/>
                </a:lnTo>
                <a:lnTo>
                  <a:pt x="14919" y="494919"/>
                </a:lnTo>
                <a:lnTo>
                  <a:pt x="15280" y="494197"/>
                </a:lnTo>
                <a:lnTo>
                  <a:pt x="16303" y="493595"/>
                </a:lnTo>
                <a:lnTo>
                  <a:pt x="17506" y="492513"/>
                </a:lnTo>
                <a:lnTo>
                  <a:pt x="17686" y="491189"/>
                </a:lnTo>
                <a:lnTo>
                  <a:pt x="17025" y="491189"/>
                </a:lnTo>
                <a:lnTo>
                  <a:pt x="16303" y="490588"/>
                </a:lnTo>
                <a:lnTo>
                  <a:pt x="16303" y="490107"/>
                </a:lnTo>
                <a:lnTo>
                  <a:pt x="16002" y="489685"/>
                </a:lnTo>
                <a:lnTo>
                  <a:pt x="16303" y="489505"/>
                </a:lnTo>
                <a:lnTo>
                  <a:pt x="17085" y="489264"/>
                </a:lnTo>
                <a:lnTo>
                  <a:pt x="18228" y="488903"/>
                </a:lnTo>
                <a:lnTo>
                  <a:pt x="18408" y="487821"/>
                </a:lnTo>
                <a:lnTo>
                  <a:pt x="16483" y="486918"/>
                </a:lnTo>
                <a:lnTo>
                  <a:pt x="15882" y="487519"/>
                </a:lnTo>
                <a:lnTo>
                  <a:pt x="15761" y="488302"/>
                </a:lnTo>
                <a:lnTo>
                  <a:pt x="15400" y="488723"/>
                </a:lnTo>
                <a:lnTo>
                  <a:pt x="14197" y="488542"/>
                </a:lnTo>
                <a:lnTo>
                  <a:pt x="13475" y="488302"/>
                </a:lnTo>
                <a:lnTo>
                  <a:pt x="12814" y="488482"/>
                </a:lnTo>
                <a:lnTo>
                  <a:pt x="12332" y="488603"/>
                </a:lnTo>
                <a:lnTo>
                  <a:pt x="12092" y="483790"/>
                </a:lnTo>
                <a:lnTo>
                  <a:pt x="11791" y="476210"/>
                </a:lnTo>
                <a:lnTo>
                  <a:pt x="11189" y="464419"/>
                </a:lnTo>
                <a:lnTo>
                  <a:pt x="11129" y="459847"/>
                </a:lnTo>
                <a:lnTo>
                  <a:pt x="10828" y="454132"/>
                </a:lnTo>
                <a:lnTo>
                  <a:pt x="10768" y="451124"/>
                </a:lnTo>
                <a:lnTo>
                  <a:pt x="10227" y="440777"/>
                </a:lnTo>
                <a:lnTo>
                  <a:pt x="10046" y="434942"/>
                </a:lnTo>
                <a:lnTo>
                  <a:pt x="9685" y="427722"/>
                </a:lnTo>
                <a:lnTo>
                  <a:pt x="9445" y="420444"/>
                </a:lnTo>
                <a:lnTo>
                  <a:pt x="9144" y="414187"/>
                </a:lnTo>
                <a:lnTo>
                  <a:pt x="8362" y="394455"/>
                </a:lnTo>
                <a:lnTo>
                  <a:pt x="8001" y="386996"/>
                </a:lnTo>
                <a:lnTo>
                  <a:pt x="7761" y="380739"/>
                </a:lnTo>
                <a:lnTo>
                  <a:pt x="7038" y="365219"/>
                </a:lnTo>
                <a:lnTo>
                  <a:pt x="6918" y="360707"/>
                </a:lnTo>
                <a:lnTo>
                  <a:pt x="6677" y="356375"/>
                </a:lnTo>
                <a:lnTo>
                  <a:pt x="6497" y="351803"/>
                </a:lnTo>
                <a:lnTo>
                  <a:pt x="6257" y="346209"/>
                </a:lnTo>
                <a:lnTo>
                  <a:pt x="6016" y="339712"/>
                </a:lnTo>
                <a:lnTo>
                  <a:pt x="5775" y="334538"/>
                </a:lnTo>
                <a:lnTo>
                  <a:pt x="5775" y="331530"/>
                </a:lnTo>
                <a:lnTo>
                  <a:pt x="5294" y="322567"/>
                </a:lnTo>
                <a:lnTo>
                  <a:pt x="5053" y="314926"/>
                </a:lnTo>
                <a:lnTo>
                  <a:pt x="4572" y="305422"/>
                </a:lnTo>
                <a:lnTo>
                  <a:pt x="4332" y="298804"/>
                </a:lnTo>
                <a:lnTo>
                  <a:pt x="4211" y="297060"/>
                </a:lnTo>
                <a:lnTo>
                  <a:pt x="4091" y="291766"/>
                </a:lnTo>
                <a:lnTo>
                  <a:pt x="3730" y="285028"/>
                </a:lnTo>
                <a:lnTo>
                  <a:pt x="3610" y="279734"/>
                </a:lnTo>
                <a:lnTo>
                  <a:pt x="3309" y="273718"/>
                </a:lnTo>
                <a:lnTo>
                  <a:pt x="2887" y="262048"/>
                </a:lnTo>
                <a:lnTo>
                  <a:pt x="2467" y="252904"/>
                </a:lnTo>
                <a:lnTo>
                  <a:pt x="2467" y="251159"/>
                </a:lnTo>
                <a:lnTo>
                  <a:pt x="2166" y="244662"/>
                </a:lnTo>
                <a:lnTo>
                  <a:pt x="2166" y="241775"/>
                </a:lnTo>
                <a:lnTo>
                  <a:pt x="1745" y="233292"/>
                </a:lnTo>
                <a:lnTo>
                  <a:pt x="1263" y="220900"/>
                </a:lnTo>
                <a:lnTo>
                  <a:pt x="963" y="212478"/>
                </a:lnTo>
                <a:lnTo>
                  <a:pt x="842" y="207966"/>
                </a:lnTo>
                <a:lnTo>
                  <a:pt x="542" y="201529"/>
                </a:lnTo>
                <a:lnTo>
                  <a:pt x="421" y="198040"/>
                </a:lnTo>
                <a:lnTo>
                  <a:pt x="241" y="193829"/>
                </a:lnTo>
                <a:lnTo>
                  <a:pt x="0" y="186610"/>
                </a:lnTo>
                <a:lnTo>
                  <a:pt x="9866" y="186369"/>
                </a:lnTo>
                <a:lnTo>
                  <a:pt x="10046" y="184264"/>
                </a:lnTo>
                <a:lnTo>
                  <a:pt x="12693" y="185587"/>
                </a:lnTo>
                <a:lnTo>
                  <a:pt x="13175" y="197378"/>
                </a:lnTo>
                <a:lnTo>
                  <a:pt x="25928" y="196777"/>
                </a:lnTo>
                <a:lnTo>
                  <a:pt x="31583" y="196175"/>
                </a:lnTo>
                <a:lnTo>
                  <a:pt x="32907" y="198581"/>
                </a:lnTo>
                <a:lnTo>
                  <a:pt x="31583" y="199243"/>
                </a:lnTo>
                <a:lnTo>
                  <a:pt x="41208" y="198882"/>
                </a:lnTo>
                <a:lnTo>
                  <a:pt x="41328" y="201769"/>
                </a:lnTo>
                <a:lnTo>
                  <a:pt x="46863" y="201469"/>
                </a:lnTo>
                <a:lnTo>
                  <a:pt x="46743" y="198702"/>
                </a:lnTo>
                <a:lnTo>
                  <a:pt x="63346" y="198040"/>
                </a:lnTo>
                <a:lnTo>
                  <a:pt x="62625" y="184023"/>
                </a:lnTo>
                <a:lnTo>
                  <a:pt x="59978" y="184264"/>
                </a:lnTo>
                <a:lnTo>
                  <a:pt x="60098" y="187031"/>
                </a:lnTo>
                <a:lnTo>
                  <a:pt x="57331" y="187151"/>
                </a:lnTo>
                <a:lnTo>
                  <a:pt x="57210" y="184444"/>
                </a:lnTo>
                <a:lnTo>
                  <a:pt x="54503" y="184564"/>
                </a:lnTo>
                <a:lnTo>
                  <a:pt x="53661" y="164231"/>
                </a:lnTo>
                <a:lnTo>
                  <a:pt x="53541" y="164231"/>
                </a:lnTo>
                <a:lnTo>
                  <a:pt x="52638" y="146785"/>
                </a:lnTo>
                <a:lnTo>
                  <a:pt x="52879" y="146785"/>
                </a:lnTo>
                <a:lnTo>
                  <a:pt x="52698" y="140529"/>
                </a:lnTo>
                <a:lnTo>
                  <a:pt x="56127" y="138303"/>
                </a:lnTo>
                <a:lnTo>
                  <a:pt x="57752" y="136498"/>
                </a:lnTo>
                <a:lnTo>
                  <a:pt x="55225" y="134272"/>
                </a:lnTo>
                <a:lnTo>
                  <a:pt x="57150" y="133370"/>
                </a:lnTo>
                <a:lnTo>
                  <a:pt x="57391" y="132468"/>
                </a:lnTo>
                <a:lnTo>
                  <a:pt x="55947" y="131144"/>
                </a:lnTo>
                <a:lnTo>
                  <a:pt x="58173" y="129460"/>
                </a:lnTo>
                <a:lnTo>
                  <a:pt x="58774" y="128257"/>
                </a:lnTo>
                <a:lnTo>
                  <a:pt x="58113" y="125850"/>
                </a:lnTo>
                <a:lnTo>
                  <a:pt x="56609" y="124046"/>
                </a:lnTo>
                <a:lnTo>
                  <a:pt x="56669" y="121278"/>
                </a:lnTo>
                <a:lnTo>
                  <a:pt x="57150" y="119774"/>
                </a:lnTo>
                <a:lnTo>
                  <a:pt x="58955" y="118812"/>
                </a:lnTo>
                <a:lnTo>
                  <a:pt x="58714" y="115383"/>
                </a:lnTo>
                <a:lnTo>
                  <a:pt x="50653" y="115744"/>
                </a:lnTo>
                <a:lnTo>
                  <a:pt x="49871" y="99200"/>
                </a:lnTo>
                <a:lnTo>
                  <a:pt x="63467" y="98599"/>
                </a:lnTo>
                <a:lnTo>
                  <a:pt x="63166" y="90297"/>
                </a:lnTo>
                <a:lnTo>
                  <a:pt x="65873" y="90297"/>
                </a:lnTo>
                <a:lnTo>
                  <a:pt x="65572" y="84823"/>
                </a:lnTo>
                <a:lnTo>
                  <a:pt x="73573" y="84402"/>
                </a:lnTo>
                <a:lnTo>
                  <a:pt x="73513" y="81755"/>
                </a:lnTo>
                <a:lnTo>
                  <a:pt x="76280" y="81514"/>
                </a:lnTo>
                <a:lnTo>
                  <a:pt x="76160" y="78807"/>
                </a:lnTo>
                <a:lnTo>
                  <a:pt x="73332" y="78927"/>
                </a:lnTo>
                <a:lnTo>
                  <a:pt x="73152" y="76220"/>
                </a:lnTo>
                <a:lnTo>
                  <a:pt x="89455" y="75378"/>
                </a:lnTo>
                <a:lnTo>
                  <a:pt x="97757" y="75077"/>
                </a:lnTo>
                <a:lnTo>
                  <a:pt x="116887" y="74596"/>
                </a:lnTo>
                <a:lnTo>
                  <a:pt x="132769" y="73814"/>
                </a:lnTo>
                <a:lnTo>
                  <a:pt x="132287" y="62504"/>
                </a:lnTo>
                <a:lnTo>
                  <a:pt x="130964" y="62504"/>
                </a:lnTo>
                <a:lnTo>
                  <a:pt x="130422" y="51435"/>
                </a:lnTo>
                <a:lnTo>
                  <a:pt x="133129" y="51315"/>
                </a:lnTo>
                <a:lnTo>
                  <a:pt x="132588" y="42893"/>
                </a:lnTo>
                <a:lnTo>
                  <a:pt x="135415" y="42893"/>
                </a:lnTo>
                <a:lnTo>
                  <a:pt x="134994" y="37298"/>
                </a:lnTo>
                <a:lnTo>
                  <a:pt x="137822" y="37178"/>
                </a:lnTo>
                <a:lnTo>
                  <a:pt x="137702" y="34350"/>
                </a:lnTo>
                <a:lnTo>
                  <a:pt x="140168" y="34230"/>
                </a:lnTo>
                <a:lnTo>
                  <a:pt x="140048" y="28755"/>
                </a:lnTo>
                <a:lnTo>
                  <a:pt x="139386" y="17867"/>
                </a:lnTo>
                <a:lnTo>
                  <a:pt x="139386" y="12573"/>
                </a:lnTo>
                <a:lnTo>
                  <a:pt x="134092" y="12814"/>
                </a:lnTo>
                <a:lnTo>
                  <a:pt x="133611" y="4572"/>
                </a:lnTo>
                <a:lnTo>
                  <a:pt x="144680" y="4031"/>
                </a:lnTo>
                <a:lnTo>
                  <a:pt x="160682" y="3188"/>
                </a:lnTo>
                <a:lnTo>
                  <a:pt x="163870" y="3068"/>
                </a:lnTo>
                <a:lnTo>
                  <a:pt x="184986" y="1985"/>
                </a:lnTo>
                <a:lnTo>
                  <a:pt x="187572" y="1444"/>
                </a:lnTo>
                <a:lnTo>
                  <a:pt x="192987" y="963"/>
                </a:lnTo>
                <a:lnTo>
                  <a:pt x="195754" y="1203"/>
                </a:lnTo>
                <a:lnTo>
                  <a:pt x="214583" y="0"/>
                </a:lnTo>
                <a:lnTo>
                  <a:pt x="215125" y="8302"/>
                </a:lnTo>
                <a:lnTo>
                  <a:pt x="216207" y="8302"/>
                </a:lnTo>
                <a:lnTo>
                  <a:pt x="217711" y="32967"/>
                </a:lnTo>
                <a:lnTo>
                  <a:pt x="218313" y="46502"/>
                </a:lnTo>
                <a:lnTo>
                  <a:pt x="219035" y="57571"/>
                </a:lnTo>
                <a:lnTo>
                  <a:pt x="218494" y="57571"/>
                </a:lnTo>
                <a:lnTo>
                  <a:pt x="219637" y="74415"/>
                </a:lnTo>
                <a:lnTo>
                  <a:pt x="241173" y="73032"/>
                </a:lnTo>
                <a:lnTo>
                  <a:pt x="241775" y="84041"/>
                </a:lnTo>
                <a:lnTo>
                  <a:pt x="242978" y="100524"/>
                </a:lnTo>
                <a:lnTo>
                  <a:pt x="243399" y="106058"/>
                </a:lnTo>
                <a:lnTo>
                  <a:pt x="237865" y="106480"/>
                </a:lnTo>
                <a:lnTo>
                  <a:pt x="240692" y="147327"/>
                </a:lnTo>
                <a:lnTo>
                  <a:pt x="242918" y="178007"/>
                </a:lnTo>
                <a:lnTo>
                  <a:pt x="240752" y="178067"/>
                </a:lnTo>
                <a:lnTo>
                  <a:pt x="237022" y="179270"/>
                </a:lnTo>
                <a:lnTo>
                  <a:pt x="232390" y="179872"/>
                </a:lnTo>
                <a:lnTo>
                  <a:pt x="230525" y="182278"/>
                </a:lnTo>
                <a:lnTo>
                  <a:pt x="229021" y="183602"/>
                </a:lnTo>
                <a:lnTo>
                  <a:pt x="227698" y="185768"/>
                </a:lnTo>
                <a:lnTo>
                  <a:pt x="224690" y="187512"/>
                </a:lnTo>
                <a:lnTo>
                  <a:pt x="225291" y="188715"/>
                </a:lnTo>
                <a:lnTo>
                  <a:pt x="224630" y="190340"/>
                </a:lnTo>
                <a:lnTo>
                  <a:pt x="219817" y="191242"/>
                </a:lnTo>
                <a:lnTo>
                  <a:pt x="218854" y="190640"/>
                </a:lnTo>
                <a:lnTo>
                  <a:pt x="217892" y="191844"/>
                </a:lnTo>
                <a:lnTo>
                  <a:pt x="215666" y="192445"/>
                </a:lnTo>
                <a:lnTo>
                  <a:pt x="215847" y="193648"/>
                </a:lnTo>
                <a:lnTo>
                  <a:pt x="217651" y="194310"/>
                </a:lnTo>
                <a:lnTo>
                  <a:pt x="218133" y="195814"/>
                </a:lnTo>
                <a:lnTo>
                  <a:pt x="215967" y="198822"/>
                </a:lnTo>
                <a:lnTo>
                  <a:pt x="214403" y="198822"/>
                </a:lnTo>
                <a:lnTo>
                  <a:pt x="214583" y="201589"/>
                </a:lnTo>
                <a:lnTo>
                  <a:pt x="211876" y="201710"/>
                </a:lnTo>
                <a:lnTo>
                  <a:pt x="211996" y="204537"/>
                </a:lnTo>
                <a:lnTo>
                  <a:pt x="209349" y="204717"/>
                </a:lnTo>
                <a:lnTo>
                  <a:pt x="209470" y="207424"/>
                </a:lnTo>
                <a:lnTo>
                  <a:pt x="206702" y="207665"/>
                </a:lnTo>
                <a:lnTo>
                  <a:pt x="206883" y="210673"/>
                </a:lnTo>
                <a:lnTo>
                  <a:pt x="204055" y="210853"/>
                </a:lnTo>
                <a:lnTo>
                  <a:pt x="204357" y="213681"/>
                </a:lnTo>
                <a:lnTo>
                  <a:pt x="201589" y="213681"/>
                </a:lnTo>
                <a:lnTo>
                  <a:pt x="201710" y="216448"/>
                </a:lnTo>
                <a:lnTo>
                  <a:pt x="198942" y="216568"/>
                </a:lnTo>
                <a:lnTo>
                  <a:pt x="199183" y="219396"/>
                </a:lnTo>
                <a:lnTo>
                  <a:pt x="195934" y="219576"/>
                </a:lnTo>
                <a:lnTo>
                  <a:pt x="196175" y="222283"/>
                </a:lnTo>
                <a:lnTo>
                  <a:pt x="193287" y="222404"/>
                </a:lnTo>
                <a:lnTo>
                  <a:pt x="193468" y="225291"/>
                </a:lnTo>
                <a:lnTo>
                  <a:pt x="190881" y="225412"/>
                </a:lnTo>
                <a:lnTo>
                  <a:pt x="191062" y="228239"/>
                </a:lnTo>
                <a:lnTo>
                  <a:pt x="188354" y="228540"/>
                </a:lnTo>
                <a:lnTo>
                  <a:pt x="188595" y="231307"/>
                </a:lnTo>
                <a:lnTo>
                  <a:pt x="185888" y="231487"/>
                </a:lnTo>
                <a:lnTo>
                  <a:pt x="186129" y="234195"/>
                </a:lnTo>
                <a:lnTo>
                  <a:pt x="183361" y="234436"/>
                </a:lnTo>
                <a:lnTo>
                  <a:pt x="183482" y="237203"/>
                </a:lnTo>
                <a:lnTo>
                  <a:pt x="180895" y="237563"/>
                </a:lnTo>
                <a:lnTo>
                  <a:pt x="181015" y="240150"/>
                </a:lnTo>
                <a:lnTo>
                  <a:pt x="178308" y="240271"/>
                </a:lnTo>
                <a:lnTo>
                  <a:pt x="178549" y="242978"/>
                </a:lnTo>
                <a:lnTo>
                  <a:pt x="181196" y="242737"/>
                </a:lnTo>
                <a:lnTo>
                  <a:pt x="182579" y="259521"/>
                </a:lnTo>
                <a:lnTo>
                  <a:pt x="185467" y="259521"/>
                </a:lnTo>
                <a:lnTo>
                  <a:pt x="215425" y="257115"/>
                </a:lnTo>
                <a:lnTo>
                  <a:pt x="231668" y="255731"/>
                </a:lnTo>
                <a:lnTo>
                  <a:pt x="232871" y="272275"/>
                </a:lnTo>
                <a:lnTo>
                  <a:pt x="231548" y="272395"/>
                </a:lnTo>
                <a:lnTo>
                  <a:pt x="232029" y="281599"/>
                </a:lnTo>
                <a:lnTo>
                  <a:pt x="248272" y="280577"/>
                </a:lnTo>
                <a:lnTo>
                  <a:pt x="248693" y="288998"/>
                </a:lnTo>
                <a:lnTo>
                  <a:pt x="259341" y="288277"/>
                </a:lnTo>
                <a:lnTo>
                  <a:pt x="259581" y="293570"/>
                </a:lnTo>
                <a:lnTo>
                  <a:pt x="262349" y="293450"/>
                </a:lnTo>
                <a:lnTo>
                  <a:pt x="263011" y="304579"/>
                </a:lnTo>
                <a:lnTo>
                  <a:pt x="271493" y="303918"/>
                </a:lnTo>
                <a:lnTo>
                  <a:pt x="271854" y="309452"/>
                </a:lnTo>
                <a:lnTo>
                  <a:pt x="280155" y="308911"/>
                </a:lnTo>
                <a:lnTo>
                  <a:pt x="280877" y="320040"/>
                </a:lnTo>
                <a:lnTo>
                  <a:pt x="290503" y="319559"/>
                </a:lnTo>
                <a:lnTo>
                  <a:pt x="291525" y="318716"/>
                </a:lnTo>
                <a:lnTo>
                  <a:pt x="290382" y="318175"/>
                </a:lnTo>
                <a:lnTo>
                  <a:pt x="291586" y="315769"/>
                </a:lnTo>
                <a:lnTo>
                  <a:pt x="291886" y="316371"/>
                </a:lnTo>
                <a:lnTo>
                  <a:pt x="294112" y="313122"/>
                </a:lnTo>
                <a:lnTo>
                  <a:pt x="294172" y="311618"/>
                </a:lnTo>
                <a:lnTo>
                  <a:pt x="295255" y="311016"/>
                </a:lnTo>
                <a:lnTo>
                  <a:pt x="302474" y="310655"/>
                </a:lnTo>
                <a:lnTo>
                  <a:pt x="323710" y="309272"/>
                </a:lnTo>
                <a:lnTo>
                  <a:pt x="323228" y="300850"/>
                </a:lnTo>
                <a:lnTo>
                  <a:pt x="347653" y="299165"/>
                </a:lnTo>
                <a:lnTo>
                  <a:pt x="346449" y="282562"/>
                </a:lnTo>
                <a:lnTo>
                  <a:pt x="330207" y="283765"/>
                </a:lnTo>
                <a:lnTo>
                  <a:pt x="329906" y="275403"/>
                </a:lnTo>
                <a:lnTo>
                  <a:pt x="324371" y="275824"/>
                </a:lnTo>
                <a:lnTo>
                  <a:pt x="324131" y="270951"/>
                </a:lnTo>
                <a:lnTo>
                  <a:pt x="325575" y="270169"/>
                </a:lnTo>
                <a:lnTo>
                  <a:pt x="329605" y="269868"/>
                </a:lnTo>
                <a:lnTo>
                  <a:pt x="329425" y="267221"/>
                </a:lnTo>
                <a:lnTo>
                  <a:pt x="326718" y="267342"/>
                </a:lnTo>
                <a:lnTo>
                  <a:pt x="327319" y="265537"/>
                </a:lnTo>
                <a:lnTo>
                  <a:pt x="332433" y="265056"/>
                </a:lnTo>
                <a:lnTo>
                  <a:pt x="333997" y="264454"/>
                </a:lnTo>
                <a:lnTo>
                  <a:pt x="334899" y="263311"/>
                </a:lnTo>
                <a:lnTo>
                  <a:pt x="335862" y="260664"/>
                </a:lnTo>
                <a:lnTo>
                  <a:pt x="337245" y="259461"/>
                </a:lnTo>
                <a:lnTo>
                  <a:pt x="340494" y="258860"/>
                </a:lnTo>
                <a:lnTo>
                  <a:pt x="342900" y="256935"/>
                </a:lnTo>
                <a:lnTo>
                  <a:pt x="345126" y="256574"/>
                </a:lnTo>
                <a:lnTo>
                  <a:pt x="345427" y="261025"/>
                </a:lnTo>
                <a:lnTo>
                  <a:pt x="348074" y="260905"/>
                </a:lnTo>
                <a:lnTo>
                  <a:pt x="348254" y="263732"/>
                </a:lnTo>
                <a:lnTo>
                  <a:pt x="350901" y="263431"/>
                </a:lnTo>
                <a:lnTo>
                  <a:pt x="351142" y="266319"/>
                </a:lnTo>
                <a:lnTo>
                  <a:pt x="353307" y="266078"/>
                </a:lnTo>
                <a:lnTo>
                  <a:pt x="353669" y="270951"/>
                </a:lnTo>
                <a:lnTo>
                  <a:pt x="356315" y="27065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 title="AZ-1">
            <a:extLst>
              <a:ext uri="{FF2B5EF4-FFF2-40B4-BE49-F238E27FC236}">
                <a16:creationId xmlns:a16="http://schemas.microsoft.com/office/drawing/2014/main" id="{EE097B4E-10C0-6E12-EDF6-928B587E6EF9}"/>
              </a:ext>
            </a:extLst>
          </p:cNvPr>
          <p:cNvSpPr/>
          <p:nvPr/>
        </p:nvSpPr>
        <p:spPr>
          <a:xfrm>
            <a:off x="2900595" y="4500377"/>
            <a:ext cx="131068" cy="97557"/>
          </a:xfrm>
          <a:custGeom>
            <a:avLst/>
            <a:gdLst>
              <a:gd name="connsiteX0" fmla="*/ 95952 w 164050"/>
              <a:gd name="connsiteY0" fmla="*/ 118932 h 126451"/>
              <a:gd name="connsiteX1" fmla="*/ 79829 w 164050"/>
              <a:gd name="connsiteY1" fmla="*/ 117067 h 126451"/>
              <a:gd name="connsiteX2" fmla="*/ 76340 w 164050"/>
              <a:gd name="connsiteY2" fmla="*/ 116466 h 126451"/>
              <a:gd name="connsiteX3" fmla="*/ 77122 w 164050"/>
              <a:gd name="connsiteY3" fmla="*/ 112856 h 126451"/>
              <a:gd name="connsiteX4" fmla="*/ 76822 w 164050"/>
              <a:gd name="connsiteY4" fmla="*/ 110931 h 126451"/>
              <a:gd name="connsiteX5" fmla="*/ 74656 w 164050"/>
              <a:gd name="connsiteY5" fmla="*/ 110931 h 126451"/>
              <a:gd name="connsiteX6" fmla="*/ 69603 w 164050"/>
              <a:gd name="connsiteY6" fmla="*/ 110209 h 126451"/>
              <a:gd name="connsiteX7" fmla="*/ 69362 w 164050"/>
              <a:gd name="connsiteY7" fmla="*/ 111412 h 126451"/>
              <a:gd name="connsiteX8" fmla="*/ 67377 w 164050"/>
              <a:gd name="connsiteY8" fmla="*/ 111412 h 126451"/>
              <a:gd name="connsiteX9" fmla="*/ 67978 w 164050"/>
              <a:gd name="connsiteY9" fmla="*/ 112615 h 126451"/>
              <a:gd name="connsiteX10" fmla="*/ 65572 w 164050"/>
              <a:gd name="connsiteY10" fmla="*/ 114841 h 126451"/>
              <a:gd name="connsiteX11" fmla="*/ 64369 w 164050"/>
              <a:gd name="connsiteY11" fmla="*/ 112375 h 126451"/>
              <a:gd name="connsiteX12" fmla="*/ 64008 w 164050"/>
              <a:gd name="connsiteY12" fmla="*/ 112375 h 126451"/>
              <a:gd name="connsiteX13" fmla="*/ 64429 w 164050"/>
              <a:gd name="connsiteY13" fmla="*/ 108765 h 126451"/>
              <a:gd name="connsiteX14" fmla="*/ 58714 w 164050"/>
              <a:gd name="connsiteY14" fmla="*/ 108765 h 126451"/>
              <a:gd name="connsiteX15" fmla="*/ 57210 w 164050"/>
              <a:gd name="connsiteY15" fmla="*/ 110450 h 126451"/>
              <a:gd name="connsiteX16" fmla="*/ 56849 w 164050"/>
              <a:gd name="connsiteY16" fmla="*/ 110089 h 126451"/>
              <a:gd name="connsiteX17" fmla="*/ 54623 w 164050"/>
              <a:gd name="connsiteY17" fmla="*/ 111051 h 126451"/>
              <a:gd name="connsiteX18" fmla="*/ 54623 w 164050"/>
              <a:gd name="connsiteY18" fmla="*/ 110570 h 126451"/>
              <a:gd name="connsiteX19" fmla="*/ 52097 w 164050"/>
              <a:gd name="connsiteY19" fmla="*/ 110329 h 126451"/>
              <a:gd name="connsiteX20" fmla="*/ 49690 w 164050"/>
              <a:gd name="connsiteY20" fmla="*/ 110450 h 126451"/>
              <a:gd name="connsiteX21" fmla="*/ 50472 w 164050"/>
              <a:gd name="connsiteY21" fmla="*/ 111172 h 126451"/>
              <a:gd name="connsiteX22" fmla="*/ 48968 w 164050"/>
              <a:gd name="connsiteY22" fmla="*/ 112375 h 126451"/>
              <a:gd name="connsiteX23" fmla="*/ 49209 w 164050"/>
              <a:gd name="connsiteY23" fmla="*/ 110630 h 126451"/>
              <a:gd name="connsiteX24" fmla="*/ 47886 w 164050"/>
              <a:gd name="connsiteY24" fmla="*/ 110510 h 126451"/>
              <a:gd name="connsiteX25" fmla="*/ 47525 w 164050"/>
              <a:gd name="connsiteY25" fmla="*/ 113217 h 126451"/>
              <a:gd name="connsiteX26" fmla="*/ 41449 w 164050"/>
              <a:gd name="connsiteY26" fmla="*/ 112375 h 126451"/>
              <a:gd name="connsiteX27" fmla="*/ 41328 w 164050"/>
              <a:gd name="connsiteY27" fmla="*/ 113217 h 126451"/>
              <a:gd name="connsiteX28" fmla="*/ 40005 w 164050"/>
              <a:gd name="connsiteY28" fmla="*/ 113097 h 126451"/>
              <a:gd name="connsiteX29" fmla="*/ 39644 w 164050"/>
              <a:gd name="connsiteY29" fmla="*/ 114480 h 126451"/>
              <a:gd name="connsiteX30" fmla="*/ 37839 w 164050"/>
              <a:gd name="connsiteY30" fmla="*/ 114180 h 126451"/>
              <a:gd name="connsiteX31" fmla="*/ 36275 w 164050"/>
              <a:gd name="connsiteY31" fmla="*/ 116345 h 126451"/>
              <a:gd name="connsiteX32" fmla="*/ 36155 w 164050"/>
              <a:gd name="connsiteY32" fmla="*/ 117548 h 126451"/>
              <a:gd name="connsiteX33" fmla="*/ 33267 w 164050"/>
              <a:gd name="connsiteY33" fmla="*/ 117187 h 126451"/>
              <a:gd name="connsiteX34" fmla="*/ 33327 w 164050"/>
              <a:gd name="connsiteY34" fmla="*/ 116466 h 126451"/>
              <a:gd name="connsiteX35" fmla="*/ 30741 w 164050"/>
              <a:gd name="connsiteY35" fmla="*/ 116285 h 126451"/>
              <a:gd name="connsiteX36" fmla="*/ 30560 w 164050"/>
              <a:gd name="connsiteY36" fmla="*/ 116887 h 126451"/>
              <a:gd name="connsiteX37" fmla="*/ 27793 w 164050"/>
              <a:gd name="connsiteY37" fmla="*/ 116586 h 126451"/>
              <a:gd name="connsiteX38" fmla="*/ 28214 w 164050"/>
              <a:gd name="connsiteY38" fmla="*/ 113758 h 126451"/>
              <a:gd name="connsiteX39" fmla="*/ 25567 w 164050"/>
              <a:gd name="connsiteY39" fmla="*/ 113458 h 126451"/>
              <a:gd name="connsiteX40" fmla="*/ 25687 w 164050"/>
              <a:gd name="connsiteY40" fmla="*/ 112074 h 126451"/>
              <a:gd name="connsiteX41" fmla="*/ 23702 w 164050"/>
              <a:gd name="connsiteY41" fmla="*/ 111894 h 126451"/>
              <a:gd name="connsiteX42" fmla="*/ 22980 w 164050"/>
              <a:gd name="connsiteY42" fmla="*/ 112495 h 126451"/>
              <a:gd name="connsiteX43" fmla="*/ 23101 w 164050"/>
              <a:gd name="connsiteY43" fmla="*/ 113939 h 126451"/>
              <a:gd name="connsiteX44" fmla="*/ 20093 w 164050"/>
              <a:gd name="connsiteY44" fmla="*/ 113337 h 126451"/>
              <a:gd name="connsiteX45" fmla="*/ 20153 w 164050"/>
              <a:gd name="connsiteY45" fmla="*/ 112856 h 126451"/>
              <a:gd name="connsiteX46" fmla="*/ 17386 w 164050"/>
              <a:gd name="connsiteY46" fmla="*/ 112495 h 126451"/>
              <a:gd name="connsiteX47" fmla="*/ 17807 w 164050"/>
              <a:gd name="connsiteY47" fmla="*/ 109848 h 126451"/>
              <a:gd name="connsiteX48" fmla="*/ 12393 w 164050"/>
              <a:gd name="connsiteY48" fmla="*/ 109186 h 126451"/>
              <a:gd name="connsiteX49" fmla="*/ 13054 w 164050"/>
              <a:gd name="connsiteY49" fmla="*/ 103592 h 126451"/>
              <a:gd name="connsiteX50" fmla="*/ 7640 w 164050"/>
              <a:gd name="connsiteY50" fmla="*/ 102990 h 126451"/>
              <a:gd name="connsiteX51" fmla="*/ 8061 w 164050"/>
              <a:gd name="connsiteY51" fmla="*/ 98900 h 126451"/>
              <a:gd name="connsiteX52" fmla="*/ 0 w 164050"/>
              <a:gd name="connsiteY52" fmla="*/ 97937 h 126451"/>
              <a:gd name="connsiteX53" fmla="*/ 421 w 164050"/>
              <a:gd name="connsiteY53" fmla="*/ 95110 h 126451"/>
              <a:gd name="connsiteX54" fmla="*/ 3429 w 164050"/>
              <a:gd name="connsiteY54" fmla="*/ 69061 h 126451"/>
              <a:gd name="connsiteX55" fmla="*/ 1384 w 164050"/>
              <a:gd name="connsiteY55" fmla="*/ 68881 h 126451"/>
              <a:gd name="connsiteX56" fmla="*/ 1805 w 164050"/>
              <a:gd name="connsiteY56" fmla="*/ 65993 h 126451"/>
              <a:gd name="connsiteX57" fmla="*/ 1865 w 164050"/>
              <a:gd name="connsiteY57" fmla="*/ 62985 h 126451"/>
              <a:gd name="connsiteX58" fmla="*/ 4091 w 164050"/>
              <a:gd name="connsiteY58" fmla="*/ 63587 h 126451"/>
              <a:gd name="connsiteX59" fmla="*/ 9264 w 164050"/>
              <a:gd name="connsiteY59" fmla="*/ 64188 h 126451"/>
              <a:gd name="connsiteX60" fmla="*/ 9505 w 164050"/>
              <a:gd name="connsiteY60" fmla="*/ 63467 h 126451"/>
              <a:gd name="connsiteX61" fmla="*/ 10708 w 164050"/>
              <a:gd name="connsiteY61" fmla="*/ 65271 h 126451"/>
              <a:gd name="connsiteX62" fmla="*/ 12092 w 164050"/>
              <a:gd name="connsiteY62" fmla="*/ 65331 h 126451"/>
              <a:gd name="connsiteX63" fmla="*/ 12272 w 164050"/>
              <a:gd name="connsiteY63" fmla="*/ 63286 h 126451"/>
              <a:gd name="connsiteX64" fmla="*/ 13174 w 164050"/>
              <a:gd name="connsiteY64" fmla="*/ 62805 h 126451"/>
              <a:gd name="connsiteX65" fmla="*/ 15581 w 164050"/>
              <a:gd name="connsiteY65" fmla="*/ 64730 h 126451"/>
              <a:gd name="connsiteX66" fmla="*/ 21476 w 164050"/>
              <a:gd name="connsiteY66" fmla="*/ 56127 h 126451"/>
              <a:gd name="connsiteX67" fmla="*/ 22018 w 164050"/>
              <a:gd name="connsiteY67" fmla="*/ 51495 h 126451"/>
              <a:gd name="connsiteX68" fmla="*/ 19010 w 164050"/>
              <a:gd name="connsiteY68" fmla="*/ 46081 h 126451"/>
              <a:gd name="connsiteX69" fmla="*/ 18589 w 164050"/>
              <a:gd name="connsiteY69" fmla="*/ 45960 h 126451"/>
              <a:gd name="connsiteX70" fmla="*/ 19190 w 164050"/>
              <a:gd name="connsiteY70" fmla="*/ 40847 h 126451"/>
              <a:gd name="connsiteX71" fmla="*/ 17927 w 164050"/>
              <a:gd name="connsiteY71" fmla="*/ 40366 h 126451"/>
              <a:gd name="connsiteX72" fmla="*/ 19491 w 164050"/>
              <a:gd name="connsiteY72" fmla="*/ 26529 h 126451"/>
              <a:gd name="connsiteX73" fmla="*/ 14077 w 164050"/>
              <a:gd name="connsiteY73" fmla="*/ 25868 h 126451"/>
              <a:gd name="connsiteX74" fmla="*/ 17265 w 164050"/>
              <a:gd name="connsiteY74" fmla="*/ 0 h 126451"/>
              <a:gd name="connsiteX75" fmla="*/ 68881 w 164050"/>
              <a:gd name="connsiteY75" fmla="*/ 13355 h 126451"/>
              <a:gd name="connsiteX76" fmla="*/ 103772 w 164050"/>
              <a:gd name="connsiteY76" fmla="*/ 17385 h 126451"/>
              <a:gd name="connsiteX77" fmla="*/ 107261 w 164050"/>
              <a:gd name="connsiteY77" fmla="*/ 17385 h 126451"/>
              <a:gd name="connsiteX78" fmla="*/ 109126 w 164050"/>
              <a:gd name="connsiteY78" fmla="*/ 16965 h 126451"/>
              <a:gd name="connsiteX79" fmla="*/ 110330 w 164050"/>
              <a:gd name="connsiteY79" fmla="*/ 17747 h 126451"/>
              <a:gd name="connsiteX80" fmla="*/ 111051 w 164050"/>
              <a:gd name="connsiteY80" fmla="*/ 17385 h 126451"/>
              <a:gd name="connsiteX81" fmla="*/ 113037 w 164050"/>
              <a:gd name="connsiteY81" fmla="*/ 19130 h 126451"/>
              <a:gd name="connsiteX82" fmla="*/ 112495 w 164050"/>
              <a:gd name="connsiteY82" fmla="*/ 20032 h 126451"/>
              <a:gd name="connsiteX83" fmla="*/ 113879 w 164050"/>
              <a:gd name="connsiteY83" fmla="*/ 21777 h 126451"/>
              <a:gd name="connsiteX84" fmla="*/ 111352 w 164050"/>
              <a:gd name="connsiteY84" fmla="*/ 23401 h 126451"/>
              <a:gd name="connsiteX85" fmla="*/ 110330 w 164050"/>
              <a:gd name="connsiteY85" fmla="*/ 25447 h 126451"/>
              <a:gd name="connsiteX86" fmla="*/ 110931 w 164050"/>
              <a:gd name="connsiteY86" fmla="*/ 26409 h 126451"/>
              <a:gd name="connsiteX87" fmla="*/ 110149 w 164050"/>
              <a:gd name="connsiteY87" fmla="*/ 27913 h 126451"/>
              <a:gd name="connsiteX88" fmla="*/ 110751 w 164050"/>
              <a:gd name="connsiteY88" fmla="*/ 29357 h 126451"/>
              <a:gd name="connsiteX89" fmla="*/ 109728 w 164050"/>
              <a:gd name="connsiteY89" fmla="*/ 33448 h 126451"/>
              <a:gd name="connsiteX90" fmla="*/ 111773 w 164050"/>
              <a:gd name="connsiteY90" fmla="*/ 34410 h 126451"/>
              <a:gd name="connsiteX91" fmla="*/ 113758 w 164050"/>
              <a:gd name="connsiteY91" fmla="*/ 32666 h 126451"/>
              <a:gd name="connsiteX92" fmla="*/ 116766 w 164050"/>
              <a:gd name="connsiteY92" fmla="*/ 34290 h 126451"/>
              <a:gd name="connsiteX93" fmla="*/ 116105 w 164050"/>
              <a:gd name="connsiteY93" fmla="*/ 37057 h 126451"/>
              <a:gd name="connsiteX94" fmla="*/ 115202 w 164050"/>
              <a:gd name="connsiteY94" fmla="*/ 37599 h 126451"/>
              <a:gd name="connsiteX95" fmla="*/ 114962 w 164050"/>
              <a:gd name="connsiteY95" fmla="*/ 40787 h 126451"/>
              <a:gd name="connsiteX96" fmla="*/ 117127 w 164050"/>
              <a:gd name="connsiteY96" fmla="*/ 42411 h 126451"/>
              <a:gd name="connsiteX97" fmla="*/ 117127 w 164050"/>
              <a:gd name="connsiteY97" fmla="*/ 44036 h 126451"/>
              <a:gd name="connsiteX98" fmla="*/ 118330 w 164050"/>
              <a:gd name="connsiteY98" fmla="*/ 45359 h 126451"/>
              <a:gd name="connsiteX99" fmla="*/ 116646 w 164050"/>
              <a:gd name="connsiteY99" fmla="*/ 48728 h 126451"/>
              <a:gd name="connsiteX100" fmla="*/ 117127 w 164050"/>
              <a:gd name="connsiteY100" fmla="*/ 50412 h 126451"/>
              <a:gd name="connsiteX101" fmla="*/ 118330 w 164050"/>
              <a:gd name="connsiteY101" fmla="*/ 51014 h 126451"/>
              <a:gd name="connsiteX102" fmla="*/ 119834 w 164050"/>
              <a:gd name="connsiteY102" fmla="*/ 53059 h 126451"/>
              <a:gd name="connsiteX103" fmla="*/ 119473 w 164050"/>
              <a:gd name="connsiteY103" fmla="*/ 54262 h 126451"/>
              <a:gd name="connsiteX104" fmla="*/ 117909 w 164050"/>
              <a:gd name="connsiteY104" fmla="*/ 54142 h 126451"/>
              <a:gd name="connsiteX105" fmla="*/ 117067 w 164050"/>
              <a:gd name="connsiteY105" fmla="*/ 56608 h 126451"/>
              <a:gd name="connsiteX106" fmla="*/ 118090 w 164050"/>
              <a:gd name="connsiteY106" fmla="*/ 58173 h 126451"/>
              <a:gd name="connsiteX107" fmla="*/ 116225 w 164050"/>
              <a:gd name="connsiteY107" fmla="*/ 61662 h 126451"/>
              <a:gd name="connsiteX108" fmla="*/ 116345 w 164050"/>
              <a:gd name="connsiteY108" fmla="*/ 64249 h 126451"/>
              <a:gd name="connsiteX109" fmla="*/ 116947 w 164050"/>
              <a:gd name="connsiteY109" fmla="*/ 65331 h 126451"/>
              <a:gd name="connsiteX110" fmla="*/ 116044 w 164050"/>
              <a:gd name="connsiteY110" fmla="*/ 66715 h 126451"/>
              <a:gd name="connsiteX111" fmla="*/ 117909 w 164050"/>
              <a:gd name="connsiteY111" fmla="*/ 67016 h 126451"/>
              <a:gd name="connsiteX112" fmla="*/ 118210 w 164050"/>
              <a:gd name="connsiteY112" fmla="*/ 67858 h 126451"/>
              <a:gd name="connsiteX113" fmla="*/ 120135 w 164050"/>
              <a:gd name="connsiteY113" fmla="*/ 68941 h 126451"/>
              <a:gd name="connsiteX114" fmla="*/ 122963 w 164050"/>
              <a:gd name="connsiteY114" fmla="*/ 73513 h 126451"/>
              <a:gd name="connsiteX115" fmla="*/ 122542 w 164050"/>
              <a:gd name="connsiteY115" fmla="*/ 76521 h 126451"/>
              <a:gd name="connsiteX116" fmla="*/ 123263 w 164050"/>
              <a:gd name="connsiteY116" fmla="*/ 79348 h 126451"/>
              <a:gd name="connsiteX117" fmla="*/ 125910 w 164050"/>
              <a:gd name="connsiteY117" fmla="*/ 81213 h 126451"/>
              <a:gd name="connsiteX118" fmla="*/ 128437 w 164050"/>
              <a:gd name="connsiteY118" fmla="*/ 85304 h 126451"/>
              <a:gd name="connsiteX119" fmla="*/ 129640 w 164050"/>
              <a:gd name="connsiteY119" fmla="*/ 85665 h 126451"/>
              <a:gd name="connsiteX120" fmla="*/ 129460 w 164050"/>
              <a:gd name="connsiteY120" fmla="*/ 87048 h 126451"/>
              <a:gd name="connsiteX121" fmla="*/ 132768 w 164050"/>
              <a:gd name="connsiteY121" fmla="*/ 93064 h 126451"/>
              <a:gd name="connsiteX122" fmla="*/ 134754 w 164050"/>
              <a:gd name="connsiteY122" fmla="*/ 92884 h 126451"/>
              <a:gd name="connsiteX123" fmla="*/ 137401 w 164050"/>
              <a:gd name="connsiteY123" fmla="*/ 95531 h 126451"/>
              <a:gd name="connsiteX124" fmla="*/ 137220 w 164050"/>
              <a:gd name="connsiteY124" fmla="*/ 96072 h 126451"/>
              <a:gd name="connsiteX125" fmla="*/ 138544 w 164050"/>
              <a:gd name="connsiteY125" fmla="*/ 97576 h 126451"/>
              <a:gd name="connsiteX126" fmla="*/ 139927 w 164050"/>
              <a:gd name="connsiteY126" fmla="*/ 95531 h 126451"/>
              <a:gd name="connsiteX127" fmla="*/ 141190 w 164050"/>
              <a:gd name="connsiteY127" fmla="*/ 94328 h 126451"/>
              <a:gd name="connsiteX128" fmla="*/ 141190 w 164050"/>
              <a:gd name="connsiteY128" fmla="*/ 91921 h 126451"/>
              <a:gd name="connsiteX129" fmla="*/ 142815 w 164050"/>
              <a:gd name="connsiteY129" fmla="*/ 90838 h 126451"/>
              <a:gd name="connsiteX130" fmla="*/ 146184 w 164050"/>
              <a:gd name="connsiteY130" fmla="*/ 87469 h 126451"/>
              <a:gd name="connsiteX131" fmla="*/ 147688 w 164050"/>
              <a:gd name="connsiteY131" fmla="*/ 87349 h 126451"/>
              <a:gd name="connsiteX132" fmla="*/ 148109 w 164050"/>
              <a:gd name="connsiteY132" fmla="*/ 86146 h 126451"/>
              <a:gd name="connsiteX133" fmla="*/ 150816 w 164050"/>
              <a:gd name="connsiteY133" fmla="*/ 84582 h 126451"/>
              <a:gd name="connsiteX134" fmla="*/ 161343 w 164050"/>
              <a:gd name="connsiteY134" fmla="*/ 117909 h 126451"/>
              <a:gd name="connsiteX135" fmla="*/ 164051 w 164050"/>
              <a:gd name="connsiteY135" fmla="*/ 126452 h 126451"/>
              <a:gd name="connsiteX136" fmla="*/ 162847 w 164050"/>
              <a:gd name="connsiteY136" fmla="*/ 126452 h 126451"/>
              <a:gd name="connsiteX137" fmla="*/ 143898 w 164050"/>
              <a:gd name="connsiteY137" fmla="*/ 124406 h 126451"/>
              <a:gd name="connsiteX138" fmla="*/ 128256 w 164050"/>
              <a:gd name="connsiteY138" fmla="*/ 122602 h 126451"/>
              <a:gd name="connsiteX139" fmla="*/ 95952 w 164050"/>
              <a:gd name="connsiteY139" fmla="*/ 118992 h 12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164050" h="126451">
                <a:moveTo>
                  <a:pt x="95952" y="118932"/>
                </a:moveTo>
                <a:lnTo>
                  <a:pt x="79829" y="117067"/>
                </a:lnTo>
                <a:lnTo>
                  <a:pt x="76340" y="116466"/>
                </a:lnTo>
                <a:lnTo>
                  <a:pt x="77122" y="112856"/>
                </a:lnTo>
                <a:lnTo>
                  <a:pt x="76822" y="110931"/>
                </a:lnTo>
                <a:lnTo>
                  <a:pt x="74656" y="110931"/>
                </a:lnTo>
                <a:lnTo>
                  <a:pt x="69603" y="110209"/>
                </a:lnTo>
                <a:lnTo>
                  <a:pt x="69362" y="111412"/>
                </a:lnTo>
                <a:lnTo>
                  <a:pt x="67377" y="111412"/>
                </a:lnTo>
                <a:lnTo>
                  <a:pt x="67978" y="112615"/>
                </a:lnTo>
                <a:lnTo>
                  <a:pt x="65572" y="114841"/>
                </a:lnTo>
                <a:lnTo>
                  <a:pt x="64369" y="112375"/>
                </a:lnTo>
                <a:lnTo>
                  <a:pt x="64008" y="112375"/>
                </a:lnTo>
                <a:lnTo>
                  <a:pt x="64429" y="108765"/>
                </a:lnTo>
                <a:lnTo>
                  <a:pt x="58714" y="108765"/>
                </a:lnTo>
                <a:lnTo>
                  <a:pt x="57210" y="110450"/>
                </a:lnTo>
                <a:lnTo>
                  <a:pt x="56849" y="110089"/>
                </a:lnTo>
                <a:lnTo>
                  <a:pt x="54623" y="111051"/>
                </a:lnTo>
                <a:lnTo>
                  <a:pt x="54623" y="110570"/>
                </a:lnTo>
                <a:lnTo>
                  <a:pt x="52097" y="110329"/>
                </a:lnTo>
                <a:lnTo>
                  <a:pt x="49690" y="110450"/>
                </a:lnTo>
                <a:lnTo>
                  <a:pt x="50472" y="111172"/>
                </a:lnTo>
                <a:lnTo>
                  <a:pt x="48968" y="112375"/>
                </a:lnTo>
                <a:lnTo>
                  <a:pt x="49209" y="110630"/>
                </a:lnTo>
                <a:lnTo>
                  <a:pt x="47886" y="110510"/>
                </a:lnTo>
                <a:lnTo>
                  <a:pt x="47525" y="113217"/>
                </a:lnTo>
                <a:lnTo>
                  <a:pt x="41449" y="112375"/>
                </a:lnTo>
                <a:lnTo>
                  <a:pt x="41328" y="113217"/>
                </a:lnTo>
                <a:lnTo>
                  <a:pt x="40005" y="113097"/>
                </a:lnTo>
                <a:lnTo>
                  <a:pt x="39644" y="114480"/>
                </a:lnTo>
                <a:lnTo>
                  <a:pt x="37839" y="114180"/>
                </a:lnTo>
                <a:lnTo>
                  <a:pt x="36275" y="116345"/>
                </a:lnTo>
                <a:lnTo>
                  <a:pt x="36155" y="117548"/>
                </a:lnTo>
                <a:lnTo>
                  <a:pt x="33267" y="117187"/>
                </a:lnTo>
                <a:lnTo>
                  <a:pt x="33327" y="116466"/>
                </a:lnTo>
                <a:lnTo>
                  <a:pt x="30741" y="116285"/>
                </a:lnTo>
                <a:lnTo>
                  <a:pt x="30560" y="116887"/>
                </a:lnTo>
                <a:lnTo>
                  <a:pt x="27793" y="116586"/>
                </a:lnTo>
                <a:lnTo>
                  <a:pt x="28214" y="113758"/>
                </a:lnTo>
                <a:lnTo>
                  <a:pt x="25567" y="113458"/>
                </a:lnTo>
                <a:lnTo>
                  <a:pt x="25687" y="112074"/>
                </a:lnTo>
                <a:lnTo>
                  <a:pt x="23702" y="111894"/>
                </a:lnTo>
                <a:lnTo>
                  <a:pt x="22980" y="112495"/>
                </a:lnTo>
                <a:lnTo>
                  <a:pt x="23101" y="113939"/>
                </a:lnTo>
                <a:lnTo>
                  <a:pt x="20093" y="113337"/>
                </a:lnTo>
                <a:lnTo>
                  <a:pt x="20153" y="112856"/>
                </a:lnTo>
                <a:lnTo>
                  <a:pt x="17386" y="112495"/>
                </a:lnTo>
                <a:lnTo>
                  <a:pt x="17807" y="109848"/>
                </a:lnTo>
                <a:lnTo>
                  <a:pt x="12393" y="109186"/>
                </a:lnTo>
                <a:lnTo>
                  <a:pt x="13054" y="103592"/>
                </a:lnTo>
                <a:lnTo>
                  <a:pt x="7640" y="102990"/>
                </a:lnTo>
                <a:lnTo>
                  <a:pt x="8061" y="98900"/>
                </a:lnTo>
                <a:lnTo>
                  <a:pt x="0" y="97937"/>
                </a:lnTo>
                <a:lnTo>
                  <a:pt x="421" y="95110"/>
                </a:lnTo>
                <a:lnTo>
                  <a:pt x="3429" y="69061"/>
                </a:lnTo>
                <a:lnTo>
                  <a:pt x="1384" y="68881"/>
                </a:lnTo>
                <a:lnTo>
                  <a:pt x="1805" y="65993"/>
                </a:lnTo>
                <a:lnTo>
                  <a:pt x="1865" y="62985"/>
                </a:lnTo>
                <a:lnTo>
                  <a:pt x="4091" y="63587"/>
                </a:lnTo>
                <a:lnTo>
                  <a:pt x="9264" y="64188"/>
                </a:lnTo>
                <a:lnTo>
                  <a:pt x="9505" y="63467"/>
                </a:lnTo>
                <a:lnTo>
                  <a:pt x="10708" y="65271"/>
                </a:lnTo>
                <a:lnTo>
                  <a:pt x="12092" y="65331"/>
                </a:lnTo>
                <a:lnTo>
                  <a:pt x="12272" y="63286"/>
                </a:lnTo>
                <a:lnTo>
                  <a:pt x="13174" y="62805"/>
                </a:lnTo>
                <a:lnTo>
                  <a:pt x="15581" y="64730"/>
                </a:lnTo>
                <a:lnTo>
                  <a:pt x="21476" y="56127"/>
                </a:lnTo>
                <a:lnTo>
                  <a:pt x="22018" y="51495"/>
                </a:lnTo>
                <a:lnTo>
                  <a:pt x="19010" y="46081"/>
                </a:lnTo>
                <a:lnTo>
                  <a:pt x="18589" y="45960"/>
                </a:lnTo>
                <a:lnTo>
                  <a:pt x="19190" y="40847"/>
                </a:lnTo>
                <a:lnTo>
                  <a:pt x="17927" y="40366"/>
                </a:lnTo>
                <a:lnTo>
                  <a:pt x="19491" y="26529"/>
                </a:lnTo>
                <a:lnTo>
                  <a:pt x="14077" y="25868"/>
                </a:lnTo>
                <a:lnTo>
                  <a:pt x="17265" y="0"/>
                </a:lnTo>
                <a:lnTo>
                  <a:pt x="68881" y="13355"/>
                </a:lnTo>
                <a:lnTo>
                  <a:pt x="103772" y="17385"/>
                </a:lnTo>
                <a:lnTo>
                  <a:pt x="107261" y="17385"/>
                </a:lnTo>
                <a:lnTo>
                  <a:pt x="109126" y="16965"/>
                </a:lnTo>
                <a:lnTo>
                  <a:pt x="110330" y="17747"/>
                </a:lnTo>
                <a:lnTo>
                  <a:pt x="111051" y="17385"/>
                </a:lnTo>
                <a:lnTo>
                  <a:pt x="113037" y="19130"/>
                </a:lnTo>
                <a:lnTo>
                  <a:pt x="112495" y="20032"/>
                </a:lnTo>
                <a:lnTo>
                  <a:pt x="113879" y="21777"/>
                </a:lnTo>
                <a:lnTo>
                  <a:pt x="111352" y="23401"/>
                </a:lnTo>
                <a:lnTo>
                  <a:pt x="110330" y="25447"/>
                </a:lnTo>
                <a:lnTo>
                  <a:pt x="110931" y="26409"/>
                </a:lnTo>
                <a:lnTo>
                  <a:pt x="110149" y="27913"/>
                </a:lnTo>
                <a:lnTo>
                  <a:pt x="110751" y="29357"/>
                </a:lnTo>
                <a:lnTo>
                  <a:pt x="109728" y="33448"/>
                </a:lnTo>
                <a:lnTo>
                  <a:pt x="111773" y="34410"/>
                </a:lnTo>
                <a:lnTo>
                  <a:pt x="113758" y="32666"/>
                </a:lnTo>
                <a:lnTo>
                  <a:pt x="116766" y="34290"/>
                </a:lnTo>
                <a:lnTo>
                  <a:pt x="116105" y="37057"/>
                </a:lnTo>
                <a:lnTo>
                  <a:pt x="115202" y="37599"/>
                </a:lnTo>
                <a:lnTo>
                  <a:pt x="114962" y="40787"/>
                </a:lnTo>
                <a:lnTo>
                  <a:pt x="117127" y="42411"/>
                </a:lnTo>
                <a:lnTo>
                  <a:pt x="117127" y="44036"/>
                </a:lnTo>
                <a:lnTo>
                  <a:pt x="118330" y="45359"/>
                </a:lnTo>
                <a:lnTo>
                  <a:pt x="116646" y="48728"/>
                </a:lnTo>
                <a:lnTo>
                  <a:pt x="117127" y="50412"/>
                </a:lnTo>
                <a:lnTo>
                  <a:pt x="118330" y="51014"/>
                </a:lnTo>
                <a:lnTo>
                  <a:pt x="119834" y="53059"/>
                </a:lnTo>
                <a:lnTo>
                  <a:pt x="119473" y="54262"/>
                </a:lnTo>
                <a:lnTo>
                  <a:pt x="117909" y="54142"/>
                </a:lnTo>
                <a:lnTo>
                  <a:pt x="117067" y="56608"/>
                </a:lnTo>
                <a:lnTo>
                  <a:pt x="118090" y="58173"/>
                </a:lnTo>
                <a:lnTo>
                  <a:pt x="116225" y="61662"/>
                </a:lnTo>
                <a:lnTo>
                  <a:pt x="116345" y="64249"/>
                </a:lnTo>
                <a:lnTo>
                  <a:pt x="116947" y="65331"/>
                </a:lnTo>
                <a:lnTo>
                  <a:pt x="116044" y="66715"/>
                </a:lnTo>
                <a:lnTo>
                  <a:pt x="117909" y="67016"/>
                </a:lnTo>
                <a:lnTo>
                  <a:pt x="118210" y="67858"/>
                </a:lnTo>
                <a:lnTo>
                  <a:pt x="120135" y="68941"/>
                </a:lnTo>
                <a:lnTo>
                  <a:pt x="122963" y="73513"/>
                </a:lnTo>
                <a:lnTo>
                  <a:pt x="122542" y="76521"/>
                </a:lnTo>
                <a:lnTo>
                  <a:pt x="123263" y="79348"/>
                </a:lnTo>
                <a:lnTo>
                  <a:pt x="125910" y="81213"/>
                </a:lnTo>
                <a:lnTo>
                  <a:pt x="128437" y="85304"/>
                </a:lnTo>
                <a:lnTo>
                  <a:pt x="129640" y="85665"/>
                </a:lnTo>
                <a:lnTo>
                  <a:pt x="129460" y="87048"/>
                </a:lnTo>
                <a:lnTo>
                  <a:pt x="132768" y="93064"/>
                </a:lnTo>
                <a:lnTo>
                  <a:pt x="134754" y="92884"/>
                </a:lnTo>
                <a:lnTo>
                  <a:pt x="137401" y="95531"/>
                </a:lnTo>
                <a:lnTo>
                  <a:pt x="137220" y="96072"/>
                </a:lnTo>
                <a:lnTo>
                  <a:pt x="138544" y="97576"/>
                </a:lnTo>
                <a:lnTo>
                  <a:pt x="139927" y="95531"/>
                </a:lnTo>
                <a:lnTo>
                  <a:pt x="141190" y="94328"/>
                </a:lnTo>
                <a:lnTo>
                  <a:pt x="141190" y="91921"/>
                </a:lnTo>
                <a:lnTo>
                  <a:pt x="142815" y="90838"/>
                </a:lnTo>
                <a:lnTo>
                  <a:pt x="146184" y="87469"/>
                </a:lnTo>
                <a:lnTo>
                  <a:pt x="147688" y="87349"/>
                </a:lnTo>
                <a:lnTo>
                  <a:pt x="148109" y="86146"/>
                </a:lnTo>
                <a:lnTo>
                  <a:pt x="150816" y="84582"/>
                </a:lnTo>
                <a:lnTo>
                  <a:pt x="161343" y="117909"/>
                </a:lnTo>
                <a:lnTo>
                  <a:pt x="164051" y="126452"/>
                </a:lnTo>
                <a:lnTo>
                  <a:pt x="162847" y="126452"/>
                </a:lnTo>
                <a:lnTo>
                  <a:pt x="143898" y="124406"/>
                </a:lnTo>
                <a:lnTo>
                  <a:pt x="128256" y="122602"/>
                </a:lnTo>
                <a:lnTo>
                  <a:pt x="95952" y="118992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 title="AZ-2">
            <a:extLst>
              <a:ext uri="{FF2B5EF4-FFF2-40B4-BE49-F238E27FC236}">
                <a16:creationId xmlns:a16="http://schemas.microsoft.com/office/drawing/2014/main" id="{9887F0D4-A140-9CB2-1D28-D7DF70FDC238}"/>
              </a:ext>
            </a:extLst>
          </p:cNvPr>
          <p:cNvSpPr/>
          <p:nvPr/>
        </p:nvSpPr>
        <p:spPr>
          <a:xfrm>
            <a:off x="2706084" y="4056494"/>
            <a:ext cx="621551" cy="650506"/>
          </a:xfrm>
          <a:custGeom>
            <a:avLst/>
            <a:gdLst>
              <a:gd name="connsiteX0" fmla="*/ 260724 w 777961"/>
              <a:gd name="connsiteY0" fmla="*/ 575350 h 843172"/>
              <a:gd name="connsiteX1" fmla="*/ 245504 w 777961"/>
              <a:gd name="connsiteY1" fmla="*/ 571560 h 843172"/>
              <a:gd name="connsiteX2" fmla="*/ 245805 w 777961"/>
              <a:gd name="connsiteY2" fmla="*/ 572763 h 843172"/>
              <a:gd name="connsiteX3" fmla="*/ 245023 w 777961"/>
              <a:gd name="connsiteY3" fmla="*/ 575591 h 843172"/>
              <a:gd name="connsiteX4" fmla="*/ 245384 w 777961"/>
              <a:gd name="connsiteY4" fmla="*/ 577395 h 843172"/>
              <a:gd name="connsiteX5" fmla="*/ 244421 w 777961"/>
              <a:gd name="connsiteY5" fmla="*/ 578298 h 843172"/>
              <a:gd name="connsiteX6" fmla="*/ 243820 w 777961"/>
              <a:gd name="connsiteY6" fmla="*/ 577095 h 843172"/>
              <a:gd name="connsiteX7" fmla="*/ 241835 w 777961"/>
              <a:gd name="connsiteY7" fmla="*/ 578057 h 843172"/>
              <a:gd name="connsiteX8" fmla="*/ 242136 w 777961"/>
              <a:gd name="connsiteY8" fmla="*/ 579260 h 843172"/>
              <a:gd name="connsiteX9" fmla="*/ 239729 w 777961"/>
              <a:gd name="connsiteY9" fmla="*/ 581907 h 843172"/>
              <a:gd name="connsiteX10" fmla="*/ 239428 w 777961"/>
              <a:gd name="connsiteY10" fmla="*/ 584314 h 843172"/>
              <a:gd name="connsiteX11" fmla="*/ 237864 w 777961"/>
              <a:gd name="connsiteY11" fmla="*/ 585517 h 843172"/>
              <a:gd name="connsiteX12" fmla="*/ 235879 w 777961"/>
              <a:gd name="connsiteY12" fmla="*/ 585878 h 843172"/>
              <a:gd name="connsiteX13" fmla="*/ 235879 w 777961"/>
              <a:gd name="connsiteY13" fmla="*/ 586539 h 843172"/>
              <a:gd name="connsiteX14" fmla="*/ 233352 w 777961"/>
              <a:gd name="connsiteY14" fmla="*/ 588104 h 843172"/>
              <a:gd name="connsiteX15" fmla="*/ 231728 w 777961"/>
              <a:gd name="connsiteY15" fmla="*/ 587382 h 843172"/>
              <a:gd name="connsiteX16" fmla="*/ 232209 w 777961"/>
              <a:gd name="connsiteY16" fmla="*/ 589247 h 843172"/>
              <a:gd name="connsiteX17" fmla="*/ 231187 w 777961"/>
              <a:gd name="connsiteY17" fmla="*/ 590450 h 843172"/>
              <a:gd name="connsiteX18" fmla="*/ 232630 w 777961"/>
              <a:gd name="connsiteY18" fmla="*/ 591533 h 843172"/>
              <a:gd name="connsiteX19" fmla="*/ 231668 w 777961"/>
              <a:gd name="connsiteY19" fmla="*/ 595142 h 843172"/>
              <a:gd name="connsiteX20" fmla="*/ 230344 w 777961"/>
              <a:gd name="connsiteY20" fmla="*/ 595142 h 843172"/>
              <a:gd name="connsiteX21" fmla="*/ 230104 w 777961"/>
              <a:gd name="connsiteY21" fmla="*/ 597067 h 843172"/>
              <a:gd name="connsiteX22" fmla="*/ 227337 w 777961"/>
              <a:gd name="connsiteY22" fmla="*/ 597067 h 843172"/>
              <a:gd name="connsiteX23" fmla="*/ 224389 w 777961"/>
              <a:gd name="connsiteY23" fmla="*/ 599233 h 843172"/>
              <a:gd name="connsiteX24" fmla="*/ 224449 w 777961"/>
              <a:gd name="connsiteY24" fmla="*/ 600737 h 843172"/>
              <a:gd name="connsiteX25" fmla="*/ 214643 w 777961"/>
              <a:gd name="connsiteY25" fmla="*/ 596345 h 843172"/>
              <a:gd name="connsiteX26" fmla="*/ 191964 w 777961"/>
              <a:gd name="connsiteY26" fmla="*/ 586118 h 843172"/>
              <a:gd name="connsiteX27" fmla="*/ 154846 w 777961"/>
              <a:gd name="connsiteY27" fmla="*/ 569515 h 843172"/>
              <a:gd name="connsiteX28" fmla="*/ 123143 w 777961"/>
              <a:gd name="connsiteY28" fmla="*/ 565424 h 843172"/>
              <a:gd name="connsiteX29" fmla="*/ 96373 w 777961"/>
              <a:gd name="connsiteY29" fmla="*/ 561935 h 843172"/>
              <a:gd name="connsiteX30" fmla="*/ 63647 w 777961"/>
              <a:gd name="connsiteY30" fmla="*/ 557604 h 843172"/>
              <a:gd name="connsiteX31" fmla="*/ 66775 w 777961"/>
              <a:gd name="connsiteY31" fmla="*/ 534383 h 843172"/>
              <a:gd name="connsiteX32" fmla="*/ 66835 w 777961"/>
              <a:gd name="connsiteY32" fmla="*/ 533901 h 843172"/>
              <a:gd name="connsiteX33" fmla="*/ 69963 w 777961"/>
              <a:gd name="connsiteY33" fmla="*/ 510560 h 843172"/>
              <a:gd name="connsiteX34" fmla="*/ 69963 w 777961"/>
              <a:gd name="connsiteY34" fmla="*/ 510320 h 843172"/>
              <a:gd name="connsiteX35" fmla="*/ 75739 w 777961"/>
              <a:gd name="connsiteY35" fmla="*/ 467246 h 843172"/>
              <a:gd name="connsiteX36" fmla="*/ 77844 w 777961"/>
              <a:gd name="connsiteY36" fmla="*/ 451605 h 843172"/>
              <a:gd name="connsiteX37" fmla="*/ 77664 w 777961"/>
              <a:gd name="connsiteY37" fmla="*/ 451485 h 843172"/>
              <a:gd name="connsiteX38" fmla="*/ 80672 w 777961"/>
              <a:gd name="connsiteY38" fmla="*/ 429528 h 843172"/>
              <a:gd name="connsiteX39" fmla="*/ 80852 w 777961"/>
              <a:gd name="connsiteY39" fmla="*/ 429528 h 843172"/>
              <a:gd name="connsiteX40" fmla="*/ 85003 w 777961"/>
              <a:gd name="connsiteY40" fmla="*/ 398185 h 843172"/>
              <a:gd name="connsiteX41" fmla="*/ 94388 w 777961"/>
              <a:gd name="connsiteY41" fmla="*/ 327560 h 843172"/>
              <a:gd name="connsiteX42" fmla="*/ 97696 w 777961"/>
              <a:gd name="connsiteY42" fmla="*/ 303136 h 843172"/>
              <a:gd name="connsiteX43" fmla="*/ 101546 w 777961"/>
              <a:gd name="connsiteY43" fmla="*/ 274079 h 843172"/>
              <a:gd name="connsiteX44" fmla="*/ 101546 w 777961"/>
              <a:gd name="connsiteY44" fmla="*/ 272455 h 843172"/>
              <a:gd name="connsiteX45" fmla="*/ 98178 w 777961"/>
              <a:gd name="connsiteY45" fmla="*/ 274741 h 843172"/>
              <a:gd name="connsiteX46" fmla="*/ 80972 w 777961"/>
              <a:gd name="connsiteY46" fmla="*/ 272335 h 843172"/>
              <a:gd name="connsiteX47" fmla="*/ 72370 w 777961"/>
              <a:gd name="connsiteY47" fmla="*/ 271132 h 843172"/>
              <a:gd name="connsiteX48" fmla="*/ 69482 w 777961"/>
              <a:gd name="connsiteY48" fmla="*/ 270771 h 843172"/>
              <a:gd name="connsiteX49" fmla="*/ 57872 w 777961"/>
              <a:gd name="connsiteY49" fmla="*/ 269146 h 843172"/>
              <a:gd name="connsiteX50" fmla="*/ 37298 w 777961"/>
              <a:gd name="connsiteY50" fmla="*/ 235458 h 843172"/>
              <a:gd name="connsiteX51" fmla="*/ 30801 w 777961"/>
              <a:gd name="connsiteY51" fmla="*/ 231788 h 843172"/>
              <a:gd name="connsiteX52" fmla="*/ 30139 w 777961"/>
              <a:gd name="connsiteY52" fmla="*/ 236842 h 843172"/>
              <a:gd name="connsiteX53" fmla="*/ 28936 w 777961"/>
              <a:gd name="connsiteY53" fmla="*/ 243459 h 843172"/>
              <a:gd name="connsiteX54" fmla="*/ 26469 w 777961"/>
              <a:gd name="connsiteY54" fmla="*/ 245083 h 843172"/>
              <a:gd name="connsiteX55" fmla="*/ 23161 w 777961"/>
              <a:gd name="connsiteY55" fmla="*/ 246286 h 843172"/>
              <a:gd name="connsiteX56" fmla="*/ 22018 w 777961"/>
              <a:gd name="connsiteY56" fmla="*/ 245986 h 843172"/>
              <a:gd name="connsiteX57" fmla="*/ 22018 w 777961"/>
              <a:gd name="connsiteY57" fmla="*/ 242978 h 843172"/>
              <a:gd name="connsiteX58" fmla="*/ 23401 w 777961"/>
              <a:gd name="connsiteY58" fmla="*/ 241534 h 843172"/>
              <a:gd name="connsiteX59" fmla="*/ 26529 w 777961"/>
              <a:gd name="connsiteY59" fmla="*/ 240632 h 843172"/>
              <a:gd name="connsiteX60" fmla="*/ 26229 w 777961"/>
              <a:gd name="connsiteY60" fmla="*/ 239970 h 843172"/>
              <a:gd name="connsiteX61" fmla="*/ 23822 w 777961"/>
              <a:gd name="connsiteY61" fmla="*/ 237924 h 843172"/>
              <a:gd name="connsiteX62" fmla="*/ 20694 w 777961"/>
              <a:gd name="connsiteY62" fmla="*/ 238466 h 843172"/>
              <a:gd name="connsiteX63" fmla="*/ 19190 w 777961"/>
              <a:gd name="connsiteY63" fmla="*/ 237985 h 843172"/>
              <a:gd name="connsiteX64" fmla="*/ 17386 w 777961"/>
              <a:gd name="connsiteY64" fmla="*/ 236661 h 843172"/>
              <a:gd name="connsiteX65" fmla="*/ 16724 w 777961"/>
              <a:gd name="connsiteY65" fmla="*/ 236902 h 843172"/>
              <a:gd name="connsiteX66" fmla="*/ 15882 w 777961"/>
              <a:gd name="connsiteY66" fmla="*/ 239007 h 843172"/>
              <a:gd name="connsiteX67" fmla="*/ 14799 w 777961"/>
              <a:gd name="connsiteY67" fmla="*/ 235999 h 843172"/>
              <a:gd name="connsiteX68" fmla="*/ 11911 w 777961"/>
              <a:gd name="connsiteY68" fmla="*/ 230585 h 843172"/>
              <a:gd name="connsiteX69" fmla="*/ 9746 w 777961"/>
              <a:gd name="connsiteY69" fmla="*/ 226013 h 843172"/>
              <a:gd name="connsiteX70" fmla="*/ 8542 w 777961"/>
              <a:gd name="connsiteY70" fmla="*/ 221501 h 843172"/>
              <a:gd name="connsiteX71" fmla="*/ 8121 w 777961"/>
              <a:gd name="connsiteY71" fmla="*/ 221080 h 843172"/>
              <a:gd name="connsiteX72" fmla="*/ 3008 w 777961"/>
              <a:gd name="connsiteY72" fmla="*/ 219276 h 843172"/>
              <a:gd name="connsiteX73" fmla="*/ 0 w 777961"/>
              <a:gd name="connsiteY73" fmla="*/ 216749 h 843172"/>
              <a:gd name="connsiteX74" fmla="*/ 4813 w 777961"/>
              <a:gd name="connsiteY74" fmla="*/ 214463 h 843172"/>
              <a:gd name="connsiteX75" fmla="*/ 8001 w 777961"/>
              <a:gd name="connsiteY75" fmla="*/ 212057 h 843172"/>
              <a:gd name="connsiteX76" fmla="*/ 8181 w 777961"/>
              <a:gd name="connsiteY76" fmla="*/ 210372 h 843172"/>
              <a:gd name="connsiteX77" fmla="*/ 11490 w 777961"/>
              <a:gd name="connsiteY77" fmla="*/ 208387 h 843172"/>
              <a:gd name="connsiteX78" fmla="*/ 13415 w 777961"/>
              <a:gd name="connsiteY78" fmla="*/ 208447 h 843172"/>
              <a:gd name="connsiteX79" fmla="*/ 13596 w 777961"/>
              <a:gd name="connsiteY79" fmla="*/ 209951 h 843172"/>
              <a:gd name="connsiteX80" fmla="*/ 14618 w 777961"/>
              <a:gd name="connsiteY80" fmla="*/ 210553 h 843172"/>
              <a:gd name="connsiteX81" fmla="*/ 17025 w 777961"/>
              <a:gd name="connsiteY81" fmla="*/ 210071 h 843172"/>
              <a:gd name="connsiteX82" fmla="*/ 18649 w 777961"/>
              <a:gd name="connsiteY82" fmla="*/ 208146 h 843172"/>
              <a:gd name="connsiteX83" fmla="*/ 19070 w 777961"/>
              <a:gd name="connsiteY83" fmla="*/ 205559 h 843172"/>
              <a:gd name="connsiteX84" fmla="*/ 17626 w 777961"/>
              <a:gd name="connsiteY84" fmla="*/ 203334 h 843172"/>
              <a:gd name="connsiteX85" fmla="*/ 18709 w 777961"/>
              <a:gd name="connsiteY85" fmla="*/ 203935 h 843172"/>
              <a:gd name="connsiteX86" fmla="*/ 23401 w 777961"/>
              <a:gd name="connsiteY86" fmla="*/ 201709 h 843172"/>
              <a:gd name="connsiteX87" fmla="*/ 28214 w 777961"/>
              <a:gd name="connsiteY87" fmla="*/ 167780 h 843172"/>
              <a:gd name="connsiteX88" fmla="*/ 29056 w 777961"/>
              <a:gd name="connsiteY88" fmla="*/ 162126 h 843172"/>
              <a:gd name="connsiteX89" fmla="*/ 30741 w 777961"/>
              <a:gd name="connsiteY89" fmla="*/ 150094 h 843172"/>
              <a:gd name="connsiteX90" fmla="*/ 31944 w 777961"/>
              <a:gd name="connsiteY90" fmla="*/ 151056 h 843172"/>
              <a:gd name="connsiteX91" fmla="*/ 31643 w 777961"/>
              <a:gd name="connsiteY91" fmla="*/ 153282 h 843172"/>
              <a:gd name="connsiteX92" fmla="*/ 31944 w 777961"/>
              <a:gd name="connsiteY92" fmla="*/ 155207 h 843172"/>
              <a:gd name="connsiteX93" fmla="*/ 33388 w 777961"/>
              <a:gd name="connsiteY93" fmla="*/ 156952 h 843172"/>
              <a:gd name="connsiteX94" fmla="*/ 34831 w 777961"/>
              <a:gd name="connsiteY94" fmla="*/ 158035 h 843172"/>
              <a:gd name="connsiteX95" fmla="*/ 38260 w 777961"/>
              <a:gd name="connsiteY95" fmla="*/ 159479 h 843172"/>
              <a:gd name="connsiteX96" fmla="*/ 43795 w 777961"/>
              <a:gd name="connsiteY96" fmla="*/ 160682 h 843172"/>
              <a:gd name="connsiteX97" fmla="*/ 45359 w 777961"/>
              <a:gd name="connsiteY97" fmla="*/ 164472 h 843172"/>
              <a:gd name="connsiteX98" fmla="*/ 47164 w 777961"/>
              <a:gd name="connsiteY98" fmla="*/ 165494 h 843172"/>
              <a:gd name="connsiteX99" fmla="*/ 46502 w 777961"/>
              <a:gd name="connsiteY99" fmla="*/ 168081 h 843172"/>
              <a:gd name="connsiteX100" fmla="*/ 46682 w 777961"/>
              <a:gd name="connsiteY100" fmla="*/ 171931 h 843172"/>
              <a:gd name="connsiteX101" fmla="*/ 47765 w 777961"/>
              <a:gd name="connsiteY101" fmla="*/ 175661 h 843172"/>
              <a:gd name="connsiteX102" fmla="*/ 49570 w 777961"/>
              <a:gd name="connsiteY102" fmla="*/ 176864 h 843172"/>
              <a:gd name="connsiteX103" fmla="*/ 50713 w 777961"/>
              <a:gd name="connsiteY103" fmla="*/ 176864 h 843172"/>
              <a:gd name="connsiteX104" fmla="*/ 52157 w 777961"/>
              <a:gd name="connsiteY104" fmla="*/ 179692 h 843172"/>
              <a:gd name="connsiteX105" fmla="*/ 51435 w 777961"/>
              <a:gd name="connsiteY105" fmla="*/ 181075 h 843172"/>
              <a:gd name="connsiteX106" fmla="*/ 51435 w 777961"/>
              <a:gd name="connsiteY106" fmla="*/ 182278 h 843172"/>
              <a:gd name="connsiteX107" fmla="*/ 53962 w 777961"/>
              <a:gd name="connsiteY107" fmla="*/ 183000 h 843172"/>
              <a:gd name="connsiteX108" fmla="*/ 54864 w 777961"/>
              <a:gd name="connsiteY108" fmla="*/ 184986 h 843172"/>
              <a:gd name="connsiteX109" fmla="*/ 53962 w 777961"/>
              <a:gd name="connsiteY109" fmla="*/ 189798 h 843172"/>
              <a:gd name="connsiteX110" fmla="*/ 54383 w 777961"/>
              <a:gd name="connsiteY110" fmla="*/ 191302 h 843172"/>
              <a:gd name="connsiteX111" fmla="*/ 53901 w 777961"/>
              <a:gd name="connsiteY111" fmla="*/ 193227 h 843172"/>
              <a:gd name="connsiteX112" fmla="*/ 54684 w 777961"/>
              <a:gd name="connsiteY112" fmla="*/ 194611 h 843172"/>
              <a:gd name="connsiteX113" fmla="*/ 58293 w 777961"/>
              <a:gd name="connsiteY113" fmla="*/ 195814 h 843172"/>
              <a:gd name="connsiteX114" fmla="*/ 60158 w 777961"/>
              <a:gd name="connsiteY114" fmla="*/ 198040 h 843172"/>
              <a:gd name="connsiteX115" fmla="*/ 60699 w 777961"/>
              <a:gd name="connsiteY115" fmla="*/ 200085 h 843172"/>
              <a:gd name="connsiteX116" fmla="*/ 61662 w 777961"/>
              <a:gd name="connsiteY116" fmla="*/ 201529 h 843172"/>
              <a:gd name="connsiteX117" fmla="*/ 61180 w 777961"/>
              <a:gd name="connsiteY117" fmla="*/ 203815 h 843172"/>
              <a:gd name="connsiteX118" fmla="*/ 62263 w 777961"/>
              <a:gd name="connsiteY118" fmla="*/ 206342 h 843172"/>
              <a:gd name="connsiteX119" fmla="*/ 63767 w 777961"/>
              <a:gd name="connsiteY119" fmla="*/ 207424 h 843172"/>
              <a:gd name="connsiteX120" fmla="*/ 65211 w 777961"/>
              <a:gd name="connsiteY120" fmla="*/ 206943 h 843172"/>
              <a:gd name="connsiteX121" fmla="*/ 66896 w 777961"/>
              <a:gd name="connsiteY121" fmla="*/ 204537 h 843172"/>
              <a:gd name="connsiteX122" fmla="*/ 67617 w 777961"/>
              <a:gd name="connsiteY122" fmla="*/ 202732 h 843172"/>
              <a:gd name="connsiteX123" fmla="*/ 69242 w 777961"/>
              <a:gd name="connsiteY123" fmla="*/ 202431 h 843172"/>
              <a:gd name="connsiteX124" fmla="*/ 72971 w 777961"/>
              <a:gd name="connsiteY124" fmla="*/ 207003 h 843172"/>
              <a:gd name="connsiteX125" fmla="*/ 73994 w 777961"/>
              <a:gd name="connsiteY125" fmla="*/ 208447 h 843172"/>
              <a:gd name="connsiteX126" fmla="*/ 74596 w 777961"/>
              <a:gd name="connsiteY126" fmla="*/ 211816 h 843172"/>
              <a:gd name="connsiteX127" fmla="*/ 77303 w 777961"/>
              <a:gd name="connsiteY127" fmla="*/ 213861 h 843172"/>
              <a:gd name="connsiteX128" fmla="*/ 79108 w 777961"/>
              <a:gd name="connsiteY128" fmla="*/ 217471 h 843172"/>
              <a:gd name="connsiteX129" fmla="*/ 81394 w 777961"/>
              <a:gd name="connsiteY129" fmla="*/ 220057 h 843172"/>
              <a:gd name="connsiteX130" fmla="*/ 84822 w 777961"/>
              <a:gd name="connsiteY130" fmla="*/ 220479 h 843172"/>
              <a:gd name="connsiteX131" fmla="*/ 87650 w 777961"/>
              <a:gd name="connsiteY131" fmla="*/ 221080 h 843172"/>
              <a:gd name="connsiteX132" fmla="*/ 92463 w 777961"/>
              <a:gd name="connsiteY132" fmla="*/ 224208 h 843172"/>
              <a:gd name="connsiteX133" fmla="*/ 94869 w 777961"/>
              <a:gd name="connsiteY133" fmla="*/ 224810 h 843172"/>
              <a:gd name="connsiteX134" fmla="*/ 98719 w 777961"/>
              <a:gd name="connsiteY134" fmla="*/ 225051 h 843172"/>
              <a:gd name="connsiteX135" fmla="*/ 100343 w 777961"/>
              <a:gd name="connsiteY135" fmla="*/ 224930 h 843172"/>
              <a:gd name="connsiteX136" fmla="*/ 103050 w 777961"/>
              <a:gd name="connsiteY136" fmla="*/ 221922 h 843172"/>
              <a:gd name="connsiteX137" fmla="*/ 104554 w 777961"/>
              <a:gd name="connsiteY137" fmla="*/ 221501 h 843172"/>
              <a:gd name="connsiteX138" fmla="*/ 107442 w 777961"/>
              <a:gd name="connsiteY138" fmla="*/ 219456 h 843172"/>
              <a:gd name="connsiteX139" fmla="*/ 109908 w 777961"/>
              <a:gd name="connsiteY139" fmla="*/ 214944 h 843172"/>
              <a:gd name="connsiteX140" fmla="*/ 109668 w 777961"/>
              <a:gd name="connsiteY140" fmla="*/ 213200 h 843172"/>
              <a:gd name="connsiteX141" fmla="*/ 110751 w 777961"/>
              <a:gd name="connsiteY141" fmla="*/ 212177 h 843172"/>
              <a:gd name="connsiteX142" fmla="*/ 111051 w 777961"/>
              <a:gd name="connsiteY142" fmla="*/ 209771 h 843172"/>
              <a:gd name="connsiteX143" fmla="*/ 113217 w 777961"/>
              <a:gd name="connsiteY143" fmla="*/ 207364 h 843172"/>
              <a:gd name="connsiteX144" fmla="*/ 114120 w 777961"/>
              <a:gd name="connsiteY144" fmla="*/ 205620 h 843172"/>
              <a:gd name="connsiteX145" fmla="*/ 114120 w 777961"/>
              <a:gd name="connsiteY145" fmla="*/ 203574 h 843172"/>
              <a:gd name="connsiteX146" fmla="*/ 114841 w 777961"/>
              <a:gd name="connsiteY146" fmla="*/ 201649 h 843172"/>
              <a:gd name="connsiteX147" fmla="*/ 114781 w 777961"/>
              <a:gd name="connsiteY147" fmla="*/ 200145 h 843172"/>
              <a:gd name="connsiteX148" fmla="*/ 113397 w 777961"/>
              <a:gd name="connsiteY148" fmla="*/ 199243 h 843172"/>
              <a:gd name="connsiteX149" fmla="*/ 111773 w 777961"/>
              <a:gd name="connsiteY149" fmla="*/ 195754 h 843172"/>
              <a:gd name="connsiteX150" fmla="*/ 113638 w 777961"/>
              <a:gd name="connsiteY150" fmla="*/ 191964 h 843172"/>
              <a:gd name="connsiteX151" fmla="*/ 113638 w 777961"/>
              <a:gd name="connsiteY151" fmla="*/ 188956 h 843172"/>
              <a:gd name="connsiteX152" fmla="*/ 115623 w 777961"/>
              <a:gd name="connsiteY152" fmla="*/ 187151 h 843172"/>
              <a:gd name="connsiteX153" fmla="*/ 115684 w 777961"/>
              <a:gd name="connsiteY153" fmla="*/ 185768 h 843172"/>
              <a:gd name="connsiteX154" fmla="*/ 115142 w 777961"/>
              <a:gd name="connsiteY154" fmla="*/ 184023 h 843172"/>
              <a:gd name="connsiteX155" fmla="*/ 113397 w 777961"/>
              <a:gd name="connsiteY155" fmla="*/ 183361 h 843172"/>
              <a:gd name="connsiteX156" fmla="*/ 112736 w 777961"/>
              <a:gd name="connsiteY156" fmla="*/ 181075 h 843172"/>
              <a:gd name="connsiteX157" fmla="*/ 113157 w 777961"/>
              <a:gd name="connsiteY157" fmla="*/ 178669 h 843172"/>
              <a:gd name="connsiteX158" fmla="*/ 112194 w 777961"/>
              <a:gd name="connsiteY158" fmla="*/ 176684 h 843172"/>
              <a:gd name="connsiteX159" fmla="*/ 112014 w 777961"/>
              <a:gd name="connsiteY159" fmla="*/ 171390 h 843172"/>
              <a:gd name="connsiteX160" fmla="*/ 113397 w 777961"/>
              <a:gd name="connsiteY160" fmla="*/ 168743 h 843172"/>
              <a:gd name="connsiteX161" fmla="*/ 115984 w 777961"/>
              <a:gd name="connsiteY161" fmla="*/ 166758 h 843172"/>
              <a:gd name="connsiteX162" fmla="*/ 116827 w 777961"/>
              <a:gd name="connsiteY162" fmla="*/ 165554 h 843172"/>
              <a:gd name="connsiteX163" fmla="*/ 117849 w 777961"/>
              <a:gd name="connsiteY163" fmla="*/ 162547 h 843172"/>
              <a:gd name="connsiteX164" fmla="*/ 119654 w 777961"/>
              <a:gd name="connsiteY164" fmla="*/ 160983 h 843172"/>
              <a:gd name="connsiteX165" fmla="*/ 121459 w 777961"/>
              <a:gd name="connsiteY165" fmla="*/ 162065 h 843172"/>
              <a:gd name="connsiteX166" fmla="*/ 124707 w 777961"/>
              <a:gd name="connsiteY166" fmla="*/ 162186 h 843172"/>
              <a:gd name="connsiteX167" fmla="*/ 128076 w 777961"/>
              <a:gd name="connsiteY167" fmla="*/ 164291 h 843172"/>
              <a:gd name="connsiteX168" fmla="*/ 129881 w 777961"/>
              <a:gd name="connsiteY168" fmla="*/ 163630 h 843172"/>
              <a:gd name="connsiteX169" fmla="*/ 131686 w 777961"/>
              <a:gd name="connsiteY169" fmla="*/ 164592 h 843172"/>
              <a:gd name="connsiteX170" fmla="*/ 132708 w 777961"/>
              <a:gd name="connsiteY170" fmla="*/ 164411 h 843172"/>
              <a:gd name="connsiteX171" fmla="*/ 134693 w 777961"/>
              <a:gd name="connsiteY171" fmla="*/ 161283 h 843172"/>
              <a:gd name="connsiteX172" fmla="*/ 136919 w 777961"/>
              <a:gd name="connsiteY172" fmla="*/ 159539 h 843172"/>
              <a:gd name="connsiteX173" fmla="*/ 136679 w 777961"/>
              <a:gd name="connsiteY173" fmla="*/ 156832 h 843172"/>
              <a:gd name="connsiteX174" fmla="*/ 138483 w 777961"/>
              <a:gd name="connsiteY174" fmla="*/ 153342 h 843172"/>
              <a:gd name="connsiteX175" fmla="*/ 141130 w 777961"/>
              <a:gd name="connsiteY175" fmla="*/ 152500 h 843172"/>
              <a:gd name="connsiteX176" fmla="*/ 145341 w 777961"/>
              <a:gd name="connsiteY176" fmla="*/ 149974 h 843172"/>
              <a:gd name="connsiteX177" fmla="*/ 146665 w 777961"/>
              <a:gd name="connsiteY177" fmla="*/ 150515 h 843172"/>
              <a:gd name="connsiteX178" fmla="*/ 147868 w 777961"/>
              <a:gd name="connsiteY178" fmla="*/ 151899 h 843172"/>
              <a:gd name="connsiteX179" fmla="*/ 149312 w 777961"/>
              <a:gd name="connsiteY179" fmla="*/ 151478 h 843172"/>
              <a:gd name="connsiteX180" fmla="*/ 151658 w 777961"/>
              <a:gd name="connsiteY180" fmla="*/ 149192 h 843172"/>
              <a:gd name="connsiteX181" fmla="*/ 154726 w 777961"/>
              <a:gd name="connsiteY181" fmla="*/ 147507 h 843172"/>
              <a:gd name="connsiteX182" fmla="*/ 157493 w 777961"/>
              <a:gd name="connsiteY182" fmla="*/ 146905 h 843172"/>
              <a:gd name="connsiteX183" fmla="*/ 158636 w 777961"/>
              <a:gd name="connsiteY183" fmla="*/ 146184 h 843172"/>
              <a:gd name="connsiteX184" fmla="*/ 161524 w 777961"/>
              <a:gd name="connsiteY184" fmla="*/ 145462 h 843172"/>
              <a:gd name="connsiteX185" fmla="*/ 164532 w 777961"/>
              <a:gd name="connsiteY185" fmla="*/ 142213 h 843172"/>
              <a:gd name="connsiteX186" fmla="*/ 167299 w 777961"/>
              <a:gd name="connsiteY186" fmla="*/ 140950 h 843172"/>
              <a:gd name="connsiteX187" fmla="*/ 168863 w 777961"/>
              <a:gd name="connsiteY187" fmla="*/ 140709 h 843172"/>
              <a:gd name="connsiteX188" fmla="*/ 172834 w 777961"/>
              <a:gd name="connsiteY188" fmla="*/ 142634 h 843172"/>
              <a:gd name="connsiteX189" fmla="*/ 179451 w 777961"/>
              <a:gd name="connsiteY189" fmla="*/ 141552 h 843172"/>
              <a:gd name="connsiteX190" fmla="*/ 180534 w 777961"/>
              <a:gd name="connsiteY190" fmla="*/ 141191 h 843172"/>
              <a:gd name="connsiteX191" fmla="*/ 181737 w 777961"/>
              <a:gd name="connsiteY191" fmla="*/ 139085 h 843172"/>
              <a:gd name="connsiteX192" fmla="*/ 183482 w 777961"/>
              <a:gd name="connsiteY192" fmla="*/ 138844 h 843172"/>
              <a:gd name="connsiteX193" fmla="*/ 185046 w 777961"/>
              <a:gd name="connsiteY193" fmla="*/ 140048 h 843172"/>
              <a:gd name="connsiteX194" fmla="*/ 188174 w 777961"/>
              <a:gd name="connsiteY194" fmla="*/ 138483 h 843172"/>
              <a:gd name="connsiteX195" fmla="*/ 189557 w 777961"/>
              <a:gd name="connsiteY195" fmla="*/ 135957 h 843172"/>
              <a:gd name="connsiteX196" fmla="*/ 191483 w 777961"/>
              <a:gd name="connsiteY196" fmla="*/ 135355 h 843172"/>
              <a:gd name="connsiteX197" fmla="*/ 194250 w 777961"/>
              <a:gd name="connsiteY197" fmla="*/ 136679 h 843172"/>
              <a:gd name="connsiteX198" fmla="*/ 195453 w 777961"/>
              <a:gd name="connsiteY198" fmla="*/ 136498 h 843172"/>
              <a:gd name="connsiteX199" fmla="*/ 196596 w 777961"/>
              <a:gd name="connsiteY199" fmla="*/ 135295 h 843172"/>
              <a:gd name="connsiteX200" fmla="*/ 199483 w 777961"/>
              <a:gd name="connsiteY200" fmla="*/ 135115 h 843172"/>
              <a:gd name="connsiteX201" fmla="*/ 201288 w 777961"/>
              <a:gd name="connsiteY201" fmla="*/ 136197 h 843172"/>
              <a:gd name="connsiteX202" fmla="*/ 202371 w 777961"/>
              <a:gd name="connsiteY202" fmla="*/ 136197 h 843172"/>
              <a:gd name="connsiteX203" fmla="*/ 203755 w 777961"/>
              <a:gd name="connsiteY203" fmla="*/ 133069 h 843172"/>
              <a:gd name="connsiteX204" fmla="*/ 206041 w 777961"/>
              <a:gd name="connsiteY204" fmla="*/ 133189 h 843172"/>
              <a:gd name="connsiteX205" fmla="*/ 207665 w 777961"/>
              <a:gd name="connsiteY205" fmla="*/ 131986 h 843172"/>
              <a:gd name="connsiteX206" fmla="*/ 208567 w 777961"/>
              <a:gd name="connsiteY206" fmla="*/ 129821 h 843172"/>
              <a:gd name="connsiteX207" fmla="*/ 210252 w 777961"/>
              <a:gd name="connsiteY207" fmla="*/ 129640 h 843172"/>
              <a:gd name="connsiteX208" fmla="*/ 211335 w 777961"/>
              <a:gd name="connsiteY208" fmla="*/ 130663 h 843172"/>
              <a:gd name="connsiteX209" fmla="*/ 212959 w 777961"/>
              <a:gd name="connsiteY209" fmla="*/ 131144 h 843172"/>
              <a:gd name="connsiteX210" fmla="*/ 214102 w 777961"/>
              <a:gd name="connsiteY210" fmla="*/ 130422 h 843172"/>
              <a:gd name="connsiteX211" fmla="*/ 213741 w 777961"/>
              <a:gd name="connsiteY211" fmla="*/ 126693 h 843172"/>
              <a:gd name="connsiteX212" fmla="*/ 214222 w 777961"/>
              <a:gd name="connsiteY212" fmla="*/ 125910 h 843172"/>
              <a:gd name="connsiteX213" fmla="*/ 218132 w 777961"/>
              <a:gd name="connsiteY213" fmla="*/ 124647 h 843172"/>
              <a:gd name="connsiteX214" fmla="*/ 219636 w 777961"/>
              <a:gd name="connsiteY214" fmla="*/ 125128 h 843172"/>
              <a:gd name="connsiteX215" fmla="*/ 220418 w 777961"/>
              <a:gd name="connsiteY215" fmla="*/ 127595 h 843172"/>
              <a:gd name="connsiteX216" fmla="*/ 222584 w 777961"/>
              <a:gd name="connsiteY216" fmla="*/ 126993 h 843172"/>
              <a:gd name="connsiteX217" fmla="*/ 224630 w 777961"/>
              <a:gd name="connsiteY217" fmla="*/ 125068 h 843172"/>
              <a:gd name="connsiteX218" fmla="*/ 225652 w 777961"/>
              <a:gd name="connsiteY218" fmla="*/ 123564 h 843172"/>
              <a:gd name="connsiteX219" fmla="*/ 226254 w 777961"/>
              <a:gd name="connsiteY219" fmla="*/ 120977 h 843172"/>
              <a:gd name="connsiteX220" fmla="*/ 227878 w 777961"/>
              <a:gd name="connsiteY220" fmla="*/ 119353 h 843172"/>
              <a:gd name="connsiteX221" fmla="*/ 229502 w 777961"/>
              <a:gd name="connsiteY221" fmla="*/ 119113 h 843172"/>
              <a:gd name="connsiteX222" fmla="*/ 229502 w 777961"/>
              <a:gd name="connsiteY222" fmla="*/ 116947 h 843172"/>
              <a:gd name="connsiteX223" fmla="*/ 230705 w 777961"/>
              <a:gd name="connsiteY223" fmla="*/ 115744 h 843172"/>
              <a:gd name="connsiteX224" fmla="*/ 229984 w 777961"/>
              <a:gd name="connsiteY224" fmla="*/ 112255 h 843172"/>
              <a:gd name="connsiteX225" fmla="*/ 228961 w 777961"/>
              <a:gd name="connsiteY225" fmla="*/ 112315 h 843172"/>
              <a:gd name="connsiteX226" fmla="*/ 228179 w 777961"/>
              <a:gd name="connsiteY226" fmla="*/ 110751 h 843172"/>
              <a:gd name="connsiteX227" fmla="*/ 229262 w 777961"/>
              <a:gd name="connsiteY227" fmla="*/ 106540 h 843172"/>
              <a:gd name="connsiteX228" fmla="*/ 228660 w 777961"/>
              <a:gd name="connsiteY228" fmla="*/ 106359 h 843172"/>
              <a:gd name="connsiteX229" fmla="*/ 231367 w 777961"/>
              <a:gd name="connsiteY229" fmla="*/ 105096 h 843172"/>
              <a:gd name="connsiteX230" fmla="*/ 232390 w 777961"/>
              <a:gd name="connsiteY230" fmla="*/ 103472 h 843172"/>
              <a:gd name="connsiteX231" fmla="*/ 231788 w 777961"/>
              <a:gd name="connsiteY231" fmla="*/ 101186 h 843172"/>
              <a:gd name="connsiteX232" fmla="*/ 230224 w 777961"/>
              <a:gd name="connsiteY232" fmla="*/ 100644 h 843172"/>
              <a:gd name="connsiteX233" fmla="*/ 230946 w 777961"/>
              <a:gd name="connsiteY233" fmla="*/ 100223 h 843172"/>
              <a:gd name="connsiteX234" fmla="*/ 230224 w 777961"/>
              <a:gd name="connsiteY234" fmla="*/ 97937 h 843172"/>
              <a:gd name="connsiteX235" fmla="*/ 229322 w 777961"/>
              <a:gd name="connsiteY235" fmla="*/ 97516 h 843172"/>
              <a:gd name="connsiteX236" fmla="*/ 228420 w 777961"/>
              <a:gd name="connsiteY236" fmla="*/ 95230 h 843172"/>
              <a:gd name="connsiteX237" fmla="*/ 228780 w 777961"/>
              <a:gd name="connsiteY237" fmla="*/ 93124 h 843172"/>
              <a:gd name="connsiteX238" fmla="*/ 228299 w 777961"/>
              <a:gd name="connsiteY238" fmla="*/ 92102 h 843172"/>
              <a:gd name="connsiteX239" fmla="*/ 228901 w 777961"/>
              <a:gd name="connsiteY239" fmla="*/ 91139 h 843172"/>
              <a:gd name="connsiteX240" fmla="*/ 228540 w 777961"/>
              <a:gd name="connsiteY240" fmla="*/ 89755 h 843172"/>
              <a:gd name="connsiteX241" fmla="*/ 229683 w 777961"/>
              <a:gd name="connsiteY241" fmla="*/ 89816 h 843172"/>
              <a:gd name="connsiteX242" fmla="*/ 230164 w 777961"/>
              <a:gd name="connsiteY242" fmla="*/ 88492 h 843172"/>
              <a:gd name="connsiteX243" fmla="*/ 229803 w 777961"/>
              <a:gd name="connsiteY243" fmla="*/ 87109 h 843172"/>
              <a:gd name="connsiteX244" fmla="*/ 231728 w 777961"/>
              <a:gd name="connsiteY244" fmla="*/ 85905 h 843172"/>
              <a:gd name="connsiteX245" fmla="*/ 231728 w 777961"/>
              <a:gd name="connsiteY245" fmla="*/ 84823 h 843172"/>
              <a:gd name="connsiteX246" fmla="*/ 233172 w 777961"/>
              <a:gd name="connsiteY246" fmla="*/ 85184 h 843172"/>
              <a:gd name="connsiteX247" fmla="*/ 233112 w 777961"/>
              <a:gd name="connsiteY247" fmla="*/ 83800 h 843172"/>
              <a:gd name="connsiteX248" fmla="*/ 234435 w 777961"/>
              <a:gd name="connsiteY248" fmla="*/ 83198 h 843172"/>
              <a:gd name="connsiteX249" fmla="*/ 234195 w 777961"/>
              <a:gd name="connsiteY249" fmla="*/ 81694 h 843172"/>
              <a:gd name="connsiteX250" fmla="*/ 235638 w 777961"/>
              <a:gd name="connsiteY250" fmla="*/ 80612 h 843172"/>
              <a:gd name="connsiteX251" fmla="*/ 236120 w 777961"/>
              <a:gd name="connsiteY251" fmla="*/ 74716 h 843172"/>
              <a:gd name="connsiteX252" fmla="*/ 235518 w 777961"/>
              <a:gd name="connsiteY252" fmla="*/ 69783 h 843172"/>
              <a:gd name="connsiteX253" fmla="*/ 236060 w 777961"/>
              <a:gd name="connsiteY253" fmla="*/ 69242 h 843172"/>
              <a:gd name="connsiteX254" fmla="*/ 234856 w 777961"/>
              <a:gd name="connsiteY254" fmla="*/ 65331 h 843172"/>
              <a:gd name="connsiteX255" fmla="*/ 235699 w 777961"/>
              <a:gd name="connsiteY255" fmla="*/ 64730 h 843172"/>
              <a:gd name="connsiteX256" fmla="*/ 235699 w 777961"/>
              <a:gd name="connsiteY256" fmla="*/ 62985 h 843172"/>
              <a:gd name="connsiteX257" fmla="*/ 236661 w 777961"/>
              <a:gd name="connsiteY257" fmla="*/ 62263 h 843172"/>
              <a:gd name="connsiteX258" fmla="*/ 237142 w 777961"/>
              <a:gd name="connsiteY258" fmla="*/ 60519 h 843172"/>
              <a:gd name="connsiteX259" fmla="*/ 236661 w 777961"/>
              <a:gd name="connsiteY259" fmla="*/ 59616 h 843172"/>
              <a:gd name="connsiteX260" fmla="*/ 237864 w 777961"/>
              <a:gd name="connsiteY260" fmla="*/ 58534 h 843172"/>
              <a:gd name="connsiteX261" fmla="*/ 237503 w 777961"/>
              <a:gd name="connsiteY261" fmla="*/ 57932 h 843172"/>
              <a:gd name="connsiteX262" fmla="*/ 239489 w 777961"/>
              <a:gd name="connsiteY262" fmla="*/ 54503 h 843172"/>
              <a:gd name="connsiteX263" fmla="*/ 239910 w 777961"/>
              <a:gd name="connsiteY263" fmla="*/ 51315 h 843172"/>
              <a:gd name="connsiteX264" fmla="*/ 240812 w 777961"/>
              <a:gd name="connsiteY264" fmla="*/ 51134 h 843172"/>
              <a:gd name="connsiteX265" fmla="*/ 239669 w 777961"/>
              <a:gd name="connsiteY265" fmla="*/ 48848 h 843172"/>
              <a:gd name="connsiteX266" fmla="*/ 240632 w 777961"/>
              <a:gd name="connsiteY266" fmla="*/ 46803 h 843172"/>
              <a:gd name="connsiteX267" fmla="*/ 240270 w 777961"/>
              <a:gd name="connsiteY267" fmla="*/ 45239 h 843172"/>
              <a:gd name="connsiteX268" fmla="*/ 241293 w 777961"/>
              <a:gd name="connsiteY268" fmla="*/ 44397 h 843172"/>
              <a:gd name="connsiteX269" fmla="*/ 241353 w 777961"/>
              <a:gd name="connsiteY269" fmla="*/ 42532 h 843172"/>
              <a:gd name="connsiteX270" fmla="*/ 242857 w 777961"/>
              <a:gd name="connsiteY270" fmla="*/ 42351 h 843172"/>
              <a:gd name="connsiteX271" fmla="*/ 244060 w 777961"/>
              <a:gd name="connsiteY271" fmla="*/ 39343 h 843172"/>
              <a:gd name="connsiteX272" fmla="*/ 244301 w 777961"/>
              <a:gd name="connsiteY272" fmla="*/ 36155 h 843172"/>
              <a:gd name="connsiteX273" fmla="*/ 210432 w 777961"/>
              <a:gd name="connsiteY273" fmla="*/ 31944 h 843172"/>
              <a:gd name="connsiteX274" fmla="*/ 212237 w 777961"/>
              <a:gd name="connsiteY274" fmla="*/ 18408 h 843172"/>
              <a:gd name="connsiteX275" fmla="*/ 211936 w 777961"/>
              <a:gd name="connsiteY275" fmla="*/ 18408 h 843172"/>
              <a:gd name="connsiteX276" fmla="*/ 214222 w 777961"/>
              <a:gd name="connsiteY276" fmla="*/ 0 h 843172"/>
              <a:gd name="connsiteX277" fmla="*/ 223065 w 777961"/>
              <a:gd name="connsiteY277" fmla="*/ 1083 h 843172"/>
              <a:gd name="connsiteX278" fmla="*/ 243399 w 777961"/>
              <a:gd name="connsiteY278" fmla="*/ 3670 h 843172"/>
              <a:gd name="connsiteX279" fmla="*/ 247008 w 777961"/>
              <a:gd name="connsiteY279" fmla="*/ 4030 h 843172"/>
              <a:gd name="connsiteX280" fmla="*/ 248392 w 777961"/>
              <a:gd name="connsiteY280" fmla="*/ 4331 h 843172"/>
              <a:gd name="connsiteX281" fmla="*/ 256092 w 777961"/>
              <a:gd name="connsiteY281" fmla="*/ 5234 h 843172"/>
              <a:gd name="connsiteX282" fmla="*/ 257476 w 777961"/>
              <a:gd name="connsiteY282" fmla="*/ 5354 h 843172"/>
              <a:gd name="connsiteX283" fmla="*/ 258859 w 777961"/>
              <a:gd name="connsiteY283" fmla="*/ 5595 h 843172"/>
              <a:gd name="connsiteX284" fmla="*/ 264033 w 777961"/>
              <a:gd name="connsiteY284" fmla="*/ 6256 h 843172"/>
              <a:gd name="connsiteX285" fmla="*/ 270951 w 777961"/>
              <a:gd name="connsiteY285" fmla="*/ 7038 h 843172"/>
              <a:gd name="connsiteX286" fmla="*/ 279072 w 777961"/>
              <a:gd name="connsiteY286" fmla="*/ 8121 h 843172"/>
              <a:gd name="connsiteX287" fmla="*/ 292728 w 777961"/>
              <a:gd name="connsiteY287" fmla="*/ 9746 h 843172"/>
              <a:gd name="connsiteX288" fmla="*/ 300970 w 777961"/>
              <a:gd name="connsiteY288" fmla="*/ 10768 h 843172"/>
              <a:gd name="connsiteX289" fmla="*/ 303557 w 777961"/>
              <a:gd name="connsiteY289" fmla="*/ 11009 h 843172"/>
              <a:gd name="connsiteX290" fmla="*/ 311197 w 777961"/>
              <a:gd name="connsiteY290" fmla="*/ 11971 h 843172"/>
              <a:gd name="connsiteX291" fmla="*/ 320040 w 777961"/>
              <a:gd name="connsiteY291" fmla="*/ 13054 h 843172"/>
              <a:gd name="connsiteX292" fmla="*/ 332733 w 777961"/>
              <a:gd name="connsiteY292" fmla="*/ 14618 h 843172"/>
              <a:gd name="connsiteX293" fmla="*/ 337486 w 777961"/>
              <a:gd name="connsiteY293" fmla="*/ 15220 h 843172"/>
              <a:gd name="connsiteX294" fmla="*/ 384710 w 777961"/>
              <a:gd name="connsiteY294" fmla="*/ 20694 h 843172"/>
              <a:gd name="connsiteX295" fmla="*/ 391147 w 777961"/>
              <a:gd name="connsiteY295" fmla="*/ 21476 h 843172"/>
              <a:gd name="connsiteX296" fmla="*/ 398366 w 777961"/>
              <a:gd name="connsiteY296" fmla="*/ 22198 h 843172"/>
              <a:gd name="connsiteX297" fmla="*/ 401253 w 777961"/>
              <a:gd name="connsiteY297" fmla="*/ 22559 h 843172"/>
              <a:gd name="connsiteX298" fmla="*/ 404983 w 777961"/>
              <a:gd name="connsiteY298" fmla="*/ 22920 h 843172"/>
              <a:gd name="connsiteX299" fmla="*/ 412322 w 777961"/>
              <a:gd name="connsiteY299" fmla="*/ 23822 h 843172"/>
              <a:gd name="connsiteX300" fmla="*/ 412563 w 777961"/>
              <a:gd name="connsiteY300" fmla="*/ 23822 h 843172"/>
              <a:gd name="connsiteX301" fmla="*/ 418879 w 777961"/>
              <a:gd name="connsiteY301" fmla="*/ 24605 h 843172"/>
              <a:gd name="connsiteX302" fmla="*/ 423692 w 777961"/>
              <a:gd name="connsiteY302" fmla="*/ 25086 h 843172"/>
              <a:gd name="connsiteX303" fmla="*/ 426279 w 777961"/>
              <a:gd name="connsiteY303" fmla="*/ 25567 h 843172"/>
              <a:gd name="connsiteX304" fmla="*/ 426941 w 777961"/>
              <a:gd name="connsiteY304" fmla="*/ 25567 h 843172"/>
              <a:gd name="connsiteX305" fmla="*/ 428023 w 777961"/>
              <a:gd name="connsiteY305" fmla="*/ 25627 h 843172"/>
              <a:gd name="connsiteX306" fmla="*/ 428324 w 777961"/>
              <a:gd name="connsiteY306" fmla="*/ 25627 h 843172"/>
              <a:gd name="connsiteX307" fmla="*/ 432535 w 777961"/>
              <a:gd name="connsiteY307" fmla="*/ 26169 h 843172"/>
              <a:gd name="connsiteX308" fmla="*/ 433618 w 777961"/>
              <a:gd name="connsiteY308" fmla="*/ 26349 h 843172"/>
              <a:gd name="connsiteX309" fmla="*/ 439514 w 777961"/>
              <a:gd name="connsiteY309" fmla="*/ 26951 h 843172"/>
              <a:gd name="connsiteX310" fmla="*/ 442161 w 777961"/>
              <a:gd name="connsiteY310" fmla="*/ 27312 h 843172"/>
              <a:gd name="connsiteX311" fmla="*/ 444988 w 777961"/>
              <a:gd name="connsiteY311" fmla="*/ 27673 h 843172"/>
              <a:gd name="connsiteX312" fmla="*/ 448838 w 777961"/>
              <a:gd name="connsiteY312" fmla="*/ 28034 h 843172"/>
              <a:gd name="connsiteX313" fmla="*/ 451545 w 777961"/>
              <a:gd name="connsiteY313" fmla="*/ 28455 h 843172"/>
              <a:gd name="connsiteX314" fmla="*/ 458223 w 777961"/>
              <a:gd name="connsiteY314" fmla="*/ 29177 h 843172"/>
              <a:gd name="connsiteX315" fmla="*/ 464118 w 777961"/>
              <a:gd name="connsiteY315" fmla="*/ 29778 h 843172"/>
              <a:gd name="connsiteX316" fmla="*/ 465502 w 777961"/>
              <a:gd name="connsiteY316" fmla="*/ 29898 h 843172"/>
              <a:gd name="connsiteX317" fmla="*/ 471818 w 777961"/>
              <a:gd name="connsiteY317" fmla="*/ 30500 h 843172"/>
              <a:gd name="connsiteX318" fmla="*/ 474225 w 777961"/>
              <a:gd name="connsiteY318" fmla="*/ 30620 h 843172"/>
              <a:gd name="connsiteX319" fmla="*/ 477593 w 777961"/>
              <a:gd name="connsiteY319" fmla="*/ 31041 h 843172"/>
              <a:gd name="connsiteX320" fmla="*/ 487760 w 777961"/>
              <a:gd name="connsiteY320" fmla="*/ 32064 h 843172"/>
              <a:gd name="connsiteX321" fmla="*/ 493174 w 777961"/>
              <a:gd name="connsiteY321" fmla="*/ 32666 h 843172"/>
              <a:gd name="connsiteX322" fmla="*/ 501837 w 777961"/>
              <a:gd name="connsiteY322" fmla="*/ 33688 h 843172"/>
              <a:gd name="connsiteX323" fmla="*/ 509176 w 777961"/>
              <a:gd name="connsiteY323" fmla="*/ 34410 h 843172"/>
              <a:gd name="connsiteX324" fmla="*/ 514831 w 777961"/>
              <a:gd name="connsiteY324" fmla="*/ 35012 h 843172"/>
              <a:gd name="connsiteX325" fmla="*/ 518922 w 777961"/>
              <a:gd name="connsiteY325" fmla="*/ 35373 h 843172"/>
              <a:gd name="connsiteX326" fmla="*/ 542383 w 777961"/>
              <a:gd name="connsiteY326" fmla="*/ 37719 h 843172"/>
              <a:gd name="connsiteX327" fmla="*/ 549181 w 777961"/>
              <a:gd name="connsiteY327" fmla="*/ 38441 h 843172"/>
              <a:gd name="connsiteX328" fmla="*/ 562476 w 777961"/>
              <a:gd name="connsiteY328" fmla="*/ 39885 h 843172"/>
              <a:gd name="connsiteX329" fmla="*/ 565484 w 777961"/>
              <a:gd name="connsiteY329" fmla="*/ 41328 h 843172"/>
              <a:gd name="connsiteX330" fmla="*/ 565845 w 777961"/>
              <a:gd name="connsiteY330" fmla="*/ 41328 h 843172"/>
              <a:gd name="connsiteX331" fmla="*/ 578899 w 777961"/>
              <a:gd name="connsiteY331" fmla="*/ 42652 h 843172"/>
              <a:gd name="connsiteX332" fmla="*/ 583712 w 777961"/>
              <a:gd name="connsiteY332" fmla="*/ 43133 h 843172"/>
              <a:gd name="connsiteX333" fmla="*/ 589848 w 777961"/>
              <a:gd name="connsiteY333" fmla="*/ 43675 h 843172"/>
              <a:gd name="connsiteX334" fmla="*/ 594420 w 777961"/>
              <a:gd name="connsiteY334" fmla="*/ 44156 h 843172"/>
              <a:gd name="connsiteX335" fmla="*/ 595022 w 777961"/>
              <a:gd name="connsiteY335" fmla="*/ 44216 h 843172"/>
              <a:gd name="connsiteX336" fmla="*/ 601037 w 777961"/>
              <a:gd name="connsiteY336" fmla="*/ 44818 h 843172"/>
              <a:gd name="connsiteX337" fmla="*/ 609339 w 777961"/>
              <a:gd name="connsiteY337" fmla="*/ 45600 h 843172"/>
              <a:gd name="connsiteX338" fmla="*/ 613731 w 777961"/>
              <a:gd name="connsiteY338" fmla="*/ 46021 h 843172"/>
              <a:gd name="connsiteX339" fmla="*/ 622394 w 777961"/>
              <a:gd name="connsiteY339" fmla="*/ 46923 h 843172"/>
              <a:gd name="connsiteX340" fmla="*/ 626845 w 777961"/>
              <a:gd name="connsiteY340" fmla="*/ 47404 h 843172"/>
              <a:gd name="connsiteX341" fmla="*/ 639719 w 777961"/>
              <a:gd name="connsiteY341" fmla="*/ 48668 h 843172"/>
              <a:gd name="connsiteX342" fmla="*/ 655360 w 777961"/>
              <a:gd name="connsiteY342" fmla="*/ 50172 h 843172"/>
              <a:gd name="connsiteX343" fmla="*/ 666309 w 777961"/>
              <a:gd name="connsiteY343" fmla="*/ 51194 h 843172"/>
              <a:gd name="connsiteX344" fmla="*/ 670640 w 777961"/>
              <a:gd name="connsiteY344" fmla="*/ 51676 h 843172"/>
              <a:gd name="connsiteX345" fmla="*/ 680446 w 777961"/>
              <a:gd name="connsiteY345" fmla="*/ 52638 h 843172"/>
              <a:gd name="connsiteX346" fmla="*/ 693861 w 777961"/>
              <a:gd name="connsiteY346" fmla="*/ 53841 h 843172"/>
              <a:gd name="connsiteX347" fmla="*/ 696508 w 777961"/>
              <a:gd name="connsiteY347" fmla="*/ 54082 h 843172"/>
              <a:gd name="connsiteX348" fmla="*/ 700178 w 777961"/>
              <a:gd name="connsiteY348" fmla="*/ 54443 h 843172"/>
              <a:gd name="connsiteX349" fmla="*/ 714435 w 777961"/>
              <a:gd name="connsiteY349" fmla="*/ 55586 h 843172"/>
              <a:gd name="connsiteX350" fmla="*/ 723098 w 777961"/>
              <a:gd name="connsiteY350" fmla="*/ 56428 h 843172"/>
              <a:gd name="connsiteX351" fmla="*/ 725985 w 777961"/>
              <a:gd name="connsiteY351" fmla="*/ 56669 h 843172"/>
              <a:gd name="connsiteX352" fmla="*/ 744274 w 777961"/>
              <a:gd name="connsiteY352" fmla="*/ 58353 h 843172"/>
              <a:gd name="connsiteX353" fmla="*/ 747943 w 777961"/>
              <a:gd name="connsiteY353" fmla="*/ 58714 h 843172"/>
              <a:gd name="connsiteX354" fmla="*/ 752575 w 777961"/>
              <a:gd name="connsiteY354" fmla="*/ 59015 h 843172"/>
              <a:gd name="connsiteX355" fmla="*/ 757809 w 777961"/>
              <a:gd name="connsiteY355" fmla="*/ 59616 h 843172"/>
              <a:gd name="connsiteX356" fmla="*/ 766051 w 777961"/>
              <a:gd name="connsiteY356" fmla="*/ 60338 h 843172"/>
              <a:gd name="connsiteX357" fmla="*/ 772668 w 777961"/>
              <a:gd name="connsiteY357" fmla="*/ 60940 h 843172"/>
              <a:gd name="connsiteX358" fmla="*/ 777962 w 777961"/>
              <a:gd name="connsiteY358" fmla="*/ 61421 h 843172"/>
              <a:gd name="connsiteX359" fmla="*/ 777902 w 777961"/>
              <a:gd name="connsiteY359" fmla="*/ 63046 h 843172"/>
              <a:gd name="connsiteX360" fmla="*/ 777360 w 777961"/>
              <a:gd name="connsiteY360" fmla="*/ 69061 h 843172"/>
              <a:gd name="connsiteX361" fmla="*/ 776879 w 777961"/>
              <a:gd name="connsiteY361" fmla="*/ 74536 h 843172"/>
              <a:gd name="connsiteX362" fmla="*/ 775977 w 777961"/>
              <a:gd name="connsiteY362" fmla="*/ 84943 h 843172"/>
              <a:gd name="connsiteX363" fmla="*/ 775916 w 777961"/>
              <a:gd name="connsiteY363" fmla="*/ 85545 h 843172"/>
              <a:gd name="connsiteX364" fmla="*/ 775435 w 777961"/>
              <a:gd name="connsiteY364" fmla="*/ 91500 h 843172"/>
              <a:gd name="connsiteX365" fmla="*/ 774232 w 777961"/>
              <a:gd name="connsiteY365" fmla="*/ 104133 h 843172"/>
              <a:gd name="connsiteX366" fmla="*/ 772608 w 777961"/>
              <a:gd name="connsiteY366" fmla="*/ 123805 h 843172"/>
              <a:gd name="connsiteX367" fmla="*/ 771525 w 777961"/>
              <a:gd name="connsiteY367" fmla="*/ 134754 h 843172"/>
              <a:gd name="connsiteX368" fmla="*/ 771525 w 777961"/>
              <a:gd name="connsiteY368" fmla="*/ 135957 h 843172"/>
              <a:gd name="connsiteX369" fmla="*/ 771164 w 777961"/>
              <a:gd name="connsiteY369" fmla="*/ 139446 h 843172"/>
              <a:gd name="connsiteX370" fmla="*/ 770562 w 777961"/>
              <a:gd name="connsiteY370" fmla="*/ 146665 h 843172"/>
              <a:gd name="connsiteX371" fmla="*/ 770141 w 777961"/>
              <a:gd name="connsiteY371" fmla="*/ 150695 h 843172"/>
              <a:gd name="connsiteX372" fmla="*/ 770021 w 777961"/>
              <a:gd name="connsiteY372" fmla="*/ 151177 h 843172"/>
              <a:gd name="connsiteX373" fmla="*/ 768818 w 777961"/>
              <a:gd name="connsiteY373" fmla="*/ 165013 h 843172"/>
              <a:gd name="connsiteX374" fmla="*/ 768397 w 777961"/>
              <a:gd name="connsiteY374" fmla="*/ 170969 h 843172"/>
              <a:gd name="connsiteX375" fmla="*/ 766833 w 777961"/>
              <a:gd name="connsiteY375" fmla="*/ 187993 h 843172"/>
              <a:gd name="connsiteX376" fmla="*/ 766773 w 777961"/>
              <a:gd name="connsiteY376" fmla="*/ 188896 h 843172"/>
              <a:gd name="connsiteX377" fmla="*/ 766472 w 777961"/>
              <a:gd name="connsiteY377" fmla="*/ 192265 h 843172"/>
              <a:gd name="connsiteX378" fmla="*/ 765569 w 777961"/>
              <a:gd name="connsiteY378" fmla="*/ 202191 h 843172"/>
              <a:gd name="connsiteX379" fmla="*/ 765088 w 777961"/>
              <a:gd name="connsiteY379" fmla="*/ 207424 h 843172"/>
              <a:gd name="connsiteX380" fmla="*/ 764908 w 777961"/>
              <a:gd name="connsiteY380" fmla="*/ 210492 h 843172"/>
              <a:gd name="connsiteX381" fmla="*/ 764787 w 777961"/>
              <a:gd name="connsiteY381" fmla="*/ 211094 h 843172"/>
              <a:gd name="connsiteX382" fmla="*/ 764486 w 777961"/>
              <a:gd name="connsiteY382" fmla="*/ 214884 h 843172"/>
              <a:gd name="connsiteX383" fmla="*/ 763945 w 777961"/>
              <a:gd name="connsiteY383" fmla="*/ 220539 h 843172"/>
              <a:gd name="connsiteX384" fmla="*/ 763584 w 777961"/>
              <a:gd name="connsiteY384" fmla="*/ 224569 h 843172"/>
              <a:gd name="connsiteX385" fmla="*/ 763584 w 777961"/>
              <a:gd name="connsiteY385" fmla="*/ 224750 h 843172"/>
              <a:gd name="connsiteX386" fmla="*/ 762682 w 777961"/>
              <a:gd name="connsiteY386" fmla="*/ 234736 h 843172"/>
              <a:gd name="connsiteX387" fmla="*/ 762441 w 777961"/>
              <a:gd name="connsiteY387" fmla="*/ 237744 h 843172"/>
              <a:gd name="connsiteX388" fmla="*/ 761418 w 777961"/>
              <a:gd name="connsiteY388" fmla="*/ 249535 h 843172"/>
              <a:gd name="connsiteX389" fmla="*/ 760817 w 777961"/>
              <a:gd name="connsiteY389" fmla="*/ 256453 h 843172"/>
              <a:gd name="connsiteX390" fmla="*/ 760215 w 777961"/>
              <a:gd name="connsiteY390" fmla="*/ 263672 h 843172"/>
              <a:gd name="connsiteX391" fmla="*/ 759674 w 777961"/>
              <a:gd name="connsiteY391" fmla="*/ 268665 h 843172"/>
              <a:gd name="connsiteX392" fmla="*/ 758170 w 777961"/>
              <a:gd name="connsiteY392" fmla="*/ 284787 h 843172"/>
              <a:gd name="connsiteX393" fmla="*/ 757809 w 777961"/>
              <a:gd name="connsiteY393" fmla="*/ 288818 h 843172"/>
              <a:gd name="connsiteX394" fmla="*/ 757568 w 777961"/>
              <a:gd name="connsiteY394" fmla="*/ 292608 h 843172"/>
              <a:gd name="connsiteX395" fmla="*/ 757388 w 777961"/>
              <a:gd name="connsiteY395" fmla="*/ 295195 h 843172"/>
              <a:gd name="connsiteX396" fmla="*/ 757147 w 777961"/>
              <a:gd name="connsiteY396" fmla="*/ 297962 h 843172"/>
              <a:gd name="connsiteX397" fmla="*/ 756726 w 777961"/>
              <a:gd name="connsiteY397" fmla="*/ 301812 h 843172"/>
              <a:gd name="connsiteX398" fmla="*/ 756606 w 777961"/>
              <a:gd name="connsiteY398" fmla="*/ 303617 h 843172"/>
              <a:gd name="connsiteX399" fmla="*/ 756365 w 777961"/>
              <a:gd name="connsiteY399" fmla="*/ 306745 h 843172"/>
              <a:gd name="connsiteX400" fmla="*/ 755643 w 777961"/>
              <a:gd name="connsiteY400" fmla="*/ 315588 h 843172"/>
              <a:gd name="connsiteX401" fmla="*/ 755403 w 777961"/>
              <a:gd name="connsiteY401" fmla="*/ 317393 h 843172"/>
              <a:gd name="connsiteX402" fmla="*/ 755102 w 777961"/>
              <a:gd name="connsiteY402" fmla="*/ 319980 h 843172"/>
              <a:gd name="connsiteX403" fmla="*/ 754380 w 777961"/>
              <a:gd name="connsiteY403" fmla="*/ 328883 h 843172"/>
              <a:gd name="connsiteX404" fmla="*/ 753778 w 777961"/>
              <a:gd name="connsiteY404" fmla="*/ 335320 h 843172"/>
              <a:gd name="connsiteX405" fmla="*/ 752154 w 777961"/>
              <a:gd name="connsiteY405" fmla="*/ 352946 h 843172"/>
              <a:gd name="connsiteX406" fmla="*/ 751974 w 777961"/>
              <a:gd name="connsiteY406" fmla="*/ 355774 h 843172"/>
              <a:gd name="connsiteX407" fmla="*/ 751011 w 777961"/>
              <a:gd name="connsiteY407" fmla="*/ 365820 h 843172"/>
              <a:gd name="connsiteX408" fmla="*/ 750710 w 777961"/>
              <a:gd name="connsiteY408" fmla="*/ 369309 h 843172"/>
              <a:gd name="connsiteX409" fmla="*/ 750470 w 777961"/>
              <a:gd name="connsiteY409" fmla="*/ 372498 h 843172"/>
              <a:gd name="connsiteX410" fmla="*/ 750470 w 777961"/>
              <a:gd name="connsiteY410" fmla="*/ 372618 h 843172"/>
              <a:gd name="connsiteX411" fmla="*/ 749146 w 777961"/>
              <a:gd name="connsiteY411" fmla="*/ 388801 h 843172"/>
              <a:gd name="connsiteX412" fmla="*/ 748545 w 777961"/>
              <a:gd name="connsiteY412" fmla="*/ 395598 h 843172"/>
              <a:gd name="connsiteX413" fmla="*/ 748124 w 777961"/>
              <a:gd name="connsiteY413" fmla="*/ 400772 h 843172"/>
              <a:gd name="connsiteX414" fmla="*/ 747763 w 777961"/>
              <a:gd name="connsiteY414" fmla="*/ 405344 h 843172"/>
              <a:gd name="connsiteX415" fmla="*/ 746620 w 777961"/>
              <a:gd name="connsiteY415" fmla="*/ 418398 h 843172"/>
              <a:gd name="connsiteX416" fmla="*/ 745777 w 777961"/>
              <a:gd name="connsiteY416" fmla="*/ 427422 h 843172"/>
              <a:gd name="connsiteX417" fmla="*/ 744875 w 777961"/>
              <a:gd name="connsiteY417" fmla="*/ 437769 h 843172"/>
              <a:gd name="connsiteX418" fmla="*/ 742770 w 777961"/>
              <a:gd name="connsiteY418" fmla="*/ 461230 h 843172"/>
              <a:gd name="connsiteX419" fmla="*/ 742469 w 777961"/>
              <a:gd name="connsiteY419" fmla="*/ 465081 h 843172"/>
              <a:gd name="connsiteX420" fmla="*/ 741627 w 777961"/>
              <a:gd name="connsiteY420" fmla="*/ 474044 h 843172"/>
              <a:gd name="connsiteX421" fmla="*/ 741506 w 777961"/>
              <a:gd name="connsiteY421" fmla="*/ 476812 h 843172"/>
              <a:gd name="connsiteX422" fmla="*/ 741025 w 777961"/>
              <a:gd name="connsiteY422" fmla="*/ 482286 h 843172"/>
              <a:gd name="connsiteX423" fmla="*/ 740363 w 777961"/>
              <a:gd name="connsiteY423" fmla="*/ 488662 h 843172"/>
              <a:gd name="connsiteX424" fmla="*/ 740123 w 777961"/>
              <a:gd name="connsiteY424" fmla="*/ 492753 h 843172"/>
              <a:gd name="connsiteX425" fmla="*/ 739220 w 777961"/>
              <a:gd name="connsiteY425" fmla="*/ 501777 h 843172"/>
              <a:gd name="connsiteX426" fmla="*/ 737776 w 777961"/>
              <a:gd name="connsiteY426" fmla="*/ 518621 h 843172"/>
              <a:gd name="connsiteX427" fmla="*/ 737476 w 777961"/>
              <a:gd name="connsiteY427" fmla="*/ 522170 h 843172"/>
              <a:gd name="connsiteX428" fmla="*/ 736694 w 777961"/>
              <a:gd name="connsiteY428" fmla="*/ 529690 h 843172"/>
              <a:gd name="connsiteX429" fmla="*/ 735791 w 777961"/>
              <a:gd name="connsiteY429" fmla="*/ 540639 h 843172"/>
              <a:gd name="connsiteX430" fmla="*/ 734708 w 777961"/>
              <a:gd name="connsiteY430" fmla="*/ 553573 h 843172"/>
              <a:gd name="connsiteX431" fmla="*/ 733986 w 777961"/>
              <a:gd name="connsiteY431" fmla="*/ 560672 h 843172"/>
              <a:gd name="connsiteX432" fmla="*/ 733265 w 777961"/>
              <a:gd name="connsiteY432" fmla="*/ 569515 h 843172"/>
              <a:gd name="connsiteX433" fmla="*/ 732482 w 777961"/>
              <a:gd name="connsiteY433" fmla="*/ 577576 h 843172"/>
              <a:gd name="connsiteX434" fmla="*/ 730497 w 777961"/>
              <a:gd name="connsiteY434" fmla="*/ 599654 h 843172"/>
              <a:gd name="connsiteX435" fmla="*/ 730196 w 777961"/>
              <a:gd name="connsiteY435" fmla="*/ 602541 h 843172"/>
              <a:gd name="connsiteX436" fmla="*/ 729595 w 777961"/>
              <a:gd name="connsiteY436" fmla="*/ 610242 h 843172"/>
              <a:gd name="connsiteX437" fmla="*/ 728873 w 777961"/>
              <a:gd name="connsiteY437" fmla="*/ 618303 h 843172"/>
              <a:gd name="connsiteX438" fmla="*/ 727369 w 777961"/>
              <a:gd name="connsiteY438" fmla="*/ 636230 h 843172"/>
              <a:gd name="connsiteX439" fmla="*/ 726707 w 777961"/>
              <a:gd name="connsiteY439" fmla="*/ 643449 h 843172"/>
              <a:gd name="connsiteX440" fmla="*/ 726407 w 777961"/>
              <a:gd name="connsiteY440" fmla="*/ 646758 h 843172"/>
              <a:gd name="connsiteX441" fmla="*/ 725805 w 777961"/>
              <a:gd name="connsiteY441" fmla="*/ 653014 h 843172"/>
              <a:gd name="connsiteX442" fmla="*/ 725444 w 777961"/>
              <a:gd name="connsiteY442" fmla="*/ 657405 h 843172"/>
              <a:gd name="connsiteX443" fmla="*/ 724842 w 777961"/>
              <a:gd name="connsiteY443" fmla="*/ 664925 h 843172"/>
              <a:gd name="connsiteX444" fmla="*/ 724060 w 777961"/>
              <a:gd name="connsiteY444" fmla="*/ 673588 h 843172"/>
              <a:gd name="connsiteX445" fmla="*/ 703847 w 777961"/>
              <a:gd name="connsiteY445" fmla="*/ 671783 h 843172"/>
              <a:gd name="connsiteX446" fmla="*/ 698433 w 777961"/>
              <a:gd name="connsiteY446" fmla="*/ 671182 h 843172"/>
              <a:gd name="connsiteX447" fmla="*/ 677077 w 777961"/>
              <a:gd name="connsiteY447" fmla="*/ 669196 h 843172"/>
              <a:gd name="connsiteX448" fmla="*/ 674370 w 777961"/>
              <a:gd name="connsiteY448" fmla="*/ 674129 h 843172"/>
              <a:gd name="connsiteX449" fmla="*/ 673889 w 777961"/>
              <a:gd name="connsiteY449" fmla="*/ 676536 h 843172"/>
              <a:gd name="connsiteX450" fmla="*/ 674911 w 777961"/>
              <a:gd name="connsiteY450" fmla="*/ 677378 h 843172"/>
              <a:gd name="connsiteX451" fmla="*/ 675513 w 777961"/>
              <a:gd name="connsiteY451" fmla="*/ 679303 h 843172"/>
              <a:gd name="connsiteX452" fmla="*/ 674189 w 777961"/>
              <a:gd name="connsiteY452" fmla="*/ 678581 h 843172"/>
              <a:gd name="connsiteX453" fmla="*/ 672986 w 777961"/>
              <a:gd name="connsiteY453" fmla="*/ 679544 h 843172"/>
              <a:gd name="connsiteX454" fmla="*/ 671482 w 777961"/>
              <a:gd name="connsiteY454" fmla="*/ 678942 h 843172"/>
              <a:gd name="connsiteX455" fmla="*/ 667211 w 777961"/>
              <a:gd name="connsiteY455" fmla="*/ 681168 h 843172"/>
              <a:gd name="connsiteX456" fmla="*/ 666429 w 777961"/>
              <a:gd name="connsiteY456" fmla="*/ 680145 h 843172"/>
              <a:gd name="connsiteX457" fmla="*/ 665888 w 777961"/>
              <a:gd name="connsiteY457" fmla="*/ 681589 h 843172"/>
              <a:gd name="connsiteX458" fmla="*/ 661376 w 777961"/>
              <a:gd name="connsiteY458" fmla="*/ 680205 h 843172"/>
              <a:gd name="connsiteX459" fmla="*/ 658067 w 777961"/>
              <a:gd name="connsiteY459" fmla="*/ 683093 h 843172"/>
              <a:gd name="connsiteX460" fmla="*/ 658007 w 777961"/>
              <a:gd name="connsiteY460" fmla="*/ 683695 h 843172"/>
              <a:gd name="connsiteX461" fmla="*/ 655962 w 777961"/>
              <a:gd name="connsiteY461" fmla="*/ 683093 h 843172"/>
              <a:gd name="connsiteX462" fmla="*/ 655119 w 777961"/>
              <a:gd name="connsiteY462" fmla="*/ 683815 h 843172"/>
              <a:gd name="connsiteX463" fmla="*/ 654157 w 777961"/>
              <a:gd name="connsiteY463" fmla="*/ 687304 h 843172"/>
              <a:gd name="connsiteX464" fmla="*/ 654578 w 777961"/>
              <a:gd name="connsiteY464" fmla="*/ 689109 h 843172"/>
              <a:gd name="connsiteX465" fmla="*/ 653736 w 777961"/>
              <a:gd name="connsiteY465" fmla="*/ 689229 h 843172"/>
              <a:gd name="connsiteX466" fmla="*/ 654157 w 777961"/>
              <a:gd name="connsiteY466" fmla="*/ 690673 h 843172"/>
              <a:gd name="connsiteX467" fmla="*/ 651991 w 777961"/>
              <a:gd name="connsiteY467" fmla="*/ 690913 h 843172"/>
              <a:gd name="connsiteX468" fmla="*/ 651751 w 777961"/>
              <a:gd name="connsiteY468" fmla="*/ 693320 h 843172"/>
              <a:gd name="connsiteX469" fmla="*/ 646336 w 777961"/>
              <a:gd name="connsiteY469" fmla="*/ 753117 h 843172"/>
              <a:gd name="connsiteX470" fmla="*/ 644171 w 777961"/>
              <a:gd name="connsiteY470" fmla="*/ 774773 h 843172"/>
              <a:gd name="connsiteX471" fmla="*/ 641945 w 777961"/>
              <a:gd name="connsiteY471" fmla="*/ 799679 h 843172"/>
              <a:gd name="connsiteX472" fmla="*/ 638155 w 777961"/>
              <a:gd name="connsiteY472" fmla="*/ 807499 h 843172"/>
              <a:gd name="connsiteX473" fmla="*/ 637613 w 777961"/>
              <a:gd name="connsiteY473" fmla="*/ 807379 h 843172"/>
              <a:gd name="connsiteX474" fmla="*/ 638215 w 777961"/>
              <a:gd name="connsiteY474" fmla="*/ 805273 h 843172"/>
              <a:gd name="connsiteX475" fmla="*/ 637433 w 777961"/>
              <a:gd name="connsiteY475" fmla="*/ 804491 h 843172"/>
              <a:gd name="connsiteX476" fmla="*/ 631116 w 777961"/>
              <a:gd name="connsiteY476" fmla="*/ 803890 h 843172"/>
              <a:gd name="connsiteX477" fmla="*/ 625401 w 777961"/>
              <a:gd name="connsiteY477" fmla="*/ 810026 h 843172"/>
              <a:gd name="connsiteX478" fmla="*/ 623958 w 777961"/>
              <a:gd name="connsiteY478" fmla="*/ 808763 h 843172"/>
              <a:gd name="connsiteX479" fmla="*/ 622033 w 777961"/>
              <a:gd name="connsiteY479" fmla="*/ 808281 h 843172"/>
              <a:gd name="connsiteX480" fmla="*/ 621431 w 777961"/>
              <a:gd name="connsiteY480" fmla="*/ 807499 h 843172"/>
              <a:gd name="connsiteX481" fmla="*/ 619686 w 777961"/>
              <a:gd name="connsiteY481" fmla="*/ 807740 h 843172"/>
              <a:gd name="connsiteX482" fmla="*/ 617461 w 777961"/>
              <a:gd name="connsiteY482" fmla="*/ 809485 h 843172"/>
              <a:gd name="connsiteX483" fmla="*/ 617220 w 777961"/>
              <a:gd name="connsiteY483" fmla="*/ 808763 h 843172"/>
              <a:gd name="connsiteX484" fmla="*/ 614032 w 777961"/>
              <a:gd name="connsiteY484" fmla="*/ 809244 h 843172"/>
              <a:gd name="connsiteX485" fmla="*/ 612227 w 777961"/>
              <a:gd name="connsiteY485" fmla="*/ 807800 h 843172"/>
              <a:gd name="connsiteX486" fmla="*/ 609881 w 777961"/>
              <a:gd name="connsiteY486" fmla="*/ 804973 h 843172"/>
              <a:gd name="connsiteX487" fmla="*/ 608978 w 777961"/>
              <a:gd name="connsiteY487" fmla="*/ 803168 h 843172"/>
              <a:gd name="connsiteX488" fmla="*/ 607113 w 777961"/>
              <a:gd name="connsiteY488" fmla="*/ 803830 h 843172"/>
              <a:gd name="connsiteX489" fmla="*/ 607053 w 777961"/>
              <a:gd name="connsiteY489" fmla="*/ 802627 h 843172"/>
              <a:gd name="connsiteX490" fmla="*/ 605249 w 777961"/>
              <a:gd name="connsiteY490" fmla="*/ 802446 h 843172"/>
              <a:gd name="connsiteX491" fmla="*/ 604527 w 777961"/>
              <a:gd name="connsiteY491" fmla="*/ 800581 h 843172"/>
              <a:gd name="connsiteX492" fmla="*/ 603263 w 777961"/>
              <a:gd name="connsiteY492" fmla="*/ 800401 h 843172"/>
              <a:gd name="connsiteX493" fmla="*/ 604466 w 777961"/>
              <a:gd name="connsiteY493" fmla="*/ 797333 h 843172"/>
              <a:gd name="connsiteX494" fmla="*/ 603444 w 777961"/>
              <a:gd name="connsiteY494" fmla="*/ 796190 h 843172"/>
              <a:gd name="connsiteX495" fmla="*/ 602241 w 777961"/>
              <a:gd name="connsiteY495" fmla="*/ 797272 h 843172"/>
              <a:gd name="connsiteX496" fmla="*/ 600255 w 777961"/>
              <a:gd name="connsiteY496" fmla="*/ 797272 h 843172"/>
              <a:gd name="connsiteX497" fmla="*/ 599654 w 777961"/>
              <a:gd name="connsiteY497" fmla="*/ 792761 h 843172"/>
              <a:gd name="connsiteX498" fmla="*/ 598451 w 777961"/>
              <a:gd name="connsiteY498" fmla="*/ 791317 h 843172"/>
              <a:gd name="connsiteX499" fmla="*/ 600135 w 777961"/>
              <a:gd name="connsiteY499" fmla="*/ 787226 h 843172"/>
              <a:gd name="connsiteX500" fmla="*/ 599714 w 777961"/>
              <a:gd name="connsiteY500" fmla="*/ 786685 h 843172"/>
              <a:gd name="connsiteX501" fmla="*/ 596345 w 777961"/>
              <a:gd name="connsiteY501" fmla="*/ 788008 h 843172"/>
              <a:gd name="connsiteX502" fmla="*/ 595022 w 777961"/>
              <a:gd name="connsiteY502" fmla="*/ 786444 h 843172"/>
              <a:gd name="connsiteX503" fmla="*/ 593518 w 777961"/>
              <a:gd name="connsiteY503" fmla="*/ 786805 h 843172"/>
              <a:gd name="connsiteX504" fmla="*/ 593819 w 777961"/>
              <a:gd name="connsiteY504" fmla="*/ 787647 h 843172"/>
              <a:gd name="connsiteX505" fmla="*/ 592014 w 777961"/>
              <a:gd name="connsiteY505" fmla="*/ 787286 h 843172"/>
              <a:gd name="connsiteX506" fmla="*/ 591172 w 777961"/>
              <a:gd name="connsiteY506" fmla="*/ 784880 h 843172"/>
              <a:gd name="connsiteX507" fmla="*/ 589968 w 777961"/>
              <a:gd name="connsiteY507" fmla="*/ 783918 h 843172"/>
              <a:gd name="connsiteX508" fmla="*/ 589968 w 777961"/>
              <a:gd name="connsiteY508" fmla="*/ 781511 h 843172"/>
              <a:gd name="connsiteX509" fmla="*/ 590329 w 777961"/>
              <a:gd name="connsiteY509" fmla="*/ 779646 h 843172"/>
              <a:gd name="connsiteX510" fmla="*/ 589367 w 777961"/>
              <a:gd name="connsiteY510" fmla="*/ 779646 h 843172"/>
              <a:gd name="connsiteX511" fmla="*/ 587803 w 777961"/>
              <a:gd name="connsiteY511" fmla="*/ 778684 h 843172"/>
              <a:gd name="connsiteX512" fmla="*/ 585156 w 777961"/>
              <a:gd name="connsiteY512" fmla="*/ 779105 h 843172"/>
              <a:gd name="connsiteX513" fmla="*/ 583953 w 777961"/>
              <a:gd name="connsiteY513" fmla="*/ 778864 h 843172"/>
              <a:gd name="connsiteX514" fmla="*/ 584013 w 777961"/>
              <a:gd name="connsiteY514" fmla="*/ 779767 h 843172"/>
              <a:gd name="connsiteX515" fmla="*/ 582810 w 777961"/>
              <a:gd name="connsiteY515" fmla="*/ 779767 h 843172"/>
              <a:gd name="connsiteX516" fmla="*/ 581426 w 777961"/>
              <a:gd name="connsiteY516" fmla="*/ 781511 h 843172"/>
              <a:gd name="connsiteX517" fmla="*/ 580584 w 777961"/>
              <a:gd name="connsiteY517" fmla="*/ 780970 h 843172"/>
              <a:gd name="connsiteX518" fmla="*/ 581005 w 777961"/>
              <a:gd name="connsiteY518" fmla="*/ 778323 h 843172"/>
              <a:gd name="connsiteX519" fmla="*/ 579441 w 777961"/>
              <a:gd name="connsiteY519" fmla="*/ 777481 h 843172"/>
              <a:gd name="connsiteX520" fmla="*/ 578478 w 777961"/>
              <a:gd name="connsiteY520" fmla="*/ 777661 h 843172"/>
              <a:gd name="connsiteX521" fmla="*/ 577395 w 777961"/>
              <a:gd name="connsiteY521" fmla="*/ 776338 h 843172"/>
              <a:gd name="connsiteX522" fmla="*/ 576072 w 777961"/>
              <a:gd name="connsiteY522" fmla="*/ 775977 h 843172"/>
              <a:gd name="connsiteX523" fmla="*/ 575891 w 777961"/>
              <a:gd name="connsiteY523" fmla="*/ 774653 h 843172"/>
              <a:gd name="connsiteX524" fmla="*/ 574147 w 777961"/>
              <a:gd name="connsiteY524" fmla="*/ 773630 h 843172"/>
              <a:gd name="connsiteX525" fmla="*/ 572342 w 777961"/>
              <a:gd name="connsiteY525" fmla="*/ 771705 h 843172"/>
              <a:gd name="connsiteX526" fmla="*/ 573906 w 777961"/>
              <a:gd name="connsiteY526" fmla="*/ 770021 h 843172"/>
              <a:gd name="connsiteX527" fmla="*/ 573184 w 777961"/>
              <a:gd name="connsiteY527" fmla="*/ 767073 h 843172"/>
              <a:gd name="connsiteX528" fmla="*/ 572824 w 777961"/>
              <a:gd name="connsiteY528" fmla="*/ 763705 h 843172"/>
              <a:gd name="connsiteX529" fmla="*/ 572101 w 777961"/>
              <a:gd name="connsiteY529" fmla="*/ 763705 h 843172"/>
              <a:gd name="connsiteX530" fmla="*/ 569394 w 777961"/>
              <a:gd name="connsiteY530" fmla="*/ 760396 h 843172"/>
              <a:gd name="connsiteX531" fmla="*/ 567590 w 777961"/>
              <a:gd name="connsiteY531" fmla="*/ 759794 h 843172"/>
              <a:gd name="connsiteX532" fmla="*/ 565845 w 777961"/>
              <a:gd name="connsiteY532" fmla="*/ 761238 h 843172"/>
              <a:gd name="connsiteX533" fmla="*/ 565544 w 777961"/>
              <a:gd name="connsiteY533" fmla="*/ 762441 h 843172"/>
              <a:gd name="connsiteX534" fmla="*/ 562296 w 777961"/>
              <a:gd name="connsiteY534" fmla="*/ 760155 h 843172"/>
              <a:gd name="connsiteX535" fmla="*/ 563499 w 777961"/>
              <a:gd name="connsiteY535" fmla="*/ 758952 h 843172"/>
              <a:gd name="connsiteX536" fmla="*/ 563138 w 777961"/>
              <a:gd name="connsiteY536" fmla="*/ 756546 h 843172"/>
              <a:gd name="connsiteX537" fmla="*/ 560250 w 777961"/>
              <a:gd name="connsiteY537" fmla="*/ 754440 h 843172"/>
              <a:gd name="connsiteX538" fmla="*/ 559649 w 777961"/>
              <a:gd name="connsiteY538" fmla="*/ 754440 h 843172"/>
              <a:gd name="connsiteX539" fmla="*/ 559168 w 777961"/>
              <a:gd name="connsiteY539" fmla="*/ 752696 h 843172"/>
              <a:gd name="connsiteX540" fmla="*/ 559649 w 777961"/>
              <a:gd name="connsiteY540" fmla="*/ 751372 h 843172"/>
              <a:gd name="connsiteX541" fmla="*/ 558927 w 777961"/>
              <a:gd name="connsiteY541" fmla="*/ 749086 h 843172"/>
              <a:gd name="connsiteX542" fmla="*/ 558025 w 777961"/>
              <a:gd name="connsiteY542" fmla="*/ 748484 h 843172"/>
              <a:gd name="connsiteX543" fmla="*/ 555017 w 777961"/>
              <a:gd name="connsiteY543" fmla="*/ 778443 h 843172"/>
              <a:gd name="connsiteX544" fmla="*/ 553332 w 777961"/>
              <a:gd name="connsiteY544" fmla="*/ 796310 h 843172"/>
              <a:gd name="connsiteX545" fmla="*/ 552971 w 777961"/>
              <a:gd name="connsiteY545" fmla="*/ 799318 h 843172"/>
              <a:gd name="connsiteX546" fmla="*/ 550324 w 777961"/>
              <a:gd name="connsiteY546" fmla="*/ 829758 h 843172"/>
              <a:gd name="connsiteX547" fmla="*/ 544730 w 777961"/>
              <a:gd name="connsiteY547" fmla="*/ 825427 h 843172"/>
              <a:gd name="connsiteX548" fmla="*/ 538955 w 777961"/>
              <a:gd name="connsiteY548" fmla="*/ 812733 h 843172"/>
              <a:gd name="connsiteX549" fmla="*/ 530713 w 777961"/>
              <a:gd name="connsiteY549" fmla="*/ 809424 h 843172"/>
              <a:gd name="connsiteX550" fmla="*/ 524817 w 777961"/>
              <a:gd name="connsiteY550" fmla="*/ 805394 h 843172"/>
              <a:gd name="connsiteX551" fmla="*/ 516816 w 777961"/>
              <a:gd name="connsiteY551" fmla="*/ 804672 h 843172"/>
              <a:gd name="connsiteX552" fmla="*/ 512004 w 777961"/>
              <a:gd name="connsiteY552" fmla="*/ 802446 h 843172"/>
              <a:gd name="connsiteX553" fmla="*/ 502980 w 777961"/>
              <a:gd name="connsiteY553" fmla="*/ 799919 h 843172"/>
              <a:gd name="connsiteX554" fmla="*/ 499311 w 777961"/>
              <a:gd name="connsiteY554" fmla="*/ 799558 h 843172"/>
              <a:gd name="connsiteX555" fmla="*/ 497085 w 777961"/>
              <a:gd name="connsiteY555" fmla="*/ 801423 h 843172"/>
              <a:gd name="connsiteX556" fmla="*/ 495400 w 777961"/>
              <a:gd name="connsiteY556" fmla="*/ 803890 h 843172"/>
              <a:gd name="connsiteX557" fmla="*/ 492392 w 777961"/>
              <a:gd name="connsiteY557" fmla="*/ 803649 h 843172"/>
              <a:gd name="connsiteX558" fmla="*/ 490407 w 777961"/>
              <a:gd name="connsiteY558" fmla="*/ 802266 h 843172"/>
              <a:gd name="connsiteX559" fmla="*/ 489685 w 777961"/>
              <a:gd name="connsiteY559" fmla="*/ 809846 h 843172"/>
              <a:gd name="connsiteX560" fmla="*/ 489805 w 777961"/>
              <a:gd name="connsiteY560" fmla="*/ 809846 h 843172"/>
              <a:gd name="connsiteX561" fmla="*/ 486376 w 777961"/>
              <a:gd name="connsiteY561" fmla="*/ 843173 h 843172"/>
              <a:gd name="connsiteX562" fmla="*/ 458644 w 777961"/>
              <a:gd name="connsiteY562" fmla="*/ 840225 h 843172"/>
              <a:gd name="connsiteX563" fmla="*/ 453049 w 777961"/>
              <a:gd name="connsiteY563" fmla="*/ 839383 h 843172"/>
              <a:gd name="connsiteX564" fmla="*/ 447394 w 777961"/>
              <a:gd name="connsiteY564" fmla="*/ 839082 h 843172"/>
              <a:gd name="connsiteX565" fmla="*/ 408171 w 777961"/>
              <a:gd name="connsiteY565" fmla="*/ 834871 h 843172"/>
              <a:gd name="connsiteX566" fmla="*/ 392229 w 777961"/>
              <a:gd name="connsiteY566" fmla="*/ 832766 h 843172"/>
              <a:gd name="connsiteX567" fmla="*/ 388921 w 777961"/>
              <a:gd name="connsiteY567" fmla="*/ 832525 h 843172"/>
              <a:gd name="connsiteX568" fmla="*/ 387477 w 777961"/>
              <a:gd name="connsiteY568" fmla="*/ 833066 h 843172"/>
              <a:gd name="connsiteX569" fmla="*/ 384589 w 777961"/>
              <a:gd name="connsiteY569" fmla="*/ 832104 h 843172"/>
              <a:gd name="connsiteX570" fmla="*/ 380198 w 777961"/>
              <a:gd name="connsiteY570" fmla="*/ 831863 h 843172"/>
              <a:gd name="connsiteX571" fmla="*/ 378393 w 777961"/>
              <a:gd name="connsiteY571" fmla="*/ 831141 h 843172"/>
              <a:gd name="connsiteX572" fmla="*/ 376167 w 777961"/>
              <a:gd name="connsiteY572" fmla="*/ 831562 h 843172"/>
              <a:gd name="connsiteX573" fmla="*/ 374302 w 777961"/>
              <a:gd name="connsiteY573" fmla="*/ 830780 h 843172"/>
              <a:gd name="connsiteX574" fmla="*/ 372979 w 777961"/>
              <a:gd name="connsiteY574" fmla="*/ 828133 h 843172"/>
              <a:gd name="connsiteX575" fmla="*/ 366963 w 777961"/>
              <a:gd name="connsiteY575" fmla="*/ 827291 h 843172"/>
              <a:gd name="connsiteX576" fmla="*/ 364617 w 777961"/>
              <a:gd name="connsiteY576" fmla="*/ 828013 h 843172"/>
              <a:gd name="connsiteX577" fmla="*/ 363113 w 777961"/>
              <a:gd name="connsiteY577" fmla="*/ 827713 h 843172"/>
              <a:gd name="connsiteX578" fmla="*/ 361609 w 777961"/>
              <a:gd name="connsiteY578" fmla="*/ 826690 h 843172"/>
              <a:gd name="connsiteX579" fmla="*/ 359022 w 777961"/>
              <a:gd name="connsiteY579" fmla="*/ 826389 h 843172"/>
              <a:gd name="connsiteX580" fmla="*/ 358541 w 777961"/>
              <a:gd name="connsiteY580" fmla="*/ 831021 h 843172"/>
              <a:gd name="connsiteX581" fmla="*/ 342479 w 777961"/>
              <a:gd name="connsiteY581" fmla="*/ 829217 h 843172"/>
              <a:gd name="connsiteX582" fmla="*/ 344344 w 777961"/>
              <a:gd name="connsiteY582" fmla="*/ 812793 h 843172"/>
              <a:gd name="connsiteX583" fmla="*/ 329364 w 777961"/>
              <a:gd name="connsiteY583" fmla="*/ 810989 h 843172"/>
              <a:gd name="connsiteX584" fmla="*/ 322867 w 777961"/>
              <a:gd name="connsiteY584" fmla="*/ 810267 h 843172"/>
              <a:gd name="connsiteX585" fmla="*/ 322266 w 777961"/>
              <a:gd name="connsiteY585" fmla="*/ 815801 h 843172"/>
              <a:gd name="connsiteX586" fmla="*/ 323108 w 777961"/>
              <a:gd name="connsiteY586" fmla="*/ 815801 h 843172"/>
              <a:gd name="connsiteX587" fmla="*/ 322687 w 777961"/>
              <a:gd name="connsiteY587" fmla="*/ 818508 h 843172"/>
              <a:gd name="connsiteX588" fmla="*/ 321905 w 777961"/>
              <a:gd name="connsiteY588" fmla="*/ 818448 h 843172"/>
              <a:gd name="connsiteX589" fmla="*/ 321303 w 777961"/>
              <a:gd name="connsiteY589" fmla="*/ 823923 h 843172"/>
              <a:gd name="connsiteX590" fmla="*/ 319198 w 777961"/>
              <a:gd name="connsiteY590" fmla="*/ 823441 h 843172"/>
              <a:gd name="connsiteX591" fmla="*/ 319499 w 777961"/>
              <a:gd name="connsiteY591" fmla="*/ 821155 h 843172"/>
              <a:gd name="connsiteX592" fmla="*/ 318837 w 777961"/>
              <a:gd name="connsiteY592" fmla="*/ 821155 h 843172"/>
              <a:gd name="connsiteX593" fmla="*/ 319920 w 777961"/>
              <a:gd name="connsiteY593" fmla="*/ 812733 h 843172"/>
              <a:gd name="connsiteX594" fmla="*/ 311678 w 777961"/>
              <a:gd name="connsiteY594" fmla="*/ 811710 h 843172"/>
              <a:gd name="connsiteX595" fmla="*/ 311738 w 777961"/>
              <a:gd name="connsiteY595" fmla="*/ 810447 h 843172"/>
              <a:gd name="connsiteX596" fmla="*/ 310595 w 777961"/>
              <a:gd name="connsiteY596" fmla="*/ 810267 h 843172"/>
              <a:gd name="connsiteX597" fmla="*/ 310716 w 777961"/>
              <a:gd name="connsiteY597" fmla="*/ 808462 h 843172"/>
              <a:gd name="connsiteX598" fmla="*/ 307286 w 777961"/>
              <a:gd name="connsiteY598" fmla="*/ 807740 h 843172"/>
              <a:gd name="connsiteX599" fmla="*/ 306504 w 777961"/>
              <a:gd name="connsiteY599" fmla="*/ 808342 h 843172"/>
              <a:gd name="connsiteX600" fmla="*/ 306865 w 777961"/>
              <a:gd name="connsiteY600" fmla="*/ 805574 h 843172"/>
              <a:gd name="connsiteX601" fmla="*/ 305422 w 777961"/>
              <a:gd name="connsiteY601" fmla="*/ 806417 h 843172"/>
              <a:gd name="connsiteX602" fmla="*/ 305722 w 777961"/>
              <a:gd name="connsiteY602" fmla="*/ 804070 h 843172"/>
              <a:gd name="connsiteX603" fmla="*/ 308369 w 777961"/>
              <a:gd name="connsiteY603" fmla="*/ 804371 h 843172"/>
              <a:gd name="connsiteX604" fmla="*/ 308550 w 777961"/>
              <a:gd name="connsiteY604" fmla="*/ 803048 h 843172"/>
              <a:gd name="connsiteX605" fmla="*/ 303136 w 777961"/>
              <a:gd name="connsiteY605" fmla="*/ 802326 h 843172"/>
              <a:gd name="connsiteX606" fmla="*/ 302714 w 777961"/>
              <a:gd name="connsiteY606" fmla="*/ 805093 h 843172"/>
              <a:gd name="connsiteX607" fmla="*/ 303918 w 777961"/>
              <a:gd name="connsiteY607" fmla="*/ 806657 h 843172"/>
              <a:gd name="connsiteX608" fmla="*/ 301210 w 777961"/>
              <a:gd name="connsiteY608" fmla="*/ 807078 h 843172"/>
              <a:gd name="connsiteX609" fmla="*/ 301391 w 777961"/>
              <a:gd name="connsiteY609" fmla="*/ 804973 h 843172"/>
              <a:gd name="connsiteX610" fmla="*/ 300007 w 777961"/>
              <a:gd name="connsiteY610" fmla="*/ 804792 h 843172"/>
              <a:gd name="connsiteX611" fmla="*/ 299767 w 777961"/>
              <a:gd name="connsiteY611" fmla="*/ 807560 h 843172"/>
              <a:gd name="connsiteX612" fmla="*/ 298323 w 777961"/>
              <a:gd name="connsiteY612" fmla="*/ 807439 h 843172"/>
              <a:gd name="connsiteX613" fmla="*/ 299406 w 777961"/>
              <a:gd name="connsiteY613" fmla="*/ 799138 h 843172"/>
              <a:gd name="connsiteX614" fmla="*/ 285750 w 777961"/>
              <a:gd name="connsiteY614" fmla="*/ 797573 h 843172"/>
              <a:gd name="connsiteX615" fmla="*/ 285930 w 777961"/>
              <a:gd name="connsiteY615" fmla="*/ 796611 h 843172"/>
              <a:gd name="connsiteX616" fmla="*/ 283223 w 777961"/>
              <a:gd name="connsiteY616" fmla="*/ 795829 h 843172"/>
              <a:gd name="connsiteX617" fmla="*/ 283404 w 777961"/>
              <a:gd name="connsiteY617" fmla="*/ 794445 h 843172"/>
              <a:gd name="connsiteX618" fmla="*/ 275944 w 777961"/>
              <a:gd name="connsiteY618" fmla="*/ 793663 h 843172"/>
              <a:gd name="connsiteX619" fmla="*/ 275343 w 777961"/>
              <a:gd name="connsiteY619" fmla="*/ 792821 h 843172"/>
              <a:gd name="connsiteX620" fmla="*/ 274861 w 777961"/>
              <a:gd name="connsiteY620" fmla="*/ 797152 h 843172"/>
              <a:gd name="connsiteX621" fmla="*/ 270891 w 777961"/>
              <a:gd name="connsiteY621" fmla="*/ 796671 h 843172"/>
              <a:gd name="connsiteX622" fmla="*/ 270891 w 777961"/>
              <a:gd name="connsiteY622" fmla="*/ 795949 h 843172"/>
              <a:gd name="connsiteX623" fmla="*/ 268906 w 777961"/>
              <a:gd name="connsiteY623" fmla="*/ 795648 h 843172"/>
              <a:gd name="connsiteX624" fmla="*/ 269507 w 777961"/>
              <a:gd name="connsiteY624" fmla="*/ 796491 h 843172"/>
              <a:gd name="connsiteX625" fmla="*/ 267462 w 777961"/>
              <a:gd name="connsiteY625" fmla="*/ 796190 h 843172"/>
              <a:gd name="connsiteX626" fmla="*/ 266860 w 777961"/>
              <a:gd name="connsiteY626" fmla="*/ 795348 h 843172"/>
              <a:gd name="connsiteX627" fmla="*/ 266560 w 777961"/>
              <a:gd name="connsiteY627" fmla="*/ 798235 h 843172"/>
              <a:gd name="connsiteX628" fmla="*/ 263852 w 777961"/>
              <a:gd name="connsiteY628" fmla="*/ 797874 h 843172"/>
              <a:gd name="connsiteX629" fmla="*/ 263792 w 777961"/>
              <a:gd name="connsiteY629" fmla="*/ 799258 h 843172"/>
              <a:gd name="connsiteX630" fmla="*/ 258318 w 777961"/>
              <a:gd name="connsiteY630" fmla="*/ 798656 h 843172"/>
              <a:gd name="connsiteX631" fmla="*/ 258799 w 777961"/>
              <a:gd name="connsiteY631" fmla="*/ 797333 h 843172"/>
              <a:gd name="connsiteX632" fmla="*/ 253024 w 777961"/>
              <a:gd name="connsiteY632" fmla="*/ 796611 h 843172"/>
              <a:gd name="connsiteX633" fmla="*/ 252663 w 777961"/>
              <a:gd name="connsiteY633" fmla="*/ 799438 h 843172"/>
              <a:gd name="connsiteX634" fmla="*/ 247429 w 777961"/>
              <a:gd name="connsiteY634" fmla="*/ 798776 h 843172"/>
              <a:gd name="connsiteX635" fmla="*/ 247730 w 777961"/>
              <a:gd name="connsiteY635" fmla="*/ 796009 h 843172"/>
              <a:gd name="connsiteX636" fmla="*/ 239609 w 777961"/>
              <a:gd name="connsiteY636" fmla="*/ 794987 h 843172"/>
              <a:gd name="connsiteX637" fmla="*/ 239007 w 777961"/>
              <a:gd name="connsiteY637" fmla="*/ 800521 h 843172"/>
              <a:gd name="connsiteX638" fmla="*/ 233593 w 777961"/>
              <a:gd name="connsiteY638" fmla="*/ 799739 h 843172"/>
              <a:gd name="connsiteX639" fmla="*/ 234195 w 777961"/>
              <a:gd name="connsiteY639" fmla="*/ 794325 h 843172"/>
              <a:gd name="connsiteX640" fmla="*/ 236902 w 777961"/>
              <a:gd name="connsiteY640" fmla="*/ 794626 h 843172"/>
              <a:gd name="connsiteX641" fmla="*/ 237864 w 777961"/>
              <a:gd name="connsiteY641" fmla="*/ 786444 h 843172"/>
              <a:gd name="connsiteX642" fmla="*/ 238887 w 777961"/>
              <a:gd name="connsiteY642" fmla="*/ 780368 h 843172"/>
              <a:gd name="connsiteX643" fmla="*/ 239489 w 777961"/>
              <a:gd name="connsiteY643" fmla="*/ 774653 h 843172"/>
              <a:gd name="connsiteX644" fmla="*/ 231668 w 777961"/>
              <a:gd name="connsiteY644" fmla="*/ 773871 h 843172"/>
              <a:gd name="connsiteX645" fmla="*/ 226254 w 777961"/>
              <a:gd name="connsiteY645" fmla="*/ 772969 h 843172"/>
              <a:gd name="connsiteX646" fmla="*/ 225652 w 777961"/>
              <a:gd name="connsiteY646" fmla="*/ 775736 h 843172"/>
              <a:gd name="connsiteX647" fmla="*/ 221983 w 777961"/>
              <a:gd name="connsiteY647" fmla="*/ 775195 h 843172"/>
              <a:gd name="connsiteX648" fmla="*/ 221080 w 777961"/>
              <a:gd name="connsiteY648" fmla="*/ 773751 h 843172"/>
              <a:gd name="connsiteX649" fmla="*/ 216027 w 777961"/>
              <a:gd name="connsiteY649" fmla="*/ 773149 h 843172"/>
              <a:gd name="connsiteX650" fmla="*/ 216027 w 777961"/>
              <a:gd name="connsiteY650" fmla="*/ 770322 h 843172"/>
              <a:gd name="connsiteX651" fmla="*/ 215425 w 777961"/>
              <a:gd name="connsiteY651" fmla="*/ 770262 h 843172"/>
              <a:gd name="connsiteX652" fmla="*/ 216328 w 777961"/>
              <a:gd name="connsiteY652" fmla="*/ 763524 h 843172"/>
              <a:gd name="connsiteX653" fmla="*/ 221381 w 777961"/>
              <a:gd name="connsiteY653" fmla="*/ 722376 h 843172"/>
              <a:gd name="connsiteX654" fmla="*/ 213741 w 777961"/>
              <a:gd name="connsiteY654" fmla="*/ 721534 h 843172"/>
              <a:gd name="connsiteX655" fmla="*/ 205138 w 777961"/>
              <a:gd name="connsiteY655" fmla="*/ 720331 h 843172"/>
              <a:gd name="connsiteX656" fmla="*/ 208206 w 777961"/>
              <a:gd name="connsiteY656" fmla="*/ 695064 h 843172"/>
              <a:gd name="connsiteX657" fmla="*/ 208868 w 777961"/>
              <a:gd name="connsiteY657" fmla="*/ 694703 h 843172"/>
              <a:gd name="connsiteX658" fmla="*/ 210914 w 777961"/>
              <a:gd name="connsiteY658" fmla="*/ 695666 h 843172"/>
              <a:gd name="connsiteX659" fmla="*/ 213500 w 777961"/>
              <a:gd name="connsiteY659" fmla="*/ 695666 h 843172"/>
              <a:gd name="connsiteX660" fmla="*/ 218554 w 777961"/>
              <a:gd name="connsiteY660" fmla="*/ 695546 h 843172"/>
              <a:gd name="connsiteX661" fmla="*/ 219516 w 777961"/>
              <a:gd name="connsiteY661" fmla="*/ 694824 h 843172"/>
              <a:gd name="connsiteX662" fmla="*/ 231127 w 777961"/>
              <a:gd name="connsiteY662" fmla="*/ 712390 h 843172"/>
              <a:gd name="connsiteX663" fmla="*/ 232931 w 777961"/>
              <a:gd name="connsiteY663" fmla="*/ 715157 h 843172"/>
              <a:gd name="connsiteX664" fmla="*/ 233713 w 777961"/>
              <a:gd name="connsiteY664" fmla="*/ 715518 h 843172"/>
              <a:gd name="connsiteX665" fmla="*/ 256934 w 777961"/>
              <a:gd name="connsiteY665" fmla="*/ 718165 h 843172"/>
              <a:gd name="connsiteX666" fmla="*/ 270590 w 777961"/>
              <a:gd name="connsiteY666" fmla="*/ 719789 h 843172"/>
              <a:gd name="connsiteX667" fmla="*/ 268665 w 777961"/>
              <a:gd name="connsiteY667" fmla="*/ 736393 h 843172"/>
              <a:gd name="connsiteX668" fmla="*/ 282201 w 777961"/>
              <a:gd name="connsiteY668" fmla="*/ 737656 h 843172"/>
              <a:gd name="connsiteX669" fmla="*/ 301030 w 777961"/>
              <a:gd name="connsiteY669" fmla="*/ 739942 h 843172"/>
              <a:gd name="connsiteX670" fmla="*/ 299225 w 777961"/>
              <a:gd name="connsiteY670" fmla="*/ 756425 h 843172"/>
              <a:gd name="connsiteX671" fmla="*/ 307948 w 777961"/>
              <a:gd name="connsiteY671" fmla="*/ 757328 h 843172"/>
              <a:gd name="connsiteX672" fmla="*/ 330447 w 777961"/>
              <a:gd name="connsiteY672" fmla="*/ 759915 h 843172"/>
              <a:gd name="connsiteX673" fmla="*/ 329846 w 777961"/>
              <a:gd name="connsiteY673" fmla="*/ 758832 h 843172"/>
              <a:gd name="connsiteX674" fmla="*/ 330026 w 777961"/>
              <a:gd name="connsiteY674" fmla="*/ 757087 h 843172"/>
              <a:gd name="connsiteX675" fmla="*/ 332733 w 777961"/>
              <a:gd name="connsiteY675" fmla="*/ 757328 h 843172"/>
              <a:gd name="connsiteX676" fmla="*/ 332914 w 777961"/>
              <a:gd name="connsiteY676" fmla="*/ 754560 h 843172"/>
              <a:gd name="connsiteX677" fmla="*/ 330267 w 777961"/>
              <a:gd name="connsiteY677" fmla="*/ 754260 h 843172"/>
              <a:gd name="connsiteX678" fmla="*/ 331049 w 777961"/>
              <a:gd name="connsiteY678" fmla="*/ 753357 h 843172"/>
              <a:gd name="connsiteX679" fmla="*/ 331229 w 777961"/>
              <a:gd name="connsiteY679" fmla="*/ 751553 h 843172"/>
              <a:gd name="connsiteX680" fmla="*/ 333214 w 777961"/>
              <a:gd name="connsiteY680" fmla="*/ 752154 h 843172"/>
              <a:gd name="connsiteX681" fmla="*/ 333034 w 777961"/>
              <a:gd name="connsiteY681" fmla="*/ 754440 h 843172"/>
              <a:gd name="connsiteX682" fmla="*/ 334358 w 777961"/>
              <a:gd name="connsiteY682" fmla="*/ 753538 h 843172"/>
              <a:gd name="connsiteX683" fmla="*/ 333575 w 777961"/>
              <a:gd name="connsiteY683" fmla="*/ 749026 h 843172"/>
              <a:gd name="connsiteX684" fmla="*/ 331831 w 777961"/>
              <a:gd name="connsiteY684" fmla="*/ 746018 h 843172"/>
              <a:gd name="connsiteX685" fmla="*/ 329785 w 777961"/>
              <a:gd name="connsiteY685" fmla="*/ 738017 h 843172"/>
              <a:gd name="connsiteX686" fmla="*/ 330507 w 777961"/>
              <a:gd name="connsiteY686" fmla="*/ 734829 h 843172"/>
              <a:gd name="connsiteX687" fmla="*/ 326597 w 777961"/>
              <a:gd name="connsiteY687" fmla="*/ 734408 h 843172"/>
              <a:gd name="connsiteX688" fmla="*/ 327018 w 777961"/>
              <a:gd name="connsiteY688" fmla="*/ 731580 h 843172"/>
              <a:gd name="connsiteX689" fmla="*/ 329785 w 777961"/>
              <a:gd name="connsiteY689" fmla="*/ 732001 h 843172"/>
              <a:gd name="connsiteX690" fmla="*/ 329545 w 777961"/>
              <a:gd name="connsiteY690" fmla="*/ 727670 h 843172"/>
              <a:gd name="connsiteX691" fmla="*/ 329184 w 777961"/>
              <a:gd name="connsiteY691" fmla="*/ 726346 h 843172"/>
              <a:gd name="connsiteX692" fmla="*/ 338388 w 777961"/>
              <a:gd name="connsiteY692" fmla="*/ 727369 h 843172"/>
              <a:gd name="connsiteX693" fmla="*/ 338749 w 777961"/>
              <a:gd name="connsiteY693" fmla="*/ 724662 h 843172"/>
              <a:gd name="connsiteX694" fmla="*/ 346088 w 777961"/>
              <a:gd name="connsiteY694" fmla="*/ 725444 h 843172"/>
              <a:gd name="connsiteX695" fmla="*/ 346690 w 777961"/>
              <a:gd name="connsiteY695" fmla="*/ 725264 h 843172"/>
              <a:gd name="connsiteX696" fmla="*/ 344524 w 777961"/>
              <a:gd name="connsiteY696" fmla="*/ 722677 h 843172"/>
              <a:gd name="connsiteX697" fmla="*/ 341396 w 777961"/>
              <a:gd name="connsiteY697" fmla="*/ 718225 h 843172"/>
              <a:gd name="connsiteX698" fmla="*/ 337245 w 777961"/>
              <a:gd name="connsiteY698" fmla="*/ 713292 h 843172"/>
              <a:gd name="connsiteX699" fmla="*/ 337606 w 777961"/>
              <a:gd name="connsiteY699" fmla="*/ 710104 h 843172"/>
              <a:gd name="connsiteX700" fmla="*/ 335621 w 777961"/>
              <a:gd name="connsiteY700" fmla="*/ 709803 h 843172"/>
              <a:gd name="connsiteX701" fmla="*/ 335019 w 777961"/>
              <a:gd name="connsiteY701" fmla="*/ 708359 h 843172"/>
              <a:gd name="connsiteX702" fmla="*/ 335801 w 777961"/>
              <a:gd name="connsiteY702" fmla="*/ 707878 h 843172"/>
              <a:gd name="connsiteX703" fmla="*/ 337907 w 777961"/>
              <a:gd name="connsiteY703" fmla="*/ 708059 h 843172"/>
              <a:gd name="connsiteX704" fmla="*/ 339411 w 777961"/>
              <a:gd name="connsiteY704" fmla="*/ 694342 h 843172"/>
              <a:gd name="connsiteX705" fmla="*/ 371655 w 777961"/>
              <a:gd name="connsiteY705" fmla="*/ 698012 h 843172"/>
              <a:gd name="connsiteX706" fmla="*/ 387296 w 777961"/>
              <a:gd name="connsiteY706" fmla="*/ 699817 h 843172"/>
              <a:gd name="connsiteX707" fmla="*/ 406306 w 777961"/>
              <a:gd name="connsiteY707" fmla="*/ 701862 h 843172"/>
              <a:gd name="connsiteX708" fmla="*/ 407510 w 777961"/>
              <a:gd name="connsiteY708" fmla="*/ 701862 h 843172"/>
              <a:gd name="connsiteX709" fmla="*/ 404802 w 777961"/>
              <a:gd name="connsiteY709" fmla="*/ 693440 h 843172"/>
              <a:gd name="connsiteX710" fmla="*/ 394275 w 777961"/>
              <a:gd name="connsiteY710" fmla="*/ 659992 h 843172"/>
              <a:gd name="connsiteX711" fmla="*/ 391568 w 777961"/>
              <a:gd name="connsiteY711" fmla="*/ 661556 h 843172"/>
              <a:gd name="connsiteX712" fmla="*/ 391147 w 777961"/>
              <a:gd name="connsiteY712" fmla="*/ 662759 h 843172"/>
              <a:gd name="connsiteX713" fmla="*/ 389643 w 777961"/>
              <a:gd name="connsiteY713" fmla="*/ 662880 h 843172"/>
              <a:gd name="connsiteX714" fmla="*/ 386274 w 777961"/>
              <a:gd name="connsiteY714" fmla="*/ 666249 h 843172"/>
              <a:gd name="connsiteX715" fmla="*/ 384589 w 777961"/>
              <a:gd name="connsiteY715" fmla="*/ 667331 h 843172"/>
              <a:gd name="connsiteX716" fmla="*/ 384649 w 777961"/>
              <a:gd name="connsiteY716" fmla="*/ 669738 h 843172"/>
              <a:gd name="connsiteX717" fmla="*/ 383446 w 777961"/>
              <a:gd name="connsiteY717" fmla="*/ 670941 h 843172"/>
              <a:gd name="connsiteX718" fmla="*/ 382003 w 777961"/>
              <a:gd name="connsiteY718" fmla="*/ 672986 h 843172"/>
              <a:gd name="connsiteX719" fmla="*/ 380679 w 777961"/>
              <a:gd name="connsiteY719" fmla="*/ 671482 h 843172"/>
              <a:gd name="connsiteX720" fmla="*/ 380860 w 777961"/>
              <a:gd name="connsiteY720" fmla="*/ 670881 h 843172"/>
              <a:gd name="connsiteX721" fmla="*/ 378213 w 777961"/>
              <a:gd name="connsiteY721" fmla="*/ 668294 h 843172"/>
              <a:gd name="connsiteX722" fmla="*/ 376227 w 777961"/>
              <a:gd name="connsiteY722" fmla="*/ 668535 h 843172"/>
              <a:gd name="connsiteX723" fmla="*/ 372919 w 777961"/>
              <a:gd name="connsiteY723" fmla="*/ 662399 h 843172"/>
              <a:gd name="connsiteX724" fmla="*/ 373039 w 777961"/>
              <a:gd name="connsiteY724" fmla="*/ 661075 h 843172"/>
              <a:gd name="connsiteX725" fmla="*/ 371896 w 777961"/>
              <a:gd name="connsiteY725" fmla="*/ 660714 h 843172"/>
              <a:gd name="connsiteX726" fmla="*/ 369369 w 777961"/>
              <a:gd name="connsiteY726" fmla="*/ 656624 h 843172"/>
              <a:gd name="connsiteX727" fmla="*/ 366722 w 777961"/>
              <a:gd name="connsiteY727" fmla="*/ 654759 h 843172"/>
              <a:gd name="connsiteX728" fmla="*/ 366001 w 777961"/>
              <a:gd name="connsiteY728" fmla="*/ 651931 h 843172"/>
              <a:gd name="connsiteX729" fmla="*/ 366422 w 777961"/>
              <a:gd name="connsiteY729" fmla="*/ 648923 h 843172"/>
              <a:gd name="connsiteX730" fmla="*/ 363594 w 777961"/>
              <a:gd name="connsiteY730" fmla="*/ 644291 h 843172"/>
              <a:gd name="connsiteX731" fmla="*/ 361669 w 777961"/>
              <a:gd name="connsiteY731" fmla="*/ 643268 h 843172"/>
              <a:gd name="connsiteX732" fmla="*/ 361368 w 777961"/>
              <a:gd name="connsiteY732" fmla="*/ 642426 h 843172"/>
              <a:gd name="connsiteX733" fmla="*/ 359564 w 777961"/>
              <a:gd name="connsiteY733" fmla="*/ 642125 h 843172"/>
              <a:gd name="connsiteX734" fmla="*/ 360406 w 777961"/>
              <a:gd name="connsiteY734" fmla="*/ 640742 h 843172"/>
              <a:gd name="connsiteX735" fmla="*/ 359804 w 777961"/>
              <a:gd name="connsiteY735" fmla="*/ 639539 h 843172"/>
              <a:gd name="connsiteX736" fmla="*/ 359684 w 777961"/>
              <a:gd name="connsiteY736" fmla="*/ 637072 h 843172"/>
              <a:gd name="connsiteX737" fmla="*/ 361549 w 777961"/>
              <a:gd name="connsiteY737" fmla="*/ 633583 h 843172"/>
              <a:gd name="connsiteX738" fmla="*/ 360526 w 777961"/>
              <a:gd name="connsiteY738" fmla="*/ 632019 h 843172"/>
              <a:gd name="connsiteX739" fmla="*/ 361368 w 777961"/>
              <a:gd name="connsiteY739" fmla="*/ 629553 h 843172"/>
              <a:gd name="connsiteX740" fmla="*/ 362933 w 777961"/>
              <a:gd name="connsiteY740" fmla="*/ 629673 h 843172"/>
              <a:gd name="connsiteX741" fmla="*/ 363293 w 777961"/>
              <a:gd name="connsiteY741" fmla="*/ 628469 h 843172"/>
              <a:gd name="connsiteX742" fmla="*/ 361789 w 777961"/>
              <a:gd name="connsiteY742" fmla="*/ 626484 h 843172"/>
              <a:gd name="connsiteX743" fmla="*/ 360586 w 777961"/>
              <a:gd name="connsiteY743" fmla="*/ 625763 h 843172"/>
              <a:gd name="connsiteX744" fmla="*/ 360105 w 777961"/>
              <a:gd name="connsiteY744" fmla="*/ 624138 h 843172"/>
              <a:gd name="connsiteX745" fmla="*/ 361789 w 777961"/>
              <a:gd name="connsiteY745" fmla="*/ 620769 h 843172"/>
              <a:gd name="connsiteX746" fmla="*/ 360586 w 777961"/>
              <a:gd name="connsiteY746" fmla="*/ 619446 h 843172"/>
              <a:gd name="connsiteX747" fmla="*/ 360586 w 777961"/>
              <a:gd name="connsiteY747" fmla="*/ 617761 h 843172"/>
              <a:gd name="connsiteX748" fmla="*/ 358421 w 777961"/>
              <a:gd name="connsiteY748" fmla="*/ 616197 h 843172"/>
              <a:gd name="connsiteX749" fmla="*/ 358661 w 777961"/>
              <a:gd name="connsiteY749" fmla="*/ 613009 h 843172"/>
              <a:gd name="connsiteX750" fmla="*/ 359564 w 777961"/>
              <a:gd name="connsiteY750" fmla="*/ 612407 h 843172"/>
              <a:gd name="connsiteX751" fmla="*/ 360286 w 777961"/>
              <a:gd name="connsiteY751" fmla="*/ 609700 h 843172"/>
              <a:gd name="connsiteX752" fmla="*/ 357278 w 777961"/>
              <a:gd name="connsiteY752" fmla="*/ 608136 h 843172"/>
              <a:gd name="connsiteX753" fmla="*/ 355232 w 777961"/>
              <a:gd name="connsiteY753" fmla="*/ 609821 h 843172"/>
              <a:gd name="connsiteX754" fmla="*/ 353187 w 777961"/>
              <a:gd name="connsiteY754" fmla="*/ 608918 h 843172"/>
              <a:gd name="connsiteX755" fmla="*/ 354210 w 777961"/>
              <a:gd name="connsiteY755" fmla="*/ 604767 h 843172"/>
              <a:gd name="connsiteX756" fmla="*/ 353608 w 777961"/>
              <a:gd name="connsiteY756" fmla="*/ 603323 h 843172"/>
              <a:gd name="connsiteX757" fmla="*/ 354450 w 777961"/>
              <a:gd name="connsiteY757" fmla="*/ 601819 h 843172"/>
              <a:gd name="connsiteX758" fmla="*/ 353849 w 777961"/>
              <a:gd name="connsiteY758" fmla="*/ 600857 h 843172"/>
              <a:gd name="connsiteX759" fmla="*/ 354811 w 777961"/>
              <a:gd name="connsiteY759" fmla="*/ 598812 h 843172"/>
              <a:gd name="connsiteX760" fmla="*/ 357338 w 777961"/>
              <a:gd name="connsiteY760" fmla="*/ 597188 h 843172"/>
              <a:gd name="connsiteX761" fmla="*/ 356014 w 777961"/>
              <a:gd name="connsiteY761" fmla="*/ 595443 h 843172"/>
              <a:gd name="connsiteX762" fmla="*/ 356496 w 777961"/>
              <a:gd name="connsiteY762" fmla="*/ 594541 h 843172"/>
              <a:gd name="connsiteX763" fmla="*/ 354510 w 777961"/>
              <a:gd name="connsiteY763" fmla="*/ 592736 h 843172"/>
              <a:gd name="connsiteX764" fmla="*/ 353849 w 777961"/>
              <a:gd name="connsiteY764" fmla="*/ 593157 h 843172"/>
              <a:gd name="connsiteX765" fmla="*/ 352646 w 777961"/>
              <a:gd name="connsiteY765" fmla="*/ 592375 h 843172"/>
              <a:gd name="connsiteX766" fmla="*/ 350720 w 777961"/>
              <a:gd name="connsiteY766" fmla="*/ 592856 h 843172"/>
              <a:gd name="connsiteX767" fmla="*/ 347171 w 777961"/>
              <a:gd name="connsiteY767" fmla="*/ 592796 h 843172"/>
              <a:gd name="connsiteX768" fmla="*/ 312279 w 777961"/>
              <a:gd name="connsiteY768" fmla="*/ 588765 h 843172"/>
              <a:gd name="connsiteX769" fmla="*/ 260724 w 777961"/>
              <a:gd name="connsiteY769" fmla="*/ 575410 h 843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</a:cxnLst>
            <a:rect l="l" t="t" r="r" b="b"/>
            <a:pathLst>
              <a:path w="777961" h="843172">
                <a:moveTo>
                  <a:pt x="260724" y="575350"/>
                </a:moveTo>
                <a:lnTo>
                  <a:pt x="245504" y="571560"/>
                </a:lnTo>
                <a:lnTo>
                  <a:pt x="245805" y="572763"/>
                </a:lnTo>
                <a:lnTo>
                  <a:pt x="245023" y="575591"/>
                </a:lnTo>
                <a:lnTo>
                  <a:pt x="245384" y="577395"/>
                </a:lnTo>
                <a:lnTo>
                  <a:pt x="244421" y="578298"/>
                </a:lnTo>
                <a:lnTo>
                  <a:pt x="243820" y="577095"/>
                </a:lnTo>
                <a:lnTo>
                  <a:pt x="241835" y="578057"/>
                </a:lnTo>
                <a:lnTo>
                  <a:pt x="242136" y="579260"/>
                </a:lnTo>
                <a:lnTo>
                  <a:pt x="239729" y="581907"/>
                </a:lnTo>
                <a:lnTo>
                  <a:pt x="239428" y="584314"/>
                </a:lnTo>
                <a:lnTo>
                  <a:pt x="237864" y="585517"/>
                </a:lnTo>
                <a:lnTo>
                  <a:pt x="235879" y="585878"/>
                </a:lnTo>
                <a:lnTo>
                  <a:pt x="235879" y="586539"/>
                </a:lnTo>
                <a:lnTo>
                  <a:pt x="233352" y="588104"/>
                </a:lnTo>
                <a:lnTo>
                  <a:pt x="231728" y="587382"/>
                </a:lnTo>
                <a:lnTo>
                  <a:pt x="232209" y="589247"/>
                </a:lnTo>
                <a:lnTo>
                  <a:pt x="231187" y="590450"/>
                </a:lnTo>
                <a:lnTo>
                  <a:pt x="232630" y="591533"/>
                </a:lnTo>
                <a:lnTo>
                  <a:pt x="231668" y="595142"/>
                </a:lnTo>
                <a:lnTo>
                  <a:pt x="230344" y="595142"/>
                </a:lnTo>
                <a:lnTo>
                  <a:pt x="230104" y="597067"/>
                </a:lnTo>
                <a:lnTo>
                  <a:pt x="227337" y="597067"/>
                </a:lnTo>
                <a:lnTo>
                  <a:pt x="224389" y="599233"/>
                </a:lnTo>
                <a:lnTo>
                  <a:pt x="224449" y="600737"/>
                </a:lnTo>
                <a:lnTo>
                  <a:pt x="214643" y="596345"/>
                </a:lnTo>
                <a:lnTo>
                  <a:pt x="191964" y="586118"/>
                </a:lnTo>
                <a:lnTo>
                  <a:pt x="154846" y="569515"/>
                </a:lnTo>
                <a:lnTo>
                  <a:pt x="123143" y="565424"/>
                </a:lnTo>
                <a:lnTo>
                  <a:pt x="96373" y="561935"/>
                </a:lnTo>
                <a:lnTo>
                  <a:pt x="63647" y="557604"/>
                </a:lnTo>
                <a:lnTo>
                  <a:pt x="66775" y="534383"/>
                </a:lnTo>
                <a:lnTo>
                  <a:pt x="66835" y="533901"/>
                </a:lnTo>
                <a:lnTo>
                  <a:pt x="69963" y="510560"/>
                </a:lnTo>
                <a:lnTo>
                  <a:pt x="69963" y="510320"/>
                </a:lnTo>
                <a:lnTo>
                  <a:pt x="75739" y="467246"/>
                </a:lnTo>
                <a:lnTo>
                  <a:pt x="77844" y="451605"/>
                </a:lnTo>
                <a:lnTo>
                  <a:pt x="77664" y="451485"/>
                </a:lnTo>
                <a:lnTo>
                  <a:pt x="80672" y="429528"/>
                </a:lnTo>
                <a:lnTo>
                  <a:pt x="80852" y="429528"/>
                </a:lnTo>
                <a:lnTo>
                  <a:pt x="85003" y="398185"/>
                </a:lnTo>
                <a:lnTo>
                  <a:pt x="94388" y="327560"/>
                </a:lnTo>
                <a:lnTo>
                  <a:pt x="97696" y="303136"/>
                </a:lnTo>
                <a:lnTo>
                  <a:pt x="101546" y="274079"/>
                </a:lnTo>
                <a:lnTo>
                  <a:pt x="101546" y="272455"/>
                </a:lnTo>
                <a:lnTo>
                  <a:pt x="98178" y="274741"/>
                </a:lnTo>
                <a:lnTo>
                  <a:pt x="80972" y="272335"/>
                </a:lnTo>
                <a:lnTo>
                  <a:pt x="72370" y="271132"/>
                </a:lnTo>
                <a:lnTo>
                  <a:pt x="69482" y="270771"/>
                </a:lnTo>
                <a:lnTo>
                  <a:pt x="57872" y="269146"/>
                </a:lnTo>
                <a:lnTo>
                  <a:pt x="37298" y="235458"/>
                </a:lnTo>
                <a:lnTo>
                  <a:pt x="30801" y="231788"/>
                </a:lnTo>
                <a:lnTo>
                  <a:pt x="30139" y="236842"/>
                </a:lnTo>
                <a:lnTo>
                  <a:pt x="28936" y="243459"/>
                </a:lnTo>
                <a:lnTo>
                  <a:pt x="26469" y="245083"/>
                </a:lnTo>
                <a:lnTo>
                  <a:pt x="23161" y="246286"/>
                </a:lnTo>
                <a:lnTo>
                  <a:pt x="22018" y="245986"/>
                </a:lnTo>
                <a:lnTo>
                  <a:pt x="22018" y="242978"/>
                </a:lnTo>
                <a:lnTo>
                  <a:pt x="23401" y="241534"/>
                </a:lnTo>
                <a:lnTo>
                  <a:pt x="26529" y="240632"/>
                </a:lnTo>
                <a:lnTo>
                  <a:pt x="26229" y="239970"/>
                </a:lnTo>
                <a:lnTo>
                  <a:pt x="23822" y="237924"/>
                </a:lnTo>
                <a:lnTo>
                  <a:pt x="20694" y="238466"/>
                </a:lnTo>
                <a:lnTo>
                  <a:pt x="19190" y="237985"/>
                </a:lnTo>
                <a:lnTo>
                  <a:pt x="17386" y="236661"/>
                </a:lnTo>
                <a:lnTo>
                  <a:pt x="16724" y="236902"/>
                </a:lnTo>
                <a:lnTo>
                  <a:pt x="15882" y="239007"/>
                </a:lnTo>
                <a:lnTo>
                  <a:pt x="14799" y="235999"/>
                </a:lnTo>
                <a:lnTo>
                  <a:pt x="11911" y="230585"/>
                </a:lnTo>
                <a:lnTo>
                  <a:pt x="9746" y="226013"/>
                </a:lnTo>
                <a:lnTo>
                  <a:pt x="8542" y="221501"/>
                </a:lnTo>
                <a:lnTo>
                  <a:pt x="8121" y="221080"/>
                </a:lnTo>
                <a:lnTo>
                  <a:pt x="3008" y="219276"/>
                </a:lnTo>
                <a:lnTo>
                  <a:pt x="0" y="216749"/>
                </a:lnTo>
                <a:lnTo>
                  <a:pt x="4813" y="214463"/>
                </a:lnTo>
                <a:lnTo>
                  <a:pt x="8001" y="212057"/>
                </a:lnTo>
                <a:lnTo>
                  <a:pt x="8181" y="210372"/>
                </a:lnTo>
                <a:lnTo>
                  <a:pt x="11490" y="208387"/>
                </a:lnTo>
                <a:lnTo>
                  <a:pt x="13415" y="208447"/>
                </a:lnTo>
                <a:lnTo>
                  <a:pt x="13596" y="209951"/>
                </a:lnTo>
                <a:lnTo>
                  <a:pt x="14618" y="210553"/>
                </a:lnTo>
                <a:lnTo>
                  <a:pt x="17025" y="210071"/>
                </a:lnTo>
                <a:lnTo>
                  <a:pt x="18649" y="208146"/>
                </a:lnTo>
                <a:lnTo>
                  <a:pt x="19070" y="205559"/>
                </a:lnTo>
                <a:lnTo>
                  <a:pt x="17626" y="203334"/>
                </a:lnTo>
                <a:lnTo>
                  <a:pt x="18709" y="203935"/>
                </a:lnTo>
                <a:lnTo>
                  <a:pt x="23401" y="201709"/>
                </a:lnTo>
                <a:lnTo>
                  <a:pt x="28214" y="167780"/>
                </a:lnTo>
                <a:lnTo>
                  <a:pt x="29056" y="162126"/>
                </a:lnTo>
                <a:lnTo>
                  <a:pt x="30741" y="150094"/>
                </a:lnTo>
                <a:lnTo>
                  <a:pt x="31944" y="151056"/>
                </a:lnTo>
                <a:lnTo>
                  <a:pt x="31643" y="153282"/>
                </a:lnTo>
                <a:lnTo>
                  <a:pt x="31944" y="155207"/>
                </a:lnTo>
                <a:lnTo>
                  <a:pt x="33388" y="156952"/>
                </a:lnTo>
                <a:lnTo>
                  <a:pt x="34831" y="158035"/>
                </a:lnTo>
                <a:lnTo>
                  <a:pt x="38260" y="159479"/>
                </a:lnTo>
                <a:lnTo>
                  <a:pt x="43795" y="160682"/>
                </a:lnTo>
                <a:lnTo>
                  <a:pt x="45359" y="164472"/>
                </a:lnTo>
                <a:lnTo>
                  <a:pt x="47164" y="165494"/>
                </a:lnTo>
                <a:lnTo>
                  <a:pt x="46502" y="168081"/>
                </a:lnTo>
                <a:lnTo>
                  <a:pt x="46682" y="171931"/>
                </a:lnTo>
                <a:lnTo>
                  <a:pt x="47765" y="175661"/>
                </a:lnTo>
                <a:lnTo>
                  <a:pt x="49570" y="176864"/>
                </a:lnTo>
                <a:lnTo>
                  <a:pt x="50713" y="176864"/>
                </a:lnTo>
                <a:lnTo>
                  <a:pt x="52157" y="179692"/>
                </a:lnTo>
                <a:lnTo>
                  <a:pt x="51435" y="181075"/>
                </a:lnTo>
                <a:lnTo>
                  <a:pt x="51435" y="182278"/>
                </a:lnTo>
                <a:lnTo>
                  <a:pt x="53962" y="183000"/>
                </a:lnTo>
                <a:lnTo>
                  <a:pt x="54864" y="184986"/>
                </a:lnTo>
                <a:lnTo>
                  <a:pt x="53962" y="189798"/>
                </a:lnTo>
                <a:lnTo>
                  <a:pt x="54383" y="191302"/>
                </a:lnTo>
                <a:lnTo>
                  <a:pt x="53901" y="193227"/>
                </a:lnTo>
                <a:lnTo>
                  <a:pt x="54684" y="194611"/>
                </a:lnTo>
                <a:lnTo>
                  <a:pt x="58293" y="195814"/>
                </a:lnTo>
                <a:lnTo>
                  <a:pt x="60158" y="198040"/>
                </a:lnTo>
                <a:lnTo>
                  <a:pt x="60699" y="200085"/>
                </a:lnTo>
                <a:lnTo>
                  <a:pt x="61662" y="201529"/>
                </a:lnTo>
                <a:lnTo>
                  <a:pt x="61180" y="203815"/>
                </a:lnTo>
                <a:lnTo>
                  <a:pt x="62263" y="206342"/>
                </a:lnTo>
                <a:lnTo>
                  <a:pt x="63767" y="207424"/>
                </a:lnTo>
                <a:lnTo>
                  <a:pt x="65211" y="206943"/>
                </a:lnTo>
                <a:lnTo>
                  <a:pt x="66896" y="204537"/>
                </a:lnTo>
                <a:lnTo>
                  <a:pt x="67617" y="202732"/>
                </a:lnTo>
                <a:lnTo>
                  <a:pt x="69242" y="202431"/>
                </a:lnTo>
                <a:lnTo>
                  <a:pt x="72971" y="207003"/>
                </a:lnTo>
                <a:lnTo>
                  <a:pt x="73994" y="208447"/>
                </a:lnTo>
                <a:lnTo>
                  <a:pt x="74596" y="211816"/>
                </a:lnTo>
                <a:lnTo>
                  <a:pt x="77303" y="213861"/>
                </a:lnTo>
                <a:lnTo>
                  <a:pt x="79108" y="217471"/>
                </a:lnTo>
                <a:lnTo>
                  <a:pt x="81394" y="220057"/>
                </a:lnTo>
                <a:lnTo>
                  <a:pt x="84822" y="220479"/>
                </a:lnTo>
                <a:lnTo>
                  <a:pt x="87650" y="221080"/>
                </a:lnTo>
                <a:lnTo>
                  <a:pt x="92463" y="224208"/>
                </a:lnTo>
                <a:lnTo>
                  <a:pt x="94869" y="224810"/>
                </a:lnTo>
                <a:lnTo>
                  <a:pt x="98719" y="225051"/>
                </a:lnTo>
                <a:lnTo>
                  <a:pt x="100343" y="224930"/>
                </a:lnTo>
                <a:lnTo>
                  <a:pt x="103050" y="221922"/>
                </a:lnTo>
                <a:lnTo>
                  <a:pt x="104554" y="221501"/>
                </a:lnTo>
                <a:lnTo>
                  <a:pt x="107442" y="219456"/>
                </a:lnTo>
                <a:lnTo>
                  <a:pt x="109908" y="214944"/>
                </a:lnTo>
                <a:lnTo>
                  <a:pt x="109668" y="213200"/>
                </a:lnTo>
                <a:lnTo>
                  <a:pt x="110751" y="212177"/>
                </a:lnTo>
                <a:lnTo>
                  <a:pt x="111051" y="209771"/>
                </a:lnTo>
                <a:lnTo>
                  <a:pt x="113217" y="207364"/>
                </a:lnTo>
                <a:lnTo>
                  <a:pt x="114120" y="205620"/>
                </a:lnTo>
                <a:lnTo>
                  <a:pt x="114120" y="203574"/>
                </a:lnTo>
                <a:lnTo>
                  <a:pt x="114841" y="201649"/>
                </a:lnTo>
                <a:lnTo>
                  <a:pt x="114781" y="200145"/>
                </a:lnTo>
                <a:lnTo>
                  <a:pt x="113397" y="199243"/>
                </a:lnTo>
                <a:lnTo>
                  <a:pt x="111773" y="195754"/>
                </a:lnTo>
                <a:lnTo>
                  <a:pt x="113638" y="191964"/>
                </a:lnTo>
                <a:lnTo>
                  <a:pt x="113638" y="188956"/>
                </a:lnTo>
                <a:lnTo>
                  <a:pt x="115623" y="187151"/>
                </a:lnTo>
                <a:lnTo>
                  <a:pt x="115684" y="185768"/>
                </a:lnTo>
                <a:lnTo>
                  <a:pt x="115142" y="184023"/>
                </a:lnTo>
                <a:lnTo>
                  <a:pt x="113397" y="183361"/>
                </a:lnTo>
                <a:lnTo>
                  <a:pt x="112736" y="181075"/>
                </a:lnTo>
                <a:lnTo>
                  <a:pt x="113157" y="178669"/>
                </a:lnTo>
                <a:lnTo>
                  <a:pt x="112194" y="176684"/>
                </a:lnTo>
                <a:lnTo>
                  <a:pt x="112014" y="171390"/>
                </a:lnTo>
                <a:lnTo>
                  <a:pt x="113397" y="168743"/>
                </a:lnTo>
                <a:lnTo>
                  <a:pt x="115984" y="166758"/>
                </a:lnTo>
                <a:lnTo>
                  <a:pt x="116827" y="165554"/>
                </a:lnTo>
                <a:lnTo>
                  <a:pt x="117849" y="162547"/>
                </a:lnTo>
                <a:lnTo>
                  <a:pt x="119654" y="160983"/>
                </a:lnTo>
                <a:lnTo>
                  <a:pt x="121459" y="162065"/>
                </a:lnTo>
                <a:lnTo>
                  <a:pt x="124707" y="162186"/>
                </a:lnTo>
                <a:lnTo>
                  <a:pt x="128076" y="164291"/>
                </a:lnTo>
                <a:lnTo>
                  <a:pt x="129881" y="163630"/>
                </a:lnTo>
                <a:lnTo>
                  <a:pt x="131686" y="164592"/>
                </a:lnTo>
                <a:lnTo>
                  <a:pt x="132708" y="164411"/>
                </a:lnTo>
                <a:lnTo>
                  <a:pt x="134693" y="161283"/>
                </a:lnTo>
                <a:lnTo>
                  <a:pt x="136919" y="159539"/>
                </a:lnTo>
                <a:lnTo>
                  <a:pt x="136679" y="156832"/>
                </a:lnTo>
                <a:lnTo>
                  <a:pt x="138483" y="153342"/>
                </a:lnTo>
                <a:lnTo>
                  <a:pt x="141130" y="152500"/>
                </a:lnTo>
                <a:lnTo>
                  <a:pt x="145341" y="149974"/>
                </a:lnTo>
                <a:lnTo>
                  <a:pt x="146665" y="150515"/>
                </a:lnTo>
                <a:lnTo>
                  <a:pt x="147868" y="151899"/>
                </a:lnTo>
                <a:lnTo>
                  <a:pt x="149312" y="151478"/>
                </a:lnTo>
                <a:lnTo>
                  <a:pt x="151658" y="149192"/>
                </a:lnTo>
                <a:lnTo>
                  <a:pt x="154726" y="147507"/>
                </a:lnTo>
                <a:lnTo>
                  <a:pt x="157493" y="146905"/>
                </a:lnTo>
                <a:lnTo>
                  <a:pt x="158636" y="146184"/>
                </a:lnTo>
                <a:lnTo>
                  <a:pt x="161524" y="145462"/>
                </a:lnTo>
                <a:lnTo>
                  <a:pt x="164532" y="142213"/>
                </a:lnTo>
                <a:lnTo>
                  <a:pt x="167299" y="140950"/>
                </a:lnTo>
                <a:lnTo>
                  <a:pt x="168863" y="140709"/>
                </a:lnTo>
                <a:lnTo>
                  <a:pt x="172834" y="142634"/>
                </a:lnTo>
                <a:lnTo>
                  <a:pt x="179451" y="141552"/>
                </a:lnTo>
                <a:lnTo>
                  <a:pt x="180534" y="141191"/>
                </a:lnTo>
                <a:lnTo>
                  <a:pt x="181737" y="139085"/>
                </a:lnTo>
                <a:lnTo>
                  <a:pt x="183482" y="138844"/>
                </a:lnTo>
                <a:lnTo>
                  <a:pt x="185046" y="140048"/>
                </a:lnTo>
                <a:lnTo>
                  <a:pt x="188174" y="138483"/>
                </a:lnTo>
                <a:lnTo>
                  <a:pt x="189557" y="135957"/>
                </a:lnTo>
                <a:lnTo>
                  <a:pt x="191483" y="135355"/>
                </a:lnTo>
                <a:lnTo>
                  <a:pt x="194250" y="136679"/>
                </a:lnTo>
                <a:lnTo>
                  <a:pt x="195453" y="136498"/>
                </a:lnTo>
                <a:lnTo>
                  <a:pt x="196596" y="135295"/>
                </a:lnTo>
                <a:lnTo>
                  <a:pt x="199483" y="135115"/>
                </a:lnTo>
                <a:lnTo>
                  <a:pt x="201288" y="136197"/>
                </a:lnTo>
                <a:lnTo>
                  <a:pt x="202371" y="136197"/>
                </a:lnTo>
                <a:lnTo>
                  <a:pt x="203755" y="133069"/>
                </a:lnTo>
                <a:lnTo>
                  <a:pt x="206041" y="133189"/>
                </a:lnTo>
                <a:lnTo>
                  <a:pt x="207665" y="131986"/>
                </a:lnTo>
                <a:lnTo>
                  <a:pt x="208567" y="129821"/>
                </a:lnTo>
                <a:lnTo>
                  <a:pt x="210252" y="129640"/>
                </a:lnTo>
                <a:lnTo>
                  <a:pt x="211335" y="130663"/>
                </a:lnTo>
                <a:lnTo>
                  <a:pt x="212959" y="131144"/>
                </a:lnTo>
                <a:lnTo>
                  <a:pt x="214102" y="130422"/>
                </a:lnTo>
                <a:lnTo>
                  <a:pt x="213741" y="126693"/>
                </a:lnTo>
                <a:lnTo>
                  <a:pt x="214222" y="125910"/>
                </a:lnTo>
                <a:lnTo>
                  <a:pt x="218132" y="124647"/>
                </a:lnTo>
                <a:lnTo>
                  <a:pt x="219636" y="125128"/>
                </a:lnTo>
                <a:lnTo>
                  <a:pt x="220418" y="127595"/>
                </a:lnTo>
                <a:lnTo>
                  <a:pt x="222584" y="126993"/>
                </a:lnTo>
                <a:lnTo>
                  <a:pt x="224630" y="125068"/>
                </a:lnTo>
                <a:lnTo>
                  <a:pt x="225652" y="123564"/>
                </a:lnTo>
                <a:lnTo>
                  <a:pt x="226254" y="120977"/>
                </a:lnTo>
                <a:lnTo>
                  <a:pt x="227878" y="119353"/>
                </a:lnTo>
                <a:lnTo>
                  <a:pt x="229502" y="119113"/>
                </a:lnTo>
                <a:lnTo>
                  <a:pt x="229502" y="116947"/>
                </a:lnTo>
                <a:lnTo>
                  <a:pt x="230705" y="115744"/>
                </a:lnTo>
                <a:lnTo>
                  <a:pt x="229984" y="112255"/>
                </a:lnTo>
                <a:lnTo>
                  <a:pt x="228961" y="112315"/>
                </a:lnTo>
                <a:lnTo>
                  <a:pt x="228179" y="110751"/>
                </a:lnTo>
                <a:lnTo>
                  <a:pt x="229262" y="106540"/>
                </a:lnTo>
                <a:lnTo>
                  <a:pt x="228660" y="106359"/>
                </a:lnTo>
                <a:lnTo>
                  <a:pt x="231367" y="105096"/>
                </a:lnTo>
                <a:lnTo>
                  <a:pt x="232390" y="103472"/>
                </a:lnTo>
                <a:lnTo>
                  <a:pt x="231788" y="101186"/>
                </a:lnTo>
                <a:lnTo>
                  <a:pt x="230224" y="100644"/>
                </a:lnTo>
                <a:lnTo>
                  <a:pt x="230946" y="100223"/>
                </a:lnTo>
                <a:lnTo>
                  <a:pt x="230224" y="97937"/>
                </a:lnTo>
                <a:lnTo>
                  <a:pt x="229322" y="97516"/>
                </a:lnTo>
                <a:lnTo>
                  <a:pt x="228420" y="95230"/>
                </a:lnTo>
                <a:lnTo>
                  <a:pt x="228780" y="93124"/>
                </a:lnTo>
                <a:lnTo>
                  <a:pt x="228299" y="92102"/>
                </a:lnTo>
                <a:lnTo>
                  <a:pt x="228901" y="91139"/>
                </a:lnTo>
                <a:lnTo>
                  <a:pt x="228540" y="89755"/>
                </a:lnTo>
                <a:lnTo>
                  <a:pt x="229683" y="89816"/>
                </a:lnTo>
                <a:lnTo>
                  <a:pt x="230164" y="88492"/>
                </a:lnTo>
                <a:lnTo>
                  <a:pt x="229803" y="87109"/>
                </a:lnTo>
                <a:lnTo>
                  <a:pt x="231728" y="85905"/>
                </a:lnTo>
                <a:lnTo>
                  <a:pt x="231728" y="84823"/>
                </a:lnTo>
                <a:lnTo>
                  <a:pt x="233172" y="85184"/>
                </a:lnTo>
                <a:lnTo>
                  <a:pt x="233112" y="83800"/>
                </a:lnTo>
                <a:lnTo>
                  <a:pt x="234435" y="83198"/>
                </a:lnTo>
                <a:lnTo>
                  <a:pt x="234195" y="81694"/>
                </a:lnTo>
                <a:lnTo>
                  <a:pt x="235638" y="80612"/>
                </a:lnTo>
                <a:lnTo>
                  <a:pt x="236120" y="74716"/>
                </a:lnTo>
                <a:lnTo>
                  <a:pt x="235518" y="69783"/>
                </a:lnTo>
                <a:lnTo>
                  <a:pt x="236060" y="69242"/>
                </a:lnTo>
                <a:lnTo>
                  <a:pt x="234856" y="65331"/>
                </a:lnTo>
                <a:lnTo>
                  <a:pt x="235699" y="64730"/>
                </a:lnTo>
                <a:lnTo>
                  <a:pt x="235699" y="62985"/>
                </a:lnTo>
                <a:lnTo>
                  <a:pt x="236661" y="62263"/>
                </a:lnTo>
                <a:lnTo>
                  <a:pt x="237142" y="60519"/>
                </a:lnTo>
                <a:lnTo>
                  <a:pt x="236661" y="59616"/>
                </a:lnTo>
                <a:lnTo>
                  <a:pt x="237864" y="58534"/>
                </a:lnTo>
                <a:lnTo>
                  <a:pt x="237503" y="57932"/>
                </a:lnTo>
                <a:lnTo>
                  <a:pt x="239489" y="54503"/>
                </a:lnTo>
                <a:lnTo>
                  <a:pt x="239910" y="51315"/>
                </a:lnTo>
                <a:lnTo>
                  <a:pt x="240812" y="51134"/>
                </a:lnTo>
                <a:lnTo>
                  <a:pt x="239669" y="48848"/>
                </a:lnTo>
                <a:lnTo>
                  <a:pt x="240632" y="46803"/>
                </a:lnTo>
                <a:lnTo>
                  <a:pt x="240270" y="45239"/>
                </a:lnTo>
                <a:lnTo>
                  <a:pt x="241293" y="44397"/>
                </a:lnTo>
                <a:lnTo>
                  <a:pt x="241353" y="42532"/>
                </a:lnTo>
                <a:lnTo>
                  <a:pt x="242857" y="42351"/>
                </a:lnTo>
                <a:lnTo>
                  <a:pt x="244060" y="39343"/>
                </a:lnTo>
                <a:lnTo>
                  <a:pt x="244301" y="36155"/>
                </a:lnTo>
                <a:lnTo>
                  <a:pt x="210432" y="31944"/>
                </a:lnTo>
                <a:lnTo>
                  <a:pt x="212237" y="18408"/>
                </a:lnTo>
                <a:lnTo>
                  <a:pt x="211936" y="18408"/>
                </a:lnTo>
                <a:lnTo>
                  <a:pt x="214222" y="0"/>
                </a:lnTo>
                <a:lnTo>
                  <a:pt x="223065" y="1083"/>
                </a:lnTo>
                <a:lnTo>
                  <a:pt x="243399" y="3670"/>
                </a:lnTo>
                <a:lnTo>
                  <a:pt x="247008" y="4030"/>
                </a:lnTo>
                <a:lnTo>
                  <a:pt x="248392" y="4331"/>
                </a:lnTo>
                <a:lnTo>
                  <a:pt x="256092" y="5234"/>
                </a:lnTo>
                <a:lnTo>
                  <a:pt x="257476" y="5354"/>
                </a:lnTo>
                <a:lnTo>
                  <a:pt x="258859" y="5595"/>
                </a:lnTo>
                <a:lnTo>
                  <a:pt x="264033" y="6256"/>
                </a:lnTo>
                <a:lnTo>
                  <a:pt x="270951" y="7038"/>
                </a:lnTo>
                <a:lnTo>
                  <a:pt x="279072" y="8121"/>
                </a:lnTo>
                <a:lnTo>
                  <a:pt x="292728" y="9746"/>
                </a:lnTo>
                <a:lnTo>
                  <a:pt x="300970" y="10768"/>
                </a:lnTo>
                <a:lnTo>
                  <a:pt x="303557" y="11009"/>
                </a:lnTo>
                <a:lnTo>
                  <a:pt x="311197" y="11971"/>
                </a:lnTo>
                <a:lnTo>
                  <a:pt x="320040" y="13054"/>
                </a:lnTo>
                <a:lnTo>
                  <a:pt x="332733" y="14618"/>
                </a:lnTo>
                <a:lnTo>
                  <a:pt x="337486" y="15220"/>
                </a:lnTo>
                <a:lnTo>
                  <a:pt x="384710" y="20694"/>
                </a:lnTo>
                <a:lnTo>
                  <a:pt x="391147" y="21476"/>
                </a:lnTo>
                <a:lnTo>
                  <a:pt x="398366" y="22198"/>
                </a:lnTo>
                <a:lnTo>
                  <a:pt x="401253" y="22559"/>
                </a:lnTo>
                <a:lnTo>
                  <a:pt x="404983" y="22920"/>
                </a:lnTo>
                <a:lnTo>
                  <a:pt x="412322" y="23822"/>
                </a:lnTo>
                <a:lnTo>
                  <a:pt x="412563" y="23822"/>
                </a:lnTo>
                <a:lnTo>
                  <a:pt x="418879" y="24605"/>
                </a:lnTo>
                <a:lnTo>
                  <a:pt x="423692" y="25086"/>
                </a:lnTo>
                <a:lnTo>
                  <a:pt x="426279" y="25567"/>
                </a:lnTo>
                <a:lnTo>
                  <a:pt x="426941" y="25567"/>
                </a:lnTo>
                <a:lnTo>
                  <a:pt x="428023" y="25627"/>
                </a:lnTo>
                <a:lnTo>
                  <a:pt x="428324" y="25627"/>
                </a:lnTo>
                <a:lnTo>
                  <a:pt x="432535" y="26169"/>
                </a:lnTo>
                <a:lnTo>
                  <a:pt x="433618" y="26349"/>
                </a:lnTo>
                <a:lnTo>
                  <a:pt x="439514" y="26951"/>
                </a:lnTo>
                <a:lnTo>
                  <a:pt x="442161" y="27312"/>
                </a:lnTo>
                <a:lnTo>
                  <a:pt x="444988" y="27673"/>
                </a:lnTo>
                <a:lnTo>
                  <a:pt x="448838" y="28034"/>
                </a:lnTo>
                <a:lnTo>
                  <a:pt x="451545" y="28455"/>
                </a:lnTo>
                <a:lnTo>
                  <a:pt x="458223" y="29177"/>
                </a:lnTo>
                <a:lnTo>
                  <a:pt x="464118" y="29778"/>
                </a:lnTo>
                <a:lnTo>
                  <a:pt x="465502" y="29898"/>
                </a:lnTo>
                <a:lnTo>
                  <a:pt x="471818" y="30500"/>
                </a:lnTo>
                <a:lnTo>
                  <a:pt x="474225" y="30620"/>
                </a:lnTo>
                <a:lnTo>
                  <a:pt x="477593" y="31041"/>
                </a:lnTo>
                <a:lnTo>
                  <a:pt x="487760" y="32064"/>
                </a:lnTo>
                <a:lnTo>
                  <a:pt x="493174" y="32666"/>
                </a:lnTo>
                <a:lnTo>
                  <a:pt x="501837" y="33688"/>
                </a:lnTo>
                <a:lnTo>
                  <a:pt x="509176" y="34410"/>
                </a:lnTo>
                <a:lnTo>
                  <a:pt x="514831" y="35012"/>
                </a:lnTo>
                <a:lnTo>
                  <a:pt x="518922" y="35373"/>
                </a:lnTo>
                <a:lnTo>
                  <a:pt x="542383" y="37719"/>
                </a:lnTo>
                <a:lnTo>
                  <a:pt x="549181" y="38441"/>
                </a:lnTo>
                <a:lnTo>
                  <a:pt x="562476" y="39885"/>
                </a:lnTo>
                <a:lnTo>
                  <a:pt x="565484" y="41328"/>
                </a:lnTo>
                <a:lnTo>
                  <a:pt x="565845" y="41328"/>
                </a:lnTo>
                <a:lnTo>
                  <a:pt x="578899" y="42652"/>
                </a:lnTo>
                <a:lnTo>
                  <a:pt x="583712" y="43133"/>
                </a:lnTo>
                <a:lnTo>
                  <a:pt x="589848" y="43675"/>
                </a:lnTo>
                <a:lnTo>
                  <a:pt x="594420" y="44156"/>
                </a:lnTo>
                <a:lnTo>
                  <a:pt x="595022" y="44216"/>
                </a:lnTo>
                <a:lnTo>
                  <a:pt x="601037" y="44818"/>
                </a:lnTo>
                <a:lnTo>
                  <a:pt x="609339" y="45600"/>
                </a:lnTo>
                <a:lnTo>
                  <a:pt x="613731" y="46021"/>
                </a:lnTo>
                <a:lnTo>
                  <a:pt x="622394" y="46923"/>
                </a:lnTo>
                <a:lnTo>
                  <a:pt x="626845" y="47404"/>
                </a:lnTo>
                <a:lnTo>
                  <a:pt x="639719" y="48668"/>
                </a:lnTo>
                <a:lnTo>
                  <a:pt x="655360" y="50172"/>
                </a:lnTo>
                <a:lnTo>
                  <a:pt x="666309" y="51194"/>
                </a:lnTo>
                <a:lnTo>
                  <a:pt x="670640" y="51676"/>
                </a:lnTo>
                <a:lnTo>
                  <a:pt x="680446" y="52638"/>
                </a:lnTo>
                <a:lnTo>
                  <a:pt x="693861" y="53841"/>
                </a:lnTo>
                <a:lnTo>
                  <a:pt x="696508" y="54082"/>
                </a:lnTo>
                <a:lnTo>
                  <a:pt x="700178" y="54443"/>
                </a:lnTo>
                <a:lnTo>
                  <a:pt x="714435" y="55586"/>
                </a:lnTo>
                <a:lnTo>
                  <a:pt x="723098" y="56428"/>
                </a:lnTo>
                <a:lnTo>
                  <a:pt x="725985" y="56669"/>
                </a:lnTo>
                <a:lnTo>
                  <a:pt x="744274" y="58353"/>
                </a:lnTo>
                <a:lnTo>
                  <a:pt x="747943" y="58714"/>
                </a:lnTo>
                <a:lnTo>
                  <a:pt x="752575" y="59015"/>
                </a:lnTo>
                <a:lnTo>
                  <a:pt x="757809" y="59616"/>
                </a:lnTo>
                <a:lnTo>
                  <a:pt x="766051" y="60338"/>
                </a:lnTo>
                <a:lnTo>
                  <a:pt x="772668" y="60940"/>
                </a:lnTo>
                <a:lnTo>
                  <a:pt x="777962" y="61421"/>
                </a:lnTo>
                <a:lnTo>
                  <a:pt x="777902" y="63046"/>
                </a:lnTo>
                <a:lnTo>
                  <a:pt x="777360" y="69061"/>
                </a:lnTo>
                <a:lnTo>
                  <a:pt x="776879" y="74536"/>
                </a:lnTo>
                <a:lnTo>
                  <a:pt x="775977" y="84943"/>
                </a:lnTo>
                <a:lnTo>
                  <a:pt x="775916" y="85545"/>
                </a:lnTo>
                <a:lnTo>
                  <a:pt x="775435" y="91500"/>
                </a:lnTo>
                <a:lnTo>
                  <a:pt x="774232" y="104133"/>
                </a:lnTo>
                <a:lnTo>
                  <a:pt x="772608" y="123805"/>
                </a:lnTo>
                <a:lnTo>
                  <a:pt x="771525" y="134754"/>
                </a:lnTo>
                <a:lnTo>
                  <a:pt x="771525" y="135957"/>
                </a:lnTo>
                <a:lnTo>
                  <a:pt x="771164" y="139446"/>
                </a:lnTo>
                <a:lnTo>
                  <a:pt x="770562" y="146665"/>
                </a:lnTo>
                <a:lnTo>
                  <a:pt x="770141" y="150695"/>
                </a:lnTo>
                <a:lnTo>
                  <a:pt x="770021" y="151177"/>
                </a:lnTo>
                <a:lnTo>
                  <a:pt x="768818" y="165013"/>
                </a:lnTo>
                <a:lnTo>
                  <a:pt x="768397" y="170969"/>
                </a:lnTo>
                <a:lnTo>
                  <a:pt x="766833" y="187993"/>
                </a:lnTo>
                <a:lnTo>
                  <a:pt x="766773" y="188896"/>
                </a:lnTo>
                <a:lnTo>
                  <a:pt x="766472" y="192265"/>
                </a:lnTo>
                <a:lnTo>
                  <a:pt x="765569" y="202191"/>
                </a:lnTo>
                <a:lnTo>
                  <a:pt x="765088" y="207424"/>
                </a:lnTo>
                <a:lnTo>
                  <a:pt x="764908" y="210492"/>
                </a:lnTo>
                <a:lnTo>
                  <a:pt x="764787" y="211094"/>
                </a:lnTo>
                <a:lnTo>
                  <a:pt x="764486" y="214884"/>
                </a:lnTo>
                <a:lnTo>
                  <a:pt x="763945" y="220539"/>
                </a:lnTo>
                <a:lnTo>
                  <a:pt x="763584" y="224569"/>
                </a:lnTo>
                <a:lnTo>
                  <a:pt x="763584" y="224750"/>
                </a:lnTo>
                <a:lnTo>
                  <a:pt x="762682" y="234736"/>
                </a:lnTo>
                <a:lnTo>
                  <a:pt x="762441" y="237744"/>
                </a:lnTo>
                <a:lnTo>
                  <a:pt x="761418" y="249535"/>
                </a:lnTo>
                <a:lnTo>
                  <a:pt x="760817" y="256453"/>
                </a:lnTo>
                <a:lnTo>
                  <a:pt x="760215" y="263672"/>
                </a:lnTo>
                <a:lnTo>
                  <a:pt x="759674" y="268665"/>
                </a:lnTo>
                <a:lnTo>
                  <a:pt x="758170" y="284787"/>
                </a:lnTo>
                <a:lnTo>
                  <a:pt x="757809" y="288818"/>
                </a:lnTo>
                <a:lnTo>
                  <a:pt x="757568" y="292608"/>
                </a:lnTo>
                <a:lnTo>
                  <a:pt x="757388" y="295195"/>
                </a:lnTo>
                <a:lnTo>
                  <a:pt x="757147" y="297962"/>
                </a:lnTo>
                <a:lnTo>
                  <a:pt x="756726" y="301812"/>
                </a:lnTo>
                <a:lnTo>
                  <a:pt x="756606" y="303617"/>
                </a:lnTo>
                <a:lnTo>
                  <a:pt x="756365" y="306745"/>
                </a:lnTo>
                <a:lnTo>
                  <a:pt x="755643" y="315588"/>
                </a:lnTo>
                <a:lnTo>
                  <a:pt x="755403" y="317393"/>
                </a:lnTo>
                <a:lnTo>
                  <a:pt x="755102" y="319980"/>
                </a:lnTo>
                <a:lnTo>
                  <a:pt x="754380" y="328883"/>
                </a:lnTo>
                <a:lnTo>
                  <a:pt x="753778" y="335320"/>
                </a:lnTo>
                <a:lnTo>
                  <a:pt x="752154" y="352946"/>
                </a:lnTo>
                <a:lnTo>
                  <a:pt x="751974" y="355774"/>
                </a:lnTo>
                <a:lnTo>
                  <a:pt x="751011" y="365820"/>
                </a:lnTo>
                <a:lnTo>
                  <a:pt x="750710" y="369309"/>
                </a:lnTo>
                <a:lnTo>
                  <a:pt x="750470" y="372498"/>
                </a:lnTo>
                <a:lnTo>
                  <a:pt x="750470" y="372618"/>
                </a:lnTo>
                <a:lnTo>
                  <a:pt x="749146" y="388801"/>
                </a:lnTo>
                <a:lnTo>
                  <a:pt x="748545" y="395598"/>
                </a:lnTo>
                <a:lnTo>
                  <a:pt x="748124" y="400772"/>
                </a:lnTo>
                <a:lnTo>
                  <a:pt x="747763" y="405344"/>
                </a:lnTo>
                <a:lnTo>
                  <a:pt x="746620" y="418398"/>
                </a:lnTo>
                <a:lnTo>
                  <a:pt x="745777" y="427422"/>
                </a:lnTo>
                <a:lnTo>
                  <a:pt x="744875" y="437769"/>
                </a:lnTo>
                <a:lnTo>
                  <a:pt x="742770" y="461230"/>
                </a:lnTo>
                <a:lnTo>
                  <a:pt x="742469" y="465081"/>
                </a:lnTo>
                <a:lnTo>
                  <a:pt x="741627" y="474044"/>
                </a:lnTo>
                <a:lnTo>
                  <a:pt x="741506" y="476812"/>
                </a:lnTo>
                <a:lnTo>
                  <a:pt x="741025" y="482286"/>
                </a:lnTo>
                <a:lnTo>
                  <a:pt x="740363" y="488662"/>
                </a:lnTo>
                <a:lnTo>
                  <a:pt x="740123" y="492753"/>
                </a:lnTo>
                <a:lnTo>
                  <a:pt x="739220" y="501777"/>
                </a:lnTo>
                <a:lnTo>
                  <a:pt x="737776" y="518621"/>
                </a:lnTo>
                <a:lnTo>
                  <a:pt x="737476" y="522170"/>
                </a:lnTo>
                <a:lnTo>
                  <a:pt x="736694" y="529690"/>
                </a:lnTo>
                <a:lnTo>
                  <a:pt x="735791" y="540639"/>
                </a:lnTo>
                <a:lnTo>
                  <a:pt x="734708" y="553573"/>
                </a:lnTo>
                <a:lnTo>
                  <a:pt x="733986" y="560672"/>
                </a:lnTo>
                <a:lnTo>
                  <a:pt x="733265" y="569515"/>
                </a:lnTo>
                <a:lnTo>
                  <a:pt x="732482" y="577576"/>
                </a:lnTo>
                <a:lnTo>
                  <a:pt x="730497" y="599654"/>
                </a:lnTo>
                <a:lnTo>
                  <a:pt x="730196" y="602541"/>
                </a:lnTo>
                <a:lnTo>
                  <a:pt x="729595" y="610242"/>
                </a:lnTo>
                <a:lnTo>
                  <a:pt x="728873" y="618303"/>
                </a:lnTo>
                <a:lnTo>
                  <a:pt x="727369" y="636230"/>
                </a:lnTo>
                <a:lnTo>
                  <a:pt x="726707" y="643449"/>
                </a:lnTo>
                <a:lnTo>
                  <a:pt x="726407" y="646758"/>
                </a:lnTo>
                <a:lnTo>
                  <a:pt x="725805" y="653014"/>
                </a:lnTo>
                <a:lnTo>
                  <a:pt x="725444" y="657405"/>
                </a:lnTo>
                <a:lnTo>
                  <a:pt x="724842" y="664925"/>
                </a:lnTo>
                <a:lnTo>
                  <a:pt x="724060" y="673588"/>
                </a:lnTo>
                <a:lnTo>
                  <a:pt x="703847" y="671783"/>
                </a:lnTo>
                <a:lnTo>
                  <a:pt x="698433" y="671182"/>
                </a:lnTo>
                <a:lnTo>
                  <a:pt x="677077" y="669196"/>
                </a:lnTo>
                <a:lnTo>
                  <a:pt x="674370" y="674129"/>
                </a:lnTo>
                <a:lnTo>
                  <a:pt x="673889" y="676536"/>
                </a:lnTo>
                <a:lnTo>
                  <a:pt x="674911" y="677378"/>
                </a:lnTo>
                <a:lnTo>
                  <a:pt x="675513" y="679303"/>
                </a:lnTo>
                <a:lnTo>
                  <a:pt x="674189" y="678581"/>
                </a:lnTo>
                <a:lnTo>
                  <a:pt x="672986" y="679544"/>
                </a:lnTo>
                <a:lnTo>
                  <a:pt x="671482" y="678942"/>
                </a:lnTo>
                <a:lnTo>
                  <a:pt x="667211" y="681168"/>
                </a:lnTo>
                <a:lnTo>
                  <a:pt x="666429" y="680145"/>
                </a:lnTo>
                <a:lnTo>
                  <a:pt x="665888" y="681589"/>
                </a:lnTo>
                <a:lnTo>
                  <a:pt x="661376" y="680205"/>
                </a:lnTo>
                <a:lnTo>
                  <a:pt x="658067" y="683093"/>
                </a:lnTo>
                <a:lnTo>
                  <a:pt x="658007" y="683695"/>
                </a:lnTo>
                <a:lnTo>
                  <a:pt x="655962" y="683093"/>
                </a:lnTo>
                <a:lnTo>
                  <a:pt x="655119" y="683815"/>
                </a:lnTo>
                <a:lnTo>
                  <a:pt x="654157" y="687304"/>
                </a:lnTo>
                <a:lnTo>
                  <a:pt x="654578" y="689109"/>
                </a:lnTo>
                <a:lnTo>
                  <a:pt x="653736" y="689229"/>
                </a:lnTo>
                <a:lnTo>
                  <a:pt x="654157" y="690673"/>
                </a:lnTo>
                <a:lnTo>
                  <a:pt x="651991" y="690913"/>
                </a:lnTo>
                <a:lnTo>
                  <a:pt x="651751" y="693320"/>
                </a:lnTo>
                <a:lnTo>
                  <a:pt x="646336" y="753117"/>
                </a:lnTo>
                <a:lnTo>
                  <a:pt x="644171" y="774773"/>
                </a:lnTo>
                <a:lnTo>
                  <a:pt x="641945" y="799679"/>
                </a:lnTo>
                <a:lnTo>
                  <a:pt x="638155" y="807499"/>
                </a:lnTo>
                <a:lnTo>
                  <a:pt x="637613" y="807379"/>
                </a:lnTo>
                <a:lnTo>
                  <a:pt x="638215" y="805273"/>
                </a:lnTo>
                <a:lnTo>
                  <a:pt x="637433" y="804491"/>
                </a:lnTo>
                <a:lnTo>
                  <a:pt x="631116" y="803890"/>
                </a:lnTo>
                <a:lnTo>
                  <a:pt x="625401" y="810026"/>
                </a:lnTo>
                <a:lnTo>
                  <a:pt x="623958" y="808763"/>
                </a:lnTo>
                <a:lnTo>
                  <a:pt x="622033" y="808281"/>
                </a:lnTo>
                <a:lnTo>
                  <a:pt x="621431" y="807499"/>
                </a:lnTo>
                <a:lnTo>
                  <a:pt x="619686" y="807740"/>
                </a:lnTo>
                <a:lnTo>
                  <a:pt x="617461" y="809485"/>
                </a:lnTo>
                <a:lnTo>
                  <a:pt x="617220" y="808763"/>
                </a:lnTo>
                <a:lnTo>
                  <a:pt x="614032" y="809244"/>
                </a:lnTo>
                <a:lnTo>
                  <a:pt x="612227" y="807800"/>
                </a:lnTo>
                <a:lnTo>
                  <a:pt x="609881" y="804973"/>
                </a:lnTo>
                <a:lnTo>
                  <a:pt x="608978" y="803168"/>
                </a:lnTo>
                <a:lnTo>
                  <a:pt x="607113" y="803830"/>
                </a:lnTo>
                <a:lnTo>
                  <a:pt x="607053" y="802627"/>
                </a:lnTo>
                <a:lnTo>
                  <a:pt x="605249" y="802446"/>
                </a:lnTo>
                <a:lnTo>
                  <a:pt x="604527" y="800581"/>
                </a:lnTo>
                <a:lnTo>
                  <a:pt x="603263" y="800401"/>
                </a:lnTo>
                <a:lnTo>
                  <a:pt x="604466" y="797333"/>
                </a:lnTo>
                <a:lnTo>
                  <a:pt x="603444" y="796190"/>
                </a:lnTo>
                <a:lnTo>
                  <a:pt x="602241" y="797272"/>
                </a:lnTo>
                <a:lnTo>
                  <a:pt x="600255" y="797272"/>
                </a:lnTo>
                <a:lnTo>
                  <a:pt x="599654" y="792761"/>
                </a:lnTo>
                <a:lnTo>
                  <a:pt x="598451" y="791317"/>
                </a:lnTo>
                <a:lnTo>
                  <a:pt x="600135" y="787226"/>
                </a:lnTo>
                <a:lnTo>
                  <a:pt x="599714" y="786685"/>
                </a:lnTo>
                <a:lnTo>
                  <a:pt x="596345" y="788008"/>
                </a:lnTo>
                <a:lnTo>
                  <a:pt x="595022" y="786444"/>
                </a:lnTo>
                <a:lnTo>
                  <a:pt x="593518" y="786805"/>
                </a:lnTo>
                <a:lnTo>
                  <a:pt x="593819" y="787647"/>
                </a:lnTo>
                <a:lnTo>
                  <a:pt x="592014" y="787286"/>
                </a:lnTo>
                <a:lnTo>
                  <a:pt x="591172" y="784880"/>
                </a:lnTo>
                <a:lnTo>
                  <a:pt x="589968" y="783918"/>
                </a:lnTo>
                <a:lnTo>
                  <a:pt x="589968" y="781511"/>
                </a:lnTo>
                <a:lnTo>
                  <a:pt x="590329" y="779646"/>
                </a:lnTo>
                <a:lnTo>
                  <a:pt x="589367" y="779646"/>
                </a:lnTo>
                <a:lnTo>
                  <a:pt x="587803" y="778684"/>
                </a:lnTo>
                <a:lnTo>
                  <a:pt x="585156" y="779105"/>
                </a:lnTo>
                <a:lnTo>
                  <a:pt x="583953" y="778864"/>
                </a:lnTo>
                <a:lnTo>
                  <a:pt x="584013" y="779767"/>
                </a:lnTo>
                <a:lnTo>
                  <a:pt x="582810" y="779767"/>
                </a:lnTo>
                <a:lnTo>
                  <a:pt x="581426" y="781511"/>
                </a:lnTo>
                <a:lnTo>
                  <a:pt x="580584" y="780970"/>
                </a:lnTo>
                <a:lnTo>
                  <a:pt x="581005" y="778323"/>
                </a:lnTo>
                <a:lnTo>
                  <a:pt x="579441" y="777481"/>
                </a:lnTo>
                <a:lnTo>
                  <a:pt x="578478" y="777661"/>
                </a:lnTo>
                <a:lnTo>
                  <a:pt x="577395" y="776338"/>
                </a:lnTo>
                <a:lnTo>
                  <a:pt x="576072" y="775977"/>
                </a:lnTo>
                <a:lnTo>
                  <a:pt x="575891" y="774653"/>
                </a:lnTo>
                <a:lnTo>
                  <a:pt x="574147" y="773630"/>
                </a:lnTo>
                <a:lnTo>
                  <a:pt x="572342" y="771705"/>
                </a:lnTo>
                <a:lnTo>
                  <a:pt x="573906" y="770021"/>
                </a:lnTo>
                <a:lnTo>
                  <a:pt x="573184" y="767073"/>
                </a:lnTo>
                <a:lnTo>
                  <a:pt x="572824" y="763705"/>
                </a:lnTo>
                <a:lnTo>
                  <a:pt x="572101" y="763705"/>
                </a:lnTo>
                <a:lnTo>
                  <a:pt x="569394" y="760396"/>
                </a:lnTo>
                <a:lnTo>
                  <a:pt x="567590" y="759794"/>
                </a:lnTo>
                <a:lnTo>
                  <a:pt x="565845" y="761238"/>
                </a:lnTo>
                <a:lnTo>
                  <a:pt x="565544" y="762441"/>
                </a:lnTo>
                <a:lnTo>
                  <a:pt x="562296" y="760155"/>
                </a:lnTo>
                <a:lnTo>
                  <a:pt x="563499" y="758952"/>
                </a:lnTo>
                <a:lnTo>
                  <a:pt x="563138" y="756546"/>
                </a:lnTo>
                <a:lnTo>
                  <a:pt x="560250" y="754440"/>
                </a:lnTo>
                <a:lnTo>
                  <a:pt x="559649" y="754440"/>
                </a:lnTo>
                <a:lnTo>
                  <a:pt x="559168" y="752696"/>
                </a:lnTo>
                <a:lnTo>
                  <a:pt x="559649" y="751372"/>
                </a:lnTo>
                <a:lnTo>
                  <a:pt x="558927" y="749086"/>
                </a:lnTo>
                <a:lnTo>
                  <a:pt x="558025" y="748484"/>
                </a:lnTo>
                <a:lnTo>
                  <a:pt x="555017" y="778443"/>
                </a:lnTo>
                <a:lnTo>
                  <a:pt x="553332" y="796310"/>
                </a:lnTo>
                <a:lnTo>
                  <a:pt x="552971" y="799318"/>
                </a:lnTo>
                <a:lnTo>
                  <a:pt x="550324" y="829758"/>
                </a:lnTo>
                <a:lnTo>
                  <a:pt x="544730" y="825427"/>
                </a:lnTo>
                <a:lnTo>
                  <a:pt x="538955" y="812733"/>
                </a:lnTo>
                <a:lnTo>
                  <a:pt x="530713" y="809424"/>
                </a:lnTo>
                <a:lnTo>
                  <a:pt x="524817" y="805394"/>
                </a:lnTo>
                <a:lnTo>
                  <a:pt x="516816" y="804672"/>
                </a:lnTo>
                <a:lnTo>
                  <a:pt x="512004" y="802446"/>
                </a:lnTo>
                <a:lnTo>
                  <a:pt x="502980" y="799919"/>
                </a:lnTo>
                <a:lnTo>
                  <a:pt x="499311" y="799558"/>
                </a:lnTo>
                <a:lnTo>
                  <a:pt x="497085" y="801423"/>
                </a:lnTo>
                <a:lnTo>
                  <a:pt x="495400" y="803890"/>
                </a:lnTo>
                <a:lnTo>
                  <a:pt x="492392" y="803649"/>
                </a:lnTo>
                <a:lnTo>
                  <a:pt x="490407" y="802266"/>
                </a:lnTo>
                <a:lnTo>
                  <a:pt x="489685" y="809846"/>
                </a:lnTo>
                <a:lnTo>
                  <a:pt x="489805" y="809846"/>
                </a:lnTo>
                <a:lnTo>
                  <a:pt x="486376" y="843173"/>
                </a:lnTo>
                <a:lnTo>
                  <a:pt x="458644" y="840225"/>
                </a:lnTo>
                <a:lnTo>
                  <a:pt x="453049" y="839383"/>
                </a:lnTo>
                <a:lnTo>
                  <a:pt x="447394" y="839082"/>
                </a:lnTo>
                <a:lnTo>
                  <a:pt x="408171" y="834871"/>
                </a:lnTo>
                <a:lnTo>
                  <a:pt x="392229" y="832766"/>
                </a:lnTo>
                <a:lnTo>
                  <a:pt x="388921" y="832525"/>
                </a:lnTo>
                <a:lnTo>
                  <a:pt x="387477" y="833066"/>
                </a:lnTo>
                <a:lnTo>
                  <a:pt x="384589" y="832104"/>
                </a:lnTo>
                <a:lnTo>
                  <a:pt x="380198" y="831863"/>
                </a:lnTo>
                <a:lnTo>
                  <a:pt x="378393" y="831141"/>
                </a:lnTo>
                <a:lnTo>
                  <a:pt x="376167" y="831562"/>
                </a:lnTo>
                <a:lnTo>
                  <a:pt x="374302" y="830780"/>
                </a:lnTo>
                <a:lnTo>
                  <a:pt x="372979" y="828133"/>
                </a:lnTo>
                <a:lnTo>
                  <a:pt x="366963" y="827291"/>
                </a:lnTo>
                <a:lnTo>
                  <a:pt x="364617" y="828013"/>
                </a:lnTo>
                <a:lnTo>
                  <a:pt x="363113" y="827713"/>
                </a:lnTo>
                <a:lnTo>
                  <a:pt x="361609" y="826690"/>
                </a:lnTo>
                <a:lnTo>
                  <a:pt x="359022" y="826389"/>
                </a:lnTo>
                <a:lnTo>
                  <a:pt x="358541" y="831021"/>
                </a:lnTo>
                <a:lnTo>
                  <a:pt x="342479" y="829217"/>
                </a:lnTo>
                <a:lnTo>
                  <a:pt x="344344" y="812793"/>
                </a:lnTo>
                <a:lnTo>
                  <a:pt x="329364" y="810989"/>
                </a:lnTo>
                <a:lnTo>
                  <a:pt x="322867" y="810267"/>
                </a:lnTo>
                <a:lnTo>
                  <a:pt x="322266" y="815801"/>
                </a:lnTo>
                <a:lnTo>
                  <a:pt x="323108" y="815801"/>
                </a:lnTo>
                <a:lnTo>
                  <a:pt x="322687" y="818508"/>
                </a:lnTo>
                <a:lnTo>
                  <a:pt x="321905" y="818448"/>
                </a:lnTo>
                <a:lnTo>
                  <a:pt x="321303" y="823923"/>
                </a:lnTo>
                <a:lnTo>
                  <a:pt x="319198" y="823441"/>
                </a:lnTo>
                <a:lnTo>
                  <a:pt x="319499" y="821155"/>
                </a:lnTo>
                <a:lnTo>
                  <a:pt x="318837" y="821155"/>
                </a:lnTo>
                <a:lnTo>
                  <a:pt x="319920" y="812733"/>
                </a:lnTo>
                <a:lnTo>
                  <a:pt x="311678" y="811710"/>
                </a:lnTo>
                <a:lnTo>
                  <a:pt x="311738" y="810447"/>
                </a:lnTo>
                <a:lnTo>
                  <a:pt x="310595" y="810267"/>
                </a:lnTo>
                <a:lnTo>
                  <a:pt x="310716" y="808462"/>
                </a:lnTo>
                <a:lnTo>
                  <a:pt x="307286" y="807740"/>
                </a:lnTo>
                <a:lnTo>
                  <a:pt x="306504" y="808342"/>
                </a:lnTo>
                <a:lnTo>
                  <a:pt x="306865" y="805574"/>
                </a:lnTo>
                <a:lnTo>
                  <a:pt x="305422" y="806417"/>
                </a:lnTo>
                <a:lnTo>
                  <a:pt x="305722" y="804070"/>
                </a:lnTo>
                <a:lnTo>
                  <a:pt x="308369" y="804371"/>
                </a:lnTo>
                <a:lnTo>
                  <a:pt x="308550" y="803048"/>
                </a:lnTo>
                <a:lnTo>
                  <a:pt x="303136" y="802326"/>
                </a:lnTo>
                <a:lnTo>
                  <a:pt x="302714" y="805093"/>
                </a:lnTo>
                <a:lnTo>
                  <a:pt x="303918" y="806657"/>
                </a:lnTo>
                <a:lnTo>
                  <a:pt x="301210" y="807078"/>
                </a:lnTo>
                <a:lnTo>
                  <a:pt x="301391" y="804973"/>
                </a:lnTo>
                <a:lnTo>
                  <a:pt x="300007" y="804792"/>
                </a:lnTo>
                <a:lnTo>
                  <a:pt x="299767" y="807560"/>
                </a:lnTo>
                <a:lnTo>
                  <a:pt x="298323" y="807439"/>
                </a:lnTo>
                <a:lnTo>
                  <a:pt x="299406" y="799138"/>
                </a:lnTo>
                <a:lnTo>
                  <a:pt x="285750" y="797573"/>
                </a:lnTo>
                <a:lnTo>
                  <a:pt x="285930" y="796611"/>
                </a:lnTo>
                <a:lnTo>
                  <a:pt x="283223" y="795829"/>
                </a:lnTo>
                <a:lnTo>
                  <a:pt x="283404" y="794445"/>
                </a:lnTo>
                <a:lnTo>
                  <a:pt x="275944" y="793663"/>
                </a:lnTo>
                <a:lnTo>
                  <a:pt x="275343" y="792821"/>
                </a:lnTo>
                <a:lnTo>
                  <a:pt x="274861" y="797152"/>
                </a:lnTo>
                <a:lnTo>
                  <a:pt x="270891" y="796671"/>
                </a:lnTo>
                <a:lnTo>
                  <a:pt x="270891" y="795949"/>
                </a:lnTo>
                <a:lnTo>
                  <a:pt x="268906" y="795648"/>
                </a:lnTo>
                <a:lnTo>
                  <a:pt x="269507" y="796491"/>
                </a:lnTo>
                <a:lnTo>
                  <a:pt x="267462" y="796190"/>
                </a:lnTo>
                <a:lnTo>
                  <a:pt x="266860" y="795348"/>
                </a:lnTo>
                <a:lnTo>
                  <a:pt x="266560" y="798235"/>
                </a:lnTo>
                <a:lnTo>
                  <a:pt x="263852" y="797874"/>
                </a:lnTo>
                <a:lnTo>
                  <a:pt x="263792" y="799258"/>
                </a:lnTo>
                <a:lnTo>
                  <a:pt x="258318" y="798656"/>
                </a:lnTo>
                <a:lnTo>
                  <a:pt x="258799" y="797333"/>
                </a:lnTo>
                <a:lnTo>
                  <a:pt x="253024" y="796611"/>
                </a:lnTo>
                <a:lnTo>
                  <a:pt x="252663" y="799438"/>
                </a:lnTo>
                <a:lnTo>
                  <a:pt x="247429" y="798776"/>
                </a:lnTo>
                <a:lnTo>
                  <a:pt x="247730" y="796009"/>
                </a:lnTo>
                <a:lnTo>
                  <a:pt x="239609" y="794987"/>
                </a:lnTo>
                <a:lnTo>
                  <a:pt x="239007" y="800521"/>
                </a:lnTo>
                <a:lnTo>
                  <a:pt x="233593" y="799739"/>
                </a:lnTo>
                <a:lnTo>
                  <a:pt x="234195" y="794325"/>
                </a:lnTo>
                <a:lnTo>
                  <a:pt x="236902" y="794626"/>
                </a:lnTo>
                <a:lnTo>
                  <a:pt x="237864" y="786444"/>
                </a:lnTo>
                <a:lnTo>
                  <a:pt x="238887" y="780368"/>
                </a:lnTo>
                <a:lnTo>
                  <a:pt x="239489" y="774653"/>
                </a:lnTo>
                <a:lnTo>
                  <a:pt x="231668" y="773871"/>
                </a:lnTo>
                <a:lnTo>
                  <a:pt x="226254" y="772969"/>
                </a:lnTo>
                <a:lnTo>
                  <a:pt x="225652" y="775736"/>
                </a:lnTo>
                <a:lnTo>
                  <a:pt x="221983" y="775195"/>
                </a:lnTo>
                <a:lnTo>
                  <a:pt x="221080" y="773751"/>
                </a:lnTo>
                <a:lnTo>
                  <a:pt x="216027" y="773149"/>
                </a:lnTo>
                <a:lnTo>
                  <a:pt x="216027" y="770322"/>
                </a:lnTo>
                <a:lnTo>
                  <a:pt x="215425" y="770262"/>
                </a:lnTo>
                <a:lnTo>
                  <a:pt x="216328" y="763524"/>
                </a:lnTo>
                <a:lnTo>
                  <a:pt x="221381" y="722376"/>
                </a:lnTo>
                <a:lnTo>
                  <a:pt x="213741" y="721534"/>
                </a:lnTo>
                <a:lnTo>
                  <a:pt x="205138" y="720331"/>
                </a:lnTo>
                <a:lnTo>
                  <a:pt x="208206" y="695064"/>
                </a:lnTo>
                <a:lnTo>
                  <a:pt x="208868" y="694703"/>
                </a:lnTo>
                <a:lnTo>
                  <a:pt x="210914" y="695666"/>
                </a:lnTo>
                <a:lnTo>
                  <a:pt x="213500" y="695666"/>
                </a:lnTo>
                <a:lnTo>
                  <a:pt x="218554" y="695546"/>
                </a:lnTo>
                <a:lnTo>
                  <a:pt x="219516" y="694824"/>
                </a:lnTo>
                <a:lnTo>
                  <a:pt x="231127" y="712390"/>
                </a:lnTo>
                <a:lnTo>
                  <a:pt x="232931" y="715157"/>
                </a:lnTo>
                <a:lnTo>
                  <a:pt x="233713" y="715518"/>
                </a:lnTo>
                <a:lnTo>
                  <a:pt x="256934" y="718165"/>
                </a:lnTo>
                <a:lnTo>
                  <a:pt x="270590" y="719789"/>
                </a:lnTo>
                <a:lnTo>
                  <a:pt x="268665" y="736393"/>
                </a:lnTo>
                <a:lnTo>
                  <a:pt x="282201" y="737656"/>
                </a:lnTo>
                <a:lnTo>
                  <a:pt x="301030" y="739942"/>
                </a:lnTo>
                <a:lnTo>
                  <a:pt x="299225" y="756425"/>
                </a:lnTo>
                <a:lnTo>
                  <a:pt x="307948" y="757328"/>
                </a:lnTo>
                <a:lnTo>
                  <a:pt x="330447" y="759915"/>
                </a:lnTo>
                <a:lnTo>
                  <a:pt x="329846" y="758832"/>
                </a:lnTo>
                <a:lnTo>
                  <a:pt x="330026" y="757087"/>
                </a:lnTo>
                <a:lnTo>
                  <a:pt x="332733" y="757328"/>
                </a:lnTo>
                <a:lnTo>
                  <a:pt x="332914" y="754560"/>
                </a:lnTo>
                <a:lnTo>
                  <a:pt x="330267" y="754260"/>
                </a:lnTo>
                <a:lnTo>
                  <a:pt x="331049" y="753357"/>
                </a:lnTo>
                <a:lnTo>
                  <a:pt x="331229" y="751553"/>
                </a:lnTo>
                <a:lnTo>
                  <a:pt x="333214" y="752154"/>
                </a:lnTo>
                <a:lnTo>
                  <a:pt x="333034" y="754440"/>
                </a:lnTo>
                <a:lnTo>
                  <a:pt x="334358" y="753538"/>
                </a:lnTo>
                <a:lnTo>
                  <a:pt x="333575" y="749026"/>
                </a:lnTo>
                <a:lnTo>
                  <a:pt x="331831" y="746018"/>
                </a:lnTo>
                <a:lnTo>
                  <a:pt x="329785" y="738017"/>
                </a:lnTo>
                <a:lnTo>
                  <a:pt x="330507" y="734829"/>
                </a:lnTo>
                <a:lnTo>
                  <a:pt x="326597" y="734408"/>
                </a:lnTo>
                <a:lnTo>
                  <a:pt x="327018" y="731580"/>
                </a:lnTo>
                <a:lnTo>
                  <a:pt x="329785" y="732001"/>
                </a:lnTo>
                <a:lnTo>
                  <a:pt x="329545" y="727670"/>
                </a:lnTo>
                <a:lnTo>
                  <a:pt x="329184" y="726346"/>
                </a:lnTo>
                <a:lnTo>
                  <a:pt x="338388" y="727369"/>
                </a:lnTo>
                <a:lnTo>
                  <a:pt x="338749" y="724662"/>
                </a:lnTo>
                <a:lnTo>
                  <a:pt x="346088" y="725444"/>
                </a:lnTo>
                <a:lnTo>
                  <a:pt x="346690" y="725264"/>
                </a:lnTo>
                <a:lnTo>
                  <a:pt x="344524" y="722677"/>
                </a:lnTo>
                <a:lnTo>
                  <a:pt x="341396" y="718225"/>
                </a:lnTo>
                <a:lnTo>
                  <a:pt x="337245" y="713292"/>
                </a:lnTo>
                <a:lnTo>
                  <a:pt x="337606" y="710104"/>
                </a:lnTo>
                <a:lnTo>
                  <a:pt x="335621" y="709803"/>
                </a:lnTo>
                <a:lnTo>
                  <a:pt x="335019" y="708359"/>
                </a:lnTo>
                <a:lnTo>
                  <a:pt x="335801" y="707878"/>
                </a:lnTo>
                <a:lnTo>
                  <a:pt x="337907" y="708059"/>
                </a:lnTo>
                <a:lnTo>
                  <a:pt x="339411" y="694342"/>
                </a:lnTo>
                <a:lnTo>
                  <a:pt x="371655" y="698012"/>
                </a:lnTo>
                <a:lnTo>
                  <a:pt x="387296" y="699817"/>
                </a:lnTo>
                <a:lnTo>
                  <a:pt x="406306" y="701862"/>
                </a:lnTo>
                <a:lnTo>
                  <a:pt x="407510" y="701862"/>
                </a:lnTo>
                <a:lnTo>
                  <a:pt x="404802" y="693440"/>
                </a:lnTo>
                <a:lnTo>
                  <a:pt x="394275" y="659992"/>
                </a:lnTo>
                <a:lnTo>
                  <a:pt x="391568" y="661556"/>
                </a:lnTo>
                <a:lnTo>
                  <a:pt x="391147" y="662759"/>
                </a:lnTo>
                <a:lnTo>
                  <a:pt x="389643" y="662880"/>
                </a:lnTo>
                <a:lnTo>
                  <a:pt x="386274" y="666249"/>
                </a:lnTo>
                <a:lnTo>
                  <a:pt x="384589" y="667331"/>
                </a:lnTo>
                <a:lnTo>
                  <a:pt x="384649" y="669738"/>
                </a:lnTo>
                <a:lnTo>
                  <a:pt x="383446" y="670941"/>
                </a:lnTo>
                <a:lnTo>
                  <a:pt x="382003" y="672986"/>
                </a:lnTo>
                <a:lnTo>
                  <a:pt x="380679" y="671482"/>
                </a:lnTo>
                <a:lnTo>
                  <a:pt x="380860" y="670881"/>
                </a:lnTo>
                <a:lnTo>
                  <a:pt x="378213" y="668294"/>
                </a:lnTo>
                <a:lnTo>
                  <a:pt x="376227" y="668535"/>
                </a:lnTo>
                <a:lnTo>
                  <a:pt x="372919" y="662399"/>
                </a:lnTo>
                <a:lnTo>
                  <a:pt x="373039" y="661075"/>
                </a:lnTo>
                <a:lnTo>
                  <a:pt x="371896" y="660714"/>
                </a:lnTo>
                <a:lnTo>
                  <a:pt x="369369" y="656624"/>
                </a:lnTo>
                <a:lnTo>
                  <a:pt x="366722" y="654759"/>
                </a:lnTo>
                <a:lnTo>
                  <a:pt x="366001" y="651931"/>
                </a:lnTo>
                <a:lnTo>
                  <a:pt x="366422" y="648923"/>
                </a:lnTo>
                <a:lnTo>
                  <a:pt x="363594" y="644291"/>
                </a:lnTo>
                <a:lnTo>
                  <a:pt x="361669" y="643268"/>
                </a:lnTo>
                <a:lnTo>
                  <a:pt x="361368" y="642426"/>
                </a:lnTo>
                <a:lnTo>
                  <a:pt x="359564" y="642125"/>
                </a:lnTo>
                <a:lnTo>
                  <a:pt x="360406" y="640742"/>
                </a:lnTo>
                <a:lnTo>
                  <a:pt x="359804" y="639539"/>
                </a:lnTo>
                <a:lnTo>
                  <a:pt x="359684" y="637072"/>
                </a:lnTo>
                <a:lnTo>
                  <a:pt x="361549" y="633583"/>
                </a:lnTo>
                <a:lnTo>
                  <a:pt x="360526" y="632019"/>
                </a:lnTo>
                <a:lnTo>
                  <a:pt x="361368" y="629553"/>
                </a:lnTo>
                <a:lnTo>
                  <a:pt x="362933" y="629673"/>
                </a:lnTo>
                <a:lnTo>
                  <a:pt x="363293" y="628469"/>
                </a:lnTo>
                <a:lnTo>
                  <a:pt x="361789" y="626484"/>
                </a:lnTo>
                <a:lnTo>
                  <a:pt x="360586" y="625763"/>
                </a:lnTo>
                <a:lnTo>
                  <a:pt x="360105" y="624138"/>
                </a:lnTo>
                <a:lnTo>
                  <a:pt x="361789" y="620769"/>
                </a:lnTo>
                <a:lnTo>
                  <a:pt x="360586" y="619446"/>
                </a:lnTo>
                <a:lnTo>
                  <a:pt x="360586" y="617761"/>
                </a:lnTo>
                <a:lnTo>
                  <a:pt x="358421" y="616197"/>
                </a:lnTo>
                <a:lnTo>
                  <a:pt x="358661" y="613009"/>
                </a:lnTo>
                <a:lnTo>
                  <a:pt x="359564" y="612407"/>
                </a:lnTo>
                <a:lnTo>
                  <a:pt x="360286" y="609700"/>
                </a:lnTo>
                <a:lnTo>
                  <a:pt x="357278" y="608136"/>
                </a:lnTo>
                <a:lnTo>
                  <a:pt x="355232" y="609821"/>
                </a:lnTo>
                <a:lnTo>
                  <a:pt x="353187" y="608918"/>
                </a:lnTo>
                <a:lnTo>
                  <a:pt x="354210" y="604767"/>
                </a:lnTo>
                <a:lnTo>
                  <a:pt x="353608" y="603323"/>
                </a:lnTo>
                <a:lnTo>
                  <a:pt x="354450" y="601819"/>
                </a:lnTo>
                <a:lnTo>
                  <a:pt x="353849" y="600857"/>
                </a:lnTo>
                <a:lnTo>
                  <a:pt x="354811" y="598812"/>
                </a:lnTo>
                <a:lnTo>
                  <a:pt x="357338" y="597188"/>
                </a:lnTo>
                <a:lnTo>
                  <a:pt x="356014" y="595443"/>
                </a:lnTo>
                <a:lnTo>
                  <a:pt x="356496" y="594541"/>
                </a:lnTo>
                <a:lnTo>
                  <a:pt x="354510" y="592736"/>
                </a:lnTo>
                <a:lnTo>
                  <a:pt x="353849" y="593157"/>
                </a:lnTo>
                <a:lnTo>
                  <a:pt x="352646" y="592375"/>
                </a:lnTo>
                <a:lnTo>
                  <a:pt x="350720" y="592856"/>
                </a:lnTo>
                <a:lnTo>
                  <a:pt x="347171" y="592796"/>
                </a:lnTo>
                <a:lnTo>
                  <a:pt x="312279" y="588765"/>
                </a:lnTo>
                <a:lnTo>
                  <a:pt x="260724" y="57541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 title="AZ-3">
            <a:extLst>
              <a:ext uri="{FF2B5EF4-FFF2-40B4-BE49-F238E27FC236}">
                <a16:creationId xmlns:a16="http://schemas.microsoft.com/office/drawing/2014/main" id="{F3ECB796-7C07-7F9B-FC67-168BB90C1F3B}"/>
              </a:ext>
            </a:extLst>
          </p:cNvPr>
          <p:cNvSpPr/>
          <p:nvPr/>
        </p:nvSpPr>
        <p:spPr>
          <a:xfrm>
            <a:off x="2873631" y="4571201"/>
            <a:ext cx="42055" cy="35737"/>
          </a:xfrm>
          <a:custGeom>
            <a:avLst/>
            <a:gdLst>
              <a:gd name="connsiteX0" fmla="*/ 0 w 52638"/>
              <a:gd name="connsiteY0" fmla="*/ 6437 h 46321"/>
              <a:gd name="connsiteX1" fmla="*/ 1745 w 52638"/>
              <a:gd name="connsiteY1" fmla="*/ 2527 h 46321"/>
              <a:gd name="connsiteX2" fmla="*/ 2827 w 52638"/>
              <a:gd name="connsiteY2" fmla="*/ 2527 h 46321"/>
              <a:gd name="connsiteX3" fmla="*/ 3610 w 52638"/>
              <a:gd name="connsiteY3" fmla="*/ 1323 h 46321"/>
              <a:gd name="connsiteX4" fmla="*/ 7039 w 52638"/>
              <a:gd name="connsiteY4" fmla="*/ 1624 h 46321"/>
              <a:gd name="connsiteX5" fmla="*/ 6617 w 52638"/>
              <a:gd name="connsiteY5" fmla="*/ 4452 h 46321"/>
              <a:gd name="connsiteX6" fmla="*/ 17506 w 52638"/>
              <a:gd name="connsiteY6" fmla="*/ 5474 h 46321"/>
              <a:gd name="connsiteX7" fmla="*/ 18108 w 52638"/>
              <a:gd name="connsiteY7" fmla="*/ 0 h 46321"/>
              <a:gd name="connsiteX8" fmla="*/ 28154 w 52638"/>
              <a:gd name="connsiteY8" fmla="*/ 1203 h 46321"/>
              <a:gd name="connsiteX9" fmla="*/ 28755 w 52638"/>
              <a:gd name="connsiteY9" fmla="*/ 2707 h 46321"/>
              <a:gd name="connsiteX10" fmla="*/ 34170 w 52638"/>
              <a:gd name="connsiteY10" fmla="*/ 3309 h 46321"/>
              <a:gd name="connsiteX11" fmla="*/ 33749 w 52638"/>
              <a:gd name="connsiteY11" fmla="*/ 6136 h 46321"/>
              <a:gd name="connsiteX12" fmla="*/ 41810 w 52638"/>
              <a:gd name="connsiteY12" fmla="*/ 7099 h 46321"/>
              <a:gd name="connsiteX13" fmla="*/ 41328 w 52638"/>
              <a:gd name="connsiteY13" fmla="*/ 11129 h 46321"/>
              <a:gd name="connsiteX14" fmla="*/ 46803 w 52638"/>
              <a:gd name="connsiteY14" fmla="*/ 11730 h 46321"/>
              <a:gd name="connsiteX15" fmla="*/ 46081 w 52638"/>
              <a:gd name="connsiteY15" fmla="*/ 17385 h 46321"/>
              <a:gd name="connsiteX16" fmla="*/ 51495 w 52638"/>
              <a:gd name="connsiteY16" fmla="*/ 17987 h 46321"/>
              <a:gd name="connsiteX17" fmla="*/ 51074 w 52638"/>
              <a:gd name="connsiteY17" fmla="*/ 20694 h 46321"/>
              <a:gd name="connsiteX18" fmla="*/ 49570 w 52638"/>
              <a:gd name="connsiteY18" fmla="*/ 34892 h 46321"/>
              <a:gd name="connsiteX19" fmla="*/ 51977 w 52638"/>
              <a:gd name="connsiteY19" fmla="*/ 34892 h 46321"/>
              <a:gd name="connsiteX20" fmla="*/ 52638 w 52638"/>
              <a:gd name="connsiteY20" fmla="*/ 37057 h 46321"/>
              <a:gd name="connsiteX21" fmla="*/ 52458 w 52638"/>
              <a:gd name="connsiteY21" fmla="*/ 38982 h 46321"/>
              <a:gd name="connsiteX22" fmla="*/ 50412 w 52638"/>
              <a:gd name="connsiteY22" fmla="*/ 38140 h 46321"/>
              <a:gd name="connsiteX23" fmla="*/ 50653 w 52638"/>
              <a:gd name="connsiteY23" fmla="*/ 37418 h 46321"/>
              <a:gd name="connsiteX24" fmla="*/ 49149 w 52638"/>
              <a:gd name="connsiteY24" fmla="*/ 37238 h 46321"/>
              <a:gd name="connsiteX25" fmla="*/ 45961 w 52638"/>
              <a:gd name="connsiteY25" fmla="*/ 39042 h 46321"/>
              <a:gd name="connsiteX26" fmla="*/ 45780 w 52638"/>
              <a:gd name="connsiteY26" fmla="*/ 41088 h 46321"/>
              <a:gd name="connsiteX27" fmla="*/ 43133 w 52638"/>
              <a:gd name="connsiteY27" fmla="*/ 40787 h 46321"/>
              <a:gd name="connsiteX28" fmla="*/ 42411 w 52638"/>
              <a:gd name="connsiteY28" fmla="*/ 42111 h 46321"/>
              <a:gd name="connsiteX29" fmla="*/ 37478 w 52638"/>
              <a:gd name="connsiteY29" fmla="*/ 41509 h 46321"/>
              <a:gd name="connsiteX30" fmla="*/ 37118 w 52638"/>
              <a:gd name="connsiteY30" fmla="*/ 44336 h 46321"/>
              <a:gd name="connsiteX31" fmla="*/ 31763 w 52638"/>
              <a:gd name="connsiteY31" fmla="*/ 43614 h 46321"/>
              <a:gd name="connsiteX32" fmla="*/ 31523 w 52638"/>
              <a:gd name="connsiteY32" fmla="*/ 46321 h 46321"/>
              <a:gd name="connsiteX33" fmla="*/ 21416 w 52638"/>
              <a:gd name="connsiteY33" fmla="*/ 45178 h 46321"/>
              <a:gd name="connsiteX34" fmla="*/ 9806 w 52638"/>
              <a:gd name="connsiteY34" fmla="*/ 27612 h 46321"/>
              <a:gd name="connsiteX35" fmla="*/ 8843 w 52638"/>
              <a:gd name="connsiteY35" fmla="*/ 28334 h 46321"/>
              <a:gd name="connsiteX36" fmla="*/ 3790 w 52638"/>
              <a:gd name="connsiteY36" fmla="*/ 28455 h 46321"/>
              <a:gd name="connsiteX37" fmla="*/ 4993 w 52638"/>
              <a:gd name="connsiteY37" fmla="*/ 18167 h 46321"/>
              <a:gd name="connsiteX38" fmla="*/ 13054 w 52638"/>
              <a:gd name="connsiteY38" fmla="*/ 18829 h 46321"/>
              <a:gd name="connsiteX39" fmla="*/ 13415 w 52638"/>
              <a:gd name="connsiteY39" fmla="*/ 16002 h 46321"/>
              <a:gd name="connsiteX40" fmla="*/ 10708 w 52638"/>
              <a:gd name="connsiteY40" fmla="*/ 15761 h 46321"/>
              <a:gd name="connsiteX41" fmla="*/ 11069 w 52638"/>
              <a:gd name="connsiteY41" fmla="*/ 13175 h 46321"/>
              <a:gd name="connsiteX42" fmla="*/ 5655 w 52638"/>
              <a:gd name="connsiteY42" fmla="*/ 12573 h 46321"/>
              <a:gd name="connsiteX43" fmla="*/ 6437 w 52638"/>
              <a:gd name="connsiteY43" fmla="*/ 7159 h 46321"/>
              <a:gd name="connsiteX44" fmla="*/ 0 w 52638"/>
              <a:gd name="connsiteY44" fmla="*/ 6437 h 46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2638" h="46321">
                <a:moveTo>
                  <a:pt x="0" y="6437"/>
                </a:moveTo>
                <a:lnTo>
                  <a:pt x="1745" y="2527"/>
                </a:lnTo>
                <a:lnTo>
                  <a:pt x="2827" y="2527"/>
                </a:lnTo>
                <a:lnTo>
                  <a:pt x="3610" y="1323"/>
                </a:lnTo>
                <a:lnTo>
                  <a:pt x="7039" y="1624"/>
                </a:lnTo>
                <a:lnTo>
                  <a:pt x="6617" y="4452"/>
                </a:lnTo>
                <a:lnTo>
                  <a:pt x="17506" y="5474"/>
                </a:lnTo>
                <a:lnTo>
                  <a:pt x="18108" y="0"/>
                </a:lnTo>
                <a:lnTo>
                  <a:pt x="28154" y="1203"/>
                </a:lnTo>
                <a:lnTo>
                  <a:pt x="28755" y="2707"/>
                </a:lnTo>
                <a:lnTo>
                  <a:pt x="34170" y="3309"/>
                </a:lnTo>
                <a:lnTo>
                  <a:pt x="33749" y="6136"/>
                </a:lnTo>
                <a:lnTo>
                  <a:pt x="41810" y="7099"/>
                </a:lnTo>
                <a:lnTo>
                  <a:pt x="41328" y="11129"/>
                </a:lnTo>
                <a:lnTo>
                  <a:pt x="46803" y="11730"/>
                </a:lnTo>
                <a:lnTo>
                  <a:pt x="46081" y="17385"/>
                </a:lnTo>
                <a:lnTo>
                  <a:pt x="51495" y="17987"/>
                </a:lnTo>
                <a:lnTo>
                  <a:pt x="51074" y="20694"/>
                </a:lnTo>
                <a:lnTo>
                  <a:pt x="49570" y="34892"/>
                </a:lnTo>
                <a:lnTo>
                  <a:pt x="51977" y="34892"/>
                </a:lnTo>
                <a:lnTo>
                  <a:pt x="52638" y="37057"/>
                </a:lnTo>
                <a:lnTo>
                  <a:pt x="52458" y="38982"/>
                </a:lnTo>
                <a:lnTo>
                  <a:pt x="50412" y="38140"/>
                </a:lnTo>
                <a:lnTo>
                  <a:pt x="50653" y="37418"/>
                </a:lnTo>
                <a:lnTo>
                  <a:pt x="49149" y="37238"/>
                </a:lnTo>
                <a:lnTo>
                  <a:pt x="45961" y="39042"/>
                </a:lnTo>
                <a:lnTo>
                  <a:pt x="45780" y="41088"/>
                </a:lnTo>
                <a:lnTo>
                  <a:pt x="43133" y="40787"/>
                </a:lnTo>
                <a:lnTo>
                  <a:pt x="42411" y="42111"/>
                </a:lnTo>
                <a:lnTo>
                  <a:pt x="37478" y="41509"/>
                </a:lnTo>
                <a:lnTo>
                  <a:pt x="37118" y="44336"/>
                </a:lnTo>
                <a:lnTo>
                  <a:pt x="31763" y="43614"/>
                </a:lnTo>
                <a:lnTo>
                  <a:pt x="31523" y="46321"/>
                </a:lnTo>
                <a:lnTo>
                  <a:pt x="21416" y="45178"/>
                </a:lnTo>
                <a:lnTo>
                  <a:pt x="9806" y="27612"/>
                </a:lnTo>
                <a:lnTo>
                  <a:pt x="8843" y="28334"/>
                </a:lnTo>
                <a:lnTo>
                  <a:pt x="3790" y="28455"/>
                </a:lnTo>
                <a:lnTo>
                  <a:pt x="4993" y="18167"/>
                </a:lnTo>
                <a:lnTo>
                  <a:pt x="13054" y="18829"/>
                </a:lnTo>
                <a:lnTo>
                  <a:pt x="13415" y="16002"/>
                </a:lnTo>
                <a:lnTo>
                  <a:pt x="10708" y="15761"/>
                </a:lnTo>
                <a:lnTo>
                  <a:pt x="11069" y="13175"/>
                </a:lnTo>
                <a:lnTo>
                  <a:pt x="5655" y="12573"/>
                </a:lnTo>
                <a:lnTo>
                  <a:pt x="6437" y="7159"/>
                </a:lnTo>
                <a:lnTo>
                  <a:pt x="0" y="6437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 title="AZ-4">
            <a:extLst>
              <a:ext uri="{FF2B5EF4-FFF2-40B4-BE49-F238E27FC236}">
                <a16:creationId xmlns:a16="http://schemas.microsoft.com/office/drawing/2014/main" id="{2AFBCF4C-70EE-F4A0-56F3-7E7CEA25F516}"/>
              </a:ext>
            </a:extLst>
          </p:cNvPr>
          <p:cNvSpPr/>
          <p:nvPr/>
        </p:nvSpPr>
        <p:spPr>
          <a:xfrm>
            <a:off x="2890742" y="4584289"/>
            <a:ext cx="65750" cy="29703"/>
          </a:xfrm>
          <a:custGeom>
            <a:avLst/>
            <a:gdLst>
              <a:gd name="connsiteX0" fmla="*/ 76340 w 82295"/>
              <a:gd name="connsiteY0" fmla="*/ 3549 h 38501"/>
              <a:gd name="connsiteX1" fmla="*/ 76160 w 82295"/>
              <a:gd name="connsiteY1" fmla="*/ 5114 h 38501"/>
              <a:gd name="connsiteX2" fmla="*/ 77363 w 82295"/>
              <a:gd name="connsiteY2" fmla="*/ 8843 h 38501"/>
              <a:gd name="connsiteX3" fmla="*/ 79829 w 82295"/>
              <a:gd name="connsiteY3" fmla="*/ 11851 h 38501"/>
              <a:gd name="connsiteX4" fmla="*/ 82296 w 82295"/>
              <a:gd name="connsiteY4" fmla="*/ 13957 h 38501"/>
              <a:gd name="connsiteX5" fmla="*/ 82176 w 82295"/>
              <a:gd name="connsiteY5" fmla="*/ 16784 h 38501"/>
              <a:gd name="connsiteX6" fmla="*/ 80191 w 82295"/>
              <a:gd name="connsiteY6" fmla="*/ 16604 h 38501"/>
              <a:gd name="connsiteX7" fmla="*/ 80070 w 82295"/>
              <a:gd name="connsiteY7" fmla="*/ 17988 h 38501"/>
              <a:gd name="connsiteX8" fmla="*/ 77303 w 82295"/>
              <a:gd name="connsiteY8" fmla="*/ 17686 h 38501"/>
              <a:gd name="connsiteX9" fmla="*/ 77002 w 82295"/>
              <a:gd name="connsiteY9" fmla="*/ 20454 h 38501"/>
              <a:gd name="connsiteX10" fmla="*/ 74295 w 82295"/>
              <a:gd name="connsiteY10" fmla="*/ 20033 h 38501"/>
              <a:gd name="connsiteX11" fmla="*/ 73453 w 82295"/>
              <a:gd name="connsiteY11" fmla="*/ 22740 h 38501"/>
              <a:gd name="connsiteX12" fmla="*/ 68760 w 82295"/>
              <a:gd name="connsiteY12" fmla="*/ 22138 h 38501"/>
              <a:gd name="connsiteX13" fmla="*/ 68881 w 82295"/>
              <a:gd name="connsiteY13" fmla="*/ 20935 h 38501"/>
              <a:gd name="connsiteX14" fmla="*/ 67377 w 82295"/>
              <a:gd name="connsiteY14" fmla="*/ 20755 h 38501"/>
              <a:gd name="connsiteX15" fmla="*/ 67377 w 82295"/>
              <a:gd name="connsiteY15" fmla="*/ 22018 h 38501"/>
              <a:gd name="connsiteX16" fmla="*/ 49510 w 82295"/>
              <a:gd name="connsiteY16" fmla="*/ 20033 h 38501"/>
              <a:gd name="connsiteX17" fmla="*/ 49089 w 82295"/>
              <a:gd name="connsiteY17" fmla="*/ 23341 h 38501"/>
              <a:gd name="connsiteX18" fmla="*/ 50412 w 82295"/>
              <a:gd name="connsiteY18" fmla="*/ 23522 h 38501"/>
              <a:gd name="connsiteX19" fmla="*/ 49931 w 82295"/>
              <a:gd name="connsiteY19" fmla="*/ 27733 h 38501"/>
              <a:gd name="connsiteX20" fmla="*/ 51315 w 82295"/>
              <a:gd name="connsiteY20" fmla="*/ 27853 h 38501"/>
              <a:gd name="connsiteX21" fmla="*/ 50112 w 82295"/>
              <a:gd name="connsiteY21" fmla="*/ 38501 h 38501"/>
              <a:gd name="connsiteX22" fmla="*/ 47525 w 82295"/>
              <a:gd name="connsiteY22" fmla="*/ 37298 h 38501"/>
              <a:gd name="connsiteX23" fmla="*/ 42231 w 82295"/>
              <a:gd name="connsiteY23" fmla="*/ 36697 h 38501"/>
              <a:gd name="connsiteX24" fmla="*/ 39464 w 82295"/>
              <a:gd name="connsiteY24" fmla="*/ 35614 h 38501"/>
              <a:gd name="connsiteX25" fmla="*/ 25808 w 82295"/>
              <a:gd name="connsiteY25" fmla="*/ 33989 h 38501"/>
              <a:gd name="connsiteX26" fmla="*/ 2587 w 82295"/>
              <a:gd name="connsiteY26" fmla="*/ 31342 h 38501"/>
              <a:gd name="connsiteX27" fmla="*/ 1865 w 82295"/>
              <a:gd name="connsiteY27" fmla="*/ 30981 h 38501"/>
              <a:gd name="connsiteX28" fmla="*/ 0 w 82295"/>
              <a:gd name="connsiteY28" fmla="*/ 28214 h 38501"/>
              <a:gd name="connsiteX29" fmla="*/ 10106 w 82295"/>
              <a:gd name="connsiteY29" fmla="*/ 29357 h 38501"/>
              <a:gd name="connsiteX30" fmla="*/ 10347 w 82295"/>
              <a:gd name="connsiteY30" fmla="*/ 26650 h 38501"/>
              <a:gd name="connsiteX31" fmla="*/ 15761 w 82295"/>
              <a:gd name="connsiteY31" fmla="*/ 27372 h 38501"/>
              <a:gd name="connsiteX32" fmla="*/ 16062 w 82295"/>
              <a:gd name="connsiteY32" fmla="*/ 24545 h 38501"/>
              <a:gd name="connsiteX33" fmla="*/ 20995 w 82295"/>
              <a:gd name="connsiteY33" fmla="*/ 25146 h 38501"/>
              <a:gd name="connsiteX34" fmla="*/ 21717 w 82295"/>
              <a:gd name="connsiteY34" fmla="*/ 23823 h 38501"/>
              <a:gd name="connsiteX35" fmla="*/ 24364 w 82295"/>
              <a:gd name="connsiteY35" fmla="*/ 24123 h 38501"/>
              <a:gd name="connsiteX36" fmla="*/ 24545 w 82295"/>
              <a:gd name="connsiteY36" fmla="*/ 22078 h 38501"/>
              <a:gd name="connsiteX37" fmla="*/ 27733 w 82295"/>
              <a:gd name="connsiteY37" fmla="*/ 20213 h 38501"/>
              <a:gd name="connsiteX38" fmla="*/ 29237 w 82295"/>
              <a:gd name="connsiteY38" fmla="*/ 20454 h 38501"/>
              <a:gd name="connsiteX39" fmla="*/ 28996 w 82295"/>
              <a:gd name="connsiteY39" fmla="*/ 21176 h 38501"/>
              <a:gd name="connsiteX40" fmla="*/ 31041 w 82295"/>
              <a:gd name="connsiteY40" fmla="*/ 22018 h 38501"/>
              <a:gd name="connsiteX41" fmla="*/ 31222 w 82295"/>
              <a:gd name="connsiteY41" fmla="*/ 20093 h 38501"/>
              <a:gd name="connsiteX42" fmla="*/ 30560 w 82295"/>
              <a:gd name="connsiteY42" fmla="*/ 17867 h 38501"/>
              <a:gd name="connsiteX43" fmla="*/ 28154 w 82295"/>
              <a:gd name="connsiteY43" fmla="*/ 17927 h 38501"/>
              <a:gd name="connsiteX44" fmla="*/ 29718 w 82295"/>
              <a:gd name="connsiteY44" fmla="*/ 3730 h 38501"/>
              <a:gd name="connsiteX45" fmla="*/ 32485 w 82295"/>
              <a:gd name="connsiteY45" fmla="*/ 4091 h 38501"/>
              <a:gd name="connsiteX46" fmla="*/ 32485 w 82295"/>
              <a:gd name="connsiteY46" fmla="*/ 4512 h 38501"/>
              <a:gd name="connsiteX47" fmla="*/ 35433 w 82295"/>
              <a:gd name="connsiteY47" fmla="*/ 5174 h 38501"/>
              <a:gd name="connsiteX48" fmla="*/ 35313 w 82295"/>
              <a:gd name="connsiteY48" fmla="*/ 3730 h 38501"/>
              <a:gd name="connsiteX49" fmla="*/ 36035 w 82295"/>
              <a:gd name="connsiteY49" fmla="*/ 3128 h 38501"/>
              <a:gd name="connsiteX50" fmla="*/ 38020 w 82295"/>
              <a:gd name="connsiteY50" fmla="*/ 3309 h 38501"/>
              <a:gd name="connsiteX51" fmla="*/ 37900 w 82295"/>
              <a:gd name="connsiteY51" fmla="*/ 4692 h 38501"/>
              <a:gd name="connsiteX52" fmla="*/ 40546 w 82295"/>
              <a:gd name="connsiteY52" fmla="*/ 4993 h 38501"/>
              <a:gd name="connsiteX53" fmla="*/ 40125 w 82295"/>
              <a:gd name="connsiteY53" fmla="*/ 7821 h 38501"/>
              <a:gd name="connsiteX54" fmla="*/ 42893 w 82295"/>
              <a:gd name="connsiteY54" fmla="*/ 8122 h 38501"/>
              <a:gd name="connsiteX55" fmla="*/ 43073 w 82295"/>
              <a:gd name="connsiteY55" fmla="*/ 7520 h 38501"/>
              <a:gd name="connsiteX56" fmla="*/ 45660 w 82295"/>
              <a:gd name="connsiteY56" fmla="*/ 7700 h 38501"/>
              <a:gd name="connsiteX57" fmla="*/ 45600 w 82295"/>
              <a:gd name="connsiteY57" fmla="*/ 8422 h 38501"/>
              <a:gd name="connsiteX58" fmla="*/ 48487 w 82295"/>
              <a:gd name="connsiteY58" fmla="*/ 8783 h 38501"/>
              <a:gd name="connsiteX59" fmla="*/ 48668 w 82295"/>
              <a:gd name="connsiteY59" fmla="*/ 7580 h 38501"/>
              <a:gd name="connsiteX60" fmla="*/ 50232 w 82295"/>
              <a:gd name="connsiteY60" fmla="*/ 5414 h 38501"/>
              <a:gd name="connsiteX61" fmla="*/ 52037 w 82295"/>
              <a:gd name="connsiteY61" fmla="*/ 5715 h 38501"/>
              <a:gd name="connsiteX62" fmla="*/ 52337 w 82295"/>
              <a:gd name="connsiteY62" fmla="*/ 4332 h 38501"/>
              <a:gd name="connsiteX63" fmla="*/ 53661 w 82295"/>
              <a:gd name="connsiteY63" fmla="*/ 4452 h 38501"/>
              <a:gd name="connsiteX64" fmla="*/ 53781 w 82295"/>
              <a:gd name="connsiteY64" fmla="*/ 3610 h 38501"/>
              <a:gd name="connsiteX65" fmla="*/ 59797 w 82295"/>
              <a:gd name="connsiteY65" fmla="*/ 4452 h 38501"/>
              <a:gd name="connsiteX66" fmla="*/ 60278 w 82295"/>
              <a:gd name="connsiteY66" fmla="*/ 1745 h 38501"/>
              <a:gd name="connsiteX67" fmla="*/ 61542 w 82295"/>
              <a:gd name="connsiteY67" fmla="*/ 1865 h 38501"/>
              <a:gd name="connsiteX68" fmla="*/ 61301 w 82295"/>
              <a:gd name="connsiteY68" fmla="*/ 3610 h 38501"/>
              <a:gd name="connsiteX69" fmla="*/ 62805 w 82295"/>
              <a:gd name="connsiteY69" fmla="*/ 2406 h 38501"/>
              <a:gd name="connsiteX70" fmla="*/ 61963 w 82295"/>
              <a:gd name="connsiteY70" fmla="*/ 1685 h 38501"/>
              <a:gd name="connsiteX71" fmla="*/ 64429 w 82295"/>
              <a:gd name="connsiteY71" fmla="*/ 1564 h 38501"/>
              <a:gd name="connsiteX72" fmla="*/ 66956 w 82295"/>
              <a:gd name="connsiteY72" fmla="*/ 1805 h 38501"/>
              <a:gd name="connsiteX73" fmla="*/ 66956 w 82295"/>
              <a:gd name="connsiteY73" fmla="*/ 2286 h 38501"/>
              <a:gd name="connsiteX74" fmla="*/ 69242 w 82295"/>
              <a:gd name="connsiteY74" fmla="*/ 1324 h 38501"/>
              <a:gd name="connsiteX75" fmla="*/ 69543 w 82295"/>
              <a:gd name="connsiteY75" fmla="*/ 1685 h 38501"/>
              <a:gd name="connsiteX76" fmla="*/ 71046 w 82295"/>
              <a:gd name="connsiteY76" fmla="*/ 0 h 38501"/>
              <a:gd name="connsiteX77" fmla="*/ 76762 w 82295"/>
              <a:gd name="connsiteY77" fmla="*/ 0 h 38501"/>
              <a:gd name="connsiteX78" fmla="*/ 76340 w 82295"/>
              <a:gd name="connsiteY78" fmla="*/ 3610 h 38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82295" h="38501">
                <a:moveTo>
                  <a:pt x="76340" y="3549"/>
                </a:moveTo>
                <a:lnTo>
                  <a:pt x="76160" y="5114"/>
                </a:lnTo>
                <a:lnTo>
                  <a:pt x="77363" y="8843"/>
                </a:lnTo>
                <a:lnTo>
                  <a:pt x="79829" y="11851"/>
                </a:lnTo>
                <a:lnTo>
                  <a:pt x="82296" y="13957"/>
                </a:lnTo>
                <a:lnTo>
                  <a:pt x="82176" y="16784"/>
                </a:lnTo>
                <a:lnTo>
                  <a:pt x="80191" y="16604"/>
                </a:lnTo>
                <a:lnTo>
                  <a:pt x="80070" y="17988"/>
                </a:lnTo>
                <a:lnTo>
                  <a:pt x="77303" y="17686"/>
                </a:lnTo>
                <a:lnTo>
                  <a:pt x="77002" y="20454"/>
                </a:lnTo>
                <a:lnTo>
                  <a:pt x="74295" y="20033"/>
                </a:lnTo>
                <a:lnTo>
                  <a:pt x="73453" y="22740"/>
                </a:lnTo>
                <a:lnTo>
                  <a:pt x="68760" y="22138"/>
                </a:lnTo>
                <a:lnTo>
                  <a:pt x="68881" y="20935"/>
                </a:lnTo>
                <a:lnTo>
                  <a:pt x="67377" y="20755"/>
                </a:lnTo>
                <a:lnTo>
                  <a:pt x="67377" y="22018"/>
                </a:lnTo>
                <a:lnTo>
                  <a:pt x="49510" y="20033"/>
                </a:lnTo>
                <a:lnTo>
                  <a:pt x="49089" y="23341"/>
                </a:lnTo>
                <a:lnTo>
                  <a:pt x="50412" y="23522"/>
                </a:lnTo>
                <a:lnTo>
                  <a:pt x="49931" y="27733"/>
                </a:lnTo>
                <a:lnTo>
                  <a:pt x="51315" y="27853"/>
                </a:lnTo>
                <a:lnTo>
                  <a:pt x="50112" y="38501"/>
                </a:lnTo>
                <a:lnTo>
                  <a:pt x="47525" y="37298"/>
                </a:lnTo>
                <a:lnTo>
                  <a:pt x="42231" y="36697"/>
                </a:lnTo>
                <a:lnTo>
                  <a:pt x="39464" y="35614"/>
                </a:lnTo>
                <a:lnTo>
                  <a:pt x="25808" y="33989"/>
                </a:lnTo>
                <a:lnTo>
                  <a:pt x="2587" y="31342"/>
                </a:lnTo>
                <a:lnTo>
                  <a:pt x="1865" y="30981"/>
                </a:lnTo>
                <a:lnTo>
                  <a:pt x="0" y="28214"/>
                </a:lnTo>
                <a:lnTo>
                  <a:pt x="10106" y="29357"/>
                </a:lnTo>
                <a:lnTo>
                  <a:pt x="10347" y="26650"/>
                </a:lnTo>
                <a:lnTo>
                  <a:pt x="15761" y="27372"/>
                </a:lnTo>
                <a:lnTo>
                  <a:pt x="16062" y="24545"/>
                </a:lnTo>
                <a:lnTo>
                  <a:pt x="20995" y="25146"/>
                </a:lnTo>
                <a:lnTo>
                  <a:pt x="21717" y="23823"/>
                </a:lnTo>
                <a:lnTo>
                  <a:pt x="24364" y="24123"/>
                </a:lnTo>
                <a:lnTo>
                  <a:pt x="24545" y="22078"/>
                </a:lnTo>
                <a:lnTo>
                  <a:pt x="27733" y="20213"/>
                </a:lnTo>
                <a:lnTo>
                  <a:pt x="29237" y="20454"/>
                </a:lnTo>
                <a:lnTo>
                  <a:pt x="28996" y="21176"/>
                </a:lnTo>
                <a:lnTo>
                  <a:pt x="31041" y="22018"/>
                </a:lnTo>
                <a:lnTo>
                  <a:pt x="31222" y="20093"/>
                </a:lnTo>
                <a:lnTo>
                  <a:pt x="30560" y="17867"/>
                </a:lnTo>
                <a:lnTo>
                  <a:pt x="28154" y="17927"/>
                </a:lnTo>
                <a:lnTo>
                  <a:pt x="29718" y="3730"/>
                </a:lnTo>
                <a:lnTo>
                  <a:pt x="32485" y="4091"/>
                </a:lnTo>
                <a:lnTo>
                  <a:pt x="32485" y="4512"/>
                </a:lnTo>
                <a:lnTo>
                  <a:pt x="35433" y="5174"/>
                </a:lnTo>
                <a:lnTo>
                  <a:pt x="35313" y="3730"/>
                </a:lnTo>
                <a:lnTo>
                  <a:pt x="36035" y="3128"/>
                </a:lnTo>
                <a:lnTo>
                  <a:pt x="38020" y="3309"/>
                </a:lnTo>
                <a:lnTo>
                  <a:pt x="37900" y="4692"/>
                </a:lnTo>
                <a:lnTo>
                  <a:pt x="40546" y="4993"/>
                </a:lnTo>
                <a:lnTo>
                  <a:pt x="40125" y="7821"/>
                </a:lnTo>
                <a:lnTo>
                  <a:pt x="42893" y="8122"/>
                </a:lnTo>
                <a:lnTo>
                  <a:pt x="43073" y="7520"/>
                </a:lnTo>
                <a:lnTo>
                  <a:pt x="45660" y="7700"/>
                </a:lnTo>
                <a:lnTo>
                  <a:pt x="45600" y="8422"/>
                </a:lnTo>
                <a:lnTo>
                  <a:pt x="48487" y="8783"/>
                </a:lnTo>
                <a:lnTo>
                  <a:pt x="48668" y="7580"/>
                </a:lnTo>
                <a:lnTo>
                  <a:pt x="50232" y="5414"/>
                </a:lnTo>
                <a:lnTo>
                  <a:pt x="52037" y="5715"/>
                </a:lnTo>
                <a:lnTo>
                  <a:pt x="52337" y="4332"/>
                </a:lnTo>
                <a:lnTo>
                  <a:pt x="53661" y="4452"/>
                </a:lnTo>
                <a:lnTo>
                  <a:pt x="53781" y="3610"/>
                </a:lnTo>
                <a:lnTo>
                  <a:pt x="59797" y="4452"/>
                </a:lnTo>
                <a:lnTo>
                  <a:pt x="60278" y="1745"/>
                </a:lnTo>
                <a:lnTo>
                  <a:pt x="61542" y="1865"/>
                </a:lnTo>
                <a:lnTo>
                  <a:pt x="61301" y="3610"/>
                </a:lnTo>
                <a:lnTo>
                  <a:pt x="62805" y="2406"/>
                </a:lnTo>
                <a:lnTo>
                  <a:pt x="61963" y="1685"/>
                </a:lnTo>
                <a:lnTo>
                  <a:pt x="64429" y="1564"/>
                </a:lnTo>
                <a:lnTo>
                  <a:pt x="66956" y="1805"/>
                </a:lnTo>
                <a:lnTo>
                  <a:pt x="66956" y="2286"/>
                </a:lnTo>
                <a:lnTo>
                  <a:pt x="69242" y="1324"/>
                </a:lnTo>
                <a:lnTo>
                  <a:pt x="69543" y="1685"/>
                </a:lnTo>
                <a:lnTo>
                  <a:pt x="71046" y="0"/>
                </a:lnTo>
                <a:lnTo>
                  <a:pt x="76762" y="0"/>
                </a:lnTo>
                <a:lnTo>
                  <a:pt x="76340" y="361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 title="AZ-5">
            <a:extLst>
              <a:ext uri="{FF2B5EF4-FFF2-40B4-BE49-F238E27FC236}">
                <a16:creationId xmlns:a16="http://schemas.microsoft.com/office/drawing/2014/main" id="{0F48600E-487E-BEA7-3999-25A14EB0F5CF}"/>
              </a:ext>
            </a:extLst>
          </p:cNvPr>
          <p:cNvSpPr/>
          <p:nvPr/>
        </p:nvSpPr>
        <p:spPr>
          <a:xfrm>
            <a:off x="2920733" y="4585403"/>
            <a:ext cx="62337" cy="57365"/>
          </a:xfrm>
          <a:custGeom>
            <a:avLst/>
            <a:gdLst>
              <a:gd name="connsiteX0" fmla="*/ 38802 w 78024"/>
              <a:gd name="connsiteY0" fmla="*/ 2105 h 74355"/>
              <a:gd name="connsiteX1" fmla="*/ 39223 w 78024"/>
              <a:gd name="connsiteY1" fmla="*/ 2105 h 74355"/>
              <a:gd name="connsiteX2" fmla="*/ 40426 w 78024"/>
              <a:gd name="connsiteY2" fmla="*/ 4632 h 74355"/>
              <a:gd name="connsiteX3" fmla="*/ 42772 w 78024"/>
              <a:gd name="connsiteY3" fmla="*/ 2346 h 74355"/>
              <a:gd name="connsiteX4" fmla="*/ 42171 w 78024"/>
              <a:gd name="connsiteY4" fmla="*/ 1263 h 74355"/>
              <a:gd name="connsiteX5" fmla="*/ 44156 w 78024"/>
              <a:gd name="connsiteY5" fmla="*/ 1203 h 74355"/>
              <a:gd name="connsiteX6" fmla="*/ 44397 w 78024"/>
              <a:gd name="connsiteY6" fmla="*/ 0 h 74355"/>
              <a:gd name="connsiteX7" fmla="*/ 49450 w 78024"/>
              <a:gd name="connsiteY7" fmla="*/ 782 h 74355"/>
              <a:gd name="connsiteX8" fmla="*/ 51616 w 78024"/>
              <a:gd name="connsiteY8" fmla="*/ 722 h 74355"/>
              <a:gd name="connsiteX9" fmla="*/ 51916 w 78024"/>
              <a:gd name="connsiteY9" fmla="*/ 2587 h 74355"/>
              <a:gd name="connsiteX10" fmla="*/ 51074 w 78024"/>
              <a:gd name="connsiteY10" fmla="*/ 6256 h 74355"/>
              <a:gd name="connsiteX11" fmla="*/ 54563 w 78024"/>
              <a:gd name="connsiteY11" fmla="*/ 6858 h 74355"/>
              <a:gd name="connsiteX12" fmla="*/ 70686 w 78024"/>
              <a:gd name="connsiteY12" fmla="*/ 8723 h 74355"/>
              <a:gd name="connsiteX13" fmla="*/ 69242 w 78024"/>
              <a:gd name="connsiteY13" fmla="*/ 22439 h 74355"/>
              <a:gd name="connsiteX14" fmla="*/ 67136 w 78024"/>
              <a:gd name="connsiteY14" fmla="*/ 22258 h 74355"/>
              <a:gd name="connsiteX15" fmla="*/ 66414 w 78024"/>
              <a:gd name="connsiteY15" fmla="*/ 22739 h 74355"/>
              <a:gd name="connsiteX16" fmla="*/ 66956 w 78024"/>
              <a:gd name="connsiteY16" fmla="*/ 24183 h 74355"/>
              <a:gd name="connsiteX17" fmla="*/ 68941 w 78024"/>
              <a:gd name="connsiteY17" fmla="*/ 24484 h 74355"/>
              <a:gd name="connsiteX18" fmla="*/ 68580 w 78024"/>
              <a:gd name="connsiteY18" fmla="*/ 27733 h 74355"/>
              <a:gd name="connsiteX19" fmla="*/ 72791 w 78024"/>
              <a:gd name="connsiteY19" fmla="*/ 32666 h 74355"/>
              <a:gd name="connsiteX20" fmla="*/ 75859 w 78024"/>
              <a:gd name="connsiteY20" fmla="*/ 37057 h 74355"/>
              <a:gd name="connsiteX21" fmla="*/ 78025 w 78024"/>
              <a:gd name="connsiteY21" fmla="*/ 39644 h 74355"/>
              <a:gd name="connsiteX22" fmla="*/ 77423 w 78024"/>
              <a:gd name="connsiteY22" fmla="*/ 39764 h 74355"/>
              <a:gd name="connsiteX23" fmla="*/ 70084 w 78024"/>
              <a:gd name="connsiteY23" fmla="*/ 39042 h 74355"/>
              <a:gd name="connsiteX24" fmla="*/ 69723 w 78024"/>
              <a:gd name="connsiteY24" fmla="*/ 41750 h 74355"/>
              <a:gd name="connsiteX25" fmla="*/ 60519 w 78024"/>
              <a:gd name="connsiteY25" fmla="*/ 40727 h 74355"/>
              <a:gd name="connsiteX26" fmla="*/ 60880 w 78024"/>
              <a:gd name="connsiteY26" fmla="*/ 42050 h 74355"/>
              <a:gd name="connsiteX27" fmla="*/ 61120 w 78024"/>
              <a:gd name="connsiteY27" fmla="*/ 46382 h 74355"/>
              <a:gd name="connsiteX28" fmla="*/ 58353 w 78024"/>
              <a:gd name="connsiteY28" fmla="*/ 45960 h 74355"/>
              <a:gd name="connsiteX29" fmla="*/ 57932 w 78024"/>
              <a:gd name="connsiteY29" fmla="*/ 48728 h 74355"/>
              <a:gd name="connsiteX30" fmla="*/ 61842 w 78024"/>
              <a:gd name="connsiteY30" fmla="*/ 49149 h 74355"/>
              <a:gd name="connsiteX31" fmla="*/ 61120 w 78024"/>
              <a:gd name="connsiteY31" fmla="*/ 52397 h 74355"/>
              <a:gd name="connsiteX32" fmla="*/ 63226 w 78024"/>
              <a:gd name="connsiteY32" fmla="*/ 60459 h 74355"/>
              <a:gd name="connsiteX33" fmla="*/ 64910 w 78024"/>
              <a:gd name="connsiteY33" fmla="*/ 63406 h 74355"/>
              <a:gd name="connsiteX34" fmla="*/ 65693 w 78024"/>
              <a:gd name="connsiteY34" fmla="*/ 67918 h 74355"/>
              <a:gd name="connsiteX35" fmla="*/ 64369 w 78024"/>
              <a:gd name="connsiteY35" fmla="*/ 68821 h 74355"/>
              <a:gd name="connsiteX36" fmla="*/ 64549 w 78024"/>
              <a:gd name="connsiteY36" fmla="*/ 66535 h 74355"/>
              <a:gd name="connsiteX37" fmla="*/ 62564 w 78024"/>
              <a:gd name="connsiteY37" fmla="*/ 65933 h 74355"/>
              <a:gd name="connsiteX38" fmla="*/ 62384 w 78024"/>
              <a:gd name="connsiteY38" fmla="*/ 67737 h 74355"/>
              <a:gd name="connsiteX39" fmla="*/ 61602 w 78024"/>
              <a:gd name="connsiteY39" fmla="*/ 68640 h 74355"/>
              <a:gd name="connsiteX40" fmla="*/ 64249 w 78024"/>
              <a:gd name="connsiteY40" fmla="*/ 68941 h 74355"/>
              <a:gd name="connsiteX41" fmla="*/ 64068 w 78024"/>
              <a:gd name="connsiteY41" fmla="*/ 71708 h 74355"/>
              <a:gd name="connsiteX42" fmla="*/ 61361 w 78024"/>
              <a:gd name="connsiteY42" fmla="*/ 71407 h 74355"/>
              <a:gd name="connsiteX43" fmla="*/ 61181 w 78024"/>
              <a:gd name="connsiteY43" fmla="*/ 73212 h 74355"/>
              <a:gd name="connsiteX44" fmla="*/ 61782 w 78024"/>
              <a:gd name="connsiteY44" fmla="*/ 74355 h 74355"/>
              <a:gd name="connsiteX45" fmla="*/ 39343 w 78024"/>
              <a:gd name="connsiteY45" fmla="*/ 71708 h 74355"/>
              <a:gd name="connsiteX46" fmla="*/ 30500 w 78024"/>
              <a:gd name="connsiteY46" fmla="*/ 70806 h 74355"/>
              <a:gd name="connsiteX47" fmla="*/ 32365 w 78024"/>
              <a:gd name="connsiteY47" fmla="*/ 54322 h 74355"/>
              <a:gd name="connsiteX48" fmla="*/ 13536 w 78024"/>
              <a:gd name="connsiteY48" fmla="*/ 52036 h 74355"/>
              <a:gd name="connsiteX49" fmla="*/ 0 w 78024"/>
              <a:gd name="connsiteY49" fmla="*/ 50773 h 74355"/>
              <a:gd name="connsiteX50" fmla="*/ 1925 w 78024"/>
              <a:gd name="connsiteY50" fmla="*/ 34170 h 74355"/>
              <a:gd name="connsiteX51" fmla="*/ 4692 w 78024"/>
              <a:gd name="connsiteY51" fmla="*/ 35192 h 74355"/>
              <a:gd name="connsiteX52" fmla="*/ 9986 w 78024"/>
              <a:gd name="connsiteY52" fmla="*/ 35854 h 74355"/>
              <a:gd name="connsiteX53" fmla="*/ 12513 w 78024"/>
              <a:gd name="connsiteY53" fmla="*/ 37057 h 74355"/>
              <a:gd name="connsiteX54" fmla="*/ 13716 w 78024"/>
              <a:gd name="connsiteY54" fmla="*/ 26409 h 74355"/>
              <a:gd name="connsiteX55" fmla="*/ 12393 w 78024"/>
              <a:gd name="connsiteY55" fmla="*/ 26349 h 74355"/>
              <a:gd name="connsiteX56" fmla="*/ 12874 w 78024"/>
              <a:gd name="connsiteY56" fmla="*/ 22078 h 74355"/>
              <a:gd name="connsiteX57" fmla="*/ 11550 w 78024"/>
              <a:gd name="connsiteY57" fmla="*/ 21897 h 74355"/>
              <a:gd name="connsiteX58" fmla="*/ 11972 w 78024"/>
              <a:gd name="connsiteY58" fmla="*/ 18589 h 74355"/>
              <a:gd name="connsiteX59" fmla="*/ 29838 w 78024"/>
              <a:gd name="connsiteY59" fmla="*/ 20574 h 74355"/>
              <a:gd name="connsiteX60" fmla="*/ 29838 w 78024"/>
              <a:gd name="connsiteY60" fmla="*/ 19310 h 74355"/>
              <a:gd name="connsiteX61" fmla="*/ 31342 w 78024"/>
              <a:gd name="connsiteY61" fmla="*/ 19551 h 74355"/>
              <a:gd name="connsiteX62" fmla="*/ 31222 w 78024"/>
              <a:gd name="connsiteY62" fmla="*/ 20694 h 74355"/>
              <a:gd name="connsiteX63" fmla="*/ 35854 w 78024"/>
              <a:gd name="connsiteY63" fmla="*/ 21296 h 74355"/>
              <a:gd name="connsiteX64" fmla="*/ 36757 w 78024"/>
              <a:gd name="connsiteY64" fmla="*/ 18589 h 74355"/>
              <a:gd name="connsiteX65" fmla="*/ 39464 w 78024"/>
              <a:gd name="connsiteY65" fmla="*/ 19010 h 74355"/>
              <a:gd name="connsiteX66" fmla="*/ 39764 w 78024"/>
              <a:gd name="connsiteY66" fmla="*/ 16242 h 74355"/>
              <a:gd name="connsiteX67" fmla="*/ 42532 w 78024"/>
              <a:gd name="connsiteY67" fmla="*/ 16543 h 74355"/>
              <a:gd name="connsiteX68" fmla="*/ 42652 w 78024"/>
              <a:gd name="connsiteY68" fmla="*/ 15160 h 74355"/>
              <a:gd name="connsiteX69" fmla="*/ 44637 w 78024"/>
              <a:gd name="connsiteY69" fmla="*/ 15340 h 74355"/>
              <a:gd name="connsiteX70" fmla="*/ 44757 w 78024"/>
              <a:gd name="connsiteY70" fmla="*/ 12513 h 74355"/>
              <a:gd name="connsiteX71" fmla="*/ 42351 w 78024"/>
              <a:gd name="connsiteY71" fmla="*/ 10407 h 74355"/>
              <a:gd name="connsiteX72" fmla="*/ 39885 w 78024"/>
              <a:gd name="connsiteY72" fmla="*/ 7399 h 74355"/>
              <a:gd name="connsiteX73" fmla="*/ 38621 w 78024"/>
              <a:gd name="connsiteY73" fmla="*/ 3670 h 74355"/>
              <a:gd name="connsiteX74" fmla="*/ 38802 w 78024"/>
              <a:gd name="connsiteY74" fmla="*/ 2166 h 74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78024" h="74355">
                <a:moveTo>
                  <a:pt x="38802" y="2105"/>
                </a:moveTo>
                <a:lnTo>
                  <a:pt x="39223" y="2105"/>
                </a:lnTo>
                <a:lnTo>
                  <a:pt x="40426" y="4632"/>
                </a:lnTo>
                <a:lnTo>
                  <a:pt x="42772" y="2346"/>
                </a:lnTo>
                <a:lnTo>
                  <a:pt x="42171" y="1263"/>
                </a:lnTo>
                <a:lnTo>
                  <a:pt x="44156" y="1203"/>
                </a:lnTo>
                <a:lnTo>
                  <a:pt x="44397" y="0"/>
                </a:lnTo>
                <a:lnTo>
                  <a:pt x="49450" y="782"/>
                </a:lnTo>
                <a:lnTo>
                  <a:pt x="51616" y="722"/>
                </a:lnTo>
                <a:lnTo>
                  <a:pt x="51916" y="2587"/>
                </a:lnTo>
                <a:lnTo>
                  <a:pt x="51074" y="6256"/>
                </a:lnTo>
                <a:lnTo>
                  <a:pt x="54563" y="6858"/>
                </a:lnTo>
                <a:lnTo>
                  <a:pt x="70686" y="8723"/>
                </a:lnTo>
                <a:lnTo>
                  <a:pt x="69242" y="22439"/>
                </a:lnTo>
                <a:lnTo>
                  <a:pt x="67136" y="22258"/>
                </a:lnTo>
                <a:lnTo>
                  <a:pt x="66414" y="22739"/>
                </a:lnTo>
                <a:lnTo>
                  <a:pt x="66956" y="24183"/>
                </a:lnTo>
                <a:lnTo>
                  <a:pt x="68941" y="24484"/>
                </a:lnTo>
                <a:lnTo>
                  <a:pt x="68580" y="27733"/>
                </a:lnTo>
                <a:lnTo>
                  <a:pt x="72791" y="32666"/>
                </a:lnTo>
                <a:lnTo>
                  <a:pt x="75859" y="37057"/>
                </a:lnTo>
                <a:lnTo>
                  <a:pt x="78025" y="39644"/>
                </a:lnTo>
                <a:lnTo>
                  <a:pt x="77423" y="39764"/>
                </a:lnTo>
                <a:lnTo>
                  <a:pt x="70084" y="39042"/>
                </a:lnTo>
                <a:lnTo>
                  <a:pt x="69723" y="41750"/>
                </a:lnTo>
                <a:lnTo>
                  <a:pt x="60519" y="40727"/>
                </a:lnTo>
                <a:lnTo>
                  <a:pt x="60880" y="42050"/>
                </a:lnTo>
                <a:lnTo>
                  <a:pt x="61120" y="46382"/>
                </a:lnTo>
                <a:lnTo>
                  <a:pt x="58353" y="45960"/>
                </a:lnTo>
                <a:lnTo>
                  <a:pt x="57932" y="48728"/>
                </a:lnTo>
                <a:lnTo>
                  <a:pt x="61842" y="49149"/>
                </a:lnTo>
                <a:lnTo>
                  <a:pt x="61120" y="52397"/>
                </a:lnTo>
                <a:lnTo>
                  <a:pt x="63226" y="60459"/>
                </a:lnTo>
                <a:lnTo>
                  <a:pt x="64910" y="63406"/>
                </a:lnTo>
                <a:lnTo>
                  <a:pt x="65693" y="67918"/>
                </a:lnTo>
                <a:lnTo>
                  <a:pt x="64369" y="68821"/>
                </a:lnTo>
                <a:lnTo>
                  <a:pt x="64549" y="66535"/>
                </a:lnTo>
                <a:lnTo>
                  <a:pt x="62564" y="65933"/>
                </a:lnTo>
                <a:lnTo>
                  <a:pt x="62384" y="67737"/>
                </a:lnTo>
                <a:lnTo>
                  <a:pt x="61602" y="68640"/>
                </a:lnTo>
                <a:lnTo>
                  <a:pt x="64249" y="68941"/>
                </a:lnTo>
                <a:lnTo>
                  <a:pt x="64068" y="71708"/>
                </a:lnTo>
                <a:lnTo>
                  <a:pt x="61361" y="71407"/>
                </a:lnTo>
                <a:lnTo>
                  <a:pt x="61181" y="73212"/>
                </a:lnTo>
                <a:lnTo>
                  <a:pt x="61782" y="74355"/>
                </a:lnTo>
                <a:lnTo>
                  <a:pt x="39343" y="71708"/>
                </a:lnTo>
                <a:lnTo>
                  <a:pt x="30500" y="70806"/>
                </a:lnTo>
                <a:lnTo>
                  <a:pt x="32365" y="54322"/>
                </a:lnTo>
                <a:lnTo>
                  <a:pt x="13536" y="52036"/>
                </a:lnTo>
                <a:lnTo>
                  <a:pt x="0" y="50773"/>
                </a:lnTo>
                <a:lnTo>
                  <a:pt x="1925" y="34170"/>
                </a:lnTo>
                <a:lnTo>
                  <a:pt x="4692" y="35192"/>
                </a:lnTo>
                <a:lnTo>
                  <a:pt x="9986" y="35854"/>
                </a:lnTo>
                <a:lnTo>
                  <a:pt x="12513" y="37057"/>
                </a:lnTo>
                <a:lnTo>
                  <a:pt x="13716" y="26409"/>
                </a:lnTo>
                <a:lnTo>
                  <a:pt x="12393" y="26349"/>
                </a:lnTo>
                <a:lnTo>
                  <a:pt x="12874" y="22078"/>
                </a:lnTo>
                <a:lnTo>
                  <a:pt x="11550" y="21897"/>
                </a:lnTo>
                <a:lnTo>
                  <a:pt x="11972" y="18589"/>
                </a:lnTo>
                <a:lnTo>
                  <a:pt x="29838" y="20574"/>
                </a:lnTo>
                <a:lnTo>
                  <a:pt x="29838" y="19310"/>
                </a:lnTo>
                <a:lnTo>
                  <a:pt x="31342" y="19551"/>
                </a:lnTo>
                <a:lnTo>
                  <a:pt x="31222" y="20694"/>
                </a:lnTo>
                <a:lnTo>
                  <a:pt x="35854" y="21296"/>
                </a:lnTo>
                <a:lnTo>
                  <a:pt x="36757" y="18589"/>
                </a:lnTo>
                <a:lnTo>
                  <a:pt x="39464" y="19010"/>
                </a:lnTo>
                <a:lnTo>
                  <a:pt x="39764" y="16242"/>
                </a:lnTo>
                <a:lnTo>
                  <a:pt x="42532" y="16543"/>
                </a:lnTo>
                <a:lnTo>
                  <a:pt x="42652" y="15160"/>
                </a:lnTo>
                <a:lnTo>
                  <a:pt x="44637" y="15340"/>
                </a:lnTo>
                <a:lnTo>
                  <a:pt x="44757" y="12513"/>
                </a:lnTo>
                <a:lnTo>
                  <a:pt x="42351" y="10407"/>
                </a:lnTo>
                <a:lnTo>
                  <a:pt x="39885" y="7399"/>
                </a:lnTo>
                <a:lnTo>
                  <a:pt x="38621" y="3670"/>
                </a:lnTo>
                <a:lnTo>
                  <a:pt x="38802" y="2166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 title="AZ-6">
            <a:extLst>
              <a:ext uri="{FF2B5EF4-FFF2-40B4-BE49-F238E27FC236}">
                <a16:creationId xmlns:a16="http://schemas.microsoft.com/office/drawing/2014/main" id="{247409A4-5496-FB1C-AB98-A02EEE83653D}"/>
              </a:ext>
            </a:extLst>
          </p:cNvPr>
          <p:cNvSpPr/>
          <p:nvPr/>
        </p:nvSpPr>
        <p:spPr>
          <a:xfrm>
            <a:off x="2916840" y="4572825"/>
            <a:ext cx="367682" cy="360479"/>
          </a:xfrm>
          <a:custGeom>
            <a:avLst/>
            <a:gdLst>
              <a:gd name="connsiteX0" fmla="*/ 347773 w 460207"/>
              <a:gd name="connsiteY0" fmla="*/ 460569 h 467246"/>
              <a:gd name="connsiteX1" fmla="*/ 348976 w 460207"/>
              <a:gd name="connsiteY1" fmla="*/ 460569 h 467246"/>
              <a:gd name="connsiteX2" fmla="*/ 350781 w 460207"/>
              <a:gd name="connsiteY2" fmla="*/ 457140 h 467246"/>
              <a:gd name="connsiteX3" fmla="*/ 350781 w 460207"/>
              <a:gd name="connsiteY3" fmla="*/ 453891 h 467246"/>
              <a:gd name="connsiteX4" fmla="*/ 352646 w 460207"/>
              <a:gd name="connsiteY4" fmla="*/ 452868 h 467246"/>
              <a:gd name="connsiteX5" fmla="*/ 353488 w 460207"/>
              <a:gd name="connsiteY5" fmla="*/ 450883 h 467246"/>
              <a:gd name="connsiteX6" fmla="*/ 353187 w 460207"/>
              <a:gd name="connsiteY6" fmla="*/ 447635 h 467246"/>
              <a:gd name="connsiteX7" fmla="*/ 352164 w 460207"/>
              <a:gd name="connsiteY7" fmla="*/ 446733 h 467246"/>
              <a:gd name="connsiteX8" fmla="*/ 351743 w 460207"/>
              <a:gd name="connsiteY8" fmla="*/ 445048 h 467246"/>
              <a:gd name="connsiteX9" fmla="*/ 349578 w 460207"/>
              <a:gd name="connsiteY9" fmla="*/ 444687 h 467246"/>
              <a:gd name="connsiteX10" fmla="*/ 350901 w 460207"/>
              <a:gd name="connsiteY10" fmla="*/ 442882 h 467246"/>
              <a:gd name="connsiteX11" fmla="*/ 350119 w 460207"/>
              <a:gd name="connsiteY11" fmla="*/ 442461 h 467246"/>
              <a:gd name="connsiteX12" fmla="*/ 350781 w 460207"/>
              <a:gd name="connsiteY12" fmla="*/ 439574 h 467246"/>
              <a:gd name="connsiteX13" fmla="*/ 352164 w 460207"/>
              <a:gd name="connsiteY13" fmla="*/ 438551 h 467246"/>
              <a:gd name="connsiteX14" fmla="*/ 349878 w 460207"/>
              <a:gd name="connsiteY14" fmla="*/ 436987 h 467246"/>
              <a:gd name="connsiteX15" fmla="*/ 348615 w 460207"/>
              <a:gd name="connsiteY15" fmla="*/ 436867 h 467246"/>
              <a:gd name="connsiteX16" fmla="*/ 348675 w 460207"/>
              <a:gd name="connsiteY16" fmla="*/ 435603 h 467246"/>
              <a:gd name="connsiteX17" fmla="*/ 341937 w 460207"/>
              <a:gd name="connsiteY17" fmla="*/ 434761 h 467246"/>
              <a:gd name="connsiteX18" fmla="*/ 335080 w 460207"/>
              <a:gd name="connsiteY18" fmla="*/ 434220 h 467246"/>
              <a:gd name="connsiteX19" fmla="*/ 335380 w 460207"/>
              <a:gd name="connsiteY19" fmla="*/ 431332 h 467246"/>
              <a:gd name="connsiteX20" fmla="*/ 333335 w 460207"/>
              <a:gd name="connsiteY20" fmla="*/ 431031 h 467246"/>
              <a:gd name="connsiteX21" fmla="*/ 330026 w 460207"/>
              <a:gd name="connsiteY21" fmla="*/ 432114 h 467246"/>
              <a:gd name="connsiteX22" fmla="*/ 330508 w 460207"/>
              <a:gd name="connsiteY22" fmla="*/ 433798 h 467246"/>
              <a:gd name="connsiteX23" fmla="*/ 325695 w 460207"/>
              <a:gd name="connsiteY23" fmla="*/ 433197 h 467246"/>
              <a:gd name="connsiteX24" fmla="*/ 325334 w 460207"/>
              <a:gd name="connsiteY24" fmla="*/ 435964 h 467246"/>
              <a:gd name="connsiteX25" fmla="*/ 328041 w 460207"/>
              <a:gd name="connsiteY25" fmla="*/ 436205 h 467246"/>
              <a:gd name="connsiteX26" fmla="*/ 327801 w 460207"/>
              <a:gd name="connsiteY26" fmla="*/ 438972 h 467246"/>
              <a:gd name="connsiteX27" fmla="*/ 316972 w 460207"/>
              <a:gd name="connsiteY27" fmla="*/ 437769 h 467246"/>
              <a:gd name="connsiteX28" fmla="*/ 297842 w 460207"/>
              <a:gd name="connsiteY28" fmla="*/ 435964 h 467246"/>
              <a:gd name="connsiteX29" fmla="*/ 296398 w 460207"/>
              <a:gd name="connsiteY29" fmla="*/ 434942 h 467246"/>
              <a:gd name="connsiteX30" fmla="*/ 297361 w 460207"/>
              <a:gd name="connsiteY30" fmla="*/ 432174 h 467246"/>
              <a:gd name="connsiteX31" fmla="*/ 297601 w 460207"/>
              <a:gd name="connsiteY31" fmla="*/ 428324 h 467246"/>
              <a:gd name="connsiteX32" fmla="*/ 298203 w 460207"/>
              <a:gd name="connsiteY32" fmla="*/ 420564 h 467246"/>
              <a:gd name="connsiteX33" fmla="*/ 294413 w 460207"/>
              <a:gd name="connsiteY33" fmla="*/ 412924 h 467246"/>
              <a:gd name="connsiteX34" fmla="*/ 294353 w 460207"/>
              <a:gd name="connsiteY34" fmla="*/ 413646 h 467246"/>
              <a:gd name="connsiteX35" fmla="*/ 277448 w 460207"/>
              <a:gd name="connsiteY35" fmla="*/ 412021 h 467246"/>
              <a:gd name="connsiteX36" fmla="*/ 270049 w 460207"/>
              <a:gd name="connsiteY36" fmla="*/ 411179 h 467246"/>
              <a:gd name="connsiteX37" fmla="*/ 262108 w 460207"/>
              <a:gd name="connsiteY37" fmla="*/ 410578 h 467246"/>
              <a:gd name="connsiteX38" fmla="*/ 260604 w 460207"/>
              <a:gd name="connsiteY38" fmla="*/ 426459 h 467246"/>
              <a:gd name="connsiteX39" fmla="*/ 268605 w 460207"/>
              <a:gd name="connsiteY39" fmla="*/ 427181 h 467246"/>
              <a:gd name="connsiteX40" fmla="*/ 267763 w 460207"/>
              <a:gd name="connsiteY40" fmla="*/ 433438 h 467246"/>
              <a:gd name="connsiteX41" fmla="*/ 267763 w 460207"/>
              <a:gd name="connsiteY41" fmla="*/ 435844 h 467246"/>
              <a:gd name="connsiteX42" fmla="*/ 262228 w 460207"/>
              <a:gd name="connsiteY42" fmla="*/ 435242 h 467246"/>
              <a:gd name="connsiteX43" fmla="*/ 261506 w 460207"/>
              <a:gd name="connsiteY43" fmla="*/ 443484 h 467246"/>
              <a:gd name="connsiteX44" fmla="*/ 256513 w 460207"/>
              <a:gd name="connsiteY44" fmla="*/ 442822 h 467246"/>
              <a:gd name="connsiteX45" fmla="*/ 249595 w 460207"/>
              <a:gd name="connsiteY45" fmla="*/ 442221 h 467246"/>
              <a:gd name="connsiteX46" fmla="*/ 250678 w 460207"/>
              <a:gd name="connsiteY46" fmla="*/ 439634 h 467246"/>
              <a:gd name="connsiteX47" fmla="*/ 248091 w 460207"/>
              <a:gd name="connsiteY47" fmla="*/ 439393 h 467246"/>
              <a:gd name="connsiteX48" fmla="*/ 248512 w 460207"/>
              <a:gd name="connsiteY48" fmla="*/ 436566 h 467246"/>
              <a:gd name="connsiteX49" fmla="*/ 229442 w 460207"/>
              <a:gd name="connsiteY49" fmla="*/ 434761 h 467246"/>
              <a:gd name="connsiteX50" fmla="*/ 229322 w 460207"/>
              <a:gd name="connsiteY50" fmla="*/ 436506 h 467246"/>
              <a:gd name="connsiteX51" fmla="*/ 231668 w 460207"/>
              <a:gd name="connsiteY51" fmla="*/ 439814 h 467246"/>
              <a:gd name="connsiteX52" fmla="*/ 234255 w 460207"/>
              <a:gd name="connsiteY52" fmla="*/ 440717 h 467246"/>
              <a:gd name="connsiteX53" fmla="*/ 233774 w 460207"/>
              <a:gd name="connsiteY53" fmla="*/ 446071 h 467246"/>
              <a:gd name="connsiteX54" fmla="*/ 231488 w 460207"/>
              <a:gd name="connsiteY54" fmla="*/ 446432 h 467246"/>
              <a:gd name="connsiteX55" fmla="*/ 229202 w 460207"/>
              <a:gd name="connsiteY55" fmla="*/ 446011 h 467246"/>
              <a:gd name="connsiteX56" fmla="*/ 228540 w 460207"/>
              <a:gd name="connsiteY56" fmla="*/ 446311 h 467246"/>
              <a:gd name="connsiteX57" fmla="*/ 227758 w 460207"/>
              <a:gd name="connsiteY57" fmla="*/ 444988 h 467246"/>
              <a:gd name="connsiteX58" fmla="*/ 224750 w 460207"/>
              <a:gd name="connsiteY58" fmla="*/ 443364 h 467246"/>
              <a:gd name="connsiteX59" fmla="*/ 223427 w 460207"/>
              <a:gd name="connsiteY59" fmla="*/ 443304 h 467246"/>
              <a:gd name="connsiteX60" fmla="*/ 221381 w 460207"/>
              <a:gd name="connsiteY60" fmla="*/ 441800 h 467246"/>
              <a:gd name="connsiteX61" fmla="*/ 220659 w 460207"/>
              <a:gd name="connsiteY61" fmla="*/ 443905 h 467246"/>
              <a:gd name="connsiteX62" fmla="*/ 218854 w 460207"/>
              <a:gd name="connsiteY62" fmla="*/ 442461 h 467246"/>
              <a:gd name="connsiteX63" fmla="*/ 215907 w 460207"/>
              <a:gd name="connsiteY63" fmla="*/ 441499 h 467246"/>
              <a:gd name="connsiteX64" fmla="*/ 214523 w 460207"/>
              <a:gd name="connsiteY64" fmla="*/ 440115 h 467246"/>
              <a:gd name="connsiteX65" fmla="*/ 212478 w 460207"/>
              <a:gd name="connsiteY65" fmla="*/ 440777 h 467246"/>
              <a:gd name="connsiteX66" fmla="*/ 211756 w 460207"/>
              <a:gd name="connsiteY66" fmla="*/ 439574 h 467246"/>
              <a:gd name="connsiteX67" fmla="*/ 210493 w 460207"/>
              <a:gd name="connsiteY67" fmla="*/ 439453 h 467246"/>
              <a:gd name="connsiteX68" fmla="*/ 209289 w 460207"/>
              <a:gd name="connsiteY68" fmla="*/ 438190 h 467246"/>
              <a:gd name="connsiteX69" fmla="*/ 208628 w 460207"/>
              <a:gd name="connsiteY69" fmla="*/ 438611 h 467246"/>
              <a:gd name="connsiteX70" fmla="*/ 206642 w 460207"/>
              <a:gd name="connsiteY70" fmla="*/ 438250 h 467246"/>
              <a:gd name="connsiteX71" fmla="*/ 203815 w 460207"/>
              <a:gd name="connsiteY71" fmla="*/ 438431 h 467246"/>
              <a:gd name="connsiteX72" fmla="*/ 202612 w 460207"/>
              <a:gd name="connsiteY72" fmla="*/ 436987 h 467246"/>
              <a:gd name="connsiteX73" fmla="*/ 200566 w 460207"/>
              <a:gd name="connsiteY73" fmla="*/ 431573 h 467246"/>
              <a:gd name="connsiteX74" fmla="*/ 200025 w 460207"/>
              <a:gd name="connsiteY74" fmla="*/ 431693 h 467246"/>
              <a:gd name="connsiteX75" fmla="*/ 199424 w 460207"/>
              <a:gd name="connsiteY75" fmla="*/ 429768 h 467246"/>
              <a:gd name="connsiteX76" fmla="*/ 198822 w 460207"/>
              <a:gd name="connsiteY76" fmla="*/ 430009 h 467246"/>
              <a:gd name="connsiteX77" fmla="*/ 197859 w 460207"/>
              <a:gd name="connsiteY77" fmla="*/ 428866 h 467246"/>
              <a:gd name="connsiteX78" fmla="*/ 196596 w 460207"/>
              <a:gd name="connsiteY78" fmla="*/ 431272 h 467246"/>
              <a:gd name="connsiteX79" fmla="*/ 194551 w 460207"/>
              <a:gd name="connsiteY79" fmla="*/ 432114 h 467246"/>
              <a:gd name="connsiteX80" fmla="*/ 194190 w 460207"/>
              <a:gd name="connsiteY80" fmla="*/ 432896 h 467246"/>
              <a:gd name="connsiteX81" fmla="*/ 195513 w 460207"/>
              <a:gd name="connsiteY81" fmla="*/ 419662 h 467246"/>
              <a:gd name="connsiteX82" fmla="*/ 195333 w 460207"/>
              <a:gd name="connsiteY82" fmla="*/ 419662 h 467246"/>
              <a:gd name="connsiteX83" fmla="*/ 198160 w 460207"/>
              <a:gd name="connsiteY83" fmla="*/ 392410 h 467246"/>
              <a:gd name="connsiteX84" fmla="*/ 199544 w 460207"/>
              <a:gd name="connsiteY84" fmla="*/ 392530 h 467246"/>
              <a:gd name="connsiteX85" fmla="*/ 201830 w 460207"/>
              <a:gd name="connsiteY85" fmla="*/ 370392 h 467246"/>
              <a:gd name="connsiteX86" fmla="*/ 168743 w 460207"/>
              <a:gd name="connsiteY86" fmla="*/ 366903 h 467246"/>
              <a:gd name="connsiteX87" fmla="*/ 137461 w 460207"/>
              <a:gd name="connsiteY87" fmla="*/ 363534 h 467246"/>
              <a:gd name="connsiteX88" fmla="*/ 137341 w 460207"/>
              <a:gd name="connsiteY88" fmla="*/ 364497 h 467246"/>
              <a:gd name="connsiteX89" fmla="*/ 121098 w 460207"/>
              <a:gd name="connsiteY89" fmla="*/ 362692 h 467246"/>
              <a:gd name="connsiteX90" fmla="*/ 105036 w 460207"/>
              <a:gd name="connsiteY90" fmla="*/ 361068 h 467246"/>
              <a:gd name="connsiteX91" fmla="*/ 108645 w 460207"/>
              <a:gd name="connsiteY91" fmla="*/ 355353 h 467246"/>
              <a:gd name="connsiteX92" fmla="*/ 107262 w 460207"/>
              <a:gd name="connsiteY92" fmla="*/ 353067 h 467246"/>
              <a:gd name="connsiteX93" fmla="*/ 115443 w 460207"/>
              <a:gd name="connsiteY93" fmla="*/ 338027 h 467246"/>
              <a:gd name="connsiteX94" fmla="*/ 114060 w 460207"/>
              <a:gd name="connsiteY94" fmla="*/ 337847 h 467246"/>
              <a:gd name="connsiteX95" fmla="*/ 114661 w 460207"/>
              <a:gd name="connsiteY95" fmla="*/ 332493 h 467246"/>
              <a:gd name="connsiteX96" fmla="*/ 115864 w 460207"/>
              <a:gd name="connsiteY96" fmla="*/ 330868 h 467246"/>
              <a:gd name="connsiteX97" fmla="*/ 118270 w 460207"/>
              <a:gd name="connsiteY97" fmla="*/ 329485 h 467246"/>
              <a:gd name="connsiteX98" fmla="*/ 122903 w 460207"/>
              <a:gd name="connsiteY98" fmla="*/ 329906 h 467246"/>
              <a:gd name="connsiteX99" fmla="*/ 123625 w 460207"/>
              <a:gd name="connsiteY99" fmla="*/ 330748 h 467246"/>
              <a:gd name="connsiteX100" fmla="*/ 124226 w 460207"/>
              <a:gd name="connsiteY100" fmla="*/ 329485 h 467246"/>
              <a:gd name="connsiteX101" fmla="*/ 124828 w 460207"/>
              <a:gd name="connsiteY101" fmla="*/ 325996 h 467246"/>
              <a:gd name="connsiteX102" fmla="*/ 126512 w 460207"/>
              <a:gd name="connsiteY102" fmla="*/ 326176 h 467246"/>
              <a:gd name="connsiteX103" fmla="*/ 126873 w 460207"/>
              <a:gd name="connsiteY103" fmla="*/ 322747 h 467246"/>
              <a:gd name="connsiteX104" fmla="*/ 127475 w 460207"/>
              <a:gd name="connsiteY104" fmla="*/ 322867 h 467246"/>
              <a:gd name="connsiteX105" fmla="*/ 127775 w 460207"/>
              <a:gd name="connsiteY105" fmla="*/ 320762 h 467246"/>
              <a:gd name="connsiteX106" fmla="*/ 129640 w 460207"/>
              <a:gd name="connsiteY106" fmla="*/ 320942 h 467246"/>
              <a:gd name="connsiteX107" fmla="*/ 129460 w 460207"/>
              <a:gd name="connsiteY107" fmla="*/ 322266 h 467246"/>
              <a:gd name="connsiteX108" fmla="*/ 132949 w 460207"/>
              <a:gd name="connsiteY108" fmla="*/ 322747 h 467246"/>
              <a:gd name="connsiteX109" fmla="*/ 133250 w 460207"/>
              <a:gd name="connsiteY109" fmla="*/ 319980 h 467246"/>
              <a:gd name="connsiteX110" fmla="*/ 138724 w 460207"/>
              <a:gd name="connsiteY110" fmla="*/ 320581 h 467246"/>
              <a:gd name="connsiteX111" fmla="*/ 141552 w 460207"/>
              <a:gd name="connsiteY111" fmla="*/ 319859 h 467246"/>
              <a:gd name="connsiteX112" fmla="*/ 142935 w 460207"/>
              <a:gd name="connsiteY112" fmla="*/ 307106 h 467246"/>
              <a:gd name="connsiteX113" fmla="*/ 144078 w 460207"/>
              <a:gd name="connsiteY113" fmla="*/ 298624 h 467246"/>
              <a:gd name="connsiteX114" fmla="*/ 145342 w 460207"/>
              <a:gd name="connsiteY114" fmla="*/ 286111 h 467246"/>
              <a:gd name="connsiteX115" fmla="*/ 142635 w 460207"/>
              <a:gd name="connsiteY115" fmla="*/ 285870 h 467246"/>
              <a:gd name="connsiteX116" fmla="*/ 141010 w 460207"/>
              <a:gd name="connsiteY116" fmla="*/ 287073 h 467246"/>
              <a:gd name="connsiteX117" fmla="*/ 137040 w 460207"/>
              <a:gd name="connsiteY117" fmla="*/ 286712 h 467246"/>
              <a:gd name="connsiteX118" fmla="*/ 137762 w 460207"/>
              <a:gd name="connsiteY118" fmla="*/ 281298 h 467246"/>
              <a:gd name="connsiteX119" fmla="*/ 138303 w 460207"/>
              <a:gd name="connsiteY119" fmla="*/ 275162 h 467246"/>
              <a:gd name="connsiteX120" fmla="*/ 141912 w 460207"/>
              <a:gd name="connsiteY120" fmla="*/ 275463 h 467246"/>
              <a:gd name="connsiteX121" fmla="*/ 143116 w 460207"/>
              <a:gd name="connsiteY121" fmla="*/ 276065 h 467246"/>
              <a:gd name="connsiteX122" fmla="*/ 153944 w 460207"/>
              <a:gd name="connsiteY122" fmla="*/ 277448 h 467246"/>
              <a:gd name="connsiteX123" fmla="*/ 151658 w 460207"/>
              <a:gd name="connsiteY123" fmla="*/ 274140 h 467246"/>
              <a:gd name="connsiteX124" fmla="*/ 151478 w 460207"/>
              <a:gd name="connsiteY124" fmla="*/ 271613 h 467246"/>
              <a:gd name="connsiteX125" fmla="*/ 138784 w 460207"/>
              <a:gd name="connsiteY125" fmla="*/ 270169 h 467246"/>
              <a:gd name="connsiteX126" fmla="*/ 139085 w 460207"/>
              <a:gd name="connsiteY126" fmla="*/ 267402 h 467246"/>
              <a:gd name="connsiteX127" fmla="*/ 136378 w 460207"/>
              <a:gd name="connsiteY127" fmla="*/ 267161 h 467246"/>
              <a:gd name="connsiteX128" fmla="*/ 136980 w 460207"/>
              <a:gd name="connsiteY128" fmla="*/ 261627 h 467246"/>
              <a:gd name="connsiteX129" fmla="*/ 131565 w 460207"/>
              <a:gd name="connsiteY129" fmla="*/ 261145 h 467246"/>
              <a:gd name="connsiteX130" fmla="*/ 131926 w 460207"/>
              <a:gd name="connsiteY130" fmla="*/ 257897 h 467246"/>
              <a:gd name="connsiteX131" fmla="*/ 129159 w 460207"/>
              <a:gd name="connsiteY131" fmla="*/ 257295 h 467246"/>
              <a:gd name="connsiteX132" fmla="*/ 129460 w 460207"/>
              <a:gd name="connsiteY132" fmla="*/ 255250 h 467246"/>
              <a:gd name="connsiteX133" fmla="*/ 127174 w 460207"/>
              <a:gd name="connsiteY133" fmla="*/ 255250 h 467246"/>
              <a:gd name="connsiteX134" fmla="*/ 124166 w 460207"/>
              <a:gd name="connsiteY134" fmla="*/ 253024 h 467246"/>
              <a:gd name="connsiteX135" fmla="*/ 119594 w 460207"/>
              <a:gd name="connsiteY135" fmla="*/ 250016 h 467246"/>
              <a:gd name="connsiteX136" fmla="*/ 117789 w 460207"/>
              <a:gd name="connsiteY136" fmla="*/ 250498 h 467246"/>
              <a:gd name="connsiteX137" fmla="*/ 117669 w 460207"/>
              <a:gd name="connsiteY137" fmla="*/ 251159 h 467246"/>
              <a:gd name="connsiteX138" fmla="*/ 109608 w 460207"/>
              <a:gd name="connsiteY138" fmla="*/ 250257 h 467246"/>
              <a:gd name="connsiteX139" fmla="*/ 108886 w 460207"/>
              <a:gd name="connsiteY139" fmla="*/ 249054 h 467246"/>
              <a:gd name="connsiteX140" fmla="*/ 107081 w 460207"/>
              <a:gd name="connsiteY140" fmla="*/ 248633 h 467246"/>
              <a:gd name="connsiteX141" fmla="*/ 107322 w 460207"/>
              <a:gd name="connsiteY141" fmla="*/ 245926 h 467246"/>
              <a:gd name="connsiteX142" fmla="*/ 105938 w 460207"/>
              <a:gd name="connsiteY142" fmla="*/ 245685 h 467246"/>
              <a:gd name="connsiteX143" fmla="*/ 105577 w 460207"/>
              <a:gd name="connsiteY143" fmla="*/ 242918 h 467246"/>
              <a:gd name="connsiteX144" fmla="*/ 104976 w 460207"/>
              <a:gd name="connsiteY144" fmla="*/ 241474 h 467246"/>
              <a:gd name="connsiteX145" fmla="*/ 103592 w 460207"/>
              <a:gd name="connsiteY145" fmla="*/ 241293 h 467246"/>
              <a:gd name="connsiteX146" fmla="*/ 103772 w 460207"/>
              <a:gd name="connsiteY146" fmla="*/ 239368 h 467246"/>
              <a:gd name="connsiteX147" fmla="*/ 105216 w 460207"/>
              <a:gd name="connsiteY147" fmla="*/ 239428 h 467246"/>
              <a:gd name="connsiteX148" fmla="*/ 105818 w 460207"/>
              <a:gd name="connsiteY148" fmla="*/ 236541 h 467246"/>
              <a:gd name="connsiteX149" fmla="*/ 101005 w 460207"/>
              <a:gd name="connsiteY149" fmla="*/ 235518 h 467246"/>
              <a:gd name="connsiteX150" fmla="*/ 101727 w 460207"/>
              <a:gd name="connsiteY150" fmla="*/ 234195 h 467246"/>
              <a:gd name="connsiteX151" fmla="*/ 100404 w 460207"/>
              <a:gd name="connsiteY151" fmla="*/ 234074 h 467246"/>
              <a:gd name="connsiteX152" fmla="*/ 100283 w 460207"/>
              <a:gd name="connsiteY152" fmla="*/ 235458 h 467246"/>
              <a:gd name="connsiteX153" fmla="*/ 98840 w 460207"/>
              <a:gd name="connsiteY153" fmla="*/ 235338 h 467246"/>
              <a:gd name="connsiteX154" fmla="*/ 98659 w 460207"/>
              <a:gd name="connsiteY154" fmla="*/ 237443 h 467246"/>
              <a:gd name="connsiteX155" fmla="*/ 93245 w 460207"/>
              <a:gd name="connsiteY155" fmla="*/ 236781 h 467246"/>
              <a:gd name="connsiteX156" fmla="*/ 93245 w 460207"/>
              <a:gd name="connsiteY156" fmla="*/ 237443 h 467246"/>
              <a:gd name="connsiteX157" fmla="*/ 90478 w 460207"/>
              <a:gd name="connsiteY157" fmla="*/ 237203 h 467246"/>
              <a:gd name="connsiteX158" fmla="*/ 91199 w 460207"/>
              <a:gd name="connsiteY158" fmla="*/ 230344 h 467246"/>
              <a:gd name="connsiteX159" fmla="*/ 89876 w 460207"/>
              <a:gd name="connsiteY159" fmla="*/ 230224 h 467246"/>
              <a:gd name="connsiteX160" fmla="*/ 88372 w 460207"/>
              <a:gd name="connsiteY160" fmla="*/ 231427 h 467246"/>
              <a:gd name="connsiteX161" fmla="*/ 85304 w 460207"/>
              <a:gd name="connsiteY161" fmla="*/ 231427 h 467246"/>
              <a:gd name="connsiteX162" fmla="*/ 79890 w 460207"/>
              <a:gd name="connsiteY162" fmla="*/ 230826 h 467246"/>
              <a:gd name="connsiteX163" fmla="*/ 81093 w 460207"/>
              <a:gd name="connsiteY163" fmla="*/ 219937 h 467246"/>
              <a:gd name="connsiteX164" fmla="*/ 79709 w 460207"/>
              <a:gd name="connsiteY164" fmla="*/ 219697 h 467246"/>
              <a:gd name="connsiteX165" fmla="*/ 78085 w 460207"/>
              <a:gd name="connsiteY165" fmla="*/ 217230 h 467246"/>
              <a:gd name="connsiteX166" fmla="*/ 76100 w 460207"/>
              <a:gd name="connsiteY166" fmla="*/ 215425 h 467246"/>
              <a:gd name="connsiteX167" fmla="*/ 76581 w 460207"/>
              <a:gd name="connsiteY167" fmla="*/ 211214 h 467246"/>
              <a:gd name="connsiteX168" fmla="*/ 76040 w 460207"/>
              <a:gd name="connsiteY168" fmla="*/ 210011 h 467246"/>
              <a:gd name="connsiteX169" fmla="*/ 74716 w 460207"/>
              <a:gd name="connsiteY169" fmla="*/ 209590 h 467246"/>
              <a:gd name="connsiteX170" fmla="*/ 56669 w 460207"/>
              <a:gd name="connsiteY170" fmla="*/ 207605 h 467246"/>
              <a:gd name="connsiteX171" fmla="*/ 59075 w 460207"/>
              <a:gd name="connsiteY171" fmla="*/ 186068 h 467246"/>
              <a:gd name="connsiteX172" fmla="*/ 56549 w 460207"/>
              <a:gd name="connsiteY172" fmla="*/ 185888 h 467246"/>
              <a:gd name="connsiteX173" fmla="*/ 56549 w 460207"/>
              <a:gd name="connsiteY173" fmla="*/ 185226 h 467246"/>
              <a:gd name="connsiteX174" fmla="*/ 53781 w 460207"/>
              <a:gd name="connsiteY174" fmla="*/ 184925 h 467246"/>
              <a:gd name="connsiteX175" fmla="*/ 54383 w 460207"/>
              <a:gd name="connsiteY175" fmla="*/ 179451 h 467246"/>
              <a:gd name="connsiteX176" fmla="*/ 48969 w 460207"/>
              <a:gd name="connsiteY176" fmla="*/ 178849 h 467246"/>
              <a:gd name="connsiteX177" fmla="*/ 27252 w 460207"/>
              <a:gd name="connsiteY177" fmla="*/ 176443 h 467246"/>
              <a:gd name="connsiteX178" fmla="*/ 27974 w 460207"/>
              <a:gd name="connsiteY178" fmla="*/ 170849 h 467246"/>
              <a:gd name="connsiteX179" fmla="*/ 25266 w 460207"/>
              <a:gd name="connsiteY179" fmla="*/ 170547 h 467246"/>
              <a:gd name="connsiteX180" fmla="*/ 25627 w 460207"/>
              <a:gd name="connsiteY180" fmla="*/ 167901 h 467246"/>
              <a:gd name="connsiteX181" fmla="*/ 21537 w 460207"/>
              <a:gd name="connsiteY181" fmla="*/ 167420 h 467246"/>
              <a:gd name="connsiteX182" fmla="*/ 22258 w 460207"/>
              <a:gd name="connsiteY182" fmla="*/ 161885 h 467246"/>
              <a:gd name="connsiteX183" fmla="*/ 25327 w 460207"/>
              <a:gd name="connsiteY183" fmla="*/ 162126 h 467246"/>
              <a:gd name="connsiteX184" fmla="*/ 21356 w 460207"/>
              <a:gd name="connsiteY184" fmla="*/ 157554 h 467246"/>
              <a:gd name="connsiteX185" fmla="*/ 21837 w 460207"/>
              <a:gd name="connsiteY185" fmla="*/ 153342 h 467246"/>
              <a:gd name="connsiteX186" fmla="*/ 19070 w 460207"/>
              <a:gd name="connsiteY186" fmla="*/ 153102 h 467246"/>
              <a:gd name="connsiteX187" fmla="*/ 19972 w 460207"/>
              <a:gd name="connsiteY187" fmla="*/ 146184 h 467246"/>
              <a:gd name="connsiteX188" fmla="*/ 17205 w 460207"/>
              <a:gd name="connsiteY188" fmla="*/ 146003 h 467246"/>
              <a:gd name="connsiteX189" fmla="*/ 17807 w 460207"/>
              <a:gd name="connsiteY189" fmla="*/ 140589 h 467246"/>
              <a:gd name="connsiteX190" fmla="*/ 7099 w 460207"/>
              <a:gd name="connsiteY190" fmla="*/ 139205 h 467246"/>
              <a:gd name="connsiteX191" fmla="*/ 7580 w 460207"/>
              <a:gd name="connsiteY191" fmla="*/ 134994 h 467246"/>
              <a:gd name="connsiteX192" fmla="*/ 4873 w 460207"/>
              <a:gd name="connsiteY192" fmla="*/ 134633 h 467246"/>
              <a:gd name="connsiteX193" fmla="*/ 5234 w 460207"/>
              <a:gd name="connsiteY193" fmla="*/ 130603 h 467246"/>
              <a:gd name="connsiteX194" fmla="*/ 0 w 460207"/>
              <a:gd name="connsiteY194" fmla="*/ 130001 h 467246"/>
              <a:gd name="connsiteX195" fmla="*/ 60 w 460207"/>
              <a:gd name="connsiteY195" fmla="*/ 128557 h 467246"/>
              <a:gd name="connsiteX196" fmla="*/ 2767 w 460207"/>
              <a:gd name="connsiteY196" fmla="*/ 128918 h 467246"/>
              <a:gd name="connsiteX197" fmla="*/ 3068 w 460207"/>
              <a:gd name="connsiteY197" fmla="*/ 126031 h 467246"/>
              <a:gd name="connsiteX198" fmla="*/ 3670 w 460207"/>
              <a:gd name="connsiteY198" fmla="*/ 126873 h 467246"/>
              <a:gd name="connsiteX199" fmla="*/ 5715 w 460207"/>
              <a:gd name="connsiteY199" fmla="*/ 127174 h 467246"/>
              <a:gd name="connsiteX200" fmla="*/ 5113 w 460207"/>
              <a:gd name="connsiteY200" fmla="*/ 126332 h 467246"/>
              <a:gd name="connsiteX201" fmla="*/ 7159 w 460207"/>
              <a:gd name="connsiteY201" fmla="*/ 126632 h 467246"/>
              <a:gd name="connsiteX202" fmla="*/ 7099 w 460207"/>
              <a:gd name="connsiteY202" fmla="*/ 127414 h 467246"/>
              <a:gd name="connsiteX203" fmla="*/ 11129 w 460207"/>
              <a:gd name="connsiteY203" fmla="*/ 127896 h 467246"/>
              <a:gd name="connsiteX204" fmla="*/ 11550 w 460207"/>
              <a:gd name="connsiteY204" fmla="*/ 123564 h 467246"/>
              <a:gd name="connsiteX205" fmla="*/ 12152 w 460207"/>
              <a:gd name="connsiteY205" fmla="*/ 124346 h 467246"/>
              <a:gd name="connsiteX206" fmla="*/ 19612 w 460207"/>
              <a:gd name="connsiteY206" fmla="*/ 125189 h 467246"/>
              <a:gd name="connsiteX207" fmla="*/ 19431 w 460207"/>
              <a:gd name="connsiteY207" fmla="*/ 126572 h 467246"/>
              <a:gd name="connsiteX208" fmla="*/ 22138 w 460207"/>
              <a:gd name="connsiteY208" fmla="*/ 127354 h 467246"/>
              <a:gd name="connsiteX209" fmla="*/ 21958 w 460207"/>
              <a:gd name="connsiteY209" fmla="*/ 128317 h 467246"/>
              <a:gd name="connsiteX210" fmla="*/ 35614 w 460207"/>
              <a:gd name="connsiteY210" fmla="*/ 129881 h 467246"/>
              <a:gd name="connsiteX211" fmla="*/ 34531 w 460207"/>
              <a:gd name="connsiteY211" fmla="*/ 138183 h 467246"/>
              <a:gd name="connsiteX212" fmla="*/ 35974 w 460207"/>
              <a:gd name="connsiteY212" fmla="*/ 138303 h 467246"/>
              <a:gd name="connsiteX213" fmla="*/ 36215 w 460207"/>
              <a:gd name="connsiteY213" fmla="*/ 135536 h 467246"/>
              <a:gd name="connsiteX214" fmla="*/ 37599 w 460207"/>
              <a:gd name="connsiteY214" fmla="*/ 135716 h 467246"/>
              <a:gd name="connsiteX215" fmla="*/ 37418 w 460207"/>
              <a:gd name="connsiteY215" fmla="*/ 137822 h 467246"/>
              <a:gd name="connsiteX216" fmla="*/ 40186 w 460207"/>
              <a:gd name="connsiteY216" fmla="*/ 137401 h 467246"/>
              <a:gd name="connsiteX217" fmla="*/ 38982 w 460207"/>
              <a:gd name="connsiteY217" fmla="*/ 135837 h 467246"/>
              <a:gd name="connsiteX218" fmla="*/ 39404 w 460207"/>
              <a:gd name="connsiteY218" fmla="*/ 133069 h 467246"/>
              <a:gd name="connsiteX219" fmla="*/ 44757 w 460207"/>
              <a:gd name="connsiteY219" fmla="*/ 133791 h 467246"/>
              <a:gd name="connsiteX220" fmla="*/ 44577 w 460207"/>
              <a:gd name="connsiteY220" fmla="*/ 135115 h 467246"/>
              <a:gd name="connsiteX221" fmla="*/ 41930 w 460207"/>
              <a:gd name="connsiteY221" fmla="*/ 134814 h 467246"/>
              <a:gd name="connsiteX222" fmla="*/ 41629 w 460207"/>
              <a:gd name="connsiteY222" fmla="*/ 137160 h 467246"/>
              <a:gd name="connsiteX223" fmla="*/ 43073 w 460207"/>
              <a:gd name="connsiteY223" fmla="*/ 136318 h 467246"/>
              <a:gd name="connsiteX224" fmla="*/ 42712 w 460207"/>
              <a:gd name="connsiteY224" fmla="*/ 139145 h 467246"/>
              <a:gd name="connsiteX225" fmla="*/ 43494 w 460207"/>
              <a:gd name="connsiteY225" fmla="*/ 138543 h 467246"/>
              <a:gd name="connsiteX226" fmla="*/ 46923 w 460207"/>
              <a:gd name="connsiteY226" fmla="*/ 139205 h 467246"/>
              <a:gd name="connsiteX227" fmla="*/ 46743 w 460207"/>
              <a:gd name="connsiteY227" fmla="*/ 141010 h 467246"/>
              <a:gd name="connsiteX228" fmla="*/ 47946 w 460207"/>
              <a:gd name="connsiteY228" fmla="*/ 141190 h 467246"/>
              <a:gd name="connsiteX229" fmla="*/ 47886 w 460207"/>
              <a:gd name="connsiteY229" fmla="*/ 142394 h 467246"/>
              <a:gd name="connsiteX230" fmla="*/ 56127 w 460207"/>
              <a:gd name="connsiteY230" fmla="*/ 143417 h 467246"/>
              <a:gd name="connsiteX231" fmla="*/ 55045 w 460207"/>
              <a:gd name="connsiteY231" fmla="*/ 151838 h 467246"/>
              <a:gd name="connsiteX232" fmla="*/ 55706 w 460207"/>
              <a:gd name="connsiteY232" fmla="*/ 151838 h 467246"/>
              <a:gd name="connsiteX233" fmla="*/ 55406 w 460207"/>
              <a:gd name="connsiteY233" fmla="*/ 154245 h 467246"/>
              <a:gd name="connsiteX234" fmla="*/ 57451 w 460207"/>
              <a:gd name="connsiteY234" fmla="*/ 154666 h 467246"/>
              <a:gd name="connsiteX235" fmla="*/ 58053 w 460207"/>
              <a:gd name="connsiteY235" fmla="*/ 149192 h 467246"/>
              <a:gd name="connsiteX236" fmla="*/ 58834 w 460207"/>
              <a:gd name="connsiteY236" fmla="*/ 149252 h 467246"/>
              <a:gd name="connsiteX237" fmla="*/ 59316 w 460207"/>
              <a:gd name="connsiteY237" fmla="*/ 146545 h 467246"/>
              <a:gd name="connsiteX238" fmla="*/ 58413 w 460207"/>
              <a:gd name="connsiteY238" fmla="*/ 146545 h 467246"/>
              <a:gd name="connsiteX239" fmla="*/ 59075 w 460207"/>
              <a:gd name="connsiteY239" fmla="*/ 141010 h 467246"/>
              <a:gd name="connsiteX240" fmla="*/ 65693 w 460207"/>
              <a:gd name="connsiteY240" fmla="*/ 141672 h 467246"/>
              <a:gd name="connsiteX241" fmla="*/ 80612 w 460207"/>
              <a:gd name="connsiteY241" fmla="*/ 143476 h 467246"/>
              <a:gd name="connsiteX242" fmla="*/ 78687 w 460207"/>
              <a:gd name="connsiteY242" fmla="*/ 159960 h 467246"/>
              <a:gd name="connsiteX243" fmla="*/ 94749 w 460207"/>
              <a:gd name="connsiteY243" fmla="*/ 161765 h 467246"/>
              <a:gd name="connsiteX244" fmla="*/ 95230 w 460207"/>
              <a:gd name="connsiteY244" fmla="*/ 157132 h 467246"/>
              <a:gd name="connsiteX245" fmla="*/ 97817 w 460207"/>
              <a:gd name="connsiteY245" fmla="*/ 157433 h 467246"/>
              <a:gd name="connsiteX246" fmla="*/ 99321 w 460207"/>
              <a:gd name="connsiteY246" fmla="*/ 158516 h 467246"/>
              <a:gd name="connsiteX247" fmla="*/ 100825 w 460207"/>
              <a:gd name="connsiteY247" fmla="*/ 158757 h 467246"/>
              <a:gd name="connsiteX248" fmla="*/ 103171 w 460207"/>
              <a:gd name="connsiteY248" fmla="*/ 158095 h 467246"/>
              <a:gd name="connsiteX249" fmla="*/ 109187 w 460207"/>
              <a:gd name="connsiteY249" fmla="*/ 158877 h 467246"/>
              <a:gd name="connsiteX250" fmla="*/ 110390 w 460207"/>
              <a:gd name="connsiteY250" fmla="*/ 161524 h 467246"/>
              <a:gd name="connsiteX251" fmla="*/ 112435 w 460207"/>
              <a:gd name="connsiteY251" fmla="*/ 162246 h 467246"/>
              <a:gd name="connsiteX252" fmla="*/ 114721 w 460207"/>
              <a:gd name="connsiteY252" fmla="*/ 161885 h 467246"/>
              <a:gd name="connsiteX253" fmla="*/ 116406 w 460207"/>
              <a:gd name="connsiteY253" fmla="*/ 162607 h 467246"/>
              <a:gd name="connsiteX254" fmla="*/ 120797 w 460207"/>
              <a:gd name="connsiteY254" fmla="*/ 162847 h 467246"/>
              <a:gd name="connsiteX255" fmla="*/ 123685 w 460207"/>
              <a:gd name="connsiteY255" fmla="*/ 163870 h 467246"/>
              <a:gd name="connsiteX256" fmla="*/ 125129 w 460207"/>
              <a:gd name="connsiteY256" fmla="*/ 163208 h 467246"/>
              <a:gd name="connsiteX257" fmla="*/ 128437 w 460207"/>
              <a:gd name="connsiteY257" fmla="*/ 163509 h 467246"/>
              <a:gd name="connsiteX258" fmla="*/ 144379 w 460207"/>
              <a:gd name="connsiteY258" fmla="*/ 165555 h 467246"/>
              <a:gd name="connsiteX259" fmla="*/ 183542 w 460207"/>
              <a:gd name="connsiteY259" fmla="*/ 169765 h 467246"/>
              <a:gd name="connsiteX260" fmla="*/ 189257 w 460207"/>
              <a:gd name="connsiteY260" fmla="*/ 170066 h 467246"/>
              <a:gd name="connsiteX261" fmla="*/ 194852 w 460207"/>
              <a:gd name="connsiteY261" fmla="*/ 170969 h 467246"/>
              <a:gd name="connsiteX262" fmla="*/ 222584 w 460207"/>
              <a:gd name="connsiteY262" fmla="*/ 173977 h 467246"/>
              <a:gd name="connsiteX263" fmla="*/ 226013 w 460207"/>
              <a:gd name="connsiteY263" fmla="*/ 140589 h 467246"/>
              <a:gd name="connsiteX264" fmla="*/ 225833 w 460207"/>
              <a:gd name="connsiteY264" fmla="*/ 140589 h 467246"/>
              <a:gd name="connsiteX265" fmla="*/ 226555 w 460207"/>
              <a:gd name="connsiteY265" fmla="*/ 133009 h 467246"/>
              <a:gd name="connsiteX266" fmla="*/ 228600 w 460207"/>
              <a:gd name="connsiteY266" fmla="*/ 134393 h 467246"/>
              <a:gd name="connsiteX267" fmla="*/ 231608 w 460207"/>
              <a:gd name="connsiteY267" fmla="*/ 134633 h 467246"/>
              <a:gd name="connsiteX268" fmla="*/ 233292 w 460207"/>
              <a:gd name="connsiteY268" fmla="*/ 132167 h 467246"/>
              <a:gd name="connsiteX269" fmla="*/ 235518 w 460207"/>
              <a:gd name="connsiteY269" fmla="*/ 130302 h 467246"/>
              <a:gd name="connsiteX270" fmla="*/ 239128 w 460207"/>
              <a:gd name="connsiteY270" fmla="*/ 130663 h 467246"/>
              <a:gd name="connsiteX271" fmla="*/ 248272 w 460207"/>
              <a:gd name="connsiteY271" fmla="*/ 133190 h 467246"/>
              <a:gd name="connsiteX272" fmla="*/ 253024 w 460207"/>
              <a:gd name="connsiteY272" fmla="*/ 135415 h 467246"/>
              <a:gd name="connsiteX273" fmla="*/ 261025 w 460207"/>
              <a:gd name="connsiteY273" fmla="*/ 136198 h 467246"/>
              <a:gd name="connsiteX274" fmla="*/ 266921 w 460207"/>
              <a:gd name="connsiteY274" fmla="*/ 140168 h 467246"/>
              <a:gd name="connsiteX275" fmla="*/ 275162 w 460207"/>
              <a:gd name="connsiteY275" fmla="*/ 143476 h 467246"/>
              <a:gd name="connsiteX276" fmla="*/ 280937 w 460207"/>
              <a:gd name="connsiteY276" fmla="*/ 156110 h 467246"/>
              <a:gd name="connsiteX277" fmla="*/ 286532 w 460207"/>
              <a:gd name="connsiteY277" fmla="*/ 160501 h 467246"/>
              <a:gd name="connsiteX278" fmla="*/ 289179 w 460207"/>
              <a:gd name="connsiteY278" fmla="*/ 130061 h 467246"/>
              <a:gd name="connsiteX279" fmla="*/ 289540 w 460207"/>
              <a:gd name="connsiteY279" fmla="*/ 127053 h 467246"/>
              <a:gd name="connsiteX280" fmla="*/ 291224 w 460207"/>
              <a:gd name="connsiteY280" fmla="*/ 109187 h 467246"/>
              <a:gd name="connsiteX281" fmla="*/ 294232 w 460207"/>
              <a:gd name="connsiteY281" fmla="*/ 79168 h 467246"/>
              <a:gd name="connsiteX282" fmla="*/ 295195 w 460207"/>
              <a:gd name="connsiteY282" fmla="*/ 79889 h 467246"/>
              <a:gd name="connsiteX283" fmla="*/ 295796 w 460207"/>
              <a:gd name="connsiteY283" fmla="*/ 82176 h 467246"/>
              <a:gd name="connsiteX284" fmla="*/ 295315 w 460207"/>
              <a:gd name="connsiteY284" fmla="*/ 83439 h 467246"/>
              <a:gd name="connsiteX285" fmla="*/ 295917 w 460207"/>
              <a:gd name="connsiteY285" fmla="*/ 85124 h 467246"/>
              <a:gd name="connsiteX286" fmla="*/ 296458 w 460207"/>
              <a:gd name="connsiteY286" fmla="*/ 85124 h 467246"/>
              <a:gd name="connsiteX287" fmla="*/ 299346 w 460207"/>
              <a:gd name="connsiteY287" fmla="*/ 87289 h 467246"/>
              <a:gd name="connsiteX288" fmla="*/ 299646 w 460207"/>
              <a:gd name="connsiteY288" fmla="*/ 89755 h 467246"/>
              <a:gd name="connsiteX289" fmla="*/ 298564 w 460207"/>
              <a:gd name="connsiteY289" fmla="*/ 90959 h 467246"/>
              <a:gd name="connsiteX290" fmla="*/ 301692 w 460207"/>
              <a:gd name="connsiteY290" fmla="*/ 93124 h 467246"/>
              <a:gd name="connsiteX291" fmla="*/ 302053 w 460207"/>
              <a:gd name="connsiteY291" fmla="*/ 91981 h 467246"/>
              <a:gd name="connsiteX292" fmla="*/ 303858 w 460207"/>
              <a:gd name="connsiteY292" fmla="*/ 90538 h 467246"/>
              <a:gd name="connsiteX293" fmla="*/ 305602 w 460207"/>
              <a:gd name="connsiteY293" fmla="*/ 91139 h 467246"/>
              <a:gd name="connsiteX294" fmla="*/ 308309 w 460207"/>
              <a:gd name="connsiteY294" fmla="*/ 94448 h 467246"/>
              <a:gd name="connsiteX295" fmla="*/ 309031 w 460207"/>
              <a:gd name="connsiteY295" fmla="*/ 94448 h 467246"/>
              <a:gd name="connsiteX296" fmla="*/ 309392 w 460207"/>
              <a:gd name="connsiteY296" fmla="*/ 97817 h 467246"/>
              <a:gd name="connsiteX297" fmla="*/ 310114 w 460207"/>
              <a:gd name="connsiteY297" fmla="*/ 100764 h 467246"/>
              <a:gd name="connsiteX298" fmla="*/ 308610 w 460207"/>
              <a:gd name="connsiteY298" fmla="*/ 102449 h 467246"/>
              <a:gd name="connsiteX299" fmla="*/ 310415 w 460207"/>
              <a:gd name="connsiteY299" fmla="*/ 104314 h 467246"/>
              <a:gd name="connsiteX300" fmla="*/ 312099 w 460207"/>
              <a:gd name="connsiteY300" fmla="*/ 105397 h 467246"/>
              <a:gd name="connsiteX301" fmla="*/ 312280 w 460207"/>
              <a:gd name="connsiteY301" fmla="*/ 106720 h 467246"/>
              <a:gd name="connsiteX302" fmla="*/ 313603 w 460207"/>
              <a:gd name="connsiteY302" fmla="*/ 107081 h 467246"/>
              <a:gd name="connsiteX303" fmla="*/ 314686 w 460207"/>
              <a:gd name="connsiteY303" fmla="*/ 108405 h 467246"/>
              <a:gd name="connsiteX304" fmla="*/ 315648 w 460207"/>
              <a:gd name="connsiteY304" fmla="*/ 108224 h 467246"/>
              <a:gd name="connsiteX305" fmla="*/ 317213 w 460207"/>
              <a:gd name="connsiteY305" fmla="*/ 109066 h 467246"/>
              <a:gd name="connsiteX306" fmla="*/ 316792 w 460207"/>
              <a:gd name="connsiteY306" fmla="*/ 111773 h 467246"/>
              <a:gd name="connsiteX307" fmla="*/ 317634 w 460207"/>
              <a:gd name="connsiteY307" fmla="*/ 112195 h 467246"/>
              <a:gd name="connsiteX308" fmla="*/ 319017 w 460207"/>
              <a:gd name="connsiteY308" fmla="*/ 110390 h 467246"/>
              <a:gd name="connsiteX309" fmla="*/ 320221 w 460207"/>
              <a:gd name="connsiteY309" fmla="*/ 110510 h 467246"/>
              <a:gd name="connsiteX310" fmla="*/ 320100 w 460207"/>
              <a:gd name="connsiteY310" fmla="*/ 109608 h 467246"/>
              <a:gd name="connsiteX311" fmla="*/ 321303 w 460207"/>
              <a:gd name="connsiteY311" fmla="*/ 109848 h 467246"/>
              <a:gd name="connsiteX312" fmla="*/ 324011 w 460207"/>
              <a:gd name="connsiteY312" fmla="*/ 109427 h 467246"/>
              <a:gd name="connsiteX313" fmla="*/ 325575 w 460207"/>
              <a:gd name="connsiteY313" fmla="*/ 110450 h 467246"/>
              <a:gd name="connsiteX314" fmla="*/ 326537 w 460207"/>
              <a:gd name="connsiteY314" fmla="*/ 110390 h 467246"/>
              <a:gd name="connsiteX315" fmla="*/ 326176 w 460207"/>
              <a:gd name="connsiteY315" fmla="*/ 112315 h 467246"/>
              <a:gd name="connsiteX316" fmla="*/ 326176 w 460207"/>
              <a:gd name="connsiteY316" fmla="*/ 114661 h 467246"/>
              <a:gd name="connsiteX317" fmla="*/ 327379 w 460207"/>
              <a:gd name="connsiteY317" fmla="*/ 115623 h 467246"/>
              <a:gd name="connsiteX318" fmla="*/ 328282 w 460207"/>
              <a:gd name="connsiteY318" fmla="*/ 118030 h 467246"/>
              <a:gd name="connsiteX319" fmla="*/ 330026 w 460207"/>
              <a:gd name="connsiteY319" fmla="*/ 118391 h 467246"/>
              <a:gd name="connsiteX320" fmla="*/ 329725 w 460207"/>
              <a:gd name="connsiteY320" fmla="*/ 117548 h 467246"/>
              <a:gd name="connsiteX321" fmla="*/ 331229 w 460207"/>
              <a:gd name="connsiteY321" fmla="*/ 117187 h 467246"/>
              <a:gd name="connsiteX322" fmla="*/ 332433 w 460207"/>
              <a:gd name="connsiteY322" fmla="*/ 118691 h 467246"/>
              <a:gd name="connsiteX323" fmla="*/ 335862 w 460207"/>
              <a:gd name="connsiteY323" fmla="*/ 117488 h 467246"/>
              <a:gd name="connsiteX324" fmla="*/ 336343 w 460207"/>
              <a:gd name="connsiteY324" fmla="*/ 117970 h 467246"/>
              <a:gd name="connsiteX325" fmla="*/ 334658 w 460207"/>
              <a:gd name="connsiteY325" fmla="*/ 122060 h 467246"/>
              <a:gd name="connsiteX326" fmla="*/ 335862 w 460207"/>
              <a:gd name="connsiteY326" fmla="*/ 123504 h 467246"/>
              <a:gd name="connsiteX327" fmla="*/ 336463 w 460207"/>
              <a:gd name="connsiteY327" fmla="*/ 127956 h 467246"/>
              <a:gd name="connsiteX328" fmla="*/ 338509 w 460207"/>
              <a:gd name="connsiteY328" fmla="*/ 128016 h 467246"/>
              <a:gd name="connsiteX329" fmla="*/ 339591 w 460207"/>
              <a:gd name="connsiteY329" fmla="*/ 126993 h 467246"/>
              <a:gd name="connsiteX330" fmla="*/ 340674 w 460207"/>
              <a:gd name="connsiteY330" fmla="*/ 128076 h 467246"/>
              <a:gd name="connsiteX331" fmla="*/ 339471 w 460207"/>
              <a:gd name="connsiteY331" fmla="*/ 131144 h 467246"/>
              <a:gd name="connsiteX332" fmla="*/ 340674 w 460207"/>
              <a:gd name="connsiteY332" fmla="*/ 131325 h 467246"/>
              <a:gd name="connsiteX333" fmla="*/ 341517 w 460207"/>
              <a:gd name="connsiteY333" fmla="*/ 133129 h 467246"/>
              <a:gd name="connsiteX334" fmla="*/ 343261 w 460207"/>
              <a:gd name="connsiteY334" fmla="*/ 133370 h 467246"/>
              <a:gd name="connsiteX335" fmla="*/ 343261 w 460207"/>
              <a:gd name="connsiteY335" fmla="*/ 134573 h 467246"/>
              <a:gd name="connsiteX336" fmla="*/ 345186 w 460207"/>
              <a:gd name="connsiteY336" fmla="*/ 133972 h 467246"/>
              <a:gd name="connsiteX337" fmla="*/ 346088 w 460207"/>
              <a:gd name="connsiteY337" fmla="*/ 135716 h 467246"/>
              <a:gd name="connsiteX338" fmla="*/ 348495 w 460207"/>
              <a:gd name="connsiteY338" fmla="*/ 138543 h 467246"/>
              <a:gd name="connsiteX339" fmla="*/ 350300 w 460207"/>
              <a:gd name="connsiteY339" fmla="*/ 139988 h 467246"/>
              <a:gd name="connsiteX340" fmla="*/ 353428 w 460207"/>
              <a:gd name="connsiteY340" fmla="*/ 139506 h 467246"/>
              <a:gd name="connsiteX341" fmla="*/ 353668 w 460207"/>
              <a:gd name="connsiteY341" fmla="*/ 140228 h 467246"/>
              <a:gd name="connsiteX342" fmla="*/ 355954 w 460207"/>
              <a:gd name="connsiteY342" fmla="*/ 138484 h 467246"/>
              <a:gd name="connsiteX343" fmla="*/ 357639 w 460207"/>
              <a:gd name="connsiteY343" fmla="*/ 138243 h 467246"/>
              <a:gd name="connsiteX344" fmla="*/ 358240 w 460207"/>
              <a:gd name="connsiteY344" fmla="*/ 139025 h 467246"/>
              <a:gd name="connsiteX345" fmla="*/ 360165 w 460207"/>
              <a:gd name="connsiteY345" fmla="*/ 139506 h 467246"/>
              <a:gd name="connsiteX346" fmla="*/ 361609 w 460207"/>
              <a:gd name="connsiteY346" fmla="*/ 140770 h 467246"/>
              <a:gd name="connsiteX347" fmla="*/ 367384 w 460207"/>
              <a:gd name="connsiteY347" fmla="*/ 134633 h 467246"/>
              <a:gd name="connsiteX348" fmla="*/ 373641 w 460207"/>
              <a:gd name="connsiteY348" fmla="*/ 135235 h 467246"/>
              <a:gd name="connsiteX349" fmla="*/ 374483 w 460207"/>
              <a:gd name="connsiteY349" fmla="*/ 136017 h 467246"/>
              <a:gd name="connsiteX350" fmla="*/ 373881 w 460207"/>
              <a:gd name="connsiteY350" fmla="*/ 138123 h 467246"/>
              <a:gd name="connsiteX351" fmla="*/ 374423 w 460207"/>
              <a:gd name="connsiteY351" fmla="*/ 138183 h 467246"/>
              <a:gd name="connsiteX352" fmla="*/ 378153 w 460207"/>
              <a:gd name="connsiteY352" fmla="*/ 130422 h 467246"/>
              <a:gd name="connsiteX353" fmla="*/ 380378 w 460207"/>
              <a:gd name="connsiteY353" fmla="*/ 105517 h 467246"/>
              <a:gd name="connsiteX354" fmla="*/ 382484 w 460207"/>
              <a:gd name="connsiteY354" fmla="*/ 83860 h 467246"/>
              <a:gd name="connsiteX355" fmla="*/ 387958 w 460207"/>
              <a:gd name="connsiteY355" fmla="*/ 24003 h 467246"/>
              <a:gd name="connsiteX356" fmla="*/ 388199 w 460207"/>
              <a:gd name="connsiteY356" fmla="*/ 21597 h 467246"/>
              <a:gd name="connsiteX357" fmla="*/ 390365 w 460207"/>
              <a:gd name="connsiteY357" fmla="*/ 21416 h 467246"/>
              <a:gd name="connsiteX358" fmla="*/ 389944 w 460207"/>
              <a:gd name="connsiteY358" fmla="*/ 19972 h 467246"/>
              <a:gd name="connsiteX359" fmla="*/ 390786 w 460207"/>
              <a:gd name="connsiteY359" fmla="*/ 19852 h 467246"/>
              <a:gd name="connsiteX360" fmla="*/ 390304 w 460207"/>
              <a:gd name="connsiteY360" fmla="*/ 18047 h 467246"/>
              <a:gd name="connsiteX361" fmla="*/ 391267 w 460207"/>
              <a:gd name="connsiteY361" fmla="*/ 14558 h 467246"/>
              <a:gd name="connsiteX362" fmla="*/ 392169 w 460207"/>
              <a:gd name="connsiteY362" fmla="*/ 13836 h 467246"/>
              <a:gd name="connsiteX363" fmla="*/ 394215 w 460207"/>
              <a:gd name="connsiteY363" fmla="*/ 14438 h 467246"/>
              <a:gd name="connsiteX364" fmla="*/ 394275 w 460207"/>
              <a:gd name="connsiteY364" fmla="*/ 13836 h 467246"/>
              <a:gd name="connsiteX365" fmla="*/ 397584 w 460207"/>
              <a:gd name="connsiteY365" fmla="*/ 10949 h 467246"/>
              <a:gd name="connsiteX366" fmla="*/ 402095 w 460207"/>
              <a:gd name="connsiteY366" fmla="*/ 12332 h 467246"/>
              <a:gd name="connsiteX367" fmla="*/ 402637 w 460207"/>
              <a:gd name="connsiteY367" fmla="*/ 10889 h 467246"/>
              <a:gd name="connsiteX368" fmla="*/ 403419 w 460207"/>
              <a:gd name="connsiteY368" fmla="*/ 11971 h 467246"/>
              <a:gd name="connsiteX369" fmla="*/ 407690 w 460207"/>
              <a:gd name="connsiteY369" fmla="*/ 9685 h 467246"/>
              <a:gd name="connsiteX370" fmla="*/ 409194 w 460207"/>
              <a:gd name="connsiteY370" fmla="*/ 10287 h 467246"/>
              <a:gd name="connsiteX371" fmla="*/ 410397 w 460207"/>
              <a:gd name="connsiteY371" fmla="*/ 9324 h 467246"/>
              <a:gd name="connsiteX372" fmla="*/ 411721 w 460207"/>
              <a:gd name="connsiteY372" fmla="*/ 10046 h 467246"/>
              <a:gd name="connsiteX373" fmla="*/ 411119 w 460207"/>
              <a:gd name="connsiteY373" fmla="*/ 8121 h 467246"/>
              <a:gd name="connsiteX374" fmla="*/ 410096 w 460207"/>
              <a:gd name="connsiteY374" fmla="*/ 7219 h 467246"/>
              <a:gd name="connsiteX375" fmla="*/ 410578 w 460207"/>
              <a:gd name="connsiteY375" fmla="*/ 4813 h 467246"/>
              <a:gd name="connsiteX376" fmla="*/ 413285 w 460207"/>
              <a:gd name="connsiteY376" fmla="*/ 0 h 467246"/>
              <a:gd name="connsiteX377" fmla="*/ 434581 w 460207"/>
              <a:gd name="connsiteY377" fmla="*/ 1925 h 467246"/>
              <a:gd name="connsiteX378" fmla="*/ 440055 w 460207"/>
              <a:gd name="connsiteY378" fmla="*/ 2527 h 467246"/>
              <a:gd name="connsiteX379" fmla="*/ 460208 w 460207"/>
              <a:gd name="connsiteY379" fmla="*/ 4331 h 467246"/>
              <a:gd name="connsiteX380" fmla="*/ 459245 w 460207"/>
              <a:gd name="connsiteY380" fmla="*/ 16062 h 467246"/>
              <a:gd name="connsiteX381" fmla="*/ 458523 w 460207"/>
              <a:gd name="connsiteY381" fmla="*/ 24123 h 467246"/>
              <a:gd name="connsiteX382" fmla="*/ 457320 w 460207"/>
              <a:gd name="connsiteY382" fmla="*/ 37178 h 467246"/>
              <a:gd name="connsiteX383" fmla="*/ 454072 w 460207"/>
              <a:gd name="connsiteY383" fmla="*/ 74054 h 467246"/>
              <a:gd name="connsiteX384" fmla="*/ 452147 w 460207"/>
              <a:gd name="connsiteY384" fmla="*/ 95591 h 467246"/>
              <a:gd name="connsiteX385" fmla="*/ 451184 w 460207"/>
              <a:gd name="connsiteY385" fmla="*/ 106119 h 467246"/>
              <a:gd name="connsiteX386" fmla="*/ 451184 w 460207"/>
              <a:gd name="connsiteY386" fmla="*/ 106179 h 467246"/>
              <a:gd name="connsiteX387" fmla="*/ 449981 w 460207"/>
              <a:gd name="connsiteY387" fmla="*/ 120316 h 467246"/>
              <a:gd name="connsiteX388" fmla="*/ 449680 w 460207"/>
              <a:gd name="connsiteY388" fmla="*/ 123023 h 467246"/>
              <a:gd name="connsiteX389" fmla="*/ 449259 w 460207"/>
              <a:gd name="connsiteY389" fmla="*/ 128317 h 467246"/>
              <a:gd name="connsiteX390" fmla="*/ 446492 w 460207"/>
              <a:gd name="connsiteY390" fmla="*/ 159178 h 467246"/>
              <a:gd name="connsiteX391" fmla="*/ 445770 w 460207"/>
              <a:gd name="connsiteY391" fmla="*/ 168442 h 467246"/>
              <a:gd name="connsiteX392" fmla="*/ 444567 w 460207"/>
              <a:gd name="connsiteY392" fmla="*/ 181917 h 467246"/>
              <a:gd name="connsiteX393" fmla="*/ 443965 w 460207"/>
              <a:gd name="connsiteY393" fmla="*/ 188715 h 467246"/>
              <a:gd name="connsiteX394" fmla="*/ 443244 w 460207"/>
              <a:gd name="connsiteY394" fmla="*/ 195814 h 467246"/>
              <a:gd name="connsiteX395" fmla="*/ 442040 w 460207"/>
              <a:gd name="connsiteY395" fmla="*/ 209470 h 467246"/>
              <a:gd name="connsiteX396" fmla="*/ 441920 w 460207"/>
              <a:gd name="connsiteY396" fmla="*/ 211154 h 467246"/>
              <a:gd name="connsiteX397" fmla="*/ 441920 w 460207"/>
              <a:gd name="connsiteY397" fmla="*/ 212057 h 467246"/>
              <a:gd name="connsiteX398" fmla="*/ 441740 w 460207"/>
              <a:gd name="connsiteY398" fmla="*/ 213200 h 467246"/>
              <a:gd name="connsiteX399" fmla="*/ 441318 w 460207"/>
              <a:gd name="connsiteY399" fmla="*/ 218554 h 467246"/>
              <a:gd name="connsiteX400" fmla="*/ 440536 w 460207"/>
              <a:gd name="connsiteY400" fmla="*/ 226976 h 467246"/>
              <a:gd name="connsiteX401" fmla="*/ 439574 w 460207"/>
              <a:gd name="connsiteY401" fmla="*/ 237383 h 467246"/>
              <a:gd name="connsiteX402" fmla="*/ 437829 w 460207"/>
              <a:gd name="connsiteY402" fmla="*/ 257837 h 467246"/>
              <a:gd name="connsiteX403" fmla="*/ 437348 w 460207"/>
              <a:gd name="connsiteY403" fmla="*/ 262709 h 467246"/>
              <a:gd name="connsiteX404" fmla="*/ 436626 w 460207"/>
              <a:gd name="connsiteY404" fmla="*/ 270951 h 467246"/>
              <a:gd name="connsiteX405" fmla="*/ 435603 w 460207"/>
              <a:gd name="connsiteY405" fmla="*/ 282983 h 467246"/>
              <a:gd name="connsiteX406" fmla="*/ 433618 w 460207"/>
              <a:gd name="connsiteY406" fmla="*/ 304038 h 467246"/>
              <a:gd name="connsiteX407" fmla="*/ 430610 w 460207"/>
              <a:gd name="connsiteY407" fmla="*/ 338509 h 467246"/>
              <a:gd name="connsiteX408" fmla="*/ 430309 w 460207"/>
              <a:gd name="connsiteY408" fmla="*/ 341938 h 467246"/>
              <a:gd name="connsiteX409" fmla="*/ 429347 w 460207"/>
              <a:gd name="connsiteY409" fmla="*/ 351743 h 467246"/>
              <a:gd name="connsiteX410" fmla="*/ 428986 w 460207"/>
              <a:gd name="connsiteY410" fmla="*/ 356014 h 467246"/>
              <a:gd name="connsiteX411" fmla="*/ 427662 w 460207"/>
              <a:gd name="connsiteY411" fmla="*/ 371054 h 467246"/>
              <a:gd name="connsiteX412" fmla="*/ 427121 w 460207"/>
              <a:gd name="connsiteY412" fmla="*/ 376829 h 467246"/>
              <a:gd name="connsiteX413" fmla="*/ 426820 w 460207"/>
              <a:gd name="connsiteY413" fmla="*/ 380799 h 467246"/>
              <a:gd name="connsiteX414" fmla="*/ 425617 w 460207"/>
              <a:gd name="connsiteY414" fmla="*/ 394214 h 467246"/>
              <a:gd name="connsiteX415" fmla="*/ 424053 w 460207"/>
              <a:gd name="connsiteY415" fmla="*/ 410758 h 467246"/>
              <a:gd name="connsiteX416" fmla="*/ 423632 w 460207"/>
              <a:gd name="connsiteY416" fmla="*/ 415691 h 467246"/>
              <a:gd name="connsiteX417" fmla="*/ 422850 w 460207"/>
              <a:gd name="connsiteY417" fmla="*/ 424715 h 467246"/>
              <a:gd name="connsiteX418" fmla="*/ 422248 w 460207"/>
              <a:gd name="connsiteY418" fmla="*/ 430189 h 467246"/>
              <a:gd name="connsiteX419" fmla="*/ 422068 w 460207"/>
              <a:gd name="connsiteY419" fmla="*/ 432836 h 467246"/>
              <a:gd name="connsiteX420" fmla="*/ 421526 w 460207"/>
              <a:gd name="connsiteY420" fmla="*/ 438491 h 467246"/>
              <a:gd name="connsiteX421" fmla="*/ 421406 w 460207"/>
              <a:gd name="connsiteY421" fmla="*/ 441138 h 467246"/>
              <a:gd name="connsiteX422" fmla="*/ 419120 w 460207"/>
              <a:gd name="connsiteY422" fmla="*/ 467246 h 467246"/>
              <a:gd name="connsiteX423" fmla="*/ 384048 w 460207"/>
              <a:gd name="connsiteY423" fmla="*/ 463938 h 467246"/>
              <a:gd name="connsiteX424" fmla="*/ 347833 w 460207"/>
              <a:gd name="connsiteY424" fmla="*/ 460569 h 46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</a:cxnLst>
            <a:rect l="l" t="t" r="r" b="b"/>
            <a:pathLst>
              <a:path w="460207" h="467246">
                <a:moveTo>
                  <a:pt x="347773" y="460569"/>
                </a:moveTo>
                <a:lnTo>
                  <a:pt x="348976" y="460569"/>
                </a:lnTo>
                <a:lnTo>
                  <a:pt x="350781" y="457140"/>
                </a:lnTo>
                <a:lnTo>
                  <a:pt x="350781" y="453891"/>
                </a:lnTo>
                <a:lnTo>
                  <a:pt x="352646" y="452868"/>
                </a:lnTo>
                <a:lnTo>
                  <a:pt x="353488" y="450883"/>
                </a:lnTo>
                <a:lnTo>
                  <a:pt x="353187" y="447635"/>
                </a:lnTo>
                <a:lnTo>
                  <a:pt x="352164" y="446733"/>
                </a:lnTo>
                <a:lnTo>
                  <a:pt x="351743" y="445048"/>
                </a:lnTo>
                <a:lnTo>
                  <a:pt x="349578" y="444687"/>
                </a:lnTo>
                <a:lnTo>
                  <a:pt x="350901" y="442882"/>
                </a:lnTo>
                <a:lnTo>
                  <a:pt x="350119" y="442461"/>
                </a:lnTo>
                <a:lnTo>
                  <a:pt x="350781" y="439574"/>
                </a:lnTo>
                <a:lnTo>
                  <a:pt x="352164" y="438551"/>
                </a:lnTo>
                <a:lnTo>
                  <a:pt x="349878" y="436987"/>
                </a:lnTo>
                <a:lnTo>
                  <a:pt x="348615" y="436867"/>
                </a:lnTo>
                <a:lnTo>
                  <a:pt x="348675" y="435603"/>
                </a:lnTo>
                <a:lnTo>
                  <a:pt x="341937" y="434761"/>
                </a:lnTo>
                <a:lnTo>
                  <a:pt x="335080" y="434220"/>
                </a:lnTo>
                <a:lnTo>
                  <a:pt x="335380" y="431332"/>
                </a:lnTo>
                <a:lnTo>
                  <a:pt x="333335" y="431031"/>
                </a:lnTo>
                <a:lnTo>
                  <a:pt x="330026" y="432114"/>
                </a:lnTo>
                <a:lnTo>
                  <a:pt x="330508" y="433798"/>
                </a:lnTo>
                <a:lnTo>
                  <a:pt x="325695" y="433197"/>
                </a:lnTo>
                <a:lnTo>
                  <a:pt x="325334" y="435964"/>
                </a:lnTo>
                <a:lnTo>
                  <a:pt x="328041" y="436205"/>
                </a:lnTo>
                <a:lnTo>
                  <a:pt x="327801" y="438972"/>
                </a:lnTo>
                <a:lnTo>
                  <a:pt x="316972" y="437769"/>
                </a:lnTo>
                <a:lnTo>
                  <a:pt x="297842" y="435964"/>
                </a:lnTo>
                <a:lnTo>
                  <a:pt x="296398" y="434942"/>
                </a:lnTo>
                <a:lnTo>
                  <a:pt x="297361" y="432174"/>
                </a:lnTo>
                <a:lnTo>
                  <a:pt x="297601" y="428324"/>
                </a:lnTo>
                <a:lnTo>
                  <a:pt x="298203" y="420564"/>
                </a:lnTo>
                <a:lnTo>
                  <a:pt x="294413" y="412924"/>
                </a:lnTo>
                <a:lnTo>
                  <a:pt x="294353" y="413646"/>
                </a:lnTo>
                <a:lnTo>
                  <a:pt x="277448" y="412021"/>
                </a:lnTo>
                <a:lnTo>
                  <a:pt x="270049" y="411179"/>
                </a:lnTo>
                <a:lnTo>
                  <a:pt x="262108" y="410578"/>
                </a:lnTo>
                <a:lnTo>
                  <a:pt x="260604" y="426459"/>
                </a:lnTo>
                <a:lnTo>
                  <a:pt x="268605" y="427181"/>
                </a:lnTo>
                <a:lnTo>
                  <a:pt x="267763" y="433438"/>
                </a:lnTo>
                <a:lnTo>
                  <a:pt x="267763" y="435844"/>
                </a:lnTo>
                <a:lnTo>
                  <a:pt x="262228" y="435242"/>
                </a:lnTo>
                <a:lnTo>
                  <a:pt x="261506" y="443484"/>
                </a:lnTo>
                <a:lnTo>
                  <a:pt x="256513" y="442822"/>
                </a:lnTo>
                <a:lnTo>
                  <a:pt x="249595" y="442221"/>
                </a:lnTo>
                <a:lnTo>
                  <a:pt x="250678" y="439634"/>
                </a:lnTo>
                <a:lnTo>
                  <a:pt x="248091" y="439393"/>
                </a:lnTo>
                <a:lnTo>
                  <a:pt x="248512" y="436566"/>
                </a:lnTo>
                <a:lnTo>
                  <a:pt x="229442" y="434761"/>
                </a:lnTo>
                <a:lnTo>
                  <a:pt x="229322" y="436506"/>
                </a:lnTo>
                <a:lnTo>
                  <a:pt x="231668" y="439814"/>
                </a:lnTo>
                <a:lnTo>
                  <a:pt x="234255" y="440717"/>
                </a:lnTo>
                <a:lnTo>
                  <a:pt x="233774" y="446071"/>
                </a:lnTo>
                <a:lnTo>
                  <a:pt x="231488" y="446432"/>
                </a:lnTo>
                <a:lnTo>
                  <a:pt x="229202" y="446011"/>
                </a:lnTo>
                <a:lnTo>
                  <a:pt x="228540" y="446311"/>
                </a:lnTo>
                <a:lnTo>
                  <a:pt x="227758" y="444988"/>
                </a:lnTo>
                <a:lnTo>
                  <a:pt x="224750" y="443364"/>
                </a:lnTo>
                <a:lnTo>
                  <a:pt x="223427" y="443304"/>
                </a:lnTo>
                <a:lnTo>
                  <a:pt x="221381" y="441800"/>
                </a:lnTo>
                <a:lnTo>
                  <a:pt x="220659" y="443905"/>
                </a:lnTo>
                <a:lnTo>
                  <a:pt x="218854" y="442461"/>
                </a:lnTo>
                <a:lnTo>
                  <a:pt x="215907" y="441499"/>
                </a:lnTo>
                <a:lnTo>
                  <a:pt x="214523" y="440115"/>
                </a:lnTo>
                <a:lnTo>
                  <a:pt x="212478" y="440777"/>
                </a:lnTo>
                <a:lnTo>
                  <a:pt x="211756" y="439574"/>
                </a:lnTo>
                <a:lnTo>
                  <a:pt x="210493" y="439453"/>
                </a:lnTo>
                <a:lnTo>
                  <a:pt x="209289" y="438190"/>
                </a:lnTo>
                <a:lnTo>
                  <a:pt x="208628" y="438611"/>
                </a:lnTo>
                <a:lnTo>
                  <a:pt x="206642" y="438250"/>
                </a:lnTo>
                <a:lnTo>
                  <a:pt x="203815" y="438431"/>
                </a:lnTo>
                <a:lnTo>
                  <a:pt x="202612" y="436987"/>
                </a:lnTo>
                <a:lnTo>
                  <a:pt x="200566" y="431573"/>
                </a:lnTo>
                <a:lnTo>
                  <a:pt x="200025" y="431693"/>
                </a:lnTo>
                <a:lnTo>
                  <a:pt x="199424" y="429768"/>
                </a:lnTo>
                <a:lnTo>
                  <a:pt x="198822" y="430009"/>
                </a:lnTo>
                <a:lnTo>
                  <a:pt x="197859" y="428866"/>
                </a:lnTo>
                <a:lnTo>
                  <a:pt x="196596" y="431272"/>
                </a:lnTo>
                <a:lnTo>
                  <a:pt x="194551" y="432114"/>
                </a:lnTo>
                <a:lnTo>
                  <a:pt x="194190" y="432896"/>
                </a:lnTo>
                <a:lnTo>
                  <a:pt x="195513" y="419662"/>
                </a:lnTo>
                <a:lnTo>
                  <a:pt x="195333" y="419662"/>
                </a:lnTo>
                <a:lnTo>
                  <a:pt x="198160" y="392410"/>
                </a:lnTo>
                <a:lnTo>
                  <a:pt x="199544" y="392530"/>
                </a:lnTo>
                <a:lnTo>
                  <a:pt x="201830" y="370392"/>
                </a:lnTo>
                <a:lnTo>
                  <a:pt x="168743" y="366903"/>
                </a:lnTo>
                <a:lnTo>
                  <a:pt x="137461" y="363534"/>
                </a:lnTo>
                <a:lnTo>
                  <a:pt x="137341" y="364497"/>
                </a:lnTo>
                <a:lnTo>
                  <a:pt x="121098" y="362692"/>
                </a:lnTo>
                <a:lnTo>
                  <a:pt x="105036" y="361068"/>
                </a:lnTo>
                <a:lnTo>
                  <a:pt x="108645" y="355353"/>
                </a:lnTo>
                <a:lnTo>
                  <a:pt x="107262" y="353067"/>
                </a:lnTo>
                <a:lnTo>
                  <a:pt x="115443" y="338027"/>
                </a:lnTo>
                <a:lnTo>
                  <a:pt x="114060" y="337847"/>
                </a:lnTo>
                <a:lnTo>
                  <a:pt x="114661" y="332493"/>
                </a:lnTo>
                <a:lnTo>
                  <a:pt x="115864" y="330868"/>
                </a:lnTo>
                <a:lnTo>
                  <a:pt x="118270" y="329485"/>
                </a:lnTo>
                <a:lnTo>
                  <a:pt x="122903" y="329906"/>
                </a:lnTo>
                <a:lnTo>
                  <a:pt x="123625" y="330748"/>
                </a:lnTo>
                <a:lnTo>
                  <a:pt x="124226" y="329485"/>
                </a:lnTo>
                <a:lnTo>
                  <a:pt x="124828" y="325996"/>
                </a:lnTo>
                <a:lnTo>
                  <a:pt x="126512" y="326176"/>
                </a:lnTo>
                <a:lnTo>
                  <a:pt x="126873" y="322747"/>
                </a:lnTo>
                <a:lnTo>
                  <a:pt x="127475" y="322867"/>
                </a:lnTo>
                <a:lnTo>
                  <a:pt x="127775" y="320762"/>
                </a:lnTo>
                <a:lnTo>
                  <a:pt x="129640" y="320942"/>
                </a:lnTo>
                <a:lnTo>
                  <a:pt x="129460" y="322266"/>
                </a:lnTo>
                <a:lnTo>
                  <a:pt x="132949" y="322747"/>
                </a:lnTo>
                <a:lnTo>
                  <a:pt x="133250" y="319980"/>
                </a:lnTo>
                <a:lnTo>
                  <a:pt x="138724" y="320581"/>
                </a:lnTo>
                <a:lnTo>
                  <a:pt x="141552" y="319859"/>
                </a:lnTo>
                <a:lnTo>
                  <a:pt x="142935" y="307106"/>
                </a:lnTo>
                <a:lnTo>
                  <a:pt x="144078" y="298624"/>
                </a:lnTo>
                <a:lnTo>
                  <a:pt x="145342" y="286111"/>
                </a:lnTo>
                <a:lnTo>
                  <a:pt x="142635" y="285870"/>
                </a:lnTo>
                <a:lnTo>
                  <a:pt x="141010" y="287073"/>
                </a:lnTo>
                <a:lnTo>
                  <a:pt x="137040" y="286712"/>
                </a:lnTo>
                <a:lnTo>
                  <a:pt x="137762" y="281298"/>
                </a:lnTo>
                <a:lnTo>
                  <a:pt x="138303" y="275162"/>
                </a:lnTo>
                <a:lnTo>
                  <a:pt x="141912" y="275463"/>
                </a:lnTo>
                <a:lnTo>
                  <a:pt x="143116" y="276065"/>
                </a:lnTo>
                <a:lnTo>
                  <a:pt x="153944" y="277448"/>
                </a:lnTo>
                <a:lnTo>
                  <a:pt x="151658" y="274140"/>
                </a:lnTo>
                <a:lnTo>
                  <a:pt x="151478" y="271613"/>
                </a:lnTo>
                <a:lnTo>
                  <a:pt x="138784" y="270169"/>
                </a:lnTo>
                <a:lnTo>
                  <a:pt x="139085" y="267402"/>
                </a:lnTo>
                <a:lnTo>
                  <a:pt x="136378" y="267161"/>
                </a:lnTo>
                <a:lnTo>
                  <a:pt x="136980" y="261627"/>
                </a:lnTo>
                <a:lnTo>
                  <a:pt x="131565" y="261145"/>
                </a:lnTo>
                <a:lnTo>
                  <a:pt x="131926" y="257897"/>
                </a:lnTo>
                <a:lnTo>
                  <a:pt x="129159" y="257295"/>
                </a:lnTo>
                <a:lnTo>
                  <a:pt x="129460" y="255250"/>
                </a:lnTo>
                <a:lnTo>
                  <a:pt x="127174" y="255250"/>
                </a:lnTo>
                <a:lnTo>
                  <a:pt x="124166" y="253024"/>
                </a:lnTo>
                <a:lnTo>
                  <a:pt x="119594" y="250016"/>
                </a:lnTo>
                <a:lnTo>
                  <a:pt x="117789" y="250498"/>
                </a:lnTo>
                <a:lnTo>
                  <a:pt x="117669" y="251159"/>
                </a:lnTo>
                <a:lnTo>
                  <a:pt x="109608" y="250257"/>
                </a:lnTo>
                <a:lnTo>
                  <a:pt x="108886" y="249054"/>
                </a:lnTo>
                <a:lnTo>
                  <a:pt x="107081" y="248633"/>
                </a:lnTo>
                <a:lnTo>
                  <a:pt x="107322" y="245926"/>
                </a:lnTo>
                <a:lnTo>
                  <a:pt x="105938" y="245685"/>
                </a:lnTo>
                <a:lnTo>
                  <a:pt x="105577" y="242918"/>
                </a:lnTo>
                <a:lnTo>
                  <a:pt x="104976" y="241474"/>
                </a:lnTo>
                <a:lnTo>
                  <a:pt x="103592" y="241293"/>
                </a:lnTo>
                <a:lnTo>
                  <a:pt x="103772" y="239368"/>
                </a:lnTo>
                <a:lnTo>
                  <a:pt x="105216" y="239428"/>
                </a:lnTo>
                <a:lnTo>
                  <a:pt x="105818" y="236541"/>
                </a:lnTo>
                <a:lnTo>
                  <a:pt x="101005" y="235518"/>
                </a:lnTo>
                <a:lnTo>
                  <a:pt x="101727" y="234195"/>
                </a:lnTo>
                <a:lnTo>
                  <a:pt x="100404" y="234074"/>
                </a:lnTo>
                <a:lnTo>
                  <a:pt x="100283" y="235458"/>
                </a:lnTo>
                <a:lnTo>
                  <a:pt x="98840" y="235338"/>
                </a:lnTo>
                <a:lnTo>
                  <a:pt x="98659" y="237443"/>
                </a:lnTo>
                <a:lnTo>
                  <a:pt x="93245" y="236781"/>
                </a:lnTo>
                <a:lnTo>
                  <a:pt x="93245" y="237443"/>
                </a:lnTo>
                <a:lnTo>
                  <a:pt x="90478" y="237203"/>
                </a:lnTo>
                <a:lnTo>
                  <a:pt x="91199" y="230344"/>
                </a:lnTo>
                <a:lnTo>
                  <a:pt x="89876" y="230224"/>
                </a:lnTo>
                <a:lnTo>
                  <a:pt x="88372" y="231427"/>
                </a:lnTo>
                <a:lnTo>
                  <a:pt x="85304" y="231427"/>
                </a:lnTo>
                <a:lnTo>
                  <a:pt x="79890" y="230826"/>
                </a:lnTo>
                <a:lnTo>
                  <a:pt x="81093" y="219937"/>
                </a:lnTo>
                <a:lnTo>
                  <a:pt x="79709" y="219697"/>
                </a:lnTo>
                <a:lnTo>
                  <a:pt x="78085" y="217230"/>
                </a:lnTo>
                <a:lnTo>
                  <a:pt x="76100" y="215425"/>
                </a:lnTo>
                <a:lnTo>
                  <a:pt x="76581" y="211214"/>
                </a:lnTo>
                <a:lnTo>
                  <a:pt x="76040" y="210011"/>
                </a:lnTo>
                <a:lnTo>
                  <a:pt x="74716" y="209590"/>
                </a:lnTo>
                <a:lnTo>
                  <a:pt x="56669" y="207605"/>
                </a:lnTo>
                <a:lnTo>
                  <a:pt x="59075" y="186068"/>
                </a:lnTo>
                <a:lnTo>
                  <a:pt x="56549" y="185888"/>
                </a:lnTo>
                <a:lnTo>
                  <a:pt x="56549" y="185226"/>
                </a:lnTo>
                <a:lnTo>
                  <a:pt x="53781" y="184925"/>
                </a:lnTo>
                <a:lnTo>
                  <a:pt x="54383" y="179451"/>
                </a:lnTo>
                <a:lnTo>
                  <a:pt x="48969" y="178849"/>
                </a:lnTo>
                <a:lnTo>
                  <a:pt x="27252" y="176443"/>
                </a:lnTo>
                <a:lnTo>
                  <a:pt x="27974" y="170849"/>
                </a:lnTo>
                <a:lnTo>
                  <a:pt x="25266" y="170547"/>
                </a:lnTo>
                <a:lnTo>
                  <a:pt x="25627" y="167901"/>
                </a:lnTo>
                <a:lnTo>
                  <a:pt x="21537" y="167420"/>
                </a:lnTo>
                <a:lnTo>
                  <a:pt x="22258" y="161885"/>
                </a:lnTo>
                <a:lnTo>
                  <a:pt x="25327" y="162126"/>
                </a:lnTo>
                <a:lnTo>
                  <a:pt x="21356" y="157554"/>
                </a:lnTo>
                <a:lnTo>
                  <a:pt x="21837" y="153342"/>
                </a:lnTo>
                <a:lnTo>
                  <a:pt x="19070" y="153102"/>
                </a:lnTo>
                <a:lnTo>
                  <a:pt x="19972" y="146184"/>
                </a:lnTo>
                <a:lnTo>
                  <a:pt x="17205" y="146003"/>
                </a:lnTo>
                <a:lnTo>
                  <a:pt x="17807" y="140589"/>
                </a:lnTo>
                <a:lnTo>
                  <a:pt x="7099" y="139205"/>
                </a:lnTo>
                <a:lnTo>
                  <a:pt x="7580" y="134994"/>
                </a:lnTo>
                <a:lnTo>
                  <a:pt x="4873" y="134633"/>
                </a:lnTo>
                <a:lnTo>
                  <a:pt x="5234" y="130603"/>
                </a:lnTo>
                <a:lnTo>
                  <a:pt x="0" y="130001"/>
                </a:lnTo>
                <a:lnTo>
                  <a:pt x="60" y="128557"/>
                </a:lnTo>
                <a:lnTo>
                  <a:pt x="2767" y="128918"/>
                </a:lnTo>
                <a:lnTo>
                  <a:pt x="3068" y="126031"/>
                </a:lnTo>
                <a:lnTo>
                  <a:pt x="3670" y="126873"/>
                </a:lnTo>
                <a:lnTo>
                  <a:pt x="5715" y="127174"/>
                </a:lnTo>
                <a:lnTo>
                  <a:pt x="5113" y="126332"/>
                </a:lnTo>
                <a:lnTo>
                  <a:pt x="7159" y="126632"/>
                </a:lnTo>
                <a:lnTo>
                  <a:pt x="7099" y="127414"/>
                </a:lnTo>
                <a:lnTo>
                  <a:pt x="11129" y="127896"/>
                </a:lnTo>
                <a:lnTo>
                  <a:pt x="11550" y="123564"/>
                </a:lnTo>
                <a:lnTo>
                  <a:pt x="12152" y="124346"/>
                </a:lnTo>
                <a:lnTo>
                  <a:pt x="19612" y="125189"/>
                </a:lnTo>
                <a:lnTo>
                  <a:pt x="19431" y="126572"/>
                </a:lnTo>
                <a:lnTo>
                  <a:pt x="22138" y="127354"/>
                </a:lnTo>
                <a:lnTo>
                  <a:pt x="21958" y="128317"/>
                </a:lnTo>
                <a:lnTo>
                  <a:pt x="35614" y="129881"/>
                </a:lnTo>
                <a:lnTo>
                  <a:pt x="34531" y="138183"/>
                </a:lnTo>
                <a:lnTo>
                  <a:pt x="35974" y="138303"/>
                </a:lnTo>
                <a:lnTo>
                  <a:pt x="36215" y="135536"/>
                </a:lnTo>
                <a:lnTo>
                  <a:pt x="37599" y="135716"/>
                </a:lnTo>
                <a:lnTo>
                  <a:pt x="37418" y="137822"/>
                </a:lnTo>
                <a:lnTo>
                  <a:pt x="40186" y="137401"/>
                </a:lnTo>
                <a:lnTo>
                  <a:pt x="38982" y="135837"/>
                </a:lnTo>
                <a:lnTo>
                  <a:pt x="39404" y="133069"/>
                </a:lnTo>
                <a:lnTo>
                  <a:pt x="44757" y="133791"/>
                </a:lnTo>
                <a:lnTo>
                  <a:pt x="44577" y="135115"/>
                </a:lnTo>
                <a:lnTo>
                  <a:pt x="41930" y="134814"/>
                </a:lnTo>
                <a:lnTo>
                  <a:pt x="41629" y="137160"/>
                </a:lnTo>
                <a:lnTo>
                  <a:pt x="43073" y="136318"/>
                </a:lnTo>
                <a:lnTo>
                  <a:pt x="42712" y="139145"/>
                </a:lnTo>
                <a:lnTo>
                  <a:pt x="43494" y="138543"/>
                </a:lnTo>
                <a:lnTo>
                  <a:pt x="46923" y="139205"/>
                </a:lnTo>
                <a:lnTo>
                  <a:pt x="46743" y="141010"/>
                </a:lnTo>
                <a:lnTo>
                  <a:pt x="47946" y="141190"/>
                </a:lnTo>
                <a:lnTo>
                  <a:pt x="47886" y="142394"/>
                </a:lnTo>
                <a:lnTo>
                  <a:pt x="56127" y="143417"/>
                </a:lnTo>
                <a:lnTo>
                  <a:pt x="55045" y="151838"/>
                </a:lnTo>
                <a:lnTo>
                  <a:pt x="55706" y="151838"/>
                </a:lnTo>
                <a:lnTo>
                  <a:pt x="55406" y="154245"/>
                </a:lnTo>
                <a:lnTo>
                  <a:pt x="57451" y="154666"/>
                </a:lnTo>
                <a:lnTo>
                  <a:pt x="58053" y="149192"/>
                </a:lnTo>
                <a:lnTo>
                  <a:pt x="58834" y="149252"/>
                </a:lnTo>
                <a:lnTo>
                  <a:pt x="59316" y="146545"/>
                </a:lnTo>
                <a:lnTo>
                  <a:pt x="58413" y="146545"/>
                </a:lnTo>
                <a:lnTo>
                  <a:pt x="59075" y="141010"/>
                </a:lnTo>
                <a:lnTo>
                  <a:pt x="65693" y="141672"/>
                </a:lnTo>
                <a:lnTo>
                  <a:pt x="80612" y="143476"/>
                </a:lnTo>
                <a:lnTo>
                  <a:pt x="78687" y="159960"/>
                </a:lnTo>
                <a:lnTo>
                  <a:pt x="94749" y="161765"/>
                </a:lnTo>
                <a:lnTo>
                  <a:pt x="95230" y="157132"/>
                </a:lnTo>
                <a:lnTo>
                  <a:pt x="97817" y="157433"/>
                </a:lnTo>
                <a:lnTo>
                  <a:pt x="99321" y="158516"/>
                </a:lnTo>
                <a:lnTo>
                  <a:pt x="100825" y="158757"/>
                </a:lnTo>
                <a:lnTo>
                  <a:pt x="103171" y="158095"/>
                </a:lnTo>
                <a:lnTo>
                  <a:pt x="109187" y="158877"/>
                </a:lnTo>
                <a:lnTo>
                  <a:pt x="110390" y="161524"/>
                </a:lnTo>
                <a:lnTo>
                  <a:pt x="112435" y="162246"/>
                </a:lnTo>
                <a:lnTo>
                  <a:pt x="114721" y="161885"/>
                </a:lnTo>
                <a:lnTo>
                  <a:pt x="116406" y="162607"/>
                </a:lnTo>
                <a:lnTo>
                  <a:pt x="120797" y="162847"/>
                </a:lnTo>
                <a:lnTo>
                  <a:pt x="123685" y="163870"/>
                </a:lnTo>
                <a:lnTo>
                  <a:pt x="125129" y="163208"/>
                </a:lnTo>
                <a:lnTo>
                  <a:pt x="128437" y="163509"/>
                </a:lnTo>
                <a:lnTo>
                  <a:pt x="144379" y="165555"/>
                </a:lnTo>
                <a:lnTo>
                  <a:pt x="183542" y="169765"/>
                </a:lnTo>
                <a:lnTo>
                  <a:pt x="189257" y="170066"/>
                </a:lnTo>
                <a:lnTo>
                  <a:pt x="194852" y="170969"/>
                </a:lnTo>
                <a:lnTo>
                  <a:pt x="222584" y="173977"/>
                </a:lnTo>
                <a:lnTo>
                  <a:pt x="226013" y="140589"/>
                </a:lnTo>
                <a:lnTo>
                  <a:pt x="225833" y="140589"/>
                </a:lnTo>
                <a:lnTo>
                  <a:pt x="226555" y="133009"/>
                </a:lnTo>
                <a:lnTo>
                  <a:pt x="228600" y="134393"/>
                </a:lnTo>
                <a:lnTo>
                  <a:pt x="231608" y="134633"/>
                </a:lnTo>
                <a:lnTo>
                  <a:pt x="233292" y="132167"/>
                </a:lnTo>
                <a:lnTo>
                  <a:pt x="235518" y="130302"/>
                </a:lnTo>
                <a:lnTo>
                  <a:pt x="239128" y="130663"/>
                </a:lnTo>
                <a:lnTo>
                  <a:pt x="248272" y="133190"/>
                </a:lnTo>
                <a:lnTo>
                  <a:pt x="253024" y="135415"/>
                </a:lnTo>
                <a:lnTo>
                  <a:pt x="261025" y="136198"/>
                </a:lnTo>
                <a:lnTo>
                  <a:pt x="266921" y="140168"/>
                </a:lnTo>
                <a:lnTo>
                  <a:pt x="275162" y="143476"/>
                </a:lnTo>
                <a:lnTo>
                  <a:pt x="280937" y="156110"/>
                </a:lnTo>
                <a:lnTo>
                  <a:pt x="286532" y="160501"/>
                </a:lnTo>
                <a:lnTo>
                  <a:pt x="289179" y="130061"/>
                </a:lnTo>
                <a:lnTo>
                  <a:pt x="289540" y="127053"/>
                </a:lnTo>
                <a:lnTo>
                  <a:pt x="291224" y="109187"/>
                </a:lnTo>
                <a:lnTo>
                  <a:pt x="294232" y="79168"/>
                </a:lnTo>
                <a:lnTo>
                  <a:pt x="295195" y="79889"/>
                </a:lnTo>
                <a:lnTo>
                  <a:pt x="295796" y="82176"/>
                </a:lnTo>
                <a:lnTo>
                  <a:pt x="295315" y="83439"/>
                </a:lnTo>
                <a:lnTo>
                  <a:pt x="295917" y="85124"/>
                </a:lnTo>
                <a:lnTo>
                  <a:pt x="296458" y="85124"/>
                </a:lnTo>
                <a:lnTo>
                  <a:pt x="299346" y="87289"/>
                </a:lnTo>
                <a:lnTo>
                  <a:pt x="299646" y="89755"/>
                </a:lnTo>
                <a:lnTo>
                  <a:pt x="298564" y="90959"/>
                </a:lnTo>
                <a:lnTo>
                  <a:pt x="301692" y="93124"/>
                </a:lnTo>
                <a:lnTo>
                  <a:pt x="302053" y="91981"/>
                </a:lnTo>
                <a:lnTo>
                  <a:pt x="303858" y="90538"/>
                </a:lnTo>
                <a:lnTo>
                  <a:pt x="305602" y="91139"/>
                </a:lnTo>
                <a:lnTo>
                  <a:pt x="308309" y="94448"/>
                </a:lnTo>
                <a:lnTo>
                  <a:pt x="309031" y="94448"/>
                </a:lnTo>
                <a:lnTo>
                  <a:pt x="309392" y="97817"/>
                </a:lnTo>
                <a:lnTo>
                  <a:pt x="310114" y="100764"/>
                </a:lnTo>
                <a:lnTo>
                  <a:pt x="308610" y="102449"/>
                </a:lnTo>
                <a:lnTo>
                  <a:pt x="310415" y="104314"/>
                </a:lnTo>
                <a:lnTo>
                  <a:pt x="312099" y="105397"/>
                </a:lnTo>
                <a:lnTo>
                  <a:pt x="312280" y="106720"/>
                </a:lnTo>
                <a:lnTo>
                  <a:pt x="313603" y="107081"/>
                </a:lnTo>
                <a:lnTo>
                  <a:pt x="314686" y="108405"/>
                </a:lnTo>
                <a:lnTo>
                  <a:pt x="315648" y="108224"/>
                </a:lnTo>
                <a:lnTo>
                  <a:pt x="317213" y="109066"/>
                </a:lnTo>
                <a:lnTo>
                  <a:pt x="316792" y="111773"/>
                </a:lnTo>
                <a:lnTo>
                  <a:pt x="317634" y="112195"/>
                </a:lnTo>
                <a:lnTo>
                  <a:pt x="319017" y="110390"/>
                </a:lnTo>
                <a:lnTo>
                  <a:pt x="320221" y="110510"/>
                </a:lnTo>
                <a:lnTo>
                  <a:pt x="320100" y="109608"/>
                </a:lnTo>
                <a:lnTo>
                  <a:pt x="321303" y="109848"/>
                </a:lnTo>
                <a:lnTo>
                  <a:pt x="324011" y="109427"/>
                </a:lnTo>
                <a:lnTo>
                  <a:pt x="325575" y="110450"/>
                </a:lnTo>
                <a:lnTo>
                  <a:pt x="326537" y="110390"/>
                </a:lnTo>
                <a:lnTo>
                  <a:pt x="326176" y="112315"/>
                </a:lnTo>
                <a:lnTo>
                  <a:pt x="326176" y="114661"/>
                </a:lnTo>
                <a:lnTo>
                  <a:pt x="327379" y="115623"/>
                </a:lnTo>
                <a:lnTo>
                  <a:pt x="328282" y="118030"/>
                </a:lnTo>
                <a:lnTo>
                  <a:pt x="330026" y="118391"/>
                </a:lnTo>
                <a:lnTo>
                  <a:pt x="329725" y="117548"/>
                </a:lnTo>
                <a:lnTo>
                  <a:pt x="331229" y="117187"/>
                </a:lnTo>
                <a:lnTo>
                  <a:pt x="332433" y="118691"/>
                </a:lnTo>
                <a:lnTo>
                  <a:pt x="335862" y="117488"/>
                </a:lnTo>
                <a:lnTo>
                  <a:pt x="336343" y="117970"/>
                </a:lnTo>
                <a:lnTo>
                  <a:pt x="334658" y="122060"/>
                </a:lnTo>
                <a:lnTo>
                  <a:pt x="335862" y="123504"/>
                </a:lnTo>
                <a:lnTo>
                  <a:pt x="336463" y="127956"/>
                </a:lnTo>
                <a:lnTo>
                  <a:pt x="338509" y="128016"/>
                </a:lnTo>
                <a:lnTo>
                  <a:pt x="339591" y="126993"/>
                </a:lnTo>
                <a:lnTo>
                  <a:pt x="340674" y="128076"/>
                </a:lnTo>
                <a:lnTo>
                  <a:pt x="339471" y="131144"/>
                </a:lnTo>
                <a:lnTo>
                  <a:pt x="340674" y="131325"/>
                </a:lnTo>
                <a:lnTo>
                  <a:pt x="341517" y="133129"/>
                </a:lnTo>
                <a:lnTo>
                  <a:pt x="343261" y="133370"/>
                </a:lnTo>
                <a:lnTo>
                  <a:pt x="343261" y="134573"/>
                </a:lnTo>
                <a:lnTo>
                  <a:pt x="345186" y="133972"/>
                </a:lnTo>
                <a:lnTo>
                  <a:pt x="346088" y="135716"/>
                </a:lnTo>
                <a:lnTo>
                  <a:pt x="348495" y="138543"/>
                </a:lnTo>
                <a:lnTo>
                  <a:pt x="350300" y="139988"/>
                </a:lnTo>
                <a:lnTo>
                  <a:pt x="353428" y="139506"/>
                </a:lnTo>
                <a:lnTo>
                  <a:pt x="353668" y="140228"/>
                </a:lnTo>
                <a:lnTo>
                  <a:pt x="355954" y="138484"/>
                </a:lnTo>
                <a:lnTo>
                  <a:pt x="357639" y="138243"/>
                </a:lnTo>
                <a:lnTo>
                  <a:pt x="358240" y="139025"/>
                </a:lnTo>
                <a:lnTo>
                  <a:pt x="360165" y="139506"/>
                </a:lnTo>
                <a:lnTo>
                  <a:pt x="361609" y="140770"/>
                </a:lnTo>
                <a:lnTo>
                  <a:pt x="367384" y="134633"/>
                </a:lnTo>
                <a:lnTo>
                  <a:pt x="373641" y="135235"/>
                </a:lnTo>
                <a:lnTo>
                  <a:pt x="374483" y="136017"/>
                </a:lnTo>
                <a:lnTo>
                  <a:pt x="373881" y="138123"/>
                </a:lnTo>
                <a:lnTo>
                  <a:pt x="374423" y="138183"/>
                </a:lnTo>
                <a:lnTo>
                  <a:pt x="378153" y="130422"/>
                </a:lnTo>
                <a:lnTo>
                  <a:pt x="380378" y="105517"/>
                </a:lnTo>
                <a:lnTo>
                  <a:pt x="382484" y="83860"/>
                </a:lnTo>
                <a:lnTo>
                  <a:pt x="387958" y="24003"/>
                </a:lnTo>
                <a:lnTo>
                  <a:pt x="388199" y="21597"/>
                </a:lnTo>
                <a:lnTo>
                  <a:pt x="390365" y="21416"/>
                </a:lnTo>
                <a:lnTo>
                  <a:pt x="389944" y="19972"/>
                </a:lnTo>
                <a:lnTo>
                  <a:pt x="390786" y="19852"/>
                </a:lnTo>
                <a:lnTo>
                  <a:pt x="390304" y="18047"/>
                </a:lnTo>
                <a:lnTo>
                  <a:pt x="391267" y="14558"/>
                </a:lnTo>
                <a:lnTo>
                  <a:pt x="392169" y="13836"/>
                </a:lnTo>
                <a:lnTo>
                  <a:pt x="394215" y="14438"/>
                </a:lnTo>
                <a:lnTo>
                  <a:pt x="394275" y="13836"/>
                </a:lnTo>
                <a:lnTo>
                  <a:pt x="397584" y="10949"/>
                </a:lnTo>
                <a:lnTo>
                  <a:pt x="402095" y="12332"/>
                </a:lnTo>
                <a:lnTo>
                  <a:pt x="402637" y="10889"/>
                </a:lnTo>
                <a:lnTo>
                  <a:pt x="403419" y="11971"/>
                </a:lnTo>
                <a:lnTo>
                  <a:pt x="407690" y="9685"/>
                </a:lnTo>
                <a:lnTo>
                  <a:pt x="409194" y="10287"/>
                </a:lnTo>
                <a:lnTo>
                  <a:pt x="410397" y="9324"/>
                </a:lnTo>
                <a:lnTo>
                  <a:pt x="411721" y="10046"/>
                </a:lnTo>
                <a:lnTo>
                  <a:pt x="411119" y="8121"/>
                </a:lnTo>
                <a:lnTo>
                  <a:pt x="410096" y="7219"/>
                </a:lnTo>
                <a:lnTo>
                  <a:pt x="410578" y="4813"/>
                </a:lnTo>
                <a:lnTo>
                  <a:pt x="413285" y="0"/>
                </a:lnTo>
                <a:lnTo>
                  <a:pt x="434581" y="1925"/>
                </a:lnTo>
                <a:lnTo>
                  <a:pt x="440055" y="2527"/>
                </a:lnTo>
                <a:lnTo>
                  <a:pt x="460208" y="4331"/>
                </a:lnTo>
                <a:lnTo>
                  <a:pt x="459245" y="16062"/>
                </a:lnTo>
                <a:lnTo>
                  <a:pt x="458523" y="24123"/>
                </a:lnTo>
                <a:lnTo>
                  <a:pt x="457320" y="37178"/>
                </a:lnTo>
                <a:lnTo>
                  <a:pt x="454072" y="74054"/>
                </a:lnTo>
                <a:lnTo>
                  <a:pt x="452147" y="95591"/>
                </a:lnTo>
                <a:lnTo>
                  <a:pt x="451184" y="106119"/>
                </a:lnTo>
                <a:lnTo>
                  <a:pt x="451184" y="106179"/>
                </a:lnTo>
                <a:lnTo>
                  <a:pt x="449981" y="120316"/>
                </a:lnTo>
                <a:lnTo>
                  <a:pt x="449680" y="123023"/>
                </a:lnTo>
                <a:lnTo>
                  <a:pt x="449259" y="128317"/>
                </a:lnTo>
                <a:lnTo>
                  <a:pt x="446492" y="159178"/>
                </a:lnTo>
                <a:lnTo>
                  <a:pt x="445770" y="168442"/>
                </a:lnTo>
                <a:lnTo>
                  <a:pt x="444567" y="181917"/>
                </a:lnTo>
                <a:lnTo>
                  <a:pt x="443965" y="188715"/>
                </a:lnTo>
                <a:lnTo>
                  <a:pt x="443244" y="195814"/>
                </a:lnTo>
                <a:lnTo>
                  <a:pt x="442040" y="209470"/>
                </a:lnTo>
                <a:lnTo>
                  <a:pt x="441920" y="211154"/>
                </a:lnTo>
                <a:lnTo>
                  <a:pt x="441920" y="212057"/>
                </a:lnTo>
                <a:lnTo>
                  <a:pt x="441740" y="213200"/>
                </a:lnTo>
                <a:lnTo>
                  <a:pt x="441318" y="218554"/>
                </a:lnTo>
                <a:lnTo>
                  <a:pt x="440536" y="226976"/>
                </a:lnTo>
                <a:lnTo>
                  <a:pt x="439574" y="237383"/>
                </a:lnTo>
                <a:lnTo>
                  <a:pt x="437829" y="257837"/>
                </a:lnTo>
                <a:lnTo>
                  <a:pt x="437348" y="262709"/>
                </a:lnTo>
                <a:lnTo>
                  <a:pt x="436626" y="270951"/>
                </a:lnTo>
                <a:lnTo>
                  <a:pt x="435603" y="282983"/>
                </a:lnTo>
                <a:lnTo>
                  <a:pt x="433618" y="304038"/>
                </a:lnTo>
                <a:lnTo>
                  <a:pt x="430610" y="338509"/>
                </a:lnTo>
                <a:lnTo>
                  <a:pt x="430309" y="341938"/>
                </a:lnTo>
                <a:lnTo>
                  <a:pt x="429347" y="351743"/>
                </a:lnTo>
                <a:lnTo>
                  <a:pt x="428986" y="356014"/>
                </a:lnTo>
                <a:lnTo>
                  <a:pt x="427662" y="371054"/>
                </a:lnTo>
                <a:lnTo>
                  <a:pt x="427121" y="376829"/>
                </a:lnTo>
                <a:lnTo>
                  <a:pt x="426820" y="380799"/>
                </a:lnTo>
                <a:lnTo>
                  <a:pt x="425617" y="394214"/>
                </a:lnTo>
                <a:lnTo>
                  <a:pt x="424053" y="410758"/>
                </a:lnTo>
                <a:lnTo>
                  <a:pt x="423632" y="415691"/>
                </a:lnTo>
                <a:lnTo>
                  <a:pt x="422850" y="424715"/>
                </a:lnTo>
                <a:lnTo>
                  <a:pt x="422248" y="430189"/>
                </a:lnTo>
                <a:lnTo>
                  <a:pt x="422068" y="432836"/>
                </a:lnTo>
                <a:lnTo>
                  <a:pt x="421526" y="438491"/>
                </a:lnTo>
                <a:lnTo>
                  <a:pt x="421406" y="441138"/>
                </a:lnTo>
                <a:lnTo>
                  <a:pt x="419120" y="467246"/>
                </a:lnTo>
                <a:lnTo>
                  <a:pt x="384048" y="463938"/>
                </a:lnTo>
                <a:lnTo>
                  <a:pt x="347833" y="46056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 title="AZ-7">
            <a:extLst>
              <a:ext uri="{FF2B5EF4-FFF2-40B4-BE49-F238E27FC236}">
                <a16:creationId xmlns:a16="http://schemas.microsoft.com/office/drawing/2014/main" id="{E318B496-CBEF-4A24-F2D8-5B725F35FD55}"/>
              </a:ext>
            </a:extLst>
          </p:cNvPr>
          <p:cNvSpPr/>
          <p:nvPr/>
        </p:nvSpPr>
        <p:spPr>
          <a:xfrm>
            <a:off x="2540698" y="4575749"/>
            <a:ext cx="658560" cy="352403"/>
          </a:xfrm>
          <a:custGeom>
            <a:avLst/>
            <a:gdLst>
              <a:gd name="connsiteX0" fmla="*/ 818568 w 824283"/>
              <a:gd name="connsiteY0" fmla="*/ 456779 h 456778"/>
              <a:gd name="connsiteX1" fmla="*/ 778864 w 824283"/>
              <a:gd name="connsiteY1" fmla="*/ 452989 h 456778"/>
              <a:gd name="connsiteX2" fmla="*/ 744274 w 824283"/>
              <a:gd name="connsiteY2" fmla="*/ 449560 h 456778"/>
              <a:gd name="connsiteX3" fmla="*/ 712269 w 824283"/>
              <a:gd name="connsiteY3" fmla="*/ 446432 h 456778"/>
              <a:gd name="connsiteX4" fmla="*/ 663842 w 824283"/>
              <a:gd name="connsiteY4" fmla="*/ 441739 h 456778"/>
              <a:gd name="connsiteX5" fmla="*/ 637613 w 824283"/>
              <a:gd name="connsiteY5" fmla="*/ 438912 h 456778"/>
              <a:gd name="connsiteX6" fmla="*/ 601519 w 824283"/>
              <a:gd name="connsiteY6" fmla="*/ 435002 h 456778"/>
              <a:gd name="connsiteX7" fmla="*/ 586359 w 824283"/>
              <a:gd name="connsiteY7" fmla="*/ 433498 h 456778"/>
              <a:gd name="connsiteX8" fmla="*/ 565063 w 824283"/>
              <a:gd name="connsiteY8" fmla="*/ 431332 h 456778"/>
              <a:gd name="connsiteX9" fmla="*/ 557243 w 824283"/>
              <a:gd name="connsiteY9" fmla="*/ 427301 h 456778"/>
              <a:gd name="connsiteX10" fmla="*/ 520366 w 824283"/>
              <a:gd name="connsiteY10" fmla="*/ 408412 h 456778"/>
              <a:gd name="connsiteX11" fmla="*/ 490708 w 824283"/>
              <a:gd name="connsiteY11" fmla="*/ 393192 h 456778"/>
              <a:gd name="connsiteX12" fmla="*/ 458584 w 824283"/>
              <a:gd name="connsiteY12" fmla="*/ 376829 h 456778"/>
              <a:gd name="connsiteX13" fmla="*/ 386033 w 824283"/>
              <a:gd name="connsiteY13" fmla="*/ 339531 h 456778"/>
              <a:gd name="connsiteX14" fmla="*/ 331049 w 824283"/>
              <a:gd name="connsiteY14" fmla="*/ 311257 h 456778"/>
              <a:gd name="connsiteX15" fmla="*/ 291826 w 824283"/>
              <a:gd name="connsiteY15" fmla="*/ 290984 h 456778"/>
              <a:gd name="connsiteX16" fmla="*/ 282501 w 824283"/>
              <a:gd name="connsiteY16" fmla="*/ 286291 h 456778"/>
              <a:gd name="connsiteX17" fmla="*/ 248211 w 824283"/>
              <a:gd name="connsiteY17" fmla="*/ 268605 h 456778"/>
              <a:gd name="connsiteX18" fmla="*/ 203815 w 824283"/>
              <a:gd name="connsiteY18" fmla="*/ 244963 h 456778"/>
              <a:gd name="connsiteX19" fmla="*/ 145883 w 824283"/>
              <a:gd name="connsiteY19" fmla="*/ 213801 h 456778"/>
              <a:gd name="connsiteX20" fmla="*/ 89515 w 824283"/>
              <a:gd name="connsiteY20" fmla="*/ 183482 h 456778"/>
              <a:gd name="connsiteX21" fmla="*/ 4873 w 824283"/>
              <a:gd name="connsiteY21" fmla="*/ 138002 h 456778"/>
              <a:gd name="connsiteX22" fmla="*/ 0 w 824283"/>
              <a:gd name="connsiteY22" fmla="*/ 135355 h 456778"/>
              <a:gd name="connsiteX23" fmla="*/ 0 w 824283"/>
              <a:gd name="connsiteY23" fmla="*/ 133009 h 456778"/>
              <a:gd name="connsiteX24" fmla="*/ 2045 w 824283"/>
              <a:gd name="connsiteY24" fmla="*/ 132528 h 456778"/>
              <a:gd name="connsiteX25" fmla="*/ 902 w 824283"/>
              <a:gd name="connsiteY25" fmla="*/ 129761 h 456778"/>
              <a:gd name="connsiteX26" fmla="*/ 3008 w 824283"/>
              <a:gd name="connsiteY26" fmla="*/ 127715 h 456778"/>
              <a:gd name="connsiteX27" fmla="*/ 2707 w 824283"/>
              <a:gd name="connsiteY27" fmla="*/ 125910 h 456778"/>
              <a:gd name="connsiteX28" fmla="*/ 4813 w 824283"/>
              <a:gd name="connsiteY28" fmla="*/ 124948 h 456778"/>
              <a:gd name="connsiteX29" fmla="*/ 5414 w 824283"/>
              <a:gd name="connsiteY29" fmla="*/ 121940 h 456778"/>
              <a:gd name="connsiteX30" fmla="*/ 2887 w 824283"/>
              <a:gd name="connsiteY30" fmla="*/ 123324 h 456778"/>
              <a:gd name="connsiteX31" fmla="*/ 1985 w 824283"/>
              <a:gd name="connsiteY31" fmla="*/ 123083 h 456778"/>
              <a:gd name="connsiteX32" fmla="*/ 2166 w 824283"/>
              <a:gd name="connsiteY32" fmla="*/ 121399 h 456778"/>
              <a:gd name="connsiteX33" fmla="*/ 3609 w 824283"/>
              <a:gd name="connsiteY33" fmla="*/ 120797 h 456778"/>
              <a:gd name="connsiteX34" fmla="*/ 3970 w 824283"/>
              <a:gd name="connsiteY34" fmla="*/ 119233 h 456778"/>
              <a:gd name="connsiteX35" fmla="*/ 4993 w 824283"/>
              <a:gd name="connsiteY35" fmla="*/ 117248 h 456778"/>
              <a:gd name="connsiteX36" fmla="*/ 3970 w 824283"/>
              <a:gd name="connsiteY36" fmla="*/ 115022 h 456778"/>
              <a:gd name="connsiteX37" fmla="*/ 3970 w 824283"/>
              <a:gd name="connsiteY37" fmla="*/ 112556 h 456778"/>
              <a:gd name="connsiteX38" fmla="*/ 5956 w 824283"/>
              <a:gd name="connsiteY38" fmla="*/ 111172 h 456778"/>
              <a:gd name="connsiteX39" fmla="*/ 7099 w 824283"/>
              <a:gd name="connsiteY39" fmla="*/ 111894 h 456778"/>
              <a:gd name="connsiteX40" fmla="*/ 8723 w 824283"/>
              <a:gd name="connsiteY40" fmla="*/ 111472 h 456778"/>
              <a:gd name="connsiteX41" fmla="*/ 9445 w 824283"/>
              <a:gd name="connsiteY41" fmla="*/ 109968 h 456778"/>
              <a:gd name="connsiteX42" fmla="*/ 11851 w 824283"/>
              <a:gd name="connsiteY42" fmla="*/ 108766 h 456778"/>
              <a:gd name="connsiteX43" fmla="*/ 11971 w 824283"/>
              <a:gd name="connsiteY43" fmla="*/ 107262 h 456778"/>
              <a:gd name="connsiteX44" fmla="*/ 14679 w 824283"/>
              <a:gd name="connsiteY44" fmla="*/ 105577 h 456778"/>
              <a:gd name="connsiteX45" fmla="*/ 16002 w 824283"/>
              <a:gd name="connsiteY45" fmla="*/ 102449 h 456778"/>
              <a:gd name="connsiteX46" fmla="*/ 18889 w 824283"/>
              <a:gd name="connsiteY46" fmla="*/ 98599 h 456778"/>
              <a:gd name="connsiteX47" fmla="*/ 18889 w 824283"/>
              <a:gd name="connsiteY47" fmla="*/ 97937 h 456778"/>
              <a:gd name="connsiteX48" fmla="*/ 21356 w 824283"/>
              <a:gd name="connsiteY48" fmla="*/ 94929 h 456778"/>
              <a:gd name="connsiteX49" fmla="*/ 21897 w 824283"/>
              <a:gd name="connsiteY49" fmla="*/ 93726 h 456778"/>
              <a:gd name="connsiteX50" fmla="*/ 24424 w 824283"/>
              <a:gd name="connsiteY50" fmla="*/ 90718 h 456778"/>
              <a:gd name="connsiteX51" fmla="*/ 27131 w 824283"/>
              <a:gd name="connsiteY51" fmla="*/ 92643 h 456778"/>
              <a:gd name="connsiteX52" fmla="*/ 28936 w 824283"/>
              <a:gd name="connsiteY52" fmla="*/ 93485 h 456778"/>
              <a:gd name="connsiteX53" fmla="*/ 31643 w 824283"/>
              <a:gd name="connsiteY53" fmla="*/ 94087 h 456778"/>
              <a:gd name="connsiteX54" fmla="*/ 36215 w 824283"/>
              <a:gd name="connsiteY54" fmla="*/ 95651 h 456778"/>
              <a:gd name="connsiteX55" fmla="*/ 37298 w 824283"/>
              <a:gd name="connsiteY55" fmla="*/ 96012 h 456778"/>
              <a:gd name="connsiteX56" fmla="*/ 37599 w 824283"/>
              <a:gd name="connsiteY56" fmla="*/ 95892 h 456778"/>
              <a:gd name="connsiteX57" fmla="*/ 37599 w 824283"/>
              <a:gd name="connsiteY57" fmla="*/ 95771 h 456778"/>
              <a:gd name="connsiteX58" fmla="*/ 37659 w 824283"/>
              <a:gd name="connsiteY58" fmla="*/ 95771 h 456778"/>
              <a:gd name="connsiteX59" fmla="*/ 38260 w 824283"/>
              <a:gd name="connsiteY59" fmla="*/ 94869 h 456778"/>
              <a:gd name="connsiteX60" fmla="*/ 43073 w 824283"/>
              <a:gd name="connsiteY60" fmla="*/ 95471 h 456778"/>
              <a:gd name="connsiteX61" fmla="*/ 43193 w 824283"/>
              <a:gd name="connsiteY61" fmla="*/ 94147 h 456778"/>
              <a:gd name="connsiteX62" fmla="*/ 45901 w 824283"/>
              <a:gd name="connsiteY62" fmla="*/ 94568 h 456778"/>
              <a:gd name="connsiteX63" fmla="*/ 46141 w 824283"/>
              <a:gd name="connsiteY63" fmla="*/ 93185 h 456778"/>
              <a:gd name="connsiteX64" fmla="*/ 50172 w 824283"/>
              <a:gd name="connsiteY64" fmla="*/ 93786 h 456778"/>
              <a:gd name="connsiteX65" fmla="*/ 50352 w 824283"/>
              <a:gd name="connsiteY65" fmla="*/ 92402 h 456778"/>
              <a:gd name="connsiteX66" fmla="*/ 52277 w 824283"/>
              <a:gd name="connsiteY66" fmla="*/ 92703 h 456778"/>
              <a:gd name="connsiteX67" fmla="*/ 52277 w 824283"/>
              <a:gd name="connsiteY67" fmla="*/ 92042 h 456778"/>
              <a:gd name="connsiteX68" fmla="*/ 51976 w 824283"/>
              <a:gd name="connsiteY68" fmla="*/ 94628 h 456778"/>
              <a:gd name="connsiteX69" fmla="*/ 50593 w 824283"/>
              <a:gd name="connsiteY69" fmla="*/ 96854 h 456778"/>
              <a:gd name="connsiteX70" fmla="*/ 49390 w 824283"/>
              <a:gd name="connsiteY70" fmla="*/ 98057 h 456778"/>
              <a:gd name="connsiteX71" fmla="*/ 47404 w 824283"/>
              <a:gd name="connsiteY71" fmla="*/ 98960 h 456778"/>
              <a:gd name="connsiteX72" fmla="*/ 43915 w 824283"/>
              <a:gd name="connsiteY72" fmla="*/ 98358 h 456778"/>
              <a:gd name="connsiteX73" fmla="*/ 41509 w 824283"/>
              <a:gd name="connsiteY73" fmla="*/ 97335 h 456778"/>
              <a:gd name="connsiteX74" fmla="*/ 39945 w 824283"/>
              <a:gd name="connsiteY74" fmla="*/ 97817 h 456778"/>
              <a:gd name="connsiteX75" fmla="*/ 39885 w 824283"/>
              <a:gd name="connsiteY75" fmla="*/ 98539 h 456778"/>
              <a:gd name="connsiteX76" fmla="*/ 37779 w 824283"/>
              <a:gd name="connsiteY76" fmla="*/ 97696 h 456778"/>
              <a:gd name="connsiteX77" fmla="*/ 37719 w 824283"/>
              <a:gd name="connsiteY77" fmla="*/ 100945 h 456778"/>
              <a:gd name="connsiteX78" fmla="*/ 38080 w 824283"/>
              <a:gd name="connsiteY78" fmla="*/ 102268 h 456778"/>
              <a:gd name="connsiteX79" fmla="*/ 39283 w 824283"/>
              <a:gd name="connsiteY79" fmla="*/ 103291 h 456778"/>
              <a:gd name="connsiteX80" fmla="*/ 38802 w 824283"/>
              <a:gd name="connsiteY80" fmla="*/ 105517 h 456778"/>
              <a:gd name="connsiteX81" fmla="*/ 34170 w 824283"/>
              <a:gd name="connsiteY81" fmla="*/ 104675 h 456778"/>
              <a:gd name="connsiteX82" fmla="*/ 34170 w 824283"/>
              <a:gd name="connsiteY82" fmla="*/ 104013 h 456778"/>
              <a:gd name="connsiteX83" fmla="*/ 32666 w 824283"/>
              <a:gd name="connsiteY83" fmla="*/ 103772 h 456778"/>
              <a:gd name="connsiteX84" fmla="*/ 32966 w 824283"/>
              <a:gd name="connsiteY84" fmla="*/ 104976 h 456778"/>
              <a:gd name="connsiteX85" fmla="*/ 31884 w 824283"/>
              <a:gd name="connsiteY85" fmla="*/ 106540 h 456778"/>
              <a:gd name="connsiteX86" fmla="*/ 27853 w 824283"/>
              <a:gd name="connsiteY86" fmla="*/ 105938 h 456778"/>
              <a:gd name="connsiteX87" fmla="*/ 28214 w 824283"/>
              <a:gd name="connsiteY87" fmla="*/ 103231 h 456778"/>
              <a:gd name="connsiteX88" fmla="*/ 25567 w 824283"/>
              <a:gd name="connsiteY88" fmla="*/ 102750 h 456778"/>
              <a:gd name="connsiteX89" fmla="*/ 23943 w 824283"/>
              <a:gd name="connsiteY89" fmla="*/ 113758 h 456778"/>
              <a:gd name="connsiteX90" fmla="*/ 32064 w 824283"/>
              <a:gd name="connsiteY90" fmla="*/ 114962 h 456778"/>
              <a:gd name="connsiteX91" fmla="*/ 30199 w 824283"/>
              <a:gd name="connsiteY91" fmla="*/ 128678 h 456778"/>
              <a:gd name="connsiteX92" fmla="*/ 41028 w 824283"/>
              <a:gd name="connsiteY92" fmla="*/ 130182 h 456778"/>
              <a:gd name="connsiteX93" fmla="*/ 41750 w 824283"/>
              <a:gd name="connsiteY93" fmla="*/ 124767 h 456778"/>
              <a:gd name="connsiteX94" fmla="*/ 43133 w 824283"/>
              <a:gd name="connsiteY94" fmla="*/ 125008 h 456778"/>
              <a:gd name="connsiteX95" fmla="*/ 43554 w 824283"/>
              <a:gd name="connsiteY95" fmla="*/ 122120 h 456778"/>
              <a:gd name="connsiteX96" fmla="*/ 44818 w 824283"/>
              <a:gd name="connsiteY96" fmla="*/ 122241 h 456778"/>
              <a:gd name="connsiteX97" fmla="*/ 45419 w 824283"/>
              <a:gd name="connsiteY97" fmla="*/ 118210 h 456778"/>
              <a:gd name="connsiteX98" fmla="*/ 46201 w 824283"/>
              <a:gd name="connsiteY98" fmla="*/ 116887 h 456778"/>
              <a:gd name="connsiteX99" fmla="*/ 75137 w 824283"/>
              <a:gd name="connsiteY99" fmla="*/ 121038 h 456778"/>
              <a:gd name="connsiteX100" fmla="*/ 75017 w 824283"/>
              <a:gd name="connsiteY100" fmla="*/ 122361 h 456778"/>
              <a:gd name="connsiteX101" fmla="*/ 89575 w 824283"/>
              <a:gd name="connsiteY101" fmla="*/ 124406 h 456778"/>
              <a:gd name="connsiteX102" fmla="*/ 95471 w 824283"/>
              <a:gd name="connsiteY102" fmla="*/ 125249 h 456778"/>
              <a:gd name="connsiteX103" fmla="*/ 112916 w 824283"/>
              <a:gd name="connsiteY103" fmla="*/ 127836 h 456778"/>
              <a:gd name="connsiteX104" fmla="*/ 113157 w 824283"/>
              <a:gd name="connsiteY104" fmla="*/ 126512 h 456778"/>
              <a:gd name="connsiteX105" fmla="*/ 117187 w 824283"/>
              <a:gd name="connsiteY105" fmla="*/ 126993 h 456778"/>
              <a:gd name="connsiteX106" fmla="*/ 117368 w 824283"/>
              <a:gd name="connsiteY106" fmla="*/ 125610 h 456778"/>
              <a:gd name="connsiteX107" fmla="*/ 125550 w 824283"/>
              <a:gd name="connsiteY107" fmla="*/ 126693 h 456778"/>
              <a:gd name="connsiteX108" fmla="*/ 125670 w 824283"/>
              <a:gd name="connsiteY108" fmla="*/ 125309 h 456778"/>
              <a:gd name="connsiteX109" fmla="*/ 128377 w 824283"/>
              <a:gd name="connsiteY109" fmla="*/ 125610 h 456778"/>
              <a:gd name="connsiteX110" fmla="*/ 128497 w 824283"/>
              <a:gd name="connsiteY110" fmla="*/ 124406 h 456778"/>
              <a:gd name="connsiteX111" fmla="*/ 136679 w 824283"/>
              <a:gd name="connsiteY111" fmla="*/ 125429 h 456778"/>
              <a:gd name="connsiteX112" fmla="*/ 137040 w 824283"/>
              <a:gd name="connsiteY112" fmla="*/ 122662 h 456778"/>
              <a:gd name="connsiteX113" fmla="*/ 150575 w 824283"/>
              <a:gd name="connsiteY113" fmla="*/ 124467 h 456778"/>
              <a:gd name="connsiteX114" fmla="*/ 150936 w 824283"/>
              <a:gd name="connsiteY114" fmla="*/ 121760 h 456778"/>
              <a:gd name="connsiteX115" fmla="*/ 161764 w 824283"/>
              <a:gd name="connsiteY115" fmla="*/ 123263 h 456778"/>
              <a:gd name="connsiteX116" fmla="*/ 162186 w 824283"/>
              <a:gd name="connsiteY116" fmla="*/ 120496 h 456778"/>
              <a:gd name="connsiteX117" fmla="*/ 172834 w 824283"/>
              <a:gd name="connsiteY117" fmla="*/ 122000 h 456778"/>
              <a:gd name="connsiteX118" fmla="*/ 173676 w 824283"/>
              <a:gd name="connsiteY118" fmla="*/ 116105 h 456778"/>
              <a:gd name="connsiteX119" fmla="*/ 175480 w 824283"/>
              <a:gd name="connsiteY119" fmla="*/ 116345 h 456778"/>
              <a:gd name="connsiteX120" fmla="*/ 177887 w 824283"/>
              <a:gd name="connsiteY120" fmla="*/ 116225 h 456778"/>
              <a:gd name="connsiteX121" fmla="*/ 195152 w 824283"/>
              <a:gd name="connsiteY121" fmla="*/ 111111 h 456778"/>
              <a:gd name="connsiteX122" fmla="*/ 216749 w 824283"/>
              <a:gd name="connsiteY122" fmla="*/ 113819 h 456778"/>
              <a:gd name="connsiteX123" fmla="*/ 239609 w 824283"/>
              <a:gd name="connsiteY123" fmla="*/ 116947 h 456778"/>
              <a:gd name="connsiteX124" fmla="*/ 246046 w 824283"/>
              <a:gd name="connsiteY124" fmla="*/ 68700 h 456778"/>
              <a:gd name="connsiteX125" fmla="*/ 258077 w 824283"/>
              <a:gd name="connsiteY125" fmla="*/ 63948 h 456778"/>
              <a:gd name="connsiteX126" fmla="*/ 269207 w 824283"/>
              <a:gd name="connsiteY126" fmla="*/ 59496 h 456778"/>
              <a:gd name="connsiteX127" fmla="*/ 271071 w 824283"/>
              <a:gd name="connsiteY127" fmla="*/ 59015 h 456778"/>
              <a:gd name="connsiteX128" fmla="*/ 273057 w 824283"/>
              <a:gd name="connsiteY128" fmla="*/ 59316 h 456778"/>
              <a:gd name="connsiteX129" fmla="*/ 277208 w 824283"/>
              <a:gd name="connsiteY129" fmla="*/ 58834 h 456778"/>
              <a:gd name="connsiteX130" fmla="*/ 285570 w 824283"/>
              <a:gd name="connsiteY130" fmla="*/ 51736 h 456778"/>
              <a:gd name="connsiteX131" fmla="*/ 286773 w 824283"/>
              <a:gd name="connsiteY131" fmla="*/ 51495 h 456778"/>
              <a:gd name="connsiteX132" fmla="*/ 287374 w 824283"/>
              <a:gd name="connsiteY132" fmla="*/ 50292 h 456778"/>
              <a:gd name="connsiteX133" fmla="*/ 292909 w 824283"/>
              <a:gd name="connsiteY133" fmla="*/ 45780 h 456778"/>
              <a:gd name="connsiteX134" fmla="*/ 294353 w 824283"/>
              <a:gd name="connsiteY134" fmla="*/ 44878 h 456778"/>
              <a:gd name="connsiteX135" fmla="*/ 297421 w 824283"/>
              <a:gd name="connsiteY135" fmla="*/ 41750 h 456778"/>
              <a:gd name="connsiteX136" fmla="*/ 298564 w 824283"/>
              <a:gd name="connsiteY136" fmla="*/ 40968 h 456778"/>
              <a:gd name="connsiteX137" fmla="*/ 302775 w 824283"/>
              <a:gd name="connsiteY137" fmla="*/ 41629 h 456778"/>
              <a:gd name="connsiteX138" fmla="*/ 314926 w 824283"/>
              <a:gd name="connsiteY138" fmla="*/ 42953 h 456778"/>
              <a:gd name="connsiteX139" fmla="*/ 314926 w 824283"/>
              <a:gd name="connsiteY139" fmla="*/ 43254 h 456778"/>
              <a:gd name="connsiteX140" fmla="*/ 329545 w 824283"/>
              <a:gd name="connsiteY140" fmla="*/ 45179 h 456778"/>
              <a:gd name="connsiteX141" fmla="*/ 327439 w 824283"/>
              <a:gd name="connsiteY141" fmla="*/ 61602 h 456778"/>
              <a:gd name="connsiteX142" fmla="*/ 357759 w 824283"/>
              <a:gd name="connsiteY142" fmla="*/ 65572 h 456778"/>
              <a:gd name="connsiteX143" fmla="*/ 358120 w 824283"/>
              <a:gd name="connsiteY143" fmla="*/ 62745 h 456778"/>
              <a:gd name="connsiteX144" fmla="*/ 363534 w 824283"/>
              <a:gd name="connsiteY144" fmla="*/ 63346 h 456778"/>
              <a:gd name="connsiteX145" fmla="*/ 379777 w 824283"/>
              <a:gd name="connsiteY145" fmla="*/ 65452 h 456778"/>
              <a:gd name="connsiteX146" fmla="*/ 381762 w 824283"/>
              <a:gd name="connsiteY146" fmla="*/ 49028 h 456778"/>
              <a:gd name="connsiteX147" fmla="*/ 387236 w 824283"/>
              <a:gd name="connsiteY147" fmla="*/ 49690 h 456778"/>
              <a:gd name="connsiteX148" fmla="*/ 386575 w 824283"/>
              <a:gd name="connsiteY148" fmla="*/ 55165 h 456778"/>
              <a:gd name="connsiteX149" fmla="*/ 402697 w 824283"/>
              <a:gd name="connsiteY149" fmla="*/ 57270 h 456778"/>
              <a:gd name="connsiteX150" fmla="*/ 404622 w 824283"/>
              <a:gd name="connsiteY150" fmla="*/ 40787 h 456778"/>
              <a:gd name="connsiteX151" fmla="*/ 400651 w 824283"/>
              <a:gd name="connsiteY151" fmla="*/ 40306 h 456778"/>
              <a:gd name="connsiteX152" fmla="*/ 400952 w 824283"/>
              <a:gd name="connsiteY152" fmla="*/ 37599 h 456778"/>
              <a:gd name="connsiteX153" fmla="*/ 405043 w 824283"/>
              <a:gd name="connsiteY153" fmla="*/ 38080 h 456778"/>
              <a:gd name="connsiteX154" fmla="*/ 406727 w 824283"/>
              <a:gd name="connsiteY154" fmla="*/ 24364 h 456778"/>
              <a:gd name="connsiteX155" fmla="*/ 409374 w 824283"/>
              <a:gd name="connsiteY155" fmla="*/ 24665 h 456778"/>
              <a:gd name="connsiteX156" fmla="*/ 409675 w 824283"/>
              <a:gd name="connsiteY156" fmla="*/ 22258 h 456778"/>
              <a:gd name="connsiteX157" fmla="*/ 406367 w 824283"/>
              <a:gd name="connsiteY157" fmla="*/ 21537 h 456778"/>
              <a:gd name="connsiteX158" fmla="*/ 406667 w 824283"/>
              <a:gd name="connsiteY158" fmla="*/ 19612 h 456778"/>
              <a:gd name="connsiteX159" fmla="*/ 406066 w 824283"/>
              <a:gd name="connsiteY159" fmla="*/ 18649 h 456778"/>
              <a:gd name="connsiteX160" fmla="*/ 407449 w 824283"/>
              <a:gd name="connsiteY160" fmla="*/ 18890 h 456778"/>
              <a:gd name="connsiteX161" fmla="*/ 408111 w 824283"/>
              <a:gd name="connsiteY161" fmla="*/ 12573 h 456778"/>
              <a:gd name="connsiteX162" fmla="*/ 408893 w 824283"/>
              <a:gd name="connsiteY162" fmla="*/ 12092 h 456778"/>
              <a:gd name="connsiteX163" fmla="*/ 408653 w 824283"/>
              <a:gd name="connsiteY163" fmla="*/ 10708 h 456778"/>
              <a:gd name="connsiteX164" fmla="*/ 409916 w 824283"/>
              <a:gd name="connsiteY164" fmla="*/ 8783 h 456778"/>
              <a:gd name="connsiteX165" fmla="*/ 409374 w 824283"/>
              <a:gd name="connsiteY165" fmla="*/ 8001 h 456778"/>
              <a:gd name="connsiteX166" fmla="*/ 411360 w 824283"/>
              <a:gd name="connsiteY166" fmla="*/ 8181 h 456778"/>
              <a:gd name="connsiteX167" fmla="*/ 412082 w 824283"/>
              <a:gd name="connsiteY167" fmla="*/ 2767 h 456778"/>
              <a:gd name="connsiteX168" fmla="*/ 409796 w 824283"/>
              <a:gd name="connsiteY168" fmla="*/ 2527 h 456778"/>
              <a:gd name="connsiteX169" fmla="*/ 409555 w 824283"/>
              <a:gd name="connsiteY169" fmla="*/ 1023 h 456778"/>
              <a:gd name="connsiteX170" fmla="*/ 411781 w 824283"/>
              <a:gd name="connsiteY170" fmla="*/ 0 h 456778"/>
              <a:gd name="connsiteX171" fmla="*/ 416714 w 824283"/>
              <a:gd name="connsiteY171" fmla="*/ 601 h 456778"/>
              <a:gd name="connsiteX172" fmla="*/ 423090 w 824283"/>
              <a:gd name="connsiteY172" fmla="*/ 1203 h 456778"/>
              <a:gd name="connsiteX173" fmla="*/ 422369 w 824283"/>
              <a:gd name="connsiteY173" fmla="*/ 6738 h 456778"/>
              <a:gd name="connsiteX174" fmla="*/ 427783 w 824283"/>
              <a:gd name="connsiteY174" fmla="*/ 7279 h 456778"/>
              <a:gd name="connsiteX175" fmla="*/ 427422 w 824283"/>
              <a:gd name="connsiteY175" fmla="*/ 9866 h 456778"/>
              <a:gd name="connsiteX176" fmla="*/ 430129 w 824283"/>
              <a:gd name="connsiteY176" fmla="*/ 10106 h 456778"/>
              <a:gd name="connsiteX177" fmla="*/ 429828 w 824283"/>
              <a:gd name="connsiteY177" fmla="*/ 12934 h 456778"/>
              <a:gd name="connsiteX178" fmla="*/ 421767 w 824283"/>
              <a:gd name="connsiteY178" fmla="*/ 12212 h 456778"/>
              <a:gd name="connsiteX179" fmla="*/ 420564 w 824283"/>
              <a:gd name="connsiteY179" fmla="*/ 22559 h 456778"/>
              <a:gd name="connsiteX180" fmla="*/ 417917 w 824283"/>
              <a:gd name="connsiteY180" fmla="*/ 22559 h 456778"/>
              <a:gd name="connsiteX181" fmla="*/ 415872 w 824283"/>
              <a:gd name="connsiteY181" fmla="*/ 21537 h 456778"/>
              <a:gd name="connsiteX182" fmla="*/ 415270 w 824283"/>
              <a:gd name="connsiteY182" fmla="*/ 22018 h 456778"/>
              <a:gd name="connsiteX183" fmla="*/ 412142 w 824283"/>
              <a:gd name="connsiteY183" fmla="*/ 47284 h 456778"/>
              <a:gd name="connsiteX184" fmla="*/ 420744 w 824283"/>
              <a:gd name="connsiteY184" fmla="*/ 48427 h 456778"/>
              <a:gd name="connsiteX185" fmla="*/ 428384 w 824283"/>
              <a:gd name="connsiteY185" fmla="*/ 49209 h 456778"/>
              <a:gd name="connsiteX186" fmla="*/ 423331 w 824283"/>
              <a:gd name="connsiteY186" fmla="*/ 90417 h 456778"/>
              <a:gd name="connsiteX187" fmla="*/ 422369 w 824283"/>
              <a:gd name="connsiteY187" fmla="*/ 97155 h 456778"/>
              <a:gd name="connsiteX188" fmla="*/ 422970 w 824283"/>
              <a:gd name="connsiteY188" fmla="*/ 97215 h 456778"/>
              <a:gd name="connsiteX189" fmla="*/ 423090 w 824283"/>
              <a:gd name="connsiteY189" fmla="*/ 100043 h 456778"/>
              <a:gd name="connsiteX190" fmla="*/ 428084 w 824283"/>
              <a:gd name="connsiteY190" fmla="*/ 100644 h 456778"/>
              <a:gd name="connsiteX191" fmla="*/ 428986 w 824283"/>
              <a:gd name="connsiteY191" fmla="*/ 102088 h 456778"/>
              <a:gd name="connsiteX192" fmla="*/ 432655 w 824283"/>
              <a:gd name="connsiteY192" fmla="*/ 102629 h 456778"/>
              <a:gd name="connsiteX193" fmla="*/ 433257 w 824283"/>
              <a:gd name="connsiteY193" fmla="*/ 99862 h 456778"/>
              <a:gd name="connsiteX194" fmla="*/ 438671 w 824283"/>
              <a:gd name="connsiteY194" fmla="*/ 100764 h 456778"/>
              <a:gd name="connsiteX195" fmla="*/ 446492 w 824283"/>
              <a:gd name="connsiteY195" fmla="*/ 101547 h 456778"/>
              <a:gd name="connsiteX196" fmla="*/ 445890 w 824283"/>
              <a:gd name="connsiteY196" fmla="*/ 107262 h 456778"/>
              <a:gd name="connsiteX197" fmla="*/ 444868 w 824283"/>
              <a:gd name="connsiteY197" fmla="*/ 113277 h 456778"/>
              <a:gd name="connsiteX198" fmla="*/ 443905 w 824283"/>
              <a:gd name="connsiteY198" fmla="*/ 121519 h 456778"/>
              <a:gd name="connsiteX199" fmla="*/ 441198 w 824283"/>
              <a:gd name="connsiteY199" fmla="*/ 121278 h 456778"/>
              <a:gd name="connsiteX200" fmla="*/ 440596 w 824283"/>
              <a:gd name="connsiteY200" fmla="*/ 126632 h 456778"/>
              <a:gd name="connsiteX201" fmla="*/ 446011 w 824283"/>
              <a:gd name="connsiteY201" fmla="*/ 127414 h 456778"/>
              <a:gd name="connsiteX202" fmla="*/ 446612 w 824283"/>
              <a:gd name="connsiteY202" fmla="*/ 121880 h 456778"/>
              <a:gd name="connsiteX203" fmla="*/ 454734 w 824283"/>
              <a:gd name="connsiteY203" fmla="*/ 122903 h 456778"/>
              <a:gd name="connsiteX204" fmla="*/ 454433 w 824283"/>
              <a:gd name="connsiteY204" fmla="*/ 125670 h 456778"/>
              <a:gd name="connsiteX205" fmla="*/ 459667 w 824283"/>
              <a:gd name="connsiteY205" fmla="*/ 126271 h 456778"/>
              <a:gd name="connsiteX206" fmla="*/ 460027 w 824283"/>
              <a:gd name="connsiteY206" fmla="*/ 123504 h 456778"/>
              <a:gd name="connsiteX207" fmla="*/ 465803 w 824283"/>
              <a:gd name="connsiteY207" fmla="*/ 124226 h 456778"/>
              <a:gd name="connsiteX208" fmla="*/ 465321 w 824283"/>
              <a:gd name="connsiteY208" fmla="*/ 125489 h 456778"/>
              <a:gd name="connsiteX209" fmla="*/ 470736 w 824283"/>
              <a:gd name="connsiteY209" fmla="*/ 126151 h 456778"/>
              <a:gd name="connsiteX210" fmla="*/ 476089 w 824283"/>
              <a:gd name="connsiteY210" fmla="*/ 126753 h 456778"/>
              <a:gd name="connsiteX211" fmla="*/ 475729 w 824283"/>
              <a:gd name="connsiteY211" fmla="*/ 130843 h 456778"/>
              <a:gd name="connsiteX212" fmla="*/ 478376 w 824283"/>
              <a:gd name="connsiteY212" fmla="*/ 131265 h 456778"/>
              <a:gd name="connsiteX213" fmla="*/ 477894 w 824283"/>
              <a:gd name="connsiteY213" fmla="*/ 135415 h 456778"/>
              <a:gd name="connsiteX214" fmla="*/ 488662 w 824283"/>
              <a:gd name="connsiteY214" fmla="*/ 136739 h 456778"/>
              <a:gd name="connsiteX215" fmla="*/ 488061 w 824283"/>
              <a:gd name="connsiteY215" fmla="*/ 142153 h 456778"/>
              <a:gd name="connsiteX216" fmla="*/ 490768 w 824283"/>
              <a:gd name="connsiteY216" fmla="*/ 142454 h 456778"/>
              <a:gd name="connsiteX217" fmla="*/ 489866 w 824283"/>
              <a:gd name="connsiteY217" fmla="*/ 149312 h 456778"/>
              <a:gd name="connsiteX218" fmla="*/ 492633 w 824283"/>
              <a:gd name="connsiteY218" fmla="*/ 149613 h 456778"/>
              <a:gd name="connsiteX219" fmla="*/ 492152 w 824283"/>
              <a:gd name="connsiteY219" fmla="*/ 153764 h 456778"/>
              <a:gd name="connsiteX220" fmla="*/ 496122 w 824283"/>
              <a:gd name="connsiteY220" fmla="*/ 158336 h 456778"/>
              <a:gd name="connsiteX221" fmla="*/ 493054 w 824283"/>
              <a:gd name="connsiteY221" fmla="*/ 158095 h 456778"/>
              <a:gd name="connsiteX222" fmla="*/ 492332 w 824283"/>
              <a:gd name="connsiteY222" fmla="*/ 163630 h 456778"/>
              <a:gd name="connsiteX223" fmla="*/ 496363 w 824283"/>
              <a:gd name="connsiteY223" fmla="*/ 164111 h 456778"/>
              <a:gd name="connsiteX224" fmla="*/ 496062 w 824283"/>
              <a:gd name="connsiteY224" fmla="*/ 166758 h 456778"/>
              <a:gd name="connsiteX225" fmla="*/ 498769 w 824283"/>
              <a:gd name="connsiteY225" fmla="*/ 167059 h 456778"/>
              <a:gd name="connsiteX226" fmla="*/ 498047 w 824283"/>
              <a:gd name="connsiteY226" fmla="*/ 172653 h 456778"/>
              <a:gd name="connsiteX227" fmla="*/ 519824 w 824283"/>
              <a:gd name="connsiteY227" fmla="*/ 175059 h 456778"/>
              <a:gd name="connsiteX228" fmla="*/ 525239 w 824283"/>
              <a:gd name="connsiteY228" fmla="*/ 175661 h 456778"/>
              <a:gd name="connsiteX229" fmla="*/ 524637 w 824283"/>
              <a:gd name="connsiteY229" fmla="*/ 181135 h 456778"/>
              <a:gd name="connsiteX230" fmla="*/ 527284 w 824283"/>
              <a:gd name="connsiteY230" fmla="*/ 181436 h 456778"/>
              <a:gd name="connsiteX231" fmla="*/ 527284 w 824283"/>
              <a:gd name="connsiteY231" fmla="*/ 182098 h 456778"/>
              <a:gd name="connsiteX232" fmla="*/ 529931 w 824283"/>
              <a:gd name="connsiteY232" fmla="*/ 182278 h 456778"/>
              <a:gd name="connsiteX233" fmla="*/ 527525 w 824283"/>
              <a:gd name="connsiteY233" fmla="*/ 203755 h 456778"/>
              <a:gd name="connsiteX234" fmla="*/ 545512 w 824283"/>
              <a:gd name="connsiteY234" fmla="*/ 205740 h 456778"/>
              <a:gd name="connsiteX235" fmla="*/ 546835 w 824283"/>
              <a:gd name="connsiteY235" fmla="*/ 206221 h 456778"/>
              <a:gd name="connsiteX236" fmla="*/ 547377 w 824283"/>
              <a:gd name="connsiteY236" fmla="*/ 207424 h 456778"/>
              <a:gd name="connsiteX237" fmla="*/ 546895 w 824283"/>
              <a:gd name="connsiteY237" fmla="*/ 211635 h 456778"/>
              <a:gd name="connsiteX238" fmla="*/ 548881 w 824283"/>
              <a:gd name="connsiteY238" fmla="*/ 213440 h 456778"/>
              <a:gd name="connsiteX239" fmla="*/ 550505 w 824283"/>
              <a:gd name="connsiteY239" fmla="*/ 215907 h 456778"/>
              <a:gd name="connsiteX240" fmla="*/ 551888 w 824283"/>
              <a:gd name="connsiteY240" fmla="*/ 216147 h 456778"/>
              <a:gd name="connsiteX241" fmla="*/ 550685 w 824283"/>
              <a:gd name="connsiteY241" fmla="*/ 226976 h 456778"/>
              <a:gd name="connsiteX242" fmla="*/ 556100 w 824283"/>
              <a:gd name="connsiteY242" fmla="*/ 227637 h 456778"/>
              <a:gd name="connsiteX243" fmla="*/ 559168 w 824283"/>
              <a:gd name="connsiteY243" fmla="*/ 227637 h 456778"/>
              <a:gd name="connsiteX244" fmla="*/ 560672 w 824283"/>
              <a:gd name="connsiteY244" fmla="*/ 226434 h 456778"/>
              <a:gd name="connsiteX245" fmla="*/ 561995 w 824283"/>
              <a:gd name="connsiteY245" fmla="*/ 226554 h 456778"/>
              <a:gd name="connsiteX246" fmla="*/ 561213 w 824283"/>
              <a:gd name="connsiteY246" fmla="*/ 233473 h 456778"/>
              <a:gd name="connsiteX247" fmla="*/ 564101 w 824283"/>
              <a:gd name="connsiteY247" fmla="*/ 233653 h 456778"/>
              <a:gd name="connsiteX248" fmla="*/ 564040 w 824283"/>
              <a:gd name="connsiteY248" fmla="*/ 232991 h 456778"/>
              <a:gd name="connsiteX249" fmla="*/ 569455 w 824283"/>
              <a:gd name="connsiteY249" fmla="*/ 233593 h 456778"/>
              <a:gd name="connsiteX250" fmla="*/ 569635 w 824283"/>
              <a:gd name="connsiteY250" fmla="*/ 231548 h 456778"/>
              <a:gd name="connsiteX251" fmla="*/ 571079 w 824283"/>
              <a:gd name="connsiteY251" fmla="*/ 231668 h 456778"/>
              <a:gd name="connsiteX252" fmla="*/ 571199 w 824283"/>
              <a:gd name="connsiteY252" fmla="*/ 230284 h 456778"/>
              <a:gd name="connsiteX253" fmla="*/ 572523 w 824283"/>
              <a:gd name="connsiteY253" fmla="*/ 230405 h 456778"/>
              <a:gd name="connsiteX254" fmla="*/ 571741 w 824283"/>
              <a:gd name="connsiteY254" fmla="*/ 231728 h 456778"/>
              <a:gd name="connsiteX255" fmla="*/ 576553 w 824283"/>
              <a:gd name="connsiteY255" fmla="*/ 232751 h 456778"/>
              <a:gd name="connsiteX256" fmla="*/ 576012 w 824283"/>
              <a:gd name="connsiteY256" fmla="*/ 235638 h 456778"/>
              <a:gd name="connsiteX257" fmla="*/ 574568 w 824283"/>
              <a:gd name="connsiteY257" fmla="*/ 235578 h 456778"/>
              <a:gd name="connsiteX258" fmla="*/ 574387 w 824283"/>
              <a:gd name="connsiteY258" fmla="*/ 237503 h 456778"/>
              <a:gd name="connsiteX259" fmla="*/ 575771 w 824283"/>
              <a:gd name="connsiteY259" fmla="*/ 237684 h 456778"/>
              <a:gd name="connsiteX260" fmla="*/ 576433 w 824283"/>
              <a:gd name="connsiteY260" fmla="*/ 239128 h 456778"/>
              <a:gd name="connsiteX261" fmla="*/ 576734 w 824283"/>
              <a:gd name="connsiteY261" fmla="*/ 241895 h 456778"/>
              <a:gd name="connsiteX262" fmla="*/ 578117 w 824283"/>
              <a:gd name="connsiteY262" fmla="*/ 242136 h 456778"/>
              <a:gd name="connsiteX263" fmla="*/ 577877 w 824283"/>
              <a:gd name="connsiteY263" fmla="*/ 244843 h 456778"/>
              <a:gd name="connsiteX264" fmla="*/ 579681 w 824283"/>
              <a:gd name="connsiteY264" fmla="*/ 245264 h 456778"/>
              <a:gd name="connsiteX265" fmla="*/ 580403 w 824283"/>
              <a:gd name="connsiteY265" fmla="*/ 246467 h 456778"/>
              <a:gd name="connsiteX266" fmla="*/ 588464 w 824283"/>
              <a:gd name="connsiteY266" fmla="*/ 247369 h 456778"/>
              <a:gd name="connsiteX267" fmla="*/ 588525 w 824283"/>
              <a:gd name="connsiteY267" fmla="*/ 246708 h 456778"/>
              <a:gd name="connsiteX268" fmla="*/ 590390 w 824283"/>
              <a:gd name="connsiteY268" fmla="*/ 246286 h 456778"/>
              <a:gd name="connsiteX269" fmla="*/ 594962 w 824283"/>
              <a:gd name="connsiteY269" fmla="*/ 249294 h 456778"/>
              <a:gd name="connsiteX270" fmla="*/ 597969 w 824283"/>
              <a:gd name="connsiteY270" fmla="*/ 251460 h 456778"/>
              <a:gd name="connsiteX271" fmla="*/ 600255 w 824283"/>
              <a:gd name="connsiteY271" fmla="*/ 251460 h 456778"/>
              <a:gd name="connsiteX272" fmla="*/ 599955 w 824283"/>
              <a:gd name="connsiteY272" fmla="*/ 253565 h 456778"/>
              <a:gd name="connsiteX273" fmla="*/ 602662 w 824283"/>
              <a:gd name="connsiteY273" fmla="*/ 254107 h 456778"/>
              <a:gd name="connsiteX274" fmla="*/ 602301 w 824283"/>
              <a:gd name="connsiteY274" fmla="*/ 257355 h 456778"/>
              <a:gd name="connsiteX275" fmla="*/ 607835 w 824283"/>
              <a:gd name="connsiteY275" fmla="*/ 257837 h 456778"/>
              <a:gd name="connsiteX276" fmla="*/ 607234 w 824283"/>
              <a:gd name="connsiteY276" fmla="*/ 263371 h 456778"/>
              <a:gd name="connsiteX277" fmla="*/ 609881 w 824283"/>
              <a:gd name="connsiteY277" fmla="*/ 263612 h 456778"/>
              <a:gd name="connsiteX278" fmla="*/ 609640 w 824283"/>
              <a:gd name="connsiteY278" fmla="*/ 266379 h 456778"/>
              <a:gd name="connsiteX279" fmla="*/ 622273 w 824283"/>
              <a:gd name="connsiteY279" fmla="*/ 267823 h 456778"/>
              <a:gd name="connsiteX280" fmla="*/ 622454 w 824283"/>
              <a:gd name="connsiteY280" fmla="*/ 270229 h 456778"/>
              <a:gd name="connsiteX281" fmla="*/ 624740 w 824283"/>
              <a:gd name="connsiteY281" fmla="*/ 273658 h 456778"/>
              <a:gd name="connsiteX282" fmla="*/ 613971 w 824283"/>
              <a:gd name="connsiteY282" fmla="*/ 272335 h 456778"/>
              <a:gd name="connsiteX283" fmla="*/ 612768 w 824283"/>
              <a:gd name="connsiteY283" fmla="*/ 271733 h 456778"/>
              <a:gd name="connsiteX284" fmla="*/ 609099 w 824283"/>
              <a:gd name="connsiteY284" fmla="*/ 271372 h 456778"/>
              <a:gd name="connsiteX285" fmla="*/ 608557 w 824283"/>
              <a:gd name="connsiteY285" fmla="*/ 277448 h 456778"/>
              <a:gd name="connsiteX286" fmla="*/ 607835 w 824283"/>
              <a:gd name="connsiteY286" fmla="*/ 282863 h 456778"/>
              <a:gd name="connsiteX287" fmla="*/ 611806 w 824283"/>
              <a:gd name="connsiteY287" fmla="*/ 283223 h 456778"/>
              <a:gd name="connsiteX288" fmla="*/ 613490 w 824283"/>
              <a:gd name="connsiteY288" fmla="*/ 282080 h 456778"/>
              <a:gd name="connsiteX289" fmla="*/ 616137 w 824283"/>
              <a:gd name="connsiteY289" fmla="*/ 282321 h 456778"/>
              <a:gd name="connsiteX290" fmla="*/ 614874 w 824283"/>
              <a:gd name="connsiteY290" fmla="*/ 294834 h 456778"/>
              <a:gd name="connsiteX291" fmla="*/ 613731 w 824283"/>
              <a:gd name="connsiteY291" fmla="*/ 303316 h 456778"/>
              <a:gd name="connsiteX292" fmla="*/ 612347 w 824283"/>
              <a:gd name="connsiteY292" fmla="*/ 316009 h 456778"/>
              <a:gd name="connsiteX293" fmla="*/ 609520 w 824283"/>
              <a:gd name="connsiteY293" fmla="*/ 316791 h 456778"/>
              <a:gd name="connsiteX294" fmla="*/ 604106 w 824283"/>
              <a:gd name="connsiteY294" fmla="*/ 316190 h 456778"/>
              <a:gd name="connsiteX295" fmla="*/ 603805 w 824283"/>
              <a:gd name="connsiteY295" fmla="*/ 318957 h 456778"/>
              <a:gd name="connsiteX296" fmla="*/ 600316 w 824283"/>
              <a:gd name="connsiteY296" fmla="*/ 318476 h 456778"/>
              <a:gd name="connsiteX297" fmla="*/ 600436 w 824283"/>
              <a:gd name="connsiteY297" fmla="*/ 317152 h 456778"/>
              <a:gd name="connsiteX298" fmla="*/ 598571 w 824283"/>
              <a:gd name="connsiteY298" fmla="*/ 316972 h 456778"/>
              <a:gd name="connsiteX299" fmla="*/ 598270 w 824283"/>
              <a:gd name="connsiteY299" fmla="*/ 319077 h 456778"/>
              <a:gd name="connsiteX300" fmla="*/ 597669 w 824283"/>
              <a:gd name="connsiteY300" fmla="*/ 319017 h 456778"/>
              <a:gd name="connsiteX301" fmla="*/ 597308 w 824283"/>
              <a:gd name="connsiteY301" fmla="*/ 322386 h 456778"/>
              <a:gd name="connsiteX302" fmla="*/ 595623 w 824283"/>
              <a:gd name="connsiteY302" fmla="*/ 322145 h 456778"/>
              <a:gd name="connsiteX303" fmla="*/ 595022 w 824283"/>
              <a:gd name="connsiteY303" fmla="*/ 325695 h 456778"/>
              <a:gd name="connsiteX304" fmla="*/ 594420 w 824283"/>
              <a:gd name="connsiteY304" fmla="*/ 326958 h 456778"/>
              <a:gd name="connsiteX305" fmla="*/ 593698 w 824283"/>
              <a:gd name="connsiteY305" fmla="*/ 326116 h 456778"/>
              <a:gd name="connsiteX306" fmla="*/ 589066 w 824283"/>
              <a:gd name="connsiteY306" fmla="*/ 325695 h 456778"/>
              <a:gd name="connsiteX307" fmla="*/ 586660 w 824283"/>
              <a:gd name="connsiteY307" fmla="*/ 327078 h 456778"/>
              <a:gd name="connsiteX308" fmla="*/ 585457 w 824283"/>
              <a:gd name="connsiteY308" fmla="*/ 328703 h 456778"/>
              <a:gd name="connsiteX309" fmla="*/ 584855 w 824283"/>
              <a:gd name="connsiteY309" fmla="*/ 334057 h 456778"/>
              <a:gd name="connsiteX310" fmla="*/ 586239 w 824283"/>
              <a:gd name="connsiteY310" fmla="*/ 334237 h 456778"/>
              <a:gd name="connsiteX311" fmla="*/ 578057 w 824283"/>
              <a:gd name="connsiteY311" fmla="*/ 349277 h 456778"/>
              <a:gd name="connsiteX312" fmla="*/ 579441 w 824283"/>
              <a:gd name="connsiteY312" fmla="*/ 351563 h 456778"/>
              <a:gd name="connsiteX313" fmla="*/ 575831 w 824283"/>
              <a:gd name="connsiteY313" fmla="*/ 357278 h 456778"/>
              <a:gd name="connsiteX314" fmla="*/ 591893 w 824283"/>
              <a:gd name="connsiteY314" fmla="*/ 358962 h 456778"/>
              <a:gd name="connsiteX315" fmla="*/ 608136 w 824283"/>
              <a:gd name="connsiteY315" fmla="*/ 360767 h 456778"/>
              <a:gd name="connsiteX316" fmla="*/ 608256 w 824283"/>
              <a:gd name="connsiteY316" fmla="*/ 359744 h 456778"/>
              <a:gd name="connsiteX317" fmla="*/ 639539 w 824283"/>
              <a:gd name="connsiteY317" fmla="*/ 363113 h 456778"/>
              <a:gd name="connsiteX318" fmla="*/ 672625 w 824283"/>
              <a:gd name="connsiteY318" fmla="*/ 366602 h 456778"/>
              <a:gd name="connsiteX319" fmla="*/ 670339 w 824283"/>
              <a:gd name="connsiteY319" fmla="*/ 388740 h 456778"/>
              <a:gd name="connsiteX320" fmla="*/ 668956 w 824283"/>
              <a:gd name="connsiteY320" fmla="*/ 388620 h 456778"/>
              <a:gd name="connsiteX321" fmla="*/ 666128 w 824283"/>
              <a:gd name="connsiteY321" fmla="*/ 415872 h 456778"/>
              <a:gd name="connsiteX322" fmla="*/ 666309 w 824283"/>
              <a:gd name="connsiteY322" fmla="*/ 415872 h 456778"/>
              <a:gd name="connsiteX323" fmla="*/ 664985 w 824283"/>
              <a:gd name="connsiteY323" fmla="*/ 429106 h 456778"/>
              <a:gd name="connsiteX324" fmla="*/ 665346 w 824283"/>
              <a:gd name="connsiteY324" fmla="*/ 428324 h 456778"/>
              <a:gd name="connsiteX325" fmla="*/ 667392 w 824283"/>
              <a:gd name="connsiteY325" fmla="*/ 427482 h 456778"/>
              <a:gd name="connsiteX326" fmla="*/ 668655 w 824283"/>
              <a:gd name="connsiteY326" fmla="*/ 425076 h 456778"/>
              <a:gd name="connsiteX327" fmla="*/ 669618 w 824283"/>
              <a:gd name="connsiteY327" fmla="*/ 426219 h 456778"/>
              <a:gd name="connsiteX328" fmla="*/ 670219 w 824283"/>
              <a:gd name="connsiteY328" fmla="*/ 425978 h 456778"/>
              <a:gd name="connsiteX329" fmla="*/ 670821 w 824283"/>
              <a:gd name="connsiteY329" fmla="*/ 427903 h 456778"/>
              <a:gd name="connsiteX330" fmla="*/ 671422 w 824283"/>
              <a:gd name="connsiteY330" fmla="*/ 427843 h 456778"/>
              <a:gd name="connsiteX331" fmla="*/ 673347 w 824283"/>
              <a:gd name="connsiteY331" fmla="*/ 433197 h 456778"/>
              <a:gd name="connsiteX332" fmla="*/ 674551 w 824283"/>
              <a:gd name="connsiteY332" fmla="*/ 434641 h 456778"/>
              <a:gd name="connsiteX333" fmla="*/ 677438 w 824283"/>
              <a:gd name="connsiteY333" fmla="*/ 434460 h 456778"/>
              <a:gd name="connsiteX334" fmla="*/ 679423 w 824283"/>
              <a:gd name="connsiteY334" fmla="*/ 434821 h 456778"/>
              <a:gd name="connsiteX335" fmla="*/ 680145 w 824283"/>
              <a:gd name="connsiteY335" fmla="*/ 434400 h 456778"/>
              <a:gd name="connsiteX336" fmla="*/ 681288 w 824283"/>
              <a:gd name="connsiteY336" fmla="*/ 435603 h 456778"/>
              <a:gd name="connsiteX337" fmla="*/ 682551 w 824283"/>
              <a:gd name="connsiteY337" fmla="*/ 435784 h 456778"/>
              <a:gd name="connsiteX338" fmla="*/ 683273 w 824283"/>
              <a:gd name="connsiteY338" fmla="*/ 436987 h 456778"/>
              <a:gd name="connsiteX339" fmla="*/ 685319 w 824283"/>
              <a:gd name="connsiteY339" fmla="*/ 436325 h 456778"/>
              <a:gd name="connsiteX340" fmla="*/ 686702 w 824283"/>
              <a:gd name="connsiteY340" fmla="*/ 437709 h 456778"/>
              <a:gd name="connsiteX341" fmla="*/ 689710 w 824283"/>
              <a:gd name="connsiteY341" fmla="*/ 438671 h 456778"/>
              <a:gd name="connsiteX342" fmla="*/ 691515 w 824283"/>
              <a:gd name="connsiteY342" fmla="*/ 440115 h 456778"/>
              <a:gd name="connsiteX343" fmla="*/ 692117 w 824283"/>
              <a:gd name="connsiteY343" fmla="*/ 438010 h 456778"/>
              <a:gd name="connsiteX344" fmla="*/ 694222 w 824283"/>
              <a:gd name="connsiteY344" fmla="*/ 439514 h 456778"/>
              <a:gd name="connsiteX345" fmla="*/ 695485 w 824283"/>
              <a:gd name="connsiteY345" fmla="*/ 439574 h 456778"/>
              <a:gd name="connsiteX346" fmla="*/ 698553 w 824283"/>
              <a:gd name="connsiteY346" fmla="*/ 441198 h 456778"/>
              <a:gd name="connsiteX347" fmla="*/ 699336 w 824283"/>
              <a:gd name="connsiteY347" fmla="*/ 442521 h 456778"/>
              <a:gd name="connsiteX348" fmla="*/ 699997 w 824283"/>
              <a:gd name="connsiteY348" fmla="*/ 442221 h 456778"/>
              <a:gd name="connsiteX349" fmla="*/ 702283 w 824283"/>
              <a:gd name="connsiteY349" fmla="*/ 442642 h 456778"/>
              <a:gd name="connsiteX350" fmla="*/ 704569 w 824283"/>
              <a:gd name="connsiteY350" fmla="*/ 442281 h 456778"/>
              <a:gd name="connsiteX351" fmla="*/ 705050 w 824283"/>
              <a:gd name="connsiteY351" fmla="*/ 436927 h 456778"/>
              <a:gd name="connsiteX352" fmla="*/ 702524 w 824283"/>
              <a:gd name="connsiteY352" fmla="*/ 436085 h 456778"/>
              <a:gd name="connsiteX353" fmla="*/ 700118 w 824283"/>
              <a:gd name="connsiteY353" fmla="*/ 432776 h 456778"/>
              <a:gd name="connsiteX354" fmla="*/ 700238 w 824283"/>
              <a:gd name="connsiteY354" fmla="*/ 430971 h 456778"/>
              <a:gd name="connsiteX355" fmla="*/ 719248 w 824283"/>
              <a:gd name="connsiteY355" fmla="*/ 432776 h 456778"/>
              <a:gd name="connsiteX356" fmla="*/ 718887 w 824283"/>
              <a:gd name="connsiteY356" fmla="*/ 435603 h 456778"/>
              <a:gd name="connsiteX357" fmla="*/ 721474 w 824283"/>
              <a:gd name="connsiteY357" fmla="*/ 435844 h 456778"/>
              <a:gd name="connsiteX358" fmla="*/ 720451 w 824283"/>
              <a:gd name="connsiteY358" fmla="*/ 438491 h 456778"/>
              <a:gd name="connsiteX359" fmla="*/ 727309 w 824283"/>
              <a:gd name="connsiteY359" fmla="*/ 439032 h 456778"/>
              <a:gd name="connsiteX360" fmla="*/ 732242 w 824283"/>
              <a:gd name="connsiteY360" fmla="*/ 439634 h 456778"/>
              <a:gd name="connsiteX361" fmla="*/ 733024 w 824283"/>
              <a:gd name="connsiteY361" fmla="*/ 431512 h 456778"/>
              <a:gd name="connsiteX362" fmla="*/ 738498 w 824283"/>
              <a:gd name="connsiteY362" fmla="*/ 431994 h 456778"/>
              <a:gd name="connsiteX363" fmla="*/ 738619 w 824283"/>
              <a:gd name="connsiteY363" fmla="*/ 429648 h 456778"/>
              <a:gd name="connsiteX364" fmla="*/ 739401 w 824283"/>
              <a:gd name="connsiteY364" fmla="*/ 423391 h 456778"/>
              <a:gd name="connsiteX365" fmla="*/ 731400 w 824283"/>
              <a:gd name="connsiteY365" fmla="*/ 422669 h 456778"/>
              <a:gd name="connsiteX366" fmla="*/ 732904 w 824283"/>
              <a:gd name="connsiteY366" fmla="*/ 406788 h 456778"/>
              <a:gd name="connsiteX367" fmla="*/ 740844 w 824283"/>
              <a:gd name="connsiteY367" fmla="*/ 407389 h 456778"/>
              <a:gd name="connsiteX368" fmla="*/ 748184 w 824283"/>
              <a:gd name="connsiteY368" fmla="*/ 408171 h 456778"/>
              <a:gd name="connsiteX369" fmla="*/ 765148 w 824283"/>
              <a:gd name="connsiteY369" fmla="*/ 409856 h 456778"/>
              <a:gd name="connsiteX370" fmla="*/ 765208 w 824283"/>
              <a:gd name="connsiteY370" fmla="*/ 409134 h 456778"/>
              <a:gd name="connsiteX371" fmla="*/ 768998 w 824283"/>
              <a:gd name="connsiteY371" fmla="*/ 416774 h 456778"/>
              <a:gd name="connsiteX372" fmla="*/ 768397 w 824283"/>
              <a:gd name="connsiteY372" fmla="*/ 424534 h 456778"/>
              <a:gd name="connsiteX373" fmla="*/ 768156 w 824283"/>
              <a:gd name="connsiteY373" fmla="*/ 428385 h 456778"/>
              <a:gd name="connsiteX374" fmla="*/ 767194 w 824283"/>
              <a:gd name="connsiteY374" fmla="*/ 431152 h 456778"/>
              <a:gd name="connsiteX375" fmla="*/ 768637 w 824283"/>
              <a:gd name="connsiteY375" fmla="*/ 432234 h 456778"/>
              <a:gd name="connsiteX376" fmla="*/ 787768 w 824283"/>
              <a:gd name="connsiteY376" fmla="*/ 434039 h 456778"/>
              <a:gd name="connsiteX377" fmla="*/ 798596 w 824283"/>
              <a:gd name="connsiteY377" fmla="*/ 435242 h 456778"/>
              <a:gd name="connsiteX378" fmla="*/ 798837 w 824283"/>
              <a:gd name="connsiteY378" fmla="*/ 432355 h 456778"/>
              <a:gd name="connsiteX379" fmla="*/ 796130 w 824283"/>
              <a:gd name="connsiteY379" fmla="*/ 432174 h 456778"/>
              <a:gd name="connsiteX380" fmla="*/ 796551 w 824283"/>
              <a:gd name="connsiteY380" fmla="*/ 429407 h 456778"/>
              <a:gd name="connsiteX381" fmla="*/ 801303 w 824283"/>
              <a:gd name="connsiteY381" fmla="*/ 430009 h 456778"/>
              <a:gd name="connsiteX382" fmla="*/ 800822 w 824283"/>
              <a:gd name="connsiteY382" fmla="*/ 428324 h 456778"/>
              <a:gd name="connsiteX383" fmla="*/ 804131 w 824283"/>
              <a:gd name="connsiteY383" fmla="*/ 427241 h 456778"/>
              <a:gd name="connsiteX384" fmla="*/ 806176 w 824283"/>
              <a:gd name="connsiteY384" fmla="*/ 427542 h 456778"/>
              <a:gd name="connsiteX385" fmla="*/ 805935 w 824283"/>
              <a:gd name="connsiteY385" fmla="*/ 430430 h 456778"/>
              <a:gd name="connsiteX386" fmla="*/ 812733 w 824283"/>
              <a:gd name="connsiteY386" fmla="*/ 431031 h 456778"/>
              <a:gd name="connsiteX387" fmla="*/ 819471 w 824283"/>
              <a:gd name="connsiteY387" fmla="*/ 431813 h 456778"/>
              <a:gd name="connsiteX388" fmla="*/ 819411 w 824283"/>
              <a:gd name="connsiteY388" fmla="*/ 433016 h 456778"/>
              <a:gd name="connsiteX389" fmla="*/ 820614 w 824283"/>
              <a:gd name="connsiteY389" fmla="*/ 433257 h 456778"/>
              <a:gd name="connsiteX390" fmla="*/ 823020 w 824283"/>
              <a:gd name="connsiteY390" fmla="*/ 434821 h 456778"/>
              <a:gd name="connsiteX391" fmla="*/ 821576 w 824283"/>
              <a:gd name="connsiteY391" fmla="*/ 435784 h 456778"/>
              <a:gd name="connsiteX392" fmla="*/ 820975 w 824283"/>
              <a:gd name="connsiteY392" fmla="*/ 438671 h 456778"/>
              <a:gd name="connsiteX393" fmla="*/ 821697 w 824283"/>
              <a:gd name="connsiteY393" fmla="*/ 439092 h 456778"/>
              <a:gd name="connsiteX394" fmla="*/ 820373 w 824283"/>
              <a:gd name="connsiteY394" fmla="*/ 440897 h 456778"/>
              <a:gd name="connsiteX395" fmla="*/ 822539 w 824283"/>
              <a:gd name="connsiteY395" fmla="*/ 441258 h 456778"/>
              <a:gd name="connsiteX396" fmla="*/ 822960 w 824283"/>
              <a:gd name="connsiteY396" fmla="*/ 442943 h 456778"/>
              <a:gd name="connsiteX397" fmla="*/ 823983 w 824283"/>
              <a:gd name="connsiteY397" fmla="*/ 443845 h 456778"/>
              <a:gd name="connsiteX398" fmla="*/ 824283 w 824283"/>
              <a:gd name="connsiteY398" fmla="*/ 447094 h 456778"/>
              <a:gd name="connsiteX399" fmla="*/ 823441 w 824283"/>
              <a:gd name="connsiteY399" fmla="*/ 449078 h 456778"/>
              <a:gd name="connsiteX400" fmla="*/ 821636 w 824283"/>
              <a:gd name="connsiteY400" fmla="*/ 450101 h 456778"/>
              <a:gd name="connsiteX401" fmla="*/ 821636 w 824283"/>
              <a:gd name="connsiteY401" fmla="*/ 453350 h 456778"/>
              <a:gd name="connsiteX402" fmla="*/ 819772 w 824283"/>
              <a:gd name="connsiteY402" fmla="*/ 456779 h 456778"/>
              <a:gd name="connsiteX403" fmla="*/ 818568 w 824283"/>
              <a:gd name="connsiteY403" fmla="*/ 456779 h 456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</a:cxnLst>
            <a:rect l="l" t="t" r="r" b="b"/>
            <a:pathLst>
              <a:path w="824283" h="456778">
                <a:moveTo>
                  <a:pt x="818568" y="456779"/>
                </a:moveTo>
                <a:lnTo>
                  <a:pt x="778864" y="452989"/>
                </a:lnTo>
                <a:lnTo>
                  <a:pt x="744274" y="449560"/>
                </a:lnTo>
                <a:lnTo>
                  <a:pt x="712269" y="446432"/>
                </a:lnTo>
                <a:lnTo>
                  <a:pt x="663842" y="441739"/>
                </a:lnTo>
                <a:lnTo>
                  <a:pt x="637613" y="438912"/>
                </a:lnTo>
                <a:lnTo>
                  <a:pt x="601519" y="435002"/>
                </a:lnTo>
                <a:lnTo>
                  <a:pt x="586359" y="433498"/>
                </a:lnTo>
                <a:lnTo>
                  <a:pt x="565063" y="431332"/>
                </a:lnTo>
                <a:lnTo>
                  <a:pt x="557243" y="427301"/>
                </a:lnTo>
                <a:lnTo>
                  <a:pt x="520366" y="408412"/>
                </a:lnTo>
                <a:lnTo>
                  <a:pt x="490708" y="393192"/>
                </a:lnTo>
                <a:lnTo>
                  <a:pt x="458584" y="376829"/>
                </a:lnTo>
                <a:lnTo>
                  <a:pt x="386033" y="339531"/>
                </a:lnTo>
                <a:lnTo>
                  <a:pt x="331049" y="311257"/>
                </a:lnTo>
                <a:lnTo>
                  <a:pt x="291826" y="290984"/>
                </a:lnTo>
                <a:lnTo>
                  <a:pt x="282501" y="286291"/>
                </a:lnTo>
                <a:lnTo>
                  <a:pt x="248211" y="268605"/>
                </a:lnTo>
                <a:lnTo>
                  <a:pt x="203815" y="244963"/>
                </a:lnTo>
                <a:lnTo>
                  <a:pt x="145883" y="213801"/>
                </a:lnTo>
                <a:lnTo>
                  <a:pt x="89515" y="183482"/>
                </a:lnTo>
                <a:lnTo>
                  <a:pt x="4873" y="138002"/>
                </a:lnTo>
                <a:lnTo>
                  <a:pt x="0" y="135355"/>
                </a:lnTo>
                <a:lnTo>
                  <a:pt x="0" y="133009"/>
                </a:lnTo>
                <a:lnTo>
                  <a:pt x="2045" y="132528"/>
                </a:lnTo>
                <a:lnTo>
                  <a:pt x="902" y="129761"/>
                </a:lnTo>
                <a:lnTo>
                  <a:pt x="3008" y="127715"/>
                </a:lnTo>
                <a:lnTo>
                  <a:pt x="2707" y="125910"/>
                </a:lnTo>
                <a:lnTo>
                  <a:pt x="4813" y="124948"/>
                </a:lnTo>
                <a:lnTo>
                  <a:pt x="5414" y="121940"/>
                </a:lnTo>
                <a:lnTo>
                  <a:pt x="2887" y="123324"/>
                </a:lnTo>
                <a:lnTo>
                  <a:pt x="1985" y="123083"/>
                </a:lnTo>
                <a:lnTo>
                  <a:pt x="2166" y="121399"/>
                </a:lnTo>
                <a:lnTo>
                  <a:pt x="3609" y="120797"/>
                </a:lnTo>
                <a:lnTo>
                  <a:pt x="3970" y="119233"/>
                </a:lnTo>
                <a:lnTo>
                  <a:pt x="4993" y="117248"/>
                </a:lnTo>
                <a:lnTo>
                  <a:pt x="3970" y="115022"/>
                </a:lnTo>
                <a:lnTo>
                  <a:pt x="3970" y="112556"/>
                </a:lnTo>
                <a:lnTo>
                  <a:pt x="5956" y="111172"/>
                </a:lnTo>
                <a:lnTo>
                  <a:pt x="7099" y="111894"/>
                </a:lnTo>
                <a:lnTo>
                  <a:pt x="8723" y="111472"/>
                </a:lnTo>
                <a:lnTo>
                  <a:pt x="9445" y="109968"/>
                </a:lnTo>
                <a:lnTo>
                  <a:pt x="11851" y="108766"/>
                </a:lnTo>
                <a:lnTo>
                  <a:pt x="11971" y="107262"/>
                </a:lnTo>
                <a:lnTo>
                  <a:pt x="14679" y="105577"/>
                </a:lnTo>
                <a:lnTo>
                  <a:pt x="16002" y="102449"/>
                </a:lnTo>
                <a:lnTo>
                  <a:pt x="18889" y="98599"/>
                </a:lnTo>
                <a:lnTo>
                  <a:pt x="18889" y="97937"/>
                </a:lnTo>
                <a:lnTo>
                  <a:pt x="21356" y="94929"/>
                </a:lnTo>
                <a:lnTo>
                  <a:pt x="21897" y="93726"/>
                </a:lnTo>
                <a:lnTo>
                  <a:pt x="24424" y="90718"/>
                </a:lnTo>
                <a:lnTo>
                  <a:pt x="27131" y="92643"/>
                </a:lnTo>
                <a:lnTo>
                  <a:pt x="28936" y="93485"/>
                </a:lnTo>
                <a:lnTo>
                  <a:pt x="31643" y="94087"/>
                </a:lnTo>
                <a:lnTo>
                  <a:pt x="36215" y="95651"/>
                </a:lnTo>
                <a:lnTo>
                  <a:pt x="37298" y="96012"/>
                </a:lnTo>
                <a:lnTo>
                  <a:pt x="37599" y="95892"/>
                </a:lnTo>
                <a:lnTo>
                  <a:pt x="37599" y="95771"/>
                </a:lnTo>
                <a:lnTo>
                  <a:pt x="37659" y="95771"/>
                </a:lnTo>
                <a:lnTo>
                  <a:pt x="38260" y="94869"/>
                </a:lnTo>
                <a:lnTo>
                  <a:pt x="43073" y="95471"/>
                </a:lnTo>
                <a:lnTo>
                  <a:pt x="43193" y="94147"/>
                </a:lnTo>
                <a:lnTo>
                  <a:pt x="45901" y="94568"/>
                </a:lnTo>
                <a:lnTo>
                  <a:pt x="46141" y="93185"/>
                </a:lnTo>
                <a:lnTo>
                  <a:pt x="50172" y="93786"/>
                </a:lnTo>
                <a:lnTo>
                  <a:pt x="50352" y="92402"/>
                </a:lnTo>
                <a:lnTo>
                  <a:pt x="52277" y="92703"/>
                </a:lnTo>
                <a:lnTo>
                  <a:pt x="52277" y="92042"/>
                </a:lnTo>
                <a:lnTo>
                  <a:pt x="51976" y="94628"/>
                </a:lnTo>
                <a:lnTo>
                  <a:pt x="50593" y="96854"/>
                </a:lnTo>
                <a:lnTo>
                  <a:pt x="49390" y="98057"/>
                </a:lnTo>
                <a:lnTo>
                  <a:pt x="47404" y="98960"/>
                </a:lnTo>
                <a:lnTo>
                  <a:pt x="43915" y="98358"/>
                </a:lnTo>
                <a:lnTo>
                  <a:pt x="41509" y="97335"/>
                </a:lnTo>
                <a:lnTo>
                  <a:pt x="39945" y="97817"/>
                </a:lnTo>
                <a:lnTo>
                  <a:pt x="39885" y="98539"/>
                </a:lnTo>
                <a:lnTo>
                  <a:pt x="37779" y="97696"/>
                </a:lnTo>
                <a:lnTo>
                  <a:pt x="37719" y="100945"/>
                </a:lnTo>
                <a:lnTo>
                  <a:pt x="38080" y="102268"/>
                </a:lnTo>
                <a:lnTo>
                  <a:pt x="39283" y="103291"/>
                </a:lnTo>
                <a:lnTo>
                  <a:pt x="38802" y="105517"/>
                </a:lnTo>
                <a:lnTo>
                  <a:pt x="34170" y="104675"/>
                </a:lnTo>
                <a:lnTo>
                  <a:pt x="34170" y="104013"/>
                </a:lnTo>
                <a:lnTo>
                  <a:pt x="32666" y="103772"/>
                </a:lnTo>
                <a:lnTo>
                  <a:pt x="32966" y="104976"/>
                </a:lnTo>
                <a:lnTo>
                  <a:pt x="31884" y="106540"/>
                </a:lnTo>
                <a:lnTo>
                  <a:pt x="27853" y="105938"/>
                </a:lnTo>
                <a:lnTo>
                  <a:pt x="28214" y="103231"/>
                </a:lnTo>
                <a:lnTo>
                  <a:pt x="25567" y="102750"/>
                </a:lnTo>
                <a:lnTo>
                  <a:pt x="23943" y="113758"/>
                </a:lnTo>
                <a:lnTo>
                  <a:pt x="32064" y="114962"/>
                </a:lnTo>
                <a:lnTo>
                  <a:pt x="30199" y="128678"/>
                </a:lnTo>
                <a:lnTo>
                  <a:pt x="41028" y="130182"/>
                </a:lnTo>
                <a:lnTo>
                  <a:pt x="41750" y="124767"/>
                </a:lnTo>
                <a:lnTo>
                  <a:pt x="43133" y="125008"/>
                </a:lnTo>
                <a:lnTo>
                  <a:pt x="43554" y="122120"/>
                </a:lnTo>
                <a:lnTo>
                  <a:pt x="44818" y="122241"/>
                </a:lnTo>
                <a:lnTo>
                  <a:pt x="45419" y="118210"/>
                </a:lnTo>
                <a:lnTo>
                  <a:pt x="46201" y="116887"/>
                </a:lnTo>
                <a:lnTo>
                  <a:pt x="75137" y="121038"/>
                </a:lnTo>
                <a:lnTo>
                  <a:pt x="75017" y="122361"/>
                </a:lnTo>
                <a:lnTo>
                  <a:pt x="89575" y="124406"/>
                </a:lnTo>
                <a:lnTo>
                  <a:pt x="95471" y="125249"/>
                </a:lnTo>
                <a:lnTo>
                  <a:pt x="112916" y="127836"/>
                </a:lnTo>
                <a:lnTo>
                  <a:pt x="113157" y="126512"/>
                </a:lnTo>
                <a:lnTo>
                  <a:pt x="117187" y="126993"/>
                </a:lnTo>
                <a:lnTo>
                  <a:pt x="117368" y="125610"/>
                </a:lnTo>
                <a:lnTo>
                  <a:pt x="125550" y="126693"/>
                </a:lnTo>
                <a:lnTo>
                  <a:pt x="125670" y="125309"/>
                </a:lnTo>
                <a:lnTo>
                  <a:pt x="128377" y="125610"/>
                </a:lnTo>
                <a:lnTo>
                  <a:pt x="128497" y="124406"/>
                </a:lnTo>
                <a:lnTo>
                  <a:pt x="136679" y="125429"/>
                </a:lnTo>
                <a:lnTo>
                  <a:pt x="137040" y="122662"/>
                </a:lnTo>
                <a:lnTo>
                  <a:pt x="150575" y="124467"/>
                </a:lnTo>
                <a:lnTo>
                  <a:pt x="150936" y="121760"/>
                </a:lnTo>
                <a:lnTo>
                  <a:pt x="161764" y="123263"/>
                </a:lnTo>
                <a:lnTo>
                  <a:pt x="162186" y="120496"/>
                </a:lnTo>
                <a:lnTo>
                  <a:pt x="172834" y="122000"/>
                </a:lnTo>
                <a:lnTo>
                  <a:pt x="173676" y="116105"/>
                </a:lnTo>
                <a:lnTo>
                  <a:pt x="175480" y="116345"/>
                </a:lnTo>
                <a:lnTo>
                  <a:pt x="177887" y="116225"/>
                </a:lnTo>
                <a:lnTo>
                  <a:pt x="195152" y="111111"/>
                </a:lnTo>
                <a:lnTo>
                  <a:pt x="216749" y="113819"/>
                </a:lnTo>
                <a:lnTo>
                  <a:pt x="239609" y="116947"/>
                </a:lnTo>
                <a:lnTo>
                  <a:pt x="246046" y="68700"/>
                </a:lnTo>
                <a:lnTo>
                  <a:pt x="258077" y="63948"/>
                </a:lnTo>
                <a:lnTo>
                  <a:pt x="269207" y="59496"/>
                </a:lnTo>
                <a:lnTo>
                  <a:pt x="271071" y="59015"/>
                </a:lnTo>
                <a:lnTo>
                  <a:pt x="273057" y="59316"/>
                </a:lnTo>
                <a:lnTo>
                  <a:pt x="277208" y="58834"/>
                </a:lnTo>
                <a:lnTo>
                  <a:pt x="285570" y="51736"/>
                </a:lnTo>
                <a:lnTo>
                  <a:pt x="286773" y="51495"/>
                </a:lnTo>
                <a:lnTo>
                  <a:pt x="287374" y="50292"/>
                </a:lnTo>
                <a:lnTo>
                  <a:pt x="292909" y="45780"/>
                </a:lnTo>
                <a:lnTo>
                  <a:pt x="294353" y="44878"/>
                </a:lnTo>
                <a:lnTo>
                  <a:pt x="297421" y="41750"/>
                </a:lnTo>
                <a:lnTo>
                  <a:pt x="298564" y="40968"/>
                </a:lnTo>
                <a:lnTo>
                  <a:pt x="302775" y="41629"/>
                </a:lnTo>
                <a:lnTo>
                  <a:pt x="314926" y="42953"/>
                </a:lnTo>
                <a:lnTo>
                  <a:pt x="314926" y="43254"/>
                </a:lnTo>
                <a:lnTo>
                  <a:pt x="329545" y="45179"/>
                </a:lnTo>
                <a:lnTo>
                  <a:pt x="327439" y="61602"/>
                </a:lnTo>
                <a:lnTo>
                  <a:pt x="357759" y="65572"/>
                </a:lnTo>
                <a:lnTo>
                  <a:pt x="358120" y="62745"/>
                </a:lnTo>
                <a:lnTo>
                  <a:pt x="363534" y="63346"/>
                </a:lnTo>
                <a:lnTo>
                  <a:pt x="379777" y="65452"/>
                </a:lnTo>
                <a:lnTo>
                  <a:pt x="381762" y="49028"/>
                </a:lnTo>
                <a:lnTo>
                  <a:pt x="387236" y="49690"/>
                </a:lnTo>
                <a:lnTo>
                  <a:pt x="386575" y="55165"/>
                </a:lnTo>
                <a:lnTo>
                  <a:pt x="402697" y="57270"/>
                </a:lnTo>
                <a:lnTo>
                  <a:pt x="404622" y="40787"/>
                </a:lnTo>
                <a:lnTo>
                  <a:pt x="400651" y="40306"/>
                </a:lnTo>
                <a:lnTo>
                  <a:pt x="400952" y="37599"/>
                </a:lnTo>
                <a:lnTo>
                  <a:pt x="405043" y="38080"/>
                </a:lnTo>
                <a:lnTo>
                  <a:pt x="406727" y="24364"/>
                </a:lnTo>
                <a:lnTo>
                  <a:pt x="409374" y="24665"/>
                </a:lnTo>
                <a:lnTo>
                  <a:pt x="409675" y="22258"/>
                </a:lnTo>
                <a:lnTo>
                  <a:pt x="406367" y="21537"/>
                </a:lnTo>
                <a:lnTo>
                  <a:pt x="406667" y="19612"/>
                </a:lnTo>
                <a:lnTo>
                  <a:pt x="406066" y="18649"/>
                </a:lnTo>
                <a:lnTo>
                  <a:pt x="407449" y="18890"/>
                </a:lnTo>
                <a:lnTo>
                  <a:pt x="408111" y="12573"/>
                </a:lnTo>
                <a:lnTo>
                  <a:pt x="408893" y="12092"/>
                </a:lnTo>
                <a:lnTo>
                  <a:pt x="408653" y="10708"/>
                </a:lnTo>
                <a:lnTo>
                  <a:pt x="409916" y="8783"/>
                </a:lnTo>
                <a:lnTo>
                  <a:pt x="409374" y="8001"/>
                </a:lnTo>
                <a:lnTo>
                  <a:pt x="411360" y="8181"/>
                </a:lnTo>
                <a:lnTo>
                  <a:pt x="412082" y="2767"/>
                </a:lnTo>
                <a:lnTo>
                  <a:pt x="409796" y="2527"/>
                </a:lnTo>
                <a:lnTo>
                  <a:pt x="409555" y="1023"/>
                </a:lnTo>
                <a:lnTo>
                  <a:pt x="411781" y="0"/>
                </a:lnTo>
                <a:lnTo>
                  <a:pt x="416714" y="601"/>
                </a:lnTo>
                <a:lnTo>
                  <a:pt x="423090" y="1203"/>
                </a:lnTo>
                <a:lnTo>
                  <a:pt x="422369" y="6738"/>
                </a:lnTo>
                <a:lnTo>
                  <a:pt x="427783" y="7279"/>
                </a:lnTo>
                <a:lnTo>
                  <a:pt x="427422" y="9866"/>
                </a:lnTo>
                <a:lnTo>
                  <a:pt x="430129" y="10106"/>
                </a:lnTo>
                <a:lnTo>
                  <a:pt x="429828" y="12934"/>
                </a:lnTo>
                <a:lnTo>
                  <a:pt x="421767" y="12212"/>
                </a:lnTo>
                <a:lnTo>
                  <a:pt x="420564" y="22559"/>
                </a:lnTo>
                <a:lnTo>
                  <a:pt x="417917" y="22559"/>
                </a:lnTo>
                <a:lnTo>
                  <a:pt x="415872" y="21537"/>
                </a:lnTo>
                <a:lnTo>
                  <a:pt x="415270" y="22018"/>
                </a:lnTo>
                <a:lnTo>
                  <a:pt x="412142" y="47284"/>
                </a:lnTo>
                <a:lnTo>
                  <a:pt x="420744" y="48427"/>
                </a:lnTo>
                <a:lnTo>
                  <a:pt x="428384" y="49209"/>
                </a:lnTo>
                <a:lnTo>
                  <a:pt x="423331" y="90417"/>
                </a:lnTo>
                <a:lnTo>
                  <a:pt x="422369" y="97155"/>
                </a:lnTo>
                <a:lnTo>
                  <a:pt x="422970" y="97215"/>
                </a:lnTo>
                <a:lnTo>
                  <a:pt x="423090" y="100043"/>
                </a:lnTo>
                <a:lnTo>
                  <a:pt x="428084" y="100644"/>
                </a:lnTo>
                <a:lnTo>
                  <a:pt x="428986" y="102088"/>
                </a:lnTo>
                <a:lnTo>
                  <a:pt x="432655" y="102629"/>
                </a:lnTo>
                <a:lnTo>
                  <a:pt x="433257" y="99862"/>
                </a:lnTo>
                <a:lnTo>
                  <a:pt x="438671" y="100764"/>
                </a:lnTo>
                <a:lnTo>
                  <a:pt x="446492" y="101547"/>
                </a:lnTo>
                <a:lnTo>
                  <a:pt x="445890" y="107262"/>
                </a:lnTo>
                <a:lnTo>
                  <a:pt x="444868" y="113277"/>
                </a:lnTo>
                <a:lnTo>
                  <a:pt x="443905" y="121519"/>
                </a:lnTo>
                <a:lnTo>
                  <a:pt x="441198" y="121278"/>
                </a:lnTo>
                <a:lnTo>
                  <a:pt x="440596" y="126632"/>
                </a:lnTo>
                <a:lnTo>
                  <a:pt x="446011" y="127414"/>
                </a:lnTo>
                <a:lnTo>
                  <a:pt x="446612" y="121880"/>
                </a:lnTo>
                <a:lnTo>
                  <a:pt x="454734" y="122903"/>
                </a:lnTo>
                <a:lnTo>
                  <a:pt x="454433" y="125670"/>
                </a:lnTo>
                <a:lnTo>
                  <a:pt x="459667" y="126271"/>
                </a:lnTo>
                <a:lnTo>
                  <a:pt x="460027" y="123504"/>
                </a:lnTo>
                <a:lnTo>
                  <a:pt x="465803" y="124226"/>
                </a:lnTo>
                <a:lnTo>
                  <a:pt x="465321" y="125489"/>
                </a:lnTo>
                <a:lnTo>
                  <a:pt x="470736" y="126151"/>
                </a:lnTo>
                <a:lnTo>
                  <a:pt x="476089" y="126753"/>
                </a:lnTo>
                <a:lnTo>
                  <a:pt x="475729" y="130843"/>
                </a:lnTo>
                <a:lnTo>
                  <a:pt x="478376" y="131265"/>
                </a:lnTo>
                <a:lnTo>
                  <a:pt x="477894" y="135415"/>
                </a:lnTo>
                <a:lnTo>
                  <a:pt x="488662" y="136739"/>
                </a:lnTo>
                <a:lnTo>
                  <a:pt x="488061" y="142153"/>
                </a:lnTo>
                <a:lnTo>
                  <a:pt x="490768" y="142454"/>
                </a:lnTo>
                <a:lnTo>
                  <a:pt x="489866" y="149312"/>
                </a:lnTo>
                <a:lnTo>
                  <a:pt x="492633" y="149613"/>
                </a:lnTo>
                <a:lnTo>
                  <a:pt x="492152" y="153764"/>
                </a:lnTo>
                <a:lnTo>
                  <a:pt x="496122" y="158336"/>
                </a:lnTo>
                <a:lnTo>
                  <a:pt x="493054" y="158095"/>
                </a:lnTo>
                <a:lnTo>
                  <a:pt x="492332" y="163630"/>
                </a:lnTo>
                <a:lnTo>
                  <a:pt x="496363" y="164111"/>
                </a:lnTo>
                <a:lnTo>
                  <a:pt x="496062" y="166758"/>
                </a:lnTo>
                <a:lnTo>
                  <a:pt x="498769" y="167059"/>
                </a:lnTo>
                <a:lnTo>
                  <a:pt x="498047" y="172653"/>
                </a:lnTo>
                <a:lnTo>
                  <a:pt x="519824" y="175059"/>
                </a:lnTo>
                <a:lnTo>
                  <a:pt x="525239" y="175661"/>
                </a:lnTo>
                <a:lnTo>
                  <a:pt x="524637" y="181135"/>
                </a:lnTo>
                <a:lnTo>
                  <a:pt x="527284" y="181436"/>
                </a:lnTo>
                <a:lnTo>
                  <a:pt x="527284" y="182098"/>
                </a:lnTo>
                <a:lnTo>
                  <a:pt x="529931" y="182278"/>
                </a:lnTo>
                <a:lnTo>
                  <a:pt x="527525" y="203755"/>
                </a:lnTo>
                <a:lnTo>
                  <a:pt x="545512" y="205740"/>
                </a:lnTo>
                <a:lnTo>
                  <a:pt x="546835" y="206221"/>
                </a:lnTo>
                <a:lnTo>
                  <a:pt x="547377" y="207424"/>
                </a:lnTo>
                <a:lnTo>
                  <a:pt x="546895" y="211635"/>
                </a:lnTo>
                <a:lnTo>
                  <a:pt x="548881" y="213440"/>
                </a:lnTo>
                <a:lnTo>
                  <a:pt x="550505" y="215907"/>
                </a:lnTo>
                <a:lnTo>
                  <a:pt x="551888" y="216147"/>
                </a:lnTo>
                <a:lnTo>
                  <a:pt x="550685" y="226976"/>
                </a:lnTo>
                <a:lnTo>
                  <a:pt x="556100" y="227637"/>
                </a:lnTo>
                <a:lnTo>
                  <a:pt x="559168" y="227637"/>
                </a:lnTo>
                <a:lnTo>
                  <a:pt x="560672" y="226434"/>
                </a:lnTo>
                <a:lnTo>
                  <a:pt x="561995" y="226554"/>
                </a:lnTo>
                <a:lnTo>
                  <a:pt x="561213" y="233473"/>
                </a:lnTo>
                <a:lnTo>
                  <a:pt x="564101" y="233653"/>
                </a:lnTo>
                <a:lnTo>
                  <a:pt x="564040" y="232991"/>
                </a:lnTo>
                <a:lnTo>
                  <a:pt x="569455" y="233593"/>
                </a:lnTo>
                <a:lnTo>
                  <a:pt x="569635" y="231548"/>
                </a:lnTo>
                <a:lnTo>
                  <a:pt x="571079" y="231668"/>
                </a:lnTo>
                <a:lnTo>
                  <a:pt x="571199" y="230284"/>
                </a:lnTo>
                <a:lnTo>
                  <a:pt x="572523" y="230405"/>
                </a:lnTo>
                <a:lnTo>
                  <a:pt x="571741" y="231728"/>
                </a:lnTo>
                <a:lnTo>
                  <a:pt x="576553" y="232751"/>
                </a:lnTo>
                <a:lnTo>
                  <a:pt x="576012" y="235638"/>
                </a:lnTo>
                <a:lnTo>
                  <a:pt x="574568" y="235578"/>
                </a:lnTo>
                <a:lnTo>
                  <a:pt x="574387" y="237503"/>
                </a:lnTo>
                <a:lnTo>
                  <a:pt x="575771" y="237684"/>
                </a:lnTo>
                <a:lnTo>
                  <a:pt x="576433" y="239128"/>
                </a:lnTo>
                <a:lnTo>
                  <a:pt x="576734" y="241895"/>
                </a:lnTo>
                <a:lnTo>
                  <a:pt x="578117" y="242136"/>
                </a:lnTo>
                <a:lnTo>
                  <a:pt x="577877" y="244843"/>
                </a:lnTo>
                <a:lnTo>
                  <a:pt x="579681" y="245264"/>
                </a:lnTo>
                <a:lnTo>
                  <a:pt x="580403" y="246467"/>
                </a:lnTo>
                <a:lnTo>
                  <a:pt x="588464" y="247369"/>
                </a:lnTo>
                <a:lnTo>
                  <a:pt x="588525" y="246708"/>
                </a:lnTo>
                <a:lnTo>
                  <a:pt x="590390" y="246286"/>
                </a:lnTo>
                <a:lnTo>
                  <a:pt x="594962" y="249294"/>
                </a:lnTo>
                <a:lnTo>
                  <a:pt x="597969" y="251460"/>
                </a:lnTo>
                <a:lnTo>
                  <a:pt x="600255" y="251460"/>
                </a:lnTo>
                <a:lnTo>
                  <a:pt x="599955" y="253565"/>
                </a:lnTo>
                <a:lnTo>
                  <a:pt x="602662" y="254107"/>
                </a:lnTo>
                <a:lnTo>
                  <a:pt x="602301" y="257355"/>
                </a:lnTo>
                <a:lnTo>
                  <a:pt x="607835" y="257837"/>
                </a:lnTo>
                <a:lnTo>
                  <a:pt x="607234" y="263371"/>
                </a:lnTo>
                <a:lnTo>
                  <a:pt x="609881" y="263612"/>
                </a:lnTo>
                <a:lnTo>
                  <a:pt x="609640" y="266379"/>
                </a:lnTo>
                <a:lnTo>
                  <a:pt x="622273" y="267823"/>
                </a:lnTo>
                <a:lnTo>
                  <a:pt x="622454" y="270229"/>
                </a:lnTo>
                <a:lnTo>
                  <a:pt x="624740" y="273658"/>
                </a:lnTo>
                <a:lnTo>
                  <a:pt x="613971" y="272335"/>
                </a:lnTo>
                <a:lnTo>
                  <a:pt x="612768" y="271733"/>
                </a:lnTo>
                <a:lnTo>
                  <a:pt x="609099" y="271372"/>
                </a:lnTo>
                <a:lnTo>
                  <a:pt x="608557" y="277448"/>
                </a:lnTo>
                <a:lnTo>
                  <a:pt x="607835" y="282863"/>
                </a:lnTo>
                <a:lnTo>
                  <a:pt x="611806" y="283223"/>
                </a:lnTo>
                <a:lnTo>
                  <a:pt x="613490" y="282080"/>
                </a:lnTo>
                <a:lnTo>
                  <a:pt x="616137" y="282321"/>
                </a:lnTo>
                <a:lnTo>
                  <a:pt x="614874" y="294834"/>
                </a:lnTo>
                <a:lnTo>
                  <a:pt x="613731" y="303316"/>
                </a:lnTo>
                <a:lnTo>
                  <a:pt x="612347" y="316009"/>
                </a:lnTo>
                <a:lnTo>
                  <a:pt x="609520" y="316791"/>
                </a:lnTo>
                <a:lnTo>
                  <a:pt x="604106" y="316190"/>
                </a:lnTo>
                <a:lnTo>
                  <a:pt x="603805" y="318957"/>
                </a:lnTo>
                <a:lnTo>
                  <a:pt x="600316" y="318476"/>
                </a:lnTo>
                <a:lnTo>
                  <a:pt x="600436" y="317152"/>
                </a:lnTo>
                <a:lnTo>
                  <a:pt x="598571" y="316972"/>
                </a:lnTo>
                <a:lnTo>
                  <a:pt x="598270" y="319077"/>
                </a:lnTo>
                <a:lnTo>
                  <a:pt x="597669" y="319017"/>
                </a:lnTo>
                <a:lnTo>
                  <a:pt x="597308" y="322386"/>
                </a:lnTo>
                <a:lnTo>
                  <a:pt x="595623" y="322145"/>
                </a:lnTo>
                <a:lnTo>
                  <a:pt x="595022" y="325695"/>
                </a:lnTo>
                <a:lnTo>
                  <a:pt x="594420" y="326958"/>
                </a:lnTo>
                <a:lnTo>
                  <a:pt x="593698" y="326116"/>
                </a:lnTo>
                <a:lnTo>
                  <a:pt x="589066" y="325695"/>
                </a:lnTo>
                <a:lnTo>
                  <a:pt x="586660" y="327078"/>
                </a:lnTo>
                <a:lnTo>
                  <a:pt x="585457" y="328703"/>
                </a:lnTo>
                <a:lnTo>
                  <a:pt x="584855" y="334057"/>
                </a:lnTo>
                <a:lnTo>
                  <a:pt x="586239" y="334237"/>
                </a:lnTo>
                <a:lnTo>
                  <a:pt x="578057" y="349277"/>
                </a:lnTo>
                <a:lnTo>
                  <a:pt x="579441" y="351563"/>
                </a:lnTo>
                <a:lnTo>
                  <a:pt x="575831" y="357278"/>
                </a:lnTo>
                <a:lnTo>
                  <a:pt x="591893" y="358962"/>
                </a:lnTo>
                <a:lnTo>
                  <a:pt x="608136" y="360767"/>
                </a:lnTo>
                <a:lnTo>
                  <a:pt x="608256" y="359744"/>
                </a:lnTo>
                <a:lnTo>
                  <a:pt x="639539" y="363113"/>
                </a:lnTo>
                <a:lnTo>
                  <a:pt x="672625" y="366602"/>
                </a:lnTo>
                <a:lnTo>
                  <a:pt x="670339" y="388740"/>
                </a:lnTo>
                <a:lnTo>
                  <a:pt x="668956" y="388620"/>
                </a:lnTo>
                <a:lnTo>
                  <a:pt x="666128" y="415872"/>
                </a:lnTo>
                <a:lnTo>
                  <a:pt x="666309" y="415872"/>
                </a:lnTo>
                <a:lnTo>
                  <a:pt x="664985" y="429106"/>
                </a:lnTo>
                <a:lnTo>
                  <a:pt x="665346" y="428324"/>
                </a:lnTo>
                <a:lnTo>
                  <a:pt x="667392" y="427482"/>
                </a:lnTo>
                <a:lnTo>
                  <a:pt x="668655" y="425076"/>
                </a:lnTo>
                <a:lnTo>
                  <a:pt x="669618" y="426219"/>
                </a:lnTo>
                <a:lnTo>
                  <a:pt x="670219" y="425978"/>
                </a:lnTo>
                <a:lnTo>
                  <a:pt x="670821" y="427903"/>
                </a:lnTo>
                <a:lnTo>
                  <a:pt x="671422" y="427843"/>
                </a:lnTo>
                <a:lnTo>
                  <a:pt x="673347" y="433197"/>
                </a:lnTo>
                <a:lnTo>
                  <a:pt x="674551" y="434641"/>
                </a:lnTo>
                <a:lnTo>
                  <a:pt x="677438" y="434460"/>
                </a:lnTo>
                <a:lnTo>
                  <a:pt x="679423" y="434821"/>
                </a:lnTo>
                <a:lnTo>
                  <a:pt x="680145" y="434400"/>
                </a:lnTo>
                <a:lnTo>
                  <a:pt x="681288" y="435603"/>
                </a:lnTo>
                <a:lnTo>
                  <a:pt x="682551" y="435784"/>
                </a:lnTo>
                <a:lnTo>
                  <a:pt x="683273" y="436987"/>
                </a:lnTo>
                <a:lnTo>
                  <a:pt x="685319" y="436325"/>
                </a:lnTo>
                <a:lnTo>
                  <a:pt x="686702" y="437709"/>
                </a:lnTo>
                <a:lnTo>
                  <a:pt x="689710" y="438671"/>
                </a:lnTo>
                <a:lnTo>
                  <a:pt x="691515" y="440115"/>
                </a:lnTo>
                <a:lnTo>
                  <a:pt x="692117" y="438010"/>
                </a:lnTo>
                <a:lnTo>
                  <a:pt x="694222" y="439514"/>
                </a:lnTo>
                <a:lnTo>
                  <a:pt x="695485" y="439574"/>
                </a:lnTo>
                <a:lnTo>
                  <a:pt x="698553" y="441198"/>
                </a:lnTo>
                <a:lnTo>
                  <a:pt x="699336" y="442521"/>
                </a:lnTo>
                <a:lnTo>
                  <a:pt x="699997" y="442221"/>
                </a:lnTo>
                <a:lnTo>
                  <a:pt x="702283" y="442642"/>
                </a:lnTo>
                <a:lnTo>
                  <a:pt x="704569" y="442281"/>
                </a:lnTo>
                <a:lnTo>
                  <a:pt x="705050" y="436927"/>
                </a:lnTo>
                <a:lnTo>
                  <a:pt x="702524" y="436085"/>
                </a:lnTo>
                <a:lnTo>
                  <a:pt x="700118" y="432776"/>
                </a:lnTo>
                <a:lnTo>
                  <a:pt x="700238" y="430971"/>
                </a:lnTo>
                <a:lnTo>
                  <a:pt x="719248" y="432776"/>
                </a:lnTo>
                <a:lnTo>
                  <a:pt x="718887" y="435603"/>
                </a:lnTo>
                <a:lnTo>
                  <a:pt x="721474" y="435844"/>
                </a:lnTo>
                <a:lnTo>
                  <a:pt x="720451" y="438491"/>
                </a:lnTo>
                <a:lnTo>
                  <a:pt x="727309" y="439032"/>
                </a:lnTo>
                <a:lnTo>
                  <a:pt x="732242" y="439634"/>
                </a:lnTo>
                <a:lnTo>
                  <a:pt x="733024" y="431512"/>
                </a:lnTo>
                <a:lnTo>
                  <a:pt x="738498" y="431994"/>
                </a:lnTo>
                <a:lnTo>
                  <a:pt x="738619" y="429648"/>
                </a:lnTo>
                <a:lnTo>
                  <a:pt x="739401" y="423391"/>
                </a:lnTo>
                <a:lnTo>
                  <a:pt x="731400" y="422669"/>
                </a:lnTo>
                <a:lnTo>
                  <a:pt x="732904" y="406788"/>
                </a:lnTo>
                <a:lnTo>
                  <a:pt x="740844" y="407389"/>
                </a:lnTo>
                <a:lnTo>
                  <a:pt x="748184" y="408171"/>
                </a:lnTo>
                <a:lnTo>
                  <a:pt x="765148" y="409856"/>
                </a:lnTo>
                <a:lnTo>
                  <a:pt x="765208" y="409134"/>
                </a:lnTo>
                <a:lnTo>
                  <a:pt x="768998" y="416774"/>
                </a:lnTo>
                <a:lnTo>
                  <a:pt x="768397" y="424534"/>
                </a:lnTo>
                <a:lnTo>
                  <a:pt x="768156" y="428385"/>
                </a:lnTo>
                <a:lnTo>
                  <a:pt x="767194" y="431152"/>
                </a:lnTo>
                <a:lnTo>
                  <a:pt x="768637" y="432234"/>
                </a:lnTo>
                <a:lnTo>
                  <a:pt x="787768" y="434039"/>
                </a:lnTo>
                <a:lnTo>
                  <a:pt x="798596" y="435242"/>
                </a:lnTo>
                <a:lnTo>
                  <a:pt x="798837" y="432355"/>
                </a:lnTo>
                <a:lnTo>
                  <a:pt x="796130" y="432174"/>
                </a:lnTo>
                <a:lnTo>
                  <a:pt x="796551" y="429407"/>
                </a:lnTo>
                <a:lnTo>
                  <a:pt x="801303" y="430009"/>
                </a:lnTo>
                <a:lnTo>
                  <a:pt x="800822" y="428324"/>
                </a:lnTo>
                <a:lnTo>
                  <a:pt x="804131" y="427241"/>
                </a:lnTo>
                <a:lnTo>
                  <a:pt x="806176" y="427542"/>
                </a:lnTo>
                <a:lnTo>
                  <a:pt x="805935" y="430430"/>
                </a:lnTo>
                <a:lnTo>
                  <a:pt x="812733" y="431031"/>
                </a:lnTo>
                <a:lnTo>
                  <a:pt x="819471" y="431813"/>
                </a:lnTo>
                <a:lnTo>
                  <a:pt x="819411" y="433016"/>
                </a:lnTo>
                <a:lnTo>
                  <a:pt x="820614" y="433257"/>
                </a:lnTo>
                <a:lnTo>
                  <a:pt x="823020" y="434821"/>
                </a:lnTo>
                <a:lnTo>
                  <a:pt x="821576" y="435784"/>
                </a:lnTo>
                <a:lnTo>
                  <a:pt x="820975" y="438671"/>
                </a:lnTo>
                <a:lnTo>
                  <a:pt x="821697" y="439092"/>
                </a:lnTo>
                <a:lnTo>
                  <a:pt x="820373" y="440897"/>
                </a:lnTo>
                <a:lnTo>
                  <a:pt x="822539" y="441258"/>
                </a:lnTo>
                <a:lnTo>
                  <a:pt x="822960" y="442943"/>
                </a:lnTo>
                <a:lnTo>
                  <a:pt x="823983" y="443845"/>
                </a:lnTo>
                <a:lnTo>
                  <a:pt x="824283" y="447094"/>
                </a:lnTo>
                <a:lnTo>
                  <a:pt x="823441" y="449078"/>
                </a:lnTo>
                <a:lnTo>
                  <a:pt x="821636" y="450101"/>
                </a:lnTo>
                <a:lnTo>
                  <a:pt x="821636" y="453350"/>
                </a:lnTo>
                <a:lnTo>
                  <a:pt x="819772" y="456779"/>
                </a:lnTo>
                <a:lnTo>
                  <a:pt x="818568" y="456779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 title="AZ-8">
            <a:extLst>
              <a:ext uri="{FF2B5EF4-FFF2-40B4-BE49-F238E27FC236}">
                <a16:creationId xmlns:a16="http://schemas.microsoft.com/office/drawing/2014/main" id="{517FC73B-F2AB-52F9-F4E5-F01C2A3126BA}"/>
              </a:ext>
            </a:extLst>
          </p:cNvPr>
          <p:cNvSpPr/>
          <p:nvPr/>
        </p:nvSpPr>
        <p:spPr>
          <a:xfrm>
            <a:off x="2858059" y="4497406"/>
            <a:ext cx="60127" cy="76347"/>
          </a:xfrm>
          <a:custGeom>
            <a:avLst/>
            <a:gdLst>
              <a:gd name="connsiteX0" fmla="*/ 24424 w 75257"/>
              <a:gd name="connsiteY0" fmla="*/ 24845 h 98959"/>
              <a:gd name="connsiteX1" fmla="*/ 34230 w 75257"/>
              <a:gd name="connsiteY1" fmla="*/ 29237 h 98959"/>
              <a:gd name="connsiteX2" fmla="*/ 34230 w 75257"/>
              <a:gd name="connsiteY2" fmla="*/ 27733 h 98959"/>
              <a:gd name="connsiteX3" fmla="*/ 37117 w 75257"/>
              <a:gd name="connsiteY3" fmla="*/ 25507 h 98959"/>
              <a:gd name="connsiteX4" fmla="*/ 39885 w 75257"/>
              <a:gd name="connsiteY4" fmla="*/ 25507 h 98959"/>
              <a:gd name="connsiteX5" fmla="*/ 40125 w 75257"/>
              <a:gd name="connsiteY5" fmla="*/ 23702 h 98959"/>
              <a:gd name="connsiteX6" fmla="*/ 41328 w 75257"/>
              <a:gd name="connsiteY6" fmla="*/ 23642 h 98959"/>
              <a:gd name="connsiteX7" fmla="*/ 42411 w 75257"/>
              <a:gd name="connsiteY7" fmla="*/ 19972 h 98959"/>
              <a:gd name="connsiteX8" fmla="*/ 40968 w 75257"/>
              <a:gd name="connsiteY8" fmla="*/ 18950 h 98959"/>
              <a:gd name="connsiteX9" fmla="*/ 41990 w 75257"/>
              <a:gd name="connsiteY9" fmla="*/ 17747 h 98959"/>
              <a:gd name="connsiteX10" fmla="*/ 41509 w 75257"/>
              <a:gd name="connsiteY10" fmla="*/ 15882 h 98959"/>
              <a:gd name="connsiteX11" fmla="*/ 43133 w 75257"/>
              <a:gd name="connsiteY11" fmla="*/ 16604 h 98959"/>
              <a:gd name="connsiteX12" fmla="*/ 45660 w 75257"/>
              <a:gd name="connsiteY12" fmla="*/ 15039 h 98959"/>
              <a:gd name="connsiteX13" fmla="*/ 45660 w 75257"/>
              <a:gd name="connsiteY13" fmla="*/ 14378 h 98959"/>
              <a:gd name="connsiteX14" fmla="*/ 47645 w 75257"/>
              <a:gd name="connsiteY14" fmla="*/ 13957 h 98959"/>
              <a:gd name="connsiteX15" fmla="*/ 49209 w 75257"/>
              <a:gd name="connsiteY15" fmla="*/ 12753 h 98959"/>
              <a:gd name="connsiteX16" fmla="*/ 49510 w 75257"/>
              <a:gd name="connsiteY16" fmla="*/ 10407 h 98959"/>
              <a:gd name="connsiteX17" fmla="*/ 51916 w 75257"/>
              <a:gd name="connsiteY17" fmla="*/ 7760 h 98959"/>
              <a:gd name="connsiteX18" fmla="*/ 51615 w 75257"/>
              <a:gd name="connsiteY18" fmla="*/ 6557 h 98959"/>
              <a:gd name="connsiteX19" fmla="*/ 53601 w 75257"/>
              <a:gd name="connsiteY19" fmla="*/ 5655 h 98959"/>
              <a:gd name="connsiteX20" fmla="*/ 54202 w 75257"/>
              <a:gd name="connsiteY20" fmla="*/ 6738 h 98959"/>
              <a:gd name="connsiteX21" fmla="*/ 55165 w 75257"/>
              <a:gd name="connsiteY21" fmla="*/ 5835 h 98959"/>
              <a:gd name="connsiteX22" fmla="*/ 54804 w 75257"/>
              <a:gd name="connsiteY22" fmla="*/ 4151 h 98959"/>
              <a:gd name="connsiteX23" fmla="*/ 55586 w 75257"/>
              <a:gd name="connsiteY23" fmla="*/ 1203 h 98959"/>
              <a:gd name="connsiteX24" fmla="*/ 55285 w 75257"/>
              <a:gd name="connsiteY24" fmla="*/ 0 h 98959"/>
              <a:gd name="connsiteX25" fmla="*/ 70505 w 75257"/>
              <a:gd name="connsiteY25" fmla="*/ 3850 h 98959"/>
              <a:gd name="connsiteX26" fmla="*/ 67317 w 75257"/>
              <a:gd name="connsiteY26" fmla="*/ 29718 h 98959"/>
              <a:gd name="connsiteX27" fmla="*/ 72731 w 75257"/>
              <a:gd name="connsiteY27" fmla="*/ 30380 h 98959"/>
              <a:gd name="connsiteX28" fmla="*/ 71106 w 75257"/>
              <a:gd name="connsiteY28" fmla="*/ 44156 h 98959"/>
              <a:gd name="connsiteX29" fmla="*/ 72430 w 75257"/>
              <a:gd name="connsiteY29" fmla="*/ 44637 h 98959"/>
              <a:gd name="connsiteX30" fmla="*/ 71829 w 75257"/>
              <a:gd name="connsiteY30" fmla="*/ 49811 h 98959"/>
              <a:gd name="connsiteX31" fmla="*/ 72250 w 75257"/>
              <a:gd name="connsiteY31" fmla="*/ 49871 h 98959"/>
              <a:gd name="connsiteX32" fmla="*/ 75257 w 75257"/>
              <a:gd name="connsiteY32" fmla="*/ 55345 h 98959"/>
              <a:gd name="connsiteX33" fmla="*/ 74656 w 75257"/>
              <a:gd name="connsiteY33" fmla="*/ 59977 h 98959"/>
              <a:gd name="connsiteX34" fmla="*/ 68821 w 75257"/>
              <a:gd name="connsiteY34" fmla="*/ 68580 h 98959"/>
              <a:gd name="connsiteX35" fmla="*/ 66414 w 75257"/>
              <a:gd name="connsiteY35" fmla="*/ 66655 h 98959"/>
              <a:gd name="connsiteX36" fmla="*/ 65512 w 75257"/>
              <a:gd name="connsiteY36" fmla="*/ 67136 h 98959"/>
              <a:gd name="connsiteX37" fmla="*/ 65331 w 75257"/>
              <a:gd name="connsiteY37" fmla="*/ 69182 h 98959"/>
              <a:gd name="connsiteX38" fmla="*/ 63948 w 75257"/>
              <a:gd name="connsiteY38" fmla="*/ 69182 h 98959"/>
              <a:gd name="connsiteX39" fmla="*/ 62745 w 75257"/>
              <a:gd name="connsiteY39" fmla="*/ 67317 h 98959"/>
              <a:gd name="connsiteX40" fmla="*/ 62504 w 75257"/>
              <a:gd name="connsiteY40" fmla="*/ 67978 h 98959"/>
              <a:gd name="connsiteX41" fmla="*/ 57330 w 75257"/>
              <a:gd name="connsiteY41" fmla="*/ 67377 h 98959"/>
              <a:gd name="connsiteX42" fmla="*/ 55105 w 75257"/>
              <a:gd name="connsiteY42" fmla="*/ 66775 h 98959"/>
              <a:gd name="connsiteX43" fmla="*/ 55105 w 75257"/>
              <a:gd name="connsiteY43" fmla="*/ 69843 h 98959"/>
              <a:gd name="connsiteX44" fmla="*/ 54623 w 75257"/>
              <a:gd name="connsiteY44" fmla="*/ 72731 h 98959"/>
              <a:gd name="connsiteX45" fmla="*/ 56669 w 75257"/>
              <a:gd name="connsiteY45" fmla="*/ 72911 h 98959"/>
              <a:gd name="connsiteX46" fmla="*/ 53661 w 75257"/>
              <a:gd name="connsiteY46" fmla="*/ 98960 h 98959"/>
              <a:gd name="connsiteX47" fmla="*/ 48247 w 75257"/>
              <a:gd name="connsiteY47" fmla="*/ 98358 h 98959"/>
              <a:gd name="connsiteX48" fmla="*/ 47645 w 75257"/>
              <a:gd name="connsiteY48" fmla="*/ 96854 h 98959"/>
              <a:gd name="connsiteX49" fmla="*/ 37599 w 75257"/>
              <a:gd name="connsiteY49" fmla="*/ 95651 h 98959"/>
              <a:gd name="connsiteX50" fmla="*/ 34952 w 75257"/>
              <a:gd name="connsiteY50" fmla="*/ 95410 h 98959"/>
              <a:gd name="connsiteX51" fmla="*/ 35252 w 75257"/>
              <a:gd name="connsiteY51" fmla="*/ 92703 h 98959"/>
              <a:gd name="connsiteX52" fmla="*/ 21837 w 75257"/>
              <a:gd name="connsiteY52" fmla="*/ 91380 h 98959"/>
              <a:gd name="connsiteX53" fmla="*/ 22138 w 75257"/>
              <a:gd name="connsiteY53" fmla="*/ 88612 h 98959"/>
              <a:gd name="connsiteX54" fmla="*/ 23221 w 75257"/>
              <a:gd name="connsiteY54" fmla="*/ 88733 h 98959"/>
              <a:gd name="connsiteX55" fmla="*/ 23101 w 75257"/>
              <a:gd name="connsiteY55" fmla="*/ 86026 h 98959"/>
              <a:gd name="connsiteX56" fmla="*/ 23762 w 75257"/>
              <a:gd name="connsiteY56" fmla="*/ 86026 h 98959"/>
              <a:gd name="connsiteX57" fmla="*/ 24364 w 75257"/>
              <a:gd name="connsiteY57" fmla="*/ 81213 h 98959"/>
              <a:gd name="connsiteX58" fmla="*/ 23401 w 75257"/>
              <a:gd name="connsiteY58" fmla="*/ 80792 h 98959"/>
              <a:gd name="connsiteX59" fmla="*/ 24003 w 75257"/>
              <a:gd name="connsiteY59" fmla="*/ 77664 h 98959"/>
              <a:gd name="connsiteX60" fmla="*/ 23401 w 75257"/>
              <a:gd name="connsiteY60" fmla="*/ 77664 h 98959"/>
              <a:gd name="connsiteX61" fmla="*/ 23702 w 75257"/>
              <a:gd name="connsiteY61" fmla="*/ 74776 h 98959"/>
              <a:gd name="connsiteX62" fmla="*/ 5173 w 75257"/>
              <a:gd name="connsiteY62" fmla="*/ 72370 h 98959"/>
              <a:gd name="connsiteX63" fmla="*/ 0 w 75257"/>
              <a:gd name="connsiteY63" fmla="*/ 71768 h 98959"/>
              <a:gd name="connsiteX64" fmla="*/ 1744 w 75257"/>
              <a:gd name="connsiteY64" fmla="*/ 69242 h 98959"/>
              <a:gd name="connsiteX65" fmla="*/ 3970 w 75257"/>
              <a:gd name="connsiteY65" fmla="*/ 68580 h 98959"/>
              <a:gd name="connsiteX66" fmla="*/ 4873 w 75257"/>
              <a:gd name="connsiteY66" fmla="*/ 67016 h 98959"/>
              <a:gd name="connsiteX67" fmla="*/ 7640 w 75257"/>
              <a:gd name="connsiteY67" fmla="*/ 64489 h 98959"/>
              <a:gd name="connsiteX68" fmla="*/ 8843 w 75257"/>
              <a:gd name="connsiteY68" fmla="*/ 63948 h 98959"/>
              <a:gd name="connsiteX69" fmla="*/ 10167 w 75257"/>
              <a:gd name="connsiteY69" fmla="*/ 64670 h 98959"/>
              <a:gd name="connsiteX70" fmla="*/ 11731 w 75257"/>
              <a:gd name="connsiteY70" fmla="*/ 63166 h 98959"/>
              <a:gd name="connsiteX71" fmla="*/ 14438 w 75257"/>
              <a:gd name="connsiteY71" fmla="*/ 62684 h 98959"/>
              <a:gd name="connsiteX72" fmla="*/ 18047 w 75257"/>
              <a:gd name="connsiteY72" fmla="*/ 62564 h 98959"/>
              <a:gd name="connsiteX73" fmla="*/ 22499 w 75257"/>
              <a:gd name="connsiteY73" fmla="*/ 63166 h 98959"/>
              <a:gd name="connsiteX74" fmla="*/ 23943 w 75257"/>
              <a:gd name="connsiteY74" fmla="*/ 62564 h 98959"/>
              <a:gd name="connsiteX75" fmla="*/ 25988 w 75257"/>
              <a:gd name="connsiteY75" fmla="*/ 58473 h 98959"/>
              <a:gd name="connsiteX76" fmla="*/ 22499 w 75257"/>
              <a:gd name="connsiteY76" fmla="*/ 58053 h 98959"/>
              <a:gd name="connsiteX77" fmla="*/ 20093 w 75257"/>
              <a:gd name="connsiteY77" fmla="*/ 58654 h 98959"/>
              <a:gd name="connsiteX78" fmla="*/ 20393 w 75257"/>
              <a:gd name="connsiteY78" fmla="*/ 56608 h 98959"/>
              <a:gd name="connsiteX79" fmla="*/ 19010 w 75257"/>
              <a:gd name="connsiteY79" fmla="*/ 56368 h 98959"/>
              <a:gd name="connsiteX80" fmla="*/ 19250 w 75257"/>
              <a:gd name="connsiteY80" fmla="*/ 55104 h 98959"/>
              <a:gd name="connsiteX81" fmla="*/ 17867 w 75257"/>
              <a:gd name="connsiteY81" fmla="*/ 54804 h 98959"/>
              <a:gd name="connsiteX82" fmla="*/ 18228 w 75257"/>
              <a:gd name="connsiteY82" fmla="*/ 52037 h 98959"/>
              <a:gd name="connsiteX83" fmla="*/ 12814 w 75257"/>
              <a:gd name="connsiteY83" fmla="*/ 51435 h 98959"/>
              <a:gd name="connsiteX84" fmla="*/ 13475 w 75257"/>
              <a:gd name="connsiteY84" fmla="*/ 45901 h 98959"/>
              <a:gd name="connsiteX85" fmla="*/ 5414 w 75257"/>
              <a:gd name="connsiteY85" fmla="*/ 44938 h 98959"/>
              <a:gd name="connsiteX86" fmla="*/ 6497 w 75257"/>
              <a:gd name="connsiteY86" fmla="*/ 35493 h 98959"/>
              <a:gd name="connsiteX87" fmla="*/ 9144 w 75257"/>
              <a:gd name="connsiteY87" fmla="*/ 36456 h 98959"/>
              <a:gd name="connsiteX88" fmla="*/ 10467 w 75257"/>
              <a:gd name="connsiteY88" fmla="*/ 26048 h 98959"/>
              <a:gd name="connsiteX89" fmla="*/ 18589 w 75257"/>
              <a:gd name="connsiteY89" fmla="*/ 27131 h 98959"/>
              <a:gd name="connsiteX90" fmla="*/ 17145 w 75257"/>
              <a:gd name="connsiteY90" fmla="*/ 38200 h 98959"/>
              <a:gd name="connsiteX91" fmla="*/ 21476 w 75257"/>
              <a:gd name="connsiteY91" fmla="*/ 36877 h 98959"/>
              <a:gd name="connsiteX92" fmla="*/ 22800 w 75257"/>
              <a:gd name="connsiteY92" fmla="*/ 36877 h 98959"/>
              <a:gd name="connsiteX93" fmla="*/ 24244 w 75257"/>
              <a:gd name="connsiteY93" fmla="*/ 25146 h 98959"/>
              <a:gd name="connsiteX94" fmla="*/ 24424 w 75257"/>
              <a:gd name="connsiteY94" fmla="*/ 24845 h 98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75257" h="98959">
                <a:moveTo>
                  <a:pt x="24424" y="24845"/>
                </a:moveTo>
                <a:lnTo>
                  <a:pt x="34230" y="29237"/>
                </a:lnTo>
                <a:lnTo>
                  <a:pt x="34230" y="27733"/>
                </a:lnTo>
                <a:lnTo>
                  <a:pt x="37117" y="25507"/>
                </a:lnTo>
                <a:lnTo>
                  <a:pt x="39885" y="25507"/>
                </a:lnTo>
                <a:lnTo>
                  <a:pt x="40125" y="23702"/>
                </a:lnTo>
                <a:lnTo>
                  <a:pt x="41328" y="23642"/>
                </a:lnTo>
                <a:lnTo>
                  <a:pt x="42411" y="19972"/>
                </a:lnTo>
                <a:lnTo>
                  <a:pt x="40968" y="18950"/>
                </a:lnTo>
                <a:lnTo>
                  <a:pt x="41990" y="17747"/>
                </a:lnTo>
                <a:lnTo>
                  <a:pt x="41509" y="15882"/>
                </a:lnTo>
                <a:lnTo>
                  <a:pt x="43133" y="16604"/>
                </a:lnTo>
                <a:lnTo>
                  <a:pt x="45660" y="15039"/>
                </a:lnTo>
                <a:lnTo>
                  <a:pt x="45660" y="14378"/>
                </a:lnTo>
                <a:lnTo>
                  <a:pt x="47645" y="13957"/>
                </a:lnTo>
                <a:lnTo>
                  <a:pt x="49209" y="12753"/>
                </a:lnTo>
                <a:lnTo>
                  <a:pt x="49510" y="10407"/>
                </a:lnTo>
                <a:lnTo>
                  <a:pt x="51916" y="7760"/>
                </a:lnTo>
                <a:lnTo>
                  <a:pt x="51615" y="6557"/>
                </a:lnTo>
                <a:lnTo>
                  <a:pt x="53601" y="5655"/>
                </a:lnTo>
                <a:lnTo>
                  <a:pt x="54202" y="6738"/>
                </a:lnTo>
                <a:lnTo>
                  <a:pt x="55165" y="5835"/>
                </a:lnTo>
                <a:lnTo>
                  <a:pt x="54804" y="4151"/>
                </a:lnTo>
                <a:lnTo>
                  <a:pt x="55586" y="1203"/>
                </a:lnTo>
                <a:lnTo>
                  <a:pt x="55285" y="0"/>
                </a:lnTo>
                <a:lnTo>
                  <a:pt x="70505" y="3850"/>
                </a:lnTo>
                <a:lnTo>
                  <a:pt x="67317" y="29718"/>
                </a:lnTo>
                <a:lnTo>
                  <a:pt x="72731" y="30380"/>
                </a:lnTo>
                <a:lnTo>
                  <a:pt x="71106" y="44156"/>
                </a:lnTo>
                <a:lnTo>
                  <a:pt x="72430" y="44637"/>
                </a:lnTo>
                <a:lnTo>
                  <a:pt x="71829" y="49811"/>
                </a:lnTo>
                <a:lnTo>
                  <a:pt x="72250" y="49871"/>
                </a:lnTo>
                <a:lnTo>
                  <a:pt x="75257" y="55345"/>
                </a:lnTo>
                <a:lnTo>
                  <a:pt x="74656" y="59977"/>
                </a:lnTo>
                <a:lnTo>
                  <a:pt x="68821" y="68580"/>
                </a:lnTo>
                <a:lnTo>
                  <a:pt x="66414" y="66655"/>
                </a:lnTo>
                <a:lnTo>
                  <a:pt x="65512" y="67136"/>
                </a:lnTo>
                <a:lnTo>
                  <a:pt x="65331" y="69182"/>
                </a:lnTo>
                <a:lnTo>
                  <a:pt x="63948" y="69182"/>
                </a:lnTo>
                <a:lnTo>
                  <a:pt x="62745" y="67317"/>
                </a:lnTo>
                <a:lnTo>
                  <a:pt x="62504" y="67978"/>
                </a:lnTo>
                <a:lnTo>
                  <a:pt x="57330" y="67377"/>
                </a:lnTo>
                <a:lnTo>
                  <a:pt x="55105" y="66775"/>
                </a:lnTo>
                <a:lnTo>
                  <a:pt x="55105" y="69843"/>
                </a:lnTo>
                <a:lnTo>
                  <a:pt x="54623" y="72731"/>
                </a:lnTo>
                <a:lnTo>
                  <a:pt x="56669" y="72911"/>
                </a:lnTo>
                <a:lnTo>
                  <a:pt x="53661" y="98960"/>
                </a:lnTo>
                <a:lnTo>
                  <a:pt x="48247" y="98358"/>
                </a:lnTo>
                <a:lnTo>
                  <a:pt x="47645" y="96854"/>
                </a:lnTo>
                <a:lnTo>
                  <a:pt x="37599" y="95651"/>
                </a:lnTo>
                <a:lnTo>
                  <a:pt x="34952" y="95410"/>
                </a:lnTo>
                <a:lnTo>
                  <a:pt x="35252" y="92703"/>
                </a:lnTo>
                <a:lnTo>
                  <a:pt x="21837" y="91380"/>
                </a:lnTo>
                <a:lnTo>
                  <a:pt x="22138" y="88612"/>
                </a:lnTo>
                <a:lnTo>
                  <a:pt x="23221" y="88733"/>
                </a:lnTo>
                <a:lnTo>
                  <a:pt x="23101" y="86026"/>
                </a:lnTo>
                <a:lnTo>
                  <a:pt x="23762" y="86026"/>
                </a:lnTo>
                <a:lnTo>
                  <a:pt x="24364" y="81213"/>
                </a:lnTo>
                <a:lnTo>
                  <a:pt x="23401" y="80792"/>
                </a:lnTo>
                <a:lnTo>
                  <a:pt x="24003" y="77664"/>
                </a:lnTo>
                <a:lnTo>
                  <a:pt x="23401" y="77664"/>
                </a:lnTo>
                <a:lnTo>
                  <a:pt x="23702" y="74776"/>
                </a:lnTo>
                <a:lnTo>
                  <a:pt x="5173" y="72370"/>
                </a:lnTo>
                <a:lnTo>
                  <a:pt x="0" y="71768"/>
                </a:lnTo>
                <a:lnTo>
                  <a:pt x="1744" y="69242"/>
                </a:lnTo>
                <a:lnTo>
                  <a:pt x="3970" y="68580"/>
                </a:lnTo>
                <a:lnTo>
                  <a:pt x="4873" y="67016"/>
                </a:lnTo>
                <a:lnTo>
                  <a:pt x="7640" y="64489"/>
                </a:lnTo>
                <a:lnTo>
                  <a:pt x="8843" y="63948"/>
                </a:lnTo>
                <a:lnTo>
                  <a:pt x="10167" y="64670"/>
                </a:lnTo>
                <a:lnTo>
                  <a:pt x="11731" y="63166"/>
                </a:lnTo>
                <a:lnTo>
                  <a:pt x="14438" y="62684"/>
                </a:lnTo>
                <a:lnTo>
                  <a:pt x="18047" y="62564"/>
                </a:lnTo>
                <a:lnTo>
                  <a:pt x="22499" y="63166"/>
                </a:lnTo>
                <a:lnTo>
                  <a:pt x="23943" y="62564"/>
                </a:lnTo>
                <a:lnTo>
                  <a:pt x="25988" y="58473"/>
                </a:lnTo>
                <a:lnTo>
                  <a:pt x="22499" y="58053"/>
                </a:lnTo>
                <a:lnTo>
                  <a:pt x="20093" y="58654"/>
                </a:lnTo>
                <a:lnTo>
                  <a:pt x="20393" y="56608"/>
                </a:lnTo>
                <a:lnTo>
                  <a:pt x="19010" y="56368"/>
                </a:lnTo>
                <a:lnTo>
                  <a:pt x="19250" y="55104"/>
                </a:lnTo>
                <a:lnTo>
                  <a:pt x="17867" y="54804"/>
                </a:lnTo>
                <a:lnTo>
                  <a:pt x="18228" y="52037"/>
                </a:lnTo>
                <a:lnTo>
                  <a:pt x="12814" y="51435"/>
                </a:lnTo>
                <a:lnTo>
                  <a:pt x="13475" y="45901"/>
                </a:lnTo>
                <a:lnTo>
                  <a:pt x="5414" y="44938"/>
                </a:lnTo>
                <a:lnTo>
                  <a:pt x="6497" y="35493"/>
                </a:lnTo>
                <a:lnTo>
                  <a:pt x="9144" y="36456"/>
                </a:lnTo>
                <a:lnTo>
                  <a:pt x="10467" y="26048"/>
                </a:lnTo>
                <a:lnTo>
                  <a:pt x="18589" y="27131"/>
                </a:lnTo>
                <a:lnTo>
                  <a:pt x="17145" y="38200"/>
                </a:lnTo>
                <a:lnTo>
                  <a:pt x="21476" y="36877"/>
                </a:lnTo>
                <a:lnTo>
                  <a:pt x="22800" y="36877"/>
                </a:lnTo>
                <a:lnTo>
                  <a:pt x="24244" y="25146"/>
                </a:lnTo>
                <a:lnTo>
                  <a:pt x="24424" y="2484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 title="AZ-9">
            <a:extLst>
              <a:ext uri="{FF2B5EF4-FFF2-40B4-BE49-F238E27FC236}">
                <a16:creationId xmlns:a16="http://schemas.microsoft.com/office/drawing/2014/main" id="{CF4B3C50-D03B-1D0F-7EC2-C99E51C2929D}"/>
              </a:ext>
            </a:extLst>
          </p:cNvPr>
          <p:cNvSpPr/>
          <p:nvPr/>
        </p:nvSpPr>
        <p:spPr>
          <a:xfrm>
            <a:off x="2559827" y="4037559"/>
            <a:ext cx="341440" cy="638671"/>
          </a:xfrm>
          <a:custGeom>
            <a:avLst/>
            <a:gdLst>
              <a:gd name="connsiteX0" fmla="*/ 397704 w 427361"/>
              <a:gd name="connsiteY0" fmla="*/ 620890 h 827832"/>
              <a:gd name="connsiteX1" fmla="*/ 397523 w 427361"/>
              <a:gd name="connsiteY1" fmla="*/ 621190 h 827832"/>
              <a:gd name="connsiteX2" fmla="*/ 396080 w 427361"/>
              <a:gd name="connsiteY2" fmla="*/ 632861 h 827832"/>
              <a:gd name="connsiteX3" fmla="*/ 394756 w 427361"/>
              <a:gd name="connsiteY3" fmla="*/ 632861 h 827832"/>
              <a:gd name="connsiteX4" fmla="*/ 390425 w 427361"/>
              <a:gd name="connsiteY4" fmla="*/ 634245 h 827832"/>
              <a:gd name="connsiteX5" fmla="*/ 391869 w 427361"/>
              <a:gd name="connsiteY5" fmla="*/ 623176 h 827832"/>
              <a:gd name="connsiteX6" fmla="*/ 383747 w 427361"/>
              <a:gd name="connsiteY6" fmla="*/ 622093 h 827832"/>
              <a:gd name="connsiteX7" fmla="*/ 382424 w 427361"/>
              <a:gd name="connsiteY7" fmla="*/ 632500 h 827832"/>
              <a:gd name="connsiteX8" fmla="*/ 379777 w 427361"/>
              <a:gd name="connsiteY8" fmla="*/ 631478 h 827832"/>
              <a:gd name="connsiteX9" fmla="*/ 378694 w 427361"/>
              <a:gd name="connsiteY9" fmla="*/ 640982 h 827832"/>
              <a:gd name="connsiteX10" fmla="*/ 386755 w 427361"/>
              <a:gd name="connsiteY10" fmla="*/ 641945 h 827832"/>
              <a:gd name="connsiteX11" fmla="*/ 386154 w 427361"/>
              <a:gd name="connsiteY11" fmla="*/ 647419 h 827832"/>
              <a:gd name="connsiteX12" fmla="*/ 391568 w 427361"/>
              <a:gd name="connsiteY12" fmla="*/ 648081 h 827832"/>
              <a:gd name="connsiteX13" fmla="*/ 391147 w 427361"/>
              <a:gd name="connsiteY13" fmla="*/ 650848 h 827832"/>
              <a:gd name="connsiteX14" fmla="*/ 392530 w 427361"/>
              <a:gd name="connsiteY14" fmla="*/ 651149 h 827832"/>
              <a:gd name="connsiteX15" fmla="*/ 392290 w 427361"/>
              <a:gd name="connsiteY15" fmla="*/ 652412 h 827832"/>
              <a:gd name="connsiteX16" fmla="*/ 393673 w 427361"/>
              <a:gd name="connsiteY16" fmla="*/ 652653 h 827832"/>
              <a:gd name="connsiteX17" fmla="*/ 393373 w 427361"/>
              <a:gd name="connsiteY17" fmla="*/ 654638 h 827832"/>
              <a:gd name="connsiteX18" fmla="*/ 395779 w 427361"/>
              <a:gd name="connsiteY18" fmla="*/ 654037 h 827832"/>
              <a:gd name="connsiteX19" fmla="*/ 399208 w 427361"/>
              <a:gd name="connsiteY19" fmla="*/ 654458 h 827832"/>
              <a:gd name="connsiteX20" fmla="*/ 397163 w 427361"/>
              <a:gd name="connsiteY20" fmla="*/ 658669 h 827832"/>
              <a:gd name="connsiteX21" fmla="*/ 395779 w 427361"/>
              <a:gd name="connsiteY21" fmla="*/ 659271 h 827832"/>
              <a:gd name="connsiteX22" fmla="*/ 391387 w 427361"/>
              <a:gd name="connsiteY22" fmla="*/ 658669 h 827832"/>
              <a:gd name="connsiteX23" fmla="*/ 387718 w 427361"/>
              <a:gd name="connsiteY23" fmla="*/ 658729 h 827832"/>
              <a:gd name="connsiteX24" fmla="*/ 385011 w 427361"/>
              <a:gd name="connsiteY24" fmla="*/ 659210 h 827832"/>
              <a:gd name="connsiteX25" fmla="*/ 383386 w 427361"/>
              <a:gd name="connsiteY25" fmla="*/ 660714 h 827832"/>
              <a:gd name="connsiteX26" fmla="*/ 382063 w 427361"/>
              <a:gd name="connsiteY26" fmla="*/ 659992 h 827832"/>
              <a:gd name="connsiteX27" fmla="*/ 380980 w 427361"/>
              <a:gd name="connsiteY27" fmla="*/ 660534 h 827832"/>
              <a:gd name="connsiteX28" fmla="*/ 378213 w 427361"/>
              <a:gd name="connsiteY28" fmla="*/ 663061 h 827832"/>
              <a:gd name="connsiteX29" fmla="*/ 377250 w 427361"/>
              <a:gd name="connsiteY29" fmla="*/ 664625 h 827832"/>
              <a:gd name="connsiteX30" fmla="*/ 375024 w 427361"/>
              <a:gd name="connsiteY30" fmla="*/ 665226 h 827832"/>
              <a:gd name="connsiteX31" fmla="*/ 373220 w 427361"/>
              <a:gd name="connsiteY31" fmla="*/ 667813 h 827832"/>
              <a:gd name="connsiteX32" fmla="*/ 378453 w 427361"/>
              <a:gd name="connsiteY32" fmla="*/ 668414 h 827832"/>
              <a:gd name="connsiteX33" fmla="*/ 396982 w 427361"/>
              <a:gd name="connsiteY33" fmla="*/ 670761 h 827832"/>
              <a:gd name="connsiteX34" fmla="*/ 396621 w 427361"/>
              <a:gd name="connsiteY34" fmla="*/ 673648 h 827832"/>
              <a:gd name="connsiteX35" fmla="*/ 397343 w 427361"/>
              <a:gd name="connsiteY35" fmla="*/ 673708 h 827832"/>
              <a:gd name="connsiteX36" fmla="*/ 396681 w 427361"/>
              <a:gd name="connsiteY36" fmla="*/ 676837 h 827832"/>
              <a:gd name="connsiteX37" fmla="*/ 397584 w 427361"/>
              <a:gd name="connsiteY37" fmla="*/ 677258 h 827832"/>
              <a:gd name="connsiteX38" fmla="*/ 397042 w 427361"/>
              <a:gd name="connsiteY38" fmla="*/ 682070 h 827832"/>
              <a:gd name="connsiteX39" fmla="*/ 396380 w 427361"/>
              <a:gd name="connsiteY39" fmla="*/ 682070 h 827832"/>
              <a:gd name="connsiteX40" fmla="*/ 396501 w 427361"/>
              <a:gd name="connsiteY40" fmla="*/ 684777 h 827832"/>
              <a:gd name="connsiteX41" fmla="*/ 395418 w 427361"/>
              <a:gd name="connsiteY41" fmla="*/ 684657 h 827832"/>
              <a:gd name="connsiteX42" fmla="*/ 395117 w 427361"/>
              <a:gd name="connsiteY42" fmla="*/ 687424 h 827832"/>
              <a:gd name="connsiteX43" fmla="*/ 408532 w 427361"/>
              <a:gd name="connsiteY43" fmla="*/ 688748 h 827832"/>
              <a:gd name="connsiteX44" fmla="*/ 408232 w 427361"/>
              <a:gd name="connsiteY44" fmla="*/ 691455 h 827832"/>
              <a:gd name="connsiteX45" fmla="*/ 410879 w 427361"/>
              <a:gd name="connsiteY45" fmla="*/ 691696 h 827832"/>
              <a:gd name="connsiteX46" fmla="*/ 410277 w 427361"/>
              <a:gd name="connsiteY46" fmla="*/ 697170 h 827832"/>
              <a:gd name="connsiteX47" fmla="*/ 399449 w 427361"/>
              <a:gd name="connsiteY47" fmla="*/ 696147 h 827832"/>
              <a:gd name="connsiteX48" fmla="*/ 399810 w 427361"/>
              <a:gd name="connsiteY48" fmla="*/ 693320 h 827832"/>
              <a:gd name="connsiteX49" fmla="*/ 396380 w 427361"/>
              <a:gd name="connsiteY49" fmla="*/ 693019 h 827832"/>
              <a:gd name="connsiteX50" fmla="*/ 395598 w 427361"/>
              <a:gd name="connsiteY50" fmla="*/ 694222 h 827832"/>
              <a:gd name="connsiteX51" fmla="*/ 394395 w 427361"/>
              <a:gd name="connsiteY51" fmla="*/ 694222 h 827832"/>
              <a:gd name="connsiteX52" fmla="*/ 392771 w 427361"/>
              <a:gd name="connsiteY52" fmla="*/ 698132 h 827832"/>
              <a:gd name="connsiteX53" fmla="*/ 387778 w 427361"/>
              <a:gd name="connsiteY53" fmla="*/ 697591 h 827832"/>
              <a:gd name="connsiteX54" fmla="*/ 385552 w 427361"/>
              <a:gd name="connsiteY54" fmla="*/ 698614 h 827832"/>
              <a:gd name="connsiteX55" fmla="*/ 385853 w 427361"/>
              <a:gd name="connsiteY55" fmla="*/ 700118 h 827832"/>
              <a:gd name="connsiteX56" fmla="*/ 388139 w 427361"/>
              <a:gd name="connsiteY56" fmla="*/ 700418 h 827832"/>
              <a:gd name="connsiteX57" fmla="*/ 387417 w 427361"/>
              <a:gd name="connsiteY57" fmla="*/ 705833 h 827832"/>
              <a:gd name="connsiteX58" fmla="*/ 385432 w 427361"/>
              <a:gd name="connsiteY58" fmla="*/ 705592 h 827832"/>
              <a:gd name="connsiteX59" fmla="*/ 386033 w 427361"/>
              <a:gd name="connsiteY59" fmla="*/ 706374 h 827832"/>
              <a:gd name="connsiteX60" fmla="*/ 384710 w 427361"/>
              <a:gd name="connsiteY60" fmla="*/ 708299 h 827832"/>
              <a:gd name="connsiteX61" fmla="*/ 384951 w 427361"/>
              <a:gd name="connsiteY61" fmla="*/ 709683 h 827832"/>
              <a:gd name="connsiteX62" fmla="*/ 384168 w 427361"/>
              <a:gd name="connsiteY62" fmla="*/ 710164 h 827832"/>
              <a:gd name="connsiteX63" fmla="*/ 383507 w 427361"/>
              <a:gd name="connsiteY63" fmla="*/ 716541 h 827832"/>
              <a:gd name="connsiteX64" fmla="*/ 382123 w 427361"/>
              <a:gd name="connsiteY64" fmla="*/ 716240 h 827832"/>
              <a:gd name="connsiteX65" fmla="*/ 382725 w 427361"/>
              <a:gd name="connsiteY65" fmla="*/ 717203 h 827832"/>
              <a:gd name="connsiteX66" fmla="*/ 382424 w 427361"/>
              <a:gd name="connsiteY66" fmla="*/ 719128 h 827832"/>
              <a:gd name="connsiteX67" fmla="*/ 385732 w 427361"/>
              <a:gd name="connsiteY67" fmla="*/ 719850 h 827832"/>
              <a:gd name="connsiteX68" fmla="*/ 385432 w 427361"/>
              <a:gd name="connsiteY68" fmla="*/ 722256 h 827832"/>
              <a:gd name="connsiteX69" fmla="*/ 382785 w 427361"/>
              <a:gd name="connsiteY69" fmla="*/ 721955 h 827832"/>
              <a:gd name="connsiteX70" fmla="*/ 381100 w 427361"/>
              <a:gd name="connsiteY70" fmla="*/ 735671 h 827832"/>
              <a:gd name="connsiteX71" fmla="*/ 377010 w 427361"/>
              <a:gd name="connsiteY71" fmla="*/ 735190 h 827832"/>
              <a:gd name="connsiteX72" fmla="*/ 376709 w 427361"/>
              <a:gd name="connsiteY72" fmla="*/ 737897 h 827832"/>
              <a:gd name="connsiteX73" fmla="*/ 380739 w 427361"/>
              <a:gd name="connsiteY73" fmla="*/ 738378 h 827832"/>
              <a:gd name="connsiteX74" fmla="*/ 378754 w 427361"/>
              <a:gd name="connsiteY74" fmla="*/ 754862 h 827832"/>
              <a:gd name="connsiteX75" fmla="*/ 362632 w 427361"/>
              <a:gd name="connsiteY75" fmla="*/ 752756 h 827832"/>
              <a:gd name="connsiteX76" fmla="*/ 363294 w 427361"/>
              <a:gd name="connsiteY76" fmla="*/ 747282 h 827832"/>
              <a:gd name="connsiteX77" fmla="*/ 357879 w 427361"/>
              <a:gd name="connsiteY77" fmla="*/ 746680 h 827832"/>
              <a:gd name="connsiteX78" fmla="*/ 355774 w 427361"/>
              <a:gd name="connsiteY78" fmla="*/ 763043 h 827832"/>
              <a:gd name="connsiteX79" fmla="*/ 339652 w 427361"/>
              <a:gd name="connsiteY79" fmla="*/ 760997 h 827832"/>
              <a:gd name="connsiteX80" fmla="*/ 334177 w 427361"/>
              <a:gd name="connsiteY80" fmla="*/ 760336 h 827832"/>
              <a:gd name="connsiteX81" fmla="*/ 333816 w 427361"/>
              <a:gd name="connsiteY81" fmla="*/ 763163 h 827832"/>
              <a:gd name="connsiteX82" fmla="*/ 303497 w 427361"/>
              <a:gd name="connsiteY82" fmla="*/ 759193 h 827832"/>
              <a:gd name="connsiteX83" fmla="*/ 305602 w 427361"/>
              <a:gd name="connsiteY83" fmla="*/ 742770 h 827832"/>
              <a:gd name="connsiteX84" fmla="*/ 290924 w 427361"/>
              <a:gd name="connsiteY84" fmla="*/ 740845 h 827832"/>
              <a:gd name="connsiteX85" fmla="*/ 290924 w 427361"/>
              <a:gd name="connsiteY85" fmla="*/ 740544 h 827832"/>
              <a:gd name="connsiteX86" fmla="*/ 278892 w 427361"/>
              <a:gd name="connsiteY86" fmla="*/ 739220 h 827832"/>
              <a:gd name="connsiteX87" fmla="*/ 274681 w 427361"/>
              <a:gd name="connsiteY87" fmla="*/ 738619 h 827832"/>
              <a:gd name="connsiteX88" fmla="*/ 273538 w 427361"/>
              <a:gd name="connsiteY88" fmla="*/ 739341 h 827832"/>
              <a:gd name="connsiteX89" fmla="*/ 270410 w 427361"/>
              <a:gd name="connsiteY89" fmla="*/ 742469 h 827832"/>
              <a:gd name="connsiteX90" fmla="*/ 268966 w 427361"/>
              <a:gd name="connsiteY90" fmla="*/ 743371 h 827832"/>
              <a:gd name="connsiteX91" fmla="*/ 263311 w 427361"/>
              <a:gd name="connsiteY91" fmla="*/ 748003 h 827832"/>
              <a:gd name="connsiteX92" fmla="*/ 262890 w 427361"/>
              <a:gd name="connsiteY92" fmla="*/ 749086 h 827832"/>
              <a:gd name="connsiteX93" fmla="*/ 261627 w 427361"/>
              <a:gd name="connsiteY93" fmla="*/ 749327 h 827832"/>
              <a:gd name="connsiteX94" fmla="*/ 253205 w 427361"/>
              <a:gd name="connsiteY94" fmla="*/ 756425 h 827832"/>
              <a:gd name="connsiteX95" fmla="*/ 249114 w 427361"/>
              <a:gd name="connsiteY95" fmla="*/ 756907 h 827832"/>
              <a:gd name="connsiteX96" fmla="*/ 247129 w 427361"/>
              <a:gd name="connsiteY96" fmla="*/ 756606 h 827832"/>
              <a:gd name="connsiteX97" fmla="*/ 245324 w 427361"/>
              <a:gd name="connsiteY97" fmla="*/ 757087 h 827832"/>
              <a:gd name="connsiteX98" fmla="*/ 234074 w 427361"/>
              <a:gd name="connsiteY98" fmla="*/ 761539 h 827832"/>
              <a:gd name="connsiteX99" fmla="*/ 222103 w 427361"/>
              <a:gd name="connsiteY99" fmla="*/ 766291 h 827832"/>
              <a:gd name="connsiteX100" fmla="*/ 215666 w 427361"/>
              <a:gd name="connsiteY100" fmla="*/ 814538 h 827832"/>
              <a:gd name="connsiteX101" fmla="*/ 192806 w 427361"/>
              <a:gd name="connsiteY101" fmla="*/ 811410 h 827832"/>
              <a:gd name="connsiteX102" fmla="*/ 171210 w 427361"/>
              <a:gd name="connsiteY102" fmla="*/ 808703 h 827832"/>
              <a:gd name="connsiteX103" fmla="*/ 153944 w 427361"/>
              <a:gd name="connsiteY103" fmla="*/ 813816 h 827832"/>
              <a:gd name="connsiteX104" fmla="*/ 151538 w 427361"/>
              <a:gd name="connsiteY104" fmla="*/ 813936 h 827832"/>
              <a:gd name="connsiteX105" fmla="*/ 149733 w 427361"/>
              <a:gd name="connsiteY105" fmla="*/ 813696 h 827832"/>
              <a:gd name="connsiteX106" fmla="*/ 148891 w 427361"/>
              <a:gd name="connsiteY106" fmla="*/ 819591 h 827832"/>
              <a:gd name="connsiteX107" fmla="*/ 138243 w 427361"/>
              <a:gd name="connsiteY107" fmla="*/ 818087 h 827832"/>
              <a:gd name="connsiteX108" fmla="*/ 137882 w 427361"/>
              <a:gd name="connsiteY108" fmla="*/ 820855 h 827832"/>
              <a:gd name="connsiteX109" fmla="*/ 127053 w 427361"/>
              <a:gd name="connsiteY109" fmla="*/ 819351 h 827832"/>
              <a:gd name="connsiteX110" fmla="*/ 126632 w 427361"/>
              <a:gd name="connsiteY110" fmla="*/ 822058 h 827832"/>
              <a:gd name="connsiteX111" fmla="*/ 113097 w 427361"/>
              <a:gd name="connsiteY111" fmla="*/ 820253 h 827832"/>
              <a:gd name="connsiteX112" fmla="*/ 112736 w 427361"/>
              <a:gd name="connsiteY112" fmla="*/ 823020 h 827832"/>
              <a:gd name="connsiteX113" fmla="*/ 104554 w 427361"/>
              <a:gd name="connsiteY113" fmla="*/ 821937 h 827832"/>
              <a:gd name="connsiteX114" fmla="*/ 104434 w 427361"/>
              <a:gd name="connsiteY114" fmla="*/ 823201 h 827832"/>
              <a:gd name="connsiteX115" fmla="*/ 101727 w 427361"/>
              <a:gd name="connsiteY115" fmla="*/ 822900 h 827832"/>
              <a:gd name="connsiteX116" fmla="*/ 101607 w 427361"/>
              <a:gd name="connsiteY116" fmla="*/ 824284 h 827832"/>
              <a:gd name="connsiteX117" fmla="*/ 93425 w 427361"/>
              <a:gd name="connsiteY117" fmla="*/ 823201 h 827832"/>
              <a:gd name="connsiteX118" fmla="*/ 93305 w 427361"/>
              <a:gd name="connsiteY118" fmla="*/ 824584 h 827832"/>
              <a:gd name="connsiteX119" fmla="*/ 89274 w 427361"/>
              <a:gd name="connsiteY119" fmla="*/ 824103 h 827832"/>
              <a:gd name="connsiteX120" fmla="*/ 88974 w 427361"/>
              <a:gd name="connsiteY120" fmla="*/ 825427 h 827832"/>
              <a:gd name="connsiteX121" fmla="*/ 71528 w 427361"/>
              <a:gd name="connsiteY121" fmla="*/ 822840 h 827832"/>
              <a:gd name="connsiteX122" fmla="*/ 65632 w 427361"/>
              <a:gd name="connsiteY122" fmla="*/ 821998 h 827832"/>
              <a:gd name="connsiteX123" fmla="*/ 51074 w 427361"/>
              <a:gd name="connsiteY123" fmla="*/ 819952 h 827832"/>
              <a:gd name="connsiteX124" fmla="*/ 51194 w 427361"/>
              <a:gd name="connsiteY124" fmla="*/ 818629 h 827832"/>
              <a:gd name="connsiteX125" fmla="*/ 22319 w 427361"/>
              <a:gd name="connsiteY125" fmla="*/ 814478 h 827832"/>
              <a:gd name="connsiteX126" fmla="*/ 21416 w 427361"/>
              <a:gd name="connsiteY126" fmla="*/ 815681 h 827832"/>
              <a:gd name="connsiteX127" fmla="*/ 20875 w 427361"/>
              <a:gd name="connsiteY127" fmla="*/ 819892 h 827832"/>
              <a:gd name="connsiteX128" fmla="*/ 19551 w 427361"/>
              <a:gd name="connsiteY128" fmla="*/ 819712 h 827832"/>
              <a:gd name="connsiteX129" fmla="*/ 19190 w 427361"/>
              <a:gd name="connsiteY129" fmla="*/ 822599 h 827832"/>
              <a:gd name="connsiteX130" fmla="*/ 17807 w 427361"/>
              <a:gd name="connsiteY130" fmla="*/ 822419 h 827832"/>
              <a:gd name="connsiteX131" fmla="*/ 17085 w 427361"/>
              <a:gd name="connsiteY131" fmla="*/ 827833 h 827832"/>
              <a:gd name="connsiteX132" fmla="*/ 6256 w 427361"/>
              <a:gd name="connsiteY132" fmla="*/ 826269 h 827832"/>
              <a:gd name="connsiteX133" fmla="*/ 8061 w 427361"/>
              <a:gd name="connsiteY133" fmla="*/ 812553 h 827832"/>
              <a:gd name="connsiteX134" fmla="*/ 0 w 427361"/>
              <a:gd name="connsiteY134" fmla="*/ 811350 h 827832"/>
              <a:gd name="connsiteX135" fmla="*/ 1624 w 427361"/>
              <a:gd name="connsiteY135" fmla="*/ 800341 h 827832"/>
              <a:gd name="connsiteX136" fmla="*/ 4271 w 427361"/>
              <a:gd name="connsiteY136" fmla="*/ 800822 h 827832"/>
              <a:gd name="connsiteX137" fmla="*/ 3910 w 427361"/>
              <a:gd name="connsiteY137" fmla="*/ 803529 h 827832"/>
              <a:gd name="connsiteX138" fmla="*/ 7941 w 427361"/>
              <a:gd name="connsiteY138" fmla="*/ 804131 h 827832"/>
              <a:gd name="connsiteX139" fmla="*/ 9024 w 427361"/>
              <a:gd name="connsiteY139" fmla="*/ 802567 h 827832"/>
              <a:gd name="connsiteX140" fmla="*/ 8783 w 427361"/>
              <a:gd name="connsiteY140" fmla="*/ 801424 h 827832"/>
              <a:gd name="connsiteX141" fmla="*/ 10227 w 427361"/>
              <a:gd name="connsiteY141" fmla="*/ 801604 h 827832"/>
              <a:gd name="connsiteX142" fmla="*/ 10227 w 427361"/>
              <a:gd name="connsiteY142" fmla="*/ 802266 h 827832"/>
              <a:gd name="connsiteX143" fmla="*/ 14919 w 427361"/>
              <a:gd name="connsiteY143" fmla="*/ 803108 h 827832"/>
              <a:gd name="connsiteX144" fmla="*/ 15280 w 427361"/>
              <a:gd name="connsiteY144" fmla="*/ 800882 h 827832"/>
              <a:gd name="connsiteX145" fmla="*/ 14077 w 427361"/>
              <a:gd name="connsiteY145" fmla="*/ 799799 h 827832"/>
              <a:gd name="connsiteX146" fmla="*/ 13776 w 427361"/>
              <a:gd name="connsiteY146" fmla="*/ 798596 h 827832"/>
              <a:gd name="connsiteX147" fmla="*/ 13836 w 427361"/>
              <a:gd name="connsiteY147" fmla="*/ 795287 h 827832"/>
              <a:gd name="connsiteX148" fmla="*/ 15942 w 427361"/>
              <a:gd name="connsiteY148" fmla="*/ 796130 h 827832"/>
              <a:gd name="connsiteX149" fmla="*/ 16002 w 427361"/>
              <a:gd name="connsiteY149" fmla="*/ 795408 h 827832"/>
              <a:gd name="connsiteX150" fmla="*/ 17566 w 427361"/>
              <a:gd name="connsiteY150" fmla="*/ 794927 h 827832"/>
              <a:gd name="connsiteX151" fmla="*/ 19972 w 427361"/>
              <a:gd name="connsiteY151" fmla="*/ 795949 h 827832"/>
              <a:gd name="connsiteX152" fmla="*/ 23462 w 427361"/>
              <a:gd name="connsiteY152" fmla="*/ 796551 h 827832"/>
              <a:gd name="connsiteX153" fmla="*/ 25447 w 427361"/>
              <a:gd name="connsiteY153" fmla="*/ 795648 h 827832"/>
              <a:gd name="connsiteX154" fmla="*/ 26650 w 427361"/>
              <a:gd name="connsiteY154" fmla="*/ 794445 h 827832"/>
              <a:gd name="connsiteX155" fmla="*/ 28034 w 427361"/>
              <a:gd name="connsiteY155" fmla="*/ 792219 h 827832"/>
              <a:gd name="connsiteX156" fmla="*/ 28395 w 427361"/>
              <a:gd name="connsiteY156" fmla="*/ 789633 h 827832"/>
              <a:gd name="connsiteX157" fmla="*/ 28034 w 427361"/>
              <a:gd name="connsiteY157" fmla="*/ 786925 h 827832"/>
              <a:gd name="connsiteX158" fmla="*/ 28455 w 427361"/>
              <a:gd name="connsiteY158" fmla="*/ 783737 h 827832"/>
              <a:gd name="connsiteX159" fmla="*/ 32545 w 427361"/>
              <a:gd name="connsiteY159" fmla="*/ 779466 h 827832"/>
              <a:gd name="connsiteX160" fmla="*/ 35313 w 427361"/>
              <a:gd name="connsiteY160" fmla="*/ 778504 h 827832"/>
              <a:gd name="connsiteX161" fmla="*/ 35433 w 427361"/>
              <a:gd name="connsiteY161" fmla="*/ 778383 h 827832"/>
              <a:gd name="connsiteX162" fmla="*/ 35854 w 427361"/>
              <a:gd name="connsiteY162" fmla="*/ 778082 h 827832"/>
              <a:gd name="connsiteX163" fmla="*/ 39885 w 427361"/>
              <a:gd name="connsiteY163" fmla="*/ 775074 h 827832"/>
              <a:gd name="connsiteX164" fmla="*/ 41088 w 427361"/>
              <a:gd name="connsiteY164" fmla="*/ 769660 h 827832"/>
              <a:gd name="connsiteX165" fmla="*/ 41389 w 427361"/>
              <a:gd name="connsiteY165" fmla="*/ 768156 h 827832"/>
              <a:gd name="connsiteX166" fmla="*/ 41449 w 427361"/>
              <a:gd name="connsiteY166" fmla="*/ 767555 h 827832"/>
              <a:gd name="connsiteX167" fmla="*/ 42231 w 427361"/>
              <a:gd name="connsiteY167" fmla="*/ 764968 h 827832"/>
              <a:gd name="connsiteX168" fmla="*/ 42411 w 427361"/>
              <a:gd name="connsiteY168" fmla="*/ 762261 h 827832"/>
              <a:gd name="connsiteX169" fmla="*/ 40547 w 427361"/>
              <a:gd name="connsiteY169" fmla="*/ 759614 h 827832"/>
              <a:gd name="connsiteX170" fmla="*/ 40426 w 427361"/>
              <a:gd name="connsiteY170" fmla="*/ 757448 h 827832"/>
              <a:gd name="connsiteX171" fmla="*/ 42351 w 427361"/>
              <a:gd name="connsiteY171" fmla="*/ 755343 h 827832"/>
              <a:gd name="connsiteX172" fmla="*/ 43194 w 427361"/>
              <a:gd name="connsiteY172" fmla="*/ 753417 h 827832"/>
              <a:gd name="connsiteX173" fmla="*/ 43374 w 427361"/>
              <a:gd name="connsiteY173" fmla="*/ 752395 h 827832"/>
              <a:gd name="connsiteX174" fmla="*/ 43374 w 427361"/>
              <a:gd name="connsiteY174" fmla="*/ 751252 h 827832"/>
              <a:gd name="connsiteX175" fmla="*/ 42772 w 427361"/>
              <a:gd name="connsiteY175" fmla="*/ 750530 h 827832"/>
              <a:gd name="connsiteX176" fmla="*/ 39945 w 427361"/>
              <a:gd name="connsiteY176" fmla="*/ 751131 h 827832"/>
              <a:gd name="connsiteX177" fmla="*/ 39343 w 427361"/>
              <a:gd name="connsiteY177" fmla="*/ 749026 h 827832"/>
              <a:gd name="connsiteX178" fmla="*/ 39343 w 427361"/>
              <a:gd name="connsiteY178" fmla="*/ 744394 h 827832"/>
              <a:gd name="connsiteX179" fmla="*/ 39043 w 427361"/>
              <a:gd name="connsiteY179" fmla="*/ 743010 h 827832"/>
              <a:gd name="connsiteX180" fmla="*/ 38682 w 427361"/>
              <a:gd name="connsiteY180" fmla="*/ 741807 h 827832"/>
              <a:gd name="connsiteX181" fmla="*/ 38501 w 427361"/>
              <a:gd name="connsiteY181" fmla="*/ 741266 h 827832"/>
              <a:gd name="connsiteX182" fmla="*/ 37599 w 427361"/>
              <a:gd name="connsiteY182" fmla="*/ 739762 h 827832"/>
              <a:gd name="connsiteX183" fmla="*/ 36877 w 427361"/>
              <a:gd name="connsiteY183" fmla="*/ 739040 h 827832"/>
              <a:gd name="connsiteX184" fmla="*/ 35253 w 427361"/>
              <a:gd name="connsiteY184" fmla="*/ 738318 h 827832"/>
              <a:gd name="connsiteX185" fmla="*/ 28034 w 427361"/>
              <a:gd name="connsiteY185" fmla="*/ 736694 h 827832"/>
              <a:gd name="connsiteX186" fmla="*/ 27853 w 427361"/>
              <a:gd name="connsiteY186" fmla="*/ 736814 h 827832"/>
              <a:gd name="connsiteX187" fmla="*/ 26650 w 427361"/>
              <a:gd name="connsiteY187" fmla="*/ 738017 h 827832"/>
              <a:gd name="connsiteX188" fmla="*/ 26109 w 427361"/>
              <a:gd name="connsiteY188" fmla="*/ 738077 h 827832"/>
              <a:gd name="connsiteX189" fmla="*/ 24424 w 427361"/>
              <a:gd name="connsiteY189" fmla="*/ 738077 h 827832"/>
              <a:gd name="connsiteX190" fmla="*/ 22439 w 427361"/>
              <a:gd name="connsiteY190" fmla="*/ 737656 h 827832"/>
              <a:gd name="connsiteX191" fmla="*/ 20333 w 427361"/>
              <a:gd name="connsiteY191" fmla="*/ 736694 h 827832"/>
              <a:gd name="connsiteX192" fmla="*/ 18709 w 427361"/>
              <a:gd name="connsiteY192" fmla="*/ 733445 h 827832"/>
              <a:gd name="connsiteX193" fmla="*/ 17747 w 427361"/>
              <a:gd name="connsiteY193" fmla="*/ 732543 h 827832"/>
              <a:gd name="connsiteX194" fmla="*/ 15521 w 427361"/>
              <a:gd name="connsiteY194" fmla="*/ 735130 h 827832"/>
              <a:gd name="connsiteX195" fmla="*/ 14739 w 427361"/>
              <a:gd name="connsiteY195" fmla="*/ 735250 h 827832"/>
              <a:gd name="connsiteX196" fmla="*/ 13536 w 427361"/>
              <a:gd name="connsiteY196" fmla="*/ 734047 h 827832"/>
              <a:gd name="connsiteX197" fmla="*/ 13175 w 427361"/>
              <a:gd name="connsiteY197" fmla="*/ 731941 h 827832"/>
              <a:gd name="connsiteX198" fmla="*/ 13536 w 427361"/>
              <a:gd name="connsiteY198" fmla="*/ 730317 h 827832"/>
              <a:gd name="connsiteX199" fmla="*/ 12934 w 427361"/>
              <a:gd name="connsiteY199" fmla="*/ 729414 h 827832"/>
              <a:gd name="connsiteX200" fmla="*/ 11791 w 427361"/>
              <a:gd name="connsiteY200" fmla="*/ 726467 h 827832"/>
              <a:gd name="connsiteX201" fmla="*/ 12032 w 427361"/>
              <a:gd name="connsiteY201" fmla="*/ 724963 h 827832"/>
              <a:gd name="connsiteX202" fmla="*/ 9385 w 427361"/>
              <a:gd name="connsiteY202" fmla="*/ 723820 h 827832"/>
              <a:gd name="connsiteX203" fmla="*/ 9385 w 427361"/>
              <a:gd name="connsiteY203" fmla="*/ 722015 h 827832"/>
              <a:gd name="connsiteX204" fmla="*/ 10528 w 427361"/>
              <a:gd name="connsiteY204" fmla="*/ 719007 h 827832"/>
              <a:gd name="connsiteX205" fmla="*/ 12092 w 427361"/>
              <a:gd name="connsiteY205" fmla="*/ 715999 h 827832"/>
              <a:gd name="connsiteX206" fmla="*/ 13836 w 427361"/>
              <a:gd name="connsiteY206" fmla="*/ 714074 h 827832"/>
              <a:gd name="connsiteX207" fmla="*/ 15641 w 427361"/>
              <a:gd name="connsiteY207" fmla="*/ 710465 h 827832"/>
              <a:gd name="connsiteX208" fmla="*/ 15641 w 427361"/>
              <a:gd name="connsiteY208" fmla="*/ 709081 h 827832"/>
              <a:gd name="connsiteX209" fmla="*/ 17145 w 427361"/>
              <a:gd name="connsiteY209" fmla="*/ 705652 h 827832"/>
              <a:gd name="connsiteX210" fmla="*/ 17025 w 427361"/>
              <a:gd name="connsiteY210" fmla="*/ 702704 h 827832"/>
              <a:gd name="connsiteX211" fmla="*/ 18108 w 427361"/>
              <a:gd name="connsiteY211" fmla="*/ 699877 h 827832"/>
              <a:gd name="connsiteX212" fmla="*/ 18228 w 427361"/>
              <a:gd name="connsiteY212" fmla="*/ 698674 h 827832"/>
              <a:gd name="connsiteX213" fmla="*/ 16483 w 427361"/>
              <a:gd name="connsiteY213" fmla="*/ 694583 h 827832"/>
              <a:gd name="connsiteX214" fmla="*/ 19070 w 427361"/>
              <a:gd name="connsiteY214" fmla="*/ 693079 h 827832"/>
              <a:gd name="connsiteX215" fmla="*/ 19491 w 427361"/>
              <a:gd name="connsiteY215" fmla="*/ 692177 h 827832"/>
              <a:gd name="connsiteX216" fmla="*/ 19010 w 427361"/>
              <a:gd name="connsiteY216" fmla="*/ 690192 h 827832"/>
              <a:gd name="connsiteX217" fmla="*/ 16604 w 427361"/>
              <a:gd name="connsiteY217" fmla="*/ 687966 h 827832"/>
              <a:gd name="connsiteX218" fmla="*/ 13115 w 427361"/>
              <a:gd name="connsiteY218" fmla="*/ 686462 h 827832"/>
              <a:gd name="connsiteX219" fmla="*/ 12393 w 427361"/>
              <a:gd name="connsiteY219" fmla="*/ 685740 h 827832"/>
              <a:gd name="connsiteX220" fmla="*/ 11550 w 427361"/>
              <a:gd name="connsiteY220" fmla="*/ 682913 h 827832"/>
              <a:gd name="connsiteX221" fmla="*/ 12934 w 427361"/>
              <a:gd name="connsiteY221" fmla="*/ 681288 h 827832"/>
              <a:gd name="connsiteX222" fmla="*/ 14859 w 427361"/>
              <a:gd name="connsiteY222" fmla="*/ 680145 h 827832"/>
              <a:gd name="connsiteX223" fmla="*/ 15761 w 427361"/>
              <a:gd name="connsiteY223" fmla="*/ 679544 h 827832"/>
              <a:gd name="connsiteX224" fmla="*/ 17145 w 427361"/>
              <a:gd name="connsiteY224" fmla="*/ 677137 h 827832"/>
              <a:gd name="connsiteX225" fmla="*/ 18047 w 427361"/>
              <a:gd name="connsiteY225" fmla="*/ 674250 h 827832"/>
              <a:gd name="connsiteX226" fmla="*/ 18168 w 427361"/>
              <a:gd name="connsiteY226" fmla="*/ 672505 h 827832"/>
              <a:gd name="connsiteX227" fmla="*/ 17386 w 427361"/>
              <a:gd name="connsiteY227" fmla="*/ 669137 h 827832"/>
              <a:gd name="connsiteX228" fmla="*/ 17205 w 427361"/>
              <a:gd name="connsiteY228" fmla="*/ 667933 h 827832"/>
              <a:gd name="connsiteX229" fmla="*/ 16182 w 427361"/>
              <a:gd name="connsiteY229" fmla="*/ 666129 h 827832"/>
              <a:gd name="connsiteX230" fmla="*/ 16062 w 427361"/>
              <a:gd name="connsiteY230" fmla="*/ 665768 h 827832"/>
              <a:gd name="connsiteX231" fmla="*/ 15581 w 427361"/>
              <a:gd name="connsiteY231" fmla="*/ 665226 h 827832"/>
              <a:gd name="connsiteX232" fmla="*/ 15581 w 427361"/>
              <a:gd name="connsiteY232" fmla="*/ 663421 h 827832"/>
              <a:gd name="connsiteX233" fmla="*/ 16604 w 427361"/>
              <a:gd name="connsiteY233" fmla="*/ 663301 h 827832"/>
              <a:gd name="connsiteX234" fmla="*/ 17566 w 427361"/>
              <a:gd name="connsiteY234" fmla="*/ 663662 h 827832"/>
              <a:gd name="connsiteX235" fmla="*/ 19672 w 427361"/>
              <a:gd name="connsiteY235" fmla="*/ 663361 h 827832"/>
              <a:gd name="connsiteX236" fmla="*/ 19972 w 427361"/>
              <a:gd name="connsiteY236" fmla="*/ 663000 h 827832"/>
              <a:gd name="connsiteX237" fmla="*/ 22018 w 427361"/>
              <a:gd name="connsiteY237" fmla="*/ 662218 h 827832"/>
              <a:gd name="connsiteX238" fmla="*/ 23702 w 427361"/>
              <a:gd name="connsiteY238" fmla="*/ 662218 h 827832"/>
              <a:gd name="connsiteX239" fmla="*/ 24725 w 427361"/>
              <a:gd name="connsiteY239" fmla="*/ 662880 h 827832"/>
              <a:gd name="connsiteX240" fmla="*/ 25447 w 427361"/>
              <a:gd name="connsiteY240" fmla="*/ 663361 h 827832"/>
              <a:gd name="connsiteX241" fmla="*/ 26831 w 427361"/>
              <a:gd name="connsiteY241" fmla="*/ 663902 h 827832"/>
              <a:gd name="connsiteX242" fmla="*/ 28395 w 427361"/>
              <a:gd name="connsiteY242" fmla="*/ 663421 h 827832"/>
              <a:gd name="connsiteX243" fmla="*/ 29838 w 427361"/>
              <a:gd name="connsiteY243" fmla="*/ 662459 h 827832"/>
              <a:gd name="connsiteX244" fmla="*/ 31282 w 427361"/>
              <a:gd name="connsiteY244" fmla="*/ 660774 h 827832"/>
              <a:gd name="connsiteX245" fmla="*/ 32485 w 427361"/>
              <a:gd name="connsiteY245" fmla="*/ 658007 h 827832"/>
              <a:gd name="connsiteX246" fmla="*/ 32606 w 427361"/>
              <a:gd name="connsiteY246" fmla="*/ 656383 h 827832"/>
              <a:gd name="connsiteX247" fmla="*/ 37057 w 427361"/>
              <a:gd name="connsiteY247" fmla="*/ 651691 h 827832"/>
              <a:gd name="connsiteX248" fmla="*/ 37539 w 427361"/>
              <a:gd name="connsiteY248" fmla="*/ 650548 h 827832"/>
              <a:gd name="connsiteX249" fmla="*/ 39163 w 427361"/>
              <a:gd name="connsiteY249" fmla="*/ 648562 h 827832"/>
              <a:gd name="connsiteX250" fmla="*/ 42351 w 427361"/>
              <a:gd name="connsiteY250" fmla="*/ 647660 h 827832"/>
              <a:gd name="connsiteX251" fmla="*/ 43915 w 427361"/>
              <a:gd name="connsiteY251" fmla="*/ 646457 h 827832"/>
              <a:gd name="connsiteX252" fmla="*/ 44878 w 427361"/>
              <a:gd name="connsiteY252" fmla="*/ 643509 h 827832"/>
              <a:gd name="connsiteX253" fmla="*/ 50533 w 427361"/>
              <a:gd name="connsiteY253" fmla="*/ 640621 h 827832"/>
              <a:gd name="connsiteX254" fmla="*/ 50172 w 427361"/>
              <a:gd name="connsiteY254" fmla="*/ 639238 h 827832"/>
              <a:gd name="connsiteX255" fmla="*/ 49751 w 427361"/>
              <a:gd name="connsiteY255" fmla="*/ 638636 h 827832"/>
              <a:gd name="connsiteX256" fmla="*/ 49570 w 427361"/>
              <a:gd name="connsiteY256" fmla="*/ 637854 h 827832"/>
              <a:gd name="connsiteX257" fmla="*/ 49269 w 427361"/>
              <a:gd name="connsiteY257" fmla="*/ 637253 h 827832"/>
              <a:gd name="connsiteX258" fmla="*/ 49149 w 427361"/>
              <a:gd name="connsiteY258" fmla="*/ 636772 h 827832"/>
              <a:gd name="connsiteX259" fmla="*/ 49149 w 427361"/>
              <a:gd name="connsiteY259" fmla="*/ 636350 h 827832"/>
              <a:gd name="connsiteX260" fmla="*/ 48908 w 427361"/>
              <a:gd name="connsiteY260" fmla="*/ 635268 h 827832"/>
              <a:gd name="connsiteX261" fmla="*/ 49089 w 427361"/>
              <a:gd name="connsiteY261" fmla="*/ 633463 h 827832"/>
              <a:gd name="connsiteX262" fmla="*/ 49209 w 427361"/>
              <a:gd name="connsiteY262" fmla="*/ 632861 h 827832"/>
              <a:gd name="connsiteX263" fmla="*/ 50713 w 427361"/>
              <a:gd name="connsiteY263" fmla="*/ 631056 h 827832"/>
              <a:gd name="connsiteX264" fmla="*/ 52518 w 427361"/>
              <a:gd name="connsiteY264" fmla="*/ 629613 h 827832"/>
              <a:gd name="connsiteX265" fmla="*/ 51495 w 427361"/>
              <a:gd name="connsiteY265" fmla="*/ 626966 h 827832"/>
              <a:gd name="connsiteX266" fmla="*/ 51616 w 427361"/>
              <a:gd name="connsiteY266" fmla="*/ 626123 h 827832"/>
              <a:gd name="connsiteX267" fmla="*/ 52398 w 427361"/>
              <a:gd name="connsiteY267" fmla="*/ 625943 h 827832"/>
              <a:gd name="connsiteX268" fmla="*/ 52879 w 427361"/>
              <a:gd name="connsiteY268" fmla="*/ 623898 h 827832"/>
              <a:gd name="connsiteX269" fmla="*/ 52277 w 427361"/>
              <a:gd name="connsiteY269" fmla="*/ 623236 h 827832"/>
              <a:gd name="connsiteX270" fmla="*/ 51796 w 427361"/>
              <a:gd name="connsiteY270" fmla="*/ 622273 h 827832"/>
              <a:gd name="connsiteX271" fmla="*/ 52398 w 427361"/>
              <a:gd name="connsiteY271" fmla="*/ 621190 h 827832"/>
              <a:gd name="connsiteX272" fmla="*/ 54323 w 427361"/>
              <a:gd name="connsiteY272" fmla="*/ 621190 h 827832"/>
              <a:gd name="connsiteX273" fmla="*/ 55225 w 427361"/>
              <a:gd name="connsiteY273" fmla="*/ 620529 h 827832"/>
              <a:gd name="connsiteX274" fmla="*/ 53420 w 427361"/>
              <a:gd name="connsiteY274" fmla="*/ 619446 h 827832"/>
              <a:gd name="connsiteX275" fmla="*/ 52578 w 427361"/>
              <a:gd name="connsiteY275" fmla="*/ 618363 h 827832"/>
              <a:gd name="connsiteX276" fmla="*/ 52879 w 427361"/>
              <a:gd name="connsiteY276" fmla="*/ 617340 h 827832"/>
              <a:gd name="connsiteX277" fmla="*/ 53120 w 427361"/>
              <a:gd name="connsiteY277" fmla="*/ 616558 h 827832"/>
              <a:gd name="connsiteX278" fmla="*/ 54323 w 427361"/>
              <a:gd name="connsiteY278" fmla="*/ 615475 h 827832"/>
              <a:gd name="connsiteX279" fmla="*/ 56308 w 427361"/>
              <a:gd name="connsiteY279" fmla="*/ 614693 h 827832"/>
              <a:gd name="connsiteX280" fmla="*/ 56970 w 427361"/>
              <a:gd name="connsiteY280" fmla="*/ 614693 h 827832"/>
              <a:gd name="connsiteX281" fmla="*/ 58834 w 427361"/>
              <a:gd name="connsiteY281" fmla="*/ 614032 h 827832"/>
              <a:gd name="connsiteX282" fmla="*/ 59556 w 427361"/>
              <a:gd name="connsiteY282" fmla="*/ 611445 h 827832"/>
              <a:gd name="connsiteX283" fmla="*/ 59496 w 427361"/>
              <a:gd name="connsiteY283" fmla="*/ 609700 h 827832"/>
              <a:gd name="connsiteX284" fmla="*/ 57691 w 427361"/>
              <a:gd name="connsiteY284" fmla="*/ 607054 h 827832"/>
              <a:gd name="connsiteX285" fmla="*/ 57511 w 427361"/>
              <a:gd name="connsiteY285" fmla="*/ 606632 h 827832"/>
              <a:gd name="connsiteX286" fmla="*/ 57752 w 427361"/>
              <a:gd name="connsiteY286" fmla="*/ 606031 h 827832"/>
              <a:gd name="connsiteX287" fmla="*/ 59316 w 427361"/>
              <a:gd name="connsiteY287" fmla="*/ 602602 h 827832"/>
              <a:gd name="connsiteX288" fmla="*/ 59256 w 427361"/>
              <a:gd name="connsiteY288" fmla="*/ 601399 h 827832"/>
              <a:gd name="connsiteX289" fmla="*/ 58293 w 427361"/>
              <a:gd name="connsiteY289" fmla="*/ 596345 h 827832"/>
              <a:gd name="connsiteX290" fmla="*/ 58173 w 427361"/>
              <a:gd name="connsiteY290" fmla="*/ 594541 h 827832"/>
              <a:gd name="connsiteX291" fmla="*/ 57210 w 427361"/>
              <a:gd name="connsiteY291" fmla="*/ 590991 h 827832"/>
              <a:gd name="connsiteX292" fmla="*/ 58834 w 427361"/>
              <a:gd name="connsiteY292" fmla="*/ 589186 h 827832"/>
              <a:gd name="connsiteX293" fmla="*/ 57992 w 427361"/>
              <a:gd name="connsiteY293" fmla="*/ 584073 h 827832"/>
              <a:gd name="connsiteX294" fmla="*/ 58113 w 427361"/>
              <a:gd name="connsiteY294" fmla="*/ 582870 h 827832"/>
              <a:gd name="connsiteX295" fmla="*/ 59075 w 427361"/>
              <a:gd name="connsiteY295" fmla="*/ 582569 h 827832"/>
              <a:gd name="connsiteX296" fmla="*/ 59496 w 427361"/>
              <a:gd name="connsiteY296" fmla="*/ 582750 h 827832"/>
              <a:gd name="connsiteX297" fmla="*/ 60699 w 427361"/>
              <a:gd name="connsiteY297" fmla="*/ 583051 h 827832"/>
              <a:gd name="connsiteX298" fmla="*/ 62444 w 427361"/>
              <a:gd name="connsiteY298" fmla="*/ 582028 h 827832"/>
              <a:gd name="connsiteX299" fmla="*/ 62624 w 427361"/>
              <a:gd name="connsiteY299" fmla="*/ 579922 h 827832"/>
              <a:gd name="connsiteX300" fmla="*/ 60699 w 427361"/>
              <a:gd name="connsiteY300" fmla="*/ 577456 h 827832"/>
              <a:gd name="connsiteX301" fmla="*/ 59977 w 427361"/>
              <a:gd name="connsiteY301" fmla="*/ 574809 h 827832"/>
              <a:gd name="connsiteX302" fmla="*/ 61301 w 427361"/>
              <a:gd name="connsiteY302" fmla="*/ 575651 h 827832"/>
              <a:gd name="connsiteX303" fmla="*/ 62805 w 427361"/>
              <a:gd name="connsiteY303" fmla="*/ 575170 h 827832"/>
              <a:gd name="connsiteX304" fmla="*/ 62083 w 427361"/>
              <a:gd name="connsiteY304" fmla="*/ 572643 h 827832"/>
              <a:gd name="connsiteX305" fmla="*/ 59677 w 427361"/>
              <a:gd name="connsiteY305" fmla="*/ 570237 h 827832"/>
              <a:gd name="connsiteX306" fmla="*/ 59256 w 427361"/>
              <a:gd name="connsiteY306" fmla="*/ 569936 h 827832"/>
              <a:gd name="connsiteX307" fmla="*/ 59256 w 427361"/>
              <a:gd name="connsiteY307" fmla="*/ 569094 h 827832"/>
              <a:gd name="connsiteX308" fmla="*/ 60760 w 427361"/>
              <a:gd name="connsiteY308" fmla="*/ 566026 h 827832"/>
              <a:gd name="connsiteX309" fmla="*/ 62023 w 427361"/>
              <a:gd name="connsiteY309" fmla="*/ 564702 h 827832"/>
              <a:gd name="connsiteX310" fmla="*/ 63888 w 427361"/>
              <a:gd name="connsiteY310" fmla="*/ 564702 h 827832"/>
              <a:gd name="connsiteX311" fmla="*/ 66294 w 427361"/>
              <a:gd name="connsiteY311" fmla="*/ 563258 h 827832"/>
              <a:gd name="connsiteX312" fmla="*/ 67317 w 427361"/>
              <a:gd name="connsiteY312" fmla="*/ 562657 h 827832"/>
              <a:gd name="connsiteX313" fmla="*/ 67678 w 427361"/>
              <a:gd name="connsiteY313" fmla="*/ 562176 h 827832"/>
              <a:gd name="connsiteX314" fmla="*/ 71468 w 427361"/>
              <a:gd name="connsiteY314" fmla="*/ 558807 h 827832"/>
              <a:gd name="connsiteX315" fmla="*/ 72671 w 427361"/>
              <a:gd name="connsiteY315" fmla="*/ 558867 h 827832"/>
              <a:gd name="connsiteX316" fmla="*/ 72972 w 427361"/>
              <a:gd name="connsiteY316" fmla="*/ 557724 h 827832"/>
              <a:gd name="connsiteX317" fmla="*/ 71949 w 427361"/>
              <a:gd name="connsiteY317" fmla="*/ 556882 h 827832"/>
              <a:gd name="connsiteX318" fmla="*/ 72671 w 427361"/>
              <a:gd name="connsiteY318" fmla="*/ 555318 h 827832"/>
              <a:gd name="connsiteX319" fmla="*/ 73934 w 427361"/>
              <a:gd name="connsiteY319" fmla="*/ 555739 h 827832"/>
              <a:gd name="connsiteX320" fmla="*/ 75739 w 427361"/>
              <a:gd name="connsiteY320" fmla="*/ 555077 h 827832"/>
              <a:gd name="connsiteX321" fmla="*/ 76762 w 427361"/>
              <a:gd name="connsiteY321" fmla="*/ 553874 h 827832"/>
              <a:gd name="connsiteX322" fmla="*/ 77724 w 427361"/>
              <a:gd name="connsiteY322" fmla="*/ 551047 h 827832"/>
              <a:gd name="connsiteX323" fmla="*/ 77604 w 427361"/>
              <a:gd name="connsiteY323" fmla="*/ 547196 h 827832"/>
              <a:gd name="connsiteX324" fmla="*/ 78807 w 427361"/>
              <a:gd name="connsiteY324" fmla="*/ 543166 h 827832"/>
              <a:gd name="connsiteX325" fmla="*/ 79348 w 427361"/>
              <a:gd name="connsiteY325" fmla="*/ 541542 h 827832"/>
              <a:gd name="connsiteX326" fmla="*/ 80431 w 427361"/>
              <a:gd name="connsiteY326" fmla="*/ 540639 h 827832"/>
              <a:gd name="connsiteX327" fmla="*/ 81033 w 427361"/>
              <a:gd name="connsiteY327" fmla="*/ 539917 h 827832"/>
              <a:gd name="connsiteX328" fmla="*/ 81273 w 427361"/>
              <a:gd name="connsiteY328" fmla="*/ 539677 h 827832"/>
              <a:gd name="connsiteX329" fmla="*/ 81815 w 427361"/>
              <a:gd name="connsiteY329" fmla="*/ 539075 h 827832"/>
              <a:gd name="connsiteX330" fmla="*/ 83319 w 427361"/>
              <a:gd name="connsiteY330" fmla="*/ 537992 h 827832"/>
              <a:gd name="connsiteX331" fmla="*/ 84762 w 427361"/>
              <a:gd name="connsiteY331" fmla="*/ 537932 h 827832"/>
              <a:gd name="connsiteX332" fmla="*/ 86206 w 427361"/>
              <a:gd name="connsiteY332" fmla="*/ 538413 h 827832"/>
              <a:gd name="connsiteX333" fmla="*/ 86507 w 427361"/>
              <a:gd name="connsiteY333" fmla="*/ 538594 h 827832"/>
              <a:gd name="connsiteX334" fmla="*/ 88432 w 427361"/>
              <a:gd name="connsiteY334" fmla="*/ 537691 h 827832"/>
              <a:gd name="connsiteX335" fmla="*/ 90538 w 427361"/>
              <a:gd name="connsiteY335" fmla="*/ 537451 h 827832"/>
              <a:gd name="connsiteX336" fmla="*/ 92342 w 427361"/>
              <a:gd name="connsiteY336" fmla="*/ 535465 h 827832"/>
              <a:gd name="connsiteX337" fmla="*/ 93786 w 427361"/>
              <a:gd name="connsiteY337" fmla="*/ 534864 h 827832"/>
              <a:gd name="connsiteX338" fmla="*/ 95531 w 427361"/>
              <a:gd name="connsiteY338" fmla="*/ 535165 h 827832"/>
              <a:gd name="connsiteX339" fmla="*/ 97215 w 427361"/>
              <a:gd name="connsiteY339" fmla="*/ 534924 h 827832"/>
              <a:gd name="connsiteX340" fmla="*/ 99621 w 427361"/>
              <a:gd name="connsiteY340" fmla="*/ 533721 h 827832"/>
              <a:gd name="connsiteX341" fmla="*/ 100764 w 427361"/>
              <a:gd name="connsiteY341" fmla="*/ 532337 h 827832"/>
              <a:gd name="connsiteX342" fmla="*/ 101547 w 427361"/>
              <a:gd name="connsiteY342" fmla="*/ 531615 h 827832"/>
              <a:gd name="connsiteX343" fmla="*/ 104194 w 427361"/>
              <a:gd name="connsiteY343" fmla="*/ 529450 h 827832"/>
              <a:gd name="connsiteX344" fmla="*/ 106058 w 427361"/>
              <a:gd name="connsiteY344" fmla="*/ 529450 h 827832"/>
              <a:gd name="connsiteX345" fmla="*/ 107021 w 427361"/>
              <a:gd name="connsiteY345" fmla="*/ 529871 h 827832"/>
              <a:gd name="connsiteX346" fmla="*/ 109307 w 427361"/>
              <a:gd name="connsiteY346" fmla="*/ 529450 h 827832"/>
              <a:gd name="connsiteX347" fmla="*/ 111713 w 427361"/>
              <a:gd name="connsiteY347" fmla="*/ 528066 h 827832"/>
              <a:gd name="connsiteX348" fmla="*/ 113337 w 427361"/>
              <a:gd name="connsiteY348" fmla="*/ 527585 h 827832"/>
              <a:gd name="connsiteX349" fmla="*/ 114360 w 427361"/>
              <a:gd name="connsiteY349" fmla="*/ 526382 h 827832"/>
              <a:gd name="connsiteX350" fmla="*/ 114360 w 427361"/>
              <a:gd name="connsiteY350" fmla="*/ 524817 h 827832"/>
              <a:gd name="connsiteX351" fmla="*/ 116165 w 427361"/>
              <a:gd name="connsiteY351" fmla="*/ 523795 h 827832"/>
              <a:gd name="connsiteX352" fmla="*/ 120617 w 427361"/>
              <a:gd name="connsiteY352" fmla="*/ 520186 h 827832"/>
              <a:gd name="connsiteX353" fmla="*/ 123023 w 427361"/>
              <a:gd name="connsiteY353" fmla="*/ 518441 h 827832"/>
              <a:gd name="connsiteX354" fmla="*/ 123504 w 427361"/>
              <a:gd name="connsiteY354" fmla="*/ 517418 h 827832"/>
              <a:gd name="connsiteX355" fmla="*/ 125189 w 427361"/>
              <a:gd name="connsiteY355" fmla="*/ 516817 h 827832"/>
              <a:gd name="connsiteX356" fmla="*/ 125369 w 427361"/>
              <a:gd name="connsiteY356" fmla="*/ 515253 h 827832"/>
              <a:gd name="connsiteX357" fmla="*/ 129761 w 427361"/>
              <a:gd name="connsiteY357" fmla="*/ 516215 h 827832"/>
              <a:gd name="connsiteX358" fmla="*/ 130663 w 427361"/>
              <a:gd name="connsiteY358" fmla="*/ 515553 h 827832"/>
              <a:gd name="connsiteX359" fmla="*/ 130061 w 427361"/>
              <a:gd name="connsiteY359" fmla="*/ 512666 h 827832"/>
              <a:gd name="connsiteX360" fmla="*/ 130182 w 427361"/>
              <a:gd name="connsiteY360" fmla="*/ 509177 h 827832"/>
              <a:gd name="connsiteX361" fmla="*/ 130543 w 427361"/>
              <a:gd name="connsiteY361" fmla="*/ 507973 h 827832"/>
              <a:gd name="connsiteX362" fmla="*/ 130242 w 427361"/>
              <a:gd name="connsiteY362" fmla="*/ 507131 h 827832"/>
              <a:gd name="connsiteX363" fmla="*/ 128076 w 427361"/>
              <a:gd name="connsiteY363" fmla="*/ 504544 h 827832"/>
              <a:gd name="connsiteX364" fmla="*/ 126873 w 427361"/>
              <a:gd name="connsiteY364" fmla="*/ 500093 h 827832"/>
              <a:gd name="connsiteX365" fmla="*/ 125911 w 427361"/>
              <a:gd name="connsiteY365" fmla="*/ 498168 h 827832"/>
              <a:gd name="connsiteX366" fmla="*/ 123986 w 427361"/>
              <a:gd name="connsiteY366" fmla="*/ 496543 h 827832"/>
              <a:gd name="connsiteX367" fmla="*/ 123143 w 427361"/>
              <a:gd name="connsiteY367" fmla="*/ 495822 h 827832"/>
              <a:gd name="connsiteX368" fmla="*/ 118812 w 427361"/>
              <a:gd name="connsiteY368" fmla="*/ 493836 h 827832"/>
              <a:gd name="connsiteX369" fmla="*/ 117910 w 427361"/>
              <a:gd name="connsiteY369" fmla="*/ 491731 h 827832"/>
              <a:gd name="connsiteX370" fmla="*/ 115323 w 427361"/>
              <a:gd name="connsiteY370" fmla="*/ 488783 h 827832"/>
              <a:gd name="connsiteX371" fmla="*/ 114120 w 427361"/>
              <a:gd name="connsiteY371" fmla="*/ 486557 h 827832"/>
              <a:gd name="connsiteX372" fmla="*/ 111533 w 427361"/>
              <a:gd name="connsiteY372" fmla="*/ 485715 h 827832"/>
              <a:gd name="connsiteX373" fmla="*/ 109969 w 427361"/>
              <a:gd name="connsiteY373" fmla="*/ 484151 h 827832"/>
              <a:gd name="connsiteX374" fmla="*/ 109969 w 427361"/>
              <a:gd name="connsiteY374" fmla="*/ 482707 h 827832"/>
              <a:gd name="connsiteX375" fmla="*/ 108946 w 427361"/>
              <a:gd name="connsiteY375" fmla="*/ 480722 h 827832"/>
              <a:gd name="connsiteX376" fmla="*/ 106720 w 427361"/>
              <a:gd name="connsiteY376" fmla="*/ 478917 h 827832"/>
              <a:gd name="connsiteX377" fmla="*/ 105337 w 427361"/>
              <a:gd name="connsiteY377" fmla="*/ 478315 h 827832"/>
              <a:gd name="connsiteX378" fmla="*/ 104795 w 427361"/>
              <a:gd name="connsiteY378" fmla="*/ 476511 h 827832"/>
              <a:gd name="connsiteX379" fmla="*/ 103652 w 427361"/>
              <a:gd name="connsiteY379" fmla="*/ 475247 h 827832"/>
              <a:gd name="connsiteX380" fmla="*/ 98779 w 427361"/>
              <a:gd name="connsiteY380" fmla="*/ 475368 h 827832"/>
              <a:gd name="connsiteX381" fmla="*/ 98057 w 427361"/>
              <a:gd name="connsiteY381" fmla="*/ 475127 h 827832"/>
              <a:gd name="connsiteX382" fmla="*/ 96614 w 427361"/>
              <a:gd name="connsiteY382" fmla="*/ 473022 h 827832"/>
              <a:gd name="connsiteX383" fmla="*/ 97697 w 427361"/>
              <a:gd name="connsiteY383" fmla="*/ 470194 h 827832"/>
              <a:gd name="connsiteX384" fmla="*/ 97937 w 427361"/>
              <a:gd name="connsiteY384" fmla="*/ 469412 h 827832"/>
              <a:gd name="connsiteX385" fmla="*/ 98358 w 427361"/>
              <a:gd name="connsiteY385" fmla="*/ 465983 h 827832"/>
              <a:gd name="connsiteX386" fmla="*/ 99261 w 427361"/>
              <a:gd name="connsiteY386" fmla="*/ 463877 h 827832"/>
              <a:gd name="connsiteX387" fmla="*/ 99561 w 427361"/>
              <a:gd name="connsiteY387" fmla="*/ 462073 h 827832"/>
              <a:gd name="connsiteX388" fmla="*/ 99441 w 427361"/>
              <a:gd name="connsiteY388" fmla="*/ 459546 h 827832"/>
              <a:gd name="connsiteX389" fmla="*/ 98539 w 427361"/>
              <a:gd name="connsiteY389" fmla="*/ 456839 h 827832"/>
              <a:gd name="connsiteX390" fmla="*/ 96914 w 427361"/>
              <a:gd name="connsiteY390" fmla="*/ 451666 h 827832"/>
              <a:gd name="connsiteX391" fmla="*/ 94568 w 427361"/>
              <a:gd name="connsiteY391" fmla="*/ 449019 h 827832"/>
              <a:gd name="connsiteX392" fmla="*/ 92764 w 427361"/>
              <a:gd name="connsiteY392" fmla="*/ 445710 h 827832"/>
              <a:gd name="connsiteX393" fmla="*/ 94869 w 427361"/>
              <a:gd name="connsiteY393" fmla="*/ 444928 h 827832"/>
              <a:gd name="connsiteX394" fmla="*/ 95110 w 427361"/>
              <a:gd name="connsiteY394" fmla="*/ 443424 h 827832"/>
              <a:gd name="connsiteX395" fmla="*/ 93124 w 427361"/>
              <a:gd name="connsiteY395" fmla="*/ 440897 h 827832"/>
              <a:gd name="connsiteX396" fmla="*/ 93004 w 427361"/>
              <a:gd name="connsiteY396" fmla="*/ 439213 h 827832"/>
              <a:gd name="connsiteX397" fmla="*/ 93185 w 427361"/>
              <a:gd name="connsiteY397" fmla="*/ 436686 h 827832"/>
              <a:gd name="connsiteX398" fmla="*/ 91260 w 427361"/>
              <a:gd name="connsiteY398" fmla="*/ 433498 h 827832"/>
              <a:gd name="connsiteX399" fmla="*/ 92583 w 427361"/>
              <a:gd name="connsiteY399" fmla="*/ 432295 h 827832"/>
              <a:gd name="connsiteX400" fmla="*/ 92162 w 427361"/>
              <a:gd name="connsiteY400" fmla="*/ 430069 h 827832"/>
              <a:gd name="connsiteX401" fmla="*/ 90959 w 427361"/>
              <a:gd name="connsiteY401" fmla="*/ 427241 h 827832"/>
              <a:gd name="connsiteX402" fmla="*/ 90598 w 427361"/>
              <a:gd name="connsiteY402" fmla="*/ 423030 h 827832"/>
              <a:gd name="connsiteX403" fmla="*/ 88252 w 427361"/>
              <a:gd name="connsiteY403" fmla="*/ 421948 h 827832"/>
              <a:gd name="connsiteX404" fmla="*/ 88252 w 427361"/>
              <a:gd name="connsiteY404" fmla="*/ 421827 h 827832"/>
              <a:gd name="connsiteX405" fmla="*/ 88191 w 427361"/>
              <a:gd name="connsiteY405" fmla="*/ 421526 h 827832"/>
              <a:gd name="connsiteX406" fmla="*/ 88191 w 427361"/>
              <a:gd name="connsiteY406" fmla="*/ 421226 h 827832"/>
              <a:gd name="connsiteX407" fmla="*/ 88011 w 427361"/>
              <a:gd name="connsiteY407" fmla="*/ 420323 h 827832"/>
              <a:gd name="connsiteX408" fmla="*/ 84402 w 427361"/>
              <a:gd name="connsiteY408" fmla="*/ 417436 h 827832"/>
              <a:gd name="connsiteX409" fmla="*/ 82657 w 427361"/>
              <a:gd name="connsiteY409" fmla="*/ 414428 h 827832"/>
              <a:gd name="connsiteX410" fmla="*/ 79709 w 427361"/>
              <a:gd name="connsiteY410" fmla="*/ 411059 h 827832"/>
              <a:gd name="connsiteX411" fmla="*/ 78927 w 427361"/>
              <a:gd name="connsiteY411" fmla="*/ 409555 h 827832"/>
              <a:gd name="connsiteX412" fmla="*/ 78446 w 427361"/>
              <a:gd name="connsiteY412" fmla="*/ 407810 h 827832"/>
              <a:gd name="connsiteX413" fmla="*/ 77905 w 427361"/>
              <a:gd name="connsiteY413" fmla="*/ 406006 h 827832"/>
              <a:gd name="connsiteX414" fmla="*/ 77423 w 427361"/>
              <a:gd name="connsiteY414" fmla="*/ 403539 h 827832"/>
              <a:gd name="connsiteX415" fmla="*/ 77423 w 427361"/>
              <a:gd name="connsiteY415" fmla="*/ 401313 h 827832"/>
              <a:gd name="connsiteX416" fmla="*/ 76942 w 427361"/>
              <a:gd name="connsiteY416" fmla="*/ 398787 h 827832"/>
              <a:gd name="connsiteX417" fmla="*/ 75739 w 427361"/>
              <a:gd name="connsiteY417" fmla="*/ 396020 h 827832"/>
              <a:gd name="connsiteX418" fmla="*/ 74115 w 427361"/>
              <a:gd name="connsiteY418" fmla="*/ 394215 h 827832"/>
              <a:gd name="connsiteX419" fmla="*/ 71407 w 427361"/>
              <a:gd name="connsiteY419" fmla="*/ 391808 h 827832"/>
              <a:gd name="connsiteX420" fmla="*/ 70325 w 427361"/>
              <a:gd name="connsiteY420" fmla="*/ 389763 h 827832"/>
              <a:gd name="connsiteX421" fmla="*/ 70204 w 427361"/>
              <a:gd name="connsiteY421" fmla="*/ 386755 h 827832"/>
              <a:gd name="connsiteX422" fmla="*/ 70866 w 427361"/>
              <a:gd name="connsiteY422" fmla="*/ 384469 h 827832"/>
              <a:gd name="connsiteX423" fmla="*/ 71407 w 427361"/>
              <a:gd name="connsiteY423" fmla="*/ 383266 h 827832"/>
              <a:gd name="connsiteX424" fmla="*/ 71648 w 427361"/>
              <a:gd name="connsiteY424" fmla="*/ 382725 h 827832"/>
              <a:gd name="connsiteX425" fmla="*/ 71829 w 427361"/>
              <a:gd name="connsiteY425" fmla="*/ 381882 h 827832"/>
              <a:gd name="connsiteX426" fmla="*/ 71769 w 427361"/>
              <a:gd name="connsiteY426" fmla="*/ 380018 h 827832"/>
              <a:gd name="connsiteX427" fmla="*/ 72009 w 427361"/>
              <a:gd name="connsiteY427" fmla="*/ 378935 h 827832"/>
              <a:gd name="connsiteX428" fmla="*/ 72972 w 427361"/>
              <a:gd name="connsiteY428" fmla="*/ 375686 h 827832"/>
              <a:gd name="connsiteX429" fmla="*/ 72490 w 427361"/>
              <a:gd name="connsiteY429" fmla="*/ 372859 h 827832"/>
              <a:gd name="connsiteX430" fmla="*/ 72791 w 427361"/>
              <a:gd name="connsiteY430" fmla="*/ 370934 h 827832"/>
              <a:gd name="connsiteX431" fmla="*/ 73573 w 427361"/>
              <a:gd name="connsiteY431" fmla="*/ 369430 h 827832"/>
              <a:gd name="connsiteX432" fmla="*/ 74054 w 427361"/>
              <a:gd name="connsiteY432" fmla="*/ 367926 h 827832"/>
              <a:gd name="connsiteX433" fmla="*/ 74054 w 427361"/>
              <a:gd name="connsiteY433" fmla="*/ 365459 h 827832"/>
              <a:gd name="connsiteX434" fmla="*/ 73693 w 427361"/>
              <a:gd name="connsiteY434" fmla="*/ 363955 h 827832"/>
              <a:gd name="connsiteX435" fmla="*/ 73693 w 427361"/>
              <a:gd name="connsiteY435" fmla="*/ 362451 h 827832"/>
              <a:gd name="connsiteX436" fmla="*/ 74054 w 427361"/>
              <a:gd name="connsiteY436" fmla="*/ 359985 h 827832"/>
              <a:gd name="connsiteX437" fmla="*/ 74536 w 427361"/>
              <a:gd name="connsiteY437" fmla="*/ 358782 h 827832"/>
              <a:gd name="connsiteX438" fmla="*/ 76040 w 427361"/>
              <a:gd name="connsiteY438" fmla="*/ 356917 h 827832"/>
              <a:gd name="connsiteX439" fmla="*/ 78867 w 427361"/>
              <a:gd name="connsiteY439" fmla="*/ 355293 h 827832"/>
              <a:gd name="connsiteX440" fmla="*/ 80371 w 427361"/>
              <a:gd name="connsiteY440" fmla="*/ 353307 h 827832"/>
              <a:gd name="connsiteX441" fmla="*/ 80371 w 427361"/>
              <a:gd name="connsiteY441" fmla="*/ 351924 h 827832"/>
              <a:gd name="connsiteX442" fmla="*/ 80251 w 427361"/>
              <a:gd name="connsiteY442" fmla="*/ 351382 h 827832"/>
              <a:gd name="connsiteX443" fmla="*/ 79288 w 427361"/>
              <a:gd name="connsiteY443" fmla="*/ 349999 h 827832"/>
              <a:gd name="connsiteX444" fmla="*/ 76160 w 427361"/>
              <a:gd name="connsiteY444" fmla="*/ 347472 h 827832"/>
              <a:gd name="connsiteX445" fmla="*/ 75558 w 427361"/>
              <a:gd name="connsiteY445" fmla="*/ 347111 h 827832"/>
              <a:gd name="connsiteX446" fmla="*/ 75137 w 427361"/>
              <a:gd name="connsiteY446" fmla="*/ 346750 h 827832"/>
              <a:gd name="connsiteX447" fmla="*/ 74957 w 427361"/>
              <a:gd name="connsiteY447" fmla="*/ 346329 h 827832"/>
              <a:gd name="connsiteX448" fmla="*/ 74716 w 427361"/>
              <a:gd name="connsiteY448" fmla="*/ 345667 h 827832"/>
              <a:gd name="connsiteX449" fmla="*/ 76100 w 427361"/>
              <a:gd name="connsiteY449" fmla="*/ 344103 h 827832"/>
              <a:gd name="connsiteX450" fmla="*/ 77243 w 427361"/>
              <a:gd name="connsiteY450" fmla="*/ 343201 h 827832"/>
              <a:gd name="connsiteX451" fmla="*/ 79469 w 427361"/>
              <a:gd name="connsiteY451" fmla="*/ 342479 h 827832"/>
              <a:gd name="connsiteX452" fmla="*/ 81755 w 427361"/>
              <a:gd name="connsiteY452" fmla="*/ 342960 h 827832"/>
              <a:gd name="connsiteX453" fmla="*/ 82717 w 427361"/>
              <a:gd name="connsiteY453" fmla="*/ 342960 h 827832"/>
              <a:gd name="connsiteX454" fmla="*/ 84762 w 427361"/>
              <a:gd name="connsiteY454" fmla="*/ 342660 h 827832"/>
              <a:gd name="connsiteX455" fmla="*/ 85545 w 427361"/>
              <a:gd name="connsiteY455" fmla="*/ 342359 h 827832"/>
              <a:gd name="connsiteX456" fmla="*/ 87048 w 427361"/>
              <a:gd name="connsiteY456" fmla="*/ 340133 h 827832"/>
              <a:gd name="connsiteX457" fmla="*/ 86868 w 427361"/>
              <a:gd name="connsiteY457" fmla="*/ 339291 h 827832"/>
              <a:gd name="connsiteX458" fmla="*/ 88071 w 427361"/>
              <a:gd name="connsiteY458" fmla="*/ 335982 h 827832"/>
              <a:gd name="connsiteX459" fmla="*/ 88492 w 427361"/>
              <a:gd name="connsiteY459" fmla="*/ 333094 h 827832"/>
              <a:gd name="connsiteX460" fmla="*/ 88673 w 427361"/>
              <a:gd name="connsiteY460" fmla="*/ 332132 h 827832"/>
              <a:gd name="connsiteX461" fmla="*/ 88673 w 427361"/>
              <a:gd name="connsiteY461" fmla="*/ 328883 h 827832"/>
              <a:gd name="connsiteX462" fmla="*/ 87891 w 427361"/>
              <a:gd name="connsiteY462" fmla="*/ 326898 h 827832"/>
              <a:gd name="connsiteX463" fmla="*/ 87891 w 427361"/>
              <a:gd name="connsiteY463" fmla="*/ 322928 h 827832"/>
              <a:gd name="connsiteX464" fmla="*/ 88191 w 427361"/>
              <a:gd name="connsiteY464" fmla="*/ 321243 h 827832"/>
              <a:gd name="connsiteX465" fmla="*/ 88252 w 427361"/>
              <a:gd name="connsiteY465" fmla="*/ 317634 h 827832"/>
              <a:gd name="connsiteX466" fmla="*/ 87951 w 427361"/>
              <a:gd name="connsiteY466" fmla="*/ 315167 h 827832"/>
              <a:gd name="connsiteX467" fmla="*/ 87710 w 427361"/>
              <a:gd name="connsiteY467" fmla="*/ 309452 h 827832"/>
              <a:gd name="connsiteX468" fmla="*/ 88552 w 427361"/>
              <a:gd name="connsiteY468" fmla="*/ 305241 h 827832"/>
              <a:gd name="connsiteX469" fmla="*/ 88432 w 427361"/>
              <a:gd name="connsiteY469" fmla="*/ 301632 h 827832"/>
              <a:gd name="connsiteX470" fmla="*/ 88011 w 427361"/>
              <a:gd name="connsiteY470" fmla="*/ 298022 h 827832"/>
              <a:gd name="connsiteX471" fmla="*/ 87289 w 427361"/>
              <a:gd name="connsiteY471" fmla="*/ 295195 h 827832"/>
              <a:gd name="connsiteX472" fmla="*/ 86808 w 427361"/>
              <a:gd name="connsiteY472" fmla="*/ 293811 h 827832"/>
              <a:gd name="connsiteX473" fmla="*/ 86748 w 427361"/>
              <a:gd name="connsiteY473" fmla="*/ 290021 h 827832"/>
              <a:gd name="connsiteX474" fmla="*/ 85966 w 427361"/>
              <a:gd name="connsiteY474" fmla="*/ 287735 h 827832"/>
              <a:gd name="connsiteX475" fmla="*/ 83138 w 427361"/>
              <a:gd name="connsiteY475" fmla="*/ 283825 h 827832"/>
              <a:gd name="connsiteX476" fmla="*/ 81875 w 427361"/>
              <a:gd name="connsiteY476" fmla="*/ 280577 h 827832"/>
              <a:gd name="connsiteX477" fmla="*/ 81755 w 427361"/>
              <a:gd name="connsiteY477" fmla="*/ 279253 h 827832"/>
              <a:gd name="connsiteX478" fmla="*/ 81695 w 427361"/>
              <a:gd name="connsiteY478" fmla="*/ 278050 h 827832"/>
              <a:gd name="connsiteX479" fmla="*/ 81995 w 427361"/>
              <a:gd name="connsiteY479" fmla="*/ 276125 h 827832"/>
              <a:gd name="connsiteX480" fmla="*/ 80973 w 427361"/>
              <a:gd name="connsiteY480" fmla="*/ 274440 h 827832"/>
              <a:gd name="connsiteX481" fmla="*/ 81454 w 427361"/>
              <a:gd name="connsiteY481" fmla="*/ 273357 h 827832"/>
              <a:gd name="connsiteX482" fmla="*/ 80852 w 427361"/>
              <a:gd name="connsiteY482" fmla="*/ 270350 h 827832"/>
              <a:gd name="connsiteX483" fmla="*/ 81213 w 427361"/>
              <a:gd name="connsiteY483" fmla="*/ 268786 h 827832"/>
              <a:gd name="connsiteX484" fmla="*/ 81815 w 427361"/>
              <a:gd name="connsiteY484" fmla="*/ 266861 h 827832"/>
              <a:gd name="connsiteX485" fmla="*/ 83800 w 427361"/>
              <a:gd name="connsiteY485" fmla="*/ 265958 h 827832"/>
              <a:gd name="connsiteX486" fmla="*/ 85184 w 427361"/>
              <a:gd name="connsiteY486" fmla="*/ 263732 h 827832"/>
              <a:gd name="connsiteX487" fmla="*/ 84702 w 427361"/>
              <a:gd name="connsiteY487" fmla="*/ 261928 h 827832"/>
              <a:gd name="connsiteX488" fmla="*/ 85124 w 427361"/>
              <a:gd name="connsiteY488" fmla="*/ 258078 h 827832"/>
              <a:gd name="connsiteX489" fmla="*/ 83680 w 427361"/>
              <a:gd name="connsiteY489" fmla="*/ 254709 h 827832"/>
              <a:gd name="connsiteX490" fmla="*/ 86086 w 427361"/>
              <a:gd name="connsiteY490" fmla="*/ 253866 h 827832"/>
              <a:gd name="connsiteX491" fmla="*/ 87048 w 427361"/>
              <a:gd name="connsiteY491" fmla="*/ 252423 h 827832"/>
              <a:gd name="connsiteX492" fmla="*/ 87770 w 427361"/>
              <a:gd name="connsiteY492" fmla="*/ 249294 h 827832"/>
              <a:gd name="connsiteX493" fmla="*/ 86266 w 427361"/>
              <a:gd name="connsiteY493" fmla="*/ 247189 h 827832"/>
              <a:gd name="connsiteX494" fmla="*/ 85304 w 427361"/>
              <a:gd name="connsiteY494" fmla="*/ 243760 h 827832"/>
              <a:gd name="connsiteX495" fmla="*/ 83499 w 427361"/>
              <a:gd name="connsiteY495" fmla="*/ 241173 h 827832"/>
              <a:gd name="connsiteX496" fmla="*/ 83800 w 427361"/>
              <a:gd name="connsiteY496" fmla="*/ 238406 h 827832"/>
              <a:gd name="connsiteX497" fmla="*/ 84522 w 427361"/>
              <a:gd name="connsiteY497" fmla="*/ 237443 h 827832"/>
              <a:gd name="connsiteX498" fmla="*/ 85364 w 427361"/>
              <a:gd name="connsiteY498" fmla="*/ 236120 h 827832"/>
              <a:gd name="connsiteX499" fmla="*/ 85545 w 427361"/>
              <a:gd name="connsiteY499" fmla="*/ 234135 h 827832"/>
              <a:gd name="connsiteX500" fmla="*/ 83138 w 427361"/>
              <a:gd name="connsiteY500" fmla="*/ 231367 h 827832"/>
              <a:gd name="connsiteX501" fmla="*/ 82838 w 427361"/>
              <a:gd name="connsiteY501" fmla="*/ 229202 h 827832"/>
              <a:gd name="connsiteX502" fmla="*/ 84883 w 427361"/>
              <a:gd name="connsiteY502" fmla="*/ 224389 h 827832"/>
              <a:gd name="connsiteX503" fmla="*/ 85063 w 427361"/>
              <a:gd name="connsiteY503" fmla="*/ 221983 h 827832"/>
              <a:gd name="connsiteX504" fmla="*/ 85665 w 427361"/>
              <a:gd name="connsiteY504" fmla="*/ 221020 h 827832"/>
              <a:gd name="connsiteX505" fmla="*/ 85063 w 427361"/>
              <a:gd name="connsiteY505" fmla="*/ 218975 h 827832"/>
              <a:gd name="connsiteX506" fmla="*/ 85905 w 427361"/>
              <a:gd name="connsiteY506" fmla="*/ 214583 h 827832"/>
              <a:gd name="connsiteX507" fmla="*/ 84402 w 427361"/>
              <a:gd name="connsiteY507" fmla="*/ 211395 h 827832"/>
              <a:gd name="connsiteX508" fmla="*/ 86026 w 427361"/>
              <a:gd name="connsiteY508" fmla="*/ 209831 h 827832"/>
              <a:gd name="connsiteX509" fmla="*/ 87229 w 427361"/>
              <a:gd name="connsiteY509" fmla="*/ 207725 h 827832"/>
              <a:gd name="connsiteX510" fmla="*/ 87650 w 427361"/>
              <a:gd name="connsiteY510" fmla="*/ 206763 h 827832"/>
              <a:gd name="connsiteX511" fmla="*/ 86387 w 427361"/>
              <a:gd name="connsiteY511" fmla="*/ 203935 h 827832"/>
              <a:gd name="connsiteX512" fmla="*/ 86988 w 427361"/>
              <a:gd name="connsiteY512" fmla="*/ 202732 h 827832"/>
              <a:gd name="connsiteX513" fmla="*/ 88252 w 427361"/>
              <a:gd name="connsiteY513" fmla="*/ 202672 h 827832"/>
              <a:gd name="connsiteX514" fmla="*/ 90538 w 427361"/>
              <a:gd name="connsiteY514" fmla="*/ 201228 h 827832"/>
              <a:gd name="connsiteX515" fmla="*/ 92523 w 427361"/>
              <a:gd name="connsiteY515" fmla="*/ 201048 h 827832"/>
              <a:gd name="connsiteX516" fmla="*/ 93606 w 427361"/>
              <a:gd name="connsiteY516" fmla="*/ 199544 h 827832"/>
              <a:gd name="connsiteX517" fmla="*/ 92523 w 427361"/>
              <a:gd name="connsiteY517" fmla="*/ 198521 h 827832"/>
              <a:gd name="connsiteX518" fmla="*/ 91681 w 427361"/>
              <a:gd name="connsiteY518" fmla="*/ 197017 h 827832"/>
              <a:gd name="connsiteX519" fmla="*/ 89335 w 427361"/>
              <a:gd name="connsiteY519" fmla="*/ 194551 h 827832"/>
              <a:gd name="connsiteX520" fmla="*/ 89515 w 427361"/>
              <a:gd name="connsiteY520" fmla="*/ 194430 h 827832"/>
              <a:gd name="connsiteX521" fmla="*/ 89214 w 427361"/>
              <a:gd name="connsiteY521" fmla="*/ 193949 h 827832"/>
              <a:gd name="connsiteX522" fmla="*/ 88613 w 427361"/>
              <a:gd name="connsiteY522" fmla="*/ 192505 h 827832"/>
              <a:gd name="connsiteX523" fmla="*/ 88011 w 427361"/>
              <a:gd name="connsiteY523" fmla="*/ 191723 h 827832"/>
              <a:gd name="connsiteX524" fmla="*/ 88552 w 427361"/>
              <a:gd name="connsiteY524" fmla="*/ 188294 h 827832"/>
              <a:gd name="connsiteX525" fmla="*/ 87770 w 427361"/>
              <a:gd name="connsiteY525" fmla="*/ 187151 h 827832"/>
              <a:gd name="connsiteX526" fmla="*/ 84883 w 427361"/>
              <a:gd name="connsiteY526" fmla="*/ 178729 h 827832"/>
              <a:gd name="connsiteX527" fmla="*/ 84702 w 427361"/>
              <a:gd name="connsiteY527" fmla="*/ 177105 h 827832"/>
              <a:gd name="connsiteX528" fmla="*/ 85545 w 427361"/>
              <a:gd name="connsiteY528" fmla="*/ 175661 h 827832"/>
              <a:gd name="connsiteX529" fmla="*/ 85424 w 427361"/>
              <a:gd name="connsiteY529" fmla="*/ 172653 h 827832"/>
              <a:gd name="connsiteX530" fmla="*/ 85845 w 427361"/>
              <a:gd name="connsiteY530" fmla="*/ 171691 h 827832"/>
              <a:gd name="connsiteX531" fmla="*/ 86327 w 427361"/>
              <a:gd name="connsiteY531" fmla="*/ 171149 h 827832"/>
              <a:gd name="connsiteX532" fmla="*/ 86447 w 427361"/>
              <a:gd name="connsiteY532" fmla="*/ 171029 h 827832"/>
              <a:gd name="connsiteX533" fmla="*/ 87951 w 427361"/>
              <a:gd name="connsiteY533" fmla="*/ 170247 h 827832"/>
              <a:gd name="connsiteX534" fmla="*/ 89154 w 427361"/>
              <a:gd name="connsiteY534" fmla="*/ 168923 h 827832"/>
              <a:gd name="connsiteX535" fmla="*/ 87650 w 427361"/>
              <a:gd name="connsiteY535" fmla="*/ 166998 h 827832"/>
              <a:gd name="connsiteX536" fmla="*/ 86567 w 427361"/>
              <a:gd name="connsiteY536" fmla="*/ 166758 h 827832"/>
              <a:gd name="connsiteX537" fmla="*/ 86808 w 427361"/>
              <a:gd name="connsiteY537" fmla="*/ 164953 h 827832"/>
              <a:gd name="connsiteX538" fmla="*/ 87891 w 427361"/>
              <a:gd name="connsiteY538" fmla="*/ 163750 h 827832"/>
              <a:gd name="connsiteX539" fmla="*/ 87409 w 427361"/>
              <a:gd name="connsiteY539" fmla="*/ 162246 h 827832"/>
              <a:gd name="connsiteX540" fmla="*/ 87169 w 427361"/>
              <a:gd name="connsiteY540" fmla="*/ 161163 h 827832"/>
              <a:gd name="connsiteX541" fmla="*/ 85966 w 427361"/>
              <a:gd name="connsiteY541" fmla="*/ 157433 h 827832"/>
              <a:gd name="connsiteX542" fmla="*/ 86988 w 427361"/>
              <a:gd name="connsiteY542" fmla="*/ 155869 h 827832"/>
              <a:gd name="connsiteX543" fmla="*/ 89395 w 427361"/>
              <a:gd name="connsiteY543" fmla="*/ 154425 h 827832"/>
              <a:gd name="connsiteX544" fmla="*/ 94328 w 427361"/>
              <a:gd name="connsiteY544" fmla="*/ 154425 h 827832"/>
              <a:gd name="connsiteX545" fmla="*/ 96012 w 427361"/>
              <a:gd name="connsiteY545" fmla="*/ 153884 h 827832"/>
              <a:gd name="connsiteX546" fmla="*/ 97456 w 427361"/>
              <a:gd name="connsiteY546" fmla="*/ 154726 h 827832"/>
              <a:gd name="connsiteX547" fmla="*/ 99140 w 427361"/>
              <a:gd name="connsiteY547" fmla="*/ 153643 h 827832"/>
              <a:gd name="connsiteX548" fmla="*/ 100344 w 427361"/>
              <a:gd name="connsiteY548" fmla="*/ 153824 h 827832"/>
              <a:gd name="connsiteX549" fmla="*/ 100945 w 427361"/>
              <a:gd name="connsiteY549" fmla="*/ 153222 h 827832"/>
              <a:gd name="connsiteX550" fmla="*/ 101907 w 427361"/>
              <a:gd name="connsiteY550" fmla="*/ 152139 h 827832"/>
              <a:gd name="connsiteX551" fmla="*/ 106058 w 427361"/>
              <a:gd name="connsiteY551" fmla="*/ 149613 h 827832"/>
              <a:gd name="connsiteX552" fmla="*/ 107923 w 427361"/>
              <a:gd name="connsiteY552" fmla="*/ 152320 h 827832"/>
              <a:gd name="connsiteX553" fmla="*/ 110871 w 427361"/>
              <a:gd name="connsiteY553" fmla="*/ 150696 h 827832"/>
              <a:gd name="connsiteX554" fmla="*/ 115263 w 427361"/>
              <a:gd name="connsiteY554" fmla="*/ 149312 h 827832"/>
              <a:gd name="connsiteX555" fmla="*/ 120075 w 427361"/>
              <a:gd name="connsiteY555" fmla="*/ 149853 h 827832"/>
              <a:gd name="connsiteX556" fmla="*/ 121158 w 427361"/>
              <a:gd name="connsiteY556" fmla="*/ 150756 h 827832"/>
              <a:gd name="connsiteX557" fmla="*/ 123745 w 427361"/>
              <a:gd name="connsiteY557" fmla="*/ 150515 h 827832"/>
              <a:gd name="connsiteX558" fmla="*/ 124587 w 427361"/>
              <a:gd name="connsiteY558" fmla="*/ 150876 h 827832"/>
              <a:gd name="connsiteX559" fmla="*/ 125610 w 427361"/>
              <a:gd name="connsiteY559" fmla="*/ 152621 h 827832"/>
              <a:gd name="connsiteX560" fmla="*/ 123986 w 427361"/>
              <a:gd name="connsiteY560" fmla="*/ 154004 h 827832"/>
              <a:gd name="connsiteX561" fmla="*/ 124587 w 427361"/>
              <a:gd name="connsiteY561" fmla="*/ 155207 h 827832"/>
              <a:gd name="connsiteX562" fmla="*/ 127715 w 427361"/>
              <a:gd name="connsiteY562" fmla="*/ 155207 h 827832"/>
              <a:gd name="connsiteX563" fmla="*/ 130182 w 427361"/>
              <a:gd name="connsiteY563" fmla="*/ 153824 h 827832"/>
              <a:gd name="connsiteX564" fmla="*/ 131986 w 427361"/>
              <a:gd name="connsiteY564" fmla="*/ 154305 h 827832"/>
              <a:gd name="connsiteX565" fmla="*/ 132588 w 427361"/>
              <a:gd name="connsiteY565" fmla="*/ 155990 h 827832"/>
              <a:gd name="connsiteX566" fmla="*/ 133611 w 427361"/>
              <a:gd name="connsiteY566" fmla="*/ 156952 h 827832"/>
              <a:gd name="connsiteX567" fmla="*/ 136980 w 427361"/>
              <a:gd name="connsiteY567" fmla="*/ 155147 h 827832"/>
              <a:gd name="connsiteX568" fmla="*/ 138905 w 427361"/>
              <a:gd name="connsiteY568" fmla="*/ 153704 h 827832"/>
              <a:gd name="connsiteX569" fmla="*/ 139927 w 427361"/>
              <a:gd name="connsiteY569" fmla="*/ 153704 h 827832"/>
              <a:gd name="connsiteX570" fmla="*/ 143657 w 427361"/>
              <a:gd name="connsiteY570" fmla="*/ 155328 h 827832"/>
              <a:gd name="connsiteX571" fmla="*/ 145161 w 427361"/>
              <a:gd name="connsiteY571" fmla="*/ 155268 h 827832"/>
              <a:gd name="connsiteX572" fmla="*/ 146364 w 427361"/>
              <a:gd name="connsiteY572" fmla="*/ 158336 h 827832"/>
              <a:gd name="connsiteX573" fmla="*/ 148169 w 427361"/>
              <a:gd name="connsiteY573" fmla="*/ 160321 h 827832"/>
              <a:gd name="connsiteX574" fmla="*/ 149492 w 427361"/>
              <a:gd name="connsiteY574" fmla="*/ 162847 h 827832"/>
              <a:gd name="connsiteX575" fmla="*/ 150274 w 427361"/>
              <a:gd name="connsiteY575" fmla="*/ 163088 h 827832"/>
              <a:gd name="connsiteX576" fmla="*/ 152982 w 427361"/>
              <a:gd name="connsiteY576" fmla="*/ 168081 h 827832"/>
              <a:gd name="connsiteX577" fmla="*/ 153222 w 427361"/>
              <a:gd name="connsiteY577" fmla="*/ 169465 h 827832"/>
              <a:gd name="connsiteX578" fmla="*/ 151177 w 427361"/>
              <a:gd name="connsiteY578" fmla="*/ 171992 h 827832"/>
              <a:gd name="connsiteX579" fmla="*/ 152019 w 427361"/>
              <a:gd name="connsiteY579" fmla="*/ 172773 h 827832"/>
              <a:gd name="connsiteX580" fmla="*/ 153523 w 427361"/>
              <a:gd name="connsiteY580" fmla="*/ 173014 h 827832"/>
              <a:gd name="connsiteX581" fmla="*/ 154546 w 427361"/>
              <a:gd name="connsiteY581" fmla="*/ 174458 h 827832"/>
              <a:gd name="connsiteX582" fmla="*/ 157373 w 427361"/>
              <a:gd name="connsiteY582" fmla="*/ 175781 h 827832"/>
              <a:gd name="connsiteX583" fmla="*/ 157914 w 427361"/>
              <a:gd name="connsiteY583" fmla="*/ 179210 h 827832"/>
              <a:gd name="connsiteX584" fmla="*/ 160622 w 427361"/>
              <a:gd name="connsiteY584" fmla="*/ 182038 h 827832"/>
              <a:gd name="connsiteX585" fmla="*/ 162186 w 427361"/>
              <a:gd name="connsiteY585" fmla="*/ 182760 h 827832"/>
              <a:gd name="connsiteX586" fmla="*/ 165434 w 427361"/>
              <a:gd name="connsiteY586" fmla="*/ 182880 h 827832"/>
              <a:gd name="connsiteX587" fmla="*/ 168683 w 427361"/>
              <a:gd name="connsiteY587" fmla="*/ 182339 h 827832"/>
              <a:gd name="connsiteX588" fmla="*/ 171330 w 427361"/>
              <a:gd name="connsiteY588" fmla="*/ 181436 h 827832"/>
              <a:gd name="connsiteX589" fmla="*/ 172533 w 427361"/>
              <a:gd name="connsiteY589" fmla="*/ 181557 h 827832"/>
              <a:gd name="connsiteX590" fmla="*/ 173375 w 427361"/>
              <a:gd name="connsiteY590" fmla="*/ 181857 h 827832"/>
              <a:gd name="connsiteX591" fmla="*/ 174398 w 427361"/>
              <a:gd name="connsiteY591" fmla="*/ 182579 h 827832"/>
              <a:gd name="connsiteX592" fmla="*/ 175721 w 427361"/>
              <a:gd name="connsiteY592" fmla="*/ 181978 h 827832"/>
              <a:gd name="connsiteX593" fmla="*/ 175781 w 427361"/>
              <a:gd name="connsiteY593" fmla="*/ 180775 h 827832"/>
              <a:gd name="connsiteX594" fmla="*/ 177105 w 427361"/>
              <a:gd name="connsiteY594" fmla="*/ 180293 h 827832"/>
              <a:gd name="connsiteX595" fmla="*/ 177767 w 427361"/>
              <a:gd name="connsiteY595" fmla="*/ 179090 h 827832"/>
              <a:gd name="connsiteX596" fmla="*/ 177767 w 427361"/>
              <a:gd name="connsiteY596" fmla="*/ 177285 h 827832"/>
              <a:gd name="connsiteX597" fmla="*/ 179150 w 427361"/>
              <a:gd name="connsiteY597" fmla="*/ 174458 h 827832"/>
              <a:gd name="connsiteX598" fmla="*/ 181196 w 427361"/>
              <a:gd name="connsiteY598" fmla="*/ 171450 h 827832"/>
              <a:gd name="connsiteX599" fmla="*/ 182519 w 427361"/>
              <a:gd name="connsiteY599" fmla="*/ 170066 h 827832"/>
              <a:gd name="connsiteX600" fmla="*/ 181376 w 427361"/>
              <a:gd name="connsiteY600" fmla="*/ 167660 h 827832"/>
              <a:gd name="connsiteX601" fmla="*/ 182459 w 427361"/>
              <a:gd name="connsiteY601" fmla="*/ 165855 h 827832"/>
              <a:gd name="connsiteX602" fmla="*/ 185527 w 427361"/>
              <a:gd name="connsiteY602" fmla="*/ 165374 h 827832"/>
              <a:gd name="connsiteX603" fmla="*/ 186730 w 427361"/>
              <a:gd name="connsiteY603" fmla="*/ 162366 h 827832"/>
              <a:gd name="connsiteX604" fmla="*/ 188655 w 427361"/>
              <a:gd name="connsiteY604" fmla="*/ 160140 h 827832"/>
              <a:gd name="connsiteX605" fmla="*/ 189136 w 427361"/>
              <a:gd name="connsiteY605" fmla="*/ 158817 h 827832"/>
              <a:gd name="connsiteX606" fmla="*/ 191543 w 427361"/>
              <a:gd name="connsiteY606" fmla="*/ 154907 h 827832"/>
              <a:gd name="connsiteX607" fmla="*/ 193107 w 427361"/>
              <a:gd name="connsiteY607" fmla="*/ 153463 h 827832"/>
              <a:gd name="connsiteX608" fmla="*/ 195453 w 427361"/>
              <a:gd name="connsiteY608" fmla="*/ 152801 h 827832"/>
              <a:gd name="connsiteX609" fmla="*/ 195874 w 427361"/>
              <a:gd name="connsiteY609" fmla="*/ 149553 h 827832"/>
              <a:gd name="connsiteX610" fmla="*/ 196777 w 427361"/>
              <a:gd name="connsiteY610" fmla="*/ 142935 h 827832"/>
              <a:gd name="connsiteX611" fmla="*/ 197679 w 427361"/>
              <a:gd name="connsiteY611" fmla="*/ 134694 h 827832"/>
              <a:gd name="connsiteX612" fmla="*/ 198702 w 427361"/>
              <a:gd name="connsiteY612" fmla="*/ 129279 h 827832"/>
              <a:gd name="connsiteX613" fmla="*/ 199303 w 427361"/>
              <a:gd name="connsiteY613" fmla="*/ 123745 h 827832"/>
              <a:gd name="connsiteX614" fmla="*/ 199905 w 427361"/>
              <a:gd name="connsiteY614" fmla="*/ 121098 h 827832"/>
              <a:gd name="connsiteX615" fmla="*/ 200506 w 427361"/>
              <a:gd name="connsiteY615" fmla="*/ 117368 h 827832"/>
              <a:gd name="connsiteX616" fmla="*/ 202913 w 427361"/>
              <a:gd name="connsiteY616" fmla="*/ 100464 h 827832"/>
              <a:gd name="connsiteX617" fmla="*/ 203935 w 427361"/>
              <a:gd name="connsiteY617" fmla="*/ 90658 h 827832"/>
              <a:gd name="connsiteX618" fmla="*/ 204898 w 427361"/>
              <a:gd name="connsiteY618" fmla="*/ 82477 h 827832"/>
              <a:gd name="connsiteX619" fmla="*/ 206703 w 427361"/>
              <a:gd name="connsiteY619" fmla="*/ 68761 h 827832"/>
              <a:gd name="connsiteX620" fmla="*/ 208327 w 427361"/>
              <a:gd name="connsiteY620" fmla="*/ 55045 h 827832"/>
              <a:gd name="connsiteX621" fmla="*/ 209049 w 427361"/>
              <a:gd name="connsiteY621" fmla="*/ 49570 h 827832"/>
              <a:gd name="connsiteX622" fmla="*/ 209229 w 427361"/>
              <a:gd name="connsiteY622" fmla="*/ 47765 h 827832"/>
              <a:gd name="connsiteX623" fmla="*/ 210613 w 427361"/>
              <a:gd name="connsiteY623" fmla="*/ 38020 h 827832"/>
              <a:gd name="connsiteX624" fmla="*/ 211515 w 427361"/>
              <a:gd name="connsiteY624" fmla="*/ 32545 h 827832"/>
              <a:gd name="connsiteX625" fmla="*/ 213200 w 427361"/>
              <a:gd name="connsiteY625" fmla="*/ 19852 h 827832"/>
              <a:gd name="connsiteX626" fmla="*/ 216027 w 427361"/>
              <a:gd name="connsiteY626" fmla="*/ 0 h 827832"/>
              <a:gd name="connsiteX627" fmla="*/ 222765 w 427361"/>
              <a:gd name="connsiteY627" fmla="*/ 963 h 827832"/>
              <a:gd name="connsiteX628" fmla="*/ 233052 w 427361"/>
              <a:gd name="connsiteY628" fmla="*/ 2466 h 827832"/>
              <a:gd name="connsiteX629" fmla="*/ 246527 w 427361"/>
              <a:gd name="connsiteY629" fmla="*/ 4271 h 827832"/>
              <a:gd name="connsiteX630" fmla="*/ 279253 w 427361"/>
              <a:gd name="connsiteY630" fmla="*/ 8964 h 827832"/>
              <a:gd name="connsiteX631" fmla="*/ 279554 w 427361"/>
              <a:gd name="connsiteY631" fmla="*/ 8964 h 827832"/>
              <a:gd name="connsiteX632" fmla="*/ 302293 w 427361"/>
              <a:gd name="connsiteY632" fmla="*/ 11972 h 827832"/>
              <a:gd name="connsiteX633" fmla="*/ 331169 w 427361"/>
              <a:gd name="connsiteY633" fmla="*/ 15882 h 827832"/>
              <a:gd name="connsiteX634" fmla="*/ 341998 w 427361"/>
              <a:gd name="connsiteY634" fmla="*/ 17326 h 827832"/>
              <a:gd name="connsiteX635" fmla="*/ 353969 w 427361"/>
              <a:gd name="connsiteY635" fmla="*/ 18950 h 827832"/>
              <a:gd name="connsiteX636" fmla="*/ 357579 w 427361"/>
              <a:gd name="connsiteY636" fmla="*/ 19431 h 827832"/>
              <a:gd name="connsiteX637" fmla="*/ 372137 w 427361"/>
              <a:gd name="connsiteY637" fmla="*/ 21296 h 827832"/>
              <a:gd name="connsiteX638" fmla="*/ 372558 w 427361"/>
              <a:gd name="connsiteY638" fmla="*/ 21296 h 827832"/>
              <a:gd name="connsiteX639" fmla="*/ 374543 w 427361"/>
              <a:gd name="connsiteY639" fmla="*/ 21597 h 827832"/>
              <a:gd name="connsiteX640" fmla="*/ 374844 w 427361"/>
              <a:gd name="connsiteY640" fmla="*/ 21597 h 827832"/>
              <a:gd name="connsiteX641" fmla="*/ 376528 w 427361"/>
              <a:gd name="connsiteY641" fmla="*/ 21898 h 827832"/>
              <a:gd name="connsiteX642" fmla="*/ 376949 w 427361"/>
              <a:gd name="connsiteY642" fmla="*/ 21898 h 827832"/>
              <a:gd name="connsiteX643" fmla="*/ 385552 w 427361"/>
              <a:gd name="connsiteY643" fmla="*/ 22980 h 827832"/>
              <a:gd name="connsiteX644" fmla="*/ 390365 w 427361"/>
              <a:gd name="connsiteY644" fmla="*/ 23582 h 827832"/>
              <a:gd name="connsiteX645" fmla="*/ 392590 w 427361"/>
              <a:gd name="connsiteY645" fmla="*/ 23883 h 827832"/>
              <a:gd name="connsiteX646" fmla="*/ 397283 w 427361"/>
              <a:gd name="connsiteY646" fmla="*/ 24545 h 827832"/>
              <a:gd name="connsiteX647" fmla="*/ 394997 w 427361"/>
              <a:gd name="connsiteY647" fmla="*/ 42893 h 827832"/>
              <a:gd name="connsiteX648" fmla="*/ 395298 w 427361"/>
              <a:gd name="connsiteY648" fmla="*/ 42953 h 827832"/>
              <a:gd name="connsiteX649" fmla="*/ 393493 w 427361"/>
              <a:gd name="connsiteY649" fmla="*/ 56488 h 827832"/>
              <a:gd name="connsiteX650" fmla="*/ 427362 w 427361"/>
              <a:gd name="connsiteY650" fmla="*/ 60699 h 827832"/>
              <a:gd name="connsiteX651" fmla="*/ 427121 w 427361"/>
              <a:gd name="connsiteY651" fmla="*/ 63948 h 827832"/>
              <a:gd name="connsiteX652" fmla="*/ 425918 w 427361"/>
              <a:gd name="connsiteY652" fmla="*/ 66896 h 827832"/>
              <a:gd name="connsiteX653" fmla="*/ 424414 w 427361"/>
              <a:gd name="connsiteY653" fmla="*/ 67076 h 827832"/>
              <a:gd name="connsiteX654" fmla="*/ 424354 w 427361"/>
              <a:gd name="connsiteY654" fmla="*/ 68941 h 827832"/>
              <a:gd name="connsiteX655" fmla="*/ 423271 w 427361"/>
              <a:gd name="connsiteY655" fmla="*/ 69783 h 827832"/>
              <a:gd name="connsiteX656" fmla="*/ 423692 w 427361"/>
              <a:gd name="connsiteY656" fmla="*/ 71347 h 827832"/>
              <a:gd name="connsiteX657" fmla="*/ 422730 w 427361"/>
              <a:gd name="connsiteY657" fmla="*/ 73393 h 827832"/>
              <a:gd name="connsiteX658" fmla="*/ 423933 w 427361"/>
              <a:gd name="connsiteY658" fmla="*/ 75679 h 827832"/>
              <a:gd name="connsiteX659" fmla="*/ 422970 w 427361"/>
              <a:gd name="connsiteY659" fmla="*/ 75859 h 827832"/>
              <a:gd name="connsiteX660" fmla="*/ 422549 w 427361"/>
              <a:gd name="connsiteY660" fmla="*/ 79048 h 827832"/>
              <a:gd name="connsiteX661" fmla="*/ 420564 w 427361"/>
              <a:gd name="connsiteY661" fmla="*/ 82537 h 827832"/>
              <a:gd name="connsiteX662" fmla="*/ 420985 w 427361"/>
              <a:gd name="connsiteY662" fmla="*/ 83138 h 827832"/>
              <a:gd name="connsiteX663" fmla="*/ 419722 w 427361"/>
              <a:gd name="connsiteY663" fmla="*/ 84161 h 827832"/>
              <a:gd name="connsiteX664" fmla="*/ 420323 w 427361"/>
              <a:gd name="connsiteY664" fmla="*/ 85003 h 827832"/>
              <a:gd name="connsiteX665" fmla="*/ 419782 w 427361"/>
              <a:gd name="connsiteY665" fmla="*/ 86808 h 827832"/>
              <a:gd name="connsiteX666" fmla="*/ 418819 w 427361"/>
              <a:gd name="connsiteY666" fmla="*/ 87530 h 827832"/>
              <a:gd name="connsiteX667" fmla="*/ 418819 w 427361"/>
              <a:gd name="connsiteY667" fmla="*/ 89335 h 827832"/>
              <a:gd name="connsiteX668" fmla="*/ 417917 w 427361"/>
              <a:gd name="connsiteY668" fmla="*/ 89936 h 827832"/>
              <a:gd name="connsiteX669" fmla="*/ 419120 w 427361"/>
              <a:gd name="connsiteY669" fmla="*/ 93846 h 827832"/>
              <a:gd name="connsiteX670" fmla="*/ 418519 w 427361"/>
              <a:gd name="connsiteY670" fmla="*/ 94328 h 827832"/>
              <a:gd name="connsiteX671" fmla="*/ 419180 w 427361"/>
              <a:gd name="connsiteY671" fmla="*/ 99261 h 827832"/>
              <a:gd name="connsiteX672" fmla="*/ 418699 w 427361"/>
              <a:gd name="connsiteY672" fmla="*/ 105156 h 827832"/>
              <a:gd name="connsiteX673" fmla="*/ 417255 w 427361"/>
              <a:gd name="connsiteY673" fmla="*/ 106239 h 827832"/>
              <a:gd name="connsiteX674" fmla="*/ 417496 w 427361"/>
              <a:gd name="connsiteY674" fmla="*/ 107743 h 827832"/>
              <a:gd name="connsiteX675" fmla="*/ 416172 w 427361"/>
              <a:gd name="connsiteY675" fmla="*/ 108344 h 827832"/>
              <a:gd name="connsiteX676" fmla="*/ 416172 w 427361"/>
              <a:gd name="connsiteY676" fmla="*/ 109728 h 827832"/>
              <a:gd name="connsiteX677" fmla="*/ 414849 w 427361"/>
              <a:gd name="connsiteY677" fmla="*/ 109367 h 827832"/>
              <a:gd name="connsiteX678" fmla="*/ 414789 w 427361"/>
              <a:gd name="connsiteY678" fmla="*/ 110510 h 827832"/>
              <a:gd name="connsiteX679" fmla="*/ 412864 w 427361"/>
              <a:gd name="connsiteY679" fmla="*/ 111713 h 827832"/>
              <a:gd name="connsiteX680" fmla="*/ 413225 w 427361"/>
              <a:gd name="connsiteY680" fmla="*/ 113037 h 827832"/>
              <a:gd name="connsiteX681" fmla="*/ 412743 w 427361"/>
              <a:gd name="connsiteY681" fmla="*/ 114360 h 827832"/>
              <a:gd name="connsiteX682" fmla="*/ 411540 w 427361"/>
              <a:gd name="connsiteY682" fmla="*/ 114360 h 827832"/>
              <a:gd name="connsiteX683" fmla="*/ 412022 w 427361"/>
              <a:gd name="connsiteY683" fmla="*/ 115684 h 827832"/>
              <a:gd name="connsiteX684" fmla="*/ 411360 w 427361"/>
              <a:gd name="connsiteY684" fmla="*/ 116646 h 827832"/>
              <a:gd name="connsiteX685" fmla="*/ 411841 w 427361"/>
              <a:gd name="connsiteY685" fmla="*/ 117669 h 827832"/>
              <a:gd name="connsiteX686" fmla="*/ 411480 w 427361"/>
              <a:gd name="connsiteY686" fmla="*/ 119774 h 827832"/>
              <a:gd name="connsiteX687" fmla="*/ 412382 w 427361"/>
              <a:gd name="connsiteY687" fmla="*/ 122060 h 827832"/>
              <a:gd name="connsiteX688" fmla="*/ 413285 w 427361"/>
              <a:gd name="connsiteY688" fmla="*/ 122482 h 827832"/>
              <a:gd name="connsiteX689" fmla="*/ 414007 w 427361"/>
              <a:gd name="connsiteY689" fmla="*/ 124768 h 827832"/>
              <a:gd name="connsiteX690" fmla="*/ 413285 w 427361"/>
              <a:gd name="connsiteY690" fmla="*/ 125129 h 827832"/>
              <a:gd name="connsiteX691" fmla="*/ 414849 w 427361"/>
              <a:gd name="connsiteY691" fmla="*/ 125670 h 827832"/>
              <a:gd name="connsiteX692" fmla="*/ 415450 w 427361"/>
              <a:gd name="connsiteY692" fmla="*/ 128076 h 827832"/>
              <a:gd name="connsiteX693" fmla="*/ 414368 w 427361"/>
              <a:gd name="connsiteY693" fmla="*/ 129580 h 827832"/>
              <a:gd name="connsiteX694" fmla="*/ 411721 w 427361"/>
              <a:gd name="connsiteY694" fmla="*/ 130904 h 827832"/>
              <a:gd name="connsiteX695" fmla="*/ 412322 w 427361"/>
              <a:gd name="connsiteY695" fmla="*/ 131084 h 827832"/>
              <a:gd name="connsiteX696" fmla="*/ 411239 w 427361"/>
              <a:gd name="connsiteY696" fmla="*/ 135295 h 827832"/>
              <a:gd name="connsiteX697" fmla="*/ 412022 w 427361"/>
              <a:gd name="connsiteY697" fmla="*/ 136859 h 827832"/>
              <a:gd name="connsiteX698" fmla="*/ 413044 w 427361"/>
              <a:gd name="connsiteY698" fmla="*/ 136859 h 827832"/>
              <a:gd name="connsiteX699" fmla="*/ 413766 w 427361"/>
              <a:gd name="connsiteY699" fmla="*/ 140228 h 827832"/>
              <a:gd name="connsiteX700" fmla="*/ 412563 w 427361"/>
              <a:gd name="connsiteY700" fmla="*/ 141431 h 827832"/>
              <a:gd name="connsiteX701" fmla="*/ 412563 w 427361"/>
              <a:gd name="connsiteY701" fmla="*/ 143657 h 827832"/>
              <a:gd name="connsiteX702" fmla="*/ 410879 w 427361"/>
              <a:gd name="connsiteY702" fmla="*/ 143958 h 827832"/>
              <a:gd name="connsiteX703" fmla="*/ 409254 w 427361"/>
              <a:gd name="connsiteY703" fmla="*/ 145522 h 827832"/>
              <a:gd name="connsiteX704" fmla="*/ 408713 w 427361"/>
              <a:gd name="connsiteY704" fmla="*/ 148109 h 827832"/>
              <a:gd name="connsiteX705" fmla="*/ 407630 w 427361"/>
              <a:gd name="connsiteY705" fmla="*/ 149613 h 827832"/>
              <a:gd name="connsiteX706" fmla="*/ 405645 w 427361"/>
              <a:gd name="connsiteY706" fmla="*/ 151418 h 827832"/>
              <a:gd name="connsiteX707" fmla="*/ 403479 w 427361"/>
              <a:gd name="connsiteY707" fmla="*/ 152139 h 827832"/>
              <a:gd name="connsiteX708" fmla="*/ 402697 w 427361"/>
              <a:gd name="connsiteY708" fmla="*/ 149733 h 827832"/>
              <a:gd name="connsiteX709" fmla="*/ 401253 w 427361"/>
              <a:gd name="connsiteY709" fmla="*/ 149252 h 827832"/>
              <a:gd name="connsiteX710" fmla="*/ 397283 w 427361"/>
              <a:gd name="connsiteY710" fmla="*/ 150455 h 827832"/>
              <a:gd name="connsiteX711" fmla="*/ 396802 w 427361"/>
              <a:gd name="connsiteY711" fmla="*/ 151237 h 827832"/>
              <a:gd name="connsiteX712" fmla="*/ 397223 w 427361"/>
              <a:gd name="connsiteY712" fmla="*/ 154967 h 827832"/>
              <a:gd name="connsiteX713" fmla="*/ 396020 w 427361"/>
              <a:gd name="connsiteY713" fmla="*/ 155689 h 827832"/>
              <a:gd name="connsiteX714" fmla="*/ 394395 w 427361"/>
              <a:gd name="connsiteY714" fmla="*/ 155207 h 827832"/>
              <a:gd name="connsiteX715" fmla="*/ 393373 w 427361"/>
              <a:gd name="connsiteY715" fmla="*/ 154185 h 827832"/>
              <a:gd name="connsiteX716" fmla="*/ 391568 w 427361"/>
              <a:gd name="connsiteY716" fmla="*/ 154365 h 827832"/>
              <a:gd name="connsiteX717" fmla="*/ 390726 w 427361"/>
              <a:gd name="connsiteY717" fmla="*/ 156591 h 827832"/>
              <a:gd name="connsiteX718" fmla="*/ 389101 w 427361"/>
              <a:gd name="connsiteY718" fmla="*/ 157794 h 827832"/>
              <a:gd name="connsiteX719" fmla="*/ 386815 w 427361"/>
              <a:gd name="connsiteY719" fmla="*/ 157614 h 827832"/>
              <a:gd name="connsiteX720" fmla="*/ 385432 w 427361"/>
              <a:gd name="connsiteY720" fmla="*/ 160682 h 827832"/>
              <a:gd name="connsiteX721" fmla="*/ 384289 w 427361"/>
              <a:gd name="connsiteY721" fmla="*/ 160742 h 827832"/>
              <a:gd name="connsiteX722" fmla="*/ 382544 w 427361"/>
              <a:gd name="connsiteY722" fmla="*/ 159659 h 827832"/>
              <a:gd name="connsiteX723" fmla="*/ 379536 w 427361"/>
              <a:gd name="connsiteY723" fmla="*/ 159900 h 827832"/>
              <a:gd name="connsiteX724" fmla="*/ 378574 w 427361"/>
              <a:gd name="connsiteY724" fmla="*/ 161103 h 827832"/>
              <a:gd name="connsiteX725" fmla="*/ 377310 w 427361"/>
              <a:gd name="connsiteY725" fmla="*/ 161103 h 827832"/>
              <a:gd name="connsiteX726" fmla="*/ 374543 w 427361"/>
              <a:gd name="connsiteY726" fmla="*/ 159900 h 827832"/>
              <a:gd name="connsiteX727" fmla="*/ 372618 w 427361"/>
              <a:gd name="connsiteY727" fmla="*/ 160501 h 827832"/>
              <a:gd name="connsiteX728" fmla="*/ 371235 w 427361"/>
              <a:gd name="connsiteY728" fmla="*/ 163028 h 827832"/>
              <a:gd name="connsiteX729" fmla="*/ 368106 w 427361"/>
              <a:gd name="connsiteY729" fmla="*/ 164532 h 827832"/>
              <a:gd name="connsiteX730" fmla="*/ 366542 w 427361"/>
              <a:gd name="connsiteY730" fmla="*/ 163449 h 827832"/>
              <a:gd name="connsiteX731" fmla="*/ 364798 w 427361"/>
              <a:gd name="connsiteY731" fmla="*/ 163630 h 827832"/>
              <a:gd name="connsiteX732" fmla="*/ 363594 w 427361"/>
              <a:gd name="connsiteY732" fmla="*/ 165735 h 827832"/>
              <a:gd name="connsiteX733" fmla="*/ 362451 w 427361"/>
              <a:gd name="connsiteY733" fmla="*/ 166096 h 827832"/>
              <a:gd name="connsiteX734" fmla="*/ 355834 w 427361"/>
              <a:gd name="connsiteY734" fmla="*/ 167179 h 827832"/>
              <a:gd name="connsiteX735" fmla="*/ 351924 w 427361"/>
              <a:gd name="connsiteY735" fmla="*/ 165254 h 827832"/>
              <a:gd name="connsiteX736" fmla="*/ 350360 w 427361"/>
              <a:gd name="connsiteY736" fmla="*/ 165555 h 827832"/>
              <a:gd name="connsiteX737" fmla="*/ 347532 w 427361"/>
              <a:gd name="connsiteY737" fmla="*/ 166758 h 827832"/>
              <a:gd name="connsiteX738" fmla="*/ 344584 w 427361"/>
              <a:gd name="connsiteY738" fmla="*/ 169946 h 827832"/>
              <a:gd name="connsiteX739" fmla="*/ 341697 w 427361"/>
              <a:gd name="connsiteY739" fmla="*/ 170668 h 827832"/>
              <a:gd name="connsiteX740" fmla="*/ 340554 w 427361"/>
              <a:gd name="connsiteY740" fmla="*/ 171450 h 827832"/>
              <a:gd name="connsiteX741" fmla="*/ 337787 w 427361"/>
              <a:gd name="connsiteY741" fmla="*/ 172052 h 827832"/>
              <a:gd name="connsiteX742" fmla="*/ 334719 w 427361"/>
              <a:gd name="connsiteY742" fmla="*/ 173736 h 827832"/>
              <a:gd name="connsiteX743" fmla="*/ 332312 w 427361"/>
              <a:gd name="connsiteY743" fmla="*/ 176022 h 827832"/>
              <a:gd name="connsiteX744" fmla="*/ 330868 w 427361"/>
              <a:gd name="connsiteY744" fmla="*/ 176443 h 827832"/>
              <a:gd name="connsiteX745" fmla="*/ 329665 w 427361"/>
              <a:gd name="connsiteY745" fmla="*/ 175060 h 827832"/>
              <a:gd name="connsiteX746" fmla="*/ 328402 w 427361"/>
              <a:gd name="connsiteY746" fmla="*/ 174518 h 827832"/>
              <a:gd name="connsiteX747" fmla="*/ 324191 w 427361"/>
              <a:gd name="connsiteY747" fmla="*/ 177045 h 827832"/>
              <a:gd name="connsiteX748" fmla="*/ 321544 w 427361"/>
              <a:gd name="connsiteY748" fmla="*/ 177887 h 827832"/>
              <a:gd name="connsiteX749" fmla="*/ 319739 w 427361"/>
              <a:gd name="connsiteY749" fmla="*/ 181376 h 827832"/>
              <a:gd name="connsiteX750" fmla="*/ 319980 w 427361"/>
              <a:gd name="connsiteY750" fmla="*/ 184083 h 827832"/>
              <a:gd name="connsiteX751" fmla="*/ 317754 w 427361"/>
              <a:gd name="connsiteY751" fmla="*/ 185828 h 827832"/>
              <a:gd name="connsiteX752" fmla="*/ 315769 w 427361"/>
              <a:gd name="connsiteY752" fmla="*/ 188956 h 827832"/>
              <a:gd name="connsiteX753" fmla="*/ 314806 w 427361"/>
              <a:gd name="connsiteY753" fmla="*/ 189136 h 827832"/>
              <a:gd name="connsiteX754" fmla="*/ 313002 w 427361"/>
              <a:gd name="connsiteY754" fmla="*/ 188114 h 827832"/>
              <a:gd name="connsiteX755" fmla="*/ 311137 w 427361"/>
              <a:gd name="connsiteY755" fmla="*/ 188776 h 827832"/>
              <a:gd name="connsiteX756" fmla="*/ 307768 w 427361"/>
              <a:gd name="connsiteY756" fmla="*/ 186670 h 827832"/>
              <a:gd name="connsiteX757" fmla="*/ 304519 w 427361"/>
              <a:gd name="connsiteY757" fmla="*/ 186550 h 827832"/>
              <a:gd name="connsiteX758" fmla="*/ 302715 w 427361"/>
              <a:gd name="connsiteY758" fmla="*/ 185527 h 827832"/>
              <a:gd name="connsiteX759" fmla="*/ 300910 w 427361"/>
              <a:gd name="connsiteY759" fmla="*/ 187031 h 827832"/>
              <a:gd name="connsiteX760" fmla="*/ 299887 w 427361"/>
              <a:gd name="connsiteY760" fmla="*/ 190039 h 827832"/>
              <a:gd name="connsiteX761" fmla="*/ 299045 w 427361"/>
              <a:gd name="connsiteY761" fmla="*/ 191242 h 827832"/>
              <a:gd name="connsiteX762" fmla="*/ 296458 w 427361"/>
              <a:gd name="connsiteY762" fmla="*/ 193287 h 827832"/>
              <a:gd name="connsiteX763" fmla="*/ 295075 w 427361"/>
              <a:gd name="connsiteY763" fmla="*/ 195934 h 827832"/>
              <a:gd name="connsiteX764" fmla="*/ 295255 w 427361"/>
              <a:gd name="connsiteY764" fmla="*/ 201228 h 827832"/>
              <a:gd name="connsiteX765" fmla="*/ 296218 w 427361"/>
              <a:gd name="connsiteY765" fmla="*/ 203214 h 827832"/>
              <a:gd name="connsiteX766" fmla="*/ 295796 w 427361"/>
              <a:gd name="connsiteY766" fmla="*/ 205620 h 827832"/>
              <a:gd name="connsiteX767" fmla="*/ 296458 w 427361"/>
              <a:gd name="connsiteY767" fmla="*/ 207966 h 827832"/>
              <a:gd name="connsiteX768" fmla="*/ 298263 w 427361"/>
              <a:gd name="connsiteY768" fmla="*/ 208568 h 827832"/>
              <a:gd name="connsiteX769" fmla="*/ 298744 w 427361"/>
              <a:gd name="connsiteY769" fmla="*/ 210312 h 827832"/>
              <a:gd name="connsiteX770" fmla="*/ 298684 w 427361"/>
              <a:gd name="connsiteY770" fmla="*/ 211696 h 827832"/>
              <a:gd name="connsiteX771" fmla="*/ 296699 w 427361"/>
              <a:gd name="connsiteY771" fmla="*/ 213500 h 827832"/>
              <a:gd name="connsiteX772" fmla="*/ 296699 w 427361"/>
              <a:gd name="connsiteY772" fmla="*/ 216508 h 827832"/>
              <a:gd name="connsiteX773" fmla="*/ 294894 w 427361"/>
              <a:gd name="connsiteY773" fmla="*/ 220298 h 827832"/>
              <a:gd name="connsiteX774" fmla="*/ 296458 w 427361"/>
              <a:gd name="connsiteY774" fmla="*/ 223787 h 827832"/>
              <a:gd name="connsiteX775" fmla="*/ 297842 w 427361"/>
              <a:gd name="connsiteY775" fmla="*/ 224690 h 827832"/>
              <a:gd name="connsiteX776" fmla="*/ 297842 w 427361"/>
              <a:gd name="connsiteY776" fmla="*/ 226194 h 827832"/>
              <a:gd name="connsiteX777" fmla="*/ 297240 w 427361"/>
              <a:gd name="connsiteY777" fmla="*/ 228119 h 827832"/>
              <a:gd name="connsiteX778" fmla="*/ 297180 w 427361"/>
              <a:gd name="connsiteY778" fmla="*/ 230164 h 827832"/>
              <a:gd name="connsiteX779" fmla="*/ 296278 w 427361"/>
              <a:gd name="connsiteY779" fmla="*/ 231969 h 827832"/>
              <a:gd name="connsiteX780" fmla="*/ 294112 w 427361"/>
              <a:gd name="connsiteY780" fmla="*/ 234375 h 827832"/>
              <a:gd name="connsiteX781" fmla="*/ 293811 w 427361"/>
              <a:gd name="connsiteY781" fmla="*/ 236661 h 827832"/>
              <a:gd name="connsiteX782" fmla="*/ 292728 w 427361"/>
              <a:gd name="connsiteY782" fmla="*/ 237744 h 827832"/>
              <a:gd name="connsiteX783" fmla="*/ 292969 w 427361"/>
              <a:gd name="connsiteY783" fmla="*/ 239489 h 827832"/>
              <a:gd name="connsiteX784" fmla="*/ 290563 w 427361"/>
              <a:gd name="connsiteY784" fmla="*/ 244001 h 827832"/>
              <a:gd name="connsiteX785" fmla="*/ 287555 w 427361"/>
              <a:gd name="connsiteY785" fmla="*/ 246046 h 827832"/>
              <a:gd name="connsiteX786" fmla="*/ 286111 w 427361"/>
              <a:gd name="connsiteY786" fmla="*/ 246527 h 827832"/>
              <a:gd name="connsiteX787" fmla="*/ 283404 w 427361"/>
              <a:gd name="connsiteY787" fmla="*/ 249475 h 827832"/>
              <a:gd name="connsiteX788" fmla="*/ 281780 w 427361"/>
              <a:gd name="connsiteY788" fmla="*/ 249595 h 827832"/>
              <a:gd name="connsiteX789" fmla="*/ 277930 w 427361"/>
              <a:gd name="connsiteY789" fmla="*/ 249415 h 827832"/>
              <a:gd name="connsiteX790" fmla="*/ 275523 w 427361"/>
              <a:gd name="connsiteY790" fmla="*/ 248813 h 827832"/>
              <a:gd name="connsiteX791" fmla="*/ 270711 w 427361"/>
              <a:gd name="connsiteY791" fmla="*/ 245685 h 827832"/>
              <a:gd name="connsiteX792" fmla="*/ 267943 w 427361"/>
              <a:gd name="connsiteY792" fmla="*/ 245083 h 827832"/>
              <a:gd name="connsiteX793" fmla="*/ 264454 w 427361"/>
              <a:gd name="connsiteY793" fmla="*/ 244662 h 827832"/>
              <a:gd name="connsiteX794" fmla="*/ 262108 w 427361"/>
              <a:gd name="connsiteY794" fmla="*/ 241895 h 827832"/>
              <a:gd name="connsiteX795" fmla="*/ 260303 w 427361"/>
              <a:gd name="connsiteY795" fmla="*/ 238406 h 827832"/>
              <a:gd name="connsiteX796" fmla="*/ 257596 w 427361"/>
              <a:gd name="connsiteY796" fmla="*/ 236360 h 827832"/>
              <a:gd name="connsiteX797" fmla="*/ 256995 w 427361"/>
              <a:gd name="connsiteY797" fmla="*/ 232992 h 827832"/>
              <a:gd name="connsiteX798" fmla="*/ 256032 w 427361"/>
              <a:gd name="connsiteY798" fmla="*/ 231548 h 827832"/>
              <a:gd name="connsiteX799" fmla="*/ 252302 w 427361"/>
              <a:gd name="connsiteY799" fmla="*/ 226976 h 827832"/>
              <a:gd name="connsiteX800" fmla="*/ 250678 w 427361"/>
              <a:gd name="connsiteY800" fmla="*/ 227337 h 827832"/>
              <a:gd name="connsiteX801" fmla="*/ 249956 w 427361"/>
              <a:gd name="connsiteY801" fmla="*/ 229081 h 827832"/>
              <a:gd name="connsiteX802" fmla="*/ 248272 w 427361"/>
              <a:gd name="connsiteY802" fmla="*/ 231488 h 827832"/>
              <a:gd name="connsiteX803" fmla="*/ 246828 w 427361"/>
              <a:gd name="connsiteY803" fmla="*/ 231969 h 827832"/>
              <a:gd name="connsiteX804" fmla="*/ 245324 w 427361"/>
              <a:gd name="connsiteY804" fmla="*/ 230886 h 827832"/>
              <a:gd name="connsiteX805" fmla="*/ 244301 w 427361"/>
              <a:gd name="connsiteY805" fmla="*/ 228299 h 827832"/>
              <a:gd name="connsiteX806" fmla="*/ 244722 w 427361"/>
              <a:gd name="connsiteY806" fmla="*/ 226013 h 827832"/>
              <a:gd name="connsiteX807" fmla="*/ 243760 w 427361"/>
              <a:gd name="connsiteY807" fmla="*/ 224630 h 827832"/>
              <a:gd name="connsiteX808" fmla="*/ 243219 w 427361"/>
              <a:gd name="connsiteY808" fmla="*/ 222524 h 827832"/>
              <a:gd name="connsiteX809" fmla="*/ 241353 w 427361"/>
              <a:gd name="connsiteY809" fmla="*/ 220298 h 827832"/>
              <a:gd name="connsiteX810" fmla="*/ 237744 w 427361"/>
              <a:gd name="connsiteY810" fmla="*/ 219155 h 827832"/>
              <a:gd name="connsiteX811" fmla="*/ 236962 w 427361"/>
              <a:gd name="connsiteY811" fmla="*/ 217772 h 827832"/>
              <a:gd name="connsiteX812" fmla="*/ 237443 w 427361"/>
              <a:gd name="connsiteY812" fmla="*/ 215847 h 827832"/>
              <a:gd name="connsiteX813" fmla="*/ 236962 w 427361"/>
              <a:gd name="connsiteY813" fmla="*/ 214343 h 827832"/>
              <a:gd name="connsiteX814" fmla="*/ 237864 w 427361"/>
              <a:gd name="connsiteY814" fmla="*/ 209530 h 827832"/>
              <a:gd name="connsiteX815" fmla="*/ 237022 w 427361"/>
              <a:gd name="connsiteY815" fmla="*/ 207545 h 827832"/>
              <a:gd name="connsiteX816" fmla="*/ 234435 w 427361"/>
              <a:gd name="connsiteY816" fmla="*/ 206883 h 827832"/>
              <a:gd name="connsiteX817" fmla="*/ 234435 w 427361"/>
              <a:gd name="connsiteY817" fmla="*/ 205620 h 827832"/>
              <a:gd name="connsiteX818" fmla="*/ 235217 w 427361"/>
              <a:gd name="connsiteY818" fmla="*/ 204236 h 827832"/>
              <a:gd name="connsiteX819" fmla="*/ 233774 w 427361"/>
              <a:gd name="connsiteY819" fmla="*/ 201409 h 827832"/>
              <a:gd name="connsiteX820" fmla="*/ 232570 w 427361"/>
              <a:gd name="connsiteY820" fmla="*/ 201409 h 827832"/>
              <a:gd name="connsiteX821" fmla="*/ 230826 w 427361"/>
              <a:gd name="connsiteY821" fmla="*/ 200206 h 827832"/>
              <a:gd name="connsiteX822" fmla="*/ 229743 w 427361"/>
              <a:gd name="connsiteY822" fmla="*/ 196476 h 827832"/>
              <a:gd name="connsiteX823" fmla="*/ 229563 w 427361"/>
              <a:gd name="connsiteY823" fmla="*/ 192626 h 827832"/>
              <a:gd name="connsiteX824" fmla="*/ 230224 w 427361"/>
              <a:gd name="connsiteY824" fmla="*/ 190039 h 827832"/>
              <a:gd name="connsiteX825" fmla="*/ 228420 w 427361"/>
              <a:gd name="connsiteY825" fmla="*/ 189016 h 827832"/>
              <a:gd name="connsiteX826" fmla="*/ 226856 w 427361"/>
              <a:gd name="connsiteY826" fmla="*/ 185286 h 827832"/>
              <a:gd name="connsiteX827" fmla="*/ 221321 w 427361"/>
              <a:gd name="connsiteY827" fmla="*/ 184083 h 827832"/>
              <a:gd name="connsiteX828" fmla="*/ 217892 w 427361"/>
              <a:gd name="connsiteY828" fmla="*/ 182579 h 827832"/>
              <a:gd name="connsiteX829" fmla="*/ 216448 w 427361"/>
              <a:gd name="connsiteY829" fmla="*/ 181557 h 827832"/>
              <a:gd name="connsiteX830" fmla="*/ 215004 w 427361"/>
              <a:gd name="connsiteY830" fmla="*/ 179752 h 827832"/>
              <a:gd name="connsiteX831" fmla="*/ 214704 w 427361"/>
              <a:gd name="connsiteY831" fmla="*/ 177827 h 827832"/>
              <a:gd name="connsiteX832" fmla="*/ 214944 w 427361"/>
              <a:gd name="connsiteY832" fmla="*/ 175661 h 827832"/>
              <a:gd name="connsiteX833" fmla="*/ 213801 w 427361"/>
              <a:gd name="connsiteY833" fmla="*/ 174639 h 827832"/>
              <a:gd name="connsiteX834" fmla="*/ 212117 w 427361"/>
              <a:gd name="connsiteY834" fmla="*/ 186670 h 827832"/>
              <a:gd name="connsiteX835" fmla="*/ 211275 w 427361"/>
              <a:gd name="connsiteY835" fmla="*/ 192325 h 827832"/>
              <a:gd name="connsiteX836" fmla="*/ 206462 w 427361"/>
              <a:gd name="connsiteY836" fmla="*/ 226254 h 827832"/>
              <a:gd name="connsiteX837" fmla="*/ 201770 w 427361"/>
              <a:gd name="connsiteY837" fmla="*/ 228360 h 827832"/>
              <a:gd name="connsiteX838" fmla="*/ 200687 w 427361"/>
              <a:gd name="connsiteY838" fmla="*/ 227938 h 827832"/>
              <a:gd name="connsiteX839" fmla="*/ 202131 w 427361"/>
              <a:gd name="connsiteY839" fmla="*/ 230164 h 827832"/>
              <a:gd name="connsiteX840" fmla="*/ 201709 w 427361"/>
              <a:gd name="connsiteY840" fmla="*/ 232691 h 827832"/>
              <a:gd name="connsiteX841" fmla="*/ 200085 w 427361"/>
              <a:gd name="connsiteY841" fmla="*/ 234616 h 827832"/>
              <a:gd name="connsiteX842" fmla="*/ 197679 w 427361"/>
              <a:gd name="connsiteY842" fmla="*/ 235097 h 827832"/>
              <a:gd name="connsiteX843" fmla="*/ 196656 w 427361"/>
              <a:gd name="connsiteY843" fmla="*/ 234496 h 827832"/>
              <a:gd name="connsiteX844" fmla="*/ 196476 w 427361"/>
              <a:gd name="connsiteY844" fmla="*/ 232992 h 827832"/>
              <a:gd name="connsiteX845" fmla="*/ 194551 w 427361"/>
              <a:gd name="connsiteY845" fmla="*/ 232931 h 827832"/>
              <a:gd name="connsiteX846" fmla="*/ 191242 w 427361"/>
              <a:gd name="connsiteY846" fmla="*/ 234977 h 827832"/>
              <a:gd name="connsiteX847" fmla="*/ 191062 w 427361"/>
              <a:gd name="connsiteY847" fmla="*/ 236661 h 827832"/>
              <a:gd name="connsiteX848" fmla="*/ 187933 w 427361"/>
              <a:gd name="connsiteY848" fmla="*/ 239007 h 827832"/>
              <a:gd name="connsiteX849" fmla="*/ 183061 w 427361"/>
              <a:gd name="connsiteY849" fmla="*/ 241293 h 827832"/>
              <a:gd name="connsiteX850" fmla="*/ 186069 w 427361"/>
              <a:gd name="connsiteY850" fmla="*/ 243820 h 827832"/>
              <a:gd name="connsiteX851" fmla="*/ 191182 w 427361"/>
              <a:gd name="connsiteY851" fmla="*/ 245625 h 827832"/>
              <a:gd name="connsiteX852" fmla="*/ 191603 w 427361"/>
              <a:gd name="connsiteY852" fmla="*/ 246046 h 827832"/>
              <a:gd name="connsiteX853" fmla="*/ 192806 w 427361"/>
              <a:gd name="connsiteY853" fmla="*/ 250558 h 827832"/>
              <a:gd name="connsiteX854" fmla="*/ 194972 w 427361"/>
              <a:gd name="connsiteY854" fmla="*/ 255130 h 827832"/>
              <a:gd name="connsiteX855" fmla="*/ 197859 w 427361"/>
              <a:gd name="connsiteY855" fmla="*/ 260544 h 827832"/>
              <a:gd name="connsiteX856" fmla="*/ 198942 w 427361"/>
              <a:gd name="connsiteY856" fmla="*/ 263552 h 827832"/>
              <a:gd name="connsiteX857" fmla="*/ 199785 w 427361"/>
              <a:gd name="connsiteY857" fmla="*/ 261446 h 827832"/>
              <a:gd name="connsiteX858" fmla="*/ 200446 w 427361"/>
              <a:gd name="connsiteY858" fmla="*/ 261206 h 827832"/>
              <a:gd name="connsiteX859" fmla="*/ 202251 w 427361"/>
              <a:gd name="connsiteY859" fmla="*/ 262529 h 827832"/>
              <a:gd name="connsiteX860" fmla="*/ 203755 w 427361"/>
              <a:gd name="connsiteY860" fmla="*/ 263010 h 827832"/>
              <a:gd name="connsiteX861" fmla="*/ 206883 w 427361"/>
              <a:gd name="connsiteY861" fmla="*/ 262409 h 827832"/>
              <a:gd name="connsiteX862" fmla="*/ 209289 w 427361"/>
              <a:gd name="connsiteY862" fmla="*/ 264514 h 827832"/>
              <a:gd name="connsiteX863" fmla="*/ 209590 w 427361"/>
              <a:gd name="connsiteY863" fmla="*/ 265176 h 827832"/>
              <a:gd name="connsiteX864" fmla="*/ 206462 w 427361"/>
              <a:gd name="connsiteY864" fmla="*/ 266078 h 827832"/>
              <a:gd name="connsiteX865" fmla="*/ 205138 w 427361"/>
              <a:gd name="connsiteY865" fmla="*/ 267522 h 827832"/>
              <a:gd name="connsiteX866" fmla="*/ 205138 w 427361"/>
              <a:gd name="connsiteY866" fmla="*/ 270530 h 827832"/>
              <a:gd name="connsiteX867" fmla="*/ 206221 w 427361"/>
              <a:gd name="connsiteY867" fmla="*/ 270891 h 827832"/>
              <a:gd name="connsiteX868" fmla="*/ 209530 w 427361"/>
              <a:gd name="connsiteY868" fmla="*/ 269568 h 827832"/>
              <a:gd name="connsiteX869" fmla="*/ 211997 w 427361"/>
              <a:gd name="connsiteY869" fmla="*/ 268064 h 827832"/>
              <a:gd name="connsiteX870" fmla="*/ 213200 w 427361"/>
              <a:gd name="connsiteY870" fmla="*/ 261386 h 827832"/>
              <a:gd name="connsiteX871" fmla="*/ 213801 w 427361"/>
              <a:gd name="connsiteY871" fmla="*/ 256273 h 827832"/>
              <a:gd name="connsiteX872" fmla="*/ 220298 w 427361"/>
              <a:gd name="connsiteY872" fmla="*/ 260002 h 827832"/>
              <a:gd name="connsiteX873" fmla="*/ 240932 w 427361"/>
              <a:gd name="connsiteY873" fmla="*/ 293691 h 827832"/>
              <a:gd name="connsiteX874" fmla="*/ 252543 w 427361"/>
              <a:gd name="connsiteY874" fmla="*/ 295315 h 827832"/>
              <a:gd name="connsiteX875" fmla="*/ 255431 w 427361"/>
              <a:gd name="connsiteY875" fmla="*/ 295556 h 827832"/>
              <a:gd name="connsiteX876" fmla="*/ 264093 w 427361"/>
              <a:gd name="connsiteY876" fmla="*/ 296939 h 827832"/>
              <a:gd name="connsiteX877" fmla="*/ 281238 w 427361"/>
              <a:gd name="connsiteY877" fmla="*/ 299346 h 827832"/>
              <a:gd name="connsiteX878" fmla="*/ 284667 w 427361"/>
              <a:gd name="connsiteY878" fmla="*/ 297000 h 827832"/>
              <a:gd name="connsiteX879" fmla="*/ 284667 w 427361"/>
              <a:gd name="connsiteY879" fmla="*/ 298624 h 827832"/>
              <a:gd name="connsiteX880" fmla="*/ 280757 w 427361"/>
              <a:gd name="connsiteY880" fmla="*/ 327680 h 827832"/>
              <a:gd name="connsiteX881" fmla="*/ 277448 w 427361"/>
              <a:gd name="connsiteY881" fmla="*/ 352104 h 827832"/>
              <a:gd name="connsiteX882" fmla="*/ 268064 w 427361"/>
              <a:gd name="connsiteY882" fmla="*/ 422730 h 827832"/>
              <a:gd name="connsiteX883" fmla="*/ 263853 w 427361"/>
              <a:gd name="connsiteY883" fmla="*/ 454072 h 827832"/>
              <a:gd name="connsiteX884" fmla="*/ 263792 w 427361"/>
              <a:gd name="connsiteY884" fmla="*/ 454072 h 827832"/>
              <a:gd name="connsiteX885" fmla="*/ 260785 w 427361"/>
              <a:gd name="connsiteY885" fmla="*/ 476029 h 827832"/>
              <a:gd name="connsiteX886" fmla="*/ 260905 w 427361"/>
              <a:gd name="connsiteY886" fmla="*/ 476090 h 827832"/>
              <a:gd name="connsiteX887" fmla="*/ 258799 w 427361"/>
              <a:gd name="connsiteY887" fmla="*/ 491731 h 827832"/>
              <a:gd name="connsiteX888" fmla="*/ 253024 w 427361"/>
              <a:gd name="connsiteY888" fmla="*/ 534864 h 827832"/>
              <a:gd name="connsiteX889" fmla="*/ 253024 w 427361"/>
              <a:gd name="connsiteY889" fmla="*/ 535105 h 827832"/>
              <a:gd name="connsiteX890" fmla="*/ 249896 w 427361"/>
              <a:gd name="connsiteY890" fmla="*/ 558446 h 827832"/>
              <a:gd name="connsiteX891" fmla="*/ 249836 w 427361"/>
              <a:gd name="connsiteY891" fmla="*/ 558927 h 827832"/>
              <a:gd name="connsiteX892" fmla="*/ 246708 w 427361"/>
              <a:gd name="connsiteY892" fmla="*/ 582088 h 827832"/>
              <a:gd name="connsiteX893" fmla="*/ 279434 w 427361"/>
              <a:gd name="connsiteY893" fmla="*/ 586479 h 827832"/>
              <a:gd name="connsiteX894" fmla="*/ 306204 w 427361"/>
              <a:gd name="connsiteY894" fmla="*/ 589969 h 827832"/>
              <a:gd name="connsiteX895" fmla="*/ 337907 w 427361"/>
              <a:gd name="connsiteY895" fmla="*/ 594059 h 827832"/>
              <a:gd name="connsiteX896" fmla="*/ 375024 w 427361"/>
              <a:gd name="connsiteY896" fmla="*/ 610663 h 827832"/>
              <a:gd name="connsiteX897" fmla="*/ 397704 w 427361"/>
              <a:gd name="connsiteY897" fmla="*/ 620890 h 827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</a:cxnLst>
            <a:rect l="l" t="t" r="r" b="b"/>
            <a:pathLst>
              <a:path w="427361" h="827832">
                <a:moveTo>
                  <a:pt x="397704" y="620890"/>
                </a:moveTo>
                <a:lnTo>
                  <a:pt x="397523" y="621190"/>
                </a:lnTo>
                <a:lnTo>
                  <a:pt x="396080" y="632861"/>
                </a:lnTo>
                <a:lnTo>
                  <a:pt x="394756" y="632861"/>
                </a:lnTo>
                <a:lnTo>
                  <a:pt x="390425" y="634245"/>
                </a:lnTo>
                <a:lnTo>
                  <a:pt x="391869" y="623176"/>
                </a:lnTo>
                <a:lnTo>
                  <a:pt x="383747" y="622093"/>
                </a:lnTo>
                <a:lnTo>
                  <a:pt x="382424" y="632500"/>
                </a:lnTo>
                <a:lnTo>
                  <a:pt x="379777" y="631478"/>
                </a:lnTo>
                <a:lnTo>
                  <a:pt x="378694" y="640982"/>
                </a:lnTo>
                <a:lnTo>
                  <a:pt x="386755" y="641945"/>
                </a:lnTo>
                <a:lnTo>
                  <a:pt x="386154" y="647419"/>
                </a:lnTo>
                <a:lnTo>
                  <a:pt x="391568" y="648081"/>
                </a:lnTo>
                <a:lnTo>
                  <a:pt x="391147" y="650848"/>
                </a:lnTo>
                <a:lnTo>
                  <a:pt x="392530" y="651149"/>
                </a:lnTo>
                <a:lnTo>
                  <a:pt x="392290" y="652412"/>
                </a:lnTo>
                <a:lnTo>
                  <a:pt x="393673" y="652653"/>
                </a:lnTo>
                <a:lnTo>
                  <a:pt x="393373" y="654638"/>
                </a:lnTo>
                <a:lnTo>
                  <a:pt x="395779" y="654037"/>
                </a:lnTo>
                <a:lnTo>
                  <a:pt x="399208" y="654458"/>
                </a:lnTo>
                <a:lnTo>
                  <a:pt x="397163" y="658669"/>
                </a:lnTo>
                <a:lnTo>
                  <a:pt x="395779" y="659271"/>
                </a:lnTo>
                <a:lnTo>
                  <a:pt x="391387" y="658669"/>
                </a:lnTo>
                <a:lnTo>
                  <a:pt x="387718" y="658729"/>
                </a:lnTo>
                <a:lnTo>
                  <a:pt x="385011" y="659210"/>
                </a:lnTo>
                <a:lnTo>
                  <a:pt x="383386" y="660714"/>
                </a:lnTo>
                <a:lnTo>
                  <a:pt x="382063" y="659992"/>
                </a:lnTo>
                <a:lnTo>
                  <a:pt x="380980" y="660534"/>
                </a:lnTo>
                <a:lnTo>
                  <a:pt x="378213" y="663061"/>
                </a:lnTo>
                <a:lnTo>
                  <a:pt x="377250" y="664625"/>
                </a:lnTo>
                <a:lnTo>
                  <a:pt x="375024" y="665226"/>
                </a:lnTo>
                <a:lnTo>
                  <a:pt x="373220" y="667813"/>
                </a:lnTo>
                <a:lnTo>
                  <a:pt x="378453" y="668414"/>
                </a:lnTo>
                <a:lnTo>
                  <a:pt x="396982" y="670761"/>
                </a:lnTo>
                <a:lnTo>
                  <a:pt x="396621" y="673648"/>
                </a:lnTo>
                <a:lnTo>
                  <a:pt x="397343" y="673708"/>
                </a:lnTo>
                <a:lnTo>
                  <a:pt x="396681" y="676837"/>
                </a:lnTo>
                <a:lnTo>
                  <a:pt x="397584" y="677258"/>
                </a:lnTo>
                <a:lnTo>
                  <a:pt x="397042" y="682070"/>
                </a:lnTo>
                <a:lnTo>
                  <a:pt x="396380" y="682070"/>
                </a:lnTo>
                <a:lnTo>
                  <a:pt x="396501" y="684777"/>
                </a:lnTo>
                <a:lnTo>
                  <a:pt x="395418" y="684657"/>
                </a:lnTo>
                <a:lnTo>
                  <a:pt x="395117" y="687424"/>
                </a:lnTo>
                <a:lnTo>
                  <a:pt x="408532" y="688748"/>
                </a:lnTo>
                <a:lnTo>
                  <a:pt x="408232" y="691455"/>
                </a:lnTo>
                <a:lnTo>
                  <a:pt x="410879" y="691696"/>
                </a:lnTo>
                <a:lnTo>
                  <a:pt x="410277" y="697170"/>
                </a:lnTo>
                <a:lnTo>
                  <a:pt x="399449" y="696147"/>
                </a:lnTo>
                <a:lnTo>
                  <a:pt x="399810" y="693320"/>
                </a:lnTo>
                <a:lnTo>
                  <a:pt x="396380" y="693019"/>
                </a:lnTo>
                <a:lnTo>
                  <a:pt x="395598" y="694222"/>
                </a:lnTo>
                <a:lnTo>
                  <a:pt x="394395" y="694222"/>
                </a:lnTo>
                <a:lnTo>
                  <a:pt x="392771" y="698132"/>
                </a:lnTo>
                <a:lnTo>
                  <a:pt x="387778" y="697591"/>
                </a:lnTo>
                <a:lnTo>
                  <a:pt x="385552" y="698614"/>
                </a:lnTo>
                <a:lnTo>
                  <a:pt x="385853" y="700118"/>
                </a:lnTo>
                <a:lnTo>
                  <a:pt x="388139" y="700418"/>
                </a:lnTo>
                <a:lnTo>
                  <a:pt x="387417" y="705833"/>
                </a:lnTo>
                <a:lnTo>
                  <a:pt x="385432" y="705592"/>
                </a:lnTo>
                <a:lnTo>
                  <a:pt x="386033" y="706374"/>
                </a:lnTo>
                <a:lnTo>
                  <a:pt x="384710" y="708299"/>
                </a:lnTo>
                <a:lnTo>
                  <a:pt x="384951" y="709683"/>
                </a:lnTo>
                <a:lnTo>
                  <a:pt x="384168" y="710164"/>
                </a:lnTo>
                <a:lnTo>
                  <a:pt x="383507" y="716541"/>
                </a:lnTo>
                <a:lnTo>
                  <a:pt x="382123" y="716240"/>
                </a:lnTo>
                <a:lnTo>
                  <a:pt x="382725" y="717203"/>
                </a:lnTo>
                <a:lnTo>
                  <a:pt x="382424" y="719128"/>
                </a:lnTo>
                <a:lnTo>
                  <a:pt x="385732" y="719850"/>
                </a:lnTo>
                <a:lnTo>
                  <a:pt x="385432" y="722256"/>
                </a:lnTo>
                <a:lnTo>
                  <a:pt x="382785" y="721955"/>
                </a:lnTo>
                <a:lnTo>
                  <a:pt x="381100" y="735671"/>
                </a:lnTo>
                <a:lnTo>
                  <a:pt x="377010" y="735190"/>
                </a:lnTo>
                <a:lnTo>
                  <a:pt x="376709" y="737897"/>
                </a:lnTo>
                <a:lnTo>
                  <a:pt x="380739" y="738378"/>
                </a:lnTo>
                <a:lnTo>
                  <a:pt x="378754" y="754862"/>
                </a:lnTo>
                <a:lnTo>
                  <a:pt x="362632" y="752756"/>
                </a:lnTo>
                <a:lnTo>
                  <a:pt x="363294" y="747282"/>
                </a:lnTo>
                <a:lnTo>
                  <a:pt x="357879" y="746680"/>
                </a:lnTo>
                <a:lnTo>
                  <a:pt x="355774" y="763043"/>
                </a:lnTo>
                <a:lnTo>
                  <a:pt x="339652" y="760997"/>
                </a:lnTo>
                <a:lnTo>
                  <a:pt x="334177" y="760336"/>
                </a:lnTo>
                <a:lnTo>
                  <a:pt x="333816" y="763163"/>
                </a:lnTo>
                <a:lnTo>
                  <a:pt x="303497" y="759193"/>
                </a:lnTo>
                <a:lnTo>
                  <a:pt x="305602" y="742770"/>
                </a:lnTo>
                <a:lnTo>
                  <a:pt x="290924" y="740845"/>
                </a:lnTo>
                <a:lnTo>
                  <a:pt x="290924" y="740544"/>
                </a:lnTo>
                <a:lnTo>
                  <a:pt x="278892" y="739220"/>
                </a:lnTo>
                <a:lnTo>
                  <a:pt x="274681" y="738619"/>
                </a:lnTo>
                <a:lnTo>
                  <a:pt x="273538" y="739341"/>
                </a:lnTo>
                <a:lnTo>
                  <a:pt x="270410" y="742469"/>
                </a:lnTo>
                <a:lnTo>
                  <a:pt x="268966" y="743371"/>
                </a:lnTo>
                <a:lnTo>
                  <a:pt x="263311" y="748003"/>
                </a:lnTo>
                <a:lnTo>
                  <a:pt x="262890" y="749086"/>
                </a:lnTo>
                <a:lnTo>
                  <a:pt x="261627" y="749327"/>
                </a:lnTo>
                <a:lnTo>
                  <a:pt x="253205" y="756425"/>
                </a:lnTo>
                <a:lnTo>
                  <a:pt x="249114" y="756907"/>
                </a:lnTo>
                <a:lnTo>
                  <a:pt x="247129" y="756606"/>
                </a:lnTo>
                <a:lnTo>
                  <a:pt x="245324" y="757087"/>
                </a:lnTo>
                <a:lnTo>
                  <a:pt x="234074" y="761539"/>
                </a:lnTo>
                <a:lnTo>
                  <a:pt x="222103" y="766291"/>
                </a:lnTo>
                <a:lnTo>
                  <a:pt x="215666" y="814538"/>
                </a:lnTo>
                <a:lnTo>
                  <a:pt x="192806" y="811410"/>
                </a:lnTo>
                <a:lnTo>
                  <a:pt x="171210" y="808703"/>
                </a:lnTo>
                <a:lnTo>
                  <a:pt x="153944" y="813816"/>
                </a:lnTo>
                <a:lnTo>
                  <a:pt x="151538" y="813936"/>
                </a:lnTo>
                <a:lnTo>
                  <a:pt x="149733" y="813696"/>
                </a:lnTo>
                <a:lnTo>
                  <a:pt x="148891" y="819591"/>
                </a:lnTo>
                <a:lnTo>
                  <a:pt x="138243" y="818087"/>
                </a:lnTo>
                <a:lnTo>
                  <a:pt x="137882" y="820855"/>
                </a:lnTo>
                <a:lnTo>
                  <a:pt x="127053" y="819351"/>
                </a:lnTo>
                <a:lnTo>
                  <a:pt x="126632" y="822058"/>
                </a:lnTo>
                <a:lnTo>
                  <a:pt x="113097" y="820253"/>
                </a:lnTo>
                <a:lnTo>
                  <a:pt x="112736" y="823020"/>
                </a:lnTo>
                <a:lnTo>
                  <a:pt x="104554" y="821937"/>
                </a:lnTo>
                <a:lnTo>
                  <a:pt x="104434" y="823201"/>
                </a:lnTo>
                <a:lnTo>
                  <a:pt x="101727" y="822900"/>
                </a:lnTo>
                <a:lnTo>
                  <a:pt x="101607" y="824284"/>
                </a:lnTo>
                <a:lnTo>
                  <a:pt x="93425" y="823201"/>
                </a:lnTo>
                <a:lnTo>
                  <a:pt x="93305" y="824584"/>
                </a:lnTo>
                <a:lnTo>
                  <a:pt x="89274" y="824103"/>
                </a:lnTo>
                <a:lnTo>
                  <a:pt x="88974" y="825427"/>
                </a:lnTo>
                <a:lnTo>
                  <a:pt x="71528" y="822840"/>
                </a:lnTo>
                <a:lnTo>
                  <a:pt x="65632" y="821998"/>
                </a:lnTo>
                <a:lnTo>
                  <a:pt x="51074" y="819952"/>
                </a:lnTo>
                <a:lnTo>
                  <a:pt x="51194" y="818629"/>
                </a:lnTo>
                <a:lnTo>
                  <a:pt x="22319" y="814478"/>
                </a:lnTo>
                <a:lnTo>
                  <a:pt x="21416" y="815681"/>
                </a:lnTo>
                <a:lnTo>
                  <a:pt x="20875" y="819892"/>
                </a:lnTo>
                <a:lnTo>
                  <a:pt x="19551" y="819712"/>
                </a:lnTo>
                <a:lnTo>
                  <a:pt x="19190" y="822599"/>
                </a:lnTo>
                <a:lnTo>
                  <a:pt x="17807" y="822419"/>
                </a:lnTo>
                <a:lnTo>
                  <a:pt x="17085" y="827833"/>
                </a:lnTo>
                <a:lnTo>
                  <a:pt x="6256" y="826269"/>
                </a:lnTo>
                <a:lnTo>
                  <a:pt x="8061" y="812553"/>
                </a:lnTo>
                <a:lnTo>
                  <a:pt x="0" y="811350"/>
                </a:lnTo>
                <a:lnTo>
                  <a:pt x="1624" y="800341"/>
                </a:lnTo>
                <a:lnTo>
                  <a:pt x="4271" y="800822"/>
                </a:lnTo>
                <a:lnTo>
                  <a:pt x="3910" y="803529"/>
                </a:lnTo>
                <a:lnTo>
                  <a:pt x="7941" y="804131"/>
                </a:lnTo>
                <a:lnTo>
                  <a:pt x="9024" y="802567"/>
                </a:lnTo>
                <a:lnTo>
                  <a:pt x="8783" y="801424"/>
                </a:lnTo>
                <a:lnTo>
                  <a:pt x="10227" y="801604"/>
                </a:lnTo>
                <a:lnTo>
                  <a:pt x="10227" y="802266"/>
                </a:lnTo>
                <a:lnTo>
                  <a:pt x="14919" y="803108"/>
                </a:lnTo>
                <a:lnTo>
                  <a:pt x="15280" y="800882"/>
                </a:lnTo>
                <a:lnTo>
                  <a:pt x="14077" y="799799"/>
                </a:lnTo>
                <a:lnTo>
                  <a:pt x="13776" y="798596"/>
                </a:lnTo>
                <a:lnTo>
                  <a:pt x="13836" y="795287"/>
                </a:lnTo>
                <a:lnTo>
                  <a:pt x="15942" y="796130"/>
                </a:lnTo>
                <a:lnTo>
                  <a:pt x="16002" y="795408"/>
                </a:lnTo>
                <a:lnTo>
                  <a:pt x="17566" y="794927"/>
                </a:lnTo>
                <a:lnTo>
                  <a:pt x="19972" y="795949"/>
                </a:lnTo>
                <a:lnTo>
                  <a:pt x="23462" y="796551"/>
                </a:lnTo>
                <a:lnTo>
                  <a:pt x="25447" y="795648"/>
                </a:lnTo>
                <a:lnTo>
                  <a:pt x="26650" y="794445"/>
                </a:lnTo>
                <a:lnTo>
                  <a:pt x="28034" y="792219"/>
                </a:lnTo>
                <a:lnTo>
                  <a:pt x="28395" y="789633"/>
                </a:lnTo>
                <a:lnTo>
                  <a:pt x="28034" y="786925"/>
                </a:lnTo>
                <a:lnTo>
                  <a:pt x="28455" y="783737"/>
                </a:lnTo>
                <a:lnTo>
                  <a:pt x="32545" y="779466"/>
                </a:lnTo>
                <a:lnTo>
                  <a:pt x="35313" y="778504"/>
                </a:lnTo>
                <a:lnTo>
                  <a:pt x="35433" y="778383"/>
                </a:lnTo>
                <a:lnTo>
                  <a:pt x="35854" y="778082"/>
                </a:lnTo>
                <a:lnTo>
                  <a:pt x="39885" y="775074"/>
                </a:lnTo>
                <a:lnTo>
                  <a:pt x="41088" y="769660"/>
                </a:lnTo>
                <a:lnTo>
                  <a:pt x="41389" y="768156"/>
                </a:lnTo>
                <a:lnTo>
                  <a:pt x="41449" y="767555"/>
                </a:lnTo>
                <a:lnTo>
                  <a:pt x="42231" y="764968"/>
                </a:lnTo>
                <a:lnTo>
                  <a:pt x="42411" y="762261"/>
                </a:lnTo>
                <a:lnTo>
                  <a:pt x="40547" y="759614"/>
                </a:lnTo>
                <a:lnTo>
                  <a:pt x="40426" y="757448"/>
                </a:lnTo>
                <a:lnTo>
                  <a:pt x="42351" y="755343"/>
                </a:lnTo>
                <a:lnTo>
                  <a:pt x="43194" y="753417"/>
                </a:lnTo>
                <a:lnTo>
                  <a:pt x="43374" y="752395"/>
                </a:lnTo>
                <a:lnTo>
                  <a:pt x="43374" y="751252"/>
                </a:lnTo>
                <a:lnTo>
                  <a:pt x="42772" y="750530"/>
                </a:lnTo>
                <a:lnTo>
                  <a:pt x="39945" y="751131"/>
                </a:lnTo>
                <a:lnTo>
                  <a:pt x="39343" y="749026"/>
                </a:lnTo>
                <a:lnTo>
                  <a:pt x="39343" y="744394"/>
                </a:lnTo>
                <a:lnTo>
                  <a:pt x="39043" y="743010"/>
                </a:lnTo>
                <a:lnTo>
                  <a:pt x="38682" y="741807"/>
                </a:lnTo>
                <a:lnTo>
                  <a:pt x="38501" y="741266"/>
                </a:lnTo>
                <a:lnTo>
                  <a:pt x="37599" y="739762"/>
                </a:lnTo>
                <a:lnTo>
                  <a:pt x="36877" y="739040"/>
                </a:lnTo>
                <a:lnTo>
                  <a:pt x="35253" y="738318"/>
                </a:lnTo>
                <a:lnTo>
                  <a:pt x="28034" y="736694"/>
                </a:lnTo>
                <a:lnTo>
                  <a:pt x="27853" y="736814"/>
                </a:lnTo>
                <a:lnTo>
                  <a:pt x="26650" y="738017"/>
                </a:lnTo>
                <a:lnTo>
                  <a:pt x="26109" y="738077"/>
                </a:lnTo>
                <a:lnTo>
                  <a:pt x="24424" y="738077"/>
                </a:lnTo>
                <a:lnTo>
                  <a:pt x="22439" y="737656"/>
                </a:lnTo>
                <a:lnTo>
                  <a:pt x="20333" y="736694"/>
                </a:lnTo>
                <a:lnTo>
                  <a:pt x="18709" y="733445"/>
                </a:lnTo>
                <a:lnTo>
                  <a:pt x="17747" y="732543"/>
                </a:lnTo>
                <a:lnTo>
                  <a:pt x="15521" y="735130"/>
                </a:lnTo>
                <a:lnTo>
                  <a:pt x="14739" y="735250"/>
                </a:lnTo>
                <a:lnTo>
                  <a:pt x="13536" y="734047"/>
                </a:lnTo>
                <a:lnTo>
                  <a:pt x="13175" y="731941"/>
                </a:lnTo>
                <a:lnTo>
                  <a:pt x="13536" y="730317"/>
                </a:lnTo>
                <a:lnTo>
                  <a:pt x="12934" y="729414"/>
                </a:lnTo>
                <a:lnTo>
                  <a:pt x="11791" y="726467"/>
                </a:lnTo>
                <a:lnTo>
                  <a:pt x="12032" y="724963"/>
                </a:lnTo>
                <a:lnTo>
                  <a:pt x="9385" y="723820"/>
                </a:lnTo>
                <a:lnTo>
                  <a:pt x="9385" y="722015"/>
                </a:lnTo>
                <a:lnTo>
                  <a:pt x="10528" y="719007"/>
                </a:lnTo>
                <a:lnTo>
                  <a:pt x="12092" y="715999"/>
                </a:lnTo>
                <a:lnTo>
                  <a:pt x="13836" y="714074"/>
                </a:lnTo>
                <a:lnTo>
                  <a:pt x="15641" y="710465"/>
                </a:lnTo>
                <a:lnTo>
                  <a:pt x="15641" y="709081"/>
                </a:lnTo>
                <a:lnTo>
                  <a:pt x="17145" y="705652"/>
                </a:lnTo>
                <a:lnTo>
                  <a:pt x="17025" y="702704"/>
                </a:lnTo>
                <a:lnTo>
                  <a:pt x="18108" y="699877"/>
                </a:lnTo>
                <a:lnTo>
                  <a:pt x="18228" y="698674"/>
                </a:lnTo>
                <a:lnTo>
                  <a:pt x="16483" y="694583"/>
                </a:lnTo>
                <a:lnTo>
                  <a:pt x="19070" y="693079"/>
                </a:lnTo>
                <a:lnTo>
                  <a:pt x="19491" y="692177"/>
                </a:lnTo>
                <a:lnTo>
                  <a:pt x="19010" y="690192"/>
                </a:lnTo>
                <a:lnTo>
                  <a:pt x="16604" y="687966"/>
                </a:lnTo>
                <a:lnTo>
                  <a:pt x="13115" y="686462"/>
                </a:lnTo>
                <a:lnTo>
                  <a:pt x="12393" y="685740"/>
                </a:lnTo>
                <a:lnTo>
                  <a:pt x="11550" y="682913"/>
                </a:lnTo>
                <a:lnTo>
                  <a:pt x="12934" y="681288"/>
                </a:lnTo>
                <a:lnTo>
                  <a:pt x="14859" y="680145"/>
                </a:lnTo>
                <a:lnTo>
                  <a:pt x="15761" y="679544"/>
                </a:lnTo>
                <a:lnTo>
                  <a:pt x="17145" y="677137"/>
                </a:lnTo>
                <a:lnTo>
                  <a:pt x="18047" y="674250"/>
                </a:lnTo>
                <a:lnTo>
                  <a:pt x="18168" y="672505"/>
                </a:lnTo>
                <a:lnTo>
                  <a:pt x="17386" y="669137"/>
                </a:lnTo>
                <a:lnTo>
                  <a:pt x="17205" y="667933"/>
                </a:lnTo>
                <a:lnTo>
                  <a:pt x="16182" y="666129"/>
                </a:lnTo>
                <a:lnTo>
                  <a:pt x="16062" y="665768"/>
                </a:lnTo>
                <a:lnTo>
                  <a:pt x="15581" y="665226"/>
                </a:lnTo>
                <a:lnTo>
                  <a:pt x="15581" y="663421"/>
                </a:lnTo>
                <a:lnTo>
                  <a:pt x="16604" y="663301"/>
                </a:lnTo>
                <a:lnTo>
                  <a:pt x="17566" y="663662"/>
                </a:lnTo>
                <a:lnTo>
                  <a:pt x="19672" y="663361"/>
                </a:lnTo>
                <a:lnTo>
                  <a:pt x="19972" y="663000"/>
                </a:lnTo>
                <a:lnTo>
                  <a:pt x="22018" y="662218"/>
                </a:lnTo>
                <a:lnTo>
                  <a:pt x="23702" y="662218"/>
                </a:lnTo>
                <a:lnTo>
                  <a:pt x="24725" y="662880"/>
                </a:lnTo>
                <a:lnTo>
                  <a:pt x="25447" y="663361"/>
                </a:lnTo>
                <a:lnTo>
                  <a:pt x="26831" y="663902"/>
                </a:lnTo>
                <a:lnTo>
                  <a:pt x="28395" y="663421"/>
                </a:lnTo>
                <a:lnTo>
                  <a:pt x="29838" y="662459"/>
                </a:lnTo>
                <a:lnTo>
                  <a:pt x="31282" y="660774"/>
                </a:lnTo>
                <a:lnTo>
                  <a:pt x="32485" y="658007"/>
                </a:lnTo>
                <a:lnTo>
                  <a:pt x="32606" y="656383"/>
                </a:lnTo>
                <a:lnTo>
                  <a:pt x="37057" y="651691"/>
                </a:lnTo>
                <a:lnTo>
                  <a:pt x="37539" y="650548"/>
                </a:lnTo>
                <a:lnTo>
                  <a:pt x="39163" y="648562"/>
                </a:lnTo>
                <a:lnTo>
                  <a:pt x="42351" y="647660"/>
                </a:lnTo>
                <a:lnTo>
                  <a:pt x="43915" y="646457"/>
                </a:lnTo>
                <a:lnTo>
                  <a:pt x="44878" y="643509"/>
                </a:lnTo>
                <a:lnTo>
                  <a:pt x="50533" y="640621"/>
                </a:lnTo>
                <a:lnTo>
                  <a:pt x="50172" y="639238"/>
                </a:lnTo>
                <a:lnTo>
                  <a:pt x="49751" y="638636"/>
                </a:lnTo>
                <a:lnTo>
                  <a:pt x="49570" y="637854"/>
                </a:lnTo>
                <a:lnTo>
                  <a:pt x="49269" y="637253"/>
                </a:lnTo>
                <a:lnTo>
                  <a:pt x="49149" y="636772"/>
                </a:lnTo>
                <a:lnTo>
                  <a:pt x="49149" y="636350"/>
                </a:lnTo>
                <a:lnTo>
                  <a:pt x="48908" y="635268"/>
                </a:lnTo>
                <a:lnTo>
                  <a:pt x="49089" y="633463"/>
                </a:lnTo>
                <a:lnTo>
                  <a:pt x="49209" y="632861"/>
                </a:lnTo>
                <a:lnTo>
                  <a:pt x="50713" y="631056"/>
                </a:lnTo>
                <a:lnTo>
                  <a:pt x="52518" y="629613"/>
                </a:lnTo>
                <a:lnTo>
                  <a:pt x="51495" y="626966"/>
                </a:lnTo>
                <a:lnTo>
                  <a:pt x="51616" y="626123"/>
                </a:lnTo>
                <a:lnTo>
                  <a:pt x="52398" y="625943"/>
                </a:lnTo>
                <a:lnTo>
                  <a:pt x="52879" y="623898"/>
                </a:lnTo>
                <a:lnTo>
                  <a:pt x="52277" y="623236"/>
                </a:lnTo>
                <a:lnTo>
                  <a:pt x="51796" y="622273"/>
                </a:lnTo>
                <a:lnTo>
                  <a:pt x="52398" y="621190"/>
                </a:lnTo>
                <a:lnTo>
                  <a:pt x="54323" y="621190"/>
                </a:lnTo>
                <a:lnTo>
                  <a:pt x="55225" y="620529"/>
                </a:lnTo>
                <a:lnTo>
                  <a:pt x="53420" y="619446"/>
                </a:lnTo>
                <a:lnTo>
                  <a:pt x="52578" y="618363"/>
                </a:lnTo>
                <a:lnTo>
                  <a:pt x="52879" y="617340"/>
                </a:lnTo>
                <a:lnTo>
                  <a:pt x="53120" y="616558"/>
                </a:lnTo>
                <a:lnTo>
                  <a:pt x="54323" y="615475"/>
                </a:lnTo>
                <a:lnTo>
                  <a:pt x="56308" y="614693"/>
                </a:lnTo>
                <a:lnTo>
                  <a:pt x="56970" y="614693"/>
                </a:lnTo>
                <a:lnTo>
                  <a:pt x="58834" y="614032"/>
                </a:lnTo>
                <a:lnTo>
                  <a:pt x="59556" y="611445"/>
                </a:lnTo>
                <a:lnTo>
                  <a:pt x="59496" y="609700"/>
                </a:lnTo>
                <a:lnTo>
                  <a:pt x="57691" y="607054"/>
                </a:lnTo>
                <a:lnTo>
                  <a:pt x="57511" y="606632"/>
                </a:lnTo>
                <a:lnTo>
                  <a:pt x="57752" y="606031"/>
                </a:lnTo>
                <a:lnTo>
                  <a:pt x="59316" y="602602"/>
                </a:lnTo>
                <a:lnTo>
                  <a:pt x="59256" y="601399"/>
                </a:lnTo>
                <a:lnTo>
                  <a:pt x="58293" y="596345"/>
                </a:lnTo>
                <a:lnTo>
                  <a:pt x="58173" y="594541"/>
                </a:lnTo>
                <a:lnTo>
                  <a:pt x="57210" y="590991"/>
                </a:lnTo>
                <a:lnTo>
                  <a:pt x="58834" y="589186"/>
                </a:lnTo>
                <a:lnTo>
                  <a:pt x="57992" y="584073"/>
                </a:lnTo>
                <a:lnTo>
                  <a:pt x="58113" y="582870"/>
                </a:lnTo>
                <a:lnTo>
                  <a:pt x="59075" y="582569"/>
                </a:lnTo>
                <a:lnTo>
                  <a:pt x="59496" y="582750"/>
                </a:lnTo>
                <a:lnTo>
                  <a:pt x="60699" y="583051"/>
                </a:lnTo>
                <a:lnTo>
                  <a:pt x="62444" y="582028"/>
                </a:lnTo>
                <a:lnTo>
                  <a:pt x="62624" y="579922"/>
                </a:lnTo>
                <a:lnTo>
                  <a:pt x="60699" y="577456"/>
                </a:lnTo>
                <a:lnTo>
                  <a:pt x="59977" y="574809"/>
                </a:lnTo>
                <a:lnTo>
                  <a:pt x="61301" y="575651"/>
                </a:lnTo>
                <a:lnTo>
                  <a:pt x="62805" y="575170"/>
                </a:lnTo>
                <a:lnTo>
                  <a:pt x="62083" y="572643"/>
                </a:lnTo>
                <a:lnTo>
                  <a:pt x="59677" y="570237"/>
                </a:lnTo>
                <a:lnTo>
                  <a:pt x="59256" y="569936"/>
                </a:lnTo>
                <a:lnTo>
                  <a:pt x="59256" y="569094"/>
                </a:lnTo>
                <a:lnTo>
                  <a:pt x="60760" y="566026"/>
                </a:lnTo>
                <a:lnTo>
                  <a:pt x="62023" y="564702"/>
                </a:lnTo>
                <a:lnTo>
                  <a:pt x="63888" y="564702"/>
                </a:lnTo>
                <a:lnTo>
                  <a:pt x="66294" y="563258"/>
                </a:lnTo>
                <a:lnTo>
                  <a:pt x="67317" y="562657"/>
                </a:lnTo>
                <a:lnTo>
                  <a:pt x="67678" y="562176"/>
                </a:lnTo>
                <a:lnTo>
                  <a:pt x="71468" y="558807"/>
                </a:lnTo>
                <a:lnTo>
                  <a:pt x="72671" y="558867"/>
                </a:lnTo>
                <a:lnTo>
                  <a:pt x="72972" y="557724"/>
                </a:lnTo>
                <a:lnTo>
                  <a:pt x="71949" y="556882"/>
                </a:lnTo>
                <a:lnTo>
                  <a:pt x="72671" y="555318"/>
                </a:lnTo>
                <a:lnTo>
                  <a:pt x="73934" y="555739"/>
                </a:lnTo>
                <a:lnTo>
                  <a:pt x="75739" y="555077"/>
                </a:lnTo>
                <a:lnTo>
                  <a:pt x="76762" y="553874"/>
                </a:lnTo>
                <a:lnTo>
                  <a:pt x="77724" y="551047"/>
                </a:lnTo>
                <a:lnTo>
                  <a:pt x="77604" y="547196"/>
                </a:lnTo>
                <a:lnTo>
                  <a:pt x="78807" y="543166"/>
                </a:lnTo>
                <a:lnTo>
                  <a:pt x="79348" y="541542"/>
                </a:lnTo>
                <a:lnTo>
                  <a:pt x="80431" y="540639"/>
                </a:lnTo>
                <a:lnTo>
                  <a:pt x="81033" y="539917"/>
                </a:lnTo>
                <a:lnTo>
                  <a:pt x="81273" y="539677"/>
                </a:lnTo>
                <a:lnTo>
                  <a:pt x="81815" y="539075"/>
                </a:lnTo>
                <a:lnTo>
                  <a:pt x="83319" y="537992"/>
                </a:lnTo>
                <a:lnTo>
                  <a:pt x="84762" y="537932"/>
                </a:lnTo>
                <a:lnTo>
                  <a:pt x="86206" y="538413"/>
                </a:lnTo>
                <a:lnTo>
                  <a:pt x="86507" y="538594"/>
                </a:lnTo>
                <a:lnTo>
                  <a:pt x="88432" y="537691"/>
                </a:lnTo>
                <a:lnTo>
                  <a:pt x="90538" y="537451"/>
                </a:lnTo>
                <a:lnTo>
                  <a:pt x="92342" y="535465"/>
                </a:lnTo>
                <a:lnTo>
                  <a:pt x="93786" y="534864"/>
                </a:lnTo>
                <a:lnTo>
                  <a:pt x="95531" y="535165"/>
                </a:lnTo>
                <a:lnTo>
                  <a:pt x="97215" y="534924"/>
                </a:lnTo>
                <a:lnTo>
                  <a:pt x="99621" y="533721"/>
                </a:lnTo>
                <a:lnTo>
                  <a:pt x="100764" y="532337"/>
                </a:lnTo>
                <a:lnTo>
                  <a:pt x="101547" y="531615"/>
                </a:lnTo>
                <a:lnTo>
                  <a:pt x="104194" y="529450"/>
                </a:lnTo>
                <a:lnTo>
                  <a:pt x="106058" y="529450"/>
                </a:lnTo>
                <a:lnTo>
                  <a:pt x="107021" y="529871"/>
                </a:lnTo>
                <a:lnTo>
                  <a:pt x="109307" y="529450"/>
                </a:lnTo>
                <a:lnTo>
                  <a:pt x="111713" y="528066"/>
                </a:lnTo>
                <a:lnTo>
                  <a:pt x="113337" y="527585"/>
                </a:lnTo>
                <a:lnTo>
                  <a:pt x="114360" y="526382"/>
                </a:lnTo>
                <a:lnTo>
                  <a:pt x="114360" y="524817"/>
                </a:lnTo>
                <a:lnTo>
                  <a:pt x="116165" y="523795"/>
                </a:lnTo>
                <a:lnTo>
                  <a:pt x="120617" y="520186"/>
                </a:lnTo>
                <a:lnTo>
                  <a:pt x="123023" y="518441"/>
                </a:lnTo>
                <a:lnTo>
                  <a:pt x="123504" y="517418"/>
                </a:lnTo>
                <a:lnTo>
                  <a:pt x="125189" y="516817"/>
                </a:lnTo>
                <a:lnTo>
                  <a:pt x="125369" y="515253"/>
                </a:lnTo>
                <a:lnTo>
                  <a:pt x="129761" y="516215"/>
                </a:lnTo>
                <a:lnTo>
                  <a:pt x="130663" y="515553"/>
                </a:lnTo>
                <a:lnTo>
                  <a:pt x="130061" y="512666"/>
                </a:lnTo>
                <a:lnTo>
                  <a:pt x="130182" y="509177"/>
                </a:lnTo>
                <a:lnTo>
                  <a:pt x="130543" y="507973"/>
                </a:lnTo>
                <a:lnTo>
                  <a:pt x="130242" y="507131"/>
                </a:lnTo>
                <a:lnTo>
                  <a:pt x="128076" y="504544"/>
                </a:lnTo>
                <a:lnTo>
                  <a:pt x="126873" y="500093"/>
                </a:lnTo>
                <a:lnTo>
                  <a:pt x="125911" y="498168"/>
                </a:lnTo>
                <a:lnTo>
                  <a:pt x="123986" y="496543"/>
                </a:lnTo>
                <a:lnTo>
                  <a:pt x="123143" y="495822"/>
                </a:lnTo>
                <a:lnTo>
                  <a:pt x="118812" y="493836"/>
                </a:lnTo>
                <a:lnTo>
                  <a:pt x="117910" y="491731"/>
                </a:lnTo>
                <a:lnTo>
                  <a:pt x="115323" y="488783"/>
                </a:lnTo>
                <a:lnTo>
                  <a:pt x="114120" y="486557"/>
                </a:lnTo>
                <a:lnTo>
                  <a:pt x="111533" y="485715"/>
                </a:lnTo>
                <a:lnTo>
                  <a:pt x="109969" y="484151"/>
                </a:lnTo>
                <a:lnTo>
                  <a:pt x="109969" y="482707"/>
                </a:lnTo>
                <a:lnTo>
                  <a:pt x="108946" y="480722"/>
                </a:lnTo>
                <a:lnTo>
                  <a:pt x="106720" y="478917"/>
                </a:lnTo>
                <a:lnTo>
                  <a:pt x="105337" y="478315"/>
                </a:lnTo>
                <a:lnTo>
                  <a:pt x="104795" y="476511"/>
                </a:lnTo>
                <a:lnTo>
                  <a:pt x="103652" y="475247"/>
                </a:lnTo>
                <a:lnTo>
                  <a:pt x="98779" y="475368"/>
                </a:lnTo>
                <a:lnTo>
                  <a:pt x="98057" y="475127"/>
                </a:lnTo>
                <a:lnTo>
                  <a:pt x="96614" y="473022"/>
                </a:lnTo>
                <a:lnTo>
                  <a:pt x="97697" y="470194"/>
                </a:lnTo>
                <a:lnTo>
                  <a:pt x="97937" y="469412"/>
                </a:lnTo>
                <a:lnTo>
                  <a:pt x="98358" y="465983"/>
                </a:lnTo>
                <a:lnTo>
                  <a:pt x="99261" y="463877"/>
                </a:lnTo>
                <a:lnTo>
                  <a:pt x="99561" y="462073"/>
                </a:lnTo>
                <a:lnTo>
                  <a:pt x="99441" y="459546"/>
                </a:lnTo>
                <a:lnTo>
                  <a:pt x="98539" y="456839"/>
                </a:lnTo>
                <a:lnTo>
                  <a:pt x="96914" y="451666"/>
                </a:lnTo>
                <a:lnTo>
                  <a:pt x="94568" y="449019"/>
                </a:lnTo>
                <a:lnTo>
                  <a:pt x="92764" y="445710"/>
                </a:lnTo>
                <a:lnTo>
                  <a:pt x="94869" y="444928"/>
                </a:lnTo>
                <a:lnTo>
                  <a:pt x="95110" y="443424"/>
                </a:lnTo>
                <a:lnTo>
                  <a:pt x="93124" y="440897"/>
                </a:lnTo>
                <a:lnTo>
                  <a:pt x="93004" y="439213"/>
                </a:lnTo>
                <a:lnTo>
                  <a:pt x="93185" y="436686"/>
                </a:lnTo>
                <a:lnTo>
                  <a:pt x="91260" y="433498"/>
                </a:lnTo>
                <a:lnTo>
                  <a:pt x="92583" y="432295"/>
                </a:lnTo>
                <a:lnTo>
                  <a:pt x="92162" y="430069"/>
                </a:lnTo>
                <a:lnTo>
                  <a:pt x="90959" y="427241"/>
                </a:lnTo>
                <a:lnTo>
                  <a:pt x="90598" y="423030"/>
                </a:lnTo>
                <a:lnTo>
                  <a:pt x="88252" y="421948"/>
                </a:lnTo>
                <a:lnTo>
                  <a:pt x="88252" y="421827"/>
                </a:lnTo>
                <a:lnTo>
                  <a:pt x="88191" y="421526"/>
                </a:lnTo>
                <a:lnTo>
                  <a:pt x="88191" y="421226"/>
                </a:lnTo>
                <a:lnTo>
                  <a:pt x="88011" y="420323"/>
                </a:lnTo>
                <a:lnTo>
                  <a:pt x="84402" y="417436"/>
                </a:lnTo>
                <a:lnTo>
                  <a:pt x="82657" y="414428"/>
                </a:lnTo>
                <a:lnTo>
                  <a:pt x="79709" y="411059"/>
                </a:lnTo>
                <a:lnTo>
                  <a:pt x="78927" y="409555"/>
                </a:lnTo>
                <a:lnTo>
                  <a:pt x="78446" y="407810"/>
                </a:lnTo>
                <a:lnTo>
                  <a:pt x="77905" y="406006"/>
                </a:lnTo>
                <a:lnTo>
                  <a:pt x="77423" y="403539"/>
                </a:lnTo>
                <a:lnTo>
                  <a:pt x="77423" y="401313"/>
                </a:lnTo>
                <a:lnTo>
                  <a:pt x="76942" y="398787"/>
                </a:lnTo>
                <a:lnTo>
                  <a:pt x="75739" y="396020"/>
                </a:lnTo>
                <a:lnTo>
                  <a:pt x="74115" y="394215"/>
                </a:lnTo>
                <a:lnTo>
                  <a:pt x="71407" y="391808"/>
                </a:lnTo>
                <a:lnTo>
                  <a:pt x="70325" y="389763"/>
                </a:lnTo>
                <a:lnTo>
                  <a:pt x="70204" y="386755"/>
                </a:lnTo>
                <a:lnTo>
                  <a:pt x="70866" y="384469"/>
                </a:lnTo>
                <a:lnTo>
                  <a:pt x="71407" y="383266"/>
                </a:lnTo>
                <a:lnTo>
                  <a:pt x="71648" y="382725"/>
                </a:lnTo>
                <a:lnTo>
                  <a:pt x="71829" y="381882"/>
                </a:lnTo>
                <a:lnTo>
                  <a:pt x="71769" y="380018"/>
                </a:lnTo>
                <a:lnTo>
                  <a:pt x="72009" y="378935"/>
                </a:lnTo>
                <a:lnTo>
                  <a:pt x="72972" y="375686"/>
                </a:lnTo>
                <a:lnTo>
                  <a:pt x="72490" y="372859"/>
                </a:lnTo>
                <a:lnTo>
                  <a:pt x="72791" y="370934"/>
                </a:lnTo>
                <a:lnTo>
                  <a:pt x="73573" y="369430"/>
                </a:lnTo>
                <a:lnTo>
                  <a:pt x="74054" y="367926"/>
                </a:lnTo>
                <a:lnTo>
                  <a:pt x="74054" y="365459"/>
                </a:lnTo>
                <a:lnTo>
                  <a:pt x="73693" y="363955"/>
                </a:lnTo>
                <a:lnTo>
                  <a:pt x="73693" y="362451"/>
                </a:lnTo>
                <a:lnTo>
                  <a:pt x="74054" y="359985"/>
                </a:lnTo>
                <a:lnTo>
                  <a:pt x="74536" y="358782"/>
                </a:lnTo>
                <a:lnTo>
                  <a:pt x="76040" y="356917"/>
                </a:lnTo>
                <a:lnTo>
                  <a:pt x="78867" y="355293"/>
                </a:lnTo>
                <a:lnTo>
                  <a:pt x="80371" y="353307"/>
                </a:lnTo>
                <a:lnTo>
                  <a:pt x="80371" y="351924"/>
                </a:lnTo>
                <a:lnTo>
                  <a:pt x="80251" y="351382"/>
                </a:lnTo>
                <a:lnTo>
                  <a:pt x="79288" y="349999"/>
                </a:lnTo>
                <a:lnTo>
                  <a:pt x="76160" y="347472"/>
                </a:lnTo>
                <a:lnTo>
                  <a:pt x="75558" y="347111"/>
                </a:lnTo>
                <a:lnTo>
                  <a:pt x="75137" y="346750"/>
                </a:lnTo>
                <a:lnTo>
                  <a:pt x="74957" y="346329"/>
                </a:lnTo>
                <a:lnTo>
                  <a:pt x="74716" y="345667"/>
                </a:lnTo>
                <a:lnTo>
                  <a:pt x="76100" y="344103"/>
                </a:lnTo>
                <a:lnTo>
                  <a:pt x="77243" y="343201"/>
                </a:lnTo>
                <a:lnTo>
                  <a:pt x="79469" y="342479"/>
                </a:lnTo>
                <a:lnTo>
                  <a:pt x="81755" y="342960"/>
                </a:lnTo>
                <a:lnTo>
                  <a:pt x="82717" y="342960"/>
                </a:lnTo>
                <a:lnTo>
                  <a:pt x="84762" y="342660"/>
                </a:lnTo>
                <a:lnTo>
                  <a:pt x="85545" y="342359"/>
                </a:lnTo>
                <a:lnTo>
                  <a:pt x="87048" y="340133"/>
                </a:lnTo>
                <a:lnTo>
                  <a:pt x="86868" y="339291"/>
                </a:lnTo>
                <a:lnTo>
                  <a:pt x="88071" y="335982"/>
                </a:lnTo>
                <a:lnTo>
                  <a:pt x="88492" y="333094"/>
                </a:lnTo>
                <a:lnTo>
                  <a:pt x="88673" y="332132"/>
                </a:lnTo>
                <a:lnTo>
                  <a:pt x="88673" y="328883"/>
                </a:lnTo>
                <a:lnTo>
                  <a:pt x="87891" y="326898"/>
                </a:lnTo>
                <a:lnTo>
                  <a:pt x="87891" y="322928"/>
                </a:lnTo>
                <a:lnTo>
                  <a:pt x="88191" y="321243"/>
                </a:lnTo>
                <a:lnTo>
                  <a:pt x="88252" y="317634"/>
                </a:lnTo>
                <a:lnTo>
                  <a:pt x="87951" y="315167"/>
                </a:lnTo>
                <a:lnTo>
                  <a:pt x="87710" y="309452"/>
                </a:lnTo>
                <a:lnTo>
                  <a:pt x="88552" y="305241"/>
                </a:lnTo>
                <a:lnTo>
                  <a:pt x="88432" y="301632"/>
                </a:lnTo>
                <a:lnTo>
                  <a:pt x="88011" y="298022"/>
                </a:lnTo>
                <a:lnTo>
                  <a:pt x="87289" y="295195"/>
                </a:lnTo>
                <a:lnTo>
                  <a:pt x="86808" y="293811"/>
                </a:lnTo>
                <a:lnTo>
                  <a:pt x="86748" y="290021"/>
                </a:lnTo>
                <a:lnTo>
                  <a:pt x="85966" y="287735"/>
                </a:lnTo>
                <a:lnTo>
                  <a:pt x="83138" y="283825"/>
                </a:lnTo>
                <a:lnTo>
                  <a:pt x="81875" y="280577"/>
                </a:lnTo>
                <a:lnTo>
                  <a:pt x="81755" y="279253"/>
                </a:lnTo>
                <a:lnTo>
                  <a:pt x="81695" y="278050"/>
                </a:lnTo>
                <a:lnTo>
                  <a:pt x="81995" y="276125"/>
                </a:lnTo>
                <a:lnTo>
                  <a:pt x="80973" y="274440"/>
                </a:lnTo>
                <a:lnTo>
                  <a:pt x="81454" y="273357"/>
                </a:lnTo>
                <a:lnTo>
                  <a:pt x="80852" y="270350"/>
                </a:lnTo>
                <a:lnTo>
                  <a:pt x="81213" y="268786"/>
                </a:lnTo>
                <a:lnTo>
                  <a:pt x="81815" y="266861"/>
                </a:lnTo>
                <a:lnTo>
                  <a:pt x="83800" y="265958"/>
                </a:lnTo>
                <a:lnTo>
                  <a:pt x="85184" y="263732"/>
                </a:lnTo>
                <a:lnTo>
                  <a:pt x="84702" y="261928"/>
                </a:lnTo>
                <a:lnTo>
                  <a:pt x="85124" y="258078"/>
                </a:lnTo>
                <a:lnTo>
                  <a:pt x="83680" y="254709"/>
                </a:lnTo>
                <a:lnTo>
                  <a:pt x="86086" y="253866"/>
                </a:lnTo>
                <a:lnTo>
                  <a:pt x="87048" y="252423"/>
                </a:lnTo>
                <a:lnTo>
                  <a:pt x="87770" y="249294"/>
                </a:lnTo>
                <a:lnTo>
                  <a:pt x="86266" y="247189"/>
                </a:lnTo>
                <a:lnTo>
                  <a:pt x="85304" y="243760"/>
                </a:lnTo>
                <a:lnTo>
                  <a:pt x="83499" y="241173"/>
                </a:lnTo>
                <a:lnTo>
                  <a:pt x="83800" y="238406"/>
                </a:lnTo>
                <a:lnTo>
                  <a:pt x="84522" y="237443"/>
                </a:lnTo>
                <a:lnTo>
                  <a:pt x="85364" y="236120"/>
                </a:lnTo>
                <a:lnTo>
                  <a:pt x="85545" y="234135"/>
                </a:lnTo>
                <a:lnTo>
                  <a:pt x="83138" y="231367"/>
                </a:lnTo>
                <a:lnTo>
                  <a:pt x="82838" y="229202"/>
                </a:lnTo>
                <a:lnTo>
                  <a:pt x="84883" y="224389"/>
                </a:lnTo>
                <a:lnTo>
                  <a:pt x="85063" y="221983"/>
                </a:lnTo>
                <a:lnTo>
                  <a:pt x="85665" y="221020"/>
                </a:lnTo>
                <a:lnTo>
                  <a:pt x="85063" y="218975"/>
                </a:lnTo>
                <a:lnTo>
                  <a:pt x="85905" y="214583"/>
                </a:lnTo>
                <a:lnTo>
                  <a:pt x="84402" y="211395"/>
                </a:lnTo>
                <a:lnTo>
                  <a:pt x="86026" y="209831"/>
                </a:lnTo>
                <a:lnTo>
                  <a:pt x="87229" y="207725"/>
                </a:lnTo>
                <a:lnTo>
                  <a:pt x="87650" y="206763"/>
                </a:lnTo>
                <a:lnTo>
                  <a:pt x="86387" y="203935"/>
                </a:lnTo>
                <a:lnTo>
                  <a:pt x="86988" y="202732"/>
                </a:lnTo>
                <a:lnTo>
                  <a:pt x="88252" y="202672"/>
                </a:lnTo>
                <a:lnTo>
                  <a:pt x="90538" y="201228"/>
                </a:lnTo>
                <a:lnTo>
                  <a:pt x="92523" y="201048"/>
                </a:lnTo>
                <a:lnTo>
                  <a:pt x="93606" y="199544"/>
                </a:lnTo>
                <a:lnTo>
                  <a:pt x="92523" y="198521"/>
                </a:lnTo>
                <a:lnTo>
                  <a:pt x="91681" y="197017"/>
                </a:lnTo>
                <a:lnTo>
                  <a:pt x="89335" y="194551"/>
                </a:lnTo>
                <a:lnTo>
                  <a:pt x="89515" y="194430"/>
                </a:lnTo>
                <a:lnTo>
                  <a:pt x="89214" y="193949"/>
                </a:lnTo>
                <a:lnTo>
                  <a:pt x="88613" y="192505"/>
                </a:lnTo>
                <a:lnTo>
                  <a:pt x="88011" y="191723"/>
                </a:lnTo>
                <a:lnTo>
                  <a:pt x="88552" y="188294"/>
                </a:lnTo>
                <a:lnTo>
                  <a:pt x="87770" y="187151"/>
                </a:lnTo>
                <a:lnTo>
                  <a:pt x="84883" y="178729"/>
                </a:lnTo>
                <a:lnTo>
                  <a:pt x="84702" y="177105"/>
                </a:lnTo>
                <a:lnTo>
                  <a:pt x="85545" y="175661"/>
                </a:lnTo>
                <a:lnTo>
                  <a:pt x="85424" y="172653"/>
                </a:lnTo>
                <a:lnTo>
                  <a:pt x="85845" y="171691"/>
                </a:lnTo>
                <a:lnTo>
                  <a:pt x="86327" y="171149"/>
                </a:lnTo>
                <a:lnTo>
                  <a:pt x="86447" y="171029"/>
                </a:lnTo>
                <a:lnTo>
                  <a:pt x="87951" y="170247"/>
                </a:lnTo>
                <a:lnTo>
                  <a:pt x="89154" y="168923"/>
                </a:lnTo>
                <a:lnTo>
                  <a:pt x="87650" y="166998"/>
                </a:lnTo>
                <a:lnTo>
                  <a:pt x="86567" y="166758"/>
                </a:lnTo>
                <a:lnTo>
                  <a:pt x="86808" y="164953"/>
                </a:lnTo>
                <a:lnTo>
                  <a:pt x="87891" y="163750"/>
                </a:lnTo>
                <a:lnTo>
                  <a:pt x="87409" y="162246"/>
                </a:lnTo>
                <a:lnTo>
                  <a:pt x="87169" y="161163"/>
                </a:lnTo>
                <a:lnTo>
                  <a:pt x="85966" y="157433"/>
                </a:lnTo>
                <a:lnTo>
                  <a:pt x="86988" y="155869"/>
                </a:lnTo>
                <a:lnTo>
                  <a:pt x="89395" y="154425"/>
                </a:lnTo>
                <a:lnTo>
                  <a:pt x="94328" y="154425"/>
                </a:lnTo>
                <a:lnTo>
                  <a:pt x="96012" y="153884"/>
                </a:lnTo>
                <a:lnTo>
                  <a:pt x="97456" y="154726"/>
                </a:lnTo>
                <a:lnTo>
                  <a:pt x="99140" y="153643"/>
                </a:lnTo>
                <a:lnTo>
                  <a:pt x="100344" y="153824"/>
                </a:lnTo>
                <a:lnTo>
                  <a:pt x="100945" y="153222"/>
                </a:lnTo>
                <a:lnTo>
                  <a:pt x="101907" y="152139"/>
                </a:lnTo>
                <a:lnTo>
                  <a:pt x="106058" y="149613"/>
                </a:lnTo>
                <a:lnTo>
                  <a:pt x="107923" y="152320"/>
                </a:lnTo>
                <a:lnTo>
                  <a:pt x="110871" y="150696"/>
                </a:lnTo>
                <a:lnTo>
                  <a:pt x="115263" y="149312"/>
                </a:lnTo>
                <a:lnTo>
                  <a:pt x="120075" y="149853"/>
                </a:lnTo>
                <a:lnTo>
                  <a:pt x="121158" y="150756"/>
                </a:lnTo>
                <a:lnTo>
                  <a:pt x="123745" y="150515"/>
                </a:lnTo>
                <a:lnTo>
                  <a:pt x="124587" y="150876"/>
                </a:lnTo>
                <a:lnTo>
                  <a:pt x="125610" y="152621"/>
                </a:lnTo>
                <a:lnTo>
                  <a:pt x="123986" y="154004"/>
                </a:lnTo>
                <a:lnTo>
                  <a:pt x="124587" y="155207"/>
                </a:lnTo>
                <a:lnTo>
                  <a:pt x="127715" y="155207"/>
                </a:lnTo>
                <a:lnTo>
                  <a:pt x="130182" y="153824"/>
                </a:lnTo>
                <a:lnTo>
                  <a:pt x="131986" y="154305"/>
                </a:lnTo>
                <a:lnTo>
                  <a:pt x="132588" y="155990"/>
                </a:lnTo>
                <a:lnTo>
                  <a:pt x="133611" y="156952"/>
                </a:lnTo>
                <a:lnTo>
                  <a:pt x="136980" y="155147"/>
                </a:lnTo>
                <a:lnTo>
                  <a:pt x="138905" y="153704"/>
                </a:lnTo>
                <a:lnTo>
                  <a:pt x="139927" y="153704"/>
                </a:lnTo>
                <a:lnTo>
                  <a:pt x="143657" y="155328"/>
                </a:lnTo>
                <a:lnTo>
                  <a:pt x="145161" y="155268"/>
                </a:lnTo>
                <a:lnTo>
                  <a:pt x="146364" y="158336"/>
                </a:lnTo>
                <a:lnTo>
                  <a:pt x="148169" y="160321"/>
                </a:lnTo>
                <a:lnTo>
                  <a:pt x="149492" y="162847"/>
                </a:lnTo>
                <a:lnTo>
                  <a:pt x="150274" y="163088"/>
                </a:lnTo>
                <a:lnTo>
                  <a:pt x="152982" y="168081"/>
                </a:lnTo>
                <a:lnTo>
                  <a:pt x="153222" y="169465"/>
                </a:lnTo>
                <a:lnTo>
                  <a:pt x="151177" y="171992"/>
                </a:lnTo>
                <a:lnTo>
                  <a:pt x="152019" y="172773"/>
                </a:lnTo>
                <a:lnTo>
                  <a:pt x="153523" y="173014"/>
                </a:lnTo>
                <a:lnTo>
                  <a:pt x="154546" y="174458"/>
                </a:lnTo>
                <a:lnTo>
                  <a:pt x="157373" y="175781"/>
                </a:lnTo>
                <a:lnTo>
                  <a:pt x="157914" y="179210"/>
                </a:lnTo>
                <a:lnTo>
                  <a:pt x="160622" y="182038"/>
                </a:lnTo>
                <a:lnTo>
                  <a:pt x="162186" y="182760"/>
                </a:lnTo>
                <a:lnTo>
                  <a:pt x="165434" y="182880"/>
                </a:lnTo>
                <a:lnTo>
                  <a:pt x="168683" y="182339"/>
                </a:lnTo>
                <a:lnTo>
                  <a:pt x="171330" y="181436"/>
                </a:lnTo>
                <a:lnTo>
                  <a:pt x="172533" y="181557"/>
                </a:lnTo>
                <a:lnTo>
                  <a:pt x="173375" y="181857"/>
                </a:lnTo>
                <a:lnTo>
                  <a:pt x="174398" y="182579"/>
                </a:lnTo>
                <a:lnTo>
                  <a:pt x="175721" y="181978"/>
                </a:lnTo>
                <a:lnTo>
                  <a:pt x="175781" y="180775"/>
                </a:lnTo>
                <a:lnTo>
                  <a:pt x="177105" y="180293"/>
                </a:lnTo>
                <a:lnTo>
                  <a:pt x="177767" y="179090"/>
                </a:lnTo>
                <a:lnTo>
                  <a:pt x="177767" y="177285"/>
                </a:lnTo>
                <a:lnTo>
                  <a:pt x="179150" y="174458"/>
                </a:lnTo>
                <a:lnTo>
                  <a:pt x="181196" y="171450"/>
                </a:lnTo>
                <a:lnTo>
                  <a:pt x="182519" y="170066"/>
                </a:lnTo>
                <a:lnTo>
                  <a:pt x="181376" y="167660"/>
                </a:lnTo>
                <a:lnTo>
                  <a:pt x="182459" y="165855"/>
                </a:lnTo>
                <a:lnTo>
                  <a:pt x="185527" y="165374"/>
                </a:lnTo>
                <a:lnTo>
                  <a:pt x="186730" y="162366"/>
                </a:lnTo>
                <a:lnTo>
                  <a:pt x="188655" y="160140"/>
                </a:lnTo>
                <a:lnTo>
                  <a:pt x="189136" y="158817"/>
                </a:lnTo>
                <a:lnTo>
                  <a:pt x="191543" y="154907"/>
                </a:lnTo>
                <a:lnTo>
                  <a:pt x="193107" y="153463"/>
                </a:lnTo>
                <a:lnTo>
                  <a:pt x="195453" y="152801"/>
                </a:lnTo>
                <a:lnTo>
                  <a:pt x="195874" y="149553"/>
                </a:lnTo>
                <a:lnTo>
                  <a:pt x="196777" y="142935"/>
                </a:lnTo>
                <a:lnTo>
                  <a:pt x="197679" y="134694"/>
                </a:lnTo>
                <a:lnTo>
                  <a:pt x="198702" y="129279"/>
                </a:lnTo>
                <a:lnTo>
                  <a:pt x="199303" y="123745"/>
                </a:lnTo>
                <a:lnTo>
                  <a:pt x="199905" y="121098"/>
                </a:lnTo>
                <a:lnTo>
                  <a:pt x="200506" y="117368"/>
                </a:lnTo>
                <a:lnTo>
                  <a:pt x="202913" y="100464"/>
                </a:lnTo>
                <a:lnTo>
                  <a:pt x="203935" y="90658"/>
                </a:lnTo>
                <a:lnTo>
                  <a:pt x="204898" y="82477"/>
                </a:lnTo>
                <a:lnTo>
                  <a:pt x="206703" y="68761"/>
                </a:lnTo>
                <a:lnTo>
                  <a:pt x="208327" y="55045"/>
                </a:lnTo>
                <a:lnTo>
                  <a:pt x="209049" y="49570"/>
                </a:lnTo>
                <a:lnTo>
                  <a:pt x="209229" y="47765"/>
                </a:lnTo>
                <a:lnTo>
                  <a:pt x="210613" y="38020"/>
                </a:lnTo>
                <a:lnTo>
                  <a:pt x="211515" y="32545"/>
                </a:lnTo>
                <a:lnTo>
                  <a:pt x="213200" y="19852"/>
                </a:lnTo>
                <a:lnTo>
                  <a:pt x="216027" y="0"/>
                </a:lnTo>
                <a:lnTo>
                  <a:pt x="222765" y="963"/>
                </a:lnTo>
                <a:lnTo>
                  <a:pt x="233052" y="2466"/>
                </a:lnTo>
                <a:lnTo>
                  <a:pt x="246527" y="4271"/>
                </a:lnTo>
                <a:lnTo>
                  <a:pt x="279253" y="8964"/>
                </a:lnTo>
                <a:lnTo>
                  <a:pt x="279554" y="8964"/>
                </a:lnTo>
                <a:lnTo>
                  <a:pt x="302293" y="11972"/>
                </a:lnTo>
                <a:lnTo>
                  <a:pt x="331169" y="15882"/>
                </a:lnTo>
                <a:lnTo>
                  <a:pt x="341998" y="17326"/>
                </a:lnTo>
                <a:lnTo>
                  <a:pt x="353969" y="18950"/>
                </a:lnTo>
                <a:lnTo>
                  <a:pt x="357579" y="19431"/>
                </a:lnTo>
                <a:lnTo>
                  <a:pt x="372137" y="21296"/>
                </a:lnTo>
                <a:lnTo>
                  <a:pt x="372558" y="21296"/>
                </a:lnTo>
                <a:lnTo>
                  <a:pt x="374543" y="21597"/>
                </a:lnTo>
                <a:lnTo>
                  <a:pt x="374844" y="21597"/>
                </a:lnTo>
                <a:lnTo>
                  <a:pt x="376528" y="21898"/>
                </a:lnTo>
                <a:lnTo>
                  <a:pt x="376949" y="21898"/>
                </a:lnTo>
                <a:lnTo>
                  <a:pt x="385552" y="22980"/>
                </a:lnTo>
                <a:lnTo>
                  <a:pt x="390365" y="23582"/>
                </a:lnTo>
                <a:lnTo>
                  <a:pt x="392590" y="23883"/>
                </a:lnTo>
                <a:lnTo>
                  <a:pt x="397283" y="24545"/>
                </a:lnTo>
                <a:lnTo>
                  <a:pt x="394997" y="42893"/>
                </a:lnTo>
                <a:lnTo>
                  <a:pt x="395298" y="42953"/>
                </a:lnTo>
                <a:lnTo>
                  <a:pt x="393493" y="56488"/>
                </a:lnTo>
                <a:lnTo>
                  <a:pt x="427362" y="60699"/>
                </a:lnTo>
                <a:lnTo>
                  <a:pt x="427121" y="63948"/>
                </a:lnTo>
                <a:lnTo>
                  <a:pt x="425918" y="66896"/>
                </a:lnTo>
                <a:lnTo>
                  <a:pt x="424414" y="67076"/>
                </a:lnTo>
                <a:lnTo>
                  <a:pt x="424354" y="68941"/>
                </a:lnTo>
                <a:lnTo>
                  <a:pt x="423271" y="69783"/>
                </a:lnTo>
                <a:lnTo>
                  <a:pt x="423692" y="71347"/>
                </a:lnTo>
                <a:lnTo>
                  <a:pt x="422730" y="73393"/>
                </a:lnTo>
                <a:lnTo>
                  <a:pt x="423933" y="75679"/>
                </a:lnTo>
                <a:lnTo>
                  <a:pt x="422970" y="75859"/>
                </a:lnTo>
                <a:lnTo>
                  <a:pt x="422549" y="79048"/>
                </a:lnTo>
                <a:lnTo>
                  <a:pt x="420564" y="82537"/>
                </a:lnTo>
                <a:lnTo>
                  <a:pt x="420985" y="83138"/>
                </a:lnTo>
                <a:lnTo>
                  <a:pt x="419722" y="84161"/>
                </a:lnTo>
                <a:lnTo>
                  <a:pt x="420323" y="85003"/>
                </a:lnTo>
                <a:lnTo>
                  <a:pt x="419782" y="86808"/>
                </a:lnTo>
                <a:lnTo>
                  <a:pt x="418819" y="87530"/>
                </a:lnTo>
                <a:lnTo>
                  <a:pt x="418819" y="89335"/>
                </a:lnTo>
                <a:lnTo>
                  <a:pt x="417917" y="89936"/>
                </a:lnTo>
                <a:lnTo>
                  <a:pt x="419120" y="93846"/>
                </a:lnTo>
                <a:lnTo>
                  <a:pt x="418519" y="94328"/>
                </a:lnTo>
                <a:lnTo>
                  <a:pt x="419180" y="99261"/>
                </a:lnTo>
                <a:lnTo>
                  <a:pt x="418699" y="105156"/>
                </a:lnTo>
                <a:lnTo>
                  <a:pt x="417255" y="106239"/>
                </a:lnTo>
                <a:lnTo>
                  <a:pt x="417496" y="107743"/>
                </a:lnTo>
                <a:lnTo>
                  <a:pt x="416172" y="108344"/>
                </a:lnTo>
                <a:lnTo>
                  <a:pt x="416172" y="109728"/>
                </a:lnTo>
                <a:lnTo>
                  <a:pt x="414849" y="109367"/>
                </a:lnTo>
                <a:lnTo>
                  <a:pt x="414789" y="110510"/>
                </a:lnTo>
                <a:lnTo>
                  <a:pt x="412864" y="111713"/>
                </a:lnTo>
                <a:lnTo>
                  <a:pt x="413225" y="113037"/>
                </a:lnTo>
                <a:lnTo>
                  <a:pt x="412743" y="114360"/>
                </a:lnTo>
                <a:lnTo>
                  <a:pt x="411540" y="114360"/>
                </a:lnTo>
                <a:lnTo>
                  <a:pt x="412022" y="115684"/>
                </a:lnTo>
                <a:lnTo>
                  <a:pt x="411360" y="116646"/>
                </a:lnTo>
                <a:lnTo>
                  <a:pt x="411841" y="117669"/>
                </a:lnTo>
                <a:lnTo>
                  <a:pt x="411480" y="119774"/>
                </a:lnTo>
                <a:lnTo>
                  <a:pt x="412382" y="122060"/>
                </a:lnTo>
                <a:lnTo>
                  <a:pt x="413285" y="122482"/>
                </a:lnTo>
                <a:lnTo>
                  <a:pt x="414007" y="124768"/>
                </a:lnTo>
                <a:lnTo>
                  <a:pt x="413285" y="125129"/>
                </a:lnTo>
                <a:lnTo>
                  <a:pt x="414849" y="125670"/>
                </a:lnTo>
                <a:lnTo>
                  <a:pt x="415450" y="128076"/>
                </a:lnTo>
                <a:lnTo>
                  <a:pt x="414368" y="129580"/>
                </a:lnTo>
                <a:lnTo>
                  <a:pt x="411721" y="130904"/>
                </a:lnTo>
                <a:lnTo>
                  <a:pt x="412322" y="131084"/>
                </a:lnTo>
                <a:lnTo>
                  <a:pt x="411239" y="135295"/>
                </a:lnTo>
                <a:lnTo>
                  <a:pt x="412022" y="136859"/>
                </a:lnTo>
                <a:lnTo>
                  <a:pt x="413044" y="136859"/>
                </a:lnTo>
                <a:lnTo>
                  <a:pt x="413766" y="140228"/>
                </a:lnTo>
                <a:lnTo>
                  <a:pt x="412563" y="141431"/>
                </a:lnTo>
                <a:lnTo>
                  <a:pt x="412563" y="143657"/>
                </a:lnTo>
                <a:lnTo>
                  <a:pt x="410879" y="143958"/>
                </a:lnTo>
                <a:lnTo>
                  <a:pt x="409254" y="145522"/>
                </a:lnTo>
                <a:lnTo>
                  <a:pt x="408713" y="148109"/>
                </a:lnTo>
                <a:lnTo>
                  <a:pt x="407630" y="149613"/>
                </a:lnTo>
                <a:lnTo>
                  <a:pt x="405645" y="151418"/>
                </a:lnTo>
                <a:lnTo>
                  <a:pt x="403479" y="152139"/>
                </a:lnTo>
                <a:lnTo>
                  <a:pt x="402697" y="149733"/>
                </a:lnTo>
                <a:lnTo>
                  <a:pt x="401253" y="149252"/>
                </a:lnTo>
                <a:lnTo>
                  <a:pt x="397283" y="150455"/>
                </a:lnTo>
                <a:lnTo>
                  <a:pt x="396802" y="151237"/>
                </a:lnTo>
                <a:lnTo>
                  <a:pt x="397223" y="154967"/>
                </a:lnTo>
                <a:lnTo>
                  <a:pt x="396020" y="155689"/>
                </a:lnTo>
                <a:lnTo>
                  <a:pt x="394395" y="155207"/>
                </a:lnTo>
                <a:lnTo>
                  <a:pt x="393373" y="154185"/>
                </a:lnTo>
                <a:lnTo>
                  <a:pt x="391568" y="154365"/>
                </a:lnTo>
                <a:lnTo>
                  <a:pt x="390726" y="156591"/>
                </a:lnTo>
                <a:lnTo>
                  <a:pt x="389101" y="157794"/>
                </a:lnTo>
                <a:lnTo>
                  <a:pt x="386815" y="157614"/>
                </a:lnTo>
                <a:lnTo>
                  <a:pt x="385432" y="160682"/>
                </a:lnTo>
                <a:lnTo>
                  <a:pt x="384289" y="160742"/>
                </a:lnTo>
                <a:lnTo>
                  <a:pt x="382544" y="159659"/>
                </a:lnTo>
                <a:lnTo>
                  <a:pt x="379536" y="159900"/>
                </a:lnTo>
                <a:lnTo>
                  <a:pt x="378574" y="161103"/>
                </a:lnTo>
                <a:lnTo>
                  <a:pt x="377310" y="161103"/>
                </a:lnTo>
                <a:lnTo>
                  <a:pt x="374543" y="159900"/>
                </a:lnTo>
                <a:lnTo>
                  <a:pt x="372618" y="160501"/>
                </a:lnTo>
                <a:lnTo>
                  <a:pt x="371235" y="163028"/>
                </a:lnTo>
                <a:lnTo>
                  <a:pt x="368106" y="164532"/>
                </a:lnTo>
                <a:lnTo>
                  <a:pt x="366542" y="163449"/>
                </a:lnTo>
                <a:lnTo>
                  <a:pt x="364798" y="163630"/>
                </a:lnTo>
                <a:lnTo>
                  <a:pt x="363594" y="165735"/>
                </a:lnTo>
                <a:lnTo>
                  <a:pt x="362451" y="166096"/>
                </a:lnTo>
                <a:lnTo>
                  <a:pt x="355834" y="167179"/>
                </a:lnTo>
                <a:lnTo>
                  <a:pt x="351924" y="165254"/>
                </a:lnTo>
                <a:lnTo>
                  <a:pt x="350360" y="165555"/>
                </a:lnTo>
                <a:lnTo>
                  <a:pt x="347532" y="166758"/>
                </a:lnTo>
                <a:lnTo>
                  <a:pt x="344584" y="169946"/>
                </a:lnTo>
                <a:lnTo>
                  <a:pt x="341697" y="170668"/>
                </a:lnTo>
                <a:lnTo>
                  <a:pt x="340554" y="171450"/>
                </a:lnTo>
                <a:lnTo>
                  <a:pt x="337787" y="172052"/>
                </a:lnTo>
                <a:lnTo>
                  <a:pt x="334719" y="173736"/>
                </a:lnTo>
                <a:lnTo>
                  <a:pt x="332312" y="176022"/>
                </a:lnTo>
                <a:lnTo>
                  <a:pt x="330868" y="176443"/>
                </a:lnTo>
                <a:lnTo>
                  <a:pt x="329665" y="175060"/>
                </a:lnTo>
                <a:lnTo>
                  <a:pt x="328402" y="174518"/>
                </a:lnTo>
                <a:lnTo>
                  <a:pt x="324191" y="177045"/>
                </a:lnTo>
                <a:lnTo>
                  <a:pt x="321544" y="177887"/>
                </a:lnTo>
                <a:lnTo>
                  <a:pt x="319739" y="181376"/>
                </a:lnTo>
                <a:lnTo>
                  <a:pt x="319980" y="184083"/>
                </a:lnTo>
                <a:lnTo>
                  <a:pt x="317754" y="185828"/>
                </a:lnTo>
                <a:lnTo>
                  <a:pt x="315769" y="188956"/>
                </a:lnTo>
                <a:lnTo>
                  <a:pt x="314806" y="189136"/>
                </a:lnTo>
                <a:lnTo>
                  <a:pt x="313002" y="188114"/>
                </a:lnTo>
                <a:lnTo>
                  <a:pt x="311137" y="188776"/>
                </a:lnTo>
                <a:lnTo>
                  <a:pt x="307768" y="186670"/>
                </a:lnTo>
                <a:lnTo>
                  <a:pt x="304519" y="186550"/>
                </a:lnTo>
                <a:lnTo>
                  <a:pt x="302715" y="185527"/>
                </a:lnTo>
                <a:lnTo>
                  <a:pt x="300910" y="187031"/>
                </a:lnTo>
                <a:lnTo>
                  <a:pt x="299887" y="190039"/>
                </a:lnTo>
                <a:lnTo>
                  <a:pt x="299045" y="191242"/>
                </a:lnTo>
                <a:lnTo>
                  <a:pt x="296458" y="193287"/>
                </a:lnTo>
                <a:lnTo>
                  <a:pt x="295075" y="195934"/>
                </a:lnTo>
                <a:lnTo>
                  <a:pt x="295255" y="201228"/>
                </a:lnTo>
                <a:lnTo>
                  <a:pt x="296218" y="203214"/>
                </a:lnTo>
                <a:lnTo>
                  <a:pt x="295796" y="205620"/>
                </a:lnTo>
                <a:lnTo>
                  <a:pt x="296458" y="207966"/>
                </a:lnTo>
                <a:lnTo>
                  <a:pt x="298263" y="208568"/>
                </a:lnTo>
                <a:lnTo>
                  <a:pt x="298744" y="210312"/>
                </a:lnTo>
                <a:lnTo>
                  <a:pt x="298684" y="211696"/>
                </a:lnTo>
                <a:lnTo>
                  <a:pt x="296699" y="213500"/>
                </a:lnTo>
                <a:lnTo>
                  <a:pt x="296699" y="216508"/>
                </a:lnTo>
                <a:lnTo>
                  <a:pt x="294894" y="220298"/>
                </a:lnTo>
                <a:lnTo>
                  <a:pt x="296458" y="223787"/>
                </a:lnTo>
                <a:lnTo>
                  <a:pt x="297842" y="224690"/>
                </a:lnTo>
                <a:lnTo>
                  <a:pt x="297842" y="226194"/>
                </a:lnTo>
                <a:lnTo>
                  <a:pt x="297240" y="228119"/>
                </a:lnTo>
                <a:lnTo>
                  <a:pt x="297180" y="230164"/>
                </a:lnTo>
                <a:lnTo>
                  <a:pt x="296278" y="231969"/>
                </a:lnTo>
                <a:lnTo>
                  <a:pt x="294112" y="234375"/>
                </a:lnTo>
                <a:lnTo>
                  <a:pt x="293811" y="236661"/>
                </a:lnTo>
                <a:lnTo>
                  <a:pt x="292728" y="237744"/>
                </a:lnTo>
                <a:lnTo>
                  <a:pt x="292969" y="239489"/>
                </a:lnTo>
                <a:lnTo>
                  <a:pt x="290563" y="244001"/>
                </a:lnTo>
                <a:lnTo>
                  <a:pt x="287555" y="246046"/>
                </a:lnTo>
                <a:lnTo>
                  <a:pt x="286111" y="246527"/>
                </a:lnTo>
                <a:lnTo>
                  <a:pt x="283404" y="249475"/>
                </a:lnTo>
                <a:lnTo>
                  <a:pt x="281780" y="249595"/>
                </a:lnTo>
                <a:lnTo>
                  <a:pt x="277930" y="249415"/>
                </a:lnTo>
                <a:lnTo>
                  <a:pt x="275523" y="248813"/>
                </a:lnTo>
                <a:lnTo>
                  <a:pt x="270711" y="245685"/>
                </a:lnTo>
                <a:lnTo>
                  <a:pt x="267943" y="245083"/>
                </a:lnTo>
                <a:lnTo>
                  <a:pt x="264454" y="244662"/>
                </a:lnTo>
                <a:lnTo>
                  <a:pt x="262108" y="241895"/>
                </a:lnTo>
                <a:lnTo>
                  <a:pt x="260303" y="238406"/>
                </a:lnTo>
                <a:lnTo>
                  <a:pt x="257596" y="236360"/>
                </a:lnTo>
                <a:lnTo>
                  <a:pt x="256995" y="232992"/>
                </a:lnTo>
                <a:lnTo>
                  <a:pt x="256032" y="231548"/>
                </a:lnTo>
                <a:lnTo>
                  <a:pt x="252302" y="226976"/>
                </a:lnTo>
                <a:lnTo>
                  <a:pt x="250678" y="227337"/>
                </a:lnTo>
                <a:lnTo>
                  <a:pt x="249956" y="229081"/>
                </a:lnTo>
                <a:lnTo>
                  <a:pt x="248272" y="231488"/>
                </a:lnTo>
                <a:lnTo>
                  <a:pt x="246828" y="231969"/>
                </a:lnTo>
                <a:lnTo>
                  <a:pt x="245324" y="230886"/>
                </a:lnTo>
                <a:lnTo>
                  <a:pt x="244301" y="228299"/>
                </a:lnTo>
                <a:lnTo>
                  <a:pt x="244722" y="226013"/>
                </a:lnTo>
                <a:lnTo>
                  <a:pt x="243760" y="224630"/>
                </a:lnTo>
                <a:lnTo>
                  <a:pt x="243219" y="222524"/>
                </a:lnTo>
                <a:lnTo>
                  <a:pt x="241353" y="220298"/>
                </a:lnTo>
                <a:lnTo>
                  <a:pt x="237744" y="219155"/>
                </a:lnTo>
                <a:lnTo>
                  <a:pt x="236962" y="217772"/>
                </a:lnTo>
                <a:lnTo>
                  <a:pt x="237443" y="215847"/>
                </a:lnTo>
                <a:lnTo>
                  <a:pt x="236962" y="214343"/>
                </a:lnTo>
                <a:lnTo>
                  <a:pt x="237864" y="209530"/>
                </a:lnTo>
                <a:lnTo>
                  <a:pt x="237022" y="207545"/>
                </a:lnTo>
                <a:lnTo>
                  <a:pt x="234435" y="206883"/>
                </a:lnTo>
                <a:lnTo>
                  <a:pt x="234435" y="205620"/>
                </a:lnTo>
                <a:lnTo>
                  <a:pt x="235217" y="204236"/>
                </a:lnTo>
                <a:lnTo>
                  <a:pt x="233774" y="201409"/>
                </a:lnTo>
                <a:lnTo>
                  <a:pt x="232570" y="201409"/>
                </a:lnTo>
                <a:lnTo>
                  <a:pt x="230826" y="200206"/>
                </a:lnTo>
                <a:lnTo>
                  <a:pt x="229743" y="196476"/>
                </a:lnTo>
                <a:lnTo>
                  <a:pt x="229563" y="192626"/>
                </a:lnTo>
                <a:lnTo>
                  <a:pt x="230224" y="190039"/>
                </a:lnTo>
                <a:lnTo>
                  <a:pt x="228420" y="189016"/>
                </a:lnTo>
                <a:lnTo>
                  <a:pt x="226856" y="185286"/>
                </a:lnTo>
                <a:lnTo>
                  <a:pt x="221321" y="184083"/>
                </a:lnTo>
                <a:lnTo>
                  <a:pt x="217892" y="182579"/>
                </a:lnTo>
                <a:lnTo>
                  <a:pt x="216448" y="181557"/>
                </a:lnTo>
                <a:lnTo>
                  <a:pt x="215004" y="179752"/>
                </a:lnTo>
                <a:lnTo>
                  <a:pt x="214704" y="177827"/>
                </a:lnTo>
                <a:lnTo>
                  <a:pt x="214944" y="175661"/>
                </a:lnTo>
                <a:lnTo>
                  <a:pt x="213801" y="174639"/>
                </a:lnTo>
                <a:lnTo>
                  <a:pt x="212117" y="186670"/>
                </a:lnTo>
                <a:lnTo>
                  <a:pt x="211275" y="192325"/>
                </a:lnTo>
                <a:lnTo>
                  <a:pt x="206462" y="226254"/>
                </a:lnTo>
                <a:lnTo>
                  <a:pt x="201770" y="228360"/>
                </a:lnTo>
                <a:lnTo>
                  <a:pt x="200687" y="227938"/>
                </a:lnTo>
                <a:lnTo>
                  <a:pt x="202131" y="230164"/>
                </a:lnTo>
                <a:lnTo>
                  <a:pt x="201709" y="232691"/>
                </a:lnTo>
                <a:lnTo>
                  <a:pt x="200085" y="234616"/>
                </a:lnTo>
                <a:lnTo>
                  <a:pt x="197679" y="235097"/>
                </a:lnTo>
                <a:lnTo>
                  <a:pt x="196656" y="234496"/>
                </a:lnTo>
                <a:lnTo>
                  <a:pt x="196476" y="232992"/>
                </a:lnTo>
                <a:lnTo>
                  <a:pt x="194551" y="232931"/>
                </a:lnTo>
                <a:lnTo>
                  <a:pt x="191242" y="234977"/>
                </a:lnTo>
                <a:lnTo>
                  <a:pt x="191062" y="236661"/>
                </a:lnTo>
                <a:lnTo>
                  <a:pt x="187933" y="239007"/>
                </a:lnTo>
                <a:lnTo>
                  <a:pt x="183061" y="241293"/>
                </a:lnTo>
                <a:lnTo>
                  <a:pt x="186069" y="243820"/>
                </a:lnTo>
                <a:lnTo>
                  <a:pt x="191182" y="245625"/>
                </a:lnTo>
                <a:lnTo>
                  <a:pt x="191603" y="246046"/>
                </a:lnTo>
                <a:lnTo>
                  <a:pt x="192806" y="250558"/>
                </a:lnTo>
                <a:lnTo>
                  <a:pt x="194972" y="255130"/>
                </a:lnTo>
                <a:lnTo>
                  <a:pt x="197859" y="260544"/>
                </a:lnTo>
                <a:lnTo>
                  <a:pt x="198942" y="263552"/>
                </a:lnTo>
                <a:lnTo>
                  <a:pt x="199785" y="261446"/>
                </a:lnTo>
                <a:lnTo>
                  <a:pt x="200446" y="261206"/>
                </a:lnTo>
                <a:lnTo>
                  <a:pt x="202251" y="262529"/>
                </a:lnTo>
                <a:lnTo>
                  <a:pt x="203755" y="263010"/>
                </a:lnTo>
                <a:lnTo>
                  <a:pt x="206883" y="262409"/>
                </a:lnTo>
                <a:lnTo>
                  <a:pt x="209289" y="264514"/>
                </a:lnTo>
                <a:lnTo>
                  <a:pt x="209590" y="265176"/>
                </a:lnTo>
                <a:lnTo>
                  <a:pt x="206462" y="266078"/>
                </a:lnTo>
                <a:lnTo>
                  <a:pt x="205138" y="267522"/>
                </a:lnTo>
                <a:lnTo>
                  <a:pt x="205138" y="270530"/>
                </a:lnTo>
                <a:lnTo>
                  <a:pt x="206221" y="270891"/>
                </a:lnTo>
                <a:lnTo>
                  <a:pt x="209530" y="269568"/>
                </a:lnTo>
                <a:lnTo>
                  <a:pt x="211997" y="268064"/>
                </a:lnTo>
                <a:lnTo>
                  <a:pt x="213200" y="261386"/>
                </a:lnTo>
                <a:lnTo>
                  <a:pt x="213801" y="256273"/>
                </a:lnTo>
                <a:lnTo>
                  <a:pt x="220298" y="260002"/>
                </a:lnTo>
                <a:lnTo>
                  <a:pt x="240932" y="293691"/>
                </a:lnTo>
                <a:lnTo>
                  <a:pt x="252543" y="295315"/>
                </a:lnTo>
                <a:lnTo>
                  <a:pt x="255431" y="295556"/>
                </a:lnTo>
                <a:lnTo>
                  <a:pt x="264093" y="296939"/>
                </a:lnTo>
                <a:lnTo>
                  <a:pt x="281238" y="299346"/>
                </a:lnTo>
                <a:lnTo>
                  <a:pt x="284667" y="297000"/>
                </a:lnTo>
                <a:lnTo>
                  <a:pt x="284667" y="298624"/>
                </a:lnTo>
                <a:lnTo>
                  <a:pt x="280757" y="327680"/>
                </a:lnTo>
                <a:lnTo>
                  <a:pt x="277448" y="352104"/>
                </a:lnTo>
                <a:lnTo>
                  <a:pt x="268064" y="422730"/>
                </a:lnTo>
                <a:lnTo>
                  <a:pt x="263853" y="454072"/>
                </a:lnTo>
                <a:lnTo>
                  <a:pt x="263792" y="454072"/>
                </a:lnTo>
                <a:lnTo>
                  <a:pt x="260785" y="476029"/>
                </a:lnTo>
                <a:lnTo>
                  <a:pt x="260905" y="476090"/>
                </a:lnTo>
                <a:lnTo>
                  <a:pt x="258799" y="491731"/>
                </a:lnTo>
                <a:lnTo>
                  <a:pt x="253024" y="534864"/>
                </a:lnTo>
                <a:lnTo>
                  <a:pt x="253024" y="535105"/>
                </a:lnTo>
                <a:lnTo>
                  <a:pt x="249896" y="558446"/>
                </a:lnTo>
                <a:lnTo>
                  <a:pt x="249836" y="558927"/>
                </a:lnTo>
                <a:lnTo>
                  <a:pt x="246708" y="582088"/>
                </a:lnTo>
                <a:lnTo>
                  <a:pt x="279434" y="586479"/>
                </a:lnTo>
                <a:lnTo>
                  <a:pt x="306204" y="589969"/>
                </a:lnTo>
                <a:lnTo>
                  <a:pt x="337907" y="594059"/>
                </a:lnTo>
                <a:lnTo>
                  <a:pt x="375024" y="610663"/>
                </a:lnTo>
                <a:lnTo>
                  <a:pt x="397704" y="62089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 title="CA-1">
            <a:extLst>
              <a:ext uri="{FF2B5EF4-FFF2-40B4-BE49-F238E27FC236}">
                <a16:creationId xmlns:a16="http://schemas.microsoft.com/office/drawing/2014/main" id="{98F57D8C-1B79-C48C-4E76-F55A2A6FEB59}"/>
              </a:ext>
            </a:extLst>
          </p:cNvPr>
          <p:cNvSpPr/>
          <p:nvPr/>
        </p:nvSpPr>
        <p:spPr>
          <a:xfrm>
            <a:off x="1762557" y="3114430"/>
            <a:ext cx="421417" cy="519579"/>
          </a:xfrm>
          <a:custGeom>
            <a:avLst/>
            <a:gdLst>
              <a:gd name="connsiteX0" fmla="*/ 47705 w 527464"/>
              <a:gd name="connsiteY0" fmla="*/ 0 h 673467"/>
              <a:gd name="connsiteX1" fmla="*/ 48186 w 527464"/>
              <a:gd name="connsiteY1" fmla="*/ 0 h 673467"/>
              <a:gd name="connsiteX2" fmla="*/ 49510 w 527464"/>
              <a:gd name="connsiteY2" fmla="*/ 361 h 673467"/>
              <a:gd name="connsiteX3" fmla="*/ 50292 w 527464"/>
              <a:gd name="connsiteY3" fmla="*/ 602 h 673467"/>
              <a:gd name="connsiteX4" fmla="*/ 57391 w 527464"/>
              <a:gd name="connsiteY4" fmla="*/ 2346 h 673467"/>
              <a:gd name="connsiteX5" fmla="*/ 70746 w 527464"/>
              <a:gd name="connsiteY5" fmla="*/ 5895 h 673467"/>
              <a:gd name="connsiteX6" fmla="*/ 87951 w 527464"/>
              <a:gd name="connsiteY6" fmla="*/ 9084 h 673467"/>
              <a:gd name="connsiteX7" fmla="*/ 93245 w 527464"/>
              <a:gd name="connsiteY7" fmla="*/ 10106 h 673467"/>
              <a:gd name="connsiteX8" fmla="*/ 98659 w 527464"/>
              <a:gd name="connsiteY8" fmla="*/ 10708 h 673467"/>
              <a:gd name="connsiteX9" fmla="*/ 103051 w 527464"/>
              <a:gd name="connsiteY9" fmla="*/ 12152 h 673467"/>
              <a:gd name="connsiteX10" fmla="*/ 107141 w 527464"/>
              <a:gd name="connsiteY10" fmla="*/ 13656 h 673467"/>
              <a:gd name="connsiteX11" fmla="*/ 112074 w 527464"/>
              <a:gd name="connsiteY11" fmla="*/ 15100 h 673467"/>
              <a:gd name="connsiteX12" fmla="*/ 117127 w 527464"/>
              <a:gd name="connsiteY12" fmla="*/ 16363 h 673467"/>
              <a:gd name="connsiteX13" fmla="*/ 122542 w 527464"/>
              <a:gd name="connsiteY13" fmla="*/ 17566 h 673467"/>
              <a:gd name="connsiteX14" fmla="*/ 124587 w 527464"/>
              <a:gd name="connsiteY14" fmla="*/ 18047 h 673467"/>
              <a:gd name="connsiteX15" fmla="*/ 130001 w 527464"/>
              <a:gd name="connsiteY15" fmla="*/ 19251 h 673467"/>
              <a:gd name="connsiteX16" fmla="*/ 137942 w 527464"/>
              <a:gd name="connsiteY16" fmla="*/ 21176 h 673467"/>
              <a:gd name="connsiteX17" fmla="*/ 140108 w 527464"/>
              <a:gd name="connsiteY17" fmla="*/ 21657 h 673467"/>
              <a:gd name="connsiteX18" fmla="*/ 143416 w 527464"/>
              <a:gd name="connsiteY18" fmla="*/ 22439 h 673467"/>
              <a:gd name="connsiteX19" fmla="*/ 145462 w 527464"/>
              <a:gd name="connsiteY19" fmla="*/ 22920 h 673467"/>
              <a:gd name="connsiteX20" fmla="*/ 147988 w 527464"/>
              <a:gd name="connsiteY20" fmla="*/ 23522 h 673467"/>
              <a:gd name="connsiteX21" fmla="*/ 150575 w 527464"/>
              <a:gd name="connsiteY21" fmla="*/ 24123 h 673467"/>
              <a:gd name="connsiteX22" fmla="*/ 156110 w 527464"/>
              <a:gd name="connsiteY22" fmla="*/ 25447 h 673467"/>
              <a:gd name="connsiteX23" fmla="*/ 156350 w 527464"/>
              <a:gd name="connsiteY23" fmla="*/ 25567 h 673467"/>
              <a:gd name="connsiteX24" fmla="*/ 158636 w 527464"/>
              <a:gd name="connsiteY24" fmla="*/ 26048 h 673467"/>
              <a:gd name="connsiteX25" fmla="*/ 161283 w 527464"/>
              <a:gd name="connsiteY25" fmla="*/ 26590 h 673467"/>
              <a:gd name="connsiteX26" fmla="*/ 166397 w 527464"/>
              <a:gd name="connsiteY26" fmla="*/ 27733 h 673467"/>
              <a:gd name="connsiteX27" fmla="*/ 169224 w 527464"/>
              <a:gd name="connsiteY27" fmla="*/ 28334 h 673467"/>
              <a:gd name="connsiteX28" fmla="*/ 170608 w 527464"/>
              <a:gd name="connsiteY28" fmla="*/ 28575 h 673467"/>
              <a:gd name="connsiteX29" fmla="*/ 177225 w 527464"/>
              <a:gd name="connsiteY29" fmla="*/ 29898 h 673467"/>
              <a:gd name="connsiteX30" fmla="*/ 181316 w 527464"/>
              <a:gd name="connsiteY30" fmla="*/ 30620 h 673467"/>
              <a:gd name="connsiteX31" fmla="*/ 184324 w 527464"/>
              <a:gd name="connsiteY31" fmla="*/ 31282 h 673467"/>
              <a:gd name="connsiteX32" fmla="*/ 189979 w 527464"/>
              <a:gd name="connsiteY32" fmla="*/ 32606 h 673467"/>
              <a:gd name="connsiteX33" fmla="*/ 197799 w 527464"/>
              <a:gd name="connsiteY33" fmla="*/ 34410 h 673467"/>
              <a:gd name="connsiteX34" fmla="*/ 200145 w 527464"/>
              <a:gd name="connsiteY34" fmla="*/ 34892 h 673467"/>
              <a:gd name="connsiteX35" fmla="*/ 206642 w 527464"/>
              <a:gd name="connsiteY35" fmla="*/ 36275 h 673467"/>
              <a:gd name="connsiteX36" fmla="*/ 210853 w 527464"/>
              <a:gd name="connsiteY36" fmla="*/ 37478 h 673467"/>
              <a:gd name="connsiteX37" fmla="*/ 218854 w 527464"/>
              <a:gd name="connsiteY37" fmla="*/ 39403 h 673467"/>
              <a:gd name="connsiteX38" fmla="*/ 222344 w 527464"/>
              <a:gd name="connsiteY38" fmla="*/ 40246 h 673467"/>
              <a:gd name="connsiteX39" fmla="*/ 229683 w 527464"/>
              <a:gd name="connsiteY39" fmla="*/ 41990 h 673467"/>
              <a:gd name="connsiteX40" fmla="*/ 233112 w 527464"/>
              <a:gd name="connsiteY40" fmla="*/ 42893 h 673467"/>
              <a:gd name="connsiteX41" fmla="*/ 234676 w 527464"/>
              <a:gd name="connsiteY41" fmla="*/ 43314 h 673467"/>
              <a:gd name="connsiteX42" fmla="*/ 247911 w 527464"/>
              <a:gd name="connsiteY42" fmla="*/ 46502 h 673467"/>
              <a:gd name="connsiteX43" fmla="*/ 249715 w 527464"/>
              <a:gd name="connsiteY43" fmla="*/ 47104 h 673467"/>
              <a:gd name="connsiteX44" fmla="*/ 260123 w 527464"/>
              <a:gd name="connsiteY44" fmla="*/ 49811 h 673467"/>
              <a:gd name="connsiteX45" fmla="*/ 262589 w 527464"/>
              <a:gd name="connsiteY45" fmla="*/ 50292 h 673467"/>
              <a:gd name="connsiteX46" fmla="*/ 269447 w 527464"/>
              <a:gd name="connsiteY46" fmla="*/ 51856 h 673467"/>
              <a:gd name="connsiteX47" fmla="*/ 287434 w 527464"/>
              <a:gd name="connsiteY47" fmla="*/ 56368 h 673467"/>
              <a:gd name="connsiteX48" fmla="*/ 292608 w 527464"/>
              <a:gd name="connsiteY48" fmla="*/ 57571 h 673467"/>
              <a:gd name="connsiteX49" fmla="*/ 298082 w 527464"/>
              <a:gd name="connsiteY49" fmla="*/ 58895 h 673467"/>
              <a:gd name="connsiteX50" fmla="*/ 304700 w 527464"/>
              <a:gd name="connsiteY50" fmla="*/ 60579 h 673467"/>
              <a:gd name="connsiteX51" fmla="*/ 308730 w 527464"/>
              <a:gd name="connsiteY51" fmla="*/ 61542 h 673467"/>
              <a:gd name="connsiteX52" fmla="*/ 316912 w 527464"/>
              <a:gd name="connsiteY52" fmla="*/ 63527 h 673467"/>
              <a:gd name="connsiteX53" fmla="*/ 317513 w 527464"/>
              <a:gd name="connsiteY53" fmla="*/ 63767 h 673467"/>
              <a:gd name="connsiteX54" fmla="*/ 319559 w 527464"/>
              <a:gd name="connsiteY54" fmla="*/ 64188 h 673467"/>
              <a:gd name="connsiteX55" fmla="*/ 319679 w 527464"/>
              <a:gd name="connsiteY55" fmla="*/ 64188 h 673467"/>
              <a:gd name="connsiteX56" fmla="*/ 321965 w 527464"/>
              <a:gd name="connsiteY56" fmla="*/ 64790 h 673467"/>
              <a:gd name="connsiteX57" fmla="*/ 323349 w 527464"/>
              <a:gd name="connsiteY57" fmla="*/ 65091 h 673467"/>
              <a:gd name="connsiteX58" fmla="*/ 324612 w 527464"/>
              <a:gd name="connsiteY58" fmla="*/ 65331 h 673467"/>
              <a:gd name="connsiteX59" fmla="*/ 329425 w 527464"/>
              <a:gd name="connsiteY59" fmla="*/ 66535 h 673467"/>
              <a:gd name="connsiteX60" fmla="*/ 330508 w 527464"/>
              <a:gd name="connsiteY60" fmla="*/ 66775 h 673467"/>
              <a:gd name="connsiteX61" fmla="*/ 331109 w 527464"/>
              <a:gd name="connsiteY61" fmla="*/ 66896 h 673467"/>
              <a:gd name="connsiteX62" fmla="*/ 332793 w 527464"/>
              <a:gd name="connsiteY62" fmla="*/ 67317 h 673467"/>
              <a:gd name="connsiteX63" fmla="*/ 335079 w 527464"/>
              <a:gd name="connsiteY63" fmla="*/ 67918 h 673467"/>
              <a:gd name="connsiteX64" fmla="*/ 341396 w 527464"/>
              <a:gd name="connsiteY64" fmla="*/ 69362 h 673467"/>
              <a:gd name="connsiteX65" fmla="*/ 343441 w 527464"/>
              <a:gd name="connsiteY65" fmla="*/ 69843 h 673467"/>
              <a:gd name="connsiteX66" fmla="*/ 347412 w 527464"/>
              <a:gd name="connsiteY66" fmla="*/ 70565 h 673467"/>
              <a:gd name="connsiteX67" fmla="*/ 350059 w 527464"/>
              <a:gd name="connsiteY67" fmla="*/ 71167 h 673467"/>
              <a:gd name="connsiteX68" fmla="*/ 354029 w 527464"/>
              <a:gd name="connsiteY68" fmla="*/ 71949 h 673467"/>
              <a:gd name="connsiteX69" fmla="*/ 356436 w 527464"/>
              <a:gd name="connsiteY69" fmla="*/ 72550 h 673467"/>
              <a:gd name="connsiteX70" fmla="*/ 361850 w 527464"/>
              <a:gd name="connsiteY70" fmla="*/ 73754 h 673467"/>
              <a:gd name="connsiteX71" fmla="*/ 367625 w 527464"/>
              <a:gd name="connsiteY71" fmla="*/ 75017 h 673467"/>
              <a:gd name="connsiteX72" fmla="*/ 373400 w 527464"/>
              <a:gd name="connsiteY72" fmla="*/ 76521 h 673467"/>
              <a:gd name="connsiteX73" fmla="*/ 375325 w 527464"/>
              <a:gd name="connsiteY73" fmla="*/ 77002 h 673467"/>
              <a:gd name="connsiteX74" fmla="*/ 377731 w 527464"/>
              <a:gd name="connsiteY74" fmla="*/ 77604 h 673467"/>
              <a:gd name="connsiteX75" fmla="*/ 382905 w 527464"/>
              <a:gd name="connsiteY75" fmla="*/ 78867 h 673467"/>
              <a:gd name="connsiteX76" fmla="*/ 384409 w 527464"/>
              <a:gd name="connsiteY76" fmla="*/ 79288 h 673467"/>
              <a:gd name="connsiteX77" fmla="*/ 387778 w 527464"/>
              <a:gd name="connsiteY77" fmla="*/ 80251 h 673467"/>
              <a:gd name="connsiteX78" fmla="*/ 391808 w 527464"/>
              <a:gd name="connsiteY78" fmla="*/ 81093 h 673467"/>
              <a:gd name="connsiteX79" fmla="*/ 394034 w 527464"/>
              <a:gd name="connsiteY79" fmla="*/ 81514 h 673467"/>
              <a:gd name="connsiteX80" fmla="*/ 396681 w 527464"/>
              <a:gd name="connsiteY80" fmla="*/ 82115 h 673467"/>
              <a:gd name="connsiteX81" fmla="*/ 400351 w 527464"/>
              <a:gd name="connsiteY81" fmla="*/ 82837 h 673467"/>
              <a:gd name="connsiteX82" fmla="*/ 403238 w 527464"/>
              <a:gd name="connsiteY82" fmla="*/ 83439 h 673467"/>
              <a:gd name="connsiteX83" fmla="*/ 411901 w 527464"/>
              <a:gd name="connsiteY83" fmla="*/ 85364 h 673467"/>
              <a:gd name="connsiteX84" fmla="*/ 418097 w 527464"/>
              <a:gd name="connsiteY84" fmla="*/ 86567 h 673467"/>
              <a:gd name="connsiteX85" fmla="*/ 424835 w 527464"/>
              <a:gd name="connsiteY85" fmla="*/ 88191 h 673467"/>
              <a:gd name="connsiteX86" fmla="*/ 426159 w 527464"/>
              <a:gd name="connsiteY86" fmla="*/ 88432 h 673467"/>
              <a:gd name="connsiteX87" fmla="*/ 433979 w 527464"/>
              <a:gd name="connsiteY87" fmla="*/ 90117 h 673467"/>
              <a:gd name="connsiteX88" fmla="*/ 436626 w 527464"/>
              <a:gd name="connsiteY88" fmla="*/ 90778 h 673467"/>
              <a:gd name="connsiteX89" fmla="*/ 447334 w 527464"/>
              <a:gd name="connsiteY89" fmla="*/ 93185 h 673467"/>
              <a:gd name="connsiteX90" fmla="*/ 454312 w 527464"/>
              <a:gd name="connsiteY90" fmla="*/ 94508 h 673467"/>
              <a:gd name="connsiteX91" fmla="*/ 457621 w 527464"/>
              <a:gd name="connsiteY91" fmla="*/ 95230 h 673467"/>
              <a:gd name="connsiteX92" fmla="*/ 482527 w 527464"/>
              <a:gd name="connsiteY92" fmla="*/ 100644 h 673467"/>
              <a:gd name="connsiteX93" fmla="*/ 486497 w 527464"/>
              <a:gd name="connsiteY93" fmla="*/ 101246 h 673467"/>
              <a:gd name="connsiteX94" fmla="*/ 486858 w 527464"/>
              <a:gd name="connsiteY94" fmla="*/ 101486 h 673467"/>
              <a:gd name="connsiteX95" fmla="*/ 488362 w 527464"/>
              <a:gd name="connsiteY95" fmla="*/ 101847 h 673467"/>
              <a:gd name="connsiteX96" fmla="*/ 492092 w 527464"/>
              <a:gd name="connsiteY96" fmla="*/ 102509 h 673467"/>
              <a:gd name="connsiteX97" fmla="*/ 494498 w 527464"/>
              <a:gd name="connsiteY97" fmla="*/ 102930 h 673467"/>
              <a:gd name="connsiteX98" fmla="*/ 500153 w 527464"/>
              <a:gd name="connsiteY98" fmla="*/ 104013 h 673467"/>
              <a:gd name="connsiteX99" fmla="*/ 504604 w 527464"/>
              <a:gd name="connsiteY99" fmla="*/ 104855 h 673467"/>
              <a:gd name="connsiteX100" fmla="*/ 505507 w 527464"/>
              <a:gd name="connsiteY100" fmla="*/ 105036 h 673467"/>
              <a:gd name="connsiteX101" fmla="*/ 511884 w 527464"/>
              <a:gd name="connsiteY101" fmla="*/ 106299 h 673467"/>
              <a:gd name="connsiteX102" fmla="*/ 517599 w 527464"/>
              <a:gd name="connsiteY102" fmla="*/ 107382 h 673467"/>
              <a:gd name="connsiteX103" fmla="*/ 521569 w 527464"/>
              <a:gd name="connsiteY103" fmla="*/ 108344 h 673467"/>
              <a:gd name="connsiteX104" fmla="*/ 527464 w 527464"/>
              <a:gd name="connsiteY104" fmla="*/ 109487 h 673467"/>
              <a:gd name="connsiteX105" fmla="*/ 522892 w 527464"/>
              <a:gd name="connsiteY105" fmla="*/ 131926 h 673467"/>
              <a:gd name="connsiteX106" fmla="*/ 518200 w 527464"/>
              <a:gd name="connsiteY106" fmla="*/ 155328 h 673467"/>
              <a:gd name="connsiteX107" fmla="*/ 516997 w 527464"/>
              <a:gd name="connsiteY107" fmla="*/ 160742 h 673467"/>
              <a:gd name="connsiteX108" fmla="*/ 514891 w 527464"/>
              <a:gd name="connsiteY108" fmla="*/ 171089 h 673467"/>
              <a:gd name="connsiteX109" fmla="*/ 513147 w 527464"/>
              <a:gd name="connsiteY109" fmla="*/ 179812 h 673467"/>
              <a:gd name="connsiteX110" fmla="*/ 510741 w 527464"/>
              <a:gd name="connsiteY110" fmla="*/ 191182 h 673467"/>
              <a:gd name="connsiteX111" fmla="*/ 509357 w 527464"/>
              <a:gd name="connsiteY111" fmla="*/ 197679 h 673467"/>
              <a:gd name="connsiteX112" fmla="*/ 508394 w 527464"/>
              <a:gd name="connsiteY112" fmla="*/ 201950 h 673467"/>
              <a:gd name="connsiteX113" fmla="*/ 507191 w 527464"/>
              <a:gd name="connsiteY113" fmla="*/ 207485 h 673467"/>
              <a:gd name="connsiteX114" fmla="*/ 501597 w 527464"/>
              <a:gd name="connsiteY114" fmla="*/ 235157 h 673467"/>
              <a:gd name="connsiteX115" fmla="*/ 498709 w 527464"/>
              <a:gd name="connsiteY115" fmla="*/ 248693 h 673467"/>
              <a:gd name="connsiteX116" fmla="*/ 498288 w 527464"/>
              <a:gd name="connsiteY116" fmla="*/ 251340 h 673467"/>
              <a:gd name="connsiteX117" fmla="*/ 495460 w 527464"/>
              <a:gd name="connsiteY117" fmla="*/ 265056 h 673467"/>
              <a:gd name="connsiteX118" fmla="*/ 493836 w 527464"/>
              <a:gd name="connsiteY118" fmla="*/ 272515 h 673467"/>
              <a:gd name="connsiteX119" fmla="*/ 489144 w 527464"/>
              <a:gd name="connsiteY119" fmla="*/ 295495 h 673467"/>
              <a:gd name="connsiteX120" fmla="*/ 486076 w 527464"/>
              <a:gd name="connsiteY120" fmla="*/ 310956 h 673467"/>
              <a:gd name="connsiteX121" fmla="*/ 484331 w 527464"/>
              <a:gd name="connsiteY121" fmla="*/ 319378 h 673467"/>
              <a:gd name="connsiteX122" fmla="*/ 482466 w 527464"/>
              <a:gd name="connsiteY122" fmla="*/ 328703 h 673467"/>
              <a:gd name="connsiteX123" fmla="*/ 480662 w 527464"/>
              <a:gd name="connsiteY123" fmla="*/ 337726 h 673467"/>
              <a:gd name="connsiteX124" fmla="*/ 479819 w 527464"/>
              <a:gd name="connsiteY124" fmla="*/ 341877 h 673467"/>
              <a:gd name="connsiteX125" fmla="*/ 476330 w 527464"/>
              <a:gd name="connsiteY125" fmla="*/ 359504 h 673467"/>
              <a:gd name="connsiteX126" fmla="*/ 474225 w 527464"/>
              <a:gd name="connsiteY126" fmla="*/ 370452 h 673467"/>
              <a:gd name="connsiteX127" fmla="*/ 473202 w 527464"/>
              <a:gd name="connsiteY127" fmla="*/ 375867 h 673467"/>
              <a:gd name="connsiteX128" fmla="*/ 468149 w 527464"/>
              <a:gd name="connsiteY128" fmla="*/ 400531 h 673467"/>
              <a:gd name="connsiteX129" fmla="*/ 465742 w 527464"/>
              <a:gd name="connsiteY129" fmla="*/ 412262 h 673467"/>
              <a:gd name="connsiteX130" fmla="*/ 463456 w 527464"/>
              <a:gd name="connsiteY130" fmla="*/ 423030 h 673467"/>
              <a:gd name="connsiteX131" fmla="*/ 461832 w 527464"/>
              <a:gd name="connsiteY131" fmla="*/ 431152 h 673467"/>
              <a:gd name="connsiteX132" fmla="*/ 460027 w 527464"/>
              <a:gd name="connsiteY132" fmla="*/ 439333 h 673467"/>
              <a:gd name="connsiteX133" fmla="*/ 457741 w 527464"/>
              <a:gd name="connsiteY133" fmla="*/ 450342 h 673467"/>
              <a:gd name="connsiteX134" fmla="*/ 457140 w 527464"/>
              <a:gd name="connsiteY134" fmla="*/ 453711 h 673467"/>
              <a:gd name="connsiteX135" fmla="*/ 456659 w 527464"/>
              <a:gd name="connsiteY135" fmla="*/ 455756 h 673467"/>
              <a:gd name="connsiteX136" fmla="*/ 454613 w 527464"/>
              <a:gd name="connsiteY136" fmla="*/ 465321 h 673467"/>
              <a:gd name="connsiteX137" fmla="*/ 453831 w 527464"/>
              <a:gd name="connsiteY137" fmla="*/ 469412 h 673467"/>
              <a:gd name="connsiteX138" fmla="*/ 451064 w 527464"/>
              <a:gd name="connsiteY138" fmla="*/ 482466 h 673467"/>
              <a:gd name="connsiteX139" fmla="*/ 449259 w 527464"/>
              <a:gd name="connsiteY139" fmla="*/ 490888 h 673467"/>
              <a:gd name="connsiteX140" fmla="*/ 447214 w 527464"/>
              <a:gd name="connsiteY140" fmla="*/ 500333 h 673467"/>
              <a:gd name="connsiteX141" fmla="*/ 446011 w 527464"/>
              <a:gd name="connsiteY141" fmla="*/ 505868 h 673467"/>
              <a:gd name="connsiteX142" fmla="*/ 443965 w 527464"/>
              <a:gd name="connsiteY142" fmla="*/ 515734 h 673467"/>
              <a:gd name="connsiteX143" fmla="*/ 442882 w 527464"/>
              <a:gd name="connsiteY143" fmla="*/ 520306 h 673467"/>
              <a:gd name="connsiteX144" fmla="*/ 441980 w 527464"/>
              <a:gd name="connsiteY144" fmla="*/ 524396 h 673467"/>
              <a:gd name="connsiteX145" fmla="*/ 441138 w 527464"/>
              <a:gd name="connsiteY145" fmla="*/ 528728 h 673467"/>
              <a:gd name="connsiteX146" fmla="*/ 439935 w 527464"/>
              <a:gd name="connsiteY146" fmla="*/ 534383 h 673467"/>
              <a:gd name="connsiteX147" fmla="*/ 437829 w 527464"/>
              <a:gd name="connsiteY147" fmla="*/ 533901 h 673467"/>
              <a:gd name="connsiteX148" fmla="*/ 437348 w 527464"/>
              <a:gd name="connsiteY148" fmla="*/ 536428 h 673467"/>
              <a:gd name="connsiteX149" fmla="*/ 421707 w 527464"/>
              <a:gd name="connsiteY149" fmla="*/ 533179 h 673467"/>
              <a:gd name="connsiteX150" fmla="*/ 418699 w 527464"/>
              <a:gd name="connsiteY150" fmla="*/ 532758 h 673467"/>
              <a:gd name="connsiteX151" fmla="*/ 419902 w 527464"/>
              <a:gd name="connsiteY151" fmla="*/ 527344 h 673467"/>
              <a:gd name="connsiteX152" fmla="*/ 422609 w 527464"/>
              <a:gd name="connsiteY152" fmla="*/ 528066 h 673467"/>
              <a:gd name="connsiteX153" fmla="*/ 423151 w 527464"/>
              <a:gd name="connsiteY153" fmla="*/ 525238 h 673467"/>
              <a:gd name="connsiteX154" fmla="*/ 424294 w 527464"/>
              <a:gd name="connsiteY154" fmla="*/ 525479 h 673467"/>
              <a:gd name="connsiteX155" fmla="*/ 424895 w 527464"/>
              <a:gd name="connsiteY155" fmla="*/ 522772 h 673467"/>
              <a:gd name="connsiteX156" fmla="*/ 426098 w 527464"/>
              <a:gd name="connsiteY156" fmla="*/ 523013 h 673467"/>
              <a:gd name="connsiteX157" fmla="*/ 426700 w 527464"/>
              <a:gd name="connsiteY157" fmla="*/ 520185 h 673467"/>
              <a:gd name="connsiteX158" fmla="*/ 427602 w 527464"/>
              <a:gd name="connsiteY158" fmla="*/ 517779 h 673467"/>
              <a:gd name="connsiteX159" fmla="*/ 428745 w 527464"/>
              <a:gd name="connsiteY159" fmla="*/ 512184 h 673467"/>
              <a:gd name="connsiteX160" fmla="*/ 430971 w 527464"/>
              <a:gd name="connsiteY160" fmla="*/ 501416 h 673467"/>
              <a:gd name="connsiteX161" fmla="*/ 432114 w 527464"/>
              <a:gd name="connsiteY161" fmla="*/ 501777 h 673467"/>
              <a:gd name="connsiteX162" fmla="*/ 433317 w 527464"/>
              <a:gd name="connsiteY162" fmla="*/ 496243 h 673467"/>
              <a:gd name="connsiteX163" fmla="*/ 431994 w 527464"/>
              <a:gd name="connsiteY163" fmla="*/ 496002 h 673467"/>
              <a:gd name="connsiteX164" fmla="*/ 433077 w 527464"/>
              <a:gd name="connsiteY164" fmla="*/ 490467 h 673467"/>
              <a:gd name="connsiteX165" fmla="*/ 430670 w 527464"/>
              <a:gd name="connsiteY165" fmla="*/ 490046 h 673467"/>
              <a:gd name="connsiteX166" fmla="*/ 430971 w 527464"/>
              <a:gd name="connsiteY166" fmla="*/ 488542 h 673467"/>
              <a:gd name="connsiteX167" fmla="*/ 429588 w 527464"/>
              <a:gd name="connsiteY167" fmla="*/ 488181 h 673467"/>
              <a:gd name="connsiteX168" fmla="*/ 429828 w 527464"/>
              <a:gd name="connsiteY168" fmla="*/ 486918 h 673467"/>
              <a:gd name="connsiteX169" fmla="*/ 428565 w 527464"/>
              <a:gd name="connsiteY169" fmla="*/ 486557 h 673467"/>
              <a:gd name="connsiteX170" fmla="*/ 428866 w 527464"/>
              <a:gd name="connsiteY170" fmla="*/ 485234 h 673467"/>
              <a:gd name="connsiteX171" fmla="*/ 427542 w 527464"/>
              <a:gd name="connsiteY171" fmla="*/ 484873 h 673467"/>
              <a:gd name="connsiteX172" fmla="*/ 427783 w 527464"/>
              <a:gd name="connsiteY172" fmla="*/ 483790 h 673467"/>
              <a:gd name="connsiteX173" fmla="*/ 426519 w 527464"/>
              <a:gd name="connsiteY173" fmla="*/ 483429 h 673467"/>
              <a:gd name="connsiteX174" fmla="*/ 427061 w 527464"/>
              <a:gd name="connsiteY174" fmla="*/ 480661 h 673467"/>
              <a:gd name="connsiteX175" fmla="*/ 425798 w 527464"/>
              <a:gd name="connsiteY175" fmla="*/ 480361 h 673467"/>
              <a:gd name="connsiteX176" fmla="*/ 426339 w 527464"/>
              <a:gd name="connsiteY176" fmla="*/ 477594 h 673467"/>
              <a:gd name="connsiteX177" fmla="*/ 425016 w 527464"/>
              <a:gd name="connsiteY177" fmla="*/ 477413 h 673467"/>
              <a:gd name="connsiteX178" fmla="*/ 425557 w 527464"/>
              <a:gd name="connsiteY178" fmla="*/ 474586 h 673467"/>
              <a:gd name="connsiteX179" fmla="*/ 422970 w 527464"/>
              <a:gd name="connsiteY179" fmla="*/ 474044 h 673467"/>
              <a:gd name="connsiteX180" fmla="*/ 424113 w 527464"/>
              <a:gd name="connsiteY180" fmla="*/ 468510 h 673467"/>
              <a:gd name="connsiteX181" fmla="*/ 422669 w 527464"/>
              <a:gd name="connsiteY181" fmla="*/ 468269 h 673467"/>
              <a:gd name="connsiteX182" fmla="*/ 423451 w 527464"/>
              <a:gd name="connsiteY182" fmla="*/ 465742 h 673467"/>
              <a:gd name="connsiteX183" fmla="*/ 424534 w 527464"/>
              <a:gd name="connsiteY183" fmla="*/ 460148 h 673467"/>
              <a:gd name="connsiteX184" fmla="*/ 419240 w 527464"/>
              <a:gd name="connsiteY184" fmla="*/ 459125 h 673467"/>
              <a:gd name="connsiteX185" fmla="*/ 420203 w 527464"/>
              <a:gd name="connsiteY185" fmla="*/ 455034 h 673467"/>
              <a:gd name="connsiteX186" fmla="*/ 417556 w 527464"/>
              <a:gd name="connsiteY186" fmla="*/ 454433 h 673467"/>
              <a:gd name="connsiteX187" fmla="*/ 417676 w 527464"/>
              <a:gd name="connsiteY187" fmla="*/ 452929 h 673467"/>
              <a:gd name="connsiteX188" fmla="*/ 416473 w 527464"/>
              <a:gd name="connsiteY188" fmla="*/ 452929 h 673467"/>
              <a:gd name="connsiteX189" fmla="*/ 407149 w 527464"/>
              <a:gd name="connsiteY189" fmla="*/ 450883 h 673467"/>
              <a:gd name="connsiteX190" fmla="*/ 407449 w 527464"/>
              <a:gd name="connsiteY190" fmla="*/ 449500 h 673467"/>
              <a:gd name="connsiteX191" fmla="*/ 404802 w 527464"/>
              <a:gd name="connsiteY191" fmla="*/ 448898 h 673467"/>
              <a:gd name="connsiteX192" fmla="*/ 405043 w 527464"/>
              <a:gd name="connsiteY192" fmla="*/ 447575 h 673467"/>
              <a:gd name="connsiteX193" fmla="*/ 402456 w 527464"/>
              <a:gd name="connsiteY193" fmla="*/ 447033 h 673467"/>
              <a:gd name="connsiteX194" fmla="*/ 402817 w 527464"/>
              <a:gd name="connsiteY194" fmla="*/ 445048 h 673467"/>
              <a:gd name="connsiteX195" fmla="*/ 400230 w 527464"/>
              <a:gd name="connsiteY195" fmla="*/ 444446 h 673467"/>
              <a:gd name="connsiteX196" fmla="*/ 400471 w 527464"/>
              <a:gd name="connsiteY196" fmla="*/ 443183 h 673467"/>
              <a:gd name="connsiteX197" fmla="*/ 399087 w 527464"/>
              <a:gd name="connsiteY197" fmla="*/ 442822 h 673467"/>
              <a:gd name="connsiteX198" fmla="*/ 399689 w 527464"/>
              <a:gd name="connsiteY198" fmla="*/ 440115 h 673467"/>
              <a:gd name="connsiteX199" fmla="*/ 398305 w 527464"/>
              <a:gd name="connsiteY199" fmla="*/ 439814 h 673467"/>
              <a:gd name="connsiteX200" fmla="*/ 398606 w 527464"/>
              <a:gd name="connsiteY200" fmla="*/ 438491 h 673467"/>
              <a:gd name="connsiteX201" fmla="*/ 395899 w 527464"/>
              <a:gd name="connsiteY201" fmla="*/ 437889 h 673467"/>
              <a:gd name="connsiteX202" fmla="*/ 396260 w 527464"/>
              <a:gd name="connsiteY202" fmla="*/ 436566 h 673467"/>
              <a:gd name="connsiteX203" fmla="*/ 394876 w 527464"/>
              <a:gd name="connsiteY203" fmla="*/ 436205 h 673467"/>
              <a:gd name="connsiteX204" fmla="*/ 395478 w 527464"/>
              <a:gd name="connsiteY204" fmla="*/ 433498 h 673467"/>
              <a:gd name="connsiteX205" fmla="*/ 394335 w 527464"/>
              <a:gd name="connsiteY205" fmla="*/ 433257 h 673467"/>
              <a:gd name="connsiteX206" fmla="*/ 394876 w 527464"/>
              <a:gd name="connsiteY206" fmla="*/ 430550 h 673467"/>
              <a:gd name="connsiteX207" fmla="*/ 390846 w 527464"/>
              <a:gd name="connsiteY207" fmla="*/ 429768 h 673467"/>
              <a:gd name="connsiteX208" fmla="*/ 391447 w 527464"/>
              <a:gd name="connsiteY208" fmla="*/ 427061 h 673467"/>
              <a:gd name="connsiteX209" fmla="*/ 390124 w 527464"/>
              <a:gd name="connsiteY209" fmla="*/ 426700 h 673467"/>
              <a:gd name="connsiteX210" fmla="*/ 390786 w 527464"/>
              <a:gd name="connsiteY210" fmla="*/ 423993 h 673467"/>
              <a:gd name="connsiteX211" fmla="*/ 388079 w 527464"/>
              <a:gd name="connsiteY211" fmla="*/ 423572 h 673467"/>
              <a:gd name="connsiteX212" fmla="*/ 388680 w 527464"/>
              <a:gd name="connsiteY212" fmla="*/ 420865 h 673467"/>
              <a:gd name="connsiteX213" fmla="*/ 385913 w 527464"/>
              <a:gd name="connsiteY213" fmla="*/ 420263 h 673467"/>
              <a:gd name="connsiteX214" fmla="*/ 386274 w 527464"/>
              <a:gd name="connsiteY214" fmla="*/ 418940 h 673467"/>
              <a:gd name="connsiteX215" fmla="*/ 383567 w 527464"/>
              <a:gd name="connsiteY215" fmla="*/ 418338 h 673467"/>
              <a:gd name="connsiteX216" fmla="*/ 383928 w 527464"/>
              <a:gd name="connsiteY216" fmla="*/ 417014 h 673467"/>
              <a:gd name="connsiteX217" fmla="*/ 380017 w 527464"/>
              <a:gd name="connsiteY217" fmla="*/ 416052 h 673467"/>
              <a:gd name="connsiteX218" fmla="*/ 380739 w 527464"/>
              <a:gd name="connsiteY218" fmla="*/ 412142 h 673467"/>
              <a:gd name="connsiteX219" fmla="*/ 374363 w 527464"/>
              <a:gd name="connsiteY219" fmla="*/ 410578 h 673467"/>
              <a:gd name="connsiteX220" fmla="*/ 374724 w 527464"/>
              <a:gd name="connsiteY220" fmla="*/ 409314 h 673467"/>
              <a:gd name="connsiteX221" fmla="*/ 371896 w 527464"/>
              <a:gd name="connsiteY221" fmla="*/ 408653 h 673467"/>
              <a:gd name="connsiteX222" fmla="*/ 372197 w 527464"/>
              <a:gd name="connsiteY222" fmla="*/ 407269 h 673467"/>
              <a:gd name="connsiteX223" fmla="*/ 370994 w 527464"/>
              <a:gd name="connsiteY223" fmla="*/ 407028 h 673467"/>
              <a:gd name="connsiteX224" fmla="*/ 371174 w 527464"/>
              <a:gd name="connsiteY224" fmla="*/ 405645 h 673467"/>
              <a:gd name="connsiteX225" fmla="*/ 367324 w 527464"/>
              <a:gd name="connsiteY225" fmla="*/ 404682 h 673467"/>
              <a:gd name="connsiteX226" fmla="*/ 360707 w 527464"/>
              <a:gd name="connsiteY226" fmla="*/ 403298 h 673467"/>
              <a:gd name="connsiteX227" fmla="*/ 361068 w 527464"/>
              <a:gd name="connsiteY227" fmla="*/ 401855 h 673467"/>
              <a:gd name="connsiteX228" fmla="*/ 355774 w 527464"/>
              <a:gd name="connsiteY228" fmla="*/ 400712 h 673467"/>
              <a:gd name="connsiteX229" fmla="*/ 355413 w 527464"/>
              <a:gd name="connsiteY229" fmla="*/ 402095 h 673467"/>
              <a:gd name="connsiteX230" fmla="*/ 354150 w 527464"/>
              <a:gd name="connsiteY230" fmla="*/ 401795 h 673467"/>
              <a:gd name="connsiteX231" fmla="*/ 353789 w 527464"/>
              <a:gd name="connsiteY231" fmla="*/ 403178 h 673467"/>
              <a:gd name="connsiteX232" fmla="*/ 350600 w 527464"/>
              <a:gd name="connsiteY232" fmla="*/ 402577 h 673467"/>
              <a:gd name="connsiteX233" fmla="*/ 349818 w 527464"/>
              <a:gd name="connsiteY233" fmla="*/ 406848 h 673467"/>
              <a:gd name="connsiteX234" fmla="*/ 347231 w 527464"/>
              <a:gd name="connsiteY234" fmla="*/ 406306 h 673467"/>
              <a:gd name="connsiteX235" fmla="*/ 346931 w 527464"/>
              <a:gd name="connsiteY235" fmla="*/ 407570 h 673467"/>
              <a:gd name="connsiteX236" fmla="*/ 344223 w 527464"/>
              <a:gd name="connsiteY236" fmla="*/ 407028 h 673467"/>
              <a:gd name="connsiteX237" fmla="*/ 343622 w 527464"/>
              <a:gd name="connsiteY237" fmla="*/ 409795 h 673467"/>
              <a:gd name="connsiteX238" fmla="*/ 342238 w 527464"/>
              <a:gd name="connsiteY238" fmla="*/ 409555 h 673467"/>
              <a:gd name="connsiteX239" fmla="*/ 341998 w 527464"/>
              <a:gd name="connsiteY239" fmla="*/ 410818 h 673467"/>
              <a:gd name="connsiteX240" fmla="*/ 340614 w 527464"/>
              <a:gd name="connsiteY240" fmla="*/ 410578 h 673467"/>
              <a:gd name="connsiteX241" fmla="*/ 340373 w 527464"/>
              <a:gd name="connsiteY241" fmla="*/ 411961 h 673467"/>
              <a:gd name="connsiteX242" fmla="*/ 337787 w 527464"/>
              <a:gd name="connsiteY242" fmla="*/ 411360 h 673467"/>
              <a:gd name="connsiteX243" fmla="*/ 336102 w 527464"/>
              <a:gd name="connsiteY243" fmla="*/ 419240 h 673467"/>
              <a:gd name="connsiteX244" fmla="*/ 333395 w 527464"/>
              <a:gd name="connsiteY244" fmla="*/ 418699 h 673467"/>
              <a:gd name="connsiteX245" fmla="*/ 333034 w 527464"/>
              <a:gd name="connsiteY245" fmla="*/ 420022 h 673467"/>
              <a:gd name="connsiteX246" fmla="*/ 327740 w 527464"/>
              <a:gd name="connsiteY246" fmla="*/ 418879 h 673467"/>
              <a:gd name="connsiteX247" fmla="*/ 328342 w 527464"/>
              <a:gd name="connsiteY247" fmla="*/ 416172 h 673467"/>
              <a:gd name="connsiteX248" fmla="*/ 325755 w 527464"/>
              <a:gd name="connsiteY248" fmla="*/ 415571 h 673467"/>
              <a:gd name="connsiteX249" fmla="*/ 326417 w 527464"/>
              <a:gd name="connsiteY249" fmla="*/ 412984 h 673467"/>
              <a:gd name="connsiteX250" fmla="*/ 318476 w 527464"/>
              <a:gd name="connsiteY250" fmla="*/ 411179 h 673467"/>
              <a:gd name="connsiteX251" fmla="*/ 318897 w 527464"/>
              <a:gd name="connsiteY251" fmla="*/ 408592 h 673467"/>
              <a:gd name="connsiteX252" fmla="*/ 313663 w 527464"/>
              <a:gd name="connsiteY252" fmla="*/ 407449 h 673467"/>
              <a:gd name="connsiteX253" fmla="*/ 314505 w 527464"/>
              <a:gd name="connsiteY253" fmla="*/ 403479 h 673467"/>
              <a:gd name="connsiteX254" fmla="*/ 311678 w 527464"/>
              <a:gd name="connsiteY254" fmla="*/ 402817 h 673467"/>
              <a:gd name="connsiteX255" fmla="*/ 315107 w 527464"/>
              <a:gd name="connsiteY255" fmla="*/ 387898 h 673467"/>
              <a:gd name="connsiteX256" fmla="*/ 319438 w 527464"/>
              <a:gd name="connsiteY256" fmla="*/ 367384 h 673467"/>
              <a:gd name="connsiteX257" fmla="*/ 308610 w 527464"/>
              <a:gd name="connsiteY257" fmla="*/ 365038 h 673467"/>
              <a:gd name="connsiteX258" fmla="*/ 280757 w 527464"/>
              <a:gd name="connsiteY258" fmla="*/ 359082 h 673467"/>
              <a:gd name="connsiteX259" fmla="*/ 279794 w 527464"/>
              <a:gd name="connsiteY259" fmla="*/ 358000 h 673467"/>
              <a:gd name="connsiteX260" fmla="*/ 276907 w 527464"/>
              <a:gd name="connsiteY260" fmla="*/ 358120 h 673467"/>
              <a:gd name="connsiteX261" fmla="*/ 272034 w 527464"/>
              <a:gd name="connsiteY261" fmla="*/ 356917 h 673467"/>
              <a:gd name="connsiteX262" fmla="*/ 258438 w 527464"/>
              <a:gd name="connsiteY262" fmla="*/ 354149 h 673467"/>
              <a:gd name="connsiteX263" fmla="*/ 258739 w 527464"/>
              <a:gd name="connsiteY263" fmla="*/ 354992 h 673467"/>
              <a:gd name="connsiteX264" fmla="*/ 257897 w 527464"/>
              <a:gd name="connsiteY264" fmla="*/ 356676 h 673467"/>
              <a:gd name="connsiteX265" fmla="*/ 260905 w 527464"/>
              <a:gd name="connsiteY265" fmla="*/ 358842 h 673467"/>
              <a:gd name="connsiteX266" fmla="*/ 259942 w 527464"/>
              <a:gd name="connsiteY266" fmla="*/ 359443 h 673467"/>
              <a:gd name="connsiteX267" fmla="*/ 258378 w 527464"/>
              <a:gd name="connsiteY267" fmla="*/ 363654 h 673467"/>
              <a:gd name="connsiteX268" fmla="*/ 258017 w 527464"/>
              <a:gd name="connsiteY268" fmla="*/ 366542 h 673467"/>
              <a:gd name="connsiteX269" fmla="*/ 258980 w 527464"/>
              <a:gd name="connsiteY269" fmla="*/ 368106 h 673467"/>
              <a:gd name="connsiteX270" fmla="*/ 257536 w 527464"/>
              <a:gd name="connsiteY270" fmla="*/ 369309 h 673467"/>
              <a:gd name="connsiteX271" fmla="*/ 258378 w 527464"/>
              <a:gd name="connsiteY271" fmla="*/ 372678 h 673467"/>
              <a:gd name="connsiteX272" fmla="*/ 262168 w 527464"/>
              <a:gd name="connsiteY272" fmla="*/ 374002 h 673467"/>
              <a:gd name="connsiteX273" fmla="*/ 264213 w 527464"/>
              <a:gd name="connsiteY273" fmla="*/ 374002 h 673467"/>
              <a:gd name="connsiteX274" fmla="*/ 266199 w 527464"/>
              <a:gd name="connsiteY274" fmla="*/ 375987 h 673467"/>
              <a:gd name="connsiteX275" fmla="*/ 270350 w 527464"/>
              <a:gd name="connsiteY275" fmla="*/ 377310 h 673467"/>
              <a:gd name="connsiteX276" fmla="*/ 271914 w 527464"/>
              <a:gd name="connsiteY276" fmla="*/ 379416 h 673467"/>
              <a:gd name="connsiteX277" fmla="*/ 271553 w 527464"/>
              <a:gd name="connsiteY277" fmla="*/ 380499 h 673467"/>
              <a:gd name="connsiteX278" fmla="*/ 274320 w 527464"/>
              <a:gd name="connsiteY278" fmla="*/ 383627 h 673467"/>
              <a:gd name="connsiteX279" fmla="*/ 274320 w 527464"/>
              <a:gd name="connsiteY279" fmla="*/ 384830 h 673467"/>
              <a:gd name="connsiteX280" fmla="*/ 273358 w 527464"/>
              <a:gd name="connsiteY280" fmla="*/ 384770 h 673467"/>
              <a:gd name="connsiteX281" fmla="*/ 272154 w 527464"/>
              <a:gd name="connsiteY281" fmla="*/ 386093 h 673467"/>
              <a:gd name="connsiteX282" fmla="*/ 270831 w 527464"/>
              <a:gd name="connsiteY282" fmla="*/ 385071 h 673467"/>
              <a:gd name="connsiteX283" fmla="*/ 269327 w 527464"/>
              <a:gd name="connsiteY283" fmla="*/ 385371 h 673467"/>
              <a:gd name="connsiteX284" fmla="*/ 269868 w 527464"/>
              <a:gd name="connsiteY284" fmla="*/ 387417 h 673467"/>
              <a:gd name="connsiteX285" fmla="*/ 270711 w 527464"/>
              <a:gd name="connsiteY285" fmla="*/ 387778 h 673467"/>
              <a:gd name="connsiteX286" fmla="*/ 270951 w 527464"/>
              <a:gd name="connsiteY286" fmla="*/ 389823 h 673467"/>
              <a:gd name="connsiteX287" fmla="*/ 272154 w 527464"/>
              <a:gd name="connsiteY287" fmla="*/ 390304 h 673467"/>
              <a:gd name="connsiteX288" fmla="*/ 271854 w 527464"/>
              <a:gd name="connsiteY288" fmla="*/ 392470 h 673467"/>
              <a:gd name="connsiteX289" fmla="*/ 270049 w 527464"/>
              <a:gd name="connsiteY289" fmla="*/ 394455 h 673467"/>
              <a:gd name="connsiteX290" fmla="*/ 268545 w 527464"/>
              <a:gd name="connsiteY290" fmla="*/ 395418 h 673467"/>
              <a:gd name="connsiteX291" fmla="*/ 268064 w 527464"/>
              <a:gd name="connsiteY291" fmla="*/ 397222 h 673467"/>
              <a:gd name="connsiteX292" fmla="*/ 268425 w 527464"/>
              <a:gd name="connsiteY292" fmla="*/ 399328 h 673467"/>
              <a:gd name="connsiteX293" fmla="*/ 266981 w 527464"/>
              <a:gd name="connsiteY293" fmla="*/ 401734 h 673467"/>
              <a:gd name="connsiteX294" fmla="*/ 264574 w 527464"/>
              <a:gd name="connsiteY294" fmla="*/ 401434 h 673467"/>
              <a:gd name="connsiteX295" fmla="*/ 262710 w 527464"/>
              <a:gd name="connsiteY295" fmla="*/ 402998 h 673467"/>
              <a:gd name="connsiteX296" fmla="*/ 261927 w 527464"/>
              <a:gd name="connsiteY296" fmla="*/ 402938 h 673467"/>
              <a:gd name="connsiteX297" fmla="*/ 260664 w 527464"/>
              <a:gd name="connsiteY297" fmla="*/ 404261 h 673467"/>
              <a:gd name="connsiteX298" fmla="*/ 260063 w 527464"/>
              <a:gd name="connsiteY298" fmla="*/ 403599 h 673467"/>
              <a:gd name="connsiteX299" fmla="*/ 256333 w 527464"/>
              <a:gd name="connsiteY299" fmla="*/ 402637 h 673467"/>
              <a:gd name="connsiteX300" fmla="*/ 255430 w 527464"/>
              <a:gd name="connsiteY300" fmla="*/ 403359 h 673467"/>
              <a:gd name="connsiteX301" fmla="*/ 256212 w 527464"/>
              <a:gd name="connsiteY301" fmla="*/ 405163 h 673467"/>
              <a:gd name="connsiteX302" fmla="*/ 254769 w 527464"/>
              <a:gd name="connsiteY302" fmla="*/ 405645 h 673467"/>
              <a:gd name="connsiteX303" fmla="*/ 254167 w 527464"/>
              <a:gd name="connsiteY303" fmla="*/ 410518 h 673467"/>
              <a:gd name="connsiteX304" fmla="*/ 259461 w 527464"/>
              <a:gd name="connsiteY304" fmla="*/ 411721 h 673467"/>
              <a:gd name="connsiteX305" fmla="*/ 257897 w 527464"/>
              <a:gd name="connsiteY305" fmla="*/ 418518 h 673467"/>
              <a:gd name="connsiteX306" fmla="*/ 260544 w 527464"/>
              <a:gd name="connsiteY306" fmla="*/ 419060 h 673467"/>
              <a:gd name="connsiteX307" fmla="*/ 260183 w 527464"/>
              <a:gd name="connsiteY307" fmla="*/ 420323 h 673467"/>
              <a:gd name="connsiteX308" fmla="*/ 261567 w 527464"/>
              <a:gd name="connsiteY308" fmla="*/ 420684 h 673467"/>
              <a:gd name="connsiteX309" fmla="*/ 260664 w 527464"/>
              <a:gd name="connsiteY309" fmla="*/ 424895 h 673467"/>
              <a:gd name="connsiteX310" fmla="*/ 261988 w 527464"/>
              <a:gd name="connsiteY310" fmla="*/ 425256 h 673467"/>
              <a:gd name="connsiteX311" fmla="*/ 261386 w 527464"/>
              <a:gd name="connsiteY311" fmla="*/ 427843 h 673467"/>
              <a:gd name="connsiteX312" fmla="*/ 260002 w 527464"/>
              <a:gd name="connsiteY312" fmla="*/ 427542 h 673467"/>
              <a:gd name="connsiteX313" fmla="*/ 259401 w 527464"/>
              <a:gd name="connsiteY313" fmla="*/ 430309 h 673467"/>
              <a:gd name="connsiteX314" fmla="*/ 258438 w 527464"/>
              <a:gd name="connsiteY314" fmla="*/ 431031 h 673467"/>
              <a:gd name="connsiteX315" fmla="*/ 255912 w 527464"/>
              <a:gd name="connsiteY315" fmla="*/ 430430 h 673467"/>
              <a:gd name="connsiteX316" fmla="*/ 255009 w 527464"/>
              <a:gd name="connsiteY316" fmla="*/ 434520 h 673467"/>
              <a:gd name="connsiteX317" fmla="*/ 253686 w 527464"/>
              <a:gd name="connsiteY317" fmla="*/ 434160 h 673467"/>
              <a:gd name="connsiteX318" fmla="*/ 253084 w 527464"/>
              <a:gd name="connsiteY318" fmla="*/ 436987 h 673467"/>
              <a:gd name="connsiteX319" fmla="*/ 251640 w 527464"/>
              <a:gd name="connsiteY319" fmla="*/ 436686 h 673467"/>
              <a:gd name="connsiteX320" fmla="*/ 250558 w 527464"/>
              <a:gd name="connsiteY320" fmla="*/ 441860 h 673467"/>
              <a:gd name="connsiteX321" fmla="*/ 251761 w 527464"/>
              <a:gd name="connsiteY321" fmla="*/ 442281 h 673467"/>
              <a:gd name="connsiteX322" fmla="*/ 250678 w 527464"/>
              <a:gd name="connsiteY322" fmla="*/ 447635 h 673467"/>
              <a:gd name="connsiteX323" fmla="*/ 249294 w 527464"/>
              <a:gd name="connsiteY323" fmla="*/ 447274 h 673467"/>
              <a:gd name="connsiteX324" fmla="*/ 247971 w 527464"/>
              <a:gd name="connsiteY324" fmla="*/ 452748 h 673467"/>
              <a:gd name="connsiteX325" fmla="*/ 249294 w 527464"/>
              <a:gd name="connsiteY325" fmla="*/ 453049 h 673467"/>
              <a:gd name="connsiteX326" fmla="*/ 248753 w 527464"/>
              <a:gd name="connsiteY326" fmla="*/ 455636 h 673467"/>
              <a:gd name="connsiteX327" fmla="*/ 246046 w 527464"/>
              <a:gd name="connsiteY327" fmla="*/ 455215 h 673467"/>
              <a:gd name="connsiteX328" fmla="*/ 245444 w 527464"/>
              <a:gd name="connsiteY328" fmla="*/ 457922 h 673467"/>
              <a:gd name="connsiteX329" fmla="*/ 248211 w 527464"/>
              <a:gd name="connsiteY329" fmla="*/ 458523 h 673467"/>
              <a:gd name="connsiteX330" fmla="*/ 246888 w 527464"/>
              <a:gd name="connsiteY330" fmla="*/ 463757 h 673467"/>
              <a:gd name="connsiteX331" fmla="*/ 248693 w 527464"/>
              <a:gd name="connsiteY331" fmla="*/ 464238 h 673467"/>
              <a:gd name="connsiteX332" fmla="*/ 248332 w 527464"/>
              <a:gd name="connsiteY332" fmla="*/ 465803 h 673467"/>
              <a:gd name="connsiteX333" fmla="*/ 250919 w 527464"/>
              <a:gd name="connsiteY333" fmla="*/ 466404 h 673467"/>
              <a:gd name="connsiteX334" fmla="*/ 250618 w 527464"/>
              <a:gd name="connsiteY334" fmla="*/ 467788 h 673467"/>
              <a:gd name="connsiteX335" fmla="*/ 253325 w 527464"/>
              <a:gd name="connsiteY335" fmla="*/ 468329 h 673467"/>
              <a:gd name="connsiteX336" fmla="*/ 252784 w 527464"/>
              <a:gd name="connsiteY336" fmla="*/ 471157 h 673467"/>
              <a:gd name="connsiteX337" fmla="*/ 254047 w 527464"/>
              <a:gd name="connsiteY337" fmla="*/ 471457 h 673467"/>
              <a:gd name="connsiteX338" fmla="*/ 253505 w 527464"/>
              <a:gd name="connsiteY338" fmla="*/ 474285 h 673467"/>
              <a:gd name="connsiteX339" fmla="*/ 256092 w 527464"/>
              <a:gd name="connsiteY339" fmla="*/ 474886 h 673467"/>
              <a:gd name="connsiteX340" fmla="*/ 255551 w 527464"/>
              <a:gd name="connsiteY340" fmla="*/ 477594 h 673467"/>
              <a:gd name="connsiteX341" fmla="*/ 257476 w 527464"/>
              <a:gd name="connsiteY341" fmla="*/ 478075 h 673467"/>
              <a:gd name="connsiteX342" fmla="*/ 257115 w 527464"/>
              <a:gd name="connsiteY342" fmla="*/ 480782 h 673467"/>
              <a:gd name="connsiteX343" fmla="*/ 258438 w 527464"/>
              <a:gd name="connsiteY343" fmla="*/ 481023 h 673467"/>
              <a:gd name="connsiteX344" fmla="*/ 258077 w 527464"/>
              <a:gd name="connsiteY344" fmla="*/ 482406 h 673467"/>
              <a:gd name="connsiteX345" fmla="*/ 260063 w 527464"/>
              <a:gd name="connsiteY345" fmla="*/ 482827 h 673467"/>
              <a:gd name="connsiteX346" fmla="*/ 261085 w 527464"/>
              <a:gd name="connsiteY346" fmla="*/ 484512 h 673467"/>
              <a:gd name="connsiteX347" fmla="*/ 260303 w 527464"/>
              <a:gd name="connsiteY347" fmla="*/ 487159 h 673467"/>
              <a:gd name="connsiteX348" fmla="*/ 262890 w 527464"/>
              <a:gd name="connsiteY348" fmla="*/ 487459 h 673467"/>
              <a:gd name="connsiteX349" fmla="*/ 262288 w 527464"/>
              <a:gd name="connsiteY349" fmla="*/ 490106 h 673467"/>
              <a:gd name="connsiteX350" fmla="*/ 264695 w 527464"/>
              <a:gd name="connsiteY350" fmla="*/ 490708 h 673467"/>
              <a:gd name="connsiteX351" fmla="*/ 264454 w 527464"/>
              <a:gd name="connsiteY351" fmla="*/ 493415 h 673467"/>
              <a:gd name="connsiteX352" fmla="*/ 267101 w 527464"/>
              <a:gd name="connsiteY352" fmla="*/ 493956 h 673467"/>
              <a:gd name="connsiteX353" fmla="*/ 266500 w 527464"/>
              <a:gd name="connsiteY353" fmla="*/ 496663 h 673467"/>
              <a:gd name="connsiteX354" fmla="*/ 269207 w 527464"/>
              <a:gd name="connsiteY354" fmla="*/ 497265 h 673467"/>
              <a:gd name="connsiteX355" fmla="*/ 268485 w 527464"/>
              <a:gd name="connsiteY355" fmla="*/ 502078 h 673467"/>
              <a:gd name="connsiteX356" fmla="*/ 270951 w 527464"/>
              <a:gd name="connsiteY356" fmla="*/ 502679 h 673467"/>
              <a:gd name="connsiteX357" fmla="*/ 270350 w 527464"/>
              <a:gd name="connsiteY357" fmla="*/ 505447 h 673467"/>
              <a:gd name="connsiteX358" fmla="*/ 273117 w 527464"/>
              <a:gd name="connsiteY358" fmla="*/ 506048 h 673467"/>
              <a:gd name="connsiteX359" fmla="*/ 272515 w 527464"/>
              <a:gd name="connsiteY359" fmla="*/ 508635 h 673467"/>
              <a:gd name="connsiteX360" fmla="*/ 273718 w 527464"/>
              <a:gd name="connsiteY360" fmla="*/ 508936 h 673467"/>
              <a:gd name="connsiteX361" fmla="*/ 273478 w 527464"/>
              <a:gd name="connsiteY361" fmla="*/ 510319 h 673467"/>
              <a:gd name="connsiteX362" fmla="*/ 274561 w 527464"/>
              <a:gd name="connsiteY362" fmla="*/ 510440 h 673467"/>
              <a:gd name="connsiteX363" fmla="*/ 274200 w 527464"/>
              <a:gd name="connsiteY363" fmla="*/ 511823 h 673467"/>
              <a:gd name="connsiteX364" fmla="*/ 276907 w 527464"/>
              <a:gd name="connsiteY364" fmla="*/ 512425 h 673467"/>
              <a:gd name="connsiteX365" fmla="*/ 275704 w 527464"/>
              <a:gd name="connsiteY365" fmla="*/ 517779 h 673467"/>
              <a:gd name="connsiteX366" fmla="*/ 278471 w 527464"/>
              <a:gd name="connsiteY366" fmla="*/ 518381 h 673467"/>
              <a:gd name="connsiteX367" fmla="*/ 278290 w 527464"/>
              <a:gd name="connsiteY367" fmla="*/ 519704 h 673467"/>
              <a:gd name="connsiteX368" fmla="*/ 280937 w 527464"/>
              <a:gd name="connsiteY368" fmla="*/ 520306 h 673467"/>
              <a:gd name="connsiteX369" fmla="*/ 280576 w 527464"/>
              <a:gd name="connsiteY369" fmla="*/ 521689 h 673467"/>
              <a:gd name="connsiteX370" fmla="*/ 281780 w 527464"/>
              <a:gd name="connsiteY370" fmla="*/ 521930 h 673467"/>
              <a:gd name="connsiteX371" fmla="*/ 281479 w 527464"/>
              <a:gd name="connsiteY371" fmla="*/ 523855 h 673467"/>
              <a:gd name="connsiteX372" fmla="*/ 282682 w 527464"/>
              <a:gd name="connsiteY372" fmla="*/ 524156 h 673467"/>
              <a:gd name="connsiteX373" fmla="*/ 282923 w 527464"/>
              <a:gd name="connsiteY373" fmla="*/ 525359 h 673467"/>
              <a:gd name="connsiteX374" fmla="*/ 281960 w 527464"/>
              <a:gd name="connsiteY374" fmla="*/ 527585 h 673467"/>
              <a:gd name="connsiteX375" fmla="*/ 278110 w 527464"/>
              <a:gd name="connsiteY375" fmla="*/ 526622 h 673467"/>
              <a:gd name="connsiteX376" fmla="*/ 277328 w 527464"/>
              <a:gd name="connsiteY376" fmla="*/ 530111 h 673467"/>
              <a:gd name="connsiteX377" fmla="*/ 275944 w 527464"/>
              <a:gd name="connsiteY377" fmla="*/ 530412 h 673467"/>
              <a:gd name="connsiteX378" fmla="*/ 272335 w 527464"/>
              <a:gd name="connsiteY378" fmla="*/ 529931 h 673467"/>
              <a:gd name="connsiteX379" fmla="*/ 272214 w 527464"/>
              <a:gd name="connsiteY379" fmla="*/ 531134 h 673467"/>
              <a:gd name="connsiteX380" fmla="*/ 270831 w 527464"/>
              <a:gd name="connsiteY380" fmla="*/ 530893 h 673467"/>
              <a:gd name="connsiteX381" fmla="*/ 269628 w 527464"/>
              <a:gd name="connsiteY381" fmla="*/ 536308 h 673467"/>
              <a:gd name="connsiteX382" fmla="*/ 268364 w 527464"/>
              <a:gd name="connsiteY382" fmla="*/ 536067 h 673467"/>
              <a:gd name="connsiteX383" fmla="*/ 268003 w 527464"/>
              <a:gd name="connsiteY383" fmla="*/ 537270 h 673467"/>
              <a:gd name="connsiteX384" fmla="*/ 264394 w 527464"/>
              <a:gd name="connsiteY384" fmla="*/ 536488 h 673467"/>
              <a:gd name="connsiteX385" fmla="*/ 264635 w 527464"/>
              <a:gd name="connsiteY385" fmla="*/ 535165 h 673467"/>
              <a:gd name="connsiteX386" fmla="*/ 256814 w 527464"/>
              <a:gd name="connsiteY386" fmla="*/ 533480 h 673467"/>
              <a:gd name="connsiteX387" fmla="*/ 256393 w 527464"/>
              <a:gd name="connsiteY387" fmla="*/ 536007 h 673467"/>
              <a:gd name="connsiteX388" fmla="*/ 251159 w 527464"/>
              <a:gd name="connsiteY388" fmla="*/ 534984 h 673467"/>
              <a:gd name="connsiteX389" fmla="*/ 251520 w 527464"/>
              <a:gd name="connsiteY389" fmla="*/ 533540 h 673467"/>
              <a:gd name="connsiteX390" fmla="*/ 247429 w 527464"/>
              <a:gd name="connsiteY390" fmla="*/ 532758 h 673467"/>
              <a:gd name="connsiteX391" fmla="*/ 246467 w 527464"/>
              <a:gd name="connsiteY391" fmla="*/ 536849 h 673467"/>
              <a:gd name="connsiteX392" fmla="*/ 245865 w 527464"/>
              <a:gd name="connsiteY392" fmla="*/ 536669 h 673467"/>
              <a:gd name="connsiteX393" fmla="*/ 245384 w 527464"/>
              <a:gd name="connsiteY393" fmla="*/ 538714 h 673467"/>
              <a:gd name="connsiteX394" fmla="*/ 244722 w 527464"/>
              <a:gd name="connsiteY394" fmla="*/ 538594 h 673467"/>
              <a:gd name="connsiteX395" fmla="*/ 244301 w 527464"/>
              <a:gd name="connsiteY395" fmla="*/ 540639 h 673467"/>
              <a:gd name="connsiteX396" fmla="*/ 243038 w 527464"/>
              <a:gd name="connsiteY396" fmla="*/ 540458 h 673467"/>
              <a:gd name="connsiteX397" fmla="*/ 242677 w 527464"/>
              <a:gd name="connsiteY397" fmla="*/ 541722 h 673467"/>
              <a:gd name="connsiteX398" fmla="*/ 240511 w 527464"/>
              <a:gd name="connsiteY398" fmla="*/ 541962 h 673467"/>
              <a:gd name="connsiteX399" fmla="*/ 240030 w 527464"/>
              <a:gd name="connsiteY399" fmla="*/ 543948 h 673467"/>
              <a:gd name="connsiteX400" fmla="*/ 239007 w 527464"/>
              <a:gd name="connsiteY400" fmla="*/ 543948 h 673467"/>
              <a:gd name="connsiteX401" fmla="*/ 238406 w 527464"/>
              <a:gd name="connsiteY401" fmla="*/ 546595 h 673467"/>
              <a:gd name="connsiteX402" fmla="*/ 239428 w 527464"/>
              <a:gd name="connsiteY402" fmla="*/ 549422 h 673467"/>
              <a:gd name="connsiteX403" fmla="*/ 238225 w 527464"/>
              <a:gd name="connsiteY403" fmla="*/ 549783 h 673467"/>
              <a:gd name="connsiteX404" fmla="*/ 235278 w 527464"/>
              <a:gd name="connsiteY404" fmla="*/ 551648 h 673467"/>
              <a:gd name="connsiteX405" fmla="*/ 234435 w 527464"/>
              <a:gd name="connsiteY405" fmla="*/ 552610 h 673467"/>
              <a:gd name="connsiteX406" fmla="*/ 234676 w 527464"/>
              <a:gd name="connsiteY406" fmla="*/ 553633 h 673467"/>
              <a:gd name="connsiteX407" fmla="*/ 233593 w 527464"/>
              <a:gd name="connsiteY407" fmla="*/ 556039 h 673467"/>
              <a:gd name="connsiteX408" fmla="*/ 231909 w 527464"/>
              <a:gd name="connsiteY408" fmla="*/ 557844 h 673467"/>
              <a:gd name="connsiteX409" fmla="*/ 231488 w 527464"/>
              <a:gd name="connsiteY409" fmla="*/ 559589 h 673467"/>
              <a:gd name="connsiteX410" fmla="*/ 229984 w 527464"/>
              <a:gd name="connsiteY410" fmla="*/ 559589 h 673467"/>
              <a:gd name="connsiteX411" fmla="*/ 228961 w 527464"/>
              <a:gd name="connsiteY411" fmla="*/ 560672 h 673467"/>
              <a:gd name="connsiteX412" fmla="*/ 226916 w 527464"/>
              <a:gd name="connsiteY412" fmla="*/ 561454 h 673467"/>
              <a:gd name="connsiteX413" fmla="*/ 225532 w 527464"/>
              <a:gd name="connsiteY413" fmla="*/ 563138 h 673467"/>
              <a:gd name="connsiteX414" fmla="*/ 223787 w 527464"/>
              <a:gd name="connsiteY414" fmla="*/ 562897 h 673467"/>
              <a:gd name="connsiteX415" fmla="*/ 222765 w 527464"/>
              <a:gd name="connsiteY415" fmla="*/ 563379 h 673467"/>
              <a:gd name="connsiteX416" fmla="*/ 221562 w 527464"/>
              <a:gd name="connsiteY416" fmla="*/ 562657 h 673467"/>
              <a:gd name="connsiteX417" fmla="*/ 219576 w 527464"/>
              <a:gd name="connsiteY417" fmla="*/ 563619 h 673467"/>
              <a:gd name="connsiteX418" fmla="*/ 218133 w 527464"/>
              <a:gd name="connsiteY418" fmla="*/ 562296 h 673467"/>
              <a:gd name="connsiteX419" fmla="*/ 217230 w 527464"/>
              <a:gd name="connsiteY419" fmla="*/ 562897 h 673467"/>
              <a:gd name="connsiteX420" fmla="*/ 215726 w 527464"/>
              <a:gd name="connsiteY420" fmla="*/ 562236 h 673467"/>
              <a:gd name="connsiteX421" fmla="*/ 214162 w 527464"/>
              <a:gd name="connsiteY421" fmla="*/ 563198 h 673467"/>
              <a:gd name="connsiteX422" fmla="*/ 213440 w 527464"/>
              <a:gd name="connsiteY422" fmla="*/ 564822 h 673467"/>
              <a:gd name="connsiteX423" fmla="*/ 212237 w 527464"/>
              <a:gd name="connsiteY423" fmla="*/ 564281 h 673467"/>
              <a:gd name="connsiteX424" fmla="*/ 207003 w 527464"/>
              <a:gd name="connsiteY424" fmla="*/ 563258 h 673467"/>
              <a:gd name="connsiteX425" fmla="*/ 204296 w 527464"/>
              <a:gd name="connsiteY425" fmla="*/ 564341 h 673467"/>
              <a:gd name="connsiteX426" fmla="*/ 202010 w 527464"/>
              <a:gd name="connsiteY426" fmla="*/ 564702 h 673467"/>
              <a:gd name="connsiteX427" fmla="*/ 201288 w 527464"/>
              <a:gd name="connsiteY427" fmla="*/ 563800 h 673467"/>
              <a:gd name="connsiteX428" fmla="*/ 197619 w 527464"/>
              <a:gd name="connsiteY428" fmla="*/ 575109 h 673467"/>
              <a:gd name="connsiteX429" fmla="*/ 197739 w 527464"/>
              <a:gd name="connsiteY429" fmla="*/ 575290 h 673467"/>
              <a:gd name="connsiteX430" fmla="*/ 194912 w 527464"/>
              <a:gd name="connsiteY430" fmla="*/ 584073 h 673467"/>
              <a:gd name="connsiteX431" fmla="*/ 193107 w 527464"/>
              <a:gd name="connsiteY431" fmla="*/ 583712 h 673467"/>
              <a:gd name="connsiteX432" fmla="*/ 192746 w 527464"/>
              <a:gd name="connsiteY432" fmla="*/ 588464 h 673467"/>
              <a:gd name="connsiteX433" fmla="*/ 191783 w 527464"/>
              <a:gd name="connsiteY433" fmla="*/ 589908 h 673467"/>
              <a:gd name="connsiteX434" fmla="*/ 195754 w 527464"/>
              <a:gd name="connsiteY434" fmla="*/ 590450 h 673467"/>
              <a:gd name="connsiteX435" fmla="*/ 196596 w 527464"/>
              <a:gd name="connsiteY435" fmla="*/ 591172 h 673467"/>
              <a:gd name="connsiteX436" fmla="*/ 199183 w 527464"/>
              <a:gd name="connsiteY436" fmla="*/ 588765 h 673467"/>
              <a:gd name="connsiteX437" fmla="*/ 199664 w 527464"/>
              <a:gd name="connsiteY437" fmla="*/ 589247 h 673467"/>
              <a:gd name="connsiteX438" fmla="*/ 198401 w 527464"/>
              <a:gd name="connsiteY438" fmla="*/ 591292 h 673467"/>
              <a:gd name="connsiteX439" fmla="*/ 200025 w 527464"/>
              <a:gd name="connsiteY439" fmla="*/ 591292 h 673467"/>
              <a:gd name="connsiteX440" fmla="*/ 202191 w 527464"/>
              <a:gd name="connsiteY440" fmla="*/ 589788 h 673467"/>
              <a:gd name="connsiteX441" fmla="*/ 202792 w 527464"/>
              <a:gd name="connsiteY441" fmla="*/ 589006 h 673467"/>
              <a:gd name="connsiteX442" fmla="*/ 204958 w 527464"/>
              <a:gd name="connsiteY442" fmla="*/ 589367 h 673467"/>
              <a:gd name="connsiteX443" fmla="*/ 205981 w 527464"/>
              <a:gd name="connsiteY443" fmla="*/ 588765 h 673467"/>
              <a:gd name="connsiteX444" fmla="*/ 208447 w 527464"/>
              <a:gd name="connsiteY444" fmla="*/ 588765 h 673467"/>
              <a:gd name="connsiteX445" fmla="*/ 207545 w 527464"/>
              <a:gd name="connsiteY445" fmla="*/ 593217 h 673467"/>
              <a:gd name="connsiteX446" fmla="*/ 207184 w 527464"/>
              <a:gd name="connsiteY446" fmla="*/ 593157 h 673467"/>
              <a:gd name="connsiteX447" fmla="*/ 205740 w 527464"/>
              <a:gd name="connsiteY447" fmla="*/ 599052 h 673467"/>
              <a:gd name="connsiteX448" fmla="*/ 205920 w 527464"/>
              <a:gd name="connsiteY448" fmla="*/ 600015 h 673467"/>
              <a:gd name="connsiteX449" fmla="*/ 204717 w 527464"/>
              <a:gd name="connsiteY449" fmla="*/ 605429 h 673467"/>
              <a:gd name="connsiteX450" fmla="*/ 209410 w 527464"/>
              <a:gd name="connsiteY450" fmla="*/ 606392 h 673467"/>
              <a:gd name="connsiteX451" fmla="*/ 210613 w 527464"/>
              <a:gd name="connsiteY451" fmla="*/ 600977 h 673467"/>
              <a:gd name="connsiteX452" fmla="*/ 213260 w 527464"/>
              <a:gd name="connsiteY452" fmla="*/ 601459 h 673467"/>
              <a:gd name="connsiteX453" fmla="*/ 213861 w 527464"/>
              <a:gd name="connsiteY453" fmla="*/ 598751 h 673467"/>
              <a:gd name="connsiteX454" fmla="*/ 217531 w 527464"/>
              <a:gd name="connsiteY454" fmla="*/ 599594 h 673467"/>
              <a:gd name="connsiteX455" fmla="*/ 219576 w 527464"/>
              <a:gd name="connsiteY455" fmla="*/ 600977 h 673467"/>
              <a:gd name="connsiteX456" fmla="*/ 220779 w 527464"/>
              <a:gd name="connsiteY456" fmla="*/ 600135 h 673467"/>
              <a:gd name="connsiteX457" fmla="*/ 221381 w 527464"/>
              <a:gd name="connsiteY457" fmla="*/ 598932 h 673467"/>
              <a:gd name="connsiteX458" fmla="*/ 222283 w 527464"/>
              <a:gd name="connsiteY458" fmla="*/ 598992 h 673467"/>
              <a:gd name="connsiteX459" fmla="*/ 221922 w 527464"/>
              <a:gd name="connsiteY459" fmla="*/ 600436 h 673467"/>
              <a:gd name="connsiteX460" fmla="*/ 227036 w 527464"/>
              <a:gd name="connsiteY460" fmla="*/ 601639 h 673467"/>
              <a:gd name="connsiteX461" fmla="*/ 226434 w 527464"/>
              <a:gd name="connsiteY461" fmla="*/ 604346 h 673467"/>
              <a:gd name="connsiteX462" fmla="*/ 229984 w 527464"/>
              <a:gd name="connsiteY462" fmla="*/ 605369 h 673467"/>
              <a:gd name="connsiteX463" fmla="*/ 231187 w 527464"/>
              <a:gd name="connsiteY463" fmla="*/ 602060 h 673467"/>
              <a:gd name="connsiteX464" fmla="*/ 234556 w 527464"/>
              <a:gd name="connsiteY464" fmla="*/ 603624 h 673467"/>
              <a:gd name="connsiteX465" fmla="*/ 235699 w 527464"/>
              <a:gd name="connsiteY465" fmla="*/ 603805 h 673467"/>
              <a:gd name="connsiteX466" fmla="*/ 231247 w 527464"/>
              <a:gd name="connsiteY466" fmla="*/ 624138 h 673467"/>
              <a:gd name="connsiteX467" fmla="*/ 229743 w 527464"/>
              <a:gd name="connsiteY467" fmla="*/ 623236 h 673467"/>
              <a:gd name="connsiteX468" fmla="*/ 229623 w 527464"/>
              <a:gd name="connsiteY468" fmla="*/ 621912 h 673467"/>
              <a:gd name="connsiteX469" fmla="*/ 228420 w 527464"/>
              <a:gd name="connsiteY469" fmla="*/ 619927 h 673467"/>
              <a:gd name="connsiteX470" fmla="*/ 226134 w 527464"/>
              <a:gd name="connsiteY470" fmla="*/ 620168 h 673467"/>
              <a:gd name="connsiteX471" fmla="*/ 225712 w 527464"/>
              <a:gd name="connsiteY471" fmla="*/ 621010 h 673467"/>
              <a:gd name="connsiteX472" fmla="*/ 224449 w 527464"/>
              <a:gd name="connsiteY472" fmla="*/ 620769 h 673467"/>
              <a:gd name="connsiteX473" fmla="*/ 223306 w 527464"/>
              <a:gd name="connsiteY473" fmla="*/ 621491 h 673467"/>
              <a:gd name="connsiteX474" fmla="*/ 219817 w 527464"/>
              <a:gd name="connsiteY474" fmla="*/ 622394 h 673467"/>
              <a:gd name="connsiteX475" fmla="*/ 219516 w 527464"/>
              <a:gd name="connsiteY475" fmla="*/ 621852 h 673467"/>
              <a:gd name="connsiteX476" fmla="*/ 217651 w 527464"/>
              <a:gd name="connsiteY476" fmla="*/ 622394 h 673467"/>
              <a:gd name="connsiteX477" fmla="*/ 215365 w 527464"/>
              <a:gd name="connsiteY477" fmla="*/ 624499 h 673467"/>
              <a:gd name="connsiteX478" fmla="*/ 213380 w 527464"/>
              <a:gd name="connsiteY478" fmla="*/ 625101 h 673467"/>
              <a:gd name="connsiteX479" fmla="*/ 211395 w 527464"/>
              <a:gd name="connsiteY479" fmla="*/ 626665 h 673467"/>
              <a:gd name="connsiteX480" fmla="*/ 210432 w 527464"/>
              <a:gd name="connsiteY480" fmla="*/ 626544 h 673467"/>
              <a:gd name="connsiteX481" fmla="*/ 207545 w 527464"/>
              <a:gd name="connsiteY481" fmla="*/ 640020 h 673467"/>
              <a:gd name="connsiteX482" fmla="*/ 199724 w 527464"/>
              <a:gd name="connsiteY482" fmla="*/ 638335 h 673467"/>
              <a:gd name="connsiteX483" fmla="*/ 196295 w 527464"/>
              <a:gd name="connsiteY483" fmla="*/ 653254 h 673467"/>
              <a:gd name="connsiteX484" fmla="*/ 192385 w 527464"/>
              <a:gd name="connsiteY484" fmla="*/ 670881 h 673467"/>
              <a:gd name="connsiteX485" fmla="*/ 190340 w 527464"/>
              <a:gd name="connsiteY485" fmla="*/ 670400 h 673467"/>
              <a:gd name="connsiteX486" fmla="*/ 189678 w 527464"/>
              <a:gd name="connsiteY486" fmla="*/ 673468 h 673467"/>
              <a:gd name="connsiteX487" fmla="*/ 184324 w 527464"/>
              <a:gd name="connsiteY487" fmla="*/ 672024 h 673467"/>
              <a:gd name="connsiteX488" fmla="*/ 172773 w 527464"/>
              <a:gd name="connsiteY488" fmla="*/ 669557 h 673467"/>
              <a:gd name="connsiteX489" fmla="*/ 174879 w 527464"/>
              <a:gd name="connsiteY489" fmla="*/ 666550 h 673467"/>
              <a:gd name="connsiteX490" fmla="*/ 175360 w 527464"/>
              <a:gd name="connsiteY490" fmla="*/ 664745 h 673467"/>
              <a:gd name="connsiteX491" fmla="*/ 174879 w 527464"/>
              <a:gd name="connsiteY491" fmla="*/ 662338 h 673467"/>
              <a:gd name="connsiteX492" fmla="*/ 173856 w 527464"/>
              <a:gd name="connsiteY492" fmla="*/ 661015 h 673467"/>
              <a:gd name="connsiteX493" fmla="*/ 171751 w 527464"/>
              <a:gd name="connsiteY493" fmla="*/ 659631 h 673467"/>
              <a:gd name="connsiteX494" fmla="*/ 169705 w 527464"/>
              <a:gd name="connsiteY494" fmla="*/ 662459 h 673467"/>
              <a:gd name="connsiteX495" fmla="*/ 167780 w 527464"/>
              <a:gd name="connsiteY495" fmla="*/ 661195 h 673467"/>
              <a:gd name="connsiteX496" fmla="*/ 168984 w 527464"/>
              <a:gd name="connsiteY496" fmla="*/ 662399 h 673467"/>
              <a:gd name="connsiteX497" fmla="*/ 166758 w 527464"/>
              <a:gd name="connsiteY497" fmla="*/ 662639 h 673467"/>
              <a:gd name="connsiteX498" fmla="*/ 166216 w 527464"/>
              <a:gd name="connsiteY498" fmla="*/ 661496 h 673467"/>
              <a:gd name="connsiteX499" fmla="*/ 165254 w 527464"/>
              <a:gd name="connsiteY499" fmla="*/ 662098 h 673467"/>
              <a:gd name="connsiteX500" fmla="*/ 165555 w 527464"/>
              <a:gd name="connsiteY500" fmla="*/ 664143 h 673467"/>
              <a:gd name="connsiteX501" fmla="*/ 164051 w 527464"/>
              <a:gd name="connsiteY501" fmla="*/ 664143 h 673467"/>
              <a:gd name="connsiteX502" fmla="*/ 163569 w 527464"/>
              <a:gd name="connsiteY502" fmla="*/ 665647 h 673467"/>
              <a:gd name="connsiteX503" fmla="*/ 162607 w 527464"/>
              <a:gd name="connsiteY503" fmla="*/ 665106 h 673467"/>
              <a:gd name="connsiteX504" fmla="*/ 164231 w 527464"/>
              <a:gd name="connsiteY504" fmla="*/ 663000 h 673467"/>
              <a:gd name="connsiteX505" fmla="*/ 162065 w 527464"/>
              <a:gd name="connsiteY505" fmla="*/ 661797 h 673467"/>
              <a:gd name="connsiteX506" fmla="*/ 161343 w 527464"/>
              <a:gd name="connsiteY506" fmla="*/ 660714 h 673467"/>
              <a:gd name="connsiteX507" fmla="*/ 162426 w 527464"/>
              <a:gd name="connsiteY507" fmla="*/ 659511 h 673467"/>
              <a:gd name="connsiteX508" fmla="*/ 162065 w 527464"/>
              <a:gd name="connsiteY508" fmla="*/ 656623 h 673467"/>
              <a:gd name="connsiteX509" fmla="*/ 162727 w 527464"/>
              <a:gd name="connsiteY509" fmla="*/ 655601 h 673467"/>
              <a:gd name="connsiteX510" fmla="*/ 161524 w 527464"/>
              <a:gd name="connsiteY510" fmla="*/ 653856 h 673467"/>
              <a:gd name="connsiteX511" fmla="*/ 160561 w 527464"/>
              <a:gd name="connsiteY511" fmla="*/ 654037 h 673467"/>
              <a:gd name="connsiteX512" fmla="*/ 158336 w 527464"/>
              <a:gd name="connsiteY512" fmla="*/ 653014 h 673467"/>
              <a:gd name="connsiteX513" fmla="*/ 159298 w 527464"/>
              <a:gd name="connsiteY513" fmla="*/ 648923 h 673467"/>
              <a:gd name="connsiteX514" fmla="*/ 158636 w 527464"/>
              <a:gd name="connsiteY514" fmla="*/ 647058 h 673467"/>
              <a:gd name="connsiteX515" fmla="*/ 159599 w 527464"/>
              <a:gd name="connsiteY515" fmla="*/ 645855 h 673467"/>
              <a:gd name="connsiteX516" fmla="*/ 159599 w 527464"/>
              <a:gd name="connsiteY516" fmla="*/ 644712 h 673467"/>
              <a:gd name="connsiteX517" fmla="*/ 160381 w 527464"/>
              <a:gd name="connsiteY517" fmla="*/ 644111 h 673467"/>
              <a:gd name="connsiteX518" fmla="*/ 159779 w 527464"/>
              <a:gd name="connsiteY518" fmla="*/ 642486 h 673467"/>
              <a:gd name="connsiteX519" fmla="*/ 157854 w 527464"/>
              <a:gd name="connsiteY519" fmla="*/ 640982 h 673467"/>
              <a:gd name="connsiteX520" fmla="*/ 157493 w 527464"/>
              <a:gd name="connsiteY520" fmla="*/ 639538 h 673467"/>
              <a:gd name="connsiteX521" fmla="*/ 156110 w 527464"/>
              <a:gd name="connsiteY521" fmla="*/ 639719 h 673467"/>
              <a:gd name="connsiteX522" fmla="*/ 155749 w 527464"/>
              <a:gd name="connsiteY522" fmla="*/ 640922 h 673467"/>
              <a:gd name="connsiteX523" fmla="*/ 154967 w 527464"/>
              <a:gd name="connsiteY523" fmla="*/ 640321 h 673467"/>
              <a:gd name="connsiteX524" fmla="*/ 151959 w 527464"/>
              <a:gd name="connsiteY524" fmla="*/ 641103 h 673467"/>
              <a:gd name="connsiteX525" fmla="*/ 152019 w 527464"/>
              <a:gd name="connsiteY525" fmla="*/ 640020 h 673467"/>
              <a:gd name="connsiteX526" fmla="*/ 149853 w 527464"/>
              <a:gd name="connsiteY526" fmla="*/ 639238 h 673467"/>
              <a:gd name="connsiteX527" fmla="*/ 149733 w 527464"/>
              <a:gd name="connsiteY527" fmla="*/ 638035 h 673467"/>
              <a:gd name="connsiteX528" fmla="*/ 148410 w 527464"/>
              <a:gd name="connsiteY528" fmla="*/ 636410 h 673467"/>
              <a:gd name="connsiteX529" fmla="*/ 148530 w 527464"/>
              <a:gd name="connsiteY529" fmla="*/ 634846 h 673467"/>
              <a:gd name="connsiteX530" fmla="*/ 149733 w 527464"/>
              <a:gd name="connsiteY530" fmla="*/ 634606 h 673467"/>
              <a:gd name="connsiteX531" fmla="*/ 150936 w 527464"/>
              <a:gd name="connsiteY531" fmla="*/ 632199 h 673467"/>
              <a:gd name="connsiteX532" fmla="*/ 152320 w 527464"/>
              <a:gd name="connsiteY532" fmla="*/ 632681 h 673467"/>
              <a:gd name="connsiteX533" fmla="*/ 152861 w 527464"/>
              <a:gd name="connsiteY533" fmla="*/ 631658 h 673467"/>
              <a:gd name="connsiteX534" fmla="*/ 150635 w 527464"/>
              <a:gd name="connsiteY534" fmla="*/ 631056 h 673467"/>
              <a:gd name="connsiteX535" fmla="*/ 151357 w 527464"/>
              <a:gd name="connsiteY535" fmla="*/ 629612 h 673467"/>
              <a:gd name="connsiteX536" fmla="*/ 148049 w 527464"/>
              <a:gd name="connsiteY536" fmla="*/ 628109 h 673467"/>
              <a:gd name="connsiteX537" fmla="*/ 147447 w 527464"/>
              <a:gd name="connsiteY537" fmla="*/ 626905 h 673467"/>
              <a:gd name="connsiteX538" fmla="*/ 136258 w 527464"/>
              <a:gd name="connsiteY538" fmla="*/ 624138 h 673467"/>
              <a:gd name="connsiteX539" fmla="*/ 123023 w 527464"/>
              <a:gd name="connsiteY539" fmla="*/ 621130 h 673467"/>
              <a:gd name="connsiteX540" fmla="*/ 121459 w 527464"/>
              <a:gd name="connsiteY540" fmla="*/ 620649 h 673467"/>
              <a:gd name="connsiteX541" fmla="*/ 94508 w 527464"/>
              <a:gd name="connsiteY541" fmla="*/ 614633 h 673467"/>
              <a:gd name="connsiteX542" fmla="*/ 88853 w 527464"/>
              <a:gd name="connsiteY542" fmla="*/ 613610 h 673467"/>
              <a:gd name="connsiteX543" fmla="*/ 75618 w 527464"/>
              <a:gd name="connsiteY543" fmla="*/ 610482 h 673467"/>
              <a:gd name="connsiteX544" fmla="*/ 72370 w 527464"/>
              <a:gd name="connsiteY544" fmla="*/ 606753 h 673467"/>
              <a:gd name="connsiteX545" fmla="*/ 71588 w 527464"/>
              <a:gd name="connsiteY545" fmla="*/ 606452 h 673467"/>
              <a:gd name="connsiteX546" fmla="*/ 69302 w 527464"/>
              <a:gd name="connsiteY546" fmla="*/ 602842 h 673467"/>
              <a:gd name="connsiteX547" fmla="*/ 68400 w 527464"/>
              <a:gd name="connsiteY547" fmla="*/ 602662 h 673467"/>
              <a:gd name="connsiteX548" fmla="*/ 67437 w 527464"/>
              <a:gd name="connsiteY548" fmla="*/ 600977 h 673467"/>
              <a:gd name="connsiteX549" fmla="*/ 68039 w 527464"/>
              <a:gd name="connsiteY549" fmla="*/ 599173 h 673467"/>
              <a:gd name="connsiteX550" fmla="*/ 67076 w 527464"/>
              <a:gd name="connsiteY550" fmla="*/ 597969 h 673467"/>
              <a:gd name="connsiteX551" fmla="*/ 67377 w 527464"/>
              <a:gd name="connsiteY551" fmla="*/ 595503 h 673467"/>
              <a:gd name="connsiteX552" fmla="*/ 69422 w 527464"/>
              <a:gd name="connsiteY552" fmla="*/ 592796 h 673467"/>
              <a:gd name="connsiteX553" fmla="*/ 69422 w 527464"/>
              <a:gd name="connsiteY553" fmla="*/ 590089 h 673467"/>
              <a:gd name="connsiteX554" fmla="*/ 65933 w 527464"/>
              <a:gd name="connsiteY554" fmla="*/ 589126 h 673467"/>
              <a:gd name="connsiteX555" fmla="*/ 64730 w 527464"/>
              <a:gd name="connsiteY555" fmla="*/ 586600 h 673467"/>
              <a:gd name="connsiteX556" fmla="*/ 62685 w 527464"/>
              <a:gd name="connsiteY556" fmla="*/ 583832 h 673467"/>
              <a:gd name="connsiteX557" fmla="*/ 63106 w 527464"/>
              <a:gd name="connsiteY557" fmla="*/ 583231 h 673467"/>
              <a:gd name="connsiteX558" fmla="*/ 61060 w 527464"/>
              <a:gd name="connsiteY558" fmla="*/ 581787 h 673467"/>
              <a:gd name="connsiteX559" fmla="*/ 59737 w 527464"/>
              <a:gd name="connsiteY559" fmla="*/ 581426 h 673467"/>
              <a:gd name="connsiteX560" fmla="*/ 60820 w 527464"/>
              <a:gd name="connsiteY560" fmla="*/ 578538 h 673467"/>
              <a:gd name="connsiteX561" fmla="*/ 60880 w 527464"/>
              <a:gd name="connsiteY561" fmla="*/ 576974 h 673467"/>
              <a:gd name="connsiteX562" fmla="*/ 61662 w 527464"/>
              <a:gd name="connsiteY562" fmla="*/ 576132 h 673467"/>
              <a:gd name="connsiteX563" fmla="*/ 62023 w 527464"/>
              <a:gd name="connsiteY563" fmla="*/ 573124 h 673467"/>
              <a:gd name="connsiteX564" fmla="*/ 61361 w 527464"/>
              <a:gd name="connsiteY564" fmla="*/ 571079 h 673467"/>
              <a:gd name="connsiteX565" fmla="*/ 61963 w 527464"/>
              <a:gd name="connsiteY565" fmla="*/ 569876 h 673467"/>
              <a:gd name="connsiteX566" fmla="*/ 61361 w 527464"/>
              <a:gd name="connsiteY566" fmla="*/ 568492 h 673467"/>
              <a:gd name="connsiteX567" fmla="*/ 62865 w 527464"/>
              <a:gd name="connsiteY567" fmla="*/ 565905 h 673467"/>
              <a:gd name="connsiteX568" fmla="*/ 62685 w 527464"/>
              <a:gd name="connsiteY568" fmla="*/ 565063 h 673467"/>
              <a:gd name="connsiteX569" fmla="*/ 65331 w 527464"/>
              <a:gd name="connsiteY569" fmla="*/ 565725 h 673467"/>
              <a:gd name="connsiteX570" fmla="*/ 66053 w 527464"/>
              <a:gd name="connsiteY570" fmla="*/ 565003 h 673467"/>
              <a:gd name="connsiteX571" fmla="*/ 65753 w 527464"/>
              <a:gd name="connsiteY571" fmla="*/ 561213 h 673467"/>
              <a:gd name="connsiteX572" fmla="*/ 66956 w 527464"/>
              <a:gd name="connsiteY572" fmla="*/ 560190 h 673467"/>
              <a:gd name="connsiteX573" fmla="*/ 66956 w 527464"/>
              <a:gd name="connsiteY573" fmla="*/ 559468 h 673467"/>
              <a:gd name="connsiteX574" fmla="*/ 64730 w 527464"/>
              <a:gd name="connsiteY574" fmla="*/ 558145 h 673467"/>
              <a:gd name="connsiteX575" fmla="*/ 64730 w 527464"/>
              <a:gd name="connsiteY575" fmla="*/ 555558 h 673467"/>
              <a:gd name="connsiteX576" fmla="*/ 63226 w 527464"/>
              <a:gd name="connsiteY576" fmla="*/ 555378 h 673467"/>
              <a:gd name="connsiteX577" fmla="*/ 62745 w 527464"/>
              <a:gd name="connsiteY577" fmla="*/ 554174 h 673467"/>
              <a:gd name="connsiteX578" fmla="*/ 62985 w 527464"/>
              <a:gd name="connsiteY578" fmla="*/ 551588 h 673467"/>
              <a:gd name="connsiteX579" fmla="*/ 60398 w 527464"/>
              <a:gd name="connsiteY579" fmla="*/ 550445 h 673467"/>
              <a:gd name="connsiteX580" fmla="*/ 59256 w 527464"/>
              <a:gd name="connsiteY580" fmla="*/ 551227 h 673467"/>
              <a:gd name="connsiteX581" fmla="*/ 54684 w 527464"/>
              <a:gd name="connsiteY581" fmla="*/ 550625 h 673467"/>
              <a:gd name="connsiteX582" fmla="*/ 54082 w 527464"/>
              <a:gd name="connsiteY582" fmla="*/ 549181 h 673467"/>
              <a:gd name="connsiteX583" fmla="*/ 49931 w 527464"/>
              <a:gd name="connsiteY583" fmla="*/ 547076 h 673467"/>
              <a:gd name="connsiteX584" fmla="*/ 48367 w 527464"/>
              <a:gd name="connsiteY584" fmla="*/ 545452 h 673467"/>
              <a:gd name="connsiteX585" fmla="*/ 46683 w 527464"/>
              <a:gd name="connsiteY585" fmla="*/ 545151 h 673467"/>
              <a:gd name="connsiteX586" fmla="*/ 44156 w 527464"/>
              <a:gd name="connsiteY586" fmla="*/ 546234 h 673467"/>
              <a:gd name="connsiteX587" fmla="*/ 42171 w 527464"/>
              <a:gd name="connsiteY587" fmla="*/ 545030 h 673467"/>
              <a:gd name="connsiteX588" fmla="*/ 41328 w 527464"/>
              <a:gd name="connsiteY588" fmla="*/ 543346 h 673467"/>
              <a:gd name="connsiteX589" fmla="*/ 40847 w 527464"/>
              <a:gd name="connsiteY589" fmla="*/ 540639 h 673467"/>
              <a:gd name="connsiteX590" fmla="*/ 39825 w 527464"/>
              <a:gd name="connsiteY590" fmla="*/ 538714 h 673467"/>
              <a:gd name="connsiteX591" fmla="*/ 37238 w 527464"/>
              <a:gd name="connsiteY591" fmla="*/ 536127 h 673467"/>
              <a:gd name="connsiteX592" fmla="*/ 35674 w 527464"/>
              <a:gd name="connsiteY592" fmla="*/ 532518 h 673467"/>
              <a:gd name="connsiteX593" fmla="*/ 34771 w 527464"/>
              <a:gd name="connsiteY593" fmla="*/ 532518 h 673467"/>
              <a:gd name="connsiteX594" fmla="*/ 32004 w 527464"/>
              <a:gd name="connsiteY594" fmla="*/ 529389 h 673467"/>
              <a:gd name="connsiteX595" fmla="*/ 32425 w 527464"/>
              <a:gd name="connsiteY595" fmla="*/ 527765 h 673467"/>
              <a:gd name="connsiteX596" fmla="*/ 30861 w 527464"/>
              <a:gd name="connsiteY596" fmla="*/ 523735 h 673467"/>
              <a:gd name="connsiteX597" fmla="*/ 31763 w 527464"/>
              <a:gd name="connsiteY597" fmla="*/ 521689 h 673467"/>
              <a:gd name="connsiteX598" fmla="*/ 32365 w 527464"/>
              <a:gd name="connsiteY598" fmla="*/ 521629 h 673467"/>
              <a:gd name="connsiteX599" fmla="*/ 33568 w 527464"/>
              <a:gd name="connsiteY599" fmla="*/ 518441 h 673467"/>
              <a:gd name="connsiteX600" fmla="*/ 35553 w 527464"/>
              <a:gd name="connsiteY600" fmla="*/ 518260 h 673467"/>
              <a:gd name="connsiteX601" fmla="*/ 37599 w 527464"/>
              <a:gd name="connsiteY601" fmla="*/ 516215 h 673467"/>
              <a:gd name="connsiteX602" fmla="*/ 37719 w 527464"/>
              <a:gd name="connsiteY602" fmla="*/ 514530 h 673467"/>
              <a:gd name="connsiteX603" fmla="*/ 36516 w 527464"/>
              <a:gd name="connsiteY603" fmla="*/ 513748 h 673467"/>
              <a:gd name="connsiteX604" fmla="*/ 35373 w 527464"/>
              <a:gd name="connsiteY604" fmla="*/ 511944 h 673467"/>
              <a:gd name="connsiteX605" fmla="*/ 33688 w 527464"/>
              <a:gd name="connsiteY605" fmla="*/ 512184 h 673467"/>
              <a:gd name="connsiteX606" fmla="*/ 32485 w 527464"/>
              <a:gd name="connsiteY606" fmla="*/ 510259 h 673467"/>
              <a:gd name="connsiteX607" fmla="*/ 38982 w 527464"/>
              <a:gd name="connsiteY607" fmla="*/ 511823 h 673467"/>
              <a:gd name="connsiteX608" fmla="*/ 40005 w 527464"/>
              <a:gd name="connsiteY608" fmla="*/ 507131 h 673467"/>
              <a:gd name="connsiteX609" fmla="*/ 40907 w 527464"/>
              <a:gd name="connsiteY609" fmla="*/ 502018 h 673467"/>
              <a:gd name="connsiteX610" fmla="*/ 42893 w 527464"/>
              <a:gd name="connsiteY610" fmla="*/ 499431 h 673467"/>
              <a:gd name="connsiteX611" fmla="*/ 44818 w 527464"/>
              <a:gd name="connsiteY611" fmla="*/ 491310 h 673467"/>
              <a:gd name="connsiteX612" fmla="*/ 44818 w 527464"/>
              <a:gd name="connsiteY612" fmla="*/ 488602 h 673467"/>
              <a:gd name="connsiteX613" fmla="*/ 48186 w 527464"/>
              <a:gd name="connsiteY613" fmla="*/ 475247 h 673467"/>
              <a:gd name="connsiteX614" fmla="*/ 45600 w 527464"/>
              <a:gd name="connsiteY614" fmla="*/ 474525 h 673467"/>
              <a:gd name="connsiteX615" fmla="*/ 42893 w 527464"/>
              <a:gd name="connsiteY615" fmla="*/ 474225 h 673467"/>
              <a:gd name="connsiteX616" fmla="*/ 37478 w 527464"/>
              <a:gd name="connsiteY616" fmla="*/ 472480 h 673467"/>
              <a:gd name="connsiteX617" fmla="*/ 35072 w 527464"/>
              <a:gd name="connsiteY617" fmla="*/ 472300 h 673467"/>
              <a:gd name="connsiteX618" fmla="*/ 28695 w 527464"/>
              <a:gd name="connsiteY618" fmla="*/ 470555 h 673467"/>
              <a:gd name="connsiteX619" fmla="*/ 26951 w 527464"/>
              <a:gd name="connsiteY619" fmla="*/ 470314 h 673467"/>
              <a:gd name="connsiteX620" fmla="*/ 28515 w 527464"/>
              <a:gd name="connsiteY620" fmla="*/ 464599 h 673467"/>
              <a:gd name="connsiteX621" fmla="*/ 28274 w 527464"/>
              <a:gd name="connsiteY621" fmla="*/ 461832 h 673467"/>
              <a:gd name="connsiteX622" fmla="*/ 31703 w 527464"/>
              <a:gd name="connsiteY622" fmla="*/ 446071 h 673467"/>
              <a:gd name="connsiteX623" fmla="*/ 28816 w 527464"/>
              <a:gd name="connsiteY623" fmla="*/ 445409 h 673467"/>
              <a:gd name="connsiteX624" fmla="*/ 30620 w 527464"/>
              <a:gd name="connsiteY624" fmla="*/ 438190 h 673467"/>
              <a:gd name="connsiteX625" fmla="*/ 26951 w 527464"/>
              <a:gd name="connsiteY625" fmla="*/ 437228 h 673467"/>
              <a:gd name="connsiteX626" fmla="*/ 27492 w 527464"/>
              <a:gd name="connsiteY626" fmla="*/ 436205 h 673467"/>
              <a:gd name="connsiteX627" fmla="*/ 29297 w 527464"/>
              <a:gd name="connsiteY627" fmla="*/ 428023 h 673467"/>
              <a:gd name="connsiteX628" fmla="*/ 28695 w 527464"/>
              <a:gd name="connsiteY628" fmla="*/ 427181 h 673467"/>
              <a:gd name="connsiteX629" fmla="*/ 29177 w 527464"/>
              <a:gd name="connsiteY629" fmla="*/ 422188 h 673467"/>
              <a:gd name="connsiteX630" fmla="*/ 29658 w 527464"/>
              <a:gd name="connsiteY630" fmla="*/ 421286 h 673467"/>
              <a:gd name="connsiteX631" fmla="*/ 28214 w 527464"/>
              <a:gd name="connsiteY631" fmla="*/ 418579 h 673467"/>
              <a:gd name="connsiteX632" fmla="*/ 29538 w 527464"/>
              <a:gd name="connsiteY632" fmla="*/ 417014 h 673467"/>
              <a:gd name="connsiteX633" fmla="*/ 29417 w 527464"/>
              <a:gd name="connsiteY633" fmla="*/ 416232 h 673467"/>
              <a:gd name="connsiteX634" fmla="*/ 30620 w 527464"/>
              <a:gd name="connsiteY634" fmla="*/ 414428 h 673467"/>
              <a:gd name="connsiteX635" fmla="*/ 32184 w 527464"/>
              <a:gd name="connsiteY635" fmla="*/ 409795 h 673467"/>
              <a:gd name="connsiteX636" fmla="*/ 32425 w 527464"/>
              <a:gd name="connsiteY636" fmla="*/ 407209 h 673467"/>
              <a:gd name="connsiteX637" fmla="*/ 35734 w 527464"/>
              <a:gd name="connsiteY637" fmla="*/ 407088 h 673467"/>
              <a:gd name="connsiteX638" fmla="*/ 37057 w 527464"/>
              <a:gd name="connsiteY638" fmla="*/ 406487 h 673467"/>
              <a:gd name="connsiteX639" fmla="*/ 37418 w 527464"/>
              <a:gd name="connsiteY639" fmla="*/ 404261 h 673467"/>
              <a:gd name="connsiteX640" fmla="*/ 38802 w 527464"/>
              <a:gd name="connsiteY640" fmla="*/ 404020 h 673467"/>
              <a:gd name="connsiteX641" fmla="*/ 38802 w 527464"/>
              <a:gd name="connsiteY641" fmla="*/ 403238 h 673467"/>
              <a:gd name="connsiteX642" fmla="*/ 37238 w 527464"/>
              <a:gd name="connsiteY642" fmla="*/ 401133 h 673467"/>
              <a:gd name="connsiteX643" fmla="*/ 38260 w 527464"/>
              <a:gd name="connsiteY643" fmla="*/ 398486 h 673467"/>
              <a:gd name="connsiteX644" fmla="*/ 38441 w 527464"/>
              <a:gd name="connsiteY644" fmla="*/ 396200 h 673467"/>
              <a:gd name="connsiteX645" fmla="*/ 37599 w 527464"/>
              <a:gd name="connsiteY645" fmla="*/ 394876 h 673467"/>
              <a:gd name="connsiteX646" fmla="*/ 37960 w 527464"/>
              <a:gd name="connsiteY646" fmla="*/ 393072 h 673467"/>
              <a:gd name="connsiteX647" fmla="*/ 37178 w 527464"/>
              <a:gd name="connsiteY647" fmla="*/ 391207 h 673467"/>
              <a:gd name="connsiteX648" fmla="*/ 36155 w 527464"/>
              <a:gd name="connsiteY648" fmla="*/ 390365 h 673467"/>
              <a:gd name="connsiteX649" fmla="*/ 37117 w 527464"/>
              <a:gd name="connsiteY649" fmla="*/ 387657 h 673467"/>
              <a:gd name="connsiteX650" fmla="*/ 36516 w 527464"/>
              <a:gd name="connsiteY650" fmla="*/ 386153 h 673467"/>
              <a:gd name="connsiteX651" fmla="*/ 37899 w 527464"/>
              <a:gd name="connsiteY651" fmla="*/ 384108 h 673467"/>
              <a:gd name="connsiteX652" fmla="*/ 37899 w 527464"/>
              <a:gd name="connsiteY652" fmla="*/ 381521 h 673467"/>
              <a:gd name="connsiteX653" fmla="*/ 38862 w 527464"/>
              <a:gd name="connsiteY653" fmla="*/ 380920 h 673467"/>
              <a:gd name="connsiteX654" fmla="*/ 38742 w 527464"/>
              <a:gd name="connsiteY654" fmla="*/ 378874 h 673467"/>
              <a:gd name="connsiteX655" fmla="*/ 36937 w 527464"/>
              <a:gd name="connsiteY655" fmla="*/ 376709 h 673467"/>
              <a:gd name="connsiteX656" fmla="*/ 36636 w 527464"/>
              <a:gd name="connsiteY656" fmla="*/ 374964 h 673467"/>
              <a:gd name="connsiteX657" fmla="*/ 37960 w 527464"/>
              <a:gd name="connsiteY657" fmla="*/ 373039 h 673467"/>
              <a:gd name="connsiteX658" fmla="*/ 38862 w 527464"/>
              <a:gd name="connsiteY658" fmla="*/ 373039 h 673467"/>
              <a:gd name="connsiteX659" fmla="*/ 39343 w 527464"/>
              <a:gd name="connsiteY659" fmla="*/ 371174 h 673467"/>
              <a:gd name="connsiteX660" fmla="*/ 38742 w 527464"/>
              <a:gd name="connsiteY660" fmla="*/ 367926 h 673467"/>
              <a:gd name="connsiteX661" fmla="*/ 38982 w 527464"/>
              <a:gd name="connsiteY661" fmla="*/ 365098 h 673467"/>
              <a:gd name="connsiteX662" fmla="*/ 40065 w 527464"/>
              <a:gd name="connsiteY662" fmla="*/ 363654 h 673467"/>
              <a:gd name="connsiteX663" fmla="*/ 37418 w 527464"/>
              <a:gd name="connsiteY663" fmla="*/ 361729 h 673467"/>
              <a:gd name="connsiteX664" fmla="*/ 38441 w 527464"/>
              <a:gd name="connsiteY664" fmla="*/ 360526 h 673467"/>
              <a:gd name="connsiteX665" fmla="*/ 38441 w 527464"/>
              <a:gd name="connsiteY665" fmla="*/ 359323 h 673467"/>
              <a:gd name="connsiteX666" fmla="*/ 39403 w 527464"/>
              <a:gd name="connsiteY666" fmla="*/ 357037 h 673467"/>
              <a:gd name="connsiteX667" fmla="*/ 41930 w 527464"/>
              <a:gd name="connsiteY667" fmla="*/ 354871 h 673467"/>
              <a:gd name="connsiteX668" fmla="*/ 41449 w 527464"/>
              <a:gd name="connsiteY668" fmla="*/ 353668 h 673467"/>
              <a:gd name="connsiteX669" fmla="*/ 42171 w 527464"/>
              <a:gd name="connsiteY669" fmla="*/ 352766 h 673467"/>
              <a:gd name="connsiteX670" fmla="*/ 41689 w 527464"/>
              <a:gd name="connsiteY670" fmla="*/ 350781 h 673467"/>
              <a:gd name="connsiteX671" fmla="*/ 41689 w 527464"/>
              <a:gd name="connsiteY671" fmla="*/ 349156 h 673467"/>
              <a:gd name="connsiteX672" fmla="*/ 43314 w 527464"/>
              <a:gd name="connsiteY672" fmla="*/ 346028 h 673467"/>
              <a:gd name="connsiteX673" fmla="*/ 43314 w 527464"/>
              <a:gd name="connsiteY673" fmla="*/ 344344 h 673467"/>
              <a:gd name="connsiteX674" fmla="*/ 42111 w 527464"/>
              <a:gd name="connsiteY674" fmla="*/ 342298 h 673467"/>
              <a:gd name="connsiteX675" fmla="*/ 40306 w 527464"/>
              <a:gd name="connsiteY675" fmla="*/ 341336 h 673467"/>
              <a:gd name="connsiteX676" fmla="*/ 38501 w 527464"/>
              <a:gd name="connsiteY676" fmla="*/ 338990 h 673467"/>
              <a:gd name="connsiteX677" fmla="*/ 36817 w 527464"/>
              <a:gd name="connsiteY677" fmla="*/ 338208 h 673467"/>
              <a:gd name="connsiteX678" fmla="*/ 35974 w 527464"/>
              <a:gd name="connsiteY678" fmla="*/ 338689 h 673467"/>
              <a:gd name="connsiteX679" fmla="*/ 34290 w 527464"/>
              <a:gd name="connsiteY679" fmla="*/ 337005 h 673467"/>
              <a:gd name="connsiteX680" fmla="*/ 33267 w 527464"/>
              <a:gd name="connsiteY680" fmla="*/ 334779 h 673467"/>
              <a:gd name="connsiteX681" fmla="*/ 33448 w 527464"/>
              <a:gd name="connsiteY681" fmla="*/ 329786 h 673467"/>
              <a:gd name="connsiteX682" fmla="*/ 34651 w 527464"/>
              <a:gd name="connsiteY682" fmla="*/ 328282 h 673467"/>
              <a:gd name="connsiteX683" fmla="*/ 34651 w 527464"/>
              <a:gd name="connsiteY683" fmla="*/ 324432 h 673467"/>
              <a:gd name="connsiteX684" fmla="*/ 35433 w 527464"/>
              <a:gd name="connsiteY684" fmla="*/ 323710 h 673467"/>
              <a:gd name="connsiteX685" fmla="*/ 35553 w 527464"/>
              <a:gd name="connsiteY685" fmla="*/ 322326 h 673467"/>
              <a:gd name="connsiteX686" fmla="*/ 36516 w 527464"/>
              <a:gd name="connsiteY686" fmla="*/ 321724 h 673467"/>
              <a:gd name="connsiteX687" fmla="*/ 38742 w 527464"/>
              <a:gd name="connsiteY687" fmla="*/ 322506 h 673467"/>
              <a:gd name="connsiteX688" fmla="*/ 39103 w 527464"/>
              <a:gd name="connsiteY688" fmla="*/ 321123 h 673467"/>
              <a:gd name="connsiteX689" fmla="*/ 40486 w 527464"/>
              <a:gd name="connsiteY689" fmla="*/ 319499 h 673467"/>
              <a:gd name="connsiteX690" fmla="*/ 42532 w 527464"/>
              <a:gd name="connsiteY690" fmla="*/ 319378 h 673467"/>
              <a:gd name="connsiteX691" fmla="*/ 44577 w 527464"/>
              <a:gd name="connsiteY691" fmla="*/ 316070 h 673467"/>
              <a:gd name="connsiteX692" fmla="*/ 47465 w 527464"/>
              <a:gd name="connsiteY692" fmla="*/ 314927 h 673467"/>
              <a:gd name="connsiteX693" fmla="*/ 48126 w 527464"/>
              <a:gd name="connsiteY693" fmla="*/ 310896 h 673467"/>
              <a:gd name="connsiteX694" fmla="*/ 51615 w 527464"/>
              <a:gd name="connsiteY694" fmla="*/ 311377 h 673467"/>
              <a:gd name="connsiteX695" fmla="*/ 53841 w 527464"/>
              <a:gd name="connsiteY695" fmla="*/ 310655 h 673467"/>
              <a:gd name="connsiteX696" fmla="*/ 54383 w 527464"/>
              <a:gd name="connsiteY696" fmla="*/ 311618 h 673467"/>
              <a:gd name="connsiteX697" fmla="*/ 57391 w 527464"/>
              <a:gd name="connsiteY697" fmla="*/ 310475 h 673467"/>
              <a:gd name="connsiteX698" fmla="*/ 57511 w 527464"/>
              <a:gd name="connsiteY698" fmla="*/ 309332 h 673467"/>
              <a:gd name="connsiteX699" fmla="*/ 58834 w 527464"/>
              <a:gd name="connsiteY699" fmla="*/ 307948 h 673467"/>
              <a:gd name="connsiteX700" fmla="*/ 60880 w 527464"/>
              <a:gd name="connsiteY700" fmla="*/ 307647 h 673467"/>
              <a:gd name="connsiteX701" fmla="*/ 62865 w 527464"/>
              <a:gd name="connsiteY701" fmla="*/ 309031 h 673467"/>
              <a:gd name="connsiteX702" fmla="*/ 64369 w 527464"/>
              <a:gd name="connsiteY702" fmla="*/ 307347 h 673467"/>
              <a:gd name="connsiteX703" fmla="*/ 64369 w 527464"/>
              <a:gd name="connsiteY703" fmla="*/ 306565 h 673467"/>
              <a:gd name="connsiteX704" fmla="*/ 66655 w 527464"/>
              <a:gd name="connsiteY704" fmla="*/ 304098 h 673467"/>
              <a:gd name="connsiteX705" fmla="*/ 68700 w 527464"/>
              <a:gd name="connsiteY705" fmla="*/ 303256 h 673467"/>
              <a:gd name="connsiteX706" fmla="*/ 70746 w 527464"/>
              <a:gd name="connsiteY706" fmla="*/ 303557 h 673467"/>
              <a:gd name="connsiteX707" fmla="*/ 72550 w 527464"/>
              <a:gd name="connsiteY707" fmla="*/ 302354 h 673467"/>
              <a:gd name="connsiteX708" fmla="*/ 72189 w 527464"/>
              <a:gd name="connsiteY708" fmla="*/ 300368 h 673467"/>
              <a:gd name="connsiteX709" fmla="*/ 73332 w 527464"/>
              <a:gd name="connsiteY709" fmla="*/ 299767 h 673467"/>
              <a:gd name="connsiteX710" fmla="*/ 75739 w 527464"/>
              <a:gd name="connsiteY710" fmla="*/ 299947 h 673467"/>
              <a:gd name="connsiteX711" fmla="*/ 77183 w 527464"/>
              <a:gd name="connsiteY711" fmla="*/ 299466 h 673467"/>
              <a:gd name="connsiteX712" fmla="*/ 79830 w 527464"/>
              <a:gd name="connsiteY712" fmla="*/ 300068 h 673467"/>
              <a:gd name="connsiteX713" fmla="*/ 81033 w 527464"/>
              <a:gd name="connsiteY713" fmla="*/ 299707 h 673467"/>
              <a:gd name="connsiteX714" fmla="*/ 81334 w 527464"/>
              <a:gd name="connsiteY714" fmla="*/ 298142 h 673467"/>
              <a:gd name="connsiteX715" fmla="*/ 83319 w 527464"/>
              <a:gd name="connsiteY715" fmla="*/ 296879 h 673467"/>
              <a:gd name="connsiteX716" fmla="*/ 83259 w 527464"/>
              <a:gd name="connsiteY716" fmla="*/ 295135 h 673467"/>
              <a:gd name="connsiteX717" fmla="*/ 86266 w 527464"/>
              <a:gd name="connsiteY717" fmla="*/ 293390 h 673467"/>
              <a:gd name="connsiteX718" fmla="*/ 87590 w 527464"/>
              <a:gd name="connsiteY718" fmla="*/ 293029 h 673467"/>
              <a:gd name="connsiteX719" fmla="*/ 89635 w 527464"/>
              <a:gd name="connsiteY719" fmla="*/ 294052 h 673467"/>
              <a:gd name="connsiteX720" fmla="*/ 90417 w 527464"/>
              <a:gd name="connsiteY720" fmla="*/ 292127 h 673467"/>
              <a:gd name="connsiteX721" fmla="*/ 93425 w 527464"/>
              <a:gd name="connsiteY721" fmla="*/ 290743 h 673467"/>
              <a:gd name="connsiteX722" fmla="*/ 94448 w 527464"/>
              <a:gd name="connsiteY722" fmla="*/ 291826 h 673467"/>
              <a:gd name="connsiteX723" fmla="*/ 96493 w 527464"/>
              <a:gd name="connsiteY723" fmla="*/ 292668 h 673467"/>
              <a:gd name="connsiteX724" fmla="*/ 97817 w 527464"/>
              <a:gd name="connsiteY724" fmla="*/ 290683 h 673467"/>
              <a:gd name="connsiteX725" fmla="*/ 97215 w 527464"/>
              <a:gd name="connsiteY725" fmla="*/ 289660 h 673467"/>
              <a:gd name="connsiteX726" fmla="*/ 97335 w 527464"/>
              <a:gd name="connsiteY726" fmla="*/ 287555 h 673467"/>
              <a:gd name="connsiteX727" fmla="*/ 96975 w 527464"/>
              <a:gd name="connsiteY727" fmla="*/ 286592 h 673467"/>
              <a:gd name="connsiteX728" fmla="*/ 97275 w 527464"/>
              <a:gd name="connsiteY728" fmla="*/ 284787 h 673467"/>
              <a:gd name="connsiteX729" fmla="*/ 96794 w 527464"/>
              <a:gd name="connsiteY729" fmla="*/ 284246 h 673467"/>
              <a:gd name="connsiteX730" fmla="*/ 97696 w 527464"/>
              <a:gd name="connsiteY730" fmla="*/ 280757 h 673467"/>
              <a:gd name="connsiteX731" fmla="*/ 97095 w 527464"/>
              <a:gd name="connsiteY731" fmla="*/ 280035 h 673467"/>
              <a:gd name="connsiteX732" fmla="*/ 94147 w 527464"/>
              <a:gd name="connsiteY732" fmla="*/ 278832 h 673467"/>
              <a:gd name="connsiteX733" fmla="*/ 96193 w 527464"/>
              <a:gd name="connsiteY733" fmla="*/ 276606 h 673467"/>
              <a:gd name="connsiteX734" fmla="*/ 95591 w 527464"/>
              <a:gd name="connsiteY734" fmla="*/ 275222 h 673467"/>
              <a:gd name="connsiteX735" fmla="*/ 95771 w 527464"/>
              <a:gd name="connsiteY735" fmla="*/ 274260 h 673467"/>
              <a:gd name="connsiteX736" fmla="*/ 94809 w 527464"/>
              <a:gd name="connsiteY736" fmla="*/ 273418 h 673467"/>
              <a:gd name="connsiteX737" fmla="*/ 95290 w 527464"/>
              <a:gd name="connsiteY737" fmla="*/ 270891 h 673467"/>
              <a:gd name="connsiteX738" fmla="*/ 94388 w 527464"/>
              <a:gd name="connsiteY738" fmla="*/ 268485 h 673467"/>
              <a:gd name="connsiteX739" fmla="*/ 96072 w 527464"/>
              <a:gd name="connsiteY739" fmla="*/ 267883 h 673467"/>
              <a:gd name="connsiteX740" fmla="*/ 97576 w 527464"/>
              <a:gd name="connsiteY740" fmla="*/ 268786 h 673467"/>
              <a:gd name="connsiteX741" fmla="*/ 98779 w 527464"/>
              <a:gd name="connsiteY741" fmla="*/ 268424 h 673467"/>
              <a:gd name="connsiteX742" fmla="*/ 99802 w 527464"/>
              <a:gd name="connsiteY742" fmla="*/ 266199 h 673467"/>
              <a:gd name="connsiteX743" fmla="*/ 100825 w 527464"/>
              <a:gd name="connsiteY743" fmla="*/ 266018 h 673467"/>
              <a:gd name="connsiteX744" fmla="*/ 102268 w 527464"/>
              <a:gd name="connsiteY744" fmla="*/ 263371 h 673467"/>
              <a:gd name="connsiteX745" fmla="*/ 101005 w 527464"/>
              <a:gd name="connsiteY745" fmla="*/ 260183 h 673467"/>
              <a:gd name="connsiteX746" fmla="*/ 101787 w 527464"/>
              <a:gd name="connsiteY746" fmla="*/ 258980 h 673467"/>
              <a:gd name="connsiteX747" fmla="*/ 103472 w 527464"/>
              <a:gd name="connsiteY747" fmla="*/ 258920 h 673467"/>
              <a:gd name="connsiteX748" fmla="*/ 104675 w 527464"/>
              <a:gd name="connsiteY748" fmla="*/ 257355 h 673467"/>
              <a:gd name="connsiteX749" fmla="*/ 109427 w 527464"/>
              <a:gd name="connsiteY749" fmla="*/ 255611 h 673467"/>
              <a:gd name="connsiteX750" fmla="*/ 110510 w 527464"/>
              <a:gd name="connsiteY750" fmla="*/ 254167 h 673467"/>
              <a:gd name="connsiteX751" fmla="*/ 111713 w 527464"/>
              <a:gd name="connsiteY751" fmla="*/ 253385 h 673467"/>
              <a:gd name="connsiteX752" fmla="*/ 111533 w 527464"/>
              <a:gd name="connsiteY752" fmla="*/ 252001 h 673467"/>
              <a:gd name="connsiteX753" fmla="*/ 112977 w 527464"/>
              <a:gd name="connsiteY753" fmla="*/ 249294 h 673467"/>
              <a:gd name="connsiteX754" fmla="*/ 112375 w 527464"/>
              <a:gd name="connsiteY754" fmla="*/ 246046 h 673467"/>
              <a:gd name="connsiteX755" fmla="*/ 113939 w 527464"/>
              <a:gd name="connsiteY755" fmla="*/ 244542 h 673467"/>
              <a:gd name="connsiteX756" fmla="*/ 114480 w 527464"/>
              <a:gd name="connsiteY756" fmla="*/ 243399 h 673467"/>
              <a:gd name="connsiteX757" fmla="*/ 116766 w 527464"/>
              <a:gd name="connsiteY757" fmla="*/ 243278 h 673467"/>
              <a:gd name="connsiteX758" fmla="*/ 118150 w 527464"/>
              <a:gd name="connsiteY758" fmla="*/ 240451 h 673467"/>
              <a:gd name="connsiteX759" fmla="*/ 119534 w 527464"/>
              <a:gd name="connsiteY759" fmla="*/ 239729 h 673467"/>
              <a:gd name="connsiteX760" fmla="*/ 120015 w 527464"/>
              <a:gd name="connsiteY760" fmla="*/ 237804 h 673467"/>
              <a:gd name="connsiteX761" fmla="*/ 122602 w 527464"/>
              <a:gd name="connsiteY761" fmla="*/ 236962 h 673467"/>
              <a:gd name="connsiteX762" fmla="*/ 124527 w 527464"/>
              <a:gd name="connsiteY762" fmla="*/ 234495 h 673467"/>
              <a:gd name="connsiteX763" fmla="*/ 124527 w 527464"/>
              <a:gd name="connsiteY763" fmla="*/ 232570 h 673467"/>
              <a:gd name="connsiteX764" fmla="*/ 123865 w 527464"/>
              <a:gd name="connsiteY764" fmla="*/ 230104 h 673467"/>
              <a:gd name="connsiteX765" fmla="*/ 125971 w 527464"/>
              <a:gd name="connsiteY765" fmla="*/ 226795 h 673467"/>
              <a:gd name="connsiteX766" fmla="*/ 126151 w 527464"/>
              <a:gd name="connsiteY766" fmla="*/ 223486 h 673467"/>
              <a:gd name="connsiteX767" fmla="*/ 127174 w 527464"/>
              <a:gd name="connsiteY767" fmla="*/ 222644 h 673467"/>
              <a:gd name="connsiteX768" fmla="*/ 127535 w 527464"/>
              <a:gd name="connsiteY768" fmla="*/ 221080 h 673467"/>
              <a:gd name="connsiteX769" fmla="*/ 129761 w 527464"/>
              <a:gd name="connsiteY769" fmla="*/ 218975 h 673467"/>
              <a:gd name="connsiteX770" fmla="*/ 130723 w 527464"/>
              <a:gd name="connsiteY770" fmla="*/ 219576 h 673467"/>
              <a:gd name="connsiteX771" fmla="*/ 132588 w 527464"/>
              <a:gd name="connsiteY771" fmla="*/ 219576 h 673467"/>
              <a:gd name="connsiteX772" fmla="*/ 135476 w 527464"/>
              <a:gd name="connsiteY772" fmla="*/ 216689 h 673467"/>
              <a:gd name="connsiteX773" fmla="*/ 137401 w 527464"/>
              <a:gd name="connsiteY773" fmla="*/ 217350 h 673467"/>
              <a:gd name="connsiteX774" fmla="*/ 139627 w 527464"/>
              <a:gd name="connsiteY774" fmla="*/ 215546 h 673467"/>
              <a:gd name="connsiteX775" fmla="*/ 140709 w 527464"/>
              <a:gd name="connsiteY775" fmla="*/ 210673 h 673467"/>
              <a:gd name="connsiteX776" fmla="*/ 141973 w 527464"/>
              <a:gd name="connsiteY776" fmla="*/ 208628 h 673467"/>
              <a:gd name="connsiteX777" fmla="*/ 141973 w 527464"/>
              <a:gd name="connsiteY777" fmla="*/ 206522 h 673467"/>
              <a:gd name="connsiteX778" fmla="*/ 140469 w 527464"/>
              <a:gd name="connsiteY778" fmla="*/ 206041 h 673467"/>
              <a:gd name="connsiteX779" fmla="*/ 140469 w 527464"/>
              <a:gd name="connsiteY779" fmla="*/ 204236 h 673467"/>
              <a:gd name="connsiteX780" fmla="*/ 142153 w 527464"/>
              <a:gd name="connsiteY780" fmla="*/ 203875 h 673467"/>
              <a:gd name="connsiteX781" fmla="*/ 144920 w 527464"/>
              <a:gd name="connsiteY781" fmla="*/ 202311 h 673467"/>
              <a:gd name="connsiteX782" fmla="*/ 147447 w 527464"/>
              <a:gd name="connsiteY782" fmla="*/ 203334 h 673467"/>
              <a:gd name="connsiteX783" fmla="*/ 151417 w 527464"/>
              <a:gd name="connsiteY783" fmla="*/ 202130 h 673467"/>
              <a:gd name="connsiteX784" fmla="*/ 152861 w 527464"/>
              <a:gd name="connsiteY784" fmla="*/ 202552 h 673467"/>
              <a:gd name="connsiteX785" fmla="*/ 155087 w 527464"/>
              <a:gd name="connsiteY785" fmla="*/ 198762 h 673467"/>
              <a:gd name="connsiteX786" fmla="*/ 155869 w 527464"/>
              <a:gd name="connsiteY786" fmla="*/ 195573 h 673467"/>
              <a:gd name="connsiteX787" fmla="*/ 155929 w 527464"/>
              <a:gd name="connsiteY787" fmla="*/ 193347 h 673467"/>
              <a:gd name="connsiteX788" fmla="*/ 157132 w 527464"/>
              <a:gd name="connsiteY788" fmla="*/ 191182 h 673467"/>
              <a:gd name="connsiteX789" fmla="*/ 156411 w 527464"/>
              <a:gd name="connsiteY789" fmla="*/ 189678 h 673467"/>
              <a:gd name="connsiteX790" fmla="*/ 154425 w 527464"/>
              <a:gd name="connsiteY790" fmla="*/ 188595 h 673467"/>
              <a:gd name="connsiteX791" fmla="*/ 153583 w 527464"/>
              <a:gd name="connsiteY791" fmla="*/ 186911 h 673467"/>
              <a:gd name="connsiteX792" fmla="*/ 151658 w 527464"/>
              <a:gd name="connsiteY792" fmla="*/ 186670 h 673467"/>
              <a:gd name="connsiteX793" fmla="*/ 150756 w 527464"/>
              <a:gd name="connsiteY793" fmla="*/ 185768 h 673467"/>
              <a:gd name="connsiteX794" fmla="*/ 151778 w 527464"/>
              <a:gd name="connsiteY794" fmla="*/ 183542 h 673467"/>
              <a:gd name="connsiteX795" fmla="*/ 149492 w 527464"/>
              <a:gd name="connsiteY795" fmla="*/ 180534 h 673467"/>
              <a:gd name="connsiteX796" fmla="*/ 148891 w 527464"/>
              <a:gd name="connsiteY796" fmla="*/ 178669 h 673467"/>
              <a:gd name="connsiteX797" fmla="*/ 150876 w 527464"/>
              <a:gd name="connsiteY797" fmla="*/ 176624 h 673467"/>
              <a:gd name="connsiteX798" fmla="*/ 150756 w 527464"/>
              <a:gd name="connsiteY798" fmla="*/ 173916 h 673467"/>
              <a:gd name="connsiteX799" fmla="*/ 152320 w 527464"/>
              <a:gd name="connsiteY799" fmla="*/ 173315 h 673467"/>
              <a:gd name="connsiteX800" fmla="*/ 151899 w 527464"/>
              <a:gd name="connsiteY800" fmla="*/ 171209 h 673467"/>
              <a:gd name="connsiteX801" fmla="*/ 153222 w 527464"/>
              <a:gd name="connsiteY801" fmla="*/ 165976 h 673467"/>
              <a:gd name="connsiteX802" fmla="*/ 154967 w 527464"/>
              <a:gd name="connsiteY802" fmla="*/ 165133 h 673467"/>
              <a:gd name="connsiteX803" fmla="*/ 155809 w 527464"/>
              <a:gd name="connsiteY803" fmla="*/ 164171 h 673467"/>
              <a:gd name="connsiteX804" fmla="*/ 156110 w 527464"/>
              <a:gd name="connsiteY804" fmla="*/ 161464 h 673467"/>
              <a:gd name="connsiteX805" fmla="*/ 159599 w 527464"/>
              <a:gd name="connsiteY805" fmla="*/ 160261 h 673467"/>
              <a:gd name="connsiteX806" fmla="*/ 156711 w 527464"/>
              <a:gd name="connsiteY806" fmla="*/ 156771 h 673467"/>
              <a:gd name="connsiteX807" fmla="*/ 157072 w 527464"/>
              <a:gd name="connsiteY807" fmla="*/ 155267 h 673467"/>
              <a:gd name="connsiteX808" fmla="*/ 154967 w 527464"/>
              <a:gd name="connsiteY808" fmla="*/ 154606 h 673467"/>
              <a:gd name="connsiteX809" fmla="*/ 152681 w 527464"/>
              <a:gd name="connsiteY809" fmla="*/ 154486 h 673467"/>
              <a:gd name="connsiteX810" fmla="*/ 152260 w 527464"/>
              <a:gd name="connsiteY810" fmla="*/ 151899 h 673467"/>
              <a:gd name="connsiteX811" fmla="*/ 151357 w 527464"/>
              <a:gd name="connsiteY811" fmla="*/ 150154 h 673467"/>
              <a:gd name="connsiteX812" fmla="*/ 148770 w 527464"/>
              <a:gd name="connsiteY812" fmla="*/ 148349 h 673467"/>
              <a:gd name="connsiteX813" fmla="*/ 146545 w 527464"/>
              <a:gd name="connsiteY813" fmla="*/ 149613 h 673467"/>
              <a:gd name="connsiteX814" fmla="*/ 145943 w 527464"/>
              <a:gd name="connsiteY814" fmla="*/ 151117 h 673467"/>
              <a:gd name="connsiteX815" fmla="*/ 146123 w 527464"/>
              <a:gd name="connsiteY815" fmla="*/ 153944 h 673467"/>
              <a:gd name="connsiteX816" fmla="*/ 144379 w 527464"/>
              <a:gd name="connsiteY816" fmla="*/ 155568 h 673467"/>
              <a:gd name="connsiteX817" fmla="*/ 142273 w 527464"/>
              <a:gd name="connsiteY817" fmla="*/ 154365 h 673467"/>
              <a:gd name="connsiteX818" fmla="*/ 140769 w 527464"/>
              <a:gd name="connsiteY818" fmla="*/ 154365 h 673467"/>
              <a:gd name="connsiteX819" fmla="*/ 139566 w 527464"/>
              <a:gd name="connsiteY819" fmla="*/ 153282 h 673467"/>
              <a:gd name="connsiteX820" fmla="*/ 136739 w 527464"/>
              <a:gd name="connsiteY820" fmla="*/ 154064 h 673467"/>
              <a:gd name="connsiteX821" fmla="*/ 136258 w 527464"/>
              <a:gd name="connsiteY821" fmla="*/ 154786 h 673467"/>
              <a:gd name="connsiteX822" fmla="*/ 135957 w 527464"/>
              <a:gd name="connsiteY822" fmla="*/ 157794 h 673467"/>
              <a:gd name="connsiteX823" fmla="*/ 134934 w 527464"/>
              <a:gd name="connsiteY823" fmla="*/ 158516 h 673467"/>
              <a:gd name="connsiteX824" fmla="*/ 134152 w 527464"/>
              <a:gd name="connsiteY824" fmla="*/ 160381 h 673467"/>
              <a:gd name="connsiteX825" fmla="*/ 132949 w 527464"/>
              <a:gd name="connsiteY825" fmla="*/ 159659 h 673467"/>
              <a:gd name="connsiteX826" fmla="*/ 130783 w 527464"/>
              <a:gd name="connsiteY826" fmla="*/ 160321 h 673467"/>
              <a:gd name="connsiteX827" fmla="*/ 129700 w 527464"/>
              <a:gd name="connsiteY827" fmla="*/ 161524 h 673467"/>
              <a:gd name="connsiteX828" fmla="*/ 129279 w 527464"/>
              <a:gd name="connsiteY828" fmla="*/ 160802 h 673467"/>
              <a:gd name="connsiteX829" fmla="*/ 126452 w 527464"/>
              <a:gd name="connsiteY829" fmla="*/ 161404 h 673467"/>
              <a:gd name="connsiteX830" fmla="*/ 125550 w 527464"/>
              <a:gd name="connsiteY830" fmla="*/ 161163 h 673467"/>
              <a:gd name="connsiteX831" fmla="*/ 123143 w 527464"/>
              <a:gd name="connsiteY831" fmla="*/ 163269 h 673467"/>
              <a:gd name="connsiteX832" fmla="*/ 122602 w 527464"/>
              <a:gd name="connsiteY832" fmla="*/ 165675 h 673467"/>
              <a:gd name="connsiteX833" fmla="*/ 121338 w 527464"/>
              <a:gd name="connsiteY833" fmla="*/ 166276 h 673467"/>
              <a:gd name="connsiteX834" fmla="*/ 118391 w 527464"/>
              <a:gd name="connsiteY834" fmla="*/ 165915 h 673467"/>
              <a:gd name="connsiteX835" fmla="*/ 114661 w 527464"/>
              <a:gd name="connsiteY835" fmla="*/ 167239 h 673467"/>
              <a:gd name="connsiteX836" fmla="*/ 113458 w 527464"/>
              <a:gd name="connsiteY836" fmla="*/ 169465 h 673467"/>
              <a:gd name="connsiteX837" fmla="*/ 111232 w 527464"/>
              <a:gd name="connsiteY837" fmla="*/ 170247 h 673467"/>
              <a:gd name="connsiteX838" fmla="*/ 110029 w 527464"/>
              <a:gd name="connsiteY838" fmla="*/ 171450 h 673467"/>
              <a:gd name="connsiteX839" fmla="*/ 108765 w 527464"/>
              <a:gd name="connsiteY839" fmla="*/ 171330 h 673467"/>
              <a:gd name="connsiteX840" fmla="*/ 107141 w 527464"/>
              <a:gd name="connsiteY840" fmla="*/ 169405 h 673467"/>
              <a:gd name="connsiteX841" fmla="*/ 105397 w 527464"/>
              <a:gd name="connsiteY841" fmla="*/ 169765 h 673467"/>
              <a:gd name="connsiteX842" fmla="*/ 104314 w 527464"/>
              <a:gd name="connsiteY842" fmla="*/ 170668 h 673467"/>
              <a:gd name="connsiteX843" fmla="*/ 101607 w 527464"/>
              <a:gd name="connsiteY843" fmla="*/ 169705 h 673467"/>
              <a:gd name="connsiteX844" fmla="*/ 100644 w 527464"/>
              <a:gd name="connsiteY844" fmla="*/ 168863 h 673467"/>
              <a:gd name="connsiteX845" fmla="*/ 98599 w 527464"/>
              <a:gd name="connsiteY845" fmla="*/ 168442 h 673467"/>
              <a:gd name="connsiteX846" fmla="*/ 95230 w 527464"/>
              <a:gd name="connsiteY846" fmla="*/ 169465 h 673467"/>
              <a:gd name="connsiteX847" fmla="*/ 93786 w 527464"/>
              <a:gd name="connsiteY847" fmla="*/ 170788 h 673467"/>
              <a:gd name="connsiteX848" fmla="*/ 92342 w 527464"/>
              <a:gd name="connsiteY848" fmla="*/ 170548 h 673467"/>
              <a:gd name="connsiteX849" fmla="*/ 91440 w 527464"/>
              <a:gd name="connsiteY849" fmla="*/ 171931 h 673467"/>
              <a:gd name="connsiteX850" fmla="*/ 90417 w 527464"/>
              <a:gd name="connsiteY850" fmla="*/ 171931 h 673467"/>
              <a:gd name="connsiteX851" fmla="*/ 88613 w 527464"/>
              <a:gd name="connsiteY851" fmla="*/ 169886 h 673467"/>
              <a:gd name="connsiteX852" fmla="*/ 87109 w 527464"/>
              <a:gd name="connsiteY852" fmla="*/ 170367 h 673467"/>
              <a:gd name="connsiteX853" fmla="*/ 86868 w 527464"/>
              <a:gd name="connsiteY853" fmla="*/ 171751 h 673467"/>
              <a:gd name="connsiteX854" fmla="*/ 87470 w 527464"/>
              <a:gd name="connsiteY854" fmla="*/ 173195 h 673467"/>
              <a:gd name="connsiteX855" fmla="*/ 86748 w 527464"/>
              <a:gd name="connsiteY855" fmla="*/ 174217 h 673467"/>
              <a:gd name="connsiteX856" fmla="*/ 87109 w 527464"/>
              <a:gd name="connsiteY856" fmla="*/ 176263 h 673467"/>
              <a:gd name="connsiteX857" fmla="*/ 84642 w 527464"/>
              <a:gd name="connsiteY857" fmla="*/ 178308 h 673467"/>
              <a:gd name="connsiteX858" fmla="*/ 84762 w 527464"/>
              <a:gd name="connsiteY858" fmla="*/ 181075 h 673467"/>
              <a:gd name="connsiteX859" fmla="*/ 82356 w 527464"/>
              <a:gd name="connsiteY859" fmla="*/ 182760 h 673467"/>
              <a:gd name="connsiteX860" fmla="*/ 82657 w 527464"/>
              <a:gd name="connsiteY860" fmla="*/ 184504 h 673467"/>
              <a:gd name="connsiteX861" fmla="*/ 81815 w 527464"/>
              <a:gd name="connsiteY861" fmla="*/ 186971 h 673467"/>
              <a:gd name="connsiteX862" fmla="*/ 81935 w 527464"/>
              <a:gd name="connsiteY862" fmla="*/ 188595 h 673467"/>
              <a:gd name="connsiteX863" fmla="*/ 84883 w 527464"/>
              <a:gd name="connsiteY863" fmla="*/ 191603 h 673467"/>
              <a:gd name="connsiteX864" fmla="*/ 87530 w 527464"/>
              <a:gd name="connsiteY864" fmla="*/ 191844 h 673467"/>
              <a:gd name="connsiteX865" fmla="*/ 87409 w 527464"/>
              <a:gd name="connsiteY865" fmla="*/ 193047 h 673467"/>
              <a:gd name="connsiteX866" fmla="*/ 88071 w 527464"/>
              <a:gd name="connsiteY866" fmla="*/ 196054 h 673467"/>
              <a:gd name="connsiteX867" fmla="*/ 88312 w 527464"/>
              <a:gd name="connsiteY867" fmla="*/ 199062 h 673467"/>
              <a:gd name="connsiteX868" fmla="*/ 89154 w 527464"/>
              <a:gd name="connsiteY868" fmla="*/ 200807 h 673467"/>
              <a:gd name="connsiteX869" fmla="*/ 88252 w 527464"/>
              <a:gd name="connsiteY869" fmla="*/ 201770 h 673467"/>
              <a:gd name="connsiteX870" fmla="*/ 88011 w 527464"/>
              <a:gd name="connsiteY870" fmla="*/ 203273 h 673467"/>
              <a:gd name="connsiteX871" fmla="*/ 87169 w 527464"/>
              <a:gd name="connsiteY871" fmla="*/ 204176 h 673467"/>
              <a:gd name="connsiteX872" fmla="*/ 86206 w 527464"/>
              <a:gd name="connsiteY872" fmla="*/ 204056 h 673467"/>
              <a:gd name="connsiteX873" fmla="*/ 84943 w 527464"/>
              <a:gd name="connsiteY873" fmla="*/ 206582 h 673467"/>
              <a:gd name="connsiteX874" fmla="*/ 83980 w 527464"/>
              <a:gd name="connsiteY874" fmla="*/ 206041 h 673467"/>
              <a:gd name="connsiteX875" fmla="*/ 82416 w 527464"/>
              <a:gd name="connsiteY875" fmla="*/ 206281 h 673467"/>
              <a:gd name="connsiteX876" fmla="*/ 81093 w 527464"/>
              <a:gd name="connsiteY876" fmla="*/ 205379 h 673467"/>
              <a:gd name="connsiteX877" fmla="*/ 80672 w 527464"/>
              <a:gd name="connsiteY877" fmla="*/ 203093 h 673467"/>
              <a:gd name="connsiteX878" fmla="*/ 79228 w 527464"/>
              <a:gd name="connsiteY878" fmla="*/ 201709 h 673467"/>
              <a:gd name="connsiteX879" fmla="*/ 77062 w 527464"/>
              <a:gd name="connsiteY879" fmla="*/ 200687 h 673467"/>
              <a:gd name="connsiteX880" fmla="*/ 74716 w 527464"/>
              <a:gd name="connsiteY880" fmla="*/ 200326 h 673467"/>
              <a:gd name="connsiteX881" fmla="*/ 73152 w 527464"/>
              <a:gd name="connsiteY881" fmla="*/ 200927 h 673467"/>
              <a:gd name="connsiteX882" fmla="*/ 70565 w 527464"/>
              <a:gd name="connsiteY882" fmla="*/ 201168 h 673467"/>
              <a:gd name="connsiteX883" fmla="*/ 68821 w 527464"/>
              <a:gd name="connsiteY883" fmla="*/ 200747 h 673467"/>
              <a:gd name="connsiteX884" fmla="*/ 68279 w 527464"/>
              <a:gd name="connsiteY884" fmla="*/ 196596 h 673467"/>
              <a:gd name="connsiteX885" fmla="*/ 68881 w 527464"/>
              <a:gd name="connsiteY885" fmla="*/ 195092 h 673467"/>
              <a:gd name="connsiteX886" fmla="*/ 68279 w 527464"/>
              <a:gd name="connsiteY886" fmla="*/ 192265 h 673467"/>
              <a:gd name="connsiteX887" fmla="*/ 65271 w 527464"/>
              <a:gd name="connsiteY887" fmla="*/ 189437 h 673467"/>
              <a:gd name="connsiteX888" fmla="*/ 63166 w 527464"/>
              <a:gd name="connsiteY888" fmla="*/ 188595 h 673467"/>
              <a:gd name="connsiteX889" fmla="*/ 62083 w 527464"/>
              <a:gd name="connsiteY889" fmla="*/ 187031 h 673467"/>
              <a:gd name="connsiteX890" fmla="*/ 62083 w 527464"/>
              <a:gd name="connsiteY890" fmla="*/ 185106 h 673467"/>
              <a:gd name="connsiteX891" fmla="*/ 58955 w 527464"/>
              <a:gd name="connsiteY891" fmla="*/ 183782 h 673467"/>
              <a:gd name="connsiteX892" fmla="*/ 56729 w 527464"/>
              <a:gd name="connsiteY892" fmla="*/ 183301 h 673467"/>
              <a:gd name="connsiteX893" fmla="*/ 55827 w 527464"/>
              <a:gd name="connsiteY893" fmla="*/ 183662 h 673467"/>
              <a:gd name="connsiteX894" fmla="*/ 54443 w 527464"/>
              <a:gd name="connsiteY894" fmla="*/ 182760 h 673467"/>
              <a:gd name="connsiteX895" fmla="*/ 50593 w 527464"/>
              <a:gd name="connsiteY895" fmla="*/ 181978 h 673467"/>
              <a:gd name="connsiteX896" fmla="*/ 48908 w 527464"/>
              <a:gd name="connsiteY896" fmla="*/ 182639 h 673467"/>
              <a:gd name="connsiteX897" fmla="*/ 46081 w 527464"/>
              <a:gd name="connsiteY897" fmla="*/ 181075 h 673467"/>
              <a:gd name="connsiteX898" fmla="*/ 44156 w 527464"/>
              <a:gd name="connsiteY898" fmla="*/ 180714 h 673467"/>
              <a:gd name="connsiteX899" fmla="*/ 42471 w 527464"/>
              <a:gd name="connsiteY899" fmla="*/ 177105 h 673467"/>
              <a:gd name="connsiteX900" fmla="*/ 42471 w 527464"/>
              <a:gd name="connsiteY900" fmla="*/ 173856 h 673467"/>
              <a:gd name="connsiteX901" fmla="*/ 41689 w 527464"/>
              <a:gd name="connsiteY901" fmla="*/ 172894 h 673467"/>
              <a:gd name="connsiteX902" fmla="*/ 41569 w 527464"/>
              <a:gd name="connsiteY902" fmla="*/ 170848 h 673467"/>
              <a:gd name="connsiteX903" fmla="*/ 40366 w 527464"/>
              <a:gd name="connsiteY903" fmla="*/ 169765 h 673467"/>
              <a:gd name="connsiteX904" fmla="*/ 39403 w 527464"/>
              <a:gd name="connsiteY904" fmla="*/ 166878 h 673467"/>
              <a:gd name="connsiteX905" fmla="*/ 38381 w 527464"/>
              <a:gd name="connsiteY905" fmla="*/ 165915 h 673467"/>
              <a:gd name="connsiteX906" fmla="*/ 36576 w 527464"/>
              <a:gd name="connsiteY906" fmla="*/ 166216 h 673467"/>
              <a:gd name="connsiteX907" fmla="*/ 35373 w 527464"/>
              <a:gd name="connsiteY907" fmla="*/ 165675 h 673467"/>
              <a:gd name="connsiteX908" fmla="*/ 35132 w 527464"/>
              <a:gd name="connsiteY908" fmla="*/ 163569 h 673467"/>
              <a:gd name="connsiteX909" fmla="*/ 32245 w 527464"/>
              <a:gd name="connsiteY909" fmla="*/ 160682 h 673467"/>
              <a:gd name="connsiteX910" fmla="*/ 31041 w 527464"/>
              <a:gd name="connsiteY910" fmla="*/ 160742 h 673467"/>
              <a:gd name="connsiteX911" fmla="*/ 29116 w 527464"/>
              <a:gd name="connsiteY911" fmla="*/ 162126 h 673467"/>
              <a:gd name="connsiteX912" fmla="*/ 28034 w 527464"/>
              <a:gd name="connsiteY912" fmla="*/ 162005 h 673467"/>
              <a:gd name="connsiteX913" fmla="*/ 27913 w 527464"/>
              <a:gd name="connsiteY913" fmla="*/ 160682 h 673467"/>
              <a:gd name="connsiteX914" fmla="*/ 26951 w 527464"/>
              <a:gd name="connsiteY914" fmla="*/ 160080 h 673467"/>
              <a:gd name="connsiteX915" fmla="*/ 27131 w 527464"/>
              <a:gd name="connsiteY915" fmla="*/ 157975 h 673467"/>
              <a:gd name="connsiteX916" fmla="*/ 25928 w 527464"/>
              <a:gd name="connsiteY916" fmla="*/ 156832 h 673467"/>
              <a:gd name="connsiteX917" fmla="*/ 25326 w 527464"/>
              <a:gd name="connsiteY917" fmla="*/ 155328 h 673467"/>
              <a:gd name="connsiteX918" fmla="*/ 25146 w 527464"/>
              <a:gd name="connsiteY918" fmla="*/ 152260 h 673467"/>
              <a:gd name="connsiteX919" fmla="*/ 24544 w 527464"/>
              <a:gd name="connsiteY919" fmla="*/ 151899 h 673467"/>
              <a:gd name="connsiteX920" fmla="*/ 23341 w 527464"/>
              <a:gd name="connsiteY920" fmla="*/ 148590 h 673467"/>
              <a:gd name="connsiteX921" fmla="*/ 23943 w 527464"/>
              <a:gd name="connsiteY921" fmla="*/ 146966 h 673467"/>
              <a:gd name="connsiteX922" fmla="*/ 23582 w 527464"/>
              <a:gd name="connsiteY922" fmla="*/ 146003 h 673467"/>
              <a:gd name="connsiteX923" fmla="*/ 22018 w 527464"/>
              <a:gd name="connsiteY923" fmla="*/ 144800 h 673467"/>
              <a:gd name="connsiteX924" fmla="*/ 21657 w 527464"/>
              <a:gd name="connsiteY924" fmla="*/ 143597 h 673467"/>
              <a:gd name="connsiteX925" fmla="*/ 24003 w 527464"/>
              <a:gd name="connsiteY925" fmla="*/ 141672 h 673467"/>
              <a:gd name="connsiteX926" fmla="*/ 24605 w 527464"/>
              <a:gd name="connsiteY926" fmla="*/ 139867 h 673467"/>
              <a:gd name="connsiteX927" fmla="*/ 24605 w 527464"/>
              <a:gd name="connsiteY927" fmla="*/ 136619 h 673467"/>
              <a:gd name="connsiteX928" fmla="*/ 22800 w 527464"/>
              <a:gd name="connsiteY928" fmla="*/ 134994 h 673467"/>
              <a:gd name="connsiteX929" fmla="*/ 22800 w 527464"/>
              <a:gd name="connsiteY929" fmla="*/ 134092 h 673467"/>
              <a:gd name="connsiteX930" fmla="*/ 24123 w 527464"/>
              <a:gd name="connsiteY930" fmla="*/ 133250 h 673467"/>
              <a:gd name="connsiteX931" fmla="*/ 23943 w 527464"/>
              <a:gd name="connsiteY931" fmla="*/ 131084 h 673467"/>
              <a:gd name="connsiteX932" fmla="*/ 24183 w 527464"/>
              <a:gd name="connsiteY932" fmla="*/ 128317 h 673467"/>
              <a:gd name="connsiteX933" fmla="*/ 22680 w 527464"/>
              <a:gd name="connsiteY933" fmla="*/ 126031 h 673467"/>
              <a:gd name="connsiteX934" fmla="*/ 23161 w 527464"/>
              <a:gd name="connsiteY934" fmla="*/ 123624 h 673467"/>
              <a:gd name="connsiteX935" fmla="*/ 23281 w 527464"/>
              <a:gd name="connsiteY935" fmla="*/ 120978 h 673467"/>
              <a:gd name="connsiteX936" fmla="*/ 24905 w 527464"/>
              <a:gd name="connsiteY936" fmla="*/ 118992 h 673467"/>
              <a:gd name="connsiteX937" fmla="*/ 23281 w 527464"/>
              <a:gd name="connsiteY937" fmla="*/ 116345 h 673467"/>
              <a:gd name="connsiteX938" fmla="*/ 21958 w 527464"/>
              <a:gd name="connsiteY938" fmla="*/ 115022 h 673467"/>
              <a:gd name="connsiteX939" fmla="*/ 0 w 527464"/>
              <a:gd name="connsiteY939" fmla="*/ 109728 h 673467"/>
              <a:gd name="connsiteX940" fmla="*/ 1083 w 527464"/>
              <a:gd name="connsiteY940" fmla="*/ 108765 h 673467"/>
              <a:gd name="connsiteX941" fmla="*/ 1384 w 527464"/>
              <a:gd name="connsiteY941" fmla="*/ 107502 h 673467"/>
              <a:gd name="connsiteX942" fmla="*/ 3549 w 527464"/>
              <a:gd name="connsiteY942" fmla="*/ 107081 h 673467"/>
              <a:gd name="connsiteX943" fmla="*/ 4392 w 527464"/>
              <a:gd name="connsiteY943" fmla="*/ 105276 h 673467"/>
              <a:gd name="connsiteX944" fmla="*/ 3489 w 527464"/>
              <a:gd name="connsiteY944" fmla="*/ 103050 h 673467"/>
              <a:gd name="connsiteX945" fmla="*/ 5294 w 527464"/>
              <a:gd name="connsiteY945" fmla="*/ 102028 h 673467"/>
              <a:gd name="connsiteX946" fmla="*/ 7700 w 527464"/>
              <a:gd name="connsiteY946" fmla="*/ 101727 h 673467"/>
              <a:gd name="connsiteX947" fmla="*/ 9806 w 527464"/>
              <a:gd name="connsiteY947" fmla="*/ 99020 h 673467"/>
              <a:gd name="connsiteX948" fmla="*/ 9445 w 527464"/>
              <a:gd name="connsiteY948" fmla="*/ 98117 h 673467"/>
              <a:gd name="connsiteX949" fmla="*/ 10467 w 527464"/>
              <a:gd name="connsiteY949" fmla="*/ 96613 h 673467"/>
              <a:gd name="connsiteX950" fmla="*/ 9264 w 527464"/>
              <a:gd name="connsiteY950" fmla="*/ 95892 h 673467"/>
              <a:gd name="connsiteX951" fmla="*/ 8181 w 527464"/>
              <a:gd name="connsiteY951" fmla="*/ 93786 h 673467"/>
              <a:gd name="connsiteX952" fmla="*/ 7700 w 527464"/>
              <a:gd name="connsiteY952" fmla="*/ 91981 h 673467"/>
              <a:gd name="connsiteX953" fmla="*/ 8422 w 527464"/>
              <a:gd name="connsiteY953" fmla="*/ 91380 h 673467"/>
              <a:gd name="connsiteX954" fmla="*/ 8181 w 527464"/>
              <a:gd name="connsiteY954" fmla="*/ 85785 h 673467"/>
              <a:gd name="connsiteX955" fmla="*/ 8964 w 527464"/>
              <a:gd name="connsiteY955" fmla="*/ 84462 h 673467"/>
              <a:gd name="connsiteX956" fmla="*/ 8723 w 527464"/>
              <a:gd name="connsiteY956" fmla="*/ 81875 h 673467"/>
              <a:gd name="connsiteX957" fmla="*/ 6256 w 527464"/>
              <a:gd name="connsiteY957" fmla="*/ 79469 h 673467"/>
              <a:gd name="connsiteX958" fmla="*/ 4452 w 527464"/>
              <a:gd name="connsiteY958" fmla="*/ 79288 h 673467"/>
              <a:gd name="connsiteX959" fmla="*/ 3489 w 527464"/>
              <a:gd name="connsiteY959" fmla="*/ 76280 h 673467"/>
              <a:gd name="connsiteX960" fmla="*/ 5895 w 527464"/>
              <a:gd name="connsiteY960" fmla="*/ 73994 h 673467"/>
              <a:gd name="connsiteX961" fmla="*/ 5294 w 527464"/>
              <a:gd name="connsiteY961" fmla="*/ 72129 h 673467"/>
              <a:gd name="connsiteX962" fmla="*/ 6617 w 527464"/>
              <a:gd name="connsiteY962" fmla="*/ 71227 h 673467"/>
              <a:gd name="connsiteX963" fmla="*/ 6858 w 527464"/>
              <a:gd name="connsiteY963" fmla="*/ 69723 h 673467"/>
              <a:gd name="connsiteX964" fmla="*/ 4572 w 527464"/>
              <a:gd name="connsiteY964" fmla="*/ 69843 h 673467"/>
              <a:gd name="connsiteX965" fmla="*/ 4632 w 527464"/>
              <a:gd name="connsiteY965" fmla="*/ 69001 h 673467"/>
              <a:gd name="connsiteX966" fmla="*/ 2106 w 527464"/>
              <a:gd name="connsiteY966" fmla="*/ 69242 h 673467"/>
              <a:gd name="connsiteX967" fmla="*/ 1805 w 527464"/>
              <a:gd name="connsiteY967" fmla="*/ 68339 h 673467"/>
              <a:gd name="connsiteX968" fmla="*/ 3790 w 527464"/>
              <a:gd name="connsiteY968" fmla="*/ 64910 h 673467"/>
              <a:gd name="connsiteX969" fmla="*/ 6437 w 527464"/>
              <a:gd name="connsiteY969" fmla="*/ 63045 h 673467"/>
              <a:gd name="connsiteX970" fmla="*/ 6617 w 527464"/>
              <a:gd name="connsiteY970" fmla="*/ 61842 h 673467"/>
              <a:gd name="connsiteX971" fmla="*/ 8843 w 527464"/>
              <a:gd name="connsiteY971" fmla="*/ 62504 h 673467"/>
              <a:gd name="connsiteX972" fmla="*/ 8603 w 527464"/>
              <a:gd name="connsiteY972" fmla="*/ 58714 h 673467"/>
              <a:gd name="connsiteX973" fmla="*/ 9204 w 527464"/>
              <a:gd name="connsiteY973" fmla="*/ 55706 h 673467"/>
              <a:gd name="connsiteX974" fmla="*/ 12814 w 527464"/>
              <a:gd name="connsiteY974" fmla="*/ 52518 h 673467"/>
              <a:gd name="connsiteX975" fmla="*/ 13957 w 527464"/>
              <a:gd name="connsiteY975" fmla="*/ 52037 h 673467"/>
              <a:gd name="connsiteX976" fmla="*/ 13235 w 527464"/>
              <a:gd name="connsiteY976" fmla="*/ 50773 h 673467"/>
              <a:gd name="connsiteX977" fmla="*/ 13656 w 527464"/>
              <a:gd name="connsiteY977" fmla="*/ 49450 h 673467"/>
              <a:gd name="connsiteX978" fmla="*/ 15280 w 527464"/>
              <a:gd name="connsiteY978" fmla="*/ 48247 h 673467"/>
              <a:gd name="connsiteX979" fmla="*/ 15641 w 527464"/>
              <a:gd name="connsiteY979" fmla="*/ 47164 h 673467"/>
              <a:gd name="connsiteX980" fmla="*/ 15280 w 527464"/>
              <a:gd name="connsiteY980" fmla="*/ 44757 h 673467"/>
              <a:gd name="connsiteX981" fmla="*/ 13957 w 527464"/>
              <a:gd name="connsiteY981" fmla="*/ 43193 h 673467"/>
              <a:gd name="connsiteX982" fmla="*/ 13957 w 527464"/>
              <a:gd name="connsiteY982" fmla="*/ 40426 h 673467"/>
              <a:gd name="connsiteX983" fmla="*/ 14679 w 527464"/>
              <a:gd name="connsiteY983" fmla="*/ 37298 h 673467"/>
              <a:gd name="connsiteX984" fmla="*/ 14558 w 527464"/>
              <a:gd name="connsiteY984" fmla="*/ 34952 h 673467"/>
              <a:gd name="connsiteX985" fmla="*/ 16664 w 527464"/>
              <a:gd name="connsiteY985" fmla="*/ 34470 h 673467"/>
              <a:gd name="connsiteX986" fmla="*/ 17386 w 527464"/>
              <a:gd name="connsiteY986" fmla="*/ 32726 h 673467"/>
              <a:gd name="connsiteX987" fmla="*/ 15280 w 527464"/>
              <a:gd name="connsiteY987" fmla="*/ 30861 h 673467"/>
              <a:gd name="connsiteX988" fmla="*/ 15160 w 527464"/>
              <a:gd name="connsiteY988" fmla="*/ 28334 h 673467"/>
              <a:gd name="connsiteX989" fmla="*/ 14257 w 527464"/>
              <a:gd name="connsiteY989" fmla="*/ 27252 h 673467"/>
              <a:gd name="connsiteX990" fmla="*/ 14558 w 527464"/>
              <a:gd name="connsiteY990" fmla="*/ 25507 h 673467"/>
              <a:gd name="connsiteX991" fmla="*/ 17807 w 527464"/>
              <a:gd name="connsiteY991" fmla="*/ 24725 h 673467"/>
              <a:gd name="connsiteX992" fmla="*/ 19371 w 527464"/>
              <a:gd name="connsiteY992" fmla="*/ 25507 h 673467"/>
              <a:gd name="connsiteX993" fmla="*/ 19732 w 527464"/>
              <a:gd name="connsiteY993" fmla="*/ 23762 h 673467"/>
              <a:gd name="connsiteX994" fmla="*/ 21537 w 527464"/>
              <a:gd name="connsiteY994" fmla="*/ 21958 h 673467"/>
              <a:gd name="connsiteX995" fmla="*/ 23341 w 527464"/>
              <a:gd name="connsiteY995" fmla="*/ 21597 h 673467"/>
              <a:gd name="connsiteX996" fmla="*/ 23762 w 527464"/>
              <a:gd name="connsiteY996" fmla="*/ 18107 h 673467"/>
              <a:gd name="connsiteX997" fmla="*/ 25988 w 527464"/>
              <a:gd name="connsiteY997" fmla="*/ 16423 h 673467"/>
              <a:gd name="connsiteX998" fmla="*/ 28034 w 527464"/>
              <a:gd name="connsiteY998" fmla="*/ 17265 h 673467"/>
              <a:gd name="connsiteX999" fmla="*/ 29237 w 527464"/>
              <a:gd name="connsiteY999" fmla="*/ 19010 h 673467"/>
              <a:gd name="connsiteX1000" fmla="*/ 30320 w 527464"/>
              <a:gd name="connsiteY1000" fmla="*/ 19251 h 673467"/>
              <a:gd name="connsiteX1001" fmla="*/ 30741 w 527464"/>
              <a:gd name="connsiteY1001" fmla="*/ 17987 h 673467"/>
              <a:gd name="connsiteX1002" fmla="*/ 31944 w 527464"/>
              <a:gd name="connsiteY1002" fmla="*/ 17085 h 673467"/>
              <a:gd name="connsiteX1003" fmla="*/ 31944 w 527464"/>
              <a:gd name="connsiteY1003" fmla="*/ 16423 h 673467"/>
              <a:gd name="connsiteX1004" fmla="*/ 33147 w 527464"/>
              <a:gd name="connsiteY1004" fmla="*/ 15220 h 673467"/>
              <a:gd name="connsiteX1005" fmla="*/ 36817 w 527464"/>
              <a:gd name="connsiteY1005" fmla="*/ 16543 h 673467"/>
              <a:gd name="connsiteX1006" fmla="*/ 38802 w 527464"/>
              <a:gd name="connsiteY1006" fmla="*/ 14859 h 673467"/>
              <a:gd name="connsiteX1007" fmla="*/ 39464 w 527464"/>
              <a:gd name="connsiteY1007" fmla="*/ 11851 h 673467"/>
              <a:gd name="connsiteX1008" fmla="*/ 40426 w 527464"/>
              <a:gd name="connsiteY1008" fmla="*/ 11490 h 673467"/>
              <a:gd name="connsiteX1009" fmla="*/ 43494 w 527464"/>
              <a:gd name="connsiteY1009" fmla="*/ 7941 h 673467"/>
              <a:gd name="connsiteX1010" fmla="*/ 44156 w 527464"/>
              <a:gd name="connsiteY1010" fmla="*/ 2767 h 673467"/>
              <a:gd name="connsiteX1011" fmla="*/ 44938 w 527464"/>
              <a:gd name="connsiteY1011" fmla="*/ 1203 h 673467"/>
              <a:gd name="connsiteX1012" fmla="*/ 47104 w 527464"/>
              <a:gd name="connsiteY1012" fmla="*/ 962 h 673467"/>
              <a:gd name="connsiteX1013" fmla="*/ 47645 w 527464"/>
              <a:gd name="connsiteY1013" fmla="*/ 0 h 673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</a:cxnLst>
            <a:rect l="l" t="t" r="r" b="b"/>
            <a:pathLst>
              <a:path w="527464" h="673467">
                <a:moveTo>
                  <a:pt x="47705" y="0"/>
                </a:moveTo>
                <a:lnTo>
                  <a:pt x="48186" y="0"/>
                </a:lnTo>
                <a:lnTo>
                  <a:pt x="49510" y="361"/>
                </a:lnTo>
                <a:lnTo>
                  <a:pt x="50292" y="602"/>
                </a:lnTo>
                <a:lnTo>
                  <a:pt x="57391" y="2346"/>
                </a:lnTo>
                <a:lnTo>
                  <a:pt x="70746" y="5895"/>
                </a:lnTo>
                <a:lnTo>
                  <a:pt x="87951" y="9084"/>
                </a:lnTo>
                <a:lnTo>
                  <a:pt x="93245" y="10106"/>
                </a:lnTo>
                <a:lnTo>
                  <a:pt x="98659" y="10708"/>
                </a:lnTo>
                <a:lnTo>
                  <a:pt x="103051" y="12152"/>
                </a:lnTo>
                <a:lnTo>
                  <a:pt x="107141" y="13656"/>
                </a:lnTo>
                <a:lnTo>
                  <a:pt x="112074" y="15100"/>
                </a:lnTo>
                <a:lnTo>
                  <a:pt x="117127" y="16363"/>
                </a:lnTo>
                <a:lnTo>
                  <a:pt x="122542" y="17566"/>
                </a:lnTo>
                <a:lnTo>
                  <a:pt x="124587" y="18047"/>
                </a:lnTo>
                <a:lnTo>
                  <a:pt x="130001" y="19251"/>
                </a:lnTo>
                <a:lnTo>
                  <a:pt x="137942" y="21176"/>
                </a:lnTo>
                <a:lnTo>
                  <a:pt x="140108" y="21657"/>
                </a:lnTo>
                <a:lnTo>
                  <a:pt x="143416" y="22439"/>
                </a:lnTo>
                <a:lnTo>
                  <a:pt x="145462" y="22920"/>
                </a:lnTo>
                <a:lnTo>
                  <a:pt x="147988" y="23522"/>
                </a:lnTo>
                <a:lnTo>
                  <a:pt x="150575" y="24123"/>
                </a:lnTo>
                <a:lnTo>
                  <a:pt x="156110" y="25447"/>
                </a:lnTo>
                <a:lnTo>
                  <a:pt x="156350" y="25567"/>
                </a:lnTo>
                <a:lnTo>
                  <a:pt x="158636" y="26048"/>
                </a:lnTo>
                <a:lnTo>
                  <a:pt x="161283" y="26590"/>
                </a:lnTo>
                <a:lnTo>
                  <a:pt x="166397" y="27733"/>
                </a:lnTo>
                <a:lnTo>
                  <a:pt x="169224" y="28334"/>
                </a:lnTo>
                <a:lnTo>
                  <a:pt x="170608" y="28575"/>
                </a:lnTo>
                <a:lnTo>
                  <a:pt x="177225" y="29898"/>
                </a:lnTo>
                <a:lnTo>
                  <a:pt x="181316" y="30620"/>
                </a:lnTo>
                <a:lnTo>
                  <a:pt x="184324" y="31282"/>
                </a:lnTo>
                <a:lnTo>
                  <a:pt x="189979" y="32606"/>
                </a:lnTo>
                <a:lnTo>
                  <a:pt x="197799" y="34410"/>
                </a:lnTo>
                <a:lnTo>
                  <a:pt x="200145" y="34892"/>
                </a:lnTo>
                <a:lnTo>
                  <a:pt x="206642" y="36275"/>
                </a:lnTo>
                <a:lnTo>
                  <a:pt x="210853" y="37478"/>
                </a:lnTo>
                <a:lnTo>
                  <a:pt x="218854" y="39403"/>
                </a:lnTo>
                <a:lnTo>
                  <a:pt x="222344" y="40246"/>
                </a:lnTo>
                <a:lnTo>
                  <a:pt x="229683" y="41990"/>
                </a:lnTo>
                <a:lnTo>
                  <a:pt x="233112" y="42893"/>
                </a:lnTo>
                <a:lnTo>
                  <a:pt x="234676" y="43314"/>
                </a:lnTo>
                <a:lnTo>
                  <a:pt x="247911" y="46502"/>
                </a:lnTo>
                <a:lnTo>
                  <a:pt x="249715" y="47104"/>
                </a:lnTo>
                <a:lnTo>
                  <a:pt x="260123" y="49811"/>
                </a:lnTo>
                <a:lnTo>
                  <a:pt x="262589" y="50292"/>
                </a:lnTo>
                <a:lnTo>
                  <a:pt x="269447" y="51856"/>
                </a:lnTo>
                <a:lnTo>
                  <a:pt x="287434" y="56368"/>
                </a:lnTo>
                <a:lnTo>
                  <a:pt x="292608" y="57571"/>
                </a:lnTo>
                <a:lnTo>
                  <a:pt x="298082" y="58895"/>
                </a:lnTo>
                <a:lnTo>
                  <a:pt x="304700" y="60579"/>
                </a:lnTo>
                <a:lnTo>
                  <a:pt x="308730" y="61542"/>
                </a:lnTo>
                <a:lnTo>
                  <a:pt x="316912" y="63527"/>
                </a:lnTo>
                <a:lnTo>
                  <a:pt x="317513" y="63767"/>
                </a:lnTo>
                <a:lnTo>
                  <a:pt x="319559" y="64188"/>
                </a:lnTo>
                <a:lnTo>
                  <a:pt x="319679" y="64188"/>
                </a:lnTo>
                <a:lnTo>
                  <a:pt x="321965" y="64790"/>
                </a:lnTo>
                <a:lnTo>
                  <a:pt x="323349" y="65091"/>
                </a:lnTo>
                <a:lnTo>
                  <a:pt x="324612" y="65331"/>
                </a:lnTo>
                <a:lnTo>
                  <a:pt x="329425" y="66535"/>
                </a:lnTo>
                <a:lnTo>
                  <a:pt x="330508" y="66775"/>
                </a:lnTo>
                <a:lnTo>
                  <a:pt x="331109" y="66896"/>
                </a:lnTo>
                <a:lnTo>
                  <a:pt x="332793" y="67317"/>
                </a:lnTo>
                <a:lnTo>
                  <a:pt x="335079" y="67918"/>
                </a:lnTo>
                <a:lnTo>
                  <a:pt x="341396" y="69362"/>
                </a:lnTo>
                <a:lnTo>
                  <a:pt x="343441" y="69843"/>
                </a:lnTo>
                <a:lnTo>
                  <a:pt x="347412" y="70565"/>
                </a:lnTo>
                <a:lnTo>
                  <a:pt x="350059" y="71167"/>
                </a:lnTo>
                <a:lnTo>
                  <a:pt x="354029" y="71949"/>
                </a:lnTo>
                <a:lnTo>
                  <a:pt x="356436" y="72550"/>
                </a:lnTo>
                <a:lnTo>
                  <a:pt x="361850" y="73754"/>
                </a:lnTo>
                <a:lnTo>
                  <a:pt x="367625" y="75017"/>
                </a:lnTo>
                <a:lnTo>
                  <a:pt x="373400" y="76521"/>
                </a:lnTo>
                <a:lnTo>
                  <a:pt x="375325" y="77002"/>
                </a:lnTo>
                <a:lnTo>
                  <a:pt x="377731" y="77604"/>
                </a:lnTo>
                <a:lnTo>
                  <a:pt x="382905" y="78867"/>
                </a:lnTo>
                <a:lnTo>
                  <a:pt x="384409" y="79288"/>
                </a:lnTo>
                <a:lnTo>
                  <a:pt x="387778" y="80251"/>
                </a:lnTo>
                <a:lnTo>
                  <a:pt x="391808" y="81093"/>
                </a:lnTo>
                <a:lnTo>
                  <a:pt x="394034" y="81514"/>
                </a:lnTo>
                <a:lnTo>
                  <a:pt x="396681" y="82115"/>
                </a:lnTo>
                <a:lnTo>
                  <a:pt x="400351" y="82837"/>
                </a:lnTo>
                <a:lnTo>
                  <a:pt x="403238" y="83439"/>
                </a:lnTo>
                <a:lnTo>
                  <a:pt x="411901" y="85364"/>
                </a:lnTo>
                <a:lnTo>
                  <a:pt x="418097" y="86567"/>
                </a:lnTo>
                <a:lnTo>
                  <a:pt x="424835" y="88191"/>
                </a:lnTo>
                <a:lnTo>
                  <a:pt x="426159" y="88432"/>
                </a:lnTo>
                <a:lnTo>
                  <a:pt x="433979" y="90117"/>
                </a:lnTo>
                <a:lnTo>
                  <a:pt x="436626" y="90778"/>
                </a:lnTo>
                <a:lnTo>
                  <a:pt x="447334" y="93185"/>
                </a:lnTo>
                <a:lnTo>
                  <a:pt x="454312" y="94508"/>
                </a:lnTo>
                <a:lnTo>
                  <a:pt x="457621" y="95230"/>
                </a:lnTo>
                <a:lnTo>
                  <a:pt x="482527" y="100644"/>
                </a:lnTo>
                <a:lnTo>
                  <a:pt x="486497" y="101246"/>
                </a:lnTo>
                <a:lnTo>
                  <a:pt x="486858" y="101486"/>
                </a:lnTo>
                <a:lnTo>
                  <a:pt x="488362" y="101847"/>
                </a:lnTo>
                <a:lnTo>
                  <a:pt x="492092" y="102509"/>
                </a:lnTo>
                <a:lnTo>
                  <a:pt x="494498" y="102930"/>
                </a:lnTo>
                <a:lnTo>
                  <a:pt x="500153" y="104013"/>
                </a:lnTo>
                <a:lnTo>
                  <a:pt x="504604" y="104855"/>
                </a:lnTo>
                <a:lnTo>
                  <a:pt x="505507" y="105036"/>
                </a:lnTo>
                <a:lnTo>
                  <a:pt x="511884" y="106299"/>
                </a:lnTo>
                <a:lnTo>
                  <a:pt x="517599" y="107382"/>
                </a:lnTo>
                <a:lnTo>
                  <a:pt x="521569" y="108344"/>
                </a:lnTo>
                <a:lnTo>
                  <a:pt x="527464" y="109487"/>
                </a:lnTo>
                <a:lnTo>
                  <a:pt x="522892" y="131926"/>
                </a:lnTo>
                <a:lnTo>
                  <a:pt x="518200" y="155328"/>
                </a:lnTo>
                <a:lnTo>
                  <a:pt x="516997" y="160742"/>
                </a:lnTo>
                <a:lnTo>
                  <a:pt x="514891" y="171089"/>
                </a:lnTo>
                <a:lnTo>
                  <a:pt x="513147" y="179812"/>
                </a:lnTo>
                <a:lnTo>
                  <a:pt x="510741" y="191182"/>
                </a:lnTo>
                <a:lnTo>
                  <a:pt x="509357" y="197679"/>
                </a:lnTo>
                <a:lnTo>
                  <a:pt x="508394" y="201950"/>
                </a:lnTo>
                <a:lnTo>
                  <a:pt x="507191" y="207485"/>
                </a:lnTo>
                <a:lnTo>
                  <a:pt x="501597" y="235157"/>
                </a:lnTo>
                <a:lnTo>
                  <a:pt x="498709" y="248693"/>
                </a:lnTo>
                <a:lnTo>
                  <a:pt x="498288" y="251340"/>
                </a:lnTo>
                <a:lnTo>
                  <a:pt x="495460" y="265056"/>
                </a:lnTo>
                <a:lnTo>
                  <a:pt x="493836" y="272515"/>
                </a:lnTo>
                <a:lnTo>
                  <a:pt x="489144" y="295495"/>
                </a:lnTo>
                <a:lnTo>
                  <a:pt x="486076" y="310956"/>
                </a:lnTo>
                <a:lnTo>
                  <a:pt x="484331" y="319378"/>
                </a:lnTo>
                <a:lnTo>
                  <a:pt x="482466" y="328703"/>
                </a:lnTo>
                <a:lnTo>
                  <a:pt x="480662" y="337726"/>
                </a:lnTo>
                <a:lnTo>
                  <a:pt x="479819" y="341877"/>
                </a:lnTo>
                <a:lnTo>
                  <a:pt x="476330" y="359504"/>
                </a:lnTo>
                <a:lnTo>
                  <a:pt x="474225" y="370452"/>
                </a:lnTo>
                <a:lnTo>
                  <a:pt x="473202" y="375867"/>
                </a:lnTo>
                <a:lnTo>
                  <a:pt x="468149" y="400531"/>
                </a:lnTo>
                <a:lnTo>
                  <a:pt x="465742" y="412262"/>
                </a:lnTo>
                <a:lnTo>
                  <a:pt x="463456" y="423030"/>
                </a:lnTo>
                <a:lnTo>
                  <a:pt x="461832" y="431152"/>
                </a:lnTo>
                <a:lnTo>
                  <a:pt x="460027" y="439333"/>
                </a:lnTo>
                <a:lnTo>
                  <a:pt x="457741" y="450342"/>
                </a:lnTo>
                <a:lnTo>
                  <a:pt x="457140" y="453711"/>
                </a:lnTo>
                <a:lnTo>
                  <a:pt x="456659" y="455756"/>
                </a:lnTo>
                <a:lnTo>
                  <a:pt x="454613" y="465321"/>
                </a:lnTo>
                <a:lnTo>
                  <a:pt x="453831" y="469412"/>
                </a:lnTo>
                <a:lnTo>
                  <a:pt x="451064" y="482466"/>
                </a:lnTo>
                <a:lnTo>
                  <a:pt x="449259" y="490888"/>
                </a:lnTo>
                <a:lnTo>
                  <a:pt x="447214" y="500333"/>
                </a:lnTo>
                <a:lnTo>
                  <a:pt x="446011" y="505868"/>
                </a:lnTo>
                <a:lnTo>
                  <a:pt x="443965" y="515734"/>
                </a:lnTo>
                <a:lnTo>
                  <a:pt x="442882" y="520306"/>
                </a:lnTo>
                <a:lnTo>
                  <a:pt x="441980" y="524396"/>
                </a:lnTo>
                <a:lnTo>
                  <a:pt x="441138" y="528728"/>
                </a:lnTo>
                <a:lnTo>
                  <a:pt x="439935" y="534383"/>
                </a:lnTo>
                <a:lnTo>
                  <a:pt x="437829" y="533901"/>
                </a:lnTo>
                <a:lnTo>
                  <a:pt x="437348" y="536428"/>
                </a:lnTo>
                <a:lnTo>
                  <a:pt x="421707" y="533179"/>
                </a:lnTo>
                <a:lnTo>
                  <a:pt x="418699" y="532758"/>
                </a:lnTo>
                <a:lnTo>
                  <a:pt x="419902" y="527344"/>
                </a:lnTo>
                <a:lnTo>
                  <a:pt x="422609" y="528066"/>
                </a:lnTo>
                <a:lnTo>
                  <a:pt x="423151" y="525238"/>
                </a:lnTo>
                <a:lnTo>
                  <a:pt x="424294" y="525479"/>
                </a:lnTo>
                <a:lnTo>
                  <a:pt x="424895" y="522772"/>
                </a:lnTo>
                <a:lnTo>
                  <a:pt x="426098" y="523013"/>
                </a:lnTo>
                <a:lnTo>
                  <a:pt x="426700" y="520185"/>
                </a:lnTo>
                <a:lnTo>
                  <a:pt x="427602" y="517779"/>
                </a:lnTo>
                <a:lnTo>
                  <a:pt x="428745" y="512184"/>
                </a:lnTo>
                <a:lnTo>
                  <a:pt x="430971" y="501416"/>
                </a:lnTo>
                <a:lnTo>
                  <a:pt x="432114" y="501777"/>
                </a:lnTo>
                <a:lnTo>
                  <a:pt x="433317" y="496243"/>
                </a:lnTo>
                <a:lnTo>
                  <a:pt x="431994" y="496002"/>
                </a:lnTo>
                <a:lnTo>
                  <a:pt x="433077" y="490467"/>
                </a:lnTo>
                <a:lnTo>
                  <a:pt x="430670" y="490046"/>
                </a:lnTo>
                <a:lnTo>
                  <a:pt x="430971" y="488542"/>
                </a:lnTo>
                <a:lnTo>
                  <a:pt x="429588" y="488181"/>
                </a:lnTo>
                <a:lnTo>
                  <a:pt x="429828" y="486918"/>
                </a:lnTo>
                <a:lnTo>
                  <a:pt x="428565" y="486557"/>
                </a:lnTo>
                <a:lnTo>
                  <a:pt x="428866" y="485234"/>
                </a:lnTo>
                <a:lnTo>
                  <a:pt x="427542" y="484873"/>
                </a:lnTo>
                <a:lnTo>
                  <a:pt x="427783" y="483790"/>
                </a:lnTo>
                <a:lnTo>
                  <a:pt x="426519" y="483429"/>
                </a:lnTo>
                <a:lnTo>
                  <a:pt x="427061" y="480661"/>
                </a:lnTo>
                <a:lnTo>
                  <a:pt x="425798" y="480361"/>
                </a:lnTo>
                <a:lnTo>
                  <a:pt x="426339" y="477594"/>
                </a:lnTo>
                <a:lnTo>
                  <a:pt x="425016" y="477413"/>
                </a:lnTo>
                <a:lnTo>
                  <a:pt x="425557" y="474586"/>
                </a:lnTo>
                <a:lnTo>
                  <a:pt x="422970" y="474044"/>
                </a:lnTo>
                <a:lnTo>
                  <a:pt x="424113" y="468510"/>
                </a:lnTo>
                <a:lnTo>
                  <a:pt x="422669" y="468269"/>
                </a:lnTo>
                <a:lnTo>
                  <a:pt x="423451" y="465742"/>
                </a:lnTo>
                <a:lnTo>
                  <a:pt x="424534" y="460148"/>
                </a:lnTo>
                <a:lnTo>
                  <a:pt x="419240" y="459125"/>
                </a:lnTo>
                <a:lnTo>
                  <a:pt x="420203" y="455034"/>
                </a:lnTo>
                <a:lnTo>
                  <a:pt x="417556" y="454433"/>
                </a:lnTo>
                <a:lnTo>
                  <a:pt x="417676" y="452929"/>
                </a:lnTo>
                <a:lnTo>
                  <a:pt x="416473" y="452929"/>
                </a:lnTo>
                <a:lnTo>
                  <a:pt x="407149" y="450883"/>
                </a:lnTo>
                <a:lnTo>
                  <a:pt x="407449" y="449500"/>
                </a:lnTo>
                <a:lnTo>
                  <a:pt x="404802" y="448898"/>
                </a:lnTo>
                <a:lnTo>
                  <a:pt x="405043" y="447575"/>
                </a:lnTo>
                <a:lnTo>
                  <a:pt x="402456" y="447033"/>
                </a:lnTo>
                <a:lnTo>
                  <a:pt x="402817" y="445048"/>
                </a:lnTo>
                <a:lnTo>
                  <a:pt x="400230" y="444446"/>
                </a:lnTo>
                <a:lnTo>
                  <a:pt x="400471" y="443183"/>
                </a:lnTo>
                <a:lnTo>
                  <a:pt x="399087" y="442822"/>
                </a:lnTo>
                <a:lnTo>
                  <a:pt x="399689" y="440115"/>
                </a:lnTo>
                <a:lnTo>
                  <a:pt x="398305" y="439814"/>
                </a:lnTo>
                <a:lnTo>
                  <a:pt x="398606" y="438491"/>
                </a:lnTo>
                <a:lnTo>
                  <a:pt x="395899" y="437889"/>
                </a:lnTo>
                <a:lnTo>
                  <a:pt x="396260" y="436566"/>
                </a:lnTo>
                <a:lnTo>
                  <a:pt x="394876" y="436205"/>
                </a:lnTo>
                <a:lnTo>
                  <a:pt x="395478" y="433498"/>
                </a:lnTo>
                <a:lnTo>
                  <a:pt x="394335" y="433257"/>
                </a:lnTo>
                <a:lnTo>
                  <a:pt x="394876" y="430550"/>
                </a:lnTo>
                <a:lnTo>
                  <a:pt x="390846" y="429768"/>
                </a:lnTo>
                <a:lnTo>
                  <a:pt x="391447" y="427061"/>
                </a:lnTo>
                <a:lnTo>
                  <a:pt x="390124" y="426700"/>
                </a:lnTo>
                <a:lnTo>
                  <a:pt x="390786" y="423993"/>
                </a:lnTo>
                <a:lnTo>
                  <a:pt x="388079" y="423572"/>
                </a:lnTo>
                <a:lnTo>
                  <a:pt x="388680" y="420865"/>
                </a:lnTo>
                <a:lnTo>
                  <a:pt x="385913" y="420263"/>
                </a:lnTo>
                <a:lnTo>
                  <a:pt x="386274" y="418940"/>
                </a:lnTo>
                <a:lnTo>
                  <a:pt x="383567" y="418338"/>
                </a:lnTo>
                <a:lnTo>
                  <a:pt x="383928" y="417014"/>
                </a:lnTo>
                <a:lnTo>
                  <a:pt x="380017" y="416052"/>
                </a:lnTo>
                <a:lnTo>
                  <a:pt x="380739" y="412142"/>
                </a:lnTo>
                <a:lnTo>
                  <a:pt x="374363" y="410578"/>
                </a:lnTo>
                <a:lnTo>
                  <a:pt x="374724" y="409314"/>
                </a:lnTo>
                <a:lnTo>
                  <a:pt x="371896" y="408653"/>
                </a:lnTo>
                <a:lnTo>
                  <a:pt x="372197" y="407269"/>
                </a:lnTo>
                <a:lnTo>
                  <a:pt x="370994" y="407028"/>
                </a:lnTo>
                <a:lnTo>
                  <a:pt x="371174" y="405645"/>
                </a:lnTo>
                <a:lnTo>
                  <a:pt x="367324" y="404682"/>
                </a:lnTo>
                <a:lnTo>
                  <a:pt x="360707" y="403298"/>
                </a:lnTo>
                <a:lnTo>
                  <a:pt x="361068" y="401855"/>
                </a:lnTo>
                <a:lnTo>
                  <a:pt x="355774" y="400712"/>
                </a:lnTo>
                <a:lnTo>
                  <a:pt x="355413" y="402095"/>
                </a:lnTo>
                <a:lnTo>
                  <a:pt x="354150" y="401795"/>
                </a:lnTo>
                <a:lnTo>
                  <a:pt x="353789" y="403178"/>
                </a:lnTo>
                <a:lnTo>
                  <a:pt x="350600" y="402577"/>
                </a:lnTo>
                <a:lnTo>
                  <a:pt x="349818" y="406848"/>
                </a:lnTo>
                <a:lnTo>
                  <a:pt x="347231" y="406306"/>
                </a:lnTo>
                <a:lnTo>
                  <a:pt x="346931" y="407570"/>
                </a:lnTo>
                <a:lnTo>
                  <a:pt x="344223" y="407028"/>
                </a:lnTo>
                <a:lnTo>
                  <a:pt x="343622" y="409795"/>
                </a:lnTo>
                <a:lnTo>
                  <a:pt x="342238" y="409555"/>
                </a:lnTo>
                <a:lnTo>
                  <a:pt x="341998" y="410818"/>
                </a:lnTo>
                <a:lnTo>
                  <a:pt x="340614" y="410578"/>
                </a:lnTo>
                <a:lnTo>
                  <a:pt x="340373" y="411961"/>
                </a:lnTo>
                <a:lnTo>
                  <a:pt x="337787" y="411360"/>
                </a:lnTo>
                <a:lnTo>
                  <a:pt x="336102" y="419240"/>
                </a:lnTo>
                <a:lnTo>
                  <a:pt x="333395" y="418699"/>
                </a:lnTo>
                <a:lnTo>
                  <a:pt x="333034" y="420022"/>
                </a:lnTo>
                <a:lnTo>
                  <a:pt x="327740" y="418879"/>
                </a:lnTo>
                <a:lnTo>
                  <a:pt x="328342" y="416172"/>
                </a:lnTo>
                <a:lnTo>
                  <a:pt x="325755" y="415571"/>
                </a:lnTo>
                <a:lnTo>
                  <a:pt x="326417" y="412984"/>
                </a:lnTo>
                <a:lnTo>
                  <a:pt x="318476" y="411179"/>
                </a:lnTo>
                <a:lnTo>
                  <a:pt x="318897" y="408592"/>
                </a:lnTo>
                <a:lnTo>
                  <a:pt x="313663" y="407449"/>
                </a:lnTo>
                <a:lnTo>
                  <a:pt x="314505" y="403479"/>
                </a:lnTo>
                <a:lnTo>
                  <a:pt x="311678" y="402817"/>
                </a:lnTo>
                <a:lnTo>
                  <a:pt x="315107" y="387898"/>
                </a:lnTo>
                <a:lnTo>
                  <a:pt x="319438" y="367384"/>
                </a:lnTo>
                <a:lnTo>
                  <a:pt x="308610" y="365038"/>
                </a:lnTo>
                <a:lnTo>
                  <a:pt x="280757" y="359082"/>
                </a:lnTo>
                <a:lnTo>
                  <a:pt x="279794" y="358000"/>
                </a:lnTo>
                <a:lnTo>
                  <a:pt x="276907" y="358120"/>
                </a:lnTo>
                <a:lnTo>
                  <a:pt x="272034" y="356917"/>
                </a:lnTo>
                <a:lnTo>
                  <a:pt x="258438" y="354149"/>
                </a:lnTo>
                <a:lnTo>
                  <a:pt x="258739" y="354992"/>
                </a:lnTo>
                <a:lnTo>
                  <a:pt x="257897" y="356676"/>
                </a:lnTo>
                <a:lnTo>
                  <a:pt x="260905" y="358842"/>
                </a:lnTo>
                <a:lnTo>
                  <a:pt x="259942" y="359443"/>
                </a:lnTo>
                <a:lnTo>
                  <a:pt x="258378" y="363654"/>
                </a:lnTo>
                <a:lnTo>
                  <a:pt x="258017" y="366542"/>
                </a:lnTo>
                <a:lnTo>
                  <a:pt x="258980" y="368106"/>
                </a:lnTo>
                <a:lnTo>
                  <a:pt x="257536" y="369309"/>
                </a:lnTo>
                <a:lnTo>
                  <a:pt x="258378" y="372678"/>
                </a:lnTo>
                <a:lnTo>
                  <a:pt x="262168" y="374002"/>
                </a:lnTo>
                <a:lnTo>
                  <a:pt x="264213" y="374002"/>
                </a:lnTo>
                <a:lnTo>
                  <a:pt x="266199" y="375987"/>
                </a:lnTo>
                <a:lnTo>
                  <a:pt x="270350" y="377310"/>
                </a:lnTo>
                <a:lnTo>
                  <a:pt x="271914" y="379416"/>
                </a:lnTo>
                <a:lnTo>
                  <a:pt x="271553" y="380499"/>
                </a:lnTo>
                <a:lnTo>
                  <a:pt x="274320" y="383627"/>
                </a:lnTo>
                <a:lnTo>
                  <a:pt x="274320" y="384830"/>
                </a:lnTo>
                <a:lnTo>
                  <a:pt x="273358" y="384770"/>
                </a:lnTo>
                <a:lnTo>
                  <a:pt x="272154" y="386093"/>
                </a:lnTo>
                <a:lnTo>
                  <a:pt x="270831" y="385071"/>
                </a:lnTo>
                <a:lnTo>
                  <a:pt x="269327" y="385371"/>
                </a:lnTo>
                <a:lnTo>
                  <a:pt x="269868" y="387417"/>
                </a:lnTo>
                <a:lnTo>
                  <a:pt x="270711" y="387778"/>
                </a:lnTo>
                <a:lnTo>
                  <a:pt x="270951" y="389823"/>
                </a:lnTo>
                <a:lnTo>
                  <a:pt x="272154" y="390304"/>
                </a:lnTo>
                <a:lnTo>
                  <a:pt x="271854" y="392470"/>
                </a:lnTo>
                <a:lnTo>
                  <a:pt x="270049" y="394455"/>
                </a:lnTo>
                <a:lnTo>
                  <a:pt x="268545" y="395418"/>
                </a:lnTo>
                <a:lnTo>
                  <a:pt x="268064" y="397222"/>
                </a:lnTo>
                <a:lnTo>
                  <a:pt x="268425" y="399328"/>
                </a:lnTo>
                <a:lnTo>
                  <a:pt x="266981" y="401734"/>
                </a:lnTo>
                <a:lnTo>
                  <a:pt x="264574" y="401434"/>
                </a:lnTo>
                <a:lnTo>
                  <a:pt x="262710" y="402998"/>
                </a:lnTo>
                <a:lnTo>
                  <a:pt x="261927" y="402938"/>
                </a:lnTo>
                <a:lnTo>
                  <a:pt x="260664" y="404261"/>
                </a:lnTo>
                <a:lnTo>
                  <a:pt x="260063" y="403599"/>
                </a:lnTo>
                <a:lnTo>
                  <a:pt x="256333" y="402637"/>
                </a:lnTo>
                <a:lnTo>
                  <a:pt x="255430" y="403359"/>
                </a:lnTo>
                <a:lnTo>
                  <a:pt x="256212" y="405163"/>
                </a:lnTo>
                <a:lnTo>
                  <a:pt x="254769" y="405645"/>
                </a:lnTo>
                <a:lnTo>
                  <a:pt x="254167" y="410518"/>
                </a:lnTo>
                <a:lnTo>
                  <a:pt x="259461" y="411721"/>
                </a:lnTo>
                <a:lnTo>
                  <a:pt x="257897" y="418518"/>
                </a:lnTo>
                <a:lnTo>
                  <a:pt x="260544" y="419060"/>
                </a:lnTo>
                <a:lnTo>
                  <a:pt x="260183" y="420323"/>
                </a:lnTo>
                <a:lnTo>
                  <a:pt x="261567" y="420684"/>
                </a:lnTo>
                <a:lnTo>
                  <a:pt x="260664" y="424895"/>
                </a:lnTo>
                <a:lnTo>
                  <a:pt x="261988" y="425256"/>
                </a:lnTo>
                <a:lnTo>
                  <a:pt x="261386" y="427843"/>
                </a:lnTo>
                <a:lnTo>
                  <a:pt x="260002" y="427542"/>
                </a:lnTo>
                <a:lnTo>
                  <a:pt x="259401" y="430309"/>
                </a:lnTo>
                <a:lnTo>
                  <a:pt x="258438" y="431031"/>
                </a:lnTo>
                <a:lnTo>
                  <a:pt x="255912" y="430430"/>
                </a:lnTo>
                <a:lnTo>
                  <a:pt x="255009" y="434520"/>
                </a:lnTo>
                <a:lnTo>
                  <a:pt x="253686" y="434160"/>
                </a:lnTo>
                <a:lnTo>
                  <a:pt x="253084" y="436987"/>
                </a:lnTo>
                <a:lnTo>
                  <a:pt x="251640" y="436686"/>
                </a:lnTo>
                <a:lnTo>
                  <a:pt x="250558" y="441860"/>
                </a:lnTo>
                <a:lnTo>
                  <a:pt x="251761" y="442281"/>
                </a:lnTo>
                <a:lnTo>
                  <a:pt x="250678" y="447635"/>
                </a:lnTo>
                <a:lnTo>
                  <a:pt x="249294" y="447274"/>
                </a:lnTo>
                <a:lnTo>
                  <a:pt x="247971" y="452748"/>
                </a:lnTo>
                <a:lnTo>
                  <a:pt x="249294" y="453049"/>
                </a:lnTo>
                <a:lnTo>
                  <a:pt x="248753" y="455636"/>
                </a:lnTo>
                <a:lnTo>
                  <a:pt x="246046" y="455215"/>
                </a:lnTo>
                <a:lnTo>
                  <a:pt x="245444" y="457922"/>
                </a:lnTo>
                <a:lnTo>
                  <a:pt x="248211" y="458523"/>
                </a:lnTo>
                <a:lnTo>
                  <a:pt x="246888" y="463757"/>
                </a:lnTo>
                <a:lnTo>
                  <a:pt x="248693" y="464238"/>
                </a:lnTo>
                <a:lnTo>
                  <a:pt x="248332" y="465803"/>
                </a:lnTo>
                <a:lnTo>
                  <a:pt x="250919" y="466404"/>
                </a:lnTo>
                <a:lnTo>
                  <a:pt x="250618" y="467788"/>
                </a:lnTo>
                <a:lnTo>
                  <a:pt x="253325" y="468329"/>
                </a:lnTo>
                <a:lnTo>
                  <a:pt x="252784" y="471157"/>
                </a:lnTo>
                <a:lnTo>
                  <a:pt x="254047" y="471457"/>
                </a:lnTo>
                <a:lnTo>
                  <a:pt x="253505" y="474285"/>
                </a:lnTo>
                <a:lnTo>
                  <a:pt x="256092" y="474886"/>
                </a:lnTo>
                <a:lnTo>
                  <a:pt x="255551" y="477594"/>
                </a:lnTo>
                <a:lnTo>
                  <a:pt x="257476" y="478075"/>
                </a:lnTo>
                <a:lnTo>
                  <a:pt x="257115" y="480782"/>
                </a:lnTo>
                <a:lnTo>
                  <a:pt x="258438" y="481023"/>
                </a:lnTo>
                <a:lnTo>
                  <a:pt x="258077" y="482406"/>
                </a:lnTo>
                <a:lnTo>
                  <a:pt x="260063" y="482827"/>
                </a:lnTo>
                <a:lnTo>
                  <a:pt x="261085" y="484512"/>
                </a:lnTo>
                <a:lnTo>
                  <a:pt x="260303" y="487159"/>
                </a:lnTo>
                <a:lnTo>
                  <a:pt x="262890" y="487459"/>
                </a:lnTo>
                <a:lnTo>
                  <a:pt x="262288" y="490106"/>
                </a:lnTo>
                <a:lnTo>
                  <a:pt x="264695" y="490708"/>
                </a:lnTo>
                <a:lnTo>
                  <a:pt x="264454" y="493415"/>
                </a:lnTo>
                <a:lnTo>
                  <a:pt x="267101" y="493956"/>
                </a:lnTo>
                <a:lnTo>
                  <a:pt x="266500" y="496663"/>
                </a:lnTo>
                <a:lnTo>
                  <a:pt x="269207" y="497265"/>
                </a:lnTo>
                <a:lnTo>
                  <a:pt x="268485" y="502078"/>
                </a:lnTo>
                <a:lnTo>
                  <a:pt x="270951" y="502679"/>
                </a:lnTo>
                <a:lnTo>
                  <a:pt x="270350" y="505447"/>
                </a:lnTo>
                <a:lnTo>
                  <a:pt x="273117" y="506048"/>
                </a:lnTo>
                <a:lnTo>
                  <a:pt x="272515" y="508635"/>
                </a:lnTo>
                <a:lnTo>
                  <a:pt x="273718" y="508936"/>
                </a:lnTo>
                <a:lnTo>
                  <a:pt x="273478" y="510319"/>
                </a:lnTo>
                <a:lnTo>
                  <a:pt x="274561" y="510440"/>
                </a:lnTo>
                <a:lnTo>
                  <a:pt x="274200" y="511823"/>
                </a:lnTo>
                <a:lnTo>
                  <a:pt x="276907" y="512425"/>
                </a:lnTo>
                <a:lnTo>
                  <a:pt x="275704" y="517779"/>
                </a:lnTo>
                <a:lnTo>
                  <a:pt x="278471" y="518381"/>
                </a:lnTo>
                <a:lnTo>
                  <a:pt x="278290" y="519704"/>
                </a:lnTo>
                <a:lnTo>
                  <a:pt x="280937" y="520306"/>
                </a:lnTo>
                <a:lnTo>
                  <a:pt x="280576" y="521689"/>
                </a:lnTo>
                <a:lnTo>
                  <a:pt x="281780" y="521930"/>
                </a:lnTo>
                <a:lnTo>
                  <a:pt x="281479" y="523855"/>
                </a:lnTo>
                <a:lnTo>
                  <a:pt x="282682" y="524156"/>
                </a:lnTo>
                <a:lnTo>
                  <a:pt x="282923" y="525359"/>
                </a:lnTo>
                <a:lnTo>
                  <a:pt x="281960" y="527585"/>
                </a:lnTo>
                <a:lnTo>
                  <a:pt x="278110" y="526622"/>
                </a:lnTo>
                <a:lnTo>
                  <a:pt x="277328" y="530111"/>
                </a:lnTo>
                <a:lnTo>
                  <a:pt x="275944" y="530412"/>
                </a:lnTo>
                <a:lnTo>
                  <a:pt x="272335" y="529931"/>
                </a:lnTo>
                <a:lnTo>
                  <a:pt x="272214" y="531134"/>
                </a:lnTo>
                <a:lnTo>
                  <a:pt x="270831" y="530893"/>
                </a:lnTo>
                <a:lnTo>
                  <a:pt x="269628" y="536308"/>
                </a:lnTo>
                <a:lnTo>
                  <a:pt x="268364" y="536067"/>
                </a:lnTo>
                <a:lnTo>
                  <a:pt x="268003" y="537270"/>
                </a:lnTo>
                <a:lnTo>
                  <a:pt x="264394" y="536488"/>
                </a:lnTo>
                <a:lnTo>
                  <a:pt x="264635" y="535165"/>
                </a:lnTo>
                <a:lnTo>
                  <a:pt x="256814" y="533480"/>
                </a:lnTo>
                <a:lnTo>
                  <a:pt x="256393" y="536007"/>
                </a:lnTo>
                <a:lnTo>
                  <a:pt x="251159" y="534984"/>
                </a:lnTo>
                <a:lnTo>
                  <a:pt x="251520" y="533540"/>
                </a:lnTo>
                <a:lnTo>
                  <a:pt x="247429" y="532758"/>
                </a:lnTo>
                <a:lnTo>
                  <a:pt x="246467" y="536849"/>
                </a:lnTo>
                <a:lnTo>
                  <a:pt x="245865" y="536669"/>
                </a:lnTo>
                <a:lnTo>
                  <a:pt x="245384" y="538714"/>
                </a:lnTo>
                <a:lnTo>
                  <a:pt x="244722" y="538594"/>
                </a:lnTo>
                <a:lnTo>
                  <a:pt x="244301" y="540639"/>
                </a:lnTo>
                <a:lnTo>
                  <a:pt x="243038" y="540458"/>
                </a:lnTo>
                <a:lnTo>
                  <a:pt x="242677" y="541722"/>
                </a:lnTo>
                <a:lnTo>
                  <a:pt x="240511" y="541962"/>
                </a:lnTo>
                <a:lnTo>
                  <a:pt x="240030" y="543948"/>
                </a:lnTo>
                <a:lnTo>
                  <a:pt x="239007" y="543948"/>
                </a:lnTo>
                <a:lnTo>
                  <a:pt x="238406" y="546595"/>
                </a:lnTo>
                <a:lnTo>
                  <a:pt x="239428" y="549422"/>
                </a:lnTo>
                <a:lnTo>
                  <a:pt x="238225" y="549783"/>
                </a:lnTo>
                <a:lnTo>
                  <a:pt x="235278" y="551648"/>
                </a:lnTo>
                <a:lnTo>
                  <a:pt x="234435" y="552610"/>
                </a:lnTo>
                <a:lnTo>
                  <a:pt x="234676" y="553633"/>
                </a:lnTo>
                <a:lnTo>
                  <a:pt x="233593" y="556039"/>
                </a:lnTo>
                <a:lnTo>
                  <a:pt x="231909" y="557844"/>
                </a:lnTo>
                <a:lnTo>
                  <a:pt x="231488" y="559589"/>
                </a:lnTo>
                <a:lnTo>
                  <a:pt x="229984" y="559589"/>
                </a:lnTo>
                <a:lnTo>
                  <a:pt x="228961" y="560672"/>
                </a:lnTo>
                <a:lnTo>
                  <a:pt x="226916" y="561454"/>
                </a:lnTo>
                <a:lnTo>
                  <a:pt x="225532" y="563138"/>
                </a:lnTo>
                <a:lnTo>
                  <a:pt x="223787" y="562897"/>
                </a:lnTo>
                <a:lnTo>
                  <a:pt x="222765" y="563379"/>
                </a:lnTo>
                <a:lnTo>
                  <a:pt x="221562" y="562657"/>
                </a:lnTo>
                <a:lnTo>
                  <a:pt x="219576" y="563619"/>
                </a:lnTo>
                <a:lnTo>
                  <a:pt x="218133" y="562296"/>
                </a:lnTo>
                <a:lnTo>
                  <a:pt x="217230" y="562897"/>
                </a:lnTo>
                <a:lnTo>
                  <a:pt x="215726" y="562236"/>
                </a:lnTo>
                <a:lnTo>
                  <a:pt x="214162" y="563198"/>
                </a:lnTo>
                <a:lnTo>
                  <a:pt x="213440" y="564822"/>
                </a:lnTo>
                <a:lnTo>
                  <a:pt x="212237" y="564281"/>
                </a:lnTo>
                <a:lnTo>
                  <a:pt x="207003" y="563258"/>
                </a:lnTo>
                <a:lnTo>
                  <a:pt x="204296" y="564341"/>
                </a:lnTo>
                <a:lnTo>
                  <a:pt x="202010" y="564702"/>
                </a:lnTo>
                <a:lnTo>
                  <a:pt x="201288" y="563800"/>
                </a:lnTo>
                <a:lnTo>
                  <a:pt x="197619" y="575109"/>
                </a:lnTo>
                <a:lnTo>
                  <a:pt x="197739" y="575290"/>
                </a:lnTo>
                <a:lnTo>
                  <a:pt x="194912" y="584073"/>
                </a:lnTo>
                <a:lnTo>
                  <a:pt x="193107" y="583712"/>
                </a:lnTo>
                <a:lnTo>
                  <a:pt x="192746" y="588464"/>
                </a:lnTo>
                <a:lnTo>
                  <a:pt x="191783" y="589908"/>
                </a:lnTo>
                <a:lnTo>
                  <a:pt x="195754" y="590450"/>
                </a:lnTo>
                <a:lnTo>
                  <a:pt x="196596" y="591172"/>
                </a:lnTo>
                <a:lnTo>
                  <a:pt x="199183" y="588765"/>
                </a:lnTo>
                <a:lnTo>
                  <a:pt x="199664" y="589247"/>
                </a:lnTo>
                <a:lnTo>
                  <a:pt x="198401" y="591292"/>
                </a:lnTo>
                <a:lnTo>
                  <a:pt x="200025" y="591292"/>
                </a:lnTo>
                <a:lnTo>
                  <a:pt x="202191" y="589788"/>
                </a:lnTo>
                <a:lnTo>
                  <a:pt x="202792" y="589006"/>
                </a:lnTo>
                <a:lnTo>
                  <a:pt x="204958" y="589367"/>
                </a:lnTo>
                <a:lnTo>
                  <a:pt x="205981" y="588765"/>
                </a:lnTo>
                <a:lnTo>
                  <a:pt x="208447" y="588765"/>
                </a:lnTo>
                <a:lnTo>
                  <a:pt x="207545" y="593217"/>
                </a:lnTo>
                <a:lnTo>
                  <a:pt x="207184" y="593157"/>
                </a:lnTo>
                <a:lnTo>
                  <a:pt x="205740" y="599052"/>
                </a:lnTo>
                <a:lnTo>
                  <a:pt x="205920" y="600015"/>
                </a:lnTo>
                <a:lnTo>
                  <a:pt x="204717" y="605429"/>
                </a:lnTo>
                <a:lnTo>
                  <a:pt x="209410" y="606392"/>
                </a:lnTo>
                <a:lnTo>
                  <a:pt x="210613" y="600977"/>
                </a:lnTo>
                <a:lnTo>
                  <a:pt x="213260" y="601459"/>
                </a:lnTo>
                <a:lnTo>
                  <a:pt x="213861" y="598751"/>
                </a:lnTo>
                <a:lnTo>
                  <a:pt x="217531" y="599594"/>
                </a:lnTo>
                <a:lnTo>
                  <a:pt x="219576" y="600977"/>
                </a:lnTo>
                <a:lnTo>
                  <a:pt x="220779" y="600135"/>
                </a:lnTo>
                <a:lnTo>
                  <a:pt x="221381" y="598932"/>
                </a:lnTo>
                <a:lnTo>
                  <a:pt x="222283" y="598992"/>
                </a:lnTo>
                <a:lnTo>
                  <a:pt x="221922" y="600436"/>
                </a:lnTo>
                <a:lnTo>
                  <a:pt x="227036" y="601639"/>
                </a:lnTo>
                <a:lnTo>
                  <a:pt x="226434" y="604346"/>
                </a:lnTo>
                <a:lnTo>
                  <a:pt x="229984" y="605369"/>
                </a:lnTo>
                <a:lnTo>
                  <a:pt x="231187" y="602060"/>
                </a:lnTo>
                <a:lnTo>
                  <a:pt x="234556" y="603624"/>
                </a:lnTo>
                <a:lnTo>
                  <a:pt x="235699" y="603805"/>
                </a:lnTo>
                <a:lnTo>
                  <a:pt x="231247" y="624138"/>
                </a:lnTo>
                <a:lnTo>
                  <a:pt x="229743" y="623236"/>
                </a:lnTo>
                <a:lnTo>
                  <a:pt x="229623" y="621912"/>
                </a:lnTo>
                <a:lnTo>
                  <a:pt x="228420" y="619927"/>
                </a:lnTo>
                <a:lnTo>
                  <a:pt x="226134" y="620168"/>
                </a:lnTo>
                <a:lnTo>
                  <a:pt x="225712" y="621010"/>
                </a:lnTo>
                <a:lnTo>
                  <a:pt x="224449" y="620769"/>
                </a:lnTo>
                <a:lnTo>
                  <a:pt x="223306" y="621491"/>
                </a:lnTo>
                <a:lnTo>
                  <a:pt x="219817" y="622394"/>
                </a:lnTo>
                <a:lnTo>
                  <a:pt x="219516" y="621852"/>
                </a:lnTo>
                <a:lnTo>
                  <a:pt x="217651" y="622394"/>
                </a:lnTo>
                <a:lnTo>
                  <a:pt x="215365" y="624499"/>
                </a:lnTo>
                <a:lnTo>
                  <a:pt x="213380" y="625101"/>
                </a:lnTo>
                <a:lnTo>
                  <a:pt x="211395" y="626665"/>
                </a:lnTo>
                <a:lnTo>
                  <a:pt x="210432" y="626544"/>
                </a:lnTo>
                <a:lnTo>
                  <a:pt x="207545" y="640020"/>
                </a:lnTo>
                <a:lnTo>
                  <a:pt x="199724" y="638335"/>
                </a:lnTo>
                <a:lnTo>
                  <a:pt x="196295" y="653254"/>
                </a:lnTo>
                <a:lnTo>
                  <a:pt x="192385" y="670881"/>
                </a:lnTo>
                <a:lnTo>
                  <a:pt x="190340" y="670400"/>
                </a:lnTo>
                <a:lnTo>
                  <a:pt x="189678" y="673468"/>
                </a:lnTo>
                <a:lnTo>
                  <a:pt x="184324" y="672024"/>
                </a:lnTo>
                <a:lnTo>
                  <a:pt x="172773" y="669557"/>
                </a:lnTo>
                <a:lnTo>
                  <a:pt x="174879" y="666550"/>
                </a:lnTo>
                <a:lnTo>
                  <a:pt x="175360" y="664745"/>
                </a:lnTo>
                <a:lnTo>
                  <a:pt x="174879" y="662338"/>
                </a:lnTo>
                <a:lnTo>
                  <a:pt x="173856" y="661015"/>
                </a:lnTo>
                <a:lnTo>
                  <a:pt x="171751" y="659631"/>
                </a:lnTo>
                <a:lnTo>
                  <a:pt x="169705" y="662459"/>
                </a:lnTo>
                <a:lnTo>
                  <a:pt x="167780" y="661195"/>
                </a:lnTo>
                <a:lnTo>
                  <a:pt x="168984" y="662399"/>
                </a:lnTo>
                <a:lnTo>
                  <a:pt x="166758" y="662639"/>
                </a:lnTo>
                <a:lnTo>
                  <a:pt x="166216" y="661496"/>
                </a:lnTo>
                <a:lnTo>
                  <a:pt x="165254" y="662098"/>
                </a:lnTo>
                <a:lnTo>
                  <a:pt x="165555" y="664143"/>
                </a:lnTo>
                <a:lnTo>
                  <a:pt x="164051" y="664143"/>
                </a:lnTo>
                <a:lnTo>
                  <a:pt x="163569" y="665647"/>
                </a:lnTo>
                <a:lnTo>
                  <a:pt x="162607" y="665106"/>
                </a:lnTo>
                <a:lnTo>
                  <a:pt x="164231" y="663000"/>
                </a:lnTo>
                <a:lnTo>
                  <a:pt x="162065" y="661797"/>
                </a:lnTo>
                <a:lnTo>
                  <a:pt x="161343" y="660714"/>
                </a:lnTo>
                <a:lnTo>
                  <a:pt x="162426" y="659511"/>
                </a:lnTo>
                <a:lnTo>
                  <a:pt x="162065" y="656623"/>
                </a:lnTo>
                <a:lnTo>
                  <a:pt x="162727" y="655601"/>
                </a:lnTo>
                <a:lnTo>
                  <a:pt x="161524" y="653856"/>
                </a:lnTo>
                <a:lnTo>
                  <a:pt x="160561" y="654037"/>
                </a:lnTo>
                <a:lnTo>
                  <a:pt x="158336" y="653014"/>
                </a:lnTo>
                <a:lnTo>
                  <a:pt x="159298" y="648923"/>
                </a:lnTo>
                <a:lnTo>
                  <a:pt x="158636" y="647058"/>
                </a:lnTo>
                <a:lnTo>
                  <a:pt x="159599" y="645855"/>
                </a:lnTo>
                <a:lnTo>
                  <a:pt x="159599" y="644712"/>
                </a:lnTo>
                <a:lnTo>
                  <a:pt x="160381" y="644111"/>
                </a:lnTo>
                <a:lnTo>
                  <a:pt x="159779" y="642486"/>
                </a:lnTo>
                <a:lnTo>
                  <a:pt x="157854" y="640982"/>
                </a:lnTo>
                <a:lnTo>
                  <a:pt x="157493" y="639538"/>
                </a:lnTo>
                <a:lnTo>
                  <a:pt x="156110" y="639719"/>
                </a:lnTo>
                <a:lnTo>
                  <a:pt x="155749" y="640922"/>
                </a:lnTo>
                <a:lnTo>
                  <a:pt x="154967" y="640321"/>
                </a:lnTo>
                <a:lnTo>
                  <a:pt x="151959" y="641103"/>
                </a:lnTo>
                <a:lnTo>
                  <a:pt x="152019" y="640020"/>
                </a:lnTo>
                <a:lnTo>
                  <a:pt x="149853" y="639238"/>
                </a:lnTo>
                <a:lnTo>
                  <a:pt x="149733" y="638035"/>
                </a:lnTo>
                <a:lnTo>
                  <a:pt x="148410" y="636410"/>
                </a:lnTo>
                <a:lnTo>
                  <a:pt x="148530" y="634846"/>
                </a:lnTo>
                <a:lnTo>
                  <a:pt x="149733" y="634606"/>
                </a:lnTo>
                <a:lnTo>
                  <a:pt x="150936" y="632199"/>
                </a:lnTo>
                <a:lnTo>
                  <a:pt x="152320" y="632681"/>
                </a:lnTo>
                <a:lnTo>
                  <a:pt x="152861" y="631658"/>
                </a:lnTo>
                <a:lnTo>
                  <a:pt x="150635" y="631056"/>
                </a:lnTo>
                <a:lnTo>
                  <a:pt x="151357" y="629612"/>
                </a:lnTo>
                <a:lnTo>
                  <a:pt x="148049" y="628109"/>
                </a:lnTo>
                <a:lnTo>
                  <a:pt x="147447" y="626905"/>
                </a:lnTo>
                <a:lnTo>
                  <a:pt x="136258" y="624138"/>
                </a:lnTo>
                <a:lnTo>
                  <a:pt x="123023" y="621130"/>
                </a:lnTo>
                <a:lnTo>
                  <a:pt x="121459" y="620649"/>
                </a:lnTo>
                <a:lnTo>
                  <a:pt x="94508" y="614633"/>
                </a:lnTo>
                <a:lnTo>
                  <a:pt x="88853" y="613610"/>
                </a:lnTo>
                <a:lnTo>
                  <a:pt x="75618" y="610482"/>
                </a:lnTo>
                <a:lnTo>
                  <a:pt x="72370" y="606753"/>
                </a:lnTo>
                <a:lnTo>
                  <a:pt x="71588" y="606452"/>
                </a:lnTo>
                <a:lnTo>
                  <a:pt x="69302" y="602842"/>
                </a:lnTo>
                <a:lnTo>
                  <a:pt x="68400" y="602662"/>
                </a:lnTo>
                <a:lnTo>
                  <a:pt x="67437" y="600977"/>
                </a:lnTo>
                <a:lnTo>
                  <a:pt x="68039" y="599173"/>
                </a:lnTo>
                <a:lnTo>
                  <a:pt x="67076" y="597969"/>
                </a:lnTo>
                <a:lnTo>
                  <a:pt x="67377" y="595503"/>
                </a:lnTo>
                <a:lnTo>
                  <a:pt x="69422" y="592796"/>
                </a:lnTo>
                <a:lnTo>
                  <a:pt x="69422" y="590089"/>
                </a:lnTo>
                <a:lnTo>
                  <a:pt x="65933" y="589126"/>
                </a:lnTo>
                <a:lnTo>
                  <a:pt x="64730" y="586600"/>
                </a:lnTo>
                <a:lnTo>
                  <a:pt x="62685" y="583832"/>
                </a:lnTo>
                <a:lnTo>
                  <a:pt x="63106" y="583231"/>
                </a:lnTo>
                <a:lnTo>
                  <a:pt x="61060" y="581787"/>
                </a:lnTo>
                <a:lnTo>
                  <a:pt x="59737" y="581426"/>
                </a:lnTo>
                <a:lnTo>
                  <a:pt x="60820" y="578538"/>
                </a:lnTo>
                <a:lnTo>
                  <a:pt x="60880" y="576974"/>
                </a:lnTo>
                <a:lnTo>
                  <a:pt x="61662" y="576132"/>
                </a:lnTo>
                <a:lnTo>
                  <a:pt x="62023" y="573124"/>
                </a:lnTo>
                <a:lnTo>
                  <a:pt x="61361" y="571079"/>
                </a:lnTo>
                <a:lnTo>
                  <a:pt x="61963" y="569876"/>
                </a:lnTo>
                <a:lnTo>
                  <a:pt x="61361" y="568492"/>
                </a:lnTo>
                <a:lnTo>
                  <a:pt x="62865" y="565905"/>
                </a:lnTo>
                <a:lnTo>
                  <a:pt x="62685" y="565063"/>
                </a:lnTo>
                <a:lnTo>
                  <a:pt x="65331" y="565725"/>
                </a:lnTo>
                <a:lnTo>
                  <a:pt x="66053" y="565003"/>
                </a:lnTo>
                <a:lnTo>
                  <a:pt x="65753" y="561213"/>
                </a:lnTo>
                <a:lnTo>
                  <a:pt x="66956" y="560190"/>
                </a:lnTo>
                <a:lnTo>
                  <a:pt x="66956" y="559468"/>
                </a:lnTo>
                <a:lnTo>
                  <a:pt x="64730" y="558145"/>
                </a:lnTo>
                <a:lnTo>
                  <a:pt x="64730" y="555558"/>
                </a:lnTo>
                <a:lnTo>
                  <a:pt x="63226" y="555378"/>
                </a:lnTo>
                <a:lnTo>
                  <a:pt x="62745" y="554174"/>
                </a:lnTo>
                <a:lnTo>
                  <a:pt x="62985" y="551588"/>
                </a:lnTo>
                <a:lnTo>
                  <a:pt x="60398" y="550445"/>
                </a:lnTo>
                <a:lnTo>
                  <a:pt x="59256" y="551227"/>
                </a:lnTo>
                <a:lnTo>
                  <a:pt x="54684" y="550625"/>
                </a:lnTo>
                <a:lnTo>
                  <a:pt x="54082" y="549181"/>
                </a:lnTo>
                <a:lnTo>
                  <a:pt x="49931" y="547076"/>
                </a:lnTo>
                <a:lnTo>
                  <a:pt x="48367" y="545452"/>
                </a:lnTo>
                <a:lnTo>
                  <a:pt x="46683" y="545151"/>
                </a:lnTo>
                <a:lnTo>
                  <a:pt x="44156" y="546234"/>
                </a:lnTo>
                <a:lnTo>
                  <a:pt x="42171" y="545030"/>
                </a:lnTo>
                <a:lnTo>
                  <a:pt x="41328" y="543346"/>
                </a:lnTo>
                <a:lnTo>
                  <a:pt x="40847" y="540639"/>
                </a:lnTo>
                <a:lnTo>
                  <a:pt x="39825" y="538714"/>
                </a:lnTo>
                <a:lnTo>
                  <a:pt x="37238" y="536127"/>
                </a:lnTo>
                <a:lnTo>
                  <a:pt x="35674" y="532518"/>
                </a:lnTo>
                <a:lnTo>
                  <a:pt x="34771" y="532518"/>
                </a:lnTo>
                <a:lnTo>
                  <a:pt x="32004" y="529389"/>
                </a:lnTo>
                <a:lnTo>
                  <a:pt x="32425" y="527765"/>
                </a:lnTo>
                <a:lnTo>
                  <a:pt x="30861" y="523735"/>
                </a:lnTo>
                <a:lnTo>
                  <a:pt x="31763" y="521689"/>
                </a:lnTo>
                <a:lnTo>
                  <a:pt x="32365" y="521629"/>
                </a:lnTo>
                <a:lnTo>
                  <a:pt x="33568" y="518441"/>
                </a:lnTo>
                <a:lnTo>
                  <a:pt x="35553" y="518260"/>
                </a:lnTo>
                <a:lnTo>
                  <a:pt x="37599" y="516215"/>
                </a:lnTo>
                <a:lnTo>
                  <a:pt x="37719" y="514530"/>
                </a:lnTo>
                <a:lnTo>
                  <a:pt x="36516" y="513748"/>
                </a:lnTo>
                <a:lnTo>
                  <a:pt x="35373" y="511944"/>
                </a:lnTo>
                <a:lnTo>
                  <a:pt x="33688" y="512184"/>
                </a:lnTo>
                <a:lnTo>
                  <a:pt x="32485" y="510259"/>
                </a:lnTo>
                <a:lnTo>
                  <a:pt x="38982" y="511823"/>
                </a:lnTo>
                <a:lnTo>
                  <a:pt x="40005" y="507131"/>
                </a:lnTo>
                <a:lnTo>
                  <a:pt x="40907" y="502018"/>
                </a:lnTo>
                <a:lnTo>
                  <a:pt x="42893" y="499431"/>
                </a:lnTo>
                <a:lnTo>
                  <a:pt x="44818" y="491310"/>
                </a:lnTo>
                <a:lnTo>
                  <a:pt x="44818" y="488602"/>
                </a:lnTo>
                <a:lnTo>
                  <a:pt x="48186" y="475247"/>
                </a:lnTo>
                <a:lnTo>
                  <a:pt x="45600" y="474525"/>
                </a:lnTo>
                <a:lnTo>
                  <a:pt x="42893" y="474225"/>
                </a:lnTo>
                <a:lnTo>
                  <a:pt x="37478" y="472480"/>
                </a:lnTo>
                <a:lnTo>
                  <a:pt x="35072" y="472300"/>
                </a:lnTo>
                <a:lnTo>
                  <a:pt x="28695" y="470555"/>
                </a:lnTo>
                <a:lnTo>
                  <a:pt x="26951" y="470314"/>
                </a:lnTo>
                <a:lnTo>
                  <a:pt x="28515" y="464599"/>
                </a:lnTo>
                <a:lnTo>
                  <a:pt x="28274" y="461832"/>
                </a:lnTo>
                <a:lnTo>
                  <a:pt x="31703" y="446071"/>
                </a:lnTo>
                <a:lnTo>
                  <a:pt x="28816" y="445409"/>
                </a:lnTo>
                <a:lnTo>
                  <a:pt x="30620" y="438190"/>
                </a:lnTo>
                <a:lnTo>
                  <a:pt x="26951" y="437228"/>
                </a:lnTo>
                <a:lnTo>
                  <a:pt x="27492" y="436205"/>
                </a:lnTo>
                <a:lnTo>
                  <a:pt x="29297" y="428023"/>
                </a:lnTo>
                <a:lnTo>
                  <a:pt x="28695" y="427181"/>
                </a:lnTo>
                <a:lnTo>
                  <a:pt x="29177" y="422188"/>
                </a:lnTo>
                <a:lnTo>
                  <a:pt x="29658" y="421286"/>
                </a:lnTo>
                <a:lnTo>
                  <a:pt x="28214" y="418579"/>
                </a:lnTo>
                <a:lnTo>
                  <a:pt x="29538" y="417014"/>
                </a:lnTo>
                <a:lnTo>
                  <a:pt x="29417" y="416232"/>
                </a:lnTo>
                <a:lnTo>
                  <a:pt x="30620" y="414428"/>
                </a:lnTo>
                <a:lnTo>
                  <a:pt x="32184" y="409795"/>
                </a:lnTo>
                <a:lnTo>
                  <a:pt x="32425" y="407209"/>
                </a:lnTo>
                <a:lnTo>
                  <a:pt x="35734" y="407088"/>
                </a:lnTo>
                <a:lnTo>
                  <a:pt x="37057" y="406487"/>
                </a:lnTo>
                <a:lnTo>
                  <a:pt x="37418" y="404261"/>
                </a:lnTo>
                <a:lnTo>
                  <a:pt x="38802" y="404020"/>
                </a:lnTo>
                <a:lnTo>
                  <a:pt x="38802" y="403238"/>
                </a:lnTo>
                <a:lnTo>
                  <a:pt x="37238" y="401133"/>
                </a:lnTo>
                <a:lnTo>
                  <a:pt x="38260" y="398486"/>
                </a:lnTo>
                <a:lnTo>
                  <a:pt x="38441" y="396200"/>
                </a:lnTo>
                <a:lnTo>
                  <a:pt x="37599" y="394876"/>
                </a:lnTo>
                <a:lnTo>
                  <a:pt x="37960" y="393072"/>
                </a:lnTo>
                <a:lnTo>
                  <a:pt x="37178" y="391207"/>
                </a:lnTo>
                <a:lnTo>
                  <a:pt x="36155" y="390365"/>
                </a:lnTo>
                <a:lnTo>
                  <a:pt x="37117" y="387657"/>
                </a:lnTo>
                <a:lnTo>
                  <a:pt x="36516" y="386153"/>
                </a:lnTo>
                <a:lnTo>
                  <a:pt x="37899" y="384108"/>
                </a:lnTo>
                <a:lnTo>
                  <a:pt x="37899" y="381521"/>
                </a:lnTo>
                <a:lnTo>
                  <a:pt x="38862" y="380920"/>
                </a:lnTo>
                <a:lnTo>
                  <a:pt x="38742" y="378874"/>
                </a:lnTo>
                <a:lnTo>
                  <a:pt x="36937" y="376709"/>
                </a:lnTo>
                <a:lnTo>
                  <a:pt x="36636" y="374964"/>
                </a:lnTo>
                <a:lnTo>
                  <a:pt x="37960" y="373039"/>
                </a:lnTo>
                <a:lnTo>
                  <a:pt x="38862" y="373039"/>
                </a:lnTo>
                <a:lnTo>
                  <a:pt x="39343" y="371174"/>
                </a:lnTo>
                <a:lnTo>
                  <a:pt x="38742" y="367926"/>
                </a:lnTo>
                <a:lnTo>
                  <a:pt x="38982" y="365098"/>
                </a:lnTo>
                <a:lnTo>
                  <a:pt x="40065" y="363654"/>
                </a:lnTo>
                <a:lnTo>
                  <a:pt x="37418" y="361729"/>
                </a:lnTo>
                <a:lnTo>
                  <a:pt x="38441" y="360526"/>
                </a:lnTo>
                <a:lnTo>
                  <a:pt x="38441" y="359323"/>
                </a:lnTo>
                <a:lnTo>
                  <a:pt x="39403" y="357037"/>
                </a:lnTo>
                <a:lnTo>
                  <a:pt x="41930" y="354871"/>
                </a:lnTo>
                <a:lnTo>
                  <a:pt x="41449" y="353668"/>
                </a:lnTo>
                <a:lnTo>
                  <a:pt x="42171" y="352766"/>
                </a:lnTo>
                <a:lnTo>
                  <a:pt x="41689" y="350781"/>
                </a:lnTo>
                <a:lnTo>
                  <a:pt x="41689" y="349156"/>
                </a:lnTo>
                <a:lnTo>
                  <a:pt x="43314" y="346028"/>
                </a:lnTo>
                <a:lnTo>
                  <a:pt x="43314" y="344344"/>
                </a:lnTo>
                <a:lnTo>
                  <a:pt x="42111" y="342298"/>
                </a:lnTo>
                <a:lnTo>
                  <a:pt x="40306" y="341336"/>
                </a:lnTo>
                <a:lnTo>
                  <a:pt x="38501" y="338990"/>
                </a:lnTo>
                <a:lnTo>
                  <a:pt x="36817" y="338208"/>
                </a:lnTo>
                <a:lnTo>
                  <a:pt x="35974" y="338689"/>
                </a:lnTo>
                <a:lnTo>
                  <a:pt x="34290" y="337005"/>
                </a:lnTo>
                <a:lnTo>
                  <a:pt x="33267" y="334779"/>
                </a:lnTo>
                <a:lnTo>
                  <a:pt x="33448" y="329786"/>
                </a:lnTo>
                <a:lnTo>
                  <a:pt x="34651" y="328282"/>
                </a:lnTo>
                <a:lnTo>
                  <a:pt x="34651" y="324432"/>
                </a:lnTo>
                <a:lnTo>
                  <a:pt x="35433" y="323710"/>
                </a:lnTo>
                <a:lnTo>
                  <a:pt x="35553" y="322326"/>
                </a:lnTo>
                <a:lnTo>
                  <a:pt x="36516" y="321724"/>
                </a:lnTo>
                <a:lnTo>
                  <a:pt x="38742" y="322506"/>
                </a:lnTo>
                <a:lnTo>
                  <a:pt x="39103" y="321123"/>
                </a:lnTo>
                <a:lnTo>
                  <a:pt x="40486" y="319499"/>
                </a:lnTo>
                <a:lnTo>
                  <a:pt x="42532" y="319378"/>
                </a:lnTo>
                <a:lnTo>
                  <a:pt x="44577" y="316070"/>
                </a:lnTo>
                <a:lnTo>
                  <a:pt x="47465" y="314927"/>
                </a:lnTo>
                <a:lnTo>
                  <a:pt x="48126" y="310896"/>
                </a:lnTo>
                <a:lnTo>
                  <a:pt x="51615" y="311377"/>
                </a:lnTo>
                <a:lnTo>
                  <a:pt x="53841" y="310655"/>
                </a:lnTo>
                <a:lnTo>
                  <a:pt x="54383" y="311618"/>
                </a:lnTo>
                <a:lnTo>
                  <a:pt x="57391" y="310475"/>
                </a:lnTo>
                <a:lnTo>
                  <a:pt x="57511" y="309332"/>
                </a:lnTo>
                <a:lnTo>
                  <a:pt x="58834" y="307948"/>
                </a:lnTo>
                <a:lnTo>
                  <a:pt x="60880" y="307647"/>
                </a:lnTo>
                <a:lnTo>
                  <a:pt x="62865" y="309031"/>
                </a:lnTo>
                <a:lnTo>
                  <a:pt x="64369" y="307347"/>
                </a:lnTo>
                <a:lnTo>
                  <a:pt x="64369" y="306565"/>
                </a:lnTo>
                <a:lnTo>
                  <a:pt x="66655" y="304098"/>
                </a:lnTo>
                <a:lnTo>
                  <a:pt x="68700" y="303256"/>
                </a:lnTo>
                <a:lnTo>
                  <a:pt x="70746" y="303557"/>
                </a:lnTo>
                <a:lnTo>
                  <a:pt x="72550" y="302354"/>
                </a:lnTo>
                <a:lnTo>
                  <a:pt x="72189" y="300368"/>
                </a:lnTo>
                <a:lnTo>
                  <a:pt x="73332" y="299767"/>
                </a:lnTo>
                <a:lnTo>
                  <a:pt x="75739" y="299947"/>
                </a:lnTo>
                <a:lnTo>
                  <a:pt x="77183" y="299466"/>
                </a:lnTo>
                <a:lnTo>
                  <a:pt x="79830" y="300068"/>
                </a:lnTo>
                <a:lnTo>
                  <a:pt x="81033" y="299707"/>
                </a:lnTo>
                <a:lnTo>
                  <a:pt x="81334" y="298142"/>
                </a:lnTo>
                <a:lnTo>
                  <a:pt x="83319" y="296879"/>
                </a:lnTo>
                <a:lnTo>
                  <a:pt x="83259" y="295135"/>
                </a:lnTo>
                <a:lnTo>
                  <a:pt x="86266" y="293390"/>
                </a:lnTo>
                <a:lnTo>
                  <a:pt x="87590" y="293029"/>
                </a:lnTo>
                <a:lnTo>
                  <a:pt x="89635" y="294052"/>
                </a:lnTo>
                <a:lnTo>
                  <a:pt x="90417" y="292127"/>
                </a:lnTo>
                <a:lnTo>
                  <a:pt x="93425" y="290743"/>
                </a:lnTo>
                <a:lnTo>
                  <a:pt x="94448" y="291826"/>
                </a:lnTo>
                <a:lnTo>
                  <a:pt x="96493" y="292668"/>
                </a:lnTo>
                <a:lnTo>
                  <a:pt x="97817" y="290683"/>
                </a:lnTo>
                <a:lnTo>
                  <a:pt x="97215" y="289660"/>
                </a:lnTo>
                <a:lnTo>
                  <a:pt x="97335" y="287555"/>
                </a:lnTo>
                <a:lnTo>
                  <a:pt x="96975" y="286592"/>
                </a:lnTo>
                <a:lnTo>
                  <a:pt x="97275" y="284787"/>
                </a:lnTo>
                <a:lnTo>
                  <a:pt x="96794" y="284246"/>
                </a:lnTo>
                <a:lnTo>
                  <a:pt x="97696" y="280757"/>
                </a:lnTo>
                <a:lnTo>
                  <a:pt x="97095" y="280035"/>
                </a:lnTo>
                <a:lnTo>
                  <a:pt x="94147" y="278832"/>
                </a:lnTo>
                <a:lnTo>
                  <a:pt x="96193" y="276606"/>
                </a:lnTo>
                <a:lnTo>
                  <a:pt x="95591" y="275222"/>
                </a:lnTo>
                <a:lnTo>
                  <a:pt x="95771" y="274260"/>
                </a:lnTo>
                <a:lnTo>
                  <a:pt x="94809" y="273418"/>
                </a:lnTo>
                <a:lnTo>
                  <a:pt x="95290" y="270891"/>
                </a:lnTo>
                <a:lnTo>
                  <a:pt x="94388" y="268485"/>
                </a:lnTo>
                <a:lnTo>
                  <a:pt x="96072" y="267883"/>
                </a:lnTo>
                <a:lnTo>
                  <a:pt x="97576" y="268786"/>
                </a:lnTo>
                <a:lnTo>
                  <a:pt x="98779" y="268424"/>
                </a:lnTo>
                <a:lnTo>
                  <a:pt x="99802" y="266199"/>
                </a:lnTo>
                <a:lnTo>
                  <a:pt x="100825" y="266018"/>
                </a:lnTo>
                <a:lnTo>
                  <a:pt x="102268" y="263371"/>
                </a:lnTo>
                <a:lnTo>
                  <a:pt x="101005" y="260183"/>
                </a:lnTo>
                <a:lnTo>
                  <a:pt x="101787" y="258980"/>
                </a:lnTo>
                <a:lnTo>
                  <a:pt x="103472" y="258920"/>
                </a:lnTo>
                <a:lnTo>
                  <a:pt x="104675" y="257355"/>
                </a:lnTo>
                <a:lnTo>
                  <a:pt x="109427" y="255611"/>
                </a:lnTo>
                <a:lnTo>
                  <a:pt x="110510" y="254167"/>
                </a:lnTo>
                <a:lnTo>
                  <a:pt x="111713" y="253385"/>
                </a:lnTo>
                <a:lnTo>
                  <a:pt x="111533" y="252001"/>
                </a:lnTo>
                <a:lnTo>
                  <a:pt x="112977" y="249294"/>
                </a:lnTo>
                <a:lnTo>
                  <a:pt x="112375" y="246046"/>
                </a:lnTo>
                <a:lnTo>
                  <a:pt x="113939" y="244542"/>
                </a:lnTo>
                <a:lnTo>
                  <a:pt x="114480" y="243399"/>
                </a:lnTo>
                <a:lnTo>
                  <a:pt x="116766" y="243278"/>
                </a:lnTo>
                <a:lnTo>
                  <a:pt x="118150" y="240451"/>
                </a:lnTo>
                <a:lnTo>
                  <a:pt x="119534" y="239729"/>
                </a:lnTo>
                <a:lnTo>
                  <a:pt x="120015" y="237804"/>
                </a:lnTo>
                <a:lnTo>
                  <a:pt x="122602" y="236962"/>
                </a:lnTo>
                <a:lnTo>
                  <a:pt x="124527" y="234495"/>
                </a:lnTo>
                <a:lnTo>
                  <a:pt x="124527" y="232570"/>
                </a:lnTo>
                <a:lnTo>
                  <a:pt x="123865" y="230104"/>
                </a:lnTo>
                <a:lnTo>
                  <a:pt x="125971" y="226795"/>
                </a:lnTo>
                <a:lnTo>
                  <a:pt x="126151" y="223486"/>
                </a:lnTo>
                <a:lnTo>
                  <a:pt x="127174" y="222644"/>
                </a:lnTo>
                <a:lnTo>
                  <a:pt x="127535" y="221080"/>
                </a:lnTo>
                <a:lnTo>
                  <a:pt x="129761" y="218975"/>
                </a:lnTo>
                <a:lnTo>
                  <a:pt x="130723" y="219576"/>
                </a:lnTo>
                <a:lnTo>
                  <a:pt x="132588" y="219576"/>
                </a:lnTo>
                <a:lnTo>
                  <a:pt x="135476" y="216689"/>
                </a:lnTo>
                <a:lnTo>
                  <a:pt x="137401" y="217350"/>
                </a:lnTo>
                <a:lnTo>
                  <a:pt x="139627" y="215546"/>
                </a:lnTo>
                <a:lnTo>
                  <a:pt x="140709" y="210673"/>
                </a:lnTo>
                <a:lnTo>
                  <a:pt x="141973" y="208628"/>
                </a:lnTo>
                <a:lnTo>
                  <a:pt x="141973" y="206522"/>
                </a:lnTo>
                <a:lnTo>
                  <a:pt x="140469" y="206041"/>
                </a:lnTo>
                <a:lnTo>
                  <a:pt x="140469" y="204236"/>
                </a:lnTo>
                <a:lnTo>
                  <a:pt x="142153" y="203875"/>
                </a:lnTo>
                <a:lnTo>
                  <a:pt x="144920" y="202311"/>
                </a:lnTo>
                <a:lnTo>
                  <a:pt x="147447" y="203334"/>
                </a:lnTo>
                <a:lnTo>
                  <a:pt x="151417" y="202130"/>
                </a:lnTo>
                <a:lnTo>
                  <a:pt x="152861" y="202552"/>
                </a:lnTo>
                <a:lnTo>
                  <a:pt x="155087" y="198762"/>
                </a:lnTo>
                <a:lnTo>
                  <a:pt x="155869" y="195573"/>
                </a:lnTo>
                <a:lnTo>
                  <a:pt x="155929" y="193347"/>
                </a:lnTo>
                <a:lnTo>
                  <a:pt x="157132" y="191182"/>
                </a:lnTo>
                <a:lnTo>
                  <a:pt x="156411" y="189678"/>
                </a:lnTo>
                <a:lnTo>
                  <a:pt x="154425" y="188595"/>
                </a:lnTo>
                <a:lnTo>
                  <a:pt x="153583" y="186911"/>
                </a:lnTo>
                <a:lnTo>
                  <a:pt x="151658" y="186670"/>
                </a:lnTo>
                <a:lnTo>
                  <a:pt x="150756" y="185768"/>
                </a:lnTo>
                <a:lnTo>
                  <a:pt x="151778" y="183542"/>
                </a:lnTo>
                <a:lnTo>
                  <a:pt x="149492" y="180534"/>
                </a:lnTo>
                <a:lnTo>
                  <a:pt x="148891" y="178669"/>
                </a:lnTo>
                <a:lnTo>
                  <a:pt x="150876" y="176624"/>
                </a:lnTo>
                <a:lnTo>
                  <a:pt x="150756" y="173916"/>
                </a:lnTo>
                <a:lnTo>
                  <a:pt x="152320" y="173315"/>
                </a:lnTo>
                <a:lnTo>
                  <a:pt x="151899" y="171209"/>
                </a:lnTo>
                <a:lnTo>
                  <a:pt x="153222" y="165976"/>
                </a:lnTo>
                <a:lnTo>
                  <a:pt x="154967" y="165133"/>
                </a:lnTo>
                <a:lnTo>
                  <a:pt x="155809" y="164171"/>
                </a:lnTo>
                <a:lnTo>
                  <a:pt x="156110" y="161464"/>
                </a:lnTo>
                <a:lnTo>
                  <a:pt x="159599" y="160261"/>
                </a:lnTo>
                <a:lnTo>
                  <a:pt x="156711" y="156771"/>
                </a:lnTo>
                <a:lnTo>
                  <a:pt x="157072" y="155267"/>
                </a:lnTo>
                <a:lnTo>
                  <a:pt x="154967" y="154606"/>
                </a:lnTo>
                <a:lnTo>
                  <a:pt x="152681" y="154486"/>
                </a:lnTo>
                <a:lnTo>
                  <a:pt x="152260" y="151899"/>
                </a:lnTo>
                <a:lnTo>
                  <a:pt x="151357" y="150154"/>
                </a:lnTo>
                <a:lnTo>
                  <a:pt x="148770" y="148349"/>
                </a:lnTo>
                <a:lnTo>
                  <a:pt x="146545" y="149613"/>
                </a:lnTo>
                <a:lnTo>
                  <a:pt x="145943" y="151117"/>
                </a:lnTo>
                <a:lnTo>
                  <a:pt x="146123" y="153944"/>
                </a:lnTo>
                <a:lnTo>
                  <a:pt x="144379" y="155568"/>
                </a:lnTo>
                <a:lnTo>
                  <a:pt x="142273" y="154365"/>
                </a:lnTo>
                <a:lnTo>
                  <a:pt x="140769" y="154365"/>
                </a:lnTo>
                <a:lnTo>
                  <a:pt x="139566" y="153282"/>
                </a:lnTo>
                <a:lnTo>
                  <a:pt x="136739" y="154064"/>
                </a:lnTo>
                <a:lnTo>
                  <a:pt x="136258" y="154786"/>
                </a:lnTo>
                <a:lnTo>
                  <a:pt x="135957" y="157794"/>
                </a:lnTo>
                <a:lnTo>
                  <a:pt x="134934" y="158516"/>
                </a:lnTo>
                <a:lnTo>
                  <a:pt x="134152" y="160381"/>
                </a:lnTo>
                <a:lnTo>
                  <a:pt x="132949" y="159659"/>
                </a:lnTo>
                <a:lnTo>
                  <a:pt x="130783" y="160321"/>
                </a:lnTo>
                <a:lnTo>
                  <a:pt x="129700" y="161524"/>
                </a:lnTo>
                <a:lnTo>
                  <a:pt x="129279" y="160802"/>
                </a:lnTo>
                <a:lnTo>
                  <a:pt x="126452" y="161404"/>
                </a:lnTo>
                <a:lnTo>
                  <a:pt x="125550" y="161163"/>
                </a:lnTo>
                <a:lnTo>
                  <a:pt x="123143" y="163269"/>
                </a:lnTo>
                <a:lnTo>
                  <a:pt x="122602" y="165675"/>
                </a:lnTo>
                <a:lnTo>
                  <a:pt x="121338" y="166276"/>
                </a:lnTo>
                <a:lnTo>
                  <a:pt x="118391" y="165915"/>
                </a:lnTo>
                <a:lnTo>
                  <a:pt x="114661" y="167239"/>
                </a:lnTo>
                <a:lnTo>
                  <a:pt x="113458" y="169465"/>
                </a:lnTo>
                <a:lnTo>
                  <a:pt x="111232" y="170247"/>
                </a:lnTo>
                <a:lnTo>
                  <a:pt x="110029" y="171450"/>
                </a:lnTo>
                <a:lnTo>
                  <a:pt x="108765" y="171330"/>
                </a:lnTo>
                <a:lnTo>
                  <a:pt x="107141" y="169405"/>
                </a:lnTo>
                <a:lnTo>
                  <a:pt x="105397" y="169765"/>
                </a:lnTo>
                <a:lnTo>
                  <a:pt x="104314" y="170668"/>
                </a:lnTo>
                <a:lnTo>
                  <a:pt x="101607" y="169705"/>
                </a:lnTo>
                <a:lnTo>
                  <a:pt x="100644" y="168863"/>
                </a:lnTo>
                <a:lnTo>
                  <a:pt x="98599" y="168442"/>
                </a:lnTo>
                <a:lnTo>
                  <a:pt x="95230" y="169465"/>
                </a:lnTo>
                <a:lnTo>
                  <a:pt x="93786" y="170788"/>
                </a:lnTo>
                <a:lnTo>
                  <a:pt x="92342" y="170548"/>
                </a:lnTo>
                <a:lnTo>
                  <a:pt x="91440" y="171931"/>
                </a:lnTo>
                <a:lnTo>
                  <a:pt x="90417" y="171931"/>
                </a:lnTo>
                <a:lnTo>
                  <a:pt x="88613" y="169886"/>
                </a:lnTo>
                <a:lnTo>
                  <a:pt x="87109" y="170367"/>
                </a:lnTo>
                <a:lnTo>
                  <a:pt x="86868" y="171751"/>
                </a:lnTo>
                <a:lnTo>
                  <a:pt x="87470" y="173195"/>
                </a:lnTo>
                <a:lnTo>
                  <a:pt x="86748" y="174217"/>
                </a:lnTo>
                <a:lnTo>
                  <a:pt x="87109" y="176263"/>
                </a:lnTo>
                <a:lnTo>
                  <a:pt x="84642" y="178308"/>
                </a:lnTo>
                <a:lnTo>
                  <a:pt x="84762" y="181075"/>
                </a:lnTo>
                <a:lnTo>
                  <a:pt x="82356" y="182760"/>
                </a:lnTo>
                <a:lnTo>
                  <a:pt x="82657" y="184504"/>
                </a:lnTo>
                <a:lnTo>
                  <a:pt x="81815" y="186971"/>
                </a:lnTo>
                <a:lnTo>
                  <a:pt x="81935" y="188595"/>
                </a:lnTo>
                <a:lnTo>
                  <a:pt x="84883" y="191603"/>
                </a:lnTo>
                <a:lnTo>
                  <a:pt x="87530" y="191844"/>
                </a:lnTo>
                <a:lnTo>
                  <a:pt x="87409" y="193047"/>
                </a:lnTo>
                <a:lnTo>
                  <a:pt x="88071" y="196054"/>
                </a:lnTo>
                <a:lnTo>
                  <a:pt x="88312" y="199062"/>
                </a:lnTo>
                <a:lnTo>
                  <a:pt x="89154" y="200807"/>
                </a:lnTo>
                <a:lnTo>
                  <a:pt x="88252" y="201770"/>
                </a:lnTo>
                <a:lnTo>
                  <a:pt x="88011" y="203273"/>
                </a:lnTo>
                <a:lnTo>
                  <a:pt x="87169" y="204176"/>
                </a:lnTo>
                <a:lnTo>
                  <a:pt x="86206" y="204056"/>
                </a:lnTo>
                <a:lnTo>
                  <a:pt x="84943" y="206582"/>
                </a:lnTo>
                <a:lnTo>
                  <a:pt x="83980" y="206041"/>
                </a:lnTo>
                <a:lnTo>
                  <a:pt x="82416" y="206281"/>
                </a:lnTo>
                <a:lnTo>
                  <a:pt x="81093" y="205379"/>
                </a:lnTo>
                <a:lnTo>
                  <a:pt x="80672" y="203093"/>
                </a:lnTo>
                <a:lnTo>
                  <a:pt x="79228" y="201709"/>
                </a:lnTo>
                <a:lnTo>
                  <a:pt x="77062" y="200687"/>
                </a:lnTo>
                <a:lnTo>
                  <a:pt x="74716" y="200326"/>
                </a:lnTo>
                <a:lnTo>
                  <a:pt x="73152" y="200927"/>
                </a:lnTo>
                <a:lnTo>
                  <a:pt x="70565" y="201168"/>
                </a:lnTo>
                <a:lnTo>
                  <a:pt x="68821" y="200747"/>
                </a:lnTo>
                <a:lnTo>
                  <a:pt x="68279" y="196596"/>
                </a:lnTo>
                <a:lnTo>
                  <a:pt x="68881" y="195092"/>
                </a:lnTo>
                <a:lnTo>
                  <a:pt x="68279" y="192265"/>
                </a:lnTo>
                <a:lnTo>
                  <a:pt x="65271" y="189437"/>
                </a:lnTo>
                <a:lnTo>
                  <a:pt x="63166" y="188595"/>
                </a:lnTo>
                <a:lnTo>
                  <a:pt x="62083" y="187031"/>
                </a:lnTo>
                <a:lnTo>
                  <a:pt x="62083" y="185106"/>
                </a:lnTo>
                <a:lnTo>
                  <a:pt x="58955" y="183782"/>
                </a:lnTo>
                <a:lnTo>
                  <a:pt x="56729" y="183301"/>
                </a:lnTo>
                <a:lnTo>
                  <a:pt x="55827" y="183662"/>
                </a:lnTo>
                <a:lnTo>
                  <a:pt x="54443" y="182760"/>
                </a:lnTo>
                <a:lnTo>
                  <a:pt x="50593" y="181978"/>
                </a:lnTo>
                <a:lnTo>
                  <a:pt x="48908" y="182639"/>
                </a:lnTo>
                <a:lnTo>
                  <a:pt x="46081" y="181075"/>
                </a:lnTo>
                <a:lnTo>
                  <a:pt x="44156" y="180714"/>
                </a:lnTo>
                <a:lnTo>
                  <a:pt x="42471" y="177105"/>
                </a:lnTo>
                <a:lnTo>
                  <a:pt x="42471" y="173856"/>
                </a:lnTo>
                <a:lnTo>
                  <a:pt x="41689" y="172894"/>
                </a:lnTo>
                <a:lnTo>
                  <a:pt x="41569" y="170848"/>
                </a:lnTo>
                <a:lnTo>
                  <a:pt x="40366" y="169765"/>
                </a:lnTo>
                <a:lnTo>
                  <a:pt x="39403" y="166878"/>
                </a:lnTo>
                <a:lnTo>
                  <a:pt x="38381" y="165915"/>
                </a:lnTo>
                <a:lnTo>
                  <a:pt x="36576" y="166216"/>
                </a:lnTo>
                <a:lnTo>
                  <a:pt x="35373" y="165675"/>
                </a:lnTo>
                <a:lnTo>
                  <a:pt x="35132" y="163569"/>
                </a:lnTo>
                <a:lnTo>
                  <a:pt x="32245" y="160682"/>
                </a:lnTo>
                <a:lnTo>
                  <a:pt x="31041" y="160742"/>
                </a:lnTo>
                <a:lnTo>
                  <a:pt x="29116" y="162126"/>
                </a:lnTo>
                <a:lnTo>
                  <a:pt x="28034" y="162005"/>
                </a:lnTo>
                <a:lnTo>
                  <a:pt x="27913" y="160682"/>
                </a:lnTo>
                <a:lnTo>
                  <a:pt x="26951" y="160080"/>
                </a:lnTo>
                <a:lnTo>
                  <a:pt x="27131" y="157975"/>
                </a:lnTo>
                <a:lnTo>
                  <a:pt x="25928" y="156832"/>
                </a:lnTo>
                <a:lnTo>
                  <a:pt x="25326" y="155328"/>
                </a:lnTo>
                <a:lnTo>
                  <a:pt x="25146" y="152260"/>
                </a:lnTo>
                <a:lnTo>
                  <a:pt x="24544" y="151899"/>
                </a:lnTo>
                <a:lnTo>
                  <a:pt x="23341" y="148590"/>
                </a:lnTo>
                <a:lnTo>
                  <a:pt x="23943" y="146966"/>
                </a:lnTo>
                <a:lnTo>
                  <a:pt x="23582" y="146003"/>
                </a:lnTo>
                <a:lnTo>
                  <a:pt x="22018" y="144800"/>
                </a:lnTo>
                <a:lnTo>
                  <a:pt x="21657" y="143597"/>
                </a:lnTo>
                <a:lnTo>
                  <a:pt x="24003" y="141672"/>
                </a:lnTo>
                <a:lnTo>
                  <a:pt x="24605" y="139867"/>
                </a:lnTo>
                <a:lnTo>
                  <a:pt x="24605" y="136619"/>
                </a:lnTo>
                <a:lnTo>
                  <a:pt x="22800" y="134994"/>
                </a:lnTo>
                <a:lnTo>
                  <a:pt x="22800" y="134092"/>
                </a:lnTo>
                <a:lnTo>
                  <a:pt x="24123" y="133250"/>
                </a:lnTo>
                <a:lnTo>
                  <a:pt x="23943" y="131084"/>
                </a:lnTo>
                <a:lnTo>
                  <a:pt x="24183" y="128317"/>
                </a:lnTo>
                <a:lnTo>
                  <a:pt x="22680" y="126031"/>
                </a:lnTo>
                <a:lnTo>
                  <a:pt x="23161" y="123624"/>
                </a:lnTo>
                <a:lnTo>
                  <a:pt x="23281" y="120978"/>
                </a:lnTo>
                <a:lnTo>
                  <a:pt x="24905" y="118992"/>
                </a:lnTo>
                <a:lnTo>
                  <a:pt x="23281" y="116345"/>
                </a:lnTo>
                <a:lnTo>
                  <a:pt x="21958" y="115022"/>
                </a:lnTo>
                <a:lnTo>
                  <a:pt x="0" y="109728"/>
                </a:lnTo>
                <a:lnTo>
                  <a:pt x="1083" y="108765"/>
                </a:lnTo>
                <a:lnTo>
                  <a:pt x="1384" y="107502"/>
                </a:lnTo>
                <a:lnTo>
                  <a:pt x="3549" y="107081"/>
                </a:lnTo>
                <a:lnTo>
                  <a:pt x="4392" y="105276"/>
                </a:lnTo>
                <a:lnTo>
                  <a:pt x="3489" y="103050"/>
                </a:lnTo>
                <a:lnTo>
                  <a:pt x="5294" y="102028"/>
                </a:lnTo>
                <a:lnTo>
                  <a:pt x="7700" y="101727"/>
                </a:lnTo>
                <a:lnTo>
                  <a:pt x="9806" y="99020"/>
                </a:lnTo>
                <a:lnTo>
                  <a:pt x="9445" y="98117"/>
                </a:lnTo>
                <a:lnTo>
                  <a:pt x="10467" y="96613"/>
                </a:lnTo>
                <a:lnTo>
                  <a:pt x="9264" y="95892"/>
                </a:lnTo>
                <a:lnTo>
                  <a:pt x="8181" y="93786"/>
                </a:lnTo>
                <a:lnTo>
                  <a:pt x="7700" y="91981"/>
                </a:lnTo>
                <a:lnTo>
                  <a:pt x="8422" y="91380"/>
                </a:lnTo>
                <a:lnTo>
                  <a:pt x="8181" y="85785"/>
                </a:lnTo>
                <a:lnTo>
                  <a:pt x="8964" y="84462"/>
                </a:lnTo>
                <a:lnTo>
                  <a:pt x="8723" y="81875"/>
                </a:lnTo>
                <a:lnTo>
                  <a:pt x="6256" y="79469"/>
                </a:lnTo>
                <a:lnTo>
                  <a:pt x="4452" y="79288"/>
                </a:lnTo>
                <a:lnTo>
                  <a:pt x="3489" y="76280"/>
                </a:lnTo>
                <a:lnTo>
                  <a:pt x="5895" y="73994"/>
                </a:lnTo>
                <a:lnTo>
                  <a:pt x="5294" y="72129"/>
                </a:lnTo>
                <a:lnTo>
                  <a:pt x="6617" y="71227"/>
                </a:lnTo>
                <a:lnTo>
                  <a:pt x="6858" y="69723"/>
                </a:lnTo>
                <a:lnTo>
                  <a:pt x="4572" y="69843"/>
                </a:lnTo>
                <a:lnTo>
                  <a:pt x="4632" y="69001"/>
                </a:lnTo>
                <a:lnTo>
                  <a:pt x="2106" y="69242"/>
                </a:lnTo>
                <a:lnTo>
                  <a:pt x="1805" y="68339"/>
                </a:lnTo>
                <a:lnTo>
                  <a:pt x="3790" y="64910"/>
                </a:lnTo>
                <a:lnTo>
                  <a:pt x="6437" y="63045"/>
                </a:lnTo>
                <a:lnTo>
                  <a:pt x="6617" y="61842"/>
                </a:lnTo>
                <a:lnTo>
                  <a:pt x="8843" y="62504"/>
                </a:lnTo>
                <a:lnTo>
                  <a:pt x="8603" y="58714"/>
                </a:lnTo>
                <a:lnTo>
                  <a:pt x="9204" y="55706"/>
                </a:lnTo>
                <a:lnTo>
                  <a:pt x="12814" y="52518"/>
                </a:lnTo>
                <a:lnTo>
                  <a:pt x="13957" y="52037"/>
                </a:lnTo>
                <a:lnTo>
                  <a:pt x="13235" y="50773"/>
                </a:lnTo>
                <a:lnTo>
                  <a:pt x="13656" y="49450"/>
                </a:lnTo>
                <a:lnTo>
                  <a:pt x="15280" y="48247"/>
                </a:lnTo>
                <a:lnTo>
                  <a:pt x="15641" y="47164"/>
                </a:lnTo>
                <a:lnTo>
                  <a:pt x="15280" y="44757"/>
                </a:lnTo>
                <a:lnTo>
                  <a:pt x="13957" y="43193"/>
                </a:lnTo>
                <a:lnTo>
                  <a:pt x="13957" y="40426"/>
                </a:lnTo>
                <a:lnTo>
                  <a:pt x="14679" y="37298"/>
                </a:lnTo>
                <a:lnTo>
                  <a:pt x="14558" y="34952"/>
                </a:lnTo>
                <a:lnTo>
                  <a:pt x="16664" y="34470"/>
                </a:lnTo>
                <a:lnTo>
                  <a:pt x="17386" y="32726"/>
                </a:lnTo>
                <a:lnTo>
                  <a:pt x="15280" y="30861"/>
                </a:lnTo>
                <a:lnTo>
                  <a:pt x="15160" y="28334"/>
                </a:lnTo>
                <a:lnTo>
                  <a:pt x="14257" y="27252"/>
                </a:lnTo>
                <a:lnTo>
                  <a:pt x="14558" y="25507"/>
                </a:lnTo>
                <a:lnTo>
                  <a:pt x="17807" y="24725"/>
                </a:lnTo>
                <a:lnTo>
                  <a:pt x="19371" y="25507"/>
                </a:lnTo>
                <a:lnTo>
                  <a:pt x="19732" y="23762"/>
                </a:lnTo>
                <a:lnTo>
                  <a:pt x="21537" y="21958"/>
                </a:lnTo>
                <a:lnTo>
                  <a:pt x="23341" y="21597"/>
                </a:lnTo>
                <a:lnTo>
                  <a:pt x="23762" y="18107"/>
                </a:lnTo>
                <a:lnTo>
                  <a:pt x="25988" y="16423"/>
                </a:lnTo>
                <a:lnTo>
                  <a:pt x="28034" y="17265"/>
                </a:lnTo>
                <a:lnTo>
                  <a:pt x="29237" y="19010"/>
                </a:lnTo>
                <a:lnTo>
                  <a:pt x="30320" y="19251"/>
                </a:lnTo>
                <a:lnTo>
                  <a:pt x="30741" y="17987"/>
                </a:lnTo>
                <a:lnTo>
                  <a:pt x="31944" y="17085"/>
                </a:lnTo>
                <a:lnTo>
                  <a:pt x="31944" y="16423"/>
                </a:lnTo>
                <a:lnTo>
                  <a:pt x="33147" y="15220"/>
                </a:lnTo>
                <a:lnTo>
                  <a:pt x="36817" y="16543"/>
                </a:lnTo>
                <a:lnTo>
                  <a:pt x="38802" y="14859"/>
                </a:lnTo>
                <a:lnTo>
                  <a:pt x="39464" y="11851"/>
                </a:lnTo>
                <a:lnTo>
                  <a:pt x="40426" y="11490"/>
                </a:lnTo>
                <a:lnTo>
                  <a:pt x="43494" y="7941"/>
                </a:lnTo>
                <a:lnTo>
                  <a:pt x="44156" y="2767"/>
                </a:lnTo>
                <a:lnTo>
                  <a:pt x="44938" y="1203"/>
                </a:lnTo>
                <a:lnTo>
                  <a:pt x="47104" y="962"/>
                </a:lnTo>
                <a:lnTo>
                  <a:pt x="47645" y="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 title="CA-2">
            <a:extLst>
              <a:ext uri="{FF2B5EF4-FFF2-40B4-BE49-F238E27FC236}">
                <a16:creationId xmlns:a16="http://schemas.microsoft.com/office/drawing/2014/main" id="{A848E79A-41D5-A4E0-DC54-31E5820812FD}"/>
              </a:ext>
            </a:extLst>
          </p:cNvPr>
          <p:cNvSpPr/>
          <p:nvPr/>
        </p:nvSpPr>
        <p:spPr>
          <a:xfrm>
            <a:off x="1643745" y="3096562"/>
            <a:ext cx="246323" cy="643266"/>
          </a:xfrm>
          <a:custGeom>
            <a:avLst/>
            <a:gdLst>
              <a:gd name="connsiteX0" fmla="*/ 158155 w 308309"/>
              <a:gd name="connsiteY0" fmla="*/ 832465 h 833788"/>
              <a:gd name="connsiteX1" fmla="*/ 158095 w 308309"/>
              <a:gd name="connsiteY1" fmla="*/ 832164 h 833788"/>
              <a:gd name="connsiteX2" fmla="*/ 157554 w 308309"/>
              <a:gd name="connsiteY2" fmla="*/ 832104 h 833788"/>
              <a:gd name="connsiteX3" fmla="*/ 157433 w 308309"/>
              <a:gd name="connsiteY3" fmla="*/ 832405 h 833788"/>
              <a:gd name="connsiteX4" fmla="*/ 157313 w 308309"/>
              <a:gd name="connsiteY4" fmla="*/ 832706 h 833788"/>
              <a:gd name="connsiteX5" fmla="*/ 156350 w 308309"/>
              <a:gd name="connsiteY5" fmla="*/ 833067 h 833788"/>
              <a:gd name="connsiteX6" fmla="*/ 156230 w 308309"/>
              <a:gd name="connsiteY6" fmla="*/ 832946 h 833788"/>
              <a:gd name="connsiteX7" fmla="*/ 155268 w 308309"/>
              <a:gd name="connsiteY7" fmla="*/ 832946 h 833788"/>
              <a:gd name="connsiteX8" fmla="*/ 154967 w 308309"/>
              <a:gd name="connsiteY8" fmla="*/ 833127 h 833788"/>
              <a:gd name="connsiteX9" fmla="*/ 154425 w 308309"/>
              <a:gd name="connsiteY9" fmla="*/ 833488 h 833788"/>
              <a:gd name="connsiteX10" fmla="*/ 153824 w 308309"/>
              <a:gd name="connsiteY10" fmla="*/ 833548 h 833788"/>
              <a:gd name="connsiteX11" fmla="*/ 153824 w 308309"/>
              <a:gd name="connsiteY11" fmla="*/ 833788 h 833788"/>
              <a:gd name="connsiteX12" fmla="*/ 153583 w 308309"/>
              <a:gd name="connsiteY12" fmla="*/ 833548 h 833788"/>
              <a:gd name="connsiteX13" fmla="*/ 153403 w 308309"/>
              <a:gd name="connsiteY13" fmla="*/ 833548 h 833788"/>
              <a:gd name="connsiteX14" fmla="*/ 153102 w 308309"/>
              <a:gd name="connsiteY14" fmla="*/ 833247 h 833788"/>
              <a:gd name="connsiteX15" fmla="*/ 150696 w 308309"/>
              <a:gd name="connsiteY15" fmla="*/ 832044 h 833788"/>
              <a:gd name="connsiteX16" fmla="*/ 150515 w 308309"/>
              <a:gd name="connsiteY16" fmla="*/ 832044 h 833788"/>
              <a:gd name="connsiteX17" fmla="*/ 150214 w 308309"/>
              <a:gd name="connsiteY17" fmla="*/ 832585 h 833788"/>
              <a:gd name="connsiteX18" fmla="*/ 150094 w 308309"/>
              <a:gd name="connsiteY18" fmla="*/ 832585 h 833788"/>
              <a:gd name="connsiteX19" fmla="*/ 149553 w 308309"/>
              <a:gd name="connsiteY19" fmla="*/ 833608 h 833788"/>
              <a:gd name="connsiteX20" fmla="*/ 148710 w 308309"/>
              <a:gd name="connsiteY20" fmla="*/ 831743 h 833788"/>
              <a:gd name="connsiteX21" fmla="*/ 148771 w 308309"/>
              <a:gd name="connsiteY21" fmla="*/ 830540 h 833788"/>
              <a:gd name="connsiteX22" fmla="*/ 147447 w 308309"/>
              <a:gd name="connsiteY22" fmla="*/ 829036 h 833788"/>
              <a:gd name="connsiteX23" fmla="*/ 146244 w 308309"/>
              <a:gd name="connsiteY23" fmla="*/ 825667 h 833788"/>
              <a:gd name="connsiteX24" fmla="*/ 143537 w 308309"/>
              <a:gd name="connsiteY24" fmla="*/ 824043 h 833788"/>
              <a:gd name="connsiteX25" fmla="*/ 141552 w 308309"/>
              <a:gd name="connsiteY25" fmla="*/ 820072 h 833788"/>
              <a:gd name="connsiteX26" fmla="*/ 138544 w 308309"/>
              <a:gd name="connsiteY26" fmla="*/ 818147 h 833788"/>
              <a:gd name="connsiteX27" fmla="*/ 136619 w 308309"/>
              <a:gd name="connsiteY27" fmla="*/ 814478 h 833788"/>
              <a:gd name="connsiteX28" fmla="*/ 134573 w 308309"/>
              <a:gd name="connsiteY28" fmla="*/ 812553 h 833788"/>
              <a:gd name="connsiteX29" fmla="*/ 131806 w 308309"/>
              <a:gd name="connsiteY29" fmla="*/ 811530 h 833788"/>
              <a:gd name="connsiteX30" fmla="*/ 129400 w 308309"/>
              <a:gd name="connsiteY30" fmla="*/ 812131 h 833788"/>
              <a:gd name="connsiteX31" fmla="*/ 127715 w 308309"/>
              <a:gd name="connsiteY31" fmla="*/ 813154 h 833788"/>
              <a:gd name="connsiteX32" fmla="*/ 126392 w 308309"/>
              <a:gd name="connsiteY32" fmla="*/ 811470 h 833788"/>
              <a:gd name="connsiteX33" fmla="*/ 124707 w 308309"/>
              <a:gd name="connsiteY33" fmla="*/ 810267 h 833788"/>
              <a:gd name="connsiteX34" fmla="*/ 124226 w 308309"/>
              <a:gd name="connsiteY34" fmla="*/ 806056 h 833788"/>
              <a:gd name="connsiteX35" fmla="*/ 122121 w 308309"/>
              <a:gd name="connsiteY35" fmla="*/ 803649 h 833788"/>
              <a:gd name="connsiteX36" fmla="*/ 120617 w 308309"/>
              <a:gd name="connsiteY36" fmla="*/ 802747 h 833788"/>
              <a:gd name="connsiteX37" fmla="*/ 120015 w 308309"/>
              <a:gd name="connsiteY37" fmla="*/ 801423 h 833788"/>
              <a:gd name="connsiteX38" fmla="*/ 118571 w 308309"/>
              <a:gd name="connsiteY38" fmla="*/ 800341 h 833788"/>
              <a:gd name="connsiteX39" fmla="*/ 118270 w 308309"/>
              <a:gd name="connsiteY39" fmla="*/ 796009 h 833788"/>
              <a:gd name="connsiteX40" fmla="*/ 117669 w 308309"/>
              <a:gd name="connsiteY40" fmla="*/ 794445 h 833788"/>
              <a:gd name="connsiteX41" fmla="*/ 116105 w 308309"/>
              <a:gd name="connsiteY41" fmla="*/ 792460 h 833788"/>
              <a:gd name="connsiteX42" fmla="*/ 115202 w 308309"/>
              <a:gd name="connsiteY42" fmla="*/ 789933 h 833788"/>
              <a:gd name="connsiteX43" fmla="*/ 110991 w 308309"/>
              <a:gd name="connsiteY43" fmla="*/ 785121 h 833788"/>
              <a:gd name="connsiteX44" fmla="*/ 107683 w 308309"/>
              <a:gd name="connsiteY44" fmla="*/ 782534 h 833788"/>
              <a:gd name="connsiteX45" fmla="*/ 104494 w 308309"/>
              <a:gd name="connsiteY45" fmla="*/ 781210 h 833788"/>
              <a:gd name="connsiteX46" fmla="*/ 101968 w 308309"/>
              <a:gd name="connsiteY46" fmla="*/ 780549 h 833788"/>
              <a:gd name="connsiteX47" fmla="*/ 99742 w 308309"/>
              <a:gd name="connsiteY47" fmla="*/ 779346 h 833788"/>
              <a:gd name="connsiteX48" fmla="*/ 97035 w 308309"/>
              <a:gd name="connsiteY48" fmla="*/ 779346 h 833788"/>
              <a:gd name="connsiteX49" fmla="*/ 94508 w 308309"/>
              <a:gd name="connsiteY49" fmla="*/ 780428 h 833788"/>
              <a:gd name="connsiteX50" fmla="*/ 92583 w 308309"/>
              <a:gd name="connsiteY50" fmla="*/ 782113 h 833788"/>
              <a:gd name="connsiteX51" fmla="*/ 91921 w 308309"/>
              <a:gd name="connsiteY51" fmla="*/ 784279 h 833788"/>
              <a:gd name="connsiteX52" fmla="*/ 93967 w 308309"/>
              <a:gd name="connsiteY52" fmla="*/ 785482 h 833788"/>
              <a:gd name="connsiteX53" fmla="*/ 93004 w 308309"/>
              <a:gd name="connsiteY53" fmla="*/ 785482 h 833788"/>
              <a:gd name="connsiteX54" fmla="*/ 85966 w 308309"/>
              <a:gd name="connsiteY54" fmla="*/ 783316 h 833788"/>
              <a:gd name="connsiteX55" fmla="*/ 88071 w 308309"/>
              <a:gd name="connsiteY55" fmla="*/ 782113 h 833788"/>
              <a:gd name="connsiteX56" fmla="*/ 92523 w 308309"/>
              <a:gd name="connsiteY56" fmla="*/ 775676 h 833788"/>
              <a:gd name="connsiteX57" fmla="*/ 100223 w 308309"/>
              <a:gd name="connsiteY57" fmla="*/ 763584 h 833788"/>
              <a:gd name="connsiteX58" fmla="*/ 102629 w 308309"/>
              <a:gd name="connsiteY58" fmla="*/ 759072 h 833788"/>
              <a:gd name="connsiteX59" fmla="*/ 103712 w 308309"/>
              <a:gd name="connsiteY59" fmla="*/ 756365 h 833788"/>
              <a:gd name="connsiteX60" fmla="*/ 104193 w 308309"/>
              <a:gd name="connsiteY60" fmla="*/ 754440 h 833788"/>
              <a:gd name="connsiteX61" fmla="*/ 103833 w 308309"/>
              <a:gd name="connsiteY61" fmla="*/ 751673 h 833788"/>
              <a:gd name="connsiteX62" fmla="*/ 102329 w 308309"/>
              <a:gd name="connsiteY62" fmla="*/ 750349 h 833788"/>
              <a:gd name="connsiteX63" fmla="*/ 102870 w 308309"/>
              <a:gd name="connsiteY63" fmla="*/ 749688 h 833788"/>
              <a:gd name="connsiteX64" fmla="*/ 103171 w 308309"/>
              <a:gd name="connsiteY64" fmla="*/ 746680 h 833788"/>
              <a:gd name="connsiteX65" fmla="*/ 101907 w 308309"/>
              <a:gd name="connsiteY65" fmla="*/ 743852 h 833788"/>
              <a:gd name="connsiteX66" fmla="*/ 100764 w 308309"/>
              <a:gd name="connsiteY66" fmla="*/ 739040 h 833788"/>
              <a:gd name="connsiteX67" fmla="*/ 101968 w 308309"/>
              <a:gd name="connsiteY67" fmla="*/ 739521 h 833788"/>
              <a:gd name="connsiteX68" fmla="*/ 102810 w 308309"/>
              <a:gd name="connsiteY68" fmla="*/ 741326 h 833788"/>
              <a:gd name="connsiteX69" fmla="*/ 103953 w 308309"/>
              <a:gd name="connsiteY69" fmla="*/ 740965 h 833788"/>
              <a:gd name="connsiteX70" fmla="*/ 103953 w 308309"/>
              <a:gd name="connsiteY70" fmla="*/ 739822 h 833788"/>
              <a:gd name="connsiteX71" fmla="*/ 105156 w 308309"/>
              <a:gd name="connsiteY71" fmla="*/ 737415 h 833788"/>
              <a:gd name="connsiteX72" fmla="*/ 104735 w 308309"/>
              <a:gd name="connsiteY72" fmla="*/ 734227 h 833788"/>
              <a:gd name="connsiteX73" fmla="*/ 103652 w 308309"/>
              <a:gd name="connsiteY73" fmla="*/ 732904 h 833788"/>
              <a:gd name="connsiteX74" fmla="*/ 103532 w 308309"/>
              <a:gd name="connsiteY74" fmla="*/ 731520 h 833788"/>
              <a:gd name="connsiteX75" fmla="*/ 102208 w 308309"/>
              <a:gd name="connsiteY75" fmla="*/ 727790 h 833788"/>
              <a:gd name="connsiteX76" fmla="*/ 99922 w 308309"/>
              <a:gd name="connsiteY76" fmla="*/ 724662 h 833788"/>
              <a:gd name="connsiteX77" fmla="*/ 97997 w 308309"/>
              <a:gd name="connsiteY77" fmla="*/ 723579 h 833788"/>
              <a:gd name="connsiteX78" fmla="*/ 96072 w 308309"/>
              <a:gd name="connsiteY78" fmla="*/ 723700 h 833788"/>
              <a:gd name="connsiteX79" fmla="*/ 95230 w 308309"/>
              <a:gd name="connsiteY79" fmla="*/ 725685 h 833788"/>
              <a:gd name="connsiteX80" fmla="*/ 93846 w 308309"/>
              <a:gd name="connsiteY80" fmla="*/ 724843 h 833788"/>
              <a:gd name="connsiteX81" fmla="*/ 93245 w 308309"/>
              <a:gd name="connsiteY81" fmla="*/ 720752 h 833788"/>
              <a:gd name="connsiteX82" fmla="*/ 94628 w 308309"/>
              <a:gd name="connsiteY82" fmla="*/ 718586 h 833788"/>
              <a:gd name="connsiteX83" fmla="*/ 95832 w 308309"/>
              <a:gd name="connsiteY83" fmla="*/ 713954 h 833788"/>
              <a:gd name="connsiteX84" fmla="*/ 94869 w 308309"/>
              <a:gd name="connsiteY84" fmla="*/ 710344 h 833788"/>
              <a:gd name="connsiteX85" fmla="*/ 94689 w 308309"/>
              <a:gd name="connsiteY85" fmla="*/ 707637 h 833788"/>
              <a:gd name="connsiteX86" fmla="*/ 93606 w 308309"/>
              <a:gd name="connsiteY86" fmla="*/ 706615 h 833788"/>
              <a:gd name="connsiteX87" fmla="*/ 93124 w 308309"/>
              <a:gd name="connsiteY87" fmla="*/ 702464 h 833788"/>
              <a:gd name="connsiteX88" fmla="*/ 91260 w 308309"/>
              <a:gd name="connsiteY88" fmla="*/ 699155 h 833788"/>
              <a:gd name="connsiteX89" fmla="*/ 91560 w 308309"/>
              <a:gd name="connsiteY89" fmla="*/ 697711 h 833788"/>
              <a:gd name="connsiteX90" fmla="*/ 91199 w 308309"/>
              <a:gd name="connsiteY90" fmla="*/ 695125 h 833788"/>
              <a:gd name="connsiteX91" fmla="*/ 89274 w 308309"/>
              <a:gd name="connsiteY91" fmla="*/ 693500 h 833788"/>
              <a:gd name="connsiteX92" fmla="*/ 89274 w 308309"/>
              <a:gd name="connsiteY92" fmla="*/ 692899 h 833788"/>
              <a:gd name="connsiteX93" fmla="*/ 87289 w 308309"/>
              <a:gd name="connsiteY93" fmla="*/ 690673 h 833788"/>
              <a:gd name="connsiteX94" fmla="*/ 86868 w 308309"/>
              <a:gd name="connsiteY94" fmla="*/ 689169 h 833788"/>
              <a:gd name="connsiteX95" fmla="*/ 82657 w 308309"/>
              <a:gd name="connsiteY95" fmla="*/ 684356 h 833788"/>
              <a:gd name="connsiteX96" fmla="*/ 81033 w 308309"/>
              <a:gd name="connsiteY96" fmla="*/ 683033 h 833788"/>
              <a:gd name="connsiteX97" fmla="*/ 78807 w 308309"/>
              <a:gd name="connsiteY97" fmla="*/ 681830 h 833788"/>
              <a:gd name="connsiteX98" fmla="*/ 78446 w 308309"/>
              <a:gd name="connsiteY98" fmla="*/ 680506 h 833788"/>
              <a:gd name="connsiteX99" fmla="*/ 76401 w 308309"/>
              <a:gd name="connsiteY99" fmla="*/ 679784 h 833788"/>
              <a:gd name="connsiteX100" fmla="*/ 74475 w 308309"/>
              <a:gd name="connsiteY100" fmla="*/ 676295 h 833788"/>
              <a:gd name="connsiteX101" fmla="*/ 74656 w 308309"/>
              <a:gd name="connsiteY101" fmla="*/ 675513 h 833788"/>
              <a:gd name="connsiteX102" fmla="*/ 73393 w 308309"/>
              <a:gd name="connsiteY102" fmla="*/ 674911 h 833788"/>
              <a:gd name="connsiteX103" fmla="*/ 73513 w 308309"/>
              <a:gd name="connsiteY103" fmla="*/ 674069 h 833788"/>
              <a:gd name="connsiteX104" fmla="*/ 70264 w 308309"/>
              <a:gd name="connsiteY104" fmla="*/ 670520 h 833788"/>
              <a:gd name="connsiteX105" fmla="*/ 70024 w 308309"/>
              <a:gd name="connsiteY105" fmla="*/ 669196 h 833788"/>
              <a:gd name="connsiteX106" fmla="*/ 67317 w 308309"/>
              <a:gd name="connsiteY106" fmla="*/ 666730 h 833788"/>
              <a:gd name="connsiteX107" fmla="*/ 66414 w 308309"/>
              <a:gd name="connsiteY107" fmla="*/ 665166 h 833788"/>
              <a:gd name="connsiteX108" fmla="*/ 67016 w 308309"/>
              <a:gd name="connsiteY108" fmla="*/ 663181 h 833788"/>
              <a:gd name="connsiteX109" fmla="*/ 66174 w 308309"/>
              <a:gd name="connsiteY109" fmla="*/ 660233 h 833788"/>
              <a:gd name="connsiteX110" fmla="*/ 65091 w 308309"/>
              <a:gd name="connsiteY110" fmla="*/ 660052 h 833788"/>
              <a:gd name="connsiteX111" fmla="*/ 63888 w 308309"/>
              <a:gd name="connsiteY111" fmla="*/ 658428 h 833788"/>
              <a:gd name="connsiteX112" fmla="*/ 64369 w 308309"/>
              <a:gd name="connsiteY112" fmla="*/ 656563 h 833788"/>
              <a:gd name="connsiteX113" fmla="*/ 63406 w 308309"/>
              <a:gd name="connsiteY113" fmla="*/ 655902 h 833788"/>
              <a:gd name="connsiteX114" fmla="*/ 61963 w 308309"/>
              <a:gd name="connsiteY114" fmla="*/ 652412 h 833788"/>
              <a:gd name="connsiteX115" fmla="*/ 62384 w 308309"/>
              <a:gd name="connsiteY115" fmla="*/ 652292 h 833788"/>
              <a:gd name="connsiteX116" fmla="*/ 60399 w 308309"/>
              <a:gd name="connsiteY116" fmla="*/ 647479 h 833788"/>
              <a:gd name="connsiteX117" fmla="*/ 60940 w 308309"/>
              <a:gd name="connsiteY117" fmla="*/ 647179 h 833788"/>
              <a:gd name="connsiteX118" fmla="*/ 59857 w 308309"/>
              <a:gd name="connsiteY118" fmla="*/ 644893 h 833788"/>
              <a:gd name="connsiteX119" fmla="*/ 59737 w 308309"/>
              <a:gd name="connsiteY119" fmla="*/ 643389 h 833788"/>
              <a:gd name="connsiteX120" fmla="*/ 57932 w 308309"/>
              <a:gd name="connsiteY120" fmla="*/ 641464 h 833788"/>
              <a:gd name="connsiteX121" fmla="*/ 58534 w 308309"/>
              <a:gd name="connsiteY121" fmla="*/ 640561 h 833788"/>
              <a:gd name="connsiteX122" fmla="*/ 57691 w 308309"/>
              <a:gd name="connsiteY122" fmla="*/ 637914 h 833788"/>
              <a:gd name="connsiteX123" fmla="*/ 56428 w 308309"/>
              <a:gd name="connsiteY123" fmla="*/ 636230 h 833788"/>
              <a:gd name="connsiteX124" fmla="*/ 56248 w 308309"/>
              <a:gd name="connsiteY124" fmla="*/ 635027 h 833788"/>
              <a:gd name="connsiteX125" fmla="*/ 55044 w 308309"/>
              <a:gd name="connsiteY125" fmla="*/ 633282 h 833788"/>
              <a:gd name="connsiteX126" fmla="*/ 52939 w 308309"/>
              <a:gd name="connsiteY126" fmla="*/ 631357 h 833788"/>
              <a:gd name="connsiteX127" fmla="*/ 52037 w 308309"/>
              <a:gd name="connsiteY127" fmla="*/ 629372 h 833788"/>
              <a:gd name="connsiteX128" fmla="*/ 49209 w 308309"/>
              <a:gd name="connsiteY128" fmla="*/ 627507 h 833788"/>
              <a:gd name="connsiteX129" fmla="*/ 48006 w 308309"/>
              <a:gd name="connsiteY129" fmla="*/ 625221 h 833788"/>
              <a:gd name="connsiteX130" fmla="*/ 48186 w 308309"/>
              <a:gd name="connsiteY130" fmla="*/ 624259 h 833788"/>
              <a:gd name="connsiteX131" fmla="*/ 46983 w 308309"/>
              <a:gd name="connsiteY131" fmla="*/ 620228 h 833788"/>
              <a:gd name="connsiteX132" fmla="*/ 44517 w 308309"/>
              <a:gd name="connsiteY132" fmla="*/ 617761 h 833788"/>
              <a:gd name="connsiteX133" fmla="*/ 44878 w 308309"/>
              <a:gd name="connsiteY133" fmla="*/ 617160 h 833788"/>
              <a:gd name="connsiteX134" fmla="*/ 42712 w 308309"/>
              <a:gd name="connsiteY134" fmla="*/ 614032 h 833788"/>
              <a:gd name="connsiteX135" fmla="*/ 40667 w 308309"/>
              <a:gd name="connsiteY135" fmla="*/ 613851 h 833788"/>
              <a:gd name="connsiteX136" fmla="*/ 41088 w 308309"/>
              <a:gd name="connsiteY136" fmla="*/ 612648 h 833788"/>
              <a:gd name="connsiteX137" fmla="*/ 40486 w 308309"/>
              <a:gd name="connsiteY137" fmla="*/ 611866 h 833788"/>
              <a:gd name="connsiteX138" fmla="*/ 40005 w 308309"/>
              <a:gd name="connsiteY138" fmla="*/ 609460 h 833788"/>
              <a:gd name="connsiteX139" fmla="*/ 38321 w 308309"/>
              <a:gd name="connsiteY139" fmla="*/ 607595 h 833788"/>
              <a:gd name="connsiteX140" fmla="*/ 36275 w 308309"/>
              <a:gd name="connsiteY140" fmla="*/ 604286 h 833788"/>
              <a:gd name="connsiteX141" fmla="*/ 35072 w 308309"/>
              <a:gd name="connsiteY141" fmla="*/ 603684 h 833788"/>
              <a:gd name="connsiteX142" fmla="*/ 34952 w 308309"/>
              <a:gd name="connsiteY142" fmla="*/ 599714 h 833788"/>
              <a:gd name="connsiteX143" fmla="*/ 34531 w 308309"/>
              <a:gd name="connsiteY143" fmla="*/ 598270 h 833788"/>
              <a:gd name="connsiteX144" fmla="*/ 32124 w 308309"/>
              <a:gd name="connsiteY144" fmla="*/ 595744 h 833788"/>
              <a:gd name="connsiteX145" fmla="*/ 31523 w 308309"/>
              <a:gd name="connsiteY145" fmla="*/ 593337 h 833788"/>
              <a:gd name="connsiteX146" fmla="*/ 29778 w 308309"/>
              <a:gd name="connsiteY146" fmla="*/ 591232 h 833788"/>
              <a:gd name="connsiteX147" fmla="*/ 29297 w 308309"/>
              <a:gd name="connsiteY147" fmla="*/ 588585 h 833788"/>
              <a:gd name="connsiteX148" fmla="*/ 27071 w 308309"/>
              <a:gd name="connsiteY148" fmla="*/ 587141 h 833788"/>
              <a:gd name="connsiteX149" fmla="*/ 27252 w 308309"/>
              <a:gd name="connsiteY149" fmla="*/ 585216 h 833788"/>
              <a:gd name="connsiteX150" fmla="*/ 28094 w 308309"/>
              <a:gd name="connsiteY150" fmla="*/ 584013 h 833788"/>
              <a:gd name="connsiteX151" fmla="*/ 26770 w 308309"/>
              <a:gd name="connsiteY151" fmla="*/ 579922 h 833788"/>
              <a:gd name="connsiteX152" fmla="*/ 27973 w 308309"/>
              <a:gd name="connsiteY152" fmla="*/ 580403 h 833788"/>
              <a:gd name="connsiteX153" fmla="*/ 30019 w 308309"/>
              <a:gd name="connsiteY153" fmla="*/ 579200 h 833788"/>
              <a:gd name="connsiteX154" fmla="*/ 32064 w 308309"/>
              <a:gd name="connsiteY154" fmla="*/ 577095 h 833788"/>
              <a:gd name="connsiteX155" fmla="*/ 35313 w 308309"/>
              <a:gd name="connsiteY155" fmla="*/ 572523 h 833788"/>
              <a:gd name="connsiteX156" fmla="*/ 36997 w 308309"/>
              <a:gd name="connsiteY156" fmla="*/ 569575 h 833788"/>
              <a:gd name="connsiteX157" fmla="*/ 37779 w 308309"/>
              <a:gd name="connsiteY157" fmla="*/ 566748 h 833788"/>
              <a:gd name="connsiteX158" fmla="*/ 37478 w 308309"/>
              <a:gd name="connsiteY158" fmla="*/ 565665 h 833788"/>
              <a:gd name="connsiteX159" fmla="*/ 38321 w 308309"/>
              <a:gd name="connsiteY159" fmla="*/ 564101 h 833788"/>
              <a:gd name="connsiteX160" fmla="*/ 37719 w 308309"/>
              <a:gd name="connsiteY160" fmla="*/ 559529 h 833788"/>
              <a:gd name="connsiteX161" fmla="*/ 37899 w 308309"/>
              <a:gd name="connsiteY161" fmla="*/ 558566 h 833788"/>
              <a:gd name="connsiteX162" fmla="*/ 37599 w 308309"/>
              <a:gd name="connsiteY162" fmla="*/ 554776 h 833788"/>
              <a:gd name="connsiteX163" fmla="*/ 38260 w 308309"/>
              <a:gd name="connsiteY163" fmla="*/ 553934 h 833788"/>
              <a:gd name="connsiteX164" fmla="*/ 37478 w 308309"/>
              <a:gd name="connsiteY164" fmla="*/ 549723 h 833788"/>
              <a:gd name="connsiteX165" fmla="*/ 38080 w 308309"/>
              <a:gd name="connsiteY165" fmla="*/ 547557 h 833788"/>
              <a:gd name="connsiteX166" fmla="*/ 37298 w 308309"/>
              <a:gd name="connsiteY166" fmla="*/ 546053 h 833788"/>
              <a:gd name="connsiteX167" fmla="*/ 35974 w 308309"/>
              <a:gd name="connsiteY167" fmla="*/ 546053 h 833788"/>
              <a:gd name="connsiteX168" fmla="*/ 36275 w 308309"/>
              <a:gd name="connsiteY168" fmla="*/ 543226 h 833788"/>
              <a:gd name="connsiteX169" fmla="*/ 36756 w 308309"/>
              <a:gd name="connsiteY169" fmla="*/ 541722 h 833788"/>
              <a:gd name="connsiteX170" fmla="*/ 35192 w 308309"/>
              <a:gd name="connsiteY170" fmla="*/ 538714 h 833788"/>
              <a:gd name="connsiteX171" fmla="*/ 34771 w 308309"/>
              <a:gd name="connsiteY171" fmla="*/ 535526 h 833788"/>
              <a:gd name="connsiteX172" fmla="*/ 33448 w 308309"/>
              <a:gd name="connsiteY172" fmla="*/ 534683 h 833788"/>
              <a:gd name="connsiteX173" fmla="*/ 33989 w 308309"/>
              <a:gd name="connsiteY173" fmla="*/ 533420 h 833788"/>
              <a:gd name="connsiteX174" fmla="*/ 33688 w 308309"/>
              <a:gd name="connsiteY174" fmla="*/ 530713 h 833788"/>
              <a:gd name="connsiteX175" fmla="*/ 34470 w 308309"/>
              <a:gd name="connsiteY175" fmla="*/ 530954 h 833788"/>
              <a:gd name="connsiteX176" fmla="*/ 34049 w 308309"/>
              <a:gd name="connsiteY176" fmla="*/ 529149 h 833788"/>
              <a:gd name="connsiteX177" fmla="*/ 34651 w 308309"/>
              <a:gd name="connsiteY177" fmla="*/ 526442 h 833788"/>
              <a:gd name="connsiteX178" fmla="*/ 34230 w 308309"/>
              <a:gd name="connsiteY178" fmla="*/ 519223 h 833788"/>
              <a:gd name="connsiteX179" fmla="*/ 33027 w 308309"/>
              <a:gd name="connsiteY179" fmla="*/ 519403 h 833788"/>
              <a:gd name="connsiteX180" fmla="*/ 32786 w 308309"/>
              <a:gd name="connsiteY180" fmla="*/ 517839 h 833788"/>
              <a:gd name="connsiteX181" fmla="*/ 33147 w 308309"/>
              <a:gd name="connsiteY181" fmla="*/ 515854 h 833788"/>
              <a:gd name="connsiteX182" fmla="*/ 34470 w 308309"/>
              <a:gd name="connsiteY182" fmla="*/ 515854 h 833788"/>
              <a:gd name="connsiteX183" fmla="*/ 34831 w 308309"/>
              <a:gd name="connsiteY183" fmla="*/ 514049 h 833788"/>
              <a:gd name="connsiteX184" fmla="*/ 33628 w 308309"/>
              <a:gd name="connsiteY184" fmla="*/ 513688 h 833788"/>
              <a:gd name="connsiteX185" fmla="*/ 32967 w 308309"/>
              <a:gd name="connsiteY185" fmla="*/ 511282 h 833788"/>
              <a:gd name="connsiteX186" fmla="*/ 34711 w 308309"/>
              <a:gd name="connsiteY186" fmla="*/ 511583 h 833788"/>
              <a:gd name="connsiteX187" fmla="*/ 35012 w 308309"/>
              <a:gd name="connsiteY187" fmla="*/ 510680 h 833788"/>
              <a:gd name="connsiteX188" fmla="*/ 33388 w 308309"/>
              <a:gd name="connsiteY188" fmla="*/ 507011 h 833788"/>
              <a:gd name="connsiteX189" fmla="*/ 33688 w 308309"/>
              <a:gd name="connsiteY189" fmla="*/ 506289 h 833788"/>
              <a:gd name="connsiteX190" fmla="*/ 32666 w 308309"/>
              <a:gd name="connsiteY190" fmla="*/ 504183 h 833788"/>
              <a:gd name="connsiteX191" fmla="*/ 33688 w 308309"/>
              <a:gd name="connsiteY191" fmla="*/ 502379 h 833788"/>
              <a:gd name="connsiteX192" fmla="*/ 34651 w 308309"/>
              <a:gd name="connsiteY192" fmla="*/ 502318 h 833788"/>
              <a:gd name="connsiteX193" fmla="*/ 33749 w 308309"/>
              <a:gd name="connsiteY193" fmla="*/ 500453 h 833788"/>
              <a:gd name="connsiteX194" fmla="*/ 34290 w 308309"/>
              <a:gd name="connsiteY194" fmla="*/ 500032 h 833788"/>
              <a:gd name="connsiteX195" fmla="*/ 35674 w 308309"/>
              <a:gd name="connsiteY195" fmla="*/ 496423 h 833788"/>
              <a:gd name="connsiteX196" fmla="*/ 36095 w 308309"/>
              <a:gd name="connsiteY196" fmla="*/ 493475 h 833788"/>
              <a:gd name="connsiteX197" fmla="*/ 36997 w 308309"/>
              <a:gd name="connsiteY197" fmla="*/ 493355 h 833788"/>
              <a:gd name="connsiteX198" fmla="*/ 37599 w 308309"/>
              <a:gd name="connsiteY198" fmla="*/ 491731 h 833788"/>
              <a:gd name="connsiteX199" fmla="*/ 37418 w 308309"/>
              <a:gd name="connsiteY199" fmla="*/ 490467 h 833788"/>
              <a:gd name="connsiteX200" fmla="*/ 38621 w 308309"/>
              <a:gd name="connsiteY200" fmla="*/ 490407 h 833788"/>
              <a:gd name="connsiteX201" fmla="*/ 37839 w 308309"/>
              <a:gd name="connsiteY201" fmla="*/ 487580 h 833788"/>
              <a:gd name="connsiteX202" fmla="*/ 39464 w 308309"/>
              <a:gd name="connsiteY202" fmla="*/ 485775 h 833788"/>
              <a:gd name="connsiteX203" fmla="*/ 41629 w 308309"/>
              <a:gd name="connsiteY203" fmla="*/ 481805 h 833788"/>
              <a:gd name="connsiteX204" fmla="*/ 42532 w 308309"/>
              <a:gd name="connsiteY204" fmla="*/ 479398 h 833788"/>
              <a:gd name="connsiteX205" fmla="*/ 43735 w 308309"/>
              <a:gd name="connsiteY205" fmla="*/ 478616 h 833788"/>
              <a:gd name="connsiteX206" fmla="*/ 46141 w 308309"/>
              <a:gd name="connsiteY206" fmla="*/ 475789 h 833788"/>
              <a:gd name="connsiteX207" fmla="*/ 50593 w 308309"/>
              <a:gd name="connsiteY207" fmla="*/ 468329 h 833788"/>
              <a:gd name="connsiteX208" fmla="*/ 50593 w 308309"/>
              <a:gd name="connsiteY208" fmla="*/ 464539 h 833788"/>
              <a:gd name="connsiteX209" fmla="*/ 50051 w 308309"/>
              <a:gd name="connsiteY209" fmla="*/ 463156 h 833788"/>
              <a:gd name="connsiteX210" fmla="*/ 50472 w 308309"/>
              <a:gd name="connsiteY210" fmla="*/ 462313 h 833788"/>
              <a:gd name="connsiteX211" fmla="*/ 49630 w 308309"/>
              <a:gd name="connsiteY211" fmla="*/ 460328 h 833788"/>
              <a:gd name="connsiteX212" fmla="*/ 49630 w 308309"/>
              <a:gd name="connsiteY212" fmla="*/ 458824 h 833788"/>
              <a:gd name="connsiteX213" fmla="*/ 50833 w 308309"/>
              <a:gd name="connsiteY213" fmla="*/ 457260 h 833788"/>
              <a:gd name="connsiteX214" fmla="*/ 52759 w 308309"/>
              <a:gd name="connsiteY214" fmla="*/ 447755 h 833788"/>
              <a:gd name="connsiteX215" fmla="*/ 52157 w 308309"/>
              <a:gd name="connsiteY215" fmla="*/ 446191 h 833788"/>
              <a:gd name="connsiteX216" fmla="*/ 52939 w 308309"/>
              <a:gd name="connsiteY216" fmla="*/ 443664 h 833788"/>
              <a:gd name="connsiteX217" fmla="*/ 52939 w 308309"/>
              <a:gd name="connsiteY217" fmla="*/ 441980 h 833788"/>
              <a:gd name="connsiteX218" fmla="*/ 52157 w 308309"/>
              <a:gd name="connsiteY218" fmla="*/ 439935 h 833788"/>
              <a:gd name="connsiteX219" fmla="*/ 51916 w 308309"/>
              <a:gd name="connsiteY219" fmla="*/ 437589 h 833788"/>
              <a:gd name="connsiteX220" fmla="*/ 49931 w 308309"/>
              <a:gd name="connsiteY220" fmla="*/ 435663 h 833788"/>
              <a:gd name="connsiteX221" fmla="*/ 49630 w 308309"/>
              <a:gd name="connsiteY221" fmla="*/ 433137 h 833788"/>
              <a:gd name="connsiteX222" fmla="*/ 50232 w 308309"/>
              <a:gd name="connsiteY222" fmla="*/ 432234 h 833788"/>
              <a:gd name="connsiteX223" fmla="*/ 49751 w 308309"/>
              <a:gd name="connsiteY223" fmla="*/ 428866 h 833788"/>
              <a:gd name="connsiteX224" fmla="*/ 50894 w 308309"/>
              <a:gd name="connsiteY224" fmla="*/ 424414 h 833788"/>
              <a:gd name="connsiteX225" fmla="*/ 51375 w 308309"/>
              <a:gd name="connsiteY225" fmla="*/ 420744 h 833788"/>
              <a:gd name="connsiteX226" fmla="*/ 51194 w 308309"/>
              <a:gd name="connsiteY226" fmla="*/ 418278 h 833788"/>
              <a:gd name="connsiteX227" fmla="*/ 51495 w 308309"/>
              <a:gd name="connsiteY227" fmla="*/ 414488 h 833788"/>
              <a:gd name="connsiteX228" fmla="*/ 51255 w 308309"/>
              <a:gd name="connsiteY228" fmla="*/ 413225 h 833788"/>
              <a:gd name="connsiteX229" fmla="*/ 47886 w 308309"/>
              <a:gd name="connsiteY229" fmla="*/ 410096 h 833788"/>
              <a:gd name="connsiteX230" fmla="*/ 45840 w 308309"/>
              <a:gd name="connsiteY230" fmla="*/ 407510 h 833788"/>
              <a:gd name="connsiteX231" fmla="*/ 45058 w 308309"/>
              <a:gd name="connsiteY231" fmla="*/ 405945 h 833788"/>
              <a:gd name="connsiteX232" fmla="*/ 44096 w 308309"/>
              <a:gd name="connsiteY232" fmla="*/ 396441 h 833788"/>
              <a:gd name="connsiteX233" fmla="*/ 41148 w 308309"/>
              <a:gd name="connsiteY233" fmla="*/ 393252 h 833788"/>
              <a:gd name="connsiteX234" fmla="*/ 40787 w 308309"/>
              <a:gd name="connsiteY234" fmla="*/ 390244 h 833788"/>
              <a:gd name="connsiteX235" fmla="*/ 39764 w 308309"/>
              <a:gd name="connsiteY235" fmla="*/ 386996 h 833788"/>
              <a:gd name="connsiteX236" fmla="*/ 39524 w 308309"/>
              <a:gd name="connsiteY236" fmla="*/ 385010 h 833788"/>
              <a:gd name="connsiteX237" fmla="*/ 37839 w 308309"/>
              <a:gd name="connsiteY237" fmla="*/ 382424 h 833788"/>
              <a:gd name="connsiteX238" fmla="*/ 34049 w 308309"/>
              <a:gd name="connsiteY238" fmla="*/ 373520 h 833788"/>
              <a:gd name="connsiteX239" fmla="*/ 31643 w 308309"/>
              <a:gd name="connsiteY239" fmla="*/ 370813 h 833788"/>
              <a:gd name="connsiteX240" fmla="*/ 29838 w 308309"/>
              <a:gd name="connsiteY240" fmla="*/ 370994 h 833788"/>
              <a:gd name="connsiteX241" fmla="*/ 28635 w 308309"/>
              <a:gd name="connsiteY241" fmla="*/ 368948 h 833788"/>
              <a:gd name="connsiteX242" fmla="*/ 30320 w 308309"/>
              <a:gd name="connsiteY242" fmla="*/ 362271 h 833788"/>
              <a:gd name="connsiteX243" fmla="*/ 30019 w 308309"/>
              <a:gd name="connsiteY243" fmla="*/ 359744 h 833788"/>
              <a:gd name="connsiteX244" fmla="*/ 27853 w 308309"/>
              <a:gd name="connsiteY244" fmla="*/ 354210 h 833788"/>
              <a:gd name="connsiteX245" fmla="*/ 24424 w 308309"/>
              <a:gd name="connsiteY245" fmla="*/ 350841 h 833788"/>
              <a:gd name="connsiteX246" fmla="*/ 20394 w 308309"/>
              <a:gd name="connsiteY246" fmla="*/ 348314 h 833788"/>
              <a:gd name="connsiteX247" fmla="*/ 18348 w 308309"/>
              <a:gd name="connsiteY247" fmla="*/ 346509 h 833788"/>
              <a:gd name="connsiteX248" fmla="*/ 16002 w 308309"/>
              <a:gd name="connsiteY248" fmla="*/ 340012 h 833788"/>
              <a:gd name="connsiteX249" fmla="*/ 13656 w 308309"/>
              <a:gd name="connsiteY249" fmla="*/ 336403 h 833788"/>
              <a:gd name="connsiteX250" fmla="*/ 11069 w 308309"/>
              <a:gd name="connsiteY250" fmla="*/ 334057 h 833788"/>
              <a:gd name="connsiteX251" fmla="*/ 9565 w 308309"/>
              <a:gd name="connsiteY251" fmla="*/ 331289 h 833788"/>
              <a:gd name="connsiteX252" fmla="*/ 7580 w 308309"/>
              <a:gd name="connsiteY252" fmla="*/ 329485 h 833788"/>
              <a:gd name="connsiteX253" fmla="*/ 4331 w 308309"/>
              <a:gd name="connsiteY253" fmla="*/ 324071 h 833788"/>
              <a:gd name="connsiteX254" fmla="*/ 3850 w 308309"/>
              <a:gd name="connsiteY254" fmla="*/ 321845 h 833788"/>
              <a:gd name="connsiteX255" fmla="*/ 2045 w 308309"/>
              <a:gd name="connsiteY255" fmla="*/ 320040 h 833788"/>
              <a:gd name="connsiteX256" fmla="*/ 0 w 308309"/>
              <a:gd name="connsiteY256" fmla="*/ 316130 h 833788"/>
              <a:gd name="connsiteX257" fmla="*/ 782 w 308309"/>
              <a:gd name="connsiteY257" fmla="*/ 313363 h 833788"/>
              <a:gd name="connsiteX258" fmla="*/ 4692 w 308309"/>
              <a:gd name="connsiteY258" fmla="*/ 306865 h 833788"/>
              <a:gd name="connsiteX259" fmla="*/ 4692 w 308309"/>
              <a:gd name="connsiteY259" fmla="*/ 303497 h 833788"/>
              <a:gd name="connsiteX260" fmla="*/ 4031 w 308309"/>
              <a:gd name="connsiteY260" fmla="*/ 301090 h 833788"/>
              <a:gd name="connsiteX261" fmla="*/ 5113 w 308309"/>
              <a:gd name="connsiteY261" fmla="*/ 295074 h 833788"/>
              <a:gd name="connsiteX262" fmla="*/ 4813 w 308309"/>
              <a:gd name="connsiteY262" fmla="*/ 291405 h 833788"/>
              <a:gd name="connsiteX263" fmla="*/ 3008 w 308309"/>
              <a:gd name="connsiteY263" fmla="*/ 288156 h 833788"/>
              <a:gd name="connsiteX264" fmla="*/ 2106 w 308309"/>
              <a:gd name="connsiteY264" fmla="*/ 284968 h 833788"/>
              <a:gd name="connsiteX265" fmla="*/ 2587 w 308309"/>
              <a:gd name="connsiteY265" fmla="*/ 282742 h 833788"/>
              <a:gd name="connsiteX266" fmla="*/ 2346 w 308309"/>
              <a:gd name="connsiteY266" fmla="*/ 280817 h 833788"/>
              <a:gd name="connsiteX267" fmla="*/ 4873 w 308309"/>
              <a:gd name="connsiteY267" fmla="*/ 277809 h 833788"/>
              <a:gd name="connsiteX268" fmla="*/ 7760 w 308309"/>
              <a:gd name="connsiteY268" fmla="*/ 273117 h 833788"/>
              <a:gd name="connsiteX269" fmla="*/ 8482 w 308309"/>
              <a:gd name="connsiteY269" fmla="*/ 271312 h 833788"/>
              <a:gd name="connsiteX270" fmla="*/ 8242 w 308309"/>
              <a:gd name="connsiteY270" fmla="*/ 270229 h 833788"/>
              <a:gd name="connsiteX271" fmla="*/ 9445 w 308309"/>
              <a:gd name="connsiteY271" fmla="*/ 267703 h 833788"/>
              <a:gd name="connsiteX272" fmla="*/ 11550 w 308309"/>
              <a:gd name="connsiteY272" fmla="*/ 265657 h 833788"/>
              <a:gd name="connsiteX273" fmla="*/ 21416 w 308309"/>
              <a:gd name="connsiteY273" fmla="*/ 251580 h 833788"/>
              <a:gd name="connsiteX274" fmla="*/ 24905 w 308309"/>
              <a:gd name="connsiteY274" fmla="*/ 247550 h 833788"/>
              <a:gd name="connsiteX275" fmla="*/ 30019 w 308309"/>
              <a:gd name="connsiteY275" fmla="*/ 241354 h 833788"/>
              <a:gd name="connsiteX276" fmla="*/ 38140 w 308309"/>
              <a:gd name="connsiteY276" fmla="*/ 232510 h 833788"/>
              <a:gd name="connsiteX277" fmla="*/ 42532 w 308309"/>
              <a:gd name="connsiteY277" fmla="*/ 226795 h 833788"/>
              <a:gd name="connsiteX278" fmla="*/ 47765 w 308309"/>
              <a:gd name="connsiteY278" fmla="*/ 221140 h 833788"/>
              <a:gd name="connsiteX279" fmla="*/ 53180 w 308309"/>
              <a:gd name="connsiteY279" fmla="*/ 214884 h 833788"/>
              <a:gd name="connsiteX280" fmla="*/ 57150 w 308309"/>
              <a:gd name="connsiteY280" fmla="*/ 209470 h 833788"/>
              <a:gd name="connsiteX281" fmla="*/ 62384 w 308309"/>
              <a:gd name="connsiteY281" fmla="*/ 201048 h 833788"/>
              <a:gd name="connsiteX282" fmla="*/ 67978 w 308309"/>
              <a:gd name="connsiteY282" fmla="*/ 190039 h 833788"/>
              <a:gd name="connsiteX283" fmla="*/ 70625 w 308309"/>
              <a:gd name="connsiteY283" fmla="*/ 183241 h 833788"/>
              <a:gd name="connsiteX284" fmla="*/ 69723 w 308309"/>
              <a:gd name="connsiteY284" fmla="*/ 178669 h 833788"/>
              <a:gd name="connsiteX285" fmla="*/ 68520 w 308309"/>
              <a:gd name="connsiteY285" fmla="*/ 177165 h 833788"/>
              <a:gd name="connsiteX286" fmla="*/ 67377 w 308309"/>
              <a:gd name="connsiteY286" fmla="*/ 176443 h 833788"/>
              <a:gd name="connsiteX287" fmla="*/ 65993 w 308309"/>
              <a:gd name="connsiteY287" fmla="*/ 176804 h 833788"/>
              <a:gd name="connsiteX288" fmla="*/ 67136 w 308309"/>
              <a:gd name="connsiteY288" fmla="*/ 175601 h 833788"/>
              <a:gd name="connsiteX289" fmla="*/ 66174 w 308309"/>
              <a:gd name="connsiteY289" fmla="*/ 172954 h 833788"/>
              <a:gd name="connsiteX290" fmla="*/ 66956 w 308309"/>
              <a:gd name="connsiteY290" fmla="*/ 172352 h 833788"/>
              <a:gd name="connsiteX291" fmla="*/ 67437 w 308309"/>
              <a:gd name="connsiteY291" fmla="*/ 170608 h 833788"/>
              <a:gd name="connsiteX292" fmla="*/ 67196 w 308309"/>
              <a:gd name="connsiteY292" fmla="*/ 168202 h 833788"/>
              <a:gd name="connsiteX293" fmla="*/ 68400 w 308309"/>
              <a:gd name="connsiteY293" fmla="*/ 163990 h 833788"/>
              <a:gd name="connsiteX294" fmla="*/ 67978 w 308309"/>
              <a:gd name="connsiteY294" fmla="*/ 162306 h 833788"/>
              <a:gd name="connsiteX295" fmla="*/ 68580 w 308309"/>
              <a:gd name="connsiteY295" fmla="*/ 160682 h 833788"/>
              <a:gd name="connsiteX296" fmla="*/ 69543 w 308309"/>
              <a:gd name="connsiteY296" fmla="*/ 160140 h 833788"/>
              <a:gd name="connsiteX297" fmla="*/ 70746 w 308309"/>
              <a:gd name="connsiteY297" fmla="*/ 160742 h 833788"/>
              <a:gd name="connsiteX298" fmla="*/ 71648 w 308309"/>
              <a:gd name="connsiteY298" fmla="*/ 160321 h 833788"/>
              <a:gd name="connsiteX299" fmla="*/ 76581 w 308309"/>
              <a:gd name="connsiteY299" fmla="*/ 152801 h 833788"/>
              <a:gd name="connsiteX300" fmla="*/ 80612 w 308309"/>
              <a:gd name="connsiteY300" fmla="*/ 145943 h 833788"/>
              <a:gd name="connsiteX301" fmla="*/ 81213 w 308309"/>
              <a:gd name="connsiteY301" fmla="*/ 143898 h 833788"/>
              <a:gd name="connsiteX302" fmla="*/ 85424 w 308309"/>
              <a:gd name="connsiteY302" fmla="*/ 135656 h 833788"/>
              <a:gd name="connsiteX303" fmla="*/ 92102 w 308309"/>
              <a:gd name="connsiteY303" fmla="*/ 120195 h 833788"/>
              <a:gd name="connsiteX304" fmla="*/ 96433 w 308309"/>
              <a:gd name="connsiteY304" fmla="*/ 108525 h 833788"/>
              <a:gd name="connsiteX305" fmla="*/ 96433 w 308309"/>
              <a:gd name="connsiteY305" fmla="*/ 106299 h 833788"/>
              <a:gd name="connsiteX306" fmla="*/ 97456 w 308309"/>
              <a:gd name="connsiteY306" fmla="*/ 102810 h 833788"/>
              <a:gd name="connsiteX307" fmla="*/ 97456 w 308309"/>
              <a:gd name="connsiteY307" fmla="*/ 96614 h 833788"/>
              <a:gd name="connsiteX308" fmla="*/ 97215 w 308309"/>
              <a:gd name="connsiteY308" fmla="*/ 94628 h 833788"/>
              <a:gd name="connsiteX309" fmla="*/ 98779 w 308309"/>
              <a:gd name="connsiteY309" fmla="*/ 87831 h 833788"/>
              <a:gd name="connsiteX310" fmla="*/ 97696 w 308309"/>
              <a:gd name="connsiteY310" fmla="*/ 86387 h 833788"/>
              <a:gd name="connsiteX311" fmla="*/ 97095 w 308309"/>
              <a:gd name="connsiteY311" fmla="*/ 83259 h 833788"/>
              <a:gd name="connsiteX312" fmla="*/ 97636 w 308309"/>
              <a:gd name="connsiteY312" fmla="*/ 81514 h 833788"/>
              <a:gd name="connsiteX313" fmla="*/ 98418 w 308309"/>
              <a:gd name="connsiteY313" fmla="*/ 80371 h 833788"/>
              <a:gd name="connsiteX314" fmla="*/ 97817 w 308309"/>
              <a:gd name="connsiteY314" fmla="*/ 78446 h 833788"/>
              <a:gd name="connsiteX315" fmla="*/ 98719 w 308309"/>
              <a:gd name="connsiteY315" fmla="*/ 77122 h 833788"/>
              <a:gd name="connsiteX316" fmla="*/ 97576 w 308309"/>
              <a:gd name="connsiteY316" fmla="*/ 73994 h 833788"/>
              <a:gd name="connsiteX317" fmla="*/ 97877 w 308309"/>
              <a:gd name="connsiteY317" fmla="*/ 69422 h 833788"/>
              <a:gd name="connsiteX318" fmla="*/ 97335 w 308309"/>
              <a:gd name="connsiteY318" fmla="*/ 67256 h 833788"/>
              <a:gd name="connsiteX319" fmla="*/ 96614 w 308309"/>
              <a:gd name="connsiteY319" fmla="*/ 65753 h 833788"/>
              <a:gd name="connsiteX320" fmla="*/ 96493 w 308309"/>
              <a:gd name="connsiteY320" fmla="*/ 62745 h 833788"/>
              <a:gd name="connsiteX321" fmla="*/ 97215 w 308309"/>
              <a:gd name="connsiteY321" fmla="*/ 61662 h 833788"/>
              <a:gd name="connsiteX322" fmla="*/ 96975 w 308309"/>
              <a:gd name="connsiteY322" fmla="*/ 60038 h 833788"/>
              <a:gd name="connsiteX323" fmla="*/ 97877 w 308309"/>
              <a:gd name="connsiteY323" fmla="*/ 55947 h 833788"/>
              <a:gd name="connsiteX324" fmla="*/ 97396 w 308309"/>
              <a:gd name="connsiteY324" fmla="*/ 51856 h 833788"/>
              <a:gd name="connsiteX325" fmla="*/ 96493 w 308309"/>
              <a:gd name="connsiteY325" fmla="*/ 49450 h 833788"/>
              <a:gd name="connsiteX326" fmla="*/ 94929 w 308309"/>
              <a:gd name="connsiteY326" fmla="*/ 47886 h 833788"/>
              <a:gd name="connsiteX327" fmla="*/ 92703 w 308309"/>
              <a:gd name="connsiteY327" fmla="*/ 49329 h 833788"/>
              <a:gd name="connsiteX328" fmla="*/ 91801 w 308309"/>
              <a:gd name="connsiteY328" fmla="*/ 47284 h 833788"/>
              <a:gd name="connsiteX329" fmla="*/ 89996 w 308309"/>
              <a:gd name="connsiteY329" fmla="*/ 45479 h 833788"/>
              <a:gd name="connsiteX330" fmla="*/ 89334 w 308309"/>
              <a:gd name="connsiteY330" fmla="*/ 43915 h 833788"/>
              <a:gd name="connsiteX331" fmla="*/ 87470 w 308309"/>
              <a:gd name="connsiteY331" fmla="*/ 40907 h 833788"/>
              <a:gd name="connsiteX332" fmla="*/ 86567 w 308309"/>
              <a:gd name="connsiteY332" fmla="*/ 40787 h 833788"/>
              <a:gd name="connsiteX333" fmla="*/ 85966 w 308309"/>
              <a:gd name="connsiteY333" fmla="*/ 39343 h 833788"/>
              <a:gd name="connsiteX334" fmla="*/ 89575 w 308309"/>
              <a:gd name="connsiteY334" fmla="*/ 35132 h 833788"/>
              <a:gd name="connsiteX335" fmla="*/ 93906 w 308309"/>
              <a:gd name="connsiteY335" fmla="*/ 27913 h 833788"/>
              <a:gd name="connsiteX336" fmla="*/ 97396 w 308309"/>
              <a:gd name="connsiteY336" fmla="*/ 20634 h 833788"/>
              <a:gd name="connsiteX337" fmla="*/ 99321 w 308309"/>
              <a:gd name="connsiteY337" fmla="*/ 15039 h 833788"/>
              <a:gd name="connsiteX338" fmla="*/ 100524 w 308309"/>
              <a:gd name="connsiteY338" fmla="*/ 11009 h 833788"/>
              <a:gd name="connsiteX339" fmla="*/ 100103 w 308309"/>
              <a:gd name="connsiteY339" fmla="*/ 8964 h 833788"/>
              <a:gd name="connsiteX340" fmla="*/ 101426 w 308309"/>
              <a:gd name="connsiteY340" fmla="*/ 6317 h 833788"/>
              <a:gd name="connsiteX341" fmla="*/ 102329 w 308309"/>
              <a:gd name="connsiteY341" fmla="*/ 3068 h 833788"/>
              <a:gd name="connsiteX342" fmla="*/ 102148 w 308309"/>
              <a:gd name="connsiteY342" fmla="*/ 0 h 833788"/>
              <a:gd name="connsiteX343" fmla="*/ 104013 w 308309"/>
              <a:gd name="connsiteY343" fmla="*/ 602 h 833788"/>
              <a:gd name="connsiteX344" fmla="*/ 104133 w 308309"/>
              <a:gd name="connsiteY344" fmla="*/ 602 h 833788"/>
              <a:gd name="connsiteX345" fmla="*/ 104554 w 308309"/>
              <a:gd name="connsiteY345" fmla="*/ 782 h 833788"/>
              <a:gd name="connsiteX346" fmla="*/ 104675 w 308309"/>
              <a:gd name="connsiteY346" fmla="*/ 782 h 833788"/>
              <a:gd name="connsiteX347" fmla="*/ 111653 w 308309"/>
              <a:gd name="connsiteY347" fmla="*/ 2707 h 833788"/>
              <a:gd name="connsiteX348" fmla="*/ 116466 w 308309"/>
              <a:gd name="connsiteY348" fmla="*/ 3970 h 833788"/>
              <a:gd name="connsiteX349" fmla="*/ 118872 w 308309"/>
              <a:gd name="connsiteY349" fmla="*/ 4572 h 833788"/>
              <a:gd name="connsiteX350" fmla="*/ 122842 w 308309"/>
              <a:gd name="connsiteY350" fmla="*/ 5775 h 833788"/>
              <a:gd name="connsiteX351" fmla="*/ 135175 w 308309"/>
              <a:gd name="connsiteY351" fmla="*/ 8903 h 833788"/>
              <a:gd name="connsiteX352" fmla="*/ 138484 w 308309"/>
              <a:gd name="connsiteY352" fmla="*/ 9746 h 833788"/>
              <a:gd name="connsiteX353" fmla="*/ 142574 w 308309"/>
              <a:gd name="connsiteY353" fmla="*/ 10648 h 833788"/>
              <a:gd name="connsiteX354" fmla="*/ 143176 w 308309"/>
              <a:gd name="connsiteY354" fmla="*/ 10889 h 833788"/>
              <a:gd name="connsiteX355" fmla="*/ 146184 w 308309"/>
              <a:gd name="connsiteY355" fmla="*/ 11671 h 833788"/>
              <a:gd name="connsiteX356" fmla="*/ 148891 w 308309"/>
              <a:gd name="connsiteY356" fmla="*/ 12272 h 833788"/>
              <a:gd name="connsiteX357" fmla="*/ 153102 w 308309"/>
              <a:gd name="connsiteY357" fmla="*/ 13355 h 833788"/>
              <a:gd name="connsiteX358" fmla="*/ 156350 w 308309"/>
              <a:gd name="connsiteY358" fmla="*/ 14318 h 833788"/>
              <a:gd name="connsiteX359" fmla="*/ 158636 w 308309"/>
              <a:gd name="connsiteY359" fmla="*/ 14739 h 833788"/>
              <a:gd name="connsiteX360" fmla="*/ 159057 w 308309"/>
              <a:gd name="connsiteY360" fmla="*/ 14859 h 833788"/>
              <a:gd name="connsiteX361" fmla="*/ 159238 w 308309"/>
              <a:gd name="connsiteY361" fmla="*/ 14979 h 833788"/>
              <a:gd name="connsiteX362" fmla="*/ 159539 w 308309"/>
              <a:gd name="connsiteY362" fmla="*/ 14979 h 833788"/>
              <a:gd name="connsiteX363" fmla="*/ 167600 w 308309"/>
              <a:gd name="connsiteY363" fmla="*/ 16784 h 833788"/>
              <a:gd name="connsiteX364" fmla="*/ 177225 w 308309"/>
              <a:gd name="connsiteY364" fmla="*/ 19551 h 833788"/>
              <a:gd name="connsiteX365" fmla="*/ 181978 w 308309"/>
              <a:gd name="connsiteY365" fmla="*/ 19732 h 833788"/>
              <a:gd name="connsiteX366" fmla="*/ 190099 w 308309"/>
              <a:gd name="connsiteY366" fmla="*/ 21537 h 833788"/>
              <a:gd name="connsiteX367" fmla="*/ 193949 w 308309"/>
              <a:gd name="connsiteY367" fmla="*/ 22559 h 833788"/>
              <a:gd name="connsiteX368" fmla="*/ 196355 w 308309"/>
              <a:gd name="connsiteY368" fmla="*/ 23161 h 833788"/>
              <a:gd name="connsiteX369" fmla="*/ 195874 w 308309"/>
              <a:gd name="connsiteY369" fmla="*/ 24063 h 833788"/>
              <a:gd name="connsiteX370" fmla="*/ 193648 w 308309"/>
              <a:gd name="connsiteY370" fmla="*/ 24364 h 833788"/>
              <a:gd name="connsiteX371" fmla="*/ 192866 w 308309"/>
              <a:gd name="connsiteY371" fmla="*/ 25868 h 833788"/>
              <a:gd name="connsiteX372" fmla="*/ 192265 w 308309"/>
              <a:gd name="connsiteY372" fmla="*/ 31041 h 833788"/>
              <a:gd name="connsiteX373" fmla="*/ 189136 w 308309"/>
              <a:gd name="connsiteY373" fmla="*/ 34651 h 833788"/>
              <a:gd name="connsiteX374" fmla="*/ 188174 w 308309"/>
              <a:gd name="connsiteY374" fmla="*/ 34952 h 833788"/>
              <a:gd name="connsiteX375" fmla="*/ 187572 w 308309"/>
              <a:gd name="connsiteY375" fmla="*/ 37960 h 833788"/>
              <a:gd name="connsiteX376" fmla="*/ 185527 w 308309"/>
              <a:gd name="connsiteY376" fmla="*/ 39644 h 833788"/>
              <a:gd name="connsiteX377" fmla="*/ 181917 w 308309"/>
              <a:gd name="connsiteY377" fmla="*/ 38381 h 833788"/>
              <a:gd name="connsiteX378" fmla="*/ 180714 w 308309"/>
              <a:gd name="connsiteY378" fmla="*/ 39524 h 833788"/>
              <a:gd name="connsiteX379" fmla="*/ 180714 w 308309"/>
              <a:gd name="connsiteY379" fmla="*/ 40185 h 833788"/>
              <a:gd name="connsiteX380" fmla="*/ 179391 w 308309"/>
              <a:gd name="connsiteY380" fmla="*/ 41088 h 833788"/>
              <a:gd name="connsiteX381" fmla="*/ 179030 w 308309"/>
              <a:gd name="connsiteY381" fmla="*/ 42291 h 833788"/>
              <a:gd name="connsiteX382" fmla="*/ 177827 w 308309"/>
              <a:gd name="connsiteY382" fmla="*/ 42111 h 833788"/>
              <a:gd name="connsiteX383" fmla="*/ 176744 w 308309"/>
              <a:gd name="connsiteY383" fmla="*/ 40366 h 833788"/>
              <a:gd name="connsiteX384" fmla="*/ 174699 w 308309"/>
              <a:gd name="connsiteY384" fmla="*/ 39524 h 833788"/>
              <a:gd name="connsiteX385" fmla="*/ 172473 w 308309"/>
              <a:gd name="connsiteY385" fmla="*/ 41148 h 833788"/>
              <a:gd name="connsiteX386" fmla="*/ 172112 w 308309"/>
              <a:gd name="connsiteY386" fmla="*/ 44637 h 833788"/>
              <a:gd name="connsiteX387" fmla="*/ 170247 w 308309"/>
              <a:gd name="connsiteY387" fmla="*/ 45058 h 833788"/>
              <a:gd name="connsiteX388" fmla="*/ 168442 w 308309"/>
              <a:gd name="connsiteY388" fmla="*/ 46863 h 833788"/>
              <a:gd name="connsiteX389" fmla="*/ 168021 w 308309"/>
              <a:gd name="connsiteY389" fmla="*/ 48668 h 833788"/>
              <a:gd name="connsiteX390" fmla="*/ 166517 w 308309"/>
              <a:gd name="connsiteY390" fmla="*/ 47826 h 833788"/>
              <a:gd name="connsiteX391" fmla="*/ 163269 w 308309"/>
              <a:gd name="connsiteY391" fmla="*/ 48608 h 833788"/>
              <a:gd name="connsiteX392" fmla="*/ 162968 w 308309"/>
              <a:gd name="connsiteY392" fmla="*/ 50412 h 833788"/>
              <a:gd name="connsiteX393" fmla="*/ 163870 w 308309"/>
              <a:gd name="connsiteY393" fmla="*/ 51495 h 833788"/>
              <a:gd name="connsiteX394" fmla="*/ 163930 w 308309"/>
              <a:gd name="connsiteY394" fmla="*/ 53902 h 833788"/>
              <a:gd name="connsiteX395" fmla="*/ 166096 w 308309"/>
              <a:gd name="connsiteY395" fmla="*/ 55887 h 833788"/>
              <a:gd name="connsiteX396" fmla="*/ 165374 w 308309"/>
              <a:gd name="connsiteY396" fmla="*/ 57691 h 833788"/>
              <a:gd name="connsiteX397" fmla="*/ 163269 w 308309"/>
              <a:gd name="connsiteY397" fmla="*/ 58052 h 833788"/>
              <a:gd name="connsiteX398" fmla="*/ 163389 w 308309"/>
              <a:gd name="connsiteY398" fmla="*/ 60459 h 833788"/>
              <a:gd name="connsiteX399" fmla="*/ 162727 w 308309"/>
              <a:gd name="connsiteY399" fmla="*/ 63527 h 833788"/>
              <a:gd name="connsiteX400" fmla="*/ 162727 w 308309"/>
              <a:gd name="connsiteY400" fmla="*/ 66294 h 833788"/>
              <a:gd name="connsiteX401" fmla="*/ 163990 w 308309"/>
              <a:gd name="connsiteY401" fmla="*/ 67978 h 833788"/>
              <a:gd name="connsiteX402" fmla="*/ 164351 w 308309"/>
              <a:gd name="connsiteY402" fmla="*/ 70204 h 833788"/>
              <a:gd name="connsiteX403" fmla="*/ 163990 w 308309"/>
              <a:gd name="connsiteY403" fmla="*/ 71407 h 833788"/>
              <a:gd name="connsiteX404" fmla="*/ 162366 w 308309"/>
              <a:gd name="connsiteY404" fmla="*/ 72611 h 833788"/>
              <a:gd name="connsiteX405" fmla="*/ 161945 w 308309"/>
              <a:gd name="connsiteY405" fmla="*/ 73814 h 833788"/>
              <a:gd name="connsiteX406" fmla="*/ 162727 w 308309"/>
              <a:gd name="connsiteY406" fmla="*/ 75137 h 833788"/>
              <a:gd name="connsiteX407" fmla="*/ 161584 w 308309"/>
              <a:gd name="connsiteY407" fmla="*/ 75618 h 833788"/>
              <a:gd name="connsiteX408" fmla="*/ 157914 w 308309"/>
              <a:gd name="connsiteY408" fmla="*/ 78747 h 833788"/>
              <a:gd name="connsiteX409" fmla="*/ 157313 w 308309"/>
              <a:gd name="connsiteY409" fmla="*/ 81815 h 833788"/>
              <a:gd name="connsiteX410" fmla="*/ 157554 w 308309"/>
              <a:gd name="connsiteY410" fmla="*/ 85605 h 833788"/>
              <a:gd name="connsiteX411" fmla="*/ 155328 w 308309"/>
              <a:gd name="connsiteY411" fmla="*/ 85003 h 833788"/>
              <a:gd name="connsiteX412" fmla="*/ 155147 w 308309"/>
              <a:gd name="connsiteY412" fmla="*/ 86146 h 833788"/>
              <a:gd name="connsiteX413" fmla="*/ 152500 w 308309"/>
              <a:gd name="connsiteY413" fmla="*/ 88071 h 833788"/>
              <a:gd name="connsiteX414" fmla="*/ 150515 w 308309"/>
              <a:gd name="connsiteY414" fmla="*/ 91440 h 833788"/>
              <a:gd name="connsiteX415" fmla="*/ 150816 w 308309"/>
              <a:gd name="connsiteY415" fmla="*/ 92342 h 833788"/>
              <a:gd name="connsiteX416" fmla="*/ 153342 w 308309"/>
              <a:gd name="connsiteY416" fmla="*/ 92102 h 833788"/>
              <a:gd name="connsiteX417" fmla="*/ 153282 w 308309"/>
              <a:gd name="connsiteY417" fmla="*/ 92944 h 833788"/>
              <a:gd name="connsiteX418" fmla="*/ 155568 w 308309"/>
              <a:gd name="connsiteY418" fmla="*/ 92824 h 833788"/>
              <a:gd name="connsiteX419" fmla="*/ 155328 w 308309"/>
              <a:gd name="connsiteY419" fmla="*/ 94328 h 833788"/>
              <a:gd name="connsiteX420" fmla="*/ 153944 w 308309"/>
              <a:gd name="connsiteY420" fmla="*/ 95230 h 833788"/>
              <a:gd name="connsiteX421" fmla="*/ 154606 w 308309"/>
              <a:gd name="connsiteY421" fmla="*/ 97035 h 833788"/>
              <a:gd name="connsiteX422" fmla="*/ 152199 w 308309"/>
              <a:gd name="connsiteY422" fmla="*/ 99381 h 833788"/>
              <a:gd name="connsiteX423" fmla="*/ 153162 w 308309"/>
              <a:gd name="connsiteY423" fmla="*/ 102389 h 833788"/>
              <a:gd name="connsiteX424" fmla="*/ 154907 w 308309"/>
              <a:gd name="connsiteY424" fmla="*/ 102629 h 833788"/>
              <a:gd name="connsiteX425" fmla="*/ 157433 w 308309"/>
              <a:gd name="connsiteY425" fmla="*/ 104976 h 833788"/>
              <a:gd name="connsiteX426" fmla="*/ 157674 w 308309"/>
              <a:gd name="connsiteY426" fmla="*/ 107562 h 833788"/>
              <a:gd name="connsiteX427" fmla="*/ 156892 w 308309"/>
              <a:gd name="connsiteY427" fmla="*/ 108886 h 833788"/>
              <a:gd name="connsiteX428" fmla="*/ 157132 w 308309"/>
              <a:gd name="connsiteY428" fmla="*/ 114541 h 833788"/>
              <a:gd name="connsiteX429" fmla="*/ 156411 w 308309"/>
              <a:gd name="connsiteY429" fmla="*/ 115142 h 833788"/>
              <a:gd name="connsiteX430" fmla="*/ 156892 w 308309"/>
              <a:gd name="connsiteY430" fmla="*/ 116947 h 833788"/>
              <a:gd name="connsiteX431" fmla="*/ 157975 w 308309"/>
              <a:gd name="connsiteY431" fmla="*/ 119052 h 833788"/>
              <a:gd name="connsiteX432" fmla="*/ 159178 w 308309"/>
              <a:gd name="connsiteY432" fmla="*/ 119774 h 833788"/>
              <a:gd name="connsiteX433" fmla="*/ 158155 w 308309"/>
              <a:gd name="connsiteY433" fmla="*/ 121278 h 833788"/>
              <a:gd name="connsiteX434" fmla="*/ 158516 w 308309"/>
              <a:gd name="connsiteY434" fmla="*/ 122181 h 833788"/>
              <a:gd name="connsiteX435" fmla="*/ 156471 w 308309"/>
              <a:gd name="connsiteY435" fmla="*/ 124888 h 833788"/>
              <a:gd name="connsiteX436" fmla="*/ 154064 w 308309"/>
              <a:gd name="connsiteY436" fmla="*/ 125189 h 833788"/>
              <a:gd name="connsiteX437" fmla="*/ 152260 w 308309"/>
              <a:gd name="connsiteY437" fmla="*/ 126211 h 833788"/>
              <a:gd name="connsiteX438" fmla="*/ 153102 w 308309"/>
              <a:gd name="connsiteY438" fmla="*/ 128497 h 833788"/>
              <a:gd name="connsiteX439" fmla="*/ 152260 w 308309"/>
              <a:gd name="connsiteY439" fmla="*/ 130302 h 833788"/>
              <a:gd name="connsiteX440" fmla="*/ 150094 w 308309"/>
              <a:gd name="connsiteY440" fmla="*/ 130663 h 833788"/>
              <a:gd name="connsiteX441" fmla="*/ 149793 w 308309"/>
              <a:gd name="connsiteY441" fmla="*/ 131926 h 833788"/>
              <a:gd name="connsiteX442" fmla="*/ 148710 w 308309"/>
              <a:gd name="connsiteY442" fmla="*/ 132889 h 833788"/>
              <a:gd name="connsiteX443" fmla="*/ 170668 w 308309"/>
              <a:gd name="connsiteY443" fmla="*/ 138123 h 833788"/>
              <a:gd name="connsiteX444" fmla="*/ 171991 w 308309"/>
              <a:gd name="connsiteY444" fmla="*/ 139506 h 833788"/>
              <a:gd name="connsiteX445" fmla="*/ 173616 w 308309"/>
              <a:gd name="connsiteY445" fmla="*/ 142153 h 833788"/>
              <a:gd name="connsiteX446" fmla="*/ 171991 w 308309"/>
              <a:gd name="connsiteY446" fmla="*/ 144138 h 833788"/>
              <a:gd name="connsiteX447" fmla="*/ 171871 w 308309"/>
              <a:gd name="connsiteY447" fmla="*/ 146725 h 833788"/>
              <a:gd name="connsiteX448" fmla="*/ 171390 w 308309"/>
              <a:gd name="connsiteY448" fmla="*/ 149131 h 833788"/>
              <a:gd name="connsiteX449" fmla="*/ 172894 w 308309"/>
              <a:gd name="connsiteY449" fmla="*/ 151478 h 833788"/>
              <a:gd name="connsiteX450" fmla="*/ 172653 w 308309"/>
              <a:gd name="connsiteY450" fmla="*/ 154245 h 833788"/>
              <a:gd name="connsiteX451" fmla="*/ 172834 w 308309"/>
              <a:gd name="connsiteY451" fmla="*/ 156410 h 833788"/>
              <a:gd name="connsiteX452" fmla="*/ 171510 w 308309"/>
              <a:gd name="connsiteY452" fmla="*/ 157253 h 833788"/>
              <a:gd name="connsiteX453" fmla="*/ 171570 w 308309"/>
              <a:gd name="connsiteY453" fmla="*/ 158155 h 833788"/>
              <a:gd name="connsiteX454" fmla="*/ 173375 w 308309"/>
              <a:gd name="connsiteY454" fmla="*/ 159839 h 833788"/>
              <a:gd name="connsiteX455" fmla="*/ 173315 w 308309"/>
              <a:gd name="connsiteY455" fmla="*/ 162968 h 833788"/>
              <a:gd name="connsiteX456" fmla="*/ 172713 w 308309"/>
              <a:gd name="connsiteY456" fmla="*/ 164833 h 833788"/>
              <a:gd name="connsiteX457" fmla="*/ 170367 w 308309"/>
              <a:gd name="connsiteY457" fmla="*/ 166818 h 833788"/>
              <a:gd name="connsiteX458" fmla="*/ 170728 w 308309"/>
              <a:gd name="connsiteY458" fmla="*/ 167901 h 833788"/>
              <a:gd name="connsiteX459" fmla="*/ 172292 w 308309"/>
              <a:gd name="connsiteY459" fmla="*/ 169164 h 833788"/>
              <a:gd name="connsiteX460" fmla="*/ 172653 w 308309"/>
              <a:gd name="connsiteY460" fmla="*/ 170127 h 833788"/>
              <a:gd name="connsiteX461" fmla="*/ 172052 w 308309"/>
              <a:gd name="connsiteY461" fmla="*/ 171751 h 833788"/>
              <a:gd name="connsiteX462" fmla="*/ 173315 w 308309"/>
              <a:gd name="connsiteY462" fmla="*/ 175059 h 833788"/>
              <a:gd name="connsiteX463" fmla="*/ 173796 w 308309"/>
              <a:gd name="connsiteY463" fmla="*/ 175420 h 833788"/>
              <a:gd name="connsiteX464" fmla="*/ 174037 w 308309"/>
              <a:gd name="connsiteY464" fmla="*/ 178488 h 833788"/>
              <a:gd name="connsiteX465" fmla="*/ 174638 w 308309"/>
              <a:gd name="connsiteY465" fmla="*/ 180053 h 833788"/>
              <a:gd name="connsiteX466" fmla="*/ 175842 w 308309"/>
              <a:gd name="connsiteY466" fmla="*/ 181135 h 833788"/>
              <a:gd name="connsiteX467" fmla="*/ 175661 w 308309"/>
              <a:gd name="connsiteY467" fmla="*/ 183181 h 833788"/>
              <a:gd name="connsiteX468" fmla="*/ 176624 w 308309"/>
              <a:gd name="connsiteY468" fmla="*/ 183782 h 833788"/>
              <a:gd name="connsiteX469" fmla="*/ 176744 w 308309"/>
              <a:gd name="connsiteY469" fmla="*/ 185166 h 833788"/>
              <a:gd name="connsiteX470" fmla="*/ 177887 w 308309"/>
              <a:gd name="connsiteY470" fmla="*/ 185226 h 833788"/>
              <a:gd name="connsiteX471" fmla="*/ 179752 w 308309"/>
              <a:gd name="connsiteY471" fmla="*/ 183903 h 833788"/>
              <a:gd name="connsiteX472" fmla="*/ 180955 w 308309"/>
              <a:gd name="connsiteY472" fmla="*/ 183843 h 833788"/>
              <a:gd name="connsiteX473" fmla="*/ 183963 w 308309"/>
              <a:gd name="connsiteY473" fmla="*/ 186730 h 833788"/>
              <a:gd name="connsiteX474" fmla="*/ 184023 w 308309"/>
              <a:gd name="connsiteY474" fmla="*/ 188775 h 833788"/>
              <a:gd name="connsiteX475" fmla="*/ 185286 w 308309"/>
              <a:gd name="connsiteY475" fmla="*/ 189317 h 833788"/>
              <a:gd name="connsiteX476" fmla="*/ 187031 w 308309"/>
              <a:gd name="connsiteY476" fmla="*/ 189076 h 833788"/>
              <a:gd name="connsiteX477" fmla="*/ 188114 w 308309"/>
              <a:gd name="connsiteY477" fmla="*/ 190039 h 833788"/>
              <a:gd name="connsiteX478" fmla="*/ 189016 w 308309"/>
              <a:gd name="connsiteY478" fmla="*/ 192987 h 833788"/>
              <a:gd name="connsiteX479" fmla="*/ 190219 w 308309"/>
              <a:gd name="connsiteY479" fmla="*/ 194009 h 833788"/>
              <a:gd name="connsiteX480" fmla="*/ 190340 w 308309"/>
              <a:gd name="connsiteY480" fmla="*/ 196055 h 833788"/>
              <a:gd name="connsiteX481" fmla="*/ 191122 w 308309"/>
              <a:gd name="connsiteY481" fmla="*/ 197017 h 833788"/>
              <a:gd name="connsiteX482" fmla="*/ 191122 w 308309"/>
              <a:gd name="connsiteY482" fmla="*/ 200266 h 833788"/>
              <a:gd name="connsiteX483" fmla="*/ 192866 w 308309"/>
              <a:gd name="connsiteY483" fmla="*/ 203875 h 833788"/>
              <a:gd name="connsiteX484" fmla="*/ 194791 w 308309"/>
              <a:gd name="connsiteY484" fmla="*/ 204296 h 833788"/>
              <a:gd name="connsiteX485" fmla="*/ 197679 w 308309"/>
              <a:gd name="connsiteY485" fmla="*/ 205860 h 833788"/>
              <a:gd name="connsiteX486" fmla="*/ 199363 w 308309"/>
              <a:gd name="connsiteY486" fmla="*/ 205138 h 833788"/>
              <a:gd name="connsiteX487" fmla="*/ 203153 w 308309"/>
              <a:gd name="connsiteY487" fmla="*/ 205920 h 833788"/>
              <a:gd name="connsiteX488" fmla="*/ 204537 w 308309"/>
              <a:gd name="connsiteY488" fmla="*/ 206823 h 833788"/>
              <a:gd name="connsiteX489" fmla="*/ 205439 w 308309"/>
              <a:gd name="connsiteY489" fmla="*/ 206402 h 833788"/>
              <a:gd name="connsiteX490" fmla="*/ 207665 w 308309"/>
              <a:gd name="connsiteY490" fmla="*/ 206883 h 833788"/>
              <a:gd name="connsiteX491" fmla="*/ 210733 w 308309"/>
              <a:gd name="connsiteY491" fmla="*/ 208267 h 833788"/>
              <a:gd name="connsiteX492" fmla="*/ 210793 w 308309"/>
              <a:gd name="connsiteY492" fmla="*/ 210192 h 833788"/>
              <a:gd name="connsiteX493" fmla="*/ 211876 w 308309"/>
              <a:gd name="connsiteY493" fmla="*/ 211756 h 833788"/>
              <a:gd name="connsiteX494" fmla="*/ 213982 w 308309"/>
              <a:gd name="connsiteY494" fmla="*/ 212598 h 833788"/>
              <a:gd name="connsiteX495" fmla="*/ 216990 w 308309"/>
              <a:gd name="connsiteY495" fmla="*/ 215365 h 833788"/>
              <a:gd name="connsiteX496" fmla="*/ 217591 w 308309"/>
              <a:gd name="connsiteY496" fmla="*/ 218193 h 833788"/>
              <a:gd name="connsiteX497" fmla="*/ 216990 w 308309"/>
              <a:gd name="connsiteY497" fmla="*/ 219757 h 833788"/>
              <a:gd name="connsiteX498" fmla="*/ 217591 w 308309"/>
              <a:gd name="connsiteY498" fmla="*/ 223908 h 833788"/>
              <a:gd name="connsiteX499" fmla="*/ 219396 w 308309"/>
              <a:gd name="connsiteY499" fmla="*/ 224329 h 833788"/>
              <a:gd name="connsiteX500" fmla="*/ 221802 w 308309"/>
              <a:gd name="connsiteY500" fmla="*/ 224088 h 833788"/>
              <a:gd name="connsiteX501" fmla="*/ 223426 w 308309"/>
              <a:gd name="connsiteY501" fmla="*/ 223487 h 833788"/>
              <a:gd name="connsiteX502" fmla="*/ 225833 w 308309"/>
              <a:gd name="connsiteY502" fmla="*/ 223848 h 833788"/>
              <a:gd name="connsiteX503" fmla="*/ 227938 w 308309"/>
              <a:gd name="connsiteY503" fmla="*/ 224930 h 833788"/>
              <a:gd name="connsiteX504" fmla="*/ 229382 w 308309"/>
              <a:gd name="connsiteY504" fmla="*/ 226254 h 833788"/>
              <a:gd name="connsiteX505" fmla="*/ 229803 w 308309"/>
              <a:gd name="connsiteY505" fmla="*/ 228540 h 833788"/>
              <a:gd name="connsiteX506" fmla="*/ 231127 w 308309"/>
              <a:gd name="connsiteY506" fmla="*/ 229442 h 833788"/>
              <a:gd name="connsiteX507" fmla="*/ 232691 w 308309"/>
              <a:gd name="connsiteY507" fmla="*/ 229202 h 833788"/>
              <a:gd name="connsiteX508" fmla="*/ 233653 w 308309"/>
              <a:gd name="connsiteY508" fmla="*/ 229803 h 833788"/>
              <a:gd name="connsiteX509" fmla="*/ 234856 w 308309"/>
              <a:gd name="connsiteY509" fmla="*/ 227216 h 833788"/>
              <a:gd name="connsiteX510" fmla="*/ 235879 w 308309"/>
              <a:gd name="connsiteY510" fmla="*/ 227337 h 833788"/>
              <a:gd name="connsiteX511" fmla="*/ 236721 w 308309"/>
              <a:gd name="connsiteY511" fmla="*/ 226434 h 833788"/>
              <a:gd name="connsiteX512" fmla="*/ 236962 w 308309"/>
              <a:gd name="connsiteY512" fmla="*/ 224930 h 833788"/>
              <a:gd name="connsiteX513" fmla="*/ 237864 w 308309"/>
              <a:gd name="connsiteY513" fmla="*/ 223968 h 833788"/>
              <a:gd name="connsiteX514" fmla="*/ 237022 w 308309"/>
              <a:gd name="connsiteY514" fmla="*/ 222223 h 833788"/>
              <a:gd name="connsiteX515" fmla="*/ 236781 w 308309"/>
              <a:gd name="connsiteY515" fmla="*/ 219215 h 833788"/>
              <a:gd name="connsiteX516" fmla="*/ 236180 w 308309"/>
              <a:gd name="connsiteY516" fmla="*/ 216207 h 833788"/>
              <a:gd name="connsiteX517" fmla="*/ 236240 w 308309"/>
              <a:gd name="connsiteY517" fmla="*/ 215004 h 833788"/>
              <a:gd name="connsiteX518" fmla="*/ 233593 w 308309"/>
              <a:gd name="connsiteY518" fmla="*/ 214764 h 833788"/>
              <a:gd name="connsiteX519" fmla="*/ 230585 w 308309"/>
              <a:gd name="connsiteY519" fmla="*/ 211756 h 833788"/>
              <a:gd name="connsiteX520" fmla="*/ 230525 w 308309"/>
              <a:gd name="connsiteY520" fmla="*/ 210132 h 833788"/>
              <a:gd name="connsiteX521" fmla="*/ 231367 w 308309"/>
              <a:gd name="connsiteY521" fmla="*/ 207665 h 833788"/>
              <a:gd name="connsiteX522" fmla="*/ 231067 w 308309"/>
              <a:gd name="connsiteY522" fmla="*/ 205920 h 833788"/>
              <a:gd name="connsiteX523" fmla="*/ 233473 w 308309"/>
              <a:gd name="connsiteY523" fmla="*/ 204236 h 833788"/>
              <a:gd name="connsiteX524" fmla="*/ 233352 w 308309"/>
              <a:gd name="connsiteY524" fmla="*/ 201469 h 833788"/>
              <a:gd name="connsiteX525" fmla="*/ 235819 w 308309"/>
              <a:gd name="connsiteY525" fmla="*/ 199423 h 833788"/>
              <a:gd name="connsiteX526" fmla="*/ 235458 w 308309"/>
              <a:gd name="connsiteY526" fmla="*/ 197378 h 833788"/>
              <a:gd name="connsiteX527" fmla="*/ 236120 w 308309"/>
              <a:gd name="connsiteY527" fmla="*/ 196355 h 833788"/>
              <a:gd name="connsiteX528" fmla="*/ 235578 w 308309"/>
              <a:gd name="connsiteY528" fmla="*/ 194912 h 833788"/>
              <a:gd name="connsiteX529" fmla="*/ 235819 w 308309"/>
              <a:gd name="connsiteY529" fmla="*/ 193528 h 833788"/>
              <a:gd name="connsiteX530" fmla="*/ 237323 w 308309"/>
              <a:gd name="connsiteY530" fmla="*/ 193047 h 833788"/>
              <a:gd name="connsiteX531" fmla="*/ 239128 w 308309"/>
              <a:gd name="connsiteY531" fmla="*/ 195152 h 833788"/>
              <a:gd name="connsiteX532" fmla="*/ 240150 w 308309"/>
              <a:gd name="connsiteY532" fmla="*/ 195092 h 833788"/>
              <a:gd name="connsiteX533" fmla="*/ 241053 w 308309"/>
              <a:gd name="connsiteY533" fmla="*/ 193708 h 833788"/>
              <a:gd name="connsiteX534" fmla="*/ 242496 w 308309"/>
              <a:gd name="connsiteY534" fmla="*/ 193949 h 833788"/>
              <a:gd name="connsiteX535" fmla="*/ 243940 w 308309"/>
              <a:gd name="connsiteY535" fmla="*/ 192626 h 833788"/>
              <a:gd name="connsiteX536" fmla="*/ 247369 w 308309"/>
              <a:gd name="connsiteY536" fmla="*/ 191543 h 833788"/>
              <a:gd name="connsiteX537" fmla="*/ 249354 w 308309"/>
              <a:gd name="connsiteY537" fmla="*/ 191964 h 833788"/>
              <a:gd name="connsiteX538" fmla="*/ 250317 w 308309"/>
              <a:gd name="connsiteY538" fmla="*/ 192866 h 833788"/>
              <a:gd name="connsiteX539" fmla="*/ 253084 w 308309"/>
              <a:gd name="connsiteY539" fmla="*/ 193889 h 833788"/>
              <a:gd name="connsiteX540" fmla="*/ 254107 w 308309"/>
              <a:gd name="connsiteY540" fmla="*/ 192926 h 833788"/>
              <a:gd name="connsiteX541" fmla="*/ 255791 w 308309"/>
              <a:gd name="connsiteY541" fmla="*/ 192565 h 833788"/>
              <a:gd name="connsiteX542" fmla="*/ 257476 w 308309"/>
              <a:gd name="connsiteY542" fmla="*/ 194490 h 833788"/>
              <a:gd name="connsiteX543" fmla="*/ 258679 w 308309"/>
              <a:gd name="connsiteY543" fmla="*/ 194611 h 833788"/>
              <a:gd name="connsiteX544" fmla="*/ 260002 w 308309"/>
              <a:gd name="connsiteY544" fmla="*/ 193408 h 833788"/>
              <a:gd name="connsiteX545" fmla="*/ 262228 w 308309"/>
              <a:gd name="connsiteY545" fmla="*/ 192626 h 833788"/>
              <a:gd name="connsiteX546" fmla="*/ 263431 w 308309"/>
              <a:gd name="connsiteY546" fmla="*/ 190400 h 833788"/>
              <a:gd name="connsiteX547" fmla="*/ 267041 w 308309"/>
              <a:gd name="connsiteY547" fmla="*/ 189016 h 833788"/>
              <a:gd name="connsiteX548" fmla="*/ 270049 w 308309"/>
              <a:gd name="connsiteY548" fmla="*/ 189497 h 833788"/>
              <a:gd name="connsiteX549" fmla="*/ 271312 w 308309"/>
              <a:gd name="connsiteY549" fmla="*/ 188836 h 833788"/>
              <a:gd name="connsiteX550" fmla="*/ 271914 w 308309"/>
              <a:gd name="connsiteY550" fmla="*/ 186429 h 833788"/>
              <a:gd name="connsiteX551" fmla="*/ 274260 w 308309"/>
              <a:gd name="connsiteY551" fmla="*/ 184324 h 833788"/>
              <a:gd name="connsiteX552" fmla="*/ 275162 w 308309"/>
              <a:gd name="connsiteY552" fmla="*/ 184504 h 833788"/>
              <a:gd name="connsiteX553" fmla="*/ 277990 w 308309"/>
              <a:gd name="connsiteY553" fmla="*/ 183963 h 833788"/>
              <a:gd name="connsiteX554" fmla="*/ 278471 w 308309"/>
              <a:gd name="connsiteY554" fmla="*/ 184625 h 833788"/>
              <a:gd name="connsiteX555" fmla="*/ 279494 w 308309"/>
              <a:gd name="connsiteY555" fmla="*/ 183481 h 833788"/>
              <a:gd name="connsiteX556" fmla="*/ 281599 w 308309"/>
              <a:gd name="connsiteY556" fmla="*/ 182820 h 833788"/>
              <a:gd name="connsiteX557" fmla="*/ 282802 w 308309"/>
              <a:gd name="connsiteY557" fmla="*/ 183542 h 833788"/>
              <a:gd name="connsiteX558" fmla="*/ 283644 w 308309"/>
              <a:gd name="connsiteY558" fmla="*/ 181677 h 833788"/>
              <a:gd name="connsiteX559" fmla="*/ 284727 w 308309"/>
              <a:gd name="connsiteY559" fmla="*/ 180955 h 833788"/>
              <a:gd name="connsiteX560" fmla="*/ 284968 w 308309"/>
              <a:gd name="connsiteY560" fmla="*/ 177947 h 833788"/>
              <a:gd name="connsiteX561" fmla="*/ 285449 w 308309"/>
              <a:gd name="connsiteY561" fmla="*/ 177225 h 833788"/>
              <a:gd name="connsiteX562" fmla="*/ 288277 w 308309"/>
              <a:gd name="connsiteY562" fmla="*/ 176383 h 833788"/>
              <a:gd name="connsiteX563" fmla="*/ 289480 w 308309"/>
              <a:gd name="connsiteY563" fmla="*/ 177586 h 833788"/>
              <a:gd name="connsiteX564" fmla="*/ 290984 w 308309"/>
              <a:gd name="connsiteY564" fmla="*/ 177586 h 833788"/>
              <a:gd name="connsiteX565" fmla="*/ 293089 w 308309"/>
              <a:gd name="connsiteY565" fmla="*/ 178789 h 833788"/>
              <a:gd name="connsiteX566" fmla="*/ 294834 w 308309"/>
              <a:gd name="connsiteY566" fmla="*/ 177105 h 833788"/>
              <a:gd name="connsiteX567" fmla="*/ 294653 w 308309"/>
              <a:gd name="connsiteY567" fmla="*/ 174277 h 833788"/>
              <a:gd name="connsiteX568" fmla="*/ 295255 w 308309"/>
              <a:gd name="connsiteY568" fmla="*/ 172773 h 833788"/>
              <a:gd name="connsiteX569" fmla="*/ 297481 w 308309"/>
              <a:gd name="connsiteY569" fmla="*/ 171570 h 833788"/>
              <a:gd name="connsiteX570" fmla="*/ 300068 w 308309"/>
              <a:gd name="connsiteY570" fmla="*/ 173375 h 833788"/>
              <a:gd name="connsiteX571" fmla="*/ 300970 w 308309"/>
              <a:gd name="connsiteY571" fmla="*/ 175059 h 833788"/>
              <a:gd name="connsiteX572" fmla="*/ 301391 w 308309"/>
              <a:gd name="connsiteY572" fmla="*/ 177646 h 833788"/>
              <a:gd name="connsiteX573" fmla="*/ 303677 w 308309"/>
              <a:gd name="connsiteY573" fmla="*/ 177767 h 833788"/>
              <a:gd name="connsiteX574" fmla="*/ 305783 w 308309"/>
              <a:gd name="connsiteY574" fmla="*/ 178368 h 833788"/>
              <a:gd name="connsiteX575" fmla="*/ 305422 w 308309"/>
              <a:gd name="connsiteY575" fmla="*/ 179932 h 833788"/>
              <a:gd name="connsiteX576" fmla="*/ 308309 w 308309"/>
              <a:gd name="connsiteY576" fmla="*/ 183421 h 833788"/>
              <a:gd name="connsiteX577" fmla="*/ 304820 w 308309"/>
              <a:gd name="connsiteY577" fmla="*/ 184625 h 833788"/>
              <a:gd name="connsiteX578" fmla="*/ 304519 w 308309"/>
              <a:gd name="connsiteY578" fmla="*/ 187332 h 833788"/>
              <a:gd name="connsiteX579" fmla="*/ 303677 w 308309"/>
              <a:gd name="connsiteY579" fmla="*/ 188294 h 833788"/>
              <a:gd name="connsiteX580" fmla="*/ 301993 w 308309"/>
              <a:gd name="connsiteY580" fmla="*/ 189136 h 833788"/>
              <a:gd name="connsiteX581" fmla="*/ 300609 w 308309"/>
              <a:gd name="connsiteY581" fmla="*/ 194370 h 833788"/>
              <a:gd name="connsiteX582" fmla="*/ 301030 w 308309"/>
              <a:gd name="connsiteY582" fmla="*/ 196416 h 833788"/>
              <a:gd name="connsiteX583" fmla="*/ 299466 w 308309"/>
              <a:gd name="connsiteY583" fmla="*/ 197077 h 833788"/>
              <a:gd name="connsiteX584" fmla="*/ 299586 w 308309"/>
              <a:gd name="connsiteY584" fmla="*/ 199784 h 833788"/>
              <a:gd name="connsiteX585" fmla="*/ 297661 w 308309"/>
              <a:gd name="connsiteY585" fmla="*/ 201830 h 833788"/>
              <a:gd name="connsiteX586" fmla="*/ 298203 w 308309"/>
              <a:gd name="connsiteY586" fmla="*/ 203634 h 833788"/>
              <a:gd name="connsiteX587" fmla="*/ 300489 w 308309"/>
              <a:gd name="connsiteY587" fmla="*/ 206642 h 833788"/>
              <a:gd name="connsiteX588" fmla="*/ 299466 w 308309"/>
              <a:gd name="connsiteY588" fmla="*/ 208928 h 833788"/>
              <a:gd name="connsiteX589" fmla="*/ 300368 w 308309"/>
              <a:gd name="connsiteY589" fmla="*/ 209831 h 833788"/>
              <a:gd name="connsiteX590" fmla="*/ 302293 w 308309"/>
              <a:gd name="connsiteY590" fmla="*/ 210011 h 833788"/>
              <a:gd name="connsiteX591" fmla="*/ 303196 w 308309"/>
              <a:gd name="connsiteY591" fmla="*/ 211816 h 833788"/>
              <a:gd name="connsiteX592" fmla="*/ 305121 w 308309"/>
              <a:gd name="connsiteY592" fmla="*/ 212839 h 833788"/>
              <a:gd name="connsiteX593" fmla="*/ 305843 w 308309"/>
              <a:gd name="connsiteY593" fmla="*/ 214343 h 833788"/>
              <a:gd name="connsiteX594" fmla="*/ 304640 w 308309"/>
              <a:gd name="connsiteY594" fmla="*/ 216508 h 833788"/>
              <a:gd name="connsiteX595" fmla="*/ 304640 w 308309"/>
              <a:gd name="connsiteY595" fmla="*/ 218734 h 833788"/>
              <a:gd name="connsiteX596" fmla="*/ 303797 w 308309"/>
              <a:gd name="connsiteY596" fmla="*/ 221922 h 833788"/>
              <a:gd name="connsiteX597" fmla="*/ 301572 w 308309"/>
              <a:gd name="connsiteY597" fmla="*/ 225712 h 833788"/>
              <a:gd name="connsiteX598" fmla="*/ 300068 w 308309"/>
              <a:gd name="connsiteY598" fmla="*/ 225231 h 833788"/>
              <a:gd name="connsiteX599" fmla="*/ 296157 w 308309"/>
              <a:gd name="connsiteY599" fmla="*/ 226434 h 833788"/>
              <a:gd name="connsiteX600" fmla="*/ 293631 w 308309"/>
              <a:gd name="connsiteY600" fmla="*/ 225472 h 833788"/>
              <a:gd name="connsiteX601" fmla="*/ 290863 w 308309"/>
              <a:gd name="connsiteY601" fmla="*/ 227036 h 833788"/>
              <a:gd name="connsiteX602" fmla="*/ 289179 w 308309"/>
              <a:gd name="connsiteY602" fmla="*/ 227517 h 833788"/>
              <a:gd name="connsiteX603" fmla="*/ 289179 w 308309"/>
              <a:gd name="connsiteY603" fmla="*/ 229202 h 833788"/>
              <a:gd name="connsiteX604" fmla="*/ 290623 w 308309"/>
              <a:gd name="connsiteY604" fmla="*/ 229683 h 833788"/>
              <a:gd name="connsiteX605" fmla="*/ 290683 w 308309"/>
              <a:gd name="connsiteY605" fmla="*/ 231788 h 833788"/>
              <a:gd name="connsiteX606" fmla="*/ 289420 w 308309"/>
              <a:gd name="connsiteY606" fmla="*/ 233834 h 833788"/>
              <a:gd name="connsiteX607" fmla="*/ 288337 w 308309"/>
              <a:gd name="connsiteY607" fmla="*/ 238646 h 833788"/>
              <a:gd name="connsiteX608" fmla="*/ 286111 w 308309"/>
              <a:gd name="connsiteY608" fmla="*/ 240511 h 833788"/>
              <a:gd name="connsiteX609" fmla="*/ 284186 w 308309"/>
              <a:gd name="connsiteY609" fmla="*/ 239910 h 833788"/>
              <a:gd name="connsiteX610" fmla="*/ 281298 w 308309"/>
              <a:gd name="connsiteY610" fmla="*/ 242797 h 833788"/>
              <a:gd name="connsiteX611" fmla="*/ 279433 w 308309"/>
              <a:gd name="connsiteY611" fmla="*/ 242797 h 833788"/>
              <a:gd name="connsiteX612" fmla="*/ 278471 w 308309"/>
              <a:gd name="connsiteY612" fmla="*/ 242135 h 833788"/>
              <a:gd name="connsiteX613" fmla="*/ 276245 w 308309"/>
              <a:gd name="connsiteY613" fmla="*/ 244241 h 833788"/>
              <a:gd name="connsiteX614" fmla="*/ 275884 w 308309"/>
              <a:gd name="connsiteY614" fmla="*/ 245805 h 833788"/>
              <a:gd name="connsiteX615" fmla="*/ 274861 w 308309"/>
              <a:gd name="connsiteY615" fmla="*/ 246647 h 833788"/>
              <a:gd name="connsiteX616" fmla="*/ 274621 w 308309"/>
              <a:gd name="connsiteY616" fmla="*/ 249956 h 833788"/>
              <a:gd name="connsiteX617" fmla="*/ 272515 w 308309"/>
              <a:gd name="connsiteY617" fmla="*/ 253265 h 833788"/>
              <a:gd name="connsiteX618" fmla="*/ 273177 w 308309"/>
              <a:gd name="connsiteY618" fmla="*/ 255731 h 833788"/>
              <a:gd name="connsiteX619" fmla="*/ 273177 w 308309"/>
              <a:gd name="connsiteY619" fmla="*/ 257656 h 833788"/>
              <a:gd name="connsiteX620" fmla="*/ 271312 w 308309"/>
              <a:gd name="connsiteY620" fmla="*/ 260123 h 833788"/>
              <a:gd name="connsiteX621" fmla="*/ 268786 w 308309"/>
              <a:gd name="connsiteY621" fmla="*/ 260965 h 833788"/>
              <a:gd name="connsiteX622" fmla="*/ 268304 w 308309"/>
              <a:gd name="connsiteY622" fmla="*/ 262890 h 833788"/>
              <a:gd name="connsiteX623" fmla="*/ 266860 w 308309"/>
              <a:gd name="connsiteY623" fmla="*/ 263612 h 833788"/>
              <a:gd name="connsiteX624" fmla="*/ 265417 w 308309"/>
              <a:gd name="connsiteY624" fmla="*/ 266439 h 833788"/>
              <a:gd name="connsiteX625" fmla="*/ 263131 w 308309"/>
              <a:gd name="connsiteY625" fmla="*/ 266560 h 833788"/>
              <a:gd name="connsiteX626" fmla="*/ 262649 w 308309"/>
              <a:gd name="connsiteY626" fmla="*/ 267763 h 833788"/>
              <a:gd name="connsiteX627" fmla="*/ 261025 w 308309"/>
              <a:gd name="connsiteY627" fmla="*/ 269206 h 833788"/>
              <a:gd name="connsiteX628" fmla="*/ 261687 w 308309"/>
              <a:gd name="connsiteY628" fmla="*/ 272455 h 833788"/>
              <a:gd name="connsiteX629" fmla="*/ 260243 w 308309"/>
              <a:gd name="connsiteY629" fmla="*/ 275162 h 833788"/>
              <a:gd name="connsiteX630" fmla="*/ 260423 w 308309"/>
              <a:gd name="connsiteY630" fmla="*/ 276546 h 833788"/>
              <a:gd name="connsiteX631" fmla="*/ 259160 w 308309"/>
              <a:gd name="connsiteY631" fmla="*/ 277328 h 833788"/>
              <a:gd name="connsiteX632" fmla="*/ 258138 w 308309"/>
              <a:gd name="connsiteY632" fmla="*/ 278772 h 833788"/>
              <a:gd name="connsiteX633" fmla="*/ 253325 w 308309"/>
              <a:gd name="connsiteY633" fmla="*/ 280516 h 833788"/>
              <a:gd name="connsiteX634" fmla="*/ 252122 w 308309"/>
              <a:gd name="connsiteY634" fmla="*/ 282080 h 833788"/>
              <a:gd name="connsiteX635" fmla="*/ 250437 w 308309"/>
              <a:gd name="connsiteY635" fmla="*/ 282141 h 833788"/>
              <a:gd name="connsiteX636" fmla="*/ 249776 w 308309"/>
              <a:gd name="connsiteY636" fmla="*/ 283344 h 833788"/>
              <a:gd name="connsiteX637" fmla="*/ 250979 w 308309"/>
              <a:gd name="connsiteY637" fmla="*/ 286532 h 833788"/>
              <a:gd name="connsiteX638" fmla="*/ 249535 w 308309"/>
              <a:gd name="connsiteY638" fmla="*/ 289179 h 833788"/>
              <a:gd name="connsiteX639" fmla="*/ 248572 w 308309"/>
              <a:gd name="connsiteY639" fmla="*/ 289359 h 833788"/>
              <a:gd name="connsiteX640" fmla="*/ 247550 w 308309"/>
              <a:gd name="connsiteY640" fmla="*/ 291585 h 833788"/>
              <a:gd name="connsiteX641" fmla="*/ 246286 w 308309"/>
              <a:gd name="connsiteY641" fmla="*/ 291946 h 833788"/>
              <a:gd name="connsiteX642" fmla="*/ 244722 w 308309"/>
              <a:gd name="connsiteY642" fmla="*/ 291044 h 833788"/>
              <a:gd name="connsiteX643" fmla="*/ 243098 w 308309"/>
              <a:gd name="connsiteY643" fmla="*/ 291645 h 833788"/>
              <a:gd name="connsiteX644" fmla="*/ 243940 w 308309"/>
              <a:gd name="connsiteY644" fmla="*/ 294052 h 833788"/>
              <a:gd name="connsiteX645" fmla="*/ 243519 w 308309"/>
              <a:gd name="connsiteY645" fmla="*/ 296578 h 833788"/>
              <a:gd name="connsiteX646" fmla="*/ 244482 w 308309"/>
              <a:gd name="connsiteY646" fmla="*/ 297421 h 833788"/>
              <a:gd name="connsiteX647" fmla="*/ 244241 w 308309"/>
              <a:gd name="connsiteY647" fmla="*/ 298383 h 833788"/>
              <a:gd name="connsiteX648" fmla="*/ 244843 w 308309"/>
              <a:gd name="connsiteY648" fmla="*/ 299767 h 833788"/>
              <a:gd name="connsiteX649" fmla="*/ 242918 w 308309"/>
              <a:gd name="connsiteY649" fmla="*/ 302053 h 833788"/>
              <a:gd name="connsiteX650" fmla="*/ 245745 w 308309"/>
              <a:gd name="connsiteY650" fmla="*/ 303256 h 833788"/>
              <a:gd name="connsiteX651" fmla="*/ 246347 w 308309"/>
              <a:gd name="connsiteY651" fmla="*/ 303978 h 833788"/>
              <a:gd name="connsiteX652" fmla="*/ 245504 w 308309"/>
              <a:gd name="connsiteY652" fmla="*/ 307347 h 833788"/>
              <a:gd name="connsiteX653" fmla="*/ 245986 w 308309"/>
              <a:gd name="connsiteY653" fmla="*/ 307948 h 833788"/>
              <a:gd name="connsiteX654" fmla="*/ 245685 w 308309"/>
              <a:gd name="connsiteY654" fmla="*/ 309753 h 833788"/>
              <a:gd name="connsiteX655" fmla="*/ 246046 w 308309"/>
              <a:gd name="connsiteY655" fmla="*/ 310716 h 833788"/>
              <a:gd name="connsiteX656" fmla="*/ 245805 w 308309"/>
              <a:gd name="connsiteY656" fmla="*/ 312821 h 833788"/>
              <a:gd name="connsiteX657" fmla="*/ 246407 w 308309"/>
              <a:gd name="connsiteY657" fmla="*/ 313904 h 833788"/>
              <a:gd name="connsiteX658" fmla="*/ 245204 w 308309"/>
              <a:gd name="connsiteY658" fmla="*/ 315829 h 833788"/>
              <a:gd name="connsiteX659" fmla="*/ 243158 w 308309"/>
              <a:gd name="connsiteY659" fmla="*/ 315047 h 833788"/>
              <a:gd name="connsiteX660" fmla="*/ 242136 w 308309"/>
              <a:gd name="connsiteY660" fmla="*/ 313904 h 833788"/>
              <a:gd name="connsiteX661" fmla="*/ 239128 w 308309"/>
              <a:gd name="connsiteY661" fmla="*/ 315287 h 833788"/>
              <a:gd name="connsiteX662" fmla="*/ 238346 w 308309"/>
              <a:gd name="connsiteY662" fmla="*/ 317213 h 833788"/>
              <a:gd name="connsiteX663" fmla="*/ 236300 w 308309"/>
              <a:gd name="connsiteY663" fmla="*/ 316130 h 833788"/>
              <a:gd name="connsiteX664" fmla="*/ 234977 w 308309"/>
              <a:gd name="connsiteY664" fmla="*/ 316551 h 833788"/>
              <a:gd name="connsiteX665" fmla="*/ 231969 w 308309"/>
              <a:gd name="connsiteY665" fmla="*/ 318235 h 833788"/>
              <a:gd name="connsiteX666" fmla="*/ 232029 w 308309"/>
              <a:gd name="connsiteY666" fmla="*/ 320040 h 833788"/>
              <a:gd name="connsiteX667" fmla="*/ 230044 w 308309"/>
              <a:gd name="connsiteY667" fmla="*/ 321243 h 833788"/>
              <a:gd name="connsiteX668" fmla="*/ 229683 w 308309"/>
              <a:gd name="connsiteY668" fmla="*/ 322867 h 833788"/>
              <a:gd name="connsiteX669" fmla="*/ 228600 w 308309"/>
              <a:gd name="connsiteY669" fmla="*/ 323168 h 833788"/>
              <a:gd name="connsiteX670" fmla="*/ 225893 w 308309"/>
              <a:gd name="connsiteY670" fmla="*/ 322627 h 833788"/>
              <a:gd name="connsiteX671" fmla="*/ 224449 w 308309"/>
              <a:gd name="connsiteY671" fmla="*/ 323108 h 833788"/>
              <a:gd name="connsiteX672" fmla="*/ 221983 w 308309"/>
              <a:gd name="connsiteY672" fmla="*/ 322807 h 833788"/>
              <a:gd name="connsiteX673" fmla="*/ 220900 w 308309"/>
              <a:gd name="connsiteY673" fmla="*/ 323409 h 833788"/>
              <a:gd name="connsiteX674" fmla="*/ 221261 w 308309"/>
              <a:gd name="connsiteY674" fmla="*/ 325575 h 833788"/>
              <a:gd name="connsiteX675" fmla="*/ 219456 w 308309"/>
              <a:gd name="connsiteY675" fmla="*/ 326778 h 833788"/>
              <a:gd name="connsiteX676" fmla="*/ 217411 w 308309"/>
              <a:gd name="connsiteY676" fmla="*/ 326417 h 833788"/>
              <a:gd name="connsiteX677" fmla="*/ 215365 w 308309"/>
              <a:gd name="connsiteY677" fmla="*/ 327259 h 833788"/>
              <a:gd name="connsiteX678" fmla="*/ 213079 w 308309"/>
              <a:gd name="connsiteY678" fmla="*/ 329726 h 833788"/>
              <a:gd name="connsiteX679" fmla="*/ 213079 w 308309"/>
              <a:gd name="connsiteY679" fmla="*/ 330507 h 833788"/>
              <a:gd name="connsiteX680" fmla="*/ 211575 w 308309"/>
              <a:gd name="connsiteY680" fmla="*/ 332192 h 833788"/>
              <a:gd name="connsiteX681" fmla="*/ 209590 w 308309"/>
              <a:gd name="connsiteY681" fmla="*/ 330808 h 833788"/>
              <a:gd name="connsiteX682" fmla="*/ 207545 w 308309"/>
              <a:gd name="connsiteY682" fmla="*/ 331109 h 833788"/>
              <a:gd name="connsiteX683" fmla="*/ 206221 w 308309"/>
              <a:gd name="connsiteY683" fmla="*/ 332553 h 833788"/>
              <a:gd name="connsiteX684" fmla="*/ 206041 w 308309"/>
              <a:gd name="connsiteY684" fmla="*/ 333636 h 833788"/>
              <a:gd name="connsiteX685" fmla="*/ 203033 w 308309"/>
              <a:gd name="connsiteY685" fmla="*/ 334839 h 833788"/>
              <a:gd name="connsiteX686" fmla="*/ 202431 w 308309"/>
              <a:gd name="connsiteY686" fmla="*/ 333816 h 833788"/>
              <a:gd name="connsiteX687" fmla="*/ 200266 w 308309"/>
              <a:gd name="connsiteY687" fmla="*/ 334538 h 833788"/>
              <a:gd name="connsiteX688" fmla="*/ 196837 w 308309"/>
              <a:gd name="connsiteY688" fmla="*/ 333997 h 833788"/>
              <a:gd name="connsiteX689" fmla="*/ 196235 w 308309"/>
              <a:gd name="connsiteY689" fmla="*/ 338087 h 833788"/>
              <a:gd name="connsiteX690" fmla="*/ 193227 w 308309"/>
              <a:gd name="connsiteY690" fmla="*/ 339291 h 833788"/>
              <a:gd name="connsiteX691" fmla="*/ 191242 w 308309"/>
              <a:gd name="connsiteY691" fmla="*/ 342539 h 833788"/>
              <a:gd name="connsiteX692" fmla="*/ 189197 w 308309"/>
              <a:gd name="connsiteY692" fmla="*/ 342659 h 833788"/>
              <a:gd name="connsiteX693" fmla="*/ 187813 w 308309"/>
              <a:gd name="connsiteY693" fmla="*/ 344284 h 833788"/>
              <a:gd name="connsiteX694" fmla="*/ 187452 w 308309"/>
              <a:gd name="connsiteY694" fmla="*/ 345667 h 833788"/>
              <a:gd name="connsiteX695" fmla="*/ 185226 w 308309"/>
              <a:gd name="connsiteY695" fmla="*/ 344885 h 833788"/>
              <a:gd name="connsiteX696" fmla="*/ 184264 w 308309"/>
              <a:gd name="connsiteY696" fmla="*/ 345487 h 833788"/>
              <a:gd name="connsiteX697" fmla="*/ 184143 w 308309"/>
              <a:gd name="connsiteY697" fmla="*/ 346870 h 833788"/>
              <a:gd name="connsiteX698" fmla="*/ 183361 w 308309"/>
              <a:gd name="connsiteY698" fmla="*/ 347592 h 833788"/>
              <a:gd name="connsiteX699" fmla="*/ 183361 w 308309"/>
              <a:gd name="connsiteY699" fmla="*/ 351442 h 833788"/>
              <a:gd name="connsiteX700" fmla="*/ 182158 w 308309"/>
              <a:gd name="connsiteY700" fmla="*/ 352946 h 833788"/>
              <a:gd name="connsiteX701" fmla="*/ 181978 w 308309"/>
              <a:gd name="connsiteY701" fmla="*/ 358000 h 833788"/>
              <a:gd name="connsiteX702" fmla="*/ 183060 w 308309"/>
              <a:gd name="connsiteY702" fmla="*/ 360225 h 833788"/>
              <a:gd name="connsiteX703" fmla="*/ 184685 w 308309"/>
              <a:gd name="connsiteY703" fmla="*/ 361850 h 833788"/>
              <a:gd name="connsiteX704" fmla="*/ 185527 w 308309"/>
              <a:gd name="connsiteY704" fmla="*/ 361368 h 833788"/>
              <a:gd name="connsiteX705" fmla="*/ 187332 w 308309"/>
              <a:gd name="connsiteY705" fmla="*/ 362151 h 833788"/>
              <a:gd name="connsiteX706" fmla="*/ 188956 w 308309"/>
              <a:gd name="connsiteY706" fmla="*/ 364497 h 833788"/>
              <a:gd name="connsiteX707" fmla="*/ 190761 w 308309"/>
              <a:gd name="connsiteY707" fmla="*/ 365459 h 833788"/>
              <a:gd name="connsiteX708" fmla="*/ 192024 w 308309"/>
              <a:gd name="connsiteY708" fmla="*/ 367505 h 833788"/>
              <a:gd name="connsiteX709" fmla="*/ 192024 w 308309"/>
              <a:gd name="connsiteY709" fmla="*/ 369189 h 833788"/>
              <a:gd name="connsiteX710" fmla="*/ 190460 w 308309"/>
              <a:gd name="connsiteY710" fmla="*/ 372317 h 833788"/>
              <a:gd name="connsiteX711" fmla="*/ 190460 w 308309"/>
              <a:gd name="connsiteY711" fmla="*/ 373941 h 833788"/>
              <a:gd name="connsiteX712" fmla="*/ 190881 w 308309"/>
              <a:gd name="connsiteY712" fmla="*/ 375927 h 833788"/>
              <a:gd name="connsiteX713" fmla="*/ 190159 w 308309"/>
              <a:gd name="connsiteY713" fmla="*/ 376829 h 833788"/>
              <a:gd name="connsiteX714" fmla="*/ 190580 w 308309"/>
              <a:gd name="connsiteY714" fmla="*/ 377972 h 833788"/>
              <a:gd name="connsiteX715" fmla="*/ 188114 w 308309"/>
              <a:gd name="connsiteY715" fmla="*/ 380198 h 833788"/>
              <a:gd name="connsiteX716" fmla="*/ 187151 w 308309"/>
              <a:gd name="connsiteY716" fmla="*/ 382424 h 833788"/>
              <a:gd name="connsiteX717" fmla="*/ 187151 w 308309"/>
              <a:gd name="connsiteY717" fmla="*/ 383627 h 833788"/>
              <a:gd name="connsiteX718" fmla="*/ 186068 w 308309"/>
              <a:gd name="connsiteY718" fmla="*/ 384890 h 833788"/>
              <a:gd name="connsiteX719" fmla="*/ 188836 w 308309"/>
              <a:gd name="connsiteY719" fmla="*/ 386815 h 833788"/>
              <a:gd name="connsiteX720" fmla="*/ 187632 w 308309"/>
              <a:gd name="connsiteY720" fmla="*/ 388259 h 833788"/>
              <a:gd name="connsiteX721" fmla="*/ 187392 w 308309"/>
              <a:gd name="connsiteY721" fmla="*/ 391086 h 833788"/>
              <a:gd name="connsiteX722" fmla="*/ 188114 w 308309"/>
              <a:gd name="connsiteY722" fmla="*/ 394335 h 833788"/>
              <a:gd name="connsiteX723" fmla="*/ 187632 w 308309"/>
              <a:gd name="connsiteY723" fmla="*/ 396140 h 833788"/>
              <a:gd name="connsiteX724" fmla="*/ 186670 w 308309"/>
              <a:gd name="connsiteY724" fmla="*/ 396140 h 833788"/>
              <a:gd name="connsiteX725" fmla="*/ 185346 w 308309"/>
              <a:gd name="connsiteY725" fmla="*/ 398125 h 833788"/>
              <a:gd name="connsiteX726" fmla="*/ 185647 w 308309"/>
              <a:gd name="connsiteY726" fmla="*/ 399869 h 833788"/>
              <a:gd name="connsiteX727" fmla="*/ 187452 w 308309"/>
              <a:gd name="connsiteY727" fmla="*/ 402035 h 833788"/>
              <a:gd name="connsiteX728" fmla="*/ 187572 w 308309"/>
              <a:gd name="connsiteY728" fmla="*/ 404081 h 833788"/>
              <a:gd name="connsiteX729" fmla="*/ 186610 w 308309"/>
              <a:gd name="connsiteY729" fmla="*/ 404682 h 833788"/>
              <a:gd name="connsiteX730" fmla="*/ 186610 w 308309"/>
              <a:gd name="connsiteY730" fmla="*/ 407269 h 833788"/>
              <a:gd name="connsiteX731" fmla="*/ 185166 w 308309"/>
              <a:gd name="connsiteY731" fmla="*/ 409314 h 833788"/>
              <a:gd name="connsiteX732" fmla="*/ 185768 w 308309"/>
              <a:gd name="connsiteY732" fmla="*/ 410818 h 833788"/>
              <a:gd name="connsiteX733" fmla="*/ 184865 w 308309"/>
              <a:gd name="connsiteY733" fmla="*/ 413525 h 833788"/>
              <a:gd name="connsiteX734" fmla="*/ 185888 w 308309"/>
              <a:gd name="connsiteY734" fmla="*/ 414368 h 833788"/>
              <a:gd name="connsiteX735" fmla="*/ 186670 w 308309"/>
              <a:gd name="connsiteY735" fmla="*/ 416353 h 833788"/>
              <a:gd name="connsiteX736" fmla="*/ 186309 w 308309"/>
              <a:gd name="connsiteY736" fmla="*/ 418097 h 833788"/>
              <a:gd name="connsiteX737" fmla="*/ 187151 w 308309"/>
              <a:gd name="connsiteY737" fmla="*/ 419301 h 833788"/>
              <a:gd name="connsiteX738" fmla="*/ 186911 w 308309"/>
              <a:gd name="connsiteY738" fmla="*/ 421707 h 833788"/>
              <a:gd name="connsiteX739" fmla="*/ 185948 w 308309"/>
              <a:gd name="connsiteY739" fmla="*/ 424294 h 833788"/>
              <a:gd name="connsiteX740" fmla="*/ 187572 w 308309"/>
              <a:gd name="connsiteY740" fmla="*/ 426399 h 833788"/>
              <a:gd name="connsiteX741" fmla="*/ 187572 w 308309"/>
              <a:gd name="connsiteY741" fmla="*/ 427181 h 833788"/>
              <a:gd name="connsiteX742" fmla="*/ 186129 w 308309"/>
              <a:gd name="connsiteY742" fmla="*/ 427422 h 833788"/>
              <a:gd name="connsiteX743" fmla="*/ 185768 w 308309"/>
              <a:gd name="connsiteY743" fmla="*/ 429648 h 833788"/>
              <a:gd name="connsiteX744" fmla="*/ 184444 w 308309"/>
              <a:gd name="connsiteY744" fmla="*/ 430249 h 833788"/>
              <a:gd name="connsiteX745" fmla="*/ 181135 w 308309"/>
              <a:gd name="connsiteY745" fmla="*/ 430370 h 833788"/>
              <a:gd name="connsiteX746" fmla="*/ 180895 w 308309"/>
              <a:gd name="connsiteY746" fmla="*/ 432956 h 833788"/>
              <a:gd name="connsiteX747" fmla="*/ 179271 w 308309"/>
              <a:gd name="connsiteY747" fmla="*/ 437528 h 833788"/>
              <a:gd name="connsiteX748" fmla="*/ 178067 w 308309"/>
              <a:gd name="connsiteY748" fmla="*/ 439333 h 833788"/>
              <a:gd name="connsiteX749" fmla="*/ 178248 w 308309"/>
              <a:gd name="connsiteY749" fmla="*/ 440175 h 833788"/>
              <a:gd name="connsiteX750" fmla="*/ 176924 w 308309"/>
              <a:gd name="connsiteY750" fmla="*/ 441739 h 833788"/>
              <a:gd name="connsiteX751" fmla="*/ 178368 w 308309"/>
              <a:gd name="connsiteY751" fmla="*/ 444446 h 833788"/>
              <a:gd name="connsiteX752" fmla="*/ 177887 w 308309"/>
              <a:gd name="connsiteY752" fmla="*/ 445349 h 833788"/>
              <a:gd name="connsiteX753" fmla="*/ 177285 w 308309"/>
              <a:gd name="connsiteY753" fmla="*/ 450342 h 833788"/>
              <a:gd name="connsiteX754" fmla="*/ 177947 w 308309"/>
              <a:gd name="connsiteY754" fmla="*/ 451184 h 833788"/>
              <a:gd name="connsiteX755" fmla="*/ 176142 w 308309"/>
              <a:gd name="connsiteY755" fmla="*/ 459366 h 833788"/>
              <a:gd name="connsiteX756" fmla="*/ 175661 w 308309"/>
              <a:gd name="connsiteY756" fmla="*/ 460448 h 833788"/>
              <a:gd name="connsiteX757" fmla="*/ 179271 w 308309"/>
              <a:gd name="connsiteY757" fmla="*/ 461351 h 833788"/>
              <a:gd name="connsiteX758" fmla="*/ 177526 w 308309"/>
              <a:gd name="connsiteY758" fmla="*/ 468570 h 833788"/>
              <a:gd name="connsiteX759" fmla="*/ 180414 w 308309"/>
              <a:gd name="connsiteY759" fmla="*/ 469231 h 833788"/>
              <a:gd name="connsiteX760" fmla="*/ 176985 w 308309"/>
              <a:gd name="connsiteY760" fmla="*/ 484993 h 833788"/>
              <a:gd name="connsiteX761" fmla="*/ 177225 w 308309"/>
              <a:gd name="connsiteY761" fmla="*/ 487760 h 833788"/>
              <a:gd name="connsiteX762" fmla="*/ 175721 w 308309"/>
              <a:gd name="connsiteY762" fmla="*/ 493475 h 833788"/>
              <a:gd name="connsiteX763" fmla="*/ 175120 w 308309"/>
              <a:gd name="connsiteY763" fmla="*/ 496182 h 833788"/>
              <a:gd name="connsiteX764" fmla="*/ 172834 w 308309"/>
              <a:gd name="connsiteY764" fmla="*/ 502739 h 833788"/>
              <a:gd name="connsiteX765" fmla="*/ 166337 w 308309"/>
              <a:gd name="connsiteY765" fmla="*/ 500935 h 833788"/>
              <a:gd name="connsiteX766" fmla="*/ 165735 w 308309"/>
              <a:gd name="connsiteY766" fmla="*/ 503582 h 833788"/>
              <a:gd name="connsiteX767" fmla="*/ 153403 w 308309"/>
              <a:gd name="connsiteY767" fmla="*/ 500213 h 833788"/>
              <a:gd name="connsiteX768" fmla="*/ 152921 w 308309"/>
              <a:gd name="connsiteY768" fmla="*/ 501536 h 833788"/>
              <a:gd name="connsiteX769" fmla="*/ 150274 w 308309"/>
              <a:gd name="connsiteY769" fmla="*/ 500935 h 833788"/>
              <a:gd name="connsiteX770" fmla="*/ 149974 w 308309"/>
              <a:gd name="connsiteY770" fmla="*/ 502318 h 833788"/>
              <a:gd name="connsiteX771" fmla="*/ 147327 w 308309"/>
              <a:gd name="connsiteY771" fmla="*/ 501657 h 833788"/>
              <a:gd name="connsiteX772" fmla="*/ 145101 w 308309"/>
              <a:gd name="connsiteY772" fmla="*/ 511162 h 833788"/>
              <a:gd name="connsiteX773" fmla="*/ 143717 w 308309"/>
              <a:gd name="connsiteY773" fmla="*/ 510801 h 833788"/>
              <a:gd name="connsiteX774" fmla="*/ 143356 w 308309"/>
              <a:gd name="connsiteY774" fmla="*/ 513989 h 833788"/>
              <a:gd name="connsiteX775" fmla="*/ 142634 w 308309"/>
              <a:gd name="connsiteY775" fmla="*/ 513688 h 833788"/>
              <a:gd name="connsiteX776" fmla="*/ 141311 w 308309"/>
              <a:gd name="connsiteY776" fmla="*/ 519102 h 833788"/>
              <a:gd name="connsiteX777" fmla="*/ 144018 w 308309"/>
              <a:gd name="connsiteY777" fmla="*/ 519764 h 833788"/>
              <a:gd name="connsiteX778" fmla="*/ 142574 w 308309"/>
              <a:gd name="connsiteY778" fmla="*/ 525178 h 833788"/>
              <a:gd name="connsiteX779" fmla="*/ 143898 w 308309"/>
              <a:gd name="connsiteY779" fmla="*/ 525419 h 833788"/>
              <a:gd name="connsiteX780" fmla="*/ 143176 w 308309"/>
              <a:gd name="connsiteY780" fmla="*/ 528066 h 833788"/>
              <a:gd name="connsiteX781" fmla="*/ 144680 w 308309"/>
              <a:gd name="connsiteY781" fmla="*/ 528487 h 833788"/>
              <a:gd name="connsiteX782" fmla="*/ 143477 w 308309"/>
              <a:gd name="connsiteY782" fmla="*/ 533601 h 833788"/>
              <a:gd name="connsiteX783" fmla="*/ 144740 w 308309"/>
              <a:gd name="connsiteY783" fmla="*/ 533841 h 833788"/>
              <a:gd name="connsiteX784" fmla="*/ 144078 w 308309"/>
              <a:gd name="connsiteY784" fmla="*/ 536669 h 833788"/>
              <a:gd name="connsiteX785" fmla="*/ 145402 w 308309"/>
              <a:gd name="connsiteY785" fmla="*/ 536909 h 833788"/>
              <a:gd name="connsiteX786" fmla="*/ 143416 w 308309"/>
              <a:gd name="connsiteY786" fmla="*/ 545030 h 833788"/>
              <a:gd name="connsiteX787" fmla="*/ 145582 w 308309"/>
              <a:gd name="connsiteY787" fmla="*/ 545512 h 833788"/>
              <a:gd name="connsiteX788" fmla="*/ 144800 w 308309"/>
              <a:gd name="connsiteY788" fmla="*/ 549422 h 833788"/>
              <a:gd name="connsiteX789" fmla="*/ 146003 w 308309"/>
              <a:gd name="connsiteY789" fmla="*/ 549843 h 833788"/>
              <a:gd name="connsiteX790" fmla="*/ 145161 w 308309"/>
              <a:gd name="connsiteY790" fmla="*/ 553693 h 833788"/>
              <a:gd name="connsiteX791" fmla="*/ 142574 w 308309"/>
              <a:gd name="connsiteY791" fmla="*/ 553092 h 833788"/>
              <a:gd name="connsiteX792" fmla="*/ 141973 w 308309"/>
              <a:gd name="connsiteY792" fmla="*/ 555859 h 833788"/>
              <a:gd name="connsiteX793" fmla="*/ 140769 w 308309"/>
              <a:gd name="connsiteY793" fmla="*/ 555679 h 833788"/>
              <a:gd name="connsiteX794" fmla="*/ 139566 w 308309"/>
              <a:gd name="connsiteY794" fmla="*/ 558085 h 833788"/>
              <a:gd name="connsiteX795" fmla="*/ 137942 w 308309"/>
              <a:gd name="connsiteY795" fmla="*/ 559047 h 833788"/>
              <a:gd name="connsiteX796" fmla="*/ 137521 w 308309"/>
              <a:gd name="connsiteY796" fmla="*/ 560431 h 833788"/>
              <a:gd name="connsiteX797" fmla="*/ 136739 w 308309"/>
              <a:gd name="connsiteY797" fmla="*/ 560250 h 833788"/>
              <a:gd name="connsiteX798" fmla="*/ 136137 w 308309"/>
              <a:gd name="connsiteY798" fmla="*/ 562416 h 833788"/>
              <a:gd name="connsiteX799" fmla="*/ 135115 w 308309"/>
              <a:gd name="connsiteY799" fmla="*/ 563619 h 833788"/>
              <a:gd name="connsiteX800" fmla="*/ 130603 w 308309"/>
              <a:gd name="connsiteY800" fmla="*/ 562416 h 833788"/>
              <a:gd name="connsiteX801" fmla="*/ 129039 w 308309"/>
              <a:gd name="connsiteY801" fmla="*/ 569034 h 833788"/>
              <a:gd name="connsiteX802" fmla="*/ 127655 w 308309"/>
              <a:gd name="connsiteY802" fmla="*/ 568733 h 833788"/>
              <a:gd name="connsiteX803" fmla="*/ 126452 w 308309"/>
              <a:gd name="connsiteY803" fmla="*/ 573966 h 833788"/>
              <a:gd name="connsiteX804" fmla="*/ 126091 w 308309"/>
              <a:gd name="connsiteY804" fmla="*/ 576794 h 833788"/>
              <a:gd name="connsiteX805" fmla="*/ 124767 w 308309"/>
              <a:gd name="connsiteY805" fmla="*/ 576433 h 833788"/>
              <a:gd name="connsiteX806" fmla="*/ 123865 w 308309"/>
              <a:gd name="connsiteY806" fmla="*/ 580825 h 833788"/>
              <a:gd name="connsiteX807" fmla="*/ 125189 w 308309"/>
              <a:gd name="connsiteY807" fmla="*/ 581185 h 833788"/>
              <a:gd name="connsiteX808" fmla="*/ 124888 w 308309"/>
              <a:gd name="connsiteY808" fmla="*/ 582569 h 833788"/>
              <a:gd name="connsiteX809" fmla="*/ 127595 w 308309"/>
              <a:gd name="connsiteY809" fmla="*/ 583231 h 833788"/>
              <a:gd name="connsiteX810" fmla="*/ 126933 w 308309"/>
              <a:gd name="connsiteY810" fmla="*/ 585878 h 833788"/>
              <a:gd name="connsiteX811" fmla="*/ 128136 w 308309"/>
              <a:gd name="connsiteY811" fmla="*/ 586178 h 833788"/>
              <a:gd name="connsiteX812" fmla="*/ 126933 w 308309"/>
              <a:gd name="connsiteY812" fmla="*/ 591472 h 833788"/>
              <a:gd name="connsiteX813" fmla="*/ 128136 w 308309"/>
              <a:gd name="connsiteY813" fmla="*/ 591954 h 833788"/>
              <a:gd name="connsiteX814" fmla="*/ 127836 w 308309"/>
              <a:gd name="connsiteY814" fmla="*/ 593217 h 833788"/>
              <a:gd name="connsiteX815" fmla="*/ 129159 w 308309"/>
              <a:gd name="connsiteY815" fmla="*/ 593578 h 833788"/>
              <a:gd name="connsiteX816" fmla="*/ 128979 w 308309"/>
              <a:gd name="connsiteY816" fmla="*/ 594901 h 833788"/>
              <a:gd name="connsiteX817" fmla="*/ 130242 w 308309"/>
              <a:gd name="connsiteY817" fmla="*/ 595202 h 833788"/>
              <a:gd name="connsiteX818" fmla="*/ 129761 w 308309"/>
              <a:gd name="connsiteY818" fmla="*/ 597007 h 833788"/>
              <a:gd name="connsiteX819" fmla="*/ 132287 w 308309"/>
              <a:gd name="connsiteY819" fmla="*/ 598391 h 833788"/>
              <a:gd name="connsiteX820" fmla="*/ 132408 w 308309"/>
              <a:gd name="connsiteY820" fmla="*/ 597609 h 833788"/>
              <a:gd name="connsiteX821" fmla="*/ 135656 w 308309"/>
              <a:gd name="connsiteY821" fmla="*/ 598270 h 833788"/>
              <a:gd name="connsiteX822" fmla="*/ 135054 w 308309"/>
              <a:gd name="connsiteY822" fmla="*/ 601037 h 833788"/>
              <a:gd name="connsiteX823" fmla="*/ 136378 w 308309"/>
              <a:gd name="connsiteY823" fmla="*/ 601338 h 833788"/>
              <a:gd name="connsiteX824" fmla="*/ 134754 w 308309"/>
              <a:gd name="connsiteY824" fmla="*/ 608076 h 833788"/>
              <a:gd name="connsiteX825" fmla="*/ 136077 w 308309"/>
              <a:gd name="connsiteY825" fmla="*/ 608437 h 833788"/>
              <a:gd name="connsiteX826" fmla="*/ 135175 w 308309"/>
              <a:gd name="connsiteY826" fmla="*/ 610964 h 833788"/>
              <a:gd name="connsiteX827" fmla="*/ 136619 w 308309"/>
              <a:gd name="connsiteY827" fmla="*/ 611264 h 833788"/>
              <a:gd name="connsiteX828" fmla="*/ 136077 w 308309"/>
              <a:gd name="connsiteY828" fmla="*/ 612468 h 833788"/>
              <a:gd name="connsiteX829" fmla="*/ 137822 w 308309"/>
              <a:gd name="connsiteY829" fmla="*/ 613009 h 833788"/>
              <a:gd name="connsiteX830" fmla="*/ 136799 w 308309"/>
              <a:gd name="connsiteY830" fmla="*/ 617641 h 833788"/>
              <a:gd name="connsiteX831" fmla="*/ 142093 w 308309"/>
              <a:gd name="connsiteY831" fmla="*/ 618784 h 833788"/>
              <a:gd name="connsiteX832" fmla="*/ 141913 w 308309"/>
              <a:gd name="connsiteY832" fmla="*/ 619867 h 833788"/>
              <a:gd name="connsiteX833" fmla="*/ 144319 w 308309"/>
              <a:gd name="connsiteY833" fmla="*/ 620469 h 833788"/>
              <a:gd name="connsiteX834" fmla="*/ 143597 w 308309"/>
              <a:gd name="connsiteY834" fmla="*/ 623176 h 833788"/>
              <a:gd name="connsiteX835" fmla="*/ 146304 w 308309"/>
              <a:gd name="connsiteY835" fmla="*/ 623777 h 833788"/>
              <a:gd name="connsiteX836" fmla="*/ 145883 w 308309"/>
              <a:gd name="connsiteY836" fmla="*/ 625101 h 833788"/>
              <a:gd name="connsiteX837" fmla="*/ 148470 w 308309"/>
              <a:gd name="connsiteY837" fmla="*/ 625762 h 833788"/>
              <a:gd name="connsiteX838" fmla="*/ 148109 w 308309"/>
              <a:gd name="connsiteY838" fmla="*/ 627086 h 833788"/>
              <a:gd name="connsiteX839" fmla="*/ 150756 w 308309"/>
              <a:gd name="connsiteY839" fmla="*/ 627688 h 833788"/>
              <a:gd name="connsiteX840" fmla="*/ 150335 w 308309"/>
              <a:gd name="connsiteY840" fmla="*/ 629131 h 833788"/>
              <a:gd name="connsiteX841" fmla="*/ 153042 w 308309"/>
              <a:gd name="connsiteY841" fmla="*/ 629793 h 833788"/>
              <a:gd name="connsiteX842" fmla="*/ 152621 w 308309"/>
              <a:gd name="connsiteY842" fmla="*/ 631297 h 833788"/>
              <a:gd name="connsiteX843" fmla="*/ 153824 w 308309"/>
              <a:gd name="connsiteY843" fmla="*/ 634305 h 833788"/>
              <a:gd name="connsiteX844" fmla="*/ 155809 w 308309"/>
              <a:gd name="connsiteY844" fmla="*/ 634305 h 833788"/>
              <a:gd name="connsiteX845" fmla="*/ 155989 w 308309"/>
              <a:gd name="connsiteY845" fmla="*/ 635749 h 833788"/>
              <a:gd name="connsiteX846" fmla="*/ 158396 w 308309"/>
              <a:gd name="connsiteY846" fmla="*/ 638275 h 833788"/>
              <a:gd name="connsiteX847" fmla="*/ 158697 w 308309"/>
              <a:gd name="connsiteY847" fmla="*/ 639839 h 833788"/>
              <a:gd name="connsiteX848" fmla="*/ 160983 w 308309"/>
              <a:gd name="connsiteY848" fmla="*/ 642366 h 833788"/>
              <a:gd name="connsiteX849" fmla="*/ 161163 w 308309"/>
              <a:gd name="connsiteY849" fmla="*/ 643328 h 833788"/>
              <a:gd name="connsiteX850" fmla="*/ 160321 w 308309"/>
              <a:gd name="connsiteY850" fmla="*/ 645374 h 833788"/>
              <a:gd name="connsiteX851" fmla="*/ 161765 w 308309"/>
              <a:gd name="connsiteY851" fmla="*/ 647660 h 833788"/>
              <a:gd name="connsiteX852" fmla="*/ 162727 w 308309"/>
              <a:gd name="connsiteY852" fmla="*/ 650788 h 833788"/>
              <a:gd name="connsiteX853" fmla="*/ 162847 w 308309"/>
              <a:gd name="connsiteY853" fmla="*/ 652593 h 833788"/>
              <a:gd name="connsiteX854" fmla="*/ 163930 w 308309"/>
              <a:gd name="connsiteY854" fmla="*/ 653495 h 833788"/>
              <a:gd name="connsiteX855" fmla="*/ 163329 w 308309"/>
              <a:gd name="connsiteY855" fmla="*/ 656984 h 833788"/>
              <a:gd name="connsiteX856" fmla="*/ 164532 w 308309"/>
              <a:gd name="connsiteY856" fmla="*/ 657947 h 833788"/>
              <a:gd name="connsiteX857" fmla="*/ 165013 w 308309"/>
              <a:gd name="connsiteY857" fmla="*/ 661556 h 833788"/>
              <a:gd name="connsiteX858" fmla="*/ 167540 w 308309"/>
              <a:gd name="connsiteY858" fmla="*/ 663000 h 833788"/>
              <a:gd name="connsiteX859" fmla="*/ 171149 w 308309"/>
              <a:gd name="connsiteY859" fmla="*/ 663782 h 833788"/>
              <a:gd name="connsiteX860" fmla="*/ 172112 w 308309"/>
              <a:gd name="connsiteY860" fmla="*/ 666610 h 833788"/>
              <a:gd name="connsiteX861" fmla="*/ 171510 w 308309"/>
              <a:gd name="connsiteY861" fmla="*/ 667392 h 833788"/>
              <a:gd name="connsiteX862" fmla="*/ 172834 w 308309"/>
              <a:gd name="connsiteY862" fmla="*/ 670640 h 833788"/>
              <a:gd name="connsiteX863" fmla="*/ 172052 w 308309"/>
              <a:gd name="connsiteY863" fmla="*/ 675272 h 833788"/>
              <a:gd name="connsiteX864" fmla="*/ 170006 w 308309"/>
              <a:gd name="connsiteY864" fmla="*/ 677197 h 833788"/>
              <a:gd name="connsiteX865" fmla="*/ 169705 w 308309"/>
              <a:gd name="connsiteY865" fmla="*/ 679002 h 833788"/>
              <a:gd name="connsiteX866" fmla="*/ 170307 w 308309"/>
              <a:gd name="connsiteY866" fmla="*/ 680025 h 833788"/>
              <a:gd name="connsiteX867" fmla="*/ 166577 w 308309"/>
              <a:gd name="connsiteY867" fmla="*/ 683875 h 833788"/>
              <a:gd name="connsiteX868" fmla="*/ 168021 w 308309"/>
              <a:gd name="connsiteY868" fmla="*/ 688146 h 833788"/>
              <a:gd name="connsiteX869" fmla="*/ 167419 w 308309"/>
              <a:gd name="connsiteY869" fmla="*/ 689710 h 833788"/>
              <a:gd name="connsiteX870" fmla="*/ 168803 w 308309"/>
              <a:gd name="connsiteY870" fmla="*/ 690974 h 833788"/>
              <a:gd name="connsiteX871" fmla="*/ 168562 w 308309"/>
              <a:gd name="connsiteY871" fmla="*/ 691996 h 833788"/>
              <a:gd name="connsiteX872" fmla="*/ 171029 w 308309"/>
              <a:gd name="connsiteY872" fmla="*/ 692838 h 833788"/>
              <a:gd name="connsiteX873" fmla="*/ 173195 w 308309"/>
              <a:gd name="connsiteY873" fmla="*/ 695245 h 833788"/>
              <a:gd name="connsiteX874" fmla="*/ 174398 w 308309"/>
              <a:gd name="connsiteY874" fmla="*/ 697230 h 833788"/>
              <a:gd name="connsiteX875" fmla="*/ 174819 w 308309"/>
              <a:gd name="connsiteY875" fmla="*/ 700238 h 833788"/>
              <a:gd name="connsiteX876" fmla="*/ 176624 w 308309"/>
              <a:gd name="connsiteY876" fmla="*/ 700659 h 833788"/>
              <a:gd name="connsiteX877" fmla="*/ 177827 w 308309"/>
              <a:gd name="connsiteY877" fmla="*/ 702043 h 833788"/>
              <a:gd name="connsiteX878" fmla="*/ 177827 w 308309"/>
              <a:gd name="connsiteY878" fmla="*/ 703366 h 833788"/>
              <a:gd name="connsiteX879" fmla="*/ 176744 w 308309"/>
              <a:gd name="connsiteY879" fmla="*/ 703366 h 833788"/>
              <a:gd name="connsiteX880" fmla="*/ 178188 w 308309"/>
              <a:gd name="connsiteY880" fmla="*/ 705772 h 833788"/>
              <a:gd name="connsiteX881" fmla="*/ 176624 w 308309"/>
              <a:gd name="connsiteY881" fmla="*/ 706374 h 833788"/>
              <a:gd name="connsiteX882" fmla="*/ 177827 w 308309"/>
              <a:gd name="connsiteY882" fmla="*/ 710164 h 833788"/>
              <a:gd name="connsiteX883" fmla="*/ 177526 w 308309"/>
              <a:gd name="connsiteY883" fmla="*/ 712510 h 833788"/>
              <a:gd name="connsiteX884" fmla="*/ 175300 w 308309"/>
              <a:gd name="connsiteY884" fmla="*/ 712029 h 833788"/>
              <a:gd name="connsiteX885" fmla="*/ 174699 w 308309"/>
              <a:gd name="connsiteY885" fmla="*/ 715337 h 833788"/>
              <a:gd name="connsiteX886" fmla="*/ 171630 w 308309"/>
              <a:gd name="connsiteY886" fmla="*/ 718767 h 833788"/>
              <a:gd name="connsiteX887" fmla="*/ 169224 w 308309"/>
              <a:gd name="connsiteY887" fmla="*/ 716601 h 833788"/>
              <a:gd name="connsiteX888" fmla="*/ 169946 w 308309"/>
              <a:gd name="connsiteY888" fmla="*/ 715217 h 833788"/>
              <a:gd name="connsiteX889" fmla="*/ 170909 w 308309"/>
              <a:gd name="connsiteY889" fmla="*/ 714856 h 833788"/>
              <a:gd name="connsiteX890" fmla="*/ 169705 w 308309"/>
              <a:gd name="connsiteY890" fmla="*/ 713773 h 833788"/>
              <a:gd name="connsiteX891" fmla="*/ 168081 w 308309"/>
              <a:gd name="connsiteY891" fmla="*/ 715578 h 833788"/>
              <a:gd name="connsiteX892" fmla="*/ 166758 w 308309"/>
              <a:gd name="connsiteY892" fmla="*/ 714796 h 833788"/>
              <a:gd name="connsiteX893" fmla="*/ 162727 w 308309"/>
              <a:gd name="connsiteY893" fmla="*/ 710766 h 833788"/>
              <a:gd name="connsiteX894" fmla="*/ 164111 w 308309"/>
              <a:gd name="connsiteY894" fmla="*/ 709201 h 833788"/>
              <a:gd name="connsiteX895" fmla="*/ 162727 w 308309"/>
              <a:gd name="connsiteY895" fmla="*/ 708359 h 833788"/>
              <a:gd name="connsiteX896" fmla="*/ 163389 w 308309"/>
              <a:gd name="connsiteY896" fmla="*/ 705171 h 833788"/>
              <a:gd name="connsiteX897" fmla="*/ 161343 w 308309"/>
              <a:gd name="connsiteY897" fmla="*/ 704870 h 833788"/>
              <a:gd name="connsiteX898" fmla="*/ 159840 w 308309"/>
              <a:gd name="connsiteY898" fmla="*/ 705111 h 833788"/>
              <a:gd name="connsiteX899" fmla="*/ 159779 w 308309"/>
              <a:gd name="connsiteY899" fmla="*/ 703727 h 833788"/>
              <a:gd name="connsiteX900" fmla="*/ 158817 w 308309"/>
              <a:gd name="connsiteY900" fmla="*/ 703727 h 833788"/>
              <a:gd name="connsiteX901" fmla="*/ 158456 w 308309"/>
              <a:gd name="connsiteY901" fmla="*/ 704930 h 833788"/>
              <a:gd name="connsiteX902" fmla="*/ 156892 w 308309"/>
              <a:gd name="connsiteY902" fmla="*/ 703968 h 833788"/>
              <a:gd name="connsiteX903" fmla="*/ 155809 w 308309"/>
              <a:gd name="connsiteY903" fmla="*/ 704329 h 833788"/>
              <a:gd name="connsiteX904" fmla="*/ 156290 w 308309"/>
              <a:gd name="connsiteY904" fmla="*/ 702223 h 833788"/>
              <a:gd name="connsiteX905" fmla="*/ 155087 w 308309"/>
              <a:gd name="connsiteY905" fmla="*/ 701321 h 833788"/>
              <a:gd name="connsiteX906" fmla="*/ 152560 w 308309"/>
              <a:gd name="connsiteY906" fmla="*/ 700719 h 833788"/>
              <a:gd name="connsiteX907" fmla="*/ 152320 w 308309"/>
              <a:gd name="connsiteY907" fmla="*/ 698313 h 833788"/>
              <a:gd name="connsiteX908" fmla="*/ 151417 w 308309"/>
              <a:gd name="connsiteY908" fmla="*/ 698914 h 833788"/>
              <a:gd name="connsiteX909" fmla="*/ 150154 w 308309"/>
              <a:gd name="connsiteY909" fmla="*/ 698614 h 833788"/>
              <a:gd name="connsiteX910" fmla="*/ 149793 w 308309"/>
              <a:gd name="connsiteY910" fmla="*/ 700057 h 833788"/>
              <a:gd name="connsiteX911" fmla="*/ 150996 w 308309"/>
              <a:gd name="connsiteY911" fmla="*/ 700418 h 833788"/>
              <a:gd name="connsiteX912" fmla="*/ 150635 w 308309"/>
              <a:gd name="connsiteY912" fmla="*/ 702764 h 833788"/>
              <a:gd name="connsiteX913" fmla="*/ 148891 w 308309"/>
              <a:gd name="connsiteY913" fmla="*/ 702825 h 833788"/>
              <a:gd name="connsiteX914" fmla="*/ 148710 w 308309"/>
              <a:gd name="connsiteY914" fmla="*/ 704870 h 833788"/>
              <a:gd name="connsiteX915" fmla="*/ 149913 w 308309"/>
              <a:gd name="connsiteY915" fmla="*/ 705231 h 833788"/>
              <a:gd name="connsiteX916" fmla="*/ 148891 w 308309"/>
              <a:gd name="connsiteY916" fmla="*/ 708179 h 833788"/>
              <a:gd name="connsiteX917" fmla="*/ 146244 w 308309"/>
              <a:gd name="connsiteY917" fmla="*/ 708359 h 833788"/>
              <a:gd name="connsiteX918" fmla="*/ 144319 w 308309"/>
              <a:gd name="connsiteY918" fmla="*/ 707697 h 833788"/>
              <a:gd name="connsiteX919" fmla="*/ 144439 w 308309"/>
              <a:gd name="connsiteY919" fmla="*/ 708840 h 833788"/>
              <a:gd name="connsiteX920" fmla="*/ 141251 w 308309"/>
              <a:gd name="connsiteY920" fmla="*/ 708119 h 833788"/>
              <a:gd name="connsiteX921" fmla="*/ 140890 w 308309"/>
              <a:gd name="connsiteY921" fmla="*/ 712029 h 833788"/>
              <a:gd name="connsiteX922" fmla="*/ 141491 w 308309"/>
              <a:gd name="connsiteY922" fmla="*/ 712390 h 833788"/>
              <a:gd name="connsiteX923" fmla="*/ 140589 w 308309"/>
              <a:gd name="connsiteY923" fmla="*/ 716120 h 833788"/>
              <a:gd name="connsiteX924" fmla="*/ 138544 w 308309"/>
              <a:gd name="connsiteY924" fmla="*/ 717323 h 833788"/>
              <a:gd name="connsiteX925" fmla="*/ 139747 w 308309"/>
              <a:gd name="connsiteY925" fmla="*/ 719308 h 833788"/>
              <a:gd name="connsiteX926" fmla="*/ 138604 w 308309"/>
              <a:gd name="connsiteY926" fmla="*/ 724482 h 833788"/>
              <a:gd name="connsiteX927" fmla="*/ 138002 w 308309"/>
              <a:gd name="connsiteY927" fmla="*/ 725564 h 833788"/>
              <a:gd name="connsiteX928" fmla="*/ 138844 w 308309"/>
              <a:gd name="connsiteY928" fmla="*/ 725685 h 833788"/>
              <a:gd name="connsiteX929" fmla="*/ 138123 w 308309"/>
              <a:gd name="connsiteY929" fmla="*/ 728332 h 833788"/>
              <a:gd name="connsiteX930" fmla="*/ 138664 w 308309"/>
              <a:gd name="connsiteY930" fmla="*/ 729475 h 833788"/>
              <a:gd name="connsiteX931" fmla="*/ 138363 w 308309"/>
              <a:gd name="connsiteY931" fmla="*/ 731700 h 833788"/>
              <a:gd name="connsiteX932" fmla="*/ 139927 w 308309"/>
              <a:gd name="connsiteY932" fmla="*/ 733505 h 833788"/>
              <a:gd name="connsiteX933" fmla="*/ 141130 w 308309"/>
              <a:gd name="connsiteY933" fmla="*/ 733746 h 833788"/>
              <a:gd name="connsiteX934" fmla="*/ 141852 w 308309"/>
              <a:gd name="connsiteY934" fmla="*/ 731941 h 833788"/>
              <a:gd name="connsiteX935" fmla="*/ 142815 w 308309"/>
              <a:gd name="connsiteY935" fmla="*/ 733265 h 833788"/>
              <a:gd name="connsiteX936" fmla="*/ 143055 w 308309"/>
              <a:gd name="connsiteY936" fmla="*/ 731219 h 833788"/>
              <a:gd name="connsiteX937" fmla="*/ 144018 w 308309"/>
              <a:gd name="connsiteY937" fmla="*/ 731580 h 833788"/>
              <a:gd name="connsiteX938" fmla="*/ 144981 w 308309"/>
              <a:gd name="connsiteY938" fmla="*/ 733265 h 833788"/>
              <a:gd name="connsiteX939" fmla="*/ 144379 w 308309"/>
              <a:gd name="connsiteY939" fmla="*/ 734468 h 833788"/>
              <a:gd name="connsiteX940" fmla="*/ 145462 w 308309"/>
              <a:gd name="connsiteY940" fmla="*/ 738438 h 833788"/>
              <a:gd name="connsiteX941" fmla="*/ 147808 w 308309"/>
              <a:gd name="connsiteY941" fmla="*/ 741988 h 833788"/>
              <a:gd name="connsiteX942" fmla="*/ 150154 w 308309"/>
              <a:gd name="connsiteY942" fmla="*/ 742168 h 833788"/>
              <a:gd name="connsiteX943" fmla="*/ 150635 w 308309"/>
              <a:gd name="connsiteY943" fmla="*/ 740965 h 833788"/>
              <a:gd name="connsiteX944" fmla="*/ 152199 w 308309"/>
              <a:gd name="connsiteY944" fmla="*/ 740243 h 833788"/>
              <a:gd name="connsiteX945" fmla="*/ 161223 w 308309"/>
              <a:gd name="connsiteY945" fmla="*/ 750771 h 833788"/>
              <a:gd name="connsiteX946" fmla="*/ 159238 w 308309"/>
              <a:gd name="connsiteY946" fmla="*/ 752696 h 833788"/>
              <a:gd name="connsiteX947" fmla="*/ 161644 w 308309"/>
              <a:gd name="connsiteY947" fmla="*/ 755463 h 833788"/>
              <a:gd name="connsiteX948" fmla="*/ 161464 w 308309"/>
              <a:gd name="connsiteY948" fmla="*/ 756666 h 833788"/>
              <a:gd name="connsiteX949" fmla="*/ 159358 w 308309"/>
              <a:gd name="connsiteY949" fmla="*/ 758591 h 833788"/>
              <a:gd name="connsiteX950" fmla="*/ 160862 w 308309"/>
              <a:gd name="connsiteY950" fmla="*/ 758471 h 833788"/>
              <a:gd name="connsiteX951" fmla="*/ 161223 w 308309"/>
              <a:gd name="connsiteY951" fmla="*/ 761118 h 833788"/>
              <a:gd name="connsiteX952" fmla="*/ 163148 w 308309"/>
              <a:gd name="connsiteY952" fmla="*/ 761418 h 833788"/>
              <a:gd name="connsiteX953" fmla="*/ 163148 w 308309"/>
              <a:gd name="connsiteY953" fmla="*/ 764306 h 833788"/>
              <a:gd name="connsiteX954" fmla="*/ 164291 w 308309"/>
              <a:gd name="connsiteY954" fmla="*/ 766953 h 833788"/>
              <a:gd name="connsiteX955" fmla="*/ 163930 w 308309"/>
              <a:gd name="connsiteY955" fmla="*/ 768036 h 833788"/>
              <a:gd name="connsiteX956" fmla="*/ 162246 w 308309"/>
              <a:gd name="connsiteY956" fmla="*/ 768517 h 833788"/>
              <a:gd name="connsiteX957" fmla="*/ 163208 w 308309"/>
              <a:gd name="connsiteY957" fmla="*/ 771585 h 833788"/>
              <a:gd name="connsiteX958" fmla="*/ 164412 w 308309"/>
              <a:gd name="connsiteY958" fmla="*/ 772788 h 833788"/>
              <a:gd name="connsiteX959" fmla="*/ 165374 w 308309"/>
              <a:gd name="connsiteY959" fmla="*/ 775195 h 833788"/>
              <a:gd name="connsiteX960" fmla="*/ 165494 w 308309"/>
              <a:gd name="connsiteY960" fmla="*/ 778022 h 833788"/>
              <a:gd name="connsiteX961" fmla="*/ 166397 w 308309"/>
              <a:gd name="connsiteY961" fmla="*/ 779526 h 833788"/>
              <a:gd name="connsiteX962" fmla="*/ 167720 w 308309"/>
              <a:gd name="connsiteY962" fmla="*/ 780128 h 833788"/>
              <a:gd name="connsiteX963" fmla="*/ 167961 w 308309"/>
              <a:gd name="connsiteY963" fmla="*/ 781932 h 833788"/>
              <a:gd name="connsiteX964" fmla="*/ 166998 w 308309"/>
              <a:gd name="connsiteY964" fmla="*/ 787467 h 833788"/>
              <a:gd name="connsiteX965" fmla="*/ 165133 w 308309"/>
              <a:gd name="connsiteY965" fmla="*/ 790054 h 833788"/>
              <a:gd name="connsiteX966" fmla="*/ 164652 w 308309"/>
              <a:gd name="connsiteY966" fmla="*/ 791437 h 833788"/>
              <a:gd name="connsiteX967" fmla="*/ 163088 w 308309"/>
              <a:gd name="connsiteY967" fmla="*/ 794265 h 833788"/>
              <a:gd name="connsiteX968" fmla="*/ 162667 w 308309"/>
              <a:gd name="connsiteY968" fmla="*/ 796671 h 833788"/>
              <a:gd name="connsiteX969" fmla="*/ 164051 w 308309"/>
              <a:gd name="connsiteY969" fmla="*/ 797995 h 833788"/>
              <a:gd name="connsiteX970" fmla="*/ 164652 w 308309"/>
              <a:gd name="connsiteY970" fmla="*/ 799498 h 833788"/>
              <a:gd name="connsiteX971" fmla="*/ 167059 w 308309"/>
              <a:gd name="connsiteY971" fmla="*/ 800882 h 833788"/>
              <a:gd name="connsiteX972" fmla="*/ 168262 w 308309"/>
              <a:gd name="connsiteY972" fmla="*/ 803348 h 833788"/>
              <a:gd name="connsiteX973" fmla="*/ 168382 w 308309"/>
              <a:gd name="connsiteY973" fmla="*/ 804973 h 833788"/>
              <a:gd name="connsiteX974" fmla="*/ 166998 w 308309"/>
              <a:gd name="connsiteY974" fmla="*/ 805514 h 833788"/>
              <a:gd name="connsiteX975" fmla="*/ 165795 w 308309"/>
              <a:gd name="connsiteY975" fmla="*/ 804191 h 833788"/>
              <a:gd name="connsiteX976" fmla="*/ 164893 w 308309"/>
              <a:gd name="connsiteY976" fmla="*/ 804612 h 833788"/>
              <a:gd name="connsiteX977" fmla="*/ 163690 w 308309"/>
              <a:gd name="connsiteY977" fmla="*/ 806296 h 833788"/>
              <a:gd name="connsiteX978" fmla="*/ 160922 w 308309"/>
              <a:gd name="connsiteY978" fmla="*/ 805935 h 833788"/>
              <a:gd name="connsiteX979" fmla="*/ 161404 w 308309"/>
              <a:gd name="connsiteY979" fmla="*/ 807138 h 833788"/>
              <a:gd name="connsiteX980" fmla="*/ 161163 w 308309"/>
              <a:gd name="connsiteY980" fmla="*/ 810628 h 833788"/>
              <a:gd name="connsiteX981" fmla="*/ 162005 w 308309"/>
              <a:gd name="connsiteY981" fmla="*/ 811590 h 833788"/>
              <a:gd name="connsiteX982" fmla="*/ 160321 w 308309"/>
              <a:gd name="connsiteY982" fmla="*/ 812372 h 833788"/>
              <a:gd name="connsiteX983" fmla="*/ 158275 w 308309"/>
              <a:gd name="connsiteY983" fmla="*/ 810748 h 833788"/>
              <a:gd name="connsiteX984" fmla="*/ 158035 w 308309"/>
              <a:gd name="connsiteY984" fmla="*/ 813395 h 833788"/>
              <a:gd name="connsiteX985" fmla="*/ 159118 w 308309"/>
              <a:gd name="connsiteY985" fmla="*/ 815079 h 833788"/>
              <a:gd name="connsiteX986" fmla="*/ 160140 w 308309"/>
              <a:gd name="connsiteY986" fmla="*/ 815320 h 833788"/>
              <a:gd name="connsiteX987" fmla="*/ 161464 w 308309"/>
              <a:gd name="connsiteY987" fmla="*/ 816523 h 833788"/>
              <a:gd name="connsiteX988" fmla="*/ 161524 w 308309"/>
              <a:gd name="connsiteY988" fmla="*/ 818147 h 833788"/>
              <a:gd name="connsiteX989" fmla="*/ 160802 w 308309"/>
              <a:gd name="connsiteY989" fmla="*/ 818568 h 833788"/>
              <a:gd name="connsiteX990" fmla="*/ 163028 w 308309"/>
              <a:gd name="connsiteY990" fmla="*/ 821396 h 833788"/>
              <a:gd name="connsiteX991" fmla="*/ 164412 w 308309"/>
              <a:gd name="connsiteY991" fmla="*/ 821877 h 833788"/>
              <a:gd name="connsiteX992" fmla="*/ 165314 w 308309"/>
              <a:gd name="connsiteY992" fmla="*/ 824464 h 833788"/>
              <a:gd name="connsiteX993" fmla="*/ 163088 w 308309"/>
              <a:gd name="connsiteY993" fmla="*/ 825727 h 833788"/>
              <a:gd name="connsiteX994" fmla="*/ 161404 w 308309"/>
              <a:gd name="connsiteY994" fmla="*/ 825547 h 833788"/>
              <a:gd name="connsiteX995" fmla="*/ 161644 w 308309"/>
              <a:gd name="connsiteY995" fmla="*/ 827412 h 833788"/>
              <a:gd name="connsiteX996" fmla="*/ 160441 w 308309"/>
              <a:gd name="connsiteY996" fmla="*/ 825848 h 833788"/>
              <a:gd name="connsiteX997" fmla="*/ 159840 w 308309"/>
              <a:gd name="connsiteY997" fmla="*/ 823923 h 833788"/>
              <a:gd name="connsiteX998" fmla="*/ 160321 w 308309"/>
              <a:gd name="connsiteY998" fmla="*/ 822178 h 833788"/>
              <a:gd name="connsiteX999" fmla="*/ 158576 w 308309"/>
              <a:gd name="connsiteY999" fmla="*/ 820133 h 833788"/>
              <a:gd name="connsiteX1000" fmla="*/ 156771 w 308309"/>
              <a:gd name="connsiteY1000" fmla="*/ 820012 h 833788"/>
              <a:gd name="connsiteX1001" fmla="*/ 156771 w 308309"/>
              <a:gd name="connsiteY1001" fmla="*/ 823201 h 833788"/>
              <a:gd name="connsiteX1002" fmla="*/ 156050 w 308309"/>
              <a:gd name="connsiteY1002" fmla="*/ 823622 h 833788"/>
              <a:gd name="connsiteX1003" fmla="*/ 156531 w 308309"/>
              <a:gd name="connsiteY1003" fmla="*/ 825306 h 833788"/>
              <a:gd name="connsiteX1004" fmla="*/ 158636 w 308309"/>
              <a:gd name="connsiteY1004" fmla="*/ 827111 h 833788"/>
              <a:gd name="connsiteX1005" fmla="*/ 158155 w 308309"/>
              <a:gd name="connsiteY1005" fmla="*/ 828675 h 833788"/>
              <a:gd name="connsiteX1006" fmla="*/ 158456 w 308309"/>
              <a:gd name="connsiteY1006" fmla="*/ 831563 h 833788"/>
              <a:gd name="connsiteX1007" fmla="*/ 158215 w 308309"/>
              <a:gd name="connsiteY1007" fmla="*/ 832465 h 833788"/>
              <a:gd name="connsiteX1008" fmla="*/ 167119 w 308309"/>
              <a:gd name="connsiteY1008" fmla="*/ 828374 h 833788"/>
              <a:gd name="connsiteX1009" fmla="*/ 167299 w 308309"/>
              <a:gd name="connsiteY1009" fmla="*/ 828494 h 833788"/>
              <a:gd name="connsiteX1010" fmla="*/ 167299 w 308309"/>
              <a:gd name="connsiteY1010" fmla="*/ 828615 h 833788"/>
              <a:gd name="connsiteX1011" fmla="*/ 167059 w 308309"/>
              <a:gd name="connsiteY1011" fmla="*/ 828916 h 833788"/>
              <a:gd name="connsiteX1012" fmla="*/ 166878 w 308309"/>
              <a:gd name="connsiteY1012" fmla="*/ 830239 h 833788"/>
              <a:gd name="connsiteX1013" fmla="*/ 166878 w 308309"/>
              <a:gd name="connsiteY1013" fmla="*/ 830420 h 833788"/>
              <a:gd name="connsiteX1014" fmla="*/ 163569 w 308309"/>
              <a:gd name="connsiteY1014" fmla="*/ 828856 h 833788"/>
              <a:gd name="connsiteX1015" fmla="*/ 163329 w 308309"/>
              <a:gd name="connsiteY1015" fmla="*/ 827953 h 833788"/>
              <a:gd name="connsiteX1016" fmla="*/ 165976 w 308309"/>
              <a:gd name="connsiteY1016" fmla="*/ 826329 h 833788"/>
              <a:gd name="connsiteX1017" fmla="*/ 166938 w 308309"/>
              <a:gd name="connsiteY1017" fmla="*/ 827171 h 833788"/>
              <a:gd name="connsiteX1018" fmla="*/ 167119 w 308309"/>
              <a:gd name="connsiteY1018" fmla="*/ 828314 h 833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</a:cxnLst>
            <a:rect l="l" t="t" r="r" b="b"/>
            <a:pathLst>
              <a:path w="308309" h="833788">
                <a:moveTo>
                  <a:pt x="158155" y="832465"/>
                </a:moveTo>
                <a:lnTo>
                  <a:pt x="158095" y="832164"/>
                </a:lnTo>
                <a:lnTo>
                  <a:pt x="157554" y="832104"/>
                </a:lnTo>
                <a:lnTo>
                  <a:pt x="157433" y="832405"/>
                </a:lnTo>
                <a:lnTo>
                  <a:pt x="157313" y="832706"/>
                </a:lnTo>
                <a:lnTo>
                  <a:pt x="156350" y="833067"/>
                </a:lnTo>
                <a:lnTo>
                  <a:pt x="156230" y="832946"/>
                </a:lnTo>
                <a:lnTo>
                  <a:pt x="155268" y="832946"/>
                </a:lnTo>
                <a:lnTo>
                  <a:pt x="154967" y="833127"/>
                </a:lnTo>
                <a:lnTo>
                  <a:pt x="154425" y="833488"/>
                </a:lnTo>
                <a:lnTo>
                  <a:pt x="153824" y="833548"/>
                </a:lnTo>
                <a:lnTo>
                  <a:pt x="153824" y="833788"/>
                </a:lnTo>
                <a:lnTo>
                  <a:pt x="153583" y="833548"/>
                </a:lnTo>
                <a:lnTo>
                  <a:pt x="153403" y="833548"/>
                </a:lnTo>
                <a:lnTo>
                  <a:pt x="153102" y="833247"/>
                </a:lnTo>
                <a:lnTo>
                  <a:pt x="150696" y="832044"/>
                </a:lnTo>
                <a:lnTo>
                  <a:pt x="150515" y="832044"/>
                </a:lnTo>
                <a:lnTo>
                  <a:pt x="150214" y="832585"/>
                </a:lnTo>
                <a:lnTo>
                  <a:pt x="150094" y="832585"/>
                </a:lnTo>
                <a:lnTo>
                  <a:pt x="149553" y="833608"/>
                </a:lnTo>
                <a:lnTo>
                  <a:pt x="148710" y="831743"/>
                </a:lnTo>
                <a:lnTo>
                  <a:pt x="148771" y="830540"/>
                </a:lnTo>
                <a:lnTo>
                  <a:pt x="147447" y="829036"/>
                </a:lnTo>
                <a:lnTo>
                  <a:pt x="146244" y="825667"/>
                </a:lnTo>
                <a:lnTo>
                  <a:pt x="143537" y="824043"/>
                </a:lnTo>
                <a:lnTo>
                  <a:pt x="141552" y="820072"/>
                </a:lnTo>
                <a:lnTo>
                  <a:pt x="138544" y="818147"/>
                </a:lnTo>
                <a:lnTo>
                  <a:pt x="136619" y="814478"/>
                </a:lnTo>
                <a:lnTo>
                  <a:pt x="134573" y="812553"/>
                </a:lnTo>
                <a:lnTo>
                  <a:pt x="131806" y="811530"/>
                </a:lnTo>
                <a:lnTo>
                  <a:pt x="129400" y="812131"/>
                </a:lnTo>
                <a:lnTo>
                  <a:pt x="127715" y="813154"/>
                </a:lnTo>
                <a:lnTo>
                  <a:pt x="126392" y="811470"/>
                </a:lnTo>
                <a:lnTo>
                  <a:pt x="124707" y="810267"/>
                </a:lnTo>
                <a:lnTo>
                  <a:pt x="124226" y="806056"/>
                </a:lnTo>
                <a:lnTo>
                  <a:pt x="122121" y="803649"/>
                </a:lnTo>
                <a:lnTo>
                  <a:pt x="120617" y="802747"/>
                </a:lnTo>
                <a:lnTo>
                  <a:pt x="120015" y="801423"/>
                </a:lnTo>
                <a:lnTo>
                  <a:pt x="118571" y="800341"/>
                </a:lnTo>
                <a:lnTo>
                  <a:pt x="118270" y="796009"/>
                </a:lnTo>
                <a:lnTo>
                  <a:pt x="117669" y="794445"/>
                </a:lnTo>
                <a:lnTo>
                  <a:pt x="116105" y="792460"/>
                </a:lnTo>
                <a:lnTo>
                  <a:pt x="115202" y="789933"/>
                </a:lnTo>
                <a:lnTo>
                  <a:pt x="110991" y="785121"/>
                </a:lnTo>
                <a:lnTo>
                  <a:pt x="107683" y="782534"/>
                </a:lnTo>
                <a:lnTo>
                  <a:pt x="104494" y="781210"/>
                </a:lnTo>
                <a:lnTo>
                  <a:pt x="101968" y="780549"/>
                </a:lnTo>
                <a:lnTo>
                  <a:pt x="99742" y="779346"/>
                </a:lnTo>
                <a:lnTo>
                  <a:pt x="97035" y="779346"/>
                </a:lnTo>
                <a:lnTo>
                  <a:pt x="94508" y="780428"/>
                </a:lnTo>
                <a:lnTo>
                  <a:pt x="92583" y="782113"/>
                </a:lnTo>
                <a:lnTo>
                  <a:pt x="91921" y="784279"/>
                </a:lnTo>
                <a:lnTo>
                  <a:pt x="93967" y="785482"/>
                </a:lnTo>
                <a:lnTo>
                  <a:pt x="93004" y="785482"/>
                </a:lnTo>
                <a:lnTo>
                  <a:pt x="85966" y="783316"/>
                </a:lnTo>
                <a:lnTo>
                  <a:pt x="88071" y="782113"/>
                </a:lnTo>
                <a:lnTo>
                  <a:pt x="92523" y="775676"/>
                </a:lnTo>
                <a:lnTo>
                  <a:pt x="100223" y="763584"/>
                </a:lnTo>
                <a:lnTo>
                  <a:pt x="102629" y="759072"/>
                </a:lnTo>
                <a:lnTo>
                  <a:pt x="103712" y="756365"/>
                </a:lnTo>
                <a:lnTo>
                  <a:pt x="104193" y="754440"/>
                </a:lnTo>
                <a:lnTo>
                  <a:pt x="103833" y="751673"/>
                </a:lnTo>
                <a:lnTo>
                  <a:pt x="102329" y="750349"/>
                </a:lnTo>
                <a:lnTo>
                  <a:pt x="102870" y="749688"/>
                </a:lnTo>
                <a:lnTo>
                  <a:pt x="103171" y="746680"/>
                </a:lnTo>
                <a:lnTo>
                  <a:pt x="101907" y="743852"/>
                </a:lnTo>
                <a:lnTo>
                  <a:pt x="100764" y="739040"/>
                </a:lnTo>
                <a:lnTo>
                  <a:pt x="101968" y="739521"/>
                </a:lnTo>
                <a:lnTo>
                  <a:pt x="102810" y="741326"/>
                </a:lnTo>
                <a:lnTo>
                  <a:pt x="103953" y="740965"/>
                </a:lnTo>
                <a:lnTo>
                  <a:pt x="103953" y="739822"/>
                </a:lnTo>
                <a:lnTo>
                  <a:pt x="105156" y="737415"/>
                </a:lnTo>
                <a:lnTo>
                  <a:pt x="104735" y="734227"/>
                </a:lnTo>
                <a:lnTo>
                  <a:pt x="103652" y="732904"/>
                </a:lnTo>
                <a:lnTo>
                  <a:pt x="103532" y="731520"/>
                </a:lnTo>
                <a:lnTo>
                  <a:pt x="102208" y="727790"/>
                </a:lnTo>
                <a:lnTo>
                  <a:pt x="99922" y="724662"/>
                </a:lnTo>
                <a:lnTo>
                  <a:pt x="97997" y="723579"/>
                </a:lnTo>
                <a:lnTo>
                  <a:pt x="96072" y="723700"/>
                </a:lnTo>
                <a:lnTo>
                  <a:pt x="95230" y="725685"/>
                </a:lnTo>
                <a:lnTo>
                  <a:pt x="93846" y="724843"/>
                </a:lnTo>
                <a:lnTo>
                  <a:pt x="93245" y="720752"/>
                </a:lnTo>
                <a:lnTo>
                  <a:pt x="94628" y="718586"/>
                </a:lnTo>
                <a:lnTo>
                  <a:pt x="95832" y="713954"/>
                </a:lnTo>
                <a:lnTo>
                  <a:pt x="94869" y="710344"/>
                </a:lnTo>
                <a:lnTo>
                  <a:pt x="94689" y="707637"/>
                </a:lnTo>
                <a:lnTo>
                  <a:pt x="93606" y="706615"/>
                </a:lnTo>
                <a:lnTo>
                  <a:pt x="93124" y="702464"/>
                </a:lnTo>
                <a:lnTo>
                  <a:pt x="91260" y="699155"/>
                </a:lnTo>
                <a:lnTo>
                  <a:pt x="91560" y="697711"/>
                </a:lnTo>
                <a:lnTo>
                  <a:pt x="91199" y="695125"/>
                </a:lnTo>
                <a:lnTo>
                  <a:pt x="89274" y="693500"/>
                </a:lnTo>
                <a:lnTo>
                  <a:pt x="89274" y="692899"/>
                </a:lnTo>
                <a:lnTo>
                  <a:pt x="87289" y="690673"/>
                </a:lnTo>
                <a:lnTo>
                  <a:pt x="86868" y="689169"/>
                </a:lnTo>
                <a:lnTo>
                  <a:pt x="82657" y="684356"/>
                </a:lnTo>
                <a:lnTo>
                  <a:pt x="81033" y="683033"/>
                </a:lnTo>
                <a:lnTo>
                  <a:pt x="78807" y="681830"/>
                </a:lnTo>
                <a:lnTo>
                  <a:pt x="78446" y="680506"/>
                </a:lnTo>
                <a:lnTo>
                  <a:pt x="76401" y="679784"/>
                </a:lnTo>
                <a:lnTo>
                  <a:pt x="74475" y="676295"/>
                </a:lnTo>
                <a:lnTo>
                  <a:pt x="74656" y="675513"/>
                </a:lnTo>
                <a:lnTo>
                  <a:pt x="73393" y="674911"/>
                </a:lnTo>
                <a:lnTo>
                  <a:pt x="73513" y="674069"/>
                </a:lnTo>
                <a:lnTo>
                  <a:pt x="70264" y="670520"/>
                </a:lnTo>
                <a:lnTo>
                  <a:pt x="70024" y="669196"/>
                </a:lnTo>
                <a:lnTo>
                  <a:pt x="67317" y="666730"/>
                </a:lnTo>
                <a:lnTo>
                  <a:pt x="66414" y="665166"/>
                </a:lnTo>
                <a:lnTo>
                  <a:pt x="67016" y="663181"/>
                </a:lnTo>
                <a:lnTo>
                  <a:pt x="66174" y="660233"/>
                </a:lnTo>
                <a:lnTo>
                  <a:pt x="65091" y="660052"/>
                </a:lnTo>
                <a:lnTo>
                  <a:pt x="63888" y="658428"/>
                </a:lnTo>
                <a:lnTo>
                  <a:pt x="64369" y="656563"/>
                </a:lnTo>
                <a:lnTo>
                  <a:pt x="63406" y="655902"/>
                </a:lnTo>
                <a:lnTo>
                  <a:pt x="61963" y="652412"/>
                </a:lnTo>
                <a:lnTo>
                  <a:pt x="62384" y="652292"/>
                </a:lnTo>
                <a:lnTo>
                  <a:pt x="60399" y="647479"/>
                </a:lnTo>
                <a:lnTo>
                  <a:pt x="60940" y="647179"/>
                </a:lnTo>
                <a:lnTo>
                  <a:pt x="59857" y="644893"/>
                </a:lnTo>
                <a:lnTo>
                  <a:pt x="59737" y="643389"/>
                </a:lnTo>
                <a:lnTo>
                  <a:pt x="57932" y="641464"/>
                </a:lnTo>
                <a:lnTo>
                  <a:pt x="58534" y="640561"/>
                </a:lnTo>
                <a:lnTo>
                  <a:pt x="57691" y="637914"/>
                </a:lnTo>
                <a:lnTo>
                  <a:pt x="56428" y="636230"/>
                </a:lnTo>
                <a:lnTo>
                  <a:pt x="56248" y="635027"/>
                </a:lnTo>
                <a:lnTo>
                  <a:pt x="55044" y="633282"/>
                </a:lnTo>
                <a:lnTo>
                  <a:pt x="52939" y="631357"/>
                </a:lnTo>
                <a:lnTo>
                  <a:pt x="52037" y="629372"/>
                </a:lnTo>
                <a:lnTo>
                  <a:pt x="49209" y="627507"/>
                </a:lnTo>
                <a:lnTo>
                  <a:pt x="48006" y="625221"/>
                </a:lnTo>
                <a:lnTo>
                  <a:pt x="48186" y="624259"/>
                </a:lnTo>
                <a:lnTo>
                  <a:pt x="46983" y="620228"/>
                </a:lnTo>
                <a:lnTo>
                  <a:pt x="44517" y="617761"/>
                </a:lnTo>
                <a:lnTo>
                  <a:pt x="44878" y="617160"/>
                </a:lnTo>
                <a:lnTo>
                  <a:pt x="42712" y="614032"/>
                </a:lnTo>
                <a:lnTo>
                  <a:pt x="40667" y="613851"/>
                </a:lnTo>
                <a:lnTo>
                  <a:pt x="41088" y="612648"/>
                </a:lnTo>
                <a:lnTo>
                  <a:pt x="40486" y="611866"/>
                </a:lnTo>
                <a:lnTo>
                  <a:pt x="40005" y="609460"/>
                </a:lnTo>
                <a:lnTo>
                  <a:pt x="38321" y="607595"/>
                </a:lnTo>
                <a:lnTo>
                  <a:pt x="36275" y="604286"/>
                </a:lnTo>
                <a:lnTo>
                  <a:pt x="35072" y="603684"/>
                </a:lnTo>
                <a:lnTo>
                  <a:pt x="34952" y="599714"/>
                </a:lnTo>
                <a:lnTo>
                  <a:pt x="34531" y="598270"/>
                </a:lnTo>
                <a:lnTo>
                  <a:pt x="32124" y="595744"/>
                </a:lnTo>
                <a:lnTo>
                  <a:pt x="31523" y="593337"/>
                </a:lnTo>
                <a:lnTo>
                  <a:pt x="29778" y="591232"/>
                </a:lnTo>
                <a:lnTo>
                  <a:pt x="29297" y="588585"/>
                </a:lnTo>
                <a:lnTo>
                  <a:pt x="27071" y="587141"/>
                </a:lnTo>
                <a:lnTo>
                  <a:pt x="27252" y="585216"/>
                </a:lnTo>
                <a:lnTo>
                  <a:pt x="28094" y="584013"/>
                </a:lnTo>
                <a:lnTo>
                  <a:pt x="26770" y="579922"/>
                </a:lnTo>
                <a:lnTo>
                  <a:pt x="27973" y="580403"/>
                </a:lnTo>
                <a:lnTo>
                  <a:pt x="30019" y="579200"/>
                </a:lnTo>
                <a:lnTo>
                  <a:pt x="32064" y="577095"/>
                </a:lnTo>
                <a:lnTo>
                  <a:pt x="35313" y="572523"/>
                </a:lnTo>
                <a:lnTo>
                  <a:pt x="36997" y="569575"/>
                </a:lnTo>
                <a:lnTo>
                  <a:pt x="37779" y="566748"/>
                </a:lnTo>
                <a:lnTo>
                  <a:pt x="37478" y="565665"/>
                </a:lnTo>
                <a:lnTo>
                  <a:pt x="38321" y="564101"/>
                </a:lnTo>
                <a:lnTo>
                  <a:pt x="37719" y="559529"/>
                </a:lnTo>
                <a:lnTo>
                  <a:pt x="37899" y="558566"/>
                </a:lnTo>
                <a:lnTo>
                  <a:pt x="37599" y="554776"/>
                </a:lnTo>
                <a:lnTo>
                  <a:pt x="38260" y="553934"/>
                </a:lnTo>
                <a:lnTo>
                  <a:pt x="37478" y="549723"/>
                </a:lnTo>
                <a:lnTo>
                  <a:pt x="38080" y="547557"/>
                </a:lnTo>
                <a:lnTo>
                  <a:pt x="37298" y="546053"/>
                </a:lnTo>
                <a:lnTo>
                  <a:pt x="35974" y="546053"/>
                </a:lnTo>
                <a:lnTo>
                  <a:pt x="36275" y="543226"/>
                </a:lnTo>
                <a:lnTo>
                  <a:pt x="36756" y="541722"/>
                </a:lnTo>
                <a:lnTo>
                  <a:pt x="35192" y="538714"/>
                </a:lnTo>
                <a:lnTo>
                  <a:pt x="34771" y="535526"/>
                </a:lnTo>
                <a:lnTo>
                  <a:pt x="33448" y="534683"/>
                </a:lnTo>
                <a:lnTo>
                  <a:pt x="33989" y="533420"/>
                </a:lnTo>
                <a:lnTo>
                  <a:pt x="33688" y="530713"/>
                </a:lnTo>
                <a:lnTo>
                  <a:pt x="34470" y="530954"/>
                </a:lnTo>
                <a:lnTo>
                  <a:pt x="34049" y="529149"/>
                </a:lnTo>
                <a:lnTo>
                  <a:pt x="34651" y="526442"/>
                </a:lnTo>
                <a:lnTo>
                  <a:pt x="34230" y="519223"/>
                </a:lnTo>
                <a:lnTo>
                  <a:pt x="33027" y="519403"/>
                </a:lnTo>
                <a:lnTo>
                  <a:pt x="32786" y="517839"/>
                </a:lnTo>
                <a:lnTo>
                  <a:pt x="33147" y="515854"/>
                </a:lnTo>
                <a:lnTo>
                  <a:pt x="34470" y="515854"/>
                </a:lnTo>
                <a:lnTo>
                  <a:pt x="34831" y="514049"/>
                </a:lnTo>
                <a:lnTo>
                  <a:pt x="33628" y="513688"/>
                </a:lnTo>
                <a:lnTo>
                  <a:pt x="32967" y="511282"/>
                </a:lnTo>
                <a:lnTo>
                  <a:pt x="34711" y="511583"/>
                </a:lnTo>
                <a:lnTo>
                  <a:pt x="35012" y="510680"/>
                </a:lnTo>
                <a:lnTo>
                  <a:pt x="33388" y="507011"/>
                </a:lnTo>
                <a:lnTo>
                  <a:pt x="33688" y="506289"/>
                </a:lnTo>
                <a:lnTo>
                  <a:pt x="32666" y="504183"/>
                </a:lnTo>
                <a:lnTo>
                  <a:pt x="33688" y="502379"/>
                </a:lnTo>
                <a:lnTo>
                  <a:pt x="34651" y="502318"/>
                </a:lnTo>
                <a:lnTo>
                  <a:pt x="33749" y="500453"/>
                </a:lnTo>
                <a:lnTo>
                  <a:pt x="34290" y="500032"/>
                </a:lnTo>
                <a:lnTo>
                  <a:pt x="35674" y="496423"/>
                </a:lnTo>
                <a:lnTo>
                  <a:pt x="36095" y="493475"/>
                </a:lnTo>
                <a:lnTo>
                  <a:pt x="36997" y="493355"/>
                </a:lnTo>
                <a:lnTo>
                  <a:pt x="37599" y="491731"/>
                </a:lnTo>
                <a:lnTo>
                  <a:pt x="37418" y="490467"/>
                </a:lnTo>
                <a:lnTo>
                  <a:pt x="38621" y="490407"/>
                </a:lnTo>
                <a:lnTo>
                  <a:pt x="37839" y="487580"/>
                </a:lnTo>
                <a:lnTo>
                  <a:pt x="39464" y="485775"/>
                </a:lnTo>
                <a:lnTo>
                  <a:pt x="41629" y="481805"/>
                </a:lnTo>
                <a:lnTo>
                  <a:pt x="42532" y="479398"/>
                </a:lnTo>
                <a:lnTo>
                  <a:pt x="43735" y="478616"/>
                </a:lnTo>
                <a:lnTo>
                  <a:pt x="46141" y="475789"/>
                </a:lnTo>
                <a:lnTo>
                  <a:pt x="50593" y="468329"/>
                </a:lnTo>
                <a:lnTo>
                  <a:pt x="50593" y="464539"/>
                </a:lnTo>
                <a:lnTo>
                  <a:pt x="50051" y="463156"/>
                </a:lnTo>
                <a:lnTo>
                  <a:pt x="50472" y="462313"/>
                </a:lnTo>
                <a:lnTo>
                  <a:pt x="49630" y="460328"/>
                </a:lnTo>
                <a:lnTo>
                  <a:pt x="49630" y="458824"/>
                </a:lnTo>
                <a:lnTo>
                  <a:pt x="50833" y="457260"/>
                </a:lnTo>
                <a:lnTo>
                  <a:pt x="52759" y="447755"/>
                </a:lnTo>
                <a:lnTo>
                  <a:pt x="52157" y="446191"/>
                </a:lnTo>
                <a:lnTo>
                  <a:pt x="52939" y="443664"/>
                </a:lnTo>
                <a:lnTo>
                  <a:pt x="52939" y="441980"/>
                </a:lnTo>
                <a:lnTo>
                  <a:pt x="52157" y="439935"/>
                </a:lnTo>
                <a:lnTo>
                  <a:pt x="51916" y="437589"/>
                </a:lnTo>
                <a:lnTo>
                  <a:pt x="49931" y="435663"/>
                </a:lnTo>
                <a:lnTo>
                  <a:pt x="49630" y="433137"/>
                </a:lnTo>
                <a:lnTo>
                  <a:pt x="50232" y="432234"/>
                </a:lnTo>
                <a:lnTo>
                  <a:pt x="49751" y="428866"/>
                </a:lnTo>
                <a:lnTo>
                  <a:pt x="50894" y="424414"/>
                </a:lnTo>
                <a:lnTo>
                  <a:pt x="51375" y="420744"/>
                </a:lnTo>
                <a:lnTo>
                  <a:pt x="51194" y="418278"/>
                </a:lnTo>
                <a:lnTo>
                  <a:pt x="51495" y="414488"/>
                </a:lnTo>
                <a:lnTo>
                  <a:pt x="51255" y="413225"/>
                </a:lnTo>
                <a:lnTo>
                  <a:pt x="47886" y="410096"/>
                </a:lnTo>
                <a:lnTo>
                  <a:pt x="45840" y="407510"/>
                </a:lnTo>
                <a:lnTo>
                  <a:pt x="45058" y="405945"/>
                </a:lnTo>
                <a:lnTo>
                  <a:pt x="44096" y="396441"/>
                </a:lnTo>
                <a:lnTo>
                  <a:pt x="41148" y="393252"/>
                </a:lnTo>
                <a:lnTo>
                  <a:pt x="40787" y="390244"/>
                </a:lnTo>
                <a:lnTo>
                  <a:pt x="39764" y="386996"/>
                </a:lnTo>
                <a:lnTo>
                  <a:pt x="39524" y="385010"/>
                </a:lnTo>
                <a:lnTo>
                  <a:pt x="37839" y="382424"/>
                </a:lnTo>
                <a:lnTo>
                  <a:pt x="34049" y="373520"/>
                </a:lnTo>
                <a:lnTo>
                  <a:pt x="31643" y="370813"/>
                </a:lnTo>
                <a:lnTo>
                  <a:pt x="29838" y="370994"/>
                </a:lnTo>
                <a:lnTo>
                  <a:pt x="28635" y="368948"/>
                </a:lnTo>
                <a:lnTo>
                  <a:pt x="30320" y="362271"/>
                </a:lnTo>
                <a:lnTo>
                  <a:pt x="30019" y="359744"/>
                </a:lnTo>
                <a:lnTo>
                  <a:pt x="27853" y="354210"/>
                </a:lnTo>
                <a:lnTo>
                  <a:pt x="24424" y="350841"/>
                </a:lnTo>
                <a:lnTo>
                  <a:pt x="20394" y="348314"/>
                </a:lnTo>
                <a:lnTo>
                  <a:pt x="18348" y="346509"/>
                </a:lnTo>
                <a:lnTo>
                  <a:pt x="16002" y="340012"/>
                </a:lnTo>
                <a:lnTo>
                  <a:pt x="13656" y="336403"/>
                </a:lnTo>
                <a:lnTo>
                  <a:pt x="11069" y="334057"/>
                </a:lnTo>
                <a:lnTo>
                  <a:pt x="9565" y="331289"/>
                </a:lnTo>
                <a:lnTo>
                  <a:pt x="7580" y="329485"/>
                </a:lnTo>
                <a:lnTo>
                  <a:pt x="4331" y="324071"/>
                </a:lnTo>
                <a:lnTo>
                  <a:pt x="3850" y="321845"/>
                </a:lnTo>
                <a:lnTo>
                  <a:pt x="2045" y="320040"/>
                </a:lnTo>
                <a:lnTo>
                  <a:pt x="0" y="316130"/>
                </a:lnTo>
                <a:lnTo>
                  <a:pt x="782" y="313363"/>
                </a:lnTo>
                <a:lnTo>
                  <a:pt x="4692" y="306865"/>
                </a:lnTo>
                <a:lnTo>
                  <a:pt x="4692" y="303497"/>
                </a:lnTo>
                <a:lnTo>
                  <a:pt x="4031" y="301090"/>
                </a:lnTo>
                <a:lnTo>
                  <a:pt x="5113" y="295074"/>
                </a:lnTo>
                <a:lnTo>
                  <a:pt x="4813" y="291405"/>
                </a:lnTo>
                <a:lnTo>
                  <a:pt x="3008" y="288156"/>
                </a:lnTo>
                <a:lnTo>
                  <a:pt x="2106" y="284968"/>
                </a:lnTo>
                <a:lnTo>
                  <a:pt x="2587" y="282742"/>
                </a:lnTo>
                <a:lnTo>
                  <a:pt x="2346" y="280817"/>
                </a:lnTo>
                <a:lnTo>
                  <a:pt x="4873" y="277809"/>
                </a:lnTo>
                <a:lnTo>
                  <a:pt x="7760" y="273117"/>
                </a:lnTo>
                <a:lnTo>
                  <a:pt x="8482" y="271312"/>
                </a:lnTo>
                <a:lnTo>
                  <a:pt x="8242" y="270229"/>
                </a:lnTo>
                <a:lnTo>
                  <a:pt x="9445" y="267703"/>
                </a:lnTo>
                <a:lnTo>
                  <a:pt x="11550" y="265657"/>
                </a:lnTo>
                <a:lnTo>
                  <a:pt x="21416" y="251580"/>
                </a:lnTo>
                <a:lnTo>
                  <a:pt x="24905" y="247550"/>
                </a:lnTo>
                <a:lnTo>
                  <a:pt x="30019" y="241354"/>
                </a:lnTo>
                <a:lnTo>
                  <a:pt x="38140" y="232510"/>
                </a:lnTo>
                <a:lnTo>
                  <a:pt x="42532" y="226795"/>
                </a:lnTo>
                <a:lnTo>
                  <a:pt x="47765" y="221140"/>
                </a:lnTo>
                <a:lnTo>
                  <a:pt x="53180" y="214884"/>
                </a:lnTo>
                <a:lnTo>
                  <a:pt x="57150" y="209470"/>
                </a:lnTo>
                <a:lnTo>
                  <a:pt x="62384" y="201048"/>
                </a:lnTo>
                <a:lnTo>
                  <a:pt x="67978" y="190039"/>
                </a:lnTo>
                <a:lnTo>
                  <a:pt x="70625" y="183241"/>
                </a:lnTo>
                <a:lnTo>
                  <a:pt x="69723" y="178669"/>
                </a:lnTo>
                <a:lnTo>
                  <a:pt x="68520" y="177165"/>
                </a:lnTo>
                <a:lnTo>
                  <a:pt x="67377" y="176443"/>
                </a:lnTo>
                <a:lnTo>
                  <a:pt x="65993" y="176804"/>
                </a:lnTo>
                <a:lnTo>
                  <a:pt x="67136" y="175601"/>
                </a:lnTo>
                <a:lnTo>
                  <a:pt x="66174" y="172954"/>
                </a:lnTo>
                <a:lnTo>
                  <a:pt x="66956" y="172352"/>
                </a:lnTo>
                <a:lnTo>
                  <a:pt x="67437" y="170608"/>
                </a:lnTo>
                <a:lnTo>
                  <a:pt x="67196" y="168202"/>
                </a:lnTo>
                <a:lnTo>
                  <a:pt x="68400" y="163990"/>
                </a:lnTo>
                <a:lnTo>
                  <a:pt x="67978" y="162306"/>
                </a:lnTo>
                <a:lnTo>
                  <a:pt x="68580" y="160682"/>
                </a:lnTo>
                <a:lnTo>
                  <a:pt x="69543" y="160140"/>
                </a:lnTo>
                <a:lnTo>
                  <a:pt x="70746" y="160742"/>
                </a:lnTo>
                <a:lnTo>
                  <a:pt x="71648" y="160321"/>
                </a:lnTo>
                <a:lnTo>
                  <a:pt x="76581" y="152801"/>
                </a:lnTo>
                <a:lnTo>
                  <a:pt x="80612" y="145943"/>
                </a:lnTo>
                <a:lnTo>
                  <a:pt x="81213" y="143898"/>
                </a:lnTo>
                <a:lnTo>
                  <a:pt x="85424" y="135656"/>
                </a:lnTo>
                <a:lnTo>
                  <a:pt x="92102" y="120195"/>
                </a:lnTo>
                <a:lnTo>
                  <a:pt x="96433" y="108525"/>
                </a:lnTo>
                <a:lnTo>
                  <a:pt x="96433" y="106299"/>
                </a:lnTo>
                <a:lnTo>
                  <a:pt x="97456" y="102810"/>
                </a:lnTo>
                <a:lnTo>
                  <a:pt x="97456" y="96614"/>
                </a:lnTo>
                <a:lnTo>
                  <a:pt x="97215" y="94628"/>
                </a:lnTo>
                <a:lnTo>
                  <a:pt x="98779" y="87831"/>
                </a:lnTo>
                <a:lnTo>
                  <a:pt x="97696" y="86387"/>
                </a:lnTo>
                <a:lnTo>
                  <a:pt x="97095" y="83259"/>
                </a:lnTo>
                <a:lnTo>
                  <a:pt x="97636" y="81514"/>
                </a:lnTo>
                <a:lnTo>
                  <a:pt x="98418" y="80371"/>
                </a:lnTo>
                <a:lnTo>
                  <a:pt x="97817" y="78446"/>
                </a:lnTo>
                <a:lnTo>
                  <a:pt x="98719" y="77122"/>
                </a:lnTo>
                <a:lnTo>
                  <a:pt x="97576" y="73994"/>
                </a:lnTo>
                <a:lnTo>
                  <a:pt x="97877" y="69422"/>
                </a:lnTo>
                <a:lnTo>
                  <a:pt x="97335" y="67256"/>
                </a:lnTo>
                <a:lnTo>
                  <a:pt x="96614" y="65753"/>
                </a:lnTo>
                <a:lnTo>
                  <a:pt x="96493" y="62745"/>
                </a:lnTo>
                <a:lnTo>
                  <a:pt x="97215" y="61662"/>
                </a:lnTo>
                <a:lnTo>
                  <a:pt x="96975" y="60038"/>
                </a:lnTo>
                <a:lnTo>
                  <a:pt x="97877" y="55947"/>
                </a:lnTo>
                <a:lnTo>
                  <a:pt x="97396" y="51856"/>
                </a:lnTo>
                <a:lnTo>
                  <a:pt x="96493" y="49450"/>
                </a:lnTo>
                <a:lnTo>
                  <a:pt x="94929" y="47886"/>
                </a:lnTo>
                <a:lnTo>
                  <a:pt x="92703" y="49329"/>
                </a:lnTo>
                <a:lnTo>
                  <a:pt x="91801" y="47284"/>
                </a:lnTo>
                <a:lnTo>
                  <a:pt x="89996" y="45479"/>
                </a:lnTo>
                <a:lnTo>
                  <a:pt x="89334" y="43915"/>
                </a:lnTo>
                <a:lnTo>
                  <a:pt x="87470" y="40907"/>
                </a:lnTo>
                <a:lnTo>
                  <a:pt x="86567" y="40787"/>
                </a:lnTo>
                <a:lnTo>
                  <a:pt x="85966" y="39343"/>
                </a:lnTo>
                <a:lnTo>
                  <a:pt x="89575" y="35132"/>
                </a:lnTo>
                <a:lnTo>
                  <a:pt x="93906" y="27913"/>
                </a:lnTo>
                <a:lnTo>
                  <a:pt x="97396" y="20634"/>
                </a:lnTo>
                <a:lnTo>
                  <a:pt x="99321" y="15039"/>
                </a:lnTo>
                <a:lnTo>
                  <a:pt x="100524" y="11009"/>
                </a:lnTo>
                <a:lnTo>
                  <a:pt x="100103" y="8964"/>
                </a:lnTo>
                <a:lnTo>
                  <a:pt x="101426" y="6317"/>
                </a:lnTo>
                <a:lnTo>
                  <a:pt x="102329" y="3068"/>
                </a:lnTo>
                <a:lnTo>
                  <a:pt x="102148" y="0"/>
                </a:lnTo>
                <a:lnTo>
                  <a:pt x="104013" y="602"/>
                </a:lnTo>
                <a:lnTo>
                  <a:pt x="104133" y="602"/>
                </a:lnTo>
                <a:lnTo>
                  <a:pt x="104554" y="782"/>
                </a:lnTo>
                <a:lnTo>
                  <a:pt x="104675" y="782"/>
                </a:lnTo>
                <a:lnTo>
                  <a:pt x="111653" y="2707"/>
                </a:lnTo>
                <a:lnTo>
                  <a:pt x="116466" y="3970"/>
                </a:lnTo>
                <a:lnTo>
                  <a:pt x="118872" y="4572"/>
                </a:lnTo>
                <a:lnTo>
                  <a:pt x="122842" y="5775"/>
                </a:lnTo>
                <a:lnTo>
                  <a:pt x="135175" y="8903"/>
                </a:lnTo>
                <a:lnTo>
                  <a:pt x="138484" y="9746"/>
                </a:lnTo>
                <a:lnTo>
                  <a:pt x="142574" y="10648"/>
                </a:lnTo>
                <a:lnTo>
                  <a:pt x="143176" y="10889"/>
                </a:lnTo>
                <a:lnTo>
                  <a:pt x="146184" y="11671"/>
                </a:lnTo>
                <a:lnTo>
                  <a:pt x="148891" y="12272"/>
                </a:lnTo>
                <a:lnTo>
                  <a:pt x="153102" y="13355"/>
                </a:lnTo>
                <a:lnTo>
                  <a:pt x="156350" y="14318"/>
                </a:lnTo>
                <a:lnTo>
                  <a:pt x="158636" y="14739"/>
                </a:lnTo>
                <a:lnTo>
                  <a:pt x="159057" y="14859"/>
                </a:lnTo>
                <a:lnTo>
                  <a:pt x="159238" y="14979"/>
                </a:lnTo>
                <a:lnTo>
                  <a:pt x="159539" y="14979"/>
                </a:lnTo>
                <a:lnTo>
                  <a:pt x="167600" y="16784"/>
                </a:lnTo>
                <a:lnTo>
                  <a:pt x="177225" y="19551"/>
                </a:lnTo>
                <a:lnTo>
                  <a:pt x="181978" y="19732"/>
                </a:lnTo>
                <a:lnTo>
                  <a:pt x="190099" y="21537"/>
                </a:lnTo>
                <a:lnTo>
                  <a:pt x="193949" y="22559"/>
                </a:lnTo>
                <a:lnTo>
                  <a:pt x="196355" y="23161"/>
                </a:lnTo>
                <a:lnTo>
                  <a:pt x="195874" y="24063"/>
                </a:lnTo>
                <a:lnTo>
                  <a:pt x="193648" y="24364"/>
                </a:lnTo>
                <a:lnTo>
                  <a:pt x="192866" y="25868"/>
                </a:lnTo>
                <a:lnTo>
                  <a:pt x="192265" y="31041"/>
                </a:lnTo>
                <a:lnTo>
                  <a:pt x="189136" y="34651"/>
                </a:lnTo>
                <a:lnTo>
                  <a:pt x="188174" y="34952"/>
                </a:lnTo>
                <a:lnTo>
                  <a:pt x="187572" y="37960"/>
                </a:lnTo>
                <a:lnTo>
                  <a:pt x="185527" y="39644"/>
                </a:lnTo>
                <a:lnTo>
                  <a:pt x="181917" y="38381"/>
                </a:lnTo>
                <a:lnTo>
                  <a:pt x="180714" y="39524"/>
                </a:lnTo>
                <a:lnTo>
                  <a:pt x="180714" y="40185"/>
                </a:lnTo>
                <a:lnTo>
                  <a:pt x="179391" y="41088"/>
                </a:lnTo>
                <a:lnTo>
                  <a:pt x="179030" y="42291"/>
                </a:lnTo>
                <a:lnTo>
                  <a:pt x="177827" y="42111"/>
                </a:lnTo>
                <a:lnTo>
                  <a:pt x="176744" y="40366"/>
                </a:lnTo>
                <a:lnTo>
                  <a:pt x="174699" y="39524"/>
                </a:lnTo>
                <a:lnTo>
                  <a:pt x="172473" y="41148"/>
                </a:lnTo>
                <a:lnTo>
                  <a:pt x="172112" y="44637"/>
                </a:lnTo>
                <a:lnTo>
                  <a:pt x="170247" y="45058"/>
                </a:lnTo>
                <a:lnTo>
                  <a:pt x="168442" y="46863"/>
                </a:lnTo>
                <a:lnTo>
                  <a:pt x="168021" y="48668"/>
                </a:lnTo>
                <a:lnTo>
                  <a:pt x="166517" y="47826"/>
                </a:lnTo>
                <a:lnTo>
                  <a:pt x="163269" y="48608"/>
                </a:lnTo>
                <a:lnTo>
                  <a:pt x="162968" y="50412"/>
                </a:lnTo>
                <a:lnTo>
                  <a:pt x="163870" y="51495"/>
                </a:lnTo>
                <a:lnTo>
                  <a:pt x="163930" y="53902"/>
                </a:lnTo>
                <a:lnTo>
                  <a:pt x="166096" y="55887"/>
                </a:lnTo>
                <a:lnTo>
                  <a:pt x="165374" y="57691"/>
                </a:lnTo>
                <a:lnTo>
                  <a:pt x="163269" y="58052"/>
                </a:lnTo>
                <a:lnTo>
                  <a:pt x="163389" y="60459"/>
                </a:lnTo>
                <a:lnTo>
                  <a:pt x="162727" y="63527"/>
                </a:lnTo>
                <a:lnTo>
                  <a:pt x="162727" y="66294"/>
                </a:lnTo>
                <a:lnTo>
                  <a:pt x="163990" y="67978"/>
                </a:lnTo>
                <a:lnTo>
                  <a:pt x="164351" y="70204"/>
                </a:lnTo>
                <a:lnTo>
                  <a:pt x="163990" y="71407"/>
                </a:lnTo>
                <a:lnTo>
                  <a:pt x="162366" y="72611"/>
                </a:lnTo>
                <a:lnTo>
                  <a:pt x="161945" y="73814"/>
                </a:lnTo>
                <a:lnTo>
                  <a:pt x="162727" y="75137"/>
                </a:lnTo>
                <a:lnTo>
                  <a:pt x="161584" y="75618"/>
                </a:lnTo>
                <a:lnTo>
                  <a:pt x="157914" y="78747"/>
                </a:lnTo>
                <a:lnTo>
                  <a:pt x="157313" y="81815"/>
                </a:lnTo>
                <a:lnTo>
                  <a:pt x="157554" y="85605"/>
                </a:lnTo>
                <a:lnTo>
                  <a:pt x="155328" y="85003"/>
                </a:lnTo>
                <a:lnTo>
                  <a:pt x="155147" y="86146"/>
                </a:lnTo>
                <a:lnTo>
                  <a:pt x="152500" y="88071"/>
                </a:lnTo>
                <a:lnTo>
                  <a:pt x="150515" y="91440"/>
                </a:lnTo>
                <a:lnTo>
                  <a:pt x="150816" y="92342"/>
                </a:lnTo>
                <a:lnTo>
                  <a:pt x="153342" y="92102"/>
                </a:lnTo>
                <a:lnTo>
                  <a:pt x="153282" y="92944"/>
                </a:lnTo>
                <a:lnTo>
                  <a:pt x="155568" y="92824"/>
                </a:lnTo>
                <a:lnTo>
                  <a:pt x="155328" y="94328"/>
                </a:lnTo>
                <a:lnTo>
                  <a:pt x="153944" y="95230"/>
                </a:lnTo>
                <a:lnTo>
                  <a:pt x="154606" y="97035"/>
                </a:lnTo>
                <a:lnTo>
                  <a:pt x="152199" y="99381"/>
                </a:lnTo>
                <a:lnTo>
                  <a:pt x="153162" y="102389"/>
                </a:lnTo>
                <a:lnTo>
                  <a:pt x="154907" y="102629"/>
                </a:lnTo>
                <a:lnTo>
                  <a:pt x="157433" y="104976"/>
                </a:lnTo>
                <a:lnTo>
                  <a:pt x="157674" y="107562"/>
                </a:lnTo>
                <a:lnTo>
                  <a:pt x="156892" y="108886"/>
                </a:lnTo>
                <a:lnTo>
                  <a:pt x="157132" y="114541"/>
                </a:lnTo>
                <a:lnTo>
                  <a:pt x="156411" y="115142"/>
                </a:lnTo>
                <a:lnTo>
                  <a:pt x="156892" y="116947"/>
                </a:lnTo>
                <a:lnTo>
                  <a:pt x="157975" y="119052"/>
                </a:lnTo>
                <a:lnTo>
                  <a:pt x="159178" y="119774"/>
                </a:lnTo>
                <a:lnTo>
                  <a:pt x="158155" y="121278"/>
                </a:lnTo>
                <a:lnTo>
                  <a:pt x="158516" y="122181"/>
                </a:lnTo>
                <a:lnTo>
                  <a:pt x="156471" y="124888"/>
                </a:lnTo>
                <a:lnTo>
                  <a:pt x="154064" y="125189"/>
                </a:lnTo>
                <a:lnTo>
                  <a:pt x="152260" y="126211"/>
                </a:lnTo>
                <a:lnTo>
                  <a:pt x="153102" y="128497"/>
                </a:lnTo>
                <a:lnTo>
                  <a:pt x="152260" y="130302"/>
                </a:lnTo>
                <a:lnTo>
                  <a:pt x="150094" y="130663"/>
                </a:lnTo>
                <a:lnTo>
                  <a:pt x="149793" y="131926"/>
                </a:lnTo>
                <a:lnTo>
                  <a:pt x="148710" y="132889"/>
                </a:lnTo>
                <a:lnTo>
                  <a:pt x="170668" y="138123"/>
                </a:lnTo>
                <a:lnTo>
                  <a:pt x="171991" y="139506"/>
                </a:lnTo>
                <a:lnTo>
                  <a:pt x="173616" y="142153"/>
                </a:lnTo>
                <a:lnTo>
                  <a:pt x="171991" y="144138"/>
                </a:lnTo>
                <a:lnTo>
                  <a:pt x="171871" y="146725"/>
                </a:lnTo>
                <a:lnTo>
                  <a:pt x="171390" y="149131"/>
                </a:lnTo>
                <a:lnTo>
                  <a:pt x="172894" y="151478"/>
                </a:lnTo>
                <a:lnTo>
                  <a:pt x="172653" y="154245"/>
                </a:lnTo>
                <a:lnTo>
                  <a:pt x="172834" y="156410"/>
                </a:lnTo>
                <a:lnTo>
                  <a:pt x="171510" y="157253"/>
                </a:lnTo>
                <a:lnTo>
                  <a:pt x="171570" y="158155"/>
                </a:lnTo>
                <a:lnTo>
                  <a:pt x="173375" y="159839"/>
                </a:lnTo>
                <a:lnTo>
                  <a:pt x="173315" y="162968"/>
                </a:lnTo>
                <a:lnTo>
                  <a:pt x="172713" y="164833"/>
                </a:lnTo>
                <a:lnTo>
                  <a:pt x="170367" y="166818"/>
                </a:lnTo>
                <a:lnTo>
                  <a:pt x="170728" y="167901"/>
                </a:lnTo>
                <a:lnTo>
                  <a:pt x="172292" y="169164"/>
                </a:lnTo>
                <a:lnTo>
                  <a:pt x="172653" y="170127"/>
                </a:lnTo>
                <a:lnTo>
                  <a:pt x="172052" y="171751"/>
                </a:lnTo>
                <a:lnTo>
                  <a:pt x="173315" y="175059"/>
                </a:lnTo>
                <a:lnTo>
                  <a:pt x="173796" y="175420"/>
                </a:lnTo>
                <a:lnTo>
                  <a:pt x="174037" y="178488"/>
                </a:lnTo>
                <a:lnTo>
                  <a:pt x="174638" y="180053"/>
                </a:lnTo>
                <a:lnTo>
                  <a:pt x="175842" y="181135"/>
                </a:lnTo>
                <a:lnTo>
                  <a:pt x="175661" y="183181"/>
                </a:lnTo>
                <a:lnTo>
                  <a:pt x="176624" y="183782"/>
                </a:lnTo>
                <a:lnTo>
                  <a:pt x="176744" y="185166"/>
                </a:lnTo>
                <a:lnTo>
                  <a:pt x="177887" y="185226"/>
                </a:lnTo>
                <a:lnTo>
                  <a:pt x="179752" y="183903"/>
                </a:lnTo>
                <a:lnTo>
                  <a:pt x="180955" y="183843"/>
                </a:lnTo>
                <a:lnTo>
                  <a:pt x="183963" y="186730"/>
                </a:lnTo>
                <a:lnTo>
                  <a:pt x="184023" y="188775"/>
                </a:lnTo>
                <a:lnTo>
                  <a:pt x="185286" y="189317"/>
                </a:lnTo>
                <a:lnTo>
                  <a:pt x="187031" y="189076"/>
                </a:lnTo>
                <a:lnTo>
                  <a:pt x="188114" y="190039"/>
                </a:lnTo>
                <a:lnTo>
                  <a:pt x="189016" y="192987"/>
                </a:lnTo>
                <a:lnTo>
                  <a:pt x="190219" y="194009"/>
                </a:lnTo>
                <a:lnTo>
                  <a:pt x="190340" y="196055"/>
                </a:lnTo>
                <a:lnTo>
                  <a:pt x="191122" y="197017"/>
                </a:lnTo>
                <a:lnTo>
                  <a:pt x="191122" y="200266"/>
                </a:lnTo>
                <a:lnTo>
                  <a:pt x="192866" y="203875"/>
                </a:lnTo>
                <a:lnTo>
                  <a:pt x="194791" y="204296"/>
                </a:lnTo>
                <a:lnTo>
                  <a:pt x="197679" y="205860"/>
                </a:lnTo>
                <a:lnTo>
                  <a:pt x="199363" y="205138"/>
                </a:lnTo>
                <a:lnTo>
                  <a:pt x="203153" y="205920"/>
                </a:lnTo>
                <a:lnTo>
                  <a:pt x="204537" y="206823"/>
                </a:lnTo>
                <a:lnTo>
                  <a:pt x="205439" y="206402"/>
                </a:lnTo>
                <a:lnTo>
                  <a:pt x="207665" y="206883"/>
                </a:lnTo>
                <a:lnTo>
                  <a:pt x="210733" y="208267"/>
                </a:lnTo>
                <a:lnTo>
                  <a:pt x="210793" y="210192"/>
                </a:lnTo>
                <a:lnTo>
                  <a:pt x="211876" y="211756"/>
                </a:lnTo>
                <a:lnTo>
                  <a:pt x="213982" y="212598"/>
                </a:lnTo>
                <a:lnTo>
                  <a:pt x="216990" y="215365"/>
                </a:lnTo>
                <a:lnTo>
                  <a:pt x="217591" y="218193"/>
                </a:lnTo>
                <a:lnTo>
                  <a:pt x="216990" y="219757"/>
                </a:lnTo>
                <a:lnTo>
                  <a:pt x="217591" y="223908"/>
                </a:lnTo>
                <a:lnTo>
                  <a:pt x="219396" y="224329"/>
                </a:lnTo>
                <a:lnTo>
                  <a:pt x="221802" y="224088"/>
                </a:lnTo>
                <a:lnTo>
                  <a:pt x="223426" y="223487"/>
                </a:lnTo>
                <a:lnTo>
                  <a:pt x="225833" y="223848"/>
                </a:lnTo>
                <a:lnTo>
                  <a:pt x="227938" y="224930"/>
                </a:lnTo>
                <a:lnTo>
                  <a:pt x="229382" y="226254"/>
                </a:lnTo>
                <a:lnTo>
                  <a:pt x="229803" y="228540"/>
                </a:lnTo>
                <a:lnTo>
                  <a:pt x="231127" y="229442"/>
                </a:lnTo>
                <a:lnTo>
                  <a:pt x="232691" y="229202"/>
                </a:lnTo>
                <a:lnTo>
                  <a:pt x="233653" y="229803"/>
                </a:lnTo>
                <a:lnTo>
                  <a:pt x="234856" y="227216"/>
                </a:lnTo>
                <a:lnTo>
                  <a:pt x="235879" y="227337"/>
                </a:lnTo>
                <a:lnTo>
                  <a:pt x="236721" y="226434"/>
                </a:lnTo>
                <a:lnTo>
                  <a:pt x="236962" y="224930"/>
                </a:lnTo>
                <a:lnTo>
                  <a:pt x="237864" y="223968"/>
                </a:lnTo>
                <a:lnTo>
                  <a:pt x="237022" y="222223"/>
                </a:lnTo>
                <a:lnTo>
                  <a:pt x="236781" y="219215"/>
                </a:lnTo>
                <a:lnTo>
                  <a:pt x="236180" y="216207"/>
                </a:lnTo>
                <a:lnTo>
                  <a:pt x="236240" y="215004"/>
                </a:lnTo>
                <a:lnTo>
                  <a:pt x="233593" y="214764"/>
                </a:lnTo>
                <a:lnTo>
                  <a:pt x="230585" y="211756"/>
                </a:lnTo>
                <a:lnTo>
                  <a:pt x="230525" y="210132"/>
                </a:lnTo>
                <a:lnTo>
                  <a:pt x="231367" y="207665"/>
                </a:lnTo>
                <a:lnTo>
                  <a:pt x="231067" y="205920"/>
                </a:lnTo>
                <a:lnTo>
                  <a:pt x="233473" y="204236"/>
                </a:lnTo>
                <a:lnTo>
                  <a:pt x="233352" y="201469"/>
                </a:lnTo>
                <a:lnTo>
                  <a:pt x="235819" y="199423"/>
                </a:lnTo>
                <a:lnTo>
                  <a:pt x="235458" y="197378"/>
                </a:lnTo>
                <a:lnTo>
                  <a:pt x="236120" y="196355"/>
                </a:lnTo>
                <a:lnTo>
                  <a:pt x="235578" y="194912"/>
                </a:lnTo>
                <a:lnTo>
                  <a:pt x="235819" y="193528"/>
                </a:lnTo>
                <a:lnTo>
                  <a:pt x="237323" y="193047"/>
                </a:lnTo>
                <a:lnTo>
                  <a:pt x="239128" y="195152"/>
                </a:lnTo>
                <a:lnTo>
                  <a:pt x="240150" y="195092"/>
                </a:lnTo>
                <a:lnTo>
                  <a:pt x="241053" y="193708"/>
                </a:lnTo>
                <a:lnTo>
                  <a:pt x="242496" y="193949"/>
                </a:lnTo>
                <a:lnTo>
                  <a:pt x="243940" y="192626"/>
                </a:lnTo>
                <a:lnTo>
                  <a:pt x="247369" y="191543"/>
                </a:lnTo>
                <a:lnTo>
                  <a:pt x="249354" y="191964"/>
                </a:lnTo>
                <a:lnTo>
                  <a:pt x="250317" y="192866"/>
                </a:lnTo>
                <a:lnTo>
                  <a:pt x="253084" y="193889"/>
                </a:lnTo>
                <a:lnTo>
                  <a:pt x="254107" y="192926"/>
                </a:lnTo>
                <a:lnTo>
                  <a:pt x="255791" y="192565"/>
                </a:lnTo>
                <a:lnTo>
                  <a:pt x="257476" y="194490"/>
                </a:lnTo>
                <a:lnTo>
                  <a:pt x="258679" y="194611"/>
                </a:lnTo>
                <a:lnTo>
                  <a:pt x="260002" y="193408"/>
                </a:lnTo>
                <a:lnTo>
                  <a:pt x="262228" y="192626"/>
                </a:lnTo>
                <a:lnTo>
                  <a:pt x="263431" y="190400"/>
                </a:lnTo>
                <a:lnTo>
                  <a:pt x="267041" y="189016"/>
                </a:lnTo>
                <a:lnTo>
                  <a:pt x="270049" y="189497"/>
                </a:lnTo>
                <a:lnTo>
                  <a:pt x="271312" y="188836"/>
                </a:lnTo>
                <a:lnTo>
                  <a:pt x="271914" y="186429"/>
                </a:lnTo>
                <a:lnTo>
                  <a:pt x="274260" y="184324"/>
                </a:lnTo>
                <a:lnTo>
                  <a:pt x="275162" y="184504"/>
                </a:lnTo>
                <a:lnTo>
                  <a:pt x="277990" y="183963"/>
                </a:lnTo>
                <a:lnTo>
                  <a:pt x="278471" y="184625"/>
                </a:lnTo>
                <a:lnTo>
                  <a:pt x="279494" y="183481"/>
                </a:lnTo>
                <a:lnTo>
                  <a:pt x="281599" y="182820"/>
                </a:lnTo>
                <a:lnTo>
                  <a:pt x="282802" y="183542"/>
                </a:lnTo>
                <a:lnTo>
                  <a:pt x="283644" y="181677"/>
                </a:lnTo>
                <a:lnTo>
                  <a:pt x="284727" y="180955"/>
                </a:lnTo>
                <a:lnTo>
                  <a:pt x="284968" y="177947"/>
                </a:lnTo>
                <a:lnTo>
                  <a:pt x="285449" y="177225"/>
                </a:lnTo>
                <a:lnTo>
                  <a:pt x="288277" y="176383"/>
                </a:lnTo>
                <a:lnTo>
                  <a:pt x="289480" y="177586"/>
                </a:lnTo>
                <a:lnTo>
                  <a:pt x="290984" y="177586"/>
                </a:lnTo>
                <a:lnTo>
                  <a:pt x="293089" y="178789"/>
                </a:lnTo>
                <a:lnTo>
                  <a:pt x="294834" y="177105"/>
                </a:lnTo>
                <a:lnTo>
                  <a:pt x="294653" y="174277"/>
                </a:lnTo>
                <a:lnTo>
                  <a:pt x="295255" y="172773"/>
                </a:lnTo>
                <a:lnTo>
                  <a:pt x="297481" y="171570"/>
                </a:lnTo>
                <a:lnTo>
                  <a:pt x="300068" y="173375"/>
                </a:lnTo>
                <a:lnTo>
                  <a:pt x="300970" y="175059"/>
                </a:lnTo>
                <a:lnTo>
                  <a:pt x="301391" y="177646"/>
                </a:lnTo>
                <a:lnTo>
                  <a:pt x="303677" y="177767"/>
                </a:lnTo>
                <a:lnTo>
                  <a:pt x="305783" y="178368"/>
                </a:lnTo>
                <a:lnTo>
                  <a:pt x="305422" y="179932"/>
                </a:lnTo>
                <a:lnTo>
                  <a:pt x="308309" y="183421"/>
                </a:lnTo>
                <a:lnTo>
                  <a:pt x="304820" y="184625"/>
                </a:lnTo>
                <a:lnTo>
                  <a:pt x="304519" y="187332"/>
                </a:lnTo>
                <a:lnTo>
                  <a:pt x="303677" y="188294"/>
                </a:lnTo>
                <a:lnTo>
                  <a:pt x="301993" y="189136"/>
                </a:lnTo>
                <a:lnTo>
                  <a:pt x="300609" y="194370"/>
                </a:lnTo>
                <a:lnTo>
                  <a:pt x="301030" y="196416"/>
                </a:lnTo>
                <a:lnTo>
                  <a:pt x="299466" y="197077"/>
                </a:lnTo>
                <a:lnTo>
                  <a:pt x="299586" y="199784"/>
                </a:lnTo>
                <a:lnTo>
                  <a:pt x="297661" y="201830"/>
                </a:lnTo>
                <a:lnTo>
                  <a:pt x="298203" y="203634"/>
                </a:lnTo>
                <a:lnTo>
                  <a:pt x="300489" y="206642"/>
                </a:lnTo>
                <a:lnTo>
                  <a:pt x="299466" y="208928"/>
                </a:lnTo>
                <a:lnTo>
                  <a:pt x="300368" y="209831"/>
                </a:lnTo>
                <a:lnTo>
                  <a:pt x="302293" y="210011"/>
                </a:lnTo>
                <a:lnTo>
                  <a:pt x="303196" y="211816"/>
                </a:lnTo>
                <a:lnTo>
                  <a:pt x="305121" y="212839"/>
                </a:lnTo>
                <a:lnTo>
                  <a:pt x="305843" y="214343"/>
                </a:lnTo>
                <a:lnTo>
                  <a:pt x="304640" y="216508"/>
                </a:lnTo>
                <a:lnTo>
                  <a:pt x="304640" y="218734"/>
                </a:lnTo>
                <a:lnTo>
                  <a:pt x="303797" y="221922"/>
                </a:lnTo>
                <a:lnTo>
                  <a:pt x="301572" y="225712"/>
                </a:lnTo>
                <a:lnTo>
                  <a:pt x="300068" y="225231"/>
                </a:lnTo>
                <a:lnTo>
                  <a:pt x="296157" y="226434"/>
                </a:lnTo>
                <a:lnTo>
                  <a:pt x="293631" y="225472"/>
                </a:lnTo>
                <a:lnTo>
                  <a:pt x="290863" y="227036"/>
                </a:lnTo>
                <a:lnTo>
                  <a:pt x="289179" y="227517"/>
                </a:lnTo>
                <a:lnTo>
                  <a:pt x="289179" y="229202"/>
                </a:lnTo>
                <a:lnTo>
                  <a:pt x="290623" y="229683"/>
                </a:lnTo>
                <a:lnTo>
                  <a:pt x="290683" y="231788"/>
                </a:lnTo>
                <a:lnTo>
                  <a:pt x="289420" y="233834"/>
                </a:lnTo>
                <a:lnTo>
                  <a:pt x="288337" y="238646"/>
                </a:lnTo>
                <a:lnTo>
                  <a:pt x="286111" y="240511"/>
                </a:lnTo>
                <a:lnTo>
                  <a:pt x="284186" y="239910"/>
                </a:lnTo>
                <a:lnTo>
                  <a:pt x="281298" y="242797"/>
                </a:lnTo>
                <a:lnTo>
                  <a:pt x="279433" y="242797"/>
                </a:lnTo>
                <a:lnTo>
                  <a:pt x="278471" y="242135"/>
                </a:lnTo>
                <a:lnTo>
                  <a:pt x="276245" y="244241"/>
                </a:lnTo>
                <a:lnTo>
                  <a:pt x="275884" y="245805"/>
                </a:lnTo>
                <a:lnTo>
                  <a:pt x="274861" y="246647"/>
                </a:lnTo>
                <a:lnTo>
                  <a:pt x="274621" y="249956"/>
                </a:lnTo>
                <a:lnTo>
                  <a:pt x="272515" y="253265"/>
                </a:lnTo>
                <a:lnTo>
                  <a:pt x="273177" y="255731"/>
                </a:lnTo>
                <a:lnTo>
                  <a:pt x="273177" y="257656"/>
                </a:lnTo>
                <a:lnTo>
                  <a:pt x="271312" y="260123"/>
                </a:lnTo>
                <a:lnTo>
                  <a:pt x="268786" y="260965"/>
                </a:lnTo>
                <a:lnTo>
                  <a:pt x="268304" y="262890"/>
                </a:lnTo>
                <a:lnTo>
                  <a:pt x="266860" y="263612"/>
                </a:lnTo>
                <a:lnTo>
                  <a:pt x="265417" y="266439"/>
                </a:lnTo>
                <a:lnTo>
                  <a:pt x="263131" y="266560"/>
                </a:lnTo>
                <a:lnTo>
                  <a:pt x="262649" y="267763"/>
                </a:lnTo>
                <a:lnTo>
                  <a:pt x="261025" y="269206"/>
                </a:lnTo>
                <a:lnTo>
                  <a:pt x="261687" y="272455"/>
                </a:lnTo>
                <a:lnTo>
                  <a:pt x="260243" y="275162"/>
                </a:lnTo>
                <a:lnTo>
                  <a:pt x="260423" y="276546"/>
                </a:lnTo>
                <a:lnTo>
                  <a:pt x="259160" y="277328"/>
                </a:lnTo>
                <a:lnTo>
                  <a:pt x="258138" y="278772"/>
                </a:lnTo>
                <a:lnTo>
                  <a:pt x="253325" y="280516"/>
                </a:lnTo>
                <a:lnTo>
                  <a:pt x="252122" y="282080"/>
                </a:lnTo>
                <a:lnTo>
                  <a:pt x="250437" y="282141"/>
                </a:lnTo>
                <a:lnTo>
                  <a:pt x="249776" y="283344"/>
                </a:lnTo>
                <a:lnTo>
                  <a:pt x="250979" y="286532"/>
                </a:lnTo>
                <a:lnTo>
                  <a:pt x="249535" y="289179"/>
                </a:lnTo>
                <a:lnTo>
                  <a:pt x="248572" y="289359"/>
                </a:lnTo>
                <a:lnTo>
                  <a:pt x="247550" y="291585"/>
                </a:lnTo>
                <a:lnTo>
                  <a:pt x="246286" y="291946"/>
                </a:lnTo>
                <a:lnTo>
                  <a:pt x="244722" y="291044"/>
                </a:lnTo>
                <a:lnTo>
                  <a:pt x="243098" y="291645"/>
                </a:lnTo>
                <a:lnTo>
                  <a:pt x="243940" y="294052"/>
                </a:lnTo>
                <a:lnTo>
                  <a:pt x="243519" y="296578"/>
                </a:lnTo>
                <a:lnTo>
                  <a:pt x="244482" y="297421"/>
                </a:lnTo>
                <a:lnTo>
                  <a:pt x="244241" y="298383"/>
                </a:lnTo>
                <a:lnTo>
                  <a:pt x="244843" y="299767"/>
                </a:lnTo>
                <a:lnTo>
                  <a:pt x="242918" y="302053"/>
                </a:lnTo>
                <a:lnTo>
                  <a:pt x="245745" y="303256"/>
                </a:lnTo>
                <a:lnTo>
                  <a:pt x="246347" y="303978"/>
                </a:lnTo>
                <a:lnTo>
                  <a:pt x="245504" y="307347"/>
                </a:lnTo>
                <a:lnTo>
                  <a:pt x="245986" y="307948"/>
                </a:lnTo>
                <a:lnTo>
                  <a:pt x="245685" y="309753"/>
                </a:lnTo>
                <a:lnTo>
                  <a:pt x="246046" y="310716"/>
                </a:lnTo>
                <a:lnTo>
                  <a:pt x="245805" y="312821"/>
                </a:lnTo>
                <a:lnTo>
                  <a:pt x="246407" y="313904"/>
                </a:lnTo>
                <a:lnTo>
                  <a:pt x="245204" y="315829"/>
                </a:lnTo>
                <a:lnTo>
                  <a:pt x="243158" y="315047"/>
                </a:lnTo>
                <a:lnTo>
                  <a:pt x="242136" y="313904"/>
                </a:lnTo>
                <a:lnTo>
                  <a:pt x="239128" y="315287"/>
                </a:lnTo>
                <a:lnTo>
                  <a:pt x="238346" y="317213"/>
                </a:lnTo>
                <a:lnTo>
                  <a:pt x="236300" y="316130"/>
                </a:lnTo>
                <a:lnTo>
                  <a:pt x="234977" y="316551"/>
                </a:lnTo>
                <a:lnTo>
                  <a:pt x="231969" y="318235"/>
                </a:lnTo>
                <a:lnTo>
                  <a:pt x="232029" y="320040"/>
                </a:lnTo>
                <a:lnTo>
                  <a:pt x="230044" y="321243"/>
                </a:lnTo>
                <a:lnTo>
                  <a:pt x="229683" y="322867"/>
                </a:lnTo>
                <a:lnTo>
                  <a:pt x="228600" y="323168"/>
                </a:lnTo>
                <a:lnTo>
                  <a:pt x="225893" y="322627"/>
                </a:lnTo>
                <a:lnTo>
                  <a:pt x="224449" y="323108"/>
                </a:lnTo>
                <a:lnTo>
                  <a:pt x="221983" y="322807"/>
                </a:lnTo>
                <a:lnTo>
                  <a:pt x="220900" y="323409"/>
                </a:lnTo>
                <a:lnTo>
                  <a:pt x="221261" y="325575"/>
                </a:lnTo>
                <a:lnTo>
                  <a:pt x="219456" y="326778"/>
                </a:lnTo>
                <a:lnTo>
                  <a:pt x="217411" y="326417"/>
                </a:lnTo>
                <a:lnTo>
                  <a:pt x="215365" y="327259"/>
                </a:lnTo>
                <a:lnTo>
                  <a:pt x="213079" y="329726"/>
                </a:lnTo>
                <a:lnTo>
                  <a:pt x="213079" y="330507"/>
                </a:lnTo>
                <a:lnTo>
                  <a:pt x="211575" y="332192"/>
                </a:lnTo>
                <a:lnTo>
                  <a:pt x="209590" y="330808"/>
                </a:lnTo>
                <a:lnTo>
                  <a:pt x="207545" y="331109"/>
                </a:lnTo>
                <a:lnTo>
                  <a:pt x="206221" y="332553"/>
                </a:lnTo>
                <a:lnTo>
                  <a:pt x="206041" y="333636"/>
                </a:lnTo>
                <a:lnTo>
                  <a:pt x="203033" y="334839"/>
                </a:lnTo>
                <a:lnTo>
                  <a:pt x="202431" y="333816"/>
                </a:lnTo>
                <a:lnTo>
                  <a:pt x="200266" y="334538"/>
                </a:lnTo>
                <a:lnTo>
                  <a:pt x="196837" y="333997"/>
                </a:lnTo>
                <a:lnTo>
                  <a:pt x="196235" y="338087"/>
                </a:lnTo>
                <a:lnTo>
                  <a:pt x="193227" y="339291"/>
                </a:lnTo>
                <a:lnTo>
                  <a:pt x="191242" y="342539"/>
                </a:lnTo>
                <a:lnTo>
                  <a:pt x="189197" y="342659"/>
                </a:lnTo>
                <a:lnTo>
                  <a:pt x="187813" y="344284"/>
                </a:lnTo>
                <a:lnTo>
                  <a:pt x="187452" y="345667"/>
                </a:lnTo>
                <a:lnTo>
                  <a:pt x="185226" y="344885"/>
                </a:lnTo>
                <a:lnTo>
                  <a:pt x="184264" y="345487"/>
                </a:lnTo>
                <a:lnTo>
                  <a:pt x="184143" y="346870"/>
                </a:lnTo>
                <a:lnTo>
                  <a:pt x="183361" y="347592"/>
                </a:lnTo>
                <a:lnTo>
                  <a:pt x="183361" y="351442"/>
                </a:lnTo>
                <a:lnTo>
                  <a:pt x="182158" y="352946"/>
                </a:lnTo>
                <a:lnTo>
                  <a:pt x="181978" y="358000"/>
                </a:lnTo>
                <a:lnTo>
                  <a:pt x="183060" y="360225"/>
                </a:lnTo>
                <a:lnTo>
                  <a:pt x="184685" y="361850"/>
                </a:lnTo>
                <a:lnTo>
                  <a:pt x="185527" y="361368"/>
                </a:lnTo>
                <a:lnTo>
                  <a:pt x="187332" y="362151"/>
                </a:lnTo>
                <a:lnTo>
                  <a:pt x="188956" y="364497"/>
                </a:lnTo>
                <a:lnTo>
                  <a:pt x="190761" y="365459"/>
                </a:lnTo>
                <a:lnTo>
                  <a:pt x="192024" y="367505"/>
                </a:lnTo>
                <a:lnTo>
                  <a:pt x="192024" y="369189"/>
                </a:lnTo>
                <a:lnTo>
                  <a:pt x="190460" y="372317"/>
                </a:lnTo>
                <a:lnTo>
                  <a:pt x="190460" y="373941"/>
                </a:lnTo>
                <a:lnTo>
                  <a:pt x="190881" y="375927"/>
                </a:lnTo>
                <a:lnTo>
                  <a:pt x="190159" y="376829"/>
                </a:lnTo>
                <a:lnTo>
                  <a:pt x="190580" y="377972"/>
                </a:lnTo>
                <a:lnTo>
                  <a:pt x="188114" y="380198"/>
                </a:lnTo>
                <a:lnTo>
                  <a:pt x="187151" y="382424"/>
                </a:lnTo>
                <a:lnTo>
                  <a:pt x="187151" y="383627"/>
                </a:lnTo>
                <a:lnTo>
                  <a:pt x="186068" y="384890"/>
                </a:lnTo>
                <a:lnTo>
                  <a:pt x="188836" y="386815"/>
                </a:lnTo>
                <a:lnTo>
                  <a:pt x="187632" y="388259"/>
                </a:lnTo>
                <a:lnTo>
                  <a:pt x="187392" y="391086"/>
                </a:lnTo>
                <a:lnTo>
                  <a:pt x="188114" y="394335"/>
                </a:lnTo>
                <a:lnTo>
                  <a:pt x="187632" y="396140"/>
                </a:lnTo>
                <a:lnTo>
                  <a:pt x="186670" y="396140"/>
                </a:lnTo>
                <a:lnTo>
                  <a:pt x="185346" y="398125"/>
                </a:lnTo>
                <a:lnTo>
                  <a:pt x="185647" y="399869"/>
                </a:lnTo>
                <a:lnTo>
                  <a:pt x="187452" y="402035"/>
                </a:lnTo>
                <a:lnTo>
                  <a:pt x="187572" y="404081"/>
                </a:lnTo>
                <a:lnTo>
                  <a:pt x="186610" y="404682"/>
                </a:lnTo>
                <a:lnTo>
                  <a:pt x="186610" y="407269"/>
                </a:lnTo>
                <a:lnTo>
                  <a:pt x="185166" y="409314"/>
                </a:lnTo>
                <a:lnTo>
                  <a:pt x="185768" y="410818"/>
                </a:lnTo>
                <a:lnTo>
                  <a:pt x="184865" y="413525"/>
                </a:lnTo>
                <a:lnTo>
                  <a:pt x="185888" y="414368"/>
                </a:lnTo>
                <a:lnTo>
                  <a:pt x="186670" y="416353"/>
                </a:lnTo>
                <a:lnTo>
                  <a:pt x="186309" y="418097"/>
                </a:lnTo>
                <a:lnTo>
                  <a:pt x="187151" y="419301"/>
                </a:lnTo>
                <a:lnTo>
                  <a:pt x="186911" y="421707"/>
                </a:lnTo>
                <a:lnTo>
                  <a:pt x="185948" y="424294"/>
                </a:lnTo>
                <a:lnTo>
                  <a:pt x="187572" y="426399"/>
                </a:lnTo>
                <a:lnTo>
                  <a:pt x="187572" y="427181"/>
                </a:lnTo>
                <a:lnTo>
                  <a:pt x="186129" y="427422"/>
                </a:lnTo>
                <a:lnTo>
                  <a:pt x="185768" y="429648"/>
                </a:lnTo>
                <a:lnTo>
                  <a:pt x="184444" y="430249"/>
                </a:lnTo>
                <a:lnTo>
                  <a:pt x="181135" y="430370"/>
                </a:lnTo>
                <a:lnTo>
                  <a:pt x="180895" y="432956"/>
                </a:lnTo>
                <a:lnTo>
                  <a:pt x="179271" y="437528"/>
                </a:lnTo>
                <a:lnTo>
                  <a:pt x="178067" y="439333"/>
                </a:lnTo>
                <a:lnTo>
                  <a:pt x="178248" y="440175"/>
                </a:lnTo>
                <a:lnTo>
                  <a:pt x="176924" y="441739"/>
                </a:lnTo>
                <a:lnTo>
                  <a:pt x="178368" y="444446"/>
                </a:lnTo>
                <a:lnTo>
                  <a:pt x="177887" y="445349"/>
                </a:lnTo>
                <a:lnTo>
                  <a:pt x="177285" y="450342"/>
                </a:lnTo>
                <a:lnTo>
                  <a:pt x="177947" y="451184"/>
                </a:lnTo>
                <a:lnTo>
                  <a:pt x="176142" y="459366"/>
                </a:lnTo>
                <a:lnTo>
                  <a:pt x="175661" y="460448"/>
                </a:lnTo>
                <a:lnTo>
                  <a:pt x="179271" y="461351"/>
                </a:lnTo>
                <a:lnTo>
                  <a:pt x="177526" y="468570"/>
                </a:lnTo>
                <a:lnTo>
                  <a:pt x="180414" y="469231"/>
                </a:lnTo>
                <a:lnTo>
                  <a:pt x="176985" y="484993"/>
                </a:lnTo>
                <a:lnTo>
                  <a:pt x="177225" y="487760"/>
                </a:lnTo>
                <a:lnTo>
                  <a:pt x="175721" y="493475"/>
                </a:lnTo>
                <a:lnTo>
                  <a:pt x="175120" y="496182"/>
                </a:lnTo>
                <a:lnTo>
                  <a:pt x="172834" y="502739"/>
                </a:lnTo>
                <a:lnTo>
                  <a:pt x="166337" y="500935"/>
                </a:lnTo>
                <a:lnTo>
                  <a:pt x="165735" y="503582"/>
                </a:lnTo>
                <a:lnTo>
                  <a:pt x="153403" y="500213"/>
                </a:lnTo>
                <a:lnTo>
                  <a:pt x="152921" y="501536"/>
                </a:lnTo>
                <a:lnTo>
                  <a:pt x="150274" y="500935"/>
                </a:lnTo>
                <a:lnTo>
                  <a:pt x="149974" y="502318"/>
                </a:lnTo>
                <a:lnTo>
                  <a:pt x="147327" y="501657"/>
                </a:lnTo>
                <a:lnTo>
                  <a:pt x="145101" y="511162"/>
                </a:lnTo>
                <a:lnTo>
                  <a:pt x="143717" y="510801"/>
                </a:lnTo>
                <a:lnTo>
                  <a:pt x="143356" y="513989"/>
                </a:lnTo>
                <a:lnTo>
                  <a:pt x="142634" y="513688"/>
                </a:lnTo>
                <a:lnTo>
                  <a:pt x="141311" y="519102"/>
                </a:lnTo>
                <a:lnTo>
                  <a:pt x="144018" y="519764"/>
                </a:lnTo>
                <a:lnTo>
                  <a:pt x="142574" y="525178"/>
                </a:lnTo>
                <a:lnTo>
                  <a:pt x="143898" y="525419"/>
                </a:lnTo>
                <a:lnTo>
                  <a:pt x="143176" y="528066"/>
                </a:lnTo>
                <a:lnTo>
                  <a:pt x="144680" y="528487"/>
                </a:lnTo>
                <a:lnTo>
                  <a:pt x="143477" y="533601"/>
                </a:lnTo>
                <a:lnTo>
                  <a:pt x="144740" y="533841"/>
                </a:lnTo>
                <a:lnTo>
                  <a:pt x="144078" y="536669"/>
                </a:lnTo>
                <a:lnTo>
                  <a:pt x="145402" y="536909"/>
                </a:lnTo>
                <a:lnTo>
                  <a:pt x="143416" y="545030"/>
                </a:lnTo>
                <a:lnTo>
                  <a:pt x="145582" y="545512"/>
                </a:lnTo>
                <a:lnTo>
                  <a:pt x="144800" y="549422"/>
                </a:lnTo>
                <a:lnTo>
                  <a:pt x="146003" y="549843"/>
                </a:lnTo>
                <a:lnTo>
                  <a:pt x="145161" y="553693"/>
                </a:lnTo>
                <a:lnTo>
                  <a:pt x="142574" y="553092"/>
                </a:lnTo>
                <a:lnTo>
                  <a:pt x="141973" y="555859"/>
                </a:lnTo>
                <a:lnTo>
                  <a:pt x="140769" y="555679"/>
                </a:lnTo>
                <a:lnTo>
                  <a:pt x="139566" y="558085"/>
                </a:lnTo>
                <a:lnTo>
                  <a:pt x="137942" y="559047"/>
                </a:lnTo>
                <a:lnTo>
                  <a:pt x="137521" y="560431"/>
                </a:lnTo>
                <a:lnTo>
                  <a:pt x="136739" y="560250"/>
                </a:lnTo>
                <a:lnTo>
                  <a:pt x="136137" y="562416"/>
                </a:lnTo>
                <a:lnTo>
                  <a:pt x="135115" y="563619"/>
                </a:lnTo>
                <a:lnTo>
                  <a:pt x="130603" y="562416"/>
                </a:lnTo>
                <a:lnTo>
                  <a:pt x="129039" y="569034"/>
                </a:lnTo>
                <a:lnTo>
                  <a:pt x="127655" y="568733"/>
                </a:lnTo>
                <a:lnTo>
                  <a:pt x="126452" y="573966"/>
                </a:lnTo>
                <a:lnTo>
                  <a:pt x="126091" y="576794"/>
                </a:lnTo>
                <a:lnTo>
                  <a:pt x="124767" y="576433"/>
                </a:lnTo>
                <a:lnTo>
                  <a:pt x="123865" y="580825"/>
                </a:lnTo>
                <a:lnTo>
                  <a:pt x="125189" y="581185"/>
                </a:lnTo>
                <a:lnTo>
                  <a:pt x="124888" y="582569"/>
                </a:lnTo>
                <a:lnTo>
                  <a:pt x="127595" y="583231"/>
                </a:lnTo>
                <a:lnTo>
                  <a:pt x="126933" y="585878"/>
                </a:lnTo>
                <a:lnTo>
                  <a:pt x="128136" y="586178"/>
                </a:lnTo>
                <a:lnTo>
                  <a:pt x="126933" y="591472"/>
                </a:lnTo>
                <a:lnTo>
                  <a:pt x="128136" y="591954"/>
                </a:lnTo>
                <a:lnTo>
                  <a:pt x="127836" y="593217"/>
                </a:lnTo>
                <a:lnTo>
                  <a:pt x="129159" y="593578"/>
                </a:lnTo>
                <a:lnTo>
                  <a:pt x="128979" y="594901"/>
                </a:lnTo>
                <a:lnTo>
                  <a:pt x="130242" y="595202"/>
                </a:lnTo>
                <a:lnTo>
                  <a:pt x="129761" y="597007"/>
                </a:lnTo>
                <a:lnTo>
                  <a:pt x="132287" y="598391"/>
                </a:lnTo>
                <a:lnTo>
                  <a:pt x="132408" y="597609"/>
                </a:lnTo>
                <a:lnTo>
                  <a:pt x="135656" y="598270"/>
                </a:lnTo>
                <a:lnTo>
                  <a:pt x="135054" y="601037"/>
                </a:lnTo>
                <a:lnTo>
                  <a:pt x="136378" y="601338"/>
                </a:lnTo>
                <a:lnTo>
                  <a:pt x="134754" y="608076"/>
                </a:lnTo>
                <a:lnTo>
                  <a:pt x="136077" y="608437"/>
                </a:lnTo>
                <a:lnTo>
                  <a:pt x="135175" y="610964"/>
                </a:lnTo>
                <a:lnTo>
                  <a:pt x="136619" y="611264"/>
                </a:lnTo>
                <a:lnTo>
                  <a:pt x="136077" y="612468"/>
                </a:lnTo>
                <a:lnTo>
                  <a:pt x="137822" y="613009"/>
                </a:lnTo>
                <a:lnTo>
                  <a:pt x="136799" y="617641"/>
                </a:lnTo>
                <a:lnTo>
                  <a:pt x="142093" y="618784"/>
                </a:lnTo>
                <a:lnTo>
                  <a:pt x="141913" y="619867"/>
                </a:lnTo>
                <a:lnTo>
                  <a:pt x="144319" y="620469"/>
                </a:lnTo>
                <a:lnTo>
                  <a:pt x="143597" y="623176"/>
                </a:lnTo>
                <a:lnTo>
                  <a:pt x="146304" y="623777"/>
                </a:lnTo>
                <a:lnTo>
                  <a:pt x="145883" y="625101"/>
                </a:lnTo>
                <a:lnTo>
                  <a:pt x="148470" y="625762"/>
                </a:lnTo>
                <a:lnTo>
                  <a:pt x="148109" y="627086"/>
                </a:lnTo>
                <a:lnTo>
                  <a:pt x="150756" y="627688"/>
                </a:lnTo>
                <a:lnTo>
                  <a:pt x="150335" y="629131"/>
                </a:lnTo>
                <a:lnTo>
                  <a:pt x="153042" y="629793"/>
                </a:lnTo>
                <a:lnTo>
                  <a:pt x="152621" y="631297"/>
                </a:lnTo>
                <a:lnTo>
                  <a:pt x="153824" y="634305"/>
                </a:lnTo>
                <a:lnTo>
                  <a:pt x="155809" y="634305"/>
                </a:lnTo>
                <a:lnTo>
                  <a:pt x="155989" y="635749"/>
                </a:lnTo>
                <a:lnTo>
                  <a:pt x="158396" y="638275"/>
                </a:lnTo>
                <a:lnTo>
                  <a:pt x="158697" y="639839"/>
                </a:lnTo>
                <a:lnTo>
                  <a:pt x="160983" y="642366"/>
                </a:lnTo>
                <a:lnTo>
                  <a:pt x="161163" y="643328"/>
                </a:lnTo>
                <a:lnTo>
                  <a:pt x="160321" y="645374"/>
                </a:lnTo>
                <a:lnTo>
                  <a:pt x="161765" y="647660"/>
                </a:lnTo>
                <a:lnTo>
                  <a:pt x="162727" y="650788"/>
                </a:lnTo>
                <a:lnTo>
                  <a:pt x="162847" y="652593"/>
                </a:lnTo>
                <a:lnTo>
                  <a:pt x="163930" y="653495"/>
                </a:lnTo>
                <a:lnTo>
                  <a:pt x="163329" y="656984"/>
                </a:lnTo>
                <a:lnTo>
                  <a:pt x="164532" y="657947"/>
                </a:lnTo>
                <a:lnTo>
                  <a:pt x="165013" y="661556"/>
                </a:lnTo>
                <a:lnTo>
                  <a:pt x="167540" y="663000"/>
                </a:lnTo>
                <a:lnTo>
                  <a:pt x="171149" y="663782"/>
                </a:lnTo>
                <a:lnTo>
                  <a:pt x="172112" y="666610"/>
                </a:lnTo>
                <a:lnTo>
                  <a:pt x="171510" y="667392"/>
                </a:lnTo>
                <a:lnTo>
                  <a:pt x="172834" y="670640"/>
                </a:lnTo>
                <a:lnTo>
                  <a:pt x="172052" y="675272"/>
                </a:lnTo>
                <a:lnTo>
                  <a:pt x="170006" y="677197"/>
                </a:lnTo>
                <a:lnTo>
                  <a:pt x="169705" y="679002"/>
                </a:lnTo>
                <a:lnTo>
                  <a:pt x="170307" y="680025"/>
                </a:lnTo>
                <a:lnTo>
                  <a:pt x="166577" y="683875"/>
                </a:lnTo>
                <a:lnTo>
                  <a:pt x="168021" y="688146"/>
                </a:lnTo>
                <a:lnTo>
                  <a:pt x="167419" y="689710"/>
                </a:lnTo>
                <a:lnTo>
                  <a:pt x="168803" y="690974"/>
                </a:lnTo>
                <a:lnTo>
                  <a:pt x="168562" y="691996"/>
                </a:lnTo>
                <a:lnTo>
                  <a:pt x="171029" y="692838"/>
                </a:lnTo>
                <a:lnTo>
                  <a:pt x="173195" y="695245"/>
                </a:lnTo>
                <a:lnTo>
                  <a:pt x="174398" y="697230"/>
                </a:lnTo>
                <a:lnTo>
                  <a:pt x="174819" y="700238"/>
                </a:lnTo>
                <a:lnTo>
                  <a:pt x="176624" y="700659"/>
                </a:lnTo>
                <a:lnTo>
                  <a:pt x="177827" y="702043"/>
                </a:lnTo>
                <a:lnTo>
                  <a:pt x="177827" y="703366"/>
                </a:lnTo>
                <a:lnTo>
                  <a:pt x="176744" y="703366"/>
                </a:lnTo>
                <a:lnTo>
                  <a:pt x="178188" y="705772"/>
                </a:lnTo>
                <a:lnTo>
                  <a:pt x="176624" y="706374"/>
                </a:lnTo>
                <a:lnTo>
                  <a:pt x="177827" y="710164"/>
                </a:lnTo>
                <a:lnTo>
                  <a:pt x="177526" y="712510"/>
                </a:lnTo>
                <a:lnTo>
                  <a:pt x="175300" y="712029"/>
                </a:lnTo>
                <a:lnTo>
                  <a:pt x="174699" y="715337"/>
                </a:lnTo>
                <a:lnTo>
                  <a:pt x="171630" y="718767"/>
                </a:lnTo>
                <a:lnTo>
                  <a:pt x="169224" y="716601"/>
                </a:lnTo>
                <a:lnTo>
                  <a:pt x="169946" y="715217"/>
                </a:lnTo>
                <a:lnTo>
                  <a:pt x="170909" y="714856"/>
                </a:lnTo>
                <a:lnTo>
                  <a:pt x="169705" y="713773"/>
                </a:lnTo>
                <a:lnTo>
                  <a:pt x="168081" y="715578"/>
                </a:lnTo>
                <a:lnTo>
                  <a:pt x="166758" y="714796"/>
                </a:lnTo>
                <a:lnTo>
                  <a:pt x="162727" y="710766"/>
                </a:lnTo>
                <a:lnTo>
                  <a:pt x="164111" y="709201"/>
                </a:lnTo>
                <a:lnTo>
                  <a:pt x="162727" y="708359"/>
                </a:lnTo>
                <a:lnTo>
                  <a:pt x="163389" y="705171"/>
                </a:lnTo>
                <a:lnTo>
                  <a:pt x="161343" y="704870"/>
                </a:lnTo>
                <a:lnTo>
                  <a:pt x="159840" y="705111"/>
                </a:lnTo>
                <a:lnTo>
                  <a:pt x="159779" y="703727"/>
                </a:lnTo>
                <a:lnTo>
                  <a:pt x="158817" y="703727"/>
                </a:lnTo>
                <a:lnTo>
                  <a:pt x="158456" y="704930"/>
                </a:lnTo>
                <a:lnTo>
                  <a:pt x="156892" y="703968"/>
                </a:lnTo>
                <a:lnTo>
                  <a:pt x="155809" y="704329"/>
                </a:lnTo>
                <a:lnTo>
                  <a:pt x="156290" y="702223"/>
                </a:lnTo>
                <a:lnTo>
                  <a:pt x="155087" y="701321"/>
                </a:lnTo>
                <a:lnTo>
                  <a:pt x="152560" y="700719"/>
                </a:lnTo>
                <a:lnTo>
                  <a:pt x="152320" y="698313"/>
                </a:lnTo>
                <a:lnTo>
                  <a:pt x="151417" y="698914"/>
                </a:lnTo>
                <a:lnTo>
                  <a:pt x="150154" y="698614"/>
                </a:lnTo>
                <a:lnTo>
                  <a:pt x="149793" y="700057"/>
                </a:lnTo>
                <a:lnTo>
                  <a:pt x="150996" y="700418"/>
                </a:lnTo>
                <a:lnTo>
                  <a:pt x="150635" y="702764"/>
                </a:lnTo>
                <a:lnTo>
                  <a:pt x="148891" y="702825"/>
                </a:lnTo>
                <a:lnTo>
                  <a:pt x="148710" y="704870"/>
                </a:lnTo>
                <a:lnTo>
                  <a:pt x="149913" y="705231"/>
                </a:lnTo>
                <a:lnTo>
                  <a:pt x="148891" y="708179"/>
                </a:lnTo>
                <a:lnTo>
                  <a:pt x="146244" y="708359"/>
                </a:lnTo>
                <a:lnTo>
                  <a:pt x="144319" y="707697"/>
                </a:lnTo>
                <a:lnTo>
                  <a:pt x="144439" y="708840"/>
                </a:lnTo>
                <a:lnTo>
                  <a:pt x="141251" y="708119"/>
                </a:lnTo>
                <a:lnTo>
                  <a:pt x="140890" y="712029"/>
                </a:lnTo>
                <a:lnTo>
                  <a:pt x="141491" y="712390"/>
                </a:lnTo>
                <a:lnTo>
                  <a:pt x="140589" y="716120"/>
                </a:lnTo>
                <a:lnTo>
                  <a:pt x="138544" y="717323"/>
                </a:lnTo>
                <a:lnTo>
                  <a:pt x="139747" y="719308"/>
                </a:lnTo>
                <a:lnTo>
                  <a:pt x="138604" y="724482"/>
                </a:lnTo>
                <a:lnTo>
                  <a:pt x="138002" y="725564"/>
                </a:lnTo>
                <a:lnTo>
                  <a:pt x="138844" y="725685"/>
                </a:lnTo>
                <a:lnTo>
                  <a:pt x="138123" y="728332"/>
                </a:lnTo>
                <a:lnTo>
                  <a:pt x="138664" y="729475"/>
                </a:lnTo>
                <a:lnTo>
                  <a:pt x="138363" y="731700"/>
                </a:lnTo>
                <a:lnTo>
                  <a:pt x="139927" y="733505"/>
                </a:lnTo>
                <a:lnTo>
                  <a:pt x="141130" y="733746"/>
                </a:lnTo>
                <a:lnTo>
                  <a:pt x="141852" y="731941"/>
                </a:lnTo>
                <a:lnTo>
                  <a:pt x="142815" y="733265"/>
                </a:lnTo>
                <a:lnTo>
                  <a:pt x="143055" y="731219"/>
                </a:lnTo>
                <a:lnTo>
                  <a:pt x="144018" y="731580"/>
                </a:lnTo>
                <a:lnTo>
                  <a:pt x="144981" y="733265"/>
                </a:lnTo>
                <a:lnTo>
                  <a:pt x="144379" y="734468"/>
                </a:lnTo>
                <a:lnTo>
                  <a:pt x="145462" y="738438"/>
                </a:lnTo>
                <a:lnTo>
                  <a:pt x="147808" y="741988"/>
                </a:lnTo>
                <a:lnTo>
                  <a:pt x="150154" y="742168"/>
                </a:lnTo>
                <a:lnTo>
                  <a:pt x="150635" y="740965"/>
                </a:lnTo>
                <a:lnTo>
                  <a:pt x="152199" y="740243"/>
                </a:lnTo>
                <a:lnTo>
                  <a:pt x="161223" y="750771"/>
                </a:lnTo>
                <a:lnTo>
                  <a:pt x="159238" y="752696"/>
                </a:lnTo>
                <a:lnTo>
                  <a:pt x="161644" y="755463"/>
                </a:lnTo>
                <a:lnTo>
                  <a:pt x="161464" y="756666"/>
                </a:lnTo>
                <a:lnTo>
                  <a:pt x="159358" y="758591"/>
                </a:lnTo>
                <a:lnTo>
                  <a:pt x="160862" y="758471"/>
                </a:lnTo>
                <a:lnTo>
                  <a:pt x="161223" y="761118"/>
                </a:lnTo>
                <a:lnTo>
                  <a:pt x="163148" y="761418"/>
                </a:lnTo>
                <a:lnTo>
                  <a:pt x="163148" y="764306"/>
                </a:lnTo>
                <a:lnTo>
                  <a:pt x="164291" y="766953"/>
                </a:lnTo>
                <a:lnTo>
                  <a:pt x="163930" y="768036"/>
                </a:lnTo>
                <a:lnTo>
                  <a:pt x="162246" y="768517"/>
                </a:lnTo>
                <a:lnTo>
                  <a:pt x="163208" y="771585"/>
                </a:lnTo>
                <a:lnTo>
                  <a:pt x="164412" y="772788"/>
                </a:lnTo>
                <a:lnTo>
                  <a:pt x="165374" y="775195"/>
                </a:lnTo>
                <a:lnTo>
                  <a:pt x="165494" y="778022"/>
                </a:lnTo>
                <a:lnTo>
                  <a:pt x="166397" y="779526"/>
                </a:lnTo>
                <a:lnTo>
                  <a:pt x="167720" y="780128"/>
                </a:lnTo>
                <a:lnTo>
                  <a:pt x="167961" y="781932"/>
                </a:lnTo>
                <a:lnTo>
                  <a:pt x="166998" y="787467"/>
                </a:lnTo>
                <a:lnTo>
                  <a:pt x="165133" y="790054"/>
                </a:lnTo>
                <a:lnTo>
                  <a:pt x="164652" y="791437"/>
                </a:lnTo>
                <a:lnTo>
                  <a:pt x="163088" y="794265"/>
                </a:lnTo>
                <a:lnTo>
                  <a:pt x="162667" y="796671"/>
                </a:lnTo>
                <a:lnTo>
                  <a:pt x="164051" y="797995"/>
                </a:lnTo>
                <a:lnTo>
                  <a:pt x="164652" y="799498"/>
                </a:lnTo>
                <a:lnTo>
                  <a:pt x="167059" y="800882"/>
                </a:lnTo>
                <a:lnTo>
                  <a:pt x="168262" y="803348"/>
                </a:lnTo>
                <a:lnTo>
                  <a:pt x="168382" y="804973"/>
                </a:lnTo>
                <a:lnTo>
                  <a:pt x="166998" y="805514"/>
                </a:lnTo>
                <a:lnTo>
                  <a:pt x="165795" y="804191"/>
                </a:lnTo>
                <a:lnTo>
                  <a:pt x="164893" y="804612"/>
                </a:lnTo>
                <a:lnTo>
                  <a:pt x="163690" y="806296"/>
                </a:lnTo>
                <a:lnTo>
                  <a:pt x="160922" y="805935"/>
                </a:lnTo>
                <a:lnTo>
                  <a:pt x="161404" y="807138"/>
                </a:lnTo>
                <a:lnTo>
                  <a:pt x="161163" y="810628"/>
                </a:lnTo>
                <a:lnTo>
                  <a:pt x="162005" y="811590"/>
                </a:lnTo>
                <a:lnTo>
                  <a:pt x="160321" y="812372"/>
                </a:lnTo>
                <a:lnTo>
                  <a:pt x="158275" y="810748"/>
                </a:lnTo>
                <a:lnTo>
                  <a:pt x="158035" y="813395"/>
                </a:lnTo>
                <a:lnTo>
                  <a:pt x="159118" y="815079"/>
                </a:lnTo>
                <a:lnTo>
                  <a:pt x="160140" y="815320"/>
                </a:lnTo>
                <a:lnTo>
                  <a:pt x="161464" y="816523"/>
                </a:lnTo>
                <a:lnTo>
                  <a:pt x="161524" y="818147"/>
                </a:lnTo>
                <a:lnTo>
                  <a:pt x="160802" y="818568"/>
                </a:lnTo>
                <a:lnTo>
                  <a:pt x="163028" y="821396"/>
                </a:lnTo>
                <a:lnTo>
                  <a:pt x="164412" y="821877"/>
                </a:lnTo>
                <a:lnTo>
                  <a:pt x="165314" y="824464"/>
                </a:lnTo>
                <a:lnTo>
                  <a:pt x="163088" y="825727"/>
                </a:lnTo>
                <a:lnTo>
                  <a:pt x="161404" y="825547"/>
                </a:lnTo>
                <a:lnTo>
                  <a:pt x="161644" y="827412"/>
                </a:lnTo>
                <a:lnTo>
                  <a:pt x="160441" y="825848"/>
                </a:lnTo>
                <a:lnTo>
                  <a:pt x="159840" y="823923"/>
                </a:lnTo>
                <a:lnTo>
                  <a:pt x="160321" y="822178"/>
                </a:lnTo>
                <a:lnTo>
                  <a:pt x="158576" y="820133"/>
                </a:lnTo>
                <a:lnTo>
                  <a:pt x="156771" y="820012"/>
                </a:lnTo>
                <a:lnTo>
                  <a:pt x="156771" y="823201"/>
                </a:lnTo>
                <a:lnTo>
                  <a:pt x="156050" y="823622"/>
                </a:lnTo>
                <a:lnTo>
                  <a:pt x="156531" y="825306"/>
                </a:lnTo>
                <a:lnTo>
                  <a:pt x="158636" y="827111"/>
                </a:lnTo>
                <a:lnTo>
                  <a:pt x="158155" y="828675"/>
                </a:lnTo>
                <a:lnTo>
                  <a:pt x="158456" y="831563"/>
                </a:lnTo>
                <a:lnTo>
                  <a:pt x="158215" y="832465"/>
                </a:lnTo>
                <a:moveTo>
                  <a:pt x="167119" y="828374"/>
                </a:moveTo>
                <a:lnTo>
                  <a:pt x="167299" y="828494"/>
                </a:lnTo>
                <a:lnTo>
                  <a:pt x="167299" y="828615"/>
                </a:lnTo>
                <a:lnTo>
                  <a:pt x="167059" y="828916"/>
                </a:lnTo>
                <a:lnTo>
                  <a:pt x="166878" y="830239"/>
                </a:lnTo>
                <a:lnTo>
                  <a:pt x="166878" y="830420"/>
                </a:lnTo>
                <a:lnTo>
                  <a:pt x="163569" y="828856"/>
                </a:lnTo>
                <a:lnTo>
                  <a:pt x="163329" y="827953"/>
                </a:lnTo>
                <a:lnTo>
                  <a:pt x="165976" y="826329"/>
                </a:lnTo>
                <a:lnTo>
                  <a:pt x="166938" y="827171"/>
                </a:lnTo>
                <a:lnTo>
                  <a:pt x="167119" y="828314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 title="CA-3">
            <a:extLst>
              <a:ext uri="{FF2B5EF4-FFF2-40B4-BE49-F238E27FC236}">
                <a16:creationId xmlns:a16="http://schemas.microsoft.com/office/drawing/2014/main" id="{96521D8B-1F0C-1D39-5B95-7D5606CE98D3}"/>
              </a:ext>
            </a:extLst>
          </p:cNvPr>
          <p:cNvSpPr/>
          <p:nvPr/>
        </p:nvSpPr>
        <p:spPr>
          <a:xfrm>
            <a:off x="1914100" y="3387609"/>
            <a:ext cx="600644" cy="796378"/>
          </a:xfrm>
          <a:custGeom>
            <a:avLst/>
            <a:gdLst>
              <a:gd name="connsiteX0" fmla="*/ 55466 w 751793"/>
              <a:gd name="connsiteY0" fmla="*/ 369550 h 1032249"/>
              <a:gd name="connsiteX1" fmla="*/ 53540 w 751793"/>
              <a:gd name="connsiteY1" fmla="*/ 369129 h 1032249"/>
              <a:gd name="connsiteX2" fmla="*/ 50232 w 751793"/>
              <a:gd name="connsiteY2" fmla="*/ 371234 h 1032249"/>
              <a:gd name="connsiteX3" fmla="*/ 47224 w 751793"/>
              <a:gd name="connsiteY3" fmla="*/ 370994 h 1032249"/>
              <a:gd name="connsiteX4" fmla="*/ 45961 w 751793"/>
              <a:gd name="connsiteY4" fmla="*/ 371836 h 1032249"/>
              <a:gd name="connsiteX5" fmla="*/ 42953 w 751793"/>
              <a:gd name="connsiteY5" fmla="*/ 371475 h 1032249"/>
              <a:gd name="connsiteX6" fmla="*/ 45299 w 751793"/>
              <a:gd name="connsiteY6" fmla="*/ 369791 h 1032249"/>
              <a:gd name="connsiteX7" fmla="*/ 46502 w 751793"/>
              <a:gd name="connsiteY7" fmla="*/ 367986 h 1032249"/>
              <a:gd name="connsiteX8" fmla="*/ 45299 w 751793"/>
              <a:gd name="connsiteY8" fmla="*/ 366602 h 1032249"/>
              <a:gd name="connsiteX9" fmla="*/ 43975 w 751793"/>
              <a:gd name="connsiteY9" fmla="*/ 367565 h 1032249"/>
              <a:gd name="connsiteX10" fmla="*/ 41750 w 751793"/>
              <a:gd name="connsiteY10" fmla="*/ 366722 h 1032249"/>
              <a:gd name="connsiteX11" fmla="*/ 42111 w 751793"/>
              <a:gd name="connsiteY11" fmla="*/ 363835 h 1032249"/>
              <a:gd name="connsiteX12" fmla="*/ 44036 w 751793"/>
              <a:gd name="connsiteY12" fmla="*/ 362812 h 1032249"/>
              <a:gd name="connsiteX13" fmla="*/ 43915 w 751793"/>
              <a:gd name="connsiteY13" fmla="*/ 361429 h 1032249"/>
              <a:gd name="connsiteX14" fmla="*/ 35674 w 751793"/>
              <a:gd name="connsiteY14" fmla="*/ 359684 h 1032249"/>
              <a:gd name="connsiteX15" fmla="*/ 36396 w 751793"/>
              <a:gd name="connsiteY15" fmla="*/ 357218 h 1032249"/>
              <a:gd name="connsiteX16" fmla="*/ 33809 w 751793"/>
              <a:gd name="connsiteY16" fmla="*/ 356736 h 1032249"/>
              <a:gd name="connsiteX17" fmla="*/ 34230 w 751793"/>
              <a:gd name="connsiteY17" fmla="*/ 354751 h 1032249"/>
              <a:gd name="connsiteX18" fmla="*/ 32967 w 751793"/>
              <a:gd name="connsiteY18" fmla="*/ 354510 h 1032249"/>
              <a:gd name="connsiteX19" fmla="*/ 34350 w 751793"/>
              <a:gd name="connsiteY19" fmla="*/ 353909 h 1032249"/>
              <a:gd name="connsiteX20" fmla="*/ 34531 w 751793"/>
              <a:gd name="connsiteY20" fmla="*/ 352766 h 1032249"/>
              <a:gd name="connsiteX21" fmla="*/ 36215 w 751793"/>
              <a:gd name="connsiteY21" fmla="*/ 351863 h 1032249"/>
              <a:gd name="connsiteX22" fmla="*/ 35012 w 751793"/>
              <a:gd name="connsiteY22" fmla="*/ 350781 h 1032249"/>
              <a:gd name="connsiteX23" fmla="*/ 32967 w 751793"/>
              <a:gd name="connsiteY23" fmla="*/ 344885 h 1032249"/>
              <a:gd name="connsiteX24" fmla="*/ 31823 w 751793"/>
              <a:gd name="connsiteY24" fmla="*/ 344885 h 1032249"/>
              <a:gd name="connsiteX25" fmla="*/ 32786 w 751793"/>
              <a:gd name="connsiteY25" fmla="*/ 340494 h 1032249"/>
              <a:gd name="connsiteX26" fmla="*/ 31463 w 751793"/>
              <a:gd name="connsiteY26" fmla="*/ 340193 h 1032249"/>
              <a:gd name="connsiteX27" fmla="*/ 32004 w 751793"/>
              <a:gd name="connsiteY27" fmla="*/ 337486 h 1032249"/>
              <a:gd name="connsiteX28" fmla="*/ 29417 w 751793"/>
              <a:gd name="connsiteY28" fmla="*/ 336884 h 1032249"/>
              <a:gd name="connsiteX29" fmla="*/ 30019 w 751793"/>
              <a:gd name="connsiteY29" fmla="*/ 334237 h 1032249"/>
              <a:gd name="connsiteX30" fmla="*/ 30741 w 751793"/>
              <a:gd name="connsiteY30" fmla="*/ 333876 h 1032249"/>
              <a:gd name="connsiteX31" fmla="*/ 32545 w 751793"/>
              <a:gd name="connsiteY31" fmla="*/ 334779 h 1032249"/>
              <a:gd name="connsiteX32" fmla="*/ 33508 w 751793"/>
              <a:gd name="connsiteY32" fmla="*/ 330387 h 1032249"/>
              <a:gd name="connsiteX33" fmla="*/ 33809 w 751793"/>
              <a:gd name="connsiteY33" fmla="*/ 330147 h 1032249"/>
              <a:gd name="connsiteX34" fmla="*/ 21958 w 751793"/>
              <a:gd name="connsiteY34" fmla="*/ 326477 h 1032249"/>
              <a:gd name="connsiteX35" fmla="*/ 10287 w 751793"/>
              <a:gd name="connsiteY35" fmla="*/ 322687 h 1032249"/>
              <a:gd name="connsiteX36" fmla="*/ 0 w 751793"/>
              <a:gd name="connsiteY36" fmla="*/ 319378 h 1032249"/>
              <a:gd name="connsiteX37" fmla="*/ 602 w 751793"/>
              <a:gd name="connsiteY37" fmla="*/ 316370 h 1032249"/>
              <a:gd name="connsiteX38" fmla="*/ 2707 w 751793"/>
              <a:gd name="connsiteY38" fmla="*/ 316792 h 1032249"/>
              <a:gd name="connsiteX39" fmla="*/ 6617 w 751793"/>
              <a:gd name="connsiteY39" fmla="*/ 299165 h 1032249"/>
              <a:gd name="connsiteX40" fmla="*/ 10046 w 751793"/>
              <a:gd name="connsiteY40" fmla="*/ 284246 h 1032249"/>
              <a:gd name="connsiteX41" fmla="*/ 17867 w 751793"/>
              <a:gd name="connsiteY41" fmla="*/ 285930 h 1032249"/>
              <a:gd name="connsiteX42" fmla="*/ 20754 w 751793"/>
              <a:gd name="connsiteY42" fmla="*/ 272455 h 1032249"/>
              <a:gd name="connsiteX43" fmla="*/ 21717 w 751793"/>
              <a:gd name="connsiteY43" fmla="*/ 272575 h 1032249"/>
              <a:gd name="connsiteX44" fmla="*/ 23702 w 751793"/>
              <a:gd name="connsiteY44" fmla="*/ 270951 h 1032249"/>
              <a:gd name="connsiteX45" fmla="*/ 25687 w 751793"/>
              <a:gd name="connsiteY45" fmla="*/ 270350 h 1032249"/>
              <a:gd name="connsiteX46" fmla="*/ 27973 w 751793"/>
              <a:gd name="connsiteY46" fmla="*/ 268304 h 1032249"/>
              <a:gd name="connsiteX47" fmla="*/ 29778 w 751793"/>
              <a:gd name="connsiteY47" fmla="*/ 267763 h 1032249"/>
              <a:gd name="connsiteX48" fmla="*/ 30139 w 751793"/>
              <a:gd name="connsiteY48" fmla="*/ 268304 h 1032249"/>
              <a:gd name="connsiteX49" fmla="*/ 33749 w 751793"/>
              <a:gd name="connsiteY49" fmla="*/ 267402 h 1032249"/>
              <a:gd name="connsiteX50" fmla="*/ 34771 w 751793"/>
              <a:gd name="connsiteY50" fmla="*/ 266680 h 1032249"/>
              <a:gd name="connsiteX51" fmla="*/ 35974 w 751793"/>
              <a:gd name="connsiteY51" fmla="*/ 266921 h 1032249"/>
              <a:gd name="connsiteX52" fmla="*/ 36396 w 751793"/>
              <a:gd name="connsiteY52" fmla="*/ 266078 h 1032249"/>
              <a:gd name="connsiteX53" fmla="*/ 38802 w 751793"/>
              <a:gd name="connsiteY53" fmla="*/ 265838 h 1032249"/>
              <a:gd name="connsiteX54" fmla="*/ 40005 w 751793"/>
              <a:gd name="connsiteY54" fmla="*/ 267823 h 1032249"/>
              <a:gd name="connsiteX55" fmla="*/ 40065 w 751793"/>
              <a:gd name="connsiteY55" fmla="*/ 269146 h 1032249"/>
              <a:gd name="connsiteX56" fmla="*/ 41569 w 751793"/>
              <a:gd name="connsiteY56" fmla="*/ 270049 h 1032249"/>
              <a:gd name="connsiteX57" fmla="*/ 46021 w 751793"/>
              <a:gd name="connsiteY57" fmla="*/ 249715 h 1032249"/>
              <a:gd name="connsiteX58" fmla="*/ 44818 w 751793"/>
              <a:gd name="connsiteY58" fmla="*/ 249475 h 1032249"/>
              <a:gd name="connsiteX59" fmla="*/ 41569 w 751793"/>
              <a:gd name="connsiteY59" fmla="*/ 247911 h 1032249"/>
              <a:gd name="connsiteX60" fmla="*/ 40306 w 751793"/>
              <a:gd name="connsiteY60" fmla="*/ 251219 h 1032249"/>
              <a:gd name="connsiteX61" fmla="*/ 36817 w 751793"/>
              <a:gd name="connsiteY61" fmla="*/ 250257 h 1032249"/>
              <a:gd name="connsiteX62" fmla="*/ 37358 w 751793"/>
              <a:gd name="connsiteY62" fmla="*/ 247610 h 1032249"/>
              <a:gd name="connsiteX63" fmla="*/ 32245 w 751793"/>
              <a:gd name="connsiteY63" fmla="*/ 246407 h 1032249"/>
              <a:gd name="connsiteX64" fmla="*/ 32606 w 751793"/>
              <a:gd name="connsiteY64" fmla="*/ 244903 h 1032249"/>
              <a:gd name="connsiteX65" fmla="*/ 31643 w 751793"/>
              <a:gd name="connsiteY65" fmla="*/ 244903 h 1032249"/>
              <a:gd name="connsiteX66" fmla="*/ 31162 w 751793"/>
              <a:gd name="connsiteY66" fmla="*/ 246046 h 1032249"/>
              <a:gd name="connsiteX67" fmla="*/ 29898 w 751793"/>
              <a:gd name="connsiteY67" fmla="*/ 246888 h 1032249"/>
              <a:gd name="connsiteX68" fmla="*/ 27853 w 751793"/>
              <a:gd name="connsiteY68" fmla="*/ 245504 h 1032249"/>
              <a:gd name="connsiteX69" fmla="*/ 24244 w 751793"/>
              <a:gd name="connsiteY69" fmla="*/ 244662 h 1032249"/>
              <a:gd name="connsiteX70" fmla="*/ 23642 w 751793"/>
              <a:gd name="connsiteY70" fmla="*/ 247369 h 1032249"/>
              <a:gd name="connsiteX71" fmla="*/ 20875 w 751793"/>
              <a:gd name="connsiteY71" fmla="*/ 246948 h 1032249"/>
              <a:gd name="connsiteX72" fmla="*/ 19792 w 751793"/>
              <a:gd name="connsiteY72" fmla="*/ 252362 h 1032249"/>
              <a:gd name="connsiteX73" fmla="*/ 15100 w 751793"/>
              <a:gd name="connsiteY73" fmla="*/ 251400 h 1032249"/>
              <a:gd name="connsiteX74" fmla="*/ 16303 w 751793"/>
              <a:gd name="connsiteY74" fmla="*/ 245986 h 1032249"/>
              <a:gd name="connsiteX75" fmla="*/ 16122 w 751793"/>
              <a:gd name="connsiteY75" fmla="*/ 244963 h 1032249"/>
              <a:gd name="connsiteX76" fmla="*/ 17566 w 751793"/>
              <a:gd name="connsiteY76" fmla="*/ 239067 h 1032249"/>
              <a:gd name="connsiteX77" fmla="*/ 17807 w 751793"/>
              <a:gd name="connsiteY77" fmla="*/ 239067 h 1032249"/>
              <a:gd name="connsiteX78" fmla="*/ 18769 w 751793"/>
              <a:gd name="connsiteY78" fmla="*/ 234616 h 1032249"/>
              <a:gd name="connsiteX79" fmla="*/ 16363 w 751793"/>
              <a:gd name="connsiteY79" fmla="*/ 234616 h 1032249"/>
              <a:gd name="connsiteX80" fmla="*/ 15160 w 751793"/>
              <a:gd name="connsiteY80" fmla="*/ 235217 h 1032249"/>
              <a:gd name="connsiteX81" fmla="*/ 13054 w 751793"/>
              <a:gd name="connsiteY81" fmla="*/ 234917 h 1032249"/>
              <a:gd name="connsiteX82" fmla="*/ 12513 w 751793"/>
              <a:gd name="connsiteY82" fmla="*/ 235699 h 1032249"/>
              <a:gd name="connsiteX83" fmla="*/ 10347 w 751793"/>
              <a:gd name="connsiteY83" fmla="*/ 237263 h 1032249"/>
              <a:gd name="connsiteX84" fmla="*/ 8723 w 751793"/>
              <a:gd name="connsiteY84" fmla="*/ 237203 h 1032249"/>
              <a:gd name="connsiteX85" fmla="*/ 9986 w 751793"/>
              <a:gd name="connsiteY85" fmla="*/ 235097 h 1032249"/>
              <a:gd name="connsiteX86" fmla="*/ 9505 w 751793"/>
              <a:gd name="connsiteY86" fmla="*/ 234676 h 1032249"/>
              <a:gd name="connsiteX87" fmla="*/ 6918 w 751793"/>
              <a:gd name="connsiteY87" fmla="*/ 237082 h 1032249"/>
              <a:gd name="connsiteX88" fmla="*/ 6076 w 751793"/>
              <a:gd name="connsiteY88" fmla="*/ 236360 h 1032249"/>
              <a:gd name="connsiteX89" fmla="*/ 2045 w 751793"/>
              <a:gd name="connsiteY89" fmla="*/ 235759 h 1032249"/>
              <a:gd name="connsiteX90" fmla="*/ 3008 w 751793"/>
              <a:gd name="connsiteY90" fmla="*/ 234375 h 1032249"/>
              <a:gd name="connsiteX91" fmla="*/ 3369 w 751793"/>
              <a:gd name="connsiteY91" fmla="*/ 229563 h 1032249"/>
              <a:gd name="connsiteX92" fmla="*/ 5174 w 751793"/>
              <a:gd name="connsiteY92" fmla="*/ 229923 h 1032249"/>
              <a:gd name="connsiteX93" fmla="*/ 8061 w 751793"/>
              <a:gd name="connsiteY93" fmla="*/ 221201 h 1032249"/>
              <a:gd name="connsiteX94" fmla="*/ 7941 w 751793"/>
              <a:gd name="connsiteY94" fmla="*/ 221020 h 1032249"/>
              <a:gd name="connsiteX95" fmla="*/ 11550 w 751793"/>
              <a:gd name="connsiteY95" fmla="*/ 209710 h 1032249"/>
              <a:gd name="connsiteX96" fmla="*/ 12332 w 751793"/>
              <a:gd name="connsiteY96" fmla="*/ 210613 h 1032249"/>
              <a:gd name="connsiteX97" fmla="*/ 14618 w 751793"/>
              <a:gd name="connsiteY97" fmla="*/ 210252 h 1032249"/>
              <a:gd name="connsiteX98" fmla="*/ 17326 w 751793"/>
              <a:gd name="connsiteY98" fmla="*/ 209169 h 1032249"/>
              <a:gd name="connsiteX99" fmla="*/ 22559 w 751793"/>
              <a:gd name="connsiteY99" fmla="*/ 210192 h 1032249"/>
              <a:gd name="connsiteX100" fmla="*/ 23762 w 751793"/>
              <a:gd name="connsiteY100" fmla="*/ 210733 h 1032249"/>
              <a:gd name="connsiteX101" fmla="*/ 24484 w 751793"/>
              <a:gd name="connsiteY101" fmla="*/ 209109 h 1032249"/>
              <a:gd name="connsiteX102" fmla="*/ 26109 w 751793"/>
              <a:gd name="connsiteY102" fmla="*/ 208146 h 1032249"/>
              <a:gd name="connsiteX103" fmla="*/ 27552 w 751793"/>
              <a:gd name="connsiteY103" fmla="*/ 208868 h 1032249"/>
              <a:gd name="connsiteX104" fmla="*/ 28455 w 751793"/>
              <a:gd name="connsiteY104" fmla="*/ 208267 h 1032249"/>
              <a:gd name="connsiteX105" fmla="*/ 29898 w 751793"/>
              <a:gd name="connsiteY105" fmla="*/ 209470 h 1032249"/>
              <a:gd name="connsiteX106" fmla="*/ 31944 w 751793"/>
              <a:gd name="connsiteY106" fmla="*/ 208567 h 1032249"/>
              <a:gd name="connsiteX107" fmla="*/ 33147 w 751793"/>
              <a:gd name="connsiteY107" fmla="*/ 209289 h 1032249"/>
              <a:gd name="connsiteX108" fmla="*/ 34170 w 751793"/>
              <a:gd name="connsiteY108" fmla="*/ 208808 h 1032249"/>
              <a:gd name="connsiteX109" fmla="*/ 35854 w 751793"/>
              <a:gd name="connsiteY109" fmla="*/ 209049 h 1032249"/>
              <a:gd name="connsiteX110" fmla="*/ 37238 w 751793"/>
              <a:gd name="connsiteY110" fmla="*/ 207364 h 1032249"/>
              <a:gd name="connsiteX111" fmla="*/ 39283 w 751793"/>
              <a:gd name="connsiteY111" fmla="*/ 206582 h 1032249"/>
              <a:gd name="connsiteX112" fmla="*/ 40366 w 751793"/>
              <a:gd name="connsiteY112" fmla="*/ 205559 h 1032249"/>
              <a:gd name="connsiteX113" fmla="*/ 41810 w 751793"/>
              <a:gd name="connsiteY113" fmla="*/ 205499 h 1032249"/>
              <a:gd name="connsiteX114" fmla="*/ 42231 w 751793"/>
              <a:gd name="connsiteY114" fmla="*/ 203695 h 1032249"/>
              <a:gd name="connsiteX115" fmla="*/ 43855 w 751793"/>
              <a:gd name="connsiteY115" fmla="*/ 202010 h 1032249"/>
              <a:gd name="connsiteX116" fmla="*/ 45058 w 751793"/>
              <a:gd name="connsiteY116" fmla="*/ 199604 h 1032249"/>
              <a:gd name="connsiteX117" fmla="*/ 44757 w 751793"/>
              <a:gd name="connsiteY117" fmla="*/ 198521 h 1032249"/>
              <a:gd name="connsiteX118" fmla="*/ 45600 w 751793"/>
              <a:gd name="connsiteY118" fmla="*/ 197619 h 1032249"/>
              <a:gd name="connsiteX119" fmla="*/ 48547 w 751793"/>
              <a:gd name="connsiteY119" fmla="*/ 195694 h 1032249"/>
              <a:gd name="connsiteX120" fmla="*/ 49751 w 751793"/>
              <a:gd name="connsiteY120" fmla="*/ 195393 h 1032249"/>
              <a:gd name="connsiteX121" fmla="*/ 48788 w 751793"/>
              <a:gd name="connsiteY121" fmla="*/ 192565 h 1032249"/>
              <a:gd name="connsiteX122" fmla="*/ 49390 w 751793"/>
              <a:gd name="connsiteY122" fmla="*/ 189858 h 1032249"/>
              <a:gd name="connsiteX123" fmla="*/ 50352 w 751793"/>
              <a:gd name="connsiteY123" fmla="*/ 189858 h 1032249"/>
              <a:gd name="connsiteX124" fmla="*/ 50833 w 751793"/>
              <a:gd name="connsiteY124" fmla="*/ 187873 h 1032249"/>
              <a:gd name="connsiteX125" fmla="*/ 52999 w 751793"/>
              <a:gd name="connsiteY125" fmla="*/ 187632 h 1032249"/>
              <a:gd name="connsiteX126" fmla="*/ 53360 w 751793"/>
              <a:gd name="connsiteY126" fmla="*/ 186369 h 1032249"/>
              <a:gd name="connsiteX127" fmla="*/ 54623 w 751793"/>
              <a:gd name="connsiteY127" fmla="*/ 186550 h 1032249"/>
              <a:gd name="connsiteX128" fmla="*/ 55044 w 751793"/>
              <a:gd name="connsiteY128" fmla="*/ 184504 h 1032249"/>
              <a:gd name="connsiteX129" fmla="*/ 55706 w 751793"/>
              <a:gd name="connsiteY129" fmla="*/ 184625 h 1032249"/>
              <a:gd name="connsiteX130" fmla="*/ 56127 w 751793"/>
              <a:gd name="connsiteY130" fmla="*/ 182579 h 1032249"/>
              <a:gd name="connsiteX131" fmla="*/ 56849 w 751793"/>
              <a:gd name="connsiteY131" fmla="*/ 182820 h 1032249"/>
              <a:gd name="connsiteX132" fmla="*/ 57752 w 751793"/>
              <a:gd name="connsiteY132" fmla="*/ 178669 h 1032249"/>
              <a:gd name="connsiteX133" fmla="*/ 61782 w 751793"/>
              <a:gd name="connsiteY133" fmla="*/ 179451 h 1032249"/>
              <a:gd name="connsiteX134" fmla="*/ 61481 w 751793"/>
              <a:gd name="connsiteY134" fmla="*/ 180895 h 1032249"/>
              <a:gd name="connsiteX135" fmla="*/ 66715 w 751793"/>
              <a:gd name="connsiteY135" fmla="*/ 181917 h 1032249"/>
              <a:gd name="connsiteX136" fmla="*/ 67136 w 751793"/>
              <a:gd name="connsiteY136" fmla="*/ 179391 h 1032249"/>
              <a:gd name="connsiteX137" fmla="*/ 74957 w 751793"/>
              <a:gd name="connsiteY137" fmla="*/ 181075 h 1032249"/>
              <a:gd name="connsiteX138" fmla="*/ 74776 w 751793"/>
              <a:gd name="connsiteY138" fmla="*/ 182399 h 1032249"/>
              <a:gd name="connsiteX139" fmla="*/ 78386 w 751793"/>
              <a:gd name="connsiteY139" fmla="*/ 183241 h 1032249"/>
              <a:gd name="connsiteX140" fmla="*/ 78687 w 751793"/>
              <a:gd name="connsiteY140" fmla="*/ 182038 h 1032249"/>
              <a:gd name="connsiteX141" fmla="*/ 79950 w 751793"/>
              <a:gd name="connsiteY141" fmla="*/ 182218 h 1032249"/>
              <a:gd name="connsiteX142" fmla="*/ 81153 w 751793"/>
              <a:gd name="connsiteY142" fmla="*/ 176804 h 1032249"/>
              <a:gd name="connsiteX143" fmla="*/ 82537 w 751793"/>
              <a:gd name="connsiteY143" fmla="*/ 177045 h 1032249"/>
              <a:gd name="connsiteX144" fmla="*/ 82597 w 751793"/>
              <a:gd name="connsiteY144" fmla="*/ 175841 h 1032249"/>
              <a:gd name="connsiteX145" fmla="*/ 86206 w 751793"/>
              <a:gd name="connsiteY145" fmla="*/ 176323 h 1032249"/>
              <a:gd name="connsiteX146" fmla="*/ 87650 w 751793"/>
              <a:gd name="connsiteY146" fmla="*/ 175962 h 1032249"/>
              <a:gd name="connsiteX147" fmla="*/ 88432 w 751793"/>
              <a:gd name="connsiteY147" fmla="*/ 172533 h 1032249"/>
              <a:gd name="connsiteX148" fmla="*/ 92282 w 751793"/>
              <a:gd name="connsiteY148" fmla="*/ 173495 h 1032249"/>
              <a:gd name="connsiteX149" fmla="*/ 93245 w 751793"/>
              <a:gd name="connsiteY149" fmla="*/ 171209 h 1032249"/>
              <a:gd name="connsiteX150" fmla="*/ 93064 w 751793"/>
              <a:gd name="connsiteY150" fmla="*/ 170066 h 1032249"/>
              <a:gd name="connsiteX151" fmla="*/ 91801 w 751793"/>
              <a:gd name="connsiteY151" fmla="*/ 169766 h 1032249"/>
              <a:gd name="connsiteX152" fmla="*/ 92162 w 751793"/>
              <a:gd name="connsiteY152" fmla="*/ 167840 h 1032249"/>
              <a:gd name="connsiteX153" fmla="*/ 90959 w 751793"/>
              <a:gd name="connsiteY153" fmla="*/ 167600 h 1032249"/>
              <a:gd name="connsiteX154" fmla="*/ 91260 w 751793"/>
              <a:gd name="connsiteY154" fmla="*/ 166216 h 1032249"/>
              <a:gd name="connsiteX155" fmla="*/ 88613 w 751793"/>
              <a:gd name="connsiteY155" fmla="*/ 165615 h 1032249"/>
              <a:gd name="connsiteX156" fmla="*/ 88793 w 751793"/>
              <a:gd name="connsiteY156" fmla="*/ 164351 h 1032249"/>
              <a:gd name="connsiteX157" fmla="*/ 85966 w 751793"/>
              <a:gd name="connsiteY157" fmla="*/ 163690 h 1032249"/>
              <a:gd name="connsiteX158" fmla="*/ 87169 w 751793"/>
              <a:gd name="connsiteY158" fmla="*/ 158396 h 1032249"/>
              <a:gd name="connsiteX159" fmla="*/ 84522 w 751793"/>
              <a:gd name="connsiteY159" fmla="*/ 157794 h 1032249"/>
              <a:gd name="connsiteX160" fmla="*/ 84883 w 751793"/>
              <a:gd name="connsiteY160" fmla="*/ 156350 h 1032249"/>
              <a:gd name="connsiteX161" fmla="*/ 83680 w 751793"/>
              <a:gd name="connsiteY161" fmla="*/ 156230 h 1032249"/>
              <a:gd name="connsiteX162" fmla="*/ 83980 w 751793"/>
              <a:gd name="connsiteY162" fmla="*/ 154846 h 1032249"/>
              <a:gd name="connsiteX163" fmla="*/ 82777 w 751793"/>
              <a:gd name="connsiteY163" fmla="*/ 154546 h 1032249"/>
              <a:gd name="connsiteX164" fmla="*/ 83439 w 751793"/>
              <a:gd name="connsiteY164" fmla="*/ 151899 h 1032249"/>
              <a:gd name="connsiteX165" fmla="*/ 80732 w 751793"/>
              <a:gd name="connsiteY165" fmla="*/ 151297 h 1032249"/>
              <a:gd name="connsiteX166" fmla="*/ 81334 w 751793"/>
              <a:gd name="connsiteY166" fmla="*/ 148650 h 1032249"/>
              <a:gd name="connsiteX167" fmla="*/ 78807 w 751793"/>
              <a:gd name="connsiteY167" fmla="*/ 147928 h 1032249"/>
              <a:gd name="connsiteX168" fmla="*/ 79529 w 751793"/>
              <a:gd name="connsiteY168" fmla="*/ 143116 h 1032249"/>
              <a:gd name="connsiteX169" fmla="*/ 76882 w 751793"/>
              <a:gd name="connsiteY169" fmla="*/ 142574 h 1032249"/>
              <a:gd name="connsiteX170" fmla="*/ 77423 w 751793"/>
              <a:gd name="connsiteY170" fmla="*/ 139867 h 1032249"/>
              <a:gd name="connsiteX171" fmla="*/ 74776 w 751793"/>
              <a:gd name="connsiteY171" fmla="*/ 139265 h 1032249"/>
              <a:gd name="connsiteX172" fmla="*/ 75077 w 751793"/>
              <a:gd name="connsiteY172" fmla="*/ 136619 h 1032249"/>
              <a:gd name="connsiteX173" fmla="*/ 72671 w 751793"/>
              <a:gd name="connsiteY173" fmla="*/ 136017 h 1032249"/>
              <a:gd name="connsiteX174" fmla="*/ 73212 w 751793"/>
              <a:gd name="connsiteY174" fmla="*/ 133370 h 1032249"/>
              <a:gd name="connsiteX175" fmla="*/ 70625 w 751793"/>
              <a:gd name="connsiteY175" fmla="*/ 133069 h 1032249"/>
              <a:gd name="connsiteX176" fmla="*/ 71407 w 751793"/>
              <a:gd name="connsiteY176" fmla="*/ 130422 h 1032249"/>
              <a:gd name="connsiteX177" fmla="*/ 70385 w 751793"/>
              <a:gd name="connsiteY177" fmla="*/ 128738 h 1032249"/>
              <a:gd name="connsiteX178" fmla="*/ 68400 w 751793"/>
              <a:gd name="connsiteY178" fmla="*/ 128317 h 1032249"/>
              <a:gd name="connsiteX179" fmla="*/ 68761 w 751793"/>
              <a:gd name="connsiteY179" fmla="*/ 126933 h 1032249"/>
              <a:gd name="connsiteX180" fmla="*/ 67437 w 751793"/>
              <a:gd name="connsiteY180" fmla="*/ 126693 h 1032249"/>
              <a:gd name="connsiteX181" fmla="*/ 67798 w 751793"/>
              <a:gd name="connsiteY181" fmla="*/ 123985 h 1032249"/>
              <a:gd name="connsiteX182" fmla="*/ 65873 w 751793"/>
              <a:gd name="connsiteY182" fmla="*/ 123504 h 1032249"/>
              <a:gd name="connsiteX183" fmla="*/ 66474 w 751793"/>
              <a:gd name="connsiteY183" fmla="*/ 120737 h 1032249"/>
              <a:gd name="connsiteX184" fmla="*/ 63828 w 751793"/>
              <a:gd name="connsiteY184" fmla="*/ 120195 h 1032249"/>
              <a:gd name="connsiteX185" fmla="*/ 64429 w 751793"/>
              <a:gd name="connsiteY185" fmla="*/ 117368 h 1032249"/>
              <a:gd name="connsiteX186" fmla="*/ 63106 w 751793"/>
              <a:gd name="connsiteY186" fmla="*/ 117067 h 1032249"/>
              <a:gd name="connsiteX187" fmla="*/ 63707 w 751793"/>
              <a:gd name="connsiteY187" fmla="*/ 114240 h 1032249"/>
              <a:gd name="connsiteX188" fmla="*/ 60940 w 751793"/>
              <a:gd name="connsiteY188" fmla="*/ 113638 h 1032249"/>
              <a:gd name="connsiteX189" fmla="*/ 61241 w 751793"/>
              <a:gd name="connsiteY189" fmla="*/ 112315 h 1032249"/>
              <a:gd name="connsiteX190" fmla="*/ 58654 w 751793"/>
              <a:gd name="connsiteY190" fmla="*/ 111713 h 1032249"/>
              <a:gd name="connsiteX191" fmla="*/ 58955 w 751793"/>
              <a:gd name="connsiteY191" fmla="*/ 110089 h 1032249"/>
              <a:gd name="connsiteX192" fmla="*/ 57150 w 751793"/>
              <a:gd name="connsiteY192" fmla="*/ 109668 h 1032249"/>
              <a:gd name="connsiteX193" fmla="*/ 58534 w 751793"/>
              <a:gd name="connsiteY193" fmla="*/ 104374 h 1032249"/>
              <a:gd name="connsiteX194" fmla="*/ 55827 w 751793"/>
              <a:gd name="connsiteY194" fmla="*/ 103832 h 1032249"/>
              <a:gd name="connsiteX195" fmla="*/ 56368 w 751793"/>
              <a:gd name="connsiteY195" fmla="*/ 101125 h 1032249"/>
              <a:gd name="connsiteX196" fmla="*/ 59075 w 751793"/>
              <a:gd name="connsiteY196" fmla="*/ 101547 h 1032249"/>
              <a:gd name="connsiteX197" fmla="*/ 59677 w 751793"/>
              <a:gd name="connsiteY197" fmla="*/ 98960 h 1032249"/>
              <a:gd name="connsiteX198" fmla="*/ 58293 w 751793"/>
              <a:gd name="connsiteY198" fmla="*/ 98659 h 1032249"/>
              <a:gd name="connsiteX199" fmla="*/ 59616 w 751793"/>
              <a:gd name="connsiteY199" fmla="*/ 93245 h 1032249"/>
              <a:gd name="connsiteX200" fmla="*/ 61000 w 751793"/>
              <a:gd name="connsiteY200" fmla="*/ 93545 h 1032249"/>
              <a:gd name="connsiteX201" fmla="*/ 62143 w 751793"/>
              <a:gd name="connsiteY201" fmla="*/ 88191 h 1032249"/>
              <a:gd name="connsiteX202" fmla="*/ 60880 w 751793"/>
              <a:gd name="connsiteY202" fmla="*/ 87770 h 1032249"/>
              <a:gd name="connsiteX203" fmla="*/ 61963 w 751793"/>
              <a:gd name="connsiteY203" fmla="*/ 82597 h 1032249"/>
              <a:gd name="connsiteX204" fmla="*/ 63346 w 751793"/>
              <a:gd name="connsiteY204" fmla="*/ 82898 h 1032249"/>
              <a:gd name="connsiteX205" fmla="*/ 64008 w 751793"/>
              <a:gd name="connsiteY205" fmla="*/ 80070 h 1032249"/>
              <a:gd name="connsiteX206" fmla="*/ 65392 w 751793"/>
              <a:gd name="connsiteY206" fmla="*/ 80371 h 1032249"/>
              <a:gd name="connsiteX207" fmla="*/ 66234 w 751793"/>
              <a:gd name="connsiteY207" fmla="*/ 76400 h 1032249"/>
              <a:gd name="connsiteX208" fmla="*/ 68761 w 751793"/>
              <a:gd name="connsiteY208" fmla="*/ 77002 h 1032249"/>
              <a:gd name="connsiteX209" fmla="*/ 69663 w 751793"/>
              <a:gd name="connsiteY209" fmla="*/ 76220 h 1032249"/>
              <a:gd name="connsiteX210" fmla="*/ 70325 w 751793"/>
              <a:gd name="connsiteY210" fmla="*/ 73453 h 1032249"/>
              <a:gd name="connsiteX211" fmla="*/ 71708 w 751793"/>
              <a:gd name="connsiteY211" fmla="*/ 73753 h 1032249"/>
              <a:gd name="connsiteX212" fmla="*/ 72310 w 751793"/>
              <a:gd name="connsiteY212" fmla="*/ 71167 h 1032249"/>
              <a:gd name="connsiteX213" fmla="*/ 70926 w 751793"/>
              <a:gd name="connsiteY213" fmla="*/ 70806 h 1032249"/>
              <a:gd name="connsiteX214" fmla="*/ 71829 w 751793"/>
              <a:gd name="connsiteY214" fmla="*/ 66595 h 1032249"/>
              <a:gd name="connsiteX215" fmla="*/ 70505 w 751793"/>
              <a:gd name="connsiteY215" fmla="*/ 66234 h 1032249"/>
              <a:gd name="connsiteX216" fmla="*/ 70866 w 751793"/>
              <a:gd name="connsiteY216" fmla="*/ 64970 h 1032249"/>
              <a:gd name="connsiteX217" fmla="*/ 68219 w 751793"/>
              <a:gd name="connsiteY217" fmla="*/ 64369 h 1032249"/>
              <a:gd name="connsiteX218" fmla="*/ 69783 w 751793"/>
              <a:gd name="connsiteY218" fmla="*/ 57691 h 1032249"/>
              <a:gd name="connsiteX219" fmla="*/ 64489 w 751793"/>
              <a:gd name="connsiteY219" fmla="*/ 56488 h 1032249"/>
              <a:gd name="connsiteX220" fmla="*/ 65091 w 751793"/>
              <a:gd name="connsiteY220" fmla="*/ 51555 h 1032249"/>
              <a:gd name="connsiteX221" fmla="*/ 66535 w 751793"/>
              <a:gd name="connsiteY221" fmla="*/ 51074 h 1032249"/>
              <a:gd name="connsiteX222" fmla="*/ 65753 w 751793"/>
              <a:gd name="connsiteY222" fmla="*/ 49269 h 1032249"/>
              <a:gd name="connsiteX223" fmla="*/ 66655 w 751793"/>
              <a:gd name="connsiteY223" fmla="*/ 48487 h 1032249"/>
              <a:gd name="connsiteX224" fmla="*/ 70385 w 751793"/>
              <a:gd name="connsiteY224" fmla="*/ 49510 h 1032249"/>
              <a:gd name="connsiteX225" fmla="*/ 70986 w 751793"/>
              <a:gd name="connsiteY225" fmla="*/ 50111 h 1032249"/>
              <a:gd name="connsiteX226" fmla="*/ 72189 w 751793"/>
              <a:gd name="connsiteY226" fmla="*/ 48848 h 1032249"/>
              <a:gd name="connsiteX227" fmla="*/ 73032 w 751793"/>
              <a:gd name="connsiteY227" fmla="*/ 48848 h 1032249"/>
              <a:gd name="connsiteX228" fmla="*/ 74897 w 751793"/>
              <a:gd name="connsiteY228" fmla="*/ 47344 h 1032249"/>
              <a:gd name="connsiteX229" fmla="*/ 77303 w 751793"/>
              <a:gd name="connsiteY229" fmla="*/ 47525 h 1032249"/>
              <a:gd name="connsiteX230" fmla="*/ 78747 w 751793"/>
              <a:gd name="connsiteY230" fmla="*/ 45118 h 1032249"/>
              <a:gd name="connsiteX231" fmla="*/ 78386 w 751793"/>
              <a:gd name="connsiteY231" fmla="*/ 43133 h 1032249"/>
              <a:gd name="connsiteX232" fmla="*/ 78867 w 751793"/>
              <a:gd name="connsiteY232" fmla="*/ 41328 h 1032249"/>
              <a:gd name="connsiteX233" fmla="*/ 80431 w 751793"/>
              <a:gd name="connsiteY233" fmla="*/ 40366 h 1032249"/>
              <a:gd name="connsiteX234" fmla="*/ 82236 w 751793"/>
              <a:gd name="connsiteY234" fmla="*/ 38381 h 1032249"/>
              <a:gd name="connsiteX235" fmla="*/ 82356 w 751793"/>
              <a:gd name="connsiteY235" fmla="*/ 36215 h 1032249"/>
              <a:gd name="connsiteX236" fmla="*/ 81273 w 751793"/>
              <a:gd name="connsiteY236" fmla="*/ 35734 h 1032249"/>
              <a:gd name="connsiteX237" fmla="*/ 81033 w 751793"/>
              <a:gd name="connsiteY237" fmla="*/ 33688 h 1032249"/>
              <a:gd name="connsiteX238" fmla="*/ 80190 w 751793"/>
              <a:gd name="connsiteY238" fmla="*/ 33327 h 1032249"/>
              <a:gd name="connsiteX239" fmla="*/ 79649 w 751793"/>
              <a:gd name="connsiteY239" fmla="*/ 31282 h 1032249"/>
              <a:gd name="connsiteX240" fmla="*/ 81153 w 751793"/>
              <a:gd name="connsiteY240" fmla="*/ 30981 h 1032249"/>
              <a:gd name="connsiteX241" fmla="*/ 82477 w 751793"/>
              <a:gd name="connsiteY241" fmla="*/ 32064 h 1032249"/>
              <a:gd name="connsiteX242" fmla="*/ 83680 w 751793"/>
              <a:gd name="connsiteY242" fmla="*/ 30681 h 1032249"/>
              <a:gd name="connsiteX243" fmla="*/ 84702 w 751793"/>
              <a:gd name="connsiteY243" fmla="*/ 30681 h 1032249"/>
              <a:gd name="connsiteX244" fmla="*/ 84642 w 751793"/>
              <a:gd name="connsiteY244" fmla="*/ 29538 h 1032249"/>
              <a:gd name="connsiteX245" fmla="*/ 81875 w 751793"/>
              <a:gd name="connsiteY245" fmla="*/ 26409 h 1032249"/>
              <a:gd name="connsiteX246" fmla="*/ 82236 w 751793"/>
              <a:gd name="connsiteY246" fmla="*/ 25206 h 1032249"/>
              <a:gd name="connsiteX247" fmla="*/ 80672 w 751793"/>
              <a:gd name="connsiteY247" fmla="*/ 23221 h 1032249"/>
              <a:gd name="connsiteX248" fmla="*/ 76581 w 751793"/>
              <a:gd name="connsiteY248" fmla="*/ 21897 h 1032249"/>
              <a:gd name="connsiteX249" fmla="*/ 74536 w 751793"/>
              <a:gd name="connsiteY249" fmla="*/ 19852 h 1032249"/>
              <a:gd name="connsiteX250" fmla="*/ 72490 w 751793"/>
              <a:gd name="connsiteY250" fmla="*/ 19912 h 1032249"/>
              <a:gd name="connsiteX251" fmla="*/ 68700 w 751793"/>
              <a:gd name="connsiteY251" fmla="*/ 18589 h 1032249"/>
              <a:gd name="connsiteX252" fmla="*/ 67858 w 751793"/>
              <a:gd name="connsiteY252" fmla="*/ 15280 h 1032249"/>
              <a:gd name="connsiteX253" fmla="*/ 69302 w 751793"/>
              <a:gd name="connsiteY253" fmla="*/ 14077 h 1032249"/>
              <a:gd name="connsiteX254" fmla="*/ 68339 w 751793"/>
              <a:gd name="connsiteY254" fmla="*/ 12513 h 1032249"/>
              <a:gd name="connsiteX255" fmla="*/ 68700 w 751793"/>
              <a:gd name="connsiteY255" fmla="*/ 9625 h 1032249"/>
              <a:gd name="connsiteX256" fmla="*/ 70264 w 751793"/>
              <a:gd name="connsiteY256" fmla="*/ 5414 h 1032249"/>
              <a:gd name="connsiteX257" fmla="*/ 71227 w 751793"/>
              <a:gd name="connsiteY257" fmla="*/ 4813 h 1032249"/>
              <a:gd name="connsiteX258" fmla="*/ 68219 w 751793"/>
              <a:gd name="connsiteY258" fmla="*/ 2587 h 1032249"/>
              <a:gd name="connsiteX259" fmla="*/ 69061 w 751793"/>
              <a:gd name="connsiteY259" fmla="*/ 902 h 1032249"/>
              <a:gd name="connsiteX260" fmla="*/ 68761 w 751793"/>
              <a:gd name="connsiteY260" fmla="*/ 0 h 1032249"/>
              <a:gd name="connsiteX261" fmla="*/ 82356 w 751793"/>
              <a:gd name="connsiteY261" fmla="*/ 2827 h 1032249"/>
              <a:gd name="connsiteX262" fmla="*/ 87229 w 751793"/>
              <a:gd name="connsiteY262" fmla="*/ 4030 h 1032249"/>
              <a:gd name="connsiteX263" fmla="*/ 90117 w 751793"/>
              <a:gd name="connsiteY263" fmla="*/ 3970 h 1032249"/>
              <a:gd name="connsiteX264" fmla="*/ 91139 w 751793"/>
              <a:gd name="connsiteY264" fmla="*/ 4993 h 1032249"/>
              <a:gd name="connsiteX265" fmla="*/ 118872 w 751793"/>
              <a:gd name="connsiteY265" fmla="*/ 11009 h 1032249"/>
              <a:gd name="connsiteX266" fmla="*/ 129761 w 751793"/>
              <a:gd name="connsiteY266" fmla="*/ 13295 h 1032249"/>
              <a:gd name="connsiteX267" fmla="*/ 125429 w 751793"/>
              <a:gd name="connsiteY267" fmla="*/ 33748 h 1032249"/>
              <a:gd name="connsiteX268" fmla="*/ 122000 w 751793"/>
              <a:gd name="connsiteY268" fmla="*/ 48728 h 1032249"/>
              <a:gd name="connsiteX269" fmla="*/ 124828 w 751793"/>
              <a:gd name="connsiteY269" fmla="*/ 49329 h 1032249"/>
              <a:gd name="connsiteX270" fmla="*/ 123985 w 751793"/>
              <a:gd name="connsiteY270" fmla="*/ 53420 h 1032249"/>
              <a:gd name="connsiteX271" fmla="*/ 129219 w 751793"/>
              <a:gd name="connsiteY271" fmla="*/ 54503 h 1032249"/>
              <a:gd name="connsiteX272" fmla="*/ 128798 w 751793"/>
              <a:gd name="connsiteY272" fmla="*/ 57090 h 1032249"/>
              <a:gd name="connsiteX273" fmla="*/ 136739 w 751793"/>
              <a:gd name="connsiteY273" fmla="*/ 58894 h 1032249"/>
              <a:gd name="connsiteX274" fmla="*/ 136137 w 751793"/>
              <a:gd name="connsiteY274" fmla="*/ 61481 h 1032249"/>
              <a:gd name="connsiteX275" fmla="*/ 138724 w 751793"/>
              <a:gd name="connsiteY275" fmla="*/ 62083 h 1032249"/>
              <a:gd name="connsiteX276" fmla="*/ 138123 w 751793"/>
              <a:gd name="connsiteY276" fmla="*/ 64790 h 1032249"/>
              <a:gd name="connsiteX277" fmla="*/ 143356 w 751793"/>
              <a:gd name="connsiteY277" fmla="*/ 65933 h 1032249"/>
              <a:gd name="connsiteX278" fmla="*/ 143717 w 751793"/>
              <a:gd name="connsiteY278" fmla="*/ 64610 h 1032249"/>
              <a:gd name="connsiteX279" fmla="*/ 146424 w 751793"/>
              <a:gd name="connsiteY279" fmla="*/ 65211 h 1032249"/>
              <a:gd name="connsiteX280" fmla="*/ 148109 w 751793"/>
              <a:gd name="connsiteY280" fmla="*/ 57210 h 1032249"/>
              <a:gd name="connsiteX281" fmla="*/ 150696 w 751793"/>
              <a:gd name="connsiteY281" fmla="*/ 57812 h 1032249"/>
              <a:gd name="connsiteX282" fmla="*/ 150936 w 751793"/>
              <a:gd name="connsiteY282" fmla="*/ 56488 h 1032249"/>
              <a:gd name="connsiteX283" fmla="*/ 152320 w 751793"/>
              <a:gd name="connsiteY283" fmla="*/ 56729 h 1032249"/>
              <a:gd name="connsiteX284" fmla="*/ 152560 w 751793"/>
              <a:gd name="connsiteY284" fmla="*/ 55466 h 1032249"/>
              <a:gd name="connsiteX285" fmla="*/ 153944 w 751793"/>
              <a:gd name="connsiteY285" fmla="*/ 55706 h 1032249"/>
              <a:gd name="connsiteX286" fmla="*/ 154546 w 751793"/>
              <a:gd name="connsiteY286" fmla="*/ 52939 h 1032249"/>
              <a:gd name="connsiteX287" fmla="*/ 157253 w 751793"/>
              <a:gd name="connsiteY287" fmla="*/ 53540 h 1032249"/>
              <a:gd name="connsiteX288" fmla="*/ 157554 w 751793"/>
              <a:gd name="connsiteY288" fmla="*/ 52217 h 1032249"/>
              <a:gd name="connsiteX289" fmla="*/ 160140 w 751793"/>
              <a:gd name="connsiteY289" fmla="*/ 52819 h 1032249"/>
              <a:gd name="connsiteX290" fmla="*/ 160922 w 751793"/>
              <a:gd name="connsiteY290" fmla="*/ 48487 h 1032249"/>
              <a:gd name="connsiteX291" fmla="*/ 164111 w 751793"/>
              <a:gd name="connsiteY291" fmla="*/ 49089 h 1032249"/>
              <a:gd name="connsiteX292" fmla="*/ 164472 w 751793"/>
              <a:gd name="connsiteY292" fmla="*/ 47705 h 1032249"/>
              <a:gd name="connsiteX293" fmla="*/ 165735 w 751793"/>
              <a:gd name="connsiteY293" fmla="*/ 48006 h 1032249"/>
              <a:gd name="connsiteX294" fmla="*/ 166096 w 751793"/>
              <a:gd name="connsiteY294" fmla="*/ 46622 h 1032249"/>
              <a:gd name="connsiteX295" fmla="*/ 171390 w 751793"/>
              <a:gd name="connsiteY295" fmla="*/ 47765 h 1032249"/>
              <a:gd name="connsiteX296" fmla="*/ 171089 w 751793"/>
              <a:gd name="connsiteY296" fmla="*/ 49149 h 1032249"/>
              <a:gd name="connsiteX297" fmla="*/ 177706 w 751793"/>
              <a:gd name="connsiteY297" fmla="*/ 50653 h 1032249"/>
              <a:gd name="connsiteX298" fmla="*/ 181496 w 751793"/>
              <a:gd name="connsiteY298" fmla="*/ 51555 h 1032249"/>
              <a:gd name="connsiteX299" fmla="*/ 181256 w 751793"/>
              <a:gd name="connsiteY299" fmla="*/ 52939 h 1032249"/>
              <a:gd name="connsiteX300" fmla="*/ 182519 w 751793"/>
              <a:gd name="connsiteY300" fmla="*/ 53180 h 1032249"/>
              <a:gd name="connsiteX301" fmla="*/ 182218 w 751793"/>
              <a:gd name="connsiteY301" fmla="*/ 54563 h 1032249"/>
              <a:gd name="connsiteX302" fmla="*/ 185046 w 751793"/>
              <a:gd name="connsiteY302" fmla="*/ 55225 h 1032249"/>
              <a:gd name="connsiteX303" fmla="*/ 184685 w 751793"/>
              <a:gd name="connsiteY303" fmla="*/ 56488 h 1032249"/>
              <a:gd name="connsiteX304" fmla="*/ 191061 w 751793"/>
              <a:gd name="connsiteY304" fmla="*/ 58052 h 1032249"/>
              <a:gd name="connsiteX305" fmla="*/ 190340 w 751793"/>
              <a:gd name="connsiteY305" fmla="*/ 62023 h 1032249"/>
              <a:gd name="connsiteX306" fmla="*/ 194250 w 751793"/>
              <a:gd name="connsiteY306" fmla="*/ 62925 h 1032249"/>
              <a:gd name="connsiteX307" fmla="*/ 193889 w 751793"/>
              <a:gd name="connsiteY307" fmla="*/ 64188 h 1032249"/>
              <a:gd name="connsiteX308" fmla="*/ 196596 w 751793"/>
              <a:gd name="connsiteY308" fmla="*/ 64850 h 1032249"/>
              <a:gd name="connsiteX309" fmla="*/ 196235 w 751793"/>
              <a:gd name="connsiteY309" fmla="*/ 66234 h 1032249"/>
              <a:gd name="connsiteX310" fmla="*/ 198942 w 751793"/>
              <a:gd name="connsiteY310" fmla="*/ 66775 h 1032249"/>
              <a:gd name="connsiteX311" fmla="*/ 198401 w 751793"/>
              <a:gd name="connsiteY311" fmla="*/ 69422 h 1032249"/>
              <a:gd name="connsiteX312" fmla="*/ 201108 w 751793"/>
              <a:gd name="connsiteY312" fmla="*/ 69903 h 1032249"/>
              <a:gd name="connsiteX313" fmla="*/ 200506 w 751793"/>
              <a:gd name="connsiteY313" fmla="*/ 72611 h 1032249"/>
              <a:gd name="connsiteX314" fmla="*/ 201709 w 751793"/>
              <a:gd name="connsiteY314" fmla="*/ 72972 h 1032249"/>
              <a:gd name="connsiteX315" fmla="*/ 201168 w 751793"/>
              <a:gd name="connsiteY315" fmla="*/ 75679 h 1032249"/>
              <a:gd name="connsiteX316" fmla="*/ 205259 w 751793"/>
              <a:gd name="connsiteY316" fmla="*/ 76461 h 1032249"/>
              <a:gd name="connsiteX317" fmla="*/ 204657 w 751793"/>
              <a:gd name="connsiteY317" fmla="*/ 79168 h 1032249"/>
              <a:gd name="connsiteX318" fmla="*/ 205860 w 751793"/>
              <a:gd name="connsiteY318" fmla="*/ 79408 h 1032249"/>
              <a:gd name="connsiteX319" fmla="*/ 205199 w 751793"/>
              <a:gd name="connsiteY319" fmla="*/ 82115 h 1032249"/>
              <a:gd name="connsiteX320" fmla="*/ 206582 w 751793"/>
              <a:gd name="connsiteY320" fmla="*/ 82476 h 1032249"/>
              <a:gd name="connsiteX321" fmla="*/ 206221 w 751793"/>
              <a:gd name="connsiteY321" fmla="*/ 83740 h 1032249"/>
              <a:gd name="connsiteX322" fmla="*/ 208928 w 751793"/>
              <a:gd name="connsiteY322" fmla="*/ 84402 h 1032249"/>
              <a:gd name="connsiteX323" fmla="*/ 208628 w 751793"/>
              <a:gd name="connsiteY323" fmla="*/ 85725 h 1032249"/>
              <a:gd name="connsiteX324" fmla="*/ 210011 w 751793"/>
              <a:gd name="connsiteY324" fmla="*/ 86026 h 1032249"/>
              <a:gd name="connsiteX325" fmla="*/ 209410 w 751793"/>
              <a:gd name="connsiteY325" fmla="*/ 88733 h 1032249"/>
              <a:gd name="connsiteX326" fmla="*/ 210793 w 751793"/>
              <a:gd name="connsiteY326" fmla="*/ 89094 h 1032249"/>
              <a:gd name="connsiteX327" fmla="*/ 210553 w 751793"/>
              <a:gd name="connsiteY327" fmla="*/ 90297 h 1032249"/>
              <a:gd name="connsiteX328" fmla="*/ 213139 w 751793"/>
              <a:gd name="connsiteY328" fmla="*/ 90959 h 1032249"/>
              <a:gd name="connsiteX329" fmla="*/ 212718 w 751793"/>
              <a:gd name="connsiteY329" fmla="*/ 92944 h 1032249"/>
              <a:gd name="connsiteX330" fmla="*/ 215365 w 751793"/>
              <a:gd name="connsiteY330" fmla="*/ 93545 h 1032249"/>
              <a:gd name="connsiteX331" fmla="*/ 215125 w 751793"/>
              <a:gd name="connsiteY331" fmla="*/ 94869 h 1032249"/>
              <a:gd name="connsiteX332" fmla="*/ 217772 w 751793"/>
              <a:gd name="connsiteY332" fmla="*/ 95410 h 1032249"/>
              <a:gd name="connsiteX333" fmla="*/ 217471 w 751793"/>
              <a:gd name="connsiteY333" fmla="*/ 96794 h 1032249"/>
              <a:gd name="connsiteX334" fmla="*/ 226795 w 751793"/>
              <a:gd name="connsiteY334" fmla="*/ 98779 h 1032249"/>
              <a:gd name="connsiteX335" fmla="*/ 227998 w 751793"/>
              <a:gd name="connsiteY335" fmla="*/ 98839 h 1032249"/>
              <a:gd name="connsiteX336" fmla="*/ 227878 w 751793"/>
              <a:gd name="connsiteY336" fmla="*/ 100343 h 1032249"/>
              <a:gd name="connsiteX337" fmla="*/ 230465 w 751793"/>
              <a:gd name="connsiteY337" fmla="*/ 100945 h 1032249"/>
              <a:gd name="connsiteX338" fmla="*/ 229563 w 751793"/>
              <a:gd name="connsiteY338" fmla="*/ 104975 h 1032249"/>
              <a:gd name="connsiteX339" fmla="*/ 234856 w 751793"/>
              <a:gd name="connsiteY339" fmla="*/ 106058 h 1032249"/>
              <a:gd name="connsiteX340" fmla="*/ 233774 w 751793"/>
              <a:gd name="connsiteY340" fmla="*/ 111653 h 1032249"/>
              <a:gd name="connsiteX341" fmla="*/ 232992 w 751793"/>
              <a:gd name="connsiteY341" fmla="*/ 114180 h 1032249"/>
              <a:gd name="connsiteX342" fmla="*/ 234435 w 751793"/>
              <a:gd name="connsiteY342" fmla="*/ 114420 h 1032249"/>
              <a:gd name="connsiteX343" fmla="*/ 233232 w 751793"/>
              <a:gd name="connsiteY343" fmla="*/ 119955 h 1032249"/>
              <a:gd name="connsiteX344" fmla="*/ 235879 w 751793"/>
              <a:gd name="connsiteY344" fmla="*/ 120556 h 1032249"/>
              <a:gd name="connsiteX345" fmla="*/ 235278 w 751793"/>
              <a:gd name="connsiteY345" fmla="*/ 123324 h 1032249"/>
              <a:gd name="connsiteX346" fmla="*/ 236661 w 751793"/>
              <a:gd name="connsiteY346" fmla="*/ 123504 h 1032249"/>
              <a:gd name="connsiteX347" fmla="*/ 236060 w 751793"/>
              <a:gd name="connsiteY347" fmla="*/ 126271 h 1032249"/>
              <a:gd name="connsiteX348" fmla="*/ 237383 w 751793"/>
              <a:gd name="connsiteY348" fmla="*/ 126572 h 1032249"/>
              <a:gd name="connsiteX349" fmla="*/ 236781 w 751793"/>
              <a:gd name="connsiteY349" fmla="*/ 129339 h 1032249"/>
              <a:gd name="connsiteX350" fmla="*/ 238105 w 751793"/>
              <a:gd name="connsiteY350" fmla="*/ 129700 h 1032249"/>
              <a:gd name="connsiteX351" fmla="*/ 237864 w 751793"/>
              <a:gd name="connsiteY351" fmla="*/ 130903 h 1032249"/>
              <a:gd name="connsiteX352" fmla="*/ 239188 w 751793"/>
              <a:gd name="connsiteY352" fmla="*/ 131144 h 1032249"/>
              <a:gd name="connsiteX353" fmla="*/ 238887 w 751793"/>
              <a:gd name="connsiteY353" fmla="*/ 132468 h 1032249"/>
              <a:gd name="connsiteX354" fmla="*/ 240150 w 751793"/>
              <a:gd name="connsiteY354" fmla="*/ 132829 h 1032249"/>
              <a:gd name="connsiteX355" fmla="*/ 239910 w 751793"/>
              <a:gd name="connsiteY355" fmla="*/ 134092 h 1032249"/>
              <a:gd name="connsiteX356" fmla="*/ 241293 w 751793"/>
              <a:gd name="connsiteY356" fmla="*/ 134453 h 1032249"/>
              <a:gd name="connsiteX357" fmla="*/ 240932 w 751793"/>
              <a:gd name="connsiteY357" fmla="*/ 135957 h 1032249"/>
              <a:gd name="connsiteX358" fmla="*/ 243399 w 751793"/>
              <a:gd name="connsiteY358" fmla="*/ 136378 h 1032249"/>
              <a:gd name="connsiteX359" fmla="*/ 242316 w 751793"/>
              <a:gd name="connsiteY359" fmla="*/ 141912 h 1032249"/>
              <a:gd name="connsiteX360" fmla="*/ 243579 w 751793"/>
              <a:gd name="connsiteY360" fmla="*/ 142153 h 1032249"/>
              <a:gd name="connsiteX361" fmla="*/ 242496 w 751793"/>
              <a:gd name="connsiteY361" fmla="*/ 147688 h 1032249"/>
              <a:gd name="connsiteX362" fmla="*/ 241293 w 751793"/>
              <a:gd name="connsiteY362" fmla="*/ 147327 h 1032249"/>
              <a:gd name="connsiteX363" fmla="*/ 239007 w 751793"/>
              <a:gd name="connsiteY363" fmla="*/ 158095 h 1032249"/>
              <a:gd name="connsiteX364" fmla="*/ 237924 w 751793"/>
              <a:gd name="connsiteY364" fmla="*/ 163690 h 1032249"/>
              <a:gd name="connsiteX365" fmla="*/ 236902 w 751793"/>
              <a:gd name="connsiteY365" fmla="*/ 166096 h 1032249"/>
              <a:gd name="connsiteX366" fmla="*/ 236360 w 751793"/>
              <a:gd name="connsiteY366" fmla="*/ 168923 h 1032249"/>
              <a:gd name="connsiteX367" fmla="*/ 235217 w 751793"/>
              <a:gd name="connsiteY367" fmla="*/ 168683 h 1032249"/>
              <a:gd name="connsiteX368" fmla="*/ 234616 w 751793"/>
              <a:gd name="connsiteY368" fmla="*/ 171390 h 1032249"/>
              <a:gd name="connsiteX369" fmla="*/ 233413 w 751793"/>
              <a:gd name="connsiteY369" fmla="*/ 171149 h 1032249"/>
              <a:gd name="connsiteX370" fmla="*/ 232931 w 751793"/>
              <a:gd name="connsiteY370" fmla="*/ 173977 h 1032249"/>
              <a:gd name="connsiteX371" fmla="*/ 230164 w 751793"/>
              <a:gd name="connsiteY371" fmla="*/ 173255 h 1032249"/>
              <a:gd name="connsiteX372" fmla="*/ 229081 w 751793"/>
              <a:gd name="connsiteY372" fmla="*/ 178729 h 1032249"/>
              <a:gd name="connsiteX373" fmla="*/ 232089 w 751793"/>
              <a:gd name="connsiteY373" fmla="*/ 179030 h 1032249"/>
              <a:gd name="connsiteX374" fmla="*/ 247730 w 751793"/>
              <a:gd name="connsiteY374" fmla="*/ 182339 h 1032249"/>
              <a:gd name="connsiteX375" fmla="*/ 248151 w 751793"/>
              <a:gd name="connsiteY375" fmla="*/ 179752 h 1032249"/>
              <a:gd name="connsiteX376" fmla="*/ 250197 w 751793"/>
              <a:gd name="connsiteY376" fmla="*/ 180233 h 1032249"/>
              <a:gd name="connsiteX377" fmla="*/ 248633 w 751793"/>
              <a:gd name="connsiteY377" fmla="*/ 188053 h 1032249"/>
              <a:gd name="connsiteX378" fmla="*/ 248392 w 751793"/>
              <a:gd name="connsiteY378" fmla="*/ 189377 h 1032249"/>
              <a:gd name="connsiteX379" fmla="*/ 247429 w 751793"/>
              <a:gd name="connsiteY379" fmla="*/ 193648 h 1032249"/>
              <a:gd name="connsiteX380" fmla="*/ 245865 w 751793"/>
              <a:gd name="connsiteY380" fmla="*/ 201769 h 1032249"/>
              <a:gd name="connsiteX381" fmla="*/ 243459 w 751793"/>
              <a:gd name="connsiteY381" fmla="*/ 212598 h 1032249"/>
              <a:gd name="connsiteX382" fmla="*/ 242737 w 751793"/>
              <a:gd name="connsiteY382" fmla="*/ 216689 h 1032249"/>
              <a:gd name="connsiteX383" fmla="*/ 242436 w 751793"/>
              <a:gd name="connsiteY383" fmla="*/ 217711 h 1032249"/>
              <a:gd name="connsiteX384" fmla="*/ 241775 w 751793"/>
              <a:gd name="connsiteY384" fmla="*/ 220719 h 1032249"/>
              <a:gd name="connsiteX385" fmla="*/ 240211 w 751793"/>
              <a:gd name="connsiteY385" fmla="*/ 227758 h 1032249"/>
              <a:gd name="connsiteX386" fmla="*/ 240090 w 751793"/>
              <a:gd name="connsiteY386" fmla="*/ 228179 h 1032249"/>
              <a:gd name="connsiteX387" fmla="*/ 236120 w 751793"/>
              <a:gd name="connsiteY387" fmla="*/ 245264 h 1032249"/>
              <a:gd name="connsiteX388" fmla="*/ 232210 w 751793"/>
              <a:gd name="connsiteY388" fmla="*/ 264153 h 1032249"/>
              <a:gd name="connsiteX389" fmla="*/ 230525 w 751793"/>
              <a:gd name="connsiteY389" fmla="*/ 272756 h 1032249"/>
              <a:gd name="connsiteX390" fmla="*/ 230405 w 751793"/>
              <a:gd name="connsiteY390" fmla="*/ 273658 h 1032249"/>
              <a:gd name="connsiteX391" fmla="*/ 229202 w 751793"/>
              <a:gd name="connsiteY391" fmla="*/ 280276 h 1032249"/>
              <a:gd name="connsiteX392" fmla="*/ 226434 w 751793"/>
              <a:gd name="connsiteY392" fmla="*/ 294112 h 1032249"/>
              <a:gd name="connsiteX393" fmla="*/ 222404 w 751793"/>
              <a:gd name="connsiteY393" fmla="*/ 315408 h 1032249"/>
              <a:gd name="connsiteX394" fmla="*/ 228299 w 751793"/>
              <a:gd name="connsiteY394" fmla="*/ 323288 h 1032249"/>
              <a:gd name="connsiteX395" fmla="*/ 229803 w 751793"/>
              <a:gd name="connsiteY395" fmla="*/ 325274 h 1032249"/>
              <a:gd name="connsiteX396" fmla="*/ 230645 w 751793"/>
              <a:gd name="connsiteY396" fmla="*/ 326417 h 1032249"/>
              <a:gd name="connsiteX397" fmla="*/ 235819 w 751793"/>
              <a:gd name="connsiteY397" fmla="*/ 333455 h 1032249"/>
              <a:gd name="connsiteX398" fmla="*/ 243459 w 751793"/>
              <a:gd name="connsiteY398" fmla="*/ 343923 h 1032249"/>
              <a:gd name="connsiteX399" fmla="*/ 244301 w 751793"/>
              <a:gd name="connsiteY399" fmla="*/ 344945 h 1032249"/>
              <a:gd name="connsiteX400" fmla="*/ 247069 w 751793"/>
              <a:gd name="connsiteY400" fmla="*/ 348675 h 1032249"/>
              <a:gd name="connsiteX401" fmla="*/ 251280 w 751793"/>
              <a:gd name="connsiteY401" fmla="*/ 354510 h 1032249"/>
              <a:gd name="connsiteX402" fmla="*/ 254528 w 751793"/>
              <a:gd name="connsiteY402" fmla="*/ 358782 h 1032249"/>
              <a:gd name="connsiteX403" fmla="*/ 258198 w 751793"/>
              <a:gd name="connsiteY403" fmla="*/ 363775 h 1032249"/>
              <a:gd name="connsiteX404" fmla="*/ 258799 w 751793"/>
              <a:gd name="connsiteY404" fmla="*/ 364436 h 1032249"/>
              <a:gd name="connsiteX405" fmla="*/ 261567 w 751793"/>
              <a:gd name="connsiteY405" fmla="*/ 368347 h 1032249"/>
              <a:gd name="connsiteX406" fmla="*/ 262770 w 751793"/>
              <a:gd name="connsiteY406" fmla="*/ 369911 h 1032249"/>
              <a:gd name="connsiteX407" fmla="*/ 264875 w 751793"/>
              <a:gd name="connsiteY407" fmla="*/ 372798 h 1032249"/>
              <a:gd name="connsiteX408" fmla="*/ 268244 w 751793"/>
              <a:gd name="connsiteY408" fmla="*/ 377491 h 1032249"/>
              <a:gd name="connsiteX409" fmla="*/ 275403 w 751793"/>
              <a:gd name="connsiteY409" fmla="*/ 387116 h 1032249"/>
              <a:gd name="connsiteX410" fmla="*/ 275644 w 751793"/>
              <a:gd name="connsiteY410" fmla="*/ 387236 h 1032249"/>
              <a:gd name="connsiteX411" fmla="*/ 277448 w 751793"/>
              <a:gd name="connsiteY411" fmla="*/ 389944 h 1032249"/>
              <a:gd name="connsiteX412" fmla="*/ 281780 w 751793"/>
              <a:gd name="connsiteY412" fmla="*/ 395598 h 1032249"/>
              <a:gd name="connsiteX413" fmla="*/ 284427 w 751793"/>
              <a:gd name="connsiteY413" fmla="*/ 399208 h 1032249"/>
              <a:gd name="connsiteX414" fmla="*/ 286592 w 751793"/>
              <a:gd name="connsiteY414" fmla="*/ 402095 h 1032249"/>
              <a:gd name="connsiteX415" fmla="*/ 289600 w 751793"/>
              <a:gd name="connsiteY415" fmla="*/ 406186 h 1032249"/>
              <a:gd name="connsiteX416" fmla="*/ 294292 w 751793"/>
              <a:gd name="connsiteY416" fmla="*/ 412864 h 1032249"/>
              <a:gd name="connsiteX417" fmla="*/ 295796 w 751793"/>
              <a:gd name="connsiteY417" fmla="*/ 414729 h 1032249"/>
              <a:gd name="connsiteX418" fmla="*/ 297661 w 751793"/>
              <a:gd name="connsiteY418" fmla="*/ 417135 h 1032249"/>
              <a:gd name="connsiteX419" fmla="*/ 301150 w 751793"/>
              <a:gd name="connsiteY419" fmla="*/ 421827 h 1032249"/>
              <a:gd name="connsiteX420" fmla="*/ 307166 w 751793"/>
              <a:gd name="connsiteY420" fmla="*/ 429948 h 1032249"/>
              <a:gd name="connsiteX421" fmla="*/ 311798 w 751793"/>
              <a:gd name="connsiteY421" fmla="*/ 436265 h 1032249"/>
              <a:gd name="connsiteX422" fmla="*/ 315107 w 751793"/>
              <a:gd name="connsiteY422" fmla="*/ 440596 h 1032249"/>
              <a:gd name="connsiteX423" fmla="*/ 316009 w 751793"/>
              <a:gd name="connsiteY423" fmla="*/ 442040 h 1032249"/>
              <a:gd name="connsiteX424" fmla="*/ 328763 w 751793"/>
              <a:gd name="connsiteY424" fmla="*/ 459065 h 1032249"/>
              <a:gd name="connsiteX425" fmla="*/ 330447 w 751793"/>
              <a:gd name="connsiteY425" fmla="*/ 461652 h 1032249"/>
              <a:gd name="connsiteX426" fmla="*/ 336824 w 751793"/>
              <a:gd name="connsiteY426" fmla="*/ 470074 h 1032249"/>
              <a:gd name="connsiteX427" fmla="*/ 340133 w 751793"/>
              <a:gd name="connsiteY427" fmla="*/ 474646 h 1032249"/>
              <a:gd name="connsiteX428" fmla="*/ 346269 w 751793"/>
              <a:gd name="connsiteY428" fmla="*/ 482707 h 1032249"/>
              <a:gd name="connsiteX429" fmla="*/ 349578 w 751793"/>
              <a:gd name="connsiteY429" fmla="*/ 486978 h 1032249"/>
              <a:gd name="connsiteX430" fmla="*/ 353608 w 751793"/>
              <a:gd name="connsiteY430" fmla="*/ 492633 h 1032249"/>
              <a:gd name="connsiteX431" fmla="*/ 364316 w 751793"/>
              <a:gd name="connsiteY431" fmla="*/ 507372 h 1032249"/>
              <a:gd name="connsiteX432" fmla="*/ 367384 w 751793"/>
              <a:gd name="connsiteY432" fmla="*/ 511583 h 1032249"/>
              <a:gd name="connsiteX433" fmla="*/ 374363 w 751793"/>
              <a:gd name="connsiteY433" fmla="*/ 520606 h 1032249"/>
              <a:gd name="connsiteX434" fmla="*/ 385311 w 751793"/>
              <a:gd name="connsiteY434" fmla="*/ 535886 h 1032249"/>
              <a:gd name="connsiteX435" fmla="*/ 391387 w 751793"/>
              <a:gd name="connsiteY435" fmla="*/ 543707 h 1032249"/>
              <a:gd name="connsiteX436" fmla="*/ 407750 w 751793"/>
              <a:gd name="connsiteY436" fmla="*/ 566086 h 1032249"/>
              <a:gd name="connsiteX437" fmla="*/ 412021 w 751793"/>
              <a:gd name="connsiteY437" fmla="*/ 571981 h 1032249"/>
              <a:gd name="connsiteX438" fmla="*/ 444988 w 751793"/>
              <a:gd name="connsiteY438" fmla="*/ 616378 h 1032249"/>
              <a:gd name="connsiteX439" fmla="*/ 453891 w 751793"/>
              <a:gd name="connsiteY439" fmla="*/ 628409 h 1032249"/>
              <a:gd name="connsiteX440" fmla="*/ 455696 w 751793"/>
              <a:gd name="connsiteY440" fmla="*/ 630996 h 1032249"/>
              <a:gd name="connsiteX441" fmla="*/ 460027 w 751793"/>
              <a:gd name="connsiteY441" fmla="*/ 636771 h 1032249"/>
              <a:gd name="connsiteX442" fmla="*/ 463035 w 751793"/>
              <a:gd name="connsiteY442" fmla="*/ 640742 h 1032249"/>
              <a:gd name="connsiteX443" fmla="*/ 467848 w 751793"/>
              <a:gd name="connsiteY443" fmla="*/ 647419 h 1032249"/>
              <a:gd name="connsiteX444" fmla="*/ 471758 w 751793"/>
              <a:gd name="connsiteY444" fmla="*/ 652894 h 1032249"/>
              <a:gd name="connsiteX445" fmla="*/ 475308 w 751793"/>
              <a:gd name="connsiteY445" fmla="*/ 657105 h 1032249"/>
              <a:gd name="connsiteX446" fmla="*/ 480000 w 751793"/>
              <a:gd name="connsiteY446" fmla="*/ 663602 h 1032249"/>
              <a:gd name="connsiteX447" fmla="*/ 490407 w 751793"/>
              <a:gd name="connsiteY447" fmla="*/ 678040 h 1032249"/>
              <a:gd name="connsiteX448" fmla="*/ 495100 w 751793"/>
              <a:gd name="connsiteY448" fmla="*/ 684477 h 1032249"/>
              <a:gd name="connsiteX449" fmla="*/ 499130 w 751793"/>
              <a:gd name="connsiteY449" fmla="*/ 689289 h 1032249"/>
              <a:gd name="connsiteX450" fmla="*/ 502258 w 751793"/>
              <a:gd name="connsiteY450" fmla="*/ 693921 h 1032249"/>
              <a:gd name="connsiteX451" fmla="*/ 504604 w 751793"/>
              <a:gd name="connsiteY451" fmla="*/ 697110 h 1032249"/>
              <a:gd name="connsiteX452" fmla="*/ 511102 w 751793"/>
              <a:gd name="connsiteY452" fmla="*/ 706013 h 1032249"/>
              <a:gd name="connsiteX453" fmla="*/ 514711 w 751793"/>
              <a:gd name="connsiteY453" fmla="*/ 710705 h 1032249"/>
              <a:gd name="connsiteX454" fmla="*/ 521028 w 751793"/>
              <a:gd name="connsiteY454" fmla="*/ 719127 h 1032249"/>
              <a:gd name="connsiteX455" fmla="*/ 527284 w 751793"/>
              <a:gd name="connsiteY455" fmla="*/ 727790 h 1032249"/>
              <a:gd name="connsiteX456" fmla="*/ 549723 w 751793"/>
              <a:gd name="connsiteY456" fmla="*/ 758290 h 1032249"/>
              <a:gd name="connsiteX457" fmla="*/ 552370 w 751793"/>
              <a:gd name="connsiteY457" fmla="*/ 761599 h 1032249"/>
              <a:gd name="connsiteX458" fmla="*/ 557243 w 751793"/>
              <a:gd name="connsiteY458" fmla="*/ 768397 h 1032249"/>
              <a:gd name="connsiteX459" fmla="*/ 560010 w 751793"/>
              <a:gd name="connsiteY459" fmla="*/ 771946 h 1032249"/>
              <a:gd name="connsiteX460" fmla="*/ 563860 w 751793"/>
              <a:gd name="connsiteY460" fmla="*/ 777240 h 1032249"/>
              <a:gd name="connsiteX461" fmla="*/ 571801 w 751793"/>
              <a:gd name="connsiteY461" fmla="*/ 788068 h 1032249"/>
              <a:gd name="connsiteX462" fmla="*/ 585637 w 751793"/>
              <a:gd name="connsiteY462" fmla="*/ 806537 h 1032249"/>
              <a:gd name="connsiteX463" fmla="*/ 591472 w 751793"/>
              <a:gd name="connsiteY463" fmla="*/ 814538 h 1032249"/>
              <a:gd name="connsiteX464" fmla="*/ 598090 w 751793"/>
              <a:gd name="connsiteY464" fmla="*/ 823501 h 1032249"/>
              <a:gd name="connsiteX465" fmla="*/ 608196 w 751793"/>
              <a:gd name="connsiteY465" fmla="*/ 837338 h 1032249"/>
              <a:gd name="connsiteX466" fmla="*/ 613430 w 751793"/>
              <a:gd name="connsiteY466" fmla="*/ 844316 h 1032249"/>
              <a:gd name="connsiteX467" fmla="*/ 632681 w 751793"/>
              <a:gd name="connsiteY467" fmla="*/ 870485 h 1032249"/>
              <a:gd name="connsiteX468" fmla="*/ 644471 w 751793"/>
              <a:gd name="connsiteY468" fmla="*/ 886427 h 1032249"/>
              <a:gd name="connsiteX469" fmla="*/ 648081 w 751793"/>
              <a:gd name="connsiteY469" fmla="*/ 891239 h 1032249"/>
              <a:gd name="connsiteX470" fmla="*/ 654277 w 751793"/>
              <a:gd name="connsiteY470" fmla="*/ 899782 h 1032249"/>
              <a:gd name="connsiteX471" fmla="*/ 659511 w 751793"/>
              <a:gd name="connsiteY471" fmla="*/ 907001 h 1032249"/>
              <a:gd name="connsiteX472" fmla="*/ 660534 w 751793"/>
              <a:gd name="connsiteY472" fmla="*/ 908083 h 1032249"/>
              <a:gd name="connsiteX473" fmla="*/ 676476 w 751793"/>
              <a:gd name="connsiteY473" fmla="*/ 929500 h 1032249"/>
              <a:gd name="connsiteX474" fmla="*/ 680566 w 751793"/>
              <a:gd name="connsiteY474" fmla="*/ 935034 h 1032249"/>
              <a:gd name="connsiteX475" fmla="*/ 686101 w 751793"/>
              <a:gd name="connsiteY475" fmla="*/ 942554 h 1032249"/>
              <a:gd name="connsiteX476" fmla="*/ 691094 w 751793"/>
              <a:gd name="connsiteY476" fmla="*/ 949352 h 1032249"/>
              <a:gd name="connsiteX477" fmla="*/ 695125 w 751793"/>
              <a:gd name="connsiteY477" fmla="*/ 954826 h 1032249"/>
              <a:gd name="connsiteX478" fmla="*/ 699275 w 751793"/>
              <a:gd name="connsiteY478" fmla="*/ 960481 h 1032249"/>
              <a:gd name="connsiteX479" fmla="*/ 707216 w 751793"/>
              <a:gd name="connsiteY479" fmla="*/ 971189 h 1032249"/>
              <a:gd name="connsiteX480" fmla="*/ 712149 w 751793"/>
              <a:gd name="connsiteY480" fmla="*/ 977686 h 1032249"/>
              <a:gd name="connsiteX481" fmla="*/ 723459 w 751793"/>
              <a:gd name="connsiteY481" fmla="*/ 993026 h 1032249"/>
              <a:gd name="connsiteX482" fmla="*/ 725264 w 751793"/>
              <a:gd name="connsiteY482" fmla="*/ 995613 h 1032249"/>
              <a:gd name="connsiteX483" fmla="*/ 734588 w 751793"/>
              <a:gd name="connsiteY483" fmla="*/ 1008066 h 1032249"/>
              <a:gd name="connsiteX484" fmla="*/ 744093 w 751793"/>
              <a:gd name="connsiteY484" fmla="*/ 1020940 h 1032249"/>
              <a:gd name="connsiteX485" fmla="*/ 745958 w 751793"/>
              <a:gd name="connsiteY485" fmla="*/ 1023587 h 1032249"/>
              <a:gd name="connsiteX486" fmla="*/ 751793 w 751793"/>
              <a:gd name="connsiteY486" fmla="*/ 1031407 h 1032249"/>
              <a:gd name="connsiteX487" fmla="*/ 738679 w 751793"/>
              <a:gd name="connsiteY487" fmla="*/ 1029362 h 1032249"/>
              <a:gd name="connsiteX488" fmla="*/ 738137 w 751793"/>
              <a:gd name="connsiteY488" fmla="*/ 1032249 h 1032249"/>
              <a:gd name="connsiteX489" fmla="*/ 714315 w 751793"/>
              <a:gd name="connsiteY489" fmla="*/ 1028399 h 1032249"/>
              <a:gd name="connsiteX490" fmla="*/ 687966 w 751793"/>
              <a:gd name="connsiteY490" fmla="*/ 1024188 h 1032249"/>
              <a:gd name="connsiteX491" fmla="*/ 656804 w 751793"/>
              <a:gd name="connsiteY491" fmla="*/ 1019014 h 1032249"/>
              <a:gd name="connsiteX492" fmla="*/ 623296 w 751793"/>
              <a:gd name="connsiteY492" fmla="*/ 1013179 h 1032249"/>
              <a:gd name="connsiteX493" fmla="*/ 600797 w 751793"/>
              <a:gd name="connsiteY493" fmla="*/ 1009209 h 1032249"/>
              <a:gd name="connsiteX494" fmla="*/ 567770 w 751793"/>
              <a:gd name="connsiteY494" fmla="*/ 1003614 h 1032249"/>
              <a:gd name="connsiteX495" fmla="*/ 530653 w 751793"/>
              <a:gd name="connsiteY495" fmla="*/ 997177 h 1032249"/>
              <a:gd name="connsiteX496" fmla="*/ 529450 w 751793"/>
              <a:gd name="connsiteY496" fmla="*/ 996876 h 1032249"/>
              <a:gd name="connsiteX497" fmla="*/ 510680 w 751793"/>
              <a:gd name="connsiteY497" fmla="*/ 993748 h 1032249"/>
              <a:gd name="connsiteX498" fmla="*/ 492031 w 751793"/>
              <a:gd name="connsiteY498" fmla="*/ 990379 h 1032249"/>
              <a:gd name="connsiteX499" fmla="*/ 481684 w 751793"/>
              <a:gd name="connsiteY499" fmla="*/ 988454 h 1032249"/>
              <a:gd name="connsiteX500" fmla="*/ 467066 w 751793"/>
              <a:gd name="connsiteY500" fmla="*/ 985747 h 1032249"/>
              <a:gd name="connsiteX501" fmla="*/ 453290 w 751793"/>
              <a:gd name="connsiteY501" fmla="*/ 983040 h 1032249"/>
              <a:gd name="connsiteX502" fmla="*/ 453350 w 751793"/>
              <a:gd name="connsiteY502" fmla="*/ 983040 h 1032249"/>
              <a:gd name="connsiteX503" fmla="*/ 426700 w 751793"/>
              <a:gd name="connsiteY503" fmla="*/ 978107 h 1032249"/>
              <a:gd name="connsiteX504" fmla="*/ 423812 w 751793"/>
              <a:gd name="connsiteY504" fmla="*/ 977506 h 1032249"/>
              <a:gd name="connsiteX505" fmla="*/ 409976 w 751793"/>
              <a:gd name="connsiteY505" fmla="*/ 974859 h 1032249"/>
              <a:gd name="connsiteX506" fmla="*/ 409675 w 751793"/>
              <a:gd name="connsiteY506" fmla="*/ 977205 h 1032249"/>
              <a:gd name="connsiteX507" fmla="*/ 407389 w 751793"/>
              <a:gd name="connsiteY507" fmla="*/ 976723 h 1032249"/>
              <a:gd name="connsiteX508" fmla="*/ 396982 w 751793"/>
              <a:gd name="connsiteY508" fmla="*/ 974317 h 1032249"/>
              <a:gd name="connsiteX509" fmla="*/ 397523 w 751793"/>
              <a:gd name="connsiteY509" fmla="*/ 972513 h 1032249"/>
              <a:gd name="connsiteX510" fmla="*/ 397283 w 751793"/>
              <a:gd name="connsiteY510" fmla="*/ 971370 h 1032249"/>
              <a:gd name="connsiteX511" fmla="*/ 398005 w 751793"/>
              <a:gd name="connsiteY511" fmla="*/ 969144 h 1032249"/>
              <a:gd name="connsiteX512" fmla="*/ 399689 w 751793"/>
              <a:gd name="connsiteY512" fmla="*/ 968181 h 1032249"/>
              <a:gd name="connsiteX513" fmla="*/ 398727 w 751793"/>
              <a:gd name="connsiteY513" fmla="*/ 966978 h 1032249"/>
              <a:gd name="connsiteX514" fmla="*/ 399569 w 751793"/>
              <a:gd name="connsiteY514" fmla="*/ 964692 h 1032249"/>
              <a:gd name="connsiteX515" fmla="*/ 399569 w 751793"/>
              <a:gd name="connsiteY515" fmla="*/ 961444 h 1032249"/>
              <a:gd name="connsiteX516" fmla="*/ 401193 w 751793"/>
              <a:gd name="connsiteY516" fmla="*/ 959639 h 1032249"/>
              <a:gd name="connsiteX517" fmla="*/ 402396 w 751793"/>
              <a:gd name="connsiteY517" fmla="*/ 960361 h 1032249"/>
              <a:gd name="connsiteX518" fmla="*/ 403720 w 751793"/>
              <a:gd name="connsiteY518" fmla="*/ 960541 h 1032249"/>
              <a:gd name="connsiteX519" fmla="*/ 403720 w 751793"/>
              <a:gd name="connsiteY519" fmla="*/ 958917 h 1032249"/>
              <a:gd name="connsiteX520" fmla="*/ 402998 w 751793"/>
              <a:gd name="connsiteY520" fmla="*/ 957834 h 1032249"/>
              <a:gd name="connsiteX521" fmla="*/ 404622 w 751793"/>
              <a:gd name="connsiteY521" fmla="*/ 955007 h 1032249"/>
              <a:gd name="connsiteX522" fmla="*/ 404020 w 751793"/>
              <a:gd name="connsiteY522" fmla="*/ 954285 h 1032249"/>
              <a:gd name="connsiteX523" fmla="*/ 404502 w 751793"/>
              <a:gd name="connsiteY523" fmla="*/ 953081 h 1032249"/>
              <a:gd name="connsiteX524" fmla="*/ 404081 w 751793"/>
              <a:gd name="connsiteY524" fmla="*/ 951036 h 1032249"/>
              <a:gd name="connsiteX525" fmla="*/ 405464 w 751793"/>
              <a:gd name="connsiteY525" fmla="*/ 949231 h 1032249"/>
              <a:gd name="connsiteX526" fmla="*/ 404742 w 751793"/>
              <a:gd name="connsiteY526" fmla="*/ 945802 h 1032249"/>
              <a:gd name="connsiteX527" fmla="*/ 402637 w 751793"/>
              <a:gd name="connsiteY527" fmla="*/ 944840 h 1032249"/>
              <a:gd name="connsiteX528" fmla="*/ 402276 w 751793"/>
              <a:gd name="connsiteY528" fmla="*/ 943216 h 1032249"/>
              <a:gd name="connsiteX529" fmla="*/ 401373 w 751793"/>
              <a:gd name="connsiteY529" fmla="*/ 943095 h 1032249"/>
              <a:gd name="connsiteX530" fmla="*/ 401373 w 751793"/>
              <a:gd name="connsiteY530" fmla="*/ 941772 h 1032249"/>
              <a:gd name="connsiteX531" fmla="*/ 403359 w 751793"/>
              <a:gd name="connsiteY531" fmla="*/ 938764 h 1032249"/>
              <a:gd name="connsiteX532" fmla="*/ 404442 w 751793"/>
              <a:gd name="connsiteY532" fmla="*/ 937922 h 1032249"/>
              <a:gd name="connsiteX533" fmla="*/ 403599 w 751793"/>
              <a:gd name="connsiteY533" fmla="*/ 936177 h 1032249"/>
              <a:gd name="connsiteX534" fmla="*/ 403660 w 751793"/>
              <a:gd name="connsiteY534" fmla="*/ 935034 h 1032249"/>
              <a:gd name="connsiteX535" fmla="*/ 400772 w 751793"/>
              <a:gd name="connsiteY535" fmla="*/ 932327 h 1032249"/>
              <a:gd name="connsiteX536" fmla="*/ 400832 w 751793"/>
              <a:gd name="connsiteY536" fmla="*/ 927514 h 1032249"/>
              <a:gd name="connsiteX537" fmla="*/ 400050 w 751793"/>
              <a:gd name="connsiteY537" fmla="*/ 925649 h 1032249"/>
              <a:gd name="connsiteX538" fmla="*/ 400832 w 751793"/>
              <a:gd name="connsiteY538" fmla="*/ 924747 h 1032249"/>
              <a:gd name="connsiteX539" fmla="*/ 399870 w 751793"/>
              <a:gd name="connsiteY539" fmla="*/ 922341 h 1032249"/>
              <a:gd name="connsiteX540" fmla="*/ 400712 w 751793"/>
              <a:gd name="connsiteY540" fmla="*/ 919152 h 1032249"/>
              <a:gd name="connsiteX541" fmla="*/ 400050 w 751793"/>
              <a:gd name="connsiteY541" fmla="*/ 916205 h 1032249"/>
              <a:gd name="connsiteX542" fmla="*/ 398787 w 751793"/>
              <a:gd name="connsiteY542" fmla="*/ 915784 h 1032249"/>
              <a:gd name="connsiteX543" fmla="*/ 399689 w 751793"/>
              <a:gd name="connsiteY543" fmla="*/ 912475 h 1032249"/>
              <a:gd name="connsiteX544" fmla="*/ 399328 w 751793"/>
              <a:gd name="connsiteY544" fmla="*/ 906940 h 1032249"/>
              <a:gd name="connsiteX545" fmla="*/ 399749 w 751793"/>
              <a:gd name="connsiteY545" fmla="*/ 906158 h 1032249"/>
              <a:gd name="connsiteX546" fmla="*/ 401674 w 751793"/>
              <a:gd name="connsiteY546" fmla="*/ 905256 h 1032249"/>
              <a:gd name="connsiteX547" fmla="*/ 402336 w 751793"/>
              <a:gd name="connsiteY547" fmla="*/ 902308 h 1032249"/>
              <a:gd name="connsiteX548" fmla="*/ 402276 w 751793"/>
              <a:gd name="connsiteY548" fmla="*/ 900504 h 1032249"/>
              <a:gd name="connsiteX549" fmla="*/ 401193 w 751793"/>
              <a:gd name="connsiteY549" fmla="*/ 899481 h 1032249"/>
              <a:gd name="connsiteX550" fmla="*/ 401013 w 751793"/>
              <a:gd name="connsiteY550" fmla="*/ 897375 h 1032249"/>
              <a:gd name="connsiteX551" fmla="*/ 399509 w 751793"/>
              <a:gd name="connsiteY551" fmla="*/ 895571 h 1032249"/>
              <a:gd name="connsiteX552" fmla="*/ 398847 w 751793"/>
              <a:gd name="connsiteY552" fmla="*/ 895450 h 1032249"/>
              <a:gd name="connsiteX553" fmla="*/ 398486 w 751793"/>
              <a:gd name="connsiteY553" fmla="*/ 893826 h 1032249"/>
              <a:gd name="connsiteX554" fmla="*/ 397523 w 751793"/>
              <a:gd name="connsiteY554" fmla="*/ 892924 h 1032249"/>
              <a:gd name="connsiteX555" fmla="*/ 397042 w 751793"/>
              <a:gd name="connsiteY555" fmla="*/ 889555 h 1032249"/>
              <a:gd name="connsiteX556" fmla="*/ 397944 w 751793"/>
              <a:gd name="connsiteY556" fmla="*/ 888231 h 1032249"/>
              <a:gd name="connsiteX557" fmla="*/ 397102 w 751793"/>
              <a:gd name="connsiteY557" fmla="*/ 886788 h 1032249"/>
              <a:gd name="connsiteX558" fmla="*/ 396501 w 751793"/>
              <a:gd name="connsiteY558" fmla="*/ 883780 h 1032249"/>
              <a:gd name="connsiteX559" fmla="*/ 397463 w 751793"/>
              <a:gd name="connsiteY559" fmla="*/ 880772 h 1032249"/>
              <a:gd name="connsiteX560" fmla="*/ 396200 w 751793"/>
              <a:gd name="connsiteY560" fmla="*/ 878967 h 1032249"/>
              <a:gd name="connsiteX561" fmla="*/ 396802 w 751793"/>
              <a:gd name="connsiteY561" fmla="*/ 877704 h 1032249"/>
              <a:gd name="connsiteX562" fmla="*/ 397042 w 751793"/>
              <a:gd name="connsiteY562" fmla="*/ 875117 h 1032249"/>
              <a:gd name="connsiteX563" fmla="*/ 397944 w 751793"/>
              <a:gd name="connsiteY563" fmla="*/ 874094 h 1032249"/>
              <a:gd name="connsiteX564" fmla="*/ 399749 w 751793"/>
              <a:gd name="connsiteY564" fmla="*/ 873733 h 1032249"/>
              <a:gd name="connsiteX565" fmla="*/ 399569 w 751793"/>
              <a:gd name="connsiteY565" fmla="*/ 871868 h 1032249"/>
              <a:gd name="connsiteX566" fmla="*/ 402456 w 751793"/>
              <a:gd name="connsiteY566" fmla="*/ 870184 h 1032249"/>
              <a:gd name="connsiteX567" fmla="*/ 402035 w 751793"/>
              <a:gd name="connsiteY567" fmla="*/ 868500 h 1032249"/>
              <a:gd name="connsiteX568" fmla="*/ 402517 w 751793"/>
              <a:gd name="connsiteY568" fmla="*/ 867296 h 1032249"/>
              <a:gd name="connsiteX569" fmla="*/ 399689 w 751793"/>
              <a:gd name="connsiteY569" fmla="*/ 865973 h 1032249"/>
              <a:gd name="connsiteX570" fmla="*/ 398787 w 751793"/>
              <a:gd name="connsiteY570" fmla="*/ 861762 h 1032249"/>
              <a:gd name="connsiteX571" fmla="*/ 397343 w 751793"/>
              <a:gd name="connsiteY571" fmla="*/ 861341 h 1032249"/>
              <a:gd name="connsiteX572" fmla="*/ 397102 w 751793"/>
              <a:gd name="connsiteY572" fmla="*/ 860198 h 1032249"/>
              <a:gd name="connsiteX573" fmla="*/ 395899 w 751793"/>
              <a:gd name="connsiteY573" fmla="*/ 859476 h 1032249"/>
              <a:gd name="connsiteX574" fmla="*/ 395659 w 751793"/>
              <a:gd name="connsiteY574" fmla="*/ 857972 h 1032249"/>
              <a:gd name="connsiteX575" fmla="*/ 394696 w 751793"/>
              <a:gd name="connsiteY575" fmla="*/ 857370 h 1032249"/>
              <a:gd name="connsiteX576" fmla="*/ 395298 w 751793"/>
              <a:gd name="connsiteY576" fmla="*/ 856648 h 1032249"/>
              <a:gd name="connsiteX577" fmla="*/ 397463 w 751793"/>
              <a:gd name="connsiteY577" fmla="*/ 856107 h 1032249"/>
              <a:gd name="connsiteX578" fmla="*/ 398606 w 751793"/>
              <a:gd name="connsiteY578" fmla="*/ 855385 h 1032249"/>
              <a:gd name="connsiteX579" fmla="*/ 399448 w 751793"/>
              <a:gd name="connsiteY579" fmla="*/ 852738 h 1032249"/>
              <a:gd name="connsiteX580" fmla="*/ 397343 w 751793"/>
              <a:gd name="connsiteY580" fmla="*/ 850572 h 1032249"/>
              <a:gd name="connsiteX581" fmla="*/ 397162 w 751793"/>
              <a:gd name="connsiteY581" fmla="*/ 849369 h 1032249"/>
              <a:gd name="connsiteX582" fmla="*/ 394155 w 751793"/>
              <a:gd name="connsiteY582" fmla="*/ 849971 h 1032249"/>
              <a:gd name="connsiteX583" fmla="*/ 391447 w 751793"/>
              <a:gd name="connsiteY583" fmla="*/ 849610 h 1032249"/>
              <a:gd name="connsiteX584" fmla="*/ 388620 w 751793"/>
              <a:gd name="connsiteY584" fmla="*/ 847444 h 1032249"/>
              <a:gd name="connsiteX585" fmla="*/ 389703 w 751793"/>
              <a:gd name="connsiteY585" fmla="*/ 845640 h 1032249"/>
              <a:gd name="connsiteX586" fmla="*/ 389222 w 751793"/>
              <a:gd name="connsiteY586" fmla="*/ 843354 h 1032249"/>
              <a:gd name="connsiteX587" fmla="*/ 387357 w 751793"/>
              <a:gd name="connsiteY587" fmla="*/ 841428 h 1032249"/>
              <a:gd name="connsiteX588" fmla="*/ 386334 w 751793"/>
              <a:gd name="connsiteY588" fmla="*/ 838721 h 1032249"/>
              <a:gd name="connsiteX589" fmla="*/ 385131 w 751793"/>
              <a:gd name="connsiteY589" fmla="*/ 837458 h 1032249"/>
              <a:gd name="connsiteX590" fmla="*/ 385371 w 751793"/>
              <a:gd name="connsiteY590" fmla="*/ 836736 h 1032249"/>
              <a:gd name="connsiteX591" fmla="*/ 387658 w 751793"/>
              <a:gd name="connsiteY591" fmla="*/ 835834 h 1032249"/>
              <a:gd name="connsiteX592" fmla="*/ 386875 w 751793"/>
              <a:gd name="connsiteY592" fmla="*/ 834390 h 1032249"/>
              <a:gd name="connsiteX593" fmla="*/ 388079 w 751793"/>
              <a:gd name="connsiteY593" fmla="*/ 830059 h 1032249"/>
              <a:gd name="connsiteX594" fmla="*/ 386875 w 751793"/>
              <a:gd name="connsiteY594" fmla="*/ 830299 h 1032249"/>
              <a:gd name="connsiteX595" fmla="*/ 386454 w 751793"/>
              <a:gd name="connsiteY595" fmla="*/ 829337 h 1032249"/>
              <a:gd name="connsiteX596" fmla="*/ 386996 w 751793"/>
              <a:gd name="connsiteY596" fmla="*/ 828134 h 1032249"/>
              <a:gd name="connsiteX597" fmla="*/ 386755 w 751793"/>
              <a:gd name="connsiteY597" fmla="*/ 826329 h 1032249"/>
              <a:gd name="connsiteX598" fmla="*/ 385913 w 751793"/>
              <a:gd name="connsiteY598" fmla="*/ 825787 h 1032249"/>
              <a:gd name="connsiteX599" fmla="*/ 385251 w 751793"/>
              <a:gd name="connsiteY599" fmla="*/ 824103 h 1032249"/>
              <a:gd name="connsiteX600" fmla="*/ 383747 w 751793"/>
              <a:gd name="connsiteY600" fmla="*/ 824043 h 1032249"/>
              <a:gd name="connsiteX601" fmla="*/ 383146 w 751793"/>
              <a:gd name="connsiteY601" fmla="*/ 823080 h 1032249"/>
              <a:gd name="connsiteX602" fmla="*/ 381762 w 751793"/>
              <a:gd name="connsiteY602" fmla="*/ 821997 h 1032249"/>
              <a:gd name="connsiteX603" fmla="*/ 381762 w 751793"/>
              <a:gd name="connsiteY603" fmla="*/ 818689 h 1032249"/>
              <a:gd name="connsiteX604" fmla="*/ 383025 w 751793"/>
              <a:gd name="connsiteY604" fmla="*/ 817486 h 1032249"/>
              <a:gd name="connsiteX605" fmla="*/ 383025 w 751793"/>
              <a:gd name="connsiteY605" fmla="*/ 816102 h 1032249"/>
              <a:gd name="connsiteX606" fmla="*/ 384710 w 751793"/>
              <a:gd name="connsiteY606" fmla="*/ 816162 h 1032249"/>
              <a:gd name="connsiteX607" fmla="*/ 385371 w 751793"/>
              <a:gd name="connsiteY607" fmla="*/ 815200 h 1032249"/>
              <a:gd name="connsiteX608" fmla="*/ 384469 w 751793"/>
              <a:gd name="connsiteY608" fmla="*/ 813636 h 1032249"/>
              <a:gd name="connsiteX609" fmla="*/ 382484 w 751793"/>
              <a:gd name="connsiteY609" fmla="*/ 812793 h 1032249"/>
              <a:gd name="connsiteX610" fmla="*/ 382063 w 751793"/>
              <a:gd name="connsiteY610" fmla="*/ 810628 h 1032249"/>
              <a:gd name="connsiteX611" fmla="*/ 380980 w 751793"/>
              <a:gd name="connsiteY611" fmla="*/ 809063 h 1032249"/>
              <a:gd name="connsiteX612" fmla="*/ 379596 w 751793"/>
              <a:gd name="connsiteY612" fmla="*/ 808342 h 1032249"/>
              <a:gd name="connsiteX613" fmla="*/ 380078 w 751793"/>
              <a:gd name="connsiteY613" fmla="*/ 806537 h 1032249"/>
              <a:gd name="connsiteX614" fmla="*/ 379717 w 751793"/>
              <a:gd name="connsiteY614" fmla="*/ 804491 h 1032249"/>
              <a:gd name="connsiteX615" fmla="*/ 377972 w 751793"/>
              <a:gd name="connsiteY615" fmla="*/ 802567 h 1032249"/>
              <a:gd name="connsiteX616" fmla="*/ 379656 w 751793"/>
              <a:gd name="connsiteY616" fmla="*/ 800762 h 1032249"/>
              <a:gd name="connsiteX617" fmla="*/ 379356 w 751793"/>
              <a:gd name="connsiteY617" fmla="*/ 799739 h 1032249"/>
              <a:gd name="connsiteX618" fmla="*/ 377370 w 751793"/>
              <a:gd name="connsiteY618" fmla="*/ 799258 h 1032249"/>
              <a:gd name="connsiteX619" fmla="*/ 376829 w 751793"/>
              <a:gd name="connsiteY619" fmla="*/ 796731 h 1032249"/>
              <a:gd name="connsiteX620" fmla="*/ 375145 w 751793"/>
              <a:gd name="connsiteY620" fmla="*/ 794987 h 1032249"/>
              <a:gd name="connsiteX621" fmla="*/ 376468 w 751793"/>
              <a:gd name="connsiteY621" fmla="*/ 794385 h 1032249"/>
              <a:gd name="connsiteX622" fmla="*/ 378153 w 751793"/>
              <a:gd name="connsiteY622" fmla="*/ 794626 h 1032249"/>
              <a:gd name="connsiteX623" fmla="*/ 380318 w 751793"/>
              <a:gd name="connsiteY623" fmla="*/ 793362 h 1032249"/>
              <a:gd name="connsiteX624" fmla="*/ 380378 w 751793"/>
              <a:gd name="connsiteY624" fmla="*/ 788730 h 1032249"/>
              <a:gd name="connsiteX625" fmla="*/ 379175 w 751793"/>
              <a:gd name="connsiteY625" fmla="*/ 786143 h 1032249"/>
              <a:gd name="connsiteX626" fmla="*/ 377852 w 751793"/>
              <a:gd name="connsiteY626" fmla="*/ 785241 h 1032249"/>
              <a:gd name="connsiteX627" fmla="*/ 376769 w 751793"/>
              <a:gd name="connsiteY627" fmla="*/ 783857 h 1032249"/>
              <a:gd name="connsiteX628" fmla="*/ 376889 w 751793"/>
              <a:gd name="connsiteY628" fmla="*/ 780669 h 1032249"/>
              <a:gd name="connsiteX629" fmla="*/ 376288 w 751793"/>
              <a:gd name="connsiteY629" fmla="*/ 777661 h 1032249"/>
              <a:gd name="connsiteX630" fmla="*/ 377912 w 751793"/>
              <a:gd name="connsiteY630" fmla="*/ 775495 h 1032249"/>
              <a:gd name="connsiteX631" fmla="*/ 377310 w 751793"/>
              <a:gd name="connsiteY631" fmla="*/ 772668 h 1032249"/>
              <a:gd name="connsiteX632" fmla="*/ 376107 w 751793"/>
              <a:gd name="connsiteY632" fmla="*/ 770262 h 1032249"/>
              <a:gd name="connsiteX633" fmla="*/ 375927 w 751793"/>
              <a:gd name="connsiteY633" fmla="*/ 768337 h 1032249"/>
              <a:gd name="connsiteX634" fmla="*/ 376649 w 751793"/>
              <a:gd name="connsiteY634" fmla="*/ 767494 h 1032249"/>
              <a:gd name="connsiteX635" fmla="*/ 379476 w 751793"/>
              <a:gd name="connsiteY635" fmla="*/ 767735 h 1032249"/>
              <a:gd name="connsiteX636" fmla="*/ 381281 w 751793"/>
              <a:gd name="connsiteY636" fmla="*/ 766291 h 1032249"/>
              <a:gd name="connsiteX637" fmla="*/ 381702 w 751793"/>
              <a:gd name="connsiteY637" fmla="*/ 763283 h 1032249"/>
              <a:gd name="connsiteX638" fmla="*/ 380920 w 751793"/>
              <a:gd name="connsiteY638" fmla="*/ 761419 h 1032249"/>
              <a:gd name="connsiteX639" fmla="*/ 381702 w 751793"/>
              <a:gd name="connsiteY639" fmla="*/ 759313 h 1032249"/>
              <a:gd name="connsiteX640" fmla="*/ 382905 w 751793"/>
              <a:gd name="connsiteY640" fmla="*/ 758350 h 1032249"/>
              <a:gd name="connsiteX641" fmla="*/ 382063 w 751793"/>
              <a:gd name="connsiteY641" fmla="*/ 755703 h 1032249"/>
              <a:gd name="connsiteX642" fmla="*/ 382063 w 751793"/>
              <a:gd name="connsiteY642" fmla="*/ 754139 h 1032249"/>
              <a:gd name="connsiteX643" fmla="*/ 381221 w 751793"/>
              <a:gd name="connsiteY643" fmla="*/ 750590 h 1032249"/>
              <a:gd name="connsiteX644" fmla="*/ 381221 w 751793"/>
              <a:gd name="connsiteY644" fmla="*/ 748845 h 1032249"/>
              <a:gd name="connsiteX645" fmla="*/ 380078 w 751793"/>
              <a:gd name="connsiteY645" fmla="*/ 744334 h 1032249"/>
              <a:gd name="connsiteX646" fmla="*/ 379175 w 751793"/>
              <a:gd name="connsiteY646" fmla="*/ 743612 h 1032249"/>
              <a:gd name="connsiteX647" fmla="*/ 379416 w 751793"/>
              <a:gd name="connsiteY647" fmla="*/ 741326 h 1032249"/>
              <a:gd name="connsiteX648" fmla="*/ 379055 w 751793"/>
              <a:gd name="connsiteY648" fmla="*/ 739641 h 1032249"/>
              <a:gd name="connsiteX649" fmla="*/ 377671 w 751793"/>
              <a:gd name="connsiteY649" fmla="*/ 737536 h 1032249"/>
              <a:gd name="connsiteX650" fmla="*/ 379175 w 751793"/>
              <a:gd name="connsiteY650" fmla="*/ 736212 h 1032249"/>
              <a:gd name="connsiteX651" fmla="*/ 377310 w 751793"/>
              <a:gd name="connsiteY651" fmla="*/ 733084 h 1032249"/>
              <a:gd name="connsiteX652" fmla="*/ 378213 w 751793"/>
              <a:gd name="connsiteY652" fmla="*/ 732362 h 1032249"/>
              <a:gd name="connsiteX653" fmla="*/ 378634 w 751793"/>
              <a:gd name="connsiteY653" fmla="*/ 730618 h 1032249"/>
              <a:gd name="connsiteX654" fmla="*/ 376709 w 751793"/>
              <a:gd name="connsiteY654" fmla="*/ 727790 h 1032249"/>
              <a:gd name="connsiteX655" fmla="*/ 376528 w 751793"/>
              <a:gd name="connsiteY655" fmla="*/ 726407 h 1032249"/>
              <a:gd name="connsiteX656" fmla="*/ 377671 w 751793"/>
              <a:gd name="connsiteY656" fmla="*/ 725805 h 1032249"/>
              <a:gd name="connsiteX657" fmla="*/ 377731 w 751793"/>
              <a:gd name="connsiteY657" fmla="*/ 724481 h 1032249"/>
              <a:gd name="connsiteX658" fmla="*/ 376408 w 751793"/>
              <a:gd name="connsiteY658" fmla="*/ 721955 h 1032249"/>
              <a:gd name="connsiteX659" fmla="*/ 373520 w 751793"/>
              <a:gd name="connsiteY659" fmla="*/ 721774 h 1032249"/>
              <a:gd name="connsiteX660" fmla="*/ 373220 w 751793"/>
              <a:gd name="connsiteY660" fmla="*/ 720511 h 1032249"/>
              <a:gd name="connsiteX661" fmla="*/ 370994 w 751793"/>
              <a:gd name="connsiteY661" fmla="*/ 719248 h 1032249"/>
              <a:gd name="connsiteX662" fmla="*/ 370633 w 751793"/>
              <a:gd name="connsiteY662" fmla="*/ 717383 h 1032249"/>
              <a:gd name="connsiteX663" fmla="*/ 369309 w 751793"/>
              <a:gd name="connsiteY663" fmla="*/ 715458 h 1032249"/>
              <a:gd name="connsiteX664" fmla="*/ 367866 w 751793"/>
              <a:gd name="connsiteY664" fmla="*/ 715578 h 1032249"/>
              <a:gd name="connsiteX665" fmla="*/ 366542 w 751793"/>
              <a:gd name="connsiteY665" fmla="*/ 714315 h 1032249"/>
              <a:gd name="connsiteX666" fmla="*/ 364737 w 751793"/>
              <a:gd name="connsiteY666" fmla="*/ 711006 h 1032249"/>
              <a:gd name="connsiteX667" fmla="*/ 360346 w 751793"/>
              <a:gd name="connsiteY667" fmla="*/ 709803 h 1032249"/>
              <a:gd name="connsiteX668" fmla="*/ 360526 w 751793"/>
              <a:gd name="connsiteY668" fmla="*/ 708419 h 1032249"/>
              <a:gd name="connsiteX669" fmla="*/ 358601 w 751793"/>
              <a:gd name="connsiteY669" fmla="*/ 708119 h 1032249"/>
              <a:gd name="connsiteX670" fmla="*/ 358060 w 751793"/>
              <a:gd name="connsiteY670" fmla="*/ 707577 h 1032249"/>
              <a:gd name="connsiteX671" fmla="*/ 357639 w 751793"/>
              <a:gd name="connsiteY671" fmla="*/ 704930 h 1032249"/>
              <a:gd name="connsiteX672" fmla="*/ 356496 w 751793"/>
              <a:gd name="connsiteY672" fmla="*/ 704930 h 1032249"/>
              <a:gd name="connsiteX673" fmla="*/ 354691 w 751793"/>
              <a:gd name="connsiteY673" fmla="*/ 703306 h 1032249"/>
              <a:gd name="connsiteX674" fmla="*/ 352285 w 751793"/>
              <a:gd name="connsiteY674" fmla="*/ 704028 h 1032249"/>
              <a:gd name="connsiteX675" fmla="*/ 350600 w 751793"/>
              <a:gd name="connsiteY675" fmla="*/ 703667 h 1032249"/>
              <a:gd name="connsiteX676" fmla="*/ 348615 w 751793"/>
              <a:gd name="connsiteY676" fmla="*/ 702464 h 1032249"/>
              <a:gd name="connsiteX677" fmla="*/ 348555 w 751793"/>
              <a:gd name="connsiteY677" fmla="*/ 701321 h 1032249"/>
              <a:gd name="connsiteX678" fmla="*/ 347352 w 751793"/>
              <a:gd name="connsiteY678" fmla="*/ 699516 h 1032249"/>
              <a:gd name="connsiteX679" fmla="*/ 347592 w 751793"/>
              <a:gd name="connsiteY679" fmla="*/ 698433 h 1032249"/>
              <a:gd name="connsiteX680" fmla="*/ 346991 w 751793"/>
              <a:gd name="connsiteY680" fmla="*/ 696869 h 1032249"/>
              <a:gd name="connsiteX681" fmla="*/ 348555 w 751793"/>
              <a:gd name="connsiteY681" fmla="*/ 695305 h 1032249"/>
              <a:gd name="connsiteX682" fmla="*/ 348555 w 751793"/>
              <a:gd name="connsiteY682" fmla="*/ 693019 h 1032249"/>
              <a:gd name="connsiteX683" fmla="*/ 346870 w 751793"/>
              <a:gd name="connsiteY683" fmla="*/ 689770 h 1032249"/>
              <a:gd name="connsiteX684" fmla="*/ 348074 w 751793"/>
              <a:gd name="connsiteY684" fmla="*/ 688567 h 1032249"/>
              <a:gd name="connsiteX685" fmla="*/ 347051 w 751793"/>
              <a:gd name="connsiteY685" fmla="*/ 685559 h 1032249"/>
              <a:gd name="connsiteX686" fmla="*/ 347893 w 751793"/>
              <a:gd name="connsiteY686" fmla="*/ 684356 h 1032249"/>
              <a:gd name="connsiteX687" fmla="*/ 347893 w 751793"/>
              <a:gd name="connsiteY687" fmla="*/ 682672 h 1032249"/>
              <a:gd name="connsiteX688" fmla="*/ 349517 w 751793"/>
              <a:gd name="connsiteY688" fmla="*/ 681769 h 1032249"/>
              <a:gd name="connsiteX689" fmla="*/ 351322 w 751793"/>
              <a:gd name="connsiteY689" fmla="*/ 679784 h 1032249"/>
              <a:gd name="connsiteX690" fmla="*/ 349517 w 751793"/>
              <a:gd name="connsiteY690" fmla="*/ 675573 h 1032249"/>
              <a:gd name="connsiteX691" fmla="*/ 349457 w 751793"/>
              <a:gd name="connsiteY691" fmla="*/ 673648 h 1032249"/>
              <a:gd name="connsiteX692" fmla="*/ 347292 w 751793"/>
              <a:gd name="connsiteY692" fmla="*/ 668655 h 1032249"/>
              <a:gd name="connsiteX693" fmla="*/ 346329 w 751793"/>
              <a:gd name="connsiteY693" fmla="*/ 665707 h 1032249"/>
              <a:gd name="connsiteX694" fmla="*/ 344223 w 751793"/>
              <a:gd name="connsiteY694" fmla="*/ 666429 h 1032249"/>
              <a:gd name="connsiteX695" fmla="*/ 342359 w 751793"/>
              <a:gd name="connsiteY695" fmla="*/ 667452 h 1032249"/>
              <a:gd name="connsiteX696" fmla="*/ 340193 w 751793"/>
              <a:gd name="connsiteY696" fmla="*/ 664444 h 1032249"/>
              <a:gd name="connsiteX697" fmla="*/ 337366 w 751793"/>
              <a:gd name="connsiteY697" fmla="*/ 662880 h 1032249"/>
              <a:gd name="connsiteX698" fmla="*/ 336463 w 751793"/>
              <a:gd name="connsiteY698" fmla="*/ 660895 h 1032249"/>
              <a:gd name="connsiteX699" fmla="*/ 337185 w 751793"/>
              <a:gd name="connsiteY699" fmla="*/ 659270 h 1032249"/>
              <a:gd name="connsiteX700" fmla="*/ 338268 w 751793"/>
              <a:gd name="connsiteY700" fmla="*/ 658308 h 1032249"/>
              <a:gd name="connsiteX701" fmla="*/ 339892 w 751793"/>
              <a:gd name="connsiteY701" fmla="*/ 658007 h 1032249"/>
              <a:gd name="connsiteX702" fmla="*/ 339591 w 751793"/>
              <a:gd name="connsiteY702" fmla="*/ 655420 h 1032249"/>
              <a:gd name="connsiteX703" fmla="*/ 338990 w 751793"/>
              <a:gd name="connsiteY703" fmla="*/ 655180 h 1032249"/>
              <a:gd name="connsiteX704" fmla="*/ 337847 w 751793"/>
              <a:gd name="connsiteY704" fmla="*/ 651269 h 1032249"/>
              <a:gd name="connsiteX705" fmla="*/ 339471 w 751793"/>
              <a:gd name="connsiteY705" fmla="*/ 648863 h 1032249"/>
              <a:gd name="connsiteX706" fmla="*/ 340313 w 751793"/>
              <a:gd name="connsiteY706" fmla="*/ 646396 h 1032249"/>
              <a:gd name="connsiteX707" fmla="*/ 342118 w 751793"/>
              <a:gd name="connsiteY707" fmla="*/ 646396 h 1032249"/>
              <a:gd name="connsiteX708" fmla="*/ 343742 w 751793"/>
              <a:gd name="connsiteY708" fmla="*/ 644351 h 1032249"/>
              <a:gd name="connsiteX709" fmla="*/ 344163 w 751793"/>
              <a:gd name="connsiteY709" fmla="*/ 642787 h 1032249"/>
              <a:gd name="connsiteX710" fmla="*/ 343983 w 751793"/>
              <a:gd name="connsiteY710" fmla="*/ 640381 h 1032249"/>
              <a:gd name="connsiteX711" fmla="*/ 342599 w 751793"/>
              <a:gd name="connsiteY711" fmla="*/ 639539 h 1032249"/>
              <a:gd name="connsiteX712" fmla="*/ 342359 w 751793"/>
              <a:gd name="connsiteY712" fmla="*/ 637433 h 1032249"/>
              <a:gd name="connsiteX713" fmla="*/ 340253 w 751793"/>
              <a:gd name="connsiteY713" fmla="*/ 633282 h 1032249"/>
              <a:gd name="connsiteX714" fmla="*/ 338208 w 751793"/>
              <a:gd name="connsiteY714" fmla="*/ 633523 h 1032249"/>
              <a:gd name="connsiteX715" fmla="*/ 337426 w 751793"/>
              <a:gd name="connsiteY715" fmla="*/ 632981 h 1032249"/>
              <a:gd name="connsiteX716" fmla="*/ 334719 w 751793"/>
              <a:gd name="connsiteY716" fmla="*/ 634004 h 1032249"/>
              <a:gd name="connsiteX717" fmla="*/ 334297 w 751793"/>
              <a:gd name="connsiteY717" fmla="*/ 633402 h 1032249"/>
              <a:gd name="connsiteX718" fmla="*/ 332011 w 751793"/>
              <a:gd name="connsiteY718" fmla="*/ 634245 h 1032249"/>
              <a:gd name="connsiteX719" fmla="*/ 331169 w 751793"/>
              <a:gd name="connsiteY719" fmla="*/ 633342 h 1032249"/>
              <a:gd name="connsiteX720" fmla="*/ 331350 w 751793"/>
              <a:gd name="connsiteY720" fmla="*/ 629131 h 1032249"/>
              <a:gd name="connsiteX721" fmla="*/ 330568 w 751793"/>
              <a:gd name="connsiteY721" fmla="*/ 627928 h 1032249"/>
              <a:gd name="connsiteX722" fmla="*/ 328643 w 751793"/>
              <a:gd name="connsiteY722" fmla="*/ 626905 h 1032249"/>
              <a:gd name="connsiteX723" fmla="*/ 328703 w 751793"/>
              <a:gd name="connsiteY723" fmla="*/ 625041 h 1032249"/>
              <a:gd name="connsiteX724" fmla="*/ 327560 w 751793"/>
              <a:gd name="connsiteY724" fmla="*/ 623597 h 1032249"/>
              <a:gd name="connsiteX725" fmla="*/ 326296 w 751793"/>
              <a:gd name="connsiteY725" fmla="*/ 623356 h 1032249"/>
              <a:gd name="connsiteX726" fmla="*/ 326537 w 751793"/>
              <a:gd name="connsiteY726" fmla="*/ 622394 h 1032249"/>
              <a:gd name="connsiteX727" fmla="*/ 324973 w 751793"/>
              <a:gd name="connsiteY727" fmla="*/ 618363 h 1032249"/>
              <a:gd name="connsiteX728" fmla="*/ 323048 w 751793"/>
              <a:gd name="connsiteY728" fmla="*/ 618243 h 1032249"/>
              <a:gd name="connsiteX729" fmla="*/ 321845 w 751793"/>
              <a:gd name="connsiteY729" fmla="*/ 616919 h 1032249"/>
              <a:gd name="connsiteX730" fmla="*/ 321604 w 751793"/>
              <a:gd name="connsiteY730" fmla="*/ 615475 h 1032249"/>
              <a:gd name="connsiteX731" fmla="*/ 320281 w 751793"/>
              <a:gd name="connsiteY731" fmla="*/ 614453 h 1032249"/>
              <a:gd name="connsiteX732" fmla="*/ 318356 w 751793"/>
              <a:gd name="connsiteY732" fmla="*/ 615656 h 1032249"/>
              <a:gd name="connsiteX733" fmla="*/ 316370 w 751793"/>
              <a:gd name="connsiteY733" fmla="*/ 615415 h 1032249"/>
              <a:gd name="connsiteX734" fmla="*/ 315769 w 751793"/>
              <a:gd name="connsiteY734" fmla="*/ 613310 h 1032249"/>
              <a:gd name="connsiteX735" fmla="*/ 313242 w 751793"/>
              <a:gd name="connsiteY735" fmla="*/ 612046 h 1032249"/>
              <a:gd name="connsiteX736" fmla="*/ 311738 w 751793"/>
              <a:gd name="connsiteY736" fmla="*/ 609640 h 1032249"/>
              <a:gd name="connsiteX737" fmla="*/ 311077 w 751793"/>
              <a:gd name="connsiteY737" fmla="*/ 609279 h 1032249"/>
              <a:gd name="connsiteX738" fmla="*/ 309813 w 751793"/>
              <a:gd name="connsiteY738" fmla="*/ 604647 h 1032249"/>
              <a:gd name="connsiteX739" fmla="*/ 310836 w 751793"/>
              <a:gd name="connsiteY739" fmla="*/ 601940 h 1032249"/>
              <a:gd name="connsiteX740" fmla="*/ 310595 w 751793"/>
              <a:gd name="connsiteY740" fmla="*/ 599534 h 1032249"/>
              <a:gd name="connsiteX741" fmla="*/ 309332 w 751793"/>
              <a:gd name="connsiteY741" fmla="*/ 598511 h 1032249"/>
              <a:gd name="connsiteX742" fmla="*/ 308309 w 751793"/>
              <a:gd name="connsiteY742" fmla="*/ 596706 h 1032249"/>
              <a:gd name="connsiteX743" fmla="*/ 308550 w 751793"/>
              <a:gd name="connsiteY743" fmla="*/ 595503 h 1032249"/>
              <a:gd name="connsiteX744" fmla="*/ 307768 w 751793"/>
              <a:gd name="connsiteY744" fmla="*/ 594119 h 1032249"/>
              <a:gd name="connsiteX745" fmla="*/ 308309 w 751793"/>
              <a:gd name="connsiteY745" fmla="*/ 592796 h 1032249"/>
              <a:gd name="connsiteX746" fmla="*/ 308189 w 751793"/>
              <a:gd name="connsiteY746" fmla="*/ 589006 h 1032249"/>
              <a:gd name="connsiteX747" fmla="*/ 304820 w 751793"/>
              <a:gd name="connsiteY747" fmla="*/ 584614 h 1032249"/>
              <a:gd name="connsiteX748" fmla="*/ 303136 w 751793"/>
              <a:gd name="connsiteY748" fmla="*/ 580163 h 1032249"/>
              <a:gd name="connsiteX749" fmla="*/ 301331 w 751793"/>
              <a:gd name="connsiteY749" fmla="*/ 578057 h 1032249"/>
              <a:gd name="connsiteX750" fmla="*/ 299466 w 751793"/>
              <a:gd name="connsiteY750" fmla="*/ 577275 h 1032249"/>
              <a:gd name="connsiteX751" fmla="*/ 297842 w 751793"/>
              <a:gd name="connsiteY751" fmla="*/ 577636 h 1032249"/>
              <a:gd name="connsiteX752" fmla="*/ 296639 w 751793"/>
              <a:gd name="connsiteY752" fmla="*/ 576553 h 1032249"/>
              <a:gd name="connsiteX753" fmla="*/ 294714 w 751793"/>
              <a:gd name="connsiteY753" fmla="*/ 575952 h 1032249"/>
              <a:gd name="connsiteX754" fmla="*/ 293751 w 751793"/>
              <a:gd name="connsiteY754" fmla="*/ 576373 h 1032249"/>
              <a:gd name="connsiteX755" fmla="*/ 291706 w 751793"/>
              <a:gd name="connsiteY755" fmla="*/ 575290 h 1032249"/>
              <a:gd name="connsiteX756" fmla="*/ 290743 w 751793"/>
              <a:gd name="connsiteY756" fmla="*/ 575350 h 1032249"/>
              <a:gd name="connsiteX757" fmla="*/ 287254 w 751793"/>
              <a:gd name="connsiteY757" fmla="*/ 579140 h 1032249"/>
              <a:gd name="connsiteX758" fmla="*/ 285449 w 751793"/>
              <a:gd name="connsiteY758" fmla="*/ 578117 h 1032249"/>
              <a:gd name="connsiteX759" fmla="*/ 284427 w 751793"/>
              <a:gd name="connsiteY759" fmla="*/ 575891 h 1032249"/>
              <a:gd name="connsiteX760" fmla="*/ 282802 w 751793"/>
              <a:gd name="connsiteY760" fmla="*/ 575110 h 1032249"/>
              <a:gd name="connsiteX761" fmla="*/ 281298 w 751793"/>
              <a:gd name="connsiteY761" fmla="*/ 575470 h 1032249"/>
              <a:gd name="connsiteX762" fmla="*/ 280576 w 751793"/>
              <a:gd name="connsiteY762" fmla="*/ 572823 h 1032249"/>
              <a:gd name="connsiteX763" fmla="*/ 282862 w 751793"/>
              <a:gd name="connsiteY763" fmla="*/ 571921 h 1032249"/>
              <a:gd name="connsiteX764" fmla="*/ 282983 w 751793"/>
              <a:gd name="connsiteY764" fmla="*/ 570537 h 1032249"/>
              <a:gd name="connsiteX765" fmla="*/ 283885 w 751793"/>
              <a:gd name="connsiteY765" fmla="*/ 569996 h 1032249"/>
              <a:gd name="connsiteX766" fmla="*/ 285389 w 751793"/>
              <a:gd name="connsiteY766" fmla="*/ 568071 h 1032249"/>
              <a:gd name="connsiteX767" fmla="*/ 288036 w 751793"/>
              <a:gd name="connsiteY767" fmla="*/ 566687 h 1032249"/>
              <a:gd name="connsiteX768" fmla="*/ 288878 w 751793"/>
              <a:gd name="connsiteY768" fmla="*/ 566808 h 1032249"/>
              <a:gd name="connsiteX769" fmla="*/ 290683 w 751793"/>
              <a:gd name="connsiteY769" fmla="*/ 564702 h 1032249"/>
              <a:gd name="connsiteX770" fmla="*/ 291886 w 751793"/>
              <a:gd name="connsiteY770" fmla="*/ 564642 h 1032249"/>
              <a:gd name="connsiteX771" fmla="*/ 292788 w 751793"/>
              <a:gd name="connsiteY771" fmla="*/ 562597 h 1032249"/>
              <a:gd name="connsiteX772" fmla="*/ 292548 w 751793"/>
              <a:gd name="connsiteY772" fmla="*/ 561213 h 1032249"/>
              <a:gd name="connsiteX773" fmla="*/ 291044 w 751793"/>
              <a:gd name="connsiteY773" fmla="*/ 559528 h 1032249"/>
              <a:gd name="connsiteX774" fmla="*/ 291766 w 751793"/>
              <a:gd name="connsiteY774" fmla="*/ 558325 h 1032249"/>
              <a:gd name="connsiteX775" fmla="*/ 293330 w 751793"/>
              <a:gd name="connsiteY775" fmla="*/ 557844 h 1032249"/>
              <a:gd name="connsiteX776" fmla="*/ 293210 w 751793"/>
              <a:gd name="connsiteY776" fmla="*/ 555859 h 1032249"/>
              <a:gd name="connsiteX777" fmla="*/ 295014 w 751793"/>
              <a:gd name="connsiteY777" fmla="*/ 555318 h 1032249"/>
              <a:gd name="connsiteX778" fmla="*/ 294232 w 751793"/>
              <a:gd name="connsiteY778" fmla="*/ 554475 h 1032249"/>
              <a:gd name="connsiteX779" fmla="*/ 292307 w 751793"/>
              <a:gd name="connsiteY779" fmla="*/ 554235 h 1032249"/>
              <a:gd name="connsiteX780" fmla="*/ 292909 w 751793"/>
              <a:gd name="connsiteY780" fmla="*/ 552851 h 1032249"/>
              <a:gd name="connsiteX781" fmla="*/ 293450 w 751793"/>
              <a:gd name="connsiteY781" fmla="*/ 549663 h 1032249"/>
              <a:gd name="connsiteX782" fmla="*/ 295857 w 751793"/>
              <a:gd name="connsiteY782" fmla="*/ 546955 h 1032249"/>
              <a:gd name="connsiteX783" fmla="*/ 294653 w 751793"/>
              <a:gd name="connsiteY783" fmla="*/ 545512 h 1032249"/>
              <a:gd name="connsiteX784" fmla="*/ 294834 w 751793"/>
              <a:gd name="connsiteY784" fmla="*/ 544549 h 1032249"/>
              <a:gd name="connsiteX785" fmla="*/ 293631 w 751793"/>
              <a:gd name="connsiteY785" fmla="*/ 544369 h 1032249"/>
              <a:gd name="connsiteX786" fmla="*/ 292909 w 751793"/>
              <a:gd name="connsiteY786" fmla="*/ 542684 h 1032249"/>
              <a:gd name="connsiteX787" fmla="*/ 291104 w 751793"/>
              <a:gd name="connsiteY787" fmla="*/ 541361 h 1032249"/>
              <a:gd name="connsiteX788" fmla="*/ 289540 w 751793"/>
              <a:gd name="connsiteY788" fmla="*/ 541361 h 1032249"/>
              <a:gd name="connsiteX789" fmla="*/ 287555 w 751793"/>
              <a:gd name="connsiteY789" fmla="*/ 540278 h 1032249"/>
              <a:gd name="connsiteX790" fmla="*/ 288156 w 751793"/>
              <a:gd name="connsiteY790" fmla="*/ 537932 h 1032249"/>
              <a:gd name="connsiteX791" fmla="*/ 285991 w 751793"/>
              <a:gd name="connsiteY791" fmla="*/ 536127 h 1032249"/>
              <a:gd name="connsiteX792" fmla="*/ 284908 w 751793"/>
              <a:gd name="connsiteY792" fmla="*/ 535947 h 1032249"/>
              <a:gd name="connsiteX793" fmla="*/ 284126 w 751793"/>
              <a:gd name="connsiteY793" fmla="*/ 533961 h 1032249"/>
              <a:gd name="connsiteX794" fmla="*/ 282502 w 751793"/>
              <a:gd name="connsiteY794" fmla="*/ 532879 h 1032249"/>
              <a:gd name="connsiteX795" fmla="*/ 281900 w 751793"/>
              <a:gd name="connsiteY795" fmla="*/ 531315 h 1032249"/>
              <a:gd name="connsiteX796" fmla="*/ 282261 w 751793"/>
              <a:gd name="connsiteY796" fmla="*/ 529149 h 1032249"/>
              <a:gd name="connsiteX797" fmla="*/ 281359 w 751793"/>
              <a:gd name="connsiteY797" fmla="*/ 527946 h 1032249"/>
              <a:gd name="connsiteX798" fmla="*/ 282983 w 751793"/>
              <a:gd name="connsiteY798" fmla="*/ 525960 h 1032249"/>
              <a:gd name="connsiteX799" fmla="*/ 282502 w 751793"/>
              <a:gd name="connsiteY799" fmla="*/ 525359 h 1032249"/>
              <a:gd name="connsiteX800" fmla="*/ 284306 w 751793"/>
              <a:gd name="connsiteY800" fmla="*/ 522652 h 1032249"/>
              <a:gd name="connsiteX801" fmla="*/ 285810 w 751793"/>
              <a:gd name="connsiteY801" fmla="*/ 518441 h 1032249"/>
              <a:gd name="connsiteX802" fmla="*/ 285570 w 751793"/>
              <a:gd name="connsiteY802" fmla="*/ 514230 h 1032249"/>
              <a:gd name="connsiteX803" fmla="*/ 284186 w 751793"/>
              <a:gd name="connsiteY803" fmla="*/ 513087 h 1032249"/>
              <a:gd name="connsiteX804" fmla="*/ 284366 w 751793"/>
              <a:gd name="connsiteY804" fmla="*/ 511041 h 1032249"/>
              <a:gd name="connsiteX805" fmla="*/ 283163 w 751793"/>
              <a:gd name="connsiteY805" fmla="*/ 509838 h 1032249"/>
              <a:gd name="connsiteX806" fmla="*/ 281659 w 751793"/>
              <a:gd name="connsiteY806" fmla="*/ 505627 h 1032249"/>
              <a:gd name="connsiteX807" fmla="*/ 280456 w 751793"/>
              <a:gd name="connsiteY807" fmla="*/ 505928 h 1032249"/>
              <a:gd name="connsiteX808" fmla="*/ 279554 w 751793"/>
              <a:gd name="connsiteY808" fmla="*/ 504364 h 1032249"/>
              <a:gd name="connsiteX809" fmla="*/ 278591 w 751793"/>
              <a:gd name="connsiteY809" fmla="*/ 504364 h 1032249"/>
              <a:gd name="connsiteX810" fmla="*/ 277448 w 751793"/>
              <a:gd name="connsiteY810" fmla="*/ 503521 h 1032249"/>
              <a:gd name="connsiteX811" fmla="*/ 275523 w 751793"/>
              <a:gd name="connsiteY811" fmla="*/ 500333 h 1032249"/>
              <a:gd name="connsiteX812" fmla="*/ 271733 w 751793"/>
              <a:gd name="connsiteY812" fmla="*/ 499371 h 1032249"/>
              <a:gd name="connsiteX813" fmla="*/ 271252 w 751793"/>
              <a:gd name="connsiteY813" fmla="*/ 497807 h 1032249"/>
              <a:gd name="connsiteX814" fmla="*/ 269267 w 751793"/>
              <a:gd name="connsiteY814" fmla="*/ 499431 h 1032249"/>
              <a:gd name="connsiteX815" fmla="*/ 268846 w 751793"/>
              <a:gd name="connsiteY815" fmla="*/ 501175 h 1032249"/>
              <a:gd name="connsiteX816" fmla="*/ 268003 w 751793"/>
              <a:gd name="connsiteY816" fmla="*/ 501476 h 1032249"/>
              <a:gd name="connsiteX817" fmla="*/ 267883 w 751793"/>
              <a:gd name="connsiteY817" fmla="*/ 500213 h 1032249"/>
              <a:gd name="connsiteX818" fmla="*/ 266800 w 751793"/>
              <a:gd name="connsiteY818" fmla="*/ 500634 h 1032249"/>
              <a:gd name="connsiteX819" fmla="*/ 265597 w 751793"/>
              <a:gd name="connsiteY819" fmla="*/ 499912 h 1032249"/>
              <a:gd name="connsiteX820" fmla="*/ 266319 w 751793"/>
              <a:gd name="connsiteY820" fmla="*/ 498047 h 1032249"/>
              <a:gd name="connsiteX821" fmla="*/ 265116 w 751793"/>
              <a:gd name="connsiteY821" fmla="*/ 496363 h 1032249"/>
              <a:gd name="connsiteX822" fmla="*/ 265958 w 751793"/>
              <a:gd name="connsiteY822" fmla="*/ 494137 h 1032249"/>
              <a:gd name="connsiteX823" fmla="*/ 263311 w 751793"/>
              <a:gd name="connsiteY823" fmla="*/ 492934 h 1032249"/>
              <a:gd name="connsiteX824" fmla="*/ 263552 w 751793"/>
              <a:gd name="connsiteY824" fmla="*/ 490828 h 1032249"/>
              <a:gd name="connsiteX825" fmla="*/ 262770 w 751793"/>
              <a:gd name="connsiteY825" fmla="*/ 489445 h 1032249"/>
              <a:gd name="connsiteX826" fmla="*/ 263070 w 751793"/>
              <a:gd name="connsiteY826" fmla="*/ 488422 h 1032249"/>
              <a:gd name="connsiteX827" fmla="*/ 262288 w 751793"/>
              <a:gd name="connsiteY827" fmla="*/ 487459 h 1032249"/>
              <a:gd name="connsiteX828" fmla="*/ 261386 w 751793"/>
              <a:gd name="connsiteY828" fmla="*/ 488903 h 1032249"/>
              <a:gd name="connsiteX829" fmla="*/ 260965 w 751793"/>
              <a:gd name="connsiteY829" fmla="*/ 491309 h 1032249"/>
              <a:gd name="connsiteX830" fmla="*/ 259581 w 751793"/>
              <a:gd name="connsiteY830" fmla="*/ 491189 h 1032249"/>
              <a:gd name="connsiteX831" fmla="*/ 257596 w 751793"/>
              <a:gd name="connsiteY831" fmla="*/ 489264 h 1032249"/>
              <a:gd name="connsiteX832" fmla="*/ 255190 w 751793"/>
              <a:gd name="connsiteY832" fmla="*/ 488903 h 1032249"/>
              <a:gd name="connsiteX833" fmla="*/ 255791 w 751793"/>
              <a:gd name="connsiteY833" fmla="*/ 487279 h 1032249"/>
              <a:gd name="connsiteX834" fmla="*/ 253144 w 751793"/>
              <a:gd name="connsiteY834" fmla="*/ 486557 h 1032249"/>
              <a:gd name="connsiteX835" fmla="*/ 251520 w 751793"/>
              <a:gd name="connsiteY835" fmla="*/ 485474 h 1032249"/>
              <a:gd name="connsiteX836" fmla="*/ 251400 w 751793"/>
              <a:gd name="connsiteY836" fmla="*/ 482647 h 1032249"/>
              <a:gd name="connsiteX837" fmla="*/ 251821 w 751793"/>
              <a:gd name="connsiteY837" fmla="*/ 482165 h 1032249"/>
              <a:gd name="connsiteX838" fmla="*/ 251219 w 751793"/>
              <a:gd name="connsiteY838" fmla="*/ 480301 h 1032249"/>
              <a:gd name="connsiteX839" fmla="*/ 249174 w 751793"/>
              <a:gd name="connsiteY839" fmla="*/ 480361 h 1032249"/>
              <a:gd name="connsiteX840" fmla="*/ 247971 w 751793"/>
              <a:gd name="connsiteY840" fmla="*/ 478436 h 1032249"/>
              <a:gd name="connsiteX841" fmla="*/ 246768 w 751793"/>
              <a:gd name="connsiteY841" fmla="*/ 478195 h 1032249"/>
              <a:gd name="connsiteX842" fmla="*/ 244963 w 751793"/>
              <a:gd name="connsiteY842" fmla="*/ 476210 h 1032249"/>
              <a:gd name="connsiteX843" fmla="*/ 246046 w 751793"/>
              <a:gd name="connsiteY843" fmla="*/ 475247 h 1032249"/>
              <a:gd name="connsiteX844" fmla="*/ 246347 w 751793"/>
              <a:gd name="connsiteY844" fmla="*/ 473683 h 1032249"/>
              <a:gd name="connsiteX845" fmla="*/ 247008 w 751793"/>
              <a:gd name="connsiteY845" fmla="*/ 472480 h 1032249"/>
              <a:gd name="connsiteX846" fmla="*/ 247249 w 751793"/>
              <a:gd name="connsiteY846" fmla="*/ 470856 h 1032249"/>
              <a:gd name="connsiteX847" fmla="*/ 250377 w 751793"/>
              <a:gd name="connsiteY847" fmla="*/ 470254 h 1032249"/>
              <a:gd name="connsiteX848" fmla="*/ 250497 w 751793"/>
              <a:gd name="connsiteY848" fmla="*/ 469532 h 1032249"/>
              <a:gd name="connsiteX849" fmla="*/ 249294 w 751793"/>
              <a:gd name="connsiteY849" fmla="*/ 468449 h 1032249"/>
              <a:gd name="connsiteX850" fmla="*/ 248512 w 751793"/>
              <a:gd name="connsiteY850" fmla="*/ 466404 h 1032249"/>
              <a:gd name="connsiteX851" fmla="*/ 250137 w 751793"/>
              <a:gd name="connsiteY851" fmla="*/ 465081 h 1032249"/>
              <a:gd name="connsiteX852" fmla="*/ 248332 w 751793"/>
              <a:gd name="connsiteY852" fmla="*/ 463456 h 1032249"/>
              <a:gd name="connsiteX853" fmla="*/ 247129 w 751793"/>
              <a:gd name="connsiteY853" fmla="*/ 461110 h 1032249"/>
              <a:gd name="connsiteX854" fmla="*/ 246527 w 751793"/>
              <a:gd name="connsiteY854" fmla="*/ 461050 h 1032249"/>
              <a:gd name="connsiteX855" fmla="*/ 245504 w 751793"/>
              <a:gd name="connsiteY855" fmla="*/ 459245 h 1032249"/>
              <a:gd name="connsiteX856" fmla="*/ 246828 w 751793"/>
              <a:gd name="connsiteY856" fmla="*/ 458463 h 1032249"/>
              <a:gd name="connsiteX857" fmla="*/ 247670 w 751793"/>
              <a:gd name="connsiteY857" fmla="*/ 455636 h 1032249"/>
              <a:gd name="connsiteX858" fmla="*/ 247790 w 751793"/>
              <a:gd name="connsiteY858" fmla="*/ 452808 h 1032249"/>
              <a:gd name="connsiteX859" fmla="*/ 248813 w 751793"/>
              <a:gd name="connsiteY859" fmla="*/ 452026 h 1032249"/>
              <a:gd name="connsiteX860" fmla="*/ 245324 w 751793"/>
              <a:gd name="connsiteY860" fmla="*/ 447094 h 1032249"/>
              <a:gd name="connsiteX861" fmla="*/ 241474 w 751793"/>
              <a:gd name="connsiteY861" fmla="*/ 443063 h 1032249"/>
              <a:gd name="connsiteX862" fmla="*/ 242978 w 751793"/>
              <a:gd name="connsiteY862" fmla="*/ 440657 h 1032249"/>
              <a:gd name="connsiteX863" fmla="*/ 243158 w 751793"/>
              <a:gd name="connsiteY863" fmla="*/ 434099 h 1032249"/>
              <a:gd name="connsiteX864" fmla="*/ 241714 w 751793"/>
              <a:gd name="connsiteY864" fmla="*/ 432716 h 1032249"/>
              <a:gd name="connsiteX865" fmla="*/ 235699 w 751793"/>
              <a:gd name="connsiteY865" fmla="*/ 431873 h 1032249"/>
              <a:gd name="connsiteX866" fmla="*/ 232931 w 751793"/>
              <a:gd name="connsiteY866" fmla="*/ 433257 h 1032249"/>
              <a:gd name="connsiteX867" fmla="*/ 228359 w 751793"/>
              <a:gd name="connsiteY867" fmla="*/ 433257 h 1032249"/>
              <a:gd name="connsiteX868" fmla="*/ 225773 w 751793"/>
              <a:gd name="connsiteY868" fmla="*/ 435483 h 1032249"/>
              <a:gd name="connsiteX869" fmla="*/ 222344 w 751793"/>
              <a:gd name="connsiteY869" fmla="*/ 435844 h 1032249"/>
              <a:gd name="connsiteX870" fmla="*/ 219456 w 751793"/>
              <a:gd name="connsiteY870" fmla="*/ 437167 h 1032249"/>
              <a:gd name="connsiteX871" fmla="*/ 217050 w 751793"/>
              <a:gd name="connsiteY871" fmla="*/ 437588 h 1032249"/>
              <a:gd name="connsiteX872" fmla="*/ 214523 w 751793"/>
              <a:gd name="connsiteY872" fmla="*/ 439333 h 1032249"/>
              <a:gd name="connsiteX873" fmla="*/ 198100 w 751793"/>
              <a:gd name="connsiteY873" fmla="*/ 421105 h 1032249"/>
              <a:gd name="connsiteX874" fmla="*/ 194009 w 751793"/>
              <a:gd name="connsiteY874" fmla="*/ 415691 h 1032249"/>
              <a:gd name="connsiteX875" fmla="*/ 191001 w 751793"/>
              <a:gd name="connsiteY875" fmla="*/ 416774 h 1032249"/>
              <a:gd name="connsiteX876" fmla="*/ 200807 w 751793"/>
              <a:gd name="connsiteY876" fmla="*/ 368948 h 1032249"/>
              <a:gd name="connsiteX877" fmla="*/ 200326 w 751793"/>
              <a:gd name="connsiteY877" fmla="*/ 367565 h 1032249"/>
              <a:gd name="connsiteX878" fmla="*/ 197318 w 751793"/>
              <a:gd name="connsiteY878" fmla="*/ 366963 h 1032249"/>
              <a:gd name="connsiteX879" fmla="*/ 197198 w 751793"/>
              <a:gd name="connsiteY879" fmla="*/ 367865 h 1032249"/>
              <a:gd name="connsiteX880" fmla="*/ 195453 w 751793"/>
              <a:gd name="connsiteY880" fmla="*/ 367204 h 1032249"/>
              <a:gd name="connsiteX881" fmla="*/ 193468 w 751793"/>
              <a:gd name="connsiteY881" fmla="*/ 368708 h 1032249"/>
              <a:gd name="connsiteX882" fmla="*/ 192987 w 751793"/>
              <a:gd name="connsiteY882" fmla="*/ 370272 h 1032249"/>
              <a:gd name="connsiteX883" fmla="*/ 193588 w 751793"/>
              <a:gd name="connsiteY883" fmla="*/ 371655 h 1032249"/>
              <a:gd name="connsiteX884" fmla="*/ 192144 w 751793"/>
              <a:gd name="connsiteY884" fmla="*/ 374062 h 1032249"/>
              <a:gd name="connsiteX885" fmla="*/ 191302 w 751793"/>
              <a:gd name="connsiteY885" fmla="*/ 374302 h 1032249"/>
              <a:gd name="connsiteX886" fmla="*/ 189919 w 751793"/>
              <a:gd name="connsiteY886" fmla="*/ 375987 h 1032249"/>
              <a:gd name="connsiteX887" fmla="*/ 190219 w 751793"/>
              <a:gd name="connsiteY887" fmla="*/ 377190 h 1032249"/>
              <a:gd name="connsiteX888" fmla="*/ 188595 w 751793"/>
              <a:gd name="connsiteY888" fmla="*/ 378995 h 1032249"/>
              <a:gd name="connsiteX889" fmla="*/ 186850 w 751793"/>
              <a:gd name="connsiteY889" fmla="*/ 378634 h 1032249"/>
              <a:gd name="connsiteX890" fmla="*/ 185888 w 751793"/>
              <a:gd name="connsiteY890" fmla="*/ 379356 h 1032249"/>
              <a:gd name="connsiteX891" fmla="*/ 183000 w 751793"/>
              <a:gd name="connsiteY891" fmla="*/ 378634 h 1032249"/>
              <a:gd name="connsiteX892" fmla="*/ 180113 w 751793"/>
              <a:gd name="connsiteY892" fmla="*/ 378935 h 1032249"/>
              <a:gd name="connsiteX893" fmla="*/ 179210 w 751793"/>
              <a:gd name="connsiteY893" fmla="*/ 379536 h 1032249"/>
              <a:gd name="connsiteX894" fmla="*/ 177827 w 751793"/>
              <a:gd name="connsiteY894" fmla="*/ 378333 h 1032249"/>
              <a:gd name="connsiteX895" fmla="*/ 175120 w 751793"/>
              <a:gd name="connsiteY895" fmla="*/ 381521 h 1032249"/>
              <a:gd name="connsiteX896" fmla="*/ 175300 w 751793"/>
              <a:gd name="connsiteY896" fmla="*/ 382845 h 1032249"/>
              <a:gd name="connsiteX897" fmla="*/ 173917 w 751793"/>
              <a:gd name="connsiteY897" fmla="*/ 383326 h 1032249"/>
              <a:gd name="connsiteX898" fmla="*/ 173676 w 751793"/>
              <a:gd name="connsiteY898" fmla="*/ 384830 h 1032249"/>
              <a:gd name="connsiteX899" fmla="*/ 172352 w 751793"/>
              <a:gd name="connsiteY899" fmla="*/ 385732 h 1032249"/>
              <a:gd name="connsiteX900" fmla="*/ 170548 w 751793"/>
              <a:gd name="connsiteY900" fmla="*/ 385732 h 1032249"/>
              <a:gd name="connsiteX901" fmla="*/ 168743 w 751793"/>
              <a:gd name="connsiteY901" fmla="*/ 386334 h 1032249"/>
              <a:gd name="connsiteX902" fmla="*/ 167720 w 751793"/>
              <a:gd name="connsiteY902" fmla="*/ 388319 h 1032249"/>
              <a:gd name="connsiteX903" fmla="*/ 166276 w 751793"/>
              <a:gd name="connsiteY903" fmla="*/ 389703 h 1032249"/>
              <a:gd name="connsiteX904" fmla="*/ 162607 w 751793"/>
              <a:gd name="connsiteY904" fmla="*/ 389582 h 1032249"/>
              <a:gd name="connsiteX905" fmla="*/ 162005 w 751793"/>
              <a:gd name="connsiteY905" fmla="*/ 390786 h 1032249"/>
              <a:gd name="connsiteX906" fmla="*/ 159599 w 751793"/>
              <a:gd name="connsiteY906" fmla="*/ 391026 h 1032249"/>
              <a:gd name="connsiteX907" fmla="*/ 157674 w 751793"/>
              <a:gd name="connsiteY907" fmla="*/ 390124 h 1032249"/>
              <a:gd name="connsiteX908" fmla="*/ 154425 w 751793"/>
              <a:gd name="connsiteY908" fmla="*/ 389342 h 1032249"/>
              <a:gd name="connsiteX909" fmla="*/ 153042 w 751793"/>
              <a:gd name="connsiteY909" fmla="*/ 389763 h 1032249"/>
              <a:gd name="connsiteX910" fmla="*/ 151538 w 751793"/>
              <a:gd name="connsiteY910" fmla="*/ 389282 h 1032249"/>
              <a:gd name="connsiteX911" fmla="*/ 149553 w 751793"/>
              <a:gd name="connsiteY911" fmla="*/ 390244 h 1032249"/>
              <a:gd name="connsiteX912" fmla="*/ 149011 w 751793"/>
              <a:gd name="connsiteY912" fmla="*/ 389763 h 1032249"/>
              <a:gd name="connsiteX913" fmla="*/ 146605 w 751793"/>
              <a:gd name="connsiteY913" fmla="*/ 390124 h 1032249"/>
              <a:gd name="connsiteX914" fmla="*/ 145221 w 751793"/>
              <a:gd name="connsiteY914" fmla="*/ 390725 h 1032249"/>
              <a:gd name="connsiteX915" fmla="*/ 141973 w 751793"/>
              <a:gd name="connsiteY915" fmla="*/ 390906 h 1032249"/>
              <a:gd name="connsiteX916" fmla="*/ 139867 w 751793"/>
              <a:gd name="connsiteY916" fmla="*/ 390064 h 1032249"/>
              <a:gd name="connsiteX917" fmla="*/ 138423 w 751793"/>
              <a:gd name="connsiteY917" fmla="*/ 390665 h 1032249"/>
              <a:gd name="connsiteX918" fmla="*/ 134393 w 751793"/>
              <a:gd name="connsiteY918" fmla="*/ 390364 h 1032249"/>
              <a:gd name="connsiteX919" fmla="*/ 133671 w 751793"/>
              <a:gd name="connsiteY919" fmla="*/ 390966 h 1032249"/>
              <a:gd name="connsiteX920" fmla="*/ 130482 w 751793"/>
              <a:gd name="connsiteY920" fmla="*/ 391447 h 1032249"/>
              <a:gd name="connsiteX921" fmla="*/ 125911 w 751793"/>
              <a:gd name="connsiteY921" fmla="*/ 390786 h 1032249"/>
              <a:gd name="connsiteX922" fmla="*/ 124286 w 751793"/>
              <a:gd name="connsiteY922" fmla="*/ 390124 h 1032249"/>
              <a:gd name="connsiteX923" fmla="*/ 122121 w 751793"/>
              <a:gd name="connsiteY923" fmla="*/ 390485 h 1032249"/>
              <a:gd name="connsiteX924" fmla="*/ 123083 w 751793"/>
              <a:gd name="connsiteY924" fmla="*/ 386454 h 1032249"/>
              <a:gd name="connsiteX925" fmla="*/ 122722 w 751793"/>
              <a:gd name="connsiteY925" fmla="*/ 385853 h 1032249"/>
              <a:gd name="connsiteX926" fmla="*/ 119774 w 751793"/>
              <a:gd name="connsiteY926" fmla="*/ 384770 h 1032249"/>
              <a:gd name="connsiteX927" fmla="*/ 118631 w 751793"/>
              <a:gd name="connsiteY927" fmla="*/ 384890 h 1032249"/>
              <a:gd name="connsiteX928" fmla="*/ 118331 w 751793"/>
              <a:gd name="connsiteY928" fmla="*/ 382965 h 1032249"/>
              <a:gd name="connsiteX929" fmla="*/ 118932 w 751793"/>
              <a:gd name="connsiteY929" fmla="*/ 380198 h 1032249"/>
              <a:gd name="connsiteX930" fmla="*/ 120015 w 751793"/>
              <a:gd name="connsiteY930" fmla="*/ 379596 h 1032249"/>
              <a:gd name="connsiteX931" fmla="*/ 117609 w 751793"/>
              <a:gd name="connsiteY931" fmla="*/ 379175 h 1032249"/>
              <a:gd name="connsiteX932" fmla="*/ 118511 w 751793"/>
              <a:gd name="connsiteY932" fmla="*/ 375385 h 1032249"/>
              <a:gd name="connsiteX933" fmla="*/ 115503 w 751793"/>
              <a:gd name="connsiteY933" fmla="*/ 374904 h 1032249"/>
              <a:gd name="connsiteX934" fmla="*/ 116466 w 751793"/>
              <a:gd name="connsiteY934" fmla="*/ 374302 h 1032249"/>
              <a:gd name="connsiteX935" fmla="*/ 114781 w 751793"/>
              <a:gd name="connsiteY935" fmla="*/ 371836 h 1032249"/>
              <a:gd name="connsiteX936" fmla="*/ 113578 w 751793"/>
              <a:gd name="connsiteY936" fmla="*/ 371295 h 1032249"/>
              <a:gd name="connsiteX937" fmla="*/ 112134 w 751793"/>
              <a:gd name="connsiteY937" fmla="*/ 369490 h 1032249"/>
              <a:gd name="connsiteX938" fmla="*/ 113819 w 751793"/>
              <a:gd name="connsiteY938" fmla="*/ 368587 h 1032249"/>
              <a:gd name="connsiteX939" fmla="*/ 115263 w 751793"/>
              <a:gd name="connsiteY939" fmla="*/ 368888 h 1032249"/>
              <a:gd name="connsiteX940" fmla="*/ 115984 w 751793"/>
              <a:gd name="connsiteY940" fmla="*/ 370031 h 1032249"/>
              <a:gd name="connsiteX941" fmla="*/ 116887 w 751793"/>
              <a:gd name="connsiteY941" fmla="*/ 369791 h 1032249"/>
              <a:gd name="connsiteX942" fmla="*/ 118451 w 751793"/>
              <a:gd name="connsiteY942" fmla="*/ 370573 h 1032249"/>
              <a:gd name="connsiteX943" fmla="*/ 120978 w 751793"/>
              <a:gd name="connsiteY943" fmla="*/ 370452 h 1032249"/>
              <a:gd name="connsiteX944" fmla="*/ 121218 w 751793"/>
              <a:gd name="connsiteY944" fmla="*/ 369369 h 1032249"/>
              <a:gd name="connsiteX945" fmla="*/ 119835 w 751793"/>
              <a:gd name="connsiteY945" fmla="*/ 368888 h 1032249"/>
              <a:gd name="connsiteX946" fmla="*/ 119654 w 751793"/>
              <a:gd name="connsiteY946" fmla="*/ 367505 h 1032249"/>
              <a:gd name="connsiteX947" fmla="*/ 118391 w 751793"/>
              <a:gd name="connsiteY947" fmla="*/ 364978 h 1032249"/>
              <a:gd name="connsiteX948" fmla="*/ 114721 w 751793"/>
              <a:gd name="connsiteY948" fmla="*/ 363654 h 1032249"/>
              <a:gd name="connsiteX949" fmla="*/ 114841 w 751793"/>
              <a:gd name="connsiteY949" fmla="*/ 363233 h 1032249"/>
              <a:gd name="connsiteX950" fmla="*/ 112916 w 751793"/>
              <a:gd name="connsiteY950" fmla="*/ 361729 h 1032249"/>
              <a:gd name="connsiteX951" fmla="*/ 111834 w 751793"/>
              <a:gd name="connsiteY951" fmla="*/ 360105 h 1032249"/>
              <a:gd name="connsiteX952" fmla="*/ 112555 w 751793"/>
              <a:gd name="connsiteY952" fmla="*/ 358902 h 1032249"/>
              <a:gd name="connsiteX953" fmla="*/ 113759 w 751793"/>
              <a:gd name="connsiteY953" fmla="*/ 359143 h 1032249"/>
              <a:gd name="connsiteX954" fmla="*/ 113939 w 751793"/>
              <a:gd name="connsiteY954" fmla="*/ 356917 h 1032249"/>
              <a:gd name="connsiteX955" fmla="*/ 115563 w 751793"/>
              <a:gd name="connsiteY955" fmla="*/ 354751 h 1032249"/>
              <a:gd name="connsiteX956" fmla="*/ 113819 w 751793"/>
              <a:gd name="connsiteY956" fmla="*/ 352285 h 1032249"/>
              <a:gd name="connsiteX957" fmla="*/ 110450 w 751793"/>
              <a:gd name="connsiteY957" fmla="*/ 352285 h 1032249"/>
              <a:gd name="connsiteX958" fmla="*/ 108344 w 751793"/>
              <a:gd name="connsiteY958" fmla="*/ 351262 h 1032249"/>
              <a:gd name="connsiteX959" fmla="*/ 106901 w 751793"/>
              <a:gd name="connsiteY959" fmla="*/ 351503 h 1032249"/>
              <a:gd name="connsiteX960" fmla="*/ 104073 w 751793"/>
              <a:gd name="connsiteY960" fmla="*/ 353187 h 1032249"/>
              <a:gd name="connsiteX961" fmla="*/ 103652 w 751793"/>
              <a:gd name="connsiteY961" fmla="*/ 351803 h 1032249"/>
              <a:gd name="connsiteX962" fmla="*/ 104675 w 751793"/>
              <a:gd name="connsiteY962" fmla="*/ 349758 h 1032249"/>
              <a:gd name="connsiteX963" fmla="*/ 102449 w 751793"/>
              <a:gd name="connsiteY963" fmla="*/ 349036 h 1032249"/>
              <a:gd name="connsiteX964" fmla="*/ 102028 w 751793"/>
              <a:gd name="connsiteY964" fmla="*/ 348073 h 1032249"/>
              <a:gd name="connsiteX965" fmla="*/ 102690 w 751793"/>
              <a:gd name="connsiteY965" fmla="*/ 346810 h 1032249"/>
              <a:gd name="connsiteX966" fmla="*/ 104494 w 751793"/>
              <a:gd name="connsiteY966" fmla="*/ 346810 h 1032249"/>
              <a:gd name="connsiteX967" fmla="*/ 105938 w 751793"/>
              <a:gd name="connsiteY967" fmla="*/ 346148 h 1032249"/>
              <a:gd name="connsiteX968" fmla="*/ 108284 w 751793"/>
              <a:gd name="connsiteY968" fmla="*/ 346148 h 1032249"/>
              <a:gd name="connsiteX969" fmla="*/ 106479 w 751793"/>
              <a:gd name="connsiteY969" fmla="*/ 344945 h 1032249"/>
              <a:gd name="connsiteX970" fmla="*/ 105878 w 751793"/>
              <a:gd name="connsiteY970" fmla="*/ 342479 h 1032249"/>
              <a:gd name="connsiteX971" fmla="*/ 106840 w 751793"/>
              <a:gd name="connsiteY971" fmla="*/ 341577 h 1032249"/>
              <a:gd name="connsiteX972" fmla="*/ 105276 w 751793"/>
              <a:gd name="connsiteY972" fmla="*/ 341216 h 1032249"/>
              <a:gd name="connsiteX973" fmla="*/ 107081 w 751793"/>
              <a:gd name="connsiteY973" fmla="*/ 340434 h 1032249"/>
              <a:gd name="connsiteX974" fmla="*/ 106299 w 751793"/>
              <a:gd name="connsiteY974" fmla="*/ 338990 h 1032249"/>
              <a:gd name="connsiteX975" fmla="*/ 107021 w 751793"/>
              <a:gd name="connsiteY975" fmla="*/ 337606 h 1032249"/>
              <a:gd name="connsiteX976" fmla="*/ 107622 w 751793"/>
              <a:gd name="connsiteY976" fmla="*/ 338087 h 1032249"/>
              <a:gd name="connsiteX977" fmla="*/ 108344 w 751793"/>
              <a:gd name="connsiteY977" fmla="*/ 336583 h 1032249"/>
              <a:gd name="connsiteX978" fmla="*/ 107983 w 751793"/>
              <a:gd name="connsiteY978" fmla="*/ 334899 h 1032249"/>
              <a:gd name="connsiteX979" fmla="*/ 106540 w 751793"/>
              <a:gd name="connsiteY979" fmla="*/ 334899 h 1032249"/>
              <a:gd name="connsiteX980" fmla="*/ 105577 w 751793"/>
              <a:gd name="connsiteY980" fmla="*/ 333636 h 1032249"/>
              <a:gd name="connsiteX981" fmla="*/ 104434 w 751793"/>
              <a:gd name="connsiteY981" fmla="*/ 333936 h 1032249"/>
              <a:gd name="connsiteX982" fmla="*/ 103772 w 751793"/>
              <a:gd name="connsiteY982" fmla="*/ 332613 h 1032249"/>
              <a:gd name="connsiteX983" fmla="*/ 102148 w 751793"/>
              <a:gd name="connsiteY983" fmla="*/ 332553 h 1032249"/>
              <a:gd name="connsiteX984" fmla="*/ 102750 w 751793"/>
              <a:gd name="connsiteY984" fmla="*/ 333756 h 1032249"/>
              <a:gd name="connsiteX985" fmla="*/ 101667 w 751793"/>
              <a:gd name="connsiteY985" fmla="*/ 335982 h 1032249"/>
              <a:gd name="connsiteX986" fmla="*/ 99261 w 751793"/>
              <a:gd name="connsiteY986" fmla="*/ 334538 h 1032249"/>
              <a:gd name="connsiteX987" fmla="*/ 97937 w 751793"/>
              <a:gd name="connsiteY987" fmla="*/ 335140 h 1032249"/>
              <a:gd name="connsiteX988" fmla="*/ 97877 w 751793"/>
              <a:gd name="connsiteY988" fmla="*/ 333816 h 1032249"/>
              <a:gd name="connsiteX989" fmla="*/ 96012 w 751793"/>
              <a:gd name="connsiteY989" fmla="*/ 334358 h 1032249"/>
              <a:gd name="connsiteX990" fmla="*/ 94328 w 751793"/>
              <a:gd name="connsiteY990" fmla="*/ 332914 h 1032249"/>
              <a:gd name="connsiteX991" fmla="*/ 92222 w 751793"/>
              <a:gd name="connsiteY991" fmla="*/ 332493 h 1032249"/>
              <a:gd name="connsiteX992" fmla="*/ 93004 w 751793"/>
              <a:gd name="connsiteY992" fmla="*/ 331651 h 1032249"/>
              <a:gd name="connsiteX993" fmla="*/ 91260 w 751793"/>
              <a:gd name="connsiteY993" fmla="*/ 329004 h 1032249"/>
              <a:gd name="connsiteX994" fmla="*/ 89274 w 751793"/>
              <a:gd name="connsiteY994" fmla="*/ 328101 h 1032249"/>
              <a:gd name="connsiteX995" fmla="*/ 88973 w 751793"/>
              <a:gd name="connsiteY995" fmla="*/ 326537 h 1032249"/>
              <a:gd name="connsiteX996" fmla="*/ 87951 w 751793"/>
              <a:gd name="connsiteY996" fmla="*/ 325454 h 1032249"/>
              <a:gd name="connsiteX997" fmla="*/ 88673 w 751793"/>
              <a:gd name="connsiteY997" fmla="*/ 323830 h 1032249"/>
              <a:gd name="connsiteX998" fmla="*/ 89094 w 751793"/>
              <a:gd name="connsiteY998" fmla="*/ 320822 h 1032249"/>
              <a:gd name="connsiteX999" fmla="*/ 88131 w 751793"/>
              <a:gd name="connsiteY999" fmla="*/ 320581 h 1032249"/>
              <a:gd name="connsiteX1000" fmla="*/ 87891 w 751793"/>
              <a:gd name="connsiteY1000" fmla="*/ 321785 h 1032249"/>
              <a:gd name="connsiteX1001" fmla="*/ 84883 w 751793"/>
              <a:gd name="connsiteY1001" fmla="*/ 323349 h 1032249"/>
              <a:gd name="connsiteX1002" fmla="*/ 84281 w 751793"/>
              <a:gd name="connsiteY1002" fmla="*/ 325093 h 1032249"/>
              <a:gd name="connsiteX1003" fmla="*/ 82597 w 751793"/>
              <a:gd name="connsiteY1003" fmla="*/ 321544 h 1032249"/>
              <a:gd name="connsiteX1004" fmla="*/ 81153 w 751793"/>
              <a:gd name="connsiteY1004" fmla="*/ 320762 h 1032249"/>
              <a:gd name="connsiteX1005" fmla="*/ 80612 w 751793"/>
              <a:gd name="connsiteY1005" fmla="*/ 319619 h 1032249"/>
              <a:gd name="connsiteX1006" fmla="*/ 80190 w 751793"/>
              <a:gd name="connsiteY1006" fmla="*/ 320702 h 1032249"/>
              <a:gd name="connsiteX1007" fmla="*/ 78145 w 751793"/>
              <a:gd name="connsiteY1007" fmla="*/ 319739 h 1032249"/>
              <a:gd name="connsiteX1008" fmla="*/ 77363 w 751793"/>
              <a:gd name="connsiteY1008" fmla="*/ 318115 h 1032249"/>
              <a:gd name="connsiteX1009" fmla="*/ 74054 w 751793"/>
              <a:gd name="connsiteY1009" fmla="*/ 317333 h 1032249"/>
              <a:gd name="connsiteX1010" fmla="*/ 71287 w 751793"/>
              <a:gd name="connsiteY1010" fmla="*/ 315107 h 1032249"/>
              <a:gd name="connsiteX1011" fmla="*/ 71347 w 751793"/>
              <a:gd name="connsiteY1011" fmla="*/ 314385 h 1032249"/>
              <a:gd name="connsiteX1012" fmla="*/ 67678 w 751793"/>
              <a:gd name="connsiteY1012" fmla="*/ 313784 h 1032249"/>
              <a:gd name="connsiteX1013" fmla="*/ 65632 w 751793"/>
              <a:gd name="connsiteY1013" fmla="*/ 313002 h 1032249"/>
              <a:gd name="connsiteX1014" fmla="*/ 65031 w 751793"/>
              <a:gd name="connsiteY1014" fmla="*/ 312159 h 1032249"/>
              <a:gd name="connsiteX1015" fmla="*/ 63226 w 751793"/>
              <a:gd name="connsiteY1015" fmla="*/ 312219 h 1032249"/>
              <a:gd name="connsiteX1016" fmla="*/ 60699 w 751793"/>
              <a:gd name="connsiteY1016" fmla="*/ 313483 h 1032249"/>
              <a:gd name="connsiteX1017" fmla="*/ 60278 w 751793"/>
              <a:gd name="connsiteY1017" fmla="*/ 314686 h 1032249"/>
              <a:gd name="connsiteX1018" fmla="*/ 60880 w 751793"/>
              <a:gd name="connsiteY1018" fmla="*/ 315648 h 1032249"/>
              <a:gd name="connsiteX1019" fmla="*/ 60338 w 751793"/>
              <a:gd name="connsiteY1019" fmla="*/ 316852 h 1032249"/>
              <a:gd name="connsiteX1020" fmla="*/ 58052 w 751793"/>
              <a:gd name="connsiteY1020" fmla="*/ 316491 h 1032249"/>
              <a:gd name="connsiteX1021" fmla="*/ 58113 w 751793"/>
              <a:gd name="connsiteY1021" fmla="*/ 318115 h 1032249"/>
              <a:gd name="connsiteX1022" fmla="*/ 57090 w 751793"/>
              <a:gd name="connsiteY1022" fmla="*/ 320040 h 1032249"/>
              <a:gd name="connsiteX1023" fmla="*/ 56609 w 751793"/>
              <a:gd name="connsiteY1023" fmla="*/ 321965 h 1032249"/>
              <a:gd name="connsiteX1024" fmla="*/ 53420 w 751793"/>
              <a:gd name="connsiteY1024" fmla="*/ 325214 h 1032249"/>
              <a:gd name="connsiteX1025" fmla="*/ 53360 w 751793"/>
              <a:gd name="connsiteY1025" fmla="*/ 326657 h 1032249"/>
              <a:gd name="connsiteX1026" fmla="*/ 50773 w 751793"/>
              <a:gd name="connsiteY1026" fmla="*/ 330868 h 1032249"/>
              <a:gd name="connsiteX1027" fmla="*/ 49991 w 751793"/>
              <a:gd name="connsiteY1027" fmla="*/ 331169 h 1032249"/>
              <a:gd name="connsiteX1028" fmla="*/ 49029 w 751793"/>
              <a:gd name="connsiteY1028" fmla="*/ 334779 h 1032249"/>
              <a:gd name="connsiteX1029" fmla="*/ 48066 w 751793"/>
              <a:gd name="connsiteY1029" fmla="*/ 334538 h 1032249"/>
              <a:gd name="connsiteX1030" fmla="*/ 48908 w 751793"/>
              <a:gd name="connsiteY1030" fmla="*/ 335982 h 1032249"/>
              <a:gd name="connsiteX1031" fmla="*/ 50533 w 751793"/>
              <a:gd name="connsiteY1031" fmla="*/ 335380 h 1032249"/>
              <a:gd name="connsiteX1032" fmla="*/ 51555 w 751793"/>
              <a:gd name="connsiteY1032" fmla="*/ 334177 h 1032249"/>
              <a:gd name="connsiteX1033" fmla="*/ 53480 w 751793"/>
              <a:gd name="connsiteY1033" fmla="*/ 348194 h 1032249"/>
              <a:gd name="connsiteX1034" fmla="*/ 54022 w 751793"/>
              <a:gd name="connsiteY1034" fmla="*/ 356195 h 1032249"/>
              <a:gd name="connsiteX1035" fmla="*/ 55466 w 751793"/>
              <a:gd name="connsiteY1035" fmla="*/ 369610 h 1032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</a:cxnLst>
            <a:rect l="l" t="t" r="r" b="b"/>
            <a:pathLst>
              <a:path w="751793" h="1032249">
                <a:moveTo>
                  <a:pt x="55466" y="369550"/>
                </a:moveTo>
                <a:lnTo>
                  <a:pt x="53540" y="369129"/>
                </a:lnTo>
                <a:lnTo>
                  <a:pt x="50232" y="371234"/>
                </a:lnTo>
                <a:lnTo>
                  <a:pt x="47224" y="370994"/>
                </a:lnTo>
                <a:lnTo>
                  <a:pt x="45961" y="371836"/>
                </a:lnTo>
                <a:lnTo>
                  <a:pt x="42953" y="371475"/>
                </a:lnTo>
                <a:lnTo>
                  <a:pt x="45299" y="369791"/>
                </a:lnTo>
                <a:lnTo>
                  <a:pt x="46502" y="367986"/>
                </a:lnTo>
                <a:lnTo>
                  <a:pt x="45299" y="366602"/>
                </a:lnTo>
                <a:lnTo>
                  <a:pt x="43975" y="367565"/>
                </a:lnTo>
                <a:lnTo>
                  <a:pt x="41750" y="366722"/>
                </a:lnTo>
                <a:lnTo>
                  <a:pt x="42111" y="363835"/>
                </a:lnTo>
                <a:lnTo>
                  <a:pt x="44036" y="362812"/>
                </a:lnTo>
                <a:lnTo>
                  <a:pt x="43915" y="361429"/>
                </a:lnTo>
                <a:lnTo>
                  <a:pt x="35674" y="359684"/>
                </a:lnTo>
                <a:lnTo>
                  <a:pt x="36396" y="357218"/>
                </a:lnTo>
                <a:lnTo>
                  <a:pt x="33809" y="356736"/>
                </a:lnTo>
                <a:lnTo>
                  <a:pt x="34230" y="354751"/>
                </a:lnTo>
                <a:lnTo>
                  <a:pt x="32967" y="354510"/>
                </a:lnTo>
                <a:lnTo>
                  <a:pt x="34350" y="353909"/>
                </a:lnTo>
                <a:lnTo>
                  <a:pt x="34531" y="352766"/>
                </a:lnTo>
                <a:lnTo>
                  <a:pt x="36215" y="351863"/>
                </a:lnTo>
                <a:lnTo>
                  <a:pt x="35012" y="350781"/>
                </a:lnTo>
                <a:lnTo>
                  <a:pt x="32967" y="344885"/>
                </a:lnTo>
                <a:lnTo>
                  <a:pt x="31823" y="344885"/>
                </a:lnTo>
                <a:lnTo>
                  <a:pt x="32786" y="340494"/>
                </a:lnTo>
                <a:lnTo>
                  <a:pt x="31463" y="340193"/>
                </a:lnTo>
                <a:lnTo>
                  <a:pt x="32004" y="337486"/>
                </a:lnTo>
                <a:lnTo>
                  <a:pt x="29417" y="336884"/>
                </a:lnTo>
                <a:lnTo>
                  <a:pt x="30019" y="334237"/>
                </a:lnTo>
                <a:lnTo>
                  <a:pt x="30741" y="333876"/>
                </a:lnTo>
                <a:lnTo>
                  <a:pt x="32545" y="334779"/>
                </a:lnTo>
                <a:lnTo>
                  <a:pt x="33508" y="330387"/>
                </a:lnTo>
                <a:lnTo>
                  <a:pt x="33809" y="330147"/>
                </a:lnTo>
                <a:lnTo>
                  <a:pt x="21958" y="326477"/>
                </a:lnTo>
                <a:lnTo>
                  <a:pt x="10287" y="322687"/>
                </a:lnTo>
                <a:lnTo>
                  <a:pt x="0" y="319378"/>
                </a:lnTo>
                <a:lnTo>
                  <a:pt x="602" y="316370"/>
                </a:lnTo>
                <a:lnTo>
                  <a:pt x="2707" y="316792"/>
                </a:lnTo>
                <a:lnTo>
                  <a:pt x="6617" y="299165"/>
                </a:lnTo>
                <a:lnTo>
                  <a:pt x="10046" y="284246"/>
                </a:lnTo>
                <a:lnTo>
                  <a:pt x="17867" y="285930"/>
                </a:lnTo>
                <a:lnTo>
                  <a:pt x="20754" y="272455"/>
                </a:lnTo>
                <a:lnTo>
                  <a:pt x="21717" y="272575"/>
                </a:lnTo>
                <a:lnTo>
                  <a:pt x="23702" y="270951"/>
                </a:lnTo>
                <a:lnTo>
                  <a:pt x="25687" y="270350"/>
                </a:lnTo>
                <a:lnTo>
                  <a:pt x="27973" y="268304"/>
                </a:lnTo>
                <a:lnTo>
                  <a:pt x="29778" y="267763"/>
                </a:lnTo>
                <a:lnTo>
                  <a:pt x="30139" y="268304"/>
                </a:lnTo>
                <a:lnTo>
                  <a:pt x="33749" y="267402"/>
                </a:lnTo>
                <a:lnTo>
                  <a:pt x="34771" y="266680"/>
                </a:lnTo>
                <a:lnTo>
                  <a:pt x="35974" y="266921"/>
                </a:lnTo>
                <a:lnTo>
                  <a:pt x="36396" y="266078"/>
                </a:lnTo>
                <a:lnTo>
                  <a:pt x="38802" y="265838"/>
                </a:lnTo>
                <a:lnTo>
                  <a:pt x="40005" y="267823"/>
                </a:lnTo>
                <a:lnTo>
                  <a:pt x="40065" y="269146"/>
                </a:lnTo>
                <a:lnTo>
                  <a:pt x="41569" y="270049"/>
                </a:lnTo>
                <a:lnTo>
                  <a:pt x="46021" y="249715"/>
                </a:lnTo>
                <a:lnTo>
                  <a:pt x="44818" y="249475"/>
                </a:lnTo>
                <a:lnTo>
                  <a:pt x="41569" y="247911"/>
                </a:lnTo>
                <a:lnTo>
                  <a:pt x="40306" y="251219"/>
                </a:lnTo>
                <a:lnTo>
                  <a:pt x="36817" y="250257"/>
                </a:lnTo>
                <a:lnTo>
                  <a:pt x="37358" y="247610"/>
                </a:lnTo>
                <a:lnTo>
                  <a:pt x="32245" y="246407"/>
                </a:lnTo>
                <a:lnTo>
                  <a:pt x="32606" y="244903"/>
                </a:lnTo>
                <a:lnTo>
                  <a:pt x="31643" y="244903"/>
                </a:lnTo>
                <a:lnTo>
                  <a:pt x="31162" y="246046"/>
                </a:lnTo>
                <a:lnTo>
                  <a:pt x="29898" y="246888"/>
                </a:lnTo>
                <a:lnTo>
                  <a:pt x="27853" y="245504"/>
                </a:lnTo>
                <a:lnTo>
                  <a:pt x="24244" y="244662"/>
                </a:lnTo>
                <a:lnTo>
                  <a:pt x="23642" y="247369"/>
                </a:lnTo>
                <a:lnTo>
                  <a:pt x="20875" y="246948"/>
                </a:lnTo>
                <a:lnTo>
                  <a:pt x="19792" y="252362"/>
                </a:lnTo>
                <a:lnTo>
                  <a:pt x="15100" y="251400"/>
                </a:lnTo>
                <a:lnTo>
                  <a:pt x="16303" y="245986"/>
                </a:lnTo>
                <a:lnTo>
                  <a:pt x="16122" y="244963"/>
                </a:lnTo>
                <a:lnTo>
                  <a:pt x="17566" y="239067"/>
                </a:lnTo>
                <a:lnTo>
                  <a:pt x="17807" y="239067"/>
                </a:lnTo>
                <a:lnTo>
                  <a:pt x="18769" y="234616"/>
                </a:lnTo>
                <a:lnTo>
                  <a:pt x="16363" y="234616"/>
                </a:lnTo>
                <a:lnTo>
                  <a:pt x="15160" y="235217"/>
                </a:lnTo>
                <a:lnTo>
                  <a:pt x="13054" y="234917"/>
                </a:lnTo>
                <a:lnTo>
                  <a:pt x="12513" y="235699"/>
                </a:lnTo>
                <a:lnTo>
                  <a:pt x="10347" y="237263"/>
                </a:lnTo>
                <a:lnTo>
                  <a:pt x="8723" y="237203"/>
                </a:lnTo>
                <a:lnTo>
                  <a:pt x="9986" y="235097"/>
                </a:lnTo>
                <a:lnTo>
                  <a:pt x="9505" y="234676"/>
                </a:lnTo>
                <a:lnTo>
                  <a:pt x="6918" y="237082"/>
                </a:lnTo>
                <a:lnTo>
                  <a:pt x="6076" y="236360"/>
                </a:lnTo>
                <a:lnTo>
                  <a:pt x="2045" y="235759"/>
                </a:lnTo>
                <a:lnTo>
                  <a:pt x="3008" y="234375"/>
                </a:lnTo>
                <a:lnTo>
                  <a:pt x="3369" y="229563"/>
                </a:lnTo>
                <a:lnTo>
                  <a:pt x="5174" y="229923"/>
                </a:lnTo>
                <a:lnTo>
                  <a:pt x="8061" y="221201"/>
                </a:lnTo>
                <a:lnTo>
                  <a:pt x="7941" y="221020"/>
                </a:lnTo>
                <a:lnTo>
                  <a:pt x="11550" y="209710"/>
                </a:lnTo>
                <a:lnTo>
                  <a:pt x="12332" y="210613"/>
                </a:lnTo>
                <a:lnTo>
                  <a:pt x="14618" y="210252"/>
                </a:lnTo>
                <a:lnTo>
                  <a:pt x="17326" y="209169"/>
                </a:lnTo>
                <a:lnTo>
                  <a:pt x="22559" y="210192"/>
                </a:lnTo>
                <a:lnTo>
                  <a:pt x="23762" y="210733"/>
                </a:lnTo>
                <a:lnTo>
                  <a:pt x="24484" y="209109"/>
                </a:lnTo>
                <a:lnTo>
                  <a:pt x="26109" y="208146"/>
                </a:lnTo>
                <a:lnTo>
                  <a:pt x="27552" y="208868"/>
                </a:lnTo>
                <a:lnTo>
                  <a:pt x="28455" y="208267"/>
                </a:lnTo>
                <a:lnTo>
                  <a:pt x="29898" y="209470"/>
                </a:lnTo>
                <a:lnTo>
                  <a:pt x="31944" y="208567"/>
                </a:lnTo>
                <a:lnTo>
                  <a:pt x="33147" y="209289"/>
                </a:lnTo>
                <a:lnTo>
                  <a:pt x="34170" y="208808"/>
                </a:lnTo>
                <a:lnTo>
                  <a:pt x="35854" y="209049"/>
                </a:lnTo>
                <a:lnTo>
                  <a:pt x="37238" y="207364"/>
                </a:lnTo>
                <a:lnTo>
                  <a:pt x="39283" y="206582"/>
                </a:lnTo>
                <a:lnTo>
                  <a:pt x="40366" y="205559"/>
                </a:lnTo>
                <a:lnTo>
                  <a:pt x="41810" y="205499"/>
                </a:lnTo>
                <a:lnTo>
                  <a:pt x="42231" y="203695"/>
                </a:lnTo>
                <a:lnTo>
                  <a:pt x="43855" y="202010"/>
                </a:lnTo>
                <a:lnTo>
                  <a:pt x="45058" y="199604"/>
                </a:lnTo>
                <a:lnTo>
                  <a:pt x="44757" y="198521"/>
                </a:lnTo>
                <a:lnTo>
                  <a:pt x="45600" y="197619"/>
                </a:lnTo>
                <a:lnTo>
                  <a:pt x="48547" y="195694"/>
                </a:lnTo>
                <a:lnTo>
                  <a:pt x="49751" y="195393"/>
                </a:lnTo>
                <a:lnTo>
                  <a:pt x="48788" y="192565"/>
                </a:lnTo>
                <a:lnTo>
                  <a:pt x="49390" y="189858"/>
                </a:lnTo>
                <a:lnTo>
                  <a:pt x="50352" y="189858"/>
                </a:lnTo>
                <a:lnTo>
                  <a:pt x="50833" y="187873"/>
                </a:lnTo>
                <a:lnTo>
                  <a:pt x="52999" y="187632"/>
                </a:lnTo>
                <a:lnTo>
                  <a:pt x="53360" y="186369"/>
                </a:lnTo>
                <a:lnTo>
                  <a:pt x="54623" y="186550"/>
                </a:lnTo>
                <a:lnTo>
                  <a:pt x="55044" y="184504"/>
                </a:lnTo>
                <a:lnTo>
                  <a:pt x="55706" y="184625"/>
                </a:lnTo>
                <a:lnTo>
                  <a:pt x="56127" y="182579"/>
                </a:lnTo>
                <a:lnTo>
                  <a:pt x="56849" y="182820"/>
                </a:lnTo>
                <a:lnTo>
                  <a:pt x="57752" y="178669"/>
                </a:lnTo>
                <a:lnTo>
                  <a:pt x="61782" y="179451"/>
                </a:lnTo>
                <a:lnTo>
                  <a:pt x="61481" y="180895"/>
                </a:lnTo>
                <a:lnTo>
                  <a:pt x="66715" y="181917"/>
                </a:lnTo>
                <a:lnTo>
                  <a:pt x="67136" y="179391"/>
                </a:lnTo>
                <a:lnTo>
                  <a:pt x="74957" y="181075"/>
                </a:lnTo>
                <a:lnTo>
                  <a:pt x="74776" y="182399"/>
                </a:lnTo>
                <a:lnTo>
                  <a:pt x="78386" y="183241"/>
                </a:lnTo>
                <a:lnTo>
                  <a:pt x="78687" y="182038"/>
                </a:lnTo>
                <a:lnTo>
                  <a:pt x="79950" y="182218"/>
                </a:lnTo>
                <a:lnTo>
                  <a:pt x="81153" y="176804"/>
                </a:lnTo>
                <a:lnTo>
                  <a:pt x="82537" y="177045"/>
                </a:lnTo>
                <a:lnTo>
                  <a:pt x="82597" y="175841"/>
                </a:lnTo>
                <a:lnTo>
                  <a:pt x="86206" y="176323"/>
                </a:lnTo>
                <a:lnTo>
                  <a:pt x="87650" y="175962"/>
                </a:lnTo>
                <a:lnTo>
                  <a:pt x="88432" y="172533"/>
                </a:lnTo>
                <a:lnTo>
                  <a:pt x="92282" y="173495"/>
                </a:lnTo>
                <a:lnTo>
                  <a:pt x="93245" y="171209"/>
                </a:lnTo>
                <a:lnTo>
                  <a:pt x="93064" y="170066"/>
                </a:lnTo>
                <a:lnTo>
                  <a:pt x="91801" y="169766"/>
                </a:lnTo>
                <a:lnTo>
                  <a:pt x="92162" y="167840"/>
                </a:lnTo>
                <a:lnTo>
                  <a:pt x="90959" y="167600"/>
                </a:lnTo>
                <a:lnTo>
                  <a:pt x="91260" y="166216"/>
                </a:lnTo>
                <a:lnTo>
                  <a:pt x="88613" y="165615"/>
                </a:lnTo>
                <a:lnTo>
                  <a:pt x="88793" y="164351"/>
                </a:lnTo>
                <a:lnTo>
                  <a:pt x="85966" y="163690"/>
                </a:lnTo>
                <a:lnTo>
                  <a:pt x="87169" y="158396"/>
                </a:lnTo>
                <a:lnTo>
                  <a:pt x="84522" y="157794"/>
                </a:lnTo>
                <a:lnTo>
                  <a:pt x="84883" y="156350"/>
                </a:lnTo>
                <a:lnTo>
                  <a:pt x="83680" y="156230"/>
                </a:lnTo>
                <a:lnTo>
                  <a:pt x="83980" y="154846"/>
                </a:lnTo>
                <a:lnTo>
                  <a:pt x="82777" y="154546"/>
                </a:lnTo>
                <a:lnTo>
                  <a:pt x="83439" y="151899"/>
                </a:lnTo>
                <a:lnTo>
                  <a:pt x="80732" y="151297"/>
                </a:lnTo>
                <a:lnTo>
                  <a:pt x="81334" y="148650"/>
                </a:lnTo>
                <a:lnTo>
                  <a:pt x="78807" y="147928"/>
                </a:lnTo>
                <a:lnTo>
                  <a:pt x="79529" y="143116"/>
                </a:lnTo>
                <a:lnTo>
                  <a:pt x="76882" y="142574"/>
                </a:lnTo>
                <a:lnTo>
                  <a:pt x="77423" y="139867"/>
                </a:lnTo>
                <a:lnTo>
                  <a:pt x="74776" y="139265"/>
                </a:lnTo>
                <a:lnTo>
                  <a:pt x="75077" y="136619"/>
                </a:lnTo>
                <a:lnTo>
                  <a:pt x="72671" y="136017"/>
                </a:lnTo>
                <a:lnTo>
                  <a:pt x="73212" y="133370"/>
                </a:lnTo>
                <a:lnTo>
                  <a:pt x="70625" y="133069"/>
                </a:lnTo>
                <a:lnTo>
                  <a:pt x="71407" y="130422"/>
                </a:lnTo>
                <a:lnTo>
                  <a:pt x="70385" y="128738"/>
                </a:lnTo>
                <a:lnTo>
                  <a:pt x="68400" y="128317"/>
                </a:lnTo>
                <a:lnTo>
                  <a:pt x="68761" y="126933"/>
                </a:lnTo>
                <a:lnTo>
                  <a:pt x="67437" y="126693"/>
                </a:lnTo>
                <a:lnTo>
                  <a:pt x="67798" y="123985"/>
                </a:lnTo>
                <a:lnTo>
                  <a:pt x="65873" y="123504"/>
                </a:lnTo>
                <a:lnTo>
                  <a:pt x="66474" y="120737"/>
                </a:lnTo>
                <a:lnTo>
                  <a:pt x="63828" y="120195"/>
                </a:lnTo>
                <a:lnTo>
                  <a:pt x="64429" y="117368"/>
                </a:lnTo>
                <a:lnTo>
                  <a:pt x="63106" y="117067"/>
                </a:lnTo>
                <a:lnTo>
                  <a:pt x="63707" y="114240"/>
                </a:lnTo>
                <a:lnTo>
                  <a:pt x="60940" y="113638"/>
                </a:lnTo>
                <a:lnTo>
                  <a:pt x="61241" y="112315"/>
                </a:lnTo>
                <a:lnTo>
                  <a:pt x="58654" y="111713"/>
                </a:lnTo>
                <a:lnTo>
                  <a:pt x="58955" y="110089"/>
                </a:lnTo>
                <a:lnTo>
                  <a:pt x="57150" y="109668"/>
                </a:lnTo>
                <a:lnTo>
                  <a:pt x="58534" y="104374"/>
                </a:lnTo>
                <a:lnTo>
                  <a:pt x="55827" y="103832"/>
                </a:lnTo>
                <a:lnTo>
                  <a:pt x="56368" y="101125"/>
                </a:lnTo>
                <a:lnTo>
                  <a:pt x="59075" y="101547"/>
                </a:lnTo>
                <a:lnTo>
                  <a:pt x="59677" y="98960"/>
                </a:lnTo>
                <a:lnTo>
                  <a:pt x="58293" y="98659"/>
                </a:lnTo>
                <a:lnTo>
                  <a:pt x="59616" y="93245"/>
                </a:lnTo>
                <a:lnTo>
                  <a:pt x="61000" y="93545"/>
                </a:lnTo>
                <a:lnTo>
                  <a:pt x="62143" y="88191"/>
                </a:lnTo>
                <a:lnTo>
                  <a:pt x="60880" y="87770"/>
                </a:lnTo>
                <a:lnTo>
                  <a:pt x="61963" y="82597"/>
                </a:lnTo>
                <a:lnTo>
                  <a:pt x="63346" y="82898"/>
                </a:lnTo>
                <a:lnTo>
                  <a:pt x="64008" y="80070"/>
                </a:lnTo>
                <a:lnTo>
                  <a:pt x="65392" y="80371"/>
                </a:lnTo>
                <a:lnTo>
                  <a:pt x="66234" y="76400"/>
                </a:lnTo>
                <a:lnTo>
                  <a:pt x="68761" y="77002"/>
                </a:lnTo>
                <a:lnTo>
                  <a:pt x="69663" y="76220"/>
                </a:lnTo>
                <a:lnTo>
                  <a:pt x="70325" y="73453"/>
                </a:lnTo>
                <a:lnTo>
                  <a:pt x="71708" y="73753"/>
                </a:lnTo>
                <a:lnTo>
                  <a:pt x="72310" y="71167"/>
                </a:lnTo>
                <a:lnTo>
                  <a:pt x="70926" y="70806"/>
                </a:lnTo>
                <a:lnTo>
                  <a:pt x="71829" y="66595"/>
                </a:lnTo>
                <a:lnTo>
                  <a:pt x="70505" y="66234"/>
                </a:lnTo>
                <a:lnTo>
                  <a:pt x="70866" y="64970"/>
                </a:lnTo>
                <a:lnTo>
                  <a:pt x="68219" y="64369"/>
                </a:lnTo>
                <a:lnTo>
                  <a:pt x="69783" y="57691"/>
                </a:lnTo>
                <a:lnTo>
                  <a:pt x="64489" y="56488"/>
                </a:lnTo>
                <a:lnTo>
                  <a:pt x="65091" y="51555"/>
                </a:lnTo>
                <a:lnTo>
                  <a:pt x="66535" y="51074"/>
                </a:lnTo>
                <a:lnTo>
                  <a:pt x="65753" y="49269"/>
                </a:lnTo>
                <a:lnTo>
                  <a:pt x="66655" y="48487"/>
                </a:lnTo>
                <a:lnTo>
                  <a:pt x="70385" y="49510"/>
                </a:lnTo>
                <a:lnTo>
                  <a:pt x="70986" y="50111"/>
                </a:lnTo>
                <a:lnTo>
                  <a:pt x="72189" y="48848"/>
                </a:lnTo>
                <a:lnTo>
                  <a:pt x="73032" y="48848"/>
                </a:lnTo>
                <a:lnTo>
                  <a:pt x="74897" y="47344"/>
                </a:lnTo>
                <a:lnTo>
                  <a:pt x="77303" y="47525"/>
                </a:lnTo>
                <a:lnTo>
                  <a:pt x="78747" y="45118"/>
                </a:lnTo>
                <a:lnTo>
                  <a:pt x="78386" y="43133"/>
                </a:lnTo>
                <a:lnTo>
                  <a:pt x="78867" y="41328"/>
                </a:lnTo>
                <a:lnTo>
                  <a:pt x="80431" y="40366"/>
                </a:lnTo>
                <a:lnTo>
                  <a:pt x="82236" y="38381"/>
                </a:lnTo>
                <a:lnTo>
                  <a:pt x="82356" y="36215"/>
                </a:lnTo>
                <a:lnTo>
                  <a:pt x="81273" y="35734"/>
                </a:lnTo>
                <a:lnTo>
                  <a:pt x="81033" y="33688"/>
                </a:lnTo>
                <a:lnTo>
                  <a:pt x="80190" y="33327"/>
                </a:lnTo>
                <a:lnTo>
                  <a:pt x="79649" y="31282"/>
                </a:lnTo>
                <a:lnTo>
                  <a:pt x="81153" y="30981"/>
                </a:lnTo>
                <a:lnTo>
                  <a:pt x="82477" y="32064"/>
                </a:lnTo>
                <a:lnTo>
                  <a:pt x="83680" y="30681"/>
                </a:lnTo>
                <a:lnTo>
                  <a:pt x="84702" y="30681"/>
                </a:lnTo>
                <a:lnTo>
                  <a:pt x="84642" y="29538"/>
                </a:lnTo>
                <a:lnTo>
                  <a:pt x="81875" y="26409"/>
                </a:lnTo>
                <a:lnTo>
                  <a:pt x="82236" y="25206"/>
                </a:lnTo>
                <a:lnTo>
                  <a:pt x="80672" y="23221"/>
                </a:lnTo>
                <a:lnTo>
                  <a:pt x="76581" y="21897"/>
                </a:lnTo>
                <a:lnTo>
                  <a:pt x="74536" y="19852"/>
                </a:lnTo>
                <a:lnTo>
                  <a:pt x="72490" y="19912"/>
                </a:lnTo>
                <a:lnTo>
                  <a:pt x="68700" y="18589"/>
                </a:lnTo>
                <a:lnTo>
                  <a:pt x="67858" y="15280"/>
                </a:lnTo>
                <a:lnTo>
                  <a:pt x="69302" y="14077"/>
                </a:lnTo>
                <a:lnTo>
                  <a:pt x="68339" y="12513"/>
                </a:lnTo>
                <a:lnTo>
                  <a:pt x="68700" y="9625"/>
                </a:lnTo>
                <a:lnTo>
                  <a:pt x="70264" y="5414"/>
                </a:lnTo>
                <a:lnTo>
                  <a:pt x="71227" y="4813"/>
                </a:lnTo>
                <a:lnTo>
                  <a:pt x="68219" y="2587"/>
                </a:lnTo>
                <a:lnTo>
                  <a:pt x="69061" y="902"/>
                </a:lnTo>
                <a:lnTo>
                  <a:pt x="68761" y="0"/>
                </a:lnTo>
                <a:lnTo>
                  <a:pt x="82356" y="2827"/>
                </a:lnTo>
                <a:lnTo>
                  <a:pt x="87229" y="4030"/>
                </a:lnTo>
                <a:lnTo>
                  <a:pt x="90117" y="3970"/>
                </a:lnTo>
                <a:lnTo>
                  <a:pt x="91139" y="4993"/>
                </a:lnTo>
                <a:lnTo>
                  <a:pt x="118872" y="11009"/>
                </a:lnTo>
                <a:lnTo>
                  <a:pt x="129761" y="13295"/>
                </a:lnTo>
                <a:lnTo>
                  <a:pt x="125429" y="33748"/>
                </a:lnTo>
                <a:lnTo>
                  <a:pt x="122000" y="48728"/>
                </a:lnTo>
                <a:lnTo>
                  <a:pt x="124828" y="49329"/>
                </a:lnTo>
                <a:lnTo>
                  <a:pt x="123985" y="53420"/>
                </a:lnTo>
                <a:lnTo>
                  <a:pt x="129219" y="54503"/>
                </a:lnTo>
                <a:lnTo>
                  <a:pt x="128798" y="57090"/>
                </a:lnTo>
                <a:lnTo>
                  <a:pt x="136739" y="58894"/>
                </a:lnTo>
                <a:lnTo>
                  <a:pt x="136137" y="61481"/>
                </a:lnTo>
                <a:lnTo>
                  <a:pt x="138724" y="62083"/>
                </a:lnTo>
                <a:lnTo>
                  <a:pt x="138123" y="64790"/>
                </a:lnTo>
                <a:lnTo>
                  <a:pt x="143356" y="65933"/>
                </a:lnTo>
                <a:lnTo>
                  <a:pt x="143717" y="64610"/>
                </a:lnTo>
                <a:lnTo>
                  <a:pt x="146424" y="65211"/>
                </a:lnTo>
                <a:lnTo>
                  <a:pt x="148109" y="57210"/>
                </a:lnTo>
                <a:lnTo>
                  <a:pt x="150696" y="57812"/>
                </a:lnTo>
                <a:lnTo>
                  <a:pt x="150936" y="56488"/>
                </a:lnTo>
                <a:lnTo>
                  <a:pt x="152320" y="56729"/>
                </a:lnTo>
                <a:lnTo>
                  <a:pt x="152560" y="55466"/>
                </a:lnTo>
                <a:lnTo>
                  <a:pt x="153944" y="55706"/>
                </a:lnTo>
                <a:lnTo>
                  <a:pt x="154546" y="52939"/>
                </a:lnTo>
                <a:lnTo>
                  <a:pt x="157253" y="53540"/>
                </a:lnTo>
                <a:lnTo>
                  <a:pt x="157554" y="52217"/>
                </a:lnTo>
                <a:lnTo>
                  <a:pt x="160140" y="52819"/>
                </a:lnTo>
                <a:lnTo>
                  <a:pt x="160922" y="48487"/>
                </a:lnTo>
                <a:lnTo>
                  <a:pt x="164111" y="49089"/>
                </a:lnTo>
                <a:lnTo>
                  <a:pt x="164472" y="47705"/>
                </a:lnTo>
                <a:lnTo>
                  <a:pt x="165735" y="48006"/>
                </a:lnTo>
                <a:lnTo>
                  <a:pt x="166096" y="46622"/>
                </a:lnTo>
                <a:lnTo>
                  <a:pt x="171390" y="47765"/>
                </a:lnTo>
                <a:lnTo>
                  <a:pt x="171089" y="49149"/>
                </a:lnTo>
                <a:lnTo>
                  <a:pt x="177706" y="50653"/>
                </a:lnTo>
                <a:lnTo>
                  <a:pt x="181496" y="51555"/>
                </a:lnTo>
                <a:lnTo>
                  <a:pt x="181256" y="52939"/>
                </a:lnTo>
                <a:lnTo>
                  <a:pt x="182519" y="53180"/>
                </a:lnTo>
                <a:lnTo>
                  <a:pt x="182218" y="54563"/>
                </a:lnTo>
                <a:lnTo>
                  <a:pt x="185046" y="55225"/>
                </a:lnTo>
                <a:lnTo>
                  <a:pt x="184685" y="56488"/>
                </a:lnTo>
                <a:lnTo>
                  <a:pt x="191061" y="58052"/>
                </a:lnTo>
                <a:lnTo>
                  <a:pt x="190340" y="62023"/>
                </a:lnTo>
                <a:lnTo>
                  <a:pt x="194250" y="62925"/>
                </a:lnTo>
                <a:lnTo>
                  <a:pt x="193889" y="64188"/>
                </a:lnTo>
                <a:lnTo>
                  <a:pt x="196596" y="64850"/>
                </a:lnTo>
                <a:lnTo>
                  <a:pt x="196235" y="66234"/>
                </a:lnTo>
                <a:lnTo>
                  <a:pt x="198942" y="66775"/>
                </a:lnTo>
                <a:lnTo>
                  <a:pt x="198401" y="69422"/>
                </a:lnTo>
                <a:lnTo>
                  <a:pt x="201108" y="69903"/>
                </a:lnTo>
                <a:lnTo>
                  <a:pt x="200506" y="72611"/>
                </a:lnTo>
                <a:lnTo>
                  <a:pt x="201709" y="72972"/>
                </a:lnTo>
                <a:lnTo>
                  <a:pt x="201168" y="75679"/>
                </a:lnTo>
                <a:lnTo>
                  <a:pt x="205259" y="76461"/>
                </a:lnTo>
                <a:lnTo>
                  <a:pt x="204657" y="79168"/>
                </a:lnTo>
                <a:lnTo>
                  <a:pt x="205860" y="79408"/>
                </a:lnTo>
                <a:lnTo>
                  <a:pt x="205199" y="82115"/>
                </a:lnTo>
                <a:lnTo>
                  <a:pt x="206582" y="82476"/>
                </a:lnTo>
                <a:lnTo>
                  <a:pt x="206221" y="83740"/>
                </a:lnTo>
                <a:lnTo>
                  <a:pt x="208928" y="84402"/>
                </a:lnTo>
                <a:lnTo>
                  <a:pt x="208628" y="85725"/>
                </a:lnTo>
                <a:lnTo>
                  <a:pt x="210011" y="86026"/>
                </a:lnTo>
                <a:lnTo>
                  <a:pt x="209410" y="88733"/>
                </a:lnTo>
                <a:lnTo>
                  <a:pt x="210793" y="89094"/>
                </a:lnTo>
                <a:lnTo>
                  <a:pt x="210553" y="90297"/>
                </a:lnTo>
                <a:lnTo>
                  <a:pt x="213139" y="90959"/>
                </a:lnTo>
                <a:lnTo>
                  <a:pt x="212718" y="92944"/>
                </a:lnTo>
                <a:lnTo>
                  <a:pt x="215365" y="93545"/>
                </a:lnTo>
                <a:lnTo>
                  <a:pt x="215125" y="94869"/>
                </a:lnTo>
                <a:lnTo>
                  <a:pt x="217772" y="95410"/>
                </a:lnTo>
                <a:lnTo>
                  <a:pt x="217471" y="96794"/>
                </a:lnTo>
                <a:lnTo>
                  <a:pt x="226795" y="98779"/>
                </a:lnTo>
                <a:lnTo>
                  <a:pt x="227998" y="98839"/>
                </a:lnTo>
                <a:lnTo>
                  <a:pt x="227878" y="100343"/>
                </a:lnTo>
                <a:lnTo>
                  <a:pt x="230465" y="100945"/>
                </a:lnTo>
                <a:lnTo>
                  <a:pt x="229563" y="104975"/>
                </a:lnTo>
                <a:lnTo>
                  <a:pt x="234856" y="106058"/>
                </a:lnTo>
                <a:lnTo>
                  <a:pt x="233774" y="111653"/>
                </a:lnTo>
                <a:lnTo>
                  <a:pt x="232992" y="114180"/>
                </a:lnTo>
                <a:lnTo>
                  <a:pt x="234435" y="114420"/>
                </a:lnTo>
                <a:lnTo>
                  <a:pt x="233232" y="119955"/>
                </a:lnTo>
                <a:lnTo>
                  <a:pt x="235879" y="120556"/>
                </a:lnTo>
                <a:lnTo>
                  <a:pt x="235278" y="123324"/>
                </a:lnTo>
                <a:lnTo>
                  <a:pt x="236661" y="123504"/>
                </a:lnTo>
                <a:lnTo>
                  <a:pt x="236060" y="126271"/>
                </a:lnTo>
                <a:lnTo>
                  <a:pt x="237383" y="126572"/>
                </a:lnTo>
                <a:lnTo>
                  <a:pt x="236781" y="129339"/>
                </a:lnTo>
                <a:lnTo>
                  <a:pt x="238105" y="129700"/>
                </a:lnTo>
                <a:lnTo>
                  <a:pt x="237864" y="130903"/>
                </a:lnTo>
                <a:lnTo>
                  <a:pt x="239188" y="131144"/>
                </a:lnTo>
                <a:lnTo>
                  <a:pt x="238887" y="132468"/>
                </a:lnTo>
                <a:lnTo>
                  <a:pt x="240150" y="132829"/>
                </a:lnTo>
                <a:lnTo>
                  <a:pt x="239910" y="134092"/>
                </a:lnTo>
                <a:lnTo>
                  <a:pt x="241293" y="134453"/>
                </a:lnTo>
                <a:lnTo>
                  <a:pt x="240932" y="135957"/>
                </a:lnTo>
                <a:lnTo>
                  <a:pt x="243399" y="136378"/>
                </a:lnTo>
                <a:lnTo>
                  <a:pt x="242316" y="141912"/>
                </a:lnTo>
                <a:lnTo>
                  <a:pt x="243579" y="142153"/>
                </a:lnTo>
                <a:lnTo>
                  <a:pt x="242496" y="147688"/>
                </a:lnTo>
                <a:lnTo>
                  <a:pt x="241293" y="147327"/>
                </a:lnTo>
                <a:lnTo>
                  <a:pt x="239007" y="158095"/>
                </a:lnTo>
                <a:lnTo>
                  <a:pt x="237924" y="163690"/>
                </a:lnTo>
                <a:lnTo>
                  <a:pt x="236902" y="166096"/>
                </a:lnTo>
                <a:lnTo>
                  <a:pt x="236360" y="168923"/>
                </a:lnTo>
                <a:lnTo>
                  <a:pt x="235217" y="168683"/>
                </a:lnTo>
                <a:lnTo>
                  <a:pt x="234616" y="171390"/>
                </a:lnTo>
                <a:lnTo>
                  <a:pt x="233413" y="171149"/>
                </a:lnTo>
                <a:lnTo>
                  <a:pt x="232931" y="173977"/>
                </a:lnTo>
                <a:lnTo>
                  <a:pt x="230164" y="173255"/>
                </a:lnTo>
                <a:lnTo>
                  <a:pt x="229081" y="178729"/>
                </a:lnTo>
                <a:lnTo>
                  <a:pt x="232089" y="179030"/>
                </a:lnTo>
                <a:lnTo>
                  <a:pt x="247730" y="182339"/>
                </a:lnTo>
                <a:lnTo>
                  <a:pt x="248151" y="179752"/>
                </a:lnTo>
                <a:lnTo>
                  <a:pt x="250197" y="180233"/>
                </a:lnTo>
                <a:lnTo>
                  <a:pt x="248633" y="188053"/>
                </a:lnTo>
                <a:lnTo>
                  <a:pt x="248392" y="189377"/>
                </a:lnTo>
                <a:lnTo>
                  <a:pt x="247429" y="193648"/>
                </a:lnTo>
                <a:lnTo>
                  <a:pt x="245865" y="201769"/>
                </a:lnTo>
                <a:lnTo>
                  <a:pt x="243459" y="212598"/>
                </a:lnTo>
                <a:lnTo>
                  <a:pt x="242737" y="216689"/>
                </a:lnTo>
                <a:lnTo>
                  <a:pt x="242436" y="217711"/>
                </a:lnTo>
                <a:lnTo>
                  <a:pt x="241775" y="220719"/>
                </a:lnTo>
                <a:lnTo>
                  <a:pt x="240211" y="227758"/>
                </a:lnTo>
                <a:lnTo>
                  <a:pt x="240090" y="228179"/>
                </a:lnTo>
                <a:lnTo>
                  <a:pt x="236120" y="245264"/>
                </a:lnTo>
                <a:lnTo>
                  <a:pt x="232210" y="264153"/>
                </a:lnTo>
                <a:lnTo>
                  <a:pt x="230525" y="272756"/>
                </a:lnTo>
                <a:lnTo>
                  <a:pt x="230405" y="273658"/>
                </a:lnTo>
                <a:lnTo>
                  <a:pt x="229202" y="280276"/>
                </a:lnTo>
                <a:lnTo>
                  <a:pt x="226434" y="294112"/>
                </a:lnTo>
                <a:lnTo>
                  <a:pt x="222404" y="315408"/>
                </a:lnTo>
                <a:lnTo>
                  <a:pt x="228299" y="323288"/>
                </a:lnTo>
                <a:lnTo>
                  <a:pt x="229803" y="325274"/>
                </a:lnTo>
                <a:lnTo>
                  <a:pt x="230645" y="326417"/>
                </a:lnTo>
                <a:lnTo>
                  <a:pt x="235819" y="333455"/>
                </a:lnTo>
                <a:lnTo>
                  <a:pt x="243459" y="343923"/>
                </a:lnTo>
                <a:lnTo>
                  <a:pt x="244301" y="344945"/>
                </a:lnTo>
                <a:lnTo>
                  <a:pt x="247069" y="348675"/>
                </a:lnTo>
                <a:lnTo>
                  <a:pt x="251280" y="354510"/>
                </a:lnTo>
                <a:lnTo>
                  <a:pt x="254528" y="358782"/>
                </a:lnTo>
                <a:lnTo>
                  <a:pt x="258198" y="363775"/>
                </a:lnTo>
                <a:lnTo>
                  <a:pt x="258799" y="364436"/>
                </a:lnTo>
                <a:lnTo>
                  <a:pt x="261567" y="368347"/>
                </a:lnTo>
                <a:lnTo>
                  <a:pt x="262770" y="369911"/>
                </a:lnTo>
                <a:lnTo>
                  <a:pt x="264875" y="372798"/>
                </a:lnTo>
                <a:lnTo>
                  <a:pt x="268244" y="377491"/>
                </a:lnTo>
                <a:lnTo>
                  <a:pt x="275403" y="387116"/>
                </a:lnTo>
                <a:lnTo>
                  <a:pt x="275644" y="387236"/>
                </a:lnTo>
                <a:lnTo>
                  <a:pt x="277448" y="389944"/>
                </a:lnTo>
                <a:lnTo>
                  <a:pt x="281780" y="395598"/>
                </a:lnTo>
                <a:lnTo>
                  <a:pt x="284427" y="399208"/>
                </a:lnTo>
                <a:lnTo>
                  <a:pt x="286592" y="402095"/>
                </a:lnTo>
                <a:lnTo>
                  <a:pt x="289600" y="406186"/>
                </a:lnTo>
                <a:lnTo>
                  <a:pt x="294292" y="412864"/>
                </a:lnTo>
                <a:lnTo>
                  <a:pt x="295796" y="414729"/>
                </a:lnTo>
                <a:lnTo>
                  <a:pt x="297661" y="417135"/>
                </a:lnTo>
                <a:lnTo>
                  <a:pt x="301150" y="421827"/>
                </a:lnTo>
                <a:lnTo>
                  <a:pt x="307166" y="429948"/>
                </a:lnTo>
                <a:lnTo>
                  <a:pt x="311798" y="436265"/>
                </a:lnTo>
                <a:lnTo>
                  <a:pt x="315107" y="440596"/>
                </a:lnTo>
                <a:lnTo>
                  <a:pt x="316009" y="442040"/>
                </a:lnTo>
                <a:lnTo>
                  <a:pt x="328763" y="459065"/>
                </a:lnTo>
                <a:lnTo>
                  <a:pt x="330447" y="461652"/>
                </a:lnTo>
                <a:lnTo>
                  <a:pt x="336824" y="470074"/>
                </a:lnTo>
                <a:lnTo>
                  <a:pt x="340133" y="474646"/>
                </a:lnTo>
                <a:lnTo>
                  <a:pt x="346269" y="482707"/>
                </a:lnTo>
                <a:lnTo>
                  <a:pt x="349578" y="486978"/>
                </a:lnTo>
                <a:lnTo>
                  <a:pt x="353608" y="492633"/>
                </a:lnTo>
                <a:lnTo>
                  <a:pt x="364316" y="507372"/>
                </a:lnTo>
                <a:lnTo>
                  <a:pt x="367384" y="511583"/>
                </a:lnTo>
                <a:lnTo>
                  <a:pt x="374363" y="520606"/>
                </a:lnTo>
                <a:lnTo>
                  <a:pt x="385311" y="535886"/>
                </a:lnTo>
                <a:lnTo>
                  <a:pt x="391387" y="543707"/>
                </a:lnTo>
                <a:lnTo>
                  <a:pt x="407750" y="566086"/>
                </a:lnTo>
                <a:lnTo>
                  <a:pt x="412021" y="571981"/>
                </a:lnTo>
                <a:lnTo>
                  <a:pt x="444988" y="616378"/>
                </a:lnTo>
                <a:lnTo>
                  <a:pt x="453891" y="628409"/>
                </a:lnTo>
                <a:lnTo>
                  <a:pt x="455696" y="630996"/>
                </a:lnTo>
                <a:lnTo>
                  <a:pt x="460027" y="636771"/>
                </a:lnTo>
                <a:lnTo>
                  <a:pt x="463035" y="640742"/>
                </a:lnTo>
                <a:lnTo>
                  <a:pt x="467848" y="647419"/>
                </a:lnTo>
                <a:lnTo>
                  <a:pt x="471758" y="652894"/>
                </a:lnTo>
                <a:lnTo>
                  <a:pt x="475308" y="657105"/>
                </a:lnTo>
                <a:lnTo>
                  <a:pt x="480000" y="663602"/>
                </a:lnTo>
                <a:lnTo>
                  <a:pt x="490407" y="678040"/>
                </a:lnTo>
                <a:lnTo>
                  <a:pt x="495100" y="684477"/>
                </a:lnTo>
                <a:lnTo>
                  <a:pt x="499130" y="689289"/>
                </a:lnTo>
                <a:lnTo>
                  <a:pt x="502258" y="693921"/>
                </a:lnTo>
                <a:lnTo>
                  <a:pt x="504604" y="697110"/>
                </a:lnTo>
                <a:lnTo>
                  <a:pt x="511102" y="706013"/>
                </a:lnTo>
                <a:lnTo>
                  <a:pt x="514711" y="710705"/>
                </a:lnTo>
                <a:lnTo>
                  <a:pt x="521028" y="719127"/>
                </a:lnTo>
                <a:lnTo>
                  <a:pt x="527284" y="727790"/>
                </a:lnTo>
                <a:lnTo>
                  <a:pt x="549723" y="758290"/>
                </a:lnTo>
                <a:lnTo>
                  <a:pt x="552370" y="761599"/>
                </a:lnTo>
                <a:lnTo>
                  <a:pt x="557243" y="768397"/>
                </a:lnTo>
                <a:lnTo>
                  <a:pt x="560010" y="771946"/>
                </a:lnTo>
                <a:lnTo>
                  <a:pt x="563860" y="777240"/>
                </a:lnTo>
                <a:lnTo>
                  <a:pt x="571801" y="788068"/>
                </a:lnTo>
                <a:lnTo>
                  <a:pt x="585637" y="806537"/>
                </a:lnTo>
                <a:lnTo>
                  <a:pt x="591472" y="814538"/>
                </a:lnTo>
                <a:lnTo>
                  <a:pt x="598090" y="823501"/>
                </a:lnTo>
                <a:lnTo>
                  <a:pt x="608196" y="837338"/>
                </a:lnTo>
                <a:lnTo>
                  <a:pt x="613430" y="844316"/>
                </a:lnTo>
                <a:lnTo>
                  <a:pt x="632681" y="870485"/>
                </a:lnTo>
                <a:lnTo>
                  <a:pt x="644471" y="886427"/>
                </a:lnTo>
                <a:lnTo>
                  <a:pt x="648081" y="891239"/>
                </a:lnTo>
                <a:lnTo>
                  <a:pt x="654277" y="899782"/>
                </a:lnTo>
                <a:lnTo>
                  <a:pt x="659511" y="907001"/>
                </a:lnTo>
                <a:lnTo>
                  <a:pt x="660534" y="908083"/>
                </a:lnTo>
                <a:lnTo>
                  <a:pt x="676476" y="929500"/>
                </a:lnTo>
                <a:lnTo>
                  <a:pt x="680566" y="935034"/>
                </a:lnTo>
                <a:lnTo>
                  <a:pt x="686101" y="942554"/>
                </a:lnTo>
                <a:lnTo>
                  <a:pt x="691094" y="949352"/>
                </a:lnTo>
                <a:lnTo>
                  <a:pt x="695125" y="954826"/>
                </a:lnTo>
                <a:lnTo>
                  <a:pt x="699275" y="960481"/>
                </a:lnTo>
                <a:lnTo>
                  <a:pt x="707216" y="971189"/>
                </a:lnTo>
                <a:lnTo>
                  <a:pt x="712149" y="977686"/>
                </a:lnTo>
                <a:lnTo>
                  <a:pt x="723459" y="993026"/>
                </a:lnTo>
                <a:lnTo>
                  <a:pt x="725264" y="995613"/>
                </a:lnTo>
                <a:lnTo>
                  <a:pt x="734588" y="1008066"/>
                </a:lnTo>
                <a:lnTo>
                  <a:pt x="744093" y="1020940"/>
                </a:lnTo>
                <a:lnTo>
                  <a:pt x="745958" y="1023587"/>
                </a:lnTo>
                <a:lnTo>
                  <a:pt x="751793" y="1031407"/>
                </a:lnTo>
                <a:lnTo>
                  <a:pt x="738679" y="1029362"/>
                </a:lnTo>
                <a:lnTo>
                  <a:pt x="738137" y="1032249"/>
                </a:lnTo>
                <a:lnTo>
                  <a:pt x="714315" y="1028399"/>
                </a:lnTo>
                <a:lnTo>
                  <a:pt x="687966" y="1024188"/>
                </a:lnTo>
                <a:lnTo>
                  <a:pt x="656804" y="1019014"/>
                </a:lnTo>
                <a:lnTo>
                  <a:pt x="623296" y="1013179"/>
                </a:lnTo>
                <a:lnTo>
                  <a:pt x="600797" y="1009209"/>
                </a:lnTo>
                <a:lnTo>
                  <a:pt x="567770" y="1003614"/>
                </a:lnTo>
                <a:lnTo>
                  <a:pt x="530653" y="997177"/>
                </a:lnTo>
                <a:lnTo>
                  <a:pt x="529450" y="996876"/>
                </a:lnTo>
                <a:lnTo>
                  <a:pt x="510680" y="993748"/>
                </a:lnTo>
                <a:lnTo>
                  <a:pt x="492031" y="990379"/>
                </a:lnTo>
                <a:lnTo>
                  <a:pt x="481684" y="988454"/>
                </a:lnTo>
                <a:lnTo>
                  <a:pt x="467066" y="985747"/>
                </a:lnTo>
                <a:lnTo>
                  <a:pt x="453290" y="983040"/>
                </a:lnTo>
                <a:lnTo>
                  <a:pt x="453350" y="983040"/>
                </a:lnTo>
                <a:lnTo>
                  <a:pt x="426700" y="978107"/>
                </a:lnTo>
                <a:lnTo>
                  <a:pt x="423812" y="977506"/>
                </a:lnTo>
                <a:lnTo>
                  <a:pt x="409976" y="974859"/>
                </a:lnTo>
                <a:lnTo>
                  <a:pt x="409675" y="977205"/>
                </a:lnTo>
                <a:lnTo>
                  <a:pt x="407389" y="976723"/>
                </a:lnTo>
                <a:lnTo>
                  <a:pt x="396982" y="974317"/>
                </a:lnTo>
                <a:lnTo>
                  <a:pt x="397523" y="972513"/>
                </a:lnTo>
                <a:lnTo>
                  <a:pt x="397283" y="971370"/>
                </a:lnTo>
                <a:lnTo>
                  <a:pt x="398005" y="969144"/>
                </a:lnTo>
                <a:lnTo>
                  <a:pt x="399689" y="968181"/>
                </a:lnTo>
                <a:lnTo>
                  <a:pt x="398727" y="966978"/>
                </a:lnTo>
                <a:lnTo>
                  <a:pt x="399569" y="964692"/>
                </a:lnTo>
                <a:lnTo>
                  <a:pt x="399569" y="961444"/>
                </a:lnTo>
                <a:lnTo>
                  <a:pt x="401193" y="959639"/>
                </a:lnTo>
                <a:lnTo>
                  <a:pt x="402396" y="960361"/>
                </a:lnTo>
                <a:lnTo>
                  <a:pt x="403720" y="960541"/>
                </a:lnTo>
                <a:lnTo>
                  <a:pt x="403720" y="958917"/>
                </a:lnTo>
                <a:lnTo>
                  <a:pt x="402998" y="957834"/>
                </a:lnTo>
                <a:lnTo>
                  <a:pt x="404622" y="955007"/>
                </a:lnTo>
                <a:lnTo>
                  <a:pt x="404020" y="954285"/>
                </a:lnTo>
                <a:lnTo>
                  <a:pt x="404502" y="953081"/>
                </a:lnTo>
                <a:lnTo>
                  <a:pt x="404081" y="951036"/>
                </a:lnTo>
                <a:lnTo>
                  <a:pt x="405464" y="949231"/>
                </a:lnTo>
                <a:lnTo>
                  <a:pt x="404742" y="945802"/>
                </a:lnTo>
                <a:lnTo>
                  <a:pt x="402637" y="944840"/>
                </a:lnTo>
                <a:lnTo>
                  <a:pt x="402276" y="943216"/>
                </a:lnTo>
                <a:lnTo>
                  <a:pt x="401373" y="943095"/>
                </a:lnTo>
                <a:lnTo>
                  <a:pt x="401373" y="941772"/>
                </a:lnTo>
                <a:lnTo>
                  <a:pt x="403359" y="938764"/>
                </a:lnTo>
                <a:lnTo>
                  <a:pt x="404442" y="937922"/>
                </a:lnTo>
                <a:lnTo>
                  <a:pt x="403599" y="936177"/>
                </a:lnTo>
                <a:lnTo>
                  <a:pt x="403660" y="935034"/>
                </a:lnTo>
                <a:lnTo>
                  <a:pt x="400772" y="932327"/>
                </a:lnTo>
                <a:lnTo>
                  <a:pt x="400832" y="927514"/>
                </a:lnTo>
                <a:lnTo>
                  <a:pt x="400050" y="925649"/>
                </a:lnTo>
                <a:lnTo>
                  <a:pt x="400832" y="924747"/>
                </a:lnTo>
                <a:lnTo>
                  <a:pt x="399870" y="922341"/>
                </a:lnTo>
                <a:lnTo>
                  <a:pt x="400712" y="919152"/>
                </a:lnTo>
                <a:lnTo>
                  <a:pt x="400050" y="916205"/>
                </a:lnTo>
                <a:lnTo>
                  <a:pt x="398787" y="915784"/>
                </a:lnTo>
                <a:lnTo>
                  <a:pt x="399689" y="912475"/>
                </a:lnTo>
                <a:lnTo>
                  <a:pt x="399328" y="906940"/>
                </a:lnTo>
                <a:lnTo>
                  <a:pt x="399749" y="906158"/>
                </a:lnTo>
                <a:lnTo>
                  <a:pt x="401674" y="905256"/>
                </a:lnTo>
                <a:lnTo>
                  <a:pt x="402336" y="902308"/>
                </a:lnTo>
                <a:lnTo>
                  <a:pt x="402276" y="900504"/>
                </a:lnTo>
                <a:lnTo>
                  <a:pt x="401193" y="899481"/>
                </a:lnTo>
                <a:lnTo>
                  <a:pt x="401013" y="897375"/>
                </a:lnTo>
                <a:lnTo>
                  <a:pt x="399509" y="895571"/>
                </a:lnTo>
                <a:lnTo>
                  <a:pt x="398847" y="895450"/>
                </a:lnTo>
                <a:lnTo>
                  <a:pt x="398486" y="893826"/>
                </a:lnTo>
                <a:lnTo>
                  <a:pt x="397523" y="892924"/>
                </a:lnTo>
                <a:lnTo>
                  <a:pt x="397042" y="889555"/>
                </a:lnTo>
                <a:lnTo>
                  <a:pt x="397944" y="888231"/>
                </a:lnTo>
                <a:lnTo>
                  <a:pt x="397102" y="886788"/>
                </a:lnTo>
                <a:lnTo>
                  <a:pt x="396501" y="883780"/>
                </a:lnTo>
                <a:lnTo>
                  <a:pt x="397463" y="880772"/>
                </a:lnTo>
                <a:lnTo>
                  <a:pt x="396200" y="878967"/>
                </a:lnTo>
                <a:lnTo>
                  <a:pt x="396802" y="877704"/>
                </a:lnTo>
                <a:lnTo>
                  <a:pt x="397042" y="875117"/>
                </a:lnTo>
                <a:lnTo>
                  <a:pt x="397944" y="874094"/>
                </a:lnTo>
                <a:lnTo>
                  <a:pt x="399749" y="873733"/>
                </a:lnTo>
                <a:lnTo>
                  <a:pt x="399569" y="871868"/>
                </a:lnTo>
                <a:lnTo>
                  <a:pt x="402456" y="870184"/>
                </a:lnTo>
                <a:lnTo>
                  <a:pt x="402035" y="868500"/>
                </a:lnTo>
                <a:lnTo>
                  <a:pt x="402517" y="867296"/>
                </a:lnTo>
                <a:lnTo>
                  <a:pt x="399689" y="865973"/>
                </a:lnTo>
                <a:lnTo>
                  <a:pt x="398787" y="861762"/>
                </a:lnTo>
                <a:lnTo>
                  <a:pt x="397343" y="861341"/>
                </a:lnTo>
                <a:lnTo>
                  <a:pt x="397102" y="860198"/>
                </a:lnTo>
                <a:lnTo>
                  <a:pt x="395899" y="859476"/>
                </a:lnTo>
                <a:lnTo>
                  <a:pt x="395659" y="857972"/>
                </a:lnTo>
                <a:lnTo>
                  <a:pt x="394696" y="857370"/>
                </a:lnTo>
                <a:lnTo>
                  <a:pt x="395298" y="856648"/>
                </a:lnTo>
                <a:lnTo>
                  <a:pt x="397463" y="856107"/>
                </a:lnTo>
                <a:lnTo>
                  <a:pt x="398606" y="855385"/>
                </a:lnTo>
                <a:lnTo>
                  <a:pt x="399448" y="852738"/>
                </a:lnTo>
                <a:lnTo>
                  <a:pt x="397343" y="850572"/>
                </a:lnTo>
                <a:lnTo>
                  <a:pt x="397162" y="849369"/>
                </a:lnTo>
                <a:lnTo>
                  <a:pt x="394155" y="849971"/>
                </a:lnTo>
                <a:lnTo>
                  <a:pt x="391447" y="849610"/>
                </a:lnTo>
                <a:lnTo>
                  <a:pt x="388620" y="847444"/>
                </a:lnTo>
                <a:lnTo>
                  <a:pt x="389703" y="845640"/>
                </a:lnTo>
                <a:lnTo>
                  <a:pt x="389222" y="843354"/>
                </a:lnTo>
                <a:lnTo>
                  <a:pt x="387357" y="841428"/>
                </a:lnTo>
                <a:lnTo>
                  <a:pt x="386334" y="838721"/>
                </a:lnTo>
                <a:lnTo>
                  <a:pt x="385131" y="837458"/>
                </a:lnTo>
                <a:lnTo>
                  <a:pt x="385371" y="836736"/>
                </a:lnTo>
                <a:lnTo>
                  <a:pt x="387658" y="835834"/>
                </a:lnTo>
                <a:lnTo>
                  <a:pt x="386875" y="834390"/>
                </a:lnTo>
                <a:lnTo>
                  <a:pt x="388079" y="830059"/>
                </a:lnTo>
                <a:lnTo>
                  <a:pt x="386875" y="830299"/>
                </a:lnTo>
                <a:lnTo>
                  <a:pt x="386454" y="829337"/>
                </a:lnTo>
                <a:lnTo>
                  <a:pt x="386996" y="828134"/>
                </a:lnTo>
                <a:lnTo>
                  <a:pt x="386755" y="826329"/>
                </a:lnTo>
                <a:lnTo>
                  <a:pt x="385913" y="825787"/>
                </a:lnTo>
                <a:lnTo>
                  <a:pt x="385251" y="824103"/>
                </a:lnTo>
                <a:lnTo>
                  <a:pt x="383747" y="824043"/>
                </a:lnTo>
                <a:lnTo>
                  <a:pt x="383146" y="823080"/>
                </a:lnTo>
                <a:lnTo>
                  <a:pt x="381762" y="821997"/>
                </a:lnTo>
                <a:lnTo>
                  <a:pt x="381762" y="818689"/>
                </a:lnTo>
                <a:lnTo>
                  <a:pt x="383025" y="817486"/>
                </a:lnTo>
                <a:lnTo>
                  <a:pt x="383025" y="816102"/>
                </a:lnTo>
                <a:lnTo>
                  <a:pt x="384710" y="816162"/>
                </a:lnTo>
                <a:lnTo>
                  <a:pt x="385371" y="815200"/>
                </a:lnTo>
                <a:lnTo>
                  <a:pt x="384469" y="813636"/>
                </a:lnTo>
                <a:lnTo>
                  <a:pt x="382484" y="812793"/>
                </a:lnTo>
                <a:lnTo>
                  <a:pt x="382063" y="810628"/>
                </a:lnTo>
                <a:lnTo>
                  <a:pt x="380980" y="809063"/>
                </a:lnTo>
                <a:lnTo>
                  <a:pt x="379596" y="808342"/>
                </a:lnTo>
                <a:lnTo>
                  <a:pt x="380078" y="806537"/>
                </a:lnTo>
                <a:lnTo>
                  <a:pt x="379717" y="804491"/>
                </a:lnTo>
                <a:lnTo>
                  <a:pt x="377972" y="802567"/>
                </a:lnTo>
                <a:lnTo>
                  <a:pt x="379656" y="800762"/>
                </a:lnTo>
                <a:lnTo>
                  <a:pt x="379356" y="799739"/>
                </a:lnTo>
                <a:lnTo>
                  <a:pt x="377370" y="799258"/>
                </a:lnTo>
                <a:lnTo>
                  <a:pt x="376829" y="796731"/>
                </a:lnTo>
                <a:lnTo>
                  <a:pt x="375145" y="794987"/>
                </a:lnTo>
                <a:lnTo>
                  <a:pt x="376468" y="794385"/>
                </a:lnTo>
                <a:lnTo>
                  <a:pt x="378153" y="794626"/>
                </a:lnTo>
                <a:lnTo>
                  <a:pt x="380318" y="793362"/>
                </a:lnTo>
                <a:lnTo>
                  <a:pt x="380378" y="788730"/>
                </a:lnTo>
                <a:lnTo>
                  <a:pt x="379175" y="786143"/>
                </a:lnTo>
                <a:lnTo>
                  <a:pt x="377852" y="785241"/>
                </a:lnTo>
                <a:lnTo>
                  <a:pt x="376769" y="783857"/>
                </a:lnTo>
                <a:lnTo>
                  <a:pt x="376889" y="780669"/>
                </a:lnTo>
                <a:lnTo>
                  <a:pt x="376288" y="777661"/>
                </a:lnTo>
                <a:lnTo>
                  <a:pt x="377912" y="775495"/>
                </a:lnTo>
                <a:lnTo>
                  <a:pt x="377310" y="772668"/>
                </a:lnTo>
                <a:lnTo>
                  <a:pt x="376107" y="770262"/>
                </a:lnTo>
                <a:lnTo>
                  <a:pt x="375927" y="768337"/>
                </a:lnTo>
                <a:lnTo>
                  <a:pt x="376649" y="767494"/>
                </a:lnTo>
                <a:lnTo>
                  <a:pt x="379476" y="767735"/>
                </a:lnTo>
                <a:lnTo>
                  <a:pt x="381281" y="766291"/>
                </a:lnTo>
                <a:lnTo>
                  <a:pt x="381702" y="763283"/>
                </a:lnTo>
                <a:lnTo>
                  <a:pt x="380920" y="761419"/>
                </a:lnTo>
                <a:lnTo>
                  <a:pt x="381702" y="759313"/>
                </a:lnTo>
                <a:lnTo>
                  <a:pt x="382905" y="758350"/>
                </a:lnTo>
                <a:lnTo>
                  <a:pt x="382063" y="755703"/>
                </a:lnTo>
                <a:lnTo>
                  <a:pt x="382063" y="754139"/>
                </a:lnTo>
                <a:lnTo>
                  <a:pt x="381221" y="750590"/>
                </a:lnTo>
                <a:lnTo>
                  <a:pt x="381221" y="748845"/>
                </a:lnTo>
                <a:lnTo>
                  <a:pt x="380078" y="744334"/>
                </a:lnTo>
                <a:lnTo>
                  <a:pt x="379175" y="743612"/>
                </a:lnTo>
                <a:lnTo>
                  <a:pt x="379416" y="741326"/>
                </a:lnTo>
                <a:lnTo>
                  <a:pt x="379055" y="739641"/>
                </a:lnTo>
                <a:lnTo>
                  <a:pt x="377671" y="737536"/>
                </a:lnTo>
                <a:lnTo>
                  <a:pt x="379175" y="736212"/>
                </a:lnTo>
                <a:lnTo>
                  <a:pt x="377310" y="733084"/>
                </a:lnTo>
                <a:lnTo>
                  <a:pt x="378213" y="732362"/>
                </a:lnTo>
                <a:lnTo>
                  <a:pt x="378634" y="730618"/>
                </a:lnTo>
                <a:lnTo>
                  <a:pt x="376709" y="727790"/>
                </a:lnTo>
                <a:lnTo>
                  <a:pt x="376528" y="726407"/>
                </a:lnTo>
                <a:lnTo>
                  <a:pt x="377671" y="725805"/>
                </a:lnTo>
                <a:lnTo>
                  <a:pt x="377731" y="724481"/>
                </a:lnTo>
                <a:lnTo>
                  <a:pt x="376408" y="721955"/>
                </a:lnTo>
                <a:lnTo>
                  <a:pt x="373520" y="721774"/>
                </a:lnTo>
                <a:lnTo>
                  <a:pt x="373220" y="720511"/>
                </a:lnTo>
                <a:lnTo>
                  <a:pt x="370994" y="719248"/>
                </a:lnTo>
                <a:lnTo>
                  <a:pt x="370633" y="717383"/>
                </a:lnTo>
                <a:lnTo>
                  <a:pt x="369309" y="715458"/>
                </a:lnTo>
                <a:lnTo>
                  <a:pt x="367866" y="715578"/>
                </a:lnTo>
                <a:lnTo>
                  <a:pt x="366542" y="714315"/>
                </a:lnTo>
                <a:lnTo>
                  <a:pt x="364737" y="711006"/>
                </a:lnTo>
                <a:lnTo>
                  <a:pt x="360346" y="709803"/>
                </a:lnTo>
                <a:lnTo>
                  <a:pt x="360526" y="708419"/>
                </a:lnTo>
                <a:lnTo>
                  <a:pt x="358601" y="708119"/>
                </a:lnTo>
                <a:lnTo>
                  <a:pt x="358060" y="707577"/>
                </a:lnTo>
                <a:lnTo>
                  <a:pt x="357639" y="704930"/>
                </a:lnTo>
                <a:lnTo>
                  <a:pt x="356496" y="704930"/>
                </a:lnTo>
                <a:lnTo>
                  <a:pt x="354691" y="703306"/>
                </a:lnTo>
                <a:lnTo>
                  <a:pt x="352285" y="704028"/>
                </a:lnTo>
                <a:lnTo>
                  <a:pt x="350600" y="703667"/>
                </a:lnTo>
                <a:lnTo>
                  <a:pt x="348615" y="702464"/>
                </a:lnTo>
                <a:lnTo>
                  <a:pt x="348555" y="701321"/>
                </a:lnTo>
                <a:lnTo>
                  <a:pt x="347352" y="699516"/>
                </a:lnTo>
                <a:lnTo>
                  <a:pt x="347592" y="698433"/>
                </a:lnTo>
                <a:lnTo>
                  <a:pt x="346991" y="696869"/>
                </a:lnTo>
                <a:lnTo>
                  <a:pt x="348555" y="695305"/>
                </a:lnTo>
                <a:lnTo>
                  <a:pt x="348555" y="693019"/>
                </a:lnTo>
                <a:lnTo>
                  <a:pt x="346870" y="689770"/>
                </a:lnTo>
                <a:lnTo>
                  <a:pt x="348074" y="688567"/>
                </a:lnTo>
                <a:lnTo>
                  <a:pt x="347051" y="685559"/>
                </a:lnTo>
                <a:lnTo>
                  <a:pt x="347893" y="684356"/>
                </a:lnTo>
                <a:lnTo>
                  <a:pt x="347893" y="682672"/>
                </a:lnTo>
                <a:lnTo>
                  <a:pt x="349517" y="681769"/>
                </a:lnTo>
                <a:lnTo>
                  <a:pt x="351322" y="679784"/>
                </a:lnTo>
                <a:lnTo>
                  <a:pt x="349517" y="675573"/>
                </a:lnTo>
                <a:lnTo>
                  <a:pt x="349457" y="673648"/>
                </a:lnTo>
                <a:lnTo>
                  <a:pt x="347292" y="668655"/>
                </a:lnTo>
                <a:lnTo>
                  <a:pt x="346329" y="665707"/>
                </a:lnTo>
                <a:lnTo>
                  <a:pt x="344223" y="666429"/>
                </a:lnTo>
                <a:lnTo>
                  <a:pt x="342359" y="667452"/>
                </a:lnTo>
                <a:lnTo>
                  <a:pt x="340193" y="664444"/>
                </a:lnTo>
                <a:lnTo>
                  <a:pt x="337366" y="662880"/>
                </a:lnTo>
                <a:lnTo>
                  <a:pt x="336463" y="660895"/>
                </a:lnTo>
                <a:lnTo>
                  <a:pt x="337185" y="659270"/>
                </a:lnTo>
                <a:lnTo>
                  <a:pt x="338268" y="658308"/>
                </a:lnTo>
                <a:lnTo>
                  <a:pt x="339892" y="658007"/>
                </a:lnTo>
                <a:lnTo>
                  <a:pt x="339591" y="655420"/>
                </a:lnTo>
                <a:lnTo>
                  <a:pt x="338990" y="655180"/>
                </a:lnTo>
                <a:lnTo>
                  <a:pt x="337847" y="651269"/>
                </a:lnTo>
                <a:lnTo>
                  <a:pt x="339471" y="648863"/>
                </a:lnTo>
                <a:lnTo>
                  <a:pt x="340313" y="646396"/>
                </a:lnTo>
                <a:lnTo>
                  <a:pt x="342118" y="646396"/>
                </a:lnTo>
                <a:lnTo>
                  <a:pt x="343742" y="644351"/>
                </a:lnTo>
                <a:lnTo>
                  <a:pt x="344163" y="642787"/>
                </a:lnTo>
                <a:lnTo>
                  <a:pt x="343983" y="640381"/>
                </a:lnTo>
                <a:lnTo>
                  <a:pt x="342599" y="639539"/>
                </a:lnTo>
                <a:lnTo>
                  <a:pt x="342359" y="637433"/>
                </a:lnTo>
                <a:lnTo>
                  <a:pt x="340253" y="633282"/>
                </a:lnTo>
                <a:lnTo>
                  <a:pt x="338208" y="633523"/>
                </a:lnTo>
                <a:lnTo>
                  <a:pt x="337426" y="632981"/>
                </a:lnTo>
                <a:lnTo>
                  <a:pt x="334719" y="634004"/>
                </a:lnTo>
                <a:lnTo>
                  <a:pt x="334297" y="633402"/>
                </a:lnTo>
                <a:lnTo>
                  <a:pt x="332011" y="634245"/>
                </a:lnTo>
                <a:lnTo>
                  <a:pt x="331169" y="633342"/>
                </a:lnTo>
                <a:lnTo>
                  <a:pt x="331350" y="629131"/>
                </a:lnTo>
                <a:lnTo>
                  <a:pt x="330568" y="627928"/>
                </a:lnTo>
                <a:lnTo>
                  <a:pt x="328643" y="626905"/>
                </a:lnTo>
                <a:lnTo>
                  <a:pt x="328703" y="625041"/>
                </a:lnTo>
                <a:lnTo>
                  <a:pt x="327560" y="623597"/>
                </a:lnTo>
                <a:lnTo>
                  <a:pt x="326296" y="623356"/>
                </a:lnTo>
                <a:lnTo>
                  <a:pt x="326537" y="622394"/>
                </a:lnTo>
                <a:lnTo>
                  <a:pt x="324973" y="618363"/>
                </a:lnTo>
                <a:lnTo>
                  <a:pt x="323048" y="618243"/>
                </a:lnTo>
                <a:lnTo>
                  <a:pt x="321845" y="616919"/>
                </a:lnTo>
                <a:lnTo>
                  <a:pt x="321604" y="615475"/>
                </a:lnTo>
                <a:lnTo>
                  <a:pt x="320281" y="614453"/>
                </a:lnTo>
                <a:lnTo>
                  <a:pt x="318356" y="615656"/>
                </a:lnTo>
                <a:lnTo>
                  <a:pt x="316370" y="615415"/>
                </a:lnTo>
                <a:lnTo>
                  <a:pt x="315769" y="613310"/>
                </a:lnTo>
                <a:lnTo>
                  <a:pt x="313242" y="612046"/>
                </a:lnTo>
                <a:lnTo>
                  <a:pt x="311738" y="609640"/>
                </a:lnTo>
                <a:lnTo>
                  <a:pt x="311077" y="609279"/>
                </a:lnTo>
                <a:lnTo>
                  <a:pt x="309813" y="604647"/>
                </a:lnTo>
                <a:lnTo>
                  <a:pt x="310836" y="601940"/>
                </a:lnTo>
                <a:lnTo>
                  <a:pt x="310595" y="599534"/>
                </a:lnTo>
                <a:lnTo>
                  <a:pt x="309332" y="598511"/>
                </a:lnTo>
                <a:lnTo>
                  <a:pt x="308309" y="596706"/>
                </a:lnTo>
                <a:lnTo>
                  <a:pt x="308550" y="595503"/>
                </a:lnTo>
                <a:lnTo>
                  <a:pt x="307768" y="594119"/>
                </a:lnTo>
                <a:lnTo>
                  <a:pt x="308309" y="592796"/>
                </a:lnTo>
                <a:lnTo>
                  <a:pt x="308189" y="589006"/>
                </a:lnTo>
                <a:lnTo>
                  <a:pt x="304820" y="584614"/>
                </a:lnTo>
                <a:lnTo>
                  <a:pt x="303136" y="580163"/>
                </a:lnTo>
                <a:lnTo>
                  <a:pt x="301331" y="578057"/>
                </a:lnTo>
                <a:lnTo>
                  <a:pt x="299466" y="577275"/>
                </a:lnTo>
                <a:lnTo>
                  <a:pt x="297842" y="577636"/>
                </a:lnTo>
                <a:lnTo>
                  <a:pt x="296639" y="576553"/>
                </a:lnTo>
                <a:lnTo>
                  <a:pt x="294714" y="575952"/>
                </a:lnTo>
                <a:lnTo>
                  <a:pt x="293751" y="576373"/>
                </a:lnTo>
                <a:lnTo>
                  <a:pt x="291706" y="575290"/>
                </a:lnTo>
                <a:lnTo>
                  <a:pt x="290743" y="575350"/>
                </a:lnTo>
                <a:lnTo>
                  <a:pt x="287254" y="579140"/>
                </a:lnTo>
                <a:lnTo>
                  <a:pt x="285449" y="578117"/>
                </a:lnTo>
                <a:lnTo>
                  <a:pt x="284427" y="575891"/>
                </a:lnTo>
                <a:lnTo>
                  <a:pt x="282802" y="575110"/>
                </a:lnTo>
                <a:lnTo>
                  <a:pt x="281298" y="575470"/>
                </a:lnTo>
                <a:lnTo>
                  <a:pt x="280576" y="572823"/>
                </a:lnTo>
                <a:lnTo>
                  <a:pt x="282862" y="571921"/>
                </a:lnTo>
                <a:lnTo>
                  <a:pt x="282983" y="570537"/>
                </a:lnTo>
                <a:lnTo>
                  <a:pt x="283885" y="569996"/>
                </a:lnTo>
                <a:lnTo>
                  <a:pt x="285389" y="568071"/>
                </a:lnTo>
                <a:lnTo>
                  <a:pt x="288036" y="566687"/>
                </a:lnTo>
                <a:lnTo>
                  <a:pt x="288878" y="566808"/>
                </a:lnTo>
                <a:lnTo>
                  <a:pt x="290683" y="564702"/>
                </a:lnTo>
                <a:lnTo>
                  <a:pt x="291886" y="564642"/>
                </a:lnTo>
                <a:lnTo>
                  <a:pt x="292788" y="562597"/>
                </a:lnTo>
                <a:lnTo>
                  <a:pt x="292548" y="561213"/>
                </a:lnTo>
                <a:lnTo>
                  <a:pt x="291044" y="559528"/>
                </a:lnTo>
                <a:lnTo>
                  <a:pt x="291766" y="558325"/>
                </a:lnTo>
                <a:lnTo>
                  <a:pt x="293330" y="557844"/>
                </a:lnTo>
                <a:lnTo>
                  <a:pt x="293210" y="555859"/>
                </a:lnTo>
                <a:lnTo>
                  <a:pt x="295014" y="555318"/>
                </a:lnTo>
                <a:lnTo>
                  <a:pt x="294232" y="554475"/>
                </a:lnTo>
                <a:lnTo>
                  <a:pt x="292307" y="554235"/>
                </a:lnTo>
                <a:lnTo>
                  <a:pt x="292909" y="552851"/>
                </a:lnTo>
                <a:lnTo>
                  <a:pt x="293450" y="549663"/>
                </a:lnTo>
                <a:lnTo>
                  <a:pt x="295857" y="546955"/>
                </a:lnTo>
                <a:lnTo>
                  <a:pt x="294653" y="545512"/>
                </a:lnTo>
                <a:lnTo>
                  <a:pt x="294834" y="544549"/>
                </a:lnTo>
                <a:lnTo>
                  <a:pt x="293631" y="544369"/>
                </a:lnTo>
                <a:lnTo>
                  <a:pt x="292909" y="542684"/>
                </a:lnTo>
                <a:lnTo>
                  <a:pt x="291104" y="541361"/>
                </a:lnTo>
                <a:lnTo>
                  <a:pt x="289540" y="541361"/>
                </a:lnTo>
                <a:lnTo>
                  <a:pt x="287555" y="540278"/>
                </a:lnTo>
                <a:lnTo>
                  <a:pt x="288156" y="537932"/>
                </a:lnTo>
                <a:lnTo>
                  <a:pt x="285991" y="536127"/>
                </a:lnTo>
                <a:lnTo>
                  <a:pt x="284908" y="535947"/>
                </a:lnTo>
                <a:lnTo>
                  <a:pt x="284126" y="533961"/>
                </a:lnTo>
                <a:lnTo>
                  <a:pt x="282502" y="532879"/>
                </a:lnTo>
                <a:lnTo>
                  <a:pt x="281900" y="531315"/>
                </a:lnTo>
                <a:lnTo>
                  <a:pt x="282261" y="529149"/>
                </a:lnTo>
                <a:lnTo>
                  <a:pt x="281359" y="527946"/>
                </a:lnTo>
                <a:lnTo>
                  <a:pt x="282983" y="525960"/>
                </a:lnTo>
                <a:lnTo>
                  <a:pt x="282502" y="525359"/>
                </a:lnTo>
                <a:lnTo>
                  <a:pt x="284306" y="522652"/>
                </a:lnTo>
                <a:lnTo>
                  <a:pt x="285810" y="518441"/>
                </a:lnTo>
                <a:lnTo>
                  <a:pt x="285570" y="514230"/>
                </a:lnTo>
                <a:lnTo>
                  <a:pt x="284186" y="513087"/>
                </a:lnTo>
                <a:lnTo>
                  <a:pt x="284366" y="511041"/>
                </a:lnTo>
                <a:lnTo>
                  <a:pt x="283163" y="509838"/>
                </a:lnTo>
                <a:lnTo>
                  <a:pt x="281659" y="505627"/>
                </a:lnTo>
                <a:lnTo>
                  <a:pt x="280456" y="505928"/>
                </a:lnTo>
                <a:lnTo>
                  <a:pt x="279554" y="504364"/>
                </a:lnTo>
                <a:lnTo>
                  <a:pt x="278591" y="504364"/>
                </a:lnTo>
                <a:lnTo>
                  <a:pt x="277448" y="503521"/>
                </a:lnTo>
                <a:lnTo>
                  <a:pt x="275523" y="500333"/>
                </a:lnTo>
                <a:lnTo>
                  <a:pt x="271733" y="499371"/>
                </a:lnTo>
                <a:lnTo>
                  <a:pt x="271252" y="497807"/>
                </a:lnTo>
                <a:lnTo>
                  <a:pt x="269267" y="499431"/>
                </a:lnTo>
                <a:lnTo>
                  <a:pt x="268846" y="501175"/>
                </a:lnTo>
                <a:lnTo>
                  <a:pt x="268003" y="501476"/>
                </a:lnTo>
                <a:lnTo>
                  <a:pt x="267883" y="500213"/>
                </a:lnTo>
                <a:lnTo>
                  <a:pt x="266800" y="500634"/>
                </a:lnTo>
                <a:lnTo>
                  <a:pt x="265597" y="499912"/>
                </a:lnTo>
                <a:lnTo>
                  <a:pt x="266319" y="498047"/>
                </a:lnTo>
                <a:lnTo>
                  <a:pt x="265116" y="496363"/>
                </a:lnTo>
                <a:lnTo>
                  <a:pt x="265958" y="494137"/>
                </a:lnTo>
                <a:lnTo>
                  <a:pt x="263311" y="492934"/>
                </a:lnTo>
                <a:lnTo>
                  <a:pt x="263552" y="490828"/>
                </a:lnTo>
                <a:lnTo>
                  <a:pt x="262770" y="489445"/>
                </a:lnTo>
                <a:lnTo>
                  <a:pt x="263070" y="488422"/>
                </a:lnTo>
                <a:lnTo>
                  <a:pt x="262288" y="487459"/>
                </a:lnTo>
                <a:lnTo>
                  <a:pt x="261386" y="488903"/>
                </a:lnTo>
                <a:lnTo>
                  <a:pt x="260965" y="491309"/>
                </a:lnTo>
                <a:lnTo>
                  <a:pt x="259581" y="491189"/>
                </a:lnTo>
                <a:lnTo>
                  <a:pt x="257596" y="489264"/>
                </a:lnTo>
                <a:lnTo>
                  <a:pt x="255190" y="488903"/>
                </a:lnTo>
                <a:lnTo>
                  <a:pt x="255791" y="487279"/>
                </a:lnTo>
                <a:lnTo>
                  <a:pt x="253144" y="486557"/>
                </a:lnTo>
                <a:lnTo>
                  <a:pt x="251520" y="485474"/>
                </a:lnTo>
                <a:lnTo>
                  <a:pt x="251400" y="482647"/>
                </a:lnTo>
                <a:lnTo>
                  <a:pt x="251821" y="482165"/>
                </a:lnTo>
                <a:lnTo>
                  <a:pt x="251219" y="480301"/>
                </a:lnTo>
                <a:lnTo>
                  <a:pt x="249174" y="480361"/>
                </a:lnTo>
                <a:lnTo>
                  <a:pt x="247971" y="478436"/>
                </a:lnTo>
                <a:lnTo>
                  <a:pt x="246768" y="478195"/>
                </a:lnTo>
                <a:lnTo>
                  <a:pt x="244963" y="476210"/>
                </a:lnTo>
                <a:lnTo>
                  <a:pt x="246046" y="475247"/>
                </a:lnTo>
                <a:lnTo>
                  <a:pt x="246347" y="473683"/>
                </a:lnTo>
                <a:lnTo>
                  <a:pt x="247008" y="472480"/>
                </a:lnTo>
                <a:lnTo>
                  <a:pt x="247249" y="470856"/>
                </a:lnTo>
                <a:lnTo>
                  <a:pt x="250377" y="470254"/>
                </a:lnTo>
                <a:lnTo>
                  <a:pt x="250497" y="469532"/>
                </a:lnTo>
                <a:lnTo>
                  <a:pt x="249294" y="468449"/>
                </a:lnTo>
                <a:lnTo>
                  <a:pt x="248512" y="466404"/>
                </a:lnTo>
                <a:lnTo>
                  <a:pt x="250137" y="465081"/>
                </a:lnTo>
                <a:lnTo>
                  <a:pt x="248332" y="463456"/>
                </a:lnTo>
                <a:lnTo>
                  <a:pt x="247129" y="461110"/>
                </a:lnTo>
                <a:lnTo>
                  <a:pt x="246527" y="461050"/>
                </a:lnTo>
                <a:lnTo>
                  <a:pt x="245504" y="459245"/>
                </a:lnTo>
                <a:lnTo>
                  <a:pt x="246828" y="458463"/>
                </a:lnTo>
                <a:lnTo>
                  <a:pt x="247670" y="455636"/>
                </a:lnTo>
                <a:lnTo>
                  <a:pt x="247790" y="452808"/>
                </a:lnTo>
                <a:lnTo>
                  <a:pt x="248813" y="452026"/>
                </a:lnTo>
                <a:lnTo>
                  <a:pt x="245324" y="447094"/>
                </a:lnTo>
                <a:lnTo>
                  <a:pt x="241474" y="443063"/>
                </a:lnTo>
                <a:lnTo>
                  <a:pt x="242978" y="440657"/>
                </a:lnTo>
                <a:lnTo>
                  <a:pt x="243158" y="434099"/>
                </a:lnTo>
                <a:lnTo>
                  <a:pt x="241714" y="432716"/>
                </a:lnTo>
                <a:lnTo>
                  <a:pt x="235699" y="431873"/>
                </a:lnTo>
                <a:lnTo>
                  <a:pt x="232931" y="433257"/>
                </a:lnTo>
                <a:lnTo>
                  <a:pt x="228359" y="433257"/>
                </a:lnTo>
                <a:lnTo>
                  <a:pt x="225773" y="435483"/>
                </a:lnTo>
                <a:lnTo>
                  <a:pt x="222344" y="435844"/>
                </a:lnTo>
                <a:lnTo>
                  <a:pt x="219456" y="437167"/>
                </a:lnTo>
                <a:lnTo>
                  <a:pt x="217050" y="437588"/>
                </a:lnTo>
                <a:lnTo>
                  <a:pt x="214523" y="439333"/>
                </a:lnTo>
                <a:lnTo>
                  <a:pt x="198100" y="421105"/>
                </a:lnTo>
                <a:lnTo>
                  <a:pt x="194009" y="415691"/>
                </a:lnTo>
                <a:lnTo>
                  <a:pt x="191001" y="416774"/>
                </a:lnTo>
                <a:lnTo>
                  <a:pt x="200807" y="368948"/>
                </a:lnTo>
                <a:lnTo>
                  <a:pt x="200326" y="367565"/>
                </a:lnTo>
                <a:lnTo>
                  <a:pt x="197318" y="366963"/>
                </a:lnTo>
                <a:lnTo>
                  <a:pt x="197198" y="367865"/>
                </a:lnTo>
                <a:lnTo>
                  <a:pt x="195453" y="367204"/>
                </a:lnTo>
                <a:lnTo>
                  <a:pt x="193468" y="368708"/>
                </a:lnTo>
                <a:lnTo>
                  <a:pt x="192987" y="370272"/>
                </a:lnTo>
                <a:lnTo>
                  <a:pt x="193588" y="371655"/>
                </a:lnTo>
                <a:lnTo>
                  <a:pt x="192144" y="374062"/>
                </a:lnTo>
                <a:lnTo>
                  <a:pt x="191302" y="374302"/>
                </a:lnTo>
                <a:lnTo>
                  <a:pt x="189919" y="375987"/>
                </a:lnTo>
                <a:lnTo>
                  <a:pt x="190219" y="377190"/>
                </a:lnTo>
                <a:lnTo>
                  <a:pt x="188595" y="378995"/>
                </a:lnTo>
                <a:lnTo>
                  <a:pt x="186850" y="378634"/>
                </a:lnTo>
                <a:lnTo>
                  <a:pt x="185888" y="379356"/>
                </a:lnTo>
                <a:lnTo>
                  <a:pt x="183000" y="378634"/>
                </a:lnTo>
                <a:lnTo>
                  <a:pt x="180113" y="378935"/>
                </a:lnTo>
                <a:lnTo>
                  <a:pt x="179210" y="379536"/>
                </a:lnTo>
                <a:lnTo>
                  <a:pt x="177827" y="378333"/>
                </a:lnTo>
                <a:lnTo>
                  <a:pt x="175120" y="381521"/>
                </a:lnTo>
                <a:lnTo>
                  <a:pt x="175300" y="382845"/>
                </a:lnTo>
                <a:lnTo>
                  <a:pt x="173917" y="383326"/>
                </a:lnTo>
                <a:lnTo>
                  <a:pt x="173676" y="384830"/>
                </a:lnTo>
                <a:lnTo>
                  <a:pt x="172352" y="385732"/>
                </a:lnTo>
                <a:lnTo>
                  <a:pt x="170548" y="385732"/>
                </a:lnTo>
                <a:lnTo>
                  <a:pt x="168743" y="386334"/>
                </a:lnTo>
                <a:lnTo>
                  <a:pt x="167720" y="388319"/>
                </a:lnTo>
                <a:lnTo>
                  <a:pt x="166276" y="389703"/>
                </a:lnTo>
                <a:lnTo>
                  <a:pt x="162607" y="389582"/>
                </a:lnTo>
                <a:lnTo>
                  <a:pt x="162005" y="390786"/>
                </a:lnTo>
                <a:lnTo>
                  <a:pt x="159599" y="391026"/>
                </a:lnTo>
                <a:lnTo>
                  <a:pt x="157674" y="390124"/>
                </a:lnTo>
                <a:lnTo>
                  <a:pt x="154425" y="389342"/>
                </a:lnTo>
                <a:lnTo>
                  <a:pt x="153042" y="389763"/>
                </a:lnTo>
                <a:lnTo>
                  <a:pt x="151538" y="389282"/>
                </a:lnTo>
                <a:lnTo>
                  <a:pt x="149553" y="390244"/>
                </a:lnTo>
                <a:lnTo>
                  <a:pt x="149011" y="389763"/>
                </a:lnTo>
                <a:lnTo>
                  <a:pt x="146605" y="390124"/>
                </a:lnTo>
                <a:lnTo>
                  <a:pt x="145221" y="390725"/>
                </a:lnTo>
                <a:lnTo>
                  <a:pt x="141973" y="390906"/>
                </a:lnTo>
                <a:lnTo>
                  <a:pt x="139867" y="390064"/>
                </a:lnTo>
                <a:lnTo>
                  <a:pt x="138423" y="390665"/>
                </a:lnTo>
                <a:lnTo>
                  <a:pt x="134393" y="390364"/>
                </a:lnTo>
                <a:lnTo>
                  <a:pt x="133671" y="390966"/>
                </a:lnTo>
                <a:lnTo>
                  <a:pt x="130482" y="391447"/>
                </a:lnTo>
                <a:lnTo>
                  <a:pt x="125911" y="390786"/>
                </a:lnTo>
                <a:lnTo>
                  <a:pt x="124286" y="390124"/>
                </a:lnTo>
                <a:lnTo>
                  <a:pt x="122121" y="390485"/>
                </a:lnTo>
                <a:lnTo>
                  <a:pt x="123083" y="386454"/>
                </a:lnTo>
                <a:lnTo>
                  <a:pt x="122722" y="385853"/>
                </a:lnTo>
                <a:lnTo>
                  <a:pt x="119774" y="384770"/>
                </a:lnTo>
                <a:lnTo>
                  <a:pt x="118631" y="384890"/>
                </a:lnTo>
                <a:lnTo>
                  <a:pt x="118331" y="382965"/>
                </a:lnTo>
                <a:lnTo>
                  <a:pt x="118932" y="380198"/>
                </a:lnTo>
                <a:lnTo>
                  <a:pt x="120015" y="379596"/>
                </a:lnTo>
                <a:lnTo>
                  <a:pt x="117609" y="379175"/>
                </a:lnTo>
                <a:lnTo>
                  <a:pt x="118511" y="375385"/>
                </a:lnTo>
                <a:lnTo>
                  <a:pt x="115503" y="374904"/>
                </a:lnTo>
                <a:lnTo>
                  <a:pt x="116466" y="374302"/>
                </a:lnTo>
                <a:lnTo>
                  <a:pt x="114781" y="371836"/>
                </a:lnTo>
                <a:lnTo>
                  <a:pt x="113578" y="371295"/>
                </a:lnTo>
                <a:lnTo>
                  <a:pt x="112134" y="369490"/>
                </a:lnTo>
                <a:lnTo>
                  <a:pt x="113819" y="368587"/>
                </a:lnTo>
                <a:lnTo>
                  <a:pt x="115263" y="368888"/>
                </a:lnTo>
                <a:lnTo>
                  <a:pt x="115984" y="370031"/>
                </a:lnTo>
                <a:lnTo>
                  <a:pt x="116887" y="369791"/>
                </a:lnTo>
                <a:lnTo>
                  <a:pt x="118451" y="370573"/>
                </a:lnTo>
                <a:lnTo>
                  <a:pt x="120978" y="370452"/>
                </a:lnTo>
                <a:lnTo>
                  <a:pt x="121218" y="369369"/>
                </a:lnTo>
                <a:lnTo>
                  <a:pt x="119835" y="368888"/>
                </a:lnTo>
                <a:lnTo>
                  <a:pt x="119654" y="367505"/>
                </a:lnTo>
                <a:lnTo>
                  <a:pt x="118391" y="364978"/>
                </a:lnTo>
                <a:lnTo>
                  <a:pt x="114721" y="363654"/>
                </a:lnTo>
                <a:lnTo>
                  <a:pt x="114841" y="363233"/>
                </a:lnTo>
                <a:lnTo>
                  <a:pt x="112916" y="361729"/>
                </a:lnTo>
                <a:lnTo>
                  <a:pt x="111834" y="360105"/>
                </a:lnTo>
                <a:lnTo>
                  <a:pt x="112555" y="358902"/>
                </a:lnTo>
                <a:lnTo>
                  <a:pt x="113759" y="359143"/>
                </a:lnTo>
                <a:lnTo>
                  <a:pt x="113939" y="356917"/>
                </a:lnTo>
                <a:lnTo>
                  <a:pt x="115563" y="354751"/>
                </a:lnTo>
                <a:lnTo>
                  <a:pt x="113819" y="352285"/>
                </a:lnTo>
                <a:lnTo>
                  <a:pt x="110450" y="352285"/>
                </a:lnTo>
                <a:lnTo>
                  <a:pt x="108344" y="351262"/>
                </a:lnTo>
                <a:lnTo>
                  <a:pt x="106901" y="351503"/>
                </a:lnTo>
                <a:lnTo>
                  <a:pt x="104073" y="353187"/>
                </a:lnTo>
                <a:lnTo>
                  <a:pt x="103652" y="351803"/>
                </a:lnTo>
                <a:lnTo>
                  <a:pt x="104675" y="349758"/>
                </a:lnTo>
                <a:lnTo>
                  <a:pt x="102449" y="349036"/>
                </a:lnTo>
                <a:lnTo>
                  <a:pt x="102028" y="348073"/>
                </a:lnTo>
                <a:lnTo>
                  <a:pt x="102690" y="346810"/>
                </a:lnTo>
                <a:lnTo>
                  <a:pt x="104494" y="346810"/>
                </a:lnTo>
                <a:lnTo>
                  <a:pt x="105938" y="346148"/>
                </a:lnTo>
                <a:lnTo>
                  <a:pt x="108284" y="346148"/>
                </a:lnTo>
                <a:lnTo>
                  <a:pt x="106479" y="344945"/>
                </a:lnTo>
                <a:lnTo>
                  <a:pt x="105878" y="342479"/>
                </a:lnTo>
                <a:lnTo>
                  <a:pt x="106840" y="341577"/>
                </a:lnTo>
                <a:lnTo>
                  <a:pt x="105276" y="341216"/>
                </a:lnTo>
                <a:lnTo>
                  <a:pt x="107081" y="340434"/>
                </a:lnTo>
                <a:lnTo>
                  <a:pt x="106299" y="338990"/>
                </a:lnTo>
                <a:lnTo>
                  <a:pt x="107021" y="337606"/>
                </a:lnTo>
                <a:lnTo>
                  <a:pt x="107622" y="338087"/>
                </a:lnTo>
                <a:lnTo>
                  <a:pt x="108344" y="336583"/>
                </a:lnTo>
                <a:lnTo>
                  <a:pt x="107983" y="334899"/>
                </a:lnTo>
                <a:lnTo>
                  <a:pt x="106540" y="334899"/>
                </a:lnTo>
                <a:lnTo>
                  <a:pt x="105577" y="333636"/>
                </a:lnTo>
                <a:lnTo>
                  <a:pt x="104434" y="333936"/>
                </a:lnTo>
                <a:lnTo>
                  <a:pt x="103772" y="332613"/>
                </a:lnTo>
                <a:lnTo>
                  <a:pt x="102148" y="332553"/>
                </a:lnTo>
                <a:lnTo>
                  <a:pt x="102750" y="333756"/>
                </a:lnTo>
                <a:lnTo>
                  <a:pt x="101667" y="335982"/>
                </a:lnTo>
                <a:lnTo>
                  <a:pt x="99261" y="334538"/>
                </a:lnTo>
                <a:lnTo>
                  <a:pt x="97937" y="335140"/>
                </a:lnTo>
                <a:lnTo>
                  <a:pt x="97877" y="333816"/>
                </a:lnTo>
                <a:lnTo>
                  <a:pt x="96012" y="334358"/>
                </a:lnTo>
                <a:lnTo>
                  <a:pt x="94328" y="332914"/>
                </a:lnTo>
                <a:lnTo>
                  <a:pt x="92222" y="332493"/>
                </a:lnTo>
                <a:lnTo>
                  <a:pt x="93004" y="331651"/>
                </a:lnTo>
                <a:lnTo>
                  <a:pt x="91260" y="329004"/>
                </a:lnTo>
                <a:lnTo>
                  <a:pt x="89274" y="328101"/>
                </a:lnTo>
                <a:lnTo>
                  <a:pt x="88973" y="326537"/>
                </a:lnTo>
                <a:lnTo>
                  <a:pt x="87951" y="325454"/>
                </a:lnTo>
                <a:lnTo>
                  <a:pt x="88673" y="323830"/>
                </a:lnTo>
                <a:lnTo>
                  <a:pt x="89094" y="320822"/>
                </a:lnTo>
                <a:lnTo>
                  <a:pt x="88131" y="320581"/>
                </a:lnTo>
                <a:lnTo>
                  <a:pt x="87891" y="321785"/>
                </a:lnTo>
                <a:lnTo>
                  <a:pt x="84883" y="323349"/>
                </a:lnTo>
                <a:lnTo>
                  <a:pt x="84281" y="325093"/>
                </a:lnTo>
                <a:lnTo>
                  <a:pt x="82597" y="321544"/>
                </a:lnTo>
                <a:lnTo>
                  <a:pt x="81153" y="320762"/>
                </a:lnTo>
                <a:lnTo>
                  <a:pt x="80612" y="319619"/>
                </a:lnTo>
                <a:lnTo>
                  <a:pt x="80190" y="320702"/>
                </a:lnTo>
                <a:lnTo>
                  <a:pt x="78145" y="319739"/>
                </a:lnTo>
                <a:lnTo>
                  <a:pt x="77363" y="318115"/>
                </a:lnTo>
                <a:lnTo>
                  <a:pt x="74054" y="317333"/>
                </a:lnTo>
                <a:lnTo>
                  <a:pt x="71287" y="315107"/>
                </a:lnTo>
                <a:lnTo>
                  <a:pt x="71347" y="314385"/>
                </a:lnTo>
                <a:lnTo>
                  <a:pt x="67678" y="313784"/>
                </a:lnTo>
                <a:lnTo>
                  <a:pt x="65632" y="313002"/>
                </a:lnTo>
                <a:lnTo>
                  <a:pt x="65031" y="312159"/>
                </a:lnTo>
                <a:lnTo>
                  <a:pt x="63226" y="312219"/>
                </a:lnTo>
                <a:lnTo>
                  <a:pt x="60699" y="313483"/>
                </a:lnTo>
                <a:lnTo>
                  <a:pt x="60278" y="314686"/>
                </a:lnTo>
                <a:lnTo>
                  <a:pt x="60880" y="315648"/>
                </a:lnTo>
                <a:lnTo>
                  <a:pt x="60338" y="316852"/>
                </a:lnTo>
                <a:lnTo>
                  <a:pt x="58052" y="316491"/>
                </a:lnTo>
                <a:lnTo>
                  <a:pt x="58113" y="318115"/>
                </a:lnTo>
                <a:lnTo>
                  <a:pt x="57090" y="320040"/>
                </a:lnTo>
                <a:lnTo>
                  <a:pt x="56609" y="321965"/>
                </a:lnTo>
                <a:lnTo>
                  <a:pt x="53420" y="325214"/>
                </a:lnTo>
                <a:lnTo>
                  <a:pt x="53360" y="326657"/>
                </a:lnTo>
                <a:lnTo>
                  <a:pt x="50773" y="330868"/>
                </a:lnTo>
                <a:lnTo>
                  <a:pt x="49991" y="331169"/>
                </a:lnTo>
                <a:lnTo>
                  <a:pt x="49029" y="334779"/>
                </a:lnTo>
                <a:lnTo>
                  <a:pt x="48066" y="334538"/>
                </a:lnTo>
                <a:lnTo>
                  <a:pt x="48908" y="335982"/>
                </a:lnTo>
                <a:lnTo>
                  <a:pt x="50533" y="335380"/>
                </a:lnTo>
                <a:lnTo>
                  <a:pt x="51555" y="334177"/>
                </a:lnTo>
                <a:lnTo>
                  <a:pt x="53480" y="348194"/>
                </a:lnTo>
                <a:lnTo>
                  <a:pt x="54022" y="356195"/>
                </a:lnTo>
                <a:lnTo>
                  <a:pt x="55466" y="36961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 title="CA-4">
            <a:extLst>
              <a:ext uri="{FF2B5EF4-FFF2-40B4-BE49-F238E27FC236}">
                <a16:creationId xmlns:a16="http://schemas.microsoft.com/office/drawing/2014/main" id="{B68B169B-BA14-B12E-6449-67A4B0C8965D}"/>
              </a:ext>
            </a:extLst>
          </p:cNvPr>
          <p:cNvSpPr/>
          <p:nvPr/>
        </p:nvSpPr>
        <p:spPr>
          <a:xfrm>
            <a:off x="1742755" y="3477277"/>
            <a:ext cx="159906" cy="245935"/>
          </a:xfrm>
          <a:custGeom>
            <a:avLst/>
            <a:gdLst>
              <a:gd name="connsiteX0" fmla="*/ 58413 w 200145"/>
              <a:gd name="connsiteY0" fmla="*/ 283584 h 318776"/>
              <a:gd name="connsiteX1" fmla="*/ 57992 w 200145"/>
              <a:gd name="connsiteY1" fmla="*/ 284306 h 318776"/>
              <a:gd name="connsiteX2" fmla="*/ 54804 w 200145"/>
              <a:gd name="connsiteY2" fmla="*/ 285449 h 318776"/>
              <a:gd name="connsiteX3" fmla="*/ 51435 w 200145"/>
              <a:gd name="connsiteY3" fmla="*/ 287013 h 318776"/>
              <a:gd name="connsiteX4" fmla="*/ 49029 w 200145"/>
              <a:gd name="connsiteY4" fmla="*/ 286412 h 318776"/>
              <a:gd name="connsiteX5" fmla="*/ 45058 w 200145"/>
              <a:gd name="connsiteY5" fmla="*/ 286171 h 318776"/>
              <a:gd name="connsiteX6" fmla="*/ 43855 w 200145"/>
              <a:gd name="connsiteY6" fmla="*/ 286652 h 318776"/>
              <a:gd name="connsiteX7" fmla="*/ 42472 w 200145"/>
              <a:gd name="connsiteY7" fmla="*/ 286051 h 318776"/>
              <a:gd name="connsiteX8" fmla="*/ 41569 w 200145"/>
              <a:gd name="connsiteY8" fmla="*/ 284547 h 318776"/>
              <a:gd name="connsiteX9" fmla="*/ 41449 w 200145"/>
              <a:gd name="connsiteY9" fmla="*/ 281719 h 318776"/>
              <a:gd name="connsiteX10" fmla="*/ 40486 w 200145"/>
              <a:gd name="connsiteY10" fmla="*/ 279313 h 318776"/>
              <a:gd name="connsiteX11" fmla="*/ 39283 w 200145"/>
              <a:gd name="connsiteY11" fmla="*/ 278110 h 318776"/>
              <a:gd name="connsiteX12" fmla="*/ 38260 w 200145"/>
              <a:gd name="connsiteY12" fmla="*/ 275102 h 318776"/>
              <a:gd name="connsiteX13" fmla="*/ 40005 w 200145"/>
              <a:gd name="connsiteY13" fmla="*/ 274561 h 318776"/>
              <a:gd name="connsiteX14" fmla="*/ 40366 w 200145"/>
              <a:gd name="connsiteY14" fmla="*/ 273478 h 318776"/>
              <a:gd name="connsiteX15" fmla="*/ 39223 w 200145"/>
              <a:gd name="connsiteY15" fmla="*/ 270831 h 318776"/>
              <a:gd name="connsiteX16" fmla="*/ 39223 w 200145"/>
              <a:gd name="connsiteY16" fmla="*/ 267943 h 318776"/>
              <a:gd name="connsiteX17" fmla="*/ 37298 w 200145"/>
              <a:gd name="connsiteY17" fmla="*/ 267642 h 318776"/>
              <a:gd name="connsiteX18" fmla="*/ 36937 w 200145"/>
              <a:gd name="connsiteY18" fmla="*/ 264995 h 318776"/>
              <a:gd name="connsiteX19" fmla="*/ 35433 w 200145"/>
              <a:gd name="connsiteY19" fmla="*/ 265116 h 318776"/>
              <a:gd name="connsiteX20" fmla="*/ 37539 w 200145"/>
              <a:gd name="connsiteY20" fmla="*/ 263131 h 318776"/>
              <a:gd name="connsiteX21" fmla="*/ 37719 w 200145"/>
              <a:gd name="connsiteY21" fmla="*/ 261988 h 318776"/>
              <a:gd name="connsiteX22" fmla="*/ 35313 w 200145"/>
              <a:gd name="connsiteY22" fmla="*/ 259220 h 318776"/>
              <a:gd name="connsiteX23" fmla="*/ 37238 w 200145"/>
              <a:gd name="connsiteY23" fmla="*/ 257295 h 318776"/>
              <a:gd name="connsiteX24" fmla="*/ 28214 w 200145"/>
              <a:gd name="connsiteY24" fmla="*/ 246768 h 318776"/>
              <a:gd name="connsiteX25" fmla="*/ 26710 w 200145"/>
              <a:gd name="connsiteY25" fmla="*/ 247429 h 318776"/>
              <a:gd name="connsiteX26" fmla="*/ 26229 w 200145"/>
              <a:gd name="connsiteY26" fmla="*/ 248632 h 318776"/>
              <a:gd name="connsiteX27" fmla="*/ 23823 w 200145"/>
              <a:gd name="connsiteY27" fmla="*/ 248512 h 318776"/>
              <a:gd name="connsiteX28" fmla="*/ 21537 w 200145"/>
              <a:gd name="connsiteY28" fmla="*/ 244903 h 318776"/>
              <a:gd name="connsiteX29" fmla="*/ 20394 w 200145"/>
              <a:gd name="connsiteY29" fmla="*/ 240993 h 318776"/>
              <a:gd name="connsiteX30" fmla="*/ 20995 w 200145"/>
              <a:gd name="connsiteY30" fmla="*/ 239789 h 318776"/>
              <a:gd name="connsiteX31" fmla="*/ 20093 w 200145"/>
              <a:gd name="connsiteY31" fmla="*/ 238105 h 318776"/>
              <a:gd name="connsiteX32" fmla="*/ 19130 w 200145"/>
              <a:gd name="connsiteY32" fmla="*/ 237744 h 318776"/>
              <a:gd name="connsiteX33" fmla="*/ 18890 w 200145"/>
              <a:gd name="connsiteY33" fmla="*/ 239789 h 318776"/>
              <a:gd name="connsiteX34" fmla="*/ 17927 w 200145"/>
              <a:gd name="connsiteY34" fmla="*/ 238526 h 318776"/>
              <a:gd name="connsiteX35" fmla="*/ 17085 w 200145"/>
              <a:gd name="connsiteY35" fmla="*/ 240331 h 318776"/>
              <a:gd name="connsiteX36" fmla="*/ 16002 w 200145"/>
              <a:gd name="connsiteY36" fmla="*/ 240030 h 318776"/>
              <a:gd name="connsiteX37" fmla="*/ 14438 w 200145"/>
              <a:gd name="connsiteY37" fmla="*/ 238225 h 318776"/>
              <a:gd name="connsiteX38" fmla="*/ 14739 w 200145"/>
              <a:gd name="connsiteY38" fmla="*/ 236060 h 318776"/>
              <a:gd name="connsiteX39" fmla="*/ 14197 w 200145"/>
              <a:gd name="connsiteY39" fmla="*/ 234856 h 318776"/>
              <a:gd name="connsiteX40" fmla="*/ 14919 w 200145"/>
              <a:gd name="connsiteY40" fmla="*/ 232209 h 318776"/>
              <a:gd name="connsiteX41" fmla="*/ 14077 w 200145"/>
              <a:gd name="connsiteY41" fmla="*/ 232089 h 318776"/>
              <a:gd name="connsiteX42" fmla="*/ 14679 w 200145"/>
              <a:gd name="connsiteY42" fmla="*/ 230886 h 318776"/>
              <a:gd name="connsiteX43" fmla="*/ 15822 w 200145"/>
              <a:gd name="connsiteY43" fmla="*/ 225833 h 318776"/>
              <a:gd name="connsiteX44" fmla="*/ 14618 w 200145"/>
              <a:gd name="connsiteY44" fmla="*/ 223787 h 318776"/>
              <a:gd name="connsiteX45" fmla="*/ 16664 w 200145"/>
              <a:gd name="connsiteY45" fmla="*/ 222584 h 318776"/>
              <a:gd name="connsiteX46" fmla="*/ 17626 w 200145"/>
              <a:gd name="connsiteY46" fmla="*/ 218914 h 318776"/>
              <a:gd name="connsiteX47" fmla="*/ 16965 w 200145"/>
              <a:gd name="connsiteY47" fmla="*/ 218554 h 318776"/>
              <a:gd name="connsiteX48" fmla="*/ 17326 w 200145"/>
              <a:gd name="connsiteY48" fmla="*/ 214643 h 318776"/>
              <a:gd name="connsiteX49" fmla="*/ 20514 w 200145"/>
              <a:gd name="connsiteY49" fmla="*/ 215365 h 318776"/>
              <a:gd name="connsiteX50" fmla="*/ 20394 w 200145"/>
              <a:gd name="connsiteY50" fmla="*/ 214222 h 318776"/>
              <a:gd name="connsiteX51" fmla="*/ 22319 w 200145"/>
              <a:gd name="connsiteY51" fmla="*/ 214824 h 318776"/>
              <a:gd name="connsiteX52" fmla="*/ 24966 w 200145"/>
              <a:gd name="connsiteY52" fmla="*/ 214703 h 318776"/>
              <a:gd name="connsiteX53" fmla="*/ 25928 w 200145"/>
              <a:gd name="connsiteY53" fmla="*/ 211756 h 318776"/>
              <a:gd name="connsiteX54" fmla="*/ 24785 w 200145"/>
              <a:gd name="connsiteY54" fmla="*/ 211395 h 318776"/>
              <a:gd name="connsiteX55" fmla="*/ 24966 w 200145"/>
              <a:gd name="connsiteY55" fmla="*/ 209289 h 318776"/>
              <a:gd name="connsiteX56" fmla="*/ 26710 w 200145"/>
              <a:gd name="connsiteY56" fmla="*/ 209229 h 318776"/>
              <a:gd name="connsiteX57" fmla="*/ 27071 w 200145"/>
              <a:gd name="connsiteY57" fmla="*/ 206883 h 318776"/>
              <a:gd name="connsiteX58" fmla="*/ 25868 w 200145"/>
              <a:gd name="connsiteY58" fmla="*/ 206582 h 318776"/>
              <a:gd name="connsiteX59" fmla="*/ 26229 w 200145"/>
              <a:gd name="connsiteY59" fmla="*/ 205138 h 318776"/>
              <a:gd name="connsiteX60" fmla="*/ 27432 w 200145"/>
              <a:gd name="connsiteY60" fmla="*/ 205499 h 318776"/>
              <a:gd name="connsiteX61" fmla="*/ 28395 w 200145"/>
              <a:gd name="connsiteY61" fmla="*/ 204898 h 318776"/>
              <a:gd name="connsiteX62" fmla="*/ 28635 w 200145"/>
              <a:gd name="connsiteY62" fmla="*/ 207184 h 318776"/>
              <a:gd name="connsiteX63" fmla="*/ 31162 w 200145"/>
              <a:gd name="connsiteY63" fmla="*/ 207785 h 318776"/>
              <a:gd name="connsiteX64" fmla="*/ 32365 w 200145"/>
              <a:gd name="connsiteY64" fmla="*/ 208748 h 318776"/>
              <a:gd name="connsiteX65" fmla="*/ 31884 w 200145"/>
              <a:gd name="connsiteY65" fmla="*/ 210853 h 318776"/>
              <a:gd name="connsiteX66" fmla="*/ 32967 w 200145"/>
              <a:gd name="connsiteY66" fmla="*/ 210492 h 318776"/>
              <a:gd name="connsiteX67" fmla="*/ 34531 w 200145"/>
              <a:gd name="connsiteY67" fmla="*/ 211395 h 318776"/>
              <a:gd name="connsiteX68" fmla="*/ 34892 w 200145"/>
              <a:gd name="connsiteY68" fmla="*/ 210192 h 318776"/>
              <a:gd name="connsiteX69" fmla="*/ 35854 w 200145"/>
              <a:gd name="connsiteY69" fmla="*/ 210192 h 318776"/>
              <a:gd name="connsiteX70" fmla="*/ 35914 w 200145"/>
              <a:gd name="connsiteY70" fmla="*/ 211635 h 318776"/>
              <a:gd name="connsiteX71" fmla="*/ 37418 w 200145"/>
              <a:gd name="connsiteY71" fmla="*/ 211395 h 318776"/>
              <a:gd name="connsiteX72" fmla="*/ 39464 w 200145"/>
              <a:gd name="connsiteY72" fmla="*/ 211695 h 318776"/>
              <a:gd name="connsiteX73" fmla="*/ 38862 w 200145"/>
              <a:gd name="connsiteY73" fmla="*/ 214884 h 318776"/>
              <a:gd name="connsiteX74" fmla="*/ 40185 w 200145"/>
              <a:gd name="connsiteY74" fmla="*/ 215726 h 318776"/>
              <a:gd name="connsiteX75" fmla="*/ 38802 w 200145"/>
              <a:gd name="connsiteY75" fmla="*/ 217290 h 318776"/>
              <a:gd name="connsiteX76" fmla="*/ 42832 w 200145"/>
              <a:gd name="connsiteY76" fmla="*/ 221321 h 318776"/>
              <a:gd name="connsiteX77" fmla="*/ 44156 w 200145"/>
              <a:gd name="connsiteY77" fmla="*/ 222163 h 318776"/>
              <a:gd name="connsiteX78" fmla="*/ 45780 w 200145"/>
              <a:gd name="connsiteY78" fmla="*/ 220358 h 318776"/>
              <a:gd name="connsiteX79" fmla="*/ 46983 w 200145"/>
              <a:gd name="connsiteY79" fmla="*/ 221381 h 318776"/>
              <a:gd name="connsiteX80" fmla="*/ 46021 w 200145"/>
              <a:gd name="connsiteY80" fmla="*/ 221742 h 318776"/>
              <a:gd name="connsiteX81" fmla="*/ 45299 w 200145"/>
              <a:gd name="connsiteY81" fmla="*/ 223126 h 318776"/>
              <a:gd name="connsiteX82" fmla="*/ 47705 w 200145"/>
              <a:gd name="connsiteY82" fmla="*/ 225291 h 318776"/>
              <a:gd name="connsiteX83" fmla="*/ 50773 w 200145"/>
              <a:gd name="connsiteY83" fmla="*/ 221862 h 318776"/>
              <a:gd name="connsiteX84" fmla="*/ 51375 w 200145"/>
              <a:gd name="connsiteY84" fmla="*/ 218554 h 318776"/>
              <a:gd name="connsiteX85" fmla="*/ 53601 w 200145"/>
              <a:gd name="connsiteY85" fmla="*/ 219035 h 318776"/>
              <a:gd name="connsiteX86" fmla="*/ 53841 w 200145"/>
              <a:gd name="connsiteY86" fmla="*/ 216689 h 318776"/>
              <a:gd name="connsiteX87" fmla="*/ 52698 w 200145"/>
              <a:gd name="connsiteY87" fmla="*/ 212899 h 318776"/>
              <a:gd name="connsiteX88" fmla="*/ 54262 w 200145"/>
              <a:gd name="connsiteY88" fmla="*/ 212297 h 318776"/>
              <a:gd name="connsiteX89" fmla="*/ 52819 w 200145"/>
              <a:gd name="connsiteY89" fmla="*/ 209891 h 318776"/>
              <a:gd name="connsiteX90" fmla="*/ 53901 w 200145"/>
              <a:gd name="connsiteY90" fmla="*/ 209891 h 318776"/>
              <a:gd name="connsiteX91" fmla="*/ 53901 w 200145"/>
              <a:gd name="connsiteY91" fmla="*/ 208567 h 318776"/>
              <a:gd name="connsiteX92" fmla="*/ 52698 w 200145"/>
              <a:gd name="connsiteY92" fmla="*/ 207184 h 318776"/>
              <a:gd name="connsiteX93" fmla="*/ 50954 w 200145"/>
              <a:gd name="connsiteY93" fmla="*/ 206702 h 318776"/>
              <a:gd name="connsiteX94" fmla="*/ 50472 w 200145"/>
              <a:gd name="connsiteY94" fmla="*/ 203755 h 318776"/>
              <a:gd name="connsiteX95" fmla="*/ 49269 w 200145"/>
              <a:gd name="connsiteY95" fmla="*/ 201769 h 318776"/>
              <a:gd name="connsiteX96" fmla="*/ 47104 w 200145"/>
              <a:gd name="connsiteY96" fmla="*/ 199363 h 318776"/>
              <a:gd name="connsiteX97" fmla="*/ 44697 w 200145"/>
              <a:gd name="connsiteY97" fmla="*/ 198521 h 318776"/>
              <a:gd name="connsiteX98" fmla="*/ 44878 w 200145"/>
              <a:gd name="connsiteY98" fmla="*/ 197498 h 318776"/>
              <a:gd name="connsiteX99" fmla="*/ 43434 w 200145"/>
              <a:gd name="connsiteY99" fmla="*/ 196295 h 318776"/>
              <a:gd name="connsiteX100" fmla="*/ 44036 w 200145"/>
              <a:gd name="connsiteY100" fmla="*/ 194671 h 318776"/>
              <a:gd name="connsiteX101" fmla="*/ 42712 w 200145"/>
              <a:gd name="connsiteY101" fmla="*/ 190400 h 318776"/>
              <a:gd name="connsiteX102" fmla="*/ 46322 w 200145"/>
              <a:gd name="connsiteY102" fmla="*/ 186550 h 318776"/>
              <a:gd name="connsiteX103" fmla="*/ 45780 w 200145"/>
              <a:gd name="connsiteY103" fmla="*/ 185527 h 318776"/>
              <a:gd name="connsiteX104" fmla="*/ 46141 w 200145"/>
              <a:gd name="connsiteY104" fmla="*/ 183782 h 318776"/>
              <a:gd name="connsiteX105" fmla="*/ 48126 w 200145"/>
              <a:gd name="connsiteY105" fmla="*/ 181737 h 318776"/>
              <a:gd name="connsiteX106" fmla="*/ 48969 w 200145"/>
              <a:gd name="connsiteY106" fmla="*/ 177105 h 318776"/>
              <a:gd name="connsiteX107" fmla="*/ 47645 w 200145"/>
              <a:gd name="connsiteY107" fmla="*/ 173916 h 318776"/>
              <a:gd name="connsiteX108" fmla="*/ 48186 w 200145"/>
              <a:gd name="connsiteY108" fmla="*/ 173134 h 318776"/>
              <a:gd name="connsiteX109" fmla="*/ 47224 w 200145"/>
              <a:gd name="connsiteY109" fmla="*/ 170307 h 318776"/>
              <a:gd name="connsiteX110" fmla="*/ 43614 w 200145"/>
              <a:gd name="connsiteY110" fmla="*/ 169525 h 318776"/>
              <a:gd name="connsiteX111" fmla="*/ 41088 w 200145"/>
              <a:gd name="connsiteY111" fmla="*/ 168141 h 318776"/>
              <a:gd name="connsiteX112" fmla="*/ 40607 w 200145"/>
              <a:gd name="connsiteY112" fmla="*/ 164472 h 318776"/>
              <a:gd name="connsiteX113" fmla="*/ 39403 w 200145"/>
              <a:gd name="connsiteY113" fmla="*/ 163509 h 318776"/>
              <a:gd name="connsiteX114" fmla="*/ 40005 w 200145"/>
              <a:gd name="connsiteY114" fmla="*/ 160020 h 318776"/>
              <a:gd name="connsiteX115" fmla="*/ 38922 w 200145"/>
              <a:gd name="connsiteY115" fmla="*/ 159178 h 318776"/>
              <a:gd name="connsiteX116" fmla="*/ 38802 w 200145"/>
              <a:gd name="connsiteY116" fmla="*/ 157373 h 318776"/>
              <a:gd name="connsiteX117" fmla="*/ 37839 w 200145"/>
              <a:gd name="connsiteY117" fmla="*/ 154185 h 318776"/>
              <a:gd name="connsiteX118" fmla="*/ 36396 w 200145"/>
              <a:gd name="connsiteY118" fmla="*/ 151899 h 318776"/>
              <a:gd name="connsiteX119" fmla="*/ 37238 w 200145"/>
              <a:gd name="connsiteY119" fmla="*/ 149853 h 318776"/>
              <a:gd name="connsiteX120" fmla="*/ 37057 w 200145"/>
              <a:gd name="connsiteY120" fmla="*/ 148891 h 318776"/>
              <a:gd name="connsiteX121" fmla="*/ 34771 w 200145"/>
              <a:gd name="connsiteY121" fmla="*/ 146364 h 318776"/>
              <a:gd name="connsiteX122" fmla="*/ 34531 w 200145"/>
              <a:gd name="connsiteY122" fmla="*/ 144800 h 318776"/>
              <a:gd name="connsiteX123" fmla="*/ 32124 w 200145"/>
              <a:gd name="connsiteY123" fmla="*/ 142273 h 318776"/>
              <a:gd name="connsiteX124" fmla="*/ 31884 w 200145"/>
              <a:gd name="connsiteY124" fmla="*/ 140769 h 318776"/>
              <a:gd name="connsiteX125" fmla="*/ 29959 w 200145"/>
              <a:gd name="connsiteY125" fmla="*/ 140769 h 318776"/>
              <a:gd name="connsiteX126" fmla="*/ 28635 w 200145"/>
              <a:gd name="connsiteY126" fmla="*/ 137822 h 318776"/>
              <a:gd name="connsiteX127" fmla="*/ 29177 w 200145"/>
              <a:gd name="connsiteY127" fmla="*/ 136318 h 318776"/>
              <a:gd name="connsiteX128" fmla="*/ 26409 w 200145"/>
              <a:gd name="connsiteY128" fmla="*/ 135716 h 318776"/>
              <a:gd name="connsiteX129" fmla="*/ 26830 w 200145"/>
              <a:gd name="connsiteY129" fmla="*/ 134272 h 318776"/>
              <a:gd name="connsiteX130" fmla="*/ 24184 w 200145"/>
              <a:gd name="connsiteY130" fmla="*/ 133611 h 318776"/>
              <a:gd name="connsiteX131" fmla="*/ 24544 w 200145"/>
              <a:gd name="connsiteY131" fmla="*/ 132287 h 318776"/>
              <a:gd name="connsiteX132" fmla="*/ 21958 w 200145"/>
              <a:gd name="connsiteY132" fmla="*/ 131686 h 318776"/>
              <a:gd name="connsiteX133" fmla="*/ 22379 w 200145"/>
              <a:gd name="connsiteY133" fmla="*/ 130302 h 318776"/>
              <a:gd name="connsiteX134" fmla="*/ 19672 w 200145"/>
              <a:gd name="connsiteY134" fmla="*/ 129700 h 318776"/>
              <a:gd name="connsiteX135" fmla="*/ 20454 w 200145"/>
              <a:gd name="connsiteY135" fmla="*/ 126933 h 318776"/>
              <a:gd name="connsiteX136" fmla="*/ 17987 w 200145"/>
              <a:gd name="connsiteY136" fmla="*/ 126332 h 318776"/>
              <a:gd name="connsiteX137" fmla="*/ 18168 w 200145"/>
              <a:gd name="connsiteY137" fmla="*/ 125249 h 318776"/>
              <a:gd name="connsiteX138" fmla="*/ 12874 w 200145"/>
              <a:gd name="connsiteY138" fmla="*/ 124166 h 318776"/>
              <a:gd name="connsiteX139" fmla="*/ 13957 w 200145"/>
              <a:gd name="connsiteY139" fmla="*/ 119534 h 318776"/>
              <a:gd name="connsiteX140" fmla="*/ 12152 w 200145"/>
              <a:gd name="connsiteY140" fmla="*/ 119052 h 318776"/>
              <a:gd name="connsiteX141" fmla="*/ 12693 w 200145"/>
              <a:gd name="connsiteY141" fmla="*/ 117849 h 318776"/>
              <a:gd name="connsiteX142" fmla="*/ 11250 w 200145"/>
              <a:gd name="connsiteY142" fmla="*/ 117488 h 318776"/>
              <a:gd name="connsiteX143" fmla="*/ 12152 w 200145"/>
              <a:gd name="connsiteY143" fmla="*/ 114962 h 318776"/>
              <a:gd name="connsiteX144" fmla="*/ 10828 w 200145"/>
              <a:gd name="connsiteY144" fmla="*/ 114601 h 318776"/>
              <a:gd name="connsiteX145" fmla="*/ 12453 w 200145"/>
              <a:gd name="connsiteY145" fmla="*/ 107863 h 318776"/>
              <a:gd name="connsiteX146" fmla="*/ 11189 w 200145"/>
              <a:gd name="connsiteY146" fmla="*/ 107562 h 318776"/>
              <a:gd name="connsiteX147" fmla="*/ 11791 w 200145"/>
              <a:gd name="connsiteY147" fmla="*/ 104795 h 318776"/>
              <a:gd name="connsiteX148" fmla="*/ 8482 w 200145"/>
              <a:gd name="connsiteY148" fmla="*/ 104133 h 318776"/>
              <a:gd name="connsiteX149" fmla="*/ 8362 w 200145"/>
              <a:gd name="connsiteY149" fmla="*/ 104915 h 318776"/>
              <a:gd name="connsiteX150" fmla="*/ 5835 w 200145"/>
              <a:gd name="connsiteY150" fmla="*/ 103532 h 318776"/>
              <a:gd name="connsiteX151" fmla="*/ 6317 w 200145"/>
              <a:gd name="connsiteY151" fmla="*/ 101727 h 318776"/>
              <a:gd name="connsiteX152" fmla="*/ 5053 w 200145"/>
              <a:gd name="connsiteY152" fmla="*/ 101426 h 318776"/>
              <a:gd name="connsiteX153" fmla="*/ 5234 w 200145"/>
              <a:gd name="connsiteY153" fmla="*/ 100103 h 318776"/>
              <a:gd name="connsiteX154" fmla="*/ 3910 w 200145"/>
              <a:gd name="connsiteY154" fmla="*/ 99742 h 318776"/>
              <a:gd name="connsiteX155" fmla="*/ 4271 w 200145"/>
              <a:gd name="connsiteY155" fmla="*/ 98478 h 318776"/>
              <a:gd name="connsiteX156" fmla="*/ 3008 w 200145"/>
              <a:gd name="connsiteY156" fmla="*/ 97997 h 318776"/>
              <a:gd name="connsiteX157" fmla="*/ 4211 w 200145"/>
              <a:gd name="connsiteY157" fmla="*/ 92703 h 318776"/>
              <a:gd name="connsiteX158" fmla="*/ 3008 w 200145"/>
              <a:gd name="connsiteY158" fmla="*/ 92402 h 318776"/>
              <a:gd name="connsiteX159" fmla="*/ 3609 w 200145"/>
              <a:gd name="connsiteY159" fmla="*/ 89755 h 318776"/>
              <a:gd name="connsiteX160" fmla="*/ 963 w 200145"/>
              <a:gd name="connsiteY160" fmla="*/ 89154 h 318776"/>
              <a:gd name="connsiteX161" fmla="*/ 1263 w 200145"/>
              <a:gd name="connsiteY161" fmla="*/ 87710 h 318776"/>
              <a:gd name="connsiteX162" fmla="*/ 0 w 200145"/>
              <a:gd name="connsiteY162" fmla="*/ 87349 h 318776"/>
              <a:gd name="connsiteX163" fmla="*/ 842 w 200145"/>
              <a:gd name="connsiteY163" fmla="*/ 82958 h 318776"/>
              <a:gd name="connsiteX164" fmla="*/ 2166 w 200145"/>
              <a:gd name="connsiteY164" fmla="*/ 83319 h 318776"/>
              <a:gd name="connsiteX165" fmla="*/ 2527 w 200145"/>
              <a:gd name="connsiteY165" fmla="*/ 80491 h 318776"/>
              <a:gd name="connsiteX166" fmla="*/ 3730 w 200145"/>
              <a:gd name="connsiteY166" fmla="*/ 75257 h 318776"/>
              <a:gd name="connsiteX167" fmla="*/ 5113 w 200145"/>
              <a:gd name="connsiteY167" fmla="*/ 75498 h 318776"/>
              <a:gd name="connsiteX168" fmla="*/ 6678 w 200145"/>
              <a:gd name="connsiteY168" fmla="*/ 68941 h 318776"/>
              <a:gd name="connsiteX169" fmla="*/ 11189 w 200145"/>
              <a:gd name="connsiteY169" fmla="*/ 70144 h 318776"/>
              <a:gd name="connsiteX170" fmla="*/ 12272 w 200145"/>
              <a:gd name="connsiteY170" fmla="*/ 68941 h 318776"/>
              <a:gd name="connsiteX171" fmla="*/ 12874 w 200145"/>
              <a:gd name="connsiteY171" fmla="*/ 66775 h 318776"/>
              <a:gd name="connsiteX172" fmla="*/ 13596 w 200145"/>
              <a:gd name="connsiteY172" fmla="*/ 66956 h 318776"/>
              <a:gd name="connsiteX173" fmla="*/ 14017 w 200145"/>
              <a:gd name="connsiteY173" fmla="*/ 65572 h 318776"/>
              <a:gd name="connsiteX174" fmla="*/ 15701 w 200145"/>
              <a:gd name="connsiteY174" fmla="*/ 64670 h 318776"/>
              <a:gd name="connsiteX175" fmla="*/ 16904 w 200145"/>
              <a:gd name="connsiteY175" fmla="*/ 62203 h 318776"/>
              <a:gd name="connsiteX176" fmla="*/ 17987 w 200145"/>
              <a:gd name="connsiteY176" fmla="*/ 62444 h 318776"/>
              <a:gd name="connsiteX177" fmla="*/ 18649 w 200145"/>
              <a:gd name="connsiteY177" fmla="*/ 59616 h 318776"/>
              <a:gd name="connsiteX178" fmla="*/ 21236 w 200145"/>
              <a:gd name="connsiteY178" fmla="*/ 60218 h 318776"/>
              <a:gd name="connsiteX179" fmla="*/ 22138 w 200145"/>
              <a:gd name="connsiteY179" fmla="*/ 56368 h 318776"/>
              <a:gd name="connsiteX180" fmla="*/ 20935 w 200145"/>
              <a:gd name="connsiteY180" fmla="*/ 55947 h 318776"/>
              <a:gd name="connsiteX181" fmla="*/ 21657 w 200145"/>
              <a:gd name="connsiteY181" fmla="*/ 52037 h 318776"/>
              <a:gd name="connsiteX182" fmla="*/ 19491 w 200145"/>
              <a:gd name="connsiteY182" fmla="*/ 51555 h 318776"/>
              <a:gd name="connsiteX183" fmla="*/ 21476 w 200145"/>
              <a:gd name="connsiteY183" fmla="*/ 43434 h 318776"/>
              <a:gd name="connsiteX184" fmla="*/ 20153 w 200145"/>
              <a:gd name="connsiteY184" fmla="*/ 43193 h 318776"/>
              <a:gd name="connsiteX185" fmla="*/ 20815 w 200145"/>
              <a:gd name="connsiteY185" fmla="*/ 40366 h 318776"/>
              <a:gd name="connsiteX186" fmla="*/ 19551 w 200145"/>
              <a:gd name="connsiteY186" fmla="*/ 40125 h 318776"/>
              <a:gd name="connsiteX187" fmla="*/ 20755 w 200145"/>
              <a:gd name="connsiteY187" fmla="*/ 35012 h 318776"/>
              <a:gd name="connsiteX188" fmla="*/ 19251 w 200145"/>
              <a:gd name="connsiteY188" fmla="*/ 34591 h 318776"/>
              <a:gd name="connsiteX189" fmla="*/ 19972 w 200145"/>
              <a:gd name="connsiteY189" fmla="*/ 31944 h 318776"/>
              <a:gd name="connsiteX190" fmla="*/ 18769 w 200145"/>
              <a:gd name="connsiteY190" fmla="*/ 31643 h 318776"/>
              <a:gd name="connsiteX191" fmla="*/ 20153 w 200145"/>
              <a:gd name="connsiteY191" fmla="*/ 26289 h 318776"/>
              <a:gd name="connsiteX192" fmla="*/ 17386 w 200145"/>
              <a:gd name="connsiteY192" fmla="*/ 25687 h 318776"/>
              <a:gd name="connsiteX193" fmla="*/ 18709 w 200145"/>
              <a:gd name="connsiteY193" fmla="*/ 20273 h 318776"/>
              <a:gd name="connsiteX194" fmla="*/ 19431 w 200145"/>
              <a:gd name="connsiteY194" fmla="*/ 20514 h 318776"/>
              <a:gd name="connsiteX195" fmla="*/ 19792 w 200145"/>
              <a:gd name="connsiteY195" fmla="*/ 17325 h 318776"/>
              <a:gd name="connsiteX196" fmla="*/ 21176 w 200145"/>
              <a:gd name="connsiteY196" fmla="*/ 17686 h 318776"/>
              <a:gd name="connsiteX197" fmla="*/ 23401 w 200145"/>
              <a:gd name="connsiteY197" fmla="*/ 8181 h 318776"/>
              <a:gd name="connsiteX198" fmla="*/ 26048 w 200145"/>
              <a:gd name="connsiteY198" fmla="*/ 8843 h 318776"/>
              <a:gd name="connsiteX199" fmla="*/ 26349 w 200145"/>
              <a:gd name="connsiteY199" fmla="*/ 7460 h 318776"/>
              <a:gd name="connsiteX200" fmla="*/ 28996 w 200145"/>
              <a:gd name="connsiteY200" fmla="*/ 8061 h 318776"/>
              <a:gd name="connsiteX201" fmla="*/ 29477 w 200145"/>
              <a:gd name="connsiteY201" fmla="*/ 6677 h 318776"/>
              <a:gd name="connsiteX202" fmla="*/ 41810 w 200145"/>
              <a:gd name="connsiteY202" fmla="*/ 10106 h 318776"/>
              <a:gd name="connsiteX203" fmla="*/ 42411 w 200145"/>
              <a:gd name="connsiteY203" fmla="*/ 7399 h 318776"/>
              <a:gd name="connsiteX204" fmla="*/ 48908 w 200145"/>
              <a:gd name="connsiteY204" fmla="*/ 9264 h 318776"/>
              <a:gd name="connsiteX205" fmla="*/ 51134 w 200145"/>
              <a:gd name="connsiteY205" fmla="*/ 2707 h 318776"/>
              <a:gd name="connsiteX206" fmla="*/ 51796 w 200145"/>
              <a:gd name="connsiteY206" fmla="*/ 0 h 318776"/>
              <a:gd name="connsiteX207" fmla="*/ 53601 w 200145"/>
              <a:gd name="connsiteY207" fmla="*/ 240 h 318776"/>
              <a:gd name="connsiteX208" fmla="*/ 59797 w 200145"/>
              <a:gd name="connsiteY208" fmla="*/ 2045 h 318776"/>
              <a:gd name="connsiteX209" fmla="*/ 62203 w 200145"/>
              <a:gd name="connsiteY209" fmla="*/ 2166 h 318776"/>
              <a:gd name="connsiteX210" fmla="*/ 67618 w 200145"/>
              <a:gd name="connsiteY210" fmla="*/ 3970 h 318776"/>
              <a:gd name="connsiteX211" fmla="*/ 70385 w 200145"/>
              <a:gd name="connsiteY211" fmla="*/ 4211 h 318776"/>
              <a:gd name="connsiteX212" fmla="*/ 72972 w 200145"/>
              <a:gd name="connsiteY212" fmla="*/ 4933 h 318776"/>
              <a:gd name="connsiteX213" fmla="*/ 69603 w 200145"/>
              <a:gd name="connsiteY213" fmla="*/ 18288 h 318776"/>
              <a:gd name="connsiteX214" fmla="*/ 69603 w 200145"/>
              <a:gd name="connsiteY214" fmla="*/ 20995 h 318776"/>
              <a:gd name="connsiteX215" fmla="*/ 67678 w 200145"/>
              <a:gd name="connsiteY215" fmla="*/ 29116 h 318776"/>
              <a:gd name="connsiteX216" fmla="*/ 65632 w 200145"/>
              <a:gd name="connsiteY216" fmla="*/ 31703 h 318776"/>
              <a:gd name="connsiteX217" fmla="*/ 64790 w 200145"/>
              <a:gd name="connsiteY217" fmla="*/ 36877 h 318776"/>
              <a:gd name="connsiteX218" fmla="*/ 63767 w 200145"/>
              <a:gd name="connsiteY218" fmla="*/ 41569 h 318776"/>
              <a:gd name="connsiteX219" fmla="*/ 57210 w 200145"/>
              <a:gd name="connsiteY219" fmla="*/ 39945 h 318776"/>
              <a:gd name="connsiteX220" fmla="*/ 58413 w 200145"/>
              <a:gd name="connsiteY220" fmla="*/ 41870 h 318776"/>
              <a:gd name="connsiteX221" fmla="*/ 60218 w 200145"/>
              <a:gd name="connsiteY221" fmla="*/ 41689 h 318776"/>
              <a:gd name="connsiteX222" fmla="*/ 61421 w 200145"/>
              <a:gd name="connsiteY222" fmla="*/ 43494 h 318776"/>
              <a:gd name="connsiteX223" fmla="*/ 62504 w 200145"/>
              <a:gd name="connsiteY223" fmla="*/ 44096 h 318776"/>
              <a:gd name="connsiteX224" fmla="*/ 62384 w 200145"/>
              <a:gd name="connsiteY224" fmla="*/ 45900 h 318776"/>
              <a:gd name="connsiteX225" fmla="*/ 60338 w 200145"/>
              <a:gd name="connsiteY225" fmla="*/ 47946 h 318776"/>
              <a:gd name="connsiteX226" fmla="*/ 58293 w 200145"/>
              <a:gd name="connsiteY226" fmla="*/ 48126 h 318776"/>
              <a:gd name="connsiteX227" fmla="*/ 57090 w 200145"/>
              <a:gd name="connsiteY227" fmla="*/ 51315 h 318776"/>
              <a:gd name="connsiteX228" fmla="*/ 56488 w 200145"/>
              <a:gd name="connsiteY228" fmla="*/ 51375 h 318776"/>
              <a:gd name="connsiteX229" fmla="*/ 55646 w 200145"/>
              <a:gd name="connsiteY229" fmla="*/ 53420 h 318776"/>
              <a:gd name="connsiteX230" fmla="*/ 57210 w 200145"/>
              <a:gd name="connsiteY230" fmla="*/ 57390 h 318776"/>
              <a:gd name="connsiteX231" fmla="*/ 56789 w 200145"/>
              <a:gd name="connsiteY231" fmla="*/ 59075 h 318776"/>
              <a:gd name="connsiteX232" fmla="*/ 59556 w 200145"/>
              <a:gd name="connsiteY232" fmla="*/ 62263 h 318776"/>
              <a:gd name="connsiteX233" fmla="*/ 60459 w 200145"/>
              <a:gd name="connsiteY233" fmla="*/ 62263 h 318776"/>
              <a:gd name="connsiteX234" fmla="*/ 62023 w 200145"/>
              <a:gd name="connsiteY234" fmla="*/ 65813 h 318776"/>
              <a:gd name="connsiteX235" fmla="*/ 64610 w 200145"/>
              <a:gd name="connsiteY235" fmla="*/ 68399 h 318776"/>
              <a:gd name="connsiteX236" fmla="*/ 65632 w 200145"/>
              <a:gd name="connsiteY236" fmla="*/ 70324 h 318776"/>
              <a:gd name="connsiteX237" fmla="*/ 66114 w 200145"/>
              <a:gd name="connsiteY237" fmla="*/ 73092 h 318776"/>
              <a:gd name="connsiteX238" fmla="*/ 66956 w 200145"/>
              <a:gd name="connsiteY238" fmla="*/ 74716 h 318776"/>
              <a:gd name="connsiteX239" fmla="*/ 68941 w 200145"/>
              <a:gd name="connsiteY239" fmla="*/ 75919 h 318776"/>
              <a:gd name="connsiteX240" fmla="*/ 71468 w 200145"/>
              <a:gd name="connsiteY240" fmla="*/ 74836 h 318776"/>
              <a:gd name="connsiteX241" fmla="*/ 73152 w 200145"/>
              <a:gd name="connsiteY241" fmla="*/ 75077 h 318776"/>
              <a:gd name="connsiteX242" fmla="*/ 74716 w 200145"/>
              <a:gd name="connsiteY242" fmla="*/ 76882 h 318776"/>
              <a:gd name="connsiteX243" fmla="*/ 78867 w 200145"/>
              <a:gd name="connsiteY243" fmla="*/ 78927 h 318776"/>
              <a:gd name="connsiteX244" fmla="*/ 79469 w 200145"/>
              <a:gd name="connsiteY244" fmla="*/ 80251 h 318776"/>
              <a:gd name="connsiteX245" fmla="*/ 84041 w 200145"/>
              <a:gd name="connsiteY245" fmla="*/ 80852 h 318776"/>
              <a:gd name="connsiteX246" fmla="*/ 85184 w 200145"/>
              <a:gd name="connsiteY246" fmla="*/ 80130 h 318776"/>
              <a:gd name="connsiteX247" fmla="*/ 87770 w 200145"/>
              <a:gd name="connsiteY247" fmla="*/ 81333 h 318776"/>
              <a:gd name="connsiteX248" fmla="*/ 87530 w 200145"/>
              <a:gd name="connsiteY248" fmla="*/ 83860 h 318776"/>
              <a:gd name="connsiteX249" fmla="*/ 88011 w 200145"/>
              <a:gd name="connsiteY249" fmla="*/ 85063 h 318776"/>
              <a:gd name="connsiteX250" fmla="*/ 89455 w 200145"/>
              <a:gd name="connsiteY250" fmla="*/ 85244 h 318776"/>
              <a:gd name="connsiteX251" fmla="*/ 89455 w 200145"/>
              <a:gd name="connsiteY251" fmla="*/ 87830 h 318776"/>
              <a:gd name="connsiteX252" fmla="*/ 91741 w 200145"/>
              <a:gd name="connsiteY252" fmla="*/ 89154 h 318776"/>
              <a:gd name="connsiteX253" fmla="*/ 91741 w 200145"/>
              <a:gd name="connsiteY253" fmla="*/ 89876 h 318776"/>
              <a:gd name="connsiteX254" fmla="*/ 90538 w 200145"/>
              <a:gd name="connsiteY254" fmla="*/ 90898 h 318776"/>
              <a:gd name="connsiteX255" fmla="*/ 90838 w 200145"/>
              <a:gd name="connsiteY255" fmla="*/ 94688 h 318776"/>
              <a:gd name="connsiteX256" fmla="*/ 90117 w 200145"/>
              <a:gd name="connsiteY256" fmla="*/ 95410 h 318776"/>
              <a:gd name="connsiteX257" fmla="*/ 87470 w 200145"/>
              <a:gd name="connsiteY257" fmla="*/ 94749 h 318776"/>
              <a:gd name="connsiteX258" fmla="*/ 87650 w 200145"/>
              <a:gd name="connsiteY258" fmla="*/ 95591 h 318776"/>
              <a:gd name="connsiteX259" fmla="*/ 86086 w 200145"/>
              <a:gd name="connsiteY259" fmla="*/ 98178 h 318776"/>
              <a:gd name="connsiteX260" fmla="*/ 86688 w 200145"/>
              <a:gd name="connsiteY260" fmla="*/ 99561 h 318776"/>
              <a:gd name="connsiteX261" fmla="*/ 86086 w 200145"/>
              <a:gd name="connsiteY261" fmla="*/ 100764 h 318776"/>
              <a:gd name="connsiteX262" fmla="*/ 86808 w 200145"/>
              <a:gd name="connsiteY262" fmla="*/ 102810 h 318776"/>
              <a:gd name="connsiteX263" fmla="*/ 86447 w 200145"/>
              <a:gd name="connsiteY263" fmla="*/ 105818 h 318776"/>
              <a:gd name="connsiteX264" fmla="*/ 85665 w 200145"/>
              <a:gd name="connsiteY264" fmla="*/ 106660 h 318776"/>
              <a:gd name="connsiteX265" fmla="*/ 85605 w 200145"/>
              <a:gd name="connsiteY265" fmla="*/ 108224 h 318776"/>
              <a:gd name="connsiteX266" fmla="*/ 84582 w 200145"/>
              <a:gd name="connsiteY266" fmla="*/ 111111 h 318776"/>
              <a:gd name="connsiteX267" fmla="*/ 85845 w 200145"/>
              <a:gd name="connsiteY267" fmla="*/ 111473 h 318776"/>
              <a:gd name="connsiteX268" fmla="*/ 87891 w 200145"/>
              <a:gd name="connsiteY268" fmla="*/ 112856 h 318776"/>
              <a:gd name="connsiteX269" fmla="*/ 87470 w 200145"/>
              <a:gd name="connsiteY269" fmla="*/ 113458 h 318776"/>
              <a:gd name="connsiteX270" fmla="*/ 89395 w 200145"/>
              <a:gd name="connsiteY270" fmla="*/ 116225 h 318776"/>
              <a:gd name="connsiteX271" fmla="*/ 90718 w 200145"/>
              <a:gd name="connsiteY271" fmla="*/ 118812 h 318776"/>
              <a:gd name="connsiteX272" fmla="*/ 94147 w 200145"/>
              <a:gd name="connsiteY272" fmla="*/ 119774 h 318776"/>
              <a:gd name="connsiteX273" fmla="*/ 94147 w 200145"/>
              <a:gd name="connsiteY273" fmla="*/ 122481 h 318776"/>
              <a:gd name="connsiteX274" fmla="*/ 92162 w 200145"/>
              <a:gd name="connsiteY274" fmla="*/ 125189 h 318776"/>
              <a:gd name="connsiteX275" fmla="*/ 91861 w 200145"/>
              <a:gd name="connsiteY275" fmla="*/ 127595 h 318776"/>
              <a:gd name="connsiteX276" fmla="*/ 92824 w 200145"/>
              <a:gd name="connsiteY276" fmla="*/ 128798 h 318776"/>
              <a:gd name="connsiteX277" fmla="*/ 92222 w 200145"/>
              <a:gd name="connsiteY277" fmla="*/ 130603 h 318776"/>
              <a:gd name="connsiteX278" fmla="*/ 93185 w 200145"/>
              <a:gd name="connsiteY278" fmla="*/ 132407 h 318776"/>
              <a:gd name="connsiteX279" fmla="*/ 94087 w 200145"/>
              <a:gd name="connsiteY279" fmla="*/ 132528 h 318776"/>
              <a:gd name="connsiteX280" fmla="*/ 96373 w 200145"/>
              <a:gd name="connsiteY280" fmla="*/ 136137 h 318776"/>
              <a:gd name="connsiteX281" fmla="*/ 97155 w 200145"/>
              <a:gd name="connsiteY281" fmla="*/ 136438 h 318776"/>
              <a:gd name="connsiteX282" fmla="*/ 100464 w 200145"/>
              <a:gd name="connsiteY282" fmla="*/ 140168 h 318776"/>
              <a:gd name="connsiteX283" fmla="*/ 113698 w 200145"/>
              <a:gd name="connsiteY283" fmla="*/ 143296 h 318776"/>
              <a:gd name="connsiteX284" fmla="*/ 119293 w 200145"/>
              <a:gd name="connsiteY284" fmla="*/ 144259 h 318776"/>
              <a:gd name="connsiteX285" fmla="*/ 146244 w 200145"/>
              <a:gd name="connsiteY285" fmla="*/ 150395 h 318776"/>
              <a:gd name="connsiteX286" fmla="*/ 147748 w 200145"/>
              <a:gd name="connsiteY286" fmla="*/ 150816 h 318776"/>
              <a:gd name="connsiteX287" fmla="*/ 160983 w 200145"/>
              <a:gd name="connsiteY287" fmla="*/ 153824 h 318776"/>
              <a:gd name="connsiteX288" fmla="*/ 172232 w 200145"/>
              <a:gd name="connsiteY288" fmla="*/ 156591 h 318776"/>
              <a:gd name="connsiteX289" fmla="*/ 172834 w 200145"/>
              <a:gd name="connsiteY289" fmla="*/ 157794 h 318776"/>
              <a:gd name="connsiteX290" fmla="*/ 176142 w 200145"/>
              <a:gd name="connsiteY290" fmla="*/ 159358 h 318776"/>
              <a:gd name="connsiteX291" fmla="*/ 175420 w 200145"/>
              <a:gd name="connsiteY291" fmla="*/ 160802 h 318776"/>
              <a:gd name="connsiteX292" fmla="*/ 177646 w 200145"/>
              <a:gd name="connsiteY292" fmla="*/ 161404 h 318776"/>
              <a:gd name="connsiteX293" fmla="*/ 177045 w 200145"/>
              <a:gd name="connsiteY293" fmla="*/ 162366 h 318776"/>
              <a:gd name="connsiteX294" fmla="*/ 175781 w 200145"/>
              <a:gd name="connsiteY294" fmla="*/ 161825 h 318776"/>
              <a:gd name="connsiteX295" fmla="*/ 174518 w 200145"/>
              <a:gd name="connsiteY295" fmla="*/ 164231 h 318776"/>
              <a:gd name="connsiteX296" fmla="*/ 173315 w 200145"/>
              <a:gd name="connsiteY296" fmla="*/ 164532 h 318776"/>
              <a:gd name="connsiteX297" fmla="*/ 173195 w 200145"/>
              <a:gd name="connsiteY297" fmla="*/ 166096 h 318776"/>
              <a:gd name="connsiteX298" fmla="*/ 174398 w 200145"/>
              <a:gd name="connsiteY298" fmla="*/ 167780 h 318776"/>
              <a:gd name="connsiteX299" fmla="*/ 174638 w 200145"/>
              <a:gd name="connsiteY299" fmla="*/ 168923 h 318776"/>
              <a:gd name="connsiteX300" fmla="*/ 176804 w 200145"/>
              <a:gd name="connsiteY300" fmla="*/ 169705 h 318776"/>
              <a:gd name="connsiteX301" fmla="*/ 176744 w 200145"/>
              <a:gd name="connsiteY301" fmla="*/ 170848 h 318776"/>
              <a:gd name="connsiteX302" fmla="*/ 179752 w 200145"/>
              <a:gd name="connsiteY302" fmla="*/ 170066 h 318776"/>
              <a:gd name="connsiteX303" fmla="*/ 180534 w 200145"/>
              <a:gd name="connsiteY303" fmla="*/ 170668 h 318776"/>
              <a:gd name="connsiteX304" fmla="*/ 180895 w 200145"/>
              <a:gd name="connsiteY304" fmla="*/ 169465 h 318776"/>
              <a:gd name="connsiteX305" fmla="*/ 182278 w 200145"/>
              <a:gd name="connsiteY305" fmla="*/ 169224 h 318776"/>
              <a:gd name="connsiteX306" fmla="*/ 182639 w 200145"/>
              <a:gd name="connsiteY306" fmla="*/ 170668 h 318776"/>
              <a:gd name="connsiteX307" fmla="*/ 184444 w 200145"/>
              <a:gd name="connsiteY307" fmla="*/ 172112 h 318776"/>
              <a:gd name="connsiteX308" fmla="*/ 185166 w 200145"/>
              <a:gd name="connsiteY308" fmla="*/ 173856 h 318776"/>
              <a:gd name="connsiteX309" fmla="*/ 184324 w 200145"/>
              <a:gd name="connsiteY309" fmla="*/ 174458 h 318776"/>
              <a:gd name="connsiteX310" fmla="*/ 184384 w 200145"/>
              <a:gd name="connsiteY310" fmla="*/ 175661 h 318776"/>
              <a:gd name="connsiteX311" fmla="*/ 183421 w 200145"/>
              <a:gd name="connsiteY311" fmla="*/ 176744 h 318776"/>
              <a:gd name="connsiteX312" fmla="*/ 184083 w 200145"/>
              <a:gd name="connsiteY312" fmla="*/ 178609 h 318776"/>
              <a:gd name="connsiteX313" fmla="*/ 183121 w 200145"/>
              <a:gd name="connsiteY313" fmla="*/ 182699 h 318776"/>
              <a:gd name="connsiteX314" fmla="*/ 185347 w 200145"/>
              <a:gd name="connsiteY314" fmla="*/ 183722 h 318776"/>
              <a:gd name="connsiteX315" fmla="*/ 186309 w 200145"/>
              <a:gd name="connsiteY315" fmla="*/ 183542 h 318776"/>
              <a:gd name="connsiteX316" fmla="*/ 187512 w 200145"/>
              <a:gd name="connsiteY316" fmla="*/ 185286 h 318776"/>
              <a:gd name="connsiteX317" fmla="*/ 186911 w 200145"/>
              <a:gd name="connsiteY317" fmla="*/ 186249 h 318776"/>
              <a:gd name="connsiteX318" fmla="*/ 187272 w 200145"/>
              <a:gd name="connsiteY318" fmla="*/ 189136 h 318776"/>
              <a:gd name="connsiteX319" fmla="*/ 186068 w 200145"/>
              <a:gd name="connsiteY319" fmla="*/ 190339 h 318776"/>
              <a:gd name="connsiteX320" fmla="*/ 186850 w 200145"/>
              <a:gd name="connsiteY320" fmla="*/ 191543 h 318776"/>
              <a:gd name="connsiteX321" fmla="*/ 188956 w 200145"/>
              <a:gd name="connsiteY321" fmla="*/ 192686 h 318776"/>
              <a:gd name="connsiteX322" fmla="*/ 187332 w 200145"/>
              <a:gd name="connsiteY322" fmla="*/ 194791 h 318776"/>
              <a:gd name="connsiteX323" fmla="*/ 188294 w 200145"/>
              <a:gd name="connsiteY323" fmla="*/ 195393 h 318776"/>
              <a:gd name="connsiteX324" fmla="*/ 188775 w 200145"/>
              <a:gd name="connsiteY324" fmla="*/ 193829 h 318776"/>
              <a:gd name="connsiteX325" fmla="*/ 190340 w 200145"/>
              <a:gd name="connsiteY325" fmla="*/ 193829 h 318776"/>
              <a:gd name="connsiteX326" fmla="*/ 190039 w 200145"/>
              <a:gd name="connsiteY326" fmla="*/ 191783 h 318776"/>
              <a:gd name="connsiteX327" fmla="*/ 191001 w 200145"/>
              <a:gd name="connsiteY327" fmla="*/ 191182 h 318776"/>
              <a:gd name="connsiteX328" fmla="*/ 191543 w 200145"/>
              <a:gd name="connsiteY328" fmla="*/ 192325 h 318776"/>
              <a:gd name="connsiteX329" fmla="*/ 193708 w 200145"/>
              <a:gd name="connsiteY329" fmla="*/ 192084 h 318776"/>
              <a:gd name="connsiteX330" fmla="*/ 192505 w 200145"/>
              <a:gd name="connsiteY330" fmla="*/ 190881 h 318776"/>
              <a:gd name="connsiteX331" fmla="*/ 194491 w 200145"/>
              <a:gd name="connsiteY331" fmla="*/ 192144 h 318776"/>
              <a:gd name="connsiteX332" fmla="*/ 196536 w 200145"/>
              <a:gd name="connsiteY332" fmla="*/ 189317 h 318776"/>
              <a:gd name="connsiteX333" fmla="*/ 198641 w 200145"/>
              <a:gd name="connsiteY333" fmla="*/ 190700 h 318776"/>
              <a:gd name="connsiteX334" fmla="*/ 199664 w 200145"/>
              <a:gd name="connsiteY334" fmla="*/ 192024 h 318776"/>
              <a:gd name="connsiteX335" fmla="*/ 200145 w 200145"/>
              <a:gd name="connsiteY335" fmla="*/ 194430 h 318776"/>
              <a:gd name="connsiteX336" fmla="*/ 199664 w 200145"/>
              <a:gd name="connsiteY336" fmla="*/ 196235 h 318776"/>
              <a:gd name="connsiteX337" fmla="*/ 197559 w 200145"/>
              <a:gd name="connsiteY337" fmla="*/ 199243 h 318776"/>
              <a:gd name="connsiteX338" fmla="*/ 196355 w 200145"/>
              <a:gd name="connsiteY338" fmla="*/ 202371 h 318776"/>
              <a:gd name="connsiteX339" fmla="*/ 194731 w 200145"/>
              <a:gd name="connsiteY339" fmla="*/ 203875 h 318776"/>
              <a:gd name="connsiteX340" fmla="*/ 191964 w 200145"/>
              <a:gd name="connsiteY340" fmla="*/ 205499 h 318776"/>
              <a:gd name="connsiteX341" fmla="*/ 191182 w 200145"/>
              <a:gd name="connsiteY341" fmla="*/ 206883 h 318776"/>
              <a:gd name="connsiteX342" fmla="*/ 191422 w 200145"/>
              <a:gd name="connsiteY342" fmla="*/ 209771 h 318776"/>
              <a:gd name="connsiteX343" fmla="*/ 193468 w 200145"/>
              <a:gd name="connsiteY343" fmla="*/ 213019 h 318776"/>
              <a:gd name="connsiteX344" fmla="*/ 195032 w 200145"/>
              <a:gd name="connsiteY344" fmla="*/ 216508 h 318776"/>
              <a:gd name="connsiteX345" fmla="*/ 195934 w 200145"/>
              <a:gd name="connsiteY345" fmla="*/ 217110 h 318776"/>
              <a:gd name="connsiteX346" fmla="*/ 197739 w 200145"/>
              <a:gd name="connsiteY346" fmla="*/ 216328 h 318776"/>
              <a:gd name="connsiteX347" fmla="*/ 199002 w 200145"/>
              <a:gd name="connsiteY347" fmla="*/ 217832 h 318776"/>
              <a:gd name="connsiteX348" fmla="*/ 198581 w 200145"/>
              <a:gd name="connsiteY348" fmla="*/ 222464 h 318776"/>
              <a:gd name="connsiteX349" fmla="*/ 199123 w 200145"/>
              <a:gd name="connsiteY349" fmla="*/ 225472 h 318776"/>
              <a:gd name="connsiteX350" fmla="*/ 198280 w 200145"/>
              <a:gd name="connsiteY350" fmla="*/ 224509 h 318776"/>
              <a:gd name="connsiteX351" fmla="*/ 194851 w 200145"/>
              <a:gd name="connsiteY351" fmla="*/ 224810 h 318776"/>
              <a:gd name="connsiteX352" fmla="*/ 193889 w 200145"/>
              <a:gd name="connsiteY352" fmla="*/ 226013 h 318776"/>
              <a:gd name="connsiteX353" fmla="*/ 193769 w 200145"/>
              <a:gd name="connsiteY353" fmla="*/ 229141 h 318776"/>
              <a:gd name="connsiteX354" fmla="*/ 192746 w 200145"/>
              <a:gd name="connsiteY354" fmla="*/ 234315 h 318776"/>
              <a:gd name="connsiteX355" fmla="*/ 191543 w 200145"/>
              <a:gd name="connsiteY355" fmla="*/ 235999 h 318776"/>
              <a:gd name="connsiteX356" fmla="*/ 189979 w 200145"/>
              <a:gd name="connsiteY356" fmla="*/ 243218 h 318776"/>
              <a:gd name="connsiteX357" fmla="*/ 190761 w 200145"/>
              <a:gd name="connsiteY357" fmla="*/ 243399 h 318776"/>
              <a:gd name="connsiteX358" fmla="*/ 189918 w 200145"/>
              <a:gd name="connsiteY358" fmla="*/ 248572 h 318776"/>
              <a:gd name="connsiteX359" fmla="*/ 189317 w 200145"/>
              <a:gd name="connsiteY359" fmla="*/ 249595 h 318776"/>
              <a:gd name="connsiteX360" fmla="*/ 188415 w 200145"/>
              <a:gd name="connsiteY360" fmla="*/ 253686 h 318776"/>
              <a:gd name="connsiteX361" fmla="*/ 189377 w 200145"/>
              <a:gd name="connsiteY361" fmla="*/ 253806 h 318776"/>
              <a:gd name="connsiteX362" fmla="*/ 193227 w 200145"/>
              <a:gd name="connsiteY362" fmla="*/ 257536 h 318776"/>
              <a:gd name="connsiteX363" fmla="*/ 194791 w 200145"/>
              <a:gd name="connsiteY363" fmla="*/ 258559 h 318776"/>
              <a:gd name="connsiteX364" fmla="*/ 195994 w 200145"/>
              <a:gd name="connsiteY364" fmla="*/ 263010 h 318776"/>
              <a:gd name="connsiteX365" fmla="*/ 196175 w 200145"/>
              <a:gd name="connsiteY365" fmla="*/ 265417 h 318776"/>
              <a:gd name="connsiteX366" fmla="*/ 195513 w 200145"/>
              <a:gd name="connsiteY366" fmla="*/ 266981 h 318776"/>
              <a:gd name="connsiteX367" fmla="*/ 193708 w 200145"/>
              <a:gd name="connsiteY367" fmla="*/ 268605 h 318776"/>
              <a:gd name="connsiteX368" fmla="*/ 193468 w 200145"/>
              <a:gd name="connsiteY368" fmla="*/ 271613 h 318776"/>
              <a:gd name="connsiteX369" fmla="*/ 190761 w 200145"/>
              <a:gd name="connsiteY369" fmla="*/ 273418 h 318776"/>
              <a:gd name="connsiteX370" fmla="*/ 187632 w 200145"/>
              <a:gd name="connsiteY370" fmla="*/ 273658 h 318776"/>
              <a:gd name="connsiteX371" fmla="*/ 184324 w 200145"/>
              <a:gd name="connsiteY371" fmla="*/ 276125 h 318776"/>
              <a:gd name="connsiteX372" fmla="*/ 183542 w 200145"/>
              <a:gd name="connsiteY372" fmla="*/ 275222 h 318776"/>
              <a:gd name="connsiteX373" fmla="*/ 181496 w 200145"/>
              <a:gd name="connsiteY373" fmla="*/ 278230 h 318776"/>
              <a:gd name="connsiteX374" fmla="*/ 180534 w 200145"/>
              <a:gd name="connsiteY374" fmla="*/ 278651 h 318776"/>
              <a:gd name="connsiteX375" fmla="*/ 179932 w 200145"/>
              <a:gd name="connsiteY375" fmla="*/ 280276 h 318776"/>
              <a:gd name="connsiteX376" fmla="*/ 178849 w 200145"/>
              <a:gd name="connsiteY376" fmla="*/ 281058 h 318776"/>
              <a:gd name="connsiteX377" fmla="*/ 178729 w 200145"/>
              <a:gd name="connsiteY377" fmla="*/ 282501 h 318776"/>
              <a:gd name="connsiteX378" fmla="*/ 175541 w 200145"/>
              <a:gd name="connsiteY378" fmla="*/ 281539 h 318776"/>
              <a:gd name="connsiteX379" fmla="*/ 175059 w 200145"/>
              <a:gd name="connsiteY379" fmla="*/ 283825 h 318776"/>
              <a:gd name="connsiteX380" fmla="*/ 173074 w 200145"/>
              <a:gd name="connsiteY380" fmla="*/ 284186 h 318776"/>
              <a:gd name="connsiteX381" fmla="*/ 173435 w 200145"/>
              <a:gd name="connsiteY381" fmla="*/ 286472 h 318776"/>
              <a:gd name="connsiteX382" fmla="*/ 171330 w 200145"/>
              <a:gd name="connsiteY382" fmla="*/ 287013 h 318776"/>
              <a:gd name="connsiteX383" fmla="*/ 170788 w 200145"/>
              <a:gd name="connsiteY383" fmla="*/ 287855 h 318776"/>
              <a:gd name="connsiteX384" fmla="*/ 169826 w 200145"/>
              <a:gd name="connsiteY384" fmla="*/ 291766 h 318776"/>
              <a:gd name="connsiteX385" fmla="*/ 167720 w 200145"/>
              <a:gd name="connsiteY385" fmla="*/ 291164 h 318776"/>
              <a:gd name="connsiteX386" fmla="*/ 167780 w 200145"/>
              <a:gd name="connsiteY386" fmla="*/ 292668 h 318776"/>
              <a:gd name="connsiteX387" fmla="*/ 166337 w 200145"/>
              <a:gd name="connsiteY387" fmla="*/ 293089 h 318776"/>
              <a:gd name="connsiteX388" fmla="*/ 166938 w 200145"/>
              <a:gd name="connsiteY388" fmla="*/ 294894 h 318776"/>
              <a:gd name="connsiteX389" fmla="*/ 168021 w 200145"/>
              <a:gd name="connsiteY389" fmla="*/ 295736 h 318776"/>
              <a:gd name="connsiteX390" fmla="*/ 167299 w 200145"/>
              <a:gd name="connsiteY390" fmla="*/ 298864 h 318776"/>
              <a:gd name="connsiteX391" fmla="*/ 165855 w 200145"/>
              <a:gd name="connsiteY391" fmla="*/ 300609 h 318776"/>
              <a:gd name="connsiteX392" fmla="*/ 162607 w 200145"/>
              <a:gd name="connsiteY392" fmla="*/ 303496 h 318776"/>
              <a:gd name="connsiteX393" fmla="*/ 161704 w 200145"/>
              <a:gd name="connsiteY393" fmla="*/ 303978 h 318776"/>
              <a:gd name="connsiteX394" fmla="*/ 159659 w 200145"/>
              <a:gd name="connsiteY394" fmla="*/ 308730 h 318776"/>
              <a:gd name="connsiteX395" fmla="*/ 156651 w 200145"/>
              <a:gd name="connsiteY395" fmla="*/ 312219 h 318776"/>
              <a:gd name="connsiteX396" fmla="*/ 155508 w 200145"/>
              <a:gd name="connsiteY396" fmla="*/ 315949 h 318776"/>
              <a:gd name="connsiteX397" fmla="*/ 154485 w 200145"/>
              <a:gd name="connsiteY397" fmla="*/ 317092 h 318776"/>
              <a:gd name="connsiteX398" fmla="*/ 151839 w 200145"/>
              <a:gd name="connsiteY398" fmla="*/ 316852 h 318776"/>
              <a:gd name="connsiteX399" fmla="*/ 150395 w 200145"/>
              <a:gd name="connsiteY399" fmla="*/ 315528 h 318776"/>
              <a:gd name="connsiteX400" fmla="*/ 141612 w 200145"/>
              <a:gd name="connsiteY400" fmla="*/ 318777 h 318776"/>
              <a:gd name="connsiteX401" fmla="*/ 139566 w 200145"/>
              <a:gd name="connsiteY401" fmla="*/ 318355 h 318776"/>
              <a:gd name="connsiteX402" fmla="*/ 137280 w 200145"/>
              <a:gd name="connsiteY402" fmla="*/ 316852 h 318776"/>
              <a:gd name="connsiteX403" fmla="*/ 135476 w 200145"/>
              <a:gd name="connsiteY403" fmla="*/ 314325 h 318776"/>
              <a:gd name="connsiteX404" fmla="*/ 132588 w 200145"/>
              <a:gd name="connsiteY404" fmla="*/ 314926 h 318776"/>
              <a:gd name="connsiteX405" fmla="*/ 130603 w 200145"/>
              <a:gd name="connsiteY405" fmla="*/ 314084 h 318776"/>
              <a:gd name="connsiteX406" fmla="*/ 129640 w 200145"/>
              <a:gd name="connsiteY406" fmla="*/ 312279 h 318776"/>
              <a:gd name="connsiteX407" fmla="*/ 130362 w 200145"/>
              <a:gd name="connsiteY407" fmla="*/ 310715 h 318776"/>
              <a:gd name="connsiteX408" fmla="*/ 131565 w 200145"/>
              <a:gd name="connsiteY408" fmla="*/ 309512 h 318776"/>
              <a:gd name="connsiteX409" fmla="*/ 132167 w 200145"/>
              <a:gd name="connsiteY409" fmla="*/ 307046 h 318776"/>
              <a:gd name="connsiteX410" fmla="*/ 133911 w 200145"/>
              <a:gd name="connsiteY410" fmla="*/ 305843 h 318776"/>
              <a:gd name="connsiteX411" fmla="*/ 133370 w 200145"/>
              <a:gd name="connsiteY411" fmla="*/ 303557 h 318776"/>
              <a:gd name="connsiteX412" fmla="*/ 134633 w 200145"/>
              <a:gd name="connsiteY412" fmla="*/ 301632 h 318776"/>
              <a:gd name="connsiteX413" fmla="*/ 134152 w 200145"/>
              <a:gd name="connsiteY413" fmla="*/ 300128 h 318776"/>
              <a:gd name="connsiteX414" fmla="*/ 132107 w 200145"/>
              <a:gd name="connsiteY414" fmla="*/ 299646 h 318776"/>
              <a:gd name="connsiteX415" fmla="*/ 133551 w 200145"/>
              <a:gd name="connsiteY415" fmla="*/ 294413 h 318776"/>
              <a:gd name="connsiteX416" fmla="*/ 134212 w 200145"/>
              <a:gd name="connsiteY416" fmla="*/ 293029 h 318776"/>
              <a:gd name="connsiteX417" fmla="*/ 133430 w 200145"/>
              <a:gd name="connsiteY417" fmla="*/ 292788 h 318776"/>
              <a:gd name="connsiteX418" fmla="*/ 134032 w 200145"/>
              <a:gd name="connsiteY418" fmla="*/ 289179 h 318776"/>
              <a:gd name="connsiteX419" fmla="*/ 134994 w 200145"/>
              <a:gd name="connsiteY419" fmla="*/ 286051 h 318776"/>
              <a:gd name="connsiteX420" fmla="*/ 134333 w 200145"/>
              <a:gd name="connsiteY420" fmla="*/ 284366 h 318776"/>
              <a:gd name="connsiteX421" fmla="*/ 138303 w 200145"/>
              <a:gd name="connsiteY421" fmla="*/ 285329 h 318776"/>
              <a:gd name="connsiteX422" fmla="*/ 143236 w 200145"/>
              <a:gd name="connsiteY422" fmla="*/ 280757 h 318776"/>
              <a:gd name="connsiteX423" fmla="*/ 143838 w 200145"/>
              <a:gd name="connsiteY423" fmla="*/ 278050 h 318776"/>
              <a:gd name="connsiteX424" fmla="*/ 141792 w 200145"/>
              <a:gd name="connsiteY424" fmla="*/ 277990 h 318776"/>
              <a:gd name="connsiteX425" fmla="*/ 141191 w 200145"/>
              <a:gd name="connsiteY425" fmla="*/ 277328 h 318776"/>
              <a:gd name="connsiteX426" fmla="*/ 141792 w 200145"/>
              <a:gd name="connsiteY426" fmla="*/ 274681 h 318776"/>
              <a:gd name="connsiteX427" fmla="*/ 144439 w 200145"/>
              <a:gd name="connsiteY427" fmla="*/ 275343 h 318776"/>
              <a:gd name="connsiteX428" fmla="*/ 144680 w 200145"/>
              <a:gd name="connsiteY428" fmla="*/ 274200 h 318776"/>
              <a:gd name="connsiteX429" fmla="*/ 143537 w 200145"/>
              <a:gd name="connsiteY429" fmla="*/ 271492 h 318776"/>
              <a:gd name="connsiteX430" fmla="*/ 143898 w 200145"/>
              <a:gd name="connsiteY430" fmla="*/ 266680 h 318776"/>
              <a:gd name="connsiteX431" fmla="*/ 144138 w 200145"/>
              <a:gd name="connsiteY431" fmla="*/ 260965 h 318776"/>
              <a:gd name="connsiteX432" fmla="*/ 134333 w 200145"/>
              <a:gd name="connsiteY432" fmla="*/ 258739 h 318776"/>
              <a:gd name="connsiteX433" fmla="*/ 133370 w 200145"/>
              <a:gd name="connsiteY433" fmla="*/ 262890 h 318776"/>
              <a:gd name="connsiteX434" fmla="*/ 131746 w 200145"/>
              <a:gd name="connsiteY434" fmla="*/ 262770 h 318776"/>
              <a:gd name="connsiteX435" fmla="*/ 131565 w 200145"/>
              <a:gd name="connsiteY435" fmla="*/ 263913 h 318776"/>
              <a:gd name="connsiteX436" fmla="*/ 133972 w 200145"/>
              <a:gd name="connsiteY436" fmla="*/ 264334 h 318776"/>
              <a:gd name="connsiteX437" fmla="*/ 131565 w 200145"/>
              <a:gd name="connsiteY437" fmla="*/ 266560 h 318776"/>
              <a:gd name="connsiteX438" fmla="*/ 123203 w 200145"/>
              <a:gd name="connsiteY438" fmla="*/ 264755 h 318776"/>
              <a:gd name="connsiteX439" fmla="*/ 123083 w 200145"/>
              <a:gd name="connsiteY439" fmla="*/ 266078 h 318776"/>
              <a:gd name="connsiteX440" fmla="*/ 120075 w 200145"/>
              <a:gd name="connsiteY440" fmla="*/ 265296 h 318776"/>
              <a:gd name="connsiteX441" fmla="*/ 119353 w 200145"/>
              <a:gd name="connsiteY441" fmla="*/ 264213 h 318776"/>
              <a:gd name="connsiteX442" fmla="*/ 113819 w 200145"/>
              <a:gd name="connsiteY442" fmla="*/ 262469 h 318776"/>
              <a:gd name="connsiteX443" fmla="*/ 93485 w 200145"/>
              <a:gd name="connsiteY443" fmla="*/ 257837 h 318776"/>
              <a:gd name="connsiteX444" fmla="*/ 93786 w 200145"/>
              <a:gd name="connsiteY444" fmla="*/ 261025 h 318776"/>
              <a:gd name="connsiteX445" fmla="*/ 92884 w 200145"/>
              <a:gd name="connsiteY445" fmla="*/ 262108 h 318776"/>
              <a:gd name="connsiteX446" fmla="*/ 94027 w 200145"/>
              <a:gd name="connsiteY446" fmla="*/ 265477 h 318776"/>
              <a:gd name="connsiteX447" fmla="*/ 94027 w 200145"/>
              <a:gd name="connsiteY447" fmla="*/ 266620 h 318776"/>
              <a:gd name="connsiteX448" fmla="*/ 90778 w 200145"/>
              <a:gd name="connsiteY448" fmla="*/ 265657 h 318776"/>
              <a:gd name="connsiteX449" fmla="*/ 89695 w 200145"/>
              <a:gd name="connsiteY449" fmla="*/ 267402 h 318776"/>
              <a:gd name="connsiteX450" fmla="*/ 90117 w 200145"/>
              <a:gd name="connsiteY450" fmla="*/ 268124 h 318776"/>
              <a:gd name="connsiteX451" fmla="*/ 92282 w 200145"/>
              <a:gd name="connsiteY451" fmla="*/ 268845 h 318776"/>
              <a:gd name="connsiteX452" fmla="*/ 92282 w 200145"/>
              <a:gd name="connsiteY452" fmla="*/ 270289 h 318776"/>
              <a:gd name="connsiteX453" fmla="*/ 90899 w 200145"/>
              <a:gd name="connsiteY453" fmla="*/ 270289 h 318776"/>
              <a:gd name="connsiteX454" fmla="*/ 90056 w 200145"/>
              <a:gd name="connsiteY454" fmla="*/ 269507 h 318776"/>
              <a:gd name="connsiteX455" fmla="*/ 91260 w 200145"/>
              <a:gd name="connsiteY455" fmla="*/ 274019 h 318776"/>
              <a:gd name="connsiteX456" fmla="*/ 90899 w 200145"/>
              <a:gd name="connsiteY456" fmla="*/ 277208 h 318776"/>
              <a:gd name="connsiteX457" fmla="*/ 88913 w 200145"/>
              <a:gd name="connsiteY457" fmla="*/ 277869 h 318776"/>
              <a:gd name="connsiteX458" fmla="*/ 88613 w 200145"/>
              <a:gd name="connsiteY458" fmla="*/ 279674 h 318776"/>
              <a:gd name="connsiteX459" fmla="*/ 86688 w 200145"/>
              <a:gd name="connsiteY459" fmla="*/ 281238 h 318776"/>
              <a:gd name="connsiteX460" fmla="*/ 86327 w 200145"/>
              <a:gd name="connsiteY460" fmla="*/ 282923 h 318776"/>
              <a:gd name="connsiteX461" fmla="*/ 87590 w 200145"/>
              <a:gd name="connsiteY461" fmla="*/ 285329 h 318776"/>
              <a:gd name="connsiteX462" fmla="*/ 88673 w 200145"/>
              <a:gd name="connsiteY462" fmla="*/ 286412 h 318776"/>
              <a:gd name="connsiteX463" fmla="*/ 87770 w 200145"/>
              <a:gd name="connsiteY463" fmla="*/ 287194 h 318776"/>
              <a:gd name="connsiteX464" fmla="*/ 88071 w 200145"/>
              <a:gd name="connsiteY464" fmla="*/ 288096 h 318776"/>
              <a:gd name="connsiteX465" fmla="*/ 57752 w 200145"/>
              <a:gd name="connsiteY465" fmla="*/ 280997 h 318776"/>
              <a:gd name="connsiteX466" fmla="*/ 58413 w 200145"/>
              <a:gd name="connsiteY466" fmla="*/ 283584 h 318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</a:cxnLst>
            <a:rect l="l" t="t" r="r" b="b"/>
            <a:pathLst>
              <a:path w="200145" h="318776">
                <a:moveTo>
                  <a:pt x="58413" y="283584"/>
                </a:moveTo>
                <a:lnTo>
                  <a:pt x="57992" y="284306"/>
                </a:lnTo>
                <a:lnTo>
                  <a:pt x="54804" y="285449"/>
                </a:lnTo>
                <a:lnTo>
                  <a:pt x="51435" y="287013"/>
                </a:lnTo>
                <a:lnTo>
                  <a:pt x="49029" y="286412"/>
                </a:lnTo>
                <a:lnTo>
                  <a:pt x="45058" y="286171"/>
                </a:lnTo>
                <a:lnTo>
                  <a:pt x="43855" y="286652"/>
                </a:lnTo>
                <a:lnTo>
                  <a:pt x="42472" y="286051"/>
                </a:lnTo>
                <a:lnTo>
                  <a:pt x="41569" y="284547"/>
                </a:lnTo>
                <a:lnTo>
                  <a:pt x="41449" y="281719"/>
                </a:lnTo>
                <a:lnTo>
                  <a:pt x="40486" y="279313"/>
                </a:lnTo>
                <a:lnTo>
                  <a:pt x="39283" y="278110"/>
                </a:lnTo>
                <a:lnTo>
                  <a:pt x="38260" y="275102"/>
                </a:lnTo>
                <a:lnTo>
                  <a:pt x="40005" y="274561"/>
                </a:lnTo>
                <a:lnTo>
                  <a:pt x="40366" y="273478"/>
                </a:lnTo>
                <a:lnTo>
                  <a:pt x="39223" y="270831"/>
                </a:lnTo>
                <a:lnTo>
                  <a:pt x="39223" y="267943"/>
                </a:lnTo>
                <a:lnTo>
                  <a:pt x="37298" y="267642"/>
                </a:lnTo>
                <a:lnTo>
                  <a:pt x="36937" y="264995"/>
                </a:lnTo>
                <a:lnTo>
                  <a:pt x="35433" y="265116"/>
                </a:lnTo>
                <a:lnTo>
                  <a:pt x="37539" y="263131"/>
                </a:lnTo>
                <a:lnTo>
                  <a:pt x="37719" y="261988"/>
                </a:lnTo>
                <a:lnTo>
                  <a:pt x="35313" y="259220"/>
                </a:lnTo>
                <a:lnTo>
                  <a:pt x="37238" y="257295"/>
                </a:lnTo>
                <a:lnTo>
                  <a:pt x="28214" y="246768"/>
                </a:lnTo>
                <a:lnTo>
                  <a:pt x="26710" y="247429"/>
                </a:lnTo>
                <a:lnTo>
                  <a:pt x="26229" y="248632"/>
                </a:lnTo>
                <a:lnTo>
                  <a:pt x="23823" y="248512"/>
                </a:lnTo>
                <a:lnTo>
                  <a:pt x="21537" y="244903"/>
                </a:lnTo>
                <a:lnTo>
                  <a:pt x="20394" y="240993"/>
                </a:lnTo>
                <a:lnTo>
                  <a:pt x="20995" y="239789"/>
                </a:lnTo>
                <a:lnTo>
                  <a:pt x="20093" y="238105"/>
                </a:lnTo>
                <a:lnTo>
                  <a:pt x="19130" y="237744"/>
                </a:lnTo>
                <a:lnTo>
                  <a:pt x="18890" y="239789"/>
                </a:lnTo>
                <a:lnTo>
                  <a:pt x="17927" y="238526"/>
                </a:lnTo>
                <a:lnTo>
                  <a:pt x="17085" y="240331"/>
                </a:lnTo>
                <a:lnTo>
                  <a:pt x="16002" y="240030"/>
                </a:lnTo>
                <a:lnTo>
                  <a:pt x="14438" y="238225"/>
                </a:lnTo>
                <a:lnTo>
                  <a:pt x="14739" y="236060"/>
                </a:lnTo>
                <a:lnTo>
                  <a:pt x="14197" y="234856"/>
                </a:lnTo>
                <a:lnTo>
                  <a:pt x="14919" y="232209"/>
                </a:lnTo>
                <a:lnTo>
                  <a:pt x="14077" y="232089"/>
                </a:lnTo>
                <a:lnTo>
                  <a:pt x="14679" y="230886"/>
                </a:lnTo>
                <a:lnTo>
                  <a:pt x="15822" y="225833"/>
                </a:lnTo>
                <a:lnTo>
                  <a:pt x="14618" y="223787"/>
                </a:lnTo>
                <a:lnTo>
                  <a:pt x="16664" y="222584"/>
                </a:lnTo>
                <a:lnTo>
                  <a:pt x="17626" y="218914"/>
                </a:lnTo>
                <a:lnTo>
                  <a:pt x="16965" y="218554"/>
                </a:lnTo>
                <a:lnTo>
                  <a:pt x="17326" y="214643"/>
                </a:lnTo>
                <a:lnTo>
                  <a:pt x="20514" y="215365"/>
                </a:lnTo>
                <a:lnTo>
                  <a:pt x="20394" y="214222"/>
                </a:lnTo>
                <a:lnTo>
                  <a:pt x="22319" y="214824"/>
                </a:lnTo>
                <a:lnTo>
                  <a:pt x="24966" y="214703"/>
                </a:lnTo>
                <a:lnTo>
                  <a:pt x="25928" y="211756"/>
                </a:lnTo>
                <a:lnTo>
                  <a:pt x="24785" y="211395"/>
                </a:lnTo>
                <a:lnTo>
                  <a:pt x="24966" y="209289"/>
                </a:lnTo>
                <a:lnTo>
                  <a:pt x="26710" y="209229"/>
                </a:lnTo>
                <a:lnTo>
                  <a:pt x="27071" y="206883"/>
                </a:lnTo>
                <a:lnTo>
                  <a:pt x="25868" y="206582"/>
                </a:lnTo>
                <a:lnTo>
                  <a:pt x="26229" y="205138"/>
                </a:lnTo>
                <a:lnTo>
                  <a:pt x="27432" y="205499"/>
                </a:lnTo>
                <a:lnTo>
                  <a:pt x="28395" y="204898"/>
                </a:lnTo>
                <a:lnTo>
                  <a:pt x="28635" y="207184"/>
                </a:lnTo>
                <a:lnTo>
                  <a:pt x="31162" y="207785"/>
                </a:lnTo>
                <a:lnTo>
                  <a:pt x="32365" y="208748"/>
                </a:lnTo>
                <a:lnTo>
                  <a:pt x="31884" y="210853"/>
                </a:lnTo>
                <a:lnTo>
                  <a:pt x="32967" y="210492"/>
                </a:lnTo>
                <a:lnTo>
                  <a:pt x="34531" y="211395"/>
                </a:lnTo>
                <a:lnTo>
                  <a:pt x="34892" y="210192"/>
                </a:lnTo>
                <a:lnTo>
                  <a:pt x="35854" y="210192"/>
                </a:lnTo>
                <a:lnTo>
                  <a:pt x="35914" y="211635"/>
                </a:lnTo>
                <a:lnTo>
                  <a:pt x="37418" y="211395"/>
                </a:lnTo>
                <a:lnTo>
                  <a:pt x="39464" y="211695"/>
                </a:lnTo>
                <a:lnTo>
                  <a:pt x="38862" y="214884"/>
                </a:lnTo>
                <a:lnTo>
                  <a:pt x="40185" y="215726"/>
                </a:lnTo>
                <a:lnTo>
                  <a:pt x="38802" y="217290"/>
                </a:lnTo>
                <a:lnTo>
                  <a:pt x="42832" y="221321"/>
                </a:lnTo>
                <a:lnTo>
                  <a:pt x="44156" y="222163"/>
                </a:lnTo>
                <a:lnTo>
                  <a:pt x="45780" y="220358"/>
                </a:lnTo>
                <a:lnTo>
                  <a:pt x="46983" y="221381"/>
                </a:lnTo>
                <a:lnTo>
                  <a:pt x="46021" y="221742"/>
                </a:lnTo>
                <a:lnTo>
                  <a:pt x="45299" y="223126"/>
                </a:lnTo>
                <a:lnTo>
                  <a:pt x="47705" y="225291"/>
                </a:lnTo>
                <a:lnTo>
                  <a:pt x="50773" y="221862"/>
                </a:lnTo>
                <a:lnTo>
                  <a:pt x="51375" y="218554"/>
                </a:lnTo>
                <a:lnTo>
                  <a:pt x="53601" y="219035"/>
                </a:lnTo>
                <a:lnTo>
                  <a:pt x="53841" y="216689"/>
                </a:lnTo>
                <a:lnTo>
                  <a:pt x="52698" y="212899"/>
                </a:lnTo>
                <a:lnTo>
                  <a:pt x="54262" y="212297"/>
                </a:lnTo>
                <a:lnTo>
                  <a:pt x="52819" y="209891"/>
                </a:lnTo>
                <a:lnTo>
                  <a:pt x="53901" y="209891"/>
                </a:lnTo>
                <a:lnTo>
                  <a:pt x="53901" y="208567"/>
                </a:lnTo>
                <a:lnTo>
                  <a:pt x="52698" y="207184"/>
                </a:lnTo>
                <a:lnTo>
                  <a:pt x="50954" y="206702"/>
                </a:lnTo>
                <a:lnTo>
                  <a:pt x="50472" y="203755"/>
                </a:lnTo>
                <a:lnTo>
                  <a:pt x="49269" y="201769"/>
                </a:lnTo>
                <a:lnTo>
                  <a:pt x="47104" y="199363"/>
                </a:lnTo>
                <a:lnTo>
                  <a:pt x="44697" y="198521"/>
                </a:lnTo>
                <a:lnTo>
                  <a:pt x="44878" y="197498"/>
                </a:lnTo>
                <a:lnTo>
                  <a:pt x="43434" y="196295"/>
                </a:lnTo>
                <a:lnTo>
                  <a:pt x="44036" y="194671"/>
                </a:lnTo>
                <a:lnTo>
                  <a:pt x="42712" y="190400"/>
                </a:lnTo>
                <a:lnTo>
                  <a:pt x="46322" y="186550"/>
                </a:lnTo>
                <a:lnTo>
                  <a:pt x="45780" y="185527"/>
                </a:lnTo>
                <a:lnTo>
                  <a:pt x="46141" y="183782"/>
                </a:lnTo>
                <a:lnTo>
                  <a:pt x="48126" y="181737"/>
                </a:lnTo>
                <a:lnTo>
                  <a:pt x="48969" y="177105"/>
                </a:lnTo>
                <a:lnTo>
                  <a:pt x="47645" y="173916"/>
                </a:lnTo>
                <a:lnTo>
                  <a:pt x="48186" y="173134"/>
                </a:lnTo>
                <a:lnTo>
                  <a:pt x="47224" y="170307"/>
                </a:lnTo>
                <a:lnTo>
                  <a:pt x="43614" y="169525"/>
                </a:lnTo>
                <a:lnTo>
                  <a:pt x="41088" y="168141"/>
                </a:lnTo>
                <a:lnTo>
                  <a:pt x="40607" y="164472"/>
                </a:lnTo>
                <a:lnTo>
                  <a:pt x="39403" y="163509"/>
                </a:lnTo>
                <a:lnTo>
                  <a:pt x="40005" y="160020"/>
                </a:lnTo>
                <a:lnTo>
                  <a:pt x="38922" y="159178"/>
                </a:lnTo>
                <a:lnTo>
                  <a:pt x="38802" y="157373"/>
                </a:lnTo>
                <a:lnTo>
                  <a:pt x="37839" y="154185"/>
                </a:lnTo>
                <a:lnTo>
                  <a:pt x="36396" y="151899"/>
                </a:lnTo>
                <a:lnTo>
                  <a:pt x="37238" y="149853"/>
                </a:lnTo>
                <a:lnTo>
                  <a:pt x="37057" y="148891"/>
                </a:lnTo>
                <a:lnTo>
                  <a:pt x="34771" y="146364"/>
                </a:lnTo>
                <a:lnTo>
                  <a:pt x="34531" y="144800"/>
                </a:lnTo>
                <a:lnTo>
                  <a:pt x="32124" y="142273"/>
                </a:lnTo>
                <a:lnTo>
                  <a:pt x="31884" y="140769"/>
                </a:lnTo>
                <a:lnTo>
                  <a:pt x="29959" y="140769"/>
                </a:lnTo>
                <a:lnTo>
                  <a:pt x="28635" y="137822"/>
                </a:lnTo>
                <a:lnTo>
                  <a:pt x="29177" y="136318"/>
                </a:lnTo>
                <a:lnTo>
                  <a:pt x="26409" y="135716"/>
                </a:lnTo>
                <a:lnTo>
                  <a:pt x="26830" y="134272"/>
                </a:lnTo>
                <a:lnTo>
                  <a:pt x="24184" y="133611"/>
                </a:lnTo>
                <a:lnTo>
                  <a:pt x="24544" y="132287"/>
                </a:lnTo>
                <a:lnTo>
                  <a:pt x="21958" y="131686"/>
                </a:lnTo>
                <a:lnTo>
                  <a:pt x="22379" y="130302"/>
                </a:lnTo>
                <a:lnTo>
                  <a:pt x="19672" y="129700"/>
                </a:lnTo>
                <a:lnTo>
                  <a:pt x="20454" y="126933"/>
                </a:lnTo>
                <a:lnTo>
                  <a:pt x="17987" y="126332"/>
                </a:lnTo>
                <a:lnTo>
                  <a:pt x="18168" y="125249"/>
                </a:lnTo>
                <a:lnTo>
                  <a:pt x="12874" y="124166"/>
                </a:lnTo>
                <a:lnTo>
                  <a:pt x="13957" y="119534"/>
                </a:lnTo>
                <a:lnTo>
                  <a:pt x="12152" y="119052"/>
                </a:lnTo>
                <a:lnTo>
                  <a:pt x="12693" y="117849"/>
                </a:lnTo>
                <a:lnTo>
                  <a:pt x="11250" y="117488"/>
                </a:lnTo>
                <a:lnTo>
                  <a:pt x="12152" y="114962"/>
                </a:lnTo>
                <a:lnTo>
                  <a:pt x="10828" y="114601"/>
                </a:lnTo>
                <a:lnTo>
                  <a:pt x="12453" y="107863"/>
                </a:lnTo>
                <a:lnTo>
                  <a:pt x="11189" y="107562"/>
                </a:lnTo>
                <a:lnTo>
                  <a:pt x="11791" y="104795"/>
                </a:lnTo>
                <a:lnTo>
                  <a:pt x="8482" y="104133"/>
                </a:lnTo>
                <a:lnTo>
                  <a:pt x="8362" y="104915"/>
                </a:lnTo>
                <a:lnTo>
                  <a:pt x="5835" y="103532"/>
                </a:lnTo>
                <a:lnTo>
                  <a:pt x="6317" y="101727"/>
                </a:lnTo>
                <a:lnTo>
                  <a:pt x="5053" y="101426"/>
                </a:lnTo>
                <a:lnTo>
                  <a:pt x="5234" y="100103"/>
                </a:lnTo>
                <a:lnTo>
                  <a:pt x="3910" y="99742"/>
                </a:lnTo>
                <a:lnTo>
                  <a:pt x="4271" y="98478"/>
                </a:lnTo>
                <a:lnTo>
                  <a:pt x="3008" y="97997"/>
                </a:lnTo>
                <a:lnTo>
                  <a:pt x="4211" y="92703"/>
                </a:lnTo>
                <a:lnTo>
                  <a:pt x="3008" y="92402"/>
                </a:lnTo>
                <a:lnTo>
                  <a:pt x="3609" y="89755"/>
                </a:lnTo>
                <a:lnTo>
                  <a:pt x="963" y="89154"/>
                </a:lnTo>
                <a:lnTo>
                  <a:pt x="1263" y="87710"/>
                </a:lnTo>
                <a:lnTo>
                  <a:pt x="0" y="87349"/>
                </a:lnTo>
                <a:lnTo>
                  <a:pt x="842" y="82958"/>
                </a:lnTo>
                <a:lnTo>
                  <a:pt x="2166" y="83319"/>
                </a:lnTo>
                <a:lnTo>
                  <a:pt x="2527" y="80491"/>
                </a:lnTo>
                <a:lnTo>
                  <a:pt x="3730" y="75257"/>
                </a:lnTo>
                <a:lnTo>
                  <a:pt x="5113" y="75498"/>
                </a:lnTo>
                <a:lnTo>
                  <a:pt x="6678" y="68941"/>
                </a:lnTo>
                <a:lnTo>
                  <a:pt x="11189" y="70144"/>
                </a:lnTo>
                <a:lnTo>
                  <a:pt x="12272" y="68941"/>
                </a:lnTo>
                <a:lnTo>
                  <a:pt x="12874" y="66775"/>
                </a:lnTo>
                <a:lnTo>
                  <a:pt x="13596" y="66956"/>
                </a:lnTo>
                <a:lnTo>
                  <a:pt x="14017" y="65572"/>
                </a:lnTo>
                <a:lnTo>
                  <a:pt x="15701" y="64670"/>
                </a:lnTo>
                <a:lnTo>
                  <a:pt x="16904" y="62203"/>
                </a:lnTo>
                <a:lnTo>
                  <a:pt x="17987" y="62444"/>
                </a:lnTo>
                <a:lnTo>
                  <a:pt x="18649" y="59616"/>
                </a:lnTo>
                <a:lnTo>
                  <a:pt x="21236" y="60218"/>
                </a:lnTo>
                <a:lnTo>
                  <a:pt x="22138" y="56368"/>
                </a:lnTo>
                <a:lnTo>
                  <a:pt x="20935" y="55947"/>
                </a:lnTo>
                <a:lnTo>
                  <a:pt x="21657" y="52037"/>
                </a:lnTo>
                <a:lnTo>
                  <a:pt x="19491" y="51555"/>
                </a:lnTo>
                <a:lnTo>
                  <a:pt x="21476" y="43434"/>
                </a:lnTo>
                <a:lnTo>
                  <a:pt x="20153" y="43193"/>
                </a:lnTo>
                <a:lnTo>
                  <a:pt x="20815" y="40366"/>
                </a:lnTo>
                <a:lnTo>
                  <a:pt x="19551" y="40125"/>
                </a:lnTo>
                <a:lnTo>
                  <a:pt x="20755" y="35012"/>
                </a:lnTo>
                <a:lnTo>
                  <a:pt x="19251" y="34591"/>
                </a:lnTo>
                <a:lnTo>
                  <a:pt x="19972" y="31944"/>
                </a:lnTo>
                <a:lnTo>
                  <a:pt x="18769" y="31643"/>
                </a:lnTo>
                <a:lnTo>
                  <a:pt x="20153" y="26289"/>
                </a:lnTo>
                <a:lnTo>
                  <a:pt x="17386" y="25687"/>
                </a:lnTo>
                <a:lnTo>
                  <a:pt x="18709" y="20273"/>
                </a:lnTo>
                <a:lnTo>
                  <a:pt x="19431" y="20514"/>
                </a:lnTo>
                <a:lnTo>
                  <a:pt x="19792" y="17325"/>
                </a:lnTo>
                <a:lnTo>
                  <a:pt x="21176" y="17686"/>
                </a:lnTo>
                <a:lnTo>
                  <a:pt x="23401" y="8181"/>
                </a:lnTo>
                <a:lnTo>
                  <a:pt x="26048" y="8843"/>
                </a:lnTo>
                <a:lnTo>
                  <a:pt x="26349" y="7460"/>
                </a:lnTo>
                <a:lnTo>
                  <a:pt x="28996" y="8061"/>
                </a:lnTo>
                <a:lnTo>
                  <a:pt x="29477" y="6677"/>
                </a:lnTo>
                <a:lnTo>
                  <a:pt x="41810" y="10106"/>
                </a:lnTo>
                <a:lnTo>
                  <a:pt x="42411" y="7399"/>
                </a:lnTo>
                <a:lnTo>
                  <a:pt x="48908" y="9264"/>
                </a:lnTo>
                <a:lnTo>
                  <a:pt x="51134" y="2707"/>
                </a:lnTo>
                <a:lnTo>
                  <a:pt x="51796" y="0"/>
                </a:lnTo>
                <a:lnTo>
                  <a:pt x="53601" y="240"/>
                </a:lnTo>
                <a:lnTo>
                  <a:pt x="59797" y="2045"/>
                </a:lnTo>
                <a:lnTo>
                  <a:pt x="62203" y="2166"/>
                </a:lnTo>
                <a:lnTo>
                  <a:pt x="67618" y="3970"/>
                </a:lnTo>
                <a:lnTo>
                  <a:pt x="70385" y="4211"/>
                </a:lnTo>
                <a:lnTo>
                  <a:pt x="72972" y="4933"/>
                </a:lnTo>
                <a:lnTo>
                  <a:pt x="69603" y="18288"/>
                </a:lnTo>
                <a:lnTo>
                  <a:pt x="69603" y="20995"/>
                </a:lnTo>
                <a:lnTo>
                  <a:pt x="67678" y="29116"/>
                </a:lnTo>
                <a:lnTo>
                  <a:pt x="65632" y="31703"/>
                </a:lnTo>
                <a:lnTo>
                  <a:pt x="64790" y="36877"/>
                </a:lnTo>
                <a:lnTo>
                  <a:pt x="63767" y="41569"/>
                </a:lnTo>
                <a:lnTo>
                  <a:pt x="57210" y="39945"/>
                </a:lnTo>
                <a:lnTo>
                  <a:pt x="58413" y="41870"/>
                </a:lnTo>
                <a:lnTo>
                  <a:pt x="60218" y="41689"/>
                </a:lnTo>
                <a:lnTo>
                  <a:pt x="61421" y="43494"/>
                </a:lnTo>
                <a:lnTo>
                  <a:pt x="62504" y="44096"/>
                </a:lnTo>
                <a:lnTo>
                  <a:pt x="62384" y="45900"/>
                </a:lnTo>
                <a:lnTo>
                  <a:pt x="60338" y="47946"/>
                </a:lnTo>
                <a:lnTo>
                  <a:pt x="58293" y="48126"/>
                </a:lnTo>
                <a:lnTo>
                  <a:pt x="57090" y="51315"/>
                </a:lnTo>
                <a:lnTo>
                  <a:pt x="56488" y="51375"/>
                </a:lnTo>
                <a:lnTo>
                  <a:pt x="55646" y="53420"/>
                </a:lnTo>
                <a:lnTo>
                  <a:pt x="57210" y="57390"/>
                </a:lnTo>
                <a:lnTo>
                  <a:pt x="56789" y="59075"/>
                </a:lnTo>
                <a:lnTo>
                  <a:pt x="59556" y="62263"/>
                </a:lnTo>
                <a:lnTo>
                  <a:pt x="60459" y="62263"/>
                </a:lnTo>
                <a:lnTo>
                  <a:pt x="62023" y="65813"/>
                </a:lnTo>
                <a:lnTo>
                  <a:pt x="64610" y="68399"/>
                </a:lnTo>
                <a:lnTo>
                  <a:pt x="65632" y="70324"/>
                </a:lnTo>
                <a:lnTo>
                  <a:pt x="66114" y="73092"/>
                </a:lnTo>
                <a:lnTo>
                  <a:pt x="66956" y="74716"/>
                </a:lnTo>
                <a:lnTo>
                  <a:pt x="68941" y="75919"/>
                </a:lnTo>
                <a:lnTo>
                  <a:pt x="71468" y="74836"/>
                </a:lnTo>
                <a:lnTo>
                  <a:pt x="73152" y="75077"/>
                </a:lnTo>
                <a:lnTo>
                  <a:pt x="74716" y="76882"/>
                </a:lnTo>
                <a:lnTo>
                  <a:pt x="78867" y="78927"/>
                </a:lnTo>
                <a:lnTo>
                  <a:pt x="79469" y="80251"/>
                </a:lnTo>
                <a:lnTo>
                  <a:pt x="84041" y="80852"/>
                </a:lnTo>
                <a:lnTo>
                  <a:pt x="85184" y="80130"/>
                </a:lnTo>
                <a:lnTo>
                  <a:pt x="87770" y="81333"/>
                </a:lnTo>
                <a:lnTo>
                  <a:pt x="87530" y="83860"/>
                </a:lnTo>
                <a:lnTo>
                  <a:pt x="88011" y="85063"/>
                </a:lnTo>
                <a:lnTo>
                  <a:pt x="89455" y="85244"/>
                </a:lnTo>
                <a:lnTo>
                  <a:pt x="89455" y="87830"/>
                </a:lnTo>
                <a:lnTo>
                  <a:pt x="91741" y="89154"/>
                </a:lnTo>
                <a:lnTo>
                  <a:pt x="91741" y="89876"/>
                </a:lnTo>
                <a:lnTo>
                  <a:pt x="90538" y="90898"/>
                </a:lnTo>
                <a:lnTo>
                  <a:pt x="90838" y="94688"/>
                </a:lnTo>
                <a:lnTo>
                  <a:pt x="90117" y="95410"/>
                </a:lnTo>
                <a:lnTo>
                  <a:pt x="87470" y="94749"/>
                </a:lnTo>
                <a:lnTo>
                  <a:pt x="87650" y="95591"/>
                </a:lnTo>
                <a:lnTo>
                  <a:pt x="86086" y="98178"/>
                </a:lnTo>
                <a:lnTo>
                  <a:pt x="86688" y="99561"/>
                </a:lnTo>
                <a:lnTo>
                  <a:pt x="86086" y="100764"/>
                </a:lnTo>
                <a:lnTo>
                  <a:pt x="86808" y="102810"/>
                </a:lnTo>
                <a:lnTo>
                  <a:pt x="86447" y="105818"/>
                </a:lnTo>
                <a:lnTo>
                  <a:pt x="85665" y="106660"/>
                </a:lnTo>
                <a:lnTo>
                  <a:pt x="85605" y="108224"/>
                </a:lnTo>
                <a:lnTo>
                  <a:pt x="84582" y="111111"/>
                </a:lnTo>
                <a:lnTo>
                  <a:pt x="85845" y="111473"/>
                </a:lnTo>
                <a:lnTo>
                  <a:pt x="87891" y="112856"/>
                </a:lnTo>
                <a:lnTo>
                  <a:pt x="87470" y="113458"/>
                </a:lnTo>
                <a:lnTo>
                  <a:pt x="89395" y="116225"/>
                </a:lnTo>
                <a:lnTo>
                  <a:pt x="90718" y="118812"/>
                </a:lnTo>
                <a:lnTo>
                  <a:pt x="94147" y="119774"/>
                </a:lnTo>
                <a:lnTo>
                  <a:pt x="94147" y="122481"/>
                </a:lnTo>
                <a:lnTo>
                  <a:pt x="92162" y="125189"/>
                </a:lnTo>
                <a:lnTo>
                  <a:pt x="91861" y="127595"/>
                </a:lnTo>
                <a:lnTo>
                  <a:pt x="92824" y="128798"/>
                </a:lnTo>
                <a:lnTo>
                  <a:pt x="92222" y="130603"/>
                </a:lnTo>
                <a:lnTo>
                  <a:pt x="93185" y="132407"/>
                </a:lnTo>
                <a:lnTo>
                  <a:pt x="94087" y="132528"/>
                </a:lnTo>
                <a:lnTo>
                  <a:pt x="96373" y="136137"/>
                </a:lnTo>
                <a:lnTo>
                  <a:pt x="97155" y="136438"/>
                </a:lnTo>
                <a:lnTo>
                  <a:pt x="100464" y="140168"/>
                </a:lnTo>
                <a:lnTo>
                  <a:pt x="113698" y="143296"/>
                </a:lnTo>
                <a:lnTo>
                  <a:pt x="119293" y="144259"/>
                </a:lnTo>
                <a:lnTo>
                  <a:pt x="146244" y="150395"/>
                </a:lnTo>
                <a:lnTo>
                  <a:pt x="147748" y="150816"/>
                </a:lnTo>
                <a:lnTo>
                  <a:pt x="160983" y="153824"/>
                </a:lnTo>
                <a:lnTo>
                  <a:pt x="172232" y="156591"/>
                </a:lnTo>
                <a:lnTo>
                  <a:pt x="172834" y="157794"/>
                </a:lnTo>
                <a:lnTo>
                  <a:pt x="176142" y="159358"/>
                </a:lnTo>
                <a:lnTo>
                  <a:pt x="175420" y="160802"/>
                </a:lnTo>
                <a:lnTo>
                  <a:pt x="177646" y="161404"/>
                </a:lnTo>
                <a:lnTo>
                  <a:pt x="177045" y="162366"/>
                </a:lnTo>
                <a:lnTo>
                  <a:pt x="175781" y="161825"/>
                </a:lnTo>
                <a:lnTo>
                  <a:pt x="174518" y="164231"/>
                </a:lnTo>
                <a:lnTo>
                  <a:pt x="173315" y="164532"/>
                </a:lnTo>
                <a:lnTo>
                  <a:pt x="173195" y="166096"/>
                </a:lnTo>
                <a:lnTo>
                  <a:pt x="174398" y="167780"/>
                </a:lnTo>
                <a:lnTo>
                  <a:pt x="174638" y="168923"/>
                </a:lnTo>
                <a:lnTo>
                  <a:pt x="176804" y="169705"/>
                </a:lnTo>
                <a:lnTo>
                  <a:pt x="176744" y="170848"/>
                </a:lnTo>
                <a:lnTo>
                  <a:pt x="179752" y="170066"/>
                </a:lnTo>
                <a:lnTo>
                  <a:pt x="180534" y="170668"/>
                </a:lnTo>
                <a:lnTo>
                  <a:pt x="180895" y="169465"/>
                </a:lnTo>
                <a:lnTo>
                  <a:pt x="182278" y="169224"/>
                </a:lnTo>
                <a:lnTo>
                  <a:pt x="182639" y="170668"/>
                </a:lnTo>
                <a:lnTo>
                  <a:pt x="184444" y="172112"/>
                </a:lnTo>
                <a:lnTo>
                  <a:pt x="185166" y="173856"/>
                </a:lnTo>
                <a:lnTo>
                  <a:pt x="184324" y="174458"/>
                </a:lnTo>
                <a:lnTo>
                  <a:pt x="184384" y="175661"/>
                </a:lnTo>
                <a:lnTo>
                  <a:pt x="183421" y="176744"/>
                </a:lnTo>
                <a:lnTo>
                  <a:pt x="184083" y="178609"/>
                </a:lnTo>
                <a:lnTo>
                  <a:pt x="183121" y="182699"/>
                </a:lnTo>
                <a:lnTo>
                  <a:pt x="185347" y="183722"/>
                </a:lnTo>
                <a:lnTo>
                  <a:pt x="186309" y="183542"/>
                </a:lnTo>
                <a:lnTo>
                  <a:pt x="187512" y="185286"/>
                </a:lnTo>
                <a:lnTo>
                  <a:pt x="186911" y="186249"/>
                </a:lnTo>
                <a:lnTo>
                  <a:pt x="187272" y="189136"/>
                </a:lnTo>
                <a:lnTo>
                  <a:pt x="186068" y="190339"/>
                </a:lnTo>
                <a:lnTo>
                  <a:pt x="186850" y="191543"/>
                </a:lnTo>
                <a:lnTo>
                  <a:pt x="188956" y="192686"/>
                </a:lnTo>
                <a:lnTo>
                  <a:pt x="187332" y="194791"/>
                </a:lnTo>
                <a:lnTo>
                  <a:pt x="188294" y="195393"/>
                </a:lnTo>
                <a:lnTo>
                  <a:pt x="188775" y="193829"/>
                </a:lnTo>
                <a:lnTo>
                  <a:pt x="190340" y="193829"/>
                </a:lnTo>
                <a:lnTo>
                  <a:pt x="190039" y="191783"/>
                </a:lnTo>
                <a:lnTo>
                  <a:pt x="191001" y="191182"/>
                </a:lnTo>
                <a:lnTo>
                  <a:pt x="191543" y="192325"/>
                </a:lnTo>
                <a:lnTo>
                  <a:pt x="193708" y="192084"/>
                </a:lnTo>
                <a:lnTo>
                  <a:pt x="192505" y="190881"/>
                </a:lnTo>
                <a:lnTo>
                  <a:pt x="194491" y="192144"/>
                </a:lnTo>
                <a:lnTo>
                  <a:pt x="196536" y="189317"/>
                </a:lnTo>
                <a:lnTo>
                  <a:pt x="198641" y="190700"/>
                </a:lnTo>
                <a:lnTo>
                  <a:pt x="199664" y="192024"/>
                </a:lnTo>
                <a:lnTo>
                  <a:pt x="200145" y="194430"/>
                </a:lnTo>
                <a:lnTo>
                  <a:pt x="199664" y="196235"/>
                </a:lnTo>
                <a:lnTo>
                  <a:pt x="197559" y="199243"/>
                </a:lnTo>
                <a:lnTo>
                  <a:pt x="196355" y="202371"/>
                </a:lnTo>
                <a:lnTo>
                  <a:pt x="194731" y="203875"/>
                </a:lnTo>
                <a:lnTo>
                  <a:pt x="191964" y="205499"/>
                </a:lnTo>
                <a:lnTo>
                  <a:pt x="191182" y="206883"/>
                </a:lnTo>
                <a:lnTo>
                  <a:pt x="191422" y="209771"/>
                </a:lnTo>
                <a:lnTo>
                  <a:pt x="193468" y="213019"/>
                </a:lnTo>
                <a:lnTo>
                  <a:pt x="195032" y="216508"/>
                </a:lnTo>
                <a:lnTo>
                  <a:pt x="195934" y="217110"/>
                </a:lnTo>
                <a:lnTo>
                  <a:pt x="197739" y="216328"/>
                </a:lnTo>
                <a:lnTo>
                  <a:pt x="199002" y="217832"/>
                </a:lnTo>
                <a:lnTo>
                  <a:pt x="198581" y="222464"/>
                </a:lnTo>
                <a:lnTo>
                  <a:pt x="199123" y="225472"/>
                </a:lnTo>
                <a:lnTo>
                  <a:pt x="198280" y="224509"/>
                </a:lnTo>
                <a:lnTo>
                  <a:pt x="194851" y="224810"/>
                </a:lnTo>
                <a:lnTo>
                  <a:pt x="193889" y="226013"/>
                </a:lnTo>
                <a:lnTo>
                  <a:pt x="193769" y="229141"/>
                </a:lnTo>
                <a:lnTo>
                  <a:pt x="192746" y="234315"/>
                </a:lnTo>
                <a:lnTo>
                  <a:pt x="191543" y="235999"/>
                </a:lnTo>
                <a:lnTo>
                  <a:pt x="189979" y="243218"/>
                </a:lnTo>
                <a:lnTo>
                  <a:pt x="190761" y="243399"/>
                </a:lnTo>
                <a:lnTo>
                  <a:pt x="189918" y="248572"/>
                </a:lnTo>
                <a:lnTo>
                  <a:pt x="189317" y="249595"/>
                </a:lnTo>
                <a:lnTo>
                  <a:pt x="188415" y="253686"/>
                </a:lnTo>
                <a:lnTo>
                  <a:pt x="189377" y="253806"/>
                </a:lnTo>
                <a:lnTo>
                  <a:pt x="193227" y="257536"/>
                </a:lnTo>
                <a:lnTo>
                  <a:pt x="194791" y="258559"/>
                </a:lnTo>
                <a:lnTo>
                  <a:pt x="195994" y="263010"/>
                </a:lnTo>
                <a:lnTo>
                  <a:pt x="196175" y="265417"/>
                </a:lnTo>
                <a:lnTo>
                  <a:pt x="195513" y="266981"/>
                </a:lnTo>
                <a:lnTo>
                  <a:pt x="193708" y="268605"/>
                </a:lnTo>
                <a:lnTo>
                  <a:pt x="193468" y="271613"/>
                </a:lnTo>
                <a:lnTo>
                  <a:pt x="190761" y="273418"/>
                </a:lnTo>
                <a:lnTo>
                  <a:pt x="187632" y="273658"/>
                </a:lnTo>
                <a:lnTo>
                  <a:pt x="184324" y="276125"/>
                </a:lnTo>
                <a:lnTo>
                  <a:pt x="183542" y="275222"/>
                </a:lnTo>
                <a:lnTo>
                  <a:pt x="181496" y="278230"/>
                </a:lnTo>
                <a:lnTo>
                  <a:pt x="180534" y="278651"/>
                </a:lnTo>
                <a:lnTo>
                  <a:pt x="179932" y="280276"/>
                </a:lnTo>
                <a:lnTo>
                  <a:pt x="178849" y="281058"/>
                </a:lnTo>
                <a:lnTo>
                  <a:pt x="178729" y="282501"/>
                </a:lnTo>
                <a:lnTo>
                  <a:pt x="175541" y="281539"/>
                </a:lnTo>
                <a:lnTo>
                  <a:pt x="175059" y="283825"/>
                </a:lnTo>
                <a:lnTo>
                  <a:pt x="173074" y="284186"/>
                </a:lnTo>
                <a:lnTo>
                  <a:pt x="173435" y="286472"/>
                </a:lnTo>
                <a:lnTo>
                  <a:pt x="171330" y="287013"/>
                </a:lnTo>
                <a:lnTo>
                  <a:pt x="170788" y="287855"/>
                </a:lnTo>
                <a:lnTo>
                  <a:pt x="169826" y="291766"/>
                </a:lnTo>
                <a:lnTo>
                  <a:pt x="167720" y="291164"/>
                </a:lnTo>
                <a:lnTo>
                  <a:pt x="167780" y="292668"/>
                </a:lnTo>
                <a:lnTo>
                  <a:pt x="166337" y="293089"/>
                </a:lnTo>
                <a:lnTo>
                  <a:pt x="166938" y="294894"/>
                </a:lnTo>
                <a:lnTo>
                  <a:pt x="168021" y="295736"/>
                </a:lnTo>
                <a:lnTo>
                  <a:pt x="167299" y="298864"/>
                </a:lnTo>
                <a:lnTo>
                  <a:pt x="165855" y="300609"/>
                </a:lnTo>
                <a:lnTo>
                  <a:pt x="162607" y="303496"/>
                </a:lnTo>
                <a:lnTo>
                  <a:pt x="161704" y="303978"/>
                </a:lnTo>
                <a:lnTo>
                  <a:pt x="159659" y="308730"/>
                </a:lnTo>
                <a:lnTo>
                  <a:pt x="156651" y="312219"/>
                </a:lnTo>
                <a:lnTo>
                  <a:pt x="155508" y="315949"/>
                </a:lnTo>
                <a:lnTo>
                  <a:pt x="154485" y="317092"/>
                </a:lnTo>
                <a:lnTo>
                  <a:pt x="151839" y="316852"/>
                </a:lnTo>
                <a:lnTo>
                  <a:pt x="150395" y="315528"/>
                </a:lnTo>
                <a:lnTo>
                  <a:pt x="141612" y="318777"/>
                </a:lnTo>
                <a:lnTo>
                  <a:pt x="139566" y="318355"/>
                </a:lnTo>
                <a:lnTo>
                  <a:pt x="137280" y="316852"/>
                </a:lnTo>
                <a:lnTo>
                  <a:pt x="135476" y="314325"/>
                </a:lnTo>
                <a:lnTo>
                  <a:pt x="132588" y="314926"/>
                </a:lnTo>
                <a:lnTo>
                  <a:pt x="130603" y="314084"/>
                </a:lnTo>
                <a:lnTo>
                  <a:pt x="129640" y="312279"/>
                </a:lnTo>
                <a:lnTo>
                  <a:pt x="130362" y="310715"/>
                </a:lnTo>
                <a:lnTo>
                  <a:pt x="131565" y="309512"/>
                </a:lnTo>
                <a:lnTo>
                  <a:pt x="132167" y="307046"/>
                </a:lnTo>
                <a:lnTo>
                  <a:pt x="133911" y="305843"/>
                </a:lnTo>
                <a:lnTo>
                  <a:pt x="133370" y="303557"/>
                </a:lnTo>
                <a:lnTo>
                  <a:pt x="134633" y="301632"/>
                </a:lnTo>
                <a:lnTo>
                  <a:pt x="134152" y="300128"/>
                </a:lnTo>
                <a:lnTo>
                  <a:pt x="132107" y="299646"/>
                </a:lnTo>
                <a:lnTo>
                  <a:pt x="133551" y="294413"/>
                </a:lnTo>
                <a:lnTo>
                  <a:pt x="134212" y="293029"/>
                </a:lnTo>
                <a:lnTo>
                  <a:pt x="133430" y="292788"/>
                </a:lnTo>
                <a:lnTo>
                  <a:pt x="134032" y="289179"/>
                </a:lnTo>
                <a:lnTo>
                  <a:pt x="134994" y="286051"/>
                </a:lnTo>
                <a:lnTo>
                  <a:pt x="134333" y="284366"/>
                </a:lnTo>
                <a:lnTo>
                  <a:pt x="138303" y="285329"/>
                </a:lnTo>
                <a:lnTo>
                  <a:pt x="143236" y="280757"/>
                </a:lnTo>
                <a:lnTo>
                  <a:pt x="143838" y="278050"/>
                </a:lnTo>
                <a:lnTo>
                  <a:pt x="141792" y="277990"/>
                </a:lnTo>
                <a:lnTo>
                  <a:pt x="141191" y="277328"/>
                </a:lnTo>
                <a:lnTo>
                  <a:pt x="141792" y="274681"/>
                </a:lnTo>
                <a:lnTo>
                  <a:pt x="144439" y="275343"/>
                </a:lnTo>
                <a:lnTo>
                  <a:pt x="144680" y="274200"/>
                </a:lnTo>
                <a:lnTo>
                  <a:pt x="143537" y="271492"/>
                </a:lnTo>
                <a:lnTo>
                  <a:pt x="143898" y="266680"/>
                </a:lnTo>
                <a:lnTo>
                  <a:pt x="144138" y="260965"/>
                </a:lnTo>
                <a:lnTo>
                  <a:pt x="134333" y="258739"/>
                </a:lnTo>
                <a:lnTo>
                  <a:pt x="133370" y="262890"/>
                </a:lnTo>
                <a:lnTo>
                  <a:pt x="131746" y="262770"/>
                </a:lnTo>
                <a:lnTo>
                  <a:pt x="131565" y="263913"/>
                </a:lnTo>
                <a:lnTo>
                  <a:pt x="133972" y="264334"/>
                </a:lnTo>
                <a:lnTo>
                  <a:pt x="131565" y="266560"/>
                </a:lnTo>
                <a:lnTo>
                  <a:pt x="123203" y="264755"/>
                </a:lnTo>
                <a:lnTo>
                  <a:pt x="123083" y="266078"/>
                </a:lnTo>
                <a:lnTo>
                  <a:pt x="120075" y="265296"/>
                </a:lnTo>
                <a:lnTo>
                  <a:pt x="119353" y="264213"/>
                </a:lnTo>
                <a:lnTo>
                  <a:pt x="113819" y="262469"/>
                </a:lnTo>
                <a:lnTo>
                  <a:pt x="93485" y="257837"/>
                </a:lnTo>
                <a:lnTo>
                  <a:pt x="93786" y="261025"/>
                </a:lnTo>
                <a:lnTo>
                  <a:pt x="92884" y="262108"/>
                </a:lnTo>
                <a:lnTo>
                  <a:pt x="94027" y="265477"/>
                </a:lnTo>
                <a:lnTo>
                  <a:pt x="94027" y="266620"/>
                </a:lnTo>
                <a:lnTo>
                  <a:pt x="90778" y="265657"/>
                </a:lnTo>
                <a:lnTo>
                  <a:pt x="89695" y="267402"/>
                </a:lnTo>
                <a:lnTo>
                  <a:pt x="90117" y="268124"/>
                </a:lnTo>
                <a:lnTo>
                  <a:pt x="92282" y="268845"/>
                </a:lnTo>
                <a:lnTo>
                  <a:pt x="92282" y="270289"/>
                </a:lnTo>
                <a:lnTo>
                  <a:pt x="90899" y="270289"/>
                </a:lnTo>
                <a:lnTo>
                  <a:pt x="90056" y="269507"/>
                </a:lnTo>
                <a:lnTo>
                  <a:pt x="91260" y="274019"/>
                </a:lnTo>
                <a:lnTo>
                  <a:pt x="90899" y="277208"/>
                </a:lnTo>
                <a:lnTo>
                  <a:pt x="88913" y="277869"/>
                </a:lnTo>
                <a:lnTo>
                  <a:pt x="88613" y="279674"/>
                </a:lnTo>
                <a:lnTo>
                  <a:pt x="86688" y="281238"/>
                </a:lnTo>
                <a:lnTo>
                  <a:pt x="86327" y="282923"/>
                </a:lnTo>
                <a:lnTo>
                  <a:pt x="87590" y="285329"/>
                </a:lnTo>
                <a:lnTo>
                  <a:pt x="88673" y="286412"/>
                </a:lnTo>
                <a:lnTo>
                  <a:pt x="87770" y="287194"/>
                </a:lnTo>
                <a:lnTo>
                  <a:pt x="88071" y="288096"/>
                </a:lnTo>
                <a:lnTo>
                  <a:pt x="57752" y="280997"/>
                </a:lnTo>
                <a:lnTo>
                  <a:pt x="58413" y="283584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 title="CA-5">
            <a:extLst>
              <a:ext uri="{FF2B5EF4-FFF2-40B4-BE49-F238E27FC236}">
                <a16:creationId xmlns:a16="http://schemas.microsoft.com/office/drawing/2014/main" id="{156E420D-D8CF-B77E-3F10-65FB4C7B1424}"/>
              </a:ext>
            </a:extLst>
          </p:cNvPr>
          <p:cNvSpPr/>
          <p:nvPr/>
        </p:nvSpPr>
        <p:spPr>
          <a:xfrm>
            <a:off x="1924193" y="3628439"/>
            <a:ext cx="295780" cy="364981"/>
          </a:xfrm>
          <a:custGeom>
            <a:avLst/>
            <a:gdLst>
              <a:gd name="connsiteX0" fmla="*/ 365158 w 370211"/>
              <a:gd name="connsiteY0" fmla="*/ 473022 h 473081"/>
              <a:gd name="connsiteX1" fmla="*/ 336463 w 370211"/>
              <a:gd name="connsiteY1" fmla="*/ 467547 h 473081"/>
              <a:gd name="connsiteX2" fmla="*/ 336283 w 370211"/>
              <a:gd name="connsiteY2" fmla="*/ 468630 h 473081"/>
              <a:gd name="connsiteX3" fmla="*/ 323469 w 370211"/>
              <a:gd name="connsiteY3" fmla="*/ 466164 h 473081"/>
              <a:gd name="connsiteX4" fmla="*/ 307347 w 370211"/>
              <a:gd name="connsiteY4" fmla="*/ 462975 h 473081"/>
              <a:gd name="connsiteX5" fmla="*/ 273177 w 370211"/>
              <a:gd name="connsiteY5" fmla="*/ 455937 h 473081"/>
              <a:gd name="connsiteX6" fmla="*/ 269868 w 370211"/>
              <a:gd name="connsiteY6" fmla="*/ 471698 h 473081"/>
              <a:gd name="connsiteX7" fmla="*/ 265477 w 370211"/>
              <a:gd name="connsiteY7" fmla="*/ 470796 h 473081"/>
              <a:gd name="connsiteX8" fmla="*/ 265296 w 370211"/>
              <a:gd name="connsiteY8" fmla="*/ 470495 h 473081"/>
              <a:gd name="connsiteX9" fmla="*/ 265236 w 370211"/>
              <a:gd name="connsiteY9" fmla="*/ 465923 h 473081"/>
              <a:gd name="connsiteX10" fmla="*/ 261747 w 370211"/>
              <a:gd name="connsiteY10" fmla="*/ 464720 h 473081"/>
              <a:gd name="connsiteX11" fmla="*/ 262710 w 370211"/>
              <a:gd name="connsiteY11" fmla="*/ 463035 h 473081"/>
              <a:gd name="connsiteX12" fmla="*/ 263853 w 370211"/>
              <a:gd name="connsiteY12" fmla="*/ 462313 h 473081"/>
              <a:gd name="connsiteX13" fmla="*/ 265537 w 370211"/>
              <a:gd name="connsiteY13" fmla="*/ 462193 h 473081"/>
              <a:gd name="connsiteX14" fmla="*/ 266860 w 370211"/>
              <a:gd name="connsiteY14" fmla="*/ 462795 h 473081"/>
              <a:gd name="connsiteX15" fmla="*/ 267703 w 370211"/>
              <a:gd name="connsiteY15" fmla="*/ 461892 h 473081"/>
              <a:gd name="connsiteX16" fmla="*/ 266560 w 370211"/>
              <a:gd name="connsiteY16" fmla="*/ 461953 h 473081"/>
              <a:gd name="connsiteX17" fmla="*/ 265056 w 370211"/>
              <a:gd name="connsiteY17" fmla="*/ 460569 h 473081"/>
              <a:gd name="connsiteX18" fmla="*/ 262890 w 370211"/>
              <a:gd name="connsiteY18" fmla="*/ 456779 h 473081"/>
              <a:gd name="connsiteX19" fmla="*/ 263672 w 370211"/>
              <a:gd name="connsiteY19" fmla="*/ 456538 h 473081"/>
              <a:gd name="connsiteX20" fmla="*/ 263251 w 370211"/>
              <a:gd name="connsiteY20" fmla="*/ 453891 h 473081"/>
              <a:gd name="connsiteX21" fmla="*/ 263732 w 370211"/>
              <a:gd name="connsiteY21" fmla="*/ 453470 h 473081"/>
              <a:gd name="connsiteX22" fmla="*/ 262409 w 370211"/>
              <a:gd name="connsiteY22" fmla="*/ 452568 h 473081"/>
              <a:gd name="connsiteX23" fmla="*/ 262228 w 370211"/>
              <a:gd name="connsiteY23" fmla="*/ 451605 h 473081"/>
              <a:gd name="connsiteX24" fmla="*/ 267763 w 370211"/>
              <a:gd name="connsiteY24" fmla="*/ 454252 h 473081"/>
              <a:gd name="connsiteX25" fmla="*/ 268485 w 370211"/>
              <a:gd name="connsiteY25" fmla="*/ 453350 h 473081"/>
              <a:gd name="connsiteX26" fmla="*/ 267883 w 370211"/>
              <a:gd name="connsiteY26" fmla="*/ 452387 h 473081"/>
              <a:gd name="connsiteX27" fmla="*/ 269207 w 370211"/>
              <a:gd name="connsiteY27" fmla="*/ 450583 h 473081"/>
              <a:gd name="connsiteX28" fmla="*/ 268605 w 370211"/>
              <a:gd name="connsiteY28" fmla="*/ 450222 h 473081"/>
              <a:gd name="connsiteX29" fmla="*/ 269086 w 370211"/>
              <a:gd name="connsiteY29" fmla="*/ 447635 h 473081"/>
              <a:gd name="connsiteX30" fmla="*/ 268364 w 370211"/>
              <a:gd name="connsiteY30" fmla="*/ 445469 h 473081"/>
              <a:gd name="connsiteX31" fmla="*/ 267522 w 370211"/>
              <a:gd name="connsiteY31" fmla="*/ 444386 h 473081"/>
              <a:gd name="connsiteX32" fmla="*/ 266860 w 370211"/>
              <a:gd name="connsiteY32" fmla="*/ 441138 h 473081"/>
              <a:gd name="connsiteX33" fmla="*/ 265537 w 370211"/>
              <a:gd name="connsiteY33" fmla="*/ 440296 h 473081"/>
              <a:gd name="connsiteX34" fmla="*/ 265778 w 370211"/>
              <a:gd name="connsiteY34" fmla="*/ 438491 h 473081"/>
              <a:gd name="connsiteX35" fmla="*/ 265477 w 370211"/>
              <a:gd name="connsiteY35" fmla="*/ 435904 h 473081"/>
              <a:gd name="connsiteX36" fmla="*/ 261747 w 370211"/>
              <a:gd name="connsiteY36" fmla="*/ 435182 h 473081"/>
              <a:gd name="connsiteX37" fmla="*/ 261567 w 370211"/>
              <a:gd name="connsiteY37" fmla="*/ 433979 h 473081"/>
              <a:gd name="connsiteX38" fmla="*/ 259942 w 370211"/>
              <a:gd name="connsiteY38" fmla="*/ 433738 h 473081"/>
              <a:gd name="connsiteX39" fmla="*/ 260845 w 370211"/>
              <a:gd name="connsiteY39" fmla="*/ 430971 h 473081"/>
              <a:gd name="connsiteX40" fmla="*/ 260002 w 370211"/>
              <a:gd name="connsiteY40" fmla="*/ 430069 h 473081"/>
              <a:gd name="connsiteX41" fmla="*/ 258739 w 370211"/>
              <a:gd name="connsiteY41" fmla="*/ 430911 h 473081"/>
              <a:gd name="connsiteX42" fmla="*/ 256573 w 370211"/>
              <a:gd name="connsiteY42" fmla="*/ 428805 h 473081"/>
              <a:gd name="connsiteX43" fmla="*/ 256212 w 370211"/>
              <a:gd name="connsiteY43" fmla="*/ 425858 h 473081"/>
              <a:gd name="connsiteX44" fmla="*/ 258017 w 370211"/>
              <a:gd name="connsiteY44" fmla="*/ 425918 h 473081"/>
              <a:gd name="connsiteX45" fmla="*/ 258198 w 370211"/>
              <a:gd name="connsiteY45" fmla="*/ 421346 h 473081"/>
              <a:gd name="connsiteX46" fmla="*/ 256573 w 370211"/>
              <a:gd name="connsiteY46" fmla="*/ 418940 h 473081"/>
              <a:gd name="connsiteX47" fmla="*/ 255370 w 370211"/>
              <a:gd name="connsiteY47" fmla="*/ 419541 h 473081"/>
              <a:gd name="connsiteX48" fmla="*/ 254167 w 370211"/>
              <a:gd name="connsiteY48" fmla="*/ 417977 h 473081"/>
              <a:gd name="connsiteX49" fmla="*/ 253686 w 370211"/>
              <a:gd name="connsiteY49" fmla="*/ 418699 h 473081"/>
              <a:gd name="connsiteX50" fmla="*/ 251941 w 370211"/>
              <a:gd name="connsiteY50" fmla="*/ 418699 h 473081"/>
              <a:gd name="connsiteX51" fmla="*/ 250257 w 370211"/>
              <a:gd name="connsiteY51" fmla="*/ 416774 h 473081"/>
              <a:gd name="connsiteX52" fmla="*/ 249234 w 370211"/>
              <a:gd name="connsiteY52" fmla="*/ 414247 h 473081"/>
              <a:gd name="connsiteX53" fmla="*/ 248272 w 370211"/>
              <a:gd name="connsiteY53" fmla="*/ 414729 h 473081"/>
              <a:gd name="connsiteX54" fmla="*/ 247971 w 370211"/>
              <a:gd name="connsiteY54" fmla="*/ 413525 h 473081"/>
              <a:gd name="connsiteX55" fmla="*/ 246828 w 370211"/>
              <a:gd name="connsiteY55" fmla="*/ 412803 h 473081"/>
              <a:gd name="connsiteX56" fmla="*/ 246467 w 370211"/>
              <a:gd name="connsiteY56" fmla="*/ 410999 h 473081"/>
              <a:gd name="connsiteX57" fmla="*/ 247369 w 370211"/>
              <a:gd name="connsiteY57" fmla="*/ 410096 h 473081"/>
              <a:gd name="connsiteX58" fmla="*/ 248693 w 370211"/>
              <a:gd name="connsiteY58" fmla="*/ 410096 h 473081"/>
              <a:gd name="connsiteX59" fmla="*/ 249715 w 370211"/>
              <a:gd name="connsiteY59" fmla="*/ 408292 h 473081"/>
              <a:gd name="connsiteX60" fmla="*/ 249114 w 370211"/>
              <a:gd name="connsiteY60" fmla="*/ 406607 h 473081"/>
              <a:gd name="connsiteX61" fmla="*/ 246768 w 370211"/>
              <a:gd name="connsiteY61" fmla="*/ 406607 h 473081"/>
              <a:gd name="connsiteX62" fmla="*/ 247068 w 370211"/>
              <a:gd name="connsiteY62" fmla="*/ 408773 h 473081"/>
              <a:gd name="connsiteX63" fmla="*/ 243760 w 370211"/>
              <a:gd name="connsiteY63" fmla="*/ 406066 h 473081"/>
              <a:gd name="connsiteX64" fmla="*/ 241955 w 370211"/>
              <a:gd name="connsiteY64" fmla="*/ 405344 h 473081"/>
              <a:gd name="connsiteX65" fmla="*/ 240872 w 370211"/>
              <a:gd name="connsiteY65" fmla="*/ 403178 h 473081"/>
              <a:gd name="connsiteX66" fmla="*/ 240391 w 370211"/>
              <a:gd name="connsiteY66" fmla="*/ 400772 h 473081"/>
              <a:gd name="connsiteX67" fmla="*/ 238887 w 370211"/>
              <a:gd name="connsiteY67" fmla="*/ 400772 h 473081"/>
              <a:gd name="connsiteX68" fmla="*/ 238646 w 370211"/>
              <a:gd name="connsiteY68" fmla="*/ 401554 h 473081"/>
              <a:gd name="connsiteX69" fmla="*/ 237323 w 370211"/>
              <a:gd name="connsiteY69" fmla="*/ 401674 h 473081"/>
              <a:gd name="connsiteX70" fmla="*/ 237203 w 370211"/>
              <a:gd name="connsiteY70" fmla="*/ 403238 h 473081"/>
              <a:gd name="connsiteX71" fmla="*/ 234195 w 370211"/>
              <a:gd name="connsiteY71" fmla="*/ 406246 h 473081"/>
              <a:gd name="connsiteX72" fmla="*/ 232390 w 370211"/>
              <a:gd name="connsiteY72" fmla="*/ 405464 h 473081"/>
              <a:gd name="connsiteX73" fmla="*/ 233352 w 370211"/>
              <a:gd name="connsiteY73" fmla="*/ 404261 h 473081"/>
              <a:gd name="connsiteX74" fmla="*/ 230826 w 370211"/>
              <a:gd name="connsiteY74" fmla="*/ 403479 h 473081"/>
              <a:gd name="connsiteX75" fmla="*/ 230224 w 370211"/>
              <a:gd name="connsiteY75" fmla="*/ 401975 h 473081"/>
              <a:gd name="connsiteX76" fmla="*/ 227938 w 370211"/>
              <a:gd name="connsiteY76" fmla="*/ 402697 h 473081"/>
              <a:gd name="connsiteX77" fmla="*/ 225833 w 370211"/>
              <a:gd name="connsiteY77" fmla="*/ 402216 h 473081"/>
              <a:gd name="connsiteX78" fmla="*/ 224630 w 370211"/>
              <a:gd name="connsiteY78" fmla="*/ 401434 h 473081"/>
              <a:gd name="connsiteX79" fmla="*/ 222283 w 370211"/>
              <a:gd name="connsiteY79" fmla="*/ 400952 h 473081"/>
              <a:gd name="connsiteX80" fmla="*/ 221261 w 370211"/>
              <a:gd name="connsiteY80" fmla="*/ 398727 h 473081"/>
              <a:gd name="connsiteX81" fmla="*/ 219937 w 370211"/>
              <a:gd name="connsiteY81" fmla="*/ 396741 h 473081"/>
              <a:gd name="connsiteX82" fmla="*/ 217350 w 370211"/>
              <a:gd name="connsiteY82" fmla="*/ 396982 h 473081"/>
              <a:gd name="connsiteX83" fmla="*/ 214343 w 370211"/>
              <a:gd name="connsiteY83" fmla="*/ 398727 h 473081"/>
              <a:gd name="connsiteX84" fmla="*/ 213200 w 370211"/>
              <a:gd name="connsiteY84" fmla="*/ 401313 h 473081"/>
              <a:gd name="connsiteX85" fmla="*/ 210192 w 370211"/>
              <a:gd name="connsiteY85" fmla="*/ 399930 h 473081"/>
              <a:gd name="connsiteX86" fmla="*/ 209710 w 370211"/>
              <a:gd name="connsiteY86" fmla="*/ 388500 h 473081"/>
              <a:gd name="connsiteX87" fmla="*/ 209470 w 370211"/>
              <a:gd name="connsiteY87" fmla="*/ 385492 h 473081"/>
              <a:gd name="connsiteX88" fmla="*/ 212177 w 370211"/>
              <a:gd name="connsiteY88" fmla="*/ 385311 h 473081"/>
              <a:gd name="connsiteX89" fmla="*/ 212899 w 370211"/>
              <a:gd name="connsiteY89" fmla="*/ 384168 h 473081"/>
              <a:gd name="connsiteX90" fmla="*/ 212297 w 370211"/>
              <a:gd name="connsiteY90" fmla="*/ 381040 h 473081"/>
              <a:gd name="connsiteX91" fmla="*/ 211936 w 370211"/>
              <a:gd name="connsiteY91" fmla="*/ 380679 h 473081"/>
              <a:gd name="connsiteX92" fmla="*/ 211515 w 370211"/>
              <a:gd name="connsiteY92" fmla="*/ 376709 h 473081"/>
              <a:gd name="connsiteX93" fmla="*/ 210553 w 370211"/>
              <a:gd name="connsiteY93" fmla="*/ 375085 h 473081"/>
              <a:gd name="connsiteX94" fmla="*/ 207785 w 370211"/>
              <a:gd name="connsiteY94" fmla="*/ 373159 h 473081"/>
              <a:gd name="connsiteX95" fmla="*/ 204717 w 370211"/>
              <a:gd name="connsiteY95" fmla="*/ 377491 h 473081"/>
              <a:gd name="connsiteX96" fmla="*/ 202612 w 370211"/>
              <a:gd name="connsiteY96" fmla="*/ 377070 h 473081"/>
              <a:gd name="connsiteX97" fmla="*/ 203213 w 370211"/>
              <a:gd name="connsiteY97" fmla="*/ 374724 h 473081"/>
              <a:gd name="connsiteX98" fmla="*/ 202852 w 370211"/>
              <a:gd name="connsiteY98" fmla="*/ 373400 h 473081"/>
              <a:gd name="connsiteX99" fmla="*/ 201288 w 370211"/>
              <a:gd name="connsiteY99" fmla="*/ 374242 h 473081"/>
              <a:gd name="connsiteX100" fmla="*/ 200085 w 370211"/>
              <a:gd name="connsiteY100" fmla="*/ 376649 h 473081"/>
              <a:gd name="connsiteX101" fmla="*/ 199724 w 370211"/>
              <a:gd name="connsiteY101" fmla="*/ 378574 h 473081"/>
              <a:gd name="connsiteX102" fmla="*/ 195994 w 370211"/>
              <a:gd name="connsiteY102" fmla="*/ 377310 h 473081"/>
              <a:gd name="connsiteX103" fmla="*/ 193889 w 370211"/>
              <a:gd name="connsiteY103" fmla="*/ 375987 h 473081"/>
              <a:gd name="connsiteX104" fmla="*/ 192866 w 370211"/>
              <a:gd name="connsiteY104" fmla="*/ 377010 h 473081"/>
              <a:gd name="connsiteX105" fmla="*/ 191844 w 370211"/>
              <a:gd name="connsiteY105" fmla="*/ 379596 h 473081"/>
              <a:gd name="connsiteX106" fmla="*/ 192084 w 370211"/>
              <a:gd name="connsiteY106" fmla="*/ 380679 h 473081"/>
              <a:gd name="connsiteX107" fmla="*/ 189798 w 370211"/>
              <a:gd name="connsiteY107" fmla="*/ 383868 h 473081"/>
              <a:gd name="connsiteX108" fmla="*/ 187933 w 370211"/>
              <a:gd name="connsiteY108" fmla="*/ 384650 h 473081"/>
              <a:gd name="connsiteX109" fmla="*/ 187512 w 370211"/>
              <a:gd name="connsiteY109" fmla="*/ 383988 h 473081"/>
              <a:gd name="connsiteX110" fmla="*/ 188896 w 370211"/>
              <a:gd name="connsiteY110" fmla="*/ 382183 h 473081"/>
              <a:gd name="connsiteX111" fmla="*/ 187693 w 370211"/>
              <a:gd name="connsiteY111" fmla="*/ 380198 h 473081"/>
              <a:gd name="connsiteX112" fmla="*/ 185888 w 370211"/>
              <a:gd name="connsiteY112" fmla="*/ 379897 h 473081"/>
              <a:gd name="connsiteX113" fmla="*/ 184685 w 370211"/>
              <a:gd name="connsiteY113" fmla="*/ 380439 h 473081"/>
              <a:gd name="connsiteX114" fmla="*/ 184264 w 370211"/>
              <a:gd name="connsiteY114" fmla="*/ 384228 h 473081"/>
              <a:gd name="connsiteX115" fmla="*/ 183782 w 370211"/>
              <a:gd name="connsiteY115" fmla="*/ 385251 h 473081"/>
              <a:gd name="connsiteX116" fmla="*/ 181857 w 370211"/>
              <a:gd name="connsiteY116" fmla="*/ 385612 h 473081"/>
              <a:gd name="connsiteX117" fmla="*/ 178970 w 370211"/>
              <a:gd name="connsiteY117" fmla="*/ 384590 h 473081"/>
              <a:gd name="connsiteX118" fmla="*/ 177887 w 370211"/>
              <a:gd name="connsiteY118" fmla="*/ 384950 h 473081"/>
              <a:gd name="connsiteX119" fmla="*/ 175541 w 370211"/>
              <a:gd name="connsiteY119" fmla="*/ 387116 h 473081"/>
              <a:gd name="connsiteX120" fmla="*/ 171871 w 370211"/>
              <a:gd name="connsiteY120" fmla="*/ 389462 h 473081"/>
              <a:gd name="connsiteX121" fmla="*/ 170066 w 370211"/>
              <a:gd name="connsiteY121" fmla="*/ 390906 h 473081"/>
              <a:gd name="connsiteX122" fmla="*/ 169284 w 370211"/>
              <a:gd name="connsiteY122" fmla="*/ 393914 h 473081"/>
              <a:gd name="connsiteX123" fmla="*/ 170848 w 370211"/>
              <a:gd name="connsiteY123" fmla="*/ 395358 h 473081"/>
              <a:gd name="connsiteX124" fmla="*/ 170127 w 370211"/>
              <a:gd name="connsiteY124" fmla="*/ 398546 h 473081"/>
              <a:gd name="connsiteX125" fmla="*/ 168803 w 370211"/>
              <a:gd name="connsiteY125" fmla="*/ 402276 h 473081"/>
              <a:gd name="connsiteX126" fmla="*/ 169585 w 370211"/>
              <a:gd name="connsiteY126" fmla="*/ 402396 h 473081"/>
              <a:gd name="connsiteX127" fmla="*/ 168984 w 370211"/>
              <a:gd name="connsiteY127" fmla="*/ 404201 h 473081"/>
              <a:gd name="connsiteX128" fmla="*/ 166697 w 370211"/>
              <a:gd name="connsiteY128" fmla="*/ 416052 h 473081"/>
              <a:gd name="connsiteX129" fmla="*/ 160381 w 370211"/>
              <a:gd name="connsiteY129" fmla="*/ 414969 h 473081"/>
              <a:gd name="connsiteX130" fmla="*/ 159779 w 370211"/>
              <a:gd name="connsiteY130" fmla="*/ 417496 h 473081"/>
              <a:gd name="connsiteX131" fmla="*/ 157193 w 370211"/>
              <a:gd name="connsiteY131" fmla="*/ 416894 h 473081"/>
              <a:gd name="connsiteX132" fmla="*/ 156651 w 370211"/>
              <a:gd name="connsiteY132" fmla="*/ 419662 h 473081"/>
              <a:gd name="connsiteX133" fmla="*/ 153643 w 370211"/>
              <a:gd name="connsiteY133" fmla="*/ 419060 h 473081"/>
              <a:gd name="connsiteX134" fmla="*/ 152079 w 370211"/>
              <a:gd name="connsiteY134" fmla="*/ 418398 h 473081"/>
              <a:gd name="connsiteX135" fmla="*/ 150094 w 370211"/>
              <a:gd name="connsiteY135" fmla="*/ 419000 h 473081"/>
              <a:gd name="connsiteX136" fmla="*/ 148770 w 370211"/>
              <a:gd name="connsiteY136" fmla="*/ 417676 h 473081"/>
              <a:gd name="connsiteX137" fmla="*/ 148891 w 370211"/>
              <a:gd name="connsiteY137" fmla="*/ 416954 h 473081"/>
              <a:gd name="connsiteX138" fmla="*/ 147507 w 370211"/>
              <a:gd name="connsiteY138" fmla="*/ 415751 h 473081"/>
              <a:gd name="connsiteX139" fmla="*/ 147868 w 370211"/>
              <a:gd name="connsiteY139" fmla="*/ 414007 h 473081"/>
              <a:gd name="connsiteX140" fmla="*/ 146845 w 370211"/>
              <a:gd name="connsiteY140" fmla="*/ 413465 h 473081"/>
              <a:gd name="connsiteX141" fmla="*/ 147206 w 370211"/>
              <a:gd name="connsiteY141" fmla="*/ 412082 h 473081"/>
              <a:gd name="connsiteX142" fmla="*/ 143717 w 370211"/>
              <a:gd name="connsiteY142" fmla="*/ 411480 h 473081"/>
              <a:gd name="connsiteX143" fmla="*/ 141311 w 370211"/>
              <a:gd name="connsiteY143" fmla="*/ 408472 h 473081"/>
              <a:gd name="connsiteX144" fmla="*/ 140709 w 370211"/>
              <a:gd name="connsiteY144" fmla="*/ 407089 h 473081"/>
              <a:gd name="connsiteX145" fmla="*/ 141612 w 370211"/>
              <a:gd name="connsiteY145" fmla="*/ 402516 h 473081"/>
              <a:gd name="connsiteX146" fmla="*/ 144259 w 370211"/>
              <a:gd name="connsiteY146" fmla="*/ 403118 h 473081"/>
              <a:gd name="connsiteX147" fmla="*/ 145522 w 370211"/>
              <a:gd name="connsiteY147" fmla="*/ 396380 h 473081"/>
              <a:gd name="connsiteX148" fmla="*/ 147327 w 370211"/>
              <a:gd name="connsiteY148" fmla="*/ 396681 h 473081"/>
              <a:gd name="connsiteX149" fmla="*/ 151056 w 370211"/>
              <a:gd name="connsiteY149" fmla="*/ 396200 h 473081"/>
              <a:gd name="connsiteX150" fmla="*/ 151598 w 370211"/>
              <a:gd name="connsiteY150" fmla="*/ 393493 h 473081"/>
              <a:gd name="connsiteX151" fmla="*/ 146304 w 370211"/>
              <a:gd name="connsiteY151" fmla="*/ 392350 h 473081"/>
              <a:gd name="connsiteX152" fmla="*/ 147267 w 370211"/>
              <a:gd name="connsiteY152" fmla="*/ 387958 h 473081"/>
              <a:gd name="connsiteX153" fmla="*/ 149011 w 370211"/>
              <a:gd name="connsiteY153" fmla="*/ 388199 h 473081"/>
              <a:gd name="connsiteX154" fmla="*/ 150515 w 370211"/>
              <a:gd name="connsiteY154" fmla="*/ 386815 h 473081"/>
              <a:gd name="connsiteX155" fmla="*/ 152621 w 370211"/>
              <a:gd name="connsiteY155" fmla="*/ 385672 h 473081"/>
              <a:gd name="connsiteX156" fmla="*/ 155689 w 370211"/>
              <a:gd name="connsiteY156" fmla="*/ 383567 h 473081"/>
              <a:gd name="connsiteX157" fmla="*/ 154004 w 370211"/>
              <a:gd name="connsiteY157" fmla="*/ 381882 h 473081"/>
              <a:gd name="connsiteX158" fmla="*/ 154485 w 370211"/>
              <a:gd name="connsiteY158" fmla="*/ 379837 h 473081"/>
              <a:gd name="connsiteX159" fmla="*/ 146484 w 370211"/>
              <a:gd name="connsiteY159" fmla="*/ 378273 h 473081"/>
              <a:gd name="connsiteX160" fmla="*/ 148229 w 370211"/>
              <a:gd name="connsiteY160" fmla="*/ 370091 h 473081"/>
              <a:gd name="connsiteX161" fmla="*/ 149192 w 370211"/>
              <a:gd name="connsiteY161" fmla="*/ 367324 h 473081"/>
              <a:gd name="connsiteX162" fmla="*/ 147507 w 370211"/>
              <a:gd name="connsiteY162" fmla="*/ 367204 h 473081"/>
              <a:gd name="connsiteX163" fmla="*/ 146424 w 370211"/>
              <a:gd name="connsiteY163" fmla="*/ 368287 h 473081"/>
              <a:gd name="connsiteX164" fmla="*/ 144018 w 370211"/>
              <a:gd name="connsiteY164" fmla="*/ 367384 h 473081"/>
              <a:gd name="connsiteX165" fmla="*/ 143296 w 370211"/>
              <a:gd name="connsiteY165" fmla="*/ 365580 h 473081"/>
              <a:gd name="connsiteX166" fmla="*/ 137701 w 370211"/>
              <a:gd name="connsiteY166" fmla="*/ 364015 h 473081"/>
              <a:gd name="connsiteX167" fmla="*/ 137280 w 370211"/>
              <a:gd name="connsiteY167" fmla="*/ 362331 h 473081"/>
              <a:gd name="connsiteX168" fmla="*/ 135355 w 370211"/>
              <a:gd name="connsiteY168" fmla="*/ 362572 h 473081"/>
              <a:gd name="connsiteX169" fmla="*/ 133551 w 370211"/>
              <a:gd name="connsiteY169" fmla="*/ 361850 h 473081"/>
              <a:gd name="connsiteX170" fmla="*/ 131746 w 370211"/>
              <a:gd name="connsiteY170" fmla="*/ 362632 h 473081"/>
              <a:gd name="connsiteX171" fmla="*/ 131445 w 370211"/>
              <a:gd name="connsiteY171" fmla="*/ 364136 h 473081"/>
              <a:gd name="connsiteX172" fmla="*/ 132167 w 370211"/>
              <a:gd name="connsiteY172" fmla="*/ 364196 h 473081"/>
              <a:gd name="connsiteX173" fmla="*/ 131686 w 370211"/>
              <a:gd name="connsiteY173" fmla="*/ 366602 h 473081"/>
              <a:gd name="connsiteX174" fmla="*/ 124346 w 370211"/>
              <a:gd name="connsiteY174" fmla="*/ 365038 h 473081"/>
              <a:gd name="connsiteX175" fmla="*/ 125971 w 370211"/>
              <a:gd name="connsiteY175" fmla="*/ 356917 h 473081"/>
              <a:gd name="connsiteX176" fmla="*/ 123324 w 370211"/>
              <a:gd name="connsiteY176" fmla="*/ 356315 h 473081"/>
              <a:gd name="connsiteX177" fmla="*/ 123564 w 370211"/>
              <a:gd name="connsiteY177" fmla="*/ 354992 h 473081"/>
              <a:gd name="connsiteX178" fmla="*/ 120978 w 370211"/>
              <a:gd name="connsiteY178" fmla="*/ 354390 h 473081"/>
              <a:gd name="connsiteX179" fmla="*/ 121760 w 370211"/>
              <a:gd name="connsiteY179" fmla="*/ 350360 h 473081"/>
              <a:gd name="connsiteX180" fmla="*/ 120496 w 370211"/>
              <a:gd name="connsiteY180" fmla="*/ 350179 h 473081"/>
              <a:gd name="connsiteX181" fmla="*/ 120677 w 370211"/>
              <a:gd name="connsiteY181" fmla="*/ 348735 h 473081"/>
              <a:gd name="connsiteX182" fmla="*/ 119413 w 370211"/>
              <a:gd name="connsiteY182" fmla="*/ 348495 h 473081"/>
              <a:gd name="connsiteX183" fmla="*/ 119654 w 370211"/>
              <a:gd name="connsiteY183" fmla="*/ 347111 h 473081"/>
              <a:gd name="connsiteX184" fmla="*/ 118270 w 370211"/>
              <a:gd name="connsiteY184" fmla="*/ 346810 h 473081"/>
              <a:gd name="connsiteX185" fmla="*/ 117970 w 370211"/>
              <a:gd name="connsiteY185" fmla="*/ 345727 h 473081"/>
              <a:gd name="connsiteX186" fmla="*/ 115503 w 370211"/>
              <a:gd name="connsiteY186" fmla="*/ 345427 h 473081"/>
              <a:gd name="connsiteX187" fmla="*/ 113638 w 370211"/>
              <a:gd name="connsiteY187" fmla="*/ 346088 h 473081"/>
              <a:gd name="connsiteX188" fmla="*/ 111954 w 370211"/>
              <a:gd name="connsiteY188" fmla="*/ 347292 h 473081"/>
              <a:gd name="connsiteX189" fmla="*/ 109848 w 370211"/>
              <a:gd name="connsiteY189" fmla="*/ 347893 h 473081"/>
              <a:gd name="connsiteX190" fmla="*/ 107863 w 370211"/>
              <a:gd name="connsiteY190" fmla="*/ 347352 h 473081"/>
              <a:gd name="connsiteX191" fmla="*/ 103953 w 370211"/>
              <a:gd name="connsiteY191" fmla="*/ 340554 h 473081"/>
              <a:gd name="connsiteX192" fmla="*/ 106239 w 370211"/>
              <a:gd name="connsiteY192" fmla="*/ 339952 h 473081"/>
              <a:gd name="connsiteX193" fmla="*/ 110871 w 370211"/>
              <a:gd name="connsiteY193" fmla="*/ 341035 h 473081"/>
              <a:gd name="connsiteX194" fmla="*/ 111834 w 370211"/>
              <a:gd name="connsiteY194" fmla="*/ 341757 h 473081"/>
              <a:gd name="connsiteX195" fmla="*/ 114601 w 370211"/>
              <a:gd name="connsiteY195" fmla="*/ 341216 h 473081"/>
              <a:gd name="connsiteX196" fmla="*/ 115323 w 370211"/>
              <a:gd name="connsiteY196" fmla="*/ 342058 h 473081"/>
              <a:gd name="connsiteX197" fmla="*/ 117188 w 370211"/>
              <a:gd name="connsiteY197" fmla="*/ 341817 h 473081"/>
              <a:gd name="connsiteX198" fmla="*/ 118631 w 370211"/>
              <a:gd name="connsiteY198" fmla="*/ 342539 h 473081"/>
              <a:gd name="connsiteX199" fmla="*/ 120195 w 370211"/>
              <a:gd name="connsiteY199" fmla="*/ 342178 h 473081"/>
              <a:gd name="connsiteX200" fmla="*/ 121880 w 370211"/>
              <a:gd name="connsiteY200" fmla="*/ 342780 h 473081"/>
              <a:gd name="connsiteX201" fmla="*/ 124467 w 370211"/>
              <a:gd name="connsiteY201" fmla="*/ 343020 h 473081"/>
              <a:gd name="connsiteX202" fmla="*/ 125910 w 370211"/>
              <a:gd name="connsiteY202" fmla="*/ 342419 h 473081"/>
              <a:gd name="connsiteX203" fmla="*/ 130482 w 370211"/>
              <a:gd name="connsiteY203" fmla="*/ 342238 h 473081"/>
              <a:gd name="connsiteX204" fmla="*/ 132588 w 370211"/>
              <a:gd name="connsiteY204" fmla="*/ 341637 h 473081"/>
              <a:gd name="connsiteX205" fmla="*/ 131686 w 370211"/>
              <a:gd name="connsiteY205" fmla="*/ 338629 h 473081"/>
              <a:gd name="connsiteX206" fmla="*/ 128016 w 370211"/>
              <a:gd name="connsiteY206" fmla="*/ 333034 h 473081"/>
              <a:gd name="connsiteX207" fmla="*/ 126271 w 370211"/>
              <a:gd name="connsiteY207" fmla="*/ 332192 h 473081"/>
              <a:gd name="connsiteX208" fmla="*/ 121278 w 370211"/>
              <a:gd name="connsiteY208" fmla="*/ 328462 h 473081"/>
              <a:gd name="connsiteX209" fmla="*/ 117849 w 370211"/>
              <a:gd name="connsiteY209" fmla="*/ 324311 h 473081"/>
              <a:gd name="connsiteX210" fmla="*/ 117127 w 370211"/>
              <a:gd name="connsiteY210" fmla="*/ 322988 h 473081"/>
              <a:gd name="connsiteX211" fmla="*/ 116646 w 370211"/>
              <a:gd name="connsiteY211" fmla="*/ 319378 h 473081"/>
              <a:gd name="connsiteX212" fmla="*/ 117729 w 370211"/>
              <a:gd name="connsiteY212" fmla="*/ 317453 h 473081"/>
              <a:gd name="connsiteX213" fmla="*/ 117248 w 370211"/>
              <a:gd name="connsiteY213" fmla="*/ 315528 h 473081"/>
              <a:gd name="connsiteX214" fmla="*/ 115443 w 370211"/>
              <a:gd name="connsiteY214" fmla="*/ 312701 h 473081"/>
              <a:gd name="connsiteX215" fmla="*/ 114480 w 370211"/>
              <a:gd name="connsiteY215" fmla="*/ 307768 h 473081"/>
              <a:gd name="connsiteX216" fmla="*/ 112074 w 370211"/>
              <a:gd name="connsiteY216" fmla="*/ 300429 h 473081"/>
              <a:gd name="connsiteX217" fmla="*/ 111713 w 370211"/>
              <a:gd name="connsiteY217" fmla="*/ 298925 h 473081"/>
              <a:gd name="connsiteX218" fmla="*/ 110690 w 370211"/>
              <a:gd name="connsiteY218" fmla="*/ 297601 h 473081"/>
              <a:gd name="connsiteX219" fmla="*/ 109668 w 370211"/>
              <a:gd name="connsiteY219" fmla="*/ 294413 h 473081"/>
              <a:gd name="connsiteX220" fmla="*/ 109006 w 370211"/>
              <a:gd name="connsiteY220" fmla="*/ 290803 h 473081"/>
              <a:gd name="connsiteX221" fmla="*/ 108164 w 370211"/>
              <a:gd name="connsiteY221" fmla="*/ 289540 h 473081"/>
              <a:gd name="connsiteX222" fmla="*/ 108284 w 370211"/>
              <a:gd name="connsiteY222" fmla="*/ 288156 h 473081"/>
              <a:gd name="connsiteX223" fmla="*/ 110089 w 370211"/>
              <a:gd name="connsiteY223" fmla="*/ 286171 h 473081"/>
              <a:gd name="connsiteX224" fmla="*/ 109969 w 370211"/>
              <a:gd name="connsiteY224" fmla="*/ 283284 h 473081"/>
              <a:gd name="connsiteX225" fmla="*/ 108585 w 370211"/>
              <a:gd name="connsiteY225" fmla="*/ 278712 h 473081"/>
              <a:gd name="connsiteX226" fmla="*/ 108344 w 370211"/>
              <a:gd name="connsiteY226" fmla="*/ 276907 h 473081"/>
              <a:gd name="connsiteX227" fmla="*/ 106840 w 370211"/>
              <a:gd name="connsiteY227" fmla="*/ 275042 h 473081"/>
              <a:gd name="connsiteX228" fmla="*/ 106479 w 370211"/>
              <a:gd name="connsiteY228" fmla="*/ 273297 h 473081"/>
              <a:gd name="connsiteX229" fmla="*/ 106720 w 370211"/>
              <a:gd name="connsiteY229" fmla="*/ 270290 h 473081"/>
              <a:gd name="connsiteX230" fmla="*/ 101125 w 370211"/>
              <a:gd name="connsiteY230" fmla="*/ 247249 h 473081"/>
              <a:gd name="connsiteX231" fmla="*/ 81574 w 370211"/>
              <a:gd name="connsiteY231" fmla="*/ 252302 h 473081"/>
              <a:gd name="connsiteX232" fmla="*/ 62504 w 370211"/>
              <a:gd name="connsiteY232" fmla="*/ 257355 h 473081"/>
              <a:gd name="connsiteX233" fmla="*/ 37178 w 370211"/>
              <a:gd name="connsiteY233" fmla="*/ 263913 h 473081"/>
              <a:gd name="connsiteX234" fmla="*/ 32305 w 370211"/>
              <a:gd name="connsiteY234" fmla="*/ 264996 h 473081"/>
              <a:gd name="connsiteX235" fmla="*/ 28996 w 370211"/>
              <a:gd name="connsiteY235" fmla="*/ 259281 h 473081"/>
              <a:gd name="connsiteX236" fmla="*/ 29718 w 370211"/>
              <a:gd name="connsiteY236" fmla="*/ 259521 h 473081"/>
              <a:gd name="connsiteX237" fmla="*/ 30921 w 370211"/>
              <a:gd name="connsiteY237" fmla="*/ 256935 h 473081"/>
              <a:gd name="connsiteX238" fmla="*/ 28996 w 370211"/>
              <a:gd name="connsiteY238" fmla="*/ 256453 h 473081"/>
              <a:gd name="connsiteX239" fmla="*/ 29116 w 370211"/>
              <a:gd name="connsiteY239" fmla="*/ 255852 h 473081"/>
              <a:gd name="connsiteX240" fmla="*/ 27372 w 370211"/>
              <a:gd name="connsiteY240" fmla="*/ 255431 h 473081"/>
              <a:gd name="connsiteX241" fmla="*/ 27191 w 370211"/>
              <a:gd name="connsiteY241" fmla="*/ 256032 h 473081"/>
              <a:gd name="connsiteX242" fmla="*/ 23462 w 370211"/>
              <a:gd name="connsiteY242" fmla="*/ 249415 h 473081"/>
              <a:gd name="connsiteX243" fmla="*/ 22980 w 370211"/>
              <a:gd name="connsiteY243" fmla="*/ 247008 h 473081"/>
              <a:gd name="connsiteX244" fmla="*/ 23582 w 370211"/>
              <a:gd name="connsiteY244" fmla="*/ 243880 h 473081"/>
              <a:gd name="connsiteX245" fmla="*/ 20995 w 370211"/>
              <a:gd name="connsiteY245" fmla="*/ 243158 h 473081"/>
              <a:gd name="connsiteX246" fmla="*/ 21236 w 370211"/>
              <a:gd name="connsiteY246" fmla="*/ 241955 h 473081"/>
              <a:gd name="connsiteX247" fmla="*/ 19130 w 370211"/>
              <a:gd name="connsiteY247" fmla="*/ 241534 h 473081"/>
              <a:gd name="connsiteX248" fmla="*/ 19732 w 370211"/>
              <a:gd name="connsiteY248" fmla="*/ 238827 h 473081"/>
              <a:gd name="connsiteX249" fmla="*/ 21777 w 370211"/>
              <a:gd name="connsiteY249" fmla="*/ 239248 h 473081"/>
              <a:gd name="connsiteX250" fmla="*/ 22740 w 370211"/>
              <a:gd name="connsiteY250" fmla="*/ 235217 h 473081"/>
              <a:gd name="connsiteX251" fmla="*/ 25387 w 370211"/>
              <a:gd name="connsiteY251" fmla="*/ 235819 h 473081"/>
              <a:gd name="connsiteX252" fmla="*/ 25988 w 370211"/>
              <a:gd name="connsiteY252" fmla="*/ 233413 h 473081"/>
              <a:gd name="connsiteX253" fmla="*/ 26770 w 370211"/>
              <a:gd name="connsiteY253" fmla="*/ 232149 h 473081"/>
              <a:gd name="connsiteX254" fmla="*/ 27612 w 370211"/>
              <a:gd name="connsiteY254" fmla="*/ 228179 h 473081"/>
              <a:gd name="connsiteX255" fmla="*/ 26289 w 370211"/>
              <a:gd name="connsiteY255" fmla="*/ 227998 h 473081"/>
              <a:gd name="connsiteX256" fmla="*/ 26409 w 370211"/>
              <a:gd name="connsiteY256" fmla="*/ 225773 h 473081"/>
              <a:gd name="connsiteX257" fmla="*/ 24424 w 370211"/>
              <a:gd name="connsiteY257" fmla="*/ 226194 h 473081"/>
              <a:gd name="connsiteX258" fmla="*/ 24364 w 370211"/>
              <a:gd name="connsiteY258" fmla="*/ 226976 h 473081"/>
              <a:gd name="connsiteX259" fmla="*/ 21416 w 370211"/>
              <a:gd name="connsiteY259" fmla="*/ 226134 h 473081"/>
              <a:gd name="connsiteX260" fmla="*/ 20093 w 370211"/>
              <a:gd name="connsiteY260" fmla="*/ 227457 h 473081"/>
              <a:gd name="connsiteX261" fmla="*/ 17386 w 370211"/>
              <a:gd name="connsiteY261" fmla="*/ 227156 h 473081"/>
              <a:gd name="connsiteX262" fmla="*/ 17205 w 370211"/>
              <a:gd name="connsiteY262" fmla="*/ 228360 h 473081"/>
              <a:gd name="connsiteX263" fmla="*/ 15400 w 370211"/>
              <a:gd name="connsiteY263" fmla="*/ 227938 h 473081"/>
              <a:gd name="connsiteX264" fmla="*/ 15220 w 370211"/>
              <a:gd name="connsiteY264" fmla="*/ 230645 h 473081"/>
              <a:gd name="connsiteX265" fmla="*/ 14257 w 370211"/>
              <a:gd name="connsiteY265" fmla="*/ 229743 h 473081"/>
              <a:gd name="connsiteX266" fmla="*/ 13355 w 370211"/>
              <a:gd name="connsiteY266" fmla="*/ 227938 h 473081"/>
              <a:gd name="connsiteX267" fmla="*/ 12393 w 370211"/>
              <a:gd name="connsiteY267" fmla="*/ 227698 h 473081"/>
              <a:gd name="connsiteX268" fmla="*/ 11189 w 370211"/>
              <a:gd name="connsiteY268" fmla="*/ 225532 h 473081"/>
              <a:gd name="connsiteX269" fmla="*/ 10588 w 370211"/>
              <a:gd name="connsiteY269" fmla="*/ 226374 h 473081"/>
              <a:gd name="connsiteX270" fmla="*/ 7941 w 370211"/>
              <a:gd name="connsiteY270" fmla="*/ 225833 h 473081"/>
              <a:gd name="connsiteX271" fmla="*/ 8121 w 370211"/>
              <a:gd name="connsiteY271" fmla="*/ 224810 h 473081"/>
              <a:gd name="connsiteX272" fmla="*/ 5535 w 370211"/>
              <a:gd name="connsiteY272" fmla="*/ 224209 h 473081"/>
              <a:gd name="connsiteX273" fmla="*/ 6136 w 370211"/>
              <a:gd name="connsiteY273" fmla="*/ 221201 h 473081"/>
              <a:gd name="connsiteX274" fmla="*/ 6978 w 370211"/>
              <a:gd name="connsiteY274" fmla="*/ 220419 h 473081"/>
              <a:gd name="connsiteX275" fmla="*/ 8242 w 370211"/>
              <a:gd name="connsiteY275" fmla="*/ 220659 h 473081"/>
              <a:gd name="connsiteX276" fmla="*/ 6256 w 370211"/>
              <a:gd name="connsiteY276" fmla="*/ 217110 h 473081"/>
              <a:gd name="connsiteX277" fmla="*/ 4151 w 370211"/>
              <a:gd name="connsiteY277" fmla="*/ 216929 h 473081"/>
              <a:gd name="connsiteX278" fmla="*/ 241 w 370211"/>
              <a:gd name="connsiteY278" fmla="*/ 216027 h 473081"/>
              <a:gd name="connsiteX279" fmla="*/ 1384 w 370211"/>
              <a:gd name="connsiteY279" fmla="*/ 210613 h 473081"/>
              <a:gd name="connsiteX280" fmla="*/ 0 w 370211"/>
              <a:gd name="connsiteY280" fmla="*/ 210432 h 473081"/>
              <a:gd name="connsiteX281" fmla="*/ 722 w 370211"/>
              <a:gd name="connsiteY281" fmla="*/ 207725 h 473081"/>
              <a:gd name="connsiteX282" fmla="*/ 120 w 370211"/>
              <a:gd name="connsiteY282" fmla="*/ 206642 h 473081"/>
              <a:gd name="connsiteX283" fmla="*/ 241 w 370211"/>
              <a:gd name="connsiteY283" fmla="*/ 204717 h 473081"/>
              <a:gd name="connsiteX284" fmla="*/ 2045 w 370211"/>
              <a:gd name="connsiteY284" fmla="*/ 205078 h 473081"/>
              <a:gd name="connsiteX285" fmla="*/ 2767 w 370211"/>
              <a:gd name="connsiteY285" fmla="*/ 206342 h 473081"/>
              <a:gd name="connsiteX286" fmla="*/ 3670 w 370211"/>
              <a:gd name="connsiteY286" fmla="*/ 205259 h 473081"/>
              <a:gd name="connsiteX287" fmla="*/ 5234 w 370211"/>
              <a:gd name="connsiteY287" fmla="*/ 206342 h 473081"/>
              <a:gd name="connsiteX288" fmla="*/ 6798 w 370211"/>
              <a:gd name="connsiteY288" fmla="*/ 206161 h 473081"/>
              <a:gd name="connsiteX289" fmla="*/ 6918 w 370211"/>
              <a:gd name="connsiteY289" fmla="*/ 205199 h 473081"/>
              <a:gd name="connsiteX290" fmla="*/ 8603 w 370211"/>
              <a:gd name="connsiteY290" fmla="*/ 204597 h 473081"/>
              <a:gd name="connsiteX291" fmla="*/ 8963 w 370211"/>
              <a:gd name="connsiteY291" fmla="*/ 206221 h 473081"/>
              <a:gd name="connsiteX292" fmla="*/ 9806 w 370211"/>
              <a:gd name="connsiteY292" fmla="*/ 206943 h 473081"/>
              <a:gd name="connsiteX293" fmla="*/ 11189 w 370211"/>
              <a:gd name="connsiteY293" fmla="*/ 206642 h 473081"/>
              <a:gd name="connsiteX294" fmla="*/ 12332 w 370211"/>
              <a:gd name="connsiteY294" fmla="*/ 207244 h 473081"/>
              <a:gd name="connsiteX295" fmla="*/ 14919 w 370211"/>
              <a:gd name="connsiteY295" fmla="*/ 204717 h 473081"/>
              <a:gd name="connsiteX296" fmla="*/ 15581 w 370211"/>
              <a:gd name="connsiteY296" fmla="*/ 206281 h 473081"/>
              <a:gd name="connsiteX297" fmla="*/ 17386 w 370211"/>
              <a:gd name="connsiteY297" fmla="*/ 205499 h 473081"/>
              <a:gd name="connsiteX298" fmla="*/ 17807 w 370211"/>
              <a:gd name="connsiteY298" fmla="*/ 204657 h 473081"/>
              <a:gd name="connsiteX299" fmla="*/ 19611 w 370211"/>
              <a:gd name="connsiteY299" fmla="*/ 205680 h 473081"/>
              <a:gd name="connsiteX300" fmla="*/ 20634 w 370211"/>
              <a:gd name="connsiteY300" fmla="*/ 207665 h 473081"/>
              <a:gd name="connsiteX301" fmla="*/ 23040 w 370211"/>
              <a:gd name="connsiteY301" fmla="*/ 210011 h 473081"/>
              <a:gd name="connsiteX302" fmla="*/ 24544 w 370211"/>
              <a:gd name="connsiteY302" fmla="*/ 209650 h 473081"/>
              <a:gd name="connsiteX303" fmla="*/ 27612 w 370211"/>
              <a:gd name="connsiteY303" fmla="*/ 211154 h 473081"/>
              <a:gd name="connsiteX304" fmla="*/ 28034 w 370211"/>
              <a:gd name="connsiteY304" fmla="*/ 209109 h 473081"/>
              <a:gd name="connsiteX305" fmla="*/ 29056 w 370211"/>
              <a:gd name="connsiteY305" fmla="*/ 207665 h 473081"/>
              <a:gd name="connsiteX306" fmla="*/ 28455 w 370211"/>
              <a:gd name="connsiteY306" fmla="*/ 207064 h 473081"/>
              <a:gd name="connsiteX307" fmla="*/ 29658 w 370211"/>
              <a:gd name="connsiteY307" fmla="*/ 200687 h 473081"/>
              <a:gd name="connsiteX308" fmla="*/ 37839 w 370211"/>
              <a:gd name="connsiteY308" fmla="*/ 202973 h 473081"/>
              <a:gd name="connsiteX309" fmla="*/ 35433 w 370211"/>
              <a:gd name="connsiteY309" fmla="*/ 199062 h 473081"/>
              <a:gd name="connsiteX310" fmla="*/ 38200 w 370211"/>
              <a:gd name="connsiteY310" fmla="*/ 200025 h 473081"/>
              <a:gd name="connsiteX311" fmla="*/ 38381 w 370211"/>
              <a:gd name="connsiteY311" fmla="*/ 198581 h 473081"/>
              <a:gd name="connsiteX312" fmla="*/ 39885 w 370211"/>
              <a:gd name="connsiteY312" fmla="*/ 198641 h 473081"/>
              <a:gd name="connsiteX313" fmla="*/ 42532 w 370211"/>
              <a:gd name="connsiteY313" fmla="*/ 197919 h 473081"/>
              <a:gd name="connsiteX314" fmla="*/ 42532 w 370211"/>
              <a:gd name="connsiteY314" fmla="*/ 199002 h 473081"/>
              <a:gd name="connsiteX315" fmla="*/ 44336 w 370211"/>
              <a:gd name="connsiteY315" fmla="*/ 199002 h 473081"/>
              <a:gd name="connsiteX316" fmla="*/ 43675 w 370211"/>
              <a:gd name="connsiteY316" fmla="*/ 198100 h 473081"/>
              <a:gd name="connsiteX317" fmla="*/ 46442 w 370211"/>
              <a:gd name="connsiteY317" fmla="*/ 198521 h 473081"/>
              <a:gd name="connsiteX318" fmla="*/ 46201 w 370211"/>
              <a:gd name="connsiteY318" fmla="*/ 199724 h 473081"/>
              <a:gd name="connsiteX319" fmla="*/ 50472 w 370211"/>
              <a:gd name="connsiteY319" fmla="*/ 200566 h 473081"/>
              <a:gd name="connsiteX320" fmla="*/ 49510 w 370211"/>
              <a:gd name="connsiteY320" fmla="*/ 202732 h 473081"/>
              <a:gd name="connsiteX321" fmla="*/ 50172 w 370211"/>
              <a:gd name="connsiteY321" fmla="*/ 202672 h 473081"/>
              <a:gd name="connsiteX322" fmla="*/ 48547 w 370211"/>
              <a:gd name="connsiteY322" fmla="*/ 204778 h 473081"/>
              <a:gd name="connsiteX323" fmla="*/ 49751 w 370211"/>
              <a:gd name="connsiteY323" fmla="*/ 204778 h 473081"/>
              <a:gd name="connsiteX324" fmla="*/ 53059 w 370211"/>
              <a:gd name="connsiteY324" fmla="*/ 202552 h 473081"/>
              <a:gd name="connsiteX325" fmla="*/ 53480 w 370211"/>
              <a:gd name="connsiteY325" fmla="*/ 203454 h 473081"/>
              <a:gd name="connsiteX326" fmla="*/ 52578 w 370211"/>
              <a:gd name="connsiteY326" fmla="*/ 205199 h 473081"/>
              <a:gd name="connsiteX327" fmla="*/ 52939 w 370211"/>
              <a:gd name="connsiteY327" fmla="*/ 206342 h 473081"/>
              <a:gd name="connsiteX328" fmla="*/ 55466 w 370211"/>
              <a:gd name="connsiteY328" fmla="*/ 206342 h 473081"/>
              <a:gd name="connsiteX329" fmla="*/ 58233 w 370211"/>
              <a:gd name="connsiteY329" fmla="*/ 205018 h 473081"/>
              <a:gd name="connsiteX330" fmla="*/ 59075 w 370211"/>
              <a:gd name="connsiteY330" fmla="*/ 201529 h 473081"/>
              <a:gd name="connsiteX331" fmla="*/ 61060 w 370211"/>
              <a:gd name="connsiteY331" fmla="*/ 201168 h 473081"/>
              <a:gd name="connsiteX332" fmla="*/ 63106 w 370211"/>
              <a:gd name="connsiteY332" fmla="*/ 201649 h 473081"/>
              <a:gd name="connsiteX333" fmla="*/ 63346 w 370211"/>
              <a:gd name="connsiteY333" fmla="*/ 200326 h 473081"/>
              <a:gd name="connsiteX334" fmla="*/ 64790 w 370211"/>
              <a:gd name="connsiteY334" fmla="*/ 201649 h 473081"/>
              <a:gd name="connsiteX335" fmla="*/ 65572 w 370211"/>
              <a:gd name="connsiteY335" fmla="*/ 200807 h 473081"/>
              <a:gd name="connsiteX336" fmla="*/ 66956 w 370211"/>
              <a:gd name="connsiteY336" fmla="*/ 203213 h 473081"/>
              <a:gd name="connsiteX337" fmla="*/ 69061 w 370211"/>
              <a:gd name="connsiteY337" fmla="*/ 204056 h 473081"/>
              <a:gd name="connsiteX338" fmla="*/ 70264 w 370211"/>
              <a:gd name="connsiteY338" fmla="*/ 202191 h 473081"/>
              <a:gd name="connsiteX339" fmla="*/ 69663 w 370211"/>
              <a:gd name="connsiteY339" fmla="*/ 200506 h 473081"/>
              <a:gd name="connsiteX340" fmla="*/ 60398 w 370211"/>
              <a:gd name="connsiteY340" fmla="*/ 184083 h 473081"/>
              <a:gd name="connsiteX341" fmla="*/ 59556 w 370211"/>
              <a:gd name="connsiteY341" fmla="*/ 181737 h 473081"/>
              <a:gd name="connsiteX342" fmla="*/ 55646 w 370211"/>
              <a:gd name="connsiteY342" fmla="*/ 174759 h 473081"/>
              <a:gd name="connsiteX343" fmla="*/ 50653 w 370211"/>
              <a:gd name="connsiteY343" fmla="*/ 165735 h 473081"/>
              <a:gd name="connsiteX344" fmla="*/ 46021 w 370211"/>
              <a:gd name="connsiteY344" fmla="*/ 158215 h 473081"/>
              <a:gd name="connsiteX345" fmla="*/ 41509 w 370211"/>
              <a:gd name="connsiteY345" fmla="*/ 149131 h 473081"/>
              <a:gd name="connsiteX346" fmla="*/ 39343 w 370211"/>
              <a:gd name="connsiteY346" fmla="*/ 145161 h 473081"/>
              <a:gd name="connsiteX347" fmla="*/ 37418 w 370211"/>
              <a:gd name="connsiteY347" fmla="*/ 123865 h 473081"/>
              <a:gd name="connsiteX348" fmla="*/ 36215 w 370211"/>
              <a:gd name="connsiteY348" fmla="*/ 114240 h 473081"/>
              <a:gd name="connsiteX349" fmla="*/ 35132 w 370211"/>
              <a:gd name="connsiteY349" fmla="*/ 102810 h 473081"/>
              <a:gd name="connsiteX350" fmla="*/ 43554 w 370211"/>
              <a:gd name="connsiteY350" fmla="*/ 63948 h 473081"/>
              <a:gd name="connsiteX351" fmla="*/ 42832 w 370211"/>
              <a:gd name="connsiteY351" fmla="*/ 57451 h 473081"/>
              <a:gd name="connsiteX352" fmla="*/ 41389 w 370211"/>
              <a:gd name="connsiteY352" fmla="*/ 44036 h 473081"/>
              <a:gd name="connsiteX353" fmla="*/ 40847 w 370211"/>
              <a:gd name="connsiteY353" fmla="*/ 36035 h 473081"/>
              <a:gd name="connsiteX354" fmla="*/ 38922 w 370211"/>
              <a:gd name="connsiteY354" fmla="*/ 21958 h 473081"/>
              <a:gd name="connsiteX355" fmla="*/ 37839 w 370211"/>
              <a:gd name="connsiteY355" fmla="*/ 23221 h 473081"/>
              <a:gd name="connsiteX356" fmla="*/ 36275 w 370211"/>
              <a:gd name="connsiteY356" fmla="*/ 23823 h 473081"/>
              <a:gd name="connsiteX357" fmla="*/ 35433 w 370211"/>
              <a:gd name="connsiteY357" fmla="*/ 22379 h 473081"/>
              <a:gd name="connsiteX358" fmla="*/ 36456 w 370211"/>
              <a:gd name="connsiteY358" fmla="*/ 22619 h 473081"/>
              <a:gd name="connsiteX359" fmla="*/ 37358 w 370211"/>
              <a:gd name="connsiteY359" fmla="*/ 19010 h 473081"/>
              <a:gd name="connsiteX360" fmla="*/ 38140 w 370211"/>
              <a:gd name="connsiteY360" fmla="*/ 18709 h 473081"/>
              <a:gd name="connsiteX361" fmla="*/ 40727 w 370211"/>
              <a:gd name="connsiteY361" fmla="*/ 14558 h 473081"/>
              <a:gd name="connsiteX362" fmla="*/ 40787 w 370211"/>
              <a:gd name="connsiteY362" fmla="*/ 13054 h 473081"/>
              <a:gd name="connsiteX363" fmla="*/ 43915 w 370211"/>
              <a:gd name="connsiteY363" fmla="*/ 9806 h 473081"/>
              <a:gd name="connsiteX364" fmla="*/ 44396 w 370211"/>
              <a:gd name="connsiteY364" fmla="*/ 7881 h 473081"/>
              <a:gd name="connsiteX365" fmla="*/ 45600 w 370211"/>
              <a:gd name="connsiteY365" fmla="*/ 5956 h 473081"/>
              <a:gd name="connsiteX366" fmla="*/ 45479 w 370211"/>
              <a:gd name="connsiteY366" fmla="*/ 4331 h 473081"/>
              <a:gd name="connsiteX367" fmla="*/ 47765 w 370211"/>
              <a:gd name="connsiteY367" fmla="*/ 4632 h 473081"/>
              <a:gd name="connsiteX368" fmla="*/ 48307 w 370211"/>
              <a:gd name="connsiteY368" fmla="*/ 3429 h 473081"/>
              <a:gd name="connsiteX369" fmla="*/ 47705 w 370211"/>
              <a:gd name="connsiteY369" fmla="*/ 2466 h 473081"/>
              <a:gd name="connsiteX370" fmla="*/ 48066 w 370211"/>
              <a:gd name="connsiteY370" fmla="*/ 1323 h 473081"/>
              <a:gd name="connsiteX371" fmla="*/ 50593 w 370211"/>
              <a:gd name="connsiteY371" fmla="*/ 120 h 473081"/>
              <a:gd name="connsiteX372" fmla="*/ 52397 w 370211"/>
              <a:gd name="connsiteY372" fmla="*/ 0 h 473081"/>
              <a:gd name="connsiteX373" fmla="*/ 52999 w 370211"/>
              <a:gd name="connsiteY373" fmla="*/ 842 h 473081"/>
              <a:gd name="connsiteX374" fmla="*/ 55044 w 370211"/>
              <a:gd name="connsiteY374" fmla="*/ 1624 h 473081"/>
              <a:gd name="connsiteX375" fmla="*/ 58714 w 370211"/>
              <a:gd name="connsiteY375" fmla="*/ 2226 h 473081"/>
              <a:gd name="connsiteX376" fmla="*/ 58654 w 370211"/>
              <a:gd name="connsiteY376" fmla="*/ 2948 h 473081"/>
              <a:gd name="connsiteX377" fmla="*/ 61421 w 370211"/>
              <a:gd name="connsiteY377" fmla="*/ 5174 h 473081"/>
              <a:gd name="connsiteX378" fmla="*/ 64730 w 370211"/>
              <a:gd name="connsiteY378" fmla="*/ 5956 h 473081"/>
              <a:gd name="connsiteX379" fmla="*/ 65512 w 370211"/>
              <a:gd name="connsiteY379" fmla="*/ 7580 h 473081"/>
              <a:gd name="connsiteX380" fmla="*/ 67557 w 370211"/>
              <a:gd name="connsiteY380" fmla="*/ 8543 h 473081"/>
              <a:gd name="connsiteX381" fmla="*/ 67978 w 370211"/>
              <a:gd name="connsiteY381" fmla="*/ 7520 h 473081"/>
              <a:gd name="connsiteX382" fmla="*/ 68580 w 370211"/>
              <a:gd name="connsiteY382" fmla="*/ 8603 h 473081"/>
              <a:gd name="connsiteX383" fmla="*/ 69964 w 370211"/>
              <a:gd name="connsiteY383" fmla="*/ 9385 h 473081"/>
              <a:gd name="connsiteX384" fmla="*/ 71648 w 370211"/>
              <a:gd name="connsiteY384" fmla="*/ 12934 h 473081"/>
              <a:gd name="connsiteX385" fmla="*/ 72250 w 370211"/>
              <a:gd name="connsiteY385" fmla="*/ 11129 h 473081"/>
              <a:gd name="connsiteX386" fmla="*/ 75257 w 370211"/>
              <a:gd name="connsiteY386" fmla="*/ 9565 h 473081"/>
              <a:gd name="connsiteX387" fmla="*/ 75498 w 370211"/>
              <a:gd name="connsiteY387" fmla="*/ 8422 h 473081"/>
              <a:gd name="connsiteX388" fmla="*/ 76461 w 370211"/>
              <a:gd name="connsiteY388" fmla="*/ 8663 h 473081"/>
              <a:gd name="connsiteX389" fmla="*/ 76040 w 370211"/>
              <a:gd name="connsiteY389" fmla="*/ 11671 h 473081"/>
              <a:gd name="connsiteX390" fmla="*/ 75318 w 370211"/>
              <a:gd name="connsiteY390" fmla="*/ 13295 h 473081"/>
              <a:gd name="connsiteX391" fmla="*/ 76340 w 370211"/>
              <a:gd name="connsiteY391" fmla="*/ 14378 h 473081"/>
              <a:gd name="connsiteX392" fmla="*/ 76641 w 370211"/>
              <a:gd name="connsiteY392" fmla="*/ 15942 h 473081"/>
              <a:gd name="connsiteX393" fmla="*/ 78626 w 370211"/>
              <a:gd name="connsiteY393" fmla="*/ 16844 h 473081"/>
              <a:gd name="connsiteX394" fmla="*/ 80371 w 370211"/>
              <a:gd name="connsiteY394" fmla="*/ 19491 h 473081"/>
              <a:gd name="connsiteX395" fmla="*/ 79589 w 370211"/>
              <a:gd name="connsiteY395" fmla="*/ 20333 h 473081"/>
              <a:gd name="connsiteX396" fmla="*/ 81694 w 370211"/>
              <a:gd name="connsiteY396" fmla="*/ 20755 h 473081"/>
              <a:gd name="connsiteX397" fmla="*/ 83379 w 370211"/>
              <a:gd name="connsiteY397" fmla="*/ 22198 h 473081"/>
              <a:gd name="connsiteX398" fmla="*/ 85184 w 370211"/>
              <a:gd name="connsiteY398" fmla="*/ 21657 h 473081"/>
              <a:gd name="connsiteX399" fmla="*/ 85304 w 370211"/>
              <a:gd name="connsiteY399" fmla="*/ 22920 h 473081"/>
              <a:gd name="connsiteX400" fmla="*/ 86627 w 370211"/>
              <a:gd name="connsiteY400" fmla="*/ 22379 h 473081"/>
              <a:gd name="connsiteX401" fmla="*/ 89034 w 370211"/>
              <a:gd name="connsiteY401" fmla="*/ 23823 h 473081"/>
              <a:gd name="connsiteX402" fmla="*/ 90177 w 370211"/>
              <a:gd name="connsiteY402" fmla="*/ 21597 h 473081"/>
              <a:gd name="connsiteX403" fmla="*/ 89575 w 370211"/>
              <a:gd name="connsiteY403" fmla="*/ 20394 h 473081"/>
              <a:gd name="connsiteX404" fmla="*/ 91139 w 370211"/>
              <a:gd name="connsiteY404" fmla="*/ 20454 h 473081"/>
              <a:gd name="connsiteX405" fmla="*/ 91741 w 370211"/>
              <a:gd name="connsiteY405" fmla="*/ 21837 h 473081"/>
              <a:gd name="connsiteX406" fmla="*/ 92944 w 370211"/>
              <a:gd name="connsiteY406" fmla="*/ 21476 h 473081"/>
              <a:gd name="connsiteX407" fmla="*/ 93906 w 370211"/>
              <a:gd name="connsiteY407" fmla="*/ 22800 h 473081"/>
              <a:gd name="connsiteX408" fmla="*/ 95350 w 370211"/>
              <a:gd name="connsiteY408" fmla="*/ 22740 h 473081"/>
              <a:gd name="connsiteX409" fmla="*/ 95711 w 370211"/>
              <a:gd name="connsiteY409" fmla="*/ 24424 h 473081"/>
              <a:gd name="connsiteX410" fmla="*/ 94929 w 370211"/>
              <a:gd name="connsiteY410" fmla="*/ 25928 h 473081"/>
              <a:gd name="connsiteX411" fmla="*/ 94328 w 370211"/>
              <a:gd name="connsiteY411" fmla="*/ 25447 h 473081"/>
              <a:gd name="connsiteX412" fmla="*/ 93726 w 370211"/>
              <a:gd name="connsiteY412" fmla="*/ 26831 h 473081"/>
              <a:gd name="connsiteX413" fmla="*/ 94508 w 370211"/>
              <a:gd name="connsiteY413" fmla="*/ 28274 h 473081"/>
              <a:gd name="connsiteX414" fmla="*/ 92643 w 370211"/>
              <a:gd name="connsiteY414" fmla="*/ 29056 h 473081"/>
              <a:gd name="connsiteX415" fmla="*/ 94207 w 370211"/>
              <a:gd name="connsiteY415" fmla="*/ 29417 h 473081"/>
              <a:gd name="connsiteX416" fmla="*/ 93305 w 370211"/>
              <a:gd name="connsiteY416" fmla="*/ 30320 h 473081"/>
              <a:gd name="connsiteX417" fmla="*/ 93906 w 370211"/>
              <a:gd name="connsiteY417" fmla="*/ 32726 h 473081"/>
              <a:gd name="connsiteX418" fmla="*/ 95711 w 370211"/>
              <a:gd name="connsiteY418" fmla="*/ 33929 h 473081"/>
              <a:gd name="connsiteX419" fmla="*/ 93305 w 370211"/>
              <a:gd name="connsiteY419" fmla="*/ 33929 h 473081"/>
              <a:gd name="connsiteX420" fmla="*/ 91861 w 370211"/>
              <a:gd name="connsiteY420" fmla="*/ 34591 h 473081"/>
              <a:gd name="connsiteX421" fmla="*/ 90056 w 370211"/>
              <a:gd name="connsiteY421" fmla="*/ 34591 h 473081"/>
              <a:gd name="connsiteX422" fmla="*/ 89395 w 370211"/>
              <a:gd name="connsiteY422" fmla="*/ 35914 h 473081"/>
              <a:gd name="connsiteX423" fmla="*/ 89816 w 370211"/>
              <a:gd name="connsiteY423" fmla="*/ 36877 h 473081"/>
              <a:gd name="connsiteX424" fmla="*/ 92042 w 370211"/>
              <a:gd name="connsiteY424" fmla="*/ 37599 h 473081"/>
              <a:gd name="connsiteX425" fmla="*/ 91019 w 370211"/>
              <a:gd name="connsiteY425" fmla="*/ 39644 h 473081"/>
              <a:gd name="connsiteX426" fmla="*/ 91440 w 370211"/>
              <a:gd name="connsiteY426" fmla="*/ 41028 h 473081"/>
              <a:gd name="connsiteX427" fmla="*/ 94267 w 370211"/>
              <a:gd name="connsiteY427" fmla="*/ 39343 h 473081"/>
              <a:gd name="connsiteX428" fmla="*/ 95711 w 370211"/>
              <a:gd name="connsiteY428" fmla="*/ 39103 h 473081"/>
              <a:gd name="connsiteX429" fmla="*/ 97817 w 370211"/>
              <a:gd name="connsiteY429" fmla="*/ 40186 h 473081"/>
              <a:gd name="connsiteX430" fmla="*/ 101186 w 370211"/>
              <a:gd name="connsiteY430" fmla="*/ 40125 h 473081"/>
              <a:gd name="connsiteX431" fmla="*/ 102870 w 370211"/>
              <a:gd name="connsiteY431" fmla="*/ 42592 h 473081"/>
              <a:gd name="connsiteX432" fmla="*/ 101306 w 370211"/>
              <a:gd name="connsiteY432" fmla="*/ 44757 h 473081"/>
              <a:gd name="connsiteX433" fmla="*/ 101125 w 370211"/>
              <a:gd name="connsiteY433" fmla="*/ 46923 h 473081"/>
              <a:gd name="connsiteX434" fmla="*/ 99982 w 370211"/>
              <a:gd name="connsiteY434" fmla="*/ 46743 h 473081"/>
              <a:gd name="connsiteX435" fmla="*/ 99200 w 370211"/>
              <a:gd name="connsiteY435" fmla="*/ 47946 h 473081"/>
              <a:gd name="connsiteX436" fmla="*/ 100283 w 370211"/>
              <a:gd name="connsiteY436" fmla="*/ 49630 h 473081"/>
              <a:gd name="connsiteX437" fmla="*/ 102208 w 370211"/>
              <a:gd name="connsiteY437" fmla="*/ 51074 h 473081"/>
              <a:gd name="connsiteX438" fmla="*/ 102088 w 370211"/>
              <a:gd name="connsiteY438" fmla="*/ 51495 h 473081"/>
              <a:gd name="connsiteX439" fmla="*/ 105818 w 370211"/>
              <a:gd name="connsiteY439" fmla="*/ 52819 h 473081"/>
              <a:gd name="connsiteX440" fmla="*/ 107021 w 370211"/>
              <a:gd name="connsiteY440" fmla="*/ 55345 h 473081"/>
              <a:gd name="connsiteX441" fmla="*/ 107201 w 370211"/>
              <a:gd name="connsiteY441" fmla="*/ 56729 h 473081"/>
              <a:gd name="connsiteX442" fmla="*/ 108585 w 370211"/>
              <a:gd name="connsiteY442" fmla="*/ 57210 h 473081"/>
              <a:gd name="connsiteX443" fmla="*/ 108344 w 370211"/>
              <a:gd name="connsiteY443" fmla="*/ 58413 h 473081"/>
              <a:gd name="connsiteX444" fmla="*/ 105818 w 370211"/>
              <a:gd name="connsiteY444" fmla="*/ 58473 h 473081"/>
              <a:gd name="connsiteX445" fmla="*/ 104254 w 370211"/>
              <a:gd name="connsiteY445" fmla="*/ 57631 h 473081"/>
              <a:gd name="connsiteX446" fmla="*/ 103351 w 370211"/>
              <a:gd name="connsiteY446" fmla="*/ 57872 h 473081"/>
              <a:gd name="connsiteX447" fmla="*/ 102629 w 370211"/>
              <a:gd name="connsiteY447" fmla="*/ 56729 h 473081"/>
              <a:gd name="connsiteX448" fmla="*/ 101125 w 370211"/>
              <a:gd name="connsiteY448" fmla="*/ 56428 h 473081"/>
              <a:gd name="connsiteX449" fmla="*/ 99441 w 370211"/>
              <a:gd name="connsiteY449" fmla="*/ 57330 h 473081"/>
              <a:gd name="connsiteX450" fmla="*/ 100945 w 370211"/>
              <a:gd name="connsiteY450" fmla="*/ 59135 h 473081"/>
              <a:gd name="connsiteX451" fmla="*/ 102148 w 370211"/>
              <a:gd name="connsiteY451" fmla="*/ 59616 h 473081"/>
              <a:gd name="connsiteX452" fmla="*/ 103832 w 370211"/>
              <a:gd name="connsiteY452" fmla="*/ 62143 h 473081"/>
              <a:gd name="connsiteX453" fmla="*/ 102930 w 370211"/>
              <a:gd name="connsiteY453" fmla="*/ 62745 h 473081"/>
              <a:gd name="connsiteX454" fmla="*/ 105938 w 370211"/>
              <a:gd name="connsiteY454" fmla="*/ 63226 h 473081"/>
              <a:gd name="connsiteX455" fmla="*/ 104976 w 370211"/>
              <a:gd name="connsiteY455" fmla="*/ 67016 h 473081"/>
              <a:gd name="connsiteX456" fmla="*/ 107382 w 370211"/>
              <a:gd name="connsiteY456" fmla="*/ 67437 h 473081"/>
              <a:gd name="connsiteX457" fmla="*/ 106239 w 370211"/>
              <a:gd name="connsiteY457" fmla="*/ 68039 h 473081"/>
              <a:gd name="connsiteX458" fmla="*/ 105697 w 370211"/>
              <a:gd name="connsiteY458" fmla="*/ 70806 h 473081"/>
              <a:gd name="connsiteX459" fmla="*/ 105998 w 370211"/>
              <a:gd name="connsiteY459" fmla="*/ 72731 h 473081"/>
              <a:gd name="connsiteX460" fmla="*/ 107141 w 370211"/>
              <a:gd name="connsiteY460" fmla="*/ 72611 h 473081"/>
              <a:gd name="connsiteX461" fmla="*/ 110089 w 370211"/>
              <a:gd name="connsiteY461" fmla="*/ 73754 h 473081"/>
              <a:gd name="connsiteX462" fmla="*/ 110390 w 370211"/>
              <a:gd name="connsiteY462" fmla="*/ 74295 h 473081"/>
              <a:gd name="connsiteX463" fmla="*/ 109487 w 370211"/>
              <a:gd name="connsiteY463" fmla="*/ 78326 h 473081"/>
              <a:gd name="connsiteX464" fmla="*/ 111653 w 370211"/>
              <a:gd name="connsiteY464" fmla="*/ 77965 h 473081"/>
              <a:gd name="connsiteX465" fmla="*/ 113217 w 370211"/>
              <a:gd name="connsiteY465" fmla="*/ 78626 h 473081"/>
              <a:gd name="connsiteX466" fmla="*/ 117849 w 370211"/>
              <a:gd name="connsiteY466" fmla="*/ 79288 h 473081"/>
              <a:gd name="connsiteX467" fmla="*/ 121038 w 370211"/>
              <a:gd name="connsiteY467" fmla="*/ 78747 h 473081"/>
              <a:gd name="connsiteX468" fmla="*/ 121820 w 370211"/>
              <a:gd name="connsiteY468" fmla="*/ 78145 h 473081"/>
              <a:gd name="connsiteX469" fmla="*/ 125790 w 370211"/>
              <a:gd name="connsiteY469" fmla="*/ 78506 h 473081"/>
              <a:gd name="connsiteX470" fmla="*/ 127234 w 370211"/>
              <a:gd name="connsiteY470" fmla="*/ 77905 h 473081"/>
              <a:gd name="connsiteX471" fmla="*/ 129339 w 370211"/>
              <a:gd name="connsiteY471" fmla="*/ 78747 h 473081"/>
              <a:gd name="connsiteX472" fmla="*/ 132588 w 370211"/>
              <a:gd name="connsiteY472" fmla="*/ 78566 h 473081"/>
              <a:gd name="connsiteX473" fmla="*/ 133972 w 370211"/>
              <a:gd name="connsiteY473" fmla="*/ 77965 h 473081"/>
              <a:gd name="connsiteX474" fmla="*/ 136378 w 370211"/>
              <a:gd name="connsiteY474" fmla="*/ 77604 h 473081"/>
              <a:gd name="connsiteX475" fmla="*/ 136979 w 370211"/>
              <a:gd name="connsiteY475" fmla="*/ 78085 h 473081"/>
              <a:gd name="connsiteX476" fmla="*/ 138905 w 370211"/>
              <a:gd name="connsiteY476" fmla="*/ 77183 h 473081"/>
              <a:gd name="connsiteX477" fmla="*/ 140409 w 370211"/>
              <a:gd name="connsiteY477" fmla="*/ 77604 h 473081"/>
              <a:gd name="connsiteX478" fmla="*/ 141792 w 370211"/>
              <a:gd name="connsiteY478" fmla="*/ 77183 h 473081"/>
              <a:gd name="connsiteX479" fmla="*/ 145041 w 370211"/>
              <a:gd name="connsiteY479" fmla="*/ 77965 h 473081"/>
              <a:gd name="connsiteX480" fmla="*/ 147026 w 370211"/>
              <a:gd name="connsiteY480" fmla="*/ 78867 h 473081"/>
              <a:gd name="connsiteX481" fmla="*/ 149312 w 370211"/>
              <a:gd name="connsiteY481" fmla="*/ 78626 h 473081"/>
              <a:gd name="connsiteX482" fmla="*/ 149913 w 370211"/>
              <a:gd name="connsiteY482" fmla="*/ 77423 h 473081"/>
              <a:gd name="connsiteX483" fmla="*/ 153643 w 370211"/>
              <a:gd name="connsiteY483" fmla="*/ 77544 h 473081"/>
              <a:gd name="connsiteX484" fmla="*/ 155087 w 370211"/>
              <a:gd name="connsiteY484" fmla="*/ 76160 h 473081"/>
              <a:gd name="connsiteX485" fmla="*/ 156110 w 370211"/>
              <a:gd name="connsiteY485" fmla="*/ 74235 h 473081"/>
              <a:gd name="connsiteX486" fmla="*/ 158035 w 370211"/>
              <a:gd name="connsiteY486" fmla="*/ 73633 h 473081"/>
              <a:gd name="connsiteX487" fmla="*/ 159719 w 370211"/>
              <a:gd name="connsiteY487" fmla="*/ 73513 h 473081"/>
              <a:gd name="connsiteX488" fmla="*/ 161043 w 370211"/>
              <a:gd name="connsiteY488" fmla="*/ 72671 h 473081"/>
              <a:gd name="connsiteX489" fmla="*/ 161283 w 370211"/>
              <a:gd name="connsiteY489" fmla="*/ 71167 h 473081"/>
              <a:gd name="connsiteX490" fmla="*/ 162667 w 370211"/>
              <a:gd name="connsiteY490" fmla="*/ 70686 h 473081"/>
              <a:gd name="connsiteX491" fmla="*/ 162486 w 370211"/>
              <a:gd name="connsiteY491" fmla="*/ 69362 h 473081"/>
              <a:gd name="connsiteX492" fmla="*/ 165194 w 370211"/>
              <a:gd name="connsiteY492" fmla="*/ 66234 h 473081"/>
              <a:gd name="connsiteX493" fmla="*/ 166577 w 370211"/>
              <a:gd name="connsiteY493" fmla="*/ 67437 h 473081"/>
              <a:gd name="connsiteX494" fmla="*/ 167480 w 370211"/>
              <a:gd name="connsiteY494" fmla="*/ 66836 h 473081"/>
              <a:gd name="connsiteX495" fmla="*/ 170367 w 370211"/>
              <a:gd name="connsiteY495" fmla="*/ 66475 h 473081"/>
              <a:gd name="connsiteX496" fmla="*/ 173255 w 370211"/>
              <a:gd name="connsiteY496" fmla="*/ 67196 h 473081"/>
              <a:gd name="connsiteX497" fmla="*/ 174157 w 370211"/>
              <a:gd name="connsiteY497" fmla="*/ 66475 h 473081"/>
              <a:gd name="connsiteX498" fmla="*/ 176022 w 370211"/>
              <a:gd name="connsiteY498" fmla="*/ 66775 h 473081"/>
              <a:gd name="connsiteX499" fmla="*/ 177586 w 370211"/>
              <a:gd name="connsiteY499" fmla="*/ 64971 h 473081"/>
              <a:gd name="connsiteX500" fmla="*/ 177285 w 370211"/>
              <a:gd name="connsiteY500" fmla="*/ 63828 h 473081"/>
              <a:gd name="connsiteX501" fmla="*/ 178669 w 370211"/>
              <a:gd name="connsiteY501" fmla="*/ 62143 h 473081"/>
              <a:gd name="connsiteX502" fmla="*/ 179511 w 370211"/>
              <a:gd name="connsiteY502" fmla="*/ 61963 h 473081"/>
              <a:gd name="connsiteX503" fmla="*/ 181015 w 370211"/>
              <a:gd name="connsiteY503" fmla="*/ 59496 h 473081"/>
              <a:gd name="connsiteX504" fmla="*/ 180353 w 370211"/>
              <a:gd name="connsiteY504" fmla="*/ 58113 h 473081"/>
              <a:gd name="connsiteX505" fmla="*/ 180835 w 370211"/>
              <a:gd name="connsiteY505" fmla="*/ 56548 h 473081"/>
              <a:gd name="connsiteX506" fmla="*/ 182820 w 370211"/>
              <a:gd name="connsiteY506" fmla="*/ 55044 h 473081"/>
              <a:gd name="connsiteX507" fmla="*/ 184625 w 370211"/>
              <a:gd name="connsiteY507" fmla="*/ 55706 h 473081"/>
              <a:gd name="connsiteX508" fmla="*/ 184685 w 370211"/>
              <a:gd name="connsiteY508" fmla="*/ 54744 h 473081"/>
              <a:gd name="connsiteX509" fmla="*/ 187693 w 370211"/>
              <a:gd name="connsiteY509" fmla="*/ 55406 h 473081"/>
              <a:gd name="connsiteX510" fmla="*/ 188174 w 370211"/>
              <a:gd name="connsiteY510" fmla="*/ 56789 h 473081"/>
              <a:gd name="connsiteX511" fmla="*/ 178368 w 370211"/>
              <a:gd name="connsiteY511" fmla="*/ 104615 h 473081"/>
              <a:gd name="connsiteX512" fmla="*/ 181376 w 370211"/>
              <a:gd name="connsiteY512" fmla="*/ 103532 h 473081"/>
              <a:gd name="connsiteX513" fmla="*/ 185467 w 370211"/>
              <a:gd name="connsiteY513" fmla="*/ 108946 h 473081"/>
              <a:gd name="connsiteX514" fmla="*/ 201890 w 370211"/>
              <a:gd name="connsiteY514" fmla="*/ 127174 h 473081"/>
              <a:gd name="connsiteX515" fmla="*/ 204477 w 370211"/>
              <a:gd name="connsiteY515" fmla="*/ 125429 h 473081"/>
              <a:gd name="connsiteX516" fmla="*/ 206823 w 370211"/>
              <a:gd name="connsiteY516" fmla="*/ 125008 h 473081"/>
              <a:gd name="connsiteX517" fmla="*/ 209710 w 370211"/>
              <a:gd name="connsiteY517" fmla="*/ 123745 h 473081"/>
              <a:gd name="connsiteX518" fmla="*/ 213139 w 370211"/>
              <a:gd name="connsiteY518" fmla="*/ 123324 h 473081"/>
              <a:gd name="connsiteX519" fmla="*/ 215726 w 370211"/>
              <a:gd name="connsiteY519" fmla="*/ 121098 h 473081"/>
              <a:gd name="connsiteX520" fmla="*/ 220298 w 370211"/>
              <a:gd name="connsiteY520" fmla="*/ 121098 h 473081"/>
              <a:gd name="connsiteX521" fmla="*/ 223065 w 370211"/>
              <a:gd name="connsiteY521" fmla="*/ 119654 h 473081"/>
              <a:gd name="connsiteX522" fmla="*/ 229081 w 370211"/>
              <a:gd name="connsiteY522" fmla="*/ 120556 h 473081"/>
              <a:gd name="connsiteX523" fmla="*/ 230525 w 370211"/>
              <a:gd name="connsiteY523" fmla="*/ 121940 h 473081"/>
              <a:gd name="connsiteX524" fmla="*/ 230345 w 370211"/>
              <a:gd name="connsiteY524" fmla="*/ 128557 h 473081"/>
              <a:gd name="connsiteX525" fmla="*/ 228841 w 370211"/>
              <a:gd name="connsiteY525" fmla="*/ 130904 h 473081"/>
              <a:gd name="connsiteX526" fmla="*/ 232691 w 370211"/>
              <a:gd name="connsiteY526" fmla="*/ 134934 h 473081"/>
              <a:gd name="connsiteX527" fmla="*/ 236180 w 370211"/>
              <a:gd name="connsiteY527" fmla="*/ 139867 h 473081"/>
              <a:gd name="connsiteX528" fmla="*/ 235157 w 370211"/>
              <a:gd name="connsiteY528" fmla="*/ 140649 h 473081"/>
              <a:gd name="connsiteX529" fmla="*/ 235037 w 370211"/>
              <a:gd name="connsiteY529" fmla="*/ 143477 h 473081"/>
              <a:gd name="connsiteX530" fmla="*/ 234195 w 370211"/>
              <a:gd name="connsiteY530" fmla="*/ 146304 h 473081"/>
              <a:gd name="connsiteX531" fmla="*/ 232871 w 370211"/>
              <a:gd name="connsiteY531" fmla="*/ 147026 h 473081"/>
              <a:gd name="connsiteX532" fmla="*/ 233954 w 370211"/>
              <a:gd name="connsiteY532" fmla="*/ 148891 h 473081"/>
              <a:gd name="connsiteX533" fmla="*/ 234556 w 370211"/>
              <a:gd name="connsiteY533" fmla="*/ 148951 h 473081"/>
              <a:gd name="connsiteX534" fmla="*/ 235759 w 370211"/>
              <a:gd name="connsiteY534" fmla="*/ 151297 h 473081"/>
              <a:gd name="connsiteX535" fmla="*/ 237503 w 370211"/>
              <a:gd name="connsiteY535" fmla="*/ 152921 h 473081"/>
              <a:gd name="connsiteX536" fmla="*/ 235879 w 370211"/>
              <a:gd name="connsiteY536" fmla="*/ 154245 h 473081"/>
              <a:gd name="connsiteX537" fmla="*/ 236721 w 370211"/>
              <a:gd name="connsiteY537" fmla="*/ 156350 h 473081"/>
              <a:gd name="connsiteX538" fmla="*/ 237864 w 370211"/>
              <a:gd name="connsiteY538" fmla="*/ 157373 h 473081"/>
              <a:gd name="connsiteX539" fmla="*/ 237744 w 370211"/>
              <a:gd name="connsiteY539" fmla="*/ 158095 h 473081"/>
              <a:gd name="connsiteX540" fmla="*/ 234616 w 370211"/>
              <a:gd name="connsiteY540" fmla="*/ 158697 h 473081"/>
              <a:gd name="connsiteX541" fmla="*/ 234375 w 370211"/>
              <a:gd name="connsiteY541" fmla="*/ 160321 h 473081"/>
              <a:gd name="connsiteX542" fmla="*/ 233713 w 370211"/>
              <a:gd name="connsiteY542" fmla="*/ 161524 h 473081"/>
              <a:gd name="connsiteX543" fmla="*/ 233413 w 370211"/>
              <a:gd name="connsiteY543" fmla="*/ 163088 h 473081"/>
              <a:gd name="connsiteX544" fmla="*/ 232330 w 370211"/>
              <a:gd name="connsiteY544" fmla="*/ 164051 h 473081"/>
              <a:gd name="connsiteX545" fmla="*/ 234135 w 370211"/>
              <a:gd name="connsiteY545" fmla="*/ 166036 h 473081"/>
              <a:gd name="connsiteX546" fmla="*/ 235338 w 370211"/>
              <a:gd name="connsiteY546" fmla="*/ 166277 h 473081"/>
              <a:gd name="connsiteX547" fmla="*/ 236541 w 370211"/>
              <a:gd name="connsiteY547" fmla="*/ 168202 h 473081"/>
              <a:gd name="connsiteX548" fmla="*/ 238526 w 370211"/>
              <a:gd name="connsiteY548" fmla="*/ 168141 h 473081"/>
              <a:gd name="connsiteX549" fmla="*/ 239188 w 370211"/>
              <a:gd name="connsiteY549" fmla="*/ 169946 h 473081"/>
              <a:gd name="connsiteX550" fmla="*/ 238767 w 370211"/>
              <a:gd name="connsiteY550" fmla="*/ 170487 h 473081"/>
              <a:gd name="connsiteX551" fmla="*/ 238887 w 370211"/>
              <a:gd name="connsiteY551" fmla="*/ 173315 h 473081"/>
              <a:gd name="connsiteX552" fmla="*/ 240511 w 370211"/>
              <a:gd name="connsiteY552" fmla="*/ 174398 h 473081"/>
              <a:gd name="connsiteX553" fmla="*/ 243158 w 370211"/>
              <a:gd name="connsiteY553" fmla="*/ 175120 h 473081"/>
              <a:gd name="connsiteX554" fmla="*/ 242557 w 370211"/>
              <a:gd name="connsiteY554" fmla="*/ 176744 h 473081"/>
              <a:gd name="connsiteX555" fmla="*/ 244963 w 370211"/>
              <a:gd name="connsiteY555" fmla="*/ 177105 h 473081"/>
              <a:gd name="connsiteX556" fmla="*/ 246948 w 370211"/>
              <a:gd name="connsiteY556" fmla="*/ 179030 h 473081"/>
              <a:gd name="connsiteX557" fmla="*/ 248332 w 370211"/>
              <a:gd name="connsiteY557" fmla="*/ 179210 h 473081"/>
              <a:gd name="connsiteX558" fmla="*/ 248753 w 370211"/>
              <a:gd name="connsiteY558" fmla="*/ 176804 h 473081"/>
              <a:gd name="connsiteX559" fmla="*/ 249655 w 370211"/>
              <a:gd name="connsiteY559" fmla="*/ 175300 h 473081"/>
              <a:gd name="connsiteX560" fmla="*/ 250437 w 370211"/>
              <a:gd name="connsiteY560" fmla="*/ 176263 h 473081"/>
              <a:gd name="connsiteX561" fmla="*/ 250137 w 370211"/>
              <a:gd name="connsiteY561" fmla="*/ 177285 h 473081"/>
              <a:gd name="connsiteX562" fmla="*/ 250919 w 370211"/>
              <a:gd name="connsiteY562" fmla="*/ 178669 h 473081"/>
              <a:gd name="connsiteX563" fmla="*/ 250678 w 370211"/>
              <a:gd name="connsiteY563" fmla="*/ 180714 h 473081"/>
              <a:gd name="connsiteX564" fmla="*/ 253325 w 370211"/>
              <a:gd name="connsiteY564" fmla="*/ 181978 h 473081"/>
              <a:gd name="connsiteX565" fmla="*/ 252422 w 370211"/>
              <a:gd name="connsiteY565" fmla="*/ 184203 h 473081"/>
              <a:gd name="connsiteX566" fmla="*/ 253686 w 370211"/>
              <a:gd name="connsiteY566" fmla="*/ 185888 h 473081"/>
              <a:gd name="connsiteX567" fmla="*/ 252964 w 370211"/>
              <a:gd name="connsiteY567" fmla="*/ 187693 h 473081"/>
              <a:gd name="connsiteX568" fmla="*/ 254167 w 370211"/>
              <a:gd name="connsiteY568" fmla="*/ 188475 h 473081"/>
              <a:gd name="connsiteX569" fmla="*/ 255250 w 370211"/>
              <a:gd name="connsiteY569" fmla="*/ 188054 h 473081"/>
              <a:gd name="connsiteX570" fmla="*/ 255370 w 370211"/>
              <a:gd name="connsiteY570" fmla="*/ 189317 h 473081"/>
              <a:gd name="connsiteX571" fmla="*/ 256212 w 370211"/>
              <a:gd name="connsiteY571" fmla="*/ 189016 h 473081"/>
              <a:gd name="connsiteX572" fmla="*/ 256694 w 370211"/>
              <a:gd name="connsiteY572" fmla="*/ 187211 h 473081"/>
              <a:gd name="connsiteX573" fmla="*/ 258619 w 370211"/>
              <a:gd name="connsiteY573" fmla="*/ 185647 h 473081"/>
              <a:gd name="connsiteX574" fmla="*/ 259100 w 370211"/>
              <a:gd name="connsiteY574" fmla="*/ 187272 h 473081"/>
              <a:gd name="connsiteX575" fmla="*/ 262890 w 370211"/>
              <a:gd name="connsiteY575" fmla="*/ 188174 h 473081"/>
              <a:gd name="connsiteX576" fmla="*/ 264815 w 370211"/>
              <a:gd name="connsiteY576" fmla="*/ 191362 h 473081"/>
              <a:gd name="connsiteX577" fmla="*/ 266018 w 370211"/>
              <a:gd name="connsiteY577" fmla="*/ 192265 h 473081"/>
              <a:gd name="connsiteX578" fmla="*/ 266921 w 370211"/>
              <a:gd name="connsiteY578" fmla="*/ 192265 h 473081"/>
              <a:gd name="connsiteX579" fmla="*/ 267823 w 370211"/>
              <a:gd name="connsiteY579" fmla="*/ 193769 h 473081"/>
              <a:gd name="connsiteX580" fmla="*/ 269026 w 370211"/>
              <a:gd name="connsiteY580" fmla="*/ 193468 h 473081"/>
              <a:gd name="connsiteX581" fmla="*/ 270530 w 370211"/>
              <a:gd name="connsiteY581" fmla="*/ 197679 h 473081"/>
              <a:gd name="connsiteX582" fmla="*/ 271733 w 370211"/>
              <a:gd name="connsiteY582" fmla="*/ 198822 h 473081"/>
              <a:gd name="connsiteX583" fmla="*/ 271553 w 370211"/>
              <a:gd name="connsiteY583" fmla="*/ 200927 h 473081"/>
              <a:gd name="connsiteX584" fmla="*/ 272936 w 370211"/>
              <a:gd name="connsiteY584" fmla="*/ 202010 h 473081"/>
              <a:gd name="connsiteX585" fmla="*/ 273177 w 370211"/>
              <a:gd name="connsiteY585" fmla="*/ 206342 h 473081"/>
              <a:gd name="connsiteX586" fmla="*/ 271673 w 370211"/>
              <a:gd name="connsiteY586" fmla="*/ 210432 h 473081"/>
              <a:gd name="connsiteX587" fmla="*/ 269868 w 370211"/>
              <a:gd name="connsiteY587" fmla="*/ 213260 h 473081"/>
              <a:gd name="connsiteX588" fmla="*/ 270289 w 370211"/>
              <a:gd name="connsiteY588" fmla="*/ 213861 h 473081"/>
              <a:gd name="connsiteX589" fmla="*/ 268665 w 370211"/>
              <a:gd name="connsiteY589" fmla="*/ 215786 h 473081"/>
              <a:gd name="connsiteX590" fmla="*/ 269628 w 370211"/>
              <a:gd name="connsiteY590" fmla="*/ 216990 h 473081"/>
              <a:gd name="connsiteX591" fmla="*/ 269327 w 370211"/>
              <a:gd name="connsiteY591" fmla="*/ 219155 h 473081"/>
              <a:gd name="connsiteX592" fmla="*/ 269808 w 370211"/>
              <a:gd name="connsiteY592" fmla="*/ 220659 h 473081"/>
              <a:gd name="connsiteX593" fmla="*/ 271493 w 370211"/>
              <a:gd name="connsiteY593" fmla="*/ 221742 h 473081"/>
              <a:gd name="connsiteX594" fmla="*/ 272275 w 370211"/>
              <a:gd name="connsiteY594" fmla="*/ 223787 h 473081"/>
              <a:gd name="connsiteX595" fmla="*/ 273478 w 370211"/>
              <a:gd name="connsiteY595" fmla="*/ 223968 h 473081"/>
              <a:gd name="connsiteX596" fmla="*/ 275523 w 370211"/>
              <a:gd name="connsiteY596" fmla="*/ 225773 h 473081"/>
              <a:gd name="connsiteX597" fmla="*/ 274922 w 370211"/>
              <a:gd name="connsiteY597" fmla="*/ 228119 h 473081"/>
              <a:gd name="connsiteX598" fmla="*/ 276907 w 370211"/>
              <a:gd name="connsiteY598" fmla="*/ 229141 h 473081"/>
              <a:gd name="connsiteX599" fmla="*/ 278531 w 370211"/>
              <a:gd name="connsiteY599" fmla="*/ 229141 h 473081"/>
              <a:gd name="connsiteX600" fmla="*/ 280336 w 370211"/>
              <a:gd name="connsiteY600" fmla="*/ 230585 h 473081"/>
              <a:gd name="connsiteX601" fmla="*/ 280937 w 370211"/>
              <a:gd name="connsiteY601" fmla="*/ 232270 h 473081"/>
              <a:gd name="connsiteX602" fmla="*/ 282201 w 370211"/>
              <a:gd name="connsiteY602" fmla="*/ 232390 h 473081"/>
              <a:gd name="connsiteX603" fmla="*/ 282080 w 370211"/>
              <a:gd name="connsiteY603" fmla="*/ 233353 h 473081"/>
              <a:gd name="connsiteX604" fmla="*/ 283284 w 370211"/>
              <a:gd name="connsiteY604" fmla="*/ 234796 h 473081"/>
              <a:gd name="connsiteX605" fmla="*/ 280817 w 370211"/>
              <a:gd name="connsiteY605" fmla="*/ 237503 h 473081"/>
              <a:gd name="connsiteX606" fmla="*/ 280276 w 370211"/>
              <a:gd name="connsiteY606" fmla="*/ 240692 h 473081"/>
              <a:gd name="connsiteX607" fmla="*/ 279674 w 370211"/>
              <a:gd name="connsiteY607" fmla="*/ 242075 h 473081"/>
              <a:gd name="connsiteX608" fmla="*/ 281599 w 370211"/>
              <a:gd name="connsiteY608" fmla="*/ 242316 h 473081"/>
              <a:gd name="connsiteX609" fmla="*/ 282321 w 370211"/>
              <a:gd name="connsiteY609" fmla="*/ 243158 h 473081"/>
              <a:gd name="connsiteX610" fmla="*/ 280637 w 370211"/>
              <a:gd name="connsiteY610" fmla="*/ 243639 h 473081"/>
              <a:gd name="connsiteX611" fmla="*/ 280757 w 370211"/>
              <a:gd name="connsiteY611" fmla="*/ 245685 h 473081"/>
              <a:gd name="connsiteX612" fmla="*/ 279133 w 370211"/>
              <a:gd name="connsiteY612" fmla="*/ 246226 h 473081"/>
              <a:gd name="connsiteX613" fmla="*/ 278411 w 370211"/>
              <a:gd name="connsiteY613" fmla="*/ 247429 h 473081"/>
              <a:gd name="connsiteX614" fmla="*/ 279915 w 370211"/>
              <a:gd name="connsiteY614" fmla="*/ 249054 h 473081"/>
              <a:gd name="connsiteX615" fmla="*/ 280155 w 370211"/>
              <a:gd name="connsiteY615" fmla="*/ 250437 h 473081"/>
              <a:gd name="connsiteX616" fmla="*/ 279253 w 370211"/>
              <a:gd name="connsiteY616" fmla="*/ 252483 h 473081"/>
              <a:gd name="connsiteX617" fmla="*/ 278050 w 370211"/>
              <a:gd name="connsiteY617" fmla="*/ 252483 h 473081"/>
              <a:gd name="connsiteX618" fmla="*/ 276245 w 370211"/>
              <a:gd name="connsiteY618" fmla="*/ 254648 h 473081"/>
              <a:gd name="connsiteX619" fmla="*/ 275403 w 370211"/>
              <a:gd name="connsiteY619" fmla="*/ 254528 h 473081"/>
              <a:gd name="connsiteX620" fmla="*/ 272756 w 370211"/>
              <a:gd name="connsiteY620" fmla="*/ 255852 h 473081"/>
              <a:gd name="connsiteX621" fmla="*/ 271252 w 370211"/>
              <a:gd name="connsiteY621" fmla="*/ 257837 h 473081"/>
              <a:gd name="connsiteX622" fmla="*/ 270350 w 370211"/>
              <a:gd name="connsiteY622" fmla="*/ 258378 h 473081"/>
              <a:gd name="connsiteX623" fmla="*/ 270229 w 370211"/>
              <a:gd name="connsiteY623" fmla="*/ 259762 h 473081"/>
              <a:gd name="connsiteX624" fmla="*/ 267943 w 370211"/>
              <a:gd name="connsiteY624" fmla="*/ 260664 h 473081"/>
              <a:gd name="connsiteX625" fmla="*/ 268665 w 370211"/>
              <a:gd name="connsiteY625" fmla="*/ 263311 h 473081"/>
              <a:gd name="connsiteX626" fmla="*/ 270169 w 370211"/>
              <a:gd name="connsiteY626" fmla="*/ 262950 h 473081"/>
              <a:gd name="connsiteX627" fmla="*/ 271793 w 370211"/>
              <a:gd name="connsiteY627" fmla="*/ 263732 h 473081"/>
              <a:gd name="connsiteX628" fmla="*/ 272756 w 370211"/>
              <a:gd name="connsiteY628" fmla="*/ 265898 h 473081"/>
              <a:gd name="connsiteX629" fmla="*/ 274621 w 370211"/>
              <a:gd name="connsiteY629" fmla="*/ 266981 h 473081"/>
              <a:gd name="connsiteX630" fmla="*/ 278110 w 370211"/>
              <a:gd name="connsiteY630" fmla="*/ 263251 h 473081"/>
              <a:gd name="connsiteX631" fmla="*/ 279072 w 370211"/>
              <a:gd name="connsiteY631" fmla="*/ 263251 h 473081"/>
              <a:gd name="connsiteX632" fmla="*/ 281118 w 370211"/>
              <a:gd name="connsiteY632" fmla="*/ 264214 h 473081"/>
              <a:gd name="connsiteX633" fmla="*/ 282080 w 370211"/>
              <a:gd name="connsiteY633" fmla="*/ 263732 h 473081"/>
              <a:gd name="connsiteX634" fmla="*/ 284005 w 370211"/>
              <a:gd name="connsiteY634" fmla="*/ 264454 h 473081"/>
              <a:gd name="connsiteX635" fmla="*/ 285209 w 370211"/>
              <a:gd name="connsiteY635" fmla="*/ 265477 h 473081"/>
              <a:gd name="connsiteX636" fmla="*/ 286833 w 370211"/>
              <a:gd name="connsiteY636" fmla="*/ 265116 h 473081"/>
              <a:gd name="connsiteX637" fmla="*/ 288758 w 370211"/>
              <a:gd name="connsiteY637" fmla="*/ 265898 h 473081"/>
              <a:gd name="connsiteX638" fmla="*/ 290563 w 370211"/>
              <a:gd name="connsiteY638" fmla="*/ 268004 h 473081"/>
              <a:gd name="connsiteX639" fmla="*/ 292187 w 370211"/>
              <a:gd name="connsiteY639" fmla="*/ 272515 h 473081"/>
              <a:gd name="connsiteX640" fmla="*/ 295556 w 370211"/>
              <a:gd name="connsiteY640" fmla="*/ 276907 h 473081"/>
              <a:gd name="connsiteX641" fmla="*/ 295736 w 370211"/>
              <a:gd name="connsiteY641" fmla="*/ 280637 h 473081"/>
              <a:gd name="connsiteX642" fmla="*/ 295195 w 370211"/>
              <a:gd name="connsiteY642" fmla="*/ 281960 h 473081"/>
              <a:gd name="connsiteX643" fmla="*/ 295917 w 370211"/>
              <a:gd name="connsiteY643" fmla="*/ 283404 h 473081"/>
              <a:gd name="connsiteX644" fmla="*/ 295676 w 370211"/>
              <a:gd name="connsiteY644" fmla="*/ 284607 h 473081"/>
              <a:gd name="connsiteX645" fmla="*/ 296699 w 370211"/>
              <a:gd name="connsiteY645" fmla="*/ 286352 h 473081"/>
              <a:gd name="connsiteX646" fmla="*/ 298022 w 370211"/>
              <a:gd name="connsiteY646" fmla="*/ 287434 h 473081"/>
              <a:gd name="connsiteX647" fmla="*/ 298203 w 370211"/>
              <a:gd name="connsiteY647" fmla="*/ 289720 h 473081"/>
              <a:gd name="connsiteX648" fmla="*/ 297240 w 370211"/>
              <a:gd name="connsiteY648" fmla="*/ 292428 h 473081"/>
              <a:gd name="connsiteX649" fmla="*/ 298443 w 370211"/>
              <a:gd name="connsiteY649" fmla="*/ 297120 h 473081"/>
              <a:gd name="connsiteX650" fmla="*/ 299105 w 370211"/>
              <a:gd name="connsiteY650" fmla="*/ 297481 h 473081"/>
              <a:gd name="connsiteX651" fmla="*/ 300609 w 370211"/>
              <a:gd name="connsiteY651" fmla="*/ 299887 h 473081"/>
              <a:gd name="connsiteX652" fmla="*/ 303015 w 370211"/>
              <a:gd name="connsiteY652" fmla="*/ 301090 h 473081"/>
              <a:gd name="connsiteX653" fmla="*/ 303677 w 370211"/>
              <a:gd name="connsiteY653" fmla="*/ 303256 h 473081"/>
              <a:gd name="connsiteX654" fmla="*/ 305722 w 370211"/>
              <a:gd name="connsiteY654" fmla="*/ 303436 h 473081"/>
              <a:gd name="connsiteX655" fmla="*/ 307647 w 370211"/>
              <a:gd name="connsiteY655" fmla="*/ 302233 h 473081"/>
              <a:gd name="connsiteX656" fmla="*/ 308971 w 370211"/>
              <a:gd name="connsiteY656" fmla="*/ 303376 h 473081"/>
              <a:gd name="connsiteX657" fmla="*/ 309272 w 370211"/>
              <a:gd name="connsiteY657" fmla="*/ 304760 h 473081"/>
              <a:gd name="connsiteX658" fmla="*/ 310475 w 370211"/>
              <a:gd name="connsiteY658" fmla="*/ 306083 h 473081"/>
              <a:gd name="connsiteX659" fmla="*/ 312280 w 370211"/>
              <a:gd name="connsiteY659" fmla="*/ 306204 h 473081"/>
              <a:gd name="connsiteX660" fmla="*/ 313904 w 370211"/>
              <a:gd name="connsiteY660" fmla="*/ 310174 h 473081"/>
              <a:gd name="connsiteX661" fmla="*/ 313663 w 370211"/>
              <a:gd name="connsiteY661" fmla="*/ 311197 h 473081"/>
              <a:gd name="connsiteX662" fmla="*/ 314927 w 370211"/>
              <a:gd name="connsiteY662" fmla="*/ 311438 h 473081"/>
              <a:gd name="connsiteX663" fmla="*/ 316130 w 370211"/>
              <a:gd name="connsiteY663" fmla="*/ 312881 h 473081"/>
              <a:gd name="connsiteX664" fmla="*/ 316009 w 370211"/>
              <a:gd name="connsiteY664" fmla="*/ 314806 h 473081"/>
              <a:gd name="connsiteX665" fmla="*/ 317934 w 370211"/>
              <a:gd name="connsiteY665" fmla="*/ 315769 h 473081"/>
              <a:gd name="connsiteX666" fmla="*/ 318717 w 370211"/>
              <a:gd name="connsiteY666" fmla="*/ 316972 h 473081"/>
              <a:gd name="connsiteX667" fmla="*/ 318536 w 370211"/>
              <a:gd name="connsiteY667" fmla="*/ 321183 h 473081"/>
              <a:gd name="connsiteX668" fmla="*/ 319378 w 370211"/>
              <a:gd name="connsiteY668" fmla="*/ 322085 h 473081"/>
              <a:gd name="connsiteX669" fmla="*/ 321664 w 370211"/>
              <a:gd name="connsiteY669" fmla="*/ 321243 h 473081"/>
              <a:gd name="connsiteX670" fmla="*/ 322085 w 370211"/>
              <a:gd name="connsiteY670" fmla="*/ 321785 h 473081"/>
              <a:gd name="connsiteX671" fmla="*/ 324792 w 370211"/>
              <a:gd name="connsiteY671" fmla="*/ 320762 h 473081"/>
              <a:gd name="connsiteX672" fmla="*/ 325575 w 370211"/>
              <a:gd name="connsiteY672" fmla="*/ 321364 h 473081"/>
              <a:gd name="connsiteX673" fmla="*/ 327620 w 370211"/>
              <a:gd name="connsiteY673" fmla="*/ 321123 h 473081"/>
              <a:gd name="connsiteX674" fmla="*/ 329725 w 370211"/>
              <a:gd name="connsiteY674" fmla="*/ 325334 h 473081"/>
              <a:gd name="connsiteX675" fmla="*/ 329966 w 370211"/>
              <a:gd name="connsiteY675" fmla="*/ 327379 h 473081"/>
              <a:gd name="connsiteX676" fmla="*/ 331350 w 370211"/>
              <a:gd name="connsiteY676" fmla="*/ 328221 h 473081"/>
              <a:gd name="connsiteX677" fmla="*/ 331530 w 370211"/>
              <a:gd name="connsiteY677" fmla="*/ 330628 h 473081"/>
              <a:gd name="connsiteX678" fmla="*/ 331109 w 370211"/>
              <a:gd name="connsiteY678" fmla="*/ 332192 h 473081"/>
              <a:gd name="connsiteX679" fmla="*/ 329545 w 370211"/>
              <a:gd name="connsiteY679" fmla="*/ 334237 h 473081"/>
              <a:gd name="connsiteX680" fmla="*/ 327740 w 370211"/>
              <a:gd name="connsiteY680" fmla="*/ 334237 h 473081"/>
              <a:gd name="connsiteX681" fmla="*/ 326898 w 370211"/>
              <a:gd name="connsiteY681" fmla="*/ 336644 h 473081"/>
              <a:gd name="connsiteX682" fmla="*/ 325214 w 370211"/>
              <a:gd name="connsiteY682" fmla="*/ 339110 h 473081"/>
              <a:gd name="connsiteX683" fmla="*/ 326296 w 370211"/>
              <a:gd name="connsiteY683" fmla="*/ 343080 h 473081"/>
              <a:gd name="connsiteX684" fmla="*/ 326898 w 370211"/>
              <a:gd name="connsiteY684" fmla="*/ 343261 h 473081"/>
              <a:gd name="connsiteX685" fmla="*/ 327259 w 370211"/>
              <a:gd name="connsiteY685" fmla="*/ 345848 h 473081"/>
              <a:gd name="connsiteX686" fmla="*/ 325695 w 370211"/>
              <a:gd name="connsiteY686" fmla="*/ 346149 h 473081"/>
              <a:gd name="connsiteX687" fmla="*/ 324492 w 370211"/>
              <a:gd name="connsiteY687" fmla="*/ 347111 h 473081"/>
              <a:gd name="connsiteX688" fmla="*/ 323830 w 370211"/>
              <a:gd name="connsiteY688" fmla="*/ 348735 h 473081"/>
              <a:gd name="connsiteX689" fmla="*/ 324732 w 370211"/>
              <a:gd name="connsiteY689" fmla="*/ 350721 h 473081"/>
              <a:gd name="connsiteX690" fmla="*/ 327560 w 370211"/>
              <a:gd name="connsiteY690" fmla="*/ 352285 h 473081"/>
              <a:gd name="connsiteX691" fmla="*/ 329725 w 370211"/>
              <a:gd name="connsiteY691" fmla="*/ 355293 h 473081"/>
              <a:gd name="connsiteX692" fmla="*/ 331590 w 370211"/>
              <a:gd name="connsiteY692" fmla="*/ 354210 h 473081"/>
              <a:gd name="connsiteX693" fmla="*/ 333696 w 370211"/>
              <a:gd name="connsiteY693" fmla="*/ 353608 h 473081"/>
              <a:gd name="connsiteX694" fmla="*/ 334658 w 370211"/>
              <a:gd name="connsiteY694" fmla="*/ 356496 h 473081"/>
              <a:gd name="connsiteX695" fmla="*/ 336824 w 370211"/>
              <a:gd name="connsiteY695" fmla="*/ 361489 h 473081"/>
              <a:gd name="connsiteX696" fmla="*/ 336944 w 370211"/>
              <a:gd name="connsiteY696" fmla="*/ 363474 h 473081"/>
              <a:gd name="connsiteX697" fmla="*/ 338749 w 370211"/>
              <a:gd name="connsiteY697" fmla="*/ 367625 h 473081"/>
              <a:gd name="connsiteX698" fmla="*/ 336824 w 370211"/>
              <a:gd name="connsiteY698" fmla="*/ 369610 h 473081"/>
              <a:gd name="connsiteX699" fmla="*/ 335140 w 370211"/>
              <a:gd name="connsiteY699" fmla="*/ 370512 h 473081"/>
              <a:gd name="connsiteX700" fmla="*/ 335260 w 370211"/>
              <a:gd name="connsiteY700" fmla="*/ 372197 h 473081"/>
              <a:gd name="connsiteX701" fmla="*/ 334418 w 370211"/>
              <a:gd name="connsiteY701" fmla="*/ 373400 h 473081"/>
              <a:gd name="connsiteX702" fmla="*/ 335380 w 370211"/>
              <a:gd name="connsiteY702" fmla="*/ 376348 h 473081"/>
              <a:gd name="connsiteX703" fmla="*/ 334297 w 370211"/>
              <a:gd name="connsiteY703" fmla="*/ 377551 h 473081"/>
              <a:gd name="connsiteX704" fmla="*/ 335922 w 370211"/>
              <a:gd name="connsiteY704" fmla="*/ 380920 h 473081"/>
              <a:gd name="connsiteX705" fmla="*/ 335922 w 370211"/>
              <a:gd name="connsiteY705" fmla="*/ 383206 h 473081"/>
              <a:gd name="connsiteX706" fmla="*/ 334297 w 370211"/>
              <a:gd name="connsiteY706" fmla="*/ 384710 h 473081"/>
              <a:gd name="connsiteX707" fmla="*/ 334899 w 370211"/>
              <a:gd name="connsiteY707" fmla="*/ 386274 h 473081"/>
              <a:gd name="connsiteX708" fmla="*/ 334658 w 370211"/>
              <a:gd name="connsiteY708" fmla="*/ 387417 h 473081"/>
              <a:gd name="connsiteX709" fmla="*/ 335862 w 370211"/>
              <a:gd name="connsiteY709" fmla="*/ 389222 h 473081"/>
              <a:gd name="connsiteX710" fmla="*/ 335982 w 370211"/>
              <a:gd name="connsiteY710" fmla="*/ 390304 h 473081"/>
              <a:gd name="connsiteX711" fmla="*/ 338027 w 370211"/>
              <a:gd name="connsiteY711" fmla="*/ 391508 h 473081"/>
              <a:gd name="connsiteX712" fmla="*/ 339772 w 370211"/>
              <a:gd name="connsiteY712" fmla="*/ 391808 h 473081"/>
              <a:gd name="connsiteX713" fmla="*/ 341998 w 370211"/>
              <a:gd name="connsiteY713" fmla="*/ 391207 h 473081"/>
              <a:gd name="connsiteX714" fmla="*/ 343802 w 370211"/>
              <a:gd name="connsiteY714" fmla="*/ 392831 h 473081"/>
              <a:gd name="connsiteX715" fmla="*/ 345005 w 370211"/>
              <a:gd name="connsiteY715" fmla="*/ 392771 h 473081"/>
              <a:gd name="connsiteX716" fmla="*/ 345427 w 370211"/>
              <a:gd name="connsiteY716" fmla="*/ 395418 h 473081"/>
              <a:gd name="connsiteX717" fmla="*/ 346028 w 370211"/>
              <a:gd name="connsiteY717" fmla="*/ 396020 h 473081"/>
              <a:gd name="connsiteX718" fmla="*/ 347833 w 370211"/>
              <a:gd name="connsiteY718" fmla="*/ 396260 h 473081"/>
              <a:gd name="connsiteX719" fmla="*/ 347713 w 370211"/>
              <a:gd name="connsiteY719" fmla="*/ 397644 h 473081"/>
              <a:gd name="connsiteX720" fmla="*/ 352104 w 370211"/>
              <a:gd name="connsiteY720" fmla="*/ 398847 h 473081"/>
              <a:gd name="connsiteX721" fmla="*/ 353909 w 370211"/>
              <a:gd name="connsiteY721" fmla="*/ 402156 h 473081"/>
              <a:gd name="connsiteX722" fmla="*/ 355232 w 370211"/>
              <a:gd name="connsiteY722" fmla="*/ 403419 h 473081"/>
              <a:gd name="connsiteX723" fmla="*/ 356676 w 370211"/>
              <a:gd name="connsiteY723" fmla="*/ 403299 h 473081"/>
              <a:gd name="connsiteX724" fmla="*/ 358000 w 370211"/>
              <a:gd name="connsiteY724" fmla="*/ 405224 h 473081"/>
              <a:gd name="connsiteX725" fmla="*/ 358361 w 370211"/>
              <a:gd name="connsiteY725" fmla="*/ 407028 h 473081"/>
              <a:gd name="connsiteX726" fmla="*/ 360586 w 370211"/>
              <a:gd name="connsiteY726" fmla="*/ 408352 h 473081"/>
              <a:gd name="connsiteX727" fmla="*/ 360887 w 370211"/>
              <a:gd name="connsiteY727" fmla="*/ 409615 h 473081"/>
              <a:gd name="connsiteX728" fmla="*/ 363775 w 370211"/>
              <a:gd name="connsiteY728" fmla="*/ 409796 h 473081"/>
              <a:gd name="connsiteX729" fmla="*/ 365038 w 370211"/>
              <a:gd name="connsiteY729" fmla="*/ 412322 h 473081"/>
              <a:gd name="connsiteX730" fmla="*/ 365038 w 370211"/>
              <a:gd name="connsiteY730" fmla="*/ 413706 h 473081"/>
              <a:gd name="connsiteX731" fmla="*/ 363955 w 370211"/>
              <a:gd name="connsiteY731" fmla="*/ 414307 h 473081"/>
              <a:gd name="connsiteX732" fmla="*/ 364015 w 370211"/>
              <a:gd name="connsiteY732" fmla="*/ 415631 h 473081"/>
              <a:gd name="connsiteX733" fmla="*/ 366001 w 370211"/>
              <a:gd name="connsiteY733" fmla="*/ 418519 h 473081"/>
              <a:gd name="connsiteX734" fmla="*/ 365579 w 370211"/>
              <a:gd name="connsiteY734" fmla="*/ 420323 h 473081"/>
              <a:gd name="connsiteX735" fmla="*/ 364737 w 370211"/>
              <a:gd name="connsiteY735" fmla="*/ 420925 h 473081"/>
              <a:gd name="connsiteX736" fmla="*/ 366602 w 370211"/>
              <a:gd name="connsiteY736" fmla="*/ 424053 h 473081"/>
              <a:gd name="connsiteX737" fmla="*/ 365038 w 370211"/>
              <a:gd name="connsiteY737" fmla="*/ 425377 h 473081"/>
              <a:gd name="connsiteX738" fmla="*/ 366422 w 370211"/>
              <a:gd name="connsiteY738" fmla="*/ 427422 h 473081"/>
              <a:gd name="connsiteX739" fmla="*/ 366783 w 370211"/>
              <a:gd name="connsiteY739" fmla="*/ 429227 h 473081"/>
              <a:gd name="connsiteX740" fmla="*/ 366542 w 370211"/>
              <a:gd name="connsiteY740" fmla="*/ 431513 h 473081"/>
              <a:gd name="connsiteX741" fmla="*/ 367444 w 370211"/>
              <a:gd name="connsiteY741" fmla="*/ 432114 h 473081"/>
              <a:gd name="connsiteX742" fmla="*/ 368527 w 370211"/>
              <a:gd name="connsiteY742" fmla="*/ 436746 h 473081"/>
              <a:gd name="connsiteX743" fmla="*/ 368527 w 370211"/>
              <a:gd name="connsiteY743" fmla="*/ 438431 h 473081"/>
              <a:gd name="connsiteX744" fmla="*/ 369430 w 370211"/>
              <a:gd name="connsiteY744" fmla="*/ 441980 h 473081"/>
              <a:gd name="connsiteX745" fmla="*/ 369430 w 370211"/>
              <a:gd name="connsiteY745" fmla="*/ 443544 h 473081"/>
              <a:gd name="connsiteX746" fmla="*/ 370212 w 370211"/>
              <a:gd name="connsiteY746" fmla="*/ 446191 h 473081"/>
              <a:gd name="connsiteX747" fmla="*/ 369129 w 370211"/>
              <a:gd name="connsiteY747" fmla="*/ 447154 h 473081"/>
              <a:gd name="connsiteX748" fmla="*/ 368287 w 370211"/>
              <a:gd name="connsiteY748" fmla="*/ 449259 h 473081"/>
              <a:gd name="connsiteX749" fmla="*/ 369069 w 370211"/>
              <a:gd name="connsiteY749" fmla="*/ 451064 h 473081"/>
              <a:gd name="connsiteX750" fmla="*/ 368648 w 370211"/>
              <a:gd name="connsiteY750" fmla="*/ 454072 h 473081"/>
              <a:gd name="connsiteX751" fmla="*/ 366843 w 370211"/>
              <a:gd name="connsiteY751" fmla="*/ 455576 h 473081"/>
              <a:gd name="connsiteX752" fmla="*/ 364015 w 370211"/>
              <a:gd name="connsiteY752" fmla="*/ 455335 h 473081"/>
              <a:gd name="connsiteX753" fmla="*/ 363294 w 370211"/>
              <a:gd name="connsiteY753" fmla="*/ 456177 h 473081"/>
              <a:gd name="connsiteX754" fmla="*/ 363474 w 370211"/>
              <a:gd name="connsiteY754" fmla="*/ 458163 h 473081"/>
              <a:gd name="connsiteX755" fmla="*/ 364737 w 370211"/>
              <a:gd name="connsiteY755" fmla="*/ 460449 h 473081"/>
              <a:gd name="connsiteX756" fmla="*/ 365219 w 370211"/>
              <a:gd name="connsiteY756" fmla="*/ 463276 h 473081"/>
              <a:gd name="connsiteX757" fmla="*/ 363594 w 370211"/>
              <a:gd name="connsiteY757" fmla="*/ 465502 h 473081"/>
              <a:gd name="connsiteX758" fmla="*/ 364316 w 370211"/>
              <a:gd name="connsiteY758" fmla="*/ 468510 h 473081"/>
              <a:gd name="connsiteX759" fmla="*/ 364136 w 370211"/>
              <a:gd name="connsiteY759" fmla="*/ 471698 h 473081"/>
              <a:gd name="connsiteX760" fmla="*/ 365219 w 370211"/>
              <a:gd name="connsiteY760" fmla="*/ 473082 h 47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</a:cxnLst>
            <a:rect l="l" t="t" r="r" b="b"/>
            <a:pathLst>
              <a:path w="370211" h="473081">
                <a:moveTo>
                  <a:pt x="365158" y="473022"/>
                </a:moveTo>
                <a:lnTo>
                  <a:pt x="336463" y="467547"/>
                </a:lnTo>
                <a:lnTo>
                  <a:pt x="336283" y="468630"/>
                </a:lnTo>
                <a:lnTo>
                  <a:pt x="323469" y="466164"/>
                </a:lnTo>
                <a:lnTo>
                  <a:pt x="307347" y="462975"/>
                </a:lnTo>
                <a:lnTo>
                  <a:pt x="273177" y="455937"/>
                </a:lnTo>
                <a:lnTo>
                  <a:pt x="269868" y="471698"/>
                </a:lnTo>
                <a:lnTo>
                  <a:pt x="265477" y="470796"/>
                </a:lnTo>
                <a:lnTo>
                  <a:pt x="265296" y="470495"/>
                </a:lnTo>
                <a:lnTo>
                  <a:pt x="265236" y="465923"/>
                </a:lnTo>
                <a:lnTo>
                  <a:pt x="261747" y="464720"/>
                </a:lnTo>
                <a:lnTo>
                  <a:pt x="262710" y="463035"/>
                </a:lnTo>
                <a:lnTo>
                  <a:pt x="263853" y="462313"/>
                </a:lnTo>
                <a:lnTo>
                  <a:pt x="265537" y="462193"/>
                </a:lnTo>
                <a:lnTo>
                  <a:pt x="266860" y="462795"/>
                </a:lnTo>
                <a:lnTo>
                  <a:pt x="267703" y="461892"/>
                </a:lnTo>
                <a:lnTo>
                  <a:pt x="266560" y="461953"/>
                </a:lnTo>
                <a:lnTo>
                  <a:pt x="265056" y="460569"/>
                </a:lnTo>
                <a:lnTo>
                  <a:pt x="262890" y="456779"/>
                </a:lnTo>
                <a:lnTo>
                  <a:pt x="263672" y="456538"/>
                </a:lnTo>
                <a:lnTo>
                  <a:pt x="263251" y="453891"/>
                </a:lnTo>
                <a:lnTo>
                  <a:pt x="263732" y="453470"/>
                </a:lnTo>
                <a:lnTo>
                  <a:pt x="262409" y="452568"/>
                </a:lnTo>
                <a:lnTo>
                  <a:pt x="262228" y="451605"/>
                </a:lnTo>
                <a:lnTo>
                  <a:pt x="267763" y="454252"/>
                </a:lnTo>
                <a:lnTo>
                  <a:pt x="268485" y="453350"/>
                </a:lnTo>
                <a:lnTo>
                  <a:pt x="267883" y="452387"/>
                </a:lnTo>
                <a:lnTo>
                  <a:pt x="269207" y="450583"/>
                </a:lnTo>
                <a:lnTo>
                  <a:pt x="268605" y="450222"/>
                </a:lnTo>
                <a:lnTo>
                  <a:pt x="269086" y="447635"/>
                </a:lnTo>
                <a:lnTo>
                  <a:pt x="268364" y="445469"/>
                </a:lnTo>
                <a:lnTo>
                  <a:pt x="267522" y="444386"/>
                </a:lnTo>
                <a:lnTo>
                  <a:pt x="266860" y="441138"/>
                </a:lnTo>
                <a:lnTo>
                  <a:pt x="265537" y="440296"/>
                </a:lnTo>
                <a:lnTo>
                  <a:pt x="265778" y="438491"/>
                </a:lnTo>
                <a:lnTo>
                  <a:pt x="265477" y="435904"/>
                </a:lnTo>
                <a:lnTo>
                  <a:pt x="261747" y="435182"/>
                </a:lnTo>
                <a:lnTo>
                  <a:pt x="261567" y="433979"/>
                </a:lnTo>
                <a:lnTo>
                  <a:pt x="259942" y="433738"/>
                </a:lnTo>
                <a:lnTo>
                  <a:pt x="260845" y="430971"/>
                </a:lnTo>
                <a:lnTo>
                  <a:pt x="260002" y="430069"/>
                </a:lnTo>
                <a:lnTo>
                  <a:pt x="258739" y="430911"/>
                </a:lnTo>
                <a:lnTo>
                  <a:pt x="256573" y="428805"/>
                </a:lnTo>
                <a:lnTo>
                  <a:pt x="256212" y="425858"/>
                </a:lnTo>
                <a:lnTo>
                  <a:pt x="258017" y="425918"/>
                </a:lnTo>
                <a:lnTo>
                  <a:pt x="258198" y="421346"/>
                </a:lnTo>
                <a:lnTo>
                  <a:pt x="256573" y="418940"/>
                </a:lnTo>
                <a:lnTo>
                  <a:pt x="255370" y="419541"/>
                </a:lnTo>
                <a:lnTo>
                  <a:pt x="254167" y="417977"/>
                </a:lnTo>
                <a:lnTo>
                  <a:pt x="253686" y="418699"/>
                </a:lnTo>
                <a:lnTo>
                  <a:pt x="251941" y="418699"/>
                </a:lnTo>
                <a:lnTo>
                  <a:pt x="250257" y="416774"/>
                </a:lnTo>
                <a:lnTo>
                  <a:pt x="249234" y="414247"/>
                </a:lnTo>
                <a:lnTo>
                  <a:pt x="248272" y="414729"/>
                </a:lnTo>
                <a:lnTo>
                  <a:pt x="247971" y="413525"/>
                </a:lnTo>
                <a:lnTo>
                  <a:pt x="246828" y="412803"/>
                </a:lnTo>
                <a:lnTo>
                  <a:pt x="246467" y="410999"/>
                </a:lnTo>
                <a:lnTo>
                  <a:pt x="247369" y="410096"/>
                </a:lnTo>
                <a:lnTo>
                  <a:pt x="248693" y="410096"/>
                </a:lnTo>
                <a:lnTo>
                  <a:pt x="249715" y="408292"/>
                </a:lnTo>
                <a:lnTo>
                  <a:pt x="249114" y="406607"/>
                </a:lnTo>
                <a:lnTo>
                  <a:pt x="246768" y="406607"/>
                </a:lnTo>
                <a:lnTo>
                  <a:pt x="247068" y="408773"/>
                </a:lnTo>
                <a:lnTo>
                  <a:pt x="243760" y="406066"/>
                </a:lnTo>
                <a:lnTo>
                  <a:pt x="241955" y="405344"/>
                </a:lnTo>
                <a:lnTo>
                  <a:pt x="240872" y="403178"/>
                </a:lnTo>
                <a:lnTo>
                  <a:pt x="240391" y="400772"/>
                </a:lnTo>
                <a:lnTo>
                  <a:pt x="238887" y="400772"/>
                </a:lnTo>
                <a:lnTo>
                  <a:pt x="238646" y="401554"/>
                </a:lnTo>
                <a:lnTo>
                  <a:pt x="237323" y="401674"/>
                </a:lnTo>
                <a:lnTo>
                  <a:pt x="237203" y="403238"/>
                </a:lnTo>
                <a:lnTo>
                  <a:pt x="234195" y="406246"/>
                </a:lnTo>
                <a:lnTo>
                  <a:pt x="232390" y="405464"/>
                </a:lnTo>
                <a:lnTo>
                  <a:pt x="233352" y="404261"/>
                </a:lnTo>
                <a:lnTo>
                  <a:pt x="230826" y="403479"/>
                </a:lnTo>
                <a:lnTo>
                  <a:pt x="230224" y="401975"/>
                </a:lnTo>
                <a:lnTo>
                  <a:pt x="227938" y="402697"/>
                </a:lnTo>
                <a:lnTo>
                  <a:pt x="225833" y="402216"/>
                </a:lnTo>
                <a:lnTo>
                  <a:pt x="224630" y="401434"/>
                </a:lnTo>
                <a:lnTo>
                  <a:pt x="222283" y="400952"/>
                </a:lnTo>
                <a:lnTo>
                  <a:pt x="221261" y="398727"/>
                </a:lnTo>
                <a:lnTo>
                  <a:pt x="219937" y="396741"/>
                </a:lnTo>
                <a:lnTo>
                  <a:pt x="217350" y="396982"/>
                </a:lnTo>
                <a:lnTo>
                  <a:pt x="214343" y="398727"/>
                </a:lnTo>
                <a:lnTo>
                  <a:pt x="213200" y="401313"/>
                </a:lnTo>
                <a:lnTo>
                  <a:pt x="210192" y="399930"/>
                </a:lnTo>
                <a:lnTo>
                  <a:pt x="209710" y="388500"/>
                </a:lnTo>
                <a:lnTo>
                  <a:pt x="209470" y="385492"/>
                </a:lnTo>
                <a:lnTo>
                  <a:pt x="212177" y="385311"/>
                </a:lnTo>
                <a:lnTo>
                  <a:pt x="212899" y="384168"/>
                </a:lnTo>
                <a:lnTo>
                  <a:pt x="212297" y="381040"/>
                </a:lnTo>
                <a:lnTo>
                  <a:pt x="211936" y="380679"/>
                </a:lnTo>
                <a:lnTo>
                  <a:pt x="211515" y="376709"/>
                </a:lnTo>
                <a:lnTo>
                  <a:pt x="210553" y="375085"/>
                </a:lnTo>
                <a:lnTo>
                  <a:pt x="207785" y="373159"/>
                </a:lnTo>
                <a:lnTo>
                  <a:pt x="204717" y="377491"/>
                </a:lnTo>
                <a:lnTo>
                  <a:pt x="202612" y="377070"/>
                </a:lnTo>
                <a:lnTo>
                  <a:pt x="203213" y="374724"/>
                </a:lnTo>
                <a:lnTo>
                  <a:pt x="202852" y="373400"/>
                </a:lnTo>
                <a:lnTo>
                  <a:pt x="201288" y="374242"/>
                </a:lnTo>
                <a:lnTo>
                  <a:pt x="200085" y="376649"/>
                </a:lnTo>
                <a:lnTo>
                  <a:pt x="199724" y="378574"/>
                </a:lnTo>
                <a:lnTo>
                  <a:pt x="195994" y="377310"/>
                </a:lnTo>
                <a:lnTo>
                  <a:pt x="193889" y="375987"/>
                </a:lnTo>
                <a:lnTo>
                  <a:pt x="192866" y="377010"/>
                </a:lnTo>
                <a:lnTo>
                  <a:pt x="191844" y="379596"/>
                </a:lnTo>
                <a:lnTo>
                  <a:pt x="192084" y="380679"/>
                </a:lnTo>
                <a:lnTo>
                  <a:pt x="189798" y="383868"/>
                </a:lnTo>
                <a:lnTo>
                  <a:pt x="187933" y="384650"/>
                </a:lnTo>
                <a:lnTo>
                  <a:pt x="187512" y="383988"/>
                </a:lnTo>
                <a:lnTo>
                  <a:pt x="188896" y="382183"/>
                </a:lnTo>
                <a:lnTo>
                  <a:pt x="187693" y="380198"/>
                </a:lnTo>
                <a:lnTo>
                  <a:pt x="185888" y="379897"/>
                </a:lnTo>
                <a:lnTo>
                  <a:pt x="184685" y="380439"/>
                </a:lnTo>
                <a:lnTo>
                  <a:pt x="184264" y="384228"/>
                </a:lnTo>
                <a:lnTo>
                  <a:pt x="183782" y="385251"/>
                </a:lnTo>
                <a:lnTo>
                  <a:pt x="181857" y="385612"/>
                </a:lnTo>
                <a:lnTo>
                  <a:pt x="178970" y="384590"/>
                </a:lnTo>
                <a:lnTo>
                  <a:pt x="177887" y="384950"/>
                </a:lnTo>
                <a:lnTo>
                  <a:pt x="175541" y="387116"/>
                </a:lnTo>
                <a:lnTo>
                  <a:pt x="171871" y="389462"/>
                </a:lnTo>
                <a:lnTo>
                  <a:pt x="170066" y="390906"/>
                </a:lnTo>
                <a:lnTo>
                  <a:pt x="169284" y="393914"/>
                </a:lnTo>
                <a:lnTo>
                  <a:pt x="170848" y="395358"/>
                </a:lnTo>
                <a:lnTo>
                  <a:pt x="170127" y="398546"/>
                </a:lnTo>
                <a:lnTo>
                  <a:pt x="168803" y="402276"/>
                </a:lnTo>
                <a:lnTo>
                  <a:pt x="169585" y="402396"/>
                </a:lnTo>
                <a:lnTo>
                  <a:pt x="168984" y="404201"/>
                </a:lnTo>
                <a:lnTo>
                  <a:pt x="166697" y="416052"/>
                </a:lnTo>
                <a:lnTo>
                  <a:pt x="160381" y="414969"/>
                </a:lnTo>
                <a:lnTo>
                  <a:pt x="159779" y="417496"/>
                </a:lnTo>
                <a:lnTo>
                  <a:pt x="157193" y="416894"/>
                </a:lnTo>
                <a:lnTo>
                  <a:pt x="156651" y="419662"/>
                </a:lnTo>
                <a:lnTo>
                  <a:pt x="153643" y="419060"/>
                </a:lnTo>
                <a:lnTo>
                  <a:pt x="152079" y="418398"/>
                </a:lnTo>
                <a:lnTo>
                  <a:pt x="150094" y="419000"/>
                </a:lnTo>
                <a:lnTo>
                  <a:pt x="148770" y="417676"/>
                </a:lnTo>
                <a:lnTo>
                  <a:pt x="148891" y="416954"/>
                </a:lnTo>
                <a:lnTo>
                  <a:pt x="147507" y="415751"/>
                </a:lnTo>
                <a:lnTo>
                  <a:pt x="147868" y="414007"/>
                </a:lnTo>
                <a:lnTo>
                  <a:pt x="146845" y="413465"/>
                </a:lnTo>
                <a:lnTo>
                  <a:pt x="147206" y="412082"/>
                </a:lnTo>
                <a:lnTo>
                  <a:pt x="143717" y="411480"/>
                </a:lnTo>
                <a:lnTo>
                  <a:pt x="141311" y="408472"/>
                </a:lnTo>
                <a:lnTo>
                  <a:pt x="140709" y="407089"/>
                </a:lnTo>
                <a:lnTo>
                  <a:pt x="141612" y="402516"/>
                </a:lnTo>
                <a:lnTo>
                  <a:pt x="144259" y="403118"/>
                </a:lnTo>
                <a:lnTo>
                  <a:pt x="145522" y="396380"/>
                </a:lnTo>
                <a:lnTo>
                  <a:pt x="147327" y="396681"/>
                </a:lnTo>
                <a:lnTo>
                  <a:pt x="151056" y="396200"/>
                </a:lnTo>
                <a:lnTo>
                  <a:pt x="151598" y="393493"/>
                </a:lnTo>
                <a:lnTo>
                  <a:pt x="146304" y="392350"/>
                </a:lnTo>
                <a:lnTo>
                  <a:pt x="147267" y="387958"/>
                </a:lnTo>
                <a:lnTo>
                  <a:pt x="149011" y="388199"/>
                </a:lnTo>
                <a:lnTo>
                  <a:pt x="150515" y="386815"/>
                </a:lnTo>
                <a:lnTo>
                  <a:pt x="152621" y="385672"/>
                </a:lnTo>
                <a:lnTo>
                  <a:pt x="155689" y="383567"/>
                </a:lnTo>
                <a:lnTo>
                  <a:pt x="154004" y="381882"/>
                </a:lnTo>
                <a:lnTo>
                  <a:pt x="154485" y="379837"/>
                </a:lnTo>
                <a:lnTo>
                  <a:pt x="146484" y="378273"/>
                </a:lnTo>
                <a:lnTo>
                  <a:pt x="148229" y="370091"/>
                </a:lnTo>
                <a:lnTo>
                  <a:pt x="149192" y="367324"/>
                </a:lnTo>
                <a:lnTo>
                  <a:pt x="147507" y="367204"/>
                </a:lnTo>
                <a:lnTo>
                  <a:pt x="146424" y="368287"/>
                </a:lnTo>
                <a:lnTo>
                  <a:pt x="144018" y="367384"/>
                </a:lnTo>
                <a:lnTo>
                  <a:pt x="143296" y="365580"/>
                </a:lnTo>
                <a:lnTo>
                  <a:pt x="137701" y="364015"/>
                </a:lnTo>
                <a:lnTo>
                  <a:pt x="137280" y="362331"/>
                </a:lnTo>
                <a:lnTo>
                  <a:pt x="135355" y="362572"/>
                </a:lnTo>
                <a:lnTo>
                  <a:pt x="133551" y="361850"/>
                </a:lnTo>
                <a:lnTo>
                  <a:pt x="131746" y="362632"/>
                </a:lnTo>
                <a:lnTo>
                  <a:pt x="131445" y="364136"/>
                </a:lnTo>
                <a:lnTo>
                  <a:pt x="132167" y="364196"/>
                </a:lnTo>
                <a:lnTo>
                  <a:pt x="131686" y="366602"/>
                </a:lnTo>
                <a:lnTo>
                  <a:pt x="124346" y="365038"/>
                </a:lnTo>
                <a:lnTo>
                  <a:pt x="125971" y="356917"/>
                </a:lnTo>
                <a:lnTo>
                  <a:pt x="123324" y="356315"/>
                </a:lnTo>
                <a:lnTo>
                  <a:pt x="123564" y="354992"/>
                </a:lnTo>
                <a:lnTo>
                  <a:pt x="120978" y="354390"/>
                </a:lnTo>
                <a:lnTo>
                  <a:pt x="121760" y="350360"/>
                </a:lnTo>
                <a:lnTo>
                  <a:pt x="120496" y="350179"/>
                </a:lnTo>
                <a:lnTo>
                  <a:pt x="120677" y="348735"/>
                </a:lnTo>
                <a:lnTo>
                  <a:pt x="119413" y="348495"/>
                </a:lnTo>
                <a:lnTo>
                  <a:pt x="119654" y="347111"/>
                </a:lnTo>
                <a:lnTo>
                  <a:pt x="118270" y="346810"/>
                </a:lnTo>
                <a:lnTo>
                  <a:pt x="117970" y="345727"/>
                </a:lnTo>
                <a:lnTo>
                  <a:pt x="115503" y="345427"/>
                </a:lnTo>
                <a:lnTo>
                  <a:pt x="113638" y="346088"/>
                </a:lnTo>
                <a:lnTo>
                  <a:pt x="111954" y="347292"/>
                </a:lnTo>
                <a:lnTo>
                  <a:pt x="109848" y="347893"/>
                </a:lnTo>
                <a:lnTo>
                  <a:pt x="107863" y="347352"/>
                </a:lnTo>
                <a:lnTo>
                  <a:pt x="103953" y="340554"/>
                </a:lnTo>
                <a:lnTo>
                  <a:pt x="106239" y="339952"/>
                </a:lnTo>
                <a:lnTo>
                  <a:pt x="110871" y="341035"/>
                </a:lnTo>
                <a:lnTo>
                  <a:pt x="111834" y="341757"/>
                </a:lnTo>
                <a:lnTo>
                  <a:pt x="114601" y="341216"/>
                </a:lnTo>
                <a:lnTo>
                  <a:pt x="115323" y="342058"/>
                </a:lnTo>
                <a:lnTo>
                  <a:pt x="117188" y="341817"/>
                </a:lnTo>
                <a:lnTo>
                  <a:pt x="118631" y="342539"/>
                </a:lnTo>
                <a:lnTo>
                  <a:pt x="120195" y="342178"/>
                </a:lnTo>
                <a:lnTo>
                  <a:pt x="121880" y="342780"/>
                </a:lnTo>
                <a:lnTo>
                  <a:pt x="124467" y="343020"/>
                </a:lnTo>
                <a:lnTo>
                  <a:pt x="125910" y="342419"/>
                </a:lnTo>
                <a:lnTo>
                  <a:pt x="130482" y="342238"/>
                </a:lnTo>
                <a:lnTo>
                  <a:pt x="132588" y="341637"/>
                </a:lnTo>
                <a:lnTo>
                  <a:pt x="131686" y="338629"/>
                </a:lnTo>
                <a:lnTo>
                  <a:pt x="128016" y="333034"/>
                </a:lnTo>
                <a:lnTo>
                  <a:pt x="126271" y="332192"/>
                </a:lnTo>
                <a:lnTo>
                  <a:pt x="121278" y="328462"/>
                </a:lnTo>
                <a:lnTo>
                  <a:pt x="117849" y="324311"/>
                </a:lnTo>
                <a:lnTo>
                  <a:pt x="117127" y="322988"/>
                </a:lnTo>
                <a:lnTo>
                  <a:pt x="116646" y="319378"/>
                </a:lnTo>
                <a:lnTo>
                  <a:pt x="117729" y="317453"/>
                </a:lnTo>
                <a:lnTo>
                  <a:pt x="117248" y="315528"/>
                </a:lnTo>
                <a:lnTo>
                  <a:pt x="115443" y="312701"/>
                </a:lnTo>
                <a:lnTo>
                  <a:pt x="114480" y="307768"/>
                </a:lnTo>
                <a:lnTo>
                  <a:pt x="112074" y="300429"/>
                </a:lnTo>
                <a:lnTo>
                  <a:pt x="111713" y="298925"/>
                </a:lnTo>
                <a:lnTo>
                  <a:pt x="110690" y="297601"/>
                </a:lnTo>
                <a:lnTo>
                  <a:pt x="109668" y="294413"/>
                </a:lnTo>
                <a:lnTo>
                  <a:pt x="109006" y="290803"/>
                </a:lnTo>
                <a:lnTo>
                  <a:pt x="108164" y="289540"/>
                </a:lnTo>
                <a:lnTo>
                  <a:pt x="108284" y="288156"/>
                </a:lnTo>
                <a:lnTo>
                  <a:pt x="110089" y="286171"/>
                </a:lnTo>
                <a:lnTo>
                  <a:pt x="109969" y="283284"/>
                </a:lnTo>
                <a:lnTo>
                  <a:pt x="108585" y="278712"/>
                </a:lnTo>
                <a:lnTo>
                  <a:pt x="108344" y="276907"/>
                </a:lnTo>
                <a:lnTo>
                  <a:pt x="106840" y="275042"/>
                </a:lnTo>
                <a:lnTo>
                  <a:pt x="106479" y="273297"/>
                </a:lnTo>
                <a:lnTo>
                  <a:pt x="106720" y="270290"/>
                </a:lnTo>
                <a:lnTo>
                  <a:pt x="101125" y="247249"/>
                </a:lnTo>
                <a:lnTo>
                  <a:pt x="81574" y="252302"/>
                </a:lnTo>
                <a:lnTo>
                  <a:pt x="62504" y="257355"/>
                </a:lnTo>
                <a:lnTo>
                  <a:pt x="37178" y="263913"/>
                </a:lnTo>
                <a:lnTo>
                  <a:pt x="32305" y="264996"/>
                </a:lnTo>
                <a:lnTo>
                  <a:pt x="28996" y="259281"/>
                </a:lnTo>
                <a:lnTo>
                  <a:pt x="29718" y="259521"/>
                </a:lnTo>
                <a:lnTo>
                  <a:pt x="30921" y="256935"/>
                </a:lnTo>
                <a:lnTo>
                  <a:pt x="28996" y="256453"/>
                </a:lnTo>
                <a:lnTo>
                  <a:pt x="29116" y="255852"/>
                </a:lnTo>
                <a:lnTo>
                  <a:pt x="27372" y="255431"/>
                </a:lnTo>
                <a:lnTo>
                  <a:pt x="27191" y="256032"/>
                </a:lnTo>
                <a:lnTo>
                  <a:pt x="23462" y="249415"/>
                </a:lnTo>
                <a:lnTo>
                  <a:pt x="22980" y="247008"/>
                </a:lnTo>
                <a:lnTo>
                  <a:pt x="23582" y="243880"/>
                </a:lnTo>
                <a:lnTo>
                  <a:pt x="20995" y="243158"/>
                </a:lnTo>
                <a:lnTo>
                  <a:pt x="21236" y="241955"/>
                </a:lnTo>
                <a:lnTo>
                  <a:pt x="19130" y="241534"/>
                </a:lnTo>
                <a:lnTo>
                  <a:pt x="19732" y="238827"/>
                </a:lnTo>
                <a:lnTo>
                  <a:pt x="21777" y="239248"/>
                </a:lnTo>
                <a:lnTo>
                  <a:pt x="22740" y="235217"/>
                </a:lnTo>
                <a:lnTo>
                  <a:pt x="25387" y="235819"/>
                </a:lnTo>
                <a:lnTo>
                  <a:pt x="25988" y="233413"/>
                </a:lnTo>
                <a:lnTo>
                  <a:pt x="26770" y="232149"/>
                </a:lnTo>
                <a:lnTo>
                  <a:pt x="27612" y="228179"/>
                </a:lnTo>
                <a:lnTo>
                  <a:pt x="26289" y="227998"/>
                </a:lnTo>
                <a:lnTo>
                  <a:pt x="26409" y="225773"/>
                </a:lnTo>
                <a:lnTo>
                  <a:pt x="24424" y="226194"/>
                </a:lnTo>
                <a:lnTo>
                  <a:pt x="24364" y="226976"/>
                </a:lnTo>
                <a:lnTo>
                  <a:pt x="21416" y="226134"/>
                </a:lnTo>
                <a:lnTo>
                  <a:pt x="20093" y="227457"/>
                </a:lnTo>
                <a:lnTo>
                  <a:pt x="17386" y="227156"/>
                </a:lnTo>
                <a:lnTo>
                  <a:pt x="17205" y="228360"/>
                </a:lnTo>
                <a:lnTo>
                  <a:pt x="15400" y="227938"/>
                </a:lnTo>
                <a:lnTo>
                  <a:pt x="15220" y="230645"/>
                </a:lnTo>
                <a:lnTo>
                  <a:pt x="14257" y="229743"/>
                </a:lnTo>
                <a:lnTo>
                  <a:pt x="13355" y="227938"/>
                </a:lnTo>
                <a:lnTo>
                  <a:pt x="12393" y="227698"/>
                </a:lnTo>
                <a:lnTo>
                  <a:pt x="11189" y="225532"/>
                </a:lnTo>
                <a:lnTo>
                  <a:pt x="10588" y="226374"/>
                </a:lnTo>
                <a:lnTo>
                  <a:pt x="7941" y="225833"/>
                </a:lnTo>
                <a:lnTo>
                  <a:pt x="8121" y="224810"/>
                </a:lnTo>
                <a:lnTo>
                  <a:pt x="5535" y="224209"/>
                </a:lnTo>
                <a:lnTo>
                  <a:pt x="6136" y="221201"/>
                </a:lnTo>
                <a:lnTo>
                  <a:pt x="6978" y="220419"/>
                </a:lnTo>
                <a:lnTo>
                  <a:pt x="8242" y="220659"/>
                </a:lnTo>
                <a:lnTo>
                  <a:pt x="6256" y="217110"/>
                </a:lnTo>
                <a:lnTo>
                  <a:pt x="4151" y="216929"/>
                </a:lnTo>
                <a:lnTo>
                  <a:pt x="241" y="216027"/>
                </a:lnTo>
                <a:lnTo>
                  <a:pt x="1384" y="210613"/>
                </a:lnTo>
                <a:lnTo>
                  <a:pt x="0" y="210432"/>
                </a:lnTo>
                <a:lnTo>
                  <a:pt x="722" y="207725"/>
                </a:lnTo>
                <a:lnTo>
                  <a:pt x="120" y="206642"/>
                </a:lnTo>
                <a:lnTo>
                  <a:pt x="241" y="204717"/>
                </a:lnTo>
                <a:lnTo>
                  <a:pt x="2045" y="205078"/>
                </a:lnTo>
                <a:lnTo>
                  <a:pt x="2767" y="206342"/>
                </a:lnTo>
                <a:lnTo>
                  <a:pt x="3670" y="205259"/>
                </a:lnTo>
                <a:lnTo>
                  <a:pt x="5234" y="206342"/>
                </a:lnTo>
                <a:lnTo>
                  <a:pt x="6798" y="206161"/>
                </a:lnTo>
                <a:lnTo>
                  <a:pt x="6918" y="205199"/>
                </a:lnTo>
                <a:lnTo>
                  <a:pt x="8603" y="204597"/>
                </a:lnTo>
                <a:lnTo>
                  <a:pt x="8963" y="206221"/>
                </a:lnTo>
                <a:lnTo>
                  <a:pt x="9806" y="206943"/>
                </a:lnTo>
                <a:lnTo>
                  <a:pt x="11189" y="206642"/>
                </a:lnTo>
                <a:lnTo>
                  <a:pt x="12332" y="207244"/>
                </a:lnTo>
                <a:lnTo>
                  <a:pt x="14919" y="204717"/>
                </a:lnTo>
                <a:lnTo>
                  <a:pt x="15581" y="206281"/>
                </a:lnTo>
                <a:lnTo>
                  <a:pt x="17386" y="205499"/>
                </a:lnTo>
                <a:lnTo>
                  <a:pt x="17807" y="204657"/>
                </a:lnTo>
                <a:lnTo>
                  <a:pt x="19611" y="205680"/>
                </a:lnTo>
                <a:lnTo>
                  <a:pt x="20634" y="207665"/>
                </a:lnTo>
                <a:lnTo>
                  <a:pt x="23040" y="210011"/>
                </a:lnTo>
                <a:lnTo>
                  <a:pt x="24544" y="209650"/>
                </a:lnTo>
                <a:lnTo>
                  <a:pt x="27612" y="211154"/>
                </a:lnTo>
                <a:lnTo>
                  <a:pt x="28034" y="209109"/>
                </a:lnTo>
                <a:lnTo>
                  <a:pt x="29056" y="207665"/>
                </a:lnTo>
                <a:lnTo>
                  <a:pt x="28455" y="207064"/>
                </a:lnTo>
                <a:lnTo>
                  <a:pt x="29658" y="200687"/>
                </a:lnTo>
                <a:lnTo>
                  <a:pt x="37839" y="202973"/>
                </a:lnTo>
                <a:lnTo>
                  <a:pt x="35433" y="199062"/>
                </a:lnTo>
                <a:lnTo>
                  <a:pt x="38200" y="200025"/>
                </a:lnTo>
                <a:lnTo>
                  <a:pt x="38381" y="198581"/>
                </a:lnTo>
                <a:lnTo>
                  <a:pt x="39885" y="198641"/>
                </a:lnTo>
                <a:lnTo>
                  <a:pt x="42532" y="197919"/>
                </a:lnTo>
                <a:lnTo>
                  <a:pt x="42532" y="199002"/>
                </a:lnTo>
                <a:lnTo>
                  <a:pt x="44336" y="199002"/>
                </a:lnTo>
                <a:lnTo>
                  <a:pt x="43675" y="198100"/>
                </a:lnTo>
                <a:lnTo>
                  <a:pt x="46442" y="198521"/>
                </a:lnTo>
                <a:lnTo>
                  <a:pt x="46201" y="199724"/>
                </a:lnTo>
                <a:lnTo>
                  <a:pt x="50472" y="200566"/>
                </a:lnTo>
                <a:lnTo>
                  <a:pt x="49510" y="202732"/>
                </a:lnTo>
                <a:lnTo>
                  <a:pt x="50172" y="202672"/>
                </a:lnTo>
                <a:lnTo>
                  <a:pt x="48547" y="204778"/>
                </a:lnTo>
                <a:lnTo>
                  <a:pt x="49751" y="204778"/>
                </a:lnTo>
                <a:lnTo>
                  <a:pt x="53059" y="202552"/>
                </a:lnTo>
                <a:lnTo>
                  <a:pt x="53480" y="203454"/>
                </a:lnTo>
                <a:lnTo>
                  <a:pt x="52578" y="205199"/>
                </a:lnTo>
                <a:lnTo>
                  <a:pt x="52939" y="206342"/>
                </a:lnTo>
                <a:lnTo>
                  <a:pt x="55466" y="206342"/>
                </a:lnTo>
                <a:lnTo>
                  <a:pt x="58233" y="205018"/>
                </a:lnTo>
                <a:lnTo>
                  <a:pt x="59075" y="201529"/>
                </a:lnTo>
                <a:lnTo>
                  <a:pt x="61060" y="201168"/>
                </a:lnTo>
                <a:lnTo>
                  <a:pt x="63106" y="201649"/>
                </a:lnTo>
                <a:lnTo>
                  <a:pt x="63346" y="200326"/>
                </a:lnTo>
                <a:lnTo>
                  <a:pt x="64790" y="201649"/>
                </a:lnTo>
                <a:lnTo>
                  <a:pt x="65572" y="200807"/>
                </a:lnTo>
                <a:lnTo>
                  <a:pt x="66956" y="203213"/>
                </a:lnTo>
                <a:lnTo>
                  <a:pt x="69061" y="204056"/>
                </a:lnTo>
                <a:lnTo>
                  <a:pt x="70264" y="202191"/>
                </a:lnTo>
                <a:lnTo>
                  <a:pt x="69663" y="200506"/>
                </a:lnTo>
                <a:lnTo>
                  <a:pt x="60398" y="184083"/>
                </a:lnTo>
                <a:lnTo>
                  <a:pt x="59556" y="181737"/>
                </a:lnTo>
                <a:lnTo>
                  <a:pt x="55646" y="174759"/>
                </a:lnTo>
                <a:lnTo>
                  <a:pt x="50653" y="165735"/>
                </a:lnTo>
                <a:lnTo>
                  <a:pt x="46021" y="158215"/>
                </a:lnTo>
                <a:lnTo>
                  <a:pt x="41509" y="149131"/>
                </a:lnTo>
                <a:lnTo>
                  <a:pt x="39343" y="145161"/>
                </a:lnTo>
                <a:lnTo>
                  <a:pt x="37418" y="123865"/>
                </a:lnTo>
                <a:lnTo>
                  <a:pt x="36215" y="114240"/>
                </a:lnTo>
                <a:lnTo>
                  <a:pt x="35132" y="102810"/>
                </a:lnTo>
                <a:lnTo>
                  <a:pt x="43554" y="63948"/>
                </a:lnTo>
                <a:lnTo>
                  <a:pt x="42832" y="57451"/>
                </a:lnTo>
                <a:lnTo>
                  <a:pt x="41389" y="44036"/>
                </a:lnTo>
                <a:lnTo>
                  <a:pt x="40847" y="36035"/>
                </a:lnTo>
                <a:lnTo>
                  <a:pt x="38922" y="21958"/>
                </a:lnTo>
                <a:lnTo>
                  <a:pt x="37839" y="23221"/>
                </a:lnTo>
                <a:lnTo>
                  <a:pt x="36275" y="23823"/>
                </a:lnTo>
                <a:lnTo>
                  <a:pt x="35433" y="22379"/>
                </a:lnTo>
                <a:lnTo>
                  <a:pt x="36456" y="22619"/>
                </a:lnTo>
                <a:lnTo>
                  <a:pt x="37358" y="19010"/>
                </a:lnTo>
                <a:lnTo>
                  <a:pt x="38140" y="18709"/>
                </a:lnTo>
                <a:lnTo>
                  <a:pt x="40727" y="14558"/>
                </a:lnTo>
                <a:lnTo>
                  <a:pt x="40787" y="13054"/>
                </a:lnTo>
                <a:lnTo>
                  <a:pt x="43915" y="9806"/>
                </a:lnTo>
                <a:lnTo>
                  <a:pt x="44396" y="7881"/>
                </a:lnTo>
                <a:lnTo>
                  <a:pt x="45600" y="5956"/>
                </a:lnTo>
                <a:lnTo>
                  <a:pt x="45479" y="4331"/>
                </a:lnTo>
                <a:lnTo>
                  <a:pt x="47765" y="4632"/>
                </a:lnTo>
                <a:lnTo>
                  <a:pt x="48307" y="3429"/>
                </a:lnTo>
                <a:lnTo>
                  <a:pt x="47705" y="2466"/>
                </a:lnTo>
                <a:lnTo>
                  <a:pt x="48066" y="1323"/>
                </a:lnTo>
                <a:lnTo>
                  <a:pt x="50593" y="120"/>
                </a:lnTo>
                <a:lnTo>
                  <a:pt x="52397" y="0"/>
                </a:lnTo>
                <a:lnTo>
                  <a:pt x="52999" y="842"/>
                </a:lnTo>
                <a:lnTo>
                  <a:pt x="55044" y="1624"/>
                </a:lnTo>
                <a:lnTo>
                  <a:pt x="58714" y="2226"/>
                </a:lnTo>
                <a:lnTo>
                  <a:pt x="58654" y="2948"/>
                </a:lnTo>
                <a:lnTo>
                  <a:pt x="61421" y="5174"/>
                </a:lnTo>
                <a:lnTo>
                  <a:pt x="64730" y="5956"/>
                </a:lnTo>
                <a:lnTo>
                  <a:pt x="65512" y="7580"/>
                </a:lnTo>
                <a:lnTo>
                  <a:pt x="67557" y="8543"/>
                </a:lnTo>
                <a:lnTo>
                  <a:pt x="67978" y="7520"/>
                </a:lnTo>
                <a:lnTo>
                  <a:pt x="68580" y="8603"/>
                </a:lnTo>
                <a:lnTo>
                  <a:pt x="69964" y="9385"/>
                </a:lnTo>
                <a:lnTo>
                  <a:pt x="71648" y="12934"/>
                </a:lnTo>
                <a:lnTo>
                  <a:pt x="72250" y="11129"/>
                </a:lnTo>
                <a:lnTo>
                  <a:pt x="75257" y="9565"/>
                </a:lnTo>
                <a:lnTo>
                  <a:pt x="75498" y="8422"/>
                </a:lnTo>
                <a:lnTo>
                  <a:pt x="76461" y="8663"/>
                </a:lnTo>
                <a:lnTo>
                  <a:pt x="76040" y="11671"/>
                </a:lnTo>
                <a:lnTo>
                  <a:pt x="75318" y="13295"/>
                </a:lnTo>
                <a:lnTo>
                  <a:pt x="76340" y="14378"/>
                </a:lnTo>
                <a:lnTo>
                  <a:pt x="76641" y="15942"/>
                </a:lnTo>
                <a:lnTo>
                  <a:pt x="78626" y="16844"/>
                </a:lnTo>
                <a:lnTo>
                  <a:pt x="80371" y="19491"/>
                </a:lnTo>
                <a:lnTo>
                  <a:pt x="79589" y="20333"/>
                </a:lnTo>
                <a:lnTo>
                  <a:pt x="81694" y="20755"/>
                </a:lnTo>
                <a:lnTo>
                  <a:pt x="83379" y="22198"/>
                </a:lnTo>
                <a:lnTo>
                  <a:pt x="85184" y="21657"/>
                </a:lnTo>
                <a:lnTo>
                  <a:pt x="85304" y="22920"/>
                </a:lnTo>
                <a:lnTo>
                  <a:pt x="86627" y="22379"/>
                </a:lnTo>
                <a:lnTo>
                  <a:pt x="89034" y="23823"/>
                </a:lnTo>
                <a:lnTo>
                  <a:pt x="90177" y="21597"/>
                </a:lnTo>
                <a:lnTo>
                  <a:pt x="89575" y="20394"/>
                </a:lnTo>
                <a:lnTo>
                  <a:pt x="91139" y="20454"/>
                </a:lnTo>
                <a:lnTo>
                  <a:pt x="91741" y="21837"/>
                </a:lnTo>
                <a:lnTo>
                  <a:pt x="92944" y="21476"/>
                </a:lnTo>
                <a:lnTo>
                  <a:pt x="93906" y="22800"/>
                </a:lnTo>
                <a:lnTo>
                  <a:pt x="95350" y="22740"/>
                </a:lnTo>
                <a:lnTo>
                  <a:pt x="95711" y="24424"/>
                </a:lnTo>
                <a:lnTo>
                  <a:pt x="94929" y="25928"/>
                </a:lnTo>
                <a:lnTo>
                  <a:pt x="94328" y="25447"/>
                </a:lnTo>
                <a:lnTo>
                  <a:pt x="93726" y="26831"/>
                </a:lnTo>
                <a:lnTo>
                  <a:pt x="94508" y="28274"/>
                </a:lnTo>
                <a:lnTo>
                  <a:pt x="92643" y="29056"/>
                </a:lnTo>
                <a:lnTo>
                  <a:pt x="94207" y="29417"/>
                </a:lnTo>
                <a:lnTo>
                  <a:pt x="93305" y="30320"/>
                </a:lnTo>
                <a:lnTo>
                  <a:pt x="93906" y="32726"/>
                </a:lnTo>
                <a:lnTo>
                  <a:pt x="95711" y="33929"/>
                </a:lnTo>
                <a:lnTo>
                  <a:pt x="93305" y="33929"/>
                </a:lnTo>
                <a:lnTo>
                  <a:pt x="91861" y="34591"/>
                </a:lnTo>
                <a:lnTo>
                  <a:pt x="90056" y="34591"/>
                </a:lnTo>
                <a:lnTo>
                  <a:pt x="89395" y="35914"/>
                </a:lnTo>
                <a:lnTo>
                  <a:pt x="89816" y="36877"/>
                </a:lnTo>
                <a:lnTo>
                  <a:pt x="92042" y="37599"/>
                </a:lnTo>
                <a:lnTo>
                  <a:pt x="91019" y="39644"/>
                </a:lnTo>
                <a:lnTo>
                  <a:pt x="91440" y="41028"/>
                </a:lnTo>
                <a:lnTo>
                  <a:pt x="94267" y="39343"/>
                </a:lnTo>
                <a:lnTo>
                  <a:pt x="95711" y="39103"/>
                </a:lnTo>
                <a:lnTo>
                  <a:pt x="97817" y="40186"/>
                </a:lnTo>
                <a:lnTo>
                  <a:pt x="101186" y="40125"/>
                </a:lnTo>
                <a:lnTo>
                  <a:pt x="102870" y="42592"/>
                </a:lnTo>
                <a:lnTo>
                  <a:pt x="101306" y="44757"/>
                </a:lnTo>
                <a:lnTo>
                  <a:pt x="101125" y="46923"/>
                </a:lnTo>
                <a:lnTo>
                  <a:pt x="99982" y="46743"/>
                </a:lnTo>
                <a:lnTo>
                  <a:pt x="99200" y="47946"/>
                </a:lnTo>
                <a:lnTo>
                  <a:pt x="100283" y="49630"/>
                </a:lnTo>
                <a:lnTo>
                  <a:pt x="102208" y="51074"/>
                </a:lnTo>
                <a:lnTo>
                  <a:pt x="102088" y="51495"/>
                </a:lnTo>
                <a:lnTo>
                  <a:pt x="105818" y="52819"/>
                </a:lnTo>
                <a:lnTo>
                  <a:pt x="107021" y="55345"/>
                </a:lnTo>
                <a:lnTo>
                  <a:pt x="107201" y="56729"/>
                </a:lnTo>
                <a:lnTo>
                  <a:pt x="108585" y="57210"/>
                </a:lnTo>
                <a:lnTo>
                  <a:pt x="108344" y="58413"/>
                </a:lnTo>
                <a:lnTo>
                  <a:pt x="105818" y="58473"/>
                </a:lnTo>
                <a:lnTo>
                  <a:pt x="104254" y="57631"/>
                </a:lnTo>
                <a:lnTo>
                  <a:pt x="103351" y="57872"/>
                </a:lnTo>
                <a:lnTo>
                  <a:pt x="102629" y="56729"/>
                </a:lnTo>
                <a:lnTo>
                  <a:pt x="101125" y="56428"/>
                </a:lnTo>
                <a:lnTo>
                  <a:pt x="99441" y="57330"/>
                </a:lnTo>
                <a:lnTo>
                  <a:pt x="100945" y="59135"/>
                </a:lnTo>
                <a:lnTo>
                  <a:pt x="102148" y="59616"/>
                </a:lnTo>
                <a:lnTo>
                  <a:pt x="103832" y="62143"/>
                </a:lnTo>
                <a:lnTo>
                  <a:pt x="102930" y="62745"/>
                </a:lnTo>
                <a:lnTo>
                  <a:pt x="105938" y="63226"/>
                </a:lnTo>
                <a:lnTo>
                  <a:pt x="104976" y="67016"/>
                </a:lnTo>
                <a:lnTo>
                  <a:pt x="107382" y="67437"/>
                </a:lnTo>
                <a:lnTo>
                  <a:pt x="106239" y="68039"/>
                </a:lnTo>
                <a:lnTo>
                  <a:pt x="105697" y="70806"/>
                </a:lnTo>
                <a:lnTo>
                  <a:pt x="105998" y="72731"/>
                </a:lnTo>
                <a:lnTo>
                  <a:pt x="107141" y="72611"/>
                </a:lnTo>
                <a:lnTo>
                  <a:pt x="110089" y="73754"/>
                </a:lnTo>
                <a:lnTo>
                  <a:pt x="110390" y="74295"/>
                </a:lnTo>
                <a:lnTo>
                  <a:pt x="109487" y="78326"/>
                </a:lnTo>
                <a:lnTo>
                  <a:pt x="111653" y="77965"/>
                </a:lnTo>
                <a:lnTo>
                  <a:pt x="113217" y="78626"/>
                </a:lnTo>
                <a:lnTo>
                  <a:pt x="117849" y="79288"/>
                </a:lnTo>
                <a:lnTo>
                  <a:pt x="121038" y="78747"/>
                </a:lnTo>
                <a:lnTo>
                  <a:pt x="121820" y="78145"/>
                </a:lnTo>
                <a:lnTo>
                  <a:pt x="125790" y="78506"/>
                </a:lnTo>
                <a:lnTo>
                  <a:pt x="127234" y="77905"/>
                </a:lnTo>
                <a:lnTo>
                  <a:pt x="129339" y="78747"/>
                </a:lnTo>
                <a:lnTo>
                  <a:pt x="132588" y="78566"/>
                </a:lnTo>
                <a:lnTo>
                  <a:pt x="133972" y="77965"/>
                </a:lnTo>
                <a:lnTo>
                  <a:pt x="136378" y="77604"/>
                </a:lnTo>
                <a:lnTo>
                  <a:pt x="136979" y="78085"/>
                </a:lnTo>
                <a:lnTo>
                  <a:pt x="138905" y="77183"/>
                </a:lnTo>
                <a:lnTo>
                  <a:pt x="140409" y="77604"/>
                </a:lnTo>
                <a:lnTo>
                  <a:pt x="141792" y="77183"/>
                </a:lnTo>
                <a:lnTo>
                  <a:pt x="145041" y="77965"/>
                </a:lnTo>
                <a:lnTo>
                  <a:pt x="147026" y="78867"/>
                </a:lnTo>
                <a:lnTo>
                  <a:pt x="149312" y="78626"/>
                </a:lnTo>
                <a:lnTo>
                  <a:pt x="149913" y="77423"/>
                </a:lnTo>
                <a:lnTo>
                  <a:pt x="153643" y="77544"/>
                </a:lnTo>
                <a:lnTo>
                  <a:pt x="155087" y="76160"/>
                </a:lnTo>
                <a:lnTo>
                  <a:pt x="156110" y="74235"/>
                </a:lnTo>
                <a:lnTo>
                  <a:pt x="158035" y="73633"/>
                </a:lnTo>
                <a:lnTo>
                  <a:pt x="159719" y="73513"/>
                </a:lnTo>
                <a:lnTo>
                  <a:pt x="161043" y="72671"/>
                </a:lnTo>
                <a:lnTo>
                  <a:pt x="161283" y="71167"/>
                </a:lnTo>
                <a:lnTo>
                  <a:pt x="162667" y="70686"/>
                </a:lnTo>
                <a:lnTo>
                  <a:pt x="162486" y="69362"/>
                </a:lnTo>
                <a:lnTo>
                  <a:pt x="165194" y="66234"/>
                </a:lnTo>
                <a:lnTo>
                  <a:pt x="166577" y="67437"/>
                </a:lnTo>
                <a:lnTo>
                  <a:pt x="167480" y="66836"/>
                </a:lnTo>
                <a:lnTo>
                  <a:pt x="170367" y="66475"/>
                </a:lnTo>
                <a:lnTo>
                  <a:pt x="173255" y="67196"/>
                </a:lnTo>
                <a:lnTo>
                  <a:pt x="174157" y="66475"/>
                </a:lnTo>
                <a:lnTo>
                  <a:pt x="176022" y="66775"/>
                </a:lnTo>
                <a:lnTo>
                  <a:pt x="177586" y="64971"/>
                </a:lnTo>
                <a:lnTo>
                  <a:pt x="177285" y="63828"/>
                </a:lnTo>
                <a:lnTo>
                  <a:pt x="178669" y="62143"/>
                </a:lnTo>
                <a:lnTo>
                  <a:pt x="179511" y="61963"/>
                </a:lnTo>
                <a:lnTo>
                  <a:pt x="181015" y="59496"/>
                </a:lnTo>
                <a:lnTo>
                  <a:pt x="180353" y="58113"/>
                </a:lnTo>
                <a:lnTo>
                  <a:pt x="180835" y="56548"/>
                </a:lnTo>
                <a:lnTo>
                  <a:pt x="182820" y="55044"/>
                </a:lnTo>
                <a:lnTo>
                  <a:pt x="184625" y="55706"/>
                </a:lnTo>
                <a:lnTo>
                  <a:pt x="184685" y="54744"/>
                </a:lnTo>
                <a:lnTo>
                  <a:pt x="187693" y="55406"/>
                </a:lnTo>
                <a:lnTo>
                  <a:pt x="188174" y="56789"/>
                </a:lnTo>
                <a:lnTo>
                  <a:pt x="178368" y="104615"/>
                </a:lnTo>
                <a:lnTo>
                  <a:pt x="181376" y="103532"/>
                </a:lnTo>
                <a:lnTo>
                  <a:pt x="185467" y="108946"/>
                </a:lnTo>
                <a:lnTo>
                  <a:pt x="201890" y="127174"/>
                </a:lnTo>
                <a:lnTo>
                  <a:pt x="204477" y="125429"/>
                </a:lnTo>
                <a:lnTo>
                  <a:pt x="206823" y="125008"/>
                </a:lnTo>
                <a:lnTo>
                  <a:pt x="209710" y="123745"/>
                </a:lnTo>
                <a:lnTo>
                  <a:pt x="213139" y="123324"/>
                </a:lnTo>
                <a:lnTo>
                  <a:pt x="215726" y="121098"/>
                </a:lnTo>
                <a:lnTo>
                  <a:pt x="220298" y="121098"/>
                </a:lnTo>
                <a:lnTo>
                  <a:pt x="223065" y="119654"/>
                </a:lnTo>
                <a:lnTo>
                  <a:pt x="229081" y="120556"/>
                </a:lnTo>
                <a:lnTo>
                  <a:pt x="230525" y="121940"/>
                </a:lnTo>
                <a:lnTo>
                  <a:pt x="230345" y="128557"/>
                </a:lnTo>
                <a:lnTo>
                  <a:pt x="228841" y="130904"/>
                </a:lnTo>
                <a:lnTo>
                  <a:pt x="232691" y="134934"/>
                </a:lnTo>
                <a:lnTo>
                  <a:pt x="236180" y="139867"/>
                </a:lnTo>
                <a:lnTo>
                  <a:pt x="235157" y="140649"/>
                </a:lnTo>
                <a:lnTo>
                  <a:pt x="235037" y="143477"/>
                </a:lnTo>
                <a:lnTo>
                  <a:pt x="234195" y="146304"/>
                </a:lnTo>
                <a:lnTo>
                  <a:pt x="232871" y="147026"/>
                </a:lnTo>
                <a:lnTo>
                  <a:pt x="233954" y="148891"/>
                </a:lnTo>
                <a:lnTo>
                  <a:pt x="234556" y="148951"/>
                </a:lnTo>
                <a:lnTo>
                  <a:pt x="235759" y="151297"/>
                </a:lnTo>
                <a:lnTo>
                  <a:pt x="237503" y="152921"/>
                </a:lnTo>
                <a:lnTo>
                  <a:pt x="235879" y="154245"/>
                </a:lnTo>
                <a:lnTo>
                  <a:pt x="236721" y="156350"/>
                </a:lnTo>
                <a:lnTo>
                  <a:pt x="237864" y="157373"/>
                </a:lnTo>
                <a:lnTo>
                  <a:pt x="237744" y="158095"/>
                </a:lnTo>
                <a:lnTo>
                  <a:pt x="234616" y="158697"/>
                </a:lnTo>
                <a:lnTo>
                  <a:pt x="234375" y="160321"/>
                </a:lnTo>
                <a:lnTo>
                  <a:pt x="233713" y="161524"/>
                </a:lnTo>
                <a:lnTo>
                  <a:pt x="233413" y="163088"/>
                </a:lnTo>
                <a:lnTo>
                  <a:pt x="232330" y="164051"/>
                </a:lnTo>
                <a:lnTo>
                  <a:pt x="234135" y="166036"/>
                </a:lnTo>
                <a:lnTo>
                  <a:pt x="235338" y="166277"/>
                </a:lnTo>
                <a:lnTo>
                  <a:pt x="236541" y="168202"/>
                </a:lnTo>
                <a:lnTo>
                  <a:pt x="238526" y="168141"/>
                </a:lnTo>
                <a:lnTo>
                  <a:pt x="239188" y="169946"/>
                </a:lnTo>
                <a:lnTo>
                  <a:pt x="238767" y="170487"/>
                </a:lnTo>
                <a:lnTo>
                  <a:pt x="238887" y="173315"/>
                </a:lnTo>
                <a:lnTo>
                  <a:pt x="240511" y="174398"/>
                </a:lnTo>
                <a:lnTo>
                  <a:pt x="243158" y="175120"/>
                </a:lnTo>
                <a:lnTo>
                  <a:pt x="242557" y="176744"/>
                </a:lnTo>
                <a:lnTo>
                  <a:pt x="244963" y="177105"/>
                </a:lnTo>
                <a:lnTo>
                  <a:pt x="246948" y="179030"/>
                </a:lnTo>
                <a:lnTo>
                  <a:pt x="248332" y="179210"/>
                </a:lnTo>
                <a:lnTo>
                  <a:pt x="248753" y="176804"/>
                </a:lnTo>
                <a:lnTo>
                  <a:pt x="249655" y="175300"/>
                </a:lnTo>
                <a:lnTo>
                  <a:pt x="250437" y="176263"/>
                </a:lnTo>
                <a:lnTo>
                  <a:pt x="250137" y="177285"/>
                </a:lnTo>
                <a:lnTo>
                  <a:pt x="250919" y="178669"/>
                </a:lnTo>
                <a:lnTo>
                  <a:pt x="250678" y="180714"/>
                </a:lnTo>
                <a:lnTo>
                  <a:pt x="253325" y="181978"/>
                </a:lnTo>
                <a:lnTo>
                  <a:pt x="252422" y="184203"/>
                </a:lnTo>
                <a:lnTo>
                  <a:pt x="253686" y="185888"/>
                </a:lnTo>
                <a:lnTo>
                  <a:pt x="252964" y="187693"/>
                </a:lnTo>
                <a:lnTo>
                  <a:pt x="254167" y="188475"/>
                </a:lnTo>
                <a:lnTo>
                  <a:pt x="255250" y="188054"/>
                </a:lnTo>
                <a:lnTo>
                  <a:pt x="255370" y="189317"/>
                </a:lnTo>
                <a:lnTo>
                  <a:pt x="256212" y="189016"/>
                </a:lnTo>
                <a:lnTo>
                  <a:pt x="256694" y="187211"/>
                </a:lnTo>
                <a:lnTo>
                  <a:pt x="258619" y="185647"/>
                </a:lnTo>
                <a:lnTo>
                  <a:pt x="259100" y="187272"/>
                </a:lnTo>
                <a:lnTo>
                  <a:pt x="262890" y="188174"/>
                </a:lnTo>
                <a:lnTo>
                  <a:pt x="264815" y="191362"/>
                </a:lnTo>
                <a:lnTo>
                  <a:pt x="266018" y="192265"/>
                </a:lnTo>
                <a:lnTo>
                  <a:pt x="266921" y="192265"/>
                </a:lnTo>
                <a:lnTo>
                  <a:pt x="267823" y="193769"/>
                </a:lnTo>
                <a:lnTo>
                  <a:pt x="269026" y="193468"/>
                </a:lnTo>
                <a:lnTo>
                  <a:pt x="270530" y="197679"/>
                </a:lnTo>
                <a:lnTo>
                  <a:pt x="271733" y="198822"/>
                </a:lnTo>
                <a:lnTo>
                  <a:pt x="271553" y="200927"/>
                </a:lnTo>
                <a:lnTo>
                  <a:pt x="272936" y="202010"/>
                </a:lnTo>
                <a:lnTo>
                  <a:pt x="273177" y="206342"/>
                </a:lnTo>
                <a:lnTo>
                  <a:pt x="271673" y="210432"/>
                </a:lnTo>
                <a:lnTo>
                  <a:pt x="269868" y="213260"/>
                </a:lnTo>
                <a:lnTo>
                  <a:pt x="270289" y="213861"/>
                </a:lnTo>
                <a:lnTo>
                  <a:pt x="268665" y="215786"/>
                </a:lnTo>
                <a:lnTo>
                  <a:pt x="269628" y="216990"/>
                </a:lnTo>
                <a:lnTo>
                  <a:pt x="269327" y="219155"/>
                </a:lnTo>
                <a:lnTo>
                  <a:pt x="269808" y="220659"/>
                </a:lnTo>
                <a:lnTo>
                  <a:pt x="271493" y="221742"/>
                </a:lnTo>
                <a:lnTo>
                  <a:pt x="272275" y="223787"/>
                </a:lnTo>
                <a:lnTo>
                  <a:pt x="273478" y="223968"/>
                </a:lnTo>
                <a:lnTo>
                  <a:pt x="275523" y="225773"/>
                </a:lnTo>
                <a:lnTo>
                  <a:pt x="274922" y="228119"/>
                </a:lnTo>
                <a:lnTo>
                  <a:pt x="276907" y="229141"/>
                </a:lnTo>
                <a:lnTo>
                  <a:pt x="278531" y="229141"/>
                </a:lnTo>
                <a:lnTo>
                  <a:pt x="280336" y="230585"/>
                </a:lnTo>
                <a:lnTo>
                  <a:pt x="280937" y="232270"/>
                </a:lnTo>
                <a:lnTo>
                  <a:pt x="282201" y="232390"/>
                </a:lnTo>
                <a:lnTo>
                  <a:pt x="282080" y="233353"/>
                </a:lnTo>
                <a:lnTo>
                  <a:pt x="283284" y="234796"/>
                </a:lnTo>
                <a:lnTo>
                  <a:pt x="280817" y="237503"/>
                </a:lnTo>
                <a:lnTo>
                  <a:pt x="280276" y="240692"/>
                </a:lnTo>
                <a:lnTo>
                  <a:pt x="279674" y="242075"/>
                </a:lnTo>
                <a:lnTo>
                  <a:pt x="281599" y="242316"/>
                </a:lnTo>
                <a:lnTo>
                  <a:pt x="282321" y="243158"/>
                </a:lnTo>
                <a:lnTo>
                  <a:pt x="280637" y="243639"/>
                </a:lnTo>
                <a:lnTo>
                  <a:pt x="280757" y="245685"/>
                </a:lnTo>
                <a:lnTo>
                  <a:pt x="279133" y="246226"/>
                </a:lnTo>
                <a:lnTo>
                  <a:pt x="278411" y="247429"/>
                </a:lnTo>
                <a:lnTo>
                  <a:pt x="279915" y="249054"/>
                </a:lnTo>
                <a:lnTo>
                  <a:pt x="280155" y="250437"/>
                </a:lnTo>
                <a:lnTo>
                  <a:pt x="279253" y="252483"/>
                </a:lnTo>
                <a:lnTo>
                  <a:pt x="278050" y="252483"/>
                </a:lnTo>
                <a:lnTo>
                  <a:pt x="276245" y="254648"/>
                </a:lnTo>
                <a:lnTo>
                  <a:pt x="275403" y="254528"/>
                </a:lnTo>
                <a:lnTo>
                  <a:pt x="272756" y="255852"/>
                </a:lnTo>
                <a:lnTo>
                  <a:pt x="271252" y="257837"/>
                </a:lnTo>
                <a:lnTo>
                  <a:pt x="270350" y="258378"/>
                </a:lnTo>
                <a:lnTo>
                  <a:pt x="270229" y="259762"/>
                </a:lnTo>
                <a:lnTo>
                  <a:pt x="267943" y="260664"/>
                </a:lnTo>
                <a:lnTo>
                  <a:pt x="268665" y="263311"/>
                </a:lnTo>
                <a:lnTo>
                  <a:pt x="270169" y="262950"/>
                </a:lnTo>
                <a:lnTo>
                  <a:pt x="271793" y="263732"/>
                </a:lnTo>
                <a:lnTo>
                  <a:pt x="272756" y="265898"/>
                </a:lnTo>
                <a:lnTo>
                  <a:pt x="274621" y="266981"/>
                </a:lnTo>
                <a:lnTo>
                  <a:pt x="278110" y="263251"/>
                </a:lnTo>
                <a:lnTo>
                  <a:pt x="279072" y="263251"/>
                </a:lnTo>
                <a:lnTo>
                  <a:pt x="281118" y="264214"/>
                </a:lnTo>
                <a:lnTo>
                  <a:pt x="282080" y="263732"/>
                </a:lnTo>
                <a:lnTo>
                  <a:pt x="284005" y="264454"/>
                </a:lnTo>
                <a:lnTo>
                  <a:pt x="285209" y="265477"/>
                </a:lnTo>
                <a:lnTo>
                  <a:pt x="286833" y="265116"/>
                </a:lnTo>
                <a:lnTo>
                  <a:pt x="288758" y="265898"/>
                </a:lnTo>
                <a:lnTo>
                  <a:pt x="290563" y="268004"/>
                </a:lnTo>
                <a:lnTo>
                  <a:pt x="292187" y="272515"/>
                </a:lnTo>
                <a:lnTo>
                  <a:pt x="295556" y="276907"/>
                </a:lnTo>
                <a:lnTo>
                  <a:pt x="295736" y="280637"/>
                </a:lnTo>
                <a:lnTo>
                  <a:pt x="295195" y="281960"/>
                </a:lnTo>
                <a:lnTo>
                  <a:pt x="295917" y="283404"/>
                </a:lnTo>
                <a:lnTo>
                  <a:pt x="295676" y="284607"/>
                </a:lnTo>
                <a:lnTo>
                  <a:pt x="296699" y="286352"/>
                </a:lnTo>
                <a:lnTo>
                  <a:pt x="298022" y="287434"/>
                </a:lnTo>
                <a:lnTo>
                  <a:pt x="298203" y="289720"/>
                </a:lnTo>
                <a:lnTo>
                  <a:pt x="297240" y="292428"/>
                </a:lnTo>
                <a:lnTo>
                  <a:pt x="298443" y="297120"/>
                </a:lnTo>
                <a:lnTo>
                  <a:pt x="299105" y="297481"/>
                </a:lnTo>
                <a:lnTo>
                  <a:pt x="300609" y="299887"/>
                </a:lnTo>
                <a:lnTo>
                  <a:pt x="303015" y="301090"/>
                </a:lnTo>
                <a:lnTo>
                  <a:pt x="303677" y="303256"/>
                </a:lnTo>
                <a:lnTo>
                  <a:pt x="305722" y="303436"/>
                </a:lnTo>
                <a:lnTo>
                  <a:pt x="307647" y="302233"/>
                </a:lnTo>
                <a:lnTo>
                  <a:pt x="308971" y="303376"/>
                </a:lnTo>
                <a:lnTo>
                  <a:pt x="309272" y="304760"/>
                </a:lnTo>
                <a:lnTo>
                  <a:pt x="310475" y="306083"/>
                </a:lnTo>
                <a:lnTo>
                  <a:pt x="312280" y="306204"/>
                </a:lnTo>
                <a:lnTo>
                  <a:pt x="313904" y="310174"/>
                </a:lnTo>
                <a:lnTo>
                  <a:pt x="313663" y="311197"/>
                </a:lnTo>
                <a:lnTo>
                  <a:pt x="314927" y="311438"/>
                </a:lnTo>
                <a:lnTo>
                  <a:pt x="316130" y="312881"/>
                </a:lnTo>
                <a:lnTo>
                  <a:pt x="316009" y="314806"/>
                </a:lnTo>
                <a:lnTo>
                  <a:pt x="317934" y="315769"/>
                </a:lnTo>
                <a:lnTo>
                  <a:pt x="318717" y="316972"/>
                </a:lnTo>
                <a:lnTo>
                  <a:pt x="318536" y="321183"/>
                </a:lnTo>
                <a:lnTo>
                  <a:pt x="319378" y="322085"/>
                </a:lnTo>
                <a:lnTo>
                  <a:pt x="321664" y="321243"/>
                </a:lnTo>
                <a:lnTo>
                  <a:pt x="322085" y="321785"/>
                </a:lnTo>
                <a:lnTo>
                  <a:pt x="324792" y="320762"/>
                </a:lnTo>
                <a:lnTo>
                  <a:pt x="325575" y="321364"/>
                </a:lnTo>
                <a:lnTo>
                  <a:pt x="327620" y="321123"/>
                </a:lnTo>
                <a:lnTo>
                  <a:pt x="329725" y="325334"/>
                </a:lnTo>
                <a:lnTo>
                  <a:pt x="329966" y="327379"/>
                </a:lnTo>
                <a:lnTo>
                  <a:pt x="331350" y="328221"/>
                </a:lnTo>
                <a:lnTo>
                  <a:pt x="331530" y="330628"/>
                </a:lnTo>
                <a:lnTo>
                  <a:pt x="331109" y="332192"/>
                </a:lnTo>
                <a:lnTo>
                  <a:pt x="329545" y="334237"/>
                </a:lnTo>
                <a:lnTo>
                  <a:pt x="327740" y="334237"/>
                </a:lnTo>
                <a:lnTo>
                  <a:pt x="326898" y="336644"/>
                </a:lnTo>
                <a:lnTo>
                  <a:pt x="325214" y="339110"/>
                </a:lnTo>
                <a:lnTo>
                  <a:pt x="326296" y="343080"/>
                </a:lnTo>
                <a:lnTo>
                  <a:pt x="326898" y="343261"/>
                </a:lnTo>
                <a:lnTo>
                  <a:pt x="327259" y="345848"/>
                </a:lnTo>
                <a:lnTo>
                  <a:pt x="325695" y="346149"/>
                </a:lnTo>
                <a:lnTo>
                  <a:pt x="324492" y="347111"/>
                </a:lnTo>
                <a:lnTo>
                  <a:pt x="323830" y="348735"/>
                </a:lnTo>
                <a:lnTo>
                  <a:pt x="324732" y="350721"/>
                </a:lnTo>
                <a:lnTo>
                  <a:pt x="327560" y="352285"/>
                </a:lnTo>
                <a:lnTo>
                  <a:pt x="329725" y="355293"/>
                </a:lnTo>
                <a:lnTo>
                  <a:pt x="331590" y="354210"/>
                </a:lnTo>
                <a:lnTo>
                  <a:pt x="333696" y="353608"/>
                </a:lnTo>
                <a:lnTo>
                  <a:pt x="334658" y="356496"/>
                </a:lnTo>
                <a:lnTo>
                  <a:pt x="336824" y="361489"/>
                </a:lnTo>
                <a:lnTo>
                  <a:pt x="336944" y="363474"/>
                </a:lnTo>
                <a:lnTo>
                  <a:pt x="338749" y="367625"/>
                </a:lnTo>
                <a:lnTo>
                  <a:pt x="336824" y="369610"/>
                </a:lnTo>
                <a:lnTo>
                  <a:pt x="335140" y="370512"/>
                </a:lnTo>
                <a:lnTo>
                  <a:pt x="335260" y="372197"/>
                </a:lnTo>
                <a:lnTo>
                  <a:pt x="334418" y="373400"/>
                </a:lnTo>
                <a:lnTo>
                  <a:pt x="335380" y="376348"/>
                </a:lnTo>
                <a:lnTo>
                  <a:pt x="334297" y="377551"/>
                </a:lnTo>
                <a:lnTo>
                  <a:pt x="335922" y="380920"/>
                </a:lnTo>
                <a:lnTo>
                  <a:pt x="335922" y="383206"/>
                </a:lnTo>
                <a:lnTo>
                  <a:pt x="334297" y="384710"/>
                </a:lnTo>
                <a:lnTo>
                  <a:pt x="334899" y="386274"/>
                </a:lnTo>
                <a:lnTo>
                  <a:pt x="334658" y="387417"/>
                </a:lnTo>
                <a:lnTo>
                  <a:pt x="335862" y="389222"/>
                </a:lnTo>
                <a:lnTo>
                  <a:pt x="335982" y="390304"/>
                </a:lnTo>
                <a:lnTo>
                  <a:pt x="338027" y="391508"/>
                </a:lnTo>
                <a:lnTo>
                  <a:pt x="339772" y="391808"/>
                </a:lnTo>
                <a:lnTo>
                  <a:pt x="341998" y="391207"/>
                </a:lnTo>
                <a:lnTo>
                  <a:pt x="343802" y="392831"/>
                </a:lnTo>
                <a:lnTo>
                  <a:pt x="345005" y="392771"/>
                </a:lnTo>
                <a:lnTo>
                  <a:pt x="345427" y="395418"/>
                </a:lnTo>
                <a:lnTo>
                  <a:pt x="346028" y="396020"/>
                </a:lnTo>
                <a:lnTo>
                  <a:pt x="347833" y="396260"/>
                </a:lnTo>
                <a:lnTo>
                  <a:pt x="347713" y="397644"/>
                </a:lnTo>
                <a:lnTo>
                  <a:pt x="352104" y="398847"/>
                </a:lnTo>
                <a:lnTo>
                  <a:pt x="353909" y="402156"/>
                </a:lnTo>
                <a:lnTo>
                  <a:pt x="355232" y="403419"/>
                </a:lnTo>
                <a:lnTo>
                  <a:pt x="356676" y="403299"/>
                </a:lnTo>
                <a:lnTo>
                  <a:pt x="358000" y="405224"/>
                </a:lnTo>
                <a:lnTo>
                  <a:pt x="358361" y="407028"/>
                </a:lnTo>
                <a:lnTo>
                  <a:pt x="360586" y="408352"/>
                </a:lnTo>
                <a:lnTo>
                  <a:pt x="360887" y="409615"/>
                </a:lnTo>
                <a:lnTo>
                  <a:pt x="363775" y="409796"/>
                </a:lnTo>
                <a:lnTo>
                  <a:pt x="365038" y="412322"/>
                </a:lnTo>
                <a:lnTo>
                  <a:pt x="365038" y="413706"/>
                </a:lnTo>
                <a:lnTo>
                  <a:pt x="363955" y="414307"/>
                </a:lnTo>
                <a:lnTo>
                  <a:pt x="364015" y="415631"/>
                </a:lnTo>
                <a:lnTo>
                  <a:pt x="366001" y="418519"/>
                </a:lnTo>
                <a:lnTo>
                  <a:pt x="365579" y="420323"/>
                </a:lnTo>
                <a:lnTo>
                  <a:pt x="364737" y="420925"/>
                </a:lnTo>
                <a:lnTo>
                  <a:pt x="366602" y="424053"/>
                </a:lnTo>
                <a:lnTo>
                  <a:pt x="365038" y="425377"/>
                </a:lnTo>
                <a:lnTo>
                  <a:pt x="366422" y="427422"/>
                </a:lnTo>
                <a:lnTo>
                  <a:pt x="366783" y="429227"/>
                </a:lnTo>
                <a:lnTo>
                  <a:pt x="366542" y="431513"/>
                </a:lnTo>
                <a:lnTo>
                  <a:pt x="367444" y="432114"/>
                </a:lnTo>
                <a:lnTo>
                  <a:pt x="368527" y="436746"/>
                </a:lnTo>
                <a:lnTo>
                  <a:pt x="368527" y="438431"/>
                </a:lnTo>
                <a:lnTo>
                  <a:pt x="369430" y="441980"/>
                </a:lnTo>
                <a:lnTo>
                  <a:pt x="369430" y="443544"/>
                </a:lnTo>
                <a:lnTo>
                  <a:pt x="370212" y="446191"/>
                </a:lnTo>
                <a:lnTo>
                  <a:pt x="369129" y="447154"/>
                </a:lnTo>
                <a:lnTo>
                  <a:pt x="368287" y="449259"/>
                </a:lnTo>
                <a:lnTo>
                  <a:pt x="369069" y="451064"/>
                </a:lnTo>
                <a:lnTo>
                  <a:pt x="368648" y="454072"/>
                </a:lnTo>
                <a:lnTo>
                  <a:pt x="366843" y="455576"/>
                </a:lnTo>
                <a:lnTo>
                  <a:pt x="364015" y="455335"/>
                </a:lnTo>
                <a:lnTo>
                  <a:pt x="363294" y="456177"/>
                </a:lnTo>
                <a:lnTo>
                  <a:pt x="363474" y="458163"/>
                </a:lnTo>
                <a:lnTo>
                  <a:pt x="364737" y="460449"/>
                </a:lnTo>
                <a:lnTo>
                  <a:pt x="365219" y="463276"/>
                </a:lnTo>
                <a:lnTo>
                  <a:pt x="363594" y="465502"/>
                </a:lnTo>
                <a:lnTo>
                  <a:pt x="364316" y="468510"/>
                </a:lnTo>
                <a:lnTo>
                  <a:pt x="364136" y="471698"/>
                </a:lnTo>
                <a:lnTo>
                  <a:pt x="365219" y="473082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 title="CA-6">
            <a:extLst>
              <a:ext uri="{FF2B5EF4-FFF2-40B4-BE49-F238E27FC236}">
                <a16:creationId xmlns:a16="http://schemas.microsoft.com/office/drawing/2014/main" id="{D365909C-1613-041B-3F8B-2C07DFBB757F}"/>
              </a:ext>
            </a:extLst>
          </p:cNvPr>
          <p:cNvSpPr/>
          <p:nvPr/>
        </p:nvSpPr>
        <p:spPr>
          <a:xfrm>
            <a:off x="1895499" y="3630992"/>
            <a:ext cx="55753" cy="46504"/>
          </a:xfrm>
          <a:custGeom>
            <a:avLst/>
            <a:gdLst>
              <a:gd name="connsiteX0" fmla="*/ 6317 w 69783"/>
              <a:gd name="connsiteY0" fmla="*/ 60 h 60278"/>
              <a:gd name="connsiteX1" fmla="*/ 17927 w 69783"/>
              <a:gd name="connsiteY1" fmla="*/ 2466 h 60278"/>
              <a:gd name="connsiteX2" fmla="*/ 23281 w 69783"/>
              <a:gd name="connsiteY2" fmla="*/ 3910 h 60278"/>
              <a:gd name="connsiteX3" fmla="*/ 33508 w 69783"/>
              <a:gd name="connsiteY3" fmla="*/ 7219 h 60278"/>
              <a:gd name="connsiteX4" fmla="*/ 45179 w 69783"/>
              <a:gd name="connsiteY4" fmla="*/ 11009 h 60278"/>
              <a:gd name="connsiteX5" fmla="*/ 57090 w 69783"/>
              <a:gd name="connsiteY5" fmla="*/ 14618 h 60278"/>
              <a:gd name="connsiteX6" fmla="*/ 56789 w 69783"/>
              <a:gd name="connsiteY6" fmla="*/ 14919 h 60278"/>
              <a:gd name="connsiteX7" fmla="*/ 55827 w 69783"/>
              <a:gd name="connsiteY7" fmla="*/ 19311 h 60278"/>
              <a:gd name="connsiteX8" fmla="*/ 54022 w 69783"/>
              <a:gd name="connsiteY8" fmla="*/ 18408 h 60278"/>
              <a:gd name="connsiteX9" fmla="*/ 53360 w 69783"/>
              <a:gd name="connsiteY9" fmla="*/ 18769 h 60278"/>
              <a:gd name="connsiteX10" fmla="*/ 52698 w 69783"/>
              <a:gd name="connsiteY10" fmla="*/ 21476 h 60278"/>
              <a:gd name="connsiteX11" fmla="*/ 55285 w 69783"/>
              <a:gd name="connsiteY11" fmla="*/ 22078 h 60278"/>
              <a:gd name="connsiteX12" fmla="*/ 54684 w 69783"/>
              <a:gd name="connsiteY12" fmla="*/ 24725 h 60278"/>
              <a:gd name="connsiteX13" fmla="*/ 56007 w 69783"/>
              <a:gd name="connsiteY13" fmla="*/ 25026 h 60278"/>
              <a:gd name="connsiteX14" fmla="*/ 55105 w 69783"/>
              <a:gd name="connsiteY14" fmla="*/ 29417 h 60278"/>
              <a:gd name="connsiteX15" fmla="*/ 56308 w 69783"/>
              <a:gd name="connsiteY15" fmla="*/ 29417 h 60278"/>
              <a:gd name="connsiteX16" fmla="*/ 58293 w 69783"/>
              <a:gd name="connsiteY16" fmla="*/ 35433 h 60278"/>
              <a:gd name="connsiteX17" fmla="*/ 59496 w 69783"/>
              <a:gd name="connsiteY17" fmla="*/ 36395 h 60278"/>
              <a:gd name="connsiteX18" fmla="*/ 57812 w 69783"/>
              <a:gd name="connsiteY18" fmla="*/ 37298 h 60278"/>
              <a:gd name="connsiteX19" fmla="*/ 57631 w 69783"/>
              <a:gd name="connsiteY19" fmla="*/ 38501 h 60278"/>
              <a:gd name="connsiteX20" fmla="*/ 56248 w 69783"/>
              <a:gd name="connsiteY20" fmla="*/ 39103 h 60278"/>
              <a:gd name="connsiteX21" fmla="*/ 57451 w 69783"/>
              <a:gd name="connsiteY21" fmla="*/ 39283 h 60278"/>
              <a:gd name="connsiteX22" fmla="*/ 57090 w 69783"/>
              <a:gd name="connsiteY22" fmla="*/ 41268 h 60278"/>
              <a:gd name="connsiteX23" fmla="*/ 59677 w 69783"/>
              <a:gd name="connsiteY23" fmla="*/ 41750 h 60278"/>
              <a:gd name="connsiteX24" fmla="*/ 58955 w 69783"/>
              <a:gd name="connsiteY24" fmla="*/ 44216 h 60278"/>
              <a:gd name="connsiteX25" fmla="*/ 67196 w 69783"/>
              <a:gd name="connsiteY25" fmla="*/ 45961 h 60278"/>
              <a:gd name="connsiteX26" fmla="*/ 67317 w 69783"/>
              <a:gd name="connsiteY26" fmla="*/ 47344 h 60278"/>
              <a:gd name="connsiteX27" fmla="*/ 65392 w 69783"/>
              <a:gd name="connsiteY27" fmla="*/ 48307 h 60278"/>
              <a:gd name="connsiteX28" fmla="*/ 65031 w 69783"/>
              <a:gd name="connsiteY28" fmla="*/ 51194 h 60278"/>
              <a:gd name="connsiteX29" fmla="*/ 67256 w 69783"/>
              <a:gd name="connsiteY29" fmla="*/ 52097 h 60278"/>
              <a:gd name="connsiteX30" fmla="*/ 68580 w 69783"/>
              <a:gd name="connsiteY30" fmla="*/ 51134 h 60278"/>
              <a:gd name="connsiteX31" fmla="*/ 69783 w 69783"/>
              <a:gd name="connsiteY31" fmla="*/ 52518 h 60278"/>
              <a:gd name="connsiteX32" fmla="*/ 68580 w 69783"/>
              <a:gd name="connsiteY32" fmla="*/ 54323 h 60278"/>
              <a:gd name="connsiteX33" fmla="*/ 66234 w 69783"/>
              <a:gd name="connsiteY33" fmla="*/ 56007 h 60278"/>
              <a:gd name="connsiteX34" fmla="*/ 69242 w 69783"/>
              <a:gd name="connsiteY34" fmla="*/ 56368 h 60278"/>
              <a:gd name="connsiteX35" fmla="*/ 68339 w 69783"/>
              <a:gd name="connsiteY35" fmla="*/ 60278 h 60278"/>
              <a:gd name="connsiteX36" fmla="*/ 65271 w 69783"/>
              <a:gd name="connsiteY36" fmla="*/ 59316 h 60278"/>
              <a:gd name="connsiteX37" fmla="*/ 64489 w 69783"/>
              <a:gd name="connsiteY37" fmla="*/ 59616 h 60278"/>
              <a:gd name="connsiteX38" fmla="*/ 63828 w 69783"/>
              <a:gd name="connsiteY38" fmla="*/ 58113 h 60278"/>
              <a:gd name="connsiteX39" fmla="*/ 62805 w 69783"/>
              <a:gd name="connsiteY39" fmla="*/ 58113 h 60278"/>
              <a:gd name="connsiteX40" fmla="*/ 62263 w 69783"/>
              <a:gd name="connsiteY40" fmla="*/ 59436 h 60278"/>
              <a:gd name="connsiteX41" fmla="*/ 57992 w 69783"/>
              <a:gd name="connsiteY41" fmla="*/ 59075 h 60278"/>
              <a:gd name="connsiteX42" fmla="*/ 53300 w 69783"/>
              <a:gd name="connsiteY42" fmla="*/ 56849 h 60278"/>
              <a:gd name="connsiteX43" fmla="*/ 48487 w 69783"/>
              <a:gd name="connsiteY43" fmla="*/ 54323 h 60278"/>
              <a:gd name="connsiteX44" fmla="*/ 49269 w 69783"/>
              <a:gd name="connsiteY44" fmla="*/ 50713 h 60278"/>
              <a:gd name="connsiteX45" fmla="*/ 47946 w 69783"/>
              <a:gd name="connsiteY45" fmla="*/ 50352 h 60278"/>
              <a:gd name="connsiteX46" fmla="*/ 41268 w 69783"/>
              <a:gd name="connsiteY46" fmla="*/ 46442 h 60278"/>
              <a:gd name="connsiteX47" fmla="*/ 36756 w 69783"/>
              <a:gd name="connsiteY47" fmla="*/ 44276 h 60278"/>
              <a:gd name="connsiteX48" fmla="*/ 36155 w 69783"/>
              <a:gd name="connsiteY48" fmla="*/ 47104 h 60278"/>
              <a:gd name="connsiteX49" fmla="*/ 29357 w 69783"/>
              <a:gd name="connsiteY49" fmla="*/ 42893 h 60278"/>
              <a:gd name="connsiteX50" fmla="*/ 31342 w 69783"/>
              <a:gd name="connsiteY50" fmla="*/ 41389 h 60278"/>
              <a:gd name="connsiteX51" fmla="*/ 30801 w 69783"/>
              <a:gd name="connsiteY51" fmla="*/ 38501 h 60278"/>
              <a:gd name="connsiteX52" fmla="*/ 28395 w 69783"/>
              <a:gd name="connsiteY52" fmla="*/ 38742 h 60278"/>
              <a:gd name="connsiteX53" fmla="*/ 29116 w 69783"/>
              <a:gd name="connsiteY53" fmla="*/ 37418 h 60278"/>
              <a:gd name="connsiteX54" fmla="*/ 28515 w 69783"/>
              <a:gd name="connsiteY54" fmla="*/ 36576 h 60278"/>
              <a:gd name="connsiteX55" fmla="*/ 25748 w 69783"/>
              <a:gd name="connsiteY55" fmla="*/ 35252 h 60278"/>
              <a:gd name="connsiteX56" fmla="*/ 26048 w 69783"/>
              <a:gd name="connsiteY56" fmla="*/ 34531 h 60278"/>
              <a:gd name="connsiteX57" fmla="*/ 24063 w 69783"/>
              <a:gd name="connsiteY57" fmla="*/ 34109 h 60278"/>
              <a:gd name="connsiteX58" fmla="*/ 22198 w 69783"/>
              <a:gd name="connsiteY58" fmla="*/ 32004 h 60278"/>
              <a:gd name="connsiteX59" fmla="*/ 19792 w 69783"/>
              <a:gd name="connsiteY59" fmla="*/ 31703 h 60278"/>
              <a:gd name="connsiteX60" fmla="*/ 17566 w 69783"/>
              <a:gd name="connsiteY60" fmla="*/ 28695 h 60278"/>
              <a:gd name="connsiteX61" fmla="*/ 16062 w 69783"/>
              <a:gd name="connsiteY61" fmla="*/ 28214 h 60278"/>
              <a:gd name="connsiteX62" fmla="*/ 14077 w 69783"/>
              <a:gd name="connsiteY62" fmla="*/ 28876 h 60278"/>
              <a:gd name="connsiteX63" fmla="*/ 13295 w 69783"/>
              <a:gd name="connsiteY63" fmla="*/ 27552 h 60278"/>
              <a:gd name="connsiteX64" fmla="*/ 11610 w 69783"/>
              <a:gd name="connsiteY64" fmla="*/ 26830 h 60278"/>
              <a:gd name="connsiteX65" fmla="*/ 8963 w 69783"/>
              <a:gd name="connsiteY65" fmla="*/ 27552 h 60278"/>
              <a:gd name="connsiteX66" fmla="*/ 7941 w 69783"/>
              <a:gd name="connsiteY66" fmla="*/ 26289 h 60278"/>
              <a:gd name="connsiteX67" fmla="*/ 7339 w 69783"/>
              <a:gd name="connsiteY67" fmla="*/ 23221 h 60278"/>
              <a:gd name="connsiteX68" fmla="*/ 7821 w 69783"/>
              <a:gd name="connsiteY68" fmla="*/ 18589 h 60278"/>
              <a:gd name="connsiteX69" fmla="*/ 6617 w 69783"/>
              <a:gd name="connsiteY69" fmla="*/ 17085 h 60278"/>
              <a:gd name="connsiteX70" fmla="*/ 4813 w 69783"/>
              <a:gd name="connsiteY70" fmla="*/ 17867 h 60278"/>
              <a:gd name="connsiteX71" fmla="*/ 3850 w 69783"/>
              <a:gd name="connsiteY71" fmla="*/ 17326 h 60278"/>
              <a:gd name="connsiteX72" fmla="*/ 2286 w 69783"/>
              <a:gd name="connsiteY72" fmla="*/ 13716 h 60278"/>
              <a:gd name="connsiteX73" fmla="*/ 241 w 69783"/>
              <a:gd name="connsiteY73" fmla="*/ 10528 h 60278"/>
              <a:gd name="connsiteX74" fmla="*/ 0 w 69783"/>
              <a:gd name="connsiteY74" fmla="*/ 7640 h 60278"/>
              <a:gd name="connsiteX75" fmla="*/ 842 w 69783"/>
              <a:gd name="connsiteY75" fmla="*/ 6256 h 60278"/>
              <a:gd name="connsiteX76" fmla="*/ 3609 w 69783"/>
              <a:gd name="connsiteY76" fmla="*/ 4632 h 60278"/>
              <a:gd name="connsiteX77" fmla="*/ 5234 w 69783"/>
              <a:gd name="connsiteY77" fmla="*/ 3128 h 60278"/>
              <a:gd name="connsiteX78" fmla="*/ 6377 w 69783"/>
              <a:gd name="connsiteY78" fmla="*/ 0 h 60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69783" h="60278">
                <a:moveTo>
                  <a:pt x="6317" y="60"/>
                </a:moveTo>
                <a:lnTo>
                  <a:pt x="17927" y="2466"/>
                </a:lnTo>
                <a:lnTo>
                  <a:pt x="23281" y="3910"/>
                </a:lnTo>
                <a:lnTo>
                  <a:pt x="33508" y="7219"/>
                </a:lnTo>
                <a:lnTo>
                  <a:pt x="45179" y="11009"/>
                </a:lnTo>
                <a:lnTo>
                  <a:pt x="57090" y="14618"/>
                </a:lnTo>
                <a:lnTo>
                  <a:pt x="56789" y="14919"/>
                </a:lnTo>
                <a:lnTo>
                  <a:pt x="55827" y="19311"/>
                </a:lnTo>
                <a:lnTo>
                  <a:pt x="54022" y="18408"/>
                </a:lnTo>
                <a:lnTo>
                  <a:pt x="53360" y="18769"/>
                </a:lnTo>
                <a:lnTo>
                  <a:pt x="52698" y="21476"/>
                </a:lnTo>
                <a:lnTo>
                  <a:pt x="55285" y="22078"/>
                </a:lnTo>
                <a:lnTo>
                  <a:pt x="54684" y="24725"/>
                </a:lnTo>
                <a:lnTo>
                  <a:pt x="56007" y="25026"/>
                </a:lnTo>
                <a:lnTo>
                  <a:pt x="55105" y="29417"/>
                </a:lnTo>
                <a:lnTo>
                  <a:pt x="56308" y="29417"/>
                </a:lnTo>
                <a:lnTo>
                  <a:pt x="58293" y="35433"/>
                </a:lnTo>
                <a:lnTo>
                  <a:pt x="59496" y="36395"/>
                </a:lnTo>
                <a:lnTo>
                  <a:pt x="57812" y="37298"/>
                </a:lnTo>
                <a:lnTo>
                  <a:pt x="57631" y="38501"/>
                </a:lnTo>
                <a:lnTo>
                  <a:pt x="56248" y="39103"/>
                </a:lnTo>
                <a:lnTo>
                  <a:pt x="57451" y="39283"/>
                </a:lnTo>
                <a:lnTo>
                  <a:pt x="57090" y="41268"/>
                </a:lnTo>
                <a:lnTo>
                  <a:pt x="59677" y="41750"/>
                </a:lnTo>
                <a:lnTo>
                  <a:pt x="58955" y="44216"/>
                </a:lnTo>
                <a:lnTo>
                  <a:pt x="67196" y="45961"/>
                </a:lnTo>
                <a:lnTo>
                  <a:pt x="67317" y="47344"/>
                </a:lnTo>
                <a:lnTo>
                  <a:pt x="65392" y="48307"/>
                </a:lnTo>
                <a:lnTo>
                  <a:pt x="65031" y="51194"/>
                </a:lnTo>
                <a:lnTo>
                  <a:pt x="67256" y="52097"/>
                </a:lnTo>
                <a:lnTo>
                  <a:pt x="68580" y="51134"/>
                </a:lnTo>
                <a:lnTo>
                  <a:pt x="69783" y="52518"/>
                </a:lnTo>
                <a:lnTo>
                  <a:pt x="68580" y="54323"/>
                </a:lnTo>
                <a:lnTo>
                  <a:pt x="66234" y="56007"/>
                </a:lnTo>
                <a:lnTo>
                  <a:pt x="69242" y="56368"/>
                </a:lnTo>
                <a:lnTo>
                  <a:pt x="68339" y="60278"/>
                </a:lnTo>
                <a:lnTo>
                  <a:pt x="65271" y="59316"/>
                </a:lnTo>
                <a:lnTo>
                  <a:pt x="64489" y="59616"/>
                </a:lnTo>
                <a:lnTo>
                  <a:pt x="63828" y="58113"/>
                </a:lnTo>
                <a:lnTo>
                  <a:pt x="62805" y="58113"/>
                </a:lnTo>
                <a:lnTo>
                  <a:pt x="62263" y="59436"/>
                </a:lnTo>
                <a:lnTo>
                  <a:pt x="57992" y="59075"/>
                </a:lnTo>
                <a:lnTo>
                  <a:pt x="53300" y="56849"/>
                </a:lnTo>
                <a:lnTo>
                  <a:pt x="48487" y="54323"/>
                </a:lnTo>
                <a:lnTo>
                  <a:pt x="49269" y="50713"/>
                </a:lnTo>
                <a:lnTo>
                  <a:pt x="47946" y="50352"/>
                </a:lnTo>
                <a:lnTo>
                  <a:pt x="41268" y="46442"/>
                </a:lnTo>
                <a:lnTo>
                  <a:pt x="36756" y="44276"/>
                </a:lnTo>
                <a:lnTo>
                  <a:pt x="36155" y="47104"/>
                </a:lnTo>
                <a:lnTo>
                  <a:pt x="29357" y="42893"/>
                </a:lnTo>
                <a:lnTo>
                  <a:pt x="31342" y="41389"/>
                </a:lnTo>
                <a:lnTo>
                  <a:pt x="30801" y="38501"/>
                </a:lnTo>
                <a:lnTo>
                  <a:pt x="28395" y="38742"/>
                </a:lnTo>
                <a:lnTo>
                  <a:pt x="29116" y="37418"/>
                </a:lnTo>
                <a:lnTo>
                  <a:pt x="28515" y="36576"/>
                </a:lnTo>
                <a:lnTo>
                  <a:pt x="25748" y="35252"/>
                </a:lnTo>
                <a:lnTo>
                  <a:pt x="26048" y="34531"/>
                </a:lnTo>
                <a:lnTo>
                  <a:pt x="24063" y="34109"/>
                </a:lnTo>
                <a:lnTo>
                  <a:pt x="22198" y="32004"/>
                </a:lnTo>
                <a:lnTo>
                  <a:pt x="19792" y="31703"/>
                </a:lnTo>
                <a:lnTo>
                  <a:pt x="17566" y="28695"/>
                </a:lnTo>
                <a:lnTo>
                  <a:pt x="16062" y="28214"/>
                </a:lnTo>
                <a:lnTo>
                  <a:pt x="14077" y="28876"/>
                </a:lnTo>
                <a:lnTo>
                  <a:pt x="13295" y="27552"/>
                </a:lnTo>
                <a:lnTo>
                  <a:pt x="11610" y="26830"/>
                </a:lnTo>
                <a:lnTo>
                  <a:pt x="8963" y="27552"/>
                </a:lnTo>
                <a:lnTo>
                  <a:pt x="7941" y="26289"/>
                </a:lnTo>
                <a:lnTo>
                  <a:pt x="7339" y="23221"/>
                </a:lnTo>
                <a:lnTo>
                  <a:pt x="7821" y="18589"/>
                </a:lnTo>
                <a:lnTo>
                  <a:pt x="6617" y="17085"/>
                </a:lnTo>
                <a:lnTo>
                  <a:pt x="4813" y="17867"/>
                </a:lnTo>
                <a:lnTo>
                  <a:pt x="3850" y="17326"/>
                </a:lnTo>
                <a:lnTo>
                  <a:pt x="2286" y="13716"/>
                </a:lnTo>
                <a:lnTo>
                  <a:pt x="241" y="10528"/>
                </a:lnTo>
                <a:lnTo>
                  <a:pt x="0" y="7640"/>
                </a:lnTo>
                <a:lnTo>
                  <a:pt x="842" y="6256"/>
                </a:lnTo>
                <a:lnTo>
                  <a:pt x="3609" y="4632"/>
                </a:lnTo>
                <a:lnTo>
                  <a:pt x="5234" y="3128"/>
                </a:lnTo>
                <a:lnTo>
                  <a:pt x="6377" y="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 title="CA-7">
            <a:extLst>
              <a:ext uri="{FF2B5EF4-FFF2-40B4-BE49-F238E27FC236}">
                <a16:creationId xmlns:a16="http://schemas.microsoft.com/office/drawing/2014/main" id="{79BC9CE6-0FC9-F19E-DAF7-906DA5C5ACD3}"/>
              </a:ext>
            </a:extLst>
          </p:cNvPr>
          <p:cNvSpPr/>
          <p:nvPr/>
        </p:nvSpPr>
        <p:spPr>
          <a:xfrm>
            <a:off x="1848686" y="3650485"/>
            <a:ext cx="110305" cy="79271"/>
          </a:xfrm>
          <a:custGeom>
            <a:avLst/>
            <a:gdLst>
              <a:gd name="connsiteX0" fmla="*/ 41569 w 138062"/>
              <a:gd name="connsiteY0" fmla="*/ 94989 h 102749"/>
              <a:gd name="connsiteX1" fmla="*/ 38200 w 138062"/>
              <a:gd name="connsiteY1" fmla="*/ 93185 h 102749"/>
              <a:gd name="connsiteX2" fmla="*/ 34892 w 138062"/>
              <a:gd name="connsiteY2" fmla="*/ 92764 h 102749"/>
              <a:gd name="connsiteX3" fmla="*/ 33869 w 138062"/>
              <a:gd name="connsiteY3" fmla="*/ 94448 h 102749"/>
              <a:gd name="connsiteX4" fmla="*/ 32846 w 138062"/>
              <a:gd name="connsiteY4" fmla="*/ 94689 h 102749"/>
              <a:gd name="connsiteX5" fmla="*/ 29838 w 138062"/>
              <a:gd name="connsiteY5" fmla="*/ 92162 h 102749"/>
              <a:gd name="connsiteX6" fmla="*/ 27071 w 138062"/>
              <a:gd name="connsiteY6" fmla="*/ 92764 h 102749"/>
              <a:gd name="connsiteX7" fmla="*/ 26409 w 138062"/>
              <a:gd name="connsiteY7" fmla="*/ 94147 h 102749"/>
              <a:gd name="connsiteX8" fmla="*/ 25988 w 138062"/>
              <a:gd name="connsiteY8" fmla="*/ 97275 h 102749"/>
              <a:gd name="connsiteX9" fmla="*/ 25567 w 138062"/>
              <a:gd name="connsiteY9" fmla="*/ 97877 h 102749"/>
              <a:gd name="connsiteX10" fmla="*/ 22258 w 138062"/>
              <a:gd name="connsiteY10" fmla="*/ 100344 h 102749"/>
              <a:gd name="connsiteX11" fmla="*/ 18107 w 138062"/>
              <a:gd name="connsiteY11" fmla="*/ 101727 h 102749"/>
              <a:gd name="connsiteX12" fmla="*/ 16002 w 138062"/>
              <a:gd name="connsiteY12" fmla="*/ 102569 h 102749"/>
              <a:gd name="connsiteX13" fmla="*/ 13896 w 138062"/>
              <a:gd name="connsiteY13" fmla="*/ 102569 h 102749"/>
              <a:gd name="connsiteX14" fmla="*/ 11911 w 138062"/>
              <a:gd name="connsiteY14" fmla="*/ 102389 h 102749"/>
              <a:gd name="connsiteX15" fmla="*/ 9986 w 138062"/>
              <a:gd name="connsiteY15" fmla="*/ 102750 h 102749"/>
              <a:gd name="connsiteX16" fmla="*/ 8362 w 138062"/>
              <a:gd name="connsiteY16" fmla="*/ 102449 h 102749"/>
              <a:gd name="connsiteX17" fmla="*/ 6557 w 138062"/>
              <a:gd name="connsiteY17" fmla="*/ 101426 h 102749"/>
              <a:gd name="connsiteX18" fmla="*/ 4271 w 138062"/>
              <a:gd name="connsiteY18" fmla="*/ 100704 h 102749"/>
              <a:gd name="connsiteX19" fmla="*/ 2587 w 138062"/>
              <a:gd name="connsiteY19" fmla="*/ 98659 h 102749"/>
              <a:gd name="connsiteX20" fmla="*/ 2106 w 138062"/>
              <a:gd name="connsiteY20" fmla="*/ 96974 h 102749"/>
              <a:gd name="connsiteX21" fmla="*/ 2106 w 138062"/>
              <a:gd name="connsiteY21" fmla="*/ 94388 h 102749"/>
              <a:gd name="connsiteX22" fmla="*/ 1745 w 138062"/>
              <a:gd name="connsiteY22" fmla="*/ 92824 h 102749"/>
              <a:gd name="connsiteX23" fmla="*/ 0 w 138062"/>
              <a:gd name="connsiteY23" fmla="*/ 90417 h 102749"/>
              <a:gd name="connsiteX24" fmla="*/ 2888 w 138062"/>
              <a:gd name="connsiteY24" fmla="*/ 89816 h 102749"/>
              <a:gd name="connsiteX25" fmla="*/ 4692 w 138062"/>
              <a:gd name="connsiteY25" fmla="*/ 92342 h 102749"/>
              <a:gd name="connsiteX26" fmla="*/ 6978 w 138062"/>
              <a:gd name="connsiteY26" fmla="*/ 93907 h 102749"/>
              <a:gd name="connsiteX27" fmla="*/ 9024 w 138062"/>
              <a:gd name="connsiteY27" fmla="*/ 94268 h 102749"/>
              <a:gd name="connsiteX28" fmla="*/ 17807 w 138062"/>
              <a:gd name="connsiteY28" fmla="*/ 91019 h 102749"/>
              <a:gd name="connsiteX29" fmla="*/ 19251 w 138062"/>
              <a:gd name="connsiteY29" fmla="*/ 92342 h 102749"/>
              <a:gd name="connsiteX30" fmla="*/ 21897 w 138062"/>
              <a:gd name="connsiteY30" fmla="*/ 92583 h 102749"/>
              <a:gd name="connsiteX31" fmla="*/ 22980 w 138062"/>
              <a:gd name="connsiteY31" fmla="*/ 91380 h 102749"/>
              <a:gd name="connsiteX32" fmla="*/ 24063 w 138062"/>
              <a:gd name="connsiteY32" fmla="*/ 87710 h 102749"/>
              <a:gd name="connsiteX33" fmla="*/ 27071 w 138062"/>
              <a:gd name="connsiteY33" fmla="*/ 84221 h 102749"/>
              <a:gd name="connsiteX34" fmla="*/ 29116 w 138062"/>
              <a:gd name="connsiteY34" fmla="*/ 79529 h 102749"/>
              <a:gd name="connsiteX35" fmla="*/ 30019 w 138062"/>
              <a:gd name="connsiteY35" fmla="*/ 78987 h 102749"/>
              <a:gd name="connsiteX36" fmla="*/ 33267 w 138062"/>
              <a:gd name="connsiteY36" fmla="*/ 76100 h 102749"/>
              <a:gd name="connsiteX37" fmla="*/ 34711 w 138062"/>
              <a:gd name="connsiteY37" fmla="*/ 74295 h 102749"/>
              <a:gd name="connsiteX38" fmla="*/ 35433 w 138062"/>
              <a:gd name="connsiteY38" fmla="*/ 71227 h 102749"/>
              <a:gd name="connsiteX39" fmla="*/ 34410 w 138062"/>
              <a:gd name="connsiteY39" fmla="*/ 70385 h 102749"/>
              <a:gd name="connsiteX40" fmla="*/ 33749 w 138062"/>
              <a:gd name="connsiteY40" fmla="*/ 68580 h 102749"/>
              <a:gd name="connsiteX41" fmla="*/ 35192 w 138062"/>
              <a:gd name="connsiteY41" fmla="*/ 68159 h 102749"/>
              <a:gd name="connsiteX42" fmla="*/ 35132 w 138062"/>
              <a:gd name="connsiteY42" fmla="*/ 66655 h 102749"/>
              <a:gd name="connsiteX43" fmla="*/ 37298 w 138062"/>
              <a:gd name="connsiteY43" fmla="*/ 67257 h 102749"/>
              <a:gd name="connsiteX44" fmla="*/ 38200 w 138062"/>
              <a:gd name="connsiteY44" fmla="*/ 63346 h 102749"/>
              <a:gd name="connsiteX45" fmla="*/ 38802 w 138062"/>
              <a:gd name="connsiteY45" fmla="*/ 62504 h 102749"/>
              <a:gd name="connsiteX46" fmla="*/ 40847 w 138062"/>
              <a:gd name="connsiteY46" fmla="*/ 61903 h 102749"/>
              <a:gd name="connsiteX47" fmla="*/ 40486 w 138062"/>
              <a:gd name="connsiteY47" fmla="*/ 59677 h 102749"/>
              <a:gd name="connsiteX48" fmla="*/ 42471 w 138062"/>
              <a:gd name="connsiteY48" fmla="*/ 59316 h 102749"/>
              <a:gd name="connsiteX49" fmla="*/ 42953 w 138062"/>
              <a:gd name="connsiteY49" fmla="*/ 57030 h 102749"/>
              <a:gd name="connsiteX50" fmla="*/ 46141 w 138062"/>
              <a:gd name="connsiteY50" fmla="*/ 57992 h 102749"/>
              <a:gd name="connsiteX51" fmla="*/ 46322 w 138062"/>
              <a:gd name="connsiteY51" fmla="*/ 56548 h 102749"/>
              <a:gd name="connsiteX52" fmla="*/ 47344 w 138062"/>
              <a:gd name="connsiteY52" fmla="*/ 55766 h 102749"/>
              <a:gd name="connsiteX53" fmla="*/ 47946 w 138062"/>
              <a:gd name="connsiteY53" fmla="*/ 54142 h 102749"/>
              <a:gd name="connsiteX54" fmla="*/ 48908 w 138062"/>
              <a:gd name="connsiteY54" fmla="*/ 53661 h 102749"/>
              <a:gd name="connsiteX55" fmla="*/ 50954 w 138062"/>
              <a:gd name="connsiteY55" fmla="*/ 50653 h 102749"/>
              <a:gd name="connsiteX56" fmla="*/ 51676 w 138062"/>
              <a:gd name="connsiteY56" fmla="*/ 51616 h 102749"/>
              <a:gd name="connsiteX57" fmla="*/ 54984 w 138062"/>
              <a:gd name="connsiteY57" fmla="*/ 49209 h 102749"/>
              <a:gd name="connsiteX58" fmla="*/ 58173 w 138062"/>
              <a:gd name="connsiteY58" fmla="*/ 48969 h 102749"/>
              <a:gd name="connsiteX59" fmla="*/ 60880 w 138062"/>
              <a:gd name="connsiteY59" fmla="*/ 47164 h 102749"/>
              <a:gd name="connsiteX60" fmla="*/ 61181 w 138062"/>
              <a:gd name="connsiteY60" fmla="*/ 44156 h 102749"/>
              <a:gd name="connsiteX61" fmla="*/ 62925 w 138062"/>
              <a:gd name="connsiteY61" fmla="*/ 42471 h 102749"/>
              <a:gd name="connsiteX62" fmla="*/ 63527 w 138062"/>
              <a:gd name="connsiteY62" fmla="*/ 40968 h 102749"/>
              <a:gd name="connsiteX63" fmla="*/ 63467 w 138062"/>
              <a:gd name="connsiteY63" fmla="*/ 38501 h 102749"/>
              <a:gd name="connsiteX64" fmla="*/ 62263 w 138062"/>
              <a:gd name="connsiteY64" fmla="*/ 34049 h 102749"/>
              <a:gd name="connsiteX65" fmla="*/ 60579 w 138062"/>
              <a:gd name="connsiteY65" fmla="*/ 33027 h 102749"/>
              <a:gd name="connsiteX66" fmla="*/ 56789 w 138062"/>
              <a:gd name="connsiteY66" fmla="*/ 29297 h 102749"/>
              <a:gd name="connsiteX67" fmla="*/ 55827 w 138062"/>
              <a:gd name="connsiteY67" fmla="*/ 29237 h 102749"/>
              <a:gd name="connsiteX68" fmla="*/ 56789 w 138062"/>
              <a:gd name="connsiteY68" fmla="*/ 25086 h 102749"/>
              <a:gd name="connsiteX69" fmla="*/ 57330 w 138062"/>
              <a:gd name="connsiteY69" fmla="*/ 24063 h 102749"/>
              <a:gd name="connsiteX70" fmla="*/ 58173 w 138062"/>
              <a:gd name="connsiteY70" fmla="*/ 18890 h 102749"/>
              <a:gd name="connsiteX71" fmla="*/ 57391 w 138062"/>
              <a:gd name="connsiteY71" fmla="*/ 18709 h 102749"/>
              <a:gd name="connsiteX72" fmla="*/ 58895 w 138062"/>
              <a:gd name="connsiteY72" fmla="*/ 11490 h 102749"/>
              <a:gd name="connsiteX73" fmla="*/ 60098 w 138062"/>
              <a:gd name="connsiteY73" fmla="*/ 9806 h 102749"/>
              <a:gd name="connsiteX74" fmla="*/ 61181 w 138062"/>
              <a:gd name="connsiteY74" fmla="*/ 4632 h 102749"/>
              <a:gd name="connsiteX75" fmla="*/ 61301 w 138062"/>
              <a:gd name="connsiteY75" fmla="*/ 1564 h 102749"/>
              <a:gd name="connsiteX76" fmla="*/ 62263 w 138062"/>
              <a:gd name="connsiteY76" fmla="*/ 301 h 102749"/>
              <a:gd name="connsiteX77" fmla="*/ 65692 w 138062"/>
              <a:gd name="connsiteY77" fmla="*/ 0 h 102749"/>
              <a:gd name="connsiteX78" fmla="*/ 66535 w 138062"/>
              <a:gd name="connsiteY78" fmla="*/ 1023 h 102749"/>
              <a:gd name="connsiteX79" fmla="*/ 67557 w 138062"/>
              <a:gd name="connsiteY79" fmla="*/ 2346 h 102749"/>
              <a:gd name="connsiteX80" fmla="*/ 70204 w 138062"/>
              <a:gd name="connsiteY80" fmla="*/ 1624 h 102749"/>
              <a:gd name="connsiteX81" fmla="*/ 71889 w 138062"/>
              <a:gd name="connsiteY81" fmla="*/ 2286 h 102749"/>
              <a:gd name="connsiteX82" fmla="*/ 72671 w 138062"/>
              <a:gd name="connsiteY82" fmla="*/ 3610 h 102749"/>
              <a:gd name="connsiteX83" fmla="*/ 74656 w 138062"/>
              <a:gd name="connsiteY83" fmla="*/ 3008 h 102749"/>
              <a:gd name="connsiteX84" fmla="*/ 76160 w 138062"/>
              <a:gd name="connsiteY84" fmla="*/ 3429 h 102749"/>
              <a:gd name="connsiteX85" fmla="*/ 78386 w 138062"/>
              <a:gd name="connsiteY85" fmla="*/ 6437 h 102749"/>
              <a:gd name="connsiteX86" fmla="*/ 80792 w 138062"/>
              <a:gd name="connsiteY86" fmla="*/ 6738 h 102749"/>
              <a:gd name="connsiteX87" fmla="*/ 82597 w 138062"/>
              <a:gd name="connsiteY87" fmla="*/ 8843 h 102749"/>
              <a:gd name="connsiteX88" fmla="*/ 84642 w 138062"/>
              <a:gd name="connsiteY88" fmla="*/ 9264 h 102749"/>
              <a:gd name="connsiteX89" fmla="*/ 84341 w 138062"/>
              <a:gd name="connsiteY89" fmla="*/ 9986 h 102749"/>
              <a:gd name="connsiteX90" fmla="*/ 87048 w 138062"/>
              <a:gd name="connsiteY90" fmla="*/ 11310 h 102749"/>
              <a:gd name="connsiteX91" fmla="*/ 87650 w 138062"/>
              <a:gd name="connsiteY91" fmla="*/ 12152 h 102749"/>
              <a:gd name="connsiteX92" fmla="*/ 87048 w 138062"/>
              <a:gd name="connsiteY92" fmla="*/ 13475 h 102749"/>
              <a:gd name="connsiteX93" fmla="*/ 89455 w 138062"/>
              <a:gd name="connsiteY93" fmla="*/ 13235 h 102749"/>
              <a:gd name="connsiteX94" fmla="*/ 89936 w 138062"/>
              <a:gd name="connsiteY94" fmla="*/ 16122 h 102749"/>
              <a:gd name="connsiteX95" fmla="*/ 87951 w 138062"/>
              <a:gd name="connsiteY95" fmla="*/ 17566 h 102749"/>
              <a:gd name="connsiteX96" fmla="*/ 94749 w 138062"/>
              <a:gd name="connsiteY96" fmla="*/ 21777 h 102749"/>
              <a:gd name="connsiteX97" fmla="*/ 95350 w 138062"/>
              <a:gd name="connsiteY97" fmla="*/ 19010 h 102749"/>
              <a:gd name="connsiteX98" fmla="*/ 99862 w 138062"/>
              <a:gd name="connsiteY98" fmla="*/ 21176 h 102749"/>
              <a:gd name="connsiteX99" fmla="*/ 106540 w 138062"/>
              <a:gd name="connsiteY99" fmla="*/ 25086 h 102749"/>
              <a:gd name="connsiteX100" fmla="*/ 107863 w 138062"/>
              <a:gd name="connsiteY100" fmla="*/ 25447 h 102749"/>
              <a:gd name="connsiteX101" fmla="*/ 107021 w 138062"/>
              <a:gd name="connsiteY101" fmla="*/ 29056 h 102749"/>
              <a:gd name="connsiteX102" fmla="*/ 111834 w 138062"/>
              <a:gd name="connsiteY102" fmla="*/ 31583 h 102749"/>
              <a:gd name="connsiteX103" fmla="*/ 116586 w 138062"/>
              <a:gd name="connsiteY103" fmla="*/ 33749 h 102749"/>
              <a:gd name="connsiteX104" fmla="*/ 120857 w 138062"/>
              <a:gd name="connsiteY104" fmla="*/ 34110 h 102749"/>
              <a:gd name="connsiteX105" fmla="*/ 121399 w 138062"/>
              <a:gd name="connsiteY105" fmla="*/ 32786 h 102749"/>
              <a:gd name="connsiteX106" fmla="*/ 122361 w 138062"/>
              <a:gd name="connsiteY106" fmla="*/ 32846 h 102749"/>
              <a:gd name="connsiteX107" fmla="*/ 122963 w 138062"/>
              <a:gd name="connsiteY107" fmla="*/ 34350 h 102749"/>
              <a:gd name="connsiteX108" fmla="*/ 123865 w 138062"/>
              <a:gd name="connsiteY108" fmla="*/ 34049 h 102749"/>
              <a:gd name="connsiteX109" fmla="*/ 126933 w 138062"/>
              <a:gd name="connsiteY109" fmla="*/ 35072 h 102749"/>
              <a:gd name="connsiteX110" fmla="*/ 127896 w 138062"/>
              <a:gd name="connsiteY110" fmla="*/ 31102 h 102749"/>
              <a:gd name="connsiteX111" fmla="*/ 129099 w 138062"/>
              <a:gd name="connsiteY111" fmla="*/ 30259 h 102749"/>
              <a:gd name="connsiteX112" fmla="*/ 132107 w 138062"/>
              <a:gd name="connsiteY112" fmla="*/ 30500 h 102749"/>
              <a:gd name="connsiteX113" fmla="*/ 135415 w 138062"/>
              <a:gd name="connsiteY113" fmla="*/ 28335 h 102749"/>
              <a:gd name="connsiteX114" fmla="*/ 137340 w 138062"/>
              <a:gd name="connsiteY114" fmla="*/ 28816 h 102749"/>
              <a:gd name="connsiteX115" fmla="*/ 138062 w 138062"/>
              <a:gd name="connsiteY115" fmla="*/ 35373 h 102749"/>
              <a:gd name="connsiteX116" fmla="*/ 129640 w 138062"/>
              <a:gd name="connsiteY116" fmla="*/ 74175 h 102749"/>
              <a:gd name="connsiteX117" fmla="*/ 127655 w 138062"/>
              <a:gd name="connsiteY117" fmla="*/ 74295 h 102749"/>
              <a:gd name="connsiteX118" fmla="*/ 126452 w 138062"/>
              <a:gd name="connsiteY118" fmla="*/ 75258 h 102749"/>
              <a:gd name="connsiteX119" fmla="*/ 124166 w 138062"/>
              <a:gd name="connsiteY119" fmla="*/ 73212 h 102749"/>
              <a:gd name="connsiteX120" fmla="*/ 119053 w 138062"/>
              <a:gd name="connsiteY120" fmla="*/ 75619 h 102749"/>
              <a:gd name="connsiteX121" fmla="*/ 118150 w 138062"/>
              <a:gd name="connsiteY121" fmla="*/ 75077 h 102749"/>
              <a:gd name="connsiteX122" fmla="*/ 115744 w 138062"/>
              <a:gd name="connsiteY122" fmla="*/ 75679 h 102749"/>
              <a:gd name="connsiteX123" fmla="*/ 114240 w 138062"/>
              <a:gd name="connsiteY123" fmla="*/ 75378 h 102749"/>
              <a:gd name="connsiteX124" fmla="*/ 110931 w 138062"/>
              <a:gd name="connsiteY124" fmla="*/ 77243 h 102749"/>
              <a:gd name="connsiteX125" fmla="*/ 108765 w 138062"/>
              <a:gd name="connsiteY125" fmla="*/ 77423 h 102749"/>
              <a:gd name="connsiteX126" fmla="*/ 106780 w 138062"/>
              <a:gd name="connsiteY126" fmla="*/ 78025 h 102749"/>
              <a:gd name="connsiteX127" fmla="*/ 103772 w 138062"/>
              <a:gd name="connsiteY127" fmla="*/ 77243 h 102749"/>
              <a:gd name="connsiteX128" fmla="*/ 102088 w 138062"/>
              <a:gd name="connsiteY128" fmla="*/ 78326 h 102749"/>
              <a:gd name="connsiteX129" fmla="*/ 100524 w 138062"/>
              <a:gd name="connsiteY129" fmla="*/ 77905 h 102749"/>
              <a:gd name="connsiteX130" fmla="*/ 99321 w 138062"/>
              <a:gd name="connsiteY130" fmla="*/ 78506 h 102749"/>
              <a:gd name="connsiteX131" fmla="*/ 98478 w 138062"/>
              <a:gd name="connsiteY131" fmla="*/ 77724 h 102749"/>
              <a:gd name="connsiteX132" fmla="*/ 95711 w 138062"/>
              <a:gd name="connsiteY132" fmla="*/ 77544 h 102749"/>
              <a:gd name="connsiteX133" fmla="*/ 93004 w 138062"/>
              <a:gd name="connsiteY133" fmla="*/ 75619 h 102749"/>
              <a:gd name="connsiteX134" fmla="*/ 90718 w 138062"/>
              <a:gd name="connsiteY134" fmla="*/ 75619 h 102749"/>
              <a:gd name="connsiteX135" fmla="*/ 88913 w 138062"/>
              <a:gd name="connsiteY135" fmla="*/ 77303 h 102749"/>
              <a:gd name="connsiteX136" fmla="*/ 86748 w 138062"/>
              <a:gd name="connsiteY136" fmla="*/ 77664 h 102749"/>
              <a:gd name="connsiteX137" fmla="*/ 85123 w 138062"/>
              <a:gd name="connsiteY137" fmla="*/ 77122 h 102749"/>
              <a:gd name="connsiteX138" fmla="*/ 81153 w 138062"/>
              <a:gd name="connsiteY138" fmla="*/ 77724 h 102749"/>
              <a:gd name="connsiteX139" fmla="*/ 79649 w 138062"/>
              <a:gd name="connsiteY139" fmla="*/ 76762 h 102749"/>
              <a:gd name="connsiteX140" fmla="*/ 77303 w 138062"/>
              <a:gd name="connsiteY140" fmla="*/ 76521 h 102749"/>
              <a:gd name="connsiteX141" fmla="*/ 74716 w 138062"/>
              <a:gd name="connsiteY141" fmla="*/ 75318 h 102749"/>
              <a:gd name="connsiteX142" fmla="*/ 73212 w 138062"/>
              <a:gd name="connsiteY142" fmla="*/ 76040 h 102749"/>
              <a:gd name="connsiteX143" fmla="*/ 70505 w 138062"/>
              <a:gd name="connsiteY143" fmla="*/ 73573 h 102749"/>
              <a:gd name="connsiteX144" fmla="*/ 69903 w 138062"/>
              <a:gd name="connsiteY144" fmla="*/ 71889 h 102749"/>
              <a:gd name="connsiteX145" fmla="*/ 69843 w 138062"/>
              <a:gd name="connsiteY145" fmla="*/ 69903 h 102749"/>
              <a:gd name="connsiteX146" fmla="*/ 67858 w 138062"/>
              <a:gd name="connsiteY146" fmla="*/ 69122 h 102749"/>
              <a:gd name="connsiteX147" fmla="*/ 66835 w 138062"/>
              <a:gd name="connsiteY147" fmla="*/ 69362 h 102749"/>
              <a:gd name="connsiteX148" fmla="*/ 64128 w 138062"/>
              <a:gd name="connsiteY148" fmla="*/ 67738 h 102749"/>
              <a:gd name="connsiteX149" fmla="*/ 62564 w 138062"/>
              <a:gd name="connsiteY149" fmla="*/ 68580 h 102749"/>
              <a:gd name="connsiteX150" fmla="*/ 62444 w 138062"/>
              <a:gd name="connsiteY150" fmla="*/ 70084 h 102749"/>
              <a:gd name="connsiteX151" fmla="*/ 61060 w 138062"/>
              <a:gd name="connsiteY151" fmla="*/ 70806 h 102749"/>
              <a:gd name="connsiteX152" fmla="*/ 59797 w 138062"/>
              <a:gd name="connsiteY152" fmla="*/ 73092 h 102749"/>
              <a:gd name="connsiteX153" fmla="*/ 57391 w 138062"/>
              <a:gd name="connsiteY153" fmla="*/ 73513 h 102749"/>
              <a:gd name="connsiteX154" fmla="*/ 57391 w 138062"/>
              <a:gd name="connsiteY154" fmla="*/ 75498 h 102749"/>
              <a:gd name="connsiteX155" fmla="*/ 55766 w 138062"/>
              <a:gd name="connsiteY155" fmla="*/ 77062 h 102749"/>
              <a:gd name="connsiteX156" fmla="*/ 54744 w 138062"/>
              <a:gd name="connsiteY156" fmla="*/ 76701 h 102749"/>
              <a:gd name="connsiteX157" fmla="*/ 52939 w 138062"/>
              <a:gd name="connsiteY157" fmla="*/ 78205 h 102749"/>
              <a:gd name="connsiteX158" fmla="*/ 53420 w 138062"/>
              <a:gd name="connsiteY158" fmla="*/ 79890 h 102749"/>
              <a:gd name="connsiteX159" fmla="*/ 52939 w 138062"/>
              <a:gd name="connsiteY159" fmla="*/ 81815 h 102749"/>
              <a:gd name="connsiteX160" fmla="*/ 50533 w 138062"/>
              <a:gd name="connsiteY160" fmla="*/ 84522 h 102749"/>
              <a:gd name="connsiteX161" fmla="*/ 50352 w 138062"/>
              <a:gd name="connsiteY161" fmla="*/ 85725 h 102749"/>
              <a:gd name="connsiteX162" fmla="*/ 49029 w 138062"/>
              <a:gd name="connsiteY162" fmla="*/ 86327 h 102749"/>
              <a:gd name="connsiteX163" fmla="*/ 46743 w 138062"/>
              <a:gd name="connsiteY163" fmla="*/ 86447 h 102749"/>
              <a:gd name="connsiteX164" fmla="*/ 46502 w 138062"/>
              <a:gd name="connsiteY164" fmla="*/ 87951 h 102749"/>
              <a:gd name="connsiteX165" fmla="*/ 43795 w 138062"/>
              <a:gd name="connsiteY165" fmla="*/ 88552 h 102749"/>
              <a:gd name="connsiteX166" fmla="*/ 42111 w 138062"/>
              <a:gd name="connsiteY166" fmla="*/ 90117 h 102749"/>
              <a:gd name="connsiteX167" fmla="*/ 42231 w 138062"/>
              <a:gd name="connsiteY167" fmla="*/ 91921 h 102749"/>
              <a:gd name="connsiteX168" fmla="*/ 44036 w 138062"/>
              <a:gd name="connsiteY168" fmla="*/ 93546 h 102749"/>
              <a:gd name="connsiteX169" fmla="*/ 43554 w 138062"/>
              <a:gd name="connsiteY169" fmla="*/ 94929 h 102749"/>
              <a:gd name="connsiteX170" fmla="*/ 41569 w 138062"/>
              <a:gd name="connsiteY170" fmla="*/ 95050 h 102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138062" h="102749">
                <a:moveTo>
                  <a:pt x="41569" y="94989"/>
                </a:moveTo>
                <a:lnTo>
                  <a:pt x="38200" y="93185"/>
                </a:lnTo>
                <a:lnTo>
                  <a:pt x="34892" y="92764"/>
                </a:lnTo>
                <a:lnTo>
                  <a:pt x="33869" y="94448"/>
                </a:lnTo>
                <a:lnTo>
                  <a:pt x="32846" y="94689"/>
                </a:lnTo>
                <a:lnTo>
                  <a:pt x="29838" y="92162"/>
                </a:lnTo>
                <a:lnTo>
                  <a:pt x="27071" y="92764"/>
                </a:lnTo>
                <a:lnTo>
                  <a:pt x="26409" y="94147"/>
                </a:lnTo>
                <a:lnTo>
                  <a:pt x="25988" y="97275"/>
                </a:lnTo>
                <a:lnTo>
                  <a:pt x="25567" y="97877"/>
                </a:lnTo>
                <a:lnTo>
                  <a:pt x="22258" y="100344"/>
                </a:lnTo>
                <a:lnTo>
                  <a:pt x="18107" y="101727"/>
                </a:lnTo>
                <a:lnTo>
                  <a:pt x="16002" y="102569"/>
                </a:lnTo>
                <a:lnTo>
                  <a:pt x="13896" y="102569"/>
                </a:lnTo>
                <a:lnTo>
                  <a:pt x="11911" y="102389"/>
                </a:lnTo>
                <a:lnTo>
                  <a:pt x="9986" y="102750"/>
                </a:lnTo>
                <a:lnTo>
                  <a:pt x="8362" y="102449"/>
                </a:lnTo>
                <a:lnTo>
                  <a:pt x="6557" y="101426"/>
                </a:lnTo>
                <a:lnTo>
                  <a:pt x="4271" y="100704"/>
                </a:lnTo>
                <a:lnTo>
                  <a:pt x="2587" y="98659"/>
                </a:lnTo>
                <a:lnTo>
                  <a:pt x="2106" y="96974"/>
                </a:lnTo>
                <a:lnTo>
                  <a:pt x="2106" y="94388"/>
                </a:lnTo>
                <a:lnTo>
                  <a:pt x="1745" y="92824"/>
                </a:lnTo>
                <a:lnTo>
                  <a:pt x="0" y="90417"/>
                </a:lnTo>
                <a:lnTo>
                  <a:pt x="2888" y="89816"/>
                </a:lnTo>
                <a:lnTo>
                  <a:pt x="4692" y="92342"/>
                </a:lnTo>
                <a:lnTo>
                  <a:pt x="6978" y="93907"/>
                </a:lnTo>
                <a:lnTo>
                  <a:pt x="9024" y="94268"/>
                </a:lnTo>
                <a:lnTo>
                  <a:pt x="17807" y="91019"/>
                </a:lnTo>
                <a:lnTo>
                  <a:pt x="19251" y="92342"/>
                </a:lnTo>
                <a:lnTo>
                  <a:pt x="21897" y="92583"/>
                </a:lnTo>
                <a:lnTo>
                  <a:pt x="22980" y="91380"/>
                </a:lnTo>
                <a:lnTo>
                  <a:pt x="24063" y="87710"/>
                </a:lnTo>
                <a:lnTo>
                  <a:pt x="27071" y="84221"/>
                </a:lnTo>
                <a:lnTo>
                  <a:pt x="29116" y="79529"/>
                </a:lnTo>
                <a:lnTo>
                  <a:pt x="30019" y="78987"/>
                </a:lnTo>
                <a:lnTo>
                  <a:pt x="33267" y="76100"/>
                </a:lnTo>
                <a:lnTo>
                  <a:pt x="34711" y="74295"/>
                </a:lnTo>
                <a:lnTo>
                  <a:pt x="35433" y="71227"/>
                </a:lnTo>
                <a:lnTo>
                  <a:pt x="34410" y="70385"/>
                </a:lnTo>
                <a:lnTo>
                  <a:pt x="33749" y="68580"/>
                </a:lnTo>
                <a:lnTo>
                  <a:pt x="35192" y="68159"/>
                </a:lnTo>
                <a:lnTo>
                  <a:pt x="35132" y="66655"/>
                </a:lnTo>
                <a:lnTo>
                  <a:pt x="37298" y="67257"/>
                </a:lnTo>
                <a:lnTo>
                  <a:pt x="38200" y="63346"/>
                </a:lnTo>
                <a:lnTo>
                  <a:pt x="38802" y="62504"/>
                </a:lnTo>
                <a:lnTo>
                  <a:pt x="40847" y="61903"/>
                </a:lnTo>
                <a:lnTo>
                  <a:pt x="40486" y="59677"/>
                </a:lnTo>
                <a:lnTo>
                  <a:pt x="42471" y="59316"/>
                </a:lnTo>
                <a:lnTo>
                  <a:pt x="42953" y="57030"/>
                </a:lnTo>
                <a:lnTo>
                  <a:pt x="46141" y="57992"/>
                </a:lnTo>
                <a:lnTo>
                  <a:pt x="46322" y="56548"/>
                </a:lnTo>
                <a:lnTo>
                  <a:pt x="47344" y="55766"/>
                </a:lnTo>
                <a:lnTo>
                  <a:pt x="47946" y="54142"/>
                </a:lnTo>
                <a:lnTo>
                  <a:pt x="48908" y="53661"/>
                </a:lnTo>
                <a:lnTo>
                  <a:pt x="50954" y="50653"/>
                </a:lnTo>
                <a:lnTo>
                  <a:pt x="51676" y="51616"/>
                </a:lnTo>
                <a:lnTo>
                  <a:pt x="54984" y="49209"/>
                </a:lnTo>
                <a:lnTo>
                  <a:pt x="58173" y="48969"/>
                </a:lnTo>
                <a:lnTo>
                  <a:pt x="60880" y="47164"/>
                </a:lnTo>
                <a:lnTo>
                  <a:pt x="61181" y="44156"/>
                </a:lnTo>
                <a:lnTo>
                  <a:pt x="62925" y="42471"/>
                </a:lnTo>
                <a:lnTo>
                  <a:pt x="63527" y="40968"/>
                </a:lnTo>
                <a:lnTo>
                  <a:pt x="63467" y="38501"/>
                </a:lnTo>
                <a:lnTo>
                  <a:pt x="62263" y="34049"/>
                </a:lnTo>
                <a:lnTo>
                  <a:pt x="60579" y="33027"/>
                </a:lnTo>
                <a:lnTo>
                  <a:pt x="56789" y="29297"/>
                </a:lnTo>
                <a:lnTo>
                  <a:pt x="55827" y="29237"/>
                </a:lnTo>
                <a:lnTo>
                  <a:pt x="56789" y="25086"/>
                </a:lnTo>
                <a:lnTo>
                  <a:pt x="57330" y="24063"/>
                </a:lnTo>
                <a:lnTo>
                  <a:pt x="58173" y="18890"/>
                </a:lnTo>
                <a:lnTo>
                  <a:pt x="57391" y="18709"/>
                </a:lnTo>
                <a:lnTo>
                  <a:pt x="58895" y="11490"/>
                </a:lnTo>
                <a:lnTo>
                  <a:pt x="60098" y="9806"/>
                </a:lnTo>
                <a:lnTo>
                  <a:pt x="61181" y="4632"/>
                </a:lnTo>
                <a:lnTo>
                  <a:pt x="61301" y="1564"/>
                </a:lnTo>
                <a:lnTo>
                  <a:pt x="62263" y="301"/>
                </a:lnTo>
                <a:lnTo>
                  <a:pt x="65692" y="0"/>
                </a:lnTo>
                <a:lnTo>
                  <a:pt x="66535" y="1023"/>
                </a:lnTo>
                <a:lnTo>
                  <a:pt x="67557" y="2346"/>
                </a:lnTo>
                <a:lnTo>
                  <a:pt x="70204" y="1624"/>
                </a:lnTo>
                <a:lnTo>
                  <a:pt x="71889" y="2286"/>
                </a:lnTo>
                <a:lnTo>
                  <a:pt x="72671" y="3610"/>
                </a:lnTo>
                <a:lnTo>
                  <a:pt x="74656" y="3008"/>
                </a:lnTo>
                <a:lnTo>
                  <a:pt x="76160" y="3429"/>
                </a:lnTo>
                <a:lnTo>
                  <a:pt x="78386" y="6437"/>
                </a:lnTo>
                <a:lnTo>
                  <a:pt x="80792" y="6738"/>
                </a:lnTo>
                <a:lnTo>
                  <a:pt x="82597" y="8843"/>
                </a:lnTo>
                <a:lnTo>
                  <a:pt x="84642" y="9264"/>
                </a:lnTo>
                <a:lnTo>
                  <a:pt x="84341" y="9986"/>
                </a:lnTo>
                <a:lnTo>
                  <a:pt x="87048" y="11310"/>
                </a:lnTo>
                <a:lnTo>
                  <a:pt x="87650" y="12152"/>
                </a:lnTo>
                <a:lnTo>
                  <a:pt x="87048" y="13475"/>
                </a:lnTo>
                <a:lnTo>
                  <a:pt x="89455" y="13235"/>
                </a:lnTo>
                <a:lnTo>
                  <a:pt x="89936" y="16122"/>
                </a:lnTo>
                <a:lnTo>
                  <a:pt x="87951" y="17566"/>
                </a:lnTo>
                <a:lnTo>
                  <a:pt x="94749" y="21777"/>
                </a:lnTo>
                <a:lnTo>
                  <a:pt x="95350" y="19010"/>
                </a:lnTo>
                <a:lnTo>
                  <a:pt x="99862" y="21176"/>
                </a:lnTo>
                <a:lnTo>
                  <a:pt x="106540" y="25086"/>
                </a:lnTo>
                <a:lnTo>
                  <a:pt x="107863" y="25447"/>
                </a:lnTo>
                <a:lnTo>
                  <a:pt x="107021" y="29056"/>
                </a:lnTo>
                <a:lnTo>
                  <a:pt x="111834" y="31583"/>
                </a:lnTo>
                <a:lnTo>
                  <a:pt x="116586" y="33749"/>
                </a:lnTo>
                <a:lnTo>
                  <a:pt x="120857" y="34110"/>
                </a:lnTo>
                <a:lnTo>
                  <a:pt x="121399" y="32786"/>
                </a:lnTo>
                <a:lnTo>
                  <a:pt x="122361" y="32846"/>
                </a:lnTo>
                <a:lnTo>
                  <a:pt x="122963" y="34350"/>
                </a:lnTo>
                <a:lnTo>
                  <a:pt x="123865" y="34049"/>
                </a:lnTo>
                <a:lnTo>
                  <a:pt x="126933" y="35072"/>
                </a:lnTo>
                <a:lnTo>
                  <a:pt x="127896" y="31102"/>
                </a:lnTo>
                <a:lnTo>
                  <a:pt x="129099" y="30259"/>
                </a:lnTo>
                <a:lnTo>
                  <a:pt x="132107" y="30500"/>
                </a:lnTo>
                <a:lnTo>
                  <a:pt x="135415" y="28335"/>
                </a:lnTo>
                <a:lnTo>
                  <a:pt x="137340" y="28816"/>
                </a:lnTo>
                <a:lnTo>
                  <a:pt x="138062" y="35373"/>
                </a:lnTo>
                <a:lnTo>
                  <a:pt x="129640" y="74175"/>
                </a:lnTo>
                <a:lnTo>
                  <a:pt x="127655" y="74295"/>
                </a:lnTo>
                <a:lnTo>
                  <a:pt x="126452" y="75258"/>
                </a:lnTo>
                <a:lnTo>
                  <a:pt x="124166" y="73212"/>
                </a:lnTo>
                <a:lnTo>
                  <a:pt x="119053" y="75619"/>
                </a:lnTo>
                <a:lnTo>
                  <a:pt x="118150" y="75077"/>
                </a:lnTo>
                <a:lnTo>
                  <a:pt x="115744" y="75679"/>
                </a:lnTo>
                <a:lnTo>
                  <a:pt x="114240" y="75378"/>
                </a:lnTo>
                <a:lnTo>
                  <a:pt x="110931" y="77243"/>
                </a:lnTo>
                <a:lnTo>
                  <a:pt x="108765" y="77423"/>
                </a:lnTo>
                <a:lnTo>
                  <a:pt x="106780" y="78025"/>
                </a:lnTo>
                <a:lnTo>
                  <a:pt x="103772" y="77243"/>
                </a:lnTo>
                <a:lnTo>
                  <a:pt x="102088" y="78326"/>
                </a:lnTo>
                <a:lnTo>
                  <a:pt x="100524" y="77905"/>
                </a:lnTo>
                <a:lnTo>
                  <a:pt x="99321" y="78506"/>
                </a:lnTo>
                <a:lnTo>
                  <a:pt x="98478" y="77724"/>
                </a:lnTo>
                <a:lnTo>
                  <a:pt x="95711" y="77544"/>
                </a:lnTo>
                <a:lnTo>
                  <a:pt x="93004" y="75619"/>
                </a:lnTo>
                <a:lnTo>
                  <a:pt x="90718" y="75619"/>
                </a:lnTo>
                <a:lnTo>
                  <a:pt x="88913" y="77303"/>
                </a:lnTo>
                <a:lnTo>
                  <a:pt x="86748" y="77664"/>
                </a:lnTo>
                <a:lnTo>
                  <a:pt x="85123" y="77122"/>
                </a:lnTo>
                <a:lnTo>
                  <a:pt x="81153" y="77724"/>
                </a:lnTo>
                <a:lnTo>
                  <a:pt x="79649" y="76762"/>
                </a:lnTo>
                <a:lnTo>
                  <a:pt x="77303" y="76521"/>
                </a:lnTo>
                <a:lnTo>
                  <a:pt x="74716" y="75318"/>
                </a:lnTo>
                <a:lnTo>
                  <a:pt x="73212" y="76040"/>
                </a:lnTo>
                <a:lnTo>
                  <a:pt x="70505" y="73573"/>
                </a:lnTo>
                <a:lnTo>
                  <a:pt x="69903" y="71889"/>
                </a:lnTo>
                <a:lnTo>
                  <a:pt x="69843" y="69903"/>
                </a:lnTo>
                <a:lnTo>
                  <a:pt x="67858" y="69122"/>
                </a:lnTo>
                <a:lnTo>
                  <a:pt x="66835" y="69362"/>
                </a:lnTo>
                <a:lnTo>
                  <a:pt x="64128" y="67738"/>
                </a:lnTo>
                <a:lnTo>
                  <a:pt x="62564" y="68580"/>
                </a:lnTo>
                <a:lnTo>
                  <a:pt x="62444" y="70084"/>
                </a:lnTo>
                <a:lnTo>
                  <a:pt x="61060" y="70806"/>
                </a:lnTo>
                <a:lnTo>
                  <a:pt x="59797" y="73092"/>
                </a:lnTo>
                <a:lnTo>
                  <a:pt x="57391" y="73513"/>
                </a:lnTo>
                <a:lnTo>
                  <a:pt x="57391" y="75498"/>
                </a:lnTo>
                <a:lnTo>
                  <a:pt x="55766" y="77062"/>
                </a:lnTo>
                <a:lnTo>
                  <a:pt x="54744" y="76701"/>
                </a:lnTo>
                <a:lnTo>
                  <a:pt x="52939" y="78205"/>
                </a:lnTo>
                <a:lnTo>
                  <a:pt x="53420" y="79890"/>
                </a:lnTo>
                <a:lnTo>
                  <a:pt x="52939" y="81815"/>
                </a:lnTo>
                <a:lnTo>
                  <a:pt x="50533" y="84522"/>
                </a:lnTo>
                <a:lnTo>
                  <a:pt x="50352" y="85725"/>
                </a:lnTo>
                <a:lnTo>
                  <a:pt x="49029" y="86327"/>
                </a:lnTo>
                <a:lnTo>
                  <a:pt x="46743" y="86447"/>
                </a:lnTo>
                <a:lnTo>
                  <a:pt x="46502" y="87951"/>
                </a:lnTo>
                <a:lnTo>
                  <a:pt x="43795" y="88552"/>
                </a:lnTo>
                <a:lnTo>
                  <a:pt x="42111" y="90117"/>
                </a:lnTo>
                <a:lnTo>
                  <a:pt x="42231" y="91921"/>
                </a:lnTo>
                <a:lnTo>
                  <a:pt x="44036" y="93546"/>
                </a:lnTo>
                <a:lnTo>
                  <a:pt x="43554" y="94929"/>
                </a:lnTo>
                <a:lnTo>
                  <a:pt x="41569" y="9505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 title="CA-8">
            <a:extLst>
              <a:ext uri="{FF2B5EF4-FFF2-40B4-BE49-F238E27FC236}">
                <a16:creationId xmlns:a16="http://schemas.microsoft.com/office/drawing/2014/main" id="{2F748581-1C57-DEAB-4F69-C3280B524F36}"/>
              </a:ext>
            </a:extLst>
          </p:cNvPr>
          <p:cNvSpPr/>
          <p:nvPr/>
        </p:nvSpPr>
        <p:spPr>
          <a:xfrm>
            <a:off x="1779764" y="3676198"/>
            <a:ext cx="80024" cy="62145"/>
          </a:xfrm>
          <a:custGeom>
            <a:avLst/>
            <a:gdLst>
              <a:gd name="connsiteX0" fmla="*/ 12092 w 100162"/>
              <a:gd name="connsiteY0" fmla="*/ 25748 h 80551"/>
              <a:gd name="connsiteX1" fmla="*/ 11430 w 100162"/>
              <a:gd name="connsiteY1" fmla="*/ 23101 h 80551"/>
              <a:gd name="connsiteX2" fmla="*/ 41750 w 100162"/>
              <a:gd name="connsiteY2" fmla="*/ 30199 h 80551"/>
              <a:gd name="connsiteX3" fmla="*/ 41449 w 100162"/>
              <a:gd name="connsiteY3" fmla="*/ 29357 h 80551"/>
              <a:gd name="connsiteX4" fmla="*/ 42351 w 100162"/>
              <a:gd name="connsiteY4" fmla="*/ 28515 h 80551"/>
              <a:gd name="connsiteX5" fmla="*/ 41208 w 100162"/>
              <a:gd name="connsiteY5" fmla="*/ 27492 h 80551"/>
              <a:gd name="connsiteX6" fmla="*/ 40005 w 100162"/>
              <a:gd name="connsiteY6" fmla="*/ 25086 h 80551"/>
              <a:gd name="connsiteX7" fmla="*/ 40366 w 100162"/>
              <a:gd name="connsiteY7" fmla="*/ 23281 h 80551"/>
              <a:gd name="connsiteX8" fmla="*/ 42291 w 100162"/>
              <a:gd name="connsiteY8" fmla="*/ 21837 h 80551"/>
              <a:gd name="connsiteX9" fmla="*/ 42592 w 100162"/>
              <a:gd name="connsiteY9" fmla="*/ 20093 h 80551"/>
              <a:gd name="connsiteX10" fmla="*/ 44517 w 100162"/>
              <a:gd name="connsiteY10" fmla="*/ 19371 h 80551"/>
              <a:gd name="connsiteX11" fmla="*/ 44938 w 100162"/>
              <a:gd name="connsiteY11" fmla="*/ 16182 h 80551"/>
              <a:gd name="connsiteX12" fmla="*/ 43735 w 100162"/>
              <a:gd name="connsiteY12" fmla="*/ 11671 h 80551"/>
              <a:gd name="connsiteX13" fmla="*/ 44577 w 100162"/>
              <a:gd name="connsiteY13" fmla="*/ 12453 h 80551"/>
              <a:gd name="connsiteX14" fmla="*/ 46021 w 100162"/>
              <a:gd name="connsiteY14" fmla="*/ 12453 h 80551"/>
              <a:gd name="connsiteX15" fmla="*/ 46021 w 100162"/>
              <a:gd name="connsiteY15" fmla="*/ 11009 h 80551"/>
              <a:gd name="connsiteX16" fmla="*/ 43795 w 100162"/>
              <a:gd name="connsiteY16" fmla="*/ 10287 h 80551"/>
              <a:gd name="connsiteX17" fmla="*/ 43314 w 100162"/>
              <a:gd name="connsiteY17" fmla="*/ 9625 h 80551"/>
              <a:gd name="connsiteX18" fmla="*/ 44457 w 100162"/>
              <a:gd name="connsiteY18" fmla="*/ 7820 h 80551"/>
              <a:gd name="connsiteX19" fmla="*/ 47765 w 100162"/>
              <a:gd name="connsiteY19" fmla="*/ 8783 h 80551"/>
              <a:gd name="connsiteX20" fmla="*/ 47705 w 100162"/>
              <a:gd name="connsiteY20" fmla="*/ 7580 h 80551"/>
              <a:gd name="connsiteX21" fmla="*/ 46562 w 100162"/>
              <a:gd name="connsiteY21" fmla="*/ 4211 h 80551"/>
              <a:gd name="connsiteX22" fmla="*/ 47465 w 100162"/>
              <a:gd name="connsiteY22" fmla="*/ 3188 h 80551"/>
              <a:gd name="connsiteX23" fmla="*/ 47164 w 100162"/>
              <a:gd name="connsiteY23" fmla="*/ 0 h 80551"/>
              <a:gd name="connsiteX24" fmla="*/ 67437 w 100162"/>
              <a:gd name="connsiteY24" fmla="*/ 4632 h 80551"/>
              <a:gd name="connsiteX25" fmla="*/ 73032 w 100162"/>
              <a:gd name="connsiteY25" fmla="*/ 6377 h 80551"/>
              <a:gd name="connsiteX26" fmla="*/ 73754 w 100162"/>
              <a:gd name="connsiteY26" fmla="*/ 7460 h 80551"/>
              <a:gd name="connsiteX27" fmla="*/ 76761 w 100162"/>
              <a:gd name="connsiteY27" fmla="*/ 8242 h 80551"/>
              <a:gd name="connsiteX28" fmla="*/ 76882 w 100162"/>
              <a:gd name="connsiteY28" fmla="*/ 6858 h 80551"/>
              <a:gd name="connsiteX29" fmla="*/ 85304 w 100162"/>
              <a:gd name="connsiteY29" fmla="*/ 8723 h 80551"/>
              <a:gd name="connsiteX30" fmla="*/ 87710 w 100162"/>
              <a:gd name="connsiteY30" fmla="*/ 6497 h 80551"/>
              <a:gd name="connsiteX31" fmla="*/ 85304 w 100162"/>
              <a:gd name="connsiteY31" fmla="*/ 6076 h 80551"/>
              <a:gd name="connsiteX32" fmla="*/ 85424 w 100162"/>
              <a:gd name="connsiteY32" fmla="*/ 4873 h 80551"/>
              <a:gd name="connsiteX33" fmla="*/ 87109 w 100162"/>
              <a:gd name="connsiteY33" fmla="*/ 5053 h 80551"/>
              <a:gd name="connsiteX34" fmla="*/ 88011 w 100162"/>
              <a:gd name="connsiteY34" fmla="*/ 963 h 80551"/>
              <a:gd name="connsiteX35" fmla="*/ 97817 w 100162"/>
              <a:gd name="connsiteY35" fmla="*/ 3128 h 80551"/>
              <a:gd name="connsiteX36" fmla="*/ 97576 w 100162"/>
              <a:gd name="connsiteY36" fmla="*/ 8843 h 80551"/>
              <a:gd name="connsiteX37" fmla="*/ 97215 w 100162"/>
              <a:gd name="connsiteY37" fmla="*/ 13656 h 80551"/>
              <a:gd name="connsiteX38" fmla="*/ 98418 w 100162"/>
              <a:gd name="connsiteY38" fmla="*/ 16423 h 80551"/>
              <a:gd name="connsiteX39" fmla="*/ 98118 w 100162"/>
              <a:gd name="connsiteY39" fmla="*/ 17506 h 80551"/>
              <a:gd name="connsiteX40" fmla="*/ 95471 w 100162"/>
              <a:gd name="connsiteY40" fmla="*/ 16904 h 80551"/>
              <a:gd name="connsiteX41" fmla="*/ 94869 w 100162"/>
              <a:gd name="connsiteY41" fmla="*/ 19491 h 80551"/>
              <a:gd name="connsiteX42" fmla="*/ 95471 w 100162"/>
              <a:gd name="connsiteY42" fmla="*/ 20093 h 80551"/>
              <a:gd name="connsiteX43" fmla="*/ 97456 w 100162"/>
              <a:gd name="connsiteY43" fmla="*/ 20213 h 80551"/>
              <a:gd name="connsiteX44" fmla="*/ 96854 w 100162"/>
              <a:gd name="connsiteY44" fmla="*/ 22920 h 80551"/>
              <a:gd name="connsiteX45" fmla="*/ 91921 w 100162"/>
              <a:gd name="connsiteY45" fmla="*/ 27432 h 80551"/>
              <a:gd name="connsiteX46" fmla="*/ 87951 w 100162"/>
              <a:gd name="connsiteY46" fmla="*/ 26530 h 80551"/>
              <a:gd name="connsiteX47" fmla="*/ 88552 w 100162"/>
              <a:gd name="connsiteY47" fmla="*/ 28214 h 80551"/>
              <a:gd name="connsiteX48" fmla="*/ 87710 w 100162"/>
              <a:gd name="connsiteY48" fmla="*/ 31282 h 80551"/>
              <a:gd name="connsiteX49" fmla="*/ 87109 w 100162"/>
              <a:gd name="connsiteY49" fmla="*/ 34952 h 80551"/>
              <a:gd name="connsiteX50" fmla="*/ 87891 w 100162"/>
              <a:gd name="connsiteY50" fmla="*/ 35192 h 80551"/>
              <a:gd name="connsiteX51" fmla="*/ 87289 w 100162"/>
              <a:gd name="connsiteY51" fmla="*/ 36516 h 80551"/>
              <a:gd name="connsiteX52" fmla="*/ 85785 w 100162"/>
              <a:gd name="connsiteY52" fmla="*/ 41750 h 80551"/>
              <a:gd name="connsiteX53" fmla="*/ 87830 w 100162"/>
              <a:gd name="connsiteY53" fmla="*/ 42231 h 80551"/>
              <a:gd name="connsiteX54" fmla="*/ 88312 w 100162"/>
              <a:gd name="connsiteY54" fmla="*/ 43795 h 80551"/>
              <a:gd name="connsiteX55" fmla="*/ 87048 w 100162"/>
              <a:gd name="connsiteY55" fmla="*/ 45600 h 80551"/>
              <a:gd name="connsiteX56" fmla="*/ 87590 w 100162"/>
              <a:gd name="connsiteY56" fmla="*/ 48006 h 80551"/>
              <a:gd name="connsiteX57" fmla="*/ 85785 w 100162"/>
              <a:gd name="connsiteY57" fmla="*/ 49209 h 80551"/>
              <a:gd name="connsiteX58" fmla="*/ 85184 w 100162"/>
              <a:gd name="connsiteY58" fmla="*/ 51676 h 80551"/>
              <a:gd name="connsiteX59" fmla="*/ 83980 w 100162"/>
              <a:gd name="connsiteY59" fmla="*/ 52879 h 80551"/>
              <a:gd name="connsiteX60" fmla="*/ 83319 w 100162"/>
              <a:gd name="connsiteY60" fmla="*/ 54503 h 80551"/>
              <a:gd name="connsiteX61" fmla="*/ 84281 w 100162"/>
              <a:gd name="connsiteY61" fmla="*/ 56187 h 80551"/>
              <a:gd name="connsiteX62" fmla="*/ 86266 w 100162"/>
              <a:gd name="connsiteY62" fmla="*/ 57090 h 80551"/>
              <a:gd name="connsiteX63" fmla="*/ 88071 w 100162"/>
              <a:gd name="connsiteY63" fmla="*/ 59496 h 80551"/>
              <a:gd name="connsiteX64" fmla="*/ 88372 w 100162"/>
              <a:gd name="connsiteY64" fmla="*/ 61060 h 80551"/>
              <a:gd name="connsiteX65" fmla="*/ 88372 w 100162"/>
              <a:gd name="connsiteY65" fmla="*/ 63647 h 80551"/>
              <a:gd name="connsiteX66" fmla="*/ 88853 w 100162"/>
              <a:gd name="connsiteY66" fmla="*/ 65331 h 80551"/>
              <a:gd name="connsiteX67" fmla="*/ 90477 w 100162"/>
              <a:gd name="connsiteY67" fmla="*/ 67377 h 80551"/>
              <a:gd name="connsiteX68" fmla="*/ 92884 w 100162"/>
              <a:gd name="connsiteY68" fmla="*/ 68099 h 80551"/>
              <a:gd name="connsiteX69" fmla="*/ 94628 w 100162"/>
              <a:gd name="connsiteY69" fmla="*/ 69182 h 80551"/>
              <a:gd name="connsiteX70" fmla="*/ 96253 w 100162"/>
              <a:gd name="connsiteY70" fmla="*/ 69422 h 80551"/>
              <a:gd name="connsiteX71" fmla="*/ 98178 w 100162"/>
              <a:gd name="connsiteY71" fmla="*/ 69061 h 80551"/>
              <a:gd name="connsiteX72" fmla="*/ 100163 w 100162"/>
              <a:gd name="connsiteY72" fmla="*/ 69242 h 80551"/>
              <a:gd name="connsiteX73" fmla="*/ 99802 w 100162"/>
              <a:gd name="connsiteY73" fmla="*/ 71407 h 80551"/>
              <a:gd name="connsiteX74" fmla="*/ 98178 w 100162"/>
              <a:gd name="connsiteY74" fmla="*/ 74716 h 80551"/>
              <a:gd name="connsiteX75" fmla="*/ 97095 w 100162"/>
              <a:gd name="connsiteY75" fmla="*/ 74957 h 80551"/>
              <a:gd name="connsiteX76" fmla="*/ 94087 w 100162"/>
              <a:gd name="connsiteY76" fmla="*/ 73332 h 80551"/>
              <a:gd name="connsiteX77" fmla="*/ 93245 w 100162"/>
              <a:gd name="connsiteY77" fmla="*/ 75438 h 80551"/>
              <a:gd name="connsiteX78" fmla="*/ 91681 w 100162"/>
              <a:gd name="connsiteY78" fmla="*/ 75799 h 80551"/>
              <a:gd name="connsiteX79" fmla="*/ 87470 w 100162"/>
              <a:gd name="connsiteY79" fmla="*/ 74836 h 80551"/>
              <a:gd name="connsiteX80" fmla="*/ 84702 w 100162"/>
              <a:gd name="connsiteY80" fmla="*/ 74957 h 80551"/>
              <a:gd name="connsiteX81" fmla="*/ 84101 w 100162"/>
              <a:gd name="connsiteY81" fmla="*/ 73573 h 80551"/>
              <a:gd name="connsiteX82" fmla="*/ 81454 w 100162"/>
              <a:gd name="connsiteY82" fmla="*/ 72972 h 80551"/>
              <a:gd name="connsiteX83" fmla="*/ 81755 w 100162"/>
              <a:gd name="connsiteY83" fmla="*/ 71648 h 80551"/>
              <a:gd name="connsiteX84" fmla="*/ 77724 w 100162"/>
              <a:gd name="connsiteY84" fmla="*/ 70746 h 80551"/>
              <a:gd name="connsiteX85" fmla="*/ 77544 w 100162"/>
              <a:gd name="connsiteY85" fmla="*/ 72069 h 80551"/>
              <a:gd name="connsiteX86" fmla="*/ 76160 w 100162"/>
              <a:gd name="connsiteY86" fmla="*/ 71708 h 80551"/>
              <a:gd name="connsiteX87" fmla="*/ 77002 w 100162"/>
              <a:gd name="connsiteY87" fmla="*/ 67678 h 80551"/>
              <a:gd name="connsiteX88" fmla="*/ 74175 w 100162"/>
              <a:gd name="connsiteY88" fmla="*/ 68580 h 80551"/>
              <a:gd name="connsiteX89" fmla="*/ 75077 w 100162"/>
              <a:gd name="connsiteY89" fmla="*/ 66414 h 80551"/>
              <a:gd name="connsiteX90" fmla="*/ 74476 w 100162"/>
              <a:gd name="connsiteY90" fmla="*/ 65813 h 80551"/>
              <a:gd name="connsiteX91" fmla="*/ 73272 w 100162"/>
              <a:gd name="connsiteY91" fmla="*/ 66896 h 80551"/>
              <a:gd name="connsiteX92" fmla="*/ 73513 w 100162"/>
              <a:gd name="connsiteY92" fmla="*/ 65632 h 80551"/>
              <a:gd name="connsiteX93" fmla="*/ 72310 w 100162"/>
              <a:gd name="connsiteY93" fmla="*/ 65271 h 80551"/>
              <a:gd name="connsiteX94" fmla="*/ 71287 w 100162"/>
              <a:gd name="connsiteY94" fmla="*/ 66414 h 80551"/>
              <a:gd name="connsiteX95" fmla="*/ 69783 w 100162"/>
              <a:gd name="connsiteY95" fmla="*/ 69663 h 80551"/>
              <a:gd name="connsiteX96" fmla="*/ 67798 w 100162"/>
              <a:gd name="connsiteY96" fmla="*/ 67136 h 80551"/>
              <a:gd name="connsiteX97" fmla="*/ 65873 w 100162"/>
              <a:gd name="connsiteY97" fmla="*/ 63106 h 80551"/>
              <a:gd name="connsiteX98" fmla="*/ 63587 w 100162"/>
              <a:gd name="connsiteY98" fmla="*/ 63286 h 80551"/>
              <a:gd name="connsiteX99" fmla="*/ 62745 w 100162"/>
              <a:gd name="connsiteY99" fmla="*/ 62203 h 80551"/>
              <a:gd name="connsiteX100" fmla="*/ 60639 w 100162"/>
              <a:gd name="connsiteY100" fmla="*/ 60158 h 80551"/>
              <a:gd name="connsiteX101" fmla="*/ 59436 w 100162"/>
              <a:gd name="connsiteY101" fmla="*/ 60338 h 80551"/>
              <a:gd name="connsiteX102" fmla="*/ 58834 w 100162"/>
              <a:gd name="connsiteY102" fmla="*/ 61963 h 80551"/>
              <a:gd name="connsiteX103" fmla="*/ 57210 w 100162"/>
              <a:gd name="connsiteY103" fmla="*/ 62023 h 80551"/>
              <a:gd name="connsiteX104" fmla="*/ 56609 w 100162"/>
              <a:gd name="connsiteY104" fmla="*/ 63467 h 80551"/>
              <a:gd name="connsiteX105" fmla="*/ 53180 w 100162"/>
              <a:gd name="connsiteY105" fmla="*/ 63346 h 80551"/>
              <a:gd name="connsiteX106" fmla="*/ 52157 w 100162"/>
              <a:gd name="connsiteY106" fmla="*/ 59737 h 80551"/>
              <a:gd name="connsiteX107" fmla="*/ 50593 w 100162"/>
              <a:gd name="connsiteY107" fmla="*/ 60218 h 80551"/>
              <a:gd name="connsiteX108" fmla="*/ 47164 w 100162"/>
              <a:gd name="connsiteY108" fmla="*/ 59616 h 80551"/>
              <a:gd name="connsiteX109" fmla="*/ 45660 w 100162"/>
              <a:gd name="connsiteY109" fmla="*/ 58293 h 80551"/>
              <a:gd name="connsiteX110" fmla="*/ 44156 w 100162"/>
              <a:gd name="connsiteY110" fmla="*/ 61842 h 80551"/>
              <a:gd name="connsiteX111" fmla="*/ 44156 w 100162"/>
              <a:gd name="connsiteY111" fmla="*/ 63046 h 80551"/>
              <a:gd name="connsiteX112" fmla="*/ 42592 w 100162"/>
              <a:gd name="connsiteY112" fmla="*/ 62685 h 80551"/>
              <a:gd name="connsiteX113" fmla="*/ 42231 w 100162"/>
              <a:gd name="connsiteY113" fmla="*/ 61963 h 80551"/>
              <a:gd name="connsiteX114" fmla="*/ 39403 w 100162"/>
              <a:gd name="connsiteY114" fmla="*/ 60338 h 80551"/>
              <a:gd name="connsiteX115" fmla="*/ 38080 w 100162"/>
              <a:gd name="connsiteY115" fmla="*/ 60399 h 80551"/>
              <a:gd name="connsiteX116" fmla="*/ 37599 w 100162"/>
              <a:gd name="connsiteY116" fmla="*/ 62805 h 80551"/>
              <a:gd name="connsiteX117" fmla="*/ 30981 w 100162"/>
              <a:gd name="connsiteY117" fmla="*/ 61421 h 80551"/>
              <a:gd name="connsiteX118" fmla="*/ 32365 w 100162"/>
              <a:gd name="connsiteY118" fmla="*/ 65331 h 80551"/>
              <a:gd name="connsiteX119" fmla="*/ 32906 w 100162"/>
              <a:gd name="connsiteY119" fmla="*/ 65813 h 80551"/>
              <a:gd name="connsiteX120" fmla="*/ 31463 w 100162"/>
              <a:gd name="connsiteY120" fmla="*/ 70024 h 80551"/>
              <a:gd name="connsiteX121" fmla="*/ 29959 w 100162"/>
              <a:gd name="connsiteY121" fmla="*/ 71588 h 80551"/>
              <a:gd name="connsiteX122" fmla="*/ 29959 w 100162"/>
              <a:gd name="connsiteY122" fmla="*/ 73393 h 80551"/>
              <a:gd name="connsiteX123" fmla="*/ 29237 w 100162"/>
              <a:gd name="connsiteY123" fmla="*/ 73272 h 80551"/>
              <a:gd name="connsiteX124" fmla="*/ 29056 w 100162"/>
              <a:gd name="connsiteY124" fmla="*/ 76160 h 80551"/>
              <a:gd name="connsiteX125" fmla="*/ 28455 w 100162"/>
              <a:gd name="connsiteY125" fmla="*/ 76340 h 80551"/>
              <a:gd name="connsiteX126" fmla="*/ 29116 w 100162"/>
              <a:gd name="connsiteY126" fmla="*/ 78145 h 80551"/>
              <a:gd name="connsiteX127" fmla="*/ 27673 w 100162"/>
              <a:gd name="connsiteY127" fmla="*/ 77844 h 80551"/>
              <a:gd name="connsiteX128" fmla="*/ 26169 w 100162"/>
              <a:gd name="connsiteY128" fmla="*/ 78506 h 80551"/>
              <a:gd name="connsiteX129" fmla="*/ 26409 w 100162"/>
              <a:gd name="connsiteY129" fmla="*/ 80431 h 80551"/>
              <a:gd name="connsiteX130" fmla="*/ 25627 w 100162"/>
              <a:gd name="connsiteY130" fmla="*/ 80552 h 80551"/>
              <a:gd name="connsiteX131" fmla="*/ 22559 w 100162"/>
              <a:gd name="connsiteY131" fmla="*/ 78326 h 80551"/>
              <a:gd name="connsiteX132" fmla="*/ 22078 w 100162"/>
              <a:gd name="connsiteY132" fmla="*/ 75679 h 80551"/>
              <a:gd name="connsiteX133" fmla="*/ 20273 w 100162"/>
              <a:gd name="connsiteY133" fmla="*/ 74235 h 80551"/>
              <a:gd name="connsiteX134" fmla="*/ 17265 w 100162"/>
              <a:gd name="connsiteY134" fmla="*/ 75137 h 80551"/>
              <a:gd name="connsiteX135" fmla="*/ 16122 w 100162"/>
              <a:gd name="connsiteY135" fmla="*/ 74596 h 80551"/>
              <a:gd name="connsiteX136" fmla="*/ 13475 w 100162"/>
              <a:gd name="connsiteY136" fmla="*/ 74295 h 80551"/>
              <a:gd name="connsiteX137" fmla="*/ 11971 w 100162"/>
              <a:gd name="connsiteY137" fmla="*/ 73814 h 80551"/>
              <a:gd name="connsiteX138" fmla="*/ 12693 w 100162"/>
              <a:gd name="connsiteY138" fmla="*/ 72370 h 80551"/>
              <a:gd name="connsiteX139" fmla="*/ 11249 w 100162"/>
              <a:gd name="connsiteY139" fmla="*/ 71468 h 80551"/>
              <a:gd name="connsiteX140" fmla="*/ 9685 w 100162"/>
              <a:gd name="connsiteY140" fmla="*/ 71468 h 80551"/>
              <a:gd name="connsiteX141" fmla="*/ 7580 w 100162"/>
              <a:gd name="connsiteY141" fmla="*/ 70565 h 80551"/>
              <a:gd name="connsiteX142" fmla="*/ 6256 w 100162"/>
              <a:gd name="connsiteY142" fmla="*/ 71287 h 80551"/>
              <a:gd name="connsiteX143" fmla="*/ 3128 w 100162"/>
              <a:gd name="connsiteY143" fmla="*/ 69543 h 80551"/>
              <a:gd name="connsiteX144" fmla="*/ 4151 w 100162"/>
              <a:gd name="connsiteY144" fmla="*/ 67557 h 80551"/>
              <a:gd name="connsiteX145" fmla="*/ 2527 w 100162"/>
              <a:gd name="connsiteY145" fmla="*/ 65031 h 80551"/>
              <a:gd name="connsiteX146" fmla="*/ 1323 w 100162"/>
              <a:gd name="connsiteY146" fmla="*/ 64610 h 80551"/>
              <a:gd name="connsiteX147" fmla="*/ 1323 w 100162"/>
              <a:gd name="connsiteY147" fmla="*/ 62023 h 80551"/>
              <a:gd name="connsiteX148" fmla="*/ 120 w 100162"/>
              <a:gd name="connsiteY148" fmla="*/ 61421 h 80551"/>
              <a:gd name="connsiteX149" fmla="*/ 842 w 100162"/>
              <a:gd name="connsiteY149" fmla="*/ 60820 h 80551"/>
              <a:gd name="connsiteX150" fmla="*/ 0 w 100162"/>
              <a:gd name="connsiteY150" fmla="*/ 57691 h 80551"/>
              <a:gd name="connsiteX151" fmla="*/ 2346 w 100162"/>
              <a:gd name="connsiteY151" fmla="*/ 58714 h 80551"/>
              <a:gd name="connsiteX152" fmla="*/ 3429 w 100162"/>
              <a:gd name="connsiteY152" fmla="*/ 60639 h 80551"/>
              <a:gd name="connsiteX153" fmla="*/ 4632 w 100162"/>
              <a:gd name="connsiteY153" fmla="*/ 59917 h 80551"/>
              <a:gd name="connsiteX154" fmla="*/ 4271 w 100162"/>
              <a:gd name="connsiteY154" fmla="*/ 58113 h 80551"/>
              <a:gd name="connsiteX155" fmla="*/ 7099 w 100162"/>
              <a:gd name="connsiteY155" fmla="*/ 58113 h 80551"/>
              <a:gd name="connsiteX156" fmla="*/ 9505 w 100162"/>
              <a:gd name="connsiteY156" fmla="*/ 57511 h 80551"/>
              <a:gd name="connsiteX157" fmla="*/ 10708 w 100162"/>
              <a:gd name="connsiteY157" fmla="*/ 55405 h 80551"/>
              <a:gd name="connsiteX158" fmla="*/ 10588 w 100162"/>
              <a:gd name="connsiteY158" fmla="*/ 51796 h 80551"/>
              <a:gd name="connsiteX159" fmla="*/ 11370 w 100162"/>
              <a:gd name="connsiteY159" fmla="*/ 51134 h 80551"/>
              <a:gd name="connsiteX160" fmla="*/ 15521 w 100162"/>
              <a:gd name="connsiteY160" fmla="*/ 54323 h 80551"/>
              <a:gd name="connsiteX161" fmla="*/ 18348 w 100162"/>
              <a:gd name="connsiteY161" fmla="*/ 52939 h 80551"/>
              <a:gd name="connsiteX162" fmla="*/ 20454 w 100162"/>
              <a:gd name="connsiteY162" fmla="*/ 53661 h 80551"/>
              <a:gd name="connsiteX163" fmla="*/ 22559 w 100162"/>
              <a:gd name="connsiteY163" fmla="*/ 51856 h 80551"/>
              <a:gd name="connsiteX164" fmla="*/ 23401 w 100162"/>
              <a:gd name="connsiteY164" fmla="*/ 52037 h 80551"/>
              <a:gd name="connsiteX165" fmla="*/ 25326 w 100162"/>
              <a:gd name="connsiteY165" fmla="*/ 49510 h 80551"/>
              <a:gd name="connsiteX166" fmla="*/ 27312 w 100162"/>
              <a:gd name="connsiteY166" fmla="*/ 48607 h 80551"/>
              <a:gd name="connsiteX167" fmla="*/ 27673 w 100162"/>
              <a:gd name="connsiteY167" fmla="*/ 47344 h 80551"/>
              <a:gd name="connsiteX168" fmla="*/ 26650 w 100162"/>
              <a:gd name="connsiteY168" fmla="*/ 43975 h 80551"/>
              <a:gd name="connsiteX169" fmla="*/ 26229 w 100162"/>
              <a:gd name="connsiteY169" fmla="*/ 40847 h 80551"/>
              <a:gd name="connsiteX170" fmla="*/ 24123 w 100162"/>
              <a:gd name="connsiteY170" fmla="*/ 36335 h 80551"/>
              <a:gd name="connsiteX171" fmla="*/ 22499 w 100162"/>
              <a:gd name="connsiteY171" fmla="*/ 34230 h 80551"/>
              <a:gd name="connsiteX172" fmla="*/ 17085 w 100162"/>
              <a:gd name="connsiteY172" fmla="*/ 28816 h 80551"/>
              <a:gd name="connsiteX173" fmla="*/ 12874 w 100162"/>
              <a:gd name="connsiteY173" fmla="*/ 25808 h 80551"/>
              <a:gd name="connsiteX174" fmla="*/ 12152 w 100162"/>
              <a:gd name="connsiteY174" fmla="*/ 25808 h 80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00162" h="80551">
                <a:moveTo>
                  <a:pt x="12092" y="25748"/>
                </a:moveTo>
                <a:lnTo>
                  <a:pt x="11430" y="23101"/>
                </a:lnTo>
                <a:lnTo>
                  <a:pt x="41750" y="30199"/>
                </a:lnTo>
                <a:lnTo>
                  <a:pt x="41449" y="29357"/>
                </a:lnTo>
                <a:lnTo>
                  <a:pt x="42351" y="28515"/>
                </a:lnTo>
                <a:lnTo>
                  <a:pt x="41208" y="27492"/>
                </a:lnTo>
                <a:lnTo>
                  <a:pt x="40005" y="25086"/>
                </a:lnTo>
                <a:lnTo>
                  <a:pt x="40366" y="23281"/>
                </a:lnTo>
                <a:lnTo>
                  <a:pt x="42291" y="21837"/>
                </a:lnTo>
                <a:lnTo>
                  <a:pt x="42592" y="20093"/>
                </a:lnTo>
                <a:lnTo>
                  <a:pt x="44517" y="19371"/>
                </a:lnTo>
                <a:lnTo>
                  <a:pt x="44938" y="16182"/>
                </a:lnTo>
                <a:lnTo>
                  <a:pt x="43735" y="11671"/>
                </a:lnTo>
                <a:lnTo>
                  <a:pt x="44577" y="12453"/>
                </a:lnTo>
                <a:lnTo>
                  <a:pt x="46021" y="12453"/>
                </a:lnTo>
                <a:lnTo>
                  <a:pt x="46021" y="11009"/>
                </a:lnTo>
                <a:lnTo>
                  <a:pt x="43795" y="10287"/>
                </a:lnTo>
                <a:lnTo>
                  <a:pt x="43314" y="9625"/>
                </a:lnTo>
                <a:lnTo>
                  <a:pt x="44457" y="7820"/>
                </a:lnTo>
                <a:lnTo>
                  <a:pt x="47765" y="8783"/>
                </a:lnTo>
                <a:lnTo>
                  <a:pt x="47705" y="7580"/>
                </a:lnTo>
                <a:lnTo>
                  <a:pt x="46562" y="4211"/>
                </a:lnTo>
                <a:lnTo>
                  <a:pt x="47465" y="3188"/>
                </a:lnTo>
                <a:lnTo>
                  <a:pt x="47164" y="0"/>
                </a:lnTo>
                <a:lnTo>
                  <a:pt x="67437" y="4632"/>
                </a:lnTo>
                <a:lnTo>
                  <a:pt x="73032" y="6377"/>
                </a:lnTo>
                <a:lnTo>
                  <a:pt x="73754" y="7460"/>
                </a:lnTo>
                <a:lnTo>
                  <a:pt x="76761" y="8242"/>
                </a:lnTo>
                <a:lnTo>
                  <a:pt x="76882" y="6858"/>
                </a:lnTo>
                <a:lnTo>
                  <a:pt x="85304" y="8723"/>
                </a:lnTo>
                <a:lnTo>
                  <a:pt x="87710" y="6497"/>
                </a:lnTo>
                <a:lnTo>
                  <a:pt x="85304" y="6076"/>
                </a:lnTo>
                <a:lnTo>
                  <a:pt x="85424" y="4873"/>
                </a:lnTo>
                <a:lnTo>
                  <a:pt x="87109" y="5053"/>
                </a:lnTo>
                <a:lnTo>
                  <a:pt x="88011" y="963"/>
                </a:lnTo>
                <a:lnTo>
                  <a:pt x="97817" y="3128"/>
                </a:lnTo>
                <a:lnTo>
                  <a:pt x="97576" y="8843"/>
                </a:lnTo>
                <a:lnTo>
                  <a:pt x="97215" y="13656"/>
                </a:lnTo>
                <a:lnTo>
                  <a:pt x="98418" y="16423"/>
                </a:lnTo>
                <a:lnTo>
                  <a:pt x="98118" y="17506"/>
                </a:lnTo>
                <a:lnTo>
                  <a:pt x="95471" y="16904"/>
                </a:lnTo>
                <a:lnTo>
                  <a:pt x="94869" y="19491"/>
                </a:lnTo>
                <a:lnTo>
                  <a:pt x="95471" y="20093"/>
                </a:lnTo>
                <a:lnTo>
                  <a:pt x="97456" y="20213"/>
                </a:lnTo>
                <a:lnTo>
                  <a:pt x="96854" y="22920"/>
                </a:lnTo>
                <a:lnTo>
                  <a:pt x="91921" y="27432"/>
                </a:lnTo>
                <a:lnTo>
                  <a:pt x="87951" y="26530"/>
                </a:lnTo>
                <a:lnTo>
                  <a:pt x="88552" y="28214"/>
                </a:lnTo>
                <a:lnTo>
                  <a:pt x="87710" y="31282"/>
                </a:lnTo>
                <a:lnTo>
                  <a:pt x="87109" y="34952"/>
                </a:lnTo>
                <a:lnTo>
                  <a:pt x="87891" y="35192"/>
                </a:lnTo>
                <a:lnTo>
                  <a:pt x="87289" y="36516"/>
                </a:lnTo>
                <a:lnTo>
                  <a:pt x="85785" y="41750"/>
                </a:lnTo>
                <a:lnTo>
                  <a:pt x="87830" y="42231"/>
                </a:lnTo>
                <a:lnTo>
                  <a:pt x="88312" y="43795"/>
                </a:lnTo>
                <a:lnTo>
                  <a:pt x="87048" y="45600"/>
                </a:lnTo>
                <a:lnTo>
                  <a:pt x="87590" y="48006"/>
                </a:lnTo>
                <a:lnTo>
                  <a:pt x="85785" y="49209"/>
                </a:lnTo>
                <a:lnTo>
                  <a:pt x="85184" y="51676"/>
                </a:lnTo>
                <a:lnTo>
                  <a:pt x="83980" y="52879"/>
                </a:lnTo>
                <a:lnTo>
                  <a:pt x="83319" y="54503"/>
                </a:lnTo>
                <a:lnTo>
                  <a:pt x="84281" y="56187"/>
                </a:lnTo>
                <a:lnTo>
                  <a:pt x="86266" y="57090"/>
                </a:lnTo>
                <a:lnTo>
                  <a:pt x="88071" y="59496"/>
                </a:lnTo>
                <a:lnTo>
                  <a:pt x="88372" y="61060"/>
                </a:lnTo>
                <a:lnTo>
                  <a:pt x="88372" y="63647"/>
                </a:lnTo>
                <a:lnTo>
                  <a:pt x="88853" y="65331"/>
                </a:lnTo>
                <a:lnTo>
                  <a:pt x="90477" y="67377"/>
                </a:lnTo>
                <a:lnTo>
                  <a:pt x="92884" y="68099"/>
                </a:lnTo>
                <a:lnTo>
                  <a:pt x="94628" y="69182"/>
                </a:lnTo>
                <a:lnTo>
                  <a:pt x="96253" y="69422"/>
                </a:lnTo>
                <a:lnTo>
                  <a:pt x="98178" y="69061"/>
                </a:lnTo>
                <a:lnTo>
                  <a:pt x="100163" y="69242"/>
                </a:lnTo>
                <a:lnTo>
                  <a:pt x="99802" y="71407"/>
                </a:lnTo>
                <a:lnTo>
                  <a:pt x="98178" y="74716"/>
                </a:lnTo>
                <a:lnTo>
                  <a:pt x="97095" y="74957"/>
                </a:lnTo>
                <a:lnTo>
                  <a:pt x="94087" y="73332"/>
                </a:lnTo>
                <a:lnTo>
                  <a:pt x="93245" y="75438"/>
                </a:lnTo>
                <a:lnTo>
                  <a:pt x="91681" y="75799"/>
                </a:lnTo>
                <a:lnTo>
                  <a:pt x="87470" y="74836"/>
                </a:lnTo>
                <a:lnTo>
                  <a:pt x="84702" y="74957"/>
                </a:lnTo>
                <a:lnTo>
                  <a:pt x="84101" y="73573"/>
                </a:lnTo>
                <a:lnTo>
                  <a:pt x="81454" y="72972"/>
                </a:lnTo>
                <a:lnTo>
                  <a:pt x="81755" y="71648"/>
                </a:lnTo>
                <a:lnTo>
                  <a:pt x="77724" y="70746"/>
                </a:lnTo>
                <a:lnTo>
                  <a:pt x="77544" y="72069"/>
                </a:lnTo>
                <a:lnTo>
                  <a:pt x="76160" y="71708"/>
                </a:lnTo>
                <a:lnTo>
                  <a:pt x="77002" y="67678"/>
                </a:lnTo>
                <a:lnTo>
                  <a:pt x="74175" y="68580"/>
                </a:lnTo>
                <a:lnTo>
                  <a:pt x="75077" y="66414"/>
                </a:lnTo>
                <a:lnTo>
                  <a:pt x="74476" y="65813"/>
                </a:lnTo>
                <a:lnTo>
                  <a:pt x="73272" y="66896"/>
                </a:lnTo>
                <a:lnTo>
                  <a:pt x="73513" y="65632"/>
                </a:lnTo>
                <a:lnTo>
                  <a:pt x="72310" y="65271"/>
                </a:lnTo>
                <a:lnTo>
                  <a:pt x="71287" y="66414"/>
                </a:lnTo>
                <a:lnTo>
                  <a:pt x="69783" y="69663"/>
                </a:lnTo>
                <a:lnTo>
                  <a:pt x="67798" y="67136"/>
                </a:lnTo>
                <a:lnTo>
                  <a:pt x="65873" y="63106"/>
                </a:lnTo>
                <a:lnTo>
                  <a:pt x="63587" y="63286"/>
                </a:lnTo>
                <a:lnTo>
                  <a:pt x="62745" y="62203"/>
                </a:lnTo>
                <a:lnTo>
                  <a:pt x="60639" y="60158"/>
                </a:lnTo>
                <a:lnTo>
                  <a:pt x="59436" y="60338"/>
                </a:lnTo>
                <a:lnTo>
                  <a:pt x="58834" y="61963"/>
                </a:lnTo>
                <a:lnTo>
                  <a:pt x="57210" y="62023"/>
                </a:lnTo>
                <a:lnTo>
                  <a:pt x="56609" y="63467"/>
                </a:lnTo>
                <a:lnTo>
                  <a:pt x="53180" y="63346"/>
                </a:lnTo>
                <a:lnTo>
                  <a:pt x="52157" y="59737"/>
                </a:lnTo>
                <a:lnTo>
                  <a:pt x="50593" y="60218"/>
                </a:lnTo>
                <a:lnTo>
                  <a:pt x="47164" y="59616"/>
                </a:lnTo>
                <a:lnTo>
                  <a:pt x="45660" y="58293"/>
                </a:lnTo>
                <a:lnTo>
                  <a:pt x="44156" y="61842"/>
                </a:lnTo>
                <a:lnTo>
                  <a:pt x="44156" y="63046"/>
                </a:lnTo>
                <a:lnTo>
                  <a:pt x="42592" y="62685"/>
                </a:lnTo>
                <a:lnTo>
                  <a:pt x="42231" y="61963"/>
                </a:lnTo>
                <a:lnTo>
                  <a:pt x="39403" y="60338"/>
                </a:lnTo>
                <a:lnTo>
                  <a:pt x="38080" y="60399"/>
                </a:lnTo>
                <a:lnTo>
                  <a:pt x="37599" y="62805"/>
                </a:lnTo>
                <a:lnTo>
                  <a:pt x="30981" y="61421"/>
                </a:lnTo>
                <a:lnTo>
                  <a:pt x="32365" y="65331"/>
                </a:lnTo>
                <a:lnTo>
                  <a:pt x="32906" y="65813"/>
                </a:lnTo>
                <a:lnTo>
                  <a:pt x="31463" y="70024"/>
                </a:lnTo>
                <a:lnTo>
                  <a:pt x="29959" y="71588"/>
                </a:lnTo>
                <a:lnTo>
                  <a:pt x="29959" y="73393"/>
                </a:lnTo>
                <a:lnTo>
                  <a:pt x="29237" y="73272"/>
                </a:lnTo>
                <a:lnTo>
                  <a:pt x="29056" y="76160"/>
                </a:lnTo>
                <a:lnTo>
                  <a:pt x="28455" y="76340"/>
                </a:lnTo>
                <a:lnTo>
                  <a:pt x="29116" y="78145"/>
                </a:lnTo>
                <a:lnTo>
                  <a:pt x="27673" y="77844"/>
                </a:lnTo>
                <a:lnTo>
                  <a:pt x="26169" y="78506"/>
                </a:lnTo>
                <a:lnTo>
                  <a:pt x="26409" y="80431"/>
                </a:lnTo>
                <a:lnTo>
                  <a:pt x="25627" y="80552"/>
                </a:lnTo>
                <a:lnTo>
                  <a:pt x="22559" y="78326"/>
                </a:lnTo>
                <a:lnTo>
                  <a:pt x="22078" y="75679"/>
                </a:lnTo>
                <a:lnTo>
                  <a:pt x="20273" y="74235"/>
                </a:lnTo>
                <a:lnTo>
                  <a:pt x="17265" y="75137"/>
                </a:lnTo>
                <a:lnTo>
                  <a:pt x="16122" y="74596"/>
                </a:lnTo>
                <a:lnTo>
                  <a:pt x="13475" y="74295"/>
                </a:lnTo>
                <a:lnTo>
                  <a:pt x="11971" y="73814"/>
                </a:lnTo>
                <a:lnTo>
                  <a:pt x="12693" y="72370"/>
                </a:lnTo>
                <a:lnTo>
                  <a:pt x="11249" y="71468"/>
                </a:lnTo>
                <a:lnTo>
                  <a:pt x="9685" y="71468"/>
                </a:lnTo>
                <a:lnTo>
                  <a:pt x="7580" y="70565"/>
                </a:lnTo>
                <a:lnTo>
                  <a:pt x="6256" y="71287"/>
                </a:lnTo>
                <a:lnTo>
                  <a:pt x="3128" y="69543"/>
                </a:lnTo>
                <a:lnTo>
                  <a:pt x="4151" y="67557"/>
                </a:lnTo>
                <a:lnTo>
                  <a:pt x="2527" y="65031"/>
                </a:lnTo>
                <a:lnTo>
                  <a:pt x="1323" y="64610"/>
                </a:lnTo>
                <a:lnTo>
                  <a:pt x="1323" y="62023"/>
                </a:lnTo>
                <a:lnTo>
                  <a:pt x="120" y="61421"/>
                </a:lnTo>
                <a:lnTo>
                  <a:pt x="842" y="60820"/>
                </a:lnTo>
                <a:lnTo>
                  <a:pt x="0" y="57691"/>
                </a:lnTo>
                <a:lnTo>
                  <a:pt x="2346" y="58714"/>
                </a:lnTo>
                <a:lnTo>
                  <a:pt x="3429" y="60639"/>
                </a:lnTo>
                <a:lnTo>
                  <a:pt x="4632" y="59917"/>
                </a:lnTo>
                <a:lnTo>
                  <a:pt x="4271" y="58113"/>
                </a:lnTo>
                <a:lnTo>
                  <a:pt x="7099" y="58113"/>
                </a:lnTo>
                <a:lnTo>
                  <a:pt x="9505" y="57511"/>
                </a:lnTo>
                <a:lnTo>
                  <a:pt x="10708" y="55405"/>
                </a:lnTo>
                <a:lnTo>
                  <a:pt x="10588" y="51796"/>
                </a:lnTo>
                <a:lnTo>
                  <a:pt x="11370" y="51134"/>
                </a:lnTo>
                <a:lnTo>
                  <a:pt x="15521" y="54323"/>
                </a:lnTo>
                <a:lnTo>
                  <a:pt x="18348" y="52939"/>
                </a:lnTo>
                <a:lnTo>
                  <a:pt x="20454" y="53661"/>
                </a:lnTo>
                <a:lnTo>
                  <a:pt x="22559" y="51856"/>
                </a:lnTo>
                <a:lnTo>
                  <a:pt x="23401" y="52037"/>
                </a:lnTo>
                <a:lnTo>
                  <a:pt x="25326" y="49510"/>
                </a:lnTo>
                <a:lnTo>
                  <a:pt x="27312" y="48607"/>
                </a:lnTo>
                <a:lnTo>
                  <a:pt x="27673" y="47344"/>
                </a:lnTo>
                <a:lnTo>
                  <a:pt x="26650" y="43975"/>
                </a:lnTo>
                <a:lnTo>
                  <a:pt x="26229" y="40847"/>
                </a:lnTo>
                <a:lnTo>
                  <a:pt x="24123" y="36335"/>
                </a:lnTo>
                <a:lnTo>
                  <a:pt x="22499" y="34230"/>
                </a:lnTo>
                <a:lnTo>
                  <a:pt x="17085" y="28816"/>
                </a:lnTo>
                <a:lnTo>
                  <a:pt x="12874" y="25808"/>
                </a:lnTo>
                <a:lnTo>
                  <a:pt x="12152" y="25808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 title="CA-9">
            <a:extLst>
              <a:ext uri="{FF2B5EF4-FFF2-40B4-BE49-F238E27FC236}">
                <a16:creationId xmlns:a16="http://schemas.microsoft.com/office/drawing/2014/main" id="{B051FCB5-0DC0-600C-058D-A63A57085E3F}"/>
              </a:ext>
            </a:extLst>
          </p:cNvPr>
          <p:cNvSpPr/>
          <p:nvPr/>
        </p:nvSpPr>
        <p:spPr>
          <a:xfrm>
            <a:off x="1863633" y="3702745"/>
            <a:ext cx="116697" cy="88600"/>
          </a:xfrm>
          <a:custGeom>
            <a:avLst/>
            <a:gdLst>
              <a:gd name="connsiteX0" fmla="*/ 22860 w 146063"/>
              <a:gd name="connsiteY0" fmla="*/ 27252 h 114841"/>
              <a:gd name="connsiteX1" fmla="*/ 24845 w 146063"/>
              <a:gd name="connsiteY1" fmla="*/ 27252 h 114841"/>
              <a:gd name="connsiteX2" fmla="*/ 25327 w 146063"/>
              <a:gd name="connsiteY2" fmla="*/ 25808 h 114841"/>
              <a:gd name="connsiteX3" fmla="*/ 23522 w 146063"/>
              <a:gd name="connsiteY3" fmla="*/ 24183 h 114841"/>
              <a:gd name="connsiteX4" fmla="*/ 23401 w 146063"/>
              <a:gd name="connsiteY4" fmla="*/ 22439 h 114841"/>
              <a:gd name="connsiteX5" fmla="*/ 25086 w 146063"/>
              <a:gd name="connsiteY5" fmla="*/ 20815 h 114841"/>
              <a:gd name="connsiteX6" fmla="*/ 27793 w 146063"/>
              <a:gd name="connsiteY6" fmla="*/ 20213 h 114841"/>
              <a:gd name="connsiteX7" fmla="*/ 28094 w 146063"/>
              <a:gd name="connsiteY7" fmla="*/ 18709 h 114841"/>
              <a:gd name="connsiteX8" fmla="*/ 30380 w 146063"/>
              <a:gd name="connsiteY8" fmla="*/ 18589 h 114841"/>
              <a:gd name="connsiteX9" fmla="*/ 31583 w 146063"/>
              <a:gd name="connsiteY9" fmla="*/ 17987 h 114841"/>
              <a:gd name="connsiteX10" fmla="*/ 31823 w 146063"/>
              <a:gd name="connsiteY10" fmla="*/ 16844 h 114841"/>
              <a:gd name="connsiteX11" fmla="*/ 34170 w 146063"/>
              <a:gd name="connsiteY11" fmla="*/ 14077 h 114841"/>
              <a:gd name="connsiteX12" fmla="*/ 34651 w 146063"/>
              <a:gd name="connsiteY12" fmla="*/ 12152 h 114841"/>
              <a:gd name="connsiteX13" fmla="*/ 34290 w 146063"/>
              <a:gd name="connsiteY13" fmla="*/ 10407 h 114841"/>
              <a:gd name="connsiteX14" fmla="*/ 36035 w 146063"/>
              <a:gd name="connsiteY14" fmla="*/ 8963 h 114841"/>
              <a:gd name="connsiteX15" fmla="*/ 37057 w 146063"/>
              <a:gd name="connsiteY15" fmla="*/ 9324 h 114841"/>
              <a:gd name="connsiteX16" fmla="*/ 38682 w 146063"/>
              <a:gd name="connsiteY16" fmla="*/ 7760 h 114841"/>
              <a:gd name="connsiteX17" fmla="*/ 38561 w 146063"/>
              <a:gd name="connsiteY17" fmla="*/ 5775 h 114841"/>
              <a:gd name="connsiteX18" fmla="*/ 41088 w 146063"/>
              <a:gd name="connsiteY18" fmla="*/ 5354 h 114841"/>
              <a:gd name="connsiteX19" fmla="*/ 42291 w 146063"/>
              <a:gd name="connsiteY19" fmla="*/ 3068 h 114841"/>
              <a:gd name="connsiteX20" fmla="*/ 43735 w 146063"/>
              <a:gd name="connsiteY20" fmla="*/ 2346 h 114841"/>
              <a:gd name="connsiteX21" fmla="*/ 43855 w 146063"/>
              <a:gd name="connsiteY21" fmla="*/ 842 h 114841"/>
              <a:gd name="connsiteX22" fmla="*/ 45479 w 146063"/>
              <a:gd name="connsiteY22" fmla="*/ 0 h 114841"/>
              <a:gd name="connsiteX23" fmla="*/ 48126 w 146063"/>
              <a:gd name="connsiteY23" fmla="*/ 1564 h 114841"/>
              <a:gd name="connsiteX24" fmla="*/ 49149 w 146063"/>
              <a:gd name="connsiteY24" fmla="*/ 1384 h 114841"/>
              <a:gd name="connsiteX25" fmla="*/ 51134 w 146063"/>
              <a:gd name="connsiteY25" fmla="*/ 2166 h 114841"/>
              <a:gd name="connsiteX26" fmla="*/ 51134 w 146063"/>
              <a:gd name="connsiteY26" fmla="*/ 4151 h 114841"/>
              <a:gd name="connsiteX27" fmla="*/ 51796 w 146063"/>
              <a:gd name="connsiteY27" fmla="*/ 5835 h 114841"/>
              <a:gd name="connsiteX28" fmla="*/ 54503 w 146063"/>
              <a:gd name="connsiteY28" fmla="*/ 8302 h 114841"/>
              <a:gd name="connsiteX29" fmla="*/ 56007 w 146063"/>
              <a:gd name="connsiteY29" fmla="*/ 7580 h 114841"/>
              <a:gd name="connsiteX30" fmla="*/ 58594 w 146063"/>
              <a:gd name="connsiteY30" fmla="*/ 8783 h 114841"/>
              <a:gd name="connsiteX31" fmla="*/ 61000 w 146063"/>
              <a:gd name="connsiteY31" fmla="*/ 9024 h 114841"/>
              <a:gd name="connsiteX32" fmla="*/ 62384 w 146063"/>
              <a:gd name="connsiteY32" fmla="*/ 9926 h 114841"/>
              <a:gd name="connsiteX33" fmla="*/ 66414 w 146063"/>
              <a:gd name="connsiteY33" fmla="*/ 9445 h 114841"/>
              <a:gd name="connsiteX34" fmla="*/ 68039 w 146063"/>
              <a:gd name="connsiteY34" fmla="*/ 9926 h 114841"/>
              <a:gd name="connsiteX35" fmla="*/ 70204 w 146063"/>
              <a:gd name="connsiteY35" fmla="*/ 9565 h 114841"/>
              <a:gd name="connsiteX36" fmla="*/ 72009 w 146063"/>
              <a:gd name="connsiteY36" fmla="*/ 7881 h 114841"/>
              <a:gd name="connsiteX37" fmla="*/ 74295 w 146063"/>
              <a:gd name="connsiteY37" fmla="*/ 7881 h 114841"/>
              <a:gd name="connsiteX38" fmla="*/ 77002 w 146063"/>
              <a:gd name="connsiteY38" fmla="*/ 9806 h 114841"/>
              <a:gd name="connsiteX39" fmla="*/ 79769 w 146063"/>
              <a:gd name="connsiteY39" fmla="*/ 9986 h 114841"/>
              <a:gd name="connsiteX40" fmla="*/ 80551 w 146063"/>
              <a:gd name="connsiteY40" fmla="*/ 10708 h 114841"/>
              <a:gd name="connsiteX41" fmla="*/ 81815 w 146063"/>
              <a:gd name="connsiteY41" fmla="*/ 10167 h 114841"/>
              <a:gd name="connsiteX42" fmla="*/ 83439 w 146063"/>
              <a:gd name="connsiteY42" fmla="*/ 10588 h 114841"/>
              <a:gd name="connsiteX43" fmla="*/ 85123 w 146063"/>
              <a:gd name="connsiteY43" fmla="*/ 9505 h 114841"/>
              <a:gd name="connsiteX44" fmla="*/ 88071 w 146063"/>
              <a:gd name="connsiteY44" fmla="*/ 10287 h 114841"/>
              <a:gd name="connsiteX45" fmla="*/ 90056 w 146063"/>
              <a:gd name="connsiteY45" fmla="*/ 9685 h 114841"/>
              <a:gd name="connsiteX46" fmla="*/ 92222 w 146063"/>
              <a:gd name="connsiteY46" fmla="*/ 9445 h 114841"/>
              <a:gd name="connsiteX47" fmla="*/ 95531 w 146063"/>
              <a:gd name="connsiteY47" fmla="*/ 7640 h 114841"/>
              <a:gd name="connsiteX48" fmla="*/ 97035 w 146063"/>
              <a:gd name="connsiteY48" fmla="*/ 7941 h 114841"/>
              <a:gd name="connsiteX49" fmla="*/ 99441 w 146063"/>
              <a:gd name="connsiteY49" fmla="*/ 7339 h 114841"/>
              <a:gd name="connsiteX50" fmla="*/ 100343 w 146063"/>
              <a:gd name="connsiteY50" fmla="*/ 7820 h 114841"/>
              <a:gd name="connsiteX51" fmla="*/ 105457 w 146063"/>
              <a:gd name="connsiteY51" fmla="*/ 5414 h 114841"/>
              <a:gd name="connsiteX52" fmla="*/ 107743 w 146063"/>
              <a:gd name="connsiteY52" fmla="*/ 7520 h 114841"/>
              <a:gd name="connsiteX53" fmla="*/ 108946 w 146063"/>
              <a:gd name="connsiteY53" fmla="*/ 6557 h 114841"/>
              <a:gd name="connsiteX54" fmla="*/ 110931 w 146063"/>
              <a:gd name="connsiteY54" fmla="*/ 6437 h 114841"/>
              <a:gd name="connsiteX55" fmla="*/ 112014 w 146063"/>
              <a:gd name="connsiteY55" fmla="*/ 17867 h 114841"/>
              <a:gd name="connsiteX56" fmla="*/ 113217 w 146063"/>
              <a:gd name="connsiteY56" fmla="*/ 27552 h 114841"/>
              <a:gd name="connsiteX57" fmla="*/ 115142 w 146063"/>
              <a:gd name="connsiteY57" fmla="*/ 48848 h 114841"/>
              <a:gd name="connsiteX58" fmla="*/ 117308 w 146063"/>
              <a:gd name="connsiteY58" fmla="*/ 52758 h 114841"/>
              <a:gd name="connsiteX59" fmla="*/ 121760 w 146063"/>
              <a:gd name="connsiteY59" fmla="*/ 61903 h 114841"/>
              <a:gd name="connsiteX60" fmla="*/ 126452 w 146063"/>
              <a:gd name="connsiteY60" fmla="*/ 69422 h 114841"/>
              <a:gd name="connsiteX61" fmla="*/ 131445 w 146063"/>
              <a:gd name="connsiteY61" fmla="*/ 78446 h 114841"/>
              <a:gd name="connsiteX62" fmla="*/ 135355 w 146063"/>
              <a:gd name="connsiteY62" fmla="*/ 85424 h 114841"/>
              <a:gd name="connsiteX63" fmla="*/ 136197 w 146063"/>
              <a:gd name="connsiteY63" fmla="*/ 87770 h 114841"/>
              <a:gd name="connsiteX64" fmla="*/ 145522 w 146063"/>
              <a:gd name="connsiteY64" fmla="*/ 104194 h 114841"/>
              <a:gd name="connsiteX65" fmla="*/ 146063 w 146063"/>
              <a:gd name="connsiteY65" fmla="*/ 105878 h 114841"/>
              <a:gd name="connsiteX66" fmla="*/ 144860 w 146063"/>
              <a:gd name="connsiteY66" fmla="*/ 107683 h 114841"/>
              <a:gd name="connsiteX67" fmla="*/ 142755 w 146063"/>
              <a:gd name="connsiteY67" fmla="*/ 106840 h 114841"/>
              <a:gd name="connsiteX68" fmla="*/ 141371 w 146063"/>
              <a:gd name="connsiteY68" fmla="*/ 104494 h 114841"/>
              <a:gd name="connsiteX69" fmla="*/ 140589 w 146063"/>
              <a:gd name="connsiteY69" fmla="*/ 105337 h 114841"/>
              <a:gd name="connsiteX70" fmla="*/ 139145 w 146063"/>
              <a:gd name="connsiteY70" fmla="*/ 104013 h 114841"/>
              <a:gd name="connsiteX71" fmla="*/ 138905 w 146063"/>
              <a:gd name="connsiteY71" fmla="*/ 105337 h 114841"/>
              <a:gd name="connsiteX72" fmla="*/ 136859 w 146063"/>
              <a:gd name="connsiteY72" fmla="*/ 104855 h 114841"/>
              <a:gd name="connsiteX73" fmla="*/ 134874 w 146063"/>
              <a:gd name="connsiteY73" fmla="*/ 105216 h 114841"/>
              <a:gd name="connsiteX74" fmla="*/ 134032 w 146063"/>
              <a:gd name="connsiteY74" fmla="*/ 108705 h 114841"/>
              <a:gd name="connsiteX75" fmla="*/ 131265 w 146063"/>
              <a:gd name="connsiteY75" fmla="*/ 110029 h 114841"/>
              <a:gd name="connsiteX76" fmla="*/ 128738 w 146063"/>
              <a:gd name="connsiteY76" fmla="*/ 110029 h 114841"/>
              <a:gd name="connsiteX77" fmla="*/ 128377 w 146063"/>
              <a:gd name="connsiteY77" fmla="*/ 108826 h 114841"/>
              <a:gd name="connsiteX78" fmla="*/ 129279 w 146063"/>
              <a:gd name="connsiteY78" fmla="*/ 107141 h 114841"/>
              <a:gd name="connsiteX79" fmla="*/ 128858 w 146063"/>
              <a:gd name="connsiteY79" fmla="*/ 106239 h 114841"/>
              <a:gd name="connsiteX80" fmla="*/ 125489 w 146063"/>
              <a:gd name="connsiteY80" fmla="*/ 108465 h 114841"/>
              <a:gd name="connsiteX81" fmla="*/ 124346 w 146063"/>
              <a:gd name="connsiteY81" fmla="*/ 108465 h 114841"/>
              <a:gd name="connsiteX82" fmla="*/ 125971 w 146063"/>
              <a:gd name="connsiteY82" fmla="*/ 106359 h 114841"/>
              <a:gd name="connsiteX83" fmla="*/ 125309 w 146063"/>
              <a:gd name="connsiteY83" fmla="*/ 106359 h 114841"/>
              <a:gd name="connsiteX84" fmla="*/ 126332 w 146063"/>
              <a:gd name="connsiteY84" fmla="*/ 104254 h 114841"/>
              <a:gd name="connsiteX85" fmla="*/ 122000 w 146063"/>
              <a:gd name="connsiteY85" fmla="*/ 103351 h 114841"/>
              <a:gd name="connsiteX86" fmla="*/ 122241 w 146063"/>
              <a:gd name="connsiteY86" fmla="*/ 102268 h 114841"/>
              <a:gd name="connsiteX87" fmla="*/ 119474 w 146063"/>
              <a:gd name="connsiteY87" fmla="*/ 101847 h 114841"/>
              <a:gd name="connsiteX88" fmla="*/ 120195 w 146063"/>
              <a:gd name="connsiteY88" fmla="*/ 102690 h 114841"/>
              <a:gd name="connsiteX89" fmla="*/ 118270 w 146063"/>
              <a:gd name="connsiteY89" fmla="*/ 102690 h 114841"/>
              <a:gd name="connsiteX90" fmla="*/ 118331 w 146063"/>
              <a:gd name="connsiteY90" fmla="*/ 101547 h 114841"/>
              <a:gd name="connsiteX91" fmla="*/ 115684 w 146063"/>
              <a:gd name="connsiteY91" fmla="*/ 102268 h 114841"/>
              <a:gd name="connsiteX92" fmla="*/ 114180 w 146063"/>
              <a:gd name="connsiteY92" fmla="*/ 102268 h 114841"/>
              <a:gd name="connsiteX93" fmla="*/ 113999 w 146063"/>
              <a:gd name="connsiteY93" fmla="*/ 103772 h 114841"/>
              <a:gd name="connsiteX94" fmla="*/ 111232 w 146063"/>
              <a:gd name="connsiteY94" fmla="*/ 102750 h 114841"/>
              <a:gd name="connsiteX95" fmla="*/ 113638 w 146063"/>
              <a:gd name="connsiteY95" fmla="*/ 106600 h 114841"/>
              <a:gd name="connsiteX96" fmla="*/ 105457 w 146063"/>
              <a:gd name="connsiteY96" fmla="*/ 104374 h 114841"/>
              <a:gd name="connsiteX97" fmla="*/ 104254 w 146063"/>
              <a:gd name="connsiteY97" fmla="*/ 110751 h 114841"/>
              <a:gd name="connsiteX98" fmla="*/ 104855 w 146063"/>
              <a:gd name="connsiteY98" fmla="*/ 111352 h 114841"/>
              <a:gd name="connsiteX99" fmla="*/ 103772 w 146063"/>
              <a:gd name="connsiteY99" fmla="*/ 112796 h 114841"/>
              <a:gd name="connsiteX100" fmla="*/ 103411 w 146063"/>
              <a:gd name="connsiteY100" fmla="*/ 114841 h 114841"/>
              <a:gd name="connsiteX101" fmla="*/ 100404 w 146063"/>
              <a:gd name="connsiteY101" fmla="*/ 113277 h 114841"/>
              <a:gd name="connsiteX102" fmla="*/ 98839 w 146063"/>
              <a:gd name="connsiteY102" fmla="*/ 113698 h 114841"/>
              <a:gd name="connsiteX103" fmla="*/ 96433 w 146063"/>
              <a:gd name="connsiteY103" fmla="*/ 111292 h 114841"/>
              <a:gd name="connsiteX104" fmla="*/ 95410 w 146063"/>
              <a:gd name="connsiteY104" fmla="*/ 109367 h 114841"/>
              <a:gd name="connsiteX105" fmla="*/ 93606 w 146063"/>
              <a:gd name="connsiteY105" fmla="*/ 108344 h 114841"/>
              <a:gd name="connsiteX106" fmla="*/ 93124 w 146063"/>
              <a:gd name="connsiteY106" fmla="*/ 109187 h 114841"/>
              <a:gd name="connsiteX107" fmla="*/ 91440 w 146063"/>
              <a:gd name="connsiteY107" fmla="*/ 109969 h 114841"/>
              <a:gd name="connsiteX108" fmla="*/ 90838 w 146063"/>
              <a:gd name="connsiteY108" fmla="*/ 108404 h 114841"/>
              <a:gd name="connsiteX109" fmla="*/ 88071 w 146063"/>
              <a:gd name="connsiteY109" fmla="*/ 110931 h 114841"/>
              <a:gd name="connsiteX110" fmla="*/ 86988 w 146063"/>
              <a:gd name="connsiteY110" fmla="*/ 110330 h 114841"/>
              <a:gd name="connsiteX111" fmla="*/ 85605 w 146063"/>
              <a:gd name="connsiteY111" fmla="*/ 110630 h 114841"/>
              <a:gd name="connsiteX112" fmla="*/ 84762 w 146063"/>
              <a:gd name="connsiteY112" fmla="*/ 109908 h 114841"/>
              <a:gd name="connsiteX113" fmla="*/ 84402 w 146063"/>
              <a:gd name="connsiteY113" fmla="*/ 108164 h 114841"/>
              <a:gd name="connsiteX114" fmla="*/ 82717 w 146063"/>
              <a:gd name="connsiteY114" fmla="*/ 108886 h 114841"/>
              <a:gd name="connsiteX115" fmla="*/ 82597 w 146063"/>
              <a:gd name="connsiteY115" fmla="*/ 109848 h 114841"/>
              <a:gd name="connsiteX116" fmla="*/ 81033 w 146063"/>
              <a:gd name="connsiteY116" fmla="*/ 109969 h 114841"/>
              <a:gd name="connsiteX117" fmla="*/ 79469 w 146063"/>
              <a:gd name="connsiteY117" fmla="*/ 108946 h 114841"/>
              <a:gd name="connsiteX118" fmla="*/ 78566 w 146063"/>
              <a:gd name="connsiteY118" fmla="*/ 110029 h 114841"/>
              <a:gd name="connsiteX119" fmla="*/ 77784 w 146063"/>
              <a:gd name="connsiteY119" fmla="*/ 108765 h 114841"/>
              <a:gd name="connsiteX120" fmla="*/ 76040 w 146063"/>
              <a:gd name="connsiteY120" fmla="*/ 108404 h 114841"/>
              <a:gd name="connsiteX121" fmla="*/ 75859 w 146063"/>
              <a:gd name="connsiteY121" fmla="*/ 110330 h 114841"/>
              <a:gd name="connsiteX122" fmla="*/ 72370 w 146063"/>
              <a:gd name="connsiteY122" fmla="*/ 111112 h 114841"/>
              <a:gd name="connsiteX123" fmla="*/ 71768 w 146063"/>
              <a:gd name="connsiteY123" fmla="*/ 110510 h 114841"/>
              <a:gd name="connsiteX124" fmla="*/ 69482 w 146063"/>
              <a:gd name="connsiteY124" fmla="*/ 110931 h 114841"/>
              <a:gd name="connsiteX125" fmla="*/ 68881 w 146063"/>
              <a:gd name="connsiteY125" fmla="*/ 109848 h 114841"/>
              <a:gd name="connsiteX126" fmla="*/ 68159 w 146063"/>
              <a:gd name="connsiteY126" fmla="*/ 111051 h 114841"/>
              <a:gd name="connsiteX127" fmla="*/ 67317 w 146063"/>
              <a:gd name="connsiteY127" fmla="*/ 110871 h 114841"/>
              <a:gd name="connsiteX128" fmla="*/ 67497 w 146063"/>
              <a:gd name="connsiteY128" fmla="*/ 109487 h 114841"/>
              <a:gd name="connsiteX129" fmla="*/ 63707 w 146063"/>
              <a:gd name="connsiteY129" fmla="*/ 108645 h 114841"/>
              <a:gd name="connsiteX130" fmla="*/ 64309 w 146063"/>
              <a:gd name="connsiteY130" fmla="*/ 105998 h 114841"/>
              <a:gd name="connsiteX131" fmla="*/ 60940 w 146063"/>
              <a:gd name="connsiteY131" fmla="*/ 105216 h 114841"/>
              <a:gd name="connsiteX132" fmla="*/ 61722 w 146063"/>
              <a:gd name="connsiteY132" fmla="*/ 101787 h 114841"/>
              <a:gd name="connsiteX133" fmla="*/ 60398 w 146063"/>
              <a:gd name="connsiteY133" fmla="*/ 101547 h 114841"/>
              <a:gd name="connsiteX134" fmla="*/ 60038 w 146063"/>
              <a:gd name="connsiteY134" fmla="*/ 102930 h 114841"/>
              <a:gd name="connsiteX135" fmla="*/ 58774 w 146063"/>
              <a:gd name="connsiteY135" fmla="*/ 102629 h 114841"/>
              <a:gd name="connsiteX136" fmla="*/ 59195 w 146063"/>
              <a:gd name="connsiteY136" fmla="*/ 100283 h 114841"/>
              <a:gd name="connsiteX137" fmla="*/ 57812 w 146063"/>
              <a:gd name="connsiteY137" fmla="*/ 100103 h 114841"/>
              <a:gd name="connsiteX138" fmla="*/ 57631 w 146063"/>
              <a:gd name="connsiteY138" fmla="*/ 101426 h 114841"/>
              <a:gd name="connsiteX139" fmla="*/ 54142 w 146063"/>
              <a:gd name="connsiteY139" fmla="*/ 100885 h 114841"/>
              <a:gd name="connsiteX140" fmla="*/ 53841 w 146063"/>
              <a:gd name="connsiteY140" fmla="*/ 99441 h 114841"/>
              <a:gd name="connsiteX141" fmla="*/ 51916 w 146063"/>
              <a:gd name="connsiteY141" fmla="*/ 99020 h 114841"/>
              <a:gd name="connsiteX142" fmla="*/ 50773 w 146063"/>
              <a:gd name="connsiteY142" fmla="*/ 97817 h 114841"/>
              <a:gd name="connsiteX143" fmla="*/ 51856 w 146063"/>
              <a:gd name="connsiteY143" fmla="*/ 96253 h 114841"/>
              <a:gd name="connsiteX144" fmla="*/ 52638 w 146063"/>
              <a:gd name="connsiteY144" fmla="*/ 96373 h 114841"/>
              <a:gd name="connsiteX145" fmla="*/ 52819 w 146063"/>
              <a:gd name="connsiteY145" fmla="*/ 94989 h 114841"/>
              <a:gd name="connsiteX146" fmla="*/ 55044 w 146063"/>
              <a:gd name="connsiteY146" fmla="*/ 93906 h 114841"/>
              <a:gd name="connsiteX147" fmla="*/ 56488 w 146063"/>
              <a:gd name="connsiteY147" fmla="*/ 92643 h 114841"/>
              <a:gd name="connsiteX148" fmla="*/ 57030 w 146063"/>
              <a:gd name="connsiteY148" fmla="*/ 91440 h 114841"/>
              <a:gd name="connsiteX149" fmla="*/ 58594 w 146063"/>
              <a:gd name="connsiteY149" fmla="*/ 81995 h 114841"/>
              <a:gd name="connsiteX150" fmla="*/ 55947 w 146063"/>
              <a:gd name="connsiteY150" fmla="*/ 81394 h 114841"/>
              <a:gd name="connsiteX151" fmla="*/ 54924 w 146063"/>
              <a:gd name="connsiteY151" fmla="*/ 83980 h 114841"/>
              <a:gd name="connsiteX152" fmla="*/ 50292 w 146063"/>
              <a:gd name="connsiteY152" fmla="*/ 83078 h 114841"/>
              <a:gd name="connsiteX153" fmla="*/ 50773 w 146063"/>
              <a:gd name="connsiteY153" fmla="*/ 85905 h 114841"/>
              <a:gd name="connsiteX154" fmla="*/ 49089 w 146063"/>
              <a:gd name="connsiteY154" fmla="*/ 86627 h 114841"/>
              <a:gd name="connsiteX155" fmla="*/ 49209 w 146063"/>
              <a:gd name="connsiteY155" fmla="*/ 88372 h 114841"/>
              <a:gd name="connsiteX156" fmla="*/ 47465 w 146063"/>
              <a:gd name="connsiteY156" fmla="*/ 88853 h 114841"/>
              <a:gd name="connsiteX157" fmla="*/ 46562 w 146063"/>
              <a:gd name="connsiteY157" fmla="*/ 88191 h 114841"/>
              <a:gd name="connsiteX158" fmla="*/ 47164 w 146063"/>
              <a:gd name="connsiteY158" fmla="*/ 86868 h 114841"/>
              <a:gd name="connsiteX159" fmla="*/ 46382 w 146063"/>
              <a:gd name="connsiteY159" fmla="*/ 85785 h 114841"/>
              <a:gd name="connsiteX160" fmla="*/ 45780 w 146063"/>
              <a:gd name="connsiteY160" fmla="*/ 86627 h 114841"/>
              <a:gd name="connsiteX161" fmla="*/ 45179 w 146063"/>
              <a:gd name="connsiteY161" fmla="*/ 85665 h 114841"/>
              <a:gd name="connsiteX162" fmla="*/ 43374 w 146063"/>
              <a:gd name="connsiteY162" fmla="*/ 86026 h 114841"/>
              <a:gd name="connsiteX163" fmla="*/ 41208 w 146063"/>
              <a:gd name="connsiteY163" fmla="*/ 84642 h 114841"/>
              <a:gd name="connsiteX164" fmla="*/ 39584 w 146063"/>
              <a:gd name="connsiteY164" fmla="*/ 86327 h 114841"/>
              <a:gd name="connsiteX165" fmla="*/ 37659 w 146063"/>
              <a:gd name="connsiteY165" fmla="*/ 86327 h 114841"/>
              <a:gd name="connsiteX166" fmla="*/ 37298 w 146063"/>
              <a:gd name="connsiteY166" fmla="*/ 86928 h 114841"/>
              <a:gd name="connsiteX167" fmla="*/ 35493 w 146063"/>
              <a:gd name="connsiteY167" fmla="*/ 86627 h 114841"/>
              <a:gd name="connsiteX168" fmla="*/ 35854 w 146063"/>
              <a:gd name="connsiteY168" fmla="*/ 87530 h 114841"/>
              <a:gd name="connsiteX169" fmla="*/ 38200 w 146063"/>
              <a:gd name="connsiteY169" fmla="*/ 87409 h 114841"/>
              <a:gd name="connsiteX170" fmla="*/ 40968 w 146063"/>
              <a:gd name="connsiteY170" fmla="*/ 88974 h 114841"/>
              <a:gd name="connsiteX171" fmla="*/ 41750 w 146063"/>
              <a:gd name="connsiteY171" fmla="*/ 91199 h 114841"/>
              <a:gd name="connsiteX172" fmla="*/ 43013 w 146063"/>
              <a:gd name="connsiteY172" fmla="*/ 91380 h 114841"/>
              <a:gd name="connsiteX173" fmla="*/ 43434 w 146063"/>
              <a:gd name="connsiteY173" fmla="*/ 92583 h 114841"/>
              <a:gd name="connsiteX174" fmla="*/ 44637 w 146063"/>
              <a:gd name="connsiteY174" fmla="*/ 93425 h 114841"/>
              <a:gd name="connsiteX175" fmla="*/ 45660 w 146063"/>
              <a:gd name="connsiteY175" fmla="*/ 95831 h 114841"/>
              <a:gd name="connsiteX176" fmla="*/ 46261 w 146063"/>
              <a:gd name="connsiteY176" fmla="*/ 95591 h 114841"/>
              <a:gd name="connsiteX177" fmla="*/ 47104 w 146063"/>
              <a:gd name="connsiteY177" fmla="*/ 97275 h 114841"/>
              <a:gd name="connsiteX178" fmla="*/ 45419 w 146063"/>
              <a:gd name="connsiteY178" fmla="*/ 98839 h 114841"/>
              <a:gd name="connsiteX179" fmla="*/ 45179 w 146063"/>
              <a:gd name="connsiteY179" fmla="*/ 100404 h 114841"/>
              <a:gd name="connsiteX180" fmla="*/ 42532 w 146063"/>
              <a:gd name="connsiteY180" fmla="*/ 100584 h 114841"/>
              <a:gd name="connsiteX181" fmla="*/ 35974 w 146063"/>
              <a:gd name="connsiteY181" fmla="*/ 104254 h 114841"/>
              <a:gd name="connsiteX182" fmla="*/ 35974 w 146063"/>
              <a:gd name="connsiteY182" fmla="*/ 105276 h 114841"/>
              <a:gd name="connsiteX183" fmla="*/ 30560 w 146063"/>
              <a:gd name="connsiteY183" fmla="*/ 104254 h 114841"/>
              <a:gd name="connsiteX184" fmla="*/ 30139 w 146063"/>
              <a:gd name="connsiteY184" fmla="*/ 106359 h 114841"/>
              <a:gd name="connsiteX185" fmla="*/ 29357 w 146063"/>
              <a:gd name="connsiteY185" fmla="*/ 106660 h 114841"/>
              <a:gd name="connsiteX186" fmla="*/ 27432 w 146063"/>
              <a:gd name="connsiteY186" fmla="*/ 106299 h 114841"/>
              <a:gd name="connsiteX187" fmla="*/ 26710 w 146063"/>
              <a:gd name="connsiteY187" fmla="*/ 109487 h 114841"/>
              <a:gd name="connsiteX188" fmla="*/ 25026 w 146063"/>
              <a:gd name="connsiteY188" fmla="*/ 110089 h 114841"/>
              <a:gd name="connsiteX189" fmla="*/ 25868 w 146063"/>
              <a:gd name="connsiteY189" fmla="*/ 113337 h 114841"/>
              <a:gd name="connsiteX190" fmla="*/ 22980 w 146063"/>
              <a:gd name="connsiteY190" fmla="*/ 110209 h 114841"/>
              <a:gd name="connsiteX191" fmla="*/ 21296 w 146063"/>
              <a:gd name="connsiteY191" fmla="*/ 111412 h 114841"/>
              <a:gd name="connsiteX192" fmla="*/ 19070 w 146063"/>
              <a:gd name="connsiteY192" fmla="*/ 109848 h 114841"/>
              <a:gd name="connsiteX193" fmla="*/ 18950 w 146063"/>
              <a:gd name="connsiteY193" fmla="*/ 105096 h 114841"/>
              <a:gd name="connsiteX194" fmla="*/ 17326 w 146063"/>
              <a:gd name="connsiteY194" fmla="*/ 102990 h 114841"/>
              <a:gd name="connsiteX195" fmla="*/ 14859 w 146063"/>
              <a:gd name="connsiteY195" fmla="*/ 101968 h 114841"/>
              <a:gd name="connsiteX196" fmla="*/ 9926 w 146063"/>
              <a:gd name="connsiteY196" fmla="*/ 100945 h 114841"/>
              <a:gd name="connsiteX197" fmla="*/ 14618 w 146063"/>
              <a:gd name="connsiteY197" fmla="*/ 79890 h 114841"/>
              <a:gd name="connsiteX198" fmla="*/ 15340 w 146063"/>
              <a:gd name="connsiteY198" fmla="*/ 79589 h 114841"/>
              <a:gd name="connsiteX199" fmla="*/ 16483 w 146063"/>
              <a:gd name="connsiteY199" fmla="*/ 76942 h 114841"/>
              <a:gd name="connsiteX200" fmla="*/ 18288 w 146063"/>
              <a:gd name="connsiteY200" fmla="*/ 76581 h 114841"/>
              <a:gd name="connsiteX201" fmla="*/ 19311 w 146063"/>
              <a:gd name="connsiteY201" fmla="*/ 74415 h 114841"/>
              <a:gd name="connsiteX202" fmla="*/ 18408 w 146063"/>
              <a:gd name="connsiteY202" fmla="*/ 74415 h 114841"/>
              <a:gd name="connsiteX203" fmla="*/ 18649 w 146063"/>
              <a:gd name="connsiteY203" fmla="*/ 72611 h 114841"/>
              <a:gd name="connsiteX204" fmla="*/ 17626 w 146063"/>
              <a:gd name="connsiteY204" fmla="*/ 72911 h 114841"/>
              <a:gd name="connsiteX205" fmla="*/ 17145 w 146063"/>
              <a:gd name="connsiteY205" fmla="*/ 71768 h 114841"/>
              <a:gd name="connsiteX206" fmla="*/ 15400 w 146063"/>
              <a:gd name="connsiteY206" fmla="*/ 72851 h 114841"/>
              <a:gd name="connsiteX207" fmla="*/ 14318 w 146063"/>
              <a:gd name="connsiteY207" fmla="*/ 71167 h 114841"/>
              <a:gd name="connsiteX208" fmla="*/ 12573 w 146063"/>
              <a:gd name="connsiteY208" fmla="*/ 71107 h 114841"/>
              <a:gd name="connsiteX209" fmla="*/ 10768 w 146063"/>
              <a:gd name="connsiteY209" fmla="*/ 72911 h 114841"/>
              <a:gd name="connsiteX210" fmla="*/ 8242 w 146063"/>
              <a:gd name="connsiteY210" fmla="*/ 72189 h 114841"/>
              <a:gd name="connsiteX211" fmla="*/ 6617 w 146063"/>
              <a:gd name="connsiteY211" fmla="*/ 72370 h 114841"/>
              <a:gd name="connsiteX212" fmla="*/ 5775 w 146063"/>
              <a:gd name="connsiteY212" fmla="*/ 70204 h 114841"/>
              <a:gd name="connsiteX213" fmla="*/ 2827 w 146063"/>
              <a:gd name="connsiteY213" fmla="*/ 67256 h 114841"/>
              <a:gd name="connsiteX214" fmla="*/ 1925 w 146063"/>
              <a:gd name="connsiteY214" fmla="*/ 67016 h 114841"/>
              <a:gd name="connsiteX215" fmla="*/ 2166 w 146063"/>
              <a:gd name="connsiteY215" fmla="*/ 65873 h 114841"/>
              <a:gd name="connsiteX216" fmla="*/ 1263 w 146063"/>
              <a:gd name="connsiteY216" fmla="*/ 64068 h 114841"/>
              <a:gd name="connsiteX217" fmla="*/ 0 w 146063"/>
              <a:gd name="connsiteY217" fmla="*/ 63406 h 114841"/>
              <a:gd name="connsiteX218" fmla="*/ 1143 w 146063"/>
              <a:gd name="connsiteY218" fmla="*/ 58173 h 114841"/>
              <a:gd name="connsiteX219" fmla="*/ 541 w 146063"/>
              <a:gd name="connsiteY219" fmla="*/ 56789 h 114841"/>
              <a:gd name="connsiteX220" fmla="*/ 1985 w 146063"/>
              <a:gd name="connsiteY220" fmla="*/ 54202 h 114841"/>
              <a:gd name="connsiteX221" fmla="*/ 7279 w 146063"/>
              <a:gd name="connsiteY221" fmla="*/ 55405 h 114841"/>
              <a:gd name="connsiteX222" fmla="*/ 7640 w 146063"/>
              <a:gd name="connsiteY222" fmla="*/ 54202 h 114841"/>
              <a:gd name="connsiteX223" fmla="*/ 11731 w 146063"/>
              <a:gd name="connsiteY223" fmla="*/ 55044 h 114841"/>
              <a:gd name="connsiteX224" fmla="*/ 12934 w 146063"/>
              <a:gd name="connsiteY224" fmla="*/ 52698 h 114841"/>
              <a:gd name="connsiteX225" fmla="*/ 11310 w 146063"/>
              <a:gd name="connsiteY225" fmla="*/ 52097 h 114841"/>
              <a:gd name="connsiteX226" fmla="*/ 12212 w 146063"/>
              <a:gd name="connsiteY226" fmla="*/ 48006 h 114841"/>
              <a:gd name="connsiteX227" fmla="*/ 15822 w 146063"/>
              <a:gd name="connsiteY227" fmla="*/ 48788 h 114841"/>
              <a:gd name="connsiteX228" fmla="*/ 15822 w 146063"/>
              <a:gd name="connsiteY228" fmla="*/ 49570 h 114841"/>
              <a:gd name="connsiteX229" fmla="*/ 17566 w 146063"/>
              <a:gd name="connsiteY229" fmla="*/ 49991 h 114841"/>
              <a:gd name="connsiteX230" fmla="*/ 19070 w 146063"/>
              <a:gd name="connsiteY230" fmla="*/ 48788 h 114841"/>
              <a:gd name="connsiteX231" fmla="*/ 17867 w 146063"/>
              <a:gd name="connsiteY231" fmla="*/ 47826 h 114841"/>
              <a:gd name="connsiteX232" fmla="*/ 19311 w 146063"/>
              <a:gd name="connsiteY232" fmla="*/ 46021 h 114841"/>
              <a:gd name="connsiteX233" fmla="*/ 19311 w 146063"/>
              <a:gd name="connsiteY233" fmla="*/ 45179 h 114841"/>
              <a:gd name="connsiteX234" fmla="*/ 20634 w 146063"/>
              <a:gd name="connsiteY234" fmla="*/ 44697 h 114841"/>
              <a:gd name="connsiteX235" fmla="*/ 19311 w 146063"/>
              <a:gd name="connsiteY235" fmla="*/ 44156 h 114841"/>
              <a:gd name="connsiteX236" fmla="*/ 19792 w 146063"/>
              <a:gd name="connsiteY236" fmla="*/ 42953 h 114841"/>
              <a:gd name="connsiteX237" fmla="*/ 21176 w 146063"/>
              <a:gd name="connsiteY237" fmla="*/ 43193 h 114841"/>
              <a:gd name="connsiteX238" fmla="*/ 20694 w 146063"/>
              <a:gd name="connsiteY238" fmla="*/ 41990 h 114841"/>
              <a:gd name="connsiteX239" fmla="*/ 22920 w 146063"/>
              <a:gd name="connsiteY239" fmla="*/ 42592 h 114841"/>
              <a:gd name="connsiteX240" fmla="*/ 22499 w 146063"/>
              <a:gd name="connsiteY240" fmla="*/ 39945 h 114841"/>
              <a:gd name="connsiteX241" fmla="*/ 21416 w 146063"/>
              <a:gd name="connsiteY241" fmla="*/ 39223 h 114841"/>
              <a:gd name="connsiteX242" fmla="*/ 21777 w 146063"/>
              <a:gd name="connsiteY242" fmla="*/ 37538 h 114841"/>
              <a:gd name="connsiteX243" fmla="*/ 21055 w 146063"/>
              <a:gd name="connsiteY243" fmla="*/ 36937 h 114841"/>
              <a:gd name="connsiteX244" fmla="*/ 19852 w 146063"/>
              <a:gd name="connsiteY244" fmla="*/ 38080 h 114841"/>
              <a:gd name="connsiteX245" fmla="*/ 21476 w 146063"/>
              <a:gd name="connsiteY245" fmla="*/ 32124 h 114841"/>
              <a:gd name="connsiteX246" fmla="*/ 23040 w 146063"/>
              <a:gd name="connsiteY246" fmla="*/ 31222 h 114841"/>
              <a:gd name="connsiteX247" fmla="*/ 22740 w 146063"/>
              <a:gd name="connsiteY247" fmla="*/ 30440 h 114841"/>
              <a:gd name="connsiteX248" fmla="*/ 22860 w 146063"/>
              <a:gd name="connsiteY248" fmla="*/ 27312 h 114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</a:cxnLst>
            <a:rect l="l" t="t" r="r" b="b"/>
            <a:pathLst>
              <a:path w="146063" h="114841">
                <a:moveTo>
                  <a:pt x="22860" y="27252"/>
                </a:moveTo>
                <a:lnTo>
                  <a:pt x="24845" y="27252"/>
                </a:lnTo>
                <a:lnTo>
                  <a:pt x="25327" y="25808"/>
                </a:lnTo>
                <a:lnTo>
                  <a:pt x="23522" y="24183"/>
                </a:lnTo>
                <a:lnTo>
                  <a:pt x="23401" y="22439"/>
                </a:lnTo>
                <a:lnTo>
                  <a:pt x="25086" y="20815"/>
                </a:lnTo>
                <a:lnTo>
                  <a:pt x="27793" y="20213"/>
                </a:lnTo>
                <a:lnTo>
                  <a:pt x="28094" y="18709"/>
                </a:lnTo>
                <a:lnTo>
                  <a:pt x="30380" y="18589"/>
                </a:lnTo>
                <a:lnTo>
                  <a:pt x="31583" y="17987"/>
                </a:lnTo>
                <a:lnTo>
                  <a:pt x="31823" y="16844"/>
                </a:lnTo>
                <a:lnTo>
                  <a:pt x="34170" y="14077"/>
                </a:lnTo>
                <a:lnTo>
                  <a:pt x="34651" y="12152"/>
                </a:lnTo>
                <a:lnTo>
                  <a:pt x="34290" y="10407"/>
                </a:lnTo>
                <a:lnTo>
                  <a:pt x="36035" y="8963"/>
                </a:lnTo>
                <a:lnTo>
                  <a:pt x="37057" y="9324"/>
                </a:lnTo>
                <a:lnTo>
                  <a:pt x="38682" y="7760"/>
                </a:lnTo>
                <a:lnTo>
                  <a:pt x="38561" y="5775"/>
                </a:lnTo>
                <a:lnTo>
                  <a:pt x="41088" y="5354"/>
                </a:lnTo>
                <a:lnTo>
                  <a:pt x="42291" y="3068"/>
                </a:lnTo>
                <a:lnTo>
                  <a:pt x="43735" y="2346"/>
                </a:lnTo>
                <a:lnTo>
                  <a:pt x="43855" y="842"/>
                </a:lnTo>
                <a:lnTo>
                  <a:pt x="45479" y="0"/>
                </a:lnTo>
                <a:lnTo>
                  <a:pt x="48126" y="1564"/>
                </a:lnTo>
                <a:lnTo>
                  <a:pt x="49149" y="1384"/>
                </a:lnTo>
                <a:lnTo>
                  <a:pt x="51134" y="2166"/>
                </a:lnTo>
                <a:lnTo>
                  <a:pt x="51134" y="4151"/>
                </a:lnTo>
                <a:lnTo>
                  <a:pt x="51796" y="5835"/>
                </a:lnTo>
                <a:lnTo>
                  <a:pt x="54503" y="8302"/>
                </a:lnTo>
                <a:lnTo>
                  <a:pt x="56007" y="7580"/>
                </a:lnTo>
                <a:lnTo>
                  <a:pt x="58594" y="8783"/>
                </a:lnTo>
                <a:lnTo>
                  <a:pt x="61000" y="9024"/>
                </a:lnTo>
                <a:lnTo>
                  <a:pt x="62384" y="9926"/>
                </a:lnTo>
                <a:lnTo>
                  <a:pt x="66414" y="9445"/>
                </a:lnTo>
                <a:lnTo>
                  <a:pt x="68039" y="9926"/>
                </a:lnTo>
                <a:lnTo>
                  <a:pt x="70204" y="9565"/>
                </a:lnTo>
                <a:lnTo>
                  <a:pt x="72009" y="7881"/>
                </a:lnTo>
                <a:lnTo>
                  <a:pt x="74295" y="7881"/>
                </a:lnTo>
                <a:lnTo>
                  <a:pt x="77002" y="9806"/>
                </a:lnTo>
                <a:lnTo>
                  <a:pt x="79769" y="9986"/>
                </a:lnTo>
                <a:lnTo>
                  <a:pt x="80551" y="10708"/>
                </a:lnTo>
                <a:lnTo>
                  <a:pt x="81815" y="10167"/>
                </a:lnTo>
                <a:lnTo>
                  <a:pt x="83439" y="10588"/>
                </a:lnTo>
                <a:lnTo>
                  <a:pt x="85123" y="9505"/>
                </a:lnTo>
                <a:lnTo>
                  <a:pt x="88071" y="10287"/>
                </a:lnTo>
                <a:lnTo>
                  <a:pt x="90056" y="9685"/>
                </a:lnTo>
                <a:lnTo>
                  <a:pt x="92222" y="9445"/>
                </a:lnTo>
                <a:lnTo>
                  <a:pt x="95531" y="7640"/>
                </a:lnTo>
                <a:lnTo>
                  <a:pt x="97035" y="7941"/>
                </a:lnTo>
                <a:lnTo>
                  <a:pt x="99441" y="7339"/>
                </a:lnTo>
                <a:lnTo>
                  <a:pt x="100343" y="7820"/>
                </a:lnTo>
                <a:lnTo>
                  <a:pt x="105457" y="5414"/>
                </a:lnTo>
                <a:lnTo>
                  <a:pt x="107743" y="7520"/>
                </a:lnTo>
                <a:lnTo>
                  <a:pt x="108946" y="6557"/>
                </a:lnTo>
                <a:lnTo>
                  <a:pt x="110931" y="6437"/>
                </a:lnTo>
                <a:lnTo>
                  <a:pt x="112014" y="17867"/>
                </a:lnTo>
                <a:lnTo>
                  <a:pt x="113217" y="27552"/>
                </a:lnTo>
                <a:lnTo>
                  <a:pt x="115142" y="48848"/>
                </a:lnTo>
                <a:lnTo>
                  <a:pt x="117308" y="52758"/>
                </a:lnTo>
                <a:lnTo>
                  <a:pt x="121760" y="61903"/>
                </a:lnTo>
                <a:lnTo>
                  <a:pt x="126452" y="69422"/>
                </a:lnTo>
                <a:lnTo>
                  <a:pt x="131445" y="78446"/>
                </a:lnTo>
                <a:lnTo>
                  <a:pt x="135355" y="85424"/>
                </a:lnTo>
                <a:lnTo>
                  <a:pt x="136197" y="87770"/>
                </a:lnTo>
                <a:lnTo>
                  <a:pt x="145522" y="104194"/>
                </a:lnTo>
                <a:lnTo>
                  <a:pt x="146063" y="105878"/>
                </a:lnTo>
                <a:lnTo>
                  <a:pt x="144860" y="107683"/>
                </a:lnTo>
                <a:lnTo>
                  <a:pt x="142755" y="106840"/>
                </a:lnTo>
                <a:lnTo>
                  <a:pt x="141371" y="104494"/>
                </a:lnTo>
                <a:lnTo>
                  <a:pt x="140589" y="105337"/>
                </a:lnTo>
                <a:lnTo>
                  <a:pt x="139145" y="104013"/>
                </a:lnTo>
                <a:lnTo>
                  <a:pt x="138905" y="105337"/>
                </a:lnTo>
                <a:lnTo>
                  <a:pt x="136859" y="104855"/>
                </a:lnTo>
                <a:lnTo>
                  <a:pt x="134874" y="105216"/>
                </a:lnTo>
                <a:lnTo>
                  <a:pt x="134032" y="108705"/>
                </a:lnTo>
                <a:lnTo>
                  <a:pt x="131265" y="110029"/>
                </a:lnTo>
                <a:lnTo>
                  <a:pt x="128738" y="110029"/>
                </a:lnTo>
                <a:lnTo>
                  <a:pt x="128377" y="108826"/>
                </a:lnTo>
                <a:lnTo>
                  <a:pt x="129279" y="107141"/>
                </a:lnTo>
                <a:lnTo>
                  <a:pt x="128858" y="106239"/>
                </a:lnTo>
                <a:lnTo>
                  <a:pt x="125489" y="108465"/>
                </a:lnTo>
                <a:lnTo>
                  <a:pt x="124346" y="108465"/>
                </a:lnTo>
                <a:lnTo>
                  <a:pt x="125971" y="106359"/>
                </a:lnTo>
                <a:lnTo>
                  <a:pt x="125309" y="106359"/>
                </a:lnTo>
                <a:lnTo>
                  <a:pt x="126332" y="104254"/>
                </a:lnTo>
                <a:lnTo>
                  <a:pt x="122000" y="103351"/>
                </a:lnTo>
                <a:lnTo>
                  <a:pt x="122241" y="102268"/>
                </a:lnTo>
                <a:lnTo>
                  <a:pt x="119474" y="101847"/>
                </a:lnTo>
                <a:lnTo>
                  <a:pt x="120195" y="102690"/>
                </a:lnTo>
                <a:lnTo>
                  <a:pt x="118270" y="102690"/>
                </a:lnTo>
                <a:lnTo>
                  <a:pt x="118331" y="101547"/>
                </a:lnTo>
                <a:lnTo>
                  <a:pt x="115684" y="102268"/>
                </a:lnTo>
                <a:lnTo>
                  <a:pt x="114180" y="102268"/>
                </a:lnTo>
                <a:lnTo>
                  <a:pt x="113999" y="103772"/>
                </a:lnTo>
                <a:lnTo>
                  <a:pt x="111232" y="102750"/>
                </a:lnTo>
                <a:lnTo>
                  <a:pt x="113638" y="106600"/>
                </a:lnTo>
                <a:lnTo>
                  <a:pt x="105457" y="104374"/>
                </a:lnTo>
                <a:lnTo>
                  <a:pt x="104254" y="110751"/>
                </a:lnTo>
                <a:lnTo>
                  <a:pt x="104855" y="111352"/>
                </a:lnTo>
                <a:lnTo>
                  <a:pt x="103772" y="112796"/>
                </a:lnTo>
                <a:lnTo>
                  <a:pt x="103411" y="114841"/>
                </a:lnTo>
                <a:lnTo>
                  <a:pt x="100404" y="113277"/>
                </a:lnTo>
                <a:lnTo>
                  <a:pt x="98839" y="113698"/>
                </a:lnTo>
                <a:lnTo>
                  <a:pt x="96433" y="111292"/>
                </a:lnTo>
                <a:lnTo>
                  <a:pt x="95410" y="109367"/>
                </a:lnTo>
                <a:lnTo>
                  <a:pt x="93606" y="108344"/>
                </a:lnTo>
                <a:lnTo>
                  <a:pt x="93124" y="109187"/>
                </a:lnTo>
                <a:lnTo>
                  <a:pt x="91440" y="109969"/>
                </a:lnTo>
                <a:lnTo>
                  <a:pt x="90838" y="108404"/>
                </a:lnTo>
                <a:lnTo>
                  <a:pt x="88071" y="110931"/>
                </a:lnTo>
                <a:lnTo>
                  <a:pt x="86988" y="110330"/>
                </a:lnTo>
                <a:lnTo>
                  <a:pt x="85605" y="110630"/>
                </a:lnTo>
                <a:lnTo>
                  <a:pt x="84762" y="109908"/>
                </a:lnTo>
                <a:lnTo>
                  <a:pt x="84402" y="108164"/>
                </a:lnTo>
                <a:lnTo>
                  <a:pt x="82717" y="108886"/>
                </a:lnTo>
                <a:lnTo>
                  <a:pt x="82597" y="109848"/>
                </a:lnTo>
                <a:lnTo>
                  <a:pt x="81033" y="109969"/>
                </a:lnTo>
                <a:lnTo>
                  <a:pt x="79469" y="108946"/>
                </a:lnTo>
                <a:lnTo>
                  <a:pt x="78566" y="110029"/>
                </a:lnTo>
                <a:lnTo>
                  <a:pt x="77784" y="108765"/>
                </a:lnTo>
                <a:lnTo>
                  <a:pt x="76040" y="108404"/>
                </a:lnTo>
                <a:lnTo>
                  <a:pt x="75859" y="110330"/>
                </a:lnTo>
                <a:lnTo>
                  <a:pt x="72370" y="111112"/>
                </a:lnTo>
                <a:lnTo>
                  <a:pt x="71768" y="110510"/>
                </a:lnTo>
                <a:lnTo>
                  <a:pt x="69482" y="110931"/>
                </a:lnTo>
                <a:lnTo>
                  <a:pt x="68881" y="109848"/>
                </a:lnTo>
                <a:lnTo>
                  <a:pt x="68159" y="111051"/>
                </a:lnTo>
                <a:lnTo>
                  <a:pt x="67317" y="110871"/>
                </a:lnTo>
                <a:lnTo>
                  <a:pt x="67497" y="109487"/>
                </a:lnTo>
                <a:lnTo>
                  <a:pt x="63707" y="108645"/>
                </a:lnTo>
                <a:lnTo>
                  <a:pt x="64309" y="105998"/>
                </a:lnTo>
                <a:lnTo>
                  <a:pt x="60940" y="105216"/>
                </a:lnTo>
                <a:lnTo>
                  <a:pt x="61722" y="101787"/>
                </a:lnTo>
                <a:lnTo>
                  <a:pt x="60398" y="101547"/>
                </a:lnTo>
                <a:lnTo>
                  <a:pt x="60038" y="102930"/>
                </a:lnTo>
                <a:lnTo>
                  <a:pt x="58774" y="102629"/>
                </a:lnTo>
                <a:lnTo>
                  <a:pt x="59195" y="100283"/>
                </a:lnTo>
                <a:lnTo>
                  <a:pt x="57812" y="100103"/>
                </a:lnTo>
                <a:lnTo>
                  <a:pt x="57631" y="101426"/>
                </a:lnTo>
                <a:lnTo>
                  <a:pt x="54142" y="100885"/>
                </a:lnTo>
                <a:lnTo>
                  <a:pt x="53841" y="99441"/>
                </a:lnTo>
                <a:lnTo>
                  <a:pt x="51916" y="99020"/>
                </a:lnTo>
                <a:lnTo>
                  <a:pt x="50773" y="97817"/>
                </a:lnTo>
                <a:lnTo>
                  <a:pt x="51856" y="96253"/>
                </a:lnTo>
                <a:lnTo>
                  <a:pt x="52638" y="96373"/>
                </a:lnTo>
                <a:lnTo>
                  <a:pt x="52819" y="94989"/>
                </a:lnTo>
                <a:lnTo>
                  <a:pt x="55044" y="93906"/>
                </a:lnTo>
                <a:lnTo>
                  <a:pt x="56488" y="92643"/>
                </a:lnTo>
                <a:lnTo>
                  <a:pt x="57030" y="91440"/>
                </a:lnTo>
                <a:lnTo>
                  <a:pt x="58594" y="81995"/>
                </a:lnTo>
                <a:lnTo>
                  <a:pt x="55947" y="81394"/>
                </a:lnTo>
                <a:lnTo>
                  <a:pt x="54924" y="83980"/>
                </a:lnTo>
                <a:lnTo>
                  <a:pt x="50292" y="83078"/>
                </a:lnTo>
                <a:lnTo>
                  <a:pt x="50773" y="85905"/>
                </a:lnTo>
                <a:lnTo>
                  <a:pt x="49089" y="86627"/>
                </a:lnTo>
                <a:lnTo>
                  <a:pt x="49209" y="88372"/>
                </a:lnTo>
                <a:lnTo>
                  <a:pt x="47465" y="88853"/>
                </a:lnTo>
                <a:lnTo>
                  <a:pt x="46562" y="88191"/>
                </a:lnTo>
                <a:lnTo>
                  <a:pt x="47164" y="86868"/>
                </a:lnTo>
                <a:lnTo>
                  <a:pt x="46382" y="85785"/>
                </a:lnTo>
                <a:lnTo>
                  <a:pt x="45780" y="86627"/>
                </a:lnTo>
                <a:lnTo>
                  <a:pt x="45179" y="85665"/>
                </a:lnTo>
                <a:lnTo>
                  <a:pt x="43374" y="86026"/>
                </a:lnTo>
                <a:lnTo>
                  <a:pt x="41208" y="84642"/>
                </a:lnTo>
                <a:lnTo>
                  <a:pt x="39584" y="86327"/>
                </a:lnTo>
                <a:lnTo>
                  <a:pt x="37659" y="86327"/>
                </a:lnTo>
                <a:lnTo>
                  <a:pt x="37298" y="86928"/>
                </a:lnTo>
                <a:lnTo>
                  <a:pt x="35493" y="86627"/>
                </a:lnTo>
                <a:lnTo>
                  <a:pt x="35854" y="87530"/>
                </a:lnTo>
                <a:lnTo>
                  <a:pt x="38200" y="87409"/>
                </a:lnTo>
                <a:lnTo>
                  <a:pt x="40968" y="88974"/>
                </a:lnTo>
                <a:lnTo>
                  <a:pt x="41750" y="91199"/>
                </a:lnTo>
                <a:lnTo>
                  <a:pt x="43013" y="91380"/>
                </a:lnTo>
                <a:lnTo>
                  <a:pt x="43434" y="92583"/>
                </a:lnTo>
                <a:lnTo>
                  <a:pt x="44637" y="93425"/>
                </a:lnTo>
                <a:lnTo>
                  <a:pt x="45660" y="95831"/>
                </a:lnTo>
                <a:lnTo>
                  <a:pt x="46261" y="95591"/>
                </a:lnTo>
                <a:lnTo>
                  <a:pt x="47104" y="97275"/>
                </a:lnTo>
                <a:lnTo>
                  <a:pt x="45419" y="98839"/>
                </a:lnTo>
                <a:lnTo>
                  <a:pt x="45179" y="100404"/>
                </a:lnTo>
                <a:lnTo>
                  <a:pt x="42532" y="100584"/>
                </a:lnTo>
                <a:lnTo>
                  <a:pt x="35974" y="104254"/>
                </a:lnTo>
                <a:lnTo>
                  <a:pt x="35974" y="105276"/>
                </a:lnTo>
                <a:lnTo>
                  <a:pt x="30560" y="104254"/>
                </a:lnTo>
                <a:lnTo>
                  <a:pt x="30139" y="106359"/>
                </a:lnTo>
                <a:lnTo>
                  <a:pt x="29357" y="106660"/>
                </a:lnTo>
                <a:lnTo>
                  <a:pt x="27432" y="106299"/>
                </a:lnTo>
                <a:lnTo>
                  <a:pt x="26710" y="109487"/>
                </a:lnTo>
                <a:lnTo>
                  <a:pt x="25026" y="110089"/>
                </a:lnTo>
                <a:lnTo>
                  <a:pt x="25868" y="113337"/>
                </a:lnTo>
                <a:lnTo>
                  <a:pt x="22980" y="110209"/>
                </a:lnTo>
                <a:lnTo>
                  <a:pt x="21296" y="111412"/>
                </a:lnTo>
                <a:lnTo>
                  <a:pt x="19070" y="109848"/>
                </a:lnTo>
                <a:lnTo>
                  <a:pt x="18950" y="105096"/>
                </a:lnTo>
                <a:lnTo>
                  <a:pt x="17326" y="102990"/>
                </a:lnTo>
                <a:lnTo>
                  <a:pt x="14859" y="101968"/>
                </a:lnTo>
                <a:lnTo>
                  <a:pt x="9926" y="100945"/>
                </a:lnTo>
                <a:lnTo>
                  <a:pt x="14618" y="79890"/>
                </a:lnTo>
                <a:lnTo>
                  <a:pt x="15340" y="79589"/>
                </a:lnTo>
                <a:lnTo>
                  <a:pt x="16483" y="76942"/>
                </a:lnTo>
                <a:lnTo>
                  <a:pt x="18288" y="76581"/>
                </a:lnTo>
                <a:lnTo>
                  <a:pt x="19311" y="74415"/>
                </a:lnTo>
                <a:lnTo>
                  <a:pt x="18408" y="74415"/>
                </a:lnTo>
                <a:lnTo>
                  <a:pt x="18649" y="72611"/>
                </a:lnTo>
                <a:lnTo>
                  <a:pt x="17626" y="72911"/>
                </a:lnTo>
                <a:lnTo>
                  <a:pt x="17145" y="71768"/>
                </a:lnTo>
                <a:lnTo>
                  <a:pt x="15400" y="72851"/>
                </a:lnTo>
                <a:lnTo>
                  <a:pt x="14318" y="71167"/>
                </a:lnTo>
                <a:lnTo>
                  <a:pt x="12573" y="71107"/>
                </a:lnTo>
                <a:lnTo>
                  <a:pt x="10768" y="72911"/>
                </a:lnTo>
                <a:lnTo>
                  <a:pt x="8242" y="72189"/>
                </a:lnTo>
                <a:lnTo>
                  <a:pt x="6617" y="72370"/>
                </a:lnTo>
                <a:lnTo>
                  <a:pt x="5775" y="70204"/>
                </a:lnTo>
                <a:lnTo>
                  <a:pt x="2827" y="67256"/>
                </a:lnTo>
                <a:lnTo>
                  <a:pt x="1925" y="67016"/>
                </a:lnTo>
                <a:lnTo>
                  <a:pt x="2166" y="65873"/>
                </a:lnTo>
                <a:lnTo>
                  <a:pt x="1263" y="64068"/>
                </a:lnTo>
                <a:lnTo>
                  <a:pt x="0" y="63406"/>
                </a:lnTo>
                <a:lnTo>
                  <a:pt x="1143" y="58173"/>
                </a:lnTo>
                <a:lnTo>
                  <a:pt x="541" y="56789"/>
                </a:lnTo>
                <a:lnTo>
                  <a:pt x="1985" y="54202"/>
                </a:lnTo>
                <a:lnTo>
                  <a:pt x="7279" y="55405"/>
                </a:lnTo>
                <a:lnTo>
                  <a:pt x="7640" y="54202"/>
                </a:lnTo>
                <a:lnTo>
                  <a:pt x="11731" y="55044"/>
                </a:lnTo>
                <a:lnTo>
                  <a:pt x="12934" y="52698"/>
                </a:lnTo>
                <a:lnTo>
                  <a:pt x="11310" y="52097"/>
                </a:lnTo>
                <a:lnTo>
                  <a:pt x="12212" y="48006"/>
                </a:lnTo>
                <a:lnTo>
                  <a:pt x="15822" y="48788"/>
                </a:lnTo>
                <a:lnTo>
                  <a:pt x="15822" y="49570"/>
                </a:lnTo>
                <a:lnTo>
                  <a:pt x="17566" y="49991"/>
                </a:lnTo>
                <a:lnTo>
                  <a:pt x="19070" y="48788"/>
                </a:lnTo>
                <a:lnTo>
                  <a:pt x="17867" y="47826"/>
                </a:lnTo>
                <a:lnTo>
                  <a:pt x="19311" y="46021"/>
                </a:lnTo>
                <a:lnTo>
                  <a:pt x="19311" y="45179"/>
                </a:lnTo>
                <a:lnTo>
                  <a:pt x="20634" y="44697"/>
                </a:lnTo>
                <a:lnTo>
                  <a:pt x="19311" y="44156"/>
                </a:lnTo>
                <a:lnTo>
                  <a:pt x="19792" y="42953"/>
                </a:lnTo>
                <a:lnTo>
                  <a:pt x="21176" y="43193"/>
                </a:lnTo>
                <a:lnTo>
                  <a:pt x="20694" y="41990"/>
                </a:lnTo>
                <a:lnTo>
                  <a:pt x="22920" y="42592"/>
                </a:lnTo>
                <a:lnTo>
                  <a:pt x="22499" y="39945"/>
                </a:lnTo>
                <a:lnTo>
                  <a:pt x="21416" y="39223"/>
                </a:lnTo>
                <a:lnTo>
                  <a:pt x="21777" y="37538"/>
                </a:lnTo>
                <a:lnTo>
                  <a:pt x="21055" y="36937"/>
                </a:lnTo>
                <a:lnTo>
                  <a:pt x="19852" y="38080"/>
                </a:lnTo>
                <a:lnTo>
                  <a:pt x="21476" y="32124"/>
                </a:lnTo>
                <a:lnTo>
                  <a:pt x="23040" y="31222"/>
                </a:lnTo>
                <a:lnTo>
                  <a:pt x="22740" y="30440"/>
                </a:lnTo>
                <a:lnTo>
                  <a:pt x="22860" y="27312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 title="CA-10">
            <a:extLst>
              <a:ext uri="{FF2B5EF4-FFF2-40B4-BE49-F238E27FC236}">
                <a16:creationId xmlns:a16="http://schemas.microsoft.com/office/drawing/2014/main" id="{4F785BB4-F25A-A778-4896-B5FA6261D0AF}"/>
              </a:ext>
            </a:extLst>
          </p:cNvPr>
          <p:cNvSpPr/>
          <p:nvPr/>
        </p:nvSpPr>
        <p:spPr>
          <a:xfrm>
            <a:off x="1800238" y="3721170"/>
            <a:ext cx="81803" cy="52816"/>
          </a:xfrm>
          <a:custGeom>
            <a:avLst/>
            <a:gdLst>
              <a:gd name="connsiteX0" fmla="*/ 4271 w 102388"/>
              <a:gd name="connsiteY0" fmla="*/ 35674 h 68459"/>
              <a:gd name="connsiteX1" fmla="*/ 3188 w 102388"/>
              <a:gd name="connsiteY1" fmla="*/ 34230 h 68459"/>
              <a:gd name="connsiteX2" fmla="*/ 4211 w 102388"/>
              <a:gd name="connsiteY2" fmla="*/ 32124 h 68459"/>
              <a:gd name="connsiteX3" fmla="*/ 2827 w 102388"/>
              <a:gd name="connsiteY3" fmla="*/ 30320 h 68459"/>
              <a:gd name="connsiteX4" fmla="*/ 2166 w 102388"/>
              <a:gd name="connsiteY4" fmla="*/ 28334 h 68459"/>
              <a:gd name="connsiteX5" fmla="*/ 1323 w 102388"/>
              <a:gd name="connsiteY5" fmla="*/ 27973 h 68459"/>
              <a:gd name="connsiteX6" fmla="*/ 60 w 102388"/>
              <a:gd name="connsiteY6" fmla="*/ 25086 h 68459"/>
              <a:gd name="connsiteX7" fmla="*/ 902 w 102388"/>
              <a:gd name="connsiteY7" fmla="*/ 24484 h 68459"/>
              <a:gd name="connsiteX8" fmla="*/ 0 w 102388"/>
              <a:gd name="connsiteY8" fmla="*/ 22258 h 68459"/>
              <a:gd name="connsiteX9" fmla="*/ 782 w 102388"/>
              <a:gd name="connsiteY9" fmla="*/ 22138 h 68459"/>
              <a:gd name="connsiteX10" fmla="*/ 541 w 102388"/>
              <a:gd name="connsiteY10" fmla="*/ 20333 h 68459"/>
              <a:gd name="connsiteX11" fmla="*/ 2045 w 102388"/>
              <a:gd name="connsiteY11" fmla="*/ 19612 h 68459"/>
              <a:gd name="connsiteX12" fmla="*/ 3489 w 102388"/>
              <a:gd name="connsiteY12" fmla="*/ 19852 h 68459"/>
              <a:gd name="connsiteX13" fmla="*/ 2888 w 102388"/>
              <a:gd name="connsiteY13" fmla="*/ 18047 h 68459"/>
              <a:gd name="connsiteX14" fmla="*/ 3429 w 102388"/>
              <a:gd name="connsiteY14" fmla="*/ 17867 h 68459"/>
              <a:gd name="connsiteX15" fmla="*/ 3610 w 102388"/>
              <a:gd name="connsiteY15" fmla="*/ 14979 h 68459"/>
              <a:gd name="connsiteX16" fmla="*/ 4331 w 102388"/>
              <a:gd name="connsiteY16" fmla="*/ 15100 h 68459"/>
              <a:gd name="connsiteX17" fmla="*/ 4331 w 102388"/>
              <a:gd name="connsiteY17" fmla="*/ 13355 h 68459"/>
              <a:gd name="connsiteX18" fmla="*/ 5835 w 102388"/>
              <a:gd name="connsiteY18" fmla="*/ 11731 h 68459"/>
              <a:gd name="connsiteX19" fmla="*/ 7279 w 102388"/>
              <a:gd name="connsiteY19" fmla="*/ 7520 h 68459"/>
              <a:gd name="connsiteX20" fmla="*/ 6678 w 102388"/>
              <a:gd name="connsiteY20" fmla="*/ 7038 h 68459"/>
              <a:gd name="connsiteX21" fmla="*/ 5354 w 102388"/>
              <a:gd name="connsiteY21" fmla="*/ 3128 h 68459"/>
              <a:gd name="connsiteX22" fmla="*/ 11911 w 102388"/>
              <a:gd name="connsiteY22" fmla="*/ 4512 h 68459"/>
              <a:gd name="connsiteX23" fmla="*/ 12393 w 102388"/>
              <a:gd name="connsiteY23" fmla="*/ 2106 h 68459"/>
              <a:gd name="connsiteX24" fmla="*/ 13776 w 102388"/>
              <a:gd name="connsiteY24" fmla="*/ 2106 h 68459"/>
              <a:gd name="connsiteX25" fmla="*/ 16604 w 102388"/>
              <a:gd name="connsiteY25" fmla="*/ 3610 h 68459"/>
              <a:gd name="connsiteX26" fmla="*/ 16965 w 102388"/>
              <a:gd name="connsiteY26" fmla="*/ 4392 h 68459"/>
              <a:gd name="connsiteX27" fmla="*/ 18589 w 102388"/>
              <a:gd name="connsiteY27" fmla="*/ 4813 h 68459"/>
              <a:gd name="connsiteX28" fmla="*/ 18529 w 102388"/>
              <a:gd name="connsiteY28" fmla="*/ 3489 h 68459"/>
              <a:gd name="connsiteX29" fmla="*/ 20033 w 102388"/>
              <a:gd name="connsiteY29" fmla="*/ 0 h 68459"/>
              <a:gd name="connsiteX30" fmla="*/ 21537 w 102388"/>
              <a:gd name="connsiteY30" fmla="*/ 1263 h 68459"/>
              <a:gd name="connsiteX31" fmla="*/ 25026 w 102388"/>
              <a:gd name="connsiteY31" fmla="*/ 1865 h 68459"/>
              <a:gd name="connsiteX32" fmla="*/ 26530 w 102388"/>
              <a:gd name="connsiteY32" fmla="*/ 1504 h 68459"/>
              <a:gd name="connsiteX33" fmla="*/ 27552 w 102388"/>
              <a:gd name="connsiteY33" fmla="*/ 5053 h 68459"/>
              <a:gd name="connsiteX34" fmla="*/ 31041 w 102388"/>
              <a:gd name="connsiteY34" fmla="*/ 5173 h 68459"/>
              <a:gd name="connsiteX35" fmla="*/ 31583 w 102388"/>
              <a:gd name="connsiteY35" fmla="*/ 3730 h 68459"/>
              <a:gd name="connsiteX36" fmla="*/ 33207 w 102388"/>
              <a:gd name="connsiteY36" fmla="*/ 3730 h 68459"/>
              <a:gd name="connsiteX37" fmla="*/ 33929 w 102388"/>
              <a:gd name="connsiteY37" fmla="*/ 2045 h 68459"/>
              <a:gd name="connsiteX38" fmla="*/ 35012 w 102388"/>
              <a:gd name="connsiteY38" fmla="*/ 1865 h 68459"/>
              <a:gd name="connsiteX39" fmla="*/ 37117 w 102388"/>
              <a:gd name="connsiteY39" fmla="*/ 3910 h 68459"/>
              <a:gd name="connsiteX40" fmla="*/ 37899 w 102388"/>
              <a:gd name="connsiteY40" fmla="*/ 4993 h 68459"/>
              <a:gd name="connsiteX41" fmla="*/ 40186 w 102388"/>
              <a:gd name="connsiteY41" fmla="*/ 4813 h 68459"/>
              <a:gd name="connsiteX42" fmla="*/ 42171 w 102388"/>
              <a:gd name="connsiteY42" fmla="*/ 8843 h 68459"/>
              <a:gd name="connsiteX43" fmla="*/ 44156 w 102388"/>
              <a:gd name="connsiteY43" fmla="*/ 11370 h 68459"/>
              <a:gd name="connsiteX44" fmla="*/ 45720 w 102388"/>
              <a:gd name="connsiteY44" fmla="*/ 8121 h 68459"/>
              <a:gd name="connsiteX45" fmla="*/ 46622 w 102388"/>
              <a:gd name="connsiteY45" fmla="*/ 6918 h 68459"/>
              <a:gd name="connsiteX46" fmla="*/ 47886 w 102388"/>
              <a:gd name="connsiteY46" fmla="*/ 7339 h 68459"/>
              <a:gd name="connsiteX47" fmla="*/ 47705 w 102388"/>
              <a:gd name="connsiteY47" fmla="*/ 8542 h 68459"/>
              <a:gd name="connsiteX48" fmla="*/ 48908 w 102388"/>
              <a:gd name="connsiteY48" fmla="*/ 7520 h 68459"/>
              <a:gd name="connsiteX49" fmla="*/ 49510 w 102388"/>
              <a:gd name="connsiteY49" fmla="*/ 8121 h 68459"/>
              <a:gd name="connsiteX50" fmla="*/ 48547 w 102388"/>
              <a:gd name="connsiteY50" fmla="*/ 10287 h 68459"/>
              <a:gd name="connsiteX51" fmla="*/ 51375 w 102388"/>
              <a:gd name="connsiteY51" fmla="*/ 9445 h 68459"/>
              <a:gd name="connsiteX52" fmla="*/ 50472 w 102388"/>
              <a:gd name="connsiteY52" fmla="*/ 13415 h 68459"/>
              <a:gd name="connsiteX53" fmla="*/ 51916 w 102388"/>
              <a:gd name="connsiteY53" fmla="*/ 13776 h 68459"/>
              <a:gd name="connsiteX54" fmla="*/ 52097 w 102388"/>
              <a:gd name="connsiteY54" fmla="*/ 12453 h 68459"/>
              <a:gd name="connsiteX55" fmla="*/ 56187 w 102388"/>
              <a:gd name="connsiteY55" fmla="*/ 13415 h 68459"/>
              <a:gd name="connsiteX56" fmla="*/ 55827 w 102388"/>
              <a:gd name="connsiteY56" fmla="*/ 14739 h 68459"/>
              <a:gd name="connsiteX57" fmla="*/ 58473 w 102388"/>
              <a:gd name="connsiteY57" fmla="*/ 15340 h 68459"/>
              <a:gd name="connsiteX58" fmla="*/ 59075 w 102388"/>
              <a:gd name="connsiteY58" fmla="*/ 16664 h 68459"/>
              <a:gd name="connsiteX59" fmla="*/ 61842 w 102388"/>
              <a:gd name="connsiteY59" fmla="*/ 16543 h 68459"/>
              <a:gd name="connsiteX60" fmla="*/ 66053 w 102388"/>
              <a:gd name="connsiteY60" fmla="*/ 17506 h 68459"/>
              <a:gd name="connsiteX61" fmla="*/ 67618 w 102388"/>
              <a:gd name="connsiteY61" fmla="*/ 17145 h 68459"/>
              <a:gd name="connsiteX62" fmla="*/ 68520 w 102388"/>
              <a:gd name="connsiteY62" fmla="*/ 15039 h 68459"/>
              <a:gd name="connsiteX63" fmla="*/ 71468 w 102388"/>
              <a:gd name="connsiteY63" fmla="*/ 16664 h 68459"/>
              <a:gd name="connsiteX64" fmla="*/ 72550 w 102388"/>
              <a:gd name="connsiteY64" fmla="*/ 16423 h 68459"/>
              <a:gd name="connsiteX65" fmla="*/ 74175 w 102388"/>
              <a:gd name="connsiteY65" fmla="*/ 13114 h 68459"/>
              <a:gd name="connsiteX66" fmla="*/ 74536 w 102388"/>
              <a:gd name="connsiteY66" fmla="*/ 10949 h 68459"/>
              <a:gd name="connsiteX67" fmla="*/ 76641 w 102388"/>
              <a:gd name="connsiteY67" fmla="*/ 10949 h 68459"/>
              <a:gd name="connsiteX68" fmla="*/ 78747 w 102388"/>
              <a:gd name="connsiteY68" fmla="*/ 10046 h 68459"/>
              <a:gd name="connsiteX69" fmla="*/ 82958 w 102388"/>
              <a:gd name="connsiteY69" fmla="*/ 8723 h 68459"/>
              <a:gd name="connsiteX70" fmla="*/ 86266 w 102388"/>
              <a:gd name="connsiteY70" fmla="*/ 6317 h 68459"/>
              <a:gd name="connsiteX71" fmla="*/ 86688 w 102388"/>
              <a:gd name="connsiteY71" fmla="*/ 5715 h 68459"/>
              <a:gd name="connsiteX72" fmla="*/ 87048 w 102388"/>
              <a:gd name="connsiteY72" fmla="*/ 2527 h 68459"/>
              <a:gd name="connsiteX73" fmla="*/ 87710 w 102388"/>
              <a:gd name="connsiteY73" fmla="*/ 1143 h 68459"/>
              <a:gd name="connsiteX74" fmla="*/ 90478 w 102388"/>
              <a:gd name="connsiteY74" fmla="*/ 541 h 68459"/>
              <a:gd name="connsiteX75" fmla="*/ 93485 w 102388"/>
              <a:gd name="connsiteY75" fmla="*/ 3068 h 68459"/>
              <a:gd name="connsiteX76" fmla="*/ 94448 w 102388"/>
              <a:gd name="connsiteY76" fmla="*/ 2827 h 68459"/>
              <a:gd name="connsiteX77" fmla="*/ 95471 w 102388"/>
              <a:gd name="connsiteY77" fmla="*/ 1143 h 68459"/>
              <a:gd name="connsiteX78" fmla="*/ 98839 w 102388"/>
              <a:gd name="connsiteY78" fmla="*/ 1564 h 68459"/>
              <a:gd name="connsiteX79" fmla="*/ 102208 w 102388"/>
              <a:gd name="connsiteY79" fmla="*/ 3369 h 68459"/>
              <a:gd name="connsiteX80" fmla="*/ 102088 w 102388"/>
              <a:gd name="connsiteY80" fmla="*/ 6557 h 68459"/>
              <a:gd name="connsiteX81" fmla="*/ 102389 w 102388"/>
              <a:gd name="connsiteY81" fmla="*/ 7339 h 68459"/>
              <a:gd name="connsiteX82" fmla="*/ 100825 w 102388"/>
              <a:gd name="connsiteY82" fmla="*/ 8242 h 68459"/>
              <a:gd name="connsiteX83" fmla="*/ 99200 w 102388"/>
              <a:gd name="connsiteY83" fmla="*/ 14197 h 68459"/>
              <a:gd name="connsiteX84" fmla="*/ 100404 w 102388"/>
              <a:gd name="connsiteY84" fmla="*/ 13175 h 68459"/>
              <a:gd name="connsiteX85" fmla="*/ 101125 w 102388"/>
              <a:gd name="connsiteY85" fmla="*/ 13596 h 68459"/>
              <a:gd name="connsiteX86" fmla="*/ 100764 w 102388"/>
              <a:gd name="connsiteY86" fmla="*/ 15400 h 68459"/>
              <a:gd name="connsiteX87" fmla="*/ 101847 w 102388"/>
              <a:gd name="connsiteY87" fmla="*/ 16062 h 68459"/>
              <a:gd name="connsiteX88" fmla="*/ 102268 w 102388"/>
              <a:gd name="connsiteY88" fmla="*/ 18709 h 68459"/>
              <a:gd name="connsiteX89" fmla="*/ 100043 w 102388"/>
              <a:gd name="connsiteY89" fmla="*/ 18108 h 68459"/>
              <a:gd name="connsiteX90" fmla="*/ 100524 w 102388"/>
              <a:gd name="connsiteY90" fmla="*/ 19251 h 68459"/>
              <a:gd name="connsiteX91" fmla="*/ 99140 w 102388"/>
              <a:gd name="connsiteY91" fmla="*/ 19070 h 68459"/>
              <a:gd name="connsiteX92" fmla="*/ 98659 w 102388"/>
              <a:gd name="connsiteY92" fmla="*/ 20273 h 68459"/>
              <a:gd name="connsiteX93" fmla="*/ 99982 w 102388"/>
              <a:gd name="connsiteY93" fmla="*/ 20755 h 68459"/>
              <a:gd name="connsiteX94" fmla="*/ 98599 w 102388"/>
              <a:gd name="connsiteY94" fmla="*/ 21296 h 68459"/>
              <a:gd name="connsiteX95" fmla="*/ 98599 w 102388"/>
              <a:gd name="connsiteY95" fmla="*/ 22138 h 68459"/>
              <a:gd name="connsiteX96" fmla="*/ 97275 w 102388"/>
              <a:gd name="connsiteY96" fmla="*/ 23943 h 68459"/>
              <a:gd name="connsiteX97" fmla="*/ 98479 w 102388"/>
              <a:gd name="connsiteY97" fmla="*/ 24965 h 68459"/>
              <a:gd name="connsiteX98" fmla="*/ 96914 w 102388"/>
              <a:gd name="connsiteY98" fmla="*/ 26169 h 68459"/>
              <a:gd name="connsiteX99" fmla="*/ 95110 w 102388"/>
              <a:gd name="connsiteY99" fmla="*/ 25687 h 68459"/>
              <a:gd name="connsiteX100" fmla="*/ 95110 w 102388"/>
              <a:gd name="connsiteY100" fmla="*/ 24905 h 68459"/>
              <a:gd name="connsiteX101" fmla="*/ 91500 w 102388"/>
              <a:gd name="connsiteY101" fmla="*/ 24123 h 68459"/>
              <a:gd name="connsiteX102" fmla="*/ 90658 w 102388"/>
              <a:gd name="connsiteY102" fmla="*/ 28154 h 68459"/>
              <a:gd name="connsiteX103" fmla="*/ 92282 w 102388"/>
              <a:gd name="connsiteY103" fmla="*/ 28816 h 68459"/>
              <a:gd name="connsiteX104" fmla="*/ 91079 w 102388"/>
              <a:gd name="connsiteY104" fmla="*/ 31222 h 68459"/>
              <a:gd name="connsiteX105" fmla="*/ 87048 w 102388"/>
              <a:gd name="connsiteY105" fmla="*/ 30259 h 68459"/>
              <a:gd name="connsiteX106" fmla="*/ 86627 w 102388"/>
              <a:gd name="connsiteY106" fmla="*/ 31583 h 68459"/>
              <a:gd name="connsiteX107" fmla="*/ 81334 w 102388"/>
              <a:gd name="connsiteY107" fmla="*/ 30380 h 68459"/>
              <a:gd name="connsiteX108" fmla="*/ 79890 w 102388"/>
              <a:gd name="connsiteY108" fmla="*/ 32906 h 68459"/>
              <a:gd name="connsiteX109" fmla="*/ 80491 w 102388"/>
              <a:gd name="connsiteY109" fmla="*/ 34290 h 68459"/>
              <a:gd name="connsiteX110" fmla="*/ 79348 w 102388"/>
              <a:gd name="connsiteY110" fmla="*/ 39524 h 68459"/>
              <a:gd name="connsiteX111" fmla="*/ 80612 w 102388"/>
              <a:gd name="connsiteY111" fmla="*/ 40185 h 68459"/>
              <a:gd name="connsiteX112" fmla="*/ 81514 w 102388"/>
              <a:gd name="connsiteY112" fmla="*/ 41990 h 68459"/>
              <a:gd name="connsiteX113" fmla="*/ 81273 w 102388"/>
              <a:gd name="connsiteY113" fmla="*/ 43193 h 68459"/>
              <a:gd name="connsiteX114" fmla="*/ 82176 w 102388"/>
              <a:gd name="connsiteY114" fmla="*/ 43374 h 68459"/>
              <a:gd name="connsiteX115" fmla="*/ 85184 w 102388"/>
              <a:gd name="connsiteY115" fmla="*/ 46382 h 68459"/>
              <a:gd name="connsiteX116" fmla="*/ 85966 w 102388"/>
              <a:gd name="connsiteY116" fmla="*/ 48487 h 68459"/>
              <a:gd name="connsiteX117" fmla="*/ 87590 w 102388"/>
              <a:gd name="connsiteY117" fmla="*/ 48307 h 68459"/>
              <a:gd name="connsiteX118" fmla="*/ 90056 w 102388"/>
              <a:gd name="connsiteY118" fmla="*/ 48968 h 68459"/>
              <a:gd name="connsiteX119" fmla="*/ 91981 w 102388"/>
              <a:gd name="connsiteY119" fmla="*/ 47164 h 68459"/>
              <a:gd name="connsiteX120" fmla="*/ 93726 w 102388"/>
              <a:gd name="connsiteY120" fmla="*/ 47284 h 68459"/>
              <a:gd name="connsiteX121" fmla="*/ 94749 w 102388"/>
              <a:gd name="connsiteY121" fmla="*/ 48968 h 68459"/>
              <a:gd name="connsiteX122" fmla="*/ 96433 w 102388"/>
              <a:gd name="connsiteY122" fmla="*/ 47826 h 68459"/>
              <a:gd name="connsiteX123" fmla="*/ 97035 w 102388"/>
              <a:gd name="connsiteY123" fmla="*/ 49029 h 68459"/>
              <a:gd name="connsiteX124" fmla="*/ 97997 w 102388"/>
              <a:gd name="connsiteY124" fmla="*/ 48788 h 68459"/>
              <a:gd name="connsiteX125" fmla="*/ 97757 w 102388"/>
              <a:gd name="connsiteY125" fmla="*/ 50593 h 68459"/>
              <a:gd name="connsiteX126" fmla="*/ 98659 w 102388"/>
              <a:gd name="connsiteY126" fmla="*/ 50472 h 68459"/>
              <a:gd name="connsiteX127" fmla="*/ 97636 w 102388"/>
              <a:gd name="connsiteY127" fmla="*/ 52698 h 68459"/>
              <a:gd name="connsiteX128" fmla="*/ 95832 w 102388"/>
              <a:gd name="connsiteY128" fmla="*/ 53059 h 68459"/>
              <a:gd name="connsiteX129" fmla="*/ 94689 w 102388"/>
              <a:gd name="connsiteY129" fmla="*/ 55706 h 68459"/>
              <a:gd name="connsiteX130" fmla="*/ 94027 w 102388"/>
              <a:gd name="connsiteY130" fmla="*/ 56007 h 68459"/>
              <a:gd name="connsiteX131" fmla="*/ 68159 w 102388"/>
              <a:gd name="connsiteY131" fmla="*/ 58113 h 68459"/>
              <a:gd name="connsiteX132" fmla="*/ 59376 w 102388"/>
              <a:gd name="connsiteY132" fmla="*/ 58955 h 68459"/>
              <a:gd name="connsiteX133" fmla="*/ 48547 w 102388"/>
              <a:gd name="connsiteY133" fmla="*/ 59737 h 68459"/>
              <a:gd name="connsiteX134" fmla="*/ 47946 w 102388"/>
              <a:gd name="connsiteY134" fmla="*/ 62384 h 68459"/>
              <a:gd name="connsiteX135" fmla="*/ 49269 w 102388"/>
              <a:gd name="connsiteY135" fmla="*/ 62624 h 68459"/>
              <a:gd name="connsiteX136" fmla="*/ 48908 w 102388"/>
              <a:gd name="connsiteY136" fmla="*/ 64068 h 68459"/>
              <a:gd name="connsiteX137" fmla="*/ 50292 w 102388"/>
              <a:gd name="connsiteY137" fmla="*/ 64249 h 68459"/>
              <a:gd name="connsiteX138" fmla="*/ 49149 w 102388"/>
              <a:gd name="connsiteY138" fmla="*/ 68460 h 68459"/>
              <a:gd name="connsiteX139" fmla="*/ 38561 w 102388"/>
              <a:gd name="connsiteY139" fmla="*/ 65813 h 68459"/>
              <a:gd name="connsiteX140" fmla="*/ 37839 w 102388"/>
              <a:gd name="connsiteY140" fmla="*/ 62865 h 68459"/>
              <a:gd name="connsiteX141" fmla="*/ 36516 w 102388"/>
              <a:gd name="connsiteY141" fmla="*/ 62925 h 68459"/>
              <a:gd name="connsiteX142" fmla="*/ 35734 w 102388"/>
              <a:gd name="connsiteY142" fmla="*/ 63767 h 68459"/>
              <a:gd name="connsiteX143" fmla="*/ 34711 w 102388"/>
              <a:gd name="connsiteY143" fmla="*/ 60760 h 68459"/>
              <a:gd name="connsiteX144" fmla="*/ 31523 w 102388"/>
              <a:gd name="connsiteY144" fmla="*/ 61120 h 68459"/>
              <a:gd name="connsiteX145" fmla="*/ 30320 w 102388"/>
              <a:gd name="connsiteY145" fmla="*/ 58473 h 68459"/>
              <a:gd name="connsiteX146" fmla="*/ 28094 w 102388"/>
              <a:gd name="connsiteY146" fmla="*/ 57451 h 68459"/>
              <a:gd name="connsiteX147" fmla="*/ 26530 w 102388"/>
              <a:gd name="connsiteY147" fmla="*/ 55887 h 68459"/>
              <a:gd name="connsiteX148" fmla="*/ 25327 w 102388"/>
              <a:gd name="connsiteY148" fmla="*/ 53962 h 68459"/>
              <a:gd name="connsiteX149" fmla="*/ 25808 w 102388"/>
              <a:gd name="connsiteY149" fmla="*/ 52578 h 68459"/>
              <a:gd name="connsiteX150" fmla="*/ 28094 w 102388"/>
              <a:gd name="connsiteY150" fmla="*/ 51495 h 68459"/>
              <a:gd name="connsiteX151" fmla="*/ 26409 w 102388"/>
              <a:gd name="connsiteY151" fmla="*/ 47886 h 68459"/>
              <a:gd name="connsiteX152" fmla="*/ 24364 w 102388"/>
              <a:gd name="connsiteY152" fmla="*/ 45901 h 68459"/>
              <a:gd name="connsiteX153" fmla="*/ 22559 w 102388"/>
              <a:gd name="connsiteY153" fmla="*/ 43434 h 68459"/>
              <a:gd name="connsiteX154" fmla="*/ 9084 w 102388"/>
              <a:gd name="connsiteY154" fmla="*/ 38982 h 68459"/>
              <a:gd name="connsiteX155" fmla="*/ 8422 w 102388"/>
              <a:gd name="connsiteY155" fmla="*/ 37057 h 68459"/>
              <a:gd name="connsiteX156" fmla="*/ 7219 w 102388"/>
              <a:gd name="connsiteY156" fmla="*/ 35974 h 68459"/>
              <a:gd name="connsiteX157" fmla="*/ 5715 w 102388"/>
              <a:gd name="connsiteY157" fmla="*/ 36576 h 68459"/>
              <a:gd name="connsiteX158" fmla="*/ 4271 w 102388"/>
              <a:gd name="connsiteY158" fmla="*/ 35674 h 68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102388" h="68459">
                <a:moveTo>
                  <a:pt x="4271" y="35674"/>
                </a:moveTo>
                <a:lnTo>
                  <a:pt x="3188" y="34230"/>
                </a:lnTo>
                <a:lnTo>
                  <a:pt x="4211" y="32124"/>
                </a:lnTo>
                <a:lnTo>
                  <a:pt x="2827" y="30320"/>
                </a:lnTo>
                <a:lnTo>
                  <a:pt x="2166" y="28334"/>
                </a:lnTo>
                <a:lnTo>
                  <a:pt x="1323" y="27973"/>
                </a:lnTo>
                <a:lnTo>
                  <a:pt x="60" y="25086"/>
                </a:lnTo>
                <a:lnTo>
                  <a:pt x="902" y="24484"/>
                </a:lnTo>
                <a:lnTo>
                  <a:pt x="0" y="22258"/>
                </a:lnTo>
                <a:lnTo>
                  <a:pt x="782" y="22138"/>
                </a:lnTo>
                <a:lnTo>
                  <a:pt x="541" y="20333"/>
                </a:lnTo>
                <a:lnTo>
                  <a:pt x="2045" y="19612"/>
                </a:lnTo>
                <a:lnTo>
                  <a:pt x="3489" y="19852"/>
                </a:lnTo>
                <a:lnTo>
                  <a:pt x="2888" y="18047"/>
                </a:lnTo>
                <a:lnTo>
                  <a:pt x="3429" y="17867"/>
                </a:lnTo>
                <a:lnTo>
                  <a:pt x="3610" y="14979"/>
                </a:lnTo>
                <a:lnTo>
                  <a:pt x="4331" y="15100"/>
                </a:lnTo>
                <a:lnTo>
                  <a:pt x="4331" y="13355"/>
                </a:lnTo>
                <a:lnTo>
                  <a:pt x="5835" y="11731"/>
                </a:lnTo>
                <a:lnTo>
                  <a:pt x="7279" y="7520"/>
                </a:lnTo>
                <a:lnTo>
                  <a:pt x="6678" y="7038"/>
                </a:lnTo>
                <a:lnTo>
                  <a:pt x="5354" y="3128"/>
                </a:lnTo>
                <a:lnTo>
                  <a:pt x="11911" y="4512"/>
                </a:lnTo>
                <a:lnTo>
                  <a:pt x="12393" y="2106"/>
                </a:lnTo>
                <a:lnTo>
                  <a:pt x="13776" y="2106"/>
                </a:lnTo>
                <a:lnTo>
                  <a:pt x="16604" y="3610"/>
                </a:lnTo>
                <a:lnTo>
                  <a:pt x="16965" y="4392"/>
                </a:lnTo>
                <a:lnTo>
                  <a:pt x="18589" y="4813"/>
                </a:lnTo>
                <a:lnTo>
                  <a:pt x="18529" y="3489"/>
                </a:lnTo>
                <a:lnTo>
                  <a:pt x="20033" y="0"/>
                </a:lnTo>
                <a:lnTo>
                  <a:pt x="21537" y="1263"/>
                </a:lnTo>
                <a:lnTo>
                  <a:pt x="25026" y="1865"/>
                </a:lnTo>
                <a:lnTo>
                  <a:pt x="26530" y="1504"/>
                </a:lnTo>
                <a:lnTo>
                  <a:pt x="27552" y="5053"/>
                </a:lnTo>
                <a:lnTo>
                  <a:pt x="31041" y="5173"/>
                </a:lnTo>
                <a:lnTo>
                  <a:pt x="31583" y="3730"/>
                </a:lnTo>
                <a:lnTo>
                  <a:pt x="33207" y="3730"/>
                </a:lnTo>
                <a:lnTo>
                  <a:pt x="33929" y="2045"/>
                </a:lnTo>
                <a:lnTo>
                  <a:pt x="35012" y="1865"/>
                </a:lnTo>
                <a:lnTo>
                  <a:pt x="37117" y="3910"/>
                </a:lnTo>
                <a:lnTo>
                  <a:pt x="37899" y="4993"/>
                </a:lnTo>
                <a:lnTo>
                  <a:pt x="40186" y="4813"/>
                </a:lnTo>
                <a:lnTo>
                  <a:pt x="42171" y="8843"/>
                </a:lnTo>
                <a:lnTo>
                  <a:pt x="44156" y="11370"/>
                </a:lnTo>
                <a:lnTo>
                  <a:pt x="45720" y="8121"/>
                </a:lnTo>
                <a:lnTo>
                  <a:pt x="46622" y="6918"/>
                </a:lnTo>
                <a:lnTo>
                  <a:pt x="47886" y="7339"/>
                </a:lnTo>
                <a:lnTo>
                  <a:pt x="47705" y="8542"/>
                </a:lnTo>
                <a:lnTo>
                  <a:pt x="48908" y="7520"/>
                </a:lnTo>
                <a:lnTo>
                  <a:pt x="49510" y="8121"/>
                </a:lnTo>
                <a:lnTo>
                  <a:pt x="48547" y="10287"/>
                </a:lnTo>
                <a:lnTo>
                  <a:pt x="51375" y="9445"/>
                </a:lnTo>
                <a:lnTo>
                  <a:pt x="50472" y="13415"/>
                </a:lnTo>
                <a:lnTo>
                  <a:pt x="51916" y="13776"/>
                </a:lnTo>
                <a:lnTo>
                  <a:pt x="52097" y="12453"/>
                </a:lnTo>
                <a:lnTo>
                  <a:pt x="56187" y="13415"/>
                </a:lnTo>
                <a:lnTo>
                  <a:pt x="55827" y="14739"/>
                </a:lnTo>
                <a:lnTo>
                  <a:pt x="58473" y="15340"/>
                </a:lnTo>
                <a:lnTo>
                  <a:pt x="59075" y="16664"/>
                </a:lnTo>
                <a:lnTo>
                  <a:pt x="61842" y="16543"/>
                </a:lnTo>
                <a:lnTo>
                  <a:pt x="66053" y="17506"/>
                </a:lnTo>
                <a:lnTo>
                  <a:pt x="67618" y="17145"/>
                </a:lnTo>
                <a:lnTo>
                  <a:pt x="68520" y="15039"/>
                </a:lnTo>
                <a:lnTo>
                  <a:pt x="71468" y="16664"/>
                </a:lnTo>
                <a:lnTo>
                  <a:pt x="72550" y="16423"/>
                </a:lnTo>
                <a:lnTo>
                  <a:pt x="74175" y="13114"/>
                </a:lnTo>
                <a:lnTo>
                  <a:pt x="74536" y="10949"/>
                </a:lnTo>
                <a:lnTo>
                  <a:pt x="76641" y="10949"/>
                </a:lnTo>
                <a:lnTo>
                  <a:pt x="78747" y="10046"/>
                </a:lnTo>
                <a:lnTo>
                  <a:pt x="82958" y="8723"/>
                </a:lnTo>
                <a:lnTo>
                  <a:pt x="86266" y="6317"/>
                </a:lnTo>
                <a:lnTo>
                  <a:pt x="86688" y="5715"/>
                </a:lnTo>
                <a:lnTo>
                  <a:pt x="87048" y="2527"/>
                </a:lnTo>
                <a:lnTo>
                  <a:pt x="87710" y="1143"/>
                </a:lnTo>
                <a:lnTo>
                  <a:pt x="90478" y="541"/>
                </a:lnTo>
                <a:lnTo>
                  <a:pt x="93485" y="3068"/>
                </a:lnTo>
                <a:lnTo>
                  <a:pt x="94448" y="2827"/>
                </a:lnTo>
                <a:lnTo>
                  <a:pt x="95471" y="1143"/>
                </a:lnTo>
                <a:lnTo>
                  <a:pt x="98839" y="1564"/>
                </a:lnTo>
                <a:lnTo>
                  <a:pt x="102208" y="3369"/>
                </a:lnTo>
                <a:lnTo>
                  <a:pt x="102088" y="6557"/>
                </a:lnTo>
                <a:lnTo>
                  <a:pt x="102389" y="7339"/>
                </a:lnTo>
                <a:lnTo>
                  <a:pt x="100825" y="8242"/>
                </a:lnTo>
                <a:lnTo>
                  <a:pt x="99200" y="14197"/>
                </a:lnTo>
                <a:lnTo>
                  <a:pt x="100404" y="13175"/>
                </a:lnTo>
                <a:lnTo>
                  <a:pt x="101125" y="13596"/>
                </a:lnTo>
                <a:lnTo>
                  <a:pt x="100764" y="15400"/>
                </a:lnTo>
                <a:lnTo>
                  <a:pt x="101847" y="16062"/>
                </a:lnTo>
                <a:lnTo>
                  <a:pt x="102268" y="18709"/>
                </a:lnTo>
                <a:lnTo>
                  <a:pt x="100043" y="18108"/>
                </a:lnTo>
                <a:lnTo>
                  <a:pt x="100524" y="19251"/>
                </a:lnTo>
                <a:lnTo>
                  <a:pt x="99140" y="19070"/>
                </a:lnTo>
                <a:lnTo>
                  <a:pt x="98659" y="20273"/>
                </a:lnTo>
                <a:lnTo>
                  <a:pt x="99982" y="20755"/>
                </a:lnTo>
                <a:lnTo>
                  <a:pt x="98599" y="21296"/>
                </a:lnTo>
                <a:lnTo>
                  <a:pt x="98599" y="22138"/>
                </a:lnTo>
                <a:lnTo>
                  <a:pt x="97275" y="23943"/>
                </a:lnTo>
                <a:lnTo>
                  <a:pt x="98479" y="24965"/>
                </a:lnTo>
                <a:lnTo>
                  <a:pt x="96914" y="26169"/>
                </a:lnTo>
                <a:lnTo>
                  <a:pt x="95110" y="25687"/>
                </a:lnTo>
                <a:lnTo>
                  <a:pt x="95110" y="24905"/>
                </a:lnTo>
                <a:lnTo>
                  <a:pt x="91500" y="24123"/>
                </a:lnTo>
                <a:lnTo>
                  <a:pt x="90658" y="28154"/>
                </a:lnTo>
                <a:lnTo>
                  <a:pt x="92282" y="28816"/>
                </a:lnTo>
                <a:lnTo>
                  <a:pt x="91079" y="31222"/>
                </a:lnTo>
                <a:lnTo>
                  <a:pt x="87048" y="30259"/>
                </a:lnTo>
                <a:lnTo>
                  <a:pt x="86627" y="31583"/>
                </a:lnTo>
                <a:lnTo>
                  <a:pt x="81334" y="30380"/>
                </a:lnTo>
                <a:lnTo>
                  <a:pt x="79890" y="32906"/>
                </a:lnTo>
                <a:lnTo>
                  <a:pt x="80491" y="34290"/>
                </a:lnTo>
                <a:lnTo>
                  <a:pt x="79348" y="39524"/>
                </a:lnTo>
                <a:lnTo>
                  <a:pt x="80612" y="40185"/>
                </a:lnTo>
                <a:lnTo>
                  <a:pt x="81514" y="41990"/>
                </a:lnTo>
                <a:lnTo>
                  <a:pt x="81273" y="43193"/>
                </a:lnTo>
                <a:lnTo>
                  <a:pt x="82176" y="43374"/>
                </a:lnTo>
                <a:lnTo>
                  <a:pt x="85184" y="46382"/>
                </a:lnTo>
                <a:lnTo>
                  <a:pt x="85966" y="48487"/>
                </a:lnTo>
                <a:lnTo>
                  <a:pt x="87590" y="48307"/>
                </a:lnTo>
                <a:lnTo>
                  <a:pt x="90056" y="48968"/>
                </a:lnTo>
                <a:lnTo>
                  <a:pt x="91981" y="47164"/>
                </a:lnTo>
                <a:lnTo>
                  <a:pt x="93726" y="47284"/>
                </a:lnTo>
                <a:lnTo>
                  <a:pt x="94749" y="48968"/>
                </a:lnTo>
                <a:lnTo>
                  <a:pt x="96433" y="47826"/>
                </a:lnTo>
                <a:lnTo>
                  <a:pt x="97035" y="49029"/>
                </a:lnTo>
                <a:lnTo>
                  <a:pt x="97997" y="48788"/>
                </a:lnTo>
                <a:lnTo>
                  <a:pt x="97757" y="50593"/>
                </a:lnTo>
                <a:lnTo>
                  <a:pt x="98659" y="50472"/>
                </a:lnTo>
                <a:lnTo>
                  <a:pt x="97636" y="52698"/>
                </a:lnTo>
                <a:lnTo>
                  <a:pt x="95832" y="53059"/>
                </a:lnTo>
                <a:lnTo>
                  <a:pt x="94689" y="55706"/>
                </a:lnTo>
                <a:lnTo>
                  <a:pt x="94027" y="56007"/>
                </a:lnTo>
                <a:lnTo>
                  <a:pt x="68159" y="58113"/>
                </a:lnTo>
                <a:lnTo>
                  <a:pt x="59376" y="58955"/>
                </a:lnTo>
                <a:lnTo>
                  <a:pt x="48547" y="59737"/>
                </a:lnTo>
                <a:lnTo>
                  <a:pt x="47946" y="62384"/>
                </a:lnTo>
                <a:lnTo>
                  <a:pt x="49269" y="62624"/>
                </a:lnTo>
                <a:lnTo>
                  <a:pt x="48908" y="64068"/>
                </a:lnTo>
                <a:lnTo>
                  <a:pt x="50292" y="64249"/>
                </a:lnTo>
                <a:lnTo>
                  <a:pt x="49149" y="68460"/>
                </a:lnTo>
                <a:lnTo>
                  <a:pt x="38561" y="65813"/>
                </a:lnTo>
                <a:lnTo>
                  <a:pt x="37839" y="62865"/>
                </a:lnTo>
                <a:lnTo>
                  <a:pt x="36516" y="62925"/>
                </a:lnTo>
                <a:lnTo>
                  <a:pt x="35734" y="63767"/>
                </a:lnTo>
                <a:lnTo>
                  <a:pt x="34711" y="60760"/>
                </a:lnTo>
                <a:lnTo>
                  <a:pt x="31523" y="61120"/>
                </a:lnTo>
                <a:lnTo>
                  <a:pt x="30320" y="58473"/>
                </a:lnTo>
                <a:lnTo>
                  <a:pt x="28094" y="57451"/>
                </a:lnTo>
                <a:lnTo>
                  <a:pt x="26530" y="55887"/>
                </a:lnTo>
                <a:lnTo>
                  <a:pt x="25327" y="53962"/>
                </a:lnTo>
                <a:lnTo>
                  <a:pt x="25808" y="52578"/>
                </a:lnTo>
                <a:lnTo>
                  <a:pt x="28094" y="51495"/>
                </a:lnTo>
                <a:lnTo>
                  <a:pt x="26409" y="47886"/>
                </a:lnTo>
                <a:lnTo>
                  <a:pt x="24364" y="45901"/>
                </a:lnTo>
                <a:lnTo>
                  <a:pt x="22559" y="43434"/>
                </a:lnTo>
                <a:lnTo>
                  <a:pt x="9084" y="38982"/>
                </a:lnTo>
                <a:lnTo>
                  <a:pt x="8422" y="37057"/>
                </a:lnTo>
                <a:lnTo>
                  <a:pt x="7219" y="35974"/>
                </a:lnTo>
                <a:lnTo>
                  <a:pt x="5715" y="36576"/>
                </a:lnTo>
                <a:lnTo>
                  <a:pt x="4271" y="35674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 title="CA-11">
            <a:extLst>
              <a:ext uri="{FF2B5EF4-FFF2-40B4-BE49-F238E27FC236}">
                <a16:creationId xmlns:a16="http://schemas.microsoft.com/office/drawing/2014/main" id="{E87DBED4-97C1-1E2F-FBDC-884D59A5E25D}"/>
              </a:ext>
            </a:extLst>
          </p:cNvPr>
          <p:cNvSpPr/>
          <p:nvPr/>
        </p:nvSpPr>
        <p:spPr>
          <a:xfrm>
            <a:off x="1703199" y="3741591"/>
            <a:ext cx="79496" cy="17497"/>
          </a:xfrm>
          <a:custGeom>
            <a:avLst/>
            <a:gdLst>
              <a:gd name="connsiteX0" fmla="*/ 74235 w 99501"/>
              <a:gd name="connsiteY0" fmla="*/ 18408 h 22679"/>
              <a:gd name="connsiteX1" fmla="*/ 74235 w 99501"/>
              <a:gd name="connsiteY1" fmla="*/ 15280 h 22679"/>
              <a:gd name="connsiteX2" fmla="*/ 75558 w 99501"/>
              <a:gd name="connsiteY2" fmla="*/ 4452 h 22679"/>
              <a:gd name="connsiteX3" fmla="*/ 77243 w 99501"/>
              <a:gd name="connsiteY3" fmla="*/ 3369 h 22679"/>
              <a:gd name="connsiteX4" fmla="*/ 78987 w 99501"/>
              <a:gd name="connsiteY4" fmla="*/ 3850 h 22679"/>
              <a:gd name="connsiteX5" fmla="*/ 80190 w 99501"/>
              <a:gd name="connsiteY5" fmla="*/ 3610 h 22679"/>
              <a:gd name="connsiteX6" fmla="*/ 82116 w 99501"/>
              <a:gd name="connsiteY6" fmla="*/ 120 h 22679"/>
              <a:gd name="connsiteX7" fmla="*/ 83920 w 99501"/>
              <a:gd name="connsiteY7" fmla="*/ 1745 h 22679"/>
              <a:gd name="connsiteX8" fmla="*/ 89695 w 99501"/>
              <a:gd name="connsiteY8" fmla="*/ 1865 h 22679"/>
              <a:gd name="connsiteX9" fmla="*/ 92282 w 99501"/>
              <a:gd name="connsiteY9" fmla="*/ 2406 h 22679"/>
              <a:gd name="connsiteX10" fmla="*/ 93485 w 99501"/>
              <a:gd name="connsiteY10" fmla="*/ 3730 h 22679"/>
              <a:gd name="connsiteX11" fmla="*/ 94568 w 99501"/>
              <a:gd name="connsiteY11" fmla="*/ 6918 h 22679"/>
              <a:gd name="connsiteX12" fmla="*/ 94448 w 99501"/>
              <a:gd name="connsiteY12" fmla="*/ 10407 h 22679"/>
              <a:gd name="connsiteX13" fmla="*/ 93786 w 99501"/>
              <a:gd name="connsiteY13" fmla="*/ 13776 h 22679"/>
              <a:gd name="connsiteX14" fmla="*/ 94989 w 99501"/>
              <a:gd name="connsiteY14" fmla="*/ 16965 h 22679"/>
              <a:gd name="connsiteX15" fmla="*/ 93726 w 99501"/>
              <a:gd name="connsiteY15" fmla="*/ 17446 h 22679"/>
              <a:gd name="connsiteX16" fmla="*/ 96132 w 99501"/>
              <a:gd name="connsiteY16" fmla="*/ 19311 h 22679"/>
              <a:gd name="connsiteX17" fmla="*/ 94448 w 99501"/>
              <a:gd name="connsiteY17" fmla="*/ 21717 h 22679"/>
              <a:gd name="connsiteX18" fmla="*/ 93606 w 99501"/>
              <a:gd name="connsiteY18" fmla="*/ 21115 h 22679"/>
              <a:gd name="connsiteX19" fmla="*/ 92042 w 99501"/>
              <a:gd name="connsiteY19" fmla="*/ 21898 h 22679"/>
              <a:gd name="connsiteX20" fmla="*/ 92523 w 99501"/>
              <a:gd name="connsiteY20" fmla="*/ 22679 h 22679"/>
              <a:gd name="connsiteX21" fmla="*/ 90177 w 99501"/>
              <a:gd name="connsiteY21" fmla="*/ 22078 h 22679"/>
              <a:gd name="connsiteX22" fmla="*/ 89695 w 99501"/>
              <a:gd name="connsiteY22" fmla="*/ 22018 h 22679"/>
              <a:gd name="connsiteX23" fmla="*/ 89214 w 99501"/>
              <a:gd name="connsiteY23" fmla="*/ 16604 h 22679"/>
              <a:gd name="connsiteX24" fmla="*/ 88071 w 99501"/>
              <a:gd name="connsiteY24" fmla="*/ 16904 h 22679"/>
              <a:gd name="connsiteX25" fmla="*/ 84762 w 99501"/>
              <a:gd name="connsiteY25" fmla="*/ 16303 h 22679"/>
              <a:gd name="connsiteX26" fmla="*/ 82356 w 99501"/>
              <a:gd name="connsiteY26" fmla="*/ 17626 h 22679"/>
              <a:gd name="connsiteX27" fmla="*/ 79709 w 99501"/>
              <a:gd name="connsiteY27" fmla="*/ 17025 h 22679"/>
              <a:gd name="connsiteX28" fmla="*/ 78987 w 99501"/>
              <a:gd name="connsiteY28" fmla="*/ 19551 h 22679"/>
              <a:gd name="connsiteX29" fmla="*/ 74175 w 99501"/>
              <a:gd name="connsiteY29" fmla="*/ 18348 h 22679"/>
              <a:gd name="connsiteX30" fmla="*/ 97636 w 99501"/>
              <a:gd name="connsiteY30" fmla="*/ 3068 h 22679"/>
              <a:gd name="connsiteX31" fmla="*/ 97215 w 99501"/>
              <a:gd name="connsiteY31" fmla="*/ 481 h 22679"/>
              <a:gd name="connsiteX32" fmla="*/ 98839 w 99501"/>
              <a:gd name="connsiteY32" fmla="*/ 0 h 22679"/>
              <a:gd name="connsiteX33" fmla="*/ 99501 w 99501"/>
              <a:gd name="connsiteY33" fmla="*/ 3429 h 22679"/>
              <a:gd name="connsiteX34" fmla="*/ 98659 w 99501"/>
              <a:gd name="connsiteY34" fmla="*/ 4632 h 22679"/>
              <a:gd name="connsiteX35" fmla="*/ 97335 w 99501"/>
              <a:gd name="connsiteY35" fmla="*/ 3670 h 22679"/>
              <a:gd name="connsiteX36" fmla="*/ 97636 w 99501"/>
              <a:gd name="connsiteY36" fmla="*/ 3068 h 22679"/>
              <a:gd name="connsiteX37" fmla="*/ 842 w 99501"/>
              <a:gd name="connsiteY37" fmla="*/ 2166 h 22679"/>
              <a:gd name="connsiteX38" fmla="*/ 1564 w 99501"/>
              <a:gd name="connsiteY38" fmla="*/ 1985 h 22679"/>
              <a:gd name="connsiteX39" fmla="*/ 1925 w 99501"/>
              <a:gd name="connsiteY39" fmla="*/ 3429 h 22679"/>
              <a:gd name="connsiteX40" fmla="*/ 1203 w 99501"/>
              <a:gd name="connsiteY40" fmla="*/ 4151 h 22679"/>
              <a:gd name="connsiteX41" fmla="*/ 0 w 99501"/>
              <a:gd name="connsiteY41" fmla="*/ 3068 h 22679"/>
              <a:gd name="connsiteX42" fmla="*/ 842 w 99501"/>
              <a:gd name="connsiteY42" fmla="*/ 2166 h 2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9501" h="22679">
                <a:moveTo>
                  <a:pt x="74235" y="18408"/>
                </a:moveTo>
                <a:lnTo>
                  <a:pt x="74235" y="15280"/>
                </a:lnTo>
                <a:lnTo>
                  <a:pt x="75558" y="4452"/>
                </a:lnTo>
                <a:lnTo>
                  <a:pt x="77243" y="3369"/>
                </a:lnTo>
                <a:lnTo>
                  <a:pt x="78987" y="3850"/>
                </a:lnTo>
                <a:lnTo>
                  <a:pt x="80190" y="3610"/>
                </a:lnTo>
                <a:lnTo>
                  <a:pt x="82116" y="120"/>
                </a:lnTo>
                <a:lnTo>
                  <a:pt x="83920" y="1745"/>
                </a:lnTo>
                <a:lnTo>
                  <a:pt x="89695" y="1865"/>
                </a:lnTo>
                <a:lnTo>
                  <a:pt x="92282" y="2406"/>
                </a:lnTo>
                <a:lnTo>
                  <a:pt x="93485" y="3730"/>
                </a:lnTo>
                <a:lnTo>
                  <a:pt x="94568" y="6918"/>
                </a:lnTo>
                <a:lnTo>
                  <a:pt x="94448" y="10407"/>
                </a:lnTo>
                <a:lnTo>
                  <a:pt x="93786" y="13776"/>
                </a:lnTo>
                <a:lnTo>
                  <a:pt x="94989" y="16965"/>
                </a:lnTo>
                <a:lnTo>
                  <a:pt x="93726" y="17446"/>
                </a:lnTo>
                <a:lnTo>
                  <a:pt x="96132" y="19311"/>
                </a:lnTo>
                <a:lnTo>
                  <a:pt x="94448" y="21717"/>
                </a:lnTo>
                <a:lnTo>
                  <a:pt x="93606" y="21115"/>
                </a:lnTo>
                <a:lnTo>
                  <a:pt x="92042" y="21898"/>
                </a:lnTo>
                <a:lnTo>
                  <a:pt x="92523" y="22679"/>
                </a:lnTo>
                <a:lnTo>
                  <a:pt x="90177" y="22078"/>
                </a:lnTo>
                <a:lnTo>
                  <a:pt x="89695" y="22018"/>
                </a:lnTo>
                <a:lnTo>
                  <a:pt x="89214" y="16604"/>
                </a:lnTo>
                <a:lnTo>
                  <a:pt x="88071" y="16904"/>
                </a:lnTo>
                <a:lnTo>
                  <a:pt x="84762" y="16303"/>
                </a:lnTo>
                <a:lnTo>
                  <a:pt x="82356" y="17626"/>
                </a:lnTo>
                <a:lnTo>
                  <a:pt x="79709" y="17025"/>
                </a:lnTo>
                <a:lnTo>
                  <a:pt x="78987" y="19551"/>
                </a:lnTo>
                <a:lnTo>
                  <a:pt x="74175" y="18348"/>
                </a:lnTo>
                <a:moveTo>
                  <a:pt x="97636" y="3068"/>
                </a:moveTo>
                <a:lnTo>
                  <a:pt x="97215" y="481"/>
                </a:lnTo>
                <a:lnTo>
                  <a:pt x="98839" y="0"/>
                </a:lnTo>
                <a:lnTo>
                  <a:pt x="99501" y="3429"/>
                </a:lnTo>
                <a:lnTo>
                  <a:pt x="98659" y="4632"/>
                </a:lnTo>
                <a:lnTo>
                  <a:pt x="97335" y="3670"/>
                </a:lnTo>
                <a:lnTo>
                  <a:pt x="97636" y="3068"/>
                </a:lnTo>
                <a:moveTo>
                  <a:pt x="842" y="2166"/>
                </a:moveTo>
                <a:lnTo>
                  <a:pt x="1564" y="1985"/>
                </a:lnTo>
                <a:lnTo>
                  <a:pt x="1925" y="3429"/>
                </a:lnTo>
                <a:lnTo>
                  <a:pt x="1203" y="4151"/>
                </a:lnTo>
                <a:lnTo>
                  <a:pt x="0" y="3068"/>
                </a:lnTo>
                <a:lnTo>
                  <a:pt x="842" y="216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 title="CA-12">
            <a:extLst>
              <a:ext uri="{FF2B5EF4-FFF2-40B4-BE49-F238E27FC236}">
                <a16:creationId xmlns:a16="http://schemas.microsoft.com/office/drawing/2014/main" id="{078DA2A8-70B5-5C11-EBB0-656370F7C1A2}"/>
              </a:ext>
            </a:extLst>
          </p:cNvPr>
          <p:cNvSpPr/>
          <p:nvPr/>
        </p:nvSpPr>
        <p:spPr>
          <a:xfrm>
            <a:off x="1784233" y="3733469"/>
            <a:ext cx="24319" cy="36989"/>
          </a:xfrm>
          <a:custGeom>
            <a:avLst/>
            <a:gdLst>
              <a:gd name="connsiteX0" fmla="*/ 1083 w 30439"/>
              <a:gd name="connsiteY0" fmla="*/ 21356 h 47945"/>
              <a:gd name="connsiteX1" fmla="*/ 481 w 30439"/>
              <a:gd name="connsiteY1" fmla="*/ 20875 h 47945"/>
              <a:gd name="connsiteX2" fmla="*/ 602 w 30439"/>
              <a:gd name="connsiteY2" fmla="*/ 20694 h 47945"/>
              <a:gd name="connsiteX3" fmla="*/ 842 w 30439"/>
              <a:gd name="connsiteY3" fmla="*/ 19912 h 47945"/>
              <a:gd name="connsiteX4" fmla="*/ 1143 w 30439"/>
              <a:gd name="connsiteY4" fmla="*/ 18288 h 47945"/>
              <a:gd name="connsiteX5" fmla="*/ 0 w 30439"/>
              <a:gd name="connsiteY5" fmla="*/ 16182 h 47945"/>
              <a:gd name="connsiteX6" fmla="*/ 1684 w 30439"/>
              <a:gd name="connsiteY6" fmla="*/ 15521 h 47945"/>
              <a:gd name="connsiteX7" fmla="*/ 3008 w 30439"/>
              <a:gd name="connsiteY7" fmla="*/ 15882 h 47945"/>
              <a:gd name="connsiteX8" fmla="*/ 4091 w 30439"/>
              <a:gd name="connsiteY8" fmla="*/ 14438 h 47945"/>
              <a:gd name="connsiteX9" fmla="*/ 2406 w 30439"/>
              <a:gd name="connsiteY9" fmla="*/ 13716 h 47945"/>
              <a:gd name="connsiteX10" fmla="*/ 4752 w 30439"/>
              <a:gd name="connsiteY10" fmla="*/ 13054 h 47945"/>
              <a:gd name="connsiteX11" fmla="*/ 6136 w 30439"/>
              <a:gd name="connsiteY11" fmla="*/ 13536 h 47945"/>
              <a:gd name="connsiteX12" fmla="*/ 7640 w 30439"/>
              <a:gd name="connsiteY12" fmla="*/ 13536 h 47945"/>
              <a:gd name="connsiteX13" fmla="*/ 7760 w 30439"/>
              <a:gd name="connsiteY13" fmla="*/ 11911 h 47945"/>
              <a:gd name="connsiteX14" fmla="*/ 5294 w 30439"/>
              <a:gd name="connsiteY14" fmla="*/ 11249 h 47945"/>
              <a:gd name="connsiteX15" fmla="*/ 5715 w 30439"/>
              <a:gd name="connsiteY15" fmla="*/ 10287 h 47945"/>
              <a:gd name="connsiteX16" fmla="*/ 7820 w 30439"/>
              <a:gd name="connsiteY16" fmla="*/ 11129 h 47945"/>
              <a:gd name="connsiteX17" fmla="*/ 8061 w 30439"/>
              <a:gd name="connsiteY17" fmla="*/ 8362 h 47945"/>
              <a:gd name="connsiteX18" fmla="*/ 7460 w 30439"/>
              <a:gd name="connsiteY18" fmla="*/ 6678 h 47945"/>
              <a:gd name="connsiteX19" fmla="*/ 6076 w 30439"/>
              <a:gd name="connsiteY19" fmla="*/ 7099 h 47945"/>
              <a:gd name="connsiteX20" fmla="*/ 5474 w 30439"/>
              <a:gd name="connsiteY20" fmla="*/ 3970 h 47945"/>
              <a:gd name="connsiteX21" fmla="*/ 6497 w 30439"/>
              <a:gd name="connsiteY21" fmla="*/ 3970 h 47945"/>
              <a:gd name="connsiteX22" fmla="*/ 7700 w 30439"/>
              <a:gd name="connsiteY22" fmla="*/ 5174 h 47945"/>
              <a:gd name="connsiteX23" fmla="*/ 7279 w 30439"/>
              <a:gd name="connsiteY23" fmla="*/ 2286 h 47945"/>
              <a:gd name="connsiteX24" fmla="*/ 5895 w 30439"/>
              <a:gd name="connsiteY24" fmla="*/ 1263 h 47945"/>
              <a:gd name="connsiteX25" fmla="*/ 6016 w 30439"/>
              <a:gd name="connsiteY25" fmla="*/ 602 h 47945"/>
              <a:gd name="connsiteX26" fmla="*/ 8603 w 30439"/>
              <a:gd name="connsiteY26" fmla="*/ 1023 h 47945"/>
              <a:gd name="connsiteX27" fmla="*/ 7881 w 30439"/>
              <a:gd name="connsiteY27" fmla="*/ 60 h 47945"/>
              <a:gd name="connsiteX28" fmla="*/ 10588 w 30439"/>
              <a:gd name="connsiteY28" fmla="*/ 361 h 47945"/>
              <a:gd name="connsiteX29" fmla="*/ 11671 w 30439"/>
              <a:gd name="connsiteY29" fmla="*/ 902 h 47945"/>
              <a:gd name="connsiteX30" fmla="*/ 14678 w 30439"/>
              <a:gd name="connsiteY30" fmla="*/ 0 h 47945"/>
              <a:gd name="connsiteX31" fmla="*/ 16483 w 30439"/>
              <a:gd name="connsiteY31" fmla="*/ 1444 h 47945"/>
              <a:gd name="connsiteX32" fmla="*/ 16965 w 30439"/>
              <a:gd name="connsiteY32" fmla="*/ 4091 h 47945"/>
              <a:gd name="connsiteX33" fmla="*/ 20033 w 30439"/>
              <a:gd name="connsiteY33" fmla="*/ 6317 h 47945"/>
              <a:gd name="connsiteX34" fmla="*/ 20935 w 30439"/>
              <a:gd name="connsiteY34" fmla="*/ 8543 h 47945"/>
              <a:gd name="connsiteX35" fmla="*/ 20153 w 30439"/>
              <a:gd name="connsiteY35" fmla="*/ 9144 h 47945"/>
              <a:gd name="connsiteX36" fmla="*/ 21356 w 30439"/>
              <a:gd name="connsiteY36" fmla="*/ 12032 h 47945"/>
              <a:gd name="connsiteX37" fmla="*/ 22138 w 30439"/>
              <a:gd name="connsiteY37" fmla="*/ 12393 h 47945"/>
              <a:gd name="connsiteX38" fmla="*/ 22740 w 30439"/>
              <a:gd name="connsiteY38" fmla="*/ 14318 h 47945"/>
              <a:gd name="connsiteX39" fmla="*/ 24183 w 30439"/>
              <a:gd name="connsiteY39" fmla="*/ 16122 h 47945"/>
              <a:gd name="connsiteX40" fmla="*/ 23221 w 30439"/>
              <a:gd name="connsiteY40" fmla="*/ 18288 h 47945"/>
              <a:gd name="connsiteX41" fmla="*/ 24304 w 30439"/>
              <a:gd name="connsiteY41" fmla="*/ 19732 h 47945"/>
              <a:gd name="connsiteX42" fmla="*/ 24544 w 30439"/>
              <a:gd name="connsiteY42" fmla="*/ 20875 h 47945"/>
              <a:gd name="connsiteX43" fmla="*/ 23642 w 30439"/>
              <a:gd name="connsiteY43" fmla="*/ 21777 h 47945"/>
              <a:gd name="connsiteX44" fmla="*/ 24966 w 30439"/>
              <a:gd name="connsiteY44" fmla="*/ 23161 h 47945"/>
              <a:gd name="connsiteX45" fmla="*/ 25687 w 30439"/>
              <a:gd name="connsiteY45" fmla="*/ 22258 h 47945"/>
              <a:gd name="connsiteX46" fmla="*/ 26951 w 30439"/>
              <a:gd name="connsiteY46" fmla="*/ 24845 h 47945"/>
              <a:gd name="connsiteX47" fmla="*/ 28334 w 30439"/>
              <a:gd name="connsiteY47" fmla="*/ 25206 h 47945"/>
              <a:gd name="connsiteX48" fmla="*/ 27973 w 30439"/>
              <a:gd name="connsiteY48" fmla="*/ 26169 h 47945"/>
              <a:gd name="connsiteX49" fmla="*/ 29237 w 30439"/>
              <a:gd name="connsiteY49" fmla="*/ 28816 h 47945"/>
              <a:gd name="connsiteX50" fmla="*/ 30440 w 30439"/>
              <a:gd name="connsiteY50" fmla="*/ 34350 h 47945"/>
              <a:gd name="connsiteX51" fmla="*/ 30019 w 30439"/>
              <a:gd name="connsiteY51" fmla="*/ 36757 h 47945"/>
              <a:gd name="connsiteX52" fmla="*/ 28635 w 30439"/>
              <a:gd name="connsiteY52" fmla="*/ 37719 h 47945"/>
              <a:gd name="connsiteX53" fmla="*/ 26289 w 30439"/>
              <a:gd name="connsiteY53" fmla="*/ 36877 h 47945"/>
              <a:gd name="connsiteX54" fmla="*/ 26891 w 30439"/>
              <a:gd name="connsiteY54" fmla="*/ 40667 h 47945"/>
              <a:gd name="connsiteX55" fmla="*/ 26530 w 30439"/>
              <a:gd name="connsiteY55" fmla="*/ 41870 h 47945"/>
              <a:gd name="connsiteX56" fmla="*/ 27312 w 30439"/>
              <a:gd name="connsiteY56" fmla="*/ 43013 h 47945"/>
              <a:gd name="connsiteX57" fmla="*/ 24605 w 30439"/>
              <a:gd name="connsiteY57" fmla="*/ 42291 h 47945"/>
              <a:gd name="connsiteX58" fmla="*/ 23401 w 30439"/>
              <a:gd name="connsiteY58" fmla="*/ 42592 h 47945"/>
              <a:gd name="connsiteX59" fmla="*/ 24304 w 30439"/>
              <a:gd name="connsiteY59" fmla="*/ 44096 h 47945"/>
              <a:gd name="connsiteX60" fmla="*/ 23401 w 30439"/>
              <a:gd name="connsiteY60" fmla="*/ 44697 h 47945"/>
              <a:gd name="connsiteX61" fmla="*/ 21115 w 30439"/>
              <a:gd name="connsiteY61" fmla="*/ 43795 h 47945"/>
              <a:gd name="connsiteX62" fmla="*/ 21597 w 30439"/>
              <a:gd name="connsiteY62" fmla="*/ 45840 h 47945"/>
              <a:gd name="connsiteX63" fmla="*/ 21416 w 30439"/>
              <a:gd name="connsiteY63" fmla="*/ 47465 h 47945"/>
              <a:gd name="connsiteX64" fmla="*/ 20153 w 30439"/>
              <a:gd name="connsiteY64" fmla="*/ 47946 h 47945"/>
              <a:gd name="connsiteX65" fmla="*/ 19491 w 30439"/>
              <a:gd name="connsiteY65" fmla="*/ 45540 h 47945"/>
              <a:gd name="connsiteX66" fmla="*/ 18529 w 30439"/>
              <a:gd name="connsiteY66" fmla="*/ 44818 h 47945"/>
              <a:gd name="connsiteX67" fmla="*/ 17927 w 30439"/>
              <a:gd name="connsiteY67" fmla="*/ 42772 h 47945"/>
              <a:gd name="connsiteX68" fmla="*/ 16724 w 30439"/>
              <a:gd name="connsiteY68" fmla="*/ 41870 h 47945"/>
              <a:gd name="connsiteX69" fmla="*/ 16002 w 30439"/>
              <a:gd name="connsiteY69" fmla="*/ 38321 h 47945"/>
              <a:gd name="connsiteX70" fmla="*/ 14678 w 30439"/>
              <a:gd name="connsiteY70" fmla="*/ 38561 h 47945"/>
              <a:gd name="connsiteX71" fmla="*/ 14017 w 30439"/>
              <a:gd name="connsiteY71" fmla="*/ 40366 h 47945"/>
              <a:gd name="connsiteX72" fmla="*/ 9685 w 30439"/>
              <a:gd name="connsiteY72" fmla="*/ 34290 h 47945"/>
              <a:gd name="connsiteX73" fmla="*/ 10347 w 30439"/>
              <a:gd name="connsiteY73" fmla="*/ 33869 h 47945"/>
              <a:gd name="connsiteX74" fmla="*/ 9024 w 30439"/>
              <a:gd name="connsiteY74" fmla="*/ 31222 h 47945"/>
              <a:gd name="connsiteX75" fmla="*/ 9084 w 30439"/>
              <a:gd name="connsiteY75" fmla="*/ 30500 h 47945"/>
              <a:gd name="connsiteX76" fmla="*/ 12032 w 30439"/>
              <a:gd name="connsiteY76" fmla="*/ 29477 h 47945"/>
              <a:gd name="connsiteX77" fmla="*/ 8422 w 30439"/>
              <a:gd name="connsiteY77" fmla="*/ 26770 h 47945"/>
              <a:gd name="connsiteX78" fmla="*/ 7520 w 30439"/>
              <a:gd name="connsiteY78" fmla="*/ 25326 h 47945"/>
              <a:gd name="connsiteX79" fmla="*/ 6918 w 30439"/>
              <a:gd name="connsiteY79" fmla="*/ 25928 h 47945"/>
              <a:gd name="connsiteX80" fmla="*/ 6256 w 30439"/>
              <a:gd name="connsiteY80" fmla="*/ 24905 h 47945"/>
              <a:gd name="connsiteX81" fmla="*/ 4031 w 30439"/>
              <a:gd name="connsiteY81" fmla="*/ 23582 h 47945"/>
              <a:gd name="connsiteX82" fmla="*/ 1083 w 30439"/>
              <a:gd name="connsiteY82" fmla="*/ 21356 h 47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30439" h="47945">
                <a:moveTo>
                  <a:pt x="1083" y="21356"/>
                </a:moveTo>
                <a:lnTo>
                  <a:pt x="481" y="20875"/>
                </a:lnTo>
                <a:lnTo>
                  <a:pt x="602" y="20694"/>
                </a:lnTo>
                <a:lnTo>
                  <a:pt x="842" y="19912"/>
                </a:lnTo>
                <a:lnTo>
                  <a:pt x="1143" y="18288"/>
                </a:lnTo>
                <a:lnTo>
                  <a:pt x="0" y="16182"/>
                </a:lnTo>
                <a:lnTo>
                  <a:pt x="1684" y="15521"/>
                </a:lnTo>
                <a:lnTo>
                  <a:pt x="3008" y="15882"/>
                </a:lnTo>
                <a:lnTo>
                  <a:pt x="4091" y="14438"/>
                </a:lnTo>
                <a:lnTo>
                  <a:pt x="2406" y="13716"/>
                </a:lnTo>
                <a:lnTo>
                  <a:pt x="4752" y="13054"/>
                </a:lnTo>
                <a:lnTo>
                  <a:pt x="6136" y="13536"/>
                </a:lnTo>
                <a:lnTo>
                  <a:pt x="7640" y="13536"/>
                </a:lnTo>
                <a:lnTo>
                  <a:pt x="7760" y="11911"/>
                </a:lnTo>
                <a:lnTo>
                  <a:pt x="5294" y="11249"/>
                </a:lnTo>
                <a:lnTo>
                  <a:pt x="5715" y="10287"/>
                </a:lnTo>
                <a:lnTo>
                  <a:pt x="7820" y="11129"/>
                </a:lnTo>
                <a:lnTo>
                  <a:pt x="8061" y="8362"/>
                </a:lnTo>
                <a:lnTo>
                  <a:pt x="7460" y="6678"/>
                </a:lnTo>
                <a:lnTo>
                  <a:pt x="6076" y="7099"/>
                </a:lnTo>
                <a:lnTo>
                  <a:pt x="5474" y="3970"/>
                </a:lnTo>
                <a:lnTo>
                  <a:pt x="6497" y="3970"/>
                </a:lnTo>
                <a:lnTo>
                  <a:pt x="7700" y="5174"/>
                </a:lnTo>
                <a:lnTo>
                  <a:pt x="7279" y="2286"/>
                </a:lnTo>
                <a:lnTo>
                  <a:pt x="5895" y="1263"/>
                </a:lnTo>
                <a:lnTo>
                  <a:pt x="6016" y="602"/>
                </a:lnTo>
                <a:lnTo>
                  <a:pt x="8603" y="1023"/>
                </a:lnTo>
                <a:lnTo>
                  <a:pt x="7881" y="60"/>
                </a:lnTo>
                <a:lnTo>
                  <a:pt x="10588" y="361"/>
                </a:lnTo>
                <a:lnTo>
                  <a:pt x="11671" y="902"/>
                </a:lnTo>
                <a:lnTo>
                  <a:pt x="14678" y="0"/>
                </a:lnTo>
                <a:lnTo>
                  <a:pt x="16483" y="1444"/>
                </a:lnTo>
                <a:lnTo>
                  <a:pt x="16965" y="4091"/>
                </a:lnTo>
                <a:lnTo>
                  <a:pt x="20033" y="6317"/>
                </a:lnTo>
                <a:lnTo>
                  <a:pt x="20935" y="8543"/>
                </a:lnTo>
                <a:lnTo>
                  <a:pt x="20153" y="9144"/>
                </a:lnTo>
                <a:lnTo>
                  <a:pt x="21356" y="12032"/>
                </a:lnTo>
                <a:lnTo>
                  <a:pt x="22138" y="12393"/>
                </a:lnTo>
                <a:lnTo>
                  <a:pt x="22740" y="14318"/>
                </a:lnTo>
                <a:lnTo>
                  <a:pt x="24183" y="16122"/>
                </a:lnTo>
                <a:lnTo>
                  <a:pt x="23221" y="18288"/>
                </a:lnTo>
                <a:lnTo>
                  <a:pt x="24304" y="19732"/>
                </a:lnTo>
                <a:lnTo>
                  <a:pt x="24544" y="20875"/>
                </a:lnTo>
                <a:lnTo>
                  <a:pt x="23642" y="21777"/>
                </a:lnTo>
                <a:lnTo>
                  <a:pt x="24966" y="23161"/>
                </a:lnTo>
                <a:lnTo>
                  <a:pt x="25687" y="22258"/>
                </a:lnTo>
                <a:lnTo>
                  <a:pt x="26951" y="24845"/>
                </a:lnTo>
                <a:lnTo>
                  <a:pt x="28334" y="25206"/>
                </a:lnTo>
                <a:lnTo>
                  <a:pt x="27973" y="26169"/>
                </a:lnTo>
                <a:lnTo>
                  <a:pt x="29237" y="28816"/>
                </a:lnTo>
                <a:lnTo>
                  <a:pt x="30440" y="34350"/>
                </a:lnTo>
                <a:lnTo>
                  <a:pt x="30019" y="36757"/>
                </a:lnTo>
                <a:lnTo>
                  <a:pt x="28635" y="37719"/>
                </a:lnTo>
                <a:lnTo>
                  <a:pt x="26289" y="36877"/>
                </a:lnTo>
                <a:lnTo>
                  <a:pt x="26891" y="40667"/>
                </a:lnTo>
                <a:lnTo>
                  <a:pt x="26530" y="41870"/>
                </a:lnTo>
                <a:lnTo>
                  <a:pt x="27312" y="43013"/>
                </a:lnTo>
                <a:lnTo>
                  <a:pt x="24605" y="42291"/>
                </a:lnTo>
                <a:lnTo>
                  <a:pt x="23401" y="42592"/>
                </a:lnTo>
                <a:lnTo>
                  <a:pt x="24304" y="44096"/>
                </a:lnTo>
                <a:lnTo>
                  <a:pt x="23401" y="44697"/>
                </a:lnTo>
                <a:lnTo>
                  <a:pt x="21115" y="43795"/>
                </a:lnTo>
                <a:lnTo>
                  <a:pt x="21597" y="45840"/>
                </a:lnTo>
                <a:lnTo>
                  <a:pt x="21416" y="47465"/>
                </a:lnTo>
                <a:lnTo>
                  <a:pt x="20153" y="47946"/>
                </a:lnTo>
                <a:lnTo>
                  <a:pt x="19491" y="45540"/>
                </a:lnTo>
                <a:lnTo>
                  <a:pt x="18529" y="44818"/>
                </a:lnTo>
                <a:lnTo>
                  <a:pt x="17927" y="42772"/>
                </a:lnTo>
                <a:lnTo>
                  <a:pt x="16724" y="41870"/>
                </a:lnTo>
                <a:lnTo>
                  <a:pt x="16002" y="38321"/>
                </a:lnTo>
                <a:lnTo>
                  <a:pt x="14678" y="38561"/>
                </a:lnTo>
                <a:lnTo>
                  <a:pt x="14017" y="40366"/>
                </a:lnTo>
                <a:lnTo>
                  <a:pt x="9685" y="34290"/>
                </a:lnTo>
                <a:lnTo>
                  <a:pt x="10347" y="33869"/>
                </a:lnTo>
                <a:lnTo>
                  <a:pt x="9024" y="31222"/>
                </a:lnTo>
                <a:lnTo>
                  <a:pt x="9084" y="30500"/>
                </a:lnTo>
                <a:lnTo>
                  <a:pt x="12032" y="29477"/>
                </a:lnTo>
                <a:lnTo>
                  <a:pt x="8422" y="26770"/>
                </a:lnTo>
                <a:lnTo>
                  <a:pt x="7520" y="25326"/>
                </a:lnTo>
                <a:lnTo>
                  <a:pt x="6918" y="25928"/>
                </a:lnTo>
                <a:lnTo>
                  <a:pt x="6256" y="24905"/>
                </a:lnTo>
                <a:lnTo>
                  <a:pt x="4031" y="23582"/>
                </a:lnTo>
                <a:lnTo>
                  <a:pt x="1083" y="2135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 title="CA-13">
            <a:extLst>
              <a:ext uri="{FF2B5EF4-FFF2-40B4-BE49-F238E27FC236}">
                <a16:creationId xmlns:a16="http://schemas.microsoft.com/office/drawing/2014/main" id="{EE6916B2-E579-CEEB-BE31-9C20D630E770}"/>
              </a:ext>
            </a:extLst>
          </p:cNvPr>
          <p:cNvSpPr/>
          <p:nvPr/>
        </p:nvSpPr>
        <p:spPr>
          <a:xfrm>
            <a:off x="1866325" y="3765493"/>
            <a:ext cx="198933" cy="304368"/>
          </a:xfrm>
          <a:custGeom>
            <a:avLst/>
            <a:gdLst>
              <a:gd name="connsiteX0" fmla="*/ 213681 w 248993"/>
              <a:gd name="connsiteY0" fmla="*/ 230766 h 394515"/>
              <a:gd name="connsiteX1" fmla="*/ 213079 w 248993"/>
              <a:gd name="connsiteY1" fmla="*/ 231367 h 394515"/>
              <a:gd name="connsiteX2" fmla="*/ 211455 w 248993"/>
              <a:gd name="connsiteY2" fmla="*/ 231307 h 394515"/>
              <a:gd name="connsiteX3" fmla="*/ 210432 w 248993"/>
              <a:gd name="connsiteY3" fmla="*/ 230405 h 394515"/>
              <a:gd name="connsiteX4" fmla="*/ 208507 w 248993"/>
              <a:gd name="connsiteY4" fmla="*/ 232390 h 394515"/>
              <a:gd name="connsiteX5" fmla="*/ 206221 w 248993"/>
              <a:gd name="connsiteY5" fmla="*/ 232691 h 394515"/>
              <a:gd name="connsiteX6" fmla="*/ 203454 w 248993"/>
              <a:gd name="connsiteY6" fmla="*/ 232270 h 394515"/>
              <a:gd name="connsiteX7" fmla="*/ 199784 w 248993"/>
              <a:gd name="connsiteY7" fmla="*/ 250317 h 394515"/>
              <a:gd name="connsiteX8" fmla="*/ 206402 w 248993"/>
              <a:gd name="connsiteY8" fmla="*/ 251701 h 394515"/>
              <a:gd name="connsiteX9" fmla="*/ 205860 w 248993"/>
              <a:gd name="connsiteY9" fmla="*/ 254348 h 394515"/>
              <a:gd name="connsiteX10" fmla="*/ 207124 w 248993"/>
              <a:gd name="connsiteY10" fmla="*/ 254648 h 394515"/>
              <a:gd name="connsiteX11" fmla="*/ 206582 w 248993"/>
              <a:gd name="connsiteY11" fmla="*/ 257295 h 394515"/>
              <a:gd name="connsiteX12" fmla="*/ 203995 w 248993"/>
              <a:gd name="connsiteY12" fmla="*/ 256694 h 394515"/>
              <a:gd name="connsiteX13" fmla="*/ 203394 w 248993"/>
              <a:gd name="connsiteY13" fmla="*/ 259581 h 394515"/>
              <a:gd name="connsiteX14" fmla="*/ 206041 w 248993"/>
              <a:gd name="connsiteY14" fmla="*/ 260063 h 394515"/>
              <a:gd name="connsiteX15" fmla="*/ 205439 w 248993"/>
              <a:gd name="connsiteY15" fmla="*/ 262770 h 394515"/>
              <a:gd name="connsiteX16" fmla="*/ 206883 w 248993"/>
              <a:gd name="connsiteY16" fmla="*/ 263071 h 394515"/>
              <a:gd name="connsiteX17" fmla="*/ 206281 w 248993"/>
              <a:gd name="connsiteY17" fmla="*/ 265778 h 394515"/>
              <a:gd name="connsiteX18" fmla="*/ 199724 w 248993"/>
              <a:gd name="connsiteY18" fmla="*/ 264394 h 394515"/>
              <a:gd name="connsiteX19" fmla="*/ 199062 w 248993"/>
              <a:gd name="connsiteY19" fmla="*/ 267101 h 394515"/>
              <a:gd name="connsiteX20" fmla="*/ 205560 w 248993"/>
              <a:gd name="connsiteY20" fmla="*/ 268364 h 394515"/>
              <a:gd name="connsiteX21" fmla="*/ 204838 w 248993"/>
              <a:gd name="connsiteY21" fmla="*/ 272094 h 394515"/>
              <a:gd name="connsiteX22" fmla="*/ 206161 w 248993"/>
              <a:gd name="connsiteY22" fmla="*/ 272816 h 394515"/>
              <a:gd name="connsiteX23" fmla="*/ 208868 w 248993"/>
              <a:gd name="connsiteY23" fmla="*/ 273297 h 394515"/>
              <a:gd name="connsiteX24" fmla="*/ 208567 w 248993"/>
              <a:gd name="connsiteY24" fmla="*/ 274741 h 394515"/>
              <a:gd name="connsiteX25" fmla="*/ 220840 w 248993"/>
              <a:gd name="connsiteY25" fmla="*/ 277147 h 394515"/>
              <a:gd name="connsiteX26" fmla="*/ 222344 w 248993"/>
              <a:gd name="connsiteY26" fmla="*/ 277990 h 394515"/>
              <a:gd name="connsiteX27" fmla="*/ 224569 w 248993"/>
              <a:gd name="connsiteY27" fmla="*/ 277869 h 394515"/>
              <a:gd name="connsiteX28" fmla="*/ 221742 w 248993"/>
              <a:gd name="connsiteY28" fmla="*/ 291405 h 394515"/>
              <a:gd name="connsiteX29" fmla="*/ 233774 w 248993"/>
              <a:gd name="connsiteY29" fmla="*/ 293932 h 394515"/>
              <a:gd name="connsiteX30" fmla="*/ 233353 w 248993"/>
              <a:gd name="connsiteY30" fmla="*/ 295857 h 394515"/>
              <a:gd name="connsiteX31" fmla="*/ 234616 w 248993"/>
              <a:gd name="connsiteY31" fmla="*/ 296218 h 394515"/>
              <a:gd name="connsiteX32" fmla="*/ 232811 w 248993"/>
              <a:gd name="connsiteY32" fmla="*/ 304940 h 394515"/>
              <a:gd name="connsiteX33" fmla="*/ 248994 w 248993"/>
              <a:gd name="connsiteY33" fmla="*/ 308309 h 394515"/>
              <a:gd name="connsiteX34" fmla="*/ 232751 w 248993"/>
              <a:gd name="connsiteY34" fmla="*/ 318656 h 394515"/>
              <a:gd name="connsiteX35" fmla="*/ 232029 w 248993"/>
              <a:gd name="connsiteY35" fmla="*/ 316852 h 394515"/>
              <a:gd name="connsiteX36" fmla="*/ 232330 w 248993"/>
              <a:gd name="connsiteY36" fmla="*/ 316250 h 394515"/>
              <a:gd name="connsiteX37" fmla="*/ 228841 w 248993"/>
              <a:gd name="connsiteY37" fmla="*/ 316792 h 394515"/>
              <a:gd name="connsiteX38" fmla="*/ 227277 w 248993"/>
              <a:gd name="connsiteY38" fmla="*/ 315949 h 394515"/>
              <a:gd name="connsiteX39" fmla="*/ 225893 w 248993"/>
              <a:gd name="connsiteY39" fmla="*/ 317213 h 394515"/>
              <a:gd name="connsiteX40" fmla="*/ 224509 w 248993"/>
              <a:gd name="connsiteY40" fmla="*/ 317213 h 394515"/>
              <a:gd name="connsiteX41" fmla="*/ 223126 w 248993"/>
              <a:gd name="connsiteY41" fmla="*/ 316370 h 394515"/>
              <a:gd name="connsiteX42" fmla="*/ 222584 w 248993"/>
              <a:gd name="connsiteY42" fmla="*/ 317092 h 394515"/>
              <a:gd name="connsiteX43" fmla="*/ 220659 w 248993"/>
              <a:gd name="connsiteY43" fmla="*/ 316671 h 394515"/>
              <a:gd name="connsiteX44" fmla="*/ 218915 w 248993"/>
              <a:gd name="connsiteY44" fmla="*/ 319138 h 394515"/>
              <a:gd name="connsiteX45" fmla="*/ 199363 w 248993"/>
              <a:gd name="connsiteY45" fmla="*/ 315167 h 394515"/>
              <a:gd name="connsiteX46" fmla="*/ 188655 w 248993"/>
              <a:gd name="connsiteY46" fmla="*/ 313062 h 394515"/>
              <a:gd name="connsiteX47" fmla="*/ 187693 w 248993"/>
              <a:gd name="connsiteY47" fmla="*/ 317213 h 394515"/>
              <a:gd name="connsiteX48" fmla="*/ 184685 w 248993"/>
              <a:gd name="connsiteY48" fmla="*/ 332192 h 394515"/>
              <a:gd name="connsiteX49" fmla="*/ 183061 w 248993"/>
              <a:gd name="connsiteY49" fmla="*/ 340434 h 394515"/>
              <a:gd name="connsiteX50" fmla="*/ 180173 w 248993"/>
              <a:gd name="connsiteY50" fmla="*/ 354270 h 394515"/>
              <a:gd name="connsiteX51" fmla="*/ 152500 w 248993"/>
              <a:gd name="connsiteY51" fmla="*/ 371776 h 394515"/>
              <a:gd name="connsiteX52" fmla="*/ 140469 w 248993"/>
              <a:gd name="connsiteY52" fmla="*/ 379296 h 394515"/>
              <a:gd name="connsiteX53" fmla="*/ 128196 w 248993"/>
              <a:gd name="connsiteY53" fmla="*/ 387116 h 394515"/>
              <a:gd name="connsiteX54" fmla="*/ 116766 w 248993"/>
              <a:gd name="connsiteY54" fmla="*/ 394516 h 394515"/>
              <a:gd name="connsiteX55" fmla="*/ 115563 w 248993"/>
              <a:gd name="connsiteY55" fmla="*/ 394034 h 394515"/>
              <a:gd name="connsiteX56" fmla="*/ 114480 w 248993"/>
              <a:gd name="connsiteY56" fmla="*/ 392350 h 394515"/>
              <a:gd name="connsiteX57" fmla="*/ 114120 w 248993"/>
              <a:gd name="connsiteY57" fmla="*/ 390726 h 394515"/>
              <a:gd name="connsiteX58" fmla="*/ 114841 w 248993"/>
              <a:gd name="connsiteY58" fmla="*/ 388259 h 394515"/>
              <a:gd name="connsiteX59" fmla="*/ 113578 w 248993"/>
              <a:gd name="connsiteY59" fmla="*/ 386454 h 394515"/>
              <a:gd name="connsiteX60" fmla="*/ 112074 w 248993"/>
              <a:gd name="connsiteY60" fmla="*/ 385492 h 394515"/>
              <a:gd name="connsiteX61" fmla="*/ 112255 w 248993"/>
              <a:gd name="connsiteY61" fmla="*/ 382364 h 394515"/>
              <a:gd name="connsiteX62" fmla="*/ 108104 w 248993"/>
              <a:gd name="connsiteY62" fmla="*/ 380559 h 394515"/>
              <a:gd name="connsiteX63" fmla="*/ 107262 w 248993"/>
              <a:gd name="connsiteY63" fmla="*/ 380679 h 394515"/>
              <a:gd name="connsiteX64" fmla="*/ 105637 w 248993"/>
              <a:gd name="connsiteY64" fmla="*/ 378754 h 394515"/>
              <a:gd name="connsiteX65" fmla="*/ 103351 w 248993"/>
              <a:gd name="connsiteY65" fmla="*/ 378754 h 394515"/>
              <a:gd name="connsiteX66" fmla="*/ 101547 w 248993"/>
              <a:gd name="connsiteY66" fmla="*/ 379235 h 394515"/>
              <a:gd name="connsiteX67" fmla="*/ 100945 w 248993"/>
              <a:gd name="connsiteY67" fmla="*/ 376949 h 394515"/>
              <a:gd name="connsiteX68" fmla="*/ 99922 w 248993"/>
              <a:gd name="connsiteY68" fmla="*/ 375085 h 394515"/>
              <a:gd name="connsiteX69" fmla="*/ 97336 w 248993"/>
              <a:gd name="connsiteY69" fmla="*/ 373280 h 394515"/>
              <a:gd name="connsiteX70" fmla="*/ 96253 w 248993"/>
              <a:gd name="connsiteY70" fmla="*/ 371896 h 394515"/>
              <a:gd name="connsiteX71" fmla="*/ 96373 w 248993"/>
              <a:gd name="connsiteY71" fmla="*/ 370091 h 394515"/>
              <a:gd name="connsiteX72" fmla="*/ 93365 w 248993"/>
              <a:gd name="connsiteY72" fmla="*/ 367084 h 394515"/>
              <a:gd name="connsiteX73" fmla="*/ 92162 w 248993"/>
              <a:gd name="connsiteY73" fmla="*/ 366903 h 394515"/>
              <a:gd name="connsiteX74" fmla="*/ 90959 w 248993"/>
              <a:gd name="connsiteY74" fmla="*/ 365580 h 394515"/>
              <a:gd name="connsiteX75" fmla="*/ 90658 w 248993"/>
              <a:gd name="connsiteY75" fmla="*/ 366783 h 394515"/>
              <a:gd name="connsiteX76" fmla="*/ 89335 w 248993"/>
              <a:gd name="connsiteY76" fmla="*/ 365880 h 394515"/>
              <a:gd name="connsiteX77" fmla="*/ 90237 w 248993"/>
              <a:gd name="connsiteY77" fmla="*/ 363715 h 394515"/>
              <a:gd name="connsiteX78" fmla="*/ 88312 w 248993"/>
              <a:gd name="connsiteY78" fmla="*/ 363113 h 394515"/>
              <a:gd name="connsiteX79" fmla="*/ 87951 w 248993"/>
              <a:gd name="connsiteY79" fmla="*/ 361308 h 394515"/>
              <a:gd name="connsiteX80" fmla="*/ 85003 w 248993"/>
              <a:gd name="connsiteY80" fmla="*/ 359323 h 394515"/>
              <a:gd name="connsiteX81" fmla="*/ 82416 w 248993"/>
              <a:gd name="connsiteY81" fmla="*/ 356075 h 394515"/>
              <a:gd name="connsiteX82" fmla="*/ 81694 w 248993"/>
              <a:gd name="connsiteY82" fmla="*/ 353789 h 394515"/>
              <a:gd name="connsiteX83" fmla="*/ 83018 w 248993"/>
              <a:gd name="connsiteY83" fmla="*/ 351683 h 394515"/>
              <a:gd name="connsiteX84" fmla="*/ 81875 w 248993"/>
              <a:gd name="connsiteY84" fmla="*/ 349156 h 394515"/>
              <a:gd name="connsiteX85" fmla="*/ 80852 w 248993"/>
              <a:gd name="connsiteY85" fmla="*/ 348735 h 394515"/>
              <a:gd name="connsiteX86" fmla="*/ 79529 w 248993"/>
              <a:gd name="connsiteY86" fmla="*/ 349939 h 394515"/>
              <a:gd name="connsiteX87" fmla="*/ 78025 w 248993"/>
              <a:gd name="connsiteY87" fmla="*/ 349156 h 394515"/>
              <a:gd name="connsiteX88" fmla="*/ 77062 w 248993"/>
              <a:gd name="connsiteY88" fmla="*/ 347833 h 394515"/>
              <a:gd name="connsiteX89" fmla="*/ 75739 w 248993"/>
              <a:gd name="connsiteY89" fmla="*/ 347893 h 394515"/>
              <a:gd name="connsiteX90" fmla="*/ 75017 w 248993"/>
              <a:gd name="connsiteY90" fmla="*/ 346449 h 394515"/>
              <a:gd name="connsiteX91" fmla="*/ 75859 w 248993"/>
              <a:gd name="connsiteY91" fmla="*/ 345006 h 394515"/>
              <a:gd name="connsiteX92" fmla="*/ 74776 w 248993"/>
              <a:gd name="connsiteY92" fmla="*/ 344284 h 394515"/>
              <a:gd name="connsiteX93" fmla="*/ 75017 w 248993"/>
              <a:gd name="connsiteY93" fmla="*/ 341757 h 394515"/>
              <a:gd name="connsiteX94" fmla="*/ 73874 w 248993"/>
              <a:gd name="connsiteY94" fmla="*/ 339952 h 394515"/>
              <a:gd name="connsiteX95" fmla="*/ 74235 w 248993"/>
              <a:gd name="connsiteY95" fmla="*/ 336042 h 394515"/>
              <a:gd name="connsiteX96" fmla="*/ 75378 w 248993"/>
              <a:gd name="connsiteY96" fmla="*/ 334237 h 394515"/>
              <a:gd name="connsiteX97" fmla="*/ 76581 w 248993"/>
              <a:gd name="connsiteY97" fmla="*/ 335140 h 394515"/>
              <a:gd name="connsiteX98" fmla="*/ 77784 w 248993"/>
              <a:gd name="connsiteY98" fmla="*/ 333094 h 394515"/>
              <a:gd name="connsiteX99" fmla="*/ 78386 w 248993"/>
              <a:gd name="connsiteY99" fmla="*/ 333275 h 394515"/>
              <a:gd name="connsiteX100" fmla="*/ 80190 w 248993"/>
              <a:gd name="connsiteY100" fmla="*/ 330147 h 394515"/>
              <a:gd name="connsiteX101" fmla="*/ 82055 w 248993"/>
              <a:gd name="connsiteY101" fmla="*/ 329304 h 394515"/>
              <a:gd name="connsiteX102" fmla="*/ 79529 w 248993"/>
              <a:gd name="connsiteY102" fmla="*/ 324793 h 394515"/>
              <a:gd name="connsiteX103" fmla="*/ 79529 w 248993"/>
              <a:gd name="connsiteY103" fmla="*/ 323589 h 394515"/>
              <a:gd name="connsiteX104" fmla="*/ 77483 w 248993"/>
              <a:gd name="connsiteY104" fmla="*/ 321965 h 394515"/>
              <a:gd name="connsiteX105" fmla="*/ 75799 w 248993"/>
              <a:gd name="connsiteY105" fmla="*/ 318656 h 394515"/>
              <a:gd name="connsiteX106" fmla="*/ 77363 w 248993"/>
              <a:gd name="connsiteY106" fmla="*/ 317754 h 394515"/>
              <a:gd name="connsiteX107" fmla="*/ 76762 w 248993"/>
              <a:gd name="connsiteY107" fmla="*/ 316070 h 394515"/>
              <a:gd name="connsiteX108" fmla="*/ 78326 w 248993"/>
              <a:gd name="connsiteY108" fmla="*/ 313483 h 394515"/>
              <a:gd name="connsiteX109" fmla="*/ 77122 w 248993"/>
              <a:gd name="connsiteY109" fmla="*/ 311859 h 394515"/>
              <a:gd name="connsiteX110" fmla="*/ 77423 w 248993"/>
              <a:gd name="connsiteY110" fmla="*/ 310535 h 394515"/>
              <a:gd name="connsiteX111" fmla="*/ 80551 w 248993"/>
              <a:gd name="connsiteY111" fmla="*/ 307948 h 394515"/>
              <a:gd name="connsiteX112" fmla="*/ 81755 w 248993"/>
              <a:gd name="connsiteY112" fmla="*/ 307347 h 394515"/>
              <a:gd name="connsiteX113" fmla="*/ 84281 w 248993"/>
              <a:gd name="connsiteY113" fmla="*/ 307226 h 394515"/>
              <a:gd name="connsiteX114" fmla="*/ 86086 w 248993"/>
              <a:gd name="connsiteY114" fmla="*/ 308069 h 394515"/>
              <a:gd name="connsiteX115" fmla="*/ 88913 w 248993"/>
              <a:gd name="connsiteY115" fmla="*/ 307708 h 394515"/>
              <a:gd name="connsiteX116" fmla="*/ 91500 w 248993"/>
              <a:gd name="connsiteY116" fmla="*/ 306865 h 394515"/>
              <a:gd name="connsiteX117" fmla="*/ 93245 w 248993"/>
              <a:gd name="connsiteY117" fmla="*/ 298203 h 394515"/>
              <a:gd name="connsiteX118" fmla="*/ 97757 w 248993"/>
              <a:gd name="connsiteY118" fmla="*/ 277147 h 394515"/>
              <a:gd name="connsiteX119" fmla="*/ 96734 w 248993"/>
              <a:gd name="connsiteY119" fmla="*/ 276907 h 394515"/>
              <a:gd name="connsiteX120" fmla="*/ 79890 w 248993"/>
              <a:gd name="connsiteY120" fmla="*/ 250437 h 394515"/>
              <a:gd name="connsiteX121" fmla="*/ 78386 w 248993"/>
              <a:gd name="connsiteY121" fmla="*/ 248031 h 394515"/>
              <a:gd name="connsiteX122" fmla="*/ 69061 w 248993"/>
              <a:gd name="connsiteY122" fmla="*/ 233473 h 394515"/>
              <a:gd name="connsiteX123" fmla="*/ 58714 w 248993"/>
              <a:gd name="connsiteY123" fmla="*/ 217230 h 394515"/>
              <a:gd name="connsiteX124" fmla="*/ 49931 w 248993"/>
              <a:gd name="connsiteY124" fmla="*/ 209891 h 394515"/>
              <a:gd name="connsiteX125" fmla="*/ 36696 w 248993"/>
              <a:gd name="connsiteY125" fmla="*/ 199062 h 394515"/>
              <a:gd name="connsiteX126" fmla="*/ 31583 w 248993"/>
              <a:gd name="connsiteY126" fmla="*/ 194731 h 394515"/>
              <a:gd name="connsiteX127" fmla="*/ 31824 w 248993"/>
              <a:gd name="connsiteY127" fmla="*/ 193227 h 394515"/>
              <a:gd name="connsiteX128" fmla="*/ 30921 w 248993"/>
              <a:gd name="connsiteY128" fmla="*/ 189618 h 394515"/>
              <a:gd name="connsiteX129" fmla="*/ 31102 w 248993"/>
              <a:gd name="connsiteY129" fmla="*/ 189016 h 394515"/>
              <a:gd name="connsiteX130" fmla="*/ 29658 w 248993"/>
              <a:gd name="connsiteY130" fmla="*/ 187933 h 394515"/>
              <a:gd name="connsiteX131" fmla="*/ 29477 w 248993"/>
              <a:gd name="connsiteY131" fmla="*/ 184745 h 394515"/>
              <a:gd name="connsiteX132" fmla="*/ 28816 w 248993"/>
              <a:gd name="connsiteY132" fmla="*/ 184504 h 394515"/>
              <a:gd name="connsiteX133" fmla="*/ 27793 w 248993"/>
              <a:gd name="connsiteY133" fmla="*/ 182218 h 394515"/>
              <a:gd name="connsiteX134" fmla="*/ 28214 w 248993"/>
              <a:gd name="connsiteY134" fmla="*/ 180053 h 394515"/>
              <a:gd name="connsiteX135" fmla="*/ 27853 w 248993"/>
              <a:gd name="connsiteY135" fmla="*/ 178849 h 394515"/>
              <a:gd name="connsiteX136" fmla="*/ 26409 w 248993"/>
              <a:gd name="connsiteY136" fmla="*/ 178368 h 394515"/>
              <a:gd name="connsiteX137" fmla="*/ 24845 w 248993"/>
              <a:gd name="connsiteY137" fmla="*/ 178609 h 394515"/>
              <a:gd name="connsiteX138" fmla="*/ 23642 w 248993"/>
              <a:gd name="connsiteY138" fmla="*/ 178007 h 394515"/>
              <a:gd name="connsiteX139" fmla="*/ 22800 w 248993"/>
              <a:gd name="connsiteY139" fmla="*/ 178368 h 394515"/>
              <a:gd name="connsiteX140" fmla="*/ 22800 w 248993"/>
              <a:gd name="connsiteY140" fmla="*/ 176563 h 394515"/>
              <a:gd name="connsiteX141" fmla="*/ 21597 w 248993"/>
              <a:gd name="connsiteY141" fmla="*/ 174879 h 394515"/>
              <a:gd name="connsiteX142" fmla="*/ 23582 w 248993"/>
              <a:gd name="connsiteY142" fmla="*/ 171871 h 394515"/>
              <a:gd name="connsiteX143" fmla="*/ 24905 w 248993"/>
              <a:gd name="connsiteY143" fmla="*/ 171510 h 394515"/>
              <a:gd name="connsiteX144" fmla="*/ 26169 w 248993"/>
              <a:gd name="connsiteY144" fmla="*/ 169946 h 394515"/>
              <a:gd name="connsiteX145" fmla="*/ 24725 w 248993"/>
              <a:gd name="connsiteY145" fmla="*/ 167660 h 394515"/>
              <a:gd name="connsiteX146" fmla="*/ 23642 w 248993"/>
              <a:gd name="connsiteY146" fmla="*/ 167179 h 394515"/>
              <a:gd name="connsiteX147" fmla="*/ 22198 w 248993"/>
              <a:gd name="connsiteY147" fmla="*/ 163990 h 394515"/>
              <a:gd name="connsiteX148" fmla="*/ 22800 w 248993"/>
              <a:gd name="connsiteY148" fmla="*/ 162186 h 394515"/>
              <a:gd name="connsiteX149" fmla="*/ 24785 w 248993"/>
              <a:gd name="connsiteY149" fmla="*/ 161404 h 394515"/>
              <a:gd name="connsiteX150" fmla="*/ 24544 w 248993"/>
              <a:gd name="connsiteY150" fmla="*/ 159238 h 394515"/>
              <a:gd name="connsiteX151" fmla="*/ 25266 w 248993"/>
              <a:gd name="connsiteY151" fmla="*/ 159118 h 394515"/>
              <a:gd name="connsiteX152" fmla="*/ 24063 w 248993"/>
              <a:gd name="connsiteY152" fmla="*/ 156110 h 394515"/>
              <a:gd name="connsiteX153" fmla="*/ 23943 w 248993"/>
              <a:gd name="connsiteY153" fmla="*/ 154486 h 394515"/>
              <a:gd name="connsiteX154" fmla="*/ 24966 w 248993"/>
              <a:gd name="connsiteY154" fmla="*/ 155147 h 394515"/>
              <a:gd name="connsiteX155" fmla="*/ 25928 w 248993"/>
              <a:gd name="connsiteY155" fmla="*/ 154305 h 394515"/>
              <a:gd name="connsiteX156" fmla="*/ 27612 w 248993"/>
              <a:gd name="connsiteY156" fmla="*/ 154124 h 394515"/>
              <a:gd name="connsiteX157" fmla="*/ 28094 w 248993"/>
              <a:gd name="connsiteY157" fmla="*/ 151778 h 394515"/>
              <a:gd name="connsiteX158" fmla="*/ 28635 w 248993"/>
              <a:gd name="connsiteY158" fmla="*/ 150876 h 394515"/>
              <a:gd name="connsiteX159" fmla="*/ 30019 w 248993"/>
              <a:gd name="connsiteY159" fmla="*/ 151718 h 394515"/>
              <a:gd name="connsiteX160" fmla="*/ 30801 w 248993"/>
              <a:gd name="connsiteY160" fmla="*/ 151117 h 394515"/>
              <a:gd name="connsiteX161" fmla="*/ 30981 w 248993"/>
              <a:gd name="connsiteY161" fmla="*/ 149312 h 394515"/>
              <a:gd name="connsiteX162" fmla="*/ 29357 w 248993"/>
              <a:gd name="connsiteY162" fmla="*/ 147868 h 394515"/>
              <a:gd name="connsiteX163" fmla="*/ 29297 w 248993"/>
              <a:gd name="connsiteY163" fmla="*/ 146785 h 394515"/>
              <a:gd name="connsiteX164" fmla="*/ 28094 w 248993"/>
              <a:gd name="connsiteY164" fmla="*/ 145101 h 394515"/>
              <a:gd name="connsiteX165" fmla="*/ 27011 w 248993"/>
              <a:gd name="connsiteY165" fmla="*/ 145101 h 394515"/>
              <a:gd name="connsiteX166" fmla="*/ 27191 w 248993"/>
              <a:gd name="connsiteY166" fmla="*/ 143717 h 394515"/>
              <a:gd name="connsiteX167" fmla="*/ 29237 w 248993"/>
              <a:gd name="connsiteY167" fmla="*/ 143356 h 394515"/>
              <a:gd name="connsiteX168" fmla="*/ 29538 w 248993"/>
              <a:gd name="connsiteY168" fmla="*/ 141852 h 394515"/>
              <a:gd name="connsiteX169" fmla="*/ 32124 w 248993"/>
              <a:gd name="connsiteY169" fmla="*/ 138845 h 394515"/>
              <a:gd name="connsiteX170" fmla="*/ 30741 w 248993"/>
              <a:gd name="connsiteY170" fmla="*/ 135476 h 394515"/>
              <a:gd name="connsiteX171" fmla="*/ 30681 w 248993"/>
              <a:gd name="connsiteY171" fmla="*/ 131746 h 394515"/>
              <a:gd name="connsiteX172" fmla="*/ 27191 w 248993"/>
              <a:gd name="connsiteY172" fmla="*/ 130663 h 394515"/>
              <a:gd name="connsiteX173" fmla="*/ 25988 w 248993"/>
              <a:gd name="connsiteY173" fmla="*/ 126632 h 394515"/>
              <a:gd name="connsiteX174" fmla="*/ 25206 w 248993"/>
              <a:gd name="connsiteY174" fmla="*/ 125429 h 394515"/>
              <a:gd name="connsiteX175" fmla="*/ 22138 w 248993"/>
              <a:gd name="connsiteY175" fmla="*/ 128196 h 394515"/>
              <a:gd name="connsiteX176" fmla="*/ 19732 w 248993"/>
              <a:gd name="connsiteY176" fmla="*/ 127415 h 394515"/>
              <a:gd name="connsiteX177" fmla="*/ 17686 w 248993"/>
              <a:gd name="connsiteY177" fmla="*/ 127174 h 394515"/>
              <a:gd name="connsiteX178" fmla="*/ 17265 w 248993"/>
              <a:gd name="connsiteY178" fmla="*/ 126151 h 394515"/>
              <a:gd name="connsiteX179" fmla="*/ 15942 w 248993"/>
              <a:gd name="connsiteY179" fmla="*/ 125309 h 394515"/>
              <a:gd name="connsiteX180" fmla="*/ 14558 w 248993"/>
              <a:gd name="connsiteY180" fmla="*/ 123083 h 394515"/>
              <a:gd name="connsiteX181" fmla="*/ 13355 w 248993"/>
              <a:gd name="connsiteY181" fmla="*/ 122903 h 394515"/>
              <a:gd name="connsiteX182" fmla="*/ 9445 w 248993"/>
              <a:gd name="connsiteY182" fmla="*/ 125549 h 394515"/>
              <a:gd name="connsiteX183" fmla="*/ 9084 w 248993"/>
              <a:gd name="connsiteY183" fmla="*/ 128136 h 394515"/>
              <a:gd name="connsiteX184" fmla="*/ 7520 w 248993"/>
              <a:gd name="connsiteY184" fmla="*/ 128497 h 394515"/>
              <a:gd name="connsiteX185" fmla="*/ 6136 w 248993"/>
              <a:gd name="connsiteY185" fmla="*/ 126693 h 394515"/>
              <a:gd name="connsiteX186" fmla="*/ 6196 w 248993"/>
              <a:gd name="connsiteY186" fmla="*/ 124106 h 394515"/>
              <a:gd name="connsiteX187" fmla="*/ 5595 w 248993"/>
              <a:gd name="connsiteY187" fmla="*/ 123504 h 394515"/>
              <a:gd name="connsiteX188" fmla="*/ 6557 w 248993"/>
              <a:gd name="connsiteY188" fmla="*/ 121880 h 394515"/>
              <a:gd name="connsiteX189" fmla="*/ 6377 w 248993"/>
              <a:gd name="connsiteY189" fmla="*/ 118270 h 394515"/>
              <a:gd name="connsiteX190" fmla="*/ 6678 w 248993"/>
              <a:gd name="connsiteY190" fmla="*/ 115924 h 394515"/>
              <a:gd name="connsiteX191" fmla="*/ 6256 w 248993"/>
              <a:gd name="connsiteY191" fmla="*/ 113638 h 394515"/>
              <a:gd name="connsiteX192" fmla="*/ 3790 w 248993"/>
              <a:gd name="connsiteY192" fmla="*/ 111473 h 394515"/>
              <a:gd name="connsiteX193" fmla="*/ 2466 w 248993"/>
              <a:gd name="connsiteY193" fmla="*/ 107502 h 394515"/>
              <a:gd name="connsiteX194" fmla="*/ 3970 w 248993"/>
              <a:gd name="connsiteY194" fmla="*/ 102509 h 394515"/>
              <a:gd name="connsiteX195" fmla="*/ 3489 w 248993"/>
              <a:gd name="connsiteY195" fmla="*/ 101186 h 394515"/>
              <a:gd name="connsiteX196" fmla="*/ 6256 w 248993"/>
              <a:gd name="connsiteY196" fmla="*/ 99200 h 394515"/>
              <a:gd name="connsiteX197" fmla="*/ 7099 w 248993"/>
              <a:gd name="connsiteY197" fmla="*/ 100283 h 394515"/>
              <a:gd name="connsiteX198" fmla="*/ 9264 w 248993"/>
              <a:gd name="connsiteY198" fmla="*/ 99922 h 394515"/>
              <a:gd name="connsiteX199" fmla="*/ 9385 w 248993"/>
              <a:gd name="connsiteY199" fmla="*/ 99321 h 394515"/>
              <a:gd name="connsiteX200" fmla="*/ 12393 w 248993"/>
              <a:gd name="connsiteY200" fmla="*/ 97697 h 394515"/>
              <a:gd name="connsiteX201" fmla="*/ 12032 w 248993"/>
              <a:gd name="connsiteY201" fmla="*/ 95050 h 394515"/>
              <a:gd name="connsiteX202" fmla="*/ 12754 w 248993"/>
              <a:gd name="connsiteY202" fmla="*/ 93846 h 394515"/>
              <a:gd name="connsiteX203" fmla="*/ 11550 w 248993"/>
              <a:gd name="connsiteY203" fmla="*/ 90838 h 394515"/>
              <a:gd name="connsiteX204" fmla="*/ 12032 w 248993"/>
              <a:gd name="connsiteY204" fmla="*/ 89455 h 394515"/>
              <a:gd name="connsiteX205" fmla="*/ 11731 w 248993"/>
              <a:gd name="connsiteY205" fmla="*/ 88252 h 394515"/>
              <a:gd name="connsiteX206" fmla="*/ 13536 w 248993"/>
              <a:gd name="connsiteY206" fmla="*/ 85244 h 394515"/>
              <a:gd name="connsiteX207" fmla="*/ 14739 w 248993"/>
              <a:gd name="connsiteY207" fmla="*/ 84642 h 394515"/>
              <a:gd name="connsiteX208" fmla="*/ 14618 w 248993"/>
              <a:gd name="connsiteY208" fmla="*/ 82898 h 394515"/>
              <a:gd name="connsiteX209" fmla="*/ 11490 w 248993"/>
              <a:gd name="connsiteY209" fmla="*/ 80912 h 394515"/>
              <a:gd name="connsiteX210" fmla="*/ 9565 w 248993"/>
              <a:gd name="connsiteY210" fmla="*/ 81273 h 394515"/>
              <a:gd name="connsiteX211" fmla="*/ 8482 w 248993"/>
              <a:gd name="connsiteY211" fmla="*/ 80371 h 394515"/>
              <a:gd name="connsiteX212" fmla="*/ 8964 w 248993"/>
              <a:gd name="connsiteY212" fmla="*/ 78205 h 394515"/>
              <a:gd name="connsiteX213" fmla="*/ 7339 w 248993"/>
              <a:gd name="connsiteY213" fmla="*/ 74596 h 394515"/>
              <a:gd name="connsiteX214" fmla="*/ 7941 w 248993"/>
              <a:gd name="connsiteY214" fmla="*/ 73332 h 394515"/>
              <a:gd name="connsiteX215" fmla="*/ 9505 w 248993"/>
              <a:gd name="connsiteY215" fmla="*/ 72009 h 394515"/>
              <a:gd name="connsiteX216" fmla="*/ 9806 w 248993"/>
              <a:gd name="connsiteY216" fmla="*/ 69603 h 394515"/>
              <a:gd name="connsiteX217" fmla="*/ 7339 w 248993"/>
              <a:gd name="connsiteY217" fmla="*/ 66294 h 394515"/>
              <a:gd name="connsiteX218" fmla="*/ 7399 w 248993"/>
              <a:gd name="connsiteY218" fmla="*/ 64369 h 394515"/>
              <a:gd name="connsiteX219" fmla="*/ 9806 w 248993"/>
              <a:gd name="connsiteY219" fmla="*/ 63587 h 394515"/>
              <a:gd name="connsiteX220" fmla="*/ 10407 w 248993"/>
              <a:gd name="connsiteY220" fmla="*/ 62384 h 394515"/>
              <a:gd name="connsiteX221" fmla="*/ 9204 w 248993"/>
              <a:gd name="connsiteY221" fmla="*/ 59737 h 394515"/>
              <a:gd name="connsiteX222" fmla="*/ 7520 w 248993"/>
              <a:gd name="connsiteY222" fmla="*/ 59256 h 394515"/>
              <a:gd name="connsiteX223" fmla="*/ 6918 w 248993"/>
              <a:gd name="connsiteY223" fmla="*/ 55827 h 394515"/>
              <a:gd name="connsiteX224" fmla="*/ 7640 w 248993"/>
              <a:gd name="connsiteY224" fmla="*/ 55225 h 394515"/>
              <a:gd name="connsiteX225" fmla="*/ 6918 w 248993"/>
              <a:gd name="connsiteY225" fmla="*/ 54443 h 394515"/>
              <a:gd name="connsiteX226" fmla="*/ 4211 w 248993"/>
              <a:gd name="connsiteY226" fmla="*/ 53962 h 394515"/>
              <a:gd name="connsiteX227" fmla="*/ 1624 w 248993"/>
              <a:gd name="connsiteY227" fmla="*/ 52398 h 394515"/>
              <a:gd name="connsiteX228" fmla="*/ 0 w 248993"/>
              <a:gd name="connsiteY228" fmla="*/ 49570 h 394515"/>
              <a:gd name="connsiteX229" fmla="*/ 3008 w 248993"/>
              <a:gd name="connsiteY229" fmla="*/ 35854 h 394515"/>
              <a:gd name="connsiteX230" fmla="*/ 6557 w 248993"/>
              <a:gd name="connsiteY230" fmla="*/ 19612 h 394515"/>
              <a:gd name="connsiteX231" fmla="*/ 11490 w 248993"/>
              <a:gd name="connsiteY231" fmla="*/ 20574 h 394515"/>
              <a:gd name="connsiteX232" fmla="*/ 13896 w 248993"/>
              <a:gd name="connsiteY232" fmla="*/ 21657 h 394515"/>
              <a:gd name="connsiteX233" fmla="*/ 15581 w 248993"/>
              <a:gd name="connsiteY233" fmla="*/ 23762 h 394515"/>
              <a:gd name="connsiteX234" fmla="*/ 15701 w 248993"/>
              <a:gd name="connsiteY234" fmla="*/ 28575 h 394515"/>
              <a:gd name="connsiteX235" fmla="*/ 17927 w 248993"/>
              <a:gd name="connsiteY235" fmla="*/ 30019 h 394515"/>
              <a:gd name="connsiteX236" fmla="*/ 19551 w 248993"/>
              <a:gd name="connsiteY236" fmla="*/ 28816 h 394515"/>
              <a:gd name="connsiteX237" fmla="*/ 22559 w 248993"/>
              <a:gd name="connsiteY237" fmla="*/ 32004 h 394515"/>
              <a:gd name="connsiteX238" fmla="*/ 21657 w 248993"/>
              <a:gd name="connsiteY238" fmla="*/ 28755 h 394515"/>
              <a:gd name="connsiteX239" fmla="*/ 23341 w 248993"/>
              <a:gd name="connsiteY239" fmla="*/ 28154 h 394515"/>
              <a:gd name="connsiteX240" fmla="*/ 24063 w 248993"/>
              <a:gd name="connsiteY240" fmla="*/ 24966 h 394515"/>
              <a:gd name="connsiteX241" fmla="*/ 25988 w 248993"/>
              <a:gd name="connsiteY241" fmla="*/ 25327 h 394515"/>
              <a:gd name="connsiteX242" fmla="*/ 26770 w 248993"/>
              <a:gd name="connsiteY242" fmla="*/ 25026 h 394515"/>
              <a:gd name="connsiteX243" fmla="*/ 27252 w 248993"/>
              <a:gd name="connsiteY243" fmla="*/ 22920 h 394515"/>
              <a:gd name="connsiteX244" fmla="*/ 32545 w 248993"/>
              <a:gd name="connsiteY244" fmla="*/ 23943 h 394515"/>
              <a:gd name="connsiteX245" fmla="*/ 32606 w 248993"/>
              <a:gd name="connsiteY245" fmla="*/ 22920 h 394515"/>
              <a:gd name="connsiteX246" fmla="*/ 39163 w 248993"/>
              <a:gd name="connsiteY246" fmla="*/ 19251 h 394515"/>
              <a:gd name="connsiteX247" fmla="*/ 41810 w 248993"/>
              <a:gd name="connsiteY247" fmla="*/ 19070 h 394515"/>
              <a:gd name="connsiteX248" fmla="*/ 42050 w 248993"/>
              <a:gd name="connsiteY248" fmla="*/ 17506 h 394515"/>
              <a:gd name="connsiteX249" fmla="*/ 43735 w 248993"/>
              <a:gd name="connsiteY249" fmla="*/ 15942 h 394515"/>
              <a:gd name="connsiteX250" fmla="*/ 42832 w 248993"/>
              <a:gd name="connsiteY250" fmla="*/ 14257 h 394515"/>
              <a:gd name="connsiteX251" fmla="*/ 42231 w 248993"/>
              <a:gd name="connsiteY251" fmla="*/ 14558 h 394515"/>
              <a:gd name="connsiteX252" fmla="*/ 41268 w 248993"/>
              <a:gd name="connsiteY252" fmla="*/ 12092 h 394515"/>
              <a:gd name="connsiteX253" fmla="*/ 40065 w 248993"/>
              <a:gd name="connsiteY253" fmla="*/ 11129 h 394515"/>
              <a:gd name="connsiteX254" fmla="*/ 39644 w 248993"/>
              <a:gd name="connsiteY254" fmla="*/ 10046 h 394515"/>
              <a:gd name="connsiteX255" fmla="*/ 38441 w 248993"/>
              <a:gd name="connsiteY255" fmla="*/ 9866 h 394515"/>
              <a:gd name="connsiteX256" fmla="*/ 37599 w 248993"/>
              <a:gd name="connsiteY256" fmla="*/ 7580 h 394515"/>
              <a:gd name="connsiteX257" fmla="*/ 34831 w 248993"/>
              <a:gd name="connsiteY257" fmla="*/ 6016 h 394515"/>
              <a:gd name="connsiteX258" fmla="*/ 32425 w 248993"/>
              <a:gd name="connsiteY258" fmla="*/ 6136 h 394515"/>
              <a:gd name="connsiteX259" fmla="*/ 32064 w 248993"/>
              <a:gd name="connsiteY259" fmla="*/ 5294 h 394515"/>
              <a:gd name="connsiteX260" fmla="*/ 33929 w 248993"/>
              <a:gd name="connsiteY260" fmla="*/ 5595 h 394515"/>
              <a:gd name="connsiteX261" fmla="*/ 34290 w 248993"/>
              <a:gd name="connsiteY261" fmla="*/ 4993 h 394515"/>
              <a:gd name="connsiteX262" fmla="*/ 36095 w 248993"/>
              <a:gd name="connsiteY262" fmla="*/ 4993 h 394515"/>
              <a:gd name="connsiteX263" fmla="*/ 37839 w 248993"/>
              <a:gd name="connsiteY263" fmla="*/ 3309 h 394515"/>
              <a:gd name="connsiteX264" fmla="*/ 40005 w 248993"/>
              <a:gd name="connsiteY264" fmla="*/ 4692 h 394515"/>
              <a:gd name="connsiteX265" fmla="*/ 41750 w 248993"/>
              <a:gd name="connsiteY265" fmla="*/ 4331 h 394515"/>
              <a:gd name="connsiteX266" fmla="*/ 42351 w 248993"/>
              <a:gd name="connsiteY266" fmla="*/ 5294 h 394515"/>
              <a:gd name="connsiteX267" fmla="*/ 42953 w 248993"/>
              <a:gd name="connsiteY267" fmla="*/ 4452 h 394515"/>
              <a:gd name="connsiteX268" fmla="*/ 43795 w 248993"/>
              <a:gd name="connsiteY268" fmla="*/ 5535 h 394515"/>
              <a:gd name="connsiteX269" fmla="*/ 43193 w 248993"/>
              <a:gd name="connsiteY269" fmla="*/ 6858 h 394515"/>
              <a:gd name="connsiteX270" fmla="*/ 44096 w 248993"/>
              <a:gd name="connsiteY270" fmla="*/ 7460 h 394515"/>
              <a:gd name="connsiteX271" fmla="*/ 45840 w 248993"/>
              <a:gd name="connsiteY271" fmla="*/ 7039 h 394515"/>
              <a:gd name="connsiteX272" fmla="*/ 45720 w 248993"/>
              <a:gd name="connsiteY272" fmla="*/ 5294 h 394515"/>
              <a:gd name="connsiteX273" fmla="*/ 47404 w 248993"/>
              <a:gd name="connsiteY273" fmla="*/ 4512 h 394515"/>
              <a:gd name="connsiteX274" fmla="*/ 46923 w 248993"/>
              <a:gd name="connsiteY274" fmla="*/ 1684 h 394515"/>
              <a:gd name="connsiteX275" fmla="*/ 51555 w 248993"/>
              <a:gd name="connsiteY275" fmla="*/ 2587 h 394515"/>
              <a:gd name="connsiteX276" fmla="*/ 52578 w 248993"/>
              <a:gd name="connsiteY276" fmla="*/ 0 h 394515"/>
              <a:gd name="connsiteX277" fmla="*/ 55225 w 248993"/>
              <a:gd name="connsiteY277" fmla="*/ 662 h 394515"/>
              <a:gd name="connsiteX278" fmla="*/ 53661 w 248993"/>
              <a:gd name="connsiteY278" fmla="*/ 10046 h 394515"/>
              <a:gd name="connsiteX279" fmla="*/ 53119 w 248993"/>
              <a:gd name="connsiteY279" fmla="*/ 11249 h 394515"/>
              <a:gd name="connsiteX280" fmla="*/ 51676 w 248993"/>
              <a:gd name="connsiteY280" fmla="*/ 12513 h 394515"/>
              <a:gd name="connsiteX281" fmla="*/ 49450 w 248993"/>
              <a:gd name="connsiteY281" fmla="*/ 13716 h 394515"/>
              <a:gd name="connsiteX282" fmla="*/ 49269 w 248993"/>
              <a:gd name="connsiteY282" fmla="*/ 15039 h 394515"/>
              <a:gd name="connsiteX283" fmla="*/ 48427 w 248993"/>
              <a:gd name="connsiteY283" fmla="*/ 14919 h 394515"/>
              <a:gd name="connsiteX284" fmla="*/ 47404 w 248993"/>
              <a:gd name="connsiteY284" fmla="*/ 16483 h 394515"/>
              <a:gd name="connsiteX285" fmla="*/ 48608 w 248993"/>
              <a:gd name="connsiteY285" fmla="*/ 17686 h 394515"/>
              <a:gd name="connsiteX286" fmla="*/ 50472 w 248993"/>
              <a:gd name="connsiteY286" fmla="*/ 18108 h 394515"/>
              <a:gd name="connsiteX287" fmla="*/ 50713 w 248993"/>
              <a:gd name="connsiteY287" fmla="*/ 19551 h 394515"/>
              <a:gd name="connsiteX288" fmla="*/ 54202 w 248993"/>
              <a:gd name="connsiteY288" fmla="*/ 20093 h 394515"/>
              <a:gd name="connsiteX289" fmla="*/ 54443 w 248993"/>
              <a:gd name="connsiteY289" fmla="*/ 18769 h 394515"/>
              <a:gd name="connsiteX290" fmla="*/ 55827 w 248993"/>
              <a:gd name="connsiteY290" fmla="*/ 19010 h 394515"/>
              <a:gd name="connsiteX291" fmla="*/ 55405 w 248993"/>
              <a:gd name="connsiteY291" fmla="*/ 21356 h 394515"/>
              <a:gd name="connsiteX292" fmla="*/ 56669 w 248993"/>
              <a:gd name="connsiteY292" fmla="*/ 21597 h 394515"/>
              <a:gd name="connsiteX293" fmla="*/ 57030 w 248993"/>
              <a:gd name="connsiteY293" fmla="*/ 20213 h 394515"/>
              <a:gd name="connsiteX294" fmla="*/ 58353 w 248993"/>
              <a:gd name="connsiteY294" fmla="*/ 20454 h 394515"/>
              <a:gd name="connsiteX295" fmla="*/ 57571 w 248993"/>
              <a:gd name="connsiteY295" fmla="*/ 23883 h 394515"/>
              <a:gd name="connsiteX296" fmla="*/ 60880 w 248993"/>
              <a:gd name="connsiteY296" fmla="*/ 24665 h 394515"/>
              <a:gd name="connsiteX297" fmla="*/ 60278 w 248993"/>
              <a:gd name="connsiteY297" fmla="*/ 27312 h 394515"/>
              <a:gd name="connsiteX298" fmla="*/ 64128 w 248993"/>
              <a:gd name="connsiteY298" fmla="*/ 28154 h 394515"/>
              <a:gd name="connsiteX299" fmla="*/ 63948 w 248993"/>
              <a:gd name="connsiteY299" fmla="*/ 29538 h 394515"/>
              <a:gd name="connsiteX300" fmla="*/ 64790 w 248993"/>
              <a:gd name="connsiteY300" fmla="*/ 29658 h 394515"/>
              <a:gd name="connsiteX301" fmla="*/ 65572 w 248993"/>
              <a:gd name="connsiteY301" fmla="*/ 28455 h 394515"/>
              <a:gd name="connsiteX302" fmla="*/ 66114 w 248993"/>
              <a:gd name="connsiteY302" fmla="*/ 29658 h 394515"/>
              <a:gd name="connsiteX303" fmla="*/ 68400 w 248993"/>
              <a:gd name="connsiteY303" fmla="*/ 29177 h 394515"/>
              <a:gd name="connsiteX304" fmla="*/ 69001 w 248993"/>
              <a:gd name="connsiteY304" fmla="*/ 29778 h 394515"/>
              <a:gd name="connsiteX305" fmla="*/ 72490 w 248993"/>
              <a:gd name="connsiteY305" fmla="*/ 28996 h 394515"/>
              <a:gd name="connsiteX306" fmla="*/ 73092 w 248993"/>
              <a:gd name="connsiteY306" fmla="*/ 30139 h 394515"/>
              <a:gd name="connsiteX307" fmla="*/ 72430 w 248993"/>
              <a:gd name="connsiteY307" fmla="*/ 32786 h 394515"/>
              <a:gd name="connsiteX308" fmla="*/ 73814 w 248993"/>
              <a:gd name="connsiteY308" fmla="*/ 33027 h 394515"/>
              <a:gd name="connsiteX309" fmla="*/ 72671 w 248993"/>
              <a:gd name="connsiteY309" fmla="*/ 38441 h 394515"/>
              <a:gd name="connsiteX310" fmla="*/ 76581 w 248993"/>
              <a:gd name="connsiteY310" fmla="*/ 39343 h 394515"/>
              <a:gd name="connsiteX311" fmla="*/ 78687 w 248993"/>
              <a:gd name="connsiteY311" fmla="*/ 39464 h 394515"/>
              <a:gd name="connsiteX312" fmla="*/ 80672 w 248993"/>
              <a:gd name="connsiteY312" fmla="*/ 43013 h 394515"/>
              <a:gd name="connsiteX313" fmla="*/ 79469 w 248993"/>
              <a:gd name="connsiteY313" fmla="*/ 42772 h 394515"/>
              <a:gd name="connsiteX314" fmla="*/ 78566 w 248993"/>
              <a:gd name="connsiteY314" fmla="*/ 43494 h 394515"/>
              <a:gd name="connsiteX315" fmla="*/ 77965 w 248993"/>
              <a:gd name="connsiteY315" fmla="*/ 46562 h 394515"/>
              <a:gd name="connsiteX316" fmla="*/ 80551 w 248993"/>
              <a:gd name="connsiteY316" fmla="*/ 47164 h 394515"/>
              <a:gd name="connsiteX317" fmla="*/ 80371 w 248993"/>
              <a:gd name="connsiteY317" fmla="*/ 48187 h 394515"/>
              <a:gd name="connsiteX318" fmla="*/ 82958 w 248993"/>
              <a:gd name="connsiteY318" fmla="*/ 48788 h 394515"/>
              <a:gd name="connsiteX319" fmla="*/ 83620 w 248993"/>
              <a:gd name="connsiteY319" fmla="*/ 47886 h 394515"/>
              <a:gd name="connsiteX320" fmla="*/ 84883 w 248993"/>
              <a:gd name="connsiteY320" fmla="*/ 50051 h 394515"/>
              <a:gd name="connsiteX321" fmla="*/ 85785 w 248993"/>
              <a:gd name="connsiteY321" fmla="*/ 50292 h 394515"/>
              <a:gd name="connsiteX322" fmla="*/ 86688 w 248993"/>
              <a:gd name="connsiteY322" fmla="*/ 52097 h 394515"/>
              <a:gd name="connsiteX323" fmla="*/ 87650 w 248993"/>
              <a:gd name="connsiteY323" fmla="*/ 52999 h 394515"/>
              <a:gd name="connsiteX324" fmla="*/ 87951 w 248993"/>
              <a:gd name="connsiteY324" fmla="*/ 50292 h 394515"/>
              <a:gd name="connsiteX325" fmla="*/ 89695 w 248993"/>
              <a:gd name="connsiteY325" fmla="*/ 50653 h 394515"/>
              <a:gd name="connsiteX326" fmla="*/ 89816 w 248993"/>
              <a:gd name="connsiteY326" fmla="*/ 49450 h 394515"/>
              <a:gd name="connsiteX327" fmla="*/ 92523 w 248993"/>
              <a:gd name="connsiteY327" fmla="*/ 49811 h 394515"/>
              <a:gd name="connsiteX328" fmla="*/ 93846 w 248993"/>
              <a:gd name="connsiteY328" fmla="*/ 48487 h 394515"/>
              <a:gd name="connsiteX329" fmla="*/ 96794 w 248993"/>
              <a:gd name="connsiteY329" fmla="*/ 49330 h 394515"/>
              <a:gd name="connsiteX330" fmla="*/ 96794 w 248993"/>
              <a:gd name="connsiteY330" fmla="*/ 48547 h 394515"/>
              <a:gd name="connsiteX331" fmla="*/ 98839 w 248993"/>
              <a:gd name="connsiteY331" fmla="*/ 48126 h 394515"/>
              <a:gd name="connsiteX332" fmla="*/ 98719 w 248993"/>
              <a:gd name="connsiteY332" fmla="*/ 50352 h 394515"/>
              <a:gd name="connsiteX333" fmla="*/ 100043 w 248993"/>
              <a:gd name="connsiteY333" fmla="*/ 50533 h 394515"/>
              <a:gd name="connsiteX334" fmla="*/ 99200 w 248993"/>
              <a:gd name="connsiteY334" fmla="*/ 54503 h 394515"/>
              <a:gd name="connsiteX335" fmla="*/ 98418 w 248993"/>
              <a:gd name="connsiteY335" fmla="*/ 55706 h 394515"/>
              <a:gd name="connsiteX336" fmla="*/ 97817 w 248993"/>
              <a:gd name="connsiteY336" fmla="*/ 58113 h 394515"/>
              <a:gd name="connsiteX337" fmla="*/ 95110 w 248993"/>
              <a:gd name="connsiteY337" fmla="*/ 57511 h 394515"/>
              <a:gd name="connsiteX338" fmla="*/ 94207 w 248993"/>
              <a:gd name="connsiteY338" fmla="*/ 61602 h 394515"/>
              <a:gd name="connsiteX339" fmla="*/ 92222 w 248993"/>
              <a:gd name="connsiteY339" fmla="*/ 61181 h 394515"/>
              <a:gd name="connsiteX340" fmla="*/ 91620 w 248993"/>
              <a:gd name="connsiteY340" fmla="*/ 63888 h 394515"/>
              <a:gd name="connsiteX341" fmla="*/ 93666 w 248993"/>
              <a:gd name="connsiteY341" fmla="*/ 64309 h 394515"/>
              <a:gd name="connsiteX342" fmla="*/ 93425 w 248993"/>
              <a:gd name="connsiteY342" fmla="*/ 65512 h 394515"/>
              <a:gd name="connsiteX343" fmla="*/ 96072 w 248993"/>
              <a:gd name="connsiteY343" fmla="*/ 66234 h 394515"/>
              <a:gd name="connsiteX344" fmla="*/ 95410 w 248993"/>
              <a:gd name="connsiteY344" fmla="*/ 69362 h 394515"/>
              <a:gd name="connsiteX345" fmla="*/ 95952 w 248993"/>
              <a:gd name="connsiteY345" fmla="*/ 71769 h 394515"/>
              <a:gd name="connsiteX346" fmla="*/ 99621 w 248993"/>
              <a:gd name="connsiteY346" fmla="*/ 78386 h 394515"/>
              <a:gd name="connsiteX347" fmla="*/ 99862 w 248993"/>
              <a:gd name="connsiteY347" fmla="*/ 77784 h 394515"/>
              <a:gd name="connsiteX348" fmla="*/ 101667 w 248993"/>
              <a:gd name="connsiteY348" fmla="*/ 78205 h 394515"/>
              <a:gd name="connsiteX349" fmla="*/ 101426 w 248993"/>
              <a:gd name="connsiteY349" fmla="*/ 78807 h 394515"/>
              <a:gd name="connsiteX350" fmla="*/ 103411 w 248993"/>
              <a:gd name="connsiteY350" fmla="*/ 79288 h 394515"/>
              <a:gd name="connsiteX351" fmla="*/ 102148 w 248993"/>
              <a:gd name="connsiteY351" fmla="*/ 81875 h 394515"/>
              <a:gd name="connsiteX352" fmla="*/ 101426 w 248993"/>
              <a:gd name="connsiteY352" fmla="*/ 81634 h 394515"/>
              <a:gd name="connsiteX353" fmla="*/ 104735 w 248993"/>
              <a:gd name="connsiteY353" fmla="*/ 87349 h 394515"/>
              <a:gd name="connsiteX354" fmla="*/ 109548 w 248993"/>
              <a:gd name="connsiteY354" fmla="*/ 86266 h 394515"/>
              <a:gd name="connsiteX355" fmla="*/ 134934 w 248993"/>
              <a:gd name="connsiteY355" fmla="*/ 79709 h 394515"/>
              <a:gd name="connsiteX356" fmla="*/ 154004 w 248993"/>
              <a:gd name="connsiteY356" fmla="*/ 74716 h 394515"/>
              <a:gd name="connsiteX357" fmla="*/ 173556 w 248993"/>
              <a:gd name="connsiteY357" fmla="*/ 69603 h 394515"/>
              <a:gd name="connsiteX358" fmla="*/ 179150 w 248993"/>
              <a:gd name="connsiteY358" fmla="*/ 92643 h 394515"/>
              <a:gd name="connsiteX359" fmla="*/ 178910 w 248993"/>
              <a:gd name="connsiteY359" fmla="*/ 95651 h 394515"/>
              <a:gd name="connsiteX360" fmla="*/ 179271 w 248993"/>
              <a:gd name="connsiteY360" fmla="*/ 97396 h 394515"/>
              <a:gd name="connsiteX361" fmla="*/ 180774 w 248993"/>
              <a:gd name="connsiteY361" fmla="*/ 99200 h 394515"/>
              <a:gd name="connsiteX362" fmla="*/ 181075 w 248993"/>
              <a:gd name="connsiteY362" fmla="*/ 101065 h 394515"/>
              <a:gd name="connsiteX363" fmla="*/ 182399 w 248993"/>
              <a:gd name="connsiteY363" fmla="*/ 105577 h 394515"/>
              <a:gd name="connsiteX364" fmla="*/ 182519 w 248993"/>
              <a:gd name="connsiteY364" fmla="*/ 108465 h 394515"/>
              <a:gd name="connsiteX365" fmla="*/ 180714 w 248993"/>
              <a:gd name="connsiteY365" fmla="*/ 110510 h 394515"/>
              <a:gd name="connsiteX366" fmla="*/ 180594 w 248993"/>
              <a:gd name="connsiteY366" fmla="*/ 111894 h 394515"/>
              <a:gd name="connsiteX367" fmla="*/ 181436 w 248993"/>
              <a:gd name="connsiteY367" fmla="*/ 113097 h 394515"/>
              <a:gd name="connsiteX368" fmla="*/ 182098 w 248993"/>
              <a:gd name="connsiteY368" fmla="*/ 116706 h 394515"/>
              <a:gd name="connsiteX369" fmla="*/ 183121 w 248993"/>
              <a:gd name="connsiteY369" fmla="*/ 119955 h 394515"/>
              <a:gd name="connsiteX370" fmla="*/ 184143 w 248993"/>
              <a:gd name="connsiteY370" fmla="*/ 121278 h 394515"/>
              <a:gd name="connsiteX371" fmla="*/ 184504 w 248993"/>
              <a:gd name="connsiteY371" fmla="*/ 122843 h 394515"/>
              <a:gd name="connsiteX372" fmla="*/ 186911 w 248993"/>
              <a:gd name="connsiteY372" fmla="*/ 130182 h 394515"/>
              <a:gd name="connsiteX373" fmla="*/ 187873 w 248993"/>
              <a:gd name="connsiteY373" fmla="*/ 135055 h 394515"/>
              <a:gd name="connsiteX374" fmla="*/ 189678 w 248993"/>
              <a:gd name="connsiteY374" fmla="*/ 137882 h 394515"/>
              <a:gd name="connsiteX375" fmla="*/ 190099 w 248993"/>
              <a:gd name="connsiteY375" fmla="*/ 139807 h 394515"/>
              <a:gd name="connsiteX376" fmla="*/ 189076 w 248993"/>
              <a:gd name="connsiteY376" fmla="*/ 141732 h 394515"/>
              <a:gd name="connsiteX377" fmla="*/ 189558 w 248993"/>
              <a:gd name="connsiteY377" fmla="*/ 145341 h 394515"/>
              <a:gd name="connsiteX378" fmla="*/ 190279 w 248993"/>
              <a:gd name="connsiteY378" fmla="*/ 146665 h 394515"/>
              <a:gd name="connsiteX379" fmla="*/ 193708 w 248993"/>
              <a:gd name="connsiteY379" fmla="*/ 150756 h 394515"/>
              <a:gd name="connsiteX380" fmla="*/ 198702 w 248993"/>
              <a:gd name="connsiteY380" fmla="*/ 154546 h 394515"/>
              <a:gd name="connsiteX381" fmla="*/ 200506 w 248993"/>
              <a:gd name="connsiteY381" fmla="*/ 155388 h 394515"/>
              <a:gd name="connsiteX382" fmla="*/ 204116 w 248993"/>
              <a:gd name="connsiteY382" fmla="*/ 160983 h 394515"/>
              <a:gd name="connsiteX383" fmla="*/ 205018 w 248993"/>
              <a:gd name="connsiteY383" fmla="*/ 163990 h 394515"/>
              <a:gd name="connsiteX384" fmla="*/ 202852 w 248993"/>
              <a:gd name="connsiteY384" fmla="*/ 164592 h 394515"/>
              <a:gd name="connsiteX385" fmla="*/ 198280 w 248993"/>
              <a:gd name="connsiteY385" fmla="*/ 164712 h 394515"/>
              <a:gd name="connsiteX386" fmla="*/ 196897 w 248993"/>
              <a:gd name="connsiteY386" fmla="*/ 165314 h 394515"/>
              <a:gd name="connsiteX387" fmla="*/ 194310 w 248993"/>
              <a:gd name="connsiteY387" fmla="*/ 165194 h 394515"/>
              <a:gd name="connsiteX388" fmla="*/ 192505 w 248993"/>
              <a:gd name="connsiteY388" fmla="*/ 164532 h 394515"/>
              <a:gd name="connsiteX389" fmla="*/ 191062 w 248993"/>
              <a:gd name="connsiteY389" fmla="*/ 164893 h 394515"/>
              <a:gd name="connsiteX390" fmla="*/ 189618 w 248993"/>
              <a:gd name="connsiteY390" fmla="*/ 164171 h 394515"/>
              <a:gd name="connsiteX391" fmla="*/ 187753 w 248993"/>
              <a:gd name="connsiteY391" fmla="*/ 164412 h 394515"/>
              <a:gd name="connsiteX392" fmla="*/ 187031 w 248993"/>
              <a:gd name="connsiteY392" fmla="*/ 163569 h 394515"/>
              <a:gd name="connsiteX393" fmla="*/ 184264 w 248993"/>
              <a:gd name="connsiteY393" fmla="*/ 164171 h 394515"/>
              <a:gd name="connsiteX394" fmla="*/ 183361 w 248993"/>
              <a:gd name="connsiteY394" fmla="*/ 163389 h 394515"/>
              <a:gd name="connsiteX395" fmla="*/ 178669 w 248993"/>
              <a:gd name="connsiteY395" fmla="*/ 162366 h 394515"/>
              <a:gd name="connsiteX396" fmla="*/ 176383 w 248993"/>
              <a:gd name="connsiteY396" fmla="*/ 162968 h 394515"/>
              <a:gd name="connsiteX397" fmla="*/ 180293 w 248993"/>
              <a:gd name="connsiteY397" fmla="*/ 169766 h 394515"/>
              <a:gd name="connsiteX398" fmla="*/ 182278 w 248993"/>
              <a:gd name="connsiteY398" fmla="*/ 170187 h 394515"/>
              <a:gd name="connsiteX399" fmla="*/ 184444 w 248993"/>
              <a:gd name="connsiteY399" fmla="*/ 169706 h 394515"/>
              <a:gd name="connsiteX400" fmla="*/ 186129 w 248993"/>
              <a:gd name="connsiteY400" fmla="*/ 168502 h 394515"/>
              <a:gd name="connsiteX401" fmla="*/ 187933 w 248993"/>
              <a:gd name="connsiteY401" fmla="*/ 167780 h 394515"/>
              <a:gd name="connsiteX402" fmla="*/ 190340 w 248993"/>
              <a:gd name="connsiteY402" fmla="*/ 168081 h 394515"/>
              <a:gd name="connsiteX403" fmla="*/ 190761 w 248993"/>
              <a:gd name="connsiteY403" fmla="*/ 169224 h 394515"/>
              <a:gd name="connsiteX404" fmla="*/ 192084 w 248993"/>
              <a:gd name="connsiteY404" fmla="*/ 169465 h 394515"/>
              <a:gd name="connsiteX405" fmla="*/ 191844 w 248993"/>
              <a:gd name="connsiteY405" fmla="*/ 170849 h 394515"/>
              <a:gd name="connsiteX406" fmla="*/ 193107 w 248993"/>
              <a:gd name="connsiteY406" fmla="*/ 171089 h 394515"/>
              <a:gd name="connsiteX407" fmla="*/ 192926 w 248993"/>
              <a:gd name="connsiteY407" fmla="*/ 172533 h 394515"/>
              <a:gd name="connsiteX408" fmla="*/ 194130 w 248993"/>
              <a:gd name="connsiteY408" fmla="*/ 172773 h 394515"/>
              <a:gd name="connsiteX409" fmla="*/ 193408 w 248993"/>
              <a:gd name="connsiteY409" fmla="*/ 176744 h 394515"/>
              <a:gd name="connsiteX410" fmla="*/ 195994 w 248993"/>
              <a:gd name="connsiteY410" fmla="*/ 177346 h 394515"/>
              <a:gd name="connsiteX411" fmla="*/ 195754 w 248993"/>
              <a:gd name="connsiteY411" fmla="*/ 178729 h 394515"/>
              <a:gd name="connsiteX412" fmla="*/ 198401 w 248993"/>
              <a:gd name="connsiteY412" fmla="*/ 179331 h 394515"/>
              <a:gd name="connsiteX413" fmla="*/ 196777 w 248993"/>
              <a:gd name="connsiteY413" fmla="*/ 187392 h 394515"/>
              <a:gd name="connsiteX414" fmla="*/ 204056 w 248993"/>
              <a:gd name="connsiteY414" fmla="*/ 188956 h 394515"/>
              <a:gd name="connsiteX415" fmla="*/ 204537 w 248993"/>
              <a:gd name="connsiteY415" fmla="*/ 186550 h 394515"/>
              <a:gd name="connsiteX416" fmla="*/ 203935 w 248993"/>
              <a:gd name="connsiteY416" fmla="*/ 186489 h 394515"/>
              <a:gd name="connsiteX417" fmla="*/ 204236 w 248993"/>
              <a:gd name="connsiteY417" fmla="*/ 184986 h 394515"/>
              <a:gd name="connsiteX418" fmla="*/ 205920 w 248993"/>
              <a:gd name="connsiteY418" fmla="*/ 184203 h 394515"/>
              <a:gd name="connsiteX419" fmla="*/ 207725 w 248993"/>
              <a:gd name="connsiteY419" fmla="*/ 184925 h 394515"/>
              <a:gd name="connsiteX420" fmla="*/ 209710 w 248993"/>
              <a:gd name="connsiteY420" fmla="*/ 184685 h 394515"/>
              <a:gd name="connsiteX421" fmla="*/ 210132 w 248993"/>
              <a:gd name="connsiteY421" fmla="*/ 186369 h 394515"/>
              <a:gd name="connsiteX422" fmla="*/ 215726 w 248993"/>
              <a:gd name="connsiteY422" fmla="*/ 187813 h 394515"/>
              <a:gd name="connsiteX423" fmla="*/ 216568 w 248993"/>
              <a:gd name="connsiteY423" fmla="*/ 189738 h 394515"/>
              <a:gd name="connsiteX424" fmla="*/ 218854 w 248993"/>
              <a:gd name="connsiteY424" fmla="*/ 190580 h 394515"/>
              <a:gd name="connsiteX425" fmla="*/ 219877 w 248993"/>
              <a:gd name="connsiteY425" fmla="*/ 189558 h 394515"/>
              <a:gd name="connsiteX426" fmla="*/ 221682 w 248993"/>
              <a:gd name="connsiteY426" fmla="*/ 189678 h 394515"/>
              <a:gd name="connsiteX427" fmla="*/ 220659 w 248993"/>
              <a:gd name="connsiteY427" fmla="*/ 192445 h 394515"/>
              <a:gd name="connsiteX428" fmla="*/ 218915 w 248993"/>
              <a:gd name="connsiteY428" fmla="*/ 200627 h 394515"/>
              <a:gd name="connsiteX429" fmla="*/ 226976 w 248993"/>
              <a:gd name="connsiteY429" fmla="*/ 202191 h 394515"/>
              <a:gd name="connsiteX430" fmla="*/ 226495 w 248993"/>
              <a:gd name="connsiteY430" fmla="*/ 204236 h 394515"/>
              <a:gd name="connsiteX431" fmla="*/ 228119 w 248993"/>
              <a:gd name="connsiteY431" fmla="*/ 205860 h 394515"/>
              <a:gd name="connsiteX432" fmla="*/ 225111 w 248993"/>
              <a:gd name="connsiteY432" fmla="*/ 208026 h 394515"/>
              <a:gd name="connsiteX433" fmla="*/ 222945 w 248993"/>
              <a:gd name="connsiteY433" fmla="*/ 209229 h 394515"/>
              <a:gd name="connsiteX434" fmla="*/ 221441 w 248993"/>
              <a:gd name="connsiteY434" fmla="*/ 210553 h 394515"/>
              <a:gd name="connsiteX435" fmla="*/ 219637 w 248993"/>
              <a:gd name="connsiteY435" fmla="*/ 210312 h 394515"/>
              <a:gd name="connsiteX436" fmla="*/ 218734 w 248993"/>
              <a:gd name="connsiteY436" fmla="*/ 214704 h 394515"/>
              <a:gd name="connsiteX437" fmla="*/ 224028 w 248993"/>
              <a:gd name="connsiteY437" fmla="*/ 215847 h 394515"/>
              <a:gd name="connsiteX438" fmla="*/ 223426 w 248993"/>
              <a:gd name="connsiteY438" fmla="*/ 218554 h 394515"/>
              <a:gd name="connsiteX439" fmla="*/ 219817 w 248993"/>
              <a:gd name="connsiteY439" fmla="*/ 219035 h 394515"/>
              <a:gd name="connsiteX440" fmla="*/ 218012 w 248993"/>
              <a:gd name="connsiteY440" fmla="*/ 218734 h 394515"/>
              <a:gd name="connsiteX441" fmla="*/ 216689 w 248993"/>
              <a:gd name="connsiteY441" fmla="*/ 225472 h 394515"/>
              <a:gd name="connsiteX442" fmla="*/ 213982 w 248993"/>
              <a:gd name="connsiteY442" fmla="*/ 224870 h 394515"/>
              <a:gd name="connsiteX443" fmla="*/ 213139 w 248993"/>
              <a:gd name="connsiteY443" fmla="*/ 229442 h 394515"/>
              <a:gd name="connsiteX444" fmla="*/ 213741 w 248993"/>
              <a:gd name="connsiteY444" fmla="*/ 230766 h 39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</a:cxnLst>
            <a:rect l="l" t="t" r="r" b="b"/>
            <a:pathLst>
              <a:path w="248993" h="394515">
                <a:moveTo>
                  <a:pt x="213681" y="230766"/>
                </a:moveTo>
                <a:lnTo>
                  <a:pt x="213079" y="231367"/>
                </a:lnTo>
                <a:lnTo>
                  <a:pt x="211455" y="231307"/>
                </a:lnTo>
                <a:lnTo>
                  <a:pt x="210432" y="230405"/>
                </a:lnTo>
                <a:lnTo>
                  <a:pt x="208507" y="232390"/>
                </a:lnTo>
                <a:lnTo>
                  <a:pt x="206221" y="232691"/>
                </a:lnTo>
                <a:lnTo>
                  <a:pt x="203454" y="232270"/>
                </a:lnTo>
                <a:lnTo>
                  <a:pt x="199784" y="250317"/>
                </a:lnTo>
                <a:lnTo>
                  <a:pt x="206402" y="251701"/>
                </a:lnTo>
                <a:lnTo>
                  <a:pt x="205860" y="254348"/>
                </a:lnTo>
                <a:lnTo>
                  <a:pt x="207124" y="254648"/>
                </a:lnTo>
                <a:lnTo>
                  <a:pt x="206582" y="257295"/>
                </a:lnTo>
                <a:lnTo>
                  <a:pt x="203995" y="256694"/>
                </a:lnTo>
                <a:lnTo>
                  <a:pt x="203394" y="259581"/>
                </a:lnTo>
                <a:lnTo>
                  <a:pt x="206041" y="260063"/>
                </a:lnTo>
                <a:lnTo>
                  <a:pt x="205439" y="262770"/>
                </a:lnTo>
                <a:lnTo>
                  <a:pt x="206883" y="263071"/>
                </a:lnTo>
                <a:lnTo>
                  <a:pt x="206281" y="265778"/>
                </a:lnTo>
                <a:lnTo>
                  <a:pt x="199724" y="264394"/>
                </a:lnTo>
                <a:lnTo>
                  <a:pt x="199062" y="267101"/>
                </a:lnTo>
                <a:lnTo>
                  <a:pt x="205560" y="268364"/>
                </a:lnTo>
                <a:lnTo>
                  <a:pt x="204838" y="272094"/>
                </a:lnTo>
                <a:lnTo>
                  <a:pt x="206161" y="272816"/>
                </a:lnTo>
                <a:lnTo>
                  <a:pt x="208868" y="273297"/>
                </a:lnTo>
                <a:lnTo>
                  <a:pt x="208567" y="274741"/>
                </a:lnTo>
                <a:lnTo>
                  <a:pt x="220840" y="277147"/>
                </a:lnTo>
                <a:lnTo>
                  <a:pt x="222344" y="277990"/>
                </a:lnTo>
                <a:lnTo>
                  <a:pt x="224569" y="277869"/>
                </a:lnTo>
                <a:lnTo>
                  <a:pt x="221742" y="291405"/>
                </a:lnTo>
                <a:lnTo>
                  <a:pt x="233774" y="293932"/>
                </a:lnTo>
                <a:lnTo>
                  <a:pt x="233353" y="295857"/>
                </a:lnTo>
                <a:lnTo>
                  <a:pt x="234616" y="296218"/>
                </a:lnTo>
                <a:lnTo>
                  <a:pt x="232811" y="304940"/>
                </a:lnTo>
                <a:lnTo>
                  <a:pt x="248994" y="308309"/>
                </a:lnTo>
                <a:lnTo>
                  <a:pt x="232751" y="318656"/>
                </a:lnTo>
                <a:lnTo>
                  <a:pt x="232029" y="316852"/>
                </a:lnTo>
                <a:lnTo>
                  <a:pt x="232330" y="316250"/>
                </a:lnTo>
                <a:lnTo>
                  <a:pt x="228841" y="316792"/>
                </a:lnTo>
                <a:lnTo>
                  <a:pt x="227277" y="315949"/>
                </a:lnTo>
                <a:lnTo>
                  <a:pt x="225893" y="317213"/>
                </a:lnTo>
                <a:lnTo>
                  <a:pt x="224509" y="317213"/>
                </a:lnTo>
                <a:lnTo>
                  <a:pt x="223126" y="316370"/>
                </a:lnTo>
                <a:lnTo>
                  <a:pt x="222584" y="317092"/>
                </a:lnTo>
                <a:lnTo>
                  <a:pt x="220659" y="316671"/>
                </a:lnTo>
                <a:lnTo>
                  <a:pt x="218915" y="319138"/>
                </a:lnTo>
                <a:lnTo>
                  <a:pt x="199363" y="315167"/>
                </a:lnTo>
                <a:lnTo>
                  <a:pt x="188655" y="313062"/>
                </a:lnTo>
                <a:lnTo>
                  <a:pt x="187693" y="317213"/>
                </a:lnTo>
                <a:lnTo>
                  <a:pt x="184685" y="332192"/>
                </a:lnTo>
                <a:lnTo>
                  <a:pt x="183061" y="340434"/>
                </a:lnTo>
                <a:lnTo>
                  <a:pt x="180173" y="354270"/>
                </a:lnTo>
                <a:lnTo>
                  <a:pt x="152500" y="371776"/>
                </a:lnTo>
                <a:lnTo>
                  <a:pt x="140469" y="379296"/>
                </a:lnTo>
                <a:lnTo>
                  <a:pt x="128196" y="387116"/>
                </a:lnTo>
                <a:lnTo>
                  <a:pt x="116766" y="394516"/>
                </a:lnTo>
                <a:lnTo>
                  <a:pt x="115563" y="394034"/>
                </a:lnTo>
                <a:lnTo>
                  <a:pt x="114480" y="392350"/>
                </a:lnTo>
                <a:lnTo>
                  <a:pt x="114120" y="390726"/>
                </a:lnTo>
                <a:lnTo>
                  <a:pt x="114841" y="388259"/>
                </a:lnTo>
                <a:lnTo>
                  <a:pt x="113578" y="386454"/>
                </a:lnTo>
                <a:lnTo>
                  <a:pt x="112074" y="385492"/>
                </a:lnTo>
                <a:lnTo>
                  <a:pt x="112255" y="382364"/>
                </a:lnTo>
                <a:lnTo>
                  <a:pt x="108104" y="380559"/>
                </a:lnTo>
                <a:lnTo>
                  <a:pt x="107262" y="380679"/>
                </a:lnTo>
                <a:lnTo>
                  <a:pt x="105637" y="378754"/>
                </a:lnTo>
                <a:lnTo>
                  <a:pt x="103351" y="378754"/>
                </a:lnTo>
                <a:lnTo>
                  <a:pt x="101547" y="379235"/>
                </a:lnTo>
                <a:lnTo>
                  <a:pt x="100945" y="376949"/>
                </a:lnTo>
                <a:lnTo>
                  <a:pt x="99922" y="375085"/>
                </a:lnTo>
                <a:lnTo>
                  <a:pt x="97336" y="373280"/>
                </a:lnTo>
                <a:lnTo>
                  <a:pt x="96253" y="371896"/>
                </a:lnTo>
                <a:lnTo>
                  <a:pt x="96373" y="370091"/>
                </a:lnTo>
                <a:lnTo>
                  <a:pt x="93365" y="367084"/>
                </a:lnTo>
                <a:lnTo>
                  <a:pt x="92162" y="366903"/>
                </a:lnTo>
                <a:lnTo>
                  <a:pt x="90959" y="365580"/>
                </a:lnTo>
                <a:lnTo>
                  <a:pt x="90658" y="366783"/>
                </a:lnTo>
                <a:lnTo>
                  <a:pt x="89335" y="365880"/>
                </a:lnTo>
                <a:lnTo>
                  <a:pt x="90237" y="363715"/>
                </a:lnTo>
                <a:lnTo>
                  <a:pt x="88312" y="363113"/>
                </a:lnTo>
                <a:lnTo>
                  <a:pt x="87951" y="361308"/>
                </a:lnTo>
                <a:lnTo>
                  <a:pt x="85003" y="359323"/>
                </a:lnTo>
                <a:lnTo>
                  <a:pt x="82416" y="356075"/>
                </a:lnTo>
                <a:lnTo>
                  <a:pt x="81694" y="353789"/>
                </a:lnTo>
                <a:lnTo>
                  <a:pt x="83018" y="351683"/>
                </a:lnTo>
                <a:lnTo>
                  <a:pt x="81875" y="349156"/>
                </a:lnTo>
                <a:lnTo>
                  <a:pt x="80852" y="348735"/>
                </a:lnTo>
                <a:lnTo>
                  <a:pt x="79529" y="349939"/>
                </a:lnTo>
                <a:lnTo>
                  <a:pt x="78025" y="349156"/>
                </a:lnTo>
                <a:lnTo>
                  <a:pt x="77062" y="347833"/>
                </a:lnTo>
                <a:lnTo>
                  <a:pt x="75739" y="347893"/>
                </a:lnTo>
                <a:lnTo>
                  <a:pt x="75017" y="346449"/>
                </a:lnTo>
                <a:lnTo>
                  <a:pt x="75859" y="345006"/>
                </a:lnTo>
                <a:lnTo>
                  <a:pt x="74776" y="344284"/>
                </a:lnTo>
                <a:lnTo>
                  <a:pt x="75017" y="341757"/>
                </a:lnTo>
                <a:lnTo>
                  <a:pt x="73874" y="339952"/>
                </a:lnTo>
                <a:lnTo>
                  <a:pt x="74235" y="336042"/>
                </a:lnTo>
                <a:lnTo>
                  <a:pt x="75378" y="334237"/>
                </a:lnTo>
                <a:lnTo>
                  <a:pt x="76581" y="335140"/>
                </a:lnTo>
                <a:lnTo>
                  <a:pt x="77784" y="333094"/>
                </a:lnTo>
                <a:lnTo>
                  <a:pt x="78386" y="333275"/>
                </a:lnTo>
                <a:lnTo>
                  <a:pt x="80190" y="330147"/>
                </a:lnTo>
                <a:lnTo>
                  <a:pt x="82055" y="329304"/>
                </a:lnTo>
                <a:lnTo>
                  <a:pt x="79529" y="324793"/>
                </a:lnTo>
                <a:lnTo>
                  <a:pt x="79529" y="323589"/>
                </a:lnTo>
                <a:lnTo>
                  <a:pt x="77483" y="321965"/>
                </a:lnTo>
                <a:lnTo>
                  <a:pt x="75799" y="318656"/>
                </a:lnTo>
                <a:lnTo>
                  <a:pt x="77363" y="317754"/>
                </a:lnTo>
                <a:lnTo>
                  <a:pt x="76762" y="316070"/>
                </a:lnTo>
                <a:lnTo>
                  <a:pt x="78326" y="313483"/>
                </a:lnTo>
                <a:lnTo>
                  <a:pt x="77122" y="311859"/>
                </a:lnTo>
                <a:lnTo>
                  <a:pt x="77423" y="310535"/>
                </a:lnTo>
                <a:lnTo>
                  <a:pt x="80551" y="307948"/>
                </a:lnTo>
                <a:lnTo>
                  <a:pt x="81755" y="307347"/>
                </a:lnTo>
                <a:lnTo>
                  <a:pt x="84281" y="307226"/>
                </a:lnTo>
                <a:lnTo>
                  <a:pt x="86086" y="308069"/>
                </a:lnTo>
                <a:lnTo>
                  <a:pt x="88913" y="307708"/>
                </a:lnTo>
                <a:lnTo>
                  <a:pt x="91500" y="306865"/>
                </a:lnTo>
                <a:lnTo>
                  <a:pt x="93245" y="298203"/>
                </a:lnTo>
                <a:lnTo>
                  <a:pt x="97757" y="277147"/>
                </a:lnTo>
                <a:lnTo>
                  <a:pt x="96734" y="276907"/>
                </a:lnTo>
                <a:lnTo>
                  <a:pt x="79890" y="250437"/>
                </a:lnTo>
                <a:lnTo>
                  <a:pt x="78386" y="248031"/>
                </a:lnTo>
                <a:lnTo>
                  <a:pt x="69061" y="233473"/>
                </a:lnTo>
                <a:lnTo>
                  <a:pt x="58714" y="217230"/>
                </a:lnTo>
                <a:lnTo>
                  <a:pt x="49931" y="209891"/>
                </a:lnTo>
                <a:lnTo>
                  <a:pt x="36696" y="199062"/>
                </a:lnTo>
                <a:lnTo>
                  <a:pt x="31583" y="194731"/>
                </a:lnTo>
                <a:lnTo>
                  <a:pt x="31824" y="193227"/>
                </a:lnTo>
                <a:lnTo>
                  <a:pt x="30921" y="189618"/>
                </a:lnTo>
                <a:lnTo>
                  <a:pt x="31102" y="189016"/>
                </a:lnTo>
                <a:lnTo>
                  <a:pt x="29658" y="187933"/>
                </a:lnTo>
                <a:lnTo>
                  <a:pt x="29477" y="184745"/>
                </a:lnTo>
                <a:lnTo>
                  <a:pt x="28816" y="184504"/>
                </a:lnTo>
                <a:lnTo>
                  <a:pt x="27793" y="182218"/>
                </a:lnTo>
                <a:lnTo>
                  <a:pt x="28214" y="180053"/>
                </a:lnTo>
                <a:lnTo>
                  <a:pt x="27853" y="178849"/>
                </a:lnTo>
                <a:lnTo>
                  <a:pt x="26409" y="178368"/>
                </a:lnTo>
                <a:lnTo>
                  <a:pt x="24845" y="178609"/>
                </a:lnTo>
                <a:lnTo>
                  <a:pt x="23642" y="178007"/>
                </a:lnTo>
                <a:lnTo>
                  <a:pt x="22800" y="178368"/>
                </a:lnTo>
                <a:lnTo>
                  <a:pt x="22800" y="176563"/>
                </a:lnTo>
                <a:lnTo>
                  <a:pt x="21597" y="174879"/>
                </a:lnTo>
                <a:lnTo>
                  <a:pt x="23582" y="171871"/>
                </a:lnTo>
                <a:lnTo>
                  <a:pt x="24905" y="171510"/>
                </a:lnTo>
                <a:lnTo>
                  <a:pt x="26169" y="169946"/>
                </a:lnTo>
                <a:lnTo>
                  <a:pt x="24725" y="167660"/>
                </a:lnTo>
                <a:lnTo>
                  <a:pt x="23642" y="167179"/>
                </a:lnTo>
                <a:lnTo>
                  <a:pt x="22198" y="163990"/>
                </a:lnTo>
                <a:lnTo>
                  <a:pt x="22800" y="162186"/>
                </a:lnTo>
                <a:lnTo>
                  <a:pt x="24785" y="161404"/>
                </a:lnTo>
                <a:lnTo>
                  <a:pt x="24544" y="159238"/>
                </a:lnTo>
                <a:lnTo>
                  <a:pt x="25266" y="159118"/>
                </a:lnTo>
                <a:lnTo>
                  <a:pt x="24063" y="156110"/>
                </a:lnTo>
                <a:lnTo>
                  <a:pt x="23943" y="154486"/>
                </a:lnTo>
                <a:lnTo>
                  <a:pt x="24966" y="155147"/>
                </a:lnTo>
                <a:lnTo>
                  <a:pt x="25928" y="154305"/>
                </a:lnTo>
                <a:lnTo>
                  <a:pt x="27612" y="154124"/>
                </a:lnTo>
                <a:lnTo>
                  <a:pt x="28094" y="151778"/>
                </a:lnTo>
                <a:lnTo>
                  <a:pt x="28635" y="150876"/>
                </a:lnTo>
                <a:lnTo>
                  <a:pt x="30019" y="151718"/>
                </a:lnTo>
                <a:lnTo>
                  <a:pt x="30801" y="151117"/>
                </a:lnTo>
                <a:lnTo>
                  <a:pt x="30981" y="149312"/>
                </a:lnTo>
                <a:lnTo>
                  <a:pt x="29357" y="147868"/>
                </a:lnTo>
                <a:lnTo>
                  <a:pt x="29297" y="146785"/>
                </a:lnTo>
                <a:lnTo>
                  <a:pt x="28094" y="145101"/>
                </a:lnTo>
                <a:lnTo>
                  <a:pt x="27011" y="145101"/>
                </a:lnTo>
                <a:lnTo>
                  <a:pt x="27191" y="143717"/>
                </a:lnTo>
                <a:lnTo>
                  <a:pt x="29237" y="143356"/>
                </a:lnTo>
                <a:lnTo>
                  <a:pt x="29538" y="141852"/>
                </a:lnTo>
                <a:lnTo>
                  <a:pt x="32124" y="138845"/>
                </a:lnTo>
                <a:lnTo>
                  <a:pt x="30741" y="135476"/>
                </a:lnTo>
                <a:lnTo>
                  <a:pt x="30681" y="131746"/>
                </a:lnTo>
                <a:lnTo>
                  <a:pt x="27191" y="130663"/>
                </a:lnTo>
                <a:lnTo>
                  <a:pt x="25988" y="126632"/>
                </a:lnTo>
                <a:lnTo>
                  <a:pt x="25206" y="125429"/>
                </a:lnTo>
                <a:lnTo>
                  <a:pt x="22138" y="128196"/>
                </a:lnTo>
                <a:lnTo>
                  <a:pt x="19732" y="127415"/>
                </a:lnTo>
                <a:lnTo>
                  <a:pt x="17686" y="127174"/>
                </a:lnTo>
                <a:lnTo>
                  <a:pt x="17265" y="126151"/>
                </a:lnTo>
                <a:lnTo>
                  <a:pt x="15942" y="125309"/>
                </a:lnTo>
                <a:lnTo>
                  <a:pt x="14558" y="123083"/>
                </a:lnTo>
                <a:lnTo>
                  <a:pt x="13355" y="122903"/>
                </a:lnTo>
                <a:lnTo>
                  <a:pt x="9445" y="125549"/>
                </a:lnTo>
                <a:lnTo>
                  <a:pt x="9084" y="128136"/>
                </a:lnTo>
                <a:lnTo>
                  <a:pt x="7520" y="128497"/>
                </a:lnTo>
                <a:lnTo>
                  <a:pt x="6136" y="126693"/>
                </a:lnTo>
                <a:lnTo>
                  <a:pt x="6196" y="124106"/>
                </a:lnTo>
                <a:lnTo>
                  <a:pt x="5595" y="123504"/>
                </a:lnTo>
                <a:lnTo>
                  <a:pt x="6557" y="121880"/>
                </a:lnTo>
                <a:lnTo>
                  <a:pt x="6377" y="118270"/>
                </a:lnTo>
                <a:lnTo>
                  <a:pt x="6678" y="115924"/>
                </a:lnTo>
                <a:lnTo>
                  <a:pt x="6256" y="113638"/>
                </a:lnTo>
                <a:lnTo>
                  <a:pt x="3790" y="111473"/>
                </a:lnTo>
                <a:lnTo>
                  <a:pt x="2466" y="107502"/>
                </a:lnTo>
                <a:lnTo>
                  <a:pt x="3970" y="102509"/>
                </a:lnTo>
                <a:lnTo>
                  <a:pt x="3489" y="101186"/>
                </a:lnTo>
                <a:lnTo>
                  <a:pt x="6256" y="99200"/>
                </a:lnTo>
                <a:lnTo>
                  <a:pt x="7099" y="100283"/>
                </a:lnTo>
                <a:lnTo>
                  <a:pt x="9264" y="99922"/>
                </a:lnTo>
                <a:lnTo>
                  <a:pt x="9385" y="99321"/>
                </a:lnTo>
                <a:lnTo>
                  <a:pt x="12393" y="97697"/>
                </a:lnTo>
                <a:lnTo>
                  <a:pt x="12032" y="95050"/>
                </a:lnTo>
                <a:lnTo>
                  <a:pt x="12754" y="93846"/>
                </a:lnTo>
                <a:lnTo>
                  <a:pt x="11550" y="90838"/>
                </a:lnTo>
                <a:lnTo>
                  <a:pt x="12032" y="89455"/>
                </a:lnTo>
                <a:lnTo>
                  <a:pt x="11731" y="88252"/>
                </a:lnTo>
                <a:lnTo>
                  <a:pt x="13536" y="85244"/>
                </a:lnTo>
                <a:lnTo>
                  <a:pt x="14739" y="84642"/>
                </a:lnTo>
                <a:lnTo>
                  <a:pt x="14618" y="82898"/>
                </a:lnTo>
                <a:lnTo>
                  <a:pt x="11490" y="80912"/>
                </a:lnTo>
                <a:lnTo>
                  <a:pt x="9565" y="81273"/>
                </a:lnTo>
                <a:lnTo>
                  <a:pt x="8482" y="80371"/>
                </a:lnTo>
                <a:lnTo>
                  <a:pt x="8964" y="78205"/>
                </a:lnTo>
                <a:lnTo>
                  <a:pt x="7339" y="74596"/>
                </a:lnTo>
                <a:lnTo>
                  <a:pt x="7941" y="73332"/>
                </a:lnTo>
                <a:lnTo>
                  <a:pt x="9505" y="72009"/>
                </a:lnTo>
                <a:lnTo>
                  <a:pt x="9806" y="69603"/>
                </a:lnTo>
                <a:lnTo>
                  <a:pt x="7339" y="66294"/>
                </a:lnTo>
                <a:lnTo>
                  <a:pt x="7399" y="64369"/>
                </a:lnTo>
                <a:lnTo>
                  <a:pt x="9806" y="63587"/>
                </a:lnTo>
                <a:lnTo>
                  <a:pt x="10407" y="62384"/>
                </a:lnTo>
                <a:lnTo>
                  <a:pt x="9204" y="59737"/>
                </a:lnTo>
                <a:lnTo>
                  <a:pt x="7520" y="59256"/>
                </a:lnTo>
                <a:lnTo>
                  <a:pt x="6918" y="55827"/>
                </a:lnTo>
                <a:lnTo>
                  <a:pt x="7640" y="55225"/>
                </a:lnTo>
                <a:lnTo>
                  <a:pt x="6918" y="54443"/>
                </a:lnTo>
                <a:lnTo>
                  <a:pt x="4211" y="53962"/>
                </a:lnTo>
                <a:lnTo>
                  <a:pt x="1624" y="52398"/>
                </a:lnTo>
                <a:lnTo>
                  <a:pt x="0" y="49570"/>
                </a:lnTo>
                <a:lnTo>
                  <a:pt x="3008" y="35854"/>
                </a:lnTo>
                <a:lnTo>
                  <a:pt x="6557" y="19612"/>
                </a:lnTo>
                <a:lnTo>
                  <a:pt x="11490" y="20574"/>
                </a:lnTo>
                <a:lnTo>
                  <a:pt x="13896" y="21657"/>
                </a:lnTo>
                <a:lnTo>
                  <a:pt x="15581" y="23762"/>
                </a:lnTo>
                <a:lnTo>
                  <a:pt x="15701" y="28575"/>
                </a:lnTo>
                <a:lnTo>
                  <a:pt x="17927" y="30019"/>
                </a:lnTo>
                <a:lnTo>
                  <a:pt x="19551" y="28816"/>
                </a:lnTo>
                <a:lnTo>
                  <a:pt x="22559" y="32004"/>
                </a:lnTo>
                <a:lnTo>
                  <a:pt x="21657" y="28755"/>
                </a:lnTo>
                <a:lnTo>
                  <a:pt x="23341" y="28154"/>
                </a:lnTo>
                <a:lnTo>
                  <a:pt x="24063" y="24966"/>
                </a:lnTo>
                <a:lnTo>
                  <a:pt x="25988" y="25327"/>
                </a:lnTo>
                <a:lnTo>
                  <a:pt x="26770" y="25026"/>
                </a:lnTo>
                <a:lnTo>
                  <a:pt x="27252" y="22920"/>
                </a:lnTo>
                <a:lnTo>
                  <a:pt x="32545" y="23943"/>
                </a:lnTo>
                <a:lnTo>
                  <a:pt x="32606" y="22920"/>
                </a:lnTo>
                <a:lnTo>
                  <a:pt x="39163" y="19251"/>
                </a:lnTo>
                <a:lnTo>
                  <a:pt x="41810" y="19070"/>
                </a:lnTo>
                <a:lnTo>
                  <a:pt x="42050" y="17506"/>
                </a:lnTo>
                <a:lnTo>
                  <a:pt x="43735" y="15942"/>
                </a:lnTo>
                <a:lnTo>
                  <a:pt x="42832" y="14257"/>
                </a:lnTo>
                <a:lnTo>
                  <a:pt x="42231" y="14558"/>
                </a:lnTo>
                <a:lnTo>
                  <a:pt x="41268" y="12092"/>
                </a:lnTo>
                <a:lnTo>
                  <a:pt x="40065" y="11129"/>
                </a:lnTo>
                <a:lnTo>
                  <a:pt x="39644" y="10046"/>
                </a:lnTo>
                <a:lnTo>
                  <a:pt x="38441" y="9866"/>
                </a:lnTo>
                <a:lnTo>
                  <a:pt x="37599" y="7580"/>
                </a:lnTo>
                <a:lnTo>
                  <a:pt x="34831" y="6016"/>
                </a:lnTo>
                <a:lnTo>
                  <a:pt x="32425" y="6136"/>
                </a:lnTo>
                <a:lnTo>
                  <a:pt x="32064" y="5294"/>
                </a:lnTo>
                <a:lnTo>
                  <a:pt x="33929" y="5595"/>
                </a:lnTo>
                <a:lnTo>
                  <a:pt x="34290" y="4993"/>
                </a:lnTo>
                <a:lnTo>
                  <a:pt x="36095" y="4993"/>
                </a:lnTo>
                <a:lnTo>
                  <a:pt x="37839" y="3309"/>
                </a:lnTo>
                <a:lnTo>
                  <a:pt x="40005" y="4692"/>
                </a:lnTo>
                <a:lnTo>
                  <a:pt x="41750" y="4331"/>
                </a:lnTo>
                <a:lnTo>
                  <a:pt x="42351" y="5294"/>
                </a:lnTo>
                <a:lnTo>
                  <a:pt x="42953" y="4452"/>
                </a:lnTo>
                <a:lnTo>
                  <a:pt x="43795" y="5535"/>
                </a:lnTo>
                <a:lnTo>
                  <a:pt x="43193" y="6858"/>
                </a:lnTo>
                <a:lnTo>
                  <a:pt x="44096" y="7460"/>
                </a:lnTo>
                <a:lnTo>
                  <a:pt x="45840" y="7039"/>
                </a:lnTo>
                <a:lnTo>
                  <a:pt x="45720" y="5294"/>
                </a:lnTo>
                <a:lnTo>
                  <a:pt x="47404" y="4512"/>
                </a:lnTo>
                <a:lnTo>
                  <a:pt x="46923" y="1684"/>
                </a:lnTo>
                <a:lnTo>
                  <a:pt x="51555" y="2587"/>
                </a:lnTo>
                <a:lnTo>
                  <a:pt x="52578" y="0"/>
                </a:lnTo>
                <a:lnTo>
                  <a:pt x="55225" y="662"/>
                </a:lnTo>
                <a:lnTo>
                  <a:pt x="53661" y="10046"/>
                </a:lnTo>
                <a:lnTo>
                  <a:pt x="53119" y="11249"/>
                </a:lnTo>
                <a:lnTo>
                  <a:pt x="51676" y="12513"/>
                </a:lnTo>
                <a:lnTo>
                  <a:pt x="49450" y="13716"/>
                </a:lnTo>
                <a:lnTo>
                  <a:pt x="49269" y="15039"/>
                </a:lnTo>
                <a:lnTo>
                  <a:pt x="48427" y="14919"/>
                </a:lnTo>
                <a:lnTo>
                  <a:pt x="47404" y="16483"/>
                </a:lnTo>
                <a:lnTo>
                  <a:pt x="48608" y="17686"/>
                </a:lnTo>
                <a:lnTo>
                  <a:pt x="50472" y="18108"/>
                </a:lnTo>
                <a:lnTo>
                  <a:pt x="50713" y="19551"/>
                </a:lnTo>
                <a:lnTo>
                  <a:pt x="54202" y="20093"/>
                </a:lnTo>
                <a:lnTo>
                  <a:pt x="54443" y="18769"/>
                </a:lnTo>
                <a:lnTo>
                  <a:pt x="55827" y="19010"/>
                </a:lnTo>
                <a:lnTo>
                  <a:pt x="55405" y="21356"/>
                </a:lnTo>
                <a:lnTo>
                  <a:pt x="56669" y="21597"/>
                </a:lnTo>
                <a:lnTo>
                  <a:pt x="57030" y="20213"/>
                </a:lnTo>
                <a:lnTo>
                  <a:pt x="58353" y="20454"/>
                </a:lnTo>
                <a:lnTo>
                  <a:pt x="57571" y="23883"/>
                </a:lnTo>
                <a:lnTo>
                  <a:pt x="60880" y="24665"/>
                </a:lnTo>
                <a:lnTo>
                  <a:pt x="60278" y="27312"/>
                </a:lnTo>
                <a:lnTo>
                  <a:pt x="64128" y="28154"/>
                </a:lnTo>
                <a:lnTo>
                  <a:pt x="63948" y="29538"/>
                </a:lnTo>
                <a:lnTo>
                  <a:pt x="64790" y="29658"/>
                </a:lnTo>
                <a:lnTo>
                  <a:pt x="65572" y="28455"/>
                </a:lnTo>
                <a:lnTo>
                  <a:pt x="66114" y="29658"/>
                </a:lnTo>
                <a:lnTo>
                  <a:pt x="68400" y="29177"/>
                </a:lnTo>
                <a:lnTo>
                  <a:pt x="69001" y="29778"/>
                </a:lnTo>
                <a:lnTo>
                  <a:pt x="72490" y="28996"/>
                </a:lnTo>
                <a:lnTo>
                  <a:pt x="73092" y="30139"/>
                </a:lnTo>
                <a:lnTo>
                  <a:pt x="72430" y="32786"/>
                </a:lnTo>
                <a:lnTo>
                  <a:pt x="73814" y="33027"/>
                </a:lnTo>
                <a:lnTo>
                  <a:pt x="72671" y="38441"/>
                </a:lnTo>
                <a:lnTo>
                  <a:pt x="76581" y="39343"/>
                </a:lnTo>
                <a:lnTo>
                  <a:pt x="78687" y="39464"/>
                </a:lnTo>
                <a:lnTo>
                  <a:pt x="80672" y="43013"/>
                </a:lnTo>
                <a:lnTo>
                  <a:pt x="79469" y="42772"/>
                </a:lnTo>
                <a:lnTo>
                  <a:pt x="78566" y="43494"/>
                </a:lnTo>
                <a:lnTo>
                  <a:pt x="77965" y="46562"/>
                </a:lnTo>
                <a:lnTo>
                  <a:pt x="80551" y="47164"/>
                </a:lnTo>
                <a:lnTo>
                  <a:pt x="80371" y="48187"/>
                </a:lnTo>
                <a:lnTo>
                  <a:pt x="82958" y="48788"/>
                </a:lnTo>
                <a:lnTo>
                  <a:pt x="83620" y="47886"/>
                </a:lnTo>
                <a:lnTo>
                  <a:pt x="84883" y="50051"/>
                </a:lnTo>
                <a:lnTo>
                  <a:pt x="85785" y="50292"/>
                </a:lnTo>
                <a:lnTo>
                  <a:pt x="86688" y="52097"/>
                </a:lnTo>
                <a:lnTo>
                  <a:pt x="87650" y="52999"/>
                </a:lnTo>
                <a:lnTo>
                  <a:pt x="87951" y="50292"/>
                </a:lnTo>
                <a:lnTo>
                  <a:pt x="89695" y="50653"/>
                </a:lnTo>
                <a:lnTo>
                  <a:pt x="89816" y="49450"/>
                </a:lnTo>
                <a:lnTo>
                  <a:pt x="92523" y="49811"/>
                </a:lnTo>
                <a:lnTo>
                  <a:pt x="93846" y="48487"/>
                </a:lnTo>
                <a:lnTo>
                  <a:pt x="96794" y="49330"/>
                </a:lnTo>
                <a:lnTo>
                  <a:pt x="96794" y="48547"/>
                </a:lnTo>
                <a:lnTo>
                  <a:pt x="98839" y="48126"/>
                </a:lnTo>
                <a:lnTo>
                  <a:pt x="98719" y="50352"/>
                </a:lnTo>
                <a:lnTo>
                  <a:pt x="100043" y="50533"/>
                </a:lnTo>
                <a:lnTo>
                  <a:pt x="99200" y="54503"/>
                </a:lnTo>
                <a:lnTo>
                  <a:pt x="98418" y="55706"/>
                </a:lnTo>
                <a:lnTo>
                  <a:pt x="97817" y="58113"/>
                </a:lnTo>
                <a:lnTo>
                  <a:pt x="95110" y="57511"/>
                </a:lnTo>
                <a:lnTo>
                  <a:pt x="94207" y="61602"/>
                </a:lnTo>
                <a:lnTo>
                  <a:pt x="92222" y="61181"/>
                </a:lnTo>
                <a:lnTo>
                  <a:pt x="91620" y="63888"/>
                </a:lnTo>
                <a:lnTo>
                  <a:pt x="93666" y="64309"/>
                </a:lnTo>
                <a:lnTo>
                  <a:pt x="93425" y="65512"/>
                </a:lnTo>
                <a:lnTo>
                  <a:pt x="96072" y="66234"/>
                </a:lnTo>
                <a:lnTo>
                  <a:pt x="95410" y="69362"/>
                </a:lnTo>
                <a:lnTo>
                  <a:pt x="95952" y="71769"/>
                </a:lnTo>
                <a:lnTo>
                  <a:pt x="99621" y="78386"/>
                </a:lnTo>
                <a:lnTo>
                  <a:pt x="99862" y="77784"/>
                </a:lnTo>
                <a:lnTo>
                  <a:pt x="101667" y="78205"/>
                </a:lnTo>
                <a:lnTo>
                  <a:pt x="101426" y="78807"/>
                </a:lnTo>
                <a:lnTo>
                  <a:pt x="103411" y="79288"/>
                </a:lnTo>
                <a:lnTo>
                  <a:pt x="102148" y="81875"/>
                </a:lnTo>
                <a:lnTo>
                  <a:pt x="101426" y="81634"/>
                </a:lnTo>
                <a:lnTo>
                  <a:pt x="104735" y="87349"/>
                </a:lnTo>
                <a:lnTo>
                  <a:pt x="109548" y="86266"/>
                </a:lnTo>
                <a:lnTo>
                  <a:pt x="134934" y="79709"/>
                </a:lnTo>
                <a:lnTo>
                  <a:pt x="154004" y="74716"/>
                </a:lnTo>
                <a:lnTo>
                  <a:pt x="173556" y="69603"/>
                </a:lnTo>
                <a:lnTo>
                  <a:pt x="179150" y="92643"/>
                </a:lnTo>
                <a:lnTo>
                  <a:pt x="178910" y="95651"/>
                </a:lnTo>
                <a:lnTo>
                  <a:pt x="179271" y="97396"/>
                </a:lnTo>
                <a:lnTo>
                  <a:pt x="180774" y="99200"/>
                </a:lnTo>
                <a:lnTo>
                  <a:pt x="181075" y="101065"/>
                </a:lnTo>
                <a:lnTo>
                  <a:pt x="182399" y="105577"/>
                </a:lnTo>
                <a:lnTo>
                  <a:pt x="182519" y="108465"/>
                </a:lnTo>
                <a:lnTo>
                  <a:pt x="180714" y="110510"/>
                </a:lnTo>
                <a:lnTo>
                  <a:pt x="180594" y="111894"/>
                </a:lnTo>
                <a:lnTo>
                  <a:pt x="181436" y="113097"/>
                </a:lnTo>
                <a:lnTo>
                  <a:pt x="182098" y="116706"/>
                </a:lnTo>
                <a:lnTo>
                  <a:pt x="183121" y="119955"/>
                </a:lnTo>
                <a:lnTo>
                  <a:pt x="184143" y="121278"/>
                </a:lnTo>
                <a:lnTo>
                  <a:pt x="184504" y="122843"/>
                </a:lnTo>
                <a:lnTo>
                  <a:pt x="186911" y="130182"/>
                </a:lnTo>
                <a:lnTo>
                  <a:pt x="187873" y="135055"/>
                </a:lnTo>
                <a:lnTo>
                  <a:pt x="189678" y="137882"/>
                </a:lnTo>
                <a:lnTo>
                  <a:pt x="190099" y="139807"/>
                </a:lnTo>
                <a:lnTo>
                  <a:pt x="189076" y="141732"/>
                </a:lnTo>
                <a:lnTo>
                  <a:pt x="189558" y="145341"/>
                </a:lnTo>
                <a:lnTo>
                  <a:pt x="190279" y="146665"/>
                </a:lnTo>
                <a:lnTo>
                  <a:pt x="193708" y="150756"/>
                </a:lnTo>
                <a:lnTo>
                  <a:pt x="198702" y="154546"/>
                </a:lnTo>
                <a:lnTo>
                  <a:pt x="200506" y="155388"/>
                </a:lnTo>
                <a:lnTo>
                  <a:pt x="204116" y="160983"/>
                </a:lnTo>
                <a:lnTo>
                  <a:pt x="205018" y="163990"/>
                </a:lnTo>
                <a:lnTo>
                  <a:pt x="202852" y="164592"/>
                </a:lnTo>
                <a:lnTo>
                  <a:pt x="198280" y="164712"/>
                </a:lnTo>
                <a:lnTo>
                  <a:pt x="196897" y="165314"/>
                </a:lnTo>
                <a:lnTo>
                  <a:pt x="194310" y="165194"/>
                </a:lnTo>
                <a:lnTo>
                  <a:pt x="192505" y="164532"/>
                </a:lnTo>
                <a:lnTo>
                  <a:pt x="191062" y="164893"/>
                </a:lnTo>
                <a:lnTo>
                  <a:pt x="189618" y="164171"/>
                </a:lnTo>
                <a:lnTo>
                  <a:pt x="187753" y="164412"/>
                </a:lnTo>
                <a:lnTo>
                  <a:pt x="187031" y="163569"/>
                </a:lnTo>
                <a:lnTo>
                  <a:pt x="184264" y="164171"/>
                </a:lnTo>
                <a:lnTo>
                  <a:pt x="183361" y="163389"/>
                </a:lnTo>
                <a:lnTo>
                  <a:pt x="178669" y="162366"/>
                </a:lnTo>
                <a:lnTo>
                  <a:pt x="176383" y="162968"/>
                </a:lnTo>
                <a:lnTo>
                  <a:pt x="180293" y="169766"/>
                </a:lnTo>
                <a:lnTo>
                  <a:pt x="182278" y="170187"/>
                </a:lnTo>
                <a:lnTo>
                  <a:pt x="184444" y="169706"/>
                </a:lnTo>
                <a:lnTo>
                  <a:pt x="186129" y="168502"/>
                </a:lnTo>
                <a:lnTo>
                  <a:pt x="187933" y="167780"/>
                </a:lnTo>
                <a:lnTo>
                  <a:pt x="190340" y="168081"/>
                </a:lnTo>
                <a:lnTo>
                  <a:pt x="190761" y="169224"/>
                </a:lnTo>
                <a:lnTo>
                  <a:pt x="192084" y="169465"/>
                </a:lnTo>
                <a:lnTo>
                  <a:pt x="191844" y="170849"/>
                </a:lnTo>
                <a:lnTo>
                  <a:pt x="193107" y="171089"/>
                </a:lnTo>
                <a:lnTo>
                  <a:pt x="192926" y="172533"/>
                </a:lnTo>
                <a:lnTo>
                  <a:pt x="194130" y="172773"/>
                </a:lnTo>
                <a:lnTo>
                  <a:pt x="193408" y="176744"/>
                </a:lnTo>
                <a:lnTo>
                  <a:pt x="195994" y="177346"/>
                </a:lnTo>
                <a:lnTo>
                  <a:pt x="195754" y="178729"/>
                </a:lnTo>
                <a:lnTo>
                  <a:pt x="198401" y="179331"/>
                </a:lnTo>
                <a:lnTo>
                  <a:pt x="196777" y="187392"/>
                </a:lnTo>
                <a:lnTo>
                  <a:pt x="204056" y="188956"/>
                </a:lnTo>
                <a:lnTo>
                  <a:pt x="204537" y="186550"/>
                </a:lnTo>
                <a:lnTo>
                  <a:pt x="203935" y="186489"/>
                </a:lnTo>
                <a:lnTo>
                  <a:pt x="204236" y="184986"/>
                </a:lnTo>
                <a:lnTo>
                  <a:pt x="205920" y="184203"/>
                </a:lnTo>
                <a:lnTo>
                  <a:pt x="207725" y="184925"/>
                </a:lnTo>
                <a:lnTo>
                  <a:pt x="209710" y="184685"/>
                </a:lnTo>
                <a:lnTo>
                  <a:pt x="210132" y="186369"/>
                </a:lnTo>
                <a:lnTo>
                  <a:pt x="215726" y="187813"/>
                </a:lnTo>
                <a:lnTo>
                  <a:pt x="216568" y="189738"/>
                </a:lnTo>
                <a:lnTo>
                  <a:pt x="218854" y="190580"/>
                </a:lnTo>
                <a:lnTo>
                  <a:pt x="219877" y="189558"/>
                </a:lnTo>
                <a:lnTo>
                  <a:pt x="221682" y="189678"/>
                </a:lnTo>
                <a:lnTo>
                  <a:pt x="220659" y="192445"/>
                </a:lnTo>
                <a:lnTo>
                  <a:pt x="218915" y="200627"/>
                </a:lnTo>
                <a:lnTo>
                  <a:pt x="226976" y="202191"/>
                </a:lnTo>
                <a:lnTo>
                  <a:pt x="226495" y="204236"/>
                </a:lnTo>
                <a:lnTo>
                  <a:pt x="228119" y="205860"/>
                </a:lnTo>
                <a:lnTo>
                  <a:pt x="225111" y="208026"/>
                </a:lnTo>
                <a:lnTo>
                  <a:pt x="222945" y="209229"/>
                </a:lnTo>
                <a:lnTo>
                  <a:pt x="221441" y="210553"/>
                </a:lnTo>
                <a:lnTo>
                  <a:pt x="219637" y="210312"/>
                </a:lnTo>
                <a:lnTo>
                  <a:pt x="218734" y="214704"/>
                </a:lnTo>
                <a:lnTo>
                  <a:pt x="224028" y="215847"/>
                </a:lnTo>
                <a:lnTo>
                  <a:pt x="223426" y="218554"/>
                </a:lnTo>
                <a:lnTo>
                  <a:pt x="219817" y="219035"/>
                </a:lnTo>
                <a:lnTo>
                  <a:pt x="218012" y="218734"/>
                </a:lnTo>
                <a:lnTo>
                  <a:pt x="216689" y="225472"/>
                </a:lnTo>
                <a:lnTo>
                  <a:pt x="213982" y="224870"/>
                </a:lnTo>
                <a:lnTo>
                  <a:pt x="213139" y="229442"/>
                </a:lnTo>
                <a:lnTo>
                  <a:pt x="213741" y="230766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 title="CA-14">
            <a:extLst>
              <a:ext uri="{FF2B5EF4-FFF2-40B4-BE49-F238E27FC236}">
                <a16:creationId xmlns:a16="http://schemas.microsoft.com/office/drawing/2014/main" id="{9A69C0F3-AA7F-B179-6C53-B650C04C3F28}"/>
              </a:ext>
            </a:extLst>
          </p:cNvPr>
          <p:cNvSpPr/>
          <p:nvPr/>
        </p:nvSpPr>
        <p:spPr>
          <a:xfrm>
            <a:off x="1799421" y="3748692"/>
            <a:ext cx="75939" cy="65811"/>
          </a:xfrm>
          <a:custGeom>
            <a:avLst/>
            <a:gdLst>
              <a:gd name="connsiteX0" fmla="*/ 1143 w 95049"/>
              <a:gd name="connsiteY0" fmla="*/ 28214 h 85303"/>
              <a:gd name="connsiteX1" fmla="*/ 2346 w 95049"/>
              <a:gd name="connsiteY1" fmla="*/ 27733 h 85303"/>
              <a:gd name="connsiteX2" fmla="*/ 2587 w 95049"/>
              <a:gd name="connsiteY2" fmla="*/ 26109 h 85303"/>
              <a:gd name="connsiteX3" fmla="*/ 2106 w 95049"/>
              <a:gd name="connsiteY3" fmla="*/ 24063 h 85303"/>
              <a:gd name="connsiteX4" fmla="*/ 4392 w 95049"/>
              <a:gd name="connsiteY4" fmla="*/ 24965 h 85303"/>
              <a:gd name="connsiteX5" fmla="*/ 5294 w 95049"/>
              <a:gd name="connsiteY5" fmla="*/ 24364 h 85303"/>
              <a:gd name="connsiteX6" fmla="*/ 4452 w 95049"/>
              <a:gd name="connsiteY6" fmla="*/ 22860 h 85303"/>
              <a:gd name="connsiteX7" fmla="*/ 5535 w 95049"/>
              <a:gd name="connsiteY7" fmla="*/ 22559 h 85303"/>
              <a:gd name="connsiteX8" fmla="*/ 8302 w 95049"/>
              <a:gd name="connsiteY8" fmla="*/ 23281 h 85303"/>
              <a:gd name="connsiteX9" fmla="*/ 7520 w 95049"/>
              <a:gd name="connsiteY9" fmla="*/ 22138 h 85303"/>
              <a:gd name="connsiteX10" fmla="*/ 7881 w 95049"/>
              <a:gd name="connsiteY10" fmla="*/ 20935 h 85303"/>
              <a:gd name="connsiteX11" fmla="*/ 7279 w 95049"/>
              <a:gd name="connsiteY11" fmla="*/ 17145 h 85303"/>
              <a:gd name="connsiteX12" fmla="*/ 9685 w 95049"/>
              <a:gd name="connsiteY12" fmla="*/ 17987 h 85303"/>
              <a:gd name="connsiteX13" fmla="*/ 10949 w 95049"/>
              <a:gd name="connsiteY13" fmla="*/ 16965 h 85303"/>
              <a:gd name="connsiteX14" fmla="*/ 11430 w 95049"/>
              <a:gd name="connsiteY14" fmla="*/ 14558 h 85303"/>
              <a:gd name="connsiteX15" fmla="*/ 10167 w 95049"/>
              <a:gd name="connsiteY15" fmla="*/ 9144 h 85303"/>
              <a:gd name="connsiteX16" fmla="*/ 8964 w 95049"/>
              <a:gd name="connsiteY16" fmla="*/ 6437 h 85303"/>
              <a:gd name="connsiteX17" fmla="*/ 9324 w 95049"/>
              <a:gd name="connsiteY17" fmla="*/ 5474 h 85303"/>
              <a:gd name="connsiteX18" fmla="*/ 8001 w 95049"/>
              <a:gd name="connsiteY18" fmla="*/ 5113 h 85303"/>
              <a:gd name="connsiteX19" fmla="*/ 6678 w 95049"/>
              <a:gd name="connsiteY19" fmla="*/ 2527 h 85303"/>
              <a:gd name="connsiteX20" fmla="*/ 5956 w 95049"/>
              <a:gd name="connsiteY20" fmla="*/ 3429 h 85303"/>
              <a:gd name="connsiteX21" fmla="*/ 4632 w 95049"/>
              <a:gd name="connsiteY21" fmla="*/ 2045 h 85303"/>
              <a:gd name="connsiteX22" fmla="*/ 5535 w 95049"/>
              <a:gd name="connsiteY22" fmla="*/ 1203 h 85303"/>
              <a:gd name="connsiteX23" fmla="*/ 5294 w 95049"/>
              <a:gd name="connsiteY23" fmla="*/ 0 h 85303"/>
              <a:gd name="connsiteX24" fmla="*/ 6738 w 95049"/>
              <a:gd name="connsiteY24" fmla="*/ 902 h 85303"/>
              <a:gd name="connsiteX25" fmla="*/ 8242 w 95049"/>
              <a:gd name="connsiteY25" fmla="*/ 301 h 85303"/>
              <a:gd name="connsiteX26" fmla="*/ 9445 w 95049"/>
              <a:gd name="connsiteY26" fmla="*/ 1384 h 85303"/>
              <a:gd name="connsiteX27" fmla="*/ 10107 w 95049"/>
              <a:gd name="connsiteY27" fmla="*/ 3309 h 85303"/>
              <a:gd name="connsiteX28" fmla="*/ 23582 w 95049"/>
              <a:gd name="connsiteY28" fmla="*/ 7760 h 85303"/>
              <a:gd name="connsiteX29" fmla="*/ 25387 w 95049"/>
              <a:gd name="connsiteY29" fmla="*/ 10227 h 85303"/>
              <a:gd name="connsiteX30" fmla="*/ 27432 w 95049"/>
              <a:gd name="connsiteY30" fmla="*/ 12212 h 85303"/>
              <a:gd name="connsiteX31" fmla="*/ 29116 w 95049"/>
              <a:gd name="connsiteY31" fmla="*/ 15822 h 85303"/>
              <a:gd name="connsiteX32" fmla="*/ 26830 w 95049"/>
              <a:gd name="connsiteY32" fmla="*/ 16904 h 85303"/>
              <a:gd name="connsiteX33" fmla="*/ 26349 w 95049"/>
              <a:gd name="connsiteY33" fmla="*/ 18288 h 85303"/>
              <a:gd name="connsiteX34" fmla="*/ 27612 w 95049"/>
              <a:gd name="connsiteY34" fmla="*/ 20213 h 85303"/>
              <a:gd name="connsiteX35" fmla="*/ 29116 w 95049"/>
              <a:gd name="connsiteY35" fmla="*/ 21777 h 85303"/>
              <a:gd name="connsiteX36" fmla="*/ 31342 w 95049"/>
              <a:gd name="connsiteY36" fmla="*/ 22800 h 85303"/>
              <a:gd name="connsiteX37" fmla="*/ 32606 w 95049"/>
              <a:gd name="connsiteY37" fmla="*/ 25447 h 85303"/>
              <a:gd name="connsiteX38" fmla="*/ 35734 w 95049"/>
              <a:gd name="connsiteY38" fmla="*/ 25086 h 85303"/>
              <a:gd name="connsiteX39" fmla="*/ 36756 w 95049"/>
              <a:gd name="connsiteY39" fmla="*/ 28094 h 85303"/>
              <a:gd name="connsiteX40" fmla="*/ 37539 w 95049"/>
              <a:gd name="connsiteY40" fmla="*/ 27252 h 85303"/>
              <a:gd name="connsiteX41" fmla="*/ 38742 w 95049"/>
              <a:gd name="connsiteY41" fmla="*/ 27252 h 85303"/>
              <a:gd name="connsiteX42" fmla="*/ 39524 w 95049"/>
              <a:gd name="connsiteY42" fmla="*/ 30139 h 85303"/>
              <a:gd name="connsiteX43" fmla="*/ 50172 w 95049"/>
              <a:gd name="connsiteY43" fmla="*/ 32786 h 85303"/>
              <a:gd name="connsiteX44" fmla="*/ 51315 w 95049"/>
              <a:gd name="connsiteY44" fmla="*/ 28575 h 85303"/>
              <a:gd name="connsiteX45" fmla="*/ 49931 w 95049"/>
              <a:gd name="connsiteY45" fmla="*/ 28395 h 85303"/>
              <a:gd name="connsiteX46" fmla="*/ 50292 w 95049"/>
              <a:gd name="connsiteY46" fmla="*/ 26951 h 85303"/>
              <a:gd name="connsiteX47" fmla="*/ 48969 w 95049"/>
              <a:gd name="connsiteY47" fmla="*/ 26710 h 85303"/>
              <a:gd name="connsiteX48" fmla="*/ 49570 w 95049"/>
              <a:gd name="connsiteY48" fmla="*/ 24063 h 85303"/>
              <a:gd name="connsiteX49" fmla="*/ 60399 w 95049"/>
              <a:gd name="connsiteY49" fmla="*/ 23281 h 85303"/>
              <a:gd name="connsiteX50" fmla="*/ 69182 w 95049"/>
              <a:gd name="connsiteY50" fmla="*/ 22439 h 85303"/>
              <a:gd name="connsiteX51" fmla="*/ 95049 w 95049"/>
              <a:gd name="connsiteY51" fmla="*/ 20333 h 85303"/>
              <a:gd name="connsiteX52" fmla="*/ 90357 w 95049"/>
              <a:gd name="connsiteY52" fmla="*/ 41389 h 85303"/>
              <a:gd name="connsiteX53" fmla="*/ 86748 w 95049"/>
              <a:gd name="connsiteY53" fmla="*/ 57631 h 85303"/>
              <a:gd name="connsiteX54" fmla="*/ 83740 w 95049"/>
              <a:gd name="connsiteY54" fmla="*/ 71347 h 85303"/>
              <a:gd name="connsiteX55" fmla="*/ 85364 w 95049"/>
              <a:gd name="connsiteY55" fmla="*/ 74175 h 85303"/>
              <a:gd name="connsiteX56" fmla="*/ 87951 w 95049"/>
              <a:gd name="connsiteY56" fmla="*/ 75739 h 85303"/>
              <a:gd name="connsiteX57" fmla="*/ 90658 w 95049"/>
              <a:gd name="connsiteY57" fmla="*/ 76220 h 85303"/>
              <a:gd name="connsiteX58" fmla="*/ 91380 w 95049"/>
              <a:gd name="connsiteY58" fmla="*/ 77002 h 85303"/>
              <a:gd name="connsiteX59" fmla="*/ 90598 w 95049"/>
              <a:gd name="connsiteY59" fmla="*/ 77604 h 85303"/>
              <a:gd name="connsiteX60" fmla="*/ 91260 w 95049"/>
              <a:gd name="connsiteY60" fmla="*/ 81033 h 85303"/>
              <a:gd name="connsiteX61" fmla="*/ 92884 w 95049"/>
              <a:gd name="connsiteY61" fmla="*/ 81514 h 85303"/>
              <a:gd name="connsiteX62" fmla="*/ 94207 w 95049"/>
              <a:gd name="connsiteY62" fmla="*/ 84101 h 85303"/>
              <a:gd name="connsiteX63" fmla="*/ 93485 w 95049"/>
              <a:gd name="connsiteY63" fmla="*/ 85304 h 85303"/>
              <a:gd name="connsiteX64" fmla="*/ 61782 w 95049"/>
              <a:gd name="connsiteY64" fmla="*/ 78205 h 85303"/>
              <a:gd name="connsiteX65" fmla="*/ 58413 w 95049"/>
              <a:gd name="connsiteY65" fmla="*/ 77243 h 85303"/>
              <a:gd name="connsiteX66" fmla="*/ 37899 w 95049"/>
              <a:gd name="connsiteY66" fmla="*/ 72430 h 85303"/>
              <a:gd name="connsiteX67" fmla="*/ 35674 w 95049"/>
              <a:gd name="connsiteY67" fmla="*/ 72550 h 85303"/>
              <a:gd name="connsiteX68" fmla="*/ 35253 w 95049"/>
              <a:gd name="connsiteY68" fmla="*/ 67256 h 85303"/>
              <a:gd name="connsiteX69" fmla="*/ 35854 w 95049"/>
              <a:gd name="connsiteY69" fmla="*/ 64790 h 85303"/>
              <a:gd name="connsiteX70" fmla="*/ 33448 w 95049"/>
              <a:gd name="connsiteY70" fmla="*/ 62925 h 85303"/>
              <a:gd name="connsiteX71" fmla="*/ 32485 w 95049"/>
              <a:gd name="connsiteY71" fmla="*/ 63346 h 85303"/>
              <a:gd name="connsiteX72" fmla="*/ 31703 w 95049"/>
              <a:gd name="connsiteY72" fmla="*/ 61722 h 85303"/>
              <a:gd name="connsiteX73" fmla="*/ 30500 w 95049"/>
              <a:gd name="connsiteY73" fmla="*/ 61181 h 85303"/>
              <a:gd name="connsiteX74" fmla="*/ 27252 w 95049"/>
              <a:gd name="connsiteY74" fmla="*/ 60940 h 85303"/>
              <a:gd name="connsiteX75" fmla="*/ 25687 w 95049"/>
              <a:gd name="connsiteY75" fmla="*/ 60098 h 85303"/>
              <a:gd name="connsiteX76" fmla="*/ 25808 w 95049"/>
              <a:gd name="connsiteY76" fmla="*/ 58594 h 85303"/>
              <a:gd name="connsiteX77" fmla="*/ 24785 w 95049"/>
              <a:gd name="connsiteY77" fmla="*/ 58473 h 85303"/>
              <a:gd name="connsiteX78" fmla="*/ 23161 w 95049"/>
              <a:gd name="connsiteY78" fmla="*/ 59977 h 85303"/>
              <a:gd name="connsiteX79" fmla="*/ 22980 w 95049"/>
              <a:gd name="connsiteY79" fmla="*/ 61722 h 85303"/>
              <a:gd name="connsiteX80" fmla="*/ 21416 w 95049"/>
              <a:gd name="connsiteY80" fmla="*/ 62203 h 85303"/>
              <a:gd name="connsiteX81" fmla="*/ 17205 w 95049"/>
              <a:gd name="connsiteY81" fmla="*/ 57691 h 85303"/>
              <a:gd name="connsiteX82" fmla="*/ 15822 w 95049"/>
              <a:gd name="connsiteY82" fmla="*/ 53962 h 85303"/>
              <a:gd name="connsiteX83" fmla="*/ 14618 w 95049"/>
              <a:gd name="connsiteY83" fmla="*/ 51676 h 85303"/>
              <a:gd name="connsiteX84" fmla="*/ 8422 w 95049"/>
              <a:gd name="connsiteY84" fmla="*/ 55646 h 85303"/>
              <a:gd name="connsiteX85" fmla="*/ 5895 w 95049"/>
              <a:gd name="connsiteY85" fmla="*/ 55887 h 85303"/>
              <a:gd name="connsiteX86" fmla="*/ 3730 w 95049"/>
              <a:gd name="connsiteY86" fmla="*/ 57090 h 85303"/>
              <a:gd name="connsiteX87" fmla="*/ 1865 w 95049"/>
              <a:gd name="connsiteY87" fmla="*/ 59015 h 85303"/>
              <a:gd name="connsiteX88" fmla="*/ 2587 w 95049"/>
              <a:gd name="connsiteY88" fmla="*/ 55706 h 85303"/>
              <a:gd name="connsiteX89" fmla="*/ 1504 w 95049"/>
              <a:gd name="connsiteY89" fmla="*/ 49209 h 85303"/>
              <a:gd name="connsiteX90" fmla="*/ 902 w 95049"/>
              <a:gd name="connsiteY90" fmla="*/ 48608 h 85303"/>
              <a:gd name="connsiteX91" fmla="*/ 0 w 95049"/>
              <a:gd name="connsiteY91" fmla="*/ 43434 h 85303"/>
              <a:gd name="connsiteX92" fmla="*/ 902 w 95049"/>
              <a:gd name="connsiteY92" fmla="*/ 39945 h 85303"/>
              <a:gd name="connsiteX93" fmla="*/ 782 w 95049"/>
              <a:gd name="connsiteY93" fmla="*/ 37358 h 85303"/>
              <a:gd name="connsiteX94" fmla="*/ 1384 w 95049"/>
              <a:gd name="connsiteY94" fmla="*/ 33448 h 85303"/>
              <a:gd name="connsiteX95" fmla="*/ 1143 w 95049"/>
              <a:gd name="connsiteY95" fmla="*/ 28214 h 85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95049" h="85303">
                <a:moveTo>
                  <a:pt x="1143" y="28214"/>
                </a:moveTo>
                <a:lnTo>
                  <a:pt x="2346" y="27733"/>
                </a:lnTo>
                <a:lnTo>
                  <a:pt x="2587" y="26109"/>
                </a:lnTo>
                <a:lnTo>
                  <a:pt x="2106" y="24063"/>
                </a:lnTo>
                <a:lnTo>
                  <a:pt x="4392" y="24965"/>
                </a:lnTo>
                <a:lnTo>
                  <a:pt x="5294" y="24364"/>
                </a:lnTo>
                <a:lnTo>
                  <a:pt x="4452" y="22860"/>
                </a:lnTo>
                <a:lnTo>
                  <a:pt x="5535" y="22559"/>
                </a:lnTo>
                <a:lnTo>
                  <a:pt x="8302" y="23281"/>
                </a:lnTo>
                <a:lnTo>
                  <a:pt x="7520" y="22138"/>
                </a:lnTo>
                <a:lnTo>
                  <a:pt x="7881" y="20935"/>
                </a:lnTo>
                <a:lnTo>
                  <a:pt x="7279" y="17145"/>
                </a:lnTo>
                <a:lnTo>
                  <a:pt x="9685" y="17987"/>
                </a:lnTo>
                <a:lnTo>
                  <a:pt x="10949" y="16965"/>
                </a:lnTo>
                <a:lnTo>
                  <a:pt x="11430" y="14558"/>
                </a:lnTo>
                <a:lnTo>
                  <a:pt x="10167" y="9144"/>
                </a:lnTo>
                <a:lnTo>
                  <a:pt x="8964" y="6437"/>
                </a:lnTo>
                <a:lnTo>
                  <a:pt x="9324" y="5474"/>
                </a:lnTo>
                <a:lnTo>
                  <a:pt x="8001" y="5113"/>
                </a:lnTo>
                <a:lnTo>
                  <a:pt x="6678" y="2527"/>
                </a:lnTo>
                <a:lnTo>
                  <a:pt x="5956" y="3429"/>
                </a:lnTo>
                <a:lnTo>
                  <a:pt x="4632" y="2045"/>
                </a:lnTo>
                <a:lnTo>
                  <a:pt x="5535" y="1203"/>
                </a:lnTo>
                <a:lnTo>
                  <a:pt x="5294" y="0"/>
                </a:lnTo>
                <a:lnTo>
                  <a:pt x="6738" y="902"/>
                </a:lnTo>
                <a:lnTo>
                  <a:pt x="8242" y="301"/>
                </a:lnTo>
                <a:lnTo>
                  <a:pt x="9445" y="1384"/>
                </a:lnTo>
                <a:lnTo>
                  <a:pt x="10107" y="3309"/>
                </a:lnTo>
                <a:lnTo>
                  <a:pt x="23582" y="7760"/>
                </a:lnTo>
                <a:lnTo>
                  <a:pt x="25387" y="10227"/>
                </a:lnTo>
                <a:lnTo>
                  <a:pt x="27432" y="12212"/>
                </a:lnTo>
                <a:lnTo>
                  <a:pt x="29116" y="15822"/>
                </a:lnTo>
                <a:lnTo>
                  <a:pt x="26830" y="16904"/>
                </a:lnTo>
                <a:lnTo>
                  <a:pt x="26349" y="18288"/>
                </a:lnTo>
                <a:lnTo>
                  <a:pt x="27612" y="20213"/>
                </a:lnTo>
                <a:lnTo>
                  <a:pt x="29116" y="21777"/>
                </a:lnTo>
                <a:lnTo>
                  <a:pt x="31342" y="22800"/>
                </a:lnTo>
                <a:lnTo>
                  <a:pt x="32606" y="25447"/>
                </a:lnTo>
                <a:lnTo>
                  <a:pt x="35734" y="25086"/>
                </a:lnTo>
                <a:lnTo>
                  <a:pt x="36756" y="28094"/>
                </a:lnTo>
                <a:lnTo>
                  <a:pt x="37539" y="27252"/>
                </a:lnTo>
                <a:lnTo>
                  <a:pt x="38742" y="27252"/>
                </a:lnTo>
                <a:lnTo>
                  <a:pt x="39524" y="30139"/>
                </a:lnTo>
                <a:lnTo>
                  <a:pt x="50172" y="32786"/>
                </a:lnTo>
                <a:lnTo>
                  <a:pt x="51315" y="28575"/>
                </a:lnTo>
                <a:lnTo>
                  <a:pt x="49931" y="28395"/>
                </a:lnTo>
                <a:lnTo>
                  <a:pt x="50292" y="26951"/>
                </a:lnTo>
                <a:lnTo>
                  <a:pt x="48969" y="26710"/>
                </a:lnTo>
                <a:lnTo>
                  <a:pt x="49570" y="24063"/>
                </a:lnTo>
                <a:lnTo>
                  <a:pt x="60399" y="23281"/>
                </a:lnTo>
                <a:lnTo>
                  <a:pt x="69182" y="22439"/>
                </a:lnTo>
                <a:lnTo>
                  <a:pt x="95049" y="20333"/>
                </a:lnTo>
                <a:lnTo>
                  <a:pt x="90357" y="41389"/>
                </a:lnTo>
                <a:lnTo>
                  <a:pt x="86748" y="57631"/>
                </a:lnTo>
                <a:lnTo>
                  <a:pt x="83740" y="71347"/>
                </a:lnTo>
                <a:lnTo>
                  <a:pt x="85364" y="74175"/>
                </a:lnTo>
                <a:lnTo>
                  <a:pt x="87951" y="75739"/>
                </a:lnTo>
                <a:lnTo>
                  <a:pt x="90658" y="76220"/>
                </a:lnTo>
                <a:lnTo>
                  <a:pt x="91380" y="77002"/>
                </a:lnTo>
                <a:lnTo>
                  <a:pt x="90598" y="77604"/>
                </a:lnTo>
                <a:lnTo>
                  <a:pt x="91260" y="81033"/>
                </a:lnTo>
                <a:lnTo>
                  <a:pt x="92884" y="81514"/>
                </a:lnTo>
                <a:lnTo>
                  <a:pt x="94207" y="84101"/>
                </a:lnTo>
                <a:lnTo>
                  <a:pt x="93485" y="85304"/>
                </a:lnTo>
                <a:lnTo>
                  <a:pt x="61782" y="78205"/>
                </a:lnTo>
                <a:lnTo>
                  <a:pt x="58413" y="77243"/>
                </a:lnTo>
                <a:lnTo>
                  <a:pt x="37899" y="72430"/>
                </a:lnTo>
                <a:lnTo>
                  <a:pt x="35674" y="72550"/>
                </a:lnTo>
                <a:lnTo>
                  <a:pt x="35253" y="67256"/>
                </a:lnTo>
                <a:lnTo>
                  <a:pt x="35854" y="64790"/>
                </a:lnTo>
                <a:lnTo>
                  <a:pt x="33448" y="62925"/>
                </a:lnTo>
                <a:lnTo>
                  <a:pt x="32485" y="63346"/>
                </a:lnTo>
                <a:lnTo>
                  <a:pt x="31703" y="61722"/>
                </a:lnTo>
                <a:lnTo>
                  <a:pt x="30500" y="61181"/>
                </a:lnTo>
                <a:lnTo>
                  <a:pt x="27252" y="60940"/>
                </a:lnTo>
                <a:lnTo>
                  <a:pt x="25687" y="60098"/>
                </a:lnTo>
                <a:lnTo>
                  <a:pt x="25808" y="58594"/>
                </a:lnTo>
                <a:lnTo>
                  <a:pt x="24785" y="58473"/>
                </a:lnTo>
                <a:lnTo>
                  <a:pt x="23161" y="59977"/>
                </a:lnTo>
                <a:lnTo>
                  <a:pt x="22980" y="61722"/>
                </a:lnTo>
                <a:lnTo>
                  <a:pt x="21416" y="62203"/>
                </a:lnTo>
                <a:lnTo>
                  <a:pt x="17205" y="57691"/>
                </a:lnTo>
                <a:lnTo>
                  <a:pt x="15822" y="53962"/>
                </a:lnTo>
                <a:lnTo>
                  <a:pt x="14618" y="51676"/>
                </a:lnTo>
                <a:lnTo>
                  <a:pt x="8422" y="55646"/>
                </a:lnTo>
                <a:lnTo>
                  <a:pt x="5895" y="55887"/>
                </a:lnTo>
                <a:lnTo>
                  <a:pt x="3730" y="57090"/>
                </a:lnTo>
                <a:lnTo>
                  <a:pt x="1865" y="59015"/>
                </a:lnTo>
                <a:lnTo>
                  <a:pt x="2587" y="55706"/>
                </a:lnTo>
                <a:lnTo>
                  <a:pt x="1504" y="49209"/>
                </a:lnTo>
                <a:lnTo>
                  <a:pt x="902" y="48608"/>
                </a:lnTo>
                <a:lnTo>
                  <a:pt x="0" y="43434"/>
                </a:lnTo>
                <a:lnTo>
                  <a:pt x="902" y="39945"/>
                </a:lnTo>
                <a:lnTo>
                  <a:pt x="782" y="37358"/>
                </a:lnTo>
                <a:lnTo>
                  <a:pt x="1384" y="33448"/>
                </a:lnTo>
                <a:lnTo>
                  <a:pt x="1143" y="28214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 title="CA-15">
            <a:extLst>
              <a:ext uri="{FF2B5EF4-FFF2-40B4-BE49-F238E27FC236}">
                <a16:creationId xmlns:a16="http://schemas.microsoft.com/office/drawing/2014/main" id="{4842605D-F806-1960-31BF-85AD36DDB6AC}"/>
              </a:ext>
            </a:extLst>
          </p:cNvPr>
          <p:cNvSpPr/>
          <p:nvPr/>
        </p:nvSpPr>
        <p:spPr>
          <a:xfrm>
            <a:off x="1761739" y="3754169"/>
            <a:ext cx="37201" cy="48082"/>
          </a:xfrm>
          <a:custGeom>
            <a:avLst/>
            <a:gdLst>
              <a:gd name="connsiteX0" fmla="*/ 963 w 46562"/>
              <a:gd name="connsiteY0" fmla="*/ 2106 h 62323"/>
              <a:gd name="connsiteX1" fmla="*/ 5775 w 46562"/>
              <a:gd name="connsiteY1" fmla="*/ 3249 h 62323"/>
              <a:gd name="connsiteX2" fmla="*/ 6437 w 46562"/>
              <a:gd name="connsiteY2" fmla="*/ 722 h 62323"/>
              <a:gd name="connsiteX3" fmla="*/ 9084 w 46562"/>
              <a:gd name="connsiteY3" fmla="*/ 1323 h 62323"/>
              <a:gd name="connsiteX4" fmla="*/ 11490 w 46562"/>
              <a:gd name="connsiteY4" fmla="*/ 0 h 62323"/>
              <a:gd name="connsiteX5" fmla="*/ 14799 w 46562"/>
              <a:gd name="connsiteY5" fmla="*/ 602 h 62323"/>
              <a:gd name="connsiteX6" fmla="*/ 15942 w 46562"/>
              <a:gd name="connsiteY6" fmla="*/ 241 h 62323"/>
              <a:gd name="connsiteX7" fmla="*/ 16423 w 46562"/>
              <a:gd name="connsiteY7" fmla="*/ 5655 h 62323"/>
              <a:gd name="connsiteX8" fmla="*/ 16965 w 46562"/>
              <a:gd name="connsiteY8" fmla="*/ 5775 h 62323"/>
              <a:gd name="connsiteX9" fmla="*/ 16604 w 46562"/>
              <a:gd name="connsiteY9" fmla="*/ 5896 h 62323"/>
              <a:gd name="connsiteX10" fmla="*/ 16182 w 46562"/>
              <a:gd name="connsiteY10" fmla="*/ 11370 h 62323"/>
              <a:gd name="connsiteX11" fmla="*/ 17025 w 46562"/>
              <a:gd name="connsiteY11" fmla="*/ 11972 h 62323"/>
              <a:gd name="connsiteX12" fmla="*/ 16724 w 46562"/>
              <a:gd name="connsiteY12" fmla="*/ 13716 h 62323"/>
              <a:gd name="connsiteX13" fmla="*/ 17325 w 46562"/>
              <a:gd name="connsiteY13" fmla="*/ 14979 h 62323"/>
              <a:gd name="connsiteX14" fmla="*/ 15942 w 46562"/>
              <a:gd name="connsiteY14" fmla="*/ 17386 h 62323"/>
              <a:gd name="connsiteX15" fmla="*/ 14318 w 46562"/>
              <a:gd name="connsiteY15" fmla="*/ 17386 h 62323"/>
              <a:gd name="connsiteX16" fmla="*/ 14318 w 46562"/>
              <a:gd name="connsiteY16" fmla="*/ 18469 h 62323"/>
              <a:gd name="connsiteX17" fmla="*/ 17325 w 46562"/>
              <a:gd name="connsiteY17" fmla="*/ 21597 h 62323"/>
              <a:gd name="connsiteX18" fmla="*/ 16604 w 46562"/>
              <a:gd name="connsiteY18" fmla="*/ 22800 h 62323"/>
              <a:gd name="connsiteX19" fmla="*/ 18168 w 46562"/>
              <a:gd name="connsiteY19" fmla="*/ 24244 h 62323"/>
              <a:gd name="connsiteX20" fmla="*/ 17265 w 46562"/>
              <a:gd name="connsiteY20" fmla="*/ 25266 h 62323"/>
              <a:gd name="connsiteX21" fmla="*/ 15942 w 46562"/>
              <a:gd name="connsiteY21" fmla="*/ 24003 h 62323"/>
              <a:gd name="connsiteX22" fmla="*/ 14318 w 46562"/>
              <a:gd name="connsiteY22" fmla="*/ 25387 h 62323"/>
              <a:gd name="connsiteX23" fmla="*/ 15521 w 46562"/>
              <a:gd name="connsiteY23" fmla="*/ 26169 h 62323"/>
              <a:gd name="connsiteX24" fmla="*/ 16483 w 46562"/>
              <a:gd name="connsiteY24" fmla="*/ 28455 h 62323"/>
              <a:gd name="connsiteX25" fmla="*/ 20213 w 46562"/>
              <a:gd name="connsiteY25" fmla="*/ 29417 h 62323"/>
              <a:gd name="connsiteX26" fmla="*/ 19972 w 46562"/>
              <a:gd name="connsiteY26" fmla="*/ 30139 h 62323"/>
              <a:gd name="connsiteX27" fmla="*/ 21476 w 46562"/>
              <a:gd name="connsiteY27" fmla="*/ 29778 h 62323"/>
              <a:gd name="connsiteX28" fmla="*/ 22980 w 46562"/>
              <a:gd name="connsiteY28" fmla="*/ 30199 h 62323"/>
              <a:gd name="connsiteX29" fmla="*/ 22619 w 46562"/>
              <a:gd name="connsiteY29" fmla="*/ 31643 h 62323"/>
              <a:gd name="connsiteX30" fmla="*/ 23642 w 46562"/>
              <a:gd name="connsiteY30" fmla="*/ 33448 h 62323"/>
              <a:gd name="connsiteX31" fmla="*/ 26710 w 46562"/>
              <a:gd name="connsiteY31" fmla="*/ 34170 h 62323"/>
              <a:gd name="connsiteX32" fmla="*/ 28094 w 46562"/>
              <a:gd name="connsiteY32" fmla="*/ 35373 h 62323"/>
              <a:gd name="connsiteX33" fmla="*/ 29778 w 46562"/>
              <a:gd name="connsiteY33" fmla="*/ 35132 h 62323"/>
              <a:gd name="connsiteX34" fmla="*/ 31162 w 46562"/>
              <a:gd name="connsiteY34" fmla="*/ 36636 h 62323"/>
              <a:gd name="connsiteX35" fmla="*/ 31703 w 46562"/>
              <a:gd name="connsiteY35" fmla="*/ 38682 h 62323"/>
              <a:gd name="connsiteX36" fmla="*/ 33688 w 46562"/>
              <a:gd name="connsiteY36" fmla="*/ 40547 h 62323"/>
              <a:gd name="connsiteX37" fmla="*/ 35613 w 46562"/>
              <a:gd name="connsiteY37" fmla="*/ 43133 h 62323"/>
              <a:gd name="connsiteX38" fmla="*/ 37839 w 46562"/>
              <a:gd name="connsiteY38" fmla="*/ 44216 h 62323"/>
              <a:gd name="connsiteX39" fmla="*/ 37839 w 46562"/>
              <a:gd name="connsiteY39" fmla="*/ 45118 h 62323"/>
              <a:gd name="connsiteX40" fmla="*/ 36817 w 46562"/>
              <a:gd name="connsiteY40" fmla="*/ 46081 h 62323"/>
              <a:gd name="connsiteX41" fmla="*/ 38441 w 46562"/>
              <a:gd name="connsiteY41" fmla="*/ 48187 h 62323"/>
              <a:gd name="connsiteX42" fmla="*/ 38982 w 46562"/>
              <a:gd name="connsiteY42" fmla="*/ 47585 h 62323"/>
              <a:gd name="connsiteX43" fmla="*/ 39163 w 46562"/>
              <a:gd name="connsiteY43" fmla="*/ 49510 h 62323"/>
              <a:gd name="connsiteX44" fmla="*/ 41208 w 46562"/>
              <a:gd name="connsiteY44" fmla="*/ 52217 h 62323"/>
              <a:gd name="connsiteX45" fmla="*/ 45239 w 46562"/>
              <a:gd name="connsiteY45" fmla="*/ 51676 h 62323"/>
              <a:gd name="connsiteX46" fmla="*/ 46261 w 46562"/>
              <a:gd name="connsiteY46" fmla="*/ 53480 h 62323"/>
              <a:gd name="connsiteX47" fmla="*/ 46261 w 46562"/>
              <a:gd name="connsiteY47" fmla="*/ 57932 h 62323"/>
              <a:gd name="connsiteX48" fmla="*/ 45780 w 46562"/>
              <a:gd name="connsiteY48" fmla="*/ 58534 h 62323"/>
              <a:gd name="connsiteX49" fmla="*/ 46562 w 46562"/>
              <a:gd name="connsiteY49" fmla="*/ 60098 h 62323"/>
              <a:gd name="connsiteX50" fmla="*/ 45118 w 46562"/>
              <a:gd name="connsiteY50" fmla="*/ 60880 h 62323"/>
              <a:gd name="connsiteX51" fmla="*/ 45179 w 46562"/>
              <a:gd name="connsiteY51" fmla="*/ 62143 h 62323"/>
              <a:gd name="connsiteX52" fmla="*/ 44036 w 46562"/>
              <a:gd name="connsiteY52" fmla="*/ 62324 h 62323"/>
              <a:gd name="connsiteX53" fmla="*/ 42291 w 46562"/>
              <a:gd name="connsiteY53" fmla="*/ 60820 h 62323"/>
              <a:gd name="connsiteX54" fmla="*/ 40727 w 46562"/>
              <a:gd name="connsiteY54" fmla="*/ 60338 h 62323"/>
              <a:gd name="connsiteX55" fmla="*/ 41148 w 46562"/>
              <a:gd name="connsiteY55" fmla="*/ 59376 h 62323"/>
              <a:gd name="connsiteX56" fmla="*/ 39403 w 46562"/>
              <a:gd name="connsiteY56" fmla="*/ 58895 h 62323"/>
              <a:gd name="connsiteX57" fmla="*/ 40005 w 46562"/>
              <a:gd name="connsiteY57" fmla="*/ 57812 h 62323"/>
              <a:gd name="connsiteX58" fmla="*/ 38200 w 46562"/>
              <a:gd name="connsiteY58" fmla="*/ 56488 h 62323"/>
              <a:gd name="connsiteX59" fmla="*/ 36636 w 46562"/>
              <a:gd name="connsiteY59" fmla="*/ 55766 h 62323"/>
              <a:gd name="connsiteX60" fmla="*/ 35613 w 46562"/>
              <a:gd name="connsiteY60" fmla="*/ 57150 h 62323"/>
              <a:gd name="connsiteX61" fmla="*/ 34470 w 46562"/>
              <a:gd name="connsiteY61" fmla="*/ 56549 h 62323"/>
              <a:gd name="connsiteX62" fmla="*/ 33388 w 46562"/>
              <a:gd name="connsiteY62" fmla="*/ 57270 h 62323"/>
              <a:gd name="connsiteX63" fmla="*/ 32545 w 46562"/>
              <a:gd name="connsiteY63" fmla="*/ 56188 h 62323"/>
              <a:gd name="connsiteX64" fmla="*/ 30921 w 46562"/>
              <a:gd name="connsiteY64" fmla="*/ 57992 h 62323"/>
              <a:gd name="connsiteX65" fmla="*/ 30199 w 46562"/>
              <a:gd name="connsiteY65" fmla="*/ 57631 h 62323"/>
              <a:gd name="connsiteX66" fmla="*/ 28996 w 46562"/>
              <a:gd name="connsiteY66" fmla="*/ 59556 h 62323"/>
              <a:gd name="connsiteX67" fmla="*/ 27913 w 46562"/>
              <a:gd name="connsiteY67" fmla="*/ 58053 h 62323"/>
              <a:gd name="connsiteX68" fmla="*/ 27011 w 46562"/>
              <a:gd name="connsiteY68" fmla="*/ 57692 h 62323"/>
              <a:gd name="connsiteX69" fmla="*/ 25086 w 46562"/>
              <a:gd name="connsiteY69" fmla="*/ 58895 h 62323"/>
              <a:gd name="connsiteX70" fmla="*/ 23642 w 46562"/>
              <a:gd name="connsiteY70" fmla="*/ 57511 h 62323"/>
              <a:gd name="connsiteX71" fmla="*/ 22439 w 46562"/>
              <a:gd name="connsiteY71" fmla="*/ 54744 h 62323"/>
              <a:gd name="connsiteX72" fmla="*/ 21236 w 46562"/>
              <a:gd name="connsiteY72" fmla="*/ 53661 h 62323"/>
              <a:gd name="connsiteX73" fmla="*/ 23040 w 46562"/>
              <a:gd name="connsiteY73" fmla="*/ 52939 h 62323"/>
              <a:gd name="connsiteX74" fmla="*/ 21837 w 46562"/>
              <a:gd name="connsiteY74" fmla="*/ 50773 h 62323"/>
              <a:gd name="connsiteX75" fmla="*/ 22198 w 46562"/>
              <a:gd name="connsiteY75" fmla="*/ 49811 h 62323"/>
              <a:gd name="connsiteX76" fmla="*/ 21236 w 46562"/>
              <a:gd name="connsiteY76" fmla="*/ 48547 h 62323"/>
              <a:gd name="connsiteX77" fmla="*/ 20454 w 46562"/>
              <a:gd name="connsiteY77" fmla="*/ 48668 h 62323"/>
              <a:gd name="connsiteX78" fmla="*/ 18468 w 46562"/>
              <a:gd name="connsiteY78" fmla="*/ 47044 h 62323"/>
              <a:gd name="connsiteX79" fmla="*/ 16724 w 46562"/>
              <a:gd name="connsiteY79" fmla="*/ 46261 h 62323"/>
              <a:gd name="connsiteX80" fmla="*/ 14919 w 46562"/>
              <a:gd name="connsiteY80" fmla="*/ 43735 h 62323"/>
              <a:gd name="connsiteX81" fmla="*/ 14197 w 46562"/>
              <a:gd name="connsiteY81" fmla="*/ 42171 h 62323"/>
              <a:gd name="connsiteX82" fmla="*/ 13235 w 46562"/>
              <a:gd name="connsiteY82" fmla="*/ 37178 h 62323"/>
              <a:gd name="connsiteX83" fmla="*/ 11310 w 46562"/>
              <a:gd name="connsiteY83" fmla="*/ 32726 h 62323"/>
              <a:gd name="connsiteX84" fmla="*/ 10407 w 46562"/>
              <a:gd name="connsiteY84" fmla="*/ 31703 h 62323"/>
              <a:gd name="connsiteX85" fmla="*/ 9324 w 46562"/>
              <a:gd name="connsiteY85" fmla="*/ 28395 h 62323"/>
              <a:gd name="connsiteX86" fmla="*/ 7399 w 46562"/>
              <a:gd name="connsiteY86" fmla="*/ 24605 h 62323"/>
              <a:gd name="connsiteX87" fmla="*/ 5354 w 46562"/>
              <a:gd name="connsiteY87" fmla="*/ 20033 h 62323"/>
              <a:gd name="connsiteX88" fmla="*/ 4392 w 46562"/>
              <a:gd name="connsiteY88" fmla="*/ 20634 h 62323"/>
              <a:gd name="connsiteX89" fmla="*/ 2767 w 46562"/>
              <a:gd name="connsiteY89" fmla="*/ 20033 h 62323"/>
              <a:gd name="connsiteX90" fmla="*/ 1805 w 46562"/>
              <a:gd name="connsiteY90" fmla="*/ 17265 h 62323"/>
              <a:gd name="connsiteX91" fmla="*/ 3369 w 46562"/>
              <a:gd name="connsiteY91" fmla="*/ 16303 h 62323"/>
              <a:gd name="connsiteX92" fmla="*/ 2767 w 46562"/>
              <a:gd name="connsiteY92" fmla="*/ 14137 h 62323"/>
              <a:gd name="connsiteX93" fmla="*/ 2587 w 46562"/>
              <a:gd name="connsiteY93" fmla="*/ 11550 h 62323"/>
              <a:gd name="connsiteX94" fmla="*/ 1624 w 46562"/>
              <a:gd name="connsiteY94" fmla="*/ 10468 h 62323"/>
              <a:gd name="connsiteX95" fmla="*/ 541 w 46562"/>
              <a:gd name="connsiteY95" fmla="*/ 11250 h 62323"/>
              <a:gd name="connsiteX96" fmla="*/ 0 w 46562"/>
              <a:gd name="connsiteY96" fmla="*/ 10407 h 62323"/>
              <a:gd name="connsiteX97" fmla="*/ 722 w 46562"/>
              <a:gd name="connsiteY97" fmla="*/ 6317 h 62323"/>
              <a:gd name="connsiteX98" fmla="*/ 902 w 46562"/>
              <a:gd name="connsiteY98" fmla="*/ 2106 h 6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46562" h="62323">
                <a:moveTo>
                  <a:pt x="963" y="2106"/>
                </a:moveTo>
                <a:lnTo>
                  <a:pt x="5775" y="3249"/>
                </a:lnTo>
                <a:lnTo>
                  <a:pt x="6437" y="722"/>
                </a:lnTo>
                <a:lnTo>
                  <a:pt x="9084" y="1323"/>
                </a:lnTo>
                <a:lnTo>
                  <a:pt x="11490" y="0"/>
                </a:lnTo>
                <a:lnTo>
                  <a:pt x="14799" y="602"/>
                </a:lnTo>
                <a:lnTo>
                  <a:pt x="15942" y="241"/>
                </a:lnTo>
                <a:lnTo>
                  <a:pt x="16423" y="5655"/>
                </a:lnTo>
                <a:lnTo>
                  <a:pt x="16965" y="5775"/>
                </a:lnTo>
                <a:lnTo>
                  <a:pt x="16604" y="5896"/>
                </a:lnTo>
                <a:lnTo>
                  <a:pt x="16182" y="11370"/>
                </a:lnTo>
                <a:lnTo>
                  <a:pt x="17025" y="11972"/>
                </a:lnTo>
                <a:lnTo>
                  <a:pt x="16724" y="13716"/>
                </a:lnTo>
                <a:lnTo>
                  <a:pt x="17325" y="14979"/>
                </a:lnTo>
                <a:lnTo>
                  <a:pt x="15942" y="17386"/>
                </a:lnTo>
                <a:lnTo>
                  <a:pt x="14318" y="17386"/>
                </a:lnTo>
                <a:lnTo>
                  <a:pt x="14318" y="18469"/>
                </a:lnTo>
                <a:lnTo>
                  <a:pt x="17325" y="21597"/>
                </a:lnTo>
                <a:lnTo>
                  <a:pt x="16604" y="22800"/>
                </a:lnTo>
                <a:lnTo>
                  <a:pt x="18168" y="24244"/>
                </a:lnTo>
                <a:lnTo>
                  <a:pt x="17265" y="25266"/>
                </a:lnTo>
                <a:lnTo>
                  <a:pt x="15942" y="24003"/>
                </a:lnTo>
                <a:lnTo>
                  <a:pt x="14318" y="25387"/>
                </a:lnTo>
                <a:lnTo>
                  <a:pt x="15521" y="26169"/>
                </a:lnTo>
                <a:lnTo>
                  <a:pt x="16483" y="28455"/>
                </a:lnTo>
                <a:lnTo>
                  <a:pt x="20213" y="29417"/>
                </a:lnTo>
                <a:lnTo>
                  <a:pt x="19972" y="30139"/>
                </a:lnTo>
                <a:lnTo>
                  <a:pt x="21476" y="29778"/>
                </a:lnTo>
                <a:lnTo>
                  <a:pt x="22980" y="30199"/>
                </a:lnTo>
                <a:lnTo>
                  <a:pt x="22619" y="31643"/>
                </a:lnTo>
                <a:lnTo>
                  <a:pt x="23642" y="33448"/>
                </a:lnTo>
                <a:lnTo>
                  <a:pt x="26710" y="34170"/>
                </a:lnTo>
                <a:lnTo>
                  <a:pt x="28094" y="35373"/>
                </a:lnTo>
                <a:lnTo>
                  <a:pt x="29778" y="35132"/>
                </a:lnTo>
                <a:lnTo>
                  <a:pt x="31162" y="36636"/>
                </a:lnTo>
                <a:lnTo>
                  <a:pt x="31703" y="38682"/>
                </a:lnTo>
                <a:lnTo>
                  <a:pt x="33688" y="40547"/>
                </a:lnTo>
                <a:lnTo>
                  <a:pt x="35613" y="43133"/>
                </a:lnTo>
                <a:lnTo>
                  <a:pt x="37839" y="44216"/>
                </a:lnTo>
                <a:lnTo>
                  <a:pt x="37839" y="45118"/>
                </a:lnTo>
                <a:lnTo>
                  <a:pt x="36817" y="46081"/>
                </a:lnTo>
                <a:lnTo>
                  <a:pt x="38441" y="48187"/>
                </a:lnTo>
                <a:lnTo>
                  <a:pt x="38982" y="47585"/>
                </a:lnTo>
                <a:lnTo>
                  <a:pt x="39163" y="49510"/>
                </a:lnTo>
                <a:lnTo>
                  <a:pt x="41208" y="52217"/>
                </a:lnTo>
                <a:lnTo>
                  <a:pt x="45239" y="51676"/>
                </a:lnTo>
                <a:lnTo>
                  <a:pt x="46261" y="53480"/>
                </a:lnTo>
                <a:lnTo>
                  <a:pt x="46261" y="57932"/>
                </a:lnTo>
                <a:lnTo>
                  <a:pt x="45780" y="58534"/>
                </a:lnTo>
                <a:lnTo>
                  <a:pt x="46562" y="60098"/>
                </a:lnTo>
                <a:lnTo>
                  <a:pt x="45118" y="60880"/>
                </a:lnTo>
                <a:lnTo>
                  <a:pt x="45179" y="62143"/>
                </a:lnTo>
                <a:lnTo>
                  <a:pt x="44036" y="62324"/>
                </a:lnTo>
                <a:lnTo>
                  <a:pt x="42291" y="60820"/>
                </a:lnTo>
                <a:lnTo>
                  <a:pt x="40727" y="60338"/>
                </a:lnTo>
                <a:lnTo>
                  <a:pt x="41148" y="59376"/>
                </a:lnTo>
                <a:lnTo>
                  <a:pt x="39403" y="58895"/>
                </a:lnTo>
                <a:lnTo>
                  <a:pt x="40005" y="57812"/>
                </a:lnTo>
                <a:lnTo>
                  <a:pt x="38200" y="56488"/>
                </a:lnTo>
                <a:lnTo>
                  <a:pt x="36636" y="55766"/>
                </a:lnTo>
                <a:lnTo>
                  <a:pt x="35613" y="57150"/>
                </a:lnTo>
                <a:lnTo>
                  <a:pt x="34470" y="56549"/>
                </a:lnTo>
                <a:lnTo>
                  <a:pt x="33388" y="57270"/>
                </a:lnTo>
                <a:lnTo>
                  <a:pt x="32545" y="56188"/>
                </a:lnTo>
                <a:lnTo>
                  <a:pt x="30921" y="57992"/>
                </a:lnTo>
                <a:lnTo>
                  <a:pt x="30199" y="57631"/>
                </a:lnTo>
                <a:lnTo>
                  <a:pt x="28996" y="59556"/>
                </a:lnTo>
                <a:lnTo>
                  <a:pt x="27913" y="58053"/>
                </a:lnTo>
                <a:lnTo>
                  <a:pt x="27011" y="57692"/>
                </a:lnTo>
                <a:lnTo>
                  <a:pt x="25086" y="58895"/>
                </a:lnTo>
                <a:lnTo>
                  <a:pt x="23642" y="57511"/>
                </a:lnTo>
                <a:lnTo>
                  <a:pt x="22439" y="54744"/>
                </a:lnTo>
                <a:lnTo>
                  <a:pt x="21236" y="53661"/>
                </a:lnTo>
                <a:lnTo>
                  <a:pt x="23040" y="52939"/>
                </a:lnTo>
                <a:lnTo>
                  <a:pt x="21837" y="50773"/>
                </a:lnTo>
                <a:lnTo>
                  <a:pt x="22198" y="49811"/>
                </a:lnTo>
                <a:lnTo>
                  <a:pt x="21236" y="48547"/>
                </a:lnTo>
                <a:lnTo>
                  <a:pt x="20454" y="48668"/>
                </a:lnTo>
                <a:lnTo>
                  <a:pt x="18468" y="47044"/>
                </a:lnTo>
                <a:lnTo>
                  <a:pt x="16724" y="46261"/>
                </a:lnTo>
                <a:lnTo>
                  <a:pt x="14919" y="43735"/>
                </a:lnTo>
                <a:lnTo>
                  <a:pt x="14197" y="42171"/>
                </a:lnTo>
                <a:lnTo>
                  <a:pt x="13235" y="37178"/>
                </a:lnTo>
                <a:lnTo>
                  <a:pt x="11310" y="32726"/>
                </a:lnTo>
                <a:lnTo>
                  <a:pt x="10407" y="31703"/>
                </a:lnTo>
                <a:lnTo>
                  <a:pt x="9324" y="28395"/>
                </a:lnTo>
                <a:lnTo>
                  <a:pt x="7399" y="24605"/>
                </a:lnTo>
                <a:lnTo>
                  <a:pt x="5354" y="20033"/>
                </a:lnTo>
                <a:lnTo>
                  <a:pt x="4392" y="20634"/>
                </a:lnTo>
                <a:lnTo>
                  <a:pt x="2767" y="20033"/>
                </a:lnTo>
                <a:lnTo>
                  <a:pt x="1805" y="17265"/>
                </a:lnTo>
                <a:lnTo>
                  <a:pt x="3369" y="16303"/>
                </a:lnTo>
                <a:lnTo>
                  <a:pt x="2767" y="14137"/>
                </a:lnTo>
                <a:lnTo>
                  <a:pt x="2587" y="11550"/>
                </a:lnTo>
                <a:lnTo>
                  <a:pt x="1624" y="10468"/>
                </a:lnTo>
                <a:lnTo>
                  <a:pt x="541" y="11250"/>
                </a:lnTo>
                <a:lnTo>
                  <a:pt x="0" y="10407"/>
                </a:lnTo>
                <a:lnTo>
                  <a:pt x="722" y="6317"/>
                </a:lnTo>
                <a:lnTo>
                  <a:pt x="902" y="210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 title="CA-16">
            <a:extLst>
              <a:ext uri="{FF2B5EF4-FFF2-40B4-BE49-F238E27FC236}">
                <a16:creationId xmlns:a16="http://schemas.microsoft.com/office/drawing/2014/main" id="{4C21E3B0-EB5D-1CD2-DA02-1ADE387EB982}"/>
              </a:ext>
            </a:extLst>
          </p:cNvPr>
          <p:cNvSpPr/>
          <p:nvPr/>
        </p:nvSpPr>
        <p:spPr>
          <a:xfrm>
            <a:off x="1754290" y="3762198"/>
            <a:ext cx="75410" cy="89667"/>
          </a:xfrm>
          <a:custGeom>
            <a:avLst/>
            <a:gdLst>
              <a:gd name="connsiteX0" fmla="*/ 14739 w 94387"/>
              <a:gd name="connsiteY0" fmla="*/ 110630 h 116225"/>
              <a:gd name="connsiteX1" fmla="*/ 13175 w 94387"/>
              <a:gd name="connsiteY1" fmla="*/ 108525 h 116225"/>
              <a:gd name="connsiteX2" fmla="*/ 12092 w 94387"/>
              <a:gd name="connsiteY2" fmla="*/ 107923 h 116225"/>
              <a:gd name="connsiteX3" fmla="*/ 9685 w 94387"/>
              <a:gd name="connsiteY3" fmla="*/ 108284 h 116225"/>
              <a:gd name="connsiteX4" fmla="*/ 8542 w 94387"/>
              <a:gd name="connsiteY4" fmla="*/ 106540 h 116225"/>
              <a:gd name="connsiteX5" fmla="*/ 9385 w 94387"/>
              <a:gd name="connsiteY5" fmla="*/ 103712 h 116225"/>
              <a:gd name="connsiteX6" fmla="*/ 8843 w 94387"/>
              <a:gd name="connsiteY6" fmla="*/ 102028 h 116225"/>
              <a:gd name="connsiteX7" fmla="*/ 6678 w 94387"/>
              <a:gd name="connsiteY7" fmla="*/ 100223 h 116225"/>
              <a:gd name="connsiteX8" fmla="*/ 7099 w 94387"/>
              <a:gd name="connsiteY8" fmla="*/ 97817 h 116225"/>
              <a:gd name="connsiteX9" fmla="*/ 6738 w 94387"/>
              <a:gd name="connsiteY9" fmla="*/ 95892 h 116225"/>
              <a:gd name="connsiteX10" fmla="*/ 5234 w 94387"/>
              <a:gd name="connsiteY10" fmla="*/ 93907 h 116225"/>
              <a:gd name="connsiteX11" fmla="*/ 3068 w 94387"/>
              <a:gd name="connsiteY11" fmla="*/ 93305 h 116225"/>
              <a:gd name="connsiteX12" fmla="*/ 2948 w 94387"/>
              <a:gd name="connsiteY12" fmla="*/ 91079 h 116225"/>
              <a:gd name="connsiteX13" fmla="*/ 2226 w 94387"/>
              <a:gd name="connsiteY13" fmla="*/ 90297 h 116225"/>
              <a:gd name="connsiteX14" fmla="*/ 2466 w 94387"/>
              <a:gd name="connsiteY14" fmla="*/ 86808 h 116225"/>
              <a:gd name="connsiteX15" fmla="*/ 2888 w 94387"/>
              <a:gd name="connsiteY15" fmla="*/ 85905 h 116225"/>
              <a:gd name="connsiteX16" fmla="*/ 2286 w 94387"/>
              <a:gd name="connsiteY16" fmla="*/ 83018 h 116225"/>
              <a:gd name="connsiteX17" fmla="*/ 2527 w 94387"/>
              <a:gd name="connsiteY17" fmla="*/ 80010 h 116225"/>
              <a:gd name="connsiteX18" fmla="*/ 4271 w 94387"/>
              <a:gd name="connsiteY18" fmla="*/ 77062 h 116225"/>
              <a:gd name="connsiteX19" fmla="*/ 8843 w 94387"/>
              <a:gd name="connsiteY19" fmla="*/ 64128 h 116225"/>
              <a:gd name="connsiteX20" fmla="*/ 9806 w 94387"/>
              <a:gd name="connsiteY20" fmla="*/ 60038 h 116225"/>
              <a:gd name="connsiteX21" fmla="*/ 9084 w 94387"/>
              <a:gd name="connsiteY21" fmla="*/ 58955 h 116225"/>
              <a:gd name="connsiteX22" fmla="*/ 9264 w 94387"/>
              <a:gd name="connsiteY22" fmla="*/ 56849 h 116225"/>
              <a:gd name="connsiteX23" fmla="*/ 8001 w 94387"/>
              <a:gd name="connsiteY23" fmla="*/ 53059 h 116225"/>
              <a:gd name="connsiteX24" fmla="*/ 7881 w 94387"/>
              <a:gd name="connsiteY24" fmla="*/ 50352 h 116225"/>
              <a:gd name="connsiteX25" fmla="*/ 6978 w 94387"/>
              <a:gd name="connsiteY25" fmla="*/ 44276 h 116225"/>
              <a:gd name="connsiteX26" fmla="*/ 7700 w 94387"/>
              <a:gd name="connsiteY26" fmla="*/ 39464 h 116225"/>
              <a:gd name="connsiteX27" fmla="*/ 7700 w 94387"/>
              <a:gd name="connsiteY27" fmla="*/ 35674 h 116225"/>
              <a:gd name="connsiteX28" fmla="*/ 7099 w 94387"/>
              <a:gd name="connsiteY28" fmla="*/ 33267 h 116225"/>
              <a:gd name="connsiteX29" fmla="*/ 5535 w 94387"/>
              <a:gd name="connsiteY29" fmla="*/ 31342 h 116225"/>
              <a:gd name="connsiteX30" fmla="*/ 2166 w 94387"/>
              <a:gd name="connsiteY30" fmla="*/ 32064 h 116225"/>
              <a:gd name="connsiteX31" fmla="*/ 1745 w 94387"/>
              <a:gd name="connsiteY31" fmla="*/ 30380 h 116225"/>
              <a:gd name="connsiteX32" fmla="*/ 421 w 94387"/>
              <a:gd name="connsiteY32" fmla="*/ 27432 h 116225"/>
              <a:gd name="connsiteX33" fmla="*/ 0 w 94387"/>
              <a:gd name="connsiteY33" fmla="*/ 25988 h 116225"/>
              <a:gd name="connsiteX34" fmla="*/ 241 w 94387"/>
              <a:gd name="connsiteY34" fmla="*/ 22860 h 116225"/>
              <a:gd name="connsiteX35" fmla="*/ 1865 w 94387"/>
              <a:gd name="connsiteY35" fmla="*/ 20273 h 116225"/>
              <a:gd name="connsiteX36" fmla="*/ 2286 w 94387"/>
              <a:gd name="connsiteY36" fmla="*/ 15641 h 116225"/>
              <a:gd name="connsiteX37" fmla="*/ 3008 w 94387"/>
              <a:gd name="connsiteY37" fmla="*/ 12994 h 116225"/>
              <a:gd name="connsiteX38" fmla="*/ 2587 w 94387"/>
              <a:gd name="connsiteY38" fmla="*/ 12212 h 116225"/>
              <a:gd name="connsiteX39" fmla="*/ 3730 w 94387"/>
              <a:gd name="connsiteY39" fmla="*/ 11610 h 116225"/>
              <a:gd name="connsiteX40" fmla="*/ 4632 w 94387"/>
              <a:gd name="connsiteY40" fmla="*/ 12272 h 116225"/>
              <a:gd name="connsiteX41" fmla="*/ 5715 w 94387"/>
              <a:gd name="connsiteY41" fmla="*/ 11911 h 116225"/>
              <a:gd name="connsiteX42" fmla="*/ 5895 w 94387"/>
              <a:gd name="connsiteY42" fmla="*/ 10287 h 116225"/>
              <a:gd name="connsiteX43" fmla="*/ 6497 w 94387"/>
              <a:gd name="connsiteY43" fmla="*/ 10407 h 116225"/>
              <a:gd name="connsiteX44" fmla="*/ 8663 w 94387"/>
              <a:gd name="connsiteY44" fmla="*/ 3910 h 116225"/>
              <a:gd name="connsiteX45" fmla="*/ 9324 w 94387"/>
              <a:gd name="connsiteY45" fmla="*/ 0 h 116225"/>
              <a:gd name="connsiteX46" fmla="*/ 9926 w 94387"/>
              <a:gd name="connsiteY46" fmla="*/ 842 h 116225"/>
              <a:gd name="connsiteX47" fmla="*/ 10949 w 94387"/>
              <a:gd name="connsiteY47" fmla="*/ 0 h 116225"/>
              <a:gd name="connsiteX48" fmla="*/ 11911 w 94387"/>
              <a:gd name="connsiteY48" fmla="*/ 1143 h 116225"/>
              <a:gd name="connsiteX49" fmla="*/ 12092 w 94387"/>
              <a:gd name="connsiteY49" fmla="*/ 3730 h 116225"/>
              <a:gd name="connsiteX50" fmla="*/ 12693 w 94387"/>
              <a:gd name="connsiteY50" fmla="*/ 5896 h 116225"/>
              <a:gd name="connsiteX51" fmla="*/ 11129 w 94387"/>
              <a:gd name="connsiteY51" fmla="*/ 6858 h 116225"/>
              <a:gd name="connsiteX52" fmla="*/ 12092 w 94387"/>
              <a:gd name="connsiteY52" fmla="*/ 9565 h 116225"/>
              <a:gd name="connsiteX53" fmla="*/ 13716 w 94387"/>
              <a:gd name="connsiteY53" fmla="*/ 10287 h 116225"/>
              <a:gd name="connsiteX54" fmla="*/ 14679 w 94387"/>
              <a:gd name="connsiteY54" fmla="*/ 9686 h 116225"/>
              <a:gd name="connsiteX55" fmla="*/ 16664 w 94387"/>
              <a:gd name="connsiteY55" fmla="*/ 14197 h 116225"/>
              <a:gd name="connsiteX56" fmla="*/ 18649 w 94387"/>
              <a:gd name="connsiteY56" fmla="*/ 17987 h 116225"/>
              <a:gd name="connsiteX57" fmla="*/ 19732 w 94387"/>
              <a:gd name="connsiteY57" fmla="*/ 21296 h 116225"/>
              <a:gd name="connsiteX58" fmla="*/ 20634 w 94387"/>
              <a:gd name="connsiteY58" fmla="*/ 22258 h 116225"/>
              <a:gd name="connsiteX59" fmla="*/ 22559 w 94387"/>
              <a:gd name="connsiteY59" fmla="*/ 26770 h 116225"/>
              <a:gd name="connsiteX60" fmla="*/ 23522 w 94387"/>
              <a:gd name="connsiteY60" fmla="*/ 31763 h 116225"/>
              <a:gd name="connsiteX61" fmla="*/ 24244 w 94387"/>
              <a:gd name="connsiteY61" fmla="*/ 33328 h 116225"/>
              <a:gd name="connsiteX62" fmla="*/ 26109 w 94387"/>
              <a:gd name="connsiteY62" fmla="*/ 35854 h 116225"/>
              <a:gd name="connsiteX63" fmla="*/ 27793 w 94387"/>
              <a:gd name="connsiteY63" fmla="*/ 36696 h 116225"/>
              <a:gd name="connsiteX64" fmla="*/ 29778 w 94387"/>
              <a:gd name="connsiteY64" fmla="*/ 38321 h 116225"/>
              <a:gd name="connsiteX65" fmla="*/ 30560 w 94387"/>
              <a:gd name="connsiteY65" fmla="*/ 38140 h 116225"/>
              <a:gd name="connsiteX66" fmla="*/ 31523 w 94387"/>
              <a:gd name="connsiteY66" fmla="*/ 39343 h 116225"/>
              <a:gd name="connsiteX67" fmla="*/ 31162 w 94387"/>
              <a:gd name="connsiteY67" fmla="*/ 40366 h 116225"/>
              <a:gd name="connsiteX68" fmla="*/ 32365 w 94387"/>
              <a:gd name="connsiteY68" fmla="*/ 42592 h 116225"/>
              <a:gd name="connsiteX69" fmla="*/ 30500 w 94387"/>
              <a:gd name="connsiteY69" fmla="*/ 43193 h 116225"/>
              <a:gd name="connsiteX70" fmla="*/ 31703 w 94387"/>
              <a:gd name="connsiteY70" fmla="*/ 44336 h 116225"/>
              <a:gd name="connsiteX71" fmla="*/ 33027 w 94387"/>
              <a:gd name="connsiteY71" fmla="*/ 47104 h 116225"/>
              <a:gd name="connsiteX72" fmla="*/ 34410 w 94387"/>
              <a:gd name="connsiteY72" fmla="*/ 48487 h 116225"/>
              <a:gd name="connsiteX73" fmla="*/ 36335 w 94387"/>
              <a:gd name="connsiteY73" fmla="*/ 47284 h 116225"/>
              <a:gd name="connsiteX74" fmla="*/ 37238 w 94387"/>
              <a:gd name="connsiteY74" fmla="*/ 47645 h 116225"/>
              <a:gd name="connsiteX75" fmla="*/ 38321 w 94387"/>
              <a:gd name="connsiteY75" fmla="*/ 49149 h 116225"/>
              <a:gd name="connsiteX76" fmla="*/ 39524 w 94387"/>
              <a:gd name="connsiteY76" fmla="*/ 47224 h 116225"/>
              <a:gd name="connsiteX77" fmla="*/ 40185 w 94387"/>
              <a:gd name="connsiteY77" fmla="*/ 47585 h 116225"/>
              <a:gd name="connsiteX78" fmla="*/ 41870 w 94387"/>
              <a:gd name="connsiteY78" fmla="*/ 45780 h 116225"/>
              <a:gd name="connsiteX79" fmla="*/ 42712 w 94387"/>
              <a:gd name="connsiteY79" fmla="*/ 46863 h 116225"/>
              <a:gd name="connsiteX80" fmla="*/ 43795 w 94387"/>
              <a:gd name="connsiteY80" fmla="*/ 46141 h 116225"/>
              <a:gd name="connsiteX81" fmla="*/ 44998 w 94387"/>
              <a:gd name="connsiteY81" fmla="*/ 46743 h 116225"/>
              <a:gd name="connsiteX82" fmla="*/ 45961 w 94387"/>
              <a:gd name="connsiteY82" fmla="*/ 45359 h 116225"/>
              <a:gd name="connsiteX83" fmla="*/ 47585 w 94387"/>
              <a:gd name="connsiteY83" fmla="*/ 46081 h 116225"/>
              <a:gd name="connsiteX84" fmla="*/ 49390 w 94387"/>
              <a:gd name="connsiteY84" fmla="*/ 47404 h 116225"/>
              <a:gd name="connsiteX85" fmla="*/ 48668 w 94387"/>
              <a:gd name="connsiteY85" fmla="*/ 48487 h 116225"/>
              <a:gd name="connsiteX86" fmla="*/ 50472 w 94387"/>
              <a:gd name="connsiteY86" fmla="*/ 48969 h 116225"/>
              <a:gd name="connsiteX87" fmla="*/ 50051 w 94387"/>
              <a:gd name="connsiteY87" fmla="*/ 49931 h 116225"/>
              <a:gd name="connsiteX88" fmla="*/ 51615 w 94387"/>
              <a:gd name="connsiteY88" fmla="*/ 50473 h 116225"/>
              <a:gd name="connsiteX89" fmla="*/ 53420 w 94387"/>
              <a:gd name="connsiteY89" fmla="*/ 51916 h 116225"/>
              <a:gd name="connsiteX90" fmla="*/ 54503 w 94387"/>
              <a:gd name="connsiteY90" fmla="*/ 51736 h 116225"/>
              <a:gd name="connsiteX91" fmla="*/ 54443 w 94387"/>
              <a:gd name="connsiteY91" fmla="*/ 50533 h 116225"/>
              <a:gd name="connsiteX92" fmla="*/ 55887 w 94387"/>
              <a:gd name="connsiteY92" fmla="*/ 49690 h 116225"/>
              <a:gd name="connsiteX93" fmla="*/ 57691 w 94387"/>
              <a:gd name="connsiteY93" fmla="*/ 50773 h 116225"/>
              <a:gd name="connsiteX94" fmla="*/ 59075 w 94387"/>
              <a:gd name="connsiteY94" fmla="*/ 53180 h 116225"/>
              <a:gd name="connsiteX95" fmla="*/ 62023 w 94387"/>
              <a:gd name="connsiteY95" fmla="*/ 54262 h 116225"/>
              <a:gd name="connsiteX96" fmla="*/ 63226 w 94387"/>
              <a:gd name="connsiteY96" fmla="*/ 55105 h 116225"/>
              <a:gd name="connsiteX97" fmla="*/ 62263 w 94387"/>
              <a:gd name="connsiteY97" fmla="*/ 58895 h 116225"/>
              <a:gd name="connsiteX98" fmla="*/ 65813 w 94387"/>
              <a:gd name="connsiteY98" fmla="*/ 59857 h 116225"/>
              <a:gd name="connsiteX99" fmla="*/ 64429 w 94387"/>
              <a:gd name="connsiteY99" fmla="*/ 64429 h 116225"/>
              <a:gd name="connsiteX100" fmla="*/ 63106 w 94387"/>
              <a:gd name="connsiteY100" fmla="*/ 63828 h 116225"/>
              <a:gd name="connsiteX101" fmla="*/ 63106 w 94387"/>
              <a:gd name="connsiteY101" fmla="*/ 65452 h 116225"/>
              <a:gd name="connsiteX102" fmla="*/ 62324 w 94387"/>
              <a:gd name="connsiteY102" fmla="*/ 66836 h 116225"/>
              <a:gd name="connsiteX103" fmla="*/ 60940 w 94387"/>
              <a:gd name="connsiteY103" fmla="*/ 66715 h 116225"/>
              <a:gd name="connsiteX104" fmla="*/ 59256 w 94387"/>
              <a:gd name="connsiteY104" fmla="*/ 69964 h 116225"/>
              <a:gd name="connsiteX105" fmla="*/ 59135 w 94387"/>
              <a:gd name="connsiteY105" fmla="*/ 71829 h 116225"/>
              <a:gd name="connsiteX106" fmla="*/ 58113 w 94387"/>
              <a:gd name="connsiteY106" fmla="*/ 73513 h 116225"/>
              <a:gd name="connsiteX107" fmla="*/ 58173 w 94387"/>
              <a:gd name="connsiteY107" fmla="*/ 75378 h 116225"/>
              <a:gd name="connsiteX108" fmla="*/ 57451 w 94387"/>
              <a:gd name="connsiteY108" fmla="*/ 75318 h 116225"/>
              <a:gd name="connsiteX109" fmla="*/ 56729 w 94387"/>
              <a:gd name="connsiteY109" fmla="*/ 76641 h 116225"/>
              <a:gd name="connsiteX110" fmla="*/ 54924 w 94387"/>
              <a:gd name="connsiteY110" fmla="*/ 75558 h 116225"/>
              <a:gd name="connsiteX111" fmla="*/ 54323 w 94387"/>
              <a:gd name="connsiteY111" fmla="*/ 73994 h 116225"/>
              <a:gd name="connsiteX112" fmla="*/ 53901 w 94387"/>
              <a:gd name="connsiteY112" fmla="*/ 74656 h 116225"/>
              <a:gd name="connsiteX113" fmla="*/ 54924 w 94387"/>
              <a:gd name="connsiteY113" fmla="*/ 75979 h 116225"/>
              <a:gd name="connsiteX114" fmla="*/ 53781 w 94387"/>
              <a:gd name="connsiteY114" fmla="*/ 76581 h 116225"/>
              <a:gd name="connsiteX115" fmla="*/ 55165 w 94387"/>
              <a:gd name="connsiteY115" fmla="*/ 77664 h 116225"/>
              <a:gd name="connsiteX116" fmla="*/ 54924 w 94387"/>
              <a:gd name="connsiteY116" fmla="*/ 79108 h 116225"/>
              <a:gd name="connsiteX117" fmla="*/ 53541 w 94387"/>
              <a:gd name="connsiteY117" fmla="*/ 78747 h 116225"/>
              <a:gd name="connsiteX118" fmla="*/ 52337 w 94387"/>
              <a:gd name="connsiteY118" fmla="*/ 81333 h 116225"/>
              <a:gd name="connsiteX119" fmla="*/ 55706 w 94387"/>
              <a:gd name="connsiteY119" fmla="*/ 82176 h 116225"/>
              <a:gd name="connsiteX120" fmla="*/ 54684 w 94387"/>
              <a:gd name="connsiteY120" fmla="*/ 86086 h 116225"/>
              <a:gd name="connsiteX121" fmla="*/ 56007 w 94387"/>
              <a:gd name="connsiteY121" fmla="*/ 86567 h 116225"/>
              <a:gd name="connsiteX122" fmla="*/ 55526 w 94387"/>
              <a:gd name="connsiteY122" fmla="*/ 85605 h 116225"/>
              <a:gd name="connsiteX123" fmla="*/ 56729 w 94387"/>
              <a:gd name="connsiteY123" fmla="*/ 83259 h 116225"/>
              <a:gd name="connsiteX124" fmla="*/ 58113 w 94387"/>
              <a:gd name="connsiteY124" fmla="*/ 83259 h 116225"/>
              <a:gd name="connsiteX125" fmla="*/ 58473 w 94387"/>
              <a:gd name="connsiteY125" fmla="*/ 84101 h 116225"/>
              <a:gd name="connsiteX126" fmla="*/ 60639 w 94387"/>
              <a:gd name="connsiteY126" fmla="*/ 84582 h 116225"/>
              <a:gd name="connsiteX127" fmla="*/ 62384 w 94387"/>
              <a:gd name="connsiteY127" fmla="*/ 83499 h 116225"/>
              <a:gd name="connsiteX128" fmla="*/ 62384 w 94387"/>
              <a:gd name="connsiteY128" fmla="*/ 84221 h 116225"/>
              <a:gd name="connsiteX129" fmla="*/ 65993 w 94387"/>
              <a:gd name="connsiteY129" fmla="*/ 84943 h 116225"/>
              <a:gd name="connsiteX130" fmla="*/ 66414 w 94387"/>
              <a:gd name="connsiteY130" fmla="*/ 83619 h 116225"/>
              <a:gd name="connsiteX131" fmla="*/ 67317 w 94387"/>
              <a:gd name="connsiteY131" fmla="*/ 84582 h 116225"/>
              <a:gd name="connsiteX132" fmla="*/ 69242 w 94387"/>
              <a:gd name="connsiteY132" fmla="*/ 85184 h 116225"/>
              <a:gd name="connsiteX133" fmla="*/ 69061 w 94387"/>
              <a:gd name="connsiteY133" fmla="*/ 85785 h 116225"/>
              <a:gd name="connsiteX134" fmla="*/ 71949 w 94387"/>
              <a:gd name="connsiteY134" fmla="*/ 86507 h 116225"/>
              <a:gd name="connsiteX135" fmla="*/ 72550 w 94387"/>
              <a:gd name="connsiteY135" fmla="*/ 84402 h 116225"/>
              <a:gd name="connsiteX136" fmla="*/ 73272 w 94387"/>
              <a:gd name="connsiteY136" fmla="*/ 84402 h 116225"/>
              <a:gd name="connsiteX137" fmla="*/ 74235 w 94387"/>
              <a:gd name="connsiteY137" fmla="*/ 81995 h 116225"/>
              <a:gd name="connsiteX138" fmla="*/ 75197 w 94387"/>
              <a:gd name="connsiteY138" fmla="*/ 82176 h 116225"/>
              <a:gd name="connsiteX139" fmla="*/ 75077 w 94387"/>
              <a:gd name="connsiteY139" fmla="*/ 83379 h 116225"/>
              <a:gd name="connsiteX140" fmla="*/ 77965 w 94387"/>
              <a:gd name="connsiteY140" fmla="*/ 84041 h 116225"/>
              <a:gd name="connsiteX141" fmla="*/ 79950 w 94387"/>
              <a:gd name="connsiteY141" fmla="*/ 85063 h 116225"/>
              <a:gd name="connsiteX142" fmla="*/ 81875 w 94387"/>
              <a:gd name="connsiteY142" fmla="*/ 84702 h 116225"/>
              <a:gd name="connsiteX143" fmla="*/ 82477 w 94387"/>
              <a:gd name="connsiteY143" fmla="*/ 86567 h 116225"/>
              <a:gd name="connsiteX144" fmla="*/ 83860 w 94387"/>
              <a:gd name="connsiteY144" fmla="*/ 87470 h 116225"/>
              <a:gd name="connsiteX145" fmla="*/ 85184 w 94387"/>
              <a:gd name="connsiteY145" fmla="*/ 86868 h 116225"/>
              <a:gd name="connsiteX146" fmla="*/ 84582 w 94387"/>
              <a:gd name="connsiteY146" fmla="*/ 85725 h 116225"/>
              <a:gd name="connsiteX147" fmla="*/ 86627 w 94387"/>
              <a:gd name="connsiteY147" fmla="*/ 85063 h 116225"/>
              <a:gd name="connsiteX148" fmla="*/ 86206 w 94387"/>
              <a:gd name="connsiteY148" fmla="*/ 84221 h 116225"/>
              <a:gd name="connsiteX149" fmla="*/ 89094 w 94387"/>
              <a:gd name="connsiteY149" fmla="*/ 82898 h 116225"/>
              <a:gd name="connsiteX150" fmla="*/ 89996 w 94387"/>
              <a:gd name="connsiteY150" fmla="*/ 84702 h 116225"/>
              <a:gd name="connsiteX151" fmla="*/ 89154 w 94387"/>
              <a:gd name="connsiteY151" fmla="*/ 85304 h 116225"/>
              <a:gd name="connsiteX152" fmla="*/ 90598 w 94387"/>
              <a:gd name="connsiteY152" fmla="*/ 86086 h 116225"/>
              <a:gd name="connsiteX153" fmla="*/ 93967 w 94387"/>
              <a:gd name="connsiteY153" fmla="*/ 84161 h 116225"/>
              <a:gd name="connsiteX154" fmla="*/ 94388 w 94387"/>
              <a:gd name="connsiteY154" fmla="*/ 85905 h 116225"/>
              <a:gd name="connsiteX155" fmla="*/ 93967 w 94387"/>
              <a:gd name="connsiteY155" fmla="*/ 88793 h 116225"/>
              <a:gd name="connsiteX156" fmla="*/ 93425 w 94387"/>
              <a:gd name="connsiteY156" fmla="*/ 89395 h 116225"/>
              <a:gd name="connsiteX157" fmla="*/ 94267 w 94387"/>
              <a:gd name="connsiteY157" fmla="*/ 91079 h 116225"/>
              <a:gd name="connsiteX158" fmla="*/ 91199 w 94387"/>
              <a:gd name="connsiteY158" fmla="*/ 92583 h 116225"/>
              <a:gd name="connsiteX159" fmla="*/ 90177 w 94387"/>
              <a:gd name="connsiteY159" fmla="*/ 92583 h 116225"/>
              <a:gd name="connsiteX160" fmla="*/ 90297 w 94387"/>
              <a:gd name="connsiteY160" fmla="*/ 94448 h 116225"/>
              <a:gd name="connsiteX161" fmla="*/ 88492 w 94387"/>
              <a:gd name="connsiteY161" fmla="*/ 93606 h 116225"/>
              <a:gd name="connsiteX162" fmla="*/ 87169 w 94387"/>
              <a:gd name="connsiteY162" fmla="*/ 94268 h 116225"/>
              <a:gd name="connsiteX163" fmla="*/ 82477 w 94387"/>
              <a:gd name="connsiteY163" fmla="*/ 93124 h 116225"/>
              <a:gd name="connsiteX164" fmla="*/ 82236 w 94387"/>
              <a:gd name="connsiteY164" fmla="*/ 93666 h 116225"/>
              <a:gd name="connsiteX165" fmla="*/ 81394 w 94387"/>
              <a:gd name="connsiteY165" fmla="*/ 100584 h 116225"/>
              <a:gd name="connsiteX166" fmla="*/ 79589 w 94387"/>
              <a:gd name="connsiteY166" fmla="*/ 101005 h 116225"/>
              <a:gd name="connsiteX167" fmla="*/ 79469 w 94387"/>
              <a:gd name="connsiteY167" fmla="*/ 99862 h 116225"/>
              <a:gd name="connsiteX168" fmla="*/ 77483 w 94387"/>
              <a:gd name="connsiteY168" fmla="*/ 100704 h 116225"/>
              <a:gd name="connsiteX169" fmla="*/ 74836 w 94387"/>
              <a:gd name="connsiteY169" fmla="*/ 102930 h 116225"/>
              <a:gd name="connsiteX170" fmla="*/ 74476 w 94387"/>
              <a:gd name="connsiteY170" fmla="*/ 103953 h 116225"/>
              <a:gd name="connsiteX171" fmla="*/ 72851 w 94387"/>
              <a:gd name="connsiteY171" fmla="*/ 104915 h 116225"/>
              <a:gd name="connsiteX172" fmla="*/ 71588 w 94387"/>
              <a:gd name="connsiteY172" fmla="*/ 106480 h 116225"/>
              <a:gd name="connsiteX173" fmla="*/ 70505 w 94387"/>
              <a:gd name="connsiteY173" fmla="*/ 106119 h 116225"/>
              <a:gd name="connsiteX174" fmla="*/ 72911 w 94387"/>
              <a:gd name="connsiteY174" fmla="*/ 110570 h 116225"/>
              <a:gd name="connsiteX175" fmla="*/ 72310 w 94387"/>
              <a:gd name="connsiteY175" fmla="*/ 113097 h 116225"/>
              <a:gd name="connsiteX176" fmla="*/ 70505 w 94387"/>
              <a:gd name="connsiteY176" fmla="*/ 112194 h 116225"/>
              <a:gd name="connsiteX177" fmla="*/ 69543 w 94387"/>
              <a:gd name="connsiteY177" fmla="*/ 110390 h 116225"/>
              <a:gd name="connsiteX178" fmla="*/ 68460 w 94387"/>
              <a:gd name="connsiteY178" fmla="*/ 110209 h 116225"/>
              <a:gd name="connsiteX179" fmla="*/ 67257 w 94387"/>
              <a:gd name="connsiteY179" fmla="*/ 109006 h 116225"/>
              <a:gd name="connsiteX180" fmla="*/ 67377 w 94387"/>
              <a:gd name="connsiteY180" fmla="*/ 110570 h 116225"/>
              <a:gd name="connsiteX181" fmla="*/ 66234 w 94387"/>
              <a:gd name="connsiteY181" fmla="*/ 111051 h 116225"/>
              <a:gd name="connsiteX182" fmla="*/ 65753 w 94387"/>
              <a:gd name="connsiteY182" fmla="*/ 112495 h 116225"/>
              <a:gd name="connsiteX183" fmla="*/ 64730 w 94387"/>
              <a:gd name="connsiteY183" fmla="*/ 112916 h 116225"/>
              <a:gd name="connsiteX184" fmla="*/ 65331 w 94387"/>
              <a:gd name="connsiteY184" fmla="*/ 113999 h 116225"/>
              <a:gd name="connsiteX185" fmla="*/ 63948 w 94387"/>
              <a:gd name="connsiteY185" fmla="*/ 113337 h 116225"/>
              <a:gd name="connsiteX186" fmla="*/ 63166 w 94387"/>
              <a:gd name="connsiteY186" fmla="*/ 114120 h 116225"/>
              <a:gd name="connsiteX187" fmla="*/ 63647 w 94387"/>
              <a:gd name="connsiteY187" fmla="*/ 116225 h 116225"/>
              <a:gd name="connsiteX188" fmla="*/ 62805 w 94387"/>
              <a:gd name="connsiteY188" fmla="*/ 114841 h 116225"/>
              <a:gd name="connsiteX189" fmla="*/ 60338 w 94387"/>
              <a:gd name="connsiteY189" fmla="*/ 113819 h 116225"/>
              <a:gd name="connsiteX190" fmla="*/ 59135 w 94387"/>
              <a:gd name="connsiteY190" fmla="*/ 110811 h 116225"/>
              <a:gd name="connsiteX191" fmla="*/ 57391 w 94387"/>
              <a:gd name="connsiteY191" fmla="*/ 109066 h 116225"/>
              <a:gd name="connsiteX192" fmla="*/ 56187 w 94387"/>
              <a:gd name="connsiteY192" fmla="*/ 108465 h 116225"/>
              <a:gd name="connsiteX193" fmla="*/ 56428 w 94387"/>
              <a:gd name="connsiteY193" fmla="*/ 107442 h 116225"/>
              <a:gd name="connsiteX194" fmla="*/ 55947 w 94387"/>
              <a:gd name="connsiteY194" fmla="*/ 105337 h 116225"/>
              <a:gd name="connsiteX195" fmla="*/ 56428 w 94387"/>
              <a:gd name="connsiteY195" fmla="*/ 103953 h 116225"/>
              <a:gd name="connsiteX196" fmla="*/ 55225 w 94387"/>
              <a:gd name="connsiteY196" fmla="*/ 102750 h 116225"/>
              <a:gd name="connsiteX197" fmla="*/ 53841 w 94387"/>
              <a:gd name="connsiteY197" fmla="*/ 99020 h 116225"/>
              <a:gd name="connsiteX198" fmla="*/ 52157 w 94387"/>
              <a:gd name="connsiteY198" fmla="*/ 99020 h 116225"/>
              <a:gd name="connsiteX199" fmla="*/ 51916 w 94387"/>
              <a:gd name="connsiteY199" fmla="*/ 97757 h 116225"/>
              <a:gd name="connsiteX200" fmla="*/ 50713 w 94387"/>
              <a:gd name="connsiteY200" fmla="*/ 96072 h 116225"/>
              <a:gd name="connsiteX201" fmla="*/ 49209 w 94387"/>
              <a:gd name="connsiteY201" fmla="*/ 95771 h 116225"/>
              <a:gd name="connsiteX202" fmla="*/ 49029 w 94387"/>
              <a:gd name="connsiteY202" fmla="*/ 94568 h 116225"/>
              <a:gd name="connsiteX203" fmla="*/ 47585 w 94387"/>
              <a:gd name="connsiteY203" fmla="*/ 93245 h 116225"/>
              <a:gd name="connsiteX204" fmla="*/ 47765 w 94387"/>
              <a:gd name="connsiteY204" fmla="*/ 92042 h 116225"/>
              <a:gd name="connsiteX205" fmla="*/ 46081 w 94387"/>
              <a:gd name="connsiteY205" fmla="*/ 88131 h 116225"/>
              <a:gd name="connsiteX206" fmla="*/ 45179 w 94387"/>
              <a:gd name="connsiteY206" fmla="*/ 87831 h 116225"/>
              <a:gd name="connsiteX207" fmla="*/ 42893 w 94387"/>
              <a:gd name="connsiteY207" fmla="*/ 84041 h 116225"/>
              <a:gd name="connsiteX208" fmla="*/ 42832 w 94387"/>
              <a:gd name="connsiteY208" fmla="*/ 82115 h 116225"/>
              <a:gd name="connsiteX209" fmla="*/ 41088 w 94387"/>
              <a:gd name="connsiteY209" fmla="*/ 89214 h 116225"/>
              <a:gd name="connsiteX210" fmla="*/ 40486 w 94387"/>
              <a:gd name="connsiteY210" fmla="*/ 92523 h 116225"/>
              <a:gd name="connsiteX211" fmla="*/ 39825 w 94387"/>
              <a:gd name="connsiteY211" fmla="*/ 95110 h 116225"/>
              <a:gd name="connsiteX212" fmla="*/ 26650 w 94387"/>
              <a:gd name="connsiteY212" fmla="*/ 92222 h 116225"/>
              <a:gd name="connsiteX213" fmla="*/ 25627 w 94387"/>
              <a:gd name="connsiteY213" fmla="*/ 96854 h 116225"/>
              <a:gd name="connsiteX214" fmla="*/ 21717 w 94387"/>
              <a:gd name="connsiteY214" fmla="*/ 96012 h 116225"/>
              <a:gd name="connsiteX215" fmla="*/ 18709 w 94387"/>
              <a:gd name="connsiteY215" fmla="*/ 95892 h 116225"/>
              <a:gd name="connsiteX216" fmla="*/ 14498 w 94387"/>
              <a:gd name="connsiteY216" fmla="*/ 94929 h 116225"/>
              <a:gd name="connsiteX217" fmla="*/ 13776 w 94387"/>
              <a:gd name="connsiteY217" fmla="*/ 102449 h 116225"/>
              <a:gd name="connsiteX218" fmla="*/ 15461 w 94387"/>
              <a:gd name="connsiteY218" fmla="*/ 109547 h 116225"/>
              <a:gd name="connsiteX219" fmla="*/ 14739 w 94387"/>
              <a:gd name="connsiteY219" fmla="*/ 110630 h 11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</a:cxnLst>
            <a:rect l="l" t="t" r="r" b="b"/>
            <a:pathLst>
              <a:path w="94387" h="116225">
                <a:moveTo>
                  <a:pt x="14739" y="110630"/>
                </a:moveTo>
                <a:lnTo>
                  <a:pt x="13175" y="108525"/>
                </a:lnTo>
                <a:lnTo>
                  <a:pt x="12092" y="107923"/>
                </a:lnTo>
                <a:lnTo>
                  <a:pt x="9685" y="108284"/>
                </a:lnTo>
                <a:lnTo>
                  <a:pt x="8542" y="106540"/>
                </a:lnTo>
                <a:lnTo>
                  <a:pt x="9385" y="103712"/>
                </a:lnTo>
                <a:lnTo>
                  <a:pt x="8843" y="102028"/>
                </a:lnTo>
                <a:lnTo>
                  <a:pt x="6678" y="100223"/>
                </a:lnTo>
                <a:lnTo>
                  <a:pt x="7099" y="97817"/>
                </a:lnTo>
                <a:lnTo>
                  <a:pt x="6738" y="95892"/>
                </a:lnTo>
                <a:lnTo>
                  <a:pt x="5234" y="93907"/>
                </a:lnTo>
                <a:lnTo>
                  <a:pt x="3068" y="93305"/>
                </a:lnTo>
                <a:lnTo>
                  <a:pt x="2948" y="91079"/>
                </a:lnTo>
                <a:lnTo>
                  <a:pt x="2226" y="90297"/>
                </a:lnTo>
                <a:lnTo>
                  <a:pt x="2466" y="86808"/>
                </a:lnTo>
                <a:lnTo>
                  <a:pt x="2888" y="85905"/>
                </a:lnTo>
                <a:lnTo>
                  <a:pt x="2286" y="83018"/>
                </a:lnTo>
                <a:lnTo>
                  <a:pt x="2527" y="80010"/>
                </a:lnTo>
                <a:lnTo>
                  <a:pt x="4271" y="77062"/>
                </a:lnTo>
                <a:lnTo>
                  <a:pt x="8843" y="64128"/>
                </a:lnTo>
                <a:lnTo>
                  <a:pt x="9806" y="60038"/>
                </a:lnTo>
                <a:lnTo>
                  <a:pt x="9084" y="58955"/>
                </a:lnTo>
                <a:lnTo>
                  <a:pt x="9264" y="56849"/>
                </a:lnTo>
                <a:lnTo>
                  <a:pt x="8001" y="53059"/>
                </a:lnTo>
                <a:lnTo>
                  <a:pt x="7881" y="50352"/>
                </a:lnTo>
                <a:lnTo>
                  <a:pt x="6978" y="44276"/>
                </a:lnTo>
                <a:lnTo>
                  <a:pt x="7700" y="39464"/>
                </a:lnTo>
                <a:lnTo>
                  <a:pt x="7700" y="35674"/>
                </a:lnTo>
                <a:lnTo>
                  <a:pt x="7099" y="33267"/>
                </a:lnTo>
                <a:lnTo>
                  <a:pt x="5535" y="31342"/>
                </a:lnTo>
                <a:lnTo>
                  <a:pt x="2166" y="32064"/>
                </a:lnTo>
                <a:lnTo>
                  <a:pt x="1745" y="30380"/>
                </a:lnTo>
                <a:lnTo>
                  <a:pt x="421" y="27432"/>
                </a:lnTo>
                <a:lnTo>
                  <a:pt x="0" y="25988"/>
                </a:lnTo>
                <a:lnTo>
                  <a:pt x="241" y="22860"/>
                </a:lnTo>
                <a:lnTo>
                  <a:pt x="1865" y="20273"/>
                </a:lnTo>
                <a:lnTo>
                  <a:pt x="2286" y="15641"/>
                </a:lnTo>
                <a:lnTo>
                  <a:pt x="3008" y="12994"/>
                </a:lnTo>
                <a:lnTo>
                  <a:pt x="2587" y="12212"/>
                </a:lnTo>
                <a:lnTo>
                  <a:pt x="3730" y="11610"/>
                </a:lnTo>
                <a:lnTo>
                  <a:pt x="4632" y="12272"/>
                </a:lnTo>
                <a:lnTo>
                  <a:pt x="5715" y="11911"/>
                </a:lnTo>
                <a:lnTo>
                  <a:pt x="5895" y="10287"/>
                </a:lnTo>
                <a:lnTo>
                  <a:pt x="6497" y="10407"/>
                </a:lnTo>
                <a:lnTo>
                  <a:pt x="8663" y="3910"/>
                </a:lnTo>
                <a:lnTo>
                  <a:pt x="9324" y="0"/>
                </a:lnTo>
                <a:lnTo>
                  <a:pt x="9926" y="842"/>
                </a:lnTo>
                <a:lnTo>
                  <a:pt x="10949" y="0"/>
                </a:lnTo>
                <a:lnTo>
                  <a:pt x="11911" y="1143"/>
                </a:lnTo>
                <a:lnTo>
                  <a:pt x="12092" y="3730"/>
                </a:lnTo>
                <a:lnTo>
                  <a:pt x="12693" y="5896"/>
                </a:lnTo>
                <a:lnTo>
                  <a:pt x="11129" y="6858"/>
                </a:lnTo>
                <a:lnTo>
                  <a:pt x="12092" y="9565"/>
                </a:lnTo>
                <a:lnTo>
                  <a:pt x="13716" y="10287"/>
                </a:lnTo>
                <a:lnTo>
                  <a:pt x="14679" y="9686"/>
                </a:lnTo>
                <a:lnTo>
                  <a:pt x="16664" y="14197"/>
                </a:lnTo>
                <a:lnTo>
                  <a:pt x="18649" y="17987"/>
                </a:lnTo>
                <a:lnTo>
                  <a:pt x="19732" y="21296"/>
                </a:lnTo>
                <a:lnTo>
                  <a:pt x="20634" y="22258"/>
                </a:lnTo>
                <a:lnTo>
                  <a:pt x="22559" y="26770"/>
                </a:lnTo>
                <a:lnTo>
                  <a:pt x="23522" y="31763"/>
                </a:lnTo>
                <a:lnTo>
                  <a:pt x="24244" y="33328"/>
                </a:lnTo>
                <a:lnTo>
                  <a:pt x="26109" y="35854"/>
                </a:lnTo>
                <a:lnTo>
                  <a:pt x="27793" y="36696"/>
                </a:lnTo>
                <a:lnTo>
                  <a:pt x="29778" y="38321"/>
                </a:lnTo>
                <a:lnTo>
                  <a:pt x="30560" y="38140"/>
                </a:lnTo>
                <a:lnTo>
                  <a:pt x="31523" y="39343"/>
                </a:lnTo>
                <a:lnTo>
                  <a:pt x="31162" y="40366"/>
                </a:lnTo>
                <a:lnTo>
                  <a:pt x="32365" y="42592"/>
                </a:lnTo>
                <a:lnTo>
                  <a:pt x="30500" y="43193"/>
                </a:lnTo>
                <a:lnTo>
                  <a:pt x="31703" y="44336"/>
                </a:lnTo>
                <a:lnTo>
                  <a:pt x="33027" y="47104"/>
                </a:lnTo>
                <a:lnTo>
                  <a:pt x="34410" y="48487"/>
                </a:lnTo>
                <a:lnTo>
                  <a:pt x="36335" y="47284"/>
                </a:lnTo>
                <a:lnTo>
                  <a:pt x="37238" y="47645"/>
                </a:lnTo>
                <a:lnTo>
                  <a:pt x="38321" y="49149"/>
                </a:lnTo>
                <a:lnTo>
                  <a:pt x="39524" y="47224"/>
                </a:lnTo>
                <a:lnTo>
                  <a:pt x="40185" y="47585"/>
                </a:lnTo>
                <a:lnTo>
                  <a:pt x="41870" y="45780"/>
                </a:lnTo>
                <a:lnTo>
                  <a:pt x="42712" y="46863"/>
                </a:lnTo>
                <a:lnTo>
                  <a:pt x="43795" y="46141"/>
                </a:lnTo>
                <a:lnTo>
                  <a:pt x="44998" y="46743"/>
                </a:lnTo>
                <a:lnTo>
                  <a:pt x="45961" y="45359"/>
                </a:lnTo>
                <a:lnTo>
                  <a:pt x="47585" y="46081"/>
                </a:lnTo>
                <a:lnTo>
                  <a:pt x="49390" y="47404"/>
                </a:lnTo>
                <a:lnTo>
                  <a:pt x="48668" y="48487"/>
                </a:lnTo>
                <a:lnTo>
                  <a:pt x="50472" y="48969"/>
                </a:lnTo>
                <a:lnTo>
                  <a:pt x="50051" y="49931"/>
                </a:lnTo>
                <a:lnTo>
                  <a:pt x="51615" y="50473"/>
                </a:lnTo>
                <a:lnTo>
                  <a:pt x="53420" y="51916"/>
                </a:lnTo>
                <a:lnTo>
                  <a:pt x="54503" y="51736"/>
                </a:lnTo>
                <a:lnTo>
                  <a:pt x="54443" y="50533"/>
                </a:lnTo>
                <a:lnTo>
                  <a:pt x="55887" y="49690"/>
                </a:lnTo>
                <a:lnTo>
                  <a:pt x="57691" y="50773"/>
                </a:lnTo>
                <a:lnTo>
                  <a:pt x="59075" y="53180"/>
                </a:lnTo>
                <a:lnTo>
                  <a:pt x="62023" y="54262"/>
                </a:lnTo>
                <a:lnTo>
                  <a:pt x="63226" y="55105"/>
                </a:lnTo>
                <a:lnTo>
                  <a:pt x="62263" y="58895"/>
                </a:lnTo>
                <a:lnTo>
                  <a:pt x="65813" y="59857"/>
                </a:lnTo>
                <a:lnTo>
                  <a:pt x="64429" y="64429"/>
                </a:lnTo>
                <a:lnTo>
                  <a:pt x="63106" y="63828"/>
                </a:lnTo>
                <a:lnTo>
                  <a:pt x="63106" y="65452"/>
                </a:lnTo>
                <a:lnTo>
                  <a:pt x="62324" y="66836"/>
                </a:lnTo>
                <a:lnTo>
                  <a:pt x="60940" y="66715"/>
                </a:lnTo>
                <a:lnTo>
                  <a:pt x="59256" y="69964"/>
                </a:lnTo>
                <a:lnTo>
                  <a:pt x="59135" y="71829"/>
                </a:lnTo>
                <a:lnTo>
                  <a:pt x="58113" y="73513"/>
                </a:lnTo>
                <a:lnTo>
                  <a:pt x="58173" y="75378"/>
                </a:lnTo>
                <a:lnTo>
                  <a:pt x="57451" y="75318"/>
                </a:lnTo>
                <a:lnTo>
                  <a:pt x="56729" y="76641"/>
                </a:lnTo>
                <a:lnTo>
                  <a:pt x="54924" y="75558"/>
                </a:lnTo>
                <a:lnTo>
                  <a:pt x="54323" y="73994"/>
                </a:lnTo>
                <a:lnTo>
                  <a:pt x="53901" y="74656"/>
                </a:lnTo>
                <a:lnTo>
                  <a:pt x="54924" y="75979"/>
                </a:lnTo>
                <a:lnTo>
                  <a:pt x="53781" y="76581"/>
                </a:lnTo>
                <a:lnTo>
                  <a:pt x="55165" y="77664"/>
                </a:lnTo>
                <a:lnTo>
                  <a:pt x="54924" y="79108"/>
                </a:lnTo>
                <a:lnTo>
                  <a:pt x="53541" y="78747"/>
                </a:lnTo>
                <a:lnTo>
                  <a:pt x="52337" y="81333"/>
                </a:lnTo>
                <a:lnTo>
                  <a:pt x="55706" y="82176"/>
                </a:lnTo>
                <a:lnTo>
                  <a:pt x="54684" y="86086"/>
                </a:lnTo>
                <a:lnTo>
                  <a:pt x="56007" y="86567"/>
                </a:lnTo>
                <a:lnTo>
                  <a:pt x="55526" y="85605"/>
                </a:lnTo>
                <a:lnTo>
                  <a:pt x="56729" y="83259"/>
                </a:lnTo>
                <a:lnTo>
                  <a:pt x="58113" y="83259"/>
                </a:lnTo>
                <a:lnTo>
                  <a:pt x="58473" y="84101"/>
                </a:lnTo>
                <a:lnTo>
                  <a:pt x="60639" y="84582"/>
                </a:lnTo>
                <a:lnTo>
                  <a:pt x="62384" y="83499"/>
                </a:lnTo>
                <a:lnTo>
                  <a:pt x="62384" y="84221"/>
                </a:lnTo>
                <a:lnTo>
                  <a:pt x="65993" y="84943"/>
                </a:lnTo>
                <a:lnTo>
                  <a:pt x="66414" y="83619"/>
                </a:lnTo>
                <a:lnTo>
                  <a:pt x="67317" y="84582"/>
                </a:lnTo>
                <a:lnTo>
                  <a:pt x="69242" y="85184"/>
                </a:lnTo>
                <a:lnTo>
                  <a:pt x="69061" y="85785"/>
                </a:lnTo>
                <a:lnTo>
                  <a:pt x="71949" y="86507"/>
                </a:lnTo>
                <a:lnTo>
                  <a:pt x="72550" y="84402"/>
                </a:lnTo>
                <a:lnTo>
                  <a:pt x="73272" y="84402"/>
                </a:lnTo>
                <a:lnTo>
                  <a:pt x="74235" y="81995"/>
                </a:lnTo>
                <a:lnTo>
                  <a:pt x="75197" y="82176"/>
                </a:lnTo>
                <a:lnTo>
                  <a:pt x="75077" y="83379"/>
                </a:lnTo>
                <a:lnTo>
                  <a:pt x="77965" y="84041"/>
                </a:lnTo>
                <a:lnTo>
                  <a:pt x="79950" y="85063"/>
                </a:lnTo>
                <a:lnTo>
                  <a:pt x="81875" y="84702"/>
                </a:lnTo>
                <a:lnTo>
                  <a:pt x="82477" y="86567"/>
                </a:lnTo>
                <a:lnTo>
                  <a:pt x="83860" y="87470"/>
                </a:lnTo>
                <a:lnTo>
                  <a:pt x="85184" y="86868"/>
                </a:lnTo>
                <a:lnTo>
                  <a:pt x="84582" y="85725"/>
                </a:lnTo>
                <a:lnTo>
                  <a:pt x="86627" y="85063"/>
                </a:lnTo>
                <a:lnTo>
                  <a:pt x="86206" y="84221"/>
                </a:lnTo>
                <a:lnTo>
                  <a:pt x="89094" y="82898"/>
                </a:lnTo>
                <a:lnTo>
                  <a:pt x="89996" y="84702"/>
                </a:lnTo>
                <a:lnTo>
                  <a:pt x="89154" y="85304"/>
                </a:lnTo>
                <a:lnTo>
                  <a:pt x="90598" y="86086"/>
                </a:lnTo>
                <a:lnTo>
                  <a:pt x="93967" y="84161"/>
                </a:lnTo>
                <a:lnTo>
                  <a:pt x="94388" y="85905"/>
                </a:lnTo>
                <a:lnTo>
                  <a:pt x="93967" y="88793"/>
                </a:lnTo>
                <a:lnTo>
                  <a:pt x="93425" y="89395"/>
                </a:lnTo>
                <a:lnTo>
                  <a:pt x="94267" y="91079"/>
                </a:lnTo>
                <a:lnTo>
                  <a:pt x="91199" y="92583"/>
                </a:lnTo>
                <a:lnTo>
                  <a:pt x="90177" y="92583"/>
                </a:lnTo>
                <a:lnTo>
                  <a:pt x="90297" y="94448"/>
                </a:lnTo>
                <a:lnTo>
                  <a:pt x="88492" y="93606"/>
                </a:lnTo>
                <a:lnTo>
                  <a:pt x="87169" y="94268"/>
                </a:lnTo>
                <a:lnTo>
                  <a:pt x="82477" y="93124"/>
                </a:lnTo>
                <a:lnTo>
                  <a:pt x="82236" y="93666"/>
                </a:lnTo>
                <a:lnTo>
                  <a:pt x="81394" y="100584"/>
                </a:lnTo>
                <a:lnTo>
                  <a:pt x="79589" y="101005"/>
                </a:lnTo>
                <a:lnTo>
                  <a:pt x="79469" y="99862"/>
                </a:lnTo>
                <a:lnTo>
                  <a:pt x="77483" y="100704"/>
                </a:lnTo>
                <a:lnTo>
                  <a:pt x="74836" y="102930"/>
                </a:lnTo>
                <a:lnTo>
                  <a:pt x="74476" y="103953"/>
                </a:lnTo>
                <a:lnTo>
                  <a:pt x="72851" y="104915"/>
                </a:lnTo>
                <a:lnTo>
                  <a:pt x="71588" y="106480"/>
                </a:lnTo>
                <a:lnTo>
                  <a:pt x="70505" y="106119"/>
                </a:lnTo>
                <a:lnTo>
                  <a:pt x="72911" y="110570"/>
                </a:lnTo>
                <a:lnTo>
                  <a:pt x="72310" y="113097"/>
                </a:lnTo>
                <a:lnTo>
                  <a:pt x="70505" y="112194"/>
                </a:lnTo>
                <a:lnTo>
                  <a:pt x="69543" y="110390"/>
                </a:lnTo>
                <a:lnTo>
                  <a:pt x="68460" y="110209"/>
                </a:lnTo>
                <a:lnTo>
                  <a:pt x="67257" y="109006"/>
                </a:lnTo>
                <a:lnTo>
                  <a:pt x="67377" y="110570"/>
                </a:lnTo>
                <a:lnTo>
                  <a:pt x="66234" y="111051"/>
                </a:lnTo>
                <a:lnTo>
                  <a:pt x="65753" y="112495"/>
                </a:lnTo>
                <a:lnTo>
                  <a:pt x="64730" y="112916"/>
                </a:lnTo>
                <a:lnTo>
                  <a:pt x="65331" y="113999"/>
                </a:lnTo>
                <a:lnTo>
                  <a:pt x="63948" y="113337"/>
                </a:lnTo>
                <a:lnTo>
                  <a:pt x="63166" y="114120"/>
                </a:lnTo>
                <a:lnTo>
                  <a:pt x="63647" y="116225"/>
                </a:lnTo>
                <a:lnTo>
                  <a:pt x="62805" y="114841"/>
                </a:lnTo>
                <a:lnTo>
                  <a:pt x="60338" y="113819"/>
                </a:lnTo>
                <a:lnTo>
                  <a:pt x="59135" y="110811"/>
                </a:lnTo>
                <a:lnTo>
                  <a:pt x="57391" y="109066"/>
                </a:lnTo>
                <a:lnTo>
                  <a:pt x="56187" y="108465"/>
                </a:lnTo>
                <a:lnTo>
                  <a:pt x="56428" y="107442"/>
                </a:lnTo>
                <a:lnTo>
                  <a:pt x="55947" y="105337"/>
                </a:lnTo>
                <a:lnTo>
                  <a:pt x="56428" y="103953"/>
                </a:lnTo>
                <a:lnTo>
                  <a:pt x="55225" y="102750"/>
                </a:lnTo>
                <a:lnTo>
                  <a:pt x="53841" y="99020"/>
                </a:lnTo>
                <a:lnTo>
                  <a:pt x="52157" y="99020"/>
                </a:lnTo>
                <a:lnTo>
                  <a:pt x="51916" y="97757"/>
                </a:lnTo>
                <a:lnTo>
                  <a:pt x="50713" y="96072"/>
                </a:lnTo>
                <a:lnTo>
                  <a:pt x="49209" y="95771"/>
                </a:lnTo>
                <a:lnTo>
                  <a:pt x="49029" y="94568"/>
                </a:lnTo>
                <a:lnTo>
                  <a:pt x="47585" y="93245"/>
                </a:lnTo>
                <a:lnTo>
                  <a:pt x="47765" y="92042"/>
                </a:lnTo>
                <a:lnTo>
                  <a:pt x="46081" y="88131"/>
                </a:lnTo>
                <a:lnTo>
                  <a:pt x="45179" y="87831"/>
                </a:lnTo>
                <a:lnTo>
                  <a:pt x="42893" y="84041"/>
                </a:lnTo>
                <a:lnTo>
                  <a:pt x="42832" y="82115"/>
                </a:lnTo>
                <a:lnTo>
                  <a:pt x="41088" y="89214"/>
                </a:lnTo>
                <a:lnTo>
                  <a:pt x="40486" y="92523"/>
                </a:lnTo>
                <a:lnTo>
                  <a:pt x="39825" y="95110"/>
                </a:lnTo>
                <a:lnTo>
                  <a:pt x="26650" y="92222"/>
                </a:lnTo>
                <a:lnTo>
                  <a:pt x="25627" y="96854"/>
                </a:lnTo>
                <a:lnTo>
                  <a:pt x="21717" y="96012"/>
                </a:lnTo>
                <a:lnTo>
                  <a:pt x="18709" y="95892"/>
                </a:lnTo>
                <a:lnTo>
                  <a:pt x="14498" y="94929"/>
                </a:lnTo>
                <a:lnTo>
                  <a:pt x="13776" y="102449"/>
                </a:lnTo>
                <a:lnTo>
                  <a:pt x="15461" y="109547"/>
                </a:lnTo>
                <a:lnTo>
                  <a:pt x="14739" y="11063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 title="CA-17">
            <a:extLst>
              <a:ext uri="{FF2B5EF4-FFF2-40B4-BE49-F238E27FC236}">
                <a16:creationId xmlns:a16="http://schemas.microsoft.com/office/drawing/2014/main" id="{0FB81468-5910-2479-383F-A903F1CD100B}"/>
              </a:ext>
            </a:extLst>
          </p:cNvPr>
          <p:cNvSpPr/>
          <p:nvPr/>
        </p:nvSpPr>
        <p:spPr>
          <a:xfrm>
            <a:off x="1796009" y="3788560"/>
            <a:ext cx="40180" cy="40470"/>
          </a:xfrm>
          <a:custGeom>
            <a:avLst/>
            <a:gdLst>
              <a:gd name="connsiteX0" fmla="*/ 11009 w 50291"/>
              <a:gd name="connsiteY0" fmla="*/ 20935 h 52457"/>
              <a:gd name="connsiteX1" fmla="*/ 13054 w 50291"/>
              <a:gd name="connsiteY1" fmla="*/ 21115 h 52457"/>
              <a:gd name="connsiteX2" fmla="*/ 14257 w 50291"/>
              <a:gd name="connsiteY2" fmla="*/ 20273 h 52457"/>
              <a:gd name="connsiteX3" fmla="*/ 14618 w 50291"/>
              <a:gd name="connsiteY3" fmla="*/ 18829 h 52457"/>
              <a:gd name="connsiteX4" fmla="*/ 13175 w 50291"/>
              <a:gd name="connsiteY4" fmla="*/ 17747 h 52457"/>
              <a:gd name="connsiteX5" fmla="*/ 12994 w 50291"/>
              <a:gd name="connsiteY5" fmla="*/ 16363 h 52457"/>
              <a:gd name="connsiteX6" fmla="*/ 13596 w 50291"/>
              <a:gd name="connsiteY6" fmla="*/ 12152 h 52457"/>
              <a:gd name="connsiteX7" fmla="*/ 9986 w 50291"/>
              <a:gd name="connsiteY7" fmla="*/ 9986 h 52457"/>
              <a:gd name="connsiteX8" fmla="*/ 6798 w 50291"/>
              <a:gd name="connsiteY8" fmla="*/ 10167 h 52457"/>
              <a:gd name="connsiteX9" fmla="*/ 5956 w 50291"/>
              <a:gd name="connsiteY9" fmla="*/ 9445 h 52457"/>
              <a:gd name="connsiteX10" fmla="*/ 6076 w 50291"/>
              <a:gd name="connsiteY10" fmla="*/ 7339 h 52457"/>
              <a:gd name="connsiteX11" fmla="*/ 7881 w 50291"/>
              <a:gd name="connsiteY11" fmla="*/ 5535 h 52457"/>
              <a:gd name="connsiteX12" fmla="*/ 10107 w 50291"/>
              <a:gd name="connsiteY12" fmla="*/ 4211 h 52457"/>
              <a:gd name="connsiteX13" fmla="*/ 12633 w 50291"/>
              <a:gd name="connsiteY13" fmla="*/ 3970 h 52457"/>
              <a:gd name="connsiteX14" fmla="*/ 18890 w 50291"/>
              <a:gd name="connsiteY14" fmla="*/ 0 h 52457"/>
              <a:gd name="connsiteX15" fmla="*/ 20093 w 50291"/>
              <a:gd name="connsiteY15" fmla="*/ 2286 h 52457"/>
              <a:gd name="connsiteX16" fmla="*/ 21356 w 50291"/>
              <a:gd name="connsiteY16" fmla="*/ 6016 h 52457"/>
              <a:gd name="connsiteX17" fmla="*/ 25567 w 50291"/>
              <a:gd name="connsiteY17" fmla="*/ 10528 h 52457"/>
              <a:gd name="connsiteX18" fmla="*/ 27191 w 50291"/>
              <a:gd name="connsiteY18" fmla="*/ 9926 h 52457"/>
              <a:gd name="connsiteX19" fmla="*/ 27432 w 50291"/>
              <a:gd name="connsiteY19" fmla="*/ 8302 h 52457"/>
              <a:gd name="connsiteX20" fmla="*/ 28996 w 50291"/>
              <a:gd name="connsiteY20" fmla="*/ 6798 h 52457"/>
              <a:gd name="connsiteX21" fmla="*/ 30019 w 50291"/>
              <a:gd name="connsiteY21" fmla="*/ 6918 h 52457"/>
              <a:gd name="connsiteX22" fmla="*/ 29898 w 50291"/>
              <a:gd name="connsiteY22" fmla="*/ 8422 h 52457"/>
              <a:gd name="connsiteX23" fmla="*/ 31523 w 50291"/>
              <a:gd name="connsiteY23" fmla="*/ 9264 h 52457"/>
              <a:gd name="connsiteX24" fmla="*/ 34831 w 50291"/>
              <a:gd name="connsiteY24" fmla="*/ 9505 h 52457"/>
              <a:gd name="connsiteX25" fmla="*/ 35914 w 50291"/>
              <a:gd name="connsiteY25" fmla="*/ 10046 h 52457"/>
              <a:gd name="connsiteX26" fmla="*/ 36696 w 50291"/>
              <a:gd name="connsiteY26" fmla="*/ 11731 h 52457"/>
              <a:gd name="connsiteX27" fmla="*/ 37659 w 50291"/>
              <a:gd name="connsiteY27" fmla="*/ 11249 h 52457"/>
              <a:gd name="connsiteX28" fmla="*/ 40065 w 50291"/>
              <a:gd name="connsiteY28" fmla="*/ 13054 h 52457"/>
              <a:gd name="connsiteX29" fmla="*/ 39464 w 50291"/>
              <a:gd name="connsiteY29" fmla="*/ 15581 h 52457"/>
              <a:gd name="connsiteX30" fmla="*/ 39885 w 50291"/>
              <a:gd name="connsiteY30" fmla="*/ 20875 h 52457"/>
              <a:gd name="connsiteX31" fmla="*/ 42111 w 50291"/>
              <a:gd name="connsiteY31" fmla="*/ 20755 h 52457"/>
              <a:gd name="connsiteX32" fmla="*/ 42411 w 50291"/>
              <a:gd name="connsiteY32" fmla="*/ 21597 h 52457"/>
              <a:gd name="connsiteX33" fmla="*/ 43133 w 50291"/>
              <a:gd name="connsiteY33" fmla="*/ 30019 h 52457"/>
              <a:gd name="connsiteX34" fmla="*/ 44577 w 50291"/>
              <a:gd name="connsiteY34" fmla="*/ 30019 h 52457"/>
              <a:gd name="connsiteX35" fmla="*/ 45179 w 50291"/>
              <a:gd name="connsiteY35" fmla="*/ 31222 h 52457"/>
              <a:gd name="connsiteX36" fmla="*/ 48186 w 50291"/>
              <a:gd name="connsiteY36" fmla="*/ 33267 h 52457"/>
              <a:gd name="connsiteX37" fmla="*/ 49089 w 50291"/>
              <a:gd name="connsiteY37" fmla="*/ 33328 h 52457"/>
              <a:gd name="connsiteX38" fmla="*/ 50292 w 50291"/>
              <a:gd name="connsiteY38" fmla="*/ 35734 h 52457"/>
              <a:gd name="connsiteX39" fmla="*/ 50051 w 50291"/>
              <a:gd name="connsiteY39" fmla="*/ 36636 h 52457"/>
              <a:gd name="connsiteX40" fmla="*/ 48668 w 50291"/>
              <a:gd name="connsiteY40" fmla="*/ 36095 h 52457"/>
              <a:gd name="connsiteX41" fmla="*/ 49330 w 50291"/>
              <a:gd name="connsiteY41" fmla="*/ 37960 h 52457"/>
              <a:gd name="connsiteX42" fmla="*/ 48728 w 50291"/>
              <a:gd name="connsiteY42" fmla="*/ 37960 h 52457"/>
              <a:gd name="connsiteX43" fmla="*/ 48608 w 50291"/>
              <a:gd name="connsiteY43" fmla="*/ 40486 h 52457"/>
              <a:gd name="connsiteX44" fmla="*/ 47705 w 50291"/>
              <a:gd name="connsiteY44" fmla="*/ 38441 h 52457"/>
              <a:gd name="connsiteX45" fmla="*/ 47104 w 50291"/>
              <a:gd name="connsiteY45" fmla="*/ 39644 h 52457"/>
              <a:gd name="connsiteX46" fmla="*/ 45720 w 50291"/>
              <a:gd name="connsiteY46" fmla="*/ 40065 h 52457"/>
              <a:gd name="connsiteX47" fmla="*/ 42351 w 50291"/>
              <a:gd name="connsiteY47" fmla="*/ 38321 h 52457"/>
              <a:gd name="connsiteX48" fmla="*/ 41389 w 50291"/>
              <a:gd name="connsiteY48" fmla="*/ 38682 h 52457"/>
              <a:gd name="connsiteX49" fmla="*/ 42050 w 50291"/>
              <a:gd name="connsiteY49" fmla="*/ 41088 h 52457"/>
              <a:gd name="connsiteX50" fmla="*/ 35072 w 50291"/>
              <a:gd name="connsiteY50" fmla="*/ 44697 h 52457"/>
              <a:gd name="connsiteX51" fmla="*/ 34230 w 50291"/>
              <a:gd name="connsiteY51" fmla="*/ 43374 h 52457"/>
              <a:gd name="connsiteX52" fmla="*/ 31763 w 50291"/>
              <a:gd name="connsiteY52" fmla="*/ 42231 h 52457"/>
              <a:gd name="connsiteX53" fmla="*/ 31763 w 50291"/>
              <a:gd name="connsiteY53" fmla="*/ 41449 h 52457"/>
              <a:gd name="connsiteX54" fmla="*/ 30681 w 50291"/>
              <a:gd name="connsiteY54" fmla="*/ 41088 h 52457"/>
              <a:gd name="connsiteX55" fmla="*/ 28094 w 50291"/>
              <a:gd name="connsiteY55" fmla="*/ 43554 h 52457"/>
              <a:gd name="connsiteX56" fmla="*/ 25988 w 50291"/>
              <a:gd name="connsiteY56" fmla="*/ 44757 h 52457"/>
              <a:gd name="connsiteX57" fmla="*/ 27492 w 50291"/>
              <a:gd name="connsiteY57" fmla="*/ 47404 h 52457"/>
              <a:gd name="connsiteX58" fmla="*/ 27252 w 50291"/>
              <a:gd name="connsiteY58" fmla="*/ 48908 h 52457"/>
              <a:gd name="connsiteX59" fmla="*/ 24966 w 50291"/>
              <a:gd name="connsiteY59" fmla="*/ 48427 h 52457"/>
              <a:gd name="connsiteX60" fmla="*/ 23762 w 50291"/>
              <a:gd name="connsiteY60" fmla="*/ 47465 h 52457"/>
              <a:gd name="connsiteX61" fmla="*/ 22800 w 50291"/>
              <a:gd name="connsiteY61" fmla="*/ 49089 h 52457"/>
              <a:gd name="connsiteX62" fmla="*/ 22920 w 50291"/>
              <a:gd name="connsiteY62" fmla="*/ 48006 h 52457"/>
              <a:gd name="connsiteX63" fmla="*/ 21958 w 50291"/>
              <a:gd name="connsiteY63" fmla="*/ 47765 h 52457"/>
              <a:gd name="connsiteX64" fmla="*/ 20935 w 50291"/>
              <a:gd name="connsiteY64" fmla="*/ 50292 h 52457"/>
              <a:gd name="connsiteX65" fmla="*/ 20333 w 50291"/>
              <a:gd name="connsiteY65" fmla="*/ 50232 h 52457"/>
              <a:gd name="connsiteX66" fmla="*/ 19732 w 50291"/>
              <a:gd name="connsiteY66" fmla="*/ 52337 h 52457"/>
              <a:gd name="connsiteX67" fmla="*/ 16784 w 50291"/>
              <a:gd name="connsiteY67" fmla="*/ 51616 h 52457"/>
              <a:gd name="connsiteX68" fmla="*/ 16965 w 50291"/>
              <a:gd name="connsiteY68" fmla="*/ 51014 h 52457"/>
              <a:gd name="connsiteX69" fmla="*/ 15040 w 50291"/>
              <a:gd name="connsiteY69" fmla="*/ 50412 h 52457"/>
              <a:gd name="connsiteX70" fmla="*/ 14137 w 50291"/>
              <a:gd name="connsiteY70" fmla="*/ 49450 h 52457"/>
              <a:gd name="connsiteX71" fmla="*/ 13656 w 50291"/>
              <a:gd name="connsiteY71" fmla="*/ 50773 h 52457"/>
              <a:gd name="connsiteX72" fmla="*/ 10046 w 50291"/>
              <a:gd name="connsiteY72" fmla="*/ 50051 h 52457"/>
              <a:gd name="connsiteX73" fmla="*/ 10046 w 50291"/>
              <a:gd name="connsiteY73" fmla="*/ 49330 h 52457"/>
              <a:gd name="connsiteX74" fmla="*/ 8422 w 50291"/>
              <a:gd name="connsiteY74" fmla="*/ 50412 h 52457"/>
              <a:gd name="connsiteX75" fmla="*/ 6196 w 50291"/>
              <a:gd name="connsiteY75" fmla="*/ 49931 h 52457"/>
              <a:gd name="connsiteX76" fmla="*/ 5835 w 50291"/>
              <a:gd name="connsiteY76" fmla="*/ 49149 h 52457"/>
              <a:gd name="connsiteX77" fmla="*/ 4452 w 50291"/>
              <a:gd name="connsiteY77" fmla="*/ 49149 h 52457"/>
              <a:gd name="connsiteX78" fmla="*/ 3249 w 50291"/>
              <a:gd name="connsiteY78" fmla="*/ 51555 h 52457"/>
              <a:gd name="connsiteX79" fmla="*/ 3730 w 50291"/>
              <a:gd name="connsiteY79" fmla="*/ 52458 h 52457"/>
              <a:gd name="connsiteX80" fmla="*/ 2406 w 50291"/>
              <a:gd name="connsiteY80" fmla="*/ 51977 h 52457"/>
              <a:gd name="connsiteX81" fmla="*/ 3369 w 50291"/>
              <a:gd name="connsiteY81" fmla="*/ 48006 h 52457"/>
              <a:gd name="connsiteX82" fmla="*/ 0 w 50291"/>
              <a:gd name="connsiteY82" fmla="*/ 47164 h 52457"/>
              <a:gd name="connsiteX83" fmla="*/ 1263 w 50291"/>
              <a:gd name="connsiteY83" fmla="*/ 44577 h 52457"/>
              <a:gd name="connsiteX84" fmla="*/ 2647 w 50291"/>
              <a:gd name="connsiteY84" fmla="*/ 44938 h 52457"/>
              <a:gd name="connsiteX85" fmla="*/ 2888 w 50291"/>
              <a:gd name="connsiteY85" fmla="*/ 43434 h 52457"/>
              <a:gd name="connsiteX86" fmla="*/ 1444 w 50291"/>
              <a:gd name="connsiteY86" fmla="*/ 42411 h 52457"/>
              <a:gd name="connsiteX87" fmla="*/ 2647 w 50291"/>
              <a:gd name="connsiteY87" fmla="*/ 41810 h 52457"/>
              <a:gd name="connsiteX88" fmla="*/ 1624 w 50291"/>
              <a:gd name="connsiteY88" fmla="*/ 40486 h 52457"/>
              <a:gd name="connsiteX89" fmla="*/ 1985 w 50291"/>
              <a:gd name="connsiteY89" fmla="*/ 39824 h 52457"/>
              <a:gd name="connsiteX90" fmla="*/ 2587 w 50291"/>
              <a:gd name="connsiteY90" fmla="*/ 41389 h 52457"/>
              <a:gd name="connsiteX91" fmla="*/ 4392 w 50291"/>
              <a:gd name="connsiteY91" fmla="*/ 42411 h 52457"/>
              <a:gd name="connsiteX92" fmla="*/ 5174 w 50291"/>
              <a:gd name="connsiteY92" fmla="*/ 41148 h 52457"/>
              <a:gd name="connsiteX93" fmla="*/ 5956 w 50291"/>
              <a:gd name="connsiteY93" fmla="*/ 41208 h 52457"/>
              <a:gd name="connsiteX94" fmla="*/ 5895 w 50291"/>
              <a:gd name="connsiteY94" fmla="*/ 39343 h 52457"/>
              <a:gd name="connsiteX95" fmla="*/ 6858 w 50291"/>
              <a:gd name="connsiteY95" fmla="*/ 37659 h 52457"/>
              <a:gd name="connsiteX96" fmla="*/ 6978 w 50291"/>
              <a:gd name="connsiteY96" fmla="*/ 35854 h 52457"/>
              <a:gd name="connsiteX97" fmla="*/ 8723 w 50291"/>
              <a:gd name="connsiteY97" fmla="*/ 32545 h 52457"/>
              <a:gd name="connsiteX98" fmla="*/ 10046 w 50291"/>
              <a:gd name="connsiteY98" fmla="*/ 32666 h 52457"/>
              <a:gd name="connsiteX99" fmla="*/ 10828 w 50291"/>
              <a:gd name="connsiteY99" fmla="*/ 31282 h 52457"/>
              <a:gd name="connsiteX100" fmla="*/ 10828 w 50291"/>
              <a:gd name="connsiteY100" fmla="*/ 29658 h 52457"/>
              <a:gd name="connsiteX101" fmla="*/ 12152 w 50291"/>
              <a:gd name="connsiteY101" fmla="*/ 30259 h 52457"/>
              <a:gd name="connsiteX102" fmla="*/ 13536 w 50291"/>
              <a:gd name="connsiteY102" fmla="*/ 25627 h 52457"/>
              <a:gd name="connsiteX103" fmla="*/ 10046 w 50291"/>
              <a:gd name="connsiteY103" fmla="*/ 24725 h 52457"/>
              <a:gd name="connsiteX104" fmla="*/ 10949 w 50291"/>
              <a:gd name="connsiteY104" fmla="*/ 20935 h 52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50291" h="52457">
                <a:moveTo>
                  <a:pt x="11009" y="20935"/>
                </a:moveTo>
                <a:lnTo>
                  <a:pt x="13054" y="21115"/>
                </a:lnTo>
                <a:lnTo>
                  <a:pt x="14257" y="20273"/>
                </a:lnTo>
                <a:lnTo>
                  <a:pt x="14618" y="18829"/>
                </a:lnTo>
                <a:lnTo>
                  <a:pt x="13175" y="17747"/>
                </a:lnTo>
                <a:lnTo>
                  <a:pt x="12994" y="16363"/>
                </a:lnTo>
                <a:lnTo>
                  <a:pt x="13596" y="12152"/>
                </a:lnTo>
                <a:lnTo>
                  <a:pt x="9986" y="9986"/>
                </a:lnTo>
                <a:lnTo>
                  <a:pt x="6798" y="10167"/>
                </a:lnTo>
                <a:lnTo>
                  <a:pt x="5956" y="9445"/>
                </a:lnTo>
                <a:lnTo>
                  <a:pt x="6076" y="7339"/>
                </a:lnTo>
                <a:lnTo>
                  <a:pt x="7881" y="5535"/>
                </a:lnTo>
                <a:lnTo>
                  <a:pt x="10107" y="4211"/>
                </a:lnTo>
                <a:lnTo>
                  <a:pt x="12633" y="3970"/>
                </a:lnTo>
                <a:lnTo>
                  <a:pt x="18890" y="0"/>
                </a:lnTo>
                <a:lnTo>
                  <a:pt x="20093" y="2286"/>
                </a:lnTo>
                <a:lnTo>
                  <a:pt x="21356" y="6016"/>
                </a:lnTo>
                <a:lnTo>
                  <a:pt x="25567" y="10528"/>
                </a:lnTo>
                <a:lnTo>
                  <a:pt x="27191" y="9926"/>
                </a:lnTo>
                <a:lnTo>
                  <a:pt x="27432" y="8302"/>
                </a:lnTo>
                <a:lnTo>
                  <a:pt x="28996" y="6798"/>
                </a:lnTo>
                <a:lnTo>
                  <a:pt x="30019" y="6918"/>
                </a:lnTo>
                <a:lnTo>
                  <a:pt x="29898" y="8422"/>
                </a:lnTo>
                <a:lnTo>
                  <a:pt x="31523" y="9264"/>
                </a:lnTo>
                <a:lnTo>
                  <a:pt x="34831" y="9505"/>
                </a:lnTo>
                <a:lnTo>
                  <a:pt x="35914" y="10046"/>
                </a:lnTo>
                <a:lnTo>
                  <a:pt x="36696" y="11731"/>
                </a:lnTo>
                <a:lnTo>
                  <a:pt x="37659" y="11249"/>
                </a:lnTo>
                <a:lnTo>
                  <a:pt x="40065" y="13054"/>
                </a:lnTo>
                <a:lnTo>
                  <a:pt x="39464" y="15581"/>
                </a:lnTo>
                <a:lnTo>
                  <a:pt x="39885" y="20875"/>
                </a:lnTo>
                <a:lnTo>
                  <a:pt x="42111" y="20755"/>
                </a:lnTo>
                <a:lnTo>
                  <a:pt x="42411" y="21597"/>
                </a:lnTo>
                <a:lnTo>
                  <a:pt x="43133" y="30019"/>
                </a:lnTo>
                <a:lnTo>
                  <a:pt x="44577" y="30019"/>
                </a:lnTo>
                <a:lnTo>
                  <a:pt x="45179" y="31222"/>
                </a:lnTo>
                <a:lnTo>
                  <a:pt x="48186" y="33267"/>
                </a:lnTo>
                <a:lnTo>
                  <a:pt x="49089" y="33328"/>
                </a:lnTo>
                <a:lnTo>
                  <a:pt x="50292" y="35734"/>
                </a:lnTo>
                <a:lnTo>
                  <a:pt x="50051" y="36636"/>
                </a:lnTo>
                <a:lnTo>
                  <a:pt x="48668" y="36095"/>
                </a:lnTo>
                <a:lnTo>
                  <a:pt x="49330" y="37960"/>
                </a:lnTo>
                <a:lnTo>
                  <a:pt x="48728" y="37960"/>
                </a:lnTo>
                <a:lnTo>
                  <a:pt x="48608" y="40486"/>
                </a:lnTo>
                <a:lnTo>
                  <a:pt x="47705" y="38441"/>
                </a:lnTo>
                <a:lnTo>
                  <a:pt x="47104" y="39644"/>
                </a:lnTo>
                <a:lnTo>
                  <a:pt x="45720" y="40065"/>
                </a:lnTo>
                <a:lnTo>
                  <a:pt x="42351" y="38321"/>
                </a:lnTo>
                <a:lnTo>
                  <a:pt x="41389" y="38682"/>
                </a:lnTo>
                <a:lnTo>
                  <a:pt x="42050" y="41088"/>
                </a:lnTo>
                <a:lnTo>
                  <a:pt x="35072" y="44697"/>
                </a:lnTo>
                <a:lnTo>
                  <a:pt x="34230" y="43374"/>
                </a:lnTo>
                <a:lnTo>
                  <a:pt x="31763" y="42231"/>
                </a:lnTo>
                <a:lnTo>
                  <a:pt x="31763" y="41449"/>
                </a:lnTo>
                <a:lnTo>
                  <a:pt x="30681" y="41088"/>
                </a:lnTo>
                <a:lnTo>
                  <a:pt x="28094" y="43554"/>
                </a:lnTo>
                <a:lnTo>
                  <a:pt x="25988" y="44757"/>
                </a:lnTo>
                <a:lnTo>
                  <a:pt x="27492" y="47404"/>
                </a:lnTo>
                <a:lnTo>
                  <a:pt x="27252" y="48908"/>
                </a:lnTo>
                <a:lnTo>
                  <a:pt x="24966" y="48427"/>
                </a:lnTo>
                <a:lnTo>
                  <a:pt x="23762" y="47465"/>
                </a:lnTo>
                <a:lnTo>
                  <a:pt x="22800" y="49089"/>
                </a:lnTo>
                <a:lnTo>
                  <a:pt x="22920" y="48006"/>
                </a:lnTo>
                <a:lnTo>
                  <a:pt x="21958" y="47765"/>
                </a:lnTo>
                <a:lnTo>
                  <a:pt x="20935" y="50292"/>
                </a:lnTo>
                <a:lnTo>
                  <a:pt x="20333" y="50232"/>
                </a:lnTo>
                <a:lnTo>
                  <a:pt x="19732" y="52337"/>
                </a:lnTo>
                <a:lnTo>
                  <a:pt x="16784" y="51616"/>
                </a:lnTo>
                <a:lnTo>
                  <a:pt x="16965" y="51014"/>
                </a:lnTo>
                <a:lnTo>
                  <a:pt x="15040" y="50412"/>
                </a:lnTo>
                <a:lnTo>
                  <a:pt x="14137" y="49450"/>
                </a:lnTo>
                <a:lnTo>
                  <a:pt x="13656" y="50773"/>
                </a:lnTo>
                <a:lnTo>
                  <a:pt x="10046" y="50051"/>
                </a:lnTo>
                <a:lnTo>
                  <a:pt x="10046" y="49330"/>
                </a:lnTo>
                <a:lnTo>
                  <a:pt x="8422" y="50412"/>
                </a:lnTo>
                <a:lnTo>
                  <a:pt x="6196" y="49931"/>
                </a:lnTo>
                <a:lnTo>
                  <a:pt x="5835" y="49149"/>
                </a:lnTo>
                <a:lnTo>
                  <a:pt x="4452" y="49149"/>
                </a:lnTo>
                <a:lnTo>
                  <a:pt x="3249" y="51555"/>
                </a:lnTo>
                <a:lnTo>
                  <a:pt x="3730" y="52458"/>
                </a:lnTo>
                <a:lnTo>
                  <a:pt x="2406" y="51977"/>
                </a:lnTo>
                <a:lnTo>
                  <a:pt x="3369" y="48006"/>
                </a:lnTo>
                <a:lnTo>
                  <a:pt x="0" y="47164"/>
                </a:lnTo>
                <a:lnTo>
                  <a:pt x="1263" y="44577"/>
                </a:lnTo>
                <a:lnTo>
                  <a:pt x="2647" y="44938"/>
                </a:lnTo>
                <a:lnTo>
                  <a:pt x="2888" y="43434"/>
                </a:lnTo>
                <a:lnTo>
                  <a:pt x="1444" y="42411"/>
                </a:lnTo>
                <a:lnTo>
                  <a:pt x="2647" y="41810"/>
                </a:lnTo>
                <a:lnTo>
                  <a:pt x="1624" y="40486"/>
                </a:lnTo>
                <a:lnTo>
                  <a:pt x="1985" y="39824"/>
                </a:lnTo>
                <a:lnTo>
                  <a:pt x="2587" y="41389"/>
                </a:lnTo>
                <a:lnTo>
                  <a:pt x="4392" y="42411"/>
                </a:lnTo>
                <a:lnTo>
                  <a:pt x="5174" y="41148"/>
                </a:lnTo>
                <a:lnTo>
                  <a:pt x="5956" y="41208"/>
                </a:lnTo>
                <a:lnTo>
                  <a:pt x="5895" y="39343"/>
                </a:lnTo>
                <a:lnTo>
                  <a:pt x="6858" y="37659"/>
                </a:lnTo>
                <a:lnTo>
                  <a:pt x="6978" y="35854"/>
                </a:lnTo>
                <a:lnTo>
                  <a:pt x="8723" y="32545"/>
                </a:lnTo>
                <a:lnTo>
                  <a:pt x="10046" y="32666"/>
                </a:lnTo>
                <a:lnTo>
                  <a:pt x="10828" y="31282"/>
                </a:lnTo>
                <a:lnTo>
                  <a:pt x="10828" y="29658"/>
                </a:lnTo>
                <a:lnTo>
                  <a:pt x="12152" y="30259"/>
                </a:lnTo>
                <a:lnTo>
                  <a:pt x="13536" y="25627"/>
                </a:lnTo>
                <a:lnTo>
                  <a:pt x="10046" y="24725"/>
                </a:lnTo>
                <a:lnTo>
                  <a:pt x="10949" y="20935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 title="CA-18">
            <a:extLst>
              <a:ext uri="{FF2B5EF4-FFF2-40B4-BE49-F238E27FC236}">
                <a16:creationId xmlns:a16="http://schemas.microsoft.com/office/drawing/2014/main" id="{FDC12078-D762-3820-DB06-C188FBF7CA55}"/>
              </a:ext>
            </a:extLst>
          </p:cNvPr>
          <p:cNvSpPr/>
          <p:nvPr/>
        </p:nvSpPr>
        <p:spPr>
          <a:xfrm>
            <a:off x="1814273" y="3804572"/>
            <a:ext cx="153802" cy="284689"/>
          </a:xfrm>
          <a:custGeom>
            <a:avLst/>
            <a:gdLst>
              <a:gd name="connsiteX0" fmla="*/ 18829 w 192505"/>
              <a:gd name="connsiteY0" fmla="*/ 29237 h 369008"/>
              <a:gd name="connsiteX1" fmla="*/ 15521 w 192505"/>
              <a:gd name="connsiteY1" fmla="*/ 31162 h 369008"/>
              <a:gd name="connsiteX2" fmla="*/ 14077 w 192505"/>
              <a:gd name="connsiteY2" fmla="*/ 30380 h 369008"/>
              <a:gd name="connsiteX3" fmla="*/ 14919 w 192505"/>
              <a:gd name="connsiteY3" fmla="*/ 29778 h 369008"/>
              <a:gd name="connsiteX4" fmla="*/ 14017 w 192505"/>
              <a:gd name="connsiteY4" fmla="*/ 27973 h 369008"/>
              <a:gd name="connsiteX5" fmla="*/ 11129 w 192505"/>
              <a:gd name="connsiteY5" fmla="*/ 29297 h 369008"/>
              <a:gd name="connsiteX6" fmla="*/ 11550 w 192505"/>
              <a:gd name="connsiteY6" fmla="*/ 30199 h 369008"/>
              <a:gd name="connsiteX7" fmla="*/ 9505 w 192505"/>
              <a:gd name="connsiteY7" fmla="*/ 30801 h 369008"/>
              <a:gd name="connsiteX8" fmla="*/ 10107 w 192505"/>
              <a:gd name="connsiteY8" fmla="*/ 31944 h 369008"/>
              <a:gd name="connsiteX9" fmla="*/ 8783 w 192505"/>
              <a:gd name="connsiteY9" fmla="*/ 32545 h 369008"/>
              <a:gd name="connsiteX10" fmla="*/ 7399 w 192505"/>
              <a:gd name="connsiteY10" fmla="*/ 31643 h 369008"/>
              <a:gd name="connsiteX11" fmla="*/ 6798 w 192505"/>
              <a:gd name="connsiteY11" fmla="*/ 29838 h 369008"/>
              <a:gd name="connsiteX12" fmla="*/ 4873 w 192505"/>
              <a:gd name="connsiteY12" fmla="*/ 30139 h 369008"/>
              <a:gd name="connsiteX13" fmla="*/ 2888 w 192505"/>
              <a:gd name="connsiteY13" fmla="*/ 29056 h 369008"/>
              <a:gd name="connsiteX14" fmla="*/ 0 w 192505"/>
              <a:gd name="connsiteY14" fmla="*/ 28334 h 369008"/>
              <a:gd name="connsiteX15" fmla="*/ 1023 w 192505"/>
              <a:gd name="connsiteY15" fmla="*/ 26710 h 369008"/>
              <a:gd name="connsiteX16" fmla="*/ 2166 w 192505"/>
              <a:gd name="connsiteY16" fmla="*/ 27673 h 369008"/>
              <a:gd name="connsiteX17" fmla="*/ 4452 w 192505"/>
              <a:gd name="connsiteY17" fmla="*/ 28154 h 369008"/>
              <a:gd name="connsiteX18" fmla="*/ 4692 w 192505"/>
              <a:gd name="connsiteY18" fmla="*/ 26650 h 369008"/>
              <a:gd name="connsiteX19" fmla="*/ 3188 w 192505"/>
              <a:gd name="connsiteY19" fmla="*/ 23943 h 369008"/>
              <a:gd name="connsiteX20" fmla="*/ 5294 w 192505"/>
              <a:gd name="connsiteY20" fmla="*/ 22800 h 369008"/>
              <a:gd name="connsiteX21" fmla="*/ 7821 w 192505"/>
              <a:gd name="connsiteY21" fmla="*/ 20333 h 369008"/>
              <a:gd name="connsiteX22" fmla="*/ 9024 w 192505"/>
              <a:gd name="connsiteY22" fmla="*/ 20694 h 369008"/>
              <a:gd name="connsiteX23" fmla="*/ 8964 w 192505"/>
              <a:gd name="connsiteY23" fmla="*/ 21476 h 369008"/>
              <a:gd name="connsiteX24" fmla="*/ 11370 w 192505"/>
              <a:gd name="connsiteY24" fmla="*/ 22619 h 369008"/>
              <a:gd name="connsiteX25" fmla="*/ 12272 w 192505"/>
              <a:gd name="connsiteY25" fmla="*/ 23943 h 369008"/>
              <a:gd name="connsiteX26" fmla="*/ 19190 w 192505"/>
              <a:gd name="connsiteY26" fmla="*/ 20333 h 369008"/>
              <a:gd name="connsiteX27" fmla="*/ 18589 w 192505"/>
              <a:gd name="connsiteY27" fmla="*/ 17927 h 369008"/>
              <a:gd name="connsiteX28" fmla="*/ 19551 w 192505"/>
              <a:gd name="connsiteY28" fmla="*/ 17566 h 369008"/>
              <a:gd name="connsiteX29" fmla="*/ 22920 w 192505"/>
              <a:gd name="connsiteY29" fmla="*/ 19311 h 369008"/>
              <a:gd name="connsiteX30" fmla="*/ 24304 w 192505"/>
              <a:gd name="connsiteY30" fmla="*/ 18950 h 369008"/>
              <a:gd name="connsiteX31" fmla="*/ 24905 w 192505"/>
              <a:gd name="connsiteY31" fmla="*/ 17746 h 369008"/>
              <a:gd name="connsiteX32" fmla="*/ 25808 w 192505"/>
              <a:gd name="connsiteY32" fmla="*/ 19732 h 369008"/>
              <a:gd name="connsiteX33" fmla="*/ 25988 w 192505"/>
              <a:gd name="connsiteY33" fmla="*/ 17265 h 369008"/>
              <a:gd name="connsiteX34" fmla="*/ 26590 w 192505"/>
              <a:gd name="connsiteY34" fmla="*/ 17265 h 369008"/>
              <a:gd name="connsiteX35" fmla="*/ 25868 w 192505"/>
              <a:gd name="connsiteY35" fmla="*/ 15340 h 369008"/>
              <a:gd name="connsiteX36" fmla="*/ 27252 w 192505"/>
              <a:gd name="connsiteY36" fmla="*/ 15882 h 369008"/>
              <a:gd name="connsiteX37" fmla="*/ 27552 w 192505"/>
              <a:gd name="connsiteY37" fmla="*/ 14979 h 369008"/>
              <a:gd name="connsiteX38" fmla="*/ 26289 w 192505"/>
              <a:gd name="connsiteY38" fmla="*/ 12573 h 369008"/>
              <a:gd name="connsiteX39" fmla="*/ 25447 w 192505"/>
              <a:gd name="connsiteY39" fmla="*/ 12513 h 369008"/>
              <a:gd name="connsiteX40" fmla="*/ 22439 w 192505"/>
              <a:gd name="connsiteY40" fmla="*/ 10347 h 369008"/>
              <a:gd name="connsiteX41" fmla="*/ 21837 w 192505"/>
              <a:gd name="connsiteY41" fmla="*/ 9324 h 369008"/>
              <a:gd name="connsiteX42" fmla="*/ 20333 w 192505"/>
              <a:gd name="connsiteY42" fmla="*/ 9264 h 369008"/>
              <a:gd name="connsiteX43" fmla="*/ 19612 w 192505"/>
              <a:gd name="connsiteY43" fmla="*/ 842 h 369008"/>
              <a:gd name="connsiteX44" fmla="*/ 19311 w 192505"/>
              <a:gd name="connsiteY44" fmla="*/ 0 h 369008"/>
              <a:gd name="connsiteX45" fmla="*/ 39885 w 192505"/>
              <a:gd name="connsiteY45" fmla="*/ 4813 h 369008"/>
              <a:gd name="connsiteX46" fmla="*/ 43193 w 192505"/>
              <a:gd name="connsiteY46" fmla="*/ 5775 h 369008"/>
              <a:gd name="connsiteX47" fmla="*/ 74897 w 192505"/>
              <a:gd name="connsiteY47" fmla="*/ 12934 h 369008"/>
              <a:gd name="connsiteX48" fmla="*/ 72550 w 192505"/>
              <a:gd name="connsiteY48" fmla="*/ 13716 h 369008"/>
              <a:gd name="connsiteX49" fmla="*/ 72490 w 192505"/>
              <a:gd name="connsiteY49" fmla="*/ 15641 h 369008"/>
              <a:gd name="connsiteX50" fmla="*/ 74957 w 192505"/>
              <a:gd name="connsiteY50" fmla="*/ 18950 h 369008"/>
              <a:gd name="connsiteX51" fmla="*/ 74656 w 192505"/>
              <a:gd name="connsiteY51" fmla="*/ 21356 h 369008"/>
              <a:gd name="connsiteX52" fmla="*/ 73092 w 192505"/>
              <a:gd name="connsiteY52" fmla="*/ 22559 h 369008"/>
              <a:gd name="connsiteX53" fmla="*/ 72490 w 192505"/>
              <a:gd name="connsiteY53" fmla="*/ 23943 h 369008"/>
              <a:gd name="connsiteX54" fmla="*/ 74175 w 192505"/>
              <a:gd name="connsiteY54" fmla="*/ 27552 h 369008"/>
              <a:gd name="connsiteX55" fmla="*/ 73693 w 192505"/>
              <a:gd name="connsiteY55" fmla="*/ 29718 h 369008"/>
              <a:gd name="connsiteX56" fmla="*/ 74716 w 192505"/>
              <a:gd name="connsiteY56" fmla="*/ 30620 h 369008"/>
              <a:gd name="connsiteX57" fmla="*/ 76641 w 192505"/>
              <a:gd name="connsiteY57" fmla="*/ 30259 h 369008"/>
              <a:gd name="connsiteX58" fmla="*/ 79830 w 192505"/>
              <a:gd name="connsiteY58" fmla="*/ 32245 h 369008"/>
              <a:gd name="connsiteX59" fmla="*/ 79890 w 192505"/>
              <a:gd name="connsiteY59" fmla="*/ 33989 h 369008"/>
              <a:gd name="connsiteX60" fmla="*/ 78687 w 192505"/>
              <a:gd name="connsiteY60" fmla="*/ 34591 h 369008"/>
              <a:gd name="connsiteX61" fmla="*/ 76882 w 192505"/>
              <a:gd name="connsiteY61" fmla="*/ 37599 h 369008"/>
              <a:gd name="connsiteX62" fmla="*/ 77183 w 192505"/>
              <a:gd name="connsiteY62" fmla="*/ 38802 h 369008"/>
              <a:gd name="connsiteX63" fmla="*/ 76701 w 192505"/>
              <a:gd name="connsiteY63" fmla="*/ 40246 h 369008"/>
              <a:gd name="connsiteX64" fmla="*/ 77905 w 192505"/>
              <a:gd name="connsiteY64" fmla="*/ 43254 h 369008"/>
              <a:gd name="connsiteX65" fmla="*/ 77183 w 192505"/>
              <a:gd name="connsiteY65" fmla="*/ 44397 h 369008"/>
              <a:gd name="connsiteX66" fmla="*/ 77544 w 192505"/>
              <a:gd name="connsiteY66" fmla="*/ 47044 h 369008"/>
              <a:gd name="connsiteX67" fmla="*/ 74536 w 192505"/>
              <a:gd name="connsiteY67" fmla="*/ 48668 h 369008"/>
              <a:gd name="connsiteX68" fmla="*/ 74415 w 192505"/>
              <a:gd name="connsiteY68" fmla="*/ 49269 h 369008"/>
              <a:gd name="connsiteX69" fmla="*/ 72250 w 192505"/>
              <a:gd name="connsiteY69" fmla="*/ 49570 h 369008"/>
              <a:gd name="connsiteX70" fmla="*/ 71407 w 192505"/>
              <a:gd name="connsiteY70" fmla="*/ 48547 h 369008"/>
              <a:gd name="connsiteX71" fmla="*/ 68640 w 192505"/>
              <a:gd name="connsiteY71" fmla="*/ 50533 h 369008"/>
              <a:gd name="connsiteX72" fmla="*/ 69121 w 192505"/>
              <a:gd name="connsiteY72" fmla="*/ 51856 h 369008"/>
              <a:gd name="connsiteX73" fmla="*/ 67618 w 192505"/>
              <a:gd name="connsiteY73" fmla="*/ 56849 h 369008"/>
              <a:gd name="connsiteX74" fmla="*/ 69001 w 192505"/>
              <a:gd name="connsiteY74" fmla="*/ 60820 h 369008"/>
              <a:gd name="connsiteX75" fmla="*/ 71407 w 192505"/>
              <a:gd name="connsiteY75" fmla="*/ 62985 h 369008"/>
              <a:gd name="connsiteX76" fmla="*/ 71829 w 192505"/>
              <a:gd name="connsiteY76" fmla="*/ 65271 h 369008"/>
              <a:gd name="connsiteX77" fmla="*/ 71528 w 192505"/>
              <a:gd name="connsiteY77" fmla="*/ 67557 h 369008"/>
              <a:gd name="connsiteX78" fmla="*/ 71708 w 192505"/>
              <a:gd name="connsiteY78" fmla="*/ 71227 h 369008"/>
              <a:gd name="connsiteX79" fmla="*/ 70806 w 192505"/>
              <a:gd name="connsiteY79" fmla="*/ 72911 h 369008"/>
              <a:gd name="connsiteX80" fmla="*/ 71407 w 192505"/>
              <a:gd name="connsiteY80" fmla="*/ 73453 h 369008"/>
              <a:gd name="connsiteX81" fmla="*/ 71287 w 192505"/>
              <a:gd name="connsiteY81" fmla="*/ 76039 h 369008"/>
              <a:gd name="connsiteX82" fmla="*/ 72671 w 192505"/>
              <a:gd name="connsiteY82" fmla="*/ 77844 h 369008"/>
              <a:gd name="connsiteX83" fmla="*/ 74235 w 192505"/>
              <a:gd name="connsiteY83" fmla="*/ 77483 h 369008"/>
              <a:gd name="connsiteX84" fmla="*/ 74596 w 192505"/>
              <a:gd name="connsiteY84" fmla="*/ 74896 h 369008"/>
              <a:gd name="connsiteX85" fmla="*/ 78446 w 192505"/>
              <a:gd name="connsiteY85" fmla="*/ 72250 h 369008"/>
              <a:gd name="connsiteX86" fmla="*/ 79649 w 192505"/>
              <a:gd name="connsiteY86" fmla="*/ 72430 h 369008"/>
              <a:gd name="connsiteX87" fmla="*/ 81093 w 192505"/>
              <a:gd name="connsiteY87" fmla="*/ 74656 h 369008"/>
              <a:gd name="connsiteX88" fmla="*/ 82416 w 192505"/>
              <a:gd name="connsiteY88" fmla="*/ 75498 h 369008"/>
              <a:gd name="connsiteX89" fmla="*/ 82898 w 192505"/>
              <a:gd name="connsiteY89" fmla="*/ 76581 h 369008"/>
              <a:gd name="connsiteX90" fmla="*/ 85003 w 192505"/>
              <a:gd name="connsiteY90" fmla="*/ 76762 h 369008"/>
              <a:gd name="connsiteX91" fmla="*/ 87349 w 192505"/>
              <a:gd name="connsiteY91" fmla="*/ 77543 h 369008"/>
              <a:gd name="connsiteX92" fmla="*/ 90357 w 192505"/>
              <a:gd name="connsiteY92" fmla="*/ 74776 h 369008"/>
              <a:gd name="connsiteX93" fmla="*/ 91079 w 192505"/>
              <a:gd name="connsiteY93" fmla="*/ 75919 h 369008"/>
              <a:gd name="connsiteX94" fmla="*/ 92282 w 192505"/>
              <a:gd name="connsiteY94" fmla="*/ 80010 h 369008"/>
              <a:gd name="connsiteX95" fmla="*/ 95771 w 192505"/>
              <a:gd name="connsiteY95" fmla="*/ 81093 h 369008"/>
              <a:gd name="connsiteX96" fmla="*/ 95892 w 192505"/>
              <a:gd name="connsiteY96" fmla="*/ 84883 h 369008"/>
              <a:gd name="connsiteX97" fmla="*/ 97275 w 192505"/>
              <a:gd name="connsiteY97" fmla="*/ 88191 h 369008"/>
              <a:gd name="connsiteX98" fmla="*/ 94689 w 192505"/>
              <a:gd name="connsiteY98" fmla="*/ 91199 h 369008"/>
              <a:gd name="connsiteX99" fmla="*/ 94388 w 192505"/>
              <a:gd name="connsiteY99" fmla="*/ 92703 h 369008"/>
              <a:gd name="connsiteX100" fmla="*/ 92342 w 192505"/>
              <a:gd name="connsiteY100" fmla="*/ 93064 h 369008"/>
              <a:gd name="connsiteX101" fmla="*/ 92162 w 192505"/>
              <a:gd name="connsiteY101" fmla="*/ 94448 h 369008"/>
              <a:gd name="connsiteX102" fmla="*/ 93185 w 192505"/>
              <a:gd name="connsiteY102" fmla="*/ 94508 h 369008"/>
              <a:gd name="connsiteX103" fmla="*/ 94388 w 192505"/>
              <a:gd name="connsiteY103" fmla="*/ 96192 h 369008"/>
              <a:gd name="connsiteX104" fmla="*/ 94508 w 192505"/>
              <a:gd name="connsiteY104" fmla="*/ 97215 h 369008"/>
              <a:gd name="connsiteX105" fmla="*/ 96132 w 192505"/>
              <a:gd name="connsiteY105" fmla="*/ 98659 h 369008"/>
              <a:gd name="connsiteX106" fmla="*/ 95952 w 192505"/>
              <a:gd name="connsiteY106" fmla="*/ 100464 h 369008"/>
              <a:gd name="connsiteX107" fmla="*/ 95170 w 192505"/>
              <a:gd name="connsiteY107" fmla="*/ 101065 h 369008"/>
              <a:gd name="connsiteX108" fmla="*/ 93786 w 192505"/>
              <a:gd name="connsiteY108" fmla="*/ 100223 h 369008"/>
              <a:gd name="connsiteX109" fmla="*/ 93245 w 192505"/>
              <a:gd name="connsiteY109" fmla="*/ 101186 h 369008"/>
              <a:gd name="connsiteX110" fmla="*/ 92763 w 192505"/>
              <a:gd name="connsiteY110" fmla="*/ 103532 h 369008"/>
              <a:gd name="connsiteX111" fmla="*/ 91079 w 192505"/>
              <a:gd name="connsiteY111" fmla="*/ 103652 h 369008"/>
              <a:gd name="connsiteX112" fmla="*/ 90117 w 192505"/>
              <a:gd name="connsiteY112" fmla="*/ 104494 h 369008"/>
              <a:gd name="connsiteX113" fmla="*/ 89094 w 192505"/>
              <a:gd name="connsiteY113" fmla="*/ 103893 h 369008"/>
              <a:gd name="connsiteX114" fmla="*/ 89154 w 192505"/>
              <a:gd name="connsiteY114" fmla="*/ 105397 h 369008"/>
              <a:gd name="connsiteX115" fmla="*/ 90478 w 192505"/>
              <a:gd name="connsiteY115" fmla="*/ 108404 h 369008"/>
              <a:gd name="connsiteX116" fmla="*/ 89695 w 192505"/>
              <a:gd name="connsiteY116" fmla="*/ 108585 h 369008"/>
              <a:gd name="connsiteX117" fmla="*/ 89936 w 192505"/>
              <a:gd name="connsiteY117" fmla="*/ 110751 h 369008"/>
              <a:gd name="connsiteX118" fmla="*/ 87951 w 192505"/>
              <a:gd name="connsiteY118" fmla="*/ 111533 h 369008"/>
              <a:gd name="connsiteX119" fmla="*/ 87349 w 192505"/>
              <a:gd name="connsiteY119" fmla="*/ 113337 h 369008"/>
              <a:gd name="connsiteX120" fmla="*/ 88793 w 192505"/>
              <a:gd name="connsiteY120" fmla="*/ 116466 h 369008"/>
              <a:gd name="connsiteX121" fmla="*/ 89876 w 192505"/>
              <a:gd name="connsiteY121" fmla="*/ 116947 h 369008"/>
              <a:gd name="connsiteX122" fmla="*/ 91320 w 192505"/>
              <a:gd name="connsiteY122" fmla="*/ 119353 h 369008"/>
              <a:gd name="connsiteX123" fmla="*/ 90056 w 192505"/>
              <a:gd name="connsiteY123" fmla="*/ 120857 h 369008"/>
              <a:gd name="connsiteX124" fmla="*/ 88733 w 192505"/>
              <a:gd name="connsiteY124" fmla="*/ 121218 h 369008"/>
              <a:gd name="connsiteX125" fmla="*/ 86688 w 192505"/>
              <a:gd name="connsiteY125" fmla="*/ 124226 h 369008"/>
              <a:gd name="connsiteX126" fmla="*/ 88011 w 192505"/>
              <a:gd name="connsiteY126" fmla="*/ 125971 h 369008"/>
              <a:gd name="connsiteX127" fmla="*/ 88011 w 192505"/>
              <a:gd name="connsiteY127" fmla="*/ 127715 h 369008"/>
              <a:gd name="connsiteX128" fmla="*/ 88733 w 192505"/>
              <a:gd name="connsiteY128" fmla="*/ 127294 h 369008"/>
              <a:gd name="connsiteX129" fmla="*/ 89936 w 192505"/>
              <a:gd name="connsiteY129" fmla="*/ 127896 h 369008"/>
              <a:gd name="connsiteX130" fmla="*/ 91560 w 192505"/>
              <a:gd name="connsiteY130" fmla="*/ 127715 h 369008"/>
              <a:gd name="connsiteX131" fmla="*/ 93004 w 192505"/>
              <a:gd name="connsiteY131" fmla="*/ 128257 h 369008"/>
              <a:gd name="connsiteX132" fmla="*/ 93425 w 192505"/>
              <a:gd name="connsiteY132" fmla="*/ 129339 h 369008"/>
              <a:gd name="connsiteX133" fmla="*/ 92944 w 192505"/>
              <a:gd name="connsiteY133" fmla="*/ 131565 h 369008"/>
              <a:gd name="connsiteX134" fmla="*/ 93967 w 192505"/>
              <a:gd name="connsiteY134" fmla="*/ 133851 h 369008"/>
              <a:gd name="connsiteX135" fmla="*/ 94628 w 192505"/>
              <a:gd name="connsiteY135" fmla="*/ 134092 h 369008"/>
              <a:gd name="connsiteX136" fmla="*/ 94809 w 192505"/>
              <a:gd name="connsiteY136" fmla="*/ 137340 h 369008"/>
              <a:gd name="connsiteX137" fmla="*/ 96253 w 192505"/>
              <a:gd name="connsiteY137" fmla="*/ 138363 h 369008"/>
              <a:gd name="connsiteX138" fmla="*/ 96072 w 192505"/>
              <a:gd name="connsiteY138" fmla="*/ 138965 h 369008"/>
              <a:gd name="connsiteX139" fmla="*/ 96975 w 192505"/>
              <a:gd name="connsiteY139" fmla="*/ 142574 h 369008"/>
              <a:gd name="connsiteX140" fmla="*/ 96734 w 192505"/>
              <a:gd name="connsiteY140" fmla="*/ 144078 h 369008"/>
              <a:gd name="connsiteX141" fmla="*/ 101907 w 192505"/>
              <a:gd name="connsiteY141" fmla="*/ 148409 h 369008"/>
              <a:gd name="connsiteX142" fmla="*/ 115082 w 192505"/>
              <a:gd name="connsiteY142" fmla="*/ 159238 h 369008"/>
              <a:gd name="connsiteX143" fmla="*/ 123865 w 192505"/>
              <a:gd name="connsiteY143" fmla="*/ 166577 h 369008"/>
              <a:gd name="connsiteX144" fmla="*/ 134152 w 192505"/>
              <a:gd name="connsiteY144" fmla="*/ 182820 h 369008"/>
              <a:gd name="connsiteX145" fmla="*/ 143477 w 192505"/>
              <a:gd name="connsiteY145" fmla="*/ 197318 h 369008"/>
              <a:gd name="connsiteX146" fmla="*/ 145161 w 192505"/>
              <a:gd name="connsiteY146" fmla="*/ 199724 h 369008"/>
              <a:gd name="connsiteX147" fmla="*/ 161945 w 192505"/>
              <a:gd name="connsiteY147" fmla="*/ 226194 h 369008"/>
              <a:gd name="connsiteX148" fmla="*/ 162908 w 192505"/>
              <a:gd name="connsiteY148" fmla="*/ 226434 h 369008"/>
              <a:gd name="connsiteX149" fmla="*/ 158396 w 192505"/>
              <a:gd name="connsiteY149" fmla="*/ 247489 h 369008"/>
              <a:gd name="connsiteX150" fmla="*/ 156591 w 192505"/>
              <a:gd name="connsiteY150" fmla="*/ 256212 h 369008"/>
              <a:gd name="connsiteX151" fmla="*/ 154125 w 192505"/>
              <a:gd name="connsiteY151" fmla="*/ 257055 h 369008"/>
              <a:gd name="connsiteX152" fmla="*/ 151237 w 192505"/>
              <a:gd name="connsiteY152" fmla="*/ 257416 h 369008"/>
              <a:gd name="connsiteX153" fmla="*/ 149432 w 192505"/>
              <a:gd name="connsiteY153" fmla="*/ 256573 h 369008"/>
              <a:gd name="connsiteX154" fmla="*/ 146906 w 192505"/>
              <a:gd name="connsiteY154" fmla="*/ 256634 h 369008"/>
              <a:gd name="connsiteX155" fmla="*/ 145702 w 192505"/>
              <a:gd name="connsiteY155" fmla="*/ 257235 h 369008"/>
              <a:gd name="connsiteX156" fmla="*/ 142574 w 192505"/>
              <a:gd name="connsiteY156" fmla="*/ 259882 h 369008"/>
              <a:gd name="connsiteX157" fmla="*/ 142213 w 192505"/>
              <a:gd name="connsiteY157" fmla="*/ 261266 h 369008"/>
              <a:gd name="connsiteX158" fmla="*/ 143416 w 192505"/>
              <a:gd name="connsiteY158" fmla="*/ 262890 h 369008"/>
              <a:gd name="connsiteX159" fmla="*/ 141852 w 192505"/>
              <a:gd name="connsiteY159" fmla="*/ 265417 h 369008"/>
              <a:gd name="connsiteX160" fmla="*/ 142514 w 192505"/>
              <a:gd name="connsiteY160" fmla="*/ 267101 h 369008"/>
              <a:gd name="connsiteX161" fmla="*/ 140950 w 192505"/>
              <a:gd name="connsiteY161" fmla="*/ 268003 h 369008"/>
              <a:gd name="connsiteX162" fmla="*/ 142634 w 192505"/>
              <a:gd name="connsiteY162" fmla="*/ 271372 h 369008"/>
              <a:gd name="connsiteX163" fmla="*/ 144680 w 192505"/>
              <a:gd name="connsiteY163" fmla="*/ 272876 h 369008"/>
              <a:gd name="connsiteX164" fmla="*/ 144740 w 192505"/>
              <a:gd name="connsiteY164" fmla="*/ 274079 h 369008"/>
              <a:gd name="connsiteX165" fmla="*/ 147267 w 192505"/>
              <a:gd name="connsiteY165" fmla="*/ 278651 h 369008"/>
              <a:gd name="connsiteX166" fmla="*/ 145281 w 192505"/>
              <a:gd name="connsiteY166" fmla="*/ 279494 h 369008"/>
              <a:gd name="connsiteX167" fmla="*/ 143537 w 192505"/>
              <a:gd name="connsiteY167" fmla="*/ 282622 h 369008"/>
              <a:gd name="connsiteX168" fmla="*/ 142935 w 192505"/>
              <a:gd name="connsiteY168" fmla="*/ 282441 h 369008"/>
              <a:gd name="connsiteX169" fmla="*/ 141672 w 192505"/>
              <a:gd name="connsiteY169" fmla="*/ 284487 h 369008"/>
              <a:gd name="connsiteX170" fmla="*/ 140469 w 192505"/>
              <a:gd name="connsiteY170" fmla="*/ 283584 h 369008"/>
              <a:gd name="connsiteX171" fmla="*/ 139446 w 192505"/>
              <a:gd name="connsiteY171" fmla="*/ 285389 h 369008"/>
              <a:gd name="connsiteX172" fmla="*/ 139085 w 192505"/>
              <a:gd name="connsiteY172" fmla="*/ 289299 h 369008"/>
              <a:gd name="connsiteX173" fmla="*/ 140168 w 192505"/>
              <a:gd name="connsiteY173" fmla="*/ 291104 h 369008"/>
              <a:gd name="connsiteX174" fmla="*/ 139927 w 192505"/>
              <a:gd name="connsiteY174" fmla="*/ 293631 h 369008"/>
              <a:gd name="connsiteX175" fmla="*/ 141010 w 192505"/>
              <a:gd name="connsiteY175" fmla="*/ 294353 h 369008"/>
              <a:gd name="connsiteX176" fmla="*/ 140168 w 192505"/>
              <a:gd name="connsiteY176" fmla="*/ 295796 h 369008"/>
              <a:gd name="connsiteX177" fmla="*/ 140890 w 192505"/>
              <a:gd name="connsiteY177" fmla="*/ 297240 h 369008"/>
              <a:gd name="connsiteX178" fmla="*/ 142213 w 192505"/>
              <a:gd name="connsiteY178" fmla="*/ 297240 h 369008"/>
              <a:gd name="connsiteX179" fmla="*/ 143176 w 192505"/>
              <a:gd name="connsiteY179" fmla="*/ 298503 h 369008"/>
              <a:gd name="connsiteX180" fmla="*/ 144680 w 192505"/>
              <a:gd name="connsiteY180" fmla="*/ 299225 h 369008"/>
              <a:gd name="connsiteX181" fmla="*/ 146003 w 192505"/>
              <a:gd name="connsiteY181" fmla="*/ 298022 h 369008"/>
              <a:gd name="connsiteX182" fmla="*/ 147026 w 192505"/>
              <a:gd name="connsiteY182" fmla="*/ 298564 h 369008"/>
              <a:gd name="connsiteX183" fmla="*/ 148169 w 192505"/>
              <a:gd name="connsiteY183" fmla="*/ 301030 h 369008"/>
              <a:gd name="connsiteX184" fmla="*/ 146845 w 192505"/>
              <a:gd name="connsiteY184" fmla="*/ 303136 h 369008"/>
              <a:gd name="connsiteX185" fmla="*/ 147567 w 192505"/>
              <a:gd name="connsiteY185" fmla="*/ 305422 h 369008"/>
              <a:gd name="connsiteX186" fmla="*/ 150154 w 192505"/>
              <a:gd name="connsiteY186" fmla="*/ 308670 h 369008"/>
              <a:gd name="connsiteX187" fmla="*/ 153102 w 192505"/>
              <a:gd name="connsiteY187" fmla="*/ 310595 h 369008"/>
              <a:gd name="connsiteX188" fmla="*/ 153463 w 192505"/>
              <a:gd name="connsiteY188" fmla="*/ 312460 h 369008"/>
              <a:gd name="connsiteX189" fmla="*/ 155388 w 192505"/>
              <a:gd name="connsiteY189" fmla="*/ 313062 h 369008"/>
              <a:gd name="connsiteX190" fmla="*/ 154486 w 192505"/>
              <a:gd name="connsiteY190" fmla="*/ 315227 h 369008"/>
              <a:gd name="connsiteX191" fmla="*/ 155809 w 192505"/>
              <a:gd name="connsiteY191" fmla="*/ 316130 h 369008"/>
              <a:gd name="connsiteX192" fmla="*/ 156170 w 192505"/>
              <a:gd name="connsiteY192" fmla="*/ 314987 h 369008"/>
              <a:gd name="connsiteX193" fmla="*/ 157313 w 192505"/>
              <a:gd name="connsiteY193" fmla="*/ 316250 h 369008"/>
              <a:gd name="connsiteX194" fmla="*/ 158516 w 192505"/>
              <a:gd name="connsiteY194" fmla="*/ 316431 h 369008"/>
              <a:gd name="connsiteX195" fmla="*/ 161524 w 192505"/>
              <a:gd name="connsiteY195" fmla="*/ 319438 h 369008"/>
              <a:gd name="connsiteX196" fmla="*/ 161404 w 192505"/>
              <a:gd name="connsiteY196" fmla="*/ 321243 h 369008"/>
              <a:gd name="connsiteX197" fmla="*/ 162487 w 192505"/>
              <a:gd name="connsiteY197" fmla="*/ 322687 h 369008"/>
              <a:gd name="connsiteX198" fmla="*/ 165073 w 192505"/>
              <a:gd name="connsiteY198" fmla="*/ 324431 h 369008"/>
              <a:gd name="connsiteX199" fmla="*/ 166096 w 192505"/>
              <a:gd name="connsiteY199" fmla="*/ 326357 h 369008"/>
              <a:gd name="connsiteX200" fmla="*/ 166698 w 192505"/>
              <a:gd name="connsiteY200" fmla="*/ 328643 h 369008"/>
              <a:gd name="connsiteX201" fmla="*/ 168502 w 192505"/>
              <a:gd name="connsiteY201" fmla="*/ 328041 h 369008"/>
              <a:gd name="connsiteX202" fmla="*/ 170788 w 192505"/>
              <a:gd name="connsiteY202" fmla="*/ 328101 h 369008"/>
              <a:gd name="connsiteX203" fmla="*/ 172413 w 192505"/>
              <a:gd name="connsiteY203" fmla="*/ 330026 h 369008"/>
              <a:gd name="connsiteX204" fmla="*/ 173315 w 192505"/>
              <a:gd name="connsiteY204" fmla="*/ 329846 h 369008"/>
              <a:gd name="connsiteX205" fmla="*/ 177466 w 192505"/>
              <a:gd name="connsiteY205" fmla="*/ 331711 h 369008"/>
              <a:gd name="connsiteX206" fmla="*/ 177225 w 192505"/>
              <a:gd name="connsiteY206" fmla="*/ 334839 h 369008"/>
              <a:gd name="connsiteX207" fmla="*/ 178789 w 192505"/>
              <a:gd name="connsiteY207" fmla="*/ 335741 h 369008"/>
              <a:gd name="connsiteX208" fmla="*/ 179992 w 192505"/>
              <a:gd name="connsiteY208" fmla="*/ 337546 h 369008"/>
              <a:gd name="connsiteX209" fmla="*/ 179271 w 192505"/>
              <a:gd name="connsiteY209" fmla="*/ 340073 h 369008"/>
              <a:gd name="connsiteX210" fmla="*/ 179631 w 192505"/>
              <a:gd name="connsiteY210" fmla="*/ 341697 h 369008"/>
              <a:gd name="connsiteX211" fmla="*/ 180714 w 192505"/>
              <a:gd name="connsiteY211" fmla="*/ 343381 h 369008"/>
              <a:gd name="connsiteX212" fmla="*/ 181918 w 192505"/>
              <a:gd name="connsiteY212" fmla="*/ 343863 h 369008"/>
              <a:gd name="connsiteX213" fmla="*/ 184805 w 192505"/>
              <a:gd name="connsiteY213" fmla="*/ 344404 h 369008"/>
              <a:gd name="connsiteX214" fmla="*/ 187693 w 192505"/>
              <a:gd name="connsiteY214" fmla="*/ 345246 h 369008"/>
              <a:gd name="connsiteX215" fmla="*/ 189257 w 192505"/>
              <a:gd name="connsiteY215" fmla="*/ 347592 h 369008"/>
              <a:gd name="connsiteX216" fmla="*/ 191422 w 192505"/>
              <a:gd name="connsiteY216" fmla="*/ 351503 h 369008"/>
              <a:gd name="connsiteX217" fmla="*/ 191001 w 192505"/>
              <a:gd name="connsiteY217" fmla="*/ 352285 h 369008"/>
              <a:gd name="connsiteX218" fmla="*/ 191362 w 192505"/>
              <a:gd name="connsiteY218" fmla="*/ 353909 h 369008"/>
              <a:gd name="connsiteX219" fmla="*/ 188655 w 192505"/>
              <a:gd name="connsiteY219" fmla="*/ 355293 h 369008"/>
              <a:gd name="connsiteX220" fmla="*/ 187753 w 192505"/>
              <a:gd name="connsiteY220" fmla="*/ 357157 h 369008"/>
              <a:gd name="connsiteX221" fmla="*/ 188294 w 192505"/>
              <a:gd name="connsiteY221" fmla="*/ 357759 h 369008"/>
              <a:gd name="connsiteX222" fmla="*/ 188595 w 192505"/>
              <a:gd name="connsiteY222" fmla="*/ 360286 h 369008"/>
              <a:gd name="connsiteX223" fmla="*/ 189197 w 192505"/>
              <a:gd name="connsiteY223" fmla="*/ 361669 h 369008"/>
              <a:gd name="connsiteX224" fmla="*/ 190039 w 192505"/>
              <a:gd name="connsiteY224" fmla="*/ 361429 h 369008"/>
              <a:gd name="connsiteX225" fmla="*/ 192505 w 192505"/>
              <a:gd name="connsiteY225" fmla="*/ 363113 h 369008"/>
              <a:gd name="connsiteX226" fmla="*/ 192265 w 192505"/>
              <a:gd name="connsiteY226" fmla="*/ 369009 h 369008"/>
              <a:gd name="connsiteX227" fmla="*/ 186790 w 192505"/>
              <a:gd name="connsiteY227" fmla="*/ 367926 h 369008"/>
              <a:gd name="connsiteX228" fmla="*/ 168141 w 192505"/>
              <a:gd name="connsiteY228" fmla="*/ 363775 h 369008"/>
              <a:gd name="connsiteX229" fmla="*/ 149252 w 192505"/>
              <a:gd name="connsiteY229" fmla="*/ 359744 h 369008"/>
              <a:gd name="connsiteX230" fmla="*/ 138123 w 192505"/>
              <a:gd name="connsiteY230" fmla="*/ 357218 h 369008"/>
              <a:gd name="connsiteX231" fmla="*/ 122722 w 192505"/>
              <a:gd name="connsiteY231" fmla="*/ 353969 h 369008"/>
              <a:gd name="connsiteX232" fmla="*/ 93786 w 192505"/>
              <a:gd name="connsiteY232" fmla="*/ 347532 h 369008"/>
              <a:gd name="connsiteX233" fmla="*/ 75258 w 192505"/>
              <a:gd name="connsiteY233" fmla="*/ 343321 h 369008"/>
              <a:gd name="connsiteX234" fmla="*/ 58353 w 192505"/>
              <a:gd name="connsiteY234" fmla="*/ 339591 h 369008"/>
              <a:gd name="connsiteX235" fmla="*/ 47886 w 192505"/>
              <a:gd name="connsiteY235" fmla="*/ 337065 h 369008"/>
              <a:gd name="connsiteX236" fmla="*/ 47946 w 192505"/>
              <a:gd name="connsiteY236" fmla="*/ 336102 h 369008"/>
              <a:gd name="connsiteX237" fmla="*/ 49751 w 192505"/>
              <a:gd name="connsiteY237" fmla="*/ 335501 h 369008"/>
              <a:gd name="connsiteX238" fmla="*/ 51134 w 192505"/>
              <a:gd name="connsiteY238" fmla="*/ 335982 h 369008"/>
              <a:gd name="connsiteX239" fmla="*/ 51736 w 192505"/>
              <a:gd name="connsiteY239" fmla="*/ 334779 h 369008"/>
              <a:gd name="connsiteX240" fmla="*/ 52999 w 192505"/>
              <a:gd name="connsiteY240" fmla="*/ 334057 h 369008"/>
              <a:gd name="connsiteX241" fmla="*/ 52398 w 192505"/>
              <a:gd name="connsiteY241" fmla="*/ 332914 h 369008"/>
              <a:gd name="connsiteX242" fmla="*/ 52759 w 192505"/>
              <a:gd name="connsiteY242" fmla="*/ 331771 h 369008"/>
              <a:gd name="connsiteX243" fmla="*/ 51074 w 192505"/>
              <a:gd name="connsiteY243" fmla="*/ 328883 h 369008"/>
              <a:gd name="connsiteX244" fmla="*/ 51916 w 192505"/>
              <a:gd name="connsiteY244" fmla="*/ 328041 h 369008"/>
              <a:gd name="connsiteX245" fmla="*/ 50894 w 192505"/>
              <a:gd name="connsiteY245" fmla="*/ 327500 h 369008"/>
              <a:gd name="connsiteX246" fmla="*/ 51134 w 192505"/>
              <a:gd name="connsiteY246" fmla="*/ 326597 h 369008"/>
              <a:gd name="connsiteX247" fmla="*/ 48608 w 192505"/>
              <a:gd name="connsiteY247" fmla="*/ 323589 h 369008"/>
              <a:gd name="connsiteX248" fmla="*/ 48187 w 192505"/>
              <a:gd name="connsiteY248" fmla="*/ 321785 h 369008"/>
              <a:gd name="connsiteX249" fmla="*/ 46743 w 192505"/>
              <a:gd name="connsiteY249" fmla="*/ 321363 h 369008"/>
              <a:gd name="connsiteX250" fmla="*/ 45540 w 192505"/>
              <a:gd name="connsiteY250" fmla="*/ 319739 h 369008"/>
              <a:gd name="connsiteX251" fmla="*/ 44457 w 192505"/>
              <a:gd name="connsiteY251" fmla="*/ 319619 h 369008"/>
              <a:gd name="connsiteX252" fmla="*/ 43434 w 192505"/>
              <a:gd name="connsiteY252" fmla="*/ 318416 h 369008"/>
              <a:gd name="connsiteX253" fmla="*/ 41329 w 192505"/>
              <a:gd name="connsiteY253" fmla="*/ 317574 h 369008"/>
              <a:gd name="connsiteX254" fmla="*/ 39885 w 192505"/>
              <a:gd name="connsiteY254" fmla="*/ 315227 h 369008"/>
              <a:gd name="connsiteX255" fmla="*/ 39103 w 192505"/>
              <a:gd name="connsiteY255" fmla="*/ 311257 h 369008"/>
              <a:gd name="connsiteX256" fmla="*/ 38140 w 192505"/>
              <a:gd name="connsiteY256" fmla="*/ 308069 h 369008"/>
              <a:gd name="connsiteX257" fmla="*/ 36275 w 192505"/>
              <a:gd name="connsiteY257" fmla="*/ 304459 h 369008"/>
              <a:gd name="connsiteX258" fmla="*/ 34771 w 192505"/>
              <a:gd name="connsiteY258" fmla="*/ 303076 h 369008"/>
              <a:gd name="connsiteX259" fmla="*/ 35012 w 192505"/>
              <a:gd name="connsiteY259" fmla="*/ 301932 h 369008"/>
              <a:gd name="connsiteX260" fmla="*/ 33989 w 192505"/>
              <a:gd name="connsiteY260" fmla="*/ 300128 h 369008"/>
              <a:gd name="connsiteX261" fmla="*/ 33027 w 192505"/>
              <a:gd name="connsiteY261" fmla="*/ 300188 h 369008"/>
              <a:gd name="connsiteX262" fmla="*/ 31523 w 192505"/>
              <a:gd name="connsiteY262" fmla="*/ 297601 h 369008"/>
              <a:gd name="connsiteX263" fmla="*/ 31102 w 192505"/>
              <a:gd name="connsiteY263" fmla="*/ 295496 h 369008"/>
              <a:gd name="connsiteX264" fmla="*/ 29417 w 192505"/>
              <a:gd name="connsiteY264" fmla="*/ 293691 h 369008"/>
              <a:gd name="connsiteX265" fmla="*/ 27312 w 192505"/>
              <a:gd name="connsiteY265" fmla="*/ 292488 h 369008"/>
              <a:gd name="connsiteX266" fmla="*/ 26710 w 192505"/>
              <a:gd name="connsiteY266" fmla="*/ 291405 h 369008"/>
              <a:gd name="connsiteX267" fmla="*/ 23642 w 192505"/>
              <a:gd name="connsiteY267" fmla="*/ 288818 h 369008"/>
              <a:gd name="connsiteX268" fmla="*/ 20454 w 192505"/>
              <a:gd name="connsiteY268" fmla="*/ 287856 h 369008"/>
              <a:gd name="connsiteX269" fmla="*/ 19491 w 192505"/>
              <a:gd name="connsiteY269" fmla="*/ 288577 h 369008"/>
              <a:gd name="connsiteX270" fmla="*/ 15882 w 192505"/>
              <a:gd name="connsiteY270" fmla="*/ 287555 h 369008"/>
              <a:gd name="connsiteX271" fmla="*/ 14859 w 192505"/>
              <a:gd name="connsiteY271" fmla="*/ 281840 h 369008"/>
              <a:gd name="connsiteX272" fmla="*/ 15521 w 192505"/>
              <a:gd name="connsiteY272" fmla="*/ 279012 h 369008"/>
              <a:gd name="connsiteX273" fmla="*/ 13415 w 192505"/>
              <a:gd name="connsiteY273" fmla="*/ 278531 h 369008"/>
              <a:gd name="connsiteX274" fmla="*/ 14017 w 192505"/>
              <a:gd name="connsiteY274" fmla="*/ 276064 h 369008"/>
              <a:gd name="connsiteX275" fmla="*/ 5715 w 192505"/>
              <a:gd name="connsiteY275" fmla="*/ 262589 h 369008"/>
              <a:gd name="connsiteX276" fmla="*/ 6437 w 192505"/>
              <a:gd name="connsiteY276" fmla="*/ 262709 h 369008"/>
              <a:gd name="connsiteX277" fmla="*/ 7640 w 192505"/>
              <a:gd name="connsiteY277" fmla="*/ 260303 h 369008"/>
              <a:gd name="connsiteX278" fmla="*/ 9084 w 192505"/>
              <a:gd name="connsiteY278" fmla="*/ 260664 h 369008"/>
              <a:gd name="connsiteX279" fmla="*/ 8482 w 192505"/>
              <a:gd name="connsiteY279" fmla="*/ 258980 h 369008"/>
              <a:gd name="connsiteX280" fmla="*/ 7159 w 192505"/>
              <a:gd name="connsiteY280" fmla="*/ 258198 h 369008"/>
              <a:gd name="connsiteX281" fmla="*/ 7279 w 192505"/>
              <a:gd name="connsiteY281" fmla="*/ 256453 h 369008"/>
              <a:gd name="connsiteX282" fmla="*/ 9505 w 192505"/>
              <a:gd name="connsiteY282" fmla="*/ 254889 h 369008"/>
              <a:gd name="connsiteX283" fmla="*/ 10046 w 192505"/>
              <a:gd name="connsiteY283" fmla="*/ 253686 h 369008"/>
              <a:gd name="connsiteX284" fmla="*/ 9385 w 192505"/>
              <a:gd name="connsiteY284" fmla="*/ 251821 h 369008"/>
              <a:gd name="connsiteX285" fmla="*/ 7640 w 192505"/>
              <a:gd name="connsiteY285" fmla="*/ 251640 h 369008"/>
              <a:gd name="connsiteX286" fmla="*/ 6136 w 192505"/>
              <a:gd name="connsiteY286" fmla="*/ 249535 h 369008"/>
              <a:gd name="connsiteX287" fmla="*/ 6076 w 192505"/>
              <a:gd name="connsiteY287" fmla="*/ 247790 h 369008"/>
              <a:gd name="connsiteX288" fmla="*/ 8723 w 192505"/>
              <a:gd name="connsiteY288" fmla="*/ 235157 h 369008"/>
              <a:gd name="connsiteX289" fmla="*/ 8121 w 192505"/>
              <a:gd name="connsiteY289" fmla="*/ 234255 h 369008"/>
              <a:gd name="connsiteX290" fmla="*/ 9084 w 192505"/>
              <a:gd name="connsiteY290" fmla="*/ 233533 h 369008"/>
              <a:gd name="connsiteX291" fmla="*/ 10287 w 192505"/>
              <a:gd name="connsiteY291" fmla="*/ 230525 h 369008"/>
              <a:gd name="connsiteX292" fmla="*/ 9264 w 192505"/>
              <a:gd name="connsiteY292" fmla="*/ 228901 h 369008"/>
              <a:gd name="connsiteX293" fmla="*/ 10889 w 192505"/>
              <a:gd name="connsiteY293" fmla="*/ 226916 h 369008"/>
              <a:gd name="connsiteX294" fmla="*/ 11490 w 192505"/>
              <a:gd name="connsiteY294" fmla="*/ 223908 h 369008"/>
              <a:gd name="connsiteX295" fmla="*/ 11490 w 192505"/>
              <a:gd name="connsiteY295" fmla="*/ 222103 h 369008"/>
              <a:gd name="connsiteX296" fmla="*/ 12934 w 192505"/>
              <a:gd name="connsiteY296" fmla="*/ 220178 h 369008"/>
              <a:gd name="connsiteX297" fmla="*/ 11550 w 192505"/>
              <a:gd name="connsiteY297" fmla="*/ 218193 h 369008"/>
              <a:gd name="connsiteX298" fmla="*/ 12513 w 192505"/>
              <a:gd name="connsiteY298" fmla="*/ 218313 h 369008"/>
              <a:gd name="connsiteX299" fmla="*/ 11490 w 192505"/>
              <a:gd name="connsiteY299" fmla="*/ 217110 h 369008"/>
              <a:gd name="connsiteX300" fmla="*/ 11430 w 192505"/>
              <a:gd name="connsiteY300" fmla="*/ 213079 h 369008"/>
              <a:gd name="connsiteX301" fmla="*/ 12032 w 192505"/>
              <a:gd name="connsiteY301" fmla="*/ 212177 h 369008"/>
              <a:gd name="connsiteX302" fmla="*/ 13596 w 192505"/>
              <a:gd name="connsiteY302" fmla="*/ 212177 h 369008"/>
              <a:gd name="connsiteX303" fmla="*/ 14197 w 192505"/>
              <a:gd name="connsiteY303" fmla="*/ 210974 h 369008"/>
              <a:gd name="connsiteX304" fmla="*/ 12754 w 192505"/>
              <a:gd name="connsiteY304" fmla="*/ 209289 h 369008"/>
              <a:gd name="connsiteX305" fmla="*/ 12754 w 192505"/>
              <a:gd name="connsiteY305" fmla="*/ 207906 h 369008"/>
              <a:gd name="connsiteX306" fmla="*/ 15039 w 192505"/>
              <a:gd name="connsiteY306" fmla="*/ 205981 h 369008"/>
              <a:gd name="connsiteX307" fmla="*/ 17265 w 192505"/>
              <a:gd name="connsiteY307" fmla="*/ 205499 h 369008"/>
              <a:gd name="connsiteX308" fmla="*/ 18709 w 192505"/>
              <a:gd name="connsiteY308" fmla="*/ 205680 h 369008"/>
              <a:gd name="connsiteX309" fmla="*/ 22018 w 192505"/>
              <a:gd name="connsiteY309" fmla="*/ 207124 h 369008"/>
              <a:gd name="connsiteX310" fmla="*/ 23522 w 192505"/>
              <a:gd name="connsiteY310" fmla="*/ 207364 h 369008"/>
              <a:gd name="connsiteX311" fmla="*/ 25146 w 192505"/>
              <a:gd name="connsiteY311" fmla="*/ 206342 h 369008"/>
              <a:gd name="connsiteX312" fmla="*/ 24544 w 192505"/>
              <a:gd name="connsiteY312" fmla="*/ 205981 h 369008"/>
              <a:gd name="connsiteX313" fmla="*/ 25447 w 192505"/>
              <a:gd name="connsiteY313" fmla="*/ 202010 h 369008"/>
              <a:gd name="connsiteX314" fmla="*/ 24244 w 192505"/>
              <a:gd name="connsiteY314" fmla="*/ 201770 h 369008"/>
              <a:gd name="connsiteX315" fmla="*/ 24725 w 192505"/>
              <a:gd name="connsiteY315" fmla="*/ 199002 h 369008"/>
              <a:gd name="connsiteX316" fmla="*/ 22680 w 192505"/>
              <a:gd name="connsiteY316" fmla="*/ 198521 h 369008"/>
              <a:gd name="connsiteX317" fmla="*/ 22619 w 192505"/>
              <a:gd name="connsiteY317" fmla="*/ 195994 h 369008"/>
              <a:gd name="connsiteX318" fmla="*/ 20634 w 192505"/>
              <a:gd name="connsiteY318" fmla="*/ 193468 h 369008"/>
              <a:gd name="connsiteX319" fmla="*/ 24605 w 192505"/>
              <a:gd name="connsiteY319" fmla="*/ 193468 h 369008"/>
              <a:gd name="connsiteX320" fmla="*/ 26710 w 192505"/>
              <a:gd name="connsiteY320" fmla="*/ 191964 h 369008"/>
              <a:gd name="connsiteX321" fmla="*/ 27973 w 192505"/>
              <a:gd name="connsiteY321" fmla="*/ 190460 h 369008"/>
              <a:gd name="connsiteX322" fmla="*/ 27372 w 192505"/>
              <a:gd name="connsiteY322" fmla="*/ 189196 h 369008"/>
              <a:gd name="connsiteX323" fmla="*/ 25687 w 192505"/>
              <a:gd name="connsiteY323" fmla="*/ 187272 h 369008"/>
              <a:gd name="connsiteX324" fmla="*/ 25928 w 192505"/>
              <a:gd name="connsiteY324" fmla="*/ 186429 h 369008"/>
              <a:gd name="connsiteX325" fmla="*/ 24845 w 192505"/>
              <a:gd name="connsiteY325" fmla="*/ 182218 h 369008"/>
              <a:gd name="connsiteX326" fmla="*/ 23642 w 192505"/>
              <a:gd name="connsiteY326" fmla="*/ 181256 h 369008"/>
              <a:gd name="connsiteX327" fmla="*/ 22740 w 192505"/>
              <a:gd name="connsiteY327" fmla="*/ 179752 h 369008"/>
              <a:gd name="connsiteX328" fmla="*/ 20634 w 192505"/>
              <a:gd name="connsiteY328" fmla="*/ 178308 h 369008"/>
              <a:gd name="connsiteX329" fmla="*/ 19070 w 192505"/>
              <a:gd name="connsiteY329" fmla="*/ 175902 h 369008"/>
              <a:gd name="connsiteX330" fmla="*/ 19732 w 192505"/>
              <a:gd name="connsiteY330" fmla="*/ 174458 h 369008"/>
              <a:gd name="connsiteX331" fmla="*/ 18408 w 192505"/>
              <a:gd name="connsiteY331" fmla="*/ 175060 h 369008"/>
              <a:gd name="connsiteX332" fmla="*/ 16002 w 192505"/>
              <a:gd name="connsiteY332" fmla="*/ 173134 h 369008"/>
              <a:gd name="connsiteX333" fmla="*/ 13415 w 192505"/>
              <a:gd name="connsiteY333" fmla="*/ 170548 h 369008"/>
              <a:gd name="connsiteX334" fmla="*/ 13596 w 192505"/>
              <a:gd name="connsiteY334" fmla="*/ 169705 h 369008"/>
              <a:gd name="connsiteX335" fmla="*/ 15280 w 192505"/>
              <a:gd name="connsiteY335" fmla="*/ 171691 h 369008"/>
              <a:gd name="connsiteX336" fmla="*/ 16784 w 192505"/>
              <a:gd name="connsiteY336" fmla="*/ 171691 h 369008"/>
              <a:gd name="connsiteX337" fmla="*/ 19672 w 192505"/>
              <a:gd name="connsiteY337" fmla="*/ 170247 h 369008"/>
              <a:gd name="connsiteX338" fmla="*/ 21236 w 192505"/>
              <a:gd name="connsiteY338" fmla="*/ 171630 h 369008"/>
              <a:gd name="connsiteX339" fmla="*/ 22379 w 192505"/>
              <a:gd name="connsiteY339" fmla="*/ 171691 h 369008"/>
              <a:gd name="connsiteX340" fmla="*/ 23281 w 192505"/>
              <a:gd name="connsiteY340" fmla="*/ 169465 h 369008"/>
              <a:gd name="connsiteX341" fmla="*/ 20213 w 192505"/>
              <a:gd name="connsiteY341" fmla="*/ 165013 h 369008"/>
              <a:gd name="connsiteX342" fmla="*/ 18890 w 192505"/>
              <a:gd name="connsiteY342" fmla="*/ 165254 h 369008"/>
              <a:gd name="connsiteX343" fmla="*/ 15461 w 192505"/>
              <a:gd name="connsiteY343" fmla="*/ 162667 h 369008"/>
              <a:gd name="connsiteX344" fmla="*/ 15581 w 192505"/>
              <a:gd name="connsiteY344" fmla="*/ 162186 h 369008"/>
              <a:gd name="connsiteX345" fmla="*/ 13175 w 192505"/>
              <a:gd name="connsiteY345" fmla="*/ 160922 h 369008"/>
              <a:gd name="connsiteX346" fmla="*/ 12092 w 192505"/>
              <a:gd name="connsiteY346" fmla="*/ 162847 h 369008"/>
              <a:gd name="connsiteX347" fmla="*/ 8663 w 192505"/>
              <a:gd name="connsiteY347" fmla="*/ 159238 h 369008"/>
              <a:gd name="connsiteX348" fmla="*/ 6557 w 192505"/>
              <a:gd name="connsiteY348" fmla="*/ 161223 h 369008"/>
              <a:gd name="connsiteX349" fmla="*/ 3670 w 192505"/>
              <a:gd name="connsiteY349" fmla="*/ 157373 h 369008"/>
              <a:gd name="connsiteX350" fmla="*/ 3309 w 192505"/>
              <a:gd name="connsiteY350" fmla="*/ 155628 h 369008"/>
              <a:gd name="connsiteX351" fmla="*/ 1624 w 192505"/>
              <a:gd name="connsiteY351" fmla="*/ 154004 h 369008"/>
              <a:gd name="connsiteX352" fmla="*/ 3128 w 192505"/>
              <a:gd name="connsiteY352" fmla="*/ 154185 h 369008"/>
              <a:gd name="connsiteX353" fmla="*/ 4031 w 192505"/>
              <a:gd name="connsiteY353" fmla="*/ 149853 h 369008"/>
              <a:gd name="connsiteX354" fmla="*/ 4933 w 192505"/>
              <a:gd name="connsiteY354" fmla="*/ 148891 h 369008"/>
              <a:gd name="connsiteX355" fmla="*/ 7099 w 192505"/>
              <a:gd name="connsiteY355" fmla="*/ 148109 h 369008"/>
              <a:gd name="connsiteX356" fmla="*/ 5174 w 192505"/>
              <a:gd name="connsiteY356" fmla="*/ 143477 h 369008"/>
              <a:gd name="connsiteX357" fmla="*/ 5113 w 192505"/>
              <a:gd name="connsiteY357" fmla="*/ 140048 h 369008"/>
              <a:gd name="connsiteX358" fmla="*/ 3910 w 192505"/>
              <a:gd name="connsiteY358" fmla="*/ 139687 h 369008"/>
              <a:gd name="connsiteX359" fmla="*/ 3369 w 192505"/>
              <a:gd name="connsiteY359" fmla="*/ 137521 h 369008"/>
              <a:gd name="connsiteX360" fmla="*/ 2406 w 192505"/>
              <a:gd name="connsiteY360" fmla="*/ 135716 h 369008"/>
              <a:gd name="connsiteX361" fmla="*/ 3549 w 192505"/>
              <a:gd name="connsiteY361" fmla="*/ 135115 h 369008"/>
              <a:gd name="connsiteX362" fmla="*/ 4873 w 192505"/>
              <a:gd name="connsiteY362" fmla="*/ 137220 h 369008"/>
              <a:gd name="connsiteX363" fmla="*/ 6858 w 192505"/>
              <a:gd name="connsiteY363" fmla="*/ 135596 h 369008"/>
              <a:gd name="connsiteX364" fmla="*/ 7640 w 192505"/>
              <a:gd name="connsiteY364" fmla="*/ 136498 h 369008"/>
              <a:gd name="connsiteX365" fmla="*/ 8001 w 192505"/>
              <a:gd name="connsiteY365" fmla="*/ 138183 h 369008"/>
              <a:gd name="connsiteX366" fmla="*/ 9084 w 192505"/>
              <a:gd name="connsiteY366" fmla="*/ 137220 h 369008"/>
              <a:gd name="connsiteX367" fmla="*/ 10407 w 192505"/>
              <a:gd name="connsiteY367" fmla="*/ 137641 h 369008"/>
              <a:gd name="connsiteX368" fmla="*/ 10287 w 192505"/>
              <a:gd name="connsiteY368" fmla="*/ 139807 h 369008"/>
              <a:gd name="connsiteX369" fmla="*/ 10889 w 192505"/>
              <a:gd name="connsiteY369" fmla="*/ 141070 h 369008"/>
              <a:gd name="connsiteX370" fmla="*/ 12874 w 192505"/>
              <a:gd name="connsiteY370" fmla="*/ 141070 h 369008"/>
              <a:gd name="connsiteX371" fmla="*/ 11550 w 192505"/>
              <a:gd name="connsiteY371" fmla="*/ 142875 h 369008"/>
              <a:gd name="connsiteX372" fmla="*/ 16904 w 192505"/>
              <a:gd name="connsiteY372" fmla="*/ 146244 h 369008"/>
              <a:gd name="connsiteX373" fmla="*/ 16664 w 192505"/>
              <a:gd name="connsiteY373" fmla="*/ 142875 h 369008"/>
              <a:gd name="connsiteX374" fmla="*/ 17506 w 192505"/>
              <a:gd name="connsiteY374" fmla="*/ 143657 h 369008"/>
              <a:gd name="connsiteX375" fmla="*/ 17867 w 192505"/>
              <a:gd name="connsiteY375" fmla="*/ 142454 h 369008"/>
              <a:gd name="connsiteX376" fmla="*/ 20153 w 192505"/>
              <a:gd name="connsiteY376" fmla="*/ 142213 h 369008"/>
              <a:gd name="connsiteX377" fmla="*/ 22439 w 192505"/>
              <a:gd name="connsiteY377" fmla="*/ 141070 h 369008"/>
              <a:gd name="connsiteX378" fmla="*/ 24003 w 192505"/>
              <a:gd name="connsiteY378" fmla="*/ 143055 h 369008"/>
              <a:gd name="connsiteX379" fmla="*/ 26470 w 192505"/>
              <a:gd name="connsiteY379" fmla="*/ 140409 h 369008"/>
              <a:gd name="connsiteX380" fmla="*/ 25748 w 192505"/>
              <a:gd name="connsiteY380" fmla="*/ 138724 h 369008"/>
              <a:gd name="connsiteX381" fmla="*/ 25447 w 192505"/>
              <a:gd name="connsiteY381" fmla="*/ 135836 h 369008"/>
              <a:gd name="connsiteX382" fmla="*/ 26048 w 192505"/>
              <a:gd name="connsiteY382" fmla="*/ 134754 h 369008"/>
              <a:gd name="connsiteX383" fmla="*/ 23823 w 192505"/>
              <a:gd name="connsiteY383" fmla="*/ 131204 h 369008"/>
              <a:gd name="connsiteX384" fmla="*/ 23943 w 192505"/>
              <a:gd name="connsiteY384" fmla="*/ 129881 h 369008"/>
              <a:gd name="connsiteX385" fmla="*/ 22980 w 192505"/>
              <a:gd name="connsiteY385" fmla="*/ 129099 h 369008"/>
              <a:gd name="connsiteX386" fmla="*/ 22860 w 192505"/>
              <a:gd name="connsiteY386" fmla="*/ 127715 h 369008"/>
              <a:gd name="connsiteX387" fmla="*/ 22018 w 192505"/>
              <a:gd name="connsiteY387" fmla="*/ 127896 h 369008"/>
              <a:gd name="connsiteX388" fmla="*/ 19551 w 192505"/>
              <a:gd name="connsiteY388" fmla="*/ 127294 h 369008"/>
              <a:gd name="connsiteX389" fmla="*/ 19431 w 192505"/>
              <a:gd name="connsiteY389" fmla="*/ 129219 h 369008"/>
              <a:gd name="connsiteX390" fmla="*/ 17927 w 192505"/>
              <a:gd name="connsiteY390" fmla="*/ 129039 h 369008"/>
              <a:gd name="connsiteX391" fmla="*/ 17265 w 192505"/>
              <a:gd name="connsiteY391" fmla="*/ 127174 h 369008"/>
              <a:gd name="connsiteX392" fmla="*/ 15461 w 192505"/>
              <a:gd name="connsiteY392" fmla="*/ 126873 h 369008"/>
              <a:gd name="connsiteX393" fmla="*/ 15160 w 192505"/>
              <a:gd name="connsiteY393" fmla="*/ 125489 h 369008"/>
              <a:gd name="connsiteX394" fmla="*/ 14197 w 192505"/>
              <a:gd name="connsiteY394" fmla="*/ 125249 h 369008"/>
              <a:gd name="connsiteX395" fmla="*/ 13716 w 192505"/>
              <a:gd name="connsiteY395" fmla="*/ 123805 h 369008"/>
              <a:gd name="connsiteX396" fmla="*/ 9926 w 192505"/>
              <a:gd name="connsiteY396" fmla="*/ 124406 h 369008"/>
              <a:gd name="connsiteX397" fmla="*/ 8181 w 192505"/>
              <a:gd name="connsiteY397" fmla="*/ 122602 h 369008"/>
              <a:gd name="connsiteX398" fmla="*/ 7580 w 192505"/>
              <a:gd name="connsiteY398" fmla="*/ 120797 h 369008"/>
              <a:gd name="connsiteX399" fmla="*/ 7760 w 192505"/>
              <a:gd name="connsiteY399" fmla="*/ 119654 h 369008"/>
              <a:gd name="connsiteX400" fmla="*/ 8964 w 192505"/>
              <a:gd name="connsiteY400" fmla="*/ 118872 h 369008"/>
              <a:gd name="connsiteX401" fmla="*/ 9806 w 192505"/>
              <a:gd name="connsiteY401" fmla="*/ 117188 h 369008"/>
              <a:gd name="connsiteX402" fmla="*/ 10347 w 192505"/>
              <a:gd name="connsiteY402" fmla="*/ 113337 h 369008"/>
              <a:gd name="connsiteX403" fmla="*/ 9685 w 192505"/>
              <a:gd name="connsiteY403" fmla="*/ 111773 h 369008"/>
              <a:gd name="connsiteX404" fmla="*/ 7399 w 192505"/>
              <a:gd name="connsiteY404" fmla="*/ 112134 h 369008"/>
              <a:gd name="connsiteX405" fmla="*/ 7219 w 192505"/>
              <a:gd name="connsiteY405" fmla="*/ 111172 h 369008"/>
              <a:gd name="connsiteX406" fmla="*/ 5896 w 192505"/>
              <a:gd name="connsiteY406" fmla="*/ 112074 h 369008"/>
              <a:gd name="connsiteX407" fmla="*/ 5294 w 192505"/>
              <a:gd name="connsiteY407" fmla="*/ 108465 h 369008"/>
              <a:gd name="connsiteX408" fmla="*/ 3970 w 192505"/>
              <a:gd name="connsiteY408" fmla="*/ 108645 h 369008"/>
              <a:gd name="connsiteX409" fmla="*/ 4452 w 192505"/>
              <a:gd name="connsiteY409" fmla="*/ 106901 h 369008"/>
              <a:gd name="connsiteX410" fmla="*/ 3610 w 192505"/>
              <a:gd name="connsiteY410" fmla="*/ 106299 h 369008"/>
              <a:gd name="connsiteX411" fmla="*/ 3369 w 192505"/>
              <a:gd name="connsiteY411" fmla="*/ 102268 h 369008"/>
              <a:gd name="connsiteX412" fmla="*/ 5113 w 192505"/>
              <a:gd name="connsiteY412" fmla="*/ 102329 h 369008"/>
              <a:gd name="connsiteX413" fmla="*/ 6317 w 192505"/>
              <a:gd name="connsiteY413" fmla="*/ 101486 h 369008"/>
              <a:gd name="connsiteX414" fmla="*/ 5474 w 192505"/>
              <a:gd name="connsiteY414" fmla="*/ 100103 h 369008"/>
              <a:gd name="connsiteX415" fmla="*/ 6377 w 192505"/>
              <a:gd name="connsiteY415" fmla="*/ 97636 h 369008"/>
              <a:gd name="connsiteX416" fmla="*/ 9866 w 192505"/>
              <a:gd name="connsiteY416" fmla="*/ 98418 h 369008"/>
              <a:gd name="connsiteX417" fmla="*/ 14438 w 192505"/>
              <a:gd name="connsiteY417" fmla="*/ 98478 h 369008"/>
              <a:gd name="connsiteX418" fmla="*/ 15461 w 192505"/>
              <a:gd name="connsiteY418" fmla="*/ 96132 h 369008"/>
              <a:gd name="connsiteX419" fmla="*/ 18829 w 192505"/>
              <a:gd name="connsiteY419" fmla="*/ 95651 h 369008"/>
              <a:gd name="connsiteX420" fmla="*/ 22439 w 192505"/>
              <a:gd name="connsiteY420" fmla="*/ 99261 h 369008"/>
              <a:gd name="connsiteX421" fmla="*/ 24003 w 192505"/>
              <a:gd name="connsiteY421" fmla="*/ 95531 h 369008"/>
              <a:gd name="connsiteX422" fmla="*/ 26409 w 192505"/>
              <a:gd name="connsiteY422" fmla="*/ 95952 h 369008"/>
              <a:gd name="connsiteX423" fmla="*/ 27131 w 192505"/>
              <a:gd name="connsiteY423" fmla="*/ 94929 h 369008"/>
              <a:gd name="connsiteX424" fmla="*/ 32906 w 192505"/>
              <a:gd name="connsiteY424" fmla="*/ 95651 h 369008"/>
              <a:gd name="connsiteX425" fmla="*/ 33027 w 192505"/>
              <a:gd name="connsiteY425" fmla="*/ 93846 h 369008"/>
              <a:gd name="connsiteX426" fmla="*/ 33929 w 192505"/>
              <a:gd name="connsiteY426" fmla="*/ 92824 h 369008"/>
              <a:gd name="connsiteX427" fmla="*/ 35132 w 192505"/>
              <a:gd name="connsiteY427" fmla="*/ 92944 h 369008"/>
              <a:gd name="connsiteX428" fmla="*/ 35313 w 192505"/>
              <a:gd name="connsiteY428" fmla="*/ 91621 h 369008"/>
              <a:gd name="connsiteX429" fmla="*/ 37057 w 192505"/>
              <a:gd name="connsiteY429" fmla="*/ 91921 h 369008"/>
              <a:gd name="connsiteX430" fmla="*/ 37238 w 192505"/>
              <a:gd name="connsiteY430" fmla="*/ 91139 h 369008"/>
              <a:gd name="connsiteX431" fmla="*/ 35914 w 192505"/>
              <a:gd name="connsiteY431" fmla="*/ 90177 h 369008"/>
              <a:gd name="connsiteX432" fmla="*/ 34892 w 192505"/>
              <a:gd name="connsiteY432" fmla="*/ 90538 h 369008"/>
              <a:gd name="connsiteX433" fmla="*/ 32185 w 192505"/>
              <a:gd name="connsiteY433" fmla="*/ 88853 h 369008"/>
              <a:gd name="connsiteX434" fmla="*/ 30380 w 192505"/>
              <a:gd name="connsiteY434" fmla="*/ 88492 h 369008"/>
              <a:gd name="connsiteX435" fmla="*/ 29598 w 192505"/>
              <a:gd name="connsiteY435" fmla="*/ 85545 h 369008"/>
              <a:gd name="connsiteX436" fmla="*/ 30199 w 192505"/>
              <a:gd name="connsiteY436" fmla="*/ 84221 h 369008"/>
              <a:gd name="connsiteX437" fmla="*/ 32606 w 192505"/>
              <a:gd name="connsiteY437" fmla="*/ 84823 h 369008"/>
              <a:gd name="connsiteX438" fmla="*/ 33207 w 192505"/>
              <a:gd name="connsiteY438" fmla="*/ 85545 h 369008"/>
              <a:gd name="connsiteX439" fmla="*/ 35012 w 192505"/>
              <a:gd name="connsiteY439" fmla="*/ 85845 h 369008"/>
              <a:gd name="connsiteX440" fmla="*/ 36155 w 192505"/>
              <a:gd name="connsiteY440" fmla="*/ 84823 h 369008"/>
              <a:gd name="connsiteX441" fmla="*/ 35854 w 192505"/>
              <a:gd name="connsiteY441" fmla="*/ 82176 h 369008"/>
              <a:gd name="connsiteX442" fmla="*/ 33448 w 192505"/>
              <a:gd name="connsiteY442" fmla="*/ 80551 h 369008"/>
              <a:gd name="connsiteX443" fmla="*/ 33207 w 192505"/>
              <a:gd name="connsiteY443" fmla="*/ 78747 h 369008"/>
              <a:gd name="connsiteX444" fmla="*/ 32124 w 192505"/>
              <a:gd name="connsiteY444" fmla="*/ 77844 h 369008"/>
              <a:gd name="connsiteX445" fmla="*/ 33929 w 192505"/>
              <a:gd name="connsiteY445" fmla="*/ 76822 h 369008"/>
              <a:gd name="connsiteX446" fmla="*/ 33568 w 192505"/>
              <a:gd name="connsiteY446" fmla="*/ 74836 h 369008"/>
              <a:gd name="connsiteX447" fmla="*/ 30981 w 192505"/>
              <a:gd name="connsiteY447" fmla="*/ 74596 h 369008"/>
              <a:gd name="connsiteX448" fmla="*/ 30681 w 192505"/>
              <a:gd name="connsiteY448" fmla="*/ 73814 h 369008"/>
              <a:gd name="connsiteX449" fmla="*/ 31703 w 192505"/>
              <a:gd name="connsiteY449" fmla="*/ 72009 h 369008"/>
              <a:gd name="connsiteX450" fmla="*/ 29297 w 192505"/>
              <a:gd name="connsiteY450" fmla="*/ 73633 h 369008"/>
              <a:gd name="connsiteX451" fmla="*/ 27191 w 192505"/>
              <a:gd name="connsiteY451" fmla="*/ 72611 h 369008"/>
              <a:gd name="connsiteX452" fmla="*/ 27432 w 192505"/>
              <a:gd name="connsiteY452" fmla="*/ 71407 h 369008"/>
              <a:gd name="connsiteX453" fmla="*/ 28936 w 192505"/>
              <a:gd name="connsiteY453" fmla="*/ 72370 h 369008"/>
              <a:gd name="connsiteX454" fmla="*/ 28274 w 192505"/>
              <a:gd name="connsiteY454" fmla="*/ 70686 h 369008"/>
              <a:gd name="connsiteX455" fmla="*/ 32124 w 192505"/>
              <a:gd name="connsiteY455" fmla="*/ 69242 h 369008"/>
              <a:gd name="connsiteX456" fmla="*/ 31041 w 192505"/>
              <a:gd name="connsiteY456" fmla="*/ 68159 h 369008"/>
              <a:gd name="connsiteX457" fmla="*/ 31282 w 192505"/>
              <a:gd name="connsiteY457" fmla="*/ 66535 h 369008"/>
              <a:gd name="connsiteX458" fmla="*/ 33388 w 192505"/>
              <a:gd name="connsiteY458" fmla="*/ 65331 h 369008"/>
              <a:gd name="connsiteX459" fmla="*/ 32967 w 192505"/>
              <a:gd name="connsiteY459" fmla="*/ 64309 h 369008"/>
              <a:gd name="connsiteX460" fmla="*/ 35072 w 192505"/>
              <a:gd name="connsiteY460" fmla="*/ 64610 h 369008"/>
              <a:gd name="connsiteX461" fmla="*/ 38200 w 192505"/>
              <a:gd name="connsiteY461" fmla="*/ 66896 h 369008"/>
              <a:gd name="connsiteX462" fmla="*/ 43494 w 192505"/>
              <a:gd name="connsiteY462" fmla="*/ 65091 h 369008"/>
              <a:gd name="connsiteX463" fmla="*/ 45540 w 192505"/>
              <a:gd name="connsiteY463" fmla="*/ 63888 h 369008"/>
              <a:gd name="connsiteX464" fmla="*/ 46442 w 192505"/>
              <a:gd name="connsiteY464" fmla="*/ 62805 h 369008"/>
              <a:gd name="connsiteX465" fmla="*/ 43795 w 192505"/>
              <a:gd name="connsiteY465" fmla="*/ 62203 h 369008"/>
              <a:gd name="connsiteX466" fmla="*/ 44036 w 192505"/>
              <a:gd name="connsiteY466" fmla="*/ 60820 h 369008"/>
              <a:gd name="connsiteX467" fmla="*/ 40186 w 192505"/>
              <a:gd name="connsiteY467" fmla="*/ 59977 h 369008"/>
              <a:gd name="connsiteX468" fmla="*/ 40727 w 192505"/>
              <a:gd name="connsiteY468" fmla="*/ 57270 h 369008"/>
              <a:gd name="connsiteX469" fmla="*/ 37117 w 192505"/>
              <a:gd name="connsiteY469" fmla="*/ 56488 h 369008"/>
              <a:gd name="connsiteX470" fmla="*/ 35313 w 192505"/>
              <a:gd name="connsiteY470" fmla="*/ 58173 h 369008"/>
              <a:gd name="connsiteX471" fmla="*/ 31102 w 192505"/>
              <a:gd name="connsiteY471" fmla="*/ 58293 h 369008"/>
              <a:gd name="connsiteX472" fmla="*/ 29718 w 192505"/>
              <a:gd name="connsiteY472" fmla="*/ 57451 h 369008"/>
              <a:gd name="connsiteX473" fmla="*/ 29116 w 192505"/>
              <a:gd name="connsiteY473" fmla="*/ 56248 h 369008"/>
              <a:gd name="connsiteX474" fmla="*/ 28094 w 192505"/>
              <a:gd name="connsiteY474" fmla="*/ 55947 h 369008"/>
              <a:gd name="connsiteX475" fmla="*/ 28515 w 192505"/>
              <a:gd name="connsiteY475" fmla="*/ 57511 h 369008"/>
              <a:gd name="connsiteX476" fmla="*/ 27191 w 192505"/>
              <a:gd name="connsiteY476" fmla="*/ 55766 h 369008"/>
              <a:gd name="connsiteX477" fmla="*/ 24364 w 192505"/>
              <a:gd name="connsiteY477" fmla="*/ 51134 h 369008"/>
              <a:gd name="connsiteX478" fmla="*/ 26349 w 192505"/>
              <a:gd name="connsiteY478" fmla="*/ 50472 h 369008"/>
              <a:gd name="connsiteX479" fmla="*/ 28936 w 192505"/>
              <a:gd name="connsiteY479" fmla="*/ 50653 h 369008"/>
              <a:gd name="connsiteX480" fmla="*/ 27191 w 192505"/>
              <a:gd name="connsiteY480" fmla="*/ 47946 h 369008"/>
              <a:gd name="connsiteX481" fmla="*/ 28695 w 192505"/>
              <a:gd name="connsiteY481" fmla="*/ 45299 h 369008"/>
              <a:gd name="connsiteX482" fmla="*/ 31102 w 192505"/>
              <a:gd name="connsiteY482" fmla="*/ 41689 h 369008"/>
              <a:gd name="connsiteX483" fmla="*/ 32726 w 192505"/>
              <a:gd name="connsiteY483" fmla="*/ 41689 h 369008"/>
              <a:gd name="connsiteX484" fmla="*/ 32906 w 192505"/>
              <a:gd name="connsiteY484" fmla="*/ 39764 h 369008"/>
              <a:gd name="connsiteX485" fmla="*/ 27552 w 192505"/>
              <a:gd name="connsiteY485" fmla="*/ 39283 h 369008"/>
              <a:gd name="connsiteX486" fmla="*/ 26710 w 192505"/>
              <a:gd name="connsiteY486" fmla="*/ 37659 h 369008"/>
              <a:gd name="connsiteX487" fmla="*/ 27853 w 192505"/>
              <a:gd name="connsiteY487" fmla="*/ 37599 h 369008"/>
              <a:gd name="connsiteX488" fmla="*/ 27673 w 192505"/>
              <a:gd name="connsiteY488" fmla="*/ 35313 h 369008"/>
              <a:gd name="connsiteX489" fmla="*/ 26470 w 192505"/>
              <a:gd name="connsiteY489" fmla="*/ 34531 h 369008"/>
              <a:gd name="connsiteX490" fmla="*/ 26109 w 192505"/>
              <a:gd name="connsiteY490" fmla="*/ 31282 h 369008"/>
              <a:gd name="connsiteX491" fmla="*/ 25266 w 192505"/>
              <a:gd name="connsiteY491" fmla="*/ 31041 h 369008"/>
              <a:gd name="connsiteX492" fmla="*/ 23161 w 192505"/>
              <a:gd name="connsiteY492" fmla="*/ 28154 h 369008"/>
              <a:gd name="connsiteX493" fmla="*/ 23281 w 192505"/>
              <a:gd name="connsiteY493" fmla="*/ 26770 h 369008"/>
              <a:gd name="connsiteX494" fmla="*/ 21837 w 192505"/>
              <a:gd name="connsiteY494" fmla="*/ 27973 h 369008"/>
              <a:gd name="connsiteX495" fmla="*/ 18829 w 192505"/>
              <a:gd name="connsiteY495" fmla="*/ 27973 h 369008"/>
              <a:gd name="connsiteX496" fmla="*/ 18829 w 192505"/>
              <a:gd name="connsiteY496" fmla="*/ 29297 h 369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</a:cxnLst>
            <a:rect l="l" t="t" r="r" b="b"/>
            <a:pathLst>
              <a:path w="192505" h="369008">
                <a:moveTo>
                  <a:pt x="18829" y="29237"/>
                </a:moveTo>
                <a:lnTo>
                  <a:pt x="15521" y="31162"/>
                </a:lnTo>
                <a:lnTo>
                  <a:pt x="14077" y="30380"/>
                </a:lnTo>
                <a:lnTo>
                  <a:pt x="14919" y="29778"/>
                </a:lnTo>
                <a:lnTo>
                  <a:pt x="14017" y="27973"/>
                </a:lnTo>
                <a:lnTo>
                  <a:pt x="11129" y="29297"/>
                </a:lnTo>
                <a:lnTo>
                  <a:pt x="11550" y="30199"/>
                </a:lnTo>
                <a:lnTo>
                  <a:pt x="9505" y="30801"/>
                </a:lnTo>
                <a:lnTo>
                  <a:pt x="10107" y="31944"/>
                </a:lnTo>
                <a:lnTo>
                  <a:pt x="8783" y="32545"/>
                </a:lnTo>
                <a:lnTo>
                  <a:pt x="7399" y="31643"/>
                </a:lnTo>
                <a:lnTo>
                  <a:pt x="6798" y="29838"/>
                </a:lnTo>
                <a:lnTo>
                  <a:pt x="4873" y="30139"/>
                </a:lnTo>
                <a:lnTo>
                  <a:pt x="2888" y="29056"/>
                </a:lnTo>
                <a:lnTo>
                  <a:pt x="0" y="28334"/>
                </a:lnTo>
                <a:lnTo>
                  <a:pt x="1023" y="26710"/>
                </a:lnTo>
                <a:lnTo>
                  <a:pt x="2166" y="27673"/>
                </a:lnTo>
                <a:lnTo>
                  <a:pt x="4452" y="28154"/>
                </a:lnTo>
                <a:lnTo>
                  <a:pt x="4692" y="26650"/>
                </a:lnTo>
                <a:lnTo>
                  <a:pt x="3188" y="23943"/>
                </a:lnTo>
                <a:lnTo>
                  <a:pt x="5294" y="22800"/>
                </a:lnTo>
                <a:lnTo>
                  <a:pt x="7821" y="20333"/>
                </a:lnTo>
                <a:lnTo>
                  <a:pt x="9024" y="20694"/>
                </a:lnTo>
                <a:lnTo>
                  <a:pt x="8964" y="21476"/>
                </a:lnTo>
                <a:lnTo>
                  <a:pt x="11370" y="22619"/>
                </a:lnTo>
                <a:lnTo>
                  <a:pt x="12272" y="23943"/>
                </a:lnTo>
                <a:lnTo>
                  <a:pt x="19190" y="20333"/>
                </a:lnTo>
                <a:lnTo>
                  <a:pt x="18589" y="17927"/>
                </a:lnTo>
                <a:lnTo>
                  <a:pt x="19551" y="17566"/>
                </a:lnTo>
                <a:lnTo>
                  <a:pt x="22920" y="19311"/>
                </a:lnTo>
                <a:lnTo>
                  <a:pt x="24304" y="18950"/>
                </a:lnTo>
                <a:lnTo>
                  <a:pt x="24905" y="17746"/>
                </a:lnTo>
                <a:lnTo>
                  <a:pt x="25808" y="19732"/>
                </a:lnTo>
                <a:lnTo>
                  <a:pt x="25988" y="17265"/>
                </a:lnTo>
                <a:lnTo>
                  <a:pt x="26590" y="17265"/>
                </a:lnTo>
                <a:lnTo>
                  <a:pt x="25868" y="15340"/>
                </a:lnTo>
                <a:lnTo>
                  <a:pt x="27252" y="15882"/>
                </a:lnTo>
                <a:lnTo>
                  <a:pt x="27552" y="14979"/>
                </a:lnTo>
                <a:lnTo>
                  <a:pt x="26289" y="12573"/>
                </a:lnTo>
                <a:lnTo>
                  <a:pt x="25447" y="12513"/>
                </a:lnTo>
                <a:lnTo>
                  <a:pt x="22439" y="10347"/>
                </a:lnTo>
                <a:lnTo>
                  <a:pt x="21837" y="9324"/>
                </a:lnTo>
                <a:lnTo>
                  <a:pt x="20333" y="9264"/>
                </a:lnTo>
                <a:lnTo>
                  <a:pt x="19612" y="842"/>
                </a:lnTo>
                <a:lnTo>
                  <a:pt x="19311" y="0"/>
                </a:lnTo>
                <a:lnTo>
                  <a:pt x="39885" y="4813"/>
                </a:lnTo>
                <a:lnTo>
                  <a:pt x="43193" y="5775"/>
                </a:lnTo>
                <a:lnTo>
                  <a:pt x="74897" y="12934"/>
                </a:lnTo>
                <a:lnTo>
                  <a:pt x="72550" y="13716"/>
                </a:lnTo>
                <a:lnTo>
                  <a:pt x="72490" y="15641"/>
                </a:lnTo>
                <a:lnTo>
                  <a:pt x="74957" y="18950"/>
                </a:lnTo>
                <a:lnTo>
                  <a:pt x="74656" y="21356"/>
                </a:lnTo>
                <a:lnTo>
                  <a:pt x="73092" y="22559"/>
                </a:lnTo>
                <a:lnTo>
                  <a:pt x="72490" y="23943"/>
                </a:lnTo>
                <a:lnTo>
                  <a:pt x="74175" y="27552"/>
                </a:lnTo>
                <a:lnTo>
                  <a:pt x="73693" y="29718"/>
                </a:lnTo>
                <a:lnTo>
                  <a:pt x="74716" y="30620"/>
                </a:lnTo>
                <a:lnTo>
                  <a:pt x="76641" y="30259"/>
                </a:lnTo>
                <a:lnTo>
                  <a:pt x="79830" y="32245"/>
                </a:lnTo>
                <a:lnTo>
                  <a:pt x="79890" y="33989"/>
                </a:lnTo>
                <a:lnTo>
                  <a:pt x="78687" y="34591"/>
                </a:lnTo>
                <a:lnTo>
                  <a:pt x="76882" y="37599"/>
                </a:lnTo>
                <a:lnTo>
                  <a:pt x="77183" y="38802"/>
                </a:lnTo>
                <a:lnTo>
                  <a:pt x="76701" y="40246"/>
                </a:lnTo>
                <a:lnTo>
                  <a:pt x="77905" y="43254"/>
                </a:lnTo>
                <a:lnTo>
                  <a:pt x="77183" y="44397"/>
                </a:lnTo>
                <a:lnTo>
                  <a:pt x="77544" y="47044"/>
                </a:lnTo>
                <a:lnTo>
                  <a:pt x="74536" y="48668"/>
                </a:lnTo>
                <a:lnTo>
                  <a:pt x="74415" y="49269"/>
                </a:lnTo>
                <a:lnTo>
                  <a:pt x="72250" y="49570"/>
                </a:lnTo>
                <a:lnTo>
                  <a:pt x="71407" y="48547"/>
                </a:lnTo>
                <a:lnTo>
                  <a:pt x="68640" y="50533"/>
                </a:lnTo>
                <a:lnTo>
                  <a:pt x="69121" y="51856"/>
                </a:lnTo>
                <a:lnTo>
                  <a:pt x="67618" y="56849"/>
                </a:lnTo>
                <a:lnTo>
                  <a:pt x="69001" y="60820"/>
                </a:lnTo>
                <a:lnTo>
                  <a:pt x="71407" y="62985"/>
                </a:lnTo>
                <a:lnTo>
                  <a:pt x="71829" y="65271"/>
                </a:lnTo>
                <a:lnTo>
                  <a:pt x="71528" y="67557"/>
                </a:lnTo>
                <a:lnTo>
                  <a:pt x="71708" y="71227"/>
                </a:lnTo>
                <a:lnTo>
                  <a:pt x="70806" y="72911"/>
                </a:lnTo>
                <a:lnTo>
                  <a:pt x="71407" y="73453"/>
                </a:lnTo>
                <a:lnTo>
                  <a:pt x="71287" y="76039"/>
                </a:lnTo>
                <a:lnTo>
                  <a:pt x="72671" y="77844"/>
                </a:lnTo>
                <a:lnTo>
                  <a:pt x="74235" y="77483"/>
                </a:lnTo>
                <a:lnTo>
                  <a:pt x="74596" y="74896"/>
                </a:lnTo>
                <a:lnTo>
                  <a:pt x="78446" y="72250"/>
                </a:lnTo>
                <a:lnTo>
                  <a:pt x="79649" y="72430"/>
                </a:lnTo>
                <a:lnTo>
                  <a:pt x="81093" y="74656"/>
                </a:lnTo>
                <a:lnTo>
                  <a:pt x="82416" y="75498"/>
                </a:lnTo>
                <a:lnTo>
                  <a:pt x="82898" y="76581"/>
                </a:lnTo>
                <a:lnTo>
                  <a:pt x="85003" y="76762"/>
                </a:lnTo>
                <a:lnTo>
                  <a:pt x="87349" y="77543"/>
                </a:lnTo>
                <a:lnTo>
                  <a:pt x="90357" y="74776"/>
                </a:lnTo>
                <a:lnTo>
                  <a:pt x="91079" y="75919"/>
                </a:lnTo>
                <a:lnTo>
                  <a:pt x="92282" y="80010"/>
                </a:lnTo>
                <a:lnTo>
                  <a:pt x="95771" y="81093"/>
                </a:lnTo>
                <a:lnTo>
                  <a:pt x="95892" y="84883"/>
                </a:lnTo>
                <a:lnTo>
                  <a:pt x="97275" y="88191"/>
                </a:lnTo>
                <a:lnTo>
                  <a:pt x="94689" y="91199"/>
                </a:lnTo>
                <a:lnTo>
                  <a:pt x="94388" y="92703"/>
                </a:lnTo>
                <a:lnTo>
                  <a:pt x="92342" y="93064"/>
                </a:lnTo>
                <a:lnTo>
                  <a:pt x="92162" y="94448"/>
                </a:lnTo>
                <a:lnTo>
                  <a:pt x="93185" y="94508"/>
                </a:lnTo>
                <a:lnTo>
                  <a:pt x="94388" y="96192"/>
                </a:lnTo>
                <a:lnTo>
                  <a:pt x="94508" y="97215"/>
                </a:lnTo>
                <a:lnTo>
                  <a:pt x="96132" y="98659"/>
                </a:lnTo>
                <a:lnTo>
                  <a:pt x="95952" y="100464"/>
                </a:lnTo>
                <a:lnTo>
                  <a:pt x="95170" y="101065"/>
                </a:lnTo>
                <a:lnTo>
                  <a:pt x="93786" y="100223"/>
                </a:lnTo>
                <a:lnTo>
                  <a:pt x="93245" y="101186"/>
                </a:lnTo>
                <a:lnTo>
                  <a:pt x="92763" y="103532"/>
                </a:lnTo>
                <a:lnTo>
                  <a:pt x="91079" y="103652"/>
                </a:lnTo>
                <a:lnTo>
                  <a:pt x="90117" y="104494"/>
                </a:lnTo>
                <a:lnTo>
                  <a:pt x="89094" y="103893"/>
                </a:lnTo>
                <a:lnTo>
                  <a:pt x="89154" y="105397"/>
                </a:lnTo>
                <a:lnTo>
                  <a:pt x="90478" y="108404"/>
                </a:lnTo>
                <a:lnTo>
                  <a:pt x="89695" y="108585"/>
                </a:lnTo>
                <a:lnTo>
                  <a:pt x="89936" y="110751"/>
                </a:lnTo>
                <a:lnTo>
                  <a:pt x="87951" y="111533"/>
                </a:lnTo>
                <a:lnTo>
                  <a:pt x="87349" y="113337"/>
                </a:lnTo>
                <a:lnTo>
                  <a:pt x="88793" y="116466"/>
                </a:lnTo>
                <a:lnTo>
                  <a:pt x="89876" y="116947"/>
                </a:lnTo>
                <a:lnTo>
                  <a:pt x="91320" y="119353"/>
                </a:lnTo>
                <a:lnTo>
                  <a:pt x="90056" y="120857"/>
                </a:lnTo>
                <a:lnTo>
                  <a:pt x="88733" y="121218"/>
                </a:lnTo>
                <a:lnTo>
                  <a:pt x="86688" y="124226"/>
                </a:lnTo>
                <a:lnTo>
                  <a:pt x="88011" y="125971"/>
                </a:lnTo>
                <a:lnTo>
                  <a:pt x="88011" y="127715"/>
                </a:lnTo>
                <a:lnTo>
                  <a:pt x="88733" y="127294"/>
                </a:lnTo>
                <a:lnTo>
                  <a:pt x="89936" y="127896"/>
                </a:lnTo>
                <a:lnTo>
                  <a:pt x="91560" y="127715"/>
                </a:lnTo>
                <a:lnTo>
                  <a:pt x="93004" y="128257"/>
                </a:lnTo>
                <a:lnTo>
                  <a:pt x="93425" y="129339"/>
                </a:lnTo>
                <a:lnTo>
                  <a:pt x="92944" y="131565"/>
                </a:lnTo>
                <a:lnTo>
                  <a:pt x="93967" y="133851"/>
                </a:lnTo>
                <a:lnTo>
                  <a:pt x="94628" y="134092"/>
                </a:lnTo>
                <a:lnTo>
                  <a:pt x="94809" y="137340"/>
                </a:lnTo>
                <a:lnTo>
                  <a:pt x="96253" y="138363"/>
                </a:lnTo>
                <a:lnTo>
                  <a:pt x="96072" y="138965"/>
                </a:lnTo>
                <a:lnTo>
                  <a:pt x="96975" y="142574"/>
                </a:lnTo>
                <a:lnTo>
                  <a:pt x="96734" y="144078"/>
                </a:lnTo>
                <a:lnTo>
                  <a:pt x="101907" y="148409"/>
                </a:lnTo>
                <a:lnTo>
                  <a:pt x="115082" y="159238"/>
                </a:lnTo>
                <a:lnTo>
                  <a:pt x="123865" y="166577"/>
                </a:lnTo>
                <a:lnTo>
                  <a:pt x="134152" y="182820"/>
                </a:lnTo>
                <a:lnTo>
                  <a:pt x="143477" y="197318"/>
                </a:lnTo>
                <a:lnTo>
                  <a:pt x="145161" y="199724"/>
                </a:lnTo>
                <a:lnTo>
                  <a:pt x="161945" y="226194"/>
                </a:lnTo>
                <a:lnTo>
                  <a:pt x="162908" y="226434"/>
                </a:lnTo>
                <a:lnTo>
                  <a:pt x="158396" y="247489"/>
                </a:lnTo>
                <a:lnTo>
                  <a:pt x="156591" y="256212"/>
                </a:lnTo>
                <a:lnTo>
                  <a:pt x="154125" y="257055"/>
                </a:lnTo>
                <a:lnTo>
                  <a:pt x="151237" y="257416"/>
                </a:lnTo>
                <a:lnTo>
                  <a:pt x="149432" y="256573"/>
                </a:lnTo>
                <a:lnTo>
                  <a:pt x="146906" y="256634"/>
                </a:lnTo>
                <a:lnTo>
                  <a:pt x="145702" y="257235"/>
                </a:lnTo>
                <a:lnTo>
                  <a:pt x="142574" y="259882"/>
                </a:lnTo>
                <a:lnTo>
                  <a:pt x="142213" y="261266"/>
                </a:lnTo>
                <a:lnTo>
                  <a:pt x="143416" y="262890"/>
                </a:lnTo>
                <a:lnTo>
                  <a:pt x="141852" y="265417"/>
                </a:lnTo>
                <a:lnTo>
                  <a:pt x="142514" y="267101"/>
                </a:lnTo>
                <a:lnTo>
                  <a:pt x="140950" y="268003"/>
                </a:lnTo>
                <a:lnTo>
                  <a:pt x="142634" y="271372"/>
                </a:lnTo>
                <a:lnTo>
                  <a:pt x="144680" y="272876"/>
                </a:lnTo>
                <a:lnTo>
                  <a:pt x="144740" y="274079"/>
                </a:lnTo>
                <a:lnTo>
                  <a:pt x="147267" y="278651"/>
                </a:lnTo>
                <a:lnTo>
                  <a:pt x="145281" y="279494"/>
                </a:lnTo>
                <a:lnTo>
                  <a:pt x="143537" y="282622"/>
                </a:lnTo>
                <a:lnTo>
                  <a:pt x="142935" y="282441"/>
                </a:lnTo>
                <a:lnTo>
                  <a:pt x="141672" y="284487"/>
                </a:lnTo>
                <a:lnTo>
                  <a:pt x="140469" y="283584"/>
                </a:lnTo>
                <a:lnTo>
                  <a:pt x="139446" y="285389"/>
                </a:lnTo>
                <a:lnTo>
                  <a:pt x="139085" y="289299"/>
                </a:lnTo>
                <a:lnTo>
                  <a:pt x="140168" y="291104"/>
                </a:lnTo>
                <a:lnTo>
                  <a:pt x="139927" y="293631"/>
                </a:lnTo>
                <a:lnTo>
                  <a:pt x="141010" y="294353"/>
                </a:lnTo>
                <a:lnTo>
                  <a:pt x="140168" y="295796"/>
                </a:lnTo>
                <a:lnTo>
                  <a:pt x="140890" y="297240"/>
                </a:lnTo>
                <a:lnTo>
                  <a:pt x="142213" y="297240"/>
                </a:lnTo>
                <a:lnTo>
                  <a:pt x="143176" y="298503"/>
                </a:lnTo>
                <a:lnTo>
                  <a:pt x="144680" y="299225"/>
                </a:lnTo>
                <a:lnTo>
                  <a:pt x="146003" y="298022"/>
                </a:lnTo>
                <a:lnTo>
                  <a:pt x="147026" y="298564"/>
                </a:lnTo>
                <a:lnTo>
                  <a:pt x="148169" y="301030"/>
                </a:lnTo>
                <a:lnTo>
                  <a:pt x="146845" y="303136"/>
                </a:lnTo>
                <a:lnTo>
                  <a:pt x="147567" y="305422"/>
                </a:lnTo>
                <a:lnTo>
                  <a:pt x="150154" y="308670"/>
                </a:lnTo>
                <a:lnTo>
                  <a:pt x="153102" y="310595"/>
                </a:lnTo>
                <a:lnTo>
                  <a:pt x="153463" y="312460"/>
                </a:lnTo>
                <a:lnTo>
                  <a:pt x="155388" y="313062"/>
                </a:lnTo>
                <a:lnTo>
                  <a:pt x="154486" y="315227"/>
                </a:lnTo>
                <a:lnTo>
                  <a:pt x="155809" y="316130"/>
                </a:lnTo>
                <a:lnTo>
                  <a:pt x="156170" y="314987"/>
                </a:lnTo>
                <a:lnTo>
                  <a:pt x="157313" y="316250"/>
                </a:lnTo>
                <a:lnTo>
                  <a:pt x="158516" y="316431"/>
                </a:lnTo>
                <a:lnTo>
                  <a:pt x="161524" y="319438"/>
                </a:lnTo>
                <a:lnTo>
                  <a:pt x="161404" y="321243"/>
                </a:lnTo>
                <a:lnTo>
                  <a:pt x="162487" y="322687"/>
                </a:lnTo>
                <a:lnTo>
                  <a:pt x="165073" y="324431"/>
                </a:lnTo>
                <a:lnTo>
                  <a:pt x="166096" y="326357"/>
                </a:lnTo>
                <a:lnTo>
                  <a:pt x="166698" y="328643"/>
                </a:lnTo>
                <a:lnTo>
                  <a:pt x="168502" y="328041"/>
                </a:lnTo>
                <a:lnTo>
                  <a:pt x="170788" y="328101"/>
                </a:lnTo>
                <a:lnTo>
                  <a:pt x="172413" y="330026"/>
                </a:lnTo>
                <a:lnTo>
                  <a:pt x="173315" y="329846"/>
                </a:lnTo>
                <a:lnTo>
                  <a:pt x="177466" y="331711"/>
                </a:lnTo>
                <a:lnTo>
                  <a:pt x="177225" y="334839"/>
                </a:lnTo>
                <a:lnTo>
                  <a:pt x="178789" y="335741"/>
                </a:lnTo>
                <a:lnTo>
                  <a:pt x="179992" y="337546"/>
                </a:lnTo>
                <a:lnTo>
                  <a:pt x="179271" y="340073"/>
                </a:lnTo>
                <a:lnTo>
                  <a:pt x="179631" y="341697"/>
                </a:lnTo>
                <a:lnTo>
                  <a:pt x="180714" y="343381"/>
                </a:lnTo>
                <a:lnTo>
                  <a:pt x="181918" y="343863"/>
                </a:lnTo>
                <a:lnTo>
                  <a:pt x="184805" y="344404"/>
                </a:lnTo>
                <a:lnTo>
                  <a:pt x="187693" y="345246"/>
                </a:lnTo>
                <a:lnTo>
                  <a:pt x="189257" y="347592"/>
                </a:lnTo>
                <a:lnTo>
                  <a:pt x="191422" y="351503"/>
                </a:lnTo>
                <a:lnTo>
                  <a:pt x="191001" y="352285"/>
                </a:lnTo>
                <a:lnTo>
                  <a:pt x="191362" y="353909"/>
                </a:lnTo>
                <a:lnTo>
                  <a:pt x="188655" y="355293"/>
                </a:lnTo>
                <a:lnTo>
                  <a:pt x="187753" y="357157"/>
                </a:lnTo>
                <a:lnTo>
                  <a:pt x="188294" y="357759"/>
                </a:lnTo>
                <a:lnTo>
                  <a:pt x="188595" y="360286"/>
                </a:lnTo>
                <a:lnTo>
                  <a:pt x="189197" y="361669"/>
                </a:lnTo>
                <a:lnTo>
                  <a:pt x="190039" y="361429"/>
                </a:lnTo>
                <a:lnTo>
                  <a:pt x="192505" y="363113"/>
                </a:lnTo>
                <a:lnTo>
                  <a:pt x="192265" y="369009"/>
                </a:lnTo>
                <a:lnTo>
                  <a:pt x="186790" y="367926"/>
                </a:lnTo>
                <a:lnTo>
                  <a:pt x="168141" y="363775"/>
                </a:lnTo>
                <a:lnTo>
                  <a:pt x="149252" y="359744"/>
                </a:lnTo>
                <a:lnTo>
                  <a:pt x="138123" y="357218"/>
                </a:lnTo>
                <a:lnTo>
                  <a:pt x="122722" y="353969"/>
                </a:lnTo>
                <a:lnTo>
                  <a:pt x="93786" y="347532"/>
                </a:lnTo>
                <a:lnTo>
                  <a:pt x="75258" y="343321"/>
                </a:lnTo>
                <a:lnTo>
                  <a:pt x="58353" y="339591"/>
                </a:lnTo>
                <a:lnTo>
                  <a:pt x="47886" y="337065"/>
                </a:lnTo>
                <a:lnTo>
                  <a:pt x="47946" y="336102"/>
                </a:lnTo>
                <a:lnTo>
                  <a:pt x="49751" y="335501"/>
                </a:lnTo>
                <a:lnTo>
                  <a:pt x="51134" y="335982"/>
                </a:lnTo>
                <a:lnTo>
                  <a:pt x="51736" y="334779"/>
                </a:lnTo>
                <a:lnTo>
                  <a:pt x="52999" y="334057"/>
                </a:lnTo>
                <a:lnTo>
                  <a:pt x="52398" y="332914"/>
                </a:lnTo>
                <a:lnTo>
                  <a:pt x="52759" y="331771"/>
                </a:lnTo>
                <a:lnTo>
                  <a:pt x="51074" y="328883"/>
                </a:lnTo>
                <a:lnTo>
                  <a:pt x="51916" y="328041"/>
                </a:lnTo>
                <a:lnTo>
                  <a:pt x="50894" y="327500"/>
                </a:lnTo>
                <a:lnTo>
                  <a:pt x="51134" y="326597"/>
                </a:lnTo>
                <a:lnTo>
                  <a:pt x="48608" y="323589"/>
                </a:lnTo>
                <a:lnTo>
                  <a:pt x="48187" y="321785"/>
                </a:lnTo>
                <a:lnTo>
                  <a:pt x="46743" y="321363"/>
                </a:lnTo>
                <a:lnTo>
                  <a:pt x="45540" y="319739"/>
                </a:lnTo>
                <a:lnTo>
                  <a:pt x="44457" y="319619"/>
                </a:lnTo>
                <a:lnTo>
                  <a:pt x="43434" y="318416"/>
                </a:lnTo>
                <a:lnTo>
                  <a:pt x="41329" y="317574"/>
                </a:lnTo>
                <a:lnTo>
                  <a:pt x="39885" y="315227"/>
                </a:lnTo>
                <a:lnTo>
                  <a:pt x="39103" y="311257"/>
                </a:lnTo>
                <a:lnTo>
                  <a:pt x="38140" y="308069"/>
                </a:lnTo>
                <a:lnTo>
                  <a:pt x="36275" y="304459"/>
                </a:lnTo>
                <a:lnTo>
                  <a:pt x="34771" y="303076"/>
                </a:lnTo>
                <a:lnTo>
                  <a:pt x="35012" y="301932"/>
                </a:lnTo>
                <a:lnTo>
                  <a:pt x="33989" y="300128"/>
                </a:lnTo>
                <a:lnTo>
                  <a:pt x="33027" y="300188"/>
                </a:lnTo>
                <a:lnTo>
                  <a:pt x="31523" y="297601"/>
                </a:lnTo>
                <a:lnTo>
                  <a:pt x="31102" y="295496"/>
                </a:lnTo>
                <a:lnTo>
                  <a:pt x="29417" y="293691"/>
                </a:lnTo>
                <a:lnTo>
                  <a:pt x="27312" y="292488"/>
                </a:lnTo>
                <a:lnTo>
                  <a:pt x="26710" y="291405"/>
                </a:lnTo>
                <a:lnTo>
                  <a:pt x="23642" y="288818"/>
                </a:lnTo>
                <a:lnTo>
                  <a:pt x="20454" y="287856"/>
                </a:lnTo>
                <a:lnTo>
                  <a:pt x="19491" y="288577"/>
                </a:lnTo>
                <a:lnTo>
                  <a:pt x="15882" y="287555"/>
                </a:lnTo>
                <a:lnTo>
                  <a:pt x="14859" y="281840"/>
                </a:lnTo>
                <a:lnTo>
                  <a:pt x="15521" y="279012"/>
                </a:lnTo>
                <a:lnTo>
                  <a:pt x="13415" y="278531"/>
                </a:lnTo>
                <a:lnTo>
                  <a:pt x="14017" y="276064"/>
                </a:lnTo>
                <a:lnTo>
                  <a:pt x="5715" y="262589"/>
                </a:lnTo>
                <a:lnTo>
                  <a:pt x="6437" y="262709"/>
                </a:lnTo>
                <a:lnTo>
                  <a:pt x="7640" y="260303"/>
                </a:lnTo>
                <a:lnTo>
                  <a:pt x="9084" y="260664"/>
                </a:lnTo>
                <a:lnTo>
                  <a:pt x="8482" y="258980"/>
                </a:lnTo>
                <a:lnTo>
                  <a:pt x="7159" y="258198"/>
                </a:lnTo>
                <a:lnTo>
                  <a:pt x="7279" y="256453"/>
                </a:lnTo>
                <a:lnTo>
                  <a:pt x="9505" y="254889"/>
                </a:lnTo>
                <a:lnTo>
                  <a:pt x="10046" y="253686"/>
                </a:lnTo>
                <a:lnTo>
                  <a:pt x="9385" y="251821"/>
                </a:lnTo>
                <a:lnTo>
                  <a:pt x="7640" y="251640"/>
                </a:lnTo>
                <a:lnTo>
                  <a:pt x="6136" y="249535"/>
                </a:lnTo>
                <a:lnTo>
                  <a:pt x="6076" y="247790"/>
                </a:lnTo>
                <a:lnTo>
                  <a:pt x="8723" y="235157"/>
                </a:lnTo>
                <a:lnTo>
                  <a:pt x="8121" y="234255"/>
                </a:lnTo>
                <a:lnTo>
                  <a:pt x="9084" y="233533"/>
                </a:lnTo>
                <a:lnTo>
                  <a:pt x="10287" y="230525"/>
                </a:lnTo>
                <a:lnTo>
                  <a:pt x="9264" y="228901"/>
                </a:lnTo>
                <a:lnTo>
                  <a:pt x="10889" y="226916"/>
                </a:lnTo>
                <a:lnTo>
                  <a:pt x="11490" y="223908"/>
                </a:lnTo>
                <a:lnTo>
                  <a:pt x="11490" y="222103"/>
                </a:lnTo>
                <a:lnTo>
                  <a:pt x="12934" y="220178"/>
                </a:lnTo>
                <a:lnTo>
                  <a:pt x="11550" y="218193"/>
                </a:lnTo>
                <a:lnTo>
                  <a:pt x="12513" y="218313"/>
                </a:lnTo>
                <a:lnTo>
                  <a:pt x="11490" y="217110"/>
                </a:lnTo>
                <a:lnTo>
                  <a:pt x="11430" y="213079"/>
                </a:lnTo>
                <a:lnTo>
                  <a:pt x="12032" y="212177"/>
                </a:lnTo>
                <a:lnTo>
                  <a:pt x="13596" y="212177"/>
                </a:lnTo>
                <a:lnTo>
                  <a:pt x="14197" y="210974"/>
                </a:lnTo>
                <a:lnTo>
                  <a:pt x="12754" y="209289"/>
                </a:lnTo>
                <a:lnTo>
                  <a:pt x="12754" y="207906"/>
                </a:lnTo>
                <a:lnTo>
                  <a:pt x="15039" y="205981"/>
                </a:lnTo>
                <a:lnTo>
                  <a:pt x="17265" y="205499"/>
                </a:lnTo>
                <a:lnTo>
                  <a:pt x="18709" y="205680"/>
                </a:lnTo>
                <a:lnTo>
                  <a:pt x="22018" y="207124"/>
                </a:lnTo>
                <a:lnTo>
                  <a:pt x="23522" y="207364"/>
                </a:lnTo>
                <a:lnTo>
                  <a:pt x="25146" y="206342"/>
                </a:lnTo>
                <a:lnTo>
                  <a:pt x="24544" y="205981"/>
                </a:lnTo>
                <a:lnTo>
                  <a:pt x="25447" y="202010"/>
                </a:lnTo>
                <a:lnTo>
                  <a:pt x="24244" y="201770"/>
                </a:lnTo>
                <a:lnTo>
                  <a:pt x="24725" y="199002"/>
                </a:lnTo>
                <a:lnTo>
                  <a:pt x="22680" y="198521"/>
                </a:lnTo>
                <a:lnTo>
                  <a:pt x="22619" y="195994"/>
                </a:lnTo>
                <a:lnTo>
                  <a:pt x="20634" y="193468"/>
                </a:lnTo>
                <a:lnTo>
                  <a:pt x="24605" y="193468"/>
                </a:lnTo>
                <a:lnTo>
                  <a:pt x="26710" y="191964"/>
                </a:lnTo>
                <a:lnTo>
                  <a:pt x="27973" y="190460"/>
                </a:lnTo>
                <a:lnTo>
                  <a:pt x="27372" y="189196"/>
                </a:lnTo>
                <a:lnTo>
                  <a:pt x="25687" y="187272"/>
                </a:lnTo>
                <a:lnTo>
                  <a:pt x="25928" y="186429"/>
                </a:lnTo>
                <a:lnTo>
                  <a:pt x="24845" y="182218"/>
                </a:lnTo>
                <a:lnTo>
                  <a:pt x="23642" y="181256"/>
                </a:lnTo>
                <a:lnTo>
                  <a:pt x="22740" y="179752"/>
                </a:lnTo>
                <a:lnTo>
                  <a:pt x="20634" y="178308"/>
                </a:lnTo>
                <a:lnTo>
                  <a:pt x="19070" y="175902"/>
                </a:lnTo>
                <a:lnTo>
                  <a:pt x="19732" y="174458"/>
                </a:lnTo>
                <a:lnTo>
                  <a:pt x="18408" y="175060"/>
                </a:lnTo>
                <a:lnTo>
                  <a:pt x="16002" y="173134"/>
                </a:lnTo>
                <a:lnTo>
                  <a:pt x="13415" y="170548"/>
                </a:lnTo>
                <a:lnTo>
                  <a:pt x="13596" y="169705"/>
                </a:lnTo>
                <a:lnTo>
                  <a:pt x="15280" y="171691"/>
                </a:lnTo>
                <a:lnTo>
                  <a:pt x="16784" y="171691"/>
                </a:lnTo>
                <a:lnTo>
                  <a:pt x="19672" y="170247"/>
                </a:lnTo>
                <a:lnTo>
                  <a:pt x="21236" y="171630"/>
                </a:lnTo>
                <a:lnTo>
                  <a:pt x="22379" y="171691"/>
                </a:lnTo>
                <a:lnTo>
                  <a:pt x="23281" y="169465"/>
                </a:lnTo>
                <a:lnTo>
                  <a:pt x="20213" y="165013"/>
                </a:lnTo>
                <a:lnTo>
                  <a:pt x="18890" y="165254"/>
                </a:lnTo>
                <a:lnTo>
                  <a:pt x="15461" y="162667"/>
                </a:lnTo>
                <a:lnTo>
                  <a:pt x="15581" y="162186"/>
                </a:lnTo>
                <a:lnTo>
                  <a:pt x="13175" y="160922"/>
                </a:lnTo>
                <a:lnTo>
                  <a:pt x="12092" y="162847"/>
                </a:lnTo>
                <a:lnTo>
                  <a:pt x="8663" y="159238"/>
                </a:lnTo>
                <a:lnTo>
                  <a:pt x="6557" y="161223"/>
                </a:lnTo>
                <a:lnTo>
                  <a:pt x="3670" y="157373"/>
                </a:lnTo>
                <a:lnTo>
                  <a:pt x="3309" y="155628"/>
                </a:lnTo>
                <a:lnTo>
                  <a:pt x="1624" y="154004"/>
                </a:lnTo>
                <a:lnTo>
                  <a:pt x="3128" y="154185"/>
                </a:lnTo>
                <a:lnTo>
                  <a:pt x="4031" y="149853"/>
                </a:lnTo>
                <a:lnTo>
                  <a:pt x="4933" y="148891"/>
                </a:lnTo>
                <a:lnTo>
                  <a:pt x="7099" y="148109"/>
                </a:lnTo>
                <a:lnTo>
                  <a:pt x="5174" y="143477"/>
                </a:lnTo>
                <a:lnTo>
                  <a:pt x="5113" y="140048"/>
                </a:lnTo>
                <a:lnTo>
                  <a:pt x="3910" y="139687"/>
                </a:lnTo>
                <a:lnTo>
                  <a:pt x="3369" y="137521"/>
                </a:lnTo>
                <a:lnTo>
                  <a:pt x="2406" y="135716"/>
                </a:lnTo>
                <a:lnTo>
                  <a:pt x="3549" y="135115"/>
                </a:lnTo>
                <a:lnTo>
                  <a:pt x="4873" y="137220"/>
                </a:lnTo>
                <a:lnTo>
                  <a:pt x="6858" y="135596"/>
                </a:lnTo>
                <a:lnTo>
                  <a:pt x="7640" y="136498"/>
                </a:lnTo>
                <a:lnTo>
                  <a:pt x="8001" y="138183"/>
                </a:lnTo>
                <a:lnTo>
                  <a:pt x="9084" y="137220"/>
                </a:lnTo>
                <a:lnTo>
                  <a:pt x="10407" y="137641"/>
                </a:lnTo>
                <a:lnTo>
                  <a:pt x="10287" y="139807"/>
                </a:lnTo>
                <a:lnTo>
                  <a:pt x="10889" y="141070"/>
                </a:lnTo>
                <a:lnTo>
                  <a:pt x="12874" y="141070"/>
                </a:lnTo>
                <a:lnTo>
                  <a:pt x="11550" y="142875"/>
                </a:lnTo>
                <a:lnTo>
                  <a:pt x="16904" y="146244"/>
                </a:lnTo>
                <a:lnTo>
                  <a:pt x="16664" y="142875"/>
                </a:lnTo>
                <a:lnTo>
                  <a:pt x="17506" y="143657"/>
                </a:lnTo>
                <a:lnTo>
                  <a:pt x="17867" y="142454"/>
                </a:lnTo>
                <a:lnTo>
                  <a:pt x="20153" y="142213"/>
                </a:lnTo>
                <a:lnTo>
                  <a:pt x="22439" y="141070"/>
                </a:lnTo>
                <a:lnTo>
                  <a:pt x="24003" y="143055"/>
                </a:lnTo>
                <a:lnTo>
                  <a:pt x="26470" y="140409"/>
                </a:lnTo>
                <a:lnTo>
                  <a:pt x="25748" y="138724"/>
                </a:lnTo>
                <a:lnTo>
                  <a:pt x="25447" y="135836"/>
                </a:lnTo>
                <a:lnTo>
                  <a:pt x="26048" y="134754"/>
                </a:lnTo>
                <a:lnTo>
                  <a:pt x="23823" y="131204"/>
                </a:lnTo>
                <a:lnTo>
                  <a:pt x="23943" y="129881"/>
                </a:lnTo>
                <a:lnTo>
                  <a:pt x="22980" y="129099"/>
                </a:lnTo>
                <a:lnTo>
                  <a:pt x="22860" y="127715"/>
                </a:lnTo>
                <a:lnTo>
                  <a:pt x="22018" y="127896"/>
                </a:lnTo>
                <a:lnTo>
                  <a:pt x="19551" y="127294"/>
                </a:lnTo>
                <a:lnTo>
                  <a:pt x="19431" y="129219"/>
                </a:lnTo>
                <a:lnTo>
                  <a:pt x="17927" y="129039"/>
                </a:lnTo>
                <a:lnTo>
                  <a:pt x="17265" y="127174"/>
                </a:lnTo>
                <a:lnTo>
                  <a:pt x="15461" y="126873"/>
                </a:lnTo>
                <a:lnTo>
                  <a:pt x="15160" y="125489"/>
                </a:lnTo>
                <a:lnTo>
                  <a:pt x="14197" y="125249"/>
                </a:lnTo>
                <a:lnTo>
                  <a:pt x="13716" y="123805"/>
                </a:lnTo>
                <a:lnTo>
                  <a:pt x="9926" y="124406"/>
                </a:lnTo>
                <a:lnTo>
                  <a:pt x="8181" y="122602"/>
                </a:lnTo>
                <a:lnTo>
                  <a:pt x="7580" y="120797"/>
                </a:lnTo>
                <a:lnTo>
                  <a:pt x="7760" y="119654"/>
                </a:lnTo>
                <a:lnTo>
                  <a:pt x="8964" y="118872"/>
                </a:lnTo>
                <a:lnTo>
                  <a:pt x="9806" y="117188"/>
                </a:lnTo>
                <a:lnTo>
                  <a:pt x="10347" y="113337"/>
                </a:lnTo>
                <a:lnTo>
                  <a:pt x="9685" y="111773"/>
                </a:lnTo>
                <a:lnTo>
                  <a:pt x="7399" y="112134"/>
                </a:lnTo>
                <a:lnTo>
                  <a:pt x="7219" y="111172"/>
                </a:lnTo>
                <a:lnTo>
                  <a:pt x="5896" y="112074"/>
                </a:lnTo>
                <a:lnTo>
                  <a:pt x="5294" y="108465"/>
                </a:lnTo>
                <a:lnTo>
                  <a:pt x="3970" y="108645"/>
                </a:lnTo>
                <a:lnTo>
                  <a:pt x="4452" y="106901"/>
                </a:lnTo>
                <a:lnTo>
                  <a:pt x="3610" y="106299"/>
                </a:lnTo>
                <a:lnTo>
                  <a:pt x="3369" y="102268"/>
                </a:lnTo>
                <a:lnTo>
                  <a:pt x="5113" y="102329"/>
                </a:lnTo>
                <a:lnTo>
                  <a:pt x="6317" y="101486"/>
                </a:lnTo>
                <a:lnTo>
                  <a:pt x="5474" y="100103"/>
                </a:lnTo>
                <a:lnTo>
                  <a:pt x="6377" y="97636"/>
                </a:lnTo>
                <a:lnTo>
                  <a:pt x="9866" y="98418"/>
                </a:lnTo>
                <a:lnTo>
                  <a:pt x="14438" y="98478"/>
                </a:lnTo>
                <a:lnTo>
                  <a:pt x="15461" y="96132"/>
                </a:lnTo>
                <a:lnTo>
                  <a:pt x="18829" y="95651"/>
                </a:lnTo>
                <a:lnTo>
                  <a:pt x="22439" y="99261"/>
                </a:lnTo>
                <a:lnTo>
                  <a:pt x="24003" y="95531"/>
                </a:lnTo>
                <a:lnTo>
                  <a:pt x="26409" y="95952"/>
                </a:lnTo>
                <a:lnTo>
                  <a:pt x="27131" y="94929"/>
                </a:lnTo>
                <a:lnTo>
                  <a:pt x="32906" y="95651"/>
                </a:lnTo>
                <a:lnTo>
                  <a:pt x="33027" y="93846"/>
                </a:lnTo>
                <a:lnTo>
                  <a:pt x="33929" y="92824"/>
                </a:lnTo>
                <a:lnTo>
                  <a:pt x="35132" y="92944"/>
                </a:lnTo>
                <a:lnTo>
                  <a:pt x="35313" y="91621"/>
                </a:lnTo>
                <a:lnTo>
                  <a:pt x="37057" y="91921"/>
                </a:lnTo>
                <a:lnTo>
                  <a:pt x="37238" y="91139"/>
                </a:lnTo>
                <a:lnTo>
                  <a:pt x="35914" y="90177"/>
                </a:lnTo>
                <a:lnTo>
                  <a:pt x="34892" y="90538"/>
                </a:lnTo>
                <a:lnTo>
                  <a:pt x="32185" y="88853"/>
                </a:lnTo>
                <a:lnTo>
                  <a:pt x="30380" y="88492"/>
                </a:lnTo>
                <a:lnTo>
                  <a:pt x="29598" y="85545"/>
                </a:lnTo>
                <a:lnTo>
                  <a:pt x="30199" y="84221"/>
                </a:lnTo>
                <a:lnTo>
                  <a:pt x="32606" y="84823"/>
                </a:lnTo>
                <a:lnTo>
                  <a:pt x="33207" y="85545"/>
                </a:lnTo>
                <a:lnTo>
                  <a:pt x="35012" y="85845"/>
                </a:lnTo>
                <a:lnTo>
                  <a:pt x="36155" y="84823"/>
                </a:lnTo>
                <a:lnTo>
                  <a:pt x="35854" y="82176"/>
                </a:lnTo>
                <a:lnTo>
                  <a:pt x="33448" y="80551"/>
                </a:lnTo>
                <a:lnTo>
                  <a:pt x="33207" y="78747"/>
                </a:lnTo>
                <a:lnTo>
                  <a:pt x="32124" y="77844"/>
                </a:lnTo>
                <a:lnTo>
                  <a:pt x="33929" y="76822"/>
                </a:lnTo>
                <a:lnTo>
                  <a:pt x="33568" y="74836"/>
                </a:lnTo>
                <a:lnTo>
                  <a:pt x="30981" y="74596"/>
                </a:lnTo>
                <a:lnTo>
                  <a:pt x="30681" y="73814"/>
                </a:lnTo>
                <a:lnTo>
                  <a:pt x="31703" y="72009"/>
                </a:lnTo>
                <a:lnTo>
                  <a:pt x="29297" y="73633"/>
                </a:lnTo>
                <a:lnTo>
                  <a:pt x="27191" y="72611"/>
                </a:lnTo>
                <a:lnTo>
                  <a:pt x="27432" y="71407"/>
                </a:lnTo>
                <a:lnTo>
                  <a:pt x="28936" y="72370"/>
                </a:lnTo>
                <a:lnTo>
                  <a:pt x="28274" y="70686"/>
                </a:lnTo>
                <a:lnTo>
                  <a:pt x="32124" y="69242"/>
                </a:lnTo>
                <a:lnTo>
                  <a:pt x="31041" y="68159"/>
                </a:lnTo>
                <a:lnTo>
                  <a:pt x="31282" y="66535"/>
                </a:lnTo>
                <a:lnTo>
                  <a:pt x="33388" y="65331"/>
                </a:lnTo>
                <a:lnTo>
                  <a:pt x="32967" y="64309"/>
                </a:lnTo>
                <a:lnTo>
                  <a:pt x="35072" y="64610"/>
                </a:lnTo>
                <a:lnTo>
                  <a:pt x="38200" y="66896"/>
                </a:lnTo>
                <a:lnTo>
                  <a:pt x="43494" y="65091"/>
                </a:lnTo>
                <a:lnTo>
                  <a:pt x="45540" y="63888"/>
                </a:lnTo>
                <a:lnTo>
                  <a:pt x="46442" y="62805"/>
                </a:lnTo>
                <a:lnTo>
                  <a:pt x="43795" y="62203"/>
                </a:lnTo>
                <a:lnTo>
                  <a:pt x="44036" y="60820"/>
                </a:lnTo>
                <a:lnTo>
                  <a:pt x="40186" y="59977"/>
                </a:lnTo>
                <a:lnTo>
                  <a:pt x="40727" y="57270"/>
                </a:lnTo>
                <a:lnTo>
                  <a:pt x="37117" y="56488"/>
                </a:lnTo>
                <a:lnTo>
                  <a:pt x="35313" y="58173"/>
                </a:lnTo>
                <a:lnTo>
                  <a:pt x="31102" y="58293"/>
                </a:lnTo>
                <a:lnTo>
                  <a:pt x="29718" y="57451"/>
                </a:lnTo>
                <a:lnTo>
                  <a:pt x="29116" y="56248"/>
                </a:lnTo>
                <a:lnTo>
                  <a:pt x="28094" y="55947"/>
                </a:lnTo>
                <a:lnTo>
                  <a:pt x="28515" y="57511"/>
                </a:lnTo>
                <a:lnTo>
                  <a:pt x="27191" y="55766"/>
                </a:lnTo>
                <a:lnTo>
                  <a:pt x="24364" y="51134"/>
                </a:lnTo>
                <a:lnTo>
                  <a:pt x="26349" y="50472"/>
                </a:lnTo>
                <a:lnTo>
                  <a:pt x="28936" y="50653"/>
                </a:lnTo>
                <a:lnTo>
                  <a:pt x="27191" y="47946"/>
                </a:lnTo>
                <a:lnTo>
                  <a:pt x="28695" y="45299"/>
                </a:lnTo>
                <a:lnTo>
                  <a:pt x="31102" y="41689"/>
                </a:lnTo>
                <a:lnTo>
                  <a:pt x="32726" y="41689"/>
                </a:lnTo>
                <a:lnTo>
                  <a:pt x="32906" y="39764"/>
                </a:lnTo>
                <a:lnTo>
                  <a:pt x="27552" y="39283"/>
                </a:lnTo>
                <a:lnTo>
                  <a:pt x="26710" y="37659"/>
                </a:lnTo>
                <a:lnTo>
                  <a:pt x="27853" y="37599"/>
                </a:lnTo>
                <a:lnTo>
                  <a:pt x="27673" y="35313"/>
                </a:lnTo>
                <a:lnTo>
                  <a:pt x="26470" y="34531"/>
                </a:lnTo>
                <a:lnTo>
                  <a:pt x="26109" y="31282"/>
                </a:lnTo>
                <a:lnTo>
                  <a:pt x="25266" y="31041"/>
                </a:lnTo>
                <a:lnTo>
                  <a:pt x="23161" y="28154"/>
                </a:lnTo>
                <a:lnTo>
                  <a:pt x="23281" y="26770"/>
                </a:lnTo>
                <a:lnTo>
                  <a:pt x="21837" y="27973"/>
                </a:lnTo>
                <a:lnTo>
                  <a:pt x="18829" y="27973"/>
                </a:lnTo>
                <a:lnTo>
                  <a:pt x="18829" y="29297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 title="CA-19">
            <a:extLst>
              <a:ext uri="{FF2B5EF4-FFF2-40B4-BE49-F238E27FC236}">
                <a16:creationId xmlns:a16="http://schemas.microsoft.com/office/drawing/2014/main" id="{5077988D-216F-36F8-B90E-C2B15F108DA8}"/>
              </a:ext>
            </a:extLst>
          </p:cNvPr>
          <p:cNvSpPr/>
          <p:nvPr/>
        </p:nvSpPr>
        <p:spPr>
          <a:xfrm>
            <a:off x="1765200" y="3825318"/>
            <a:ext cx="212583" cy="315831"/>
          </a:xfrm>
          <a:custGeom>
            <a:avLst/>
            <a:gdLst>
              <a:gd name="connsiteX0" fmla="*/ 125730 w 266078"/>
              <a:gd name="connsiteY0" fmla="*/ 378935 h 409374"/>
              <a:gd name="connsiteX1" fmla="*/ 124467 w 266078"/>
              <a:gd name="connsiteY1" fmla="*/ 378032 h 409374"/>
              <a:gd name="connsiteX2" fmla="*/ 122903 w 266078"/>
              <a:gd name="connsiteY2" fmla="*/ 378273 h 409374"/>
              <a:gd name="connsiteX3" fmla="*/ 120556 w 266078"/>
              <a:gd name="connsiteY3" fmla="*/ 373039 h 409374"/>
              <a:gd name="connsiteX4" fmla="*/ 119113 w 266078"/>
              <a:gd name="connsiteY4" fmla="*/ 371836 h 409374"/>
              <a:gd name="connsiteX5" fmla="*/ 117308 w 266078"/>
              <a:gd name="connsiteY5" fmla="*/ 367926 h 409374"/>
              <a:gd name="connsiteX6" fmla="*/ 116405 w 266078"/>
              <a:gd name="connsiteY6" fmla="*/ 367324 h 409374"/>
              <a:gd name="connsiteX7" fmla="*/ 111834 w 266078"/>
              <a:gd name="connsiteY7" fmla="*/ 358661 h 409374"/>
              <a:gd name="connsiteX8" fmla="*/ 110871 w 266078"/>
              <a:gd name="connsiteY8" fmla="*/ 352886 h 409374"/>
              <a:gd name="connsiteX9" fmla="*/ 110269 w 266078"/>
              <a:gd name="connsiteY9" fmla="*/ 351924 h 409374"/>
              <a:gd name="connsiteX10" fmla="*/ 110029 w 266078"/>
              <a:gd name="connsiteY10" fmla="*/ 349577 h 409374"/>
              <a:gd name="connsiteX11" fmla="*/ 107863 w 266078"/>
              <a:gd name="connsiteY11" fmla="*/ 346570 h 409374"/>
              <a:gd name="connsiteX12" fmla="*/ 105577 w 266078"/>
              <a:gd name="connsiteY12" fmla="*/ 340373 h 409374"/>
              <a:gd name="connsiteX13" fmla="*/ 104193 w 266078"/>
              <a:gd name="connsiteY13" fmla="*/ 339050 h 409374"/>
              <a:gd name="connsiteX14" fmla="*/ 102629 w 266078"/>
              <a:gd name="connsiteY14" fmla="*/ 338268 h 409374"/>
              <a:gd name="connsiteX15" fmla="*/ 101486 w 266078"/>
              <a:gd name="connsiteY15" fmla="*/ 338448 h 409374"/>
              <a:gd name="connsiteX16" fmla="*/ 101546 w 266078"/>
              <a:gd name="connsiteY16" fmla="*/ 339651 h 409374"/>
              <a:gd name="connsiteX17" fmla="*/ 99200 w 266078"/>
              <a:gd name="connsiteY17" fmla="*/ 336644 h 409374"/>
              <a:gd name="connsiteX18" fmla="*/ 97757 w 266078"/>
              <a:gd name="connsiteY18" fmla="*/ 335380 h 409374"/>
              <a:gd name="connsiteX19" fmla="*/ 95410 w 266078"/>
              <a:gd name="connsiteY19" fmla="*/ 334899 h 409374"/>
              <a:gd name="connsiteX20" fmla="*/ 93846 w 266078"/>
              <a:gd name="connsiteY20" fmla="*/ 333696 h 409374"/>
              <a:gd name="connsiteX21" fmla="*/ 92824 w 266078"/>
              <a:gd name="connsiteY21" fmla="*/ 331891 h 409374"/>
              <a:gd name="connsiteX22" fmla="*/ 91139 w 266078"/>
              <a:gd name="connsiteY22" fmla="*/ 331049 h 409374"/>
              <a:gd name="connsiteX23" fmla="*/ 88973 w 266078"/>
              <a:gd name="connsiteY23" fmla="*/ 330868 h 409374"/>
              <a:gd name="connsiteX24" fmla="*/ 89455 w 266078"/>
              <a:gd name="connsiteY24" fmla="*/ 326236 h 409374"/>
              <a:gd name="connsiteX25" fmla="*/ 86567 w 266078"/>
              <a:gd name="connsiteY25" fmla="*/ 320942 h 409374"/>
              <a:gd name="connsiteX26" fmla="*/ 87349 w 266078"/>
              <a:gd name="connsiteY26" fmla="*/ 319559 h 409374"/>
              <a:gd name="connsiteX27" fmla="*/ 87530 w 266078"/>
              <a:gd name="connsiteY27" fmla="*/ 315047 h 409374"/>
              <a:gd name="connsiteX28" fmla="*/ 88252 w 266078"/>
              <a:gd name="connsiteY28" fmla="*/ 313723 h 409374"/>
              <a:gd name="connsiteX29" fmla="*/ 86688 w 266078"/>
              <a:gd name="connsiteY29" fmla="*/ 311919 h 409374"/>
              <a:gd name="connsiteX30" fmla="*/ 87530 w 266078"/>
              <a:gd name="connsiteY30" fmla="*/ 310294 h 409374"/>
              <a:gd name="connsiteX31" fmla="*/ 86928 w 266078"/>
              <a:gd name="connsiteY31" fmla="*/ 307467 h 409374"/>
              <a:gd name="connsiteX32" fmla="*/ 84221 w 266078"/>
              <a:gd name="connsiteY32" fmla="*/ 302654 h 409374"/>
              <a:gd name="connsiteX33" fmla="*/ 80311 w 266078"/>
              <a:gd name="connsiteY33" fmla="*/ 298022 h 409374"/>
              <a:gd name="connsiteX34" fmla="*/ 78386 w 266078"/>
              <a:gd name="connsiteY34" fmla="*/ 293510 h 409374"/>
              <a:gd name="connsiteX35" fmla="*/ 77904 w 266078"/>
              <a:gd name="connsiteY35" fmla="*/ 291284 h 409374"/>
              <a:gd name="connsiteX36" fmla="*/ 74475 w 266078"/>
              <a:gd name="connsiteY36" fmla="*/ 288277 h 409374"/>
              <a:gd name="connsiteX37" fmla="*/ 73032 w 266078"/>
              <a:gd name="connsiteY37" fmla="*/ 285389 h 409374"/>
              <a:gd name="connsiteX38" fmla="*/ 71588 w 266078"/>
              <a:gd name="connsiteY38" fmla="*/ 283404 h 409374"/>
              <a:gd name="connsiteX39" fmla="*/ 72430 w 266078"/>
              <a:gd name="connsiteY39" fmla="*/ 281900 h 409374"/>
              <a:gd name="connsiteX40" fmla="*/ 72490 w 266078"/>
              <a:gd name="connsiteY40" fmla="*/ 280456 h 409374"/>
              <a:gd name="connsiteX41" fmla="*/ 71468 w 266078"/>
              <a:gd name="connsiteY41" fmla="*/ 277208 h 409374"/>
              <a:gd name="connsiteX42" fmla="*/ 72611 w 266078"/>
              <a:gd name="connsiteY42" fmla="*/ 276666 h 409374"/>
              <a:gd name="connsiteX43" fmla="*/ 71708 w 266078"/>
              <a:gd name="connsiteY43" fmla="*/ 275102 h 409374"/>
              <a:gd name="connsiteX44" fmla="*/ 72009 w 266078"/>
              <a:gd name="connsiteY44" fmla="*/ 273357 h 409374"/>
              <a:gd name="connsiteX45" fmla="*/ 71588 w 266078"/>
              <a:gd name="connsiteY45" fmla="*/ 269568 h 409374"/>
              <a:gd name="connsiteX46" fmla="*/ 71889 w 266078"/>
              <a:gd name="connsiteY46" fmla="*/ 267462 h 409374"/>
              <a:gd name="connsiteX47" fmla="*/ 70866 w 266078"/>
              <a:gd name="connsiteY47" fmla="*/ 263973 h 409374"/>
              <a:gd name="connsiteX48" fmla="*/ 70565 w 266078"/>
              <a:gd name="connsiteY48" fmla="*/ 261266 h 409374"/>
              <a:gd name="connsiteX49" fmla="*/ 69543 w 266078"/>
              <a:gd name="connsiteY49" fmla="*/ 259822 h 409374"/>
              <a:gd name="connsiteX50" fmla="*/ 66835 w 266078"/>
              <a:gd name="connsiteY50" fmla="*/ 257656 h 409374"/>
              <a:gd name="connsiteX51" fmla="*/ 63888 w 266078"/>
              <a:gd name="connsiteY51" fmla="*/ 255972 h 409374"/>
              <a:gd name="connsiteX52" fmla="*/ 61782 w 266078"/>
              <a:gd name="connsiteY52" fmla="*/ 255551 h 409374"/>
              <a:gd name="connsiteX53" fmla="*/ 61000 w 266078"/>
              <a:gd name="connsiteY53" fmla="*/ 254348 h 409374"/>
              <a:gd name="connsiteX54" fmla="*/ 60579 w 266078"/>
              <a:gd name="connsiteY54" fmla="*/ 251159 h 409374"/>
              <a:gd name="connsiteX55" fmla="*/ 59677 w 266078"/>
              <a:gd name="connsiteY55" fmla="*/ 249595 h 409374"/>
              <a:gd name="connsiteX56" fmla="*/ 59496 w 266078"/>
              <a:gd name="connsiteY56" fmla="*/ 247670 h 409374"/>
              <a:gd name="connsiteX57" fmla="*/ 59917 w 266078"/>
              <a:gd name="connsiteY57" fmla="*/ 246286 h 409374"/>
              <a:gd name="connsiteX58" fmla="*/ 58113 w 266078"/>
              <a:gd name="connsiteY58" fmla="*/ 244542 h 409374"/>
              <a:gd name="connsiteX59" fmla="*/ 57030 w 266078"/>
              <a:gd name="connsiteY59" fmla="*/ 241714 h 409374"/>
              <a:gd name="connsiteX60" fmla="*/ 57090 w 266078"/>
              <a:gd name="connsiteY60" fmla="*/ 238887 h 409374"/>
              <a:gd name="connsiteX61" fmla="*/ 56127 w 266078"/>
              <a:gd name="connsiteY61" fmla="*/ 235157 h 409374"/>
              <a:gd name="connsiteX62" fmla="*/ 54864 w 266078"/>
              <a:gd name="connsiteY62" fmla="*/ 232871 h 409374"/>
              <a:gd name="connsiteX63" fmla="*/ 53962 w 266078"/>
              <a:gd name="connsiteY63" fmla="*/ 230104 h 409374"/>
              <a:gd name="connsiteX64" fmla="*/ 51736 w 266078"/>
              <a:gd name="connsiteY64" fmla="*/ 225893 h 409374"/>
              <a:gd name="connsiteX65" fmla="*/ 48788 w 266078"/>
              <a:gd name="connsiteY65" fmla="*/ 221862 h 409374"/>
              <a:gd name="connsiteX66" fmla="*/ 48608 w 266078"/>
              <a:gd name="connsiteY66" fmla="*/ 220840 h 409374"/>
              <a:gd name="connsiteX67" fmla="*/ 46983 w 266078"/>
              <a:gd name="connsiteY67" fmla="*/ 217892 h 409374"/>
              <a:gd name="connsiteX68" fmla="*/ 42772 w 266078"/>
              <a:gd name="connsiteY68" fmla="*/ 213921 h 409374"/>
              <a:gd name="connsiteX69" fmla="*/ 42050 w 266078"/>
              <a:gd name="connsiteY69" fmla="*/ 213681 h 409374"/>
              <a:gd name="connsiteX70" fmla="*/ 40667 w 266078"/>
              <a:gd name="connsiteY70" fmla="*/ 211455 h 409374"/>
              <a:gd name="connsiteX71" fmla="*/ 36817 w 266078"/>
              <a:gd name="connsiteY71" fmla="*/ 207966 h 409374"/>
              <a:gd name="connsiteX72" fmla="*/ 34350 w 266078"/>
              <a:gd name="connsiteY72" fmla="*/ 207364 h 409374"/>
              <a:gd name="connsiteX73" fmla="*/ 33568 w 266078"/>
              <a:gd name="connsiteY73" fmla="*/ 205860 h 409374"/>
              <a:gd name="connsiteX74" fmla="*/ 32666 w 266078"/>
              <a:gd name="connsiteY74" fmla="*/ 205499 h 409374"/>
              <a:gd name="connsiteX75" fmla="*/ 31763 w 266078"/>
              <a:gd name="connsiteY75" fmla="*/ 203574 h 409374"/>
              <a:gd name="connsiteX76" fmla="*/ 31643 w 266078"/>
              <a:gd name="connsiteY76" fmla="*/ 201649 h 409374"/>
              <a:gd name="connsiteX77" fmla="*/ 30500 w 266078"/>
              <a:gd name="connsiteY77" fmla="*/ 198040 h 409374"/>
              <a:gd name="connsiteX78" fmla="*/ 28996 w 266078"/>
              <a:gd name="connsiteY78" fmla="*/ 196957 h 409374"/>
              <a:gd name="connsiteX79" fmla="*/ 27612 w 266078"/>
              <a:gd name="connsiteY79" fmla="*/ 195152 h 409374"/>
              <a:gd name="connsiteX80" fmla="*/ 26169 w 266078"/>
              <a:gd name="connsiteY80" fmla="*/ 192144 h 409374"/>
              <a:gd name="connsiteX81" fmla="*/ 24845 w 266078"/>
              <a:gd name="connsiteY81" fmla="*/ 190941 h 409374"/>
              <a:gd name="connsiteX82" fmla="*/ 25868 w 266078"/>
              <a:gd name="connsiteY82" fmla="*/ 189136 h 409374"/>
              <a:gd name="connsiteX83" fmla="*/ 25868 w 266078"/>
              <a:gd name="connsiteY83" fmla="*/ 187392 h 409374"/>
              <a:gd name="connsiteX84" fmla="*/ 27071 w 266078"/>
              <a:gd name="connsiteY84" fmla="*/ 185046 h 409374"/>
              <a:gd name="connsiteX85" fmla="*/ 25748 w 266078"/>
              <a:gd name="connsiteY85" fmla="*/ 181617 h 409374"/>
              <a:gd name="connsiteX86" fmla="*/ 26650 w 266078"/>
              <a:gd name="connsiteY86" fmla="*/ 180233 h 409374"/>
              <a:gd name="connsiteX87" fmla="*/ 26409 w 266078"/>
              <a:gd name="connsiteY87" fmla="*/ 178428 h 409374"/>
              <a:gd name="connsiteX88" fmla="*/ 27612 w 266078"/>
              <a:gd name="connsiteY88" fmla="*/ 176924 h 409374"/>
              <a:gd name="connsiteX89" fmla="*/ 27612 w 266078"/>
              <a:gd name="connsiteY89" fmla="*/ 173796 h 409374"/>
              <a:gd name="connsiteX90" fmla="*/ 26409 w 266078"/>
              <a:gd name="connsiteY90" fmla="*/ 172593 h 409374"/>
              <a:gd name="connsiteX91" fmla="*/ 26469 w 266078"/>
              <a:gd name="connsiteY91" fmla="*/ 171089 h 409374"/>
              <a:gd name="connsiteX92" fmla="*/ 27492 w 266078"/>
              <a:gd name="connsiteY92" fmla="*/ 168322 h 409374"/>
              <a:gd name="connsiteX93" fmla="*/ 26469 w 266078"/>
              <a:gd name="connsiteY93" fmla="*/ 162727 h 409374"/>
              <a:gd name="connsiteX94" fmla="*/ 27071 w 266078"/>
              <a:gd name="connsiteY94" fmla="*/ 162787 h 409374"/>
              <a:gd name="connsiteX95" fmla="*/ 26951 w 266078"/>
              <a:gd name="connsiteY95" fmla="*/ 160201 h 409374"/>
              <a:gd name="connsiteX96" fmla="*/ 26169 w 266078"/>
              <a:gd name="connsiteY96" fmla="*/ 158877 h 409374"/>
              <a:gd name="connsiteX97" fmla="*/ 26289 w 266078"/>
              <a:gd name="connsiteY97" fmla="*/ 157132 h 409374"/>
              <a:gd name="connsiteX98" fmla="*/ 25687 w 266078"/>
              <a:gd name="connsiteY98" fmla="*/ 155207 h 409374"/>
              <a:gd name="connsiteX99" fmla="*/ 27312 w 266078"/>
              <a:gd name="connsiteY99" fmla="*/ 154004 h 409374"/>
              <a:gd name="connsiteX100" fmla="*/ 27312 w 266078"/>
              <a:gd name="connsiteY100" fmla="*/ 152560 h 409374"/>
              <a:gd name="connsiteX101" fmla="*/ 25687 w 266078"/>
              <a:gd name="connsiteY101" fmla="*/ 149913 h 409374"/>
              <a:gd name="connsiteX102" fmla="*/ 25687 w 266078"/>
              <a:gd name="connsiteY102" fmla="*/ 148951 h 409374"/>
              <a:gd name="connsiteX103" fmla="*/ 28094 w 266078"/>
              <a:gd name="connsiteY103" fmla="*/ 150154 h 409374"/>
              <a:gd name="connsiteX104" fmla="*/ 28274 w 266078"/>
              <a:gd name="connsiteY104" fmla="*/ 149552 h 409374"/>
              <a:gd name="connsiteX105" fmla="*/ 30019 w 266078"/>
              <a:gd name="connsiteY105" fmla="*/ 149492 h 409374"/>
              <a:gd name="connsiteX106" fmla="*/ 30560 w 266078"/>
              <a:gd name="connsiteY106" fmla="*/ 142755 h 409374"/>
              <a:gd name="connsiteX107" fmla="*/ 28394 w 266078"/>
              <a:gd name="connsiteY107" fmla="*/ 140769 h 409374"/>
              <a:gd name="connsiteX108" fmla="*/ 27432 w 266078"/>
              <a:gd name="connsiteY108" fmla="*/ 141973 h 409374"/>
              <a:gd name="connsiteX109" fmla="*/ 25326 w 266078"/>
              <a:gd name="connsiteY109" fmla="*/ 139687 h 409374"/>
              <a:gd name="connsiteX110" fmla="*/ 25086 w 266078"/>
              <a:gd name="connsiteY110" fmla="*/ 137581 h 409374"/>
              <a:gd name="connsiteX111" fmla="*/ 26891 w 266078"/>
              <a:gd name="connsiteY111" fmla="*/ 136799 h 409374"/>
              <a:gd name="connsiteX112" fmla="*/ 28575 w 266078"/>
              <a:gd name="connsiteY112" fmla="*/ 132769 h 409374"/>
              <a:gd name="connsiteX113" fmla="*/ 30380 w 266078"/>
              <a:gd name="connsiteY113" fmla="*/ 132769 h 409374"/>
              <a:gd name="connsiteX114" fmla="*/ 31703 w 266078"/>
              <a:gd name="connsiteY114" fmla="*/ 131686 h 409374"/>
              <a:gd name="connsiteX115" fmla="*/ 33267 w 266078"/>
              <a:gd name="connsiteY115" fmla="*/ 128317 h 409374"/>
              <a:gd name="connsiteX116" fmla="*/ 34952 w 266078"/>
              <a:gd name="connsiteY116" fmla="*/ 129159 h 409374"/>
              <a:gd name="connsiteX117" fmla="*/ 35313 w 266078"/>
              <a:gd name="connsiteY117" fmla="*/ 130603 h 409374"/>
              <a:gd name="connsiteX118" fmla="*/ 37358 w 266078"/>
              <a:gd name="connsiteY118" fmla="*/ 132107 h 409374"/>
              <a:gd name="connsiteX119" fmla="*/ 38140 w 266078"/>
              <a:gd name="connsiteY119" fmla="*/ 134754 h 409374"/>
              <a:gd name="connsiteX120" fmla="*/ 38862 w 266078"/>
              <a:gd name="connsiteY120" fmla="*/ 135235 h 409374"/>
              <a:gd name="connsiteX121" fmla="*/ 38621 w 266078"/>
              <a:gd name="connsiteY121" fmla="*/ 136378 h 409374"/>
              <a:gd name="connsiteX122" fmla="*/ 41449 w 266078"/>
              <a:gd name="connsiteY122" fmla="*/ 136558 h 409374"/>
              <a:gd name="connsiteX123" fmla="*/ 43253 w 266078"/>
              <a:gd name="connsiteY123" fmla="*/ 135656 h 409374"/>
              <a:gd name="connsiteX124" fmla="*/ 46863 w 266078"/>
              <a:gd name="connsiteY124" fmla="*/ 132769 h 409374"/>
              <a:gd name="connsiteX125" fmla="*/ 50472 w 266078"/>
              <a:gd name="connsiteY125" fmla="*/ 128257 h 409374"/>
              <a:gd name="connsiteX126" fmla="*/ 53059 w 266078"/>
              <a:gd name="connsiteY126" fmla="*/ 123865 h 409374"/>
              <a:gd name="connsiteX127" fmla="*/ 55466 w 266078"/>
              <a:gd name="connsiteY127" fmla="*/ 118210 h 409374"/>
              <a:gd name="connsiteX128" fmla="*/ 57090 w 266078"/>
              <a:gd name="connsiteY128" fmla="*/ 111593 h 409374"/>
              <a:gd name="connsiteX129" fmla="*/ 60218 w 266078"/>
              <a:gd name="connsiteY129" fmla="*/ 105156 h 409374"/>
              <a:gd name="connsiteX130" fmla="*/ 62023 w 266078"/>
              <a:gd name="connsiteY130" fmla="*/ 102088 h 409374"/>
              <a:gd name="connsiteX131" fmla="*/ 62023 w 266078"/>
              <a:gd name="connsiteY131" fmla="*/ 99922 h 409374"/>
              <a:gd name="connsiteX132" fmla="*/ 61421 w 266078"/>
              <a:gd name="connsiteY132" fmla="*/ 97516 h 409374"/>
              <a:gd name="connsiteX133" fmla="*/ 60820 w 266078"/>
              <a:gd name="connsiteY133" fmla="*/ 93124 h 409374"/>
              <a:gd name="connsiteX134" fmla="*/ 59316 w 266078"/>
              <a:gd name="connsiteY134" fmla="*/ 86868 h 409374"/>
              <a:gd name="connsiteX135" fmla="*/ 56488 w 266078"/>
              <a:gd name="connsiteY135" fmla="*/ 75919 h 409374"/>
              <a:gd name="connsiteX136" fmla="*/ 54684 w 266078"/>
              <a:gd name="connsiteY136" fmla="*/ 71889 h 409374"/>
              <a:gd name="connsiteX137" fmla="*/ 51676 w 266078"/>
              <a:gd name="connsiteY137" fmla="*/ 67437 h 409374"/>
              <a:gd name="connsiteX138" fmla="*/ 48487 w 266078"/>
              <a:gd name="connsiteY138" fmla="*/ 64910 h 409374"/>
              <a:gd name="connsiteX139" fmla="*/ 47164 w 266078"/>
              <a:gd name="connsiteY139" fmla="*/ 64670 h 409374"/>
              <a:gd name="connsiteX140" fmla="*/ 45058 w 266078"/>
              <a:gd name="connsiteY140" fmla="*/ 65512 h 409374"/>
              <a:gd name="connsiteX141" fmla="*/ 41328 w 266078"/>
              <a:gd name="connsiteY141" fmla="*/ 67918 h 409374"/>
              <a:gd name="connsiteX142" fmla="*/ 39885 w 266078"/>
              <a:gd name="connsiteY142" fmla="*/ 66775 h 409374"/>
              <a:gd name="connsiteX143" fmla="*/ 35794 w 266078"/>
              <a:gd name="connsiteY143" fmla="*/ 64970 h 409374"/>
              <a:gd name="connsiteX144" fmla="*/ 34230 w 266078"/>
              <a:gd name="connsiteY144" fmla="*/ 64850 h 409374"/>
              <a:gd name="connsiteX145" fmla="*/ 33207 w 266078"/>
              <a:gd name="connsiteY145" fmla="*/ 66775 h 409374"/>
              <a:gd name="connsiteX146" fmla="*/ 31222 w 266078"/>
              <a:gd name="connsiteY146" fmla="*/ 65993 h 409374"/>
              <a:gd name="connsiteX147" fmla="*/ 29838 w 266078"/>
              <a:gd name="connsiteY147" fmla="*/ 66354 h 409374"/>
              <a:gd name="connsiteX148" fmla="*/ 27372 w 266078"/>
              <a:gd name="connsiteY148" fmla="*/ 65993 h 409374"/>
              <a:gd name="connsiteX149" fmla="*/ 21837 w 266078"/>
              <a:gd name="connsiteY149" fmla="*/ 63166 h 409374"/>
              <a:gd name="connsiteX150" fmla="*/ 18168 w 266078"/>
              <a:gd name="connsiteY150" fmla="*/ 60158 h 409374"/>
              <a:gd name="connsiteX151" fmla="*/ 17686 w 266078"/>
              <a:gd name="connsiteY151" fmla="*/ 58534 h 409374"/>
              <a:gd name="connsiteX152" fmla="*/ 15882 w 266078"/>
              <a:gd name="connsiteY152" fmla="*/ 57752 h 409374"/>
              <a:gd name="connsiteX153" fmla="*/ 14919 w 266078"/>
              <a:gd name="connsiteY153" fmla="*/ 55345 h 409374"/>
              <a:gd name="connsiteX154" fmla="*/ 14077 w 266078"/>
              <a:gd name="connsiteY154" fmla="*/ 55044 h 409374"/>
              <a:gd name="connsiteX155" fmla="*/ 12092 w 266078"/>
              <a:gd name="connsiteY155" fmla="*/ 51676 h 409374"/>
              <a:gd name="connsiteX156" fmla="*/ 9685 w 266078"/>
              <a:gd name="connsiteY156" fmla="*/ 49089 h 409374"/>
              <a:gd name="connsiteX157" fmla="*/ 8663 w 266078"/>
              <a:gd name="connsiteY157" fmla="*/ 46683 h 409374"/>
              <a:gd name="connsiteX158" fmla="*/ 7640 w 266078"/>
              <a:gd name="connsiteY158" fmla="*/ 46321 h 409374"/>
              <a:gd name="connsiteX159" fmla="*/ 7399 w 266078"/>
              <a:gd name="connsiteY159" fmla="*/ 43735 h 409374"/>
              <a:gd name="connsiteX160" fmla="*/ 4873 w 266078"/>
              <a:gd name="connsiteY160" fmla="*/ 38982 h 409374"/>
              <a:gd name="connsiteX161" fmla="*/ 4271 w 266078"/>
              <a:gd name="connsiteY161" fmla="*/ 36395 h 409374"/>
              <a:gd name="connsiteX162" fmla="*/ 1985 w 266078"/>
              <a:gd name="connsiteY162" fmla="*/ 30019 h 409374"/>
              <a:gd name="connsiteX163" fmla="*/ 1083 w 266078"/>
              <a:gd name="connsiteY163" fmla="*/ 28816 h 409374"/>
              <a:gd name="connsiteX164" fmla="*/ 1805 w 266078"/>
              <a:gd name="connsiteY164" fmla="*/ 27733 h 409374"/>
              <a:gd name="connsiteX165" fmla="*/ 0 w 266078"/>
              <a:gd name="connsiteY165" fmla="*/ 20574 h 409374"/>
              <a:gd name="connsiteX166" fmla="*/ 842 w 266078"/>
              <a:gd name="connsiteY166" fmla="*/ 13054 h 409374"/>
              <a:gd name="connsiteX167" fmla="*/ 5053 w 266078"/>
              <a:gd name="connsiteY167" fmla="*/ 14077 h 409374"/>
              <a:gd name="connsiteX168" fmla="*/ 8061 w 266078"/>
              <a:gd name="connsiteY168" fmla="*/ 14197 h 409374"/>
              <a:gd name="connsiteX169" fmla="*/ 11971 w 266078"/>
              <a:gd name="connsiteY169" fmla="*/ 15039 h 409374"/>
              <a:gd name="connsiteX170" fmla="*/ 12994 w 266078"/>
              <a:gd name="connsiteY170" fmla="*/ 10407 h 409374"/>
              <a:gd name="connsiteX171" fmla="*/ 26169 w 266078"/>
              <a:gd name="connsiteY171" fmla="*/ 13295 h 409374"/>
              <a:gd name="connsiteX172" fmla="*/ 26891 w 266078"/>
              <a:gd name="connsiteY172" fmla="*/ 10708 h 409374"/>
              <a:gd name="connsiteX173" fmla="*/ 27492 w 266078"/>
              <a:gd name="connsiteY173" fmla="*/ 7399 h 409374"/>
              <a:gd name="connsiteX174" fmla="*/ 29177 w 266078"/>
              <a:gd name="connsiteY174" fmla="*/ 301 h 409374"/>
              <a:gd name="connsiteX175" fmla="*/ 29237 w 266078"/>
              <a:gd name="connsiteY175" fmla="*/ 2226 h 409374"/>
              <a:gd name="connsiteX176" fmla="*/ 31523 w 266078"/>
              <a:gd name="connsiteY176" fmla="*/ 6016 h 409374"/>
              <a:gd name="connsiteX177" fmla="*/ 32425 w 266078"/>
              <a:gd name="connsiteY177" fmla="*/ 6377 h 409374"/>
              <a:gd name="connsiteX178" fmla="*/ 34110 w 266078"/>
              <a:gd name="connsiteY178" fmla="*/ 10287 h 409374"/>
              <a:gd name="connsiteX179" fmla="*/ 33929 w 266078"/>
              <a:gd name="connsiteY179" fmla="*/ 11490 h 409374"/>
              <a:gd name="connsiteX180" fmla="*/ 35373 w 266078"/>
              <a:gd name="connsiteY180" fmla="*/ 12814 h 409374"/>
              <a:gd name="connsiteX181" fmla="*/ 35553 w 266078"/>
              <a:gd name="connsiteY181" fmla="*/ 13957 h 409374"/>
              <a:gd name="connsiteX182" fmla="*/ 36937 w 266078"/>
              <a:gd name="connsiteY182" fmla="*/ 14257 h 409374"/>
              <a:gd name="connsiteX183" fmla="*/ 38260 w 266078"/>
              <a:gd name="connsiteY183" fmla="*/ 15942 h 409374"/>
              <a:gd name="connsiteX184" fmla="*/ 38561 w 266078"/>
              <a:gd name="connsiteY184" fmla="*/ 17145 h 409374"/>
              <a:gd name="connsiteX185" fmla="*/ 40185 w 266078"/>
              <a:gd name="connsiteY185" fmla="*/ 17205 h 409374"/>
              <a:gd name="connsiteX186" fmla="*/ 41509 w 266078"/>
              <a:gd name="connsiteY186" fmla="*/ 20935 h 409374"/>
              <a:gd name="connsiteX187" fmla="*/ 42772 w 266078"/>
              <a:gd name="connsiteY187" fmla="*/ 22138 h 409374"/>
              <a:gd name="connsiteX188" fmla="*/ 42291 w 266078"/>
              <a:gd name="connsiteY188" fmla="*/ 23522 h 409374"/>
              <a:gd name="connsiteX189" fmla="*/ 42772 w 266078"/>
              <a:gd name="connsiteY189" fmla="*/ 25627 h 409374"/>
              <a:gd name="connsiteX190" fmla="*/ 42532 w 266078"/>
              <a:gd name="connsiteY190" fmla="*/ 26650 h 409374"/>
              <a:gd name="connsiteX191" fmla="*/ 43735 w 266078"/>
              <a:gd name="connsiteY191" fmla="*/ 27252 h 409374"/>
              <a:gd name="connsiteX192" fmla="*/ 45540 w 266078"/>
              <a:gd name="connsiteY192" fmla="*/ 28936 h 409374"/>
              <a:gd name="connsiteX193" fmla="*/ 46682 w 266078"/>
              <a:gd name="connsiteY193" fmla="*/ 31944 h 409374"/>
              <a:gd name="connsiteX194" fmla="*/ 49149 w 266078"/>
              <a:gd name="connsiteY194" fmla="*/ 33027 h 409374"/>
              <a:gd name="connsiteX195" fmla="*/ 49991 w 266078"/>
              <a:gd name="connsiteY195" fmla="*/ 34410 h 409374"/>
              <a:gd name="connsiteX196" fmla="*/ 49510 w 266078"/>
              <a:gd name="connsiteY196" fmla="*/ 32305 h 409374"/>
              <a:gd name="connsiteX197" fmla="*/ 50292 w 266078"/>
              <a:gd name="connsiteY197" fmla="*/ 31523 h 409374"/>
              <a:gd name="connsiteX198" fmla="*/ 51736 w 266078"/>
              <a:gd name="connsiteY198" fmla="*/ 32185 h 409374"/>
              <a:gd name="connsiteX199" fmla="*/ 51134 w 266078"/>
              <a:gd name="connsiteY199" fmla="*/ 31102 h 409374"/>
              <a:gd name="connsiteX200" fmla="*/ 52037 w 266078"/>
              <a:gd name="connsiteY200" fmla="*/ 30681 h 409374"/>
              <a:gd name="connsiteX201" fmla="*/ 52518 w 266078"/>
              <a:gd name="connsiteY201" fmla="*/ 29237 h 409374"/>
              <a:gd name="connsiteX202" fmla="*/ 53721 w 266078"/>
              <a:gd name="connsiteY202" fmla="*/ 28755 h 409374"/>
              <a:gd name="connsiteX203" fmla="*/ 53661 w 266078"/>
              <a:gd name="connsiteY203" fmla="*/ 27191 h 409374"/>
              <a:gd name="connsiteX204" fmla="*/ 54864 w 266078"/>
              <a:gd name="connsiteY204" fmla="*/ 28395 h 409374"/>
              <a:gd name="connsiteX205" fmla="*/ 55887 w 266078"/>
              <a:gd name="connsiteY205" fmla="*/ 28575 h 409374"/>
              <a:gd name="connsiteX206" fmla="*/ 56909 w 266078"/>
              <a:gd name="connsiteY206" fmla="*/ 30380 h 409374"/>
              <a:gd name="connsiteX207" fmla="*/ 58654 w 266078"/>
              <a:gd name="connsiteY207" fmla="*/ 31282 h 409374"/>
              <a:gd name="connsiteX208" fmla="*/ 59255 w 266078"/>
              <a:gd name="connsiteY208" fmla="*/ 28755 h 409374"/>
              <a:gd name="connsiteX209" fmla="*/ 56849 w 266078"/>
              <a:gd name="connsiteY209" fmla="*/ 24304 h 409374"/>
              <a:gd name="connsiteX210" fmla="*/ 57932 w 266078"/>
              <a:gd name="connsiteY210" fmla="*/ 24665 h 409374"/>
              <a:gd name="connsiteX211" fmla="*/ 59195 w 266078"/>
              <a:gd name="connsiteY211" fmla="*/ 23101 h 409374"/>
              <a:gd name="connsiteX212" fmla="*/ 60880 w 266078"/>
              <a:gd name="connsiteY212" fmla="*/ 22138 h 409374"/>
              <a:gd name="connsiteX213" fmla="*/ 61181 w 266078"/>
              <a:gd name="connsiteY213" fmla="*/ 21115 h 409374"/>
              <a:gd name="connsiteX214" fmla="*/ 63828 w 266078"/>
              <a:gd name="connsiteY214" fmla="*/ 18889 h 409374"/>
              <a:gd name="connsiteX215" fmla="*/ 65813 w 266078"/>
              <a:gd name="connsiteY215" fmla="*/ 17987 h 409374"/>
              <a:gd name="connsiteX216" fmla="*/ 65993 w 266078"/>
              <a:gd name="connsiteY216" fmla="*/ 19190 h 409374"/>
              <a:gd name="connsiteX217" fmla="*/ 67678 w 266078"/>
              <a:gd name="connsiteY217" fmla="*/ 18829 h 409374"/>
              <a:gd name="connsiteX218" fmla="*/ 68580 w 266078"/>
              <a:gd name="connsiteY218" fmla="*/ 11851 h 409374"/>
              <a:gd name="connsiteX219" fmla="*/ 68821 w 266078"/>
              <a:gd name="connsiteY219" fmla="*/ 11310 h 409374"/>
              <a:gd name="connsiteX220" fmla="*/ 73513 w 266078"/>
              <a:gd name="connsiteY220" fmla="*/ 12513 h 409374"/>
              <a:gd name="connsiteX221" fmla="*/ 74836 w 266078"/>
              <a:gd name="connsiteY221" fmla="*/ 11791 h 409374"/>
              <a:gd name="connsiteX222" fmla="*/ 76581 w 266078"/>
              <a:gd name="connsiteY222" fmla="*/ 12633 h 409374"/>
              <a:gd name="connsiteX223" fmla="*/ 76461 w 266078"/>
              <a:gd name="connsiteY223" fmla="*/ 10768 h 409374"/>
              <a:gd name="connsiteX224" fmla="*/ 77544 w 266078"/>
              <a:gd name="connsiteY224" fmla="*/ 10768 h 409374"/>
              <a:gd name="connsiteX225" fmla="*/ 80551 w 266078"/>
              <a:gd name="connsiteY225" fmla="*/ 9264 h 409374"/>
              <a:gd name="connsiteX226" fmla="*/ 79709 w 266078"/>
              <a:gd name="connsiteY226" fmla="*/ 7580 h 409374"/>
              <a:gd name="connsiteX227" fmla="*/ 80311 w 266078"/>
              <a:gd name="connsiteY227" fmla="*/ 6978 h 409374"/>
              <a:gd name="connsiteX228" fmla="*/ 80732 w 266078"/>
              <a:gd name="connsiteY228" fmla="*/ 4091 h 409374"/>
              <a:gd name="connsiteX229" fmla="*/ 80251 w 266078"/>
              <a:gd name="connsiteY229" fmla="*/ 2346 h 409374"/>
              <a:gd name="connsiteX230" fmla="*/ 80251 w 266078"/>
              <a:gd name="connsiteY230" fmla="*/ 1023 h 409374"/>
              <a:gd name="connsiteX231" fmla="*/ 83259 w 266078"/>
              <a:gd name="connsiteY231" fmla="*/ 1203 h 409374"/>
              <a:gd name="connsiteX232" fmla="*/ 84702 w 266078"/>
              <a:gd name="connsiteY232" fmla="*/ 0 h 409374"/>
              <a:gd name="connsiteX233" fmla="*/ 84582 w 266078"/>
              <a:gd name="connsiteY233" fmla="*/ 1263 h 409374"/>
              <a:gd name="connsiteX234" fmla="*/ 86688 w 266078"/>
              <a:gd name="connsiteY234" fmla="*/ 4151 h 409374"/>
              <a:gd name="connsiteX235" fmla="*/ 87530 w 266078"/>
              <a:gd name="connsiteY235" fmla="*/ 4391 h 409374"/>
              <a:gd name="connsiteX236" fmla="*/ 87951 w 266078"/>
              <a:gd name="connsiteY236" fmla="*/ 7640 h 409374"/>
              <a:gd name="connsiteX237" fmla="*/ 89094 w 266078"/>
              <a:gd name="connsiteY237" fmla="*/ 8422 h 409374"/>
              <a:gd name="connsiteX238" fmla="*/ 89334 w 266078"/>
              <a:gd name="connsiteY238" fmla="*/ 10708 h 409374"/>
              <a:gd name="connsiteX239" fmla="*/ 88131 w 266078"/>
              <a:gd name="connsiteY239" fmla="*/ 10708 h 409374"/>
              <a:gd name="connsiteX240" fmla="*/ 88973 w 266078"/>
              <a:gd name="connsiteY240" fmla="*/ 12453 h 409374"/>
              <a:gd name="connsiteX241" fmla="*/ 94388 w 266078"/>
              <a:gd name="connsiteY241" fmla="*/ 12874 h 409374"/>
              <a:gd name="connsiteX242" fmla="*/ 94147 w 266078"/>
              <a:gd name="connsiteY242" fmla="*/ 14679 h 409374"/>
              <a:gd name="connsiteX243" fmla="*/ 92583 w 266078"/>
              <a:gd name="connsiteY243" fmla="*/ 14799 h 409374"/>
              <a:gd name="connsiteX244" fmla="*/ 90117 w 266078"/>
              <a:gd name="connsiteY244" fmla="*/ 18408 h 409374"/>
              <a:gd name="connsiteX245" fmla="*/ 88613 w 266078"/>
              <a:gd name="connsiteY245" fmla="*/ 21055 h 409374"/>
              <a:gd name="connsiteX246" fmla="*/ 90417 w 266078"/>
              <a:gd name="connsiteY246" fmla="*/ 23762 h 409374"/>
              <a:gd name="connsiteX247" fmla="*/ 87770 w 266078"/>
              <a:gd name="connsiteY247" fmla="*/ 23582 h 409374"/>
              <a:gd name="connsiteX248" fmla="*/ 85785 w 266078"/>
              <a:gd name="connsiteY248" fmla="*/ 24244 h 409374"/>
              <a:gd name="connsiteX249" fmla="*/ 88613 w 266078"/>
              <a:gd name="connsiteY249" fmla="*/ 28876 h 409374"/>
              <a:gd name="connsiteX250" fmla="*/ 89936 w 266078"/>
              <a:gd name="connsiteY250" fmla="*/ 30681 h 409374"/>
              <a:gd name="connsiteX251" fmla="*/ 89515 w 266078"/>
              <a:gd name="connsiteY251" fmla="*/ 29056 h 409374"/>
              <a:gd name="connsiteX252" fmla="*/ 90538 w 266078"/>
              <a:gd name="connsiteY252" fmla="*/ 29297 h 409374"/>
              <a:gd name="connsiteX253" fmla="*/ 91139 w 266078"/>
              <a:gd name="connsiteY253" fmla="*/ 30560 h 409374"/>
              <a:gd name="connsiteX254" fmla="*/ 92583 w 266078"/>
              <a:gd name="connsiteY254" fmla="*/ 31402 h 409374"/>
              <a:gd name="connsiteX255" fmla="*/ 96794 w 266078"/>
              <a:gd name="connsiteY255" fmla="*/ 31282 h 409374"/>
              <a:gd name="connsiteX256" fmla="*/ 98599 w 266078"/>
              <a:gd name="connsiteY256" fmla="*/ 29598 h 409374"/>
              <a:gd name="connsiteX257" fmla="*/ 102148 w 266078"/>
              <a:gd name="connsiteY257" fmla="*/ 30380 h 409374"/>
              <a:gd name="connsiteX258" fmla="*/ 101546 w 266078"/>
              <a:gd name="connsiteY258" fmla="*/ 33087 h 409374"/>
              <a:gd name="connsiteX259" fmla="*/ 105457 w 266078"/>
              <a:gd name="connsiteY259" fmla="*/ 33929 h 409374"/>
              <a:gd name="connsiteX260" fmla="*/ 105216 w 266078"/>
              <a:gd name="connsiteY260" fmla="*/ 35373 h 409374"/>
              <a:gd name="connsiteX261" fmla="*/ 107863 w 266078"/>
              <a:gd name="connsiteY261" fmla="*/ 35914 h 409374"/>
              <a:gd name="connsiteX262" fmla="*/ 106961 w 266078"/>
              <a:gd name="connsiteY262" fmla="*/ 37057 h 409374"/>
              <a:gd name="connsiteX263" fmla="*/ 104915 w 266078"/>
              <a:gd name="connsiteY263" fmla="*/ 38260 h 409374"/>
              <a:gd name="connsiteX264" fmla="*/ 99621 w 266078"/>
              <a:gd name="connsiteY264" fmla="*/ 40005 h 409374"/>
              <a:gd name="connsiteX265" fmla="*/ 96493 w 266078"/>
              <a:gd name="connsiteY265" fmla="*/ 37719 h 409374"/>
              <a:gd name="connsiteX266" fmla="*/ 94388 w 266078"/>
              <a:gd name="connsiteY266" fmla="*/ 37418 h 409374"/>
              <a:gd name="connsiteX267" fmla="*/ 94809 w 266078"/>
              <a:gd name="connsiteY267" fmla="*/ 38441 h 409374"/>
              <a:gd name="connsiteX268" fmla="*/ 92703 w 266078"/>
              <a:gd name="connsiteY268" fmla="*/ 39644 h 409374"/>
              <a:gd name="connsiteX269" fmla="*/ 92463 w 266078"/>
              <a:gd name="connsiteY269" fmla="*/ 41208 h 409374"/>
              <a:gd name="connsiteX270" fmla="*/ 93546 w 266078"/>
              <a:gd name="connsiteY270" fmla="*/ 42411 h 409374"/>
              <a:gd name="connsiteX271" fmla="*/ 89635 w 266078"/>
              <a:gd name="connsiteY271" fmla="*/ 43855 h 409374"/>
              <a:gd name="connsiteX272" fmla="*/ 90237 w 266078"/>
              <a:gd name="connsiteY272" fmla="*/ 45479 h 409374"/>
              <a:gd name="connsiteX273" fmla="*/ 88853 w 266078"/>
              <a:gd name="connsiteY273" fmla="*/ 44577 h 409374"/>
              <a:gd name="connsiteX274" fmla="*/ 88613 w 266078"/>
              <a:gd name="connsiteY274" fmla="*/ 45720 h 409374"/>
              <a:gd name="connsiteX275" fmla="*/ 90718 w 266078"/>
              <a:gd name="connsiteY275" fmla="*/ 46743 h 409374"/>
              <a:gd name="connsiteX276" fmla="*/ 93185 w 266078"/>
              <a:gd name="connsiteY276" fmla="*/ 45058 h 409374"/>
              <a:gd name="connsiteX277" fmla="*/ 92102 w 266078"/>
              <a:gd name="connsiteY277" fmla="*/ 46863 h 409374"/>
              <a:gd name="connsiteX278" fmla="*/ 92403 w 266078"/>
              <a:gd name="connsiteY278" fmla="*/ 47705 h 409374"/>
              <a:gd name="connsiteX279" fmla="*/ 94989 w 266078"/>
              <a:gd name="connsiteY279" fmla="*/ 47946 h 409374"/>
              <a:gd name="connsiteX280" fmla="*/ 95350 w 266078"/>
              <a:gd name="connsiteY280" fmla="*/ 49931 h 409374"/>
              <a:gd name="connsiteX281" fmla="*/ 93546 w 266078"/>
              <a:gd name="connsiteY281" fmla="*/ 50954 h 409374"/>
              <a:gd name="connsiteX282" fmla="*/ 94628 w 266078"/>
              <a:gd name="connsiteY282" fmla="*/ 51856 h 409374"/>
              <a:gd name="connsiteX283" fmla="*/ 94869 w 266078"/>
              <a:gd name="connsiteY283" fmla="*/ 53601 h 409374"/>
              <a:gd name="connsiteX284" fmla="*/ 97275 w 266078"/>
              <a:gd name="connsiteY284" fmla="*/ 55285 h 409374"/>
              <a:gd name="connsiteX285" fmla="*/ 97576 w 266078"/>
              <a:gd name="connsiteY285" fmla="*/ 57932 h 409374"/>
              <a:gd name="connsiteX286" fmla="*/ 96433 w 266078"/>
              <a:gd name="connsiteY286" fmla="*/ 58955 h 409374"/>
              <a:gd name="connsiteX287" fmla="*/ 94628 w 266078"/>
              <a:gd name="connsiteY287" fmla="*/ 58654 h 409374"/>
              <a:gd name="connsiteX288" fmla="*/ 94027 w 266078"/>
              <a:gd name="connsiteY288" fmla="*/ 57872 h 409374"/>
              <a:gd name="connsiteX289" fmla="*/ 91741 w 266078"/>
              <a:gd name="connsiteY289" fmla="*/ 57270 h 409374"/>
              <a:gd name="connsiteX290" fmla="*/ 91019 w 266078"/>
              <a:gd name="connsiteY290" fmla="*/ 58654 h 409374"/>
              <a:gd name="connsiteX291" fmla="*/ 91861 w 266078"/>
              <a:gd name="connsiteY291" fmla="*/ 61662 h 409374"/>
              <a:gd name="connsiteX292" fmla="*/ 93546 w 266078"/>
              <a:gd name="connsiteY292" fmla="*/ 61963 h 409374"/>
              <a:gd name="connsiteX293" fmla="*/ 96313 w 266078"/>
              <a:gd name="connsiteY293" fmla="*/ 63647 h 409374"/>
              <a:gd name="connsiteX294" fmla="*/ 97335 w 266078"/>
              <a:gd name="connsiteY294" fmla="*/ 63286 h 409374"/>
              <a:gd name="connsiteX295" fmla="*/ 98659 w 266078"/>
              <a:gd name="connsiteY295" fmla="*/ 64249 h 409374"/>
              <a:gd name="connsiteX296" fmla="*/ 98539 w 266078"/>
              <a:gd name="connsiteY296" fmla="*/ 65031 h 409374"/>
              <a:gd name="connsiteX297" fmla="*/ 96734 w 266078"/>
              <a:gd name="connsiteY297" fmla="*/ 64730 h 409374"/>
              <a:gd name="connsiteX298" fmla="*/ 96433 w 266078"/>
              <a:gd name="connsiteY298" fmla="*/ 66053 h 409374"/>
              <a:gd name="connsiteX299" fmla="*/ 95350 w 266078"/>
              <a:gd name="connsiteY299" fmla="*/ 65933 h 409374"/>
              <a:gd name="connsiteX300" fmla="*/ 94448 w 266078"/>
              <a:gd name="connsiteY300" fmla="*/ 67076 h 409374"/>
              <a:gd name="connsiteX301" fmla="*/ 94388 w 266078"/>
              <a:gd name="connsiteY301" fmla="*/ 68700 h 409374"/>
              <a:gd name="connsiteX302" fmla="*/ 88613 w 266078"/>
              <a:gd name="connsiteY302" fmla="*/ 68039 h 409374"/>
              <a:gd name="connsiteX303" fmla="*/ 87830 w 266078"/>
              <a:gd name="connsiteY303" fmla="*/ 69061 h 409374"/>
              <a:gd name="connsiteX304" fmla="*/ 85424 w 266078"/>
              <a:gd name="connsiteY304" fmla="*/ 68640 h 409374"/>
              <a:gd name="connsiteX305" fmla="*/ 83800 w 266078"/>
              <a:gd name="connsiteY305" fmla="*/ 72370 h 409374"/>
              <a:gd name="connsiteX306" fmla="*/ 80251 w 266078"/>
              <a:gd name="connsiteY306" fmla="*/ 68760 h 409374"/>
              <a:gd name="connsiteX307" fmla="*/ 76882 w 266078"/>
              <a:gd name="connsiteY307" fmla="*/ 69362 h 409374"/>
              <a:gd name="connsiteX308" fmla="*/ 75799 w 266078"/>
              <a:gd name="connsiteY308" fmla="*/ 71648 h 409374"/>
              <a:gd name="connsiteX309" fmla="*/ 71287 w 266078"/>
              <a:gd name="connsiteY309" fmla="*/ 71528 h 409374"/>
              <a:gd name="connsiteX310" fmla="*/ 67798 w 266078"/>
              <a:gd name="connsiteY310" fmla="*/ 70746 h 409374"/>
              <a:gd name="connsiteX311" fmla="*/ 66896 w 266078"/>
              <a:gd name="connsiteY311" fmla="*/ 73152 h 409374"/>
              <a:gd name="connsiteX312" fmla="*/ 67798 w 266078"/>
              <a:gd name="connsiteY312" fmla="*/ 74596 h 409374"/>
              <a:gd name="connsiteX313" fmla="*/ 66595 w 266078"/>
              <a:gd name="connsiteY313" fmla="*/ 75438 h 409374"/>
              <a:gd name="connsiteX314" fmla="*/ 64790 w 266078"/>
              <a:gd name="connsiteY314" fmla="*/ 75378 h 409374"/>
              <a:gd name="connsiteX315" fmla="*/ 65031 w 266078"/>
              <a:gd name="connsiteY315" fmla="*/ 79348 h 409374"/>
              <a:gd name="connsiteX316" fmla="*/ 65873 w 266078"/>
              <a:gd name="connsiteY316" fmla="*/ 79950 h 409374"/>
              <a:gd name="connsiteX317" fmla="*/ 65392 w 266078"/>
              <a:gd name="connsiteY317" fmla="*/ 81755 h 409374"/>
              <a:gd name="connsiteX318" fmla="*/ 66775 w 266078"/>
              <a:gd name="connsiteY318" fmla="*/ 81574 h 409374"/>
              <a:gd name="connsiteX319" fmla="*/ 67377 w 266078"/>
              <a:gd name="connsiteY319" fmla="*/ 85184 h 409374"/>
              <a:gd name="connsiteX320" fmla="*/ 68640 w 266078"/>
              <a:gd name="connsiteY320" fmla="*/ 84281 h 409374"/>
              <a:gd name="connsiteX321" fmla="*/ 68821 w 266078"/>
              <a:gd name="connsiteY321" fmla="*/ 85244 h 409374"/>
              <a:gd name="connsiteX322" fmla="*/ 71107 w 266078"/>
              <a:gd name="connsiteY322" fmla="*/ 84883 h 409374"/>
              <a:gd name="connsiteX323" fmla="*/ 71708 w 266078"/>
              <a:gd name="connsiteY323" fmla="*/ 86447 h 409374"/>
              <a:gd name="connsiteX324" fmla="*/ 71227 w 266078"/>
              <a:gd name="connsiteY324" fmla="*/ 90297 h 409374"/>
              <a:gd name="connsiteX325" fmla="*/ 70445 w 266078"/>
              <a:gd name="connsiteY325" fmla="*/ 91981 h 409374"/>
              <a:gd name="connsiteX326" fmla="*/ 69242 w 266078"/>
              <a:gd name="connsiteY326" fmla="*/ 92824 h 409374"/>
              <a:gd name="connsiteX327" fmla="*/ 68941 w 266078"/>
              <a:gd name="connsiteY327" fmla="*/ 93906 h 409374"/>
              <a:gd name="connsiteX328" fmla="*/ 69603 w 266078"/>
              <a:gd name="connsiteY328" fmla="*/ 95651 h 409374"/>
              <a:gd name="connsiteX329" fmla="*/ 71407 w 266078"/>
              <a:gd name="connsiteY329" fmla="*/ 97456 h 409374"/>
              <a:gd name="connsiteX330" fmla="*/ 75137 w 266078"/>
              <a:gd name="connsiteY330" fmla="*/ 96854 h 409374"/>
              <a:gd name="connsiteX331" fmla="*/ 75618 w 266078"/>
              <a:gd name="connsiteY331" fmla="*/ 98358 h 409374"/>
              <a:gd name="connsiteX332" fmla="*/ 76581 w 266078"/>
              <a:gd name="connsiteY332" fmla="*/ 98599 h 409374"/>
              <a:gd name="connsiteX333" fmla="*/ 76882 w 266078"/>
              <a:gd name="connsiteY333" fmla="*/ 99982 h 409374"/>
              <a:gd name="connsiteX334" fmla="*/ 78626 w 266078"/>
              <a:gd name="connsiteY334" fmla="*/ 100283 h 409374"/>
              <a:gd name="connsiteX335" fmla="*/ 79348 w 266078"/>
              <a:gd name="connsiteY335" fmla="*/ 102088 h 409374"/>
              <a:gd name="connsiteX336" fmla="*/ 80852 w 266078"/>
              <a:gd name="connsiteY336" fmla="*/ 102329 h 409374"/>
              <a:gd name="connsiteX337" fmla="*/ 80972 w 266078"/>
              <a:gd name="connsiteY337" fmla="*/ 100464 h 409374"/>
              <a:gd name="connsiteX338" fmla="*/ 83439 w 266078"/>
              <a:gd name="connsiteY338" fmla="*/ 101065 h 409374"/>
              <a:gd name="connsiteX339" fmla="*/ 84281 w 266078"/>
              <a:gd name="connsiteY339" fmla="*/ 100825 h 409374"/>
              <a:gd name="connsiteX340" fmla="*/ 84402 w 266078"/>
              <a:gd name="connsiteY340" fmla="*/ 102208 h 409374"/>
              <a:gd name="connsiteX341" fmla="*/ 85364 w 266078"/>
              <a:gd name="connsiteY341" fmla="*/ 102990 h 409374"/>
              <a:gd name="connsiteX342" fmla="*/ 85244 w 266078"/>
              <a:gd name="connsiteY342" fmla="*/ 104314 h 409374"/>
              <a:gd name="connsiteX343" fmla="*/ 87349 w 266078"/>
              <a:gd name="connsiteY343" fmla="*/ 107923 h 409374"/>
              <a:gd name="connsiteX344" fmla="*/ 86868 w 266078"/>
              <a:gd name="connsiteY344" fmla="*/ 109006 h 409374"/>
              <a:gd name="connsiteX345" fmla="*/ 87169 w 266078"/>
              <a:gd name="connsiteY345" fmla="*/ 111773 h 409374"/>
              <a:gd name="connsiteX346" fmla="*/ 87891 w 266078"/>
              <a:gd name="connsiteY346" fmla="*/ 113518 h 409374"/>
              <a:gd name="connsiteX347" fmla="*/ 85424 w 266078"/>
              <a:gd name="connsiteY347" fmla="*/ 116165 h 409374"/>
              <a:gd name="connsiteX348" fmla="*/ 83860 w 266078"/>
              <a:gd name="connsiteY348" fmla="*/ 114180 h 409374"/>
              <a:gd name="connsiteX349" fmla="*/ 81574 w 266078"/>
              <a:gd name="connsiteY349" fmla="*/ 115323 h 409374"/>
              <a:gd name="connsiteX350" fmla="*/ 79288 w 266078"/>
              <a:gd name="connsiteY350" fmla="*/ 115503 h 409374"/>
              <a:gd name="connsiteX351" fmla="*/ 78927 w 266078"/>
              <a:gd name="connsiteY351" fmla="*/ 116706 h 409374"/>
              <a:gd name="connsiteX352" fmla="*/ 78085 w 266078"/>
              <a:gd name="connsiteY352" fmla="*/ 115984 h 409374"/>
              <a:gd name="connsiteX353" fmla="*/ 78326 w 266078"/>
              <a:gd name="connsiteY353" fmla="*/ 119353 h 409374"/>
              <a:gd name="connsiteX354" fmla="*/ 72971 w 266078"/>
              <a:gd name="connsiteY354" fmla="*/ 115924 h 409374"/>
              <a:gd name="connsiteX355" fmla="*/ 74295 w 266078"/>
              <a:gd name="connsiteY355" fmla="*/ 114120 h 409374"/>
              <a:gd name="connsiteX356" fmla="*/ 72310 w 266078"/>
              <a:gd name="connsiteY356" fmla="*/ 114180 h 409374"/>
              <a:gd name="connsiteX357" fmla="*/ 71708 w 266078"/>
              <a:gd name="connsiteY357" fmla="*/ 112916 h 409374"/>
              <a:gd name="connsiteX358" fmla="*/ 71829 w 266078"/>
              <a:gd name="connsiteY358" fmla="*/ 110751 h 409374"/>
              <a:gd name="connsiteX359" fmla="*/ 70505 w 266078"/>
              <a:gd name="connsiteY359" fmla="*/ 110330 h 409374"/>
              <a:gd name="connsiteX360" fmla="*/ 69422 w 266078"/>
              <a:gd name="connsiteY360" fmla="*/ 111352 h 409374"/>
              <a:gd name="connsiteX361" fmla="*/ 69061 w 266078"/>
              <a:gd name="connsiteY361" fmla="*/ 109547 h 409374"/>
              <a:gd name="connsiteX362" fmla="*/ 68279 w 266078"/>
              <a:gd name="connsiteY362" fmla="*/ 108705 h 409374"/>
              <a:gd name="connsiteX363" fmla="*/ 66294 w 266078"/>
              <a:gd name="connsiteY363" fmla="*/ 110330 h 409374"/>
              <a:gd name="connsiteX364" fmla="*/ 65031 w 266078"/>
              <a:gd name="connsiteY364" fmla="*/ 108164 h 409374"/>
              <a:gd name="connsiteX365" fmla="*/ 63828 w 266078"/>
              <a:gd name="connsiteY365" fmla="*/ 108765 h 409374"/>
              <a:gd name="connsiteX366" fmla="*/ 64790 w 266078"/>
              <a:gd name="connsiteY366" fmla="*/ 110570 h 409374"/>
              <a:gd name="connsiteX367" fmla="*/ 65392 w 266078"/>
              <a:gd name="connsiteY367" fmla="*/ 112796 h 409374"/>
              <a:gd name="connsiteX368" fmla="*/ 66535 w 266078"/>
              <a:gd name="connsiteY368" fmla="*/ 113157 h 409374"/>
              <a:gd name="connsiteX369" fmla="*/ 66535 w 266078"/>
              <a:gd name="connsiteY369" fmla="*/ 116586 h 409374"/>
              <a:gd name="connsiteX370" fmla="*/ 68520 w 266078"/>
              <a:gd name="connsiteY370" fmla="*/ 121218 h 409374"/>
              <a:gd name="connsiteX371" fmla="*/ 66354 w 266078"/>
              <a:gd name="connsiteY371" fmla="*/ 122000 h 409374"/>
              <a:gd name="connsiteX372" fmla="*/ 65392 w 266078"/>
              <a:gd name="connsiteY372" fmla="*/ 122963 h 409374"/>
              <a:gd name="connsiteX373" fmla="*/ 64549 w 266078"/>
              <a:gd name="connsiteY373" fmla="*/ 127294 h 409374"/>
              <a:gd name="connsiteX374" fmla="*/ 63045 w 266078"/>
              <a:gd name="connsiteY374" fmla="*/ 127174 h 409374"/>
              <a:gd name="connsiteX375" fmla="*/ 64730 w 266078"/>
              <a:gd name="connsiteY375" fmla="*/ 128738 h 409374"/>
              <a:gd name="connsiteX376" fmla="*/ 65091 w 266078"/>
              <a:gd name="connsiteY376" fmla="*/ 130482 h 409374"/>
              <a:gd name="connsiteX377" fmla="*/ 67978 w 266078"/>
              <a:gd name="connsiteY377" fmla="*/ 134333 h 409374"/>
              <a:gd name="connsiteX378" fmla="*/ 70084 w 266078"/>
              <a:gd name="connsiteY378" fmla="*/ 132347 h 409374"/>
              <a:gd name="connsiteX379" fmla="*/ 73513 w 266078"/>
              <a:gd name="connsiteY379" fmla="*/ 135957 h 409374"/>
              <a:gd name="connsiteX380" fmla="*/ 74536 w 266078"/>
              <a:gd name="connsiteY380" fmla="*/ 134032 h 409374"/>
              <a:gd name="connsiteX381" fmla="*/ 77002 w 266078"/>
              <a:gd name="connsiteY381" fmla="*/ 135235 h 409374"/>
              <a:gd name="connsiteX382" fmla="*/ 76882 w 266078"/>
              <a:gd name="connsiteY382" fmla="*/ 135836 h 409374"/>
              <a:gd name="connsiteX383" fmla="*/ 80311 w 266078"/>
              <a:gd name="connsiteY383" fmla="*/ 138363 h 409374"/>
              <a:gd name="connsiteX384" fmla="*/ 81634 w 266078"/>
              <a:gd name="connsiteY384" fmla="*/ 138122 h 409374"/>
              <a:gd name="connsiteX385" fmla="*/ 84702 w 266078"/>
              <a:gd name="connsiteY385" fmla="*/ 142574 h 409374"/>
              <a:gd name="connsiteX386" fmla="*/ 83860 w 266078"/>
              <a:gd name="connsiteY386" fmla="*/ 144800 h 409374"/>
              <a:gd name="connsiteX387" fmla="*/ 82657 w 266078"/>
              <a:gd name="connsiteY387" fmla="*/ 144800 h 409374"/>
              <a:gd name="connsiteX388" fmla="*/ 81093 w 266078"/>
              <a:gd name="connsiteY388" fmla="*/ 143356 h 409374"/>
              <a:gd name="connsiteX389" fmla="*/ 78205 w 266078"/>
              <a:gd name="connsiteY389" fmla="*/ 144740 h 409374"/>
              <a:gd name="connsiteX390" fmla="*/ 76701 w 266078"/>
              <a:gd name="connsiteY390" fmla="*/ 144800 h 409374"/>
              <a:gd name="connsiteX391" fmla="*/ 75017 w 266078"/>
              <a:gd name="connsiteY391" fmla="*/ 142815 h 409374"/>
              <a:gd name="connsiteX392" fmla="*/ 74836 w 266078"/>
              <a:gd name="connsiteY392" fmla="*/ 143657 h 409374"/>
              <a:gd name="connsiteX393" fmla="*/ 77423 w 266078"/>
              <a:gd name="connsiteY393" fmla="*/ 146244 h 409374"/>
              <a:gd name="connsiteX394" fmla="*/ 79829 w 266078"/>
              <a:gd name="connsiteY394" fmla="*/ 148169 h 409374"/>
              <a:gd name="connsiteX395" fmla="*/ 81153 w 266078"/>
              <a:gd name="connsiteY395" fmla="*/ 147567 h 409374"/>
              <a:gd name="connsiteX396" fmla="*/ 80551 w 266078"/>
              <a:gd name="connsiteY396" fmla="*/ 149011 h 409374"/>
              <a:gd name="connsiteX397" fmla="*/ 82055 w 266078"/>
              <a:gd name="connsiteY397" fmla="*/ 151417 h 409374"/>
              <a:gd name="connsiteX398" fmla="*/ 84161 w 266078"/>
              <a:gd name="connsiteY398" fmla="*/ 152861 h 409374"/>
              <a:gd name="connsiteX399" fmla="*/ 85003 w 266078"/>
              <a:gd name="connsiteY399" fmla="*/ 154365 h 409374"/>
              <a:gd name="connsiteX400" fmla="*/ 86206 w 266078"/>
              <a:gd name="connsiteY400" fmla="*/ 155328 h 409374"/>
              <a:gd name="connsiteX401" fmla="*/ 87349 w 266078"/>
              <a:gd name="connsiteY401" fmla="*/ 159539 h 409374"/>
              <a:gd name="connsiteX402" fmla="*/ 87109 w 266078"/>
              <a:gd name="connsiteY402" fmla="*/ 160381 h 409374"/>
              <a:gd name="connsiteX403" fmla="*/ 88913 w 266078"/>
              <a:gd name="connsiteY403" fmla="*/ 162306 h 409374"/>
              <a:gd name="connsiteX404" fmla="*/ 89395 w 266078"/>
              <a:gd name="connsiteY404" fmla="*/ 163569 h 409374"/>
              <a:gd name="connsiteX405" fmla="*/ 88131 w 266078"/>
              <a:gd name="connsiteY405" fmla="*/ 165073 h 409374"/>
              <a:gd name="connsiteX406" fmla="*/ 86026 w 266078"/>
              <a:gd name="connsiteY406" fmla="*/ 166517 h 409374"/>
              <a:gd name="connsiteX407" fmla="*/ 81995 w 266078"/>
              <a:gd name="connsiteY407" fmla="*/ 166637 h 409374"/>
              <a:gd name="connsiteX408" fmla="*/ 84041 w 266078"/>
              <a:gd name="connsiteY408" fmla="*/ 169044 h 409374"/>
              <a:gd name="connsiteX409" fmla="*/ 84041 w 266078"/>
              <a:gd name="connsiteY409" fmla="*/ 171570 h 409374"/>
              <a:gd name="connsiteX410" fmla="*/ 86146 w 266078"/>
              <a:gd name="connsiteY410" fmla="*/ 172052 h 409374"/>
              <a:gd name="connsiteX411" fmla="*/ 85605 w 266078"/>
              <a:gd name="connsiteY411" fmla="*/ 174939 h 409374"/>
              <a:gd name="connsiteX412" fmla="*/ 86868 w 266078"/>
              <a:gd name="connsiteY412" fmla="*/ 175120 h 409374"/>
              <a:gd name="connsiteX413" fmla="*/ 85966 w 266078"/>
              <a:gd name="connsiteY413" fmla="*/ 179150 h 409374"/>
              <a:gd name="connsiteX414" fmla="*/ 86627 w 266078"/>
              <a:gd name="connsiteY414" fmla="*/ 179451 h 409374"/>
              <a:gd name="connsiteX415" fmla="*/ 84943 w 266078"/>
              <a:gd name="connsiteY415" fmla="*/ 180474 h 409374"/>
              <a:gd name="connsiteX416" fmla="*/ 83439 w 266078"/>
              <a:gd name="connsiteY416" fmla="*/ 180233 h 409374"/>
              <a:gd name="connsiteX417" fmla="*/ 80130 w 266078"/>
              <a:gd name="connsiteY417" fmla="*/ 178789 h 409374"/>
              <a:gd name="connsiteX418" fmla="*/ 78626 w 266078"/>
              <a:gd name="connsiteY418" fmla="*/ 178609 h 409374"/>
              <a:gd name="connsiteX419" fmla="*/ 76401 w 266078"/>
              <a:gd name="connsiteY419" fmla="*/ 179090 h 409374"/>
              <a:gd name="connsiteX420" fmla="*/ 74175 w 266078"/>
              <a:gd name="connsiteY420" fmla="*/ 181015 h 409374"/>
              <a:gd name="connsiteX421" fmla="*/ 74235 w 266078"/>
              <a:gd name="connsiteY421" fmla="*/ 182399 h 409374"/>
              <a:gd name="connsiteX422" fmla="*/ 75618 w 266078"/>
              <a:gd name="connsiteY422" fmla="*/ 184023 h 409374"/>
              <a:gd name="connsiteX423" fmla="*/ 75017 w 266078"/>
              <a:gd name="connsiteY423" fmla="*/ 185346 h 409374"/>
              <a:gd name="connsiteX424" fmla="*/ 73453 w 266078"/>
              <a:gd name="connsiteY424" fmla="*/ 185286 h 409374"/>
              <a:gd name="connsiteX425" fmla="*/ 72851 w 266078"/>
              <a:gd name="connsiteY425" fmla="*/ 186129 h 409374"/>
              <a:gd name="connsiteX426" fmla="*/ 72911 w 266078"/>
              <a:gd name="connsiteY426" fmla="*/ 190219 h 409374"/>
              <a:gd name="connsiteX427" fmla="*/ 73934 w 266078"/>
              <a:gd name="connsiteY427" fmla="*/ 191422 h 409374"/>
              <a:gd name="connsiteX428" fmla="*/ 72971 w 266078"/>
              <a:gd name="connsiteY428" fmla="*/ 191302 h 409374"/>
              <a:gd name="connsiteX429" fmla="*/ 74355 w 266078"/>
              <a:gd name="connsiteY429" fmla="*/ 193287 h 409374"/>
              <a:gd name="connsiteX430" fmla="*/ 72911 w 266078"/>
              <a:gd name="connsiteY430" fmla="*/ 195272 h 409374"/>
              <a:gd name="connsiteX431" fmla="*/ 72911 w 266078"/>
              <a:gd name="connsiteY431" fmla="*/ 196957 h 409374"/>
              <a:gd name="connsiteX432" fmla="*/ 72310 w 266078"/>
              <a:gd name="connsiteY432" fmla="*/ 200025 h 409374"/>
              <a:gd name="connsiteX433" fmla="*/ 70686 w 266078"/>
              <a:gd name="connsiteY433" fmla="*/ 202010 h 409374"/>
              <a:gd name="connsiteX434" fmla="*/ 71708 w 266078"/>
              <a:gd name="connsiteY434" fmla="*/ 203574 h 409374"/>
              <a:gd name="connsiteX435" fmla="*/ 70505 w 266078"/>
              <a:gd name="connsiteY435" fmla="*/ 206582 h 409374"/>
              <a:gd name="connsiteX436" fmla="*/ 69603 w 266078"/>
              <a:gd name="connsiteY436" fmla="*/ 207364 h 409374"/>
              <a:gd name="connsiteX437" fmla="*/ 70144 w 266078"/>
              <a:gd name="connsiteY437" fmla="*/ 208327 h 409374"/>
              <a:gd name="connsiteX438" fmla="*/ 67497 w 266078"/>
              <a:gd name="connsiteY438" fmla="*/ 220960 h 409374"/>
              <a:gd name="connsiteX439" fmla="*/ 67617 w 266078"/>
              <a:gd name="connsiteY439" fmla="*/ 222644 h 409374"/>
              <a:gd name="connsiteX440" fmla="*/ 69061 w 266078"/>
              <a:gd name="connsiteY440" fmla="*/ 224750 h 409374"/>
              <a:gd name="connsiteX441" fmla="*/ 70806 w 266078"/>
              <a:gd name="connsiteY441" fmla="*/ 224930 h 409374"/>
              <a:gd name="connsiteX442" fmla="*/ 71407 w 266078"/>
              <a:gd name="connsiteY442" fmla="*/ 226735 h 409374"/>
              <a:gd name="connsiteX443" fmla="*/ 70926 w 266078"/>
              <a:gd name="connsiteY443" fmla="*/ 227998 h 409374"/>
              <a:gd name="connsiteX444" fmla="*/ 68700 w 266078"/>
              <a:gd name="connsiteY444" fmla="*/ 229502 h 409374"/>
              <a:gd name="connsiteX445" fmla="*/ 68580 w 266078"/>
              <a:gd name="connsiteY445" fmla="*/ 231307 h 409374"/>
              <a:gd name="connsiteX446" fmla="*/ 69964 w 266078"/>
              <a:gd name="connsiteY446" fmla="*/ 232149 h 409374"/>
              <a:gd name="connsiteX447" fmla="*/ 70505 w 266078"/>
              <a:gd name="connsiteY447" fmla="*/ 233834 h 409374"/>
              <a:gd name="connsiteX448" fmla="*/ 69061 w 266078"/>
              <a:gd name="connsiteY448" fmla="*/ 233353 h 409374"/>
              <a:gd name="connsiteX449" fmla="*/ 67858 w 266078"/>
              <a:gd name="connsiteY449" fmla="*/ 235759 h 409374"/>
              <a:gd name="connsiteX450" fmla="*/ 67136 w 266078"/>
              <a:gd name="connsiteY450" fmla="*/ 235699 h 409374"/>
              <a:gd name="connsiteX451" fmla="*/ 75438 w 266078"/>
              <a:gd name="connsiteY451" fmla="*/ 249174 h 409374"/>
              <a:gd name="connsiteX452" fmla="*/ 74836 w 266078"/>
              <a:gd name="connsiteY452" fmla="*/ 251640 h 409374"/>
              <a:gd name="connsiteX453" fmla="*/ 76942 w 266078"/>
              <a:gd name="connsiteY453" fmla="*/ 252122 h 409374"/>
              <a:gd name="connsiteX454" fmla="*/ 76340 w 266078"/>
              <a:gd name="connsiteY454" fmla="*/ 254949 h 409374"/>
              <a:gd name="connsiteX455" fmla="*/ 77243 w 266078"/>
              <a:gd name="connsiteY455" fmla="*/ 260664 h 409374"/>
              <a:gd name="connsiteX456" fmla="*/ 80912 w 266078"/>
              <a:gd name="connsiteY456" fmla="*/ 261627 h 409374"/>
              <a:gd name="connsiteX457" fmla="*/ 81875 w 266078"/>
              <a:gd name="connsiteY457" fmla="*/ 260965 h 409374"/>
              <a:gd name="connsiteX458" fmla="*/ 85063 w 266078"/>
              <a:gd name="connsiteY458" fmla="*/ 261928 h 409374"/>
              <a:gd name="connsiteX459" fmla="*/ 88131 w 266078"/>
              <a:gd name="connsiteY459" fmla="*/ 264514 h 409374"/>
              <a:gd name="connsiteX460" fmla="*/ 88733 w 266078"/>
              <a:gd name="connsiteY460" fmla="*/ 265537 h 409374"/>
              <a:gd name="connsiteX461" fmla="*/ 90838 w 266078"/>
              <a:gd name="connsiteY461" fmla="*/ 266740 h 409374"/>
              <a:gd name="connsiteX462" fmla="*/ 92523 w 266078"/>
              <a:gd name="connsiteY462" fmla="*/ 268605 h 409374"/>
              <a:gd name="connsiteX463" fmla="*/ 92944 w 266078"/>
              <a:gd name="connsiteY463" fmla="*/ 270711 h 409374"/>
              <a:gd name="connsiteX464" fmla="*/ 94448 w 266078"/>
              <a:gd name="connsiteY464" fmla="*/ 273297 h 409374"/>
              <a:gd name="connsiteX465" fmla="*/ 95410 w 266078"/>
              <a:gd name="connsiteY465" fmla="*/ 273297 h 409374"/>
              <a:gd name="connsiteX466" fmla="*/ 96433 w 266078"/>
              <a:gd name="connsiteY466" fmla="*/ 275102 h 409374"/>
              <a:gd name="connsiteX467" fmla="*/ 96192 w 266078"/>
              <a:gd name="connsiteY467" fmla="*/ 276185 h 409374"/>
              <a:gd name="connsiteX468" fmla="*/ 97757 w 266078"/>
              <a:gd name="connsiteY468" fmla="*/ 277629 h 409374"/>
              <a:gd name="connsiteX469" fmla="*/ 99621 w 266078"/>
              <a:gd name="connsiteY469" fmla="*/ 281238 h 409374"/>
              <a:gd name="connsiteX470" fmla="*/ 100524 w 266078"/>
              <a:gd name="connsiteY470" fmla="*/ 284427 h 409374"/>
              <a:gd name="connsiteX471" fmla="*/ 101306 w 266078"/>
              <a:gd name="connsiteY471" fmla="*/ 288397 h 409374"/>
              <a:gd name="connsiteX472" fmla="*/ 102750 w 266078"/>
              <a:gd name="connsiteY472" fmla="*/ 290623 h 409374"/>
              <a:gd name="connsiteX473" fmla="*/ 104855 w 266078"/>
              <a:gd name="connsiteY473" fmla="*/ 291585 h 409374"/>
              <a:gd name="connsiteX474" fmla="*/ 105878 w 266078"/>
              <a:gd name="connsiteY474" fmla="*/ 292668 h 409374"/>
              <a:gd name="connsiteX475" fmla="*/ 106901 w 266078"/>
              <a:gd name="connsiteY475" fmla="*/ 292849 h 409374"/>
              <a:gd name="connsiteX476" fmla="*/ 108104 w 266078"/>
              <a:gd name="connsiteY476" fmla="*/ 294473 h 409374"/>
              <a:gd name="connsiteX477" fmla="*/ 109608 w 266078"/>
              <a:gd name="connsiteY477" fmla="*/ 294894 h 409374"/>
              <a:gd name="connsiteX478" fmla="*/ 110029 w 266078"/>
              <a:gd name="connsiteY478" fmla="*/ 296699 h 409374"/>
              <a:gd name="connsiteX479" fmla="*/ 112555 w 266078"/>
              <a:gd name="connsiteY479" fmla="*/ 299707 h 409374"/>
              <a:gd name="connsiteX480" fmla="*/ 112315 w 266078"/>
              <a:gd name="connsiteY480" fmla="*/ 300609 h 409374"/>
              <a:gd name="connsiteX481" fmla="*/ 113337 w 266078"/>
              <a:gd name="connsiteY481" fmla="*/ 301150 h 409374"/>
              <a:gd name="connsiteX482" fmla="*/ 112495 w 266078"/>
              <a:gd name="connsiteY482" fmla="*/ 301993 h 409374"/>
              <a:gd name="connsiteX483" fmla="*/ 114180 w 266078"/>
              <a:gd name="connsiteY483" fmla="*/ 304880 h 409374"/>
              <a:gd name="connsiteX484" fmla="*/ 113819 w 266078"/>
              <a:gd name="connsiteY484" fmla="*/ 306083 h 409374"/>
              <a:gd name="connsiteX485" fmla="*/ 114420 w 266078"/>
              <a:gd name="connsiteY485" fmla="*/ 307166 h 409374"/>
              <a:gd name="connsiteX486" fmla="*/ 113157 w 266078"/>
              <a:gd name="connsiteY486" fmla="*/ 307948 h 409374"/>
              <a:gd name="connsiteX487" fmla="*/ 112555 w 266078"/>
              <a:gd name="connsiteY487" fmla="*/ 309151 h 409374"/>
              <a:gd name="connsiteX488" fmla="*/ 111112 w 266078"/>
              <a:gd name="connsiteY488" fmla="*/ 308550 h 409374"/>
              <a:gd name="connsiteX489" fmla="*/ 109367 w 266078"/>
              <a:gd name="connsiteY489" fmla="*/ 309151 h 409374"/>
              <a:gd name="connsiteX490" fmla="*/ 109367 w 266078"/>
              <a:gd name="connsiteY490" fmla="*/ 310174 h 409374"/>
              <a:gd name="connsiteX491" fmla="*/ 119774 w 266078"/>
              <a:gd name="connsiteY491" fmla="*/ 312641 h 409374"/>
              <a:gd name="connsiteX492" fmla="*/ 136619 w 266078"/>
              <a:gd name="connsiteY492" fmla="*/ 316431 h 409374"/>
              <a:gd name="connsiteX493" fmla="*/ 155207 w 266078"/>
              <a:gd name="connsiteY493" fmla="*/ 320642 h 409374"/>
              <a:gd name="connsiteX494" fmla="*/ 184143 w 266078"/>
              <a:gd name="connsiteY494" fmla="*/ 327018 h 409374"/>
              <a:gd name="connsiteX495" fmla="*/ 199544 w 266078"/>
              <a:gd name="connsiteY495" fmla="*/ 330327 h 409374"/>
              <a:gd name="connsiteX496" fmla="*/ 210673 w 266078"/>
              <a:gd name="connsiteY496" fmla="*/ 332854 h 409374"/>
              <a:gd name="connsiteX497" fmla="*/ 229623 w 266078"/>
              <a:gd name="connsiteY497" fmla="*/ 336884 h 409374"/>
              <a:gd name="connsiteX498" fmla="*/ 248211 w 266078"/>
              <a:gd name="connsiteY498" fmla="*/ 341035 h 409374"/>
              <a:gd name="connsiteX499" fmla="*/ 253686 w 266078"/>
              <a:gd name="connsiteY499" fmla="*/ 342118 h 409374"/>
              <a:gd name="connsiteX500" fmla="*/ 256694 w 266078"/>
              <a:gd name="connsiteY500" fmla="*/ 342720 h 409374"/>
              <a:gd name="connsiteX501" fmla="*/ 253205 w 266078"/>
              <a:gd name="connsiteY501" fmla="*/ 359925 h 409374"/>
              <a:gd name="connsiteX502" fmla="*/ 249956 w 266078"/>
              <a:gd name="connsiteY502" fmla="*/ 375385 h 409374"/>
              <a:gd name="connsiteX503" fmla="*/ 266078 w 266078"/>
              <a:gd name="connsiteY503" fmla="*/ 378754 h 409374"/>
              <a:gd name="connsiteX504" fmla="*/ 262589 w 266078"/>
              <a:gd name="connsiteY504" fmla="*/ 395177 h 409374"/>
              <a:gd name="connsiteX505" fmla="*/ 265296 w 266078"/>
              <a:gd name="connsiteY505" fmla="*/ 395658 h 409374"/>
              <a:gd name="connsiteX506" fmla="*/ 264695 w 266078"/>
              <a:gd name="connsiteY506" fmla="*/ 398305 h 409374"/>
              <a:gd name="connsiteX507" fmla="*/ 265296 w 266078"/>
              <a:gd name="connsiteY507" fmla="*/ 398305 h 409374"/>
              <a:gd name="connsiteX508" fmla="*/ 265898 w 266078"/>
              <a:gd name="connsiteY508" fmla="*/ 399930 h 409374"/>
              <a:gd name="connsiteX509" fmla="*/ 265477 w 266078"/>
              <a:gd name="connsiteY509" fmla="*/ 401313 h 409374"/>
              <a:gd name="connsiteX510" fmla="*/ 265898 w 266078"/>
              <a:gd name="connsiteY510" fmla="*/ 402637 h 409374"/>
              <a:gd name="connsiteX511" fmla="*/ 265477 w 266078"/>
              <a:gd name="connsiteY511" fmla="*/ 403840 h 409374"/>
              <a:gd name="connsiteX512" fmla="*/ 261867 w 266078"/>
              <a:gd name="connsiteY512" fmla="*/ 406066 h 409374"/>
              <a:gd name="connsiteX513" fmla="*/ 259461 w 266078"/>
              <a:gd name="connsiteY513" fmla="*/ 407149 h 409374"/>
              <a:gd name="connsiteX514" fmla="*/ 254408 w 266078"/>
              <a:gd name="connsiteY514" fmla="*/ 405705 h 409374"/>
              <a:gd name="connsiteX515" fmla="*/ 251340 w 266078"/>
              <a:gd name="connsiteY515" fmla="*/ 407510 h 409374"/>
              <a:gd name="connsiteX516" fmla="*/ 249415 w 266078"/>
              <a:gd name="connsiteY516" fmla="*/ 407690 h 409374"/>
              <a:gd name="connsiteX517" fmla="*/ 249655 w 266078"/>
              <a:gd name="connsiteY517" fmla="*/ 409374 h 409374"/>
              <a:gd name="connsiteX518" fmla="*/ 245925 w 266078"/>
              <a:gd name="connsiteY518" fmla="*/ 408532 h 409374"/>
              <a:gd name="connsiteX519" fmla="*/ 246286 w 266078"/>
              <a:gd name="connsiteY519" fmla="*/ 406968 h 409374"/>
              <a:gd name="connsiteX520" fmla="*/ 245685 w 266078"/>
              <a:gd name="connsiteY520" fmla="*/ 405825 h 409374"/>
              <a:gd name="connsiteX521" fmla="*/ 246647 w 266078"/>
              <a:gd name="connsiteY521" fmla="*/ 405765 h 409374"/>
              <a:gd name="connsiteX522" fmla="*/ 245925 w 266078"/>
              <a:gd name="connsiteY522" fmla="*/ 402156 h 409374"/>
              <a:gd name="connsiteX523" fmla="*/ 244301 w 266078"/>
              <a:gd name="connsiteY523" fmla="*/ 397584 h 409374"/>
              <a:gd name="connsiteX524" fmla="*/ 244421 w 266078"/>
              <a:gd name="connsiteY524" fmla="*/ 396741 h 409374"/>
              <a:gd name="connsiteX525" fmla="*/ 242436 w 266078"/>
              <a:gd name="connsiteY525" fmla="*/ 397704 h 409374"/>
              <a:gd name="connsiteX526" fmla="*/ 241955 w 266078"/>
              <a:gd name="connsiteY526" fmla="*/ 399208 h 409374"/>
              <a:gd name="connsiteX527" fmla="*/ 238346 w 266078"/>
              <a:gd name="connsiteY527" fmla="*/ 398426 h 409374"/>
              <a:gd name="connsiteX528" fmla="*/ 236481 w 266078"/>
              <a:gd name="connsiteY528" fmla="*/ 399990 h 409374"/>
              <a:gd name="connsiteX529" fmla="*/ 237203 w 266078"/>
              <a:gd name="connsiteY529" fmla="*/ 398606 h 409374"/>
              <a:gd name="connsiteX530" fmla="*/ 237323 w 266078"/>
              <a:gd name="connsiteY530" fmla="*/ 396200 h 409374"/>
              <a:gd name="connsiteX531" fmla="*/ 235638 w 266078"/>
              <a:gd name="connsiteY531" fmla="*/ 397704 h 409374"/>
              <a:gd name="connsiteX532" fmla="*/ 234435 w 266078"/>
              <a:gd name="connsiteY532" fmla="*/ 399809 h 409374"/>
              <a:gd name="connsiteX533" fmla="*/ 232631 w 266078"/>
              <a:gd name="connsiteY533" fmla="*/ 400411 h 409374"/>
              <a:gd name="connsiteX534" fmla="*/ 231247 w 266078"/>
              <a:gd name="connsiteY534" fmla="*/ 399208 h 409374"/>
              <a:gd name="connsiteX535" fmla="*/ 230164 w 266078"/>
              <a:gd name="connsiteY535" fmla="*/ 399629 h 409374"/>
              <a:gd name="connsiteX536" fmla="*/ 228179 w 266078"/>
              <a:gd name="connsiteY536" fmla="*/ 398546 h 409374"/>
              <a:gd name="connsiteX537" fmla="*/ 226494 w 266078"/>
              <a:gd name="connsiteY537" fmla="*/ 396561 h 409374"/>
              <a:gd name="connsiteX538" fmla="*/ 224870 w 266078"/>
              <a:gd name="connsiteY538" fmla="*/ 395297 h 409374"/>
              <a:gd name="connsiteX539" fmla="*/ 223487 w 266078"/>
              <a:gd name="connsiteY539" fmla="*/ 395598 h 409374"/>
              <a:gd name="connsiteX540" fmla="*/ 222344 w 266078"/>
              <a:gd name="connsiteY540" fmla="*/ 395057 h 409374"/>
              <a:gd name="connsiteX541" fmla="*/ 221862 w 266078"/>
              <a:gd name="connsiteY541" fmla="*/ 393372 h 409374"/>
              <a:gd name="connsiteX542" fmla="*/ 221080 w 266078"/>
              <a:gd name="connsiteY542" fmla="*/ 392891 h 409374"/>
              <a:gd name="connsiteX543" fmla="*/ 219997 w 266078"/>
              <a:gd name="connsiteY543" fmla="*/ 397944 h 409374"/>
              <a:gd name="connsiteX544" fmla="*/ 218915 w 266078"/>
              <a:gd name="connsiteY544" fmla="*/ 397042 h 409374"/>
              <a:gd name="connsiteX545" fmla="*/ 219095 w 266078"/>
              <a:gd name="connsiteY545" fmla="*/ 395899 h 409374"/>
              <a:gd name="connsiteX546" fmla="*/ 216508 w 266078"/>
              <a:gd name="connsiteY546" fmla="*/ 396501 h 409374"/>
              <a:gd name="connsiteX547" fmla="*/ 213320 w 266078"/>
              <a:gd name="connsiteY547" fmla="*/ 394937 h 409374"/>
              <a:gd name="connsiteX548" fmla="*/ 209771 w 266078"/>
              <a:gd name="connsiteY548" fmla="*/ 392229 h 409374"/>
              <a:gd name="connsiteX549" fmla="*/ 208868 w 266078"/>
              <a:gd name="connsiteY549" fmla="*/ 394154 h 409374"/>
              <a:gd name="connsiteX550" fmla="*/ 205259 w 266078"/>
              <a:gd name="connsiteY550" fmla="*/ 392169 h 409374"/>
              <a:gd name="connsiteX551" fmla="*/ 206101 w 266078"/>
              <a:gd name="connsiteY551" fmla="*/ 393854 h 409374"/>
              <a:gd name="connsiteX552" fmla="*/ 205920 w 266078"/>
              <a:gd name="connsiteY552" fmla="*/ 395598 h 409374"/>
              <a:gd name="connsiteX553" fmla="*/ 202010 w 266078"/>
              <a:gd name="connsiteY553" fmla="*/ 396801 h 409374"/>
              <a:gd name="connsiteX554" fmla="*/ 200145 w 266078"/>
              <a:gd name="connsiteY554" fmla="*/ 396320 h 409374"/>
              <a:gd name="connsiteX555" fmla="*/ 199183 w 266078"/>
              <a:gd name="connsiteY555" fmla="*/ 394876 h 409374"/>
              <a:gd name="connsiteX556" fmla="*/ 198822 w 266078"/>
              <a:gd name="connsiteY556" fmla="*/ 395598 h 409374"/>
              <a:gd name="connsiteX557" fmla="*/ 195212 w 266078"/>
              <a:gd name="connsiteY557" fmla="*/ 395658 h 409374"/>
              <a:gd name="connsiteX558" fmla="*/ 194851 w 266078"/>
              <a:gd name="connsiteY558" fmla="*/ 394576 h 409374"/>
              <a:gd name="connsiteX559" fmla="*/ 193588 w 266078"/>
              <a:gd name="connsiteY559" fmla="*/ 393794 h 409374"/>
              <a:gd name="connsiteX560" fmla="*/ 190520 w 266078"/>
              <a:gd name="connsiteY560" fmla="*/ 394997 h 409374"/>
              <a:gd name="connsiteX561" fmla="*/ 190580 w 266078"/>
              <a:gd name="connsiteY561" fmla="*/ 396200 h 409374"/>
              <a:gd name="connsiteX562" fmla="*/ 188655 w 266078"/>
              <a:gd name="connsiteY562" fmla="*/ 395117 h 409374"/>
              <a:gd name="connsiteX563" fmla="*/ 187873 w 266078"/>
              <a:gd name="connsiteY563" fmla="*/ 393733 h 409374"/>
              <a:gd name="connsiteX564" fmla="*/ 185647 w 266078"/>
              <a:gd name="connsiteY564" fmla="*/ 392771 h 409374"/>
              <a:gd name="connsiteX565" fmla="*/ 184745 w 266078"/>
              <a:gd name="connsiteY565" fmla="*/ 393553 h 409374"/>
              <a:gd name="connsiteX566" fmla="*/ 183722 w 266078"/>
              <a:gd name="connsiteY566" fmla="*/ 392651 h 409374"/>
              <a:gd name="connsiteX567" fmla="*/ 182218 w 266078"/>
              <a:gd name="connsiteY567" fmla="*/ 393854 h 409374"/>
              <a:gd name="connsiteX568" fmla="*/ 179631 w 266078"/>
              <a:gd name="connsiteY568" fmla="*/ 394395 h 409374"/>
              <a:gd name="connsiteX569" fmla="*/ 178428 w 266078"/>
              <a:gd name="connsiteY569" fmla="*/ 394154 h 409374"/>
              <a:gd name="connsiteX570" fmla="*/ 177767 w 266078"/>
              <a:gd name="connsiteY570" fmla="*/ 395658 h 409374"/>
              <a:gd name="connsiteX571" fmla="*/ 176202 w 266078"/>
              <a:gd name="connsiteY571" fmla="*/ 393854 h 409374"/>
              <a:gd name="connsiteX572" fmla="*/ 174879 w 266078"/>
              <a:gd name="connsiteY572" fmla="*/ 390665 h 409374"/>
              <a:gd name="connsiteX573" fmla="*/ 172773 w 266078"/>
              <a:gd name="connsiteY573" fmla="*/ 390485 h 409374"/>
              <a:gd name="connsiteX574" fmla="*/ 169284 w 266078"/>
              <a:gd name="connsiteY574" fmla="*/ 390906 h 409374"/>
              <a:gd name="connsiteX575" fmla="*/ 168442 w 266078"/>
              <a:gd name="connsiteY575" fmla="*/ 390064 h 409374"/>
              <a:gd name="connsiteX576" fmla="*/ 167359 w 266078"/>
              <a:gd name="connsiteY576" fmla="*/ 390364 h 409374"/>
              <a:gd name="connsiteX577" fmla="*/ 166758 w 266078"/>
              <a:gd name="connsiteY577" fmla="*/ 391868 h 409374"/>
              <a:gd name="connsiteX578" fmla="*/ 164893 w 266078"/>
              <a:gd name="connsiteY578" fmla="*/ 390064 h 409374"/>
              <a:gd name="connsiteX579" fmla="*/ 165795 w 266078"/>
              <a:gd name="connsiteY579" fmla="*/ 388500 h 409374"/>
              <a:gd name="connsiteX580" fmla="*/ 164351 w 266078"/>
              <a:gd name="connsiteY580" fmla="*/ 387597 h 409374"/>
              <a:gd name="connsiteX581" fmla="*/ 163148 w 266078"/>
              <a:gd name="connsiteY581" fmla="*/ 386033 h 409374"/>
              <a:gd name="connsiteX582" fmla="*/ 163329 w 266078"/>
              <a:gd name="connsiteY582" fmla="*/ 384890 h 409374"/>
              <a:gd name="connsiteX583" fmla="*/ 162005 w 266078"/>
              <a:gd name="connsiteY583" fmla="*/ 384529 h 409374"/>
              <a:gd name="connsiteX584" fmla="*/ 162005 w 266078"/>
              <a:gd name="connsiteY584" fmla="*/ 383627 h 409374"/>
              <a:gd name="connsiteX585" fmla="*/ 160622 w 266078"/>
              <a:gd name="connsiteY585" fmla="*/ 382303 h 409374"/>
              <a:gd name="connsiteX586" fmla="*/ 158516 w 266078"/>
              <a:gd name="connsiteY586" fmla="*/ 381822 h 409374"/>
              <a:gd name="connsiteX587" fmla="*/ 156230 w 266078"/>
              <a:gd name="connsiteY587" fmla="*/ 379416 h 409374"/>
              <a:gd name="connsiteX588" fmla="*/ 155388 w 266078"/>
              <a:gd name="connsiteY588" fmla="*/ 380017 h 409374"/>
              <a:gd name="connsiteX589" fmla="*/ 154786 w 266078"/>
              <a:gd name="connsiteY589" fmla="*/ 378935 h 409374"/>
              <a:gd name="connsiteX590" fmla="*/ 155027 w 266078"/>
              <a:gd name="connsiteY590" fmla="*/ 378032 h 409374"/>
              <a:gd name="connsiteX591" fmla="*/ 154125 w 266078"/>
              <a:gd name="connsiteY591" fmla="*/ 375987 h 409374"/>
              <a:gd name="connsiteX592" fmla="*/ 151838 w 266078"/>
              <a:gd name="connsiteY592" fmla="*/ 373941 h 409374"/>
              <a:gd name="connsiteX593" fmla="*/ 151538 w 266078"/>
              <a:gd name="connsiteY593" fmla="*/ 374603 h 409374"/>
              <a:gd name="connsiteX594" fmla="*/ 149853 w 266078"/>
              <a:gd name="connsiteY594" fmla="*/ 374904 h 409374"/>
              <a:gd name="connsiteX595" fmla="*/ 148831 w 266078"/>
              <a:gd name="connsiteY595" fmla="*/ 373340 h 409374"/>
              <a:gd name="connsiteX596" fmla="*/ 147988 w 266078"/>
              <a:gd name="connsiteY596" fmla="*/ 373340 h 409374"/>
              <a:gd name="connsiteX597" fmla="*/ 146605 w 266078"/>
              <a:gd name="connsiteY597" fmla="*/ 371355 h 409374"/>
              <a:gd name="connsiteX598" fmla="*/ 141973 w 266078"/>
              <a:gd name="connsiteY598" fmla="*/ 370452 h 409374"/>
              <a:gd name="connsiteX599" fmla="*/ 138122 w 266078"/>
              <a:gd name="connsiteY599" fmla="*/ 373581 h 409374"/>
              <a:gd name="connsiteX600" fmla="*/ 138724 w 266078"/>
              <a:gd name="connsiteY600" fmla="*/ 375265 h 409374"/>
              <a:gd name="connsiteX601" fmla="*/ 137521 w 266078"/>
              <a:gd name="connsiteY601" fmla="*/ 376468 h 409374"/>
              <a:gd name="connsiteX602" fmla="*/ 137100 w 266078"/>
              <a:gd name="connsiteY602" fmla="*/ 382785 h 409374"/>
              <a:gd name="connsiteX603" fmla="*/ 134092 w 266078"/>
              <a:gd name="connsiteY603" fmla="*/ 382965 h 409374"/>
              <a:gd name="connsiteX604" fmla="*/ 131445 w 266078"/>
              <a:gd name="connsiteY604" fmla="*/ 381942 h 409374"/>
              <a:gd name="connsiteX605" fmla="*/ 129761 w 266078"/>
              <a:gd name="connsiteY605" fmla="*/ 380739 h 409374"/>
              <a:gd name="connsiteX606" fmla="*/ 126271 w 266078"/>
              <a:gd name="connsiteY606" fmla="*/ 376648 h 409374"/>
              <a:gd name="connsiteX607" fmla="*/ 125670 w 266078"/>
              <a:gd name="connsiteY607" fmla="*/ 378935 h 409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</a:cxnLst>
            <a:rect l="l" t="t" r="r" b="b"/>
            <a:pathLst>
              <a:path w="266078" h="409374">
                <a:moveTo>
                  <a:pt x="125730" y="378935"/>
                </a:moveTo>
                <a:lnTo>
                  <a:pt x="124467" y="378032"/>
                </a:lnTo>
                <a:lnTo>
                  <a:pt x="122903" y="378273"/>
                </a:lnTo>
                <a:lnTo>
                  <a:pt x="120556" y="373039"/>
                </a:lnTo>
                <a:lnTo>
                  <a:pt x="119113" y="371836"/>
                </a:lnTo>
                <a:lnTo>
                  <a:pt x="117308" y="367926"/>
                </a:lnTo>
                <a:lnTo>
                  <a:pt x="116405" y="367324"/>
                </a:lnTo>
                <a:lnTo>
                  <a:pt x="111834" y="358661"/>
                </a:lnTo>
                <a:lnTo>
                  <a:pt x="110871" y="352886"/>
                </a:lnTo>
                <a:lnTo>
                  <a:pt x="110269" y="351924"/>
                </a:lnTo>
                <a:lnTo>
                  <a:pt x="110029" y="349577"/>
                </a:lnTo>
                <a:lnTo>
                  <a:pt x="107863" y="346570"/>
                </a:lnTo>
                <a:lnTo>
                  <a:pt x="105577" y="340373"/>
                </a:lnTo>
                <a:lnTo>
                  <a:pt x="104193" y="339050"/>
                </a:lnTo>
                <a:lnTo>
                  <a:pt x="102629" y="338268"/>
                </a:lnTo>
                <a:lnTo>
                  <a:pt x="101486" y="338448"/>
                </a:lnTo>
                <a:lnTo>
                  <a:pt x="101546" y="339651"/>
                </a:lnTo>
                <a:lnTo>
                  <a:pt x="99200" y="336644"/>
                </a:lnTo>
                <a:lnTo>
                  <a:pt x="97757" y="335380"/>
                </a:lnTo>
                <a:lnTo>
                  <a:pt x="95410" y="334899"/>
                </a:lnTo>
                <a:lnTo>
                  <a:pt x="93846" y="333696"/>
                </a:lnTo>
                <a:lnTo>
                  <a:pt x="92824" y="331891"/>
                </a:lnTo>
                <a:lnTo>
                  <a:pt x="91139" y="331049"/>
                </a:lnTo>
                <a:lnTo>
                  <a:pt x="88973" y="330868"/>
                </a:lnTo>
                <a:lnTo>
                  <a:pt x="89455" y="326236"/>
                </a:lnTo>
                <a:lnTo>
                  <a:pt x="86567" y="320942"/>
                </a:lnTo>
                <a:lnTo>
                  <a:pt x="87349" y="319559"/>
                </a:lnTo>
                <a:lnTo>
                  <a:pt x="87530" y="315047"/>
                </a:lnTo>
                <a:lnTo>
                  <a:pt x="88252" y="313723"/>
                </a:lnTo>
                <a:lnTo>
                  <a:pt x="86688" y="311919"/>
                </a:lnTo>
                <a:lnTo>
                  <a:pt x="87530" y="310294"/>
                </a:lnTo>
                <a:lnTo>
                  <a:pt x="86928" y="307467"/>
                </a:lnTo>
                <a:lnTo>
                  <a:pt x="84221" y="302654"/>
                </a:lnTo>
                <a:lnTo>
                  <a:pt x="80311" y="298022"/>
                </a:lnTo>
                <a:lnTo>
                  <a:pt x="78386" y="293510"/>
                </a:lnTo>
                <a:lnTo>
                  <a:pt x="77904" y="291284"/>
                </a:lnTo>
                <a:lnTo>
                  <a:pt x="74475" y="288277"/>
                </a:lnTo>
                <a:lnTo>
                  <a:pt x="73032" y="285389"/>
                </a:lnTo>
                <a:lnTo>
                  <a:pt x="71588" y="283404"/>
                </a:lnTo>
                <a:lnTo>
                  <a:pt x="72430" y="281900"/>
                </a:lnTo>
                <a:lnTo>
                  <a:pt x="72490" y="280456"/>
                </a:lnTo>
                <a:lnTo>
                  <a:pt x="71468" y="277208"/>
                </a:lnTo>
                <a:lnTo>
                  <a:pt x="72611" y="276666"/>
                </a:lnTo>
                <a:lnTo>
                  <a:pt x="71708" y="275102"/>
                </a:lnTo>
                <a:lnTo>
                  <a:pt x="72009" y="273357"/>
                </a:lnTo>
                <a:lnTo>
                  <a:pt x="71588" y="269568"/>
                </a:lnTo>
                <a:lnTo>
                  <a:pt x="71889" y="267462"/>
                </a:lnTo>
                <a:lnTo>
                  <a:pt x="70866" y="263973"/>
                </a:lnTo>
                <a:lnTo>
                  <a:pt x="70565" y="261266"/>
                </a:lnTo>
                <a:lnTo>
                  <a:pt x="69543" y="259822"/>
                </a:lnTo>
                <a:lnTo>
                  <a:pt x="66835" y="257656"/>
                </a:lnTo>
                <a:lnTo>
                  <a:pt x="63888" y="255972"/>
                </a:lnTo>
                <a:lnTo>
                  <a:pt x="61782" y="255551"/>
                </a:lnTo>
                <a:lnTo>
                  <a:pt x="61000" y="254348"/>
                </a:lnTo>
                <a:lnTo>
                  <a:pt x="60579" y="251159"/>
                </a:lnTo>
                <a:lnTo>
                  <a:pt x="59677" y="249595"/>
                </a:lnTo>
                <a:lnTo>
                  <a:pt x="59496" y="247670"/>
                </a:lnTo>
                <a:lnTo>
                  <a:pt x="59917" y="246286"/>
                </a:lnTo>
                <a:lnTo>
                  <a:pt x="58113" y="244542"/>
                </a:lnTo>
                <a:lnTo>
                  <a:pt x="57030" y="241714"/>
                </a:lnTo>
                <a:lnTo>
                  <a:pt x="57090" y="238887"/>
                </a:lnTo>
                <a:lnTo>
                  <a:pt x="56127" y="235157"/>
                </a:lnTo>
                <a:lnTo>
                  <a:pt x="54864" y="232871"/>
                </a:lnTo>
                <a:lnTo>
                  <a:pt x="53962" y="230104"/>
                </a:lnTo>
                <a:lnTo>
                  <a:pt x="51736" y="225893"/>
                </a:lnTo>
                <a:lnTo>
                  <a:pt x="48788" y="221862"/>
                </a:lnTo>
                <a:lnTo>
                  <a:pt x="48608" y="220840"/>
                </a:lnTo>
                <a:lnTo>
                  <a:pt x="46983" y="217892"/>
                </a:lnTo>
                <a:lnTo>
                  <a:pt x="42772" y="213921"/>
                </a:lnTo>
                <a:lnTo>
                  <a:pt x="42050" y="213681"/>
                </a:lnTo>
                <a:lnTo>
                  <a:pt x="40667" y="211455"/>
                </a:lnTo>
                <a:lnTo>
                  <a:pt x="36817" y="207966"/>
                </a:lnTo>
                <a:lnTo>
                  <a:pt x="34350" y="207364"/>
                </a:lnTo>
                <a:lnTo>
                  <a:pt x="33568" y="205860"/>
                </a:lnTo>
                <a:lnTo>
                  <a:pt x="32666" y="205499"/>
                </a:lnTo>
                <a:lnTo>
                  <a:pt x="31763" y="203574"/>
                </a:lnTo>
                <a:lnTo>
                  <a:pt x="31643" y="201649"/>
                </a:lnTo>
                <a:lnTo>
                  <a:pt x="30500" y="198040"/>
                </a:lnTo>
                <a:lnTo>
                  <a:pt x="28996" y="196957"/>
                </a:lnTo>
                <a:lnTo>
                  <a:pt x="27612" y="195152"/>
                </a:lnTo>
                <a:lnTo>
                  <a:pt x="26169" y="192144"/>
                </a:lnTo>
                <a:lnTo>
                  <a:pt x="24845" y="190941"/>
                </a:lnTo>
                <a:lnTo>
                  <a:pt x="25868" y="189136"/>
                </a:lnTo>
                <a:lnTo>
                  <a:pt x="25868" y="187392"/>
                </a:lnTo>
                <a:lnTo>
                  <a:pt x="27071" y="185046"/>
                </a:lnTo>
                <a:lnTo>
                  <a:pt x="25748" y="181617"/>
                </a:lnTo>
                <a:lnTo>
                  <a:pt x="26650" y="180233"/>
                </a:lnTo>
                <a:lnTo>
                  <a:pt x="26409" y="178428"/>
                </a:lnTo>
                <a:lnTo>
                  <a:pt x="27612" y="176924"/>
                </a:lnTo>
                <a:lnTo>
                  <a:pt x="27612" y="173796"/>
                </a:lnTo>
                <a:lnTo>
                  <a:pt x="26409" y="172593"/>
                </a:lnTo>
                <a:lnTo>
                  <a:pt x="26469" y="171089"/>
                </a:lnTo>
                <a:lnTo>
                  <a:pt x="27492" y="168322"/>
                </a:lnTo>
                <a:lnTo>
                  <a:pt x="26469" y="162727"/>
                </a:lnTo>
                <a:lnTo>
                  <a:pt x="27071" y="162787"/>
                </a:lnTo>
                <a:lnTo>
                  <a:pt x="26951" y="160201"/>
                </a:lnTo>
                <a:lnTo>
                  <a:pt x="26169" y="158877"/>
                </a:lnTo>
                <a:lnTo>
                  <a:pt x="26289" y="157132"/>
                </a:lnTo>
                <a:lnTo>
                  <a:pt x="25687" y="155207"/>
                </a:lnTo>
                <a:lnTo>
                  <a:pt x="27312" y="154004"/>
                </a:lnTo>
                <a:lnTo>
                  <a:pt x="27312" y="152560"/>
                </a:lnTo>
                <a:lnTo>
                  <a:pt x="25687" y="149913"/>
                </a:lnTo>
                <a:lnTo>
                  <a:pt x="25687" y="148951"/>
                </a:lnTo>
                <a:lnTo>
                  <a:pt x="28094" y="150154"/>
                </a:lnTo>
                <a:lnTo>
                  <a:pt x="28274" y="149552"/>
                </a:lnTo>
                <a:lnTo>
                  <a:pt x="30019" y="149492"/>
                </a:lnTo>
                <a:lnTo>
                  <a:pt x="30560" y="142755"/>
                </a:lnTo>
                <a:lnTo>
                  <a:pt x="28394" y="140769"/>
                </a:lnTo>
                <a:lnTo>
                  <a:pt x="27432" y="141973"/>
                </a:lnTo>
                <a:lnTo>
                  <a:pt x="25326" y="139687"/>
                </a:lnTo>
                <a:lnTo>
                  <a:pt x="25086" y="137581"/>
                </a:lnTo>
                <a:lnTo>
                  <a:pt x="26891" y="136799"/>
                </a:lnTo>
                <a:lnTo>
                  <a:pt x="28575" y="132769"/>
                </a:lnTo>
                <a:lnTo>
                  <a:pt x="30380" y="132769"/>
                </a:lnTo>
                <a:lnTo>
                  <a:pt x="31703" y="131686"/>
                </a:lnTo>
                <a:lnTo>
                  <a:pt x="33267" y="128317"/>
                </a:lnTo>
                <a:lnTo>
                  <a:pt x="34952" y="129159"/>
                </a:lnTo>
                <a:lnTo>
                  <a:pt x="35313" y="130603"/>
                </a:lnTo>
                <a:lnTo>
                  <a:pt x="37358" y="132107"/>
                </a:lnTo>
                <a:lnTo>
                  <a:pt x="38140" y="134754"/>
                </a:lnTo>
                <a:lnTo>
                  <a:pt x="38862" y="135235"/>
                </a:lnTo>
                <a:lnTo>
                  <a:pt x="38621" y="136378"/>
                </a:lnTo>
                <a:lnTo>
                  <a:pt x="41449" y="136558"/>
                </a:lnTo>
                <a:lnTo>
                  <a:pt x="43253" y="135656"/>
                </a:lnTo>
                <a:lnTo>
                  <a:pt x="46863" y="132769"/>
                </a:lnTo>
                <a:lnTo>
                  <a:pt x="50472" y="128257"/>
                </a:lnTo>
                <a:lnTo>
                  <a:pt x="53059" y="123865"/>
                </a:lnTo>
                <a:lnTo>
                  <a:pt x="55466" y="118210"/>
                </a:lnTo>
                <a:lnTo>
                  <a:pt x="57090" y="111593"/>
                </a:lnTo>
                <a:lnTo>
                  <a:pt x="60218" y="105156"/>
                </a:lnTo>
                <a:lnTo>
                  <a:pt x="62023" y="102088"/>
                </a:lnTo>
                <a:lnTo>
                  <a:pt x="62023" y="99922"/>
                </a:lnTo>
                <a:lnTo>
                  <a:pt x="61421" y="97516"/>
                </a:lnTo>
                <a:lnTo>
                  <a:pt x="60820" y="93124"/>
                </a:lnTo>
                <a:lnTo>
                  <a:pt x="59316" y="86868"/>
                </a:lnTo>
                <a:lnTo>
                  <a:pt x="56488" y="75919"/>
                </a:lnTo>
                <a:lnTo>
                  <a:pt x="54684" y="71889"/>
                </a:lnTo>
                <a:lnTo>
                  <a:pt x="51676" y="67437"/>
                </a:lnTo>
                <a:lnTo>
                  <a:pt x="48487" y="64910"/>
                </a:lnTo>
                <a:lnTo>
                  <a:pt x="47164" y="64670"/>
                </a:lnTo>
                <a:lnTo>
                  <a:pt x="45058" y="65512"/>
                </a:lnTo>
                <a:lnTo>
                  <a:pt x="41328" y="67918"/>
                </a:lnTo>
                <a:lnTo>
                  <a:pt x="39885" y="66775"/>
                </a:lnTo>
                <a:lnTo>
                  <a:pt x="35794" y="64970"/>
                </a:lnTo>
                <a:lnTo>
                  <a:pt x="34230" y="64850"/>
                </a:lnTo>
                <a:lnTo>
                  <a:pt x="33207" y="66775"/>
                </a:lnTo>
                <a:lnTo>
                  <a:pt x="31222" y="65993"/>
                </a:lnTo>
                <a:lnTo>
                  <a:pt x="29838" y="66354"/>
                </a:lnTo>
                <a:lnTo>
                  <a:pt x="27372" y="65993"/>
                </a:lnTo>
                <a:lnTo>
                  <a:pt x="21837" y="63166"/>
                </a:lnTo>
                <a:lnTo>
                  <a:pt x="18168" y="60158"/>
                </a:lnTo>
                <a:lnTo>
                  <a:pt x="17686" y="58534"/>
                </a:lnTo>
                <a:lnTo>
                  <a:pt x="15882" y="57752"/>
                </a:lnTo>
                <a:lnTo>
                  <a:pt x="14919" y="55345"/>
                </a:lnTo>
                <a:lnTo>
                  <a:pt x="14077" y="55044"/>
                </a:lnTo>
                <a:lnTo>
                  <a:pt x="12092" y="51676"/>
                </a:lnTo>
                <a:lnTo>
                  <a:pt x="9685" y="49089"/>
                </a:lnTo>
                <a:lnTo>
                  <a:pt x="8663" y="46683"/>
                </a:lnTo>
                <a:lnTo>
                  <a:pt x="7640" y="46321"/>
                </a:lnTo>
                <a:lnTo>
                  <a:pt x="7399" y="43735"/>
                </a:lnTo>
                <a:lnTo>
                  <a:pt x="4873" y="38982"/>
                </a:lnTo>
                <a:lnTo>
                  <a:pt x="4271" y="36395"/>
                </a:lnTo>
                <a:lnTo>
                  <a:pt x="1985" y="30019"/>
                </a:lnTo>
                <a:lnTo>
                  <a:pt x="1083" y="28816"/>
                </a:lnTo>
                <a:lnTo>
                  <a:pt x="1805" y="27733"/>
                </a:lnTo>
                <a:lnTo>
                  <a:pt x="0" y="20574"/>
                </a:lnTo>
                <a:lnTo>
                  <a:pt x="842" y="13054"/>
                </a:lnTo>
                <a:lnTo>
                  <a:pt x="5053" y="14077"/>
                </a:lnTo>
                <a:lnTo>
                  <a:pt x="8061" y="14197"/>
                </a:lnTo>
                <a:lnTo>
                  <a:pt x="11971" y="15039"/>
                </a:lnTo>
                <a:lnTo>
                  <a:pt x="12994" y="10407"/>
                </a:lnTo>
                <a:lnTo>
                  <a:pt x="26169" y="13295"/>
                </a:lnTo>
                <a:lnTo>
                  <a:pt x="26891" y="10708"/>
                </a:lnTo>
                <a:lnTo>
                  <a:pt x="27492" y="7399"/>
                </a:lnTo>
                <a:lnTo>
                  <a:pt x="29177" y="301"/>
                </a:lnTo>
                <a:lnTo>
                  <a:pt x="29237" y="2226"/>
                </a:lnTo>
                <a:lnTo>
                  <a:pt x="31523" y="6016"/>
                </a:lnTo>
                <a:lnTo>
                  <a:pt x="32425" y="6377"/>
                </a:lnTo>
                <a:lnTo>
                  <a:pt x="34110" y="10287"/>
                </a:lnTo>
                <a:lnTo>
                  <a:pt x="33929" y="11490"/>
                </a:lnTo>
                <a:lnTo>
                  <a:pt x="35373" y="12814"/>
                </a:lnTo>
                <a:lnTo>
                  <a:pt x="35553" y="13957"/>
                </a:lnTo>
                <a:lnTo>
                  <a:pt x="36937" y="14257"/>
                </a:lnTo>
                <a:lnTo>
                  <a:pt x="38260" y="15942"/>
                </a:lnTo>
                <a:lnTo>
                  <a:pt x="38561" y="17145"/>
                </a:lnTo>
                <a:lnTo>
                  <a:pt x="40185" y="17205"/>
                </a:lnTo>
                <a:lnTo>
                  <a:pt x="41509" y="20935"/>
                </a:lnTo>
                <a:lnTo>
                  <a:pt x="42772" y="22138"/>
                </a:lnTo>
                <a:lnTo>
                  <a:pt x="42291" y="23522"/>
                </a:lnTo>
                <a:lnTo>
                  <a:pt x="42772" y="25627"/>
                </a:lnTo>
                <a:lnTo>
                  <a:pt x="42532" y="26650"/>
                </a:lnTo>
                <a:lnTo>
                  <a:pt x="43735" y="27252"/>
                </a:lnTo>
                <a:lnTo>
                  <a:pt x="45540" y="28936"/>
                </a:lnTo>
                <a:lnTo>
                  <a:pt x="46682" y="31944"/>
                </a:lnTo>
                <a:lnTo>
                  <a:pt x="49149" y="33027"/>
                </a:lnTo>
                <a:lnTo>
                  <a:pt x="49991" y="34410"/>
                </a:lnTo>
                <a:lnTo>
                  <a:pt x="49510" y="32305"/>
                </a:lnTo>
                <a:lnTo>
                  <a:pt x="50292" y="31523"/>
                </a:lnTo>
                <a:lnTo>
                  <a:pt x="51736" y="32185"/>
                </a:lnTo>
                <a:lnTo>
                  <a:pt x="51134" y="31102"/>
                </a:lnTo>
                <a:lnTo>
                  <a:pt x="52037" y="30681"/>
                </a:lnTo>
                <a:lnTo>
                  <a:pt x="52518" y="29237"/>
                </a:lnTo>
                <a:lnTo>
                  <a:pt x="53721" y="28755"/>
                </a:lnTo>
                <a:lnTo>
                  <a:pt x="53661" y="27191"/>
                </a:lnTo>
                <a:lnTo>
                  <a:pt x="54864" y="28395"/>
                </a:lnTo>
                <a:lnTo>
                  <a:pt x="55887" y="28575"/>
                </a:lnTo>
                <a:lnTo>
                  <a:pt x="56909" y="30380"/>
                </a:lnTo>
                <a:lnTo>
                  <a:pt x="58654" y="31282"/>
                </a:lnTo>
                <a:lnTo>
                  <a:pt x="59255" y="28755"/>
                </a:lnTo>
                <a:lnTo>
                  <a:pt x="56849" y="24304"/>
                </a:lnTo>
                <a:lnTo>
                  <a:pt x="57932" y="24665"/>
                </a:lnTo>
                <a:lnTo>
                  <a:pt x="59195" y="23101"/>
                </a:lnTo>
                <a:lnTo>
                  <a:pt x="60880" y="22138"/>
                </a:lnTo>
                <a:lnTo>
                  <a:pt x="61181" y="21115"/>
                </a:lnTo>
                <a:lnTo>
                  <a:pt x="63828" y="18889"/>
                </a:lnTo>
                <a:lnTo>
                  <a:pt x="65813" y="17987"/>
                </a:lnTo>
                <a:lnTo>
                  <a:pt x="65993" y="19190"/>
                </a:lnTo>
                <a:lnTo>
                  <a:pt x="67678" y="18829"/>
                </a:lnTo>
                <a:lnTo>
                  <a:pt x="68580" y="11851"/>
                </a:lnTo>
                <a:lnTo>
                  <a:pt x="68821" y="11310"/>
                </a:lnTo>
                <a:lnTo>
                  <a:pt x="73513" y="12513"/>
                </a:lnTo>
                <a:lnTo>
                  <a:pt x="74836" y="11791"/>
                </a:lnTo>
                <a:lnTo>
                  <a:pt x="76581" y="12633"/>
                </a:lnTo>
                <a:lnTo>
                  <a:pt x="76461" y="10768"/>
                </a:lnTo>
                <a:lnTo>
                  <a:pt x="77544" y="10768"/>
                </a:lnTo>
                <a:lnTo>
                  <a:pt x="80551" y="9264"/>
                </a:lnTo>
                <a:lnTo>
                  <a:pt x="79709" y="7580"/>
                </a:lnTo>
                <a:lnTo>
                  <a:pt x="80311" y="6978"/>
                </a:lnTo>
                <a:lnTo>
                  <a:pt x="80732" y="4091"/>
                </a:lnTo>
                <a:lnTo>
                  <a:pt x="80251" y="2346"/>
                </a:lnTo>
                <a:lnTo>
                  <a:pt x="80251" y="1023"/>
                </a:lnTo>
                <a:lnTo>
                  <a:pt x="83259" y="1203"/>
                </a:lnTo>
                <a:lnTo>
                  <a:pt x="84702" y="0"/>
                </a:lnTo>
                <a:lnTo>
                  <a:pt x="84582" y="1263"/>
                </a:lnTo>
                <a:lnTo>
                  <a:pt x="86688" y="4151"/>
                </a:lnTo>
                <a:lnTo>
                  <a:pt x="87530" y="4391"/>
                </a:lnTo>
                <a:lnTo>
                  <a:pt x="87951" y="7640"/>
                </a:lnTo>
                <a:lnTo>
                  <a:pt x="89094" y="8422"/>
                </a:lnTo>
                <a:lnTo>
                  <a:pt x="89334" y="10708"/>
                </a:lnTo>
                <a:lnTo>
                  <a:pt x="88131" y="10708"/>
                </a:lnTo>
                <a:lnTo>
                  <a:pt x="88973" y="12453"/>
                </a:lnTo>
                <a:lnTo>
                  <a:pt x="94388" y="12874"/>
                </a:lnTo>
                <a:lnTo>
                  <a:pt x="94147" y="14679"/>
                </a:lnTo>
                <a:lnTo>
                  <a:pt x="92583" y="14799"/>
                </a:lnTo>
                <a:lnTo>
                  <a:pt x="90117" y="18408"/>
                </a:lnTo>
                <a:lnTo>
                  <a:pt x="88613" y="21055"/>
                </a:lnTo>
                <a:lnTo>
                  <a:pt x="90417" y="23762"/>
                </a:lnTo>
                <a:lnTo>
                  <a:pt x="87770" y="23582"/>
                </a:lnTo>
                <a:lnTo>
                  <a:pt x="85785" y="24244"/>
                </a:lnTo>
                <a:lnTo>
                  <a:pt x="88613" y="28876"/>
                </a:lnTo>
                <a:lnTo>
                  <a:pt x="89936" y="30681"/>
                </a:lnTo>
                <a:lnTo>
                  <a:pt x="89515" y="29056"/>
                </a:lnTo>
                <a:lnTo>
                  <a:pt x="90538" y="29297"/>
                </a:lnTo>
                <a:lnTo>
                  <a:pt x="91139" y="30560"/>
                </a:lnTo>
                <a:lnTo>
                  <a:pt x="92583" y="31402"/>
                </a:lnTo>
                <a:lnTo>
                  <a:pt x="96794" y="31282"/>
                </a:lnTo>
                <a:lnTo>
                  <a:pt x="98599" y="29598"/>
                </a:lnTo>
                <a:lnTo>
                  <a:pt x="102148" y="30380"/>
                </a:lnTo>
                <a:lnTo>
                  <a:pt x="101546" y="33087"/>
                </a:lnTo>
                <a:lnTo>
                  <a:pt x="105457" y="33929"/>
                </a:lnTo>
                <a:lnTo>
                  <a:pt x="105216" y="35373"/>
                </a:lnTo>
                <a:lnTo>
                  <a:pt x="107863" y="35914"/>
                </a:lnTo>
                <a:lnTo>
                  <a:pt x="106961" y="37057"/>
                </a:lnTo>
                <a:lnTo>
                  <a:pt x="104915" y="38260"/>
                </a:lnTo>
                <a:lnTo>
                  <a:pt x="99621" y="40005"/>
                </a:lnTo>
                <a:lnTo>
                  <a:pt x="96493" y="37719"/>
                </a:lnTo>
                <a:lnTo>
                  <a:pt x="94388" y="37418"/>
                </a:lnTo>
                <a:lnTo>
                  <a:pt x="94809" y="38441"/>
                </a:lnTo>
                <a:lnTo>
                  <a:pt x="92703" y="39644"/>
                </a:lnTo>
                <a:lnTo>
                  <a:pt x="92463" y="41208"/>
                </a:lnTo>
                <a:lnTo>
                  <a:pt x="93546" y="42411"/>
                </a:lnTo>
                <a:lnTo>
                  <a:pt x="89635" y="43855"/>
                </a:lnTo>
                <a:lnTo>
                  <a:pt x="90237" y="45479"/>
                </a:lnTo>
                <a:lnTo>
                  <a:pt x="88853" y="44577"/>
                </a:lnTo>
                <a:lnTo>
                  <a:pt x="88613" y="45720"/>
                </a:lnTo>
                <a:lnTo>
                  <a:pt x="90718" y="46743"/>
                </a:lnTo>
                <a:lnTo>
                  <a:pt x="93185" y="45058"/>
                </a:lnTo>
                <a:lnTo>
                  <a:pt x="92102" y="46863"/>
                </a:lnTo>
                <a:lnTo>
                  <a:pt x="92403" y="47705"/>
                </a:lnTo>
                <a:lnTo>
                  <a:pt x="94989" y="47946"/>
                </a:lnTo>
                <a:lnTo>
                  <a:pt x="95350" y="49931"/>
                </a:lnTo>
                <a:lnTo>
                  <a:pt x="93546" y="50954"/>
                </a:lnTo>
                <a:lnTo>
                  <a:pt x="94628" y="51856"/>
                </a:lnTo>
                <a:lnTo>
                  <a:pt x="94869" y="53601"/>
                </a:lnTo>
                <a:lnTo>
                  <a:pt x="97275" y="55285"/>
                </a:lnTo>
                <a:lnTo>
                  <a:pt x="97576" y="57932"/>
                </a:lnTo>
                <a:lnTo>
                  <a:pt x="96433" y="58955"/>
                </a:lnTo>
                <a:lnTo>
                  <a:pt x="94628" y="58654"/>
                </a:lnTo>
                <a:lnTo>
                  <a:pt x="94027" y="57872"/>
                </a:lnTo>
                <a:lnTo>
                  <a:pt x="91741" y="57270"/>
                </a:lnTo>
                <a:lnTo>
                  <a:pt x="91019" y="58654"/>
                </a:lnTo>
                <a:lnTo>
                  <a:pt x="91861" y="61662"/>
                </a:lnTo>
                <a:lnTo>
                  <a:pt x="93546" y="61963"/>
                </a:lnTo>
                <a:lnTo>
                  <a:pt x="96313" y="63647"/>
                </a:lnTo>
                <a:lnTo>
                  <a:pt x="97335" y="63286"/>
                </a:lnTo>
                <a:lnTo>
                  <a:pt x="98659" y="64249"/>
                </a:lnTo>
                <a:lnTo>
                  <a:pt x="98539" y="65031"/>
                </a:lnTo>
                <a:lnTo>
                  <a:pt x="96734" y="64730"/>
                </a:lnTo>
                <a:lnTo>
                  <a:pt x="96433" y="66053"/>
                </a:lnTo>
                <a:lnTo>
                  <a:pt x="95350" y="65933"/>
                </a:lnTo>
                <a:lnTo>
                  <a:pt x="94448" y="67076"/>
                </a:lnTo>
                <a:lnTo>
                  <a:pt x="94388" y="68700"/>
                </a:lnTo>
                <a:lnTo>
                  <a:pt x="88613" y="68039"/>
                </a:lnTo>
                <a:lnTo>
                  <a:pt x="87830" y="69061"/>
                </a:lnTo>
                <a:lnTo>
                  <a:pt x="85424" y="68640"/>
                </a:lnTo>
                <a:lnTo>
                  <a:pt x="83800" y="72370"/>
                </a:lnTo>
                <a:lnTo>
                  <a:pt x="80251" y="68760"/>
                </a:lnTo>
                <a:lnTo>
                  <a:pt x="76882" y="69362"/>
                </a:lnTo>
                <a:lnTo>
                  <a:pt x="75799" y="71648"/>
                </a:lnTo>
                <a:lnTo>
                  <a:pt x="71287" y="71528"/>
                </a:lnTo>
                <a:lnTo>
                  <a:pt x="67798" y="70746"/>
                </a:lnTo>
                <a:lnTo>
                  <a:pt x="66896" y="73152"/>
                </a:lnTo>
                <a:lnTo>
                  <a:pt x="67798" y="74596"/>
                </a:lnTo>
                <a:lnTo>
                  <a:pt x="66595" y="75438"/>
                </a:lnTo>
                <a:lnTo>
                  <a:pt x="64790" y="75378"/>
                </a:lnTo>
                <a:lnTo>
                  <a:pt x="65031" y="79348"/>
                </a:lnTo>
                <a:lnTo>
                  <a:pt x="65873" y="79950"/>
                </a:lnTo>
                <a:lnTo>
                  <a:pt x="65392" y="81755"/>
                </a:lnTo>
                <a:lnTo>
                  <a:pt x="66775" y="81574"/>
                </a:lnTo>
                <a:lnTo>
                  <a:pt x="67377" y="85184"/>
                </a:lnTo>
                <a:lnTo>
                  <a:pt x="68640" y="84281"/>
                </a:lnTo>
                <a:lnTo>
                  <a:pt x="68821" y="85244"/>
                </a:lnTo>
                <a:lnTo>
                  <a:pt x="71107" y="84883"/>
                </a:lnTo>
                <a:lnTo>
                  <a:pt x="71708" y="86447"/>
                </a:lnTo>
                <a:lnTo>
                  <a:pt x="71227" y="90297"/>
                </a:lnTo>
                <a:lnTo>
                  <a:pt x="70445" y="91981"/>
                </a:lnTo>
                <a:lnTo>
                  <a:pt x="69242" y="92824"/>
                </a:lnTo>
                <a:lnTo>
                  <a:pt x="68941" y="93906"/>
                </a:lnTo>
                <a:lnTo>
                  <a:pt x="69603" y="95651"/>
                </a:lnTo>
                <a:lnTo>
                  <a:pt x="71407" y="97456"/>
                </a:lnTo>
                <a:lnTo>
                  <a:pt x="75137" y="96854"/>
                </a:lnTo>
                <a:lnTo>
                  <a:pt x="75618" y="98358"/>
                </a:lnTo>
                <a:lnTo>
                  <a:pt x="76581" y="98599"/>
                </a:lnTo>
                <a:lnTo>
                  <a:pt x="76882" y="99982"/>
                </a:lnTo>
                <a:lnTo>
                  <a:pt x="78626" y="100283"/>
                </a:lnTo>
                <a:lnTo>
                  <a:pt x="79348" y="102088"/>
                </a:lnTo>
                <a:lnTo>
                  <a:pt x="80852" y="102329"/>
                </a:lnTo>
                <a:lnTo>
                  <a:pt x="80972" y="100464"/>
                </a:lnTo>
                <a:lnTo>
                  <a:pt x="83439" y="101065"/>
                </a:lnTo>
                <a:lnTo>
                  <a:pt x="84281" y="100825"/>
                </a:lnTo>
                <a:lnTo>
                  <a:pt x="84402" y="102208"/>
                </a:lnTo>
                <a:lnTo>
                  <a:pt x="85364" y="102990"/>
                </a:lnTo>
                <a:lnTo>
                  <a:pt x="85244" y="104314"/>
                </a:lnTo>
                <a:lnTo>
                  <a:pt x="87349" y="107923"/>
                </a:lnTo>
                <a:lnTo>
                  <a:pt x="86868" y="109006"/>
                </a:lnTo>
                <a:lnTo>
                  <a:pt x="87169" y="111773"/>
                </a:lnTo>
                <a:lnTo>
                  <a:pt x="87891" y="113518"/>
                </a:lnTo>
                <a:lnTo>
                  <a:pt x="85424" y="116165"/>
                </a:lnTo>
                <a:lnTo>
                  <a:pt x="83860" y="114180"/>
                </a:lnTo>
                <a:lnTo>
                  <a:pt x="81574" y="115323"/>
                </a:lnTo>
                <a:lnTo>
                  <a:pt x="79288" y="115503"/>
                </a:lnTo>
                <a:lnTo>
                  <a:pt x="78927" y="116706"/>
                </a:lnTo>
                <a:lnTo>
                  <a:pt x="78085" y="115984"/>
                </a:lnTo>
                <a:lnTo>
                  <a:pt x="78326" y="119353"/>
                </a:lnTo>
                <a:lnTo>
                  <a:pt x="72971" y="115924"/>
                </a:lnTo>
                <a:lnTo>
                  <a:pt x="74295" y="114120"/>
                </a:lnTo>
                <a:lnTo>
                  <a:pt x="72310" y="114180"/>
                </a:lnTo>
                <a:lnTo>
                  <a:pt x="71708" y="112916"/>
                </a:lnTo>
                <a:lnTo>
                  <a:pt x="71829" y="110751"/>
                </a:lnTo>
                <a:lnTo>
                  <a:pt x="70505" y="110330"/>
                </a:lnTo>
                <a:lnTo>
                  <a:pt x="69422" y="111352"/>
                </a:lnTo>
                <a:lnTo>
                  <a:pt x="69061" y="109547"/>
                </a:lnTo>
                <a:lnTo>
                  <a:pt x="68279" y="108705"/>
                </a:lnTo>
                <a:lnTo>
                  <a:pt x="66294" y="110330"/>
                </a:lnTo>
                <a:lnTo>
                  <a:pt x="65031" y="108164"/>
                </a:lnTo>
                <a:lnTo>
                  <a:pt x="63828" y="108765"/>
                </a:lnTo>
                <a:lnTo>
                  <a:pt x="64790" y="110570"/>
                </a:lnTo>
                <a:lnTo>
                  <a:pt x="65392" y="112796"/>
                </a:lnTo>
                <a:lnTo>
                  <a:pt x="66535" y="113157"/>
                </a:lnTo>
                <a:lnTo>
                  <a:pt x="66535" y="116586"/>
                </a:lnTo>
                <a:lnTo>
                  <a:pt x="68520" y="121218"/>
                </a:lnTo>
                <a:lnTo>
                  <a:pt x="66354" y="122000"/>
                </a:lnTo>
                <a:lnTo>
                  <a:pt x="65392" y="122963"/>
                </a:lnTo>
                <a:lnTo>
                  <a:pt x="64549" y="127294"/>
                </a:lnTo>
                <a:lnTo>
                  <a:pt x="63045" y="127174"/>
                </a:lnTo>
                <a:lnTo>
                  <a:pt x="64730" y="128738"/>
                </a:lnTo>
                <a:lnTo>
                  <a:pt x="65091" y="130482"/>
                </a:lnTo>
                <a:lnTo>
                  <a:pt x="67978" y="134333"/>
                </a:lnTo>
                <a:lnTo>
                  <a:pt x="70084" y="132347"/>
                </a:lnTo>
                <a:lnTo>
                  <a:pt x="73513" y="135957"/>
                </a:lnTo>
                <a:lnTo>
                  <a:pt x="74536" y="134032"/>
                </a:lnTo>
                <a:lnTo>
                  <a:pt x="77002" y="135235"/>
                </a:lnTo>
                <a:lnTo>
                  <a:pt x="76882" y="135836"/>
                </a:lnTo>
                <a:lnTo>
                  <a:pt x="80311" y="138363"/>
                </a:lnTo>
                <a:lnTo>
                  <a:pt x="81634" y="138122"/>
                </a:lnTo>
                <a:lnTo>
                  <a:pt x="84702" y="142574"/>
                </a:lnTo>
                <a:lnTo>
                  <a:pt x="83860" y="144800"/>
                </a:lnTo>
                <a:lnTo>
                  <a:pt x="82657" y="144800"/>
                </a:lnTo>
                <a:lnTo>
                  <a:pt x="81093" y="143356"/>
                </a:lnTo>
                <a:lnTo>
                  <a:pt x="78205" y="144740"/>
                </a:lnTo>
                <a:lnTo>
                  <a:pt x="76701" y="144800"/>
                </a:lnTo>
                <a:lnTo>
                  <a:pt x="75017" y="142815"/>
                </a:lnTo>
                <a:lnTo>
                  <a:pt x="74836" y="143657"/>
                </a:lnTo>
                <a:lnTo>
                  <a:pt x="77423" y="146244"/>
                </a:lnTo>
                <a:lnTo>
                  <a:pt x="79829" y="148169"/>
                </a:lnTo>
                <a:lnTo>
                  <a:pt x="81153" y="147567"/>
                </a:lnTo>
                <a:lnTo>
                  <a:pt x="80551" y="149011"/>
                </a:lnTo>
                <a:lnTo>
                  <a:pt x="82055" y="151417"/>
                </a:lnTo>
                <a:lnTo>
                  <a:pt x="84161" y="152861"/>
                </a:lnTo>
                <a:lnTo>
                  <a:pt x="85003" y="154365"/>
                </a:lnTo>
                <a:lnTo>
                  <a:pt x="86206" y="155328"/>
                </a:lnTo>
                <a:lnTo>
                  <a:pt x="87349" y="159539"/>
                </a:lnTo>
                <a:lnTo>
                  <a:pt x="87109" y="160381"/>
                </a:lnTo>
                <a:lnTo>
                  <a:pt x="88913" y="162306"/>
                </a:lnTo>
                <a:lnTo>
                  <a:pt x="89395" y="163569"/>
                </a:lnTo>
                <a:lnTo>
                  <a:pt x="88131" y="165073"/>
                </a:lnTo>
                <a:lnTo>
                  <a:pt x="86026" y="166517"/>
                </a:lnTo>
                <a:lnTo>
                  <a:pt x="81995" y="166637"/>
                </a:lnTo>
                <a:lnTo>
                  <a:pt x="84041" y="169044"/>
                </a:lnTo>
                <a:lnTo>
                  <a:pt x="84041" y="171570"/>
                </a:lnTo>
                <a:lnTo>
                  <a:pt x="86146" y="172052"/>
                </a:lnTo>
                <a:lnTo>
                  <a:pt x="85605" y="174939"/>
                </a:lnTo>
                <a:lnTo>
                  <a:pt x="86868" y="175120"/>
                </a:lnTo>
                <a:lnTo>
                  <a:pt x="85966" y="179150"/>
                </a:lnTo>
                <a:lnTo>
                  <a:pt x="86627" y="179451"/>
                </a:lnTo>
                <a:lnTo>
                  <a:pt x="84943" y="180474"/>
                </a:lnTo>
                <a:lnTo>
                  <a:pt x="83439" y="180233"/>
                </a:lnTo>
                <a:lnTo>
                  <a:pt x="80130" y="178789"/>
                </a:lnTo>
                <a:lnTo>
                  <a:pt x="78626" y="178609"/>
                </a:lnTo>
                <a:lnTo>
                  <a:pt x="76401" y="179090"/>
                </a:lnTo>
                <a:lnTo>
                  <a:pt x="74175" y="181015"/>
                </a:lnTo>
                <a:lnTo>
                  <a:pt x="74235" y="182399"/>
                </a:lnTo>
                <a:lnTo>
                  <a:pt x="75618" y="184023"/>
                </a:lnTo>
                <a:lnTo>
                  <a:pt x="75017" y="185346"/>
                </a:lnTo>
                <a:lnTo>
                  <a:pt x="73453" y="185286"/>
                </a:lnTo>
                <a:lnTo>
                  <a:pt x="72851" y="186129"/>
                </a:lnTo>
                <a:lnTo>
                  <a:pt x="72911" y="190219"/>
                </a:lnTo>
                <a:lnTo>
                  <a:pt x="73934" y="191422"/>
                </a:lnTo>
                <a:lnTo>
                  <a:pt x="72971" y="191302"/>
                </a:lnTo>
                <a:lnTo>
                  <a:pt x="74355" y="193287"/>
                </a:lnTo>
                <a:lnTo>
                  <a:pt x="72911" y="195272"/>
                </a:lnTo>
                <a:lnTo>
                  <a:pt x="72911" y="196957"/>
                </a:lnTo>
                <a:lnTo>
                  <a:pt x="72310" y="200025"/>
                </a:lnTo>
                <a:lnTo>
                  <a:pt x="70686" y="202010"/>
                </a:lnTo>
                <a:lnTo>
                  <a:pt x="71708" y="203574"/>
                </a:lnTo>
                <a:lnTo>
                  <a:pt x="70505" y="206582"/>
                </a:lnTo>
                <a:lnTo>
                  <a:pt x="69603" y="207364"/>
                </a:lnTo>
                <a:lnTo>
                  <a:pt x="70144" y="208327"/>
                </a:lnTo>
                <a:lnTo>
                  <a:pt x="67497" y="220960"/>
                </a:lnTo>
                <a:lnTo>
                  <a:pt x="67617" y="222644"/>
                </a:lnTo>
                <a:lnTo>
                  <a:pt x="69061" y="224750"/>
                </a:lnTo>
                <a:lnTo>
                  <a:pt x="70806" y="224930"/>
                </a:lnTo>
                <a:lnTo>
                  <a:pt x="71407" y="226735"/>
                </a:lnTo>
                <a:lnTo>
                  <a:pt x="70926" y="227998"/>
                </a:lnTo>
                <a:lnTo>
                  <a:pt x="68700" y="229502"/>
                </a:lnTo>
                <a:lnTo>
                  <a:pt x="68580" y="231307"/>
                </a:lnTo>
                <a:lnTo>
                  <a:pt x="69964" y="232149"/>
                </a:lnTo>
                <a:lnTo>
                  <a:pt x="70505" y="233834"/>
                </a:lnTo>
                <a:lnTo>
                  <a:pt x="69061" y="233353"/>
                </a:lnTo>
                <a:lnTo>
                  <a:pt x="67858" y="235759"/>
                </a:lnTo>
                <a:lnTo>
                  <a:pt x="67136" y="235699"/>
                </a:lnTo>
                <a:lnTo>
                  <a:pt x="75438" y="249174"/>
                </a:lnTo>
                <a:lnTo>
                  <a:pt x="74836" y="251640"/>
                </a:lnTo>
                <a:lnTo>
                  <a:pt x="76942" y="252122"/>
                </a:lnTo>
                <a:lnTo>
                  <a:pt x="76340" y="254949"/>
                </a:lnTo>
                <a:lnTo>
                  <a:pt x="77243" y="260664"/>
                </a:lnTo>
                <a:lnTo>
                  <a:pt x="80912" y="261627"/>
                </a:lnTo>
                <a:lnTo>
                  <a:pt x="81875" y="260965"/>
                </a:lnTo>
                <a:lnTo>
                  <a:pt x="85063" y="261928"/>
                </a:lnTo>
                <a:lnTo>
                  <a:pt x="88131" y="264514"/>
                </a:lnTo>
                <a:lnTo>
                  <a:pt x="88733" y="265537"/>
                </a:lnTo>
                <a:lnTo>
                  <a:pt x="90838" y="266740"/>
                </a:lnTo>
                <a:lnTo>
                  <a:pt x="92523" y="268605"/>
                </a:lnTo>
                <a:lnTo>
                  <a:pt x="92944" y="270711"/>
                </a:lnTo>
                <a:lnTo>
                  <a:pt x="94448" y="273297"/>
                </a:lnTo>
                <a:lnTo>
                  <a:pt x="95410" y="273297"/>
                </a:lnTo>
                <a:lnTo>
                  <a:pt x="96433" y="275102"/>
                </a:lnTo>
                <a:lnTo>
                  <a:pt x="96192" y="276185"/>
                </a:lnTo>
                <a:lnTo>
                  <a:pt x="97757" y="277629"/>
                </a:lnTo>
                <a:lnTo>
                  <a:pt x="99621" y="281238"/>
                </a:lnTo>
                <a:lnTo>
                  <a:pt x="100524" y="284427"/>
                </a:lnTo>
                <a:lnTo>
                  <a:pt x="101306" y="288397"/>
                </a:lnTo>
                <a:lnTo>
                  <a:pt x="102750" y="290623"/>
                </a:lnTo>
                <a:lnTo>
                  <a:pt x="104855" y="291585"/>
                </a:lnTo>
                <a:lnTo>
                  <a:pt x="105878" y="292668"/>
                </a:lnTo>
                <a:lnTo>
                  <a:pt x="106901" y="292849"/>
                </a:lnTo>
                <a:lnTo>
                  <a:pt x="108104" y="294473"/>
                </a:lnTo>
                <a:lnTo>
                  <a:pt x="109608" y="294894"/>
                </a:lnTo>
                <a:lnTo>
                  <a:pt x="110029" y="296699"/>
                </a:lnTo>
                <a:lnTo>
                  <a:pt x="112555" y="299707"/>
                </a:lnTo>
                <a:lnTo>
                  <a:pt x="112315" y="300609"/>
                </a:lnTo>
                <a:lnTo>
                  <a:pt x="113337" y="301150"/>
                </a:lnTo>
                <a:lnTo>
                  <a:pt x="112495" y="301993"/>
                </a:lnTo>
                <a:lnTo>
                  <a:pt x="114180" y="304880"/>
                </a:lnTo>
                <a:lnTo>
                  <a:pt x="113819" y="306083"/>
                </a:lnTo>
                <a:lnTo>
                  <a:pt x="114420" y="307166"/>
                </a:lnTo>
                <a:lnTo>
                  <a:pt x="113157" y="307948"/>
                </a:lnTo>
                <a:lnTo>
                  <a:pt x="112555" y="309151"/>
                </a:lnTo>
                <a:lnTo>
                  <a:pt x="111112" y="308550"/>
                </a:lnTo>
                <a:lnTo>
                  <a:pt x="109367" y="309151"/>
                </a:lnTo>
                <a:lnTo>
                  <a:pt x="109367" y="310174"/>
                </a:lnTo>
                <a:lnTo>
                  <a:pt x="119774" y="312641"/>
                </a:lnTo>
                <a:lnTo>
                  <a:pt x="136619" y="316431"/>
                </a:lnTo>
                <a:lnTo>
                  <a:pt x="155207" y="320642"/>
                </a:lnTo>
                <a:lnTo>
                  <a:pt x="184143" y="327018"/>
                </a:lnTo>
                <a:lnTo>
                  <a:pt x="199544" y="330327"/>
                </a:lnTo>
                <a:lnTo>
                  <a:pt x="210673" y="332854"/>
                </a:lnTo>
                <a:lnTo>
                  <a:pt x="229623" y="336884"/>
                </a:lnTo>
                <a:lnTo>
                  <a:pt x="248211" y="341035"/>
                </a:lnTo>
                <a:lnTo>
                  <a:pt x="253686" y="342118"/>
                </a:lnTo>
                <a:lnTo>
                  <a:pt x="256694" y="342720"/>
                </a:lnTo>
                <a:lnTo>
                  <a:pt x="253205" y="359925"/>
                </a:lnTo>
                <a:lnTo>
                  <a:pt x="249956" y="375385"/>
                </a:lnTo>
                <a:lnTo>
                  <a:pt x="266078" y="378754"/>
                </a:lnTo>
                <a:lnTo>
                  <a:pt x="262589" y="395177"/>
                </a:lnTo>
                <a:lnTo>
                  <a:pt x="265296" y="395658"/>
                </a:lnTo>
                <a:lnTo>
                  <a:pt x="264695" y="398305"/>
                </a:lnTo>
                <a:lnTo>
                  <a:pt x="265296" y="398305"/>
                </a:lnTo>
                <a:lnTo>
                  <a:pt x="265898" y="399930"/>
                </a:lnTo>
                <a:lnTo>
                  <a:pt x="265477" y="401313"/>
                </a:lnTo>
                <a:lnTo>
                  <a:pt x="265898" y="402637"/>
                </a:lnTo>
                <a:lnTo>
                  <a:pt x="265477" y="403840"/>
                </a:lnTo>
                <a:lnTo>
                  <a:pt x="261867" y="406066"/>
                </a:lnTo>
                <a:lnTo>
                  <a:pt x="259461" y="407149"/>
                </a:lnTo>
                <a:lnTo>
                  <a:pt x="254408" y="405705"/>
                </a:lnTo>
                <a:lnTo>
                  <a:pt x="251340" y="407510"/>
                </a:lnTo>
                <a:lnTo>
                  <a:pt x="249415" y="407690"/>
                </a:lnTo>
                <a:lnTo>
                  <a:pt x="249655" y="409374"/>
                </a:lnTo>
                <a:lnTo>
                  <a:pt x="245925" y="408532"/>
                </a:lnTo>
                <a:lnTo>
                  <a:pt x="246286" y="406968"/>
                </a:lnTo>
                <a:lnTo>
                  <a:pt x="245685" y="405825"/>
                </a:lnTo>
                <a:lnTo>
                  <a:pt x="246647" y="405765"/>
                </a:lnTo>
                <a:lnTo>
                  <a:pt x="245925" y="402156"/>
                </a:lnTo>
                <a:lnTo>
                  <a:pt x="244301" y="397584"/>
                </a:lnTo>
                <a:lnTo>
                  <a:pt x="244421" y="396741"/>
                </a:lnTo>
                <a:lnTo>
                  <a:pt x="242436" y="397704"/>
                </a:lnTo>
                <a:lnTo>
                  <a:pt x="241955" y="399208"/>
                </a:lnTo>
                <a:lnTo>
                  <a:pt x="238346" y="398426"/>
                </a:lnTo>
                <a:lnTo>
                  <a:pt x="236481" y="399990"/>
                </a:lnTo>
                <a:lnTo>
                  <a:pt x="237203" y="398606"/>
                </a:lnTo>
                <a:lnTo>
                  <a:pt x="237323" y="396200"/>
                </a:lnTo>
                <a:lnTo>
                  <a:pt x="235638" y="397704"/>
                </a:lnTo>
                <a:lnTo>
                  <a:pt x="234435" y="399809"/>
                </a:lnTo>
                <a:lnTo>
                  <a:pt x="232631" y="400411"/>
                </a:lnTo>
                <a:lnTo>
                  <a:pt x="231247" y="399208"/>
                </a:lnTo>
                <a:lnTo>
                  <a:pt x="230164" y="399629"/>
                </a:lnTo>
                <a:lnTo>
                  <a:pt x="228179" y="398546"/>
                </a:lnTo>
                <a:lnTo>
                  <a:pt x="226494" y="396561"/>
                </a:lnTo>
                <a:lnTo>
                  <a:pt x="224870" y="395297"/>
                </a:lnTo>
                <a:lnTo>
                  <a:pt x="223487" y="395598"/>
                </a:lnTo>
                <a:lnTo>
                  <a:pt x="222344" y="395057"/>
                </a:lnTo>
                <a:lnTo>
                  <a:pt x="221862" y="393372"/>
                </a:lnTo>
                <a:lnTo>
                  <a:pt x="221080" y="392891"/>
                </a:lnTo>
                <a:lnTo>
                  <a:pt x="219997" y="397944"/>
                </a:lnTo>
                <a:lnTo>
                  <a:pt x="218915" y="397042"/>
                </a:lnTo>
                <a:lnTo>
                  <a:pt x="219095" y="395899"/>
                </a:lnTo>
                <a:lnTo>
                  <a:pt x="216508" y="396501"/>
                </a:lnTo>
                <a:lnTo>
                  <a:pt x="213320" y="394937"/>
                </a:lnTo>
                <a:lnTo>
                  <a:pt x="209771" y="392229"/>
                </a:lnTo>
                <a:lnTo>
                  <a:pt x="208868" y="394154"/>
                </a:lnTo>
                <a:lnTo>
                  <a:pt x="205259" y="392169"/>
                </a:lnTo>
                <a:lnTo>
                  <a:pt x="206101" y="393854"/>
                </a:lnTo>
                <a:lnTo>
                  <a:pt x="205920" y="395598"/>
                </a:lnTo>
                <a:lnTo>
                  <a:pt x="202010" y="396801"/>
                </a:lnTo>
                <a:lnTo>
                  <a:pt x="200145" y="396320"/>
                </a:lnTo>
                <a:lnTo>
                  <a:pt x="199183" y="394876"/>
                </a:lnTo>
                <a:lnTo>
                  <a:pt x="198822" y="395598"/>
                </a:lnTo>
                <a:lnTo>
                  <a:pt x="195212" y="395658"/>
                </a:lnTo>
                <a:lnTo>
                  <a:pt x="194851" y="394576"/>
                </a:lnTo>
                <a:lnTo>
                  <a:pt x="193588" y="393794"/>
                </a:lnTo>
                <a:lnTo>
                  <a:pt x="190520" y="394997"/>
                </a:lnTo>
                <a:lnTo>
                  <a:pt x="190580" y="396200"/>
                </a:lnTo>
                <a:lnTo>
                  <a:pt x="188655" y="395117"/>
                </a:lnTo>
                <a:lnTo>
                  <a:pt x="187873" y="393733"/>
                </a:lnTo>
                <a:lnTo>
                  <a:pt x="185647" y="392771"/>
                </a:lnTo>
                <a:lnTo>
                  <a:pt x="184745" y="393553"/>
                </a:lnTo>
                <a:lnTo>
                  <a:pt x="183722" y="392651"/>
                </a:lnTo>
                <a:lnTo>
                  <a:pt x="182218" y="393854"/>
                </a:lnTo>
                <a:lnTo>
                  <a:pt x="179631" y="394395"/>
                </a:lnTo>
                <a:lnTo>
                  <a:pt x="178428" y="394154"/>
                </a:lnTo>
                <a:lnTo>
                  <a:pt x="177767" y="395658"/>
                </a:lnTo>
                <a:lnTo>
                  <a:pt x="176202" y="393854"/>
                </a:lnTo>
                <a:lnTo>
                  <a:pt x="174879" y="390665"/>
                </a:lnTo>
                <a:lnTo>
                  <a:pt x="172773" y="390485"/>
                </a:lnTo>
                <a:lnTo>
                  <a:pt x="169284" y="390906"/>
                </a:lnTo>
                <a:lnTo>
                  <a:pt x="168442" y="390064"/>
                </a:lnTo>
                <a:lnTo>
                  <a:pt x="167359" y="390364"/>
                </a:lnTo>
                <a:lnTo>
                  <a:pt x="166758" y="391868"/>
                </a:lnTo>
                <a:lnTo>
                  <a:pt x="164893" y="390064"/>
                </a:lnTo>
                <a:lnTo>
                  <a:pt x="165795" y="388500"/>
                </a:lnTo>
                <a:lnTo>
                  <a:pt x="164351" y="387597"/>
                </a:lnTo>
                <a:lnTo>
                  <a:pt x="163148" y="386033"/>
                </a:lnTo>
                <a:lnTo>
                  <a:pt x="163329" y="384890"/>
                </a:lnTo>
                <a:lnTo>
                  <a:pt x="162005" y="384529"/>
                </a:lnTo>
                <a:lnTo>
                  <a:pt x="162005" y="383627"/>
                </a:lnTo>
                <a:lnTo>
                  <a:pt x="160622" y="382303"/>
                </a:lnTo>
                <a:lnTo>
                  <a:pt x="158516" y="381822"/>
                </a:lnTo>
                <a:lnTo>
                  <a:pt x="156230" y="379416"/>
                </a:lnTo>
                <a:lnTo>
                  <a:pt x="155388" y="380017"/>
                </a:lnTo>
                <a:lnTo>
                  <a:pt x="154786" y="378935"/>
                </a:lnTo>
                <a:lnTo>
                  <a:pt x="155027" y="378032"/>
                </a:lnTo>
                <a:lnTo>
                  <a:pt x="154125" y="375987"/>
                </a:lnTo>
                <a:lnTo>
                  <a:pt x="151838" y="373941"/>
                </a:lnTo>
                <a:lnTo>
                  <a:pt x="151538" y="374603"/>
                </a:lnTo>
                <a:lnTo>
                  <a:pt x="149853" y="374904"/>
                </a:lnTo>
                <a:lnTo>
                  <a:pt x="148831" y="373340"/>
                </a:lnTo>
                <a:lnTo>
                  <a:pt x="147988" y="373340"/>
                </a:lnTo>
                <a:lnTo>
                  <a:pt x="146605" y="371355"/>
                </a:lnTo>
                <a:lnTo>
                  <a:pt x="141973" y="370452"/>
                </a:lnTo>
                <a:lnTo>
                  <a:pt x="138122" y="373581"/>
                </a:lnTo>
                <a:lnTo>
                  <a:pt x="138724" y="375265"/>
                </a:lnTo>
                <a:lnTo>
                  <a:pt x="137521" y="376468"/>
                </a:lnTo>
                <a:lnTo>
                  <a:pt x="137100" y="382785"/>
                </a:lnTo>
                <a:lnTo>
                  <a:pt x="134092" y="382965"/>
                </a:lnTo>
                <a:lnTo>
                  <a:pt x="131445" y="381942"/>
                </a:lnTo>
                <a:lnTo>
                  <a:pt x="129761" y="380739"/>
                </a:lnTo>
                <a:lnTo>
                  <a:pt x="126271" y="376648"/>
                </a:lnTo>
                <a:lnTo>
                  <a:pt x="125670" y="378935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 title="CA-20">
            <a:extLst>
              <a:ext uri="{FF2B5EF4-FFF2-40B4-BE49-F238E27FC236}">
                <a16:creationId xmlns:a16="http://schemas.microsoft.com/office/drawing/2014/main" id="{3F62096B-057F-6D94-FB43-A9D7E2AE20AA}"/>
              </a:ext>
            </a:extLst>
          </p:cNvPr>
          <p:cNvSpPr/>
          <p:nvPr/>
        </p:nvSpPr>
        <p:spPr>
          <a:xfrm>
            <a:off x="2000229" y="3916332"/>
            <a:ext cx="276074" cy="370969"/>
          </a:xfrm>
          <a:custGeom>
            <a:avLst/>
            <a:gdLst>
              <a:gd name="connsiteX0" fmla="*/ 15461 w 345546"/>
              <a:gd name="connsiteY0" fmla="*/ 144920 h 480842"/>
              <a:gd name="connsiteX1" fmla="*/ 17145 w 345546"/>
              <a:gd name="connsiteY1" fmla="*/ 136679 h 480842"/>
              <a:gd name="connsiteX2" fmla="*/ 20093 w 345546"/>
              <a:gd name="connsiteY2" fmla="*/ 121699 h 480842"/>
              <a:gd name="connsiteX3" fmla="*/ 20995 w 345546"/>
              <a:gd name="connsiteY3" fmla="*/ 117609 h 480842"/>
              <a:gd name="connsiteX4" fmla="*/ 31824 w 345546"/>
              <a:gd name="connsiteY4" fmla="*/ 119654 h 480842"/>
              <a:gd name="connsiteX5" fmla="*/ 51315 w 345546"/>
              <a:gd name="connsiteY5" fmla="*/ 123625 h 480842"/>
              <a:gd name="connsiteX6" fmla="*/ 53059 w 345546"/>
              <a:gd name="connsiteY6" fmla="*/ 121158 h 480842"/>
              <a:gd name="connsiteX7" fmla="*/ 54984 w 345546"/>
              <a:gd name="connsiteY7" fmla="*/ 121579 h 480842"/>
              <a:gd name="connsiteX8" fmla="*/ 55586 w 345546"/>
              <a:gd name="connsiteY8" fmla="*/ 120857 h 480842"/>
              <a:gd name="connsiteX9" fmla="*/ 56909 w 345546"/>
              <a:gd name="connsiteY9" fmla="*/ 121639 h 480842"/>
              <a:gd name="connsiteX10" fmla="*/ 58293 w 345546"/>
              <a:gd name="connsiteY10" fmla="*/ 121699 h 480842"/>
              <a:gd name="connsiteX11" fmla="*/ 59737 w 345546"/>
              <a:gd name="connsiteY11" fmla="*/ 120496 h 480842"/>
              <a:gd name="connsiteX12" fmla="*/ 61241 w 345546"/>
              <a:gd name="connsiteY12" fmla="*/ 121278 h 480842"/>
              <a:gd name="connsiteX13" fmla="*/ 64730 w 345546"/>
              <a:gd name="connsiteY13" fmla="*/ 120677 h 480842"/>
              <a:gd name="connsiteX14" fmla="*/ 64369 w 345546"/>
              <a:gd name="connsiteY14" fmla="*/ 121399 h 480842"/>
              <a:gd name="connsiteX15" fmla="*/ 65031 w 345546"/>
              <a:gd name="connsiteY15" fmla="*/ 123143 h 480842"/>
              <a:gd name="connsiteX16" fmla="*/ 81454 w 345546"/>
              <a:gd name="connsiteY16" fmla="*/ 112796 h 480842"/>
              <a:gd name="connsiteX17" fmla="*/ 88191 w 345546"/>
              <a:gd name="connsiteY17" fmla="*/ 114180 h 480842"/>
              <a:gd name="connsiteX18" fmla="*/ 87951 w 345546"/>
              <a:gd name="connsiteY18" fmla="*/ 114661 h 480842"/>
              <a:gd name="connsiteX19" fmla="*/ 84702 w 345546"/>
              <a:gd name="connsiteY19" fmla="*/ 130482 h 480842"/>
              <a:gd name="connsiteX20" fmla="*/ 92643 w 345546"/>
              <a:gd name="connsiteY20" fmla="*/ 132227 h 480842"/>
              <a:gd name="connsiteX21" fmla="*/ 91560 w 345546"/>
              <a:gd name="connsiteY21" fmla="*/ 137822 h 480842"/>
              <a:gd name="connsiteX22" fmla="*/ 94147 w 345546"/>
              <a:gd name="connsiteY22" fmla="*/ 138423 h 480842"/>
              <a:gd name="connsiteX23" fmla="*/ 93546 w 345546"/>
              <a:gd name="connsiteY23" fmla="*/ 141612 h 480842"/>
              <a:gd name="connsiteX24" fmla="*/ 94929 w 345546"/>
              <a:gd name="connsiteY24" fmla="*/ 141552 h 480842"/>
              <a:gd name="connsiteX25" fmla="*/ 93906 w 345546"/>
              <a:gd name="connsiteY25" fmla="*/ 146725 h 480842"/>
              <a:gd name="connsiteX26" fmla="*/ 101847 w 345546"/>
              <a:gd name="connsiteY26" fmla="*/ 148289 h 480842"/>
              <a:gd name="connsiteX27" fmla="*/ 102449 w 345546"/>
              <a:gd name="connsiteY27" fmla="*/ 145642 h 480842"/>
              <a:gd name="connsiteX28" fmla="*/ 109066 w 345546"/>
              <a:gd name="connsiteY28" fmla="*/ 147026 h 480842"/>
              <a:gd name="connsiteX29" fmla="*/ 114962 w 345546"/>
              <a:gd name="connsiteY29" fmla="*/ 149613 h 480842"/>
              <a:gd name="connsiteX30" fmla="*/ 113819 w 345546"/>
              <a:gd name="connsiteY30" fmla="*/ 150635 h 480842"/>
              <a:gd name="connsiteX31" fmla="*/ 113337 w 345546"/>
              <a:gd name="connsiteY31" fmla="*/ 152019 h 480842"/>
              <a:gd name="connsiteX32" fmla="*/ 117188 w 345546"/>
              <a:gd name="connsiteY32" fmla="*/ 152801 h 480842"/>
              <a:gd name="connsiteX33" fmla="*/ 117609 w 345546"/>
              <a:gd name="connsiteY33" fmla="*/ 151598 h 480842"/>
              <a:gd name="connsiteX34" fmla="*/ 119113 w 345546"/>
              <a:gd name="connsiteY34" fmla="*/ 151959 h 480842"/>
              <a:gd name="connsiteX35" fmla="*/ 127114 w 345546"/>
              <a:gd name="connsiteY35" fmla="*/ 153403 h 480842"/>
              <a:gd name="connsiteX36" fmla="*/ 126211 w 345546"/>
              <a:gd name="connsiteY36" fmla="*/ 157494 h 480842"/>
              <a:gd name="connsiteX37" fmla="*/ 123624 w 345546"/>
              <a:gd name="connsiteY37" fmla="*/ 157012 h 480842"/>
              <a:gd name="connsiteX38" fmla="*/ 123264 w 345546"/>
              <a:gd name="connsiteY38" fmla="*/ 158215 h 480842"/>
              <a:gd name="connsiteX39" fmla="*/ 123685 w 345546"/>
              <a:gd name="connsiteY39" fmla="*/ 163990 h 480842"/>
              <a:gd name="connsiteX40" fmla="*/ 136679 w 345546"/>
              <a:gd name="connsiteY40" fmla="*/ 166878 h 480842"/>
              <a:gd name="connsiteX41" fmla="*/ 137040 w 345546"/>
              <a:gd name="connsiteY41" fmla="*/ 165434 h 480842"/>
              <a:gd name="connsiteX42" fmla="*/ 139687 w 345546"/>
              <a:gd name="connsiteY42" fmla="*/ 166036 h 480842"/>
              <a:gd name="connsiteX43" fmla="*/ 139326 w 345546"/>
              <a:gd name="connsiteY43" fmla="*/ 164231 h 480842"/>
              <a:gd name="connsiteX44" fmla="*/ 142213 w 345546"/>
              <a:gd name="connsiteY44" fmla="*/ 164412 h 480842"/>
              <a:gd name="connsiteX45" fmla="*/ 142815 w 345546"/>
              <a:gd name="connsiteY45" fmla="*/ 162487 h 480842"/>
              <a:gd name="connsiteX46" fmla="*/ 144499 w 345546"/>
              <a:gd name="connsiteY46" fmla="*/ 162968 h 480842"/>
              <a:gd name="connsiteX47" fmla="*/ 145642 w 345546"/>
              <a:gd name="connsiteY47" fmla="*/ 162186 h 480842"/>
              <a:gd name="connsiteX48" fmla="*/ 147447 w 345546"/>
              <a:gd name="connsiteY48" fmla="*/ 163208 h 480842"/>
              <a:gd name="connsiteX49" fmla="*/ 149492 w 345546"/>
              <a:gd name="connsiteY49" fmla="*/ 163690 h 480842"/>
              <a:gd name="connsiteX50" fmla="*/ 149312 w 345546"/>
              <a:gd name="connsiteY50" fmla="*/ 160622 h 480842"/>
              <a:gd name="connsiteX51" fmla="*/ 150515 w 345546"/>
              <a:gd name="connsiteY51" fmla="*/ 160802 h 480842"/>
              <a:gd name="connsiteX52" fmla="*/ 150936 w 345546"/>
              <a:gd name="connsiteY52" fmla="*/ 158636 h 480842"/>
              <a:gd name="connsiteX53" fmla="*/ 151357 w 345546"/>
              <a:gd name="connsiteY53" fmla="*/ 160983 h 480842"/>
              <a:gd name="connsiteX54" fmla="*/ 155628 w 345546"/>
              <a:gd name="connsiteY54" fmla="*/ 161885 h 480842"/>
              <a:gd name="connsiteX55" fmla="*/ 156591 w 345546"/>
              <a:gd name="connsiteY55" fmla="*/ 162727 h 480842"/>
              <a:gd name="connsiteX56" fmla="*/ 156832 w 345546"/>
              <a:gd name="connsiteY56" fmla="*/ 161344 h 480842"/>
              <a:gd name="connsiteX57" fmla="*/ 157794 w 345546"/>
              <a:gd name="connsiteY57" fmla="*/ 161163 h 480842"/>
              <a:gd name="connsiteX58" fmla="*/ 158095 w 345546"/>
              <a:gd name="connsiteY58" fmla="*/ 162667 h 480842"/>
              <a:gd name="connsiteX59" fmla="*/ 160441 w 345546"/>
              <a:gd name="connsiteY59" fmla="*/ 162667 h 480842"/>
              <a:gd name="connsiteX60" fmla="*/ 161223 w 345546"/>
              <a:gd name="connsiteY60" fmla="*/ 162065 h 480842"/>
              <a:gd name="connsiteX61" fmla="*/ 163028 w 345546"/>
              <a:gd name="connsiteY61" fmla="*/ 153343 h 480842"/>
              <a:gd name="connsiteX62" fmla="*/ 161524 w 345546"/>
              <a:gd name="connsiteY62" fmla="*/ 151177 h 480842"/>
              <a:gd name="connsiteX63" fmla="*/ 159539 w 345546"/>
              <a:gd name="connsiteY63" fmla="*/ 150455 h 480842"/>
              <a:gd name="connsiteX64" fmla="*/ 160321 w 345546"/>
              <a:gd name="connsiteY64" fmla="*/ 146124 h 480842"/>
              <a:gd name="connsiteX65" fmla="*/ 160682 w 345546"/>
              <a:gd name="connsiteY65" fmla="*/ 145883 h 480842"/>
              <a:gd name="connsiteX66" fmla="*/ 159599 w 345546"/>
              <a:gd name="connsiteY66" fmla="*/ 142995 h 480842"/>
              <a:gd name="connsiteX67" fmla="*/ 159840 w 345546"/>
              <a:gd name="connsiteY67" fmla="*/ 140228 h 480842"/>
              <a:gd name="connsiteX68" fmla="*/ 158035 w 345546"/>
              <a:gd name="connsiteY68" fmla="*/ 139747 h 480842"/>
              <a:gd name="connsiteX69" fmla="*/ 156230 w 345546"/>
              <a:gd name="connsiteY69" fmla="*/ 133912 h 480842"/>
              <a:gd name="connsiteX70" fmla="*/ 154004 w 345546"/>
              <a:gd name="connsiteY70" fmla="*/ 134212 h 480842"/>
              <a:gd name="connsiteX71" fmla="*/ 153764 w 345546"/>
              <a:gd name="connsiteY71" fmla="*/ 135536 h 480842"/>
              <a:gd name="connsiteX72" fmla="*/ 152560 w 345546"/>
              <a:gd name="connsiteY72" fmla="*/ 135957 h 480842"/>
              <a:gd name="connsiteX73" fmla="*/ 149974 w 345546"/>
              <a:gd name="connsiteY73" fmla="*/ 135536 h 480842"/>
              <a:gd name="connsiteX74" fmla="*/ 149432 w 345546"/>
              <a:gd name="connsiteY74" fmla="*/ 138243 h 480842"/>
              <a:gd name="connsiteX75" fmla="*/ 147267 w 345546"/>
              <a:gd name="connsiteY75" fmla="*/ 134934 h 480842"/>
              <a:gd name="connsiteX76" fmla="*/ 147628 w 345546"/>
              <a:gd name="connsiteY76" fmla="*/ 133551 h 480842"/>
              <a:gd name="connsiteX77" fmla="*/ 146184 w 345546"/>
              <a:gd name="connsiteY77" fmla="*/ 133310 h 480842"/>
              <a:gd name="connsiteX78" fmla="*/ 145402 w 345546"/>
              <a:gd name="connsiteY78" fmla="*/ 138724 h 480842"/>
              <a:gd name="connsiteX79" fmla="*/ 142875 w 345546"/>
              <a:gd name="connsiteY79" fmla="*/ 139687 h 480842"/>
              <a:gd name="connsiteX80" fmla="*/ 143176 w 345546"/>
              <a:gd name="connsiteY80" fmla="*/ 137822 h 480842"/>
              <a:gd name="connsiteX81" fmla="*/ 141191 w 345546"/>
              <a:gd name="connsiteY81" fmla="*/ 136017 h 480842"/>
              <a:gd name="connsiteX82" fmla="*/ 140228 w 345546"/>
              <a:gd name="connsiteY82" fmla="*/ 133009 h 480842"/>
              <a:gd name="connsiteX83" fmla="*/ 140228 w 345546"/>
              <a:gd name="connsiteY83" fmla="*/ 129159 h 480842"/>
              <a:gd name="connsiteX84" fmla="*/ 141010 w 345546"/>
              <a:gd name="connsiteY84" fmla="*/ 127956 h 480842"/>
              <a:gd name="connsiteX85" fmla="*/ 142815 w 345546"/>
              <a:gd name="connsiteY85" fmla="*/ 127595 h 480842"/>
              <a:gd name="connsiteX86" fmla="*/ 142935 w 345546"/>
              <a:gd name="connsiteY86" fmla="*/ 125549 h 480842"/>
              <a:gd name="connsiteX87" fmla="*/ 142334 w 345546"/>
              <a:gd name="connsiteY87" fmla="*/ 124346 h 480842"/>
              <a:gd name="connsiteX88" fmla="*/ 140589 w 345546"/>
              <a:gd name="connsiteY88" fmla="*/ 123143 h 480842"/>
              <a:gd name="connsiteX89" fmla="*/ 139386 w 345546"/>
              <a:gd name="connsiteY89" fmla="*/ 121158 h 480842"/>
              <a:gd name="connsiteX90" fmla="*/ 136679 w 345546"/>
              <a:gd name="connsiteY90" fmla="*/ 120737 h 480842"/>
              <a:gd name="connsiteX91" fmla="*/ 133069 w 345546"/>
              <a:gd name="connsiteY91" fmla="*/ 120917 h 480842"/>
              <a:gd name="connsiteX92" fmla="*/ 131926 w 345546"/>
              <a:gd name="connsiteY92" fmla="*/ 120316 h 480842"/>
              <a:gd name="connsiteX93" fmla="*/ 130723 w 345546"/>
              <a:gd name="connsiteY93" fmla="*/ 118090 h 480842"/>
              <a:gd name="connsiteX94" fmla="*/ 131806 w 345546"/>
              <a:gd name="connsiteY94" fmla="*/ 117368 h 480842"/>
              <a:gd name="connsiteX95" fmla="*/ 133190 w 345546"/>
              <a:gd name="connsiteY95" fmla="*/ 114902 h 480842"/>
              <a:gd name="connsiteX96" fmla="*/ 134393 w 345546"/>
              <a:gd name="connsiteY96" fmla="*/ 114841 h 480842"/>
              <a:gd name="connsiteX97" fmla="*/ 136438 w 345546"/>
              <a:gd name="connsiteY97" fmla="*/ 113578 h 480842"/>
              <a:gd name="connsiteX98" fmla="*/ 136619 w 345546"/>
              <a:gd name="connsiteY98" fmla="*/ 112856 h 480842"/>
              <a:gd name="connsiteX99" fmla="*/ 134633 w 345546"/>
              <a:gd name="connsiteY99" fmla="*/ 110871 h 480842"/>
              <a:gd name="connsiteX100" fmla="*/ 134092 w 345546"/>
              <a:gd name="connsiteY100" fmla="*/ 108826 h 480842"/>
              <a:gd name="connsiteX101" fmla="*/ 136438 w 345546"/>
              <a:gd name="connsiteY101" fmla="*/ 108104 h 480842"/>
              <a:gd name="connsiteX102" fmla="*/ 136859 w 345546"/>
              <a:gd name="connsiteY102" fmla="*/ 106299 h 480842"/>
              <a:gd name="connsiteX103" fmla="*/ 138664 w 345546"/>
              <a:gd name="connsiteY103" fmla="*/ 104133 h 480842"/>
              <a:gd name="connsiteX104" fmla="*/ 141852 w 345546"/>
              <a:gd name="connsiteY104" fmla="*/ 96734 h 480842"/>
              <a:gd name="connsiteX105" fmla="*/ 145221 w 345546"/>
              <a:gd name="connsiteY105" fmla="*/ 96433 h 480842"/>
              <a:gd name="connsiteX106" fmla="*/ 146665 w 345546"/>
              <a:gd name="connsiteY106" fmla="*/ 95531 h 480842"/>
              <a:gd name="connsiteX107" fmla="*/ 146665 w 345546"/>
              <a:gd name="connsiteY107" fmla="*/ 92824 h 480842"/>
              <a:gd name="connsiteX108" fmla="*/ 135536 w 345546"/>
              <a:gd name="connsiteY108" fmla="*/ 90056 h 480842"/>
              <a:gd name="connsiteX109" fmla="*/ 127535 w 345546"/>
              <a:gd name="connsiteY109" fmla="*/ 88552 h 480842"/>
              <a:gd name="connsiteX110" fmla="*/ 123504 w 345546"/>
              <a:gd name="connsiteY110" fmla="*/ 87831 h 480842"/>
              <a:gd name="connsiteX111" fmla="*/ 122421 w 345546"/>
              <a:gd name="connsiteY111" fmla="*/ 86928 h 480842"/>
              <a:gd name="connsiteX112" fmla="*/ 120917 w 345546"/>
              <a:gd name="connsiteY112" fmla="*/ 84281 h 480842"/>
              <a:gd name="connsiteX113" fmla="*/ 119413 w 345546"/>
              <a:gd name="connsiteY113" fmla="*/ 83198 h 480842"/>
              <a:gd name="connsiteX114" fmla="*/ 118391 w 345546"/>
              <a:gd name="connsiteY114" fmla="*/ 81815 h 480842"/>
              <a:gd name="connsiteX115" fmla="*/ 117849 w 345546"/>
              <a:gd name="connsiteY115" fmla="*/ 79108 h 480842"/>
              <a:gd name="connsiteX116" fmla="*/ 116887 w 345546"/>
              <a:gd name="connsiteY116" fmla="*/ 77122 h 480842"/>
              <a:gd name="connsiteX117" fmla="*/ 114480 w 345546"/>
              <a:gd name="connsiteY117" fmla="*/ 76100 h 480842"/>
              <a:gd name="connsiteX118" fmla="*/ 110269 w 345546"/>
              <a:gd name="connsiteY118" fmla="*/ 73994 h 480842"/>
              <a:gd name="connsiteX119" fmla="*/ 110570 w 345546"/>
              <a:gd name="connsiteY119" fmla="*/ 75017 h 480842"/>
              <a:gd name="connsiteX120" fmla="*/ 108284 w 345546"/>
              <a:gd name="connsiteY120" fmla="*/ 73453 h 480842"/>
              <a:gd name="connsiteX121" fmla="*/ 106901 w 345546"/>
              <a:gd name="connsiteY121" fmla="*/ 74355 h 480842"/>
              <a:gd name="connsiteX122" fmla="*/ 106720 w 345546"/>
              <a:gd name="connsiteY122" fmla="*/ 75558 h 480842"/>
              <a:gd name="connsiteX123" fmla="*/ 101727 w 345546"/>
              <a:gd name="connsiteY123" fmla="*/ 74716 h 480842"/>
              <a:gd name="connsiteX124" fmla="*/ 99682 w 345546"/>
              <a:gd name="connsiteY124" fmla="*/ 75558 h 480842"/>
              <a:gd name="connsiteX125" fmla="*/ 98659 w 345546"/>
              <a:gd name="connsiteY125" fmla="*/ 74957 h 480842"/>
              <a:gd name="connsiteX126" fmla="*/ 99561 w 345546"/>
              <a:gd name="connsiteY126" fmla="*/ 70445 h 480842"/>
              <a:gd name="connsiteX127" fmla="*/ 95952 w 345546"/>
              <a:gd name="connsiteY127" fmla="*/ 70505 h 480842"/>
              <a:gd name="connsiteX128" fmla="*/ 97215 w 345546"/>
              <a:gd name="connsiteY128" fmla="*/ 67979 h 480842"/>
              <a:gd name="connsiteX129" fmla="*/ 95230 w 345546"/>
              <a:gd name="connsiteY129" fmla="*/ 67497 h 480842"/>
              <a:gd name="connsiteX130" fmla="*/ 94929 w 345546"/>
              <a:gd name="connsiteY130" fmla="*/ 68941 h 480842"/>
              <a:gd name="connsiteX131" fmla="*/ 92643 w 345546"/>
              <a:gd name="connsiteY131" fmla="*/ 69663 h 480842"/>
              <a:gd name="connsiteX132" fmla="*/ 93245 w 345546"/>
              <a:gd name="connsiteY132" fmla="*/ 67136 h 480842"/>
              <a:gd name="connsiteX133" fmla="*/ 89335 w 345546"/>
              <a:gd name="connsiteY133" fmla="*/ 66354 h 480842"/>
              <a:gd name="connsiteX134" fmla="*/ 88793 w 345546"/>
              <a:gd name="connsiteY134" fmla="*/ 69061 h 480842"/>
              <a:gd name="connsiteX135" fmla="*/ 87470 w 345546"/>
              <a:gd name="connsiteY135" fmla="*/ 68821 h 480842"/>
              <a:gd name="connsiteX136" fmla="*/ 85665 w 345546"/>
              <a:gd name="connsiteY136" fmla="*/ 76942 h 480842"/>
              <a:gd name="connsiteX137" fmla="*/ 75197 w 345546"/>
              <a:gd name="connsiteY137" fmla="*/ 74716 h 480842"/>
              <a:gd name="connsiteX138" fmla="*/ 77844 w 345546"/>
              <a:gd name="connsiteY138" fmla="*/ 61181 h 480842"/>
              <a:gd name="connsiteX139" fmla="*/ 72611 w 345546"/>
              <a:gd name="connsiteY139" fmla="*/ 60098 h 480842"/>
              <a:gd name="connsiteX140" fmla="*/ 74054 w 345546"/>
              <a:gd name="connsiteY140" fmla="*/ 59677 h 480842"/>
              <a:gd name="connsiteX141" fmla="*/ 74415 w 345546"/>
              <a:gd name="connsiteY141" fmla="*/ 57691 h 480842"/>
              <a:gd name="connsiteX142" fmla="*/ 74054 w 345546"/>
              <a:gd name="connsiteY142" fmla="*/ 56067 h 480842"/>
              <a:gd name="connsiteX143" fmla="*/ 75258 w 345546"/>
              <a:gd name="connsiteY143" fmla="*/ 56428 h 480842"/>
              <a:gd name="connsiteX144" fmla="*/ 74957 w 345546"/>
              <a:gd name="connsiteY144" fmla="*/ 54142 h 480842"/>
              <a:gd name="connsiteX145" fmla="*/ 73513 w 345546"/>
              <a:gd name="connsiteY145" fmla="*/ 53240 h 480842"/>
              <a:gd name="connsiteX146" fmla="*/ 66775 w 345546"/>
              <a:gd name="connsiteY146" fmla="*/ 51796 h 480842"/>
              <a:gd name="connsiteX147" fmla="*/ 67377 w 345546"/>
              <a:gd name="connsiteY147" fmla="*/ 51555 h 480842"/>
              <a:gd name="connsiteX148" fmla="*/ 67978 w 345546"/>
              <a:gd name="connsiteY148" fmla="*/ 48668 h 480842"/>
              <a:gd name="connsiteX149" fmla="*/ 66655 w 345546"/>
              <a:gd name="connsiteY149" fmla="*/ 48668 h 480842"/>
              <a:gd name="connsiteX150" fmla="*/ 67076 w 345546"/>
              <a:gd name="connsiteY150" fmla="*/ 46261 h 480842"/>
              <a:gd name="connsiteX151" fmla="*/ 65753 w 345546"/>
              <a:gd name="connsiteY151" fmla="*/ 46021 h 480842"/>
              <a:gd name="connsiteX152" fmla="*/ 65753 w 345546"/>
              <a:gd name="connsiteY152" fmla="*/ 44517 h 480842"/>
              <a:gd name="connsiteX153" fmla="*/ 64670 w 345546"/>
              <a:gd name="connsiteY153" fmla="*/ 44336 h 480842"/>
              <a:gd name="connsiteX154" fmla="*/ 65271 w 345546"/>
              <a:gd name="connsiteY154" fmla="*/ 41810 h 480842"/>
              <a:gd name="connsiteX155" fmla="*/ 71588 w 345546"/>
              <a:gd name="connsiteY155" fmla="*/ 42893 h 480842"/>
              <a:gd name="connsiteX156" fmla="*/ 73874 w 345546"/>
              <a:gd name="connsiteY156" fmla="*/ 31041 h 480842"/>
              <a:gd name="connsiteX157" fmla="*/ 74415 w 345546"/>
              <a:gd name="connsiteY157" fmla="*/ 29297 h 480842"/>
              <a:gd name="connsiteX158" fmla="*/ 73633 w 345546"/>
              <a:gd name="connsiteY158" fmla="*/ 29116 h 480842"/>
              <a:gd name="connsiteX159" fmla="*/ 74957 w 345546"/>
              <a:gd name="connsiteY159" fmla="*/ 25387 h 480842"/>
              <a:gd name="connsiteX160" fmla="*/ 75679 w 345546"/>
              <a:gd name="connsiteY160" fmla="*/ 22198 h 480842"/>
              <a:gd name="connsiteX161" fmla="*/ 74115 w 345546"/>
              <a:gd name="connsiteY161" fmla="*/ 20755 h 480842"/>
              <a:gd name="connsiteX162" fmla="*/ 74897 w 345546"/>
              <a:gd name="connsiteY162" fmla="*/ 17747 h 480842"/>
              <a:gd name="connsiteX163" fmla="*/ 76701 w 345546"/>
              <a:gd name="connsiteY163" fmla="*/ 16303 h 480842"/>
              <a:gd name="connsiteX164" fmla="*/ 80371 w 345546"/>
              <a:gd name="connsiteY164" fmla="*/ 13957 h 480842"/>
              <a:gd name="connsiteX165" fmla="*/ 82717 w 345546"/>
              <a:gd name="connsiteY165" fmla="*/ 11791 h 480842"/>
              <a:gd name="connsiteX166" fmla="*/ 83800 w 345546"/>
              <a:gd name="connsiteY166" fmla="*/ 11430 h 480842"/>
              <a:gd name="connsiteX167" fmla="*/ 86688 w 345546"/>
              <a:gd name="connsiteY167" fmla="*/ 12453 h 480842"/>
              <a:gd name="connsiteX168" fmla="*/ 88613 w 345546"/>
              <a:gd name="connsiteY168" fmla="*/ 12092 h 480842"/>
              <a:gd name="connsiteX169" fmla="*/ 89094 w 345546"/>
              <a:gd name="connsiteY169" fmla="*/ 11069 h 480842"/>
              <a:gd name="connsiteX170" fmla="*/ 89455 w 345546"/>
              <a:gd name="connsiteY170" fmla="*/ 7279 h 480842"/>
              <a:gd name="connsiteX171" fmla="*/ 90778 w 345546"/>
              <a:gd name="connsiteY171" fmla="*/ 6738 h 480842"/>
              <a:gd name="connsiteX172" fmla="*/ 92463 w 345546"/>
              <a:gd name="connsiteY172" fmla="*/ 7039 h 480842"/>
              <a:gd name="connsiteX173" fmla="*/ 93726 w 345546"/>
              <a:gd name="connsiteY173" fmla="*/ 8964 h 480842"/>
              <a:gd name="connsiteX174" fmla="*/ 92342 w 345546"/>
              <a:gd name="connsiteY174" fmla="*/ 10768 h 480842"/>
              <a:gd name="connsiteX175" fmla="*/ 92763 w 345546"/>
              <a:gd name="connsiteY175" fmla="*/ 11490 h 480842"/>
              <a:gd name="connsiteX176" fmla="*/ 94568 w 345546"/>
              <a:gd name="connsiteY176" fmla="*/ 10708 h 480842"/>
              <a:gd name="connsiteX177" fmla="*/ 96975 w 345546"/>
              <a:gd name="connsiteY177" fmla="*/ 7520 h 480842"/>
              <a:gd name="connsiteX178" fmla="*/ 96614 w 345546"/>
              <a:gd name="connsiteY178" fmla="*/ 6377 h 480842"/>
              <a:gd name="connsiteX179" fmla="*/ 97696 w 345546"/>
              <a:gd name="connsiteY179" fmla="*/ 3850 h 480842"/>
              <a:gd name="connsiteX180" fmla="*/ 98719 w 345546"/>
              <a:gd name="connsiteY180" fmla="*/ 2827 h 480842"/>
              <a:gd name="connsiteX181" fmla="*/ 100825 w 345546"/>
              <a:gd name="connsiteY181" fmla="*/ 4151 h 480842"/>
              <a:gd name="connsiteX182" fmla="*/ 104554 w 345546"/>
              <a:gd name="connsiteY182" fmla="*/ 5414 h 480842"/>
              <a:gd name="connsiteX183" fmla="*/ 104915 w 345546"/>
              <a:gd name="connsiteY183" fmla="*/ 3549 h 480842"/>
              <a:gd name="connsiteX184" fmla="*/ 106119 w 345546"/>
              <a:gd name="connsiteY184" fmla="*/ 1143 h 480842"/>
              <a:gd name="connsiteX185" fmla="*/ 107683 w 345546"/>
              <a:gd name="connsiteY185" fmla="*/ 241 h 480842"/>
              <a:gd name="connsiteX186" fmla="*/ 108104 w 345546"/>
              <a:gd name="connsiteY186" fmla="*/ 1564 h 480842"/>
              <a:gd name="connsiteX187" fmla="*/ 107502 w 345546"/>
              <a:gd name="connsiteY187" fmla="*/ 3910 h 480842"/>
              <a:gd name="connsiteX188" fmla="*/ 109548 w 345546"/>
              <a:gd name="connsiteY188" fmla="*/ 4331 h 480842"/>
              <a:gd name="connsiteX189" fmla="*/ 112555 w 345546"/>
              <a:gd name="connsiteY189" fmla="*/ 0 h 480842"/>
              <a:gd name="connsiteX190" fmla="*/ 115383 w 345546"/>
              <a:gd name="connsiteY190" fmla="*/ 1925 h 480842"/>
              <a:gd name="connsiteX191" fmla="*/ 116345 w 345546"/>
              <a:gd name="connsiteY191" fmla="*/ 3489 h 480842"/>
              <a:gd name="connsiteX192" fmla="*/ 116766 w 345546"/>
              <a:gd name="connsiteY192" fmla="*/ 7520 h 480842"/>
              <a:gd name="connsiteX193" fmla="*/ 117188 w 345546"/>
              <a:gd name="connsiteY193" fmla="*/ 7881 h 480842"/>
              <a:gd name="connsiteX194" fmla="*/ 117729 w 345546"/>
              <a:gd name="connsiteY194" fmla="*/ 11009 h 480842"/>
              <a:gd name="connsiteX195" fmla="*/ 117007 w 345546"/>
              <a:gd name="connsiteY195" fmla="*/ 12212 h 480842"/>
              <a:gd name="connsiteX196" fmla="*/ 114300 w 345546"/>
              <a:gd name="connsiteY196" fmla="*/ 12332 h 480842"/>
              <a:gd name="connsiteX197" fmla="*/ 114541 w 345546"/>
              <a:gd name="connsiteY197" fmla="*/ 15280 h 480842"/>
              <a:gd name="connsiteX198" fmla="*/ 115022 w 345546"/>
              <a:gd name="connsiteY198" fmla="*/ 26710 h 480842"/>
              <a:gd name="connsiteX199" fmla="*/ 118030 w 345546"/>
              <a:gd name="connsiteY199" fmla="*/ 28154 h 480842"/>
              <a:gd name="connsiteX200" fmla="*/ 119233 w 345546"/>
              <a:gd name="connsiteY200" fmla="*/ 25567 h 480842"/>
              <a:gd name="connsiteX201" fmla="*/ 122241 w 345546"/>
              <a:gd name="connsiteY201" fmla="*/ 23823 h 480842"/>
              <a:gd name="connsiteX202" fmla="*/ 124768 w 345546"/>
              <a:gd name="connsiteY202" fmla="*/ 23582 h 480842"/>
              <a:gd name="connsiteX203" fmla="*/ 126091 w 345546"/>
              <a:gd name="connsiteY203" fmla="*/ 25567 h 480842"/>
              <a:gd name="connsiteX204" fmla="*/ 127114 w 345546"/>
              <a:gd name="connsiteY204" fmla="*/ 27793 h 480842"/>
              <a:gd name="connsiteX205" fmla="*/ 129460 w 345546"/>
              <a:gd name="connsiteY205" fmla="*/ 28274 h 480842"/>
              <a:gd name="connsiteX206" fmla="*/ 130663 w 345546"/>
              <a:gd name="connsiteY206" fmla="*/ 29056 h 480842"/>
              <a:gd name="connsiteX207" fmla="*/ 132769 w 345546"/>
              <a:gd name="connsiteY207" fmla="*/ 29538 h 480842"/>
              <a:gd name="connsiteX208" fmla="*/ 135054 w 345546"/>
              <a:gd name="connsiteY208" fmla="*/ 28816 h 480842"/>
              <a:gd name="connsiteX209" fmla="*/ 135656 w 345546"/>
              <a:gd name="connsiteY209" fmla="*/ 30320 h 480842"/>
              <a:gd name="connsiteX210" fmla="*/ 138183 w 345546"/>
              <a:gd name="connsiteY210" fmla="*/ 31102 h 480842"/>
              <a:gd name="connsiteX211" fmla="*/ 137160 w 345546"/>
              <a:gd name="connsiteY211" fmla="*/ 32305 h 480842"/>
              <a:gd name="connsiteX212" fmla="*/ 138965 w 345546"/>
              <a:gd name="connsiteY212" fmla="*/ 33147 h 480842"/>
              <a:gd name="connsiteX213" fmla="*/ 142033 w 345546"/>
              <a:gd name="connsiteY213" fmla="*/ 30139 h 480842"/>
              <a:gd name="connsiteX214" fmla="*/ 142153 w 345546"/>
              <a:gd name="connsiteY214" fmla="*/ 28515 h 480842"/>
              <a:gd name="connsiteX215" fmla="*/ 143477 w 345546"/>
              <a:gd name="connsiteY215" fmla="*/ 28395 h 480842"/>
              <a:gd name="connsiteX216" fmla="*/ 143717 w 345546"/>
              <a:gd name="connsiteY216" fmla="*/ 27612 h 480842"/>
              <a:gd name="connsiteX217" fmla="*/ 145221 w 345546"/>
              <a:gd name="connsiteY217" fmla="*/ 27612 h 480842"/>
              <a:gd name="connsiteX218" fmla="*/ 145702 w 345546"/>
              <a:gd name="connsiteY218" fmla="*/ 30019 h 480842"/>
              <a:gd name="connsiteX219" fmla="*/ 146906 w 345546"/>
              <a:gd name="connsiteY219" fmla="*/ 32185 h 480842"/>
              <a:gd name="connsiteX220" fmla="*/ 148590 w 345546"/>
              <a:gd name="connsiteY220" fmla="*/ 32786 h 480842"/>
              <a:gd name="connsiteX221" fmla="*/ 151899 w 345546"/>
              <a:gd name="connsiteY221" fmla="*/ 35553 h 480842"/>
              <a:gd name="connsiteX222" fmla="*/ 151598 w 345546"/>
              <a:gd name="connsiteY222" fmla="*/ 33448 h 480842"/>
              <a:gd name="connsiteX223" fmla="*/ 153884 w 345546"/>
              <a:gd name="connsiteY223" fmla="*/ 33448 h 480842"/>
              <a:gd name="connsiteX224" fmla="*/ 154546 w 345546"/>
              <a:gd name="connsiteY224" fmla="*/ 35192 h 480842"/>
              <a:gd name="connsiteX225" fmla="*/ 153463 w 345546"/>
              <a:gd name="connsiteY225" fmla="*/ 36877 h 480842"/>
              <a:gd name="connsiteX226" fmla="*/ 152260 w 345546"/>
              <a:gd name="connsiteY226" fmla="*/ 36937 h 480842"/>
              <a:gd name="connsiteX227" fmla="*/ 151297 w 345546"/>
              <a:gd name="connsiteY227" fmla="*/ 37839 h 480842"/>
              <a:gd name="connsiteX228" fmla="*/ 151658 w 345546"/>
              <a:gd name="connsiteY228" fmla="*/ 39644 h 480842"/>
              <a:gd name="connsiteX229" fmla="*/ 152861 w 345546"/>
              <a:gd name="connsiteY229" fmla="*/ 40366 h 480842"/>
              <a:gd name="connsiteX230" fmla="*/ 153102 w 345546"/>
              <a:gd name="connsiteY230" fmla="*/ 41569 h 480842"/>
              <a:gd name="connsiteX231" fmla="*/ 154064 w 345546"/>
              <a:gd name="connsiteY231" fmla="*/ 41088 h 480842"/>
              <a:gd name="connsiteX232" fmla="*/ 155087 w 345546"/>
              <a:gd name="connsiteY232" fmla="*/ 43614 h 480842"/>
              <a:gd name="connsiteX233" fmla="*/ 156711 w 345546"/>
              <a:gd name="connsiteY233" fmla="*/ 45540 h 480842"/>
              <a:gd name="connsiteX234" fmla="*/ 158516 w 345546"/>
              <a:gd name="connsiteY234" fmla="*/ 45540 h 480842"/>
              <a:gd name="connsiteX235" fmla="*/ 159057 w 345546"/>
              <a:gd name="connsiteY235" fmla="*/ 44818 h 480842"/>
              <a:gd name="connsiteX236" fmla="*/ 160261 w 345546"/>
              <a:gd name="connsiteY236" fmla="*/ 46382 h 480842"/>
              <a:gd name="connsiteX237" fmla="*/ 161344 w 345546"/>
              <a:gd name="connsiteY237" fmla="*/ 45780 h 480842"/>
              <a:gd name="connsiteX238" fmla="*/ 163028 w 345546"/>
              <a:gd name="connsiteY238" fmla="*/ 48187 h 480842"/>
              <a:gd name="connsiteX239" fmla="*/ 162847 w 345546"/>
              <a:gd name="connsiteY239" fmla="*/ 52819 h 480842"/>
              <a:gd name="connsiteX240" fmla="*/ 161043 w 345546"/>
              <a:gd name="connsiteY240" fmla="*/ 52698 h 480842"/>
              <a:gd name="connsiteX241" fmla="*/ 161404 w 345546"/>
              <a:gd name="connsiteY241" fmla="*/ 55706 h 480842"/>
              <a:gd name="connsiteX242" fmla="*/ 163569 w 345546"/>
              <a:gd name="connsiteY242" fmla="*/ 57752 h 480842"/>
              <a:gd name="connsiteX243" fmla="*/ 164833 w 345546"/>
              <a:gd name="connsiteY243" fmla="*/ 56910 h 480842"/>
              <a:gd name="connsiteX244" fmla="*/ 165675 w 345546"/>
              <a:gd name="connsiteY244" fmla="*/ 57812 h 480842"/>
              <a:gd name="connsiteX245" fmla="*/ 164772 w 345546"/>
              <a:gd name="connsiteY245" fmla="*/ 60579 h 480842"/>
              <a:gd name="connsiteX246" fmla="*/ 166397 w 345546"/>
              <a:gd name="connsiteY246" fmla="*/ 60880 h 480842"/>
              <a:gd name="connsiteX247" fmla="*/ 166577 w 345546"/>
              <a:gd name="connsiteY247" fmla="*/ 62023 h 480842"/>
              <a:gd name="connsiteX248" fmla="*/ 170307 w 345546"/>
              <a:gd name="connsiteY248" fmla="*/ 62745 h 480842"/>
              <a:gd name="connsiteX249" fmla="*/ 170608 w 345546"/>
              <a:gd name="connsiteY249" fmla="*/ 65332 h 480842"/>
              <a:gd name="connsiteX250" fmla="*/ 170367 w 345546"/>
              <a:gd name="connsiteY250" fmla="*/ 67136 h 480842"/>
              <a:gd name="connsiteX251" fmla="*/ 171691 w 345546"/>
              <a:gd name="connsiteY251" fmla="*/ 67979 h 480842"/>
              <a:gd name="connsiteX252" fmla="*/ 172352 w 345546"/>
              <a:gd name="connsiteY252" fmla="*/ 71227 h 480842"/>
              <a:gd name="connsiteX253" fmla="*/ 173195 w 345546"/>
              <a:gd name="connsiteY253" fmla="*/ 72310 h 480842"/>
              <a:gd name="connsiteX254" fmla="*/ 173917 w 345546"/>
              <a:gd name="connsiteY254" fmla="*/ 74476 h 480842"/>
              <a:gd name="connsiteX255" fmla="*/ 173435 w 345546"/>
              <a:gd name="connsiteY255" fmla="*/ 77062 h 480842"/>
              <a:gd name="connsiteX256" fmla="*/ 174037 w 345546"/>
              <a:gd name="connsiteY256" fmla="*/ 77423 h 480842"/>
              <a:gd name="connsiteX257" fmla="*/ 172773 w 345546"/>
              <a:gd name="connsiteY257" fmla="*/ 79228 h 480842"/>
              <a:gd name="connsiteX258" fmla="*/ 173375 w 345546"/>
              <a:gd name="connsiteY258" fmla="*/ 80191 h 480842"/>
              <a:gd name="connsiteX259" fmla="*/ 172593 w 345546"/>
              <a:gd name="connsiteY259" fmla="*/ 81093 h 480842"/>
              <a:gd name="connsiteX260" fmla="*/ 167059 w 345546"/>
              <a:gd name="connsiteY260" fmla="*/ 78446 h 480842"/>
              <a:gd name="connsiteX261" fmla="*/ 167239 w 345546"/>
              <a:gd name="connsiteY261" fmla="*/ 79408 h 480842"/>
              <a:gd name="connsiteX262" fmla="*/ 168562 w 345546"/>
              <a:gd name="connsiteY262" fmla="*/ 80311 h 480842"/>
              <a:gd name="connsiteX263" fmla="*/ 168081 w 345546"/>
              <a:gd name="connsiteY263" fmla="*/ 80732 h 480842"/>
              <a:gd name="connsiteX264" fmla="*/ 168502 w 345546"/>
              <a:gd name="connsiteY264" fmla="*/ 83379 h 480842"/>
              <a:gd name="connsiteX265" fmla="*/ 167720 w 345546"/>
              <a:gd name="connsiteY265" fmla="*/ 83620 h 480842"/>
              <a:gd name="connsiteX266" fmla="*/ 169886 w 345546"/>
              <a:gd name="connsiteY266" fmla="*/ 87409 h 480842"/>
              <a:gd name="connsiteX267" fmla="*/ 171330 w 345546"/>
              <a:gd name="connsiteY267" fmla="*/ 88793 h 480842"/>
              <a:gd name="connsiteX268" fmla="*/ 172533 w 345546"/>
              <a:gd name="connsiteY268" fmla="*/ 88793 h 480842"/>
              <a:gd name="connsiteX269" fmla="*/ 171691 w 345546"/>
              <a:gd name="connsiteY269" fmla="*/ 89695 h 480842"/>
              <a:gd name="connsiteX270" fmla="*/ 170367 w 345546"/>
              <a:gd name="connsiteY270" fmla="*/ 89094 h 480842"/>
              <a:gd name="connsiteX271" fmla="*/ 168683 w 345546"/>
              <a:gd name="connsiteY271" fmla="*/ 89094 h 480842"/>
              <a:gd name="connsiteX272" fmla="*/ 167540 w 345546"/>
              <a:gd name="connsiteY272" fmla="*/ 89876 h 480842"/>
              <a:gd name="connsiteX273" fmla="*/ 166577 w 345546"/>
              <a:gd name="connsiteY273" fmla="*/ 91500 h 480842"/>
              <a:gd name="connsiteX274" fmla="*/ 170127 w 345546"/>
              <a:gd name="connsiteY274" fmla="*/ 92703 h 480842"/>
              <a:gd name="connsiteX275" fmla="*/ 170127 w 345546"/>
              <a:gd name="connsiteY275" fmla="*/ 97336 h 480842"/>
              <a:gd name="connsiteX276" fmla="*/ 170307 w 345546"/>
              <a:gd name="connsiteY276" fmla="*/ 97636 h 480842"/>
              <a:gd name="connsiteX277" fmla="*/ 174699 w 345546"/>
              <a:gd name="connsiteY277" fmla="*/ 98599 h 480842"/>
              <a:gd name="connsiteX278" fmla="*/ 178067 w 345546"/>
              <a:gd name="connsiteY278" fmla="*/ 82777 h 480842"/>
              <a:gd name="connsiteX279" fmla="*/ 212237 w 345546"/>
              <a:gd name="connsiteY279" fmla="*/ 89816 h 480842"/>
              <a:gd name="connsiteX280" fmla="*/ 228299 w 345546"/>
              <a:gd name="connsiteY280" fmla="*/ 93064 h 480842"/>
              <a:gd name="connsiteX281" fmla="*/ 241113 w 345546"/>
              <a:gd name="connsiteY281" fmla="*/ 95471 h 480842"/>
              <a:gd name="connsiteX282" fmla="*/ 241293 w 345546"/>
              <a:gd name="connsiteY282" fmla="*/ 94268 h 480842"/>
              <a:gd name="connsiteX283" fmla="*/ 270049 w 345546"/>
              <a:gd name="connsiteY283" fmla="*/ 99922 h 480842"/>
              <a:gd name="connsiteX284" fmla="*/ 271252 w 345546"/>
              <a:gd name="connsiteY284" fmla="*/ 100825 h 480842"/>
              <a:gd name="connsiteX285" fmla="*/ 272515 w 345546"/>
              <a:gd name="connsiteY285" fmla="*/ 103472 h 480842"/>
              <a:gd name="connsiteX286" fmla="*/ 272515 w 345546"/>
              <a:gd name="connsiteY286" fmla="*/ 108044 h 480842"/>
              <a:gd name="connsiteX287" fmla="*/ 270410 w 345546"/>
              <a:gd name="connsiteY287" fmla="*/ 109247 h 480842"/>
              <a:gd name="connsiteX288" fmla="*/ 268605 w 345546"/>
              <a:gd name="connsiteY288" fmla="*/ 109066 h 480842"/>
              <a:gd name="connsiteX289" fmla="*/ 267402 w 345546"/>
              <a:gd name="connsiteY289" fmla="*/ 109668 h 480842"/>
              <a:gd name="connsiteX290" fmla="*/ 269026 w 345546"/>
              <a:gd name="connsiteY290" fmla="*/ 111473 h 480842"/>
              <a:gd name="connsiteX291" fmla="*/ 269568 w 345546"/>
              <a:gd name="connsiteY291" fmla="*/ 113879 h 480842"/>
              <a:gd name="connsiteX292" fmla="*/ 271553 w 345546"/>
              <a:gd name="connsiteY292" fmla="*/ 114420 h 480842"/>
              <a:gd name="connsiteX293" fmla="*/ 271854 w 345546"/>
              <a:gd name="connsiteY293" fmla="*/ 115383 h 480842"/>
              <a:gd name="connsiteX294" fmla="*/ 270229 w 345546"/>
              <a:gd name="connsiteY294" fmla="*/ 117188 h 480842"/>
              <a:gd name="connsiteX295" fmla="*/ 271914 w 345546"/>
              <a:gd name="connsiteY295" fmla="*/ 119173 h 480842"/>
              <a:gd name="connsiteX296" fmla="*/ 272275 w 345546"/>
              <a:gd name="connsiteY296" fmla="*/ 121218 h 480842"/>
              <a:gd name="connsiteX297" fmla="*/ 271793 w 345546"/>
              <a:gd name="connsiteY297" fmla="*/ 123023 h 480842"/>
              <a:gd name="connsiteX298" fmla="*/ 273177 w 345546"/>
              <a:gd name="connsiteY298" fmla="*/ 123745 h 480842"/>
              <a:gd name="connsiteX299" fmla="*/ 274260 w 345546"/>
              <a:gd name="connsiteY299" fmla="*/ 125309 h 480842"/>
              <a:gd name="connsiteX300" fmla="*/ 274681 w 345546"/>
              <a:gd name="connsiteY300" fmla="*/ 127475 h 480842"/>
              <a:gd name="connsiteX301" fmla="*/ 276666 w 345546"/>
              <a:gd name="connsiteY301" fmla="*/ 128317 h 480842"/>
              <a:gd name="connsiteX302" fmla="*/ 277569 w 345546"/>
              <a:gd name="connsiteY302" fmla="*/ 129881 h 480842"/>
              <a:gd name="connsiteX303" fmla="*/ 276967 w 345546"/>
              <a:gd name="connsiteY303" fmla="*/ 130843 h 480842"/>
              <a:gd name="connsiteX304" fmla="*/ 275162 w 345546"/>
              <a:gd name="connsiteY304" fmla="*/ 130843 h 480842"/>
              <a:gd name="connsiteX305" fmla="*/ 275162 w 345546"/>
              <a:gd name="connsiteY305" fmla="*/ 132047 h 480842"/>
              <a:gd name="connsiteX306" fmla="*/ 273959 w 345546"/>
              <a:gd name="connsiteY306" fmla="*/ 133370 h 480842"/>
              <a:gd name="connsiteX307" fmla="*/ 273959 w 345546"/>
              <a:gd name="connsiteY307" fmla="*/ 136739 h 480842"/>
              <a:gd name="connsiteX308" fmla="*/ 275403 w 345546"/>
              <a:gd name="connsiteY308" fmla="*/ 137762 h 480842"/>
              <a:gd name="connsiteX309" fmla="*/ 275944 w 345546"/>
              <a:gd name="connsiteY309" fmla="*/ 138724 h 480842"/>
              <a:gd name="connsiteX310" fmla="*/ 277448 w 345546"/>
              <a:gd name="connsiteY310" fmla="*/ 138845 h 480842"/>
              <a:gd name="connsiteX311" fmla="*/ 278050 w 345546"/>
              <a:gd name="connsiteY311" fmla="*/ 140469 h 480842"/>
              <a:gd name="connsiteX312" fmla="*/ 278952 w 345546"/>
              <a:gd name="connsiteY312" fmla="*/ 140950 h 480842"/>
              <a:gd name="connsiteX313" fmla="*/ 279193 w 345546"/>
              <a:gd name="connsiteY313" fmla="*/ 142755 h 480842"/>
              <a:gd name="connsiteX314" fmla="*/ 278651 w 345546"/>
              <a:gd name="connsiteY314" fmla="*/ 144018 h 480842"/>
              <a:gd name="connsiteX315" fmla="*/ 279133 w 345546"/>
              <a:gd name="connsiteY315" fmla="*/ 144981 h 480842"/>
              <a:gd name="connsiteX316" fmla="*/ 280276 w 345546"/>
              <a:gd name="connsiteY316" fmla="*/ 144740 h 480842"/>
              <a:gd name="connsiteX317" fmla="*/ 279072 w 345546"/>
              <a:gd name="connsiteY317" fmla="*/ 149071 h 480842"/>
              <a:gd name="connsiteX318" fmla="*/ 279855 w 345546"/>
              <a:gd name="connsiteY318" fmla="*/ 150515 h 480842"/>
              <a:gd name="connsiteX319" fmla="*/ 277569 w 345546"/>
              <a:gd name="connsiteY319" fmla="*/ 151418 h 480842"/>
              <a:gd name="connsiteX320" fmla="*/ 277268 w 345546"/>
              <a:gd name="connsiteY320" fmla="*/ 152139 h 480842"/>
              <a:gd name="connsiteX321" fmla="*/ 278471 w 345546"/>
              <a:gd name="connsiteY321" fmla="*/ 153343 h 480842"/>
              <a:gd name="connsiteX322" fmla="*/ 279554 w 345546"/>
              <a:gd name="connsiteY322" fmla="*/ 156110 h 480842"/>
              <a:gd name="connsiteX323" fmla="*/ 281419 w 345546"/>
              <a:gd name="connsiteY323" fmla="*/ 158035 h 480842"/>
              <a:gd name="connsiteX324" fmla="*/ 281840 w 345546"/>
              <a:gd name="connsiteY324" fmla="*/ 160321 h 480842"/>
              <a:gd name="connsiteX325" fmla="*/ 280817 w 345546"/>
              <a:gd name="connsiteY325" fmla="*/ 162126 h 480842"/>
              <a:gd name="connsiteX326" fmla="*/ 283645 w 345546"/>
              <a:gd name="connsiteY326" fmla="*/ 164291 h 480842"/>
              <a:gd name="connsiteX327" fmla="*/ 286412 w 345546"/>
              <a:gd name="connsiteY327" fmla="*/ 164712 h 480842"/>
              <a:gd name="connsiteX328" fmla="*/ 289360 w 345546"/>
              <a:gd name="connsiteY328" fmla="*/ 164111 h 480842"/>
              <a:gd name="connsiteX329" fmla="*/ 289540 w 345546"/>
              <a:gd name="connsiteY329" fmla="*/ 165254 h 480842"/>
              <a:gd name="connsiteX330" fmla="*/ 291645 w 345546"/>
              <a:gd name="connsiteY330" fmla="*/ 167420 h 480842"/>
              <a:gd name="connsiteX331" fmla="*/ 290743 w 345546"/>
              <a:gd name="connsiteY331" fmla="*/ 170066 h 480842"/>
              <a:gd name="connsiteX332" fmla="*/ 289660 w 345546"/>
              <a:gd name="connsiteY332" fmla="*/ 170788 h 480842"/>
              <a:gd name="connsiteX333" fmla="*/ 287495 w 345546"/>
              <a:gd name="connsiteY333" fmla="*/ 171330 h 480842"/>
              <a:gd name="connsiteX334" fmla="*/ 286893 w 345546"/>
              <a:gd name="connsiteY334" fmla="*/ 172052 h 480842"/>
              <a:gd name="connsiteX335" fmla="*/ 287856 w 345546"/>
              <a:gd name="connsiteY335" fmla="*/ 172653 h 480842"/>
              <a:gd name="connsiteX336" fmla="*/ 288036 w 345546"/>
              <a:gd name="connsiteY336" fmla="*/ 174157 h 480842"/>
              <a:gd name="connsiteX337" fmla="*/ 289239 w 345546"/>
              <a:gd name="connsiteY337" fmla="*/ 174879 h 480842"/>
              <a:gd name="connsiteX338" fmla="*/ 289540 w 345546"/>
              <a:gd name="connsiteY338" fmla="*/ 176082 h 480842"/>
              <a:gd name="connsiteX339" fmla="*/ 290984 w 345546"/>
              <a:gd name="connsiteY339" fmla="*/ 176503 h 480842"/>
              <a:gd name="connsiteX340" fmla="*/ 291886 w 345546"/>
              <a:gd name="connsiteY340" fmla="*/ 180654 h 480842"/>
              <a:gd name="connsiteX341" fmla="*/ 294714 w 345546"/>
              <a:gd name="connsiteY341" fmla="*/ 181918 h 480842"/>
              <a:gd name="connsiteX342" fmla="*/ 294232 w 345546"/>
              <a:gd name="connsiteY342" fmla="*/ 183121 h 480842"/>
              <a:gd name="connsiteX343" fmla="*/ 294653 w 345546"/>
              <a:gd name="connsiteY343" fmla="*/ 184865 h 480842"/>
              <a:gd name="connsiteX344" fmla="*/ 291766 w 345546"/>
              <a:gd name="connsiteY344" fmla="*/ 186550 h 480842"/>
              <a:gd name="connsiteX345" fmla="*/ 291946 w 345546"/>
              <a:gd name="connsiteY345" fmla="*/ 188415 h 480842"/>
              <a:gd name="connsiteX346" fmla="*/ 290202 w 345546"/>
              <a:gd name="connsiteY346" fmla="*/ 188776 h 480842"/>
              <a:gd name="connsiteX347" fmla="*/ 289239 w 345546"/>
              <a:gd name="connsiteY347" fmla="*/ 189798 h 480842"/>
              <a:gd name="connsiteX348" fmla="*/ 288938 w 345546"/>
              <a:gd name="connsiteY348" fmla="*/ 192385 h 480842"/>
              <a:gd name="connsiteX349" fmla="*/ 288457 w 345546"/>
              <a:gd name="connsiteY349" fmla="*/ 193648 h 480842"/>
              <a:gd name="connsiteX350" fmla="*/ 289660 w 345546"/>
              <a:gd name="connsiteY350" fmla="*/ 195453 h 480842"/>
              <a:gd name="connsiteX351" fmla="*/ 288758 w 345546"/>
              <a:gd name="connsiteY351" fmla="*/ 198461 h 480842"/>
              <a:gd name="connsiteX352" fmla="*/ 289299 w 345546"/>
              <a:gd name="connsiteY352" fmla="*/ 201469 h 480842"/>
              <a:gd name="connsiteX353" fmla="*/ 290142 w 345546"/>
              <a:gd name="connsiteY353" fmla="*/ 202913 h 480842"/>
              <a:gd name="connsiteX354" fmla="*/ 289239 w 345546"/>
              <a:gd name="connsiteY354" fmla="*/ 204236 h 480842"/>
              <a:gd name="connsiteX355" fmla="*/ 289720 w 345546"/>
              <a:gd name="connsiteY355" fmla="*/ 207605 h 480842"/>
              <a:gd name="connsiteX356" fmla="*/ 290683 w 345546"/>
              <a:gd name="connsiteY356" fmla="*/ 208507 h 480842"/>
              <a:gd name="connsiteX357" fmla="*/ 291044 w 345546"/>
              <a:gd name="connsiteY357" fmla="*/ 210132 h 480842"/>
              <a:gd name="connsiteX358" fmla="*/ 291706 w 345546"/>
              <a:gd name="connsiteY358" fmla="*/ 210192 h 480842"/>
              <a:gd name="connsiteX359" fmla="*/ 293210 w 345546"/>
              <a:gd name="connsiteY359" fmla="*/ 212057 h 480842"/>
              <a:gd name="connsiteX360" fmla="*/ 293450 w 345546"/>
              <a:gd name="connsiteY360" fmla="*/ 214222 h 480842"/>
              <a:gd name="connsiteX361" fmla="*/ 294473 w 345546"/>
              <a:gd name="connsiteY361" fmla="*/ 215245 h 480842"/>
              <a:gd name="connsiteX362" fmla="*/ 294533 w 345546"/>
              <a:gd name="connsiteY362" fmla="*/ 216929 h 480842"/>
              <a:gd name="connsiteX363" fmla="*/ 293871 w 345546"/>
              <a:gd name="connsiteY363" fmla="*/ 219877 h 480842"/>
              <a:gd name="connsiteX364" fmla="*/ 291946 w 345546"/>
              <a:gd name="connsiteY364" fmla="*/ 220840 h 480842"/>
              <a:gd name="connsiteX365" fmla="*/ 291525 w 345546"/>
              <a:gd name="connsiteY365" fmla="*/ 221622 h 480842"/>
              <a:gd name="connsiteX366" fmla="*/ 291886 w 345546"/>
              <a:gd name="connsiteY366" fmla="*/ 227156 h 480842"/>
              <a:gd name="connsiteX367" fmla="*/ 290924 w 345546"/>
              <a:gd name="connsiteY367" fmla="*/ 230465 h 480842"/>
              <a:gd name="connsiteX368" fmla="*/ 292247 w 345546"/>
              <a:gd name="connsiteY368" fmla="*/ 230886 h 480842"/>
              <a:gd name="connsiteX369" fmla="*/ 292849 w 345546"/>
              <a:gd name="connsiteY369" fmla="*/ 233894 h 480842"/>
              <a:gd name="connsiteX370" fmla="*/ 292067 w 345546"/>
              <a:gd name="connsiteY370" fmla="*/ 237082 h 480842"/>
              <a:gd name="connsiteX371" fmla="*/ 293029 w 345546"/>
              <a:gd name="connsiteY371" fmla="*/ 239429 h 480842"/>
              <a:gd name="connsiteX372" fmla="*/ 292247 w 345546"/>
              <a:gd name="connsiteY372" fmla="*/ 240331 h 480842"/>
              <a:gd name="connsiteX373" fmla="*/ 293029 w 345546"/>
              <a:gd name="connsiteY373" fmla="*/ 242136 h 480842"/>
              <a:gd name="connsiteX374" fmla="*/ 293029 w 345546"/>
              <a:gd name="connsiteY374" fmla="*/ 247069 h 480842"/>
              <a:gd name="connsiteX375" fmla="*/ 295857 w 345546"/>
              <a:gd name="connsiteY375" fmla="*/ 249655 h 480842"/>
              <a:gd name="connsiteX376" fmla="*/ 295857 w 345546"/>
              <a:gd name="connsiteY376" fmla="*/ 250858 h 480842"/>
              <a:gd name="connsiteX377" fmla="*/ 296578 w 345546"/>
              <a:gd name="connsiteY377" fmla="*/ 252663 h 480842"/>
              <a:gd name="connsiteX378" fmla="*/ 295556 w 345546"/>
              <a:gd name="connsiteY378" fmla="*/ 253505 h 480842"/>
              <a:gd name="connsiteX379" fmla="*/ 293631 w 345546"/>
              <a:gd name="connsiteY379" fmla="*/ 256453 h 480842"/>
              <a:gd name="connsiteX380" fmla="*/ 293571 w 345546"/>
              <a:gd name="connsiteY380" fmla="*/ 257777 h 480842"/>
              <a:gd name="connsiteX381" fmla="*/ 294473 w 345546"/>
              <a:gd name="connsiteY381" fmla="*/ 257897 h 480842"/>
              <a:gd name="connsiteX382" fmla="*/ 294834 w 345546"/>
              <a:gd name="connsiteY382" fmla="*/ 259581 h 480842"/>
              <a:gd name="connsiteX383" fmla="*/ 296939 w 345546"/>
              <a:gd name="connsiteY383" fmla="*/ 260484 h 480842"/>
              <a:gd name="connsiteX384" fmla="*/ 297661 w 345546"/>
              <a:gd name="connsiteY384" fmla="*/ 263913 h 480842"/>
              <a:gd name="connsiteX385" fmla="*/ 296278 w 345546"/>
              <a:gd name="connsiteY385" fmla="*/ 265718 h 480842"/>
              <a:gd name="connsiteX386" fmla="*/ 296639 w 345546"/>
              <a:gd name="connsiteY386" fmla="*/ 267703 h 480842"/>
              <a:gd name="connsiteX387" fmla="*/ 296218 w 345546"/>
              <a:gd name="connsiteY387" fmla="*/ 268906 h 480842"/>
              <a:gd name="connsiteX388" fmla="*/ 296759 w 345546"/>
              <a:gd name="connsiteY388" fmla="*/ 269688 h 480842"/>
              <a:gd name="connsiteX389" fmla="*/ 295135 w 345546"/>
              <a:gd name="connsiteY389" fmla="*/ 272575 h 480842"/>
              <a:gd name="connsiteX390" fmla="*/ 295977 w 345546"/>
              <a:gd name="connsiteY390" fmla="*/ 273598 h 480842"/>
              <a:gd name="connsiteX391" fmla="*/ 295917 w 345546"/>
              <a:gd name="connsiteY391" fmla="*/ 275222 h 480842"/>
              <a:gd name="connsiteX392" fmla="*/ 294533 w 345546"/>
              <a:gd name="connsiteY392" fmla="*/ 275042 h 480842"/>
              <a:gd name="connsiteX393" fmla="*/ 293390 w 345546"/>
              <a:gd name="connsiteY393" fmla="*/ 274320 h 480842"/>
              <a:gd name="connsiteX394" fmla="*/ 291706 w 345546"/>
              <a:gd name="connsiteY394" fmla="*/ 276125 h 480842"/>
              <a:gd name="connsiteX395" fmla="*/ 291766 w 345546"/>
              <a:gd name="connsiteY395" fmla="*/ 279373 h 480842"/>
              <a:gd name="connsiteX396" fmla="*/ 290924 w 345546"/>
              <a:gd name="connsiteY396" fmla="*/ 281599 h 480842"/>
              <a:gd name="connsiteX397" fmla="*/ 291826 w 345546"/>
              <a:gd name="connsiteY397" fmla="*/ 282802 h 480842"/>
              <a:gd name="connsiteX398" fmla="*/ 290202 w 345546"/>
              <a:gd name="connsiteY398" fmla="*/ 283825 h 480842"/>
              <a:gd name="connsiteX399" fmla="*/ 289480 w 345546"/>
              <a:gd name="connsiteY399" fmla="*/ 286051 h 480842"/>
              <a:gd name="connsiteX400" fmla="*/ 289720 w 345546"/>
              <a:gd name="connsiteY400" fmla="*/ 287194 h 480842"/>
              <a:gd name="connsiteX401" fmla="*/ 289239 w 345546"/>
              <a:gd name="connsiteY401" fmla="*/ 288999 h 480842"/>
              <a:gd name="connsiteX402" fmla="*/ 299646 w 345546"/>
              <a:gd name="connsiteY402" fmla="*/ 291405 h 480842"/>
              <a:gd name="connsiteX403" fmla="*/ 301933 w 345546"/>
              <a:gd name="connsiteY403" fmla="*/ 291886 h 480842"/>
              <a:gd name="connsiteX404" fmla="*/ 302053 w 345546"/>
              <a:gd name="connsiteY404" fmla="*/ 289540 h 480842"/>
              <a:gd name="connsiteX405" fmla="*/ 315889 w 345546"/>
              <a:gd name="connsiteY405" fmla="*/ 292127 h 480842"/>
              <a:gd name="connsiteX406" fmla="*/ 318897 w 345546"/>
              <a:gd name="connsiteY406" fmla="*/ 292789 h 480842"/>
              <a:gd name="connsiteX407" fmla="*/ 345547 w 345546"/>
              <a:gd name="connsiteY407" fmla="*/ 297661 h 480842"/>
              <a:gd name="connsiteX408" fmla="*/ 345547 w 345546"/>
              <a:gd name="connsiteY408" fmla="*/ 297722 h 480842"/>
              <a:gd name="connsiteX409" fmla="*/ 342539 w 345546"/>
              <a:gd name="connsiteY409" fmla="*/ 314205 h 480842"/>
              <a:gd name="connsiteX410" fmla="*/ 339892 w 345546"/>
              <a:gd name="connsiteY410" fmla="*/ 313603 h 480842"/>
              <a:gd name="connsiteX411" fmla="*/ 338930 w 345546"/>
              <a:gd name="connsiteY411" fmla="*/ 319138 h 480842"/>
              <a:gd name="connsiteX412" fmla="*/ 344223 w 345546"/>
              <a:gd name="connsiteY412" fmla="*/ 320160 h 480842"/>
              <a:gd name="connsiteX413" fmla="*/ 343321 w 345546"/>
              <a:gd name="connsiteY413" fmla="*/ 325575 h 480842"/>
              <a:gd name="connsiteX414" fmla="*/ 340614 w 345546"/>
              <a:gd name="connsiteY414" fmla="*/ 325154 h 480842"/>
              <a:gd name="connsiteX415" fmla="*/ 337606 w 345546"/>
              <a:gd name="connsiteY415" fmla="*/ 341516 h 480842"/>
              <a:gd name="connsiteX416" fmla="*/ 338328 w 345546"/>
              <a:gd name="connsiteY416" fmla="*/ 341516 h 480842"/>
              <a:gd name="connsiteX417" fmla="*/ 334418 w 345546"/>
              <a:gd name="connsiteY417" fmla="*/ 362812 h 480842"/>
              <a:gd name="connsiteX418" fmla="*/ 333937 w 345546"/>
              <a:gd name="connsiteY418" fmla="*/ 362692 h 480842"/>
              <a:gd name="connsiteX419" fmla="*/ 333515 w 345546"/>
              <a:gd name="connsiteY419" fmla="*/ 364978 h 480842"/>
              <a:gd name="connsiteX420" fmla="*/ 332132 w 345546"/>
              <a:gd name="connsiteY420" fmla="*/ 365399 h 480842"/>
              <a:gd name="connsiteX421" fmla="*/ 330327 w 345546"/>
              <a:gd name="connsiteY421" fmla="*/ 366903 h 480842"/>
              <a:gd name="connsiteX422" fmla="*/ 327199 w 345546"/>
              <a:gd name="connsiteY422" fmla="*/ 366903 h 480842"/>
              <a:gd name="connsiteX423" fmla="*/ 326296 w 345546"/>
              <a:gd name="connsiteY423" fmla="*/ 365399 h 480842"/>
              <a:gd name="connsiteX424" fmla="*/ 324973 w 345546"/>
              <a:gd name="connsiteY424" fmla="*/ 366001 h 480842"/>
              <a:gd name="connsiteX425" fmla="*/ 319980 w 345546"/>
              <a:gd name="connsiteY425" fmla="*/ 364918 h 480842"/>
              <a:gd name="connsiteX426" fmla="*/ 315288 w 345546"/>
              <a:gd name="connsiteY426" fmla="*/ 365700 h 480842"/>
              <a:gd name="connsiteX427" fmla="*/ 313362 w 345546"/>
              <a:gd name="connsiteY427" fmla="*/ 365279 h 480842"/>
              <a:gd name="connsiteX428" fmla="*/ 309994 w 345546"/>
              <a:gd name="connsiteY428" fmla="*/ 366121 h 480842"/>
              <a:gd name="connsiteX429" fmla="*/ 308249 w 345546"/>
              <a:gd name="connsiteY429" fmla="*/ 368407 h 480842"/>
              <a:gd name="connsiteX430" fmla="*/ 307166 w 345546"/>
              <a:gd name="connsiteY430" fmla="*/ 369129 h 480842"/>
              <a:gd name="connsiteX431" fmla="*/ 295977 w 345546"/>
              <a:gd name="connsiteY431" fmla="*/ 370392 h 480842"/>
              <a:gd name="connsiteX432" fmla="*/ 295075 w 345546"/>
              <a:gd name="connsiteY432" fmla="*/ 370633 h 480842"/>
              <a:gd name="connsiteX433" fmla="*/ 282020 w 345546"/>
              <a:gd name="connsiteY433" fmla="*/ 376047 h 480842"/>
              <a:gd name="connsiteX434" fmla="*/ 278290 w 345546"/>
              <a:gd name="connsiteY434" fmla="*/ 378273 h 480842"/>
              <a:gd name="connsiteX435" fmla="*/ 275884 w 345546"/>
              <a:gd name="connsiteY435" fmla="*/ 379115 h 480842"/>
              <a:gd name="connsiteX436" fmla="*/ 273478 w 345546"/>
              <a:gd name="connsiteY436" fmla="*/ 381040 h 480842"/>
              <a:gd name="connsiteX437" fmla="*/ 272275 w 345546"/>
              <a:gd name="connsiteY437" fmla="*/ 379717 h 480842"/>
              <a:gd name="connsiteX438" fmla="*/ 271252 w 345546"/>
              <a:gd name="connsiteY438" fmla="*/ 381943 h 480842"/>
              <a:gd name="connsiteX439" fmla="*/ 267041 w 345546"/>
              <a:gd name="connsiteY439" fmla="*/ 385251 h 480842"/>
              <a:gd name="connsiteX440" fmla="*/ 260845 w 345546"/>
              <a:gd name="connsiteY440" fmla="*/ 390846 h 480842"/>
              <a:gd name="connsiteX441" fmla="*/ 260544 w 345546"/>
              <a:gd name="connsiteY441" fmla="*/ 392771 h 480842"/>
              <a:gd name="connsiteX442" fmla="*/ 259762 w 345546"/>
              <a:gd name="connsiteY442" fmla="*/ 394155 h 480842"/>
              <a:gd name="connsiteX443" fmla="*/ 255430 w 345546"/>
              <a:gd name="connsiteY443" fmla="*/ 397644 h 480842"/>
              <a:gd name="connsiteX444" fmla="*/ 247008 w 345546"/>
              <a:gd name="connsiteY444" fmla="*/ 402216 h 480842"/>
              <a:gd name="connsiteX445" fmla="*/ 244121 w 345546"/>
              <a:gd name="connsiteY445" fmla="*/ 405163 h 480842"/>
              <a:gd name="connsiteX446" fmla="*/ 243158 w 345546"/>
              <a:gd name="connsiteY446" fmla="*/ 404020 h 480842"/>
              <a:gd name="connsiteX447" fmla="*/ 241895 w 345546"/>
              <a:gd name="connsiteY447" fmla="*/ 403780 h 480842"/>
              <a:gd name="connsiteX448" fmla="*/ 239428 w 345546"/>
              <a:gd name="connsiteY448" fmla="*/ 404682 h 480842"/>
              <a:gd name="connsiteX449" fmla="*/ 238646 w 345546"/>
              <a:gd name="connsiteY449" fmla="*/ 404381 h 480842"/>
              <a:gd name="connsiteX450" fmla="*/ 237443 w 345546"/>
              <a:gd name="connsiteY450" fmla="*/ 406066 h 480842"/>
              <a:gd name="connsiteX451" fmla="*/ 236781 w 345546"/>
              <a:gd name="connsiteY451" fmla="*/ 409555 h 480842"/>
              <a:gd name="connsiteX452" fmla="*/ 233052 w 345546"/>
              <a:gd name="connsiteY452" fmla="*/ 408953 h 480842"/>
              <a:gd name="connsiteX453" fmla="*/ 228540 w 345546"/>
              <a:gd name="connsiteY453" fmla="*/ 410337 h 480842"/>
              <a:gd name="connsiteX454" fmla="*/ 225773 w 345546"/>
              <a:gd name="connsiteY454" fmla="*/ 410157 h 480842"/>
              <a:gd name="connsiteX455" fmla="*/ 225412 w 345546"/>
              <a:gd name="connsiteY455" fmla="*/ 411721 h 480842"/>
              <a:gd name="connsiteX456" fmla="*/ 227216 w 345546"/>
              <a:gd name="connsiteY456" fmla="*/ 411901 h 480842"/>
              <a:gd name="connsiteX457" fmla="*/ 228540 w 345546"/>
              <a:gd name="connsiteY457" fmla="*/ 414127 h 480842"/>
              <a:gd name="connsiteX458" fmla="*/ 228600 w 345546"/>
              <a:gd name="connsiteY458" fmla="*/ 415511 h 480842"/>
              <a:gd name="connsiteX459" fmla="*/ 227277 w 345546"/>
              <a:gd name="connsiteY459" fmla="*/ 414969 h 480842"/>
              <a:gd name="connsiteX460" fmla="*/ 226374 w 345546"/>
              <a:gd name="connsiteY460" fmla="*/ 420083 h 480842"/>
              <a:gd name="connsiteX461" fmla="*/ 228299 w 345546"/>
              <a:gd name="connsiteY461" fmla="*/ 420383 h 480842"/>
              <a:gd name="connsiteX462" fmla="*/ 227998 w 345546"/>
              <a:gd name="connsiteY462" fmla="*/ 422008 h 480842"/>
              <a:gd name="connsiteX463" fmla="*/ 227277 w 345546"/>
              <a:gd name="connsiteY463" fmla="*/ 422910 h 480842"/>
              <a:gd name="connsiteX464" fmla="*/ 229081 w 345546"/>
              <a:gd name="connsiteY464" fmla="*/ 422910 h 480842"/>
              <a:gd name="connsiteX465" fmla="*/ 238827 w 345546"/>
              <a:gd name="connsiteY465" fmla="*/ 421346 h 480842"/>
              <a:gd name="connsiteX466" fmla="*/ 239068 w 345546"/>
              <a:gd name="connsiteY466" fmla="*/ 420383 h 480842"/>
              <a:gd name="connsiteX467" fmla="*/ 242075 w 345546"/>
              <a:gd name="connsiteY467" fmla="*/ 418519 h 480842"/>
              <a:gd name="connsiteX468" fmla="*/ 245986 w 345546"/>
              <a:gd name="connsiteY468" fmla="*/ 419120 h 480842"/>
              <a:gd name="connsiteX469" fmla="*/ 245745 w 345546"/>
              <a:gd name="connsiteY469" fmla="*/ 420504 h 480842"/>
              <a:gd name="connsiteX470" fmla="*/ 256273 w 345546"/>
              <a:gd name="connsiteY470" fmla="*/ 422188 h 480842"/>
              <a:gd name="connsiteX471" fmla="*/ 254588 w 345546"/>
              <a:gd name="connsiteY471" fmla="*/ 430851 h 480842"/>
              <a:gd name="connsiteX472" fmla="*/ 257476 w 345546"/>
              <a:gd name="connsiteY472" fmla="*/ 432054 h 480842"/>
              <a:gd name="connsiteX473" fmla="*/ 257295 w 345546"/>
              <a:gd name="connsiteY473" fmla="*/ 433378 h 480842"/>
              <a:gd name="connsiteX474" fmla="*/ 261386 w 345546"/>
              <a:gd name="connsiteY474" fmla="*/ 434160 h 480842"/>
              <a:gd name="connsiteX475" fmla="*/ 261567 w 345546"/>
              <a:gd name="connsiteY475" fmla="*/ 433317 h 480842"/>
              <a:gd name="connsiteX476" fmla="*/ 262770 w 345546"/>
              <a:gd name="connsiteY476" fmla="*/ 434400 h 480842"/>
              <a:gd name="connsiteX477" fmla="*/ 265477 w 345546"/>
              <a:gd name="connsiteY477" fmla="*/ 434942 h 480842"/>
              <a:gd name="connsiteX478" fmla="*/ 265597 w 345546"/>
              <a:gd name="connsiteY478" fmla="*/ 434460 h 480842"/>
              <a:gd name="connsiteX479" fmla="*/ 268003 w 345546"/>
              <a:gd name="connsiteY479" fmla="*/ 435423 h 480842"/>
              <a:gd name="connsiteX480" fmla="*/ 271011 w 345546"/>
              <a:gd name="connsiteY480" fmla="*/ 435844 h 480842"/>
              <a:gd name="connsiteX481" fmla="*/ 278952 w 345546"/>
              <a:gd name="connsiteY481" fmla="*/ 438130 h 480842"/>
              <a:gd name="connsiteX482" fmla="*/ 297000 w 345546"/>
              <a:gd name="connsiteY482" fmla="*/ 443003 h 480842"/>
              <a:gd name="connsiteX483" fmla="*/ 304399 w 345546"/>
              <a:gd name="connsiteY483" fmla="*/ 444928 h 480842"/>
              <a:gd name="connsiteX484" fmla="*/ 308249 w 345546"/>
              <a:gd name="connsiteY484" fmla="*/ 445529 h 480842"/>
              <a:gd name="connsiteX485" fmla="*/ 307888 w 345546"/>
              <a:gd name="connsiteY485" fmla="*/ 447214 h 480842"/>
              <a:gd name="connsiteX486" fmla="*/ 318596 w 345546"/>
              <a:gd name="connsiteY486" fmla="*/ 449139 h 480842"/>
              <a:gd name="connsiteX487" fmla="*/ 318356 w 345546"/>
              <a:gd name="connsiteY487" fmla="*/ 450523 h 480842"/>
              <a:gd name="connsiteX488" fmla="*/ 313423 w 345546"/>
              <a:gd name="connsiteY488" fmla="*/ 478135 h 480842"/>
              <a:gd name="connsiteX489" fmla="*/ 312941 w 345546"/>
              <a:gd name="connsiteY489" fmla="*/ 480842 h 480842"/>
              <a:gd name="connsiteX490" fmla="*/ 291405 w 345546"/>
              <a:gd name="connsiteY490" fmla="*/ 476751 h 480842"/>
              <a:gd name="connsiteX491" fmla="*/ 269748 w 345546"/>
              <a:gd name="connsiteY491" fmla="*/ 472961 h 480842"/>
              <a:gd name="connsiteX492" fmla="*/ 258859 w 345546"/>
              <a:gd name="connsiteY492" fmla="*/ 470916 h 480842"/>
              <a:gd name="connsiteX493" fmla="*/ 226374 w 345546"/>
              <a:gd name="connsiteY493" fmla="*/ 465382 h 480842"/>
              <a:gd name="connsiteX494" fmla="*/ 210312 w 345546"/>
              <a:gd name="connsiteY494" fmla="*/ 462313 h 480842"/>
              <a:gd name="connsiteX495" fmla="*/ 204958 w 345546"/>
              <a:gd name="connsiteY495" fmla="*/ 461471 h 480842"/>
              <a:gd name="connsiteX496" fmla="*/ 183542 w 345546"/>
              <a:gd name="connsiteY496" fmla="*/ 457621 h 480842"/>
              <a:gd name="connsiteX497" fmla="*/ 127595 w 345546"/>
              <a:gd name="connsiteY497" fmla="*/ 447033 h 480842"/>
              <a:gd name="connsiteX498" fmla="*/ 126993 w 345546"/>
              <a:gd name="connsiteY498" fmla="*/ 449740 h 480842"/>
              <a:gd name="connsiteX499" fmla="*/ 123564 w 345546"/>
              <a:gd name="connsiteY499" fmla="*/ 449019 h 480842"/>
              <a:gd name="connsiteX500" fmla="*/ 122842 w 345546"/>
              <a:gd name="connsiteY500" fmla="*/ 447334 h 480842"/>
              <a:gd name="connsiteX501" fmla="*/ 123504 w 345546"/>
              <a:gd name="connsiteY501" fmla="*/ 446251 h 480842"/>
              <a:gd name="connsiteX502" fmla="*/ 121399 w 345546"/>
              <a:gd name="connsiteY502" fmla="*/ 445770 h 480842"/>
              <a:gd name="connsiteX503" fmla="*/ 122542 w 345546"/>
              <a:gd name="connsiteY503" fmla="*/ 451666 h 480842"/>
              <a:gd name="connsiteX504" fmla="*/ 107803 w 345546"/>
              <a:gd name="connsiteY504" fmla="*/ 448597 h 480842"/>
              <a:gd name="connsiteX505" fmla="*/ 108585 w 345546"/>
              <a:gd name="connsiteY505" fmla="*/ 444507 h 480842"/>
              <a:gd name="connsiteX506" fmla="*/ 103592 w 345546"/>
              <a:gd name="connsiteY506" fmla="*/ 443304 h 480842"/>
              <a:gd name="connsiteX507" fmla="*/ 92403 w 345546"/>
              <a:gd name="connsiteY507" fmla="*/ 441138 h 480842"/>
              <a:gd name="connsiteX508" fmla="*/ 85665 w 345546"/>
              <a:gd name="connsiteY508" fmla="*/ 439694 h 480842"/>
              <a:gd name="connsiteX509" fmla="*/ 68640 w 345546"/>
              <a:gd name="connsiteY509" fmla="*/ 436085 h 480842"/>
              <a:gd name="connsiteX510" fmla="*/ 70264 w 345546"/>
              <a:gd name="connsiteY510" fmla="*/ 428084 h 480842"/>
              <a:gd name="connsiteX511" fmla="*/ 64910 w 345546"/>
              <a:gd name="connsiteY511" fmla="*/ 427001 h 480842"/>
              <a:gd name="connsiteX512" fmla="*/ 65572 w 345546"/>
              <a:gd name="connsiteY512" fmla="*/ 424234 h 480842"/>
              <a:gd name="connsiteX513" fmla="*/ 53661 w 345546"/>
              <a:gd name="connsiteY513" fmla="*/ 421827 h 480842"/>
              <a:gd name="connsiteX514" fmla="*/ 49751 w 345546"/>
              <a:gd name="connsiteY514" fmla="*/ 420684 h 480842"/>
              <a:gd name="connsiteX515" fmla="*/ 50352 w 345546"/>
              <a:gd name="connsiteY515" fmla="*/ 415751 h 480842"/>
              <a:gd name="connsiteX516" fmla="*/ 41389 w 345546"/>
              <a:gd name="connsiteY516" fmla="*/ 413766 h 480842"/>
              <a:gd name="connsiteX517" fmla="*/ 37057 w 345546"/>
              <a:gd name="connsiteY517" fmla="*/ 412864 h 480842"/>
              <a:gd name="connsiteX518" fmla="*/ 38260 w 345546"/>
              <a:gd name="connsiteY518" fmla="*/ 406006 h 480842"/>
              <a:gd name="connsiteX519" fmla="*/ 43614 w 345546"/>
              <a:gd name="connsiteY519" fmla="*/ 380138 h 480842"/>
              <a:gd name="connsiteX520" fmla="*/ 40907 w 345546"/>
              <a:gd name="connsiteY520" fmla="*/ 379536 h 480842"/>
              <a:gd name="connsiteX521" fmla="*/ 41509 w 345546"/>
              <a:gd name="connsiteY521" fmla="*/ 376769 h 480842"/>
              <a:gd name="connsiteX522" fmla="*/ 30560 w 345546"/>
              <a:gd name="connsiteY522" fmla="*/ 375325 h 480842"/>
              <a:gd name="connsiteX523" fmla="*/ 31402 w 345546"/>
              <a:gd name="connsiteY523" fmla="*/ 372798 h 480842"/>
              <a:gd name="connsiteX524" fmla="*/ 35253 w 345546"/>
              <a:gd name="connsiteY524" fmla="*/ 358240 h 480842"/>
              <a:gd name="connsiteX525" fmla="*/ 32606 w 345546"/>
              <a:gd name="connsiteY525" fmla="*/ 357759 h 480842"/>
              <a:gd name="connsiteX526" fmla="*/ 17927 w 345546"/>
              <a:gd name="connsiteY526" fmla="*/ 355774 h 480842"/>
              <a:gd name="connsiteX527" fmla="*/ 21416 w 345546"/>
              <a:gd name="connsiteY527" fmla="*/ 339411 h 480842"/>
              <a:gd name="connsiteX528" fmla="*/ 5294 w 345546"/>
              <a:gd name="connsiteY528" fmla="*/ 335982 h 480842"/>
              <a:gd name="connsiteX529" fmla="*/ 0 w 345546"/>
              <a:gd name="connsiteY529" fmla="*/ 334839 h 480842"/>
              <a:gd name="connsiteX530" fmla="*/ 3068 w 345546"/>
              <a:gd name="connsiteY530" fmla="*/ 319619 h 480842"/>
              <a:gd name="connsiteX531" fmla="*/ 4091 w 345546"/>
              <a:gd name="connsiteY531" fmla="*/ 320942 h 480842"/>
              <a:gd name="connsiteX532" fmla="*/ 6738 w 345546"/>
              <a:gd name="connsiteY532" fmla="*/ 322747 h 480842"/>
              <a:gd name="connsiteX533" fmla="*/ 7399 w 345546"/>
              <a:gd name="connsiteY533" fmla="*/ 322747 h 480842"/>
              <a:gd name="connsiteX534" fmla="*/ 10287 w 345546"/>
              <a:gd name="connsiteY534" fmla="*/ 325214 h 480842"/>
              <a:gd name="connsiteX535" fmla="*/ 12212 w 345546"/>
              <a:gd name="connsiteY535" fmla="*/ 325936 h 480842"/>
              <a:gd name="connsiteX536" fmla="*/ 14378 w 345546"/>
              <a:gd name="connsiteY536" fmla="*/ 327379 h 480842"/>
              <a:gd name="connsiteX537" fmla="*/ 15581 w 345546"/>
              <a:gd name="connsiteY537" fmla="*/ 324432 h 480842"/>
              <a:gd name="connsiteX538" fmla="*/ 22138 w 345546"/>
              <a:gd name="connsiteY538" fmla="*/ 324612 h 480842"/>
              <a:gd name="connsiteX539" fmla="*/ 33568 w 345546"/>
              <a:gd name="connsiteY539" fmla="*/ 326838 h 480842"/>
              <a:gd name="connsiteX540" fmla="*/ 38682 w 345546"/>
              <a:gd name="connsiteY540" fmla="*/ 325214 h 480842"/>
              <a:gd name="connsiteX541" fmla="*/ 49630 w 345546"/>
              <a:gd name="connsiteY541" fmla="*/ 327319 h 480842"/>
              <a:gd name="connsiteX542" fmla="*/ 54142 w 345546"/>
              <a:gd name="connsiteY542" fmla="*/ 329725 h 480842"/>
              <a:gd name="connsiteX543" fmla="*/ 53781 w 345546"/>
              <a:gd name="connsiteY543" fmla="*/ 327680 h 480842"/>
              <a:gd name="connsiteX544" fmla="*/ 54022 w 345546"/>
              <a:gd name="connsiteY544" fmla="*/ 326357 h 480842"/>
              <a:gd name="connsiteX545" fmla="*/ 57270 w 345546"/>
              <a:gd name="connsiteY545" fmla="*/ 330147 h 480842"/>
              <a:gd name="connsiteX546" fmla="*/ 60158 w 345546"/>
              <a:gd name="connsiteY546" fmla="*/ 330748 h 480842"/>
              <a:gd name="connsiteX547" fmla="*/ 60338 w 345546"/>
              <a:gd name="connsiteY547" fmla="*/ 332252 h 480842"/>
              <a:gd name="connsiteX548" fmla="*/ 65151 w 345546"/>
              <a:gd name="connsiteY548" fmla="*/ 333154 h 480842"/>
              <a:gd name="connsiteX549" fmla="*/ 65753 w 345546"/>
              <a:gd name="connsiteY549" fmla="*/ 330507 h 480842"/>
              <a:gd name="connsiteX550" fmla="*/ 71046 w 345546"/>
              <a:gd name="connsiteY550" fmla="*/ 331530 h 480842"/>
              <a:gd name="connsiteX551" fmla="*/ 70746 w 345546"/>
              <a:gd name="connsiteY551" fmla="*/ 332854 h 480842"/>
              <a:gd name="connsiteX552" fmla="*/ 73393 w 345546"/>
              <a:gd name="connsiteY552" fmla="*/ 333455 h 480842"/>
              <a:gd name="connsiteX553" fmla="*/ 73693 w 345546"/>
              <a:gd name="connsiteY553" fmla="*/ 332011 h 480842"/>
              <a:gd name="connsiteX554" fmla="*/ 76280 w 345546"/>
              <a:gd name="connsiteY554" fmla="*/ 332613 h 480842"/>
              <a:gd name="connsiteX555" fmla="*/ 76100 w 345546"/>
              <a:gd name="connsiteY555" fmla="*/ 333816 h 480842"/>
              <a:gd name="connsiteX556" fmla="*/ 77784 w 345546"/>
              <a:gd name="connsiteY556" fmla="*/ 333636 h 480842"/>
              <a:gd name="connsiteX557" fmla="*/ 79469 w 345546"/>
              <a:gd name="connsiteY557" fmla="*/ 334117 h 480842"/>
              <a:gd name="connsiteX558" fmla="*/ 81875 w 345546"/>
              <a:gd name="connsiteY558" fmla="*/ 335561 h 480842"/>
              <a:gd name="connsiteX559" fmla="*/ 86868 w 345546"/>
              <a:gd name="connsiteY559" fmla="*/ 335741 h 480842"/>
              <a:gd name="connsiteX560" fmla="*/ 90417 w 345546"/>
              <a:gd name="connsiteY560" fmla="*/ 318416 h 480842"/>
              <a:gd name="connsiteX561" fmla="*/ 116105 w 345546"/>
              <a:gd name="connsiteY561" fmla="*/ 323650 h 480842"/>
              <a:gd name="connsiteX562" fmla="*/ 117007 w 345546"/>
              <a:gd name="connsiteY562" fmla="*/ 323228 h 480842"/>
              <a:gd name="connsiteX563" fmla="*/ 117488 w 345546"/>
              <a:gd name="connsiteY563" fmla="*/ 321063 h 480842"/>
              <a:gd name="connsiteX564" fmla="*/ 120376 w 345546"/>
              <a:gd name="connsiteY564" fmla="*/ 321484 h 480842"/>
              <a:gd name="connsiteX565" fmla="*/ 120797 w 345546"/>
              <a:gd name="connsiteY565" fmla="*/ 322386 h 480842"/>
              <a:gd name="connsiteX566" fmla="*/ 121699 w 345546"/>
              <a:gd name="connsiteY566" fmla="*/ 321183 h 480842"/>
              <a:gd name="connsiteX567" fmla="*/ 124587 w 345546"/>
              <a:gd name="connsiteY567" fmla="*/ 321785 h 480842"/>
              <a:gd name="connsiteX568" fmla="*/ 125790 w 345546"/>
              <a:gd name="connsiteY568" fmla="*/ 322507 h 480842"/>
              <a:gd name="connsiteX569" fmla="*/ 125670 w 345546"/>
              <a:gd name="connsiteY569" fmla="*/ 325394 h 480842"/>
              <a:gd name="connsiteX570" fmla="*/ 126271 w 345546"/>
              <a:gd name="connsiteY570" fmla="*/ 327680 h 480842"/>
              <a:gd name="connsiteX571" fmla="*/ 124467 w 345546"/>
              <a:gd name="connsiteY571" fmla="*/ 327500 h 480842"/>
              <a:gd name="connsiteX572" fmla="*/ 123865 w 345546"/>
              <a:gd name="connsiteY572" fmla="*/ 331109 h 480842"/>
              <a:gd name="connsiteX573" fmla="*/ 124768 w 345546"/>
              <a:gd name="connsiteY573" fmla="*/ 331590 h 480842"/>
              <a:gd name="connsiteX574" fmla="*/ 123685 w 345546"/>
              <a:gd name="connsiteY574" fmla="*/ 332192 h 480842"/>
              <a:gd name="connsiteX575" fmla="*/ 123745 w 345546"/>
              <a:gd name="connsiteY575" fmla="*/ 333275 h 480842"/>
              <a:gd name="connsiteX576" fmla="*/ 122662 w 345546"/>
              <a:gd name="connsiteY576" fmla="*/ 339050 h 480842"/>
              <a:gd name="connsiteX577" fmla="*/ 119654 w 345546"/>
              <a:gd name="connsiteY577" fmla="*/ 338448 h 480842"/>
              <a:gd name="connsiteX578" fmla="*/ 117729 w 345546"/>
              <a:gd name="connsiteY578" fmla="*/ 338448 h 480842"/>
              <a:gd name="connsiteX579" fmla="*/ 116165 w 345546"/>
              <a:gd name="connsiteY579" fmla="*/ 339230 h 480842"/>
              <a:gd name="connsiteX580" fmla="*/ 115263 w 345546"/>
              <a:gd name="connsiteY580" fmla="*/ 343441 h 480842"/>
              <a:gd name="connsiteX581" fmla="*/ 112977 w 345546"/>
              <a:gd name="connsiteY581" fmla="*/ 343742 h 480842"/>
              <a:gd name="connsiteX582" fmla="*/ 111653 w 345546"/>
              <a:gd name="connsiteY582" fmla="*/ 350961 h 480842"/>
              <a:gd name="connsiteX583" fmla="*/ 109006 w 345546"/>
              <a:gd name="connsiteY583" fmla="*/ 350360 h 480842"/>
              <a:gd name="connsiteX584" fmla="*/ 107983 w 345546"/>
              <a:gd name="connsiteY584" fmla="*/ 355894 h 480842"/>
              <a:gd name="connsiteX585" fmla="*/ 115984 w 345546"/>
              <a:gd name="connsiteY585" fmla="*/ 357458 h 480842"/>
              <a:gd name="connsiteX586" fmla="*/ 114841 w 345546"/>
              <a:gd name="connsiteY586" fmla="*/ 362872 h 480842"/>
              <a:gd name="connsiteX587" fmla="*/ 118451 w 345546"/>
              <a:gd name="connsiteY587" fmla="*/ 363594 h 480842"/>
              <a:gd name="connsiteX588" fmla="*/ 117729 w 345546"/>
              <a:gd name="connsiteY588" fmla="*/ 376649 h 480842"/>
              <a:gd name="connsiteX589" fmla="*/ 119474 w 345546"/>
              <a:gd name="connsiteY589" fmla="*/ 406306 h 480842"/>
              <a:gd name="connsiteX590" fmla="*/ 122301 w 345546"/>
              <a:gd name="connsiteY590" fmla="*/ 407389 h 480842"/>
              <a:gd name="connsiteX591" fmla="*/ 126091 w 345546"/>
              <a:gd name="connsiteY591" fmla="*/ 402577 h 480842"/>
              <a:gd name="connsiteX592" fmla="*/ 136919 w 345546"/>
              <a:gd name="connsiteY592" fmla="*/ 404622 h 480842"/>
              <a:gd name="connsiteX593" fmla="*/ 138544 w 345546"/>
              <a:gd name="connsiteY593" fmla="*/ 395779 h 480842"/>
              <a:gd name="connsiteX594" fmla="*/ 138062 w 345546"/>
              <a:gd name="connsiteY594" fmla="*/ 395598 h 480842"/>
              <a:gd name="connsiteX595" fmla="*/ 140108 w 345546"/>
              <a:gd name="connsiteY595" fmla="*/ 384710 h 480842"/>
              <a:gd name="connsiteX596" fmla="*/ 144138 w 345546"/>
              <a:gd name="connsiteY596" fmla="*/ 385492 h 480842"/>
              <a:gd name="connsiteX597" fmla="*/ 145522 w 345546"/>
              <a:gd name="connsiteY597" fmla="*/ 377912 h 480842"/>
              <a:gd name="connsiteX598" fmla="*/ 146906 w 345546"/>
              <a:gd name="connsiteY598" fmla="*/ 378153 h 480842"/>
              <a:gd name="connsiteX599" fmla="*/ 146545 w 345546"/>
              <a:gd name="connsiteY599" fmla="*/ 380318 h 480842"/>
              <a:gd name="connsiteX600" fmla="*/ 147928 w 345546"/>
              <a:gd name="connsiteY600" fmla="*/ 380499 h 480842"/>
              <a:gd name="connsiteX601" fmla="*/ 148831 w 345546"/>
              <a:gd name="connsiteY601" fmla="*/ 375085 h 480842"/>
              <a:gd name="connsiteX602" fmla="*/ 156892 w 345546"/>
              <a:gd name="connsiteY602" fmla="*/ 376588 h 480842"/>
              <a:gd name="connsiteX603" fmla="*/ 159900 w 345546"/>
              <a:gd name="connsiteY603" fmla="*/ 361008 h 480842"/>
              <a:gd name="connsiteX604" fmla="*/ 157674 w 345546"/>
              <a:gd name="connsiteY604" fmla="*/ 359203 h 480842"/>
              <a:gd name="connsiteX605" fmla="*/ 154064 w 345546"/>
              <a:gd name="connsiteY605" fmla="*/ 353368 h 480842"/>
              <a:gd name="connsiteX606" fmla="*/ 153102 w 345546"/>
              <a:gd name="connsiteY606" fmla="*/ 352465 h 480842"/>
              <a:gd name="connsiteX607" fmla="*/ 147988 w 345546"/>
              <a:gd name="connsiteY607" fmla="*/ 349878 h 480842"/>
              <a:gd name="connsiteX608" fmla="*/ 149131 w 345546"/>
              <a:gd name="connsiteY608" fmla="*/ 343020 h 480842"/>
              <a:gd name="connsiteX609" fmla="*/ 145943 w 345546"/>
              <a:gd name="connsiteY609" fmla="*/ 344885 h 480842"/>
              <a:gd name="connsiteX610" fmla="*/ 140830 w 345546"/>
              <a:gd name="connsiteY610" fmla="*/ 343863 h 480842"/>
              <a:gd name="connsiteX611" fmla="*/ 141612 w 345546"/>
              <a:gd name="connsiteY611" fmla="*/ 339772 h 480842"/>
              <a:gd name="connsiteX612" fmla="*/ 139927 w 345546"/>
              <a:gd name="connsiteY612" fmla="*/ 339531 h 480842"/>
              <a:gd name="connsiteX613" fmla="*/ 137100 w 345546"/>
              <a:gd name="connsiteY613" fmla="*/ 340373 h 480842"/>
              <a:gd name="connsiteX614" fmla="*/ 137340 w 345546"/>
              <a:gd name="connsiteY614" fmla="*/ 339050 h 480842"/>
              <a:gd name="connsiteX615" fmla="*/ 133551 w 345546"/>
              <a:gd name="connsiteY615" fmla="*/ 338328 h 480842"/>
              <a:gd name="connsiteX616" fmla="*/ 133851 w 345546"/>
              <a:gd name="connsiteY616" fmla="*/ 336704 h 480842"/>
              <a:gd name="connsiteX617" fmla="*/ 134754 w 345546"/>
              <a:gd name="connsiteY617" fmla="*/ 335982 h 480842"/>
              <a:gd name="connsiteX618" fmla="*/ 139627 w 345546"/>
              <a:gd name="connsiteY618" fmla="*/ 336884 h 480842"/>
              <a:gd name="connsiteX619" fmla="*/ 139927 w 345546"/>
              <a:gd name="connsiteY619" fmla="*/ 333876 h 480842"/>
              <a:gd name="connsiteX620" fmla="*/ 139145 w 345546"/>
              <a:gd name="connsiteY620" fmla="*/ 333576 h 480842"/>
              <a:gd name="connsiteX621" fmla="*/ 140168 w 345546"/>
              <a:gd name="connsiteY621" fmla="*/ 328161 h 480842"/>
              <a:gd name="connsiteX622" fmla="*/ 142695 w 345546"/>
              <a:gd name="connsiteY622" fmla="*/ 328643 h 480842"/>
              <a:gd name="connsiteX623" fmla="*/ 144319 w 345546"/>
              <a:gd name="connsiteY623" fmla="*/ 329786 h 480842"/>
              <a:gd name="connsiteX624" fmla="*/ 146184 w 345546"/>
              <a:gd name="connsiteY624" fmla="*/ 327800 h 480842"/>
              <a:gd name="connsiteX625" fmla="*/ 147808 w 345546"/>
              <a:gd name="connsiteY625" fmla="*/ 327560 h 480842"/>
              <a:gd name="connsiteX626" fmla="*/ 148650 w 345546"/>
              <a:gd name="connsiteY626" fmla="*/ 323589 h 480842"/>
              <a:gd name="connsiteX627" fmla="*/ 148049 w 345546"/>
              <a:gd name="connsiteY627" fmla="*/ 322807 h 480842"/>
              <a:gd name="connsiteX628" fmla="*/ 148410 w 345546"/>
              <a:gd name="connsiteY628" fmla="*/ 321123 h 480842"/>
              <a:gd name="connsiteX629" fmla="*/ 147086 w 345546"/>
              <a:gd name="connsiteY629" fmla="*/ 321123 h 480842"/>
              <a:gd name="connsiteX630" fmla="*/ 146124 w 345546"/>
              <a:gd name="connsiteY630" fmla="*/ 318656 h 480842"/>
              <a:gd name="connsiteX631" fmla="*/ 145101 w 345546"/>
              <a:gd name="connsiteY631" fmla="*/ 317574 h 480842"/>
              <a:gd name="connsiteX632" fmla="*/ 145702 w 345546"/>
              <a:gd name="connsiteY632" fmla="*/ 315288 h 480842"/>
              <a:gd name="connsiteX633" fmla="*/ 147628 w 345546"/>
              <a:gd name="connsiteY633" fmla="*/ 315709 h 480842"/>
              <a:gd name="connsiteX634" fmla="*/ 151056 w 345546"/>
              <a:gd name="connsiteY634" fmla="*/ 297481 h 480842"/>
              <a:gd name="connsiteX635" fmla="*/ 152621 w 345546"/>
              <a:gd name="connsiteY635" fmla="*/ 297060 h 480842"/>
              <a:gd name="connsiteX636" fmla="*/ 151839 w 345546"/>
              <a:gd name="connsiteY636" fmla="*/ 296579 h 480842"/>
              <a:gd name="connsiteX637" fmla="*/ 146605 w 345546"/>
              <a:gd name="connsiteY637" fmla="*/ 295496 h 480842"/>
              <a:gd name="connsiteX638" fmla="*/ 148710 w 345546"/>
              <a:gd name="connsiteY638" fmla="*/ 284306 h 480842"/>
              <a:gd name="connsiteX639" fmla="*/ 151417 w 345546"/>
              <a:gd name="connsiteY639" fmla="*/ 271553 h 480842"/>
              <a:gd name="connsiteX640" fmla="*/ 154907 w 345546"/>
              <a:gd name="connsiteY640" fmla="*/ 253806 h 480842"/>
              <a:gd name="connsiteX641" fmla="*/ 157674 w 345546"/>
              <a:gd name="connsiteY641" fmla="*/ 240692 h 480842"/>
              <a:gd name="connsiteX642" fmla="*/ 160140 w 345546"/>
              <a:gd name="connsiteY642" fmla="*/ 226555 h 480842"/>
              <a:gd name="connsiteX643" fmla="*/ 161344 w 345546"/>
              <a:gd name="connsiteY643" fmla="*/ 225953 h 480842"/>
              <a:gd name="connsiteX644" fmla="*/ 162787 w 345546"/>
              <a:gd name="connsiteY644" fmla="*/ 219035 h 480842"/>
              <a:gd name="connsiteX645" fmla="*/ 164111 w 345546"/>
              <a:gd name="connsiteY645" fmla="*/ 217892 h 480842"/>
              <a:gd name="connsiteX646" fmla="*/ 165254 w 345546"/>
              <a:gd name="connsiteY646" fmla="*/ 215546 h 480842"/>
              <a:gd name="connsiteX647" fmla="*/ 164833 w 345546"/>
              <a:gd name="connsiteY647" fmla="*/ 213982 h 480842"/>
              <a:gd name="connsiteX648" fmla="*/ 163329 w 345546"/>
              <a:gd name="connsiteY648" fmla="*/ 212959 h 480842"/>
              <a:gd name="connsiteX649" fmla="*/ 161644 w 345546"/>
              <a:gd name="connsiteY649" fmla="*/ 213801 h 480842"/>
              <a:gd name="connsiteX650" fmla="*/ 162126 w 345546"/>
              <a:gd name="connsiteY650" fmla="*/ 212297 h 480842"/>
              <a:gd name="connsiteX651" fmla="*/ 158997 w 345546"/>
              <a:gd name="connsiteY651" fmla="*/ 213500 h 480842"/>
              <a:gd name="connsiteX652" fmla="*/ 158215 w 345546"/>
              <a:gd name="connsiteY652" fmla="*/ 211756 h 480842"/>
              <a:gd name="connsiteX653" fmla="*/ 156290 w 345546"/>
              <a:gd name="connsiteY653" fmla="*/ 210974 h 480842"/>
              <a:gd name="connsiteX654" fmla="*/ 155689 w 345546"/>
              <a:gd name="connsiteY654" fmla="*/ 209891 h 480842"/>
              <a:gd name="connsiteX655" fmla="*/ 155869 w 345546"/>
              <a:gd name="connsiteY655" fmla="*/ 208507 h 480842"/>
              <a:gd name="connsiteX656" fmla="*/ 154125 w 345546"/>
              <a:gd name="connsiteY656" fmla="*/ 208026 h 480842"/>
              <a:gd name="connsiteX657" fmla="*/ 154726 w 345546"/>
              <a:gd name="connsiteY657" fmla="*/ 206943 h 480842"/>
              <a:gd name="connsiteX658" fmla="*/ 152801 w 345546"/>
              <a:gd name="connsiteY658" fmla="*/ 206522 h 480842"/>
              <a:gd name="connsiteX659" fmla="*/ 152921 w 345546"/>
              <a:gd name="connsiteY659" fmla="*/ 205860 h 480842"/>
              <a:gd name="connsiteX660" fmla="*/ 150335 w 345546"/>
              <a:gd name="connsiteY660" fmla="*/ 205078 h 480842"/>
              <a:gd name="connsiteX661" fmla="*/ 150936 w 345546"/>
              <a:gd name="connsiteY661" fmla="*/ 201709 h 480842"/>
              <a:gd name="connsiteX662" fmla="*/ 152621 w 345546"/>
              <a:gd name="connsiteY662" fmla="*/ 200326 h 480842"/>
              <a:gd name="connsiteX663" fmla="*/ 154425 w 345546"/>
              <a:gd name="connsiteY663" fmla="*/ 189979 h 480842"/>
              <a:gd name="connsiteX664" fmla="*/ 150395 w 345546"/>
              <a:gd name="connsiteY664" fmla="*/ 189076 h 480842"/>
              <a:gd name="connsiteX665" fmla="*/ 150876 w 345546"/>
              <a:gd name="connsiteY665" fmla="*/ 186429 h 480842"/>
              <a:gd name="connsiteX666" fmla="*/ 149673 w 345546"/>
              <a:gd name="connsiteY666" fmla="*/ 186189 h 480842"/>
              <a:gd name="connsiteX667" fmla="*/ 150034 w 345546"/>
              <a:gd name="connsiteY667" fmla="*/ 183482 h 480842"/>
              <a:gd name="connsiteX668" fmla="*/ 150936 w 345546"/>
              <a:gd name="connsiteY668" fmla="*/ 182880 h 480842"/>
              <a:gd name="connsiteX669" fmla="*/ 148770 w 345546"/>
              <a:gd name="connsiteY669" fmla="*/ 182459 h 480842"/>
              <a:gd name="connsiteX670" fmla="*/ 147507 w 345546"/>
              <a:gd name="connsiteY670" fmla="*/ 181557 h 480842"/>
              <a:gd name="connsiteX671" fmla="*/ 147146 w 345546"/>
              <a:gd name="connsiteY671" fmla="*/ 177225 h 480842"/>
              <a:gd name="connsiteX672" fmla="*/ 145763 w 345546"/>
              <a:gd name="connsiteY672" fmla="*/ 176864 h 480842"/>
              <a:gd name="connsiteX673" fmla="*/ 145642 w 345546"/>
              <a:gd name="connsiteY673" fmla="*/ 177586 h 480842"/>
              <a:gd name="connsiteX674" fmla="*/ 144439 w 345546"/>
              <a:gd name="connsiteY674" fmla="*/ 176804 h 480842"/>
              <a:gd name="connsiteX675" fmla="*/ 139085 w 345546"/>
              <a:gd name="connsiteY675" fmla="*/ 175721 h 480842"/>
              <a:gd name="connsiteX676" fmla="*/ 138243 w 345546"/>
              <a:gd name="connsiteY676" fmla="*/ 178308 h 480842"/>
              <a:gd name="connsiteX677" fmla="*/ 137521 w 345546"/>
              <a:gd name="connsiteY677" fmla="*/ 182339 h 480842"/>
              <a:gd name="connsiteX678" fmla="*/ 137942 w 345546"/>
              <a:gd name="connsiteY678" fmla="*/ 182459 h 480842"/>
              <a:gd name="connsiteX679" fmla="*/ 137160 w 345546"/>
              <a:gd name="connsiteY679" fmla="*/ 186550 h 480842"/>
              <a:gd name="connsiteX680" fmla="*/ 119955 w 345546"/>
              <a:gd name="connsiteY680" fmla="*/ 183181 h 480842"/>
              <a:gd name="connsiteX681" fmla="*/ 121519 w 345546"/>
              <a:gd name="connsiteY681" fmla="*/ 174939 h 480842"/>
              <a:gd name="connsiteX682" fmla="*/ 107743 w 345546"/>
              <a:gd name="connsiteY682" fmla="*/ 172172 h 480842"/>
              <a:gd name="connsiteX683" fmla="*/ 104133 w 345546"/>
              <a:gd name="connsiteY683" fmla="*/ 172172 h 480842"/>
              <a:gd name="connsiteX684" fmla="*/ 105457 w 345546"/>
              <a:gd name="connsiteY684" fmla="*/ 166036 h 480842"/>
              <a:gd name="connsiteX685" fmla="*/ 105938 w 345546"/>
              <a:gd name="connsiteY685" fmla="*/ 166216 h 480842"/>
              <a:gd name="connsiteX686" fmla="*/ 104434 w 345546"/>
              <a:gd name="connsiteY686" fmla="*/ 162246 h 480842"/>
              <a:gd name="connsiteX687" fmla="*/ 104194 w 345546"/>
              <a:gd name="connsiteY687" fmla="*/ 160682 h 480842"/>
              <a:gd name="connsiteX688" fmla="*/ 102268 w 345546"/>
              <a:gd name="connsiteY688" fmla="*/ 154124 h 480842"/>
              <a:gd name="connsiteX689" fmla="*/ 99501 w 345546"/>
              <a:gd name="connsiteY689" fmla="*/ 153583 h 480842"/>
              <a:gd name="connsiteX690" fmla="*/ 99080 w 345546"/>
              <a:gd name="connsiteY690" fmla="*/ 156290 h 480842"/>
              <a:gd name="connsiteX691" fmla="*/ 91019 w 345546"/>
              <a:gd name="connsiteY691" fmla="*/ 154786 h 480842"/>
              <a:gd name="connsiteX692" fmla="*/ 90598 w 345546"/>
              <a:gd name="connsiteY692" fmla="*/ 157554 h 480842"/>
              <a:gd name="connsiteX693" fmla="*/ 87891 w 345546"/>
              <a:gd name="connsiteY693" fmla="*/ 156952 h 480842"/>
              <a:gd name="connsiteX694" fmla="*/ 88974 w 345546"/>
              <a:gd name="connsiteY694" fmla="*/ 151538 h 480842"/>
              <a:gd name="connsiteX695" fmla="*/ 89816 w 345546"/>
              <a:gd name="connsiteY695" fmla="*/ 146003 h 480842"/>
              <a:gd name="connsiteX696" fmla="*/ 87289 w 345546"/>
              <a:gd name="connsiteY696" fmla="*/ 145281 h 480842"/>
              <a:gd name="connsiteX697" fmla="*/ 70866 w 345546"/>
              <a:gd name="connsiteY697" fmla="*/ 142033 h 480842"/>
              <a:gd name="connsiteX698" fmla="*/ 71889 w 345546"/>
              <a:gd name="connsiteY698" fmla="*/ 139386 h 480842"/>
              <a:gd name="connsiteX699" fmla="*/ 71588 w 345546"/>
              <a:gd name="connsiteY699" fmla="*/ 138243 h 480842"/>
              <a:gd name="connsiteX700" fmla="*/ 67858 w 345546"/>
              <a:gd name="connsiteY700" fmla="*/ 134272 h 480842"/>
              <a:gd name="connsiteX701" fmla="*/ 67377 w 345546"/>
              <a:gd name="connsiteY701" fmla="*/ 132769 h 480842"/>
              <a:gd name="connsiteX702" fmla="*/ 65873 w 345546"/>
              <a:gd name="connsiteY702" fmla="*/ 138062 h 480842"/>
              <a:gd name="connsiteX703" fmla="*/ 57150 w 345546"/>
              <a:gd name="connsiteY703" fmla="*/ 136438 h 480842"/>
              <a:gd name="connsiteX704" fmla="*/ 55646 w 345546"/>
              <a:gd name="connsiteY704" fmla="*/ 136799 h 480842"/>
              <a:gd name="connsiteX705" fmla="*/ 55405 w 345546"/>
              <a:gd name="connsiteY705" fmla="*/ 138183 h 480842"/>
              <a:gd name="connsiteX706" fmla="*/ 52698 w 345546"/>
              <a:gd name="connsiteY706" fmla="*/ 137641 h 480842"/>
              <a:gd name="connsiteX707" fmla="*/ 52037 w 345546"/>
              <a:gd name="connsiteY707" fmla="*/ 141251 h 480842"/>
              <a:gd name="connsiteX708" fmla="*/ 51315 w 345546"/>
              <a:gd name="connsiteY708" fmla="*/ 141251 h 480842"/>
              <a:gd name="connsiteX709" fmla="*/ 51014 w 345546"/>
              <a:gd name="connsiteY709" fmla="*/ 142815 h 480842"/>
              <a:gd name="connsiteX710" fmla="*/ 50112 w 345546"/>
              <a:gd name="connsiteY710" fmla="*/ 143537 h 480842"/>
              <a:gd name="connsiteX711" fmla="*/ 51495 w 345546"/>
              <a:gd name="connsiteY711" fmla="*/ 143838 h 480842"/>
              <a:gd name="connsiteX712" fmla="*/ 49329 w 345546"/>
              <a:gd name="connsiteY712" fmla="*/ 154786 h 480842"/>
              <a:gd name="connsiteX713" fmla="*/ 33388 w 345546"/>
              <a:gd name="connsiteY713" fmla="*/ 151418 h 480842"/>
              <a:gd name="connsiteX714" fmla="*/ 33989 w 345546"/>
              <a:gd name="connsiteY714" fmla="*/ 148771 h 480842"/>
              <a:gd name="connsiteX715" fmla="*/ 15400 w 345546"/>
              <a:gd name="connsiteY715" fmla="*/ 144920 h 480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</a:cxnLst>
            <a:rect l="l" t="t" r="r" b="b"/>
            <a:pathLst>
              <a:path w="345546" h="480842">
                <a:moveTo>
                  <a:pt x="15461" y="144920"/>
                </a:moveTo>
                <a:lnTo>
                  <a:pt x="17145" y="136679"/>
                </a:lnTo>
                <a:lnTo>
                  <a:pt x="20093" y="121699"/>
                </a:lnTo>
                <a:lnTo>
                  <a:pt x="20995" y="117609"/>
                </a:lnTo>
                <a:lnTo>
                  <a:pt x="31824" y="119654"/>
                </a:lnTo>
                <a:lnTo>
                  <a:pt x="51315" y="123625"/>
                </a:lnTo>
                <a:lnTo>
                  <a:pt x="53059" y="121158"/>
                </a:lnTo>
                <a:lnTo>
                  <a:pt x="54984" y="121579"/>
                </a:lnTo>
                <a:lnTo>
                  <a:pt x="55586" y="120857"/>
                </a:lnTo>
                <a:lnTo>
                  <a:pt x="56909" y="121639"/>
                </a:lnTo>
                <a:lnTo>
                  <a:pt x="58293" y="121699"/>
                </a:lnTo>
                <a:lnTo>
                  <a:pt x="59737" y="120496"/>
                </a:lnTo>
                <a:lnTo>
                  <a:pt x="61241" y="121278"/>
                </a:lnTo>
                <a:lnTo>
                  <a:pt x="64730" y="120677"/>
                </a:lnTo>
                <a:lnTo>
                  <a:pt x="64369" y="121399"/>
                </a:lnTo>
                <a:lnTo>
                  <a:pt x="65031" y="123143"/>
                </a:lnTo>
                <a:lnTo>
                  <a:pt x="81454" y="112796"/>
                </a:lnTo>
                <a:lnTo>
                  <a:pt x="88191" y="114180"/>
                </a:lnTo>
                <a:lnTo>
                  <a:pt x="87951" y="114661"/>
                </a:lnTo>
                <a:lnTo>
                  <a:pt x="84702" y="130482"/>
                </a:lnTo>
                <a:lnTo>
                  <a:pt x="92643" y="132227"/>
                </a:lnTo>
                <a:lnTo>
                  <a:pt x="91560" y="137822"/>
                </a:lnTo>
                <a:lnTo>
                  <a:pt x="94147" y="138423"/>
                </a:lnTo>
                <a:lnTo>
                  <a:pt x="93546" y="141612"/>
                </a:lnTo>
                <a:lnTo>
                  <a:pt x="94929" y="141552"/>
                </a:lnTo>
                <a:lnTo>
                  <a:pt x="93906" y="146725"/>
                </a:lnTo>
                <a:lnTo>
                  <a:pt x="101847" y="148289"/>
                </a:lnTo>
                <a:lnTo>
                  <a:pt x="102449" y="145642"/>
                </a:lnTo>
                <a:lnTo>
                  <a:pt x="109066" y="147026"/>
                </a:lnTo>
                <a:lnTo>
                  <a:pt x="114962" y="149613"/>
                </a:lnTo>
                <a:lnTo>
                  <a:pt x="113819" y="150635"/>
                </a:lnTo>
                <a:lnTo>
                  <a:pt x="113337" y="152019"/>
                </a:lnTo>
                <a:lnTo>
                  <a:pt x="117188" y="152801"/>
                </a:lnTo>
                <a:lnTo>
                  <a:pt x="117609" y="151598"/>
                </a:lnTo>
                <a:lnTo>
                  <a:pt x="119113" y="151959"/>
                </a:lnTo>
                <a:lnTo>
                  <a:pt x="127114" y="153403"/>
                </a:lnTo>
                <a:lnTo>
                  <a:pt x="126211" y="157494"/>
                </a:lnTo>
                <a:lnTo>
                  <a:pt x="123624" y="157012"/>
                </a:lnTo>
                <a:lnTo>
                  <a:pt x="123264" y="158215"/>
                </a:lnTo>
                <a:lnTo>
                  <a:pt x="123685" y="163990"/>
                </a:lnTo>
                <a:lnTo>
                  <a:pt x="136679" y="166878"/>
                </a:lnTo>
                <a:lnTo>
                  <a:pt x="137040" y="165434"/>
                </a:lnTo>
                <a:lnTo>
                  <a:pt x="139687" y="166036"/>
                </a:lnTo>
                <a:lnTo>
                  <a:pt x="139326" y="164231"/>
                </a:lnTo>
                <a:lnTo>
                  <a:pt x="142213" y="164412"/>
                </a:lnTo>
                <a:lnTo>
                  <a:pt x="142815" y="162487"/>
                </a:lnTo>
                <a:lnTo>
                  <a:pt x="144499" y="162968"/>
                </a:lnTo>
                <a:lnTo>
                  <a:pt x="145642" y="162186"/>
                </a:lnTo>
                <a:lnTo>
                  <a:pt x="147447" y="163208"/>
                </a:lnTo>
                <a:lnTo>
                  <a:pt x="149492" y="163690"/>
                </a:lnTo>
                <a:lnTo>
                  <a:pt x="149312" y="160622"/>
                </a:lnTo>
                <a:lnTo>
                  <a:pt x="150515" y="160802"/>
                </a:lnTo>
                <a:lnTo>
                  <a:pt x="150936" y="158636"/>
                </a:lnTo>
                <a:lnTo>
                  <a:pt x="151357" y="160983"/>
                </a:lnTo>
                <a:lnTo>
                  <a:pt x="155628" y="161885"/>
                </a:lnTo>
                <a:lnTo>
                  <a:pt x="156591" y="162727"/>
                </a:lnTo>
                <a:lnTo>
                  <a:pt x="156832" y="161344"/>
                </a:lnTo>
                <a:lnTo>
                  <a:pt x="157794" y="161163"/>
                </a:lnTo>
                <a:lnTo>
                  <a:pt x="158095" y="162667"/>
                </a:lnTo>
                <a:lnTo>
                  <a:pt x="160441" y="162667"/>
                </a:lnTo>
                <a:lnTo>
                  <a:pt x="161223" y="162065"/>
                </a:lnTo>
                <a:lnTo>
                  <a:pt x="163028" y="153343"/>
                </a:lnTo>
                <a:lnTo>
                  <a:pt x="161524" y="151177"/>
                </a:lnTo>
                <a:lnTo>
                  <a:pt x="159539" y="150455"/>
                </a:lnTo>
                <a:lnTo>
                  <a:pt x="160321" y="146124"/>
                </a:lnTo>
                <a:lnTo>
                  <a:pt x="160682" y="145883"/>
                </a:lnTo>
                <a:lnTo>
                  <a:pt x="159599" y="142995"/>
                </a:lnTo>
                <a:lnTo>
                  <a:pt x="159840" y="140228"/>
                </a:lnTo>
                <a:lnTo>
                  <a:pt x="158035" y="139747"/>
                </a:lnTo>
                <a:lnTo>
                  <a:pt x="156230" y="133912"/>
                </a:lnTo>
                <a:lnTo>
                  <a:pt x="154004" y="134212"/>
                </a:lnTo>
                <a:lnTo>
                  <a:pt x="153764" y="135536"/>
                </a:lnTo>
                <a:lnTo>
                  <a:pt x="152560" y="135957"/>
                </a:lnTo>
                <a:lnTo>
                  <a:pt x="149974" y="135536"/>
                </a:lnTo>
                <a:lnTo>
                  <a:pt x="149432" y="138243"/>
                </a:lnTo>
                <a:lnTo>
                  <a:pt x="147267" y="134934"/>
                </a:lnTo>
                <a:lnTo>
                  <a:pt x="147628" y="133551"/>
                </a:lnTo>
                <a:lnTo>
                  <a:pt x="146184" y="133310"/>
                </a:lnTo>
                <a:lnTo>
                  <a:pt x="145402" y="138724"/>
                </a:lnTo>
                <a:lnTo>
                  <a:pt x="142875" y="139687"/>
                </a:lnTo>
                <a:lnTo>
                  <a:pt x="143176" y="137822"/>
                </a:lnTo>
                <a:lnTo>
                  <a:pt x="141191" y="136017"/>
                </a:lnTo>
                <a:lnTo>
                  <a:pt x="140228" y="133009"/>
                </a:lnTo>
                <a:lnTo>
                  <a:pt x="140228" y="129159"/>
                </a:lnTo>
                <a:lnTo>
                  <a:pt x="141010" y="127956"/>
                </a:lnTo>
                <a:lnTo>
                  <a:pt x="142815" y="127595"/>
                </a:lnTo>
                <a:lnTo>
                  <a:pt x="142935" y="125549"/>
                </a:lnTo>
                <a:lnTo>
                  <a:pt x="142334" y="124346"/>
                </a:lnTo>
                <a:lnTo>
                  <a:pt x="140589" y="123143"/>
                </a:lnTo>
                <a:lnTo>
                  <a:pt x="139386" y="121158"/>
                </a:lnTo>
                <a:lnTo>
                  <a:pt x="136679" y="120737"/>
                </a:lnTo>
                <a:lnTo>
                  <a:pt x="133069" y="120917"/>
                </a:lnTo>
                <a:lnTo>
                  <a:pt x="131926" y="120316"/>
                </a:lnTo>
                <a:lnTo>
                  <a:pt x="130723" y="118090"/>
                </a:lnTo>
                <a:lnTo>
                  <a:pt x="131806" y="117368"/>
                </a:lnTo>
                <a:lnTo>
                  <a:pt x="133190" y="114902"/>
                </a:lnTo>
                <a:lnTo>
                  <a:pt x="134393" y="114841"/>
                </a:lnTo>
                <a:lnTo>
                  <a:pt x="136438" y="113578"/>
                </a:lnTo>
                <a:lnTo>
                  <a:pt x="136619" y="112856"/>
                </a:lnTo>
                <a:lnTo>
                  <a:pt x="134633" y="110871"/>
                </a:lnTo>
                <a:lnTo>
                  <a:pt x="134092" y="108826"/>
                </a:lnTo>
                <a:lnTo>
                  <a:pt x="136438" y="108104"/>
                </a:lnTo>
                <a:lnTo>
                  <a:pt x="136859" y="106299"/>
                </a:lnTo>
                <a:lnTo>
                  <a:pt x="138664" y="104133"/>
                </a:lnTo>
                <a:lnTo>
                  <a:pt x="141852" y="96734"/>
                </a:lnTo>
                <a:lnTo>
                  <a:pt x="145221" y="96433"/>
                </a:lnTo>
                <a:lnTo>
                  <a:pt x="146665" y="95531"/>
                </a:lnTo>
                <a:lnTo>
                  <a:pt x="146665" y="92824"/>
                </a:lnTo>
                <a:lnTo>
                  <a:pt x="135536" y="90056"/>
                </a:lnTo>
                <a:lnTo>
                  <a:pt x="127535" y="88552"/>
                </a:lnTo>
                <a:lnTo>
                  <a:pt x="123504" y="87831"/>
                </a:lnTo>
                <a:lnTo>
                  <a:pt x="122421" y="86928"/>
                </a:lnTo>
                <a:lnTo>
                  <a:pt x="120917" y="84281"/>
                </a:lnTo>
                <a:lnTo>
                  <a:pt x="119413" y="83198"/>
                </a:lnTo>
                <a:lnTo>
                  <a:pt x="118391" y="81815"/>
                </a:lnTo>
                <a:lnTo>
                  <a:pt x="117849" y="79108"/>
                </a:lnTo>
                <a:lnTo>
                  <a:pt x="116887" y="77122"/>
                </a:lnTo>
                <a:lnTo>
                  <a:pt x="114480" y="76100"/>
                </a:lnTo>
                <a:lnTo>
                  <a:pt x="110269" y="73994"/>
                </a:lnTo>
                <a:lnTo>
                  <a:pt x="110570" y="75017"/>
                </a:lnTo>
                <a:lnTo>
                  <a:pt x="108284" y="73453"/>
                </a:lnTo>
                <a:lnTo>
                  <a:pt x="106901" y="74355"/>
                </a:lnTo>
                <a:lnTo>
                  <a:pt x="106720" y="75558"/>
                </a:lnTo>
                <a:lnTo>
                  <a:pt x="101727" y="74716"/>
                </a:lnTo>
                <a:lnTo>
                  <a:pt x="99682" y="75558"/>
                </a:lnTo>
                <a:lnTo>
                  <a:pt x="98659" y="74957"/>
                </a:lnTo>
                <a:lnTo>
                  <a:pt x="99561" y="70445"/>
                </a:lnTo>
                <a:lnTo>
                  <a:pt x="95952" y="70505"/>
                </a:lnTo>
                <a:lnTo>
                  <a:pt x="97215" y="67979"/>
                </a:lnTo>
                <a:lnTo>
                  <a:pt x="95230" y="67497"/>
                </a:lnTo>
                <a:lnTo>
                  <a:pt x="94929" y="68941"/>
                </a:lnTo>
                <a:lnTo>
                  <a:pt x="92643" y="69663"/>
                </a:lnTo>
                <a:lnTo>
                  <a:pt x="93245" y="67136"/>
                </a:lnTo>
                <a:lnTo>
                  <a:pt x="89335" y="66354"/>
                </a:lnTo>
                <a:lnTo>
                  <a:pt x="88793" y="69061"/>
                </a:lnTo>
                <a:lnTo>
                  <a:pt x="87470" y="68821"/>
                </a:lnTo>
                <a:lnTo>
                  <a:pt x="85665" y="76942"/>
                </a:lnTo>
                <a:lnTo>
                  <a:pt x="75197" y="74716"/>
                </a:lnTo>
                <a:lnTo>
                  <a:pt x="77844" y="61181"/>
                </a:lnTo>
                <a:lnTo>
                  <a:pt x="72611" y="60098"/>
                </a:lnTo>
                <a:lnTo>
                  <a:pt x="74054" y="59677"/>
                </a:lnTo>
                <a:lnTo>
                  <a:pt x="74415" y="57691"/>
                </a:lnTo>
                <a:lnTo>
                  <a:pt x="74054" y="56067"/>
                </a:lnTo>
                <a:lnTo>
                  <a:pt x="75258" y="56428"/>
                </a:lnTo>
                <a:lnTo>
                  <a:pt x="74957" y="54142"/>
                </a:lnTo>
                <a:lnTo>
                  <a:pt x="73513" y="53240"/>
                </a:lnTo>
                <a:lnTo>
                  <a:pt x="66775" y="51796"/>
                </a:lnTo>
                <a:lnTo>
                  <a:pt x="67377" y="51555"/>
                </a:lnTo>
                <a:lnTo>
                  <a:pt x="67978" y="48668"/>
                </a:lnTo>
                <a:lnTo>
                  <a:pt x="66655" y="48668"/>
                </a:lnTo>
                <a:lnTo>
                  <a:pt x="67076" y="46261"/>
                </a:lnTo>
                <a:lnTo>
                  <a:pt x="65753" y="46021"/>
                </a:lnTo>
                <a:lnTo>
                  <a:pt x="65753" y="44517"/>
                </a:lnTo>
                <a:lnTo>
                  <a:pt x="64670" y="44336"/>
                </a:lnTo>
                <a:lnTo>
                  <a:pt x="65271" y="41810"/>
                </a:lnTo>
                <a:lnTo>
                  <a:pt x="71588" y="42893"/>
                </a:lnTo>
                <a:lnTo>
                  <a:pt x="73874" y="31041"/>
                </a:lnTo>
                <a:lnTo>
                  <a:pt x="74415" y="29297"/>
                </a:lnTo>
                <a:lnTo>
                  <a:pt x="73633" y="29116"/>
                </a:lnTo>
                <a:lnTo>
                  <a:pt x="74957" y="25387"/>
                </a:lnTo>
                <a:lnTo>
                  <a:pt x="75679" y="22198"/>
                </a:lnTo>
                <a:lnTo>
                  <a:pt x="74115" y="20755"/>
                </a:lnTo>
                <a:lnTo>
                  <a:pt x="74897" y="17747"/>
                </a:lnTo>
                <a:lnTo>
                  <a:pt x="76701" y="16303"/>
                </a:lnTo>
                <a:lnTo>
                  <a:pt x="80371" y="13957"/>
                </a:lnTo>
                <a:lnTo>
                  <a:pt x="82717" y="11791"/>
                </a:lnTo>
                <a:lnTo>
                  <a:pt x="83800" y="11430"/>
                </a:lnTo>
                <a:lnTo>
                  <a:pt x="86688" y="12453"/>
                </a:lnTo>
                <a:lnTo>
                  <a:pt x="88613" y="12092"/>
                </a:lnTo>
                <a:lnTo>
                  <a:pt x="89094" y="11069"/>
                </a:lnTo>
                <a:lnTo>
                  <a:pt x="89455" y="7279"/>
                </a:lnTo>
                <a:lnTo>
                  <a:pt x="90778" y="6738"/>
                </a:lnTo>
                <a:lnTo>
                  <a:pt x="92463" y="7039"/>
                </a:lnTo>
                <a:lnTo>
                  <a:pt x="93726" y="8964"/>
                </a:lnTo>
                <a:lnTo>
                  <a:pt x="92342" y="10768"/>
                </a:lnTo>
                <a:lnTo>
                  <a:pt x="92763" y="11490"/>
                </a:lnTo>
                <a:lnTo>
                  <a:pt x="94568" y="10708"/>
                </a:lnTo>
                <a:lnTo>
                  <a:pt x="96975" y="7520"/>
                </a:lnTo>
                <a:lnTo>
                  <a:pt x="96614" y="6377"/>
                </a:lnTo>
                <a:lnTo>
                  <a:pt x="97696" y="3850"/>
                </a:lnTo>
                <a:lnTo>
                  <a:pt x="98719" y="2827"/>
                </a:lnTo>
                <a:lnTo>
                  <a:pt x="100825" y="4151"/>
                </a:lnTo>
                <a:lnTo>
                  <a:pt x="104554" y="5414"/>
                </a:lnTo>
                <a:lnTo>
                  <a:pt x="104915" y="3549"/>
                </a:lnTo>
                <a:lnTo>
                  <a:pt x="106119" y="1143"/>
                </a:lnTo>
                <a:lnTo>
                  <a:pt x="107683" y="241"/>
                </a:lnTo>
                <a:lnTo>
                  <a:pt x="108104" y="1564"/>
                </a:lnTo>
                <a:lnTo>
                  <a:pt x="107502" y="3910"/>
                </a:lnTo>
                <a:lnTo>
                  <a:pt x="109548" y="4331"/>
                </a:lnTo>
                <a:lnTo>
                  <a:pt x="112555" y="0"/>
                </a:lnTo>
                <a:lnTo>
                  <a:pt x="115383" y="1925"/>
                </a:lnTo>
                <a:lnTo>
                  <a:pt x="116345" y="3489"/>
                </a:lnTo>
                <a:lnTo>
                  <a:pt x="116766" y="7520"/>
                </a:lnTo>
                <a:lnTo>
                  <a:pt x="117188" y="7881"/>
                </a:lnTo>
                <a:lnTo>
                  <a:pt x="117729" y="11009"/>
                </a:lnTo>
                <a:lnTo>
                  <a:pt x="117007" y="12212"/>
                </a:lnTo>
                <a:lnTo>
                  <a:pt x="114300" y="12332"/>
                </a:lnTo>
                <a:lnTo>
                  <a:pt x="114541" y="15280"/>
                </a:lnTo>
                <a:lnTo>
                  <a:pt x="115022" y="26710"/>
                </a:lnTo>
                <a:lnTo>
                  <a:pt x="118030" y="28154"/>
                </a:lnTo>
                <a:lnTo>
                  <a:pt x="119233" y="25567"/>
                </a:lnTo>
                <a:lnTo>
                  <a:pt x="122241" y="23823"/>
                </a:lnTo>
                <a:lnTo>
                  <a:pt x="124768" y="23582"/>
                </a:lnTo>
                <a:lnTo>
                  <a:pt x="126091" y="25567"/>
                </a:lnTo>
                <a:lnTo>
                  <a:pt x="127114" y="27793"/>
                </a:lnTo>
                <a:lnTo>
                  <a:pt x="129460" y="28274"/>
                </a:lnTo>
                <a:lnTo>
                  <a:pt x="130663" y="29056"/>
                </a:lnTo>
                <a:lnTo>
                  <a:pt x="132769" y="29538"/>
                </a:lnTo>
                <a:lnTo>
                  <a:pt x="135054" y="28816"/>
                </a:lnTo>
                <a:lnTo>
                  <a:pt x="135656" y="30320"/>
                </a:lnTo>
                <a:lnTo>
                  <a:pt x="138183" y="31102"/>
                </a:lnTo>
                <a:lnTo>
                  <a:pt x="137160" y="32305"/>
                </a:lnTo>
                <a:lnTo>
                  <a:pt x="138965" y="33147"/>
                </a:lnTo>
                <a:lnTo>
                  <a:pt x="142033" y="30139"/>
                </a:lnTo>
                <a:lnTo>
                  <a:pt x="142153" y="28515"/>
                </a:lnTo>
                <a:lnTo>
                  <a:pt x="143477" y="28395"/>
                </a:lnTo>
                <a:lnTo>
                  <a:pt x="143717" y="27612"/>
                </a:lnTo>
                <a:lnTo>
                  <a:pt x="145221" y="27612"/>
                </a:lnTo>
                <a:lnTo>
                  <a:pt x="145702" y="30019"/>
                </a:lnTo>
                <a:lnTo>
                  <a:pt x="146906" y="32185"/>
                </a:lnTo>
                <a:lnTo>
                  <a:pt x="148590" y="32786"/>
                </a:lnTo>
                <a:lnTo>
                  <a:pt x="151899" y="35553"/>
                </a:lnTo>
                <a:lnTo>
                  <a:pt x="151598" y="33448"/>
                </a:lnTo>
                <a:lnTo>
                  <a:pt x="153884" y="33448"/>
                </a:lnTo>
                <a:lnTo>
                  <a:pt x="154546" y="35192"/>
                </a:lnTo>
                <a:lnTo>
                  <a:pt x="153463" y="36877"/>
                </a:lnTo>
                <a:lnTo>
                  <a:pt x="152260" y="36937"/>
                </a:lnTo>
                <a:lnTo>
                  <a:pt x="151297" y="37839"/>
                </a:lnTo>
                <a:lnTo>
                  <a:pt x="151658" y="39644"/>
                </a:lnTo>
                <a:lnTo>
                  <a:pt x="152861" y="40366"/>
                </a:lnTo>
                <a:lnTo>
                  <a:pt x="153102" y="41569"/>
                </a:lnTo>
                <a:lnTo>
                  <a:pt x="154064" y="41088"/>
                </a:lnTo>
                <a:lnTo>
                  <a:pt x="155087" y="43614"/>
                </a:lnTo>
                <a:lnTo>
                  <a:pt x="156711" y="45540"/>
                </a:lnTo>
                <a:lnTo>
                  <a:pt x="158516" y="45540"/>
                </a:lnTo>
                <a:lnTo>
                  <a:pt x="159057" y="44818"/>
                </a:lnTo>
                <a:lnTo>
                  <a:pt x="160261" y="46382"/>
                </a:lnTo>
                <a:lnTo>
                  <a:pt x="161344" y="45780"/>
                </a:lnTo>
                <a:lnTo>
                  <a:pt x="163028" y="48187"/>
                </a:lnTo>
                <a:lnTo>
                  <a:pt x="162847" y="52819"/>
                </a:lnTo>
                <a:lnTo>
                  <a:pt x="161043" y="52698"/>
                </a:lnTo>
                <a:lnTo>
                  <a:pt x="161404" y="55706"/>
                </a:lnTo>
                <a:lnTo>
                  <a:pt x="163569" y="57752"/>
                </a:lnTo>
                <a:lnTo>
                  <a:pt x="164833" y="56910"/>
                </a:lnTo>
                <a:lnTo>
                  <a:pt x="165675" y="57812"/>
                </a:lnTo>
                <a:lnTo>
                  <a:pt x="164772" y="60579"/>
                </a:lnTo>
                <a:lnTo>
                  <a:pt x="166397" y="60880"/>
                </a:lnTo>
                <a:lnTo>
                  <a:pt x="166577" y="62023"/>
                </a:lnTo>
                <a:lnTo>
                  <a:pt x="170307" y="62745"/>
                </a:lnTo>
                <a:lnTo>
                  <a:pt x="170608" y="65332"/>
                </a:lnTo>
                <a:lnTo>
                  <a:pt x="170367" y="67136"/>
                </a:lnTo>
                <a:lnTo>
                  <a:pt x="171691" y="67979"/>
                </a:lnTo>
                <a:lnTo>
                  <a:pt x="172352" y="71227"/>
                </a:lnTo>
                <a:lnTo>
                  <a:pt x="173195" y="72310"/>
                </a:lnTo>
                <a:lnTo>
                  <a:pt x="173917" y="74476"/>
                </a:lnTo>
                <a:lnTo>
                  <a:pt x="173435" y="77062"/>
                </a:lnTo>
                <a:lnTo>
                  <a:pt x="174037" y="77423"/>
                </a:lnTo>
                <a:lnTo>
                  <a:pt x="172773" y="79228"/>
                </a:lnTo>
                <a:lnTo>
                  <a:pt x="173375" y="80191"/>
                </a:lnTo>
                <a:lnTo>
                  <a:pt x="172593" y="81093"/>
                </a:lnTo>
                <a:lnTo>
                  <a:pt x="167059" y="78446"/>
                </a:lnTo>
                <a:lnTo>
                  <a:pt x="167239" y="79408"/>
                </a:lnTo>
                <a:lnTo>
                  <a:pt x="168562" y="80311"/>
                </a:lnTo>
                <a:lnTo>
                  <a:pt x="168081" y="80732"/>
                </a:lnTo>
                <a:lnTo>
                  <a:pt x="168502" y="83379"/>
                </a:lnTo>
                <a:lnTo>
                  <a:pt x="167720" y="83620"/>
                </a:lnTo>
                <a:lnTo>
                  <a:pt x="169886" y="87409"/>
                </a:lnTo>
                <a:lnTo>
                  <a:pt x="171330" y="88793"/>
                </a:lnTo>
                <a:lnTo>
                  <a:pt x="172533" y="88793"/>
                </a:lnTo>
                <a:lnTo>
                  <a:pt x="171691" y="89695"/>
                </a:lnTo>
                <a:lnTo>
                  <a:pt x="170367" y="89094"/>
                </a:lnTo>
                <a:lnTo>
                  <a:pt x="168683" y="89094"/>
                </a:lnTo>
                <a:lnTo>
                  <a:pt x="167540" y="89876"/>
                </a:lnTo>
                <a:lnTo>
                  <a:pt x="166577" y="91500"/>
                </a:lnTo>
                <a:lnTo>
                  <a:pt x="170127" y="92703"/>
                </a:lnTo>
                <a:lnTo>
                  <a:pt x="170127" y="97336"/>
                </a:lnTo>
                <a:lnTo>
                  <a:pt x="170307" y="97636"/>
                </a:lnTo>
                <a:lnTo>
                  <a:pt x="174699" y="98599"/>
                </a:lnTo>
                <a:lnTo>
                  <a:pt x="178067" y="82777"/>
                </a:lnTo>
                <a:lnTo>
                  <a:pt x="212237" y="89816"/>
                </a:lnTo>
                <a:lnTo>
                  <a:pt x="228299" y="93064"/>
                </a:lnTo>
                <a:lnTo>
                  <a:pt x="241113" y="95471"/>
                </a:lnTo>
                <a:lnTo>
                  <a:pt x="241293" y="94268"/>
                </a:lnTo>
                <a:lnTo>
                  <a:pt x="270049" y="99922"/>
                </a:lnTo>
                <a:lnTo>
                  <a:pt x="271252" y="100825"/>
                </a:lnTo>
                <a:lnTo>
                  <a:pt x="272515" y="103472"/>
                </a:lnTo>
                <a:lnTo>
                  <a:pt x="272515" y="108044"/>
                </a:lnTo>
                <a:lnTo>
                  <a:pt x="270410" y="109247"/>
                </a:lnTo>
                <a:lnTo>
                  <a:pt x="268605" y="109066"/>
                </a:lnTo>
                <a:lnTo>
                  <a:pt x="267402" y="109668"/>
                </a:lnTo>
                <a:lnTo>
                  <a:pt x="269026" y="111473"/>
                </a:lnTo>
                <a:lnTo>
                  <a:pt x="269568" y="113879"/>
                </a:lnTo>
                <a:lnTo>
                  <a:pt x="271553" y="114420"/>
                </a:lnTo>
                <a:lnTo>
                  <a:pt x="271854" y="115383"/>
                </a:lnTo>
                <a:lnTo>
                  <a:pt x="270229" y="117188"/>
                </a:lnTo>
                <a:lnTo>
                  <a:pt x="271914" y="119173"/>
                </a:lnTo>
                <a:lnTo>
                  <a:pt x="272275" y="121218"/>
                </a:lnTo>
                <a:lnTo>
                  <a:pt x="271793" y="123023"/>
                </a:lnTo>
                <a:lnTo>
                  <a:pt x="273177" y="123745"/>
                </a:lnTo>
                <a:lnTo>
                  <a:pt x="274260" y="125309"/>
                </a:lnTo>
                <a:lnTo>
                  <a:pt x="274681" y="127475"/>
                </a:lnTo>
                <a:lnTo>
                  <a:pt x="276666" y="128317"/>
                </a:lnTo>
                <a:lnTo>
                  <a:pt x="277569" y="129881"/>
                </a:lnTo>
                <a:lnTo>
                  <a:pt x="276967" y="130843"/>
                </a:lnTo>
                <a:lnTo>
                  <a:pt x="275162" y="130843"/>
                </a:lnTo>
                <a:lnTo>
                  <a:pt x="275162" y="132047"/>
                </a:lnTo>
                <a:lnTo>
                  <a:pt x="273959" y="133370"/>
                </a:lnTo>
                <a:lnTo>
                  <a:pt x="273959" y="136739"/>
                </a:lnTo>
                <a:lnTo>
                  <a:pt x="275403" y="137762"/>
                </a:lnTo>
                <a:lnTo>
                  <a:pt x="275944" y="138724"/>
                </a:lnTo>
                <a:lnTo>
                  <a:pt x="277448" y="138845"/>
                </a:lnTo>
                <a:lnTo>
                  <a:pt x="278050" y="140469"/>
                </a:lnTo>
                <a:lnTo>
                  <a:pt x="278952" y="140950"/>
                </a:lnTo>
                <a:lnTo>
                  <a:pt x="279193" y="142755"/>
                </a:lnTo>
                <a:lnTo>
                  <a:pt x="278651" y="144018"/>
                </a:lnTo>
                <a:lnTo>
                  <a:pt x="279133" y="144981"/>
                </a:lnTo>
                <a:lnTo>
                  <a:pt x="280276" y="144740"/>
                </a:lnTo>
                <a:lnTo>
                  <a:pt x="279072" y="149071"/>
                </a:lnTo>
                <a:lnTo>
                  <a:pt x="279855" y="150515"/>
                </a:lnTo>
                <a:lnTo>
                  <a:pt x="277569" y="151418"/>
                </a:lnTo>
                <a:lnTo>
                  <a:pt x="277268" y="152139"/>
                </a:lnTo>
                <a:lnTo>
                  <a:pt x="278471" y="153343"/>
                </a:lnTo>
                <a:lnTo>
                  <a:pt x="279554" y="156110"/>
                </a:lnTo>
                <a:lnTo>
                  <a:pt x="281419" y="158035"/>
                </a:lnTo>
                <a:lnTo>
                  <a:pt x="281840" y="160321"/>
                </a:lnTo>
                <a:lnTo>
                  <a:pt x="280817" y="162126"/>
                </a:lnTo>
                <a:lnTo>
                  <a:pt x="283645" y="164291"/>
                </a:lnTo>
                <a:lnTo>
                  <a:pt x="286412" y="164712"/>
                </a:lnTo>
                <a:lnTo>
                  <a:pt x="289360" y="164111"/>
                </a:lnTo>
                <a:lnTo>
                  <a:pt x="289540" y="165254"/>
                </a:lnTo>
                <a:lnTo>
                  <a:pt x="291645" y="167420"/>
                </a:lnTo>
                <a:lnTo>
                  <a:pt x="290743" y="170066"/>
                </a:lnTo>
                <a:lnTo>
                  <a:pt x="289660" y="170788"/>
                </a:lnTo>
                <a:lnTo>
                  <a:pt x="287495" y="171330"/>
                </a:lnTo>
                <a:lnTo>
                  <a:pt x="286893" y="172052"/>
                </a:lnTo>
                <a:lnTo>
                  <a:pt x="287856" y="172653"/>
                </a:lnTo>
                <a:lnTo>
                  <a:pt x="288036" y="174157"/>
                </a:lnTo>
                <a:lnTo>
                  <a:pt x="289239" y="174879"/>
                </a:lnTo>
                <a:lnTo>
                  <a:pt x="289540" y="176082"/>
                </a:lnTo>
                <a:lnTo>
                  <a:pt x="290984" y="176503"/>
                </a:lnTo>
                <a:lnTo>
                  <a:pt x="291886" y="180654"/>
                </a:lnTo>
                <a:lnTo>
                  <a:pt x="294714" y="181918"/>
                </a:lnTo>
                <a:lnTo>
                  <a:pt x="294232" y="183121"/>
                </a:lnTo>
                <a:lnTo>
                  <a:pt x="294653" y="184865"/>
                </a:lnTo>
                <a:lnTo>
                  <a:pt x="291766" y="186550"/>
                </a:lnTo>
                <a:lnTo>
                  <a:pt x="291946" y="188415"/>
                </a:lnTo>
                <a:lnTo>
                  <a:pt x="290202" y="188776"/>
                </a:lnTo>
                <a:lnTo>
                  <a:pt x="289239" y="189798"/>
                </a:lnTo>
                <a:lnTo>
                  <a:pt x="288938" y="192385"/>
                </a:lnTo>
                <a:lnTo>
                  <a:pt x="288457" y="193648"/>
                </a:lnTo>
                <a:lnTo>
                  <a:pt x="289660" y="195453"/>
                </a:lnTo>
                <a:lnTo>
                  <a:pt x="288758" y="198461"/>
                </a:lnTo>
                <a:lnTo>
                  <a:pt x="289299" y="201469"/>
                </a:lnTo>
                <a:lnTo>
                  <a:pt x="290142" y="202913"/>
                </a:lnTo>
                <a:lnTo>
                  <a:pt x="289239" y="204236"/>
                </a:lnTo>
                <a:lnTo>
                  <a:pt x="289720" y="207605"/>
                </a:lnTo>
                <a:lnTo>
                  <a:pt x="290683" y="208507"/>
                </a:lnTo>
                <a:lnTo>
                  <a:pt x="291044" y="210132"/>
                </a:lnTo>
                <a:lnTo>
                  <a:pt x="291706" y="210192"/>
                </a:lnTo>
                <a:lnTo>
                  <a:pt x="293210" y="212057"/>
                </a:lnTo>
                <a:lnTo>
                  <a:pt x="293450" y="214222"/>
                </a:lnTo>
                <a:lnTo>
                  <a:pt x="294473" y="215245"/>
                </a:lnTo>
                <a:lnTo>
                  <a:pt x="294533" y="216929"/>
                </a:lnTo>
                <a:lnTo>
                  <a:pt x="293871" y="219877"/>
                </a:lnTo>
                <a:lnTo>
                  <a:pt x="291946" y="220840"/>
                </a:lnTo>
                <a:lnTo>
                  <a:pt x="291525" y="221622"/>
                </a:lnTo>
                <a:lnTo>
                  <a:pt x="291886" y="227156"/>
                </a:lnTo>
                <a:lnTo>
                  <a:pt x="290924" y="230465"/>
                </a:lnTo>
                <a:lnTo>
                  <a:pt x="292247" y="230886"/>
                </a:lnTo>
                <a:lnTo>
                  <a:pt x="292849" y="233894"/>
                </a:lnTo>
                <a:lnTo>
                  <a:pt x="292067" y="237082"/>
                </a:lnTo>
                <a:lnTo>
                  <a:pt x="293029" y="239429"/>
                </a:lnTo>
                <a:lnTo>
                  <a:pt x="292247" y="240331"/>
                </a:lnTo>
                <a:lnTo>
                  <a:pt x="293029" y="242136"/>
                </a:lnTo>
                <a:lnTo>
                  <a:pt x="293029" y="247069"/>
                </a:lnTo>
                <a:lnTo>
                  <a:pt x="295857" y="249655"/>
                </a:lnTo>
                <a:lnTo>
                  <a:pt x="295857" y="250858"/>
                </a:lnTo>
                <a:lnTo>
                  <a:pt x="296578" y="252663"/>
                </a:lnTo>
                <a:lnTo>
                  <a:pt x="295556" y="253505"/>
                </a:lnTo>
                <a:lnTo>
                  <a:pt x="293631" y="256453"/>
                </a:lnTo>
                <a:lnTo>
                  <a:pt x="293571" y="257777"/>
                </a:lnTo>
                <a:lnTo>
                  <a:pt x="294473" y="257897"/>
                </a:lnTo>
                <a:lnTo>
                  <a:pt x="294834" y="259581"/>
                </a:lnTo>
                <a:lnTo>
                  <a:pt x="296939" y="260484"/>
                </a:lnTo>
                <a:lnTo>
                  <a:pt x="297661" y="263913"/>
                </a:lnTo>
                <a:lnTo>
                  <a:pt x="296278" y="265718"/>
                </a:lnTo>
                <a:lnTo>
                  <a:pt x="296639" y="267703"/>
                </a:lnTo>
                <a:lnTo>
                  <a:pt x="296218" y="268906"/>
                </a:lnTo>
                <a:lnTo>
                  <a:pt x="296759" y="269688"/>
                </a:lnTo>
                <a:lnTo>
                  <a:pt x="295135" y="272575"/>
                </a:lnTo>
                <a:lnTo>
                  <a:pt x="295977" y="273598"/>
                </a:lnTo>
                <a:lnTo>
                  <a:pt x="295917" y="275222"/>
                </a:lnTo>
                <a:lnTo>
                  <a:pt x="294533" y="275042"/>
                </a:lnTo>
                <a:lnTo>
                  <a:pt x="293390" y="274320"/>
                </a:lnTo>
                <a:lnTo>
                  <a:pt x="291706" y="276125"/>
                </a:lnTo>
                <a:lnTo>
                  <a:pt x="291766" y="279373"/>
                </a:lnTo>
                <a:lnTo>
                  <a:pt x="290924" y="281599"/>
                </a:lnTo>
                <a:lnTo>
                  <a:pt x="291826" y="282802"/>
                </a:lnTo>
                <a:lnTo>
                  <a:pt x="290202" y="283825"/>
                </a:lnTo>
                <a:lnTo>
                  <a:pt x="289480" y="286051"/>
                </a:lnTo>
                <a:lnTo>
                  <a:pt x="289720" y="287194"/>
                </a:lnTo>
                <a:lnTo>
                  <a:pt x="289239" y="288999"/>
                </a:lnTo>
                <a:lnTo>
                  <a:pt x="299646" y="291405"/>
                </a:lnTo>
                <a:lnTo>
                  <a:pt x="301933" y="291886"/>
                </a:lnTo>
                <a:lnTo>
                  <a:pt x="302053" y="289540"/>
                </a:lnTo>
                <a:lnTo>
                  <a:pt x="315889" y="292127"/>
                </a:lnTo>
                <a:lnTo>
                  <a:pt x="318897" y="292789"/>
                </a:lnTo>
                <a:lnTo>
                  <a:pt x="345547" y="297661"/>
                </a:lnTo>
                <a:lnTo>
                  <a:pt x="345547" y="297722"/>
                </a:lnTo>
                <a:lnTo>
                  <a:pt x="342539" y="314205"/>
                </a:lnTo>
                <a:lnTo>
                  <a:pt x="339892" y="313603"/>
                </a:lnTo>
                <a:lnTo>
                  <a:pt x="338930" y="319138"/>
                </a:lnTo>
                <a:lnTo>
                  <a:pt x="344223" y="320160"/>
                </a:lnTo>
                <a:lnTo>
                  <a:pt x="343321" y="325575"/>
                </a:lnTo>
                <a:lnTo>
                  <a:pt x="340614" y="325154"/>
                </a:lnTo>
                <a:lnTo>
                  <a:pt x="337606" y="341516"/>
                </a:lnTo>
                <a:lnTo>
                  <a:pt x="338328" y="341516"/>
                </a:lnTo>
                <a:lnTo>
                  <a:pt x="334418" y="362812"/>
                </a:lnTo>
                <a:lnTo>
                  <a:pt x="333937" y="362692"/>
                </a:lnTo>
                <a:lnTo>
                  <a:pt x="333515" y="364978"/>
                </a:lnTo>
                <a:lnTo>
                  <a:pt x="332132" y="365399"/>
                </a:lnTo>
                <a:lnTo>
                  <a:pt x="330327" y="366903"/>
                </a:lnTo>
                <a:lnTo>
                  <a:pt x="327199" y="366903"/>
                </a:lnTo>
                <a:lnTo>
                  <a:pt x="326296" y="365399"/>
                </a:lnTo>
                <a:lnTo>
                  <a:pt x="324973" y="366001"/>
                </a:lnTo>
                <a:lnTo>
                  <a:pt x="319980" y="364918"/>
                </a:lnTo>
                <a:lnTo>
                  <a:pt x="315288" y="365700"/>
                </a:lnTo>
                <a:lnTo>
                  <a:pt x="313362" y="365279"/>
                </a:lnTo>
                <a:lnTo>
                  <a:pt x="309994" y="366121"/>
                </a:lnTo>
                <a:lnTo>
                  <a:pt x="308249" y="368407"/>
                </a:lnTo>
                <a:lnTo>
                  <a:pt x="307166" y="369129"/>
                </a:lnTo>
                <a:lnTo>
                  <a:pt x="295977" y="370392"/>
                </a:lnTo>
                <a:lnTo>
                  <a:pt x="295075" y="370633"/>
                </a:lnTo>
                <a:lnTo>
                  <a:pt x="282020" y="376047"/>
                </a:lnTo>
                <a:lnTo>
                  <a:pt x="278290" y="378273"/>
                </a:lnTo>
                <a:lnTo>
                  <a:pt x="275884" y="379115"/>
                </a:lnTo>
                <a:lnTo>
                  <a:pt x="273478" y="381040"/>
                </a:lnTo>
                <a:lnTo>
                  <a:pt x="272275" y="379717"/>
                </a:lnTo>
                <a:lnTo>
                  <a:pt x="271252" y="381943"/>
                </a:lnTo>
                <a:lnTo>
                  <a:pt x="267041" y="385251"/>
                </a:lnTo>
                <a:lnTo>
                  <a:pt x="260845" y="390846"/>
                </a:lnTo>
                <a:lnTo>
                  <a:pt x="260544" y="392771"/>
                </a:lnTo>
                <a:lnTo>
                  <a:pt x="259762" y="394155"/>
                </a:lnTo>
                <a:lnTo>
                  <a:pt x="255430" y="397644"/>
                </a:lnTo>
                <a:lnTo>
                  <a:pt x="247008" y="402216"/>
                </a:lnTo>
                <a:lnTo>
                  <a:pt x="244121" y="405163"/>
                </a:lnTo>
                <a:lnTo>
                  <a:pt x="243158" y="404020"/>
                </a:lnTo>
                <a:lnTo>
                  <a:pt x="241895" y="403780"/>
                </a:lnTo>
                <a:lnTo>
                  <a:pt x="239428" y="404682"/>
                </a:lnTo>
                <a:lnTo>
                  <a:pt x="238646" y="404381"/>
                </a:lnTo>
                <a:lnTo>
                  <a:pt x="237443" y="406066"/>
                </a:lnTo>
                <a:lnTo>
                  <a:pt x="236781" y="409555"/>
                </a:lnTo>
                <a:lnTo>
                  <a:pt x="233052" y="408953"/>
                </a:lnTo>
                <a:lnTo>
                  <a:pt x="228540" y="410337"/>
                </a:lnTo>
                <a:lnTo>
                  <a:pt x="225773" y="410157"/>
                </a:lnTo>
                <a:lnTo>
                  <a:pt x="225412" y="411721"/>
                </a:lnTo>
                <a:lnTo>
                  <a:pt x="227216" y="411901"/>
                </a:lnTo>
                <a:lnTo>
                  <a:pt x="228540" y="414127"/>
                </a:lnTo>
                <a:lnTo>
                  <a:pt x="228600" y="415511"/>
                </a:lnTo>
                <a:lnTo>
                  <a:pt x="227277" y="414969"/>
                </a:lnTo>
                <a:lnTo>
                  <a:pt x="226374" y="420083"/>
                </a:lnTo>
                <a:lnTo>
                  <a:pt x="228299" y="420383"/>
                </a:lnTo>
                <a:lnTo>
                  <a:pt x="227998" y="422008"/>
                </a:lnTo>
                <a:lnTo>
                  <a:pt x="227277" y="422910"/>
                </a:lnTo>
                <a:lnTo>
                  <a:pt x="229081" y="422910"/>
                </a:lnTo>
                <a:lnTo>
                  <a:pt x="238827" y="421346"/>
                </a:lnTo>
                <a:lnTo>
                  <a:pt x="239068" y="420383"/>
                </a:lnTo>
                <a:lnTo>
                  <a:pt x="242075" y="418519"/>
                </a:lnTo>
                <a:lnTo>
                  <a:pt x="245986" y="419120"/>
                </a:lnTo>
                <a:lnTo>
                  <a:pt x="245745" y="420504"/>
                </a:lnTo>
                <a:lnTo>
                  <a:pt x="256273" y="422188"/>
                </a:lnTo>
                <a:lnTo>
                  <a:pt x="254588" y="430851"/>
                </a:lnTo>
                <a:lnTo>
                  <a:pt x="257476" y="432054"/>
                </a:lnTo>
                <a:lnTo>
                  <a:pt x="257295" y="433378"/>
                </a:lnTo>
                <a:lnTo>
                  <a:pt x="261386" y="434160"/>
                </a:lnTo>
                <a:lnTo>
                  <a:pt x="261567" y="433317"/>
                </a:lnTo>
                <a:lnTo>
                  <a:pt x="262770" y="434400"/>
                </a:lnTo>
                <a:lnTo>
                  <a:pt x="265477" y="434942"/>
                </a:lnTo>
                <a:lnTo>
                  <a:pt x="265597" y="434460"/>
                </a:lnTo>
                <a:lnTo>
                  <a:pt x="268003" y="435423"/>
                </a:lnTo>
                <a:lnTo>
                  <a:pt x="271011" y="435844"/>
                </a:lnTo>
                <a:lnTo>
                  <a:pt x="278952" y="438130"/>
                </a:lnTo>
                <a:lnTo>
                  <a:pt x="297000" y="443003"/>
                </a:lnTo>
                <a:lnTo>
                  <a:pt x="304399" y="444928"/>
                </a:lnTo>
                <a:lnTo>
                  <a:pt x="308249" y="445529"/>
                </a:lnTo>
                <a:lnTo>
                  <a:pt x="307888" y="447214"/>
                </a:lnTo>
                <a:lnTo>
                  <a:pt x="318596" y="449139"/>
                </a:lnTo>
                <a:lnTo>
                  <a:pt x="318356" y="450523"/>
                </a:lnTo>
                <a:lnTo>
                  <a:pt x="313423" y="478135"/>
                </a:lnTo>
                <a:lnTo>
                  <a:pt x="312941" y="480842"/>
                </a:lnTo>
                <a:lnTo>
                  <a:pt x="291405" y="476751"/>
                </a:lnTo>
                <a:lnTo>
                  <a:pt x="269748" y="472961"/>
                </a:lnTo>
                <a:lnTo>
                  <a:pt x="258859" y="470916"/>
                </a:lnTo>
                <a:lnTo>
                  <a:pt x="226374" y="465382"/>
                </a:lnTo>
                <a:lnTo>
                  <a:pt x="210312" y="462313"/>
                </a:lnTo>
                <a:lnTo>
                  <a:pt x="204958" y="461471"/>
                </a:lnTo>
                <a:lnTo>
                  <a:pt x="183542" y="457621"/>
                </a:lnTo>
                <a:lnTo>
                  <a:pt x="127595" y="447033"/>
                </a:lnTo>
                <a:lnTo>
                  <a:pt x="126993" y="449740"/>
                </a:lnTo>
                <a:lnTo>
                  <a:pt x="123564" y="449019"/>
                </a:lnTo>
                <a:lnTo>
                  <a:pt x="122842" y="447334"/>
                </a:lnTo>
                <a:lnTo>
                  <a:pt x="123504" y="446251"/>
                </a:lnTo>
                <a:lnTo>
                  <a:pt x="121399" y="445770"/>
                </a:lnTo>
                <a:lnTo>
                  <a:pt x="122542" y="451666"/>
                </a:lnTo>
                <a:lnTo>
                  <a:pt x="107803" y="448597"/>
                </a:lnTo>
                <a:lnTo>
                  <a:pt x="108585" y="444507"/>
                </a:lnTo>
                <a:lnTo>
                  <a:pt x="103592" y="443304"/>
                </a:lnTo>
                <a:lnTo>
                  <a:pt x="92403" y="441138"/>
                </a:lnTo>
                <a:lnTo>
                  <a:pt x="85665" y="439694"/>
                </a:lnTo>
                <a:lnTo>
                  <a:pt x="68640" y="436085"/>
                </a:lnTo>
                <a:lnTo>
                  <a:pt x="70264" y="428084"/>
                </a:lnTo>
                <a:lnTo>
                  <a:pt x="64910" y="427001"/>
                </a:lnTo>
                <a:lnTo>
                  <a:pt x="65572" y="424234"/>
                </a:lnTo>
                <a:lnTo>
                  <a:pt x="53661" y="421827"/>
                </a:lnTo>
                <a:lnTo>
                  <a:pt x="49751" y="420684"/>
                </a:lnTo>
                <a:lnTo>
                  <a:pt x="50352" y="415751"/>
                </a:lnTo>
                <a:lnTo>
                  <a:pt x="41389" y="413766"/>
                </a:lnTo>
                <a:lnTo>
                  <a:pt x="37057" y="412864"/>
                </a:lnTo>
                <a:lnTo>
                  <a:pt x="38260" y="406006"/>
                </a:lnTo>
                <a:lnTo>
                  <a:pt x="43614" y="380138"/>
                </a:lnTo>
                <a:lnTo>
                  <a:pt x="40907" y="379536"/>
                </a:lnTo>
                <a:lnTo>
                  <a:pt x="41509" y="376769"/>
                </a:lnTo>
                <a:lnTo>
                  <a:pt x="30560" y="375325"/>
                </a:lnTo>
                <a:lnTo>
                  <a:pt x="31402" y="372798"/>
                </a:lnTo>
                <a:lnTo>
                  <a:pt x="35253" y="358240"/>
                </a:lnTo>
                <a:lnTo>
                  <a:pt x="32606" y="357759"/>
                </a:lnTo>
                <a:lnTo>
                  <a:pt x="17927" y="355774"/>
                </a:lnTo>
                <a:lnTo>
                  <a:pt x="21416" y="339411"/>
                </a:lnTo>
                <a:lnTo>
                  <a:pt x="5294" y="335982"/>
                </a:lnTo>
                <a:lnTo>
                  <a:pt x="0" y="334839"/>
                </a:lnTo>
                <a:lnTo>
                  <a:pt x="3068" y="319619"/>
                </a:lnTo>
                <a:lnTo>
                  <a:pt x="4091" y="320942"/>
                </a:lnTo>
                <a:lnTo>
                  <a:pt x="6738" y="322747"/>
                </a:lnTo>
                <a:lnTo>
                  <a:pt x="7399" y="322747"/>
                </a:lnTo>
                <a:lnTo>
                  <a:pt x="10287" y="325214"/>
                </a:lnTo>
                <a:lnTo>
                  <a:pt x="12212" y="325936"/>
                </a:lnTo>
                <a:lnTo>
                  <a:pt x="14378" y="327379"/>
                </a:lnTo>
                <a:lnTo>
                  <a:pt x="15581" y="324432"/>
                </a:lnTo>
                <a:lnTo>
                  <a:pt x="22138" y="324612"/>
                </a:lnTo>
                <a:lnTo>
                  <a:pt x="33568" y="326838"/>
                </a:lnTo>
                <a:lnTo>
                  <a:pt x="38682" y="325214"/>
                </a:lnTo>
                <a:lnTo>
                  <a:pt x="49630" y="327319"/>
                </a:lnTo>
                <a:lnTo>
                  <a:pt x="54142" y="329725"/>
                </a:lnTo>
                <a:lnTo>
                  <a:pt x="53781" y="327680"/>
                </a:lnTo>
                <a:lnTo>
                  <a:pt x="54022" y="326357"/>
                </a:lnTo>
                <a:lnTo>
                  <a:pt x="57270" y="330147"/>
                </a:lnTo>
                <a:lnTo>
                  <a:pt x="60158" y="330748"/>
                </a:lnTo>
                <a:lnTo>
                  <a:pt x="60338" y="332252"/>
                </a:lnTo>
                <a:lnTo>
                  <a:pt x="65151" y="333154"/>
                </a:lnTo>
                <a:lnTo>
                  <a:pt x="65753" y="330507"/>
                </a:lnTo>
                <a:lnTo>
                  <a:pt x="71046" y="331530"/>
                </a:lnTo>
                <a:lnTo>
                  <a:pt x="70746" y="332854"/>
                </a:lnTo>
                <a:lnTo>
                  <a:pt x="73393" y="333455"/>
                </a:lnTo>
                <a:lnTo>
                  <a:pt x="73693" y="332011"/>
                </a:lnTo>
                <a:lnTo>
                  <a:pt x="76280" y="332613"/>
                </a:lnTo>
                <a:lnTo>
                  <a:pt x="76100" y="333816"/>
                </a:lnTo>
                <a:lnTo>
                  <a:pt x="77784" y="333636"/>
                </a:lnTo>
                <a:lnTo>
                  <a:pt x="79469" y="334117"/>
                </a:lnTo>
                <a:lnTo>
                  <a:pt x="81875" y="335561"/>
                </a:lnTo>
                <a:lnTo>
                  <a:pt x="86868" y="335741"/>
                </a:lnTo>
                <a:lnTo>
                  <a:pt x="90417" y="318416"/>
                </a:lnTo>
                <a:lnTo>
                  <a:pt x="116105" y="323650"/>
                </a:lnTo>
                <a:lnTo>
                  <a:pt x="117007" y="323228"/>
                </a:lnTo>
                <a:lnTo>
                  <a:pt x="117488" y="321063"/>
                </a:lnTo>
                <a:lnTo>
                  <a:pt x="120376" y="321484"/>
                </a:lnTo>
                <a:lnTo>
                  <a:pt x="120797" y="322386"/>
                </a:lnTo>
                <a:lnTo>
                  <a:pt x="121699" y="321183"/>
                </a:lnTo>
                <a:lnTo>
                  <a:pt x="124587" y="321785"/>
                </a:lnTo>
                <a:lnTo>
                  <a:pt x="125790" y="322507"/>
                </a:lnTo>
                <a:lnTo>
                  <a:pt x="125670" y="325394"/>
                </a:lnTo>
                <a:lnTo>
                  <a:pt x="126271" y="327680"/>
                </a:lnTo>
                <a:lnTo>
                  <a:pt x="124467" y="327500"/>
                </a:lnTo>
                <a:lnTo>
                  <a:pt x="123865" y="331109"/>
                </a:lnTo>
                <a:lnTo>
                  <a:pt x="124768" y="331590"/>
                </a:lnTo>
                <a:lnTo>
                  <a:pt x="123685" y="332192"/>
                </a:lnTo>
                <a:lnTo>
                  <a:pt x="123745" y="333275"/>
                </a:lnTo>
                <a:lnTo>
                  <a:pt x="122662" y="339050"/>
                </a:lnTo>
                <a:lnTo>
                  <a:pt x="119654" y="338448"/>
                </a:lnTo>
                <a:lnTo>
                  <a:pt x="117729" y="338448"/>
                </a:lnTo>
                <a:lnTo>
                  <a:pt x="116165" y="339230"/>
                </a:lnTo>
                <a:lnTo>
                  <a:pt x="115263" y="343441"/>
                </a:lnTo>
                <a:lnTo>
                  <a:pt x="112977" y="343742"/>
                </a:lnTo>
                <a:lnTo>
                  <a:pt x="111653" y="350961"/>
                </a:lnTo>
                <a:lnTo>
                  <a:pt x="109006" y="350360"/>
                </a:lnTo>
                <a:lnTo>
                  <a:pt x="107983" y="355894"/>
                </a:lnTo>
                <a:lnTo>
                  <a:pt x="115984" y="357458"/>
                </a:lnTo>
                <a:lnTo>
                  <a:pt x="114841" y="362872"/>
                </a:lnTo>
                <a:lnTo>
                  <a:pt x="118451" y="363594"/>
                </a:lnTo>
                <a:lnTo>
                  <a:pt x="117729" y="376649"/>
                </a:lnTo>
                <a:lnTo>
                  <a:pt x="119474" y="406306"/>
                </a:lnTo>
                <a:lnTo>
                  <a:pt x="122301" y="407389"/>
                </a:lnTo>
                <a:lnTo>
                  <a:pt x="126091" y="402577"/>
                </a:lnTo>
                <a:lnTo>
                  <a:pt x="136919" y="404622"/>
                </a:lnTo>
                <a:lnTo>
                  <a:pt x="138544" y="395779"/>
                </a:lnTo>
                <a:lnTo>
                  <a:pt x="138062" y="395598"/>
                </a:lnTo>
                <a:lnTo>
                  <a:pt x="140108" y="384710"/>
                </a:lnTo>
                <a:lnTo>
                  <a:pt x="144138" y="385492"/>
                </a:lnTo>
                <a:lnTo>
                  <a:pt x="145522" y="377912"/>
                </a:lnTo>
                <a:lnTo>
                  <a:pt x="146906" y="378153"/>
                </a:lnTo>
                <a:lnTo>
                  <a:pt x="146545" y="380318"/>
                </a:lnTo>
                <a:lnTo>
                  <a:pt x="147928" y="380499"/>
                </a:lnTo>
                <a:lnTo>
                  <a:pt x="148831" y="375085"/>
                </a:lnTo>
                <a:lnTo>
                  <a:pt x="156892" y="376588"/>
                </a:lnTo>
                <a:lnTo>
                  <a:pt x="159900" y="361008"/>
                </a:lnTo>
                <a:lnTo>
                  <a:pt x="157674" y="359203"/>
                </a:lnTo>
                <a:lnTo>
                  <a:pt x="154064" y="353368"/>
                </a:lnTo>
                <a:lnTo>
                  <a:pt x="153102" y="352465"/>
                </a:lnTo>
                <a:lnTo>
                  <a:pt x="147988" y="349878"/>
                </a:lnTo>
                <a:lnTo>
                  <a:pt x="149131" y="343020"/>
                </a:lnTo>
                <a:lnTo>
                  <a:pt x="145943" y="344885"/>
                </a:lnTo>
                <a:lnTo>
                  <a:pt x="140830" y="343863"/>
                </a:lnTo>
                <a:lnTo>
                  <a:pt x="141612" y="339772"/>
                </a:lnTo>
                <a:lnTo>
                  <a:pt x="139927" y="339531"/>
                </a:lnTo>
                <a:lnTo>
                  <a:pt x="137100" y="340373"/>
                </a:lnTo>
                <a:lnTo>
                  <a:pt x="137340" y="339050"/>
                </a:lnTo>
                <a:lnTo>
                  <a:pt x="133551" y="338328"/>
                </a:lnTo>
                <a:lnTo>
                  <a:pt x="133851" y="336704"/>
                </a:lnTo>
                <a:lnTo>
                  <a:pt x="134754" y="335982"/>
                </a:lnTo>
                <a:lnTo>
                  <a:pt x="139627" y="336884"/>
                </a:lnTo>
                <a:lnTo>
                  <a:pt x="139927" y="333876"/>
                </a:lnTo>
                <a:lnTo>
                  <a:pt x="139145" y="333576"/>
                </a:lnTo>
                <a:lnTo>
                  <a:pt x="140168" y="328161"/>
                </a:lnTo>
                <a:lnTo>
                  <a:pt x="142695" y="328643"/>
                </a:lnTo>
                <a:lnTo>
                  <a:pt x="144319" y="329786"/>
                </a:lnTo>
                <a:lnTo>
                  <a:pt x="146184" y="327800"/>
                </a:lnTo>
                <a:lnTo>
                  <a:pt x="147808" y="327560"/>
                </a:lnTo>
                <a:lnTo>
                  <a:pt x="148650" y="323589"/>
                </a:lnTo>
                <a:lnTo>
                  <a:pt x="148049" y="322807"/>
                </a:lnTo>
                <a:lnTo>
                  <a:pt x="148410" y="321123"/>
                </a:lnTo>
                <a:lnTo>
                  <a:pt x="147086" y="321123"/>
                </a:lnTo>
                <a:lnTo>
                  <a:pt x="146124" y="318656"/>
                </a:lnTo>
                <a:lnTo>
                  <a:pt x="145101" y="317574"/>
                </a:lnTo>
                <a:lnTo>
                  <a:pt x="145702" y="315288"/>
                </a:lnTo>
                <a:lnTo>
                  <a:pt x="147628" y="315709"/>
                </a:lnTo>
                <a:lnTo>
                  <a:pt x="151056" y="297481"/>
                </a:lnTo>
                <a:lnTo>
                  <a:pt x="152621" y="297060"/>
                </a:lnTo>
                <a:lnTo>
                  <a:pt x="151839" y="296579"/>
                </a:lnTo>
                <a:lnTo>
                  <a:pt x="146605" y="295496"/>
                </a:lnTo>
                <a:lnTo>
                  <a:pt x="148710" y="284306"/>
                </a:lnTo>
                <a:lnTo>
                  <a:pt x="151417" y="271553"/>
                </a:lnTo>
                <a:lnTo>
                  <a:pt x="154907" y="253806"/>
                </a:lnTo>
                <a:lnTo>
                  <a:pt x="157674" y="240692"/>
                </a:lnTo>
                <a:lnTo>
                  <a:pt x="160140" y="226555"/>
                </a:lnTo>
                <a:lnTo>
                  <a:pt x="161344" y="225953"/>
                </a:lnTo>
                <a:lnTo>
                  <a:pt x="162787" y="219035"/>
                </a:lnTo>
                <a:lnTo>
                  <a:pt x="164111" y="217892"/>
                </a:lnTo>
                <a:lnTo>
                  <a:pt x="165254" y="215546"/>
                </a:lnTo>
                <a:lnTo>
                  <a:pt x="164833" y="213982"/>
                </a:lnTo>
                <a:lnTo>
                  <a:pt x="163329" y="212959"/>
                </a:lnTo>
                <a:lnTo>
                  <a:pt x="161644" y="213801"/>
                </a:lnTo>
                <a:lnTo>
                  <a:pt x="162126" y="212297"/>
                </a:lnTo>
                <a:lnTo>
                  <a:pt x="158997" y="213500"/>
                </a:lnTo>
                <a:lnTo>
                  <a:pt x="158215" y="211756"/>
                </a:lnTo>
                <a:lnTo>
                  <a:pt x="156290" y="210974"/>
                </a:lnTo>
                <a:lnTo>
                  <a:pt x="155689" y="209891"/>
                </a:lnTo>
                <a:lnTo>
                  <a:pt x="155869" y="208507"/>
                </a:lnTo>
                <a:lnTo>
                  <a:pt x="154125" y="208026"/>
                </a:lnTo>
                <a:lnTo>
                  <a:pt x="154726" y="206943"/>
                </a:lnTo>
                <a:lnTo>
                  <a:pt x="152801" y="206522"/>
                </a:lnTo>
                <a:lnTo>
                  <a:pt x="152921" y="205860"/>
                </a:lnTo>
                <a:lnTo>
                  <a:pt x="150335" y="205078"/>
                </a:lnTo>
                <a:lnTo>
                  <a:pt x="150936" y="201709"/>
                </a:lnTo>
                <a:lnTo>
                  <a:pt x="152621" y="200326"/>
                </a:lnTo>
                <a:lnTo>
                  <a:pt x="154425" y="189979"/>
                </a:lnTo>
                <a:lnTo>
                  <a:pt x="150395" y="189076"/>
                </a:lnTo>
                <a:lnTo>
                  <a:pt x="150876" y="186429"/>
                </a:lnTo>
                <a:lnTo>
                  <a:pt x="149673" y="186189"/>
                </a:lnTo>
                <a:lnTo>
                  <a:pt x="150034" y="183482"/>
                </a:lnTo>
                <a:lnTo>
                  <a:pt x="150936" y="182880"/>
                </a:lnTo>
                <a:lnTo>
                  <a:pt x="148770" y="182459"/>
                </a:lnTo>
                <a:lnTo>
                  <a:pt x="147507" y="181557"/>
                </a:lnTo>
                <a:lnTo>
                  <a:pt x="147146" y="177225"/>
                </a:lnTo>
                <a:lnTo>
                  <a:pt x="145763" y="176864"/>
                </a:lnTo>
                <a:lnTo>
                  <a:pt x="145642" y="177586"/>
                </a:lnTo>
                <a:lnTo>
                  <a:pt x="144439" y="176804"/>
                </a:lnTo>
                <a:lnTo>
                  <a:pt x="139085" y="175721"/>
                </a:lnTo>
                <a:lnTo>
                  <a:pt x="138243" y="178308"/>
                </a:lnTo>
                <a:lnTo>
                  <a:pt x="137521" y="182339"/>
                </a:lnTo>
                <a:lnTo>
                  <a:pt x="137942" y="182459"/>
                </a:lnTo>
                <a:lnTo>
                  <a:pt x="137160" y="186550"/>
                </a:lnTo>
                <a:lnTo>
                  <a:pt x="119955" y="183181"/>
                </a:lnTo>
                <a:lnTo>
                  <a:pt x="121519" y="174939"/>
                </a:lnTo>
                <a:lnTo>
                  <a:pt x="107743" y="172172"/>
                </a:lnTo>
                <a:lnTo>
                  <a:pt x="104133" y="172172"/>
                </a:lnTo>
                <a:lnTo>
                  <a:pt x="105457" y="166036"/>
                </a:lnTo>
                <a:lnTo>
                  <a:pt x="105938" y="166216"/>
                </a:lnTo>
                <a:lnTo>
                  <a:pt x="104434" y="162246"/>
                </a:lnTo>
                <a:lnTo>
                  <a:pt x="104194" y="160682"/>
                </a:lnTo>
                <a:lnTo>
                  <a:pt x="102268" y="154124"/>
                </a:lnTo>
                <a:lnTo>
                  <a:pt x="99501" y="153583"/>
                </a:lnTo>
                <a:lnTo>
                  <a:pt x="99080" y="156290"/>
                </a:lnTo>
                <a:lnTo>
                  <a:pt x="91019" y="154786"/>
                </a:lnTo>
                <a:lnTo>
                  <a:pt x="90598" y="157554"/>
                </a:lnTo>
                <a:lnTo>
                  <a:pt x="87891" y="156952"/>
                </a:lnTo>
                <a:lnTo>
                  <a:pt x="88974" y="151538"/>
                </a:lnTo>
                <a:lnTo>
                  <a:pt x="89816" y="146003"/>
                </a:lnTo>
                <a:lnTo>
                  <a:pt x="87289" y="145281"/>
                </a:lnTo>
                <a:lnTo>
                  <a:pt x="70866" y="142033"/>
                </a:lnTo>
                <a:lnTo>
                  <a:pt x="71889" y="139386"/>
                </a:lnTo>
                <a:lnTo>
                  <a:pt x="71588" y="138243"/>
                </a:lnTo>
                <a:lnTo>
                  <a:pt x="67858" y="134272"/>
                </a:lnTo>
                <a:lnTo>
                  <a:pt x="67377" y="132769"/>
                </a:lnTo>
                <a:lnTo>
                  <a:pt x="65873" y="138062"/>
                </a:lnTo>
                <a:lnTo>
                  <a:pt x="57150" y="136438"/>
                </a:lnTo>
                <a:lnTo>
                  <a:pt x="55646" y="136799"/>
                </a:lnTo>
                <a:lnTo>
                  <a:pt x="55405" y="138183"/>
                </a:lnTo>
                <a:lnTo>
                  <a:pt x="52698" y="137641"/>
                </a:lnTo>
                <a:lnTo>
                  <a:pt x="52037" y="141251"/>
                </a:lnTo>
                <a:lnTo>
                  <a:pt x="51315" y="141251"/>
                </a:lnTo>
                <a:lnTo>
                  <a:pt x="51014" y="142815"/>
                </a:lnTo>
                <a:lnTo>
                  <a:pt x="50112" y="143537"/>
                </a:lnTo>
                <a:lnTo>
                  <a:pt x="51495" y="143838"/>
                </a:lnTo>
                <a:lnTo>
                  <a:pt x="49329" y="154786"/>
                </a:lnTo>
                <a:lnTo>
                  <a:pt x="33388" y="151418"/>
                </a:lnTo>
                <a:lnTo>
                  <a:pt x="33989" y="148771"/>
                </a:lnTo>
                <a:lnTo>
                  <a:pt x="15400" y="14492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 title="CA-21">
            <a:extLst>
              <a:ext uri="{FF2B5EF4-FFF2-40B4-BE49-F238E27FC236}">
                <a16:creationId xmlns:a16="http://schemas.microsoft.com/office/drawing/2014/main" id="{D8050568-399E-8B81-4739-4C9C44A867E3}"/>
              </a:ext>
            </a:extLst>
          </p:cNvPr>
          <p:cNvSpPr/>
          <p:nvPr/>
        </p:nvSpPr>
        <p:spPr>
          <a:xfrm>
            <a:off x="2025365" y="3943250"/>
            <a:ext cx="105162" cy="101827"/>
          </a:xfrm>
          <a:custGeom>
            <a:avLst/>
            <a:gdLst>
              <a:gd name="connsiteX0" fmla="*/ 49991 w 131625"/>
              <a:gd name="connsiteY0" fmla="*/ 77904 h 131986"/>
              <a:gd name="connsiteX1" fmla="*/ 33749 w 131625"/>
              <a:gd name="connsiteY1" fmla="*/ 74596 h 131986"/>
              <a:gd name="connsiteX2" fmla="*/ 35614 w 131625"/>
              <a:gd name="connsiteY2" fmla="*/ 65873 h 131986"/>
              <a:gd name="connsiteX3" fmla="*/ 34290 w 131625"/>
              <a:gd name="connsiteY3" fmla="*/ 65452 h 131986"/>
              <a:gd name="connsiteX4" fmla="*/ 34651 w 131625"/>
              <a:gd name="connsiteY4" fmla="*/ 63527 h 131986"/>
              <a:gd name="connsiteX5" fmla="*/ 22680 w 131625"/>
              <a:gd name="connsiteY5" fmla="*/ 61000 h 131986"/>
              <a:gd name="connsiteX6" fmla="*/ 25447 w 131625"/>
              <a:gd name="connsiteY6" fmla="*/ 47464 h 131986"/>
              <a:gd name="connsiteX7" fmla="*/ 23281 w 131625"/>
              <a:gd name="connsiteY7" fmla="*/ 47585 h 131986"/>
              <a:gd name="connsiteX8" fmla="*/ 21777 w 131625"/>
              <a:gd name="connsiteY8" fmla="*/ 46743 h 131986"/>
              <a:gd name="connsiteX9" fmla="*/ 9505 w 131625"/>
              <a:gd name="connsiteY9" fmla="*/ 44336 h 131986"/>
              <a:gd name="connsiteX10" fmla="*/ 9806 w 131625"/>
              <a:gd name="connsiteY10" fmla="*/ 42893 h 131986"/>
              <a:gd name="connsiteX11" fmla="*/ 7099 w 131625"/>
              <a:gd name="connsiteY11" fmla="*/ 42411 h 131986"/>
              <a:gd name="connsiteX12" fmla="*/ 5775 w 131625"/>
              <a:gd name="connsiteY12" fmla="*/ 41689 h 131986"/>
              <a:gd name="connsiteX13" fmla="*/ 6497 w 131625"/>
              <a:gd name="connsiteY13" fmla="*/ 37960 h 131986"/>
              <a:gd name="connsiteX14" fmla="*/ 0 w 131625"/>
              <a:gd name="connsiteY14" fmla="*/ 36696 h 131986"/>
              <a:gd name="connsiteX15" fmla="*/ 662 w 131625"/>
              <a:gd name="connsiteY15" fmla="*/ 33989 h 131986"/>
              <a:gd name="connsiteX16" fmla="*/ 7279 w 131625"/>
              <a:gd name="connsiteY16" fmla="*/ 35433 h 131986"/>
              <a:gd name="connsiteX17" fmla="*/ 7821 w 131625"/>
              <a:gd name="connsiteY17" fmla="*/ 32666 h 131986"/>
              <a:gd name="connsiteX18" fmla="*/ 6437 w 131625"/>
              <a:gd name="connsiteY18" fmla="*/ 32365 h 131986"/>
              <a:gd name="connsiteX19" fmla="*/ 6978 w 131625"/>
              <a:gd name="connsiteY19" fmla="*/ 29658 h 131986"/>
              <a:gd name="connsiteX20" fmla="*/ 4392 w 131625"/>
              <a:gd name="connsiteY20" fmla="*/ 29177 h 131986"/>
              <a:gd name="connsiteX21" fmla="*/ 4933 w 131625"/>
              <a:gd name="connsiteY21" fmla="*/ 26349 h 131986"/>
              <a:gd name="connsiteX22" fmla="*/ 7520 w 131625"/>
              <a:gd name="connsiteY22" fmla="*/ 26951 h 131986"/>
              <a:gd name="connsiteX23" fmla="*/ 8121 w 131625"/>
              <a:gd name="connsiteY23" fmla="*/ 24244 h 131986"/>
              <a:gd name="connsiteX24" fmla="*/ 6798 w 131625"/>
              <a:gd name="connsiteY24" fmla="*/ 23943 h 131986"/>
              <a:gd name="connsiteX25" fmla="*/ 7399 w 131625"/>
              <a:gd name="connsiteY25" fmla="*/ 21296 h 131986"/>
              <a:gd name="connsiteX26" fmla="*/ 782 w 131625"/>
              <a:gd name="connsiteY26" fmla="*/ 19912 h 131986"/>
              <a:gd name="connsiteX27" fmla="*/ 4392 w 131625"/>
              <a:gd name="connsiteY27" fmla="*/ 1865 h 131986"/>
              <a:gd name="connsiteX28" fmla="*/ 7159 w 131625"/>
              <a:gd name="connsiteY28" fmla="*/ 2346 h 131986"/>
              <a:gd name="connsiteX29" fmla="*/ 9445 w 131625"/>
              <a:gd name="connsiteY29" fmla="*/ 1985 h 131986"/>
              <a:gd name="connsiteX30" fmla="*/ 11370 w 131625"/>
              <a:gd name="connsiteY30" fmla="*/ 0 h 131986"/>
              <a:gd name="connsiteX31" fmla="*/ 12393 w 131625"/>
              <a:gd name="connsiteY31" fmla="*/ 902 h 131986"/>
              <a:gd name="connsiteX32" fmla="*/ 13957 w 131625"/>
              <a:gd name="connsiteY32" fmla="*/ 963 h 131986"/>
              <a:gd name="connsiteX33" fmla="*/ 14618 w 131625"/>
              <a:gd name="connsiteY33" fmla="*/ 361 h 131986"/>
              <a:gd name="connsiteX34" fmla="*/ 17085 w 131625"/>
              <a:gd name="connsiteY34" fmla="*/ 3369 h 131986"/>
              <a:gd name="connsiteX35" fmla="*/ 20574 w 131625"/>
              <a:gd name="connsiteY35" fmla="*/ 4030 h 131986"/>
              <a:gd name="connsiteX36" fmla="*/ 20213 w 131625"/>
              <a:gd name="connsiteY36" fmla="*/ 5414 h 131986"/>
              <a:gd name="connsiteX37" fmla="*/ 21236 w 131625"/>
              <a:gd name="connsiteY37" fmla="*/ 5956 h 131986"/>
              <a:gd name="connsiteX38" fmla="*/ 20875 w 131625"/>
              <a:gd name="connsiteY38" fmla="*/ 7700 h 131986"/>
              <a:gd name="connsiteX39" fmla="*/ 22258 w 131625"/>
              <a:gd name="connsiteY39" fmla="*/ 8903 h 131986"/>
              <a:gd name="connsiteX40" fmla="*/ 22138 w 131625"/>
              <a:gd name="connsiteY40" fmla="*/ 9625 h 131986"/>
              <a:gd name="connsiteX41" fmla="*/ 23462 w 131625"/>
              <a:gd name="connsiteY41" fmla="*/ 10949 h 131986"/>
              <a:gd name="connsiteX42" fmla="*/ 25447 w 131625"/>
              <a:gd name="connsiteY42" fmla="*/ 10347 h 131986"/>
              <a:gd name="connsiteX43" fmla="*/ 27011 w 131625"/>
              <a:gd name="connsiteY43" fmla="*/ 11069 h 131986"/>
              <a:gd name="connsiteX44" fmla="*/ 30019 w 131625"/>
              <a:gd name="connsiteY44" fmla="*/ 11610 h 131986"/>
              <a:gd name="connsiteX45" fmla="*/ 30620 w 131625"/>
              <a:gd name="connsiteY45" fmla="*/ 8903 h 131986"/>
              <a:gd name="connsiteX46" fmla="*/ 33207 w 131625"/>
              <a:gd name="connsiteY46" fmla="*/ 9445 h 131986"/>
              <a:gd name="connsiteX47" fmla="*/ 34230 w 131625"/>
              <a:gd name="connsiteY47" fmla="*/ 9625 h 131986"/>
              <a:gd name="connsiteX48" fmla="*/ 34290 w 131625"/>
              <a:gd name="connsiteY48" fmla="*/ 11129 h 131986"/>
              <a:gd name="connsiteX49" fmla="*/ 35674 w 131625"/>
              <a:gd name="connsiteY49" fmla="*/ 11310 h 131986"/>
              <a:gd name="connsiteX50" fmla="*/ 35253 w 131625"/>
              <a:gd name="connsiteY50" fmla="*/ 13716 h 131986"/>
              <a:gd name="connsiteX51" fmla="*/ 36456 w 131625"/>
              <a:gd name="connsiteY51" fmla="*/ 13716 h 131986"/>
              <a:gd name="connsiteX52" fmla="*/ 35974 w 131625"/>
              <a:gd name="connsiteY52" fmla="*/ 16664 h 131986"/>
              <a:gd name="connsiteX53" fmla="*/ 35373 w 131625"/>
              <a:gd name="connsiteY53" fmla="*/ 16904 h 131986"/>
              <a:gd name="connsiteX54" fmla="*/ 42050 w 131625"/>
              <a:gd name="connsiteY54" fmla="*/ 18288 h 131986"/>
              <a:gd name="connsiteX55" fmla="*/ 43494 w 131625"/>
              <a:gd name="connsiteY55" fmla="*/ 19250 h 131986"/>
              <a:gd name="connsiteX56" fmla="*/ 43795 w 131625"/>
              <a:gd name="connsiteY56" fmla="*/ 21536 h 131986"/>
              <a:gd name="connsiteX57" fmla="*/ 42652 w 131625"/>
              <a:gd name="connsiteY57" fmla="*/ 21176 h 131986"/>
              <a:gd name="connsiteX58" fmla="*/ 42953 w 131625"/>
              <a:gd name="connsiteY58" fmla="*/ 22800 h 131986"/>
              <a:gd name="connsiteX59" fmla="*/ 42592 w 131625"/>
              <a:gd name="connsiteY59" fmla="*/ 24785 h 131986"/>
              <a:gd name="connsiteX60" fmla="*/ 41148 w 131625"/>
              <a:gd name="connsiteY60" fmla="*/ 25206 h 131986"/>
              <a:gd name="connsiteX61" fmla="*/ 46382 w 131625"/>
              <a:gd name="connsiteY61" fmla="*/ 26289 h 131986"/>
              <a:gd name="connsiteX62" fmla="*/ 43735 w 131625"/>
              <a:gd name="connsiteY62" fmla="*/ 39824 h 131986"/>
              <a:gd name="connsiteX63" fmla="*/ 54202 w 131625"/>
              <a:gd name="connsiteY63" fmla="*/ 42111 h 131986"/>
              <a:gd name="connsiteX64" fmla="*/ 56007 w 131625"/>
              <a:gd name="connsiteY64" fmla="*/ 33989 h 131986"/>
              <a:gd name="connsiteX65" fmla="*/ 57331 w 131625"/>
              <a:gd name="connsiteY65" fmla="*/ 34170 h 131986"/>
              <a:gd name="connsiteX66" fmla="*/ 57932 w 131625"/>
              <a:gd name="connsiteY66" fmla="*/ 31462 h 131986"/>
              <a:gd name="connsiteX67" fmla="*/ 61782 w 131625"/>
              <a:gd name="connsiteY67" fmla="*/ 32245 h 131986"/>
              <a:gd name="connsiteX68" fmla="*/ 61181 w 131625"/>
              <a:gd name="connsiteY68" fmla="*/ 34771 h 131986"/>
              <a:gd name="connsiteX69" fmla="*/ 63467 w 131625"/>
              <a:gd name="connsiteY69" fmla="*/ 34049 h 131986"/>
              <a:gd name="connsiteX70" fmla="*/ 63767 w 131625"/>
              <a:gd name="connsiteY70" fmla="*/ 32666 h 131986"/>
              <a:gd name="connsiteX71" fmla="*/ 65753 w 131625"/>
              <a:gd name="connsiteY71" fmla="*/ 33087 h 131986"/>
              <a:gd name="connsiteX72" fmla="*/ 64549 w 131625"/>
              <a:gd name="connsiteY72" fmla="*/ 35613 h 131986"/>
              <a:gd name="connsiteX73" fmla="*/ 68039 w 131625"/>
              <a:gd name="connsiteY73" fmla="*/ 35613 h 131986"/>
              <a:gd name="connsiteX74" fmla="*/ 67196 w 131625"/>
              <a:gd name="connsiteY74" fmla="*/ 40005 h 131986"/>
              <a:gd name="connsiteX75" fmla="*/ 68219 w 131625"/>
              <a:gd name="connsiteY75" fmla="*/ 40607 h 131986"/>
              <a:gd name="connsiteX76" fmla="*/ 70264 w 131625"/>
              <a:gd name="connsiteY76" fmla="*/ 39824 h 131986"/>
              <a:gd name="connsiteX77" fmla="*/ 75258 w 131625"/>
              <a:gd name="connsiteY77" fmla="*/ 40727 h 131986"/>
              <a:gd name="connsiteX78" fmla="*/ 75438 w 131625"/>
              <a:gd name="connsiteY78" fmla="*/ 39464 h 131986"/>
              <a:gd name="connsiteX79" fmla="*/ 76822 w 131625"/>
              <a:gd name="connsiteY79" fmla="*/ 38561 h 131986"/>
              <a:gd name="connsiteX80" fmla="*/ 79108 w 131625"/>
              <a:gd name="connsiteY80" fmla="*/ 40185 h 131986"/>
              <a:gd name="connsiteX81" fmla="*/ 78747 w 131625"/>
              <a:gd name="connsiteY81" fmla="*/ 39042 h 131986"/>
              <a:gd name="connsiteX82" fmla="*/ 82958 w 131625"/>
              <a:gd name="connsiteY82" fmla="*/ 41268 h 131986"/>
              <a:gd name="connsiteX83" fmla="*/ 85424 w 131625"/>
              <a:gd name="connsiteY83" fmla="*/ 42231 h 131986"/>
              <a:gd name="connsiteX84" fmla="*/ 86387 w 131625"/>
              <a:gd name="connsiteY84" fmla="*/ 44216 h 131986"/>
              <a:gd name="connsiteX85" fmla="*/ 86988 w 131625"/>
              <a:gd name="connsiteY85" fmla="*/ 46923 h 131986"/>
              <a:gd name="connsiteX86" fmla="*/ 87951 w 131625"/>
              <a:gd name="connsiteY86" fmla="*/ 48367 h 131986"/>
              <a:gd name="connsiteX87" fmla="*/ 89455 w 131625"/>
              <a:gd name="connsiteY87" fmla="*/ 49390 h 131986"/>
              <a:gd name="connsiteX88" fmla="*/ 90959 w 131625"/>
              <a:gd name="connsiteY88" fmla="*/ 52037 h 131986"/>
              <a:gd name="connsiteX89" fmla="*/ 92162 w 131625"/>
              <a:gd name="connsiteY89" fmla="*/ 52939 h 131986"/>
              <a:gd name="connsiteX90" fmla="*/ 96072 w 131625"/>
              <a:gd name="connsiteY90" fmla="*/ 53661 h 131986"/>
              <a:gd name="connsiteX91" fmla="*/ 104073 w 131625"/>
              <a:gd name="connsiteY91" fmla="*/ 55165 h 131986"/>
              <a:gd name="connsiteX92" fmla="*/ 115202 w 131625"/>
              <a:gd name="connsiteY92" fmla="*/ 57932 h 131986"/>
              <a:gd name="connsiteX93" fmla="*/ 115202 w 131625"/>
              <a:gd name="connsiteY93" fmla="*/ 60639 h 131986"/>
              <a:gd name="connsiteX94" fmla="*/ 113759 w 131625"/>
              <a:gd name="connsiteY94" fmla="*/ 61541 h 131986"/>
              <a:gd name="connsiteX95" fmla="*/ 110390 w 131625"/>
              <a:gd name="connsiteY95" fmla="*/ 61842 h 131986"/>
              <a:gd name="connsiteX96" fmla="*/ 107201 w 131625"/>
              <a:gd name="connsiteY96" fmla="*/ 69242 h 131986"/>
              <a:gd name="connsiteX97" fmla="*/ 105397 w 131625"/>
              <a:gd name="connsiteY97" fmla="*/ 71347 h 131986"/>
              <a:gd name="connsiteX98" fmla="*/ 104976 w 131625"/>
              <a:gd name="connsiteY98" fmla="*/ 73212 h 131986"/>
              <a:gd name="connsiteX99" fmla="*/ 102629 w 131625"/>
              <a:gd name="connsiteY99" fmla="*/ 73934 h 131986"/>
              <a:gd name="connsiteX100" fmla="*/ 103171 w 131625"/>
              <a:gd name="connsiteY100" fmla="*/ 75979 h 131986"/>
              <a:gd name="connsiteX101" fmla="*/ 105156 w 131625"/>
              <a:gd name="connsiteY101" fmla="*/ 77965 h 131986"/>
              <a:gd name="connsiteX102" fmla="*/ 104976 w 131625"/>
              <a:gd name="connsiteY102" fmla="*/ 78686 h 131986"/>
              <a:gd name="connsiteX103" fmla="*/ 102930 w 131625"/>
              <a:gd name="connsiteY103" fmla="*/ 79890 h 131986"/>
              <a:gd name="connsiteX104" fmla="*/ 101787 w 131625"/>
              <a:gd name="connsiteY104" fmla="*/ 80010 h 131986"/>
              <a:gd name="connsiteX105" fmla="*/ 100283 w 131625"/>
              <a:gd name="connsiteY105" fmla="*/ 82476 h 131986"/>
              <a:gd name="connsiteX106" fmla="*/ 99200 w 131625"/>
              <a:gd name="connsiteY106" fmla="*/ 83198 h 131986"/>
              <a:gd name="connsiteX107" fmla="*/ 100464 w 131625"/>
              <a:gd name="connsiteY107" fmla="*/ 85484 h 131986"/>
              <a:gd name="connsiteX108" fmla="*/ 101667 w 131625"/>
              <a:gd name="connsiteY108" fmla="*/ 85966 h 131986"/>
              <a:gd name="connsiteX109" fmla="*/ 105216 w 131625"/>
              <a:gd name="connsiteY109" fmla="*/ 85966 h 131986"/>
              <a:gd name="connsiteX110" fmla="*/ 107923 w 131625"/>
              <a:gd name="connsiteY110" fmla="*/ 86266 h 131986"/>
              <a:gd name="connsiteX111" fmla="*/ 109126 w 131625"/>
              <a:gd name="connsiteY111" fmla="*/ 88312 h 131986"/>
              <a:gd name="connsiteX112" fmla="*/ 110931 w 131625"/>
              <a:gd name="connsiteY112" fmla="*/ 89335 h 131986"/>
              <a:gd name="connsiteX113" fmla="*/ 111533 w 131625"/>
              <a:gd name="connsiteY113" fmla="*/ 90658 h 131986"/>
              <a:gd name="connsiteX114" fmla="*/ 111352 w 131625"/>
              <a:gd name="connsiteY114" fmla="*/ 92703 h 131986"/>
              <a:gd name="connsiteX115" fmla="*/ 109548 w 131625"/>
              <a:gd name="connsiteY115" fmla="*/ 93185 h 131986"/>
              <a:gd name="connsiteX116" fmla="*/ 108826 w 131625"/>
              <a:gd name="connsiteY116" fmla="*/ 94267 h 131986"/>
              <a:gd name="connsiteX117" fmla="*/ 108826 w 131625"/>
              <a:gd name="connsiteY117" fmla="*/ 98118 h 131986"/>
              <a:gd name="connsiteX118" fmla="*/ 109728 w 131625"/>
              <a:gd name="connsiteY118" fmla="*/ 101125 h 131986"/>
              <a:gd name="connsiteX119" fmla="*/ 111713 w 131625"/>
              <a:gd name="connsiteY119" fmla="*/ 102930 h 131986"/>
              <a:gd name="connsiteX120" fmla="*/ 111412 w 131625"/>
              <a:gd name="connsiteY120" fmla="*/ 104735 h 131986"/>
              <a:gd name="connsiteX121" fmla="*/ 113939 w 131625"/>
              <a:gd name="connsiteY121" fmla="*/ 103832 h 131986"/>
              <a:gd name="connsiteX122" fmla="*/ 114721 w 131625"/>
              <a:gd name="connsiteY122" fmla="*/ 98418 h 131986"/>
              <a:gd name="connsiteX123" fmla="*/ 116165 w 131625"/>
              <a:gd name="connsiteY123" fmla="*/ 98659 h 131986"/>
              <a:gd name="connsiteX124" fmla="*/ 115804 w 131625"/>
              <a:gd name="connsiteY124" fmla="*/ 100103 h 131986"/>
              <a:gd name="connsiteX125" fmla="*/ 117970 w 131625"/>
              <a:gd name="connsiteY125" fmla="*/ 103351 h 131986"/>
              <a:gd name="connsiteX126" fmla="*/ 118571 w 131625"/>
              <a:gd name="connsiteY126" fmla="*/ 100644 h 131986"/>
              <a:gd name="connsiteX127" fmla="*/ 121098 w 131625"/>
              <a:gd name="connsiteY127" fmla="*/ 101065 h 131986"/>
              <a:gd name="connsiteX128" fmla="*/ 122301 w 131625"/>
              <a:gd name="connsiteY128" fmla="*/ 100644 h 131986"/>
              <a:gd name="connsiteX129" fmla="*/ 122542 w 131625"/>
              <a:gd name="connsiteY129" fmla="*/ 99321 h 131986"/>
              <a:gd name="connsiteX130" fmla="*/ 124828 w 131625"/>
              <a:gd name="connsiteY130" fmla="*/ 99020 h 131986"/>
              <a:gd name="connsiteX131" fmla="*/ 126632 w 131625"/>
              <a:gd name="connsiteY131" fmla="*/ 104795 h 131986"/>
              <a:gd name="connsiteX132" fmla="*/ 128317 w 131625"/>
              <a:gd name="connsiteY132" fmla="*/ 105276 h 131986"/>
              <a:gd name="connsiteX133" fmla="*/ 128136 w 131625"/>
              <a:gd name="connsiteY133" fmla="*/ 108164 h 131986"/>
              <a:gd name="connsiteX134" fmla="*/ 129219 w 131625"/>
              <a:gd name="connsiteY134" fmla="*/ 110991 h 131986"/>
              <a:gd name="connsiteX135" fmla="*/ 128858 w 131625"/>
              <a:gd name="connsiteY135" fmla="*/ 111232 h 131986"/>
              <a:gd name="connsiteX136" fmla="*/ 128076 w 131625"/>
              <a:gd name="connsiteY136" fmla="*/ 115563 h 131986"/>
              <a:gd name="connsiteX137" fmla="*/ 130061 w 131625"/>
              <a:gd name="connsiteY137" fmla="*/ 116285 h 131986"/>
              <a:gd name="connsiteX138" fmla="*/ 131626 w 131625"/>
              <a:gd name="connsiteY138" fmla="*/ 118391 h 131986"/>
              <a:gd name="connsiteX139" fmla="*/ 129761 w 131625"/>
              <a:gd name="connsiteY139" fmla="*/ 127114 h 131986"/>
              <a:gd name="connsiteX140" fmla="*/ 128979 w 131625"/>
              <a:gd name="connsiteY140" fmla="*/ 127775 h 131986"/>
              <a:gd name="connsiteX141" fmla="*/ 126572 w 131625"/>
              <a:gd name="connsiteY141" fmla="*/ 127775 h 131986"/>
              <a:gd name="connsiteX142" fmla="*/ 126332 w 131625"/>
              <a:gd name="connsiteY142" fmla="*/ 126271 h 131986"/>
              <a:gd name="connsiteX143" fmla="*/ 125369 w 131625"/>
              <a:gd name="connsiteY143" fmla="*/ 126452 h 131986"/>
              <a:gd name="connsiteX144" fmla="*/ 125128 w 131625"/>
              <a:gd name="connsiteY144" fmla="*/ 127836 h 131986"/>
              <a:gd name="connsiteX145" fmla="*/ 124166 w 131625"/>
              <a:gd name="connsiteY145" fmla="*/ 126933 h 131986"/>
              <a:gd name="connsiteX146" fmla="*/ 119895 w 131625"/>
              <a:gd name="connsiteY146" fmla="*/ 126091 h 131986"/>
              <a:gd name="connsiteX147" fmla="*/ 119413 w 131625"/>
              <a:gd name="connsiteY147" fmla="*/ 123685 h 131986"/>
              <a:gd name="connsiteX148" fmla="*/ 119113 w 131625"/>
              <a:gd name="connsiteY148" fmla="*/ 125910 h 131986"/>
              <a:gd name="connsiteX149" fmla="*/ 117910 w 131625"/>
              <a:gd name="connsiteY149" fmla="*/ 125730 h 131986"/>
              <a:gd name="connsiteX150" fmla="*/ 118090 w 131625"/>
              <a:gd name="connsiteY150" fmla="*/ 128858 h 131986"/>
              <a:gd name="connsiteX151" fmla="*/ 115924 w 131625"/>
              <a:gd name="connsiteY151" fmla="*/ 128377 h 131986"/>
              <a:gd name="connsiteX152" fmla="*/ 114120 w 131625"/>
              <a:gd name="connsiteY152" fmla="*/ 127294 h 131986"/>
              <a:gd name="connsiteX153" fmla="*/ 113037 w 131625"/>
              <a:gd name="connsiteY153" fmla="*/ 128136 h 131986"/>
              <a:gd name="connsiteX154" fmla="*/ 111352 w 131625"/>
              <a:gd name="connsiteY154" fmla="*/ 127655 h 131986"/>
              <a:gd name="connsiteX155" fmla="*/ 110751 w 131625"/>
              <a:gd name="connsiteY155" fmla="*/ 129460 h 131986"/>
              <a:gd name="connsiteX156" fmla="*/ 107863 w 131625"/>
              <a:gd name="connsiteY156" fmla="*/ 129339 h 131986"/>
              <a:gd name="connsiteX157" fmla="*/ 108224 w 131625"/>
              <a:gd name="connsiteY157" fmla="*/ 131144 h 131986"/>
              <a:gd name="connsiteX158" fmla="*/ 105577 w 131625"/>
              <a:gd name="connsiteY158" fmla="*/ 130543 h 131986"/>
              <a:gd name="connsiteX159" fmla="*/ 105216 w 131625"/>
              <a:gd name="connsiteY159" fmla="*/ 131986 h 131986"/>
              <a:gd name="connsiteX160" fmla="*/ 92222 w 131625"/>
              <a:gd name="connsiteY160" fmla="*/ 129159 h 131986"/>
              <a:gd name="connsiteX161" fmla="*/ 91801 w 131625"/>
              <a:gd name="connsiteY161" fmla="*/ 123444 h 131986"/>
              <a:gd name="connsiteX162" fmla="*/ 92162 w 131625"/>
              <a:gd name="connsiteY162" fmla="*/ 122120 h 131986"/>
              <a:gd name="connsiteX163" fmla="*/ 94749 w 131625"/>
              <a:gd name="connsiteY163" fmla="*/ 122662 h 131986"/>
              <a:gd name="connsiteX164" fmla="*/ 95651 w 131625"/>
              <a:gd name="connsiteY164" fmla="*/ 118511 h 131986"/>
              <a:gd name="connsiteX165" fmla="*/ 87650 w 131625"/>
              <a:gd name="connsiteY165" fmla="*/ 117067 h 131986"/>
              <a:gd name="connsiteX166" fmla="*/ 86146 w 131625"/>
              <a:gd name="connsiteY166" fmla="*/ 116646 h 131986"/>
              <a:gd name="connsiteX167" fmla="*/ 85725 w 131625"/>
              <a:gd name="connsiteY167" fmla="*/ 117910 h 131986"/>
              <a:gd name="connsiteX168" fmla="*/ 81875 w 131625"/>
              <a:gd name="connsiteY168" fmla="*/ 117127 h 131986"/>
              <a:gd name="connsiteX169" fmla="*/ 82356 w 131625"/>
              <a:gd name="connsiteY169" fmla="*/ 115744 h 131986"/>
              <a:gd name="connsiteX170" fmla="*/ 83499 w 131625"/>
              <a:gd name="connsiteY170" fmla="*/ 114661 h 131986"/>
              <a:gd name="connsiteX171" fmla="*/ 77604 w 131625"/>
              <a:gd name="connsiteY171" fmla="*/ 112074 h 131986"/>
              <a:gd name="connsiteX172" fmla="*/ 70986 w 131625"/>
              <a:gd name="connsiteY172" fmla="*/ 110690 h 131986"/>
              <a:gd name="connsiteX173" fmla="*/ 70385 w 131625"/>
              <a:gd name="connsiteY173" fmla="*/ 113398 h 131986"/>
              <a:gd name="connsiteX174" fmla="*/ 62444 w 131625"/>
              <a:gd name="connsiteY174" fmla="*/ 111834 h 131986"/>
              <a:gd name="connsiteX175" fmla="*/ 63467 w 131625"/>
              <a:gd name="connsiteY175" fmla="*/ 106660 h 131986"/>
              <a:gd name="connsiteX176" fmla="*/ 62083 w 131625"/>
              <a:gd name="connsiteY176" fmla="*/ 106660 h 131986"/>
              <a:gd name="connsiteX177" fmla="*/ 62685 w 131625"/>
              <a:gd name="connsiteY177" fmla="*/ 103532 h 131986"/>
              <a:gd name="connsiteX178" fmla="*/ 60098 w 131625"/>
              <a:gd name="connsiteY178" fmla="*/ 102930 h 131986"/>
              <a:gd name="connsiteX179" fmla="*/ 61181 w 131625"/>
              <a:gd name="connsiteY179" fmla="*/ 97335 h 131986"/>
              <a:gd name="connsiteX180" fmla="*/ 53360 w 131625"/>
              <a:gd name="connsiteY180" fmla="*/ 95591 h 131986"/>
              <a:gd name="connsiteX181" fmla="*/ 56488 w 131625"/>
              <a:gd name="connsiteY181" fmla="*/ 79769 h 131986"/>
              <a:gd name="connsiteX182" fmla="*/ 56729 w 131625"/>
              <a:gd name="connsiteY182" fmla="*/ 79288 h 131986"/>
              <a:gd name="connsiteX183" fmla="*/ 49991 w 131625"/>
              <a:gd name="connsiteY183" fmla="*/ 77904 h 131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31625" h="131986">
                <a:moveTo>
                  <a:pt x="49991" y="77904"/>
                </a:moveTo>
                <a:lnTo>
                  <a:pt x="33749" y="74596"/>
                </a:lnTo>
                <a:lnTo>
                  <a:pt x="35614" y="65873"/>
                </a:lnTo>
                <a:lnTo>
                  <a:pt x="34290" y="65452"/>
                </a:lnTo>
                <a:lnTo>
                  <a:pt x="34651" y="63527"/>
                </a:lnTo>
                <a:lnTo>
                  <a:pt x="22680" y="61000"/>
                </a:lnTo>
                <a:lnTo>
                  <a:pt x="25447" y="47464"/>
                </a:lnTo>
                <a:lnTo>
                  <a:pt x="23281" y="47585"/>
                </a:lnTo>
                <a:lnTo>
                  <a:pt x="21777" y="46743"/>
                </a:lnTo>
                <a:lnTo>
                  <a:pt x="9505" y="44336"/>
                </a:lnTo>
                <a:lnTo>
                  <a:pt x="9806" y="42893"/>
                </a:lnTo>
                <a:lnTo>
                  <a:pt x="7099" y="42411"/>
                </a:lnTo>
                <a:lnTo>
                  <a:pt x="5775" y="41689"/>
                </a:lnTo>
                <a:lnTo>
                  <a:pt x="6497" y="37960"/>
                </a:lnTo>
                <a:lnTo>
                  <a:pt x="0" y="36696"/>
                </a:lnTo>
                <a:lnTo>
                  <a:pt x="662" y="33989"/>
                </a:lnTo>
                <a:lnTo>
                  <a:pt x="7279" y="35433"/>
                </a:lnTo>
                <a:lnTo>
                  <a:pt x="7821" y="32666"/>
                </a:lnTo>
                <a:lnTo>
                  <a:pt x="6437" y="32365"/>
                </a:lnTo>
                <a:lnTo>
                  <a:pt x="6978" y="29658"/>
                </a:lnTo>
                <a:lnTo>
                  <a:pt x="4392" y="29177"/>
                </a:lnTo>
                <a:lnTo>
                  <a:pt x="4933" y="26349"/>
                </a:lnTo>
                <a:lnTo>
                  <a:pt x="7520" y="26951"/>
                </a:lnTo>
                <a:lnTo>
                  <a:pt x="8121" y="24244"/>
                </a:lnTo>
                <a:lnTo>
                  <a:pt x="6798" y="23943"/>
                </a:lnTo>
                <a:lnTo>
                  <a:pt x="7399" y="21296"/>
                </a:lnTo>
                <a:lnTo>
                  <a:pt x="782" y="19912"/>
                </a:lnTo>
                <a:lnTo>
                  <a:pt x="4392" y="1865"/>
                </a:lnTo>
                <a:lnTo>
                  <a:pt x="7159" y="2346"/>
                </a:lnTo>
                <a:lnTo>
                  <a:pt x="9445" y="1985"/>
                </a:lnTo>
                <a:lnTo>
                  <a:pt x="11370" y="0"/>
                </a:lnTo>
                <a:lnTo>
                  <a:pt x="12393" y="902"/>
                </a:lnTo>
                <a:lnTo>
                  <a:pt x="13957" y="963"/>
                </a:lnTo>
                <a:lnTo>
                  <a:pt x="14618" y="361"/>
                </a:lnTo>
                <a:lnTo>
                  <a:pt x="17085" y="3369"/>
                </a:lnTo>
                <a:lnTo>
                  <a:pt x="20574" y="4030"/>
                </a:lnTo>
                <a:lnTo>
                  <a:pt x="20213" y="5414"/>
                </a:lnTo>
                <a:lnTo>
                  <a:pt x="21236" y="5956"/>
                </a:lnTo>
                <a:lnTo>
                  <a:pt x="20875" y="7700"/>
                </a:lnTo>
                <a:lnTo>
                  <a:pt x="22258" y="8903"/>
                </a:lnTo>
                <a:lnTo>
                  <a:pt x="22138" y="9625"/>
                </a:lnTo>
                <a:lnTo>
                  <a:pt x="23462" y="10949"/>
                </a:lnTo>
                <a:lnTo>
                  <a:pt x="25447" y="10347"/>
                </a:lnTo>
                <a:lnTo>
                  <a:pt x="27011" y="11069"/>
                </a:lnTo>
                <a:lnTo>
                  <a:pt x="30019" y="11610"/>
                </a:lnTo>
                <a:lnTo>
                  <a:pt x="30620" y="8903"/>
                </a:lnTo>
                <a:lnTo>
                  <a:pt x="33207" y="9445"/>
                </a:lnTo>
                <a:lnTo>
                  <a:pt x="34230" y="9625"/>
                </a:lnTo>
                <a:lnTo>
                  <a:pt x="34290" y="11129"/>
                </a:lnTo>
                <a:lnTo>
                  <a:pt x="35674" y="11310"/>
                </a:lnTo>
                <a:lnTo>
                  <a:pt x="35253" y="13716"/>
                </a:lnTo>
                <a:lnTo>
                  <a:pt x="36456" y="13716"/>
                </a:lnTo>
                <a:lnTo>
                  <a:pt x="35974" y="16664"/>
                </a:lnTo>
                <a:lnTo>
                  <a:pt x="35373" y="16904"/>
                </a:lnTo>
                <a:lnTo>
                  <a:pt x="42050" y="18288"/>
                </a:lnTo>
                <a:lnTo>
                  <a:pt x="43494" y="19250"/>
                </a:lnTo>
                <a:lnTo>
                  <a:pt x="43795" y="21536"/>
                </a:lnTo>
                <a:lnTo>
                  <a:pt x="42652" y="21176"/>
                </a:lnTo>
                <a:lnTo>
                  <a:pt x="42953" y="22800"/>
                </a:lnTo>
                <a:lnTo>
                  <a:pt x="42592" y="24785"/>
                </a:lnTo>
                <a:lnTo>
                  <a:pt x="41148" y="25206"/>
                </a:lnTo>
                <a:lnTo>
                  <a:pt x="46382" y="26289"/>
                </a:lnTo>
                <a:lnTo>
                  <a:pt x="43735" y="39824"/>
                </a:lnTo>
                <a:lnTo>
                  <a:pt x="54202" y="42111"/>
                </a:lnTo>
                <a:lnTo>
                  <a:pt x="56007" y="33989"/>
                </a:lnTo>
                <a:lnTo>
                  <a:pt x="57331" y="34170"/>
                </a:lnTo>
                <a:lnTo>
                  <a:pt x="57932" y="31462"/>
                </a:lnTo>
                <a:lnTo>
                  <a:pt x="61782" y="32245"/>
                </a:lnTo>
                <a:lnTo>
                  <a:pt x="61181" y="34771"/>
                </a:lnTo>
                <a:lnTo>
                  <a:pt x="63467" y="34049"/>
                </a:lnTo>
                <a:lnTo>
                  <a:pt x="63767" y="32666"/>
                </a:lnTo>
                <a:lnTo>
                  <a:pt x="65753" y="33087"/>
                </a:lnTo>
                <a:lnTo>
                  <a:pt x="64549" y="35613"/>
                </a:lnTo>
                <a:lnTo>
                  <a:pt x="68039" y="35613"/>
                </a:lnTo>
                <a:lnTo>
                  <a:pt x="67196" y="40005"/>
                </a:lnTo>
                <a:lnTo>
                  <a:pt x="68219" y="40607"/>
                </a:lnTo>
                <a:lnTo>
                  <a:pt x="70264" y="39824"/>
                </a:lnTo>
                <a:lnTo>
                  <a:pt x="75258" y="40727"/>
                </a:lnTo>
                <a:lnTo>
                  <a:pt x="75438" y="39464"/>
                </a:lnTo>
                <a:lnTo>
                  <a:pt x="76822" y="38561"/>
                </a:lnTo>
                <a:lnTo>
                  <a:pt x="79108" y="40185"/>
                </a:lnTo>
                <a:lnTo>
                  <a:pt x="78747" y="39042"/>
                </a:lnTo>
                <a:lnTo>
                  <a:pt x="82958" y="41268"/>
                </a:lnTo>
                <a:lnTo>
                  <a:pt x="85424" y="42231"/>
                </a:lnTo>
                <a:lnTo>
                  <a:pt x="86387" y="44216"/>
                </a:lnTo>
                <a:lnTo>
                  <a:pt x="86988" y="46923"/>
                </a:lnTo>
                <a:lnTo>
                  <a:pt x="87951" y="48367"/>
                </a:lnTo>
                <a:lnTo>
                  <a:pt x="89455" y="49390"/>
                </a:lnTo>
                <a:lnTo>
                  <a:pt x="90959" y="52037"/>
                </a:lnTo>
                <a:lnTo>
                  <a:pt x="92162" y="52939"/>
                </a:lnTo>
                <a:lnTo>
                  <a:pt x="96072" y="53661"/>
                </a:lnTo>
                <a:lnTo>
                  <a:pt x="104073" y="55165"/>
                </a:lnTo>
                <a:lnTo>
                  <a:pt x="115202" y="57932"/>
                </a:lnTo>
                <a:lnTo>
                  <a:pt x="115202" y="60639"/>
                </a:lnTo>
                <a:lnTo>
                  <a:pt x="113759" y="61541"/>
                </a:lnTo>
                <a:lnTo>
                  <a:pt x="110390" y="61842"/>
                </a:lnTo>
                <a:lnTo>
                  <a:pt x="107201" y="69242"/>
                </a:lnTo>
                <a:lnTo>
                  <a:pt x="105397" y="71347"/>
                </a:lnTo>
                <a:lnTo>
                  <a:pt x="104976" y="73212"/>
                </a:lnTo>
                <a:lnTo>
                  <a:pt x="102629" y="73934"/>
                </a:lnTo>
                <a:lnTo>
                  <a:pt x="103171" y="75979"/>
                </a:lnTo>
                <a:lnTo>
                  <a:pt x="105156" y="77965"/>
                </a:lnTo>
                <a:lnTo>
                  <a:pt x="104976" y="78686"/>
                </a:lnTo>
                <a:lnTo>
                  <a:pt x="102930" y="79890"/>
                </a:lnTo>
                <a:lnTo>
                  <a:pt x="101787" y="80010"/>
                </a:lnTo>
                <a:lnTo>
                  <a:pt x="100283" y="82476"/>
                </a:lnTo>
                <a:lnTo>
                  <a:pt x="99200" y="83198"/>
                </a:lnTo>
                <a:lnTo>
                  <a:pt x="100464" y="85484"/>
                </a:lnTo>
                <a:lnTo>
                  <a:pt x="101667" y="85966"/>
                </a:lnTo>
                <a:lnTo>
                  <a:pt x="105216" y="85966"/>
                </a:lnTo>
                <a:lnTo>
                  <a:pt x="107923" y="86266"/>
                </a:lnTo>
                <a:lnTo>
                  <a:pt x="109126" y="88312"/>
                </a:lnTo>
                <a:lnTo>
                  <a:pt x="110931" y="89335"/>
                </a:lnTo>
                <a:lnTo>
                  <a:pt x="111533" y="90658"/>
                </a:lnTo>
                <a:lnTo>
                  <a:pt x="111352" y="92703"/>
                </a:lnTo>
                <a:lnTo>
                  <a:pt x="109548" y="93185"/>
                </a:lnTo>
                <a:lnTo>
                  <a:pt x="108826" y="94267"/>
                </a:lnTo>
                <a:lnTo>
                  <a:pt x="108826" y="98118"/>
                </a:lnTo>
                <a:lnTo>
                  <a:pt x="109728" y="101125"/>
                </a:lnTo>
                <a:lnTo>
                  <a:pt x="111713" y="102930"/>
                </a:lnTo>
                <a:lnTo>
                  <a:pt x="111412" y="104735"/>
                </a:lnTo>
                <a:lnTo>
                  <a:pt x="113939" y="103832"/>
                </a:lnTo>
                <a:lnTo>
                  <a:pt x="114721" y="98418"/>
                </a:lnTo>
                <a:lnTo>
                  <a:pt x="116165" y="98659"/>
                </a:lnTo>
                <a:lnTo>
                  <a:pt x="115804" y="100103"/>
                </a:lnTo>
                <a:lnTo>
                  <a:pt x="117970" y="103351"/>
                </a:lnTo>
                <a:lnTo>
                  <a:pt x="118571" y="100644"/>
                </a:lnTo>
                <a:lnTo>
                  <a:pt x="121098" y="101065"/>
                </a:lnTo>
                <a:lnTo>
                  <a:pt x="122301" y="100644"/>
                </a:lnTo>
                <a:lnTo>
                  <a:pt x="122542" y="99321"/>
                </a:lnTo>
                <a:lnTo>
                  <a:pt x="124828" y="99020"/>
                </a:lnTo>
                <a:lnTo>
                  <a:pt x="126632" y="104795"/>
                </a:lnTo>
                <a:lnTo>
                  <a:pt x="128317" y="105276"/>
                </a:lnTo>
                <a:lnTo>
                  <a:pt x="128136" y="108164"/>
                </a:lnTo>
                <a:lnTo>
                  <a:pt x="129219" y="110991"/>
                </a:lnTo>
                <a:lnTo>
                  <a:pt x="128858" y="111232"/>
                </a:lnTo>
                <a:lnTo>
                  <a:pt x="128076" y="115563"/>
                </a:lnTo>
                <a:lnTo>
                  <a:pt x="130061" y="116285"/>
                </a:lnTo>
                <a:lnTo>
                  <a:pt x="131626" y="118391"/>
                </a:lnTo>
                <a:lnTo>
                  <a:pt x="129761" y="127114"/>
                </a:lnTo>
                <a:lnTo>
                  <a:pt x="128979" y="127775"/>
                </a:lnTo>
                <a:lnTo>
                  <a:pt x="126572" y="127775"/>
                </a:lnTo>
                <a:lnTo>
                  <a:pt x="126332" y="126271"/>
                </a:lnTo>
                <a:lnTo>
                  <a:pt x="125369" y="126452"/>
                </a:lnTo>
                <a:lnTo>
                  <a:pt x="125128" y="127836"/>
                </a:lnTo>
                <a:lnTo>
                  <a:pt x="124166" y="126933"/>
                </a:lnTo>
                <a:lnTo>
                  <a:pt x="119895" y="126091"/>
                </a:lnTo>
                <a:lnTo>
                  <a:pt x="119413" y="123685"/>
                </a:lnTo>
                <a:lnTo>
                  <a:pt x="119113" y="125910"/>
                </a:lnTo>
                <a:lnTo>
                  <a:pt x="117910" y="125730"/>
                </a:lnTo>
                <a:lnTo>
                  <a:pt x="118090" y="128858"/>
                </a:lnTo>
                <a:lnTo>
                  <a:pt x="115924" y="128377"/>
                </a:lnTo>
                <a:lnTo>
                  <a:pt x="114120" y="127294"/>
                </a:lnTo>
                <a:lnTo>
                  <a:pt x="113037" y="128136"/>
                </a:lnTo>
                <a:lnTo>
                  <a:pt x="111352" y="127655"/>
                </a:lnTo>
                <a:lnTo>
                  <a:pt x="110751" y="129460"/>
                </a:lnTo>
                <a:lnTo>
                  <a:pt x="107863" y="129339"/>
                </a:lnTo>
                <a:lnTo>
                  <a:pt x="108224" y="131144"/>
                </a:lnTo>
                <a:lnTo>
                  <a:pt x="105577" y="130543"/>
                </a:lnTo>
                <a:lnTo>
                  <a:pt x="105216" y="131986"/>
                </a:lnTo>
                <a:lnTo>
                  <a:pt x="92222" y="129159"/>
                </a:lnTo>
                <a:lnTo>
                  <a:pt x="91801" y="123444"/>
                </a:lnTo>
                <a:lnTo>
                  <a:pt x="92162" y="122120"/>
                </a:lnTo>
                <a:lnTo>
                  <a:pt x="94749" y="122662"/>
                </a:lnTo>
                <a:lnTo>
                  <a:pt x="95651" y="118511"/>
                </a:lnTo>
                <a:lnTo>
                  <a:pt x="87650" y="117067"/>
                </a:lnTo>
                <a:lnTo>
                  <a:pt x="86146" y="116646"/>
                </a:lnTo>
                <a:lnTo>
                  <a:pt x="85725" y="117910"/>
                </a:lnTo>
                <a:lnTo>
                  <a:pt x="81875" y="117127"/>
                </a:lnTo>
                <a:lnTo>
                  <a:pt x="82356" y="115744"/>
                </a:lnTo>
                <a:lnTo>
                  <a:pt x="83499" y="114661"/>
                </a:lnTo>
                <a:lnTo>
                  <a:pt x="77604" y="112074"/>
                </a:lnTo>
                <a:lnTo>
                  <a:pt x="70986" y="110690"/>
                </a:lnTo>
                <a:lnTo>
                  <a:pt x="70385" y="113398"/>
                </a:lnTo>
                <a:lnTo>
                  <a:pt x="62444" y="111834"/>
                </a:lnTo>
                <a:lnTo>
                  <a:pt x="63467" y="106660"/>
                </a:lnTo>
                <a:lnTo>
                  <a:pt x="62083" y="106660"/>
                </a:lnTo>
                <a:lnTo>
                  <a:pt x="62685" y="103532"/>
                </a:lnTo>
                <a:lnTo>
                  <a:pt x="60098" y="102930"/>
                </a:lnTo>
                <a:lnTo>
                  <a:pt x="61181" y="97335"/>
                </a:lnTo>
                <a:lnTo>
                  <a:pt x="53360" y="95591"/>
                </a:lnTo>
                <a:lnTo>
                  <a:pt x="56488" y="79769"/>
                </a:lnTo>
                <a:lnTo>
                  <a:pt x="56729" y="79288"/>
                </a:lnTo>
                <a:lnTo>
                  <a:pt x="49991" y="77904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 title="CA-22">
            <a:extLst>
              <a:ext uri="{FF2B5EF4-FFF2-40B4-BE49-F238E27FC236}">
                <a16:creationId xmlns:a16="http://schemas.microsoft.com/office/drawing/2014/main" id="{61F0A7EC-A7DC-EB0C-FB69-01EEBB16DBBA}"/>
              </a:ext>
            </a:extLst>
          </p:cNvPr>
          <p:cNvSpPr/>
          <p:nvPr/>
        </p:nvSpPr>
        <p:spPr>
          <a:xfrm>
            <a:off x="1959567" y="4018762"/>
            <a:ext cx="172690" cy="211869"/>
          </a:xfrm>
          <a:custGeom>
            <a:avLst/>
            <a:gdLst>
              <a:gd name="connsiteX0" fmla="*/ 53962 w 216147"/>
              <a:gd name="connsiteY0" fmla="*/ 186850 h 274620"/>
              <a:gd name="connsiteX1" fmla="*/ 54202 w 216147"/>
              <a:gd name="connsiteY1" fmla="*/ 185828 h 274620"/>
              <a:gd name="connsiteX2" fmla="*/ 43494 w 216147"/>
              <a:gd name="connsiteY2" fmla="*/ 183542 h 274620"/>
              <a:gd name="connsiteX3" fmla="*/ 46983 w 216147"/>
              <a:gd name="connsiteY3" fmla="*/ 167119 h 274620"/>
              <a:gd name="connsiteX4" fmla="*/ 29959 w 216147"/>
              <a:gd name="connsiteY4" fmla="*/ 163630 h 274620"/>
              <a:gd name="connsiteX5" fmla="*/ 30560 w 216147"/>
              <a:gd name="connsiteY5" fmla="*/ 160802 h 274620"/>
              <a:gd name="connsiteX6" fmla="*/ 30440 w 216147"/>
              <a:gd name="connsiteY6" fmla="*/ 158035 h 274620"/>
              <a:gd name="connsiteX7" fmla="*/ 27793 w 216147"/>
              <a:gd name="connsiteY7" fmla="*/ 157373 h 274620"/>
              <a:gd name="connsiteX8" fmla="*/ 28515 w 216147"/>
              <a:gd name="connsiteY8" fmla="*/ 154726 h 274620"/>
              <a:gd name="connsiteX9" fmla="*/ 25748 w 216147"/>
              <a:gd name="connsiteY9" fmla="*/ 154124 h 274620"/>
              <a:gd name="connsiteX10" fmla="*/ 26289 w 216147"/>
              <a:gd name="connsiteY10" fmla="*/ 151418 h 274620"/>
              <a:gd name="connsiteX11" fmla="*/ 23582 w 216147"/>
              <a:gd name="connsiteY11" fmla="*/ 150816 h 274620"/>
              <a:gd name="connsiteX12" fmla="*/ 24123 w 216147"/>
              <a:gd name="connsiteY12" fmla="*/ 147988 h 274620"/>
              <a:gd name="connsiteX13" fmla="*/ 22018 w 216147"/>
              <a:gd name="connsiteY13" fmla="*/ 147567 h 274620"/>
              <a:gd name="connsiteX14" fmla="*/ 21416 w 216147"/>
              <a:gd name="connsiteY14" fmla="*/ 147567 h 274620"/>
              <a:gd name="connsiteX15" fmla="*/ 22018 w 216147"/>
              <a:gd name="connsiteY15" fmla="*/ 144981 h 274620"/>
              <a:gd name="connsiteX16" fmla="*/ 19311 w 216147"/>
              <a:gd name="connsiteY16" fmla="*/ 144499 h 274620"/>
              <a:gd name="connsiteX17" fmla="*/ 22800 w 216147"/>
              <a:gd name="connsiteY17" fmla="*/ 128016 h 274620"/>
              <a:gd name="connsiteX18" fmla="*/ 6617 w 216147"/>
              <a:gd name="connsiteY18" fmla="*/ 124647 h 274620"/>
              <a:gd name="connsiteX19" fmla="*/ 9926 w 216147"/>
              <a:gd name="connsiteY19" fmla="*/ 109187 h 274620"/>
              <a:gd name="connsiteX20" fmla="*/ 13415 w 216147"/>
              <a:gd name="connsiteY20" fmla="*/ 91981 h 274620"/>
              <a:gd name="connsiteX21" fmla="*/ 10407 w 216147"/>
              <a:gd name="connsiteY21" fmla="*/ 91380 h 274620"/>
              <a:gd name="connsiteX22" fmla="*/ 10648 w 216147"/>
              <a:gd name="connsiteY22" fmla="*/ 85484 h 274620"/>
              <a:gd name="connsiteX23" fmla="*/ 8181 w 216147"/>
              <a:gd name="connsiteY23" fmla="*/ 83800 h 274620"/>
              <a:gd name="connsiteX24" fmla="*/ 7399 w 216147"/>
              <a:gd name="connsiteY24" fmla="*/ 83980 h 274620"/>
              <a:gd name="connsiteX25" fmla="*/ 6798 w 216147"/>
              <a:gd name="connsiteY25" fmla="*/ 82657 h 274620"/>
              <a:gd name="connsiteX26" fmla="*/ 6437 w 216147"/>
              <a:gd name="connsiteY26" fmla="*/ 80070 h 274620"/>
              <a:gd name="connsiteX27" fmla="*/ 5835 w 216147"/>
              <a:gd name="connsiteY27" fmla="*/ 79529 h 274620"/>
              <a:gd name="connsiteX28" fmla="*/ 6798 w 216147"/>
              <a:gd name="connsiteY28" fmla="*/ 77724 h 274620"/>
              <a:gd name="connsiteX29" fmla="*/ 9505 w 216147"/>
              <a:gd name="connsiteY29" fmla="*/ 76280 h 274620"/>
              <a:gd name="connsiteX30" fmla="*/ 9144 w 216147"/>
              <a:gd name="connsiteY30" fmla="*/ 74656 h 274620"/>
              <a:gd name="connsiteX31" fmla="*/ 9565 w 216147"/>
              <a:gd name="connsiteY31" fmla="*/ 73874 h 274620"/>
              <a:gd name="connsiteX32" fmla="*/ 7399 w 216147"/>
              <a:gd name="connsiteY32" fmla="*/ 69964 h 274620"/>
              <a:gd name="connsiteX33" fmla="*/ 5835 w 216147"/>
              <a:gd name="connsiteY33" fmla="*/ 67557 h 274620"/>
              <a:gd name="connsiteX34" fmla="*/ 2948 w 216147"/>
              <a:gd name="connsiteY34" fmla="*/ 66775 h 274620"/>
              <a:gd name="connsiteX35" fmla="*/ 0 w 216147"/>
              <a:gd name="connsiteY35" fmla="*/ 66234 h 274620"/>
              <a:gd name="connsiteX36" fmla="*/ 11490 w 216147"/>
              <a:gd name="connsiteY36" fmla="*/ 58895 h 274620"/>
              <a:gd name="connsiteX37" fmla="*/ 23762 w 216147"/>
              <a:gd name="connsiteY37" fmla="*/ 50954 h 274620"/>
              <a:gd name="connsiteX38" fmla="*/ 35794 w 216147"/>
              <a:gd name="connsiteY38" fmla="*/ 43434 h 274620"/>
              <a:gd name="connsiteX39" fmla="*/ 63467 w 216147"/>
              <a:gd name="connsiteY39" fmla="*/ 25988 h 274620"/>
              <a:gd name="connsiteX40" fmla="*/ 66354 w 216147"/>
              <a:gd name="connsiteY40" fmla="*/ 12092 h 274620"/>
              <a:gd name="connsiteX41" fmla="*/ 84883 w 216147"/>
              <a:gd name="connsiteY41" fmla="*/ 16002 h 274620"/>
              <a:gd name="connsiteX42" fmla="*/ 84281 w 216147"/>
              <a:gd name="connsiteY42" fmla="*/ 18649 h 274620"/>
              <a:gd name="connsiteX43" fmla="*/ 100223 w 216147"/>
              <a:gd name="connsiteY43" fmla="*/ 22018 h 274620"/>
              <a:gd name="connsiteX44" fmla="*/ 102389 w 216147"/>
              <a:gd name="connsiteY44" fmla="*/ 11069 h 274620"/>
              <a:gd name="connsiteX45" fmla="*/ 101005 w 216147"/>
              <a:gd name="connsiteY45" fmla="*/ 10768 h 274620"/>
              <a:gd name="connsiteX46" fmla="*/ 101907 w 216147"/>
              <a:gd name="connsiteY46" fmla="*/ 10046 h 274620"/>
              <a:gd name="connsiteX47" fmla="*/ 102208 w 216147"/>
              <a:gd name="connsiteY47" fmla="*/ 8482 h 274620"/>
              <a:gd name="connsiteX48" fmla="*/ 102930 w 216147"/>
              <a:gd name="connsiteY48" fmla="*/ 8482 h 274620"/>
              <a:gd name="connsiteX49" fmla="*/ 103592 w 216147"/>
              <a:gd name="connsiteY49" fmla="*/ 4873 h 274620"/>
              <a:gd name="connsiteX50" fmla="*/ 106299 w 216147"/>
              <a:gd name="connsiteY50" fmla="*/ 5474 h 274620"/>
              <a:gd name="connsiteX51" fmla="*/ 106540 w 216147"/>
              <a:gd name="connsiteY51" fmla="*/ 4031 h 274620"/>
              <a:gd name="connsiteX52" fmla="*/ 107983 w 216147"/>
              <a:gd name="connsiteY52" fmla="*/ 3670 h 274620"/>
              <a:gd name="connsiteX53" fmla="*/ 116706 w 216147"/>
              <a:gd name="connsiteY53" fmla="*/ 5354 h 274620"/>
              <a:gd name="connsiteX54" fmla="*/ 118270 w 216147"/>
              <a:gd name="connsiteY54" fmla="*/ 0 h 274620"/>
              <a:gd name="connsiteX55" fmla="*/ 118752 w 216147"/>
              <a:gd name="connsiteY55" fmla="*/ 1504 h 274620"/>
              <a:gd name="connsiteX56" fmla="*/ 122481 w 216147"/>
              <a:gd name="connsiteY56" fmla="*/ 5535 h 274620"/>
              <a:gd name="connsiteX57" fmla="*/ 122722 w 216147"/>
              <a:gd name="connsiteY57" fmla="*/ 6617 h 274620"/>
              <a:gd name="connsiteX58" fmla="*/ 121760 w 216147"/>
              <a:gd name="connsiteY58" fmla="*/ 9264 h 274620"/>
              <a:gd name="connsiteX59" fmla="*/ 138183 w 216147"/>
              <a:gd name="connsiteY59" fmla="*/ 12453 h 274620"/>
              <a:gd name="connsiteX60" fmla="*/ 140769 w 216147"/>
              <a:gd name="connsiteY60" fmla="*/ 13175 h 274620"/>
              <a:gd name="connsiteX61" fmla="*/ 139927 w 216147"/>
              <a:gd name="connsiteY61" fmla="*/ 18769 h 274620"/>
              <a:gd name="connsiteX62" fmla="*/ 138724 w 216147"/>
              <a:gd name="connsiteY62" fmla="*/ 24183 h 274620"/>
              <a:gd name="connsiteX63" fmla="*/ 141491 w 216147"/>
              <a:gd name="connsiteY63" fmla="*/ 24785 h 274620"/>
              <a:gd name="connsiteX64" fmla="*/ 141912 w 216147"/>
              <a:gd name="connsiteY64" fmla="*/ 22018 h 274620"/>
              <a:gd name="connsiteX65" fmla="*/ 149913 w 216147"/>
              <a:gd name="connsiteY65" fmla="*/ 23522 h 274620"/>
              <a:gd name="connsiteX66" fmla="*/ 150335 w 216147"/>
              <a:gd name="connsiteY66" fmla="*/ 20815 h 274620"/>
              <a:gd name="connsiteX67" fmla="*/ 153222 w 216147"/>
              <a:gd name="connsiteY67" fmla="*/ 21416 h 274620"/>
              <a:gd name="connsiteX68" fmla="*/ 155087 w 216147"/>
              <a:gd name="connsiteY68" fmla="*/ 27913 h 274620"/>
              <a:gd name="connsiteX69" fmla="*/ 155328 w 216147"/>
              <a:gd name="connsiteY69" fmla="*/ 29417 h 274620"/>
              <a:gd name="connsiteX70" fmla="*/ 156832 w 216147"/>
              <a:gd name="connsiteY70" fmla="*/ 33448 h 274620"/>
              <a:gd name="connsiteX71" fmla="*/ 156350 w 216147"/>
              <a:gd name="connsiteY71" fmla="*/ 33267 h 274620"/>
              <a:gd name="connsiteX72" fmla="*/ 155027 w 216147"/>
              <a:gd name="connsiteY72" fmla="*/ 39343 h 274620"/>
              <a:gd name="connsiteX73" fmla="*/ 158636 w 216147"/>
              <a:gd name="connsiteY73" fmla="*/ 39403 h 274620"/>
              <a:gd name="connsiteX74" fmla="*/ 172412 w 216147"/>
              <a:gd name="connsiteY74" fmla="*/ 42171 h 274620"/>
              <a:gd name="connsiteX75" fmla="*/ 170848 w 216147"/>
              <a:gd name="connsiteY75" fmla="*/ 50412 h 274620"/>
              <a:gd name="connsiteX76" fmla="*/ 188054 w 216147"/>
              <a:gd name="connsiteY76" fmla="*/ 53781 h 274620"/>
              <a:gd name="connsiteX77" fmla="*/ 188836 w 216147"/>
              <a:gd name="connsiteY77" fmla="*/ 49751 h 274620"/>
              <a:gd name="connsiteX78" fmla="*/ 188414 w 216147"/>
              <a:gd name="connsiteY78" fmla="*/ 49630 h 274620"/>
              <a:gd name="connsiteX79" fmla="*/ 189136 w 216147"/>
              <a:gd name="connsiteY79" fmla="*/ 45540 h 274620"/>
              <a:gd name="connsiteX80" fmla="*/ 189979 w 216147"/>
              <a:gd name="connsiteY80" fmla="*/ 42953 h 274620"/>
              <a:gd name="connsiteX81" fmla="*/ 195272 w 216147"/>
              <a:gd name="connsiteY81" fmla="*/ 44036 h 274620"/>
              <a:gd name="connsiteX82" fmla="*/ 196476 w 216147"/>
              <a:gd name="connsiteY82" fmla="*/ 44818 h 274620"/>
              <a:gd name="connsiteX83" fmla="*/ 196656 w 216147"/>
              <a:gd name="connsiteY83" fmla="*/ 44096 h 274620"/>
              <a:gd name="connsiteX84" fmla="*/ 198040 w 216147"/>
              <a:gd name="connsiteY84" fmla="*/ 44457 h 274620"/>
              <a:gd name="connsiteX85" fmla="*/ 198401 w 216147"/>
              <a:gd name="connsiteY85" fmla="*/ 48788 h 274620"/>
              <a:gd name="connsiteX86" fmla="*/ 199604 w 216147"/>
              <a:gd name="connsiteY86" fmla="*/ 49690 h 274620"/>
              <a:gd name="connsiteX87" fmla="*/ 201830 w 216147"/>
              <a:gd name="connsiteY87" fmla="*/ 50112 h 274620"/>
              <a:gd name="connsiteX88" fmla="*/ 200927 w 216147"/>
              <a:gd name="connsiteY88" fmla="*/ 50713 h 274620"/>
              <a:gd name="connsiteX89" fmla="*/ 200506 w 216147"/>
              <a:gd name="connsiteY89" fmla="*/ 53420 h 274620"/>
              <a:gd name="connsiteX90" fmla="*/ 201770 w 216147"/>
              <a:gd name="connsiteY90" fmla="*/ 53661 h 274620"/>
              <a:gd name="connsiteX91" fmla="*/ 201348 w 216147"/>
              <a:gd name="connsiteY91" fmla="*/ 56308 h 274620"/>
              <a:gd name="connsiteX92" fmla="*/ 205379 w 216147"/>
              <a:gd name="connsiteY92" fmla="*/ 57270 h 274620"/>
              <a:gd name="connsiteX93" fmla="*/ 203514 w 216147"/>
              <a:gd name="connsiteY93" fmla="*/ 67557 h 274620"/>
              <a:gd name="connsiteX94" fmla="*/ 201830 w 216147"/>
              <a:gd name="connsiteY94" fmla="*/ 68941 h 274620"/>
              <a:gd name="connsiteX95" fmla="*/ 201228 w 216147"/>
              <a:gd name="connsiteY95" fmla="*/ 72310 h 274620"/>
              <a:gd name="connsiteX96" fmla="*/ 203815 w 216147"/>
              <a:gd name="connsiteY96" fmla="*/ 73092 h 274620"/>
              <a:gd name="connsiteX97" fmla="*/ 203695 w 216147"/>
              <a:gd name="connsiteY97" fmla="*/ 73754 h 274620"/>
              <a:gd name="connsiteX98" fmla="*/ 205680 w 216147"/>
              <a:gd name="connsiteY98" fmla="*/ 74235 h 274620"/>
              <a:gd name="connsiteX99" fmla="*/ 205078 w 216147"/>
              <a:gd name="connsiteY99" fmla="*/ 75197 h 274620"/>
              <a:gd name="connsiteX100" fmla="*/ 206763 w 216147"/>
              <a:gd name="connsiteY100" fmla="*/ 75679 h 274620"/>
              <a:gd name="connsiteX101" fmla="*/ 206582 w 216147"/>
              <a:gd name="connsiteY101" fmla="*/ 77122 h 274620"/>
              <a:gd name="connsiteX102" fmla="*/ 207184 w 216147"/>
              <a:gd name="connsiteY102" fmla="*/ 78205 h 274620"/>
              <a:gd name="connsiteX103" fmla="*/ 209109 w 216147"/>
              <a:gd name="connsiteY103" fmla="*/ 78987 h 274620"/>
              <a:gd name="connsiteX104" fmla="*/ 209891 w 216147"/>
              <a:gd name="connsiteY104" fmla="*/ 80672 h 274620"/>
              <a:gd name="connsiteX105" fmla="*/ 212959 w 216147"/>
              <a:gd name="connsiteY105" fmla="*/ 79469 h 274620"/>
              <a:gd name="connsiteX106" fmla="*/ 212598 w 216147"/>
              <a:gd name="connsiteY106" fmla="*/ 81033 h 274620"/>
              <a:gd name="connsiteX107" fmla="*/ 214222 w 216147"/>
              <a:gd name="connsiteY107" fmla="*/ 80191 h 274620"/>
              <a:gd name="connsiteX108" fmla="*/ 215726 w 216147"/>
              <a:gd name="connsiteY108" fmla="*/ 81273 h 274620"/>
              <a:gd name="connsiteX109" fmla="*/ 216147 w 216147"/>
              <a:gd name="connsiteY109" fmla="*/ 82777 h 274620"/>
              <a:gd name="connsiteX110" fmla="*/ 215064 w 216147"/>
              <a:gd name="connsiteY110" fmla="*/ 85184 h 274620"/>
              <a:gd name="connsiteX111" fmla="*/ 213621 w 216147"/>
              <a:gd name="connsiteY111" fmla="*/ 86327 h 274620"/>
              <a:gd name="connsiteX112" fmla="*/ 212297 w 216147"/>
              <a:gd name="connsiteY112" fmla="*/ 93245 h 274620"/>
              <a:gd name="connsiteX113" fmla="*/ 211094 w 216147"/>
              <a:gd name="connsiteY113" fmla="*/ 93786 h 274620"/>
              <a:gd name="connsiteX114" fmla="*/ 208688 w 216147"/>
              <a:gd name="connsiteY114" fmla="*/ 107923 h 274620"/>
              <a:gd name="connsiteX115" fmla="*/ 205860 w 216147"/>
              <a:gd name="connsiteY115" fmla="*/ 121038 h 274620"/>
              <a:gd name="connsiteX116" fmla="*/ 202311 w 216147"/>
              <a:gd name="connsiteY116" fmla="*/ 138784 h 274620"/>
              <a:gd name="connsiteX117" fmla="*/ 199604 w 216147"/>
              <a:gd name="connsiteY117" fmla="*/ 151538 h 274620"/>
              <a:gd name="connsiteX118" fmla="*/ 197498 w 216147"/>
              <a:gd name="connsiteY118" fmla="*/ 162727 h 274620"/>
              <a:gd name="connsiteX119" fmla="*/ 202732 w 216147"/>
              <a:gd name="connsiteY119" fmla="*/ 163810 h 274620"/>
              <a:gd name="connsiteX120" fmla="*/ 203514 w 216147"/>
              <a:gd name="connsiteY120" fmla="*/ 164291 h 274620"/>
              <a:gd name="connsiteX121" fmla="*/ 201950 w 216147"/>
              <a:gd name="connsiteY121" fmla="*/ 164712 h 274620"/>
              <a:gd name="connsiteX122" fmla="*/ 198521 w 216147"/>
              <a:gd name="connsiteY122" fmla="*/ 182940 h 274620"/>
              <a:gd name="connsiteX123" fmla="*/ 196596 w 216147"/>
              <a:gd name="connsiteY123" fmla="*/ 182519 h 274620"/>
              <a:gd name="connsiteX124" fmla="*/ 195994 w 216147"/>
              <a:gd name="connsiteY124" fmla="*/ 184745 h 274620"/>
              <a:gd name="connsiteX125" fmla="*/ 197017 w 216147"/>
              <a:gd name="connsiteY125" fmla="*/ 185888 h 274620"/>
              <a:gd name="connsiteX126" fmla="*/ 197980 w 216147"/>
              <a:gd name="connsiteY126" fmla="*/ 188294 h 274620"/>
              <a:gd name="connsiteX127" fmla="*/ 199303 w 216147"/>
              <a:gd name="connsiteY127" fmla="*/ 188354 h 274620"/>
              <a:gd name="connsiteX128" fmla="*/ 198942 w 216147"/>
              <a:gd name="connsiteY128" fmla="*/ 190099 h 274620"/>
              <a:gd name="connsiteX129" fmla="*/ 199544 w 216147"/>
              <a:gd name="connsiteY129" fmla="*/ 190821 h 274620"/>
              <a:gd name="connsiteX130" fmla="*/ 198702 w 216147"/>
              <a:gd name="connsiteY130" fmla="*/ 194852 h 274620"/>
              <a:gd name="connsiteX131" fmla="*/ 197077 w 216147"/>
              <a:gd name="connsiteY131" fmla="*/ 195032 h 274620"/>
              <a:gd name="connsiteX132" fmla="*/ 195272 w 216147"/>
              <a:gd name="connsiteY132" fmla="*/ 197017 h 274620"/>
              <a:gd name="connsiteX133" fmla="*/ 193588 w 216147"/>
              <a:gd name="connsiteY133" fmla="*/ 195934 h 274620"/>
              <a:gd name="connsiteX134" fmla="*/ 191061 w 216147"/>
              <a:gd name="connsiteY134" fmla="*/ 195393 h 274620"/>
              <a:gd name="connsiteX135" fmla="*/ 190039 w 216147"/>
              <a:gd name="connsiteY135" fmla="*/ 200807 h 274620"/>
              <a:gd name="connsiteX136" fmla="*/ 190821 w 216147"/>
              <a:gd name="connsiteY136" fmla="*/ 201048 h 274620"/>
              <a:gd name="connsiteX137" fmla="*/ 190520 w 216147"/>
              <a:gd name="connsiteY137" fmla="*/ 204056 h 274620"/>
              <a:gd name="connsiteX138" fmla="*/ 185647 w 216147"/>
              <a:gd name="connsiteY138" fmla="*/ 203213 h 274620"/>
              <a:gd name="connsiteX139" fmla="*/ 184745 w 216147"/>
              <a:gd name="connsiteY139" fmla="*/ 203935 h 274620"/>
              <a:gd name="connsiteX140" fmla="*/ 184444 w 216147"/>
              <a:gd name="connsiteY140" fmla="*/ 205560 h 274620"/>
              <a:gd name="connsiteX141" fmla="*/ 188234 w 216147"/>
              <a:gd name="connsiteY141" fmla="*/ 206281 h 274620"/>
              <a:gd name="connsiteX142" fmla="*/ 187993 w 216147"/>
              <a:gd name="connsiteY142" fmla="*/ 207605 h 274620"/>
              <a:gd name="connsiteX143" fmla="*/ 190821 w 216147"/>
              <a:gd name="connsiteY143" fmla="*/ 206763 h 274620"/>
              <a:gd name="connsiteX144" fmla="*/ 192626 w 216147"/>
              <a:gd name="connsiteY144" fmla="*/ 207064 h 274620"/>
              <a:gd name="connsiteX145" fmla="*/ 191723 w 216147"/>
              <a:gd name="connsiteY145" fmla="*/ 211094 h 274620"/>
              <a:gd name="connsiteX146" fmla="*/ 196837 w 216147"/>
              <a:gd name="connsiteY146" fmla="*/ 212117 h 274620"/>
              <a:gd name="connsiteX147" fmla="*/ 200025 w 216147"/>
              <a:gd name="connsiteY147" fmla="*/ 210252 h 274620"/>
              <a:gd name="connsiteX148" fmla="*/ 198822 w 216147"/>
              <a:gd name="connsiteY148" fmla="*/ 217110 h 274620"/>
              <a:gd name="connsiteX149" fmla="*/ 203995 w 216147"/>
              <a:gd name="connsiteY149" fmla="*/ 219697 h 274620"/>
              <a:gd name="connsiteX150" fmla="*/ 205018 w 216147"/>
              <a:gd name="connsiteY150" fmla="*/ 220599 h 274620"/>
              <a:gd name="connsiteX151" fmla="*/ 208567 w 216147"/>
              <a:gd name="connsiteY151" fmla="*/ 226434 h 274620"/>
              <a:gd name="connsiteX152" fmla="*/ 210793 w 216147"/>
              <a:gd name="connsiteY152" fmla="*/ 228239 h 274620"/>
              <a:gd name="connsiteX153" fmla="*/ 207845 w 216147"/>
              <a:gd name="connsiteY153" fmla="*/ 243820 h 274620"/>
              <a:gd name="connsiteX154" fmla="*/ 199784 w 216147"/>
              <a:gd name="connsiteY154" fmla="*/ 242376 h 274620"/>
              <a:gd name="connsiteX155" fmla="*/ 198822 w 216147"/>
              <a:gd name="connsiteY155" fmla="*/ 247790 h 274620"/>
              <a:gd name="connsiteX156" fmla="*/ 197438 w 216147"/>
              <a:gd name="connsiteY156" fmla="*/ 247550 h 274620"/>
              <a:gd name="connsiteX157" fmla="*/ 197799 w 216147"/>
              <a:gd name="connsiteY157" fmla="*/ 245384 h 274620"/>
              <a:gd name="connsiteX158" fmla="*/ 196415 w 216147"/>
              <a:gd name="connsiteY158" fmla="*/ 245143 h 274620"/>
              <a:gd name="connsiteX159" fmla="*/ 195032 w 216147"/>
              <a:gd name="connsiteY159" fmla="*/ 252723 h 274620"/>
              <a:gd name="connsiteX160" fmla="*/ 191001 w 216147"/>
              <a:gd name="connsiteY160" fmla="*/ 251941 h 274620"/>
              <a:gd name="connsiteX161" fmla="*/ 188956 w 216147"/>
              <a:gd name="connsiteY161" fmla="*/ 262770 h 274620"/>
              <a:gd name="connsiteX162" fmla="*/ 189437 w 216147"/>
              <a:gd name="connsiteY162" fmla="*/ 263010 h 274620"/>
              <a:gd name="connsiteX163" fmla="*/ 187813 w 216147"/>
              <a:gd name="connsiteY163" fmla="*/ 271854 h 274620"/>
              <a:gd name="connsiteX164" fmla="*/ 176985 w 216147"/>
              <a:gd name="connsiteY164" fmla="*/ 269808 h 274620"/>
              <a:gd name="connsiteX165" fmla="*/ 173255 w 216147"/>
              <a:gd name="connsiteY165" fmla="*/ 274621 h 274620"/>
              <a:gd name="connsiteX166" fmla="*/ 170367 w 216147"/>
              <a:gd name="connsiteY166" fmla="*/ 273598 h 274620"/>
              <a:gd name="connsiteX167" fmla="*/ 168562 w 216147"/>
              <a:gd name="connsiteY167" fmla="*/ 243820 h 274620"/>
              <a:gd name="connsiteX168" fmla="*/ 169344 w 216147"/>
              <a:gd name="connsiteY168" fmla="*/ 230826 h 274620"/>
              <a:gd name="connsiteX169" fmla="*/ 165735 w 216147"/>
              <a:gd name="connsiteY169" fmla="*/ 230164 h 274620"/>
              <a:gd name="connsiteX170" fmla="*/ 166878 w 216147"/>
              <a:gd name="connsiteY170" fmla="*/ 224750 h 274620"/>
              <a:gd name="connsiteX171" fmla="*/ 158877 w 216147"/>
              <a:gd name="connsiteY171" fmla="*/ 223126 h 274620"/>
              <a:gd name="connsiteX172" fmla="*/ 159900 w 216147"/>
              <a:gd name="connsiteY172" fmla="*/ 217651 h 274620"/>
              <a:gd name="connsiteX173" fmla="*/ 162607 w 216147"/>
              <a:gd name="connsiteY173" fmla="*/ 218193 h 274620"/>
              <a:gd name="connsiteX174" fmla="*/ 163930 w 216147"/>
              <a:gd name="connsiteY174" fmla="*/ 210974 h 274620"/>
              <a:gd name="connsiteX175" fmla="*/ 166216 w 216147"/>
              <a:gd name="connsiteY175" fmla="*/ 210733 h 274620"/>
              <a:gd name="connsiteX176" fmla="*/ 167058 w 216147"/>
              <a:gd name="connsiteY176" fmla="*/ 206462 h 274620"/>
              <a:gd name="connsiteX177" fmla="*/ 168623 w 216147"/>
              <a:gd name="connsiteY177" fmla="*/ 205680 h 274620"/>
              <a:gd name="connsiteX178" fmla="*/ 170548 w 216147"/>
              <a:gd name="connsiteY178" fmla="*/ 205680 h 274620"/>
              <a:gd name="connsiteX179" fmla="*/ 173555 w 216147"/>
              <a:gd name="connsiteY179" fmla="*/ 206342 h 274620"/>
              <a:gd name="connsiteX180" fmla="*/ 174698 w 216147"/>
              <a:gd name="connsiteY180" fmla="*/ 200566 h 274620"/>
              <a:gd name="connsiteX181" fmla="*/ 174578 w 216147"/>
              <a:gd name="connsiteY181" fmla="*/ 199363 h 274620"/>
              <a:gd name="connsiteX182" fmla="*/ 175661 w 216147"/>
              <a:gd name="connsiteY182" fmla="*/ 198882 h 274620"/>
              <a:gd name="connsiteX183" fmla="*/ 174819 w 216147"/>
              <a:gd name="connsiteY183" fmla="*/ 198341 h 274620"/>
              <a:gd name="connsiteX184" fmla="*/ 175420 w 216147"/>
              <a:gd name="connsiteY184" fmla="*/ 194731 h 274620"/>
              <a:gd name="connsiteX185" fmla="*/ 177165 w 216147"/>
              <a:gd name="connsiteY185" fmla="*/ 194912 h 274620"/>
              <a:gd name="connsiteX186" fmla="*/ 176563 w 216147"/>
              <a:gd name="connsiteY186" fmla="*/ 192626 h 274620"/>
              <a:gd name="connsiteX187" fmla="*/ 176684 w 216147"/>
              <a:gd name="connsiteY187" fmla="*/ 189738 h 274620"/>
              <a:gd name="connsiteX188" fmla="*/ 175481 w 216147"/>
              <a:gd name="connsiteY188" fmla="*/ 188956 h 274620"/>
              <a:gd name="connsiteX189" fmla="*/ 172593 w 216147"/>
              <a:gd name="connsiteY189" fmla="*/ 188415 h 274620"/>
              <a:gd name="connsiteX190" fmla="*/ 171691 w 216147"/>
              <a:gd name="connsiteY190" fmla="*/ 189618 h 274620"/>
              <a:gd name="connsiteX191" fmla="*/ 171209 w 216147"/>
              <a:gd name="connsiteY191" fmla="*/ 188655 h 274620"/>
              <a:gd name="connsiteX192" fmla="*/ 168322 w 216147"/>
              <a:gd name="connsiteY192" fmla="*/ 188294 h 274620"/>
              <a:gd name="connsiteX193" fmla="*/ 167901 w 216147"/>
              <a:gd name="connsiteY193" fmla="*/ 190460 h 274620"/>
              <a:gd name="connsiteX194" fmla="*/ 166998 w 216147"/>
              <a:gd name="connsiteY194" fmla="*/ 190881 h 274620"/>
              <a:gd name="connsiteX195" fmla="*/ 141311 w 216147"/>
              <a:gd name="connsiteY195" fmla="*/ 185647 h 274620"/>
              <a:gd name="connsiteX196" fmla="*/ 137762 w 216147"/>
              <a:gd name="connsiteY196" fmla="*/ 202973 h 274620"/>
              <a:gd name="connsiteX197" fmla="*/ 132708 w 216147"/>
              <a:gd name="connsiteY197" fmla="*/ 202792 h 274620"/>
              <a:gd name="connsiteX198" fmla="*/ 130362 w 216147"/>
              <a:gd name="connsiteY198" fmla="*/ 201409 h 274620"/>
              <a:gd name="connsiteX199" fmla="*/ 128618 w 216147"/>
              <a:gd name="connsiteY199" fmla="*/ 200927 h 274620"/>
              <a:gd name="connsiteX200" fmla="*/ 126993 w 216147"/>
              <a:gd name="connsiteY200" fmla="*/ 201048 h 274620"/>
              <a:gd name="connsiteX201" fmla="*/ 127174 w 216147"/>
              <a:gd name="connsiteY201" fmla="*/ 199845 h 274620"/>
              <a:gd name="connsiteX202" fmla="*/ 124587 w 216147"/>
              <a:gd name="connsiteY202" fmla="*/ 199243 h 274620"/>
              <a:gd name="connsiteX203" fmla="*/ 124286 w 216147"/>
              <a:gd name="connsiteY203" fmla="*/ 200627 h 274620"/>
              <a:gd name="connsiteX204" fmla="*/ 121639 w 216147"/>
              <a:gd name="connsiteY204" fmla="*/ 200025 h 274620"/>
              <a:gd name="connsiteX205" fmla="*/ 121940 w 216147"/>
              <a:gd name="connsiteY205" fmla="*/ 198762 h 274620"/>
              <a:gd name="connsiteX206" fmla="*/ 116586 w 216147"/>
              <a:gd name="connsiteY206" fmla="*/ 197739 h 274620"/>
              <a:gd name="connsiteX207" fmla="*/ 116045 w 216147"/>
              <a:gd name="connsiteY207" fmla="*/ 200386 h 274620"/>
              <a:gd name="connsiteX208" fmla="*/ 111232 w 216147"/>
              <a:gd name="connsiteY208" fmla="*/ 199484 h 274620"/>
              <a:gd name="connsiteX209" fmla="*/ 111051 w 216147"/>
              <a:gd name="connsiteY209" fmla="*/ 198040 h 274620"/>
              <a:gd name="connsiteX210" fmla="*/ 108164 w 216147"/>
              <a:gd name="connsiteY210" fmla="*/ 197378 h 274620"/>
              <a:gd name="connsiteX211" fmla="*/ 104915 w 216147"/>
              <a:gd name="connsiteY211" fmla="*/ 193588 h 274620"/>
              <a:gd name="connsiteX212" fmla="*/ 104675 w 216147"/>
              <a:gd name="connsiteY212" fmla="*/ 194912 h 274620"/>
              <a:gd name="connsiteX213" fmla="*/ 105036 w 216147"/>
              <a:gd name="connsiteY213" fmla="*/ 197017 h 274620"/>
              <a:gd name="connsiteX214" fmla="*/ 100524 w 216147"/>
              <a:gd name="connsiteY214" fmla="*/ 194611 h 274620"/>
              <a:gd name="connsiteX215" fmla="*/ 89575 w 216147"/>
              <a:gd name="connsiteY215" fmla="*/ 192445 h 274620"/>
              <a:gd name="connsiteX216" fmla="*/ 84462 w 216147"/>
              <a:gd name="connsiteY216" fmla="*/ 194069 h 274620"/>
              <a:gd name="connsiteX217" fmla="*/ 73032 w 216147"/>
              <a:gd name="connsiteY217" fmla="*/ 191844 h 274620"/>
              <a:gd name="connsiteX218" fmla="*/ 66414 w 216147"/>
              <a:gd name="connsiteY218" fmla="*/ 191663 h 274620"/>
              <a:gd name="connsiteX219" fmla="*/ 65211 w 216147"/>
              <a:gd name="connsiteY219" fmla="*/ 194611 h 274620"/>
              <a:gd name="connsiteX220" fmla="*/ 63106 w 216147"/>
              <a:gd name="connsiteY220" fmla="*/ 193167 h 274620"/>
              <a:gd name="connsiteX221" fmla="*/ 61181 w 216147"/>
              <a:gd name="connsiteY221" fmla="*/ 192445 h 274620"/>
              <a:gd name="connsiteX222" fmla="*/ 58293 w 216147"/>
              <a:gd name="connsiteY222" fmla="*/ 190039 h 274620"/>
              <a:gd name="connsiteX223" fmla="*/ 57631 w 216147"/>
              <a:gd name="connsiteY223" fmla="*/ 189919 h 274620"/>
              <a:gd name="connsiteX224" fmla="*/ 54984 w 216147"/>
              <a:gd name="connsiteY224" fmla="*/ 188114 h 274620"/>
              <a:gd name="connsiteX225" fmla="*/ 53962 w 216147"/>
              <a:gd name="connsiteY225" fmla="*/ 186850 h 274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</a:cxnLst>
            <a:rect l="l" t="t" r="r" b="b"/>
            <a:pathLst>
              <a:path w="216147" h="274620">
                <a:moveTo>
                  <a:pt x="53962" y="186850"/>
                </a:moveTo>
                <a:lnTo>
                  <a:pt x="54202" y="185828"/>
                </a:lnTo>
                <a:lnTo>
                  <a:pt x="43494" y="183542"/>
                </a:lnTo>
                <a:lnTo>
                  <a:pt x="46983" y="167119"/>
                </a:lnTo>
                <a:lnTo>
                  <a:pt x="29959" y="163630"/>
                </a:lnTo>
                <a:lnTo>
                  <a:pt x="30560" y="160802"/>
                </a:lnTo>
                <a:lnTo>
                  <a:pt x="30440" y="158035"/>
                </a:lnTo>
                <a:lnTo>
                  <a:pt x="27793" y="157373"/>
                </a:lnTo>
                <a:lnTo>
                  <a:pt x="28515" y="154726"/>
                </a:lnTo>
                <a:lnTo>
                  <a:pt x="25748" y="154124"/>
                </a:lnTo>
                <a:lnTo>
                  <a:pt x="26289" y="151418"/>
                </a:lnTo>
                <a:lnTo>
                  <a:pt x="23582" y="150816"/>
                </a:lnTo>
                <a:lnTo>
                  <a:pt x="24123" y="147988"/>
                </a:lnTo>
                <a:lnTo>
                  <a:pt x="22018" y="147567"/>
                </a:lnTo>
                <a:lnTo>
                  <a:pt x="21416" y="147567"/>
                </a:lnTo>
                <a:lnTo>
                  <a:pt x="22018" y="144981"/>
                </a:lnTo>
                <a:lnTo>
                  <a:pt x="19311" y="144499"/>
                </a:lnTo>
                <a:lnTo>
                  <a:pt x="22800" y="128016"/>
                </a:lnTo>
                <a:lnTo>
                  <a:pt x="6617" y="124647"/>
                </a:lnTo>
                <a:lnTo>
                  <a:pt x="9926" y="109187"/>
                </a:lnTo>
                <a:lnTo>
                  <a:pt x="13415" y="91981"/>
                </a:lnTo>
                <a:lnTo>
                  <a:pt x="10407" y="91380"/>
                </a:lnTo>
                <a:lnTo>
                  <a:pt x="10648" y="85484"/>
                </a:lnTo>
                <a:lnTo>
                  <a:pt x="8181" y="83800"/>
                </a:lnTo>
                <a:lnTo>
                  <a:pt x="7399" y="83980"/>
                </a:lnTo>
                <a:lnTo>
                  <a:pt x="6798" y="82657"/>
                </a:lnTo>
                <a:lnTo>
                  <a:pt x="6437" y="80070"/>
                </a:lnTo>
                <a:lnTo>
                  <a:pt x="5835" y="79529"/>
                </a:lnTo>
                <a:lnTo>
                  <a:pt x="6798" y="77724"/>
                </a:lnTo>
                <a:lnTo>
                  <a:pt x="9505" y="76280"/>
                </a:lnTo>
                <a:lnTo>
                  <a:pt x="9144" y="74656"/>
                </a:lnTo>
                <a:lnTo>
                  <a:pt x="9565" y="73874"/>
                </a:lnTo>
                <a:lnTo>
                  <a:pt x="7399" y="69964"/>
                </a:lnTo>
                <a:lnTo>
                  <a:pt x="5835" y="67557"/>
                </a:lnTo>
                <a:lnTo>
                  <a:pt x="2948" y="66775"/>
                </a:lnTo>
                <a:lnTo>
                  <a:pt x="0" y="66234"/>
                </a:lnTo>
                <a:lnTo>
                  <a:pt x="11490" y="58895"/>
                </a:lnTo>
                <a:lnTo>
                  <a:pt x="23762" y="50954"/>
                </a:lnTo>
                <a:lnTo>
                  <a:pt x="35794" y="43434"/>
                </a:lnTo>
                <a:lnTo>
                  <a:pt x="63467" y="25988"/>
                </a:lnTo>
                <a:lnTo>
                  <a:pt x="66354" y="12092"/>
                </a:lnTo>
                <a:lnTo>
                  <a:pt x="84883" y="16002"/>
                </a:lnTo>
                <a:lnTo>
                  <a:pt x="84281" y="18649"/>
                </a:lnTo>
                <a:lnTo>
                  <a:pt x="100223" y="22018"/>
                </a:lnTo>
                <a:lnTo>
                  <a:pt x="102389" y="11069"/>
                </a:lnTo>
                <a:lnTo>
                  <a:pt x="101005" y="10768"/>
                </a:lnTo>
                <a:lnTo>
                  <a:pt x="101907" y="10046"/>
                </a:lnTo>
                <a:lnTo>
                  <a:pt x="102208" y="8482"/>
                </a:lnTo>
                <a:lnTo>
                  <a:pt x="102930" y="8482"/>
                </a:lnTo>
                <a:lnTo>
                  <a:pt x="103592" y="4873"/>
                </a:lnTo>
                <a:lnTo>
                  <a:pt x="106299" y="5474"/>
                </a:lnTo>
                <a:lnTo>
                  <a:pt x="106540" y="4031"/>
                </a:lnTo>
                <a:lnTo>
                  <a:pt x="107983" y="3670"/>
                </a:lnTo>
                <a:lnTo>
                  <a:pt x="116706" y="5354"/>
                </a:lnTo>
                <a:lnTo>
                  <a:pt x="118270" y="0"/>
                </a:lnTo>
                <a:lnTo>
                  <a:pt x="118752" y="1504"/>
                </a:lnTo>
                <a:lnTo>
                  <a:pt x="122481" y="5535"/>
                </a:lnTo>
                <a:lnTo>
                  <a:pt x="122722" y="6617"/>
                </a:lnTo>
                <a:lnTo>
                  <a:pt x="121760" y="9264"/>
                </a:lnTo>
                <a:lnTo>
                  <a:pt x="138183" y="12453"/>
                </a:lnTo>
                <a:lnTo>
                  <a:pt x="140769" y="13175"/>
                </a:lnTo>
                <a:lnTo>
                  <a:pt x="139927" y="18769"/>
                </a:lnTo>
                <a:lnTo>
                  <a:pt x="138724" y="24183"/>
                </a:lnTo>
                <a:lnTo>
                  <a:pt x="141491" y="24785"/>
                </a:lnTo>
                <a:lnTo>
                  <a:pt x="141912" y="22018"/>
                </a:lnTo>
                <a:lnTo>
                  <a:pt x="149913" y="23522"/>
                </a:lnTo>
                <a:lnTo>
                  <a:pt x="150335" y="20815"/>
                </a:lnTo>
                <a:lnTo>
                  <a:pt x="153222" y="21416"/>
                </a:lnTo>
                <a:lnTo>
                  <a:pt x="155087" y="27913"/>
                </a:lnTo>
                <a:lnTo>
                  <a:pt x="155328" y="29417"/>
                </a:lnTo>
                <a:lnTo>
                  <a:pt x="156832" y="33448"/>
                </a:lnTo>
                <a:lnTo>
                  <a:pt x="156350" y="33267"/>
                </a:lnTo>
                <a:lnTo>
                  <a:pt x="155027" y="39343"/>
                </a:lnTo>
                <a:lnTo>
                  <a:pt x="158636" y="39403"/>
                </a:lnTo>
                <a:lnTo>
                  <a:pt x="172412" y="42171"/>
                </a:lnTo>
                <a:lnTo>
                  <a:pt x="170848" y="50412"/>
                </a:lnTo>
                <a:lnTo>
                  <a:pt x="188054" y="53781"/>
                </a:lnTo>
                <a:lnTo>
                  <a:pt x="188836" y="49751"/>
                </a:lnTo>
                <a:lnTo>
                  <a:pt x="188414" y="49630"/>
                </a:lnTo>
                <a:lnTo>
                  <a:pt x="189136" y="45540"/>
                </a:lnTo>
                <a:lnTo>
                  <a:pt x="189979" y="42953"/>
                </a:lnTo>
                <a:lnTo>
                  <a:pt x="195272" y="44036"/>
                </a:lnTo>
                <a:lnTo>
                  <a:pt x="196476" y="44818"/>
                </a:lnTo>
                <a:lnTo>
                  <a:pt x="196656" y="44096"/>
                </a:lnTo>
                <a:lnTo>
                  <a:pt x="198040" y="44457"/>
                </a:lnTo>
                <a:lnTo>
                  <a:pt x="198401" y="48788"/>
                </a:lnTo>
                <a:lnTo>
                  <a:pt x="199604" y="49690"/>
                </a:lnTo>
                <a:lnTo>
                  <a:pt x="201830" y="50112"/>
                </a:lnTo>
                <a:lnTo>
                  <a:pt x="200927" y="50713"/>
                </a:lnTo>
                <a:lnTo>
                  <a:pt x="200506" y="53420"/>
                </a:lnTo>
                <a:lnTo>
                  <a:pt x="201770" y="53661"/>
                </a:lnTo>
                <a:lnTo>
                  <a:pt x="201348" y="56308"/>
                </a:lnTo>
                <a:lnTo>
                  <a:pt x="205379" y="57270"/>
                </a:lnTo>
                <a:lnTo>
                  <a:pt x="203514" y="67557"/>
                </a:lnTo>
                <a:lnTo>
                  <a:pt x="201830" y="68941"/>
                </a:lnTo>
                <a:lnTo>
                  <a:pt x="201228" y="72310"/>
                </a:lnTo>
                <a:lnTo>
                  <a:pt x="203815" y="73092"/>
                </a:lnTo>
                <a:lnTo>
                  <a:pt x="203695" y="73754"/>
                </a:lnTo>
                <a:lnTo>
                  <a:pt x="205680" y="74235"/>
                </a:lnTo>
                <a:lnTo>
                  <a:pt x="205078" y="75197"/>
                </a:lnTo>
                <a:lnTo>
                  <a:pt x="206763" y="75679"/>
                </a:lnTo>
                <a:lnTo>
                  <a:pt x="206582" y="77122"/>
                </a:lnTo>
                <a:lnTo>
                  <a:pt x="207184" y="78205"/>
                </a:lnTo>
                <a:lnTo>
                  <a:pt x="209109" y="78987"/>
                </a:lnTo>
                <a:lnTo>
                  <a:pt x="209891" y="80672"/>
                </a:lnTo>
                <a:lnTo>
                  <a:pt x="212959" y="79469"/>
                </a:lnTo>
                <a:lnTo>
                  <a:pt x="212598" y="81033"/>
                </a:lnTo>
                <a:lnTo>
                  <a:pt x="214222" y="80191"/>
                </a:lnTo>
                <a:lnTo>
                  <a:pt x="215726" y="81273"/>
                </a:lnTo>
                <a:lnTo>
                  <a:pt x="216147" y="82777"/>
                </a:lnTo>
                <a:lnTo>
                  <a:pt x="215064" y="85184"/>
                </a:lnTo>
                <a:lnTo>
                  <a:pt x="213621" y="86327"/>
                </a:lnTo>
                <a:lnTo>
                  <a:pt x="212297" y="93245"/>
                </a:lnTo>
                <a:lnTo>
                  <a:pt x="211094" y="93786"/>
                </a:lnTo>
                <a:lnTo>
                  <a:pt x="208688" y="107923"/>
                </a:lnTo>
                <a:lnTo>
                  <a:pt x="205860" y="121038"/>
                </a:lnTo>
                <a:lnTo>
                  <a:pt x="202311" y="138784"/>
                </a:lnTo>
                <a:lnTo>
                  <a:pt x="199604" y="151538"/>
                </a:lnTo>
                <a:lnTo>
                  <a:pt x="197498" y="162727"/>
                </a:lnTo>
                <a:lnTo>
                  <a:pt x="202732" y="163810"/>
                </a:lnTo>
                <a:lnTo>
                  <a:pt x="203514" y="164291"/>
                </a:lnTo>
                <a:lnTo>
                  <a:pt x="201950" y="164712"/>
                </a:lnTo>
                <a:lnTo>
                  <a:pt x="198521" y="182940"/>
                </a:lnTo>
                <a:lnTo>
                  <a:pt x="196596" y="182519"/>
                </a:lnTo>
                <a:lnTo>
                  <a:pt x="195994" y="184745"/>
                </a:lnTo>
                <a:lnTo>
                  <a:pt x="197017" y="185888"/>
                </a:lnTo>
                <a:lnTo>
                  <a:pt x="197980" y="188294"/>
                </a:lnTo>
                <a:lnTo>
                  <a:pt x="199303" y="188354"/>
                </a:lnTo>
                <a:lnTo>
                  <a:pt x="198942" y="190099"/>
                </a:lnTo>
                <a:lnTo>
                  <a:pt x="199544" y="190821"/>
                </a:lnTo>
                <a:lnTo>
                  <a:pt x="198702" y="194852"/>
                </a:lnTo>
                <a:lnTo>
                  <a:pt x="197077" y="195032"/>
                </a:lnTo>
                <a:lnTo>
                  <a:pt x="195272" y="197017"/>
                </a:lnTo>
                <a:lnTo>
                  <a:pt x="193588" y="195934"/>
                </a:lnTo>
                <a:lnTo>
                  <a:pt x="191061" y="195393"/>
                </a:lnTo>
                <a:lnTo>
                  <a:pt x="190039" y="200807"/>
                </a:lnTo>
                <a:lnTo>
                  <a:pt x="190821" y="201048"/>
                </a:lnTo>
                <a:lnTo>
                  <a:pt x="190520" y="204056"/>
                </a:lnTo>
                <a:lnTo>
                  <a:pt x="185647" y="203213"/>
                </a:lnTo>
                <a:lnTo>
                  <a:pt x="184745" y="203935"/>
                </a:lnTo>
                <a:lnTo>
                  <a:pt x="184444" y="205560"/>
                </a:lnTo>
                <a:lnTo>
                  <a:pt x="188234" y="206281"/>
                </a:lnTo>
                <a:lnTo>
                  <a:pt x="187993" y="207605"/>
                </a:lnTo>
                <a:lnTo>
                  <a:pt x="190821" y="206763"/>
                </a:lnTo>
                <a:lnTo>
                  <a:pt x="192626" y="207064"/>
                </a:lnTo>
                <a:lnTo>
                  <a:pt x="191723" y="211094"/>
                </a:lnTo>
                <a:lnTo>
                  <a:pt x="196837" y="212117"/>
                </a:lnTo>
                <a:lnTo>
                  <a:pt x="200025" y="210252"/>
                </a:lnTo>
                <a:lnTo>
                  <a:pt x="198822" y="217110"/>
                </a:lnTo>
                <a:lnTo>
                  <a:pt x="203995" y="219697"/>
                </a:lnTo>
                <a:lnTo>
                  <a:pt x="205018" y="220599"/>
                </a:lnTo>
                <a:lnTo>
                  <a:pt x="208567" y="226434"/>
                </a:lnTo>
                <a:lnTo>
                  <a:pt x="210793" y="228239"/>
                </a:lnTo>
                <a:lnTo>
                  <a:pt x="207845" y="243820"/>
                </a:lnTo>
                <a:lnTo>
                  <a:pt x="199784" y="242376"/>
                </a:lnTo>
                <a:lnTo>
                  <a:pt x="198822" y="247790"/>
                </a:lnTo>
                <a:lnTo>
                  <a:pt x="197438" y="247550"/>
                </a:lnTo>
                <a:lnTo>
                  <a:pt x="197799" y="245384"/>
                </a:lnTo>
                <a:lnTo>
                  <a:pt x="196415" y="245143"/>
                </a:lnTo>
                <a:lnTo>
                  <a:pt x="195032" y="252723"/>
                </a:lnTo>
                <a:lnTo>
                  <a:pt x="191001" y="251941"/>
                </a:lnTo>
                <a:lnTo>
                  <a:pt x="188956" y="262770"/>
                </a:lnTo>
                <a:lnTo>
                  <a:pt x="189437" y="263010"/>
                </a:lnTo>
                <a:lnTo>
                  <a:pt x="187813" y="271854"/>
                </a:lnTo>
                <a:lnTo>
                  <a:pt x="176985" y="269808"/>
                </a:lnTo>
                <a:lnTo>
                  <a:pt x="173255" y="274621"/>
                </a:lnTo>
                <a:lnTo>
                  <a:pt x="170367" y="273598"/>
                </a:lnTo>
                <a:lnTo>
                  <a:pt x="168562" y="243820"/>
                </a:lnTo>
                <a:lnTo>
                  <a:pt x="169344" y="230826"/>
                </a:lnTo>
                <a:lnTo>
                  <a:pt x="165735" y="230164"/>
                </a:lnTo>
                <a:lnTo>
                  <a:pt x="166878" y="224750"/>
                </a:lnTo>
                <a:lnTo>
                  <a:pt x="158877" y="223126"/>
                </a:lnTo>
                <a:lnTo>
                  <a:pt x="159900" y="217651"/>
                </a:lnTo>
                <a:lnTo>
                  <a:pt x="162607" y="218193"/>
                </a:lnTo>
                <a:lnTo>
                  <a:pt x="163930" y="210974"/>
                </a:lnTo>
                <a:lnTo>
                  <a:pt x="166216" y="210733"/>
                </a:lnTo>
                <a:lnTo>
                  <a:pt x="167058" y="206462"/>
                </a:lnTo>
                <a:lnTo>
                  <a:pt x="168623" y="205680"/>
                </a:lnTo>
                <a:lnTo>
                  <a:pt x="170548" y="205680"/>
                </a:lnTo>
                <a:lnTo>
                  <a:pt x="173555" y="206342"/>
                </a:lnTo>
                <a:lnTo>
                  <a:pt x="174698" y="200566"/>
                </a:lnTo>
                <a:lnTo>
                  <a:pt x="174578" y="199363"/>
                </a:lnTo>
                <a:lnTo>
                  <a:pt x="175661" y="198882"/>
                </a:lnTo>
                <a:lnTo>
                  <a:pt x="174819" y="198341"/>
                </a:lnTo>
                <a:lnTo>
                  <a:pt x="175420" y="194731"/>
                </a:lnTo>
                <a:lnTo>
                  <a:pt x="177165" y="194912"/>
                </a:lnTo>
                <a:lnTo>
                  <a:pt x="176563" y="192626"/>
                </a:lnTo>
                <a:lnTo>
                  <a:pt x="176684" y="189738"/>
                </a:lnTo>
                <a:lnTo>
                  <a:pt x="175481" y="188956"/>
                </a:lnTo>
                <a:lnTo>
                  <a:pt x="172593" y="188415"/>
                </a:lnTo>
                <a:lnTo>
                  <a:pt x="171691" y="189618"/>
                </a:lnTo>
                <a:lnTo>
                  <a:pt x="171209" y="188655"/>
                </a:lnTo>
                <a:lnTo>
                  <a:pt x="168322" y="188294"/>
                </a:lnTo>
                <a:lnTo>
                  <a:pt x="167901" y="190460"/>
                </a:lnTo>
                <a:lnTo>
                  <a:pt x="166998" y="190881"/>
                </a:lnTo>
                <a:lnTo>
                  <a:pt x="141311" y="185647"/>
                </a:lnTo>
                <a:lnTo>
                  <a:pt x="137762" y="202973"/>
                </a:lnTo>
                <a:lnTo>
                  <a:pt x="132708" y="202792"/>
                </a:lnTo>
                <a:lnTo>
                  <a:pt x="130362" y="201409"/>
                </a:lnTo>
                <a:lnTo>
                  <a:pt x="128618" y="200927"/>
                </a:lnTo>
                <a:lnTo>
                  <a:pt x="126993" y="201048"/>
                </a:lnTo>
                <a:lnTo>
                  <a:pt x="127174" y="199845"/>
                </a:lnTo>
                <a:lnTo>
                  <a:pt x="124587" y="199243"/>
                </a:lnTo>
                <a:lnTo>
                  <a:pt x="124286" y="200627"/>
                </a:lnTo>
                <a:lnTo>
                  <a:pt x="121639" y="200025"/>
                </a:lnTo>
                <a:lnTo>
                  <a:pt x="121940" y="198762"/>
                </a:lnTo>
                <a:lnTo>
                  <a:pt x="116586" y="197739"/>
                </a:lnTo>
                <a:lnTo>
                  <a:pt x="116045" y="200386"/>
                </a:lnTo>
                <a:lnTo>
                  <a:pt x="111232" y="199484"/>
                </a:lnTo>
                <a:lnTo>
                  <a:pt x="111051" y="198040"/>
                </a:lnTo>
                <a:lnTo>
                  <a:pt x="108164" y="197378"/>
                </a:lnTo>
                <a:lnTo>
                  <a:pt x="104915" y="193588"/>
                </a:lnTo>
                <a:lnTo>
                  <a:pt x="104675" y="194912"/>
                </a:lnTo>
                <a:lnTo>
                  <a:pt x="105036" y="197017"/>
                </a:lnTo>
                <a:lnTo>
                  <a:pt x="100524" y="194611"/>
                </a:lnTo>
                <a:lnTo>
                  <a:pt x="89575" y="192445"/>
                </a:lnTo>
                <a:lnTo>
                  <a:pt x="84462" y="194069"/>
                </a:lnTo>
                <a:lnTo>
                  <a:pt x="73032" y="191844"/>
                </a:lnTo>
                <a:lnTo>
                  <a:pt x="66414" y="191663"/>
                </a:lnTo>
                <a:lnTo>
                  <a:pt x="65211" y="194611"/>
                </a:lnTo>
                <a:lnTo>
                  <a:pt x="63106" y="193167"/>
                </a:lnTo>
                <a:lnTo>
                  <a:pt x="61181" y="192445"/>
                </a:lnTo>
                <a:lnTo>
                  <a:pt x="58293" y="190039"/>
                </a:lnTo>
                <a:lnTo>
                  <a:pt x="57631" y="189919"/>
                </a:lnTo>
                <a:lnTo>
                  <a:pt x="54984" y="188114"/>
                </a:lnTo>
                <a:lnTo>
                  <a:pt x="53962" y="18685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 title="CA-23">
            <a:extLst>
              <a:ext uri="{FF2B5EF4-FFF2-40B4-BE49-F238E27FC236}">
                <a16:creationId xmlns:a16="http://schemas.microsoft.com/office/drawing/2014/main" id="{D403E0B6-A57E-79FF-0D20-51492221F2F4}"/>
              </a:ext>
            </a:extLst>
          </p:cNvPr>
          <p:cNvSpPr/>
          <p:nvPr/>
        </p:nvSpPr>
        <p:spPr>
          <a:xfrm>
            <a:off x="2180321" y="4146023"/>
            <a:ext cx="406036" cy="301444"/>
          </a:xfrm>
          <a:custGeom>
            <a:avLst/>
            <a:gdLst>
              <a:gd name="connsiteX0" fmla="*/ 418579 w 508213"/>
              <a:gd name="connsiteY0" fmla="*/ 48367 h 390725"/>
              <a:gd name="connsiteX1" fmla="*/ 418879 w 508213"/>
              <a:gd name="connsiteY1" fmla="*/ 48848 h 390725"/>
              <a:gd name="connsiteX2" fmla="*/ 422068 w 508213"/>
              <a:gd name="connsiteY2" fmla="*/ 53059 h 390725"/>
              <a:gd name="connsiteX3" fmla="*/ 431092 w 508213"/>
              <a:gd name="connsiteY3" fmla="*/ 65271 h 390725"/>
              <a:gd name="connsiteX4" fmla="*/ 439574 w 508213"/>
              <a:gd name="connsiteY4" fmla="*/ 76701 h 390725"/>
              <a:gd name="connsiteX5" fmla="*/ 447996 w 508213"/>
              <a:gd name="connsiteY5" fmla="*/ 87951 h 390725"/>
              <a:gd name="connsiteX6" fmla="*/ 449680 w 508213"/>
              <a:gd name="connsiteY6" fmla="*/ 90357 h 390725"/>
              <a:gd name="connsiteX7" fmla="*/ 451365 w 508213"/>
              <a:gd name="connsiteY7" fmla="*/ 92643 h 390725"/>
              <a:gd name="connsiteX8" fmla="*/ 451665 w 508213"/>
              <a:gd name="connsiteY8" fmla="*/ 92944 h 390725"/>
              <a:gd name="connsiteX9" fmla="*/ 454012 w 508213"/>
              <a:gd name="connsiteY9" fmla="*/ 96072 h 390725"/>
              <a:gd name="connsiteX10" fmla="*/ 459185 w 508213"/>
              <a:gd name="connsiteY10" fmla="*/ 103291 h 390725"/>
              <a:gd name="connsiteX11" fmla="*/ 465020 w 508213"/>
              <a:gd name="connsiteY11" fmla="*/ 111112 h 390725"/>
              <a:gd name="connsiteX12" fmla="*/ 468209 w 508213"/>
              <a:gd name="connsiteY12" fmla="*/ 115202 h 390725"/>
              <a:gd name="connsiteX13" fmla="*/ 474225 w 508213"/>
              <a:gd name="connsiteY13" fmla="*/ 123444 h 390725"/>
              <a:gd name="connsiteX14" fmla="*/ 480301 w 508213"/>
              <a:gd name="connsiteY14" fmla="*/ 131686 h 390725"/>
              <a:gd name="connsiteX15" fmla="*/ 480782 w 508213"/>
              <a:gd name="connsiteY15" fmla="*/ 132528 h 390725"/>
              <a:gd name="connsiteX16" fmla="*/ 489204 w 508213"/>
              <a:gd name="connsiteY16" fmla="*/ 143838 h 390725"/>
              <a:gd name="connsiteX17" fmla="*/ 490347 w 508213"/>
              <a:gd name="connsiteY17" fmla="*/ 145221 h 390725"/>
              <a:gd name="connsiteX18" fmla="*/ 490768 w 508213"/>
              <a:gd name="connsiteY18" fmla="*/ 145762 h 390725"/>
              <a:gd name="connsiteX19" fmla="*/ 492874 w 508213"/>
              <a:gd name="connsiteY19" fmla="*/ 148770 h 390725"/>
              <a:gd name="connsiteX20" fmla="*/ 502198 w 508213"/>
              <a:gd name="connsiteY20" fmla="*/ 161163 h 390725"/>
              <a:gd name="connsiteX21" fmla="*/ 503582 w 508213"/>
              <a:gd name="connsiteY21" fmla="*/ 162968 h 390725"/>
              <a:gd name="connsiteX22" fmla="*/ 508214 w 508213"/>
              <a:gd name="connsiteY22" fmla="*/ 169284 h 390725"/>
              <a:gd name="connsiteX23" fmla="*/ 501476 w 508213"/>
              <a:gd name="connsiteY23" fmla="*/ 205680 h 390725"/>
              <a:gd name="connsiteX24" fmla="*/ 501055 w 508213"/>
              <a:gd name="connsiteY24" fmla="*/ 207785 h 390725"/>
              <a:gd name="connsiteX25" fmla="*/ 497686 w 508213"/>
              <a:gd name="connsiteY25" fmla="*/ 208748 h 390725"/>
              <a:gd name="connsiteX26" fmla="*/ 492934 w 508213"/>
              <a:gd name="connsiteY26" fmla="*/ 232811 h 390725"/>
              <a:gd name="connsiteX27" fmla="*/ 487339 w 508213"/>
              <a:gd name="connsiteY27" fmla="*/ 231487 h 390725"/>
              <a:gd name="connsiteX28" fmla="*/ 483248 w 508213"/>
              <a:gd name="connsiteY28" fmla="*/ 231006 h 390725"/>
              <a:gd name="connsiteX29" fmla="*/ 481203 w 508213"/>
              <a:gd name="connsiteY29" fmla="*/ 229984 h 390725"/>
              <a:gd name="connsiteX30" fmla="*/ 480782 w 508213"/>
              <a:gd name="connsiteY30" fmla="*/ 231788 h 390725"/>
              <a:gd name="connsiteX31" fmla="*/ 480180 w 508213"/>
              <a:gd name="connsiteY31" fmla="*/ 242256 h 390725"/>
              <a:gd name="connsiteX32" fmla="*/ 480481 w 508213"/>
              <a:gd name="connsiteY32" fmla="*/ 247129 h 390725"/>
              <a:gd name="connsiteX33" fmla="*/ 484391 w 508213"/>
              <a:gd name="connsiteY33" fmla="*/ 247730 h 390725"/>
              <a:gd name="connsiteX34" fmla="*/ 493175 w 508213"/>
              <a:gd name="connsiteY34" fmla="*/ 246106 h 390725"/>
              <a:gd name="connsiteX35" fmla="*/ 493355 w 508213"/>
              <a:gd name="connsiteY35" fmla="*/ 246707 h 390725"/>
              <a:gd name="connsiteX36" fmla="*/ 490106 w 508213"/>
              <a:gd name="connsiteY36" fmla="*/ 247129 h 390725"/>
              <a:gd name="connsiteX37" fmla="*/ 483910 w 508213"/>
              <a:gd name="connsiteY37" fmla="*/ 265116 h 390725"/>
              <a:gd name="connsiteX38" fmla="*/ 487881 w 508213"/>
              <a:gd name="connsiteY38" fmla="*/ 263431 h 390725"/>
              <a:gd name="connsiteX39" fmla="*/ 483970 w 508213"/>
              <a:gd name="connsiteY39" fmla="*/ 274380 h 390725"/>
              <a:gd name="connsiteX40" fmla="*/ 482887 w 508213"/>
              <a:gd name="connsiteY40" fmla="*/ 273598 h 390725"/>
              <a:gd name="connsiteX41" fmla="*/ 480902 w 508213"/>
              <a:gd name="connsiteY41" fmla="*/ 273598 h 390725"/>
              <a:gd name="connsiteX42" fmla="*/ 479519 w 508213"/>
              <a:gd name="connsiteY42" fmla="*/ 275282 h 390725"/>
              <a:gd name="connsiteX43" fmla="*/ 466645 w 508213"/>
              <a:gd name="connsiteY43" fmla="*/ 273478 h 390725"/>
              <a:gd name="connsiteX44" fmla="*/ 463276 w 508213"/>
              <a:gd name="connsiteY44" fmla="*/ 273237 h 390725"/>
              <a:gd name="connsiteX45" fmla="*/ 456057 w 508213"/>
              <a:gd name="connsiteY45" fmla="*/ 274380 h 390725"/>
              <a:gd name="connsiteX46" fmla="*/ 457621 w 508213"/>
              <a:gd name="connsiteY46" fmla="*/ 277328 h 390725"/>
              <a:gd name="connsiteX47" fmla="*/ 457140 w 508213"/>
              <a:gd name="connsiteY47" fmla="*/ 278651 h 390725"/>
              <a:gd name="connsiteX48" fmla="*/ 457380 w 508213"/>
              <a:gd name="connsiteY48" fmla="*/ 283223 h 390725"/>
              <a:gd name="connsiteX49" fmla="*/ 458163 w 508213"/>
              <a:gd name="connsiteY49" fmla="*/ 283043 h 390725"/>
              <a:gd name="connsiteX50" fmla="*/ 459426 w 508213"/>
              <a:gd name="connsiteY50" fmla="*/ 285088 h 390725"/>
              <a:gd name="connsiteX51" fmla="*/ 460749 w 508213"/>
              <a:gd name="connsiteY51" fmla="*/ 286171 h 390725"/>
              <a:gd name="connsiteX52" fmla="*/ 463156 w 508213"/>
              <a:gd name="connsiteY52" fmla="*/ 286472 h 390725"/>
              <a:gd name="connsiteX53" fmla="*/ 462795 w 508213"/>
              <a:gd name="connsiteY53" fmla="*/ 287795 h 390725"/>
              <a:gd name="connsiteX54" fmla="*/ 463637 w 508213"/>
              <a:gd name="connsiteY54" fmla="*/ 288758 h 390725"/>
              <a:gd name="connsiteX55" fmla="*/ 463396 w 508213"/>
              <a:gd name="connsiteY55" fmla="*/ 290563 h 390725"/>
              <a:gd name="connsiteX56" fmla="*/ 461712 w 508213"/>
              <a:gd name="connsiteY56" fmla="*/ 291946 h 390725"/>
              <a:gd name="connsiteX57" fmla="*/ 458704 w 508213"/>
              <a:gd name="connsiteY57" fmla="*/ 295134 h 390725"/>
              <a:gd name="connsiteX58" fmla="*/ 457741 w 508213"/>
              <a:gd name="connsiteY58" fmla="*/ 295736 h 390725"/>
              <a:gd name="connsiteX59" fmla="*/ 455696 w 508213"/>
              <a:gd name="connsiteY59" fmla="*/ 298383 h 390725"/>
              <a:gd name="connsiteX60" fmla="*/ 459486 w 508213"/>
              <a:gd name="connsiteY60" fmla="*/ 299165 h 390725"/>
              <a:gd name="connsiteX61" fmla="*/ 461531 w 508213"/>
              <a:gd name="connsiteY61" fmla="*/ 298864 h 390725"/>
              <a:gd name="connsiteX62" fmla="*/ 463817 w 508213"/>
              <a:gd name="connsiteY62" fmla="*/ 300489 h 390725"/>
              <a:gd name="connsiteX63" fmla="*/ 466705 w 508213"/>
              <a:gd name="connsiteY63" fmla="*/ 303136 h 390725"/>
              <a:gd name="connsiteX64" fmla="*/ 467306 w 508213"/>
              <a:gd name="connsiteY64" fmla="*/ 304218 h 390725"/>
              <a:gd name="connsiteX65" fmla="*/ 468690 w 508213"/>
              <a:gd name="connsiteY65" fmla="*/ 307948 h 390725"/>
              <a:gd name="connsiteX66" fmla="*/ 470314 w 508213"/>
              <a:gd name="connsiteY66" fmla="*/ 309572 h 390725"/>
              <a:gd name="connsiteX67" fmla="*/ 469953 w 508213"/>
              <a:gd name="connsiteY67" fmla="*/ 310896 h 390725"/>
              <a:gd name="connsiteX68" fmla="*/ 462975 w 508213"/>
              <a:gd name="connsiteY68" fmla="*/ 323890 h 390725"/>
              <a:gd name="connsiteX69" fmla="*/ 465983 w 508213"/>
              <a:gd name="connsiteY69" fmla="*/ 325514 h 390725"/>
              <a:gd name="connsiteX70" fmla="*/ 460870 w 508213"/>
              <a:gd name="connsiteY70" fmla="*/ 340313 h 390725"/>
              <a:gd name="connsiteX71" fmla="*/ 458403 w 508213"/>
              <a:gd name="connsiteY71" fmla="*/ 348555 h 390725"/>
              <a:gd name="connsiteX72" fmla="*/ 456418 w 508213"/>
              <a:gd name="connsiteY72" fmla="*/ 353367 h 390725"/>
              <a:gd name="connsiteX73" fmla="*/ 453290 w 508213"/>
              <a:gd name="connsiteY73" fmla="*/ 349457 h 390725"/>
              <a:gd name="connsiteX74" fmla="*/ 452087 w 508213"/>
              <a:gd name="connsiteY74" fmla="*/ 348855 h 390725"/>
              <a:gd name="connsiteX75" fmla="*/ 448477 w 508213"/>
              <a:gd name="connsiteY75" fmla="*/ 348855 h 390725"/>
              <a:gd name="connsiteX76" fmla="*/ 449500 w 508213"/>
              <a:gd name="connsiteY76" fmla="*/ 349217 h 390725"/>
              <a:gd name="connsiteX77" fmla="*/ 449019 w 508213"/>
              <a:gd name="connsiteY77" fmla="*/ 351141 h 390725"/>
              <a:gd name="connsiteX78" fmla="*/ 453530 w 508213"/>
              <a:gd name="connsiteY78" fmla="*/ 354330 h 390725"/>
              <a:gd name="connsiteX79" fmla="*/ 455335 w 508213"/>
              <a:gd name="connsiteY79" fmla="*/ 356435 h 390725"/>
              <a:gd name="connsiteX80" fmla="*/ 453109 w 508213"/>
              <a:gd name="connsiteY80" fmla="*/ 362632 h 390725"/>
              <a:gd name="connsiteX81" fmla="*/ 451064 w 508213"/>
              <a:gd name="connsiteY81" fmla="*/ 369851 h 390725"/>
              <a:gd name="connsiteX82" fmla="*/ 450342 w 508213"/>
              <a:gd name="connsiteY82" fmla="*/ 372077 h 390725"/>
              <a:gd name="connsiteX83" fmla="*/ 450823 w 508213"/>
              <a:gd name="connsiteY83" fmla="*/ 374242 h 390725"/>
              <a:gd name="connsiteX84" fmla="*/ 449620 w 508213"/>
              <a:gd name="connsiteY84" fmla="*/ 374724 h 390725"/>
              <a:gd name="connsiteX85" fmla="*/ 445590 w 508213"/>
              <a:gd name="connsiteY85" fmla="*/ 378453 h 390725"/>
              <a:gd name="connsiteX86" fmla="*/ 448176 w 508213"/>
              <a:gd name="connsiteY86" fmla="*/ 381461 h 390725"/>
              <a:gd name="connsiteX87" fmla="*/ 448597 w 508213"/>
              <a:gd name="connsiteY87" fmla="*/ 384288 h 390725"/>
              <a:gd name="connsiteX88" fmla="*/ 449620 w 508213"/>
              <a:gd name="connsiteY88" fmla="*/ 385612 h 390725"/>
              <a:gd name="connsiteX89" fmla="*/ 446011 w 508213"/>
              <a:gd name="connsiteY89" fmla="*/ 386454 h 390725"/>
              <a:gd name="connsiteX90" fmla="*/ 437348 w 508213"/>
              <a:gd name="connsiteY90" fmla="*/ 385191 h 390725"/>
              <a:gd name="connsiteX91" fmla="*/ 437228 w 508213"/>
              <a:gd name="connsiteY91" fmla="*/ 385492 h 390725"/>
              <a:gd name="connsiteX92" fmla="*/ 418158 w 508213"/>
              <a:gd name="connsiteY92" fmla="*/ 382484 h 390725"/>
              <a:gd name="connsiteX93" fmla="*/ 416834 w 508213"/>
              <a:gd name="connsiteY93" fmla="*/ 390725 h 390725"/>
              <a:gd name="connsiteX94" fmla="*/ 407630 w 508213"/>
              <a:gd name="connsiteY94" fmla="*/ 389161 h 390725"/>
              <a:gd name="connsiteX95" fmla="*/ 373942 w 508213"/>
              <a:gd name="connsiteY95" fmla="*/ 383747 h 390725"/>
              <a:gd name="connsiteX96" fmla="*/ 349999 w 508213"/>
              <a:gd name="connsiteY96" fmla="*/ 380018 h 390725"/>
              <a:gd name="connsiteX97" fmla="*/ 314024 w 508213"/>
              <a:gd name="connsiteY97" fmla="*/ 374182 h 390725"/>
              <a:gd name="connsiteX98" fmla="*/ 313904 w 508213"/>
              <a:gd name="connsiteY98" fmla="*/ 374302 h 390725"/>
              <a:gd name="connsiteX99" fmla="*/ 281539 w 508213"/>
              <a:gd name="connsiteY99" fmla="*/ 369129 h 390725"/>
              <a:gd name="connsiteX100" fmla="*/ 281539 w 508213"/>
              <a:gd name="connsiteY100" fmla="*/ 369009 h 390725"/>
              <a:gd name="connsiteX101" fmla="*/ 265417 w 508213"/>
              <a:gd name="connsiteY101" fmla="*/ 366362 h 390725"/>
              <a:gd name="connsiteX102" fmla="*/ 265356 w 508213"/>
              <a:gd name="connsiteY102" fmla="*/ 366662 h 390725"/>
              <a:gd name="connsiteX103" fmla="*/ 249234 w 508213"/>
              <a:gd name="connsiteY103" fmla="*/ 364015 h 390725"/>
              <a:gd name="connsiteX104" fmla="*/ 216990 w 508213"/>
              <a:gd name="connsiteY104" fmla="*/ 358601 h 390725"/>
              <a:gd name="connsiteX105" fmla="*/ 216990 w 508213"/>
              <a:gd name="connsiteY105" fmla="*/ 358421 h 390725"/>
              <a:gd name="connsiteX106" fmla="*/ 196897 w 508213"/>
              <a:gd name="connsiteY106" fmla="*/ 354811 h 390725"/>
              <a:gd name="connsiteX107" fmla="*/ 179571 w 508213"/>
              <a:gd name="connsiteY107" fmla="*/ 351984 h 390725"/>
              <a:gd name="connsiteX108" fmla="*/ 168803 w 508213"/>
              <a:gd name="connsiteY108" fmla="*/ 350059 h 390725"/>
              <a:gd name="connsiteX109" fmla="*/ 167840 w 508213"/>
              <a:gd name="connsiteY109" fmla="*/ 355533 h 390725"/>
              <a:gd name="connsiteX110" fmla="*/ 167239 w 508213"/>
              <a:gd name="connsiteY110" fmla="*/ 355353 h 390725"/>
              <a:gd name="connsiteX111" fmla="*/ 156832 w 508213"/>
              <a:gd name="connsiteY111" fmla="*/ 353668 h 390725"/>
              <a:gd name="connsiteX112" fmla="*/ 151778 w 508213"/>
              <a:gd name="connsiteY112" fmla="*/ 352766 h 390725"/>
              <a:gd name="connsiteX113" fmla="*/ 149071 w 508213"/>
              <a:gd name="connsiteY113" fmla="*/ 352345 h 390725"/>
              <a:gd name="connsiteX114" fmla="*/ 136739 w 508213"/>
              <a:gd name="connsiteY114" fmla="*/ 350299 h 390725"/>
              <a:gd name="connsiteX115" fmla="*/ 135175 w 508213"/>
              <a:gd name="connsiteY115" fmla="*/ 349939 h 390725"/>
              <a:gd name="connsiteX116" fmla="*/ 122361 w 508213"/>
              <a:gd name="connsiteY116" fmla="*/ 347713 h 390725"/>
              <a:gd name="connsiteX117" fmla="*/ 122481 w 508213"/>
              <a:gd name="connsiteY117" fmla="*/ 347472 h 390725"/>
              <a:gd name="connsiteX118" fmla="*/ 122903 w 508213"/>
              <a:gd name="connsiteY118" fmla="*/ 344945 h 390725"/>
              <a:gd name="connsiteX119" fmla="*/ 115142 w 508213"/>
              <a:gd name="connsiteY119" fmla="*/ 343622 h 390725"/>
              <a:gd name="connsiteX120" fmla="*/ 112014 w 508213"/>
              <a:gd name="connsiteY120" fmla="*/ 342900 h 390725"/>
              <a:gd name="connsiteX121" fmla="*/ 112435 w 508213"/>
              <a:gd name="connsiteY121" fmla="*/ 340975 h 390725"/>
              <a:gd name="connsiteX122" fmla="*/ 113337 w 508213"/>
              <a:gd name="connsiteY122" fmla="*/ 339651 h 390725"/>
              <a:gd name="connsiteX123" fmla="*/ 112134 w 508213"/>
              <a:gd name="connsiteY123" fmla="*/ 338448 h 390725"/>
              <a:gd name="connsiteX124" fmla="*/ 113518 w 508213"/>
              <a:gd name="connsiteY124" fmla="*/ 337546 h 390725"/>
              <a:gd name="connsiteX125" fmla="*/ 117067 w 508213"/>
              <a:gd name="connsiteY125" fmla="*/ 336944 h 390725"/>
              <a:gd name="connsiteX126" fmla="*/ 117549 w 508213"/>
              <a:gd name="connsiteY126" fmla="*/ 335320 h 390725"/>
              <a:gd name="connsiteX127" fmla="*/ 120256 w 508213"/>
              <a:gd name="connsiteY127" fmla="*/ 335320 h 390725"/>
              <a:gd name="connsiteX128" fmla="*/ 127595 w 508213"/>
              <a:gd name="connsiteY128" fmla="*/ 336523 h 390725"/>
              <a:gd name="connsiteX129" fmla="*/ 128076 w 508213"/>
              <a:gd name="connsiteY129" fmla="*/ 337726 h 390725"/>
              <a:gd name="connsiteX130" fmla="*/ 132167 w 508213"/>
              <a:gd name="connsiteY130" fmla="*/ 338809 h 390725"/>
              <a:gd name="connsiteX131" fmla="*/ 131986 w 508213"/>
              <a:gd name="connsiteY131" fmla="*/ 339411 h 390725"/>
              <a:gd name="connsiteX132" fmla="*/ 137701 w 508213"/>
              <a:gd name="connsiteY132" fmla="*/ 340434 h 390725"/>
              <a:gd name="connsiteX133" fmla="*/ 137100 w 508213"/>
              <a:gd name="connsiteY133" fmla="*/ 342479 h 390725"/>
              <a:gd name="connsiteX134" fmla="*/ 139867 w 508213"/>
              <a:gd name="connsiteY134" fmla="*/ 342238 h 390725"/>
              <a:gd name="connsiteX135" fmla="*/ 140348 w 508213"/>
              <a:gd name="connsiteY135" fmla="*/ 338809 h 390725"/>
              <a:gd name="connsiteX136" fmla="*/ 143055 w 508213"/>
              <a:gd name="connsiteY136" fmla="*/ 339411 h 390725"/>
              <a:gd name="connsiteX137" fmla="*/ 143777 w 508213"/>
              <a:gd name="connsiteY137" fmla="*/ 338869 h 390725"/>
              <a:gd name="connsiteX138" fmla="*/ 144439 w 508213"/>
              <a:gd name="connsiteY138" fmla="*/ 335861 h 390725"/>
              <a:gd name="connsiteX139" fmla="*/ 142454 w 508213"/>
              <a:gd name="connsiteY139" fmla="*/ 335440 h 390725"/>
              <a:gd name="connsiteX140" fmla="*/ 142334 w 508213"/>
              <a:gd name="connsiteY140" fmla="*/ 334658 h 390725"/>
              <a:gd name="connsiteX141" fmla="*/ 144379 w 508213"/>
              <a:gd name="connsiteY141" fmla="*/ 331951 h 390725"/>
              <a:gd name="connsiteX142" fmla="*/ 140348 w 508213"/>
              <a:gd name="connsiteY142" fmla="*/ 331169 h 390725"/>
              <a:gd name="connsiteX143" fmla="*/ 140589 w 508213"/>
              <a:gd name="connsiteY143" fmla="*/ 329785 h 390725"/>
              <a:gd name="connsiteX144" fmla="*/ 139025 w 508213"/>
              <a:gd name="connsiteY144" fmla="*/ 328582 h 390725"/>
              <a:gd name="connsiteX145" fmla="*/ 137942 w 508213"/>
              <a:gd name="connsiteY145" fmla="*/ 328703 h 390725"/>
              <a:gd name="connsiteX146" fmla="*/ 136318 w 508213"/>
              <a:gd name="connsiteY146" fmla="*/ 327680 h 390725"/>
              <a:gd name="connsiteX147" fmla="*/ 135476 w 508213"/>
              <a:gd name="connsiteY147" fmla="*/ 325995 h 390725"/>
              <a:gd name="connsiteX148" fmla="*/ 134333 w 508213"/>
              <a:gd name="connsiteY148" fmla="*/ 325815 h 390725"/>
              <a:gd name="connsiteX149" fmla="*/ 134633 w 508213"/>
              <a:gd name="connsiteY149" fmla="*/ 324371 h 390725"/>
              <a:gd name="connsiteX150" fmla="*/ 130422 w 508213"/>
              <a:gd name="connsiteY150" fmla="*/ 323650 h 390725"/>
              <a:gd name="connsiteX151" fmla="*/ 131024 w 508213"/>
              <a:gd name="connsiteY151" fmla="*/ 321003 h 390725"/>
              <a:gd name="connsiteX152" fmla="*/ 130302 w 508213"/>
              <a:gd name="connsiteY152" fmla="*/ 321724 h 390725"/>
              <a:gd name="connsiteX153" fmla="*/ 127294 w 508213"/>
              <a:gd name="connsiteY153" fmla="*/ 320401 h 390725"/>
              <a:gd name="connsiteX154" fmla="*/ 124346 w 508213"/>
              <a:gd name="connsiteY154" fmla="*/ 319980 h 390725"/>
              <a:gd name="connsiteX155" fmla="*/ 124707 w 508213"/>
              <a:gd name="connsiteY155" fmla="*/ 318356 h 390725"/>
              <a:gd name="connsiteX156" fmla="*/ 122903 w 508213"/>
              <a:gd name="connsiteY156" fmla="*/ 316370 h 390725"/>
              <a:gd name="connsiteX157" fmla="*/ 117308 w 508213"/>
              <a:gd name="connsiteY157" fmla="*/ 312039 h 390725"/>
              <a:gd name="connsiteX158" fmla="*/ 117669 w 508213"/>
              <a:gd name="connsiteY158" fmla="*/ 310776 h 390725"/>
              <a:gd name="connsiteX159" fmla="*/ 120376 w 508213"/>
              <a:gd name="connsiteY159" fmla="*/ 311197 h 390725"/>
              <a:gd name="connsiteX160" fmla="*/ 119293 w 508213"/>
              <a:gd name="connsiteY160" fmla="*/ 309572 h 390725"/>
              <a:gd name="connsiteX161" fmla="*/ 119474 w 508213"/>
              <a:gd name="connsiteY161" fmla="*/ 308610 h 390725"/>
              <a:gd name="connsiteX162" fmla="*/ 118511 w 508213"/>
              <a:gd name="connsiteY162" fmla="*/ 307347 h 390725"/>
              <a:gd name="connsiteX163" fmla="*/ 115864 w 508213"/>
              <a:gd name="connsiteY163" fmla="*/ 306204 h 390725"/>
              <a:gd name="connsiteX164" fmla="*/ 114902 w 508213"/>
              <a:gd name="connsiteY164" fmla="*/ 307106 h 390725"/>
              <a:gd name="connsiteX165" fmla="*/ 115263 w 508213"/>
              <a:gd name="connsiteY165" fmla="*/ 309091 h 390725"/>
              <a:gd name="connsiteX166" fmla="*/ 113337 w 508213"/>
              <a:gd name="connsiteY166" fmla="*/ 309272 h 390725"/>
              <a:gd name="connsiteX167" fmla="*/ 112616 w 508213"/>
              <a:gd name="connsiteY167" fmla="*/ 307948 h 390725"/>
              <a:gd name="connsiteX168" fmla="*/ 112194 w 508213"/>
              <a:gd name="connsiteY168" fmla="*/ 310415 h 390725"/>
              <a:gd name="connsiteX169" fmla="*/ 110450 w 508213"/>
              <a:gd name="connsiteY169" fmla="*/ 311317 h 390725"/>
              <a:gd name="connsiteX170" fmla="*/ 109487 w 508213"/>
              <a:gd name="connsiteY170" fmla="*/ 310475 h 390725"/>
              <a:gd name="connsiteX171" fmla="*/ 110871 w 508213"/>
              <a:gd name="connsiteY171" fmla="*/ 308309 h 390725"/>
              <a:gd name="connsiteX172" fmla="*/ 106660 w 508213"/>
              <a:gd name="connsiteY172" fmla="*/ 305241 h 390725"/>
              <a:gd name="connsiteX173" fmla="*/ 106780 w 508213"/>
              <a:gd name="connsiteY173" fmla="*/ 304459 h 390725"/>
              <a:gd name="connsiteX174" fmla="*/ 104976 w 508213"/>
              <a:gd name="connsiteY174" fmla="*/ 302474 h 390725"/>
              <a:gd name="connsiteX175" fmla="*/ 105457 w 508213"/>
              <a:gd name="connsiteY175" fmla="*/ 301331 h 390725"/>
              <a:gd name="connsiteX176" fmla="*/ 103832 w 508213"/>
              <a:gd name="connsiteY176" fmla="*/ 301030 h 390725"/>
              <a:gd name="connsiteX177" fmla="*/ 102750 w 508213"/>
              <a:gd name="connsiteY177" fmla="*/ 302353 h 390725"/>
              <a:gd name="connsiteX178" fmla="*/ 101426 w 508213"/>
              <a:gd name="connsiteY178" fmla="*/ 301271 h 390725"/>
              <a:gd name="connsiteX179" fmla="*/ 99621 w 508213"/>
              <a:gd name="connsiteY179" fmla="*/ 298563 h 390725"/>
              <a:gd name="connsiteX180" fmla="*/ 99261 w 508213"/>
              <a:gd name="connsiteY180" fmla="*/ 299045 h 390725"/>
              <a:gd name="connsiteX181" fmla="*/ 94267 w 508213"/>
              <a:gd name="connsiteY181" fmla="*/ 294052 h 390725"/>
              <a:gd name="connsiteX182" fmla="*/ 93906 w 508213"/>
              <a:gd name="connsiteY182" fmla="*/ 292608 h 390725"/>
              <a:gd name="connsiteX183" fmla="*/ 95771 w 508213"/>
              <a:gd name="connsiteY183" fmla="*/ 292006 h 390725"/>
              <a:gd name="connsiteX184" fmla="*/ 96794 w 508213"/>
              <a:gd name="connsiteY184" fmla="*/ 291044 h 390725"/>
              <a:gd name="connsiteX185" fmla="*/ 96614 w 508213"/>
              <a:gd name="connsiteY185" fmla="*/ 289600 h 390725"/>
              <a:gd name="connsiteX186" fmla="*/ 97095 w 508213"/>
              <a:gd name="connsiteY186" fmla="*/ 287374 h 390725"/>
              <a:gd name="connsiteX187" fmla="*/ 96313 w 508213"/>
              <a:gd name="connsiteY187" fmla="*/ 285570 h 390725"/>
              <a:gd name="connsiteX188" fmla="*/ 93906 w 508213"/>
              <a:gd name="connsiteY188" fmla="*/ 282201 h 390725"/>
              <a:gd name="connsiteX189" fmla="*/ 94027 w 508213"/>
              <a:gd name="connsiteY189" fmla="*/ 279012 h 390725"/>
              <a:gd name="connsiteX190" fmla="*/ 95531 w 508213"/>
              <a:gd name="connsiteY190" fmla="*/ 277929 h 390725"/>
              <a:gd name="connsiteX191" fmla="*/ 97817 w 508213"/>
              <a:gd name="connsiteY191" fmla="*/ 278170 h 390725"/>
              <a:gd name="connsiteX192" fmla="*/ 100825 w 508213"/>
              <a:gd name="connsiteY192" fmla="*/ 277328 h 390725"/>
              <a:gd name="connsiteX193" fmla="*/ 101426 w 508213"/>
              <a:gd name="connsiteY193" fmla="*/ 276185 h 390725"/>
              <a:gd name="connsiteX194" fmla="*/ 99381 w 508213"/>
              <a:gd name="connsiteY194" fmla="*/ 275884 h 390725"/>
              <a:gd name="connsiteX195" fmla="*/ 99802 w 508213"/>
              <a:gd name="connsiteY195" fmla="*/ 273237 h 390725"/>
              <a:gd name="connsiteX196" fmla="*/ 94689 w 508213"/>
              <a:gd name="connsiteY196" fmla="*/ 272275 h 390725"/>
              <a:gd name="connsiteX197" fmla="*/ 95110 w 508213"/>
              <a:gd name="connsiteY197" fmla="*/ 269507 h 390725"/>
              <a:gd name="connsiteX198" fmla="*/ 73874 w 508213"/>
              <a:gd name="connsiteY198" fmla="*/ 265778 h 390725"/>
              <a:gd name="connsiteX199" fmla="*/ 74054 w 508213"/>
              <a:gd name="connsiteY199" fmla="*/ 264454 h 390725"/>
              <a:gd name="connsiteX200" fmla="*/ 71468 w 508213"/>
              <a:gd name="connsiteY200" fmla="*/ 263913 h 390725"/>
              <a:gd name="connsiteX201" fmla="*/ 71768 w 508213"/>
              <a:gd name="connsiteY201" fmla="*/ 262649 h 390725"/>
              <a:gd name="connsiteX202" fmla="*/ 69182 w 508213"/>
              <a:gd name="connsiteY202" fmla="*/ 262168 h 390725"/>
              <a:gd name="connsiteX203" fmla="*/ 69422 w 508213"/>
              <a:gd name="connsiteY203" fmla="*/ 260845 h 390725"/>
              <a:gd name="connsiteX204" fmla="*/ 66775 w 508213"/>
              <a:gd name="connsiteY204" fmla="*/ 260243 h 390725"/>
              <a:gd name="connsiteX205" fmla="*/ 67377 w 508213"/>
              <a:gd name="connsiteY205" fmla="*/ 256272 h 390725"/>
              <a:gd name="connsiteX206" fmla="*/ 54082 w 508213"/>
              <a:gd name="connsiteY206" fmla="*/ 253746 h 390725"/>
              <a:gd name="connsiteX207" fmla="*/ 53962 w 508213"/>
              <a:gd name="connsiteY207" fmla="*/ 254047 h 390725"/>
              <a:gd name="connsiteX208" fmla="*/ 37899 w 508213"/>
              <a:gd name="connsiteY208" fmla="*/ 251099 h 390725"/>
              <a:gd name="connsiteX209" fmla="*/ 35012 w 508213"/>
              <a:gd name="connsiteY209" fmla="*/ 250197 h 390725"/>
              <a:gd name="connsiteX210" fmla="*/ 34410 w 508213"/>
              <a:gd name="connsiteY210" fmla="*/ 251159 h 390725"/>
              <a:gd name="connsiteX211" fmla="*/ 33809 w 508213"/>
              <a:gd name="connsiteY211" fmla="*/ 250076 h 390725"/>
              <a:gd name="connsiteX212" fmla="*/ 30079 w 508213"/>
              <a:gd name="connsiteY212" fmla="*/ 249354 h 390725"/>
              <a:gd name="connsiteX213" fmla="*/ 30079 w 508213"/>
              <a:gd name="connsiteY213" fmla="*/ 248272 h 390725"/>
              <a:gd name="connsiteX214" fmla="*/ 28274 w 508213"/>
              <a:gd name="connsiteY214" fmla="*/ 247971 h 390725"/>
              <a:gd name="connsiteX215" fmla="*/ 29056 w 508213"/>
              <a:gd name="connsiteY215" fmla="*/ 246948 h 390725"/>
              <a:gd name="connsiteX216" fmla="*/ 29959 w 508213"/>
              <a:gd name="connsiteY216" fmla="*/ 247189 h 390725"/>
              <a:gd name="connsiteX217" fmla="*/ 30981 w 508213"/>
              <a:gd name="connsiteY217" fmla="*/ 244181 h 390725"/>
              <a:gd name="connsiteX218" fmla="*/ 31102 w 508213"/>
              <a:gd name="connsiteY218" fmla="*/ 242617 h 390725"/>
              <a:gd name="connsiteX219" fmla="*/ 32606 w 508213"/>
              <a:gd name="connsiteY219" fmla="*/ 240391 h 390725"/>
              <a:gd name="connsiteX220" fmla="*/ 31583 w 508213"/>
              <a:gd name="connsiteY220" fmla="*/ 238406 h 390725"/>
              <a:gd name="connsiteX221" fmla="*/ 33027 w 508213"/>
              <a:gd name="connsiteY221" fmla="*/ 239489 h 390725"/>
              <a:gd name="connsiteX222" fmla="*/ 33749 w 508213"/>
              <a:gd name="connsiteY222" fmla="*/ 235578 h 390725"/>
              <a:gd name="connsiteX223" fmla="*/ 36456 w 508213"/>
              <a:gd name="connsiteY223" fmla="*/ 235999 h 390725"/>
              <a:gd name="connsiteX224" fmla="*/ 36576 w 508213"/>
              <a:gd name="connsiteY224" fmla="*/ 235097 h 390725"/>
              <a:gd name="connsiteX225" fmla="*/ 37960 w 508213"/>
              <a:gd name="connsiteY225" fmla="*/ 235338 h 390725"/>
              <a:gd name="connsiteX226" fmla="*/ 39223 w 508213"/>
              <a:gd name="connsiteY226" fmla="*/ 228480 h 390725"/>
              <a:gd name="connsiteX227" fmla="*/ 39524 w 508213"/>
              <a:gd name="connsiteY227" fmla="*/ 225592 h 390725"/>
              <a:gd name="connsiteX228" fmla="*/ 40727 w 508213"/>
              <a:gd name="connsiteY228" fmla="*/ 225833 h 390725"/>
              <a:gd name="connsiteX229" fmla="*/ 42411 w 508213"/>
              <a:gd name="connsiteY229" fmla="*/ 217832 h 390725"/>
              <a:gd name="connsiteX230" fmla="*/ 46322 w 508213"/>
              <a:gd name="connsiteY230" fmla="*/ 195573 h 390725"/>
              <a:gd name="connsiteX231" fmla="*/ 40907 w 508213"/>
              <a:gd name="connsiteY231" fmla="*/ 194551 h 390725"/>
              <a:gd name="connsiteX232" fmla="*/ 43434 w 508213"/>
              <a:gd name="connsiteY232" fmla="*/ 180714 h 390725"/>
              <a:gd name="connsiteX233" fmla="*/ 44276 w 508213"/>
              <a:gd name="connsiteY233" fmla="*/ 175240 h 390725"/>
              <a:gd name="connsiteX234" fmla="*/ 65993 w 508213"/>
              <a:gd name="connsiteY234" fmla="*/ 179030 h 390725"/>
              <a:gd name="connsiteX235" fmla="*/ 87530 w 508213"/>
              <a:gd name="connsiteY235" fmla="*/ 183121 h 390725"/>
              <a:gd name="connsiteX236" fmla="*/ 88131 w 508213"/>
              <a:gd name="connsiteY236" fmla="*/ 180413 h 390725"/>
              <a:gd name="connsiteX237" fmla="*/ 92944 w 508213"/>
              <a:gd name="connsiteY237" fmla="*/ 152741 h 390725"/>
              <a:gd name="connsiteX238" fmla="*/ 93185 w 508213"/>
              <a:gd name="connsiteY238" fmla="*/ 151417 h 390725"/>
              <a:gd name="connsiteX239" fmla="*/ 82477 w 508213"/>
              <a:gd name="connsiteY239" fmla="*/ 149492 h 390725"/>
              <a:gd name="connsiteX240" fmla="*/ 82777 w 508213"/>
              <a:gd name="connsiteY240" fmla="*/ 147748 h 390725"/>
              <a:gd name="connsiteX241" fmla="*/ 78987 w 508213"/>
              <a:gd name="connsiteY241" fmla="*/ 147206 h 390725"/>
              <a:gd name="connsiteX242" fmla="*/ 71588 w 508213"/>
              <a:gd name="connsiteY242" fmla="*/ 145281 h 390725"/>
              <a:gd name="connsiteX243" fmla="*/ 53540 w 508213"/>
              <a:gd name="connsiteY243" fmla="*/ 140469 h 390725"/>
              <a:gd name="connsiteX244" fmla="*/ 45540 w 508213"/>
              <a:gd name="connsiteY244" fmla="*/ 138122 h 390725"/>
              <a:gd name="connsiteX245" fmla="*/ 42532 w 508213"/>
              <a:gd name="connsiteY245" fmla="*/ 137701 h 390725"/>
              <a:gd name="connsiteX246" fmla="*/ 40125 w 508213"/>
              <a:gd name="connsiteY246" fmla="*/ 136679 h 390725"/>
              <a:gd name="connsiteX247" fmla="*/ 40125 w 508213"/>
              <a:gd name="connsiteY247" fmla="*/ 137280 h 390725"/>
              <a:gd name="connsiteX248" fmla="*/ 37418 w 508213"/>
              <a:gd name="connsiteY248" fmla="*/ 136679 h 390725"/>
              <a:gd name="connsiteX249" fmla="*/ 36155 w 508213"/>
              <a:gd name="connsiteY249" fmla="*/ 135596 h 390725"/>
              <a:gd name="connsiteX250" fmla="*/ 35974 w 508213"/>
              <a:gd name="connsiteY250" fmla="*/ 136438 h 390725"/>
              <a:gd name="connsiteX251" fmla="*/ 31884 w 508213"/>
              <a:gd name="connsiteY251" fmla="*/ 135656 h 390725"/>
              <a:gd name="connsiteX252" fmla="*/ 32124 w 508213"/>
              <a:gd name="connsiteY252" fmla="*/ 134333 h 390725"/>
              <a:gd name="connsiteX253" fmla="*/ 29237 w 508213"/>
              <a:gd name="connsiteY253" fmla="*/ 133129 h 390725"/>
              <a:gd name="connsiteX254" fmla="*/ 30861 w 508213"/>
              <a:gd name="connsiteY254" fmla="*/ 124467 h 390725"/>
              <a:gd name="connsiteX255" fmla="*/ 20333 w 508213"/>
              <a:gd name="connsiteY255" fmla="*/ 122782 h 390725"/>
              <a:gd name="connsiteX256" fmla="*/ 20574 w 508213"/>
              <a:gd name="connsiteY256" fmla="*/ 121399 h 390725"/>
              <a:gd name="connsiteX257" fmla="*/ 16664 w 508213"/>
              <a:gd name="connsiteY257" fmla="*/ 120797 h 390725"/>
              <a:gd name="connsiteX258" fmla="*/ 13656 w 508213"/>
              <a:gd name="connsiteY258" fmla="*/ 122662 h 390725"/>
              <a:gd name="connsiteX259" fmla="*/ 13415 w 508213"/>
              <a:gd name="connsiteY259" fmla="*/ 123624 h 390725"/>
              <a:gd name="connsiteX260" fmla="*/ 3610 w 508213"/>
              <a:gd name="connsiteY260" fmla="*/ 125309 h 390725"/>
              <a:gd name="connsiteX261" fmla="*/ 1865 w 508213"/>
              <a:gd name="connsiteY261" fmla="*/ 125189 h 390725"/>
              <a:gd name="connsiteX262" fmla="*/ 2587 w 508213"/>
              <a:gd name="connsiteY262" fmla="*/ 124286 h 390725"/>
              <a:gd name="connsiteX263" fmla="*/ 2888 w 508213"/>
              <a:gd name="connsiteY263" fmla="*/ 122662 h 390725"/>
              <a:gd name="connsiteX264" fmla="*/ 902 w 508213"/>
              <a:gd name="connsiteY264" fmla="*/ 122361 h 390725"/>
              <a:gd name="connsiteX265" fmla="*/ 1865 w 508213"/>
              <a:gd name="connsiteY265" fmla="*/ 117248 h 390725"/>
              <a:gd name="connsiteX266" fmla="*/ 3188 w 508213"/>
              <a:gd name="connsiteY266" fmla="*/ 117789 h 390725"/>
              <a:gd name="connsiteX267" fmla="*/ 3128 w 508213"/>
              <a:gd name="connsiteY267" fmla="*/ 116405 h 390725"/>
              <a:gd name="connsiteX268" fmla="*/ 1805 w 508213"/>
              <a:gd name="connsiteY268" fmla="*/ 114180 h 390725"/>
              <a:gd name="connsiteX269" fmla="*/ 0 w 508213"/>
              <a:gd name="connsiteY269" fmla="*/ 113999 h 390725"/>
              <a:gd name="connsiteX270" fmla="*/ 361 w 508213"/>
              <a:gd name="connsiteY270" fmla="*/ 112435 h 390725"/>
              <a:gd name="connsiteX271" fmla="*/ 3128 w 508213"/>
              <a:gd name="connsiteY271" fmla="*/ 112616 h 390725"/>
              <a:gd name="connsiteX272" fmla="*/ 7640 w 508213"/>
              <a:gd name="connsiteY272" fmla="*/ 111232 h 390725"/>
              <a:gd name="connsiteX273" fmla="*/ 11370 w 508213"/>
              <a:gd name="connsiteY273" fmla="*/ 111834 h 390725"/>
              <a:gd name="connsiteX274" fmla="*/ 11971 w 508213"/>
              <a:gd name="connsiteY274" fmla="*/ 108404 h 390725"/>
              <a:gd name="connsiteX275" fmla="*/ 13235 w 508213"/>
              <a:gd name="connsiteY275" fmla="*/ 106660 h 390725"/>
              <a:gd name="connsiteX276" fmla="*/ 14017 w 508213"/>
              <a:gd name="connsiteY276" fmla="*/ 106961 h 390725"/>
              <a:gd name="connsiteX277" fmla="*/ 16423 w 508213"/>
              <a:gd name="connsiteY277" fmla="*/ 106058 h 390725"/>
              <a:gd name="connsiteX278" fmla="*/ 17747 w 508213"/>
              <a:gd name="connsiteY278" fmla="*/ 106359 h 390725"/>
              <a:gd name="connsiteX279" fmla="*/ 18709 w 508213"/>
              <a:gd name="connsiteY279" fmla="*/ 107442 h 390725"/>
              <a:gd name="connsiteX280" fmla="*/ 21537 w 508213"/>
              <a:gd name="connsiteY280" fmla="*/ 104434 h 390725"/>
              <a:gd name="connsiteX281" fmla="*/ 30019 w 508213"/>
              <a:gd name="connsiteY281" fmla="*/ 99922 h 390725"/>
              <a:gd name="connsiteX282" fmla="*/ 34350 w 508213"/>
              <a:gd name="connsiteY282" fmla="*/ 96433 h 390725"/>
              <a:gd name="connsiteX283" fmla="*/ 35132 w 508213"/>
              <a:gd name="connsiteY283" fmla="*/ 95049 h 390725"/>
              <a:gd name="connsiteX284" fmla="*/ 35433 w 508213"/>
              <a:gd name="connsiteY284" fmla="*/ 93124 h 390725"/>
              <a:gd name="connsiteX285" fmla="*/ 41689 w 508213"/>
              <a:gd name="connsiteY285" fmla="*/ 87530 h 390725"/>
              <a:gd name="connsiteX286" fmla="*/ 45901 w 508213"/>
              <a:gd name="connsiteY286" fmla="*/ 84221 h 390725"/>
              <a:gd name="connsiteX287" fmla="*/ 46923 w 508213"/>
              <a:gd name="connsiteY287" fmla="*/ 81995 h 390725"/>
              <a:gd name="connsiteX288" fmla="*/ 48126 w 508213"/>
              <a:gd name="connsiteY288" fmla="*/ 83319 h 390725"/>
              <a:gd name="connsiteX289" fmla="*/ 50533 w 508213"/>
              <a:gd name="connsiteY289" fmla="*/ 81394 h 390725"/>
              <a:gd name="connsiteX290" fmla="*/ 52939 w 508213"/>
              <a:gd name="connsiteY290" fmla="*/ 80551 h 390725"/>
              <a:gd name="connsiteX291" fmla="*/ 56548 w 508213"/>
              <a:gd name="connsiteY291" fmla="*/ 78326 h 390725"/>
              <a:gd name="connsiteX292" fmla="*/ 69663 w 508213"/>
              <a:gd name="connsiteY292" fmla="*/ 72911 h 390725"/>
              <a:gd name="connsiteX293" fmla="*/ 70565 w 508213"/>
              <a:gd name="connsiteY293" fmla="*/ 72671 h 390725"/>
              <a:gd name="connsiteX294" fmla="*/ 81694 w 508213"/>
              <a:gd name="connsiteY294" fmla="*/ 71407 h 390725"/>
              <a:gd name="connsiteX295" fmla="*/ 82837 w 508213"/>
              <a:gd name="connsiteY295" fmla="*/ 70686 h 390725"/>
              <a:gd name="connsiteX296" fmla="*/ 84522 w 508213"/>
              <a:gd name="connsiteY296" fmla="*/ 68399 h 390725"/>
              <a:gd name="connsiteX297" fmla="*/ 87891 w 508213"/>
              <a:gd name="connsiteY297" fmla="*/ 67557 h 390725"/>
              <a:gd name="connsiteX298" fmla="*/ 89876 w 508213"/>
              <a:gd name="connsiteY298" fmla="*/ 67978 h 390725"/>
              <a:gd name="connsiteX299" fmla="*/ 94568 w 508213"/>
              <a:gd name="connsiteY299" fmla="*/ 67196 h 390725"/>
              <a:gd name="connsiteX300" fmla="*/ 99561 w 508213"/>
              <a:gd name="connsiteY300" fmla="*/ 68339 h 390725"/>
              <a:gd name="connsiteX301" fmla="*/ 100885 w 508213"/>
              <a:gd name="connsiteY301" fmla="*/ 67738 h 390725"/>
              <a:gd name="connsiteX302" fmla="*/ 101787 w 508213"/>
              <a:gd name="connsiteY302" fmla="*/ 69121 h 390725"/>
              <a:gd name="connsiteX303" fmla="*/ 104915 w 508213"/>
              <a:gd name="connsiteY303" fmla="*/ 69121 h 390725"/>
              <a:gd name="connsiteX304" fmla="*/ 106720 w 508213"/>
              <a:gd name="connsiteY304" fmla="*/ 67678 h 390725"/>
              <a:gd name="connsiteX305" fmla="*/ 108104 w 508213"/>
              <a:gd name="connsiteY305" fmla="*/ 67196 h 390725"/>
              <a:gd name="connsiteX306" fmla="*/ 108585 w 508213"/>
              <a:gd name="connsiteY306" fmla="*/ 64910 h 390725"/>
              <a:gd name="connsiteX307" fmla="*/ 109006 w 508213"/>
              <a:gd name="connsiteY307" fmla="*/ 65091 h 390725"/>
              <a:gd name="connsiteX308" fmla="*/ 112916 w 508213"/>
              <a:gd name="connsiteY308" fmla="*/ 43855 h 390725"/>
              <a:gd name="connsiteX309" fmla="*/ 112194 w 508213"/>
              <a:gd name="connsiteY309" fmla="*/ 43855 h 390725"/>
              <a:gd name="connsiteX310" fmla="*/ 115202 w 508213"/>
              <a:gd name="connsiteY310" fmla="*/ 27372 h 390725"/>
              <a:gd name="connsiteX311" fmla="*/ 117849 w 508213"/>
              <a:gd name="connsiteY311" fmla="*/ 27793 h 390725"/>
              <a:gd name="connsiteX312" fmla="*/ 118812 w 508213"/>
              <a:gd name="connsiteY312" fmla="*/ 22379 h 390725"/>
              <a:gd name="connsiteX313" fmla="*/ 113518 w 508213"/>
              <a:gd name="connsiteY313" fmla="*/ 21416 h 390725"/>
              <a:gd name="connsiteX314" fmla="*/ 114480 w 508213"/>
              <a:gd name="connsiteY314" fmla="*/ 15942 h 390725"/>
              <a:gd name="connsiteX315" fmla="*/ 117127 w 508213"/>
              <a:gd name="connsiteY315" fmla="*/ 16483 h 390725"/>
              <a:gd name="connsiteX316" fmla="*/ 120135 w 508213"/>
              <a:gd name="connsiteY316" fmla="*/ 0 h 390725"/>
              <a:gd name="connsiteX317" fmla="*/ 133851 w 508213"/>
              <a:gd name="connsiteY317" fmla="*/ 2707 h 390725"/>
              <a:gd name="connsiteX318" fmla="*/ 148470 w 508213"/>
              <a:gd name="connsiteY318" fmla="*/ 5414 h 390725"/>
              <a:gd name="connsiteX319" fmla="*/ 158757 w 508213"/>
              <a:gd name="connsiteY319" fmla="*/ 7339 h 390725"/>
              <a:gd name="connsiteX320" fmla="*/ 177406 w 508213"/>
              <a:gd name="connsiteY320" fmla="*/ 10648 h 390725"/>
              <a:gd name="connsiteX321" fmla="*/ 196295 w 508213"/>
              <a:gd name="connsiteY321" fmla="*/ 13836 h 390725"/>
              <a:gd name="connsiteX322" fmla="*/ 197438 w 508213"/>
              <a:gd name="connsiteY322" fmla="*/ 14137 h 390725"/>
              <a:gd name="connsiteX323" fmla="*/ 234556 w 508213"/>
              <a:gd name="connsiteY323" fmla="*/ 20574 h 390725"/>
              <a:gd name="connsiteX324" fmla="*/ 267522 w 508213"/>
              <a:gd name="connsiteY324" fmla="*/ 26169 h 390725"/>
              <a:gd name="connsiteX325" fmla="*/ 290081 w 508213"/>
              <a:gd name="connsiteY325" fmla="*/ 30139 h 390725"/>
              <a:gd name="connsiteX326" fmla="*/ 323589 w 508213"/>
              <a:gd name="connsiteY326" fmla="*/ 35974 h 390725"/>
              <a:gd name="connsiteX327" fmla="*/ 354751 w 508213"/>
              <a:gd name="connsiteY327" fmla="*/ 41088 h 390725"/>
              <a:gd name="connsiteX328" fmla="*/ 381100 w 508213"/>
              <a:gd name="connsiteY328" fmla="*/ 45359 h 390725"/>
              <a:gd name="connsiteX329" fmla="*/ 404923 w 508213"/>
              <a:gd name="connsiteY329" fmla="*/ 49209 h 390725"/>
              <a:gd name="connsiteX330" fmla="*/ 405524 w 508213"/>
              <a:gd name="connsiteY330" fmla="*/ 46321 h 390725"/>
              <a:gd name="connsiteX331" fmla="*/ 418579 w 508213"/>
              <a:gd name="connsiteY331" fmla="*/ 48367 h 39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</a:cxnLst>
            <a:rect l="l" t="t" r="r" b="b"/>
            <a:pathLst>
              <a:path w="508213" h="390725">
                <a:moveTo>
                  <a:pt x="418579" y="48367"/>
                </a:moveTo>
                <a:lnTo>
                  <a:pt x="418879" y="48848"/>
                </a:lnTo>
                <a:lnTo>
                  <a:pt x="422068" y="53059"/>
                </a:lnTo>
                <a:lnTo>
                  <a:pt x="431092" y="65271"/>
                </a:lnTo>
                <a:lnTo>
                  <a:pt x="439574" y="76701"/>
                </a:lnTo>
                <a:lnTo>
                  <a:pt x="447996" y="87951"/>
                </a:lnTo>
                <a:lnTo>
                  <a:pt x="449680" y="90357"/>
                </a:lnTo>
                <a:lnTo>
                  <a:pt x="451365" y="92643"/>
                </a:lnTo>
                <a:lnTo>
                  <a:pt x="451665" y="92944"/>
                </a:lnTo>
                <a:lnTo>
                  <a:pt x="454012" y="96072"/>
                </a:lnTo>
                <a:lnTo>
                  <a:pt x="459185" y="103291"/>
                </a:lnTo>
                <a:lnTo>
                  <a:pt x="465020" y="111112"/>
                </a:lnTo>
                <a:lnTo>
                  <a:pt x="468209" y="115202"/>
                </a:lnTo>
                <a:lnTo>
                  <a:pt x="474225" y="123444"/>
                </a:lnTo>
                <a:lnTo>
                  <a:pt x="480301" y="131686"/>
                </a:lnTo>
                <a:lnTo>
                  <a:pt x="480782" y="132528"/>
                </a:lnTo>
                <a:lnTo>
                  <a:pt x="489204" y="143838"/>
                </a:lnTo>
                <a:lnTo>
                  <a:pt x="490347" y="145221"/>
                </a:lnTo>
                <a:lnTo>
                  <a:pt x="490768" y="145762"/>
                </a:lnTo>
                <a:lnTo>
                  <a:pt x="492874" y="148770"/>
                </a:lnTo>
                <a:lnTo>
                  <a:pt x="502198" y="161163"/>
                </a:lnTo>
                <a:lnTo>
                  <a:pt x="503582" y="162968"/>
                </a:lnTo>
                <a:lnTo>
                  <a:pt x="508214" y="169284"/>
                </a:lnTo>
                <a:lnTo>
                  <a:pt x="501476" y="205680"/>
                </a:lnTo>
                <a:lnTo>
                  <a:pt x="501055" y="207785"/>
                </a:lnTo>
                <a:lnTo>
                  <a:pt x="497686" y="208748"/>
                </a:lnTo>
                <a:lnTo>
                  <a:pt x="492934" y="232811"/>
                </a:lnTo>
                <a:lnTo>
                  <a:pt x="487339" y="231487"/>
                </a:lnTo>
                <a:lnTo>
                  <a:pt x="483248" y="231006"/>
                </a:lnTo>
                <a:lnTo>
                  <a:pt x="481203" y="229984"/>
                </a:lnTo>
                <a:lnTo>
                  <a:pt x="480782" y="231788"/>
                </a:lnTo>
                <a:lnTo>
                  <a:pt x="480180" y="242256"/>
                </a:lnTo>
                <a:lnTo>
                  <a:pt x="480481" y="247129"/>
                </a:lnTo>
                <a:lnTo>
                  <a:pt x="484391" y="247730"/>
                </a:lnTo>
                <a:lnTo>
                  <a:pt x="493175" y="246106"/>
                </a:lnTo>
                <a:lnTo>
                  <a:pt x="493355" y="246707"/>
                </a:lnTo>
                <a:lnTo>
                  <a:pt x="490106" y="247129"/>
                </a:lnTo>
                <a:lnTo>
                  <a:pt x="483910" y="265116"/>
                </a:lnTo>
                <a:lnTo>
                  <a:pt x="487881" y="263431"/>
                </a:lnTo>
                <a:lnTo>
                  <a:pt x="483970" y="274380"/>
                </a:lnTo>
                <a:lnTo>
                  <a:pt x="482887" y="273598"/>
                </a:lnTo>
                <a:lnTo>
                  <a:pt x="480902" y="273598"/>
                </a:lnTo>
                <a:lnTo>
                  <a:pt x="479519" y="275282"/>
                </a:lnTo>
                <a:lnTo>
                  <a:pt x="466645" y="273478"/>
                </a:lnTo>
                <a:lnTo>
                  <a:pt x="463276" y="273237"/>
                </a:lnTo>
                <a:lnTo>
                  <a:pt x="456057" y="274380"/>
                </a:lnTo>
                <a:lnTo>
                  <a:pt x="457621" y="277328"/>
                </a:lnTo>
                <a:lnTo>
                  <a:pt x="457140" y="278651"/>
                </a:lnTo>
                <a:lnTo>
                  <a:pt x="457380" y="283223"/>
                </a:lnTo>
                <a:lnTo>
                  <a:pt x="458163" y="283043"/>
                </a:lnTo>
                <a:lnTo>
                  <a:pt x="459426" y="285088"/>
                </a:lnTo>
                <a:lnTo>
                  <a:pt x="460749" y="286171"/>
                </a:lnTo>
                <a:lnTo>
                  <a:pt x="463156" y="286472"/>
                </a:lnTo>
                <a:lnTo>
                  <a:pt x="462795" y="287795"/>
                </a:lnTo>
                <a:lnTo>
                  <a:pt x="463637" y="288758"/>
                </a:lnTo>
                <a:lnTo>
                  <a:pt x="463396" y="290563"/>
                </a:lnTo>
                <a:lnTo>
                  <a:pt x="461712" y="291946"/>
                </a:lnTo>
                <a:lnTo>
                  <a:pt x="458704" y="295134"/>
                </a:lnTo>
                <a:lnTo>
                  <a:pt x="457741" y="295736"/>
                </a:lnTo>
                <a:lnTo>
                  <a:pt x="455696" y="298383"/>
                </a:lnTo>
                <a:lnTo>
                  <a:pt x="459486" y="299165"/>
                </a:lnTo>
                <a:lnTo>
                  <a:pt x="461531" y="298864"/>
                </a:lnTo>
                <a:lnTo>
                  <a:pt x="463817" y="300489"/>
                </a:lnTo>
                <a:lnTo>
                  <a:pt x="466705" y="303136"/>
                </a:lnTo>
                <a:lnTo>
                  <a:pt x="467306" y="304218"/>
                </a:lnTo>
                <a:lnTo>
                  <a:pt x="468690" y="307948"/>
                </a:lnTo>
                <a:lnTo>
                  <a:pt x="470314" y="309572"/>
                </a:lnTo>
                <a:lnTo>
                  <a:pt x="469953" y="310896"/>
                </a:lnTo>
                <a:lnTo>
                  <a:pt x="462975" y="323890"/>
                </a:lnTo>
                <a:lnTo>
                  <a:pt x="465983" y="325514"/>
                </a:lnTo>
                <a:lnTo>
                  <a:pt x="460870" y="340313"/>
                </a:lnTo>
                <a:lnTo>
                  <a:pt x="458403" y="348555"/>
                </a:lnTo>
                <a:lnTo>
                  <a:pt x="456418" y="353367"/>
                </a:lnTo>
                <a:lnTo>
                  <a:pt x="453290" y="349457"/>
                </a:lnTo>
                <a:lnTo>
                  <a:pt x="452087" y="348855"/>
                </a:lnTo>
                <a:lnTo>
                  <a:pt x="448477" y="348855"/>
                </a:lnTo>
                <a:lnTo>
                  <a:pt x="449500" y="349217"/>
                </a:lnTo>
                <a:lnTo>
                  <a:pt x="449019" y="351141"/>
                </a:lnTo>
                <a:lnTo>
                  <a:pt x="453530" y="354330"/>
                </a:lnTo>
                <a:lnTo>
                  <a:pt x="455335" y="356435"/>
                </a:lnTo>
                <a:lnTo>
                  <a:pt x="453109" y="362632"/>
                </a:lnTo>
                <a:lnTo>
                  <a:pt x="451064" y="369851"/>
                </a:lnTo>
                <a:lnTo>
                  <a:pt x="450342" y="372077"/>
                </a:lnTo>
                <a:lnTo>
                  <a:pt x="450823" y="374242"/>
                </a:lnTo>
                <a:lnTo>
                  <a:pt x="449620" y="374724"/>
                </a:lnTo>
                <a:lnTo>
                  <a:pt x="445590" y="378453"/>
                </a:lnTo>
                <a:lnTo>
                  <a:pt x="448176" y="381461"/>
                </a:lnTo>
                <a:lnTo>
                  <a:pt x="448597" y="384288"/>
                </a:lnTo>
                <a:lnTo>
                  <a:pt x="449620" y="385612"/>
                </a:lnTo>
                <a:lnTo>
                  <a:pt x="446011" y="386454"/>
                </a:lnTo>
                <a:lnTo>
                  <a:pt x="437348" y="385191"/>
                </a:lnTo>
                <a:lnTo>
                  <a:pt x="437228" y="385492"/>
                </a:lnTo>
                <a:lnTo>
                  <a:pt x="418158" y="382484"/>
                </a:lnTo>
                <a:lnTo>
                  <a:pt x="416834" y="390725"/>
                </a:lnTo>
                <a:lnTo>
                  <a:pt x="407630" y="389161"/>
                </a:lnTo>
                <a:lnTo>
                  <a:pt x="373942" y="383747"/>
                </a:lnTo>
                <a:lnTo>
                  <a:pt x="349999" y="380018"/>
                </a:lnTo>
                <a:lnTo>
                  <a:pt x="314024" y="374182"/>
                </a:lnTo>
                <a:lnTo>
                  <a:pt x="313904" y="374302"/>
                </a:lnTo>
                <a:lnTo>
                  <a:pt x="281539" y="369129"/>
                </a:lnTo>
                <a:lnTo>
                  <a:pt x="281539" y="369009"/>
                </a:lnTo>
                <a:lnTo>
                  <a:pt x="265417" y="366362"/>
                </a:lnTo>
                <a:lnTo>
                  <a:pt x="265356" y="366662"/>
                </a:lnTo>
                <a:lnTo>
                  <a:pt x="249234" y="364015"/>
                </a:lnTo>
                <a:lnTo>
                  <a:pt x="216990" y="358601"/>
                </a:lnTo>
                <a:lnTo>
                  <a:pt x="216990" y="358421"/>
                </a:lnTo>
                <a:lnTo>
                  <a:pt x="196897" y="354811"/>
                </a:lnTo>
                <a:lnTo>
                  <a:pt x="179571" y="351984"/>
                </a:lnTo>
                <a:lnTo>
                  <a:pt x="168803" y="350059"/>
                </a:lnTo>
                <a:lnTo>
                  <a:pt x="167840" y="355533"/>
                </a:lnTo>
                <a:lnTo>
                  <a:pt x="167239" y="355353"/>
                </a:lnTo>
                <a:lnTo>
                  <a:pt x="156832" y="353668"/>
                </a:lnTo>
                <a:lnTo>
                  <a:pt x="151778" y="352766"/>
                </a:lnTo>
                <a:lnTo>
                  <a:pt x="149071" y="352345"/>
                </a:lnTo>
                <a:lnTo>
                  <a:pt x="136739" y="350299"/>
                </a:lnTo>
                <a:lnTo>
                  <a:pt x="135175" y="349939"/>
                </a:lnTo>
                <a:lnTo>
                  <a:pt x="122361" y="347713"/>
                </a:lnTo>
                <a:lnTo>
                  <a:pt x="122481" y="347472"/>
                </a:lnTo>
                <a:lnTo>
                  <a:pt x="122903" y="344945"/>
                </a:lnTo>
                <a:lnTo>
                  <a:pt x="115142" y="343622"/>
                </a:lnTo>
                <a:lnTo>
                  <a:pt x="112014" y="342900"/>
                </a:lnTo>
                <a:lnTo>
                  <a:pt x="112435" y="340975"/>
                </a:lnTo>
                <a:lnTo>
                  <a:pt x="113337" y="339651"/>
                </a:lnTo>
                <a:lnTo>
                  <a:pt x="112134" y="338448"/>
                </a:lnTo>
                <a:lnTo>
                  <a:pt x="113518" y="337546"/>
                </a:lnTo>
                <a:lnTo>
                  <a:pt x="117067" y="336944"/>
                </a:lnTo>
                <a:lnTo>
                  <a:pt x="117549" y="335320"/>
                </a:lnTo>
                <a:lnTo>
                  <a:pt x="120256" y="335320"/>
                </a:lnTo>
                <a:lnTo>
                  <a:pt x="127595" y="336523"/>
                </a:lnTo>
                <a:lnTo>
                  <a:pt x="128076" y="337726"/>
                </a:lnTo>
                <a:lnTo>
                  <a:pt x="132167" y="338809"/>
                </a:lnTo>
                <a:lnTo>
                  <a:pt x="131986" y="339411"/>
                </a:lnTo>
                <a:lnTo>
                  <a:pt x="137701" y="340434"/>
                </a:lnTo>
                <a:lnTo>
                  <a:pt x="137100" y="342479"/>
                </a:lnTo>
                <a:lnTo>
                  <a:pt x="139867" y="342238"/>
                </a:lnTo>
                <a:lnTo>
                  <a:pt x="140348" y="338809"/>
                </a:lnTo>
                <a:lnTo>
                  <a:pt x="143055" y="339411"/>
                </a:lnTo>
                <a:lnTo>
                  <a:pt x="143777" y="338869"/>
                </a:lnTo>
                <a:lnTo>
                  <a:pt x="144439" y="335861"/>
                </a:lnTo>
                <a:lnTo>
                  <a:pt x="142454" y="335440"/>
                </a:lnTo>
                <a:lnTo>
                  <a:pt x="142334" y="334658"/>
                </a:lnTo>
                <a:lnTo>
                  <a:pt x="144379" y="331951"/>
                </a:lnTo>
                <a:lnTo>
                  <a:pt x="140348" y="331169"/>
                </a:lnTo>
                <a:lnTo>
                  <a:pt x="140589" y="329785"/>
                </a:lnTo>
                <a:lnTo>
                  <a:pt x="139025" y="328582"/>
                </a:lnTo>
                <a:lnTo>
                  <a:pt x="137942" y="328703"/>
                </a:lnTo>
                <a:lnTo>
                  <a:pt x="136318" y="327680"/>
                </a:lnTo>
                <a:lnTo>
                  <a:pt x="135476" y="325995"/>
                </a:lnTo>
                <a:lnTo>
                  <a:pt x="134333" y="325815"/>
                </a:lnTo>
                <a:lnTo>
                  <a:pt x="134633" y="324371"/>
                </a:lnTo>
                <a:lnTo>
                  <a:pt x="130422" y="323650"/>
                </a:lnTo>
                <a:lnTo>
                  <a:pt x="131024" y="321003"/>
                </a:lnTo>
                <a:lnTo>
                  <a:pt x="130302" y="321724"/>
                </a:lnTo>
                <a:lnTo>
                  <a:pt x="127294" y="320401"/>
                </a:lnTo>
                <a:lnTo>
                  <a:pt x="124346" y="319980"/>
                </a:lnTo>
                <a:lnTo>
                  <a:pt x="124707" y="318356"/>
                </a:lnTo>
                <a:lnTo>
                  <a:pt x="122903" y="316370"/>
                </a:lnTo>
                <a:lnTo>
                  <a:pt x="117308" y="312039"/>
                </a:lnTo>
                <a:lnTo>
                  <a:pt x="117669" y="310776"/>
                </a:lnTo>
                <a:lnTo>
                  <a:pt x="120376" y="311197"/>
                </a:lnTo>
                <a:lnTo>
                  <a:pt x="119293" y="309572"/>
                </a:lnTo>
                <a:lnTo>
                  <a:pt x="119474" y="308610"/>
                </a:lnTo>
                <a:lnTo>
                  <a:pt x="118511" y="307347"/>
                </a:lnTo>
                <a:lnTo>
                  <a:pt x="115864" y="306204"/>
                </a:lnTo>
                <a:lnTo>
                  <a:pt x="114902" y="307106"/>
                </a:lnTo>
                <a:lnTo>
                  <a:pt x="115263" y="309091"/>
                </a:lnTo>
                <a:lnTo>
                  <a:pt x="113337" y="309272"/>
                </a:lnTo>
                <a:lnTo>
                  <a:pt x="112616" y="307948"/>
                </a:lnTo>
                <a:lnTo>
                  <a:pt x="112194" y="310415"/>
                </a:lnTo>
                <a:lnTo>
                  <a:pt x="110450" y="311317"/>
                </a:lnTo>
                <a:lnTo>
                  <a:pt x="109487" y="310475"/>
                </a:lnTo>
                <a:lnTo>
                  <a:pt x="110871" y="308309"/>
                </a:lnTo>
                <a:lnTo>
                  <a:pt x="106660" y="305241"/>
                </a:lnTo>
                <a:lnTo>
                  <a:pt x="106780" y="304459"/>
                </a:lnTo>
                <a:lnTo>
                  <a:pt x="104976" y="302474"/>
                </a:lnTo>
                <a:lnTo>
                  <a:pt x="105457" y="301331"/>
                </a:lnTo>
                <a:lnTo>
                  <a:pt x="103832" y="301030"/>
                </a:lnTo>
                <a:lnTo>
                  <a:pt x="102750" y="302353"/>
                </a:lnTo>
                <a:lnTo>
                  <a:pt x="101426" y="301271"/>
                </a:lnTo>
                <a:lnTo>
                  <a:pt x="99621" y="298563"/>
                </a:lnTo>
                <a:lnTo>
                  <a:pt x="99261" y="299045"/>
                </a:lnTo>
                <a:lnTo>
                  <a:pt x="94267" y="294052"/>
                </a:lnTo>
                <a:lnTo>
                  <a:pt x="93906" y="292608"/>
                </a:lnTo>
                <a:lnTo>
                  <a:pt x="95771" y="292006"/>
                </a:lnTo>
                <a:lnTo>
                  <a:pt x="96794" y="291044"/>
                </a:lnTo>
                <a:lnTo>
                  <a:pt x="96614" y="289600"/>
                </a:lnTo>
                <a:lnTo>
                  <a:pt x="97095" y="287374"/>
                </a:lnTo>
                <a:lnTo>
                  <a:pt x="96313" y="285570"/>
                </a:lnTo>
                <a:lnTo>
                  <a:pt x="93906" y="282201"/>
                </a:lnTo>
                <a:lnTo>
                  <a:pt x="94027" y="279012"/>
                </a:lnTo>
                <a:lnTo>
                  <a:pt x="95531" y="277929"/>
                </a:lnTo>
                <a:lnTo>
                  <a:pt x="97817" y="278170"/>
                </a:lnTo>
                <a:lnTo>
                  <a:pt x="100825" y="277328"/>
                </a:lnTo>
                <a:lnTo>
                  <a:pt x="101426" y="276185"/>
                </a:lnTo>
                <a:lnTo>
                  <a:pt x="99381" y="275884"/>
                </a:lnTo>
                <a:lnTo>
                  <a:pt x="99802" y="273237"/>
                </a:lnTo>
                <a:lnTo>
                  <a:pt x="94689" y="272275"/>
                </a:lnTo>
                <a:lnTo>
                  <a:pt x="95110" y="269507"/>
                </a:lnTo>
                <a:lnTo>
                  <a:pt x="73874" y="265778"/>
                </a:lnTo>
                <a:lnTo>
                  <a:pt x="74054" y="264454"/>
                </a:lnTo>
                <a:lnTo>
                  <a:pt x="71468" y="263913"/>
                </a:lnTo>
                <a:lnTo>
                  <a:pt x="71768" y="262649"/>
                </a:lnTo>
                <a:lnTo>
                  <a:pt x="69182" y="262168"/>
                </a:lnTo>
                <a:lnTo>
                  <a:pt x="69422" y="260845"/>
                </a:lnTo>
                <a:lnTo>
                  <a:pt x="66775" y="260243"/>
                </a:lnTo>
                <a:lnTo>
                  <a:pt x="67377" y="256272"/>
                </a:lnTo>
                <a:lnTo>
                  <a:pt x="54082" y="253746"/>
                </a:lnTo>
                <a:lnTo>
                  <a:pt x="53962" y="254047"/>
                </a:lnTo>
                <a:lnTo>
                  <a:pt x="37899" y="251099"/>
                </a:lnTo>
                <a:lnTo>
                  <a:pt x="35012" y="250197"/>
                </a:lnTo>
                <a:lnTo>
                  <a:pt x="34410" y="251159"/>
                </a:lnTo>
                <a:lnTo>
                  <a:pt x="33809" y="250076"/>
                </a:lnTo>
                <a:lnTo>
                  <a:pt x="30079" y="249354"/>
                </a:lnTo>
                <a:lnTo>
                  <a:pt x="30079" y="248272"/>
                </a:lnTo>
                <a:lnTo>
                  <a:pt x="28274" y="247971"/>
                </a:lnTo>
                <a:lnTo>
                  <a:pt x="29056" y="246948"/>
                </a:lnTo>
                <a:lnTo>
                  <a:pt x="29959" y="247189"/>
                </a:lnTo>
                <a:lnTo>
                  <a:pt x="30981" y="244181"/>
                </a:lnTo>
                <a:lnTo>
                  <a:pt x="31102" y="242617"/>
                </a:lnTo>
                <a:lnTo>
                  <a:pt x="32606" y="240391"/>
                </a:lnTo>
                <a:lnTo>
                  <a:pt x="31583" y="238406"/>
                </a:lnTo>
                <a:lnTo>
                  <a:pt x="33027" y="239489"/>
                </a:lnTo>
                <a:lnTo>
                  <a:pt x="33749" y="235578"/>
                </a:lnTo>
                <a:lnTo>
                  <a:pt x="36456" y="235999"/>
                </a:lnTo>
                <a:lnTo>
                  <a:pt x="36576" y="235097"/>
                </a:lnTo>
                <a:lnTo>
                  <a:pt x="37960" y="235338"/>
                </a:lnTo>
                <a:lnTo>
                  <a:pt x="39223" y="228480"/>
                </a:lnTo>
                <a:lnTo>
                  <a:pt x="39524" y="225592"/>
                </a:lnTo>
                <a:lnTo>
                  <a:pt x="40727" y="225833"/>
                </a:lnTo>
                <a:lnTo>
                  <a:pt x="42411" y="217832"/>
                </a:lnTo>
                <a:lnTo>
                  <a:pt x="46322" y="195573"/>
                </a:lnTo>
                <a:lnTo>
                  <a:pt x="40907" y="194551"/>
                </a:lnTo>
                <a:lnTo>
                  <a:pt x="43434" y="180714"/>
                </a:lnTo>
                <a:lnTo>
                  <a:pt x="44276" y="175240"/>
                </a:lnTo>
                <a:lnTo>
                  <a:pt x="65993" y="179030"/>
                </a:lnTo>
                <a:lnTo>
                  <a:pt x="87530" y="183121"/>
                </a:lnTo>
                <a:lnTo>
                  <a:pt x="88131" y="180413"/>
                </a:lnTo>
                <a:lnTo>
                  <a:pt x="92944" y="152741"/>
                </a:lnTo>
                <a:lnTo>
                  <a:pt x="93185" y="151417"/>
                </a:lnTo>
                <a:lnTo>
                  <a:pt x="82477" y="149492"/>
                </a:lnTo>
                <a:lnTo>
                  <a:pt x="82777" y="147748"/>
                </a:lnTo>
                <a:lnTo>
                  <a:pt x="78987" y="147206"/>
                </a:lnTo>
                <a:lnTo>
                  <a:pt x="71588" y="145281"/>
                </a:lnTo>
                <a:lnTo>
                  <a:pt x="53540" y="140469"/>
                </a:lnTo>
                <a:lnTo>
                  <a:pt x="45540" y="138122"/>
                </a:lnTo>
                <a:lnTo>
                  <a:pt x="42532" y="137701"/>
                </a:lnTo>
                <a:lnTo>
                  <a:pt x="40125" y="136679"/>
                </a:lnTo>
                <a:lnTo>
                  <a:pt x="40125" y="137280"/>
                </a:lnTo>
                <a:lnTo>
                  <a:pt x="37418" y="136679"/>
                </a:lnTo>
                <a:lnTo>
                  <a:pt x="36155" y="135596"/>
                </a:lnTo>
                <a:lnTo>
                  <a:pt x="35974" y="136438"/>
                </a:lnTo>
                <a:lnTo>
                  <a:pt x="31884" y="135656"/>
                </a:lnTo>
                <a:lnTo>
                  <a:pt x="32124" y="134333"/>
                </a:lnTo>
                <a:lnTo>
                  <a:pt x="29237" y="133129"/>
                </a:lnTo>
                <a:lnTo>
                  <a:pt x="30861" y="124467"/>
                </a:lnTo>
                <a:lnTo>
                  <a:pt x="20333" y="122782"/>
                </a:lnTo>
                <a:lnTo>
                  <a:pt x="20574" y="121399"/>
                </a:lnTo>
                <a:lnTo>
                  <a:pt x="16664" y="120797"/>
                </a:lnTo>
                <a:lnTo>
                  <a:pt x="13656" y="122662"/>
                </a:lnTo>
                <a:lnTo>
                  <a:pt x="13415" y="123624"/>
                </a:lnTo>
                <a:lnTo>
                  <a:pt x="3610" y="125309"/>
                </a:lnTo>
                <a:lnTo>
                  <a:pt x="1865" y="125189"/>
                </a:lnTo>
                <a:lnTo>
                  <a:pt x="2587" y="124286"/>
                </a:lnTo>
                <a:lnTo>
                  <a:pt x="2888" y="122662"/>
                </a:lnTo>
                <a:lnTo>
                  <a:pt x="902" y="122361"/>
                </a:lnTo>
                <a:lnTo>
                  <a:pt x="1865" y="117248"/>
                </a:lnTo>
                <a:lnTo>
                  <a:pt x="3188" y="117789"/>
                </a:lnTo>
                <a:lnTo>
                  <a:pt x="3128" y="116405"/>
                </a:lnTo>
                <a:lnTo>
                  <a:pt x="1805" y="114180"/>
                </a:lnTo>
                <a:lnTo>
                  <a:pt x="0" y="113999"/>
                </a:lnTo>
                <a:lnTo>
                  <a:pt x="361" y="112435"/>
                </a:lnTo>
                <a:lnTo>
                  <a:pt x="3128" y="112616"/>
                </a:lnTo>
                <a:lnTo>
                  <a:pt x="7640" y="111232"/>
                </a:lnTo>
                <a:lnTo>
                  <a:pt x="11370" y="111834"/>
                </a:lnTo>
                <a:lnTo>
                  <a:pt x="11971" y="108404"/>
                </a:lnTo>
                <a:lnTo>
                  <a:pt x="13235" y="106660"/>
                </a:lnTo>
                <a:lnTo>
                  <a:pt x="14017" y="106961"/>
                </a:lnTo>
                <a:lnTo>
                  <a:pt x="16423" y="106058"/>
                </a:lnTo>
                <a:lnTo>
                  <a:pt x="17747" y="106359"/>
                </a:lnTo>
                <a:lnTo>
                  <a:pt x="18709" y="107442"/>
                </a:lnTo>
                <a:lnTo>
                  <a:pt x="21537" y="104434"/>
                </a:lnTo>
                <a:lnTo>
                  <a:pt x="30019" y="99922"/>
                </a:lnTo>
                <a:lnTo>
                  <a:pt x="34350" y="96433"/>
                </a:lnTo>
                <a:lnTo>
                  <a:pt x="35132" y="95049"/>
                </a:lnTo>
                <a:lnTo>
                  <a:pt x="35433" y="93124"/>
                </a:lnTo>
                <a:lnTo>
                  <a:pt x="41689" y="87530"/>
                </a:lnTo>
                <a:lnTo>
                  <a:pt x="45901" y="84221"/>
                </a:lnTo>
                <a:lnTo>
                  <a:pt x="46923" y="81995"/>
                </a:lnTo>
                <a:lnTo>
                  <a:pt x="48126" y="83319"/>
                </a:lnTo>
                <a:lnTo>
                  <a:pt x="50533" y="81394"/>
                </a:lnTo>
                <a:lnTo>
                  <a:pt x="52939" y="80551"/>
                </a:lnTo>
                <a:lnTo>
                  <a:pt x="56548" y="78326"/>
                </a:lnTo>
                <a:lnTo>
                  <a:pt x="69663" y="72911"/>
                </a:lnTo>
                <a:lnTo>
                  <a:pt x="70565" y="72671"/>
                </a:lnTo>
                <a:lnTo>
                  <a:pt x="81694" y="71407"/>
                </a:lnTo>
                <a:lnTo>
                  <a:pt x="82837" y="70686"/>
                </a:lnTo>
                <a:lnTo>
                  <a:pt x="84522" y="68399"/>
                </a:lnTo>
                <a:lnTo>
                  <a:pt x="87891" y="67557"/>
                </a:lnTo>
                <a:lnTo>
                  <a:pt x="89876" y="67978"/>
                </a:lnTo>
                <a:lnTo>
                  <a:pt x="94568" y="67196"/>
                </a:lnTo>
                <a:lnTo>
                  <a:pt x="99561" y="68339"/>
                </a:lnTo>
                <a:lnTo>
                  <a:pt x="100885" y="67738"/>
                </a:lnTo>
                <a:lnTo>
                  <a:pt x="101787" y="69121"/>
                </a:lnTo>
                <a:lnTo>
                  <a:pt x="104915" y="69121"/>
                </a:lnTo>
                <a:lnTo>
                  <a:pt x="106720" y="67678"/>
                </a:lnTo>
                <a:lnTo>
                  <a:pt x="108104" y="67196"/>
                </a:lnTo>
                <a:lnTo>
                  <a:pt x="108585" y="64910"/>
                </a:lnTo>
                <a:lnTo>
                  <a:pt x="109006" y="65091"/>
                </a:lnTo>
                <a:lnTo>
                  <a:pt x="112916" y="43855"/>
                </a:lnTo>
                <a:lnTo>
                  <a:pt x="112194" y="43855"/>
                </a:lnTo>
                <a:lnTo>
                  <a:pt x="115202" y="27372"/>
                </a:lnTo>
                <a:lnTo>
                  <a:pt x="117849" y="27793"/>
                </a:lnTo>
                <a:lnTo>
                  <a:pt x="118812" y="22379"/>
                </a:lnTo>
                <a:lnTo>
                  <a:pt x="113518" y="21416"/>
                </a:lnTo>
                <a:lnTo>
                  <a:pt x="114480" y="15942"/>
                </a:lnTo>
                <a:lnTo>
                  <a:pt x="117127" y="16483"/>
                </a:lnTo>
                <a:lnTo>
                  <a:pt x="120135" y="0"/>
                </a:lnTo>
                <a:lnTo>
                  <a:pt x="133851" y="2707"/>
                </a:lnTo>
                <a:lnTo>
                  <a:pt x="148470" y="5414"/>
                </a:lnTo>
                <a:lnTo>
                  <a:pt x="158757" y="7339"/>
                </a:lnTo>
                <a:lnTo>
                  <a:pt x="177406" y="10648"/>
                </a:lnTo>
                <a:lnTo>
                  <a:pt x="196295" y="13836"/>
                </a:lnTo>
                <a:lnTo>
                  <a:pt x="197438" y="14137"/>
                </a:lnTo>
                <a:lnTo>
                  <a:pt x="234556" y="20574"/>
                </a:lnTo>
                <a:lnTo>
                  <a:pt x="267522" y="26169"/>
                </a:lnTo>
                <a:lnTo>
                  <a:pt x="290081" y="30139"/>
                </a:lnTo>
                <a:lnTo>
                  <a:pt x="323589" y="35974"/>
                </a:lnTo>
                <a:lnTo>
                  <a:pt x="354751" y="41088"/>
                </a:lnTo>
                <a:lnTo>
                  <a:pt x="381100" y="45359"/>
                </a:lnTo>
                <a:lnTo>
                  <a:pt x="404923" y="49209"/>
                </a:lnTo>
                <a:lnTo>
                  <a:pt x="405524" y="46321"/>
                </a:lnTo>
                <a:lnTo>
                  <a:pt x="418579" y="48367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 title="CA-24">
            <a:extLst>
              <a:ext uri="{FF2B5EF4-FFF2-40B4-BE49-F238E27FC236}">
                <a16:creationId xmlns:a16="http://schemas.microsoft.com/office/drawing/2014/main" id="{3B4E8C79-FD8B-F723-CFA7-AF9F241D35C2}"/>
              </a:ext>
            </a:extLst>
          </p:cNvPr>
          <p:cNvSpPr/>
          <p:nvPr/>
        </p:nvSpPr>
        <p:spPr>
          <a:xfrm>
            <a:off x="1865604" y="4111075"/>
            <a:ext cx="186532" cy="366884"/>
          </a:xfrm>
          <a:custGeom>
            <a:avLst/>
            <a:gdLst>
              <a:gd name="connsiteX0" fmla="*/ 60 w 233472"/>
              <a:gd name="connsiteY0" fmla="*/ 8542 h 475548"/>
              <a:gd name="connsiteX1" fmla="*/ 662 w 233472"/>
              <a:gd name="connsiteY1" fmla="*/ 6256 h 475548"/>
              <a:gd name="connsiteX2" fmla="*/ 4091 w 233472"/>
              <a:gd name="connsiteY2" fmla="*/ 10347 h 475548"/>
              <a:gd name="connsiteX3" fmla="*/ 5775 w 233472"/>
              <a:gd name="connsiteY3" fmla="*/ 11550 h 475548"/>
              <a:gd name="connsiteX4" fmla="*/ 8362 w 233472"/>
              <a:gd name="connsiteY4" fmla="*/ 12573 h 475548"/>
              <a:gd name="connsiteX5" fmla="*/ 11370 w 233472"/>
              <a:gd name="connsiteY5" fmla="*/ 12393 h 475548"/>
              <a:gd name="connsiteX6" fmla="*/ 11911 w 233472"/>
              <a:gd name="connsiteY6" fmla="*/ 6076 h 475548"/>
              <a:gd name="connsiteX7" fmla="*/ 12994 w 233472"/>
              <a:gd name="connsiteY7" fmla="*/ 4873 h 475548"/>
              <a:gd name="connsiteX8" fmla="*/ 12393 w 233472"/>
              <a:gd name="connsiteY8" fmla="*/ 3188 h 475548"/>
              <a:gd name="connsiteX9" fmla="*/ 16303 w 233472"/>
              <a:gd name="connsiteY9" fmla="*/ 0 h 475548"/>
              <a:gd name="connsiteX10" fmla="*/ 20935 w 233472"/>
              <a:gd name="connsiteY10" fmla="*/ 962 h 475548"/>
              <a:gd name="connsiteX11" fmla="*/ 22319 w 233472"/>
              <a:gd name="connsiteY11" fmla="*/ 2948 h 475548"/>
              <a:gd name="connsiteX12" fmla="*/ 23161 w 233472"/>
              <a:gd name="connsiteY12" fmla="*/ 2948 h 475548"/>
              <a:gd name="connsiteX13" fmla="*/ 24184 w 233472"/>
              <a:gd name="connsiteY13" fmla="*/ 4512 h 475548"/>
              <a:gd name="connsiteX14" fmla="*/ 25868 w 233472"/>
              <a:gd name="connsiteY14" fmla="*/ 4211 h 475548"/>
              <a:gd name="connsiteX15" fmla="*/ 26169 w 233472"/>
              <a:gd name="connsiteY15" fmla="*/ 3549 h 475548"/>
              <a:gd name="connsiteX16" fmla="*/ 28455 w 233472"/>
              <a:gd name="connsiteY16" fmla="*/ 5595 h 475548"/>
              <a:gd name="connsiteX17" fmla="*/ 29357 w 233472"/>
              <a:gd name="connsiteY17" fmla="*/ 7640 h 475548"/>
              <a:gd name="connsiteX18" fmla="*/ 29056 w 233472"/>
              <a:gd name="connsiteY18" fmla="*/ 8482 h 475548"/>
              <a:gd name="connsiteX19" fmla="*/ 29658 w 233472"/>
              <a:gd name="connsiteY19" fmla="*/ 9685 h 475548"/>
              <a:gd name="connsiteX20" fmla="*/ 30560 w 233472"/>
              <a:gd name="connsiteY20" fmla="*/ 9084 h 475548"/>
              <a:gd name="connsiteX21" fmla="*/ 32846 w 233472"/>
              <a:gd name="connsiteY21" fmla="*/ 11430 h 475548"/>
              <a:gd name="connsiteX22" fmla="*/ 34952 w 233472"/>
              <a:gd name="connsiteY22" fmla="*/ 11911 h 475548"/>
              <a:gd name="connsiteX23" fmla="*/ 36335 w 233472"/>
              <a:gd name="connsiteY23" fmla="*/ 13235 h 475548"/>
              <a:gd name="connsiteX24" fmla="*/ 36335 w 233472"/>
              <a:gd name="connsiteY24" fmla="*/ 14137 h 475548"/>
              <a:gd name="connsiteX25" fmla="*/ 37719 w 233472"/>
              <a:gd name="connsiteY25" fmla="*/ 14558 h 475548"/>
              <a:gd name="connsiteX26" fmla="*/ 37538 w 233472"/>
              <a:gd name="connsiteY26" fmla="*/ 15641 h 475548"/>
              <a:gd name="connsiteX27" fmla="*/ 38742 w 233472"/>
              <a:gd name="connsiteY27" fmla="*/ 17205 h 475548"/>
              <a:gd name="connsiteX28" fmla="*/ 40125 w 233472"/>
              <a:gd name="connsiteY28" fmla="*/ 18107 h 475548"/>
              <a:gd name="connsiteX29" fmla="*/ 39223 w 233472"/>
              <a:gd name="connsiteY29" fmla="*/ 19732 h 475548"/>
              <a:gd name="connsiteX30" fmla="*/ 41028 w 233472"/>
              <a:gd name="connsiteY30" fmla="*/ 21476 h 475548"/>
              <a:gd name="connsiteX31" fmla="*/ 41629 w 233472"/>
              <a:gd name="connsiteY31" fmla="*/ 19972 h 475548"/>
              <a:gd name="connsiteX32" fmla="*/ 42832 w 233472"/>
              <a:gd name="connsiteY32" fmla="*/ 19672 h 475548"/>
              <a:gd name="connsiteX33" fmla="*/ 43614 w 233472"/>
              <a:gd name="connsiteY33" fmla="*/ 20514 h 475548"/>
              <a:gd name="connsiteX34" fmla="*/ 47104 w 233472"/>
              <a:gd name="connsiteY34" fmla="*/ 20093 h 475548"/>
              <a:gd name="connsiteX35" fmla="*/ 49269 w 233472"/>
              <a:gd name="connsiteY35" fmla="*/ 20273 h 475548"/>
              <a:gd name="connsiteX36" fmla="*/ 50472 w 233472"/>
              <a:gd name="connsiteY36" fmla="*/ 23462 h 475548"/>
              <a:gd name="connsiteX37" fmla="*/ 52097 w 233472"/>
              <a:gd name="connsiteY37" fmla="*/ 25266 h 475548"/>
              <a:gd name="connsiteX38" fmla="*/ 52698 w 233472"/>
              <a:gd name="connsiteY38" fmla="*/ 23762 h 475548"/>
              <a:gd name="connsiteX39" fmla="*/ 53962 w 233472"/>
              <a:gd name="connsiteY39" fmla="*/ 24003 h 475548"/>
              <a:gd name="connsiteX40" fmla="*/ 56548 w 233472"/>
              <a:gd name="connsiteY40" fmla="*/ 23582 h 475548"/>
              <a:gd name="connsiteX41" fmla="*/ 58052 w 233472"/>
              <a:gd name="connsiteY41" fmla="*/ 22258 h 475548"/>
              <a:gd name="connsiteX42" fmla="*/ 59075 w 233472"/>
              <a:gd name="connsiteY42" fmla="*/ 23161 h 475548"/>
              <a:gd name="connsiteX43" fmla="*/ 59977 w 233472"/>
              <a:gd name="connsiteY43" fmla="*/ 22379 h 475548"/>
              <a:gd name="connsiteX44" fmla="*/ 62203 w 233472"/>
              <a:gd name="connsiteY44" fmla="*/ 23401 h 475548"/>
              <a:gd name="connsiteX45" fmla="*/ 62985 w 233472"/>
              <a:gd name="connsiteY45" fmla="*/ 24725 h 475548"/>
              <a:gd name="connsiteX46" fmla="*/ 64910 w 233472"/>
              <a:gd name="connsiteY46" fmla="*/ 25808 h 475548"/>
              <a:gd name="connsiteX47" fmla="*/ 64850 w 233472"/>
              <a:gd name="connsiteY47" fmla="*/ 24605 h 475548"/>
              <a:gd name="connsiteX48" fmla="*/ 67858 w 233472"/>
              <a:gd name="connsiteY48" fmla="*/ 23341 h 475548"/>
              <a:gd name="connsiteX49" fmla="*/ 69061 w 233472"/>
              <a:gd name="connsiteY49" fmla="*/ 24183 h 475548"/>
              <a:gd name="connsiteX50" fmla="*/ 69482 w 233472"/>
              <a:gd name="connsiteY50" fmla="*/ 25326 h 475548"/>
              <a:gd name="connsiteX51" fmla="*/ 73152 w 233472"/>
              <a:gd name="connsiteY51" fmla="*/ 25146 h 475548"/>
              <a:gd name="connsiteX52" fmla="*/ 73513 w 233472"/>
              <a:gd name="connsiteY52" fmla="*/ 24544 h 475548"/>
              <a:gd name="connsiteX53" fmla="*/ 74475 w 233472"/>
              <a:gd name="connsiteY53" fmla="*/ 25928 h 475548"/>
              <a:gd name="connsiteX54" fmla="*/ 76280 w 233472"/>
              <a:gd name="connsiteY54" fmla="*/ 26409 h 475548"/>
              <a:gd name="connsiteX55" fmla="*/ 80251 w 233472"/>
              <a:gd name="connsiteY55" fmla="*/ 25206 h 475548"/>
              <a:gd name="connsiteX56" fmla="*/ 80431 w 233472"/>
              <a:gd name="connsiteY56" fmla="*/ 23462 h 475548"/>
              <a:gd name="connsiteX57" fmla="*/ 79649 w 233472"/>
              <a:gd name="connsiteY57" fmla="*/ 21777 h 475548"/>
              <a:gd name="connsiteX58" fmla="*/ 83198 w 233472"/>
              <a:gd name="connsiteY58" fmla="*/ 23762 h 475548"/>
              <a:gd name="connsiteX59" fmla="*/ 84041 w 233472"/>
              <a:gd name="connsiteY59" fmla="*/ 21958 h 475548"/>
              <a:gd name="connsiteX60" fmla="*/ 87650 w 233472"/>
              <a:gd name="connsiteY60" fmla="*/ 24605 h 475548"/>
              <a:gd name="connsiteX61" fmla="*/ 90838 w 233472"/>
              <a:gd name="connsiteY61" fmla="*/ 26169 h 475548"/>
              <a:gd name="connsiteX62" fmla="*/ 93425 w 233472"/>
              <a:gd name="connsiteY62" fmla="*/ 25447 h 475548"/>
              <a:gd name="connsiteX63" fmla="*/ 93245 w 233472"/>
              <a:gd name="connsiteY63" fmla="*/ 26650 h 475548"/>
              <a:gd name="connsiteX64" fmla="*/ 94448 w 233472"/>
              <a:gd name="connsiteY64" fmla="*/ 27552 h 475548"/>
              <a:gd name="connsiteX65" fmla="*/ 95410 w 233472"/>
              <a:gd name="connsiteY65" fmla="*/ 22499 h 475548"/>
              <a:gd name="connsiteX66" fmla="*/ 96192 w 233472"/>
              <a:gd name="connsiteY66" fmla="*/ 22980 h 475548"/>
              <a:gd name="connsiteX67" fmla="*/ 96674 w 233472"/>
              <a:gd name="connsiteY67" fmla="*/ 24665 h 475548"/>
              <a:gd name="connsiteX68" fmla="*/ 97877 w 233472"/>
              <a:gd name="connsiteY68" fmla="*/ 25206 h 475548"/>
              <a:gd name="connsiteX69" fmla="*/ 99200 w 233472"/>
              <a:gd name="connsiteY69" fmla="*/ 24905 h 475548"/>
              <a:gd name="connsiteX70" fmla="*/ 100825 w 233472"/>
              <a:gd name="connsiteY70" fmla="*/ 26169 h 475548"/>
              <a:gd name="connsiteX71" fmla="*/ 102509 w 233472"/>
              <a:gd name="connsiteY71" fmla="*/ 28214 h 475548"/>
              <a:gd name="connsiteX72" fmla="*/ 104494 w 233472"/>
              <a:gd name="connsiteY72" fmla="*/ 29237 h 475548"/>
              <a:gd name="connsiteX73" fmla="*/ 105697 w 233472"/>
              <a:gd name="connsiteY73" fmla="*/ 28755 h 475548"/>
              <a:gd name="connsiteX74" fmla="*/ 106961 w 233472"/>
              <a:gd name="connsiteY74" fmla="*/ 30079 h 475548"/>
              <a:gd name="connsiteX75" fmla="*/ 108765 w 233472"/>
              <a:gd name="connsiteY75" fmla="*/ 29417 h 475548"/>
              <a:gd name="connsiteX76" fmla="*/ 109969 w 233472"/>
              <a:gd name="connsiteY76" fmla="*/ 27312 h 475548"/>
              <a:gd name="connsiteX77" fmla="*/ 111653 w 233472"/>
              <a:gd name="connsiteY77" fmla="*/ 25748 h 475548"/>
              <a:gd name="connsiteX78" fmla="*/ 111533 w 233472"/>
              <a:gd name="connsiteY78" fmla="*/ 28214 h 475548"/>
              <a:gd name="connsiteX79" fmla="*/ 110811 w 233472"/>
              <a:gd name="connsiteY79" fmla="*/ 29598 h 475548"/>
              <a:gd name="connsiteX80" fmla="*/ 112736 w 233472"/>
              <a:gd name="connsiteY80" fmla="*/ 28033 h 475548"/>
              <a:gd name="connsiteX81" fmla="*/ 116345 w 233472"/>
              <a:gd name="connsiteY81" fmla="*/ 28815 h 475548"/>
              <a:gd name="connsiteX82" fmla="*/ 116766 w 233472"/>
              <a:gd name="connsiteY82" fmla="*/ 27312 h 475548"/>
              <a:gd name="connsiteX83" fmla="*/ 118752 w 233472"/>
              <a:gd name="connsiteY83" fmla="*/ 26349 h 475548"/>
              <a:gd name="connsiteX84" fmla="*/ 118631 w 233472"/>
              <a:gd name="connsiteY84" fmla="*/ 27191 h 475548"/>
              <a:gd name="connsiteX85" fmla="*/ 120256 w 233472"/>
              <a:gd name="connsiteY85" fmla="*/ 31703 h 475548"/>
              <a:gd name="connsiteX86" fmla="*/ 120978 w 233472"/>
              <a:gd name="connsiteY86" fmla="*/ 35313 h 475548"/>
              <a:gd name="connsiteX87" fmla="*/ 120015 w 233472"/>
              <a:gd name="connsiteY87" fmla="*/ 35433 h 475548"/>
              <a:gd name="connsiteX88" fmla="*/ 120617 w 233472"/>
              <a:gd name="connsiteY88" fmla="*/ 36576 h 475548"/>
              <a:gd name="connsiteX89" fmla="*/ 120256 w 233472"/>
              <a:gd name="connsiteY89" fmla="*/ 38140 h 475548"/>
              <a:gd name="connsiteX90" fmla="*/ 123985 w 233472"/>
              <a:gd name="connsiteY90" fmla="*/ 38922 h 475548"/>
              <a:gd name="connsiteX91" fmla="*/ 123745 w 233472"/>
              <a:gd name="connsiteY91" fmla="*/ 37298 h 475548"/>
              <a:gd name="connsiteX92" fmla="*/ 125670 w 233472"/>
              <a:gd name="connsiteY92" fmla="*/ 37057 h 475548"/>
              <a:gd name="connsiteX93" fmla="*/ 128678 w 233472"/>
              <a:gd name="connsiteY93" fmla="*/ 35373 h 475548"/>
              <a:gd name="connsiteX94" fmla="*/ 133851 w 233472"/>
              <a:gd name="connsiteY94" fmla="*/ 36817 h 475548"/>
              <a:gd name="connsiteX95" fmla="*/ 136258 w 233472"/>
              <a:gd name="connsiteY95" fmla="*/ 35674 h 475548"/>
              <a:gd name="connsiteX96" fmla="*/ 139807 w 233472"/>
              <a:gd name="connsiteY96" fmla="*/ 33388 h 475548"/>
              <a:gd name="connsiteX97" fmla="*/ 140288 w 233472"/>
              <a:gd name="connsiteY97" fmla="*/ 32245 h 475548"/>
              <a:gd name="connsiteX98" fmla="*/ 139807 w 233472"/>
              <a:gd name="connsiteY98" fmla="*/ 30921 h 475548"/>
              <a:gd name="connsiteX99" fmla="*/ 140288 w 233472"/>
              <a:gd name="connsiteY99" fmla="*/ 29537 h 475548"/>
              <a:gd name="connsiteX100" fmla="*/ 139687 w 233472"/>
              <a:gd name="connsiteY100" fmla="*/ 27913 h 475548"/>
              <a:gd name="connsiteX101" fmla="*/ 141732 w 233472"/>
              <a:gd name="connsiteY101" fmla="*/ 28334 h 475548"/>
              <a:gd name="connsiteX102" fmla="*/ 141130 w 233472"/>
              <a:gd name="connsiteY102" fmla="*/ 31162 h 475548"/>
              <a:gd name="connsiteX103" fmla="*/ 143898 w 233472"/>
              <a:gd name="connsiteY103" fmla="*/ 31763 h 475548"/>
              <a:gd name="connsiteX104" fmla="*/ 143296 w 233472"/>
              <a:gd name="connsiteY104" fmla="*/ 34410 h 475548"/>
              <a:gd name="connsiteX105" fmla="*/ 146123 w 233472"/>
              <a:gd name="connsiteY105" fmla="*/ 35072 h 475548"/>
              <a:gd name="connsiteX106" fmla="*/ 145402 w 233472"/>
              <a:gd name="connsiteY106" fmla="*/ 37719 h 475548"/>
              <a:gd name="connsiteX107" fmla="*/ 148049 w 233472"/>
              <a:gd name="connsiteY107" fmla="*/ 38321 h 475548"/>
              <a:gd name="connsiteX108" fmla="*/ 148109 w 233472"/>
              <a:gd name="connsiteY108" fmla="*/ 41148 h 475548"/>
              <a:gd name="connsiteX109" fmla="*/ 147567 w 233472"/>
              <a:gd name="connsiteY109" fmla="*/ 43975 h 475548"/>
              <a:gd name="connsiteX110" fmla="*/ 164592 w 233472"/>
              <a:gd name="connsiteY110" fmla="*/ 47464 h 475548"/>
              <a:gd name="connsiteX111" fmla="*/ 161103 w 233472"/>
              <a:gd name="connsiteY111" fmla="*/ 63888 h 475548"/>
              <a:gd name="connsiteX112" fmla="*/ 171811 w 233472"/>
              <a:gd name="connsiteY112" fmla="*/ 66174 h 475548"/>
              <a:gd name="connsiteX113" fmla="*/ 171570 w 233472"/>
              <a:gd name="connsiteY113" fmla="*/ 67196 h 475548"/>
              <a:gd name="connsiteX114" fmla="*/ 168502 w 233472"/>
              <a:gd name="connsiteY114" fmla="*/ 82416 h 475548"/>
              <a:gd name="connsiteX115" fmla="*/ 173796 w 233472"/>
              <a:gd name="connsiteY115" fmla="*/ 83559 h 475548"/>
              <a:gd name="connsiteX116" fmla="*/ 189918 w 233472"/>
              <a:gd name="connsiteY116" fmla="*/ 86988 h 475548"/>
              <a:gd name="connsiteX117" fmla="*/ 186429 w 233472"/>
              <a:gd name="connsiteY117" fmla="*/ 103351 h 475548"/>
              <a:gd name="connsiteX118" fmla="*/ 201108 w 233472"/>
              <a:gd name="connsiteY118" fmla="*/ 105336 h 475548"/>
              <a:gd name="connsiteX119" fmla="*/ 203695 w 233472"/>
              <a:gd name="connsiteY119" fmla="*/ 105938 h 475548"/>
              <a:gd name="connsiteX120" fmla="*/ 199845 w 233472"/>
              <a:gd name="connsiteY120" fmla="*/ 120376 h 475548"/>
              <a:gd name="connsiteX121" fmla="*/ 199062 w 233472"/>
              <a:gd name="connsiteY121" fmla="*/ 122903 h 475548"/>
              <a:gd name="connsiteX122" fmla="*/ 210011 w 233472"/>
              <a:gd name="connsiteY122" fmla="*/ 124346 h 475548"/>
              <a:gd name="connsiteX123" fmla="*/ 209410 w 233472"/>
              <a:gd name="connsiteY123" fmla="*/ 127113 h 475548"/>
              <a:gd name="connsiteX124" fmla="*/ 212117 w 233472"/>
              <a:gd name="connsiteY124" fmla="*/ 127715 h 475548"/>
              <a:gd name="connsiteX125" fmla="*/ 206703 w 233472"/>
              <a:gd name="connsiteY125" fmla="*/ 153583 h 475548"/>
              <a:gd name="connsiteX126" fmla="*/ 205560 w 233472"/>
              <a:gd name="connsiteY126" fmla="*/ 160501 h 475548"/>
              <a:gd name="connsiteX127" fmla="*/ 209891 w 233472"/>
              <a:gd name="connsiteY127" fmla="*/ 161343 h 475548"/>
              <a:gd name="connsiteX128" fmla="*/ 204717 w 233472"/>
              <a:gd name="connsiteY128" fmla="*/ 187211 h 475548"/>
              <a:gd name="connsiteX129" fmla="*/ 203755 w 233472"/>
              <a:gd name="connsiteY129" fmla="*/ 192746 h 475548"/>
              <a:gd name="connsiteX130" fmla="*/ 199062 w 233472"/>
              <a:gd name="connsiteY130" fmla="*/ 216869 h 475548"/>
              <a:gd name="connsiteX131" fmla="*/ 193528 w 233472"/>
              <a:gd name="connsiteY131" fmla="*/ 244722 h 475548"/>
              <a:gd name="connsiteX132" fmla="*/ 193287 w 233472"/>
              <a:gd name="connsiteY132" fmla="*/ 247369 h 475548"/>
              <a:gd name="connsiteX133" fmla="*/ 192204 w 233472"/>
              <a:gd name="connsiteY133" fmla="*/ 249475 h 475548"/>
              <a:gd name="connsiteX134" fmla="*/ 190761 w 233472"/>
              <a:gd name="connsiteY134" fmla="*/ 249475 h 475548"/>
              <a:gd name="connsiteX135" fmla="*/ 190279 w 233472"/>
              <a:gd name="connsiteY135" fmla="*/ 251340 h 475548"/>
              <a:gd name="connsiteX136" fmla="*/ 191242 w 233472"/>
              <a:gd name="connsiteY136" fmla="*/ 253325 h 475548"/>
              <a:gd name="connsiteX137" fmla="*/ 189979 w 233472"/>
              <a:gd name="connsiteY137" fmla="*/ 255129 h 475548"/>
              <a:gd name="connsiteX138" fmla="*/ 191603 w 233472"/>
              <a:gd name="connsiteY138" fmla="*/ 256152 h 475548"/>
              <a:gd name="connsiteX139" fmla="*/ 194430 w 233472"/>
              <a:gd name="connsiteY139" fmla="*/ 257175 h 475548"/>
              <a:gd name="connsiteX140" fmla="*/ 201048 w 233472"/>
              <a:gd name="connsiteY140" fmla="*/ 258559 h 475548"/>
              <a:gd name="connsiteX141" fmla="*/ 203093 w 233472"/>
              <a:gd name="connsiteY141" fmla="*/ 254107 h 475548"/>
              <a:gd name="connsiteX142" fmla="*/ 205138 w 233472"/>
              <a:gd name="connsiteY142" fmla="*/ 253445 h 475548"/>
              <a:gd name="connsiteX143" fmla="*/ 205499 w 233472"/>
              <a:gd name="connsiteY143" fmla="*/ 252422 h 475548"/>
              <a:gd name="connsiteX144" fmla="*/ 207785 w 233472"/>
              <a:gd name="connsiteY144" fmla="*/ 250798 h 475548"/>
              <a:gd name="connsiteX145" fmla="*/ 209530 w 233472"/>
              <a:gd name="connsiteY145" fmla="*/ 250678 h 475548"/>
              <a:gd name="connsiteX146" fmla="*/ 217170 w 233472"/>
              <a:gd name="connsiteY146" fmla="*/ 247369 h 475548"/>
              <a:gd name="connsiteX147" fmla="*/ 221020 w 233472"/>
              <a:gd name="connsiteY147" fmla="*/ 246286 h 475548"/>
              <a:gd name="connsiteX148" fmla="*/ 223005 w 233472"/>
              <a:gd name="connsiteY148" fmla="*/ 247670 h 475548"/>
              <a:gd name="connsiteX149" fmla="*/ 225291 w 233472"/>
              <a:gd name="connsiteY149" fmla="*/ 248151 h 475548"/>
              <a:gd name="connsiteX150" fmla="*/ 226254 w 233472"/>
              <a:gd name="connsiteY150" fmla="*/ 250076 h 475548"/>
              <a:gd name="connsiteX151" fmla="*/ 225231 w 233472"/>
              <a:gd name="connsiteY151" fmla="*/ 251279 h 475548"/>
              <a:gd name="connsiteX152" fmla="*/ 227036 w 233472"/>
              <a:gd name="connsiteY152" fmla="*/ 251640 h 475548"/>
              <a:gd name="connsiteX153" fmla="*/ 226134 w 233472"/>
              <a:gd name="connsiteY153" fmla="*/ 253084 h 475548"/>
              <a:gd name="connsiteX154" fmla="*/ 226434 w 233472"/>
              <a:gd name="connsiteY154" fmla="*/ 253746 h 475548"/>
              <a:gd name="connsiteX155" fmla="*/ 224690 w 233472"/>
              <a:gd name="connsiteY155" fmla="*/ 254227 h 475548"/>
              <a:gd name="connsiteX156" fmla="*/ 222644 w 233472"/>
              <a:gd name="connsiteY156" fmla="*/ 256995 h 475548"/>
              <a:gd name="connsiteX157" fmla="*/ 222043 w 233472"/>
              <a:gd name="connsiteY157" fmla="*/ 259882 h 475548"/>
              <a:gd name="connsiteX158" fmla="*/ 223186 w 233472"/>
              <a:gd name="connsiteY158" fmla="*/ 260664 h 475548"/>
              <a:gd name="connsiteX159" fmla="*/ 221562 w 233472"/>
              <a:gd name="connsiteY159" fmla="*/ 261927 h 475548"/>
              <a:gd name="connsiteX160" fmla="*/ 218433 w 233472"/>
              <a:gd name="connsiteY160" fmla="*/ 262108 h 475548"/>
              <a:gd name="connsiteX161" fmla="*/ 219155 w 233472"/>
              <a:gd name="connsiteY161" fmla="*/ 264935 h 475548"/>
              <a:gd name="connsiteX162" fmla="*/ 216869 w 233472"/>
              <a:gd name="connsiteY162" fmla="*/ 265236 h 475548"/>
              <a:gd name="connsiteX163" fmla="*/ 215666 w 233472"/>
              <a:gd name="connsiteY163" fmla="*/ 264394 h 475548"/>
              <a:gd name="connsiteX164" fmla="*/ 214102 w 233472"/>
              <a:gd name="connsiteY164" fmla="*/ 264875 h 475548"/>
              <a:gd name="connsiteX165" fmla="*/ 213320 w 233472"/>
              <a:gd name="connsiteY165" fmla="*/ 266560 h 475548"/>
              <a:gd name="connsiteX166" fmla="*/ 213801 w 233472"/>
              <a:gd name="connsiteY166" fmla="*/ 267342 h 475548"/>
              <a:gd name="connsiteX167" fmla="*/ 212057 w 233472"/>
              <a:gd name="connsiteY167" fmla="*/ 269988 h 475548"/>
              <a:gd name="connsiteX168" fmla="*/ 211214 w 233472"/>
              <a:gd name="connsiteY168" fmla="*/ 274801 h 475548"/>
              <a:gd name="connsiteX169" fmla="*/ 212658 w 233472"/>
              <a:gd name="connsiteY169" fmla="*/ 275403 h 475548"/>
              <a:gd name="connsiteX170" fmla="*/ 216869 w 233472"/>
              <a:gd name="connsiteY170" fmla="*/ 275463 h 475548"/>
              <a:gd name="connsiteX171" fmla="*/ 218253 w 233472"/>
              <a:gd name="connsiteY171" fmla="*/ 274741 h 475548"/>
              <a:gd name="connsiteX172" fmla="*/ 219576 w 233472"/>
              <a:gd name="connsiteY172" fmla="*/ 276365 h 475548"/>
              <a:gd name="connsiteX173" fmla="*/ 220118 w 233472"/>
              <a:gd name="connsiteY173" fmla="*/ 276185 h 475548"/>
              <a:gd name="connsiteX174" fmla="*/ 220719 w 233472"/>
              <a:gd name="connsiteY174" fmla="*/ 273598 h 475548"/>
              <a:gd name="connsiteX175" fmla="*/ 223727 w 233472"/>
              <a:gd name="connsiteY175" fmla="*/ 273117 h 475548"/>
              <a:gd name="connsiteX176" fmla="*/ 228420 w 233472"/>
              <a:gd name="connsiteY176" fmla="*/ 267823 h 475548"/>
              <a:gd name="connsiteX177" fmla="*/ 231067 w 233472"/>
              <a:gd name="connsiteY177" fmla="*/ 269628 h 475548"/>
              <a:gd name="connsiteX178" fmla="*/ 231788 w 233472"/>
              <a:gd name="connsiteY178" fmla="*/ 272575 h 475548"/>
              <a:gd name="connsiteX179" fmla="*/ 231668 w 233472"/>
              <a:gd name="connsiteY179" fmla="*/ 274320 h 475548"/>
              <a:gd name="connsiteX180" fmla="*/ 233052 w 233472"/>
              <a:gd name="connsiteY180" fmla="*/ 277328 h 475548"/>
              <a:gd name="connsiteX181" fmla="*/ 232270 w 233472"/>
              <a:gd name="connsiteY181" fmla="*/ 277689 h 475548"/>
              <a:gd name="connsiteX182" fmla="*/ 233473 w 233472"/>
              <a:gd name="connsiteY182" fmla="*/ 280215 h 475548"/>
              <a:gd name="connsiteX183" fmla="*/ 229863 w 233472"/>
              <a:gd name="connsiteY183" fmla="*/ 282140 h 475548"/>
              <a:gd name="connsiteX184" fmla="*/ 231848 w 233472"/>
              <a:gd name="connsiteY184" fmla="*/ 287134 h 475548"/>
              <a:gd name="connsiteX185" fmla="*/ 228841 w 233472"/>
              <a:gd name="connsiteY185" fmla="*/ 288698 h 475548"/>
              <a:gd name="connsiteX186" fmla="*/ 226735 w 233472"/>
              <a:gd name="connsiteY186" fmla="*/ 289299 h 475548"/>
              <a:gd name="connsiteX187" fmla="*/ 226675 w 233472"/>
              <a:gd name="connsiteY187" fmla="*/ 287976 h 475548"/>
              <a:gd name="connsiteX188" fmla="*/ 224449 w 233472"/>
              <a:gd name="connsiteY188" fmla="*/ 287374 h 475548"/>
              <a:gd name="connsiteX189" fmla="*/ 224389 w 233472"/>
              <a:gd name="connsiteY189" fmla="*/ 288517 h 475548"/>
              <a:gd name="connsiteX190" fmla="*/ 225351 w 233472"/>
              <a:gd name="connsiteY190" fmla="*/ 289600 h 475548"/>
              <a:gd name="connsiteX191" fmla="*/ 223667 w 233472"/>
              <a:gd name="connsiteY191" fmla="*/ 290322 h 475548"/>
              <a:gd name="connsiteX192" fmla="*/ 223306 w 233472"/>
              <a:gd name="connsiteY192" fmla="*/ 292608 h 475548"/>
              <a:gd name="connsiteX193" fmla="*/ 220479 w 233472"/>
              <a:gd name="connsiteY193" fmla="*/ 292608 h 475548"/>
              <a:gd name="connsiteX194" fmla="*/ 220779 w 233472"/>
              <a:gd name="connsiteY194" fmla="*/ 290262 h 475548"/>
              <a:gd name="connsiteX195" fmla="*/ 218975 w 233472"/>
              <a:gd name="connsiteY195" fmla="*/ 290141 h 475548"/>
              <a:gd name="connsiteX196" fmla="*/ 215486 w 233472"/>
              <a:gd name="connsiteY196" fmla="*/ 287374 h 475548"/>
              <a:gd name="connsiteX197" fmla="*/ 213500 w 233472"/>
              <a:gd name="connsiteY197" fmla="*/ 286351 h 475548"/>
              <a:gd name="connsiteX198" fmla="*/ 213982 w 233472"/>
              <a:gd name="connsiteY198" fmla="*/ 289780 h 475548"/>
              <a:gd name="connsiteX199" fmla="*/ 216448 w 233472"/>
              <a:gd name="connsiteY199" fmla="*/ 290623 h 475548"/>
              <a:gd name="connsiteX200" fmla="*/ 216388 w 233472"/>
              <a:gd name="connsiteY200" fmla="*/ 291766 h 475548"/>
              <a:gd name="connsiteX201" fmla="*/ 212237 w 233472"/>
              <a:gd name="connsiteY201" fmla="*/ 291104 h 475548"/>
              <a:gd name="connsiteX202" fmla="*/ 212237 w 233472"/>
              <a:gd name="connsiteY202" fmla="*/ 287855 h 475548"/>
              <a:gd name="connsiteX203" fmla="*/ 211515 w 233472"/>
              <a:gd name="connsiteY203" fmla="*/ 284968 h 475548"/>
              <a:gd name="connsiteX204" fmla="*/ 209831 w 233472"/>
              <a:gd name="connsiteY204" fmla="*/ 283043 h 475548"/>
              <a:gd name="connsiteX205" fmla="*/ 208146 w 233472"/>
              <a:gd name="connsiteY205" fmla="*/ 283163 h 475548"/>
              <a:gd name="connsiteX206" fmla="*/ 206642 w 233472"/>
              <a:gd name="connsiteY206" fmla="*/ 282140 h 475548"/>
              <a:gd name="connsiteX207" fmla="*/ 205680 w 233472"/>
              <a:gd name="connsiteY207" fmla="*/ 280697 h 475548"/>
              <a:gd name="connsiteX208" fmla="*/ 203273 w 233472"/>
              <a:gd name="connsiteY208" fmla="*/ 278772 h 475548"/>
              <a:gd name="connsiteX209" fmla="*/ 202070 w 233472"/>
              <a:gd name="connsiteY209" fmla="*/ 275764 h 475548"/>
              <a:gd name="connsiteX210" fmla="*/ 199423 w 233472"/>
              <a:gd name="connsiteY210" fmla="*/ 272395 h 475548"/>
              <a:gd name="connsiteX211" fmla="*/ 198641 w 233472"/>
              <a:gd name="connsiteY211" fmla="*/ 271914 h 475548"/>
              <a:gd name="connsiteX212" fmla="*/ 196235 w 233472"/>
              <a:gd name="connsiteY212" fmla="*/ 272034 h 475548"/>
              <a:gd name="connsiteX213" fmla="*/ 194611 w 233472"/>
              <a:gd name="connsiteY213" fmla="*/ 268545 h 475548"/>
              <a:gd name="connsiteX214" fmla="*/ 191483 w 233472"/>
              <a:gd name="connsiteY214" fmla="*/ 263852 h 475548"/>
              <a:gd name="connsiteX215" fmla="*/ 189678 w 233472"/>
              <a:gd name="connsiteY215" fmla="*/ 263311 h 475548"/>
              <a:gd name="connsiteX216" fmla="*/ 187632 w 233472"/>
              <a:gd name="connsiteY216" fmla="*/ 259341 h 475548"/>
              <a:gd name="connsiteX217" fmla="*/ 185828 w 233472"/>
              <a:gd name="connsiteY217" fmla="*/ 258739 h 475548"/>
              <a:gd name="connsiteX218" fmla="*/ 184865 w 233472"/>
              <a:gd name="connsiteY218" fmla="*/ 258980 h 475548"/>
              <a:gd name="connsiteX219" fmla="*/ 184504 w 233472"/>
              <a:gd name="connsiteY219" fmla="*/ 257596 h 475548"/>
              <a:gd name="connsiteX220" fmla="*/ 182519 w 233472"/>
              <a:gd name="connsiteY220" fmla="*/ 256212 h 475548"/>
              <a:gd name="connsiteX221" fmla="*/ 181496 w 233472"/>
              <a:gd name="connsiteY221" fmla="*/ 256092 h 475548"/>
              <a:gd name="connsiteX222" fmla="*/ 179451 w 233472"/>
              <a:gd name="connsiteY222" fmla="*/ 254769 h 475548"/>
              <a:gd name="connsiteX223" fmla="*/ 178849 w 233472"/>
              <a:gd name="connsiteY223" fmla="*/ 253926 h 475548"/>
              <a:gd name="connsiteX224" fmla="*/ 176924 w 233472"/>
              <a:gd name="connsiteY224" fmla="*/ 252904 h 475548"/>
              <a:gd name="connsiteX225" fmla="*/ 175601 w 233472"/>
              <a:gd name="connsiteY225" fmla="*/ 250919 h 475548"/>
              <a:gd name="connsiteX226" fmla="*/ 173495 w 233472"/>
              <a:gd name="connsiteY226" fmla="*/ 248512 h 475548"/>
              <a:gd name="connsiteX227" fmla="*/ 171570 w 233472"/>
              <a:gd name="connsiteY227" fmla="*/ 248632 h 475548"/>
              <a:gd name="connsiteX228" fmla="*/ 169705 w 233472"/>
              <a:gd name="connsiteY228" fmla="*/ 247249 h 475548"/>
              <a:gd name="connsiteX229" fmla="*/ 165735 w 233472"/>
              <a:gd name="connsiteY229" fmla="*/ 245865 h 475548"/>
              <a:gd name="connsiteX230" fmla="*/ 163810 w 233472"/>
              <a:gd name="connsiteY230" fmla="*/ 245745 h 475548"/>
              <a:gd name="connsiteX231" fmla="*/ 162186 w 233472"/>
              <a:gd name="connsiteY231" fmla="*/ 246106 h 475548"/>
              <a:gd name="connsiteX232" fmla="*/ 160802 w 233472"/>
              <a:gd name="connsiteY232" fmla="*/ 245504 h 475548"/>
              <a:gd name="connsiteX233" fmla="*/ 157193 w 233472"/>
              <a:gd name="connsiteY233" fmla="*/ 245083 h 475548"/>
              <a:gd name="connsiteX234" fmla="*/ 154546 w 233472"/>
              <a:gd name="connsiteY234" fmla="*/ 245203 h 475548"/>
              <a:gd name="connsiteX235" fmla="*/ 154967 w 233472"/>
              <a:gd name="connsiteY235" fmla="*/ 246106 h 475548"/>
              <a:gd name="connsiteX236" fmla="*/ 152320 w 233472"/>
              <a:gd name="connsiteY236" fmla="*/ 246828 h 475548"/>
              <a:gd name="connsiteX237" fmla="*/ 150635 w 233472"/>
              <a:gd name="connsiteY237" fmla="*/ 247790 h 475548"/>
              <a:gd name="connsiteX238" fmla="*/ 147688 w 233472"/>
              <a:gd name="connsiteY238" fmla="*/ 247068 h 475548"/>
              <a:gd name="connsiteX239" fmla="*/ 138784 w 233472"/>
              <a:gd name="connsiteY239" fmla="*/ 240932 h 475548"/>
              <a:gd name="connsiteX240" fmla="*/ 136679 w 233472"/>
              <a:gd name="connsiteY240" fmla="*/ 240812 h 475548"/>
              <a:gd name="connsiteX241" fmla="*/ 133911 w 233472"/>
              <a:gd name="connsiteY241" fmla="*/ 240090 h 475548"/>
              <a:gd name="connsiteX242" fmla="*/ 131505 w 233472"/>
              <a:gd name="connsiteY242" fmla="*/ 240210 h 475548"/>
              <a:gd name="connsiteX243" fmla="*/ 130482 w 233472"/>
              <a:gd name="connsiteY243" fmla="*/ 242015 h 475548"/>
              <a:gd name="connsiteX244" fmla="*/ 129279 w 233472"/>
              <a:gd name="connsiteY244" fmla="*/ 240872 h 475548"/>
              <a:gd name="connsiteX245" fmla="*/ 126151 w 233472"/>
              <a:gd name="connsiteY245" fmla="*/ 240210 h 475548"/>
              <a:gd name="connsiteX246" fmla="*/ 125489 w 233472"/>
              <a:gd name="connsiteY246" fmla="*/ 240391 h 475548"/>
              <a:gd name="connsiteX247" fmla="*/ 123865 w 233472"/>
              <a:gd name="connsiteY247" fmla="*/ 237624 h 475548"/>
              <a:gd name="connsiteX248" fmla="*/ 122782 w 233472"/>
              <a:gd name="connsiteY248" fmla="*/ 237142 h 475548"/>
              <a:gd name="connsiteX249" fmla="*/ 120737 w 233472"/>
              <a:gd name="connsiteY249" fmla="*/ 234736 h 475548"/>
              <a:gd name="connsiteX250" fmla="*/ 117729 w 233472"/>
              <a:gd name="connsiteY250" fmla="*/ 233172 h 475548"/>
              <a:gd name="connsiteX251" fmla="*/ 114721 w 233472"/>
              <a:gd name="connsiteY251" fmla="*/ 232570 h 475548"/>
              <a:gd name="connsiteX252" fmla="*/ 110931 w 233472"/>
              <a:gd name="connsiteY252" fmla="*/ 228780 h 475548"/>
              <a:gd name="connsiteX253" fmla="*/ 110149 w 233472"/>
              <a:gd name="connsiteY253" fmla="*/ 228780 h 475548"/>
              <a:gd name="connsiteX254" fmla="*/ 107743 w 233472"/>
              <a:gd name="connsiteY254" fmla="*/ 226314 h 475548"/>
              <a:gd name="connsiteX255" fmla="*/ 106179 w 233472"/>
              <a:gd name="connsiteY255" fmla="*/ 225833 h 475548"/>
              <a:gd name="connsiteX256" fmla="*/ 105397 w 233472"/>
              <a:gd name="connsiteY256" fmla="*/ 226254 h 475548"/>
              <a:gd name="connsiteX257" fmla="*/ 103231 w 233472"/>
              <a:gd name="connsiteY257" fmla="*/ 224870 h 475548"/>
              <a:gd name="connsiteX258" fmla="*/ 101366 w 233472"/>
              <a:gd name="connsiteY258" fmla="*/ 224690 h 475548"/>
              <a:gd name="connsiteX259" fmla="*/ 98358 w 233472"/>
              <a:gd name="connsiteY259" fmla="*/ 224028 h 475548"/>
              <a:gd name="connsiteX260" fmla="*/ 95531 w 233472"/>
              <a:gd name="connsiteY260" fmla="*/ 223787 h 475548"/>
              <a:gd name="connsiteX261" fmla="*/ 94328 w 233472"/>
              <a:gd name="connsiteY261" fmla="*/ 223306 h 475548"/>
              <a:gd name="connsiteX262" fmla="*/ 91440 w 233472"/>
              <a:gd name="connsiteY262" fmla="*/ 221080 h 475548"/>
              <a:gd name="connsiteX263" fmla="*/ 89334 w 233472"/>
              <a:gd name="connsiteY263" fmla="*/ 219997 h 475548"/>
              <a:gd name="connsiteX264" fmla="*/ 86507 w 233472"/>
              <a:gd name="connsiteY264" fmla="*/ 219396 h 475548"/>
              <a:gd name="connsiteX265" fmla="*/ 83740 w 233472"/>
              <a:gd name="connsiteY265" fmla="*/ 219576 h 475548"/>
              <a:gd name="connsiteX266" fmla="*/ 75197 w 233472"/>
              <a:gd name="connsiteY266" fmla="*/ 217591 h 475548"/>
              <a:gd name="connsiteX267" fmla="*/ 73272 w 233472"/>
              <a:gd name="connsiteY267" fmla="*/ 217651 h 475548"/>
              <a:gd name="connsiteX268" fmla="*/ 70144 w 233472"/>
              <a:gd name="connsiteY268" fmla="*/ 217110 h 475548"/>
              <a:gd name="connsiteX269" fmla="*/ 66294 w 233472"/>
              <a:gd name="connsiteY269" fmla="*/ 216147 h 475548"/>
              <a:gd name="connsiteX270" fmla="*/ 64549 w 233472"/>
              <a:gd name="connsiteY270" fmla="*/ 215365 h 475548"/>
              <a:gd name="connsiteX271" fmla="*/ 63406 w 233472"/>
              <a:gd name="connsiteY271" fmla="*/ 215786 h 475548"/>
              <a:gd name="connsiteX272" fmla="*/ 58293 w 233472"/>
              <a:gd name="connsiteY272" fmla="*/ 215666 h 475548"/>
              <a:gd name="connsiteX273" fmla="*/ 57150 w 233472"/>
              <a:gd name="connsiteY273" fmla="*/ 216087 h 475548"/>
              <a:gd name="connsiteX274" fmla="*/ 47164 w 233472"/>
              <a:gd name="connsiteY274" fmla="*/ 214583 h 475548"/>
              <a:gd name="connsiteX275" fmla="*/ 43975 w 233472"/>
              <a:gd name="connsiteY275" fmla="*/ 215064 h 475548"/>
              <a:gd name="connsiteX276" fmla="*/ 41569 w 233472"/>
              <a:gd name="connsiteY276" fmla="*/ 214282 h 475548"/>
              <a:gd name="connsiteX277" fmla="*/ 40005 w 233472"/>
              <a:gd name="connsiteY277" fmla="*/ 214764 h 475548"/>
              <a:gd name="connsiteX278" fmla="*/ 39644 w 233472"/>
              <a:gd name="connsiteY278" fmla="*/ 215546 h 475548"/>
              <a:gd name="connsiteX279" fmla="*/ 38321 w 233472"/>
              <a:gd name="connsiteY279" fmla="*/ 214042 h 475548"/>
              <a:gd name="connsiteX280" fmla="*/ 36997 w 233472"/>
              <a:gd name="connsiteY280" fmla="*/ 214042 h 475548"/>
              <a:gd name="connsiteX281" fmla="*/ 37298 w 233472"/>
              <a:gd name="connsiteY281" fmla="*/ 210192 h 475548"/>
              <a:gd name="connsiteX282" fmla="*/ 36937 w 233472"/>
              <a:gd name="connsiteY282" fmla="*/ 207485 h 475548"/>
              <a:gd name="connsiteX283" fmla="*/ 35132 w 233472"/>
              <a:gd name="connsiteY283" fmla="*/ 204296 h 475548"/>
              <a:gd name="connsiteX284" fmla="*/ 34952 w 233472"/>
              <a:gd name="connsiteY284" fmla="*/ 201890 h 475548"/>
              <a:gd name="connsiteX285" fmla="*/ 33869 w 233472"/>
              <a:gd name="connsiteY285" fmla="*/ 198641 h 475548"/>
              <a:gd name="connsiteX286" fmla="*/ 29898 w 233472"/>
              <a:gd name="connsiteY286" fmla="*/ 194611 h 475548"/>
              <a:gd name="connsiteX287" fmla="*/ 28094 w 233472"/>
              <a:gd name="connsiteY287" fmla="*/ 193769 h 475548"/>
              <a:gd name="connsiteX288" fmla="*/ 24665 w 233472"/>
              <a:gd name="connsiteY288" fmla="*/ 190159 h 475548"/>
              <a:gd name="connsiteX289" fmla="*/ 20514 w 233472"/>
              <a:gd name="connsiteY289" fmla="*/ 189317 h 475548"/>
              <a:gd name="connsiteX290" fmla="*/ 19912 w 233472"/>
              <a:gd name="connsiteY290" fmla="*/ 189738 h 475548"/>
              <a:gd name="connsiteX291" fmla="*/ 18228 w 233472"/>
              <a:gd name="connsiteY291" fmla="*/ 189317 h 475548"/>
              <a:gd name="connsiteX292" fmla="*/ 16062 w 233472"/>
              <a:gd name="connsiteY292" fmla="*/ 186971 h 475548"/>
              <a:gd name="connsiteX293" fmla="*/ 15821 w 233472"/>
              <a:gd name="connsiteY293" fmla="*/ 184263 h 475548"/>
              <a:gd name="connsiteX294" fmla="*/ 16243 w 233472"/>
              <a:gd name="connsiteY294" fmla="*/ 182218 h 475548"/>
              <a:gd name="connsiteX295" fmla="*/ 16844 w 233472"/>
              <a:gd name="connsiteY295" fmla="*/ 181917 h 475548"/>
              <a:gd name="connsiteX296" fmla="*/ 17807 w 233472"/>
              <a:gd name="connsiteY296" fmla="*/ 179030 h 475548"/>
              <a:gd name="connsiteX297" fmla="*/ 21115 w 233472"/>
              <a:gd name="connsiteY297" fmla="*/ 174217 h 475548"/>
              <a:gd name="connsiteX298" fmla="*/ 26891 w 233472"/>
              <a:gd name="connsiteY298" fmla="*/ 163870 h 475548"/>
              <a:gd name="connsiteX299" fmla="*/ 27673 w 233472"/>
              <a:gd name="connsiteY299" fmla="*/ 160982 h 475548"/>
              <a:gd name="connsiteX300" fmla="*/ 26951 w 233472"/>
              <a:gd name="connsiteY300" fmla="*/ 159900 h 475548"/>
              <a:gd name="connsiteX301" fmla="*/ 26409 w 233472"/>
              <a:gd name="connsiteY301" fmla="*/ 156531 h 475548"/>
              <a:gd name="connsiteX302" fmla="*/ 24965 w 233472"/>
              <a:gd name="connsiteY302" fmla="*/ 154907 h 475548"/>
              <a:gd name="connsiteX303" fmla="*/ 24845 w 233472"/>
              <a:gd name="connsiteY303" fmla="*/ 151778 h 475548"/>
              <a:gd name="connsiteX304" fmla="*/ 24003 w 233472"/>
              <a:gd name="connsiteY304" fmla="*/ 151237 h 475548"/>
              <a:gd name="connsiteX305" fmla="*/ 24785 w 233472"/>
              <a:gd name="connsiteY305" fmla="*/ 149192 h 475548"/>
              <a:gd name="connsiteX306" fmla="*/ 27733 w 233472"/>
              <a:gd name="connsiteY306" fmla="*/ 144680 h 475548"/>
              <a:gd name="connsiteX307" fmla="*/ 31643 w 233472"/>
              <a:gd name="connsiteY307" fmla="*/ 135897 h 475548"/>
              <a:gd name="connsiteX308" fmla="*/ 32245 w 233472"/>
              <a:gd name="connsiteY308" fmla="*/ 133009 h 475548"/>
              <a:gd name="connsiteX309" fmla="*/ 31643 w 233472"/>
              <a:gd name="connsiteY309" fmla="*/ 131204 h 475548"/>
              <a:gd name="connsiteX310" fmla="*/ 28635 w 233472"/>
              <a:gd name="connsiteY310" fmla="*/ 127896 h 475548"/>
              <a:gd name="connsiteX311" fmla="*/ 28996 w 233472"/>
              <a:gd name="connsiteY311" fmla="*/ 126091 h 475548"/>
              <a:gd name="connsiteX312" fmla="*/ 28274 w 233472"/>
              <a:gd name="connsiteY312" fmla="*/ 123805 h 475548"/>
              <a:gd name="connsiteX313" fmla="*/ 25026 w 233472"/>
              <a:gd name="connsiteY313" fmla="*/ 122963 h 475548"/>
              <a:gd name="connsiteX314" fmla="*/ 24845 w 233472"/>
              <a:gd name="connsiteY314" fmla="*/ 122481 h 475548"/>
              <a:gd name="connsiteX315" fmla="*/ 26469 w 233472"/>
              <a:gd name="connsiteY315" fmla="*/ 119534 h 475548"/>
              <a:gd name="connsiteX316" fmla="*/ 26469 w 233472"/>
              <a:gd name="connsiteY316" fmla="*/ 117849 h 475548"/>
              <a:gd name="connsiteX317" fmla="*/ 27372 w 233472"/>
              <a:gd name="connsiteY317" fmla="*/ 116827 h 475548"/>
              <a:gd name="connsiteX318" fmla="*/ 33388 w 233472"/>
              <a:gd name="connsiteY318" fmla="*/ 105036 h 475548"/>
              <a:gd name="connsiteX319" fmla="*/ 35674 w 233472"/>
              <a:gd name="connsiteY319" fmla="*/ 99621 h 475548"/>
              <a:gd name="connsiteX320" fmla="*/ 37238 w 233472"/>
              <a:gd name="connsiteY320" fmla="*/ 94388 h 475548"/>
              <a:gd name="connsiteX321" fmla="*/ 38742 w 233472"/>
              <a:gd name="connsiteY321" fmla="*/ 86868 h 475548"/>
              <a:gd name="connsiteX322" fmla="*/ 38862 w 233472"/>
              <a:gd name="connsiteY322" fmla="*/ 82657 h 475548"/>
              <a:gd name="connsiteX323" fmla="*/ 38140 w 233472"/>
              <a:gd name="connsiteY323" fmla="*/ 79348 h 475548"/>
              <a:gd name="connsiteX324" fmla="*/ 37538 w 233472"/>
              <a:gd name="connsiteY324" fmla="*/ 77664 h 475548"/>
              <a:gd name="connsiteX325" fmla="*/ 36035 w 233472"/>
              <a:gd name="connsiteY325" fmla="*/ 76280 h 475548"/>
              <a:gd name="connsiteX326" fmla="*/ 34110 w 233472"/>
              <a:gd name="connsiteY326" fmla="*/ 75859 h 475548"/>
              <a:gd name="connsiteX327" fmla="*/ 31282 w 233472"/>
              <a:gd name="connsiteY327" fmla="*/ 71708 h 475548"/>
              <a:gd name="connsiteX328" fmla="*/ 29116 w 233472"/>
              <a:gd name="connsiteY328" fmla="*/ 70385 h 475548"/>
              <a:gd name="connsiteX329" fmla="*/ 28515 w 233472"/>
              <a:gd name="connsiteY329" fmla="*/ 70565 h 475548"/>
              <a:gd name="connsiteX330" fmla="*/ 26169 w 233472"/>
              <a:gd name="connsiteY330" fmla="*/ 69242 h 475548"/>
              <a:gd name="connsiteX331" fmla="*/ 24003 w 233472"/>
              <a:gd name="connsiteY331" fmla="*/ 68941 h 475548"/>
              <a:gd name="connsiteX332" fmla="*/ 23040 w 233472"/>
              <a:gd name="connsiteY332" fmla="*/ 69242 h 475548"/>
              <a:gd name="connsiteX333" fmla="*/ 22258 w 233472"/>
              <a:gd name="connsiteY333" fmla="*/ 71889 h 475548"/>
              <a:gd name="connsiteX334" fmla="*/ 21537 w 233472"/>
              <a:gd name="connsiteY334" fmla="*/ 71889 h 475548"/>
              <a:gd name="connsiteX335" fmla="*/ 19130 w 233472"/>
              <a:gd name="connsiteY335" fmla="*/ 69543 h 475548"/>
              <a:gd name="connsiteX336" fmla="*/ 18348 w 233472"/>
              <a:gd name="connsiteY336" fmla="*/ 67738 h 475548"/>
              <a:gd name="connsiteX337" fmla="*/ 11550 w 233472"/>
              <a:gd name="connsiteY337" fmla="*/ 62203 h 475548"/>
              <a:gd name="connsiteX338" fmla="*/ 10407 w 233472"/>
              <a:gd name="connsiteY338" fmla="*/ 60759 h 475548"/>
              <a:gd name="connsiteX339" fmla="*/ 9144 w 233472"/>
              <a:gd name="connsiteY339" fmla="*/ 60037 h 475548"/>
              <a:gd name="connsiteX340" fmla="*/ 8422 w 233472"/>
              <a:gd name="connsiteY340" fmla="*/ 57691 h 475548"/>
              <a:gd name="connsiteX341" fmla="*/ 7580 w 233472"/>
              <a:gd name="connsiteY341" fmla="*/ 57330 h 475548"/>
              <a:gd name="connsiteX342" fmla="*/ 6678 w 233472"/>
              <a:gd name="connsiteY342" fmla="*/ 54684 h 475548"/>
              <a:gd name="connsiteX343" fmla="*/ 5715 w 233472"/>
              <a:gd name="connsiteY343" fmla="*/ 53601 h 475548"/>
              <a:gd name="connsiteX344" fmla="*/ 4632 w 233472"/>
              <a:gd name="connsiteY344" fmla="*/ 51074 h 475548"/>
              <a:gd name="connsiteX345" fmla="*/ 5715 w 233472"/>
              <a:gd name="connsiteY345" fmla="*/ 47886 h 475548"/>
              <a:gd name="connsiteX346" fmla="*/ 7460 w 233472"/>
              <a:gd name="connsiteY346" fmla="*/ 44697 h 475548"/>
              <a:gd name="connsiteX347" fmla="*/ 9084 w 233472"/>
              <a:gd name="connsiteY347" fmla="*/ 42953 h 475548"/>
              <a:gd name="connsiteX348" fmla="*/ 12212 w 233472"/>
              <a:gd name="connsiteY348" fmla="*/ 37238 h 475548"/>
              <a:gd name="connsiteX349" fmla="*/ 13776 w 233472"/>
              <a:gd name="connsiteY349" fmla="*/ 33748 h 475548"/>
              <a:gd name="connsiteX350" fmla="*/ 14378 w 233472"/>
              <a:gd name="connsiteY350" fmla="*/ 31102 h 475548"/>
              <a:gd name="connsiteX351" fmla="*/ 13175 w 233472"/>
              <a:gd name="connsiteY351" fmla="*/ 30620 h 475548"/>
              <a:gd name="connsiteX352" fmla="*/ 13716 w 233472"/>
              <a:gd name="connsiteY352" fmla="*/ 28755 h 475548"/>
              <a:gd name="connsiteX353" fmla="*/ 14378 w 233472"/>
              <a:gd name="connsiteY353" fmla="*/ 28936 h 475548"/>
              <a:gd name="connsiteX354" fmla="*/ 14979 w 233472"/>
              <a:gd name="connsiteY354" fmla="*/ 24965 h 475548"/>
              <a:gd name="connsiteX355" fmla="*/ 14979 w 233472"/>
              <a:gd name="connsiteY355" fmla="*/ 22920 h 475548"/>
              <a:gd name="connsiteX356" fmla="*/ 13716 w 233472"/>
              <a:gd name="connsiteY356" fmla="*/ 17386 h 475548"/>
              <a:gd name="connsiteX357" fmla="*/ 12453 w 233472"/>
              <a:gd name="connsiteY357" fmla="*/ 14859 h 475548"/>
              <a:gd name="connsiteX358" fmla="*/ 11069 w 233472"/>
              <a:gd name="connsiteY358" fmla="*/ 13175 h 475548"/>
              <a:gd name="connsiteX359" fmla="*/ 6256 w 233472"/>
              <a:gd name="connsiteY359" fmla="*/ 12573 h 475548"/>
              <a:gd name="connsiteX360" fmla="*/ 4572 w 233472"/>
              <a:gd name="connsiteY360" fmla="*/ 11971 h 475548"/>
              <a:gd name="connsiteX361" fmla="*/ 4091 w 233472"/>
              <a:gd name="connsiteY361" fmla="*/ 10768 h 475548"/>
              <a:gd name="connsiteX362" fmla="*/ 2286 w 233472"/>
              <a:gd name="connsiteY362" fmla="*/ 9084 h 475548"/>
              <a:gd name="connsiteX363" fmla="*/ 0 w 233472"/>
              <a:gd name="connsiteY363" fmla="*/ 8603 h 475548"/>
              <a:gd name="connsiteX364" fmla="*/ 134272 w 233472"/>
              <a:gd name="connsiteY364" fmla="*/ 460990 h 475548"/>
              <a:gd name="connsiteX365" fmla="*/ 136679 w 233472"/>
              <a:gd name="connsiteY365" fmla="*/ 460629 h 475548"/>
              <a:gd name="connsiteX366" fmla="*/ 139807 w 233472"/>
              <a:gd name="connsiteY366" fmla="*/ 463757 h 475548"/>
              <a:gd name="connsiteX367" fmla="*/ 140649 w 233472"/>
              <a:gd name="connsiteY367" fmla="*/ 465081 h 475548"/>
              <a:gd name="connsiteX368" fmla="*/ 142033 w 233472"/>
              <a:gd name="connsiteY368" fmla="*/ 465502 h 475548"/>
              <a:gd name="connsiteX369" fmla="*/ 146123 w 233472"/>
              <a:gd name="connsiteY369" fmla="*/ 468089 h 475548"/>
              <a:gd name="connsiteX370" fmla="*/ 148169 w 233472"/>
              <a:gd name="connsiteY370" fmla="*/ 471397 h 475548"/>
              <a:gd name="connsiteX371" fmla="*/ 149131 w 233472"/>
              <a:gd name="connsiteY371" fmla="*/ 473623 h 475548"/>
              <a:gd name="connsiteX372" fmla="*/ 148109 w 233472"/>
              <a:gd name="connsiteY372" fmla="*/ 475548 h 475548"/>
              <a:gd name="connsiteX373" fmla="*/ 142995 w 233472"/>
              <a:gd name="connsiteY373" fmla="*/ 475548 h 475548"/>
              <a:gd name="connsiteX374" fmla="*/ 139987 w 233472"/>
              <a:gd name="connsiteY374" fmla="*/ 473984 h 475548"/>
              <a:gd name="connsiteX375" fmla="*/ 138844 w 233472"/>
              <a:gd name="connsiteY375" fmla="*/ 474044 h 475548"/>
              <a:gd name="connsiteX376" fmla="*/ 136739 w 233472"/>
              <a:gd name="connsiteY376" fmla="*/ 472721 h 475548"/>
              <a:gd name="connsiteX377" fmla="*/ 135837 w 233472"/>
              <a:gd name="connsiteY377" fmla="*/ 471457 h 475548"/>
              <a:gd name="connsiteX378" fmla="*/ 131926 w 233472"/>
              <a:gd name="connsiteY378" fmla="*/ 469893 h 475548"/>
              <a:gd name="connsiteX379" fmla="*/ 129520 w 233472"/>
              <a:gd name="connsiteY379" fmla="*/ 466585 h 475548"/>
              <a:gd name="connsiteX380" fmla="*/ 129520 w 233472"/>
              <a:gd name="connsiteY380" fmla="*/ 465141 h 475548"/>
              <a:gd name="connsiteX381" fmla="*/ 128497 w 233472"/>
              <a:gd name="connsiteY381" fmla="*/ 464299 h 475548"/>
              <a:gd name="connsiteX382" fmla="*/ 128918 w 233472"/>
              <a:gd name="connsiteY382" fmla="*/ 463095 h 475548"/>
              <a:gd name="connsiteX383" fmla="*/ 128618 w 233472"/>
              <a:gd name="connsiteY383" fmla="*/ 460448 h 475548"/>
              <a:gd name="connsiteX384" fmla="*/ 131024 w 233472"/>
              <a:gd name="connsiteY384" fmla="*/ 462133 h 475548"/>
              <a:gd name="connsiteX385" fmla="*/ 133009 w 233472"/>
              <a:gd name="connsiteY385" fmla="*/ 460809 h 475548"/>
              <a:gd name="connsiteX386" fmla="*/ 134212 w 233472"/>
              <a:gd name="connsiteY386" fmla="*/ 461050 h 475548"/>
              <a:gd name="connsiteX387" fmla="*/ 219456 w 233472"/>
              <a:gd name="connsiteY387" fmla="*/ 441860 h 475548"/>
              <a:gd name="connsiteX388" fmla="*/ 218373 w 233472"/>
              <a:gd name="connsiteY388" fmla="*/ 441439 h 475548"/>
              <a:gd name="connsiteX389" fmla="*/ 216869 w 233472"/>
              <a:gd name="connsiteY389" fmla="*/ 442040 h 475548"/>
              <a:gd name="connsiteX390" fmla="*/ 218253 w 233472"/>
              <a:gd name="connsiteY390" fmla="*/ 439514 h 475548"/>
              <a:gd name="connsiteX391" fmla="*/ 217832 w 233472"/>
              <a:gd name="connsiteY391" fmla="*/ 438190 h 475548"/>
              <a:gd name="connsiteX392" fmla="*/ 219456 w 233472"/>
              <a:gd name="connsiteY392" fmla="*/ 438671 h 475548"/>
              <a:gd name="connsiteX393" fmla="*/ 220840 w 233472"/>
              <a:gd name="connsiteY393" fmla="*/ 437649 h 475548"/>
              <a:gd name="connsiteX394" fmla="*/ 220719 w 233472"/>
              <a:gd name="connsiteY394" fmla="*/ 440055 h 475548"/>
              <a:gd name="connsiteX395" fmla="*/ 219516 w 233472"/>
              <a:gd name="connsiteY395" fmla="*/ 441860 h 475548"/>
              <a:gd name="connsiteX396" fmla="*/ 64068 w 233472"/>
              <a:gd name="connsiteY396" fmla="*/ 305542 h 475548"/>
              <a:gd name="connsiteX397" fmla="*/ 66113 w 233472"/>
              <a:gd name="connsiteY397" fmla="*/ 305722 h 475548"/>
              <a:gd name="connsiteX398" fmla="*/ 68881 w 233472"/>
              <a:gd name="connsiteY398" fmla="*/ 304339 h 475548"/>
              <a:gd name="connsiteX399" fmla="*/ 69783 w 233472"/>
              <a:gd name="connsiteY399" fmla="*/ 303196 h 475548"/>
              <a:gd name="connsiteX400" fmla="*/ 71648 w 233472"/>
              <a:gd name="connsiteY400" fmla="*/ 303316 h 475548"/>
              <a:gd name="connsiteX401" fmla="*/ 74656 w 233472"/>
              <a:gd name="connsiteY401" fmla="*/ 305121 h 475548"/>
              <a:gd name="connsiteX402" fmla="*/ 78386 w 233472"/>
              <a:gd name="connsiteY402" fmla="*/ 305963 h 475548"/>
              <a:gd name="connsiteX403" fmla="*/ 81033 w 233472"/>
              <a:gd name="connsiteY403" fmla="*/ 305662 h 475548"/>
              <a:gd name="connsiteX404" fmla="*/ 84402 w 233472"/>
              <a:gd name="connsiteY404" fmla="*/ 303737 h 475548"/>
              <a:gd name="connsiteX405" fmla="*/ 86146 w 233472"/>
              <a:gd name="connsiteY405" fmla="*/ 304459 h 475548"/>
              <a:gd name="connsiteX406" fmla="*/ 85845 w 233472"/>
              <a:gd name="connsiteY406" fmla="*/ 305963 h 475548"/>
              <a:gd name="connsiteX407" fmla="*/ 84161 w 233472"/>
              <a:gd name="connsiteY407" fmla="*/ 308490 h 475548"/>
              <a:gd name="connsiteX408" fmla="*/ 84281 w 233472"/>
              <a:gd name="connsiteY408" fmla="*/ 311076 h 475548"/>
              <a:gd name="connsiteX409" fmla="*/ 84883 w 233472"/>
              <a:gd name="connsiteY409" fmla="*/ 312159 h 475548"/>
              <a:gd name="connsiteX410" fmla="*/ 86928 w 233472"/>
              <a:gd name="connsiteY410" fmla="*/ 314265 h 475548"/>
              <a:gd name="connsiteX411" fmla="*/ 89936 w 233472"/>
              <a:gd name="connsiteY411" fmla="*/ 316250 h 475548"/>
              <a:gd name="connsiteX412" fmla="*/ 93124 w 233472"/>
              <a:gd name="connsiteY412" fmla="*/ 316069 h 475548"/>
              <a:gd name="connsiteX413" fmla="*/ 93846 w 233472"/>
              <a:gd name="connsiteY413" fmla="*/ 316671 h 475548"/>
              <a:gd name="connsiteX414" fmla="*/ 93245 w 233472"/>
              <a:gd name="connsiteY414" fmla="*/ 318837 h 475548"/>
              <a:gd name="connsiteX415" fmla="*/ 93245 w 233472"/>
              <a:gd name="connsiteY415" fmla="*/ 321243 h 475548"/>
              <a:gd name="connsiteX416" fmla="*/ 93906 w 233472"/>
              <a:gd name="connsiteY416" fmla="*/ 324131 h 475548"/>
              <a:gd name="connsiteX417" fmla="*/ 88973 w 233472"/>
              <a:gd name="connsiteY417" fmla="*/ 323409 h 475548"/>
              <a:gd name="connsiteX418" fmla="*/ 85725 w 233472"/>
              <a:gd name="connsiteY418" fmla="*/ 324010 h 475548"/>
              <a:gd name="connsiteX419" fmla="*/ 84161 w 233472"/>
              <a:gd name="connsiteY419" fmla="*/ 325033 h 475548"/>
              <a:gd name="connsiteX420" fmla="*/ 82476 w 233472"/>
              <a:gd name="connsiteY420" fmla="*/ 325334 h 475548"/>
              <a:gd name="connsiteX421" fmla="*/ 80491 w 233472"/>
              <a:gd name="connsiteY421" fmla="*/ 326898 h 475548"/>
              <a:gd name="connsiteX422" fmla="*/ 76761 w 233472"/>
              <a:gd name="connsiteY422" fmla="*/ 326597 h 475548"/>
              <a:gd name="connsiteX423" fmla="*/ 75979 w 233472"/>
              <a:gd name="connsiteY423" fmla="*/ 327018 h 475548"/>
              <a:gd name="connsiteX424" fmla="*/ 74054 w 233472"/>
              <a:gd name="connsiteY424" fmla="*/ 326537 h 475548"/>
              <a:gd name="connsiteX425" fmla="*/ 71648 w 233472"/>
              <a:gd name="connsiteY425" fmla="*/ 327078 h 475548"/>
              <a:gd name="connsiteX426" fmla="*/ 70565 w 233472"/>
              <a:gd name="connsiteY426" fmla="*/ 328522 h 475548"/>
              <a:gd name="connsiteX427" fmla="*/ 68760 w 233472"/>
              <a:gd name="connsiteY427" fmla="*/ 328041 h 475548"/>
              <a:gd name="connsiteX428" fmla="*/ 63707 w 233472"/>
              <a:gd name="connsiteY428" fmla="*/ 323168 h 475548"/>
              <a:gd name="connsiteX429" fmla="*/ 62865 w 233472"/>
              <a:gd name="connsiteY429" fmla="*/ 322928 h 475548"/>
              <a:gd name="connsiteX430" fmla="*/ 61241 w 233472"/>
              <a:gd name="connsiteY430" fmla="*/ 320281 h 475548"/>
              <a:gd name="connsiteX431" fmla="*/ 60398 w 233472"/>
              <a:gd name="connsiteY431" fmla="*/ 316310 h 475548"/>
              <a:gd name="connsiteX432" fmla="*/ 59195 w 233472"/>
              <a:gd name="connsiteY432" fmla="*/ 315167 h 475548"/>
              <a:gd name="connsiteX433" fmla="*/ 58353 w 233472"/>
              <a:gd name="connsiteY433" fmla="*/ 311016 h 475548"/>
              <a:gd name="connsiteX434" fmla="*/ 57150 w 233472"/>
              <a:gd name="connsiteY434" fmla="*/ 309512 h 475548"/>
              <a:gd name="connsiteX435" fmla="*/ 57030 w 233472"/>
              <a:gd name="connsiteY435" fmla="*/ 307828 h 475548"/>
              <a:gd name="connsiteX436" fmla="*/ 54563 w 233472"/>
              <a:gd name="connsiteY436" fmla="*/ 306204 h 475548"/>
              <a:gd name="connsiteX437" fmla="*/ 53721 w 233472"/>
              <a:gd name="connsiteY437" fmla="*/ 305121 h 475548"/>
              <a:gd name="connsiteX438" fmla="*/ 55526 w 233472"/>
              <a:gd name="connsiteY438" fmla="*/ 303256 h 475548"/>
              <a:gd name="connsiteX439" fmla="*/ 57932 w 233472"/>
              <a:gd name="connsiteY439" fmla="*/ 303617 h 475548"/>
              <a:gd name="connsiteX440" fmla="*/ 59737 w 233472"/>
              <a:gd name="connsiteY440" fmla="*/ 304820 h 475548"/>
              <a:gd name="connsiteX441" fmla="*/ 61602 w 233472"/>
              <a:gd name="connsiteY441" fmla="*/ 305542 h 475548"/>
              <a:gd name="connsiteX442" fmla="*/ 64068 w 233472"/>
              <a:gd name="connsiteY442" fmla="*/ 305542 h 475548"/>
              <a:gd name="connsiteX443" fmla="*/ 185647 w 233472"/>
              <a:gd name="connsiteY443" fmla="*/ 329966 h 475548"/>
              <a:gd name="connsiteX444" fmla="*/ 187693 w 233472"/>
              <a:gd name="connsiteY444" fmla="*/ 329064 h 475548"/>
              <a:gd name="connsiteX445" fmla="*/ 190099 w 233472"/>
              <a:gd name="connsiteY445" fmla="*/ 329545 h 475548"/>
              <a:gd name="connsiteX446" fmla="*/ 186550 w 233472"/>
              <a:gd name="connsiteY446" fmla="*/ 329966 h 475548"/>
              <a:gd name="connsiteX447" fmla="*/ 184444 w 233472"/>
              <a:gd name="connsiteY447" fmla="*/ 330988 h 475548"/>
              <a:gd name="connsiteX448" fmla="*/ 180353 w 233472"/>
              <a:gd name="connsiteY448" fmla="*/ 329485 h 475548"/>
              <a:gd name="connsiteX449" fmla="*/ 177646 w 233472"/>
              <a:gd name="connsiteY449" fmla="*/ 328101 h 475548"/>
              <a:gd name="connsiteX450" fmla="*/ 177045 w 233472"/>
              <a:gd name="connsiteY450" fmla="*/ 327379 h 475548"/>
              <a:gd name="connsiteX451" fmla="*/ 178488 w 233472"/>
              <a:gd name="connsiteY451" fmla="*/ 327139 h 475548"/>
              <a:gd name="connsiteX452" fmla="*/ 180293 w 233472"/>
              <a:gd name="connsiteY452" fmla="*/ 327740 h 475548"/>
              <a:gd name="connsiteX453" fmla="*/ 181496 w 233472"/>
              <a:gd name="connsiteY453" fmla="*/ 329364 h 475548"/>
              <a:gd name="connsiteX454" fmla="*/ 184745 w 233472"/>
              <a:gd name="connsiteY454" fmla="*/ 330327 h 475548"/>
              <a:gd name="connsiteX455" fmla="*/ 185647 w 233472"/>
              <a:gd name="connsiteY455" fmla="*/ 329906 h 475548"/>
              <a:gd name="connsiteX456" fmla="*/ 120256 w 233472"/>
              <a:gd name="connsiteY456" fmla="*/ 306865 h 475548"/>
              <a:gd name="connsiteX457" fmla="*/ 121098 w 233472"/>
              <a:gd name="connsiteY457" fmla="*/ 308309 h 475548"/>
              <a:gd name="connsiteX458" fmla="*/ 122662 w 233472"/>
              <a:gd name="connsiteY458" fmla="*/ 308790 h 475548"/>
              <a:gd name="connsiteX459" fmla="*/ 124647 w 233472"/>
              <a:gd name="connsiteY459" fmla="*/ 308249 h 475548"/>
              <a:gd name="connsiteX460" fmla="*/ 128497 w 233472"/>
              <a:gd name="connsiteY460" fmla="*/ 309452 h 475548"/>
              <a:gd name="connsiteX461" fmla="*/ 130362 w 233472"/>
              <a:gd name="connsiteY461" fmla="*/ 309031 h 475548"/>
              <a:gd name="connsiteX462" fmla="*/ 133671 w 233472"/>
              <a:gd name="connsiteY462" fmla="*/ 312279 h 475548"/>
              <a:gd name="connsiteX463" fmla="*/ 134874 w 233472"/>
              <a:gd name="connsiteY463" fmla="*/ 312099 h 475548"/>
              <a:gd name="connsiteX464" fmla="*/ 136859 w 233472"/>
              <a:gd name="connsiteY464" fmla="*/ 313362 h 475548"/>
              <a:gd name="connsiteX465" fmla="*/ 139326 w 233472"/>
              <a:gd name="connsiteY465" fmla="*/ 316671 h 475548"/>
              <a:gd name="connsiteX466" fmla="*/ 139987 w 233472"/>
              <a:gd name="connsiteY466" fmla="*/ 318596 h 475548"/>
              <a:gd name="connsiteX467" fmla="*/ 141912 w 233472"/>
              <a:gd name="connsiteY467" fmla="*/ 319077 h 475548"/>
              <a:gd name="connsiteX468" fmla="*/ 142634 w 233472"/>
              <a:gd name="connsiteY468" fmla="*/ 319739 h 475548"/>
              <a:gd name="connsiteX469" fmla="*/ 144800 w 233472"/>
              <a:gd name="connsiteY469" fmla="*/ 319559 h 475548"/>
              <a:gd name="connsiteX470" fmla="*/ 145221 w 233472"/>
              <a:gd name="connsiteY470" fmla="*/ 320521 h 475548"/>
              <a:gd name="connsiteX471" fmla="*/ 147206 w 233472"/>
              <a:gd name="connsiteY471" fmla="*/ 321424 h 475548"/>
              <a:gd name="connsiteX472" fmla="*/ 150214 w 233472"/>
              <a:gd name="connsiteY472" fmla="*/ 321424 h 475548"/>
              <a:gd name="connsiteX473" fmla="*/ 151417 w 233472"/>
              <a:gd name="connsiteY473" fmla="*/ 320581 h 475548"/>
              <a:gd name="connsiteX474" fmla="*/ 153042 w 233472"/>
              <a:gd name="connsiteY474" fmla="*/ 318957 h 475548"/>
              <a:gd name="connsiteX475" fmla="*/ 152440 w 233472"/>
              <a:gd name="connsiteY475" fmla="*/ 317754 h 475548"/>
              <a:gd name="connsiteX476" fmla="*/ 155027 w 233472"/>
              <a:gd name="connsiteY476" fmla="*/ 315949 h 475548"/>
              <a:gd name="connsiteX477" fmla="*/ 156892 w 233472"/>
              <a:gd name="connsiteY477" fmla="*/ 315468 h 475548"/>
              <a:gd name="connsiteX478" fmla="*/ 158456 w 233472"/>
              <a:gd name="connsiteY478" fmla="*/ 316491 h 475548"/>
              <a:gd name="connsiteX479" fmla="*/ 160321 w 233472"/>
              <a:gd name="connsiteY479" fmla="*/ 315889 h 475548"/>
              <a:gd name="connsiteX480" fmla="*/ 160922 w 233472"/>
              <a:gd name="connsiteY480" fmla="*/ 317273 h 475548"/>
              <a:gd name="connsiteX481" fmla="*/ 162246 w 233472"/>
              <a:gd name="connsiteY481" fmla="*/ 318355 h 475548"/>
              <a:gd name="connsiteX482" fmla="*/ 164712 w 233472"/>
              <a:gd name="connsiteY482" fmla="*/ 319438 h 475548"/>
              <a:gd name="connsiteX483" fmla="*/ 165915 w 233472"/>
              <a:gd name="connsiteY483" fmla="*/ 321123 h 475548"/>
              <a:gd name="connsiteX484" fmla="*/ 164592 w 233472"/>
              <a:gd name="connsiteY484" fmla="*/ 322326 h 475548"/>
              <a:gd name="connsiteX485" fmla="*/ 162727 w 233472"/>
              <a:gd name="connsiteY485" fmla="*/ 322446 h 475548"/>
              <a:gd name="connsiteX486" fmla="*/ 160802 w 233472"/>
              <a:gd name="connsiteY486" fmla="*/ 325635 h 475548"/>
              <a:gd name="connsiteX487" fmla="*/ 158396 w 233472"/>
              <a:gd name="connsiteY487" fmla="*/ 327018 h 475548"/>
              <a:gd name="connsiteX488" fmla="*/ 155989 w 233472"/>
              <a:gd name="connsiteY488" fmla="*/ 326537 h 475548"/>
              <a:gd name="connsiteX489" fmla="*/ 153583 w 233472"/>
              <a:gd name="connsiteY489" fmla="*/ 327259 h 475548"/>
              <a:gd name="connsiteX490" fmla="*/ 149071 w 233472"/>
              <a:gd name="connsiteY490" fmla="*/ 326778 h 475548"/>
              <a:gd name="connsiteX491" fmla="*/ 144740 w 233472"/>
              <a:gd name="connsiteY491" fmla="*/ 325875 h 475548"/>
              <a:gd name="connsiteX492" fmla="*/ 142334 w 233472"/>
              <a:gd name="connsiteY492" fmla="*/ 325755 h 475548"/>
              <a:gd name="connsiteX493" fmla="*/ 140228 w 233472"/>
              <a:gd name="connsiteY493" fmla="*/ 326718 h 475548"/>
              <a:gd name="connsiteX494" fmla="*/ 137701 w 233472"/>
              <a:gd name="connsiteY494" fmla="*/ 327319 h 475548"/>
              <a:gd name="connsiteX495" fmla="*/ 134994 w 233472"/>
              <a:gd name="connsiteY495" fmla="*/ 327680 h 475548"/>
              <a:gd name="connsiteX496" fmla="*/ 133490 w 233472"/>
              <a:gd name="connsiteY496" fmla="*/ 328643 h 475548"/>
              <a:gd name="connsiteX497" fmla="*/ 128076 w 233472"/>
              <a:gd name="connsiteY497" fmla="*/ 327139 h 475548"/>
              <a:gd name="connsiteX498" fmla="*/ 126693 w 233472"/>
              <a:gd name="connsiteY498" fmla="*/ 327680 h 475548"/>
              <a:gd name="connsiteX499" fmla="*/ 125068 w 233472"/>
              <a:gd name="connsiteY499" fmla="*/ 326778 h 475548"/>
              <a:gd name="connsiteX500" fmla="*/ 121880 w 233472"/>
              <a:gd name="connsiteY500" fmla="*/ 326778 h 475548"/>
              <a:gd name="connsiteX501" fmla="*/ 119955 w 233472"/>
              <a:gd name="connsiteY501" fmla="*/ 325334 h 475548"/>
              <a:gd name="connsiteX502" fmla="*/ 117609 w 233472"/>
              <a:gd name="connsiteY502" fmla="*/ 325755 h 475548"/>
              <a:gd name="connsiteX503" fmla="*/ 115924 w 233472"/>
              <a:gd name="connsiteY503" fmla="*/ 323649 h 475548"/>
              <a:gd name="connsiteX504" fmla="*/ 114300 w 233472"/>
              <a:gd name="connsiteY504" fmla="*/ 323048 h 475548"/>
              <a:gd name="connsiteX505" fmla="*/ 113337 w 233472"/>
              <a:gd name="connsiteY505" fmla="*/ 323288 h 475548"/>
              <a:gd name="connsiteX506" fmla="*/ 111112 w 233472"/>
              <a:gd name="connsiteY506" fmla="*/ 320642 h 475548"/>
              <a:gd name="connsiteX507" fmla="*/ 109909 w 233472"/>
              <a:gd name="connsiteY507" fmla="*/ 320160 h 475548"/>
              <a:gd name="connsiteX508" fmla="*/ 109187 w 233472"/>
              <a:gd name="connsiteY508" fmla="*/ 317634 h 475548"/>
              <a:gd name="connsiteX509" fmla="*/ 108946 w 233472"/>
              <a:gd name="connsiteY509" fmla="*/ 314505 h 475548"/>
              <a:gd name="connsiteX510" fmla="*/ 109788 w 233472"/>
              <a:gd name="connsiteY510" fmla="*/ 314024 h 475548"/>
              <a:gd name="connsiteX511" fmla="*/ 111112 w 233472"/>
              <a:gd name="connsiteY511" fmla="*/ 311979 h 475548"/>
              <a:gd name="connsiteX512" fmla="*/ 111473 w 233472"/>
              <a:gd name="connsiteY512" fmla="*/ 310415 h 475548"/>
              <a:gd name="connsiteX513" fmla="*/ 110149 w 233472"/>
              <a:gd name="connsiteY513" fmla="*/ 309151 h 475548"/>
              <a:gd name="connsiteX514" fmla="*/ 110209 w 233472"/>
              <a:gd name="connsiteY514" fmla="*/ 308189 h 475548"/>
              <a:gd name="connsiteX515" fmla="*/ 105637 w 233472"/>
              <a:gd name="connsiteY515" fmla="*/ 303737 h 475548"/>
              <a:gd name="connsiteX516" fmla="*/ 105758 w 233472"/>
              <a:gd name="connsiteY516" fmla="*/ 301993 h 475548"/>
              <a:gd name="connsiteX517" fmla="*/ 106660 w 233472"/>
              <a:gd name="connsiteY517" fmla="*/ 300609 h 475548"/>
              <a:gd name="connsiteX518" fmla="*/ 107683 w 233472"/>
              <a:gd name="connsiteY518" fmla="*/ 300850 h 475548"/>
              <a:gd name="connsiteX519" fmla="*/ 110811 w 233472"/>
              <a:gd name="connsiteY519" fmla="*/ 302414 h 475548"/>
              <a:gd name="connsiteX520" fmla="*/ 112014 w 233472"/>
              <a:gd name="connsiteY520" fmla="*/ 302353 h 475548"/>
              <a:gd name="connsiteX521" fmla="*/ 115864 w 233472"/>
              <a:gd name="connsiteY521" fmla="*/ 303677 h 475548"/>
              <a:gd name="connsiteX522" fmla="*/ 120256 w 233472"/>
              <a:gd name="connsiteY522" fmla="*/ 306926 h 475548"/>
              <a:gd name="connsiteX523" fmla="*/ 37659 w 233472"/>
              <a:gd name="connsiteY523" fmla="*/ 288156 h 475548"/>
              <a:gd name="connsiteX524" fmla="*/ 38140 w 233472"/>
              <a:gd name="connsiteY524" fmla="*/ 286532 h 475548"/>
              <a:gd name="connsiteX525" fmla="*/ 38982 w 233472"/>
              <a:gd name="connsiteY525" fmla="*/ 287374 h 475548"/>
              <a:gd name="connsiteX526" fmla="*/ 39524 w 233472"/>
              <a:gd name="connsiteY526" fmla="*/ 290141 h 475548"/>
              <a:gd name="connsiteX527" fmla="*/ 38561 w 233472"/>
              <a:gd name="connsiteY527" fmla="*/ 290743 h 475548"/>
              <a:gd name="connsiteX528" fmla="*/ 38561 w 233472"/>
              <a:gd name="connsiteY528" fmla="*/ 291766 h 475548"/>
              <a:gd name="connsiteX529" fmla="*/ 40185 w 233472"/>
              <a:gd name="connsiteY529" fmla="*/ 292788 h 475548"/>
              <a:gd name="connsiteX530" fmla="*/ 42772 w 233472"/>
              <a:gd name="connsiteY530" fmla="*/ 292788 h 475548"/>
              <a:gd name="connsiteX531" fmla="*/ 44336 w 233472"/>
              <a:gd name="connsiteY531" fmla="*/ 294593 h 475548"/>
              <a:gd name="connsiteX532" fmla="*/ 45660 w 233472"/>
              <a:gd name="connsiteY532" fmla="*/ 297300 h 475548"/>
              <a:gd name="connsiteX533" fmla="*/ 45359 w 233472"/>
              <a:gd name="connsiteY533" fmla="*/ 298563 h 475548"/>
              <a:gd name="connsiteX534" fmla="*/ 43675 w 233472"/>
              <a:gd name="connsiteY534" fmla="*/ 298925 h 475548"/>
              <a:gd name="connsiteX535" fmla="*/ 41088 w 233472"/>
              <a:gd name="connsiteY535" fmla="*/ 297962 h 475548"/>
              <a:gd name="connsiteX536" fmla="*/ 38080 w 233472"/>
              <a:gd name="connsiteY536" fmla="*/ 297721 h 475548"/>
              <a:gd name="connsiteX537" fmla="*/ 37298 w 233472"/>
              <a:gd name="connsiteY537" fmla="*/ 298323 h 475548"/>
              <a:gd name="connsiteX538" fmla="*/ 34892 w 233472"/>
              <a:gd name="connsiteY538" fmla="*/ 297120 h 475548"/>
              <a:gd name="connsiteX539" fmla="*/ 33809 w 233472"/>
              <a:gd name="connsiteY539" fmla="*/ 295736 h 475548"/>
              <a:gd name="connsiteX540" fmla="*/ 30199 w 233472"/>
              <a:gd name="connsiteY540" fmla="*/ 293450 h 475548"/>
              <a:gd name="connsiteX541" fmla="*/ 29237 w 233472"/>
              <a:gd name="connsiteY541" fmla="*/ 293330 h 475548"/>
              <a:gd name="connsiteX542" fmla="*/ 27071 w 233472"/>
              <a:gd name="connsiteY542" fmla="*/ 294112 h 475548"/>
              <a:gd name="connsiteX543" fmla="*/ 26048 w 233472"/>
              <a:gd name="connsiteY543" fmla="*/ 293149 h 475548"/>
              <a:gd name="connsiteX544" fmla="*/ 23161 w 233472"/>
              <a:gd name="connsiteY544" fmla="*/ 292849 h 475548"/>
              <a:gd name="connsiteX545" fmla="*/ 24244 w 233472"/>
              <a:gd name="connsiteY545" fmla="*/ 291284 h 475548"/>
              <a:gd name="connsiteX546" fmla="*/ 25567 w 233472"/>
              <a:gd name="connsiteY546" fmla="*/ 291645 h 475548"/>
              <a:gd name="connsiteX547" fmla="*/ 27793 w 233472"/>
              <a:gd name="connsiteY547" fmla="*/ 290021 h 475548"/>
              <a:gd name="connsiteX548" fmla="*/ 30079 w 233472"/>
              <a:gd name="connsiteY548" fmla="*/ 288998 h 475548"/>
              <a:gd name="connsiteX549" fmla="*/ 31763 w 233472"/>
              <a:gd name="connsiteY549" fmla="*/ 290202 h 475548"/>
              <a:gd name="connsiteX550" fmla="*/ 33809 w 233472"/>
              <a:gd name="connsiteY550" fmla="*/ 290442 h 475548"/>
              <a:gd name="connsiteX551" fmla="*/ 37659 w 233472"/>
              <a:gd name="connsiteY551" fmla="*/ 288156 h 47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</a:cxnLst>
            <a:rect l="l" t="t" r="r" b="b"/>
            <a:pathLst>
              <a:path w="233472" h="475548">
                <a:moveTo>
                  <a:pt x="60" y="8542"/>
                </a:moveTo>
                <a:lnTo>
                  <a:pt x="662" y="6256"/>
                </a:lnTo>
                <a:lnTo>
                  <a:pt x="4091" y="10347"/>
                </a:lnTo>
                <a:lnTo>
                  <a:pt x="5775" y="11550"/>
                </a:lnTo>
                <a:lnTo>
                  <a:pt x="8362" y="12573"/>
                </a:lnTo>
                <a:lnTo>
                  <a:pt x="11370" y="12393"/>
                </a:lnTo>
                <a:lnTo>
                  <a:pt x="11911" y="6076"/>
                </a:lnTo>
                <a:lnTo>
                  <a:pt x="12994" y="4873"/>
                </a:lnTo>
                <a:lnTo>
                  <a:pt x="12393" y="3188"/>
                </a:lnTo>
                <a:lnTo>
                  <a:pt x="16303" y="0"/>
                </a:lnTo>
                <a:lnTo>
                  <a:pt x="20935" y="962"/>
                </a:lnTo>
                <a:lnTo>
                  <a:pt x="22319" y="2948"/>
                </a:lnTo>
                <a:lnTo>
                  <a:pt x="23161" y="2948"/>
                </a:lnTo>
                <a:lnTo>
                  <a:pt x="24184" y="4512"/>
                </a:lnTo>
                <a:lnTo>
                  <a:pt x="25868" y="4211"/>
                </a:lnTo>
                <a:lnTo>
                  <a:pt x="26169" y="3549"/>
                </a:lnTo>
                <a:lnTo>
                  <a:pt x="28455" y="5595"/>
                </a:lnTo>
                <a:lnTo>
                  <a:pt x="29357" y="7640"/>
                </a:lnTo>
                <a:lnTo>
                  <a:pt x="29056" y="8482"/>
                </a:lnTo>
                <a:lnTo>
                  <a:pt x="29658" y="9685"/>
                </a:lnTo>
                <a:lnTo>
                  <a:pt x="30560" y="9084"/>
                </a:lnTo>
                <a:lnTo>
                  <a:pt x="32846" y="11430"/>
                </a:lnTo>
                <a:lnTo>
                  <a:pt x="34952" y="11911"/>
                </a:lnTo>
                <a:lnTo>
                  <a:pt x="36335" y="13235"/>
                </a:lnTo>
                <a:lnTo>
                  <a:pt x="36335" y="14137"/>
                </a:lnTo>
                <a:lnTo>
                  <a:pt x="37719" y="14558"/>
                </a:lnTo>
                <a:lnTo>
                  <a:pt x="37538" y="15641"/>
                </a:lnTo>
                <a:lnTo>
                  <a:pt x="38742" y="17205"/>
                </a:lnTo>
                <a:lnTo>
                  <a:pt x="40125" y="18107"/>
                </a:lnTo>
                <a:lnTo>
                  <a:pt x="39223" y="19732"/>
                </a:lnTo>
                <a:lnTo>
                  <a:pt x="41028" y="21476"/>
                </a:lnTo>
                <a:lnTo>
                  <a:pt x="41629" y="19972"/>
                </a:lnTo>
                <a:lnTo>
                  <a:pt x="42832" y="19672"/>
                </a:lnTo>
                <a:lnTo>
                  <a:pt x="43614" y="20514"/>
                </a:lnTo>
                <a:lnTo>
                  <a:pt x="47104" y="20093"/>
                </a:lnTo>
                <a:lnTo>
                  <a:pt x="49269" y="20273"/>
                </a:lnTo>
                <a:lnTo>
                  <a:pt x="50472" y="23462"/>
                </a:lnTo>
                <a:lnTo>
                  <a:pt x="52097" y="25266"/>
                </a:lnTo>
                <a:lnTo>
                  <a:pt x="52698" y="23762"/>
                </a:lnTo>
                <a:lnTo>
                  <a:pt x="53962" y="24003"/>
                </a:lnTo>
                <a:lnTo>
                  <a:pt x="56548" y="23582"/>
                </a:lnTo>
                <a:lnTo>
                  <a:pt x="58052" y="22258"/>
                </a:lnTo>
                <a:lnTo>
                  <a:pt x="59075" y="23161"/>
                </a:lnTo>
                <a:lnTo>
                  <a:pt x="59977" y="22379"/>
                </a:lnTo>
                <a:lnTo>
                  <a:pt x="62203" y="23401"/>
                </a:lnTo>
                <a:lnTo>
                  <a:pt x="62985" y="24725"/>
                </a:lnTo>
                <a:lnTo>
                  <a:pt x="64910" y="25808"/>
                </a:lnTo>
                <a:lnTo>
                  <a:pt x="64850" y="24605"/>
                </a:lnTo>
                <a:lnTo>
                  <a:pt x="67858" y="23341"/>
                </a:lnTo>
                <a:lnTo>
                  <a:pt x="69061" y="24183"/>
                </a:lnTo>
                <a:lnTo>
                  <a:pt x="69482" y="25326"/>
                </a:lnTo>
                <a:lnTo>
                  <a:pt x="73152" y="25146"/>
                </a:lnTo>
                <a:lnTo>
                  <a:pt x="73513" y="24544"/>
                </a:lnTo>
                <a:lnTo>
                  <a:pt x="74475" y="25928"/>
                </a:lnTo>
                <a:lnTo>
                  <a:pt x="76280" y="26409"/>
                </a:lnTo>
                <a:lnTo>
                  <a:pt x="80251" y="25206"/>
                </a:lnTo>
                <a:lnTo>
                  <a:pt x="80431" y="23462"/>
                </a:lnTo>
                <a:lnTo>
                  <a:pt x="79649" y="21777"/>
                </a:lnTo>
                <a:lnTo>
                  <a:pt x="83198" y="23762"/>
                </a:lnTo>
                <a:lnTo>
                  <a:pt x="84041" y="21958"/>
                </a:lnTo>
                <a:lnTo>
                  <a:pt x="87650" y="24605"/>
                </a:lnTo>
                <a:lnTo>
                  <a:pt x="90838" y="26169"/>
                </a:lnTo>
                <a:lnTo>
                  <a:pt x="93425" y="25447"/>
                </a:lnTo>
                <a:lnTo>
                  <a:pt x="93245" y="26650"/>
                </a:lnTo>
                <a:lnTo>
                  <a:pt x="94448" y="27552"/>
                </a:lnTo>
                <a:lnTo>
                  <a:pt x="95410" y="22499"/>
                </a:lnTo>
                <a:lnTo>
                  <a:pt x="96192" y="22980"/>
                </a:lnTo>
                <a:lnTo>
                  <a:pt x="96674" y="24665"/>
                </a:lnTo>
                <a:lnTo>
                  <a:pt x="97877" y="25206"/>
                </a:lnTo>
                <a:lnTo>
                  <a:pt x="99200" y="24905"/>
                </a:lnTo>
                <a:lnTo>
                  <a:pt x="100825" y="26169"/>
                </a:lnTo>
                <a:lnTo>
                  <a:pt x="102509" y="28214"/>
                </a:lnTo>
                <a:lnTo>
                  <a:pt x="104494" y="29237"/>
                </a:lnTo>
                <a:lnTo>
                  <a:pt x="105697" y="28755"/>
                </a:lnTo>
                <a:lnTo>
                  <a:pt x="106961" y="30079"/>
                </a:lnTo>
                <a:lnTo>
                  <a:pt x="108765" y="29417"/>
                </a:lnTo>
                <a:lnTo>
                  <a:pt x="109969" y="27312"/>
                </a:lnTo>
                <a:lnTo>
                  <a:pt x="111653" y="25748"/>
                </a:lnTo>
                <a:lnTo>
                  <a:pt x="111533" y="28214"/>
                </a:lnTo>
                <a:lnTo>
                  <a:pt x="110811" y="29598"/>
                </a:lnTo>
                <a:lnTo>
                  <a:pt x="112736" y="28033"/>
                </a:lnTo>
                <a:lnTo>
                  <a:pt x="116345" y="28815"/>
                </a:lnTo>
                <a:lnTo>
                  <a:pt x="116766" y="27312"/>
                </a:lnTo>
                <a:lnTo>
                  <a:pt x="118752" y="26349"/>
                </a:lnTo>
                <a:lnTo>
                  <a:pt x="118631" y="27191"/>
                </a:lnTo>
                <a:lnTo>
                  <a:pt x="120256" y="31703"/>
                </a:lnTo>
                <a:lnTo>
                  <a:pt x="120978" y="35313"/>
                </a:lnTo>
                <a:lnTo>
                  <a:pt x="120015" y="35433"/>
                </a:lnTo>
                <a:lnTo>
                  <a:pt x="120617" y="36576"/>
                </a:lnTo>
                <a:lnTo>
                  <a:pt x="120256" y="38140"/>
                </a:lnTo>
                <a:lnTo>
                  <a:pt x="123985" y="38922"/>
                </a:lnTo>
                <a:lnTo>
                  <a:pt x="123745" y="37298"/>
                </a:lnTo>
                <a:lnTo>
                  <a:pt x="125670" y="37057"/>
                </a:lnTo>
                <a:lnTo>
                  <a:pt x="128678" y="35373"/>
                </a:lnTo>
                <a:lnTo>
                  <a:pt x="133851" y="36817"/>
                </a:lnTo>
                <a:lnTo>
                  <a:pt x="136258" y="35674"/>
                </a:lnTo>
                <a:lnTo>
                  <a:pt x="139807" y="33388"/>
                </a:lnTo>
                <a:lnTo>
                  <a:pt x="140288" y="32245"/>
                </a:lnTo>
                <a:lnTo>
                  <a:pt x="139807" y="30921"/>
                </a:lnTo>
                <a:lnTo>
                  <a:pt x="140288" y="29537"/>
                </a:lnTo>
                <a:lnTo>
                  <a:pt x="139687" y="27913"/>
                </a:lnTo>
                <a:lnTo>
                  <a:pt x="141732" y="28334"/>
                </a:lnTo>
                <a:lnTo>
                  <a:pt x="141130" y="31162"/>
                </a:lnTo>
                <a:lnTo>
                  <a:pt x="143898" y="31763"/>
                </a:lnTo>
                <a:lnTo>
                  <a:pt x="143296" y="34410"/>
                </a:lnTo>
                <a:lnTo>
                  <a:pt x="146123" y="35072"/>
                </a:lnTo>
                <a:lnTo>
                  <a:pt x="145402" y="37719"/>
                </a:lnTo>
                <a:lnTo>
                  <a:pt x="148049" y="38321"/>
                </a:lnTo>
                <a:lnTo>
                  <a:pt x="148109" y="41148"/>
                </a:lnTo>
                <a:lnTo>
                  <a:pt x="147567" y="43975"/>
                </a:lnTo>
                <a:lnTo>
                  <a:pt x="164592" y="47464"/>
                </a:lnTo>
                <a:lnTo>
                  <a:pt x="161103" y="63888"/>
                </a:lnTo>
                <a:lnTo>
                  <a:pt x="171811" y="66174"/>
                </a:lnTo>
                <a:lnTo>
                  <a:pt x="171570" y="67196"/>
                </a:lnTo>
                <a:lnTo>
                  <a:pt x="168502" y="82416"/>
                </a:lnTo>
                <a:lnTo>
                  <a:pt x="173796" y="83559"/>
                </a:lnTo>
                <a:lnTo>
                  <a:pt x="189918" y="86988"/>
                </a:lnTo>
                <a:lnTo>
                  <a:pt x="186429" y="103351"/>
                </a:lnTo>
                <a:lnTo>
                  <a:pt x="201108" y="105336"/>
                </a:lnTo>
                <a:lnTo>
                  <a:pt x="203695" y="105938"/>
                </a:lnTo>
                <a:lnTo>
                  <a:pt x="199845" y="120376"/>
                </a:lnTo>
                <a:lnTo>
                  <a:pt x="199062" y="122903"/>
                </a:lnTo>
                <a:lnTo>
                  <a:pt x="210011" y="124346"/>
                </a:lnTo>
                <a:lnTo>
                  <a:pt x="209410" y="127113"/>
                </a:lnTo>
                <a:lnTo>
                  <a:pt x="212117" y="127715"/>
                </a:lnTo>
                <a:lnTo>
                  <a:pt x="206703" y="153583"/>
                </a:lnTo>
                <a:lnTo>
                  <a:pt x="205560" y="160501"/>
                </a:lnTo>
                <a:lnTo>
                  <a:pt x="209891" y="161343"/>
                </a:lnTo>
                <a:lnTo>
                  <a:pt x="204717" y="187211"/>
                </a:lnTo>
                <a:lnTo>
                  <a:pt x="203755" y="192746"/>
                </a:lnTo>
                <a:lnTo>
                  <a:pt x="199062" y="216869"/>
                </a:lnTo>
                <a:lnTo>
                  <a:pt x="193528" y="244722"/>
                </a:lnTo>
                <a:lnTo>
                  <a:pt x="193287" y="247369"/>
                </a:lnTo>
                <a:lnTo>
                  <a:pt x="192204" y="249475"/>
                </a:lnTo>
                <a:lnTo>
                  <a:pt x="190761" y="249475"/>
                </a:lnTo>
                <a:lnTo>
                  <a:pt x="190279" y="251340"/>
                </a:lnTo>
                <a:lnTo>
                  <a:pt x="191242" y="253325"/>
                </a:lnTo>
                <a:lnTo>
                  <a:pt x="189979" y="255129"/>
                </a:lnTo>
                <a:lnTo>
                  <a:pt x="191603" y="256152"/>
                </a:lnTo>
                <a:lnTo>
                  <a:pt x="194430" y="257175"/>
                </a:lnTo>
                <a:lnTo>
                  <a:pt x="201048" y="258559"/>
                </a:lnTo>
                <a:lnTo>
                  <a:pt x="203093" y="254107"/>
                </a:lnTo>
                <a:lnTo>
                  <a:pt x="205138" y="253445"/>
                </a:lnTo>
                <a:lnTo>
                  <a:pt x="205499" y="252422"/>
                </a:lnTo>
                <a:lnTo>
                  <a:pt x="207785" y="250798"/>
                </a:lnTo>
                <a:lnTo>
                  <a:pt x="209530" y="250678"/>
                </a:lnTo>
                <a:lnTo>
                  <a:pt x="217170" y="247369"/>
                </a:lnTo>
                <a:lnTo>
                  <a:pt x="221020" y="246286"/>
                </a:lnTo>
                <a:lnTo>
                  <a:pt x="223005" y="247670"/>
                </a:lnTo>
                <a:lnTo>
                  <a:pt x="225291" y="248151"/>
                </a:lnTo>
                <a:lnTo>
                  <a:pt x="226254" y="250076"/>
                </a:lnTo>
                <a:lnTo>
                  <a:pt x="225231" y="251279"/>
                </a:lnTo>
                <a:lnTo>
                  <a:pt x="227036" y="251640"/>
                </a:lnTo>
                <a:lnTo>
                  <a:pt x="226134" y="253084"/>
                </a:lnTo>
                <a:lnTo>
                  <a:pt x="226434" y="253746"/>
                </a:lnTo>
                <a:lnTo>
                  <a:pt x="224690" y="254227"/>
                </a:lnTo>
                <a:lnTo>
                  <a:pt x="222644" y="256995"/>
                </a:lnTo>
                <a:lnTo>
                  <a:pt x="222043" y="259882"/>
                </a:lnTo>
                <a:lnTo>
                  <a:pt x="223186" y="260664"/>
                </a:lnTo>
                <a:lnTo>
                  <a:pt x="221562" y="261927"/>
                </a:lnTo>
                <a:lnTo>
                  <a:pt x="218433" y="262108"/>
                </a:lnTo>
                <a:lnTo>
                  <a:pt x="219155" y="264935"/>
                </a:lnTo>
                <a:lnTo>
                  <a:pt x="216869" y="265236"/>
                </a:lnTo>
                <a:lnTo>
                  <a:pt x="215666" y="264394"/>
                </a:lnTo>
                <a:lnTo>
                  <a:pt x="214102" y="264875"/>
                </a:lnTo>
                <a:lnTo>
                  <a:pt x="213320" y="266560"/>
                </a:lnTo>
                <a:lnTo>
                  <a:pt x="213801" y="267342"/>
                </a:lnTo>
                <a:lnTo>
                  <a:pt x="212057" y="269988"/>
                </a:lnTo>
                <a:lnTo>
                  <a:pt x="211214" y="274801"/>
                </a:lnTo>
                <a:lnTo>
                  <a:pt x="212658" y="275403"/>
                </a:lnTo>
                <a:lnTo>
                  <a:pt x="216869" y="275463"/>
                </a:lnTo>
                <a:lnTo>
                  <a:pt x="218253" y="274741"/>
                </a:lnTo>
                <a:lnTo>
                  <a:pt x="219576" y="276365"/>
                </a:lnTo>
                <a:lnTo>
                  <a:pt x="220118" y="276185"/>
                </a:lnTo>
                <a:lnTo>
                  <a:pt x="220719" y="273598"/>
                </a:lnTo>
                <a:lnTo>
                  <a:pt x="223727" y="273117"/>
                </a:lnTo>
                <a:lnTo>
                  <a:pt x="228420" y="267823"/>
                </a:lnTo>
                <a:lnTo>
                  <a:pt x="231067" y="269628"/>
                </a:lnTo>
                <a:lnTo>
                  <a:pt x="231788" y="272575"/>
                </a:lnTo>
                <a:lnTo>
                  <a:pt x="231668" y="274320"/>
                </a:lnTo>
                <a:lnTo>
                  <a:pt x="233052" y="277328"/>
                </a:lnTo>
                <a:lnTo>
                  <a:pt x="232270" y="277689"/>
                </a:lnTo>
                <a:lnTo>
                  <a:pt x="233473" y="280215"/>
                </a:lnTo>
                <a:lnTo>
                  <a:pt x="229863" y="282140"/>
                </a:lnTo>
                <a:lnTo>
                  <a:pt x="231848" y="287134"/>
                </a:lnTo>
                <a:lnTo>
                  <a:pt x="228841" y="288698"/>
                </a:lnTo>
                <a:lnTo>
                  <a:pt x="226735" y="289299"/>
                </a:lnTo>
                <a:lnTo>
                  <a:pt x="226675" y="287976"/>
                </a:lnTo>
                <a:lnTo>
                  <a:pt x="224449" y="287374"/>
                </a:lnTo>
                <a:lnTo>
                  <a:pt x="224389" y="288517"/>
                </a:lnTo>
                <a:lnTo>
                  <a:pt x="225351" y="289600"/>
                </a:lnTo>
                <a:lnTo>
                  <a:pt x="223667" y="290322"/>
                </a:lnTo>
                <a:lnTo>
                  <a:pt x="223306" y="292608"/>
                </a:lnTo>
                <a:lnTo>
                  <a:pt x="220479" y="292608"/>
                </a:lnTo>
                <a:lnTo>
                  <a:pt x="220779" y="290262"/>
                </a:lnTo>
                <a:lnTo>
                  <a:pt x="218975" y="290141"/>
                </a:lnTo>
                <a:lnTo>
                  <a:pt x="215486" y="287374"/>
                </a:lnTo>
                <a:lnTo>
                  <a:pt x="213500" y="286351"/>
                </a:lnTo>
                <a:lnTo>
                  <a:pt x="213982" y="289780"/>
                </a:lnTo>
                <a:lnTo>
                  <a:pt x="216448" y="290623"/>
                </a:lnTo>
                <a:lnTo>
                  <a:pt x="216388" y="291766"/>
                </a:lnTo>
                <a:lnTo>
                  <a:pt x="212237" y="291104"/>
                </a:lnTo>
                <a:lnTo>
                  <a:pt x="212237" y="287855"/>
                </a:lnTo>
                <a:lnTo>
                  <a:pt x="211515" y="284968"/>
                </a:lnTo>
                <a:lnTo>
                  <a:pt x="209831" y="283043"/>
                </a:lnTo>
                <a:lnTo>
                  <a:pt x="208146" y="283163"/>
                </a:lnTo>
                <a:lnTo>
                  <a:pt x="206642" y="282140"/>
                </a:lnTo>
                <a:lnTo>
                  <a:pt x="205680" y="280697"/>
                </a:lnTo>
                <a:lnTo>
                  <a:pt x="203273" y="278772"/>
                </a:lnTo>
                <a:lnTo>
                  <a:pt x="202070" y="275764"/>
                </a:lnTo>
                <a:lnTo>
                  <a:pt x="199423" y="272395"/>
                </a:lnTo>
                <a:lnTo>
                  <a:pt x="198641" y="271914"/>
                </a:lnTo>
                <a:lnTo>
                  <a:pt x="196235" y="272034"/>
                </a:lnTo>
                <a:lnTo>
                  <a:pt x="194611" y="268545"/>
                </a:lnTo>
                <a:lnTo>
                  <a:pt x="191483" y="263852"/>
                </a:lnTo>
                <a:lnTo>
                  <a:pt x="189678" y="263311"/>
                </a:lnTo>
                <a:lnTo>
                  <a:pt x="187632" y="259341"/>
                </a:lnTo>
                <a:lnTo>
                  <a:pt x="185828" y="258739"/>
                </a:lnTo>
                <a:lnTo>
                  <a:pt x="184865" y="258980"/>
                </a:lnTo>
                <a:lnTo>
                  <a:pt x="184504" y="257596"/>
                </a:lnTo>
                <a:lnTo>
                  <a:pt x="182519" y="256212"/>
                </a:lnTo>
                <a:lnTo>
                  <a:pt x="181496" y="256092"/>
                </a:lnTo>
                <a:lnTo>
                  <a:pt x="179451" y="254769"/>
                </a:lnTo>
                <a:lnTo>
                  <a:pt x="178849" y="253926"/>
                </a:lnTo>
                <a:lnTo>
                  <a:pt x="176924" y="252904"/>
                </a:lnTo>
                <a:lnTo>
                  <a:pt x="175601" y="250919"/>
                </a:lnTo>
                <a:lnTo>
                  <a:pt x="173495" y="248512"/>
                </a:lnTo>
                <a:lnTo>
                  <a:pt x="171570" y="248632"/>
                </a:lnTo>
                <a:lnTo>
                  <a:pt x="169705" y="247249"/>
                </a:lnTo>
                <a:lnTo>
                  <a:pt x="165735" y="245865"/>
                </a:lnTo>
                <a:lnTo>
                  <a:pt x="163810" y="245745"/>
                </a:lnTo>
                <a:lnTo>
                  <a:pt x="162186" y="246106"/>
                </a:lnTo>
                <a:lnTo>
                  <a:pt x="160802" y="245504"/>
                </a:lnTo>
                <a:lnTo>
                  <a:pt x="157193" y="245083"/>
                </a:lnTo>
                <a:lnTo>
                  <a:pt x="154546" y="245203"/>
                </a:lnTo>
                <a:lnTo>
                  <a:pt x="154967" y="246106"/>
                </a:lnTo>
                <a:lnTo>
                  <a:pt x="152320" y="246828"/>
                </a:lnTo>
                <a:lnTo>
                  <a:pt x="150635" y="247790"/>
                </a:lnTo>
                <a:lnTo>
                  <a:pt x="147688" y="247068"/>
                </a:lnTo>
                <a:lnTo>
                  <a:pt x="138784" y="240932"/>
                </a:lnTo>
                <a:lnTo>
                  <a:pt x="136679" y="240812"/>
                </a:lnTo>
                <a:lnTo>
                  <a:pt x="133911" y="240090"/>
                </a:lnTo>
                <a:lnTo>
                  <a:pt x="131505" y="240210"/>
                </a:lnTo>
                <a:lnTo>
                  <a:pt x="130482" y="242015"/>
                </a:lnTo>
                <a:lnTo>
                  <a:pt x="129279" y="240872"/>
                </a:lnTo>
                <a:lnTo>
                  <a:pt x="126151" y="240210"/>
                </a:lnTo>
                <a:lnTo>
                  <a:pt x="125489" y="240391"/>
                </a:lnTo>
                <a:lnTo>
                  <a:pt x="123865" y="237624"/>
                </a:lnTo>
                <a:lnTo>
                  <a:pt x="122782" y="237142"/>
                </a:lnTo>
                <a:lnTo>
                  <a:pt x="120737" y="234736"/>
                </a:lnTo>
                <a:lnTo>
                  <a:pt x="117729" y="233172"/>
                </a:lnTo>
                <a:lnTo>
                  <a:pt x="114721" y="232570"/>
                </a:lnTo>
                <a:lnTo>
                  <a:pt x="110931" y="228780"/>
                </a:lnTo>
                <a:lnTo>
                  <a:pt x="110149" y="228780"/>
                </a:lnTo>
                <a:lnTo>
                  <a:pt x="107743" y="226314"/>
                </a:lnTo>
                <a:lnTo>
                  <a:pt x="106179" y="225833"/>
                </a:lnTo>
                <a:lnTo>
                  <a:pt x="105397" y="226254"/>
                </a:lnTo>
                <a:lnTo>
                  <a:pt x="103231" y="224870"/>
                </a:lnTo>
                <a:lnTo>
                  <a:pt x="101366" y="224690"/>
                </a:lnTo>
                <a:lnTo>
                  <a:pt x="98358" y="224028"/>
                </a:lnTo>
                <a:lnTo>
                  <a:pt x="95531" y="223787"/>
                </a:lnTo>
                <a:lnTo>
                  <a:pt x="94328" y="223306"/>
                </a:lnTo>
                <a:lnTo>
                  <a:pt x="91440" y="221080"/>
                </a:lnTo>
                <a:lnTo>
                  <a:pt x="89334" y="219997"/>
                </a:lnTo>
                <a:lnTo>
                  <a:pt x="86507" y="219396"/>
                </a:lnTo>
                <a:lnTo>
                  <a:pt x="83740" y="219576"/>
                </a:lnTo>
                <a:lnTo>
                  <a:pt x="75197" y="217591"/>
                </a:lnTo>
                <a:lnTo>
                  <a:pt x="73272" y="217651"/>
                </a:lnTo>
                <a:lnTo>
                  <a:pt x="70144" y="217110"/>
                </a:lnTo>
                <a:lnTo>
                  <a:pt x="66294" y="216147"/>
                </a:lnTo>
                <a:lnTo>
                  <a:pt x="64549" y="215365"/>
                </a:lnTo>
                <a:lnTo>
                  <a:pt x="63406" y="215786"/>
                </a:lnTo>
                <a:lnTo>
                  <a:pt x="58293" y="215666"/>
                </a:lnTo>
                <a:lnTo>
                  <a:pt x="57150" y="216087"/>
                </a:lnTo>
                <a:lnTo>
                  <a:pt x="47164" y="214583"/>
                </a:lnTo>
                <a:lnTo>
                  <a:pt x="43975" y="215064"/>
                </a:lnTo>
                <a:lnTo>
                  <a:pt x="41569" y="214282"/>
                </a:lnTo>
                <a:lnTo>
                  <a:pt x="40005" y="214764"/>
                </a:lnTo>
                <a:lnTo>
                  <a:pt x="39644" y="215546"/>
                </a:lnTo>
                <a:lnTo>
                  <a:pt x="38321" y="214042"/>
                </a:lnTo>
                <a:lnTo>
                  <a:pt x="36997" y="214042"/>
                </a:lnTo>
                <a:lnTo>
                  <a:pt x="37298" y="210192"/>
                </a:lnTo>
                <a:lnTo>
                  <a:pt x="36937" y="207485"/>
                </a:lnTo>
                <a:lnTo>
                  <a:pt x="35132" y="204296"/>
                </a:lnTo>
                <a:lnTo>
                  <a:pt x="34952" y="201890"/>
                </a:lnTo>
                <a:lnTo>
                  <a:pt x="33869" y="198641"/>
                </a:lnTo>
                <a:lnTo>
                  <a:pt x="29898" y="194611"/>
                </a:lnTo>
                <a:lnTo>
                  <a:pt x="28094" y="193769"/>
                </a:lnTo>
                <a:lnTo>
                  <a:pt x="24665" y="190159"/>
                </a:lnTo>
                <a:lnTo>
                  <a:pt x="20514" y="189317"/>
                </a:lnTo>
                <a:lnTo>
                  <a:pt x="19912" y="189738"/>
                </a:lnTo>
                <a:lnTo>
                  <a:pt x="18228" y="189317"/>
                </a:lnTo>
                <a:lnTo>
                  <a:pt x="16062" y="186971"/>
                </a:lnTo>
                <a:lnTo>
                  <a:pt x="15821" y="184263"/>
                </a:lnTo>
                <a:lnTo>
                  <a:pt x="16243" y="182218"/>
                </a:lnTo>
                <a:lnTo>
                  <a:pt x="16844" y="181917"/>
                </a:lnTo>
                <a:lnTo>
                  <a:pt x="17807" y="179030"/>
                </a:lnTo>
                <a:lnTo>
                  <a:pt x="21115" y="174217"/>
                </a:lnTo>
                <a:lnTo>
                  <a:pt x="26891" y="163870"/>
                </a:lnTo>
                <a:lnTo>
                  <a:pt x="27673" y="160982"/>
                </a:lnTo>
                <a:lnTo>
                  <a:pt x="26951" y="159900"/>
                </a:lnTo>
                <a:lnTo>
                  <a:pt x="26409" y="156531"/>
                </a:lnTo>
                <a:lnTo>
                  <a:pt x="24965" y="154907"/>
                </a:lnTo>
                <a:lnTo>
                  <a:pt x="24845" y="151778"/>
                </a:lnTo>
                <a:lnTo>
                  <a:pt x="24003" y="151237"/>
                </a:lnTo>
                <a:lnTo>
                  <a:pt x="24785" y="149192"/>
                </a:lnTo>
                <a:lnTo>
                  <a:pt x="27733" y="144680"/>
                </a:lnTo>
                <a:lnTo>
                  <a:pt x="31643" y="135897"/>
                </a:lnTo>
                <a:lnTo>
                  <a:pt x="32245" y="133009"/>
                </a:lnTo>
                <a:lnTo>
                  <a:pt x="31643" y="131204"/>
                </a:lnTo>
                <a:lnTo>
                  <a:pt x="28635" y="127896"/>
                </a:lnTo>
                <a:lnTo>
                  <a:pt x="28996" y="126091"/>
                </a:lnTo>
                <a:lnTo>
                  <a:pt x="28274" y="123805"/>
                </a:lnTo>
                <a:lnTo>
                  <a:pt x="25026" y="122963"/>
                </a:lnTo>
                <a:lnTo>
                  <a:pt x="24845" y="122481"/>
                </a:lnTo>
                <a:lnTo>
                  <a:pt x="26469" y="119534"/>
                </a:lnTo>
                <a:lnTo>
                  <a:pt x="26469" y="117849"/>
                </a:lnTo>
                <a:lnTo>
                  <a:pt x="27372" y="116827"/>
                </a:lnTo>
                <a:lnTo>
                  <a:pt x="33388" y="105036"/>
                </a:lnTo>
                <a:lnTo>
                  <a:pt x="35674" y="99621"/>
                </a:lnTo>
                <a:lnTo>
                  <a:pt x="37238" y="94388"/>
                </a:lnTo>
                <a:lnTo>
                  <a:pt x="38742" y="86868"/>
                </a:lnTo>
                <a:lnTo>
                  <a:pt x="38862" y="82657"/>
                </a:lnTo>
                <a:lnTo>
                  <a:pt x="38140" y="79348"/>
                </a:lnTo>
                <a:lnTo>
                  <a:pt x="37538" y="77664"/>
                </a:lnTo>
                <a:lnTo>
                  <a:pt x="36035" y="76280"/>
                </a:lnTo>
                <a:lnTo>
                  <a:pt x="34110" y="75859"/>
                </a:lnTo>
                <a:lnTo>
                  <a:pt x="31282" y="71708"/>
                </a:lnTo>
                <a:lnTo>
                  <a:pt x="29116" y="70385"/>
                </a:lnTo>
                <a:lnTo>
                  <a:pt x="28515" y="70565"/>
                </a:lnTo>
                <a:lnTo>
                  <a:pt x="26169" y="69242"/>
                </a:lnTo>
                <a:lnTo>
                  <a:pt x="24003" y="68941"/>
                </a:lnTo>
                <a:lnTo>
                  <a:pt x="23040" y="69242"/>
                </a:lnTo>
                <a:lnTo>
                  <a:pt x="22258" y="71889"/>
                </a:lnTo>
                <a:lnTo>
                  <a:pt x="21537" y="71889"/>
                </a:lnTo>
                <a:lnTo>
                  <a:pt x="19130" y="69543"/>
                </a:lnTo>
                <a:lnTo>
                  <a:pt x="18348" y="67738"/>
                </a:lnTo>
                <a:lnTo>
                  <a:pt x="11550" y="62203"/>
                </a:lnTo>
                <a:lnTo>
                  <a:pt x="10407" y="60759"/>
                </a:lnTo>
                <a:lnTo>
                  <a:pt x="9144" y="60037"/>
                </a:lnTo>
                <a:lnTo>
                  <a:pt x="8422" y="57691"/>
                </a:lnTo>
                <a:lnTo>
                  <a:pt x="7580" y="57330"/>
                </a:lnTo>
                <a:lnTo>
                  <a:pt x="6678" y="54684"/>
                </a:lnTo>
                <a:lnTo>
                  <a:pt x="5715" y="53601"/>
                </a:lnTo>
                <a:lnTo>
                  <a:pt x="4632" y="51074"/>
                </a:lnTo>
                <a:lnTo>
                  <a:pt x="5715" y="47886"/>
                </a:lnTo>
                <a:lnTo>
                  <a:pt x="7460" y="44697"/>
                </a:lnTo>
                <a:lnTo>
                  <a:pt x="9084" y="42953"/>
                </a:lnTo>
                <a:lnTo>
                  <a:pt x="12212" y="37238"/>
                </a:lnTo>
                <a:lnTo>
                  <a:pt x="13776" y="33748"/>
                </a:lnTo>
                <a:lnTo>
                  <a:pt x="14378" y="31102"/>
                </a:lnTo>
                <a:lnTo>
                  <a:pt x="13175" y="30620"/>
                </a:lnTo>
                <a:lnTo>
                  <a:pt x="13716" y="28755"/>
                </a:lnTo>
                <a:lnTo>
                  <a:pt x="14378" y="28936"/>
                </a:lnTo>
                <a:lnTo>
                  <a:pt x="14979" y="24965"/>
                </a:lnTo>
                <a:lnTo>
                  <a:pt x="14979" y="22920"/>
                </a:lnTo>
                <a:lnTo>
                  <a:pt x="13716" y="17386"/>
                </a:lnTo>
                <a:lnTo>
                  <a:pt x="12453" y="14859"/>
                </a:lnTo>
                <a:lnTo>
                  <a:pt x="11069" y="13175"/>
                </a:lnTo>
                <a:lnTo>
                  <a:pt x="6256" y="12573"/>
                </a:lnTo>
                <a:lnTo>
                  <a:pt x="4572" y="11971"/>
                </a:lnTo>
                <a:lnTo>
                  <a:pt x="4091" y="10768"/>
                </a:lnTo>
                <a:lnTo>
                  <a:pt x="2286" y="9084"/>
                </a:lnTo>
                <a:lnTo>
                  <a:pt x="0" y="8603"/>
                </a:lnTo>
                <a:moveTo>
                  <a:pt x="134272" y="460990"/>
                </a:moveTo>
                <a:lnTo>
                  <a:pt x="136679" y="460629"/>
                </a:lnTo>
                <a:lnTo>
                  <a:pt x="139807" y="463757"/>
                </a:lnTo>
                <a:lnTo>
                  <a:pt x="140649" y="465081"/>
                </a:lnTo>
                <a:lnTo>
                  <a:pt x="142033" y="465502"/>
                </a:lnTo>
                <a:lnTo>
                  <a:pt x="146123" y="468089"/>
                </a:lnTo>
                <a:lnTo>
                  <a:pt x="148169" y="471397"/>
                </a:lnTo>
                <a:lnTo>
                  <a:pt x="149131" y="473623"/>
                </a:lnTo>
                <a:lnTo>
                  <a:pt x="148109" y="475548"/>
                </a:lnTo>
                <a:lnTo>
                  <a:pt x="142995" y="475548"/>
                </a:lnTo>
                <a:lnTo>
                  <a:pt x="139987" y="473984"/>
                </a:lnTo>
                <a:lnTo>
                  <a:pt x="138844" y="474044"/>
                </a:lnTo>
                <a:lnTo>
                  <a:pt x="136739" y="472721"/>
                </a:lnTo>
                <a:lnTo>
                  <a:pt x="135837" y="471457"/>
                </a:lnTo>
                <a:lnTo>
                  <a:pt x="131926" y="469893"/>
                </a:lnTo>
                <a:lnTo>
                  <a:pt x="129520" y="466585"/>
                </a:lnTo>
                <a:lnTo>
                  <a:pt x="129520" y="465141"/>
                </a:lnTo>
                <a:lnTo>
                  <a:pt x="128497" y="464299"/>
                </a:lnTo>
                <a:lnTo>
                  <a:pt x="128918" y="463095"/>
                </a:lnTo>
                <a:lnTo>
                  <a:pt x="128618" y="460448"/>
                </a:lnTo>
                <a:lnTo>
                  <a:pt x="131024" y="462133"/>
                </a:lnTo>
                <a:lnTo>
                  <a:pt x="133009" y="460809"/>
                </a:lnTo>
                <a:lnTo>
                  <a:pt x="134212" y="461050"/>
                </a:lnTo>
                <a:moveTo>
                  <a:pt x="219456" y="441860"/>
                </a:moveTo>
                <a:lnTo>
                  <a:pt x="218373" y="441439"/>
                </a:lnTo>
                <a:lnTo>
                  <a:pt x="216869" y="442040"/>
                </a:lnTo>
                <a:lnTo>
                  <a:pt x="218253" y="439514"/>
                </a:lnTo>
                <a:lnTo>
                  <a:pt x="217832" y="438190"/>
                </a:lnTo>
                <a:lnTo>
                  <a:pt x="219456" y="438671"/>
                </a:lnTo>
                <a:lnTo>
                  <a:pt x="220840" y="437649"/>
                </a:lnTo>
                <a:lnTo>
                  <a:pt x="220719" y="440055"/>
                </a:lnTo>
                <a:lnTo>
                  <a:pt x="219516" y="441860"/>
                </a:lnTo>
                <a:moveTo>
                  <a:pt x="64068" y="305542"/>
                </a:moveTo>
                <a:lnTo>
                  <a:pt x="66113" y="305722"/>
                </a:lnTo>
                <a:lnTo>
                  <a:pt x="68881" y="304339"/>
                </a:lnTo>
                <a:lnTo>
                  <a:pt x="69783" y="303196"/>
                </a:lnTo>
                <a:lnTo>
                  <a:pt x="71648" y="303316"/>
                </a:lnTo>
                <a:lnTo>
                  <a:pt x="74656" y="305121"/>
                </a:lnTo>
                <a:lnTo>
                  <a:pt x="78386" y="305963"/>
                </a:lnTo>
                <a:lnTo>
                  <a:pt x="81033" y="305662"/>
                </a:lnTo>
                <a:lnTo>
                  <a:pt x="84402" y="303737"/>
                </a:lnTo>
                <a:lnTo>
                  <a:pt x="86146" y="304459"/>
                </a:lnTo>
                <a:lnTo>
                  <a:pt x="85845" y="305963"/>
                </a:lnTo>
                <a:lnTo>
                  <a:pt x="84161" y="308490"/>
                </a:lnTo>
                <a:lnTo>
                  <a:pt x="84281" y="311076"/>
                </a:lnTo>
                <a:lnTo>
                  <a:pt x="84883" y="312159"/>
                </a:lnTo>
                <a:lnTo>
                  <a:pt x="86928" y="314265"/>
                </a:lnTo>
                <a:lnTo>
                  <a:pt x="89936" y="316250"/>
                </a:lnTo>
                <a:lnTo>
                  <a:pt x="93124" y="316069"/>
                </a:lnTo>
                <a:lnTo>
                  <a:pt x="93846" y="316671"/>
                </a:lnTo>
                <a:lnTo>
                  <a:pt x="93245" y="318837"/>
                </a:lnTo>
                <a:lnTo>
                  <a:pt x="93245" y="321243"/>
                </a:lnTo>
                <a:lnTo>
                  <a:pt x="93906" y="324131"/>
                </a:lnTo>
                <a:lnTo>
                  <a:pt x="88973" y="323409"/>
                </a:lnTo>
                <a:lnTo>
                  <a:pt x="85725" y="324010"/>
                </a:lnTo>
                <a:lnTo>
                  <a:pt x="84161" y="325033"/>
                </a:lnTo>
                <a:lnTo>
                  <a:pt x="82476" y="325334"/>
                </a:lnTo>
                <a:lnTo>
                  <a:pt x="80491" y="326898"/>
                </a:lnTo>
                <a:lnTo>
                  <a:pt x="76761" y="326597"/>
                </a:lnTo>
                <a:lnTo>
                  <a:pt x="75979" y="327018"/>
                </a:lnTo>
                <a:lnTo>
                  <a:pt x="74054" y="326537"/>
                </a:lnTo>
                <a:lnTo>
                  <a:pt x="71648" y="327078"/>
                </a:lnTo>
                <a:lnTo>
                  <a:pt x="70565" y="328522"/>
                </a:lnTo>
                <a:lnTo>
                  <a:pt x="68760" y="328041"/>
                </a:lnTo>
                <a:lnTo>
                  <a:pt x="63707" y="323168"/>
                </a:lnTo>
                <a:lnTo>
                  <a:pt x="62865" y="322928"/>
                </a:lnTo>
                <a:lnTo>
                  <a:pt x="61241" y="320281"/>
                </a:lnTo>
                <a:lnTo>
                  <a:pt x="60398" y="316310"/>
                </a:lnTo>
                <a:lnTo>
                  <a:pt x="59195" y="315167"/>
                </a:lnTo>
                <a:lnTo>
                  <a:pt x="58353" y="311016"/>
                </a:lnTo>
                <a:lnTo>
                  <a:pt x="57150" y="309512"/>
                </a:lnTo>
                <a:lnTo>
                  <a:pt x="57030" y="307828"/>
                </a:lnTo>
                <a:lnTo>
                  <a:pt x="54563" y="306204"/>
                </a:lnTo>
                <a:lnTo>
                  <a:pt x="53721" y="305121"/>
                </a:lnTo>
                <a:lnTo>
                  <a:pt x="55526" y="303256"/>
                </a:lnTo>
                <a:lnTo>
                  <a:pt x="57932" y="303617"/>
                </a:lnTo>
                <a:lnTo>
                  <a:pt x="59737" y="304820"/>
                </a:lnTo>
                <a:lnTo>
                  <a:pt x="61602" y="305542"/>
                </a:lnTo>
                <a:lnTo>
                  <a:pt x="64068" y="305542"/>
                </a:lnTo>
                <a:moveTo>
                  <a:pt x="185647" y="329966"/>
                </a:moveTo>
                <a:lnTo>
                  <a:pt x="187693" y="329064"/>
                </a:lnTo>
                <a:lnTo>
                  <a:pt x="190099" y="329545"/>
                </a:lnTo>
                <a:lnTo>
                  <a:pt x="186550" y="329966"/>
                </a:lnTo>
                <a:lnTo>
                  <a:pt x="184444" y="330988"/>
                </a:lnTo>
                <a:lnTo>
                  <a:pt x="180353" y="329485"/>
                </a:lnTo>
                <a:lnTo>
                  <a:pt x="177646" y="328101"/>
                </a:lnTo>
                <a:lnTo>
                  <a:pt x="177045" y="327379"/>
                </a:lnTo>
                <a:lnTo>
                  <a:pt x="178488" y="327139"/>
                </a:lnTo>
                <a:lnTo>
                  <a:pt x="180293" y="327740"/>
                </a:lnTo>
                <a:lnTo>
                  <a:pt x="181496" y="329364"/>
                </a:lnTo>
                <a:lnTo>
                  <a:pt x="184745" y="330327"/>
                </a:lnTo>
                <a:lnTo>
                  <a:pt x="185647" y="329906"/>
                </a:lnTo>
                <a:moveTo>
                  <a:pt x="120256" y="306865"/>
                </a:moveTo>
                <a:lnTo>
                  <a:pt x="121098" y="308309"/>
                </a:lnTo>
                <a:lnTo>
                  <a:pt x="122662" y="308790"/>
                </a:lnTo>
                <a:lnTo>
                  <a:pt x="124647" y="308249"/>
                </a:lnTo>
                <a:lnTo>
                  <a:pt x="128497" y="309452"/>
                </a:lnTo>
                <a:lnTo>
                  <a:pt x="130362" y="309031"/>
                </a:lnTo>
                <a:lnTo>
                  <a:pt x="133671" y="312279"/>
                </a:lnTo>
                <a:lnTo>
                  <a:pt x="134874" y="312099"/>
                </a:lnTo>
                <a:lnTo>
                  <a:pt x="136859" y="313362"/>
                </a:lnTo>
                <a:lnTo>
                  <a:pt x="139326" y="316671"/>
                </a:lnTo>
                <a:lnTo>
                  <a:pt x="139987" y="318596"/>
                </a:lnTo>
                <a:lnTo>
                  <a:pt x="141912" y="319077"/>
                </a:lnTo>
                <a:lnTo>
                  <a:pt x="142634" y="319739"/>
                </a:lnTo>
                <a:lnTo>
                  <a:pt x="144800" y="319559"/>
                </a:lnTo>
                <a:lnTo>
                  <a:pt x="145221" y="320521"/>
                </a:lnTo>
                <a:lnTo>
                  <a:pt x="147206" y="321424"/>
                </a:lnTo>
                <a:lnTo>
                  <a:pt x="150214" y="321424"/>
                </a:lnTo>
                <a:lnTo>
                  <a:pt x="151417" y="320581"/>
                </a:lnTo>
                <a:lnTo>
                  <a:pt x="153042" y="318957"/>
                </a:lnTo>
                <a:lnTo>
                  <a:pt x="152440" y="317754"/>
                </a:lnTo>
                <a:lnTo>
                  <a:pt x="155027" y="315949"/>
                </a:lnTo>
                <a:lnTo>
                  <a:pt x="156892" y="315468"/>
                </a:lnTo>
                <a:lnTo>
                  <a:pt x="158456" y="316491"/>
                </a:lnTo>
                <a:lnTo>
                  <a:pt x="160321" y="315889"/>
                </a:lnTo>
                <a:lnTo>
                  <a:pt x="160922" y="317273"/>
                </a:lnTo>
                <a:lnTo>
                  <a:pt x="162246" y="318355"/>
                </a:lnTo>
                <a:lnTo>
                  <a:pt x="164712" y="319438"/>
                </a:lnTo>
                <a:lnTo>
                  <a:pt x="165915" y="321123"/>
                </a:lnTo>
                <a:lnTo>
                  <a:pt x="164592" y="322326"/>
                </a:lnTo>
                <a:lnTo>
                  <a:pt x="162727" y="322446"/>
                </a:lnTo>
                <a:lnTo>
                  <a:pt x="160802" y="325635"/>
                </a:lnTo>
                <a:lnTo>
                  <a:pt x="158396" y="327018"/>
                </a:lnTo>
                <a:lnTo>
                  <a:pt x="155989" y="326537"/>
                </a:lnTo>
                <a:lnTo>
                  <a:pt x="153583" y="327259"/>
                </a:lnTo>
                <a:lnTo>
                  <a:pt x="149071" y="326778"/>
                </a:lnTo>
                <a:lnTo>
                  <a:pt x="144740" y="325875"/>
                </a:lnTo>
                <a:lnTo>
                  <a:pt x="142334" y="325755"/>
                </a:lnTo>
                <a:lnTo>
                  <a:pt x="140228" y="326718"/>
                </a:lnTo>
                <a:lnTo>
                  <a:pt x="137701" y="327319"/>
                </a:lnTo>
                <a:lnTo>
                  <a:pt x="134994" y="327680"/>
                </a:lnTo>
                <a:lnTo>
                  <a:pt x="133490" y="328643"/>
                </a:lnTo>
                <a:lnTo>
                  <a:pt x="128076" y="327139"/>
                </a:lnTo>
                <a:lnTo>
                  <a:pt x="126693" y="327680"/>
                </a:lnTo>
                <a:lnTo>
                  <a:pt x="125068" y="326778"/>
                </a:lnTo>
                <a:lnTo>
                  <a:pt x="121880" y="326778"/>
                </a:lnTo>
                <a:lnTo>
                  <a:pt x="119955" y="325334"/>
                </a:lnTo>
                <a:lnTo>
                  <a:pt x="117609" y="325755"/>
                </a:lnTo>
                <a:lnTo>
                  <a:pt x="115924" y="323649"/>
                </a:lnTo>
                <a:lnTo>
                  <a:pt x="114300" y="323048"/>
                </a:lnTo>
                <a:lnTo>
                  <a:pt x="113337" y="323288"/>
                </a:lnTo>
                <a:lnTo>
                  <a:pt x="111112" y="320642"/>
                </a:lnTo>
                <a:lnTo>
                  <a:pt x="109909" y="320160"/>
                </a:lnTo>
                <a:lnTo>
                  <a:pt x="109187" y="317634"/>
                </a:lnTo>
                <a:lnTo>
                  <a:pt x="108946" y="314505"/>
                </a:lnTo>
                <a:lnTo>
                  <a:pt x="109788" y="314024"/>
                </a:lnTo>
                <a:lnTo>
                  <a:pt x="111112" y="311979"/>
                </a:lnTo>
                <a:lnTo>
                  <a:pt x="111473" y="310415"/>
                </a:lnTo>
                <a:lnTo>
                  <a:pt x="110149" y="309151"/>
                </a:lnTo>
                <a:lnTo>
                  <a:pt x="110209" y="308189"/>
                </a:lnTo>
                <a:lnTo>
                  <a:pt x="105637" y="303737"/>
                </a:lnTo>
                <a:lnTo>
                  <a:pt x="105758" y="301993"/>
                </a:lnTo>
                <a:lnTo>
                  <a:pt x="106660" y="300609"/>
                </a:lnTo>
                <a:lnTo>
                  <a:pt x="107683" y="300850"/>
                </a:lnTo>
                <a:lnTo>
                  <a:pt x="110811" y="302414"/>
                </a:lnTo>
                <a:lnTo>
                  <a:pt x="112014" y="302353"/>
                </a:lnTo>
                <a:lnTo>
                  <a:pt x="115864" y="303677"/>
                </a:lnTo>
                <a:lnTo>
                  <a:pt x="120256" y="306926"/>
                </a:lnTo>
                <a:moveTo>
                  <a:pt x="37659" y="288156"/>
                </a:moveTo>
                <a:lnTo>
                  <a:pt x="38140" y="286532"/>
                </a:lnTo>
                <a:lnTo>
                  <a:pt x="38982" y="287374"/>
                </a:lnTo>
                <a:lnTo>
                  <a:pt x="39524" y="290141"/>
                </a:lnTo>
                <a:lnTo>
                  <a:pt x="38561" y="290743"/>
                </a:lnTo>
                <a:lnTo>
                  <a:pt x="38561" y="291766"/>
                </a:lnTo>
                <a:lnTo>
                  <a:pt x="40185" y="292788"/>
                </a:lnTo>
                <a:lnTo>
                  <a:pt x="42772" y="292788"/>
                </a:lnTo>
                <a:lnTo>
                  <a:pt x="44336" y="294593"/>
                </a:lnTo>
                <a:lnTo>
                  <a:pt x="45660" y="297300"/>
                </a:lnTo>
                <a:lnTo>
                  <a:pt x="45359" y="298563"/>
                </a:lnTo>
                <a:lnTo>
                  <a:pt x="43675" y="298925"/>
                </a:lnTo>
                <a:lnTo>
                  <a:pt x="41088" y="297962"/>
                </a:lnTo>
                <a:lnTo>
                  <a:pt x="38080" y="297721"/>
                </a:lnTo>
                <a:lnTo>
                  <a:pt x="37298" y="298323"/>
                </a:lnTo>
                <a:lnTo>
                  <a:pt x="34892" y="297120"/>
                </a:lnTo>
                <a:lnTo>
                  <a:pt x="33809" y="295736"/>
                </a:lnTo>
                <a:lnTo>
                  <a:pt x="30199" y="293450"/>
                </a:lnTo>
                <a:lnTo>
                  <a:pt x="29237" y="293330"/>
                </a:lnTo>
                <a:lnTo>
                  <a:pt x="27071" y="294112"/>
                </a:lnTo>
                <a:lnTo>
                  <a:pt x="26048" y="293149"/>
                </a:lnTo>
                <a:lnTo>
                  <a:pt x="23161" y="292849"/>
                </a:lnTo>
                <a:lnTo>
                  <a:pt x="24244" y="291284"/>
                </a:lnTo>
                <a:lnTo>
                  <a:pt x="25567" y="291645"/>
                </a:lnTo>
                <a:lnTo>
                  <a:pt x="27793" y="290021"/>
                </a:lnTo>
                <a:lnTo>
                  <a:pt x="30079" y="288998"/>
                </a:lnTo>
                <a:lnTo>
                  <a:pt x="31763" y="290202"/>
                </a:lnTo>
                <a:lnTo>
                  <a:pt x="33809" y="290442"/>
                </a:lnTo>
                <a:lnTo>
                  <a:pt x="37659" y="28815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 title="CA-25">
            <a:extLst>
              <a:ext uri="{FF2B5EF4-FFF2-40B4-BE49-F238E27FC236}">
                <a16:creationId xmlns:a16="http://schemas.microsoft.com/office/drawing/2014/main" id="{E7750FC2-CAC4-41D2-3FBF-60DD7648C1B9}"/>
              </a:ext>
            </a:extLst>
          </p:cNvPr>
          <p:cNvSpPr/>
          <p:nvPr/>
        </p:nvSpPr>
        <p:spPr>
          <a:xfrm>
            <a:off x="2282984" y="4276625"/>
            <a:ext cx="381236" cy="373196"/>
          </a:xfrm>
          <a:custGeom>
            <a:avLst/>
            <a:gdLst>
              <a:gd name="connsiteX0" fmla="*/ 123444 w 477172"/>
              <a:gd name="connsiteY0" fmla="*/ 467968 h 483729"/>
              <a:gd name="connsiteX1" fmla="*/ 126813 w 477172"/>
              <a:gd name="connsiteY1" fmla="*/ 447695 h 483729"/>
              <a:gd name="connsiteX2" fmla="*/ 127234 w 477172"/>
              <a:gd name="connsiteY2" fmla="*/ 447695 h 483729"/>
              <a:gd name="connsiteX3" fmla="*/ 130663 w 477172"/>
              <a:gd name="connsiteY3" fmla="*/ 426760 h 483729"/>
              <a:gd name="connsiteX4" fmla="*/ 131746 w 477172"/>
              <a:gd name="connsiteY4" fmla="*/ 419902 h 483729"/>
              <a:gd name="connsiteX5" fmla="*/ 135656 w 477172"/>
              <a:gd name="connsiteY5" fmla="*/ 396441 h 483729"/>
              <a:gd name="connsiteX6" fmla="*/ 137882 w 477172"/>
              <a:gd name="connsiteY6" fmla="*/ 382364 h 483729"/>
              <a:gd name="connsiteX7" fmla="*/ 141311 w 477172"/>
              <a:gd name="connsiteY7" fmla="*/ 382965 h 483729"/>
              <a:gd name="connsiteX8" fmla="*/ 144800 w 477172"/>
              <a:gd name="connsiteY8" fmla="*/ 361068 h 483729"/>
              <a:gd name="connsiteX9" fmla="*/ 146244 w 477172"/>
              <a:gd name="connsiteY9" fmla="*/ 351683 h 483729"/>
              <a:gd name="connsiteX10" fmla="*/ 148770 w 477172"/>
              <a:gd name="connsiteY10" fmla="*/ 333154 h 483729"/>
              <a:gd name="connsiteX11" fmla="*/ 151417 w 477172"/>
              <a:gd name="connsiteY11" fmla="*/ 316912 h 483729"/>
              <a:gd name="connsiteX12" fmla="*/ 144559 w 477172"/>
              <a:gd name="connsiteY12" fmla="*/ 315709 h 483729"/>
              <a:gd name="connsiteX13" fmla="*/ 134032 w 477172"/>
              <a:gd name="connsiteY13" fmla="*/ 313422 h 483729"/>
              <a:gd name="connsiteX14" fmla="*/ 126452 w 477172"/>
              <a:gd name="connsiteY14" fmla="*/ 312340 h 483729"/>
              <a:gd name="connsiteX15" fmla="*/ 111473 w 477172"/>
              <a:gd name="connsiteY15" fmla="*/ 310054 h 483729"/>
              <a:gd name="connsiteX16" fmla="*/ 87048 w 477172"/>
              <a:gd name="connsiteY16" fmla="*/ 306083 h 483729"/>
              <a:gd name="connsiteX17" fmla="*/ 68159 w 477172"/>
              <a:gd name="connsiteY17" fmla="*/ 302775 h 483729"/>
              <a:gd name="connsiteX18" fmla="*/ 68761 w 477172"/>
              <a:gd name="connsiteY18" fmla="*/ 300068 h 483729"/>
              <a:gd name="connsiteX19" fmla="*/ 66956 w 477172"/>
              <a:gd name="connsiteY19" fmla="*/ 299707 h 483729"/>
              <a:gd name="connsiteX20" fmla="*/ 68219 w 477172"/>
              <a:gd name="connsiteY20" fmla="*/ 291645 h 483729"/>
              <a:gd name="connsiteX21" fmla="*/ 68700 w 477172"/>
              <a:gd name="connsiteY21" fmla="*/ 291766 h 483729"/>
              <a:gd name="connsiteX22" fmla="*/ 69061 w 477172"/>
              <a:gd name="connsiteY22" fmla="*/ 289480 h 483729"/>
              <a:gd name="connsiteX23" fmla="*/ 59677 w 477172"/>
              <a:gd name="connsiteY23" fmla="*/ 287796 h 483729"/>
              <a:gd name="connsiteX24" fmla="*/ 59376 w 477172"/>
              <a:gd name="connsiteY24" fmla="*/ 289540 h 483729"/>
              <a:gd name="connsiteX25" fmla="*/ 58774 w 477172"/>
              <a:gd name="connsiteY25" fmla="*/ 288698 h 483729"/>
              <a:gd name="connsiteX26" fmla="*/ 55285 w 477172"/>
              <a:gd name="connsiteY26" fmla="*/ 288277 h 483729"/>
              <a:gd name="connsiteX27" fmla="*/ 55405 w 477172"/>
              <a:gd name="connsiteY27" fmla="*/ 287374 h 483729"/>
              <a:gd name="connsiteX28" fmla="*/ 53721 w 477172"/>
              <a:gd name="connsiteY28" fmla="*/ 287194 h 483729"/>
              <a:gd name="connsiteX29" fmla="*/ 52879 w 477172"/>
              <a:gd name="connsiteY29" fmla="*/ 286351 h 483729"/>
              <a:gd name="connsiteX30" fmla="*/ 52819 w 477172"/>
              <a:gd name="connsiteY30" fmla="*/ 288818 h 483729"/>
              <a:gd name="connsiteX31" fmla="*/ 54022 w 477172"/>
              <a:gd name="connsiteY31" fmla="*/ 290262 h 483729"/>
              <a:gd name="connsiteX32" fmla="*/ 53781 w 477172"/>
              <a:gd name="connsiteY32" fmla="*/ 292006 h 483729"/>
              <a:gd name="connsiteX33" fmla="*/ 49751 w 477172"/>
              <a:gd name="connsiteY33" fmla="*/ 291345 h 483729"/>
              <a:gd name="connsiteX34" fmla="*/ 49991 w 477172"/>
              <a:gd name="connsiteY34" fmla="*/ 290082 h 483729"/>
              <a:gd name="connsiteX35" fmla="*/ 47886 w 477172"/>
              <a:gd name="connsiteY35" fmla="*/ 289600 h 483729"/>
              <a:gd name="connsiteX36" fmla="*/ 45780 w 477172"/>
              <a:gd name="connsiteY36" fmla="*/ 287194 h 483729"/>
              <a:gd name="connsiteX37" fmla="*/ 45479 w 477172"/>
              <a:gd name="connsiteY37" fmla="*/ 289059 h 483729"/>
              <a:gd name="connsiteX38" fmla="*/ 44577 w 477172"/>
              <a:gd name="connsiteY38" fmla="*/ 289660 h 483729"/>
              <a:gd name="connsiteX39" fmla="*/ 44878 w 477172"/>
              <a:gd name="connsiteY39" fmla="*/ 290863 h 483729"/>
              <a:gd name="connsiteX40" fmla="*/ 43735 w 477172"/>
              <a:gd name="connsiteY40" fmla="*/ 290863 h 483729"/>
              <a:gd name="connsiteX41" fmla="*/ 42893 w 477172"/>
              <a:gd name="connsiteY41" fmla="*/ 288818 h 483729"/>
              <a:gd name="connsiteX42" fmla="*/ 41629 w 477172"/>
              <a:gd name="connsiteY42" fmla="*/ 288277 h 483729"/>
              <a:gd name="connsiteX43" fmla="*/ 41449 w 477172"/>
              <a:gd name="connsiteY43" fmla="*/ 286893 h 483729"/>
              <a:gd name="connsiteX44" fmla="*/ 39644 w 477172"/>
              <a:gd name="connsiteY44" fmla="*/ 286893 h 483729"/>
              <a:gd name="connsiteX45" fmla="*/ 39644 w 477172"/>
              <a:gd name="connsiteY45" fmla="*/ 285028 h 483729"/>
              <a:gd name="connsiteX46" fmla="*/ 41689 w 477172"/>
              <a:gd name="connsiteY46" fmla="*/ 284306 h 483729"/>
              <a:gd name="connsiteX47" fmla="*/ 44998 w 477172"/>
              <a:gd name="connsiteY47" fmla="*/ 284547 h 483729"/>
              <a:gd name="connsiteX48" fmla="*/ 46322 w 477172"/>
              <a:gd name="connsiteY48" fmla="*/ 277147 h 483729"/>
              <a:gd name="connsiteX49" fmla="*/ 51555 w 477172"/>
              <a:gd name="connsiteY49" fmla="*/ 278050 h 483729"/>
              <a:gd name="connsiteX50" fmla="*/ 52277 w 477172"/>
              <a:gd name="connsiteY50" fmla="*/ 273959 h 483729"/>
              <a:gd name="connsiteX51" fmla="*/ 54984 w 477172"/>
              <a:gd name="connsiteY51" fmla="*/ 274440 h 483729"/>
              <a:gd name="connsiteX52" fmla="*/ 54323 w 477172"/>
              <a:gd name="connsiteY52" fmla="*/ 278471 h 483729"/>
              <a:gd name="connsiteX53" fmla="*/ 72550 w 477172"/>
              <a:gd name="connsiteY53" fmla="*/ 281720 h 483729"/>
              <a:gd name="connsiteX54" fmla="*/ 73272 w 477172"/>
              <a:gd name="connsiteY54" fmla="*/ 281539 h 483729"/>
              <a:gd name="connsiteX55" fmla="*/ 73874 w 477172"/>
              <a:gd name="connsiteY55" fmla="*/ 279434 h 483729"/>
              <a:gd name="connsiteX56" fmla="*/ 75318 w 477172"/>
              <a:gd name="connsiteY56" fmla="*/ 279554 h 483729"/>
              <a:gd name="connsiteX57" fmla="*/ 75919 w 477172"/>
              <a:gd name="connsiteY57" fmla="*/ 276847 h 483729"/>
              <a:gd name="connsiteX58" fmla="*/ 77604 w 477172"/>
              <a:gd name="connsiteY58" fmla="*/ 276847 h 483729"/>
              <a:gd name="connsiteX59" fmla="*/ 80612 w 477172"/>
              <a:gd name="connsiteY59" fmla="*/ 279012 h 483729"/>
              <a:gd name="connsiteX60" fmla="*/ 81694 w 477172"/>
              <a:gd name="connsiteY60" fmla="*/ 272154 h 483729"/>
              <a:gd name="connsiteX61" fmla="*/ 89876 w 477172"/>
              <a:gd name="connsiteY61" fmla="*/ 273357 h 483729"/>
              <a:gd name="connsiteX62" fmla="*/ 88973 w 477172"/>
              <a:gd name="connsiteY62" fmla="*/ 278471 h 483729"/>
              <a:gd name="connsiteX63" fmla="*/ 89876 w 477172"/>
              <a:gd name="connsiteY63" fmla="*/ 279253 h 483729"/>
              <a:gd name="connsiteX64" fmla="*/ 91741 w 477172"/>
              <a:gd name="connsiteY64" fmla="*/ 279133 h 483729"/>
              <a:gd name="connsiteX65" fmla="*/ 95049 w 477172"/>
              <a:gd name="connsiteY65" fmla="*/ 278050 h 483729"/>
              <a:gd name="connsiteX66" fmla="*/ 99020 w 477172"/>
              <a:gd name="connsiteY66" fmla="*/ 277809 h 483729"/>
              <a:gd name="connsiteX67" fmla="*/ 99140 w 477172"/>
              <a:gd name="connsiteY67" fmla="*/ 277027 h 483729"/>
              <a:gd name="connsiteX68" fmla="*/ 101907 w 477172"/>
              <a:gd name="connsiteY68" fmla="*/ 278411 h 483729"/>
              <a:gd name="connsiteX69" fmla="*/ 103411 w 477172"/>
              <a:gd name="connsiteY69" fmla="*/ 278170 h 483729"/>
              <a:gd name="connsiteX70" fmla="*/ 104735 w 477172"/>
              <a:gd name="connsiteY70" fmla="*/ 275944 h 483729"/>
              <a:gd name="connsiteX71" fmla="*/ 106780 w 477172"/>
              <a:gd name="connsiteY71" fmla="*/ 276305 h 483729"/>
              <a:gd name="connsiteX72" fmla="*/ 107502 w 477172"/>
              <a:gd name="connsiteY72" fmla="*/ 271613 h 483729"/>
              <a:gd name="connsiteX73" fmla="*/ 109548 w 477172"/>
              <a:gd name="connsiteY73" fmla="*/ 268244 h 483729"/>
              <a:gd name="connsiteX74" fmla="*/ 121519 w 477172"/>
              <a:gd name="connsiteY74" fmla="*/ 270350 h 483729"/>
              <a:gd name="connsiteX75" fmla="*/ 120617 w 477172"/>
              <a:gd name="connsiteY75" fmla="*/ 275764 h 483729"/>
              <a:gd name="connsiteX76" fmla="*/ 128858 w 477172"/>
              <a:gd name="connsiteY76" fmla="*/ 277208 h 483729"/>
              <a:gd name="connsiteX77" fmla="*/ 128437 w 477172"/>
              <a:gd name="connsiteY77" fmla="*/ 279915 h 483729"/>
              <a:gd name="connsiteX78" fmla="*/ 125850 w 477172"/>
              <a:gd name="connsiteY78" fmla="*/ 279434 h 483729"/>
              <a:gd name="connsiteX79" fmla="*/ 125429 w 477172"/>
              <a:gd name="connsiteY79" fmla="*/ 282141 h 483729"/>
              <a:gd name="connsiteX80" fmla="*/ 130783 w 477172"/>
              <a:gd name="connsiteY80" fmla="*/ 282983 h 483729"/>
              <a:gd name="connsiteX81" fmla="*/ 131204 w 477172"/>
              <a:gd name="connsiteY81" fmla="*/ 280336 h 483729"/>
              <a:gd name="connsiteX82" fmla="*/ 133791 w 477172"/>
              <a:gd name="connsiteY82" fmla="*/ 280757 h 483729"/>
              <a:gd name="connsiteX83" fmla="*/ 134694 w 477172"/>
              <a:gd name="connsiteY83" fmla="*/ 279554 h 483729"/>
              <a:gd name="connsiteX84" fmla="*/ 134994 w 477172"/>
              <a:gd name="connsiteY84" fmla="*/ 277388 h 483729"/>
              <a:gd name="connsiteX85" fmla="*/ 134393 w 477172"/>
              <a:gd name="connsiteY85" fmla="*/ 276847 h 483729"/>
              <a:gd name="connsiteX86" fmla="*/ 135897 w 477172"/>
              <a:gd name="connsiteY86" fmla="*/ 267041 h 483729"/>
              <a:gd name="connsiteX87" fmla="*/ 133370 w 477172"/>
              <a:gd name="connsiteY87" fmla="*/ 266620 h 483729"/>
              <a:gd name="connsiteX88" fmla="*/ 133671 w 477172"/>
              <a:gd name="connsiteY88" fmla="*/ 263973 h 483729"/>
              <a:gd name="connsiteX89" fmla="*/ 130964 w 477172"/>
              <a:gd name="connsiteY89" fmla="*/ 263552 h 483729"/>
              <a:gd name="connsiteX90" fmla="*/ 131505 w 477172"/>
              <a:gd name="connsiteY90" fmla="*/ 259341 h 483729"/>
              <a:gd name="connsiteX91" fmla="*/ 132588 w 477172"/>
              <a:gd name="connsiteY91" fmla="*/ 258078 h 483729"/>
              <a:gd name="connsiteX92" fmla="*/ 130603 w 477172"/>
              <a:gd name="connsiteY92" fmla="*/ 257776 h 483729"/>
              <a:gd name="connsiteX93" fmla="*/ 130843 w 477172"/>
              <a:gd name="connsiteY93" fmla="*/ 256393 h 483729"/>
              <a:gd name="connsiteX94" fmla="*/ 132107 w 477172"/>
              <a:gd name="connsiteY94" fmla="*/ 256574 h 483729"/>
              <a:gd name="connsiteX95" fmla="*/ 132769 w 477172"/>
              <a:gd name="connsiteY95" fmla="*/ 253866 h 483729"/>
              <a:gd name="connsiteX96" fmla="*/ 131565 w 477172"/>
              <a:gd name="connsiteY96" fmla="*/ 253746 h 483729"/>
              <a:gd name="connsiteX97" fmla="*/ 131325 w 477172"/>
              <a:gd name="connsiteY97" fmla="*/ 255009 h 483729"/>
              <a:gd name="connsiteX98" fmla="*/ 129640 w 477172"/>
              <a:gd name="connsiteY98" fmla="*/ 254829 h 483729"/>
              <a:gd name="connsiteX99" fmla="*/ 129761 w 477172"/>
              <a:gd name="connsiteY99" fmla="*/ 254107 h 483729"/>
              <a:gd name="connsiteX100" fmla="*/ 127956 w 477172"/>
              <a:gd name="connsiteY100" fmla="*/ 253806 h 483729"/>
              <a:gd name="connsiteX101" fmla="*/ 127354 w 477172"/>
              <a:gd name="connsiteY101" fmla="*/ 252663 h 483729"/>
              <a:gd name="connsiteX102" fmla="*/ 128196 w 477172"/>
              <a:gd name="connsiteY102" fmla="*/ 248753 h 483729"/>
              <a:gd name="connsiteX103" fmla="*/ 125369 w 477172"/>
              <a:gd name="connsiteY103" fmla="*/ 247129 h 483729"/>
              <a:gd name="connsiteX104" fmla="*/ 111533 w 477172"/>
              <a:gd name="connsiteY104" fmla="*/ 233112 h 483729"/>
              <a:gd name="connsiteX105" fmla="*/ 111292 w 477172"/>
              <a:gd name="connsiteY105" fmla="*/ 234917 h 483729"/>
              <a:gd name="connsiteX106" fmla="*/ 109969 w 477172"/>
              <a:gd name="connsiteY106" fmla="*/ 234796 h 483729"/>
              <a:gd name="connsiteX107" fmla="*/ 110089 w 477172"/>
              <a:gd name="connsiteY107" fmla="*/ 233352 h 483729"/>
              <a:gd name="connsiteX108" fmla="*/ 108886 w 477172"/>
              <a:gd name="connsiteY108" fmla="*/ 232390 h 483729"/>
              <a:gd name="connsiteX109" fmla="*/ 108104 w 477172"/>
              <a:gd name="connsiteY109" fmla="*/ 237203 h 483729"/>
              <a:gd name="connsiteX110" fmla="*/ 106780 w 477172"/>
              <a:gd name="connsiteY110" fmla="*/ 237022 h 483729"/>
              <a:gd name="connsiteX111" fmla="*/ 106359 w 477172"/>
              <a:gd name="connsiteY111" fmla="*/ 239729 h 483729"/>
              <a:gd name="connsiteX112" fmla="*/ 107622 w 477172"/>
              <a:gd name="connsiteY112" fmla="*/ 239970 h 483729"/>
              <a:gd name="connsiteX113" fmla="*/ 106901 w 477172"/>
              <a:gd name="connsiteY113" fmla="*/ 242436 h 483729"/>
              <a:gd name="connsiteX114" fmla="*/ 105276 w 477172"/>
              <a:gd name="connsiteY114" fmla="*/ 241654 h 483729"/>
              <a:gd name="connsiteX115" fmla="*/ 104013 w 477172"/>
              <a:gd name="connsiteY115" fmla="*/ 242075 h 483729"/>
              <a:gd name="connsiteX116" fmla="*/ 101306 w 477172"/>
              <a:gd name="connsiteY116" fmla="*/ 244782 h 483729"/>
              <a:gd name="connsiteX117" fmla="*/ 100464 w 477172"/>
              <a:gd name="connsiteY117" fmla="*/ 243880 h 483729"/>
              <a:gd name="connsiteX118" fmla="*/ 101787 w 477172"/>
              <a:gd name="connsiteY118" fmla="*/ 241835 h 483729"/>
              <a:gd name="connsiteX119" fmla="*/ 102088 w 477172"/>
              <a:gd name="connsiteY119" fmla="*/ 240090 h 483729"/>
              <a:gd name="connsiteX120" fmla="*/ 100644 w 477172"/>
              <a:gd name="connsiteY120" fmla="*/ 238827 h 483729"/>
              <a:gd name="connsiteX121" fmla="*/ 101366 w 477172"/>
              <a:gd name="connsiteY121" fmla="*/ 237443 h 483729"/>
              <a:gd name="connsiteX122" fmla="*/ 101607 w 477172"/>
              <a:gd name="connsiteY122" fmla="*/ 238947 h 483729"/>
              <a:gd name="connsiteX123" fmla="*/ 103712 w 477172"/>
              <a:gd name="connsiteY123" fmla="*/ 238827 h 483729"/>
              <a:gd name="connsiteX124" fmla="*/ 102509 w 477172"/>
              <a:gd name="connsiteY124" fmla="*/ 237383 h 483729"/>
              <a:gd name="connsiteX125" fmla="*/ 103171 w 477172"/>
              <a:gd name="connsiteY125" fmla="*/ 233593 h 483729"/>
              <a:gd name="connsiteX126" fmla="*/ 101186 w 477172"/>
              <a:gd name="connsiteY126" fmla="*/ 233292 h 483729"/>
              <a:gd name="connsiteX127" fmla="*/ 100584 w 477172"/>
              <a:gd name="connsiteY127" fmla="*/ 232571 h 483729"/>
              <a:gd name="connsiteX128" fmla="*/ 102148 w 477172"/>
              <a:gd name="connsiteY128" fmla="*/ 222705 h 483729"/>
              <a:gd name="connsiteX129" fmla="*/ 98418 w 477172"/>
              <a:gd name="connsiteY129" fmla="*/ 217531 h 483729"/>
              <a:gd name="connsiteX130" fmla="*/ 97336 w 477172"/>
              <a:gd name="connsiteY130" fmla="*/ 216448 h 483729"/>
              <a:gd name="connsiteX131" fmla="*/ 95110 w 477172"/>
              <a:gd name="connsiteY131" fmla="*/ 215425 h 483729"/>
              <a:gd name="connsiteX132" fmla="*/ 95591 w 477172"/>
              <a:gd name="connsiteY132" fmla="*/ 212778 h 483729"/>
              <a:gd name="connsiteX133" fmla="*/ 94328 w 477172"/>
              <a:gd name="connsiteY133" fmla="*/ 212538 h 483729"/>
              <a:gd name="connsiteX134" fmla="*/ 94508 w 477172"/>
              <a:gd name="connsiteY134" fmla="*/ 211094 h 483729"/>
              <a:gd name="connsiteX135" fmla="*/ 92042 w 477172"/>
              <a:gd name="connsiteY135" fmla="*/ 210733 h 483729"/>
              <a:gd name="connsiteX136" fmla="*/ 92162 w 477172"/>
              <a:gd name="connsiteY136" fmla="*/ 209349 h 483729"/>
              <a:gd name="connsiteX137" fmla="*/ 90778 w 477172"/>
              <a:gd name="connsiteY137" fmla="*/ 209109 h 483729"/>
              <a:gd name="connsiteX138" fmla="*/ 89756 w 477172"/>
              <a:gd name="connsiteY138" fmla="*/ 215004 h 483729"/>
              <a:gd name="connsiteX139" fmla="*/ 86327 w 477172"/>
              <a:gd name="connsiteY139" fmla="*/ 214463 h 483729"/>
              <a:gd name="connsiteX140" fmla="*/ 84341 w 477172"/>
              <a:gd name="connsiteY140" fmla="*/ 213741 h 483729"/>
              <a:gd name="connsiteX141" fmla="*/ 84101 w 477172"/>
              <a:gd name="connsiteY141" fmla="*/ 215125 h 483729"/>
              <a:gd name="connsiteX142" fmla="*/ 88432 w 477172"/>
              <a:gd name="connsiteY142" fmla="*/ 219757 h 483729"/>
              <a:gd name="connsiteX143" fmla="*/ 83499 w 477172"/>
              <a:gd name="connsiteY143" fmla="*/ 218975 h 483729"/>
              <a:gd name="connsiteX144" fmla="*/ 83920 w 477172"/>
              <a:gd name="connsiteY144" fmla="*/ 216388 h 483729"/>
              <a:gd name="connsiteX145" fmla="*/ 81394 w 477172"/>
              <a:gd name="connsiteY145" fmla="*/ 216027 h 483729"/>
              <a:gd name="connsiteX146" fmla="*/ 82236 w 477172"/>
              <a:gd name="connsiteY146" fmla="*/ 209710 h 483729"/>
              <a:gd name="connsiteX147" fmla="*/ 81153 w 477172"/>
              <a:gd name="connsiteY147" fmla="*/ 209109 h 483729"/>
              <a:gd name="connsiteX148" fmla="*/ 78687 w 477172"/>
              <a:gd name="connsiteY148" fmla="*/ 208988 h 483729"/>
              <a:gd name="connsiteX149" fmla="*/ 75378 w 477172"/>
              <a:gd name="connsiteY149" fmla="*/ 208327 h 483729"/>
              <a:gd name="connsiteX150" fmla="*/ 76761 w 477172"/>
              <a:gd name="connsiteY150" fmla="*/ 210131 h 483729"/>
              <a:gd name="connsiteX151" fmla="*/ 75979 w 477172"/>
              <a:gd name="connsiteY151" fmla="*/ 215125 h 483729"/>
              <a:gd name="connsiteX152" fmla="*/ 73453 w 477172"/>
              <a:gd name="connsiteY152" fmla="*/ 214643 h 483729"/>
              <a:gd name="connsiteX153" fmla="*/ 73092 w 477172"/>
              <a:gd name="connsiteY153" fmla="*/ 214162 h 483729"/>
              <a:gd name="connsiteX154" fmla="*/ 76340 w 477172"/>
              <a:gd name="connsiteY154" fmla="*/ 210553 h 483729"/>
              <a:gd name="connsiteX155" fmla="*/ 73212 w 477172"/>
              <a:gd name="connsiteY155" fmla="*/ 208868 h 483729"/>
              <a:gd name="connsiteX156" fmla="*/ 72791 w 477172"/>
              <a:gd name="connsiteY156" fmla="*/ 208206 h 483729"/>
              <a:gd name="connsiteX157" fmla="*/ 70866 w 477172"/>
              <a:gd name="connsiteY157" fmla="*/ 208688 h 483729"/>
              <a:gd name="connsiteX158" fmla="*/ 67437 w 477172"/>
              <a:gd name="connsiteY158" fmla="*/ 208086 h 483729"/>
              <a:gd name="connsiteX159" fmla="*/ 65632 w 477172"/>
              <a:gd name="connsiteY159" fmla="*/ 210312 h 483729"/>
              <a:gd name="connsiteX160" fmla="*/ 68400 w 477172"/>
              <a:gd name="connsiteY160" fmla="*/ 210793 h 483729"/>
              <a:gd name="connsiteX161" fmla="*/ 67738 w 477172"/>
              <a:gd name="connsiteY161" fmla="*/ 214042 h 483729"/>
              <a:gd name="connsiteX162" fmla="*/ 59737 w 477172"/>
              <a:gd name="connsiteY162" fmla="*/ 212718 h 483729"/>
              <a:gd name="connsiteX163" fmla="*/ 59496 w 477172"/>
              <a:gd name="connsiteY163" fmla="*/ 214162 h 483729"/>
              <a:gd name="connsiteX164" fmla="*/ 56970 w 477172"/>
              <a:gd name="connsiteY164" fmla="*/ 213681 h 483729"/>
              <a:gd name="connsiteX165" fmla="*/ 55044 w 477172"/>
              <a:gd name="connsiteY165" fmla="*/ 216087 h 483729"/>
              <a:gd name="connsiteX166" fmla="*/ 56308 w 477172"/>
              <a:gd name="connsiteY166" fmla="*/ 216388 h 483729"/>
              <a:gd name="connsiteX167" fmla="*/ 56127 w 477172"/>
              <a:gd name="connsiteY167" fmla="*/ 217711 h 483729"/>
              <a:gd name="connsiteX168" fmla="*/ 53902 w 477172"/>
              <a:gd name="connsiteY168" fmla="*/ 217290 h 483729"/>
              <a:gd name="connsiteX169" fmla="*/ 53661 w 477172"/>
              <a:gd name="connsiteY169" fmla="*/ 218072 h 483729"/>
              <a:gd name="connsiteX170" fmla="*/ 55225 w 477172"/>
              <a:gd name="connsiteY170" fmla="*/ 219396 h 483729"/>
              <a:gd name="connsiteX171" fmla="*/ 56428 w 477172"/>
              <a:gd name="connsiteY171" fmla="*/ 221622 h 483729"/>
              <a:gd name="connsiteX172" fmla="*/ 54142 w 477172"/>
              <a:gd name="connsiteY172" fmla="*/ 220780 h 483729"/>
              <a:gd name="connsiteX173" fmla="*/ 52398 w 477172"/>
              <a:gd name="connsiteY173" fmla="*/ 220539 h 483729"/>
              <a:gd name="connsiteX174" fmla="*/ 54202 w 477172"/>
              <a:gd name="connsiteY174" fmla="*/ 222344 h 483729"/>
              <a:gd name="connsiteX175" fmla="*/ 54262 w 477172"/>
              <a:gd name="connsiteY175" fmla="*/ 223126 h 483729"/>
              <a:gd name="connsiteX176" fmla="*/ 61181 w 477172"/>
              <a:gd name="connsiteY176" fmla="*/ 224148 h 483729"/>
              <a:gd name="connsiteX177" fmla="*/ 60699 w 477172"/>
              <a:gd name="connsiteY177" fmla="*/ 225773 h 483729"/>
              <a:gd name="connsiteX178" fmla="*/ 61241 w 477172"/>
              <a:gd name="connsiteY178" fmla="*/ 226976 h 483729"/>
              <a:gd name="connsiteX179" fmla="*/ 63467 w 477172"/>
              <a:gd name="connsiteY179" fmla="*/ 227337 h 483729"/>
              <a:gd name="connsiteX180" fmla="*/ 62805 w 477172"/>
              <a:gd name="connsiteY180" fmla="*/ 230164 h 483729"/>
              <a:gd name="connsiteX181" fmla="*/ 61301 w 477172"/>
              <a:gd name="connsiteY181" fmla="*/ 232209 h 483729"/>
              <a:gd name="connsiteX182" fmla="*/ 59677 w 477172"/>
              <a:gd name="connsiteY182" fmla="*/ 231789 h 483729"/>
              <a:gd name="connsiteX183" fmla="*/ 61060 w 477172"/>
              <a:gd name="connsiteY183" fmla="*/ 230705 h 483729"/>
              <a:gd name="connsiteX184" fmla="*/ 58654 w 477172"/>
              <a:gd name="connsiteY184" fmla="*/ 229563 h 483729"/>
              <a:gd name="connsiteX185" fmla="*/ 56007 w 477172"/>
              <a:gd name="connsiteY185" fmla="*/ 232029 h 483729"/>
              <a:gd name="connsiteX186" fmla="*/ 55044 w 477172"/>
              <a:gd name="connsiteY186" fmla="*/ 234255 h 483729"/>
              <a:gd name="connsiteX187" fmla="*/ 53962 w 477172"/>
              <a:gd name="connsiteY187" fmla="*/ 235518 h 483729"/>
              <a:gd name="connsiteX188" fmla="*/ 54022 w 477172"/>
              <a:gd name="connsiteY188" fmla="*/ 236240 h 483729"/>
              <a:gd name="connsiteX189" fmla="*/ 52458 w 477172"/>
              <a:gd name="connsiteY189" fmla="*/ 238045 h 483729"/>
              <a:gd name="connsiteX190" fmla="*/ 51976 w 477172"/>
              <a:gd name="connsiteY190" fmla="*/ 239428 h 483729"/>
              <a:gd name="connsiteX191" fmla="*/ 51194 w 477172"/>
              <a:gd name="connsiteY191" fmla="*/ 239067 h 483729"/>
              <a:gd name="connsiteX192" fmla="*/ 50232 w 477172"/>
              <a:gd name="connsiteY192" fmla="*/ 240872 h 483729"/>
              <a:gd name="connsiteX193" fmla="*/ 49029 w 477172"/>
              <a:gd name="connsiteY193" fmla="*/ 240932 h 483729"/>
              <a:gd name="connsiteX194" fmla="*/ 48186 w 477172"/>
              <a:gd name="connsiteY194" fmla="*/ 239729 h 483729"/>
              <a:gd name="connsiteX195" fmla="*/ 44457 w 477172"/>
              <a:gd name="connsiteY195" fmla="*/ 237924 h 483729"/>
              <a:gd name="connsiteX196" fmla="*/ 43975 w 477172"/>
              <a:gd name="connsiteY196" fmla="*/ 240391 h 483729"/>
              <a:gd name="connsiteX197" fmla="*/ 38802 w 477172"/>
              <a:gd name="connsiteY197" fmla="*/ 239368 h 483729"/>
              <a:gd name="connsiteX198" fmla="*/ 38080 w 477172"/>
              <a:gd name="connsiteY198" fmla="*/ 238646 h 483729"/>
              <a:gd name="connsiteX199" fmla="*/ 36095 w 477172"/>
              <a:gd name="connsiteY199" fmla="*/ 238827 h 483729"/>
              <a:gd name="connsiteX200" fmla="*/ 31402 w 477172"/>
              <a:gd name="connsiteY200" fmla="*/ 238045 h 483729"/>
              <a:gd name="connsiteX201" fmla="*/ 30981 w 477172"/>
              <a:gd name="connsiteY201" fmla="*/ 240632 h 483729"/>
              <a:gd name="connsiteX202" fmla="*/ 30259 w 477172"/>
              <a:gd name="connsiteY202" fmla="*/ 241233 h 483729"/>
              <a:gd name="connsiteX203" fmla="*/ 28274 w 477172"/>
              <a:gd name="connsiteY203" fmla="*/ 240331 h 483729"/>
              <a:gd name="connsiteX204" fmla="*/ 24785 w 477172"/>
              <a:gd name="connsiteY204" fmla="*/ 239789 h 483729"/>
              <a:gd name="connsiteX205" fmla="*/ 24424 w 477172"/>
              <a:gd name="connsiteY205" fmla="*/ 242015 h 483729"/>
              <a:gd name="connsiteX206" fmla="*/ 25808 w 477172"/>
              <a:gd name="connsiteY206" fmla="*/ 242196 h 483729"/>
              <a:gd name="connsiteX207" fmla="*/ 25567 w 477172"/>
              <a:gd name="connsiteY207" fmla="*/ 244181 h 483729"/>
              <a:gd name="connsiteX208" fmla="*/ 24003 w 477172"/>
              <a:gd name="connsiteY208" fmla="*/ 245324 h 483729"/>
              <a:gd name="connsiteX209" fmla="*/ 19611 w 477172"/>
              <a:gd name="connsiteY209" fmla="*/ 244602 h 483729"/>
              <a:gd name="connsiteX210" fmla="*/ 19070 w 477172"/>
              <a:gd name="connsiteY210" fmla="*/ 241594 h 483729"/>
              <a:gd name="connsiteX211" fmla="*/ 18047 w 477172"/>
              <a:gd name="connsiteY211" fmla="*/ 240872 h 483729"/>
              <a:gd name="connsiteX212" fmla="*/ 15761 w 477172"/>
              <a:gd name="connsiteY212" fmla="*/ 240271 h 483729"/>
              <a:gd name="connsiteX213" fmla="*/ 15822 w 477172"/>
              <a:gd name="connsiteY213" fmla="*/ 239669 h 483729"/>
              <a:gd name="connsiteX214" fmla="*/ 14197 w 477172"/>
              <a:gd name="connsiteY214" fmla="*/ 239428 h 483729"/>
              <a:gd name="connsiteX215" fmla="*/ 12573 w 477172"/>
              <a:gd name="connsiteY215" fmla="*/ 240632 h 483729"/>
              <a:gd name="connsiteX216" fmla="*/ 4151 w 477172"/>
              <a:gd name="connsiteY216" fmla="*/ 239128 h 483729"/>
              <a:gd name="connsiteX217" fmla="*/ 3248 w 477172"/>
              <a:gd name="connsiteY217" fmla="*/ 240331 h 483729"/>
              <a:gd name="connsiteX218" fmla="*/ 0 w 477172"/>
              <a:gd name="connsiteY218" fmla="*/ 239729 h 483729"/>
              <a:gd name="connsiteX219" fmla="*/ 662 w 477172"/>
              <a:gd name="connsiteY219" fmla="*/ 235638 h 483729"/>
              <a:gd name="connsiteX220" fmla="*/ 4752 w 477172"/>
              <a:gd name="connsiteY220" fmla="*/ 236300 h 483729"/>
              <a:gd name="connsiteX221" fmla="*/ 4813 w 477172"/>
              <a:gd name="connsiteY221" fmla="*/ 235699 h 483729"/>
              <a:gd name="connsiteX222" fmla="*/ 6858 w 477172"/>
              <a:gd name="connsiteY222" fmla="*/ 235999 h 483729"/>
              <a:gd name="connsiteX223" fmla="*/ 8061 w 477172"/>
              <a:gd name="connsiteY223" fmla="*/ 235518 h 483729"/>
              <a:gd name="connsiteX224" fmla="*/ 8302 w 477172"/>
              <a:gd name="connsiteY224" fmla="*/ 234134 h 483729"/>
              <a:gd name="connsiteX225" fmla="*/ 9505 w 477172"/>
              <a:gd name="connsiteY225" fmla="*/ 232149 h 483729"/>
              <a:gd name="connsiteX226" fmla="*/ 10107 w 477172"/>
              <a:gd name="connsiteY226" fmla="*/ 228841 h 483729"/>
              <a:gd name="connsiteX227" fmla="*/ 12753 w 477172"/>
              <a:gd name="connsiteY227" fmla="*/ 229262 h 483729"/>
              <a:gd name="connsiteX228" fmla="*/ 12573 w 477172"/>
              <a:gd name="connsiteY228" fmla="*/ 230646 h 483729"/>
              <a:gd name="connsiteX229" fmla="*/ 14799 w 477172"/>
              <a:gd name="connsiteY229" fmla="*/ 231067 h 483729"/>
              <a:gd name="connsiteX230" fmla="*/ 15942 w 477172"/>
              <a:gd name="connsiteY230" fmla="*/ 226675 h 483729"/>
              <a:gd name="connsiteX231" fmla="*/ 15220 w 477172"/>
              <a:gd name="connsiteY231" fmla="*/ 226134 h 483729"/>
              <a:gd name="connsiteX232" fmla="*/ 15340 w 477172"/>
              <a:gd name="connsiteY232" fmla="*/ 223547 h 483729"/>
              <a:gd name="connsiteX233" fmla="*/ 13716 w 477172"/>
              <a:gd name="connsiteY233" fmla="*/ 223366 h 483729"/>
              <a:gd name="connsiteX234" fmla="*/ 14017 w 477172"/>
              <a:gd name="connsiteY234" fmla="*/ 221562 h 483729"/>
              <a:gd name="connsiteX235" fmla="*/ 13295 w 477172"/>
              <a:gd name="connsiteY235" fmla="*/ 218072 h 483729"/>
              <a:gd name="connsiteX236" fmla="*/ 13776 w 477172"/>
              <a:gd name="connsiteY236" fmla="*/ 214222 h 483729"/>
              <a:gd name="connsiteX237" fmla="*/ 14257 w 477172"/>
              <a:gd name="connsiteY237" fmla="*/ 214222 h 483729"/>
              <a:gd name="connsiteX238" fmla="*/ 16965 w 477172"/>
              <a:gd name="connsiteY238" fmla="*/ 217230 h 483729"/>
              <a:gd name="connsiteX239" fmla="*/ 19190 w 477172"/>
              <a:gd name="connsiteY239" fmla="*/ 217832 h 483729"/>
              <a:gd name="connsiteX240" fmla="*/ 19491 w 477172"/>
              <a:gd name="connsiteY240" fmla="*/ 216027 h 483729"/>
              <a:gd name="connsiteX241" fmla="*/ 21597 w 477172"/>
              <a:gd name="connsiteY241" fmla="*/ 215606 h 483729"/>
              <a:gd name="connsiteX242" fmla="*/ 26590 w 477172"/>
              <a:gd name="connsiteY242" fmla="*/ 219396 h 483729"/>
              <a:gd name="connsiteX243" fmla="*/ 27071 w 477172"/>
              <a:gd name="connsiteY243" fmla="*/ 217711 h 483729"/>
              <a:gd name="connsiteX244" fmla="*/ 28515 w 477172"/>
              <a:gd name="connsiteY244" fmla="*/ 217952 h 483729"/>
              <a:gd name="connsiteX245" fmla="*/ 29116 w 477172"/>
              <a:gd name="connsiteY245" fmla="*/ 215245 h 483729"/>
              <a:gd name="connsiteX246" fmla="*/ 24785 w 477172"/>
              <a:gd name="connsiteY246" fmla="*/ 214463 h 483729"/>
              <a:gd name="connsiteX247" fmla="*/ 23702 w 477172"/>
              <a:gd name="connsiteY247" fmla="*/ 213621 h 483729"/>
              <a:gd name="connsiteX248" fmla="*/ 24244 w 477172"/>
              <a:gd name="connsiteY248" fmla="*/ 209831 h 483729"/>
              <a:gd name="connsiteX249" fmla="*/ 25447 w 477172"/>
              <a:gd name="connsiteY249" fmla="*/ 208988 h 483729"/>
              <a:gd name="connsiteX250" fmla="*/ 26469 w 477172"/>
              <a:gd name="connsiteY250" fmla="*/ 209109 h 483729"/>
              <a:gd name="connsiteX251" fmla="*/ 27673 w 477172"/>
              <a:gd name="connsiteY251" fmla="*/ 206462 h 483729"/>
              <a:gd name="connsiteX252" fmla="*/ 31282 w 477172"/>
              <a:gd name="connsiteY252" fmla="*/ 207184 h 483729"/>
              <a:gd name="connsiteX253" fmla="*/ 31703 w 477172"/>
              <a:gd name="connsiteY253" fmla="*/ 204477 h 483729"/>
              <a:gd name="connsiteX254" fmla="*/ 30801 w 477172"/>
              <a:gd name="connsiteY254" fmla="*/ 204296 h 483729"/>
              <a:gd name="connsiteX255" fmla="*/ 30921 w 477172"/>
              <a:gd name="connsiteY255" fmla="*/ 203214 h 483729"/>
              <a:gd name="connsiteX256" fmla="*/ 29718 w 477172"/>
              <a:gd name="connsiteY256" fmla="*/ 202311 h 483729"/>
              <a:gd name="connsiteX257" fmla="*/ 29959 w 477172"/>
              <a:gd name="connsiteY257" fmla="*/ 201288 h 483729"/>
              <a:gd name="connsiteX258" fmla="*/ 27973 w 477172"/>
              <a:gd name="connsiteY258" fmla="*/ 200867 h 483729"/>
              <a:gd name="connsiteX259" fmla="*/ 27372 w 477172"/>
              <a:gd name="connsiteY259" fmla="*/ 200085 h 483729"/>
              <a:gd name="connsiteX260" fmla="*/ 25868 w 477172"/>
              <a:gd name="connsiteY260" fmla="*/ 200687 h 483729"/>
              <a:gd name="connsiteX261" fmla="*/ 26229 w 477172"/>
              <a:gd name="connsiteY261" fmla="*/ 199063 h 483729"/>
              <a:gd name="connsiteX262" fmla="*/ 24785 w 477172"/>
              <a:gd name="connsiteY262" fmla="*/ 198882 h 483729"/>
              <a:gd name="connsiteX263" fmla="*/ 24905 w 477172"/>
              <a:gd name="connsiteY263" fmla="*/ 197619 h 483729"/>
              <a:gd name="connsiteX264" fmla="*/ 23582 w 477172"/>
              <a:gd name="connsiteY264" fmla="*/ 197378 h 483729"/>
              <a:gd name="connsiteX265" fmla="*/ 22379 w 477172"/>
              <a:gd name="connsiteY265" fmla="*/ 198521 h 483729"/>
              <a:gd name="connsiteX266" fmla="*/ 20694 w 477172"/>
              <a:gd name="connsiteY266" fmla="*/ 198401 h 483729"/>
              <a:gd name="connsiteX267" fmla="*/ 21296 w 477172"/>
              <a:gd name="connsiteY267" fmla="*/ 194972 h 483729"/>
              <a:gd name="connsiteX268" fmla="*/ 18649 w 477172"/>
              <a:gd name="connsiteY268" fmla="*/ 193769 h 483729"/>
              <a:gd name="connsiteX269" fmla="*/ 16243 w 477172"/>
              <a:gd name="connsiteY269" fmla="*/ 190039 h 483729"/>
              <a:gd name="connsiteX270" fmla="*/ 18829 w 477172"/>
              <a:gd name="connsiteY270" fmla="*/ 190460 h 483729"/>
              <a:gd name="connsiteX271" fmla="*/ 21837 w 477172"/>
              <a:gd name="connsiteY271" fmla="*/ 191663 h 483729"/>
              <a:gd name="connsiteX272" fmla="*/ 21597 w 477172"/>
              <a:gd name="connsiteY272" fmla="*/ 192987 h 483729"/>
              <a:gd name="connsiteX273" fmla="*/ 24484 w 477172"/>
              <a:gd name="connsiteY273" fmla="*/ 193287 h 483729"/>
              <a:gd name="connsiteX274" fmla="*/ 22138 w 477172"/>
              <a:gd name="connsiteY274" fmla="*/ 190279 h 483729"/>
              <a:gd name="connsiteX275" fmla="*/ 22920 w 477172"/>
              <a:gd name="connsiteY275" fmla="*/ 190460 h 483729"/>
              <a:gd name="connsiteX276" fmla="*/ 23943 w 477172"/>
              <a:gd name="connsiteY276" fmla="*/ 187813 h 483729"/>
              <a:gd name="connsiteX277" fmla="*/ 27973 w 477172"/>
              <a:gd name="connsiteY277" fmla="*/ 188595 h 483729"/>
              <a:gd name="connsiteX278" fmla="*/ 28274 w 477172"/>
              <a:gd name="connsiteY278" fmla="*/ 189197 h 483729"/>
              <a:gd name="connsiteX279" fmla="*/ 27312 w 477172"/>
              <a:gd name="connsiteY279" fmla="*/ 190400 h 483729"/>
              <a:gd name="connsiteX280" fmla="*/ 26951 w 477172"/>
              <a:gd name="connsiteY280" fmla="*/ 192505 h 483729"/>
              <a:gd name="connsiteX281" fmla="*/ 29297 w 477172"/>
              <a:gd name="connsiteY281" fmla="*/ 192926 h 483729"/>
              <a:gd name="connsiteX282" fmla="*/ 30861 w 477172"/>
              <a:gd name="connsiteY282" fmla="*/ 191723 h 483729"/>
              <a:gd name="connsiteX283" fmla="*/ 30681 w 477172"/>
              <a:gd name="connsiteY283" fmla="*/ 193107 h 483729"/>
              <a:gd name="connsiteX284" fmla="*/ 34110 w 477172"/>
              <a:gd name="connsiteY284" fmla="*/ 193708 h 483729"/>
              <a:gd name="connsiteX285" fmla="*/ 34470 w 477172"/>
              <a:gd name="connsiteY285" fmla="*/ 194430 h 483729"/>
              <a:gd name="connsiteX286" fmla="*/ 36636 w 477172"/>
              <a:gd name="connsiteY286" fmla="*/ 194130 h 483729"/>
              <a:gd name="connsiteX287" fmla="*/ 36877 w 477172"/>
              <a:gd name="connsiteY287" fmla="*/ 192686 h 483729"/>
              <a:gd name="connsiteX288" fmla="*/ 38260 w 477172"/>
              <a:gd name="connsiteY288" fmla="*/ 192987 h 483729"/>
              <a:gd name="connsiteX289" fmla="*/ 38862 w 477172"/>
              <a:gd name="connsiteY289" fmla="*/ 187572 h 483729"/>
              <a:gd name="connsiteX290" fmla="*/ 38742 w 477172"/>
              <a:gd name="connsiteY290" fmla="*/ 186068 h 483729"/>
              <a:gd name="connsiteX291" fmla="*/ 39343 w 477172"/>
              <a:gd name="connsiteY291" fmla="*/ 186249 h 483729"/>
              <a:gd name="connsiteX292" fmla="*/ 40306 w 477172"/>
              <a:gd name="connsiteY292" fmla="*/ 180774 h 483729"/>
              <a:gd name="connsiteX293" fmla="*/ 51014 w 477172"/>
              <a:gd name="connsiteY293" fmla="*/ 182699 h 483729"/>
              <a:gd name="connsiteX294" fmla="*/ 68400 w 477172"/>
              <a:gd name="connsiteY294" fmla="*/ 185647 h 483729"/>
              <a:gd name="connsiteX295" fmla="*/ 88492 w 477172"/>
              <a:gd name="connsiteY295" fmla="*/ 189257 h 483729"/>
              <a:gd name="connsiteX296" fmla="*/ 120737 w 477172"/>
              <a:gd name="connsiteY296" fmla="*/ 194731 h 483729"/>
              <a:gd name="connsiteX297" fmla="*/ 136859 w 477172"/>
              <a:gd name="connsiteY297" fmla="*/ 197378 h 483729"/>
              <a:gd name="connsiteX298" fmla="*/ 136859 w 477172"/>
              <a:gd name="connsiteY298" fmla="*/ 197077 h 483729"/>
              <a:gd name="connsiteX299" fmla="*/ 153042 w 477172"/>
              <a:gd name="connsiteY299" fmla="*/ 199724 h 483729"/>
              <a:gd name="connsiteX300" fmla="*/ 153042 w 477172"/>
              <a:gd name="connsiteY300" fmla="*/ 199845 h 483729"/>
              <a:gd name="connsiteX301" fmla="*/ 185407 w 477172"/>
              <a:gd name="connsiteY301" fmla="*/ 205018 h 483729"/>
              <a:gd name="connsiteX302" fmla="*/ 185527 w 477172"/>
              <a:gd name="connsiteY302" fmla="*/ 204898 h 483729"/>
              <a:gd name="connsiteX303" fmla="*/ 221501 w 477172"/>
              <a:gd name="connsiteY303" fmla="*/ 210733 h 483729"/>
              <a:gd name="connsiteX304" fmla="*/ 245444 w 477172"/>
              <a:gd name="connsiteY304" fmla="*/ 214463 h 483729"/>
              <a:gd name="connsiteX305" fmla="*/ 279133 w 477172"/>
              <a:gd name="connsiteY305" fmla="*/ 219877 h 483729"/>
              <a:gd name="connsiteX306" fmla="*/ 288337 w 477172"/>
              <a:gd name="connsiteY306" fmla="*/ 221441 h 483729"/>
              <a:gd name="connsiteX307" fmla="*/ 289660 w 477172"/>
              <a:gd name="connsiteY307" fmla="*/ 213260 h 483729"/>
              <a:gd name="connsiteX308" fmla="*/ 308730 w 477172"/>
              <a:gd name="connsiteY308" fmla="*/ 216207 h 483729"/>
              <a:gd name="connsiteX309" fmla="*/ 308730 w 477172"/>
              <a:gd name="connsiteY309" fmla="*/ 215847 h 483729"/>
              <a:gd name="connsiteX310" fmla="*/ 317453 w 477172"/>
              <a:gd name="connsiteY310" fmla="*/ 217170 h 483729"/>
              <a:gd name="connsiteX311" fmla="*/ 321063 w 477172"/>
              <a:gd name="connsiteY311" fmla="*/ 216328 h 483729"/>
              <a:gd name="connsiteX312" fmla="*/ 320100 w 477172"/>
              <a:gd name="connsiteY312" fmla="*/ 215004 h 483729"/>
              <a:gd name="connsiteX313" fmla="*/ 319679 w 477172"/>
              <a:gd name="connsiteY313" fmla="*/ 212177 h 483729"/>
              <a:gd name="connsiteX314" fmla="*/ 317092 w 477172"/>
              <a:gd name="connsiteY314" fmla="*/ 209169 h 483729"/>
              <a:gd name="connsiteX315" fmla="*/ 321123 w 477172"/>
              <a:gd name="connsiteY315" fmla="*/ 205439 h 483729"/>
              <a:gd name="connsiteX316" fmla="*/ 322266 w 477172"/>
              <a:gd name="connsiteY316" fmla="*/ 204958 h 483729"/>
              <a:gd name="connsiteX317" fmla="*/ 321845 w 477172"/>
              <a:gd name="connsiteY317" fmla="*/ 202792 h 483729"/>
              <a:gd name="connsiteX318" fmla="*/ 322567 w 477172"/>
              <a:gd name="connsiteY318" fmla="*/ 200567 h 483729"/>
              <a:gd name="connsiteX319" fmla="*/ 324612 w 477172"/>
              <a:gd name="connsiteY319" fmla="*/ 193348 h 483729"/>
              <a:gd name="connsiteX320" fmla="*/ 326778 w 477172"/>
              <a:gd name="connsiteY320" fmla="*/ 187151 h 483729"/>
              <a:gd name="connsiteX321" fmla="*/ 324973 w 477172"/>
              <a:gd name="connsiteY321" fmla="*/ 185046 h 483729"/>
              <a:gd name="connsiteX322" fmla="*/ 320521 w 477172"/>
              <a:gd name="connsiteY322" fmla="*/ 181857 h 483729"/>
              <a:gd name="connsiteX323" fmla="*/ 321003 w 477172"/>
              <a:gd name="connsiteY323" fmla="*/ 179932 h 483729"/>
              <a:gd name="connsiteX324" fmla="*/ 319980 w 477172"/>
              <a:gd name="connsiteY324" fmla="*/ 179571 h 483729"/>
              <a:gd name="connsiteX325" fmla="*/ 323650 w 477172"/>
              <a:gd name="connsiteY325" fmla="*/ 179571 h 483729"/>
              <a:gd name="connsiteX326" fmla="*/ 324793 w 477172"/>
              <a:gd name="connsiteY326" fmla="*/ 180113 h 483729"/>
              <a:gd name="connsiteX327" fmla="*/ 327921 w 477172"/>
              <a:gd name="connsiteY327" fmla="*/ 184083 h 483729"/>
              <a:gd name="connsiteX328" fmla="*/ 329906 w 477172"/>
              <a:gd name="connsiteY328" fmla="*/ 179270 h 483729"/>
              <a:gd name="connsiteX329" fmla="*/ 332372 w 477172"/>
              <a:gd name="connsiteY329" fmla="*/ 171029 h 483729"/>
              <a:gd name="connsiteX330" fmla="*/ 337486 w 477172"/>
              <a:gd name="connsiteY330" fmla="*/ 156230 h 483729"/>
              <a:gd name="connsiteX331" fmla="*/ 334478 w 477172"/>
              <a:gd name="connsiteY331" fmla="*/ 154666 h 483729"/>
              <a:gd name="connsiteX332" fmla="*/ 341456 w 477172"/>
              <a:gd name="connsiteY332" fmla="*/ 141612 h 483729"/>
              <a:gd name="connsiteX333" fmla="*/ 341817 w 477172"/>
              <a:gd name="connsiteY333" fmla="*/ 140228 h 483729"/>
              <a:gd name="connsiteX334" fmla="*/ 340253 w 477172"/>
              <a:gd name="connsiteY334" fmla="*/ 138664 h 483729"/>
              <a:gd name="connsiteX335" fmla="*/ 338869 w 477172"/>
              <a:gd name="connsiteY335" fmla="*/ 134934 h 483729"/>
              <a:gd name="connsiteX336" fmla="*/ 338268 w 477172"/>
              <a:gd name="connsiteY336" fmla="*/ 133851 h 483729"/>
              <a:gd name="connsiteX337" fmla="*/ 335260 w 477172"/>
              <a:gd name="connsiteY337" fmla="*/ 131144 h 483729"/>
              <a:gd name="connsiteX338" fmla="*/ 333034 w 477172"/>
              <a:gd name="connsiteY338" fmla="*/ 129580 h 483729"/>
              <a:gd name="connsiteX339" fmla="*/ 330989 w 477172"/>
              <a:gd name="connsiteY339" fmla="*/ 129881 h 483729"/>
              <a:gd name="connsiteX340" fmla="*/ 327199 w 477172"/>
              <a:gd name="connsiteY340" fmla="*/ 129099 h 483729"/>
              <a:gd name="connsiteX341" fmla="*/ 329244 w 477172"/>
              <a:gd name="connsiteY341" fmla="*/ 126512 h 483729"/>
              <a:gd name="connsiteX342" fmla="*/ 330146 w 477172"/>
              <a:gd name="connsiteY342" fmla="*/ 125910 h 483729"/>
              <a:gd name="connsiteX343" fmla="*/ 333215 w 477172"/>
              <a:gd name="connsiteY343" fmla="*/ 122662 h 483729"/>
              <a:gd name="connsiteX344" fmla="*/ 334839 w 477172"/>
              <a:gd name="connsiteY344" fmla="*/ 121279 h 483729"/>
              <a:gd name="connsiteX345" fmla="*/ 335140 w 477172"/>
              <a:gd name="connsiteY345" fmla="*/ 119473 h 483729"/>
              <a:gd name="connsiteX346" fmla="*/ 334297 w 477172"/>
              <a:gd name="connsiteY346" fmla="*/ 118511 h 483729"/>
              <a:gd name="connsiteX347" fmla="*/ 334598 w 477172"/>
              <a:gd name="connsiteY347" fmla="*/ 117187 h 483729"/>
              <a:gd name="connsiteX348" fmla="*/ 332192 w 477172"/>
              <a:gd name="connsiteY348" fmla="*/ 116887 h 483729"/>
              <a:gd name="connsiteX349" fmla="*/ 330869 w 477172"/>
              <a:gd name="connsiteY349" fmla="*/ 115804 h 483729"/>
              <a:gd name="connsiteX350" fmla="*/ 329665 w 477172"/>
              <a:gd name="connsiteY350" fmla="*/ 113759 h 483729"/>
              <a:gd name="connsiteX351" fmla="*/ 328883 w 477172"/>
              <a:gd name="connsiteY351" fmla="*/ 113999 h 483729"/>
              <a:gd name="connsiteX352" fmla="*/ 328643 w 477172"/>
              <a:gd name="connsiteY352" fmla="*/ 109367 h 483729"/>
              <a:gd name="connsiteX353" fmla="*/ 329124 w 477172"/>
              <a:gd name="connsiteY353" fmla="*/ 108044 h 483729"/>
              <a:gd name="connsiteX354" fmla="*/ 327620 w 477172"/>
              <a:gd name="connsiteY354" fmla="*/ 105036 h 483729"/>
              <a:gd name="connsiteX355" fmla="*/ 334779 w 477172"/>
              <a:gd name="connsiteY355" fmla="*/ 103953 h 483729"/>
              <a:gd name="connsiteX356" fmla="*/ 338148 w 477172"/>
              <a:gd name="connsiteY356" fmla="*/ 104133 h 483729"/>
              <a:gd name="connsiteX357" fmla="*/ 351021 w 477172"/>
              <a:gd name="connsiteY357" fmla="*/ 105938 h 483729"/>
              <a:gd name="connsiteX358" fmla="*/ 352405 w 477172"/>
              <a:gd name="connsiteY358" fmla="*/ 104314 h 483729"/>
              <a:gd name="connsiteX359" fmla="*/ 354390 w 477172"/>
              <a:gd name="connsiteY359" fmla="*/ 104314 h 483729"/>
              <a:gd name="connsiteX360" fmla="*/ 355593 w 477172"/>
              <a:gd name="connsiteY360" fmla="*/ 105096 h 483729"/>
              <a:gd name="connsiteX361" fmla="*/ 359323 w 477172"/>
              <a:gd name="connsiteY361" fmla="*/ 94147 h 483729"/>
              <a:gd name="connsiteX362" fmla="*/ 355413 w 477172"/>
              <a:gd name="connsiteY362" fmla="*/ 95831 h 483729"/>
              <a:gd name="connsiteX363" fmla="*/ 361609 w 477172"/>
              <a:gd name="connsiteY363" fmla="*/ 77784 h 483729"/>
              <a:gd name="connsiteX364" fmla="*/ 364858 w 477172"/>
              <a:gd name="connsiteY364" fmla="*/ 77363 h 483729"/>
              <a:gd name="connsiteX365" fmla="*/ 364677 w 477172"/>
              <a:gd name="connsiteY365" fmla="*/ 76822 h 483729"/>
              <a:gd name="connsiteX366" fmla="*/ 355894 w 477172"/>
              <a:gd name="connsiteY366" fmla="*/ 78386 h 483729"/>
              <a:gd name="connsiteX367" fmla="*/ 351984 w 477172"/>
              <a:gd name="connsiteY367" fmla="*/ 77844 h 483729"/>
              <a:gd name="connsiteX368" fmla="*/ 351683 w 477172"/>
              <a:gd name="connsiteY368" fmla="*/ 73032 h 483729"/>
              <a:gd name="connsiteX369" fmla="*/ 352285 w 477172"/>
              <a:gd name="connsiteY369" fmla="*/ 62444 h 483729"/>
              <a:gd name="connsiteX370" fmla="*/ 352706 w 477172"/>
              <a:gd name="connsiteY370" fmla="*/ 60699 h 483729"/>
              <a:gd name="connsiteX371" fmla="*/ 354811 w 477172"/>
              <a:gd name="connsiteY371" fmla="*/ 61782 h 483729"/>
              <a:gd name="connsiteX372" fmla="*/ 358842 w 477172"/>
              <a:gd name="connsiteY372" fmla="*/ 62203 h 483729"/>
              <a:gd name="connsiteX373" fmla="*/ 364437 w 477172"/>
              <a:gd name="connsiteY373" fmla="*/ 63527 h 483729"/>
              <a:gd name="connsiteX374" fmla="*/ 369249 w 477172"/>
              <a:gd name="connsiteY374" fmla="*/ 39464 h 483729"/>
              <a:gd name="connsiteX375" fmla="*/ 372558 w 477172"/>
              <a:gd name="connsiteY375" fmla="*/ 38501 h 483729"/>
              <a:gd name="connsiteX376" fmla="*/ 372979 w 477172"/>
              <a:gd name="connsiteY376" fmla="*/ 36396 h 483729"/>
              <a:gd name="connsiteX377" fmla="*/ 379717 w 477172"/>
              <a:gd name="connsiteY377" fmla="*/ 0 h 483729"/>
              <a:gd name="connsiteX378" fmla="*/ 379837 w 477172"/>
              <a:gd name="connsiteY378" fmla="*/ 120 h 483729"/>
              <a:gd name="connsiteX379" fmla="*/ 386454 w 477172"/>
              <a:gd name="connsiteY379" fmla="*/ 9144 h 483729"/>
              <a:gd name="connsiteX380" fmla="*/ 391869 w 477172"/>
              <a:gd name="connsiteY380" fmla="*/ 16483 h 483729"/>
              <a:gd name="connsiteX381" fmla="*/ 392470 w 477172"/>
              <a:gd name="connsiteY381" fmla="*/ 17265 h 483729"/>
              <a:gd name="connsiteX382" fmla="*/ 394275 w 477172"/>
              <a:gd name="connsiteY382" fmla="*/ 19491 h 483729"/>
              <a:gd name="connsiteX383" fmla="*/ 398727 w 477172"/>
              <a:gd name="connsiteY383" fmla="*/ 25507 h 483729"/>
              <a:gd name="connsiteX384" fmla="*/ 400952 w 477172"/>
              <a:gd name="connsiteY384" fmla="*/ 28575 h 483729"/>
              <a:gd name="connsiteX385" fmla="*/ 405885 w 477172"/>
              <a:gd name="connsiteY385" fmla="*/ 35072 h 483729"/>
              <a:gd name="connsiteX386" fmla="*/ 407991 w 477172"/>
              <a:gd name="connsiteY386" fmla="*/ 38080 h 483729"/>
              <a:gd name="connsiteX387" fmla="*/ 412262 w 477172"/>
              <a:gd name="connsiteY387" fmla="*/ 43975 h 483729"/>
              <a:gd name="connsiteX388" fmla="*/ 413947 w 477172"/>
              <a:gd name="connsiteY388" fmla="*/ 46201 h 483729"/>
              <a:gd name="connsiteX389" fmla="*/ 414969 w 477172"/>
              <a:gd name="connsiteY389" fmla="*/ 47645 h 483729"/>
              <a:gd name="connsiteX390" fmla="*/ 417315 w 477172"/>
              <a:gd name="connsiteY390" fmla="*/ 50653 h 483729"/>
              <a:gd name="connsiteX391" fmla="*/ 420323 w 477172"/>
              <a:gd name="connsiteY391" fmla="*/ 54864 h 483729"/>
              <a:gd name="connsiteX392" fmla="*/ 420564 w 477172"/>
              <a:gd name="connsiteY392" fmla="*/ 55586 h 483729"/>
              <a:gd name="connsiteX393" fmla="*/ 420624 w 477172"/>
              <a:gd name="connsiteY393" fmla="*/ 57992 h 483729"/>
              <a:gd name="connsiteX394" fmla="*/ 420143 w 477172"/>
              <a:gd name="connsiteY394" fmla="*/ 59556 h 483729"/>
              <a:gd name="connsiteX395" fmla="*/ 419301 w 477172"/>
              <a:gd name="connsiteY395" fmla="*/ 61060 h 483729"/>
              <a:gd name="connsiteX396" fmla="*/ 419000 w 477172"/>
              <a:gd name="connsiteY396" fmla="*/ 62985 h 483729"/>
              <a:gd name="connsiteX397" fmla="*/ 419421 w 477172"/>
              <a:gd name="connsiteY397" fmla="*/ 65813 h 483729"/>
              <a:gd name="connsiteX398" fmla="*/ 418518 w 477172"/>
              <a:gd name="connsiteY398" fmla="*/ 69061 h 483729"/>
              <a:gd name="connsiteX399" fmla="*/ 418278 w 477172"/>
              <a:gd name="connsiteY399" fmla="*/ 70204 h 483729"/>
              <a:gd name="connsiteX400" fmla="*/ 418338 w 477172"/>
              <a:gd name="connsiteY400" fmla="*/ 72009 h 483729"/>
              <a:gd name="connsiteX401" fmla="*/ 418158 w 477172"/>
              <a:gd name="connsiteY401" fmla="*/ 72851 h 483729"/>
              <a:gd name="connsiteX402" fmla="*/ 417917 w 477172"/>
              <a:gd name="connsiteY402" fmla="*/ 73453 h 483729"/>
              <a:gd name="connsiteX403" fmla="*/ 417375 w 477172"/>
              <a:gd name="connsiteY403" fmla="*/ 74656 h 483729"/>
              <a:gd name="connsiteX404" fmla="*/ 416714 w 477172"/>
              <a:gd name="connsiteY404" fmla="*/ 76822 h 483729"/>
              <a:gd name="connsiteX405" fmla="*/ 416834 w 477172"/>
              <a:gd name="connsiteY405" fmla="*/ 79830 h 483729"/>
              <a:gd name="connsiteX406" fmla="*/ 417917 w 477172"/>
              <a:gd name="connsiteY406" fmla="*/ 81995 h 483729"/>
              <a:gd name="connsiteX407" fmla="*/ 420624 w 477172"/>
              <a:gd name="connsiteY407" fmla="*/ 84341 h 483729"/>
              <a:gd name="connsiteX408" fmla="*/ 422188 w 477172"/>
              <a:gd name="connsiteY408" fmla="*/ 86146 h 483729"/>
              <a:gd name="connsiteX409" fmla="*/ 423512 w 477172"/>
              <a:gd name="connsiteY409" fmla="*/ 88913 h 483729"/>
              <a:gd name="connsiteX410" fmla="*/ 423933 w 477172"/>
              <a:gd name="connsiteY410" fmla="*/ 91440 h 483729"/>
              <a:gd name="connsiteX411" fmla="*/ 423933 w 477172"/>
              <a:gd name="connsiteY411" fmla="*/ 93666 h 483729"/>
              <a:gd name="connsiteX412" fmla="*/ 424414 w 477172"/>
              <a:gd name="connsiteY412" fmla="*/ 96072 h 483729"/>
              <a:gd name="connsiteX413" fmla="*/ 425016 w 477172"/>
              <a:gd name="connsiteY413" fmla="*/ 97937 h 483729"/>
              <a:gd name="connsiteX414" fmla="*/ 425437 w 477172"/>
              <a:gd name="connsiteY414" fmla="*/ 99621 h 483729"/>
              <a:gd name="connsiteX415" fmla="*/ 426219 w 477172"/>
              <a:gd name="connsiteY415" fmla="*/ 101186 h 483729"/>
              <a:gd name="connsiteX416" fmla="*/ 429227 w 477172"/>
              <a:gd name="connsiteY416" fmla="*/ 104554 h 483729"/>
              <a:gd name="connsiteX417" fmla="*/ 430911 w 477172"/>
              <a:gd name="connsiteY417" fmla="*/ 107562 h 483729"/>
              <a:gd name="connsiteX418" fmla="*/ 434520 w 477172"/>
              <a:gd name="connsiteY418" fmla="*/ 110450 h 483729"/>
              <a:gd name="connsiteX419" fmla="*/ 434701 w 477172"/>
              <a:gd name="connsiteY419" fmla="*/ 111352 h 483729"/>
              <a:gd name="connsiteX420" fmla="*/ 434701 w 477172"/>
              <a:gd name="connsiteY420" fmla="*/ 111653 h 483729"/>
              <a:gd name="connsiteX421" fmla="*/ 434761 w 477172"/>
              <a:gd name="connsiteY421" fmla="*/ 111954 h 483729"/>
              <a:gd name="connsiteX422" fmla="*/ 434761 w 477172"/>
              <a:gd name="connsiteY422" fmla="*/ 112074 h 483729"/>
              <a:gd name="connsiteX423" fmla="*/ 437167 w 477172"/>
              <a:gd name="connsiteY423" fmla="*/ 113097 h 483729"/>
              <a:gd name="connsiteX424" fmla="*/ 437528 w 477172"/>
              <a:gd name="connsiteY424" fmla="*/ 117368 h 483729"/>
              <a:gd name="connsiteX425" fmla="*/ 438671 w 477172"/>
              <a:gd name="connsiteY425" fmla="*/ 120195 h 483729"/>
              <a:gd name="connsiteX426" fmla="*/ 439093 w 477172"/>
              <a:gd name="connsiteY426" fmla="*/ 122481 h 483729"/>
              <a:gd name="connsiteX427" fmla="*/ 437769 w 477172"/>
              <a:gd name="connsiteY427" fmla="*/ 123624 h 483729"/>
              <a:gd name="connsiteX428" fmla="*/ 439574 w 477172"/>
              <a:gd name="connsiteY428" fmla="*/ 126813 h 483729"/>
              <a:gd name="connsiteX429" fmla="*/ 439574 w 477172"/>
              <a:gd name="connsiteY429" fmla="*/ 129400 h 483729"/>
              <a:gd name="connsiteX430" fmla="*/ 439694 w 477172"/>
              <a:gd name="connsiteY430" fmla="*/ 131084 h 483729"/>
              <a:gd name="connsiteX431" fmla="*/ 441619 w 477172"/>
              <a:gd name="connsiteY431" fmla="*/ 133490 h 483729"/>
              <a:gd name="connsiteX432" fmla="*/ 441379 w 477172"/>
              <a:gd name="connsiteY432" fmla="*/ 135055 h 483729"/>
              <a:gd name="connsiteX433" fmla="*/ 439333 w 477172"/>
              <a:gd name="connsiteY433" fmla="*/ 135837 h 483729"/>
              <a:gd name="connsiteX434" fmla="*/ 441138 w 477172"/>
              <a:gd name="connsiteY434" fmla="*/ 139205 h 483729"/>
              <a:gd name="connsiteX435" fmla="*/ 443424 w 477172"/>
              <a:gd name="connsiteY435" fmla="*/ 141792 h 483729"/>
              <a:gd name="connsiteX436" fmla="*/ 445048 w 477172"/>
              <a:gd name="connsiteY436" fmla="*/ 146966 h 483729"/>
              <a:gd name="connsiteX437" fmla="*/ 445950 w 477172"/>
              <a:gd name="connsiteY437" fmla="*/ 149733 h 483729"/>
              <a:gd name="connsiteX438" fmla="*/ 446071 w 477172"/>
              <a:gd name="connsiteY438" fmla="*/ 152260 h 483729"/>
              <a:gd name="connsiteX439" fmla="*/ 445770 w 477172"/>
              <a:gd name="connsiteY439" fmla="*/ 154004 h 483729"/>
              <a:gd name="connsiteX440" fmla="*/ 444928 w 477172"/>
              <a:gd name="connsiteY440" fmla="*/ 156110 h 483729"/>
              <a:gd name="connsiteX441" fmla="*/ 444507 w 477172"/>
              <a:gd name="connsiteY441" fmla="*/ 159539 h 483729"/>
              <a:gd name="connsiteX442" fmla="*/ 444206 w 477172"/>
              <a:gd name="connsiteY442" fmla="*/ 160321 h 483729"/>
              <a:gd name="connsiteX443" fmla="*/ 443183 w 477172"/>
              <a:gd name="connsiteY443" fmla="*/ 163148 h 483729"/>
              <a:gd name="connsiteX444" fmla="*/ 444567 w 477172"/>
              <a:gd name="connsiteY444" fmla="*/ 165254 h 483729"/>
              <a:gd name="connsiteX445" fmla="*/ 445289 w 477172"/>
              <a:gd name="connsiteY445" fmla="*/ 165494 h 483729"/>
              <a:gd name="connsiteX446" fmla="*/ 450162 w 477172"/>
              <a:gd name="connsiteY446" fmla="*/ 165374 h 483729"/>
              <a:gd name="connsiteX447" fmla="*/ 451365 w 477172"/>
              <a:gd name="connsiteY447" fmla="*/ 166698 h 483729"/>
              <a:gd name="connsiteX448" fmla="*/ 451846 w 477172"/>
              <a:gd name="connsiteY448" fmla="*/ 168382 h 483729"/>
              <a:gd name="connsiteX449" fmla="*/ 453230 w 477172"/>
              <a:gd name="connsiteY449" fmla="*/ 168984 h 483729"/>
              <a:gd name="connsiteX450" fmla="*/ 455455 w 477172"/>
              <a:gd name="connsiteY450" fmla="*/ 170849 h 483729"/>
              <a:gd name="connsiteX451" fmla="*/ 456478 w 477172"/>
              <a:gd name="connsiteY451" fmla="*/ 172834 h 483729"/>
              <a:gd name="connsiteX452" fmla="*/ 456478 w 477172"/>
              <a:gd name="connsiteY452" fmla="*/ 174278 h 483729"/>
              <a:gd name="connsiteX453" fmla="*/ 458042 w 477172"/>
              <a:gd name="connsiteY453" fmla="*/ 175841 h 483729"/>
              <a:gd name="connsiteX454" fmla="*/ 460509 w 477172"/>
              <a:gd name="connsiteY454" fmla="*/ 176684 h 483729"/>
              <a:gd name="connsiteX455" fmla="*/ 461832 w 477172"/>
              <a:gd name="connsiteY455" fmla="*/ 178910 h 483729"/>
              <a:gd name="connsiteX456" fmla="*/ 464419 w 477172"/>
              <a:gd name="connsiteY456" fmla="*/ 181857 h 483729"/>
              <a:gd name="connsiteX457" fmla="*/ 465321 w 477172"/>
              <a:gd name="connsiteY457" fmla="*/ 183963 h 483729"/>
              <a:gd name="connsiteX458" fmla="*/ 469653 w 477172"/>
              <a:gd name="connsiteY458" fmla="*/ 185948 h 483729"/>
              <a:gd name="connsiteX459" fmla="*/ 470495 w 477172"/>
              <a:gd name="connsiteY459" fmla="*/ 186550 h 483729"/>
              <a:gd name="connsiteX460" fmla="*/ 472480 w 477172"/>
              <a:gd name="connsiteY460" fmla="*/ 188354 h 483729"/>
              <a:gd name="connsiteX461" fmla="*/ 473382 w 477172"/>
              <a:gd name="connsiteY461" fmla="*/ 190219 h 483729"/>
              <a:gd name="connsiteX462" fmla="*/ 474586 w 477172"/>
              <a:gd name="connsiteY462" fmla="*/ 194671 h 483729"/>
              <a:gd name="connsiteX463" fmla="*/ 476751 w 477172"/>
              <a:gd name="connsiteY463" fmla="*/ 197258 h 483729"/>
              <a:gd name="connsiteX464" fmla="*/ 477052 w 477172"/>
              <a:gd name="connsiteY464" fmla="*/ 198220 h 483729"/>
              <a:gd name="connsiteX465" fmla="*/ 476691 w 477172"/>
              <a:gd name="connsiteY465" fmla="*/ 199303 h 483729"/>
              <a:gd name="connsiteX466" fmla="*/ 476631 w 477172"/>
              <a:gd name="connsiteY466" fmla="*/ 202732 h 483729"/>
              <a:gd name="connsiteX467" fmla="*/ 477172 w 477172"/>
              <a:gd name="connsiteY467" fmla="*/ 205620 h 483729"/>
              <a:gd name="connsiteX468" fmla="*/ 476270 w 477172"/>
              <a:gd name="connsiteY468" fmla="*/ 206402 h 483729"/>
              <a:gd name="connsiteX469" fmla="*/ 471878 w 477172"/>
              <a:gd name="connsiteY469" fmla="*/ 205379 h 483729"/>
              <a:gd name="connsiteX470" fmla="*/ 471638 w 477172"/>
              <a:gd name="connsiteY470" fmla="*/ 206883 h 483729"/>
              <a:gd name="connsiteX471" fmla="*/ 469954 w 477172"/>
              <a:gd name="connsiteY471" fmla="*/ 207545 h 483729"/>
              <a:gd name="connsiteX472" fmla="*/ 469532 w 477172"/>
              <a:gd name="connsiteY472" fmla="*/ 208567 h 483729"/>
              <a:gd name="connsiteX473" fmla="*/ 467066 w 477172"/>
              <a:gd name="connsiteY473" fmla="*/ 210312 h 483729"/>
              <a:gd name="connsiteX474" fmla="*/ 462674 w 477172"/>
              <a:gd name="connsiteY474" fmla="*/ 213921 h 483729"/>
              <a:gd name="connsiteX475" fmla="*/ 460870 w 477172"/>
              <a:gd name="connsiteY475" fmla="*/ 214944 h 483729"/>
              <a:gd name="connsiteX476" fmla="*/ 460870 w 477172"/>
              <a:gd name="connsiteY476" fmla="*/ 216448 h 483729"/>
              <a:gd name="connsiteX477" fmla="*/ 459907 w 477172"/>
              <a:gd name="connsiteY477" fmla="*/ 217651 h 483729"/>
              <a:gd name="connsiteX478" fmla="*/ 458162 w 477172"/>
              <a:gd name="connsiteY478" fmla="*/ 218253 h 483729"/>
              <a:gd name="connsiteX479" fmla="*/ 455816 w 477172"/>
              <a:gd name="connsiteY479" fmla="*/ 219576 h 483729"/>
              <a:gd name="connsiteX480" fmla="*/ 453530 w 477172"/>
              <a:gd name="connsiteY480" fmla="*/ 219997 h 483729"/>
              <a:gd name="connsiteX481" fmla="*/ 452568 w 477172"/>
              <a:gd name="connsiteY481" fmla="*/ 219576 h 483729"/>
              <a:gd name="connsiteX482" fmla="*/ 450703 w 477172"/>
              <a:gd name="connsiteY482" fmla="*/ 219576 h 483729"/>
              <a:gd name="connsiteX483" fmla="*/ 448056 w 477172"/>
              <a:gd name="connsiteY483" fmla="*/ 221742 h 483729"/>
              <a:gd name="connsiteX484" fmla="*/ 447274 w 477172"/>
              <a:gd name="connsiteY484" fmla="*/ 222464 h 483729"/>
              <a:gd name="connsiteX485" fmla="*/ 446071 w 477172"/>
              <a:gd name="connsiteY485" fmla="*/ 223848 h 483729"/>
              <a:gd name="connsiteX486" fmla="*/ 443725 w 477172"/>
              <a:gd name="connsiteY486" fmla="*/ 225051 h 483729"/>
              <a:gd name="connsiteX487" fmla="*/ 442040 w 477172"/>
              <a:gd name="connsiteY487" fmla="*/ 225291 h 483729"/>
              <a:gd name="connsiteX488" fmla="*/ 440236 w 477172"/>
              <a:gd name="connsiteY488" fmla="*/ 224930 h 483729"/>
              <a:gd name="connsiteX489" fmla="*/ 438912 w 477172"/>
              <a:gd name="connsiteY489" fmla="*/ 225532 h 483729"/>
              <a:gd name="connsiteX490" fmla="*/ 437047 w 477172"/>
              <a:gd name="connsiteY490" fmla="*/ 227577 h 483729"/>
              <a:gd name="connsiteX491" fmla="*/ 434942 w 477172"/>
              <a:gd name="connsiteY491" fmla="*/ 227818 h 483729"/>
              <a:gd name="connsiteX492" fmla="*/ 433017 w 477172"/>
              <a:gd name="connsiteY492" fmla="*/ 228720 h 483729"/>
              <a:gd name="connsiteX493" fmla="*/ 432716 w 477172"/>
              <a:gd name="connsiteY493" fmla="*/ 228480 h 483729"/>
              <a:gd name="connsiteX494" fmla="*/ 431272 w 477172"/>
              <a:gd name="connsiteY494" fmla="*/ 228059 h 483729"/>
              <a:gd name="connsiteX495" fmla="*/ 429828 w 477172"/>
              <a:gd name="connsiteY495" fmla="*/ 228059 h 483729"/>
              <a:gd name="connsiteX496" fmla="*/ 428324 w 477172"/>
              <a:gd name="connsiteY496" fmla="*/ 229262 h 483729"/>
              <a:gd name="connsiteX497" fmla="*/ 427783 w 477172"/>
              <a:gd name="connsiteY497" fmla="*/ 229863 h 483729"/>
              <a:gd name="connsiteX498" fmla="*/ 427542 w 477172"/>
              <a:gd name="connsiteY498" fmla="*/ 230044 h 483729"/>
              <a:gd name="connsiteX499" fmla="*/ 427001 w 477172"/>
              <a:gd name="connsiteY499" fmla="*/ 230766 h 483729"/>
              <a:gd name="connsiteX500" fmla="*/ 425798 w 477172"/>
              <a:gd name="connsiteY500" fmla="*/ 231668 h 483729"/>
              <a:gd name="connsiteX501" fmla="*/ 425377 w 477172"/>
              <a:gd name="connsiteY501" fmla="*/ 233292 h 483729"/>
              <a:gd name="connsiteX502" fmla="*/ 424173 w 477172"/>
              <a:gd name="connsiteY502" fmla="*/ 237383 h 483729"/>
              <a:gd name="connsiteX503" fmla="*/ 424234 w 477172"/>
              <a:gd name="connsiteY503" fmla="*/ 241173 h 483729"/>
              <a:gd name="connsiteX504" fmla="*/ 423271 w 477172"/>
              <a:gd name="connsiteY504" fmla="*/ 244061 h 483729"/>
              <a:gd name="connsiteX505" fmla="*/ 422248 w 477172"/>
              <a:gd name="connsiteY505" fmla="*/ 245204 h 483729"/>
              <a:gd name="connsiteX506" fmla="*/ 420444 w 477172"/>
              <a:gd name="connsiteY506" fmla="*/ 245805 h 483729"/>
              <a:gd name="connsiteX507" fmla="*/ 419240 w 477172"/>
              <a:gd name="connsiteY507" fmla="*/ 245444 h 483729"/>
              <a:gd name="connsiteX508" fmla="*/ 418458 w 477172"/>
              <a:gd name="connsiteY508" fmla="*/ 247008 h 483729"/>
              <a:gd name="connsiteX509" fmla="*/ 419481 w 477172"/>
              <a:gd name="connsiteY509" fmla="*/ 247790 h 483729"/>
              <a:gd name="connsiteX510" fmla="*/ 419180 w 477172"/>
              <a:gd name="connsiteY510" fmla="*/ 248994 h 483729"/>
              <a:gd name="connsiteX511" fmla="*/ 417977 w 477172"/>
              <a:gd name="connsiteY511" fmla="*/ 248994 h 483729"/>
              <a:gd name="connsiteX512" fmla="*/ 414127 w 477172"/>
              <a:gd name="connsiteY512" fmla="*/ 252302 h 483729"/>
              <a:gd name="connsiteX513" fmla="*/ 413826 w 477172"/>
              <a:gd name="connsiteY513" fmla="*/ 252723 h 483729"/>
              <a:gd name="connsiteX514" fmla="*/ 412804 w 477172"/>
              <a:gd name="connsiteY514" fmla="*/ 253325 h 483729"/>
              <a:gd name="connsiteX515" fmla="*/ 410397 w 477172"/>
              <a:gd name="connsiteY515" fmla="*/ 254769 h 483729"/>
              <a:gd name="connsiteX516" fmla="*/ 408592 w 477172"/>
              <a:gd name="connsiteY516" fmla="*/ 254769 h 483729"/>
              <a:gd name="connsiteX517" fmla="*/ 407389 w 477172"/>
              <a:gd name="connsiteY517" fmla="*/ 256152 h 483729"/>
              <a:gd name="connsiteX518" fmla="*/ 405705 w 477172"/>
              <a:gd name="connsiteY518" fmla="*/ 259160 h 483729"/>
              <a:gd name="connsiteX519" fmla="*/ 405705 w 477172"/>
              <a:gd name="connsiteY519" fmla="*/ 260062 h 483729"/>
              <a:gd name="connsiteX520" fmla="*/ 406246 w 477172"/>
              <a:gd name="connsiteY520" fmla="*/ 260423 h 483729"/>
              <a:gd name="connsiteX521" fmla="*/ 408532 w 477172"/>
              <a:gd name="connsiteY521" fmla="*/ 262770 h 483729"/>
              <a:gd name="connsiteX522" fmla="*/ 409254 w 477172"/>
              <a:gd name="connsiteY522" fmla="*/ 265296 h 483729"/>
              <a:gd name="connsiteX523" fmla="*/ 407810 w 477172"/>
              <a:gd name="connsiteY523" fmla="*/ 265778 h 483729"/>
              <a:gd name="connsiteX524" fmla="*/ 406487 w 477172"/>
              <a:gd name="connsiteY524" fmla="*/ 264935 h 483729"/>
              <a:gd name="connsiteX525" fmla="*/ 407149 w 477172"/>
              <a:gd name="connsiteY525" fmla="*/ 267582 h 483729"/>
              <a:gd name="connsiteX526" fmla="*/ 409134 w 477172"/>
              <a:gd name="connsiteY526" fmla="*/ 270049 h 483729"/>
              <a:gd name="connsiteX527" fmla="*/ 408953 w 477172"/>
              <a:gd name="connsiteY527" fmla="*/ 272154 h 483729"/>
              <a:gd name="connsiteX528" fmla="*/ 407209 w 477172"/>
              <a:gd name="connsiteY528" fmla="*/ 273177 h 483729"/>
              <a:gd name="connsiteX529" fmla="*/ 406006 w 477172"/>
              <a:gd name="connsiteY529" fmla="*/ 272876 h 483729"/>
              <a:gd name="connsiteX530" fmla="*/ 405585 w 477172"/>
              <a:gd name="connsiteY530" fmla="*/ 272696 h 483729"/>
              <a:gd name="connsiteX531" fmla="*/ 404502 w 477172"/>
              <a:gd name="connsiteY531" fmla="*/ 274260 h 483729"/>
              <a:gd name="connsiteX532" fmla="*/ 405344 w 477172"/>
              <a:gd name="connsiteY532" fmla="*/ 279373 h 483729"/>
              <a:gd name="connsiteX533" fmla="*/ 403720 w 477172"/>
              <a:gd name="connsiteY533" fmla="*/ 281178 h 483729"/>
              <a:gd name="connsiteX534" fmla="*/ 404682 w 477172"/>
              <a:gd name="connsiteY534" fmla="*/ 284667 h 483729"/>
              <a:gd name="connsiteX535" fmla="*/ 404802 w 477172"/>
              <a:gd name="connsiteY535" fmla="*/ 286472 h 483729"/>
              <a:gd name="connsiteX536" fmla="*/ 405825 w 477172"/>
              <a:gd name="connsiteY536" fmla="*/ 291465 h 483729"/>
              <a:gd name="connsiteX537" fmla="*/ 405825 w 477172"/>
              <a:gd name="connsiteY537" fmla="*/ 292729 h 483729"/>
              <a:gd name="connsiteX538" fmla="*/ 404201 w 477172"/>
              <a:gd name="connsiteY538" fmla="*/ 296097 h 483729"/>
              <a:gd name="connsiteX539" fmla="*/ 404020 w 477172"/>
              <a:gd name="connsiteY539" fmla="*/ 296699 h 483729"/>
              <a:gd name="connsiteX540" fmla="*/ 404201 w 477172"/>
              <a:gd name="connsiteY540" fmla="*/ 297240 h 483729"/>
              <a:gd name="connsiteX541" fmla="*/ 406066 w 477172"/>
              <a:gd name="connsiteY541" fmla="*/ 299887 h 483729"/>
              <a:gd name="connsiteX542" fmla="*/ 406126 w 477172"/>
              <a:gd name="connsiteY542" fmla="*/ 301632 h 483729"/>
              <a:gd name="connsiteX543" fmla="*/ 405344 w 477172"/>
              <a:gd name="connsiteY543" fmla="*/ 304038 h 483729"/>
              <a:gd name="connsiteX544" fmla="*/ 403539 w 477172"/>
              <a:gd name="connsiteY544" fmla="*/ 304760 h 483729"/>
              <a:gd name="connsiteX545" fmla="*/ 402817 w 477172"/>
              <a:gd name="connsiteY545" fmla="*/ 304760 h 483729"/>
              <a:gd name="connsiteX546" fmla="*/ 400832 w 477172"/>
              <a:gd name="connsiteY546" fmla="*/ 305602 h 483729"/>
              <a:gd name="connsiteX547" fmla="*/ 399629 w 477172"/>
              <a:gd name="connsiteY547" fmla="*/ 306685 h 483729"/>
              <a:gd name="connsiteX548" fmla="*/ 399388 w 477172"/>
              <a:gd name="connsiteY548" fmla="*/ 307467 h 483729"/>
              <a:gd name="connsiteX549" fmla="*/ 399088 w 477172"/>
              <a:gd name="connsiteY549" fmla="*/ 308490 h 483729"/>
              <a:gd name="connsiteX550" fmla="*/ 399869 w 477172"/>
              <a:gd name="connsiteY550" fmla="*/ 309573 h 483729"/>
              <a:gd name="connsiteX551" fmla="*/ 401674 w 477172"/>
              <a:gd name="connsiteY551" fmla="*/ 310655 h 483729"/>
              <a:gd name="connsiteX552" fmla="*/ 400832 w 477172"/>
              <a:gd name="connsiteY552" fmla="*/ 311377 h 483729"/>
              <a:gd name="connsiteX553" fmla="*/ 398967 w 477172"/>
              <a:gd name="connsiteY553" fmla="*/ 311377 h 483729"/>
              <a:gd name="connsiteX554" fmla="*/ 398366 w 477172"/>
              <a:gd name="connsiteY554" fmla="*/ 312400 h 483729"/>
              <a:gd name="connsiteX555" fmla="*/ 398787 w 477172"/>
              <a:gd name="connsiteY555" fmla="*/ 313363 h 483729"/>
              <a:gd name="connsiteX556" fmla="*/ 399388 w 477172"/>
              <a:gd name="connsiteY556" fmla="*/ 313964 h 483729"/>
              <a:gd name="connsiteX557" fmla="*/ 398907 w 477172"/>
              <a:gd name="connsiteY557" fmla="*/ 316069 h 483729"/>
              <a:gd name="connsiteX558" fmla="*/ 398125 w 477172"/>
              <a:gd name="connsiteY558" fmla="*/ 316250 h 483729"/>
              <a:gd name="connsiteX559" fmla="*/ 398005 w 477172"/>
              <a:gd name="connsiteY559" fmla="*/ 317092 h 483729"/>
              <a:gd name="connsiteX560" fmla="*/ 399088 w 477172"/>
              <a:gd name="connsiteY560" fmla="*/ 319739 h 483729"/>
              <a:gd name="connsiteX561" fmla="*/ 397223 w 477172"/>
              <a:gd name="connsiteY561" fmla="*/ 321183 h 483729"/>
              <a:gd name="connsiteX562" fmla="*/ 395719 w 477172"/>
              <a:gd name="connsiteY562" fmla="*/ 322988 h 483729"/>
              <a:gd name="connsiteX563" fmla="*/ 395598 w 477172"/>
              <a:gd name="connsiteY563" fmla="*/ 323589 h 483729"/>
              <a:gd name="connsiteX564" fmla="*/ 395418 w 477172"/>
              <a:gd name="connsiteY564" fmla="*/ 325394 h 483729"/>
              <a:gd name="connsiteX565" fmla="*/ 395659 w 477172"/>
              <a:gd name="connsiteY565" fmla="*/ 326597 h 483729"/>
              <a:gd name="connsiteX566" fmla="*/ 395659 w 477172"/>
              <a:gd name="connsiteY566" fmla="*/ 326898 h 483729"/>
              <a:gd name="connsiteX567" fmla="*/ 395779 w 477172"/>
              <a:gd name="connsiteY567" fmla="*/ 327379 h 483729"/>
              <a:gd name="connsiteX568" fmla="*/ 396080 w 477172"/>
              <a:gd name="connsiteY568" fmla="*/ 327981 h 483729"/>
              <a:gd name="connsiteX569" fmla="*/ 396260 w 477172"/>
              <a:gd name="connsiteY569" fmla="*/ 328763 h 483729"/>
              <a:gd name="connsiteX570" fmla="*/ 396681 w 477172"/>
              <a:gd name="connsiteY570" fmla="*/ 329364 h 483729"/>
              <a:gd name="connsiteX571" fmla="*/ 397042 w 477172"/>
              <a:gd name="connsiteY571" fmla="*/ 330748 h 483729"/>
              <a:gd name="connsiteX572" fmla="*/ 391327 w 477172"/>
              <a:gd name="connsiteY572" fmla="*/ 333636 h 483729"/>
              <a:gd name="connsiteX573" fmla="*/ 390425 w 477172"/>
              <a:gd name="connsiteY573" fmla="*/ 336583 h 483729"/>
              <a:gd name="connsiteX574" fmla="*/ 388861 w 477172"/>
              <a:gd name="connsiteY574" fmla="*/ 337787 h 483729"/>
              <a:gd name="connsiteX575" fmla="*/ 385612 w 477172"/>
              <a:gd name="connsiteY575" fmla="*/ 338689 h 483729"/>
              <a:gd name="connsiteX576" fmla="*/ 384048 w 477172"/>
              <a:gd name="connsiteY576" fmla="*/ 340674 h 483729"/>
              <a:gd name="connsiteX577" fmla="*/ 383567 w 477172"/>
              <a:gd name="connsiteY577" fmla="*/ 341877 h 483729"/>
              <a:gd name="connsiteX578" fmla="*/ 379115 w 477172"/>
              <a:gd name="connsiteY578" fmla="*/ 346509 h 483729"/>
              <a:gd name="connsiteX579" fmla="*/ 378995 w 477172"/>
              <a:gd name="connsiteY579" fmla="*/ 348194 h 483729"/>
              <a:gd name="connsiteX580" fmla="*/ 377792 w 477172"/>
              <a:gd name="connsiteY580" fmla="*/ 350901 h 483729"/>
              <a:gd name="connsiteX581" fmla="*/ 376348 w 477172"/>
              <a:gd name="connsiteY581" fmla="*/ 352585 h 483729"/>
              <a:gd name="connsiteX582" fmla="*/ 374904 w 477172"/>
              <a:gd name="connsiteY582" fmla="*/ 353548 h 483729"/>
              <a:gd name="connsiteX583" fmla="*/ 373340 w 477172"/>
              <a:gd name="connsiteY583" fmla="*/ 354029 h 483729"/>
              <a:gd name="connsiteX584" fmla="*/ 371956 w 477172"/>
              <a:gd name="connsiteY584" fmla="*/ 353488 h 483729"/>
              <a:gd name="connsiteX585" fmla="*/ 371234 w 477172"/>
              <a:gd name="connsiteY585" fmla="*/ 353006 h 483729"/>
              <a:gd name="connsiteX586" fmla="*/ 370031 w 477172"/>
              <a:gd name="connsiteY586" fmla="*/ 352405 h 483729"/>
              <a:gd name="connsiteX587" fmla="*/ 368527 w 477172"/>
              <a:gd name="connsiteY587" fmla="*/ 352405 h 483729"/>
              <a:gd name="connsiteX588" fmla="*/ 366482 w 477172"/>
              <a:gd name="connsiteY588" fmla="*/ 353127 h 483729"/>
              <a:gd name="connsiteX589" fmla="*/ 366181 w 477172"/>
              <a:gd name="connsiteY589" fmla="*/ 353488 h 483729"/>
              <a:gd name="connsiteX590" fmla="*/ 364076 w 477172"/>
              <a:gd name="connsiteY590" fmla="*/ 353789 h 483729"/>
              <a:gd name="connsiteX591" fmla="*/ 363113 w 477172"/>
              <a:gd name="connsiteY591" fmla="*/ 353428 h 483729"/>
              <a:gd name="connsiteX592" fmla="*/ 362151 w 477172"/>
              <a:gd name="connsiteY592" fmla="*/ 353608 h 483729"/>
              <a:gd name="connsiteX593" fmla="*/ 362151 w 477172"/>
              <a:gd name="connsiteY593" fmla="*/ 355413 h 483729"/>
              <a:gd name="connsiteX594" fmla="*/ 362572 w 477172"/>
              <a:gd name="connsiteY594" fmla="*/ 355894 h 483729"/>
              <a:gd name="connsiteX595" fmla="*/ 362692 w 477172"/>
              <a:gd name="connsiteY595" fmla="*/ 356255 h 483729"/>
              <a:gd name="connsiteX596" fmla="*/ 363715 w 477172"/>
              <a:gd name="connsiteY596" fmla="*/ 358060 h 483729"/>
              <a:gd name="connsiteX597" fmla="*/ 363895 w 477172"/>
              <a:gd name="connsiteY597" fmla="*/ 359263 h 483729"/>
              <a:gd name="connsiteX598" fmla="*/ 364677 w 477172"/>
              <a:gd name="connsiteY598" fmla="*/ 362632 h 483729"/>
              <a:gd name="connsiteX599" fmla="*/ 364557 w 477172"/>
              <a:gd name="connsiteY599" fmla="*/ 364376 h 483729"/>
              <a:gd name="connsiteX600" fmla="*/ 363654 w 477172"/>
              <a:gd name="connsiteY600" fmla="*/ 367264 h 483729"/>
              <a:gd name="connsiteX601" fmla="*/ 362271 w 477172"/>
              <a:gd name="connsiteY601" fmla="*/ 369670 h 483729"/>
              <a:gd name="connsiteX602" fmla="*/ 361368 w 477172"/>
              <a:gd name="connsiteY602" fmla="*/ 370272 h 483729"/>
              <a:gd name="connsiteX603" fmla="*/ 359444 w 477172"/>
              <a:gd name="connsiteY603" fmla="*/ 371415 h 483729"/>
              <a:gd name="connsiteX604" fmla="*/ 358060 w 477172"/>
              <a:gd name="connsiteY604" fmla="*/ 373039 h 483729"/>
              <a:gd name="connsiteX605" fmla="*/ 358902 w 477172"/>
              <a:gd name="connsiteY605" fmla="*/ 375866 h 483729"/>
              <a:gd name="connsiteX606" fmla="*/ 359624 w 477172"/>
              <a:gd name="connsiteY606" fmla="*/ 376588 h 483729"/>
              <a:gd name="connsiteX607" fmla="*/ 363113 w 477172"/>
              <a:gd name="connsiteY607" fmla="*/ 378092 h 483729"/>
              <a:gd name="connsiteX608" fmla="*/ 365519 w 477172"/>
              <a:gd name="connsiteY608" fmla="*/ 380318 h 483729"/>
              <a:gd name="connsiteX609" fmla="*/ 366001 w 477172"/>
              <a:gd name="connsiteY609" fmla="*/ 382303 h 483729"/>
              <a:gd name="connsiteX610" fmla="*/ 365580 w 477172"/>
              <a:gd name="connsiteY610" fmla="*/ 383206 h 483729"/>
              <a:gd name="connsiteX611" fmla="*/ 362993 w 477172"/>
              <a:gd name="connsiteY611" fmla="*/ 384710 h 483729"/>
              <a:gd name="connsiteX612" fmla="*/ 364737 w 477172"/>
              <a:gd name="connsiteY612" fmla="*/ 388801 h 483729"/>
              <a:gd name="connsiteX613" fmla="*/ 364617 w 477172"/>
              <a:gd name="connsiteY613" fmla="*/ 390004 h 483729"/>
              <a:gd name="connsiteX614" fmla="*/ 363414 w 477172"/>
              <a:gd name="connsiteY614" fmla="*/ 392831 h 483729"/>
              <a:gd name="connsiteX615" fmla="*/ 363594 w 477172"/>
              <a:gd name="connsiteY615" fmla="*/ 395779 h 483729"/>
              <a:gd name="connsiteX616" fmla="*/ 362090 w 477172"/>
              <a:gd name="connsiteY616" fmla="*/ 399268 h 483729"/>
              <a:gd name="connsiteX617" fmla="*/ 362151 w 477172"/>
              <a:gd name="connsiteY617" fmla="*/ 400531 h 483729"/>
              <a:gd name="connsiteX618" fmla="*/ 360346 w 477172"/>
              <a:gd name="connsiteY618" fmla="*/ 404201 h 483729"/>
              <a:gd name="connsiteX619" fmla="*/ 358601 w 477172"/>
              <a:gd name="connsiteY619" fmla="*/ 406066 h 483729"/>
              <a:gd name="connsiteX620" fmla="*/ 357037 w 477172"/>
              <a:gd name="connsiteY620" fmla="*/ 409134 h 483729"/>
              <a:gd name="connsiteX621" fmla="*/ 355954 w 477172"/>
              <a:gd name="connsiteY621" fmla="*/ 412142 h 483729"/>
              <a:gd name="connsiteX622" fmla="*/ 355954 w 477172"/>
              <a:gd name="connsiteY622" fmla="*/ 413946 h 483729"/>
              <a:gd name="connsiteX623" fmla="*/ 358541 w 477172"/>
              <a:gd name="connsiteY623" fmla="*/ 415089 h 483729"/>
              <a:gd name="connsiteX624" fmla="*/ 358301 w 477172"/>
              <a:gd name="connsiteY624" fmla="*/ 416593 h 483729"/>
              <a:gd name="connsiteX625" fmla="*/ 359444 w 477172"/>
              <a:gd name="connsiteY625" fmla="*/ 419541 h 483729"/>
              <a:gd name="connsiteX626" fmla="*/ 360045 w 477172"/>
              <a:gd name="connsiteY626" fmla="*/ 420444 h 483729"/>
              <a:gd name="connsiteX627" fmla="*/ 359684 w 477172"/>
              <a:gd name="connsiteY627" fmla="*/ 422068 h 483729"/>
              <a:gd name="connsiteX628" fmla="*/ 360045 w 477172"/>
              <a:gd name="connsiteY628" fmla="*/ 424113 h 483729"/>
              <a:gd name="connsiteX629" fmla="*/ 361248 w 477172"/>
              <a:gd name="connsiteY629" fmla="*/ 425377 h 483729"/>
              <a:gd name="connsiteX630" fmla="*/ 362030 w 477172"/>
              <a:gd name="connsiteY630" fmla="*/ 425256 h 483729"/>
              <a:gd name="connsiteX631" fmla="*/ 364256 w 477172"/>
              <a:gd name="connsiteY631" fmla="*/ 422669 h 483729"/>
              <a:gd name="connsiteX632" fmla="*/ 365219 w 477172"/>
              <a:gd name="connsiteY632" fmla="*/ 423572 h 483729"/>
              <a:gd name="connsiteX633" fmla="*/ 366843 w 477172"/>
              <a:gd name="connsiteY633" fmla="*/ 426820 h 483729"/>
              <a:gd name="connsiteX634" fmla="*/ 368948 w 477172"/>
              <a:gd name="connsiteY634" fmla="*/ 427843 h 483729"/>
              <a:gd name="connsiteX635" fmla="*/ 370994 w 477172"/>
              <a:gd name="connsiteY635" fmla="*/ 428204 h 483729"/>
              <a:gd name="connsiteX636" fmla="*/ 372678 w 477172"/>
              <a:gd name="connsiteY636" fmla="*/ 428204 h 483729"/>
              <a:gd name="connsiteX637" fmla="*/ 373160 w 477172"/>
              <a:gd name="connsiteY637" fmla="*/ 428084 h 483729"/>
              <a:gd name="connsiteX638" fmla="*/ 374363 w 477172"/>
              <a:gd name="connsiteY638" fmla="*/ 426881 h 483729"/>
              <a:gd name="connsiteX639" fmla="*/ 374603 w 477172"/>
              <a:gd name="connsiteY639" fmla="*/ 426820 h 483729"/>
              <a:gd name="connsiteX640" fmla="*/ 381762 w 477172"/>
              <a:gd name="connsiteY640" fmla="*/ 428445 h 483729"/>
              <a:gd name="connsiteX641" fmla="*/ 383386 w 477172"/>
              <a:gd name="connsiteY641" fmla="*/ 429167 h 483729"/>
              <a:gd name="connsiteX642" fmla="*/ 384108 w 477172"/>
              <a:gd name="connsiteY642" fmla="*/ 429888 h 483729"/>
              <a:gd name="connsiteX643" fmla="*/ 385011 w 477172"/>
              <a:gd name="connsiteY643" fmla="*/ 431332 h 483729"/>
              <a:gd name="connsiteX644" fmla="*/ 385191 w 477172"/>
              <a:gd name="connsiteY644" fmla="*/ 431934 h 483729"/>
              <a:gd name="connsiteX645" fmla="*/ 385552 w 477172"/>
              <a:gd name="connsiteY645" fmla="*/ 433137 h 483729"/>
              <a:gd name="connsiteX646" fmla="*/ 385853 w 477172"/>
              <a:gd name="connsiteY646" fmla="*/ 434520 h 483729"/>
              <a:gd name="connsiteX647" fmla="*/ 385853 w 477172"/>
              <a:gd name="connsiteY647" fmla="*/ 439153 h 483729"/>
              <a:gd name="connsiteX648" fmla="*/ 386515 w 477172"/>
              <a:gd name="connsiteY648" fmla="*/ 441198 h 483729"/>
              <a:gd name="connsiteX649" fmla="*/ 389342 w 477172"/>
              <a:gd name="connsiteY649" fmla="*/ 440657 h 483729"/>
              <a:gd name="connsiteX650" fmla="*/ 389823 w 477172"/>
              <a:gd name="connsiteY650" fmla="*/ 441318 h 483729"/>
              <a:gd name="connsiteX651" fmla="*/ 389883 w 477172"/>
              <a:gd name="connsiteY651" fmla="*/ 442521 h 483729"/>
              <a:gd name="connsiteX652" fmla="*/ 389703 w 477172"/>
              <a:gd name="connsiteY652" fmla="*/ 443544 h 483729"/>
              <a:gd name="connsiteX653" fmla="*/ 388861 w 477172"/>
              <a:gd name="connsiteY653" fmla="*/ 445469 h 483729"/>
              <a:gd name="connsiteX654" fmla="*/ 387056 w 477172"/>
              <a:gd name="connsiteY654" fmla="*/ 447575 h 483729"/>
              <a:gd name="connsiteX655" fmla="*/ 387056 w 477172"/>
              <a:gd name="connsiteY655" fmla="*/ 449740 h 483729"/>
              <a:gd name="connsiteX656" fmla="*/ 388861 w 477172"/>
              <a:gd name="connsiteY656" fmla="*/ 452387 h 483729"/>
              <a:gd name="connsiteX657" fmla="*/ 388740 w 477172"/>
              <a:gd name="connsiteY657" fmla="*/ 455095 h 483729"/>
              <a:gd name="connsiteX658" fmla="*/ 387958 w 477172"/>
              <a:gd name="connsiteY658" fmla="*/ 457621 h 483729"/>
              <a:gd name="connsiteX659" fmla="*/ 387898 w 477172"/>
              <a:gd name="connsiteY659" fmla="*/ 458223 h 483729"/>
              <a:gd name="connsiteX660" fmla="*/ 387898 w 477172"/>
              <a:gd name="connsiteY660" fmla="*/ 458283 h 483729"/>
              <a:gd name="connsiteX661" fmla="*/ 387597 w 477172"/>
              <a:gd name="connsiteY661" fmla="*/ 459787 h 483729"/>
              <a:gd name="connsiteX662" fmla="*/ 386394 w 477172"/>
              <a:gd name="connsiteY662" fmla="*/ 465201 h 483729"/>
              <a:gd name="connsiteX663" fmla="*/ 382364 w 477172"/>
              <a:gd name="connsiteY663" fmla="*/ 468209 h 483729"/>
              <a:gd name="connsiteX664" fmla="*/ 381943 w 477172"/>
              <a:gd name="connsiteY664" fmla="*/ 468510 h 483729"/>
              <a:gd name="connsiteX665" fmla="*/ 381822 w 477172"/>
              <a:gd name="connsiteY665" fmla="*/ 468630 h 483729"/>
              <a:gd name="connsiteX666" fmla="*/ 379055 w 477172"/>
              <a:gd name="connsiteY666" fmla="*/ 469593 h 483729"/>
              <a:gd name="connsiteX667" fmla="*/ 375024 w 477172"/>
              <a:gd name="connsiteY667" fmla="*/ 473804 h 483729"/>
              <a:gd name="connsiteX668" fmla="*/ 374603 w 477172"/>
              <a:gd name="connsiteY668" fmla="*/ 477052 h 483729"/>
              <a:gd name="connsiteX669" fmla="*/ 374904 w 477172"/>
              <a:gd name="connsiteY669" fmla="*/ 479759 h 483729"/>
              <a:gd name="connsiteX670" fmla="*/ 374844 w 477172"/>
              <a:gd name="connsiteY670" fmla="*/ 480421 h 483729"/>
              <a:gd name="connsiteX671" fmla="*/ 372919 w 477172"/>
              <a:gd name="connsiteY671" fmla="*/ 480120 h 483729"/>
              <a:gd name="connsiteX672" fmla="*/ 372678 w 477172"/>
              <a:gd name="connsiteY672" fmla="*/ 481504 h 483729"/>
              <a:gd name="connsiteX673" fmla="*/ 368708 w 477172"/>
              <a:gd name="connsiteY673" fmla="*/ 480902 h 483729"/>
              <a:gd name="connsiteX674" fmla="*/ 368467 w 477172"/>
              <a:gd name="connsiteY674" fmla="*/ 482286 h 483729"/>
              <a:gd name="connsiteX675" fmla="*/ 365760 w 477172"/>
              <a:gd name="connsiteY675" fmla="*/ 481865 h 483729"/>
              <a:gd name="connsiteX676" fmla="*/ 365700 w 477172"/>
              <a:gd name="connsiteY676" fmla="*/ 483248 h 483729"/>
              <a:gd name="connsiteX677" fmla="*/ 360767 w 477172"/>
              <a:gd name="connsiteY677" fmla="*/ 482647 h 483729"/>
              <a:gd name="connsiteX678" fmla="*/ 360225 w 477172"/>
              <a:gd name="connsiteY678" fmla="*/ 483429 h 483729"/>
              <a:gd name="connsiteX679" fmla="*/ 360165 w 477172"/>
              <a:gd name="connsiteY679" fmla="*/ 483489 h 483729"/>
              <a:gd name="connsiteX680" fmla="*/ 360165 w 477172"/>
              <a:gd name="connsiteY680" fmla="*/ 483609 h 483729"/>
              <a:gd name="connsiteX681" fmla="*/ 359864 w 477172"/>
              <a:gd name="connsiteY681" fmla="*/ 483730 h 483729"/>
              <a:gd name="connsiteX682" fmla="*/ 358661 w 477172"/>
              <a:gd name="connsiteY682" fmla="*/ 483309 h 483729"/>
              <a:gd name="connsiteX683" fmla="*/ 354210 w 477172"/>
              <a:gd name="connsiteY683" fmla="*/ 481805 h 483729"/>
              <a:gd name="connsiteX684" fmla="*/ 351503 w 477172"/>
              <a:gd name="connsiteY684" fmla="*/ 481203 h 483729"/>
              <a:gd name="connsiteX685" fmla="*/ 349698 w 477172"/>
              <a:gd name="connsiteY685" fmla="*/ 480361 h 483729"/>
              <a:gd name="connsiteX686" fmla="*/ 346991 w 477172"/>
              <a:gd name="connsiteY686" fmla="*/ 478556 h 483729"/>
              <a:gd name="connsiteX687" fmla="*/ 344464 w 477172"/>
              <a:gd name="connsiteY687" fmla="*/ 481444 h 483729"/>
              <a:gd name="connsiteX688" fmla="*/ 343923 w 477172"/>
              <a:gd name="connsiteY688" fmla="*/ 482647 h 483729"/>
              <a:gd name="connsiteX689" fmla="*/ 343562 w 477172"/>
              <a:gd name="connsiteY689" fmla="*/ 483188 h 483729"/>
              <a:gd name="connsiteX690" fmla="*/ 285329 w 477172"/>
              <a:gd name="connsiteY690" fmla="*/ 479098 h 483729"/>
              <a:gd name="connsiteX691" fmla="*/ 222524 w 477172"/>
              <a:gd name="connsiteY691" fmla="*/ 474766 h 483729"/>
              <a:gd name="connsiteX692" fmla="*/ 149913 w 477172"/>
              <a:gd name="connsiteY692" fmla="*/ 469833 h 483729"/>
              <a:gd name="connsiteX693" fmla="*/ 123444 w 477172"/>
              <a:gd name="connsiteY693" fmla="*/ 467968 h 483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</a:cxnLst>
            <a:rect l="l" t="t" r="r" b="b"/>
            <a:pathLst>
              <a:path w="477172" h="483729">
                <a:moveTo>
                  <a:pt x="123444" y="467968"/>
                </a:moveTo>
                <a:lnTo>
                  <a:pt x="126813" y="447695"/>
                </a:lnTo>
                <a:lnTo>
                  <a:pt x="127234" y="447695"/>
                </a:lnTo>
                <a:lnTo>
                  <a:pt x="130663" y="426760"/>
                </a:lnTo>
                <a:lnTo>
                  <a:pt x="131746" y="419902"/>
                </a:lnTo>
                <a:lnTo>
                  <a:pt x="135656" y="396441"/>
                </a:lnTo>
                <a:lnTo>
                  <a:pt x="137882" y="382364"/>
                </a:lnTo>
                <a:lnTo>
                  <a:pt x="141311" y="382965"/>
                </a:lnTo>
                <a:lnTo>
                  <a:pt x="144800" y="361068"/>
                </a:lnTo>
                <a:lnTo>
                  <a:pt x="146244" y="351683"/>
                </a:lnTo>
                <a:lnTo>
                  <a:pt x="148770" y="333154"/>
                </a:lnTo>
                <a:lnTo>
                  <a:pt x="151417" y="316912"/>
                </a:lnTo>
                <a:lnTo>
                  <a:pt x="144559" y="315709"/>
                </a:lnTo>
                <a:lnTo>
                  <a:pt x="134032" y="313422"/>
                </a:lnTo>
                <a:lnTo>
                  <a:pt x="126452" y="312340"/>
                </a:lnTo>
                <a:lnTo>
                  <a:pt x="111473" y="310054"/>
                </a:lnTo>
                <a:lnTo>
                  <a:pt x="87048" y="306083"/>
                </a:lnTo>
                <a:lnTo>
                  <a:pt x="68159" y="302775"/>
                </a:lnTo>
                <a:lnTo>
                  <a:pt x="68761" y="300068"/>
                </a:lnTo>
                <a:lnTo>
                  <a:pt x="66956" y="299707"/>
                </a:lnTo>
                <a:lnTo>
                  <a:pt x="68219" y="291645"/>
                </a:lnTo>
                <a:lnTo>
                  <a:pt x="68700" y="291766"/>
                </a:lnTo>
                <a:lnTo>
                  <a:pt x="69061" y="289480"/>
                </a:lnTo>
                <a:lnTo>
                  <a:pt x="59677" y="287796"/>
                </a:lnTo>
                <a:lnTo>
                  <a:pt x="59376" y="289540"/>
                </a:lnTo>
                <a:lnTo>
                  <a:pt x="58774" y="288698"/>
                </a:lnTo>
                <a:lnTo>
                  <a:pt x="55285" y="288277"/>
                </a:lnTo>
                <a:lnTo>
                  <a:pt x="55405" y="287374"/>
                </a:lnTo>
                <a:lnTo>
                  <a:pt x="53721" y="287194"/>
                </a:lnTo>
                <a:lnTo>
                  <a:pt x="52879" y="286351"/>
                </a:lnTo>
                <a:lnTo>
                  <a:pt x="52819" y="288818"/>
                </a:lnTo>
                <a:lnTo>
                  <a:pt x="54022" y="290262"/>
                </a:lnTo>
                <a:lnTo>
                  <a:pt x="53781" y="292006"/>
                </a:lnTo>
                <a:lnTo>
                  <a:pt x="49751" y="291345"/>
                </a:lnTo>
                <a:lnTo>
                  <a:pt x="49991" y="290082"/>
                </a:lnTo>
                <a:lnTo>
                  <a:pt x="47886" y="289600"/>
                </a:lnTo>
                <a:lnTo>
                  <a:pt x="45780" y="287194"/>
                </a:lnTo>
                <a:lnTo>
                  <a:pt x="45479" y="289059"/>
                </a:lnTo>
                <a:lnTo>
                  <a:pt x="44577" y="289660"/>
                </a:lnTo>
                <a:lnTo>
                  <a:pt x="44878" y="290863"/>
                </a:lnTo>
                <a:lnTo>
                  <a:pt x="43735" y="290863"/>
                </a:lnTo>
                <a:lnTo>
                  <a:pt x="42893" y="288818"/>
                </a:lnTo>
                <a:lnTo>
                  <a:pt x="41629" y="288277"/>
                </a:lnTo>
                <a:lnTo>
                  <a:pt x="41449" y="286893"/>
                </a:lnTo>
                <a:lnTo>
                  <a:pt x="39644" y="286893"/>
                </a:lnTo>
                <a:lnTo>
                  <a:pt x="39644" y="285028"/>
                </a:lnTo>
                <a:lnTo>
                  <a:pt x="41689" y="284306"/>
                </a:lnTo>
                <a:lnTo>
                  <a:pt x="44998" y="284547"/>
                </a:lnTo>
                <a:lnTo>
                  <a:pt x="46322" y="277147"/>
                </a:lnTo>
                <a:lnTo>
                  <a:pt x="51555" y="278050"/>
                </a:lnTo>
                <a:lnTo>
                  <a:pt x="52277" y="273959"/>
                </a:lnTo>
                <a:lnTo>
                  <a:pt x="54984" y="274440"/>
                </a:lnTo>
                <a:lnTo>
                  <a:pt x="54323" y="278471"/>
                </a:lnTo>
                <a:lnTo>
                  <a:pt x="72550" y="281720"/>
                </a:lnTo>
                <a:lnTo>
                  <a:pt x="73272" y="281539"/>
                </a:lnTo>
                <a:lnTo>
                  <a:pt x="73874" y="279434"/>
                </a:lnTo>
                <a:lnTo>
                  <a:pt x="75318" y="279554"/>
                </a:lnTo>
                <a:lnTo>
                  <a:pt x="75919" y="276847"/>
                </a:lnTo>
                <a:lnTo>
                  <a:pt x="77604" y="276847"/>
                </a:lnTo>
                <a:lnTo>
                  <a:pt x="80612" y="279012"/>
                </a:lnTo>
                <a:lnTo>
                  <a:pt x="81694" y="272154"/>
                </a:lnTo>
                <a:lnTo>
                  <a:pt x="89876" y="273357"/>
                </a:lnTo>
                <a:lnTo>
                  <a:pt x="88973" y="278471"/>
                </a:lnTo>
                <a:lnTo>
                  <a:pt x="89876" y="279253"/>
                </a:lnTo>
                <a:lnTo>
                  <a:pt x="91741" y="279133"/>
                </a:lnTo>
                <a:lnTo>
                  <a:pt x="95049" y="278050"/>
                </a:lnTo>
                <a:lnTo>
                  <a:pt x="99020" y="277809"/>
                </a:lnTo>
                <a:lnTo>
                  <a:pt x="99140" y="277027"/>
                </a:lnTo>
                <a:lnTo>
                  <a:pt x="101907" y="278411"/>
                </a:lnTo>
                <a:lnTo>
                  <a:pt x="103411" y="278170"/>
                </a:lnTo>
                <a:lnTo>
                  <a:pt x="104735" y="275944"/>
                </a:lnTo>
                <a:lnTo>
                  <a:pt x="106780" y="276305"/>
                </a:lnTo>
                <a:lnTo>
                  <a:pt x="107502" y="271613"/>
                </a:lnTo>
                <a:lnTo>
                  <a:pt x="109548" y="268244"/>
                </a:lnTo>
                <a:lnTo>
                  <a:pt x="121519" y="270350"/>
                </a:lnTo>
                <a:lnTo>
                  <a:pt x="120617" y="275764"/>
                </a:lnTo>
                <a:lnTo>
                  <a:pt x="128858" y="277208"/>
                </a:lnTo>
                <a:lnTo>
                  <a:pt x="128437" y="279915"/>
                </a:lnTo>
                <a:lnTo>
                  <a:pt x="125850" y="279434"/>
                </a:lnTo>
                <a:lnTo>
                  <a:pt x="125429" y="282141"/>
                </a:lnTo>
                <a:lnTo>
                  <a:pt x="130783" y="282983"/>
                </a:lnTo>
                <a:lnTo>
                  <a:pt x="131204" y="280336"/>
                </a:lnTo>
                <a:lnTo>
                  <a:pt x="133791" y="280757"/>
                </a:lnTo>
                <a:lnTo>
                  <a:pt x="134694" y="279554"/>
                </a:lnTo>
                <a:lnTo>
                  <a:pt x="134994" y="277388"/>
                </a:lnTo>
                <a:lnTo>
                  <a:pt x="134393" y="276847"/>
                </a:lnTo>
                <a:lnTo>
                  <a:pt x="135897" y="267041"/>
                </a:lnTo>
                <a:lnTo>
                  <a:pt x="133370" y="266620"/>
                </a:lnTo>
                <a:lnTo>
                  <a:pt x="133671" y="263973"/>
                </a:lnTo>
                <a:lnTo>
                  <a:pt x="130964" y="263552"/>
                </a:lnTo>
                <a:lnTo>
                  <a:pt x="131505" y="259341"/>
                </a:lnTo>
                <a:lnTo>
                  <a:pt x="132588" y="258078"/>
                </a:lnTo>
                <a:lnTo>
                  <a:pt x="130603" y="257776"/>
                </a:lnTo>
                <a:lnTo>
                  <a:pt x="130843" y="256393"/>
                </a:lnTo>
                <a:lnTo>
                  <a:pt x="132107" y="256574"/>
                </a:lnTo>
                <a:lnTo>
                  <a:pt x="132769" y="253866"/>
                </a:lnTo>
                <a:lnTo>
                  <a:pt x="131565" y="253746"/>
                </a:lnTo>
                <a:lnTo>
                  <a:pt x="131325" y="255009"/>
                </a:lnTo>
                <a:lnTo>
                  <a:pt x="129640" y="254829"/>
                </a:lnTo>
                <a:lnTo>
                  <a:pt x="129761" y="254107"/>
                </a:lnTo>
                <a:lnTo>
                  <a:pt x="127956" y="253806"/>
                </a:lnTo>
                <a:lnTo>
                  <a:pt x="127354" y="252663"/>
                </a:lnTo>
                <a:lnTo>
                  <a:pt x="128196" y="248753"/>
                </a:lnTo>
                <a:lnTo>
                  <a:pt x="125369" y="247129"/>
                </a:lnTo>
                <a:lnTo>
                  <a:pt x="111533" y="233112"/>
                </a:lnTo>
                <a:lnTo>
                  <a:pt x="111292" y="234917"/>
                </a:lnTo>
                <a:lnTo>
                  <a:pt x="109969" y="234796"/>
                </a:lnTo>
                <a:lnTo>
                  <a:pt x="110089" y="233352"/>
                </a:lnTo>
                <a:lnTo>
                  <a:pt x="108886" y="232390"/>
                </a:lnTo>
                <a:lnTo>
                  <a:pt x="108104" y="237203"/>
                </a:lnTo>
                <a:lnTo>
                  <a:pt x="106780" y="237022"/>
                </a:lnTo>
                <a:lnTo>
                  <a:pt x="106359" y="239729"/>
                </a:lnTo>
                <a:lnTo>
                  <a:pt x="107622" y="239970"/>
                </a:lnTo>
                <a:lnTo>
                  <a:pt x="106901" y="242436"/>
                </a:lnTo>
                <a:lnTo>
                  <a:pt x="105276" y="241654"/>
                </a:lnTo>
                <a:lnTo>
                  <a:pt x="104013" y="242075"/>
                </a:lnTo>
                <a:lnTo>
                  <a:pt x="101306" y="244782"/>
                </a:lnTo>
                <a:lnTo>
                  <a:pt x="100464" y="243880"/>
                </a:lnTo>
                <a:lnTo>
                  <a:pt x="101787" y="241835"/>
                </a:lnTo>
                <a:lnTo>
                  <a:pt x="102088" y="240090"/>
                </a:lnTo>
                <a:lnTo>
                  <a:pt x="100644" y="238827"/>
                </a:lnTo>
                <a:lnTo>
                  <a:pt x="101366" y="237443"/>
                </a:lnTo>
                <a:lnTo>
                  <a:pt x="101607" y="238947"/>
                </a:lnTo>
                <a:lnTo>
                  <a:pt x="103712" y="238827"/>
                </a:lnTo>
                <a:lnTo>
                  <a:pt x="102509" y="237383"/>
                </a:lnTo>
                <a:lnTo>
                  <a:pt x="103171" y="233593"/>
                </a:lnTo>
                <a:lnTo>
                  <a:pt x="101186" y="233292"/>
                </a:lnTo>
                <a:lnTo>
                  <a:pt x="100584" y="232571"/>
                </a:lnTo>
                <a:lnTo>
                  <a:pt x="102148" y="222705"/>
                </a:lnTo>
                <a:lnTo>
                  <a:pt x="98418" y="217531"/>
                </a:lnTo>
                <a:lnTo>
                  <a:pt x="97336" y="216448"/>
                </a:lnTo>
                <a:lnTo>
                  <a:pt x="95110" y="215425"/>
                </a:lnTo>
                <a:lnTo>
                  <a:pt x="95591" y="212778"/>
                </a:lnTo>
                <a:lnTo>
                  <a:pt x="94328" y="212538"/>
                </a:lnTo>
                <a:lnTo>
                  <a:pt x="94508" y="211094"/>
                </a:lnTo>
                <a:lnTo>
                  <a:pt x="92042" y="210733"/>
                </a:lnTo>
                <a:lnTo>
                  <a:pt x="92162" y="209349"/>
                </a:lnTo>
                <a:lnTo>
                  <a:pt x="90778" y="209109"/>
                </a:lnTo>
                <a:lnTo>
                  <a:pt x="89756" y="215004"/>
                </a:lnTo>
                <a:lnTo>
                  <a:pt x="86327" y="214463"/>
                </a:lnTo>
                <a:lnTo>
                  <a:pt x="84341" y="213741"/>
                </a:lnTo>
                <a:lnTo>
                  <a:pt x="84101" y="215125"/>
                </a:lnTo>
                <a:lnTo>
                  <a:pt x="88432" y="219757"/>
                </a:lnTo>
                <a:lnTo>
                  <a:pt x="83499" y="218975"/>
                </a:lnTo>
                <a:lnTo>
                  <a:pt x="83920" y="216388"/>
                </a:lnTo>
                <a:lnTo>
                  <a:pt x="81394" y="216027"/>
                </a:lnTo>
                <a:lnTo>
                  <a:pt x="82236" y="209710"/>
                </a:lnTo>
                <a:lnTo>
                  <a:pt x="81153" y="209109"/>
                </a:lnTo>
                <a:lnTo>
                  <a:pt x="78687" y="208988"/>
                </a:lnTo>
                <a:lnTo>
                  <a:pt x="75378" y="208327"/>
                </a:lnTo>
                <a:lnTo>
                  <a:pt x="76761" y="210131"/>
                </a:lnTo>
                <a:lnTo>
                  <a:pt x="75979" y="215125"/>
                </a:lnTo>
                <a:lnTo>
                  <a:pt x="73453" y="214643"/>
                </a:lnTo>
                <a:lnTo>
                  <a:pt x="73092" y="214162"/>
                </a:lnTo>
                <a:lnTo>
                  <a:pt x="76340" y="210553"/>
                </a:lnTo>
                <a:lnTo>
                  <a:pt x="73212" y="208868"/>
                </a:lnTo>
                <a:lnTo>
                  <a:pt x="72791" y="208206"/>
                </a:lnTo>
                <a:lnTo>
                  <a:pt x="70866" y="208688"/>
                </a:lnTo>
                <a:lnTo>
                  <a:pt x="67437" y="208086"/>
                </a:lnTo>
                <a:lnTo>
                  <a:pt x="65632" y="210312"/>
                </a:lnTo>
                <a:lnTo>
                  <a:pt x="68400" y="210793"/>
                </a:lnTo>
                <a:lnTo>
                  <a:pt x="67738" y="214042"/>
                </a:lnTo>
                <a:lnTo>
                  <a:pt x="59737" y="212718"/>
                </a:lnTo>
                <a:lnTo>
                  <a:pt x="59496" y="214162"/>
                </a:lnTo>
                <a:lnTo>
                  <a:pt x="56970" y="213681"/>
                </a:lnTo>
                <a:lnTo>
                  <a:pt x="55044" y="216087"/>
                </a:lnTo>
                <a:lnTo>
                  <a:pt x="56308" y="216388"/>
                </a:lnTo>
                <a:lnTo>
                  <a:pt x="56127" y="217711"/>
                </a:lnTo>
                <a:lnTo>
                  <a:pt x="53902" y="217290"/>
                </a:lnTo>
                <a:lnTo>
                  <a:pt x="53661" y="218072"/>
                </a:lnTo>
                <a:lnTo>
                  <a:pt x="55225" y="219396"/>
                </a:lnTo>
                <a:lnTo>
                  <a:pt x="56428" y="221622"/>
                </a:lnTo>
                <a:lnTo>
                  <a:pt x="54142" y="220780"/>
                </a:lnTo>
                <a:lnTo>
                  <a:pt x="52398" y="220539"/>
                </a:lnTo>
                <a:lnTo>
                  <a:pt x="54202" y="222344"/>
                </a:lnTo>
                <a:lnTo>
                  <a:pt x="54262" y="223126"/>
                </a:lnTo>
                <a:lnTo>
                  <a:pt x="61181" y="224148"/>
                </a:lnTo>
                <a:lnTo>
                  <a:pt x="60699" y="225773"/>
                </a:lnTo>
                <a:lnTo>
                  <a:pt x="61241" y="226976"/>
                </a:lnTo>
                <a:lnTo>
                  <a:pt x="63467" y="227337"/>
                </a:lnTo>
                <a:lnTo>
                  <a:pt x="62805" y="230164"/>
                </a:lnTo>
                <a:lnTo>
                  <a:pt x="61301" y="232209"/>
                </a:lnTo>
                <a:lnTo>
                  <a:pt x="59677" y="231789"/>
                </a:lnTo>
                <a:lnTo>
                  <a:pt x="61060" y="230705"/>
                </a:lnTo>
                <a:lnTo>
                  <a:pt x="58654" y="229563"/>
                </a:lnTo>
                <a:lnTo>
                  <a:pt x="56007" y="232029"/>
                </a:lnTo>
                <a:lnTo>
                  <a:pt x="55044" y="234255"/>
                </a:lnTo>
                <a:lnTo>
                  <a:pt x="53962" y="235518"/>
                </a:lnTo>
                <a:lnTo>
                  <a:pt x="54022" y="236240"/>
                </a:lnTo>
                <a:lnTo>
                  <a:pt x="52458" y="238045"/>
                </a:lnTo>
                <a:lnTo>
                  <a:pt x="51976" y="239428"/>
                </a:lnTo>
                <a:lnTo>
                  <a:pt x="51194" y="239067"/>
                </a:lnTo>
                <a:lnTo>
                  <a:pt x="50232" y="240872"/>
                </a:lnTo>
                <a:lnTo>
                  <a:pt x="49029" y="240932"/>
                </a:lnTo>
                <a:lnTo>
                  <a:pt x="48186" y="239729"/>
                </a:lnTo>
                <a:lnTo>
                  <a:pt x="44457" y="237924"/>
                </a:lnTo>
                <a:lnTo>
                  <a:pt x="43975" y="240391"/>
                </a:lnTo>
                <a:lnTo>
                  <a:pt x="38802" y="239368"/>
                </a:lnTo>
                <a:lnTo>
                  <a:pt x="38080" y="238646"/>
                </a:lnTo>
                <a:lnTo>
                  <a:pt x="36095" y="238827"/>
                </a:lnTo>
                <a:lnTo>
                  <a:pt x="31402" y="238045"/>
                </a:lnTo>
                <a:lnTo>
                  <a:pt x="30981" y="240632"/>
                </a:lnTo>
                <a:lnTo>
                  <a:pt x="30259" y="241233"/>
                </a:lnTo>
                <a:lnTo>
                  <a:pt x="28274" y="240331"/>
                </a:lnTo>
                <a:lnTo>
                  <a:pt x="24785" y="239789"/>
                </a:lnTo>
                <a:lnTo>
                  <a:pt x="24424" y="242015"/>
                </a:lnTo>
                <a:lnTo>
                  <a:pt x="25808" y="242196"/>
                </a:lnTo>
                <a:lnTo>
                  <a:pt x="25567" y="244181"/>
                </a:lnTo>
                <a:lnTo>
                  <a:pt x="24003" y="245324"/>
                </a:lnTo>
                <a:lnTo>
                  <a:pt x="19611" y="244602"/>
                </a:lnTo>
                <a:lnTo>
                  <a:pt x="19070" y="241594"/>
                </a:lnTo>
                <a:lnTo>
                  <a:pt x="18047" y="240872"/>
                </a:lnTo>
                <a:lnTo>
                  <a:pt x="15761" y="240271"/>
                </a:lnTo>
                <a:lnTo>
                  <a:pt x="15822" y="239669"/>
                </a:lnTo>
                <a:lnTo>
                  <a:pt x="14197" y="239428"/>
                </a:lnTo>
                <a:lnTo>
                  <a:pt x="12573" y="240632"/>
                </a:lnTo>
                <a:lnTo>
                  <a:pt x="4151" y="239128"/>
                </a:lnTo>
                <a:lnTo>
                  <a:pt x="3248" y="240331"/>
                </a:lnTo>
                <a:lnTo>
                  <a:pt x="0" y="239729"/>
                </a:lnTo>
                <a:lnTo>
                  <a:pt x="662" y="235638"/>
                </a:lnTo>
                <a:lnTo>
                  <a:pt x="4752" y="236300"/>
                </a:lnTo>
                <a:lnTo>
                  <a:pt x="4813" y="235699"/>
                </a:lnTo>
                <a:lnTo>
                  <a:pt x="6858" y="235999"/>
                </a:lnTo>
                <a:lnTo>
                  <a:pt x="8061" y="235518"/>
                </a:lnTo>
                <a:lnTo>
                  <a:pt x="8302" y="234134"/>
                </a:lnTo>
                <a:lnTo>
                  <a:pt x="9505" y="232149"/>
                </a:lnTo>
                <a:lnTo>
                  <a:pt x="10107" y="228841"/>
                </a:lnTo>
                <a:lnTo>
                  <a:pt x="12753" y="229262"/>
                </a:lnTo>
                <a:lnTo>
                  <a:pt x="12573" y="230646"/>
                </a:lnTo>
                <a:lnTo>
                  <a:pt x="14799" y="231067"/>
                </a:lnTo>
                <a:lnTo>
                  <a:pt x="15942" y="226675"/>
                </a:lnTo>
                <a:lnTo>
                  <a:pt x="15220" y="226134"/>
                </a:lnTo>
                <a:lnTo>
                  <a:pt x="15340" y="223547"/>
                </a:lnTo>
                <a:lnTo>
                  <a:pt x="13716" y="223366"/>
                </a:lnTo>
                <a:lnTo>
                  <a:pt x="14017" y="221562"/>
                </a:lnTo>
                <a:lnTo>
                  <a:pt x="13295" y="218072"/>
                </a:lnTo>
                <a:lnTo>
                  <a:pt x="13776" y="214222"/>
                </a:lnTo>
                <a:lnTo>
                  <a:pt x="14257" y="214222"/>
                </a:lnTo>
                <a:lnTo>
                  <a:pt x="16965" y="217230"/>
                </a:lnTo>
                <a:lnTo>
                  <a:pt x="19190" y="217832"/>
                </a:lnTo>
                <a:lnTo>
                  <a:pt x="19491" y="216027"/>
                </a:lnTo>
                <a:lnTo>
                  <a:pt x="21597" y="215606"/>
                </a:lnTo>
                <a:lnTo>
                  <a:pt x="26590" y="219396"/>
                </a:lnTo>
                <a:lnTo>
                  <a:pt x="27071" y="217711"/>
                </a:lnTo>
                <a:lnTo>
                  <a:pt x="28515" y="217952"/>
                </a:lnTo>
                <a:lnTo>
                  <a:pt x="29116" y="215245"/>
                </a:lnTo>
                <a:lnTo>
                  <a:pt x="24785" y="214463"/>
                </a:lnTo>
                <a:lnTo>
                  <a:pt x="23702" y="213621"/>
                </a:lnTo>
                <a:lnTo>
                  <a:pt x="24244" y="209831"/>
                </a:lnTo>
                <a:lnTo>
                  <a:pt x="25447" y="208988"/>
                </a:lnTo>
                <a:lnTo>
                  <a:pt x="26469" y="209109"/>
                </a:lnTo>
                <a:lnTo>
                  <a:pt x="27673" y="206462"/>
                </a:lnTo>
                <a:lnTo>
                  <a:pt x="31282" y="207184"/>
                </a:lnTo>
                <a:lnTo>
                  <a:pt x="31703" y="204477"/>
                </a:lnTo>
                <a:lnTo>
                  <a:pt x="30801" y="204296"/>
                </a:lnTo>
                <a:lnTo>
                  <a:pt x="30921" y="203214"/>
                </a:lnTo>
                <a:lnTo>
                  <a:pt x="29718" y="202311"/>
                </a:lnTo>
                <a:lnTo>
                  <a:pt x="29959" y="201288"/>
                </a:lnTo>
                <a:lnTo>
                  <a:pt x="27973" y="200867"/>
                </a:lnTo>
                <a:lnTo>
                  <a:pt x="27372" y="200085"/>
                </a:lnTo>
                <a:lnTo>
                  <a:pt x="25868" y="200687"/>
                </a:lnTo>
                <a:lnTo>
                  <a:pt x="26229" y="199063"/>
                </a:lnTo>
                <a:lnTo>
                  <a:pt x="24785" y="198882"/>
                </a:lnTo>
                <a:lnTo>
                  <a:pt x="24905" y="197619"/>
                </a:lnTo>
                <a:lnTo>
                  <a:pt x="23582" y="197378"/>
                </a:lnTo>
                <a:lnTo>
                  <a:pt x="22379" y="198521"/>
                </a:lnTo>
                <a:lnTo>
                  <a:pt x="20694" y="198401"/>
                </a:lnTo>
                <a:lnTo>
                  <a:pt x="21296" y="194972"/>
                </a:lnTo>
                <a:lnTo>
                  <a:pt x="18649" y="193769"/>
                </a:lnTo>
                <a:lnTo>
                  <a:pt x="16243" y="190039"/>
                </a:lnTo>
                <a:lnTo>
                  <a:pt x="18829" y="190460"/>
                </a:lnTo>
                <a:lnTo>
                  <a:pt x="21837" y="191663"/>
                </a:lnTo>
                <a:lnTo>
                  <a:pt x="21597" y="192987"/>
                </a:lnTo>
                <a:lnTo>
                  <a:pt x="24484" y="193287"/>
                </a:lnTo>
                <a:lnTo>
                  <a:pt x="22138" y="190279"/>
                </a:lnTo>
                <a:lnTo>
                  <a:pt x="22920" y="190460"/>
                </a:lnTo>
                <a:lnTo>
                  <a:pt x="23943" y="187813"/>
                </a:lnTo>
                <a:lnTo>
                  <a:pt x="27973" y="188595"/>
                </a:lnTo>
                <a:lnTo>
                  <a:pt x="28274" y="189197"/>
                </a:lnTo>
                <a:lnTo>
                  <a:pt x="27312" y="190400"/>
                </a:lnTo>
                <a:lnTo>
                  <a:pt x="26951" y="192505"/>
                </a:lnTo>
                <a:lnTo>
                  <a:pt x="29297" y="192926"/>
                </a:lnTo>
                <a:lnTo>
                  <a:pt x="30861" y="191723"/>
                </a:lnTo>
                <a:lnTo>
                  <a:pt x="30681" y="193107"/>
                </a:lnTo>
                <a:lnTo>
                  <a:pt x="34110" y="193708"/>
                </a:lnTo>
                <a:lnTo>
                  <a:pt x="34470" y="194430"/>
                </a:lnTo>
                <a:lnTo>
                  <a:pt x="36636" y="194130"/>
                </a:lnTo>
                <a:lnTo>
                  <a:pt x="36877" y="192686"/>
                </a:lnTo>
                <a:lnTo>
                  <a:pt x="38260" y="192987"/>
                </a:lnTo>
                <a:lnTo>
                  <a:pt x="38862" y="187572"/>
                </a:lnTo>
                <a:lnTo>
                  <a:pt x="38742" y="186068"/>
                </a:lnTo>
                <a:lnTo>
                  <a:pt x="39343" y="186249"/>
                </a:lnTo>
                <a:lnTo>
                  <a:pt x="40306" y="180774"/>
                </a:lnTo>
                <a:lnTo>
                  <a:pt x="51014" y="182699"/>
                </a:lnTo>
                <a:lnTo>
                  <a:pt x="68400" y="185647"/>
                </a:lnTo>
                <a:lnTo>
                  <a:pt x="88492" y="189257"/>
                </a:lnTo>
                <a:lnTo>
                  <a:pt x="120737" y="194731"/>
                </a:lnTo>
                <a:lnTo>
                  <a:pt x="136859" y="197378"/>
                </a:lnTo>
                <a:lnTo>
                  <a:pt x="136859" y="197077"/>
                </a:lnTo>
                <a:lnTo>
                  <a:pt x="153042" y="199724"/>
                </a:lnTo>
                <a:lnTo>
                  <a:pt x="153042" y="199845"/>
                </a:lnTo>
                <a:lnTo>
                  <a:pt x="185407" y="205018"/>
                </a:lnTo>
                <a:lnTo>
                  <a:pt x="185527" y="204898"/>
                </a:lnTo>
                <a:lnTo>
                  <a:pt x="221501" y="210733"/>
                </a:lnTo>
                <a:lnTo>
                  <a:pt x="245444" y="214463"/>
                </a:lnTo>
                <a:lnTo>
                  <a:pt x="279133" y="219877"/>
                </a:lnTo>
                <a:lnTo>
                  <a:pt x="288337" y="221441"/>
                </a:lnTo>
                <a:lnTo>
                  <a:pt x="289660" y="213260"/>
                </a:lnTo>
                <a:lnTo>
                  <a:pt x="308730" y="216207"/>
                </a:lnTo>
                <a:lnTo>
                  <a:pt x="308730" y="215847"/>
                </a:lnTo>
                <a:lnTo>
                  <a:pt x="317453" y="217170"/>
                </a:lnTo>
                <a:lnTo>
                  <a:pt x="321063" y="216328"/>
                </a:lnTo>
                <a:lnTo>
                  <a:pt x="320100" y="215004"/>
                </a:lnTo>
                <a:lnTo>
                  <a:pt x="319679" y="212177"/>
                </a:lnTo>
                <a:lnTo>
                  <a:pt x="317092" y="209169"/>
                </a:lnTo>
                <a:lnTo>
                  <a:pt x="321123" y="205439"/>
                </a:lnTo>
                <a:lnTo>
                  <a:pt x="322266" y="204958"/>
                </a:lnTo>
                <a:lnTo>
                  <a:pt x="321845" y="202792"/>
                </a:lnTo>
                <a:lnTo>
                  <a:pt x="322567" y="200567"/>
                </a:lnTo>
                <a:lnTo>
                  <a:pt x="324612" y="193348"/>
                </a:lnTo>
                <a:lnTo>
                  <a:pt x="326778" y="187151"/>
                </a:lnTo>
                <a:lnTo>
                  <a:pt x="324973" y="185046"/>
                </a:lnTo>
                <a:lnTo>
                  <a:pt x="320521" y="181857"/>
                </a:lnTo>
                <a:lnTo>
                  <a:pt x="321003" y="179932"/>
                </a:lnTo>
                <a:lnTo>
                  <a:pt x="319980" y="179571"/>
                </a:lnTo>
                <a:lnTo>
                  <a:pt x="323650" y="179571"/>
                </a:lnTo>
                <a:lnTo>
                  <a:pt x="324793" y="180113"/>
                </a:lnTo>
                <a:lnTo>
                  <a:pt x="327921" y="184083"/>
                </a:lnTo>
                <a:lnTo>
                  <a:pt x="329906" y="179270"/>
                </a:lnTo>
                <a:lnTo>
                  <a:pt x="332372" y="171029"/>
                </a:lnTo>
                <a:lnTo>
                  <a:pt x="337486" y="156230"/>
                </a:lnTo>
                <a:lnTo>
                  <a:pt x="334478" y="154666"/>
                </a:lnTo>
                <a:lnTo>
                  <a:pt x="341456" y="141612"/>
                </a:lnTo>
                <a:lnTo>
                  <a:pt x="341817" y="140228"/>
                </a:lnTo>
                <a:lnTo>
                  <a:pt x="340253" y="138664"/>
                </a:lnTo>
                <a:lnTo>
                  <a:pt x="338869" y="134934"/>
                </a:lnTo>
                <a:lnTo>
                  <a:pt x="338268" y="133851"/>
                </a:lnTo>
                <a:lnTo>
                  <a:pt x="335260" y="131144"/>
                </a:lnTo>
                <a:lnTo>
                  <a:pt x="333034" y="129580"/>
                </a:lnTo>
                <a:lnTo>
                  <a:pt x="330989" y="129881"/>
                </a:lnTo>
                <a:lnTo>
                  <a:pt x="327199" y="129099"/>
                </a:lnTo>
                <a:lnTo>
                  <a:pt x="329244" y="126512"/>
                </a:lnTo>
                <a:lnTo>
                  <a:pt x="330146" y="125910"/>
                </a:lnTo>
                <a:lnTo>
                  <a:pt x="333215" y="122662"/>
                </a:lnTo>
                <a:lnTo>
                  <a:pt x="334839" y="121279"/>
                </a:lnTo>
                <a:lnTo>
                  <a:pt x="335140" y="119473"/>
                </a:lnTo>
                <a:lnTo>
                  <a:pt x="334297" y="118511"/>
                </a:lnTo>
                <a:lnTo>
                  <a:pt x="334598" y="117187"/>
                </a:lnTo>
                <a:lnTo>
                  <a:pt x="332192" y="116887"/>
                </a:lnTo>
                <a:lnTo>
                  <a:pt x="330869" y="115804"/>
                </a:lnTo>
                <a:lnTo>
                  <a:pt x="329665" y="113759"/>
                </a:lnTo>
                <a:lnTo>
                  <a:pt x="328883" y="113999"/>
                </a:lnTo>
                <a:lnTo>
                  <a:pt x="328643" y="109367"/>
                </a:lnTo>
                <a:lnTo>
                  <a:pt x="329124" y="108044"/>
                </a:lnTo>
                <a:lnTo>
                  <a:pt x="327620" y="105036"/>
                </a:lnTo>
                <a:lnTo>
                  <a:pt x="334779" y="103953"/>
                </a:lnTo>
                <a:lnTo>
                  <a:pt x="338148" y="104133"/>
                </a:lnTo>
                <a:lnTo>
                  <a:pt x="351021" y="105938"/>
                </a:lnTo>
                <a:lnTo>
                  <a:pt x="352405" y="104314"/>
                </a:lnTo>
                <a:lnTo>
                  <a:pt x="354390" y="104314"/>
                </a:lnTo>
                <a:lnTo>
                  <a:pt x="355593" y="105096"/>
                </a:lnTo>
                <a:lnTo>
                  <a:pt x="359323" y="94147"/>
                </a:lnTo>
                <a:lnTo>
                  <a:pt x="355413" y="95831"/>
                </a:lnTo>
                <a:lnTo>
                  <a:pt x="361609" y="77784"/>
                </a:lnTo>
                <a:lnTo>
                  <a:pt x="364858" y="77363"/>
                </a:lnTo>
                <a:lnTo>
                  <a:pt x="364677" y="76822"/>
                </a:lnTo>
                <a:lnTo>
                  <a:pt x="355894" y="78386"/>
                </a:lnTo>
                <a:lnTo>
                  <a:pt x="351984" y="77844"/>
                </a:lnTo>
                <a:lnTo>
                  <a:pt x="351683" y="73032"/>
                </a:lnTo>
                <a:lnTo>
                  <a:pt x="352285" y="62444"/>
                </a:lnTo>
                <a:lnTo>
                  <a:pt x="352706" y="60699"/>
                </a:lnTo>
                <a:lnTo>
                  <a:pt x="354811" y="61782"/>
                </a:lnTo>
                <a:lnTo>
                  <a:pt x="358842" y="62203"/>
                </a:lnTo>
                <a:lnTo>
                  <a:pt x="364437" y="63527"/>
                </a:lnTo>
                <a:lnTo>
                  <a:pt x="369249" y="39464"/>
                </a:lnTo>
                <a:lnTo>
                  <a:pt x="372558" y="38501"/>
                </a:lnTo>
                <a:lnTo>
                  <a:pt x="372979" y="36396"/>
                </a:lnTo>
                <a:lnTo>
                  <a:pt x="379717" y="0"/>
                </a:lnTo>
                <a:lnTo>
                  <a:pt x="379837" y="120"/>
                </a:lnTo>
                <a:lnTo>
                  <a:pt x="386454" y="9144"/>
                </a:lnTo>
                <a:lnTo>
                  <a:pt x="391869" y="16483"/>
                </a:lnTo>
                <a:lnTo>
                  <a:pt x="392470" y="17265"/>
                </a:lnTo>
                <a:lnTo>
                  <a:pt x="394275" y="19491"/>
                </a:lnTo>
                <a:lnTo>
                  <a:pt x="398727" y="25507"/>
                </a:lnTo>
                <a:lnTo>
                  <a:pt x="400952" y="28575"/>
                </a:lnTo>
                <a:lnTo>
                  <a:pt x="405885" y="35072"/>
                </a:lnTo>
                <a:lnTo>
                  <a:pt x="407991" y="38080"/>
                </a:lnTo>
                <a:lnTo>
                  <a:pt x="412262" y="43975"/>
                </a:lnTo>
                <a:lnTo>
                  <a:pt x="413947" y="46201"/>
                </a:lnTo>
                <a:lnTo>
                  <a:pt x="414969" y="47645"/>
                </a:lnTo>
                <a:lnTo>
                  <a:pt x="417315" y="50653"/>
                </a:lnTo>
                <a:lnTo>
                  <a:pt x="420323" y="54864"/>
                </a:lnTo>
                <a:lnTo>
                  <a:pt x="420564" y="55586"/>
                </a:lnTo>
                <a:lnTo>
                  <a:pt x="420624" y="57992"/>
                </a:lnTo>
                <a:lnTo>
                  <a:pt x="420143" y="59556"/>
                </a:lnTo>
                <a:lnTo>
                  <a:pt x="419301" y="61060"/>
                </a:lnTo>
                <a:lnTo>
                  <a:pt x="419000" y="62985"/>
                </a:lnTo>
                <a:lnTo>
                  <a:pt x="419421" y="65813"/>
                </a:lnTo>
                <a:lnTo>
                  <a:pt x="418518" y="69061"/>
                </a:lnTo>
                <a:lnTo>
                  <a:pt x="418278" y="70204"/>
                </a:lnTo>
                <a:lnTo>
                  <a:pt x="418338" y="72009"/>
                </a:lnTo>
                <a:lnTo>
                  <a:pt x="418158" y="72851"/>
                </a:lnTo>
                <a:lnTo>
                  <a:pt x="417917" y="73453"/>
                </a:lnTo>
                <a:lnTo>
                  <a:pt x="417375" y="74656"/>
                </a:lnTo>
                <a:lnTo>
                  <a:pt x="416714" y="76822"/>
                </a:lnTo>
                <a:lnTo>
                  <a:pt x="416834" y="79830"/>
                </a:lnTo>
                <a:lnTo>
                  <a:pt x="417917" y="81995"/>
                </a:lnTo>
                <a:lnTo>
                  <a:pt x="420624" y="84341"/>
                </a:lnTo>
                <a:lnTo>
                  <a:pt x="422188" y="86146"/>
                </a:lnTo>
                <a:lnTo>
                  <a:pt x="423512" y="88913"/>
                </a:lnTo>
                <a:lnTo>
                  <a:pt x="423933" y="91440"/>
                </a:lnTo>
                <a:lnTo>
                  <a:pt x="423933" y="93666"/>
                </a:lnTo>
                <a:lnTo>
                  <a:pt x="424414" y="96072"/>
                </a:lnTo>
                <a:lnTo>
                  <a:pt x="425016" y="97937"/>
                </a:lnTo>
                <a:lnTo>
                  <a:pt x="425437" y="99621"/>
                </a:lnTo>
                <a:lnTo>
                  <a:pt x="426219" y="101186"/>
                </a:lnTo>
                <a:lnTo>
                  <a:pt x="429227" y="104554"/>
                </a:lnTo>
                <a:lnTo>
                  <a:pt x="430911" y="107562"/>
                </a:lnTo>
                <a:lnTo>
                  <a:pt x="434520" y="110450"/>
                </a:lnTo>
                <a:lnTo>
                  <a:pt x="434701" y="111352"/>
                </a:lnTo>
                <a:lnTo>
                  <a:pt x="434701" y="111653"/>
                </a:lnTo>
                <a:lnTo>
                  <a:pt x="434761" y="111954"/>
                </a:lnTo>
                <a:lnTo>
                  <a:pt x="434761" y="112074"/>
                </a:lnTo>
                <a:lnTo>
                  <a:pt x="437167" y="113097"/>
                </a:lnTo>
                <a:lnTo>
                  <a:pt x="437528" y="117368"/>
                </a:lnTo>
                <a:lnTo>
                  <a:pt x="438671" y="120195"/>
                </a:lnTo>
                <a:lnTo>
                  <a:pt x="439093" y="122481"/>
                </a:lnTo>
                <a:lnTo>
                  <a:pt x="437769" y="123624"/>
                </a:lnTo>
                <a:lnTo>
                  <a:pt x="439574" y="126813"/>
                </a:lnTo>
                <a:lnTo>
                  <a:pt x="439574" y="129400"/>
                </a:lnTo>
                <a:lnTo>
                  <a:pt x="439694" y="131084"/>
                </a:lnTo>
                <a:lnTo>
                  <a:pt x="441619" y="133490"/>
                </a:lnTo>
                <a:lnTo>
                  <a:pt x="441379" y="135055"/>
                </a:lnTo>
                <a:lnTo>
                  <a:pt x="439333" y="135837"/>
                </a:lnTo>
                <a:lnTo>
                  <a:pt x="441138" y="139205"/>
                </a:lnTo>
                <a:lnTo>
                  <a:pt x="443424" y="141792"/>
                </a:lnTo>
                <a:lnTo>
                  <a:pt x="445048" y="146966"/>
                </a:lnTo>
                <a:lnTo>
                  <a:pt x="445950" y="149733"/>
                </a:lnTo>
                <a:lnTo>
                  <a:pt x="446071" y="152260"/>
                </a:lnTo>
                <a:lnTo>
                  <a:pt x="445770" y="154004"/>
                </a:lnTo>
                <a:lnTo>
                  <a:pt x="444928" y="156110"/>
                </a:lnTo>
                <a:lnTo>
                  <a:pt x="444507" y="159539"/>
                </a:lnTo>
                <a:lnTo>
                  <a:pt x="444206" y="160321"/>
                </a:lnTo>
                <a:lnTo>
                  <a:pt x="443183" y="163148"/>
                </a:lnTo>
                <a:lnTo>
                  <a:pt x="444567" y="165254"/>
                </a:lnTo>
                <a:lnTo>
                  <a:pt x="445289" y="165494"/>
                </a:lnTo>
                <a:lnTo>
                  <a:pt x="450162" y="165374"/>
                </a:lnTo>
                <a:lnTo>
                  <a:pt x="451365" y="166698"/>
                </a:lnTo>
                <a:lnTo>
                  <a:pt x="451846" y="168382"/>
                </a:lnTo>
                <a:lnTo>
                  <a:pt x="453230" y="168984"/>
                </a:lnTo>
                <a:lnTo>
                  <a:pt x="455455" y="170849"/>
                </a:lnTo>
                <a:lnTo>
                  <a:pt x="456478" y="172834"/>
                </a:lnTo>
                <a:lnTo>
                  <a:pt x="456478" y="174278"/>
                </a:lnTo>
                <a:lnTo>
                  <a:pt x="458042" y="175841"/>
                </a:lnTo>
                <a:lnTo>
                  <a:pt x="460509" y="176684"/>
                </a:lnTo>
                <a:lnTo>
                  <a:pt x="461832" y="178910"/>
                </a:lnTo>
                <a:lnTo>
                  <a:pt x="464419" y="181857"/>
                </a:lnTo>
                <a:lnTo>
                  <a:pt x="465321" y="183963"/>
                </a:lnTo>
                <a:lnTo>
                  <a:pt x="469653" y="185948"/>
                </a:lnTo>
                <a:lnTo>
                  <a:pt x="470495" y="186550"/>
                </a:lnTo>
                <a:lnTo>
                  <a:pt x="472480" y="188354"/>
                </a:lnTo>
                <a:lnTo>
                  <a:pt x="473382" y="190219"/>
                </a:lnTo>
                <a:lnTo>
                  <a:pt x="474586" y="194671"/>
                </a:lnTo>
                <a:lnTo>
                  <a:pt x="476751" y="197258"/>
                </a:lnTo>
                <a:lnTo>
                  <a:pt x="477052" y="198220"/>
                </a:lnTo>
                <a:lnTo>
                  <a:pt x="476691" y="199303"/>
                </a:lnTo>
                <a:lnTo>
                  <a:pt x="476631" y="202732"/>
                </a:lnTo>
                <a:lnTo>
                  <a:pt x="477172" y="205620"/>
                </a:lnTo>
                <a:lnTo>
                  <a:pt x="476270" y="206402"/>
                </a:lnTo>
                <a:lnTo>
                  <a:pt x="471878" y="205379"/>
                </a:lnTo>
                <a:lnTo>
                  <a:pt x="471638" y="206883"/>
                </a:lnTo>
                <a:lnTo>
                  <a:pt x="469954" y="207545"/>
                </a:lnTo>
                <a:lnTo>
                  <a:pt x="469532" y="208567"/>
                </a:lnTo>
                <a:lnTo>
                  <a:pt x="467066" y="210312"/>
                </a:lnTo>
                <a:lnTo>
                  <a:pt x="462674" y="213921"/>
                </a:lnTo>
                <a:lnTo>
                  <a:pt x="460870" y="214944"/>
                </a:lnTo>
                <a:lnTo>
                  <a:pt x="460870" y="216448"/>
                </a:lnTo>
                <a:lnTo>
                  <a:pt x="459907" y="217651"/>
                </a:lnTo>
                <a:lnTo>
                  <a:pt x="458162" y="218253"/>
                </a:lnTo>
                <a:lnTo>
                  <a:pt x="455816" y="219576"/>
                </a:lnTo>
                <a:lnTo>
                  <a:pt x="453530" y="219997"/>
                </a:lnTo>
                <a:lnTo>
                  <a:pt x="452568" y="219576"/>
                </a:lnTo>
                <a:lnTo>
                  <a:pt x="450703" y="219576"/>
                </a:lnTo>
                <a:lnTo>
                  <a:pt x="448056" y="221742"/>
                </a:lnTo>
                <a:lnTo>
                  <a:pt x="447274" y="222464"/>
                </a:lnTo>
                <a:lnTo>
                  <a:pt x="446071" y="223848"/>
                </a:lnTo>
                <a:lnTo>
                  <a:pt x="443725" y="225051"/>
                </a:lnTo>
                <a:lnTo>
                  <a:pt x="442040" y="225291"/>
                </a:lnTo>
                <a:lnTo>
                  <a:pt x="440236" y="224930"/>
                </a:lnTo>
                <a:lnTo>
                  <a:pt x="438912" y="225532"/>
                </a:lnTo>
                <a:lnTo>
                  <a:pt x="437047" y="227577"/>
                </a:lnTo>
                <a:lnTo>
                  <a:pt x="434942" y="227818"/>
                </a:lnTo>
                <a:lnTo>
                  <a:pt x="433017" y="228720"/>
                </a:lnTo>
                <a:lnTo>
                  <a:pt x="432716" y="228480"/>
                </a:lnTo>
                <a:lnTo>
                  <a:pt x="431272" y="228059"/>
                </a:lnTo>
                <a:lnTo>
                  <a:pt x="429828" y="228059"/>
                </a:lnTo>
                <a:lnTo>
                  <a:pt x="428324" y="229262"/>
                </a:lnTo>
                <a:lnTo>
                  <a:pt x="427783" y="229863"/>
                </a:lnTo>
                <a:lnTo>
                  <a:pt x="427542" y="230044"/>
                </a:lnTo>
                <a:lnTo>
                  <a:pt x="427001" y="230766"/>
                </a:lnTo>
                <a:lnTo>
                  <a:pt x="425798" y="231668"/>
                </a:lnTo>
                <a:lnTo>
                  <a:pt x="425377" y="233292"/>
                </a:lnTo>
                <a:lnTo>
                  <a:pt x="424173" y="237383"/>
                </a:lnTo>
                <a:lnTo>
                  <a:pt x="424234" y="241173"/>
                </a:lnTo>
                <a:lnTo>
                  <a:pt x="423271" y="244061"/>
                </a:lnTo>
                <a:lnTo>
                  <a:pt x="422248" y="245204"/>
                </a:lnTo>
                <a:lnTo>
                  <a:pt x="420444" y="245805"/>
                </a:lnTo>
                <a:lnTo>
                  <a:pt x="419240" y="245444"/>
                </a:lnTo>
                <a:lnTo>
                  <a:pt x="418458" y="247008"/>
                </a:lnTo>
                <a:lnTo>
                  <a:pt x="419481" y="247790"/>
                </a:lnTo>
                <a:lnTo>
                  <a:pt x="419180" y="248994"/>
                </a:lnTo>
                <a:lnTo>
                  <a:pt x="417977" y="248994"/>
                </a:lnTo>
                <a:lnTo>
                  <a:pt x="414127" y="252302"/>
                </a:lnTo>
                <a:lnTo>
                  <a:pt x="413826" y="252723"/>
                </a:lnTo>
                <a:lnTo>
                  <a:pt x="412804" y="253325"/>
                </a:lnTo>
                <a:lnTo>
                  <a:pt x="410397" y="254769"/>
                </a:lnTo>
                <a:lnTo>
                  <a:pt x="408592" y="254769"/>
                </a:lnTo>
                <a:lnTo>
                  <a:pt x="407389" y="256152"/>
                </a:lnTo>
                <a:lnTo>
                  <a:pt x="405705" y="259160"/>
                </a:lnTo>
                <a:lnTo>
                  <a:pt x="405705" y="260062"/>
                </a:lnTo>
                <a:lnTo>
                  <a:pt x="406246" y="260423"/>
                </a:lnTo>
                <a:lnTo>
                  <a:pt x="408532" y="262770"/>
                </a:lnTo>
                <a:lnTo>
                  <a:pt x="409254" y="265296"/>
                </a:lnTo>
                <a:lnTo>
                  <a:pt x="407810" y="265778"/>
                </a:lnTo>
                <a:lnTo>
                  <a:pt x="406487" y="264935"/>
                </a:lnTo>
                <a:lnTo>
                  <a:pt x="407149" y="267582"/>
                </a:lnTo>
                <a:lnTo>
                  <a:pt x="409134" y="270049"/>
                </a:lnTo>
                <a:lnTo>
                  <a:pt x="408953" y="272154"/>
                </a:lnTo>
                <a:lnTo>
                  <a:pt x="407209" y="273177"/>
                </a:lnTo>
                <a:lnTo>
                  <a:pt x="406006" y="272876"/>
                </a:lnTo>
                <a:lnTo>
                  <a:pt x="405585" y="272696"/>
                </a:lnTo>
                <a:lnTo>
                  <a:pt x="404502" y="274260"/>
                </a:lnTo>
                <a:lnTo>
                  <a:pt x="405344" y="279373"/>
                </a:lnTo>
                <a:lnTo>
                  <a:pt x="403720" y="281178"/>
                </a:lnTo>
                <a:lnTo>
                  <a:pt x="404682" y="284667"/>
                </a:lnTo>
                <a:lnTo>
                  <a:pt x="404802" y="286472"/>
                </a:lnTo>
                <a:lnTo>
                  <a:pt x="405825" y="291465"/>
                </a:lnTo>
                <a:lnTo>
                  <a:pt x="405825" y="292729"/>
                </a:lnTo>
                <a:lnTo>
                  <a:pt x="404201" y="296097"/>
                </a:lnTo>
                <a:lnTo>
                  <a:pt x="404020" y="296699"/>
                </a:lnTo>
                <a:lnTo>
                  <a:pt x="404201" y="297240"/>
                </a:lnTo>
                <a:lnTo>
                  <a:pt x="406066" y="299887"/>
                </a:lnTo>
                <a:lnTo>
                  <a:pt x="406126" y="301632"/>
                </a:lnTo>
                <a:lnTo>
                  <a:pt x="405344" y="304038"/>
                </a:lnTo>
                <a:lnTo>
                  <a:pt x="403539" y="304760"/>
                </a:lnTo>
                <a:lnTo>
                  <a:pt x="402817" y="304760"/>
                </a:lnTo>
                <a:lnTo>
                  <a:pt x="400832" y="305602"/>
                </a:lnTo>
                <a:lnTo>
                  <a:pt x="399629" y="306685"/>
                </a:lnTo>
                <a:lnTo>
                  <a:pt x="399388" y="307467"/>
                </a:lnTo>
                <a:lnTo>
                  <a:pt x="399088" y="308490"/>
                </a:lnTo>
                <a:lnTo>
                  <a:pt x="399869" y="309573"/>
                </a:lnTo>
                <a:lnTo>
                  <a:pt x="401674" y="310655"/>
                </a:lnTo>
                <a:lnTo>
                  <a:pt x="400832" y="311377"/>
                </a:lnTo>
                <a:lnTo>
                  <a:pt x="398967" y="311377"/>
                </a:lnTo>
                <a:lnTo>
                  <a:pt x="398366" y="312400"/>
                </a:lnTo>
                <a:lnTo>
                  <a:pt x="398787" y="313363"/>
                </a:lnTo>
                <a:lnTo>
                  <a:pt x="399388" y="313964"/>
                </a:lnTo>
                <a:lnTo>
                  <a:pt x="398907" y="316069"/>
                </a:lnTo>
                <a:lnTo>
                  <a:pt x="398125" y="316250"/>
                </a:lnTo>
                <a:lnTo>
                  <a:pt x="398005" y="317092"/>
                </a:lnTo>
                <a:lnTo>
                  <a:pt x="399088" y="319739"/>
                </a:lnTo>
                <a:lnTo>
                  <a:pt x="397223" y="321183"/>
                </a:lnTo>
                <a:lnTo>
                  <a:pt x="395719" y="322988"/>
                </a:lnTo>
                <a:lnTo>
                  <a:pt x="395598" y="323589"/>
                </a:lnTo>
                <a:lnTo>
                  <a:pt x="395418" y="325394"/>
                </a:lnTo>
                <a:lnTo>
                  <a:pt x="395659" y="326597"/>
                </a:lnTo>
                <a:lnTo>
                  <a:pt x="395659" y="326898"/>
                </a:lnTo>
                <a:lnTo>
                  <a:pt x="395779" y="327379"/>
                </a:lnTo>
                <a:lnTo>
                  <a:pt x="396080" y="327981"/>
                </a:lnTo>
                <a:lnTo>
                  <a:pt x="396260" y="328763"/>
                </a:lnTo>
                <a:lnTo>
                  <a:pt x="396681" y="329364"/>
                </a:lnTo>
                <a:lnTo>
                  <a:pt x="397042" y="330748"/>
                </a:lnTo>
                <a:lnTo>
                  <a:pt x="391327" y="333636"/>
                </a:lnTo>
                <a:lnTo>
                  <a:pt x="390425" y="336583"/>
                </a:lnTo>
                <a:lnTo>
                  <a:pt x="388861" y="337787"/>
                </a:lnTo>
                <a:lnTo>
                  <a:pt x="385612" y="338689"/>
                </a:lnTo>
                <a:lnTo>
                  <a:pt x="384048" y="340674"/>
                </a:lnTo>
                <a:lnTo>
                  <a:pt x="383567" y="341877"/>
                </a:lnTo>
                <a:lnTo>
                  <a:pt x="379115" y="346509"/>
                </a:lnTo>
                <a:lnTo>
                  <a:pt x="378995" y="348194"/>
                </a:lnTo>
                <a:lnTo>
                  <a:pt x="377792" y="350901"/>
                </a:lnTo>
                <a:lnTo>
                  <a:pt x="376348" y="352585"/>
                </a:lnTo>
                <a:lnTo>
                  <a:pt x="374904" y="353548"/>
                </a:lnTo>
                <a:lnTo>
                  <a:pt x="373340" y="354029"/>
                </a:lnTo>
                <a:lnTo>
                  <a:pt x="371956" y="353488"/>
                </a:lnTo>
                <a:lnTo>
                  <a:pt x="371234" y="353006"/>
                </a:lnTo>
                <a:lnTo>
                  <a:pt x="370031" y="352405"/>
                </a:lnTo>
                <a:lnTo>
                  <a:pt x="368527" y="352405"/>
                </a:lnTo>
                <a:lnTo>
                  <a:pt x="366482" y="353127"/>
                </a:lnTo>
                <a:lnTo>
                  <a:pt x="366181" y="353488"/>
                </a:lnTo>
                <a:lnTo>
                  <a:pt x="364076" y="353789"/>
                </a:lnTo>
                <a:lnTo>
                  <a:pt x="363113" y="353428"/>
                </a:lnTo>
                <a:lnTo>
                  <a:pt x="362151" y="353608"/>
                </a:lnTo>
                <a:lnTo>
                  <a:pt x="362151" y="355413"/>
                </a:lnTo>
                <a:lnTo>
                  <a:pt x="362572" y="355894"/>
                </a:lnTo>
                <a:lnTo>
                  <a:pt x="362692" y="356255"/>
                </a:lnTo>
                <a:lnTo>
                  <a:pt x="363715" y="358060"/>
                </a:lnTo>
                <a:lnTo>
                  <a:pt x="363895" y="359263"/>
                </a:lnTo>
                <a:lnTo>
                  <a:pt x="364677" y="362632"/>
                </a:lnTo>
                <a:lnTo>
                  <a:pt x="364557" y="364376"/>
                </a:lnTo>
                <a:lnTo>
                  <a:pt x="363654" y="367264"/>
                </a:lnTo>
                <a:lnTo>
                  <a:pt x="362271" y="369670"/>
                </a:lnTo>
                <a:lnTo>
                  <a:pt x="361368" y="370272"/>
                </a:lnTo>
                <a:lnTo>
                  <a:pt x="359444" y="371415"/>
                </a:lnTo>
                <a:lnTo>
                  <a:pt x="358060" y="373039"/>
                </a:lnTo>
                <a:lnTo>
                  <a:pt x="358902" y="375866"/>
                </a:lnTo>
                <a:lnTo>
                  <a:pt x="359624" y="376588"/>
                </a:lnTo>
                <a:lnTo>
                  <a:pt x="363113" y="378092"/>
                </a:lnTo>
                <a:lnTo>
                  <a:pt x="365519" y="380318"/>
                </a:lnTo>
                <a:lnTo>
                  <a:pt x="366001" y="382303"/>
                </a:lnTo>
                <a:lnTo>
                  <a:pt x="365580" y="383206"/>
                </a:lnTo>
                <a:lnTo>
                  <a:pt x="362993" y="384710"/>
                </a:lnTo>
                <a:lnTo>
                  <a:pt x="364737" y="388801"/>
                </a:lnTo>
                <a:lnTo>
                  <a:pt x="364617" y="390004"/>
                </a:lnTo>
                <a:lnTo>
                  <a:pt x="363414" y="392831"/>
                </a:lnTo>
                <a:lnTo>
                  <a:pt x="363594" y="395779"/>
                </a:lnTo>
                <a:lnTo>
                  <a:pt x="362090" y="399268"/>
                </a:lnTo>
                <a:lnTo>
                  <a:pt x="362151" y="400531"/>
                </a:lnTo>
                <a:lnTo>
                  <a:pt x="360346" y="404201"/>
                </a:lnTo>
                <a:lnTo>
                  <a:pt x="358601" y="406066"/>
                </a:lnTo>
                <a:lnTo>
                  <a:pt x="357037" y="409134"/>
                </a:lnTo>
                <a:lnTo>
                  <a:pt x="355954" y="412142"/>
                </a:lnTo>
                <a:lnTo>
                  <a:pt x="355954" y="413946"/>
                </a:lnTo>
                <a:lnTo>
                  <a:pt x="358541" y="415089"/>
                </a:lnTo>
                <a:lnTo>
                  <a:pt x="358301" y="416593"/>
                </a:lnTo>
                <a:lnTo>
                  <a:pt x="359444" y="419541"/>
                </a:lnTo>
                <a:lnTo>
                  <a:pt x="360045" y="420444"/>
                </a:lnTo>
                <a:lnTo>
                  <a:pt x="359684" y="422068"/>
                </a:lnTo>
                <a:lnTo>
                  <a:pt x="360045" y="424113"/>
                </a:lnTo>
                <a:lnTo>
                  <a:pt x="361248" y="425377"/>
                </a:lnTo>
                <a:lnTo>
                  <a:pt x="362030" y="425256"/>
                </a:lnTo>
                <a:lnTo>
                  <a:pt x="364256" y="422669"/>
                </a:lnTo>
                <a:lnTo>
                  <a:pt x="365219" y="423572"/>
                </a:lnTo>
                <a:lnTo>
                  <a:pt x="366843" y="426820"/>
                </a:lnTo>
                <a:lnTo>
                  <a:pt x="368948" y="427843"/>
                </a:lnTo>
                <a:lnTo>
                  <a:pt x="370994" y="428204"/>
                </a:lnTo>
                <a:lnTo>
                  <a:pt x="372678" y="428204"/>
                </a:lnTo>
                <a:lnTo>
                  <a:pt x="373160" y="428084"/>
                </a:lnTo>
                <a:lnTo>
                  <a:pt x="374363" y="426881"/>
                </a:lnTo>
                <a:lnTo>
                  <a:pt x="374603" y="426820"/>
                </a:lnTo>
                <a:lnTo>
                  <a:pt x="381762" y="428445"/>
                </a:lnTo>
                <a:lnTo>
                  <a:pt x="383386" y="429167"/>
                </a:lnTo>
                <a:lnTo>
                  <a:pt x="384108" y="429888"/>
                </a:lnTo>
                <a:lnTo>
                  <a:pt x="385011" y="431332"/>
                </a:lnTo>
                <a:lnTo>
                  <a:pt x="385191" y="431934"/>
                </a:lnTo>
                <a:lnTo>
                  <a:pt x="385552" y="433137"/>
                </a:lnTo>
                <a:lnTo>
                  <a:pt x="385853" y="434520"/>
                </a:lnTo>
                <a:lnTo>
                  <a:pt x="385853" y="439153"/>
                </a:lnTo>
                <a:lnTo>
                  <a:pt x="386515" y="441198"/>
                </a:lnTo>
                <a:lnTo>
                  <a:pt x="389342" y="440657"/>
                </a:lnTo>
                <a:lnTo>
                  <a:pt x="389823" y="441318"/>
                </a:lnTo>
                <a:lnTo>
                  <a:pt x="389883" y="442521"/>
                </a:lnTo>
                <a:lnTo>
                  <a:pt x="389703" y="443544"/>
                </a:lnTo>
                <a:lnTo>
                  <a:pt x="388861" y="445469"/>
                </a:lnTo>
                <a:lnTo>
                  <a:pt x="387056" y="447575"/>
                </a:lnTo>
                <a:lnTo>
                  <a:pt x="387056" y="449740"/>
                </a:lnTo>
                <a:lnTo>
                  <a:pt x="388861" y="452387"/>
                </a:lnTo>
                <a:lnTo>
                  <a:pt x="388740" y="455095"/>
                </a:lnTo>
                <a:lnTo>
                  <a:pt x="387958" y="457621"/>
                </a:lnTo>
                <a:lnTo>
                  <a:pt x="387898" y="458223"/>
                </a:lnTo>
                <a:lnTo>
                  <a:pt x="387898" y="458283"/>
                </a:lnTo>
                <a:lnTo>
                  <a:pt x="387597" y="459787"/>
                </a:lnTo>
                <a:lnTo>
                  <a:pt x="386394" y="465201"/>
                </a:lnTo>
                <a:lnTo>
                  <a:pt x="382364" y="468209"/>
                </a:lnTo>
                <a:lnTo>
                  <a:pt x="381943" y="468510"/>
                </a:lnTo>
                <a:lnTo>
                  <a:pt x="381822" y="468630"/>
                </a:lnTo>
                <a:lnTo>
                  <a:pt x="379055" y="469593"/>
                </a:lnTo>
                <a:lnTo>
                  <a:pt x="375024" y="473804"/>
                </a:lnTo>
                <a:lnTo>
                  <a:pt x="374603" y="477052"/>
                </a:lnTo>
                <a:lnTo>
                  <a:pt x="374904" y="479759"/>
                </a:lnTo>
                <a:lnTo>
                  <a:pt x="374844" y="480421"/>
                </a:lnTo>
                <a:lnTo>
                  <a:pt x="372919" y="480120"/>
                </a:lnTo>
                <a:lnTo>
                  <a:pt x="372678" y="481504"/>
                </a:lnTo>
                <a:lnTo>
                  <a:pt x="368708" y="480902"/>
                </a:lnTo>
                <a:lnTo>
                  <a:pt x="368467" y="482286"/>
                </a:lnTo>
                <a:lnTo>
                  <a:pt x="365760" y="481865"/>
                </a:lnTo>
                <a:lnTo>
                  <a:pt x="365700" y="483248"/>
                </a:lnTo>
                <a:lnTo>
                  <a:pt x="360767" y="482647"/>
                </a:lnTo>
                <a:lnTo>
                  <a:pt x="360225" y="483429"/>
                </a:lnTo>
                <a:lnTo>
                  <a:pt x="360165" y="483489"/>
                </a:lnTo>
                <a:lnTo>
                  <a:pt x="360165" y="483609"/>
                </a:lnTo>
                <a:lnTo>
                  <a:pt x="359864" y="483730"/>
                </a:lnTo>
                <a:lnTo>
                  <a:pt x="358661" y="483309"/>
                </a:lnTo>
                <a:lnTo>
                  <a:pt x="354210" y="481805"/>
                </a:lnTo>
                <a:lnTo>
                  <a:pt x="351503" y="481203"/>
                </a:lnTo>
                <a:lnTo>
                  <a:pt x="349698" y="480361"/>
                </a:lnTo>
                <a:lnTo>
                  <a:pt x="346991" y="478556"/>
                </a:lnTo>
                <a:lnTo>
                  <a:pt x="344464" y="481444"/>
                </a:lnTo>
                <a:lnTo>
                  <a:pt x="343923" y="482647"/>
                </a:lnTo>
                <a:lnTo>
                  <a:pt x="343562" y="483188"/>
                </a:lnTo>
                <a:lnTo>
                  <a:pt x="285329" y="479098"/>
                </a:lnTo>
                <a:lnTo>
                  <a:pt x="222524" y="474766"/>
                </a:lnTo>
                <a:lnTo>
                  <a:pt x="149913" y="469833"/>
                </a:lnTo>
                <a:lnTo>
                  <a:pt x="123444" y="467968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 title="CA-26">
            <a:extLst>
              <a:ext uri="{FF2B5EF4-FFF2-40B4-BE49-F238E27FC236}">
                <a16:creationId xmlns:a16="http://schemas.microsoft.com/office/drawing/2014/main" id="{D66A9A2E-2C80-55D4-26B8-57F4117B20D3}"/>
              </a:ext>
            </a:extLst>
          </p:cNvPr>
          <p:cNvSpPr/>
          <p:nvPr/>
        </p:nvSpPr>
        <p:spPr>
          <a:xfrm>
            <a:off x="2017387" y="4235551"/>
            <a:ext cx="96078" cy="135104"/>
          </a:xfrm>
          <a:custGeom>
            <a:avLst/>
            <a:gdLst>
              <a:gd name="connsiteX0" fmla="*/ 22258 w 120255"/>
              <a:gd name="connsiteY0" fmla="*/ 129761 h 175119"/>
              <a:gd name="connsiteX1" fmla="*/ 26349 w 120255"/>
              <a:gd name="connsiteY1" fmla="*/ 130362 h 175119"/>
              <a:gd name="connsiteX2" fmla="*/ 26469 w 120255"/>
              <a:gd name="connsiteY2" fmla="*/ 129279 h 175119"/>
              <a:gd name="connsiteX3" fmla="*/ 24003 w 120255"/>
              <a:gd name="connsiteY3" fmla="*/ 128437 h 175119"/>
              <a:gd name="connsiteX4" fmla="*/ 23522 w 120255"/>
              <a:gd name="connsiteY4" fmla="*/ 125068 h 175119"/>
              <a:gd name="connsiteX5" fmla="*/ 25507 w 120255"/>
              <a:gd name="connsiteY5" fmla="*/ 126031 h 175119"/>
              <a:gd name="connsiteX6" fmla="*/ 29116 w 120255"/>
              <a:gd name="connsiteY6" fmla="*/ 128798 h 175119"/>
              <a:gd name="connsiteX7" fmla="*/ 30801 w 120255"/>
              <a:gd name="connsiteY7" fmla="*/ 128919 h 175119"/>
              <a:gd name="connsiteX8" fmla="*/ 30500 w 120255"/>
              <a:gd name="connsiteY8" fmla="*/ 131265 h 175119"/>
              <a:gd name="connsiteX9" fmla="*/ 33327 w 120255"/>
              <a:gd name="connsiteY9" fmla="*/ 131265 h 175119"/>
              <a:gd name="connsiteX10" fmla="*/ 33688 w 120255"/>
              <a:gd name="connsiteY10" fmla="*/ 128979 h 175119"/>
              <a:gd name="connsiteX11" fmla="*/ 35373 w 120255"/>
              <a:gd name="connsiteY11" fmla="*/ 128196 h 175119"/>
              <a:gd name="connsiteX12" fmla="*/ 34410 w 120255"/>
              <a:gd name="connsiteY12" fmla="*/ 127174 h 175119"/>
              <a:gd name="connsiteX13" fmla="*/ 34470 w 120255"/>
              <a:gd name="connsiteY13" fmla="*/ 125971 h 175119"/>
              <a:gd name="connsiteX14" fmla="*/ 36696 w 120255"/>
              <a:gd name="connsiteY14" fmla="*/ 126632 h 175119"/>
              <a:gd name="connsiteX15" fmla="*/ 36696 w 120255"/>
              <a:gd name="connsiteY15" fmla="*/ 128076 h 175119"/>
              <a:gd name="connsiteX16" fmla="*/ 38862 w 120255"/>
              <a:gd name="connsiteY16" fmla="*/ 127354 h 175119"/>
              <a:gd name="connsiteX17" fmla="*/ 41870 w 120255"/>
              <a:gd name="connsiteY17" fmla="*/ 125790 h 175119"/>
              <a:gd name="connsiteX18" fmla="*/ 39885 w 120255"/>
              <a:gd name="connsiteY18" fmla="*/ 120737 h 175119"/>
              <a:gd name="connsiteX19" fmla="*/ 43494 w 120255"/>
              <a:gd name="connsiteY19" fmla="*/ 118812 h 175119"/>
              <a:gd name="connsiteX20" fmla="*/ 42291 w 120255"/>
              <a:gd name="connsiteY20" fmla="*/ 116406 h 175119"/>
              <a:gd name="connsiteX21" fmla="*/ 43073 w 120255"/>
              <a:gd name="connsiteY21" fmla="*/ 116045 h 175119"/>
              <a:gd name="connsiteX22" fmla="*/ 41689 w 120255"/>
              <a:gd name="connsiteY22" fmla="*/ 112916 h 175119"/>
              <a:gd name="connsiteX23" fmla="*/ 41750 w 120255"/>
              <a:gd name="connsiteY23" fmla="*/ 111112 h 175119"/>
              <a:gd name="connsiteX24" fmla="*/ 41148 w 120255"/>
              <a:gd name="connsiteY24" fmla="*/ 108284 h 175119"/>
              <a:gd name="connsiteX25" fmla="*/ 38441 w 120255"/>
              <a:gd name="connsiteY25" fmla="*/ 106480 h 175119"/>
              <a:gd name="connsiteX26" fmla="*/ 33749 w 120255"/>
              <a:gd name="connsiteY26" fmla="*/ 111773 h 175119"/>
              <a:gd name="connsiteX27" fmla="*/ 30741 w 120255"/>
              <a:gd name="connsiteY27" fmla="*/ 112255 h 175119"/>
              <a:gd name="connsiteX28" fmla="*/ 30139 w 120255"/>
              <a:gd name="connsiteY28" fmla="*/ 114841 h 175119"/>
              <a:gd name="connsiteX29" fmla="*/ 29537 w 120255"/>
              <a:gd name="connsiteY29" fmla="*/ 114962 h 175119"/>
              <a:gd name="connsiteX30" fmla="*/ 28334 w 120255"/>
              <a:gd name="connsiteY30" fmla="*/ 113337 h 175119"/>
              <a:gd name="connsiteX31" fmla="*/ 26830 w 120255"/>
              <a:gd name="connsiteY31" fmla="*/ 114120 h 175119"/>
              <a:gd name="connsiteX32" fmla="*/ 22679 w 120255"/>
              <a:gd name="connsiteY32" fmla="*/ 114060 h 175119"/>
              <a:gd name="connsiteX33" fmla="*/ 21236 w 120255"/>
              <a:gd name="connsiteY33" fmla="*/ 113458 h 175119"/>
              <a:gd name="connsiteX34" fmla="*/ 22138 w 120255"/>
              <a:gd name="connsiteY34" fmla="*/ 108645 h 175119"/>
              <a:gd name="connsiteX35" fmla="*/ 23762 w 120255"/>
              <a:gd name="connsiteY35" fmla="*/ 106058 h 175119"/>
              <a:gd name="connsiteX36" fmla="*/ 23341 w 120255"/>
              <a:gd name="connsiteY36" fmla="*/ 105216 h 175119"/>
              <a:gd name="connsiteX37" fmla="*/ 24123 w 120255"/>
              <a:gd name="connsiteY37" fmla="*/ 103532 h 175119"/>
              <a:gd name="connsiteX38" fmla="*/ 25687 w 120255"/>
              <a:gd name="connsiteY38" fmla="*/ 103051 h 175119"/>
              <a:gd name="connsiteX39" fmla="*/ 26891 w 120255"/>
              <a:gd name="connsiteY39" fmla="*/ 103893 h 175119"/>
              <a:gd name="connsiteX40" fmla="*/ 29177 w 120255"/>
              <a:gd name="connsiteY40" fmla="*/ 103592 h 175119"/>
              <a:gd name="connsiteX41" fmla="*/ 28455 w 120255"/>
              <a:gd name="connsiteY41" fmla="*/ 100764 h 175119"/>
              <a:gd name="connsiteX42" fmla="*/ 31583 w 120255"/>
              <a:gd name="connsiteY42" fmla="*/ 100584 h 175119"/>
              <a:gd name="connsiteX43" fmla="*/ 33267 w 120255"/>
              <a:gd name="connsiteY43" fmla="*/ 99381 h 175119"/>
              <a:gd name="connsiteX44" fmla="*/ 32064 w 120255"/>
              <a:gd name="connsiteY44" fmla="*/ 98599 h 175119"/>
              <a:gd name="connsiteX45" fmla="*/ 32666 w 120255"/>
              <a:gd name="connsiteY45" fmla="*/ 95711 h 175119"/>
              <a:gd name="connsiteX46" fmla="*/ 34711 w 120255"/>
              <a:gd name="connsiteY46" fmla="*/ 92884 h 175119"/>
              <a:gd name="connsiteX47" fmla="*/ 36516 w 120255"/>
              <a:gd name="connsiteY47" fmla="*/ 92403 h 175119"/>
              <a:gd name="connsiteX48" fmla="*/ 36155 w 120255"/>
              <a:gd name="connsiteY48" fmla="*/ 91801 h 175119"/>
              <a:gd name="connsiteX49" fmla="*/ 37057 w 120255"/>
              <a:gd name="connsiteY49" fmla="*/ 90297 h 175119"/>
              <a:gd name="connsiteX50" fmla="*/ 35253 w 120255"/>
              <a:gd name="connsiteY50" fmla="*/ 89996 h 175119"/>
              <a:gd name="connsiteX51" fmla="*/ 36275 w 120255"/>
              <a:gd name="connsiteY51" fmla="*/ 88793 h 175119"/>
              <a:gd name="connsiteX52" fmla="*/ 35313 w 120255"/>
              <a:gd name="connsiteY52" fmla="*/ 86808 h 175119"/>
              <a:gd name="connsiteX53" fmla="*/ 32967 w 120255"/>
              <a:gd name="connsiteY53" fmla="*/ 86327 h 175119"/>
              <a:gd name="connsiteX54" fmla="*/ 31041 w 120255"/>
              <a:gd name="connsiteY54" fmla="*/ 84943 h 175119"/>
              <a:gd name="connsiteX55" fmla="*/ 27131 w 120255"/>
              <a:gd name="connsiteY55" fmla="*/ 86026 h 175119"/>
              <a:gd name="connsiteX56" fmla="*/ 19491 w 120255"/>
              <a:gd name="connsiteY56" fmla="*/ 89335 h 175119"/>
              <a:gd name="connsiteX57" fmla="*/ 17747 w 120255"/>
              <a:gd name="connsiteY57" fmla="*/ 89455 h 175119"/>
              <a:gd name="connsiteX58" fmla="*/ 15581 w 120255"/>
              <a:gd name="connsiteY58" fmla="*/ 91019 h 175119"/>
              <a:gd name="connsiteX59" fmla="*/ 15160 w 120255"/>
              <a:gd name="connsiteY59" fmla="*/ 92102 h 175119"/>
              <a:gd name="connsiteX60" fmla="*/ 13114 w 120255"/>
              <a:gd name="connsiteY60" fmla="*/ 92764 h 175119"/>
              <a:gd name="connsiteX61" fmla="*/ 11069 w 120255"/>
              <a:gd name="connsiteY61" fmla="*/ 97215 h 175119"/>
              <a:gd name="connsiteX62" fmla="*/ 4452 w 120255"/>
              <a:gd name="connsiteY62" fmla="*/ 95832 h 175119"/>
              <a:gd name="connsiteX63" fmla="*/ 1624 w 120255"/>
              <a:gd name="connsiteY63" fmla="*/ 94809 h 175119"/>
              <a:gd name="connsiteX64" fmla="*/ 0 w 120255"/>
              <a:gd name="connsiteY64" fmla="*/ 93846 h 175119"/>
              <a:gd name="connsiteX65" fmla="*/ 1263 w 120255"/>
              <a:gd name="connsiteY65" fmla="*/ 91981 h 175119"/>
              <a:gd name="connsiteX66" fmla="*/ 301 w 120255"/>
              <a:gd name="connsiteY66" fmla="*/ 89996 h 175119"/>
              <a:gd name="connsiteX67" fmla="*/ 782 w 120255"/>
              <a:gd name="connsiteY67" fmla="*/ 88131 h 175119"/>
              <a:gd name="connsiteX68" fmla="*/ 2166 w 120255"/>
              <a:gd name="connsiteY68" fmla="*/ 88131 h 175119"/>
              <a:gd name="connsiteX69" fmla="*/ 3309 w 120255"/>
              <a:gd name="connsiteY69" fmla="*/ 86026 h 175119"/>
              <a:gd name="connsiteX70" fmla="*/ 3549 w 120255"/>
              <a:gd name="connsiteY70" fmla="*/ 83319 h 175119"/>
              <a:gd name="connsiteX71" fmla="*/ 9084 w 120255"/>
              <a:gd name="connsiteY71" fmla="*/ 55526 h 175119"/>
              <a:gd name="connsiteX72" fmla="*/ 13776 w 120255"/>
              <a:gd name="connsiteY72" fmla="*/ 31463 h 175119"/>
              <a:gd name="connsiteX73" fmla="*/ 14739 w 120255"/>
              <a:gd name="connsiteY73" fmla="*/ 25928 h 175119"/>
              <a:gd name="connsiteX74" fmla="*/ 19912 w 120255"/>
              <a:gd name="connsiteY74" fmla="*/ 0 h 175119"/>
              <a:gd name="connsiteX75" fmla="*/ 28936 w 120255"/>
              <a:gd name="connsiteY75" fmla="*/ 1985 h 175119"/>
              <a:gd name="connsiteX76" fmla="*/ 28334 w 120255"/>
              <a:gd name="connsiteY76" fmla="*/ 6918 h 175119"/>
              <a:gd name="connsiteX77" fmla="*/ 32184 w 120255"/>
              <a:gd name="connsiteY77" fmla="*/ 8061 h 175119"/>
              <a:gd name="connsiteX78" fmla="*/ 44096 w 120255"/>
              <a:gd name="connsiteY78" fmla="*/ 10468 h 175119"/>
              <a:gd name="connsiteX79" fmla="*/ 43494 w 120255"/>
              <a:gd name="connsiteY79" fmla="*/ 13235 h 175119"/>
              <a:gd name="connsiteX80" fmla="*/ 48788 w 120255"/>
              <a:gd name="connsiteY80" fmla="*/ 14318 h 175119"/>
              <a:gd name="connsiteX81" fmla="*/ 47164 w 120255"/>
              <a:gd name="connsiteY81" fmla="*/ 22319 h 175119"/>
              <a:gd name="connsiteX82" fmla="*/ 64188 w 120255"/>
              <a:gd name="connsiteY82" fmla="*/ 25928 h 175119"/>
              <a:gd name="connsiteX83" fmla="*/ 70926 w 120255"/>
              <a:gd name="connsiteY83" fmla="*/ 27312 h 175119"/>
              <a:gd name="connsiteX84" fmla="*/ 82115 w 120255"/>
              <a:gd name="connsiteY84" fmla="*/ 29658 h 175119"/>
              <a:gd name="connsiteX85" fmla="*/ 87109 w 120255"/>
              <a:gd name="connsiteY85" fmla="*/ 30741 h 175119"/>
              <a:gd name="connsiteX86" fmla="*/ 86327 w 120255"/>
              <a:gd name="connsiteY86" fmla="*/ 34831 h 175119"/>
              <a:gd name="connsiteX87" fmla="*/ 101065 w 120255"/>
              <a:gd name="connsiteY87" fmla="*/ 37839 h 175119"/>
              <a:gd name="connsiteX88" fmla="*/ 106299 w 120255"/>
              <a:gd name="connsiteY88" fmla="*/ 66234 h 175119"/>
              <a:gd name="connsiteX89" fmla="*/ 120256 w 120255"/>
              <a:gd name="connsiteY89" fmla="*/ 138123 h 175119"/>
              <a:gd name="connsiteX90" fmla="*/ 119955 w 120255"/>
              <a:gd name="connsiteY90" fmla="*/ 142274 h 175119"/>
              <a:gd name="connsiteX91" fmla="*/ 119052 w 120255"/>
              <a:gd name="connsiteY91" fmla="*/ 147748 h 175119"/>
              <a:gd name="connsiteX92" fmla="*/ 113638 w 120255"/>
              <a:gd name="connsiteY92" fmla="*/ 146785 h 175119"/>
              <a:gd name="connsiteX93" fmla="*/ 113037 w 120255"/>
              <a:gd name="connsiteY93" fmla="*/ 150154 h 175119"/>
              <a:gd name="connsiteX94" fmla="*/ 112014 w 120255"/>
              <a:gd name="connsiteY94" fmla="*/ 149673 h 175119"/>
              <a:gd name="connsiteX95" fmla="*/ 109367 w 120255"/>
              <a:gd name="connsiteY95" fmla="*/ 150635 h 175119"/>
              <a:gd name="connsiteX96" fmla="*/ 105577 w 120255"/>
              <a:gd name="connsiteY96" fmla="*/ 149853 h 175119"/>
              <a:gd name="connsiteX97" fmla="*/ 106058 w 120255"/>
              <a:gd name="connsiteY97" fmla="*/ 150575 h 175119"/>
              <a:gd name="connsiteX98" fmla="*/ 106540 w 120255"/>
              <a:gd name="connsiteY98" fmla="*/ 154185 h 175119"/>
              <a:gd name="connsiteX99" fmla="*/ 108404 w 120255"/>
              <a:gd name="connsiteY99" fmla="*/ 154726 h 175119"/>
              <a:gd name="connsiteX100" fmla="*/ 112134 w 120255"/>
              <a:gd name="connsiteY100" fmla="*/ 154546 h 175119"/>
              <a:gd name="connsiteX101" fmla="*/ 111051 w 120255"/>
              <a:gd name="connsiteY101" fmla="*/ 160321 h 175119"/>
              <a:gd name="connsiteX102" fmla="*/ 107141 w 120255"/>
              <a:gd name="connsiteY102" fmla="*/ 159479 h 175119"/>
              <a:gd name="connsiteX103" fmla="*/ 106540 w 120255"/>
              <a:gd name="connsiteY103" fmla="*/ 162667 h 175119"/>
              <a:gd name="connsiteX104" fmla="*/ 109848 w 120255"/>
              <a:gd name="connsiteY104" fmla="*/ 163690 h 175119"/>
              <a:gd name="connsiteX105" fmla="*/ 112555 w 120255"/>
              <a:gd name="connsiteY105" fmla="*/ 163570 h 175119"/>
              <a:gd name="connsiteX106" fmla="*/ 115142 w 120255"/>
              <a:gd name="connsiteY106" fmla="*/ 163148 h 175119"/>
              <a:gd name="connsiteX107" fmla="*/ 116285 w 120255"/>
              <a:gd name="connsiteY107" fmla="*/ 165314 h 175119"/>
              <a:gd name="connsiteX108" fmla="*/ 119052 w 120255"/>
              <a:gd name="connsiteY108" fmla="*/ 165856 h 175119"/>
              <a:gd name="connsiteX109" fmla="*/ 118511 w 120255"/>
              <a:gd name="connsiteY109" fmla="*/ 167179 h 175119"/>
              <a:gd name="connsiteX110" fmla="*/ 119534 w 120255"/>
              <a:gd name="connsiteY110" fmla="*/ 167299 h 175119"/>
              <a:gd name="connsiteX111" fmla="*/ 119113 w 120255"/>
              <a:gd name="connsiteY111" fmla="*/ 169405 h 175119"/>
              <a:gd name="connsiteX112" fmla="*/ 118270 w 120255"/>
              <a:gd name="connsiteY112" fmla="*/ 170006 h 175119"/>
              <a:gd name="connsiteX113" fmla="*/ 113037 w 120255"/>
              <a:gd name="connsiteY113" fmla="*/ 168923 h 175119"/>
              <a:gd name="connsiteX114" fmla="*/ 112435 w 120255"/>
              <a:gd name="connsiteY114" fmla="*/ 168201 h 175119"/>
              <a:gd name="connsiteX115" fmla="*/ 111894 w 120255"/>
              <a:gd name="connsiteY115" fmla="*/ 170127 h 175119"/>
              <a:gd name="connsiteX116" fmla="*/ 105998 w 120255"/>
              <a:gd name="connsiteY116" fmla="*/ 168923 h 175119"/>
              <a:gd name="connsiteX117" fmla="*/ 105878 w 120255"/>
              <a:gd name="connsiteY117" fmla="*/ 169645 h 175119"/>
              <a:gd name="connsiteX118" fmla="*/ 103171 w 120255"/>
              <a:gd name="connsiteY118" fmla="*/ 169224 h 175119"/>
              <a:gd name="connsiteX119" fmla="*/ 102389 w 120255"/>
              <a:gd name="connsiteY119" fmla="*/ 169766 h 175119"/>
              <a:gd name="connsiteX120" fmla="*/ 103592 w 120255"/>
              <a:gd name="connsiteY120" fmla="*/ 167179 h 175119"/>
              <a:gd name="connsiteX121" fmla="*/ 101005 w 120255"/>
              <a:gd name="connsiteY121" fmla="*/ 166577 h 175119"/>
              <a:gd name="connsiteX122" fmla="*/ 101125 w 120255"/>
              <a:gd name="connsiteY122" fmla="*/ 165615 h 175119"/>
              <a:gd name="connsiteX123" fmla="*/ 99020 w 120255"/>
              <a:gd name="connsiteY123" fmla="*/ 164893 h 175119"/>
              <a:gd name="connsiteX124" fmla="*/ 96493 w 120255"/>
              <a:gd name="connsiteY124" fmla="*/ 162848 h 175119"/>
              <a:gd name="connsiteX125" fmla="*/ 94267 w 120255"/>
              <a:gd name="connsiteY125" fmla="*/ 163629 h 175119"/>
              <a:gd name="connsiteX126" fmla="*/ 89816 w 120255"/>
              <a:gd name="connsiteY126" fmla="*/ 161705 h 175119"/>
              <a:gd name="connsiteX127" fmla="*/ 88191 w 120255"/>
              <a:gd name="connsiteY127" fmla="*/ 162908 h 175119"/>
              <a:gd name="connsiteX128" fmla="*/ 81454 w 120255"/>
              <a:gd name="connsiteY128" fmla="*/ 165795 h 175119"/>
              <a:gd name="connsiteX129" fmla="*/ 80551 w 120255"/>
              <a:gd name="connsiteY129" fmla="*/ 165374 h 175119"/>
              <a:gd name="connsiteX130" fmla="*/ 81213 w 120255"/>
              <a:gd name="connsiteY130" fmla="*/ 164532 h 175119"/>
              <a:gd name="connsiteX131" fmla="*/ 80732 w 120255"/>
              <a:gd name="connsiteY131" fmla="*/ 162487 h 175119"/>
              <a:gd name="connsiteX132" fmla="*/ 65933 w 120255"/>
              <a:gd name="connsiteY132" fmla="*/ 169705 h 175119"/>
              <a:gd name="connsiteX133" fmla="*/ 64309 w 120255"/>
              <a:gd name="connsiteY133" fmla="*/ 175120 h 175119"/>
              <a:gd name="connsiteX134" fmla="*/ 61542 w 120255"/>
              <a:gd name="connsiteY134" fmla="*/ 173195 h 175119"/>
              <a:gd name="connsiteX135" fmla="*/ 60940 w 120255"/>
              <a:gd name="connsiteY135" fmla="*/ 172232 h 175119"/>
              <a:gd name="connsiteX136" fmla="*/ 57150 w 120255"/>
              <a:gd name="connsiteY136" fmla="*/ 169585 h 175119"/>
              <a:gd name="connsiteX137" fmla="*/ 55345 w 120255"/>
              <a:gd name="connsiteY137" fmla="*/ 169104 h 175119"/>
              <a:gd name="connsiteX138" fmla="*/ 51615 w 120255"/>
              <a:gd name="connsiteY138" fmla="*/ 165254 h 175119"/>
              <a:gd name="connsiteX139" fmla="*/ 47946 w 120255"/>
              <a:gd name="connsiteY139" fmla="*/ 164051 h 175119"/>
              <a:gd name="connsiteX140" fmla="*/ 44697 w 120255"/>
              <a:gd name="connsiteY140" fmla="*/ 160802 h 175119"/>
              <a:gd name="connsiteX141" fmla="*/ 42893 w 120255"/>
              <a:gd name="connsiteY141" fmla="*/ 160321 h 175119"/>
              <a:gd name="connsiteX142" fmla="*/ 41088 w 120255"/>
              <a:gd name="connsiteY142" fmla="*/ 160682 h 175119"/>
              <a:gd name="connsiteX143" fmla="*/ 38140 w 120255"/>
              <a:gd name="connsiteY143" fmla="*/ 159118 h 175119"/>
              <a:gd name="connsiteX144" fmla="*/ 36395 w 120255"/>
              <a:gd name="connsiteY144" fmla="*/ 157313 h 175119"/>
              <a:gd name="connsiteX145" fmla="*/ 30500 w 120255"/>
              <a:gd name="connsiteY145" fmla="*/ 150335 h 175119"/>
              <a:gd name="connsiteX146" fmla="*/ 28515 w 120255"/>
              <a:gd name="connsiteY146" fmla="*/ 148771 h 175119"/>
              <a:gd name="connsiteX147" fmla="*/ 26469 w 120255"/>
              <a:gd name="connsiteY147" fmla="*/ 148109 h 175119"/>
              <a:gd name="connsiteX148" fmla="*/ 24424 w 120255"/>
              <a:gd name="connsiteY148" fmla="*/ 141912 h 175119"/>
              <a:gd name="connsiteX149" fmla="*/ 22198 w 120255"/>
              <a:gd name="connsiteY149" fmla="*/ 131445 h 175119"/>
              <a:gd name="connsiteX150" fmla="*/ 22258 w 120255"/>
              <a:gd name="connsiteY150" fmla="*/ 129700 h 175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20255" h="175119">
                <a:moveTo>
                  <a:pt x="22258" y="129761"/>
                </a:moveTo>
                <a:lnTo>
                  <a:pt x="26349" y="130362"/>
                </a:lnTo>
                <a:lnTo>
                  <a:pt x="26469" y="129279"/>
                </a:lnTo>
                <a:lnTo>
                  <a:pt x="24003" y="128437"/>
                </a:lnTo>
                <a:lnTo>
                  <a:pt x="23522" y="125068"/>
                </a:lnTo>
                <a:lnTo>
                  <a:pt x="25507" y="126031"/>
                </a:lnTo>
                <a:lnTo>
                  <a:pt x="29116" y="128798"/>
                </a:lnTo>
                <a:lnTo>
                  <a:pt x="30801" y="128919"/>
                </a:lnTo>
                <a:lnTo>
                  <a:pt x="30500" y="131265"/>
                </a:lnTo>
                <a:lnTo>
                  <a:pt x="33327" y="131265"/>
                </a:lnTo>
                <a:lnTo>
                  <a:pt x="33688" y="128979"/>
                </a:lnTo>
                <a:lnTo>
                  <a:pt x="35373" y="128196"/>
                </a:lnTo>
                <a:lnTo>
                  <a:pt x="34410" y="127174"/>
                </a:lnTo>
                <a:lnTo>
                  <a:pt x="34470" y="125971"/>
                </a:lnTo>
                <a:lnTo>
                  <a:pt x="36696" y="126632"/>
                </a:lnTo>
                <a:lnTo>
                  <a:pt x="36696" y="128076"/>
                </a:lnTo>
                <a:lnTo>
                  <a:pt x="38862" y="127354"/>
                </a:lnTo>
                <a:lnTo>
                  <a:pt x="41870" y="125790"/>
                </a:lnTo>
                <a:lnTo>
                  <a:pt x="39885" y="120737"/>
                </a:lnTo>
                <a:lnTo>
                  <a:pt x="43494" y="118812"/>
                </a:lnTo>
                <a:lnTo>
                  <a:pt x="42291" y="116406"/>
                </a:lnTo>
                <a:lnTo>
                  <a:pt x="43073" y="116045"/>
                </a:lnTo>
                <a:lnTo>
                  <a:pt x="41689" y="112916"/>
                </a:lnTo>
                <a:lnTo>
                  <a:pt x="41750" y="111112"/>
                </a:lnTo>
                <a:lnTo>
                  <a:pt x="41148" y="108284"/>
                </a:lnTo>
                <a:lnTo>
                  <a:pt x="38441" y="106480"/>
                </a:lnTo>
                <a:lnTo>
                  <a:pt x="33749" y="111773"/>
                </a:lnTo>
                <a:lnTo>
                  <a:pt x="30741" y="112255"/>
                </a:lnTo>
                <a:lnTo>
                  <a:pt x="30139" y="114841"/>
                </a:lnTo>
                <a:lnTo>
                  <a:pt x="29537" y="114962"/>
                </a:lnTo>
                <a:lnTo>
                  <a:pt x="28334" y="113337"/>
                </a:lnTo>
                <a:lnTo>
                  <a:pt x="26830" y="114120"/>
                </a:lnTo>
                <a:lnTo>
                  <a:pt x="22679" y="114060"/>
                </a:lnTo>
                <a:lnTo>
                  <a:pt x="21236" y="113458"/>
                </a:lnTo>
                <a:lnTo>
                  <a:pt x="22138" y="108645"/>
                </a:lnTo>
                <a:lnTo>
                  <a:pt x="23762" y="106058"/>
                </a:lnTo>
                <a:lnTo>
                  <a:pt x="23341" y="105216"/>
                </a:lnTo>
                <a:lnTo>
                  <a:pt x="24123" y="103532"/>
                </a:lnTo>
                <a:lnTo>
                  <a:pt x="25687" y="103051"/>
                </a:lnTo>
                <a:lnTo>
                  <a:pt x="26891" y="103893"/>
                </a:lnTo>
                <a:lnTo>
                  <a:pt x="29177" y="103592"/>
                </a:lnTo>
                <a:lnTo>
                  <a:pt x="28455" y="100764"/>
                </a:lnTo>
                <a:lnTo>
                  <a:pt x="31583" y="100584"/>
                </a:lnTo>
                <a:lnTo>
                  <a:pt x="33267" y="99381"/>
                </a:lnTo>
                <a:lnTo>
                  <a:pt x="32064" y="98599"/>
                </a:lnTo>
                <a:lnTo>
                  <a:pt x="32666" y="95711"/>
                </a:lnTo>
                <a:lnTo>
                  <a:pt x="34711" y="92884"/>
                </a:lnTo>
                <a:lnTo>
                  <a:pt x="36516" y="92403"/>
                </a:lnTo>
                <a:lnTo>
                  <a:pt x="36155" y="91801"/>
                </a:lnTo>
                <a:lnTo>
                  <a:pt x="37057" y="90297"/>
                </a:lnTo>
                <a:lnTo>
                  <a:pt x="35253" y="89996"/>
                </a:lnTo>
                <a:lnTo>
                  <a:pt x="36275" y="88793"/>
                </a:lnTo>
                <a:lnTo>
                  <a:pt x="35313" y="86808"/>
                </a:lnTo>
                <a:lnTo>
                  <a:pt x="32967" y="86327"/>
                </a:lnTo>
                <a:lnTo>
                  <a:pt x="31041" y="84943"/>
                </a:lnTo>
                <a:lnTo>
                  <a:pt x="27131" y="86026"/>
                </a:lnTo>
                <a:lnTo>
                  <a:pt x="19491" y="89335"/>
                </a:lnTo>
                <a:lnTo>
                  <a:pt x="17747" y="89455"/>
                </a:lnTo>
                <a:lnTo>
                  <a:pt x="15581" y="91019"/>
                </a:lnTo>
                <a:lnTo>
                  <a:pt x="15160" y="92102"/>
                </a:lnTo>
                <a:lnTo>
                  <a:pt x="13114" y="92764"/>
                </a:lnTo>
                <a:lnTo>
                  <a:pt x="11069" y="97215"/>
                </a:lnTo>
                <a:lnTo>
                  <a:pt x="4452" y="95832"/>
                </a:lnTo>
                <a:lnTo>
                  <a:pt x="1624" y="94809"/>
                </a:lnTo>
                <a:lnTo>
                  <a:pt x="0" y="93846"/>
                </a:lnTo>
                <a:lnTo>
                  <a:pt x="1263" y="91981"/>
                </a:lnTo>
                <a:lnTo>
                  <a:pt x="301" y="89996"/>
                </a:lnTo>
                <a:lnTo>
                  <a:pt x="782" y="88131"/>
                </a:lnTo>
                <a:lnTo>
                  <a:pt x="2166" y="88131"/>
                </a:lnTo>
                <a:lnTo>
                  <a:pt x="3309" y="86026"/>
                </a:lnTo>
                <a:lnTo>
                  <a:pt x="3549" y="83319"/>
                </a:lnTo>
                <a:lnTo>
                  <a:pt x="9084" y="55526"/>
                </a:lnTo>
                <a:lnTo>
                  <a:pt x="13776" y="31463"/>
                </a:lnTo>
                <a:lnTo>
                  <a:pt x="14739" y="25928"/>
                </a:lnTo>
                <a:lnTo>
                  <a:pt x="19912" y="0"/>
                </a:lnTo>
                <a:lnTo>
                  <a:pt x="28936" y="1985"/>
                </a:lnTo>
                <a:lnTo>
                  <a:pt x="28334" y="6918"/>
                </a:lnTo>
                <a:lnTo>
                  <a:pt x="32184" y="8061"/>
                </a:lnTo>
                <a:lnTo>
                  <a:pt x="44096" y="10468"/>
                </a:lnTo>
                <a:lnTo>
                  <a:pt x="43494" y="13235"/>
                </a:lnTo>
                <a:lnTo>
                  <a:pt x="48788" y="14318"/>
                </a:lnTo>
                <a:lnTo>
                  <a:pt x="47164" y="22319"/>
                </a:lnTo>
                <a:lnTo>
                  <a:pt x="64188" y="25928"/>
                </a:lnTo>
                <a:lnTo>
                  <a:pt x="70926" y="27312"/>
                </a:lnTo>
                <a:lnTo>
                  <a:pt x="82115" y="29658"/>
                </a:lnTo>
                <a:lnTo>
                  <a:pt x="87109" y="30741"/>
                </a:lnTo>
                <a:lnTo>
                  <a:pt x="86327" y="34831"/>
                </a:lnTo>
                <a:lnTo>
                  <a:pt x="101065" y="37839"/>
                </a:lnTo>
                <a:lnTo>
                  <a:pt x="106299" y="66234"/>
                </a:lnTo>
                <a:lnTo>
                  <a:pt x="120256" y="138123"/>
                </a:lnTo>
                <a:lnTo>
                  <a:pt x="119955" y="142274"/>
                </a:lnTo>
                <a:lnTo>
                  <a:pt x="119052" y="147748"/>
                </a:lnTo>
                <a:lnTo>
                  <a:pt x="113638" y="146785"/>
                </a:lnTo>
                <a:lnTo>
                  <a:pt x="113037" y="150154"/>
                </a:lnTo>
                <a:lnTo>
                  <a:pt x="112014" y="149673"/>
                </a:lnTo>
                <a:lnTo>
                  <a:pt x="109367" y="150635"/>
                </a:lnTo>
                <a:lnTo>
                  <a:pt x="105577" y="149853"/>
                </a:lnTo>
                <a:lnTo>
                  <a:pt x="106058" y="150575"/>
                </a:lnTo>
                <a:lnTo>
                  <a:pt x="106540" y="154185"/>
                </a:lnTo>
                <a:lnTo>
                  <a:pt x="108404" y="154726"/>
                </a:lnTo>
                <a:lnTo>
                  <a:pt x="112134" y="154546"/>
                </a:lnTo>
                <a:lnTo>
                  <a:pt x="111051" y="160321"/>
                </a:lnTo>
                <a:lnTo>
                  <a:pt x="107141" y="159479"/>
                </a:lnTo>
                <a:lnTo>
                  <a:pt x="106540" y="162667"/>
                </a:lnTo>
                <a:lnTo>
                  <a:pt x="109848" y="163690"/>
                </a:lnTo>
                <a:lnTo>
                  <a:pt x="112555" y="163570"/>
                </a:lnTo>
                <a:lnTo>
                  <a:pt x="115142" y="163148"/>
                </a:lnTo>
                <a:lnTo>
                  <a:pt x="116285" y="165314"/>
                </a:lnTo>
                <a:lnTo>
                  <a:pt x="119052" y="165856"/>
                </a:lnTo>
                <a:lnTo>
                  <a:pt x="118511" y="167179"/>
                </a:lnTo>
                <a:lnTo>
                  <a:pt x="119534" y="167299"/>
                </a:lnTo>
                <a:lnTo>
                  <a:pt x="119113" y="169405"/>
                </a:lnTo>
                <a:lnTo>
                  <a:pt x="118270" y="170006"/>
                </a:lnTo>
                <a:lnTo>
                  <a:pt x="113037" y="168923"/>
                </a:lnTo>
                <a:lnTo>
                  <a:pt x="112435" y="168201"/>
                </a:lnTo>
                <a:lnTo>
                  <a:pt x="111894" y="170127"/>
                </a:lnTo>
                <a:lnTo>
                  <a:pt x="105998" y="168923"/>
                </a:lnTo>
                <a:lnTo>
                  <a:pt x="105878" y="169645"/>
                </a:lnTo>
                <a:lnTo>
                  <a:pt x="103171" y="169224"/>
                </a:lnTo>
                <a:lnTo>
                  <a:pt x="102389" y="169766"/>
                </a:lnTo>
                <a:lnTo>
                  <a:pt x="103592" y="167179"/>
                </a:lnTo>
                <a:lnTo>
                  <a:pt x="101005" y="166577"/>
                </a:lnTo>
                <a:lnTo>
                  <a:pt x="101125" y="165615"/>
                </a:lnTo>
                <a:lnTo>
                  <a:pt x="99020" y="164893"/>
                </a:lnTo>
                <a:lnTo>
                  <a:pt x="96493" y="162848"/>
                </a:lnTo>
                <a:lnTo>
                  <a:pt x="94267" y="163629"/>
                </a:lnTo>
                <a:lnTo>
                  <a:pt x="89816" y="161705"/>
                </a:lnTo>
                <a:lnTo>
                  <a:pt x="88191" y="162908"/>
                </a:lnTo>
                <a:lnTo>
                  <a:pt x="81454" y="165795"/>
                </a:lnTo>
                <a:lnTo>
                  <a:pt x="80551" y="165374"/>
                </a:lnTo>
                <a:lnTo>
                  <a:pt x="81213" y="164532"/>
                </a:lnTo>
                <a:lnTo>
                  <a:pt x="80732" y="162487"/>
                </a:lnTo>
                <a:lnTo>
                  <a:pt x="65933" y="169705"/>
                </a:lnTo>
                <a:lnTo>
                  <a:pt x="64309" y="175120"/>
                </a:lnTo>
                <a:lnTo>
                  <a:pt x="61542" y="173195"/>
                </a:lnTo>
                <a:lnTo>
                  <a:pt x="60940" y="172232"/>
                </a:lnTo>
                <a:lnTo>
                  <a:pt x="57150" y="169585"/>
                </a:lnTo>
                <a:lnTo>
                  <a:pt x="55345" y="169104"/>
                </a:lnTo>
                <a:lnTo>
                  <a:pt x="51615" y="165254"/>
                </a:lnTo>
                <a:lnTo>
                  <a:pt x="47946" y="164051"/>
                </a:lnTo>
                <a:lnTo>
                  <a:pt x="44697" y="160802"/>
                </a:lnTo>
                <a:lnTo>
                  <a:pt x="42893" y="160321"/>
                </a:lnTo>
                <a:lnTo>
                  <a:pt x="41088" y="160682"/>
                </a:lnTo>
                <a:lnTo>
                  <a:pt x="38140" y="159118"/>
                </a:lnTo>
                <a:lnTo>
                  <a:pt x="36395" y="157313"/>
                </a:lnTo>
                <a:lnTo>
                  <a:pt x="30500" y="150335"/>
                </a:lnTo>
                <a:lnTo>
                  <a:pt x="28515" y="148771"/>
                </a:lnTo>
                <a:lnTo>
                  <a:pt x="26469" y="148109"/>
                </a:lnTo>
                <a:lnTo>
                  <a:pt x="24424" y="141912"/>
                </a:lnTo>
                <a:lnTo>
                  <a:pt x="22198" y="131445"/>
                </a:lnTo>
                <a:lnTo>
                  <a:pt x="22258" y="12970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 title="CA-27">
            <a:extLst>
              <a:ext uri="{FF2B5EF4-FFF2-40B4-BE49-F238E27FC236}">
                <a16:creationId xmlns:a16="http://schemas.microsoft.com/office/drawing/2014/main" id="{FDB5BA89-ABFD-0185-8537-8AFC7B39E686}"/>
              </a:ext>
            </a:extLst>
          </p:cNvPr>
          <p:cNvSpPr/>
          <p:nvPr/>
        </p:nvSpPr>
        <p:spPr>
          <a:xfrm>
            <a:off x="2097220" y="4260195"/>
            <a:ext cx="120157" cy="90549"/>
          </a:xfrm>
          <a:custGeom>
            <a:avLst/>
            <a:gdLst>
              <a:gd name="connsiteX0" fmla="*/ 1143 w 150394"/>
              <a:gd name="connsiteY0" fmla="*/ 5956 h 117368"/>
              <a:gd name="connsiteX1" fmla="*/ 0 w 150394"/>
              <a:gd name="connsiteY1" fmla="*/ 0 h 117368"/>
              <a:gd name="connsiteX2" fmla="*/ 2105 w 150394"/>
              <a:gd name="connsiteY2" fmla="*/ 481 h 117368"/>
              <a:gd name="connsiteX3" fmla="*/ 1444 w 150394"/>
              <a:gd name="connsiteY3" fmla="*/ 1684 h 117368"/>
              <a:gd name="connsiteX4" fmla="*/ 2166 w 150394"/>
              <a:gd name="connsiteY4" fmla="*/ 3369 h 117368"/>
              <a:gd name="connsiteX5" fmla="*/ 5535 w 150394"/>
              <a:gd name="connsiteY5" fmla="*/ 4031 h 117368"/>
              <a:gd name="connsiteX6" fmla="*/ 6136 w 150394"/>
              <a:gd name="connsiteY6" fmla="*/ 1323 h 117368"/>
              <a:gd name="connsiteX7" fmla="*/ 62083 w 150394"/>
              <a:gd name="connsiteY7" fmla="*/ 11911 h 117368"/>
              <a:gd name="connsiteX8" fmla="*/ 83559 w 150394"/>
              <a:gd name="connsiteY8" fmla="*/ 15762 h 117368"/>
              <a:gd name="connsiteX9" fmla="*/ 88913 w 150394"/>
              <a:gd name="connsiteY9" fmla="*/ 16664 h 117368"/>
              <a:gd name="connsiteX10" fmla="*/ 104976 w 150394"/>
              <a:gd name="connsiteY10" fmla="*/ 19672 h 117368"/>
              <a:gd name="connsiteX11" fmla="*/ 137461 w 150394"/>
              <a:gd name="connsiteY11" fmla="*/ 25206 h 117368"/>
              <a:gd name="connsiteX12" fmla="*/ 148349 w 150394"/>
              <a:gd name="connsiteY12" fmla="*/ 27252 h 117368"/>
              <a:gd name="connsiteX13" fmla="*/ 147447 w 150394"/>
              <a:gd name="connsiteY13" fmla="*/ 32726 h 117368"/>
              <a:gd name="connsiteX14" fmla="*/ 144980 w 150394"/>
              <a:gd name="connsiteY14" fmla="*/ 46562 h 117368"/>
              <a:gd name="connsiteX15" fmla="*/ 150395 w 150394"/>
              <a:gd name="connsiteY15" fmla="*/ 47585 h 117368"/>
              <a:gd name="connsiteX16" fmla="*/ 146424 w 150394"/>
              <a:gd name="connsiteY16" fmla="*/ 69843 h 117368"/>
              <a:gd name="connsiteX17" fmla="*/ 144800 w 150394"/>
              <a:gd name="connsiteY17" fmla="*/ 77844 h 117368"/>
              <a:gd name="connsiteX18" fmla="*/ 143537 w 150394"/>
              <a:gd name="connsiteY18" fmla="*/ 77604 h 117368"/>
              <a:gd name="connsiteX19" fmla="*/ 143236 w 150394"/>
              <a:gd name="connsiteY19" fmla="*/ 80491 h 117368"/>
              <a:gd name="connsiteX20" fmla="*/ 142033 w 150394"/>
              <a:gd name="connsiteY20" fmla="*/ 87349 h 117368"/>
              <a:gd name="connsiteX21" fmla="*/ 140589 w 150394"/>
              <a:gd name="connsiteY21" fmla="*/ 87109 h 117368"/>
              <a:gd name="connsiteX22" fmla="*/ 140469 w 150394"/>
              <a:gd name="connsiteY22" fmla="*/ 88071 h 117368"/>
              <a:gd name="connsiteX23" fmla="*/ 137762 w 150394"/>
              <a:gd name="connsiteY23" fmla="*/ 87650 h 117368"/>
              <a:gd name="connsiteX24" fmla="*/ 137040 w 150394"/>
              <a:gd name="connsiteY24" fmla="*/ 91440 h 117368"/>
              <a:gd name="connsiteX25" fmla="*/ 135596 w 150394"/>
              <a:gd name="connsiteY25" fmla="*/ 90417 h 117368"/>
              <a:gd name="connsiteX26" fmla="*/ 136619 w 150394"/>
              <a:gd name="connsiteY26" fmla="*/ 92403 h 117368"/>
              <a:gd name="connsiteX27" fmla="*/ 135115 w 150394"/>
              <a:gd name="connsiteY27" fmla="*/ 94628 h 117368"/>
              <a:gd name="connsiteX28" fmla="*/ 135054 w 150394"/>
              <a:gd name="connsiteY28" fmla="*/ 96193 h 117368"/>
              <a:gd name="connsiteX29" fmla="*/ 133972 w 150394"/>
              <a:gd name="connsiteY29" fmla="*/ 99200 h 117368"/>
              <a:gd name="connsiteX30" fmla="*/ 133069 w 150394"/>
              <a:gd name="connsiteY30" fmla="*/ 98960 h 117368"/>
              <a:gd name="connsiteX31" fmla="*/ 132227 w 150394"/>
              <a:gd name="connsiteY31" fmla="*/ 99983 h 117368"/>
              <a:gd name="connsiteX32" fmla="*/ 131625 w 150394"/>
              <a:gd name="connsiteY32" fmla="*/ 98479 h 117368"/>
              <a:gd name="connsiteX33" fmla="*/ 126271 w 150394"/>
              <a:gd name="connsiteY33" fmla="*/ 97516 h 117368"/>
              <a:gd name="connsiteX34" fmla="*/ 127234 w 150394"/>
              <a:gd name="connsiteY34" fmla="*/ 91621 h 117368"/>
              <a:gd name="connsiteX35" fmla="*/ 124948 w 150394"/>
              <a:gd name="connsiteY35" fmla="*/ 91199 h 117368"/>
              <a:gd name="connsiteX36" fmla="*/ 125790 w 150394"/>
              <a:gd name="connsiteY36" fmla="*/ 85725 h 117368"/>
              <a:gd name="connsiteX37" fmla="*/ 117789 w 150394"/>
              <a:gd name="connsiteY37" fmla="*/ 84221 h 117368"/>
              <a:gd name="connsiteX38" fmla="*/ 114420 w 150394"/>
              <a:gd name="connsiteY38" fmla="*/ 86026 h 117368"/>
              <a:gd name="connsiteX39" fmla="*/ 113759 w 150394"/>
              <a:gd name="connsiteY39" fmla="*/ 86928 h 117368"/>
              <a:gd name="connsiteX40" fmla="*/ 113518 w 150394"/>
              <a:gd name="connsiteY40" fmla="*/ 89034 h 117368"/>
              <a:gd name="connsiteX41" fmla="*/ 112435 w 150394"/>
              <a:gd name="connsiteY41" fmla="*/ 88853 h 117368"/>
              <a:gd name="connsiteX42" fmla="*/ 110330 w 150394"/>
              <a:gd name="connsiteY42" fmla="*/ 89756 h 117368"/>
              <a:gd name="connsiteX43" fmla="*/ 109307 w 150394"/>
              <a:gd name="connsiteY43" fmla="*/ 90959 h 117368"/>
              <a:gd name="connsiteX44" fmla="*/ 106239 w 150394"/>
              <a:gd name="connsiteY44" fmla="*/ 90478 h 117368"/>
              <a:gd name="connsiteX45" fmla="*/ 106419 w 150394"/>
              <a:gd name="connsiteY45" fmla="*/ 91440 h 117368"/>
              <a:gd name="connsiteX46" fmla="*/ 108645 w 150394"/>
              <a:gd name="connsiteY46" fmla="*/ 94749 h 117368"/>
              <a:gd name="connsiteX47" fmla="*/ 108284 w 150394"/>
              <a:gd name="connsiteY47" fmla="*/ 95952 h 117368"/>
              <a:gd name="connsiteX48" fmla="*/ 108946 w 150394"/>
              <a:gd name="connsiteY48" fmla="*/ 98238 h 117368"/>
              <a:gd name="connsiteX49" fmla="*/ 109668 w 150394"/>
              <a:gd name="connsiteY49" fmla="*/ 102329 h 117368"/>
              <a:gd name="connsiteX50" fmla="*/ 108826 w 150394"/>
              <a:gd name="connsiteY50" fmla="*/ 103712 h 117368"/>
              <a:gd name="connsiteX51" fmla="*/ 108826 w 150394"/>
              <a:gd name="connsiteY51" fmla="*/ 101787 h 117368"/>
              <a:gd name="connsiteX52" fmla="*/ 107502 w 150394"/>
              <a:gd name="connsiteY52" fmla="*/ 101186 h 117368"/>
              <a:gd name="connsiteX53" fmla="*/ 104915 w 150394"/>
              <a:gd name="connsiteY53" fmla="*/ 101667 h 117368"/>
              <a:gd name="connsiteX54" fmla="*/ 102389 w 150394"/>
              <a:gd name="connsiteY54" fmla="*/ 103652 h 117368"/>
              <a:gd name="connsiteX55" fmla="*/ 98599 w 150394"/>
              <a:gd name="connsiteY55" fmla="*/ 104855 h 117368"/>
              <a:gd name="connsiteX56" fmla="*/ 96794 w 150394"/>
              <a:gd name="connsiteY56" fmla="*/ 103472 h 117368"/>
              <a:gd name="connsiteX57" fmla="*/ 95471 w 150394"/>
              <a:gd name="connsiteY57" fmla="*/ 103411 h 117368"/>
              <a:gd name="connsiteX58" fmla="*/ 95290 w 150394"/>
              <a:gd name="connsiteY58" fmla="*/ 104314 h 117368"/>
              <a:gd name="connsiteX59" fmla="*/ 94147 w 150394"/>
              <a:gd name="connsiteY59" fmla="*/ 103712 h 117368"/>
              <a:gd name="connsiteX60" fmla="*/ 93786 w 150394"/>
              <a:gd name="connsiteY60" fmla="*/ 104675 h 117368"/>
              <a:gd name="connsiteX61" fmla="*/ 91620 w 150394"/>
              <a:gd name="connsiteY61" fmla="*/ 102329 h 117368"/>
              <a:gd name="connsiteX62" fmla="*/ 89274 w 150394"/>
              <a:gd name="connsiteY62" fmla="*/ 102088 h 117368"/>
              <a:gd name="connsiteX63" fmla="*/ 88973 w 150394"/>
              <a:gd name="connsiteY63" fmla="*/ 100764 h 117368"/>
              <a:gd name="connsiteX64" fmla="*/ 90237 w 150394"/>
              <a:gd name="connsiteY64" fmla="*/ 99802 h 117368"/>
              <a:gd name="connsiteX65" fmla="*/ 90959 w 150394"/>
              <a:gd name="connsiteY65" fmla="*/ 96493 h 117368"/>
              <a:gd name="connsiteX66" fmla="*/ 90658 w 150394"/>
              <a:gd name="connsiteY66" fmla="*/ 95952 h 117368"/>
              <a:gd name="connsiteX67" fmla="*/ 92042 w 150394"/>
              <a:gd name="connsiteY67" fmla="*/ 94147 h 117368"/>
              <a:gd name="connsiteX68" fmla="*/ 91861 w 150394"/>
              <a:gd name="connsiteY68" fmla="*/ 93185 h 117368"/>
              <a:gd name="connsiteX69" fmla="*/ 89334 w 150394"/>
              <a:gd name="connsiteY69" fmla="*/ 93666 h 117368"/>
              <a:gd name="connsiteX70" fmla="*/ 83319 w 150394"/>
              <a:gd name="connsiteY70" fmla="*/ 92583 h 117368"/>
              <a:gd name="connsiteX71" fmla="*/ 83800 w 150394"/>
              <a:gd name="connsiteY71" fmla="*/ 89936 h 117368"/>
              <a:gd name="connsiteX72" fmla="*/ 80912 w 150394"/>
              <a:gd name="connsiteY72" fmla="*/ 89335 h 117368"/>
              <a:gd name="connsiteX73" fmla="*/ 80491 w 150394"/>
              <a:gd name="connsiteY73" fmla="*/ 91380 h 117368"/>
              <a:gd name="connsiteX74" fmla="*/ 81213 w 150394"/>
              <a:gd name="connsiteY74" fmla="*/ 92463 h 117368"/>
              <a:gd name="connsiteX75" fmla="*/ 79769 w 150394"/>
              <a:gd name="connsiteY75" fmla="*/ 93305 h 117368"/>
              <a:gd name="connsiteX76" fmla="*/ 80070 w 150394"/>
              <a:gd name="connsiteY76" fmla="*/ 94087 h 117368"/>
              <a:gd name="connsiteX77" fmla="*/ 78145 w 150394"/>
              <a:gd name="connsiteY77" fmla="*/ 96493 h 117368"/>
              <a:gd name="connsiteX78" fmla="*/ 76822 w 150394"/>
              <a:gd name="connsiteY78" fmla="*/ 96854 h 117368"/>
              <a:gd name="connsiteX79" fmla="*/ 72971 w 150394"/>
              <a:gd name="connsiteY79" fmla="*/ 95230 h 117368"/>
              <a:gd name="connsiteX80" fmla="*/ 71768 w 150394"/>
              <a:gd name="connsiteY80" fmla="*/ 93967 h 117368"/>
              <a:gd name="connsiteX81" fmla="*/ 72971 w 150394"/>
              <a:gd name="connsiteY81" fmla="*/ 87891 h 117368"/>
              <a:gd name="connsiteX82" fmla="*/ 70325 w 150394"/>
              <a:gd name="connsiteY82" fmla="*/ 87891 h 117368"/>
              <a:gd name="connsiteX83" fmla="*/ 70084 w 150394"/>
              <a:gd name="connsiteY83" fmla="*/ 88974 h 117368"/>
              <a:gd name="connsiteX84" fmla="*/ 67437 w 150394"/>
              <a:gd name="connsiteY84" fmla="*/ 88131 h 117368"/>
              <a:gd name="connsiteX85" fmla="*/ 64549 w 150394"/>
              <a:gd name="connsiteY85" fmla="*/ 87590 h 117368"/>
              <a:gd name="connsiteX86" fmla="*/ 64730 w 150394"/>
              <a:gd name="connsiteY86" fmla="*/ 88974 h 117368"/>
              <a:gd name="connsiteX87" fmla="*/ 61421 w 150394"/>
              <a:gd name="connsiteY87" fmla="*/ 88191 h 117368"/>
              <a:gd name="connsiteX88" fmla="*/ 59556 w 150394"/>
              <a:gd name="connsiteY88" fmla="*/ 98840 h 117368"/>
              <a:gd name="connsiteX89" fmla="*/ 61060 w 150394"/>
              <a:gd name="connsiteY89" fmla="*/ 100043 h 117368"/>
              <a:gd name="connsiteX90" fmla="*/ 59075 w 150394"/>
              <a:gd name="connsiteY90" fmla="*/ 100344 h 117368"/>
              <a:gd name="connsiteX91" fmla="*/ 58473 w 150394"/>
              <a:gd name="connsiteY91" fmla="*/ 104434 h 117368"/>
              <a:gd name="connsiteX92" fmla="*/ 57150 w 150394"/>
              <a:gd name="connsiteY92" fmla="*/ 105818 h 117368"/>
              <a:gd name="connsiteX93" fmla="*/ 43675 w 150394"/>
              <a:gd name="connsiteY93" fmla="*/ 103051 h 117368"/>
              <a:gd name="connsiteX94" fmla="*/ 42171 w 150394"/>
              <a:gd name="connsiteY94" fmla="*/ 101547 h 117368"/>
              <a:gd name="connsiteX95" fmla="*/ 41449 w 150394"/>
              <a:gd name="connsiteY95" fmla="*/ 101907 h 117368"/>
              <a:gd name="connsiteX96" fmla="*/ 41990 w 150394"/>
              <a:gd name="connsiteY96" fmla="*/ 103893 h 117368"/>
              <a:gd name="connsiteX97" fmla="*/ 43253 w 150394"/>
              <a:gd name="connsiteY97" fmla="*/ 105457 h 117368"/>
              <a:gd name="connsiteX98" fmla="*/ 46021 w 150394"/>
              <a:gd name="connsiteY98" fmla="*/ 111052 h 117368"/>
              <a:gd name="connsiteX99" fmla="*/ 44697 w 150394"/>
              <a:gd name="connsiteY99" fmla="*/ 114661 h 117368"/>
              <a:gd name="connsiteX100" fmla="*/ 44096 w 150394"/>
              <a:gd name="connsiteY100" fmla="*/ 117368 h 117368"/>
              <a:gd name="connsiteX101" fmla="*/ 41449 w 150394"/>
              <a:gd name="connsiteY101" fmla="*/ 116827 h 117368"/>
              <a:gd name="connsiteX102" fmla="*/ 41930 w 150394"/>
              <a:gd name="connsiteY102" fmla="*/ 115503 h 117368"/>
              <a:gd name="connsiteX103" fmla="*/ 35914 w 150394"/>
              <a:gd name="connsiteY103" fmla="*/ 114420 h 117368"/>
              <a:gd name="connsiteX104" fmla="*/ 36516 w 150394"/>
              <a:gd name="connsiteY104" fmla="*/ 111894 h 117368"/>
              <a:gd name="connsiteX105" fmla="*/ 35072 w 150394"/>
              <a:gd name="connsiteY105" fmla="*/ 112134 h 117368"/>
              <a:gd name="connsiteX106" fmla="*/ 31884 w 150394"/>
              <a:gd name="connsiteY106" fmla="*/ 112134 h 117368"/>
              <a:gd name="connsiteX107" fmla="*/ 27853 w 150394"/>
              <a:gd name="connsiteY107" fmla="*/ 111172 h 117368"/>
              <a:gd name="connsiteX108" fmla="*/ 27131 w 150394"/>
              <a:gd name="connsiteY108" fmla="*/ 111653 h 117368"/>
              <a:gd name="connsiteX109" fmla="*/ 24304 w 150394"/>
              <a:gd name="connsiteY109" fmla="*/ 109668 h 117368"/>
              <a:gd name="connsiteX110" fmla="*/ 21717 w 150394"/>
              <a:gd name="connsiteY110" fmla="*/ 109548 h 117368"/>
              <a:gd name="connsiteX111" fmla="*/ 20033 w 150394"/>
              <a:gd name="connsiteY111" fmla="*/ 110330 h 117368"/>
              <a:gd name="connsiteX112" fmla="*/ 20333 w 150394"/>
              <a:gd name="connsiteY112" fmla="*/ 106119 h 117368"/>
              <a:gd name="connsiteX113" fmla="*/ 6377 w 150394"/>
              <a:gd name="connsiteY113" fmla="*/ 34290 h 117368"/>
              <a:gd name="connsiteX114" fmla="*/ 1143 w 150394"/>
              <a:gd name="connsiteY114" fmla="*/ 5956 h 11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150394" h="117368">
                <a:moveTo>
                  <a:pt x="1143" y="5956"/>
                </a:moveTo>
                <a:lnTo>
                  <a:pt x="0" y="0"/>
                </a:lnTo>
                <a:lnTo>
                  <a:pt x="2105" y="481"/>
                </a:lnTo>
                <a:lnTo>
                  <a:pt x="1444" y="1684"/>
                </a:lnTo>
                <a:lnTo>
                  <a:pt x="2166" y="3369"/>
                </a:lnTo>
                <a:lnTo>
                  <a:pt x="5535" y="4031"/>
                </a:lnTo>
                <a:lnTo>
                  <a:pt x="6136" y="1323"/>
                </a:lnTo>
                <a:lnTo>
                  <a:pt x="62083" y="11911"/>
                </a:lnTo>
                <a:lnTo>
                  <a:pt x="83559" y="15762"/>
                </a:lnTo>
                <a:lnTo>
                  <a:pt x="88913" y="16664"/>
                </a:lnTo>
                <a:lnTo>
                  <a:pt x="104976" y="19672"/>
                </a:lnTo>
                <a:lnTo>
                  <a:pt x="137461" y="25206"/>
                </a:lnTo>
                <a:lnTo>
                  <a:pt x="148349" y="27252"/>
                </a:lnTo>
                <a:lnTo>
                  <a:pt x="147447" y="32726"/>
                </a:lnTo>
                <a:lnTo>
                  <a:pt x="144980" y="46562"/>
                </a:lnTo>
                <a:lnTo>
                  <a:pt x="150395" y="47585"/>
                </a:lnTo>
                <a:lnTo>
                  <a:pt x="146424" y="69843"/>
                </a:lnTo>
                <a:lnTo>
                  <a:pt x="144800" y="77844"/>
                </a:lnTo>
                <a:lnTo>
                  <a:pt x="143537" y="77604"/>
                </a:lnTo>
                <a:lnTo>
                  <a:pt x="143236" y="80491"/>
                </a:lnTo>
                <a:lnTo>
                  <a:pt x="142033" y="87349"/>
                </a:lnTo>
                <a:lnTo>
                  <a:pt x="140589" y="87109"/>
                </a:lnTo>
                <a:lnTo>
                  <a:pt x="140469" y="88071"/>
                </a:lnTo>
                <a:lnTo>
                  <a:pt x="137762" y="87650"/>
                </a:lnTo>
                <a:lnTo>
                  <a:pt x="137040" y="91440"/>
                </a:lnTo>
                <a:lnTo>
                  <a:pt x="135596" y="90417"/>
                </a:lnTo>
                <a:lnTo>
                  <a:pt x="136619" y="92403"/>
                </a:lnTo>
                <a:lnTo>
                  <a:pt x="135115" y="94628"/>
                </a:lnTo>
                <a:lnTo>
                  <a:pt x="135054" y="96193"/>
                </a:lnTo>
                <a:lnTo>
                  <a:pt x="133972" y="99200"/>
                </a:lnTo>
                <a:lnTo>
                  <a:pt x="133069" y="98960"/>
                </a:lnTo>
                <a:lnTo>
                  <a:pt x="132227" y="99983"/>
                </a:lnTo>
                <a:lnTo>
                  <a:pt x="131625" y="98479"/>
                </a:lnTo>
                <a:lnTo>
                  <a:pt x="126271" y="97516"/>
                </a:lnTo>
                <a:lnTo>
                  <a:pt x="127234" y="91621"/>
                </a:lnTo>
                <a:lnTo>
                  <a:pt x="124948" y="91199"/>
                </a:lnTo>
                <a:lnTo>
                  <a:pt x="125790" y="85725"/>
                </a:lnTo>
                <a:lnTo>
                  <a:pt x="117789" y="84221"/>
                </a:lnTo>
                <a:lnTo>
                  <a:pt x="114420" y="86026"/>
                </a:lnTo>
                <a:lnTo>
                  <a:pt x="113759" y="86928"/>
                </a:lnTo>
                <a:lnTo>
                  <a:pt x="113518" y="89034"/>
                </a:lnTo>
                <a:lnTo>
                  <a:pt x="112435" y="88853"/>
                </a:lnTo>
                <a:lnTo>
                  <a:pt x="110330" y="89756"/>
                </a:lnTo>
                <a:lnTo>
                  <a:pt x="109307" y="90959"/>
                </a:lnTo>
                <a:lnTo>
                  <a:pt x="106239" y="90478"/>
                </a:lnTo>
                <a:lnTo>
                  <a:pt x="106419" y="91440"/>
                </a:lnTo>
                <a:lnTo>
                  <a:pt x="108645" y="94749"/>
                </a:lnTo>
                <a:lnTo>
                  <a:pt x="108284" y="95952"/>
                </a:lnTo>
                <a:lnTo>
                  <a:pt x="108946" y="98238"/>
                </a:lnTo>
                <a:lnTo>
                  <a:pt x="109668" y="102329"/>
                </a:lnTo>
                <a:lnTo>
                  <a:pt x="108826" y="103712"/>
                </a:lnTo>
                <a:lnTo>
                  <a:pt x="108826" y="101787"/>
                </a:lnTo>
                <a:lnTo>
                  <a:pt x="107502" y="101186"/>
                </a:lnTo>
                <a:lnTo>
                  <a:pt x="104915" y="101667"/>
                </a:lnTo>
                <a:lnTo>
                  <a:pt x="102389" y="103652"/>
                </a:lnTo>
                <a:lnTo>
                  <a:pt x="98599" y="104855"/>
                </a:lnTo>
                <a:lnTo>
                  <a:pt x="96794" y="103472"/>
                </a:lnTo>
                <a:lnTo>
                  <a:pt x="95471" y="103411"/>
                </a:lnTo>
                <a:lnTo>
                  <a:pt x="95290" y="104314"/>
                </a:lnTo>
                <a:lnTo>
                  <a:pt x="94147" y="103712"/>
                </a:lnTo>
                <a:lnTo>
                  <a:pt x="93786" y="104675"/>
                </a:lnTo>
                <a:lnTo>
                  <a:pt x="91620" y="102329"/>
                </a:lnTo>
                <a:lnTo>
                  <a:pt x="89274" y="102088"/>
                </a:lnTo>
                <a:lnTo>
                  <a:pt x="88973" y="100764"/>
                </a:lnTo>
                <a:lnTo>
                  <a:pt x="90237" y="99802"/>
                </a:lnTo>
                <a:lnTo>
                  <a:pt x="90959" y="96493"/>
                </a:lnTo>
                <a:lnTo>
                  <a:pt x="90658" y="95952"/>
                </a:lnTo>
                <a:lnTo>
                  <a:pt x="92042" y="94147"/>
                </a:lnTo>
                <a:lnTo>
                  <a:pt x="91861" y="93185"/>
                </a:lnTo>
                <a:lnTo>
                  <a:pt x="89334" y="93666"/>
                </a:lnTo>
                <a:lnTo>
                  <a:pt x="83319" y="92583"/>
                </a:lnTo>
                <a:lnTo>
                  <a:pt x="83800" y="89936"/>
                </a:lnTo>
                <a:lnTo>
                  <a:pt x="80912" y="89335"/>
                </a:lnTo>
                <a:lnTo>
                  <a:pt x="80491" y="91380"/>
                </a:lnTo>
                <a:lnTo>
                  <a:pt x="81213" y="92463"/>
                </a:lnTo>
                <a:lnTo>
                  <a:pt x="79769" y="93305"/>
                </a:lnTo>
                <a:lnTo>
                  <a:pt x="80070" y="94087"/>
                </a:lnTo>
                <a:lnTo>
                  <a:pt x="78145" y="96493"/>
                </a:lnTo>
                <a:lnTo>
                  <a:pt x="76822" y="96854"/>
                </a:lnTo>
                <a:lnTo>
                  <a:pt x="72971" y="95230"/>
                </a:lnTo>
                <a:lnTo>
                  <a:pt x="71768" y="93967"/>
                </a:lnTo>
                <a:lnTo>
                  <a:pt x="72971" y="87891"/>
                </a:lnTo>
                <a:lnTo>
                  <a:pt x="70325" y="87891"/>
                </a:lnTo>
                <a:lnTo>
                  <a:pt x="70084" y="88974"/>
                </a:lnTo>
                <a:lnTo>
                  <a:pt x="67437" y="88131"/>
                </a:lnTo>
                <a:lnTo>
                  <a:pt x="64549" y="87590"/>
                </a:lnTo>
                <a:lnTo>
                  <a:pt x="64730" y="88974"/>
                </a:lnTo>
                <a:lnTo>
                  <a:pt x="61421" y="88191"/>
                </a:lnTo>
                <a:lnTo>
                  <a:pt x="59556" y="98840"/>
                </a:lnTo>
                <a:lnTo>
                  <a:pt x="61060" y="100043"/>
                </a:lnTo>
                <a:lnTo>
                  <a:pt x="59075" y="100344"/>
                </a:lnTo>
                <a:lnTo>
                  <a:pt x="58473" y="104434"/>
                </a:lnTo>
                <a:lnTo>
                  <a:pt x="57150" y="105818"/>
                </a:lnTo>
                <a:lnTo>
                  <a:pt x="43675" y="103051"/>
                </a:lnTo>
                <a:lnTo>
                  <a:pt x="42171" y="101547"/>
                </a:lnTo>
                <a:lnTo>
                  <a:pt x="41449" y="101907"/>
                </a:lnTo>
                <a:lnTo>
                  <a:pt x="41990" y="103893"/>
                </a:lnTo>
                <a:lnTo>
                  <a:pt x="43253" y="105457"/>
                </a:lnTo>
                <a:lnTo>
                  <a:pt x="46021" y="111052"/>
                </a:lnTo>
                <a:lnTo>
                  <a:pt x="44697" y="114661"/>
                </a:lnTo>
                <a:lnTo>
                  <a:pt x="44096" y="117368"/>
                </a:lnTo>
                <a:lnTo>
                  <a:pt x="41449" y="116827"/>
                </a:lnTo>
                <a:lnTo>
                  <a:pt x="41930" y="115503"/>
                </a:lnTo>
                <a:lnTo>
                  <a:pt x="35914" y="114420"/>
                </a:lnTo>
                <a:lnTo>
                  <a:pt x="36516" y="111894"/>
                </a:lnTo>
                <a:lnTo>
                  <a:pt x="35072" y="112134"/>
                </a:lnTo>
                <a:lnTo>
                  <a:pt x="31884" y="112134"/>
                </a:lnTo>
                <a:lnTo>
                  <a:pt x="27853" y="111172"/>
                </a:lnTo>
                <a:lnTo>
                  <a:pt x="27131" y="111653"/>
                </a:lnTo>
                <a:lnTo>
                  <a:pt x="24304" y="109668"/>
                </a:lnTo>
                <a:lnTo>
                  <a:pt x="21717" y="109548"/>
                </a:lnTo>
                <a:lnTo>
                  <a:pt x="20033" y="110330"/>
                </a:lnTo>
                <a:lnTo>
                  <a:pt x="20333" y="106119"/>
                </a:lnTo>
                <a:lnTo>
                  <a:pt x="6377" y="34290"/>
                </a:lnTo>
                <a:lnTo>
                  <a:pt x="1143" y="5956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 title="CA-28">
            <a:extLst>
              <a:ext uri="{FF2B5EF4-FFF2-40B4-BE49-F238E27FC236}">
                <a16:creationId xmlns:a16="http://schemas.microsoft.com/office/drawing/2014/main" id="{D3E83D8B-6666-3307-4FA1-FCDFF204719F}"/>
              </a:ext>
            </a:extLst>
          </p:cNvPr>
          <p:cNvSpPr/>
          <p:nvPr/>
        </p:nvSpPr>
        <p:spPr>
          <a:xfrm>
            <a:off x="2158789" y="4325172"/>
            <a:ext cx="102566" cy="67900"/>
          </a:xfrm>
          <a:custGeom>
            <a:avLst/>
            <a:gdLst>
              <a:gd name="connsiteX0" fmla="*/ 126211 w 128376"/>
              <a:gd name="connsiteY0" fmla="*/ 66896 h 88011"/>
              <a:gd name="connsiteX1" fmla="*/ 126211 w 128376"/>
              <a:gd name="connsiteY1" fmla="*/ 68400 h 88011"/>
              <a:gd name="connsiteX2" fmla="*/ 128016 w 128376"/>
              <a:gd name="connsiteY2" fmla="*/ 70204 h 88011"/>
              <a:gd name="connsiteX3" fmla="*/ 127294 w 128376"/>
              <a:gd name="connsiteY3" fmla="*/ 72250 h 88011"/>
              <a:gd name="connsiteX4" fmla="*/ 126031 w 128376"/>
              <a:gd name="connsiteY4" fmla="*/ 74235 h 88011"/>
              <a:gd name="connsiteX5" fmla="*/ 122842 w 128376"/>
              <a:gd name="connsiteY5" fmla="*/ 76401 h 88011"/>
              <a:gd name="connsiteX6" fmla="*/ 119955 w 128376"/>
              <a:gd name="connsiteY6" fmla="*/ 77965 h 88011"/>
              <a:gd name="connsiteX7" fmla="*/ 120075 w 128376"/>
              <a:gd name="connsiteY7" fmla="*/ 76762 h 88011"/>
              <a:gd name="connsiteX8" fmla="*/ 117729 w 128376"/>
              <a:gd name="connsiteY8" fmla="*/ 77363 h 88011"/>
              <a:gd name="connsiteX9" fmla="*/ 115323 w 128376"/>
              <a:gd name="connsiteY9" fmla="*/ 76942 h 88011"/>
              <a:gd name="connsiteX10" fmla="*/ 114841 w 128376"/>
              <a:gd name="connsiteY10" fmla="*/ 75438 h 88011"/>
              <a:gd name="connsiteX11" fmla="*/ 113879 w 128376"/>
              <a:gd name="connsiteY11" fmla="*/ 80852 h 88011"/>
              <a:gd name="connsiteX12" fmla="*/ 113277 w 128376"/>
              <a:gd name="connsiteY12" fmla="*/ 80732 h 88011"/>
              <a:gd name="connsiteX13" fmla="*/ 113698 w 128376"/>
              <a:gd name="connsiteY13" fmla="*/ 78085 h 88011"/>
              <a:gd name="connsiteX14" fmla="*/ 106299 w 128376"/>
              <a:gd name="connsiteY14" fmla="*/ 76702 h 88011"/>
              <a:gd name="connsiteX15" fmla="*/ 105397 w 128376"/>
              <a:gd name="connsiteY15" fmla="*/ 81634 h 88011"/>
              <a:gd name="connsiteX16" fmla="*/ 104675 w 128376"/>
              <a:gd name="connsiteY16" fmla="*/ 81935 h 88011"/>
              <a:gd name="connsiteX17" fmla="*/ 96614 w 128376"/>
              <a:gd name="connsiteY17" fmla="*/ 80491 h 88011"/>
              <a:gd name="connsiteX18" fmla="*/ 96433 w 128376"/>
              <a:gd name="connsiteY18" fmla="*/ 81153 h 88011"/>
              <a:gd name="connsiteX19" fmla="*/ 93726 w 128376"/>
              <a:gd name="connsiteY19" fmla="*/ 80612 h 88011"/>
              <a:gd name="connsiteX20" fmla="*/ 93245 w 128376"/>
              <a:gd name="connsiteY20" fmla="*/ 84101 h 88011"/>
              <a:gd name="connsiteX21" fmla="*/ 93666 w 128376"/>
              <a:gd name="connsiteY21" fmla="*/ 85304 h 88011"/>
              <a:gd name="connsiteX22" fmla="*/ 93606 w 128376"/>
              <a:gd name="connsiteY22" fmla="*/ 85725 h 88011"/>
              <a:gd name="connsiteX23" fmla="*/ 90959 w 128376"/>
              <a:gd name="connsiteY23" fmla="*/ 85304 h 88011"/>
              <a:gd name="connsiteX24" fmla="*/ 91380 w 128376"/>
              <a:gd name="connsiteY24" fmla="*/ 83138 h 88011"/>
              <a:gd name="connsiteX25" fmla="*/ 87951 w 128376"/>
              <a:gd name="connsiteY25" fmla="*/ 82537 h 88011"/>
              <a:gd name="connsiteX26" fmla="*/ 87891 w 128376"/>
              <a:gd name="connsiteY26" fmla="*/ 81815 h 88011"/>
              <a:gd name="connsiteX27" fmla="*/ 81394 w 128376"/>
              <a:gd name="connsiteY27" fmla="*/ 80612 h 88011"/>
              <a:gd name="connsiteX28" fmla="*/ 77363 w 128376"/>
              <a:gd name="connsiteY28" fmla="*/ 88011 h 88011"/>
              <a:gd name="connsiteX29" fmla="*/ 74776 w 128376"/>
              <a:gd name="connsiteY29" fmla="*/ 87530 h 88011"/>
              <a:gd name="connsiteX30" fmla="*/ 75137 w 128376"/>
              <a:gd name="connsiteY30" fmla="*/ 85545 h 88011"/>
              <a:gd name="connsiteX31" fmla="*/ 74415 w 128376"/>
              <a:gd name="connsiteY31" fmla="*/ 85364 h 88011"/>
              <a:gd name="connsiteX32" fmla="*/ 74776 w 128376"/>
              <a:gd name="connsiteY32" fmla="*/ 83860 h 88011"/>
              <a:gd name="connsiteX33" fmla="*/ 74054 w 128376"/>
              <a:gd name="connsiteY33" fmla="*/ 83740 h 88011"/>
              <a:gd name="connsiteX34" fmla="*/ 74475 w 128376"/>
              <a:gd name="connsiteY34" fmla="*/ 81394 h 88011"/>
              <a:gd name="connsiteX35" fmla="*/ 72310 w 128376"/>
              <a:gd name="connsiteY35" fmla="*/ 81274 h 88011"/>
              <a:gd name="connsiteX36" fmla="*/ 72611 w 128376"/>
              <a:gd name="connsiteY36" fmla="*/ 79228 h 88011"/>
              <a:gd name="connsiteX37" fmla="*/ 71407 w 128376"/>
              <a:gd name="connsiteY37" fmla="*/ 79108 h 88011"/>
              <a:gd name="connsiteX38" fmla="*/ 71708 w 128376"/>
              <a:gd name="connsiteY38" fmla="*/ 77303 h 88011"/>
              <a:gd name="connsiteX39" fmla="*/ 72911 w 128376"/>
              <a:gd name="connsiteY39" fmla="*/ 77664 h 88011"/>
              <a:gd name="connsiteX40" fmla="*/ 73754 w 128376"/>
              <a:gd name="connsiteY40" fmla="*/ 75679 h 88011"/>
              <a:gd name="connsiteX41" fmla="*/ 72911 w 128376"/>
              <a:gd name="connsiteY41" fmla="*/ 74115 h 88011"/>
              <a:gd name="connsiteX42" fmla="*/ 73814 w 128376"/>
              <a:gd name="connsiteY42" fmla="*/ 73513 h 88011"/>
              <a:gd name="connsiteX43" fmla="*/ 73633 w 128376"/>
              <a:gd name="connsiteY43" fmla="*/ 70686 h 88011"/>
              <a:gd name="connsiteX44" fmla="*/ 72671 w 128376"/>
              <a:gd name="connsiteY44" fmla="*/ 71949 h 88011"/>
              <a:gd name="connsiteX45" fmla="*/ 71407 w 128376"/>
              <a:gd name="connsiteY45" fmla="*/ 71769 h 88011"/>
              <a:gd name="connsiteX46" fmla="*/ 71167 w 128376"/>
              <a:gd name="connsiteY46" fmla="*/ 72972 h 88011"/>
              <a:gd name="connsiteX47" fmla="*/ 68941 w 128376"/>
              <a:gd name="connsiteY47" fmla="*/ 73393 h 88011"/>
              <a:gd name="connsiteX48" fmla="*/ 69603 w 128376"/>
              <a:gd name="connsiteY48" fmla="*/ 70024 h 88011"/>
              <a:gd name="connsiteX49" fmla="*/ 66234 w 128376"/>
              <a:gd name="connsiteY49" fmla="*/ 69422 h 88011"/>
              <a:gd name="connsiteX50" fmla="*/ 65993 w 128376"/>
              <a:gd name="connsiteY50" fmla="*/ 70806 h 88011"/>
              <a:gd name="connsiteX51" fmla="*/ 64730 w 128376"/>
              <a:gd name="connsiteY51" fmla="*/ 70565 h 88011"/>
              <a:gd name="connsiteX52" fmla="*/ 63527 w 128376"/>
              <a:gd name="connsiteY52" fmla="*/ 76581 h 88011"/>
              <a:gd name="connsiteX53" fmla="*/ 60338 w 128376"/>
              <a:gd name="connsiteY53" fmla="*/ 75378 h 88011"/>
              <a:gd name="connsiteX54" fmla="*/ 58413 w 128376"/>
              <a:gd name="connsiteY54" fmla="*/ 74837 h 88011"/>
              <a:gd name="connsiteX55" fmla="*/ 58955 w 128376"/>
              <a:gd name="connsiteY55" fmla="*/ 71949 h 88011"/>
              <a:gd name="connsiteX56" fmla="*/ 59436 w 128376"/>
              <a:gd name="connsiteY56" fmla="*/ 71708 h 88011"/>
              <a:gd name="connsiteX57" fmla="*/ 52217 w 128376"/>
              <a:gd name="connsiteY57" fmla="*/ 70385 h 88011"/>
              <a:gd name="connsiteX58" fmla="*/ 52819 w 128376"/>
              <a:gd name="connsiteY58" fmla="*/ 66956 h 88011"/>
              <a:gd name="connsiteX59" fmla="*/ 52819 w 128376"/>
              <a:gd name="connsiteY59" fmla="*/ 65873 h 88011"/>
              <a:gd name="connsiteX60" fmla="*/ 55466 w 128376"/>
              <a:gd name="connsiteY60" fmla="*/ 64489 h 88011"/>
              <a:gd name="connsiteX61" fmla="*/ 58594 w 128376"/>
              <a:gd name="connsiteY61" fmla="*/ 65332 h 88011"/>
              <a:gd name="connsiteX62" fmla="*/ 59316 w 128376"/>
              <a:gd name="connsiteY62" fmla="*/ 61241 h 88011"/>
              <a:gd name="connsiteX63" fmla="*/ 61722 w 128376"/>
              <a:gd name="connsiteY63" fmla="*/ 62865 h 88011"/>
              <a:gd name="connsiteX64" fmla="*/ 62925 w 128376"/>
              <a:gd name="connsiteY64" fmla="*/ 61963 h 88011"/>
              <a:gd name="connsiteX65" fmla="*/ 63707 w 128376"/>
              <a:gd name="connsiteY65" fmla="*/ 62324 h 88011"/>
              <a:gd name="connsiteX66" fmla="*/ 65392 w 128376"/>
              <a:gd name="connsiteY66" fmla="*/ 61181 h 88011"/>
              <a:gd name="connsiteX67" fmla="*/ 66294 w 128376"/>
              <a:gd name="connsiteY67" fmla="*/ 61542 h 88011"/>
              <a:gd name="connsiteX68" fmla="*/ 66775 w 128376"/>
              <a:gd name="connsiteY68" fmla="*/ 58233 h 88011"/>
              <a:gd name="connsiteX69" fmla="*/ 76160 w 128376"/>
              <a:gd name="connsiteY69" fmla="*/ 60038 h 88011"/>
              <a:gd name="connsiteX70" fmla="*/ 77183 w 128376"/>
              <a:gd name="connsiteY70" fmla="*/ 54623 h 88011"/>
              <a:gd name="connsiteX71" fmla="*/ 78386 w 128376"/>
              <a:gd name="connsiteY71" fmla="*/ 49209 h 88011"/>
              <a:gd name="connsiteX72" fmla="*/ 79950 w 128376"/>
              <a:gd name="connsiteY72" fmla="*/ 45901 h 88011"/>
              <a:gd name="connsiteX73" fmla="*/ 77604 w 128376"/>
              <a:gd name="connsiteY73" fmla="*/ 45720 h 88011"/>
              <a:gd name="connsiteX74" fmla="*/ 76701 w 128376"/>
              <a:gd name="connsiteY74" fmla="*/ 42712 h 88011"/>
              <a:gd name="connsiteX75" fmla="*/ 77002 w 128376"/>
              <a:gd name="connsiteY75" fmla="*/ 39103 h 88011"/>
              <a:gd name="connsiteX76" fmla="*/ 76401 w 128376"/>
              <a:gd name="connsiteY76" fmla="*/ 37599 h 88011"/>
              <a:gd name="connsiteX77" fmla="*/ 68159 w 128376"/>
              <a:gd name="connsiteY77" fmla="*/ 36155 h 88011"/>
              <a:gd name="connsiteX78" fmla="*/ 68640 w 128376"/>
              <a:gd name="connsiteY78" fmla="*/ 37539 h 88011"/>
              <a:gd name="connsiteX79" fmla="*/ 66234 w 128376"/>
              <a:gd name="connsiteY79" fmla="*/ 38922 h 88011"/>
              <a:gd name="connsiteX80" fmla="*/ 66535 w 128376"/>
              <a:gd name="connsiteY80" fmla="*/ 40968 h 88011"/>
              <a:gd name="connsiteX81" fmla="*/ 65452 w 128376"/>
              <a:gd name="connsiteY81" fmla="*/ 42772 h 88011"/>
              <a:gd name="connsiteX82" fmla="*/ 66053 w 128376"/>
              <a:gd name="connsiteY82" fmla="*/ 43374 h 88011"/>
              <a:gd name="connsiteX83" fmla="*/ 65091 w 128376"/>
              <a:gd name="connsiteY83" fmla="*/ 44818 h 88011"/>
              <a:gd name="connsiteX84" fmla="*/ 63767 w 128376"/>
              <a:gd name="connsiteY84" fmla="*/ 45720 h 88011"/>
              <a:gd name="connsiteX85" fmla="*/ 64971 w 128376"/>
              <a:gd name="connsiteY85" fmla="*/ 46201 h 88011"/>
              <a:gd name="connsiteX86" fmla="*/ 63527 w 128376"/>
              <a:gd name="connsiteY86" fmla="*/ 47104 h 88011"/>
              <a:gd name="connsiteX87" fmla="*/ 63286 w 128376"/>
              <a:gd name="connsiteY87" fmla="*/ 49691 h 88011"/>
              <a:gd name="connsiteX88" fmla="*/ 61120 w 128376"/>
              <a:gd name="connsiteY88" fmla="*/ 50352 h 88011"/>
              <a:gd name="connsiteX89" fmla="*/ 60398 w 128376"/>
              <a:gd name="connsiteY89" fmla="*/ 51615 h 88011"/>
              <a:gd name="connsiteX90" fmla="*/ 58534 w 128376"/>
              <a:gd name="connsiteY90" fmla="*/ 53180 h 88011"/>
              <a:gd name="connsiteX91" fmla="*/ 54503 w 128376"/>
              <a:gd name="connsiteY91" fmla="*/ 52699 h 88011"/>
              <a:gd name="connsiteX92" fmla="*/ 53180 w 128376"/>
              <a:gd name="connsiteY92" fmla="*/ 51315 h 88011"/>
              <a:gd name="connsiteX93" fmla="*/ 51676 w 128376"/>
              <a:gd name="connsiteY93" fmla="*/ 52037 h 88011"/>
              <a:gd name="connsiteX94" fmla="*/ 50713 w 128376"/>
              <a:gd name="connsiteY94" fmla="*/ 51254 h 88011"/>
              <a:gd name="connsiteX95" fmla="*/ 47826 w 128376"/>
              <a:gd name="connsiteY95" fmla="*/ 51435 h 88011"/>
              <a:gd name="connsiteX96" fmla="*/ 47043 w 128376"/>
              <a:gd name="connsiteY96" fmla="*/ 50352 h 88011"/>
              <a:gd name="connsiteX97" fmla="*/ 44757 w 128376"/>
              <a:gd name="connsiteY97" fmla="*/ 50052 h 88011"/>
              <a:gd name="connsiteX98" fmla="*/ 41930 w 128376"/>
              <a:gd name="connsiteY98" fmla="*/ 50773 h 88011"/>
              <a:gd name="connsiteX99" fmla="*/ 40486 w 128376"/>
              <a:gd name="connsiteY99" fmla="*/ 59075 h 88011"/>
              <a:gd name="connsiteX100" fmla="*/ 43133 w 128376"/>
              <a:gd name="connsiteY100" fmla="*/ 59556 h 88011"/>
              <a:gd name="connsiteX101" fmla="*/ 42712 w 128376"/>
              <a:gd name="connsiteY101" fmla="*/ 62324 h 88011"/>
              <a:gd name="connsiteX102" fmla="*/ 45299 w 128376"/>
              <a:gd name="connsiteY102" fmla="*/ 62745 h 88011"/>
              <a:gd name="connsiteX103" fmla="*/ 44637 w 128376"/>
              <a:gd name="connsiteY103" fmla="*/ 65452 h 88011"/>
              <a:gd name="connsiteX104" fmla="*/ 39524 w 128376"/>
              <a:gd name="connsiteY104" fmla="*/ 64489 h 88011"/>
              <a:gd name="connsiteX105" fmla="*/ 39103 w 128376"/>
              <a:gd name="connsiteY105" fmla="*/ 66294 h 88011"/>
              <a:gd name="connsiteX106" fmla="*/ 36877 w 128376"/>
              <a:gd name="connsiteY106" fmla="*/ 65572 h 88011"/>
              <a:gd name="connsiteX107" fmla="*/ 36877 w 128376"/>
              <a:gd name="connsiteY107" fmla="*/ 64910 h 88011"/>
              <a:gd name="connsiteX108" fmla="*/ 33628 w 128376"/>
              <a:gd name="connsiteY108" fmla="*/ 65332 h 88011"/>
              <a:gd name="connsiteX109" fmla="*/ 32425 w 128376"/>
              <a:gd name="connsiteY109" fmla="*/ 65211 h 88011"/>
              <a:gd name="connsiteX110" fmla="*/ 31823 w 128376"/>
              <a:gd name="connsiteY110" fmla="*/ 69723 h 88011"/>
              <a:gd name="connsiteX111" fmla="*/ 33809 w 128376"/>
              <a:gd name="connsiteY111" fmla="*/ 70204 h 88011"/>
              <a:gd name="connsiteX112" fmla="*/ 33207 w 128376"/>
              <a:gd name="connsiteY112" fmla="*/ 72250 h 88011"/>
              <a:gd name="connsiteX113" fmla="*/ 32666 w 128376"/>
              <a:gd name="connsiteY113" fmla="*/ 71949 h 88011"/>
              <a:gd name="connsiteX114" fmla="*/ 31583 w 128376"/>
              <a:gd name="connsiteY114" fmla="*/ 73633 h 88011"/>
              <a:gd name="connsiteX115" fmla="*/ 31583 w 128376"/>
              <a:gd name="connsiteY115" fmla="*/ 75077 h 88011"/>
              <a:gd name="connsiteX116" fmla="*/ 32786 w 128376"/>
              <a:gd name="connsiteY116" fmla="*/ 75077 h 88011"/>
              <a:gd name="connsiteX117" fmla="*/ 34591 w 128376"/>
              <a:gd name="connsiteY117" fmla="*/ 76220 h 88011"/>
              <a:gd name="connsiteX118" fmla="*/ 34831 w 128376"/>
              <a:gd name="connsiteY118" fmla="*/ 77243 h 88011"/>
              <a:gd name="connsiteX119" fmla="*/ 33448 w 128376"/>
              <a:gd name="connsiteY119" fmla="*/ 78446 h 88011"/>
              <a:gd name="connsiteX120" fmla="*/ 34110 w 128376"/>
              <a:gd name="connsiteY120" fmla="*/ 76762 h 88011"/>
              <a:gd name="connsiteX121" fmla="*/ 32365 w 128376"/>
              <a:gd name="connsiteY121" fmla="*/ 75679 h 88011"/>
              <a:gd name="connsiteX122" fmla="*/ 30560 w 128376"/>
              <a:gd name="connsiteY122" fmla="*/ 76100 h 88011"/>
              <a:gd name="connsiteX123" fmla="*/ 31162 w 128376"/>
              <a:gd name="connsiteY123" fmla="*/ 74115 h 88011"/>
              <a:gd name="connsiteX124" fmla="*/ 29417 w 128376"/>
              <a:gd name="connsiteY124" fmla="*/ 73994 h 88011"/>
              <a:gd name="connsiteX125" fmla="*/ 29357 w 128376"/>
              <a:gd name="connsiteY125" fmla="*/ 75799 h 88011"/>
              <a:gd name="connsiteX126" fmla="*/ 28034 w 128376"/>
              <a:gd name="connsiteY126" fmla="*/ 76401 h 88011"/>
              <a:gd name="connsiteX127" fmla="*/ 24785 w 128376"/>
              <a:gd name="connsiteY127" fmla="*/ 76401 h 88011"/>
              <a:gd name="connsiteX128" fmla="*/ 23582 w 128376"/>
              <a:gd name="connsiteY128" fmla="*/ 77784 h 88011"/>
              <a:gd name="connsiteX129" fmla="*/ 24725 w 128376"/>
              <a:gd name="connsiteY129" fmla="*/ 77303 h 88011"/>
              <a:gd name="connsiteX130" fmla="*/ 24364 w 128376"/>
              <a:gd name="connsiteY130" fmla="*/ 79649 h 88011"/>
              <a:gd name="connsiteX131" fmla="*/ 21657 w 128376"/>
              <a:gd name="connsiteY131" fmla="*/ 79228 h 88011"/>
              <a:gd name="connsiteX132" fmla="*/ 22258 w 128376"/>
              <a:gd name="connsiteY132" fmla="*/ 80612 h 88011"/>
              <a:gd name="connsiteX133" fmla="*/ 21657 w 128376"/>
              <a:gd name="connsiteY133" fmla="*/ 82115 h 88011"/>
              <a:gd name="connsiteX134" fmla="*/ 20815 w 128376"/>
              <a:gd name="connsiteY134" fmla="*/ 81995 h 88011"/>
              <a:gd name="connsiteX135" fmla="*/ 19611 w 128376"/>
              <a:gd name="connsiteY135" fmla="*/ 83198 h 88011"/>
              <a:gd name="connsiteX136" fmla="*/ 19672 w 128376"/>
              <a:gd name="connsiteY136" fmla="*/ 85905 h 88011"/>
              <a:gd name="connsiteX137" fmla="*/ 16543 w 128376"/>
              <a:gd name="connsiteY137" fmla="*/ 83619 h 88011"/>
              <a:gd name="connsiteX138" fmla="*/ 15400 w 128376"/>
              <a:gd name="connsiteY138" fmla="*/ 84221 h 88011"/>
              <a:gd name="connsiteX139" fmla="*/ 17325 w 128376"/>
              <a:gd name="connsiteY139" fmla="*/ 85484 h 88011"/>
              <a:gd name="connsiteX140" fmla="*/ 15641 w 128376"/>
              <a:gd name="connsiteY140" fmla="*/ 85905 h 88011"/>
              <a:gd name="connsiteX141" fmla="*/ 14799 w 128376"/>
              <a:gd name="connsiteY141" fmla="*/ 86748 h 88011"/>
              <a:gd name="connsiteX142" fmla="*/ 13957 w 128376"/>
              <a:gd name="connsiteY142" fmla="*/ 85244 h 88011"/>
              <a:gd name="connsiteX143" fmla="*/ 9445 w 128376"/>
              <a:gd name="connsiteY143" fmla="*/ 84402 h 88011"/>
              <a:gd name="connsiteX144" fmla="*/ 7460 w 128376"/>
              <a:gd name="connsiteY144" fmla="*/ 83499 h 88011"/>
              <a:gd name="connsiteX145" fmla="*/ 7821 w 128376"/>
              <a:gd name="connsiteY145" fmla="*/ 81995 h 88011"/>
              <a:gd name="connsiteX146" fmla="*/ 5895 w 128376"/>
              <a:gd name="connsiteY146" fmla="*/ 81694 h 88011"/>
              <a:gd name="connsiteX147" fmla="*/ 6678 w 128376"/>
              <a:gd name="connsiteY147" fmla="*/ 78326 h 88011"/>
              <a:gd name="connsiteX148" fmla="*/ 7279 w 128376"/>
              <a:gd name="connsiteY148" fmla="*/ 78506 h 88011"/>
              <a:gd name="connsiteX149" fmla="*/ 8482 w 128376"/>
              <a:gd name="connsiteY149" fmla="*/ 76100 h 88011"/>
              <a:gd name="connsiteX150" fmla="*/ 8963 w 128376"/>
              <a:gd name="connsiteY150" fmla="*/ 72731 h 88011"/>
              <a:gd name="connsiteX151" fmla="*/ 9986 w 128376"/>
              <a:gd name="connsiteY151" fmla="*/ 71889 h 88011"/>
              <a:gd name="connsiteX152" fmla="*/ 6557 w 128376"/>
              <a:gd name="connsiteY152" fmla="*/ 71287 h 88011"/>
              <a:gd name="connsiteX153" fmla="*/ 6918 w 128376"/>
              <a:gd name="connsiteY153" fmla="*/ 69061 h 88011"/>
              <a:gd name="connsiteX154" fmla="*/ 8542 w 128376"/>
              <a:gd name="connsiteY154" fmla="*/ 67979 h 88011"/>
              <a:gd name="connsiteX155" fmla="*/ 8783 w 128376"/>
              <a:gd name="connsiteY155" fmla="*/ 66234 h 88011"/>
              <a:gd name="connsiteX156" fmla="*/ 7580 w 128376"/>
              <a:gd name="connsiteY156" fmla="*/ 66053 h 88011"/>
              <a:gd name="connsiteX157" fmla="*/ 6497 w 128376"/>
              <a:gd name="connsiteY157" fmla="*/ 64489 h 88011"/>
              <a:gd name="connsiteX158" fmla="*/ 7580 w 128376"/>
              <a:gd name="connsiteY158" fmla="*/ 63286 h 88011"/>
              <a:gd name="connsiteX159" fmla="*/ 11731 w 128376"/>
              <a:gd name="connsiteY159" fmla="*/ 62384 h 88011"/>
              <a:gd name="connsiteX160" fmla="*/ 12513 w 128376"/>
              <a:gd name="connsiteY160" fmla="*/ 61060 h 88011"/>
              <a:gd name="connsiteX161" fmla="*/ 11911 w 128376"/>
              <a:gd name="connsiteY161" fmla="*/ 59917 h 88011"/>
              <a:gd name="connsiteX162" fmla="*/ 12152 w 128376"/>
              <a:gd name="connsiteY162" fmla="*/ 56849 h 88011"/>
              <a:gd name="connsiteX163" fmla="*/ 9866 w 128376"/>
              <a:gd name="connsiteY163" fmla="*/ 55044 h 88011"/>
              <a:gd name="connsiteX164" fmla="*/ 9746 w 128376"/>
              <a:gd name="connsiteY164" fmla="*/ 55646 h 88011"/>
              <a:gd name="connsiteX165" fmla="*/ 7640 w 128376"/>
              <a:gd name="connsiteY165" fmla="*/ 56007 h 88011"/>
              <a:gd name="connsiteX166" fmla="*/ 6437 w 128376"/>
              <a:gd name="connsiteY166" fmla="*/ 55405 h 88011"/>
              <a:gd name="connsiteX167" fmla="*/ 5053 w 128376"/>
              <a:gd name="connsiteY167" fmla="*/ 53721 h 88011"/>
              <a:gd name="connsiteX168" fmla="*/ 4031 w 128376"/>
              <a:gd name="connsiteY168" fmla="*/ 51676 h 88011"/>
              <a:gd name="connsiteX169" fmla="*/ 4632 w 128376"/>
              <a:gd name="connsiteY169" fmla="*/ 49991 h 88011"/>
              <a:gd name="connsiteX170" fmla="*/ 2948 w 128376"/>
              <a:gd name="connsiteY170" fmla="*/ 49811 h 88011"/>
              <a:gd name="connsiteX171" fmla="*/ 1684 w 128376"/>
              <a:gd name="connsiteY171" fmla="*/ 48968 h 88011"/>
              <a:gd name="connsiteX172" fmla="*/ 1504 w 128376"/>
              <a:gd name="connsiteY172" fmla="*/ 47705 h 88011"/>
              <a:gd name="connsiteX173" fmla="*/ 0 w 128376"/>
              <a:gd name="connsiteY173" fmla="*/ 46081 h 88011"/>
              <a:gd name="connsiteX174" fmla="*/ 782 w 128376"/>
              <a:gd name="connsiteY174" fmla="*/ 42050 h 88011"/>
              <a:gd name="connsiteX175" fmla="*/ 2587 w 128376"/>
              <a:gd name="connsiteY175" fmla="*/ 40847 h 88011"/>
              <a:gd name="connsiteX176" fmla="*/ 3188 w 128376"/>
              <a:gd name="connsiteY176" fmla="*/ 37960 h 88011"/>
              <a:gd name="connsiteX177" fmla="*/ 5474 w 128376"/>
              <a:gd name="connsiteY177" fmla="*/ 38381 h 88011"/>
              <a:gd name="connsiteX178" fmla="*/ 7760 w 128376"/>
              <a:gd name="connsiteY178" fmla="*/ 36937 h 88011"/>
              <a:gd name="connsiteX179" fmla="*/ 8302 w 128376"/>
              <a:gd name="connsiteY179" fmla="*/ 35734 h 88011"/>
              <a:gd name="connsiteX180" fmla="*/ 10046 w 128376"/>
              <a:gd name="connsiteY180" fmla="*/ 36155 h 88011"/>
              <a:gd name="connsiteX181" fmla="*/ 11851 w 128376"/>
              <a:gd name="connsiteY181" fmla="*/ 34531 h 88011"/>
              <a:gd name="connsiteX182" fmla="*/ 12573 w 128376"/>
              <a:gd name="connsiteY182" fmla="*/ 29297 h 88011"/>
              <a:gd name="connsiteX183" fmla="*/ 14558 w 128376"/>
              <a:gd name="connsiteY183" fmla="*/ 18047 h 88011"/>
              <a:gd name="connsiteX184" fmla="*/ 16724 w 128376"/>
              <a:gd name="connsiteY184" fmla="*/ 20454 h 88011"/>
              <a:gd name="connsiteX185" fmla="*/ 17085 w 128376"/>
              <a:gd name="connsiteY185" fmla="*/ 19431 h 88011"/>
              <a:gd name="connsiteX186" fmla="*/ 18288 w 128376"/>
              <a:gd name="connsiteY186" fmla="*/ 20033 h 88011"/>
              <a:gd name="connsiteX187" fmla="*/ 18408 w 128376"/>
              <a:gd name="connsiteY187" fmla="*/ 19190 h 88011"/>
              <a:gd name="connsiteX188" fmla="*/ 19611 w 128376"/>
              <a:gd name="connsiteY188" fmla="*/ 19190 h 88011"/>
              <a:gd name="connsiteX189" fmla="*/ 21537 w 128376"/>
              <a:gd name="connsiteY189" fmla="*/ 20574 h 88011"/>
              <a:gd name="connsiteX190" fmla="*/ 25326 w 128376"/>
              <a:gd name="connsiteY190" fmla="*/ 19371 h 88011"/>
              <a:gd name="connsiteX191" fmla="*/ 27853 w 128376"/>
              <a:gd name="connsiteY191" fmla="*/ 17386 h 88011"/>
              <a:gd name="connsiteX192" fmla="*/ 30440 w 128376"/>
              <a:gd name="connsiteY192" fmla="*/ 16844 h 88011"/>
              <a:gd name="connsiteX193" fmla="*/ 31763 w 128376"/>
              <a:gd name="connsiteY193" fmla="*/ 17446 h 88011"/>
              <a:gd name="connsiteX194" fmla="*/ 31763 w 128376"/>
              <a:gd name="connsiteY194" fmla="*/ 19491 h 88011"/>
              <a:gd name="connsiteX195" fmla="*/ 32606 w 128376"/>
              <a:gd name="connsiteY195" fmla="*/ 18108 h 88011"/>
              <a:gd name="connsiteX196" fmla="*/ 31884 w 128376"/>
              <a:gd name="connsiteY196" fmla="*/ 13897 h 88011"/>
              <a:gd name="connsiteX197" fmla="*/ 31222 w 128376"/>
              <a:gd name="connsiteY197" fmla="*/ 11791 h 88011"/>
              <a:gd name="connsiteX198" fmla="*/ 31583 w 128376"/>
              <a:gd name="connsiteY198" fmla="*/ 10468 h 88011"/>
              <a:gd name="connsiteX199" fmla="*/ 29357 w 128376"/>
              <a:gd name="connsiteY199" fmla="*/ 7219 h 88011"/>
              <a:gd name="connsiteX200" fmla="*/ 29177 w 128376"/>
              <a:gd name="connsiteY200" fmla="*/ 6196 h 88011"/>
              <a:gd name="connsiteX201" fmla="*/ 32184 w 128376"/>
              <a:gd name="connsiteY201" fmla="*/ 6617 h 88011"/>
              <a:gd name="connsiteX202" fmla="*/ 33327 w 128376"/>
              <a:gd name="connsiteY202" fmla="*/ 5535 h 88011"/>
              <a:gd name="connsiteX203" fmla="*/ 35373 w 128376"/>
              <a:gd name="connsiteY203" fmla="*/ 4632 h 88011"/>
              <a:gd name="connsiteX204" fmla="*/ 36396 w 128376"/>
              <a:gd name="connsiteY204" fmla="*/ 4753 h 88011"/>
              <a:gd name="connsiteX205" fmla="*/ 36636 w 128376"/>
              <a:gd name="connsiteY205" fmla="*/ 2647 h 88011"/>
              <a:gd name="connsiteX206" fmla="*/ 37358 w 128376"/>
              <a:gd name="connsiteY206" fmla="*/ 1745 h 88011"/>
              <a:gd name="connsiteX207" fmla="*/ 40727 w 128376"/>
              <a:gd name="connsiteY207" fmla="*/ 0 h 88011"/>
              <a:gd name="connsiteX208" fmla="*/ 48668 w 128376"/>
              <a:gd name="connsiteY208" fmla="*/ 1504 h 88011"/>
              <a:gd name="connsiteX209" fmla="*/ 47886 w 128376"/>
              <a:gd name="connsiteY209" fmla="*/ 6978 h 88011"/>
              <a:gd name="connsiteX210" fmla="*/ 50172 w 128376"/>
              <a:gd name="connsiteY210" fmla="*/ 7339 h 88011"/>
              <a:gd name="connsiteX211" fmla="*/ 49209 w 128376"/>
              <a:gd name="connsiteY211" fmla="*/ 13235 h 88011"/>
              <a:gd name="connsiteX212" fmla="*/ 54623 w 128376"/>
              <a:gd name="connsiteY212" fmla="*/ 14197 h 88011"/>
              <a:gd name="connsiteX213" fmla="*/ 55225 w 128376"/>
              <a:gd name="connsiteY213" fmla="*/ 15762 h 88011"/>
              <a:gd name="connsiteX214" fmla="*/ 56909 w 128376"/>
              <a:gd name="connsiteY214" fmla="*/ 16062 h 88011"/>
              <a:gd name="connsiteX215" fmla="*/ 56970 w 128376"/>
              <a:gd name="connsiteY215" fmla="*/ 17145 h 88011"/>
              <a:gd name="connsiteX216" fmla="*/ 60759 w 128376"/>
              <a:gd name="connsiteY216" fmla="*/ 17867 h 88011"/>
              <a:gd name="connsiteX217" fmla="*/ 61361 w 128376"/>
              <a:gd name="connsiteY217" fmla="*/ 18950 h 88011"/>
              <a:gd name="connsiteX218" fmla="*/ 61963 w 128376"/>
              <a:gd name="connsiteY218" fmla="*/ 17987 h 88011"/>
              <a:gd name="connsiteX219" fmla="*/ 64850 w 128376"/>
              <a:gd name="connsiteY219" fmla="*/ 18829 h 88011"/>
              <a:gd name="connsiteX220" fmla="*/ 80912 w 128376"/>
              <a:gd name="connsiteY220" fmla="*/ 21837 h 88011"/>
              <a:gd name="connsiteX221" fmla="*/ 81033 w 128376"/>
              <a:gd name="connsiteY221" fmla="*/ 21537 h 88011"/>
              <a:gd name="connsiteX222" fmla="*/ 94388 w 128376"/>
              <a:gd name="connsiteY222" fmla="*/ 24063 h 88011"/>
              <a:gd name="connsiteX223" fmla="*/ 93726 w 128376"/>
              <a:gd name="connsiteY223" fmla="*/ 28094 h 88011"/>
              <a:gd name="connsiteX224" fmla="*/ 96373 w 128376"/>
              <a:gd name="connsiteY224" fmla="*/ 28575 h 88011"/>
              <a:gd name="connsiteX225" fmla="*/ 96132 w 128376"/>
              <a:gd name="connsiteY225" fmla="*/ 29898 h 88011"/>
              <a:gd name="connsiteX226" fmla="*/ 98719 w 128376"/>
              <a:gd name="connsiteY226" fmla="*/ 30380 h 88011"/>
              <a:gd name="connsiteX227" fmla="*/ 98418 w 128376"/>
              <a:gd name="connsiteY227" fmla="*/ 31703 h 88011"/>
              <a:gd name="connsiteX228" fmla="*/ 101005 w 128376"/>
              <a:gd name="connsiteY228" fmla="*/ 32305 h 88011"/>
              <a:gd name="connsiteX229" fmla="*/ 100825 w 128376"/>
              <a:gd name="connsiteY229" fmla="*/ 33508 h 88011"/>
              <a:gd name="connsiteX230" fmla="*/ 122060 w 128376"/>
              <a:gd name="connsiteY230" fmla="*/ 37238 h 88011"/>
              <a:gd name="connsiteX231" fmla="*/ 121639 w 128376"/>
              <a:gd name="connsiteY231" fmla="*/ 40005 h 88011"/>
              <a:gd name="connsiteX232" fmla="*/ 126813 w 128376"/>
              <a:gd name="connsiteY232" fmla="*/ 40968 h 88011"/>
              <a:gd name="connsiteX233" fmla="*/ 126392 w 128376"/>
              <a:gd name="connsiteY233" fmla="*/ 43675 h 88011"/>
              <a:gd name="connsiteX234" fmla="*/ 128377 w 128376"/>
              <a:gd name="connsiteY234" fmla="*/ 43976 h 88011"/>
              <a:gd name="connsiteX235" fmla="*/ 127775 w 128376"/>
              <a:gd name="connsiteY235" fmla="*/ 45179 h 88011"/>
              <a:gd name="connsiteX236" fmla="*/ 124767 w 128376"/>
              <a:gd name="connsiteY236" fmla="*/ 45961 h 88011"/>
              <a:gd name="connsiteX237" fmla="*/ 122481 w 128376"/>
              <a:gd name="connsiteY237" fmla="*/ 45660 h 88011"/>
              <a:gd name="connsiteX238" fmla="*/ 120978 w 128376"/>
              <a:gd name="connsiteY238" fmla="*/ 46743 h 88011"/>
              <a:gd name="connsiteX239" fmla="*/ 120797 w 128376"/>
              <a:gd name="connsiteY239" fmla="*/ 49991 h 88011"/>
              <a:gd name="connsiteX240" fmla="*/ 123263 w 128376"/>
              <a:gd name="connsiteY240" fmla="*/ 53300 h 88011"/>
              <a:gd name="connsiteX241" fmla="*/ 124046 w 128376"/>
              <a:gd name="connsiteY241" fmla="*/ 55105 h 88011"/>
              <a:gd name="connsiteX242" fmla="*/ 123564 w 128376"/>
              <a:gd name="connsiteY242" fmla="*/ 57330 h 88011"/>
              <a:gd name="connsiteX243" fmla="*/ 123745 w 128376"/>
              <a:gd name="connsiteY243" fmla="*/ 58834 h 88011"/>
              <a:gd name="connsiteX244" fmla="*/ 122662 w 128376"/>
              <a:gd name="connsiteY244" fmla="*/ 59797 h 88011"/>
              <a:gd name="connsiteX245" fmla="*/ 120857 w 128376"/>
              <a:gd name="connsiteY245" fmla="*/ 60338 h 88011"/>
              <a:gd name="connsiteX246" fmla="*/ 121218 w 128376"/>
              <a:gd name="connsiteY246" fmla="*/ 61782 h 88011"/>
              <a:gd name="connsiteX247" fmla="*/ 126211 w 128376"/>
              <a:gd name="connsiteY247" fmla="*/ 66836 h 88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128376" h="88011">
                <a:moveTo>
                  <a:pt x="126211" y="66896"/>
                </a:moveTo>
                <a:lnTo>
                  <a:pt x="126211" y="68400"/>
                </a:lnTo>
                <a:lnTo>
                  <a:pt x="128016" y="70204"/>
                </a:lnTo>
                <a:lnTo>
                  <a:pt x="127294" y="72250"/>
                </a:lnTo>
                <a:lnTo>
                  <a:pt x="126031" y="74235"/>
                </a:lnTo>
                <a:lnTo>
                  <a:pt x="122842" y="76401"/>
                </a:lnTo>
                <a:lnTo>
                  <a:pt x="119955" y="77965"/>
                </a:lnTo>
                <a:lnTo>
                  <a:pt x="120075" y="76762"/>
                </a:lnTo>
                <a:lnTo>
                  <a:pt x="117729" y="77363"/>
                </a:lnTo>
                <a:lnTo>
                  <a:pt x="115323" y="76942"/>
                </a:lnTo>
                <a:lnTo>
                  <a:pt x="114841" y="75438"/>
                </a:lnTo>
                <a:lnTo>
                  <a:pt x="113879" y="80852"/>
                </a:lnTo>
                <a:lnTo>
                  <a:pt x="113277" y="80732"/>
                </a:lnTo>
                <a:lnTo>
                  <a:pt x="113698" y="78085"/>
                </a:lnTo>
                <a:lnTo>
                  <a:pt x="106299" y="76702"/>
                </a:lnTo>
                <a:lnTo>
                  <a:pt x="105397" y="81634"/>
                </a:lnTo>
                <a:lnTo>
                  <a:pt x="104675" y="81935"/>
                </a:lnTo>
                <a:lnTo>
                  <a:pt x="96614" y="80491"/>
                </a:lnTo>
                <a:lnTo>
                  <a:pt x="96433" y="81153"/>
                </a:lnTo>
                <a:lnTo>
                  <a:pt x="93726" y="80612"/>
                </a:lnTo>
                <a:lnTo>
                  <a:pt x="93245" y="84101"/>
                </a:lnTo>
                <a:lnTo>
                  <a:pt x="93666" y="85304"/>
                </a:lnTo>
                <a:lnTo>
                  <a:pt x="93606" y="85725"/>
                </a:lnTo>
                <a:lnTo>
                  <a:pt x="90959" y="85304"/>
                </a:lnTo>
                <a:lnTo>
                  <a:pt x="91380" y="83138"/>
                </a:lnTo>
                <a:lnTo>
                  <a:pt x="87951" y="82537"/>
                </a:lnTo>
                <a:lnTo>
                  <a:pt x="87891" y="81815"/>
                </a:lnTo>
                <a:lnTo>
                  <a:pt x="81394" y="80612"/>
                </a:lnTo>
                <a:lnTo>
                  <a:pt x="77363" y="88011"/>
                </a:lnTo>
                <a:lnTo>
                  <a:pt x="74776" y="87530"/>
                </a:lnTo>
                <a:lnTo>
                  <a:pt x="75137" y="85545"/>
                </a:lnTo>
                <a:lnTo>
                  <a:pt x="74415" y="85364"/>
                </a:lnTo>
                <a:lnTo>
                  <a:pt x="74776" y="83860"/>
                </a:lnTo>
                <a:lnTo>
                  <a:pt x="74054" y="83740"/>
                </a:lnTo>
                <a:lnTo>
                  <a:pt x="74475" y="81394"/>
                </a:lnTo>
                <a:lnTo>
                  <a:pt x="72310" y="81274"/>
                </a:lnTo>
                <a:lnTo>
                  <a:pt x="72611" y="79228"/>
                </a:lnTo>
                <a:lnTo>
                  <a:pt x="71407" y="79108"/>
                </a:lnTo>
                <a:lnTo>
                  <a:pt x="71708" y="77303"/>
                </a:lnTo>
                <a:lnTo>
                  <a:pt x="72911" y="77664"/>
                </a:lnTo>
                <a:lnTo>
                  <a:pt x="73754" y="75679"/>
                </a:lnTo>
                <a:lnTo>
                  <a:pt x="72911" y="74115"/>
                </a:lnTo>
                <a:lnTo>
                  <a:pt x="73814" y="73513"/>
                </a:lnTo>
                <a:lnTo>
                  <a:pt x="73633" y="70686"/>
                </a:lnTo>
                <a:lnTo>
                  <a:pt x="72671" y="71949"/>
                </a:lnTo>
                <a:lnTo>
                  <a:pt x="71407" y="71769"/>
                </a:lnTo>
                <a:lnTo>
                  <a:pt x="71167" y="72972"/>
                </a:lnTo>
                <a:lnTo>
                  <a:pt x="68941" y="73393"/>
                </a:lnTo>
                <a:lnTo>
                  <a:pt x="69603" y="70024"/>
                </a:lnTo>
                <a:lnTo>
                  <a:pt x="66234" y="69422"/>
                </a:lnTo>
                <a:lnTo>
                  <a:pt x="65993" y="70806"/>
                </a:lnTo>
                <a:lnTo>
                  <a:pt x="64730" y="70565"/>
                </a:lnTo>
                <a:lnTo>
                  <a:pt x="63527" y="76581"/>
                </a:lnTo>
                <a:lnTo>
                  <a:pt x="60338" y="75378"/>
                </a:lnTo>
                <a:lnTo>
                  <a:pt x="58413" y="74837"/>
                </a:lnTo>
                <a:lnTo>
                  <a:pt x="58955" y="71949"/>
                </a:lnTo>
                <a:lnTo>
                  <a:pt x="59436" y="71708"/>
                </a:lnTo>
                <a:lnTo>
                  <a:pt x="52217" y="70385"/>
                </a:lnTo>
                <a:lnTo>
                  <a:pt x="52819" y="66956"/>
                </a:lnTo>
                <a:lnTo>
                  <a:pt x="52819" y="65873"/>
                </a:lnTo>
                <a:lnTo>
                  <a:pt x="55466" y="64489"/>
                </a:lnTo>
                <a:lnTo>
                  <a:pt x="58594" y="65332"/>
                </a:lnTo>
                <a:lnTo>
                  <a:pt x="59316" y="61241"/>
                </a:lnTo>
                <a:lnTo>
                  <a:pt x="61722" y="62865"/>
                </a:lnTo>
                <a:lnTo>
                  <a:pt x="62925" y="61963"/>
                </a:lnTo>
                <a:lnTo>
                  <a:pt x="63707" y="62324"/>
                </a:lnTo>
                <a:lnTo>
                  <a:pt x="65392" y="61181"/>
                </a:lnTo>
                <a:lnTo>
                  <a:pt x="66294" y="61542"/>
                </a:lnTo>
                <a:lnTo>
                  <a:pt x="66775" y="58233"/>
                </a:lnTo>
                <a:lnTo>
                  <a:pt x="76160" y="60038"/>
                </a:lnTo>
                <a:lnTo>
                  <a:pt x="77183" y="54623"/>
                </a:lnTo>
                <a:lnTo>
                  <a:pt x="78386" y="49209"/>
                </a:lnTo>
                <a:lnTo>
                  <a:pt x="79950" y="45901"/>
                </a:lnTo>
                <a:lnTo>
                  <a:pt x="77604" y="45720"/>
                </a:lnTo>
                <a:lnTo>
                  <a:pt x="76701" y="42712"/>
                </a:lnTo>
                <a:lnTo>
                  <a:pt x="77002" y="39103"/>
                </a:lnTo>
                <a:lnTo>
                  <a:pt x="76401" y="37599"/>
                </a:lnTo>
                <a:lnTo>
                  <a:pt x="68159" y="36155"/>
                </a:lnTo>
                <a:lnTo>
                  <a:pt x="68640" y="37539"/>
                </a:lnTo>
                <a:lnTo>
                  <a:pt x="66234" y="38922"/>
                </a:lnTo>
                <a:lnTo>
                  <a:pt x="66535" y="40968"/>
                </a:lnTo>
                <a:lnTo>
                  <a:pt x="65452" y="42772"/>
                </a:lnTo>
                <a:lnTo>
                  <a:pt x="66053" y="43374"/>
                </a:lnTo>
                <a:lnTo>
                  <a:pt x="65091" y="44818"/>
                </a:lnTo>
                <a:lnTo>
                  <a:pt x="63767" y="45720"/>
                </a:lnTo>
                <a:lnTo>
                  <a:pt x="64971" y="46201"/>
                </a:lnTo>
                <a:lnTo>
                  <a:pt x="63527" y="47104"/>
                </a:lnTo>
                <a:lnTo>
                  <a:pt x="63286" y="49691"/>
                </a:lnTo>
                <a:lnTo>
                  <a:pt x="61120" y="50352"/>
                </a:lnTo>
                <a:lnTo>
                  <a:pt x="60398" y="51615"/>
                </a:lnTo>
                <a:lnTo>
                  <a:pt x="58534" y="53180"/>
                </a:lnTo>
                <a:lnTo>
                  <a:pt x="54503" y="52699"/>
                </a:lnTo>
                <a:lnTo>
                  <a:pt x="53180" y="51315"/>
                </a:lnTo>
                <a:lnTo>
                  <a:pt x="51676" y="52037"/>
                </a:lnTo>
                <a:lnTo>
                  <a:pt x="50713" y="51254"/>
                </a:lnTo>
                <a:lnTo>
                  <a:pt x="47826" y="51435"/>
                </a:lnTo>
                <a:lnTo>
                  <a:pt x="47043" y="50352"/>
                </a:lnTo>
                <a:lnTo>
                  <a:pt x="44757" y="50052"/>
                </a:lnTo>
                <a:lnTo>
                  <a:pt x="41930" y="50773"/>
                </a:lnTo>
                <a:lnTo>
                  <a:pt x="40486" y="59075"/>
                </a:lnTo>
                <a:lnTo>
                  <a:pt x="43133" y="59556"/>
                </a:lnTo>
                <a:lnTo>
                  <a:pt x="42712" y="62324"/>
                </a:lnTo>
                <a:lnTo>
                  <a:pt x="45299" y="62745"/>
                </a:lnTo>
                <a:lnTo>
                  <a:pt x="44637" y="65452"/>
                </a:lnTo>
                <a:lnTo>
                  <a:pt x="39524" y="64489"/>
                </a:lnTo>
                <a:lnTo>
                  <a:pt x="39103" y="66294"/>
                </a:lnTo>
                <a:lnTo>
                  <a:pt x="36877" y="65572"/>
                </a:lnTo>
                <a:lnTo>
                  <a:pt x="36877" y="64910"/>
                </a:lnTo>
                <a:lnTo>
                  <a:pt x="33628" y="65332"/>
                </a:lnTo>
                <a:lnTo>
                  <a:pt x="32425" y="65211"/>
                </a:lnTo>
                <a:lnTo>
                  <a:pt x="31823" y="69723"/>
                </a:lnTo>
                <a:lnTo>
                  <a:pt x="33809" y="70204"/>
                </a:lnTo>
                <a:lnTo>
                  <a:pt x="33207" y="72250"/>
                </a:lnTo>
                <a:lnTo>
                  <a:pt x="32666" y="71949"/>
                </a:lnTo>
                <a:lnTo>
                  <a:pt x="31583" y="73633"/>
                </a:lnTo>
                <a:lnTo>
                  <a:pt x="31583" y="75077"/>
                </a:lnTo>
                <a:lnTo>
                  <a:pt x="32786" y="75077"/>
                </a:lnTo>
                <a:lnTo>
                  <a:pt x="34591" y="76220"/>
                </a:lnTo>
                <a:lnTo>
                  <a:pt x="34831" y="77243"/>
                </a:lnTo>
                <a:lnTo>
                  <a:pt x="33448" y="78446"/>
                </a:lnTo>
                <a:lnTo>
                  <a:pt x="34110" y="76762"/>
                </a:lnTo>
                <a:lnTo>
                  <a:pt x="32365" y="75679"/>
                </a:lnTo>
                <a:lnTo>
                  <a:pt x="30560" y="76100"/>
                </a:lnTo>
                <a:lnTo>
                  <a:pt x="31162" y="74115"/>
                </a:lnTo>
                <a:lnTo>
                  <a:pt x="29417" y="73994"/>
                </a:lnTo>
                <a:lnTo>
                  <a:pt x="29357" y="75799"/>
                </a:lnTo>
                <a:lnTo>
                  <a:pt x="28034" y="76401"/>
                </a:lnTo>
                <a:lnTo>
                  <a:pt x="24785" y="76401"/>
                </a:lnTo>
                <a:lnTo>
                  <a:pt x="23582" y="77784"/>
                </a:lnTo>
                <a:lnTo>
                  <a:pt x="24725" y="77303"/>
                </a:lnTo>
                <a:lnTo>
                  <a:pt x="24364" y="79649"/>
                </a:lnTo>
                <a:lnTo>
                  <a:pt x="21657" y="79228"/>
                </a:lnTo>
                <a:lnTo>
                  <a:pt x="22258" y="80612"/>
                </a:lnTo>
                <a:lnTo>
                  <a:pt x="21657" y="82115"/>
                </a:lnTo>
                <a:lnTo>
                  <a:pt x="20815" y="81995"/>
                </a:lnTo>
                <a:lnTo>
                  <a:pt x="19611" y="83198"/>
                </a:lnTo>
                <a:lnTo>
                  <a:pt x="19672" y="85905"/>
                </a:lnTo>
                <a:lnTo>
                  <a:pt x="16543" y="83619"/>
                </a:lnTo>
                <a:lnTo>
                  <a:pt x="15400" y="84221"/>
                </a:lnTo>
                <a:lnTo>
                  <a:pt x="17325" y="85484"/>
                </a:lnTo>
                <a:lnTo>
                  <a:pt x="15641" y="85905"/>
                </a:lnTo>
                <a:lnTo>
                  <a:pt x="14799" y="86748"/>
                </a:lnTo>
                <a:lnTo>
                  <a:pt x="13957" y="85244"/>
                </a:lnTo>
                <a:lnTo>
                  <a:pt x="9445" y="84402"/>
                </a:lnTo>
                <a:lnTo>
                  <a:pt x="7460" y="83499"/>
                </a:lnTo>
                <a:lnTo>
                  <a:pt x="7821" y="81995"/>
                </a:lnTo>
                <a:lnTo>
                  <a:pt x="5895" y="81694"/>
                </a:lnTo>
                <a:lnTo>
                  <a:pt x="6678" y="78326"/>
                </a:lnTo>
                <a:lnTo>
                  <a:pt x="7279" y="78506"/>
                </a:lnTo>
                <a:lnTo>
                  <a:pt x="8482" y="76100"/>
                </a:lnTo>
                <a:lnTo>
                  <a:pt x="8963" y="72731"/>
                </a:lnTo>
                <a:lnTo>
                  <a:pt x="9986" y="71889"/>
                </a:lnTo>
                <a:lnTo>
                  <a:pt x="6557" y="71287"/>
                </a:lnTo>
                <a:lnTo>
                  <a:pt x="6918" y="69061"/>
                </a:lnTo>
                <a:lnTo>
                  <a:pt x="8542" y="67979"/>
                </a:lnTo>
                <a:lnTo>
                  <a:pt x="8783" y="66234"/>
                </a:lnTo>
                <a:lnTo>
                  <a:pt x="7580" y="66053"/>
                </a:lnTo>
                <a:lnTo>
                  <a:pt x="6497" y="64489"/>
                </a:lnTo>
                <a:lnTo>
                  <a:pt x="7580" y="63286"/>
                </a:lnTo>
                <a:lnTo>
                  <a:pt x="11731" y="62384"/>
                </a:lnTo>
                <a:lnTo>
                  <a:pt x="12513" y="61060"/>
                </a:lnTo>
                <a:lnTo>
                  <a:pt x="11911" y="59917"/>
                </a:lnTo>
                <a:lnTo>
                  <a:pt x="12152" y="56849"/>
                </a:lnTo>
                <a:lnTo>
                  <a:pt x="9866" y="55044"/>
                </a:lnTo>
                <a:lnTo>
                  <a:pt x="9746" y="55646"/>
                </a:lnTo>
                <a:lnTo>
                  <a:pt x="7640" y="56007"/>
                </a:lnTo>
                <a:lnTo>
                  <a:pt x="6437" y="55405"/>
                </a:lnTo>
                <a:lnTo>
                  <a:pt x="5053" y="53721"/>
                </a:lnTo>
                <a:lnTo>
                  <a:pt x="4031" y="51676"/>
                </a:lnTo>
                <a:lnTo>
                  <a:pt x="4632" y="49991"/>
                </a:lnTo>
                <a:lnTo>
                  <a:pt x="2948" y="49811"/>
                </a:lnTo>
                <a:lnTo>
                  <a:pt x="1684" y="48968"/>
                </a:lnTo>
                <a:lnTo>
                  <a:pt x="1504" y="47705"/>
                </a:lnTo>
                <a:lnTo>
                  <a:pt x="0" y="46081"/>
                </a:lnTo>
                <a:lnTo>
                  <a:pt x="782" y="42050"/>
                </a:lnTo>
                <a:lnTo>
                  <a:pt x="2587" y="40847"/>
                </a:lnTo>
                <a:lnTo>
                  <a:pt x="3188" y="37960"/>
                </a:lnTo>
                <a:lnTo>
                  <a:pt x="5474" y="38381"/>
                </a:lnTo>
                <a:lnTo>
                  <a:pt x="7760" y="36937"/>
                </a:lnTo>
                <a:lnTo>
                  <a:pt x="8302" y="35734"/>
                </a:lnTo>
                <a:lnTo>
                  <a:pt x="10046" y="36155"/>
                </a:lnTo>
                <a:lnTo>
                  <a:pt x="11851" y="34531"/>
                </a:lnTo>
                <a:lnTo>
                  <a:pt x="12573" y="29297"/>
                </a:lnTo>
                <a:lnTo>
                  <a:pt x="14558" y="18047"/>
                </a:lnTo>
                <a:lnTo>
                  <a:pt x="16724" y="20454"/>
                </a:lnTo>
                <a:lnTo>
                  <a:pt x="17085" y="19431"/>
                </a:lnTo>
                <a:lnTo>
                  <a:pt x="18288" y="20033"/>
                </a:lnTo>
                <a:lnTo>
                  <a:pt x="18408" y="19190"/>
                </a:lnTo>
                <a:lnTo>
                  <a:pt x="19611" y="19190"/>
                </a:lnTo>
                <a:lnTo>
                  <a:pt x="21537" y="20574"/>
                </a:lnTo>
                <a:lnTo>
                  <a:pt x="25326" y="19371"/>
                </a:lnTo>
                <a:lnTo>
                  <a:pt x="27853" y="17386"/>
                </a:lnTo>
                <a:lnTo>
                  <a:pt x="30440" y="16844"/>
                </a:lnTo>
                <a:lnTo>
                  <a:pt x="31763" y="17446"/>
                </a:lnTo>
                <a:lnTo>
                  <a:pt x="31763" y="19491"/>
                </a:lnTo>
                <a:lnTo>
                  <a:pt x="32606" y="18108"/>
                </a:lnTo>
                <a:lnTo>
                  <a:pt x="31884" y="13897"/>
                </a:lnTo>
                <a:lnTo>
                  <a:pt x="31222" y="11791"/>
                </a:lnTo>
                <a:lnTo>
                  <a:pt x="31583" y="10468"/>
                </a:lnTo>
                <a:lnTo>
                  <a:pt x="29357" y="7219"/>
                </a:lnTo>
                <a:lnTo>
                  <a:pt x="29177" y="6196"/>
                </a:lnTo>
                <a:lnTo>
                  <a:pt x="32184" y="6617"/>
                </a:lnTo>
                <a:lnTo>
                  <a:pt x="33327" y="5535"/>
                </a:lnTo>
                <a:lnTo>
                  <a:pt x="35373" y="4632"/>
                </a:lnTo>
                <a:lnTo>
                  <a:pt x="36396" y="4753"/>
                </a:lnTo>
                <a:lnTo>
                  <a:pt x="36636" y="2647"/>
                </a:lnTo>
                <a:lnTo>
                  <a:pt x="37358" y="1745"/>
                </a:lnTo>
                <a:lnTo>
                  <a:pt x="40727" y="0"/>
                </a:lnTo>
                <a:lnTo>
                  <a:pt x="48668" y="1504"/>
                </a:lnTo>
                <a:lnTo>
                  <a:pt x="47886" y="6978"/>
                </a:lnTo>
                <a:lnTo>
                  <a:pt x="50172" y="7339"/>
                </a:lnTo>
                <a:lnTo>
                  <a:pt x="49209" y="13235"/>
                </a:lnTo>
                <a:lnTo>
                  <a:pt x="54623" y="14197"/>
                </a:lnTo>
                <a:lnTo>
                  <a:pt x="55225" y="15762"/>
                </a:lnTo>
                <a:lnTo>
                  <a:pt x="56909" y="16062"/>
                </a:lnTo>
                <a:lnTo>
                  <a:pt x="56970" y="17145"/>
                </a:lnTo>
                <a:lnTo>
                  <a:pt x="60759" y="17867"/>
                </a:lnTo>
                <a:lnTo>
                  <a:pt x="61361" y="18950"/>
                </a:lnTo>
                <a:lnTo>
                  <a:pt x="61963" y="17987"/>
                </a:lnTo>
                <a:lnTo>
                  <a:pt x="64850" y="18829"/>
                </a:lnTo>
                <a:lnTo>
                  <a:pt x="80912" y="21837"/>
                </a:lnTo>
                <a:lnTo>
                  <a:pt x="81033" y="21537"/>
                </a:lnTo>
                <a:lnTo>
                  <a:pt x="94388" y="24063"/>
                </a:lnTo>
                <a:lnTo>
                  <a:pt x="93726" y="28094"/>
                </a:lnTo>
                <a:lnTo>
                  <a:pt x="96373" y="28575"/>
                </a:lnTo>
                <a:lnTo>
                  <a:pt x="96132" y="29898"/>
                </a:lnTo>
                <a:lnTo>
                  <a:pt x="98719" y="30380"/>
                </a:lnTo>
                <a:lnTo>
                  <a:pt x="98418" y="31703"/>
                </a:lnTo>
                <a:lnTo>
                  <a:pt x="101005" y="32305"/>
                </a:lnTo>
                <a:lnTo>
                  <a:pt x="100825" y="33508"/>
                </a:lnTo>
                <a:lnTo>
                  <a:pt x="122060" y="37238"/>
                </a:lnTo>
                <a:lnTo>
                  <a:pt x="121639" y="40005"/>
                </a:lnTo>
                <a:lnTo>
                  <a:pt x="126813" y="40968"/>
                </a:lnTo>
                <a:lnTo>
                  <a:pt x="126392" y="43675"/>
                </a:lnTo>
                <a:lnTo>
                  <a:pt x="128377" y="43976"/>
                </a:lnTo>
                <a:lnTo>
                  <a:pt x="127775" y="45179"/>
                </a:lnTo>
                <a:lnTo>
                  <a:pt x="124767" y="45961"/>
                </a:lnTo>
                <a:lnTo>
                  <a:pt x="122481" y="45660"/>
                </a:lnTo>
                <a:lnTo>
                  <a:pt x="120978" y="46743"/>
                </a:lnTo>
                <a:lnTo>
                  <a:pt x="120797" y="49991"/>
                </a:lnTo>
                <a:lnTo>
                  <a:pt x="123263" y="53300"/>
                </a:lnTo>
                <a:lnTo>
                  <a:pt x="124046" y="55105"/>
                </a:lnTo>
                <a:lnTo>
                  <a:pt x="123564" y="57330"/>
                </a:lnTo>
                <a:lnTo>
                  <a:pt x="123745" y="58834"/>
                </a:lnTo>
                <a:lnTo>
                  <a:pt x="122662" y="59797"/>
                </a:lnTo>
                <a:lnTo>
                  <a:pt x="120857" y="60338"/>
                </a:lnTo>
                <a:lnTo>
                  <a:pt x="121218" y="61782"/>
                </a:lnTo>
                <a:lnTo>
                  <a:pt x="126211" y="6683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 title="CA-30">
            <a:extLst>
              <a:ext uri="{FF2B5EF4-FFF2-40B4-BE49-F238E27FC236}">
                <a16:creationId xmlns:a16="http://schemas.microsoft.com/office/drawing/2014/main" id="{554E8D1B-3EB7-6DAD-D4D1-47B34FE39C79}"/>
              </a:ext>
            </a:extLst>
          </p:cNvPr>
          <p:cNvSpPr/>
          <p:nvPr/>
        </p:nvSpPr>
        <p:spPr>
          <a:xfrm>
            <a:off x="2122741" y="4327725"/>
            <a:ext cx="35902" cy="42420"/>
          </a:xfrm>
          <a:custGeom>
            <a:avLst/>
            <a:gdLst>
              <a:gd name="connsiteX0" fmla="*/ 25086 w 44937"/>
              <a:gd name="connsiteY0" fmla="*/ 54322 h 54984"/>
              <a:gd name="connsiteX1" fmla="*/ 24905 w 44937"/>
              <a:gd name="connsiteY1" fmla="*/ 53480 h 54984"/>
              <a:gd name="connsiteX2" fmla="*/ 23522 w 44937"/>
              <a:gd name="connsiteY2" fmla="*/ 52939 h 54984"/>
              <a:gd name="connsiteX3" fmla="*/ 23101 w 44937"/>
              <a:gd name="connsiteY3" fmla="*/ 51796 h 54984"/>
              <a:gd name="connsiteX4" fmla="*/ 19792 w 44937"/>
              <a:gd name="connsiteY4" fmla="*/ 51134 h 54984"/>
              <a:gd name="connsiteX5" fmla="*/ 18168 w 44937"/>
              <a:gd name="connsiteY5" fmla="*/ 49751 h 54984"/>
              <a:gd name="connsiteX6" fmla="*/ 18107 w 44937"/>
              <a:gd name="connsiteY6" fmla="*/ 47404 h 54984"/>
              <a:gd name="connsiteX7" fmla="*/ 14137 w 44937"/>
              <a:gd name="connsiteY7" fmla="*/ 46683 h 54984"/>
              <a:gd name="connsiteX8" fmla="*/ 14438 w 44937"/>
              <a:gd name="connsiteY8" fmla="*/ 45299 h 54984"/>
              <a:gd name="connsiteX9" fmla="*/ 9806 w 44937"/>
              <a:gd name="connsiteY9" fmla="*/ 44577 h 54984"/>
              <a:gd name="connsiteX10" fmla="*/ 9445 w 44937"/>
              <a:gd name="connsiteY10" fmla="*/ 42953 h 54984"/>
              <a:gd name="connsiteX11" fmla="*/ 0 w 44937"/>
              <a:gd name="connsiteY11" fmla="*/ 41148 h 54984"/>
              <a:gd name="connsiteX12" fmla="*/ 421 w 44937"/>
              <a:gd name="connsiteY12" fmla="*/ 38802 h 54984"/>
              <a:gd name="connsiteX13" fmla="*/ 1023 w 44937"/>
              <a:gd name="connsiteY13" fmla="*/ 38922 h 54984"/>
              <a:gd name="connsiteX14" fmla="*/ 1805 w 44937"/>
              <a:gd name="connsiteY14" fmla="*/ 37298 h 54984"/>
              <a:gd name="connsiteX15" fmla="*/ 782 w 44937"/>
              <a:gd name="connsiteY15" fmla="*/ 37117 h 54984"/>
              <a:gd name="connsiteX16" fmla="*/ 1203 w 44937"/>
              <a:gd name="connsiteY16" fmla="*/ 34831 h 54984"/>
              <a:gd name="connsiteX17" fmla="*/ 10828 w 44937"/>
              <a:gd name="connsiteY17" fmla="*/ 36636 h 54984"/>
              <a:gd name="connsiteX18" fmla="*/ 12272 w 44937"/>
              <a:gd name="connsiteY18" fmla="*/ 29838 h 54984"/>
              <a:gd name="connsiteX19" fmla="*/ 12753 w 44937"/>
              <a:gd name="connsiteY19" fmla="*/ 27131 h 54984"/>
              <a:gd name="connsiteX20" fmla="*/ 14077 w 44937"/>
              <a:gd name="connsiteY20" fmla="*/ 23522 h 54984"/>
              <a:gd name="connsiteX21" fmla="*/ 11310 w 44937"/>
              <a:gd name="connsiteY21" fmla="*/ 17927 h 54984"/>
              <a:gd name="connsiteX22" fmla="*/ 10106 w 44937"/>
              <a:gd name="connsiteY22" fmla="*/ 16363 h 54984"/>
              <a:gd name="connsiteX23" fmla="*/ 9445 w 44937"/>
              <a:gd name="connsiteY23" fmla="*/ 14378 h 54984"/>
              <a:gd name="connsiteX24" fmla="*/ 10227 w 44937"/>
              <a:gd name="connsiteY24" fmla="*/ 13957 h 54984"/>
              <a:gd name="connsiteX25" fmla="*/ 11731 w 44937"/>
              <a:gd name="connsiteY25" fmla="*/ 15461 h 54984"/>
              <a:gd name="connsiteX26" fmla="*/ 25206 w 44937"/>
              <a:gd name="connsiteY26" fmla="*/ 18228 h 54984"/>
              <a:gd name="connsiteX27" fmla="*/ 26530 w 44937"/>
              <a:gd name="connsiteY27" fmla="*/ 16904 h 54984"/>
              <a:gd name="connsiteX28" fmla="*/ 27131 w 44937"/>
              <a:gd name="connsiteY28" fmla="*/ 12874 h 54984"/>
              <a:gd name="connsiteX29" fmla="*/ 29116 w 44937"/>
              <a:gd name="connsiteY29" fmla="*/ 12513 h 54984"/>
              <a:gd name="connsiteX30" fmla="*/ 27612 w 44937"/>
              <a:gd name="connsiteY30" fmla="*/ 11310 h 54984"/>
              <a:gd name="connsiteX31" fmla="*/ 29477 w 44937"/>
              <a:gd name="connsiteY31" fmla="*/ 662 h 54984"/>
              <a:gd name="connsiteX32" fmla="*/ 32786 w 44937"/>
              <a:gd name="connsiteY32" fmla="*/ 1444 h 54984"/>
              <a:gd name="connsiteX33" fmla="*/ 32606 w 44937"/>
              <a:gd name="connsiteY33" fmla="*/ 0 h 54984"/>
              <a:gd name="connsiteX34" fmla="*/ 35493 w 44937"/>
              <a:gd name="connsiteY34" fmla="*/ 602 h 54984"/>
              <a:gd name="connsiteX35" fmla="*/ 38140 w 44937"/>
              <a:gd name="connsiteY35" fmla="*/ 1444 h 54984"/>
              <a:gd name="connsiteX36" fmla="*/ 38321 w 44937"/>
              <a:gd name="connsiteY36" fmla="*/ 301 h 54984"/>
              <a:gd name="connsiteX37" fmla="*/ 41028 w 44937"/>
              <a:gd name="connsiteY37" fmla="*/ 301 h 54984"/>
              <a:gd name="connsiteX38" fmla="*/ 39824 w 44937"/>
              <a:gd name="connsiteY38" fmla="*/ 6437 h 54984"/>
              <a:gd name="connsiteX39" fmla="*/ 41028 w 44937"/>
              <a:gd name="connsiteY39" fmla="*/ 7640 h 54984"/>
              <a:gd name="connsiteX40" fmla="*/ 44878 w 44937"/>
              <a:gd name="connsiteY40" fmla="*/ 9324 h 54984"/>
              <a:gd name="connsiteX41" fmla="*/ 43675 w 44937"/>
              <a:gd name="connsiteY41" fmla="*/ 14799 h 54984"/>
              <a:gd name="connsiteX42" fmla="*/ 41569 w 44937"/>
              <a:gd name="connsiteY42" fmla="*/ 14919 h 54984"/>
              <a:gd name="connsiteX43" fmla="*/ 41870 w 44937"/>
              <a:gd name="connsiteY43" fmla="*/ 16965 h 54984"/>
              <a:gd name="connsiteX44" fmla="*/ 40125 w 44937"/>
              <a:gd name="connsiteY44" fmla="*/ 16664 h 54984"/>
              <a:gd name="connsiteX45" fmla="*/ 40065 w 44937"/>
              <a:gd name="connsiteY45" fmla="*/ 19672 h 54984"/>
              <a:gd name="connsiteX46" fmla="*/ 39163 w 44937"/>
              <a:gd name="connsiteY46" fmla="*/ 22138 h 54984"/>
              <a:gd name="connsiteX47" fmla="*/ 41208 w 44937"/>
              <a:gd name="connsiteY47" fmla="*/ 21657 h 54984"/>
              <a:gd name="connsiteX48" fmla="*/ 44216 w 44937"/>
              <a:gd name="connsiteY48" fmla="*/ 22258 h 54984"/>
              <a:gd name="connsiteX49" fmla="*/ 43975 w 44937"/>
              <a:gd name="connsiteY49" fmla="*/ 24605 h 54984"/>
              <a:gd name="connsiteX50" fmla="*/ 43133 w 44937"/>
              <a:gd name="connsiteY50" fmla="*/ 24605 h 54984"/>
              <a:gd name="connsiteX51" fmla="*/ 44938 w 44937"/>
              <a:gd name="connsiteY51" fmla="*/ 26289 h 54984"/>
              <a:gd name="connsiteX52" fmla="*/ 41870 w 44937"/>
              <a:gd name="connsiteY52" fmla="*/ 28575 h 54984"/>
              <a:gd name="connsiteX53" fmla="*/ 39824 w 44937"/>
              <a:gd name="connsiteY53" fmla="*/ 28094 h 54984"/>
              <a:gd name="connsiteX54" fmla="*/ 39584 w 44937"/>
              <a:gd name="connsiteY54" fmla="*/ 29357 h 54984"/>
              <a:gd name="connsiteX55" fmla="*/ 35373 w 44937"/>
              <a:gd name="connsiteY55" fmla="*/ 28575 h 54984"/>
              <a:gd name="connsiteX56" fmla="*/ 35373 w 44937"/>
              <a:gd name="connsiteY56" fmla="*/ 29297 h 54984"/>
              <a:gd name="connsiteX57" fmla="*/ 31583 w 44937"/>
              <a:gd name="connsiteY57" fmla="*/ 28635 h 54984"/>
              <a:gd name="connsiteX58" fmla="*/ 31402 w 44937"/>
              <a:gd name="connsiteY58" fmla="*/ 29297 h 54984"/>
              <a:gd name="connsiteX59" fmla="*/ 29116 w 44937"/>
              <a:gd name="connsiteY59" fmla="*/ 28515 h 54984"/>
              <a:gd name="connsiteX60" fmla="*/ 27913 w 44937"/>
              <a:gd name="connsiteY60" fmla="*/ 29538 h 54984"/>
              <a:gd name="connsiteX61" fmla="*/ 25868 w 44937"/>
              <a:gd name="connsiteY61" fmla="*/ 28755 h 54984"/>
              <a:gd name="connsiteX62" fmla="*/ 24184 w 44937"/>
              <a:gd name="connsiteY62" fmla="*/ 28996 h 54984"/>
              <a:gd name="connsiteX63" fmla="*/ 23221 w 44937"/>
              <a:gd name="connsiteY63" fmla="*/ 30440 h 54984"/>
              <a:gd name="connsiteX64" fmla="*/ 23822 w 44937"/>
              <a:gd name="connsiteY64" fmla="*/ 31763 h 54984"/>
              <a:gd name="connsiteX65" fmla="*/ 22198 w 44937"/>
              <a:gd name="connsiteY65" fmla="*/ 32786 h 54984"/>
              <a:gd name="connsiteX66" fmla="*/ 22439 w 44937"/>
              <a:gd name="connsiteY66" fmla="*/ 33508 h 54984"/>
              <a:gd name="connsiteX67" fmla="*/ 24244 w 44937"/>
              <a:gd name="connsiteY67" fmla="*/ 32425 h 54984"/>
              <a:gd name="connsiteX68" fmla="*/ 26530 w 44937"/>
              <a:gd name="connsiteY68" fmla="*/ 32846 h 54984"/>
              <a:gd name="connsiteX69" fmla="*/ 25326 w 44937"/>
              <a:gd name="connsiteY69" fmla="*/ 34410 h 54984"/>
              <a:gd name="connsiteX70" fmla="*/ 30199 w 44937"/>
              <a:gd name="connsiteY70" fmla="*/ 43013 h 54984"/>
              <a:gd name="connsiteX71" fmla="*/ 27191 w 44937"/>
              <a:gd name="connsiteY71" fmla="*/ 42411 h 54984"/>
              <a:gd name="connsiteX72" fmla="*/ 27011 w 44937"/>
              <a:gd name="connsiteY72" fmla="*/ 43554 h 54984"/>
              <a:gd name="connsiteX73" fmla="*/ 25808 w 44937"/>
              <a:gd name="connsiteY73" fmla="*/ 43254 h 54984"/>
              <a:gd name="connsiteX74" fmla="*/ 25687 w 44937"/>
              <a:gd name="connsiteY74" fmla="*/ 44156 h 54984"/>
              <a:gd name="connsiteX75" fmla="*/ 27011 w 44937"/>
              <a:gd name="connsiteY75" fmla="*/ 44757 h 54984"/>
              <a:gd name="connsiteX76" fmla="*/ 26710 w 44937"/>
              <a:gd name="connsiteY76" fmla="*/ 49029 h 54984"/>
              <a:gd name="connsiteX77" fmla="*/ 27612 w 44937"/>
              <a:gd name="connsiteY77" fmla="*/ 54984 h 54984"/>
              <a:gd name="connsiteX78" fmla="*/ 25086 w 44937"/>
              <a:gd name="connsiteY78" fmla="*/ 54322 h 54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44937" h="54984">
                <a:moveTo>
                  <a:pt x="25086" y="54322"/>
                </a:moveTo>
                <a:lnTo>
                  <a:pt x="24905" y="53480"/>
                </a:lnTo>
                <a:lnTo>
                  <a:pt x="23522" y="52939"/>
                </a:lnTo>
                <a:lnTo>
                  <a:pt x="23101" y="51796"/>
                </a:lnTo>
                <a:lnTo>
                  <a:pt x="19792" y="51134"/>
                </a:lnTo>
                <a:lnTo>
                  <a:pt x="18168" y="49751"/>
                </a:lnTo>
                <a:lnTo>
                  <a:pt x="18107" y="47404"/>
                </a:lnTo>
                <a:lnTo>
                  <a:pt x="14137" y="46683"/>
                </a:lnTo>
                <a:lnTo>
                  <a:pt x="14438" y="45299"/>
                </a:lnTo>
                <a:lnTo>
                  <a:pt x="9806" y="44577"/>
                </a:lnTo>
                <a:lnTo>
                  <a:pt x="9445" y="42953"/>
                </a:lnTo>
                <a:lnTo>
                  <a:pt x="0" y="41148"/>
                </a:lnTo>
                <a:lnTo>
                  <a:pt x="421" y="38802"/>
                </a:lnTo>
                <a:lnTo>
                  <a:pt x="1023" y="38922"/>
                </a:lnTo>
                <a:lnTo>
                  <a:pt x="1805" y="37298"/>
                </a:lnTo>
                <a:lnTo>
                  <a:pt x="782" y="37117"/>
                </a:lnTo>
                <a:lnTo>
                  <a:pt x="1203" y="34831"/>
                </a:lnTo>
                <a:lnTo>
                  <a:pt x="10828" y="36636"/>
                </a:lnTo>
                <a:lnTo>
                  <a:pt x="12272" y="29838"/>
                </a:lnTo>
                <a:lnTo>
                  <a:pt x="12753" y="27131"/>
                </a:lnTo>
                <a:lnTo>
                  <a:pt x="14077" y="23522"/>
                </a:lnTo>
                <a:lnTo>
                  <a:pt x="11310" y="17927"/>
                </a:lnTo>
                <a:lnTo>
                  <a:pt x="10106" y="16363"/>
                </a:lnTo>
                <a:lnTo>
                  <a:pt x="9445" y="14378"/>
                </a:lnTo>
                <a:lnTo>
                  <a:pt x="10227" y="13957"/>
                </a:lnTo>
                <a:lnTo>
                  <a:pt x="11731" y="15461"/>
                </a:lnTo>
                <a:lnTo>
                  <a:pt x="25206" y="18228"/>
                </a:lnTo>
                <a:lnTo>
                  <a:pt x="26530" y="16904"/>
                </a:lnTo>
                <a:lnTo>
                  <a:pt x="27131" y="12874"/>
                </a:lnTo>
                <a:lnTo>
                  <a:pt x="29116" y="12513"/>
                </a:lnTo>
                <a:lnTo>
                  <a:pt x="27612" y="11310"/>
                </a:lnTo>
                <a:lnTo>
                  <a:pt x="29477" y="662"/>
                </a:lnTo>
                <a:lnTo>
                  <a:pt x="32786" y="1444"/>
                </a:lnTo>
                <a:lnTo>
                  <a:pt x="32606" y="0"/>
                </a:lnTo>
                <a:lnTo>
                  <a:pt x="35493" y="602"/>
                </a:lnTo>
                <a:lnTo>
                  <a:pt x="38140" y="1444"/>
                </a:lnTo>
                <a:lnTo>
                  <a:pt x="38321" y="301"/>
                </a:lnTo>
                <a:lnTo>
                  <a:pt x="41028" y="301"/>
                </a:lnTo>
                <a:lnTo>
                  <a:pt x="39824" y="6437"/>
                </a:lnTo>
                <a:lnTo>
                  <a:pt x="41028" y="7640"/>
                </a:lnTo>
                <a:lnTo>
                  <a:pt x="44878" y="9324"/>
                </a:lnTo>
                <a:lnTo>
                  <a:pt x="43675" y="14799"/>
                </a:lnTo>
                <a:lnTo>
                  <a:pt x="41569" y="14919"/>
                </a:lnTo>
                <a:lnTo>
                  <a:pt x="41870" y="16965"/>
                </a:lnTo>
                <a:lnTo>
                  <a:pt x="40125" y="16664"/>
                </a:lnTo>
                <a:lnTo>
                  <a:pt x="40065" y="19672"/>
                </a:lnTo>
                <a:lnTo>
                  <a:pt x="39163" y="22138"/>
                </a:lnTo>
                <a:lnTo>
                  <a:pt x="41208" y="21657"/>
                </a:lnTo>
                <a:lnTo>
                  <a:pt x="44216" y="22258"/>
                </a:lnTo>
                <a:lnTo>
                  <a:pt x="43975" y="24605"/>
                </a:lnTo>
                <a:lnTo>
                  <a:pt x="43133" y="24605"/>
                </a:lnTo>
                <a:lnTo>
                  <a:pt x="44938" y="26289"/>
                </a:lnTo>
                <a:lnTo>
                  <a:pt x="41870" y="28575"/>
                </a:lnTo>
                <a:lnTo>
                  <a:pt x="39824" y="28094"/>
                </a:lnTo>
                <a:lnTo>
                  <a:pt x="39584" y="29357"/>
                </a:lnTo>
                <a:lnTo>
                  <a:pt x="35373" y="28575"/>
                </a:lnTo>
                <a:lnTo>
                  <a:pt x="35373" y="29297"/>
                </a:lnTo>
                <a:lnTo>
                  <a:pt x="31583" y="28635"/>
                </a:lnTo>
                <a:lnTo>
                  <a:pt x="31402" y="29297"/>
                </a:lnTo>
                <a:lnTo>
                  <a:pt x="29116" y="28515"/>
                </a:lnTo>
                <a:lnTo>
                  <a:pt x="27913" y="29538"/>
                </a:lnTo>
                <a:lnTo>
                  <a:pt x="25868" y="28755"/>
                </a:lnTo>
                <a:lnTo>
                  <a:pt x="24184" y="28996"/>
                </a:lnTo>
                <a:lnTo>
                  <a:pt x="23221" y="30440"/>
                </a:lnTo>
                <a:lnTo>
                  <a:pt x="23822" y="31763"/>
                </a:lnTo>
                <a:lnTo>
                  <a:pt x="22198" y="32786"/>
                </a:lnTo>
                <a:lnTo>
                  <a:pt x="22439" y="33508"/>
                </a:lnTo>
                <a:lnTo>
                  <a:pt x="24244" y="32425"/>
                </a:lnTo>
                <a:lnTo>
                  <a:pt x="26530" y="32846"/>
                </a:lnTo>
                <a:lnTo>
                  <a:pt x="25326" y="34410"/>
                </a:lnTo>
                <a:lnTo>
                  <a:pt x="30199" y="43013"/>
                </a:lnTo>
                <a:lnTo>
                  <a:pt x="27191" y="42411"/>
                </a:lnTo>
                <a:lnTo>
                  <a:pt x="27011" y="43554"/>
                </a:lnTo>
                <a:lnTo>
                  <a:pt x="25808" y="43254"/>
                </a:lnTo>
                <a:lnTo>
                  <a:pt x="25687" y="44156"/>
                </a:lnTo>
                <a:lnTo>
                  <a:pt x="27011" y="44757"/>
                </a:lnTo>
                <a:lnTo>
                  <a:pt x="26710" y="49029"/>
                </a:lnTo>
                <a:lnTo>
                  <a:pt x="27612" y="54984"/>
                </a:lnTo>
                <a:lnTo>
                  <a:pt x="25086" y="54322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 title="CA-29">
            <a:extLst>
              <a:ext uri="{FF2B5EF4-FFF2-40B4-BE49-F238E27FC236}">
                <a16:creationId xmlns:a16="http://schemas.microsoft.com/office/drawing/2014/main" id="{330B9E51-2D1A-D24D-FB3E-017ABBB91CBA}"/>
              </a:ext>
            </a:extLst>
          </p:cNvPr>
          <p:cNvSpPr/>
          <p:nvPr/>
        </p:nvSpPr>
        <p:spPr>
          <a:xfrm>
            <a:off x="2137161" y="4329163"/>
            <a:ext cx="33596" cy="54162"/>
          </a:xfrm>
          <a:custGeom>
            <a:avLst/>
            <a:gdLst>
              <a:gd name="connsiteX0" fmla="*/ 26770 w 42050"/>
              <a:gd name="connsiteY0" fmla="*/ 7580 h 70204"/>
              <a:gd name="connsiteX1" fmla="*/ 28154 w 42050"/>
              <a:gd name="connsiteY1" fmla="*/ 7038 h 70204"/>
              <a:gd name="connsiteX2" fmla="*/ 30079 w 42050"/>
              <a:gd name="connsiteY2" fmla="*/ 4632 h 70204"/>
              <a:gd name="connsiteX3" fmla="*/ 29778 w 42050"/>
              <a:gd name="connsiteY3" fmla="*/ 3970 h 70204"/>
              <a:gd name="connsiteX4" fmla="*/ 31222 w 42050"/>
              <a:gd name="connsiteY4" fmla="*/ 3128 h 70204"/>
              <a:gd name="connsiteX5" fmla="*/ 30500 w 42050"/>
              <a:gd name="connsiteY5" fmla="*/ 1985 h 70204"/>
              <a:gd name="connsiteX6" fmla="*/ 30921 w 42050"/>
              <a:gd name="connsiteY6" fmla="*/ 0 h 70204"/>
              <a:gd name="connsiteX7" fmla="*/ 33809 w 42050"/>
              <a:gd name="connsiteY7" fmla="*/ 541 h 70204"/>
              <a:gd name="connsiteX8" fmla="*/ 33388 w 42050"/>
              <a:gd name="connsiteY8" fmla="*/ 3249 h 70204"/>
              <a:gd name="connsiteX9" fmla="*/ 39343 w 42050"/>
              <a:gd name="connsiteY9" fmla="*/ 4331 h 70204"/>
              <a:gd name="connsiteX10" fmla="*/ 41870 w 42050"/>
              <a:gd name="connsiteY10" fmla="*/ 3790 h 70204"/>
              <a:gd name="connsiteX11" fmla="*/ 42050 w 42050"/>
              <a:gd name="connsiteY11" fmla="*/ 4813 h 70204"/>
              <a:gd name="connsiteX12" fmla="*/ 40667 w 42050"/>
              <a:gd name="connsiteY12" fmla="*/ 6617 h 70204"/>
              <a:gd name="connsiteX13" fmla="*/ 40968 w 42050"/>
              <a:gd name="connsiteY13" fmla="*/ 7099 h 70204"/>
              <a:gd name="connsiteX14" fmla="*/ 40246 w 42050"/>
              <a:gd name="connsiteY14" fmla="*/ 10407 h 70204"/>
              <a:gd name="connsiteX15" fmla="*/ 39042 w 42050"/>
              <a:gd name="connsiteY15" fmla="*/ 11430 h 70204"/>
              <a:gd name="connsiteX16" fmla="*/ 39283 w 42050"/>
              <a:gd name="connsiteY16" fmla="*/ 12753 h 70204"/>
              <a:gd name="connsiteX17" fmla="*/ 41689 w 42050"/>
              <a:gd name="connsiteY17" fmla="*/ 12934 h 70204"/>
              <a:gd name="connsiteX18" fmla="*/ 39644 w 42050"/>
              <a:gd name="connsiteY18" fmla="*/ 24183 h 70204"/>
              <a:gd name="connsiteX19" fmla="*/ 38922 w 42050"/>
              <a:gd name="connsiteY19" fmla="*/ 29417 h 70204"/>
              <a:gd name="connsiteX20" fmla="*/ 37117 w 42050"/>
              <a:gd name="connsiteY20" fmla="*/ 31041 h 70204"/>
              <a:gd name="connsiteX21" fmla="*/ 35313 w 42050"/>
              <a:gd name="connsiteY21" fmla="*/ 30681 h 70204"/>
              <a:gd name="connsiteX22" fmla="*/ 34831 w 42050"/>
              <a:gd name="connsiteY22" fmla="*/ 31884 h 70204"/>
              <a:gd name="connsiteX23" fmla="*/ 32545 w 42050"/>
              <a:gd name="connsiteY23" fmla="*/ 33267 h 70204"/>
              <a:gd name="connsiteX24" fmla="*/ 30259 w 42050"/>
              <a:gd name="connsiteY24" fmla="*/ 32846 h 70204"/>
              <a:gd name="connsiteX25" fmla="*/ 29658 w 42050"/>
              <a:gd name="connsiteY25" fmla="*/ 35674 h 70204"/>
              <a:gd name="connsiteX26" fmla="*/ 27853 w 42050"/>
              <a:gd name="connsiteY26" fmla="*/ 36937 h 70204"/>
              <a:gd name="connsiteX27" fmla="*/ 27071 w 42050"/>
              <a:gd name="connsiteY27" fmla="*/ 40968 h 70204"/>
              <a:gd name="connsiteX28" fmla="*/ 28575 w 42050"/>
              <a:gd name="connsiteY28" fmla="*/ 42652 h 70204"/>
              <a:gd name="connsiteX29" fmla="*/ 28755 w 42050"/>
              <a:gd name="connsiteY29" fmla="*/ 43855 h 70204"/>
              <a:gd name="connsiteX30" fmla="*/ 30019 w 42050"/>
              <a:gd name="connsiteY30" fmla="*/ 44697 h 70204"/>
              <a:gd name="connsiteX31" fmla="*/ 31763 w 42050"/>
              <a:gd name="connsiteY31" fmla="*/ 44878 h 70204"/>
              <a:gd name="connsiteX32" fmla="*/ 31102 w 42050"/>
              <a:gd name="connsiteY32" fmla="*/ 46562 h 70204"/>
              <a:gd name="connsiteX33" fmla="*/ 32124 w 42050"/>
              <a:gd name="connsiteY33" fmla="*/ 48668 h 70204"/>
              <a:gd name="connsiteX34" fmla="*/ 33448 w 42050"/>
              <a:gd name="connsiteY34" fmla="*/ 50352 h 70204"/>
              <a:gd name="connsiteX35" fmla="*/ 34651 w 42050"/>
              <a:gd name="connsiteY35" fmla="*/ 50954 h 70204"/>
              <a:gd name="connsiteX36" fmla="*/ 36817 w 42050"/>
              <a:gd name="connsiteY36" fmla="*/ 50593 h 70204"/>
              <a:gd name="connsiteX37" fmla="*/ 36937 w 42050"/>
              <a:gd name="connsiteY37" fmla="*/ 49991 h 70204"/>
              <a:gd name="connsiteX38" fmla="*/ 39223 w 42050"/>
              <a:gd name="connsiteY38" fmla="*/ 51676 h 70204"/>
              <a:gd name="connsiteX39" fmla="*/ 38982 w 42050"/>
              <a:gd name="connsiteY39" fmla="*/ 54864 h 70204"/>
              <a:gd name="connsiteX40" fmla="*/ 39584 w 42050"/>
              <a:gd name="connsiteY40" fmla="*/ 56007 h 70204"/>
              <a:gd name="connsiteX41" fmla="*/ 38802 w 42050"/>
              <a:gd name="connsiteY41" fmla="*/ 57270 h 70204"/>
              <a:gd name="connsiteX42" fmla="*/ 34651 w 42050"/>
              <a:gd name="connsiteY42" fmla="*/ 58173 h 70204"/>
              <a:gd name="connsiteX43" fmla="*/ 34531 w 42050"/>
              <a:gd name="connsiteY43" fmla="*/ 56608 h 70204"/>
              <a:gd name="connsiteX44" fmla="*/ 28996 w 42050"/>
              <a:gd name="connsiteY44" fmla="*/ 55887 h 70204"/>
              <a:gd name="connsiteX45" fmla="*/ 27973 w 42050"/>
              <a:gd name="connsiteY45" fmla="*/ 55285 h 70204"/>
              <a:gd name="connsiteX46" fmla="*/ 27252 w 42050"/>
              <a:gd name="connsiteY46" fmla="*/ 57872 h 70204"/>
              <a:gd name="connsiteX47" fmla="*/ 25808 w 42050"/>
              <a:gd name="connsiteY47" fmla="*/ 58112 h 70204"/>
              <a:gd name="connsiteX48" fmla="*/ 25808 w 42050"/>
              <a:gd name="connsiteY48" fmla="*/ 59316 h 70204"/>
              <a:gd name="connsiteX49" fmla="*/ 23040 w 42050"/>
              <a:gd name="connsiteY49" fmla="*/ 59255 h 70204"/>
              <a:gd name="connsiteX50" fmla="*/ 22680 w 42050"/>
              <a:gd name="connsiteY50" fmla="*/ 60278 h 70204"/>
              <a:gd name="connsiteX51" fmla="*/ 23401 w 42050"/>
              <a:gd name="connsiteY51" fmla="*/ 61421 h 70204"/>
              <a:gd name="connsiteX52" fmla="*/ 22980 w 42050"/>
              <a:gd name="connsiteY52" fmla="*/ 62323 h 70204"/>
              <a:gd name="connsiteX53" fmla="*/ 23822 w 42050"/>
              <a:gd name="connsiteY53" fmla="*/ 62925 h 70204"/>
              <a:gd name="connsiteX54" fmla="*/ 23702 w 42050"/>
              <a:gd name="connsiteY54" fmla="*/ 64970 h 70204"/>
              <a:gd name="connsiteX55" fmla="*/ 25146 w 42050"/>
              <a:gd name="connsiteY55" fmla="*/ 65813 h 70204"/>
              <a:gd name="connsiteX56" fmla="*/ 24544 w 42050"/>
              <a:gd name="connsiteY56" fmla="*/ 66234 h 70204"/>
              <a:gd name="connsiteX57" fmla="*/ 26048 w 42050"/>
              <a:gd name="connsiteY57" fmla="*/ 68039 h 70204"/>
              <a:gd name="connsiteX58" fmla="*/ 24665 w 42050"/>
              <a:gd name="connsiteY58" fmla="*/ 68821 h 70204"/>
              <a:gd name="connsiteX59" fmla="*/ 23462 w 42050"/>
              <a:gd name="connsiteY59" fmla="*/ 67678 h 70204"/>
              <a:gd name="connsiteX60" fmla="*/ 21958 w 42050"/>
              <a:gd name="connsiteY60" fmla="*/ 69182 h 70204"/>
              <a:gd name="connsiteX61" fmla="*/ 20574 w 42050"/>
              <a:gd name="connsiteY61" fmla="*/ 69663 h 70204"/>
              <a:gd name="connsiteX62" fmla="*/ 14618 w 42050"/>
              <a:gd name="connsiteY62" fmla="*/ 65452 h 70204"/>
              <a:gd name="connsiteX63" fmla="*/ 13054 w 42050"/>
              <a:gd name="connsiteY63" fmla="*/ 65151 h 70204"/>
              <a:gd name="connsiteX64" fmla="*/ 12092 w 42050"/>
              <a:gd name="connsiteY64" fmla="*/ 66414 h 70204"/>
              <a:gd name="connsiteX65" fmla="*/ 11370 w 42050"/>
              <a:gd name="connsiteY65" fmla="*/ 69182 h 70204"/>
              <a:gd name="connsiteX66" fmla="*/ 9926 w 42050"/>
              <a:gd name="connsiteY66" fmla="*/ 70204 h 70204"/>
              <a:gd name="connsiteX67" fmla="*/ 6076 w 42050"/>
              <a:gd name="connsiteY67" fmla="*/ 69121 h 70204"/>
              <a:gd name="connsiteX68" fmla="*/ 5535 w 42050"/>
              <a:gd name="connsiteY68" fmla="*/ 69843 h 70204"/>
              <a:gd name="connsiteX69" fmla="*/ 3850 w 42050"/>
              <a:gd name="connsiteY69" fmla="*/ 68460 h 70204"/>
              <a:gd name="connsiteX70" fmla="*/ 1865 w 42050"/>
              <a:gd name="connsiteY70" fmla="*/ 67858 h 70204"/>
              <a:gd name="connsiteX71" fmla="*/ 2647 w 42050"/>
              <a:gd name="connsiteY71" fmla="*/ 67437 h 70204"/>
              <a:gd name="connsiteX72" fmla="*/ 2346 w 42050"/>
              <a:gd name="connsiteY72" fmla="*/ 65813 h 70204"/>
              <a:gd name="connsiteX73" fmla="*/ 180 w 42050"/>
              <a:gd name="connsiteY73" fmla="*/ 65091 h 70204"/>
              <a:gd name="connsiteX74" fmla="*/ 842 w 42050"/>
              <a:gd name="connsiteY74" fmla="*/ 62083 h 70204"/>
              <a:gd name="connsiteX75" fmla="*/ 0 w 42050"/>
              <a:gd name="connsiteY75" fmla="*/ 61421 h 70204"/>
              <a:gd name="connsiteX76" fmla="*/ 2286 w 42050"/>
              <a:gd name="connsiteY76" fmla="*/ 61602 h 70204"/>
              <a:gd name="connsiteX77" fmla="*/ 4993 w 42050"/>
              <a:gd name="connsiteY77" fmla="*/ 60940 h 70204"/>
              <a:gd name="connsiteX78" fmla="*/ 4873 w 42050"/>
              <a:gd name="connsiteY78" fmla="*/ 58955 h 70204"/>
              <a:gd name="connsiteX79" fmla="*/ 4211 w 42050"/>
              <a:gd name="connsiteY79" fmla="*/ 58413 h 70204"/>
              <a:gd name="connsiteX80" fmla="*/ 4211 w 42050"/>
              <a:gd name="connsiteY80" fmla="*/ 55826 h 70204"/>
              <a:gd name="connsiteX81" fmla="*/ 4752 w 42050"/>
              <a:gd name="connsiteY81" fmla="*/ 54503 h 70204"/>
              <a:gd name="connsiteX82" fmla="*/ 6798 w 42050"/>
              <a:gd name="connsiteY82" fmla="*/ 55406 h 70204"/>
              <a:gd name="connsiteX83" fmla="*/ 7159 w 42050"/>
              <a:gd name="connsiteY83" fmla="*/ 54263 h 70204"/>
              <a:gd name="connsiteX84" fmla="*/ 6196 w 42050"/>
              <a:gd name="connsiteY84" fmla="*/ 54443 h 70204"/>
              <a:gd name="connsiteX85" fmla="*/ 7038 w 42050"/>
              <a:gd name="connsiteY85" fmla="*/ 52518 h 70204"/>
              <a:gd name="connsiteX86" fmla="*/ 9565 w 42050"/>
              <a:gd name="connsiteY86" fmla="*/ 53180 h 70204"/>
              <a:gd name="connsiteX87" fmla="*/ 8663 w 42050"/>
              <a:gd name="connsiteY87" fmla="*/ 47224 h 70204"/>
              <a:gd name="connsiteX88" fmla="*/ 8963 w 42050"/>
              <a:gd name="connsiteY88" fmla="*/ 43013 h 70204"/>
              <a:gd name="connsiteX89" fmla="*/ 7640 w 42050"/>
              <a:gd name="connsiteY89" fmla="*/ 42411 h 70204"/>
              <a:gd name="connsiteX90" fmla="*/ 7821 w 42050"/>
              <a:gd name="connsiteY90" fmla="*/ 41449 h 70204"/>
              <a:gd name="connsiteX91" fmla="*/ 9024 w 42050"/>
              <a:gd name="connsiteY91" fmla="*/ 41689 h 70204"/>
              <a:gd name="connsiteX92" fmla="*/ 9144 w 42050"/>
              <a:gd name="connsiteY92" fmla="*/ 40546 h 70204"/>
              <a:gd name="connsiteX93" fmla="*/ 12152 w 42050"/>
              <a:gd name="connsiteY93" fmla="*/ 41208 h 70204"/>
              <a:gd name="connsiteX94" fmla="*/ 7279 w 42050"/>
              <a:gd name="connsiteY94" fmla="*/ 32605 h 70204"/>
              <a:gd name="connsiteX95" fmla="*/ 8482 w 42050"/>
              <a:gd name="connsiteY95" fmla="*/ 31041 h 70204"/>
              <a:gd name="connsiteX96" fmla="*/ 6136 w 42050"/>
              <a:gd name="connsiteY96" fmla="*/ 30620 h 70204"/>
              <a:gd name="connsiteX97" fmla="*/ 4452 w 42050"/>
              <a:gd name="connsiteY97" fmla="*/ 31643 h 70204"/>
              <a:gd name="connsiteX98" fmla="*/ 4091 w 42050"/>
              <a:gd name="connsiteY98" fmla="*/ 31041 h 70204"/>
              <a:gd name="connsiteX99" fmla="*/ 5835 w 42050"/>
              <a:gd name="connsiteY99" fmla="*/ 29959 h 70204"/>
              <a:gd name="connsiteX100" fmla="*/ 5234 w 42050"/>
              <a:gd name="connsiteY100" fmla="*/ 28635 h 70204"/>
              <a:gd name="connsiteX101" fmla="*/ 6076 w 42050"/>
              <a:gd name="connsiteY101" fmla="*/ 27131 h 70204"/>
              <a:gd name="connsiteX102" fmla="*/ 7881 w 42050"/>
              <a:gd name="connsiteY102" fmla="*/ 26951 h 70204"/>
              <a:gd name="connsiteX103" fmla="*/ 9866 w 42050"/>
              <a:gd name="connsiteY103" fmla="*/ 27733 h 70204"/>
              <a:gd name="connsiteX104" fmla="*/ 11009 w 42050"/>
              <a:gd name="connsiteY104" fmla="*/ 26710 h 70204"/>
              <a:gd name="connsiteX105" fmla="*/ 13295 w 42050"/>
              <a:gd name="connsiteY105" fmla="*/ 27432 h 70204"/>
              <a:gd name="connsiteX106" fmla="*/ 13536 w 42050"/>
              <a:gd name="connsiteY106" fmla="*/ 26770 h 70204"/>
              <a:gd name="connsiteX107" fmla="*/ 17325 w 42050"/>
              <a:gd name="connsiteY107" fmla="*/ 27492 h 70204"/>
              <a:gd name="connsiteX108" fmla="*/ 17325 w 42050"/>
              <a:gd name="connsiteY108" fmla="*/ 26770 h 70204"/>
              <a:gd name="connsiteX109" fmla="*/ 21537 w 42050"/>
              <a:gd name="connsiteY109" fmla="*/ 27552 h 70204"/>
              <a:gd name="connsiteX110" fmla="*/ 21777 w 42050"/>
              <a:gd name="connsiteY110" fmla="*/ 26289 h 70204"/>
              <a:gd name="connsiteX111" fmla="*/ 23822 w 42050"/>
              <a:gd name="connsiteY111" fmla="*/ 26770 h 70204"/>
              <a:gd name="connsiteX112" fmla="*/ 26830 w 42050"/>
              <a:gd name="connsiteY112" fmla="*/ 24364 h 70204"/>
              <a:gd name="connsiteX113" fmla="*/ 25026 w 42050"/>
              <a:gd name="connsiteY113" fmla="*/ 22800 h 70204"/>
              <a:gd name="connsiteX114" fmla="*/ 25928 w 42050"/>
              <a:gd name="connsiteY114" fmla="*/ 22740 h 70204"/>
              <a:gd name="connsiteX115" fmla="*/ 26169 w 42050"/>
              <a:gd name="connsiteY115" fmla="*/ 20454 h 70204"/>
              <a:gd name="connsiteX116" fmla="*/ 23161 w 42050"/>
              <a:gd name="connsiteY116" fmla="*/ 19852 h 70204"/>
              <a:gd name="connsiteX117" fmla="*/ 21115 w 42050"/>
              <a:gd name="connsiteY117" fmla="*/ 20333 h 70204"/>
              <a:gd name="connsiteX118" fmla="*/ 22018 w 42050"/>
              <a:gd name="connsiteY118" fmla="*/ 17807 h 70204"/>
              <a:gd name="connsiteX119" fmla="*/ 22018 w 42050"/>
              <a:gd name="connsiteY119" fmla="*/ 14799 h 70204"/>
              <a:gd name="connsiteX120" fmla="*/ 23822 w 42050"/>
              <a:gd name="connsiteY120" fmla="*/ 15160 h 70204"/>
              <a:gd name="connsiteX121" fmla="*/ 23522 w 42050"/>
              <a:gd name="connsiteY121" fmla="*/ 13054 h 70204"/>
              <a:gd name="connsiteX122" fmla="*/ 25627 w 42050"/>
              <a:gd name="connsiteY122" fmla="*/ 12934 h 70204"/>
              <a:gd name="connsiteX123" fmla="*/ 26830 w 42050"/>
              <a:gd name="connsiteY123" fmla="*/ 7520 h 70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42050" h="70204">
                <a:moveTo>
                  <a:pt x="26770" y="7580"/>
                </a:moveTo>
                <a:lnTo>
                  <a:pt x="28154" y="7038"/>
                </a:lnTo>
                <a:lnTo>
                  <a:pt x="30079" y="4632"/>
                </a:lnTo>
                <a:lnTo>
                  <a:pt x="29778" y="3970"/>
                </a:lnTo>
                <a:lnTo>
                  <a:pt x="31222" y="3128"/>
                </a:lnTo>
                <a:lnTo>
                  <a:pt x="30500" y="1985"/>
                </a:lnTo>
                <a:lnTo>
                  <a:pt x="30921" y="0"/>
                </a:lnTo>
                <a:lnTo>
                  <a:pt x="33809" y="541"/>
                </a:lnTo>
                <a:lnTo>
                  <a:pt x="33388" y="3249"/>
                </a:lnTo>
                <a:lnTo>
                  <a:pt x="39343" y="4331"/>
                </a:lnTo>
                <a:lnTo>
                  <a:pt x="41870" y="3790"/>
                </a:lnTo>
                <a:lnTo>
                  <a:pt x="42050" y="4813"/>
                </a:lnTo>
                <a:lnTo>
                  <a:pt x="40667" y="6617"/>
                </a:lnTo>
                <a:lnTo>
                  <a:pt x="40968" y="7099"/>
                </a:lnTo>
                <a:lnTo>
                  <a:pt x="40246" y="10407"/>
                </a:lnTo>
                <a:lnTo>
                  <a:pt x="39042" y="11430"/>
                </a:lnTo>
                <a:lnTo>
                  <a:pt x="39283" y="12753"/>
                </a:lnTo>
                <a:lnTo>
                  <a:pt x="41689" y="12934"/>
                </a:lnTo>
                <a:lnTo>
                  <a:pt x="39644" y="24183"/>
                </a:lnTo>
                <a:lnTo>
                  <a:pt x="38922" y="29417"/>
                </a:lnTo>
                <a:lnTo>
                  <a:pt x="37117" y="31041"/>
                </a:lnTo>
                <a:lnTo>
                  <a:pt x="35313" y="30681"/>
                </a:lnTo>
                <a:lnTo>
                  <a:pt x="34831" y="31884"/>
                </a:lnTo>
                <a:lnTo>
                  <a:pt x="32545" y="33267"/>
                </a:lnTo>
                <a:lnTo>
                  <a:pt x="30259" y="32846"/>
                </a:lnTo>
                <a:lnTo>
                  <a:pt x="29658" y="35674"/>
                </a:lnTo>
                <a:lnTo>
                  <a:pt x="27853" y="36937"/>
                </a:lnTo>
                <a:lnTo>
                  <a:pt x="27071" y="40968"/>
                </a:lnTo>
                <a:lnTo>
                  <a:pt x="28575" y="42652"/>
                </a:lnTo>
                <a:lnTo>
                  <a:pt x="28755" y="43855"/>
                </a:lnTo>
                <a:lnTo>
                  <a:pt x="30019" y="44697"/>
                </a:lnTo>
                <a:lnTo>
                  <a:pt x="31763" y="44878"/>
                </a:lnTo>
                <a:lnTo>
                  <a:pt x="31102" y="46562"/>
                </a:lnTo>
                <a:lnTo>
                  <a:pt x="32124" y="48668"/>
                </a:lnTo>
                <a:lnTo>
                  <a:pt x="33448" y="50352"/>
                </a:lnTo>
                <a:lnTo>
                  <a:pt x="34651" y="50954"/>
                </a:lnTo>
                <a:lnTo>
                  <a:pt x="36817" y="50593"/>
                </a:lnTo>
                <a:lnTo>
                  <a:pt x="36937" y="49991"/>
                </a:lnTo>
                <a:lnTo>
                  <a:pt x="39223" y="51676"/>
                </a:lnTo>
                <a:lnTo>
                  <a:pt x="38982" y="54864"/>
                </a:lnTo>
                <a:lnTo>
                  <a:pt x="39584" y="56007"/>
                </a:lnTo>
                <a:lnTo>
                  <a:pt x="38802" y="57270"/>
                </a:lnTo>
                <a:lnTo>
                  <a:pt x="34651" y="58173"/>
                </a:lnTo>
                <a:lnTo>
                  <a:pt x="34531" y="56608"/>
                </a:lnTo>
                <a:lnTo>
                  <a:pt x="28996" y="55887"/>
                </a:lnTo>
                <a:lnTo>
                  <a:pt x="27973" y="55285"/>
                </a:lnTo>
                <a:lnTo>
                  <a:pt x="27252" y="57872"/>
                </a:lnTo>
                <a:lnTo>
                  <a:pt x="25808" y="58112"/>
                </a:lnTo>
                <a:lnTo>
                  <a:pt x="25808" y="59316"/>
                </a:lnTo>
                <a:lnTo>
                  <a:pt x="23040" y="59255"/>
                </a:lnTo>
                <a:lnTo>
                  <a:pt x="22680" y="60278"/>
                </a:lnTo>
                <a:lnTo>
                  <a:pt x="23401" y="61421"/>
                </a:lnTo>
                <a:lnTo>
                  <a:pt x="22980" y="62323"/>
                </a:lnTo>
                <a:lnTo>
                  <a:pt x="23822" y="62925"/>
                </a:lnTo>
                <a:lnTo>
                  <a:pt x="23702" y="64970"/>
                </a:lnTo>
                <a:lnTo>
                  <a:pt x="25146" y="65813"/>
                </a:lnTo>
                <a:lnTo>
                  <a:pt x="24544" y="66234"/>
                </a:lnTo>
                <a:lnTo>
                  <a:pt x="26048" y="68039"/>
                </a:lnTo>
                <a:lnTo>
                  <a:pt x="24665" y="68821"/>
                </a:lnTo>
                <a:lnTo>
                  <a:pt x="23462" y="67678"/>
                </a:lnTo>
                <a:lnTo>
                  <a:pt x="21958" y="69182"/>
                </a:lnTo>
                <a:lnTo>
                  <a:pt x="20574" y="69663"/>
                </a:lnTo>
                <a:lnTo>
                  <a:pt x="14618" y="65452"/>
                </a:lnTo>
                <a:lnTo>
                  <a:pt x="13054" y="65151"/>
                </a:lnTo>
                <a:lnTo>
                  <a:pt x="12092" y="66414"/>
                </a:lnTo>
                <a:lnTo>
                  <a:pt x="11370" y="69182"/>
                </a:lnTo>
                <a:lnTo>
                  <a:pt x="9926" y="70204"/>
                </a:lnTo>
                <a:lnTo>
                  <a:pt x="6076" y="69121"/>
                </a:lnTo>
                <a:lnTo>
                  <a:pt x="5535" y="69843"/>
                </a:lnTo>
                <a:lnTo>
                  <a:pt x="3850" y="68460"/>
                </a:lnTo>
                <a:lnTo>
                  <a:pt x="1865" y="67858"/>
                </a:lnTo>
                <a:lnTo>
                  <a:pt x="2647" y="67437"/>
                </a:lnTo>
                <a:lnTo>
                  <a:pt x="2346" y="65813"/>
                </a:lnTo>
                <a:lnTo>
                  <a:pt x="180" y="65091"/>
                </a:lnTo>
                <a:lnTo>
                  <a:pt x="842" y="62083"/>
                </a:lnTo>
                <a:lnTo>
                  <a:pt x="0" y="61421"/>
                </a:lnTo>
                <a:lnTo>
                  <a:pt x="2286" y="61602"/>
                </a:lnTo>
                <a:lnTo>
                  <a:pt x="4993" y="60940"/>
                </a:lnTo>
                <a:lnTo>
                  <a:pt x="4873" y="58955"/>
                </a:lnTo>
                <a:lnTo>
                  <a:pt x="4211" y="58413"/>
                </a:lnTo>
                <a:lnTo>
                  <a:pt x="4211" y="55826"/>
                </a:lnTo>
                <a:lnTo>
                  <a:pt x="4752" y="54503"/>
                </a:lnTo>
                <a:lnTo>
                  <a:pt x="6798" y="55406"/>
                </a:lnTo>
                <a:lnTo>
                  <a:pt x="7159" y="54263"/>
                </a:lnTo>
                <a:lnTo>
                  <a:pt x="6196" y="54443"/>
                </a:lnTo>
                <a:lnTo>
                  <a:pt x="7038" y="52518"/>
                </a:lnTo>
                <a:lnTo>
                  <a:pt x="9565" y="53180"/>
                </a:lnTo>
                <a:lnTo>
                  <a:pt x="8663" y="47224"/>
                </a:lnTo>
                <a:lnTo>
                  <a:pt x="8963" y="43013"/>
                </a:lnTo>
                <a:lnTo>
                  <a:pt x="7640" y="42411"/>
                </a:lnTo>
                <a:lnTo>
                  <a:pt x="7821" y="41449"/>
                </a:lnTo>
                <a:lnTo>
                  <a:pt x="9024" y="41689"/>
                </a:lnTo>
                <a:lnTo>
                  <a:pt x="9144" y="40546"/>
                </a:lnTo>
                <a:lnTo>
                  <a:pt x="12152" y="41208"/>
                </a:lnTo>
                <a:lnTo>
                  <a:pt x="7279" y="32605"/>
                </a:lnTo>
                <a:lnTo>
                  <a:pt x="8482" y="31041"/>
                </a:lnTo>
                <a:lnTo>
                  <a:pt x="6136" y="30620"/>
                </a:lnTo>
                <a:lnTo>
                  <a:pt x="4452" y="31643"/>
                </a:lnTo>
                <a:lnTo>
                  <a:pt x="4091" y="31041"/>
                </a:lnTo>
                <a:lnTo>
                  <a:pt x="5835" y="29959"/>
                </a:lnTo>
                <a:lnTo>
                  <a:pt x="5234" y="28635"/>
                </a:lnTo>
                <a:lnTo>
                  <a:pt x="6076" y="27131"/>
                </a:lnTo>
                <a:lnTo>
                  <a:pt x="7881" y="26951"/>
                </a:lnTo>
                <a:lnTo>
                  <a:pt x="9866" y="27733"/>
                </a:lnTo>
                <a:lnTo>
                  <a:pt x="11009" y="26710"/>
                </a:lnTo>
                <a:lnTo>
                  <a:pt x="13295" y="27432"/>
                </a:lnTo>
                <a:lnTo>
                  <a:pt x="13536" y="26770"/>
                </a:lnTo>
                <a:lnTo>
                  <a:pt x="17325" y="27492"/>
                </a:lnTo>
                <a:lnTo>
                  <a:pt x="17325" y="26770"/>
                </a:lnTo>
                <a:lnTo>
                  <a:pt x="21537" y="27552"/>
                </a:lnTo>
                <a:lnTo>
                  <a:pt x="21777" y="26289"/>
                </a:lnTo>
                <a:lnTo>
                  <a:pt x="23822" y="26770"/>
                </a:lnTo>
                <a:lnTo>
                  <a:pt x="26830" y="24364"/>
                </a:lnTo>
                <a:lnTo>
                  <a:pt x="25026" y="22800"/>
                </a:lnTo>
                <a:lnTo>
                  <a:pt x="25928" y="22740"/>
                </a:lnTo>
                <a:lnTo>
                  <a:pt x="26169" y="20454"/>
                </a:lnTo>
                <a:lnTo>
                  <a:pt x="23161" y="19852"/>
                </a:lnTo>
                <a:lnTo>
                  <a:pt x="21115" y="20333"/>
                </a:lnTo>
                <a:lnTo>
                  <a:pt x="22018" y="17807"/>
                </a:lnTo>
                <a:lnTo>
                  <a:pt x="22018" y="14799"/>
                </a:lnTo>
                <a:lnTo>
                  <a:pt x="23822" y="15160"/>
                </a:lnTo>
                <a:lnTo>
                  <a:pt x="23522" y="13054"/>
                </a:lnTo>
                <a:lnTo>
                  <a:pt x="25627" y="12934"/>
                </a:lnTo>
                <a:lnTo>
                  <a:pt x="26830" y="752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 title="CA-31">
            <a:extLst>
              <a:ext uri="{FF2B5EF4-FFF2-40B4-BE49-F238E27FC236}">
                <a16:creationId xmlns:a16="http://schemas.microsoft.com/office/drawing/2014/main" id="{F9217451-13D9-B2E8-04D9-345221BA34E3}"/>
              </a:ext>
            </a:extLst>
          </p:cNvPr>
          <p:cNvSpPr/>
          <p:nvPr/>
        </p:nvSpPr>
        <p:spPr>
          <a:xfrm>
            <a:off x="2176092" y="4353112"/>
            <a:ext cx="46573" cy="49056"/>
          </a:xfrm>
          <a:custGeom>
            <a:avLst/>
            <a:gdLst>
              <a:gd name="connsiteX0" fmla="*/ 50713 w 58293"/>
              <a:gd name="connsiteY0" fmla="*/ 45118 h 63586"/>
              <a:gd name="connsiteX1" fmla="*/ 49931 w 58293"/>
              <a:gd name="connsiteY1" fmla="*/ 44757 h 63586"/>
              <a:gd name="connsiteX2" fmla="*/ 49209 w 58293"/>
              <a:gd name="connsiteY2" fmla="*/ 48607 h 63586"/>
              <a:gd name="connsiteX3" fmla="*/ 47946 w 58293"/>
              <a:gd name="connsiteY3" fmla="*/ 48427 h 63586"/>
              <a:gd name="connsiteX4" fmla="*/ 47344 w 58293"/>
              <a:gd name="connsiteY4" fmla="*/ 47224 h 63586"/>
              <a:gd name="connsiteX5" fmla="*/ 45840 w 58293"/>
              <a:gd name="connsiteY5" fmla="*/ 48728 h 63586"/>
              <a:gd name="connsiteX6" fmla="*/ 44938 w 58293"/>
              <a:gd name="connsiteY6" fmla="*/ 48006 h 63586"/>
              <a:gd name="connsiteX7" fmla="*/ 45179 w 58293"/>
              <a:gd name="connsiteY7" fmla="*/ 49931 h 63586"/>
              <a:gd name="connsiteX8" fmla="*/ 43494 w 58293"/>
              <a:gd name="connsiteY8" fmla="*/ 50954 h 63586"/>
              <a:gd name="connsiteX9" fmla="*/ 40246 w 58293"/>
              <a:gd name="connsiteY9" fmla="*/ 51916 h 63586"/>
              <a:gd name="connsiteX10" fmla="*/ 37478 w 58293"/>
              <a:gd name="connsiteY10" fmla="*/ 51796 h 63586"/>
              <a:gd name="connsiteX11" fmla="*/ 35493 w 58293"/>
              <a:gd name="connsiteY11" fmla="*/ 52337 h 63586"/>
              <a:gd name="connsiteX12" fmla="*/ 34350 w 58293"/>
              <a:gd name="connsiteY12" fmla="*/ 51194 h 63586"/>
              <a:gd name="connsiteX13" fmla="*/ 33027 w 58293"/>
              <a:gd name="connsiteY13" fmla="*/ 51615 h 63586"/>
              <a:gd name="connsiteX14" fmla="*/ 33147 w 58293"/>
              <a:gd name="connsiteY14" fmla="*/ 52819 h 63586"/>
              <a:gd name="connsiteX15" fmla="*/ 31703 w 58293"/>
              <a:gd name="connsiteY15" fmla="*/ 52638 h 63586"/>
              <a:gd name="connsiteX16" fmla="*/ 30741 w 58293"/>
              <a:gd name="connsiteY16" fmla="*/ 53661 h 63586"/>
              <a:gd name="connsiteX17" fmla="*/ 29538 w 58293"/>
              <a:gd name="connsiteY17" fmla="*/ 53119 h 63586"/>
              <a:gd name="connsiteX18" fmla="*/ 27252 w 58293"/>
              <a:gd name="connsiteY18" fmla="*/ 53661 h 63586"/>
              <a:gd name="connsiteX19" fmla="*/ 26710 w 58293"/>
              <a:gd name="connsiteY19" fmla="*/ 56127 h 63586"/>
              <a:gd name="connsiteX20" fmla="*/ 25567 w 58293"/>
              <a:gd name="connsiteY20" fmla="*/ 56368 h 63586"/>
              <a:gd name="connsiteX21" fmla="*/ 26590 w 58293"/>
              <a:gd name="connsiteY21" fmla="*/ 58895 h 63586"/>
              <a:gd name="connsiteX22" fmla="*/ 28395 w 58293"/>
              <a:gd name="connsiteY22" fmla="*/ 60038 h 63586"/>
              <a:gd name="connsiteX23" fmla="*/ 28455 w 58293"/>
              <a:gd name="connsiteY23" fmla="*/ 63587 h 63586"/>
              <a:gd name="connsiteX24" fmla="*/ 26650 w 58293"/>
              <a:gd name="connsiteY24" fmla="*/ 62805 h 63586"/>
              <a:gd name="connsiteX25" fmla="*/ 25868 w 58293"/>
              <a:gd name="connsiteY25" fmla="*/ 61662 h 63586"/>
              <a:gd name="connsiteX26" fmla="*/ 24785 w 58293"/>
              <a:gd name="connsiteY26" fmla="*/ 62685 h 63586"/>
              <a:gd name="connsiteX27" fmla="*/ 21657 w 58293"/>
              <a:gd name="connsiteY27" fmla="*/ 62925 h 63586"/>
              <a:gd name="connsiteX28" fmla="*/ 18890 w 58293"/>
              <a:gd name="connsiteY28" fmla="*/ 62263 h 63586"/>
              <a:gd name="connsiteX29" fmla="*/ 19010 w 58293"/>
              <a:gd name="connsiteY29" fmla="*/ 61000 h 63586"/>
              <a:gd name="connsiteX30" fmla="*/ 16604 w 58293"/>
              <a:gd name="connsiteY30" fmla="*/ 59616 h 63586"/>
              <a:gd name="connsiteX31" fmla="*/ 16965 w 58293"/>
              <a:gd name="connsiteY31" fmla="*/ 58895 h 63586"/>
              <a:gd name="connsiteX32" fmla="*/ 12934 w 58293"/>
              <a:gd name="connsiteY32" fmla="*/ 56488 h 63586"/>
              <a:gd name="connsiteX33" fmla="*/ 13114 w 58293"/>
              <a:gd name="connsiteY33" fmla="*/ 55706 h 63586"/>
              <a:gd name="connsiteX34" fmla="*/ 8903 w 58293"/>
              <a:gd name="connsiteY34" fmla="*/ 52698 h 63586"/>
              <a:gd name="connsiteX35" fmla="*/ 9324 w 58293"/>
              <a:gd name="connsiteY35" fmla="*/ 53601 h 63586"/>
              <a:gd name="connsiteX36" fmla="*/ 7099 w 58293"/>
              <a:gd name="connsiteY36" fmla="*/ 56909 h 63586"/>
              <a:gd name="connsiteX37" fmla="*/ 7339 w 58293"/>
              <a:gd name="connsiteY37" fmla="*/ 55285 h 63586"/>
              <a:gd name="connsiteX38" fmla="*/ 6136 w 58293"/>
              <a:gd name="connsiteY38" fmla="*/ 54202 h 63586"/>
              <a:gd name="connsiteX39" fmla="*/ 3730 w 58293"/>
              <a:gd name="connsiteY39" fmla="*/ 53180 h 63586"/>
              <a:gd name="connsiteX40" fmla="*/ 602 w 58293"/>
              <a:gd name="connsiteY40" fmla="*/ 54984 h 63586"/>
              <a:gd name="connsiteX41" fmla="*/ 421 w 58293"/>
              <a:gd name="connsiteY41" fmla="*/ 53962 h 63586"/>
              <a:gd name="connsiteX42" fmla="*/ 1624 w 58293"/>
              <a:gd name="connsiteY42" fmla="*/ 54202 h 63586"/>
              <a:gd name="connsiteX43" fmla="*/ 3910 w 58293"/>
              <a:gd name="connsiteY43" fmla="*/ 52518 h 63586"/>
              <a:gd name="connsiteX44" fmla="*/ 4091 w 58293"/>
              <a:gd name="connsiteY44" fmla="*/ 51375 h 63586"/>
              <a:gd name="connsiteX45" fmla="*/ 5896 w 58293"/>
              <a:gd name="connsiteY45" fmla="*/ 52277 h 63586"/>
              <a:gd name="connsiteX46" fmla="*/ 9204 w 58293"/>
              <a:gd name="connsiteY46" fmla="*/ 51254 h 63586"/>
              <a:gd name="connsiteX47" fmla="*/ 8663 w 58293"/>
              <a:gd name="connsiteY47" fmla="*/ 50713 h 63586"/>
              <a:gd name="connsiteX48" fmla="*/ 6858 w 58293"/>
              <a:gd name="connsiteY48" fmla="*/ 51375 h 63586"/>
              <a:gd name="connsiteX49" fmla="*/ 6016 w 58293"/>
              <a:gd name="connsiteY49" fmla="*/ 49390 h 63586"/>
              <a:gd name="connsiteX50" fmla="*/ 5835 w 58293"/>
              <a:gd name="connsiteY50" fmla="*/ 50593 h 63586"/>
              <a:gd name="connsiteX51" fmla="*/ 4031 w 58293"/>
              <a:gd name="connsiteY51" fmla="*/ 51014 h 63586"/>
              <a:gd name="connsiteX52" fmla="*/ 2406 w 58293"/>
              <a:gd name="connsiteY52" fmla="*/ 50111 h 63586"/>
              <a:gd name="connsiteX53" fmla="*/ 60 w 58293"/>
              <a:gd name="connsiteY53" fmla="*/ 47104 h 63586"/>
              <a:gd name="connsiteX54" fmla="*/ 0 w 58293"/>
              <a:gd name="connsiteY54" fmla="*/ 45961 h 63586"/>
              <a:gd name="connsiteX55" fmla="*/ 602 w 58293"/>
              <a:gd name="connsiteY55" fmla="*/ 44396 h 63586"/>
              <a:gd name="connsiteX56" fmla="*/ 0 w 58293"/>
              <a:gd name="connsiteY56" fmla="*/ 43073 h 63586"/>
              <a:gd name="connsiteX57" fmla="*/ 2707 w 58293"/>
              <a:gd name="connsiteY57" fmla="*/ 43434 h 63586"/>
              <a:gd name="connsiteX58" fmla="*/ 3068 w 58293"/>
              <a:gd name="connsiteY58" fmla="*/ 41088 h 63586"/>
              <a:gd name="connsiteX59" fmla="*/ 1925 w 58293"/>
              <a:gd name="connsiteY59" fmla="*/ 41569 h 63586"/>
              <a:gd name="connsiteX60" fmla="*/ 3128 w 58293"/>
              <a:gd name="connsiteY60" fmla="*/ 40245 h 63586"/>
              <a:gd name="connsiteX61" fmla="*/ 6377 w 58293"/>
              <a:gd name="connsiteY61" fmla="*/ 40245 h 63586"/>
              <a:gd name="connsiteX62" fmla="*/ 7700 w 58293"/>
              <a:gd name="connsiteY62" fmla="*/ 39644 h 63586"/>
              <a:gd name="connsiteX63" fmla="*/ 7760 w 58293"/>
              <a:gd name="connsiteY63" fmla="*/ 37839 h 63586"/>
              <a:gd name="connsiteX64" fmla="*/ 9565 w 58293"/>
              <a:gd name="connsiteY64" fmla="*/ 37900 h 63586"/>
              <a:gd name="connsiteX65" fmla="*/ 8964 w 58293"/>
              <a:gd name="connsiteY65" fmla="*/ 39945 h 63586"/>
              <a:gd name="connsiteX66" fmla="*/ 10708 w 58293"/>
              <a:gd name="connsiteY66" fmla="*/ 39463 h 63586"/>
              <a:gd name="connsiteX67" fmla="*/ 12513 w 58293"/>
              <a:gd name="connsiteY67" fmla="*/ 40547 h 63586"/>
              <a:gd name="connsiteX68" fmla="*/ 11791 w 58293"/>
              <a:gd name="connsiteY68" fmla="*/ 42291 h 63586"/>
              <a:gd name="connsiteX69" fmla="*/ 13175 w 58293"/>
              <a:gd name="connsiteY69" fmla="*/ 41088 h 63586"/>
              <a:gd name="connsiteX70" fmla="*/ 12934 w 58293"/>
              <a:gd name="connsiteY70" fmla="*/ 40065 h 63586"/>
              <a:gd name="connsiteX71" fmla="*/ 11129 w 58293"/>
              <a:gd name="connsiteY71" fmla="*/ 38862 h 63586"/>
              <a:gd name="connsiteX72" fmla="*/ 9926 w 58293"/>
              <a:gd name="connsiteY72" fmla="*/ 38862 h 63586"/>
              <a:gd name="connsiteX73" fmla="*/ 9926 w 58293"/>
              <a:gd name="connsiteY73" fmla="*/ 37418 h 63586"/>
              <a:gd name="connsiteX74" fmla="*/ 11009 w 58293"/>
              <a:gd name="connsiteY74" fmla="*/ 35794 h 63586"/>
              <a:gd name="connsiteX75" fmla="*/ 11611 w 58293"/>
              <a:gd name="connsiteY75" fmla="*/ 36035 h 63586"/>
              <a:gd name="connsiteX76" fmla="*/ 12212 w 58293"/>
              <a:gd name="connsiteY76" fmla="*/ 33989 h 63586"/>
              <a:gd name="connsiteX77" fmla="*/ 10107 w 58293"/>
              <a:gd name="connsiteY77" fmla="*/ 33508 h 63586"/>
              <a:gd name="connsiteX78" fmla="*/ 10828 w 58293"/>
              <a:gd name="connsiteY78" fmla="*/ 28996 h 63586"/>
              <a:gd name="connsiteX79" fmla="*/ 12032 w 58293"/>
              <a:gd name="connsiteY79" fmla="*/ 29177 h 63586"/>
              <a:gd name="connsiteX80" fmla="*/ 15220 w 58293"/>
              <a:gd name="connsiteY80" fmla="*/ 28695 h 63586"/>
              <a:gd name="connsiteX81" fmla="*/ 15220 w 58293"/>
              <a:gd name="connsiteY81" fmla="*/ 29417 h 63586"/>
              <a:gd name="connsiteX82" fmla="*/ 17446 w 58293"/>
              <a:gd name="connsiteY82" fmla="*/ 30019 h 63586"/>
              <a:gd name="connsiteX83" fmla="*/ 17867 w 58293"/>
              <a:gd name="connsiteY83" fmla="*/ 28334 h 63586"/>
              <a:gd name="connsiteX84" fmla="*/ 22980 w 58293"/>
              <a:gd name="connsiteY84" fmla="*/ 29237 h 63586"/>
              <a:gd name="connsiteX85" fmla="*/ 23642 w 58293"/>
              <a:gd name="connsiteY85" fmla="*/ 26590 h 63586"/>
              <a:gd name="connsiteX86" fmla="*/ 21055 w 58293"/>
              <a:gd name="connsiteY86" fmla="*/ 26169 h 63586"/>
              <a:gd name="connsiteX87" fmla="*/ 21476 w 58293"/>
              <a:gd name="connsiteY87" fmla="*/ 23341 h 63586"/>
              <a:gd name="connsiteX88" fmla="*/ 18829 w 58293"/>
              <a:gd name="connsiteY88" fmla="*/ 22860 h 63586"/>
              <a:gd name="connsiteX89" fmla="*/ 20273 w 58293"/>
              <a:gd name="connsiteY89" fmla="*/ 14558 h 63586"/>
              <a:gd name="connsiteX90" fmla="*/ 23161 w 58293"/>
              <a:gd name="connsiteY90" fmla="*/ 13836 h 63586"/>
              <a:gd name="connsiteX91" fmla="*/ 25447 w 58293"/>
              <a:gd name="connsiteY91" fmla="*/ 14137 h 63586"/>
              <a:gd name="connsiteX92" fmla="*/ 26169 w 58293"/>
              <a:gd name="connsiteY92" fmla="*/ 15220 h 63586"/>
              <a:gd name="connsiteX93" fmla="*/ 29056 w 58293"/>
              <a:gd name="connsiteY93" fmla="*/ 15039 h 63586"/>
              <a:gd name="connsiteX94" fmla="*/ 30079 w 58293"/>
              <a:gd name="connsiteY94" fmla="*/ 15882 h 63586"/>
              <a:gd name="connsiteX95" fmla="*/ 31523 w 58293"/>
              <a:gd name="connsiteY95" fmla="*/ 15100 h 63586"/>
              <a:gd name="connsiteX96" fmla="*/ 32846 w 58293"/>
              <a:gd name="connsiteY96" fmla="*/ 16483 h 63586"/>
              <a:gd name="connsiteX97" fmla="*/ 36877 w 58293"/>
              <a:gd name="connsiteY97" fmla="*/ 16964 h 63586"/>
              <a:gd name="connsiteX98" fmla="*/ 38682 w 58293"/>
              <a:gd name="connsiteY98" fmla="*/ 15460 h 63586"/>
              <a:gd name="connsiteX99" fmla="*/ 39464 w 58293"/>
              <a:gd name="connsiteY99" fmla="*/ 14257 h 63586"/>
              <a:gd name="connsiteX100" fmla="*/ 41629 w 58293"/>
              <a:gd name="connsiteY100" fmla="*/ 13535 h 63586"/>
              <a:gd name="connsiteX101" fmla="*/ 41870 w 58293"/>
              <a:gd name="connsiteY101" fmla="*/ 10888 h 63586"/>
              <a:gd name="connsiteX102" fmla="*/ 43254 w 58293"/>
              <a:gd name="connsiteY102" fmla="*/ 10046 h 63586"/>
              <a:gd name="connsiteX103" fmla="*/ 42111 w 58293"/>
              <a:gd name="connsiteY103" fmla="*/ 9565 h 63586"/>
              <a:gd name="connsiteX104" fmla="*/ 43434 w 58293"/>
              <a:gd name="connsiteY104" fmla="*/ 8603 h 63586"/>
              <a:gd name="connsiteX105" fmla="*/ 44397 w 58293"/>
              <a:gd name="connsiteY105" fmla="*/ 7219 h 63586"/>
              <a:gd name="connsiteX106" fmla="*/ 43795 w 58293"/>
              <a:gd name="connsiteY106" fmla="*/ 6617 h 63586"/>
              <a:gd name="connsiteX107" fmla="*/ 44878 w 58293"/>
              <a:gd name="connsiteY107" fmla="*/ 4813 h 63586"/>
              <a:gd name="connsiteX108" fmla="*/ 44577 w 58293"/>
              <a:gd name="connsiteY108" fmla="*/ 2707 h 63586"/>
              <a:gd name="connsiteX109" fmla="*/ 46983 w 58293"/>
              <a:gd name="connsiteY109" fmla="*/ 1323 h 63586"/>
              <a:gd name="connsiteX110" fmla="*/ 46502 w 58293"/>
              <a:gd name="connsiteY110" fmla="*/ 0 h 63586"/>
              <a:gd name="connsiteX111" fmla="*/ 54744 w 58293"/>
              <a:gd name="connsiteY111" fmla="*/ 1444 h 63586"/>
              <a:gd name="connsiteX112" fmla="*/ 55345 w 58293"/>
              <a:gd name="connsiteY112" fmla="*/ 2948 h 63586"/>
              <a:gd name="connsiteX113" fmla="*/ 55045 w 58293"/>
              <a:gd name="connsiteY113" fmla="*/ 6557 h 63586"/>
              <a:gd name="connsiteX114" fmla="*/ 55947 w 58293"/>
              <a:gd name="connsiteY114" fmla="*/ 9505 h 63586"/>
              <a:gd name="connsiteX115" fmla="*/ 58293 w 58293"/>
              <a:gd name="connsiteY115" fmla="*/ 9745 h 63586"/>
              <a:gd name="connsiteX116" fmla="*/ 56729 w 58293"/>
              <a:gd name="connsiteY116" fmla="*/ 12934 h 63586"/>
              <a:gd name="connsiteX117" fmla="*/ 55526 w 58293"/>
              <a:gd name="connsiteY117" fmla="*/ 18348 h 63586"/>
              <a:gd name="connsiteX118" fmla="*/ 54503 w 58293"/>
              <a:gd name="connsiteY118" fmla="*/ 23883 h 63586"/>
              <a:gd name="connsiteX119" fmla="*/ 45118 w 58293"/>
              <a:gd name="connsiteY119" fmla="*/ 22078 h 63586"/>
              <a:gd name="connsiteX120" fmla="*/ 44637 w 58293"/>
              <a:gd name="connsiteY120" fmla="*/ 25387 h 63586"/>
              <a:gd name="connsiteX121" fmla="*/ 43795 w 58293"/>
              <a:gd name="connsiteY121" fmla="*/ 25026 h 63586"/>
              <a:gd name="connsiteX122" fmla="*/ 42050 w 58293"/>
              <a:gd name="connsiteY122" fmla="*/ 26109 h 63586"/>
              <a:gd name="connsiteX123" fmla="*/ 41329 w 58293"/>
              <a:gd name="connsiteY123" fmla="*/ 25748 h 63586"/>
              <a:gd name="connsiteX124" fmla="*/ 40005 w 58293"/>
              <a:gd name="connsiteY124" fmla="*/ 26710 h 63586"/>
              <a:gd name="connsiteX125" fmla="*/ 37599 w 58293"/>
              <a:gd name="connsiteY125" fmla="*/ 25086 h 63586"/>
              <a:gd name="connsiteX126" fmla="*/ 36997 w 58293"/>
              <a:gd name="connsiteY126" fmla="*/ 29177 h 63586"/>
              <a:gd name="connsiteX127" fmla="*/ 33809 w 58293"/>
              <a:gd name="connsiteY127" fmla="*/ 28274 h 63586"/>
              <a:gd name="connsiteX128" fmla="*/ 31162 w 58293"/>
              <a:gd name="connsiteY128" fmla="*/ 29718 h 63586"/>
              <a:gd name="connsiteX129" fmla="*/ 31162 w 58293"/>
              <a:gd name="connsiteY129" fmla="*/ 30801 h 63586"/>
              <a:gd name="connsiteX130" fmla="*/ 30560 w 58293"/>
              <a:gd name="connsiteY130" fmla="*/ 34170 h 63586"/>
              <a:gd name="connsiteX131" fmla="*/ 37779 w 58293"/>
              <a:gd name="connsiteY131" fmla="*/ 35553 h 63586"/>
              <a:gd name="connsiteX132" fmla="*/ 37178 w 58293"/>
              <a:gd name="connsiteY132" fmla="*/ 35734 h 63586"/>
              <a:gd name="connsiteX133" fmla="*/ 36756 w 58293"/>
              <a:gd name="connsiteY133" fmla="*/ 38621 h 63586"/>
              <a:gd name="connsiteX134" fmla="*/ 38682 w 58293"/>
              <a:gd name="connsiteY134" fmla="*/ 39102 h 63586"/>
              <a:gd name="connsiteX135" fmla="*/ 41870 w 58293"/>
              <a:gd name="connsiteY135" fmla="*/ 40426 h 63586"/>
              <a:gd name="connsiteX136" fmla="*/ 43073 w 58293"/>
              <a:gd name="connsiteY136" fmla="*/ 34410 h 63586"/>
              <a:gd name="connsiteX137" fmla="*/ 44276 w 58293"/>
              <a:gd name="connsiteY137" fmla="*/ 34591 h 63586"/>
              <a:gd name="connsiteX138" fmla="*/ 44577 w 58293"/>
              <a:gd name="connsiteY138" fmla="*/ 33207 h 63586"/>
              <a:gd name="connsiteX139" fmla="*/ 47946 w 58293"/>
              <a:gd name="connsiteY139" fmla="*/ 33809 h 63586"/>
              <a:gd name="connsiteX140" fmla="*/ 47284 w 58293"/>
              <a:gd name="connsiteY140" fmla="*/ 37238 h 63586"/>
              <a:gd name="connsiteX141" fmla="*/ 49510 w 58293"/>
              <a:gd name="connsiteY141" fmla="*/ 36877 h 63586"/>
              <a:gd name="connsiteX142" fmla="*/ 49751 w 58293"/>
              <a:gd name="connsiteY142" fmla="*/ 35553 h 63586"/>
              <a:gd name="connsiteX143" fmla="*/ 51014 w 58293"/>
              <a:gd name="connsiteY143" fmla="*/ 35734 h 63586"/>
              <a:gd name="connsiteX144" fmla="*/ 51976 w 58293"/>
              <a:gd name="connsiteY144" fmla="*/ 34531 h 63586"/>
              <a:gd name="connsiteX145" fmla="*/ 52157 w 58293"/>
              <a:gd name="connsiteY145" fmla="*/ 37298 h 63586"/>
              <a:gd name="connsiteX146" fmla="*/ 51255 w 58293"/>
              <a:gd name="connsiteY146" fmla="*/ 37900 h 63586"/>
              <a:gd name="connsiteX147" fmla="*/ 52097 w 58293"/>
              <a:gd name="connsiteY147" fmla="*/ 39463 h 63586"/>
              <a:gd name="connsiteX148" fmla="*/ 51315 w 58293"/>
              <a:gd name="connsiteY148" fmla="*/ 41449 h 63586"/>
              <a:gd name="connsiteX149" fmla="*/ 50051 w 58293"/>
              <a:gd name="connsiteY149" fmla="*/ 41208 h 63586"/>
              <a:gd name="connsiteX150" fmla="*/ 49690 w 58293"/>
              <a:gd name="connsiteY150" fmla="*/ 42953 h 63586"/>
              <a:gd name="connsiteX151" fmla="*/ 50954 w 58293"/>
              <a:gd name="connsiteY151" fmla="*/ 43073 h 63586"/>
              <a:gd name="connsiteX152" fmla="*/ 50713 w 58293"/>
              <a:gd name="connsiteY152" fmla="*/ 45118 h 6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58293" h="63586">
                <a:moveTo>
                  <a:pt x="50713" y="45118"/>
                </a:moveTo>
                <a:lnTo>
                  <a:pt x="49931" y="44757"/>
                </a:lnTo>
                <a:lnTo>
                  <a:pt x="49209" y="48607"/>
                </a:lnTo>
                <a:lnTo>
                  <a:pt x="47946" y="48427"/>
                </a:lnTo>
                <a:lnTo>
                  <a:pt x="47344" y="47224"/>
                </a:lnTo>
                <a:lnTo>
                  <a:pt x="45840" y="48728"/>
                </a:lnTo>
                <a:lnTo>
                  <a:pt x="44938" y="48006"/>
                </a:lnTo>
                <a:lnTo>
                  <a:pt x="45179" y="49931"/>
                </a:lnTo>
                <a:lnTo>
                  <a:pt x="43494" y="50954"/>
                </a:lnTo>
                <a:lnTo>
                  <a:pt x="40246" y="51916"/>
                </a:lnTo>
                <a:lnTo>
                  <a:pt x="37478" y="51796"/>
                </a:lnTo>
                <a:lnTo>
                  <a:pt x="35493" y="52337"/>
                </a:lnTo>
                <a:lnTo>
                  <a:pt x="34350" y="51194"/>
                </a:lnTo>
                <a:lnTo>
                  <a:pt x="33027" y="51615"/>
                </a:lnTo>
                <a:lnTo>
                  <a:pt x="33147" y="52819"/>
                </a:lnTo>
                <a:lnTo>
                  <a:pt x="31703" y="52638"/>
                </a:lnTo>
                <a:lnTo>
                  <a:pt x="30741" y="53661"/>
                </a:lnTo>
                <a:lnTo>
                  <a:pt x="29538" y="53119"/>
                </a:lnTo>
                <a:lnTo>
                  <a:pt x="27252" y="53661"/>
                </a:lnTo>
                <a:lnTo>
                  <a:pt x="26710" y="56127"/>
                </a:lnTo>
                <a:lnTo>
                  <a:pt x="25567" y="56368"/>
                </a:lnTo>
                <a:lnTo>
                  <a:pt x="26590" y="58895"/>
                </a:lnTo>
                <a:lnTo>
                  <a:pt x="28395" y="60038"/>
                </a:lnTo>
                <a:lnTo>
                  <a:pt x="28455" y="63587"/>
                </a:lnTo>
                <a:lnTo>
                  <a:pt x="26650" y="62805"/>
                </a:lnTo>
                <a:lnTo>
                  <a:pt x="25868" y="61662"/>
                </a:lnTo>
                <a:lnTo>
                  <a:pt x="24785" y="62685"/>
                </a:lnTo>
                <a:lnTo>
                  <a:pt x="21657" y="62925"/>
                </a:lnTo>
                <a:lnTo>
                  <a:pt x="18890" y="62263"/>
                </a:lnTo>
                <a:lnTo>
                  <a:pt x="19010" y="61000"/>
                </a:lnTo>
                <a:lnTo>
                  <a:pt x="16604" y="59616"/>
                </a:lnTo>
                <a:lnTo>
                  <a:pt x="16965" y="58895"/>
                </a:lnTo>
                <a:lnTo>
                  <a:pt x="12934" y="56488"/>
                </a:lnTo>
                <a:lnTo>
                  <a:pt x="13114" y="55706"/>
                </a:lnTo>
                <a:lnTo>
                  <a:pt x="8903" y="52698"/>
                </a:lnTo>
                <a:lnTo>
                  <a:pt x="9324" y="53601"/>
                </a:lnTo>
                <a:lnTo>
                  <a:pt x="7099" y="56909"/>
                </a:lnTo>
                <a:lnTo>
                  <a:pt x="7339" y="55285"/>
                </a:lnTo>
                <a:lnTo>
                  <a:pt x="6136" y="54202"/>
                </a:lnTo>
                <a:lnTo>
                  <a:pt x="3730" y="53180"/>
                </a:lnTo>
                <a:lnTo>
                  <a:pt x="602" y="54984"/>
                </a:lnTo>
                <a:lnTo>
                  <a:pt x="421" y="53962"/>
                </a:lnTo>
                <a:lnTo>
                  <a:pt x="1624" y="54202"/>
                </a:lnTo>
                <a:lnTo>
                  <a:pt x="3910" y="52518"/>
                </a:lnTo>
                <a:lnTo>
                  <a:pt x="4091" y="51375"/>
                </a:lnTo>
                <a:lnTo>
                  <a:pt x="5896" y="52277"/>
                </a:lnTo>
                <a:lnTo>
                  <a:pt x="9204" y="51254"/>
                </a:lnTo>
                <a:lnTo>
                  <a:pt x="8663" y="50713"/>
                </a:lnTo>
                <a:lnTo>
                  <a:pt x="6858" y="51375"/>
                </a:lnTo>
                <a:lnTo>
                  <a:pt x="6016" y="49390"/>
                </a:lnTo>
                <a:lnTo>
                  <a:pt x="5835" y="50593"/>
                </a:lnTo>
                <a:lnTo>
                  <a:pt x="4031" y="51014"/>
                </a:lnTo>
                <a:lnTo>
                  <a:pt x="2406" y="50111"/>
                </a:lnTo>
                <a:lnTo>
                  <a:pt x="60" y="47104"/>
                </a:lnTo>
                <a:lnTo>
                  <a:pt x="0" y="45961"/>
                </a:lnTo>
                <a:lnTo>
                  <a:pt x="602" y="44396"/>
                </a:lnTo>
                <a:lnTo>
                  <a:pt x="0" y="43073"/>
                </a:lnTo>
                <a:lnTo>
                  <a:pt x="2707" y="43434"/>
                </a:lnTo>
                <a:lnTo>
                  <a:pt x="3068" y="41088"/>
                </a:lnTo>
                <a:lnTo>
                  <a:pt x="1925" y="41569"/>
                </a:lnTo>
                <a:lnTo>
                  <a:pt x="3128" y="40245"/>
                </a:lnTo>
                <a:lnTo>
                  <a:pt x="6377" y="40245"/>
                </a:lnTo>
                <a:lnTo>
                  <a:pt x="7700" y="39644"/>
                </a:lnTo>
                <a:lnTo>
                  <a:pt x="7760" y="37839"/>
                </a:lnTo>
                <a:lnTo>
                  <a:pt x="9565" y="37900"/>
                </a:lnTo>
                <a:lnTo>
                  <a:pt x="8964" y="39945"/>
                </a:lnTo>
                <a:lnTo>
                  <a:pt x="10708" y="39463"/>
                </a:lnTo>
                <a:lnTo>
                  <a:pt x="12513" y="40547"/>
                </a:lnTo>
                <a:lnTo>
                  <a:pt x="11791" y="42291"/>
                </a:lnTo>
                <a:lnTo>
                  <a:pt x="13175" y="41088"/>
                </a:lnTo>
                <a:lnTo>
                  <a:pt x="12934" y="40065"/>
                </a:lnTo>
                <a:lnTo>
                  <a:pt x="11129" y="38862"/>
                </a:lnTo>
                <a:lnTo>
                  <a:pt x="9926" y="38862"/>
                </a:lnTo>
                <a:lnTo>
                  <a:pt x="9926" y="37418"/>
                </a:lnTo>
                <a:lnTo>
                  <a:pt x="11009" y="35794"/>
                </a:lnTo>
                <a:lnTo>
                  <a:pt x="11611" y="36035"/>
                </a:lnTo>
                <a:lnTo>
                  <a:pt x="12212" y="33989"/>
                </a:lnTo>
                <a:lnTo>
                  <a:pt x="10107" y="33508"/>
                </a:lnTo>
                <a:lnTo>
                  <a:pt x="10828" y="28996"/>
                </a:lnTo>
                <a:lnTo>
                  <a:pt x="12032" y="29177"/>
                </a:lnTo>
                <a:lnTo>
                  <a:pt x="15220" y="28695"/>
                </a:lnTo>
                <a:lnTo>
                  <a:pt x="15220" y="29417"/>
                </a:lnTo>
                <a:lnTo>
                  <a:pt x="17446" y="30019"/>
                </a:lnTo>
                <a:lnTo>
                  <a:pt x="17867" y="28334"/>
                </a:lnTo>
                <a:lnTo>
                  <a:pt x="22980" y="29237"/>
                </a:lnTo>
                <a:lnTo>
                  <a:pt x="23642" y="26590"/>
                </a:lnTo>
                <a:lnTo>
                  <a:pt x="21055" y="26169"/>
                </a:lnTo>
                <a:lnTo>
                  <a:pt x="21476" y="23341"/>
                </a:lnTo>
                <a:lnTo>
                  <a:pt x="18829" y="22860"/>
                </a:lnTo>
                <a:lnTo>
                  <a:pt x="20273" y="14558"/>
                </a:lnTo>
                <a:lnTo>
                  <a:pt x="23161" y="13836"/>
                </a:lnTo>
                <a:lnTo>
                  <a:pt x="25447" y="14137"/>
                </a:lnTo>
                <a:lnTo>
                  <a:pt x="26169" y="15220"/>
                </a:lnTo>
                <a:lnTo>
                  <a:pt x="29056" y="15039"/>
                </a:lnTo>
                <a:lnTo>
                  <a:pt x="30079" y="15882"/>
                </a:lnTo>
                <a:lnTo>
                  <a:pt x="31523" y="15100"/>
                </a:lnTo>
                <a:lnTo>
                  <a:pt x="32846" y="16483"/>
                </a:lnTo>
                <a:lnTo>
                  <a:pt x="36877" y="16964"/>
                </a:lnTo>
                <a:lnTo>
                  <a:pt x="38682" y="15460"/>
                </a:lnTo>
                <a:lnTo>
                  <a:pt x="39464" y="14257"/>
                </a:lnTo>
                <a:lnTo>
                  <a:pt x="41629" y="13535"/>
                </a:lnTo>
                <a:lnTo>
                  <a:pt x="41870" y="10888"/>
                </a:lnTo>
                <a:lnTo>
                  <a:pt x="43254" y="10046"/>
                </a:lnTo>
                <a:lnTo>
                  <a:pt x="42111" y="9565"/>
                </a:lnTo>
                <a:lnTo>
                  <a:pt x="43434" y="8603"/>
                </a:lnTo>
                <a:lnTo>
                  <a:pt x="44397" y="7219"/>
                </a:lnTo>
                <a:lnTo>
                  <a:pt x="43795" y="6617"/>
                </a:lnTo>
                <a:lnTo>
                  <a:pt x="44878" y="4813"/>
                </a:lnTo>
                <a:lnTo>
                  <a:pt x="44577" y="2707"/>
                </a:lnTo>
                <a:lnTo>
                  <a:pt x="46983" y="1323"/>
                </a:lnTo>
                <a:lnTo>
                  <a:pt x="46502" y="0"/>
                </a:lnTo>
                <a:lnTo>
                  <a:pt x="54744" y="1444"/>
                </a:lnTo>
                <a:lnTo>
                  <a:pt x="55345" y="2948"/>
                </a:lnTo>
                <a:lnTo>
                  <a:pt x="55045" y="6557"/>
                </a:lnTo>
                <a:lnTo>
                  <a:pt x="55947" y="9505"/>
                </a:lnTo>
                <a:lnTo>
                  <a:pt x="58293" y="9745"/>
                </a:lnTo>
                <a:lnTo>
                  <a:pt x="56729" y="12934"/>
                </a:lnTo>
                <a:lnTo>
                  <a:pt x="55526" y="18348"/>
                </a:lnTo>
                <a:lnTo>
                  <a:pt x="54503" y="23883"/>
                </a:lnTo>
                <a:lnTo>
                  <a:pt x="45118" y="22078"/>
                </a:lnTo>
                <a:lnTo>
                  <a:pt x="44637" y="25387"/>
                </a:lnTo>
                <a:lnTo>
                  <a:pt x="43795" y="25026"/>
                </a:lnTo>
                <a:lnTo>
                  <a:pt x="42050" y="26109"/>
                </a:lnTo>
                <a:lnTo>
                  <a:pt x="41329" y="25748"/>
                </a:lnTo>
                <a:lnTo>
                  <a:pt x="40005" y="26710"/>
                </a:lnTo>
                <a:lnTo>
                  <a:pt x="37599" y="25086"/>
                </a:lnTo>
                <a:lnTo>
                  <a:pt x="36997" y="29177"/>
                </a:lnTo>
                <a:lnTo>
                  <a:pt x="33809" y="28274"/>
                </a:lnTo>
                <a:lnTo>
                  <a:pt x="31162" y="29718"/>
                </a:lnTo>
                <a:lnTo>
                  <a:pt x="31162" y="30801"/>
                </a:lnTo>
                <a:lnTo>
                  <a:pt x="30560" y="34170"/>
                </a:lnTo>
                <a:lnTo>
                  <a:pt x="37779" y="35553"/>
                </a:lnTo>
                <a:lnTo>
                  <a:pt x="37178" y="35734"/>
                </a:lnTo>
                <a:lnTo>
                  <a:pt x="36756" y="38621"/>
                </a:lnTo>
                <a:lnTo>
                  <a:pt x="38682" y="39102"/>
                </a:lnTo>
                <a:lnTo>
                  <a:pt x="41870" y="40426"/>
                </a:lnTo>
                <a:lnTo>
                  <a:pt x="43073" y="34410"/>
                </a:lnTo>
                <a:lnTo>
                  <a:pt x="44276" y="34591"/>
                </a:lnTo>
                <a:lnTo>
                  <a:pt x="44577" y="33207"/>
                </a:lnTo>
                <a:lnTo>
                  <a:pt x="47946" y="33809"/>
                </a:lnTo>
                <a:lnTo>
                  <a:pt x="47284" y="37238"/>
                </a:lnTo>
                <a:lnTo>
                  <a:pt x="49510" y="36877"/>
                </a:lnTo>
                <a:lnTo>
                  <a:pt x="49751" y="35553"/>
                </a:lnTo>
                <a:lnTo>
                  <a:pt x="51014" y="35734"/>
                </a:lnTo>
                <a:lnTo>
                  <a:pt x="51976" y="34531"/>
                </a:lnTo>
                <a:lnTo>
                  <a:pt x="52157" y="37298"/>
                </a:lnTo>
                <a:lnTo>
                  <a:pt x="51255" y="37900"/>
                </a:lnTo>
                <a:lnTo>
                  <a:pt x="52097" y="39463"/>
                </a:lnTo>
                <a:lnTo>
                  <a:pt x="51315" y="41449"/>
                </a:lnTo>
                <a:lnTo>
                  <a:pt x="50051" y="41208"/>
                </a:lnTo>
                <a:lnTo>
                  <a:pt x="49690" y="42953"/>
                </a:lnTo>
                <a:lnTo>
                  <a:pt x="50954" y="43073"/>
                </a:lnTo>
                <a:lnTo>
                  <a:pt x="50713" y="45118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 title="CA-36">
            <a:extLst>
              <a:ext uri="{FF2B5EF4-FFF2-40B4-BE49-F238E27FC236}">
                <a16:creationId xmlns:a16="http://schemas.microsoft.com/office/drawing/2014/main" id="{AB1212A3-A84A-3705-75F6-5DDB7D27B69A}"/>
              </a:ext>
            </a:extLst>
          </p:cNvPr>
          <p:cNvSpPr/>
          <p:nvPr/>
        </p:nvSpPr>
        <p:spPr>
          <a:xfrm>
            <a:off x="2068767" y="4344711"/>
            <a:ext cx="74113" cy="38475"/>
          </a:xfrm>
          <a:custGeom>
            <a:avLst/>
            <a:gdLst>
              <a:gd name="connsiteX0" fmla="*/ 0 w 92763"/>
              <a:gd name="connsiteY0" fmla="*/ 33628 h 49870"/>
              <a:gd name="connsiteX1" fmla="*/ 1624 w 92763"/>
              <a:gd name="connsiteY1" fmla="*/ 28214 h 49870"/>
              <a:gd name="connsiteX2" fmla="*/ 16423 w 92763"/>
              <a:gd name="connsiteY2" fmla="*/ 20995 h 49870"/>
              <a:gd name="connsiteX3" fmla="*/ 16904 w 92763"/>
              <a:gd name="connsiteY3" fmla="*/ 22980 h 49870"/>
              <a:gd name="connsiteX4" fmla="*/ 16303 w 92763"/>
              <a:gd name="connsiteY4" fmla="*/ 23822 h 49870"/>
              <a:gd name="connsiteX5" fmla="*/ 17205 w 92763"/>
              <a:gd name="connsiteY5" fmla="*/ 24304 h 49870"/>
              <a:gd name="connsiteX6" fmla="*/ 23883 w 92763"/>
              <a:gd name="connsiteY6" fmla="*/ 21416 h 49870"/>
              <a:gd name="connsiteX7" fmla="*/ 25567 w 92763"/>
              <a:gd name="connsiteY7" fmla="*/ 20213 h 49870"/>
              <a:gd name="connsiteX8" fmla="*/ 29959 w 92763"/>
              <a:gd name="connsiteY8" fmla="*/ 22078 h 49870"/>
              <a:gd name="connsiteX9" fmla="*/ 32184 w 92763"/>
              <a:gd name="connsiteY9" fmla="*/ 21296 h 49870"/>
              <a:gd name="connsiteX10" fmla="*/ 34711 w 92763"/>
              <a:gd name="connsiteY10" fmla="*/ 23341 h 49870"/>
              <a:gd name="connsiteX11" fmla="*/ 36817 w 92763"/>
              <a:gd name="connsiteY11" fmla="*/ 24123 h 49870"/>
              <a:gd name="connsiteX12" fmla="*/ 36696 w 92763"/>
              <a:gd name="connsiteY12" fmla="*/ 25146 h 49870"/>
              <a:gd name="connsiteX13" fmla="*/ 39343 w 92763"/>
              <a:gd name="connsiteY13" fmla="*/ 25687 h 49870"/>
              <a:gd name="connsiteX14" fmla="*/ 38080 w 92763"/>
              <a:gd name="connsiteY14" fmla="*/ 28214 h 49870"/>
              <a:gd name="connsiteX15" fmla="*/ 38862 w 92763"/>
              <a:gd name="connsiteY15" fmla="*/ 27733 h 49870"/>
              <a:gd name="connsiteX16" fmla="*/ 41569 w 92763"/>
              <a:gd name="connsiteY16" fmla="*/ 28154 h 49870"/>
              <a:gd name="connsiteX17" fmla="*/ 41689 w 92763"/>
              <a:gd name="connsiteY17" fmla="*/ 27492 h 49870"/>
              <a:gd name="connsiteX18" fmla="*/ 47585 w 92763"/>
              <a:gd name="connsiteY18" fmla="*/ 28695 h 49870"/>
              <a:gd name="connsiteX19" fmla="*/ 48066 w 92763"/>
              <a:gd name="connsiteY19" fmla="*/ 26650 h 49870"/>
              <a:gd name="connsiteX20" fmla="*/ 48668 w 92763"/>
              <a:gd name="connsiteY20" fmla="*/ 27432 h 49870"/>
              <a:gd name="connsiteX21" fmla="*/ 53901 w 92763"/>
              <a:gd name="connsiteY21" fmla="*/ 28455 h 49870"/>
              <a:gd name="connsiteX22" fmla="*/ 54804 w 92763"/>
              <a:gd name="connsiteY22" fmla="*/ 27853 h 49870"/>
              <a:gd name="connsiteX23" fmla="*/ 55225 w 92763"/>
              <a:gd name="connsiteY23" fmla="*/ 25808 h 49870"/>
              <a:gd name="connsiteX24" fmla="*/ 54202 w 92763"/>
              <a:gd name="connsiteY24" fmla="*/ 25627 h 49870"/>
              <a:gd name="connsiteX25" fmla="*/ 54744 w 92763"/>
              <a:gd name="connsiteY25" fmla="*/ 24364 h 49870"/>
              <a:gd name="connsiteX26" fmla="*/ 51976 w 92763"/>
              <a:gd name="connsiteY26" fmla="*/ 23762 h 49870"/>
              <a:gd name="connsiteX27" fmla="*/ 50773 w 92763"/>
              <a:gd name="connsiteY27" fmla="*/ 21657 h 49870"/>
              <a:gd name="connsiteX28" fmla="*/ 48247 w 92763"/>
              <a:gd name="connsiteY28" fmla="*/ 22078 h 49870"/>
              <a:gd name="connsiteX29" fmla="*/ 45539 w 92763"/>
              <a:gd name="connsiteY29" fmla="*/ 22198 h 49870"/>
              <a:gd name="connsiteX30" fmla="*/ 42231 w 92763"/>
              <a:gd name="connsiteY30" fmla="*/ 21236 h 49870"/>
              <a:gd name="connsiteX31" fmla="*/ 42832 w 92763"/>
              <a:gd name="connsiteY31" fmla="*/ 17987 h 49870"/>
              <a:gd name="connsiteX32" fmla="*/ 46743 w 92763"/>
              <a:gd name="connsiteY32" fmla="*/ 18769 h 49870"/>
              <a:gd name="connsiteX33" fmla="*/ 47826 w 92763"/>
              <a:gd name="connsiteY33" fmla="*/ 12994 h 49870"/>
              <a:gd name="connsiteX34" fmla="*/ 44096 w 92763"/>
              <a:gd name="connsiteY34" fmla="*/ 13175 h 49870"/>
              <a:gd name="connsiteX35" fmla="*/ 42291 w 92763"/>
              <a:gd name="connsiteY35" fmla="*/ 12753 h 49870"/>
              <a:gd name="connsiteX36" fmla="*/ 41689 w 92763"/>
              <a:gd name="connsiteY36" fmla="*/ 9144 h 49870"/>
              <a:gd name="connsiteX37" fmla="*/ 41268 w 92763"/>
              <a:gd name="connsiteY37" fmla="*/ 8302 h 49870"/>
              <a:gd name="connsiteX38" fmla="*/ 45058 w 92763"/>
              <a:gd name="connsiteY38" fmla="*/ 9144 h 49870"/>
              <a:gd name="connsiteX39" fmla="*/ 47705 w 92763"/>
              <a:gd name="connsiteY39" fmla="*/ 8121 h 49870"/>
              <a:gd name="connsiteX40" fmla="*/ 48668 w 92763"/>
              <a:gd name="connsiteY40" fmla="*/ 8603 h 49870"/>
              <a:gd name="connsiteX41" fmla="*/ 49269 w 92763"/>
              <a:gd name="connsiteY41" fmla="*/ 5294 h 49870"/>
              <a:gd name="connsiteX42" fmla="*/ 54684 w 92763"/>
              <a:gd name="connsiteY42" fmla="*/ 6256 h 49870"/>
              <a:gd name="connsiteX43" fmla="*/ 55646 w 92763"/>
              <a:gd name="connsiteY43" fmla="*/ 782 h 49870"/>
              <a:gd name="connsiteX44" fmla="*/ 57330 w 92763"/>
              <a:gd name="connsiteY44" fmla="*/ 0 h 49870"/>
              <a:gd name="connsiteX45" fmla="*/ 59917 w 92763"/>
              <a:gd name="connsiteY45" fmla="*/ 0 h 49870"/>
              <a:gd name="connsiteX46" fmla="*/ 62745 w 92763"/>
              <a:gd name="connsiteY46" fmla="*/ 2106 h 49870"/>
              <a:gd name="connsiteX47" fmla="*/ 63527 w 92763"/>
              <a:gd name="connsiteY47" fmla="*/ 1564 h 49870"/>
              <a:gd name="connsiteX48" fmla="*/ 67497 w 92763"/>
              <a:gd name="connsiteY48" fmla="*/ 2527 h 49870"/>
              <a:gd name="connsiteX49" fmla="*/ 70686 w 92763"/>
              <a:gd name="connsiteY49" fmla="*/ 2587 h 49870"/>
              <a:gd name="connsiteX50" fmla="*/ 72129 w 92763"/>
              <a:gd name="connsiteY50" fmla="*/ 2346 h 49870"/>
              <a:gd name="connsiteX51" fmla="*/ 71528 w 92763"/>
              <a:gd name="connsiteY51" fmla="*/ 4873 h 49870"/>
              <a:gd name="connsiteX52" fmla="*/ 77544 w 92763"/>
              <a:gd name="connsiteY52" fmla="*/ 5956 h 49870"/>
              <a:gd name="connsiteX53" fmla="*/ 77062 w 92763"/>
              <a:gd name="connsiteY53" fmla="*/ 7219 h 49870"/>
              <a:gd name="connsiteX54" fmla="*/ 79769 w 92763"/>
              <a:gd name="connsiteY54" fmla="*/ 7820 h 49870"/>
              <a:gd name="connsiteX55" fmla="*/ 78386 w 92763"/>
              <a:gd name="connsiteY55" fmla="*/ 14498 h 49870"/>
              <a:gd name="connsiteX56" fmla="*/ 68760 w 92763"/>
              <a:gd name="connsiteY56" fmla="*/ 12814 h 49870"/>
              <a:gd name="connsiteX57" fmla="*/ 68339 w 92763"/>
              <a:gd name="connsiteY57" fmla="*/ 15100 h 49870"/>
              <a:gd name="connsiteX58" fmla="*/ 69362 w 92763"/>
              <a:gd name="connsiteY58" fmla="*/ 15280 h 49870"/>
              <a:gd name="connsiteX59" fmla="*/ 68640 w 92763"/>
              <a:gd name="connsiteY59" fmla="*/ 16904 h 49870"/>
              <a:gd name="connsiteX60" fmla="*/ 68039 w 92763"/>
              <a:gd name="connsiteY60" fmla="*/ 16784 h 49870"/>
              <a:gd name="connsiteX61" fmla="*/ 67617 w 92763"/>
              <a:gd name="connsiteY61" fmla="*/ 19130 h 49870"/>
              <a:gd name="connsiteX62" fmla="*/ 77002 w 92763"/>
              <a:gd name="connsiteY62" fmla="*/ 20935 h 49870"/>
              <a:gd name="connsiteX63" fmla="*/ 77423 w 92763"/>
              <a:gd name="connsiteY63" fmla="*/ 22559 h 49870"/>
              <a:gd name="connsiteX64" fmla="*/ 82055 w 92763"/>
              <a:gd name="connsiteY64" fmla="*/ 23281 h 49870"/>
              <a:gd name="connsiteX65" fmla="*/ 81694 w 92763"/>
              <a:gd name="connsiteY65" fmla="*/ 24665 h 49870"/>
              <a:gd name="connsiteX66" fmla="*/ 85725 w 92763"/>
              <a:gd name="connsiteY66" fmla="*/ 25387 h 49870"/>
              <a:gd name="connsiteX67" fmla="*/ 85725 w 92763"/>
              <a:gd name="connsiteY67" fmla="*/ 27793 h 49870"/>
              <a:gd name="connsiteX68" fmla="*/ 87349 w 92763"/>
              <a:gd name="connsiteY68" fmla="*/ 28996 h 49870"/>
              <a:gd name="connsiteX69" fmla="*/ 90658 w 92763"/>
              <a:gd name="connsiteY69" fmla="*/ 29778 h 49870"/>
              <a:gd name="connsiteX70" fmla="*/ 91079 w 92763"/>
              <a:gd name="connsiteY70" fmla="*/ 30981 h 49870"/>
              <a:gd name="connsiteX71" fmla="*/ 92463 w 92763"/>
              <a:gd name="connsiteY71" fmla="*/ 31463 h 49870"/>
              <a:gd name="connsiteX72" fmla="*/ 92643 w 92763"/>
              <a:gd name="connsiteY72" fmla="*/ 32305 h 49870"/>
              <a:gd name="connsiteX73" fmla="*/ 91741 w 92763"/>
              <a:gd name="connsiteY73" fmla="*/ 34230 h 49870"/>
              <a:gd name="connsiteX74" fmla="*/ 92763 w 92763"/>
              <a:gd name="connsiteY74" fmla="*/ 34049 h 49870"/>
              <a:gd name="connsiteX75" fmla="*/ 92402 w 92763"/>
              <a:gd name="connsiteY75" fmla="*/ 35253 h 49870"/>
              <a:gd name="connsiteX76" fmla="*/ 90417 w 92763"/>
              <a:gd name="connsiteY76" fmla="*/ 34290 h 49870"/>
              <a:gd name="connsiteX77" fmla="*/ 89876 w 92763"/>
              <a:gd name="connsiteY77" fmla="*/ 35614 h 49870"/>
              <a:gd name="connsiteX78" fmla="*/ 89816 w 92763"/>
              <a:gd name="connsiteY78" fmla="*/ 38200 h 49870"/>
              <a:gd name="connsiteX79" fmla="*/ 90477 w 92763"/>
              <a:gd name="connsiteY79" fmla="*/ 38681 h 49870"/>
              <a:gd name="connsiteX80" fmla="*/ 90598 w 92763"/>
              <a:gd name="connsiteY80" fmla="*/ 40727 h 49870"/>
              <a:gd name="connsiteX81" fmla="*/ 87891 w 92763"/>
              <a:gd name="connsiteY81" fmla="*/ 41328 h 49870"/>
              <a:gd name="connsiteX82" fmla="*/ 85605 w 92763"/>
              <a:gd name="connsiteY82" fmla="*/ 41208 h 49870"/>
              <a:gd name="connsiteX83" fmla="*/ 86507 w 92763"/>
              <a:gd name="connsiteY83" fmla="*/ 39704 h 49870"/>
              <a:gd name="connsiteX84" fmla="*/ 87048 w 92763"/>
              <a:gd name="connsiteY84" fmla="*/ 37238 h 49870"/>
              <a:gd name="connsiteX85" fmla="*/ 85364 w 92763"/>
              <a:gd name="connsiteY85" fmla="*/ 37719 h 49870"/>
              <a:gd name="connsiteX86" fmla="*/ 84943 w 92763"/>
              <a:gd name="connsiteY86" fmla="*/ 40426 h 49870"/>
              <a:gd name="connsiteX87" fmla="*/ 83980 w 92763"/>
              <a:gd name="connsiteY87" fmla="*/ 38742 h 49870"/>
              <a:gd name="connsiteX88" fmla="*/ 83619 w 92763"/>
              <a:gd name="connsiteY88" fmla="*/ 39945 h 49870"/>
              <a:gd name="connsiteX89" fmla="*/ 81634 w 92763"/>
              <a:gd name="connsiteY89" fmla="*/ 39764 h 49870"/>
              <a:gd name="connsiteX90" fmla="*/ 80551 w 92763"/>
              <a:gd name="connsiteY90" fmla="*/ 41749 h 49870"/>
              <a:gd name="connsiteX91" fmla="*/ 79649 w 92763"/>
              <a:gd name="connsiteY91" fmla="*/ 41689 h 49870"/>
              <a:gd name="connsiteX92" fmla="*/ 76942 w 92763"/>
              <a:gd name="connsiteY92" fmla="*/ 42892 h 49870"/>
              <a:gd name="connsiteX93" fmla="*/ 75919 w 92763"/>
              <a:gd name="connsiteY93" fmla="*/ 42291 h 49870"/>
              <a:gd name="connsiteX94" fmla="*/ 75739 w 92763"/>
              <a:gd name="connsiteY94" fmla="*/ 44276 h 49870"/>
              <a:gd name="connsiteX95" fmla="*/ 76461 w 92763"/>
              <a:gd name="connsiteY95" fmla="*/ 45900 h 49870"/>
              <a:gd name="connsiteX96" fmla="*/ 77784 w 92763"/>
              <a:gd name="connsiteY96" fmla="*/ 45720 h 49870"/>
              <a:gd name="connsiteX97" fmla="*/ 78025 w 92763"/>
              <a:gd name="connsiteY97" fmla="*/ 47585 h 49870"/>
              <a:gd name="connsiteX98" fmla="*/ 75378 w 92763"/>
              <a:gd name="connsiteY98" fmla="*/ 48006 h 49870"/>
              <a:gd name="connsiteX99" fmla="*/ 72791 w 92763"/>
              <a:gd name="connsiteY99" fmla="*/ 48848 h 49870"/>
              <a:gd name="connsiteX100" fmla="*/ 71588 w 92763"/>
              <a:gd name="connsiteY100" fmla="*/ 47043 h 49870"/>
              <a:gd name="connsiteX101" fmla="*/ 70445 w 92763"/>
              <a:gd name="connsiteY101" fmla="*/ 47886 h 49870"/>
              <a:gd name="connsiteX102" fmla="*/ 69061 w 92763"/>
              <a:gd name="connsiteY102" fmla="*/ 45840 h 49870"/>
              <a:gd name="connsiteX103" fmla="*/ 64850 w 92763"/>
              <a:gd name="connsiteY103" fmla="*/ 49871 h 49870"/>
              <a:gd name="connsiteX104" fmla="*/ 61241 w 92763"/>
              <a:gd name="connsiteY104" fmla="*/ 46622 h 49870"/>
              <a:gd name="connsiteX105" fmla="*/ 59376 w 92763"/>
              <a:gd name="connsiteY105" fmla="*/ 46442 h 49870"/>
              <a:gd name="connsiteX106" fmla="*/ 57391 w 92763"/>
              <a:gd name="connsiteY106" fmla="*/ 45359 h 49870"/>
              <a:gd name="connsiteX107" fmla="*/ 54864 w 92763"/>
              <a:gd name="connsiteY107" fmla="*/ 45660 h 49870"/>
              <a:gd name="connsiteX108" fmla="*/ 53661 w 92763"/>
              <a:gd name="connsiteY108" fmla="*/ 44938 h 49870"/>
              <a:gd name="connsiteX109" fmla="*/ 51014 w 92763"/>
              <a:gd name="connsiteY109" fmla="*/ 45118 h 49870"/>
              <a:gd name="connsiteX110" fmla="*/ 48969 w 92763"/>
              <a:gd name="connsiteY110" fmla="*/ 44396 h 49870"/>
              <a:gd name="connsiteX111" fmla="*/ 46923 w 92763"/>
              <a:gd name="connsiteY111" fmla="*/ 44396 h 49870"/>
              <a:gd name="connsiteX112" fmla="*/ 42111 w 92763"/>
              <a:gd name="connsiteY112" fmla="*/ 42892 h 49870"/>
              <a:gd name="connsiteX113" fmla="*/ 40907 w 92763"/>
              <a:gd name="connsiteY113" fmla="*/ 42892 h 49870"/>
              <a:gd name="connsiteX114" fmla="*/ 39464 w 92763"/>
              <a:gd name="connsiteY114" fmla="*/ 44096 h 49870"/>
              <a:gd name="connsiteX115" fmla="*/ 37358 w 92763"/>
              <a:gd name="connsiteY115" fmla="*/ 43253 h 49870"/>
              <a:gd name="connsiteX116" fmla="*/ 35974 w 92763"/>
              <a:gd name="connsiteY116" fmla="*/ 43675 h 49870"/>
              <a:gd name="connsiteX117" fmla="*/ 32004 w 92763"/>
              <a:gd name="connsiteY117" fmla="*/ 42231 h 49870"/>
              <a:gd name="connsiteX118" fmla="*/ 28876 w 92763"/>
              <a:gd name="connsiteY118" fmla="*/ 42110 h 49870"/>
              <a:gd name="connsiteX119" fmla="*/ 28094 w 92763"/>
              <a:gd name="connsiteY119" fmla="*/ 42832 h 49870"/>
              <a:gd name="connsiteX120" fmla="*/ 26349 w 92763"/>
              <a:gd name="connsiteY120" fmla="*/ 42652 h 49870"/>
              <a:gd name="connsiteX121" fmla="*/ 23161 w 92763"/>
              <a:gd name="connsiteY121" fmla="*/ 43073 h 49870"/>
              <a:gd name="connsiteX122" fmla="*/ 21657 w 92763"/>
              <a:gd name="connsiteY122" fmla="*/ 45118 h 49870"/>
              <a:gd name="connsiteX123" fmla="*/ 20694 w 92763"/>
              <a:gd name="connsiteY123" fmla="*/ 45118 h 49870"/>
              <a:gd name="connsiteX124" fmla="*/ 19611 w 92763"/>
              <a:gd name="connsiteY124" fmla="*/ 46141 h 49870"/>
              <a:gd name="connsiteX125" fmla="*/ 17747 w 92763"/>
              <a:gd name="connsiteY125" fmla="*/ 43073 h 49870"/>
              <a:gd name="connsiteX126" fmla="*/ 14438 w 92763"/>
              <a:gd name="connsiteY126" fmla="*/ 39163 h 49870"/>
              <a:gd name="connsiteX127" fmla="*/ 12633 w 92763"/>
              <a:gd name="connsiteY127" fmla="*/ 37959 h 49870"/>
              <a:gd name="connsiteX128" fmla="*/ 4271 w 92763"/>
              <a:gd name="connsiteY128" fmla="*/ 35072 h 49870"/>
              <a:gd name="connsiteX129" fmla="*/ 2647 w 92763"/>
              <a:gd name="connsiteY129" fmla="*/ 33989 h 49870"/>
              <a:gd name="connsiteX130" fmla="*/ 902 w 92763"/>
              <a:gd name="connsiteY130" fmla="*/ 34110 h 49870"/>
              <a:gd name="connsiteX131" fmla="*/ 0 w 92763"/>
              <a:gd name="connsiteY131" fmla="*/ 33628 h 49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92763" h="49870">
                <a:moveTo>
                  <a:pt x="0" y="33628"/>
                </a:moveTo>
                <a:lnTo>
                  <a:pt x="1624" y="28214"/>
                </a:lnTo>
                <a:lnTo>
                  <a:pt x="16423" y="20995"/>
                </a:lnTo>
                <a:lnTo>
                  <a:pt x="16904" y="22980"/>
                </a:lnTo>
                <a:lnTo>
                  <a:pt x="16303" y="23822"/>
                </a:lnTo>
                <a:lnTo>
                  <a:pt x="17205" y="24304"/>
                </a:lnTo>
                <a:lnTo>
                  <a:pt x="23883" y="21416"/>
                </a:lnTo>
                <a:lnTo>
                  <a:pt x="25567" y="20213"/>
                </a:lnTo>
                <a:lnTo>
                  <a:pt x="29959" y="22078"/>
                </a:lnTo>
                <a:lnTo>
                  <a:pt x="32184" y="21296"/>
                </a:lnTo>
                <a:lnTo>
                  <a:pt x="34711" y="23341"/>
                </a:lnTo>
                <a:lnTo>
                  <a:pt x="36817" y="24123"/>
                </a:lnTo>
                <a:lnTo>
                  <a:pt x="36696" y="25146"/>
                </a:lnTo>
                <a:lnTo>
                  <a:pt x="39343" y="25687"/>
                </a:lnTo>
                <a:lnTo>
                  <a:pt x="38080" y="28214"/>
                </a:lnTo>
                <a:lnTo>
                  <a:pt x="38862" y="27733"/>
                </a:lnTo>
                <a:lnTo>
                  <a:pt x="41569" y="28154"/>
                </a:lnTo>
                <a:lnTo>
                  <a:pt x="41689" y="27492"/>
                </a:lnTo>
                <a:lnTo>
                  <a:pt x="47585" y="28695"/>
                </a:lnTo>
                <a:lnTo>
                  <a:pt x="48066" y="26650"/>
                </a:lnTo>
                <a:lnTo>
                  <a:pt x="48668" y="27432"/>
                </a:lnTo>
                <a:lnTo>
                  <a:pt x="53901" y="28455"/>
                </a:lnTo>
                <a:lnTo>
                  <a:pt x="54804" y="27853"/>
                </a:lnTo>
                <a:lnTo>
                  <a:pt x="55225" y="25808"/>
                </a:lnTo>
                <a:lnTo>
                  <a:pt x="54202" y="25627"/>
                </a:lnTo>
                <a:lnTo>
                  <a:pt x="54744" y="24364"/>
                </a:lnTo>
                <a:lnTo>
                  <a:pt x="51976" y="23762"/>
                </a:lnTo>
                <a:lnTo>
                  <a:pt x="50773" y="21657"/>
                </a:lnTo>
                <a:lnTo>
                  <a:pt x="48247" y="22078"/>
                </a:lnTo>
                <a:lnTo>
                  <a:pt x="45539" y="22198"/>
                </a:lnTo>
                <a:lnTo>
                  <a:pt x="42231" y="21236"/>
                </a:lnTo>
                <a:lnTo>
                  <a:pt x="42832" y="17987"/>
                </a:lnTo>
                <a:lnTo>
                  <a:pt x="46743" y="18769"/>
                </a:lnTo>
                <a:lnTo>
                  <a:pt x="47826" y="12994"/>
                </a:lnTo>
                <a:lnTo>
                  <a:pt x="44096" y="13175"/>
                </a:lnTo>
                <a:lnTo>
                  <a:pt x="42291" y="12753"/>
                </a:lnTo>
                <a:lnTo>
                  <a:pt x="41689" y="9144"/>
                </a:lnTo>
                <a:lnTo>
                  <a:pt x="41268" y="8302"/>
                </a:lnTo>
                <a:lnTo>
                  <a:pt x="45058" y="9144"/>
                </a:lnTo>
                <a:lnTo>
                  <a:pt x="47705" y="8121"/>
                </a:lnTo>
                <a:lnTo>
                  <a:pt x="48668" y="8603"/>
                </a:lnTo>
                <a:lnTo>
                  <a:pt x="49269" y="5294"/>
                </a:lnTo>
                <a:lnTo>
                  <a:pt x="54684" y="6256"/>
                </a:lnTo>
                <a:lnTo>
                  <a:pt x="55646" y="782"/>
                </a:lnTo>
                <a:lnTo>
                  <a:pt x="57330" y="0"/>
                </a:lnTo>
                <a:lnTo>
                  <a:pt x="59917" y="0"/>
                </a:lnTo>
                <a:lnTo>
                  <a:pt x="62745" y="2106"/>
                </a:lnTo>
                <a:lnTo>
                  <a:pt x="63527" y="1564"/>
                </a:lnTo>
                <a:lnTo>
                  <a:pt x="67497" y="2527"/>
                </a:lnTo>
                <a:lnTo>
                  <a:pt x="70686" y="2587"/>
                </a:lnTo>
                <a:lnTo>
                  <a:pt x="72129" y="2346"/>
                </a:lnTo>
                <a:lnTo>
                  <a:pt x="71528" y="4873"/>
                </a:lnTo>
                <a:lnTo>
                  <a:pt x="77544" y="5956"/>
                </a:lnTo>
                <a:lnTo>
                  <a:pt x="77062" y="7219"/>
                </a:lnTo>
                <a:lnTo>
                  <a:pt x="79769" y="7820"/>
                </a:lnTo>
                <a:lnTo>
                  <a:pt x="78386" y="14498"/>
                </a:lnTo>
                <a:lnTo>
                  <a:pt x="68760" y="12814"/>
                </a:lnTo>
                <a:lnTo>
                  <a:pt x="68339" y="15100"/>
                </a:lnTo>
                <a:lnTo>
                  <a:pt x="69362" y="15280"/>
                </a:lnTo>
                <a:lnTo>
                  <a:pt x="68640" y="16904"/>
                </a:lnTo>
                <a:lnTo>
                  <a:pt x="68039" y="16784"/>
                </a:lnTo>
                <a:lnTo>
                  <a:pt x="67617" y="19130"/>
                </a:lnTo>
                <a:lnTo>
                  <a:pt x="77002" y="20935"/>
                </a:lnTo>
                <a:lnTo>
                  <a:pt x="77423" y="22559"/>
                </a:lnTo>
                <a:lnTo>
                  <a:pt x="82055" y="23281"/>
                </a:lnTo>
                <a:lnTo>
                  <a:pt x="81694" y="24665"/>
                </a:lnTo>
                <a:lnTo>
                  <a:pt x="85725" y="25387"/>
                </a:lnTo>
                <a:lnTo>
                  <a:pt x="85725" y="27793"/>
                </a:lnTo>
                <a:lnTo>
                  <a:pt x="87349" y="28996"/>
                </a:lnTo>
                <a:lnTo>
                  <a:pt x="90658" y="29778"/>
                </a:lnTo>
                <a:lnTo>
                  <a:pt x="91079" y="30981"/>
                </a:lnTo>
                <a:lnTo>
                  <a:pt x="92463" y="31463"/>
                </a:lnTo>
                <a:lnTo>
                  <a:pt x="92643" y="32305"/>
                </a:lnTo>
                <a:lnTo>
                  <a:pt x="91741" y="34230"/>
                </a:lnTo>
                <a:lnTo>
                  <a:pt x="92763" y="34049"/>
                </a:lnTo>
                <a:lnTo>
                  <a:pt x="92402" y="35253"/>
                </a:lnTo>
                <a:lnTo>
                  <a:pt x="90417" y="34290"/>
                </a:lnTo>
                <a:lnTo>
                  <a:pt x="89876" y="35614"/>
                </a:lnTo>
                <a:lnTo>
                  <a:pt x="89816" y="38200"/>
                </a:lnTo>
                <a:lnTo>
                  <a:pt x="90477" y="38681"/>
                </a:lnTo>
                <a:lnTo>
                  <a:pt x="90598" y="40727"/>
                </a:lnTo>
                <a:lnTo>
                  <a:pt x="87891" y="41328"/>
                </a:lnTo>
                <a:lnTo>
                  <a:pt x="85605" y="41208"/>
                </a:lnTo>
                <a:lnTo>
                  <a:pt x="86507" y="39704"/>
                </a:lnTo>
                <a:lnTo>
                  <a:pt x="87048" y="37238"/>
                </a:lnTo>
                <a:lnTo>
                  <a:pt x="85364" y="37719"/>
                </a:lnTo>
                <a:lnTo>
                  <a:pt x="84943" y="40426"/>
                </a:lnTo>
                <a:lnTo>
                  <a:pt x="83980" y="38742"/>
                </a:lnTo>
                <a:lnTo>
                  <a:pt x="83619" y="39945"/>
                </a:lnTo>
                <a:lnTo>
                  <a:pt x="81634" y="39764"/>
                </a:lnTo>
                <a:lnTo>
                  <a:pt x="80551" y="41749"/>
                </a:lnTo>
                <a:lnTo>
                  <a:pt x="79649" y="41689"/>
                </a:lnTo>
                <a:lnTo>
                  <a:pt x="76942" y="42892"/>
                </a:lnTo>
                <a:lnTo>
                  <a:pt x="75919" y="42291"/>
                </a:lnTo>
                <a:lnTo>
                  <a:pt x="75739" y="44276"/>
                </a:lnTo>
                <a:lnTo>
                  <a:pt x="76461" y="45900"/>
                </a:lnTo>
                <a:lnTo>
                  <a:pt x="77784" y="45720"/>
                </a:lnTo>
                <a:lnTo>
                  <a:pt x="78025" y="47585"/>
                </a:lnTo>
                <a:lnTo>
                  <a:pt x="75378" y="48006"/>
                </a:lnTo>
                <a:lnTo>
                  <a:pt x="72791" y="48848"/>
                </a:lnTo>
                <a:lnTo>
                  <a:pt x="71588" y="47043"/>
                </a:lnTo>
                <a:lnTo>
                  <a:pt x="70445" y="47886"/>
                </a:lnTo>
                <a:lnTo>
                  <a:pt x="69061" y="45840"/>
                </a:lnTo>
                <a:lnTo>
                  <a:pt x="64850" y="49871"/>
                </a:lnTo>
                <a:lnTo>
                  <a:pt x="61241" y="46622"/>
                </a:lnTo>
                <a:lnTo>
                  <a:pt x="59376" y="46442"/>
                </a:lnTo>
                <a:lnTo>
                  <a:pt x="57391" y="45359"/>
                </a:lnTo>
                <a:lnTo>
                  <a:pt x="54864" y="45660"/>
                </a:lnTo>
                <a:lnTo>
                  <a:pt x="53661" y="44938"/>
                </a:lnTo>
                <a:lnTo>
                  <a:pt x="51014" y="45118"/>
                </a:lnTo>
                <a:lnTo>
                  <a:pt x="48969" y="44396"/>
                </a:lnTo>
                <a:lnTo>
                  <a:pt x="46923" y="44396"/>
                </a:lnTo>
                <a:lnTo>
                  <a:pt x="42111" y="42892"/>
                </a:lnTo>
                <a:lnTo>
                  <a:pt x="40907" y="42892"/>
                </a:lnTo>
                <a:lnTo>
                  <a:pt x="39464" y="44096"/>
                </a:lnTo>
                <a:lnTo>
                  <a:pt x="37358" y="43253"/>
                </a:lnTo>
                <a:lnTo>
                  <a:pt x="35974" y="43675"/>
                </a:lnTo>
                <a:lnTo>
                  <a:pt x="32004" y="42231"/>
                </a:lnTo>
                <a:lnTo>
                  <a:pt x="28876" y="42110"/>
                </a:lnTo>
                <a:lnTo>
                  <a:pt x="28094" y="42832"/>
                </a:lnTo>
                <a:lnTo>
                  <a:pt x="26349" y="42652"/>
                </a:lnTo>
                <a:lnTo>
                  <a:pt x="23161" y="43073"/>
                </a:lnTo>
                <a:lnTo>
                  <a:pt x="21657" y="45118"/>
                </a:lnTo>
                <a:lnTo>
                  <a:pt x="20694" y="45118"/>
                </a:lnTo>
                <a:lnTo>
                  <a:pt x="19611" y="46141"/>
                </a:lnTo>
                <a:lnTo>
                  <a:pt x="17747" y="43073"/>
                </a:lnTo>
                <a:lnTo>
                  <a:pt x="14438" y="39163"/>
                </a:lnTo>
                <a:lnTo>
                  <a:pt x="12633" y="37959"/>
                </a:lnTo>
                <a:lnTo>
                  <a:pt x="4271" y="35072"/>
                </a:lnTo>
                <a:lnTo>
                  <a:pt x="2647" y="33989"/>
                </a:lnTo>
                <a:lnTo>
                  <a:pt x="902" y="34110"/>
                </a:lnTo>
                <a:lnTo>
                  <a:pt x="0" y="33628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 title="CA-33">
            <a:extLst>
              <a:ext uri="{FF2B5EF4-FFF2-40B4-BE49-F238E27FC236}">
                <a16:creationId xmlns:a16="http://schemas.microsoft.com/office/drawing/2014/main" id="{B2B17BEB-529F-0E6B-5586-6BE4DBD91F5D}"/>
              </a:ext>
            </a:extLst>
          </p:cNvPr>
          <p:cNvSpPr/>
          <p:nvPr/>
        </p:nvSpPr>
        <p:spPr>
          <a:xfrm>
            <a:off x="2233287" y="4376365"/>
            <a:ext cx="62434" cy="34205"/>
          </a:xfrm>
          <a:custGeom>
            <a:avLst/>
            <a:gdLst>
              <a:gd name="connsiteX0" fmla="*/ 45720 w 78145"/>
              <a:gd name="connsiteY0" fmla="*/ 44336 h 44336"/>
              <a:gd name="connsiteX1" fmla="*/ 33628 w 78145"/>
              <a:gd name="connsiteY1" fmla="*/ 42231 h 44336"/>
              <a:gd name="connsiteX2" fmla="*/ 34110 w 78145"/>
              <a:gd name="connsiteY2" fmla="*/ 39464 h 44336"/>
              <a:gd name="connsiteX3" fmla="*/ 30139 w 78145"/>
              <a:gd name="connsiteY3" fmla="*/ 38742 h 44336"/>
              <a:gd name="connsiteX4" fmla="*/ 28936 w 78145"/>
              <a:gd name="connsiteY4" fmla="*/ 37840 h 44336"/>
              <a:gd name="connsiteX5" fmla="*/ 29959 w 78145"/>
              <a:gd name="connsiteY5" fmla="*/ 35914 h 44336"/>
              <a:gd name="connsiteX6" fmla="*/ 27252 w 78145"/>
              <a:gd name="connsiteY6" fmla="*/ 35433 h 44336"/>
              <a:gd name="connsiteX7" fmla="*/ 27853 w 78145"/>
              <a:gd name="connsiteY7" fmla="*/ 32726 h 44336"/>
              <a:gd name="connsiteX8" fmla="*/ 28575 w 78145"/>
              <a:gd name="connsiteY8" fmla="*/ 32124 h 44336"/>
              <a:gd name="connsiteX9" fmla="*/ 29177 w 78145"/>
              <a:gd name="connsiteY9" fmla="*/ 28816 h 44336"/>
              <a:gd name="connsiteX10" fmla="*/ 31222 w 78145"/>
              <a:gd name="connsiteY10" fmla="*/ 29056 h 44336"/>
              <a:gd name="connsiteX11" fmla="*/ 31884 w 78145"/>
              <a:gd name="connsiteY11" fmla="*/ 25026 h 44336"/>
              <a:gd name="connsiteX12" fmla="*/ 13776 w 78145"/>
              <a:gd name="connsiteY12" fmla="*/ 21898 h 44336"/>
              <a:gd name="connsiteX13" fmla="*/ 3068 w 78145"/>
              <a:gd name="connsiteY13" fmla="*/ 19852 h 44336"/>
              <a:gd name="connsiteX14" fmla="*/ 2045 w 78145"/>
              <a:gd name="connsiteY14" fmla="*/ 19852 h 44336"/>
              <a:gd name="connsiteX15" fmla="*/ 421 w 78145"/>
              <a:gd name="connsiteY15" fmla="*/ 19010 h 44336"/>
              <a:gd name="connsiteX16" fmla="*/ 0 w 78145"/>
              <a:gd name="connsiteY16" fmla="*/ 17807 h 44336"/>
              <a:gd name="connsiteX17" fmla="*/ 481 w 78145"/>
              <a:gd name="connsiteY17" fmla="*/ 14318 h 44336"/>
              <a:gd name="connsiteX18" fmla="*/ 3188 w 78145"/>
              <a:gd name="connsiteY18" fmla="*/ 14919 h 44336"/>
              <a:gd name="connsiteX19" fmla="*/ 3369 w 78145"/>
              <a:gd name="connsiteY19" fmla="*/ 14197 h 44336"/>
              <a:gd name="connsiteX20" fmla="*/ 11430 w 78145"/>
              <a:gd name="connsiteY20" fmla="*/ 15581 h 44336"/>
              <a:gd name="connsiteX21" fmla="*/ 12092 w 78145"/>
              <a:gd name="connsiteY21" fmla="*/ 15340 h 44336"/>
              <a:gd name="connsiteX22" fmla="*/ 12994 w 78145"/>
              <a:gd name="connsiteY22" fmla="*/ 10347 h 44336"/>
              <a:gd name="connsiteX23" fmla="*/ 20454 w 78145"/>
              <a:gd name="connsiteY23" fmla="*/ 11731 h 44336"/>
              <a:gd name="connsiteX24" fmla="*/ 20033 w 78145"/>
              <a:gd name="connsiteY24" fmla="*/ 14438 h 44336"/>
              <a:gd name="connsiteX25" fmla="*/ 20634 w 78145"/>
              <a:gd name="connsiteY25" fmla="*/ 14558 h 44336"/>
              <a:gd name="connsiteX26" fmla="*/ 21597 w 78145"/>
              <a:gd name="connsiteY26" fmla="*/ 9144 h 44336"/>
              <a:gd name="connsiteX27" fmla="*/ 22078 w 78145"/>
              <a:gd name="connsiteY27" fmla="*/ 10588 h 44336"/>
              <a:gd name="connsiteX28" fmla="*/ 24484 w 78145"/>
              <a:gd name="connsiteY28" fmla="*/ 11009 h 44336"/>
              <a:gd name="connsiteX29" fmla="*/ 26830 w 78145"/>
              <a:gd name="connsiteY29" fmla="*/ 10408 h 44336"/>
              <a:gd name="connsiteX30" fmla="*/ 26710 w 78145"/>
              <a:gd name="connsiteY30" fmla="*/ 11610 h 44336"/>
              <a:gd name="connsiteX31" fmla="*/ 29598 w 78145"/>
              <a:gd name="connsiteY31" fmla="*/ 10106 h 44336"/>
              <a:gd name="connsiteX32" fmla="*/ 32786 w 78145"/>
              <a:gd name="connsiteY32" fmla="*/ 7941 h 44336"/>
              <a:gd name="connsiteX33" fmla="*/ 33989 w 78145"/>
              <a:gd name="connsiteY33" fmla="*/ 5896 h 44336"/>
              <a:gd name="connsiteX34" fmla="*/ 34831 w 78145"/>
              <a:gd name="connsiteY34" fmla="*/ 3910 h 44336"/>
              <a:gd name="connsiteX35" fmla="*/ 33027 w 78145"/>
              <a:gd name="connsiteY35" fmla="*/ 2106 h 44336"/>
              <a:gd name="connsiteX36" fmla="*/ 33027 w 78145"/>
              <a:gd name="connsiteY36" fmla="*/ 481 h 44336"/>
              <a:gd name="connsiteX37" fmla="*/ 33267 w 78145"/>
              <a:gd name="connsiteY37" fmla="*/ 0 h 44336"/>
              <a:gd name="connsiteX38" fmla="*/ 35132 w 78145"/>
              <a:gd name="connsiteY38" fmla="*/ 2707 h 44336"/>
              <a:gd name="connsiteX39" fmla="*/ 36516 w 78145"/>
              <a:gd name="connsiteY39" fmla="*/ 3730 h 44336"/>
              <a:gd name="connsiteX40" fmla="*/ 37538 w 78145"/>
              <a:gd name="connsiteY40" fmla="*/ 2467 h 44336"/>
              <a:gd name="connsiteX41" fmla="*/ 39103 w 78145"/>
              <a:gd name="connsiteY41" fmla="*/ 2767 h 44336"/>
              <a:gd name="connsiteX42" fmla="*/ 38681 w 78145"/>
              <a:gd name="connsiteY42" fmla="*/ 3971 h 44336"/>
              <a:gd name="connsiteX43" fmla="*/ 40486 w 78145"/>
              <a:gd name="connsiteY43" fmla="*/ 5896 h 44336"/>
              <a:gd name="connsiteX44" fmla="*/ 40306 w 78145"/>
              <a:gd name="connsiteY44" fmla="*/ 6677 h 44336"/>
              <a:gd name="connsiteX45" fmla="*/ 44577 w 78145"/>
              <a:gd name="connsiteY45" fmla="*/ 9685 h 44336"/>
              <a:gd name="connsiteX46" fmla="*/ 43193 w 78145"/>
              <a:gd name="connsiteY46" fmla="*/ 11912 h 44336"/>
              <a:gd name="connsiteX47" fmla="*/ 44156 w 78145"/>
              <a:gd name="connsiteY47" fmla="*/ 12753 h 44336"/>
              <a:gd name="connsiteX48" fmla="*/ 45961 w 78145"/>
              <a:gd name="connsiteY48" fmla="*/ 11851 h 44336"/>
              <a:gd name="connsiteX49" fmla="*/ 46322 w 78145"/>
              <a:gd name="connsiteY49" fmla="*/ 9385 h 44336"/>
              <a:gd name="connsiteX50" fmla="*/ 47043 w 78145"/>
              <a:gd name="connsiteY50" fmla="*/ 10708 h 44336"/>
              <a:gd name="connsiteX51" fmla="*/ 48969 w 78145"/>
              <a:gd name="connsiteY51" fmla="*/ 10528 h 44336"/>
              <a:gd name="connsiteX52" fmla="*/ 48608 w 78145"/>
              <a:gd name="connsiteY52" fmla="*/ 8543 h 44336"/>
              <a:gd name="connsiteX53" fmla="*/ 49570 w 78145"/>
              <a:gd name="connsiteY53" fmla="*/ 7640 h 44336"/>
              <a:gd name="connsiteX54" fmla="*/ 52217 w 78145"/>
              <a:gd name="connsiteY54" fmla="*/ 8783 h 44336"/>
              <a:gd name="connsiteX55" fmla="*/ 53180 w 78145"/>
              <a:gd name="connsiteY55" fmla="*/ 10047 h 44336"/>
              <a:gd name="connsiteX56" fmla="*/ 53059 w 78145"/>
              <a:gd name="connsiteY56" fmla="*/ 11009 h 44336"/>
              <a:gd name="connsiteX57" fmla="*/ 54082 w 78145"/>
              <a:gd name="connsiteY57" fmla="*/ 12693 h 44336"/>
              <a:gd name="connsiteX58" fmla="*/ 51375 w 78145"/>
              <a:gd name="connsiteY58" fmla="*/ 12212 h 44336"/>
              <a:gd name="connsiteX59" fmla="*/ 51014 w 78145"/>
              <a:gd name="connsiteY59" fmla="*/ 13475 h 44336"/>
              <a:gd name="connsiteX60" fmla="*/ 56609 w 78145"/>
              <a:gd name="connsiteY60" fmla="*/ 17807 h 44336"/>
              <a:gd name="connsiteX61" fmla="*/ 58413 w 78145"/>
              <a:gd name="connsiteY61" fmla="*/ 19792 h 44336"/>
              <a:gd name="connsiteX62" fmla="*/ 58052 w 78145"/>
              <a:gd name="connsiteY62" fmla="*/ 21416 h 44336"/>
              <a:gd name="connsiteX63" fmla="*/ 60940 w 78145"/>
              <a:gd name="connsiteY63" fmla="*/ 21837 h 44336"/>
              <a:gd name="connsiteX64" fmla="*/ 63948 w 78145"/>
              <a:gd name="connsiteY64" fmla="*/ 23161 h 44336"/>
              <a:gd name="connsiteX65" fmla="*/ 64790 w 78145"/>
              <a:gd name="connsiteY65" fmla="*/ 22439 h 44336"/>
              <a:gd name="connsiteX66" fmla="*/ 64068 w 78145"/>
              <a:gd name="connsiteY66" fmla="*/ 25086 h 44336"/>
              <a:gd name="connsiteX67" fmla="*/ 68339 w 78145"/>
              <a:gd name="connsiteY67" fmla="*/ 25808 h 44336"/>
              <a:gd name="connsiteX68" fmla="*/ 68099 w 78145"/>
              <a:gd name="connsiteY68" fmla="*/ 27252 h 44336"/>
              <a:gd name="connsiteX69" fmla="*/ 69182 w 78145"/>
              <a:gd name="connsiteY69" fmla="*/ 27432 h 44336"/>
              <a:gd name="connsiteX70" fmla="*/ 70024 w 78145"/>
              <a:gd name="connsiteY70" fmla="*/ 29117 h 44336"/>
              <a:gd name="connsiteX71" fmla="*/ 71588 w 78145"/>
              <a:gd name="connsiteY71" fmla="*/ 30139 h 44336"/>
              <a:gd name="connsiteX72" fmla="*/ 72791 w 78145"/>
              <a:gd name="connsiteY72" fmla="*/ 29959 h 44336"/>
              <a:gd name="connsiteX73" fmla="*/ 74295 w 78145"/>
              <a:gd name="connsiteY73" fmla="*/ 31222 h 44336"/>
              <a:gd name="connsiteX74" fmla="*/ 74114 w 78145"/>
              <a:gd name="connsiteY74" fmla="*/ 32606 h 44336"/>
              <a:gd name="connsiteX75" fmla="*/ 78085 w 78145"/>
              <a:gd name="connsiteY75" fmla="*/ 33388 h 44336"/>
              <a:gd name="connsiteX76" fmla="*/ 76040 w 78145"/>
              <a:gd name="connsiteY76" fmla="*/ 36095 h 44336"/>
              <a:gd name="connsiteX77" fmla="*/ 76160 w 78145"/>
              <a:gd name="connsiteY77" fmla="*/ 36877 h 44336"/>
              <a:gd name="connsiteX78" fmla="*/ 78145 w 78145"/>
              <a:gd name="connsiteY78" fmla="*/ 37298 h 44336"/>
              <a:gd name="connsiteX79" fmla="*/ 77544 w 78145"/>
              <a:gd name="connsiteY79" fmla="*/ 40306 h 44336"/>
              <a:gd name="connsiteX80" fmla="*/ 76761 w 78145"/>
              <a:gd name="connsiteY80" fmla="*/ 40787 h 44336"/>
              <a:gd name="connsiteX81" fmla="*/ 74054 w 78145"/>
              <a:gd name="connsiteY81" fmla="*/ 40246 h 44336"/>
              <a:gd name="connsiteX82" fmla="*/ 73573 w 78145"/>
              <a:gd name="connsiteY82" fmla="*/ 43675 h 44336"/>
              <a:gd name="connsiteX83" fmla="*/ 70746 w 78145"/>
              <a:gd name="connsiteY83" fmla="*/ 43915 h 44336"/>
              <a:gd name="connsiteX84" fmla="*/ 71347 w 78145"/>
              <a:gd name="connsiteY84" fmla="*/ 41870 h 44336"/>
              <a:gd name="connsiteX85" fmla="*/ 65692 w 78145"/>
              <a:gd name="connsiteY85" fmla="*/ 40907 h 44336"/>
              <a:gd name="connsiteX86" fmla="*/ 65813 w 78145"/>
              <a:gd name="connsiteY86" fmla="*/ 40306 h 44336"/>
              <a:gd name="connsiteX87" fmla="*/ 61782 w 78145"/>
              <a:gd name="connsiteY87" fmla="*/ 39223 h 44336"/>
              <a:gd name="connsiteX88" fmla="*/ 61301 w 78145"/>
              <a:gd name="connsiteY88" fmla="*/ 38020 h 44336"/>
              <a:gd name="connsiteX89" fmla="*/ 53962 w 78145"/>
              <a:gd name="connsiteY89" fmla="*/ 36636 h 44336"/>
              <a:gd name="connsiteX90" fmla="*/ 51315 w 78145"/>
              <a:gd name="connsiteY90" fmla="*/ 36756 h 44336"/>
              <a:gd name="connsiteX91" fmla="*/ 50833 w 78145"/>
              <a:gd name="connsiteY91" fmla="*/ 38381 h 44336"/>
              <a:gd name="connsiteX92" fmla="*/ 47224 w 78145"/>
              <a:gd name="connsiteY92" fmla="*/ 38983 h 44336"/>
              <a:gd name="connsiteX93" fmla="*/ 45900 w 78145"/>
              <a:gd name="connsiteY93" fmla="*/ 39885 h 44336"/>
              <a:gd name="connsiteX94" fmla="*/ 47104 w 78145"/>
              <a:gd name="connsiteY94" fmla="*/ 41088 h 44336"/>
              <a:gd name="connsiteX95" fmla="*/ 46141 w 78145"/>
              <a:gd name="connsiteY95" fmla="*/ 42411 h 44336"/>
              <a:gd name="connsiteX96" fmla="*/ 45720 w 78145"/>
              <a:gd name="connsiteY96" fmla="*/ 44336 h 44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78145" h="44336">
                <a:moveTo>
                  <a:pt x="45720" y="44336"/>
                </a:moveTo>
                <a:lnTo>
                  <a:pt x="33628" y="42231"/>
                </a:lnTo>
                <a:lnTo>
                  <a:pt x="34110" y="39464"/>
                </a:lnTo>
                <a:lnTo>
                  <a:pt x="30139" y="38742"/>
                </a:lnTo>
                <a:lnTo>
                  <a:pt x="28936" y="37840"/>
                </a:lnTo>
                <a:lnTo>
                  <a:pt x="29959" y="35914"/>
                </a:lnTo>
                <a:lnTo>
                  <a:pt x="27252" y="35433"/>
                </a:lnTo>
                <a:lnTo>
                  <a:pt x="27853" y="32726"/>
                </a:lnTo>
                <a:lnTo>
                  <a:pt x="28575" y="32124"/>
                </a:lnTo>
                <a:lnTo>
                  <a:pt x="29177" y="28816"/>
                </a:lnTo>
                <a:lnTo>
                  <a:pt x="31222" y="29056"/>
                </a:lnTo>
                <a:lnTo>
                  <a:pt x="31884" y="25026"/>
                </a:lnTo>
                <a:lnTo>
                  <a:pt x="13776" y="21898"/>
                </a:lnTo>
                <a:lnTo>
                  <a:pt x="3068" y="19852"/>
                </a:lnTo>
                <a:lnTo>
                  <a:pt x="2045" y="19852"/>
                </a:lnTo>
                <a:lnTo>
                  <a:pt x="421" y="19010"/>
                </a:lnTo>
                <a:lnTo>
                  <a:pt x="0" y="17807"/>
                </a:lnTo>
                <a:lnTo>
                  <a:pt x="481" y="14318"/>
                </a:lnTo>
                <a:lnTo>
                  <a:pt x="3188" y="14919"/>
                </a:lnTo>
                <a:lnTo>
                  <a:pt x="3369" y="14197"/>
                </a:lnTo>
                <a:lnTo>
                  <a:pt x="11430" y="15581"/>
                </a:lnTo>
                <a:lnTo>
                  <a:pt x="12092" y="15340"/>
                </a:lnTo>
                <a:lnTo>
                  <a:pt x="12994" y="10347"/>
                </a:lnTo>
                <a:lnTo>
                  <a:pt x="20454" y="11731"/>
                </a:lnTo>
                <a:lnTo>
                  <a:pt x="20033" y="14438"/>
                </a:lnTo>
                <a:lnTo>
                  <a:pt x="20634" y="14558"/>
                </a:lnTo>
                <a:lnTo>
                  <a:pt x="21597" y="9144"/>
                </a:lnTo>
                <a:lnTo>
                  <a:pt x="22078" y="10588"/>
                </a:lnTo>
                <a:lnTo>
                  <a:pt x="24484" y="11009"/>
                </a:lnTo>
                <a:lnTo>
                  <a:pt x="26830" y="10408"/>
                </a:lnTo>
                <a:lnTo>
                  <a:pt x="26710" y="11610"/>
                </a:lnTo>
                <a:lnTo>
                  <a:pt x="29598" y="10106"/>
                </a:lnTo>
                <a:lnTo>
                  <a:pt x="32786" y="7941"/>
                </a:lnTo>
                <a:lnTo>
                  <a:pt x="33989" y="5896"/>
                </a:lnTo>
                <a:lnTo>
                  <a:pt x="34831" y="3910"/>
                </a:lnTo>
                <a:lnTo>
                  <a:pt x="33027" y="2106"/>
                </a:lnTo>
                <a:lnTo>
                  <a:pt x="33027" y="481"/>
                </a:lnTo>
                <a:lnTo>
                  <a:pt x="33267" y="0"/>
                </a:lnTo>
                <a:lnTo>
                  <a:pt x="35132" y="2707"/>
                </a:lnTo>
                <a:lnTo>
                  <a:pt x="36516" y="3730"/>
                </a:lnTo>
                <a:lnTo>
                  <a:pt x="37538" y="2467"/>
                </a:lnTo>
                <a:lnTo>
                  <a:pt x="39103" y="2767"/>
                </a:lnTo>
                <a:lnTo>
                  <a:pt x="38681" y="3971"/>
                </a:lnTo>
                <a:lnTo>
                  <a:pt x="40486" y="5896"/>
                </a:lnTo>
                <a:lnTo>
                  <a:pt x="40306" y="6677"/>
                </a:lnTo>
                <a:lnTo>
                  <a:pt x="44577" y="9685"/>
                </a:lnTo>
                <a:lnTo>
                  <a:pt x="43193" y="11912"/>
                </a:lnTo>
                <a:lnTo>
                  <a:pt x="44156" y="12753"/>
                </a:lnTo>
                <a:lnTo>
                  <a:pt x="45961" y="11851"/>
                </a:lnTo>
                <a:lnTo>
                  <a:pt x="46322" y="9385"/>
                </a:lnTo>
                <a:lnTo>
                  <a:pt x="47043" y="10708"/>
                </a:lnTo>
                <a:lnTo>
                  <a:pt x="48969" y="10528"/>
                </a:lnTo>
                <a:lnTo>
                  <a:pt x="48608" y="8543"/>
                </a:lnTo>
                <a:lnTo>
                  <a:pt x="49570" y="7640"/>
                </a:lnTo>
                <a:lnTo>
                  <a:pt x="52217" y="8783"/>
                </a:lnTo>
                <a:lnTo>
                  <a:pt x="53180" y="10047"/>
                </a:lnTo>
                <a:lnTo>
                  <a:pt x="53059" y="11009"/>
                </a:lnTo>
                <a:lnTo>
                  <a:pt x="54082" y="12693"/>
                </a:lnTo>
                <a:lnTo>
                  <a:pt x="51375" y="12212"/>
                </a:lnTo>
                <a:lnTo>
                  <a:pt x="51014" y="13475"/>
                </a:lnTo>
                <a:lnTo>
                  <a:pt x="56609" y="17807"/>
                </a:lnTo>
                <a:lnTo>
                  <a:pt x="58413" y="19792"/>
                </a:lnTo>
                <a:lnTo>
                  <a:pt x="58052" y="21416"/>
                </a:lnTo>
                <a:lnTo>
                  <a:pt x="60940" y="21837"/>
                </a:lnTo>
                <a:lnTo>
                  <a:pt x="63948" y="23161"/>
                </a:lnTo>
                <a:lnTo>
                  <a:pt x="64790" y="22439"/>
                </a:lnTo>
                <a:lnTo>
                  <a:pt x="64068" y="25086"/>
                </a:lnTo>
                <a:lnTo>
                  <a:pt x="68339" y="25808"/>
                </a:lnTo>
                <a:lnTo>
                  <a:pt x="68099" y="27252"/>
                </a:lnTo>
                <a:lnTo>
                  <a:pt x="69182" y="27432"/>
                </a:lnTo>
                <a:lnTo>
                  <a:pt x="70024" y="29117"/>
                </a:lnTo>
                <a:lnTo>
                  <a:pt x="71588" y="30139"/>
                </a:lnTo>
                <a:lnTo>
                  <a:pt x="72791" y="29959"/>
                </a:lnTo>
                <a:lnTo>
                  <a:pt x="74295" y="31222"/>
                </a:lnTo>
                <a:lnTo>
                  <a:pt x="74114" y="32606"/>
                </a:lnTo>
                <a:lnTo>
                  <a:pt x="78085" y="33388"/>
                </a:lnTo>
                <a:lnTo>
                  <a:pt x="76040" y="36095"/>
                </a:lnTo>
                <a:lnTo>
                  <a:pt x="76160" y="36877"/>
                </a:lnTo>
                <a:lnTo>
                  <a:pt x="78145" y="37298"/>
                </a:lnTo>
                <a:lnTo>
                  <a:pt x="77544" y="40306"/>
                </a:lnTo>
                <a:lnTo>
                  <a:pt x="76761" y="40787"/>
                </a:lnTo>
                <a:lnTo>
                  <a:pt x="74054" y="40246"/>
                </a:lnTo>
                <a:lnTo>
                  <a:pt x="73573" y="43675"/>
                </a:lnTo>
                <a:lnTo>
                  <a:pt x="70746" y="43915"/>
                </a:lnTo>
                <a:lnTo>
                  <a:pt x="71347" y="41870"/>
                </a:lnTo>
                <a:lnTo>
                  <a:pt x="65692" y="40907"/>
                </a:lnTo>
                <a:lnTo>
                  <a:pt x="65813" y="40306"/>
                </a:lnTo>
                <a:lnTo>
                  <a:pt x="61782" y="39223"/>
                </a:lnTo>
                <a:lnTo>
                  <a:pt x="61301" y="38020"/>
                </a:lnTo>
                <a:lnTo>
                  <a:pt x="53962" y="36636"/>
                </a:lnTo>
                <a:lnTo>
                  <a:pt x="51315" y="36756"/>
                </a:lnTo>
                <a:lnTo>
                  <a:pt x="50833" y="38381"/>
                </a:lnTo>
                <a:lnTo>
                  <a:pt x="47224" y="38983"/>
                </a:lnTo>
                <a:lnTo>
                  <a:pt x="45900" y="39885"/>
                </a:lnTo>
                <a:lnTo>
                  <a:pt x="47104" y="41088"/>
                </a:lnTo>
                <a:lnTo>
                  <a:pt x="46141" y="42411"/>
                </a:lnTo>
                <a:lnTo>
                  <a:pt x="45720" y="4433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D8F38992-BDF1-2395-B07D-C1283F66BC7E}"/>
              </a:ext>
            </a:extLst>
          </p:cNvPr>
          <p:cNvSpPr/>
          <p:nvPr/>
        </p:nvSpPr>
        <p:spPr>
          <a:xfrm>
            <a:off x="2144466" y="4371723"/>
            <a:ext cx="23454" cy="22649"/>
          </a:xfrm>
          <a:custGeom>
            <a:avLst/>
            <a:gdLst>
              <a:gd name="connsiteX0" fmla="*/ 27432 w 29356"/>
              <a:gd name="connsiteY0" fmla="*/ 24123 h 29357"/>
              <a:gd name="connsiteX1" fmla="*/ 27131 w 29356"/>
              <a:gd name="connsiteY1" fmla="*/ 25868 h 29357"/>
              <a:gd name="connsiteX2" fmla="*/ 29357 w 29356"/>
              <a:gd name="connsiteY2" fmla="*/ 28515 h 29357"/>
              <a:gd name="connsiteX3" fmla="*/ 28996 w 29356"/>
              <a:gd name="connsiteY3" fmla="*/ 29357 h 29357"/>
              <a:gd name="connsiteX4" fmla="*/ 25988 w 29356"/>
              <a:gd name="connsiteY4" fmla="*/ 28455 h 29357"/>
              <a:gd name="connsiteX5" fmla="*/ 26469 w 29356"/>
              <a:gd name="connsiteY5" fmla="*/ 26951 h 29357"/>
              <a:gd name="connsiteX6" fmla="*/ 25387 w 29356"/>
              <a:gd name="connsiteY6" fmla="*/ 26530 h 29357"/>
              <a:gd name="connsiteX7" fmla="*/ 24304 w 29356"/>
              <a:gd name="connsiteY7" fmla="*/ 27974 h 29357"/>
              <a:gd name="connsiteX8" fmla="*/ 22018 w 29356"/>
              <a:gd name="connsiteY8" fmla="*/ 26048 h 29357"/>
              <a:gd name="connsiteX9" fmla="*/ 21777 w 29356"/>
              <a:gd name="connsiteY9" fmla="*/ 27372 h 29357"/>
              <a:gd name="connsiteX10" fmla="*/ 21055 w 29356"/>
              <a:gd name="connsiteY10" fmla="*/ 26409 h 29357"/>
              <a:gd name="connsiteX11" fmla="*/ 19431 w 29356"/>
              <a:gd name="connsiteY11" fmla="*/ 25868 h 29357"/>
              <a:gd name="connsiteX12" fmla="*/ 19431 w 29356"/>
              <a:gd name="connsiteY12" fmla="*/ 26590 h 29357"/>
              <a:gd name="connsiteX13" fmla="*/ 16964 w 29356"/>
              <a:gd name="connsiteY13" fmla="*/ 25748 h 29357"/>
              <a:gd name="connsiteX14" fmla="*/ 12032 w 29356"/>
              <a:gd name="connsiteY14" fmla="*/ 24845 h 29357"/>
              <a:gd name="connsiteX15" fmla="*/ 12994 w 29356"/>
              <a:gd name="connsiteY15" fmla="*/ 21176 h 29357"/>
              <a:gd name="connsiteX16" fmla="*/ 10227 w 29356"/>
              <a:gd name="connsiteY16" fmla="*/ 17867 h 29357"/>
              <a:gd name="connsiteX17" fmla="*/ 8482 w 29356"/>
              <a:gd name="connsiteY17" fmla="*/ 18288 h 29357"/>
              <a:gd name="connsiteX18" fmla="*/ 7640 w 29356"/>
              <a:gd name="connsiteY18" fmla="*/ 19491 h 29357"/>
              <a:gd name="connsiteX19" fmla="*/ 3609 w 29356"/>
              <a:gd name="connsiteY19" fmla="*/ 19070 h 29357"/>
              <a:gd name="connsiteX20" fmla="*/ 4031 w 29356"/>
              <a:gd name="connsiteY20" fmla="*/ 17145 h 29357"/>
              <a:gd name="connsiteX21" fmla="*/ 0 w 29356"/>
              <a:gd name="connsiteY21" fmla="*/ 16243 h 29357"/>
              <a:gd name="connsiteX22" fmla="*/ 782 w 29356"/>
              <a:gd name="connsiteY22" fmla="*/ 15039 h 29357"/>
              <a:gd name="connsiteX23" fmla="*/ 2226 w 29356"/>
              <a:gd name="connsiteY23" fmla="*/ 13957 h 29357"/>
              <a:gd name="connsiteX24" fmla="*/ 2948 w 29356"/>
              <a:gd name="connsiteY24" fmla="*/ 11189 h 29357"/>
              <a:gd name="connsiteX25" fmla="*/ 3910 w 29356"/>
              <a:gd name="connsiteY25" fmla="*/ 9986 h 29357"/>
              <a:gd name="connsiteX26" fmla="*/ 5474 w 29356"/>
              <a:gd name="connsiteY26" fmla="*/ 10287 h 29357"/>
              <a:gd name="connsiteX27" fmla="*/ 11430 w 29356"/>
              <a:gd name="connsiteY27" fmla="*/ 14498 h 29357"/>
              <a:gd name="connsiteX28" fmla="*/ 12814 w 29356"/>
              <a:gd name="connsiteY28" fmla="*/ 13896 h 29357"/>
              <a:gd name="connsiteX29" fmla="*/ 14257 w 29356"/>
              <a:gd name="connsiteY29" fmla="*/ 12453 h 29357"/>
              <a:gd name="connsiteX30" fmla="*/ 15521 w 29356"/>
              <a:gd name="connsiteY30" fmla="*/ 13596 h 29357"/>
              <a:gd name="connsiteX31" fmla="*/ 16904 w 29356"/>
              <a:gd name="connsiteY31" fmla="*/ 12814 h 29357"/>
              <a:gd name="connsiteX32" fmla="*/ 15400 w 29356"/>
              <a:gd name="connsiteY32" fmla="*/ 11009 h 29357"/>
              <a:gd name="connsiteX33" fmla="*/ 16002 w 29356"/>
              <a:gd name="connsiteY33" fmla="*/ 10588 h 29357"/>
              <a:gd name="connsiteX34" fmla="*/ 14558 w 29356"/>
              <a:gd name="connsiteY34" fmla="*/ 9746 h 29357"/>
              <a:gd name="connsiteX35" fmla="*/ 14678 w 29356"/>
              <a:gd name="connsiteY35" fmla="*/ 7761 h 29357"/>
              <a:gd name="connsiteX36" fmla="*/ 13836 w 29356"/>
              <a:gd name="connsiteY36" fmla="*/ 7159 h 29357"/>
              <a:gd name="connsiteX37" fmla="*/ 14257 w 29356"/>
              <a:gd name="connsiteY37" fmla="*/ 6257 h 29357"/>
              <a:gd name="connsiteX38" fmla="*/ 13536 w 29356"/>
              <a:gd name="connsiteY38" fmla="*/ 5053 h 29357"/>
              <a:gd name="connsiteX39" fmla="*/ 13896 w 29356"/>
              <a:gd name="connsiteY39" fmla="*/ 4031 h 29357"/>
              <a:gd name="connsiteX40" fmla="*/ 16664 w 29356"/>
              <a:gd name="connsiteY40" fmla="*/ 4091 h 29357"/>
              <a:gd name="connsiteX41" fmla="*/ 16664 w 29356"/>
              <a:gd name="connsiteY41" fmla="*/ 2948 h 29357"/>
              <a:gd name="connsiteX42" fmla="*/ 18107 w 29356"/>
              <a:gd name="connsiteY42" fmla="*/ 2647 h 29357"/>
              <a:gd name="connsiteX43" fmla="*/ 18829 w 29356"/>
              <a:gd name="connsiteY43" fmla="*/ 0 h 29357"/>
              <a:gd name="connsiteX44" fmla="*/ 19852 w 29356"/>
              <a:gd name="connsiteY44" fmla="*/ 662 h 29357"/>
              <a:gd name="connsiteX45" fmla="*/ 25387 w 29356"/>
              <a:gd name="connsiteY45" fmla="*/ 1384 h 29357"/>
              <a:gd name="connsiteX46" fmla="*/ 25507 w 29356"/>
              <a:gd name="connsiteY46" fmla="*/ 2948 h 29357"/>
              <a:gd name="connsiteX47" fmla="*/ 24424 w 29356"/>
              <a:gd name="connsiteY47" fmla="*/ 4151 h 29357"/>
              <a:gd name="connsiteX48" fmla="*/ 25447 w 29356"/>
              <a:gd name="connsiteY48" fmla="*/ 5715 h 29357"/>
              <a:gd name="connsiteX49" fmla="*/ 26650 w 29356"/>
              <a:gd name="connsiteY49" fmla="*/ 5896 h 29357"/>
              <a:gd name="connsiteX50" fmla="*/ 26409 w 29356"/>
              <a:gd name="connsiteY50" fmla="*/ 7640 h 29357"/>
              <a:gd name="connsiteX51" fmla="*/ 24845 w 29356"/>
              <a:gd name="connsiteY51" fmla="*/ 8723 h 29357"/>
              <a:gd name="connsiteX52" fmla="*/ 24424 w 29356"/>
              <a:gd name="connsiteY52" fmla="*/ 10949 h 29357"/>
              <a:gd name="connsiteX53" fmla="*/ 27853 w 29356"/>
              <a:gd name="connsiteY53" fmla="*/ 11551 h 29357"/>
              <a:gd name="connsiteX54" fmla="*/ 26890 w 29356"/>
              <a:gd name="connsiteY54" fmla="*/ 12453 h 29357"/>
              <a:gd name="connsiteX55" fmla="*/ 26349 w 29356"/>
              <a:gd name="connsiteY55" fmla="*/ 15822 h 29357"/>
              <a:gd name="connsiteX56" fmla="*/ 25146 w 29356"/>
              <a:gd name="connsiteY56" fmla="*/ 18228 h 29357"/>
              <a:gd name="connsiteX57" fmla="*/ 24544 w 29356"/>
              <a:gd name="connsiteY57" fmla="*/ 17987 h 29357"/>
              <a:gd name="connsiteX58" fmla="*/ 23822 w 29356"/>
              <a:gd name="connsiteY58" fmla="*/ 21416 h 29357"/>
              <a:gd name="connsiteX59" fmla="*/ 25748 w 29356"/>
              <a:gd name="connsiteY59" fmla="*/ 21717 h 29357"/>
              <a:gd name="connsiteX60" fmla="*/ 25447 w 29356"/>
              <a:gd name="connsiteY60" fmla="*/ 23221 h 29357"/>
              <a:gd name="connsiteX61" fmla="*/ 27372 w 29356"/>
              <a:gd name="connsiteY61" fmla="*/ 24123 h 29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9356" h="29357">
                <a:moveTo>
                  <a:pt x="27432" y="24123"/>
                </a:moveTo>
                <a:lnTo>
                  <a:pt x="27131" y="25868"/>
                </a:lnTo>
                <a:lnTo>
                  <a:pt x="29357" y="28515"/>
                </a:lnTo>
                <a:lnTo>
                  <a:pt x="28996" y="29357"/>
                </a:lnTo>
                <a:lnTo>
                  <a:pt x="25988" y="28455"/>
                </a:lnTo>
                <a:lnTo>
                  <a:pt x="26469" y="26951"/>
                </a:lnTo>
                <a:lnTo>
                  <a:pt x="25387" y="26530"/>
                </a:lnTo>
                <a:lnTo>
                  <a:pt x="24304" y="27974"/>
                </a:lnTo>
                <a:lnTo>
                  <a:pt x="22018" y="26048"/>
                </a:lnTo>
                <a:lnTo>
                  <a:pt x="21777" y="27372"/>
                </a:lnTo>
                <a:lnTo>
                  <a:pt x="21055" y="26409"/>
                </a:lnTo>
                <a:lnTo>
                  <a:pt x="19431" y="25868"/>
                </a:lnTo>
                <a:lnTo>
                  <a:pt x="19431" y="26590"/>
                </a:lnTo>
                <a:lnTo>
                  <a:pt x="16964" y="25748"/>
                </a:lnTo>
                <a:lnTo>
                  <a:pt x="12032" y="24845"/>
                </a:lnTo>
                <a:lnTo>
                  <a:pt x="12994" y="21176"/>
                </a:lnTo>
                <a:lnTo>
                  <a:pt x="10227" y="17867"/>
                </a:lnTo>
                <a:lnTo>
                  <a:pt x="8482" y="18288"/>
                </a:lnTo>
                <a:lnTo>
                  <a:pt x="7640" y="19491"/>
                </a:lnTo>
                <a:lnTo>
                  <a:pt x="3609" y="19070"/>
                </a:lnTo>
                <a:lnTo>
                  <a:pt x="4031" y="17145"/>
                </a:lnTo>
                <a:lnTo>
                  <a:pt x="0" y="16243"/>
                </a:lnTo>
                <a:lnTo>
                  <a:pt x="782" y="15039"/>
                </a:lnTo>
                <a:lnTo>
                  <a:pt x="2226" y="13957"/>
                </a:lnTo>
                <a:lnTo>
                  <a:pt x="2948" y="11189"/>
                </a:lnTo>
                <a:lnTo>
                  <a:pt x="3910" y="9986"/>
                </a:lnTo>
                <a:lnTo>
                  <a:pt x="5474" y="10287"/>
                </a:lnTo>
                <a:lnTo>
                  <a:pt x="11430" y="14498"/>
                </a:lnTo>
                <a:lnTo>
                  <a:pt x="12814" y="13896"/>
                </a:lnTo>
                <a:lnTo>
                  <a:pt x="14257" y="12453"/>
                </a:lnTo>
                <a:lnTo>
                  <a:pt x="15521" y="13596"/>
                </a:lnTo>
                <a:lnTo>
                  <a:pt x="16904" y="12814"/>
                </a:lnTo>
                <a:lnTo>
                  <a:pt x="15400" y="11009"/>
                </a:lnTo>
                <a:lnTo>
                  <a:pt x="16002" y="10588"/>
                </a:lnTo>
                <a:lnTo>
                  <a:pt x="14558" y="9746"/>
                </a:lnTo>
                <a:lnTo>
                  <a:pt x="14678" y="7761"/>
                </a:lnTo>
                <a:lnTo>
                  <a:pt x="13836" y="7159"/>
                </a:lnTo>
                <a:lnTo>
                  <a:pt x="14257" y="6257"/>
                </a:lnTo>
                <a:lnTo>
                  <a:pt x="13536" y="5053"/>
                </a:lnTo>
                <a:lnTo>
                  <a:pt x="13896" y="4031"/>
                </a:lnTo>
                <a:lnTo>
                  <a:pt x="16664" y="4091"/>
                </a:lnTo>
                <a:lnTo>
                  <a:pt x="16664" y="2948"/>
                </a:lnTo>
                <a:lnTo>
                  <a:pt x="18107" y="2647"/>
                </a:lnTo>
                <a:lnTo>
                  <a:pt x="18829" y="0"/>
                </a:lnTo>
                <a:lnTo>
                  <a:pt x="19852" y="662"/>
                </a:lnTo>
                <a:lnTo>
                  <a:pt x="25387" y="1384"/>
                </a:lnTo>
                <a:lnTo>
                  <a:pt x="25507" y="2948"/>
                </a:lnTo>
                <a:lnTo>
                  <a:pt x="24424" y="4151"/>
                </a:lnTo>
                <a:lnTo>
                  <a:pt x="25447" y="5715"/>
                </a:lnTo>
                <a:lnTo>
                  <a:pt x="26650" y="5896"/>
                </a:lnTo>
                <a:lnTo>
                  <a:pt x="26409" y="7640"/>
                </a:lnTo>
                <a:lnTo>
                  <a:pt x="24845" y="8723"/>
                </a:lnTo>
                <a:lnTo>
                  <a:pt x="24424" y="10949"/>
                </a:lnTo>
                <a:lnTo>
                  <a:pt x="27853" y="11551"/>
                </a:lnTo>
                <a:lnTo>
                  <a:pt x="26890" y="12453"/>
                </a:lnTo>
                <a:lnTo>
                  <a:pt x="26349" y="15822"/>
                </a:lnTo>
                <a:lnTo>
                  <a:pt x="25146" y="18228"/>
                </a:lnTo>
                <a:lnTo>
                  <a:pt x="24544" y="17987"/>
                </a:lnTo>
                <a:lnTo>
                  <a:pt x="23822" y="21416"/>
                </a:lnTo>
                <a:lnTo>
                  <a:pt x="25748" y="21717"/>
                </a:lnTo>
                <a:lnTo>
                  <a:pt x="25447" y="23221"/>
                </a:lnTo>
                <a:lnTo>
                  <a:pt x="27372" y="24123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2ADAE9FD-5F7B-0690-13E4-26197A9DE1F4}"/>
              </a:ext>
            </a:extLst>
          </p:cNvPr>
          <p:cNvSpPr/>
          <p:nvPr/>
        </p:nvSpPr>
        <p:spPr>
          <a:xfrm>
            <a:off x="2204641" y="4387410"/>
            <a:ext cx="54118" cy="34159"/>
          </a:xfrm>
          <a:custGeom>
            <a:avLst/>
            <a:gdLst>
              <a:gd name="connsiteX0" fmla="*/ 65993 w 67737"/>
              <a:gd name="connsiteY0" fmla="*/ 24424 h 44276"/>
              <a:gd name="connsiteX1" fmla="*/ 43133 w 67737"/>
              <a:gd name="connsiteY1" fmla="*/ 20394 h 44276"/>
              <a:gd name="connsiteX2" fmla="*/ 41750 w 67737"/>
              <a:gd name="connsiteY2" fmla="*/ 27913 h 44276"/>
              <a:gd name="connsiteX3" fmla="*/ 41629 w 67737"/>
              <a:gd name="connsiteY3" fmla="*/ 29718 h 44276"/>
              <a:gd name="connsiteX4" fmla="*/ 40727 w 67737"/>
              <a:gd name="connsiteY4" fmla="*/ 34832 h 44276"/>
              <a:gd name="connsiteX5" fmla="*/ 37779 w 67737"/>
              <a:gd name="connsiteY5" fmla="*/ 35373 h 44276"/>
              <a:gd name="connsiteX6" fmla="*/ 38140 w 67737"/>
              <a:gd name="connsiteY6" fmla="*/ 33628 h 44276"/>
              <a:gd name="connsiteX7" fmla="*/ 34049 w 67737"/>
              <a:gd name="connsiteY7" fmla="*/ 32846 h 44276"/>
              <a:gd name="connsiteX8" fmla="*/ 33628 w 67737"/>
              <a:gd name="connsiteY8" fmla="*/ 35554 h 44276"/>
              <a:gd name="connsiteX9" fmla="*/ 30861 w 67737"/>
              <a:gd name="connsiteY9" fmla="*/ 35193 h 44276"/>
              <a:gd name="connsiteX10" fmla="*/ 30139 w 67737"/>
              <a:gd name="connsiteY10" fmla="*/ 39283 h 44276"/>
              <a:gd name="connsiteX11" fmla="*/ 29477 w 67737"/>
              <a:gd name="connsiteY11" fmla="*/ 39163 h 44276"/>
              <a:gd name="connsiteX12" fmla="*/ 28695 w 67737"/>
              <a:gd name="connsiteY12" fmla="*/ 42231 h 44276"/>
              <a:gd name="connsiteX13" fmla="*/ 27191 w 67737"/>
              <a:gd name="connsiteY13" fmla="*/ 43133 h 44276"/>
              <a:gd name="connsiteX14" fmla="*/ 26289 w 67737"/>
              <a:gd name="connsiteY14" fmla="*/ 43975 h 44276"/>
              <a:gd name="connsiteX15" fmla="*/ 24063 w 67737"/>
              <a:gd name="connsiteY15" fmla="*/ 44276 h 44276"/>
              <a:gd name="connsiteX16" fmla="*/ 24424 w 67737"/>
              <a:gd name="connsiteY16" fmla="*/ 40306 h 44276"/>
              <a:gd name="connsiteX17" fmla="*/ 25146 w 67737"/>
              <a:gd name="connsiteY17" fmla="*/ 38200 h 44276"/>
              <a:gd name="connsiteX18" fmla="*/ 23341 w 67737"/>
              <a:gd name="connsiteY18" fmla="*/ 37840 h 44276"/>
              <a:gd name="connsiteX19" fmla="*/ 21115 w 67737"/>
              <a:gd name="connsiteY19" fmla="*/ 33087 h 44276"/>
              <a:gd name="connsiteX20" fmla="*/ 20213 w 67737"/>
              <a:gd name="connsiteY20" fmla="*/ 33087 h 44276"/>
              <a:gd name="connsiteX21" fmla="*/ 19672 w 67737"/>
              <a:gd name="connsiteY21" fmla="*/ 31643 h 44276"/>
              <a:gd name="connsiteX22" fmla="*/ 17566 w 67737"/>
              <a:gd name="connsiteY22" fmla="*/ 31462 h 44276"/>
              <a:gd name="connsiteX23" fmla="*/ 17145 w 67737"/>
              <a:gd name="connsiteY23" fmla="*/ 30440 h 44276"/>
              <a:gd name="connsiteX24" fmla="*/ 15340 w 67737"/>
              <a:gd name="connsiteY24" fmla="*/ 29959 h 44276"/>
              <a:gd name="connsiteX25" fmla="*/ 15581 w 67737"/>
              <a:gd name="connsiteY25" fmla="*/ 28455 h 44276"/>
              <a:gd name="connsiteX26" fmla="*/ 17145 w 67737"/>
              <a:gd name="connsiteY26" fmla="*/ 28335 h 44276"/>
              <a:gd name="connsiteX27" fmla="*/ 15822 w 67737"/>
              <a:gd name="connsiteY27" fmla="*/ 27071 h 44276"/>
              <a:gd name="connsiteX28" fmla="*/ 16122 w 67737"/>
              <a:gd name="connsiteY28" fmla="*/ 25447 h 44276"/>
              <a:gd name="connsiteX29" fmla="*/ 13415 w 67737"/>
              <a:gd name="connsiteY29" fmla="*/ 24966 h 44276"/>
              <a:gd name="connsiteX30" fmla="*/ 13596 w 67737"/>
              <a:gd name="connsiteY30" fmla="*/ 23522 h 44276"/>
              <a:gd name="connsiteX31" fmla="*/ 16122 w 67737"/>
              <a:gd name="connsiteY31" fmla="*/ 24003 h 44276"/>
              <a:gd name="connsiteX32" fmla="*/ 15100 w 67737"/>
              <a:gd name="connsiteY32" fmla="*/ 21176 h 44276"/>
              <a:gd name="connsiteX33" fmla="*/ 12633 w 67737"/>
              <a:gd name="connsiteY33" fmla="*/ 17566 h 44276"/>
              <a:gd name="connsiteX34" fmla="*/ 9445 w 67737"/>
              <a:gd name="connsiteY34" fmla="*/ 16363 h 44276"/>
              <a:gd name="connsiteX35" fmla="*/ 8843 w 67737"/>
              <a:gd name="connsiteY35" fmla="*/ 15160 h 44276"/>
              <a:gd name="connsiteX36" fmla="*/ 7881 w 67737"/>
              <a:gd name="connsiteY36" fmla="*/ 15039 h 44276"/>
              <a:gd name="connsiteX37" fmla="*/ 6377 w 67737"/>
              <a:gd name="connsiteY37" fmla="*/ 13235 h 44276"/>
              <a:gd name="connsiteX38" fmla="*/ 3670 w 67737"/>
              <a:gd name="connsiteY38" fmla="*/ 10528 h 44276"/>
              <a:gd name="connsiteX39" fmla="*/ 1203 w 67737"/>
              <a:gd name="connsiteY39" fmla="*/ 12092 h 44276"/>
              <a:gd name="connsiteX40" fmla="*/ 842 w 67737"/>
              <a:gd name="connsiteY40" fmla="*/ 10768 h 44276"/>
              <a:gd name="connsiteX41" fmla="*/ 60 w 67737"/>
              <a:gd name="connsiteY41" fmla="*/ 11069 h 44276"/>
              <a:gd name="connsiteX42" fmla="*/ 0 w 67737"/>
              <a:gd name="connsiteY42" fmla="*/ 8783 h 44276"/>
              <a:gd name="connsiteX43" fmla="*/ 1805 w 67737"/>
              <a:gd name="connsiteY43" fmla="*/ 7339 h 44276"/>
              <a:gd name="connsiteX44" fmla="*/ 4512 w 67737"/>
              <a:gd name="connsiteY44" fmla="*/ 7460 h 44276"/>
              <a:gd name="connsiteX45" fmla="*/ 7760 w 67737"/>
              <a:gd name="connsiteY45" fmla="*/ 6497 h 44276"/>
              <a:gd name="connsiteX46" fmla="*/ 9445 w 67737"/>
              <a:gd name="connsiteY46" fmla="*/ 5475 h 44276"/>
              <a:gd name="connsiteX47" fmla="*/ 9204 w 67737"/>
              <a:gd name="connsiteY47" fmla="*/ 3549 h 44276"/>
              <a:gd name="connsiteX48" fmla="*/ 10107 w 67737"/>
              <a:gd name="connsiteY48" fmla="*/ 4271 h 44276"/>
              <a:gd name="connsiteX49" fmla="*/ 11490 w 67737"/>
              <a:gd name="connsiteY49" fmla="*/ 2767 h 44276"/>
              <a:gd name="connsiteX50" fmla="*/ 12092 w 67737"/>
              <a:gd name="connsiteY50" fmla="*/ 3971 h 44276"/>
              <a:gd name="connsiteX51" fmla="*/ 13475 w 67737"/>
              <a:gd name="connsiteY51" fmla="*/ 4151 h 44276"/>
              <a:gd name="connsiteX52" fmla="*/ 14197 w 67737"/>
              <a:gd name="connsiteY52" fmla="*/ 301 h 44276"/>
              <a:gd name="connsiteX53" fmla="*/ 14979 w 67737"/>
              <a:gd name="connsiteY53" fmla="*/ 662 h 44276"/>
              <a:gd name="connsiteX54" fmla="*/ 17085 w 67737"/>
              <a:gd name="connsiteY54" fmla="*/ 722 h 44276"/>
              <a:gd name="connsiteX55" fmla="*/ 16664 w 67737"/>
              <a:gd name="connsiteY55" fmla="*/ 3068 h 44276"/>
              <a:gd name="connsiteX56" fmla="*/ 17386 w 67737"/>
              <a:gd name="connsiteY56" fmla="*/ 3249 h 44276"/>
              <a:gd name="connsiteX57" fmla="*/ 17025 w 67737"/>
              <a:gd name="connsiteY57" fmla="*/ 4692 h 44276"/>
              <a:gd name="connsiteX58" fmla="*/ 17747 w 67737"/>
              <a:gd name="connsiteY58" fmla="*/ 4873 h 44276"/>
              <a:gd name="connsiteX59" fmla="*/ 17386 w 67737"/>
              <a:gd name="connsiteY59" fmla="*/ 6858 h 44276"/>
              <a:gd name="connsiteX60" fmla="*/ 19972 w 67737"/>
              <a:gd name="connsiteY60" fmla="*/ 7339 h 44276"/>
              <a:gd name="connsiteX61" fmla="*/ 24003 w 67737"/>
              <a:gd name="connsiteY61" fmla="*/ 0 h 44276"/>
              <a:gd name="connsiteX62" fmla="*/ 30560 w 67737"/>
              <a:gd name="connsiteY62" fmla="*/ 1203 h 44276"/>
              <a:gd name="connsiteX63" fmla="*/ 30500 w 67737"/>
              <a:gd name="connsiteY63" fmla="*/ 1805 h 44276"/>
              <a:gd name="connsiteX64" fmla="*/ 33929 w 67737"/>
              <a:gd name="connsiteY64" fmla="*/ 2467 h 44276"/>
              <a:gd name="connsiteX65" fmla="*/ 33568 w 67737"/>
              <a:gd name="connsiteY65" fmla="*/ 4632 h 44276"/>
              <a:gd name="connsiteX66" fmla="*/ 36215 w 67737"/>
              <a:gd name="connsiteY66" fmla="*/ 5053 h 44276"/>
              <a:gd name="connsiteX67" fmla="*/ 36275 w 67737"/>
              <a:gd name="connsiteY67" fmla="*/ 4692 h 44276"/>
              <a:gd name="connsiteX68" fmla="*/ 37899 w 67737"/>
              <a:gd name="connsiteY68" fmla="*/ 5534 h 44276"/>
              <a:gd name="connsiteX69" fmla="*/ 38922 w 67737"/>
              <a:gd name="connsiteY69" fmla="*/ 5534 h 44276"/>
              <a:gd name="connsiteX70" fmla="*/ 49630 w 67737"/>
              <a:gd name="connsiteY70" fmla="*/ 7580 h 44276"/>
              <a:gd name="connsiteX71" fmla="*/ 67738 w 67737"/>
              <a:gd name="connsiteY71" fmla="*/ 10708 h 44276"/>
              <a:gd name="connsiteX72" fmla="*/ 67136 w 67737"/>
              <a:gd name="connsiteY72" fmla="*/ 14739 h 44276"/>
              <a:gd name="connsiteX73" fmla="*/ 65091 w 67737"/>
              <a:gd name="connsiteY73" fmla="*/ 14438 h 44276"/>
              <a:gd name="connsiteX74" fmla="*/ 64429 w 67737"/>
              <a:gd name="connsiteY74" fmla="*/ 17747 h 44276"/>
              <a:gd name="connsiteX75" fmla="*/ 63647 w 67737"/>
              <a:gd name="connsiteY75" fmla="*/ 18348 h 44276"/>
              <a:gd name="connsiteX76" fmla="*/ 63106 w 67737"/>
              <a:gd name="connsiteY76" fmla="*/ 21055 h 44276"/>
              <a:gd name="connsiteX77" fmla="*/ 65813 w 67737"/>
              <a:gd name="connsiteY77" fmla="*/ 21537 h 44276"/>
              <a:gd name="connsiteX78" fmla="*/ 64850 w 67737"/>
              <a:gd name="connsiteY78" fmla="*/ 23522 h 44276"/>
              <a:gd name="connsiteX79" fmla="*/ 65993 w 67737"/>
              <a:gd name="connsiteY79" fmla="*/ 24424 h 44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67737" h="44276">
                <a:moveTo>
                  <a:pt x="65993" y="24424"/>
                </a:moveTo>
                <a:lnTo>
                  <a:pt x="43133" y="20394"/>
                </a:lnTo>
                <a:lnTo>
                  <a:pt x="41750" y="27913"/>
                </a:lnTo>
                <a:lnTo>
                  <a:pt x="41629" y="29718"/>
                </a:lnTo>
                <a:lnTo>
                  <a:pt x="40727" y="34832"/>
                </a:lnTo>
                <a:lnTo>
                  <a:pt x="37779" y="35373"/>
                </a:lnTo>
                <a:lnTo>
                  <a:pt x="38140" y="33628"/>
                </a:lnTo>
                <a:lnTo>
                  <a:pt x="34049" y="32846"/>
                </a:lnTo>
                <a:lnTo>
                  <a:pt x="33628" y="35554"/>
                </a:lnTo>
                <a:lnTo>
                  <a:pt x="30861" y="35193"/>
                </a:lnTo>
                <a:lnTo>
                  <a:pt x="30139" y="39283"/>
                </a:lnTo>
                <a:lnTo>
                  <a:pt x="29477" y="39163"/>
                </a:lnTo>
                <a:lnTo>
                  <a:pt x="28695" y="42231"/>
                </a:lnTo>
                <a:lnTo>
                  <a:pt x="27191" y="43133"/>
                </a:lnTo>
                <a:lnTo>
                  <a:pt x="26289" y="43975"/>
                </a:lnTo>
                <a:lnTo>
                  <a:pt x="24063" y="44276"/>
                </a:lnTo>
                <a:lnTo>
                  <a:pt x="24424" y="40306"/>
                </a:lnTo>
                <a:lnTo>
                  <a:pt x="25146" y="38200"/>
                </a:lnTo>
                <a:lnTo>
                  <a:pt x="23341" y="37840"/>
                </a:lnTo>
                <a:lnTo>
                  <a:pt x="21115" y="33087"/>
                </a:lnTo>
                <a:lnTo>
                  <a:pt x="20213" y="33087"/>
                </a:lnTo>
                <a:lnTo>
                  <a:pt x="19672" y="31643"/>
                </a:lnTo>
                <a:lnTo>
                  <a:pt x="17566" y="31462"/>
                </a:lnTo>
                <a:lnTo>
                  <a:pt x="17145" y="30440"/>
                </a:lnTo>
                <a:lnTo>
                  <a:pt x="15340" y="29959"/>
                </a:lnTo>
                <a:lnTo>
                  <a:pt x="15581" y="28455"/>
                </a:lnTo>
                <a:lnTo>
                  <a:pt x="17145" y="28335"/>
                </a:lnTo>
                <a:lnTo>
                  <a:pt x="15822" y="27071"/>
                </a:lnTo>
                <a:lnTo>
                  <a:pt x="16122" y="25447"/>
                </a:lnTo>
                <a:lnTo>
                  <a:pt x="13415" y="24966"/>
                </a:lnTo>
                <a:lnTo>
                  <a:pt x="13596" y="23522"/>
                </a:lnTo>
                <a:lnTo>
                  <a:pt x="16122" y="24003"/>
                </a:lnTo>
                <a:lnTo>
                  <a:pt x="15100" y="21176"/>
                </a:lnTo>
                <a:lnTo>
                  <a:pt x="12633" y="17566"/>
                </a:lnTo>
                <a:lnTo>
                  <a:pt x="9445" y="16363"/>
                </a:lnTo>
                <a:lnTo>
                  <a:pt x="8843" y="15160"/>
                </a:lnTo>
                <a:lnTo>
                  <a:pt x="7881" y="15039"/>
                </a:lnTo>
                <a:lnTo>
                  <a:pt x="6377" y="13235"/>
                </a:lnTo>
                <a:lnTo>
                  <a:pt x="3670" y="10528"/>
                </a:lnTo>
                <a:lnTo>
                  <a:pt x="1203" y="12092"/>
                </a:lnTo>
                <a:lnTo>
                  <a:pt x="842" y="10768"/>
                </a:lnTo>
                <a:lnTo>
                  <a:pt x="60" y="11069"/>
                </a:lnTo>
                <a:lnTo>
                  <a:pt x="0" y="8783"/>
                </a:lnTo>
                <a:lnTo>
                  <a:pt x="1805" y="7339"/>
                </a:lnTo>
                <a:lnTo>
                  <a:pt x="4512" y="7460"/>
                </a:lnTo>
                <a:lnTo>
                  <a:pt x="7760" y="6497"/>
                </a:lnTo>
                <a:lnTo>
                  <a:pt x="9445" y="5475"/>
                </a:lnTo>
                <a:lnTo>
                  <a:pt x="9204" y="3549"/>
                </a:lnTo>
                <a:lnTo>
                  <a:pt x="10107" y="4271"/>
                </a:lnTo>
                <a:lnTo>
                  <a:pt x="11490" y="2767"/>
                </a:lnTo>
                <a:lnTo>
                  <a:pt x="12092" y="3971"/>
                </a:lnTo>
                <a:lnTo>
                  <a:pt x="13475" y="4151"/>
                </a:lnTo>
                <a:lnTo>
                  <a:pt x="14197" y="301"/>
                </a:lnTo>
                <a:lnTo>
                  <a:pt x="14979" y="662"/>
                </a:lnTo>
                <a:lnTo>
                  <a:pt x="17085" y="722"/>
                </a:lnTo>
                <a:lnTo>
                  <a:pt x="16664" y="3068"/>
                </a:lnTo>
                <a:lnTo>
                  <a:pt x="17386" y="3249"/>
                </a:lnTo>
                <a:lnTo>
                  <a:pt x="17025" y="4692"/>
                </a:lnTo>
                <a:lnTo>
                  <a:pt x="17747" y="4873"/>
                </a:lnTo>
                <a:lnTo>
                  <a:pt x="17386" y="6858"/>
                </a:lnTo>
                <a:lnTo>
                  <a:pt x="19972" y="7339"/>
                </a:lnTo>
                <a:lnTo>
                  <a:pt x="24003" y="0"/>
                </a:lnTo>
                <a:lnTo>
                  <a:pt x="30560" y="1203"/>
                </a:lnTo>
                <a:lnTo>
                  <a:pt x="30500" y="1805"/>
                </a:lnTo>
                <a:lnTo>
                  <a:pt x="33929" y="2467"/>
                </a:lnTo>
                <a:lnTo>
                  <a:pt x="33568" y="4632"/>
                </a:lnTo>
                <a:lnTo>
                  <a:pt x="36215" y="5053"/>
                </a:lnTo>
                <a:lnTo>
                  <a:pt x="36275" y="4692"/>
                </a:lnTo>
                <a:lnTo>
                  <a:pt x="37899" y="5534"/>
                </a:lnTo>
                <a:lnTo>
                  <a:pt x="38922" y="5534"/>
                </a:lnTo>
                <a:lnTo>
                  <a:pt x="49630" y="7580"/>
                </a:lnTo>
                <a:lnTo>
                  <a:pt x="67738" y="10708"/>
                </a:lnTo>
                <a:lnTo>
                  <a:pt x="67136" y="14739"/>
                </a:lnTo>
                <a:lnTo>
                  <a:pt x="65091" y="14438"/>
                </a:lnTo>
                <a:lnTo>
                  <a:pt x="64429" y="17747"/>
                </a:lnTo>
                <a:lnTo>
                  <a:pt x="63647" y="18348"/>
                </a:lnTo>
                <a:lnTo>
                  <a:pt x="63106" y="21055"/>
                </a:lnTo>
                <a:lnTo>
                  <a:pt x="65813" y="21537"/>
                </a:lnTo>
                <a:lnTo>
                  <a:pt x="64850" y="23522"/>
                </a:lnTo>
                <a:lnTo>
                  <a:pt x="65993" y="24424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 title="CA-36">
            <a:extLst>
              <a:ext uri="{FF2B5EF4-FFF2-40B4-BE49-F238E27FC236}">
                <a16:creationId xmlns:a16="http://schemas.microsoft.com/office/drawing/2014/main" id="{2AF72BE3-4EC1-367B-1129-BB520793FED2}"/>
              </a:ext>
            </a:extLst>
          </p:cNvPr>
          <p:cNvSpPr/>
          <p:nvPr/>
        </p:nvSpPr>
        <p:spPr>
          <a:xfrm>
            <a:off x="2120531" y="4373441"/>
            <a:ext cx="20811" cy="57690"/>
          </a:xfrm>
          <a:custGeom>
            <a:avLst/>
            <a:gdLst>
              <a:gd name="connsiteX0" fmla="*/ 17566 w 26048"/>
              <a:gd name="connsiteY0" fmla="*/ 74716 h 74776"/>
              <a:gd name="connsiteX1" fmla="*/ 14799 w 26048"/>
              <a:gd name="connsiteY1" fmla="*/ 73212 h 74776"/>
              <a:gd name="connsiteX2" fmla="*/ 13776 w 26048"/>
              <a:gd name="connsiteY2" fmla="*/ 71167 h 74776"/>
              <a:gd name="connsiteX3" fmla="*/ 11370 w 26048"/>
              <a:gd name="connsiteY3" fmla="*/ 70565 h 74776"/>
              <a:gd name="connsiteX4" fmla="*/ 10768 w 26048"/>
              <a:gd name="connsiteY4" fmla="*/ 69362 h 74776"/>
              <a:gd name="connsiteX5" fmla="*/ 8001 w 26048"/>
              <a:gd name="connsiteY5" fmla="*/ 70144 h 74776"/>
              <a:gd name="connsiteX6" fmla="*/ 6196 w 26048"/>
              <a:gd name="connsiteY6" fmla="*/ 68760 h 74776"/>
              <a:gd name="connsiteX7" fmla="*/ 5655 w 26048"/>
              <a:gd name="connsiteY7" fmla="*/ 65332 h 74776"/>
              <a:gd name="connsiteX8" fmla="*/ 4753 w 26048"/>
              <a:gd name="connsiteY8" fmla="*/ 62143 h 74776"/>
              <a:gd name="connsiteX9" fmla="*/ 6858 w 26048"/>
              <a:gd name="connsiteY9" fmla="*/ 59978 h 74776"/>
              <a:gd name="connsiteX10" fmla="*/ 8542 w 26048"/>
              <a:gd name="connsiteY10" fmla="*/ 59496 h 74776"/>
              <a:gd name="connsiteX11" fmla="*/ 9204 w 26048"/>
              <a:gd name="connsiteY11" fmla="*/ 58113 h 74776"/>
              <a:gd name="connsiteX12" fmla="*/ 10889 w 26048"/>
              <a:gd name="connsiteY12" fmla="*/ 57631 h 74776"/>
              <a:gd name="connsiteX13" fmla="*/ 11731 w 26048"/>
              <a:gd name="connsiteY13" fmla="*/ 55646 h 74776"/>
              <a:gd name="connsiteX14" fmla="*/ 12693 w 26048"/>
              <a:gd name="connsiteY14" fmla="*/ 51916 h 74776"/>
              <a:gd name="connsiteX15" fmla="*/ 11490 w 26048"/>
              <a:gd name="connsiteY15" fmla="*/ 50112 h 74776"/>
              <a:gd name="connsiteX16" fmla="*/ 11911 w 26048"/>
              <a:gd name="connsiteY16" fmla="*/ 48307 h 74776"/>
              <a:gd name="connsiteX17" fmla="*/ 11009 w 26048"/>
              <a:gd name="connsiteY17" fmla="*/ 42111 h 74776"/>
              <a:gd name="connsiteX18" fmla="*/ 7700 w 26048"/>
              <a:gd name="connsiteY18" fmla="*/ 27673 h 74776"/>
              <a:gd name="connsiteX19" fmla="*/ 6557 w 26048"/>
              <a:gd name="connsiteY19" fmla="*/ 24845 h 74776"/>
              <a:gd name="connsiteX20" fmla="*/ 3910 w 26048"/>
              <a:gd name="connsiteY20" fmla="*/ 18829 h 74776"/>
              <a:gd name="connsiteX21" fmla="*/ 1805 w 26048"/>
              <a:gd name="connsiteY21" fmla="*/ 14919 h 74776"/>
              <a:gd name="connsiteX22" fmla="*/ 0 w 26048"/>
              <a:gd name="connsiteY22" fmla="*/ 12633 h 74776"/>
              <a:gd name="connsiteX23" fmla="*/ 4271 w 26048"/>
              <a:gd name="connsiteY23" fmla="*/ 8603 h 74776"/>
              <a:gd name="connsiteX24" fmla="*/ 5655 w 26048"/>
              <a:gd name="connsiteY24" fmla="*/ 10648 h 74776"/>
              <a:gd name="connsiteX25" fmla="*/ 6738 w 26048"/>
              <a:gd name="connsiteY25" fmla="*/ 9746 h 74776"/>
              <a:gd name="connsiteX26" fmla="*/ 7941 w 26048"/>
              <a:gd name="connsiteY26" fmla="*/ 11551 h 74776"/>
              <a:gd name="connsiteX27" fmla="*/ 10588 w 26048"/>
              <a:gd name="connsiteY27" fmla="*/ 10768 h 74776"/>
              <a:gd name="connsiteX28" fmla="*/ 13235 w 26048"/>
              <a:gd name="connsiteY28" fmla="*/ 10347 h 74776"/>
              <a:gd name="connsiteX29" fmla="*/ 12994 w 26048"/>
              <a:gd name="connsiteY29" fmla="*/ 8482 h 74776"/>
              <a:gd name="connsiteX30" fmla="*/ 11671 w 26048"/>
              <a:gd name="connsiteY30" fmla="*/ 8663 h 74776"/>
              <a:gd name="connsiteX31" fmla="*/ 10889 w 26048"/>
              <a:gd name="connsiteY31" fmla="*/ 6979 h 74776"/>
              <a:gd name="connsiteX32" fmla="*/ 11129 w 26048"/>
              <a:gd name="connsiteY32" fmla="*/ 4993 h 74776"/>
              <a:gd name="connsiteX33" fmla="*/ 12152 w 26048"/>
              <a:gd name="connsiteY33" fmla="*/ 5595 h 74776"/>
              <a:gd name="connsiteX34" fmla="*/ 14859 w 26048"/>
              <a:gd name="connsiteY34" fmla="*/ 4392 h 74776"/>
              <a:gd name="connsiteX35" fmla="*/ 15761 w 26048"/>
              <a:gd name="connsiteY35" fmla="*/ 4512 h 74776"/>
              <a:gd name="connsiteX36" fmla="*/ 16844 w 26048"/>
              <a:gd name="connsiteY36" fmla="*/ 2527 h 74776"/>
              <a:gd name="connsiteX37" fmla="*/ 18829 w 26048"/>
              <a:gd name="connsiteY37" fmla="*/ 2707 h 74776"/>
              <a:gd name="connsiteX38" fmla="*/ 19190 w 26048"/>
              <a:gd name="connsiteY38" fmla="*/ 1564 h 74776"/>
              <a:gd name="connsiteX39" fmla="*/ 20153 w 26048"/>
              <a:gd name="connsiteY39" fmla="*/ 3189 h 74776"/>
              <a:gd name="connsiteX40" fmla="*/ 20574 w 26048"/>
              <a:gd name="connsiteY40" fmla="*/ 481 h 74776"/>
              <a:gd name="connsiteX41" fmla="*/ 22258 w 26048"/>
              <a:gd name="connsiteY41" fmla="*/ 0 h 74776"/>
              <a:gd name="connsiteX42" fmla="*/ 21657 w 26048"/>
              <a:gd name="connsiteY42" fmla="*/ 2467 h 74776"/>
              <a:gd name="connsiteX43" fmla="*/ 20815 w 26048"/>
              <a:gd name="connsiteY43" fmla="*/ 3910 h 74776"/>
              <a:gd name="connsiteX44" fmla="*/ 21657 w 26048"/>
              <a:gd name="connsiteY44" fmla="*/ 4572 h 74776"/>
              <a:gd name="connsiteX45" fmla="*/ 20995 w 26048"/>
              <a:gd name="connsiteY45" fmla="*/ 7580 h 74776"/>
              <a:gd name="connsiteX46" fmla="*/ 23161 w 26048"/>
              <a:gd name="connsiteY46" fmla="*/ 8362 h 74776"/>
              <a:gd name="connsiteX47" fmla="*/ 23462 w 26048"/>
              <a:gd name="connsiteY47" fmla="*/ 9986 h 74776"/>
              <a:gd name="connsiteX48" fmla="*/ 22680 w 26048"/>
              <a:gd name="connsiteY48" fmla="*/ 10408 h 74776"/>
              <a:gd name="connsiteX49" fmla="*/ 21777 w 26048"/>
              <a:gd name="connsiteY49" fmla="*/ 9565 h 74776"/>
              <a:gd name="connsiteX50" fmla="*/ 21537 w 26048"/>
              <a:gd name="connsiteY50" fmla="*/ 10528 h 74776"/>
              <a:gd name="connsiteX51" fmla="*/ 18047 w 26048"/>
              <a:gd name="connsiteY51" fmla="*/ 9926 h 74776"/>
              <a:gd name="connsiteX52" fmla="*/ 17927 w 26048"/>
              <a:gd name="connsiteY52" fmla="*/ 10708 h 74776"/>
              <a:gd name="connsiteX53" fmla="*/ 17085 w 26048"/>
              <a:gd name="connsiteY53" fmla="*/ 8362 h 74776"/>
              <a:gd name="connsiteX54" fmla="*/ 15761 w 26048"/>
              <a:gd name="connsiteY54" fmla="*/ 9024 h 74776"/>
              <a:gd name="connsiteX55" fmla="*/ 16844 w 26048"/>
              <a:gd name="connsiteY55" fmla="*/ 11249 h 74776"/>
              <a:gd name="connsiteX56" fmla="*/ 15641 w 26048"/>
              <a:gd name="connsiteY56" fmla="*/ 11851 h 74776"/>
              <a:gd name="connsiteX57" fmla="*/ 16243 w 26048"/>
              <a:gd name="connsiteY57" fmla="*/ 13055 h 74776"/>
              <a:gd name="connsiteX58" fmla="*/ 18108 w 26048"/>
              <a:gd name="connsiteY58" fmla="*/ 12212 h 74776"/>
              <a:gd name="connsiteX59" fmla="*/ 18829 w 26048"/>
              <a:gd name="connsiteY59" fmla="*/ 13114 h 74776"/>
              <a:gd name="connsiteX60" fmla="*/ 17446 w 26048"/>
              <a:gd name="connsiteY60" fmla="*/ 15341 h 74776"/>
              <a:gd name="connsiteX61" fmla="*/ 16002 w 26048"/>
              <a:gd name="connsiteY61" fmla="*/ 15822 h 74776"/>
              <a:gd name="connsiteX62" fmla="*/ 16604 w 26048"/>
              <a:gd name="connsiteY62" fmla="*/ 17145 h 74776"/>
              <a:gd name="connsiteX63" fmla="*/ 14558 w 26048"/>
              <a:gd name="connsiteY63" fmla="*/ 18047 h 74776"/>
              <a:gd name="connsiteX64" fmla="*/ 15521 w 26048"/>
              <a:gd name="connsiteY64" fmla="*/ 20333 h 74776"/>
              <a:gd name="connsiteX65" fmla="*/ 17025 w 26048"/>
              <a:gd name="connsiteY65" fmla="*/ 20394 h 74776"/>
              <a:gd name="connsiteX66" fmla="*/ 16002 w 26048"/>
              <a:gd name="connsiteY66" fmla="*/ 21597 h 74776"/>
              <a:gd name="connsiteX67" fmla="*/ 17326 w 26048"/>
              <a:gd name="connsiteY67" fmla="*/ 24725 h 74776"/>
              <a:gd name="connsiteX68" fmla="*/ 18168 w 26048"/>
              <a:gd name="connsiteY68" fmla="*/ 25627 h 74776"/>
              <a:gd name="connsiteX69" fmla="*/ 20153 w 26048"/>
              <a:gd name="connsiteY69" fmla="*/ 27372 h 74776"/>
              <a:gd name="connsiteX70" fmla="*/ 20153 w 26048"/>
              <a:gd name="connsiteY70" fmla="*/ 28515 h 74776"/>
              <a:gd name="connsiteX71" fmla="*/ 18950 w 26048"/>
              <a:gd name="connsiteY71" fmla="*/ 28936 h 74776"/>
              <a:gd name="connsiteX72" fmla="*/ 18469 w 26048"/>
              <a:gd name="connsiteY72" fmla="*/ 30260 h 74776"/>
              <a:gd name="connsiteX73" fmla="*/ 16243 w 26048"/>
              <a:gd name="connsiteY73" fmla="*/ 29417 h 74776"/>
              <a:gd name="connsiteX74" fmla="*/ 12032 w 26048"/>
              <a:gd name="connsiteY74" fmla="*/ 28816 h 74776"/>
              <a:gd name="connsiteX75" fmla="*/ 10588 w 26048"/>
              <a:gd name="connsiteY75" fmla="*/ 28034 h 74776"/>
              <a:gd name="connsiteX76" fmla="*/ 8181 w 26048"/>
              <a:gd name="connsiteY76" fmla="*/ 28455 h 74776"/>
              <a:gd name="connsiteX77" fmla="*/ 9144 w 26048"/>
              <a:gd name="connsiteY77" fmla="*/ 32666 h 74776"/>
              <a:gd name="connsiteX78" fmla="*/ 14257 w 26048"/>
              <a:gd name="connsiteY78" fmla="*/ 33568 h 74776"/>
              <a:gd name="connsiteX79" fmla="*/ 17867 w 26048"/>
              <a:gd name="connsiteY79" fmla="*/ 34350 h 74776"/>
              <a:gd name="connsiteX80" fmla="*/ 16543 w 26048"/>
              <a:gd name="connsiteY80" fmla="*/ 41148 h 74776"/>
              <a:gd name="connsiteX81" fmla="*/ 19130 w 26048"/>
              <a:gd name="connsiteY81" fmla="*/ 41569 h 74776"/>
              <a:gd name="connsiteX82" fmla="*/ 18529 w 26048"/>
              <a:gd name="connsiteY82" fmla="*/ 45780 h 74776"/>
              <a:gd name="connsiteX83" fmla="*/ 19852 w 26048"/>
              <a:gd name="connsiteY83" fmla="*/ 45660 h 74776"/>
              <a:gd name="connsiteX84" fmla="*/ 18348 w 26048"/>
              <a:gd name="connsiteY84" fmla="*/ 52578 h 74776"/>
              <a:gd name="connsiteX85" fmla="*/ 18288 w 26048"/>
              <a:gd name="connsiteY85" fmla="*/ 54924 h 74776"/>
              <a:gd name="connsiteX86" fmla="*/ 20033 w 26048"/>
              <a:gd name="connsiteY86" fmla="*/ 55526 h 74776"/>
              <a:gd name="connsiteX87" fmla="*/ 24544 w 26048"/>
              <a:gd name="connsiteY87" fmla="*/ 57631 h 74776"/>
              <a:gd name="connsiteX88" fmla="*/ 26048 w 26048"/>
              <a:gd name="connsiteY88" fmla="*/ 58714 h 74776"/>
              <a:gd name="connsiteX89" fmla="*/ 25206 w 26048"/>
              <a:gd name="connsiteY89" fmla="*/ 62203 h 74776"/>
              <a:gd name="connsiteX90" fmla="*/ 23702 w 26048"/>
              <a:gd name="connsiteY90" fmla="*/ 62444 h 74776"/>
              <a:gd name="connsiteX91" fmla="*/ 23101 w 26048"/>
              <a:gd name="connsiteY91" fmla="*/ 64790 h 74776"/>
              <a:gd name="connsiteX92" fmla="*/ 23462 w 26048"/>
              <a:gd name="connsiteY92" fmla="*/ 65693 h 74776"/>
              <a:gd name="connsiteX93" fmla="*/ 22258 w 26048"/>
              <a:gd name="connsiteY93" fmla="*/ 67678 h 74776"/>
              <a:gd name="connsiteX94" fmla="*/ 23702 w 26048"/>
              <a:gd name="connsiteY94" fmla="*/ 68520 h 74776"/>
              <a:gd name="connsiteX95" fmla="*/ 22379 w 26048"/>
              <a:gd name="connsiteY95" fmla="*/ 68760 h 74776"/>
              <a:gd name="connsiteX96" fmla="*/ 21958 w 26048"/>
              <a:gd name="connsiteY96" fmla="*/ 70806 h 74776"/>
              <a:gd name="connsiteX97" fmla="*/ 20574 w 26048"/>
              <a:gd name="connsiteY97" fmla="*/ 70505 h 74776"/>
              <a:gd name="connsiteX98" fmla="*/ 20033 w 26048"/>
              <a:gd name="connsiteY98" fmla="*/ 73332 h 74776"/>
              <a:gd name="connsiteX99" fmla="*/ 18469 w 26048"/>
              <a:gd name="connsiteY99" fmla="*/ 73573 h 74776"/>
              <a:gd name="connsiteX100" fmla="*/ 17506 w 26048"/>
              <a:gd name="connsiteY100" fmla="*/ 74776 h 74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26048" h="74776">
                <a:moveTo>
                  <a:pt x="17566" y="74716"/>
                </a:moveTo>
                <a:lnTo>
                  <a:pt x="14799" y="73212"/>
                </a:lnTo>
                <a:lnTo>
                  <a:pt x="13776" y="71167"/>
                </a:lnTo>
                <a:lnTo>
                  <a:pt x="11370" y="70565"/>
                </a:lnTo>
                <a:lnTo>
                  <a:pt x="10768" y="69362"/>
                </a:lnTo>
                <a:lnTo>
                  <a:pt x="8001" y="70144"/>
                </a:lnTo>
                <a:lnTo>
                  <a:pt x="6196" y="68760"/>
                </a:lnTo>
                <a:lnTo>
                  <a:pt x="5655" y="65332"/>
                </a:lnTo>
                <a:lnTo>
                  <a:pt x="4753" y="62143"/>
                </a:lnTo>
                <a:lnTo>
                  <a:pt x="6858" y="59978"/>
                </a:lnTo>
                <a:lnTo>
                  <a:pt x="8542" y="59496"/>
                </a:lnTo>
                <a:lnTo>
                  <a:pt x="9204" y="58113"/>
                </a:lnTo>
                <a:lnTo>
                  <a:pt x="10889" y="57631"/>
                </a:lnTo>
                <a:lnTo>
                  <a:pt x="11731" y="55646"/>
                </a:lnTo>
                <a:lnTo>
                  <a:pt x="12693" y="51916"/>
                </a:lnTo>
                <a:lnTo>
                  <a:pt x="11490" y="50112"/>
                </a:lnTo>
                <a:lnTo>
                  <a:pt x="11911" y="48307"/>
                </a:lnTo>
                <a:lnTo>
                  <a:pt x="11009" y="42111"/>
                </a:lnTo>
                <a:lnTo>
                  <a:pt x="7700" y="27673"/>
                </a:lnTo>
                <a:lnTo>
                  <a:pt x="6557" y="24845"/>
                </a:lnTo>
                <a:lnTo>
                  <a:pt x="3910" y="18829"/>
                </a:lnTo>
                <a:lnTo>
                  <a:pt x="1805" y="14919"/>
                </a:lnTo>
                <a:lnTo>
                  <a:pt x="0" y="12633"/>
                </a:lnTo>
                <a:lnTo>
                  <a:pt x="4271" y="8603"/>
                </a:lnTo>
                <a:lnTo>
                  <a:pt x="5655" y="10648"/>
                </a:lnTo>
                <a:lnTo>
                  <a:pt x="6738" y="9746"/>
                </a:lnTo>
                <a:lnTo>
                  <a:pt x="7941" y="11551"/>
                </a:lnTo>
                <a:lnTo>
                  <a:pt x="10588" y="10768"/>
                </a:lnTo>
                <a:lnTo>
                  <a:pt x="13235" y="10347"/>
                </a:lnTo>
                <a:lnTo>
                  <a:pt x="12994" y="8482"/>
                </a:lnTo>
                <a:lnTo>
                  <a:pt x="11671" y="8663"/>
                </a:lnTo>
                <a:lnTo>
                  <a:pt x="10889" y="6979"/>
                </a:lnTo>
                <a:lnTo>
                  <a:pt x="11129" y="4993"/>
                </a:lnTo>
                <a:lnTo>
                  <a:pt x="12152" y="5595"/>
                </a:lnTo>
                <a:lnTo>
                  <a:pt x="14859" y="4392"/>
                </a:lnTo>
                <a:lnTo>
                  <a:pt x="15761" y="4512"/>
                </a:lnTo>
                <a:lnTo>
                  <a:pt x="16844" y="2527"/>
                </a:lnTo>
                <a:lnTo>
                  <a:pt x="18829" y="2707"/>
                </a:lnTo>
                <a:lnTo>
                  <a:pt x="19190" y="1564"/>
                </a:lnTo>
                <a:lnTo>
                  <a:pt x="20153" y="3189"/>
                </a:lnTo>
                <a:lnTo>
                  <a:pt x="20574" y="481"/>
                </a:lnTo>
                <a:lnTo>
                  <a:pt x="22258" y="0"/>
                </a:lnTo>
                <a:lnTo>
                  <a:pt x="21657" y="2467"/>
                </a:lnTo>
                <a:lnTo>
                  <a:pt x="20815" y="3910"/>
                </a:lnTo>
                <a:lnTo>
                  <a:pt x="21657" y="4572"/>
                </a:lnTo>
                <a:lnTo>
                  <a:pt x="20995" y="7580"/>
                </a:lnTo>
                <a:lnTo>
                  <a:pt x="23161" y="8362"/>
                </a:lnTo>
                <a:lnTo>
                  <a:pt x="23462" y="9986"/>
                </a:lnTo>
                <a:lnTo>
                  <a:pt x="22680" y="10408"/>
                </a:lnTo>
                <a:lnTo>
                  <a:pt x="21777" y="9565"/>
                </a:lnTo>
                <a:lnTo>
                  <a:pt x="21537" y="10528"/>
                </a:lnTo>
                <a:lnTo>
                  <a:pt x="18047" y="9926"/>
                </a:lnTo>
                <a:lnTo>
                  <a:pt x="17927" y="10708"/>
                </a:lnTo>
                <a:lnTo>
                  <a:pt x="17085" y="8362"/>
                </a:lnTo>
                <a:lnTo>
                  <a:pt x="15761" y="9024"/>
                </a:lnTo>
                <a:lnTo>
                  <a:pt x="16844" y="11249"/>
                </a:lnTo>
                <a:lnTo>
                  <a:pt x="15641" y="11851"/>
                </a:lnTo>
                <a:lnTo>
                  <a:pt x="16243" y="13055"/>
                </a:lnTo>
                <a:lnTo>
                  <a:pt x="18108" y="12212"/>
                </a:lnTo>
                <a:lnTo>
                  <a:pt x="18829" y="13114"/>
                </a:lnTo>
                <a:lnTo>
                  <a:pt x="17446" y="15341"/>
                </a:lnTo>
                <a:lnTo>
                  <a:pt x="16002" y="15822"/>
                </a:lnTo>
                <a:lnTo>
                  <a:pt x="16604" y="17145"/>
                </a:lnTo>
                <a:lnTo>
                  <a:pt x="14558" y="18047"/>
                </a:lnTo>
                <a:lnTo>
                  <a:pt x="15521" y="20333"/>
                </a:lnTo>
                <a:lnTo>
                  <a:pt x="17025" y="20394"/>
                </a:lnTo>
                <a:lnTo>
                  <a:pt x="16002" y="21597"/>
                </a:lnTo>
                <a:lnTo>
                  <a:pt x="17326" y="24725"/>
                </a:lnTo>
                <a:lnTo>
                  <a:pt x="18168" y="25627"/>
                </a:lnTo>
                <a:lnTo>
                  <a:pt x="20153" y="27372"/>
                </a:lnTo>
                <a:lnTo>
                  <a:pt x="20153" y="28515"/>
                </a:lnTo>
                <a:lnTo>
                  <a:pt x="18950" y="28936"/>
                </a:lnTo>
                <a:lnTo>
                  <a:pt x="18469" y="30260"/>
                </a:lnTo>
                <a:lnTo>
                  <a:pt x="16243" y="29417"/>
                </a:lnTo>
                <a:lnTo>
                  <a:pt x="12032" y="28816"/>
                </a:lnTo>
                <a:lnTo>
                  <a:pt x="10588" y="28034"/>
                </a:lnTo>
                <a:lnTo>
                  <a:pt x="8181" y="28455"/>
                </a:lnTo>
                <a:lnTo>
                  <a:pt x="9144" y="32666"/>
                </a:lnTo>
                <a:lnTo>
                  <a:pt x="14257" y="33568"/>
                </a:lnTo>
                <a:lnTo>
                  <a:pt x="17867" y="34350"/>
                </a:lnTo>
                <a:lnTo>
                  <a:pt x="16543" y="41148"/>
                </a:lnTo>
                <a:lnTo>
                  <a:pt x="19130" y="41569"/>
                </a:lnTo>
                <a:lnTo>
                  <a:pt x="18529" y="45780"/>
                </a:lnTo>
                <a:lnTo>
                  <a:pt x="19852" y="45660"/>
                </a:lnTo>
                <a:lnTo>
                  <a:pt x="18348" y="52578"/>
                </a:lnTo>
                <a:lnTo>
                  <a:pt x="18288" y="54924"/>
                </a:lnTo>
                <a:lnTo>
                  <a:pt x="20033" y="55526"/>
                </a:lnTo>
                <a:lnTo>
                  <a:pt x="24544" y="57631"/>
                </a:lnTo>
                <a:lnTo>
                  <a:pt x="26048" y="58714"/>
                </a:lnTo>
                <a:lnTo>
                  <a:pt x="25206" y="62203"/>
                </a:lnTo>
                <a:lnTo>
                  <a:pt x="23702" y="62444"/>
                </a:lnTo>
                <a:lnTo>
                  <a:pt x="23101" y="64790"/>
                </a:lnTo>
                <a:lnTo>
                  <a:pt x="23462" y="65693"/>
                </a:lnTo>
                <a:lnTo>
                  <a:pt x="22258" y="67678"/>
                </a:lnTo>
                <a:lnTo>
                  <a:pt x="23702" y="68520"/>
                </a:lnTo>
                <a:lnTo>
                  <a:pt x="22379" y="68760"/>
                </a:lnTo>
                <a:lnTo>
                  <a:pt x="21958" y="70806"/>
                </a:lnTo>
                <a:lnTo>
                  <a:pt x="20574" y="70505"/>
                </a:lnTo>
                <a:lnTo>
                  <a:pt x="20033" y="73332"/>
                </a:lnTo>
                <a:lnTo>
                  <a:pt x="18469" y="73573"/>
                </a:lnTo>
                <a:lnTo>
                  <a:pt x="17506" y="7477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942315FF-5209-E86E-239C-4FAB72F134DC}"/>
              </a:ext>
            </a:extLst>
          </p:cNvPr>
          <p:cNvSpPr/>
          <p:nvPr/>
        </p:nvSpPr>
        <p:spPr>
          <a:xfrm>
            <a:off x="2132162" y="4379984"/>
            <a:ext cx="22637" cy="20513"/>
          </a:xfrm>
          <a:custGeom>
            <a:avLst/>
            <a:gdLst>
              <a:gd name="connsiteX0" fmla="*/ 16182 w 28334"/>
              <a:gd name="connsiteY0" fmla="*/ 4331 h 26589"/>
              <a:gd name="connsiteX1" fmla="*/ 15340 w 28334"/>
              <a:gd name="connsiteY1" fmla="*/ 5534 h 26589"/>
              <a:gd name="connsiteX2" fmla="*/ 19431 w 28334"/>
              <a:gd name="connsiteY2" fmla="*/ 6497 h 26589"/>
              <a:gd name="connsiteX3" fmla="*/ 19010 w 28334"/>
              <a:gd name="connsiteY3" fmla="*/ 8362 h 26589"/>
              <a:gd name="connsiteX4" fmla="*/ 23040 w 28334"/>
              <a:gd name="connsiteY4" fmla="*/ 8903 h 26589"/>
              <a:gd name="connsiteX5" fmla="*/ 23823 w 28334"/>
              <a:gd name="connsiteY5" fmla="*/ 7700 h 26589"/>
              <a:gd name="connsiteX6" fmla="*/ 25627 w 28334"/>
              <a:gd name="connsiteY6" fmla="*/ 7099 h 26589"/>
              <a:gd name="connsiteX7" fmla="*/ 28334 w 28334"/>
              <a:gd name="connsiteY7" fmla="*/ 10467 h 26589"/>
              <a:gd name="connsiteX8" fmla="*/ 27432 w 28334"/>
              <a:gd name="connsiteY8" fmla="*/ 14257 h 26589"/>
              <a:gd name="connsiteX9" fmla="*/ 26830 w 28334"/>
              <a:gd name="connsiteY9" fmla="*/ 19070 h 26589"/>
              <a:gd name="connsiteX10" fmla="*/ 24123 w 28334"/>
              <a:gd name="connsiteY10" fmla="*/ 18469 h 26589"/>
              <a:gd name="connsiteX11" fmla="*/ 22920 w 28334"/>
              <a:gd name="connsiteY11" fmla="*/ 25086 h 26589"/>
              <a:gd name="connsiteX12" fmla="*/ 22138 w 28334"/>
              <a:gd name="connsiteY12" fmla="*/ 25086 h 26589"/>
              <a:gd name="connsiteX13" fmla="*/ 21657 w 28334"/>
              <a:gd name="connsiteY13" fmla="*/ 23702 h 26589"/>
              <a:gd name="connsiteX14" fmla="*/ 16243 w 28334"/>
              <a:gd name="connsiteY14" fmla="*/ 22800 h 26589"/>
              <a:gd name="connsiteX15" fmla="*/ 16002 w 28334"/>
              <a:gd name="connsiteY15" fmla="*/ 24604 h 26589"/>
              <a:gd name="connsiteX16" fmla="*/ 14197 w 28334"/>
              <a:gd name="connsiteY16" fmla="*/ 26590 h 26589"/>
              <a:gd name="connsiteX17" fmla="*/ 13114 w 28334"/>
              <a:gd name="connsiteY17" fmla="*/ 24905 h 26589"/>
              <a:gd name="connsiteX18" fmla="*/ 14017 w 28334"/>
              <a:gd name="connsiteY18" fmla="*/ 20213 h 26589"/>
              <a:gd name="connsiteX19" fmla="*/ 11550 w 28334"/>
              <a:gd name="connsiteY19" fmla="*/ 20453 h 26589"/>
              <a:gd name="connsiteX20" fmla="*/ 11671 w 28334"/>
              <a:gd name="connsiteY20" fmla="*/ 17626 h 26589"/>
              <a:gd name="connsiteX21" fmla="*/ 5294 w 28334"/>
              <a:gd name="connsiteY21" fmla="*/ 16303 h 26589"/>
              <a:gd name="connsiteX22" fmla="*/ 5896 w 28334"/>
              <a:gd name="connsiteY22" fmla="*/ 17446 h 26589"/>
              <a:gd name="connsiteX23" fmla="*/ 3670 w 28334"/>
              <a:gd name="connsiteY23" fmla="*/ 17205 h 26589"/>
              <a:gd name="connsiteX24" fmla="*/ 2767 w 28334"/>
              <a:gd name="connsiteY24" fmla="*/ 16303 h 26589"/>
              <a:gd name="connsiteX25" fmla="*/ 1504 w 28334"/>
              <a:gd name="connsiteY25" fmla="*/ 13235 h 26589"/>
              <a:gd name="connsiteX26" fmla="*/ 2466 w 28334"/>
              <a:gd name="connsiteY26" fmla="*/ 12032 h 26589"/>
              <a:gd name="connsiteX27" fmla="*/ 963 w 28334"/>
              <a:gd name="connsiteY27" fmla="*/ 11911 h 26589"/>
              <a:gd name="connsiteX28" fmla="*/ 0 w 28334"/>
              <a:gd name="connsiteY28" fmla="*/ 9625 h 26589"/>
              <a:gd name="connsiteX29" fmla="*/ 2045 w 28334"/>
              <a:gd name="connsiteY29" fmla="*/ 8723 h 26589"/>
              <a:gd name="connsiteX30" fmla="*/ 1444 w 28334"/>
              <a:gd name="connsiteY30" fmla="*/ 7520 h 26589"/>
              <a:gd name="connsiteX31" fmla="*/ 2888 w 28334"/>
              <a:gd name="connsiteY31" fmla="*/ 6918 h 26589"/>
              <a:gd name="connsiteX32" fmla="*/ 4271 w 28334"/>
              <a:gd name="connsiteY32" fmla="*/ 4752 h 26589"/>
              <a:gd name="connsiteX33" fmla="*/ 3549 w 28334"/>
              <a:gd name="connsiteY33" fmla="*/ 3790 h 26589"/>
              <a:gd name="connsiteX34" fmla="*/ 1624 w 28334"/>
              <a:gd name="connsiteY34" fmla="*/ 4632 h 26589"/>
              <a:gd name="connsiteX35" fmla="*/ 1023 w 28334"/>
              <a:gd name="connsiteY35" fmla="*/ 3429 h 26589"/>
              <a:gd name="connsiteX36" fmla="*/ 2286 w 28334"/>
              <a:gd name="connsiteY36" fmla="*/ 2827 h 26589"/>
              <a:gd name="connsiteX37" fmla="*/ 1203 w 28334"/>
              <a:gd name="connsiteY37" fmla="*/ 601 h 26589"/>
              <a:gd name="connsiteX38" fmla="*/ 2527 w 28334"/>
              <a:gd name="connsiteY38" fmla="*/ 0 h 26589"/>
              <a:gd name="connsiteX39" fmla="*/ 3369 w 28334"/>
              <a:gd name="connsiteY39" fmla="*/ 2286 h 26589"/>
              <a:gd name="connsiteX40" fmla="*/ 3549 w 28334"/>
              <a:gd name="connsiteY40" fmla="*/ 1504 h 26589"/>
              <a:gd name="connsiteX41" fmla="*/ 6978 w 28334"/>
              <a:gd name="connsiteY41" fmla="*/ 2105 h 26589"/>
              <a:gd name="connsiteX42" fmla="*/ 7219 w 28334"/>
              <a:gd name="connsiteY42" fmla="*/ 1083 h 26589"/>
              <a:gd name="connsiteX43" fmla="*/ 8121 w 28334"/>
              <a:gd name="connsiteY43" fmla="*/ 1985 h 26589"/>
              <a:gd name="connsiteX44" fmla="*/ 10107 w 28334"/>
              <a:gd name="connsiteY44" fmla="*/ 2587 h 26589"/>
              <a:gd name="connsiteX45" fmla="*/ 11791 w 28334"/>
              <a:gd name="connsiteY45" fmla="*/ 3970 h 26589"/>
              <a:gd name="connsiteX46" fmla="*/ 12393 w 28334"/>
              <a:gd name="connsiteY46" fmla="*/ 3248 h 26589"/>
              <a:gd name="connsiteX47" fmla="*/ 16182 w 28334"/>
              <a:gd name="connsiteY47" fmla="*/ 4331 h 26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8334" h="26589">
                <a:moveTo>
                  <a:pt x="16182" y="4331"/>
                </a:moveTo>
                <a:lnTo>
                  <a:pt x="15340" y="5534"/>
                </a:lnTo>
                <a:lnTo>
                  <a:pt x="19431" y="6497"/>
                </a:lnTo>
                <a:lnTo>
                  <a:pt x="19010" y="8362"/>
                </a:lnTo>
                <a:lnTo>
                  <a:pt x="23040" y="8903"/>
                </a:lnTo>
                <a:lnTo>
                  <a:pt x="23823" y="7700"/>
                </a:lnTo>
                <a:lnTo>
                  <a:pt x="25627" y="7099"/>
                </a:lnTo>
                <a:lnTo>
                  <a:pt x="28334" y="10467"/>
                </a:lnTo>
                <a:lnTo>
                  <a:pt x="27432" y="14257"/>
                </a:lnTo>
                <a:lnTo>
                  <a:pt x="26830" y="19070"/>
                </a:lnTo>
                <a:lnTo>
                  <a:pt x="24123" y="18469"/>
                </a:lnTo>
                <a:lnTo>
                  <a:pt x="22920" y="25086"/>
                </a:lnTo>
                <a:lnTo>
                  <a:pt x="22138" y="25086"/>
                </a:lnTo>
                <a:lnTo>
                  <a:pt x="21657" y="23702"/>
                </a:lnTo>
                <a:lnTo>
                  <a:pt x="16243" y="22800"/>
                </a:lnTo>
                <a:lnTo>
                  <a:pt x="16002" y="24604"/>
                </a:lnTo>
                <a:lnTo>
                  <a:pt x="14197" y="26590"/>
                </a:lnTo>
                <a:lnTo>
                  <a:pt x="13114" y="24905"/>
                </a:lnTo>
                <a:lnTo>
                  <a:pt x="14017" y="20213"/>
                </a:lnTo>
                <a:lnTo>
                  <a:pt x="11550" y="20453"/>
                </a:lnTo>
                <a:lnTo>
                  <a:pt x="11671" y="17626"/>
                </a:lnTo>
                <a:lnTo>
                  <a:pt x="5294" y="16303"/>
                </a:lnTo>
                <a:lnTo>
                  <a:pt x="5896" y="17446"/>
                </a:lnTo>
                <a:lnTo>
                  <a:pt x="3670" y="17205"/>
                </a:lnTo>
                <a:lnTo>
                  <a:pt x="2767" y="16303"/>
                </a:lnTo>
                <a:lnTo>
                  <a:pt x="1504" y="13235"/>
                </a:lnTo>
                <a:lnTo>
                  <a:pt x="2466" y="12032"/>
                </a:lnTo>
                <a:lnTo>
                  <a:pt x="963" y="11911"/>
                </a:lnTo>
                <a:lnTo>
                  <a:pt x="0" y="9625"/>
                </a:lnTo>
                <a:lnTo>
                  <a:pt x="2045" y="8723"/>
                </a:lnTo>
                <a:lnTo>
                  <a:pt x="1444" y="7520"/>
                </a:lnTo>
                <a:lnTo>
                  <a:pt x="2888" y="6918"/>
                </a:lnTo>
                <a:lnTo>
                  <a:pt x="4271" y="4752"/>
                </a:lnTo>
                <a:lnTo>
                  <a:pt x="3549" y="3790"/>
                </a:lnTo>
                <a:lnTo>
                  <a:pt x="1624" y="4632"/>
                </a:lnTo>
                <a:lnTo>
                  <a:pt x="1023" y="3429"/>
                </a:lnTo>
                <a:lnTo>
                  <a:pt x="2286" y="2827"/>
                </a:lnTo>
                <a:lnTo>
                  <a:pt x="1203" y="601"/>
                </a:lnTo>
                <a:lnTo>
                  <a:pt x="2527" y="0"/>
                </a:lnTo>
                <a:lnTo>
                  <a:pt x="3369" y="2286"/>
                </a:lnTo>
                <a:lnTo>
                  <a:pt x="3549" y="1504"/>
                </a:lnTo>
                <a:lnTo>
                  <a:pt x="6978" y="2105"/>
                </a:lnTo>
                <a:lnTo>
                  <a:pt x="7219" y="1083"/>
                </a:lnTo>
                <a:lnTo>
                  <a:pt x="8121" y="1985"/>
                </a:lnTo>
                <a:lnTo>
                  <a:pt x="10107" y="2587"/>
                </a:lnTo>
                <a:lnTo>
                  <a:pt x="11791" y="3970"/>
                </a:lnTo>
                <a:lnTo>
                  <a:pt x="12393" y="3248"/>
                </a:lnTo>
                <a:lnTo>
                  <a:pt x="16182" y="4331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C2FBCBEB-BB94-D9A6-12AA-7E99E081671D}"/>
              </a:ext>
            </a:extLst>
          </p:cNvPr>
          <p:cNvSpPr/>
          <p:nvPr/>
        </p:nvSpPr>
        <p:spPr>
          <a:xfrm>
            <a:off x="2165662" y="4388432"/>
            <a:ext cx="46524" cy="27986"/>
          </a:xfrm>
          <a:custGeom>
            <a:avLst/>
            <a:gdLst>
              <a:gd name="connsiteX0" fmla="*/ 2466 w 58232"/>
              <a:gd name="connsiteY0" fmla="*/ 7760 h 36275"/>
              <a:gd name="connsiteX1" fmla="*/ 2827 w 58232"/>
              <a:gd name="connsiteY1" fmla="*/ 6858 h 36275"/>
              <a:gd name="connsiteX2" fmla="*/ 602 w 58232"/>
              <a:gd name="connsiteY2" fmla="*/ 4331 h 36275"/>
              <a:gd name="connsiteX3" fmla="*/ 842 w 58232"/>
              <a:gd name="connsiteY3" fmla="*/ 2527 h 36275"/>
              <a:gd name="connsiteX4" fmla="*/ 5354 w 58232"/>
              <a:gd name="connsiteY4" fmla="*/ 3248 h 36275"/>
              <a:gd name="connsiteX5" fmla="*/ 6196 w 58232"/>
              <a:gd name="connsiteY5" fmla="*/ 4813 h 36275"/>
              <a:gd name="connsiteX6" fmla="*/ 7038 w 58232"/>
              <a:gd name="connsiteY6" fmla="*/ 3970 h 36275"/>
              <a:gd name="connsiteX7" fmla="*/ 8723 w 58232"/>
              <a:gd name="connsiteY7" fmla="*/ 3609 h 36275"/>
              <a:gd name="connsiteX8" fmla="*/ 6918 w 58232"/>
              <a:gd name="connsiteY8" fmla="*/ 2286 h 36275"/>
              <a:gd name="connsiteX9" fmla="*/ 7941 w 58232"/>
              <a:gd name="connsiteY9" fmla="*/ 1684 h 36275"/>
              <a:gd name="connsiteX10" fmla="*/ 11069 w 58232"/>
              <a:gd name="connsiteY10" fmla="*/ 3970 h 36275"/>
              <a:gd name="connsiteX11" fmla="*/ 10949 w 58232"/>
              <a:gd name="connsiteY11" fmla="*/ 1203 h 36275"/>
              <a:gd name="connsiteX12" fmla="*/ 12212 w 58232"/>
              <a:gd name="connsiteY12" fmla="*/ 0 h 36275"/>
              <a:gd name="connsiteX13" fmla="*/ 13054 w 58232"/>
              <a:gd name="connsiteY13" fmla="*/ 180 h 36275"/>
              <a:gd name="connsiteX14" fmla="*/ 13114 w 58232"/>
              <a:gd name="connsiteY14" fmla="*/ 1384 h 36275"/>
              <a:gd name="connsiteX15" fmla="*/ 15521 w 58232"/>
              <a:gd name="connsiteY15" fmla="*/ 4391 h 36275"/>
              <a:gd name="connsiteX16" fmla="*/ 17145 w 58232"/>
              <a:gd name="connsiteY16" fmla="*/ 5294 h 36275"/>
              <a:gd name="connsiteX17" fmla="*/ 18890 w 58232"/>
              <a:gd name="connsiteY17" fmla="*/ 4813 h 36275"/>
              <a:gd name="connsiteX18" fmla="*/ 19070 w 58232"/>
              <a:gd name="connsiteY18" fmla="*/ 3670 h 36275"/>
              <a:gd name="connsiteX19" fmla="*/ 19912 w 58232"/>
              <a:gd name="connsiteY19" fmla="*/ 5655 h 36275"/>
              <a:gd name="connsiteX20" fmla="*/ 21717 w 58232"/>
              <a:gd name="connsiteY20" fmla="*/ 4993 h 36275"/>
              <a:gd name="connsiteX21" fmla="*/ 22319 w 58232"/>
              <a:gd name="connsiteY21" fmla="*/ 5534 h 36275"/>
              <a:gd name="connsiteX22" fmla="*/ 18890 w 58232"/>
              <a:gd name="connsiteY22" fmla="*/ 6557 h 36275"/>
              <a:gd name="connsiteX23" fmla="*/ 17085 w 58232"/>
              <a:gd name="connsiteY23" fmla="*/ 5655 h 36275"/>
              <a:gd name="connsiteX24" fmla="*/ 16965 w 58232"/>
              <a:gd name="connsiteY24" fmla="*/ 6798 h 36275"/>
              <a:gd name="connsiteX25" fmla="*/ 14679 w 58232"/>
              <a:gd name="connsiteY25" fmla="*/ 8482 h 36275"/>
              <a:gd name="connsiteX26" fmla="*/ 13536 w 58232"/>
              <a:gd name="connsiteY26" fmla="*/ 8181 h 36275"/>
              <a:gd name="connsiteX27" fmla="*/ 13656 w 58232"/>
              <a:gd name="connsiteY27" fmla="*/ 9264 h 36275"/>
              <a:gd name="connsiteX28" fmla="*/ 16844 w 58232"/>
              <a:gd name="connsiteY28" fmla="*/ 7460 h 36275"/>
              <a:gd name="connsiteX29" fmla="*/ 19190 w 58232"/>
              <a:gd name="connsiteY29" fmla="*/ 8422 h 36275"/>
              <a:gd name="connsiteX30" fmla="*/ 20394 w 58232"/>
              <a:gd name="connsiteY30" fmla="*/ 9565 h 36275"/>
              <a:gd name="connsiteX31" fmla="*/ 20153 w 58232"/>
              <a:gd name="connsiteY31" fmla="*/ 11129 h 36275"/>
              <a:gd name="connsiteX32" fmla="*/ 22379 w 58232"/>
              <a:gd name="connsiteY32" fmla="*/ 7881 h 36275"/>
              <a:gd name="connsiteX33" fmla="*/ 22078 w 58232"/>
              <a:gd name="connsiteY33" fmla="*/ 6918 h 36275"/>
              <a:gd name="connsiteX34" fmla="*/ 26169 w 58232"/>
              <a:gd name="connsiteY34" fmla="*/ 9986 h 36275"/>
              <a:gd name="connsiteX35" fmla="*/ 25988 w 58232"/>
              <a:gd name="connsiteY35" fmla="*/ 10828 h 36275"/>
              <a:gd name="connsiteX36" fmla="*/ 30019 w 58232"/>
              <a:gd name="connsiteY36" fmla="*/ 13234 h 36275"/>
              <a:gd name="connsiteX37" fmla="*/ 29718 w 58232"/>
              <a:gd name="connsiteY37" fmla="*/ 13896 h 36275"/>
              <a:gd name="connsiteX38" fmla="*/ 32124 w 58232"/>
              <a:gd name="connsiteY38" fmla="*/ 15280 h 36275"/>
              <a:gd name="connsiteX39" fmla="*/ 31944 w 58232"/>
              <a:gd name="connsiteY39" fmla="*/ 16543 h 36275"/>
              <a:gd name="connsiteX40" fmla="*/ 34711 w 58232"/>
              <a:gd name="connsiteY40" fmla="*/ 17205 h 36275"/>
              <a:gd name="connsiteX41" fmla="*/ 37899 w 58232"/>
              <a:gd name="connsiteY41" fmla="*/ 16965 h 36275"/>
              <a:gd name="connsiteX42" fmla="*/ 38982 w 58232"/>
              <a:gd name="connsiteY42" fmla="*/ 16002 h 36275"/>
              <a:gd name="connsiteX43" fmla="*/ 39704 w 58232"/>
              <a:gd name="connsiteY43" fmla="*/ 17085 h 36275"/>
              <a:gd name="connsiteX44" fmla="*/ 41509 w 58232"/>
              <a:gd name="connsiteY44" fmla="*/ 17867 h 36275"/>
              <a:gd name="connsiteX45" fmla="*/ 41509 w 58232"/>
              <a:gd name="connsiteY45" fmla="*/ 14257 h 36275"/>
              <a:gd name="connsiteX46" fmla="*/ 39704 w 58232"/>
              <a:gd name="connsiteY46" fmla="*/ 13234 h 36275"/>
              <a:gd name="connsiteX47" fmla="*/ 38682 w 58232"/>
              <a:gd name="connsiteY47" fmla="*/ 10648 h 36275"/>
              <a:gd name="connsiteX48" fmla="*/ 39764 w 58232"/>
              <a:gd name="connsiteY48" fmla="*/ 10407 h 36275"/>
              <a:gd name="connsiteX49" fmla="*/ 40366 w 58232"/>
              <a:gd name="connsiteY49" fmla="*/ 7941 h 36275"/>
              <a:gd name="connsiteX50" fmla="*/ 42592 w 58232"/>
              <a:gd name="connsiteY50" fmla="*/ 7399 h 36275"/>
              <a:gd name="connsiteX51" fmla="*/ 43795 w 58232"/>
              <a:gd name="connsiteY51" fmla="*/ 7941 h 36275"/>
              <a:gd name="connsiteX52" fmla="*/ 44757 w 58232"/>
              <a:gd name="connsiteY52" fmla="*/ 6918 h 36275"/>
              <a:gd name="connsiteX53" fmla="*/ 46201 w 58232"/>
              <a:gd name="connsiteY53" fmla="*/ 6978 h 36275"/>
              <a:gd name="connsiteX54" fmla="*/ 46081 w 58232"/>
              <a:gd name="connsiteY54" fmla="*/ 5895 h 36275"/>
              <a:gd name="connsiteX55" fmla="*/ 47404 w 58232"/>
              <a:gd name="connsiteY55" fmla="*/ 5414 h 36275"/>
              <a:gd name="connsiteX56" fmla="*/ 48608 w 58232"/>
              <a:gd name="connsiteY56" fmla="*/ 6617 h 36275"/>
              <a:gd name="connsiteX57" fmla="*/ 50533 w 58232"/>
              <a:gd name="connsiteY57" fmla="*/ 6076 h 36275"/>
              <a:gd name="connsiteX58" fmla="*/ 48788 w 58232"/>
              <a:gd name="connsiteY58" fmla="*/ 7520 h 36275"/>
              <a:gd name="connsiteX59" fmla="*/ 48848 w 58232"/>
              <a:gd name="connsiteY59" fmla="*/ 9806 h 36275"/>
              <a:gd name="connsiteX60" fmla="*/ 49630 w 58232"/>
              <a:gd name="connsiteY60" fmla="*/ 9505 h 36275"/>
              <a:gd name="connsiteX61" fmla="*/ 49991 w 58232"/>
              <a:gd name="connsiteY61" fmla="*/ 10768 h 36275"/>
              <a:gd name="connsiteX62" fmla="*/ 52458 w 58232"/>
              <a:gd name="connsiteY62" fmla="*/ 9264 h 36275"/>
              <a:gd name="connsiteX63" fmla="*/ 55225 w 58232"/>
              <a:gd name="connsiteY63" fmla="*/ 11971 h 36275"/>
              <a:gd name="connsiteX64" fmla="*/ 56669 w 58232"/>
              <a:gd name="connsiteY64" fmla="*/ 13716 h 36275"/>
              <a:gd name="connsiteX65" fmla="*/ 57631 w 58232"/>
              <a:gd name="connsiteY65" fmla="*/ 13896 h 36275"/>
              <a:gd name="connsiteX66" fmla="*/ 58233 w 58232"/>
              <a:gd name="connsiteY66" fmla="*/ 15039 h 36275"/>
              <a:gd name="connsiteX67" fmla="*/ 57631 w 58232"/>
              <a:gd name="connsiteY67" fmla="*/ 18528 h 36275"/>
              <a:gd name="connsiteX68" fmla="*/ 54864 w 58232"/>
              <a:gd name="connsiteY68" fmla="*/ 17987 h 36275"/>
              <a:gd name="connsiteX69" fmla="*/ 51255 w 58232"/>
              <a:gd name="connsiteY69" fmla="*/ 23040 h 36275"/>
              <a:gd name="connsiteX70" fmla="*/ 51074 w 58232"/>
              <a:gd name="connsiteY70" fmla="*/ 24424 h 36275"/>
              <a:gd name="connsiteX71" fmla="*/ 52277 w 58232"/>
              <a:gd name="connsiteY71" fmla="*/ 24665 h 36275"/>
              <a:gd name="connsiteX72" fmla="*/ 51916 w 58232"/>
              <a:gd name="connsiteY72" fmla="*/ 27372 h 36275"/>
              <a:gd name="connsiteX73" fmla="*/ 53240 w 58232"/>
              <a:gd name="connsiteY73" fmla="*/ 29056 h 36275"/>
              <a:gd name="connsiteX74" fmla="*/ 42652 w 58232"/>
              <a:gd name="connsiteY74" fmla="*/ 27011 h 36275"/>
              <a:gd name="connsiteX75" fmla="*/ 40186 w 58232"/>
              <a:gd name="connsiteY75" fmla="*/ 26770 h 36275"/>
              <a:gd name="connsiteX76" fmla="*/ 33448 w 58232"/>
              <a:gd name="connsiteY76" fmla="*/ 25507 h 36275"/>
              <a:gd name="connsiteX77" fmla="*/ 32245 w 58232"/>
              <a:gd name="connsiteY77" fmla="*/ 24965 h 36275"/>
              <a:gd name="connsiteX78" fmla="*/ 31463 w 58232"/>
              <a:gd name="connsiteY78" fmla="*/ 29237 h 36275"/>
              <a:gd name="connsiteX79" fmla="*/ 29477 w 58232"/>
              <a:gd name="connsiteY79" fmla="*/ 28876 h 36275"/>
              <a:gd name="connsiteX80" fmla="*/ 29116 w 58232"/>
              <a:gd name="connsiteY80" fmla="*/ 30981 h 36275"/>
              <a:gd name="connsiteX81" fmla="*/ 27793 w 58232"/>
              <a:gd name="connsiteY81" fmla="*/ 30741 h 36275"/>
              <a:gd name="connsiteX82" fmla="*/ 27613 w 58232"/>
              <a:gd name="connsiteY82" fmla="*/ 31643 h 36275"/>
              <a:gd name="connsiteX83" fmla="*/ 26289 w 58232"/>
              <a:gd name="connsiteY83" fmla="*/ 31823 h 36275"/>
              <a:gd name="connsiteX84" fmla="*/ 22198 w 58232"/>
              <a:gd name="connsiteY84" fmla="*/ 31162 h 36275"/>
              <a:gd name="connsiteX85" fmla="*/ 20694 w 58232"/>
              <a:gd name="connsiteY85" fmla="*/ 31643 h 36275"/>
              <a:gd name="connsiteX86" fmla="*/ 20514 w 58232"/>
              <a:gd name="connsiteY86" fmla="*/ 32846 h 36275"/>
              <a:gd name="connsiteX87" fmla="*/ 19070 w 58232"/>
              <a:gd name="connsiteY87" fmla="*/ 32666 h 36275"/>
              <a:gd name="connsiteX88" fmla="*/ 18829 w 58232"/>
              <a:gd name="connsiteY88" fmla="*/ 33929 h 36275"/>
              <a:gd name="connsiteX89" fmla="*/ 17566 w 58232"/>
              <a:gd name="connsiteY89" fmla="*/ 33748 h 36275"/>
              <a:gd name="connsiteX90" fmla="*/ 17265 w 58232"/>
              <a:gd name="connsiteY90" fmla="*/ 35132 h 36275"/>
              <a:gd name="connsiteX91" fmla="*/ 15882 w 58232"/>
              <a:gd name="connsiteY91" fmla="*/ 34892 h 36275"/>
              <a:gd name="connsiteX92" fmla="*/ 15641 w 58232"/>
              <a:gd name="connsiteY92" fmla="*/ 36275 h 36275"/>
              <a:gd name="connsiteX93" fmla="*/ 12934 w 58232"/>
              <a:gd name="connsiteY93" fmla="*/ 35854 h 36275"/>
              <a:gd name="connsiteX94" fmla="*/ 13295 w 58232"/>
              <a:gd name="connsiteY94" fmla="*/ 34049 h 36275"/>
              <a:gd name="connsiteX95" fmla="*/ 12092 w 58232"/>
              <a:gd name="connsiteY95" fmla="*/ 32966 h 36275"/>
              <a:gd name="connsiteX96" fmla="*/ 7460 w 58232"/>
              <a:gd name="connsiteY96" fmla="*/ 32064 h 36275"/>
              <a:gd name="connsiteX97" fmla="*/ 6497 w 58232"/>
              <a:gd name="connsiteY97" fmla="*/ 33267 h 36275"/>
              <a:gd name="connsiteX98" fmla="*/ 3068 w 58232"/>
              <a:gd name="connsiteY98" fmla="*/ 32545 h 36275"/>
              <a:gd name="connsiteX99" fmla="*/ 3188 w 58232"/>
              <a:gd name="connsiteY99" fmla="*/ 31342 h 36275"/>
              <a:gd name="connsiteX100" fmla="*/ 1263 w 58232"/>
              <a:gd name="connsiteY100" fmla="*/ 30981 h 36275"/>
              <a:gd name="connsiteX101" fmla="*/ 1925 w 58232"/>
              <a:gd name="connsiteY101" fmla="*/ 27372 h 36275"/>
              <a:gd name="connsiteX102" fmla="*/ 1985 w 58232"/>
              <a:gd name="connsiteY102" fmla="*/ 24304 h 36275"/>
              <a:gd name="connsiteX103" fmla="*/ 4692 w 58232"/>
              <a:gd name="connsiteY103" fmla="*/ 20574 h 36275"/>
              <a:gd name="connsiteX104" fmla="*/ 2527 w 58232"/>
              <a:gd name="connsiteY104" fmla="*/ 18709 h 36275"/>
              <a:gd name="connsiteX105" fmla="*/ 3008 w 58232"/>
              <a:gd name="connsiteY105" fmla="*/ 18469 h 36275"/>
              <a:gd name="connsiteX106" fmla="*/ 0 w 58232"/>
              <a:gd name="connsiteY106" fmla="*/ 14618 h 36275"/>
              <a:gd name="connsiteX107" fmla="*/ 2226 w 58232"/>
              <a:gd name="connsiteY107" fmla="*/ 14498 h 36275"/>
              <a:gd name="connsiteX108" fmla="*/ 722 w 58232"/>
              <a:gd name="connsiteY108" fmla="*/ 11730 h 36275"/>
              <a:gd name="connsiteX109" fmla="*/ 1564 w 58232"/>
              <a:gd name="connsiteY109" fmla="*/ 12032 h 36275"/>
              <a:gd name="connsiteX110" fmla="*/ 1564 w 58232"/>
              <a:gd name="connsiteY110" fmla="*/ 10528 h 36275"/>
              <a:gd name="connsiteX111" fmla="*/ 2466 w 58232"/>
              <a:gd name="connsiteY111" fmla="*/ 7760 h 3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58232" h="36275">
                <a:moveTo>
                  <a:pt x="2466" y="7760"/>
                </a:moveTo>
                <a:lnTo>
                  <a:pt x="2827" y="6858"/>
                </a:lnTo>
                <a:lnTo>
                  <a:pt x="602" y="4331"/>
                </a:lnTo>
                <a:lnTo>
                  <a:pt x="842" y="2527"/>
                </a:lnTo>
                <a:lnTo>
                  <a:pt x="5354" y="3248"/>
                </a:lnTo>
                <a:lnTo>
                  <a:pt x="6196" y="4813"/>
                </a:lnTo>
                <a:lnTo>
                  <a:pt x="7038" y="3970"/>
                </a:lnTo>
                <a:lnTo>
                  <a:pt x="8723" y="3609"/>
                </a:lnTo>
                <a:lnTo>
                  <a:pt x="6918" y="2286"/>
                </a:lnTo>
                <a:lnTo>
                  <a:pt x="7941" y="1684"/>
                </a:lnTo>
                <a:lnTo>
                  <a:pt x="11069" y="3970"/>
                </a:lnTo>
                <a:lnTo>
                  <a:pt x="10949" y="1203"/>
                </a:lnTo>
                <a:lnTo>
                  <a:pt x="12212" y="0"/>
                </a:lnTo>
                <a:lnTo>
                  <a:pt x="13054" y="180"/>
                </a:lnTo>
                <a:lnTo>
                  <a:pt x="13114" y="1384"/>
                </a:lnTo>
                <a:lnTo>
                  <a:pt x="15521" y="4391"/>
                </a:lnTo>
                <a:lnTo>
                  <a:pt x="17145" y="5294"/>
                </a:lnTo>
                <a:lnTo>
                  <a:pt x="18890" y="4813"/>
                </a:lnTo>
                <a:lnTo>
                  <a:pt x="19070" y="3670"/>
                </a:lnTo>
                <a:lnTo>
                  <a:pt x="19912" y="5655"/>
                </a:lnTo>
                <a:lnTo>
                  <a:pt x="21717" y="4993"/>
                </a:lnTo>
                <a:lnTo>
                  <a:pt x="22319" y="5534"/>
                </a:lnTo>
                <a:lnTo>
                  <a:pt x="18890" y="6557"/>
                </a:lnTo>
                <a:lnTo>
                  <a:pt x="17085" y="5655"/>
                </a:lnTo>
                <a:lnTo>
                  <a:pt x="16965" y="6798"/>
                </a:lnTo>
                <a:lnTo>
                  <a:pt x="14679" y="8482"/>
                </a:lnTo>
                <a:lnTo>
                  <a:pt x="13536" y="8181"/>
                </a:lnTo>
                <a:lnTo>
                  <a:pt x="13656" y="9264"/>
                </a:lnTo>
                <a:lnTo>
                  <a:pt x="16844" y="7460"/>
                </a:lnTo>
                <a:lnTo>
                  <a:pt x="19190" y="8422"/>
                </a:lnTo>
                <a:lnTo>
                  <a:pt x="20394" y="9565"/>
                </a:lnTo>
                <a:lnTo>
                  <a:pt x="20153" y="11129"/>
                </a:lnTo>
                <a:lnTo>
                  <a:pt x="22379" y="7881"/>
                </a:lnTo>
                <a:lnTo>
                  <a:pt x="22078" y="6918"/>
                </a:lnTo>
                <a:lnTo>
                  <a:pt x="26169" y="9986"/>
                </a:lnTo>
                <a:lnTo>
                  <a:pt x="25988" y="10828"/>
                </a:lnTo>
                <a:lnTo>
                  <a:pt x="30019" y="13234"/>
                </a:lnTo>
                <a:lnTo>
                  <a:pt x="29718" y="13896"/>
                </a:lnTo>
                <a:lnTo>
                  <a:pt x="32124" y="15280"/>
                </a:lnTo>
                <a:lnTo>
                  <a:pt x="31944" y="16543"/>
                </a:lnTo>
                <a:lnTo>
                  <a:pt x="34711" y="17205"/>
                </a:lnTo>
                <a:lnTo>
                  <a:pt x="37899" y="16965"/>
                </a:lnTo>
                <a:lnTo>
                  <a:pt x="38982" y="16002"/>
                </a:lnTo>
                <a:lnTo>
                  <a:pt x="39704" y="17085"/>
                </a:lnTo>
                <a:lnTo>
                  <a:pt x="41509" y="17867"/>
                </a:lnTo>
                <a:lnTo>
                  <a:pt x="41509" y="14257"/>
                </a:lnTo>
                <a:lnTo>
                  <a:pt x="39704" y="13234"/>
                </a:lnTo>
                <a:lnTo>
                  <a:pt x="38682" y="10648"/>
                </a:lnTo>
                <a:lnTo>
                  <a:pt x="39764" y="10407"/>
                </a:lnTo>
                <a:lnTo>
                  <a:pt x="40366" y="7941"/>
                </a:lnTo>
                <a:lnTo>
                  <a:pt x="42592" y="7399"/>
                </a:lnTo>
                <a:lnTo>
                  <a:pt x="43795" y="7941"/>
                </a:lnTo>
                <a:lnTo>
                  <a:pt x="44757" y="6918"/>
                </a:lnTo>
                <a:lnTo>
                  <a:pt x="46201" y="6978"/>
                </a:lnTo>
                <a:lnTo>
                  <a:pt x="46081" y="5895"/>
                </a:lnTo>
                <a:lnTo>
                  <a:pt x="47404" y="5414"/>
                </a:lnTo>
                <a:lnTo>
                  <a:pt x="48608" y="6617"/>
                </a:lnTo>
                <a:lnTo>
                  <a:pt x="50533" y="6076"/>
                </a:lnTo>
                <a:lnTo>
                  <a:pt x="48788" y="7520"/>
                </a:lnTo>
                <a:lnTo>
                  <a:pt x="48848" y="9806"/>
                </a:lnTo>
                <a:lnTo>
                  <a:pt x="49630" y="9505"/>
                </a:lnTo>
                <a:lnTo>
                  <a:pt x="49991" y="10768"/>
                </a:lnTo>
                <a:lnTo>
                  <a:pt x="52458" y="9264"/>
                </a:lnTo>
                <a:lnTo>
                  <a:pt x="55225" y="11971"/>
                </a:lnTo>
                <a:lnTo>
                  <a:pt x="56669" y="13716"/>
                </a:lnTo>
                <a:lnTo>
                  <a:pt x="57631" y="13896"/>
                </a:lnTo>
                <a:lnTo>
                  <a:pt x="58233" y="15039"/>
                </a:lnTo>
                <a:lnTo>
                  <a:pt x="57631" y="18528"/>
                </a:lnTo>
                <a:lnTo>
                  <a:pt x="54864" y="17987"/>
                </a:lnTo>
                <a:lnTo>
                  <a:pt x="51255" y="23040"/>
                </a:lnTo>
                <a:lnTo>
                  <a:pt x="51074" y="24424"/>
                </a:lnTo>
                <a:lnTo>
                  <a:pt x="52277" y="24665"/>
                </a:lnTo>
                <a:lnTo>
                  <a:pt x="51916" y="27372"/>
                </a:lnTo>
                <a:lnTo>
                  <a:pt x="53240" y="29056"/>
                </a:lnTo>
                <a:lnTo>
                  <a:pt x="42652" y="27011"/>
                </a:lnTo>
                <a:lnTo>
                  <a:pt x="40186" y="26770"/>
                </a:lnTo>
                <a:lnTo>
                  <a:pt x="33448" y="25507"/>
                </a:lnTo>
                <a:lnTo>
                  <a:pt x="32245" y="24965"/>
                </a:lnTo>
                <a:lnTo>
                  <a:pt x="31463" y="29237"/>
                </a:lnTo>
                <a:lnTo>
                  <a:pt x="29477" y="28876"/>
                </a:lnTo>
                <a:lnTo>
                  <a:pt x="29116" y="30981"/>
                </a:lnTo>
                <a:lnTo>
                  <a:pt x="27793" y="30741"/>
                </a:lnTo>
                <a:lnTo>
                  <a:pt x="27613" y="31643"/>
                </a:lnTo>
                <a:lnTo>
                  <a:pt x="26289" y="31823"/>
                </a:lnTo>
                <a:lnTo>
                  <a:pt x="22198" y="31162"/>
                </a:lnTo>
                <a:lnTo>
                  <a:pt x="20694" y="31643"/>
                </a:lnTo>
                <a:lnTo>
                  <a:pt x="20514" y="32846"/>
                </a:lnTo>
                <a:lnTo>
                  <a:pt x="19070" y="32666"/>
                </a:lnTo>
                <a:lnTo>
                  <a:pt x="18829" y="33929"/>
                </a:lnTo>
                <a:lnTo>
                  <a:pt x="17566" y="33748"/>
                </a:lnTo>
                <a:lnTo>
                  <a:pt x="17265" y="35132"/>
                </a:lnTo>
                <a:lnTo>
                  <a:pt x="15882" y="34892"/>
                </a:lnTo>
                <a:lnTo>
                  <a:pt x="15641" y="36275"/>
                </a:lnTo>
                <a:lnTo>
                  <a:pt x="12934" y="35854"/>
                </a:lnTo>
                <a:lnTo>
                  <a:pt x="13295" y="34049"/>
                </a:lnTo>
                <a:lnTo>
                  <a:pt x="12092" y="32966"/>
                </a:lnTo>
                <a:lnTo>
                  <a:pt x="7460" y="32064"/>
                </a:lnTo>
                <a:lnTo>
                  <a:pt x="6497" y="33267"/>
                </a:lnTo>
                <a:lnTo>
                  <a:pt x="3068" y="32545"/>
                </a:lnTo>
                <a:lnTo>
                  <a:pt x="3188" y="31342"/>
                </a:lnTo>
                <a:lnTo>
                  <a:pt x="1263" y="30981"/>
                </a:lnTo>
                <a:lnTo>
                  <a:pt x="1925" y="27372"/>
                </a:lnTo>
                <a:lnTo>
                  <a:pt x="1985" y="24304"/>
                </a:lnTo>
                <a:lnTo>
                  <a:pt x="4692" y="20574"/>
                </a:lnTo>
                <a:lnTo>
                  <a:pt x="2527" y="18709"/>
                </a:lnTo>
                <a:lnTo>
                  <a:pt x="3008" y="18469"/>
                </a:lnTo>
                <a:lnTo>
                  <a:pt x="0" y="14618"/>
                </a:lnTo>
                <a:lnTo>
                  <a:pt x="2226" y="14498"/>
                </a:lnTo>
                <a:lnTo>
                  <a:pt x="722" y="11730"/>
                </a:lnTo>
                <a:lnTo>
                  <a:pt x="1564" y="12032"/>
                </a:lnTo>
                <a:lnTo>
                  <a:pt x="1564" y="10528"/>
                </a:lnTo>
                <a:lnTo>
                  <a:pt x="2466" y="7760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 title="CA-39">
            <a:extLst>
              <a:ext uri="{FF2B5EF4-FFF2-40B4-BE49-F238E27FC236}">
                <a16:creationId xmlns:a16="http://schemas.microsoft.com/office/drawing/2014/main" id="{F897B5D3-396B-F7E1-0BFA-A72EFA2EC337}"/>
              </a:ext>
            </a:extLst>
          </p:cNvPr>
          <p:cNvSpPr/>
          <p:nvPr/>
        </p:nvSpPr>
        <p:spPr>
          <a:xfrm>
            <a:off x="2236651" y="4403144"/>
            <a:ext cx="55656" cy="54115"/>
          </a:xfrm>
          <a:custGeom>
            <a:avLst/>
            <a:gdLst>
              <a:gd name="connsiteX0" fmla="*/ 662 w 69662"/>
              <a:gd name="connsiteY0" fmla="*/ 14498 h 70143"/>
              <a:gd name="connsiteX1" fmla="*/ 1564 w 69662"/>
              <a:gd name="connsiteY1" fmla="*/ 9385 h 70143"/>
              <a:gd name="connsiteX2" fmla="*/ 1745 w 69662"/>
              <a:gd name="connsiteY2" fmla="*/ 7580 h 70143"/>
              <a:gd name="connsiteX3" fmla="*/ 3068 w 69662"/>
              <a:gd name="connsiteY3" fmla="*/ 0 h 70143"/>
              <a:gd name="connsiteX4" fmla="*/ 25928 w 69662"/>
              <a:gd name="connsiteY4" fmla="*/ 4030 h 70143"/>
              <a:gd name="connsiteX5" fmla="*/ 29959 w 69662"/>
              <a:gd name="connsiteY5" fmla="*/ 4752 h 70143"/>
              <a:gd name="connsiteX6" fmla="*/ 29357 w 69662"/>
              <a:gd name="connsiteY6" fmla="*/ 7580 h 70143"/>
              <a:gd name="connsiteX7" fmla="*/ 41509 w 69662"/>
              <a:gd name="connsiteY7" fmla="*/ 9625 h 70143"/>
              <a:gd name="connsiteX8" fmla="*/ 44637 w 69662"/>
              <a:gd name="connsiteY8" fmla="*/ 10407 h 70143"/>
              <a:gd name="connsiteX9" fmla="*/ 52458 w 69662"/>
              <a:gd name="connsiteY9" fmla="*/ 11731 h 70143"/>
              <a:gd name="connsiteX10" fmla="*/ 51976 w 69662"/>
              <a:gd name="connsiteY10" fmla="*/ 14137 h 70143"/>
              <a:gd name="connsiteX11" fmla="*/ 50593 w 69662"/>
              <a:gd name="connsiteY11" fmla="*/ 14679 h 70143"/>
              <a:gd name="connsiteX12" fmla="*/ 51315 w 69662"/>
              <a:gd name="connsiteY12" fmla="*/ 18047 h 70143"/>
              <a:gd name="connsiteX13" fmla="*/ 50533 w 69662"/>
              <a:gd name="connsiteY13" fmla="*/ 21416 h 70143"/>
              <a:gd name="connsiteX14" fmla="*/ 51916 w 69662"/>
              <a:gd name="connsiteY14" fmla="*/ 21416 h 70143"/>
              <a:gd name="connsiteX15" fmla="*/ 51676 w 69662"/>
              <a:gd name="connsiteY15" fmla="*/ 22739 h 70143"/>
              <a:gd name="connsiteX16" fmla="*/ 59797 w 69662"/>
              <a:gd name="connsiteY16" fmla="*/ 24123 h 70143"/>
              <a:gd name="connsiteX17" fmla="*/ 59977 w 69662"/>
              <a:gd name="connsiteY17" fmla="*/ 22860 h 70143"/>
              <a:gd name="connsiteX18" fmla="*/ 60760 w 69662"/>
              <a:gd name="connsiteY18" fmla="*/ 24304 h 70143"/>
              <a:gd name="connsiteX19" fmla="*/ 62504 w 69662"/>
              <a:gd name="connsiteY19" fmla="*/ 24604 h 70143"/>
              <a:gd name="connsiteX20" fmla="*/ 62143 w 69662"/>
              <a:gd name="connsiteY20" fmla="*/ 26048 h 70143"/>
              <a:gd name="connsiteX21" fmla="*/ 63346 w 69662"/>
              <a:gd name="connsiteY21" fmla="*/ 26951 h 70143"/>
              <a:gd name="connsiteX22" fmla="*/ 62985 w 69662"/>
              <a:gd name="connsiteY22" fmla="*/ 28996 h 70143"/>
              <a:gd name="connsiteX23" fmla="*/ 64910 w 69662"/>
              <a:gd name="connsiteY23" fmla="*/ 29478 h 70143"/>
              <a:gd name="connsiteX24" fmla="*/ 65392 w 69662"/>
              <a:gd name="connsiteY24" fmla="*/ 31402 h 70143"/>
              <a:gd name="connsiteX25" fmla="*/ 66294 w 69662"/>
              <a:gd name="connsiteY25" fmla="*/ 32245 h 70143"/>
              <a:gd name="connsiteX26" fmla="*/ 66053 w 69662"/>
              <a:gd name="connsiteY26" fmla="*/ 33448 h 70143"/>
              <a:gd name="connsiteX27" fmla="*/ 67858 w 69662"/>
              <a:gd name="connsiteY27" fmla="*/ 33688 h 70143"/>
              <a:gd name="connsiteX28" fmla="*/ 69663 w 69662"/>
              <a:gd name="connsiteY28" fmla="*/ 36937 h 70143"/>
              <a:gd name="connsiteX29" fmla="*/ 67377 w 69662"/>
              <a:gd name="connsiteY29" fmla="*/ 37659 h 70143"/>
              <a:gd name="connsiteX30" fmla="*/ 67497 w 69662"/>
              <a:gd name="connsiteY30" fmla="*/ 36756 h 70143"/>
              <a:gd name="connsiteX31" fmla="*/ 64610 w 69662"/>
              <a:gd name="connsiteY31" fmla="*/ 36335 h 70143"/>
              <a:gd name="connsiteX32" fmla="*/ 64369 w 69662"/>
              <a:gd name="connsiteY32" fmla="*/ 37599 h 70143"/>
              <a:gd name="connsiteX33" fmla="*/ 62985 w 69662"/>
              <a:gd name="connsiteY33" fmla="*/ 37418 h 70143"/>
              <a:gd name="connsiteX34" fmla="*/ 62865 w 69662"/>
              <a:gd name="connsiteY34" fmla="*/ 38561 h 70143"/>
              <a:gd name="connsiteX35" fmla="*/ 60459 w 69662"/>
              <a:gd name="connsiteY35" fmla="*/ 36817 h 70143"/>
              <a:gd name="connsiteX36" fmla="*/ 60699 w 69662"/>
              <a:gd name="connsiteY36" fmla="*/ 35313 h 70143"/>
              <a:gd name="connsiteX37" fmla="*/ 58714 w 69662"/>
              <a:gd name="connsiteY37" fmla="*/ 36937 h 70143"/>
              <a:gd name="connsiteX38" fmla="*/ 56067 w 69662"/>
              <a:gd name="connsiteY38" fmla="*/ 36817 h 70143"/>
              <a:gd name="connsiteX39" fmla="*/ 56067 w 69662"/>
              <a:gd name="connsiteY39" fmla="*/ 40246 h 70143"/>
              <a:gd name="connsiteX40" fmla="*/ 53661 w 69662"/>
              <a:gd name="connsiteY40" fmla="*/ 41449 h 70143"/>
              <a:gd name="connsiteX41" fmla="*/ 51796 w 69662"/>
              <a:gd name="connsiteY41" fmla="*/ 41268 h 70143"/>
              <a:gd name="connsiteX42" fmla="*/ 50472 w 69662"/>
              <a:gd name="connsiteY42" fmla="*/ 42291 h 70143"/>
              <a:gd name="connsiteX43" fmla="*/ 49871 w 69662"/>
              <a:gd name="connsiteY43" fmla="*/ 44998 h 70143"/>
              <a:gd name="connsiteX44" fmla="*/ 51916 w 69662"/>
              <a:gd name="connsiteY44" fmla="*/ 45901 h 70143"/>
              <a:gd name="connsiteX45" fmla="*/ 53059 w 69662"/>
              <a:gd name="connsiteY45" fmla="*/ 47826 h 70143"/>
              <a:gd name="connsiteX46" fmla="*/ 55706 w 69662"/>
              <a:gd name="connsiteY46" fmla="*/ 48547 h 70143"/>
              <a:gd name="connsiteX47" fmla="*/ 57090 w 69662"/>
              <a:gd name="connsiteY47" fmla="*/ 47344 h 70143"/>
              <a:gd name="connsiteX48" fmla="*/ 60338 w 69662"/>
              <a:gd name="connsiteY48" fmla="*/ 47645 h 70143"/>
              <a:gd name="connsiteX49" fmla="*/ 54202 w 69662"/>
              <a:gd name="connsiteY49" fmla="*/ 54082 h 70143"/>
              <a:gd name="connsiteX50" fmla="*/ 54082 w 69662"/>
              <a:gd name="connsiteY50" fmla="*/ 56910 h 70143"/>
              <a:gd name="connsiteX51" fmla="*/ 53360 w 69662"/>
              <a:gd name="connsiteY51" fmla="*/ 56849 h 70143"/>
              <a:gd name="connsiteX52" fmla="*/ 52939 w 69662"/>
              <a:gd name="connsiteY52" fmla="*/ 59556 h 70143"/>
              <a:gd name="connsiteX53" fmla="*/ 51315 w 69662"/>
              <a:gd name="connsiteY53" fmla="*/ 59255 h 70143"/>
              <a:gd name="connsiteX54" fmla="*/ 50713 w 69662"/>
              <a:gd name="connsiteY54" fmla="*/ 61902 h 70143"/>
              <a:gd name="connsiteX55" fmla="*/ 49269 w 69662"/>
              <a:gd name="connsiteY55" fmla="*/ 62323 h 70143"/>
              <a:gd name="connsiteX56" fmla="*/ 49871 w 69662"/>
              <a:gd name="connsiteY56" fmla="*/ 63166 h 70143"/>
              <a:gd name="connsiteX57" fmla="*/ 49390 w 69662"/>
              <a:gd name="connsiteY57" fmla="*/ 65933 h 70143"/>
              <a:gd name="connsiteX58" fmla="*/ 48066 w 69662"/>
              <a:gd name="connsiteY58" fmla="*/ 65692 h 70143"/>
              <a:gd name="connsiteX59" fmla="*/ 48307 w 69662"/>
              <a:gd name="connsiteY59" fmla="*/ 64309 h 70143"/>
              <a:gd name="connsiteX60" fmla="*/ 43614 w 69662"/>
              <a:gd name="connsiteY60" fmla="*/ 63587 h 70143"/>
              <a:gd name="connsiteX61" fmla="*/ 42652 w 69662"/>
              <a:gd name="connsiteY61" fmla="*/ 69001 h 70143"/>
              <a:gd name="connsiteX62" fmla="*/ 40607 w 69662"/>
              <a:gd name="connsiteY62" fmla="*/ 68580 h 70143"/>
              <a:gd name="connsiteX63" fmla="*/ 41810 w 69662"/>
              <a:gd name="connsiteY63" fmla="*/ 67497 h 70143"/>
              <a:gd name="connsiteX64" fmla="*/ 40306 w 69662"/>
              <a:gd name="connsiteY64" fmla="*/ 67136 h 70143"/>
              <a:gd name="connsiteX65" fmla="*/ 39945 w 69662"/>
              <a:gd name="connsiteY65" fmla="*/ 68520 h 70143"/>
              <a:gd name="connsiteX66" fmla="*/ 34711 w 69662"/>
              <a:gd name="connsiteY66" fmla="*/ 67437 h 70143"/>
              <a:gd name="connsiteX67" fmla="*/ 34410 w 69662"/>
              <a:gd name="connsiteY67" fmla="*/ 68941 h 70143"/>
              <a:gd name="connsiteX68" fmla="*/ 33027 w 69662"/>
              <a:gd name="connsiteY68" fmla="*/ 68760 h 70143"/>
              <a:gd name="connsiteX69" fmla="*/ 32846 w 69662"/>
              <a:gd name="connsiteY69" fmla="*/ 70144 h 70143"/>
              <a:gd name="connsiteX70" fmla="*/ 32064 w 69662"/>
              <a:gd name="connsiteY70" fmla="*/ 69001 h 70143"/>
              <a:gd name="connsiteX71" fmla="*/ 30681 w 69662"/>
              <a:gd name="connsiteY71" fmla="*/ 68760 h 70143"/>
              <a:gd name="connsiteX72" fmla="*/ 31402 w 69662"/>
              <a:gd name="connsiteY72" fmla="*/ 67136 h 70143"/>
              <a:gd name="connsiteX73" fmla="*/ 29297 w 69662"/>
              <a:gd name="connsiteY73" fmla="*/ 66775 h 70143"/>
              <a:gd name="connsiteX74" fmla="*/ 30199 w 69662"/>
              <a:gd name="connsiteY74" fmla="*/ 61241 h 70143"/>
              <a:gd name="connsiteX75" fmla="*/ 31583 w 69662"/>
              <a:gd name="connsiteY75" fmla="*/ 61481 h 70143"/>
              <a:gd name="connsiteX76" fmla="*/ 32666 w 69662"/>
              <a:gd name="connsiteY76" fmla="*/ 55947 h 70143"/>
              <a:gd name="connsiteX77" fmla="*/ 31703 w 69662"/>
              <a:gd name="connsiteY77" fmla="*/ 55826 h 70143"/>
              <a:gd name="connsiteX78" fmla="*/ 32425 w 69662"/>
              <a:gd name="connsiteY78" fmla="*/ 53420 h 70143"/>
              <a:gd name="connsiteX79" fmla="*/ 33869 w 69662"/>
              <a:gd name="connsiteY79" fmla="*/ 53420 h 70143"/>
              <a:gd name="connsiteX80" fmla="*/ 33267 w 69662"/>
              <a:gd name="connsiteY80" fmla="*/ 50653 h 70143"/>
              <a:gd name="connsiteX81" fmla="*/ 31703 w 69662"/>
              <a:gd name="connsiteY81" fmla="*/ 50292 h 70143"/>
              <a:gd name="connsiteX82" fmla="*/ 32185 w 69662"/>
              <a:gd name="connsiteY82" fmla="*/ 47525 h 70143"/>
              <a:gd name="connsiteX83" fmla="*/ 30801 w 69662"/>
              <a:gd name="connsiteY83" fmla="*/ 47344 h 70143"/>
              <a:gd name="connsiteX84" fmla="*/ 31041 w 69662"/>
              <a:gd name="connsiteY84" fmla="*/ 45961 h 70143"/>
              <a:gd name="connsiteX85" fmla="*/ 32305 w 69662"/>
              <a:gd name="connsiteY85" fmla="*/ 46141 h 70143"/>
              <a:gd name="connsiteX86" fmla="*/ 32545 w 69662"/>
              <a:gd name="connsiteY86" fmla="*/ 44818 h 70143"/>
              <a:gd name="connsiteX87" fmla="*/ 31342 w 69662"/>
              <a:gd name="connsiteY87" fmla="*/ 43374 h 70143"/>
              <a:gd name="connsiteX88" fmla="*/ 30139 w 69662"/>
              <a:gd name="connsiteY88" fmla="*/ 43193 h 70143"/>
              <a:gd name="connsiteX89" fmla="*/ 30741 w 69662"/>
              <a:gd name="connsiteY89" fmla="*/ 38982 h 70143"/>
              <a:gd name="connsiteX90" fmla="*/ 32245 w 69662"/>
              <a:gd name="connsiteY90" fmla="*/ 39223 h 70143"/>
              <a:gd name="connsiteX91" fmla="*/ 32365 w 69662"/>
              <a:gd name="connsiteY91" fmla="*/ 38321 h 70143"/>
              <a:gd name="connsiteX92" fmla="*/ 33688 w 69662"/>
              <a:gd name="connsiteY92" fmla="*/ 38080 h 70143"/>
              <a:gd name="connsiteX93" fmla="*/ 33929 w 69662"/>
              <a:gd name="connsiteY93" fmla="*/ 36636 h 70143"/>
              <a:gd name="connsiteX94" fmla="*/ 27973 w 69662"/>
              <a:gd name="connsiteY94" fmla="*/ 35613 h 70143"/>
              <a:gd name="connsiteX95" fmla="*/ 28996 w 69662"/>
              <a:gd name="connsiteY95" fmla="*/ 33267 h 70143"/>
              <a:gd name="connsiteX96" fmla="*/ 31823 w 69662"/>
              <a:gd name="connsiteY96" fmla="*/ 33388 h 70143"/>
              <a:gd name="connsiteX97" fmla="*/ 32245 w 69662"/>
              <a:gd name="connsiteY97" fmla="*/ 30801 h 70143"/>
              <a:gd name="connsiteX98" fmla="*/ 24184 w 69662"/>
              <a:gd name="connsiteY98" fmla="*/ 29417 h 70143"/>
              <a:gd name="connsiteX99" fmla="*/ 23762 w 69662"/>
              <a:gd name="connsiteY99" fmla="*/ 32184 h 70143"/>
              <a:gd name="connsiteX100" fmla="*/ 12934 w 69662"/>
              <a:gd name="connsiteY100" fmla="*/ 30139 h 70143"/>
              <a:gd name="connsiteX101" fmla="*/ 11791 w 69662"/>
              <a:gd name="connsiteY101" fmla="*/ 30440 h 70143"/>
              <a:gd name="connsiteX102" fmla="*/ 11310 w 69662"/>
              <a:gd name="connsiteY102" fmla="*/ 29417 h 70143"/>
              <a:gd name="connsiteX103" fmla="*/ 10167 w 69662"/>
              <a:gd name="connsiteY103" fmla="*/ 30500 h 70143"/>
              <a:gd name="connsiteX104" fmla="*/ 7821 w 69662"/>
              <a:gd name="connsiteY104" fmla="*/ 29237 h 70143"/>
              <a:gd name="connsiteX105" fmla="*/ 6858 w 69662"/>
              <a:gd name="connsiteY105" fmla="*/ 29237 h 70143"/>
              <a:gd name="connsiteX106" fmla="*/ 5234 w 69662"/>
              <a:gd name="connsiteY106" fmla="*/ 31643 h 70143"/>
              <a:gd name="connsiteX107" fmla="*/ 4091 w 69662"/>
              <a:gd name="connsiteY107" fmla="*/ 32245 h 70143"/>
              <a:gd name="connsiteX108" fmla="*/ 2286 w 69662"/>
              <a:gd name="connsiteY108" fmla="*/ 30680 h 70143"/>
              <a:gd name="connsiteX109" fmla="*/ 842 w 69662"/>
              <a:gd name="connsiteY109" fmla="*/ 30680 h 70143"/>
              <a:gd name="connsiteX110" fmla="*/ 662 w 69662"/>
              <a:gd name="connsiteY110" fmla="*/ 29478 h 70143"/>
              <a:gd name="connsiteX111" fmla="*/ 5895 w 69662"/>
              <a:gd name="connsiteY111" fmla="*/ 28394 h 70143"/>
              <a:gd name="connsiteX112" fmla="*/ 5294 w 69662"/>
              <a:gd name="connsiteY112" fmla="*/ 26229 h 70143"/>
              <a:gd name="connsiteX113" fmla="*/ 6738 w 69662"/>
              <a:gd name="connsiteY113" fmla="*/ 25928 h 70143"/>
              <a:gd name="connsiteX114" fmla="*/ 6738 w 69662"/>
              <a:gd name="connsiteY114" fmla="*/ 24003 h 70143"/>
              <a:gd name="connsiteX115" fmla="*/ 7700 w 69662"/>
              <a:gd name="connsiteY115" fmla="*/ 23522 h 70143"/>
              <a:gd name="connsiteX116" fmla="*/ 7099 w 69662"/>
              <a:gd name="connsiteY116" fmla="*/ 18829 h 70143"/>
              <a:gd name="connsiteX117" fmla="*/ 7700 w 69662"/>
              <a:gd name="connsiteY117" fmla="*/ 18408 h 70143"/>
              <a:gd name="connsiteX118" fmla="*/ 5956 w 69662"/>
              <a:gd name="connsiteY118" fmla="*/ 15882 h 70143"/>
              <a:gd name="connsiteX119" fmla="*/ 4452 w 69662"/>
              <a:gd name="connsiteY119" fmla="*/ 15761 h 70143"/>
              <a:gd name="connsiteX120" fmla="*/ 4392 w 69662"/>
              <a:gd name="connsiteY120" fmla="*/ 14739 h 70143"/>
              <a:gd name="connsiteX121" fmla="*/ 1985 w 69662"/>
              <a:gd name="connsiteY121" fmla="*/ 14739 h 70143"/>
              <a:gd name="connsiteX122" fmla="*/ 1203 w 69662"/>
              <a:gd name="connsiteY122" fmla="*/ 15521 h 70143"/>
              <a:gd name="connsiteX123" fmla="*/ 0 w 69662"/>
              <a:gd name="connsiteY123" fmla="*/ 15641 h 70143"/>
              <a:gd name="connsiteX124" fmla="*/ 722 w 69662"/>
              <a:gd name="connsiteY124" fmla="*/ 14438 h 70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69662" h="70143">
                <a:moveTo>
                  <a:pt x="662" y="14498"/>
                </a:moveTo>
                <a:lnTo>
                  <a:pt x="1564" y="9385"/>
                </a:lnTo>
                <a:lnTo>
                  <a:pt x="1745" y="7580"/>
                </a:lnTo>
                <a:lnTo>
                  <a:pt x="3068" y="0"/>
                </a:lnTo>
                <a:lnTo>
                  <a:pt x="25928" y="4030"/>
                </a:lnTo>
                <a:lnTo>
                  <a:pt x="29959" y="4752"/>
                </a:lnTo>
                <a:lnTo>
                  <a:pt x="29357" y="7580"/>
                </a:lnTo>
                <a:lnTo>
                  <a:pt x="41509" y="9625"/>
                </a:lnTo>
                <a:lnTo>
                  <a:pt x="44637" y="10407"/>
                </a:lnTo>
                <a:lnTo>
                  <a:pt x="52458" y="11731"/>
                </a:lnTo>
                <a:lnTo>
                  <a:pt x="51976" y="14137"/>
                </a:lnTo>
                <a:lnTo>
                  <a:pt x="50593" y="14679"/>
                </a:lnTo>
                <a:lnTo>
                  <a:pt x="51315" y="18047"/>
                </a:lnTo>
                <a:lnTo>
                  <a:pt x="50533" y="21416"/>
                </a:lnTo>
                <a:lnTo>
                  <a:pt x="51916" y="21416"/>
                </a:lnTo>
                <a:lnTo>
                  <a:pt x="51676" y="22739"/>
                </a:lnTo>
                <a:lnTo>
                  <a:pt x="59797" y="24123"/>
                </a:lnTo>
                <a:lnTo>
                  <a:pt x="59977" y="22860"/>
                </a:lnTo>
                <a:lnTo>
                  <a:pt x="60760" y="24304"/>
                </a:lnTo>
                <a:lnTo>
                  <a:pt x="62504" y="24604"/>
                </a:lnTo>
                <a:lnTo>
                  <a:pt x="62143" y="26048"/>
                </a:lnTo>
                <a:lnTo>
                  <a:pt x="63346" y="26951"/>
                </a:lnTo>
                <a:lnTo>
                  <a:pt x="62985" y="28996"/>
                </a:lnTo>
                <a:lnTo>
                  <a:pt x="64910" y="29478"/>
                </a:lnTo>
                <a:lnTo>
                  <a:pt x="65392" y="31402"/>
                </a:lnTo>
                <a:lnTo>
                  <a:pt x="66294" y="32245"/>
                </a:lnTo>
                <a:lnTo>
                  <a:pt x="66053" y="33448"/>
                </a:lnTo>
                <a:lnTo>
                  <a:pt x="67858" y="33688"/>
                </a:lnTo>
                <a:lnTo>
                  <a:pt x="69663" y="36937"/>
                </a:lnTo>
                <a:lnTo>
                  <a:pt x="67377" y="37659"/>
                </a:lnTo>
                <a:lnTo>
                  <a:pt x="67497" y="36756"/>
                </a:lnTo>
                <a:lnTo>
                  <a:pt x="64610" y="36335"/>
                </a:lnTo>
                <a:lnTo>
                  <a:pt x="64369" y="37599"/>
                </a:lnTo>
                <a:lnTo>
                  <a:pt x="62985" y="37418"/>
                </a:lnTo>
                <a:lnTo>
                  <a:pt x="62865" y="38561"/>
                </a:lnTo>
                <a:lnTo>
                  <a:pt x="60459" y="36817"/>
                </a:lnTo>
                <a:lnTo>
                  <a:pt x="60699" y="35313"/>
                </a:lnTo>
                <a:lnTo>
                  <a:pt x="58714" y="36937"/>
                </a:lnTo>
                <a:lnTo>
                  <a:pt x="56067" y="36817"/>
                </a:lnTo>
                <a:lnTo>
                  <a:pt x="56067" y="40246"/>
                </a:lnTo>
                <a:lnTo>
                  <a:pt x="53661" y="41449"/>
                </a:lnTo>
                <a:lnTo>
                  <a:pt x="51796" y="41268"/>
                </a:lnTo>
                <a:lnTo>
                  <a:pt x="50472" y="42291"/>
                </a:lnTo>
                <a:lnTo>
                  <a:pt x="49871" y="44998"/>
                </a:lnTo>
                <a:lnTo>
                  <a:pt x="51916" y="45901"/>
                </a:lnTo>
                <a:lnTo>
                  <a:pt x="53059" y="47826"/>
                </a:lnTo>
                <a:lnTo>
                  <a:pt x="55706" y="48547"/>
                </a:lnTo>
                <a:lnTo>
                  <a:pt x="57090" y="47344"/>
                </a:lnTo>
                <a:lnTo>
                  <a:pt x="60338" y="47645"/>
                </a:lnTo>
                <a:lnTo>
                  <a:pt x="54202" y="54082"/>
                </a:lnTo>
                <a:lnTo>
                  <a:pt x="54082" y="56910"/>
                </a:lnTo>
                <a:lnTo>
                  <a:pt x="53360" y="56849"/>
                </a:lnTo>
                <a:lnTo>
                  <a:pt x="52939" y="59556"/>
                </a:lnTo>
                <a:lnTo>
                  <a:pt x="51315" y="59255"/>
                </a:lnTo>
                <a:lnTo>
                  <a:pt x="50713" y="61902"/>
                </a:lnTo>
                <a:lnTo>
                  <a:pt x="49269" y="62323"/>
                </a:lnTo>
                <a:lnTo>
                  <a:pt x="49871" y="63166"/>
                </a:lnTo>
                <a:lnTo>
                  <a:pt x="49390" y="65933"/>
                </a:lnTo>
                <a:lnTo>
                  <a:pt x="48066" y="65692"/>
                </a:lnTo>
                <a:lnTo>
                  <a:pt x="48307" y="64309"/>
                </a:lnTo>
                <a:lnTo>
                  <a:pt x="43614" y="63587"/>
                </a:lnTo>
                <a:lnTo>
                  <a:pt x="42652" y="69001"/>
                </a:lnTo>
                <a:lnTo>
                  <a:pt x="40607" y="68580"/>
                </a:lnTo>
                <a:lnTo>
                  <a:pt x="41810" y="67497"/>
                </a:lnTo>
                <a:lnTo>
                  <a:pt x="40306" y="67136"/>
                </a:lnTo>
                <a:lnTo>
                  <a:pt x="39945" y="68520"/>
                </a:lnTo>
                <a:lnTo>
                  <a:pt x="34711" y="67437"/>
                </a:lnTo>
                <a:lnTo>
                  <a:pt x="34410" y="68941"/>
                </a:lnTo>
                <a:lnTo>
                  <a:pt x="33027" y="68760"/>
                </a:lnTo>
                <a:lnTo>
                  <a:pt x="32846" y="70144"/>
                </a:lnTo>
                <a:lnTo>
                  <a:pt x="32064" y="69001"/>
                </a:lnTo>
                <a:lnTo>
                  <a:pt x="30681" y="68760"/>
                </a:lnTo>
                <a:lnTo>
                  <a:pt x="31402" y="67136"/>
                </a:lnTo>
                <a:lnTo>
                  <a:pt x="29297" y="66775"/>
                </a:lnTo>
                <a:lnTo>
                  <a:pt x="30199" y="61241"/>
                </a:lnTo>
                <a:lnTo>
                  <a:pt x="31583" y="61481"/>
                </a:lnTo>
                <a:lnTo>
                  <a:pt x="32666" y="55947"/>
                </a:lnTo>
                <a:lnTo>
                  <a:pt x="31703" y="55826"/>
                </a:lnTo>
                <a:lnTo>
                  <a:pt x="32425" y="53420"/>
                </a:lnTo>
                <a:lnTo>
                  <a:pt x="33869" y="53420"/>
                </a:lnTo>
                <a:lnTo>
                  <a:pt x="33267" y="50653"/>
                </a:lnTo>
                <a:lnTo>
                  <a:pt x="31703" y="50292"/>
                </a:lnTo>
                <a:lnTo>
                  <a:pt x="32185" y="47525"/>
                </a:lnTo>
                <a:lnTo>
                  <a:pt x="30801" y="47344"/>
                </a:lnTo>
                <a:lnTo>
                  <a:pt x="31041" y="45961"/>
                </a:lnTo>
                <a:lnTo>
                  <a:pt x="32305" y="46141"/>
                </a:lnTo>
                <a:lnTo>
                  <a:pt x="32545" y="44818"/>
                </a:lnTo>
                <a:lnTo>
                  <a:pt x="31342" y="43374"/>
                </a:lnTo>
                <a:lnTo>
                  <a:pt x="30139" y="43193"/>
                </a:lnTo>
                <a:lnTo>
                  <a:pt x="30741" y="38982"/>
                </a:lnTo>
                <a:lnTo>
                  <a:pt x="32245" y="39223"/>
                </a:lnTo>
                <a:lnTo>
                  <a:pt x="32365" y="38321"/>
                </a:lnTo>
                <a:lnTo>
                  <a:pt x="33688" y="38080"/>
                </a:lnTo>
                <a:lnTo>
                  <a:pt x="33929" y="36636"/>
                </a:lnTo>
                <a:lnTo>
                  <a:pt x="27973" y="35613"/>
                </a:lnTo>
                <a:lnTo>
                  <a:pt x="28996" y="33267"/>
                </a:lnTo>
                <a:lnTo>
                  <a:pt x="31823" y="33388"/>
                </a:lnTo>
                <a:lnTo>
                  <a:pt x="32245" y="30801"/>
                </a:lnTo>
                <a:lnTo>
                  <a:pt x="24184" y="29417"/>
                </a:lnTo>
                <a:lnTo>
                  <a:pt x="23762" y="32184"/>
                </a:lnTo>
                <a:lnTo>
                  <a:pt x="12934" y="30139"/>
                </a:lnTo>
                <a:lnTo>
                  <a:pt x="11791" y="30440"/>
                </a:lnTo>
                <a:lnTo>
                  <a:pt x="11310" y="29417"/>
                </a:lnTo>
                <a:lnTo>
                  <a:pt x="10167" y="30500"/>
                </a:lnTo>
                <a:lnTo>
                  <a:pt x="7821" y="29237"/>
                </a:lnTo>
                <a:lnTo>
                  <a:pt x="6858" y="29237"/>
                </a:lnTo>
                <a:lnTo>
                  <a:pt x="5234" y="31643"/>
                </a:lnTo>
                <a:lnTo>
                  <a:pt x="4091" y="32245"/>
                </a:lnTo>
                <a:lnTo>
                  <a:pt x="2286" y="30680"/>
                </a:lnTo>
                <a:lnTo>
                  <a:pt x="842" y="30680"/>
                </a:lnTo>
                <a:lnTo>
                  <a:pt x="662" y="29478"/>
                </a:lnTo>
                <a:lnTo>
                  <a:pt x="5895" y="28394"/>
                </a:lnTo>
                <a:lnTo>
                  <a:pt x="5294" y="26229"/>
                </a:lnTo>
                <a:lnTo>
                  <a:pt x="6738" y="25928"/>
                </a:lnTo>
                <a:lnTo>
                  <a:pt x="6738" y="24003"/>
                </a:lnTo>
                <a:lnTo>
                  <a:pt x="7700" y="23522"/>
                </a:lnTo>
                <a:lnTo>
                  <a:pt x="7099" y="18829"/>
                </a:lnTo>
                <a:lnTo>
                  <a:pt x="7700" y="18408"/>
                </a:lnTo>
                <a:lnTo>
                  <a:pt x="5956" y="15882"/>
                </a:lnTo>
                <a:lnTo>
                  <a:pt x="4452" y="15761"/>
                </a:lnTo>
                <a:lnTo>
                  <a:pt x="4392" y="14739"/>
                </a:lnTo>
                <a:lnTo>
                  <a:pt x="1985" y="14739"/>
                </a:lnTo>
                <a:lnTo>
                  <a:pt x="1203" y="15521"/>
                </a:lnTo>
                <a:lnTo>
                  <a:pt x="0" y="15641"/>
                </a:lnTo>
                <a:lnTo>
                  <a:pt x="722" y="14438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 title="CA-40">
            <a:extLst>
              <a:ext uri="{FF2B5EF4-FFF2-40B4-BE49-F238E27FC236}">
                <a16:creationId xmlns:a16="http://schemas.microsoft.com/office/drawing/2014/main" id="{1AF2B507-9D08-B414-A774-C1E07D8275B4}"/>
              </a:ext>
            </a:extLst>
          </p:cNvPr>
          <p:cNvSpPr/>
          <p:nvPr/>
        </p:nvSpPr>
        <p:spPr>
          <a:xfrm>
            <a:off x="2194115" y="4400034"/>
            <a:ext cx="51812" cy="75557"/>
          </a:xfrm>
          <a:custGeom>
            <a:avLst/>
            <a:gdLst>
              <a:gd name="connsiteX0" fmla="*/ 40366 w 64850"/>
              <a:gd name="connsiteY0" fmla="*/ 26830 h 97936"/>
              <a:gd name="connsiteX1" fmla="*/ 40366 w 64850"/>
              <a:gd name="connsiteY1" fmla="*/ 28214 h 97936"/>
              <a:gd name="connsiteX2" fmla="*/ 41990 w 64850"/>
              <a:gd name="connsiteY2" fmla="*/ 29176 h 97936"/>
              <a:gd name="connsiteX3" fmla="*/ 41389 w 64850"/>
              <a:gd name="connsiteY3" fmla="*/ 30139 h 97936"/>
              <a:gd name="connsiteX4" fmla="*/ 39464 w 64850"/>
              <a:gd name="connsiteY4" fmla="*/ 30259 h 97936"/>
              <a:gd name="connsiteX5" fmla="*/ 40907 w 64850"/>
              <a:gd name="connsiteY5" fmla="*/ 31884 h 97936"/>
              <a:gd name="connsiteX6" fmla="*/ 41148 w 64850"/>
              <a:gd name="connsiteY6" fmla="*/ 33628 h 97936"/>
              <a:gd name="connsiteX7" fmla="*/ 36756 w 64850"/>
              <a:gd name="connsiteY7" fmla="*/ 32666 h 97936"/>
              <a:gd name="connsiteX8" fmla="*/ 35854 w 64850"/>
              <a:gd name="connsiteY8" fmla="*/ 34109 h 97936"/>
              <a:gd name="connsiteX9" fmla="*/ 32967 w 64850"/>
              <a:gd name="connsiteY9" fmla="*/ 33688 h 97936"/>
              <a:gd name="connsiteX10" fmla="*/ 42772 w 64850"/>
              <a:gd name="connsiteY10" fmla="*/ 53119 h 97936"/>
              <a:gd name="connsiteX11" fmla="*/ 44336 w 64850"/>
              <a:gd name="connsiteY11" fmla="*/ 54022 h 97936"/>
              <a:gd name="connsiteX12" fmla="*/ 49149 w 64850"/>
              <a:gd name="connsiteY12" fmla="*/ 56247 h 97936"/>
              <a:gd name="connsiteX13" fmla="*/ 47946 w 64850"/>
              <a:gd name="connsiteY13" fmla="*/ 65151 h 97936"/>
              <a:gd name="connsiteX14" fmla="*/ 53360 w 64850"/>
              <a:gd name="connsiteY14" fmla="*/ 67076 h 97936"/>
              <a:gd name="connsiteX15" fmla="*/ 56909 w 64850"/>
              <a:gd name="connsiteY15" fmla="*/ 68039 h 97936"/>
              <a:gd name="connsiteX16" fmla="*/ 58714 w 64850"/>
              <a:gd name="connsiteY16" fmla="*/ 70686 h 97936"/>
              <a:gd name="connsiteX17" fmla="*/ 64850 w 64850"/>
              <a:gd name="connsiteY17" fmla="*/ 78145 h 97936"/>
              <a:gd name="connsiteX18" fmla="*/ 56007 w 64850"/>
              <a:gd name="connsiteY18" fmla="*/ 87590 h 97936"/>
              <a:gd name="connsiteX19" fmla="*/ 49269 w 64850"/>
              <a:gd name="connsiteY19" fmla="*/ 94809 h 97936"/>
              <a:gd name="connsiteX20" fmla="*/ 48187 w 64850"/>
              <a:gd name="connsiteY20" fmla="*/ 93967 h 97936"/>
              <a:gd name="connsiteX21" fmla="*/ 45118 w 64850"/>
              <a:gd name="connsiteY21" fmla="*/ 94688 h 97936"/>
              <a:gd name="connsiteX22" fmla="*/ 43735 w 64850"/>
              <a:gd name="connsiteY22" fmla="*/ 94328 h 97936"/>
              <a:gd name="connsiteX23" fmla="*/ 41148 w 64850"/>
              <a:gd name="connsiteY23" fmla="*/ 96674 h 97936"/>
              <a:gd name="connsiteX24" fmla="*/ 40968 w 64850"/>
              <a:gd name="connsiteY24" fmla="*/ 97636 h 97936"/>
              <a:gd name="connsiteX25" fmla="*/ 39524 w 64850"/>
              <a:gd name="connsiteY25" fmla="*/ 97937 h 97936"/>
              <a:gd name="connsiteX26" fmla="*/ 38200 w 64850"/>
              <a:gd name="connsiteY26" fmla="*/ 97335 h 97936"/>
              <a:gd name="connsiteX27" fmla="*/ 36516 w 64850"/>
              <a:gd name="connsiteY27" fmla="*/ 94989 h 97936"/>
              <a:gd name="connsiteX28" fmla="*/ 36696 w 64850"/>
              <a:gd name="connsiteY28" fmla="*/ 91801 h 97936"/>
              <a:gd name="connsiteX29" fmla="*/ 35373 w 64850"/>
              <a:gd name="connsiteY29" fmla="*/ 92463 h 97936"/>
              <a:gd name="connsiteX30" fmla="*/ 33869 w 64850"/>
              <a:gd name="connsiteY30" fmla="*/ 91981 h 97936"/>
              <a:gd name="connsiteX31" fmla="*/ 32064 w 64850"/>
              <a:gd name="connsiteY31" fmla="*/ 89635 h 97936"/>
              <a:gd name="connsiteX32" fmla="*/ 32185 w 64850"/>
              <a:gd name="connsiteY32" fmla="*/ 88071 h 97936"/>
              <a:gd name="connsiteX33" fmla="*/ 33207 w 64850"/>
              <a:gd name="connsiteY33" fmla="*/ 86266 h 97936"/>
              <a:gd name="connsiteX34" fmla="*/ 30801 w 64850"/>
              <a:gd name="connsiteY34" fmla="*/ 85845 h 97936"/>
              <a:gd name="connsiteX35" fmla="*/ 31944 w 64850"/>
              <a:gd name="connsiteY35" fmla="*/ 83439 h 97936"/>
              <a:gd name="connsiteX36" fmla="*/ 30560 w 64850"/>
              <a:gd name="connsiteY36" fmla="*/ 83138 h 97936"/>
              <a:gd name="connsiteX37" fmla="*/ 29778 w 64850"/>
              <a:gd name="connsiteY37" fmla="*/ 84040 h 97936"/>
              <a:gd name="connsiteX38" fmla="*/ 27973 w 64850"/>
              <a:gd name="connsiteY38" fmla="*/ 83679 h 97936"/>
              <a:gd name="connsiteX39" fmla="*/ 27252 w 64850"/>
              <a:gd name="connsiteY39" fmla="*/ 86447 h 97936"/>
              <a:gd name="connsiteX40" fmla="*/ 25206 w 64850"/>
              <a:gd name="connsiteY40" fmla="*/ 88131 h 97936"/>
              <a:gd name="connsiteX41" fmla="*/ 23522 w 64850"/>
              <a:gd name="connsiteY41" fmla="*/ 90538 h 97936"/>
              <a:gd name="connsiteX42" fmla="*/ 22680 w 64850"/>
              <a:gd name="connsiteY42" fmla="*/ 94809 h 97936"/>
              <a:gd name="connsiteX43" fmla="*/ 20694 w 64850"/>
              <a:gd name="connsiteY43" fmla="*/ 92643 h 97936"/>
              <a:gd name="connsiteX44" fmla="*/ 21777 w 64850"/>
              <a:gd name="connsiteY44" fmla="*/ 87891 h 97936"/>
              <a:gd name="connsiteX45" fmla="*/ 19371 w 64850"/>
              <a:gd name="connsiteY45" fmla="*/ 89575 h 97936"/>
              <a:gd name="connsiteX46" fmla="*/ 17265 w 64850"/>
              <a:gd name="connsiteY46" fmla="*/ 86567 h 97936"/>
              <a:gd name="connsiteX47" fmla="*/ 15461 w 64850"/>
              <a:gd name="connsiteY47" fmla="*/ 86206 h 97936"/>
              <a:gd name="connsiteX48" fmla="*/ 13716 w 64850"/>
              <a:gd name="connsiteY48" fmla="*/ 89816 h 97936"/>
              <a:gd name="connsiteX49" fmla="*/ 12814 w 64850"/>
              <a:gd name="connsiteY49" fmla="*/ 90959 h 97936"/>
              <a:gd name="connsiteX50" fmla="*/ 11791 w 64850"/>
              <a:gd name="connsiteY50" fmla="*/ 89695 h 97936"/>
              <a:gd name="connsiteX51" fmla="*/ 11791 w 64850"/>
              <a:gd name="connsiteY51" fmla="*/ 88312 h 97936"/>
              <a:gd name="connsiteX52" fmla="*/ 10588 w 64850"/>
              <a:gd name="connsiteY52" fmla="*/ 87229 h 97936"/>
              <a:gd name="connsiteX53" fmla="*/ 11430 w 64850"/>
              <a:gd name="connsiteY53" fmla="*/ 85304 h 97936"/>
              <a:gd name="connsiteX54" fmla="*/ 10949 w 64850"/>
              <a:gd name="connsiteY54" fmla="*/ 83258 h 97936"/>
              <a:gd name="connsiteX55" fmla="*/ 9746 w 64850"/>
              <a:gd name="connsiteY55" fmla="*/ 82176 h 97936"/>
              <a:gd name="connsiteX56" fmla="*/ 11189 w 64850"/>
              <a:gd name="connsiteY56" fmla="*/ 80311 h 97936"/>
              <a:gd name="connsiteX57" fmla="*/ 10708 w 64850"/>
              <a:gd name="connsiteY57" fmla="*/ 80010 h 97936"/>
              <a:gd name="connsiteX58" fmla="*/ 10768 w 64850"/>
              <a:gd name="connsiteY58" fmla="*/ 77423 h 97936"/>
              <a:gd name="connsiteX59" fmla="*/ 12092 w 64850"/>
              <a:gd name="connsiteY59" fmla="*/ 77844 h 97936"/>
              <a:gd name="connsiteX60" fmla="*/ 12453 w 64850"/>
              <a:gd name="connsiteY60" fmla="*/ 77243 h 97936"/>
              <a:gd name="connsiteX61" fmla="*/ 14438 w 64850"/>
              <a:gd name="connsiteY61" fmla="*/ 77002 h 97936"/>
              <a:gd name="connsiteX62" fmla="*/ 14558 w 64850"/>
              <a:gd name="connsiteY62" fmla="*/ 76400 h 97936"/>
              <a:gd name="connsiteX63" fmla="*/ 17025 w 64850"/>
              <a:gd name="connsiteY63" fmla="*/ 76641 h 97936"/>
              <a:gd name="connsiteX64" fmla="*/ 16604 w 64850"/>
              <a:gd name="connsiteY64" fmla="*/ 75257 h 97936"/>
              <a:gd name="connsiteX65" fmla="*/ 18589 w 64850"/>
              <a:gd name="connsiteY65" fmla="*/ 72189 h 97936"/>
              <a:gd name="connsiteX66" fmla="*/ 24905 w 64850"/>
              <a:gd name="connsiteY66" fmla="*/ 65873 h 97936"/>
              <a:gd name="connsiteX67" fmla="*/ 22198 w 64850"/>
              <a:gd name="connsiteY67" fmla="*/ 62985 h 97936"/>
              <a:gd name="connsiteX68" fmla="*/ 19190 w 64850"/>
              <a:gd name="connsiteY68" fmla="*/ 59977 h 97936"/>
              <a:gd name="connsiteX69" fmla="*/ 17987 w 64850"/>
              <a:gd name="connsiteY69" fmla="*/ 61000 h 97936"/>
              <a:gd name="connsiteX70" fmla="*/ 16604 w 64850"/>
              <a:gd name="connsiteY70" fmla="*/ 59316 h 97936"/>
              <a:gd name="connsiteX71" fmla="*/ 17807 w 64850"/>
              <a:gd name="connsiteY71" fmla="*/ 58173 h 97936"/>
              <a:gd name="connsiteX72" fmla="*/ 19732 w 64850"/>
              <a:gd name="connsiteY72" fmla="*/ 58173 h 97936"/>
              <a:gd name="connsiteX73" fmla="*/ 20574 w 64850"/>
              <a:gd name="connsiteY73" fmla="*/ 55887 h 97936"/>
              <a:gd name="connsiteX74" fmla="*/ 23221 w 64850"/>
              <a:gd name="connsiteY74" fmla="*/ 55285 h 97936"/>
              <a:gd name="connsiteX75" fmla="*/ 21055 w 64850"/>
              <a:gd name="connsiteY75" fmla="*/ 52879 h 97936"/>
              <a:gd name="connsiteX76" fmla="*/ 19070 w 64850"/>
              <a:gd name="connsiteY76" fmla="*/ 51495 h 97936"/>
              <a:gd name="connsiteX77" fmla="*/ 18228 w 64850"/>
              <a:gd name="connsiteY77" fmla="*/ 51916 h 97936"/>
              <a:gd name="connsiteX78" fmla="*/ 17506 w 64850"/>
              <a:gd name="connsiteY78" fmla="*/ 51314 h 97936"/>
              <a:gd name="connsiteX79" fmla="*/ 17747 w 64850"/>
              <a:gd name="connsiteY79" fmla="*/ 49991 h 97936"/>
              <a:gd name="connsiteX80" fmla="*/ 15581 w 64850"/>
              <a:gd name="connsiteY80" fmla="*/ 47585 h 97936"/>
              <a:gd name="connsiteX81" fmla="*/ 13235 w 64850"/>
              <a:gd name="connsiteY81" fmla="*/ 51736 h 97936"/>
              <a:gd name="connsiteX82" fmla="*/ 9445 w 64850"/>
              <a:gd name="connsiteY82" fmla="*/ 54563 h 97936"/>
              <a:gd name="connsiteX83" fmla="*/ 8121 w 64850"/>
              <a:gd name="connsiteY83" fmla="*/ 56067 h 97936"/>
              <a:gd name="connsiteX84" fmla="*/ 6678 w 64850"/>
              <a:gd name="connsiteY84" fmla="*/ 56729 h 97936"/>
              <a:gd name="connsiteX85" fmla="*/ 6256 w 64850"/>
              <a:gd name="connsiteY85" fmla="*/ 58353 h 97936"/>
              <a:gd name="connsiteX86" fmla="*/ 6798 w 64850"/>
              <a:gd name="connsiteY86" fmla="*/ 58955 h 97936"/>
              <a:gd name="connsiteX87" fmla="*/ 4512 w 64850"/>
              <a:gd name="connsiteY87" fmla="*/ 60579 h 97936"/>
              <a:gd name="connsiteX88" fmla="*/ 3610 w 64850"/>
              <a:gd name="connsiteY88" fmla="*/ 59015 h 97936"/>
              <a:gd name="connsiteX89" fmla="*/ 2406 w 64850"/>
              <a:gd name="connsiteY89" fmla="*/ 60037 h 97936"/>
              <a:gd name="connsiteX90" fmla="*/ 180 w 64850"/>
              <a:gd name="connsiteY90" fmla="*/ 57390 h 97936"/>
              <a:gd name="connsiteX91" fmla="*/ 1203 w 64850"/>
              <a:gd name="connsiteY91" fmla="*/ 56548 h 97936"/>
              <a:gd name="connsiteX92" fmla="*/ 241 w 64850"/>
              <a:gd name="connsiteY92" fmla="*/ 55526 h 97936"/>
              <a:gd name="connsiteX93" fmla="*/ 2286 w 64850"/>
              <a:gd name="connsiteY93" fmla="*/ 53781 h 97936"/>
              <a:gd name="connsiteX94" fmla="*/ 2587 w 64850"/>
              <a:gd name="connsiteY94" fmla="*/ 52397 h 97936"/>
              <a:gd name="connsiteX95" fmla="*/ 1263 w 64850"/>
              <a:gd name="connsiteY95" fmla="*/ 52157 h 97936"/>
              <a:gd name="connsiteX96" fmla="*/ 1444 w 64850"/>
              <a:gd name="connsiteY96" fmla="*/ 50593 h 97936"/>
              <a:gd name="connsiteX97" fmla="*/ 2948 w 64850"/>
              <a:gd name="connsiteY97" fmla="*/ 50472 h 97936"/>
              <a:gd name="connsiteX98" fmla="*/ 3910 w 64850"/>
              <a:gd name="connsiteY98" fmla="*/ 47585 h 97936"/>
              <a:gd name="connsiteX99" fmla="*/ 4331 w 64850"/>
              <a:gd name="connsiteY99" fmla="*/ 45178 h 97936"/>
              <a:gd name="connsiteX100" fmla="*/ 3489 w 64850"/>
              <a:gd name="connsiteY100" fmla="*/ 44336 h 97936"/>
              <a:gd name="connsiteX101" fmla="*/ 1083 w 64850"/>
              <a:gd name="connsiteY101" fmla="*/ 43975 h 97936"/>
              <a:gd name="connsiteX102" fmla="*/ 2406 w 64850"/>
              <a:gd name="connsiteY102" fmla="*/ 36576 h 97936"/>
              <a:gd name="connsiteX103" fmla="*/ 3008 w 64850"/>
              <a:gd name="connsiteY103" fmla="*/ 35192 h 97936"/>
              <a:gd name="connsiteX104" fmla="*/ 5354 w 64850"/>
              <a:gd name="connsiteY104" fmla="*/ 35613 h 97936"/>
              <a:gd name="connsiteX105" fmla="*/ 5655 w 64850"/>
              <a:gd name="connsiteY105" fmla="*/ 33448 h 97936"/>
              <a:gd name="connsiteX106" fmla="*/ 7039 w 64850"/>
              <a:gd name="connsiteY106" fmla="*/ 31884 h 97936"/>
              <a:gd name="connsiteX107" fmla="*/ 6196 w 64850"/>
              <a:gd name="connsiteY107" fmla="*/ 30500 h 97936"/>
              <a:gd name="connsiteX108" fmla="*/ 3910 w 64850"/>
              <a:gd name="connsiteY108" fmla="*/ 31041 h 97936"/>
              <a:gd name="connsiteX109" fmla="*/ 1203 w 64850"/>
              <a:gd name="connsiteY109" fmla="*/ 30620 h 97936"/>
              <a:gd name="connsiteX110" fmla="*/ 0 w 64850"/>
              <a:gd name="connsiteY110" fmla="*/ 30019 h 97936"/>
              <a:gd name="connsiteX111" fmla="*/ 361 w 64850"/>
              <a:gd name="connsiteY111" fmla="*/ 28274 h 97936"/>
              <a:gd name="connsiteX112" fmla="*/ 2406 w 64850"/>
              <a:gd name="connsiteY112" fmla="*/ 26229 h 97936"/>
              <a:gd name="connsiteX113" fmla="*/ 6678 w 64850"/>
              <a:gd name="connsiteY113" fmla="*/ 27131 h 97936"/>
              <a:gd name="connsiteX114" fmla="*/ 6497 w 64850"/>
              <a:gd name="connsiteY114" fmla="*/ 27913 h 97936"/>
              <a:gd name="connsiteX115" fmla="*/ 9385 w 64850"/>
              <a:gd name="connsiteY115" fmla="*/ 28876 h 97936"/>
              <a:gd name="connsiteX116" fmla="*/ 9986 w 64850"/>
              <a:gd name="connsiteY116" fmla="*/ 26951 h 97936"/>
              <a:gd name="connsiteX117" fmla="*/ 7760 w 64850"/>
              <a:gd name="connsiteY117" fmla="*/ 26169 h 97936"/>
              <a:gd name="connsiteX118" fmla="*/ 8121 w 64850"/>
              <a:gd name="connsiteY118" fmla="*/ 24063 h 97936"/>
              <a:gd name="connsiteX119" fmla="*/ 7279 w 64850"/>
              <a:gd name="connsiteY119" fmla="*/ 22920 h 97936"/>
              <a:gd name="connsiteX120" fmla="*/ 6136 w 64850"/>
              <a:gd name="connsiteY120" fmla="*/ 23161 h 97936"/>
              <a:gd name="connsiteX121" fmla="*/ 6617 w 64850"/>
              <a:gd name="connsiteY121" fmla="*/ 19732 h 97936"/>
              <a:gd name="connsiteX122" fmla="*/ 5896 w 64850"/>
              <a:gd name="connsiteY122" fmla="*/ 19130 h 97936"/>
              <a:gd name="connsiteX123" fmla="*/ 6738 w 64850"/>
              <a:gd name="connsiteY123" fmla="*/ 17446 h 97936"/>
              <a:gd name="connsiteX124" fmla="*/ 3249 w 64850"/>
              <a:gd name="connsiteY124" fmla="*/ 16844 h 97936"/>
              <a:gd name="connsiteX125" fmla="*/ 4452 w 64850"/>
              <a:gd name="connsiteY125" fmla="*/ 15641 h 97936"/>
              <a:gd name="connsiteX126" fmla="*/ 2045 w 64850"/>
              <a:gd name="connsiteY126" fmla="*/ 15220 h 97936"/>
              <a:gd name="connsiteX127" fmla="*/ 2888 w 64850"/>
              <a:gd name="connsiteY127" fmla="*/ 12874 h 97936"/>
              <a:gd name="connsiteX128" fmla="*/ 4572 w 64850"/>
              <a:gd name="connsiteY128" fmla="*/ 11671 h 97936"/>
              <a:gd name="connsiteX129" fmla="*/ 7039 w 64850"/>
              <a:gd name="connsiteY129" fmla="*/ 11971 h 97936"/>
              <a:gd name="connsiteX130" fmla="*/ 17626 w 64850"/>
              <a:gd name="connsiteY130" fmla="*/ 13957 h 97936"/>
              <a:gd name="connsiteX131" fmla="*/ 16303 w 64850"/>
              <a:gd name="connsiteY131" fmla="*/ 12272 h 97936"/>
              <a:gd name="connsiteX132" fmla="*/ 16724 w 64850"/>
              <a:gd name="connsiteY132" fmla="*/ 9625 h 97936"/>
              <a:gd name="connsiteX133" fmla="*/ 15461 w 64850"/>
              <a:gd name="connsiteY133" fmla="*/ 9385 h 97936"/>
              <a:gd name="connsiteX134" fmla="*/ 15641 w 64850"/>
              <a:gd name="connsiteY134" fmla="*/ 8001 h 97936"/>
              <a:gd name="connsiteX135" fmla="*/ 19251 w 64850"/>
              <a:gd name="connsiteY135" fmla="*/ 2948 h 97936"/>
              <a:gd name="connsiteX136" fmla="*/ 21958 w 64850"/>
              <a:gd name="connsiteY136" fmla="*/ 3549 h 97936"/>
              <a:gd name="connsiteX137" fmla="*/ 22559 w 64850"/>
              <a:gd name="connsiteY137" fmla="*/ 0 h 97936"/>
              <a:gd name="connsiteX138" fmla="*/ 25808 w 64850"/>
              <a:gd name="connsiteY138" fmla="*/ 1203 h 97936"/>
              <a:gd name="connsiteX139" fmla="*/ 28274 w 64850"/>
              <a:gd name="connsiteY139" fmla="*/ 4933 h 97936"/>
              <a:gd name="connsiteX140" fmla="*/ 29297 w 64850"/>
              <a:gd name="connsiteY140" fmla="*/ 7760 h 97936"/>
              <a:gd name="connsiteX141" fmla="*/ 26770 w 64850"/>
              <a:gd name="connsiteY141" fmla="*/ 7279 h 97936"/>
              <a:gd name="connsiteX142" fmla="*/ 26590 w 64850"/>
              <a:gd name="connsiteY142" fmla="*/ 8663 h 97936"/>
              <a:gd name="connsiteX143" fmla="*/ 29297 w 64850"/>
              <a:gd name="connsiteY143" fmla="*/ 9084 h 97936"/>
              <a:gd name="connsiteX144" fmla="*/ 28996 w 64850"/>
              <a:gd name="connsiteY144" fmla="*/ 10708 h 97936"/>
              <a:gd name="connsiteX145" fmla="*/ 30320 w 64850"/>
              <a:gd name="connsiteY145" fmla="*/ 12032 h 97936"/>
              <a:gd name="connsiteX146" fmla="*/ 28755 w 64850"/>
              <a:gd name="connsiteY146" fmla="*/ 12152 h 97936"/>
              <a:gd name="connsiteX147" fmla="*/ 28515 w 64850"/>
              <a:gd name="connsiteY147" fmla="*/ 13656 h 97936"/>
              <a:gd name="connsiteX148" fmla="*/ 30320 w 64850"/>
              <a:gd name="connsiteY148" fmla="*/ 14137 h 97936"/>
              <a:gd name="connsiteX149" fmla="*/ 30741 w 64850"/>
              <a:gd name="connsiteY149" fmla="*/ 15220 h 97936"/>
              <a:gd name="connsiteX150" fmla="*/ 32846 w 64850"/>
              <a:gd name="connsiteY150" fmla="*/ 15280 h 97936"/>
              <a:gd name="connsiteX151" fmla="*/ 33448 w 64850"/>
              <a:gd name="connsiteY151" fmla="*/ 16724 h 97936"/>
              <a:gd name="connsiteX152" fmla="*/ 34290 w 64850"/>
              <a:gd name="connsiteY152" fmla="*/ 16784 h 97936"/>
              <a:gd name="connsiteX153" fmla="*/ 36576 w 64850"/>
              <a:gd name="connsiteY153" fmla="*/ 21596 h 97936"/>
              <a:gd name="connsiteX154" fmla="*/ 38260 w 64850"/>
              <a:gd name="connsiteY154" fmla="*/ 21897 h 97936"/>
              <a:gd name="connsiteX155" fmla="*/ 37539 w 64850"/>
              <a:gd name="connsiteY155" fmla="*/ 24003 h 97936"/>
              <a:gd name="connsiteX156" fmla="*/ 37238 w 64850"/>
              <a:gd name="connsiteY156" fmla="*/ 28033 h 97936"/>
              <a:gd name="connsiteX157" fmla="*/ 39464 w 64850"/>
              <a:gd name="connsiteY157" fmla="*/ 27672 h 97936"/>
              <a:gd name="connsiteX158" fmla="*/ 40366 w 64850"/>
              <a:gd name="connsiteY158" fmla="*/ 26830 h 97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64850" h="97936">
                <a:moveTo>
                  <a:pt x="40366" y="26830"/>
                </a:moveTo>
                <a:lnTo>
                  <a:pt x="40366" y="28214"/>
                </a:lnTo>
                <a:lnTo>
                  <a:pt x="41990" y="29176"/>
                </a:lnTo>
                <a:lnTo>
                  <a:pt x="41389" y="30139"/>
                </a:lnTo>
                <a:lnTo>
                  <a:pt x="39464" y="30259"/>
                </a:lnTo>
                <a:lnTo>
                  <a:pt x="40907" y="31884"/>
                </a:lnTo>
                <a:lnTo>
                  <a:pt x="41148" y="33628"/>
                </a:lnTo>
                <a:lnTo>
                  <a:pt x="36756" y="32666"/>
                </a:lnTo>
                <a:lnTo>
                  <a:pt x="35854" y="34109"/>
                </a:lnTo>
                <a:lnTo>
                  <a:pt x="32967" y="33688"/>
                </a:lnTo>
                <a:lnTo>
                  <a:pt x="42772" y="53119"/>
                </a:lnTo>
                <a:lnTo>
                  <a:pt x="44336" y="54022"/>
                </a:lnTo>
                <a:lnTo>
                  <a:pt x="49149" y="56247"/>
                </a:lnTo>
                <a:lnTo>
                  <a:pt x="47946" y="65151"/>
                </a:lnTo>
                <a:lnTo>
                  <a:pt x="53360" y="67076"/>
                </a:lnTo>
                <a:lnTo>
                  <a:pt x="56909" y="68039"/>
                </a:lnTo>
                <a:lnTo>
                  <a:pt x="58714" y="70686"/>
                </a:lnTo>
                <a:lnTo>
                  <a:pt x="64850" y="78145"/>
                </a:lnTo>
                <a:lnTo>
                  <a:pt x="56007" y="87590"/>
                </a:lnTo>
                <a:lnTo>
                  <a:pt x="49269" y="94809"/>
                </a:lnTo>
                <a:lnTo>
                  <a:pt x="48187" y="93967"/>
                </a:lnTo>
                <a:lnTo>
                  <a:pt x="45118" y="94688"/>
                </a:lnTo>
                <a:lnTo>
                  <a:pt x="43735" y="94328"/>
                </a:lnTo>
                <a:lnTo>
                  <a:pt x="41148" y="96674"/>
                </a:lnTo>
                <a:lnTo>
                  <a:pt x="40968" y="97636"/>
                </a:lnTo>
                <a:lnTo>
                  <a:pt x="39524" y="97937"/>
                </a:lnTo>
                <a:lnTo>
                  <a:pt x="38200" y="97335"/>
                </a:lnTo>
                <a:lnTo>
                  <a:pt x="36516" y="94989"/>
                </a:lnTo>
                <a:lnTo>
                  <a:pt x="36696" y="91801"/>
                </a:lnTo>
                <a:lnTo>
                  <a:pt x="35373" y="92463"/>
                </a:lnTo>
                <a:lnTo>
                  <a:pt x="33869" y="91981"/>
                </a:lnTo>
                <a:lnTo>
                  <a:pt x="32064" y="89635"/>
                </a:lnTo>
                <a:lnTo>
                  <a:pt x="32185" y="88071"/>
                </a:lnTo>
                <a:lnTo>
                  <a:pt x="33207" y="86266"/>
                </a:lnTo>
                <a:lnTo>
                  <a:pt x="30801" y="85845"/>
                </a:lnTo>
                <a:lnTo>
                  <a:pt x="31944" y="83439"/>
                </a:lnTo>
                <a:lnTo>
                  <a:pt x="30560" y="83138"/>
                </a:lnTo>
                <a:lnTo>
                  <a:pt x="29778" y="84040"/>
                </a:lnTo>
                <a:lnTo>
                  <a:pt x="27973" y="83679"/>
                </a:lnTo>
                <a:lnTo>
                  <a:pt x="27252" y="86447"/>
                </a:lnTo>
                <a:lnTo>
                  <a:pt x="25206" y="88131"/>
                </a:lnTo>
                <a:lnTo>
                  <a:pt x="23522" y="90538"/>
                </a:lnTo>
                <a:lnTo>
                  <a:pt x="22680" y="94809"/>
                </a:lnTo>
                <a:lnTo>
                  <a:pt x="20694" y="92643"/>
                </a:lnTo>
                <a:lnTo>
                  <a:pt x="21777" y="87891"/>
                </a:lnTo>
                <a:lnTo>
                  <a:pt x="19371" y="89575"/>
                </a:lnTo>
                <a:lnTo>
                  <a:pt x="17265" y="86567"/>
                </a:lnTo>
                <a:lnTo>
                  <a:pt x="15461" y="86206"/>
                </a:lnTo>
                <a:lnTo>
                  <a:pt x="13716" y="89816"/>
                </a:lnTo>
                <a:lnTo>
                  <a:pt x="12814" y="90959"/>
                </a:lnTo>
                <a:lnTo>
                  <a:pt x="11791" y="89695"/>
                </a:lnTo>
                <a:lnTo>
                  <a:pt x="11791" y="88312"/>
                </a:lnTo>
                <a:lnTo>
                  <a:pt x="10588" y="87229"/>
                </a:lnTo>
                <a:lnTo>
                  <a:pt x="11430" y="85304"/>
                </a:lnTo>
                <a:lnTo>
                  <a:pt x="10949" y="83258"/>
                </a:lnTo>
                <a:lnTo>
                  <a:pt x="9746" y="82176"/>
                </a:lnTo>
                <a:lnTo>
                  <a:pt x="11189" y="80311"/>
                </a:lnTo>
                <a:lnTo>
                  <a:pt x="10708" y="80010"/>
                </a:lnTo>
                <a:lnTo>
                  <a:pt x="10768" y="77423"/>
                </a:lnTo>
                <a:lnTo>
                  <a:pt x="12092" y="77844"/>
                </a:lnTo>
                <a:lnTo>
                  <a:pt x="12453" y="77243"/>
                </a:lnTo>
                <a:lnTo>
                  <a:pt x="14438" y="77002"/>
                </a:lnTo>
                <a:lnTo>
                  <a:pt x="14558" y="76400"/>
                </a:lnTo>
                <a:lnTo>
                  <a:pt x="17025" y="76641"/>
                </a:lnTo>
                <a:lnTo>
                  <a:pt x="16604" y="75257"/>
                </a:lnTo>
                <a:lnTo>
                  <a:pt x="18589" y="72189"/>
                </a:lnTo>
                <a:lnTo>
                  <a:pt x="24905" y="65873"/>
                </a:lnTo>
                <a:lnTo>
                  <a:pt x="22198" y="62985"/>
                </a:lnTo>
                <a:lnTo>
                  <a:pt x="19190" y="59977"/>
                </a:lnTo>
                <a:lnTo>
                  <a:pt x="17987" y="61000"/>
                </a:lnTo>
                <a:lnTo>
                  <a:pt x="16604" y="59316"/>
                </a:lnTo>
                <a:lnTo>
                  <a:pt x="17807" y="58173"/>
                </a:lnTo>
                <a:lnTo>
                  <a:pt x="19732" y="58173"/>
                </a:lnTo>
                <a:lnTo>
                  <a:pt x="20574" y="55887"/>
                </a:lnTo>
                <a:lnTo>
                  <a:pt x="23221" y="55285"/>
                </a:lnTo>
                <a:lnTo>
                  <a:pt x="21055" y="52879"/>
                </a:lnTo>
                <a:lnTo>
                  <a:pt x="19070" y="51495"/>
                </a:lnTo>
                <a:lnTo>
                  <a:pt x="18228" y="51916"/>
                </a:lnTo>
                <a:lnTo>
                  <a:pt x="17506" y="51314"/>
                </a:lnTo>
                <a:lnTo>
                  <a:pt x="17747" y="49991"/>
                </a:lnTo>
                <a:lnTo>
                  <a:pt x="15581" y="47585"/>
                </a:lnTo>
                <a:lnTo>
                  <a:pt x="13235" y="51736"/>
                </a:lnTo>
                <a:lnTo>
                  <a:pt x="9445" y="54563"/>
                </a:lnTo>
                <a:lnTo>
                  <a:pt x="8121" y="56067"/>
                </a:lnTo>
                <a:lnTo>
                  <a:pt x="6678" y="56729"/>
                </a:lnTo>
                <a:lnTo>
                  <a:pt x="6256" y="58353"/>
                </a:lnTo>
                <a:lnTo>
                  <a:pt x="6798" y="58955"/>
                </a:lnTo>
                <a:lnTo>
                  <a:pt x="4512" y="60579"/>
                </a:lnTo>
                <a:lnTo>
                  <a:pt x="3610" y="59015"/>
                </a:lnTo>
                <a:lnTo>
                  <a:pt x="2406" y="60037"/>
                </a:lnTo>
                <a:lnTo>
                  <a:pt x="180" y="57390"/>
                </a:lnTo>
                <a:lnTo>
                  <a:pt x="1203" y="56548"/>
                </a:lnTo>
                <a:lnTo>
                  <a:pt x="241" y="55526"/>
                </a:lnTo>
                <a:lnTo>
                  <a:pt x="2286" y="53781"/>
                </a:lnTo>
                <a:lnTo>
                  <a:pt x="2587" y="52397"/>
                </a:lnTo>
                <a:lnTo>
                  <a:pt x="1263" y="52157"/>
                </a:lnTo>
                <a:lnTo>
                  <a:pt x="1444" y="50593"/>
                </a:lnTo>
                <a:lnTo>
                  <a:pt x="2948" y="50472"/>
                </a:lnTo>
                <a:lnTo>
                  <a:pt x="3910" y="47585"/>
                </a:lnTo>
                <a:lnTo>
                  <a:pt x="4331" y="45178"/>
                </a:lnTo>
                <a:lnTo>
                  <a:pt x="3489" y="44336"/>
                </a:lnTo>
                <a:lnTo>
                  <a:pt x="1083" y="43975"/>
                </a:lnTo>
                <a:lnTo>
                  <a:pt x="2406" y="36576"/>
                </a:lnTo>
                <a:lnTo>
                  <a:pt x="3008" y="35192"/>
                </a:lnTo>
                <a:lnTo>
                  <a:pt x="5354" y="35613"/>
                </a:lnTo>
                <a:lnTo>
                  <a:pt x="5655" y="33448"/>
                </a:lnTo>
                <a:lnTo>
                  <a:pt x="7039" y="31884"/>
                </a:lnTo>
                <a:lnTo>
                  <a:pt x="6196" y="30500"/>
                </a:lnTo>
                <a:lnTo>
                  <a:pt x="3910" y="31041"/>
                </a:lnTo>
                <a:lnTo>
                  <a:pt x="1203" y="30620"/>
                </a:lnTo>
                <a:lnTo>
                  <a:pt x="0" y="30019"/>
                </a:lnTo>
                <a:lnTo>
                  <a:pt x="361" y="28274"/>
                </a:lnTo>
                <a:lnTo>
                  <a:pt x="2406" y="26229"/>
                </a:lnTo>
                <a:lnTo>
                  <a:pt x="6678" y="27131"/>
                </a:lnTo>
                <a:lnTo>
                  <a:pt x="6497" y="27913"/>
                </a:lnTo>
                <a:lnTo>
                  <a:pt x="9385" y="28876"/>
                </a:lnTo>
                <a:lnTo>
                  <a:pt x="9986" y="26951"/>
                </a:lnTo>
                <a:lnTo>
                  <a:pt x="7760" y="26169"/>
                </a:lnTo>
                <a:lnTo>
                  <a:pt x="8121" y="24063"/>
                </a:lnTo>
                <a:lnTo>
                  <a:pt x="7279" y="22920"/>
                </a:lnTo>
                <a:lnTo>
                  <a:pt x="6136" y="23161"/>
                </a:lnTo>
                <a:lnTo>
                  <a:pt x="6617" y="19732"/>
                </a:lnTo>
                <a:lnTo>
                  <a:pt x="5896" y="19130"/>
                </a:lnTo>
                <a:lnTo>
                  <a:pt x="6738" y="17446"/>
                </a:lnTo>
                <a:lnTo>
                  <a:pt x="3249" y="16844"/>
                </a:lnTo>
                <a:lnTo>
                  <a:pt x="4452" y="15641"/>
                </a:lnTo>
                <a:lnTo>
                  <a:pt x="2045" y="15220"/>
                </a:lnTo>
                <a:lnTo>
                  <a:pt x="2888" y="12874"/>
                </a:lnTo>
                <a:lnTo>
                  <a:pt x="4572" y="11671"/>
                </a:lnTo>
                <a:lnTo>
                  <a:pt x="7039" y="11971"/>
                </a:lnTo>
                <a:lnTo>
                  <a:pt x="17626" y="13957"/>
                </a:lnTo>
                <a:lnTo>
                  <a:pt x="16303" y="12272"/>
                </a:lnTo>
                <a:lnTo>
                  <a:pt x="16724" y="9625"/>
                </a:lnTo>
                <a:lnTo>
                  <a:pt x="15461" y="9385"/>
                </a:lnTo>
                <a:lnTo>
                  <a:pt x="15641" y="8001"/>
                </a:lnTo>
                <a:lnTo>
                  <a:pt x="19251" y="2948"/>
                </a:lnTo>
                <a:lnTo>
                  <a:pt x="21958" y="3549"/>
                </a:lnTo>
                <a:lnTo>
                  <a:pt x="22559" y="0"/>
                </a:lnTo>
                <a:lnTo>
                  <a:pt x="25808" y="1203"/>
                </a:lnTo>
                <a:lnTo>
                  <a:pt x="28274" y="4933"/>
                </a:lnTo>
                <a:lnTo>
                  <a:pt x="29297" y="7760"/>
                </a:lnTo>
                <a:lnTo>
                  <a:pt x="26770" y="7279"/>
                </a:lnTo>
                <a:lnTo>
                  <a:pt x="26590" y="8663"/>
                </a:lnTo>
                <a:lnTo>
                  <a:pt x="29297" y="9084"/>
                </a:lnTo>
                <a:lnTo>
                  <a:pt x="28996" y="10708"/>
                </a:lnTo>
                <a:lnTo>
                  <a:pt x="30320" y="12032"/>
                </a:lnTo>
                <a:lnTo>
                  <a:pt x="28755" y="12152"/>
                </a:lnTo>
                <a:lnTo>
                  <a:pt x="28515" y="13656"/>
                </a:lnTo>
                <a:lnTo>
                  <a:pt x="30320" y="14137"/>
                </a:lnTo>
                <a:lnTo>
                  <a:pt x="30741" y="15220"/>
                </a:lnTo>
                <a:lnTo>
                  <a:pt x="32846" y="15280"/>
                </a:lnTo>
                <a:lnTo>
                  <a:pt x="33448" y="16724"/>
                </a:lnTo>
                <a:lnTo>
                  <a:pt x="34290" y="16784"/>
                </a:lnTo>
                <a:lnTo>
                  <a:pt x="36576" y="21596"/>
                </a:lnTo>
                <a:lnTo>
                  <a:pt x="38260" y="21897"/>
                </a:lnTo>
                <a:lnTo>
                  <a:pt x="37539" y="24003"/>
                </a:lnTo>
                <a:lnTo>
                  <a:pt x="37238" y="28033"/>
                </a:lnTo>
                <a:lnTo>
                  <a:pt x="39464" y="27672"/>
                </a:lnTo>
                <a:lnTo>
                  <a:pt x="40366" y="2683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 title="CA-41">
            <a:extLst>
              <a:ext uri="{FF2B5EF4-FFF2-40B4-BE49-F238E27FC236}">
                <a16:creationId xmlns:a16="http://schemas.microsoft.com/office/drawing/2014/main" id="{23ABF4C2-4059-42ED-CA8B-BFA95867215C}"/>
              </a:ext>
            </a:extLst>
          </p:cNvPr>
          <p:cNvSpPr/>
          <p:nvPr/>
        </p:nvSpPr>
        <p:spPr>
          <a:xfrm>
            <a:off x="2220454" y="4412751"/>
            <a:ext cx="171105" cy="82241"/>
          </a:xfrm>
          <a:custGeom>
            <a:avLst/>
            <a:gdLst>
              <a:gd name="connsiteX0" fmla="*/ 72250 w 214162"/>
              <a:gd name="connsiteY0" fmla="*/ 1744 h 106599"/>
              <a:gd name="connsiteX1" fmla="*/ 72129 w 214162"/>
              <a:gd name="connsiteY1" fmla="*/ 1925 h 106599"/>
              <a:gd name="connsiteX2" fmla="*/ 84943 w 214162"/>
              <a:gd name="connsiteY2" fmla="*/ 4151 h 106599"/>
              <a:gd name="connsiteX3" fmla="*/ 86507 w 214162"/>
              <a:gd name="connsiteY3" fmla="*/ 4632 h 106599"/>
              <a:gd name="connsiteX4" fmla="*/ 98839 w 214162"/>
              <a:gd name="connsiteY4" fmla="*/ 6677 h 106599"/>
              <a:gd name="connsiteX5" fmla="*/ 101546 w 214162"/>
              <a:gd name="connsiteY5" fmla="*/ 7038 h 106599"/>
              <a:gd name="connsiteX6" fmla="*/ 106600 w 214162"/>
              <a:gd name="connsiteY6" fmla="*/ 7941 h 106599"/>
              <a:gd name="connsiteX7" fmla="*/ 117007 w 214162"/>
              <a:gd name="connsiteY7" fmla="*/ 9625 h 106599"/>
              <a:gd name="connsiteX8" fmla="*/ 117067 w 214162"/>
              <a:gd name="connsiteY8" fmla="*/ 11129 h 106599"/>
              <a:gd name="connsiteX9" fmla="*/ 116526 w 214162"/>
              <a:gd name="connsiteY9" fmla="*/ 16543 h 106599"/>
              <a:gd name="connsiteX10" fmla="*/ 115142 w 214162"/>
              <a:gd name="connsiteY10" fmla="*/ 16243 h 106599"/>
              <a:gd name="connsiteX11" fmla="*/ 114902 w 214162"/>
              <a:gd name="connsiteY11" fmla="*/ 17686 h 106599"/>
              <a:gd name="connsiteX12" fmla="*/ 112736 w 214162"/>
              <a:gd name="connsiteY12" fmla="*/ 17987 h 106599"/>
              <a:gd name="connsiteX13" fmla="*/ 112375 w 214162"/>
              <a:gd name="connsiteY13" fmla="*/ 17326 h 106599"/>
              <a:gd name="connsiteX14" fmla="*/ 108946 w 214162"/>
              <a:gd name="connsiteY14" fmla="*/ 16724 h 106599"/>
              <a:gd name="connsiteX15" fmla="*/ 109126 w 214162"/>
              <a:gd name="connsiteY15" fmla="*/ 15280 h 106599"/>
              <a:gd name="connsiteX16" fmla="*/ 107502 w 214162"/>
              <a:gd name="connsiteY16" fmla="*/ 16483 h 106599"/>
              <a:gd name="connsiteX17" fmla="*/ 105156 w 214162"/>
              <a:gd name="connsiteY17" fmla="*/ 16062 h 106599"/>
              <a:gd name="connsiteX18" fmla="*/ 105637 w 214162"/>
              <a:gd name="connsiteY18" fmla="*/ 13957 h 106599"/>
              <a:gd name="connsiteX19" fmla="*/ 106540 w 214162"/>
              <a:gd name="connsiteY19" fmla="*/ 12753 h 106599"/>
              <a:gd name="connsiteX20" fmla="*/ 106179 w 214162"/>
              <a:gd name="connsiteY20" fmla="*/ 12152 h 106599"/>
              <a:gd name="connsiteX21" fmla="*/ 102208 w 214162"/>
              <a:gd name="connsiteY21" fmla="*/ 11370 h 106599"/>
              <a:gd name="connsiteX22" fmla="*/ 101186 w 214162"/>
              <a:gd name="connsiteY22" fmla="*/ 14017 h 106599"/>
              <a:gd name="connsiteX23" fmla="*/ 100404 w 214162"/>
              <a:gd name="connsiteY23" fmla="*/ 13836 h 106599"/>
              <a:gd name="connsiteX24" fmla="*/ 102810 w 214162"/>
              <a:gd name="connsiteY24" fmla="*/ 16844 h 106599"/>
              <a:gd name="connsiteX25" fmla="*/ 99862 w 214162"/>
              <a:gd name="connsiteY25" fmla="*/ 16543 h 106599"/>
              <a:gd name="connsiteX26" fmla="*/ 100163 w 214162"/>
              <a:gd name="connsiteY26" fmla="*/ 15220 h 106599"/>
              <a:gd name="connsiteX27" fmla="*/ 97155 w 214162"/>
              <a:gd name="connsiteY27" fmla="*/ 14017 h 106599"/>
              <a:gd name="connsiteX28" fmla="*/ 94508 w 214162"/>
              <a:gd name="connsiteY28" fmla="*/ 13596 h 106599"/>
              <a:gd name="connsiteX29" fmla="*/ 96975 w 214162"/>
              <a:gd name="connsiteY29" fmla="*/ 17265 h 106599"/>
              <a:gd name="connsiteX30" fmla="*/ 99561 w 214162"/>
              <a:gd name="connsiteY30" fmla="*/ 18469 h 106599"/>
              <a:gd name="connsiteX31" fmla="*/ 98960 w 214162"/>
              <a:gd name="connsiteY31" fmla="*/ 22018 h 106599"/>
              <a:gd name="connsiteX32" fmla="*/ 100644 w 214162"/>
              <a:gd name="connsiteY32" fmla="*/ 22078 h 106599"/>
              <a:gd name="connsiteX33" fmla="*/ 101847 w 214162"/>
              <a:gd name="connsiteY33" fmla="*/ 20875 h 106599"/>
              <a:gd name="connsiteX34" fmla="*/ 103171 w 214162"/>
              <a:gd name="connsiteY34" fmla="*/ 21175 h 106599"/>
              <a:gd name="connsiteX35" fmla="*/ 103050 w 214162"/>
              <a:gd name="connsiteY35" fmla="*/ 22379 h 106599"/>
              <a:gd name="connsiteX36" fmla="*/ 104494 w 214162"/>
              <a:gd name="connsiteY36" fmla="*/ 22619 h 106599"/>
              <a:gd name="connsiteX37" fmla="*/ 104133 w 214162"/>
              <a:gd name="connsiteY37" fmla="*/ 24243 h 106599"/>
              <a:gd name="connsiteX38" fmla="*/ 105637 w 214162"/>
              <a:gd name="connsiteY38" fmla="*/ 23642 h 106599"/>
              <a:gd name="connsiteX39" fmla="*/ 106239 w 214162"/>
              <a:gd name="connsiteY39" fmla="*/ 24424 h 106599"/>
              <a:gd name="connsiteX40" fmla="*/ 108224 w 214162"/>
              <a:gd name="connsiteY40" fmla="*/ 24845 h 106599"/>
              <a:gd name="connsiteX41" fmla="*/ 107983 w 214162"/>
              <a:gd name="connsiteY41" fmla="*/ 25868 h 106599"/>
              <a:gd name="connsiteX42" fmla="*/ 109187 w 214162"/>
              <a:gd name="connsiteY42" fmla="*/ 26770 h 106599"/>
              <a:gd name="connsiteX43" fmla="*/ 109066 w 214162"/>
              <a:gd name="connsiteY43" fmla="*/ 27973 h 106599"/>
              <a:gd name="connsiteX44" fmla="*/ 109969 w 214162"/>
              <a:gd name="connsiteY44" fmla="*/ 28033 h 106599"/>
              <a:gd name="connsiteX45" fmla="*/ 109487 w 214162"/>
              <a:gd name="connsiteY45" fmla="*/ 30741 h 106599"/>
              <a:gd name="connsiteX46" fmla="*/ 105878 w 214162"/>
              <a:gd name="connsiteY46" fmla="*/ 30019 h 106599"/>
              <a:gd name="connsiteX47" fmla="*/ 104735 w 214162"/>
              <a:gd name="connsiteY47" fmla="*/ 32666 h 106599"/>
              <a:gd name="connsiteX48" fmla="*/ 103772 w 214162"/>
              <a:gd name="connsiteY48" fmla="*/ 32545 h 106599"/>
              <a:gd name="connsiteX49" fmla="*/ 102509 w 214162"/>
              <a:gd name="connsiteY49" fmla="*/ 33388 h 106599"/>
              <a:gd name="connsiteX50" fmla="*/ 101968 w 214162"/>
              <a:gd name="connsiteY50" fmla="*/ 37178 h 106599"/>
              <a:gd name="connsiteX51" fmla="*/ 103050 w 214162"/>
              <a:gd name="connsiteY51" fmla="*/ 38020 h 106599"/>
              <a:gd name="connsiteX52" fmla="*/ 107322 w 214162"/>
              <a:gd name="connsiteY52" fmla="*/ 38802 h 106599"/>
              <a:gd name="connsiteX53" fmla="*/ 106780 w 214162"/>
              <a:gd name="connsiteY53" fmla="*/ 41509 h 106599"/>
              <a:gd name="connsiteX54" fmla="*/ 105397 w 214162"/>
              <a:gd name="connsiteY54" fmla="*/ 41268 h 106599"/>
              <a:gd name="connsiteX55" fmla="*/ 104915 w 214162"/>
              <a:gd name="connsiteY55" fmla="*/ 42893 h 106599"/>
              <a:gd name="connsiteX56" fmla="*/ 99862 w 214162"/>
              <a:gd name="connsiteY56" fmla="*/ 39103 h 106599"/>
              <a:gd name="connsiteX57" fmla="*/ 97757 w 214162"/>
              <a:gd name="connsiteY57" fmla="*/ 39704 h 106599"/>
              <a:gd name="connsiteX58" fmla="*/ 97456 w 214162"/>
              <a:gd name="connsiteY58" fmla="*/ 41389 h 106599"/>
              <a:gd name="connsiteX59" fmla="*/ 95230 w 214162"/>
              <a:gd name="connsiteY59" fmla="*/ 40787 h 106599"/>
              <a:gd name="connsiteX60" fmla="*/ 92523 w 214162"/>
              <a:gd name="connsiteY60" fmla="*/ 37779 h 106599"/>
              <a:gd name="connsiteX61" fmla="*/ 92042 w 214162"/>
              <a:gd name="connsiteY61" fmla="*/ 37779 h 106599"/>
              <a:gd name="connsiteX62" fmla="*/ 91560 w 214162"/>
              <a:gd name="connsiteY62" fmla="*/ 41629 h 106599"/>
              <a:gd name="connsiteX63" fmla="*/ 92282 w 214162"/>
              <a:gd name="connsiteY63" fmla="*/ 45179 h 106599"/>
              <a:gd name="connsiteX64" fmla="*/ 91981 w 214162"/>
              <a:gd name="connsiteY64" fmla="*/ 46923 h 106599"/>
              <a:gd name="connsiteX65" fmla="*/ 93606 w 214162"/>
              <a:gd name="connsiteY65" fmla="*/ 47104 h 106599"/>
              <a:gd name="connsiteX66" fmla="*/ 93485 w 214162"/>
              <a:gd name="connsiteY66" fmla="*/ 49690 h 106599"/>
              <a:gd name="connsiteX67" fmla="*/ 94207 w 214162"/>
              <a:gd name="connsiteY67" fmla="*/ 50292 h 106599"/>
              <a:gd name="connsiteX68" fmla="*/ 93004 w 214162"/>
              <a:gd name="connsiteY68" fmla="*/ 54623 h 106599"/>
              <a:gd name="connsiteX69" fmla="*/ 90838 w 214162"/>
              <a:gd name="connsiteY69" fmla="*/ 54202 h 106599"/>
              <a:gd name="connsiteX70" fmla="*/ 91019 w 214162"/>
              <a:gd name="connsiteY70" fmla="*/ 52818 h 106599"/>
              <a:gd name="connsiteX71" fmla="*/ 88432 w 214162"/>
              <a:gd name="connsiteY71" fmla="*/ 52397 h 106599"/>
              <a:gd name="connsiteX72" fmla="*/ 87830 w 214162"/>
              <a:gd name="connsiteY72" fmla="*/ 55706 h 106599"/>
              <a:gd name="connsiteX73" fmla="*/ 86567 w 214162"/>
              <a:gd name="connsiteY73" fmla="*/ 57691 h 106599"/>
              <a:gd name="connsiteX74" fmla="*/ 86327 w 214162"/>
              <a:gd name="connsiteY74" fmla="*/ 59075 h 106599"/>
              <a:gd name="connsiteX75" fmla="*/ 85123 w 214162"/>
              <a:gd name="connsiteY75" fmla="*/ 59556 h 106599"/>
              <a:gd name="connsiteX76" fmla="*/ 83078 w 214162"/>
              <a:gd name="connsiteY76" fmla="*/ 59255 h 106599"/>
              <a:gd name="connsiteX77" fmla="*/ 83018 w 214162"/>
              <a:gd name="connsiteY77" fmla="*/ 59857 h 106599"/>
              <a:gd name="connsiteX78" fmla="*/ 78987 w 214162"/>
              <a:gd name="connsiteY78" fmla="*/ 59255 h 106599"/>
              <a:gd name="connsiteX79" fmla="*/ 78265 w 214162"/>
              <a:gd name="connsiteY79" fmla="*/ 63286 h 106599"/>
              <a:gd name="connsiteX80" fmla="*/ 81514 w 214162"/>
              <a:gd name="connsiteY80" fmla="*/ 63888 h 106599"/>
              <a:gd name="connsiteX81" fmla="*/ 82476 w 214162"/>
              <a:gd name="connsiteY81" fmla="*/ 62684 h 106599"/>
              <a:gd name="connsiteX82" fmla="*/ 90899 w 214162"/>
              <a:gd name="connsiteY82" fmla="*/ 64128 h 106599"/>
              <a:gd name="connsiteX83" fmla="*/ 92463 w 214162"/>
              <a:gd name="connsiteY83" fmla="*/ 62925 h 106599"/>
              <a:gd name="connsiteX84" fmla="*/ 94087 w 214162"/>
              <a:gd name="connsiteY84" fmla="*/ 63166 h 106599"/>
              <a:gd name="connsiteX85" fmla="*/ 94027 w 214162"/>
              <a:gd name="connsiteY85" fmla="*/ 63888 h 106599"/>
              <a:gd name="connsiteX86" fmla="*/ 96313 w 214162"/>
              <a:gd name="connsiteY86" fmla="*/ 64489 h 106599"/>
              <a:gd name="connsiteX87" fmla="*/ 97335 w 214162"/>
              <a:gd name="connsiteY87" fmla="*/ 65211 h 106599"/>
              <a:gd name="connsiteX88" fmla="*/ 97937 w 214162"/>
              <a:gd name="connsiteY88" fmla="*/ 68159 h 106599"/>
              <a:gd name="connsiteX89" fmla="*/ 102268 w 214162"/>
              <a:gd name="connsiteY89" fmla="*/ 68881 h 106599"/>
              <a:gd name="connsiteX90" fmla="*/ 103832 w 214162"/>
              <a:gd name="connsiteY90" fmla="*/ 67738 h 106599"/>
              <a:gd name="connsiteX91" fmla="*/ 104073 w 214162"/>
              <a:gd name="connsiteY91" fmla="*/ 65753 h 106599"/>
              <a:gd name="connsiteX92" fmla="*/ 102689 w 214162"/>
              <a:gd name="connsiteY92" fmla="*/ 65572 h 106599"/>
              <a:gd name="connsiteX93" fmla="*/ 103111 w 214162"/>
              <a:gd name="connsiteY93" fmla="*/ 63346 h 106599"/>
              <a:gd name="connsiteX94" fmla="*/ 106540 w 214162"/>
              <a:gd name="connsiteY94" fmla="*/ 63888 h 106599"/>
              <a:gd name="connsiteX95" fmla="*/ 108525 w 214162"/>
              <a:gd name="connsiteY95" fmla="*/ 64850 h 106599"/>
              <a:gd name="connsiteX96" fmla="*/ 109126 w 214162"/>
              <a:gd name="connsiteY96" fmla="*/ 64249 h 106599"/>
              <a:gd name="connsiteX97" fmla="*/ 109608 w 214162"/>
              <a:gd name="connsiteY97" fmla="*/ 61602 h 106599"/>
              <a:gd name="connsiteX98" fmla="*/ 114360 w 214162"/>
              <a:gd name="connsiteY98" fmla="*/ 62384 h 106599"/>
              <a:gd name="connsiteX99" fmla="*/ 116345 w 214162"/>
              <a:gd name="connsiteY99" fmla="*/ 62203 h 106599"/>
              <a:gd name="connsiteX100" fmla="*/ 117067 w 214162"/>
              <a:gd name="connsiteY100" fmla="*/ 62925 h 106599"/>
              <a:gd name="connsiteX101" fmla="*/ 122241 w 214162"/>
              <a:gd name="connsiteY101" fmla="*/ 63948 h 106599"/>
              <a:gd name="connsiteX102" fmla="*/ 122722 w 214162"/>
              <a:gd name="connsiteY102" fmla="*/ 61481 h 106599"/>
              <a:gd name="connsiteX103" fmla="*/ 126452 w 214162"/>
              <a:gd name="connsiteY103" fmla="*/ 63286 h 106599"/>
              <a:gd name="connsiteX104" fmla="*/ 127354 w 214162"/>
              <a:gd name="connsiteY104" fmla="*/ 64489 h 106599"/>
              <a:gd name="connsiteX105" fmla="*/ 128497 w 214162"/>
              <a:gd name="connsiteY105" fmla="*/ 64489 h 106599"/>
              <a:gd name="connsiteX106" fmla="*/ 129520 w 214162"/>
              <a:gd name="connsiteY106" fmla="*/ 62624 h 106599"/>
              <a:gd name="connsiteX107" fmla="*/ 130242 w 214162"/>
              <a:gd name="connsiteY107" fmla="*/ 62985 h 106599"/>
              <a:gd name="connsiteX108" fmla="*/ 130723 w 214162"/>
              <a:gd name="connsiteY108" fmla="*/ 61602 h 106599"/>
              <a:gd name="connsiteX109" fmla="*/ 132347 w 214162"/>
              <a:gd name="connsiteY109" fmla="*/ 59797 h 106599"/>
              <a:gd name="connsiteX110" fmla="*/ 132227 w 214162"/>
              <a:gd name="connsiteY110" fmla="*/ 59075 h 106599"/>
              <a:gd name="connsiteX111" fmla="*/ 133310 w 214162"/>
              <a:gd name="connsiteY111" fmla="*/ 57812 h 106599"/>
              <a:gd name="connsiteX112" fmla="*/ 134333 w 214162"/>
              <a:gd name="connsiteY112" fmla="*/ 55586 h 106599"/>
              <a:gd name="connsiteX113" fmla="*/ 136979 w 214162"/>
              <a:gd name="connsiteY113" fmla="*/ 53120 h 106599"/>
              <a:gd name="connsiteX114" fmla="*/ 139326 w 214162"/>
              <a:gd name="connsiteY114" fmla="*/ 54322 h 106599"/>
              <a:gd name="connsiteX115" fmla="*/ 137942 w 214162"/>
              <a:gd name="connsiteY115" fmla="*/ 55345 h 106599"/>
              <a:gd name="connsiteX116" fmla="*/ 139566 w 214162"/>
              <a:gd name="connsiteY116" fmla="*/ 55766 h 106599"/>
              <a:gd name="connsiteX117" fmla="*/ 141070 w 214162"/>
              <a:gd name="connsiteY117" fmla="*/ 53721 h 106599"/>
              <a:gd name="connsiteX118" fmla="*/ 141732 w 214162"/>
              <a:gd name="connsiteY118" fmla="*/ 50893 h 106599"/>
              <a:gd name="connsiteX119" fmla="*/ 139506 w 214162"/>
              <a:gd name="connsiteY119" fmla="*/ 50593 h 106599"/>
              <a:gd name="connsiteX120" fmla="*/ 138965 w 214162"/>
              <a:gd name="connsiteY120" fmla="*/ 49389 h 106599"/>
              <a:gd name="connsiteX121" fmla="*/ 139446 w 214162"/>
              <a:gd name="connsiteY121" fmla="*/ 47705 h 106599"/>
              <a:gd name="connsiteX122" fmla="*/ 132528 w 214162"/>
              <a:gd name="connsiteY122" fmla="*/ 46683 h 106599"/>
              <a:gd name="connsiteX123" fmla="*/ 132528 w 214162"/>
              <a:gd name="connsiteY123" fmla="*/ 45901 h 106599"/>
              <a:gd name="connsiteX124" fmla="*/ 130723 w 214162"/>
              <a:gd name="connsiteY124" fmla="*/ 44096 h 106599"/>
              <a:gd name="connsiteX125" fmla="*/ 132408 w 214162"/>
              <a:gd name="connsiteY125" fmla="*/ 44336 h 106599"/>
              <a:gd name="connsiteX126" fmla="*/ 134754 w 214162"/>
              <a:gd name="connsiteY126" fmla="*/ 45179 h 106599"/>
              <a:gd name="connsiteX127" fmla="*/ 133490 w 214162"/>
              <a:gd name="connsiteY127" fmla="*/ 42953 h 106599"/>
              <a:gd name="connsiteX128" fmla="*/ 131926 w 214162"/>
              <a:gd name="connsiteY128" fmla="*/ 41629 h 106599"/>
              <a:gd name="connsiteX129" fmla="*/ 132167 w 214162"/>
              <a:gd name="connsiteY129" fmla="*/ 40847 h 106599"/>
              <a:gd name="connsiteX130" fmla="*/ 134393 w 214162"/>
              <a:gd name="connsiteY130" fmla="*/ 41268 h 106599"/>
              <a:gd name="connsiteX131" fmla="*/ 134573 w 214162"/>
              <a:gd name="connsiteY131" fmla="*/ 39945 h 106599"/>
              <a:gd name="connsiteX132" fmla="*/ 133370 w 214162"/>
              <a:gd name="connsiteY132" fmla="*/ 39704 h 106599"/>
              <a:gd name="connsiteX133" fmla="*/ 135175 w 214162"/>
              <a:gd name="connsiteY133" fmla="*/ 37178 h 106599"/>
              <a:gd name="connsiteX134" fmla="*/ 137762 w 214162"/>
              <a:gd name="connsiteY134" fmla="*/ 37659 h 106599"/>
              <a:gd name="connsiteX135" fmla="*/ 138002 w 214162"/>
              <a:gd name="connsiteY135" fmla="*/ 36275 h 106599"/>
              <a:gd name="connsiteX136" fmla="*/ 146003 w 214162"/>
              <a:gd name="connsiteY136" fmla="*/ 37599 h 106599"/>
              <a:gd name="connsiteX137" fmla="*/ 146605 w 214162"/>
              <a:gd name="connsiteY137" fmla="*/ 34410 h 106599"/>
              <a:gd name="connsiteX138" fmla="*/ 143958 w 214162"/>
              <a:gd name="connsiteY138" fmla="*/ 33929 h 106599"/>
              <a:gd name="connsiteX139" fmla="*/ 145763 w 214162"/>
              <a:gd name="connsiteY139" fmla="*/ 31643 h 106599"/>
              <a:gd name="connsiteX140" fmla="*/ 149131 w 214162"/>
              <a:gd name="connsiteY140" fmla="*/ 32245 h 106599"/>
              <a:gd name="connsiteX141" fmla="*/ 151056 w 214162"/>
              <a:gd name="connsiteY141" fmla="*/ 31763 h 106599"/>
              <a:gd name="connsiteX142" fmla="*/ 151478 w 214162"/>
              <a:gd name="connsiteY142" fmla="*/ 32365 h 106599"/>
              <a:gd name="connsiteX143" fmla="*/ 154485 w 214162"/>
              <a:gd name="connsiteY143" fmla="*/ 34170 h 106599"/>
              <a:gd name="connsiteX144" fmla="*/ 151357 w 214162"/>
              <a:gd name="connsiteY144" fmla="*/ 37719 h 106599"/>
              <a:gd name="connsiteX145" fmla="*/ 151718 w 214162"/>
              <a:gd name="connsiteY145" fmla="*/ 38200 h 106599"/>
              <a:gd name="connsiteX146" fmla="*/ 154245 w 214162"/>
              <a:gd name="connsiteY146" fmla="*/ 38681 h 106599"/>
              <a:gd name="connsiteX147" fmla="*/ 155027 w 214162"/>
              <a:gd name="connsiteY147" fmla="*/ 33748 h 106599"/>
              <a:gd name="connsiteX148" fmla="*/ 153643 w 214162"/>
              <a:gd name="connsiteY148" fmla="*/ 31884 h 106599"/>
              <a:gd name="connsiteX149" fmla="*/ 156952 w 214162"/>
              <a:gd name="connsiteY149" fmla="*/ 32545 h 106599"/>
              <a:gd name="connsiteX150" fmla="*/ 159418 w 214162"/>
              <a:gd name="connsiteY150" fmla="*/ 32666 h 106599"/>
              <a:gd name="connsiteX151" fmla="*/ 160561 w 214162"/>
              <a:gd name="connsiteY151" fmla="*/ 33207 h 106599"/>
              <a:gd name="connsiteX152" fmla="*/ 159659 w 214162"/>
              <a:gd name="connsiteY152" fmla="*/ 39524 h 106599"/>
              <a:gd name="connsiteX153" fmla="*/ 162246 w 214162"/>
              <a:gd name="connsiteY153" fmla="*/ 40005 h 106599"/>
              <a:gd name="connsiteX154" fmla="*/ 161825 w 214162"/>
              <a:gd name="connsiteY154" fmla="*/ 42532 h 106599"/>
              <a:gd name="connsiteX155" fmla="*/ 166637 w 214162"/>
              <a:gd name="connsiteY155" fmla="*/ 43314 h 106599"/>
              <a:gd name="connsiteX156" fmla="*/ 162426 w 214162"/>
              <a:gd name="connsiteY156" fmla="*/ 38681 h 106599"/>
              <a:gd name="connsiteX157" fmla="*/ 162607 w 214162"/>
              <a:gd name="connsiteY157" fmla="*/ 37298 h 106599"/>
              <a:gd name="connsiteX158" fmla="*/ 164532 w 214162"/>
              <a:gd name="connsiteY158" fmla="*/ 38020 h 106599"/>
              <a:gd name="connsiteX159" fmla="*/ 167961 w 214162"/>
              <a:gd name="connsiteY159" fmla="*/ 38561 h 106599"/>
              <a:gd name="connsiteX160" fmla="*/ 169044 w 214162"/>
              <a:gd name="connsiteY160" fmla="*/ 32666 h 106599"/>
              <a:gd name="connsiteX161" fmla="*/ 170427 w 214162"/>
              <a:gd name="connsiteY161" fmla="*/ 32906 h 106599"/>
              <a:gd name="connsiteX162" fmla="*/ 170307 w 214162"/>
              <a:gd name="connsiteY162" fmla="*/ 34290 h 106599"/>
              <a:gd name="connsiteX163" fmla="*/ 172773 w 214162"/>
              <a:gd name="connsiteY163" fmla="*/ 34651 h 106599"/>
              <a:gd name="connsiteX164" fmla="*/ 172593 w 214162"/>
              <a:gd name="connsiteY164" fmla="*/ 36095 h 106599"/>
              <a:gd name="connsiteX165" fmla="*/ 173796 w 214162"/>
              <a:gd name="connsiteY165" fmla="*/ 36335 h 106599"/>
              <a:gd name="connsiteX166" fmla="*/ 173375 w 214162"/>
              <a:gd name="connsiteY166" fmla="*/ 38982 h 106599"/>
              <a:gd name="connsiteX167" fmla="*/ 175601 w 214162"/>
              <a:gd name="connsiteY167" fmla="*/ 40005 h 106599"/>
              <a:gd name="connsiteX168" fmla="*/ 176624 w 214162"/>
              <a:gd name="connsiteY168" fmla="*/ 41088 h 106599"/>
              <a:gd name="connsiteX169" fmla="*/ 180413 w 214162"/>
              <a:gd name="connsiteY169" fmla="*/ 46322 h 106599"/>
              <a:gd name="connsiteX170" fmla="*/ 178910 w 214162"/>
              <a:gd name="connsiteY170" fmla="*/ 56127 h 106599"/>
              <a:gd name="connsiteX171" fmla="*/ 179451 w 214162"/>
              <a:gd name="connsiteY171" fmla="*/ 56849 h 106599"/>
              <a:gd name="connsiteX172" fmla="*/ 181436 w 214162"/>
              <a:gd name="connsiteY172" fmla="*/ 57150 h 106599"/>
              <a:gd name="connsiteX173" fmla="*/ 180835 w 214162"/>
              <a:gd name="connsiteY173" fmla="*/ 60940 h 106599"/>
              <a:gd name="connsiteX174" fmla="*/ 182038 w 214162"/>
              <a:gd name="connsiteY174" fmla="*/ 62384 h 106599"/>
              <a:gd name="connsiteX175" fmla="*/ 179872 w 214162"/>
              <a:gd name="connsiteY175" fmla="*/ 62504 h 106599"/>
              <a:gd name="connsiteX176" fmla="*/ 179631 w 214162"/>
              <a:gd name="connsiteY176" fmla="*/ 61000 h 106599"/>
              <a:gd name="connsiteX177" fmla="*/ 178910 w 214162"/>
              <a:gd name="connsiteY177" fmla="*/ 62384 h 106599"/>
              <a:gd name="connsiteX178" fmla="*/ 180353 w 214162"/>
              <a:gd name="connsiteY178" fmla="*/ 63647 h 106599"/>
              <a:gd name="connsiteX179" fmla="*/ 180053 w 214162"/>
              <a:gd name="connsiteY179" fmla="*/ 65452 h 106599"/>
              <a:gd name="connsiteX180" fmla="*/ 178729 w 214162"/>
              <a:gd name="connsiteY180" fmla="*/ 67437 h 106599"/>
              <a:gd name="connsiteX181" fmla="*/ 179571 w 214162"/>
              <a:gd name="connsiteY181" fmla="*/ 68339 h 106599"/>
              <a:gd name="connsiteX182" fmla="*/ 182278 w 214162"/>
              <a:gd name="connsiteY182" fmla="*/ 65632 h 106599"/>
              <a:gd name="connsiteX183" fmla="*/ 183482 w 214162"/>
              <a:gd name="connsiteY183" fmla="*/ 65211 h 106599"/>
              <a:gd name="connsiteX184" fmla="*/ 185166 w 214162"/>
              <a:gd name="connsiteY184" fmla="*/ 65993 h 106599"/>
              <a:gd name="connsiteX185" fmla="*/ 185888 w 214162"/>
              <a:gd name="connsiteY185" fmla="*/ 63527 h 106599"/>
              <a:gd name="connsiteX186" fmla="*/ 184625 w 214162"/>
              <a:gd name="connsiteY186" fmla="*/ 63286 h 106599"/>
              <a:gd name="connsiteX187" fmla="*/ 185046 w 214162"/>
              <a:gd name="connsiteY187" fmla="*/ 60579 h 106599"/>
              <a:gd name="connsiteX188" fmla="*/ 186369 w 214162"/>
              <a:gd name="connsiteY188" fmla="*/ 60759 h 106599"/>
              <a:gd name="connsiteX189" fmla="*/ 187151 w 214162"/>
              <a:gd name="connsiteY189" fmla="*/ 55947 h 106599"/>
              <a:gd name="connsiteX190" fmla="*/ 188354 w 214162"/>
              <a:gd name="connsiteY190" fmla="*/ 56909 h 106599"/>
              <a:gd name="connsiteX191" fmla="*/ 188234 w 214162"/>
              <a:gd name="connsiteY191" fmla="*/ 58353 h 106599"/>
              <a:gd name="connsiteX192" fmla="*/ 189558 w 214162"/>
              <a:gd name="connsiteY192" fmla="*/ 58413 h 106599"/>
              <a:gd name="connsiteX193" fmla="*/ 189858 w 214162"/>
              <a:gd name="connsiteY193" fmla="*/ 56608 h 106599"/>
              <a:gd name="connsiteX194" fmla="*/ 203695 w 214162"/>
              <a:gd name="connsiteY194" fmla="*/ 70686 h 106599"/>
              <a:gd name="connsiteX195" fmla="*/ 206462 w 214162"/>
              <a:gd name="connsiteY195" fmla="*/ 72310 h 106599"/>
              <a:gd name="connsiteX196" fmla="*/ 205560 w 214162"/>
              <a:gd name="connsiteY196" fmla="*/ 76220 h 106599"/>
              <a:gd name="connsiteX197" fmla="*/ 206161 w 214162"/>
              <a:gd name="connsiteY197" fmla="*/ 77423 h 106599"/>
              <a:gd name="connsiteX198" fmla="*/ 207966 w 214162"/>
              <a:gd name="connsiteY198" fmla="*/ 77664 h 106599"/>
              <a:gd name="connsiteX199" fmla="*/ 207966 w 214162"/>
              <a:gd name="connsiteY199" fmla="*/ 78386 h 106599"/>
              <a:gd name="connsiteX200" fmla="*/ 209650 w 214162"/>
              <a:gd name="connsiteY200" fmla="*/ 78566 h 106599"/>
              <a:gd name="connsiteX201" fmla="*/ 209831 w 214162"/>
              <a:gd name="connsiteY201" fmla="*/ 77303 h 106599"/>
              <a:gd name="connsiteX202" fmla="*/ 211034 w 214162"/>
              <a:gd name="connsiteY202" fmla="*/ 77423 h 106599"/>
              <a:gd name="connsiteX203" fmla="*/ 210372 w 214162"/>
              <a:gd name="connsiteY203" fmla="*/ 80130 h 106599"/>
              <a:gd name="connsiteX204" fmla="*/ 209109 w 214162"/>
              <a:gd name="connsiteY204" fmla="*/ 79950 h 106599"/>
              <a:gd name="connsiteX205" fmla="*/ 208868 w 214162"/>
              <a:gd name="connsiteY205" fmla="*/ 81333 h 106599"/>
              <a:gd name="connsiteX206" fmla="*/ 210853 w 214162"/>
              <a:gd name="connsiteY206" fmla="*/ 81634 h 106599"/>
              <a:gd name="connsiteX207" fmla="*/ 209771 w 214162"/>
              <a:gd name="connsiteY207" fmla="*/ 82837 h 106599"/>
              <a:gd name="connsiteX208" fmla="*/ 209169 w 214162"/>
              <a:gd name="connsiteY208" fmla="*/ 87048 h 106599"/>
              <a:gd name="connsiteX209" fmla="*/ 211936 w 214162"/>
              <a:gd name="connsiteY209" fmla="*/ 87469 h 106599"/>
              <a:gd name="connsiteX210" fmla="*/ 211635 w 214162"/>
              <a:gd name="connsiteY210" fmla="*/ 90177 h 106599"/>
              <a:gd name="connsiteX211" fmla="*/ 214162 w 214162"/>
              <a:gd name="connsiteY211" fmla="*/ 90598 h 106599"/>
              <a:gd name="connsiteX212" fmla="*/ 212718 w 214162"/>
              <a:gd name="connsiteY212" fmla="*/ 100404 h 106599"/>
              <a:gd name="connsiteX213" fmla="*/ 213320 w 214162"/>
              <a:gd name="connsiteY213" fmla="*/ 101005 h 106599"/>
              <a:gd name="connsiteX214" fmla="*/ 212959 w 214162"/>
              <a:gd name="connsiteY214" fmla="*/ 103051 h 106599"/>
              <a:gd name="connsiteX215" fmla="*/ 212057 w 214162"/>
              <a:gd name="connsiteY215" fmla="*/ 104254 h 106599"/>
              <a:gd name="connsiteX216" fmla="*/ 209470 w 214162"/>
              <a:gd name="connsiteY216" fmla="*/ 103892 h 106599"/>
              <a:gd name="connsiteX217" fmla="*/ 209049 w 214162"/>
              <a:gd name="connsiteY217" fmla="*/ 106600 h 106599"/>
              <a:gd name="connsiteX218" fmla="*/ 203634 w 214162"/>
              <a:gd name="connsiteY218" fmla="*/ 105758 h 106599"/>
              <a:gd name="connsiteX219" fmla="*/ 204056 w 214162"/>
              <a:gd name="connsiteY219" fmla="*/ 102990 h 106599"/>
              <a:gd name="connsiteX220" fmla="*/ 206703 w 214162"/>
              <a:gd name="connsiteY220" fmla="*/ 103411 h 106599"/>
              <a:gd name="connsiteX221" fmla="*/ 207124 w 214162"/>
              <a:gd name="connsiteY221" fmla="*/ 100764 h 106599"/>
              <a:gd name="connsiteX222" fmla="*/ 198882 w 214162"/>
              <a:gd name="connsiteY222" fmla="*/ 99441 h 106599"/>
              <a:gd name="connsiteX223" fmla="*/ 199784 w 214162"/>
              <a:gd name="connsiteY223" fmla="*/ 93906 h 106599"/>
              <a:gd name="connsiteX224" fmla="*/ 187753 w 214162"/>
              <a:gd name="connsiteY224" fmla="*/ 91801 h 106599"/>
              <a:gd name="connsiteX225" fmla="*/ 185768 w 214162"/>
              <a:gd name="connsiteY225" fmla="*/ 95170 h 106599"/>
              <a:gd name="connsiteX226" fmla="*/ 185046 w 214162"/>
              <a:gd name="connsiteY226" fmla="*/ 99862 h 106599"/>
              <a:gd name="connsiteX227" fmla="*/ 183000 w 214162"/>
              <a:gd name="connsiteY227" fmla="*/ 99501 h 106599"/>
              <a:gd name="connsiteX228" fmla="*/ 181677 w 214162"/>
              <a:gd name="connsiteY228" fmla="*/ 101727 h 106599"/>
              <a:gd name="connsiteX229" fmla="*/ 180173 w 214162"/>
              <a:gd name="connsiteY229" fmla="*/ 101968 h 106599"/>
              <a:gd name="connsiteX230" fmla="*/ 177406 w 214162"/>
              <a:gd name="connsiteY230" fmla="*/ 100584 h 106599"/>
              <a:gd name="connsiteX231" fmla="*/ 177285 w 214162"/>
              <a:gd name="connsiteY231" fmla="*/ 101366 h 106599"/>
              <a:gd name="connsiteX232" fmla="*/ 173255 w 214162"/>
              <a:gd name="connsiteY232" fmla="*/ 101607 h 106599"/>
              <a:gd name="connsiteX233" fmla="*/ 170006 w 214162"/>
              <a:gd name="connsiteY233" fmla="*/ 102690 h 106599"/>
              <a:gd name="connsiteX234" fmla="*/ 168141 w 214162"/>
              <a:gd name="connsiteY234" fmla="*/ 102810 h 106599"/>
              <a:gd name="connsiteX235" fmla="*/ 167239 w 214162"/>
              <a:gd name="connsiteY235" fmla="*/ 102028 h 106599"/>
              <a:gd name="connsiteX236" fmla="*/ 168141 w 214162"/>
              <a:gd name="connsiteY236" fmla="*/ 96914 h 106599"/>
              <a:gd name="connsiteX237" fmla="*/ 159960 w 214162"/>
              <a:gd name="connsiteY237" fmla="*/ 95711 h 106599"/>
              <a:gd name="connsiteX238" fmla="*/ 158877 w 214162"/>
              <a:gd name="connsiteY238" fmla="*/ 102569 h 106599"/>
              <a:gd name="connsiteX239" fmla="*/ 155869 w 214162"/>
              <a:gd name="connsiteY239" fmla="*/ 100404 h 106599"/>
              <a:gd name="connsiteX240" fmla="*/ 154125 w 214162"/>
              <a:gd name="connsiteY240" fmla="*/ 100404 h 106599"/>
              <a:gd name="connsiteX241" fmla="*/ 153583 w 214162"/>
              <a:gd name="connsiteY241" fmla="*/ 103111 h 106599"/>
              <a:gd name="connsiteX242" fmla="*/ 152079 w 214162"/>
              <a:gd name="connsiteY242" fmla="*/ 102990 h 106599"/>
              <a:gd name="connsiteX243" fmla="*/ 151478 w 214162"/>
              <a:gd name="connsiteY243" fmla="*/ 105096 h 106599"/>
              <a:gd name="connsiteX244" fmla="*/ 150876 w 214162"/>
              <a:gd name="connsiteY244" fmla="*/ 105276 h 106599"/>
              <a:gd name="connsiteX245" fmla="*/ 132588 w 214162"/>
              <a:gd name="connsiteY245" fmla="*/ 102088 h 106599"/>
              <a:gd name="connsiteX246" fmla="*/ 133190 w 214162"/>
              <a:gd name="connsiteY246" fmla="*/ 97997 h 106599"/>
              <a:gd name="connsiteX247" fmla="*/ 130543 w 214162"/>
              <a:gd name="connsiteY247" fmla="*/ 97516 h 106599"/>
              <a:gd name="connsiteX248" fmla="*/ 129881 w 214162"/>
              <a:gd name="connsiteY248" fmla="*/ 101607 h 106599"/>
              <a:gd name="connsiteX249" fmla="*/ 124527 w 214162"/>
              <a:gd name="connsiteY249" fmla="*/ 100704 h 106599"/>
              <a:gd name="connsiteX250" fmla="*/ 119113 w 214162"/>
              <a:gd name="connsiteY250" fmla="*/ 100103 h 106599"/>
              <a:gd name="connsiteX251" fmla="*/ 116706 w 214162"/>
              <a:gd name="connsiteY251" fmla="*/ 102329 h 106599"/>
              <a:gd name="connsiteX252" fmla="*/ 116827 w 214162"/>
              <a:gd name="connsiteY252" fmla="*/ 100644 h 106599"/>
              <a:gd name="connsiteX253" fmla="*/ 114841 w 214162"/>
              <a:gd name="connsiteY253" fmla="*/ 100584 h 106599"/>
              <a:gd name="connsiteX254" fmla="*/ 112616 w 214162"/>
              <a:gd name="connsiteY254" fmla="*/ 104073 h 106599"/>
              <a:gd name="connsiteX255" fmla="*/ 110811 w 214162"/>
              <a:gd name="connsiteY255" fmla="*/ 103051 h 106599"/>
              <a:gd name="connsiteX256" fmla="*/ 110811 w 214162"/>
              <a:gd name="connsiteY256" fmla="*/ 101907 h 106599"/>
              <a:gd name="connsiteX257" fmla="*/ 109848 w 214162"/>
              <a:gd name="connsiteY257" fmla="*/ 100945 h 106599"/>
              <a:gd name="connsiteX258" fmla="*/ 108224 w 214162"/>
              <a:gd name="connsiteY258" fmla="*/ 103171 h 106599"/>
              <a:gd name="connsiteX259" fmla="*/ 100103 w 214162"/>
              <a:gd name="connsiteY259" fmla="*/ 101667 h 106599"/>
              <a:gd name="connsiteX260" fmla="*/ 99381 w 214162"/>
              <a:gd name="connsiteY260" fmla="*/ 100885 h 106599"/>
              <a:gd name="connsiteX261" fmla="*/ 100584 w 214162"/>
              <a:gd name="connsiteY261" fmla="*/ 93245 h 106599"/>
              <a:gd name="connsiteX262" fmla="*/ 100584 w 214162"/>
              <a:gd name="connsiteY262" fmla="*/ 91741 h 106599"/>
              <a:gd name="connsiteX263" fmla="*/ 97757 w 214162"/>
              <a:gd name="connsiteY263" fmla="*/ 89816 h 106599"/>
              <a:gd name="connsiteX264" fmla="*/ 97636 w 214162"/>
              <a:gd name="connsiteY264" fmla="*/ 87530 h 106599"/>
              <a:gd name="connsiteX265" fmla="*/ 96132 w 214162"/>
              <a:gd name="connsiteY265" fmla="*/ 87289 h 106599"/>
              <a:gd name="connsiteX266" fmla="*/ 95110 w 214162"/>
              <a:gd name="connsiteY266" fmla="*/ 85725 h 106599"/>
              <a:gd name="connsiteX267" fmla="*/ 93305 w 214162"/>
              <a:gd name="connsiteY267" fmla="*/ 87590 h 106599"/>
              <a:gd name="connsiteX268" fmla="*/ 91801 w 214162"/>
              <a:gd name="connsiteY268" fmla="*/ 87530 h 106599"/>
              <a:gd name="connsiteX269" fmla="*/ 90838 w 214162"/>
              <a:gd name="connsiteY269" fmla="*/ 89575 h 106599"/>
              <a:gd name="connsiteX270" fmla="*/ 89334 w 214162"/>
              <a:gd name="connsiteY270" fmla="*/ 90116 h 106599"/>
              <a:gd name="connsiteX271" fmla="*/ 87650 w 214162"/>
              <a:gd name="connsiteY271" fmla="*/ 89876 h 106599"/>
              <a:gd name="connsiteX272" fmla="*/ 87830 w 214162"/>
              <a:gd name="connsiteY272" fmla="*/ 88973 h 106599"/>
              <a:gd name="connsiteX273" fmla="*/ 86447 w 214162"/>
              <a:gd name="connsiteY273" fmla="*/ 87349 h 106599"/>
              <a:gd name="connsiteX274" fmla="*/ 84462 w 214162"/>
              <a:gd name="connsiteY274" fmla="*/ 86868 h 106599"/>
              <a:gd name="connsiteX275" fmla="*/ 84462 w 214162"/>
              <a:gd name="connsiteY275" fmla="*/ 85845 h 106599"/>
              <a:gd name="connsiteX276" fmla="*/ 82898 w 214162"/>
              <a:gd name="connsiteY276" fmla="*/ 85244 h 106599"/>
              <a:gd name="connsiteX277" fmla="*/ 82296 w 214162"/>
              <a:gd name="connsiteY277" fmla="*/ 85544 h 106599"/>
              <a:gd name="connsiteX278" fmla="*/ 80912 w 214162"/>
              <a:gd name="connsiteY278" fmla="*/ 84642 h 106599"/>
              <a:gd name="connsiteX279" fmla="*/ 79709 w 214162"/>
              <a:gd name="connsiteY279" fmla="*/ 84822 h 106599"/>
              <a:gd name="connsiteX280" fmla="*/ 78867 w 214162"/>
              <a:gd name="connsiteY280" fmla="*/ 86387 h 106599"/>
              <a:gd name="connsiteX281" fmla="*/ 75438 w 214162"/>
              <a:gd name="connsiteY281" fmla="*/ 86687 h 106599"/>
              <a:gd name="connsiteX282" fmla="*/ 74054 w 214162"/>
              <a:gd name="connsiteY282" fmla="*/ 85785 h 106599"/>
              <a:gd name="connsiteX283" fmla="*/ 72851 w 214162"/>
              <a:gd name="connsiteY283" fmla="*/ 86387 h 106599"/>
              <a:gd name="connsiteX284" fmla="*/ 71648 w 214162"/>
              <a:gd name="connsiteY284" fmla="*/ 86026 h 106599"/>
              <a:gd name="connsiteX285" fmla="*/ 72490 w 214162"/>
              <a:gd name="connsiteY285" fmla="*/ 83860 h 106599"/>
              <a:gd name="connsiteX286" fmla="*/ 75318 w 214162"/>
              <a:gd name="connsiteY286" fmla="*/ 81093 h 106599"/>
              <a:gd name="connsiteX287" fmla="*/ 69723 w 214162"/>
              <a:gd name="connsiteY287" fmla="*/ 80191 h 106599"/>
              <a:gd name="connsiteX288" fmla="*/ 70806 w 214162"/>
              <a:gd name="connsiteY288" fmla="*/ 74656 h 106599"/>
              <a:gd name="connsiteX289" fmla="*/ 71708 w 214162"/>
              <a:gd name="connsiteY289" fmla="*/ 73453 h 106599"/>
              <a:gd name="connsiteX290" fmla="*/ 69182 w 214162"/>
              <a:gd name="connsiteY290" fmla="*/ 73032 h 106599"/>
              <a:gd name="connsiteX291" fmla="*/ 68580 w 214162"/>
              <a:gd name="connsiteY291" fmla="*/ 71468 h 106599"/>
              <a:gd name="connsiteX292" fmla="*/ 67738 w 214162"/>
              <a:gd name="connsiteY292" fmla="*/ 77002 h 106599"/>
              <a:gd name="connsiteX293" fmla="*/ 62324 w 214162"/>
              <a:gd name="connsiteY293" fmla="*/ 75919 h 106599"/>
              <a:gd name="connsiteX294" fmla="*/ 61963 w 214162"/>
              <a:gd name="connsiteY294" fmla="*/ 77784 h 106599"/>
              <a:gd name="connsiteX295" fmla="*/ 55105 w 214162"/>
              <a:gd name="connsiteY295" fmla="*/ 81695 h 106599"/>
              <a:gd name="connsiteX296" fmla="*/ 53059 w 214162"/>
              <a:gd name="connsiteY296" fmla="*/ 79288 h 106599"/>
              <a:gd name="connsiteX297" fmla="*/ 52157 w 214162"/>
              <a:gd name="connsiteY297" fmla="*/ 79769 h 106599"/>
              <a:gd name="connsiteX298" fmla="*/ 48186 w 214162"/>
              <a:gd name="connsiteY298" fmla="*/ 78746 h 106599"/>
              <a:gd name="connsiteX299" fmla="*/ 46863 w 214162"/>
              <a:gd name="connsiteY299" fmla="*/ 78145 h 106599"/>
              <a:gd name="connsiteX300" fmla="*/ 46562 w 214162"/>
              <a:gd name="connsiteY300" fmla="*/ 76280 h 106599"/>
              <a:gd name="connsiteX301" fmla="*/ 44637 w 214162"/>
              <a:gd name="connsiteY301" fmla="*/ 75197 h 106599"/>
              <a:gd name="connsiteX302" fmla="*/ 42592 w 214162"/>
              <a:gd name="connsiteY302" fmla="*/ 75679 h 106599"/>
              <a:gd name="connsiteX303" fmla="*/ 42171 w 214162"/>
              <a:gd name="connsiteY303" fmla="*/ 76942 h 106599"/>
              <a:gd name="connsiteX304" fmla="*/ 40366 w 214162"/>
              <a:gd name="connsiteY304" fmla="*/ 76340 h 106599"/>
              <a:gd name="connsiteX305" fmla="*/ 40246 w 214162"/>
              <a:gd name="connsiteY305" fmla="*/ 78265 h 106599"/>
              <a:gd name="connsiteX306" fmla="*/ 39163 w 214162"/>
              <a:gd name="connsiteY306" fmla="*/ 79468 h 106599"/>
              <a:gd name="connsiteX307" fmla="*/ 38802 w 214162"/>
              <a:gd name="connsiteY307" fmla="*/ 81033 h 106599"/>
              <a:gd name="connsiteX308" fmla="*/ 39524 w 214162"/>
              <a:gd name="connsiteY308" fmla="*/ 82055 h 106599"/>
              <a:gd name="connsiteX309" fmla="*/ 38922 w 214162"/>
              <a:gd name="connsiteY309" fmla="*/ 83198 h 106599"/>
              <a:gd name="connsiteX310" fmla="*/ 36997 w 214162"/>
              <a:gd name="connsiteY310" fmla="*/ 84101 h 106599"/>
              <a:gd name="connsiteX311" fmla="*/ 35072 w 214162"/>
              <a:gd name="connsiteY311" fmla="*/ 83379 h 106599"/>
              <a:gd name="connsiteX312" fmla="*/ 31162 w 214162"/>
              <a:gd name="connsiteY312" fmla="*/ 82777 h 106599"/>
              <a:gd name="connsiteX313" fmla="*/ 30320 w 214162"/>
              <a:gd name="connsiteY313" fmla="*/ 80611 h 106599"/>
              <a:gd name="connsiteX314" fmla="*/ 30560 w 214162"/>
              <a:gd name="connsiteY314" fmla="*/ 77603 h 106599"/>
              <a:gd name="connsiteX315" fmla="*/ 32786 w 214162"/>
              <a:gd name="connsiteY315" fmla="*/ 75197 h 106599"/>
              <a:gd name="connsiteX316" fmla="*/ 32184 w 214162"/>
              <a:gd name="connsiteY316" fmla="*/ 73513 h 106599"/>
              <a:gd name="connsiteX317" fmla="*/ 29417 w 214162"/>
              <a:gd name="connsiteY317" fmla="*/ 73032 h 106599"/>
              <a:gd name="connsiteX318" fmla="*/ 31222 w 214162"/>
              <a:gd name="connsiteY318" fmla="*/ 72129 h 106599"/>
              <a:gd name="connsiteX319" fmla="*/ 30801 w 214162"/>
              <a:gd name="connsiteY319" fmla="*/ 70806 h 106599"/>
              <a:gd name="connsiteX320" fmla="*/ 28996 w 214162"/>
              <a:gd name="connsiteY320" fmla="*/ 69482 h 106599"/>
              <a:gd name="connsiteX321" fmla="*/ 29658 w 214162"/>
              <a:gd name="connsiteY321" fmla="*/ 68159 h 106599"/>
              <a:gd name="connsiteX322" fmla="*/ 27131 w 214162"/>
              <a:gd name="connsiteY322" fmla="*/ 71107 h 106599"/>
              <a:gd name="connsiteX323" fmla="*/ 27071 w 214162"/>
              <a:gd name="connsiteY323" fmla="*/ 69783 h 106599"/>
              <a:gd name="connsiteX324" fmla="*/ 24424 w 214162"/>
              <a:gd name="connsiteY324" fmla="*/ 71046 h 106599"/>
              <a:gd name="connsiteX325" fmla="*/ 23040 w 214162"/>
              <a:gd name="connsiteY325" fmla="*/ 71107 h 106599"/>
              <a:gd name="connsiteX326" fmla="*/ 31944 w 214162"/>
              <a:gd name="connsiteY326" fmla="*/ 61602 h 106599"/>
              <a:gd name="connsiteX327" fmla="*/ 25808 w 214162"/>
              <a:gd name="connsiteY327" fmla="*/ 54142 h 106599"/>
              <a:gd name="connsiteX328" fmla="*/ 23883 w 214162"/>
              <a:gd name="connsiteY328" fmla="*/ 51495 h 106599"/>
              <a:gd name="connsiteX329" fmla="*/ 20454 w 214162"/>
              <a:gd name="connsiteY329" fmla="*/ 50532 h 106599"/>
              <a:gd name="connsiteX330" fmla="*/ 15039 w 214162"/>
              <a:gd name="connsiteY330" fmla="*/ 48668 h 106599"/>
              <a:gd name="connsiteX331" fmla="*/ 16182 w 214162"/>
              <a:gd name="connsiteY331" fmla="*/ 39764 h 106599"/>
              <a:gd name="connsiteX332" fmla="*/ 11370 w 214162"/>
              <a:gd name="connsiteY332" fmla="*/ 37478 h 106599"/>
              <a:gd name="connsiteX333" fmla="*/ 9806 w 214162"/>
              <a:gd name="connsiteY333" fmla="*/ 36576 h 106599"/>
              <a:gd name="connsiteX334" fmla="*/ 0 w 214162"/>
              <a:gd name="connsiteY334" fmla="*/ 17145 h 106599"/>
              <a:gd name="connsiteX335" fmla="*/ 2888 w 214162"/>
              <a:gd name="connsiteY335" fmla="*/ 17566 h 106599"/>
              <a:gd name="connsiteX336" fmla="*/ 3790 w 214162"/>
              <a:gd name="connsiteY336" fmla="*/ 16122 h 106599"/>
              <a:gd name="connsiteX337" fmla="*/ 8181 w 214162"/>
              <a:gd name="connsiteY337" fmla="*/ 17085 h 106599"/>
              <a:gd name="connsiteX338" fmla="*/ 7941 w 214162"/>
              <a:gd name="connsiteY338" fmla="*/ 15400 h 106599"/>
              <a:gd name="connsiteX339" fmla="*/ 6497 w 214162"/>
              <a:gd name="connsiteY339" fmla="*/ 13776 h 106599"/>
              <a:gd name="connsiteX340" fmla="*/ 8362 w 214162"/>
              <a:gd name="connsiteY340" fmla="*/ 13656 h 106599"/>
              <a:gd name="connsiteX341" fmla="*/ 8963 w 214162"/>
              <a:gd name="connsiteY341" fmla="*/ 12633 h 106599"/>
              <a:gd name="connsiteX342" fmla="*/ 7339 w 214162"/>
              <a:gd name="connsiteY342" fmla="*/ 11731 h 106599"/>
              <a:gd name="connsiteX343" fmla="*/ 7339 w 214162"/>
              <a:gd name="connsiteY343" fmla="*/ 10287 h 106599"/>
              <a:gd name="connsiteX344" fmla="*/ 8903 w 214162"/>
              <a:gd name="connsiteY344" fmla="*/ 9385 h 106599"/>
              <a:gd name="connsiteX345" fmla="*/ 9685 w 214162"/>
              <a:gd name="connsiteY345" fmla="*/ 6377 h 106599"/>
              <a:gd name="connsiteX346" fmla="*/ 10347 w 214162"/>
              <a:gd name="connsiteY346" fmla="*/ 6437 h 106599"/>
              <a:gd name="connsiteX347" fmla="*/ 11069 w 214162"/>
              <a:gd name="connsiteY347" fmla="*/ 2406 h 106599"/>
              <a:gd name="connsiteX348" fmla="*/ 13836 w 214162"/>
              <a:gd name="connsiteY348" fmla="*/ 2707 h 106599"/>
              <a:gd name="connsiteX349" fmla="*/ 14257 w 214162"/>
              <a:gd name="connsiteY349" fmla="*/ 0 h 106599"/>
              <a:gd name="connsiteX350" fmla="*/ 18348 w 214162"/>
              <a:gd name="connsiteY350" fmla="*/ 842 h 106599"/>
              <a:gd name="connsiteX351" fmla="*/ 17987 w 214162"/>
              <a:gd name="connsiteY351" fmla="*/ 2587 h 106599"/>
              <a:gd name="connsiteX352" fmla="*/ 20995 w 214162"/>
              <a:gd name="connsiteY352" fmla="*/ 1985 h 106599"/>
              <a:gd name="connsiteX353" fmla="*/ 20213 w 214162"/>
              <a:gd name="connsiteY353" fmla="*/ 3188 h 106599"/>
              <a:gd name="connsiteX354" fmla="*/ 21476 w 214162"/>
              <a:gd name="connsiteY354" fmla="*/ 3068 h 106599"/>
              <a:gd name="connsiteX355" fmla="*/ 22258 w 214162"/>
              <a:gd name="connsiteY355" fmla="*/ 2226 h 106599"/>
              <a:gd name="connsiteX356" fmla="*/ 24665 w 214162"/>
              <a:gd name="connsiteY356" fmla="*/ 2286 h 106599"/>
              <a:gd name="connsiteX357" fmla="*/ 24725 w 214162"/>
              <a:gd name="connsiteY357" fmla="*/ 3248 h 106599"/>
              <a:gd name="connsiteX358" fmla="*/ 26229 w 214162"/>
              <a:gd name="connsiteY358" fmla="*/ 3429 h 106599"/>
              <a:gd name="connsiteX359" fmla="*/ 27853 w 214162"/>
              <a:gd name="connsiteY359" fmla="*/ 5956 h 106599"/>
              <a:gd name="connsiteX360" fmla="*/ 27372 w 214162"/>
              <a:gd name="connsiteY360" fmla="*/ 6317 h 106599"/>
              <a:gd name="connsiteX361" fmla="*/ 27973 w 214162"/>
              <a:gd name="connsiteY361" fmla="*/ 11069 h 106599"/>
              <a:gd name="connsiteX362" fmla="*/ 27071 w 214162"/>
              <a:gd name="connsiteY362" fmla="*/ 11490 h 106599"/>
              <a:gd name="connsiteX363" fmla="*/ 27071 w 214162"/>
              <a:gd name="connsiteY363" fmla="*/ 13475 h 106599"/>
              <a:gd name="connsiteX364" fmla="*/ 25567 w 214162"/>
              <a:gd name="connsiteY364" fmla="*/ 13716 h 106599"/>
              <a:gd name="connsiteX365" fmla="*/ 26229 w 214162"/>
              <a:gd name="connsiteY365" fmla="*/ 15882 h 106599"/>
              <a:gd name="connsiteX366" fmla="*/ 20935 w 214162"/>
              <a:gd name="connsiteY366" fmla="*/ 17085 h 106599"/>
              <a:gd name="connsiteX367" fmla="*/ 21115 w 214162"/>
              <a:gd name="connsiteY367" fmla="*/ 18167 h 106599"/>
              <a:gd name="connsiteX368" fmla="*/ 22499 w 214162"/>
              <a:gd name="connsiteY368" fmla="*/ 18167 h 106599"/>
              <a:gd name="connsiteX369" fmla="*/ 24364 w 214162"/>
              <a:gd name="connsiteY369" fmla="*/ 19852 h 106599"/>
              <a:gd name="connsiteX370" fmla="*/ 25507 w 214162"/>
              <a:gd name="connsiteY370" fmla="*/ 19130 h 106599"/>
              <a:gd name="connsiteX371" fmla="*/ 27071 w 214162"/>
              <a:gd name="connsiteY371" fmla="*/ 16724 h 106599"/>
              <a:gd name="connsiteX372" fmla="*/ 28094 w 214162"/>
              <a:gd name="connsiteY372" fmla="*/ 16724 h 106599"/>
              <a:gd name="connsiteX373" fmla="*/ 30500 w 214162"/>
              <a:gd name="connsiteY373" fmla="*/ 17927 h 106599"/>
              <a:gd name="connsiteX374" fmla="*/ 31583 w 214162"/>
              <a:gd name="connsiteY374" fmla="*/ 16965 h 106599"/>
              <a:gd name="connsiteX375" fmla="*/ 32004 w 214162"/>
              <a:gd name="connsiteY375" fmla="*/ 18047 h 106599"/>
              <a:gd name="connsiteX376" fmla="*/ 33207 w 214162"/>
              <a:gd name="connsiteY376" fmla="*/ 17686 h 106599"/>
              <a:gd name="connsiteX377" fmla="*/ 44036 w 214162"/>
              <a:gd name="connsiteY377" fmla="*/ 19732 h 106599"/>
              <a:gd name="connsiteX378" fmla="*/ 44457 w 214162"/>
              <a:gd name="connsiteY378" fmla="*/ 16904 h 106599"/>
              <a:gd name="connsiteX379" fmla="*/ 52518 w 214162"/>
              <a:gd name="connsiteY379" fmla="*/ 18288 h 106599"/>
              <a:gd name="connsiteX380" fmla="*/ 52097 w 214162"/>
              <a:gd name="connsiteY380" fmla="*/ 20875 h 106599"/>
              <a:gd name="connsiteX381" fmla="*/ 49269 w 214162"/>
              <a:gd name="connsiteY381" fmla="*/ 20875 h 106599"/>
              <a:gd name="connsiteX382" fmla="*/ 48247 w 214162"/>
              <a:gd name="connsiteY382" fmla="*/ 23161 h 106599"/>
              <a:gd name="connsiteX383" fmla="*/ 54202 w 214162"/>
              <a:gd name="connsiteY383" fmla="*/ 24183 h 106599"/>
              <a:gd name="connsiteX384" fmla="*/ 53962 w 214162"/>
              <a:gd name="connsiteY384" fmla="*/ 25567 h 106599"/>
              <a:gd name="connsiteX385" fmla="*/ 52638 w 214162"/>
              <a:gd name="connsiteY385" fmla="*/ 25868 h 106599"/>
              <a:gd name="connsiteX386" fmla="*/ 52518 w 214162"/>
              <a:gd name="connsiteY386" fmla="*/ 26710 h 106599"/>
              <a:gd name="connsiteX387" fmla="*/ 51074 w 214162"/>
              <a:gd name="connsiteY387" fmla="*/ 26469 h 106599"/>
              <a:gd name="connsiteX388" fmla="*/ 50412 w 214162"/>
              <a:gd name="connsiteY388" fmla="*/ 30680 h 106599"/>
              <a:gd name="connsiteX389" fmla="*/ 51615 w 214162"/>
              <a:gd name="connsiteY389" fmla="*/ 30921 h 106599"/>
              <a:gd name="connsiteX390" fmla="*/ 52879 w 214162"/>
              <a:gd name="connsiteY390" fmla="*/ 32365 h 106599"/>
              <a:gd name="connsiteX391" fmla="*/ 52578 w 214162"/>
              <a:gd name="connsiteY391" fmla="*/ 33628 h 106599"/>
              <a:gd name="connsiteX392" fmla="*/ 51375 w 214162"/>
              <a:gd name="connsiteY392" fmla="*/ 33448 h 106599"/>
              <a:gd name="connsiteX393" fmla="*/ 51074 w 214162"/>
              <a:gd name="connsiteY393" fmla="*/ 34831 h 106599"/>
              <a:gd name="connsiteX394" fmla="*/ 52518 w 214162"/>
              <a:gd name="connsiteY394" fmla="*/ 35072 h 106599"/>
              <a:gd name="connsiteX395" fmla="*/ 52037 w 214162"/>
              <a:gd name="connsiteY395" fmla="*/ 37779 h 106599"/>
              <a:gd name="connsiteX396" fmla="*/ 53540 w 214162"/>
              <a:gd name="connsiteY396" fmla="*/ 38200 h 106599"/>
              <a:gd name="connsiteX397" fmla="*/ 54142 w 214162"/>
              <a:gd name="connsiteY397" fmla="*/ 40907 h 106599"/>
              <a:gd name="connsiteX398" fmla="*/ 52698 w 214162"/>
              <a:gd name="connsiteY398" fmla="*/ 40907 h 106599"/>
              <a:gd name="connsiteX399" fmla="*/ 51976 w 214162"/>
              <a:gd name="connsiteY399" fmla="*/ 43314 h 106599"/>
              <a:gd name="connsiteX400" fmla="*/ 52939 w 214162"/>
              <a:gd name="connsiteY400" fmla="*/ 43494 h 106599"/>
              <a:gd name="connsiteX401" fmla="*/ 51856 w 214162"/>
              <a:gd name="connsiteY401" fmla="*/ 49028 h 106599"/>
              <a:gd name="connsiteX402" fmla="*/ 50472 w 214162"/>
              <a:gd name="connsiteY402" fmla="*/ 48728 h 106599"/>
              <a:gd name="connsiteX403" fmla="*/ 49630 w 214162"/>
              <a:gd name="connsiteY403" fmla="*/ 54322 h 106599"/>
              <a:gd name="connsiteX404" fmla="*/ 51676 w 214162"/>
              <a:gd name="connsiteY404" fmla="*/ 54623 h 106599"/>
              <a:gd name="connsiteX405" fmla="*/ 50954 w 214162"/>
              <a:gd name="connsiteY405" fmla="*/ 56308 h 106599"/>
              <a:gd name="connsiteX406" fmla="*/ 52337 w 214162"/>
              <a:gd name="connsiteY406" fmla="*/ 56488 h 106599"/>
              <a:gd name="connsiteX407" fmla="*/ 53119 w 214162"/>
              <a:gd name="connsiteY407" fmla="*/ 57631 h 106599"/>
              <a:gd name="connsiteX408" fmla="*/ 53300 w 214162"/>
              <a:gd name="connsiteY408" fmla="*/ 56308 h 106599"/>
              <a:gd name="connsiteX409" fmla="*/ 54684 w 214162"/>
              <a:gd name="connsiteY409" fmla="*/ 56488 h 106599"/>
              <a:gd name="connsiteX410" fmla="*/ 54984 w 214162"/>
              <a:gd name="connsiteY410" fmla="*/ 54984 h 106599"/>
              <a:gd name="connsiteX411" fmla="*/ 60218 w 214162"/>
              <a:gd name="connsiteY411" fmla="*/ 56007 h 106599"/>
              <a:gd name="connsiteX412" fmla="*/ 60579 w 214162"/>
              <a:gd name="connsiteY412" fmla="*/ 54623 h 106599"/>
              <a:gd name="connsiteX413" fmla="*/ 62083 w 214162"/>
              <a:gd name="connsiteY413" fmla="*/ 55044 h 106599"/>
              <a:gd name="connsiteX414" fmla="*/ 60880 w 214162"/>
              <a:gd name="connsiteY414" fmla="*/ 56067 h 106599"/>
              <a:gd name="connsiteX415" fmla="*/ 62925 w 214162"/>
              <a:gd name="connsiteY415" fmla="*/ 56488 h 106599"/>
              <a:gd name="connsiteX416" fmla="*/ 63828 w 214162"/>
              <a:gd name="connsiteY416" fmla="*/ 51074 h 106599"/>
              <a:gd name="connsiteX417" fmla="*/ 68580 w 214162"/>
              <a:gd name="connsiteY417" fmla="*/ 51856 h 106599"/>
              <a:gd name="connsiteX418" fmla="*/ 68339 w 214162"/>
              <a:gd name="connsiteY418" fmla="*/ 53240 h 106599"/>
              <a:gd name="connsiteX419" fmla="*/ 69603 w 214162"/>
              <a:gd name="connsiteY419" fmla="*/ 53480 h 106599"/>
              <a:gd name="connsiteX420" fmla="*/ 70084 w 214162"/>
              <a:gd name="connsiteY420" fmla="*/ 50713 h 106599"/>
              <a:gd name="connsiteX421" fmla="*/ 69543 w 214162"/>
              <a:gd name="connsiteY421" fmla="*/ 49811 h 106599"/>
              <a:gd name="connsiteX422" fmla="*/ 71046 w 214162"/>
              <a:gd name="connsiteY422" fmla="*/ 49450 h 106599"/>
              <a:gd name="connsiteX423" fmla="*/ 71588 w 214162"/>
              <a:gd name="connsiteY423" fmla="*/ 46742 h 106599"/>
              <a:gd name="connsiteX424" fmla="*/ 73212 w 214162"/>
              <a:gd name="connsiteY424" fmla="*/ 47044 h 106599"/>
              <a:gd name="connsiteX425" fmla="*/ 73633 w 214162"/>
              <a:gd name="connsiteY425" fmla="*/ 44336 h 106599"/>
              <a:gd name="connsiteX426" fmla="*/ 74355 w 214162"/>
              <a:gd name="connsiteY426" fmla="*/ 44397 h 106599"/>
              <a:gd name="connsiteX427" fmla="*/ 74475 w 214162"/>
              <a:gd name="connsiteY427" fmla="*/ 41629 h 106599"/>
              <a:gd name="connsiteX428" fmla="*/ 80612 w 214162"/>
              <a:gd name="connsiteY428" fmla="*/ 35192 h 106599"/>
              <a:gd name="connsiteX429" fmla="*/ 77363 w 214162"/>
              <a:gd name="connsiteY429" fmla="*/ 34771 h 106599"/>
              <a:gd name="connsiteX430" fmla="*/ 75979 w 214162"/>
              <a:gd name="connsiteY430" fmla="*/ 36095 h 106599"/>
              <a:gd name="connsiteX431" fmla="*/ 73332 w 214162"/>
              <a:gd name="connsiteY431" fmla="*/ 35313 h 106599"/>
              <a:gd name="connsiteX432" fmla="*/ 72129 w 214162"/>
              <a:gd name="connsiteY432" fmla="*/ 33388 h 106599"/>
              <a:gd name="connsiteX433" fmla="*/ 70204 w 214162"/>
              <a:gd name="connsiteY433" fmla="*/ 32485 h 106599"/>
              <a:gd name="connsiteX434" fmla="*/ 70746 w 214162"/>
              <a:gd name="connsiteY434" fmla="*/ 29778 h 106599"/>
              <a:gd name="connsiteX435" fmla="*/ 72069 w 214162"/>
              <a:gd name="connsiteY435" fmla="*/ 28815 h 106599"/>
              <a:gd name="connsiteX436" fmla="*/ 73994 w 214162"/>
              <a:gd name="connsiteY436" fmla="*/ 28936 h 106599"/>
              <a:gd name="connsiteX437" fmla="*/ 76401 w 214162"/>
              <a:gd name="connsiteY437" fmla="*/ 27793 h 106599"/>
              <a:gd name="connsiteX438" fmla="*/ 76340 w 214162"/>
              <a:gd name="connsiteY438" fmla="*/ 24364 h 106599"/>
              <a:gd name="connsiteX439" fmla="*/ 78987 w 214162"/>
              <a:gd name="connsiteY439" fmla="*/ 24364 h 106599"/>
              <a:gd name="connsiteX440" fmla="*/ 80972 w 214162"/>
              <a:gd name="connsiteY440" fmla="*/ 22800 h 106599"/>
              <a:gd name="connsiteX441" fmla="*/ 80792 w 214162"/>
              <a:gd name="connsiteY441" fmla="*/ 24304 h 106599"/>
              <a:gd name="connsiteX442" fmla="*/ 83198 w 214162"/>
              <a:gd name="connsiteY442" fmla="*/ 26108 h 106599"/>
              <a:gd name="connsiteX443" fmla="*/ 83259 w 214162"/>
              <a:gd name="connsiteY443" fmla="*/ 24905 h 106599"/>
              <a:gd name="connsiteX444" fmla="*/ 84642 w 214162"/>
              <a:gd name="connsiteY444" fmla="*/ 25086 h 106599"/>
              <a:gd name="connsiteX445" fmla="*/ 84883 w 214162"/>
              <a:gd name="connsiteY445" fmla="*/ 23883 h 106599"/>
              <a:gd name="connsiteX446" fmla="*/ 87770 w 214162"/>
              <a:gd name="connsiteY446" fmla="*/ 24243 h 106599"/>
              <a:gd name="connsiteX447" fmla="*/ 87650 w 214162"/>
              <a:gd name="connsiteY447" fmla="*/ 25206 h 106599"/>
              <a:gd name="connsiteX448" fmla="*/ 90056 w 214162"/>
              <a:gd name="connsiteY448" fmla="*/ 24484 h 106599"/>
              <a:gd name="connsiteX449" fmla="*/ 88011 w 214162"/>
              <a:gd name="connsiteY449" fmla="*/ 21175 h 106599"/>
              <a:gd name="connsiteX450" fmla="*/ 86327 w 214162"/>
              <a:gd name="connsiteY450" fmla="*/ 20875 h 106599"/>
              <a:gd name="connsiteX451" fmla="*/ 86567 w 214162"/>
              <a:gd name="connsiteY451" fmla="*/ 19732 h 106599"/>
              <a:gd name="connsiteX452" fmla="*/ 85665 w 214162"/>
              <a:gd name="connsiteY452" fmla="*/ 18890 h 106599"/>
              <a:gd name="connsiteX453" fmla="*/ 85184 w 214162"/>
              <a:gd name="connsiteY453" fmla="*/ 17085 h 106599"/>
              <a:gd name="connsiteX454" fmla="*/ 83259 w 214162"/>
              <a:gd name="connsiteY454" fmla="*/ 16543 h 106599"/>
              <a:gd name="connsiteX455" fmla="*/ 83680 w 214162"/>
              <a:gd name="connsiteY455" fmla="*/ 14498 h 106599"/>
              <a:gd name="connsiteX456" fmla="*/ 82476 w 214162"/>
              <a:gd name="connsiteY456" fmla="*/ 13536 h 106599"/>
              <a:gd name="connsiteX457" fmla="*/ 82777 w 214162"/>
              <a:gd name="connsiteY457" fmla="*/ 12092 h 106599"/>
              <a:gd name="connsiteX458" fmla="*/ 80972 w 214162"/>
              <a:gd name="connsiteY458" fmla="*/ 11791 h 106599"/>
              <a:gd name="connsiteX459" fmla="*/ 80251 w 214162"/>
              <a:gd name="connsiteY459" fmla="*/ 10347 h 106599"/>
              <a:gd name="connsiteX460" fmla="*/ 80070 w 214162"/>
              <a:gd name="connsiteY460" fmla="*/ 11671 h 106599"/>
              <a:gd name="connsiteX461" fmla="*/ 71949 w 214162"/>
              <a:gd name="connsiteY461" fmla="*/ 10287 h 106599"/>
              <a:gd name="connsiteX462" fmla="*/ 72189 w 214162"/>
              <a:gd name="connsiteY462" fmla="*/ 8843 h 106599"/>
              <a:gd name="connsiteX463" fmla="*/ 70806 w 214162"/>
              <a:gd name="connsiteY463" fmla="*/ 8903 h 106599"/>
              <a:gd name="connsiteX464" fmla="*/ 71588 w 214162"/>
              <a:gd name="connsiteY464" fmla="*/ 5534 h 106599"/>
              <a:gd name="connsiteX465" fmla="*/ 70866 w 214162"/>
              <a:gd name="connsiteY465" fmla="*/ 2166 h 106599"/>
              <a:gd name="connsiteX466" fmla="*/ 72250 w 214162"/>
              <a:gd name="connsiteY466" fmla="*/ 1744 h 10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</a:cxnLst>
            <a:rect l="l" t="t" r="r" b="b"/>
            <a:pathLst>
              <a:path w="214162" h="106599">
                <a:moveTo>
                  <a:pt x="72250" y="1744"/>
                </a:moveTo>
                <a:lnTo>
                  <a:pt x="72129" y="1925"/>
                </a:lnTo>
                <a:lnTo>
                  <a:pt x="84943" y="4151"/>
                </a:lnTo>
                <a:lnTo>
                  <a:pt x="86507" y="4632"/>
                </a:lnTo>
                <a:lnTo>
                  <a:pt x="98839" y="6677"/>
                </a:lnTo>
                <a:lnTo>
                  <a:pt x="101546" y="7038"/>
                </a:lnTo>
                <a:lnTo>
                  <a:pt x="106600" y="7941"/>
                </a:lnTo>
                <a:lnTo>
                  <a:pt x="117007" y="9625"/>
                </a:lnTo>
                <a:lnTo>
                  <a:pt x="117067" y="11129"/>
                </a:lnTo>
                <a:lnTo>
                  <a:pt x="116526" y="16543"/>
                </a:lnTo>
                <a:lnTo>
                  <a:pt x="115142" y="16243"/>
                </a:lnTo>
                <a:lnTo>
                  <a:pt x="114902" y="17686"/>
                </a:lnTo>
                <a:lnTo>
                  <a:pt x="112736" y="17987"/>
                </a:lnTo>
                <a:lnTo>
                  <a:pt x="112375" y="17326"/>
                </a:lnTo>
                <a:lnTo>
                  <a:pt x="108946" y="16724"/>
                </a:lnTo>
                <a:lnTo>
                  <a:pt x="109126" y="15280"/>
                </a:lnTo>
                <a:lnTo>
                  <a:pt x="107502" y="16483"/>
                </a:lnTo>
                <a:lnTo>
                  <a:pt x="105156" y="16062"/>
                </a:lnTo>
                <a:lnTo>
                  <a:pt x="105637" y="13957"/>
                </a:lnTo>
                <a:lnTo>
                  <a:pt x="106540" y="12753"/>
                </a:lnTo>
                <a:lnTo>
                  <a:pt x="106179" y="12152"/>
                </a:lnTo>
                <a:lnTo>
                  <a:pt x="102208" y="11370"/>
                </a:lnTo>
                <a:lnTo>
                  <a:pt x="101186" y="14017"/>
                </a:lnTo>
                <a:lnTo>
                  <a:pt x="100404" y="13836"/>
                </a:lnTo>
                <a:lnTo>
                  <a:pt x="102810" y="16844"/>
                </a:lnTo>
                <a:lnTo>
                  <a:pt x="99862" y="16543"/>
                </a:lnTo>
                <a:lnTo>
                  <a:pt x="100163" y="15220"/>
                </a:lnTo>
                <a:lnTo>
                  <a:pt x="97155" y="14017"/>
                </a:lnTo>
                <a:lnTo>
                  <a:pt x="94508" y="13596"/>
                </a:lnTo>
                <a:lnTo>
                  <a:pt x="96975" y="17265"/>
                </a:lnTo>
                <a:lnTo>
                  <a:pt x="99561" y="18469"/>
                </a:lnTo>
                <a:lnTo>
                  <a:pt x="98960" y="22018"/>
                </a:lnTo>
                <a:lnTo>
                  <a:pt x="100644" y="22078"/>
                </a:lnTo>
                <a:lnTo>
                  <a:pt x="101847" y="20875"/>
                </a:lnTo>
                <a:lnTo>
                  <a:pt x="103171" y="21175"/>
                </a:lnTo>
                <a:lnTo>
                  <a:pt x="103050" y="22379"/>
                </a:lnTo>
                <a:lnTo>
                  <a:pt x="104494" y="22619"/>
                </a:lnTo>
                <a:lnTo>
                  <a:pt x="104133" y="24243"/>
                </a:lnTo>
                <a:lnTo>
                  <a:pt x="105637" y="23642"/>
                </a:lnTo>
                <a:lnTo>
                  <a:pt x="106239" y="24424"/>
                </a:lnTo>
                <a:lnTo>
                  <a:pt x="108224" y="24845"/>
                </a:lnTo>
                <a:lnTo>
                  <a:pt x="107983" y="25868"/>
                </a:lnTo>
                <a:lnTo>
                  <a:pt x="109187" y="26770"/>
                </a:lnTo>
                <a:lnTo>
                  <a:pt x="109066" y="27973"/>
                </a:lnTo>
                <a:lnTo>
                  <a:pt x="109969" y="28033"/>
                </a:lnTo>
                <a:lnTo>
                  <a:pt x="109487" y="30741"/>
                </a:lnTo>
                <a:lnTo>
                  <a:pt x="105878" y="30019"/>
                </a:lnTo>
                <a:lnTo>
                  <a:pt x="104735" y="32666"/>
                </a:lnTo>
                <a:lnTo>
                  <a:pt x="103772" y="32545"/>
                </a:lnTo>
                <a:lnTo>
                  <a:pt x="102509" y="33388"/>
                </a:lnTo>
                <a:lnTo>
                  <a:pt x="101968" y="37178"/>
                </a:lnTo>
                <a:lnTo>
                  <a:pt x="103050" y="38020"/>
                </a:lnTo>
                <a:lnTo>
                  <a:pt x="107322" y="38802"/>
                </a:lnTo>
                <a:lnTo>
                  <a:pt x="106780" y="41509"/>
                </a:lnTo>
                <a:lnTo>
                  <a:pt x="105397" y="41268"/>
                </a:lnTo>
                <a:lnTo>
                  <a:pt x="104915" y="42893"/>
                </a:lnTo>
                <a:lnTo>
                  <a:pt x="99862" y="39103"/>
                </a:lnTo>
                <a:lnTo>
                  <a:pt x="97757" y="39704"/>
                </a:lnTo>
                <a:lnTo>
                  <a:pt x="97456" y="41389"/>
                </a:lnTo>
                <a:lnTo>
                  <a:pt x="95230" y="40787"/>
                </a:lnTo>
                <a:lnTo>
                  <a:pt x="92523" y="37779"/>
                </a:lnTo>
                <a:lnTo>
                  <a:pt x="92042" y="37779"/>
                </a:lnTo>
                <a:lnTo>
                  <a:pt x="91560" y="41629"/>
                </a:lnTo>
                <a:lnTo>
                  <a:pt x="92282" y="45179"/>
                </a:lnTo>
                <a:lnTo>
                  <a:pt x="91981" y="46923"/>
                </a:lnTo>
                <a:lnTo>
                  <a:pt x="93606" y="47104"/>
                </a:lnTo>
                <a:lnTo>
                  <a:pt x="93485" y="49690"/>
                </a:lnTo>
                <a:lnTo>
                  <a:pt x="94207" y="50292"/>
                </a:lnTo>
                <a:lnTo>
                  <a:pt x="93004" y="54623"/>
                </a:lnTo>
                <a:lnTo>
                  <a:pt x="90838" y="54202"/>
                </a:lnTo>
                <a:lnTo>
                  <a:pt x="91019" y="52818"/>
                </a:lnTo>
                <a:lnTo>
                  <a:pt x="88432" y="52397"/>
                </a:lnTo>
                <a:lnTo>
                  <a:pt x="87830" y="55706"/>
                </a:lnTo>
                <a:lnTo>
                  <a:pt x="86567" y="57691"/>
                </a:lnTo>
                <a:lnTo>
                  <a:pt x="86327" y="59075"/>
                </a:lnTo>
                <a:lnTo>
                  <a:pt x="85123" y="59556"/>
                </a:lnTo>
                <a:lnTo>
                  <a:pt x="83078" y="59255"/>
                </a:lnTo>
                <a:lnTo>
                  <a:pt x="83018" y="59857"/>
                </a:lnTo>
                <a:lnTo>
                  <a:pt x="78987" y="59255"/>
                </a:lnTo>
                <a:lnTo>
                  <a:pt x="78265" y="63286"/>
                </a:lnTo>
                <a:lnTo>
                  <a:pt x="81514" y="63888"/>
                </a:lnTo>
                <a:lnTo>
                  <a:pt x="82476" y="62684"/>
                </a:lnTo>
                <a:lnTo>
                  <a:pt x="90899" y="64128"/>
                </a:lnTo>
                <a:lnTo>
                  <a:pt x="92463" y="62925"/>
                </a:lnTo>
                <a:lnTo>
                  <a:pt x="94087" y="63166"/>
                </a:lnTo>
                <a:lnTo>
                  <a:pt x="94027" y="63888"/>
                </a:lnTo>
                <a:lnTo>
                  <a:pt x="96313" y="64489"/>
                </a:lnTo>
                <a:lnTo>
                  <a:pt x="97335" y="65211"/>
                </a:lnTo>
                <a:lnTo>
                  <a:pt x="97937" y="68159"/>
                </a:lnTo>
                <a:lnTo>
                  <a:pt x="102268" y="68881"/>
                </a:lnTo>
                <a:lnTo>
                  <a:pt x="103832" y="67738"/>
                </a:lnTo>
                <a:lnTo>
                  <a:pt x="104073" y="65753"/>
                </a:lnTo>
                <a:lnTo>
                  <a:pt x="102689" y="65572"/>
                </a:lnTo>
                <a:lnTo>
                  <a:pt x="103111" y="63346"/>
                </a:lnTo>
                <a:lnTo>
                  <a:pt x="106540" y="63888"/>
                </a:lnTo>
                <a:lnTo>
                  <a:pt x="108525" y="64850"/>
                </a:lnTo>
                <a:lnTo>
                  <a:pt x="109126" y="64249"/>
                </a:lnTo>
                <a:lnTo>
                  <a:pt x="109608" y="61602"/>
                </a:lnTo>
                <a:lnTo>
                  <a:pt x="114360" y="62384"/>
                </a:lnTo>
                <a:lnTo>
                  <a:pt x="116345" y="62203"/>
                </a:lnTo>
                <a:lnTo>
                  <a:pt x="117067" y="62925"/>
                </a:lnTo>
                <a:lnTo>
                  <a:pt x="122241" y="63948"/>
                </a:lnTo>
                <a:lnTo>
                  <a:pt x="122722" y="61481"/>
                </a:lnTo>
                <a:lnTo>
                  <a:pt x="126452" y="63286"/>
                </a:lnTo>
                <a:lnTo>
                  <a:pt x="127354" y="64489"/>
                </a:lnTo>
                <a:lnTo>
                  <a:pt x="128497" y="64489"/>
                </a:lnTo>
                <a:lnTo>
                  <a:pt x="129520" y="62624"/>
                </a:lnTo>
                <a:lnTo>
                  <a:pt x="130242" y="62985"/>
                </a:lnTo>
                <a:lnTo>
                  <a:pt x="130723" y="61602"/>
                </a:lnTo>
                <a:lnTo>
                  <a:pt x="132347" y="59797"/>
                </a:lnTo>
                <a:lnTo>
                  <a:pt x="132227" y="59075"/>
                </a:lnTo>
                <a:lnTo>
                  <a:pt x="133310" y="57812"/>
                </a:lnTo>
                <a:lnTo>
                  <a:pt x="134333" y="55586"/>
                </a:lnTo>
                <a:lnTo>
                  <a:pt x="136979" y="53120"/>
                </a:lnTo>
                <a:lnTo>
                  <a:pt x="139326" y="54322"/>
                </a:lnTo>
                <a:lnTo>
                  <a:pt x="137942" y="55345"/>
                </a:lnTo>
                <a:lnTo>
                  <a:pt x="139566" y="55766"/>
                </a:lnTo>
                <a:lnTo>
                  <a:pt x="141070" y="53721"/>
                </a:lnTo>
                <a:lnTo>
                  <a:pt x="141732" y="50893"/>
                </a:lnTo>
                <a:lnTo>
                  <a:pt x="139506" y="50593"/>
                </a:lnTo>
                <a:lnTo>
                  <a:pt x="138965" y="49389"/>
                </a:lnTo>
                <a:lnTo>
                  <a:pt x="139446" y="47705"/>
                </a:lnTo>
                <a:lnTo>
                  <a:pt x="132528" y="46683"/>
                </a:lnTo>
                <a:lnTo>
                  <a:pt x="132528" y="45901"/>
                </a:lnTo>
                <a:lnTo>
                  <a:pt x="130723" y="44096"/>
                </a:lnTo>
                <a:lnTo>
                  <a:pt x="132408" y="44336"/>
                </a:lnTo>
                <a:lnTo>
                  <a:pt x="134754" y="45179"/>
                </a:lnTo>
                <a:lnTo>
                  <a:pt x="133490" y="42953"/>
                </a:lnTo>
                <a:lnTo>
                  <a:pt x="131926" y="41629"/>
                </a:lnTo>
                <a:lnTo>
                  <a:pt x="132167" y="40847"/>
                </a:lnTo>
                <a:lnTo>
                  <a:pt x="134393" y="41268"/>
                </a:lnTo>
                <a:lnTo>
                  <a:pt x="134573" y="39945"/>
                </a:lnTo>
                <a:lnTo>
                  <a:pt x="133370" y="39704"/>
                </a:lnTo>
                <a:lnTo>
                  <a:pt x="135175" y="37178"/>
                </a:lnTo>
                <a:lnTo>
                  <a:pt x="137762" y="37659"/>
                </a:lnTo>
                <a:lnTo>
                  <a:pt x="138002" y="36275"/>
                </a:lnTo>
                <a:lnTo>
                  <a:pt x="146003" y="37599"/>
                </a:lnTo>
                <a:lnTo>
                  <a:pt x="146605" y="34410"/>
                </a:lnTo>
                <a:lnTo>
                  <a:pt x="143958" y="33929"/>
                </a:lnTo>
                <a:lnTo>
                  <a:pt x="145763" y="31643"/>
                </a:lnTo>
                <a:lnTo>
                  <a:pt x="149131" y="32245"/>
                </a:lnTo>
                <a:lnTo>
                  <a:pt x="151056" y="31763"/>
                </a:lnTo>
                <a:lnTo>
                  <a:pt x="151478" y="32365"/>
                </a:lnTo>
                <a:lnTo>
                  <a:pt x="154485" y="34170"/>
                </a:lnTo>
                <a:lnTo>
                  <a:pt x="151357" y="37719"/>
                </a:lnTo>
                <a:lnTo>
                  <a:pt x="151718" y="38200"/>
                </a:lnTo>
                <a:lnTo>
                  <a:pt x="154245" y="38681"/>
                </a:lnTo>
                <a:lnTo>
                  <a:pt x="155027" y="33748"/>
                </a:lnTo>
                <a:lnTo>
                  <a:pt x="153643" y="31884"/>
                </a:lnTo>
                <a:lnTo>
                  <a:pt x="156952" y="32545"/>
                </a:lnTo>
                <a:lnTo>
                  <a:pt x="159418" y="32666"/>
                </a:lnTo>
                <a:lnTo>
                  <a:pt x="160561" y="33207"/>
                </a:lnTo>
                <a:lnTo>
                  <a:pt x="159659" y="39524"/>
                </a:lnTo>
                <a:lnTo>
                  <a:pt x="162246" y="40005"/>
                </a:lnTo>
                <a:lnTo>
                  <a:pt x="161825" y="42532"/>
                </a:lnTo>
                <a:lnTo>
                  <a:pt x="166637" y="43314"/>
                </a:lnTo>
                <a:lnTo>
                  <a:pt x="162426" y="38681"/>
                </a:lnTo>
                <a:lnTo>
                  <a:pt x="162607" y="37298"/>
                </a:lnTo>
                <a:lnTo>
                  <a:pt x="164532" y="38020"/>
                </a:lnTo>
                <a:lnTo>
                  <a:pt x="167961" y="38561"/>
                </a:lnTo>
                <a:lnTo>
                  <a:pt x="169044" y="32666"/>
                </a:lnTo>
                <a:lnTo>
                  <a:pt x="170427" y="32906"/>
                </a:lnTo>
                <a:lnTo>
                  <a:pt x="170307" y="34290"/>
                </a:lnTo>
                <a:lnTo>
                  <a:pt x="172773" y="34651"/>
                </a:lnTo>
                <a:lnTo>
                  <a:pt x="172593" y="36095"/>
                </a:lnTo>
                <a:lnTo>
                  <a:pt x="173796" y="36335"/>
                </a:lnTo>
                <a:lnTo>
                  <a:pt x="173375" y="38982"/>
                </a:lnTo>
                <a:lnTo>
                  <a:pt x="175601" y="40005"/>
                </a:lnTo>
                <a:lnTo>
                  <a:pt x="176624" y="41088"/>
                </a:lnTo>
                <a:lnTo>
                  <a:pt x="180413" y="46322"/>
                </a:lnTo>
                <a:lnTo>
                  <a:pt x="178910" y="56127"/>
                </a:lnTo>
                <a:lnTo>
                  <a:pt x="179451" y="56849"/>
                </a:lnTo>
                <a:lnTo>
                  <a:pt x="181436" y="57150"/>
                </a:lnTo>
                <a:lnTo>
                  <a:pt x="180835" y="60940"/>
                </a:lnTo>
                <a:lnTo>
                  <a:pt x="182038" y="62384"/>
                </a:lnTo>
                <a:lnTo>
                  <a:pt x="179872" y="62504"/>
                </a:lnTo>
                <a:lnTo>
                  <a:pt x="179631" y="61000"/>
                </a:lnTo>
                <a:lnTo>
                  <a:pt x="178910" y="62384"/>
                </a:lnTo>
                <a:lnTo>
                  <a:pt x="180353" y="63647"/>
                </a:lnTo>
                <a:lnTo>
                  <a:pt x="180053" y="65452"/>
                </a:lnTo>
                <a:lnTo>
                  <a:pt x="178729" y="67437"/>
                </a:lnTo>
                <a:lnTo>
                  <a:pt x="179571" y="68339"/>
                </a:lnTo>
                <a:lnTo>
                  <a:pt x="182278" y="65632"/>
                </a:lnTo>
                <a:lnTo>
                  <a:pt x="183482" y="65211"/>
                </a:lnTo>
                <a:lnTo>
                  <a:pt x="185166" y="65993"/>
                </a:lnTo>
                <a:lnTo>
                  <a:pt x="185888" y="63527"/>
                </a:lnTo>
                <a:lnTo>
                  <a:pt x="184625" y="63286"/>
                </a:lnTo>
                <a:lnTo>
                  <a:pt x="185046" y="60579"/>
                </a:lnTo>
                <a:lnTo>
                  <a:pt x="186369" y="60759"/>
                </a:lnTo>
                <a:lnTo>
                  <a:pt x="187151" y="55947"/>
                </a:lnTo>
                <a:lnTo>
                  <a:pt x="188354" y="56909"/>
                </a:lnTo>
                <a:lnTo>
                  <a:pt x="188234" y="58353"/>
                </a:lnTo>
                <a:lnTo>
                  <a:pt x="189558" y="58413"/>
                </a:lnTo>
                <a:lnTo>
                  <a:pt x="189858" y="56608"/>
                </a:lnTo>
                <a:lnTo>
                  <a:pt x="203695" y="70686"/>
                </a:lnTo>
                <a:lnTo>
                  <a:pt x="206462" y="72310"/>
                </a:lnTo>
                <a:lnTo>
                  <a:pt x="205560" y="76220"/>
                </a:lnTo>
                <a:lnTo>
                  <a:pt x="206161" y="77423"/>
                </a:lnTo>
                <a:lnTo>
                  <a:pt x="207966" y="77664"/>
                </a:lnTo>
                <a:lnTo>
                  <a:pt x="207966" y="78386"/>
                </a:lnTo>
                <a:lnTo>
                  <a:pt x="209650" y="78566"/>
                </a:lnTo>
                <a:lnTo>
                  <a:pt x="209831" y="77303"/>
                </a:lnTo>
                <a:lnTo>
                  <a:pt x="211034" y="77423"/>
                </a:lnTo>
                <a:lnTo>
                  <a:pt x="210372" y="80130"/>
                </a:lnTo>
                <a:lnTo>
                  <a:pt x="209109" y="79950"/>
                </a:lnTo>
                <a:lnTo>
                  <a:pt x="208868" y="81333"/>
                </a:lnTo>
                <a:lnTo>
                  <a:pt x="210853" y="81634"/>
                </a:lnTo>
                <a:lnTo>
                  <a:pt x="209771" y="82837"/>
                </a:lnTo>
                <a:lnTo>
                  <a:pt x="209169" y="87048"/>
                </a:lnTo>
                <a:lnTo>
                  <a:pt x="211936" y="87469"/>
                </a:lnTo>
                <a:lnTo>
                  <a:pt x="211635" y="90177"/>
                </a:lnTo>
                <a:lnTo>
                  <a:pt x="214162" y="90598"/>
                </a:lnTo>
                <a:lnTo>
                  <a:pt x="212718" y="100404"/>
                </a:lnTo>
                <a:lnTo>
                  <a:pt x="213320" y="101005"/>
                </a:lnTo>
                <a:lnTo>
                  <a:pt x="212959" y="103051"/>
                </a:lnTo>
                <a:lnTo>
                  <a:pt x="212057" y="104254"/>
                </a:lnTo>
                <a:lnTo>
                  <a:pt x="209470" y="103892"/>
                </a:lnTo>
                <a:lnTo>
                  <a:pt x="209049" y="106600"/>
                </a:lnTo>
                <a:lnTo>
                  <a:pt x="203634" y="105758"/>
                </a:lnTo>
                <a:lnTo>
                  <a:pt x="204056" y="102990"/>
                </a:lnTo>
                <a:lnTo>
                  <a:pt x="206703" y="103411"/>
                </a:lnTo>
                <a:lnTo>
                  <a:pt x="207124" y="100764"/>
                </a:lnTo>
                <a:lnTo>
                  <a:pt x="198882" y="99441"/>
                </a:lnTo>
                <a:lnTo>
                  <a:pt x="199784" y="93906"/>
                </a:lnTo>
                <a:lnTo>
                  <a:pt x="187753" y="91801"/>
                </a:lnTo>
                <a:lnTo>
                  <a:pt x="185768" y="95170"/>
                </a:lnTo>
                <a:lnTo>
                  <a:pt x="185046" y="99862"/>
                </a:lnTo>
                <a:lnTo>
                  <a:pt x="183000" y="99501"/>
                </a:lnTo>
                <a:lnTo>
                  <a:pt x="181677" y="101727"/>
                </a:lnTo>
                <a:lnTo>
                  <a:pt x="180173" y="101968"/>
                </a:lnTo>
                <a:lnTo>
                  <a:pt x="177406" y="100584"/>
                </a:lnTo>
                <a:lnTo>
                  <a:pt x="177285" y="101366"/>
                </a:lnTo>
                <a:lnTo>
                  <a:pt x="173255" y="101607"/>
                </a:lnTo>
                <a:lnTo>
                  <a:pt x="170006" y="102690"/>
                </a:lnTo>
                <a:lnTo>
                  <a:pt x="168141" y="102810"/>
                </a:lnTo>
                <a:lnTo>
                  <a:pt x="167239" y="102028"/>
                </a:lnTo>
                <a:lnTo>
                  <a:pt x="168141" y="96914"/>
                </a:lnTo>
                <a:lnTo>
                  <a:pt x="159960" y="95711"/>
                </a:lnTo>
                <a:lnTo>
                  <a:pt x="158877" y="102569"/>
                </a:lnTo>
                <a:lnTo>
                  <a:pt x="155869" y="100404"/>
                </a:lnTo>
                <a:lnTo>
                  <a:pt x="154125" y="100404"/>
                </a:lnTo>
                <a:lnTo>
                  <a:pt x="153583" y="103111"/>
                </a:lnTo>
                <a:lnTo>
                  <a:pt x="152079" y="102990"/>
                </a:lnTo>
                <a:lnTo>
                  <a:pt x="151478" y="105096"/>
                </a:lnTo>
                <a:lnTo>
                  <a:pt x="150876" y="105276"/>
                </a:lnTo>
                <a:lnTo>
                  <a:pt x="132588" y="102088"/>
                </a:lnTo>
                <a:lnTo>
                  <a:pt x="133190" y="97997"/>
                </a:lnTo>
                <a:lnTo>
                  <a:pt x="130543" y="97516"/>
                </a:lnTo>
                <a:lnTo>
                  <a:pt x="129881" y="101607"/>
                </a:lnTo>
                <a:lnTo>
                  <a:pt x="124527" y="100704"/>
                </a:lnTo>
                <a:lnTo>
                  <a:pt x="119113" y="100103"/>
                </a:lnTo>
                <a:lnTo>
                  <a:pt x="116706" y="102329"/>
                </a:lnTo>
                <a:lnTo>
                  <a:pt x="116827" y="100644"/>
                </a:lnTo>
                <a:lnTo>
                  <a:pt x="114841" y="100584"/>
                </a:lnTo>
                <a:lnTo>
                  <a:pt x="112616" y="104073"/>
                </a:lnTo>
                <a:lnTo>
                  <a:pt x="110811" y="103051"/>
                </a:lnTo>
                <a:lnTo>
                  <a:pt x="110811" y="101907"/>
                </a:lnTo>
                <a:lnTo>
                  <a:pt x="109848" y="100945"/>
                </a:lnTo>
                <a:lnTo>
                  <a:pt x="108224" y="103171"/>
                </a:lnTo>
                <a:lnTo>
                  <a:pt x="100103" y="101667"/>
                </a:lnTo>
                <a:lnTo>
                  <a:pt x="99381" y="100885"/>
                </a:lnTo>
                <a:lnTo>
                  <a:pt x="100584" y="93245"/>
                </a:lnTo>
                <a:lnTo>
                  <a:pt x="100584" y="91741"/>
                </a:lnTo>
                <a:lnTo>
                  <a:pt x="97757" y="89816"/>
                </a:lnTo>
                <a:lnTo>
                  <a:pt x="97636" y="87530"/>
                </a:lnTo>
                <a:lnTo>
                  <a:pt x="96132" y="87289"/>
                </a:lnTo>
                <a:lnTo>
                  <a:pt x="95110" y="85725"/>
                </a:lnTo>
                <a:lnTo>
                  <a:pt x="93305" y="87590"/>
                </a:lnTo>
                <a:lnTo>
                  <a:pt x="91801" y="87530"/>
                </a:lnTo>
                <a:lnTo>
                  <a:pt x="90838" y="89575"/>
                </a:lnTo>
                <a:lnTo>
                  <a:pt x="89334" y="90116"/>
                </a:lnTo>
                <a:lnTo>
                  <a:pt x="87650" y="89876"/>
                </a:lnTo>
                <a:lnTo>
                  <a:pt x="87830" y="88973"/>
                </a:lnTo>
                <a:lnTo>
                  <a:pt x="86447" y="87349"/>
                </a:lnTo>
                <a:lnTo>
                  <a:pt x="84462" y="86868"/>
                </a:lnTo>
                <a:lnTo>
                  <a:pt x="84462" y="85845"/>
                </a:lnTo>
                <a:lnTo>
                  <a:pt x="82898" y="85244"/>
                </a:lnTo>
                <a:lnTo>
                  <a:pt x="82296" y="85544"/>
                </a:lnTo>
                <a:lnTo>
                  <a:pt x="80912" y="84642"/>
                </a:lnTo>
                <a:lnTo>
                  <a:pt x="79709" y="84822"/>
                </a:lnTo>
                <a:lnTo>
                  <a:pt x="78867" y="86387"/>
                </a:lnTo>
                <a:lnTo>
                  <a:pt x="75438" y="86687"/>
                </a:lnTo>
                <a:lnTo>
                  <a:pt x="74054" y="85785"/>
                </a:lnTo>
                <a:lnTo>
                  <a:pt x="72851" y="86387"/>
                </a:lnTo>
                <a:lnTo>
                  <a:pt x="71648" y="86026"/>
                </a:lnTo>
                <a:lnTo>
                  <a:pt x="72490" y="83860"/>
                </a:lnTo>
                <a:lnTo>
                  <a:pt x="75318" y="81093"/>
                </a:lnTo>
                <a:lnTo>
                  <a:pt x="69723" y="80191"/>
                </a:lnTo>
                <a:lnTo>
                  <a:pt x="70806" y="74656"/>
                </a:lnTo>
                <a:lnTo>
                  <a:pt x="71708" y="73453"/>
                </a:lnTo>
                <a:lnTo>
                  <a:pt x="69182" y="73032"/>
                </a:lnTo>
                <a:lnTo>
                  <a:pt x="68580" y="71468"/>
                </a:lnTo>
                <a:lnTo>
                  <a:pt x="67738" y="77002"/>
                </a:lnTo>
                <a:lnTo>
                  <a:pt x="62324" y="75919"/>
                </a:lnTo>
                <a:lnTo>
                  <a:pt x="61963" y="77784"/>
                </a:lnTo>
                <a:lnTo>
                  <a:pt x="55105" y="81695"/>
                </a:lnTo>
                <a:lnTo>
                  <a:pt x="53059" y="79288"/>
                </a:lnTo>
                <a:lnTo>
                  <a:pt x="52157" y="79769"/>
                </a:lnTo>
                <a:lnTo>
                  <a:pt x="48186" y="78746"/>
                </a:lnTo>
                <a:lnTo>
                  <a:pt x="46863" y="78145"/>
                </a:lnTo>
                <a:lnTo>
                  <a:pt x="46562" y="76280"/>
                </a:lnTo>
                <a:lnTo>
                  <a:pt x="44637" y="75197"/>
                </a:lnTo>
                <a:lnTo>
                  <a:pt x="42592" y="75679"/>
                </a:lnTo>
                <a:lnTo>
                  <a:pt x="42171" y="76942"/>
                </a:lnTo>
                <a:lnTo>
                  <a:pt x="40366" y="76340"/>
                </a:lnTo>
                <a:lnTo>
                  <a:pt x="40246" y="78265"/>
                </a:lnTo>
                <a:lnTo>
                  <a:pt x="39163" y="79468"/>
                </a:lnTo>
                <a:lnTo>
                  <a:pt x="38802" y="81033"/>
                </a:lnTo>
                <a:lnTo>
                  <a:pt x="39524" y="82055"/>
                </a:lnTo>
                <a:lnTo>
                  <a:pt x="38922" y="83198"/>
                </a:lnTo>
                <a:lnTo>
                  <a:pt x="36997" y="84101"/>
                </a:lnTo>
                <a:lnTo>
                  <a:pt x="35072" y="83379"/>
                </a:lnTo>
                <a:lnTo>
                  <a:pt x="31162" y="82777"/>
                </a:lnTo>
                <a:lnTo>
                  <a:pt x="30320" y="80611"/>
                </a:lnTo>
                <a:lnTo>
                  <a:pt x="30560" y="77603"/>
                </a:lnTo>
                <a:lnTo>
                  <a:pt x="32786" y="75197"/>
                </a:lnTo>
                <a:lnTo>
                  <a:pt x="32184" y="73513"/>
                </a:lnTo>
                <a:lnTo>
                  <a:pt x="29417" y="73032"/>
                </a:lnTo>
                <a:lnTo>
                  <a:pt x="31222" y="72129"/>
                </a:lnTo>
                <a:lnTo>
                  <a:pt x="30801" y="70806"/>
                </a:lnTo>
                <a:lnTo>
                  <a:pt x="28996" y="69482"/>
                </a:lnTo>
                <a:lnTo>
                  <a:pt x="29658" y="68159"/>
                </a:lnTo>
                <a:lnTo>
                  <a:pt x="27131" y="71107"/>
                </a:lnTo>
                <a:lnTo>
                  <a:pt x="27071" y="69783"/>
                </a:lnTo>
                <a:lnTo>
                  <a:pt x="24424" y="71046"/>
                </a:lnTo>
                <a:lnTo>
                  <a:pt x="23040" y="71107"/>
                </a:lnTo>
                <a:lnTo>
                  <a:pt x="31944" y="61602"/>
                </a:lnTo>
                <a:lnTo>
                  <a:pt x="25808" y="54142"/>
                </a:lnTo>
                <a:lnTo>
                  <a:pt x="23883" y="51495"/>
                </a:lnTo>
                <a:lnTo>
                  <a:pt x="20454" y="50532"/>
                </a:lnTo>
                <a:lnTo>
                  <a:pt x="15039" y="48668"/>
                </a:lnTo>
                <a:lnTo>
                  <a:pt x="16182" y="39764"/>
                </a:lnTo>
                <a:lnTo>
                  <a:pt x="11370" y="37478"/>
                </a:lnTo>
                <a:lnTo>
                  <a:pt x="9806" y="36576"/>
                </a:lnTo>
                <a:lnTo>
                  <a:pt x="0" y="17145"/>
                </a:lnTo>
                <a:lnTo>
                  <a:pt x="2888" y="17566"/>
                </a:lnTo>
                <a:lnTo>
                  <a:pt x="3790" y="16122"/>
                </a:lnTo>
                <a:lnTo>
                  <a:pt x="8181" y="17085"/>
                </a:lnTo>
                <a:lnTo>
                  <a:pt x="7941" y="15400"/>
                </a:lnTo>
                <a:lnTo>
                  <a:pt x="6497" y="13776"/>
                </a:lnTo>
                <a:lnTo>
                  <a:pt x="8362" y="13656"/>
                </a:lnTo>
                <a:lnTo>
                  <a:pt x="8963" y="12633"/>
                </a:lnTo>
                <a:lnTo>
                  <a:pt x="7339" y="11731"/>
                </a:lnTo>
                <a:lnTo>
                  <a:pt x="7339" y="10287"/>
                </a:lnTo>
                <a:lnTo>
                  <a:pt x="8903" y="9385"/>
                </a:lnTo>
                <a:lnTo>
                  <a:pt x="9685" y="6377"/>
                </a:lnTo>
                <a:lnTo>
                  <a:pt x="10347" y="6437"/>
                </a:lnTo>
                <a:lnTo>
                  <a:pt x="11069" y="2406"/>
                </a:lnTo>
                <a:lnTo>
                  <a:pt x="13836" y="2707"/>
                </a:lnTo>
                <a:lnTo>
                  <a:pt x="14257" y="0"/>
                </a:lnTo>
                <a:lnTo>
                  <a:pt x="18348" y="842"/>
                </a:lnTo>
                <a:lnTo>
                  <a:pt x="17987" y="2587"/>
                </a:lnTo>
                <a:lnTo>
                  <a:pt x="20995" y="1985"/>
                </a:lnTo>
                <a:lnTo>
                  <a:pt x="20213" y="3188"/>
                </a:lnTo>
                <a:lnTo>
                  <a:pt x="21476" y="3068"/>
                </a:lnTo>
                <a:lnTo>
                  <a:pt x="22258" y="2226"/>
                </a:lnTo>
                <a:lnTo>
                  <a:pt x="24665" y="2286"/>
                </a:lnTo>
                <a:lnTo>
                  <a:pt x="24725" y="3248"/>
                </a:lnTo>
                <a:lnTo>
                  <a:pt x="26229" y="3429"/>
                </a:lnTo>
                <a:lnTo>
                  <a:pt x="27853" y="5956"/>
                </a:lnTo>
                <a:lnTo>
                  <a:pt x="27372" y="6317"/>
                </a:lnTo>
                <a:lnTo>
                  <a:pt x="27973" y="11069"/>
                </a:lnTo>
                <a:lnTo>
                  <a:pt x="27071" y="11490"/>
                </a:lnTo>
                <a:lnTo>
                  <a:pt x="27071" y="13475"/>
                </a:lnTo>
                <a:lnTo>
                  <a:pt x="25567" y="13716"/>
                </a:lnTo>
                <a:lnTo>
                  <a:pt x="26229" y="15882"/>
                </a:lnTo>
                <a:lnTo>
                  <a:pt x="20935" y="17085"/>
                </a:lnTo>
                <a:lnTo>
                  <a:pt x="21115" y="18167"/>
                </a:lnTo>
                <a:lnTo>
                  <a:pt x="22499" y="18167"/>
                </a:lnTo>
                <a:lnTo>
                  <a:pt x="24364" y="19852"/>
                </a:lnTo>
                <a:lnTo>
                  <a:pt x="25507" y="19130"/>
                </a:lnTo>
                <a:lnTo>
                  <a:pt x="27071" y="16724"/>
                </a:lnTo>
                <a:lnTo>
                  <a:pt x="28094" y="16724"/>
                </a:lnTo>
                <a:lnTo>
                  <a:pt x="30500" y="17927"/>
                </a:lnTo>
                <a:lnTo>
                  <a:pt x="31583" y="16965"/>
                </a:lnTo>
                <a:lnTo>
                  <a:pt x="32004" y="18047"/>
                </a:lnTo>
                <a:lnTo>
                  <a:pt x="33207" y="17686"/>
                </a:lnTo>
                <a:lnTo>
                  <a:pt x="44036" y="19732"/>
                </a:lnTo>
                <a:lnTo>
                  <a:pt x="44457" y="16904"/>
                </a:lnTo>
                <a:lnTo>
                  <a:pt x="52518" y="18288"/>
                </a:lnTo>
                <a:lnTo>
                  <a:pt x="52097" y="20875"/>
                </a:lnTo>
                <a:lnTo>
                  <a:pt x="49269" y="20875"/>
                </a:lnTo>
                <a:lnTo>
                  <a:pt x="48247" y="23161"/>
                </a:lnTo>
                <a:lnTo>
                  <a:pt x="54202" y="24183"/>
                </a:lnTo>
                <a:lnTo>
                  <a:pt x="53962" y="25567"/>
                </a:lnTo>
                <a:lnTo>
                  <a:pt x="52638" y="25868"/>
                </a:lnTo>
                <a:lnTo>
                  <a:pt x="52518" y="26710"/>
                </a:lnTo>
                <a:lnTo>
                  <a:pt x="51074" y="26469"/>
                </a:lnTo>
                <a:lnTo>
                  <a:pt x="50412" y="30680"/>
                </a:lnTo>
                <a:lnTo>
                  <a:pt x="51615" y="30921"/>
                </a:lnTo>
                <a:lnTo>
                  <a:pt x="52879" y="32365"/>
                </a:lnTo>
                <a:lnTo>
                  <a:pt x="52578" y="33628"/>
                </a:lnTo>
                <a:lnTo>
                  <a:pt x="51375" y="33448"/>
                </a:lnTo>
                <a:lnTo>
                  <a:pt x="51074" y="34831"/>
                </a:lnTo>
                <a:lnTo>
                  <a:pt x="52518" y="35072"/>
                </a:lnTo>
                <a:lnTo>
                  <a:pt x="52037" y="37779"/>
                </a:lnTo>
                <a:lnTo>
                  <a:pt x="53540" y="38200"/>
                </a:lnTo>
                <a:lnTo>
                  <a:pt x="54142" y="40907"/>
                </a:lnTo>
                <a:lnTo>
                  <a:pt x="52698" y="40907"/>
                </a:lnTo>
                <a:lnTo>
                  <a:pt x="51976" y="43314"/>
                </a:lnTo>
                <a:lnTo>
                  <a:pt x="52939" y="43494"/>
                </a:lnTo>
                <a:lnTo>
                  <a:pt x="51856" y="49028"/>
                </a:lnTo>
                <a:lnTo>
                  <a:pt x="50472" y="48728"/>
                </a:lnTo>
                <a:lnTo>
                  <a:pt x="49630" y="54322"/>
                </a:lnTo>
                <a:lnTo>
                  <a:pt x="51676" y="54623"/>
                </a:lnTo>
                <a:lnTo>
                  <a:pt x="50954" y="56308"/>
                </a:lnTo>
                <a:lnTo>
                  <a:pt x="52337" y="56488"/>
                </a:lnTo>
                <a:lnTo>
                  <a:pt x="53119" y="57631"/>
                </a:lnTo>
                <a:lnTo>
                  <a:pt x="53300" y="56308"/>
                </a:lnTo>
                <a:lnTo>
                  <a:pt x="54684" y="56488"/>
                </a:lnTo>
                <a:lnTo>
                  <a:pt x="54984" y="54984"/>
                </a:lnTo>
                <a:lnTo>
                  <a:pt x="60218" y="56007"/>
                </a:lnTo>
                <a:lnTo>
                  <a:pt x="60579" y="54623"/>
                </a:lnTo>
                <a:lnTo>
                  <a:pt x="62083" y="55044"/>
                </a:lnTo>
                <a:lnTo>
                  <a:pt x="60880" y="56067"/>
                </a:lnTo>
                <a:lnTo>
                  <a:pt x="62925" y="56488"/>
                </a:lnTo>
                <a:lnTo>
                  <a:pt x="63828" y="51074"/>
                </a:lnTo>
                <a:lnTo>
                  <a:pt x="68580" y="51856"/>
                </a:lnTo>
                <a:lnTo>
                  <a:pt x="68339" y="53240"/>
                </a:lnTo>
                <a:lnTo>
                  <a:pt x="69603" y="53480"/>
                </a:lnTo>
                <a:lnTo>
                  <a:pt x="70084" y="50713"/>
                </a:lnTo>
                <a:lnTo>
                  <a:pt x="69543" y="49811"/>
                </a:lnTo>
                <a:lnTo>
                  <a:pt x="71046" y="49450"/>
                </a:lnTo>
                <a:lnTo>
                  <a:pt x="71588" y="46742"/>
                </a:lnTo>
                <a:lnTo>
                  <a:pt x="73212" y="47044"/>
                </a:lnTo>
                <a:lnTo>
                  <a:pt x="73633" y="44336"/>
                </a:lnTo>
                <a:lnTo>
                  <a:pt x="74355" y="44397"/>
                </a:lnTo>
                <a:lnTo>
                  <a:pt x="74475" y="41629"/>
                </a:lnTo>
                <a:lnTo>
                  <a:pt x="80612" y="35192"/>
                </a:lnTo>
                <a:lnTo>
                  <a:pt x="77363" y="34771"/>
                </a:lnTo>
                <a:lnTo>
                  <a:pt x="75979" y="36095"/>
                </a:lnTo>
                <a:lnTo>
                  <a:pt x="73332" y="35313"/>
                </a:lnTo>
                <a:lnTo>
                  <a:pt x="72129" y="33388"/>
                </a:lnTo>
                <a:lnTo>
                  <a:pt x="70204" y="32485"/>
                </a:lnTo>
                <a:lnTo>
                  <a:pt x="70746" y="29778"/>
                </a:lnTo>
                <a:lnTo>
                  <a:pt x="72069" y="28815"/>
                </a:lnTo>
                <a:lnTo>
                  <a:pt x="73994" y="28936"/>
                </a:lnTo>
                <a:lnTo>
                  <a:pt x="76401" y="27793"/>
                </a:lnTo>
                <a:lnTo>
                  <a:pt x="76340" y="24364"/>
                </a:lnTo>
                <a:lnTo>
                  <a:pt x="78987" y="24364"/>
                </a:lnTo>
                <a:lnTo>
                  <a:pt x="80972" y="22800"/>
                </a:lnTo>
                <a:lnTo>
                  <a:pt x="80792" y="24304"/>
                </a:lnTo>
                <a:lnTo>
                  <a:pt x="83198" y="26108"/>
                </a:lnTo>
                <a:lnTo>
                  <a:pt x="83259" y="24905"/>
                </a:lnTo>
                <a:lnTo>
                  <a:pt x="84642" y="25086"/>
                </a:lnTo>
                <a:lnTo>
                  <a:pt x="84883" y="23883"/>
                </a:lnTo>
                <a:lnTo>
                  <a:pt x="87770" y="24243"/>
                </a:lnTo>
                <a:lnTo>
                  <a:pt x="87650" y="25206"/>
                </a:lnTo>
                <a:lnTo>
                  <a:pt x="90056" y="24484"/>
                </a:lnTo>
                <a:lnTo>
                  <a:pt x="88011" y="21175"/>
                </a:lnTo>
                <a:lnTo>
                  <a:pt x="86327" y="20875"/>
                </a:lnTo>
                <a:lnTo>
                  <a:pt x="86567" y="19732"/>
                </a:lnTo>
                <a:lnTo>
                  <a:pt x="85665" y="18890"/>
                </a:lnTo>
                <a:lnTo>
                  <a:pt x="85184" y="17085"/>
                </a:lnTo>
                <a:lnTo>
                  <a:pt x="83259" y="16543"/>
                </a:lnTo>
                <a:lnTo>
                  <a:pt x="83680" y="14498"/>
                </a:lnTo>
                <a:lnTo>
                  <a:pt x="82476" y="13536"/>
                </a:lnTo>
                <a:lnTo>
                  <a:pt x="82777" y="12092"/>
                </a:lnTo>
                <a:lnTo>
                  <a:pt x="80972" y="11791"/>
                </a:lnTo>
                <a:lnTo>
                  <a:pt x="80251" y="10347"/>
                </a:lnTo>
                <a:lnTo>
                  <a:pt x="80070" y="11671"/>
                </a:lnTo>
                <a:lnTo>
                  <a:pt x="71949" y="10287"/>
                </a:lnTo>
                <a:lnTo>
                  <a:pt x="72189" y="8843"/>
                </a:lnTo>
                <a:lnTo>
                  <a:pt x="70806" y="8903"/>
                </a:lnTo>
                <a:lnTo>
                  <a:pt x="71588" y="5534"/>
                </a:lnTo>
                <a:lnTo>
                  <a:pt x="70866" y="2166"/>
                </a:lnTo>
                <a:lnTo>
                  <a:pt x="72250" y="1744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2305EEA1-63B1-8004-93F6-A72CD7D23B01}"/>
              </a:ext>
            </a:extLst>
          </p:cNvPr>
          <p:cNvSpPr/>
          <p:nvPr/>
        </p:nvSpPr>
        <p:spPr>
          <a:xfrm>
            <a:off x="2080398" y="4390891"/>
            <a:ext cx="91175" cy="170841"/>
          </a:xfrm>
          <a:custGeom>
            <a:avLst/>
            <a:gdLst>
              <a:gd name="connsiteX0" fmla="*/ 83018 w 114119"/>
              <a:gd name="connsiteY0" fmla="*/ 56428 h 221441"/>
              <a:gd name="connsiteX1" fmla="*/ 81815 w 114119"/>
              <a:gd name="connsiteY1" fmla="*/ 48247 h 221441"/>
              <a:gd name="connsiteX2" fmla="*/ 83198 w 114119"/>
              <a:gd name="connsiteY2" fmla="*/ 47946 h 221441"/>
              <a:gd name="connsiteX3" fmla="*/ 82657 w 114119"/>
              <a:gd name="connsiteY3" fmla="*/ 46863 h 221441"/>
              <a:gd name="connsiteX4" fmla="*/ 87109 w 114119"/>
              <a:gd name="connsiteY4" fmla="*/ 44036 h 221441"/>
              <a:gd name="connsiteX5" fmla="*/ 86266 w 114119"/>
              <a:gd name="connsiteY5" fmla="*/ 42351 h 221441"/>
              <a:gd name="connsiteX6" fmla="*/ 87530 w 114119"/>
              <a:gd name="connsiteY6" fmla="*/ 39945 h 221441"/>
              <a:gd name="connsiteX7" fmla="*/ 88552 w 114119"/>
              <a:gd name="connsiteY7" fmla="*/ 41148 h 221441"/>
              <a:gd name="connsiteX8" fmla="*/ 88191 w 114119"/>
              <a:gd name="connsiteY8" fmla="*/ 42471 h 221441"/>
              <a:gd name="connsiteX9" fmla="*/ 89816 w 114119"/>
              <a:gd name="connsiteY9" fmla="*/ 43073 h 221441"/>
              <a:gd name="connsiteX10" fmla="*/ 89575 w 114119"/>
              <a:gd name="connsiteY10" fmla="*/ 44517 h 221441"/>
              <a:gd name="connsiteX11" fmla="*/ 90658 w 114119"/>
              <a:gd name="connsiteY11" fmla="*/ 43314 h 221441"/>
              <a:gd name="connsiteX12" fmla="*/ 92222 w 114119"/>
              <a:gd name="connsiteY12" fmla="*/ 43554 h 221441"/>
              <a:gd name="connsiteX13" fmla="*/ 92643 w 114119"/>
              <a:gd name="connsiteY13" fmla="*/ 40847 h 221441"/>
              <a:gd name="connsiteX14" fmla="*/ 93365 w 114119"/>
              <a:gd name="connsiteY14" fmla="*/ 41028 h 221441"/>
              <a:gd name="connsiteX15" fmla="*/ 93967 w 114119"/>
              <a:gd name="connsiteY15" fmla="*/ 38321 h 221441"/>
              <a:gd name="connsiteX16" fmla="*/ 96975 w 114119"/>
              <a:gd name="connsiteY16" fmla="*/ 38681 h 221441"/>
              <a:gd name="connsiteX17" fmla="*/ 97335 w 114119"/>
              <a:gd name="connsiteY17" fmla="*/ 37298 h 221441"/>
              <a:gd name="connsiteX18" fmla="*/ 98298 w 114119"/>
              <a:gd name="connsiteY18" fmla="*/ 37899 h 221441"/>
              <a:gd name="connsiteX19" fmla="*/ 99682 w 114119"/>
              <a:gd name="connsiteY19" fmla="*/ 36697 h 221441"/>
              <a:gd name="connsiteX20" fmla="*/ 101607 w 114119"/>
              <a:gd name="connsiteY20" fmla="*/ 37178 h 221441"/>
              <a:gd name="connsiteX21" fmla="*/ 102329 w 114119"/>
              <a:gd name="connsiteY21" fmla="*/ 36576 h 221441"/>
              <a:gd name="connsiteX22" fmla="*/ 101426 w 114119"/>
              <a:gd name="connsiteY22" fmla="*/ 41328 h 221441"/>
              <a:gd name="connsiteX23" fmla="*/ 104795 w 114119"/>
              <a:gd name="connsiteY23" fmla="*/ 41930 h 221441"/>
              <a:gd name="connsiteX24" fmla="*/ 105517 w 114119"/>
              <a:gd name="connsiteY24" fmla="*/ 40426 h 221441"/>
              <a:gd name="connsiteX25" fmla="*/ 104554 w 114119"/>
              <a:gd name="connsiteY25" fmla="*/ 39103 h 221441"/>
              <a:gd name="connsiteX26" fmla="*/ 104795 w 114119"/>
              <a:gd name="connsiteY26" fmla="*/ 37719 h 221441"/>
              <a:gd name="connsiteX27" fmla="*/ 103472 w 114119"/>
              <a:gd name="connsiteY27" fmla="*/ 37418 h 221441"/>
              <a:gd name="connsiteX28" fmla="*/ 104735 w 114119"/>
              <a:gd name="connsiteY28" fmla="*/ 30681 h 221441"/>
              <a:gd name="connsiteX29" fmla="*/ 103472 w 114119"/>
              <a:gd name="connsiteY29" fmla="*/ 30320 h 221441"/>
              <a:gd name="connsiteX30" fmla="*/ 103893 w 114119"/>
              <a:gd name="connsiteY30" fmla="*/ 27733 h 221441"/>
              <a:gd name="connsiteX31" fmla="*/ 102569 w 114119"/>
              <a:gd name="connsiteY31" fmla="*/ 27492 h 221441"/>
              <a:gd name="connsiteX32" fmla="*/ 103171 w 114119"/>
              <a:gd name="connsiteY32" fmla="*/ 23883 h 221441"/>
              <a:gd name="connsiteX33" fmla="*/ 101787 w 114119"/>
              <a:gd name="connsiteY33" fmla="*/ 22680 h 221441"/>
              <a:gd name="connsiteX34" fmla="*/ 102629 w 114119"/>
              <a:gd name="connsiteY34" fmla="*/ 21476 h 221441"/>
              <a:gd name="connsiteX35" fmla="*/ 99682 w 114119"/>
              <a:gd name="connsiteY35" fmla="*/ 19070 h 221441"/>
              <a:gd name="connsiteX36" fmla="*/ 101186 w 114119"/>
              <a:gd name="connsiteY36" fmla="*/ 18469 h 221441"/>
              <a:gd name="connsiteX37" fmla="*/ 100945 w 114119"/>
              <a:gd name="connsiteY37" fmla="*/ 16423 h 221441"/>
              <a:gd name="connsiteX38" fmla="*/ 102870 w 114119"/>
              <a:gd name="connsiteY38" fmla="*/ 14378 h 221441"/>
              <a:gd name="connsiteX39" fmla="*/ 98599 w 114119"/>
              <a:gd name="connsiteY39" fmla="*/ 12693 h 221441"/>
              <a:gd name="connsiteX40" fmla="*/ 97636 w 114119"/>
              <a:gd name="connsiteY40" fmla="*/ 11310 h 221441"/>
              <a:gd name="connsiteX41" fmla="*/ 92703 w 114119"/>
              <a:gd name="connsiteY41" fmla="*/ 9746 h 221441"/>
              <a:gd name="connsiteX42" fmla="*/ 92884 w 114119"/>
              <a:gd name="connsiteY42" fmla="*/ 10949 h 221441"/>
              <a:gd name="connsiteX43" fmla="*/ 91681 w 114119"/>
              <a:gd name="connsiteY43" fmla="*/ 10347 h 221441"/>
              <a:gd name="connsiteX44" fmla="*/ 91681 w 114119"/>
              <a:gd name="connsiteY44" fmla="*/ 12814 h 221441"/>
              <a:gd name="connsiteX45" fmla="*/ 91079 w 114119"/>
              <a:gd name="connsiteY45" fmla="*/ 11671 h 221441"/>
              <a:gd name="connsiteX46" fmla="*/ 88673 w 114119"/>
              <a:gd name="connsiteY46" fmla="*/ 11249 h 221441"/>
              <a:gd name="connsiteX47" fmla="*/ 88372 w 114119"/>
              <a:gd name="connsiteY47" fmla="*/ 13235 h 221441"/>
              <a:gd name="connsiteX48" fmla="*/ 87650 w 114119"/>
              <a:gd name="connsiteY48" fmla="*/ 12994 h 221441"/>
              <a:gd name="connsiteX49" fmla="*/ 87710 w 114119"/>
              <a:gd name="connsiteY49" fmla="*/ 10828 h 221441"/>
              <a:gd name="connsiteX50" fmla="*/ 88913 w 114119"/>
              <a:gd name="connsiteY50" fmla="*/ 4211 h 221441"/>
              <a:gd name="connsiteX51" fmla="*/ 91681 w 114119"/>
              <a:gd name="connsiteY51" fmla="*/ 4813 h 221441"/>
              <a:gd name="connsiteX52" fmla="*/ 92222 w 114119"/>
              <a:gd name="connsiteY52" fmla="*/ 0 h 221441"/>
              <a:gd name="connsiteX53" fmla="*/ 97155 w 114119"/>
              <a:gd name="connsiteY53" fmla="*/ 903 h 221441"/>
              <a:gd name="connsiteX54" fmla="*/ 99621 w 114119"/>
              <a:gd name="connsiteY54" fmla="*/ 1745 h 221441"/>
              <a:gd name="connsiteX55" fmla="*/ 99621 w 114119"/>
              <a:gd name="connsiteY55" fmla="*/ 1023 h 221441"/>
              <a:gd name="connsiteX56" fmla="*/ 101246 w 114119"/>
              <a:gd name="connsiteY56" fmla="*/ 1504 h 221441"/>
              <a:gd name="connsiteX57" fmla="*/ 101968 w 114119"/>
              <a:gd name="connsiteY57" fmla="*/ 2467 h 221441"/>
              <a:gd name="connsiteX58" fmla="*/ 102208 w 114119"/>
              <a:gd name="connsiteY58" fmla="*/ 1263 h 221441"/>
              <a:gd name="connsiteX59" fmla="*/ 104434 w 114119"/>
              <a:gd name="connsiteY59" fmla="*/ 3068 h 221441"/>
              <a:gd name="connsiteX60" fmla="*/ 105517 w 114119"/>
              <a:gd name="connsiteY60" fmla="*/ 1624 h 221441"/>
              <a:gd name="connsiteX61" fmla="*/ 106720 w 114119"/>
              <a:gd name="connsiteY61" fmla="*/ 2106 h 221441"/>
              <a:gd name="connsiteX62" fmla="*/ 106179 w 114119"/>
              <a:gd name="connsiteY62" fmla="*/ 3610 h 221441"/>
              <a:gd name="connsiteX63" fmla="*/ 109187 w 114119"/>
              <a:gd name="connsiteY63" fmla="*/ 4512 h 221441"/>
              <a:gd name="connsiteX64" fmla="*/ 108344 w 114119"/>
              <a:gd name="connsiteY64" fmla="*/ 7219 h 221441"/>
              <a:gd name="connsiteX65" fmla="*/ 108344 w 114119"/>
              <a:gd name="connsiteY65" fmla="*/ 8723 h 221441"/>
              <a:gd name="connsiteX66" fmla="*/ 107442 w 114119"/>
              <a:gd name="connsiteY66" fmla="*/ 8482 h 221441"/>
              <a:gd name="connsiteX67" fmla="*/ 108946 w 114119"/>
              <a:gd name="connsiteY67" fmla="*/ 11249 h 221441"/>
              <a:gd name="connsiteX68" fmla="*/ 106780 w 114119"/>
              <a:gd name="connsiteY68" fmla="*/ 11370 h 221441"/>
              <a:gd name="connsiteX69" fmla="*/ 109728 w 114119"/>
              <a:gd name="connsiteY69" fmla="*/ 15220 h 221441"/>
              <a:gd name="connsiteX70" fmla="*/ 109247 w 114119"/>
              <a:gd name="connsiteY70" fmla="*/ 15461 h 221441"/>
              <a:gd name="connsiteX71" fmla="*/ 111412 w 114119"/>
              <a:gd name="connsiteY71" fmla="*/ 17265 h 221441"/>
              <a:gd name="connsiteX72" fmla="*/ 108705 w 114119"/>
              <a:gd name="connsiteY72" fmla="*/ 21055 h 221441"/>
              <a:gd name="connsiteX73" fmla="*/ 108705 w 114119"/>
              <a:gd name="connsiteY73" fmla="*/ 24063 h 221441"/>
              <a:gd name="connsiteX74" fmla="*/ 107983 w 114119"/>
              <a:gd name="connsiteY74" fmla="*/ 27673 h 221441"/>
              <a:gd name="connsiteX75" fmla="*/ 107081 w 114119"/>
              <a:gd name="connsiteY75" fmla="*/ 33087 h 221441"/>
              <a:gd name="connsiteX76" fmla="*/ 107863 w 114119"/>
              <a:gd name="connsiteY76" fmla="*/ 33267 h 221441"/>
              <a:gd name="connsiteX77" fmla="*/ 107983 w 114119"/>
              <a:gd name="connsiteY77" fmla="*/ 35674 h 221441"/>
              <a:gd name="connsiteX78" fmla="*/ 114120 w 114119"/>
              <a:gd name="connsiteY78" fmla="*/ 36756 h 221441"/>
              <a:gd name="connsiteX79" fmla="*/ 113939 w 114119"/>
              <a:gd name="connsiteY79" fmla="*/ 38140 h 221441"/>
              <a:gd name="connsiteX80" fmla="*/ 110811 w 114119"/>
              <a:gd name="connsiteY80" fmla="*/ 37538 h 221441"/>
              <a:gd name="connsiteX81" fmla="*/ 109969 w 114119"/>
              <a:gd name="connsiteY81" fmla="*/ 40125 h 221441"/>
              <a:gd name="connsiteX82" fmla="*/ 112736 w 114119"/>
              <a:gd name="connsiteY82" fmla="*/ 40727 h 221441"/>
              <a:gd name="connsiteX83" fmla="*/ 112616 w 114119"/>
              <a:gd name="connsiteY83" fmla="*/ 41569 h 221441"/>
              <a:gd name="connsiteX84" fmla="*/ 110931 w 114119"/>
              <a:gd name="connsiteY84" fmla="*/ 42231 h 221441"/>
              <a:gd name="connsiteX85" fmla="*/ 108705 w 114119"/>
              <a:gd name="connsiteY85" fmla="*/ 44036 h 221441"/>
              <a:gd name="connsiteX86" fmla="*/ 106901 w 114119"/>
              <a:gd name="connsiteY86" fmla="*/ 47044 h 221441"/>
              <a:gd name="connsiteX87" fmla="*/ 105818 w 114119"/>
              <a:gd name="connsiteY87" fmla="*/ 49269 h 221441"/>
              <a:gd name="connsiteX88" fmla="*/ 105998 w 114119"/>
              <a:gd name="connsiteY88" fmla="*/ 52277 h 221441"/>
              <a:gd name="connsiteX89" fmla="*/ 102389 w 114119"/>
              <a:gd name="connsiteY89" fmla="*/ 53781 h 221441"/>
              <a:gd name="connsiteX90" fmla="*/ 101907 w 114119"/>
              <a:gd name="connsiteY90" fmla="*/ 54383 h 221441"/>
              <a:gd name="connsiteX91" fmla="*/ 99682 w 114119"/>
              <a:gd name="connsiteY91" fmla="*/ 52037 h 221441"/>
              <a:gd name="connsiteX92" fmla="*/ 94628 w 114119"/>
              <a:gd name="connsiteY92" fmla="*/ 49209 h 221441"/>
              <a:gd name="connsiteX93" fmla="*/ 92703 w 114119"/>
              <a:gd name="connsiteY93" fmla="*/ 48848 h 221441"/>
              <a:gd name="connsiteX94" fmla="*/ 92583 w 114119"/>
              <a:gd name="connsiteY94" fmla="*/ 49630 h 221441"/>
              <a:gd name="connsiteX95" fmla="*/ 90658 w 114119"/>
              <a:gd name="connsiteY95" fmla="*/ 51194 h 221441"/>
              <a:gd name="connsiteX96" fmla="*/ 90778 w 114119"/>
              <a:gd name="connsiteY96" fmla="*/ 56248 h 221441"/>
              <a:gd name="connsiteX97" fmla="*/ 87289 w 114119"/>
              <a:gd name="connsiteY97" fmla="*/ 55646 h 221441"/>
              <a:gd name="connsiteX98" fmla="*/ 83078 w 114119"/>
              <a:gd name="connsiteY98" fmla="*/ 56428 h 221441"/>
              <a:gd name="connsiteX99" fmla="*/ 8482 w 114119"/>
              <a:gd name="connsiteY99" fmla="*/ 180233 h 221441"/>
              <a:gd name="connsiteX100" fmla="*/ 8482 w 114119"/>
              <a:gd name="connsiteY100" fmla="*/ 182820 h 221441"/>
              <a:gd name="connsiteX101" fmla="*/ 9084 w 114119"/>
              <a:gd name="connsiteY101" fmla="*/ 184625 h 221441"/>
              <a:gd name="connsiteX102" fmla="*/ 12092 w 114119"/>
              <a:gd name="connsiteY102" fmla="*/ 189437 h 221441"/>
              <a:gd name="connsiteX103" fmla="*/ 12092 w 114119"/>
              <a:gd name="connsiteY103" fmla="*/ 190279 h 221441"/>
              <a:gd name="connsiteX104" fmla="*/ 14318 w 114119"/>
              <a:gd name="connsiteY104" fmla="*/ 194731 h 221441"/>
              <a:gd name="connsiteX105" fmla="*/ 15701 w 114119"/>
              <a:gd name="connsiteY105" fmla="*/ 196957 h 221441"/>
              <a:gd name="connsiteX106" fmla="*/ 18107 w 114119"/>
              <a:gd name="connsiteY106" fmla="*/ 198942 h 221441"/>
              <a:gd name="connsiteX107" fmla="*/ 19732 w 114119"/>
              <a:gd name="connsiteY107" fmla="*/ 202131 h 221441"/>
              <a:gd name="connsiteX108" fmla="*/ 23943 w 114119"/>
              <a:gd name="connsiteY108" fmla="*/ 207786 h 221441"/>
              <a:gd name="connsiteX109" fmla="*/ 27432 w 114119"/>
              <a:gd name="connsiteY109" fmla="*/ 211996 h 221441"/>
              <a:gd name="connsiteX110" fmla="*/ 30440 w 114119"/>
              <a:gd name="connsiteY110" fmla="*/ 216087 h 221441"/>
              <a:gd name="connsiteX111" fmla="*/ 32846 w 114119"/>
              <a:gd name="connsiteY111" fmla="*/ 219997 h 221441"/>
              <a:gd name="connsiteX112" fmla="*/ 31763 w 114119"/>
              <a:gd name="connsiteY112" fmla="*/ 220599 h 221441"/>
              <a:gd name="connsiteX113" fmla="*/ 30801 w 114119"/>
              <a:gd name="connsiteY113" fmla="*/ 219637 h 221441"/>
              <a:gd name="connsiteX114" fmla="*/ 27252 w 114119"/>
              <a:gd name="connsiteY114" fmla="*/ 217952 h 221441"/>
              <a:gd name="connsiteX115" fmla="*/ 24785 w 114119"/>
              <a:gd name="connsiteY115" fmla="*/ 218554 h 221441"/>
              <a:gd name="connsiteX116" fmla="*/ 24183 w 114119"/>
              <a:gd name="connsiteY116" fmla="*/ 219997 h 221441"/>
              <a:gd name="connsiteX117" fmla="*/ 21777 w 114119"/>
              <a:gd name="connsiteY117" fmla="*/ 220178 h 221441"/>
              <a:gd name="connsiteX118" fmla="*/ 20153 w 114119"/>
              <a:gd name="connsiteY118" fmla="*/ 221441 h 221441"/>
              <a:gd name="connsiteX119" fmla="*/ 19431 w 114119"/>
              <a:gd name="connsiteY119" fmla="*/ 218494 h 221441"/>
              <a:gd name="connsiteX120" fmla="*/ 17867 w 114119"/>
              <a:gd name="connsiteY120" fmla="*/ 217050 h 221441"/>
              <a:gd name="connsiteX121" fmla="*/ 17265 w 114119"/>
              <a:gd name="connsiteY121" fmla="*/ 217110 h 221441"/>
              <a:gd name="connsiteX122" fmla="*/ 14378 w 114119"/>
              <a:gd name="connsiteY122" fmla="*/ 212778 h 221441"/>
              <a:gd name="connsiteX123" fmla="*/ 11851 w 114119"/>
              <a:gd name="connsiteY123" fmla="*/ 211214 h 221441"/>
              <a:gd name="connsiteX124" fmla="*/ 11911 w 114119"/>
              <a:gd name="connsiteY124" fmla="*/ 210553 h 221441"/>
              <a:gd name="connsiteX125" fmla="*/ 10407 w 114119"/>
              <a:gd name="connsiteY125" fmla="*/ 209650 h 221441"/>
              <a:gd name="connsiteX126" fmla="*/ 10588 w 114119"/>
              <a:gd name="connsiteY126" fmla="*/ 207605 h 221441"/>
              <a:gd name="connsiteX127" fmla="*/ 9986 w 114119"/>
              <a:gd name="connsiteY127" fmla="*/ 206402 h 221441"/>
              <a:gd name="connsiteX128" fmla="*/ 10347 w 114119"/>
              <a:gd name="connsiteY128" fmla="*/ 204597 h 221441"/>
              <a:gd name="connsiteX129" fmla="*/ 8603 w 114119"/>
              <a:gd name="connsiteY129" fmla="*/ 202792 h 221441"/>
              <a:gd name="connsiteX130" fmla="*/ 7700 w 114119"/>
              <a:gd name="connsiteY130" fmla="*/ 198762 h 221441"/>
              <a:gd name="connsiteX131" fmla="*/ 6136 w 114119"/>
              <a:gd name="connsiteY131" fmla="*/ 197318 h 221441"/>
              <a:gd name="connsiteX132" fmla="*/ 6377 w 114119"/>
              <a:gd name="connsiteY132" fmla="*/ 196175 h 221441"/>
              <a:gd name="connsiteX133" fmla="*/ 5655 w 114119"/>
              <a:gd name="connsiteY133" fmla="*/ 192987 h 221441"/>
              <a:gd name="connsiteX134" fmla="*/ 5835 w 114119"/>
              <a:gd name="connsiteY134" fmla="*/ 190580 h 221441"/>
              <a:gd name="connsiteX135" fmla="*/ 5053 w 114119"/>
              <a:gd name="connsiteY135" fmla="*/ 188174 h 221441"/>
              <a:gd name="connsiteX136" fmla="*/ 3850 w 114119"/>
              <a:gd name="connsiteY136" fmla="*/ 186730 h 221441"/>
              <a:gd name="connsiteX137" fmla="*/ 3188 w 114119"/>
              <a:gd name="connsiteY137" fmla="*/ 184805 h 221441"/>
              <a:gd name="connsiteX138" fmla="*/ 3369 w 114119"/>
              <a:gd name="connsiteY138" fmla="*/ 182219 h 221441"/>
              <a:gd name="connsiteX139" fmla="*/ 3068 w 114119"/>
              <a:gd name="connsiteY139" fmla="*/ 181617 h 221441"/>
              <a:gd name="connsiteX140" fmla="*/ 2466 w 114119"/>
              <a:gd name="connsiteY140" fmla="*/ 177286 h 221441"/>
              <a:gd name="connsiteX141" fmla="*/ 1444 w 114119"/>
              <a:gd name="connsiteY141" fmla="*/ 176142 h 221441"/>
              <a:gd name="connsiteX142" fmla="*/ 0 w 114119"/>
              <a:gd name="connsiteY142" fmla="*/ 176142 h 221441"/>
              <a:gd name="connsiteX143" fmla="*/ 602 w 114119"/>
              <a:gd name="connsiteY143" fmla="*/ 172894 h 221441"/>
              <a:gd name="connsiteX144" fmla="*/ 2527 w 114119"/>
              <a:gd name="connsiteY144" fmla="*/ 172593 h 221441"/>
              <a:gd name="connsiteX145" fmla="*/ 3128 w 114119"/>
              <a:gd name="connsiteY145" fmla="*/ 173796 h 221441"/>
              <a:gd name="connsiteX146" fmla="*/ 5354 w 114119"/>
              <a:gd name="connsiteY146" fmla="*/ 173556 h 221441"/>
              <a:gd name="connsiteX147" fmla="*/ 6858 w 114119"/>
              <a:gd name="connsiteY147" fmla="*/ 175661 h 221441"/>
              <a:gd name="connsiteX148" fmla="*/ 7038 w 114119"/>
              <a:gd name="connsiteY148" fmla="*/ 179211 h 221441"/>
              <a:gd name="connsiteX149" fmla="*/ 8422 w 114119"/>
              <a:gd name="connsiteY149" fmla="*/ 180293 h 221441"/>
              <a:gd name="connsiteX150" fmla="*/ 29477 w 114119"/>
              <a:gd name="connsiteY150" fmla="*/ 95230 h 221441"/>
              <a:gd name="connsiteX151" fmla="*/ 32064 w 114119"/>
              <a:gd name="connsiteY151" fmla="*/ 97456 h 221441"/>
              <a:gd name="connsiteX152" fmla="*/ 32184 w 114119"/>
              <a:gd name="connsiteY152" fmla="*/ 99381 h 221441"/>
              <a:gd name="connsiteX153" fmla="*/ 33147 w 114119"/>
              <a:gd name="connsiteY153" fmla="*/ 99742 h 221441"/>
              <a:gd name="connsiteX154" fmla="*/ 35854 w 114119"/>
              <a:gd name="connsiteY154" fmla="*/ 99140 h 221441"/>
              <a:gd name="connsiteX155" fmla="*/ 40065 w 114119"/>
              <a:gd name="connsiteY155" fmla="*/ 103712 h 221441"/>
              <a:gd name="connsiteX156" fmla="*/ 43434 w 114119"/>
              <a:gd name="connsiteY156" fmla="*/ 104675 h 221441"/>
              <a:gd name="connsiteX157" fmla="*/ 47404 w 114119"/>
              <a:gd name="connsiteY157" fmla="*/ 107562 h 221441"/>
              <a:gd name="connsiteX158" fmla="*/ 48066 w 114119"/>
              <a:gd name="connsiteY158" fmla="*/ 107442 h 221441"/>
              <a:gd name="connsiteX159" fmla="*/ 49209 w 114119"/>
              <a:gd name="connsiteY159" fmla="*/ 109066 h 221441"/>
              <a:gd name="connsiteX160" fmla="*/ 50954 w 114119"/>
              <a:gd name="connsiteY160" fmla="*/ 109548 h 221441"/>
              <a:gd name="connsiteX161" fmla="*/ 51194 w 114119"/>
              <a:gd name="connsiteY161" fmla="*/ 111232 h 221441"/>
              <a:gd name="connsiteX162" fmla="*/ 50593 w 114119"/>
              <a:gd name="connsiteY162" fmla="*/ 112074 h 221441"/>
              <a:gd name="connsiteX163" fmla="*/ 52758 w 114119"/>
              <a:gd name="connsiteY163" fmla="*/ 116706 h 221441"/>
              <a:gd name="connsiteX164" fmla="*/ 55105 w 114119"/>
              <a:gd name="connsiteY164" fmla="*/ 120316 h 221441"/>
              <a:gd name="connsiteX165" fmla="*/ 57752 w 114119"/>
              <a:gd name="connsiteY165" fmla="*/ 125309 h 221441"/>
              <a:gd name="connsiteX166" fmla="*/ 57932 w 114119"/>
              <a:gd name="connsiteY166" fmla="*/ 127956 h 221441"/>
              <a:gd name="connsiteX167" fmla="*/ 57631 w 114119"/>
              <a:gd name="connsiteY167" fmla="*/ 129941 h 221441"/>
              <a:gd name="connsiteX168" fmla="*/ 55526 w 114119"/>
              <a:gd name="connsiteY168" fmla="*/ 131325 h 221441"/>
              <a:gd name="connsiteX169" fmla="*/ 54142 w 114119"/>
              <a:gd name="connsiteY169" fmla="*/ 131505 h 221441"/>
              <a:gd name="connsiteX170" fmla="*/ 51495 w 114119"/>
              <a:gd name="connsiteY170" fmla="*/ 129881 h 221441"/>
              <a:gd name="connsiteX171" fmla="*/ 50112 w 114119"/>
              <a:gd name="connsiteY171" fmla="*/ 128076 h 221441"/>
              <a:gd name="connsiteX172" fmla="*/ 47164 w 114119"/>
              <a:gd name="connsiteY172" fmla="*/ 126151 h 221441"/>
              <a:gd name="connsiteX173" fmla="*/ 44336 w 114119"/>
              <a:gd name="connsiteY173" fmla="*/ 125670 h 221441"/>
              <a:gd name="connsiteX174" fmla="*/ 42050 w 114119"/>
              <a:gd name="connsiteY174" fmla="*/ 124888 h 221441"/>
              <a:gd name="connsiteX175" fmla="*/ 39464 w 114119"/>
              <a:gd name="connsiteY175" fmla="*/ 125128 h 221441"/>
              <a:gd name="connsiteX176" fmla="*/ 36877 w 114119"/>
              <a:gd name="connsiteY176" fmla="*/ 124467 h 221441"/>
              <a:gd name="connsiteX177" fmla="*/ 34651 w 114119"/>
              <a:gd name="connsiteY177" fmla="*/ 123384 h 221441"/>
              <a:gd name="connsiteX178" fmla="*/ 33448 w 114119"/>
              <a:gd name="connsiteY178" fmla="*/ 122301 h 221441"/>
              <a:gd name="connsiteX179" fmla="*/ 32245 w 114119"/>
              <a:gd name="connsiteY179" fmla="*/ 120617 h 221441"/>
              <a:gd name="connsiteX180" fmla="*/ 30861 w 114119"/>
              <a:gd name="connsiteY180" fmla="*/ 117128 h 221441"/>
              <a:gd name="connsiteX181" fmla="*/ 30861 w 114119"/>
              <a:gd name="connsiteY181" fmla="*/ 115203 h 221441"/>
              <a:gd name="connsiteX182" fmla="*/ 32305 w 114119"/>
              <a:gd name="connsiteY182" fmla="*/ 113638 h 221441"/>
              <a:gd name="connsiteX183" fmla="*/ 32666 w 114119"/>
              <a:gd name="connsiteY183" fmla="*/ 111713 h 221441"/>
              <a:gd name="connsiteX184" fmla="*/ 33869 w 114119"/>
              <a:gd name="connsiteY184" fmla="*/ 111413 h 221441"/>
              <a:gd name="connsiteX185" fmla="*/ 33267 w 114119"/>
              <a:gd name="connsiteY185" fmla="*/ 110089 h 221441"/>
              <a:gd name="connsiteX186" fmla="*/ 32906 w 114119"/>
              <a:gd name="connsiteY186" fmla="*/ 106179 h 221441"/>
              <a:gd name="connsiteX187" fmla="*/ 33087 w 114119"/>
              <a:gd name="connsiteY187" fmla="*/ 104194 h 221441"/>
              <a:gd name="connsiteX188" fmla="*/ 31703 w 114119"/>
              <a:gd name="connsiteY188" fmla="*/ 103592 h 221441"/>
              <a:gd name="connsiteX189" fmla="*/ 29898 w 114119"/>
              <a:gd name="connsiteY189" fmla="*/ 101667 h 221441"/>
              <a:gd name="connsiteX190" fmla="*/ 29297 w 114119"/>
              <a:gd name="connsiteY190" fmla="*/ 102690 h 221441"/>
              <a:gd name="connsiteX191" fmla="*/ 28214 w 114119"/>
              <a:gd name="connsiteY191" fmla="*/ 101186 h 221441"/>
              <a:gd name="connsiteX192" fmla="*/ 26409 w 114119"/>
              <a:gd name="connsiteY192" fmla="*/ 101005 h 221441"/>
              <a:gd name="connsiteX193" fmla="*/ 26169 w 114119"/>
              <a:gd name="connsiteY193" fmla="*/ 99922 h 221441"/>
              <a:gd name="connsiteX194" fmla="*/ 22078 w 114119"/>
              <a:gd name="connsiteY194" fmla="*/ 99321 h 221441"/>
              <a:gd name="connsiteX195" fmla="*/ 20514 w 114119"/>
              <a:gd name="connsiteY195" fmla="*/ 97757 h 221441"/>
              <a:gd name="connsiteX196" fmla="*/ 20875 w 114119"/>
              <a:gd name="connsiteY196" fmla="*/ 97215 h 221441"/>
              <a:gd name="connsiteX197" fmla="*/ 18468 w 114119"/>
              <a:gd name="connsiteY197" fmla="*/ 92162 h 221441"/>
              <a:gd name="connsiteX198" fmla="*/ 17506 w 114119"/>
              <a:gd name="connsiteY198" fmla="*/ 91500 h 221441"/>
              <a:gd name="connsiteX199" fmla="*/ 16904 w 114119"/>
              <a:gd name="connsiteY199" fmla="*/ 89696 h 221441"/>
              <a:gd name="connsiteX200" fmla="*/ 20093 w 114119"/>
              <a:gd name="connsiteY200" fmla="*/ 91259 h 221441"/>
              <a:gd name="connsiteX201" fmla="*/ 22499 w 114119"/>
              <a:gd name="connsiteY201" fmla="*/ 91380 h 221441"/>
              <a:gd name="connsiteX202" fmla="*/ 26469 w 114119"/>
              <a:gd name="connsiteY202" fmla="*/ 92343 h 221441"/>
              <a:gd name="connsiteX203" fmla="*/ 27432 w 114119"/>
              <a:gd name="connsiteY203" fmla="*/ 91982 h 221441"/>
              <a:gd name="connsiteX204" fmla="*/ 29357 w 114119"/>
              <a:gd name="connsiteY204" fmla="*/ 95230 h 22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</a:cxnLst>
            <a:rect l="l" t="t" r="r" b="b"/>
            <a:pathLst>
              <a:path w="114119" h="221441">
                <a:moveTo>
                  <a:pt x="83018" y="56428"/>
                </a:moveTo>
                <a:lnTo>
                  <a:pt x="81815" y="48247"/>
                </a:lnTo>
                <a:lnTo>
                  <a:pt x="83198" y="47946"/>
                </a:lnTo>
                <a:lnTo>
                  <a:pt x="82657" y="46863"/>
                </a:lnTo>
                <a:lnTo>
                  <a:pt x="87109" y="44036"/>
                </a:lnTo>
                <a:lnTo>
                  <a:pt x="86266" y="42351"/>
                </a:lnTo>
                <a:lnTo>
                  <a:pt x="87530" y="39945"/>
                </a:lnTo>
                <a:lnTo>
                  <a:pt x="88552" y="41148"/>
                </a:lnTo>
                <a:lnTo>
                  <a:pt x="88191" y="42471"/>
                </a:lnTo>
                <a:lnTo>
                  <a:pt x="89816" y="43073"/>
                </a:lnTo>
                <a:lnTo>
                  <a:pt x="89575" y="44517"/>
                </a:lnTo>
                <a:lnTo>
                  <a:pt x="90658" y="43314"/>
                </a:lnTo>
                <a:lnTo>
                  <a:pt x="92222" y="43554"/>
                </a:lnTo>
                <a:lnTo>
                  <a:pt x="92643" y="40847"/>
                </a:lnTo>
                <a:lnTo>
                  <a:pt x="93365" y="41028"/>
                </a:lnTo>
                <a:lnTo>
                  <a:pt x="93967" y="38321"/>
                </a:lnTo>
                <a:lnTo>
                  <a:pt x="96975" y="38681"/>
                </a:lnTo>
                <a:lnTo>
                  <a:pt x="97335" y="37298"/>
                </a:lnTo>
                <a:lnTo>
                  <a:pt x="98298" y="37899"/>
                </a:lnTo>
                <a:lnTo>
                  <a:pt x="99682" y="36697"/>
                </a:lnTo>
                <a:lnTo>
                  <a:pt x="101607" y="37178"/>
                </a:lnTo>
                <a:lnTo>
                  <a:pt x="102329" y="36576"/>
                </a:lnTo>
                <a:lnTo>
                  <a:pt x="101426" y="41328"/>
                </a:lnTo>
                <a:lnTo>
                  <a:pt x="104795" y="41930"/>
                </a:lnTo>
                <a:lnTo>
                  <a:pt x="105517" y="40426"/>
                </a:lnTo>
                <a:lnTo>
                  <a:pt x="104554" y="39103"/>
                </a:lnTo>
                <a:lnTo>
                  <a:pt x="104795" y="37719"/>
                </a:lnTo>
                <a:lnTo>
                  <a:pt x="103472" y="37418"/>
                </a:lnTo>
                <a:lnTo>
                  <a:pt x="104735" y="30681"/>
                </a:lnTo>
                <a:lnTo>
                  <a:pt x="103472" y="30320"/>
                </a:lnTo>
                <a:lnTo>
                  <a:pt x="103893" y="27733"/>
                </a:lnTo>
                <a:lnTo>
                  <a:pt x="102569" y="27492"/>
                </a:lnTo>
                <a:lnTo>
                  <a:pt x="103171" y="23883"/>
                </a:lnTo>
                <a:lnTo>
                  <a:pt x="101787" y="22680"/>
                </a:lnTo>
                <a:lnTo>
                  <a:pt x="102629" y="21476"/>
                </a:lnTo>
                <a:lnTo>
                  <a:pt x="99682" y="19070"/>
                </a:lnTo>
                <a:lnTo>
                  <a:pt x="101186" y="18469"/>
                </a:lnTo>
                <a:lnTo>
                  <a:pt x="100945" y="16423"/>
                </a:lnTo>
                <a:lnTo>
                  <a:pt x="102870" y="14378"/>
                </a:lnTo>
                <a:lnTo>
                  <a:pt x="98599" y="12693"/>
                </a:lnTo>
                <a:lnTo>
                  <a:pt x="97636" y="11310"/>
                </a:lnTo>
                <a:lnTo>
                  <a:pt x="92703" y="9746"/>
                </a:lnTo>
                <a:lnTo>
                  <a:pt x="92884" y="10949"/>
                </a:lnTo>
                <a:lnTo>
                  <a:pt x="91681" y="10347"/>
                </a:lnTo>
                <a:lnTo>
                  <a:pt x="91681" y="12814"/>
                </a:lnTo>
                <a:lnTo>
                  <a:pt x="91079" y="11671"/>
                </a:lnTo>
                <a:lnTo>
                  <a:pt x="88673" y="11249"/>
                </a:lnTo>
                <a:lnTo>
                  <a:pt x="88372" y="13235"/>
                </a:lnTo>
                <a:lnTo>
                  <a:pt x="87650" y="12994"/>
                </a:lnTo>
                <a:lnTo>
                  <a:pt x="87710" y="10828"/>
                </a:lnTo>
                <a:lnTo>
                  <a:pt x="88913" y="4211"/>
                </a:lnTo>
                <a:lnTo>
                  <a:pt x="91681" y="4813"/>
                </a:lnTo>
                <a:lnTo>
                  <a:pt x="92222" y="0"/>
                </a:lnTo>
                <a:lnTo>
                  <a:pt x="97155" y="903"/>
                </a:lnTo>
                <a:lnTo>
                  <a:pt x="99621" y="1745"/>
                </a:lnTo>
                <a:lnTo>
                  <a:pt x="99621" y="1023"/>
                </a:lnTo>
                <a:lnTo>
                  <a:pt x="101246" y="1504"/>
                </a:lnTo>
                <a:lnTo>
                  <a:pt x="101968" y="2467"/>
                </a:lnTo>
                <a:lnTo>
                  <a:pt x="102208" y="1263"/>
                </a:lnTo>
                <a:lnTo>
                  <a:pt x="104434" y="3068"/>
                </a:lnTo>
                <a:lnTo>
                  <a:pt x="105517" y="1624"/>
                </a:lnTo>
                <a:lnTo>
                  <a:pt x="106720" y="2106"/>
                </a:lnTo>
                <a:lnTo>
                  <a:pt x="106179" y="3610"/>
                </a:lnTo>
                <a:lnTo>
                  <a:pt x="109187" y="4512"/>
                </a:lnTo>
                <a:lnTo>
                  <a:pt x="108344" y="7219"/>
                </a:lnTo>
                <a:lnTo>
                  <a:pt x="108344" y="8723"/>
                </a:lnTo>
                <a:lnTo>
                  <a:pt x="107442" y="8482"/>
                </a:lnTo>
                <a:lnTo>
                  <a:pt x="108946" y="11249"/>
                </a:lnTo>
                <a:lnTo>
                  <a:pt x="106780" y="11370"/>
                </a:lnTo>
                <a:lnTo>
                  <a:pt x="109728" y="15220"/>
                </a:lnTo>
                <a:lnTo>
                  <a:pt x="109247" y="15461"/>
                </a:lnTo>
                <a:lnTo>
                  <a:pt x="111412" y="17265"/>
                </a:lnTo>
                <a:lnTo>
                  <a:pt x="108705" y="21055"/>
                </a:lnTo>
                <a:lnTo>
                  <a:pt x="108705" y="24063"/>
                </a:lnTo>
                <a:lnTo>
                  <a:pt x="107983" y="27673"/>
                </a:lnTo>
                <a:lnTo>
                  <a:pt x="107081" y="33087"/>
                </a:lnTo>
                <a:lnTo>
                  <a:pt x="107863" y="33267"/>
                </a:lnTo>
                <a:lnTo>
                  <a:pt x="107983" y="35674"/>
                </a:lnTo>
                <a:lnTo>
                  <a:pt x="114120" y="36756"/>
                </a:lnTo>
                <a:lnTo>
                  <a:pt x="113939" y="38140"/>
                </a:lnTo>
                <a:lnTo>
                  <a:pt x="110811" y="37538"/>
                </a:lnTo>
                <a:lnTo>
                  <a:pt x="109969" y="40125"/>
                </a:lnTo>
                <a:lnTo>
                  <a:pt x="112736" y="40727"/>
                </a:lnTo>
                <a:lnTo>
                  <a:pt x="112616" y="41569"/>
                </a:lnTo>
                <a:lnTo>
                  <a:pt x="110931" y="42231"/>
                </a:lnTo>
                <a:lnTo>
                  <a:pt x="108705" y="44036"/>
                </a:lnTo>
                <a:lnTo>
                  <a:pt x="106901" y="47044"/>
                </a:lnTo>
                <a:lnTo>
                  <a:pt x="105818" y="49269"/>
                </a:lnTo>
                <a:lnTo>
                  <a:pt x="105998" y="52277"/>
                </a:lnTo>
                <a:lnTo>
                  <a:pt x="102389" y="53781"/>
                </a:lnTo>
                <a:lnTo>
                  <a:pt x="101907" y="54383"/>
                </a:lnTo>
                <a:lnTo>
                  <a:pt x="99682" y="52037"/>
                </a:lnTo>
                <a:lnTo>
                  <a:pt x="94628" y="49209"/>
                </a:lnTo>
                <a:lnTo>
                  <a:pt x="92703" y="48848"/>
                </a:lnTo>
                <a:lnTo>
                  <a:pt x="92583" y="49630"/>
                </a:lnTo>
                <a:lnTo>
                  <a:pt x="90658" y="51194"/>
                </a:lnTo>
                <a:lnTo>
                  <a:pt x="90778" y="56248"/>
                </a:lnTo>
                <a:lnTo>
                  <a:pt x="87289" y="55646"/>
                </a:lnTo>
                <a:lnTo>
                  <a:pt x="83078" y="56428"/>
                </a:lnTo>
                <a:moveTo>
                  <a:pt x="8482" y="180233"/>
                </a:moveTo>
                <a:lnTo>
                  <a:pt x="8482" y="182820"/>
                </a:lnTo>
                <a:lnTo>
                  <a:pt x="9084" y="184625"/>
                </a:lnTo>
                <a:lnTo>
                  <a:pt x="12092" y="189437"/>
                </a:lnTo>
                <a:lnTo>
                  <a:pt x="12092" y="190279"/>
                </a:lnTo>
                <a:lnTo>
                  <a:pt x="14318" y="194731"/>
                </a:lnTo>
                <a:lnTo>
                  <a:pt x="15701" y="196957"/>
                </a:lnTo>
                <a:lnTo>
                  <a:pt x="18107" y="198942"/>
                </a:lnTo>
                <a:lnTo>
                  <a:pt x="19732" y="202131"/>
                </a:lnTo>
                <a:lnTo>
                  <a:pt x="23943" y="207786"/>
                </a:lnTo>
                <a:lnTo>
                  <a:pt x="27432" y="211996"/>
                </a:lnTo>
                <a:lnTo>
                  <a:pt x="30440" y="216087"/>
                </a:lnTo>
                <a:lnTo>
                  <a:pt x="32846" y="219997"/>
                </a:lnTo>
                <a:lnTo>
                  <a:pt x="31763" y="220599"/>
                </a:lnTo>
                <a:lnTo>
                  <a:pt x="30801" y="219637"/>
                </a:lnTo>
                <a:lnTo>
                  <a:pt x="27252" y="217952"/>
                </a:lnTo>
                <a:lnTo>
                  <a:pt x="24785" y="218554"/>
                </a:lnTo>
                <a:lnTo>
                  <a:pt x="24183" y="219997"/>
                </a:lnTo>
                <a:lnTo>
                  <a:pt x="21777" y="220178"/>
                </a:lnTo>
                <a:lnTo>
                  <a:pt x="20153" y="221441"/>
                </a:lnTo>
                <a:lnTo>
                  <a:pt x="19431" y="218494"/>
                </a:lnTo>
                <a:lnTo>
                  <a:pt x="17867" y="217050"/>
                </a:lnTo>
                <a:lnTo>
                  <a:pt x="17265" y="217110"/>
                </a:lnTo>
                <a:lnTo>
                  <a:pt x="14378" y="212778"/>
                </a:lnTo>
                <a:lnTo>
                  <a:pt x="11851" y="211214"/>
                </a:lnTo>
                <a:lnTo>
                  <a:pt x="11911" y="210553"/>
                </a:lnTo>
                <a:lnTo>
                  <a:pt x="10407" y="209650"/>
                </a:lnTo>
                <a:lnTo>
                  <a:pt x="10588" y="207605"/>
                </a:lnTo>
                <a:lnTo>
                  <a:pt x="9986" y="206402"/>
                </a:lnTo>
                <a:lnTo>
                  <a:pt x="10347" y="204597"/>
                </a:lnTo>
                <a:lnTo>
                  <a:pt x="8603" y="202792"/>
                </a:lnTo>
                <a:lnTo>
                  <a:pt x="7700" y="198762"/>
                </a:lnTo>
                <a:lnTo>
                  <a:pt x="6136" y="197318"/>
                </a:lnTo>
                <a:lnTo>
                  <a:pt x="6377" y="196175"/>
                </a:lnTo>
                <a:lnTo>
                  <a:pt x="5655" y="192987"/>
                </a:lnTo>
                <a:lnTo>
                  <a:pt x="5835" y="190580"/>
                </a:lnTo>
                <a:lnTo>
                  <a:pt x="5053" y="188174"/>
                </a:lnTo>
                <a:lnTo>
                  <a:pt x="3850" y="186730"/>
                </a:lnTo>
                <a:lnTo>
                  <a:pt x="3188" y="184805"/>
                </a:lnTo>
                <a:lnTo>
                  <a:pt x="3369" y="182219"/>
                </a:lnTo>
                <a:lnTo>
                  <a:pt x="3068" y="181617"/>
                </a:lnTo>
                <a:lnTo>
                  <a:pt x="2466" y="177286"/>
                </a:lnTo>
                <a:lnTo>
                  <a:pt x="1444" y="176142"/>
                </a:lnTo>
                <a:lnTo>
                  <a:pt x="0" y="176142"/>
                </a:lnTo>
                <a:lnTo>
                  <a:pt x="602" y="172894"/>
                </a:lnTo>
                <a:lnTo>
                  <a:pt x="2527" y="172593"/>
                </a:lnTo>
                <a:lnTo>
                  <a:pt x="3128" y="173796"/>
                </a:lnTo>
                <a:lnTo>
                  <a:pt x="5354" y="173556"/>
                </a:lnTo>
                <a:lnTo>
                  <a:pt x="6858" y="175661"/>
                </a:lnTo>
                <a:lnTo>
                  <a:pt x="7038" y="179211"/>
                </a:lnTo>
                <a:lnTo>
                  <a:pt x="8422" y="180293"/>
                </a:lnTo>
                <a:moveTo>
                  <a:pt x="29477" y="95230"/>
                </a:moveTo>
                <a:lnTo>
                  <a:pt x="32064" y="97456"/>
                </a:lnTo>
                <a:lnTo>
                  <a:pt x="32184" y="99381"/>
                </a:lnTo>
                <a:lnTo>
                  <a:pt x="33147" y="99742"/>
                </a:lnTo>
                <a:lnTo>
                  <a:pt x="35854" y="99140"/>
                </a:lnTo>
                <a:lnTo>
                  <a:pt x="40065" y="103712"/>
                </a:lnTo>
                <a:lnTo>
                  <a:pt x="43434" y="104675"/>
                </a:lnTo>
                <a:lnTo>
                  <a:pt x="47404" y="107562"/>
                </a:lnTo>
                <a:lnTo>
                  <a:pt x="48066" y="107442"/>
                </a:lnTo>
                <a:lnTo>
                  <a:pt x="49209" y="109066"/>
                </a:lnTo>
                <a:lnTo>
                  <a:pt x="50954" y="109548"/>
                </a:lnTo>
                <a:lnTo>
                  <a:pt x="51194" y="111232"/>
                </a:lnTo>
                <a:lnTo>
                  <a:pt x="50593" y="112074"/>
                </a:lnTo>
                <a:lnTo>
                  <a:pt x="52758" y="116706"/>
                </a:lnTo>
                <a:lnTo>
                  <a:pt x="55105" y="120316"/>
                </a:lnTo>
                <a:lnTo>
                  <a:pt x="57752" y="125309"/>
                </a:lnTo>
                <a:lnTo>
                  <a:pt x="57932" y="127956"/>
                </a:lnTo>
                <a:lnTo>
                  <a:pt x="57631" y="129941"/>
                </a:lnTo>
                <a:lnTo>
                  <a:pt x="55526" y="131325"/>
                </a:lnTo>
                <a:lnTo>
                  <a:pt x="54142" y="131505"/>
                </a:lnTo>
                <a:lnTo>
                  <a:pt x="51495" y="129881"/>
                </a:lnTo>
                <a:lnTo>
                  <a:pt x="50112" y="128076"/>
                </a:lnTo>
                <a:lnTo>
                  <a:pt x="47164" y="126151"/>
                </a:lnTo>
                <a:lnTo>
                  <a:pt x="44336" y="125670"/>
                </a:lnTo>
                <a:lnTo>
                  <a:pt x="42050" y="124888"/>
                </a:lnTo>
                <a:lnTo>
                  <a:pt x="39464" y="125128"/>
                </a:lnTo>
                <a:lnTo>
                  <a:pt x="36877" y="124467"/>
                </a:lnTo>
                <a:lnTo>
                  <a:pt x="34651" y="123384"/>
                </a:lnTo>
                <a:lnTo>
                  <a:pt x="33448" y="122301"/>
                </a:lnTo>
                <a:lnTo>
                  <a:pt x="32245" y="120617"/>
                </a:lnTo>
                <a:lnTo>
                  <a:pt x="30861" y="117128"/>
                </a:lnTo>
                <a:lnTo>
                  <a:pt x="30861" y="115203"/>
                </a:lnTo>
                <a:lnTo>
                  <a:pt x="32305" y="113638"/>
                </a:lnTo>
                <a:lnTo>
                  <a:pt x="32666" y="111713"/>
                </a:lnTo>
                <a:lnTo>
                  <a:pt x="33869" y="111413"/>
                </a:lnTo>
                <a:lnTo>
                  <a:pt x="33267" y="110089"/>
                </a:lnTo>
                <a:lnTo>
                  <a:pt x="32906" y="106179"/>
                </a:lnTo>
                <a:lnTo>
                  <a:pt x="33087" y="104194"/>
                </a:lnTo>
                <a:lnTo>
                  <a:pt x="31703" y="103592"/>
                </a:lnTo>
                <a:lnTo>
                  <a:pt x="29898" y="101667"/>
                </a:lnTo>
                <a:lnTo>
                  <a:pt x="29297" y="102690"/>
                </a:lnTo>
                <a:lnTo>
                  <a:pt x="28214" y="101186"/>
                </a:lnTo>
                <a:lnTo>
                  <a:pt x="26409" y="101005"/>
                </a:lnTo>
                <a:lnTo>
                  <a:pt x="26169" y="99922"/>
                </a:lnTo>
                <a:lnTo>
                  <a:pt x="22078" y="99321"/>
                </a:lnTo>
                <a:lnTo>
                  <a:pt x="20514" y="97757"/>
                </a:lnTo>
                <a:lnTo>
                  <a:pt x="20875" y="97215"/>
                </a:lnTo>
                <a:lnTo>
                  <a:pt x="18468" y="92162"/>
                </a:lnTo>
                <a:lnTo>
                  <a:pt x="17506" y="91500"/>
                </a:lnTo>
                <a:lnTo>
                  <a:pt x="16904" y="89696"/>
                </a:lnTo>
                <a:lnTo>
                  <a:pt x="20093" y="91259"/>
                </a:lnTo>
                <a:lnTo>
                  <a:pt x="22499" y="91380"/>
                </a:lnTo>
                <a:lnTo>
                  <a:pt x="26469" y="92343"/>
                </a:lnTo>
                <a:lnTo>
                  <a:pt x="27432" y="91982"/>
                </a:lnTo>
                <a:lnTo>
                  <a:pt x="29357" y="95230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9E1548AA-66BF-58D1-713D-D0539C0C548F}"/>
              </a:ext>
            </a:extLst>
          </p:cNvPr>
          <p:cNvSpPr/>
          <p:nvPr/>
        </p:nvSpPr>
        <p:spPr>
          <a:xfrm>
            <a:off x="2127019" y="4392516"/>
            <a:ext cx="30520" cy="25387"/>
          </a:xfrm>
          <a:custGeom>
            <a:avLst/>
            <a:gdLst>
              <a:gd name="connsiteX0" fmla="*/ 10046 w 38200"/>
              <a:gd name="connsiteY0" fmla="*/ 902 h 32906"/>
              <a:gd name="connsiteX1" fmla="*/ 12393 w 38200"/>
              <a:gd name="connsiteY1" fmla="*/ 1203 h 32906"/>
              <a:gd name="connsiteX2" fmla="*/ 11791 w 38200"/>
              <a:gd name="connsiteY2" fmla="*/ 0 h 32906"/>
              <a:gd name="connsiteX3" fmla="*/ 18107 w 38200"/>
              <a:gd name="connsiteY3" fmla="*/ 1384 h 32906"/>
              <a:gd name="connsiteX4" fmla="*/ 17987 w 38200"/>
              <a:gd name="connsiteY4" fmla="*/ 4151 h 32906"/>
              <a:gd name="connsiteX5" fmla="*/ 20394 w 38200"/>
              <a:gd name="connsiteY5" fmla="*/ 3910 h 32906"/>
              <a:gd name="connsiteX6" fmla="*/ 19491 w 38200"/>
              <a:gd name="connsiteY6" fmla="*/ 8663 h 32906"/>
              <a:gd name="connsiteX7" fmla="*/ 20634 w 38200"/>
              <a:gd name="connsiteY7" fmla="*/ 10287 h 32906"/>
              <a:gd name="connsiteX8" fmla="*/ 22439 w 38200"/>
              <a:gd name="connsiteY8" fmla="*/ 8301 h 32906"/>
              <a:gd name="connsiteX9" fmla="*/ 22740 w 38200"/>
              <a:gd name="connsiteY9" fmla="*/ 6497 h 32906"/>
              <a:gd name="connsiteX10" fmla="*/ 28154 w 38200"/>
              <a:gd name="connsiteY10" fmla="*/ 7399 h 32906"/>
              <a:gd name="connsiteX11" fmla="*/ 28575 w 38200"/>
              <a:gd name="connsiteY11" fmla="*/ 8783 h 32906"/>
              <a:gd name="connsiteX12" fmla="*/ 29357 w 38200"/>
              <a:gd name="connsiteY12" fmla="*/ 8723 h 32906"/>
              <a:gd name="connsiteX13" fmla="*/ 29357 w 38200"/>
              <a:gd name="connsiteY13" fmla="*/ 10889 h 32906"/>
              <a:gd name="connsiteX14" fmla="*/ 29959 w 38200"/>
              <a:gd name="connsiteY14" fmla="*/ 11129 h 32906"/>
              <a:gd name="connsiteX15" fmla="*/ 30380 w 38200"/>
              <a:gd name="connsiteY15" fmla="*/ 9204 h 32906"/>
              <a:gd name="connsiteX16" fmla="*/ 32666 w 38200"/>
              <a:gd name="connsiteY16" fmla="*/ 9565 h 32906"/>
              <a:gd name="connsiteX17" fmla="*/ 33267 w 38200"/>
              <a:gd name="connsiteY17" fmla="*/ 10708 h 32906"/>
              <a:gd name="connsiteX18" fmla="*/ 32846 w 38200"/>
              <a:gd name="connsiteY18" fmla="*/ 12753 h 32906"/>
              <a:gd name="connsiteX19" fmla="*/ 33147 w 38200"/>
              <a:gd name="connsiteY19" fmla="*/ 14317 h 32906"/>
              <a:gd name="connsiteX20" fmla="*/ 32365 w 38200"/>
              <a:gd name="connsiteY20" fmla="*/ 15460 h 32906"/>
              <a:gd name="connsiteX21" fmla="*/ 33869 w 38200"/>
              <a:gd name="connsiteY21" fmla="*/ 15821 h 32906"/>
              <a:gd name="connsiteX22" fmla="*/ 33869 w 38200"/>
              <a:gd name="connsiteY22" fmla="*/ 17746 h 32906"/>
              <a:gd name="connsiteX23" fmla="*/ 36636 w 38200"/>
              <a:gd name="connsiteY23" fmla="*/ 18649 h 32906"/>
              <a:gd name="connsiteX24" fmla="*/ 36275 w 38200"/>
              <a:gd name="connsiteY24" fmla="*/ 19371 h 32906"/>
              <a:gd name="connsiteX25" fmla="*/ 38200 w 38200"/>
              <a:gd name="connsiteY25" fmla="*/ 19972 h 32906"/>
              <a:gd name="connsiteX26" fmla="*/ 37298 w 38200"/>
              <a:gd name="connsiteY26" fmla="*/ 24364 h 32906"/>
              <a:gd name="connsiteX27" fmla="*/ 33929 w 38200"/>
              <a:gd name="connsiteY27" fmla="*/ 23822 h 32906"/>
              <a:gd name="connsiteX28" fmla="*/ 34049 w 38200"/>
              <a:gd name="connsiteY28" fmla="*/ 25326 h 32906"/>
              <a:gd name="connsiteX29" fmla="*/ 32606 w 38200"/>
              <a:gd name="connsiteY29" fmla="*/ 25026 h 32906"/>
              <a:gd name="connsiteX30" fmla="*/ 32606 w 38200"/>
              <a:gd name="connsiteY30" fmla="*/ 25868 h 32906"/>
              <a:gd name="connsiteX31" fmla="*/ 29898 w 38200"/>
              <a:gd name="connsiteY31" fmla="*/ 25868 h 32906"/>
              <a:gd name="connsiteX32" fmla="*/ 27492 w 38200"/>
              <a:gd name="connsiteY32" fmla="*/ 24905 h 32906"/>
              <a:gd name="connsiteX33" fmla="*/ 27853 w 38200"/>
              <a:gd name="connsiteY33" fmla="*/ 22499 h 32906"/>
              <a:gd name="connsiteX34" fmla="*/ 25868 w 38200"/>
              <a:gd name="connsiteY34" fmla="*/ 22499 h 32906"/>
              <a:gd name="connsiteX35" fmla="*/ 26710 w 38200"/>
              <a:gd name="connsiteY35" fmla="*/ 21476 h 32906"/>
              <a:gd name="connsiteX36" fmla="*/ 22860 w 38200"/>
              <a:gd name="connsiteY36" fmla="*/ 20875 h 32906"/>
              <a:gd name="connsiteX37" fmla="*/ 22439 w 38200"/>
              <a:gd name="connsiteY37" fmla="*/ 23762 h 32906"/>
              <a:gd name="connsiteX38" fmla="*/ 20754 w 38200"/>
              <a:gd name="connsiteY38" fmla="*/ 24364 h 32906"/>
              <a:gd name="connsiteX39" fmla="*/ 18047 w 38200"/>
              <a:gd name="connsiteY39" fmla="*/ 23943 h 32906"/>
              <a:gd name="connsiteX40" fmla="*/ 16423 w 38200"/>
              <a:gd name="connsiteY40" fmla="*/ 32906 h 32906"/>
              <a:gd name="connsiteX41" fmla="*/ 11971 w 38200"/>
              <a:gd name="connsiteY41" fmla="*/ 30801 h 32906"/>
              <a:gd name="connsiteX42" fmla="*/ 10167 w 38200"/>
              <a:gd name="connsiteY42" fmla="*/ 30199 h 32906"/>
              <a:gd name="connsiteX43" fmla="*/ 10167 w 38200"/>
              <a:gd name="connsiteY43" fmla="*/ 27853 h 32906"/>
              <a:gd name="connsiteX44" fmla="*/ 11731 w 38200"/>
              <a:gd name="connsiteY44" fmla="*/ 20935 h 32906"/>
              <a:gd name="connsiteX45" fmla="*/ 10407 w 38200"/>
              <a:gd name="connsiteY45" fmla="*/ 20935 h 32906"/>
              <a:gd name="connsiteX46" fmla="*/ 11009 w 38200"/>
              <a:gd name="connsiteY46" fmla="*/ 16904 h 32906"/>
              <a:gd name="connsiteX47" fmla="*/ 8422 w 38200"/>
              <a:gd name="connsiteY47" fmla="*/ 16483 h 32906"/>
              <a:gd name="connsiteX48" fmla="*/ 9685 w 38200"/>
              <a:gd name="connsiteY48" fmla="*/ 9625 h 32906"/>
              <a:gd name="connsiteX49" fmla="*/ 6076 w 38200"/>
              <a:gd name="connsiteY49" fmla="*/ 8783 h 32906"/>
              <a:gd name="connsiteX50" fmla="*/ 1023 w 38200"/>
              <a:gd name="connsiteY50" fmla="*/ 7941 h 32906"/>
              <a:gd name="connsiteX51" fmla="*/ 0 w 38200"/>
              <a:gd name="connsiteY51" fmla="*/ 3730 h 32906"/>
              <a:gd name="connsiteX52" fmla="*/ 2406 w 38200"/>
              <a:gd name="connsiteY52" fmla="*/ 3309 h 32906"/>
              <a:gd name="connsiteX53" fmla="*/ 3850 w 38200"/>
              <a:gd name="connsiteY53" fmla="*/ 4091 h 32906"/>
              <a:gd name="connsiteX54" fmla="*/ 8121 w 38200"/>
              <a:gd name="connsiteY54" fmla="*/ 4692 h 32906"/>
              <a:gd name="connsiteX55" fmla="*/ 10407 w 38200"/>
              <a:gd name="connsiteY55" fmla="*/ 5534 h 32906"/>
              <a:gd name="connsiteX56" fmla="*/ 10828 w 38200"/>
              <a:gd name="connsiteY56" fmla="*/ 4211 h 32906"/>
              <a:gd name="connsiteX57" fmla="*/ 11911 w 38200"/>
              <a:gd name="connsiteY57" fmla="*/ 3730 h 32906"/>
              <a:gd name="connsiteX58" fmla="*/ 12032 w 38200"/>
              <a:gd name="connsiteY58" fmla="*/ 2647 h 32906"/>
              <a:gd name="connsiteX59" fmla="*/ 10046 w 38200"/>
              <a:gd name="connsiteY59" fmla="*/ 842 h 3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8200" h="32906">
                <a:moveTo>
                  <a:pt x="10046" y="902"/>
                </a:moveTo>
                <a:lnTo>
                  <a:pt x="12393" y="1203"/>
                </a:lnTo>
                <a:lnTo>
                  <a:pt x="11791" y="0"/>
                </a:lnTo>
                <a:lnTo>
                  <a:pt x="18107" y="1384"/>
                </a:lnTo>
                <a:lnTo>
                  <a:pt x="17987" y="4151"/>
                </a:lnTo>
                <a:lnTo>
                  <a:pt x="20394" y="3910"/>
                </a:lnTo>
                <a:lnTo>
                  <a:pt x="19491" y="8663"/>
                </a:lnTo>
                <a:lnTo>
                  <a:pt x="20634" y="10287"/>
                </a:lnTo>
                <a:lnTo>
                  <a:pt x="22439" y="8301"/>
                </a:lnTo>
                <a:lnTo>
                  <a:pt x="22740" y="6497"/>
                </a:lnTo>
                <a:lnTo>
                  <a:pt x="28154" y="7399"/>
                </a:lnTo>
                <a:lnTo>
                  <a:pt x="28575" y="8783"/>
                </a:lnTo>
                <a:lnTo>
                  <a:pt x="29357" y="8723"/>
                </a:lnTo>
                <a:lnTo>
                  <a:pt x="29357" y="10889"/>
                </a:lnTo>
                <a:lnTo>
                  <a:pt x="29959" y="11129"/>
                </a:lnTo>
                <a:lnTo>
                  <a:pt x="30380" y="9204"/>
                </a:lnTo>
                <a:lnTo>
                  <a:pt x="32666" y="9565"/>
                </a:lnTo>
                <a:lnTo>
                  <a:pt x="33267" y="10708"/>
                </a:lnTo>
                <a:lnTo>
                  <a:pt x="32846" y="12753"/>
                </a:lnTo>
                <a:lnTo>
                  <a:pt x="33147" y="14317"/>
                </a:lnTo>
                <a:lnTo>
                  <a:pt x="32365" y="15460"/>
                </a:lnTo>
                <a:lnTo>
                  <a:pt x="33869" y="15821"/>
                </a:lnTo>
                <a:lnTo>
                  <a:pt x="33869" y="17746"/>
                </a:lnTo>
                <a:lnTo>
                  <a:pt x="36636" y="18649"/>
                </a:lnTo>
                <a:lnTo>
                  <a:pt x="36275" y="19371"/>
                </a:lnTo>
                <a:lnTo>
                  <a:pt x="38200" y="19972"/>
                </a:lnTo>
                <a:lnTo>
                  <a:pt x="37298" y="24364"/>
                </a:lnTo>
                <a:lnTo>
                  <a:pt x="33929" y="23822"/>
                </a:lnTo>
                <a:lnTo>
                  <a:pt x="34049" y="25326"/>
                </a:lnTo>
                <a:lnTo>
                  <a:pt x="32606" y="25026"/>
                </a:lnTo>
                <a:lnTo>
                  <a:pt x="32606" y="25868"/>
                </a:lnTo>
                <a:lnTo>
                  <a:pt x="29898" y="25868"/>
                </a:lnTo>
                <a:lnTo>
                  <a:pt x="27492" y="24905"/>
                </a:lnTo>
                <a:lnTo>
                  <a:pt x="27853" y="22499"/>
                </a:lnTo>
                <a:lnTo>
                  <a:pt x="25868" y="22499"/>
                </a:lnTo>
                <a:lnTo>
                  <a:pt x="26710" y="21476"/>
                </a:lnTo>
                <a:lnTo>
                  <a:pt x="22860" y="20875"/>
                </a:lnTo>
                <a:lnTo>
                  <a:pt x="22439" y="23762"/>
                </a:lnTo>
                <a:lnTo>
                  <a:pt x="20754" y="24364"/>
                </a:lnTo>
                <a:lnTo>
                  <a:pt x="18047" y="23943"/>
                </a:lnTo>
                <a:lnTo>
                  <a:pt x="16423" y="32906"/>
                </a:lnTo>
                <a:lnTo>
                  <a:pt x="11971" y="30801"/>
                </a:lnTo>
                <a:lnTo>
                  <a:pt x="10167" y="30199"/>
                </a:lnTo>
                <a:lnTo>
                  <a:pt x="10167" y="27853"/>
                </a:lnTo>
                <a:lnTo>
                  <a:pt x="11731" y="20935"/>
                </a:lnTo>
                <a:lnTo>
                  <a:pt x="10407" y="20935"/>
                </a:lnTo>
                <a:lnTo>
                  <a:pt x="11009" y="16904"/>
                </a:lnTo>
                <a:lnTo>
                  <a:pt x="8422" y="16483"/>
                </a:lnTo>
                <a:lnTo>
                  <a:pt x="9685" y="9625"/>
                </a:lnTo>
                <a:lnTo>
                  <a:pt x="6076" y="8783"/>
                </a:lnTo>
                <a:lnTo>
                  <a:pt x="1023" y="7941"/>
                </a:lnTo>
                <a:lnTo>
                  <a:pt x="0" y="3730"/>
                </a:lnTo>
                <a:lnTo>
                  <a:pt x="2406" y="3309"/>
                </a:lnTo>
                <a:lnTo>
                  <a:pt x="3850" y="4091"/>
                </a:lnTo>
                <a:lnTo>
                  <a:pt x="8121" y="4692"/>
                </a:lnTo>
                <a:lnTo>
                  <a:pt x="10407" y="5534"/>
                </a:lnTo>
                <a:lnTo>
                  <a:pt x="10828" y="4211"/>
                </a:lnTo>
                <a:lnTo>
                  <a:pt x="11911" y="3730"/>
                </a:lnTo>
                <a:lnTo>
                  <a:pt x="12032" y="2647"/>
                </a:lnTo>
                <a:lnTo>
                  <a:pt x="10046" y="842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 title="CA-44">
            <a:extLst>
              <a:ext uri="{FF2B5EF4-FFF2-40B4-BE49-F238E27FC236}">
                <a16:creationId xmlns:a16="http://schemas.microsoft.com/office/drawing/2014/main" id="{1DAD2530-77F9-1EF4-3491-78E9BD6DDB96}"/>
              </a:ext>
            </a:extLst>
          </p:cNvPr>
          <p:cNvSpPr/>
          <p:nvPr/>
        </p:nvSpPr>
        <p:spPr>
          <a:xfrm>
            <a:off x="2134517" y="4398410"/>
            <a:ext cx="30184" cy="36758"/>
          </a:xfrm>
          <a:custGeom>
            <a:avLst/>
            <a:gdLst>
              <a:gd name="connsiteX0" fmla="*/ 60 w 37779"/>
              <a:gd name="connsiteY0" fmla="*/ 42351 h 47645"/>
              <a:gd name="connsiteX1" fmla="*/ 963 w 37779"/>
              <a:gd name="connsiteY1" fmla="*/ 41148 h 47645"/>
              <a:gd name="connsiteX2" fmla="*/ 2527 w 37779"/>
              <a:gd name="connsiteY2" fmla="*/ 40968 h 47645"/>
              <a:gd name="connsiteX3" fmla="*/ 3128 w 37779"/>
              <a:gd name="connsiteY3" fmla="*/ 38140 h 47645"/>
              <a:gd name="connsiteX4" fmla="*/ 4452 w 37779"/>
              <a:gd name="connsiteY4" fmla="*/ 38441 h 47645"/>
              <a:gd name="connsiteX5" fmla="*/ 4933 w 37779"/>
              <a:gd name="connsiteY5" fmla="*/ 36395 h 47645"/>
              <a:gd name="connsiteX6" fmla="*/ 6136 w 37779"/>
              <a:gd name="connsiteY6" fmla="*/ 36155 h 47645"/>
              <a:gd name="connsiteX7" fmla="*/ 4692 w 37779"/>
              <a:gd name="connsiteY7" fmla="*/ 35313 h 47645"/>
              <a:gd name="connsiteX8" fmla="*/ 5895 w 37779"/>
              <a:gd name="connsiteY8" fmla="*/ 33328 h 47645"/>
              <a:gd name="connsiteX9" fmla="*/ 5595 w 37779"/>
              <a:gd name="connsiteY9" fmla="*/ 32425 h 47645"/>
              <a:gd name="connsiteX10" fmla="*/ 6196 w 37779"/>
              <a:gd name="connsiteY10" fmla="*/ 30019 h 47645"/>
              <a:gd name="connsiteX11" fmla="*/ 7700 w 37779"/>
              <a:gd name="connsiteY11" fmla="*/ 29838 h 47645"/>
              <a:gd name="connsiteX12" fmla="*/ 8542 w 37779"/>
              <a:gd name="connsiteY12" fmla="*/ 26349 h 47645"/>
              <a:gd name="connsiteX13" fmla="*/ 7038 w 37779"/>
              <a:gd name="connsiteY13" fmla="*/ 25266 h 47645"/>
              <a:gd name="connsiteX14" fmla="*/ 8663 w 37779"/>
              <a:gd name="connsiteY14" fmla="*/ 16243 h 47645"/>
              <a:gd name="connsiteX15" fmla="*/ 11370 w 37779"/>
              <a:gd name="connsiteY15" fmla="*/ 16724 h 47645"/>
              <a:gd name="connsiteX16" fmla="*/ 13054 w 37779"/>
              <a:gd name="connsiteY16" fmla="*/ 16122 h 47645"/>
              <a:gd name="connsiteX17" fmla="*/ 13475 w 37779"/>
              <a:gd name="connsiteY17" fmla="*/ 13235 h 47645"/>
              <a:gd name="connsiteX18" fmla="*/ 17326 w 37779"/>
              <a:gd name="connsiteY18" fmla="*/ 13836 h 47645"/>
              <a:gd name="connsiteX19" fmla="*/ 16483 w 37779"/>
              <a:gd name="connsiteY19" fmla="*/ 14859 h 47645"/>
              <a:gd name="connsiteX20" fmla="*/ 18469 w 37779"/>
              <a:gd name="connsiteY20" fmla="*/ 14859 h 47645"/>
              <a:gd name="connsiteX21" fmla="*/ 18107 w 37779"/>
              <a:gd name="connsiteY21" fmla="*/ 17265 h 47645"/>
              <a:gd name="connsiteX22" fmla="*/ 20514 w 37779"/>
              <a:gd name="connsiteY22" fmla="*/ 18288 h 47645"/>
              <a:gd name="connsiteX23" fmla="*/ 23161 w 37779"/>
              <a:gd name="connsiteY23" fmla="*/ 18228 h 47645"/>
              <a:gd name="connsiteX24" fmla="*/ 23221 w 37779"/>
              <a:gd name="connsiteY24" fmla="*/ 17386 h 47645"/>
              <a:gd name="connsiteX25" fmla="*/ 24665 w 37779"/>
              <a:gd name="connsiteY25" fmla="*/ 17686 h 47645"/>
              <a:gd name="connsiteX26" fmla="*/ 24544 w 37779"/>
              <a:gd name="connsiteY26" fmla="*/ 16182 h 47645"/>
              <a:gd name="connsiteX27" fmla="*/ 27853 w 37779"/>
              <a:gd name="connsiteY27" fmla="*/ 16724 h 47645"/>
              <a:gd name="connsiteX28" fmla="*/ 28816 w 37779"/>
              <a:gd name="connsiteY28" fmla="*/ 12332 h 47645"/>
              <a:gd name="connsiteX29" fmla="*/ 26891 w 37779"/>
              <a:gd name="connsiteY29" fmla="*/ 11731 h 47645"/>
              <a:gd name="connsiteX30" fmla="*/ 27252 w 37779"/>
              <a:gd name="connsiteY30" fmla="*/ 11009 h 47645"/>
              <a:gd name="connsiteX31" fmla="*/ 24484 w 37779"/>
              <a:gd name="connsiteY31" fmla="*/ 10106 h 47645"/>
              <a:gd name="connsiteX32" fmla="*/ 24484 w 37779"/>
              <a:gd name="connsiteY32" fmla="*/ 8181 h 47645"/>
              <a:gd name="connsiteX33" fmla="*/ 22980 w 37779"/>
              <a:gd name="connsiteY33" fmla="*/ 7820 h 47645"/>
              <a:gd name="connsiteX34" fmla="*/ 23762 w 37779"/>
              <a:gd name="connsiteY34" fmla="*/ 6618 h 47645"/>
              <a:gd name="connsiteX35" fmla="*/ 23462 w 37779"/>
              <a:gd name="connsiteY35" fmla="*/ 5114 h 47645"/>
              <a:gd name="connsiteX36" fmla="*/ 23943 w 37779"/>
              <a:gd name="connsiteY36" fmla="*/ 3068 h 47645"/>
              <a:gd name="connsiteX37" fmla="*/ 23943 w 37779"/>
              <a:gd name="connsiteY37" fmla="*/ 602 h 47645"/>
              <a:gd name="connsiteX38" fmla="*/ 25086 w 37779"/>
              <a:gd name="connsiteY38" fmla="*/ 1203 h 47645"/>
              <a:gd name="connsiteX39" fmla="*/ 25026 w 37779"/>
              <a:gd name="connsiteY39" fmla="*/ 0 h 47645"/>
              <a:gd name="connsiteX40" fmla="*/ 29898 w 37779"/>
              <a:gd name="connsiteY40" fmla="*/ 1624 h 47645"/>
              <a:gd name="connsiteX41" fmla="*/ 30861 w 37779"/>
              <a:gd name="connsiteY41" fmla="*/ 2948 h 47645"/>
              <a:gd name="connsiteX42" fmla="*/ 35072 w 37779"/>
              <a:gd name="connsiteY42" fmla="*/ 4632 h 47645"/>
              <a:gd name="connsiteX43" fmla="*/ 33207 w 37779"/>
              <a:gd name="connsiteY43" fmla="*/ 6677 h 47645"/>
              <a:gd name="connsiteX44" fmla="*/ 33448 w 37779"/>
              <a:gd name="connsiteY44" fmla="*/ 8783 h 47645"/>
              <a:gd name="connsiteX45" fmla="*/ 31944 w 37779"/>
              <a:gd name="connsiteY45" fmla="*/ 9385 h 47645"/>
              <a:gd name="connsiteX46" fmla="*/ 34892 w 37779"/>
              <a:gd name="connsiteY46" fmla="*/ 11791 h 47645"/>
              <a:gd name="connsiteX47" fmla="*/ 34049 w 37779"/>
              <a:gd name="connsiteY47" fmla="*/ 12994 h 47645"/>
              <a:gd name="connsiteX48" fmla="*/ 35433 w 37779"/>
              <a:gd name="connsiteY48" fmla="*/ 14197 h 47645"/>
              <a:gd name="connsiteX49" fmla="*/ 34831 w 37779"/>
              <a:gd name="connsiteY49" fmla="*/ 17747 h 47645"/>
              <a:gd name="connsiteX50" fmla="*/ 36155 w 37779"/>
              <a:gd name="connsiteY50" fmla="*/ 17987 h 47645"/>
              <a:gd name="connsiteX51" fmla="*/ 35734 w 37779"/>
              <a:gd name="connsiteY51" fmla="*/ 20574 h 47645"/>
              <a:gd name="connsiteX52" fmla="*/ 36997 w 37779"/>
              <a:gd name="connsiteY52" fmla="*/ 20935 h 47645"/>
              <a:gd name="connsiteX53" fmla="*/ 35734 w 37779"/>
              <a:gd name="connsiteY53" fmla="*/ 27733 h 47645"/>
              <a:gd name="connsiteX54" fmla="*/ 37057 w 37779"/>
              <a:gd name="connsiteY54" fmla="*/ 27974 h 47645"/>
              <a:gd name="connsiteX55" fmla="*/ 36817 w 37779"/>
              <a:gd name="connsiteY55" fmla="*/ 29357 h 47645"/>
              <a:gd name="connsiteX56" fmla="*/ 37779 w 37779"/>
              <a:gd name="connsiteY56" fmla="*/ 30681 h 47645"/>
              <a:gd name="connsiteX57" fmla="*/ 37057 w 37779"/>
              <a:gd name="connsiteY57" fmla="*/ 32245 h 47645"/>
              <a:gd name="connsiteX58" fmla="*/ 33688 w 37779"/>
              <a:gd name="connsiteY58" fmla="*/ 31583 h 47645"/>
              <a:gd name="connsiteX59" fmla="*/ 34591 w 37779"/>
              <a:gd name="connsiteY59" fmla="*/ 26770 h 47645"/>
              <a:gd name="connsiteX60" fmla="*/ 33869 w 37779"/>
              <a:gd name="connsiteY60" fmla="*/ 27372 h 47645"/>
              <a:gd name="connsiteX61" fmla="*/ 31944 w 37779"/>
              <a:gd name="connsiteY61" fmla="*/ 27011 h 47645"/>
              <a:gd name="connsiteX62" fmla="*/ 30560 w 37779"/>
              <a:gd name="connsiteY62" fmla="*/ 28214 h 47645"/>
              <a:gd name="connsiteX63" fmla="*/ 29598 w 37779"/>
              <a:gd name="connsiteY63" fmla="*/ 27552 h 47645"/>
              <a:gd name="connsiteX64" fmla="*/ 29237 w 37779"/>
              <a:gd name="connsiteY64" fmla="*/ 28936 h 47645"/>
              <a:gd name="connsiteX65" fmla="*/ 26229 w 37779"/>
              <a:gd name="connsiteY65" fmla="*/ 28635 h 47645"/>
              <a:gd name="connsiteX66" fmla="*/ 25627 w 37779"/>
              <a:gd name="connsiteY66" fmla="*/ 31282 h 47645"/>
              <a:gd name="connsiteX67" fmla="*/ 24965 w 37779"/>
              <a:gd name="connsiteY67" fmla="*/ 31162 h 47645"/>
              <a:gd name="connsiteX68" fmla="*/ 24544 w 37779"/>
              <a:gd name="connsiteY68" fmla="*/ 33809 h 47645"/>
              <a:gd name="connsiteX69" fmla="*/ 22860 w 37779"/>
              <a:gd name="connsiteY69" fmla="*/ 33568 h 47645"/>
              <a:gd name="connsiteX70" fmla="*/ 21837 w 37779"/>
              <a:gd name="connsiteY70" fmla="*/ 34771 h 47645"/>
              <a:gd name="connsiteX71" fmla="*/ 22078 w 37779"/>
              <a:gd name="connsiteY71" fmla="*/ 33388 h 47645"/>
              <a:gd name="connsiteX72" fmla="*/ 20454 w 37779"/>
              <a:gd name="connsiteY72" fmla="*/ 32786 h 47645"/>
              <a:gd name="connsiteX73" fmla="*/ 20815 w 37779"/>
              <a:gd name="connsiteY73" fmla="*/ 31403 h 47645"/>
              <a:gd name="connsiteX74" fmla="*/ 19792 w 37779"/>
              <a:gd name="connsiteY74" fmla="*/ 30199 h 47645"/>
              <a:gd name="connsiteX75" fmla="*/ 18589 w 37779"/>
              <a:gd name="connsiteY75" fmla="*/ 32666 h 47645"/>
              <a:gd name="connsiteX76" fmla="*/ 19311 w 37779"/>
              <a:gd name="connsiteY76" fmla="*/ 34290 h 47645"/>
              <a:gd name="connsiteX77" fmla="*/ 14859 w 37779"/>
              <a:gd name="connsiteY77" fmla="*/ 37118 h 47645"/>
              <a:gd name="connsiteX78" fmla="*/ 15461 w 37779"/>
              <a:gd name="connsiteY78" fmla="*/ 38200 h 47645"/>
              <a:gd name="connsiteX79" fmla="*/ 14077 w 37779"/>
              <a:gd name="connsiteY79" fmla="*/ 38501 h 47645"/>
              <a:gd name="connsiteX80" fmla="*/ 15280 w 37779"/>
              <a:gd name="connsiteY80" fmla="*/ 46743 h 47645"/>
              <a:gd name="connsiteX81" fmla="*/ 10287 w 37779"/>
              <a:gd name="connsiteY81" fmla="*/ 47645 h 47645"/>
              <a:gd name="connsiteX82" fmla="*/ 9144 w 37779"/>
              <a:gd name="connsiteY82" fmla="*/ 47645 h 47645"/>
              <a:gd name="connsiteX83" fmla="*/ 7038 w 37779"/>
              <a:gd name="connsiteY83" fmla="*/ 46322 h 47645"/>
              <a:gd name="connsiteX84" fmla="*/ 5354 w 37779"/>
              <a:gd name="connsiteY84" fmla="*/ 46683 h 47645"/>
              <a:gd name="connsiteX85" fmla="*/ 5174 w 37779"/>
              <a:gd name="connsiteY85" fmla="*/ 45901 h 47645"/>
              <a:gd name="connsiteX86" fmla="*/ 0 w 37779"/>
              <a:gd name="connsiteY86" fmla="*/ 42351 h 47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37779" h="47645">
                <a:moveTo>
                  <a:pt x="60" y="42351"/>
                </a:moveTo>
                <a:lnTo>
                  <a:pt x="963" y="41148"/>
                </a:lnTo>
                <a:lnTo>
                  <a:pt x="2527" y="40968"/>
                </a:lnTo>
                <a:lnTo>
                  <a:pt x="3128" y="38140"/>
                </a:lnTo>
                <a:lnTo>
                  <a:pt x="4452" y="38441"/>
                </a:lnTo>
                <a:lnTo>
                  <a:pt x="4933" y="36395"/>
                </a:lnTo>
                <a:lnTo>
                  <a:pt x="6136" y="36155"/>
                </a:lnTo>
                <a:lnTo>
                  <a:pt x="4692" y="35313"/>
                </a:lnTo>
                <a:lnTo>
                  <a:pt x="5895" y="33328"/>
                </a:lnTo>
                <a:lnTo>
                  <a:pt x="5595" y="32425"/>
                </a:lnTo>
                <a:lnTo>
                  <a:pt x="6196" y="30019"/>
                </a:lnTo>
                <a:lnTo>
                  <a:pt x="7700" y="29838"/>
                </a:lnTo>
                <a:lnTo>
                  <a:pt x="8542" y="26349"/>
                </a:lnTo>
                <a:lnTo>
                  <a:pt x="7038" y="25266"/>
                </a:lnTo>
                <a:lnTo>
                  <a:pt x="8663" y="16243"/>
                </a:lnTo>
                <a:lnTo>
                  <a:pt x="11370" y="16724"/>
                </a:lnTo>
                <a:lnTo>
                  <a:pt x="13054" y="16122"/>
                </a:lnTo>
                <a:lnTo>
                  <a:pt x="13475" y="13235"/>
                </a:lnTo>
                <a:lnTo>
                  <a:pt x="17326" y="13836"/>
                </a:lnTo>
                <a:lnTo>
                  <a:pt x="16483" y="14859"/>
                </a:lnTo>
                <a:lnTo>
                  <a:pt x="18469" y="14859"/>
                </a:lnTo>
                <a:lnTo>
                  <a:pt x="18107" y="17265"/>
                </a:lnTo>
                <a:lnTo>
                  <a:pt x="20514" y="18288"/>
                </a:lnTo>
                <a:lnTo>
                  <a:pt x="23161" y="18228"/>
                </a:lnTo>
                <a:lnTo>
                  <a:pt x="23221" y="17386"/>
                </a:lnTo>
                <a:lnTo>
                  <a:pt x="24665" y="17686"/>
                </a:lnTo>
                <a:lnTo>
                  <a:pt x="24544" y="16182"/>
                </a:lnTo>
                <a:lnTo>
                  <a:pt x="27853" y="16724"/>
                </a:lnTo>
                <a:lnTo>
                  <a:pt x="28816" y="12332"/>
                </a:lnTo>
                <a:lnTo>
                  <a:pt x="26891" y="11731"/>
                </a:lnTo>
                <a:lnTo>
                  <a:pt x="27252" y="11009"/>
                </a:lnTo>
                <a:lnTo>
                  <a:pt x="24484" y="10106"/>
                </a:lnTo>
                <a:lnTo>
                  <a:pt x="24484" y="8181"/>
                </a:lnTo>
                <a:lnTo>
                  <a:pt x="22980" y="7820"/>
                </a:lnTo>
                <a:lnTo>
                  <a:pt x="23762" y="6618"/>
                </a:lnTo>
                <a:lnTo>
                  <a:pt x="23462" y="5114"/>
                </a:lnTo>
                <a:lnTo>
                  <a:pt x="23943" y="3068"/>
                </a:lnTo>
                <a:lnTo>
                  <a:pt x="23943" y="602"/>
                </a:lnTo>
                <a:lnTo>
                  <a:pt x="25086" y="1203"/>
                </a:lnTo>
                <a:lnTo>
                  <a:pt x="25026" y="0"/>
                </a:lnTo>
                <a:lnTo>
                  <a:pt x="29898" y="1624"/>
                </a:lnTo>
                <a:lnTo>
                  <a:pt x="30861" y="2948"/>
                </a:lnTo>
                <a:lnTo>
                  <a:pt x="35072" y="4632"/>
                </a:lnTo>
                <a:lnTo>
                  <a:pt x="33207" y="6677"/>
                </a:lnTo>
                <a:lnTo>
                  <a:pt x="33448" y="8783"/>
                </a:lnTo>
                <a:lnTo>
                  <a:pt x="31944" y="9385"/>
                </a:lnTo>
                <a:lnTo>
                  <a:pt x="34892" y="11791"/>
                </a:lnTo>
                <a:lnTo>
                  <a:pt x="34049" y="12994"/>
                </a:lnTo>
                <a:lnTo>
                  <a:pt x="35433" y="14197"/>
                </a:lnTo>
                <a:lnTo>
                  <a:pt x="34831" y="17747"/>
                </a:lnTo>
                <a:lnTo>
                  <a:pt x="36155" y="17987"/>
                </a:lnTo>
                <a:lnTo>
                  <a:pt x="35734" y="20574"/>
                </a:lnTo>
                <a:lnTo>
                  <a:pt x="36997" y="20935"/>
                </a:lnTo>
                <a:lnTo>
                  <a:pt x="35734" y="27733"/>
                </a:lnTo>
                <a:lnTo>
                  <a:pt x="37057" y="27974"/>
                </a:lnTo>
                <a:lnTo>
                  <a:pt x="36817" y="29357"/>
                </a:lnTo>
                <a:lnTo>
                  <a:pt x="37779" y="30681"/>
                </a:lnTo>
                <a:lnTo>
                  <a:pt x="37057" y="32245"/>
                </a:lnTo>
                <a:lnTo>
                  <a:pt x="33688" y="31583"/>
                </a:lnTo>
                <a:lnTo>
                  <a:pt x="34591" y="26770"/>
                </a:lnTo>
                <a:lnTo>
                  <a:pt x="33869" y="27372"/>
                </a:lnTo>
                <a:lnTo>
                  <a:pt x="31944" y="27011"/>
                </a:lnTo>
                <a:lnTo>
                  <a:pt x="30560" y="28214"/>
                </a:lnTo>
                <a:lnTo>
                  <a:pt x="29598" y="27552"/>
                </a:lnTo>
                <a:lnTo>
                  <a:pt x="29237" y="28936"/>
                </a:lnTo>
                <a:lnTo>
                  <a:pt x="26229" y="28635"/>
                </a:lnTo>
                <a:lnTo>
                  <a:pt x="25627" y="31282"/>
                </a:lnTo>
                <a:lnTo>
                  <a:pt x="24965" y="31162"/>
                </a:lnTo>
                <a:lnTo>
                  <a:pt x="24544" y="33809"/>
                </a:lnTo>
                <a:lnTo>
                  <a:pt x="22860" y="33568"/>
                </a:lnTo>
                <a:lnTo>
                  <a:pt x="21837" y="34771"/>
                </a:lnTo>
                <a:lnTo>
                  <a:pt x="22078" y="33388"/>
                </a:lnTo>
                <a:lnTo>
                  <a:pt x="20454" y="32786"/>
                </a:lnTo>
                <a:lnTo>
                  <a:pt x="20815" y="31403"/>
                </a:lnTo>
                <a:lnTo>
                  <a:pt x="19792" y="30199"/>
                </a:lnTo>
                <a:lnTo>
                  <a:pt x="18589" y="32666"/>
                </a:lnTo>
                <a:lnTo>
                  <a:pt x="19311" y="34290"/>
                </a:lnTo>
                <a:lnTo>
                  <a:pt x="14859" y="37118"/>
                </a:lnTo>
                <a:lnTo>
                  <a:pt x="15461" y="38200"/>
                </a:lnTo>
                <a:lnTo>
                  <a:pt x="14077" y="38501"/>
                </a:lnTo>
                <a:lnTo>
                  <a:pt x="15280" y="46743"/>
                </a:lnTo>
                <a:lnTo>
                  <a:pt x="10287" y="47645"/>
                </a:lnTo>
                <a:lnTo>
                  <a:pt x="9144" y="47645"/>
                </a:lnTo>
                <a:lnTo>
                  <a:pt x="7038" y="46322"/>
                </a:lnTo>
                <a:lnTo>
                  <a:pt x="5354" y="46683"/>
                </a:lnTo>
                <a:lnTo>
                  <a:pt x="5174" y="45901"/>
                </a:lnTo>
                <a:lnTo>
                  <a:pt x="0" y="42351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7E1D85D5-3CCD-DAB4-CD68-D99C3F19AB60}"/>
              </a:ext>
            </a:extLst>
          </p:cNvPr>
          <p:cNvSpPr/>
          <p:nvPr/>
        </p:nvSpPr>
        <p:spPr>
          <a:xfrm>
            <a:off x="2165758" y="4407692"/>
            <a:ext cx="36287" cy="37222"/>
          </a:xfrm>
          <a:custGeom>
            <a:avLst/>
            <a:gdLst>
              <a:gd name="connsiteX0" fmla="*/ 40065 w 45419"/>
              <a:gd name="connsiteY0" fmla="*/ 1805 h 48246"/>
              <a:gd name="connsiteX1" fmla="*/ 38381 w 45419"/>
              <a:gd name="connsiteY1" fmla="*/ 3008 h 48246"/>
              <a:gd name="connsiteX2" fmla="*/ 37539 w 45419"/>
              <a:gd name="connsiteY2" fmla="*/ 5294 h 48246"/>
              <a:gd name="connsiteX3" fmla="*/ 39945 w 45419"/>
              <a:gd name="connsiteY3" fmla="*/ 5775 h 48246"/>
              <a:gd name="connsiteX4" fmla="*/ 38802 w 45419"/>
              <a:gd name="connsiteY4" fmla="*/ 6979 h 48246"/>
              <a:gd name="connsiteX5" fmla="*/ 42231 w 45419"/>
              <a:gd name="connsiteY5" fmla="*/ 7580 h 48246"/>
              <a:gd name="connsiteX6" fmla="*/ 41389 w 45419"/>
              <a:gd name="connsiteY6" fmla="*/ 9324 h 48246"/>
              <a:gd name="connsiteX7" fmla="*/ 42111 w 45419"/>
              <a:gd name="connsiteY7" fmla="*/ 9866 h 48246"/>
              <a:gd name="connsiteX8" fmla="*/ 41689 w 45419"/>
              <a:gd name="connsiteY8" fmla="*/ 13235 h 48246"/>
              <a:gd name="connsiteX9" fmla="*/ 42772 w 45419"/>
              <a:gd name="connsiteY9" fmla="*/ 13055 h 48246"/>
              <a:gd name="connsiteX10" fmla="*/ 43614 w 45419"/>
              <a:gd name="connsiteY10" fmla="*/ 14137 h 48246"/>
              <a:gd name="connsiteX11" fmla="*/ 43254 w 45419"/>
              <a:gd name="connsiteY11" fmla="*/ 16243 h 48246"/>
              <a:gd name="connsiteX12" fmla="*/ 45419 w 45419"/>
              <a:gd name="connsiteY12" fmla="*/ 17025 h 48246"/>
              <a:gd name="connsiteX13" fmla="*/ 44818 w 45419"/>
              <a:gd name="connsiteY13" fmla="*/ 18950 h 48246"/>
              <a:gd name="connsiteX14" fmla="*/ 41990 w 45419"/>
              <a:gd name="connsiteY14" fmla="*/ 17927 h 48246"/>
              <a:gd name="connsiteX15" fmla="*/ 42171 w 45419"/>
              <a:gd name="connsiteY15" fmla="*/ 17205 h 48246"/>
              <a:gd name="connsiteX16" fmla="*/ 37960 w 45419"/>
              <a:gd name="connsiteY16" fmla="*/ 16243 h 48246"/>
              <a:gd name="connsiteX17" fmla="*/ 35854 w 45419"/>
              <a:gd name="connsiteY17" fmla="*/ 18348 h 48246"/>
              <a:gd name="connsiteX18" fmla="*/ 34350 w 45419"/>
              <a:gd name="connsiteY18" fmla="*/ 18529 h 48246"/>
              <a:gd name="connsiteX19" fmla="*/ 35914 w 45419"/>
              <a:gd name="connsiteY19" fmla="*/ 15039 h 48246"/>
              <a:gd name="connsiteX20" fmla="*/ 27252 w 45419"/>
              <a:gd name="connsiteY20" fmla="*/ 13475 h 48246"/>
              <a:gd name="connsiteX21" fmla="*/ 21115 w 45419"/>
              <a:gd name="connsiteY21" fmla="*/ 11430 h 48246"/>
              <a:gd name="connsiteX22" fmla="*/ 20935 w 45419"/>
              <a:gd name="connsiteY22" fmla="*/ 12152 h 48246"/>
              <a:gd name="connsiteX23" fmla="*/ 19611 w 45419"/>
              <a:gd name="connsiteY23" fmla="*/ 11671 h 48246"/>
              <a:gd name="connsiteX24" fmla="*/ 19190 w 45419"/>
              <a:gd name="connsiteY24" fmla="*/ 14558 h 48246"/>
              <a:gd name="connsiteX25" fmla="*/ 20634 w 45419"/>
              <a:gd name="connsiteY25" fmla="*/ 13957 h 48246"/>
              <a:gd name="connsiteX26" fmla="*/ 20394 w 45419"/>
              <a:gd name="connsiteY26" fmla="*/ 14979 h 48246"/>
              <a:gd name="connsiteX27" fmla="*/ 19070 w 45419"/>
              <a:gd name="connsiteY27" fmla="*/ 14799 h 48246"/>
              <a:gd name="connsiteX28" fmla="*/ 19672 w 45419"/>
              <a:gd name="connsiteY28" fmla="*/ 15822 h 48246"/>
              <a:gd name="connsiteX29" fmla="*/ 19251 w 45419"/>
              <a:gd name="connsiteY29" fmla="*/ 18469 h 48246"/>
              <a:gd name="connsiteX30" fmla="*/ 18107 w 45419"/>
              <a:gd name="connsiteY30" fmla="*/ 19070 h 48246"/>
              <a:gd name="connsiteX31" fmla="*/ 15701 w 45419"/>
              <a:gd name="connsiteY31" fmla="*/ 18649 h 48246"/>
              <a:gd name="connsiteX32" fmla="*/ 13776 w 45419"/>
              <a:gd name="connsiteY32" fmla="*/ 19371 h 48246"/>
              <a:gd name="connsiteX33" fmla="*/ 12934 w 45419"/>
              <a:gd name="connsiteY33" fmla="*/ 20574 h 48246"/>
              <a:gd name="connsiteX34" fmla="*/ 12453 w 45419"/>
              <a:gd name="connsiteY34" fmla="*/ 22980 h 48246"/>
              <a:gd name="connsiteX35" fmla="*/ 13415 w 45419"/>
              <a:gd name="connsiteY35" fmla="*/ 23281 h 48246"/>
              <a:gd name="connsiteX36" fmla="*/ 13114 w 45419"/>
              <a:gd name="connsiteY36" fmla="*/ 25266 h 48246"/>
              <a:gd name="connsiteX37" fmla="*/ 14498 w 45419"/>
              <a:gd name="connsiteY37" fmla="*/ 25507 h 48246"/>
              <a:gd name="connsiteX38" fmla="*/ 14137 w 45419"/>
              <a:gd name="connsiteY38" fmla="*/ 30199 h 48246"/>
              <a:gd name="connsiteX39" fmla="*/ 15701 w 45419"/>
              <a:gd name="connsiteY39" fmla="*/ 30621 h 48246"/>
              <a:gd name="connsiteX40" fmla="*/ 16002 w 45419"/>
              <a:gd name="connsiteY40" fmla="*/ 28695 h 48246"/>
              <a:gd name="connsiteX41" fmla="*/ 16664 w 45419"/>
              <a:gd name="connsiteY41" fmla="*/ 28695 h 48246"/>
              <a:gd name="connsiteX42" fmla="*/ 17265 w 45419"/>
              <a:gd name="connsiteY42" fmla="*/ 25266 h 48246"/>
              <a:gd name="connsiteX43" fmla="*/ 23883 w 45419"/>
              <a:gd name="connsiteY43" fmla="*/ 26470 h 48246"/>
              <a:gd name="connsiteX44" fmla="*/ 23582 w 45419"/>
              <a:gd name="connsiteY44" fmla="*/ 28515 h 48246"/>
              <a:gd name="connsiteX45" fmla="*/ 24544 w 45419"/>
              <a:gd name="connsiteY45" fmla="*/ 28695 h 48246"/>
              <a:gd name="connsiteX46" fmla="*/ 25748 w 45419"/>
              <a:gd name="connsiteY46" fmla="*/ 27673 h 48246"/>
              <a:gd name="connsiteX47" fmla="*/ 27372 w 45419"/>
              <a:gd name="connsiteY47" fmla="*/ 28455 h 48246"/>
              <a:gd name="connsiteX48" fmla="*/ 27492 w 45419"/>
              <a:gd name="connsiteY48" fmla="*/ 29899 h 48246"/>
              <a:gd name="connsiteX49" fmla="*/ 30199 w 45419"/>
              <a:gd name="connsiteY49" fmla="*/ 30380 h 48246"/>
              <a:gd name="connsiteX50" fmla="*/ 29718 w 45419"/>
              <a:gd name="connsiteY50" fmla="*/ 33087 h 48246"/>
              <a:gd name="connsiteX51" fmla="*/ 29959 w 45419"/>
              <a:gd name="connsiteY51" fmla="*/ 34230 h 48246"/>
              <a:gd name="connsiteX52" fmla="*/ 28755 w 45419"/>
              <a:gd name="connsiteY52" fmla="*/ 33267 h 48246"/>
              <a:gd name="connsiteX53" fmla="*/ 28515 w 45419"/>
              <a:gd name="connsiteY53" fmla="*/ 34771 h 48246"/>
              <a:gd name="connsiteX54" fmla="*/ 27793 w 45419"/>
              <a:gd name="connsiteY54" fmla="*/ 34832 h 48246"/>
              <a:gd name="connsiteX55" fmla="*/ 27372 w 45419"/>
              <a:gd name="connsiteY55" fmla="*/ 36756 h 48246"/>
              <a:gd name="connsiteX56" fmla="*/ 27071 w 45419"/>
              <a:gd name="connsiteY56" fmla="*/ 35373 h 48246"/>
              <a:gd name="connsiteX57" fmla="*/ 22920 w 45419"/>
              <a:gd name="connsiteY57" fmla="*/ 34771 h 48246"/>
              <a:gd name="connsiteX58" fmla="*/ 22078 w 45419"/>
              <a:gd name="connsiteY58" fmla="*/ 35975 h 48246"/>
              <a:gd name="connsiteX59" fmla="*/ 21416 w 45419"/>
              <a:gd name="connsiteY59" fmla="*/ 39584 h 48246"/>
              <a:gd name="connsiteX60" fmla="*/ 22138 w 45419"/>
              <a:gd name="connsiteY60" fmla="*/ 40126 h 48246"/>
              <a:gd name="connsiteX61" fmla="*/ 25507 w 45419"/>
              <a:gd name="connsiteY61" fmla="*/ 40366 h 48246"/>
              <a:gd name="connsiteX62" fmla="*/ 25507 w 45419"/>
              <a:gd name="connsiteY62" fmla="*/ 41208 h 48246"/>
              <a:gd name="connsiteX63" fmla="*/ 23883 w 45419"/>
              <a:gd name="connsiteY63" fmla="*/ 43675 h 48246"/>
              <a:gd name="connsiteX64" fmla="*/ 20273 w 45419"/>
              <a:gd name="connsiteY64" fmla="*/ 48247 h 48246"/>
              <a:gd name="connsiteX65" fmla="*/ 13957 w 45419"/>
              <a:gd name="connsiteY65" fmla="*/ 47164 h 48246"/>
              <a:gd name="connsiteX66" fmla="*/ 14859 w 45419"/>
              <a:gd name="connsiteY66" fmla="*/ 41750 h 48246"/>
              <a:gd name="connsiteX67" fmla="*/ 16243 w 45419"/>
              <a:gd name="connsiteY67" fmla="*/ 41990 h 48246"/>
              <a:gd name="connsiteX68" fmla="*/ 15882 w 45419"/>
              <a:gd name="connsiteY68" fmla="*/ 40546 h 48246"/>
              <a:gd name="connsiteX69" fmla="*/ 13836 w 45419"/>
              <a:gd name="connsiteY69" fmla="*/ 40126 h 48246"/>
              <a:gd name="connsiteX70" fmla="*/ 15280 w 45419"/>
              <a:gd name="connsiteY70" fmla="*/ 38922 h 48246"/>
              <a:gd name="connsiteX71" fmla="*/ 14077 w 45419"/>
              <a:gd name="connsiteY71" fmla="*/ 38742 h 48246"/>
              <a:gd name="connsiteX72" fmla="*/ 13475 w 45419"/>
              <a:gd name="connsiteY72" fmla="*/ 37599 h 48246"/>
              <a:gd name="connsiteX73" fmla="*/ 11550 w 45419"/>
              <a:gd name="connsiteY73" fmla="*/ 36997 h 48246"/>
              <a:gd name="connsiteX74" fmla="*/ 11791 w 45419"/>
              <a:gd name="connsiteY74" fmla="*/ 35554 h 48246"/>
              <a:gd name="connsiteX75" fmla="*/ 10468 w 45419"/>
              <a:gd name="connsiteY75" fmla="*/ 35373 h 48246"/>
              <a:gd name="connsiteX76" fmla="*/ 10287 w 45419"/>
              <a:gd name="connsiteY76" fmla="*/ 33448 h 48246"/>
              <a:gd name="connsiteX77" fmla="*/ 8181 w 45419"/>
              <a:gd name="connsiteY77" fmla="*/ 32666 h 48246"/>
              <a:gd name="connsiteX78" fmla="*/ 6497 w 45419"/>
              <a:gd name="connsiteY78" fmla="*/ 33628 h 48246"/>
              <a:gd name="connsiteX79" fmla="*/ 7760 w 45419"/>
              <a:gd name="connsiteY79" fmla="*/ 27733 h 48246"/>
              <a:gd name="connsiteX80" fmla="*/ 3730 w 45419"/>
              <a:gd name="connsiteY80" fmla="*/ 26891 h 48246"/>
              <a:gd name="connsiteX81" fmla="*/ 2527 w 45419"/>
              <a:gd name="connsiteY81" fmla="*/ 25868 h 48246"/>
              <a:gd name="connsiteX82" fmla="*/ 3008 w 45419"/>
              <a:gd name="connsiteY82" fmla="*/ 27432 h 48246"/>
              <a:gd name="connsiteX83" fmla="*/ 1684 w 45419"/>
              <a:gd name="connsiteY83" fmla="*/ 27793 h 48246"/>
              <a:gd name="connsiteX84" fmla="*/ 421 w 45419"/>
              <a:gd name="connsiteY84" fmla="*/ 27011 h 48246"/>
              <a:gd name="connsiteX85" fmla="*/ 0 w 45419"/>
              <a:gd name="connsiteY85" fmla="*/ 25327 h 48246"/>
              <a:gd name="connsiteX86" fmla="*/ 1925 w 45419"/>
              <a:gd name="connsiteY86" fmla="*/ 22319 h 48246"/>
              <a:gd name="connsiteX87" fmla="*/ 4151 w 45419"/>
              <a:gd name="connsiteY87" fmla="*/ 20514 h 48246"/>
              <a:gd name="connsiteX88" fmla="*/ 5775 w 45419"/>
              <a:gd name="connsiteY88" fmla="*/ 19852 h 48246"/>
              <a:gd name="connsiteX89" fmla="*/ 5895 w 45419"/>
              <a:gd name="connsiteY89" fmla="*/ 19130 h 48246"/>
              <a:gd name="connsiteX90" fmla="*/ 3128 w 45419"/>
              <a:gd name="connsiteY90" fmla="*/ 18408 h 48246"/>
              <a:gd name="connsiteX91" fmla="*/ 3970 w 45419"/>
              <a:gd name="connsiteY91" fmla="*/ 15882 h 48246"/>
              <a:gd name="connsiteX92" fmla="*/ 7099 w 45419"/>
              <a:gd name="connsiteY92" fmla="*/ 16483 h 48246"/>
              <a:gd name="connsiteX93" fmla="*/ 7279 w 45419"/>
              <a:gd name="connsiteY93" fmla="*/ 15039 h 48246"/>
              <a:gd name="connsiteX94" fmla="*/ 1143 w 45419"/>
              <a:gd name="connsiteY94" fmla="*/ 13957 h 48246"/>
              <a:gd name="connsiteX95" fmla="*/ 1023 w 45419"/>
              <a:gd name="connsiteY95" fmla="*/ 11551 h 48246"/>
              <a:gd name="connsiteX96" fmla="*/ 180 w 45419"/>
              <a:gd name="connsiteY96" fmla="*/ 11430 h 48246"/>
              <a:gd name="connsiteX97" fmla="*/ 1083 w 45419"/>
              <a:gd name="connsiteY97" fmla="*/ 6016 h 48246"/>
              <a:gd name="connsiteX98" fmla="*/ 3068 w 45419"/>
              <a:gd name="connsiteY98" fmla="*/ 6317 h 48246"/>
              <a:gd name="connsiteX99" fmla="*/ 2888 w 45419"/>
              <a:gd name="connsiteY99" fmla="*/ 7580 h 48246"/>
              <a:gd name="connsiteX100" fmla="*/ 6317 w 45419"/>
              <a:gd name="connsiteY100" fmla="*/ 8181 h 48246"/>
              <a:gd name="connsiteX101" fmla="*/ 7339 w 45419"/>
              <a:gd name="connsiteY101" fmla="*/ 7099 h 48246"/>
              <a:gd name="connsiteX102" fmla="*/ 12032 w 45419"/>
              <a:gd name="connsiteY102" fmla="*/ 8001 h 48246"/>
              <a:gd name="connsiteX103" fmla="*/ 13235 w 45419"/>
              <a:gd name="connsiteY103" fmla="*/ 9084 h 48246"/>
              <a:gd name="connsiteX104" fmla="*/ 12814 w 45419"/>
              <a:gd name="connsiteY104" fmla="*/ 10889 h 48246"/>
              <a:gd name="connsiteX105" fmla="*/ 15521 w 45419"/>
              <a:gd name="connsiteY105" fmla="*/ 11310 h 48246"/>
              <a:gd name="connsiteX106" fmla="*/ 15761 w 45419"/>
              <a:gd name="connsiteY106" fmla="*/ 9926 h 48246"/>
              <a:gd name="connsiteX107" fmla="*/ 17145 w 45419"/>
              <a:gd name="connsiteY107" fmla="*/ 10167 h 48246"/>
              <a:gd name="connsiteX108" fmla="*/ 17446 w 45419"/>
              <a:gd name="connsiteY108" fmla="*/ 8783 h 48246"/>
              <a:gd name="connsiteX109" fmla="*/ 18649 w 45419"/>
              <a:gd name="connsiteY109" fmla="*/ 8963 h 48246"/>
              <a:gd name="connsiteX110" fmla="*/ 18950 w 45419"/>
              <a:gd name="connsiteY110" fmla="*/ 7761 h 48246"/>
              <a:gd name="connsiteX111" fmla="*/ 20333 w 45419"/>
              <a:gd name="connsiteY111" fmla="*/ 7941 h 48246"/>
              <a:gd name="connsiteX112" fmla="*/ 20574 w 45419"/>
              <a:gd name="connsiteY112" fmla="*/ 6677 h 48246"/>
              <a:gd name="connsiteX113" fmla="*/ 22078 w 45419"/>
              <a:gd name="connsiteY113" fmla="*/ 6196 h 48246"/>
              <a:gd name="connsiteX114" fmla="*/ 26109 w 45419"/>
              <a:gd name="connsiteY114" fmla="*/ 6798 h 48246"/>
              <a:gd name="connsiteX115" fmla="*/ 27492 w 45419"/>
              <a:gd name="connsiteY115" fmla="*/ 6677 h 48246"/>
              <a:gd name="connsiteX116" fmla="*/ 27673 w 45419"/>
              <a:gd name="connsiteY116" fmla="*/ 5775 h 48246"/>
              <a:gd name="connsiteX117" fmla="*/ 28996 w 45419"/>
              <a:gd name="connsiteY117" fmla="*/ 6016 h 48246"/>
              <a:gd name="connsiteX118" fmla="*/ 29357 w 45419"/>
              <a:gd name="connsiteY118" fmla="*/ 3910 h 48246"/>
              <a:gd name="connsiteX119" fmla="*/ 31342 w 45419"/>
              <a:gd name="connsiteY119" fmla="*/ 4271 h 48246"/>
              <a:gd name="connsiteX120" fmla="*/ 32245 w 45419"/>
              <a:gd name="connsiteY120" fmla="*/ 0 h 48246"/>
              <a:gd name="connsiteX121" fmla="*/ 33327 w 45419"/>
              <a:gd name="connsiteY121" fmla="*/ 542 h 48246"/>
              <a:gd name="connsiteX122" fmla="*/ 40065 w 45419"/>
              <a:gd name="connsiteY122" fmla="*/ 1745 h 48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45419" h="48246">
                <a:moveTo>
                  <a:pt x="40065" y="1805"/>
                </a:moveTo>
                <a:lnTo>
                  <a:pt x="38381" y="3008"/>
                </a:lnTo>
                <a:lnTo>
                  <a:pt x="37539" y="5294"/>
                </a:lnTo>
                <a:lnTo>
                  <a:pt x="39945" y="5775"/>
                </a:lnTo>
                <a:lnTo>
                  <a:pt x="38802" y="6979"/>
                </a:lnTo>
                <a:lnTo>
                  <a:pt x="42231" y="7580"/>
                </a:lnTo>
                <a:lnTo>
                  <a:pt x="41389" y="9324"/>
                </a:lnTo>
                <a:lnTo>
                  <a:pt x="42111" y="9866"/>
                </a:lnTo>
                <a:lnTo>
                  <a:pt x="41689" y="13235"/>
                </a:lnTo>
                <a:lnTo>
                  <a:pt x="42772" y="13055"/>
                </a:lnTo>
                <a:lnTo>
                  <a:pt x="43614" y="14137"/>
                </a:lnTo>
                <a:lnTo>
                  <a:pt x="43254" y="16243"/>
                </a:lnTo>
                <a:lnTo>
                  <a:pt x="45419" y="17025"/>
                </a:lnTo>
                <a:lnTo>
                  <a:pt x="44818" y="18950"/>
                </a:lnTo>
                <a:lnTo>
                  <a:pt x="41990" y="17927"/>
                </a:lnTo>
                <a:lnTo>
                  <a:pt x="42171" y="17205"/>
                </a:lnTo>
                <a:lnTo>
                  <a:pt x="37960" y="16243"/>
                </a:lnTo>
                <a:lnTo>
                  <a:pt x="35854" y="18348"/>
                </a:lnTo>
                <a:lnTo>
                  <a:pt x="34350" y="18529"/>
                </a:lnTo>
                <a:lnTo>
                  <a:pt x="35914" y="15039"/>
                </a:lnTo>
                <a:lnTo>
                  <a:pt x="27252" y="13475"/>
                </a:lnTo>
                <a:lnTo>
                  <a:pt x="21115" y="11430"/>
                </a:lnTo>
                <a:lnTo>
                  <a:pt x="20935" y="12152"/>
                </a:lnTo>
                <a:lnTo>
                  <a:pt x="19611" y="11671"/>
                </a:lnTo>
                <a:lnTo>
                  <a:pt x="19190" y="14558"/>
                </a:lnTo>
                <a:lnTo>
                  <a:pt x="20634" y="13957"/>
                </a:lnTo>
                <a:lnTo>
                  <a:pt x="20394" y="14979"/>
                </a:lnTo>
                <a:lnTo>
                  <a:pt x="19070" y="14799"/>
                </a:lnTo>
                <a:lnTo>
                  <a:pt x="19672" y="15822"/>
                </a:lnTo>
                <a:lnTo>
                  <a:pt x="19251" y="18469"/>
                </a:lnTo>
                <a:lnTo>
                  <a:pt x="18107" y="19070"/>
                </a:lnTo>
                <a:lnTo>
                  <a:pt x="15701" y="18649"/>
                </a:lnTo>
                <a:lnTo>
                  <a:pt x="13776" y="19371"/>
                </a:lnTo>
                <a:lnTo>
                  <a:pt x="12934" y="20574"/>
                </a:lnTo>
                <a:lnTo>
                  <a:pt x="12453" y="22980"/>
                </a:lnTo>
                <a:lnTo>
                  <a:pt x="13415" y="23281"/>
                </a:lnTo>
                <a:lnTo>
                  <a:pt x="13114" y="25266"/>
                </a:lnTo>
                <a:lnTo>
                  <a:pt x="14498" y="25507"/>
                </a:lnTo>
                <a:lnTo>
                  <a:pt x="14137" y="30199"/>
                </a:lnTo>
                <a:lnTo>
                  <a:pt x="15701" y="30621"/>
                </a:lnTo>
                <a:lnTo>
                  <a:pt x="16002" y="28695"/>
                </a:lnTo>
                <a:lnTo>
                  <a:pt x="16664" y="28695"/>
                </a:lnTo>
                <a:lnTo>
                  <a:pt x="17265" y="25266"/>
                </a:lnTo>
                <a:lnTo>
                  <a:pt x="23883" y="26470"/>
                </a:lnTo>
                <a:lnTo>
                  <a:pt x="23582" y="28515"/>
                </a:lnTo>
                <a:lnTo>
                  <a:pt x="24544" y="28695"/>
                </a:lnTo>
                <a:lnTo>
                  <a:pt x="25748" y="27673"/>
                </a:lnTo>
                <a:lnTo>
                  <a:pt x="27372" y="28455"/>
                </a:lnTo>
                <a:lnTo>
                  <a:pt x="27492" y="29899"/>
                </a:lnTo>
                <a:lnTo>
                  <a:pt x="30199" y="30380"/>
                </a:lnTo>
                <a:lnTo>
                  <a:pt x="29718" y="33087"/>
                </a:lnTo>
                <a:lnTo>
                  <a:pt x="29959" y="34230"/>
                </a:lnTo>
                <a:lnTo>
                  <a:pt x="28755" y="33267"/>
                </a:lnTo>
                <a:lnTo>
                  <a:pt x="28515" y="34771"/>
                </a:lnTo>
                <a:lnTo>
                  <a:pt x="27793" y="34832"/>
                </a:lnTo>
                <a:lnTo>
                  <a:pt x="27372" y="36756"/>
                </a:lnTo>
                <a:lnTo>
                  <a:pt x="27071" y="35373"/>
                </a:lnTo>
                <a:lnTo>
                  <a:pt x="22920" y="34771"/>
                </a:lnTo>
                <a:lnTo>
                  <a:pt x="22078" y="35975"/>
                </a:lnTo>
                <a:lnTo>
                  <a:pt x="21416" y="39584"/>
                </a:lnTo>
                <a:lnTo>
                  <a:pt x="22138" y="40126"/>
                </a:lnTo>
                <a:lnTo>
                  <a:pt x="25507" y="40366"/>
                </a:lnTo>
                <a:lnTo>
                  <a:pt x="25507" y="41208"/>
                </a:lnTo>
                <a:lnTo>
                  <a:pt x="23883" y="43675"/>
                </a:lnTo>
                <a:lnTo>
                  <a:pt x="20273" y="48247"/>
                </a:lnTo>
                <a:lnTo>
                  <a:pt x="13957" y="47164"/>
                </a:lnTo>
                <a:lnTo>
                  <a:pt x="14859" y="41750"/>
                </a:lnTo>
                <a:lnTo>
                  <a:pt x="16243" y="41990"/>
                </a:lnTo>
                <a:lnTo>
                  <a:pt x="15882" y="40546"/>
                </a:lnTo>
                <a:lnTo>
                  <a:pt x="13836" y="40126"/>
                </a:lnTo>
                <a:lnTo>
                  <a:pt x="15280" y="38922"/>
                </a:lnTo>
                <a:lnTo>
                  <a:pt x="14077" y="38742"/>
                </a:lnTo>
                <a:lnTo>
                  <a:pt x="13475" y="37599"/>
                </a:lnTo>
                <a:lnTo>
                  <a:pt x="11550" y="36997"/>
                </a:lnTo>
                <a:lnTo>
                  <a:pt x="11791" y="35554"/>
                </a:lnTo>
                <a:lnTo>
                  <a:pt x="10468" y="35373"/>
                </a:lnTo>
                <a:lnTo>
                  <a:pt x="10287" y="33448"/>
                </a:lnTo>
                <a:lnTo>
                  <a:pt x="8181" y="32666"/>
                </a:lnTo>
                <a:lnTo>
                  <a:pt x="6497" y="33628"/>
                </a:lnTo>
                <a:lnTo>
                  <a:pt x="7760" y="27733"/>
                </a:lnTo>
                <a:lnTo>
                  <a:pt x="3730" y="26891"/>
                </a:lnTo>
                <a:lnTo>
                  <a:pt x="2527" y="25868"/>
                </a:lnTo>
                <a:lnTo>
                  <a:pt x="3008" y="27432"/>
                </a:lnTo>
                <a:lnTo>
                  <a:pt x="1684" y="27793"/>
                </a:lnTo>
                <a:lnTo>
                  <a:pt x="421" y="27011"/>
                </a:lnTo>
                <a:lnTo>
                  <a:pt x="0" y="25327"/>
                </a:lnTo>
                <a:lnTo>
                  <a:pt x="1925" y="22319"/>
                </a:lnTo>
                <a:lnTo>
                  <a:pt x="4151" y="20514"/>
                </a:lnTo>
                <a:lnTo>
                  <a:pt x="5775" y="19852"/>
                </a:lnTo>
                <a:lnTo>
                  <a:pt x="5895" y="19130"/>
                </a:lnTo>
                <a:lnTo>
                  <a:pt x="3128" y="18408"/>
                </a:lnTo>
                <a:lnTo>
                  <a:pt x="3970" y="15882"/>
                </a:lnTo>
                <a:lnTo>
                  <a:pt x="7099" y="16483"/>
                </a:lnTo>
                <a:lnTo>
                  <a:pt x="7279" y="15039"/>
                </a:lnTo>
                <a:lnTo>
                  <a:pt x="1143" y="13957"/>
                </a:lnTo>
                <a:lnTo>
                  <a:pt x="1023" y="11551"/>
                </a:lnTo>
                <a:lnTo>
                  <a:pt x="180" y="11430"/>
                </a:lnTo>
                <a:lnTo>
                  <a:pt x="1083" y="6016"/>
                </a:lnTo>
                <a:lnTo>
                  <a:pt x="3068" y="6317"/>
                </a:lnTo>
                <a:lnTo>
                  <a:pt x="2888" y="7580"/>
                </a:lnTo>
                <a:lnTo>
                  <a:pt x="6317" y="8181"/>
                </a:lnTo>
                <a:lnTo>
                  <a:pt x="7339" y="7099"/>
                </a:lnTo>
                <a:lnTo>
                  <a:pt x="12032" y="8001"/>
                </a:lnTo>
                <a:lnTo>
                  <a:pt x="13235" y="9084"/>
                </a:lnTo>
                <a:lnTo>
                  <a:pt x="12814" y="10889"/>
                </a:lnTo>
                <a:lnTo>
                  <a:pt x="15521" y="11310"/>
                </a:lnTo>
                <a:lnTo>
                  <a:pt x="15761" y="9926"/>
                </a:lnTo>
                <a:lnTo>
                  <a:pt x="17145" y="10167"/>
                </a:lnTo>
                <a:lnTo>
                  <a:pt x="17446" y="8783"/>
                </a:lnTo>
                <a:lnTo>
                  <a:pt x="18649" y="8963"/>
                </a:lnTo>
                <a:lnTo>
                  <a:pt x="18950" y="7761"/>
                </a:lnTo>
                <a:lnTo>
                  <a:pt x="20333" y="7941"/>
                </a:lnTo>
                <a:lnTo>
                  <a:pt x="20574" y="6677"/>
                </a:lnTo>
                <a:lnTo>
                  <a:pt x="22078" y="6196"/>
                </a:lnTo>
                <a:lnTo>
                  <a:pt x="26109" y="6798"/>
                </a:lnTo>
                <a:lnTo>
                  <a:pt x="27492" y="6677"/>
                </a:lnTo>
                <a:lnTo>
                  <a:pt x="27673" y="5775"/>
                </a:lnTo>
                <a:lnTo>
                  <a:pt x="28996" y="6016"/>
                </a:lnTo>
                <a:lnTo>
                  <a:pt x="29357" y="3910"/>
                </a:lnTo>
                <a:lnTo>
                  <a:pt x="31342" y="4271"/>
                </a:lnTo>
                <a:lnTo>
                  <a:pt x="32245" y="0"/>
                </a:lnTo>
                <a:lnTo>
                  <a:pt x="33327" y="542"/>
                </a:lnTo>
                <a:lnTo>
                  <a:pt x="40065" y="1745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 title="CA-45">
            <a:extLst>
              <a:ext uri="{FF2B5EF4-FFF2-40B4-BE49-F238E27FC236}">
                <a16:creationId xmlns:a16="http://schemas.microsoft.com/office/drawing/2014/main" id="{1E363698-FFCB-535D-47A3-3E5C4CFF7334}"/>
              </a:ext>
            </a:extLst>
          </p:cNvPr>
          <p:cNvSpPr/>
          <p:nvPr/>
        </p:nvSpPr>
        <p:spPr>
          <a:xfrm>
            <a:off x="2175707" y="4416464"/>
            <a:ext cx="24031" cy="29007"/>
          </a:xfrm>
          <a:custGeom>
            <a:avLst/>
            <a:gdLst>
              <a:gd name="connsiteX0" fmla="*/ 23221 w 30078"/>
              <a:gd name="connsiteY0" fmla="*/ 36035 h 37598"/>
              <a:gd name="connsiteX1" fmla="*/ 22138 w 30078"/>
              <a:gd name="connsiteY1" fmla="*/ 37057 h 37598"/>
              <a:gd name="connsiteX2" fmla="*/ 21296 w 30078"/>
              <a:gd name="connsiteY2" fmla="*/ 35914 h 37598"/>
              <a:gd name="connsiteX3" fmla="*/ 19070 w 30078"/>
              <a:gd name="connsiteY3" fmla="*/ 37599 h 37598"/>
              <a:gd name="connsiteX4" fmla="*/ 15340 w 30078"/>
              <a:gd name="connsiteY4" fmla="*/ 36877 h 37598"/>
              <a:gd name="connsiteX5" fmla="*/ 15340 w 30078"/>
              <a:gd name="connsiteY5" fmla="*/ 36456 h 37598"/>
              <a:gd name="connsiteX6" fmla="*/ 11129 w 30078"/>
              <a:gd name="connsiteY6" fmla="*/ 35854 h 37598"/>
              <a:gd name="connsiteX7" fmla="*/ 11310 w 30078"/>
              <a:gd name="connsiteY7" fmla="*/ 34591 h 37598"/>
              <a:gd name="connsiteX8" fmla="*/ 9806 w 30078"/>
              <a:gd name="connsiteY8" fmla="*/ 34350 h 37598"/>
              <a:gd name="connsiteX9" fmla="*/ 11430 w 30078"/>
              <a:gd name="connsiteY9" fmla="*/ 32305 h 37598"/>
              <a:gd name="connsiteX10" fmla="*/ 13054 w 30078"/>
              <a:gd name="connsiteY10" fmla="*/ 29898 h 37598"/>
              <a:gd name="connsiteX11" fmla="*/ 13054 w 30078"/>
              <a:gd name="connsiteY11" fmla="*/ 28936 h 37598"/>
              <a:gd name="connsiteX12" fmla="*/ 9685 w 30078"/>
              <a:gd name="connsiteY12" fmla="*/ 28695 h 37598"/>
              <a:gd name="connsiteX13" fmla="*/ 8963 w 30078"/>
              <a:gd name="connsiteY13" fmla="*/ 28274 h 37598"/>
              <a:gd name="connsiteX14" fmla="*/ 9625 w 30078"/>
              <a:gd name="connsiteY14" fmla="*/ 24545 h 37598"/>
              <a:gd name="connsiteX15" fmla="*/ 10467 w 30078"/>
              <a:gd name="connsiteY15" fmla="*/ 23341 h 37598"/>
              <a:gd name="connsiteX16" fmla="*/ 14558 w 30078"/>
              <a:gd name="connsiteY16" fmla="*/ 24003 h 37598"/>
              <a:gd name="connsiteX17" fmla="*/ 14919 w 30078"/>
              <a:gd name="connsiteY17" fmla="*/ 25386 h 37598"/>
              <a:gd name="connsiteX18" fmla="*/ 15340 w 30078"/>
              <a:gd name="connsiteY18" fmla="*/ 23462 h 37598"/>
              <a:gd name="connsiteX19" fmla="*/ 16062 w 30078"/>
              <a:gd name="connsiteY19" fmla="*/ 23341 h 37598"/>
              <a:gd name="connsiteX20" fmla="*/ 16243 w 30078"/>
              <a:gd name="connsiteY20" fmla="*/ 21837 h 37598"/>
              <a:gd name="connsiteX21" fmla="*/ 17446 w 30078"/>
              <a:gd name="connsiteY21" fmla="*/ 22800 h 37598"/>
              <a:gd name="connsiteX22" fmla="*/ 17205 w 30078"/>
              <a:gd name="connsiteY22" fmla="*/ 21597 h 37598"/>
              <a:gd name="connsiteX23" fmla="*/ 17686 w 30078"/>
              <a:gd name="connsiteY23" fmla="*/ 19010 h 37598"/>
              <a:gd name="connsiteX24" fmla="*/ 15039 w 30078"/>
              <a:gd name="connsiteY24" fmla="*/ 18529 h 37598"/>
              <a:gd name="connsiteX25" fmla="*/ 14919 w 30078"/>
              <a:gd name="connsiteY25" fmla="*/ 17085 h 37598"/>
              <a:gd name="connsiteX26" fmla="*/ 13295 w 30078"/>
              <a:gd name="connsiteY26" fmla="*/ 16243 h 37598"/>
              <a:gd name="connsiteX27" fmla="*/ 12092 w 30078"/>
              <a:gd name="connsiteY27" fmla="*/ 17265 h 37598"/>
              <a:gd name="connsiteX28" fmla="*/ 11129 w 30078"/>
              <a:gd name="connsiteY28" fmla="*/ 17145 h 37598"/>
              <a:gd name="connsiteX29" fmla="*/ 11430 w 30078"/>
              <a:gd name="connsiteY29" fmla="*/ 15039 h 37598"/>
              <a:gd name="connsiteX30" fmla="*/ 4813 w 30078"/>
              <a:gd name="connsiteY30" fmla="*/ 13836 h 37598"/>
              <a:gd name="connsiteX31" fmla="*/ 4211 w 30078"/>
              <a:gd name="connsiteY31" fmla="*/ 17265 h 37598"/>
              <a:gd name="connsiteX32" fmla="*/ 3549 w 30078"/>
              <a:gd name="connsiteY32" fmla="*/ 17265 h 37598"/>
              <a:gd name="connsiteX33" fmla="*/ 3248 w 30078"/>
              <a:gd name="connsiteY33" fmla="*/ 19190 h 37598"/>
              <a:gd name="connsiteX34" fmla="*/ 1684 w 30078"/>
              <a:gd name="connsiteY34" fmla="*/ 18829 h 37598"/>
              <a:gd name="connsiteX35" fmla="*/ 2045 w 30078"/>
              <a:gd name="connsiteY35" fmla="*/ 14077 h 37598"/>
              <a:gd name="connsiteX36" fmla="*/ 602 w 30078"/>
              <a:gd name="connsiteY36" fmla="*/ 13836 h 37598"/>
              <a:gd name="connsiteX37" fmla="*/ 962 w 30078"/>
              <a:gd name="connsiteY37" fmla="*/ 11911 h 37598"/>
              <a:gd name="connsiteX38" fmla="*/ 0 w 30078"/>
              <a:gd name="connsiteY38" fmla="*/ 11610 h 37598"/>
              <a:gd name="connsiteX39" fmla="*/ 481 w 30078"/>
              <a:gd name="connsiteY39" fmla="*/ 9204 h 37598"/>
              <a:gd name="connsiteX40" fmla="*/ 1323 w 30078"/>
              <a:gd name="connsiteY40" fmla="*/ 8001 h 37598"/>
              <a:gd name="connsiteX41" fmla="*/ 3309 w 30078"/>
              <a:gd name="connsiteY41" fmla="*/ 7279 h 37598"/>
              <a:gd name="connsiteX42" fmla="*/ 5655 w 30078"/>
              <a:gd name="connsiteY42" fmla="*/ 7640 h 37598"/>
              <a:gd name="connsiteX43" fmla="*/ 6798 w 30078"/>
              <a:gd name="connsiteY43" fmla="*/ 7099 h 37598"/>
              <a:gd name="connsiteX44" fmla="*/ 7219 w 30078"/>
              <a:gd name="connsiteY44" fmla="*/ 4391 h 37598"/>
              <a:gd name="connsiteX45" fmla="*/ 6617 w 30078"/>
              <a:gd name="connsiteY45" fmla="*/ 3369 h 37598"/>
              <a:gd name="connsiteX46" fmla="*/ 7941 w 30078"/>
              <a:gd name="connsiteY46" fmla="*/ 3549 h 37598"/>
              <a:gd name="connsiteX47" fmla="*/ 8181 w 30078"/>
              <a:gd name="connsiteY47" fmla="*/ 2587 h 37598"/>
              <a:gd name="connsiteX48" fmla="*/ 6738 w 30078"/>
              <a:gd name="connsiteY48" fmla="*/ 3189 h 37598"/>
              <a:gd name="connsiteX49" fmla="*/ 7159 w 30078"/>
              <a:gd name="connsiteY49" fmla="*/ 301 h 37598"/>
              <a:gd name="connsiteX50" fmla="*/ 8482 w 30078"/>
              <a:gd name="connsiteY50" fmla="*/ 782 h 37598"/>
              <a:gd name="connsiteX51" fmla="*/ 8663 w 30078"/>
              <a:gd name="connsiteY51" fmla="*/ 0 h 37598"/>
              <a:gd name="connsiteX52" fmla="*/ 14739 w 30078"/>
              <a:gd name="connsiteY52" fmla="*/ 2046 h 37598"/>
              <a:gd name="connsiteX53" fmla="*/ 23462 w 30078"/>
              <a:gd name="connsiteY53" fmla="*/ 3609 h 37598"/>
              <a:gd name="connsiteX54" fmla="*/ 21897 w 30078"/>
              <a:gd name="connsiteY54" fmla="*/ 7099 h 37598"/>
              <a:gd name="connsiteX55" fmla="*/ 23401 w 30078"/>
              <a:gd name="connsiteY55" fmla="*/ 6978 h 37598"/>
              <a:gd name="connsiteX56" fmla="*/ 23040 w 30078"/>
              <a:gd name="connsiteY56" fmla="*/ 8783 h 37598"/>
              <a:gd name="connsiteX57" fmla="*/ 24244 w 30078"/>
              <a:gd name="connsiteY57" fmla="*/ 9264 h 37598"/>
              <a:gd name="connsiteX58" fmla="*/ 26951 w 30078"/>
              <a:gd name="connsiteY58" fmla="*/ 9685 h 37598"/>
              <a:gd name="connsiteX59" fmla="*/ 29237 w 30078"/>
              <a:gd name="connsiteY59" fmla="*/ 9144 h 37598"/>
              <a:gd name="connsiteX60" fmla="*/ 30079 w 30078"/>
              <a:gd name="connsiteY60" fmla="*/ 10528 h 37598"/>
              <a:gd name="connsiteX61" fmla="*/ 28695 w 30078"/>
              <a:gd name="connsiteY61" fmla="*/ 12092 h 37598"/>
              <a:gd name="connsiteX62" fmla="*/ 28394 w 30078"/>
              <a:gd name="connsiteY62" fmla="*/ 14257 h 37598"/>
              <a:gd name="connsiteX63" fmla="*/ 26048 w 30078"/>
              <a:gd name="connsiteY63" fmla="*/ 13896 h 37598"/>
              <a:gd name="connsiteX64" fmla="*/ 25447 w 30078"/>
              <a:gd name="connsiteY64" fmla="*/ 15220 h 37598"/>
              <a:gd name="connsiteX65" fmla="*/ 24063 w 30078"/>
              <a:gd name="connsiteY65" fmla="*/ 22619 h 37598"/>
              <a:gd name="connsiteX66" fmla="*/ 26469 w 30078"/>
              <a:gd name="connsiteY66" fmla="*/ 23041 h 37598"/>
              <a:gd name="connsiteX67" fmla="*/ 27372 w 30078"/>
              <a:gd name="connsiteY67" fmla="*/ 23823 h 37598"/>
              <a:gd name="connsiteX68" fmla="*/ 26951 w 30078"/>
              <a:gd name="connsiteY68" fmla="*/ 26229 h 37598"/>
              <a:gd name="connsiteX69" fmla="*/ 25988 w 30078"/>
              <a:gd name="connsiteY69" fmla="*/ 29237 h 37598"/>
              <a:gd name="connsiteX70" fmla="*/ 24484 w 30078"/>
              <a:gd name="connsiteY70" fmla="*/ 29237 h 37598"/>
              <a:gd name="connsiteX71" fmla="*/ 24304 w 30078"/>
              <a:gd name="connsiteY71" fmla="*/ 30861 h 37598"/>
              <a:gd name="connsiteX72" fmla="*/ 25627 w 30078"/>
              <a:gd name="connsiteY72" fmla="*/ 31102 h 37598"/>
              <a:gd name="connsiteX73" fmla="*/ 25326 w 30078"/>
              <a:gd name="connsiteY73" fmla="*/ 32485 h 37598"/>
              <a:gd name="connsiteX74" fmla="*/ 23281 w 30078"/>
              <a:gd name="connsiteY74" fmla="*/ 34230 h 37598"/>
              <a:gd name="connsiteX75" fmla="*/ 24244 w 30078"/>
              <a:gd name="connsiteY75" fmla="*/ 35252 h 37598"/>
              <a:gd name="connsiteX76" fmla="*/ 23161 w 30078"/>
              <a:gd name="connsiteY76" fmla="*/ 36035 h 37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0078" h="37598">
                <a:moveTo>
                  <a:pt x="23221" y="36035"/>
                </a:moveTo>
                <a:lnTo>
                  <a:pt x="22138" y="37057"/>
                </a:lnTo>
                <a:lnTo>
                  <a:pt x="21296" y="35914"/>
                </a:lnTo>
                <a:lnTo>
                  <a:pt x="19070" y="37599"/>
                </a:lnTo>
                <a:lnTo>
                  <a:pt x="15340" y="36877"/>
                </a:lnTo>
                <a:lnTo>
                  <a:pt x="15340" y="36456"/>
                </a:lnTo>
                <a:lnTo>
                  <a:pt x="11129" y="35854"/>
                </a:lnTo>
                <a:lnTo>
                  <a:pt x="11310" y="34591"/>
                </a:lnTo>
                <a:lnTo>
                  <a:pt x="9806" y="34350"/>
                </a:lnTo>
                <a:lnTo>
                  <a:pt x="11430" y="32305"/>
                </a:lnTo>
                <a:lnTo>
                  <a:pt x="13054" y="29898"/>
                </a:lnTo>
                <a:lnTo>
                  <a:pt x="13054" y="28936"/>
                </a:lnTo>
                <a:lnTo>
                  <a:pt x="9685" y="28695"/>
                </a:lnTo>
                <a:lnTo>
                  <a:pt x="8963" y="28274"/>
                </a:lnTo>
                <a:lnTo>
                  <a:pt x="9625" y="24545"/>
                </a:lnTo>
                <a:lnTo>
                  <a:pt x="10467" y="23341"/>
                </a:lnTo>
                <a:lnTo>
                  <a:pt x="14558" y="24003"/>
                </a:lnTo>
                <a:lnTo>
                  <a:pt x="14919" y="25386"/>
                </a:lnTo>
                <a:lnTo>
                  <a:pt x="15340" y="23462"/>
                </a:lnTo>
                <a:lnTo>
                  <a:pt x="16062" y="23341"/>
                </a:lnTo>
                <a:lnTo>
                  <a:pt x="16243" y="21837"/>
                </a:lnTo>
                <a:lnTo>
                  <a:pt x="17446" y="22800"/>
                </a:lnTo>
                <a:lnTo>
                  <a:pt x="17205" y="21597"/>
                </a:lnTo>
                <a:lnTo>
                  <a:pt x="17686" y="19010"/>
                </a:lnTo>
                <a:lnTo>
                  <a:pt x="15039" y="18529"/>
                </a:lnTo>
                <a:lnTo>
                  <a:pt x="14919" y="17085"/>
                </a:lnTo>
                <a:lnTo>
                  <a:pt x="13295" y="16243"/>
                </a:lnTo>
                <a:lnTo>
                  <a:pt x="12092" y="17265"/>
                </a:lnTo>
                <a:lnTo>
                  <a:pt x="11129" y="17145"/>
                </a:lnTo>
                <a:lnTo>
                  <a:pt x="11430" y="15039"/>
                </a:lnTo>
                <a:lnTo>
                  <a:pt x="4813" y="13836"/>
                </a:lnTo>
                <a:lnTo>
                  <a:pt x="4211" y="17265"/>
                </a:lnTo>
                <a:lnTo>
                  <a:pt x="3549" y="17265"/>
                </a:lnTo>
                <a:lnTo>
                  <a:pt x="3248" y="19190"/>
                </a:lnTo>
                <a:lnTo>
                  <a:pt x="1684" y="18829"/>
                </a:lnTo>
                <a:lnTo>
                  <a:pt x="2045" y="14077"/>
                </a:lnTo>
                <a:lnTo>
                  <a:pt x="602" y="13836"/>
                </a:lnTo>
                <a:lnTo>
                  <a:pt x="962" y="11911"/>
                </a:lnTo>
                <a:lnTo>
                  <a:pt x="0" y="11610"/>
                </a:lnTo>
                <a:lnTo>
                  <a:pt x="481" y="9204"/>
                </a:lnTo>
                <a:lnTo>
                  <a:pt x="1323" y="8001"/>
                </a:lnTo>
                <a:lnTo>
                  <a:pt x="3309" y="7279"/>
                </a:lnTo>
                <a:lnTo>
                  <a:pt x="5655" y="7640"/>
                </a:lnTo>
                <a:lnTo>
                  <a:pt x="6798" y="7099"/>
                </a:lnTo>
                <a:lnTo>
                  <a:pt x="7219" y="4391"/>
                </a:lnTo>
                <a:lnTo>
                  <a:pt x="6617" y="3369"/>
                </a:lnTo>
                <a:lnTo>
                  <a:pt x="7941" y="3549"/>
                </a:lnTo>
                <a:lnTo>
                  <a:pt x="8181" y="2587"/>
                </a:lnTo>
                <a:lnTo>
                  <a:pt x="6738" y="3189"/>
                </a:lnTo>
                <a:lnTo>
                  <a:pt x="7159" y="301"/>
                </a:lnTo>
                <a:lnTo>
                  <a:pt x="8482" y="782"/>
                </a:lnTo>
                <a:lnTo>
                  <a:pt x="8663" y="0"/>
                </a:lnTo>
                <a:lnTo>
                  <a:pt x="14739" y="2046"/>
                </a:lnTo>
                <a:lnTo>
                  <a:pt x="23462" y="3609"/>
                </a:lnTo>
                <a:lnTo>
                  <a:pt x="21897" y="7099"/>
                </a:lnTo>
                <a:lnTo>
                  <a:pt x="23401" y="6978"/>
                </a:lnTo>
                <a:lnTo>
                  <a:pt x="23040" y="8783"/>
                </a:lnTo>
                <a:lnTo>
                  <a:pt x="24244" y="9264"/>
                </a:lnTo>
                <a:lnTo>
                  <a:pt x="26951" y="9685"/>
                </a:lnTo>
                <a:lnTo>
                  <a:pt x="29237" y="9144"/>
                </a:lnTo>
                <a:lnTo>
                  <a:pt x="30079" y="10528"/>
                </a:lnTo>
                <a:lnTo>
                  <a:pt x="28695" y="12092"/>
                </a:lnTo>
                <a:lnTo>
                  <a:pt x="28394" y="14257"/>
                </a:lnTo>
                <a:lnTo>
                  <a:pt x="26048" y="13896"/>
                </a:lnTo>
                <a:lnTo>
                  <a:pt x="25447" y="15220"/>
                </a:lnTo>
                <a:lnTo>
                  <a:pt x="24063" y="22619"/>
                </a:lnTo>
                <a:lnTo>
                  <a:pt x="26469" y="23041"/>
                </a:lnTo>
                <a:lnTo>
                  <a:pt x="27372" y="23823"/>
                </a:lnTo>
                <a:lnTo>
                  <a:pt x="26951" y="26229"/>
                </a:lnTo>
                <a:lnTo>
                  <a:pt x="25988" y="29237"/>
                </a:lnTo>
                <a:lnTo>
                  <a:pt x="24484" y="29237"/>
                </a:lnTo>
                <a:lnTo>
                  <a:pt x="24304" y="30861"/>
                </a:lnTo>
                <a:lnTo>
                  <a:pt x="25627" y="31102"/>
                </a:lnTo>
                <a:lnTo>
                  <a:pt x="25326" y="32485"/>
                </a:lnTo>
                <a:lnTo>
                  <a:pt x="23281" y="34230"/>
                </a:lnTo>
                <a:lnTo>
                  <a:pt x="24244" y="35252"/>
                </a:lnTo>
                <a:lnTo>
                  <a:pt x="23161" y="3603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 title="CA-47">
            <a:extLst>
              <a:ext uri="{FF2B5EF4-FFF2-40B4-BE49-F238E27FC236}">
                <a16:creationId xmlns:a16="http://schemas.microsoft.com/office/drawing/2014/main" id="{693D35B6-9E1B-DEB0-9935-52F9CC047770}"/>
              </a:ext>
            </a:extLst>
          </p:cNvPr>
          <p:cNvSpPr/>
          <p:nvPr/>
        </p:nvSpPr>
        <p:spPr>
          <a:xfrm>
            <a:off x="2161817" y="4427185"/>
            <a:ext cx="52196" cy="50078"/>
          </a:xfrm>
          <a:custGeom>
            <a:avLst/>
            <a:gdLst>
              <a:gd name="connsiteX0" fmla="*/ 60 w 65331"/>
              <a:gd name="connsiteY0" fmla="*/ 7339 h 64910"/>
              <a:gd name="connsiteX1" fmla="*/ 541 w 65331"/>
              <a:gd name="connsiteY1" fmla="*/ 6738 h 64910"/>
              <a:gd name="connsiteX2" fmla="*/ 4151 w 65331"/>
              <a:gd name="connsiteY2" fmla="*/ 5173 h 64910"/>
              <a:gd name="connsiteX3" fmla="*/ 3970 w 65331"/>
              <a:gd name="connsiteY3" fmla="*/ 2166 h 64910"/>
              <a:gd name="connsiteX4" fmla="*/ 4933 w 65331"/>
              <a:gd name="connsiteY4" fmla="*/ 0 h 64910"/>
              <a:gd name="connsiteX5" fmla="*/ 5354 w 65331"/>
              <a:gd name="connsiteY5" fmla="*/ 1685 h 64910"/>
              <a:gd name="connsiteX6" fmla="*/ 6617 w 65331"/>
              <a:gd name="connsiteY6" fmla="*/ 2466 h 64910"/>
              <a:gd name="connsiteX7" fmla="*/ 7941 w 65331"/>
              <a:gd name="connsiteY7" fmla="*/ 2105 h 64910"/>
              <a:gd name="connsiteX8" fmla="*/ 7520 w 65331"/>
              <a:gd name="connsiteY8" fmla="*/ 542 h 64910"/>
              <a:gd name="connsiteX9" fmla="*/ 8723 w 65331"/>
              <a:gd name="connsiteY9" fmla="*/ 1564 h 64910"/>
              <a:gd name="connsiteX10" fmla="*/ 12693 w 65331"/>
              <a:gd name="connsiteY10" fmla="*/ 2346 h 64910"/>
              <a:gd name="connsiteX11" fmla="*/ 11490 w 65331"/>
              <a:gd name="connsiteY11" fmla="*/ 8302 h 64910"/>
              <a:gd name="connsiteX12" fmla="*/ 13175 w 65331"/>
              <a:gd name="connsiteY12" fmla="*/ 7339 h 64910"/>
              <a:gd name="connsiteX13" fmla="*/ 15220 w 65331"/>
              <a:gd name="connsiteY13" fmla="*/ 8061 h 64910"/>
              <a:gd name="connsiteX14" fmla="*/ 15400 w 65331"/>
              <a:gd name="connsiteY14" fmla="*/ 9986 h 64910"/>
              <a:gd name="connsiteX15" fmla="*/ 16724 w 65331"/>
              <a:gd name="connsiteY15" fmla="*/ 10167 h 64910"/>
              <a:gd name="connsiteX16" fmla="*/ 16483 w 65331"/>
              <a:gd name="connsiteY16" fmla="*/ 11671 h 64910"/>
              <a:gd name="connsiteX17" fmla="*/ 18408 w 65331"/>
              <a:gd name="connsiteY17" fmla="*/ 12272 h 64910"/>
              <a:gd name="connsiteX18" fmla="*/ 19010 w 65331"/>
              <a:gd name="connsiteY18" fmla="*/ 13415 h 64910"/>
              <a:gd name="connsiteX19" fmla="*/ 20213 w 65331"/>
              <a:gd name="connsiteY19" fmla="*/ 13656 h 64910"/>
              <a:gd name="connsiteX20" fmla="*/ 18769 w 65331"/>
              <a:gd name="connsiteY20" fmla="*/ 14859 h 64910"/>
              <a:gd name="connsiteX21" fmla="*/ 20815 w 65331"/>
              <a:gd name="connsiteY21" fmla="*/ 15160 h 64910"/>
              <a:gd name="connsiteX22" fmla="*/ 21176 w 65331"/>
              <a:gd name="connsiteY22" fmla="*/ 16604 h 64910"/>
              <a:gd name="connsiteX23" fmla="*/ 19792 w 65331"/>
              <a:gd name="connsiteY23" fmla="*/ 16423 h 64910"/>
              <a:gd name="connsiteX24" fmla="*/ 18950 w 65331"/>
              <a:gd name="connsiteY24" fmla="*/ 21837 h 64910"/>
              <a:gd name="connsiteX25" fmla="*/ 25146 w 65331"/>
              <a:gd name="connsiteY25" fmla="*/ 22920 h 64910"/>
              <a:gd name="connsiteX26" fmla="*/ 28816 w 65331"/>
              <a:gd name="connsiteY26" fmla="*/ 18348 h 64910"/>
              <a:gd name="connsiteX27" fmla="*/ 27191 w 65331"/>
              <a:gd name="connsiteY27" fmla="*/ 20394 h 64910"/>
              <a:gd name="connsiteX28" fmla="*/ 28695 w 65331"/>
              <a:gd name="connsiteY28" fmla="*/ 20634 h 64910"/>
              <a:gd name="connsiteX29" fmla="*/ 28515 w 65331"/>
              <a:gd name="connsiteY29" fmla="*/ 21958 h 64910"/>
              <a:gd name="connsiteX30" fmla="*/ 32726 w 65331"/>
              <a:gd name="connsiteY30" fmla="*/ 22559 h 64910"/>
              <a:gd name="connsiteX31" fmla="*/ 32726 w 65331"/>
              <a:gd name="connsiteY31" fmla="*/ 22920 h 64910"/>
              <a:gd name="connsiteX32" fmla="*/ 36456 w 65331"/>
              <a:gd name="connsiteY32" fmla="*/ 23642 h 64910"/>
              <a:gd name="connsiteX33" fmla="*/ 38682 w 65331"/>
              <a:gd name="connsiteY33" fmla="*/ 22018 h 64910"/>
              <a:gd name="connsiteX34" fmla="*/ 39524 w 65331"/>
              <a:gd name="connsiteY34" fmla="*/ 23101 h 64910"/>
              <a:gd name="connsiteX35" fmla="*/ 40607 w 65331"/>
              <a:gd name="connsiteY35" fmla="*/ 22138 h 64910"/>
              <a:gd name="connsiteX36" fmla="*/ 42772 w 65331"/>
              <a:gd name="connsiteY36" fmla="*/ 24785 h 64910"/>
              <a:gd name="connsiteX37" fmla="*/ 44036 w 65331"/>
              <a:gd name="connsiteY37" fmla="*/ 23762 h 64910"/>
              <a:gd name="connsiteX38" fmla="*/ 44938 w 65331"/>
              <a:gd name="connsiteY38" fmla="*/ 25266 h 64910"/>
              <a:gd name="connsiteX39" fmla="*/ 47224 w 65331"/>
              <a:gd name="connsiteY39" fmla="*/ 23642 h 64910"/>
              <a:gd name="connsiteX40" fmla="*/ 46622 w 65331"/>
              <a:gd name="connsiteY40" fmla="*/ 23101 h 64910"/>
              <a:gd name="connsiteX41" fmla="*/ 47104 w 65331"/>
              <a:gd name="connsiteY41" fmla="*/ 21476 h 64910"/>
              <a:gd name="connsiteX42" fmla="*/ 48547 w 65331"/>
              <a:gd name="connsiteY42" fmla="*/ 20875 h 64910"/>
              <a:gd name="connsiteX43" fmla="*/ 49871 w 65331"/>
              <a:gd name="connsiteY43" fmla="*/ 19311 h 64910"/>
              <a:gd name="connsiteX44" fmla="*/ 53721 w 65331"/>
              <a:gd name="connsiteY44" fmla="*/ 16423 h 64910"/>
              <a:gd name="connsiteX45" fmla="*/ 55947 w 65331"/>
              <a:gd name="connsiteY45" fmla="*/ 12332 h 64910"/>
              <a:gd name="connsiteX46" fmla="*/ 58173 w 65331"/>
              <a:gd name="connsiteY46" fmla="*/ 14739 h 64910"/>
              <a:gd name="connsiteX47" fmla="*/ 57932 w 65331"/>
              <a:gd name="connsiteY47" fmla="*/ 16002 h 64910"/>
              <a:gd name="connsiteX48" fmla="*/ 58654 w 65331"/>
              <a:gd name="connsiteY48" fmla="*/ 16664 h 64910"/>
              <a:gd name="connsiteX49" fmla="*/ 59496 w 65331"/>
              <a:gd name="connsiteY49" fmla="*/ 16243 h 64910"/>
              <a:gd name="connsiteX50" fmla="*/ 61421 w 65331"/>
              <a:gd name="connsiteY50" fmla="*/ 17626 h 64910"/>
              <a:gd name="connsiteX51" fmla="*/ 63647 w 65331"/>
              <a:gd name="connsiteY51" fmla="*/ 20033 h 64910"/>
              <a:gd name="connsiteX52" fmla="*/ 61000 w 65331"/>
              <a:gd name="connsiteY52" fmla="*/ 20634 h 64910"/>
              <a:gd name="connsiteX53" fmla="*/ 60158 w 65331"/>
              <a:gd name="connsiteY53" fmla="*/ 22980 h 64910"/>
              <a:gd name="connsiteX54" fmla="*/ 58293 w 65331"/>
              <a:gd name="connsiteY54" fmla="*/ 22980 h 64910"/>
              <a:gd name="connsiteX55" fmla="*/ 57030 w 65331"/>
              <a:gd name="connsiteY55" fmla="*/ 24003 h 64910"/>
              <a:gd name="connsiteX56" fmla="*/ 58413 w 65331"/>
              <a:gd name="connsiteY56" fmla="*/ 25688 h 64910"/>
              <a:gd name="connsiteX57" fmla="*/ 59616 w 65331"/>
              <a:gd name="connsiteY57" fmla="*/ 24785 h 64910"/>
              <a:gd name="connsiteX58" fmla="*/ 62624 w 65331"/>
              <a:gd name="connsiteY58" fmla="*/ 27672 h 64910"/>
              <a:gd name="connsiteX59" fmla="*/ 65331 w 65331"/>
              <a:gd name="connsiteY59" fmla="*/ 30680 h 64910"/>
              <a:gd name="connsiteX60" fmla="*/ 59015 w 65331"/>
              <a:gd name="connsiteY60" fmla="*/ 36937 h 64910"/>
              <a:gd name="connsiteX61" fmla="*/ 56970 w 65331"/>
              <a:gd name="connsiteY61" fmla="*/ 40005 h 64910"/>
              <a:gd name="connsiteX62" fmla="*/ 57451 w 65331"/>
              <a:gd name="connsiteY62" fmla="*/ 41389 h 64910"/>
              <a:gd name="connsiteX63" fmla="*/ 55045 w 65331"/>
              <a:gd name="connsiteY63" fmla="*/ 41208 h 64910"/>
              <a:gd name="connsiteX64" fmla="*/ 54864 w 65331"/>
              <a:gd name="connsiteY64" fmla="*/ 41810 h 64910"/>
              <a:gd name="connsiteX65" fmla="*/ 52879 w 65331"/>
              <a:gd name="connsiteY65" fmla="*/ 41990 h 64910"/>
              <a:gd name="connsiteX66" fmla="*/ 52458 w 65331"/>
              <a:gd name="connsiteY66" fmla="*/ 42592 h 64910"/>
              <a:gd name="connsiteX67" fmla="*/ 51255 w 65331"/>
              <a:gd name="connsiteY67" fmla="*/ 42111 h 64910"/>
              <a:gd name="connsiteX68" fmla="*/ 51074 w 65331"/>
              <a:gd name="connsiteY68" fmla="*/ 44697 h 64910"/>
              <a:gd name="connsiteX69" fmla="*/ 51676 w 65331"/>
              <a:gd name="connsiteY69" fmla="*/ 45058 h 64910"/>
              <a:gd name="connsiteX70" fmla="*/ 50112 w 65331"/>
              <a:gd name="connsiteY70" fmla="*/ 46923 h 64910"/>
              <a:gd name="connsiteX71" fmla="*/ 51315 w 65331"/>
              <a:gd name="connsiteY71" fmla="*/ 48066 h 64910"/>
              <a:gd name="connsiteX72" fmla="*/ 51916 w 65331"/>
              <a:gd name="connsiteY72" fmla="*/ 50051 h 64910"/>
              <a:gd name="connsiteX73" fmla="*/ 51074 w 65331"/>
              <a:gd name="connsiteY73" fmla="*/ 51856 h 64910"/>
              <a:gd name="connsiteX74" fmla="*/ 52277 w 65331"/>
              <a:gd name="connsiteY74" fmla="*/ 53059 h 64910"/>
              <a:gd name="connsiteX75" fmla="*/ 52217 w 65331"/>
              <a:gd name="connsiteY75" fmla="*/ 54443 h 64910"/>
              <a:gd name="connsiteX76" fmla="*/ 53240 w 65331"/>
              <a:gd name="connsiteY76" fmla="*/ 55646 h 64910"/>
              <a:gd name="connsiteX77" fmla="*/ 54142 w 65331"/>
              <a:gd name="connsiteY77" fmla="*/ 54623 h 64910"/>
              <a:gd name="connsiteX78" fmla="*/ 53962 w 65331"/>
              <a:gd name="connsiteY78" fmla="*/ 56007 h 64910"/>
              <a:gd name="connsiteX79" fmla="*/ 52819 w 65331"/>
              <a:gd name="connsiteY79" fmla="*/ 56608 h 64910"/>
              <a:gd name="connsiteX80" fmla="*/ 51255 w 65331"/>
              <a:gd name="connsiteY80" fmla="*/ 56247 h 64910"/>
              <a:gd name="connsiteX81" fmla="*/ 50894 w 65331"/>
              <a:gd name="connsiteY81" fmla="*/ 57511 h 64910"/>
              <a:gd name="connsiteX82" fmla="*/ 51315 w 65331"/>
              <a:gd name="connsiteY82" fmla="*/ 60037 h 64910"/>
              <a:gd name="connsiteX83" fmla="*/ 50112 w 65331"/>
              <a:gd name="connsiteY83" fmla="*/ 62083 h 64910"/>
              <a:gd name="connsiteX84" fmla="*/ 50473 w 65331"/>
              <a:gd name="connsiteY84" fmla="*/ 64730 h 64910"/>
              <a:gd name="connsiteX85" fmla="*/ 49390 w 65331"/>
              <a:gd name="connsiteY85" fmla="*/ 64910 h 64910"/>
              <a:gd name="connsiteX86" fmla="*/ 47645 w 65331"/>
              <a:gd name="connsiteY86" fmla="*/ 60940 h 64910"/>
              <a:gd name="connsiteX87" fmla="*/ 44998 w 65331"/>
              <a:gd name="connsiteY87" fmla="*/ 56549 h 64910"/>
              <a:gd name="connsiteX88" fmla="*/ 43976 w 65331"/>
              <a:gd name="connsiteY88" fmla="*/ 54563 h 64910"/>
              <a:gd name="connsiteX89" fmla="*/ 40787 w 65331"/>
              <a:gd name="connsiteY89" fmla="*/ 52578 h 64910"/>
              <a:gd name="connsiteX90" fmla="*/ 39043 w 65331"/>
              <a:gd name="connsiteY90" fmla="*/ 51134 h 64910"/>
              <a:gd name="connsiteX91" fmla="*/ 39103 w 65331"/>
              <a:gd name="connsiteY91" fmla="*/ 50412 h 64910"/>
              <a:gd name="connsiteX92" fmla="*/ 37298 w 65331"/>
              <a:gd name="connsiteY92" fmla="*/ 48608 h 64910"/>
              <a:gd name="connsiteX93" fmla="*/ 36576 w 65331"/>
              <a:gd name="connsiteY93" fmla="*/ 46923 h 64910"/>
              <a:gd name="connsiteX94" fmla="*/ 31583 w 65331"/>
              <a:gd name="connsiteY94" fmla="*/ 42411 h 64910"/>
              <a:gd name="connsiteX95" fmla="*/ 28455 w 65331"/>
              <a:gd name="connsiteY95" fmla="*/ 40246 h 64910"/>
              <a:gd name="connsiteX96" fmla="*/ 24123 w 65331"/>
              <a:gd name="connsiteY96" fmla="*/ 38200 h 64910"/>
              <a:gd name="connsiteX97" fmla="*/ 22740 w 65331"/>
              <a:gd name="connsiteY97" fmla="*/ 35373 h 64910"/>
              <a:gd name="connsiteX98" fmla="*/ 14618 w 65331"/>
              <a:gd name="connsiteY98" fmla="*/ 27312 h 64910"/>
              <a:gd name="connsiteX99" fmla="*/ 10949 w 65331"/>
              <a:gd name="connsiteY99" fmla="*/ 22319 h 64910"/>
              <a:gd name="connsiteX100" fmla="*/ 9625 w 65331"/>
              <a:gd name="connsiteY100" fmla="*/ 20333 h 64910"/>
              <a:gd name="connsiteX101" fmla="*/ 6617 w 65331"/>
              <a:gd name="connsiteY101" fmla="*/ 14919 h 64910"/>
              <a:gd name="connsiteX102" fmla="*/ 3610 w 65331"/>
              <a:gd name="connsiteY102" fmla="*/ 10407 h 64910"/>
              <a:gd name="connsiteX103" fmla="*/ 0 w 65331"/>
              <a:gd name="connsiteY103" fmla="*/ 7399 h 64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65331" h="64910">
                <a:moveTo>
                  <a:pt x="60" y="7339"/>
                </a:moveTo>
                <a:lnTo>
                  <a:pt x="541" y="6738"/>
                </a:lnTo>
                <a:lnTo>
                  <a:pt x="4151" y="5173"/>
                </a:lnTo>
                <a:lnTo>
                  <a:pt x="3970" y="2166"/>
                </a:lnTo>
                <a:lnTo>
                  <a:pt x="4933" y="0"/>
                </a:lnTo>
                <a:lnTo>
                  <a:pt x="5354" y="1685"/>
                </a:lnTo>
                <a:lnTo>
                  <a:pt x="6617" y="2466"/>
                </a:lnTo>
                <a:lnTo>
                  <a:pt x="7941" y="2105"/>
                </a:lnTo>
                <a:lnTo>
                  <a:pt x="7520" y="542"/>
                </a:lnTo>
                <a:lnTo>
                  <a:pt x="8723" y="1564"/>
                </a:lnTo>
                <a:lnTo>
                  <a:pt x="12693" y="2346"/>
                </a:lnTo>
                <a:lnTo>
                  <a:pt x="11490" y="8302"/>
                </a:lnTo>
                <a:lnTo>
                  <a:pt x="13175" y="7339"/>
                </a:lnTo>
                <a:lnTo>
                  <a:pt x="15220" y="8061"/>
                </a:lnTo>
                <a:lnTo>
                  <a:pt x="15400" y="9986"/>
                </a:lnTo>
                <a:lnTo>
                  <a:pt x="16724" y="10167"/>
                </a:lnTo>
                <a:lnTo>
                  <a:pt x="16483" y="11671"/>
                </a:lnTo>
                <a:lnTo>
                  <a:pt x="18408" y="12272"/>
                </a:lnTo>
                <a:lnTo>
                  <a:pt x="19010" y="13415"/>
                </a:lnTo>
                <a:lnTo>
                  <a:pt x="20213" y="13656"/>
                </a:lnTo>
                <a:lnTo>
                  <a:pt x="18769" y="14859"/>
                </a:lnTo>
                <a:lnTo>
                  <a:pt x="20815" y="15160"/>
                </a:lnTo>
                <a:lnTo>
                  <a:pt x="21176" y="16604"/>
                </a:lnTo>
                <a:lnTo>
                  <a:pt x="19792" y="16423"/>
                </a:lnTo>
                <a:lnTo>
                  <a:pt x="18950" y="21837"/>
                </a:lnTo>
                <a:lnTo>
                  <a:pt x="25146" y="22920"/>
                </a:lnTo>
                <a:lnTo>
                  <a:pt x="28816" y="18348"/>
                </a:lnTo>
                <a:lnTo>
                  <a:pt x="27191" y="20394"/>
                </a:lnTo>
                <a:lnTo>
                  <a:pt x="28695" y="20634"/>
                </a:lnTo>
                <a:lnTo>
                  <a:pt x="28515" y="21958"/>
                </a:lnTo>
                <a:lnTo>
                  <a:pt x="32726" y="22559"/>
                </a:lnTo>
                <a:lnTo>
                  <a:pt x="32726" y="22920"/>
                </a:lnTo>
                <a:lnTo>
                  <a:pt x="36456" y="23642"/>
                </a:lnTo>
                <a:lnTo>
                  <a:pt x="38682" y="22018"/>
                </a:lnTo>
                <a:lnTo>
                  <a:pt x="39524" y="23101"/>
                </a:lnTo>
                <a:lnTo>
                  <a:pt x="40607" y="22138"/>
                </a:lnTo>
                <a:lnTo>
                  <a:pt x="42772" y="24785"/>
                </a:lnTo>
                <a:lnTo>
                  <a:pt x="44036" y="23762"/>
                </a:lnTo>
                <a:lnTo>
                  <a:pt x="44938" y="25266"/>
                </a:lnTo>
                <a:lnTo>
                  <a:pt x="47224" y="23642"/>
                </a:lnTo>
                <a:lnTo>
                  <a:pt x="46622" y="23101"/>
                </a:lnTo>
                <a:lnTo>
                  <a:pt x="47104" y="21476"/>
                </a:lnTo>
                <a:lnTo>
                  <a:pt x="48547" y="20875"/>
                </a:lnTo>
                <a:lnTo>
                  <a:pt x="49871" y="19311"/>
                </a:lnTo>
                <a:lnTo>
                  <a:pt x="53721" y="16423"/>
                </a:lnTo>
                <a:lnTo>
                  <a:pt x="55947" y="12332"/>
                </a:lnTo>
                <a:lnTo>
                  <a:pt x="58173" y="14739"/>
                </a:lnTo>
                <a:lnTo>
                  <a:pt x="57932" y="16002"/>
                </a:lnTo>
                <a:lnTo>
                  <a:pt x="58654" y="16664"/>
                </a:lnTo>
                <a:lnTo>
                  <a:pt x="59496" y="16243"/>
                </a:lnTo>
                <a:lnTo>
                  <a:pt x="61421" y="17626"/>
                </a:lnTo>
                <a:lnTo>
                  <a:pt x="63647" y="20033"/>
                </a:lnTo>
                <a:lnTo>
                  <a:pt x="61000" y="20634"/>
                </a:lnTo>
                <a:lnTo>
                  <a:pt x="60158" y="22980"/>
                </a:lnTo>
                <a:lnTo>
                  <a:pt x="58293" y="22980"/>
                </a:lnTo>
                <a:lnTo>
                  <a:pt x="57030" y="24003"/>
                </a:lnTo>
                <a:lnTo>
                  <a:pt x="58413" y="25688"/>
                </a:lnTo>
                <a:lnTo>
                  <a:pt x="59616" y="24785"/>
                </a:lnTo>
                <a:lnTo>
                  <a:pt x="62624" y="27672"/>
                </a:lnTo>
                <a:lnTo>
                  <a:pt x="65331" y="30680"/>
                </a:lnTo>
                <a:lnTo>
                  <a:pt x="59015" y="36937"/>
                </a:lnTo>
                <a:lnTo>
                  <a:pt x="56970" y="40005"/>
                </a:lnTo>
                <a:lnTo>
                  <a:pt x="57451" y="41389"/>
                </a:lnTo>
                <a:lnTo>
                  <a:pt x="55045" y="41208"/>
                </a:lnTo>
                <a:lnTo>
                  <a:pt x="54864" y="41810"/>
                </a:lnTo>
                <a:lnTo>
                  <a:pt x="52879" y="41990"/>
                </a:lnTo>
                <a:lnTo>
                  <a:pt x="52458" y="42592"/>
                </a:lnTo>
                <a:lnTo>
                  <a:pt x="51255" y="42111"/>
                </a:lnTo>
                <a:lnTo>
                  <a:pt x="51074" y="44697"/>
                </a:lnTo>
                <a:lnTo>
                  <a:pt x="51676" y="45058"/>
                </a:lnTo>
                <a:lnTo>
                  <a:pt x="50112" y="46923"/>
                </a:lnTo>
                <a:lnTo>
                  <a:pt x="51315" y="48066"/>
                </a:lnTo>
                <a:lnTo>
                  <a:pt x="51916" y="50051"/>
                </a:lnTo>
                <a:lnTo>
                  <a:pt x="51074" y="51856"/>
                </a:lnTo>
                <a:lnTo>
                  <a:pt x="52277" y="53059"/>
                </a:lnTo>
                <a:lnTo>
                  <a:pt x="52217" y="54443"/>
                </a:lnTo>
                <a:lnTo>
                  <a:pt x="53240" y="55646"/>
                </a:lnTo>
                <a:lnTo>
                  <a:pt x="54142" y="54623"/>
                </a:lnTo>
                <a:lnTo>
                  <a:pt x="53962" y="56007"/>
                </a:lnTo>
                <a:lnTo>
                  <a:pt x="52819" y="56608"/>
                </a:lnTo>
                <a:lnTo>
                  <a:pt x="51255" y="56247"/>
                </a:lnTo>
                <a:lnTo>
                  <a:pt x="50894" y="57511"/>
                </a:lnTo>
                <a:lnTo>
                  <a:pt x="51315" y="60037"/>
                </a:lnTo>
                <a:lnTo>
                  <a:pt x="50112" y="62083"/>
                </a:lnTo>
                <a:lnTo>
                  <a:pt x="50473" y="64730"/>
                </a:lnTo>
                <a:lnTo>
                  <a:pt x="49390" y="64910"/>
                </a:lnTo>
                <a:lnTo>
                  <a:pt x="47645" y="60940"/>
                </a:lnTo>
                <a:lnTo>
                  <a:pt x="44998" y="56549"/>
                </a:lnTo>
                <a:lnTo>
                  <a:pt x="43976" y="54563"/>
                </a:lnTo>
                <a:lnTo>
                  <a:pt x="40787" y="52578"/>
                </a:lnTo>
                <a:lnTo>
                  <a:pt x="39043" y="51134"/>
                </a:lnTo>
                <a:lnTo>
                  <a:pt x="39103" y="50412"/>
                </a:lnTo>
                <a:lnTo>
                  <a:pt x="37298" y="48608"/>
                </a:lnTo>
                <a:lnTo>
                  <a:pt x="36576" y="46923"/>
                </a:lnTo>
                <a:lnTo>
                  <a:pt x="31583" y="42411"/>
                </a:lnTo>
                <a:lnTo>
                  <a:pt x="28455" y="40246"/>
                </a:lnTo>
                <a:lnTo>
                  <a:pt x="24123" y="38200"/>
                </a:lnTo>
                <a:lnTo>
                  <a:pt x="22740" y="35373"/>
                </a:lnTo>
                <a:lnTo>
                  <a:pt x="14618" y="27312"/>
                </a:lnTo>
                <a:lnTo>
                  <a:pt x="10949" y="22319"/>
                </a:lnTo>
                <a:lnTo>
                  <a:pt x="9625" y="20333"/>
                </a:lnTo>
                <a:lnTo>
                  <a:pt x="6617" y="14919"/>
                </a:lnTo>
                <a:lnTo>
                  <a:pt x="3610" y="10407"/>
                </a:lnTo>
                <a:lnTo>
                  <a:pt x="0" y="7399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 title="CA-48">
            <a:extLst>
              <a:ext uri="{FF2B5EF4-FFF2-40B4-BE49-F238E27FC236}">
                <a16:creationId xmlns:a16="http://schemas.microsoft.com/office/drawing/2014/main" id="{9F78F46B-36D6-5520-160E-B1EB03D6CE9F}"/>
              </a:ext>
            </a:extLst>
          </p:cNvPr>
          <p:cNvSpPr/>
          <p:nvPr/>
        </p:nvSpPr>
        <p:spPr>
          <a:xfrm>
            <a:off x="2229971" y="4465289"/>
            <a:ext cx="174036" cy="172373"/>
          </a:xfrm>
          <a:custGeom>
            <a:avLst/>
            <a:gdLst>
              <a:gd name="connsiteX0" fmla="*/ 70986 w 217831"/>
              <a:gd name="connsiteY0" fmla="*/ 215125 h 223426"/>
              <a:gd name="connsiteX1" fmla="*/ 70204 w 217831"/>
              <a:gd name="connsiteY1" fmla="*/ 212297 h 223426"/>
              <a:gd name="connsiteX2" fmla="*/ 67918 w 217831"/>
              <a:gd name="connsiteY2" fmla="*/ 212297 h 223426"/>
              <a:gd name="connsiteX3" fmla="*/ 67497 w 217831"/>
              <a:gd name="connsiteY3" fmla="*/ 211034 h 223426"/>
              <a:gd name="connsiteX4" fmla="*/ 65452 w 217831"/>
              <a:gd name="connsiteY4" fmla="*/ 211034 h 223426"/>
              <a:gd name="connsiteX5" fmla="*/ 65271 w 217831"/>
              <a:gd name="connsiteY5" fmla="*/ 210131 h 223426"/>
              <a:gd name="connsiteX6" fmla="*/ 62805 w 217831"/>
              <a:gd name="connsiteY6" fmla="*/ 208988 h 223426"/>
              <a:gd name="connsiteX7" fmla="*/ 60699 w 217831"/>
              <a:gd name="connsiteY7" fmla="*/ 208688 h 223426"/>
              <a:gd name="connsiteX8" fmla="*/ 59195 w 217831"/>
              <a:gd name="connsiteY8" fmla="*/ 206101 h 223426"/>
              <a:gd name="connsiteX9" fmla="*/ 60398 w 217831"/>
              <a:gd name="connsiteY9" fmla="*/ 205499 h 223426"/>
              <a:gd name="connsiteX10" fmla="*/ 60398 w 217831"/>
              <a:gd name="connsiteY10" fmla="*/ 201529 h 223426"/>
              <a:gd name="connsiteX11" fmla="*/ 61181 w 217831"/>
              <a:gd name="connsiteY11" fmla="*/ 200145 h 223426"/>
              <a:gd name="connsiteX12" fmla="*/ 60940 w 217831"/>
              <a:gd name="connsiteY12" fmla="*/ 196957 h 223426"/>
              <a:gd name="connsiteX13" fmla="*/ 61842 w 217831"/>
              <a:gd name="connsiteY13" fmla="*/ 196235 h 223426"/>
              <a:gd name="connsiteX14" fmla="*/ 60459 w 217831"/>
              <a:gd name="connsiteY14" fmla="*/ 195754 h 223426"/>
              <a:gd name="connsiteX15" fmla="*/ 61241 w 217831"/>
              <a:gd name="connsiteY15" fmla="*/ 194851 h 223426"/>
              <a:gd name="connsiteX16" fmla="*/ 61421 w 217831"/>
              <a:gd name="connsiteY16" fmla="*/ 192746 h 223426"/>
              <a:gd name="connsiteX17" fmla="*/ 62805 w 217831"/>
              <a:gd name="connsiteY17" fmla="*/ 192746 h 223426"/>
              <a:gd name="connsiteX18" fmla="*/ 63406 w 217831"/>
              <a:gd name="connsiteY18" fmla="*/ 189377 h 223426"/>
              <a:gd name="connsiteX19" fmla="*/ 60699 w 217831"/>
              <a:gd name="connsiteY19" fmla="*/ 188776 h 223426"/>
              <a:gd name="connsiteX20" fmla="*/ 61181 w 217831"/>
              <a:gd name="connsiteY20" fmla="*/ 190279 h 223426"/>
              <a:gd name="connsiteX21" fmla="*/ 59797 w 217831"/>
              <a:gd name="connsiteY21" fmla="*/ 190099 h 223426"/>
              <a:gd name="connsiteX22" fmla="*/ 60038 w 217831"/>
              <a:gd name="connsiteY22" fmla="*/ 188655 h 223426"/>
              <a:gd name="connsiteX23" fmla="*/ 58714 w 217831"/>
              <a:gd name="connsiteY23" fmla="*/ 188294 h 223426"/>
              <a:gd name="connsiteX24" fmla="*/ 57511 w 217831"/>
              <a:gd name="connsiteY24" fmla="*/ 190760 h 223426"/>
              <a:gd name="connsiteX25" fmla="*/ 55586 w 217831"/>
              <a:gd name="connsiteY25" fmla="*/ 190339 h 223426"/>
              <a:gd name="connsiteX26" fmla="*/ 54924 w 217831"/>
              <a:gd name="connsiteY26" fmla="*/ 188835 h 223426"/>
              <a:gd name="connsiteX27" fmla="*/ 53601 w 217831"/>
              <a:gd name="connsiteY27" fmla="*/ 188234 h 223426"/>
              <a:gd name="connsiteX28" fmla="*/ 53540 w 217831"/>
              <a:gd name="connsiteY28" fmla="*/ 189617 h 223426"/>
              <a:gd name="connsiteX29" fmla="*/ 52277 w 217831"/>
              <a:gd name="connsiteY29" fmla="*/ 189437 h 223426"/>
              <a:gd name="connsiteX30" fmla="*/ 51796 w 217831"/>
              <a:gd name="connsiteY30" fmla="*/ 188474 h 223426"/>
              <a:gd name="connsiteX31" fmla="*/ 49269 w 217831"/>
              <a:gd name="connsiteY31" fmla="*/ 188776 h 223426"/>
              <a:gd name="connsiteX32" fmla="*/ 50232 w 217831"/>
              <a:gd name="connsiteY32" fmla="*/ 187151 h 223426"/>
              <a:gd name="connsiteX33" fmla="*/ 50292 w 217831"/>
              <a:gd name="connsiteY33" fmla="*/ 186008 h 223426"/>
              <a:gd name="connsiteX34" fmla="*/ 54262 w 217831"/>
              <a:gd name="connsiteY34" fmla="*/ 185467 h 223426"/>
              <a:gd name="connsiteX35" fmla="*/ 56187 w 217831"/>
              <a:gd name="connsiteY35" fmla="*/ 183602 h 223426"/>
              <a:gd name="connsiteX36" fmla="*/ 57391 w 217831"/>
              <a:gd name="connsiteY36" fmla="*/ 183542 h 223426"/>
              <a:gd name="connsiteX37" fmla="*/ 58714 w 217831"/>
              <a:gd name="connsiteY37" fmla="*/ 184745 h 223426"/>
              <a:gd name="connsiteX38" fmla="*/ 59797 w 217831"/>
              <a:gd name="connsiteY38" fmla="*/ 183180 h 223426"/>
              <a:gd name="connsiteX39" fmla="*/ 61481 w 217831"/>
              <a:gd name="connsiteY39" fmla="*/ 181978 h 223426"/>
              <a:gd name="connsiteX40" fmla="*/ 62985 w 217831"/>
              <a:gd name="connsiteY40" fmla="*/ 179872 h 223426"/>
              <a:gd name="connsiteX41" fmla="*/ 62925 w 217831"/>
              <a:gd name="connsiteY41" fmla="*/ 178729 h 223426"/>
              <a:gd name="connsiteX42" fmla="*/ 61481 w 217831"/>
              <a:gd name="connsiteY42" fmla="*/ 178368 h 223426"/>
              <a:gd name="connsiteX43" fmla="*/ 60639 w 217831"/>
              <a:gd name="connsiteY43" fmla="*/ 177165 h 223426"/>
              <a:gd name="connsiteX44" fmla="*/ 56248 w 217831"/>
              <a:gd name="connsiteY44" fmla="*/ 176443 h 223426"/>
              <a:gd name="connsiteX45" fmla="*/ 53841 w 217831"/>
              <a:gd name="connsiteY45" fmla="*/ 174819 h 223426"/>
              <a:gd name="connsiteX46" fmla="*/ 54984 w 217831"/>
              <a:gd name="connsiteY46" fmla="*/ 172352 h 223426"/>
              <a:gd name="connsiteX47" fmla="*/ 56548 w 217831"/>
              <a:gd name="connsiteY47" fmla="*/ 172292 h 223426"/>
              <a:gd name="connsiteX48" fmla="*/ 57571 w 217831"/>
              <a:gd name="connsiteY48" fmla="*/ 171089 h 223426"/>
              <a:gd name="connsiteX49" fmla="*/ 55225 w 217831"/>
              <a:gd name="connsiteY49" fmla="*/ 171751 h 223426"/>
              <a:gd name="connsiteX50" fmla="*/ 55105 w 217831"/>
              <a:gd name="connsiteY50" fmla="*/ 169826 h 223426"/>
              <a:gd name="connsiteX51" fmla="*/ 58834 w 217831"/>
              <a:gd name="connsiteY51" fmla="*/ 170187 h 223426"/>
              <a:gd name="connsiteX52" fmla="*/ 58774 w 217831"/>
              <a:gd name="connsiteY52" fmla="*/ 171450 h 223426"/>
              <a:gd name="connsiteX53" fmla="*/ 60579 w 217831"/>
              <a:gd name="connsiteY53" fmla="*/ 171751 h 223426"/>
              <a:gd name="connsiteX54" fmla="*/ 62023 w 217831"/>
              <a:gd name="connsiteY54" fmla="*/ 171089 h 223426"/>
              <a:gd name="connsiteX55" fmla="*/ 64249 w 217831"/>
              <a:gd name="connsiteY55" fmla="*/ 170969 h 223426"/>
              <a:gd name="connsiteX56" fmla="*/ 63767 w 217831"/>
              <a:gd name="connsiteY56" fmla="*/ 169765 h 223426"/>
              <a:gd name="connsiteX57" fmla="*/ 65031 w 217831"/>
              <a:gd name="connsiteY57" fmla="*/ 169946 h 223426"/>
              <a:gd name="connsiteX58" fmla="*/ 65692 w 217831"/>
              <a:gd name="connsiteY58" fmla="*/ 171630 h 223426"/>
              <a:gd name="connsiteX59" fmla="*/ 67497 w 217831"/>
              <a:gd name="connsiteY59" fmla="*/ 171871 h 223426"/>
              <a:gd name="connsiteX60" fmla="*/ 68520 w 217831"/>
              <a:gd name="connsiteY60" fmla="*/ 170126 h 223426"/>
              <a:gd name="connsiteX61" fmla="*/ 67738 w 217831"/>
              <a:gd name="connsiteY61" fmla="*/ 169946 h 223426"/>
              <a:gd name="connsiteX62" fmla="*/ 67437 w 217831"/>
              <a:gd name="connsiteY62" fmla="*/ 168502 h 223426"/>
              <a:gd name="connsiteX63" fmla="*/ 70445 w 217831"/>
              <a:gd name="connsiteY63" fmla="*/ 168743 h 223426"/>
              <a:gd name="connsiteX64" fmla="*/ 70746 w 217831"/>
              <a:gd name="connsiteY64" fmla="*/ 169585 h 223426"/>
              <a:gd name="connsiteX65" fmla="*/ 72129 w 217831"/>
              <a:gd name="connsiteY65" fmla="*/ 168683 h 223426"/>
              <a:gd name="connsiteX66" fmla="*/ 71528 w 217831"/>
              <a:gd name="connsiteY66" fmla="*/ 166998 h 223426"/>
              <a:gd name="connsiteX67" fmla="*/ 70385 w 217831"/>
              <a:gd name="connsiteY67" fmla="*/ 168201 h 223426"/>
              <a:gd name="connsiteX68" fmla="*/ 68460 w 217831"/>
              <a:gd name="connsiteY68" fmla="*/ 167901 h 223426"/>
              <a:gd name="connsiteX69" fmla="*/ 68279 w 217831"/>
              <a:gd name="connsiteY69" fmla="*/ 167239 h 223426"/>
              <a:gd name="connsiteX70" fmla="*/ 70385 w 217831"/>
              <a:gd name="connsiteY70" fmla="*/ 165614 h 223426"/>
              <a:gd name="connsiteX71" fmla="*/ 70746 w 217831"/>
              <a:gd name="connsiteY71" fmla="*/ 164411 h 223426"/>
              <a:gd name="connsiteX72" fmla="*/ 69302 w 217831"/>
              <a:gd name="connsiteY72" fmla="*/ 163810 h 223426"/>
              <a:gd name="connsiteX73" fmla="*/ 69121 w 217831"/>
              <a:gd name="connsiteY73" fmla="*/ 164592 h 223426"/>
              <a:gd name="connsiteX74" fmla="*/ 67256 w 217831"/>
              <a:gd name="connsiteY74" fmla="*/ 164772 h 223426"/>
              <a:gd name="connsiteX75" fmla="*/ 65753 w 217831"/>
              <a:gd name="connsiteY75" fmla="*/ 164291 h 223426"/>
              <a:gd name="connsiteX76" fmla="*/ 66053 w 217831"/>
              <a:gd name="connsiteY76" fmla="*/ 165855 h 223426"/>
              <a:gd name="connsiteX77" fmla="*/ 64008 w 217831"/>
              <a:gd name="connsiteY77" fmla="*/ 165554 h 223426"/>
              <a:gd name="connsiteX78" fmla="*/ 64910 w 217831"/>
              <a:gd name="connsiteY78" fmla="*/ 163148 h 223426"/>
              <a:gd name="connsiteX79" fmla="*/ 63166 w 217831"/>
              <a:gd name="connsiteY79" fmla="*/ 164471 h 223426"/>
              <a:gd name="connsiteX80" fmla="*/ 61782 w 217831"/>
              <a:gd name="connsiteY80" fmla="*/ 164471 h 223426"/>
              <a:gd name="connsiteX81" fmla="*/ 62384 w 217831"/>
              <a:gd name="connsiteY81" fmla="*/ 161223 h 223426"/>
              <a:gd name="connsiteX82" fmla="*/ 58774 w 217831"/>
              <a:gd name="connsiteY82" fmla="*/ 160260 h 223426"/>
              <a:gd name="connsiteX83" fmla="*/ 56609 w 217831"/>
              <a:gd name="connsiteY83" fmla="*/ 161704 h 223426"/>
              <a:gd name="connsiteX84" fmla="*/ 54744 w 217831"/>
              <a:gd name="connsiteY84" fmla="*/ 161704 h 223426"/>
              <a:gd name="connsiteX85" fmla="*/ 54744 w 217831"/>
              <a:gd name="connsiteY85" fmla="*/ 162607 h 223426"/>
              <a:gd name="connsiteX86" fmla="*/ 51555 w 217831"/>
              <a:gd name="connsiteY86" fmla="*/ 158997 h 223426"/>
              <a:gd name="connsiteX87" fmla="*/ 51375 w 217831"/>
              <a:gd name="connsiteY87" fmla="*/ 157613 h 223426"/>
              <a:gd name="connsiteX88" fmla="*/ 54984 w 217831"/>
              <a:gd name="connsiteY88" fmla="*/ 158636 h 223426"/>
              <a:gd name="connsiteX89" fmla="*/ 56308 w 217831"/>
              <a:gd name="connsiteY89" fmla="*/ 157854 h 223426"/>
              <a:gd name="connsiteX90" fmla="*/ 54142 w 217831"/>
              <a:gd name="connsiteY90" fmla="*/ 158395 h 223426"/>
              <a:gd name="connsiteX91" fmla="*/ 53601 w 217831"/>
              <a:gd name="connsiteY91" fmla="*/ 156531 h 223426"/>
              <a:gd name="connsiteX92" fmla="*/ 55827 w 217831"/>
              <a:gd name="connsiteY92" fmla="*/ 155508 h 223426"/>
              <a:gd name="connsiteX93" fmla="*/ 55586 w 217831"/>
              <a:gd name="connsiteY93" fmla="*/ 154546 h 223426"/>
              <a:gd name="connsiteX94" fmla="*/ 60038 w 217831"/>
              <a:gd name="connsiteY94" fmla="*/ 148169 h 223426"/>
              <a:gd name="connsiteX95" fmla="*/ 61481 w 217831"/>
              <a:gd name="connsiteY95" fmla="*/ 147567 h 223426"/>
              <a:gd name="connsiteX96" fmla="*/ 60880 w 217831"/>
              <a:gd name="connsiteY96" fmla="*/ 146424 h 223426"/>
              <a:gd name="connsiteX97" fmla="*/ 61782 w 217831"/>
              <a:gd name="connsiteY97" fmla="*/ 141010 h 223426"/>
              <a:gd name="connsiteX98" fmla="*/ 62745 w 217831"/>
              <a:gd name="connsiteY98" fmla="*/ 141070 h 223426"/>
              <a:gd name="connsiteX99" fmla="*/ 63406 w 217831"/>
              <a:gd name="connsiteY99" fmla="*/ 139686 h 223426"/>
              <a:gd name="connsiteX100" fmla="*/ 60398 w 217831"/>
              <a:gd name="connsiteY100" fmla="*/ 138664 h 223426"/>
              <a:gd name="connsiteX101" fmla="*/ 58774 w 217831"/>
              <a:gd name="connsiteY101" fmla="*/ 138965 h 223426"/>
              <a:gd name="connsiteX102" fmla="*/ 57451 w 217831"/>
              <a:gd name="connsiteY102" fmla="*/ 140168 h 223426"/>
              <a:gd name="connsiteX103" fmla="*/ 54082 w 217831"/>
              <a:gd name="connsiteY103" fmla="*/ 140950 h 223426"/>
              <a:gd name="connsiteX104" fmla="*/ 49570 w 217831"/>
              <a:gd name="connsiteY104" fmla="*/ 139987 h 223426"/>
              <a:gd name="connsiteX105" fmla="*/ 49991 w 217831"/>
              <a:gd name="connsiteY105" fmla="*/ 137340 h 223426"/>
              <a:gd name="connsiteX106" fmla="*/ 48969 w 217831"/>
              <a:gd name="connsiteY106" fmla="*/ 135656 h 223426"/>
              <a:gd name="connsiteX107" fmla="*/ 47585 w 217831"/>
              <a:gd name="connsiteY107" fmla="*/ 135475 h 223426"/>
              <a:gd name="connsiteX108" fmla="*/ 48006 w 217831"/>
              <a:gd name="connsiteY108" fmla="*/ 132648 h 223426"/>
              <a:gd name="connsiteX109" fmla="*/ 50713 w 217831"/>
              <a:gd name="connsiteY109" fmla="*/ 133129 h 223426"/>
              <a:gd name="connsiteX110" fmla="*/ 51676 w 217831"/>
              <a:gd name="connsiteY110" fmla="*/ 128918 h 223426"/>
              <a:gd name="connsiteX111" fmla="*/ 51796 w 217831"/>
              <a:gd name="connsiteY111" fmla="*/ 127775 h 223426"/>
              <a:gd name="connsiteX112" fmla="*/ 52879 w 217831"/>
              <a:gd name="connsiteY112" fmla="*/ 127655 h 223426"/>
              <a:gd name="connsiteX113" fmla="*/ 54984 w 217831"/>
              <a:gd name="connsiteY113" fmla="*/ 122421 h 223426"/>
              <a:gd name="connsiteX114" fmla="*/ 57992 w 217831"/>
              <a:gd name="connsiteY114" fmla="*/ 117970 h 223426"/>
              <a:gd name="connsiteX115" fmla="*/ 62384 w 217831"/>
              <a:gd name="connsiteY115" fmla="*/ 115503 h 223426"/>
              <a:gd name="connsiteX116" fmla="*/ 65031 w 217831"/>
              <a:gd name="connsiteY116" fmla="*/ 115623 h 223426"/>
              <a:gd name="connsiteX117" fmla="*/ 66956 w 217831"/>
              <a:gd name="connsiteY117" fmla="*/ 116105 h 223426"/>
              <a:gd name="connsiteX118" fmla="*/ 68640 w 217831"/>
              <a:gd name="connsiteY118" fmla="*/ 118451 h 223426"/>
              <a:gd name="connsiteX119" fmla="*/ 68760 w 217831"/>
              <a:gd name="connsiteY119" fmla="*/ 116405 h 223426"/>
              <a:gd name="connsiteX120" fmla="*/ 68159 w 217831"/>
              <a:gd name="connsiteY120" fmla="*/ 115082 h 223426"/>
              <a:gd name="connsiteX121" fmla="*/ 69302 w 217831"/>
              <a:gd name="connsiteY121" fmla="*/ 114059 h 223426"/>
              <a:gd name="connsiteX122" fmla="*/ 71528 w 217831"/>
              <a:gd name="connsiteY122" fmla="*/ 114480 h 223426"/>
              <a:gd name="connsiteX123" fmla="*/ 72129 w 217831"/>
              <a:gd name="connsiteY123" fmla="*/ 113097 h 223426"/>
              <a:gd name="connsiteX124" fmla="*/ 73633 w 217831"/>
              <a:gd name="connsiteY124" fmla="*/ 113458 h 223426"/>
              <a:gd name="connsiteX125" fmla="*/ 73332 w 217831"/>
              <a:gd name="connsiteY125" fmla="*/ 114661 h 223426"/>
              <a:gd name="connsiteX126" fmla="*/ 78205 w 217831"/>
              <a:gd name="connsiteY126" fmla="*/ 115684 h 223426"/>
              <a:gd name="connsiteX127" fmla="*/ 79709 w 217831"/>
              <a:gd name="connsiteY127" fmla="*/ 115142 h 223426"/>
              <a:gd name="connsiteX128" fmla="*/ 79890 w 217831"/>
              <a:gd name="connsiteY128" fmla="*/ 113698 h 223426"/>
              <a:gd name="connsiteX129" fmla="*/ 75799 w 217831"/>
              <a:gd name="connsiteY129" fmla="*/ 113037 h 223426"/>
              <a:gd name="connsiteX130" fmla="*/ 75979 w 217831"/>
              <a:gd name="connsiteY130" fmla="*/ 112315 h 223426"/>
              <a:gd name="connsiteX131" fmla="*/ 74476 w 217831"/>
              <a:gd name="connsiteY131" fmla="*/ 112134 h 223426"/>
              <a:gd name="connsiteX132" fmla="*/ 74656 w 217831"/>
              <a:gd name="connsiteY132" fmla="*/ 111352 h 223426"/>
              <a:gd name="connsiteX133" fmla="*/ 72550 w 217831"/>
              <a:gd name="connsiteY133" fmla="*/ 110991 h 223426"/>
              <a:gd name="connsiteX134" fmla="*/ 72250 w 217831"/>
              <a:gd name="connsiteY134" fmla="*/ 111894 h 223426"/>
              <a:gd name="connsiteX135" fmla="*/ 71046 w 217831"/>
              <a:gd name="connsiteY135" fmla="*/ 111773 h 223426"/>
              <a:gd name="connsiteX136" fmla="*/ 71468 w 217831"/>
              <a:gd name="connsiteY136" fmla="*/ 109487 h 223426"/>
              <a:gd name="connsiteX137" fmla="*/ 68700 w 217831"/>
              <a:gd name="connsiteY137" fmla="*/ 109066 h 223426"/>
              <a:gd name="connsiteX138" fmla="*/ 68821 w 217831"/>
              <a:gd name="connsiteY138" fmla="*/ 108404 h 223426"/>
              <a:gd name="connsiteX139" fmla="*/ 66835 w 217831"/>
              <a:gd name="connsiteY139" fmla="*/ 108043 h 223426"/>
              <a:gd name="connsiteX140" fmla="*/ 65512 w 217831"/>
              <a:gd name="connsiteY140" fmla="*/ 107081 h 223426"/>
              <a:gd name="connsiteX141" fmla="*/ 66294 w 217831"/>
              <a:gd name="connsiteY141" fmla="*/ 106539 h 223426"/>
              <a:gd name="connsiteX142" fmla="*/ 66896 w 217831"/>
              <a:gd name="connsiteY142" fmla="*/ 103110 h 223426"/>
              <a:gd name="connsiteX143" fmla="*/ 64309 w 217831"/>
              <a:gd name="connsiteY143" fmla="*/ 102749 h 223426"/>
              <a:gd name="connsiteX144" fmla="*/ 64008 w 217831"/>
              <a:gd name="connsiteY144" fmla="*/ 100704 h 223426"/>
              <a:gd name="connsiteX145" fmla="*/ 61963 w 217831"/>
              <a:gd name="connsiteY145" fmla="*/ 99441 h 223426"/>
              <a:gd name="connsiteX146" fmla="*/ 59797 w 217831"/>
              <a:gd name="connsiteY146" fmla="*/ 101847 h 223426"/>
              <a:gd name="connsiteX147" fmla="*/ 56308 w 217831"/>
              <a:gd name="connsiteY147" fmla="*/ 102690 h 223426"/>
              <a:gd name="connsiteX148" fmla="*/ 55466 w 217831"/>
              <a:gd name="connsiteY148" fmla="*/ 100283 h 223426"/>
              <a:gd name="connsiteX149" fmla="*/ 54262 w 217831"/>
              <a:gd name="connsiteY149" fmla="*/ 101426 h 223426"/>
              <a:gd name="connsiteX150" fmla="*/ 53661 w 217831"/>
              <a:gd name="connsiteY150" fmla="*/ 103110 h 223426"/>
              <a:gd name="connsiteX151" fmla="*/ 50112 w 217831"/>
              <a:gd name="connsiteY151" fmla="*/ 104374 h 223426"/>
              <a:gd name="connsiteX152" fmla="*/ 47284 w 217831"/>
              <a:gd name="connsiteY152" fmla="*/ 101065 h 223426"/>
              <a:gd name="connsiteX153" fmla="*/ 46562 w 217831"/>
              <a:gd name="connsiteY153" fmla="*/ 101547 h 223426"/>
              <a:gd name="connsiteX154" fmla="*/ 46562 w 217831"/>
              <a:gd name="connsiteY154" fmla="*/ 99742 h 223426"/>
              <a:gd name="connsiteX155" fmla="*/ 48848 w 217831"/>
              <a:gd name="connsiteY155" fmla="*/ 101186 h 223426"/>
              <a:gd name="connsiteX156" fmla="*/ 49811 w 217831"/>
              <a:gd name="connsiteY156" fmla="*/ 100163 h 223426"/>
              <a:gd name="connsiteX157" fmla="*/ 49029 w 217831"/>
              <a:gd name="connsiteY157" fmla="*/ 98959 h 223426"/>
              <a:gd name="connsiteX158" fmla="*/ 50232 w 217831"/>
              <a:gd name="connsiteY158" fmla="*/ 97757 h 223426"/>
              <a:gd name="connsiteX159" fmla="*/ 48247 w 217831"/>
              <a:gd name="connsiteY159" fmla="*/ 96974 h 223426"/>
              <a:gd name="connsiteX160" fmla="*/ 47585 w 217831"/>
              <a:gd name="connsiteY160" fmla="*/ 94568 h 223426"/>
              <a:gd name="connsiteX161" fmla="*/ 46201 w 217831"/>
              <a:gd name="connsiteY161" fmla="*/ 94448 h 223426"/>
              <a:gd name="connsiteX162" fmla="*/ 44998 w 217831"/>
              <a:gd name="connsiteY162" fmla="*/ 93485 h 223426"/>
              <a:gd name="connsiteX163" fmla="*/ 47164 w 217831"/>
              <a:gd name="connsiteY163" fmla="*/ 91921 h 223426"/>
              <a:gd name="connsiteX164" fmla="*/ 47164 w 217831"/>
              <a:gd name="connsiteY164" fmla="*/ 90357 h 223426"/>
              <a:gd name="connsiteX165" fmla="*/ 50051 w 217831"/>
              <a:gd name="connsiteY165" fmla="*/ 90959 h 223426"/>
              <a:gd name="connsiteX166" fmla="*/ 50954 w 217831"/>
              <a:gd name="connsiteY166" fmla="*/ 93967 h 223426"/>
              <a:gd name="connsiteX167" fmla="*/ 51856 w 217831"/>
              <a:gd name="connsiteY167" fmla="*/ 93365 h 223426"/>
              <a:gd name="connsiteX168" fmla="*/ 52578 w 217831"/>
              <a:gd name="connsiteY168" fmla="*/ 91320 h 223426"/>
              <a:gd name="connsiteX169" fmla="*/ 53841 w 217831"/>
              <a:gd name="connsiteY169" fmla="*/ 91681 h 223426"/>
              <a:gd name="connsiteX170" fmla="*/ 54323 w 217831"/>
              <a:gd name="connsiteY170" fmla="*/ 90056 h 223426"/>
              <a:gd name="connsiteX171" fmla="*/ 55285 w 217831"/>
              <a:gd name="connsiteY171" fmla="*/ 90598 h 223426"/>
              <a:gd name="connsiteX172" fmla="*/ 55827 w 217831"/>
              <a:gd name="connsiteY172" fmla="*/ 87109 h 223426"/>
              <a:gd name="connsiteX173" fmla="*/ 52337 w 217831"/>
              <a:gd name="connsiteY173" fmla="*/ 85725 h 223426"/>
              <a:gd name="connsiteX174" fmla="*/ 51856 w 217831"/>
              <a:gd name="connsiteY174" fmla="*/ 86748 h 223426"/>
              <a:gd name="connsiteX175" fmla="*/ 49209 w 217831"/>
              <a:gd name="connsiteY175" fmla="*/ 87951 h 223426"/>
              <a:gd name="connsiteX176" fmla="*/ 47404 w 217831"/>
              <a:gd name="connsiteY176" fmla="*/ 82717 h 223426"/>
              <a:gd name="connsiteX177" fmla="*/ 46261 w 217831"/>
              <a:gd name="connsiteY177" fmla="*/ 76701 h 223426"/>
              <a:gd name="connsiteX178" fmla="*/ 43434 w 217831"/>
              <a:gd name="connsiteY178" fmla="*/ 76400 h 223426"/>
              <a:gd name="connsiteX179" fmla="*/ 42832 w 217831"/>
              <a:gd name="connsiteY179" fmla="*/ 75979 h 223426"/>
              <a:gd name="connsiteX180" fmla="*/ 39223 w 217831"/>
              <a:gd name="connsiteY180" fmla="*/ 75378 h 223426"/>
              <a:gd name="connsiteX181" fmla="*/ 37719 w 217831"/>
              <a:gd name="connsiteY181" fmla="*/ 73934 h 223426"/>
              <a:gd name="connsiteX182" fmla="*/ 34831 w 217831"/>
              <a:gd name="connsiteY182" fmla="*/ 71888 h 223426"/>
              <a:gd name="connsiteX183" fmla="*/ 33087 w 217831"/>
              <a:gd name="connsiteY183" fmla="*/ 71588 h 223426"/>
              <a:gd name="connsiteX184" fmla="*/ 33087 w 217831"/>
              <a:gd name="connsiteY184" fmla="*/ 68880 h 223426"/>
              <a:gd name="connsiteX185" fmla="*/ 34049 w 217831"/>
              <a:gd name="connsiteY185" fmla="*/ 67738 h 223426"/>
              <a:gd name="connsiteX186" fmla="*/ 34531 w 217831"/>
              <a:gd name="connsiteY186" fmla="*/ 65512 h 223426"/>
              <a:gd name="connsiteX187" fmla="*/ 34049 w 217831"/>
              <a:gd name="connsiteY187" fmla="*/ 63286 h 223426"/>
              <a:gd name="connsiteX188" fmla="*/ 31884 w 217831"/>
              <a:gd name="connsiteY188" fmla="*/ 61963 h 223426"/>
              <a:gd name="connsiteX189" fmla="*/ 32786 w 217831"/>
              <a:gd name="connsiteY189" fmla="*/ 59556 h 223426"/>
              <a:gd name="connsiteX190" fmla="*/ 34350 w 217831"/>
              <a:gd name="connsiteY190" fmla="*/ 59917 h 223426"/>
              <a:gd name="connsiteX191" fmla="*/ 34771 w 217831"/>
              <a:gd name="connsiteY191" fmla="*/ 57872 h 223426"/>
              <a:gd name="connsiteX192" fmla="*/ 34049 w 217831"/>
              <a:gd name="connsiteY192" fmla="*/ 57751 h 223426"/>
              <a:gd name="connsiteX193" fmla="*/ 34651 w 217831"/>
              <a:gd name="connsiteY193" fmla="*/ 54202 h 223426"/>
              <a:gd name="connsiteX194" fmla="*/ 33388 w 217831"/>
              <a:gd name="connsiteY194" fmla="*/ 54022 h 223426"/>
              <a:gd name="connsiteX195" fmla="*/ 35794 w 217831"/>
              <a:gd name="connsiteY195" fmla="*/ 45960 h 223426"/>
              <a:gd name="connsiteX196" fmla="*/ 36516 w 217831"/>
              <a:gd name="connsiteY196" fmla="*/ 46382 h 223426"/>
              <a:gd name="connsiteX197" fmla="*/ 36997 w 217831"/>
              <a:gd name="connsiteY197" fmla="*/ 44998 h 223426"/>
              <a:gd name="connsiteX198" fmla="*/ 39403 w 217831"/>
              <a:gd name="connsiteY198" fmla="*/ 43494 h 223426"/>
              <a:gd name="connsiteX199" fmla="*/ 41569 w 217831"/>
              <a:gd name="connsiteY199" fmla="*/ 41208 h 223426"/>
              <a:gd name="connsiteX200" fmla="*/ 38982 w 217831"/>
              <a:gd name="connsiteY200" fmla="*/ 40787 h 223426"/>
              <a:gd name="connsiteX201" fmla="*/ 39464 w 217831"/>
              <a:gd name="connsiteY201" fmla="*/ 37599 h 223426"/>
              <a:gd name="connsiteX202" fmla="*/ 20875 w 217831"/>
              <a:gd name="connsiteY202" fmla="*/ 26169 h 223426"/>
              <a:gd name="connsiteX203" fmla="*/ 22379 w 217831"/>
              <a:gd name="connsiteY203" fmla="*/ 23762 h 223426"/>
              <a:gd name="connsiteX204" fmla="*/ 0 w 217831"/>
              <a:gd name="connsiteY204" fmla="*/ 19732 h 223426"/>
              <a:gd name="connsiteX205" fmla="*/ 963 w 217831"/>
              <a:gd name="connsiteY205" fmla="*/ 19130 h 223426"/>
              <a:gd name="connsiteX206" fmla="*/ 1444 w 217831"/>
              <a:gd name="connsiteY206" fmla="*/ 17024 h 223426"/>
              <a:gd name="connsiteX207" fmla="*/ 421 w 217831"/>
              <a:gd name="connsiteY207" fmla="*/ 16784 h 223426"/>
              <a:gd name="connsiteX208" fmla="*/ 842 w 217831"/>
              <a:gd name="connsiteY208" fmla="*/ 14377 h 223426"/>
              <a:gd name="connsiteX209" fmla="*/ 4452 w 217831"/>
              <a:gd name="connsiteY209" fmla="*/ 10227 h 223426"/>
              <a:gd name="connsiteX210" fmla="*/ 11129 w 217831"/>
              <a:gd name="connsiteY210" fmla="*/ 3008 h 223426"/>
              <a:gd name="connsiteX211" fmla="*/ 12513 w 217831"/>
              <a:gd name="connsiteY211" fmla="*/ 2948 h 223426"/>
              <a:gd name="connsiteX212" fmla="*/ 15160 w 217831"/>
              <a:gd name="connsiteY212" fmla="*/ 1684 h 223426"/>
              <a:gd name="connsiteX213" fmla="*/ 15160 w 217831"/>
              <a:gd name="connsiteY213" fmla="*/ 3008 h 223426"/>
              <a:gd name="connsiteX214" fmla="*/ 17747 w 217831"/>
              <a:gd name="connsiteY214" fmla="*/ 0 h 223426"/>
              <a:gd name="connsiteX215" fmla="*/ 17145 w 217831"/>
              <a:gd name="connsiteY215" fmla="*/ 1384 h 223426"/>
              <a:gd name="connsiteX216" fmla="*/ 18890 w 217831"/>
              <a:gd name="connsiteY216" fmla="*/ 2707 h 223426"/>
              <a:gd name="connsiteX217" fmla="*/ 19311 w 217831"/>
              <a:gd name="connsiteY217" fmla="*/ 4030 h 223426"/>
              <a:gd name="connsiteX218" fmla="*/ 17506 w 217831"/>
              <a:gd name="connsiteY218" fmla="*/ 4933 h 223426"/>
              <a:gd name="connsiteX219" fmla="*/ 20273 w 217831"/>
              <a:gd name="connsiteY219" fmla="*/ 5354 h 223426"/>
              <a:gd name="connsiteX220" fmla="*/ 20875 w 217831"/>
              <a:gd name="connsiteY220" fmla="*/ 7159 h 223426"/>
              <a:gd name="connsiteX221" fmla="*/ 18649 w 217831"/>
              <a:gd name="connsiteY221" fmla="*/ 9565 h 223426"/>
              <a:gd name="connsiteX222" fmla="*/ 18408 w 217831"/>
              <a:gd name="connsiteY222" fmla="*/ 12573 h 223426"/>
              <a:gd name="connsiteX223" fmla="*/ 19251 w 217831"/>
              <a:gd name="connsiteY223" fmla="*/ 14679 h 223426"/>
              <a:gd name="connsiteX224" fmla="*/ 23161 w 217831"/>
              <a:gd name="connsiteY224" fmla="*/ 15280 h 223426"/>
              <a:gd name="connsiteX225" fmla="*/ 25086 w 217831"/>
              <a:gd name="connsiteY225" fmla="*/ 16002 h 223426"/>
              <a:gd name="connsiteX226" fmla="*/ 27011 w 217831"/>
              <a:gd name="connsiteY226" fmla="*/ 15100 h 223426"/>
              <a:gd name="connsiteX227" fmla="*/ 27612 w 217831"/>
              <a:gd name="connsiteY227" fmla="*/ 13896 h 223426"/>
              <a:gd name="connsiteX228" fmla="*/ 26891 w 217831"/>
              <a:gd name="connsiteY228" fmla="*/ 12934 h 223426"/>
              <a:gd name="connsiteX229" fmla="*/ 27312 w 217831"/>
              <a:gd name="connsiteY229" fmla="*/ 11430 h 223426"/>
              <a:gd name="connsiteX230" fmla="*/ 28334 w 217831"/>
              <a:gd name="connsiteY230" fmla="*/ 10227 h 223426"/>
              <a:gd name="connsiteX231" fmla="*/ 28395 w 217831"/>
              <a:gd name="connsiteY231" fmla="*/ 8181 h 223426"/>
              <a:gd name="connsiteX232" fmla="*/ 30259 w 217831"/>
              <a:gd name="connsiteY232" fmla="*/ 8843 h 223426"/>
              <a:gd name="connsiteX233" fmla="*/ 30681 w 217831"/>
              <a:gd name="connsiteY233" fmla="*/ 7580 h 223426"/>
              <a:gd name="connsiteX234" fmla="*/ 32726 w 217831"/>
              <a:gd name="connsiteY234" fmla="*/ 7159 h 223426"/>
              <a:gd name="connsiteX235" fmla="*/ 34651 w 217831"/>
              <a:gd name="connsiteY235" fmla="*/ 8181 h 223426"/>
              <a:gd name="connsiteX236" fmla="*/ 34952 w 217831"/>
              <a:gd name="connsiteY236" fmla="*/ 10046 h 223426"/>
              <a:gd name="connsiteX237" fmla="*/ 36275 w 217831"/>
              <a:gd name="connsiteY237" fmla="*/ 10648 h 223426"/>
              <a:gd name="connsiteX238" fmla="*/ 40306 w 217831"/>
              <a:gd name="connsiteY238" fmla="*/ 11610 h 223426"/>
              <a:gd name="connsiteX239" fmla="*/ 41148 w 217831"/>
              <a:gd name="connsiteY239" fmla="*/ 11249 h 223426"/>
              <a:gd name="connsiteX240" fmla="*/ 43193 w 217831"/>
              <a:gd name="connsiteY240" fmla="*/ 13656 h 223426"/>
              <a:gd name="connsiteX241" fmla="*/ 50051 w 217831"/>
              <a:gd name="connsiteY241" fmla="*/ 9685 h 223426"/>
              <a:gd name="connsiteX242" fmla="*/ 50412 w 217831"/>
              <a:gd name="connsiteY242" fmla="*/ 7881 h 223426"/>
              <a:gd name="connsiteX243" fmla="*/ 55827 w 217831"/>
              <a:gd name="connsiteY243" fmla="*/ 8903 h 223426"/>
              <a:gd name="connsiteX244" fmla="*/ 56729 w 217831"/>
              <a:gd name="connsiteY244" fmla="*/ 3369 h 223426"/>
              <a:gd name="connsiteX245" fmla="*/ 57330 w 217831"/>
              <a:gd name="connsiteY245" fmla="*/ 4993 h 223426"/>
              <a:gd name="connsiteX246" fmla="*/ 59737 w 217831"/>
              <a:gd name="connsiteY246" fmla="*/ 5294 h 223426"/>
              <a:gd name="connsiteX247" fmla="*/ 58895 w 217831"/>
              <a:gd name="connsiteY247" fmla="*/ 6497 h 223426"/>
              <a:gd name="connsiteX248" fmla="*/ 57812 w 217831"/>
              <a:gd name="connsiteY248" fmla="*/ 12092 h 223426"/>
              <a:gd name="connsiteX249" fmla="*/ 63406 w 217831"/>
              <a:gd name="connsiteY249" fmla="*/ 12934 h 223426"/>
              <a:gd name="connsiteX250" fmla="*/ 60579 w 217831"/>
              <a:gd name="connsiteY250" fmla="*/ 15761 h 223426"/>
              <a:gd name="connsiteX251" fmla="*/ 59737 w 217831"/>
              <a:gd name="connsiteY251" fmla="*/ 17927 h 223426"/>
              <a:gd name="connsiteX252" fmla="*/ 60880 w 217831"/>
              <a:gd name="connsiteY252" fmla="*/ 18288 h 223426"/>
              <a:gd name="connsiteX253" fmla="*/ 62143 w 217831"/>
              <a:gd name="connsiteY253" fmla="*/ 17686 h 223426"/>
              <a:gd name="connsiteX254" fmla="*/ 63527 w 217831"/>
              <a:gd name="connsiteY254" fmla="*/ 18589 h 223426"/>
              <a:gd name="connsiteX255" fmla="*/ 66956 w 217831"/>
              <a:gd name="connsiteY255" fmla="*/ 18288 h 223426"/>
              <a:gd name="connsiteX256" fmla="*/ 67918 w 217831"/>
              <a:gd name="connsiteY256" fmla="*/ 16724 h 223426"/>
              <a:gd name="connsiteX257" fmla="*/ 69001 w 217831"/>
              <a:gd name="connsiteY257" fmla="*/ 16543 h 223426"/>
              <a:gd name="connsiteX258" fmla="*/ 70385 w 217831"/>
              <a:gd name="connsiteY258" fmla="*/ 17446 h 223426"/>
              <a:gd name="connsiteX259" fmla="*/ 70986 w 217831"/>
              <a:gd name="connsiteY259" fmla="*/ 17085 h 223426"/>
              <a:gd name="connsiteX260" fmla="*/ 72611 w 217831"/>
              <a:gd name="connsiteY260" fmla="*/ 17746 h 223426"/>
              <a:gd name="connsiteX261" fmla="*/ 72550 w 217831"/>
              <a:gd name="connsiteY261" fmla="*/ 18829 h 223426"/>
              <a:gd name="connsiteX262" fmla="*/ 74536 w 217831"/>
              <a:gd name="connsiteY262" fmla="*/ 19190 h 223426"/>
              <a:gd name="connsiteX263" fmla="*/ 75919 w 217831"/>
              <a:gd name="connsiteY263" fmla="*/ 20875 h 223426"/>
              <a:gd name="connsiteX264" fmla="*/ 75799 w 217831"/>
              <a:gd name="connsiteY264" fmla="*/ 21777 h 223426"/>
              <a:gd name="connsiteX265" fmla="*/ 77483 w 217831"/>
              <a:gd name="connsiteY265" fmla="*/ 22018 h 223426"/>
              <a:gd name="connsiteX266" fmla="*/ 78927 w 217831"/>
              <a:gd name="connsiteY266" fmla="*/ 21476 h 223426"/>
              <a:gd name="connsiteX267" fmla="*/ 79950 w 217831"/>
              <a:gd name="connsiteY267" fmla="*/ 19431 h 223426"/>
              <a:gd name="connsiteX268" fmla="*/ 81394 w 217831"/>
              <a:gd name="connsiteY268" fmla="*/ 19491 h 223426"/>
              <a:gd name="connsiteX269" fmla="*/ 83198 w 217831"/>
              <a:gd name="connsiteY269" fmla="*/ 17686 h 223426"/>
              <a:gd name="connsiteX270" fmla="*/ 84221 w 217831"/>
              <a:gd name="connsiteY270" fmla="*/ 19190 h 223426"/>
              <a:gd name="connsiteX271" fmla="*/ 85725 w 217831"/>
              <a:gd name="connsiteY271" fmla="*/ 19431 h 223426"/>
              <a:gd name="connsiteX272" fmla="*/ 85845 w 217831"/>
              <a:gd name="connsiteY272" fmla="*/ 21717 h 223426"/>
              <a:gd name="connsiteX273" fmla="*/ 88613 w 217831"/>
              <a:gd name="connsiteY273" fmla="*/ 23642 h 223426"/>
              <a:gd name="connsiteX274" fmla="*/ 88733 w 217831"/>
              <a:gd name="connsiteY274" fmla="*/ 25146 h 223426"/>
              <a:gd name="connsiteX275" fmla="*/ 87530 w 217831"/>
              <a:gd name="connsiteY275" fmla="*/ 32786 h 223426"/>
              <a:gd name="connsiteX276" fmla="*/ 88191 w 217831"/>
              <a:gd name="connsiteY276" fmla="*/ 33568 h 223426"/>
              <a:gd name="connsiteX277" fmla="*/ 96313 w 217831"/>
              <a:gd name="connsiteY277" fmla="*/ 35072 h 223426"/>
              <a:gd name="connsiteX278" fmla="*/ 97937 w 217831"/>
              <a:gd name="connsiteY278" fmla="*/ 32846 h 223426"/>
              <a:gd name="connsiteX279" fmla="*/ 98839 w 217831"/>
              <a:gd name="connsiteY279" fmla="*/ 33748 h 223426"/>
              <a:gd name="connsiteX280" fmla="*/ 99020 w 217831"/>
              <a:gd name="connsiteY280" fmla="*/ 34952 h 223426"/>
              <a:gd name="connsiteX281" fmla="*/ 100764 w 217831"/>
              <a:gd name="connsiteY281" fmla="*/ 35974 h 223426"/>
              <a:gd name="connsiteX282" fmla="*/ 102870 w 217831"/>
              <a:gd name="connsiteY282" fmla="*/ 32485 h 223426"/>
              <a:gd name="connsiteX283" fmla="*/ 104915 w 217831"/>
              <a:gd name="connsiteY283" fmla="*/ 32605 h 223426"/>
              <a:gd name="connsiteX284" fmla="*/ 104795 w 217831"/>
              <a:gd name="connsiteY284" fmla="*/ 34290 h 223426"/>
              <a:gd name="connsiteX285" fmla="*/ 107201 w 217831"/>
              <a:gd name="connsiteY285" fmla="*/ 31944 h 223426"/>
              <a:gd name="connsiteX286" fmla="*/ 112616 w 217831"/>
              <a:gd name="connsiteY286" fmla="*/ 32605 h 223426"/>
              <a:gd name="connsiteX287" fmla="*/ 111292 w 217831"/>
              <a:gd name="connsiteY287" fmla="*/ 40005 h 223426"/>
              <a:gd name="connsiteX288" fmla="*/ 108044 w 217831"/>
              <a:gd name="connsiteY288" fmla="*/ 39764 h 223426"/>
              <a:gd name="connsiteX289" fmla="*/ 105998 w 217831"/>
              <a:gd name="connsiteY289" fmla="*/ 40486 h 223426"/>
              <a:gd name="connsiteX290" fmla="*/ 105998 w 217831"/>
              <a:gd name="connsiteY290" fmla="*/ 42351 h 223426"/>
              <a:gd name="connsiteX291" fmla="*/ 107743 w 217831"/>
              <a:gd name="connsiteY291" fmla="*/ 42351 h 223426"/>
              <a:gd name="connsiteX292" fmla="*/ 107983 w 217831"/>
              <a:gd name="connsiteY292" fmla="*/ 43735 h 223426"/>
              <a:gd name="connsiteX293" fmla="*/ 109247 w 217831"/>
              <a:gd name="connsiteY293" fmla="*/ 44276 h 223426"/>
              <a:gd name="connsiteX294" fmla="*/ 110029 w 217831"/>
              <a:gd name="connsiteY294" fmla="*/ 46261 h 223426"/>
              <a:gd name="connsiteX295" fmla="*/ 111232 w 217831"/>
              <a:gd name="connsiteY295" fmla="*/ 46321 h 223426"/>
              <a:gd name="connsiteX296" fmla="*/ 110931 w 217831"/>
              <a:gd name="connsiteY296" fmla="*/ 45118 h 223426"/>
              <a:gd name="connsiteX297" fmla="*/ 111834 w 217831"/>
              <a:gd name="connsiteY297" fmla="*/ 44517 h 223426"/>
              <a:gd name="connsiteX298" fmla="*/ 112134 w 217831"/>
              <a:gd name="connsiteY298" fmla="*/ 42652 h 223426"/>
              <a:gd name="connsiteX299" fmla="*/ 114240 w 217831"/>
              <a:gd name="connsiteY299" fmla="*/ 44998 h 223426"/>
              <a:gd name="connsiteX300" fmla="*/ 116345 w 217831"/>
              <a:gd name="connsiteY300" fmla="*/ 45479 h 223426"/>
              <a:gd name="connsiteX301" fmla="*/ 116165 w 217831"/>
              <a:gd name="connsiteY301" fmla="*/ 46803 h 223426"/>
              <a:gd name="connsiteX302" fmla="*/ 120135 w 217831"/>
              <a:gd name="connsiteY302" fmla="*/ 47525 h 223426"/>
              <a:gd name="connsiteX303" fmla="*/ 120436 w 217831"/>
              <a:gd name="connsiteY303" fmla="*/ 45720 h 223426"/>
              <a:gd name="connsiteX304" fmla="*/ 119173 w 217831"/>
              <a:gd name="connsiteY304" fmla="*/ 44276 h 223426"/>
              <a:gd name="connsiteX305" fmla="*/ 119173 w 217831"/>
              <a:gd name="connsiteY305" fmla="*/ 41809 h 223426"/>
              <a:gd name="connsiteX306" fmla="*/ 120075 w 217831"/>
              <a:gd name="connsiteY306" fmla="*/ 42652 h 223426"/>
              <a:gd name="connsiteX307" fmla="*/ 121760 w 217831"/>
              <a:gd name="connsiteY307" fmla="*/ 42832 h 223426"/>
              <a:gd name="connsiteX308" fmla="*/ 121579 w 217831"/>
              <a:gd name="connsiteY308" fmla="*/ 43735 h 223426"/>
              <a:gd name="connsiteX309" fmla="*/ 125068 w 217831"/>
              <a:gd name="connsiteY309" fmla="*/ 44156 h 223426"/>
              <a:gd name="connsiteX310" fmla="*/ 125730 w 217831"/>
              <a:gd name="connsiteY310" fmla="*/ 45058 h 223426"/>
              <a:gd name="connsiteX311" fmla="*/ 126031 w 217831"/>
              <a:gd name="connsiteY311" fmla="*/ 43254 h 223426"/>
              <a:gd name="connsiteX312" fmla="*/ 135415 w 217831"/>
              <a:gd name="connsiteY312" fmla="*/ 44998 h 223426"/>
              <a:gd name="connsiteX313" fmla="*/ 135054 w 217831"/>
              <a:gd name="connsiteY313" fmla="*/ 47284 h 223426"/>
              <a:gd name="connsiteX314" fmla="*/ 134633 w 217831"/>
              <a:gd name="connsiteY314" fmla="*/ 47103 h 223426"/>
              <a:gd name="connsiteX315" fmla="*/ 133250 w 217831"/>
              <a:gd name="connsiteY315" fmla="*/ 55165 h 223426"/>
              <a:gd name="connsiteX316" fmla="*/ 135054 w 217831"/>
              <a:gd name="connsiteY316" fmla="*/ 55526 h 223426"/>
              <a:gd name="connsiteX317" fmla="*/ 134513 w 217831"/>
              <a:gd name="connsiteY317" fmla="*/ 58233 h 223426"/>
              <a:gd name="connsiteX318" fmla="*/ 153403 w 217831"/>
              <a:gd name="connsiteY318" fmla="*/ 61541 h 223426"/>
              <a:gd name="connsiteX319" fmla="*/ 177827 w 217831"/>
              <a:gd name="connsiteY319" fmla="*/ 65512 h 223426"/>
              <a:gd name="connsiteX320" fmla="*/ 192866 w 217831"/>
              <a:gd name="connsiteY320" fmla="*/ 67798 h 223426"/>
              <a:gd name="connsiteX321" fmla="*/ 200326 w 217831"/>
              <a:gd name="connsiteY321" fmla="*/ 68880 h 223426"/>
              <a:gd name="connsiteX322" fmla="*/ 210914 w 217831"/>
              <a:gd name="connsiteY322" fmla="*/ 71227 h 223426"/>
              <a:gd name="connsiteX323" fmla="*/ 217832 w 217831"/>
              <a:gd name="connsiteY323" fmla="*/ 72370 h 223426"/>
              <a:gd name="connsiteX324" fmla="*/ 215185 w 217831"/>
              <a:gd name="connsiteY324" fmla="*/ 88673 h 223426"/>
              <a:gd name="connsiteX325" fmla="*/ 212598 w 217831"/>
              <a:gd name="connsiteY325" fmla="*/ 107201 h 223426"/>
              <a:gd name="connsiteX326" fmla="*/ 211154 w 217831"/>
              <a:gd name="connsiteY326" fmla="*/ 116526 h 223426"/>
              <a:gd name="connsiteX327" fmla="*/ 207665 w 217831"/>
              <a:gd name="connsiteY327" fmla="*/ 138363 h 223426"/>
              <a:gd name="connsiteX328" fmla="*/ 204236 w 217831"/>
              <a:gd name="connsiteY328" fmla="*/ 137822 h 223426"/>
              <a:gd name="connsiteX329" fmla="*/ 202010 w 217831"/>
              <a:gd name="connsiteY329" fmla="*/ 151838 h 223426"/>
              <a:gd name="connsiteX330" fmla="*/ 198100 w 217831"/>
              <a:gd name="connsiteY330" fmla="*/ 175360 h 223426"/>
              <a:gd name="connsiteX331" fmla="*/ 197017 w 217831"/>
              <a:gd name="connsiteY331" fmla="*/ 182218 h 223426"/>
              <a:gd name="connsiteX332" fmla="*/ 193588 w 217831"/>
              <a:gd name="connsiteY332" fmla="*/ 203213 h 223426"/>
              <a:gd name="connsiteX333" fmla="*/ 193167 w 217831"/>
              <a:gd name="connsiteY333" fmla="*/ 203213 h 223426"/>
              <a:gd name="connsiteX334" fmla="*/ 189798 w 217831"/>
              <a:gd name="connsiteY334" fmla="*/ 223426 h 223426"/>
              <a:gd name="connsiteX335" fmla="*/ 144680 w 217831"/>
              <a:gd name="connsiteY335" fmla="*/ 220298 h 223426"/>
              <a:gd name="connsiteX336" fmla="*/ 120737 w 217831"/>
              <a:gd name="connsiteY336" fmla="*/ 218614 h 223426"/>
              <a:gd name="connsiteX337" fmla="*/ 95771 w 217831"/>
              <a:gd name="connsiteY337" fmla="*/ 216990 h 223426"/>
              <a:gd name="connsiteX338" fmla="*/ 71107 w 217831"/>
              <a:gd name="connsiteY338" fmla="*/ 215185 h 223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</a:cxnLst>
            <a:rect l="l" t="t" r="r" b="b"/>
            <a:pathLst>
              <a:path w="217831" h="223426">
                <a:moveTo>
                  <a:pt x="70986" y="215125"/>
                </a:moveTo>
                <a:lnTo>
                  <a:pt x="70204" y="212297"/>
                </a:lnTo>
                <a:lnTo>
                  <a:pt x="67918" y="212297"/>
                </a:lnTo>
                <a:lnTo>
                  <a:pt x="67497" y="211034"/>
                </a:lnTo>
                <a:lnTo>
                  <a:pt x="65452" y="211034"/>
                </a:lnTo>
                <a:lnTo>
                  <a:pt x="65271" y="210131"/>
                </a:lnTo>
                <a:lnTo>
                  <a:pt x="62805" y="208988"/>
                </a:lnTo>
                <a:lnTo>
                  <a:pt x="60699" y="208688"/>
                </a:lnTo>
                <a:lnTo>
                  <a:pt x="59195" y="206101"/>
                </a:lnTo>
                <a:lnTo>
                  <a:pt x="60398" y="205499"/>
                </a:lnTo>
                <a:lnTo>
                  <a:pt x="60398" y="201529"/>
                </a:lnTo>
                <a:lnTo>
                  <a:pt x="61181" y="200145"/>
                </a:lnTo>
                <a:lnTo>
                  <a:pt x="60940" y="196957"/>
                </a:lnTo>
                <a:lnTo>
                  <a:pt x="61842" y="196235"/>
                </a:lnTo>
                <a:lnTo>
                  <a:pt x="60459" y="195754"/>
                </a:lnTo>
                <a:lnTo>
                  <a:pt x="61241" y="194851"/>
                </a:lnTo>
                <a:lnTo>
                  <a:pt x="61421" y="192746"/>
                </a:lnTo>
                <a:lnTo>
                  <a:pt x="62805" y="192746"/>
                </a:lnTo>
                <a:lnTo>
                  <a:pt x="63406" y="189377"/>
                </a:lnTo>
                <a:lnTo>
                  <a:pt x="60699" y="188776"/>
                </a:lnTo>
                <a:lnTo>
                  <a:pt x="61181" y="190279"/>
                </a:lnTo>
                <a:lnTo>
                  <a:pt x="59797" y="190099"/>
                </a:lnTo>
                <a:lnTo>
                  <a:pt x="60038" y="188655"/>
                </a:lnTo>
                <a:lnTo>
                  <a:pt x="58714" y="188294"/>
                </a:lnTo>
                <a:lnTo>
                  <a:pt x="57511" y="190760"/>
                </a:lnTo>
                <a:lnTo>
                  <a:pt x="55586" y="190339"/>
                </a:lnTo>
                <a:lnTo>
                  <a:pt x="54924" y="188835"/>
                </a:lnTo>
                <a:lnTo>
                  <a:pt x="53601" y="188234"/>
                </a:lnTo>
                <a:lnTo>
                  <a:pt x="53540" y="189617"/>
                </a:lnTo>
                <a:lnTo>
                  <a:pt x="52277" y="189437"/>
                </a:lnTo>
                <a:lnTo>
                  <a:pt x="51796" y="188474"/>
                </a:lnTo>
                <a:lnTo>
                  <a:pt x="49269" y="188776"/>
                </a:lnTo>
                <a:lnTo>
                  <a:pt x="50232" y="187151"/>
                </a:lnTo>
                <a:lnTo>
                  <a:pt x="50292" y="186008"/>
                </a:lnTo>
                <a:lnTo>
                  <a:pt x="54262" y="185467"/>
                </a:lnTo>
                <a:lnTo>
                  <a:pt x="56187" y="183602"/>
                </a:lnTo>
                <a:lnTo>
                  <a:pt x="57391" y="183542"/>
                </a:lnTo>
                <a:lnTo>
                  <a:pt x="58714" y="184745"/>
                </a:lnTo>
                <a:lnTo>
                  <a:pt x="59797" y="183180"/>
                </a:lnTo>
                <a:lnTo>
                  <a:pt x="61481" y="181978"/>
                </a:lnTo>
                <a:lnTo>
                  <a:pt x="62985" y="179872"/>
                </a:lnTo>
                <a:lnTo>
                  <a:pt x="62925" y="178729"/>
                </a:lnTo>
                <a:lnTo>
                  <a:pt x="61481" y="178368"/>
                </a:lnTo>
                <a:lnTo>
                  <a:pt x="60639" y="177165"/>
                </a:lnTo>
                <a:lnTo>
                  <a:pt x="56248" y="176443"/>
                </a:lnTo>
                <a:lnTo>
                  <a:pt x="53841" y="174819"/>
                </a:lnTo>
                <a:lnTo>
                  <a:pt x="54984" y="172352"/>
                </a:lnTo>
                <a:lnTo>
                  <a:pt x="56548" y="172292"/>
                </a:lnTo>
                <a:lnTo>
                  <a:pt x="57571" y="171089"/>
                </a:lnTo>
                <a:lnTo>
                  <a:pt x="55225" y="171751"/>
                </a:lnTo>
                <a:lnTo>
                  <a:pt x="55105" y="169826"/>
                </a:lnTo>
                <a:lnTo>
                  <a:pt x="58834" y="170187"/>
                </a:lnTo>
                <a:lnTo>
                  <a:pt x="58774" y="171450"/>
                </a:lnTo>
                <a:lnTo>
                  <a:pt x="60579" y="171751"/>
                </a:lnTo>
                <a:lnTo>
                  <a:pt x="62023" y="171089"/>
                </a:lnTo>
                <a:lnTo>
                  <a:pt x="64249" y="170969"/>
                </a:lnTo>
                <a:lnTo>
                  <a:pt x="63767" y="169765"/>
                </a:lnTo>
                <a:lnTo>
                  <a:pt x="65031" y="169946"/>
                </a:lnTo>
                <a:lnTo>
                  <a:pt x="65692" y="171630"/>
                </a:lnTo>
                <a:lnTo>
                  <a:pt x="67497" y="171871"/>
                </a:lnTo>
                <a:lnTo>
                  <a:pt x="68520" y="170126"/>
                </a:lnTo>
                <a:lnTo>
                  <a:pt x="67738" y="169946"/>
                </a:lnTo>
                <a:lnTo>
                  <a:pt x="67437" y="168502"/>
                </a:lnTo>
                <a:lnTo>
                  <a:pt x="70445" y="168743"/>
                </a:lnTo>
                <a:lnTo>
                  <a:pt x="70746" y="169585"/>
                </a:lnTo>
                <a:lnTo>
                  <a:pt x="72129" y="168683"/>
                </a:lnTo>
                <a:lnTo>
                  <a:pt x="71528" y="166998"/>
                </a:lnTo>
                <a:lnTo>
                  <a:pt x="70385" y="168201"/>
                </a:lnTo>
                <a:lnTo>
                  <a:pt x="68460" y="167901"/>
                </a:lnTo>
                <a:lnTo>
                  <a:pt x="68279" y="167239"/>
                </a:lnTo>
                <a:lnTo>
                  <a:pt x="70385" y="165614"/>
                </a:lnTo>
                <a:lnTo>
                  <a:pt x="70746" y="164411"/>
                </a:lnTo>
                <a:lnTo>
                  <a:pt x="69302" y="163810"/>
                </a:lnTo>
                <a:lnTo>
                  <a:pt x="69121" y="164592"/>
                </a:lnTo>
                <a:lnTo>
                  <a:pt x="67256" y="164772"/>
                </a:lnTo>
                <a:lnTo>
                  <a:pt x="65753" y="164291"/>
                </a:lnTo>
                <a:lnTo>
                  <a:pt x="66053" y="165855"/>
                </a:lnTo>
                <a:lnTo>
                  <a:pt x="64008" y="165554"/>
                </a:lnTo>
                <a:lnTo>
                  <a:pt x="64910" y="163148"/>
                </a:lnTo>
                <a:lnTo>
                  <a:pt x="63166" y="164471"/>
                </a:lnTo>
                <a:lnTo>
                  <a:pt x="61782" y="164471"/>
                </a:lnTo>
                <a:lnTo>
                  <a:pt x="62384" y="161223"/>
                </a:lnTo>
                <a:lnTo>
                  <a:pt x="58774" y="160260"/>
                </a:lnTo>
                <a:lnTo>
                  <a:pt x="56609" y="161704"/>
                </a:lnTo>
                <a:lnTo>
                  <a:pt x="54744" y="161704"/>
                </a:lnTo>
                <a:lnTo>
                  <a:pt x="54744" y="162607"/>
                </a:lnTo>
                <a:lnTo>
                  <a:pt x="51555" y="158997"/>
                </a:lnTo>
                <a:lnTo>
                  <a:pt x="51375" y="157613"/>
                </a:lnTo>
                <a:lnTo>
                  <a:pt x="54984" y="158636"/>
                </a:lnTo>
                <a:lnTo>
                  <a:pt x="56308" y="157854"/>
                </a:lnTo>
                <a:lnTo>
                  <a:pt x="54142" y="158395"/>
                </a:lnTo>
                <a:lnTo>
                  <a:pt x="53601" y="156531"/>
                </a:lnTo>
                <a:lnTo>
                  <a:pt x="55827" y="155508"/>
                </a:lnTo>
                <a:lnTo>
                  <a:pt x="55586" y="154546"/>
                </a:lnTo>
                <a:lnTo>
                  <a:pt x="60038" y="148169"/>
                </a:lnTo>
                <a:lnTo>
                  <a:pt x="61481" y="147567"/>
                </a:lnTo>
                <a:lnTo>
                  <a:pt x="60880" y="146424"/>
                </a:lnTo>
                <a:lnTo>
                  <a:pt x="61782" y="141010"/>
                </a:lnTo>
                <a:lnTo>
                  <a:pt x="62745" y="141070"/>
                </a:lnTo>
                <a:lnTo>
                  <a:pt x="63406" y="139686"/>
                </a:lnTo>
                <a:lnTo>
                  <a:pt x="60398" y="138664"/>
                </a:lnTo>
                <a:lnTo>
                  <a:pt x="58774" y="138965"/>
                </a:lnTo>
                <a:lnTo>
                  <a:pt x="57451" y="140168"/>
                </a:lnTo>
                <a:lnTo>
                  <a:pt x="54082" y="140950"/>
                </a:lnTo>
                <a:lnTo>
                  <a:pt x="49570" y="139987"/>
                </a:lnTo>
                <a:lnTo>
                  <a:pt x="49991" y="137340"/>
                </a:lnTo>
                <a:lnTo>
                  <a:pt x="48969" y="135656"/>
                </a:lnTo>
                <a:lnTo>
                  <a:pt x="47585" y="135475"/>
                </a:lnTo>
                <a:lnTo>
                  <a:pt x="48006" y="132648"/>
                </a:lnTo>
                <a:lnTo>
                  <a:pt x="50713" y="133129"/>
                </a:lnTo>
                <a:lnTo>
                  <a:pt x="51676" y="128918"/>
                </a:lnTo>
                <a:lnTo>
                  <a:pt x="51796" y="127775"/>
                </a:lnTo>
                <a:lnTo>
                  <a:pt x="52879" y="127655"/>
                </a:lnTo>
                <a:lnTo>
                  <a:pt x="54984" y="122421"/>
                </a:lnTo>
                <a:lnTo>
                  <a:pt x="57992" y="117970"/>
                </a:lnTo>
                <a:lnTo>
                  <a:pt x="62384" y="115503"/>
                </a:lnTo>
                <a:lnTo>
                  <a:pt x="65031" y="115623"/>
                </a:lnTo>
                <a:lnTo>
                  <a:pt x="66956" y="116105"/>
                </a:lnTo>
                <a:lnTo>
                  <a:pt x="68640" y="118451"/>
                </a:lnTo>
                <a:lnTo>
                  <a:pt x="68760" y="116405"/>
                </a:lnTo>
                <a:lnTo>
                  <a:pt x="68159" y="115082"/>
                </a:lnTo>
                <a:lnTo>
                  <a:pt x="69302" y="114059"/>
                </a:lnTo>
                <a:lnTo>
                  <a:pt x="71528" y="114480"/>
                </a:lnTo>
                <a:lnTo>
                  <a:pt x="72129" y="113097"/>
                </a:lnTo>
                <a:lnTo>
                  <a:pt x="73633" y="113458"/>
                </a:lnTo>
                <a:lnTo>
                  <a:pt x="73332" y="114661"/>
                </a:lnTo>
                <a:lnTo>
                  <a:pt x="78205" y="115684"/>
                </a:lnTo>
                <a:lnTo>
                  <a:pt x="79709" y="115142"/>
                </a:lnTo>
                <a:lnTo>
                  <a:pt x="79890" y="113698"/>
                </a:lnTo>
                <a:lnTo>
                  <a:pt x="75799" y="113037"/>
                </a:lnTo>
                <a:lnTo>
                  <a:pt x="75979" y="112315"/>
                </a:lnTo>
                <a:lnTo>
                  <a:pt x="74476" y="112134"/>
                </a:lnTo>
                <a:lnTo>
                  <a:pt x="74656" y="111352"/>
                </a:lnTo>
                <a:lnTo>
                  <a:pt x="72550" y="110991"/>
                </a:lnTo>
                <a:lnTo>
                  <a:pt x="72250" y="111894"/>
                </a:lnTo>
                <a:lnTo>
                  <a:pt x="71046" y="111773"/>
                </a:lnTo>
                <a:lnTo>
                  <a:pt x="71468" y="109487"/>
                </a:lnTo>
                <a:lnTo>
                  <a:pt x="68700" y="109066"/>
                </a:lnTo>
                <a:lnTo>
                  <a:pt x="68821" y="108404"/>
                </a:lnTo>
                <a:lnTo>
                  <a:pt x="66835" y="108043"/>
                </a:lnTo>
                <a:lnTo>
                  <a:pt x="65512" y="107081"/>
                </a:lnTo>
                <a:lnTo>
                  <a:pt x="66294" y="106539"/>
                </a:lnTo>
                <a:lnTo>
                  <a:pt x="66896" y="103110"/>
                </a:lnTo>
                <a:lnTo>
                  <a:pt x="64309" y="102749"/>
                </a:lnTo>
                <a:lnTo>
                  <a:pt x="64008" y="100704"/>
                </a:lnTo>
                <a:lnTo>
                  <a:pt x="61963" y="99441"/>
                </a:lnTo>
                <a:lnTo>
                  <a:pt x="59797" y="101847"/>
                </a:lnTo>
                <a:lnTo>
                  <a:pt x="56308" y="102690"/>
                </a:lnTo>
                <a:lnTo>
                  <a:pt x="55466" y="100283"/>
                </a:lnTo>
                <a:lnTo>
                  <a:pt x="54262" y="101426"/>
                </a:lnTo>
                <a:lnTo>
                  <a:pt x="53661" y="103110"/>
                </a:lnTo>
                <a:lnTo>
                  <a:pt x="50112" y="104374"/>
                </a:lnTo>
                <a:lnTo>
                  <a:pt x="47284" y="101065"/>
                </a:lnTo>
                <a:lnTo>
                  <a:pt x="46562" y="101547"/>
                </a:lnTo>
                <a:lnTo>
                  <a:pt x="46562" y="99742"/>
                </a:lnTo>
                <a:lnTo>
                  <a:pt x="48848" y="101186"/>
                </a:lnTo>
                <a:lnTo>
                  <a:pt x="49811" y="100163"/>
                </a:lnTo>
                <a:lnTo>
                  <a:pt x="49029" y="98959"/>
                </a:lnTo>
                <a:lnTo>
                  <a:pt x="50232" y="97757"/>
                </a:lnTo>
                <a:lnTo>
                  <a:pt x="48247" y="96974"/>
                </a:lnTo>
                <a:lnTo>
                  <a:pt x="47585" y="94568"/>
                </a:lnTo>
                <a:lnTo>
                  <a:pt x="46201" y="94448"/>
                </a:lnTo>
                <a:lnTo>
                  <a:pt x="44998" y="93485"/>
                </a:lnTo>
                <a:lnTo>
                  <a:pt x="47164" y="91921"/>
                </a:lnTo>
                <a:lnTo>
                  <a:pt x="47164" y="90357"/>
                </a:lnTo>
                <a:lnTo>
                  <a:pt x="50051" y="90959"/>
                </a:lnTo>
                <a:lnTo>
                  <a:pt x="50954" y="93967"/>
                </a:lnTo>
                <a:lnTo>
                  <a:pt x="51856" y="93365"/>
                </a:lnTo>
                <a:lnTo>
                  <a:pt x="52578" y="91320"/>
                </a:lnTo>
                <a:lnTo>
                  <a:pt x="53841" y="91681"/>
                </a:lnTo>
                <a:lnTo>
                  <a:pt x="54323" y="90056"/>
                </a:lnTo>
                <a:lnTo>
                  <a:pt x="55285" y="90598"/>
                </a:lnTo>
                <a:lnTo>
                  <a:pt x="55827" y="87109"/>
                </a:lnTo>
                <a:lnTo>
                  <a:pt x="52337" y="85725"/>
                </a:lnTo>
                <a:lnTo>
                  <a:pt x="51856" y="86748"/>
                </a:lnTo>
                <a:lnTo>
                  <a:pt x="49209" y="87951"/>
                </a:lnTo>
                <a:lnTo>
                  <a:pt x="47404" y="82717"/>
                </a:lnTo>
                <a:lnTo>
                  <a:pt x="46261" y="76701"/>
                </a:lnTo>
                <a:lnTo>
                  <a:pt x="43434" y="76400"/>
                </a:lnTo>
                <a:lnTo>
                  <a:pt x="42832" y="75979"/>
                </a:lnTo>
                <a:lnTo>
                  <a:pt x="39223" y="75378"/>
                </a:lnTo>
                <a:lnTo>
                  <a:pt x="37719" y="73934"/>
                </a:lnTo>
                <a:lnTo>
                  <a:pt x="34831" y="71888"/>
                </a:lnTo>
                <a:lnTo>
                  <a:pt x="33087" y="71588"/>
                </a:lnTo>
                <a:lnTo>
                  <a:pt x="33087" y="68880"/>
                </a:lnTo>
                <a:lnTo>
                  <a:pt x="34049" y="67738"/>
                </a:lnTo>
                <a:lnTo>
                  <a:pt x="34531" y="65512"/>
                </a:lnTo>
                <a:lnTo>
                  <a:pt x="34049" y="63286"/>
                </a:lnTo>
                <a:lnTo>
                  <a:pt x="31884" y="61963"/>
                </a:lnTo>
                <a:lnTo>
                  <a:pt x="32786" y="59556"/>
                </a:lnTo>
                <a:lnTo>
                  <a:pt x="34350" y="59917"/>
                </a:lnTo>
                <a:lnTo>
                  <a:pt x="34771" y="57872"/>
                </a:lnTo>
                <a:lnTo>
                  <a:pt x="34049" y="57751"/>
                </a:lnTo>
                <a:lnTo>
                  <a:pt x="34651" y="54202"/>
                </a:lnTo>
                <a:lnTo>
                  <a:pt x="33388" y="54022"/>
                </a:lnTo>
                <a:lnTo>
                  <a:pt x="35794" y="45960"/>
                </a:lnTo>
                <a:lnTo>
                  <a:pt x="36516" y="46382"/>
                </a:lnTo>
                <a:lnTo>
                  <a:pt x="36997" y="44998"/>
                </a:lnTo>
                <a:lnTo>
                  <a:pt x="39403" y="43494"/>
                </a:lnTo>
                <a:lnTo>
                  <a:pt x="41569" y="41208"/>
                </a:lnTo>
                <a:lnTo>
                  <a:pt x="38982" y="40787"/>
                </a:lnTo>
                <a:lnTo>
                  <a:pt x="39464" y="37599"/>
                </a:lnTo>
                <a:lnTo>
                  <a:pt x="20875" y="26169"/>
                </a:lnTo>
                <a:lnTo>
                  <a:pt x="22379" y="23762"/>
                </a:lnTo>
                <a:lnTo>
                  <a:pt x="0" y="19732"/>
                </a:lnTo>
                <a:lnTo>
                  <a:pt x="963" y="19130"/>
                </a:lnTo>
                <a:lnTo>
                  <a:pt x="1444" y="17024"/>
                </a:lnTo>
                <a:lnTo>
                  <a:pt x="421" y="16784"/>
                </a:lnTo>
                <a:lnTo>
                  <a:pt x="842" y="14377"/>
                </a:lnTo>
                <a:lnTo>
                  <a:pt x="4452" y="10227"/>
                </a:lnTo>
                <a:lnTo>
                  <a:pt x="11129" y="3008"/>
                </a:lnTo>
                <a:lnTo>
                  <a:pt x="12513" y="2948"/>
                </a:lnTo>
                <a:lnTo>
                  <a:pt x="15160" y="1684"/>
                </a:lnTo>
                <a:lnTo>
                  <a:pt x="15160" y="3008"/>
                </a:lnTo>
                <a:lnTo>
                  <a:pt x="17747" y="0"/>
                </a:lnTo>
                <a:lnTo>
                  <a:pt x="17145" y="1384"/>
                </a:lnTo>
                <a:lnTo>
                  <a:pt x="18890" y="2707"/>
                </a:lnTo>
                <a:lnTo>
                  <a:pt x="19311" y="4030"/>
                </a:lnTo>
                <a:lnTo>
                  <a:pt x="17506" y="4933"/>
                </a:lnTo>
                <a:lnTo>
                  <a:pt x="20273" y="5354"/>
                </a:lnTo>
                <a:lnTo>
                  <a:pt x="20875" y="7159"/>
                </a:lnTo>
                <a:lnTo>
                  <a:pt x="18649" y="9565"/>
                </a:lnTo>
                <a:lnTo>
                  <a:pt x="18408" y="12573"/>
                </a:lnTo>
                <a:lnTo>
                  <a:pt x="19251" y="14679"/>
                </a:lnTo>
                <a:lnTo>
                  <a:pt x="23161" y="15280"/>
                </a:lnTo>
                <a:lnTo>
                  <a:pt x="25086" y="16002"/>
                </a:lnTo>
                <a:lnTo>
                  <a:pt x="27011" y="15100"/>
                </a:lnTo>
                <a:lnTo>
                  <a:pt x="27612" y="13896"/>
                </a:lnTo>
                <a:lnTo>
                  <a:pt x="26891" y="12934"/>
                </a:lnTo>
                <a:lnTo>
                  <a:pt x="27312" y="11430"/>
                </a:lnTo>
                <a:lnTo>
                  <a:pt x="28334" y="10227"/>
                </a:lnTo>
                <a:lnTo>
                  <a:pt x="28395" y="8181"/>
                </a:lnTo>
                <a:lnTo>
                  <a:pt x="30259" y="8843"/>
                </a:lnTo>
                <a:lnTo>
                  <a:pt x="30681" y="7580"/>
                </a:lnTo>
                <a:lnTo>
                  <a:pt x="32726" y="7159"/>
                </a:lnTo>
                <a:lnTo>
                  <a:pt x="34651" y="8181"/>
                </a:lnTo>
                <a:lnTo>
                  <a:pt x="34952" y="10046"/>
                </a:lnTo>
                <a:lnTo>
                  <a:pt x="36275" y="10648"/>
                </a:lnTo>
                <a:lnTo>
                  <a:pt x="40306" y="11610"/>
                </a:lnTo>
                <a:lnTo>
                  <a:pt x="41148" y="11249"/>
                </a:lnTo>
                <a:lnTo>
                  <a:pt x="43193" y="13656"/>
                </a:lnTo>
                <a:lnTo>
                  <a:pt x="50051" y="9685"/>
                </a:lnTo>
                <a:lnTo>
                  <a:pt x="50412" y="7881"/>
                </a:lnTo>
                <a:lnTo>
                  <a:pt x="55827" y="8903"/>
                </a:lnTo>
                <a:lnTo>
                  <a:pt x="56729" y="3369"/>
                </a:lnTo>
                <a:lnTo>
                  <a:pt x="57330" y="4993"/>
                </a:lnTo>
                <a:lnTo>
                  <a:pt x="59737" y="5294"/>
                </a:lnTo>
                <a:lnTo>
                  <a:pt x="58895" y="6497"/>
                </a:lnTo>
                <a:lnTo>
                  <a:pt x="57812" y="12092"/>
                </a:lnTo>
                <a:lnTo>
                  <a:pt x="63406" y="12934"/>
                </a:lnTo>
                <a:lnTo>
                  <a:pt x="60579" y="15761"/>
                </a:lnTo>
                <a:lnTo>
                  <a:pt x="59737" y="17927"/>
                </a:lnTo>
                <a:lnTo>
                  <a:pt x="60880" y="18288"/>
                </a:lnTo>
                <a:lnTo>
                  <a:pt x="62143" y="17686"/>
                </a:lnTo>
                <a:lnTo>
                  <a:pt x="63527" y="18589"/>
                </a:lnTo>
                <a:lnTo>
                  <a:pt x="66956" y="18288"/>
                </a:lnTo>
                <a:lnTo>
                  <a:pt x="67918" y="16724"/>
                </a:lnTo>
                <a:lnTo>
                  <a:pt x="69001" y="16543"/>
                </a:lnTo>
                <a:lnTo>
                  <a:pt x="70385" y="17446"/>
                </a:lnTo>
                <a:lnTo>
                  <a:pt x="70986" y="17085"/>
                </a:lnTo>
                <a:lnTo>
                  <a:pt x="72611" y="17746"/>
                </a:lnTo>
                <a:lnTo>
                  <a:pt x="72550" y="18829"/>
                </a:lnTo>
                <a:lnTo>
                  <a:pt x="74536" y="19190"/>
                </a:lnTo>
                <a:lnTo>
                  <a:pt x="75919" y="20875"/>
                </a:lnTo>
                <a:lnTo>
                  <a:pt x="75799" y="21777"/>
                </a:lnTo>
                <a:lnTo>
                  <a:pt x="77483" y="22018"/>
                </a:lnTo>
                <a:lnTo>
                  <a:pt x="78927" y="21476"/>
                </a:lnTo>
                <a:lnTo>
                  <a:pt x="79950" y="19431"/>
                </a:lnTo>
                <a:lnTo>
                  <a:pt x="81394" y="19491"/>
                </a:lnTo>
                <a:lnTo>
                  <a:pt x="83198" y="17686"/>
                </a:lnTo>
                <a:lnTo>
                  <a:pt x="84221" y="19190"/>
                </a:lnTo>
                <a:lnTo>
                  <a:pt x="85725" y="19431"/>
                </a:lnTo>
                <a:lnTo>
                  <a:pt x="85845" y="21717"/>
                </a:lnTo>
                <a:lnTo>
                  <a:pt x="88613" y="23642"/>
                </a:lnTo>
                <a:lnTo>
                  <a:pt x="88733" y="25146"/>
                </a:lnTo>
                <a:lnTo>
                  <a:pt x="87530" y="32786"/>
                </a:lnTo>
                <a:lnTo>
                  <a:pt x="88191" y="33568"/>
                </a:lnTo>
                <a:lnTo>
                  <a:pt x="96313" y="35072"/>
                </a:lnTo>
                <a:lnTo>
                  <a:pt x="97937" y="32846"/>
                </a:lnTo>
                <a:lnTo>
                  <a:pt x="98839" y="33748"/>
                </a:lnTo>
                <a:lnTo>
                  <a:pt x="99020" y="34952"/>
                </a:lnTo>
                <a:lnTo>
                  <a:pt x="100764" y="35974"/>
                </a:lnTo>
                <a:lnTo>
                  <a:pt x="102870" y="32485"/>
                </a:lnTo>
                <a:lnTo>
                  <a:pt x="104915" y="32605"/>
                </a:lnTo>
                <a:lnTo>
                  <a:pt x="104795" y="34290"/>
                </a:lnTo>
                <a:lnTo>
                  <a:pt x="107201" y="31944"/>
                </a:lnTo>
                <a:lnTo>
                  <a:pt x="112616" y="32605"/>
                </a:lnTo>
                <a:lnTo>
                  <a:pt x="111292" y="40005"/>
                </a:lnTo>
                <a:lnTo>
                  <a:pt x="108044" y="39764"/>
                </a:lnTo>
                <a:lnTo>
                  <a:pt x="105998" y="40486"/>
                </a:lnTo>
                <a:lnTo>
                  <a:pt x="105998" y="42351"/>
                </a:lnTo>
                <a:lnTo>
                  <a:pt x="107743" y="42351"/>
                </a:lnTo>
                <a:lnTo>
                  <a:pt x="107983" y="43735"/>
                </a:lnTo>
                <a:lnTo>
                  <a:pt x="109247" y="44276"/>
                </a:lnTo>
                <a:lnTo>
                  <a:pt x="110029" y="46261"/>
                </a:lnTo>
                <a:lnTo>
                  <a:pt x="111232" y="46321"/>
                </a:lnTo>
                <a:lnTo>
                  <a:pt x="110931" y="45118"/>
                </a:lnTo>
                <a:lnTo>
                  <a:pt x="111834" y="44517"/>
                </a:lnTo>
                <a:lnTo>
                  <a:pt x="112134" y="42652"/>
                </a:lnTo>
                <a:lnTo>
                  <a:pt x="114240" y="44998"/>
                </a:lnTo>
                <a:lnTo>
                  <a:pt x="116345" y="45479"/>
                </a:lnTo>
                <a:lnTo>
                  <a:pt x="116165" y="46803"/>
                </a:lnTo>
                <a:lnTo>
                  <a:pt x="120135" y="47525"/>
                </a:lnTo>
                <a:lnTo>
                  <a:pt x="120436" y="45720"/>
                </a:lnTo>
                <a:lnTo>
                  <a:pt x="119173" y="44276"/>
                </a:lnTo>
                <a:lnTo>
                  <a:pt x="119173" y="41809"/>
                </a:lnTo>
                <a:lnTo>
                  <a:pt x="120075" y="42652"/>
                </a:lnTo>
                <a:lnTo>
                  <a:pt x="121760" y="42832"/>
                </a:lnTo>
                <a:lnTo>
                  <a:pt x="121579" y="43735"/>
                </a:lnTo>
                <a:lnTo>
                  <a:pt x="125068" y="44156"/>
                </a:lnTo>
                <a:lnTo>
                  <a:pt x="125730" y="45058"/>
                </a:lnTo>
                <a:lnTo>
                  <a:pt x="126031" y="43254"/>
                </a:lnTo>
                <a:lnTo>
                  <a:pt x="135415" y="44998"/>
                </a:lnTo>
                <a:lnTo>
                  <a:pt x="135054" y="47284"/>
                </a:lnTo>
                <a:lnTo>
                  <a:pt x="134633" y="47103"/>
                </a:lnTo>
                <a:lnTo>
                  <a:pt x="133250" y="55165"/>
                </a:lnTo>
                <a:lnTo>
                  <a:pt x="135054" y="55526"/>
                </a:lnTo>
                <a:lnTo>
                  <a:pt x="134513" y="58233"/>
                </a:lnTo>
                <a:lnTo>
                  <a:pt x="153403" y="61541"/>
                </a:lnTo>
                <a:lnTo>
                  <a:pt x="177827" y="65512"/>
                </a:lnTo>
                <a:lnTo>
                  <a:pt x="192866" y="67798"/>
                </a:lnTo>
                <a:lnTo>
                  <a:pt x="200326" y="68880"/>
                </a:lnTo>
                <a:lnTo>
                  <a:pt x="210914" y="71227"/>
                </a:lnTo>
                <a:lnTo>
                  <a:pt x="217832" y="72370"/>
                </a:lnTo>
                <a:lnTo>
                  <a:pt x="215185" y="88673"/>
                </a:lnTo>
                <a:lnTo>
                  <a:pt x="212598" y="107201"/>
                </a:lnTo>
                <a:lnTo>
                  <a:pt x="211154" y="116526"/>
                </a:lnTo>
                <a:lnTo>
                  <a:pt x="207665" y="138363"/>
                </a:lnTo>
                <a:lnTo>
                  <a:pt x="204236" y="137822"/>
                </a:lnTo>
                <a:lnTo>
                  <a:pt x="202010" y="151838"/>
                </a:lnTo>
                <a:lnTo>
                  <a:pt x="198100" y="175360"/>
                </a:lnTo>
                <a:lnTo>
                  <a:pt x="197017" y="182218"/>
                </a:lnTo>
                <a:lnTo>
                  <a:pt x="193588" y="203213"/>
                </a:lnTo>
                <a:lnTo>
                  <a:pt x="193167" y="203213"/>
                </a:lnTo>
                <a:lnTo>
                  <a:pt x="189798" y="223426"/>
                </a:lnTo>
                <a:lnTo>
                  <a:pt x="144680" y="220298"/>
                </a:lnTo>
                <a:lnTo>
                  <a:pt x="120737" y="218614"/>
                </a:lnTo>
                <a:lnTo>
                  <a:pt x="95771" y="216990"/>
                </a:lnTo>
                <a:lnTo>
                  <a:pt x="71107" y="21518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 title="CA-49">
            <a:extLst>
              <a:ext uri="{FF2B5EF4-FFF2-40B4-BE49-F238E27FC236}">
                <a16:creationId xmlns:a16="http://schemas.microsoft.com/office/drawing/2014/main" id="{D80BF6FD-A7AE-2F4C-583F-9A4D44E4D121}"/>
              </a:ext>
            </a:extLst>
          </p:cNvPr>
          <p:cNvSpPr/>
          <p:nvPr/>
        </p:nvSpPr>
        <p:spPr>
          <a:xfrm>
            <a:off x="2201324" y="4464129"/>
            <a:ext cx="61857" cy="103729"/>
          </a:xfrm>
          <a:custGeom>
            <a:avLst/>
            <a:gdLst>
              <a:gd name="connsiteX0" fmla="*/ 55225 w 77423"/>
              <a:gd name="connsiteY0" fmla="*/ 134032 h 134452"/>
              <a:gd name="connsiteX1" fmla="*/ 54984 w 77423"/>
              <a:gd name="connsiteY1" fmla="*/ 119834 h 134452"/>
              <a:gd name="connsiteX2" fmla="*/ 54142 w 77423"/>
              <a:gd name="connsiteY2" fmla="*/ 116405 h 134452"/>
              <a:gd name="connsiteX3" fmla="*/ 53360 w 77423"/>
              <a:gd name="connsiteY3" fmla="*/ 114601 h 134452"/>
              <a:gd name="connsiteX4" fmla="*/ 53360 w 77423"/>
              <a:gd name="connsiteY4" fmla="*/ 113217 h 134452"/>
              <a:gd name="connsiteX5" fmla="*/ 52458 w 77423"/>
              <a:gd name="connsiteY5" fmla="*/ 107442 h 134452"/>
              <a:gd name="connsiteX6" fmla="*/ 52157 w 77423"/>
              <a:gd name="connsiteY6" fmla="*/ 103712 h 134452"/>
              <a:gd name="connsiteX7" fmla="*/ 51074 w 77423"/>
              <a:gd name="connsiteY7" fmla="*/ 97997 h 134452"/>
              <a:gd name="connsiteX8" fmla="*/ 47344 w 77423"/>
              <a:gd name="connsiteY8" fmla="*/ 88372 h 134452"/>
              <a:gd name="connsiteX9" fmla="*/ 44036 w 77423"/>
              <a:gd name="connsiteY9" fmla="*/ 81153 h 134452"/>
              <a:gd name="connsiteX10" fmla="*/ 43314 w 77423"/>
              <a:gd name="connsiteY10" fmla="*/ 80070 h 134452"/>
              <a:gd name="connsiteX11" fmla="*/ 42291 w 77423"/>
              <a:gd name="connsiteY11" fmla="*/ 80250 h 134452"/>
              <a:gd name="connsiteX12" fmla="*/ 42291 w 77423"/>
              <a:gd name="connsiteY12" fmla="*/ 77844 h 134452"/>
              <a:gd name="connsiteX13" fmla="*/ 37779 w 77423"/>
              <a:gd name="connsiteY13" fmla="*/ 67256 h 134452"/>
              <a:gd name="connsiteX14" fmla="*/ 35012 w 77423"/>
              <a:gd name="connsiteY14" fmla="*/ 61421 h 134452"/>
              <a:gd name="connsiteX15" fmla="*/ 30620 w 77423"/>
              <a:gd name="connsiteY15" fmla="*/ 53480 h 134452"/>
              <a:gd name="connsiteX16" fmla="*/ 25206 w 77423"/>
              <a:gd name="connsiteY16" fmla="*/ 46442 h 134452"/>
              <a:gd name="connsiteX17" fmla="*/ 22319 w 77423"/>
              <a:gd name="connsiteY17" fmla="*/ 43915 h 134452"/>
              <a:gd name="connsiteX18" fmla="*/ 21537 w 77423"/>
              <a:gd name="connsiteY18" fmla="*/ 42832 h 134452"/>
              <a:gd name="connsiteX19" fmla="*/ 19491 w 77423"/>
              <a:gd name="connsiteY19" fmla="*/ 41990 h 134452"/>
              <a:gd name="connsiteX20" fmla="*/ 18529 w 77423"/>
              <a:gd name="connsiteY20" fmla="*/ 41028 h 134452"/>
              <a:gd name="connsiteX21" fmla="*/ 17927 w 77423"/>
              <a:gd name="connsiteY21" fmla="*/ 38381 h 134452"/>
              <a:gd name="connsiteX22" fmla="*/ 15641 w 77423"/>
              <a:gd name="connsiteY22" fmla="*/ 33628 h 134452"/>
              <a:gd name="connsiteX23" fmla="*/ 13054 w 77423"/>
              <a:gd name="connsiteY23" fmla="*/ 29838 h 134452"/>
              <a:gd name="connsiteX24" fmla="*/ 11009 w 77423"/>
              <a:gd name="connsiteY24" fmla="*/ 27492 h 134452"/>
              <a:gd name="connsiteX25" fmla="*/ 7881 w 77423"/>
              <a:gd name="connsiteY25" fmla="*/ 24604 h 134452"/>
              <a:gd name="connsiteX26" fmla="*/ 6557 w 77423"/>
              <a:gd name="connsiteY26" fmla="*/ 24304 h 134452"/>
              <a:gd name="connsiteX27" fmla="*/ 6076 w 77423"/>
              <a:gd name="connsiteY27" fmla="*/ 25687 h 134452"/>
              <a:gd name="connsiteX28" fmla="*/ 2587 w 77423"/>
              <a:gd name="connsiteY28" fmla="*/ 23943 h 134452"/>
              <a:gd name="connsiteX29" fmla="*/ 2767 w 77423"/>
              <a:gd name="connsiteY29" fmla="*/ 23040 h 134452"/>
              <a:gd name="connsiteX30" fmla="*/ 1564 w 77423"/>
              <a:gd name="connsiteY30" fmla="*/ 19250 h 134452"/>
              <a:gd name="connsiteX31" fmla="*/ 541 w 77423"/>
              <a:gd name="connsiteY31" fmla="*/ 18769 h 134452"/>
              <a:gd name="connsiteX32" fmla="*/ 541 w 77423"/>
              <a:gd name="connsiteY32" fmla="*/ 18589 h 134452"/>
              <a:gd name="connsiteX33" fmla="*/ 120 w 77423"/>
              <a:gd name="connsiteY33" fmla="*/ 17927 h 134452"/>
              <a:gd name="connsiteX34" fmla="*/ 120 w 77423"/>
              <a:gd name="connsiteY34" fmla="*/ 17807 h 134452"/>
              <a:gd name="connsiteX35" fmla="*/ 0 w 77423"/>
              <a:gd name="connsiteY35" fmla="*/ 17326 h 134452"/>
              <a:gd name="connsiteX36" fmla="*/ 0 w 77423"/>
              <a:gd name="connsiteY36" fmla="*/ 17024 h 134452"/>
              <a:gd name="connsiteX37" fmla="*/ 1083 w 77423"/>
              <a:gd name="connsiteY37" fmla="*/ 16904 h 134452"/>
              <a:gd name="connsiteX38" fmla="*/ 602 w 77423"/>
              <a:gd name="connsiteY38" fmla="*/ 14197 h 134452"/>
              <a:gd name="connsiteX39" fmla="*/ 1805 w 77423"/>
              <a:gd name="connsiteY39" fmla="*/ 12152 h 134452"/>
              <a:gd name="connsiteX40" fmla="*/ 1444 w 77423"/>
              <a:gd name="connsiteY40" fmla="*/ 9746 h 134452"/>
              <a:gd name="connsiteX41" fmla="*/ 1805 w 77423"/>
              <a:gd name="connsiteY41" fmla="*/ 8422 h 134452"/>
              <a:gd name="connsiteX42" fmla="*/ 3429 w 77423"/>
              <a:gd name="connsiteY42" fmla="*/ 8783 h 134452"/>
              <a:gd name="connsiteX43" fmla="*/ 4512 w 77423"/>
              <a:gd name="connsiteY43" fmla="*/ 8181 h 134452"/>
              <a:gd name="connsiteX44" fmla="*/ 4692 w 77423"/>
              <a:gd name="connsiteY44" fmla="*/ 6798 h 134452"/>
              <a:gd name="connsiteX45" fmla="*/ 6437 w 77423"/>
              <a:gd name="connsiteY45" fmla="*/ 3068 h 134452"/>
              <a:gd name="connsiteX46" fmla="*/ 8242 w 77423"/>
              <a:gd name="connsiteY46" fmla="*/ 3429 h 134452"/>
              <a:gd name="connsiteX47" fmla="*/ 10407 w 77423"/>
              <a:gd name="connsiteY47" fmla="*/ 6497 h 134452"/>
              <a:gd name="connsiteX48" fmla="*/ 12814 w 77423"/>
              <a:gd name="connsiteY48" fmla="*/ 4752 h 134452"/>
              <a:gd name="connsiteX49" fmla="*/ 11671 w 77423"/>
              <a:gd name="connsiteY49" fmla="*/ 9505 h 134452"/>
              <a:gd name="connsiteX50" fmla="*/ 13656 w 77423"/>
              <a:gd name="connsiteY50" fmla="*/ 11671 h 134452"/>
              <a:gd name="connsiteX51" fmla="*/ 14498 w 77423"/>
              <a:gd name="connsiteY51" fmla="*/ 7460 h 134452"/>
              <a:gd name="connsiteX52" fmla="*/ 16182 w 77423"/>
              <a:gd name="connsiteY52" fmla="*/ 5053 h 134452"/>
              <a:gd name="connsiteX53" fmla="*/ 18228 w 77423"/>
              <a:gd name="connsiteY53" fmla="*/ 3248 h 134452"/>
              <a:gd name="connsiteX54" fmla="*/ 18890 w 77423"/>
              <a:gd name="connsiteY54" fmla="*/ 541 h 134452"/>
              <a:gd name="connsiteX55" fmla="*/ 20755 w 77423"/>
              <a:gd name="connsiteY55" fmla="*/ 902 h 134452"/>
              <a:gd name="connsiteX56" fmla="*/ 21537 w 77423"/>
              <a:gd name="connsiteY56" fmla="*/ 0 h 134452"/>
              <a:gd name="connsiteX57" fmla="*/ 22920 w 77423"/>
              <a:gd name="connsiteY57" fmla="*/ 301 h 134452"/>
              <a:gd name="connsiteX58" fmla="*/ 21717 w 77423"/>
              <a:gd name="connsiteY58" fmla="*/ 2707 h 134452"/>
              <a:gd name="connsiteX59" fmla="*/ 24123 w 77423"/>
              <a:gd name="connsiteY59" fmla="*/ 3128 h 134452"/>
              <a:gd name="connsiteX60" fmla="*/ 23161 w 77423"/>
              <a:gd name="connsiteY60" fmla="*/ 4933 h 134452"/>
              <a:gd name="connsiteX61" fmla="*/ 23040 w 77423"/>
              <a:gd name="connsiteY61" fmla="*/ 6557 h 134452"/>
              <a:gd name="connsiteX62" fmla="*/ 24845 w 77423"/>
              <a:gd name="connsiteY62" fmla="*/ 8843 h 134452"/>
              <a:gd name="connsiteX63" fmla="*/ 26349 w 77423"/>
              <a:gd name="connsiteY63" fmla="*/ 9324 h 134452"/>
              <a:gd name="connsiteX64" fmla="*/ 27673 w 77423"/>
              <a:gd name="connsiteY64" fmla="*/ 8723 h 134452"/>
              <a:gd name="connsiteX65" fmla="*/ 27492 w 77423"/>
              <a:gd name="connsiteY65" fmla="*/ 11911 h 134452"/>
              <a:gd name="connsiteX66" fmla="*/ 29177 w 77423"/>
              <a:gd name="connsiteY66" fmla="*/ 14197 h 134452"/>
              <a:gd name="connsiteX67" fmla="*/ 30500 w 77423"/>
              <a:gd name="connsiteY67" fmla="*/ 14799 h 134452"/>
              <a:gd name="connsiteX68" fmla="*/ 31944 w 77423"/>
              <a:gd name="connsiteY68" fmla="*/ 14558 h 134452"/>
              <a:gd name="connsiteX69" fmla="*/ 32064 w 77423"/>
              <a:gd name="connsiteY69" fmla="*/ 13536 h 134452"/>
              <a:gd name="connsiteX70" fmla="*/ 34711 w 77423"/>
              <a:gd name="connsiteY70" fmla="*/ 11189 h 134452"/>
              <a:gd name="connsiteX71" fmla="*/ 36035 w 77423"/>
              <a:gd name="connsiteY71" fmla="*/ 11550 h 134452"/>
              <a:gd name="connsiteX72" fmla="*/ 39163 w 77423"/>
              <a:gd name="connsiteY72" fmla="*/ 10828 h 134452"/>
              <a:gd name="connsiteX73" fmla="*/ 40246 w 77423"/>
              <a:gd name="connsiteY73" fmla="*/ 11730 h 134452"/>
              <a:gd name="connsiteX74" fmla="*/ 36636 w 77423"/>
              <a:gd name="connsiteY74" fmla="*/ 15822 h 134452"/>
              <a:gd name="connsiteX75" fmla="*/ 36275 w 77423"/>
              <a:gd name="connsiteY75" fmla="*/ 18288 h 134452"/>
              <a:gd name="connsiteX76" fmla="*/ 37298 w 77423"/>
              <a:gd name="connsiteY76" fmla="*/ 18528 h 134452"/>
              <a:gd name="connsiteX77" fmla="*/ 36877 w 77423"/>
              <a:gd name="connsiteY77" fmla="*/ 20634 h 134452"/>
              <a:gd name="connsiteX78" fmla="*/ 35854 w 77423"/>
              <a:gd name="connsiteY78" fmla="*/ 21236 h 134452"/>
              <a:gd name="connsiteX79" fmla="*/ 58233 w 77423"/>
              <a:gd name="connsiteY79" fmla="*/ 25266 h 134452"/>
              <a:gd name="connsiteX80" fmla="*/ 56729 w 77423"/>
              <a:gd name="connsiteY80" fmla="*/ 27672 h 134452"/>
              <a:gd name="connsiteX81" fmla="*/ 75378 w 77423"/>
              <a:gd name="connsiteY81" fmla="*/ 39103 h 134452"/>
              <a:gd name="connsiteX82" fmla="*/ 74776 w 77423"/>
              <a:gd name="connsiteY82" fmla="*/ 42291 h 134452"/>
              <a:gd name="connsiteX83" fmla="*/ 77423 w 77423"/>
              <a:gd name="connsiteY83" fmla="*/ 42712 h 134452"/>
              <a:gd name="connsiteX84" fmla="*/ 75258 w 77423"/>
              <a:gd name="connsiteY84" fmla="*/ 44998 h 134452"/>
              <a:gd name="connsiteX85" fmla="*/ 72851 w 77423"/>
              <a:gd name="connsiteY85" fmla="*/ 46502 h 134452"/>
              <a:gd name="connsiteX86" fmla="*/ 72370 w 77423"/>
              <a:gd name="connsiteY86" fmla="*/ 47885 h 134452"/>
              <a:gd name="connsiteX87" fmla="*/ 71648 w 77423"/>
              <a:gd name="connsiteY87" fmla="*/ 47464 h 134452"/>
              <a:gd name="connsiteX88" fmla="*/ 69242 w 77423"/>
              <a:gd name="connsiteY88" fmla="*/ 55526 h 134452"/>
              <a:gd name="connsiteX89" fmla="*/ 70565 w 77423"/>
              <a:gd name="connsiteY89" fmla="*/ 55706 h 134452"/>
              <a:gd name="connsiteX90" fmla="*/ 69964 w 77423"/>
              <a:gd name="connsiteY90" fmla="*/ 59195 h 134452"/>
              <a:gd name="connsiteX91" fmla="*/ 70565 w 77423"/>
              <a:gd name="connsiteY91" fmla="*/ 59376 h 134452"/>
              <a:gd name="connsiteX92" fmla="*/ 70204 w 77423"/>
              <a:gd name="connsiteY92" fmla="*/ 61421 h 134452"/>
              <a:gd name="connsiteX93" fmla="*/ 68640 w 77423"/>
              <a:gd name="connsiteY93" fmla="*/ 61120 h 134452"/>
              <a:gd name="connsiteX94" fmla="*/ 67738 w 77423"/>
              <a:gd name="connsiteY94" fmla="*/ 63527 h 134452"/>
              <a:gd name="connsiteX95" fmla="*/ 69904 w 77423"/>
              <a:gd name="connsiteY95" fmla="*/ 64730 h 134452"/>
              <a:gd name="connsiteX96" fmla="*/ 70385 w 77423"/>
              <a:gd name="connsiteY96" fmla="*/ 67016 h 134452"/>
              <a:gd name="connsiteX97" fmla="*/ 69904 w 77423"/>
              <a:gd name="connsiteY97" fmla="*/ 69242 h 134452"/>
              <a:gd name="connsiteX98" fmla="*/ 69001 w 77423"/>
              <a:gd name="connsiteY98" fmla="*/ 70445 h 134452"/>
              <a:gd name="connsiteX99" fmla="*/ 68881 w 77423"/>
              <a:gd name="connsiteY99" fmla="*/ 73092 h 134452"/>
              <a:gd name="connsiteX100" fmla="*/ 70686 w 77423"/>
              <a:gd name="connsiteY100" fmla="*/ 73392 h 134452"/>
              <a:gd name="connsiteX101" fmla="*/ 73573 w 77423"/>
              <a:gd name="connsiteY101" fmla="*/ 75438 h 134452"/>
              <a:gd name="connsiteX102" fmla="*/ 75017 w 77423"/>
              <a:gd name="connsiteY102" fmla="*/ 76942 h 134452"/>
              <a:gd name="connsiteX103" fmla="*/ 75799 w 77423"/>
              <a:gd name="connsiteY103" fmla="*/ 78506 h 134452"/>
              <a:gd name="connsiteX104" fmla="*/ 75378 w 77423"/>
              <a:gd name="connsiteY104" fmla="*/ 81875 h 134452"/>
              <a:gd name="connsiteX105" fmla="*/ 74596 w 77423"/>
              <a:gd name="connsiteY105" fmla="*/ 81875 h 134452"/>
              <a:gd name="connsiteX106" fmla="*/ 75017 w 77423"/>
              <a:gd name="connsiteY106" fmla="*/ 79829 h 134452"/>
              <a:gd name="connsiteX107" fmla="*/ 73573 w 77423"/>
              <a:gd name="connsiteY107" fmla="*/ 80190 h 134452"/>
              <a:gd name="connsiteX108" fmla="*/ 73814 w 77423"/>
              <a:gd name="connsiteY108" fmla="*/ 81754 h 134452"/>
              <a:gd name="connsiteX109" fmla="*/ 72851 w 77423"/>
              <a:gd name="connsiteY109" fmla="*/ 84341 h 134452"/>
              <a:gd name="connsiteX110" fmla="*/ 74175 w 77423"/>
              <a:gd name="connsiteY110" fmla="*/ 84702 h 134452"/>
              <a:gd name="connsiteX111" fmla="*/ 74415 w 77423"/>
              <a:gd name="connsiteY111" fmla="*/ 85845 h 134452"/>
              <a:gd name="connsiteX112" fmla="*/ 75378 w 77423"/>
              <a:gd name="connsiteY112" fmla="*/ 85544 h 134452"/>
              <a:gd name="connsiteX113" fmla="*/ 74836 w 77423"/>
              <a:gd name="connsiteY113" fmla="*/ 86868 h 134452"/>
              <a:gd name="connsiteX114" fmla="*/ 73092 w 77423"/>
              <a:gd name="connsiteY114" fmla="*/ 86387 h 134452"/>
              <a:gd name="connsiteX115" fmla="*/ 72611 w 77423"/>
              <a:gd name="connsiteY115" fmla="*/ 88552 h 134452"/>
              <a:gd name="connsiteX116" fmla="*/ 71829 w 77423"/>
              <a:gd name="connsiteY116" fmla="*/ 88432 h 134452"/>
              <a:gd name="connsiteX117" fmla="*/ 70204 w 77423"/>
              <a:gd name="connsiteY117" fmla="*/ 89635 h 134452"/>
              <a:gd name="connsiteX118" fmla="*/ 71468 w 77423"/>
              <a:gd name="connsiteY118" fmla="*/ 91741 h 134452"/>
              <a:gd name="connsiteX119" fmla="*/ 71588 w 77423"/>
              <a:gd name="connsiteY119" fmla="*/ 93906 h 134452"/>
              <a:gd name="connsiteX120" fmla="*/ 70385 w 77423"/>
              <a:gd name="connsiteY120" fmla="*/ 95110 h 134452"/>
              <a:gd name="connsiteX121" fmla="*/ 68219 w 77423"/>
              <a:gd name="connsiteY121" fmla="*/ 98118 h 134452"/>
              <a:gd name="connsiteX122" fmla="*/ 68099 w 77423"/>
              <a:gd name="connsiteY122" fmla="*/ 99020 h 134452"/>
              <a:gd name="connsiteX123" fmla="*/ 66775 w 77423"/>
              <a:gd name="connsiteY123" fmla="*/ 99020 h 134452"/>
              <a:gd name="connsiteX124" fmla="*/ 66294 w 77423"/>
              <a:gd name="connsiteY124" fmla="*/ 102268 h 134452"/>
              <a:gd name="connsiteX125" fmla="*/ 67257 w 77423"/>
              <a:gd name="connsiteY125" fmla="*/ 104494 h 134452"/>
              <a:gd name="connsiteX126" fmla="*/ 67016 w 77423"/>
              <a:gd name="connsiteY126" fmla="*/ 105878 h 134452"/>
              <a:gd name="connsiteX127" fmla="*/ 68219 w 77423"/>
              <a:gd name="connsiteY127" fmla="*/ 107081 h 134452"/>
              <a:gd name="connsiteX128" fmla="*/ 68520 w 77423"/>
              <a:gd name="connsiteY128" fmla="*/ 106239 h 134452"/>
              <a:gd name="connsiteX129" fmla="*/ 69723 w 77423"/>
              <a:gd name="connsiteY129" fmla="*/ 106840 h 134452"/>
              <a:gd name="connsiteX130" fmla="*/ 69061 w 77423"/>
              <a:gd name="connsiteY130" fmla="*/ 108765 h 134452"/>
              <a:gd name="connsiteX131" fmla="*/ 70746 w 77423"/>
              <a:gd name="connsiteY131" fmla="*/ 108705 h 134452"/>
              <a:gd name="connsiteX132" fmla="*/ 70264 w 77423"/>
              <a:gd name="connsiteY132" fmla="*/ 110871 h 134452"/>
              <a:gd name="connsiteX133" fmla="*/ 69302 w 77423"/>
              <a:gd name="connsiteY133" fmla="*/ 112074 h 134452"/>
              <a:gd name="connsiteX134" fmla="*/ 68941 w 77423"/>
              <a:gd name="connsiteY134" fmla="*/ 114240 h 134452"/>
              <a:gd name="connsiteX135" fmla="*/ 67497 w 77423"/>
              <a:gd name="connsiteY135" fmla="*/ 115142 h 134452"/>
              <a:gd name="connsiteX136" fmla="*/ 66474 w 77423"/>
              <a:gd name="connsiteY136" fmla="*/ 114360 h 134452"/>
              <a:gd name="connsiteX137" fmla="*/ 65512 w 77423"/>
              <a:gd name="connsiteY137" fmla="*/ 115082 h 134452"/>
              <a:gd name="connsiteX138" fmla="*/ 64489 w 77423"/>
              <a:gd name="connsiteY138" fmla="*/ 114480 h 134452"/>
              <a:gd name="connsiteX139" fmla="*/ 63406 w 77423"/>
              <a:gd name="connsiteY139" fmla="*/ 116285 h 134452"/>
              <a:gd name="connsiteX140" fmla="*/ 61481 w 77423"/>
              <a:gd name="connsiteY140" fmla="*/ 118210 h 134452"/>
              <a:gd name="connsiteX141" fmla="*/ 60278 w 77423"/>
              <a:gd name="connsiteY141" fmla="*/ 120617 h 134452"/>
              <a:gd name="connsiteX142" fmla="*/ 61421 w 77423"/>
              <a:gd name="connsiteY142" fmla="*/ 122481 h 134452"/>
              <a:gd name="connsiteX143" fmla="*/ 60699 w 77423"/>
              <a:gd name="connsiteY143" fmla="*/ 125971 h 134452"/>
              <a:gd name="connsiteX144" fmla="*/ 58895 w 77423"/>
              <a:gd name="connsiteY144" fmla="*/ 125730 h 134452"/>
              <a:gd name="connsiteX145" fmla="*/ 57812 w 77423"/>
              <a:gd name="connsiteY145" fmla="*/ 126211 h 134452"/>
              <a:gd name="connsiteX146" fmla="*/ 56669 w 77423"/>
              <a:gd name="connsiteY146" fmla="*/ 133069 h 134452"/>
              <a:gd name="connsiteX147" fmla="*/ 55887 w 77423"/>
              <a:gd name="connsiteY147" fmla="*/ 134453 h 134452"/>
              <a:gd name="connsiteX148" fmla="*/ 55285 w 77423"/>
              <a:gd name="connsiteY148" fmla="*/ 133971 h 134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77423" h="134452">
                <a:moveTo>
                  <a:pt x="55225" y="134032"/>
                </a:moveTo>
                <a:lnTo>
                  <a:pt x="54984" y="119834"/>
                </a:lnTo>
                <a:lnTo>
                  <a:pt x="54142" y="116405"/>
                </a:lnTo>
                <a:lnTo>
                  <a:pt x="53360" y="114601"/>
                </a:lnTo>
                <a:lnTo>
                  <a:pt x="53360" y="113217"/>
                </a:lnTo>
                <a:lnTo>
                  <a:pt x="52458" y="107442"/>
                </a:lnTo>
                <a:lnTo>
                  <a:pt x="52157" y="103712"/>
                </a:lnTo>
                <a:lnTo>
                  <a:pt x="51074" y="97997"/>
                </a:lnTo>
                <a:lnTo>
                  <a:pt x="47344" y="88372"/>
                </a:lnTo>
                <a:lnTo>
                  <a:pt x="44036" y="81153"/>
                </a:lnTo>
                <a:lnTo>
                  <a:pt x="43314" y="80070"/>
                </a:lnTo>
                <a:lnTo>
                  <a:pt x="42291" y="80250"/>
                </a:lnTo>
                <a:lnTo>
                  <a:pt x="42291" y="77844"/>
                </a:lnTo>
                <a:lnTo>
                  <a:pt x="37779" y="67256"/>
                </a:lnTo>
                <a:lnTo>
                  <a:pt x="35012" y="61421"/>
                </a:lnTo>
                <a:lnTo>
                  <a:pt x="30620" y="53480"/>
                </a:lnTo>
                <a:lnTo>
                  <a:pt x="25206" y="46442"/>
                </a:lnTo>
                <a:lnTo>
                  <a:pt x="22319" y="43915"/>
                </a:lnTo>
                <a:lnTo>
                  <a:pt x="21537" y="42832"/>
                </a:lnTo>
                <a:lnTo>
                  <a:pt x="19491" y="41990"/>
                </a:lnTo>
                <a:lnTo>
                  <a:pt x="18529" y="41028"/>
                </a:lnTo>
                <a:lnTo>
                  <a:pt x="17927" y="38381"/>
                </a:lnTo>
                <a:lnTo>
                  <a:pt x="15641" y="33628"/>
                </a:lnTo>
                <a:lnTo>
                  <a:pt x="13054" y="29838"/>
                </a:lnTo>
                <a:lnTo>
                  <a:pt x="11009" y="27492"/>
                </a:lnTo>
                <a:lnTo>
                  <a:pt x="7881" y="24604"/>
                </a:lnTo>
                <a:lnTo>
                  <a:pt x="6557" y="24304"/>
                </a:lnTo>
                <a:lnTo>
                  <a:pt x="6076" y="25687"/>
                </a:lnTo>
                <a:lnTo>
                  <a:pt x="2587" y="23943"/>
                </a:lnTo>
                <a:lnTo>
                  <a:pt x="2767" y="23040"/>
                </a:lnTo>
                <a:lnTo>
                  <a:pt x="1564" y="19250"/>
                </a:lnTo>
                <a:lnTo>
                  <a:pt x="541" y="18769"/>
                </a:lnTo>
                <a:lnTo>
                  <a:pt x="541" y="18589"/>
                </a:lnTo>
                <a:lnTo>
                  <a:pt x="120" y="17927"/>
                </a:lnTo>
                <a:lnTo>
                  <a:pt x="120" y="17807"/>
                </a:lnTo>
                <a:lnTo>
                  <a:pt x="0" y="17326"/>
                </a:lnTo>
                <a:lnTo>
                  <a:pt x="0" y="17024"/>
                </a:lnTo>
                <a:lnTo>
                  <a:pt x="1083" y="16904"/>
                </a:lnTo>
                <a:lnTo>
                  <a:pt x="602" y="14197"/>
                </a:lnTo>
                <a:lnTo>
                  <a:pt x="1805" y="12152"/>
                </a:lnTo>
                <a:lnTo>
                  <a:pt x="1444" y="9746"/>
                </a:lnTo>
                <a:lnTo>
                  <a:pt x="1805" y="8422"/>
                </a:lnTo>
                <a:lnTo>
                  <a:pt x="3429" y="8783"/>
                </a:lnTo>
                <a:lnTo>
                  <a:pt x="4512" y="8181"/>
                </a:lnTo>
                <a:lnTo>
                  <a:pt x="4692" y="6798"/>
                </a:lnTo>
                <a:lnTo>
                  <a:pt x="6437" y="3068"/>
                </a:lnTo>
                <a:lnTo>
                  <a:pt x="8242" y="3429"/>
                </a:lnTo>
                <a:lnTo>
                  <a:pt x="10407" y="6497"/>
                </a:lnTo>
                <a:lnTo>
                  <a:pt x="12814" y="4752"/>
                </a:lnTo>
                <a:lnTo>
                  <a:pt x="11671" y="9505"/>
                </a:lnTo>
                <a:lnTo>
                  <a:pt x="13656" y="11671"/>
                </a:lnTo>
                <a:lnTo>
                  <a:pt x="14498" y="7460"/>
                </a:lnTo>
                <a:lnTo>
                  <a:pt x="16182" y="5053"/>
                </a:lnTo>
                <a:lnTo>
                  <a:pt x="18228" y="3248"/>
                </a:lnTo>
                <a:lnTo>
                  <a:pt x="18890" y="541"/>
                </a:lnTo>
                <a:lnTo>
                  <a:pt x="20755" y="902"/>
                </a:lnTo>
                <a:lnTo>
                  <a:pt x="21537" y="0"/>
                </a:lnTo>
                <a:lnTo>
                  <a:pt x="22920" y="301"/>
                </a:lnTo>
                <a:lnTo>
                  <a:pt x="21717" y="2707"/>
                </a:lnTo>
                <a:lnTo>
                  <a:pt x="24123" y="3128"/>
                </a:lnTo>
                <a:lnTo>
                  <a:pt x="23161" y="4933"/>
                </a:lnTo>
                <a:lnTo>
                  <a:pt x="23040" y="6557"/>
                </a:lnTo>
                <a:lnTo>
                  <a:pt x="24845" y="8843"/>
                </a:lnTo>
                <a:lnTo>
                  <a:pt x="26349" y="9324"/>
                </a:lnTo>
                <a:lnTo>
                  <a:pt x="27673" y="8723"/>
                </a:lnTo>
                <a:lnTo>
                  <a:pt x="27492" y="11911"/>
                </a:lnTo>
                <a:lnTo>
                  <a:pt x="29177" y="14197"/>
                </a:lnTo>
                <a:lnTo>
                  <a:pt x="30500" y="14799"/>
                </a:lnTo>
                <a:lnTo>
                  <a:pt x="31944" y="14558"/>
                </a:lnTo>
                <a:lnTo>
                  <a:pt x="32064" y="13536"/>
                </a:lnTo>
                <a:lnTo>
                  <a:pt x="34711" y="11189"/>
                </a:lnTo>
                <a:lnTo>
                  <a:pt x="36035" y="11550"/>
                </a:lnTo>
                <a:lnTo>
                  <a:pt x="39163" y="10828"/>
                </a:lnTo>
                <a:lnTo>
                  <a:pt x="40246" y="11730"/>
                </a:lnTo>
                <a:lnTo>
                  <a:pt x="36636" y="15822"/>
                </a:lnTo>
                <a:lnTo>
                  <a:pt x="36275" y="18288"/>
                </a:lnTo>
                <a:lnTo>
                  <a:pt x="37298" y="18528"/>
                </a:lnTo>
                <a:lnTo>
                  <a:pt x="36877" y="20634"/>
                </a:lnTo>
                <a:lnTo>
                  <a:pt x="35854" y="21236"/>
                </a:lnTo>
                <a:lnTo>
                  <a:pt x="58233" y="25266"/>
                </a:lnTo>
                <a:lnTo>
                  <a:pt x="56729" y="27672"/>
                </a:lnTo>
                <a:lnTo>
                  <a:pt x="75378" y="39103"/>
                </a:lnTo>
                <a:lnTo>
                  <a:pt x="74776" y="42291"/>
                </a:lnTo>
                <a:lnTo>
                  <a:pt x="77423" y="42712"/>
                </a:lnTo>
                <a:lnTo>
                  <a:pt x="75258" y="44998"/>
                </a:lnTo>
                <a:lnTo>
                  <a:pt x="72851" y="46502"/>
                </a:lnTo>
                <a:lnTo>
                  <a:pt x="72370" y="47885"/>
                </a:lnTo>
                <a:lnTo>
                  <a:pt x="71648" y="47464"/>
                </a:lnTo>
                <a:lnTo>
                  <a:pt x="69242" y="55526"/>
                </a:lnTo>
                <a:lnTo>
                  <a:pt x="70565" y="55706"/>
                </a:lnTo>
                <a:lnTo>
                  <a:pt x="69964" y="59195"/>
                </a:lnTo>
                <a:lnTo>
                  <a:pt x="70565" y="59376"/>
                </a:lnTo>
                <a:lnTo>
                  <a:pt x="70204" y="61421"/>
                </a:lnTo>
                <a:lnTo>
                  <a:pt x="68640" y="61120"/>
                </a:lnTo>
                <a:lnTo>
                  <a:pt x="67738" y="63527"/>
                </a:lnTo>
                <a:lnTo>
                  <a:pt x="69904" y="64730"/>
                </a:lnTo>
                <a:lnTo>
                  <a:pt x="70385" y="67016"/>
                </a:lnTo>
                <a:lnTo>
                  <a:pt x="69904" y="69242"/>
                </a:lnTo>
                <a:lnTo>
                  <a:pt x="69001" y="70445"/>
                </a:lnTo>
                <a:lnTo>
                  <a:pt x="68881" y="73092"/>
                </a:lnTo>
                <a:lnTo>
                  <a:pt x="70686" y="73392"/>
                </a:lnTo>
                <a:lnTo>
                  <a:pt x="73573" y="75438"/>
                </a:lnTo>
                <a:lnTo>
                  <a:pt x="75017" y="76942"/>
                </a:lnTo>
                <a:lnTo>
                  <a:pt x="75799" y="78506"/>
                </a:lnTo>
                <a:lnTo>
                  <a:pt x="75378" y="81875"/>
                </a:lnTo>
                <a:lnTo>
                  <a:pt x="74596" y="81875"/>
                </a:lnTo>
                <a:lnTo>
                  <a:pt x="75017" y="79829"/>
                </a:lnTo>
                <a:lnTo>
                  <a:pt x="73573" y="80190"/>
                </a:lnTo>
                <a:lnTo>
                  <a:pt x="73814" y="81754"/>
                </a:lnTo>
                <a:lnTo>
                  <a:pt x="72851" y="84341"/>
                </a:lnTo>
                <a:lnTo>
                  <a:pt x="74175" y="84702"/>
                </a:lnTo>
                <a:lnTo>
                  <a:pt x="74415" y="85845"/>
                </a:lnTo>
                <a:lnTo>
                  <a:pt x="75378" y="85544"/>
                </a:lnTo>
                <a:lnTo>
                  <a:pt x="74836" y="86868"/>
                </a:lnTo>
                <a:lnTo>
                  <a:pt x="73092" y="86387"/>
                </a:lnTo>
                <a:lnTo>
                  <a:pt x="72611" y="88552"/>
                </a:lnTo>
                <a:lnTo>
                  <a:pt x="71829" y="88432"/>
                </a:lnTo>
                <a:lnTo>
                  <a:pt x="70204" y="89635"/>
                </a:lnTo>
                <a:lnTo>
                  <a:pt x="71468" y="91741"/>
                </a:lnTo>
                <a:lnTo>
                  <a:pt x="71588" y="93906"/>
                </a:lnTo>
                <a:lnTo>
                  <a:pt x="70385" y="95110"/>
                </a:lnTo>
                <a:lnTo>
                  <a:pt x="68219" y="98118"/>
                </a:lnTo>
                <a:lnTo>
                  <a:pt x="68099" y="99020"/>
                </a:lnTo>
                <a:lnTo>
                  <a:pt x="66775" y="99020"/>
                </a:lnTo>
                <a:lnTo>
                  <a:pt x="66294" y="102268"/>
                </a:lnTo>
                <a:lnTo>
                  <a:pt x="67257" y="104494"/>
                </a:lnTo>
                <a:lnTo>
                  <a:pt x="67016" y="105878"/>
                </a:lnTo>
                <a:lnTo>
                  <a:pt x="68219" y="107081"/>
                </a:lnTo>
                <a:lnTo>
                  <a:pt x="68520" y="106239"/>
                </a:lnTo>
                <a:lnTo>
                  <a:pt x="69723" y="106840"/>
                </a:lnTo>
                <a:lnTo>
                  <a:pt x="69061" y="108765"/>
                </a:lnTo>
                <a:lnTo>
                  <a:pt x="70746" y="108705"/>
                </a:lnTo>
                <a:lnTo>
                  <a:pt x="70264" y="110871"/>
                </a:lnTo>
                <a:lnTo>
                  <a:pt x="69302" y="112074"/>
                </a:lnTo>
                <a:lnTo>
                  <a:pt x="68941" y="114240"/>
                </a:lnTo>
                <a:lnTo>
                  <a:pt x="67497" y="115142"/>
                </a:lnTo>
                <a:lnTo>
                  <a:pt x="66474" y="114360"/>
                </a:lnTo>
                <a:lnTo>
                  <a:pt x="65512" y="115082"/>
                </a:lnTo>
                <a:lnTo>
                  <a:pt x="64489" y="114480"/>
                </a:lnTo>
                <a:lnTo>
                  <a:pt x="63406" y="116285"/>
                </a:lnTo>
                <a:lnTo>
                  <a:pt x="61481" y="118210"/>
                </a:lnTo>
                <a:lnTo>
                  <a:pt x="60278" y="120617"/>
                </a:lnTo>
                <a:lnTo>
                  <a:pt x="61421" y="122481"/>
                </a:lnTo>
                <a:lnTo>
                  <a:pt x="60699" y="125971"/>
                </a:lnTo>
                <a:lnTo>
                  <a:pt x="58895" y="125730"/>
                </a:lnTo>
                <a:lnTo>
                  <a:pt x="57812" y="126211"/>
                </a:lnTo>
                <a:lnTo>
                  <a:pt x="56669" y="133069"/>
                </a:lnTo>
                <a:lnTo>
                  <a:pt x="55887" y="134453"/>
                </a:lnTo>
                <a:lnTo>
                  <a:pt x="55285" y="133971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 title="CA-50">
            <a:extLst>
              <a:ext uri="{FF2B5EF4-FFF2-40B4-BE49-F238E27FC236}">
                <a16:creationId xmlns:a16="http://schemas.microsoft.com/office/drawing/2014/main" id="{C23FB191-C7A9-CFFD-565B-474239068C48}"/>
              </a:ext>
            </a:extLst>
          </p:cNvPr>
          <p:cNvSpPr/>
          <p:nvPr/>
        </p:nvSpPr>
        <p:spPr>
          <a:xfrm>
            <a:off x="2240160" y="4523443"/>
            <a:ext cx="53590" cy="105539"/>
          </a:xfrm>
          <a:custGeom>
            <a:avLst/>
            <a:gdLst>
              <a:gd name="connsiteX0" fmla="*/ 14859 w 67076"/>
              <a:gd name="connsiteY0" fmla="*/ 132347 h 136798"/>
              <a:gd name="connsiteX1" fmla="*/ 15220 w 67076"/>
              <a:gd name="connsiteY1" fmla="*/ 133310 h 136798"/>
              <a:gd name="connsiteX2" fmla="*/ 15100 w 67076"/>
              <a:gd name="connsiteY2" fmla="*/ 136799 h 136798"/>
              <a:gd name="connsiteX3" fmla="*/ 14859 w 67076"/>
              <a:gd name="connsiteY3" fmla="*/ 132408 h 136798"/>
              <a:gd name="connsiteX4" fmla="*/ 6678 w 67076"/>
              <a:gd name="connsiteY4" fmla="*/ 57090 h 136798"/>
              <a:gd name="connsiteX5" fmla="*/ 7219 w 67076"/>
              <a:gd name="connsiteY5" fmla="*/ 57571 h 136798"/>
              <a:gd name="connsiteX6" fmla="*/ 8001 w 67076"/>
              <a:gd name="connsiteY6" fmla="*/ 56188 h 136798"/>
              <a:gd name="connsiteX7" fmla="*/ 9204 w 67076"/>
              <a:gd name="connsiteY7" fmla="*/ 49330 h 136798"/>
              <a:gd name="connsiteX8" fmla="*/ 10287 w 67076"/>
              <a:gd name="connsiteY8" fmla="*/ 48848 h 136798"/>
              <a:gd name="connsiteX9" fmla="*/ 12032 w 67076"/>
              <a:gd name="connsiteY9" fmla="*/ 49089 h 136798"/>
              <a:gd name="connsiteX10" fmla="*/ 12754 w 67076"/>
              <a:gd name="connsiteY10" fmla="*/ 45600 h 136798"/>
              <a:gd name="connsiteX11" fmla="*/ 11550 w 67076"/>
              <a:gd name="connsiteY11" fmla="*/ 43795 h 136798"/>
              <a:gd name="connsiteX12" fmla="*/ 12814 w 67076"/>
              <a:gd name="connsiteY12" fmla="*/ 41389 h 136798"/>
              <a:gd name="connsiteX13" fmla="*/ 14739 w 67076"/>
              <a:gd name="connsiteY13" fmla="*/ 39403 h 136798"/>
              <a:gd name="connsiteX14" fmla="*/ 15822 w 67076"/>
              <a:gd name="connsiteY14" fmla="*/ 37599 h 136798"/>
              <a:gd name="connsiteX15" fmla="*/ 16844 w 67076"/>
              <a:gd name="connsiteY15" fmla="*/ 38200 h 136798"/>
              <a:gd name="connsiteX16" fmla="*/ 17807 w 67076"/>
              <a:gd name="connsiteY16" fmla="*/ 37479 h 136798"/>
              <a:gd name="connsiteX17" fmla="*/ 18829 w 67076"/>
              <a:gd name="connsiteY17" fmla="*/ 38260 h 136798"/>
              <a:gd name="connsiteX18" fmla="*/ 20273 w 67076"/>
              <a:gd name="connsiteY18" fmla="*/ 37358 h 136798"/>
              <a:gd name="connsiteX19" fmla="*/ 20634 w 67076"/>
              <a:gd name="connsiteY19" fmla="*/ 35193 h 136798"/>
              <a:gd name="connsiteX20" fmla="*/ 21597 w 67076"/>
              <a:gd name="connsiteY20" fmla="*/ 33989 h 136798"/>
              <a:gd name="connsiteX21" fmla="*/ 22018 w 67076"/>
              <a:gd name="connsiteY21" fmla="*/ 31824 h 136798"/>
              <a:gd name="connsiteX22" fmla="*/ 20394 w 67076"/>
              <a:gd name="connsiteY22" fmla="*/ 31884 h 136798"/>
              <a:gd name="connsiteX23" fmla="*/ 20995 w 67076"/>
              <a:gd name="connsiteY23" fmla="*/ 29959 h 136798"/>
              <a:gd name="connsiteX24" fmla="*/ 19852 w 67076"/>
              <a:gd name="connsiteY24" fmla="*/ 29357 h 136798"/>
              <a:gd name="connsiteX25" fmla="*/ 19612 w 67076"/>
              <a:gd name="connsiteY25" fmla="*/ 30139 h 136798"/>
              <a:gd name="connsiteX26" fmla="*/ 18408 w 67076"/>
              <a:gd name="connsiteY26" fmla="*/ 29056 h 136798"/>
              <a:gd name="connsiteX27" fmla="*/ 18589 w 67076"/>
              <a:gd name="connsiteY27" fmla="*/ 27613 h 136798"/>
              <a:gd name="connsiteX28" fmla="*/ 17626 w 67076"/>
              <a:gd name="connsiteY28" fmla="*/ 25387 h 136798"/>
              <a:gd name="connsiteX29" fmla="*/ 18108 w 67076"/>
              <a:gd name="connsiteY29" fmla="*/ 22078 h 136798"/>
              <a:gd name="connsiteX30" fmla="*/ 19491 w 67076"/>
              <a:gd name="connsiteY30" fmla="*/ 22078 h 136798"/>
              <a:gd name="connsiteX31" fmla="*/ 19672 w 67076"/>
              <a:gd name="connsiteY31" fmla="*/ 21236 h 136798"/>
              <a:gd name="connsiteX32" fmla="*/ 21837 w 67076"/>
              <a:gd name="connsiteY32" fmla="*/ 18288 h 136798"/>
              <a:gd name="connsiteX33" fmla="*/ 23040 w 67076"/>
              <a:gd name="connsiteY33" fmla="*/ 17025 h 136798"/>
              <a:gd name="connsiteX34" fmla="*/ 22920 w 67076"/>
              <a:gd name="connsiteY34" fmla="*/ 14799 h 136798"/>
              <a:gd name="connsiteX35" fmla="*/ 21597 w 67076"/>
              <a:gd name="connsiteY35" fmla="*/ 12693 h 136798"/>
              <a:gd name="connsiteX36" fmla="*/ 23281 w 67076"/>
              <a:gd name="connsiteY36" fmla="*/ 11490 h 136798"/>
              <a:gd name="connsiteX37" fmla="*/ 24003 w 67076"/>
              <a:gd name="connsiteY37" fmla="*/ 11610 h 136798"/>
              <a:gd name="connsiteX38" fmla="*/ 24484 w 67076"/>
              <a:gd name="connsiteY38" fmla="*/ 9445 h 136798"/>
              <a:gd name="connsiteX39" fmla="*/ 26229 w 67076"/>
              <a:gd name="connsiteY39" fmla="*/ 9926 h 136798"/>
              <a:gd name="connsiteX40" fmla="*/ 26710 w 67076"/>
              <a:gd name="connsiteY40" fmla="*/ 8603 h 136798"/>
              <a:gd name="connsiteX41" fmla="*/ 25748 w 67076"/>
              <a:gd name="connsiteY41" fmla="*/ 8843 h 136798"/>
              <a:gd name="connsiteX42" fmla="*/ 25567 w 67076"/>
              <a:gd name="connsiteY42" fmla="*/ 7761 h 136798"/>
              <a:gd name="connsiteX43" fmla="*/ 24244 w 67076"/>
              <a:gd name="connsiteY43" fmla="*/ 7460 h 136798"/>
              <a:gd name="connsiteX44" fmla="*/ 25206 w 67076"/>
              <a:gd name="connsiteY44" fmla="*/ 4813 h 136798"/>
              <a:gd name="connsiteX45" fmla="*/ 24966 w 67076"/>
              <a:gd name="connsiteY45" fmla="*/ 3249 h 136798"/>
              <a:gd name="connsiteX46" fmla="*/ 26409 w 67076"/>
              <a:gd name="connsiteY46" fmla="*/ 2888 h 136798"/>
              <a:gd name="connsiteX47" fmla="*/ 25988 w 67076"/>
              <a:gd name="connsiteY47" fmla="*/ 4993 h 136798"/>
              <a:gd name="connsiteX48" fmla="*/ 26770 w 67076"/>
              <a:gd name="connsiteY48" fmla="*/ 4993 h 136798"/>
              <a:gd name="connsiteX49" fmla="*/ 27191 w 67076"/>
              <a:gd name="connsiteY49" fmla="*/ 1564 h 136798"/>
              <a:gd name="connsiteX50" fmla="*/ 26409 w 67076"/>
              <a:gd name="connsiteY50" fmla="*/ 0 h 136798"/>
              <a:gd name="connsiteX51" fmla="*/ 30019 w 67076"/>
              <a:gd name="connsiteY51" fmla="*/ 542 h 136798"/>
              <a:gd name="connsiteX52" fmla="*/ 30620 w 67076"/>
              <a:gd name="connsiteY52" fmla="*/ 963 h 136798"/>
              <a:gd name="connsiteX53" fmla="*/ 33448 w 67076"/>
              <a:gd name="connsiteY53" fmla="*/ 1203 h 136798"/>
              <a:gd name="connsiteX54" fmla="*/ 34651 w 67076"/>
              <a:gd name="connsiteY54" fmla="*/ 7219 h 136798"/>
              <a:gd name="connsiteX55" fmla="*/ 36456 w 67076"/>
              <a:gd name="connsiteY55" fmla="*/ 12513 h 136798"/>
              <a:gd name="connsiteX56" fmla="*/ 39043 w 67076"/>
              <a:gd name="connsiteY56" fmla="*/ 11249 h 136798"/>
              <a:gd name="connsiteX57" fmla="*/ 39644 w 67076"/>
              <a:gd name="connsiteY57" fmla="*/ 10287 h 136798"/>
              <a:gd name="connsiteX58" fmla="*/ 43073 w 67076"/>
              <a:gd name="connsiteY58" fmla="*/ 11671 h 136798"/>
              <a:gd name="connsiteX59" fmla="*/ 42471 w 67076"/>
              <a:gd name="connsiteY59" fmla="*/ 15160 h 136798"/>
              <a:gd name="connsiteX60" fmla="*/ 41569 w 67076"/>
              <a:gd name="connsiteY60" fmla="*/ 14558 h 136798"/>
              <a:gd name="connsiteX61" fmla="*/ 41088 w 67076"/>
              <a:gd name="connsiteY61" fmla="*/ 16243 h 136798"/>
              <a:gd name="connsiteX62" fmla="*/ 39825 w 67076"/>
              <a:gd name="connsiteY62" fmla="*/ 15882 h 136798"/>
              <a:gd name="connsiteX63" fmla="*/ 39103 w 67076"/>
              <a:gd name="connsiteY63" fmla="*/ 17927 h 136798"/>
              <a:gd name="connsiteX64" fmla="*/ 38200 w 67076"/>
              <a:gd name="connsiteY64" fmla="*/ 18529 h 136798"/>
              <a:gd name="connsiteX65" fmla="*/ 37298 w 67076"/>
              <a:gd name="connsiteY65" fmla="*/ 15521 h 136798"/>
              <a:gd name="connsiteX66" fmla="*/ 34410 w 67076"/>
              <a:gd name="connsiteY66" fmla="*/ 14919 h 136798"/>
              <a:gd name="connsiteX67" fmla="*/ 34410 w 67076"/>
              <a:gd name="connsiteY67" fmla="*/ 16483 h 136798"/>
              <a:gd name="connsiteX68" fmla="*/ 32305 w 67076"/>
              <a:gd name="connsiteY68" fmla="*/ 18047 h 136798"/>
              <a:gd name="connsiteX69" fmla="*/ 33448 w 67076"/>
              <a:gd name="connsiteY69" fmla="*/ 19010 h 136798"/>
              <a:gd name="connsiteX70" fmla="*/ 34831 w 67076"/>
              <a:gd name="connsiteY70" fmla="*/ 19130 h 136798"/>
              <a:gd name="connsiteX71" fmla="*/ 35493 w 67076"/>
              <a:gd name="connsiteY71" fmla="*/ 21537 h 136798"/>
              <a:gd name="connsiteX72" fmla="*/ 37418 w 67076"/>
              <a:gd name="connsiteY72" fmla="*/ 22379 h 136798"/>
              <a:gd name="connsiteX73" fmla="*/ 36335 w 67076"/>
              <a:gd name="connsiteY73" fmla="*/ 23582 h 136798"/>
              <a:gd name="connsiteX74" fmla="*/ 37057 w 67076"/>
              <a:gd name="connsiteY74" fmla="*/ 24665 h 136798"/>
              <a:gd name="connsiteX75" fmla="*/ 36095 w 67076"/>
              <a:gd name="connsiteY75" fmla="*/ 25748 h 136798"/>
              <a:gd name="connsiteX76" fmla="*/ 33749 w 67076"/>
              <a:gd name="connsiteY76" fmla="*/ 24364 h 136798"/>
              <a:gd name="connsiteX77" fmla="*/ 33749 w 67076"/>
              <a:gd name="connsiteY77" fmla="*/ 26169 h 136798"/>
              <a:gd name="connsiteX78" fmla="*/ 34531 w 67076"/>
              <a:gd name="connsiteY78" fmla="*/ 25567 h 136798"/>
              <a:gd name="connsiteX79" fmla="*/ 37358 w 67076"/>
              <a:gd name="connsiteY79" fmla="*/ 28876 h 136798"/>
              <a:gd name="connsiteX80" fmla="*/ 40847 w 67076"/>
              <a:gd name="connsiteY80" fmla="*/ 27673 h 136798"/>
              <a:gd name="connsiteX81" fmla="*/ 41449 w 67076"/>
              <a:gd name="connsiteY81" fmla="*/ 25928 h 136798"/>
              <a:gd name="connsiteX82" fmla="*/ 42712 w 67076"/>
              <a:gd name="connsiteY82" fmla="*/ 24845 h 136798"/>
              <a:gd name="connsiteX83" fmla="*/ 43554 w 67076"/>
              <a:gd name="connsiteY83" fmla="*/ 27252 h 136798"/>
              <a:gd name="connsiteX84" fmla="*/ 47044 w 67076"/>
              <a:gd name="connsiteY84" fmla="*/ 26409 h 136798"/>
              <a:gd name="connsiteX85" fmla="*/ 49209 w 67076"/>
              <a:gd name="connsiteY85" fmla="*/ 24003 h 136798"/>
              <a:gd name="connsiteX86" fmla="*/ 51255 w 67076"/>
              <a:gd name="connsiteY86" fmla="*/ 25266 h 136798"/>
              <a:gd name="connsiteX87" fmla="*/ 51555 w 67076"/>
              <a:gd name="connsiteY87" fmla="*/ 27312 h 136798"/>
              <a:gd name="connsiteX88" fmla="*/ 54142 w 67076"/>
              <a:gd name="connsiteY88" fmla="*/ 27613 h 136798"/>
              <a:gd name="connsiteX89" fmla="*/ 53541 w 67076"/>
              <a:gd name="connsiteY89" fmla="*/ 31042 h 136798"/>
              <a:gd name="connsiteX90" fmla="*/ 52759 w 67076"/>
              <a:gd name="connsiteY90" fmla="*/ 31643 h 136798"/>
              <a:gd name="connsiteX91" fmla="*/ 54082 w 67076"/>
              <a:gd name="connsiteY91" fmla="*/ 32605 h 136798"/>
              <a:gd name="connsiteX92" fmla="*/ 56067 w 67076"/>
              <a:gd name="connsiteY92" fmla="*/ 32967 h 136798"/>
              <a:gd name="connsiteX93" fmla="*/ 55947 w 67076"/>
              <a:gd name="connsiteY93" fmla="*/ 33628 h 136798"/>
              <a:gd name="connsiteX94" fmla="*/ 58714 w 67076"/>
              <a:gd name="connsiteY94" fmla="*/ 34109 h 136798"/>
              <a:gd name="connsiteX95" fmla="*/ 58233 w 67076"/>
              <a:gd name="connsiteY95" fmla="*/ 36336 h 136798"/>
              <a:gd name="connsiteX96" fmla="*/ 59496 w 67076"/>
              <a:gd name="connsiteY96" fmla="*/ 36456 h 136798"/>
              <a:gd name="connsiteX97" fmla="*/ 59797 w 67076"/>
              <a:gd name="connsiteY97" fmla="*/ 35554 h 136798"/>
              <a:gd name="connsiteX98" fmla="*/ 61903 w 67076"/>
              <a:gd name="connsiteY98" fmla="*/ 35914 h 136798"/>
              <a:gd name="connsiteX99" fmla="*/ 61722 w 67076"/>
              <a:gd name="connsiteY99" fmla="*/ 36697 h 136798"/>
              <a:gd name="connsiteX100" fmla="*/ 63166 w 67076"/>
              <a:gd name="connsiteY100" fmla="*/ 36937 h 136798"/>
              <a:gd name="connsiteX101" fmla="*/ 63046 w 67076"/>
              <a:gd name="connsiteY101" fmla="*/ 37599 h 136798"/>
              <a:gd name="connsiteX102" fmla="*/ 67076 w 67076"/>
              <a:gd name="connsiteY102" fmla="*/ 38260 h 136798"/>
              <a:gd name="connsiteX103" fmla="*/ 66956 w 67076"/>
              <a:gd name="connsiteY103" fmla="*/ 39704 h 136798"/>
              <a:gd name="connsiteX104" fmla="*/ 65452 w 67076"/>
              <a:gd name="connsiteY104" fmla="*/ 40246 h 136798"/>
              <a:gd name="connsiteX105" fmla="*/ 60579 w 67076"/>
              <a:gd name="connsiteY105" fmla="*/ 39343 h 136798"/>
              <a:gd name="connsiteX106" fmla="*/ 60880 w 67076"/>
              <a:gd name="connsiteY106" fmla="*/ 38020 h 136798"/>
              <a:gd name="connsiteX107" fmla="*/ 59376 w 67076"/>
              <a:gd name="connsiteY107" fmla="*/ 37659 h 136798"/>
              <a:gd name="connsiteX108" fmla="*/ 58774 w 67076"/>
              <a:gd name="connsiteY108" fmla="*/ 39042 h 136798"/>
              <a:gd name="connsiteX109" fmla="*/ 56548 w 67076"/>
              <a:gd name="connsiteY109" fmla="*/ 38561 h 136798"/>
              <a:gd name="connsiteX110" fmla="*/ 55466 w 67076"/>
              <a:gd name="connsiteY110" fmla="*/ 39644 h 136798"/>
              <a:gd name="connsiteX111" fmla="*/ 56007 w 67076"/>
              <a:gd name="connsiteY111" fmla="*/ 40968 h 136798"/>
              <a:gd name="connsiteX112" fmla="*/ 55887 w 67076"/>
              <a:gd name="connsiteY112" fmla="*/ 43013 h 136798"/>
              <a:gd name="connsiteX113" fmla="*/ 54202 w 67076"/>
              <a:gd name="connsiteY113" fmla="*/ 40727 h 136798"/>
              <a:gd name="connsiteX114" fmla="*/ 52277 w 67076"/>
              <a:gd name="connsiteY114" fmla="*/ 40246 h 136798"/>
              <a:gd name="connsiteX115" fmla="*/ 49570 w 67076"/>
              <a:gd name="connsiteY115" fmla="*/ 40065 h 136798"/>
              <a:gd name="connsiteX116" fmla="*/ 45239 w 67076"/>
              <a:gd name="connsiteY116" fmla="*/ 42592 h 136798"/>
              <a:gd name="connsiteX117" fmla="*/ 42231 w 67076"/>
              <a:gd name="connsiteY117" fmla="*/ 46983 h 136798"/>
              <a:gd name="connsiteX118" fmla="*/ 40125 w 67076"/>
              <a:gd name="connsiteY118" fmla="*/ 52217 h 136798"/>
              <a:gd name="connsiteX119" fmla="*/ 38982 w 67076"/>
              <a:gd name="connsiteY119" fmla="*/ 52398 h 136798"/>
              <a:gd name="connsiteX120" fmla="*/ 38862 w 67076"/>
              <a:gd name="connsiteY120" fmla="*/ 53480 h 136798"/>
              <a:gd name="connsiteX121" fmla="*/ 36576 w 67076"/>
              <a:gd name="connsiteY121" fmla="*/ 51074 h 136798"/>
              <a:gd name="connsiteX122" fmla="*/ 35914 w 67076"/>
              <a:gd name="connsiteY122" fmla="*/ 53841 h 136798"/>
              <a:gd name="connsiteX123" fmla="*/ 32606 w 67076"/>
              <a:gd name="connsiteY123" fmla="*/ 56849 h 136798"/>
              <a:gd name="connsiteX124" fmla="*/ 28515 w 67076"/>
              <a:gd name="connsiteY124" fmla="*/ 57992 h 136798"/>
              <a:gd name="connsiteX125" fmla="*/ 25627 w 67076"/>
              <a:gd name="connsiteY125" fmla="*/ 57631 h 136798"/>
              <a:gd name="connsiteX126" fmla="*/ 22439 w 67076"/>
              <a:gd name="connsiteY126" fmla="*/ 54623 h 136798"/>
              <a:gd name="connsiteX127" fmla="*/ 21236 w 67076"/>
              <a:gd name="connsiteY127" fmla="*/ 60038 h 136798"/>
              <a:gd name="connsiteX128" fmla="*/ 21416 w 67076"/>
              <a:gd name="connsiteY128" fmla="*/ 61000 h 136798"/>
              <a:gd name="connsiteX129" fmla="*/ 18709 w 67076"/>
              <a:gd name="connsiteY129" fmla="*/ 61842 h 136798"/>
              <a:gd name="connsiteX130" fmla="*/ 17807 w 67076"/>
              <a:gd name="connsiteY130" fmla="*/ 62625 h 136798"/>
              <a:gd name="connsiteX131" fmla="*/ 15942 w 67076"/>
              <a:gd name="connsiteY131" fmla="*/ 62625 h 136798"/>
              <a:gd name="connsiteX132" fmla="*/ 13054 w 67076"/>
              <a:gd name="connsiteY132" fmla="*/ 64730 h 136798"/>
              <a:gd name="connsiteX133" fmla="*/ 11550 w 67076"/>
              <a:gd name="connsiteY133" fmla="*/ 64790 h 136798"/>
              <a:gd name="connsiteX134" fmla="*/ 12814 w 67076"/>
              <a:gd name="connsiteY134" fmla="*/ 66655 h 136798"/>
              <a:gd name="connsiteX135" fmla="*/ 14137 w 67076"/>
              <a:gd name="connsiteY135" fmla="*/ 68219 h 136798"/>
              <a:gd name="connsiteX136" fmla="*/ 14438 w 67076"/>
              <a:gd name="connsiteY136" fmla="*/ 70926 h 136798"/>
              <a:gd name="connsiteX137" fmla="*/ 16243 w 67076"/>
              <a:gd name="connsiteY137" fmla="*/ 74536 h 136798"/>
              <a:gd name="connsiteX138" fmla="*/ 14438 w 67076"/>
              <a:gd name="connsiteY138" fmla="*/ 75197 h 136798"/>
              <a:gd name="connsiteX139" fmla="*/ 13656 w 67076"/>
              <a:gd name="connsiteY139" fmla="*/ 74776 h 136798"/>
              <a:gd name="connsiteX140" fmla="*/ 10889 w 67076"/>
              <a:gd name="connsiteY140" fmla="*/ 74355 h 136798"/>
              <a:gd name="connsiteX141" fmla="*/ 9926 w 67076"/>
              <a:gd name="connsiteY141" fmla="*/ 75378 h 136798"/>
              <a:gd name="connsiteX142" fmla="*/ 10528 w 67076"/>
              <a:gd name="connsiteY142" fmla="*/ 76521 h 136798"/>
              <a:gd name="connsiteX143" fmla="*/ 7760 w 67076"/>
              <a:gd name="connsiteY143" fmla="*/ 76641 h 136798"/>
              <a:gd name="connsiteX144" fmla="*/ 7640 w 67076"/>
              <a:gd name="connsiteY144" fmla="*/ 79048 h 136798"/>
              <a:gd name="connsiteX145" fmla="*/ 10046 w 67076"/>
              <a:gd name="connsiteY145" fmla="*/ 84281 h 136798"/>
              <a:gd name="connsiteX146" fmla="*/ 10468 w 67076"/>
              <a:gd name="connsiteY146" fmla="*/ 86146 h 136798"/>
              <a:gd name="connsiteX147" fmla="*/ 9264 w 67076"/>
              <a:gd name="connsiteY147" fmla="*/ 91500 h 136798"/>
              <a:gd name="connsiteX148" fmla="*/ 10046 w 67076"/>
              <a:gd name="connsiteY148" fmla="*/ 92282 h 136798"/>
              <a:gd name="connsiteX149" fmla="*/ 14017 w 67076"/>
              <a:gd name="connsiteY149" fmla="*/ 93125 h 136798"/>
              <a:gd name="connsiteX150" fmla="*/ 15882 w 67076"/>
              <a:gd name="connsiteY150" fmla="*/ 93064 h 136798"/>
              <a:gd name="connsiteX151" fmla="*/ 21597 w 67076"/>
              <a:gd name="connsiteY151" fmla="*/ 92102 h 136798"/>
              <a:gd name="connsiteX152" fmla="*/ 22138 w 67076"/>
              <a:gd name="connsiteY152" fmla="*/ 95350 h 136798"/>
              <a:gd name="connsiteX153" fmla="*/ 23462 w 67076"/>
              <a:gd name="connsiteY153" fmla="*/ 100103 h 136798"/>
              <a:gd name="connsiteX154" fmla="*/ 21958 w 67076"/>
              <a:gd name="connsiteY154" fmla="*/ 102690 h 136798"/>
              <a:gd name="connsiteX155" fmla="*/ 20033 w 67076"/>
              <a:gd name="connsiteY155" fmla="*/ 102930 h 136798"/>
              <a:gd name="connsiteX156" fmla="*/ 17205 w 67076"/>
              <a:gd name="connsiteY156" fmla="*/ 102509 h 136798"/>
              <a:gd name="connsiteX157" fmla="*/ 17025 w 67076"/>
              <a:gd name="connsiteY157" fmla="*/ 103893 h 136798"/>
              <a:gd name="connsiteX158" fmla="*/ 12814 w 67076"/>
              <a:gd name="connsiteY158" fmla="*/ 104133 h 136798"/>
              <a:gd name="connsiteX159" fmla="*/ 14017 w 67076"/>
              <a:gd name="connsiteY159" fmla="*/ 105818 h 136798"/>
              <a:gd name="connsiteX160" fmla="*/ 18228 w 67076"/>
              <a:gd name="connsiteY160" fmla="*/ 110029 h 136798"/>
              <a:gd name="connsiteX161" fmla="*/ 18108 w 67076"/>
              <a:gd name="connsiteY161" fmla="*/ 123624 h 136798"/>
              <a:gd name="connsiteX162" fmla="*/ 18529 w 67076"/>
              <a:gd name="connsiteY162" fmla="*/ 123685 h 136798"/>
              <a:gd name="connsiteX163" fmla="*/ 18529 w 67076"/>
              <a:gd name="connsiteY163" fmla="*/ 125971 h 136798"/>
              <a:gd name="connsiteX164" fmla="*/ 15400 w 67076"/>
              <a:gd name="connsiteY164" fmla="*/ 126873 h 136798"/>
              <a:gd name="connsiteX165" fmla="*/ 14919 w 67076"/>
              <a:gd name="connsiteY165" fmla="*/ 129520 h 136798"/>
              <a:gd name="connsiteX166" fmla="*/ 15761 w 67076"/>
              <a:gd name="connsiteY166" fmla="*/ 124708 h 136798"/>
              <a:gd name="connsiteX167" fmla="*/ 15701 w 67076"/>
              <a:gd name="connsiteY167" fmla="*/ 118932 h 136798"/>
              <a:gd name="connsiteX168" fmla="*/ 13656 w 67076"/>
              <a:gd name="connsiteY168" fmla="*/ 112134 h 136798"/>
              <a:gd name="connsiteX169" fmla="*/ 12513 w 67076"/>
              <a:gd name="connsiteY169" fmla="*/ 109728 h 136798"/>
              <a:gd name="connsiteX170" fmla="*/ 9986 w 67076"/>
              <a:gd name="connsiteY170" fmla="*/ 107021 h 136798"/>
              <a:gd name="connsiteX171" fmla="*/ 8603 w 67076"/>
              <a:gd name="connsiteY171" fmla="*/ 106119 h 136798"/>
              <a:gd name="connsiteX172" fmla="*/ 6196 w 67076"/>
              <a:gd name="connsiteY172" fmla="*/ 105517 h 136798"/>
              <a:gd name="connsiteX173" fmla="*/ 4392 w 67076"/>
              <a:gd name="connsiteY173" fmla="*/ 106119 h 136798"/>
              <a:gd name="connsiteX174" fmla="*/ 722 w 67076"/>
              <a:gd name="connsiteY174" fmla="*/ 109127 h 136798"/>
              <a:gd name="connsiteX175" fmla="*/ 481 w 67076"/>
              <a:gd name="connsiteY175" fmla="*/ 108104 h 136798"/>
              <a:gd name="connsiteX176" fmla="*/ 60 w 67076"/>
              <a:gd name="connsiteY176" fmla="*/ 102088 h 136798"/>
              <a:gd name="connsiteX177" fmla="*/ 541 w 67076"/>
              <a:gd name="connsiteY177" fmla="*/ 97215 h 136798"/>
              <a:gd name="connsiteX178" fmla="*/ 1504 w 67076"/>
              <a:gd name="connsiteY178" fmla="*/ 93545 h 136798"/>
              <a:gd name="connsiteX179" fmla="*/ 2166 w 67076"/>
              <a:gd name="connsiteY179" fmla="*/ 92222 h 136798"/>
              <a:gd name="connsiteX180" fmla="*/ 2948 w 67076"/>
              <a:gd name="connsiteY180" fmla="*/ 85906 h 136798"/>
              <a:gd name="connsiteX181" fmla="*/ 2466 w 67076"/>
              <a:gd name="connsiteY181" fmla="*/ 82717 h 136798"/>
              <a:gd name="connsiteX182" fmla="*/ 0 w 67076"/>
              <a:gd name="connsiteY182" fmla="*/ 78566 h 136798"/>
              <a:gd name="connsiteX183" fmla="*/ 421 w 67076"/>
              <a:gd name="connsiteY183" fmla="*/ 75197 h 136798"/>
              <a:gd name="connsiteX184" fmla="*/ 2166 w 67076"/>
              <a:gd name="connsiteY184" fmla="*/ 73272 h 136798"/>
              <a:gd name="connsiteX185" fmla="*/ 3429 w 67076"/>
              <a:gd name="connsiteY185" fmla="*/ 73874 h 136798"/>
              <a:gd name="connsiteX186" fmla="*/ 5113 w 67076"/>
              <a:gd name="connsiteY186" fmla="*/ 72250 h 136798"/>
              <a:gd name="connsiteX187" fmla="*/ 6317 w 67076"/>
              <a:gd name="connsiteY187" fmla="*/ 69603 h 136798"/>
              <a:gd name="connsiteX188" fmla="*/ 6738 w 67076"/>
              <a:gd name="connsiteY188" fmla="*/ 64610 h 136798"/>
              <a:gd name="connsiteX189" fmla="*/ 6678 w 67076"/>
              <a:gd name="connsiteY189" fmla="*/ 57030 h 136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</a:cxnLst>
            <a:rect l="l" t="t" r="r" b="b"/>
            <a:pathLst>
              <a:path w="67076" h="136798">
                <a:moveTo>
                  <a:pt x="14859" y="132347"/>
                </a:moveTo>
                <a:lnTo>
                  <a:pt x="15220" y="133310"/>
                </a:lnTo>
                <a:lnTo>
                  <a:pt x="15100" y="136799"/>
                </a:lnTo>
                <a:lnTo>
                  <a:pt x="14859" y="132408"/>
                </a:lnTo>
                <a:moveTo>
                  <a:pt x="6678" y="57090"/>
                </a:moveTo>
                <a:lnTo>
                  <a:pt x="7219" y="57571"/>
                </a:lnTo>
                <a:lnTo>
                  <a:pt x="8001" y="56188"/>
                </a:lnTo>
                <a:lnTo>
                  <a:pt x="9204" y="49330"/>
                </a:lnTo>
                <a:lnTo>
                  <a:pt x="10287" y="48848"/>
                </a:lnTo>
                <a:lnTo>
                  <a:pt x="12032" y="49089"/>
                </a:lnTo>
                <a:lnTo>
                  <a:pt x="12754" y="45600"/>
                </a:lnTo>
                <a:lnTo>
                  <a:pt x="11550" y="43795"/>
                </a:lnTo>
                <a:lnTo>
                  <a:pt x="12814" y="41389"/>
                </a:lnTo>
                <a:lnTo>
                  <a:pt x="14739" y="39403"/>
                </a:lnTo>
                <a:lnTo>
                  <a:pt x="15822" y="37599"/>
                </a:lnTo>
                <a:lnTo>
                  <a:pt x="16844" y="38200"/>
                </a:lnTo>
                <a:lnTo>
                  <a:pt x="17807" y="37479"/>
                </a:lnTo>
                <a:lnTo>
                  <a:pt x="18829" y="38260"/>
                </a:lnTo>
                <a:lnTo>
                  <a:pt x="20273" y="37358"/>
                </a:lnTo>
                <a:lnTo>
                  <a:pt x="20634" y="35193"/>
                </a:lnTo>
                <a:lnTo>
                  <a:pt x="21597" y="33989"/>
                </a:lnTo>
                <a:lnTo>
                  <a:pt x="22018" y="31824"/>
                </a:lnTo>
                <a:lnTo>
                  <a:pt x="20394" y="31884"/>
                </a:lnTo>
                <a:lnTo>
                  <a:pt x="20995" y="29959"/>
                </a:lnTo>
                <a:lnTo>
                  <a:pt x="19852" y="29357"/>
                </a:lnTo>
                <a:lnTo>
                  <a:pt x="19612" y="30139"/>
                </a:lnTo>
                <a:lnTo>
                  <a:pt x="18408" y="29056"/>
                </a:lnTo>
                <a:lnTo>
                  <a:pt x="18589" y="27613"/>
                </a:lnTo>
                <a:lnTo>
                  <a:pt x="17626" y="25387"/>
                </a:lnTo>
                <a:lnTo>
                  <a:pt x="18108" y="22078"/>
                </a:lnTo>
                <a:lnTo>
                  <a:pt x="19491" y="22078"/>
                </a:lnTo>
                <a:lnTo>
                  <a:pt x="19672" y="21236"/>
                </a:lnTo>
                <a:lnTo>
                  <a:pt x="21837" y="18288"/>
                </a:lnTo>
                <a:lnTo>
                  <a:pt x="23040" y="17025"/>
                </a:lnTo>
                <a:lnTo>
                  <a:pt x="22920" y="14799"/>
                </a:lnTo>
                <a:lnTo>
                  <a:pt x="21597" y="12693"/>
                </a:lnTo>
                <a:lnTo>
                  <a:pt x="23281" y="11490"/>
                </a:lnTo>
                <a:lnTo>
                  <a:pt x="24003" y="11610"/>
                </a:lnTo>
                <a:lnTo>
                  <a:pt x="24484" y="9445"/>
                </a:lnTo>
                <a:lnTo>
                  <a:pt x="26229" y="9926"/>
                </a:lnTo>
                <a:lnTo>
                  <a:pt x="26710" y="8603"/>
                </a:lnTo>
                <a:lnTo>
                  <a:pt x="25748" y="8843"/>
                </a:lnTo>
                <a:lnTo>
                  <a:pt x="25567" y="7761"/>
                </a:lnTo>
                <a:lnTo>
                  <a:pt x="24244" y="7460"/>
                </a:lnTo>
                <a:lnTo>
                  <a:pt x="25206" y="4813"/>
                </a:lnTo>
                <a:lnTo>
                  <a:pt x="24966" y="3249"/>
                </a:lnTo>
                <a:lnTo>
                  <a:pt x="26409" y="2888"/>
                </a:lnTo>
                <a:lnTo>
                  <a:pt x="25988" y="4993"/>
                </a:lnTo>
                <a:lnTo>
                  <a:pt x="26770" y="4993"/>
                </a:lnTo>
                <a:lnTo>
                  <a:pt x="27191" y="1564"/>
                </a:lnTo>
                <a:lnTo>
                  <a:pt x="26409" y="0"/>
                </a:lnTo>
                <a:lnTo>
                  <a:pt x="30019" y="542"/>
                </a:lnTo>
                <a:lnTo>
                  <a:pt x="30620" y="963"/>
                </a:lnTo>
                <a:lnTo>
                  <a:pt x="33448" y="1203"/>
                </a:lnTo>
                <a:lnTo>
                  <a:pt x="34651" y="7219"/>
                </a:lnTo>
                <a:lnTo>
                  <a:pt x="36456" y="12513"/>
                </a:lnTo>
                <a:lnTo>
                  <a:pt x="39043" y="11249"/>
                </a:lnTo>
                <a:lnTo>
                  <a:pt x="39644" y="10287"/>
                </a:lnTo>
                <a:lnTo>
                  <a:pt x="43073" y="11671"/>
                </a:lnTo>
                <a:lnTo>
                  <a:pt x="42471" y="15160"/>
                </a:lnTo>
                <a:lnTo>
                  <a:pt x="41569" y="14558"/>
                </a:lnTo>
                <a:lnTo>
                  <a:pt x="41088" y="16243"/>
                </a:lnTo>
                <a:lnTo>
                  <a:pt x="39825" y="15882"/>
                </a:lnTo>
                <a:lnTo>
                  <a:pt x="39103" y="17927"/>
                </a:lnTo>
                <a:lnTo>
                  <a:pt x="38200" y="18529"/>
                </a:lnTo>
                <a:lnTo>
                  <a:pt x="37298" y="15521"/>
                </a:lnTo>
                <a:lnTo>
                  <a:pt x="34410" y="14919"/>
                </a:lnTo>
                <a:lnTo>
                  <a:pt x="34410" y="16483"/>
                </a:lnTo>
                <a:lnTo>
                  <a:pt x="32305" y="18047"/>
                </a:lnTo>
                <a:lnTo>
                  <a:pt x="33448" y="19010"/>
                </a:lnTo>
                <a:lnTo>
                  <a:pt x="34831" y="19130"/>
                </a:lnTo>
                <a:lnTo>
                  <a:pt x="35493" y="21537"/>
                </a:lnTo>
                <a:lnTo>
                  <a:pt x="37418" y="22379"/>
                </a:lnTo>
                <a:lnTo>
                  <a:pt x="36335" y="23582"/>
                </a:lnTo>
                <a:lnTo>
                  <a:pt x="37057" y="24665"/>
                </a:lnTo>
                <a:lnTo>
                  <a:pt x="36095" y="25748"/>
                </a:lnTo>
                <a:lnTo>
                  <a:pt x="33749" y="24364"/>
                </a:lnTo>
                <a:lnTo>
                  <a:pt x="33749" y="26169"/>
                </a:lnTo>
                <a:lnTo>
                  <a:pt x="34531" y="25567"/>
                </a:lnTo>
                <a:lnTo>
                  <a:pt x="37358" y="28876"/>
                </a:lnTo>
                <a:lnTo>
                  <a:pt x="40847" y="27673"/>
                </a:lnTo>
                <a:lnTo>
                  <a:pt x="41449" y="25928"/>
                </a:lnTo>
                <a:lnTo>
                  <a:pt x="42712" y="24845"/>
                </a:lnTo>
                <a:lnTo>
                  <a:pt x="43554" y="27252"/>
                </a:lnTo>
                <a:lnTo>
                  <a:pt x="47044" y="26409"/>
                </a:lnTo>
                <a:lnTo>
                  <a:pt x="49209" y="24003"/>
                </a:lnTo>
                <a:lnTo>
                  <a:pt x="51255" y="25266"/>
                </a:lnTo>
                <a:lnTo>
                  <a:pt x="51555" y="27312"/>
                </a:lnTo>
                <a:lnTo>
                  <a:pt x="54142" y="27613"/>
                </a:lnTo>
                <a:lnTo>
                  <a:pt x="53541" y="31042"/>
                </a:lnTo>
                <a:lnTo>
                  <a:pt x="52759" y="31643"/>
                </a:lnTo>
                <a:lnTo>
                  <a:pt x="54082" y="32605"/>
                </a:lnTo>
                <a:lnTo>
                  <a:pt x="56067" y="32967"/>
                </a:lnTo>
                <a:lnTo>
                  <a:pt x="55947" y="33628"/>
                </a:lnTo>
                <a:lnTo>
                  <a:pt x="58714" y="34109"/>
                </a:lnTo>
                <a:lnTo>
                  <a:pt x="58233" y="36336"/>
                </a:lnTo>
                <a:lnTo>
                  <a:pt x="59496" y="36456"/>
                </a:lnTo>
                <a:lnTo>
                  <a:pt x="59797" y="35554"/>
                </a:lnTo>
                <a:lnTo>
                  <a:pt x="61903" y="35914"/>
                </a:lnTo>
                <a:lnTo>
                  <a:pt x="61722" y="36697"/>
                </a:lnTo>
                <a:lnTo>
                  <a:pt x="63166" y="36937"/>
                </a:lnTo>
                <a:lnTo>
                  <a:pt x="63046" y="37599"/>
                </a:lnTo>
                <a:lnTo>
                  <a:pt x="67076" y="38260"/>
                </a:lnTo>
                <a:lnTo>
                  <a:pt x="66956" y="39704"/>
                </a:lnTo>
                <a:lnTo>
                  <a:pt x="65452" y="40246"/>
                </a:lnTo>
                <a:lnTo>
                  <a:pt x="60579" y="39343"/>
                </a:lnTo>
                <a:lnTo>
                  <a:pt x="60880" y="38020"/>
                </a:lnTo>
                <a:lnTo>
                  <a:pt x="59376" y="37659"/>
                </a:lnTo>
                <a:lnTo>
                  <a:pt x="58774" y="39042"/>
                </a:lnTo>
                <a:lnTo>
                  <a:pt x="56548" y="38561"/>
                </a:lnTo>
                <a:lnTo>
                  <a:pt x="55466" y="39644"/>
                </a:lnTo>
                <a:lnTo>
                  <a:pt x="56007" y="40968"/>
                </a:lnTo>
                <a:lnTo>
                  <a:pt x="55887" y="43013"/>
                </a:lnTo>
                <a:lnTo>
                  <a:pt x="54202" y="40727"/>
                </a:lnTo>
                <a:lnTo>
                  <a:pt x="52277" y="40246"/>
                </a:lnTo>
                <a:lnTo>
                  <a:pt x="49570" y="40065"/>
                </a:lnTo>
                <a:lnTo>
                  <a:pt x="45239" y="42592"/>
                </a:lnTo>
                <a:lnTo>
                  <a:pt x="42231" y="46983"/>
                </a:lnTo>
                <a:lnTo>
                  <a:pt x="40125" y="52217"/>
                </a:lnTo>
                <a:lnTo>
                  <a:pt x="38982" y="52398"/>
                </a:lnTo>
                <a:lnTo>
                  <a:pt x="38862" y="53480"/>
                </a:lnTo>
                <a:lnTo>
                  <a:pt x="36576" y="51074"/>
                </a:lnTo>
                <a:lnTo>
                  <a:pt x="35914" y="53841"/>
                </a:lnTo>
                <a:lnTo>
                  <a:pt x="32606" y="56849"/>
                </a:lnTo>
                <a:lnTo>
                  <a:pt x="28515" y="57992"/>
                </a:lnTo>
                <a:lnTo>
                  <a:pt x="25627" y="57631"/>
                </a:lnTo>
                <a:lnTo>
                  <a:pt x="22439" y="54623"/>
                </a:lnTo>
                <a:lnTo>
                  <a:pt x="21236" y="60038"/>
                </a:lnTo>
                <a:lnTo>
                  <a:pt x="21416" y="61000"/>
                </a:lnTo>
                <a:lnTo>
                  <a:pt x="18709" y="61842"/>
                </a:lnTo>
                <a:lnTo>
                  <a:pt x="17807" y="62625"/>
                </a:lnTo>
                <a:lnTo>
                  <a:pt x="15942" y="62625"/>
                </a:lnTo>
                <a:lnTo>
                  <a:pt x="13054" y="64730"/>
                </a:lnTo>
                <a:lnTo>
                  <a:pt x="11550" y="64790"/>
                </a:lnTo>
                <a:lnTo>
                  <a:pt x="12814" y="66655"/>
                </a:lnTo>
                <a:lnTo>
                  <a:pt x="14137" y="68219"/>
                </a:lnTo>
                <a:lnTo>
                  <a:pt x="14438" y="70926"/>
                </a:lnTo>
                <a:lnTo>
                  <a:pt x="16243" y="74536"/>
                </a:lnTo>
                <a:lnTo>
                  <a:pt x="14438" y="75197"/>
                </a:lnTo>
                <a:lnTo>
                  <a:pt x="13656" y="74776"/>
                </a:lnTo>
                <a:lnTo>
                  <a:pt x="10889" y="74355"/>
                </a:lnTo>
                <a:lnTo>
                  <a:pt x="9926" y="75378"/>
                </a:lnTo>
                <a:lnTo>
                  <a:pt x="10528" y="76521"/>
                </a:lnTo>
                <a:lnTo>
                  <a:pt x="7760" y="76641"/>
                </a:lnTo>
                <a:lnTo>
                  <a:pt x="7640" y="79048"/>
                </a:lnTo>
                <a:lnTo>
                  <a:pt x="10046" y="84281"/>
                </a:lnTo>
                <a:lnTo>
                  <a:pt x="10468" y="86146"/>
                </a:lnTo>
                <a:lnTo>
                  <a:pt x="9264" y="91500"/>
                </a:lnTo>
                <a:lnTo>
                  <a:pt x="10046" y="92282"/>
                </a:lnTo>
                <a:lnTo>
                  <a:pt x="14017" y="93125"/>
                </a:lnTo>
                <a:lnTo>
                  <a:pt x="15882" y="93064"/>
                </a:lnTo>
                <a:lnTo>
                  <a:pt x="21597" y="92102"/>
                </a:lnTo>
                <a:lnTo>
                  <a:pt x="22138" y="95350"/>
                </a:lnTo>
                <a:lnTo>
                  <a:pt x="23462" y="100103"/>
                </a:lnTo>
                <a:lnTo>
                  <a:pt x="21958" y="102690"/>
                </a:lnTo>
                <a:lnTo>
                  <a:pt x="20033" y="102930"/>
                </a:lnTo>
                <a:lnTo>
                  <a:pt x="17205" y="102509"/>
                </a:lnTo>
                <a:lnTo>
                  <a:pt x="17025" y="103893"/>
                </a:lnTo>
                <a:lnTo>
                  <a:pt x="12814" y="104133"/>
                </a:lnTo>
                <a:lnTo>
                  <a:pt x="14017" y="105818"/>
                </a:lnTo>
                <a:lnTo>
                  <a:pt x="18228" y="110029"/>
                </a:lnTo>
                <a:lnTo>
                  <a:pt x="18108" y="123624"/>
                </a:lnTo>
                <a:lnTo>
                  <a:pt x="18529" y="123685"/>
                </a:lnTo>
                <a:lnTo>
                  <a:pt x="18529" y="125971"/>
                </a:lnTo>
                <a:lnTo>
                  <a:pt x="15400" y="126873"/>
                </a:lnTo>
                <a:lnTo>
                  <a:pt x="14919" y="129520"/>
                </a:lnTo>
                <a:lnTo>
                  <a:pt x="15761" y="124708"/>
                </a:lnTo>
                <a:lnTo>
                  <a:pt x="15701" y="118932"/>
                </a:lnTo>
                <a:lnTo>
                  <a:pt x="13656" y="112134"/>
                </a:lnTo>
                <a:lnTo>
                  <a:pt x="12513" y="109728"/>
                </a:lnTo>
                <a:lnTo>
                  <a:pt x="9986" y="107021"/>
                </a:lnTo>
                <a:lnTo>
                  <a:pt x="8603" y="106119"/>
                </a:lnTo>
                <a:lnTo>
                  <a:pt x="6196" y="105517"/>
                </a:lnTo>
                <a:lnTo>
                  <a:pt x="4392" y="106119"/>
                </a:lnTo>
                <a:lnTo>
                  <a:pt x="722" y="109127"/>
                </a:lnTo>
                <a:lnTo>
                  <a:pt x="481" y="108104"/>
                </a:lnTo>
                <a:lnTo>
                  <a:pt x="60" y="102088"/>
                </a:lnTo>
                <a:lnTo>
                  <a:pt x="541" y="97215"/>
                </a:lnTo>
                <a:lnTo>
                  <a:pt x="1504" y="93545"/>
                </a:lnTo>
                <a:lnTo>
                  <a:pt x="2166" y="92222"/>
                </a:lnTo>
                <a:lnTo>
                  <a:pt x="2948" y="85906"/>
                </a:lnTo>
                <a:lnTo>
                  <a:pt x="2466" y="82717"/>
                </a:lnTo>
                <a:lnTo>
                  <a:pt x="0" y="78566"/>
                </a:lnTo>
                <a:lnTo>
                  <a:pt x="421" y="75197"/>
                </a:lnTo>
                <a:lnTo>
                  <a:pt x="2166" y="73272"/>
                </a:lnTo>
                <a:lnTo>
                  <a:pt x="3429" y="73874"/>
                </a:lnTo>
                <a:lnTo>
                  <a:pt x="5113" y="72250"/>
                </a:lnTo>
                <a:lnTo>
                  <a:pt x="6317" y="69603"/>
                </a:lnTo>
                <a:lnTo>
                  <a:pt x="6738" y="64610"/>
                </a:lnTo>
                <a:lnTo>
                  <a:pt x="6678" y="5703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 title="CA-51">
            <a:extLst>
              <a:ext uri="{FF2B5EF4-FFF2-40B4-BE49-F238E27FC236}">
                <a16:creationId xmlns:a16="http://schemas.microsoft.com/office/drawing/2014/main" id="{1E2A4D53-9E9D-4FE0-33F0-686DBA0375F7}"/>
              </a:ext>
            </a:extLst>
          </p:cNvPr>
          <p:cNvSpPr/>
          <p:nvPr/>
        </p:nvSpPr>
        <p:spPr>
          <a:xfrm>
            <a:off x="2246312" y="4562846"/>
            <a:ext cx="41286" cy="48082"/>
          </a:xfrm>
          <a:custGeom>
            <a:avLst/>
            <a:gdLst>
              <a:gd name="connsiteX0" fmla="*/ 14438 w 51675"/>
              <a:gd name="connsiteY0" fmla="*/ 44336 h 62323"/>
              <a:gd name="connsiteX1" fmla="*/ 13836 w 51675"/>
              <a:gd name="connsiteY1" fmla="*/ 41088 h 62323"/>
              <a:gd name="connsiteX2" fmla="*/ 8181 w 51675"/>
              <a:gd name="connsiteY2" fmla="*/ 42051 h 62323"/>
              <a:gd name="connsiteX3" fmla="*/ 6317 w 51675"/>
              <a:gd name="connsiteY3" fmla="*/ 42111 h 62323"/>
              <a:gd name="connsiteX4" fmla="*/ 2286 w 51675"/>
              <a:gd name="connsiteY4" fmla="*/ 41269 h 62323"/>
              <a:gd name="connsiteX5" fmla="*/ 1564 w 51675"/>
              <a:gd name="connsiteY5" fmla="*/ 40487 h 62323"/>
              <a:gd name="connsiteX6" fmla="*/ 2767 w 51675"/>
              <a:gd name="connsiteY6" fmla="*/ 35072 h 62323"/>
              <a:gd name="connsiteX7" fmla="*/ 2406 w 51675"/>
              <a:gd name="connsiteY7" fmla="*/ 33267 h 62323"/>
              <a:gd name="connsiteX8" fmla="*/ 0 w 51675"/>
              <a:gd name="connsiteY8" fmla="*/ 28034 h 62323"/>
              <a:gd name="connsiteX9" fmla="*/ 60 w 51675"/>
              <a:gd name="connsiteY9" fmla="*/ 25627 h 62323"/>
              <a:gd name="connsiteX10" fmla="*/ 2827 w 51675"/>
              <a:gd name="connsiteY10" fmla="*/ 25567 h 62323"/>
              <a:gd name="connsiteX11" fmla="*/ 2226 w 51675"/>
              <a:gd name="connsiteY11" fmla="*/ 24364 h 62323"/>
              <a:gd name="connsiteX12" fmla="*/ 3188 w 51675"/>
              <a:gd name="connsiteY12" fmla="*/ 23341 h 62323"/>
              <a:gd name="connsiteX13" fmla="*/ 5956 w 51675"/>
              <a:gd name="connsiteY13" fmla="*/ 23762 h 62323"/>
              <a:gd name="connsiteX14" fmla="*/ 6678 w 51675"/>
              <a:gd name="connsiteY14" fmla="*/ 24244 h 62323"/>
              <a:gd name="connsiteX15" fmla="*/ 8542 w 51675"/>
              <a:gd name="connsiteY15" fmla="*/ 23642 h 62323"/>
              <a:gd name="connsiteX16" fmla="*/ 6738 w 51675"/>
              <a:gd name="connsiteY16" fmla="*/ 19912 h 62323"/>
              <a:gd name="connsiteX17" fmla="*/ 6437 w 51675"/>
              <a:gd name="connsiteY17" fmla="*/ 17205 h 62323"/>
              <a:gd name="connsiteX18" fmla="*/ 5053 w 51675"/>
              <a:gd name="connsiteY18" fmla="*/ 15641 h 62323"/>
              <a:gd name="connsiteX19" fmla="*/ 3850 w 51675"/>
              <a:gd name="connsiteY19" fmla="*/ 13776 h 62323"/>
              <a:gd name="connsiteX20" fmla="*/ 5354 w 51675"/>
              <a:gd name="connsiteY20" fmla="*/ 13716 h 62323"/>
              <a:gd name="connsiteX21" fmla="*/ 8242 w 51675"/>
              <a:gd name="connsiteY21" fmla="*/ 11671 h 62323"/>
              <a:gd name="connsiteX22" fmla="*/ 10107 w 51675"/>
              <a:gd name="connsiteY22" fmla="*/ 11671 h 62323"/>
              <a:gd name="connsiteX23" fmla="*/ 11009 w 51675"/>
              <a:gd name="connsiteY23" fmla="*/ 10829 h 62323"/>
              <a:gd name="connsiteX24" fmla="*/ 13716 w 51675"/>
              <a:gd name="connsiteY24" fmla="*/ 9986 h 62323"/>
              <a:gd name="connsiteX25" fmla="*/ 13536 w 51675"/>
              <a:gd name="connsiteY25" fmla="*/ 8964 h 62323"/>
              <a:gd name="connsiteX26" fmla="*/ 14739 w 51675"/>
              <a:gd name="connsiteY26" fmla="*/ 3549 h 62323"/>
              <a:gd name="connsiteX27" fmla="*/ 17927 w 51675"/>
              <a:gd name="connsiteY27" fmla="*/ 6557 h 62323"/>
              <a:gd name="connsiteX28" fmla="*/ 20815 w 51675"/>
              <a:gd name="connsiteY28" fmla="*/ 6979 h 62323"/>
              <a:gd name="connsiteX29" fmla="*/ 24905 w 51675"/>
              <a:gd name="connsiteY29" fmla="*/ 5775 h 62323"/>
              <a:gd name="connsiteX30" fmla="*/ 28214 w 51675"/>
              <a:gd name="connsiteY30" fmla="*/ 2767 h 62323"/>
              <a:gd name="connsiteX31" fmla="*/ 28816 w 51675"/>
              <a:gd name="connsiteY31" fmla="*/ 0 h 62323"/>
              <a:gd name="connsiteX32" fmla="*/ 31222 w 51675"/>
              <a:gd name="connsiteY32" fmla="*/ 2467 h 62323"/>
              <a:gd name="connsiteX33" fmla="*/ 30259 w 51675"/>
              <a:gd name="connsiteY33" fmla="*/ 6678 h 62323"/>
              <a:gd name="connsiteX34" fmla="*/ 27613 w 51675"/>
              <a:gd name="connsiteY34" fmla="*/ 6196 h 62323"/>
              <a:gd name="connsiteX35" fmla="*/ 27191 w 51675"/>
              <a:gd name="connsiteY35" fmla="*/ 9024 h 62323"/>
              <a:gd name="connsiteX36" fmla="*/ 28515 w 51675"/>
              <a:gd name="connsiteY36" fmla="*/ 9265 h 62323"/>
              <a:gd name="connsiteX37" fmla="*/ 29538 w 51675"/>
              <a:gd name="connsiteY37" fmla="*/ 10889 h 62323"/>
              <a:gd name="connsiteX38" fmla="*/ 29116 w 51675"/>
              <a:gd name="connsiteY38" fmla="*/ 13596 h 62323"/>
              <a:gd name="connsiteX39" fmla="*/ 33628 w 51675"/>
              <a:gd name="connsiteY39" fmla="*/ 14498 h 62323"/>
              <a:gd name="connsiteX40" fmla="*/ 36997 w 51675"/>
              <a:gd name="connsiteY40" fmla="*/ 13716 h 62323"/>
              <a:gd name="connsiteX41" fmla="*/ 38321 w 51675"/>
              <a:gd name="connsiteY41" fmla="*/ 12513 h 62323"/>
              <a:gd name="connsiteX42" fmla="*/ 39885 w 51675"/>
              <a:gd name="connsiteY42" fmla="*/ 12272 h 62323"/>
              <a:gd name="connsiteX43" fmla="*/ 42953 w 51675"/>
              <a:gd name="connsiteY43" fmla="*/ 13235 h 62323"/>
              <a:gd name="connsiteX44" fmla="*/ 42351 w 51675"/>
              <a:gd name="connsiteY44" fmla="*/ 14618 h 62323"/>
              <a:gd name="connsiteX45" fmla="*/ 41389 w 51675"/>
              <a:gd name="connsiteY45" fmla="*/ 14558 h 62323"/>
              <a:gd name="connsiteX46" fmla="*/ 40486 w 51675"/>
              <a:gd name="connsiteY46" fmla="*/ 19972 h 62323"/>
              <a:gd name="connsiteX47" fmla="*/ 41028 w 51675"/>
              <a:gd name="connsiteY47" fmla="*/ 21115 h 62323"/>
              <a:gd name="connsiteX48" fmla="*/ 39584 w 51675"/>
              <a:gd name="connsiteY48" fmla="*/ 21717 h 62323"/>
              <a:gd name="connsiteX49" fmla="*/ 35132 w 51675"/>
              <a:gd name="connsiteY49" fmla="*/ 28094 h 62323"/>
              <a:gd name="connsiteX50" fmla="*/ 35313 w 51675"/>
              <a:gd name="connsiteY50" fmla="*/ 29056 h 62323"/>
              <a:gd name="connsiteX51" fmla="*/ 33087 w 51675"/>
              <a:gd name="connsiteY51" fmla="*/ 30079 h 62323"/>
              <a:gd name="connsiteX52" fmla="*/ 33749 w 51675"/>
              <a:gd name="connsiteY52" fmla="*/ 31884 h 62323"/>
              <a:gd name="connsiteX53" fmla="*/ 35854 w 51675"/>
              <a:gd name="connsiteY53" fmla="*/ 31403 h 62323"/>
              <a:gd name="connsiteX54" fmla="*/ 34531 w 51675"/>
              <a:gd name="connsiteY54" fmla="*/ 32185 h 62323"/>
              <a:gd name="connsiteX55" fmla="*/ 30921 w 51675"/>
              <a:gd name="connsiteY55" fmla="*/ 31222 h 62323"/>
              <a:gd name="connsiteX56" fmla="*/ 31102 w 51675"/>
              <a:gd name="connsiteY56" fmla="*/ 32546 h 62323"/>
              <a:gd name="connsiteX57" fmla="*/ 34290 w 51675"/>
              <a:gd name="connsiteY57" fmla="*/ 36155 h 62323"/>
              <a:gd name="connsiteX58" fmla="*/ 34290 w 51675"/>
              <a:gd name="connsiteY58" fmla="*/ 35313 h 62323"/>
              <a:gd name="connsiteX59" fmla="*/ 36155 w 51675"/>
              <a:gd name="connsiteY59" fmla="*/ 35253 h 62323"/>
              <a:gd name="connsiteX60" fmla="*/ 38260 w 51675"/>
              <a:gd name="connsiteY60" fmla="*/ 33869 h 62323"/>
              <a:gd name="connsiteX61" fmla="*/ 41990 w 51675"/>
              <a:gd name="connsiteY61" fmla="*/ 34771 h 62323"/>
              <a:gd name="connsiteX62" fmla="*/ 41389 w 51675"/>
              <a:gd name="connsiteY62" fmla="*/ 37960 h 62323"/>
              <a:gd name="connsiteX63" fmla="*/ 42712 w 51675"/>
              <a:gd name="connsiteY63" fmla="*/ 38020 h 62323"/>
              <a:gd name="connsiteX64" fmla="*/ 44517 w 51675"/>
              <a:gd name="connsiteY64" fmla="*/ 36817 h 62323"/>
              <a:gd name="connsiteX65" fmla="*/ 43554 w 51675"/>
              <a:gd name="connsiteY65" fmla="*/ 39103 h 62323"/>
              <a:gd name="connsiteX66" fmla="*/ 45600 w 51675"/>
              <a:gd name="connsiteY66" fmla="*/ 39404 h 62323"/>
              <a:gd name="connsiteX67" fmla="*/ 45299 w 51675"/>
              <a:gd name="connsiteY67" fmla="*/ 37779 h 62323"/>
              <a:gd name="connsiteX68" fmla="*/ 46803 w 51675"/>
              <a:gd name="connsiteY68" fmla="*/ 38261 h 62323"/>
              <a:gd name="connsiteX69" fmla="*/ 48668 w 51675"/>
              <a:gd name="connsiteY69" fmla="*/ 38140 h 62323"/>
              <a:gd name="connsiteX70" fmla="*/ 48848 w 51675"/>
              <a:gd name="connsiteY70" fmla="*/ 37298 h 62323"/>
              <a:gd name="connsiteX71" fmla="*/ 50292 w 51675"/>
              <a:gd name="connsiteY71" fmla="*/ 37900 h 62323"/>
              <a:gd name="connsiteX72" fmla="*/ 49931 w 51675"/>
              <a:gd name="connsiteY72" fmla="*/ 39103 h 62323"/>
              <a:gd name="connsiteX73" fmla="*/ 47826 w 51675"/>
              <a:gd name="connsiteY73" fmla="*/ 40787 h 62323"/>
              <a:gd name="connsiteX74" fmla="*/ 48006 w 51675"/>
              <a:gd name="connsiteY74" fmla="*/ 41389 h 62323"/>
              <a:gd name="connsiteX75" fmla="*/ 49931 w 51675"/>
              <a:gd name="connsiteY75" fmla="*/ 41750 h 62323"/>
              <a:gd name="connsiteX76" fmla="*/ 51014 w 51675"/>
              <a:gd name="connsiteY76" fmla="*/ 40547 h 62323"/>
              <a:gd name="connsiteX77" fmla="*/ 51676 w 51675"/>
              <a:gd name="connsiteY77" fmla="*/ 42231 h 62323"/>
              <a:gd name="connsiteX78" fmla="*/ 50292 w 51675"/>
              <a:gd name="connsiteY78" fmla="*/ 43133 h 62323"/>
              <a:gd name="connsiteX79" fmla="*/ 49991 w 51675"/>
              <a:gd name="connsiteY79" fmla="*/ 42291 h 62323"/>
              <a:gd name="connsiteX80" fmla="*/ 46983 w 51675"/>
              <a:gd name="connsiteY80" fmla="*/ 42051 h 62323"/>
              <a:gd name="connsiteX81" fmla="*/ 47284 w 51675"/>
              <a:gd name="connsiteY81" fmla="*/ 43494 h 62323"/>
              <a:gd name="connsiteX82" fmla="*/ 48126 w 51675"/>
              <a:gd name="connsiteY82" fmla="*/ 43735 h 62323"/>
              <a:gd name="connsiteX83" fmla="*/ 47044 w 51675"/>
              <a:gd name="connsiteY83" fmla="*/ 45540 h 62323"/>
              <a:gd name="connsiteX84" fmla="*/ 45299 w 51675"/>
              <a:gd name="connsiteY84" fmla="*/ 45239 h 62323"/>
              <a:gd name="connsiteX85" fmla="*/ 44697 w 51675"/>
              <a:gd name="connsiteY85" fmla="*/ 43494 h 62323"/>
              <a:gd name="connsiteX86" fmla="*/ 43314 w 51675"/>
              <a:gd name="connsiteY86" fmla="*/ 43254 h 62323"/>
              <a:gd name="connsiteX87" fmla="*/ 43795 w 51675"/>
              <a:gd name="connsiteY87" fmla="*/ 44517 h 62323"/>
              <a:gd name="connsiteX88" fmla="*/ 41569 w 51675"/>
              <a:gd name="connsiteY88" fmla="*/ 44637 h 62323"/>
              <a:gd name="connsiteX89" fmla="*/ 40125 w 51675"/>
              <a:gd name="connsiteY89" fmla="*/ 45239 h 62323"/>
              <a:gd name="connsiteX90" fmla="*/ 38321 w 51675"/>
              <a:gd name="connsiteY90" fmla="*/ 44998 h 62323"/>
              <a:gd name="connsiteX91" fmla="*/ 38321 w 51675"/>
              <a:gd name="connsiteY91" fmla="*/ 43675 h 62323"/>
              <a:gd name="connsiteX92" fmla="*/ 34711 w 51675"/>
              <a:gd name="connsiteY92" fmla="*/ 43374 h 62323"/>
              <a:gd name="connsiteX93" fmla="*/ 34711 w 51675"/>
              <a:gd name="connsiteY93" fmla="*/ 45239 h 62323"/>
              <a:gd name="connsiteX94" fmla="*/ 37117 w 51675"/>
              <a:gd name="connsiteY94" fmla="*/ 44637 h 62323"/>
              <a:gd name="connsiteX95" fmla="*/ 36035 w 51675"/>
              <a:gd name="connsiteY95" fmla="*/ 45840 h 62323"/>
              <a:gd name="connsiteX96" fmla="*/ 34531 w 51675"/>
              <a:gd name="connsiteY96" fmla="*/ 45901 h 62323"/>
              <a:gd name="connsiteX97" fmla="*/ 33328 w 51675"/>
              <a:gd name="connsiteY97" fmla="*/ 48427 h 62323"/>
              <a:gd name="connsiteX98" fmla="*/ 35794 w 51675"/>
              <a:gd name="connsiteY98" fmla="*/ 50051 h 62323"/>
              <a:gd name="connsiteX99" fmla="*/ 40186 w 51675"/>
              <a:gd name="connsiteY99" fmla="*/ 50653 h 62323"/>
              <a:gd name="connsiteX100" fmla="*/ 41028 w 51675"/>
              <a:gd name="connsiteY100" fmla="*/ 51856 h 62323"/>
              <a:gd name="connsiteX101" fmla="*/ 42472 w 51675"/>
              <a:gd name="connsiteY101" fmla="*/ 52217 h 62323"/>
              <a:gd name="connsiteX102" fmla="*/ 42472 w 51675"/>
              <a:gd name="connsiteY102" fmla="*/ 53420 h 62323"/>
              <a:gd name="connsiteX103" fmla="*/ 41028 w 51675"/>
              <a:gd name="connsiteY103" fmla="*/ 55526 h 62323"/>
              <a:gd name="connsiteX104" fmla="*/ 39343 w 51675"/>
              <a:gd name="connsiteY104" fmla="*/ 56729 h 62323"/>
              <a:gd name="connsiteX105" fmla="*/ 38260 w 51675"/>
              <a:gd name="connsiteY105" fmla="*/ 58293 h 62323"/>
              <a:gd name="connsiteX106" fmla="*/ 36937 w 51675"/>
              <a:gd name="connsiteY106" fmla="*/ 57090 h 62323"/>
              <a:gd name="connsiteX107" fmla="*/ 35794 w 51675"/>
              <a:gd name="connsiteY107" fmla="*/ 57090 h 62323"/>
              <a:gd name="connsiteX108" fmla="*/ 33809 w 51675"/>
              <a:gd name="connsiteY108" fmla="*/ 58955 h 62323"/>
              <a:gd name="connsiteX109" fmla="*/ 29778 w 51675"/>
              <a:gd name="connsiteY109" fmla="*/ 59556 h 62323"/>
              <a:gd name="connsiteX110" fmla="*/ 29778 w 51675"/>
              <a:gd name="connsiteY110" fmla="*/ 60639 h 62323"/>
              <a:gd name="connsiteX111" fmla="*/ 28755 w 51675"/>
              <a:gd name="connsiteY111" fmla="*/ 62324 h 62323"/>
              <a:gd name="connsiteX112" fmla="*/ 29357 w 51675"/>
              <a:gd name="connsiteY112" fmla="*/ 60880 h 62323"/>
              <a:gd name="connsiteX113" fmla="*/ 29237 w 51675"/>
              <a:gd name="connsiteY113" fmla="*/ 59135 h 62323"/>
              <a:gd name="connsiteX114" fmla="*/ 28455 w 51675"/>
              <a:gd name="connsiteY114" fmla="*/ 59737 h 62323"/>
              <a:gd name="connsiteX115" fmla="*/ 28154 w 51675"/>
              <a:gd name="connsiteY115" fmla="*/ 57571 h 62323"/>
              <a:gd name="connsiteX116" fmla="*/ 29237 w 51675"/>
              <a:gd name="connsiteY116" fmla="*/ 57451 h 62323"/>
              <a:gd name="connsiteX117" fmla="*/ 29598 w 51675"/>
              <a:gd name="connsiteY117" fmla="*/ 56067 h 62323"/>
              <a:gd name="connsiteX118" fmla="*/ 29177 w 51675"/>
              <a:gd name="connsiteY118" fmla="*/ 53962 h 62323"/>
              <a:gd name="connsiteX119" fmla="*/ 26349 w 51675"/>
              <a:gd name="connsiteY119" fmla="*/ 53120 h 62323"/>
              <a:gd name="connsiteX120" fmla="*/ 25026 w 51675"/>
              <a:gd name="connsiteY120" fmla="*/ 53902 h 62323"/>
              <a:gd name="connsiteX121" fmla="*/ 25507 w 51675"/>
              <a:gd name="connsiteY121" fmla="*/ 50473 h 62323"/>
              <a:gd name="connsiteX122" fmla="*/ 23823 w 51675"/>
              <a:gd name="connsiteY122" fmla="*/ 50653 h 62323"/>
              <a:gd name="connsiteX123" fmla="*/ 25567 w 51675"/>
              <a:gd name="connsiteY123" fmla="*/ 48848 h 62323"/>
              <a:gd name="connsiteX124" fmla="*/ 25327 w 51675"/>
              <a:gd name="connsiteY124" fmla="*/ 48427 h 62323"/>
              <a:gd name="connsiteX125" fmla="*/ 22138 w 51675"/>
              <a:gd name="connsiteY125" fmla="*/ 47826 h 62323"/>
              <a:gd name="connsiteX126" fmla="*/ 22680 w 51675"/>
              <a:gd name="connsiteY126" fmla="*/ 45059 h 62323"/>
              <a:gd name="connsiteX127" fmla="*/ 18529 w 51675"/>
              <a:gd name="connsiteY127" fmla="*/ 45059 h 62323"/>
              <a:gd name="connsiteX128" fmla="*/ 14438 w 51675"/>
              <a:gd name="connsiteY128" fmla="*/ 44336 h 62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51675" h="62323">
                <a:moveTo>
                  <a:pt x="14438" y="44336"/>
                </a:moveTo>
                <a:lnTo>
                  <a:pt x="13836" y="41088"/>
                </a:lnTo>
                <a:lnTo>
                  <a:pt x="8181" y="42051"/>
                </a:lnTo>
                <a:lnTo>
                  <a:pt x="6317" y="42111"/>
                </a:lnTo>
                <a:lnTo>
                  <a:pt x="2286" y="41269"/>
                </a:lnTo>
                <a:lnTo>
                  <a:pt x="1564" y="40487"/>
                </a:lnTo>
                <a:lnTo>
                  <a:pt x="2767" y="35072"/>
                </a:lnTo>
                <a:lnTo>
                  <a:pt x="2406" y="33267"/>
                </a:lnTo>
                <a:lnTo>
                  <a:pt x="0" y="28034"/>
                </a:lnTo>
                <a:lnTo>
                  <a:pt x="60" y="25627"/>
                </a:lnTo>
                <a:lnTo>
                  <a:pt x="2827" y="25567"/>
                </a:lnTo>
                <a:lnTo>
                  <a:pt x="2226" y="24364"/>
                </a:lnTo>
                <a:lnTo>
                  <a:pt x="3188" y="23341"/>
                </a:lnTo>
                <a:lnTo>
                  <a:pt x="5956" y="23762"/>
                </a:lnTo>
                <a:lnTo>
                  <a:pt x="6678" y="24244"/>
                </a:lnTo>
                <a:lnTo>
                  <a:pt x="8542" y="23642"/>
                </a:lnTo>
                <a:lnTo>
                  <a:pt x="6738" y="19912"/>
                </a:lnTo>
                <a:lnTo>
                  <a:pt x="6437" y="17205"/>
                </a:lnTo>
                <a:lnTo>
                  <a:pt x="5053" y="15641"/>
                </a:lnTo>
                <a:lnTo>
                  <a:pt x="3850" y="13776"/>
                </a:lnTo>
                <a:lnTo>
                  <a:pt x="5354" y="13716"/>
                </a:lnTo>
                <a:lnTo>
                  <a:pt x="8242" y="11671"/>
                </a:lnTo>
                <a:lnTo>
                  <a:pt x="10107" y="11671"/>
                </a:lnTo>
                <a:lnTo>
                  <a:pt x="11009" y="10829"/>
                </a:lnTo>
                <a:lnTo>
                  <a:pt x="13716" y="9986"/>
                </a:lnTo>
                <a:lnTo>
                  <a:pt x="13536" y="8964"/>
                </a:lnTo>
                <a:lnTo>
                  <a:pt x="14739" y="3549"/>
                </a:lnTo>
                <a:lnTo>
                  <a:pt x="17927" y="6557"/>
                </a:lnTo>
                <a:lnTo>
                  <a:pt x="20815" y="6979"/>
                </a:lnTo>
                <a:lnTo>
                  <a:pt x="24905" y="5775"/>
                </a:lnTo>
                <a:lnTo>
                  <a:pt x="28214" y="2767"/>
                </a:lnTo>
                <a:lnTo>
                  <a:pt x="28816" y="0"/>
                </a:lnTo>
                <a:lnTo>
                  <a:pt x="31222" y="2467"/>
                </a:lnTo>
                <a:lnTo>
                  <a:pt x="30259" y="6678"/>
                </a:lnTo>
                <a:lnTo>
                  <a:pt x="27613" y="6196"/>
                </a:lnTo>
                <a:lnTo>
                  <a:pt x="27191" y="9024"/>
                </a:lnTo>
                <a:lnTo>
                  <a:pt x="28515" y="9265"/>
                </a:lnTo>
                <a:lnTo>
                  <a:pt x="29538" y="10889"/>
                </a:lnTo>
                <a:lnTo>
                  <a:pt x="29116" y="13596"/>
                </a:lnTo>
                <a:lnTo>
                  <a:pt x="33628" y="14498"/>
                </a:lnTo>
                <a:lnTo>
                  <a:pt x="36997" y="13716"/>
                </a:lnTo>
                <a:lnTo>
                  <a:pt x="38321" y="12513"/>
                </a:lnTo>
                <a:lnTo>
                  <a:pt x="39885" y="12272"/>
                </a:lnTo>
                <a:lnTo>
                  <a:pt x="42953" y="13235"/>
                </a:lnTo>
                <a:lnTo>
                  <a:pt x="42351" y="14618"/>
                </a:lnTo>
                <a:lnTo>
                  <a:pt x="41389" y="14558"/>
                </a:lnTo>
                <a:lnTo>
                  <a:pt x="40486" y="19972"/>
                </a:lnTo>
                <a:lnTo>
                  <a:pt x="41028" y="21115"/>
                </a:lnTo>
                <a:lnTo>
                  <a:pt x="39584" y="21717"/>
                </a:lnTo>
                <a:lnTo>
                  <a:pt x="35132" y="28094"/>
                </a:lnTo>
                <a:lnTo>
                  <a:pt x="35313" y="29056"/>
                </a:lnTo>
                <a:lnTo>
                  <a:pt x="33087" y="30079"/>
                </a:lnTo>
                <a:lnTo>
                  <a:pt x="33749" y="31884"/>
                </a:lnTo>
                <a:lnTo>
                  <a:pt x="35854" y="31403"/>
                </a:lnTo>
                <a:lnTo>
                  <a:pt x="34531" y="32185"/>
                </a:lnTo>
                <a:lnTo>
                  <a:pt x="30921" y="31222"/>
                </a:lnTo>
                <a:lnTo>
                  <a:pt x="31102" y="32546"/>
                </a:lnTo>
                <a:lnTo>
                  <a:pt x="34290" y="36155"/>
                </a:lnTo>
                <a:lnTo>
                  <a:pt x="34290" y="35313"/>
                </a:lnTo>
                <a:lnTo>
                  <a:pt x="36155" y="35253"/>
                </a:lnTo>
                <a:lnTo>
                  <a:pt x="38260" y="33869"/>
                </a:lnTo>
                <a:lnTo>
                  <a:pt x="41990" y="34771"/>
                </a:lnTo>
                <a:lnTo>
                  <a:pt x="41389" y="37960"/>
                </a:lnTo>
                <a:lnTo>
                  <a:pt x="42712" y="38020"/>
                </a:lnTo>
                <a:lnTo>
                  <a:pt x="44517" y="36817"/>
                </a:lnTo>
                <a:lnTo>
                  <a:pt x="43554" y="39103"/>
                </a:lnTo>
                <a:lnTo>
                  <a:pt x="45600" y="39404"/>
                </a:lnTo>
                <a:lnTo>
                  <a:pt x="45299" y="37779"/>
                </a:lnTo>
                <a:lnTo>
                  <a:pt x="46803" y="38261"/>
                </a:lnTo>
                <a:lnTo>
                  <a:pt x="48668" y="38140"/>
                </a:lnTo>
                <a:lnTo>
                  <a:pt x="48848" y="37298"/>
                </a:lnTo>
                <a:lnTo>
                  <a:pt x="50292" y="37900"/>
                </a:lnTo>
                <a:lnTo>
                  <a:pt x="49931" y="39103"/>
                </a:lnTo>
                <a:lnTo>
                  <a:pt x="47826" y="40787"/>
                </a:lnTo>
                <a:lnTo>
                  <a:pt x="48006" y="41389"/>
                </a:lnTo>
                <a:lnTo>
                  <a:pt x="49931" y="41750"/>
                </a:lnTo>
                <a:lnTo>
                  <a:pt x="51014" y="40547"/>
                </a:lnTo>
                <a:lnTo>
                  <a:pt x="51676" y="42231"/>
                </a:lnTo>
                <a:lnTo>
                  <a:pt x="50292" y="43133"/>
                </a:lnTo>
                <a:lnTo>
                  <a:pt x="49991" y="42291"/>
                </a:lnTo>
                <a:lnTo>
                  <a:pt x="46983" y="42051"/>
                </a:lnTo>
                <a:lnTo>
                  <a:pt x="47284" y="43494"/>
                </a:lnTo>
                <a:lnTo>
                  <a:pt x="48126" y="43735"/>
                </a:lnTo>
                <a:lnTo>
                  <a:pt x="47044" y="45540"/>
                </a:lnTo>
                <a:lnTo>
                  <a:pt x="45299" y="45239"/>
                </a:lnTo>
                <a:lnTo>
                  <a:pt x="44697" y="43494"/>
                </a:lnTo>
                <a:lnTo>
                  <a:pt x="43314" y="43254"/>
                </a:lnTo>
                <a:lnTo>
                  <a:pt x="43795" y="44517"/>
                </a:lnTo>
                <a:lnTo>
                  <a:pt x="41569" y="44637"/>
                </a:lnTo>
                <a:lnTo>
                  <a:pt x="40125" y="45239"/>
                </a:lnTo>
                <a:lnTo>
                  <a:pt x="38321" y="44998"/>
                </a:lnTo>
                <a:lnTo>
                  <a:pt x="38321" y="43675"/>
                </a:lnTo>
                <a:lnTo>
                  <a:pt x="34711" y="43374"/>
                </a:lnTo>
                <a:lnTo>
                  <a:pt x="34711" y="45239"/>
                </a:lnTo>
                <a:lnTo>
                  <a:pt x="37117" y="44637"/>
                </a:lnTo>
                <a:lnTo>
                  <a:pt x="36035" y="45840"/>
                </a:lnTo>
                <a:lnTo>
                  <a:pt x="34531" y="45901"/>
                </a:lnTo>
                <a:lnTo>
                  <a:pt x="33328" y="48427"/>
                </a:lnTo>
                <a:lnTo>
                  <a:pt x="35794" y="50051"/>
                </a:lnTo>
                <a:lnTo>
                  <a:pt x="40186" y="50653"/>
                </a:lnTo>
                <a:lnTo>
                  <a:pt x="41028" y="51856"/>
                </a:lnTo>
                <a:lnTo>
                  <a:pt x="42472" y="52217"/>
                </a:lnTo>
                <a:lnTo>
                  <a:pt x="42472" y="53420"/>
                </a:lnTo>
                <a:lnTo>
                  <a:pt x="41028" y="55526"/>
                </a:lnTo>
                <a:lnTo>
                  <a:pt x="39343" y="56729"/>
                </a:lnTo>
                <a:lnTo>
                  <a:pt x="38260" y="58293"/>
                </a:lnTo>
                <a:lnTo>
                  <a:pt x="36937" y="57090"/>
                </a:lnTo>
                <a:lnTo>
                  <a:pt x="35794" y="57090"/>
                </a:lnTo>
                <a:lnTo>
                  <a:pt x="33809" y="58955"/>
                </a:lnTo>
                <a:lnTo>
                  <a:pt x="29778" y="59556"/>
                </a:lnTo>
                <a:lnTo>
                  <a:pt x="29778" y="60639"/>
                </a:lnTo>
                <a:lnTo>
                  <a:pt x="28755" y="62324"/>
                </a:lnTo>
                <a:lnTo>
                  <a:pt x="29357" y="60880"/>
                </a:lnTo>
                <a:lnTo>
                  <a:pt x="29237" y="59135"/>
                </a:lnTo>
                <a:lnTo>
                  <a:pt x="28455" y="59737"/>
                </a:lnTo>
                <a:lnTo>
                  <a:pt x="28154" y="57571"/>
                </a:lnTo>
                <a:lnTo>
                  <a:pt x="29237" y="57451"/>
                </a:lnTo>
                <a:lnTo>
                  <a:pt x="29598" y="56067"/>
                </a:lnTo>
                <a:lnTo>
                  <a:pt x="29177" y="53962"/>
                </a:lnTo>
                <a:lnTo>
                  <a:pt x="26349" y="53120"/>
                </a:lnTo>
                <a:lnTo>
                  <a:pt x="25026" y="53902"/>
                </a:lnTo>
                <a:lnTo>
                  <a:pt x="25507" y="50473"/>
                </a:lnTo>
                <a:lnTo>
                  <a:pt x="23823" y="50653"/>
                </a:lnTo>
                <a:lnTo>
                  <a:pt x="25567" y="48848"/>
                </a:lnTo>
                <a:lnTo>
                  <a:pt x="25327" y="48427"/>
                </a:lnTo>
                <a:lnTo>
                  <a:pt x="22138" y="47826"/>
                </a:lnTo>
                <a:lnTo>
                  <a:pt x="22680" y="45059"/>
                </a:lnTo>
                <a:lnTo>
                  <a:pt x="18529" y="45059"/>
                </a:lnTo>
                <a:lnTo>
                  <a:pt x="14438" y="4433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 title="CA-52">
            <a:extLst>
              <a:ext uri="{FF2B5EF4-FFF2-40B4-BE49-F238E27FC236}">
                <a16:creationId xmlns:a16="http://schemas.microsoft.com/office/drawing/2014/main" id="{F498C7AD-F23C-A0EB-43D0-A6EDE3F41F88}"/>
              </a:ext>
            </a:extLst>
          </p:cNvPr>
          <p:cNvSpPr/>
          <p:nvPr/>
        </p:nvSpPr>
        <p:spPr>
          <a:xfrm>
            <a:off x="2250493" y="4597005"/>
            <a:ext cx="36287" cy="34251"/>
          </a:xfrm>
          <a:custGeom>
            <a:avLst/>
            <a:gdLst>
              <a:gd name="connsiteX0" fmla="*/ 2166 w 45419"/>
              <a:gd name="connsiteY0" fmla="*/ 41449 h 44396"/>
              <a:gd name="connsiteX1" fmla="*/ 2286 w 45419"/>
              <a:gd name="connsiteY1" fmla="*/ 37960 h 44396"/>
              <a:gd name="connsiteX2" fmla="*/ 1925 w 45419"/>
              <a:gd name="connsiteY2" fmla="*/ 37057 h 44396"/>
              <a:gd name="connsiteX3" fmla="*/ 1805 w 45419"/>
              <a:gd name="connsiteY3" fmla="*/ 36817 h 44396"/>
              <a:gd name="connsiteX4" fmla="*/ 1805 w 45419"/>
              <a:gd name="connsiteY4" fmla="*/ 35734 h 44396"/>
              <a:gd name="connsiteX5" fmla="*/ 1985 w 45419"/>
              <a:gd name="connsiteY5" fmla="*/ 34230 h 44396"/>
              <a:gd name="connsiteX6" fmla="*/ 2406 w 45419"/>
              <a:gd name="connsiteY6" fmla="*/ 31583 h 44396"/>
              <a:gd name="connsiteX7" fmla="*/ 5535 w 45419"/>
              <a:gd name="connsiteY7" fmla="*/ 30620 h 44396"/>
              <a:gd name="connsiteX8" fmla="*/ 5595 w 45419"/>
              <a:gd name="connsiteY8" fmla="*/ 28334 h 44396"/>
              <a:gd name="connsiteX9" fmla="*/ 5234 w 45419"/>
              <a:gd name="connsiteY9" fmla="*/ 28334 h 44396"/>
              <a:gd name="connsiteX10" fmla="*/ 5414 w 45419"/>
              <a:gd name="connsiteY10" fmla="*/ 14679 h 44396"/>
              <a:gd name="connsiteX11" fmla="*/ 1203 w 45419"/>
              <a:gd name="connsiteY11" fmla="*/ 10528 h 44396"/>
              <a:gd name="connsiteX12" fmla="*/ 0 w 45419"/>
              <a:gd name="connsiteY12" fmla="*/ 8843 h 44396"/>
              <a:gd name="connsiteX13" fmla="*/ 4151 w 45419"/>
              <a:gd name="connsiteY13" fmla="*/ 8603 h 44396"/>
              <a:gd name="connsiteX14" fmla="*/ 4331 w 45419"/>
              <a:gd name="connsiteY14" fmla="*/ 7219 h 44396"/>
              <a:gd name="connsiteX15" fmla="*/ 7159 w 45419"/>
              <a:gd name="connsiteY15" fmla="*/ 7640 h 44396"/>
              <a:gd name="connsiteX16" fmla="*/ 9144 w 45419"/>
              <a:gd name="connsiteY16" fmla="*/ 7399 h 44396"/>
              <a:gd name="connsiteX17" fmla="*/ 10588 w 45419"/>
              <a:gd name="connsiteY17" fmla="*/ 4813 h 44396"/>
              <a:gd name="connsiteX18" fmla="*/ 9204 w 45419"/>
              <a:gd name="connsiteY18" fmla="*/ 0 h 44396"/>
              <a:gd name="connsiteX19" fmla="*/ 13415 w 45419"/>
              <a:gd name="connsiteY19" fmla="*/ 782 h 44396"/>
              <a:gd name="connsiteX20" fmla="*/ 17506 w 45419"/>
              <a:gd name="connsiteY20" fmla="*/ 782 h 44396"/>
              <a:gd name="connsiteX21" fmla="*/ 16904 w 45419"/>
              <a:gd name="connsiteY21" fmla="*/ 3489 h 44396"/>
              <a:gd name="connsiteX22" fmla="*/ 20153 w 45419"/>
              <a:gd name="connsiteY22" fmla="*/ 4091 h 44396"/>
              <a:gd name="connsiteX23" fmla="*/ 20394 w 45419"/>
              <a:gd name="connsiteY23" fmla="*/ 4512 h 44396"/>
              <a:gd name="connsiteX24" fmla="*/ 18589 w 45419"/>
              <a:gd name="connsiteY24" fmla="*/ 6377 h 44396"/>
              <a:gd name="connsiteX25" fmla="*/ 20394 w 45419"/>
              <a:gd name="connsiteY25" fmla="*/ 6196 h 44396"/>
              <a:gd name="connsiteX26" fmla="*/ 19792 w 45419"/>
              <a:gd name="connsiteY26" fmla="*/ 9685 h 44396"/>
              <a:gd name="connsiteX27" fmla="*/ 21176 w 45419"/>
              <a:gd name="connsiteY27" fmla="*/ 8843 h 44396"/>
              <a:gd name="connsiteX28" fmla="*/ 24003 w 45419"/>
              <a:gd name="connsiteY28" fmla="*/ 9685 h 44396"/>
              <a:gd name="connsiteX29" fmla="*/ 24424 w 45419"/>
              <a:gd name="connsiteY29" fmla="*/ 11791 h 44396"/>
              <a:gd name="connsiteX30" fmla="*/ 24063 w 45419"/>
              <a:gd name="connsiteY30" fmla="*/ 13175 h 44396"/>
              <a:gd name="connsiteX31" fmla="*/ 22980 w 45419"/>
              <a:gd name="connsiteY31" fmla="*/ 13295 h 44396"/>
              <a:gd name="connsiteX32" fmla="*/ 23281 w 45419"/>
              <a:gd name="connsiteY32" fmla="*/ 15400 h 44396"/>
              <a:gd name="connsiteX33" fmla="*/ 24063 w 45419"/>
              <a:gd name="connsiteY33" fmla="*/ 14859 h 44396"/>
              <a:gd name="connsiteX34" fmla="*/ 24244 w 45419"/>
              <a:gd name="connsiteY34" fmla="*/ 16603 h 44396"/>
              <a:gd name="connsiteX35" fmla="*/ 23642 w 45419"/>
              <a:gd name="connsiteY35" fmla="*/ 18047 h 44396"/>
              <a:gd name="connsiteX36" fmla="*/ 26169 w 45419"/>
              <a:gd name="connsiteY36" fmla="*/ 17746 h 44396"/>
              <a:gd name="connsiteX37" fmla="*/ 26650 w 45419"/>
              <a:gd name="connsiteY37" fmla="*/ 18709 h 44396"/>
              <a:gd name="connsiteX38" fmla="*/ 27853 w 45419"/>
              <a:gd name="connsiteY38" fmla="*/ 18889 h 44396"/>
              <a:gd name="connsiteX39" fmla="*/ 27973 w 45419"/>
              <a:gd name="connsiteY39" fmla="*/ 17506 h 44396"/>
              <a:gd name="connsiteX40" fmla="*/ 29237 w 45419"/>
              <a:gd name="connsiteY40" fmla="*/ 18107 h 44396"/>
              <a:gd name="connsiteX41" fmla="*/ 29838 w 45419"/>
              <a:gd name="connsiteY41" fmla="*/ 19611 h 44396"/>
              <a:gd name="connsiteX42" fmla="*/ 31884 w 45419"/>
              <a:gd name="connsiteY42" fmla="*/ 20032 h 44396"/>
              <a:gd name="connsiteX43" fmla="*/ 33087 w 45419"/>
              <a:gd name="connsiteY43" fmla="*/ 17626 h 44396"/>
              <a:gd name="connsiteX44" fmla="*/ 34410 w 45419"/>
              <a:gd name="connsiteY44" fmla="*/ 17927 h 44396"/>
              <a:gd name="connsiteX45" fmla="*/ 34170 w 45419"/>
              <a:gd name="connsiteY45" fmla="*/ 19371 h 44396"/>
              <a:gd name="connsiteX46" fmla="*/ 35553 w 45419"/>
              <a:gd name="connsiteY46" fmla="*/ 19551 h 44396"/>
              <a:gd name="connsiteX47" fmla="*/ 35072 w 45419"/>
              <a:gd name="connsiteY47" fmla="*/ 18107 h 44396"/>
              <a:gd name="connsiteX48" fmla="*/ 37779 w 45419"/>
              <a:gd name="connsiteY48" fmla="*/ 18709 h 44396"/>
              <a:gd name="connsiteX49" fmla="*/ 37178 w 45419"/>
              <a:gd name="connsiteY49" fmla="*/ 21957 h 44396"/>
              <a:gd name="connsiteX50" fmla="*/ 35794 w 45419"/>
              <a:gd name="connsiteY50" fmla="*/ 22018 h 44396"/>
              <a:gd name="connsiteX51" fmla="*/ 35613 w 45419"/>
              <a:gd name="connsiteY51" fmla="*/ 24123 h 44396"/>
              <a:gd name="connsiteX52" fmla="*/ 34831 w 45419"/>
              <a:gd name="connsiteY52" fmla="*/ 24965 h 44396"/>
              <a:gd name="connsiteX53" fmla="*/ 36215 w 45419"/>
              <a:gd name="connsiteY53" fmla="*/ 25447 h 44396"/>
              <a:gd name="connsiteX54" fmla="*/ 35313 w 45419"/>
              <a:gd name="connsiteY54" fmla="*/ 26229 h 44396"/>
              <a:gd name="connsiteX55" fmla="*/ 35553 w 45419"/>
              <a:gd name="connsiteY55" fmla="*/ 29417 h 44396"/>
              <a:gd name="connsiteX56" fmla="*/ 34711 w 45419"/>
              <a:gd name="connsiteY56" fmla="*/ 30801 h 44396"/>
              <a:gd name="connsiteX57" fmla="*/ 34831 w 45419"/>
              <a:gd name="connsiteY57" fmla="*/ 34831 h 44396"/>
              <a:gd name="connsiteX58" fmla="*/ 33628 w 45419"/>
              <a:gd name="connsiteY58" fmla="*/ 35373 h 44396"/>
              <a:gd name="connsiteX59" fmla="*/ 35072 w 45419"/>
              <a:gd name="connsiteY59" fmla="*/ 37960 h 44396"/>
              <a:gd name="connsiteX60" fmla="*/ 37178 w 45419"/>
              <a:gd name="connsiteY60" fmla="*/ 38260 h 44396"/>
              <a:gd name="connsiteX61" fmla="*/ 39584 w 45419"/>
              <a:gd name="connsiteY61" fmla="*/ 39464 h 44396"/>
              <a:gd name="connsiteX62" fmla="*/ 39824 w 45419"/>
              <a:gd name="connsiteY62" fmla="*/ 40305 h 44396"/>
              <a:gd name="connsiteX63" fmla="*/ 41870 w 45419"/>
              <a:gd name="connsiteY63" fmla="*/ 40305 h 44396"/>
              <a:gd name="connsiteX64" fmla="*/ 42291 w 45419"/>
              <a:gd name="connsiteY64" fmla="*/ 41569 h 44396"/>
              <a:gd name="connsiteX65" fmla="*/ 44577 w 45419"/>
              <a:gd name="connsiteY65" fmla="*/ 41569 h 44396"/>
              <a:gd name="connsiteX66" fmla="*/ 45419 w 45419"/>
              <a:gd name="connsiteY66" fmla="*/ 44397 h 44396"/>
              <a:gd name="connsiteX67" fmla="*/ 32305 w 45419"/>
              <a:gd name="connsiteY67" fmla="*/ 43554 h 44396"/>
              <a:gd name="connsiteX68" fmla="*/ 12032 w 45419"/>
              <a:gd name="connsiteY68" fmla="*/ 42050 h 44396"/>
              <a:gd name="connsiteX69" fmla="*/ 2226 w 45419"/>
              <a:gd name="connsiteY69" fmla="*/ 41449 h 44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45419" h="44396">
                <a:moveTo>
                  <a:pt x="2166" y="41449"/>
                </a:moveTo>
                <a:lnTo>
                  <a:pt x="2286" y="37960"/>
                </a:lnTo>
                <a:lnTo>
                  <a:pt x="1925" y="37057"/>
                </a:lnTo>
                <a:lnTo>
                  <a:pt x="1805" y="36817"/>
                </a:lnTo>
                <a:lnTo>
                  <a:pt x="1805" y="35734"/>
                </a:lnTo>
                <a:lnTo>
                  <a:pt x="1985" y="34230"/>
                </a:lnTo>
                <a:lnTo>
                  <a:pt x="2406" y="31583"/>
                </a:lnTo>
                <a:lnTo>
                  <a:pt x="5535" y="30620"/>
                </a:lnTo>
                <a:lnTo>
                  <a:pt x="5595" y="28334"/>
                </a:lnTo>
                <a:lnTo>
                  <a:pt x="5234" y="28334"/>
                </a:lnTo>
                <a:lnTo>
                  <a:pt x="5414" y="14679"/>
                </a:lnTo>
                <a:lnTo>
                  <a:pt x="1203" y="10528"/>
                </a:lnTo>
                <a:lnTo>
                  <a:pt x="0" y="8843"/>
                </a:lnTo>
                <a:lnTo>
                  <a:pt x="4151" y="8603"/>
                </a:lnTo>
                <a:lnTo>
                  <a:pt x="4331" y="7219"/>
                </a:lnTo>
                <a:lnTo>
                  <a:pt x="7159" y="7640"/>
                </a:lnTo>
                <a:lnTo>
                  <a:pt x="9144" y="7399"/>
                </a:lnTo>
                <a:lnTo>
                  <a:pt x="10588" y="4813"/>
                </a:lnTo>
                <a:lnTo>
                  <a:pt x="9204" y="0"/>
                </a:lnTo>
                <a:lnTo>
                  <a:pt x="13415" y="782"/>
                </a:lnTo>
                <a:lnTo>
                  <a:pt x="17506" y="782"/>
                </a:lnTo>
                <a:lnTo>
                  <a:pt x="16904" y="3489"/>
                </a:lnTo>
                <a:lnTo>
                  <a:pt x="20153" y="4091"/>
                </a:lnTo>
                <a:lnTo>
                  <a:pt x="20394" y="4512"/>
                </a:lnTo>
                <a:lnTo>
                  <a:pt x="18589" y="6377"/>
                </a:lnTo>
                <a:lnTo>
                  <a:pt x="20394" y="6196"/>
                </a:lnTo>
                <a:lnTo>
                  <a:pt x="19792" y="9685"/>
                </a:lnTo>
                <a:lnTo>
                  <a:pt x="21176" y="8843"/>
                </a:lnTo>
                <a:lnTo>
                  <a:pt x="24003" y="9685"/>
                </a:lnTo>
                <a:lnTo>
                  <a:pt x="24424" y="11791"/>
                </a:lnTo>
                <a:lnTo>
                  <a:pt x="24063" y="13175"/>
                </a:lnTo>
                <a:lnTo>
                  <a:pt x="22980" y="13295"/>
                </a:lnTo>
                <a:lnTo>
                  <a:pt x="23281" y="15400"/>
                </a:lnTo>
                <a:lnTo>
                  <a:pt x="24063" y="14859"/>
                </a:lnTo>
                <a:lnTo>
                  <a:pt x="24244" y="16603"/>
                </a:lnTo>
                <a:lnTo>
                  <a:pt x="23642" y="18047"/>
                </a:lnTo>
                <a:lnTo>
                  <a:pt x="26169" y="17746"/>
                </a:lnTo>
                <a:lnTo>
                  <a:pt x="26650" y="18709"/>
                </a:lnTo>
                <a:lnTo>
                  <a:pt x="27853" y="18889"/>
                </a:lnTo>
                <a:lnTo>
                  <a:pt x="27973" y="17506"/>
                </a:lnTo>
                <a:lnTo>
                  <a:pt x="29237" y="18107"/>
                </a:lnTo>
                <a:lnTo>
                  <a:pt x="29838" y="19611"/>
                </a:lnTo>
                <a:lnTo>
                  <a:pt x="31884" y="20032"/>
                </a:lnTo>
                <a:lnTo>
                  <a:pt x="33087" y="17626"/>
                </a:lnTo>
                <a:lnTo>
                  <a:pt x="34410" y="17927"/>
                </a:lnTo>
                <a:lnTo>
                  <a:pt x="34170" y="19371"/>
                </a:lnTo>
                <a:lnTo>
                  <a:pt x="35553" y="19551"/>
                </a:lnTo>
                <a:lnTo>
                  <a:pt x="35072" y="18107"/>
                </a:lnTo>
                <a:lnTo>
                  <a:pt x="37779" y="18709"/>
                </a:lnTo>
                <a:lnTo>
                  <a:pt x="37178" y="21957"/>
                </a:lnTo>
                <a:lnTo>
                  <a:pt x="35794" y="22018"/>
                </a:lnTo>
                <a:lnTo>
                  <a:pt x="35613" y="24123"/>
                </a:lnTo>
                <a:lnTo>
                  <a:pt x="34831" y="24965"/>
                </a:lnTo>
                <a:lnTo>
                  <a:pt x="36215" y="25447"/>
                </a:lnTo>
                <a:lnTo>
                  <a:pt x="35313" y="26229"/>
                </a:lnTo>
                <a:lnTo>
                  <a:pt x="35553" y="29417"/>
                </a:lnTo>
                <a:lnTo>
                  <a:pt x="34711" y="30801"/>
                </a:lnTo>
                <a:lnTo>
                  <a:pt x="34831" y="34831"/>
                </a:lnTo>
                <a:lnTo>
                  <a:pt x="33628" y="35373"/>
                </a:lnTo>
                <a:lnTo>
                  <a:pt x="35072" y="37960"/>
                </a:lnTo>
                <a:lnTo>
                  <a:pt x="37178" y="38260"/>
                </a:lnTo>
                <a:lnTo>
                  <a:pt x="39584" y="39464"/>
                </a:lnTo>
                <a:lnTo>
                  <a:pt x="39824" y="40305"/>
                </a:lnTo>
                <a:lnTo>
                  <a:pt x="41870" y="40305"/>
                </a:lnTo>
                <a:lnTo>
                  <a:pt x="42291" y="41569"/>
                </a:lnTo>
                <a:lnTo>
                  <a:pt x="44577" y="41569"/>
                </a:lnTo>
                <a:lnTo>
                  <a:pt x="45419" y="44397"/>
                </a:lnTo>
                <a:lnTo>
                  <a:pt x="32305" y="43554"/>
                </a:lnTo>
                <a:lnTo>
                  <a:pt x="12032" y="42050"/>
                </a:lnTo>
                <a:lnTo>
                  <a:pt x="2226" y="41449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 title="CO-1">
            <a:extLst>
              <a:ext uri="{FF2B5EF4-FFF2-40B4-BE49-F238E27FC236}">
                <a16:creationId xmlns:a16="http://schemas.microsoft.com/office/drawing/2014/main" id="{77571C0E-6DC6-A535-2800-2B10DAAD6752}"/>
              </a:ext>
            </a:extLst>
          </p:cNvPr>
          <p:cNvSpPr/>
          <p:nvPr/>
        </p:nvSpPr>
        <p:spPr>
          <a:xfrm>
            <a:off x="3816437" y="3707386"/>
            <a:ext cx="60511" cy="42327"/>
          </a:xfrm>
          <a:custGeom>
            <a:avLst/>
            <a:gdLst>
              <a:gd name="connsiteX0" fmla="*/ 9565 w 75738"/>
              <a:gd name="connsiteY0" fmla="*/ 21176 h 54863"/>
              <a:gd name="connsiteX1" fmla="*/ 20634 w 75738"/>
              <a:gd name="connsiteY1" fmla="*/ 21777 h 54863"/>
              <a:gd name="connsiteX2" fmla="*/ 21777 w 75738"/>
              <a:gd name="connsiteY2" fmla="*/ 20273 h 54863"/>
              <a:gd name="connsiteX3" fmla="*/ 21657 w 75738"/>
              <a:gd name="connsiteY3" fmla="*/ 21777 h 54863"/>
              <a:gd name="connsiteX4" fmla="*/ 23582 w 75738"/>
              <a:gd name="connsiteY4" fmla="*/ 21176 h 54863"/>
              <a:gd name="connsiteX5" fmla="*/ 25808 w 75738"/>
              <a:gd name="connsiteY5" fmla="*/ 21296 h 54863"/>
              <a:gd name="connsiteX6" fmla="*/ 25808 w 75738"/>
              <a:gd name="connsiteY6" fmla="*/ 21958 h 54863"/>
              <a:gd name="connsiteX7" fmla="*/ 27733 w 75738"/>
              <a:gd name="connsiteY7" fmla="*/ 21958 h 54863"/>
              <a:gd name="connsiteX8" fmla="*/ 27672 w 75738"/>
              <a:gd name="connsiteY8" fmla="*/ 23341 h 54863"/>
              <a:gd name="connsiteX9" fmla="*/ 31102 w 75738"/>
              <a:gd name="connsiteY9" fmla="*/ 23462 h 54863"/>
              <a:gd name="connsiteX10" fmla="*/ 31102 w 75738"/>
              <a:gd name="connsiteY10" fmla="*/ 20755 h 54863"/>
              <a:gd name="connsiteX11" fmla="*/ 33869 w 75738"/>
              <a:gd name="connsiteY11" fmla="*/ 20875 h 54863"/>
              <a:gd name="connsiteX12" fmla="*/ 34049 w 75738"/>
              <a:gd name="connsiteY12" fmla="*/ 18047 h 54863"/>
              <a:gd name="connsiteX13" fmla="*/ 36636 w 75738"/>
              <a:gd name="connsiteY13" fmla="*/ 18228 h 54863"/>
              <a:gd name="connsiteX14" fmla="*/ 36636 w 75738"/>
              <a:gd name="connsiteY14" fmla="*/ 21055 h 54863"/>
              <a:gd name="connsiteX15" fmla="*/ 47404 w 75738"/>
              <a:gd name="connsiteY15" fmla="*/ 21476 h 54863"/>
              <a:gd name="connsiteX16" fmla="*/ 47765 w 75738"/>
              <a:gd name="connsiteY16" fmla="*/ 13114 h 54863"/>
              <a:gd name="connsiteX17" fmla="*/ 51796 w 75738"/>
              <a:gd name="connsiteY17" fmla="*/ 13355 h 54863"/>
              <a:gd name="connsiteX18" fmla="*/ 51916 w 75738"/>
              <a:gd name="connsiteY18" fmla="*/ 12633 h 54863"/>
              <a:gd name="connsiteX19" fmla="*/ 56368 w 75738"/>
              <a:gd name="connsiteY19" fmla="*/ 12874 h 54863"/>
              <a:gd name="connsiteX20" fmla="*/ 56910 w 75738"/>
              <a:gd name="connsiteY20" fmla="*/ 3128 h 54863"/>
              <a:gd name="connsiteX21" fmla="*/ 60759 w 75738"/>
              <a:gd name="connsiteY21" fmla="*/ 3369 h 54863"/>
              <a:gd name="connsiteX22" fmla="*/ 60940 w 75738"/>
              <a:gd name="connsiteY22" fmla="*/ 1263 h 54863"/>
              <a:gd name="connsiteX23" fmla="*/ 62564 w 75738"/>
              <a:gd name="connsiteY23" fmla="*/ 1384 h 54863"/>
              <a:gd name="connsiteX24" fmla="*/ 62564 w 75738"/>
              <a:gd name="connsiteY24" fmla="*/ 0 h 54863"/>
              <a:gd name="connsiteX25" fmla="*/ 64369 w 75738"/>
              <a:gd name="connsiteY25" fmla="*/ 60 h 54863"/>
              <a:gd name="connsiteX26" fmla="*/ 64369 w 75738"/>
              <a:gd name="connsiteY26" fmla="*/ 1384 h 54863"/>
              <a:gd name="connsiteX27" fmla="*/ 70024 w 75738"/>
              <a:gd name="connsiteY27" fmla="*/ 1684 h 54863"/>
              <a:gd name="connsiteX28" fmla="*/ 71227 w 75738"/>
              <a:gd name="connsiteY28" fmla="*/ 1745 h 54863"/>
              <a:gd name="connsiteX29" fmla="*/ 71227 w 75738"/>
              <a:gd name="connsiteY29" fmla="*/ 3128 h 54863"/>
              <a:gd name="connsiteX30" fmla="*/ 75739 w 75738"/>
              <a:gd name="connsiteY30" fmla="*/ 3429 h 54863"/>
              <a:gd name="connsiteX31" fmla="*/ 75619 w 75738"/>
              <a:gd name="connsiteY31" fmla="*/ 6798 h 54863"/>
              <a:gd name="connsiteX32" fmla="*/ 74776 w 75738"/>
              <a:gd name="connsiteY32" fmla="*/ 6738 h 54863"/>
              <a:gd name="connsiteX33" fmla="*/ 74776 w 75738"/>
              <a:gd name="connsiteY33" fmla="*/ 8302 h 54863"/>
              <a:gd name="connsiteX34" fmla="*/ 72671 w 75738"/>
              <a:gd name="connsiteY34" fmla="*/ 8242 h 54863"/>
              <a:gd name="connsiteX35" fmla="*/ 72310 w 75738"/>
              <a:gd name="connsiteY35" fmla="*/ 17085 h 54863"/>
              <a:gd name="connsiteX36" fmla="*/ 72310 w 75738"/>
              <a:gd name="connsiteY36" fmla="*/ 17867 h 54863"/>
              <a:gd name="connsiteX37" fmla="*/ 67136 w 75738"/>
              <a:gd name="connsiteY37" fmla="*/ 17626 h 54863"/>
              <a:gd name="connsiteX38" fmla="*/ 67016 w 75738"/>
              <a:gd name="connsiteY38" fmla="*/ 19551 h 54863"/>
              <a:gd name="connsiteX39" fmla="*/ 65512 w 75738"/>
              <a:gd name="connsiteY39" fmla="*/ 19371 h 54863"/>
              <a:gd name="connsiteX40" fmla="*/ 65632 w 75738"/>
              <a:gd name="connsiteY40" fmla="*/ 17626 h 54863"/>
              <a:gd name="connsiteX41" fmla="*/ 51736 w 75738"/>
              <a:gd name="connsiteY41" fmla="*/ 16784 h 54863"/>
              <a:gd name="connsiteX42" fmla="*/ 51435 w 75738"/>
              <a:gd name="connsiteY42" fmla="*/ 21597 h 54863"/>
              <a:gd name="connsiteX43" fmla="*/ 55526 w 75738"/>
              <a:gd name="connsiteY43" fmla="*/ 21777 h 54863"/>
              <a:gd name="connsiteX44" fmla="*/ 55285 w 75738"/>
              <a:gd name="connsiteY44" fmla="*/ 27312 h 54863"/>
              <a:gd name="connsiteX45" fmla="*/ 50954 w 75738"/>
              <a:gd name="connsiteY45" fmla="*/ 27131 h 54863"/>
              <a:gd name="connsiteX46" fmla="*/ 49811 w 75738"/>
              <a:gd name="connsiteY46" fmla="*/ 26770 h 54863"/>
              <a:gd name="connsiteX47" fmla="*/ 49871 w 75738"/>
              <a:gd name="connsiteY47" fmla="*/ 25687 h 54863"/>
              <a:gd name="connsiteX48" fmla="*/ 48547 w 75738"/>
              <a:gd name="connsiteY48" fmla="*/ 26349 h 54863"/>
              <a:gd name="connsiteX49" fmla="*/ 41750 w 75738"/>
              <a:gd name="connsiteY49" fmla="*/ 26109 h 54863"/>
              <a:gd name="connsiteX50" fmla="*/ 41028 w 75738"/>
              <a:gd name="connsiteY50" fmla="*/ 27312 h 54863"/>
              <a:gd name="connsiteX51" fmla="*/ 37719 w 75738"/>
              <a:gd name="connsiteY51" fmla="*/ 26710 h 54863"/>
              <a:gd name="connsiteX52" fmla="*/ 37659 w 75738"/>
              <a:gd name="connsiteY52" fmla="*/ 28755 h 54863"/>
              <a:gd name="connsiteX53" fmla="*/ 38982 w 75738"/>
              <a:gd name="connsiteY53" fmla="*/ 29477 h 54863"/>
              <a:gd name="connsiteX54" fmla="*/ 34170 w 75738"/>
              <a:gd name="connsiteY54" fmla="*/ 29297 h 54863"/>
              <a:gd name="connsiteX55" fmla="*/ 33568 w 75738"/>
              <a:gd name="connsiteY55" fmla="*/ 30620 h 54863"/>
              <a:gd name="connsiteX56" fmla="*/ 33327 w 75738"/>
              <a:gd name="connsiteY56" fmla="*/ 33688 h 54863"/>
              <a:gd name="connsiteX57" fmla="*/ 33748 w 75738"/>
              <a:gd name="connsiteY57" fmla="*/ 34892 h 54863"/>
              <a:gd name="connsiteX58" fmla="*/ 34591 w 75738"/>
              <a:gd name="connsiteY58" fmla="*/ 34771 h 54863"/>
              <a:gd name="connsiteX59" fmla="*/ 35192 w 75738"/>
              <a:gd name="connsiteY59" fmla="*/ 36275 h 54863"/>
              <a:gd name="connsiteX60" fmla="*/ 35132 w 75738"/>
              <a:gd name="connsiteY60" fmla="*/ 37779 h 54863"/>
              <a:gd name="connsiteX61" fmla="*/ 35734 w 75738"/>
              <a:gd name="connsiteY61" fmla="*/ 40426 h 54863"/>
              <a:gd name="connsiteX62" fmla="*/ 31282 w 75738"/>
              <a:gd name="connsiteY62" fmla="*/ 40246 h 54863"/>
              <a:gd name="connsiteX63" fmla="*/ 31162 w 75738"/>
              <a:gd name="connsiteY63" fmla="*/ 42050 h 54863"/>
              <a:gd name="connsiteX64" fmla="*/ 28876 w 75738"/>
              <a:gd name="connsiteY64" fmla="*/ 42832 h 54863"/>
              <a:gd name="connsiteX65" fmla="*/ 30079 w 75738"/>
              <a:gd name="connsiteY65" fmla="*/ 43975 h 54863"/>
              <a:gd name="connsiteX66" fmla="*/ 30079 w 75738"/>
              <a:gd name="connsiteY66" fmla="*/ 45720 h 54863"/>
              <a:gd name="connsiteX67" fmla="*/ 32786 w 75738"/>
              <a:gd name="connsiteY67" fmla="*/ 45840 h 54863"/>
              <a:gd name="connsiteX68" fmla="*/ 34049 w 75738"/>
              <a:gd name="connsiteY68" fmla="*/ 46442 h 54863"/>
              <a:gd name="connsiteX69" fmla="*/ 33869 w 75738"/>
              <a:gd name="connsiteY69" fmla="*/ 44998 h 54863"/>
              <a:gd name="connsiteX70" fmla="*/ 34892 w 75738"/>
              <a:gd name="connsiteY70" fmla="*/ 44517 h 54863"/>
              <a:gd name="connsiteX71" fmla="*/ 35493 w 75738"/>
              <a:gd name="connsiteY71" fmla="*/ 45299 h 54863"/>
              <a:gd name="connsiteX72" fmla="*/ 35433 w 75738"/>
              <a:gd name="connsiteY72" fmla="*/ 47284 h 54863"/>
              <a:gd name="connsiteX73" fmla="*/ 37899 w 75738"/>
              <a:gd name="connsiteY73" fmla="*/ 47645 h 54863"/>
              <a:gd name="connsiteX74" fmla="*/ 35132 w 75738"/>
              <a:gd name="connsiteY74" fmla="*/ 49811 h 54863"/>
              <a:gd name="connsiteX75" fmla="*/ 33929 w 75738"/>
              <a:gd name="connsiteY75" fmla="*/ 50172 h 54863"/>
              <a:gd name="connsiteX76" fmla="*/ 33327 w 75738"/>
              <a:gd name="connsiteY76" fmla="*/ 48607 h 54863"/>
              <a:gd name="connsiteX77" fmla="*/ 33207 w 75738"/>
              <a:gd name="connsiteY77" fmla="*/ 50894 h 54863"/>
              <a:gd name="connsiteX78" fmla="*/ 32545 w 75738"/>
              <a:gd name="connsiteY78" fmla="*/ 51315 h 54863"/>
              <a:gd name="connsiteX79" fmla="*/ 32365 w 75738"/>
              <a:gd name="connsiteY79" fmla="*/ 54082 h 54863"/>
              <a:gd name="connsiteX80" fmla="*/ 28335 w 75738"/>
              <a:gd name="connsiteY80" fmla="*/ 53901 h 54863"/>
              <a:gd name="connsiteX81" fmla="*/ 28455 w 75738"/>
              <a:gd name="connsiteY81" fmla="*/ 51134 h 54863"/>
              <a:gd name="connsiteX82" fmla="*/ 27131 w 75738"/>
              <a:gd name="connsiteY82" fmla="*/ 49690 h 54863"/>
              <a:gd name="connsiteX83" fmla="*/ 25808 w 75738"/>
              <a:gd name="connsiteY83" fmla="*/ 49690 h 54863"/>
              <a:gd name="connsiteX84" fmla="*/ 25808 w 75738"/>
              <a:gd name="connsiteY84" fmla="*/ 48247 h 54863"/>
              <a:gd name="connsiteX85" fmla="*/ 22439 w 75738"/>
              <a:gd name="connsiteY85" fmla="*/ 48126 h 54863"/>
              <a:gd name="connsiteX86" fmla="*/ 21837 w 75738"/>
              <a:gd name="connsiteY86" fmla="*/ 46442 h 54863"/>
              <a:gd name="connsiteX87" fmla="*/ 20634 w 75738"/>
              <a:gd name="connsiteY87" fmla="*/ 46622 h 54863"/>
              <a:gd name="connsiteX88" fmla="*/ 19972 w 75738"/>
              <a:gd name="connsiteY88" fmla="*/ 45299 h 54863"/>
              <a:gd name="connsiteX89" fmla="*/ 16062 w 75738"/>
              <a:gd name="connsiteY89" fmla="*/ 45058 h 54863"/>
              <a:gd name="connsiteX90" fmla="*/ 15461 w 75738"/>
              <a:gd name="connsiteY90" fmla="*/ 46382 h 54863"/>
              <a:gd name="connsiteX91" fmla="*/ 14498 w 75738"/>
              <a:gd name="connsiteY91" fmla="*/ 46382 h 54863"/>
              <a:gd name="connsiteX92" fmla="*/ 15220 w 75738"/>
              <a:gd name="connsiteY92" fmla="*/ 44938 h 54863"/>
              <a:gd name="connsiteX93" fmla="*/ 15280 w 75738"/>
              <a:gd name="connsiteY93" fmla="*/ 43314 h 54863"/>
              <a:gd name="connsiteX94" fmla="*/ 14017 w 75738"/>
              <a:gd name="connsiteY94" fmla="*/ 42893 h 54863"/>
              <a:gd name="connsiteX95" fmla="*/ 13776 w 75738"/>
              <a:gd name="connsiteY95" fmla="*/ 46261 h 54863"/>
              <a:gd name="connsiteX96" fmla="*/ 12693 w 75738"/>
              <a:gd name="connsiteY96" fmla="*/ 46863 h 54863"/>
              <a:gd name="connsiteX97" fmla="*/ 11310 w 75738"/>
              <a:gd name="connsiteY97" fmla="*/ 46863 h 54863"/>
              <a:gd name="connsiteX98" fmla="*/ 10828 w 75738"/>
              <a:gd name="connsiteY98" fmla="*/ 51375 h 54863"/>
              <a:gd name="connsiteX99" fmla="*/ 12152 w 75738"/>
              <a:gd name="connsiteY99" fmla="*/ 51856 h 54863"/>
              <a:gd name="connsiteX100" fmla="*/ 11550 w 75738"/>
              <a:gd name="connsiteY100" fmla="*/ 52458 h 54863"/>
              <a:gd name="connsiteX101" fmla="*/ 9385 w 75738"/>
              <a:gd name="connsiteY101" fmla="*/ 52337 h 54863"/>
              <a:gd name="connsiteX102" fmla="*/ 8061 w 75738"/>
              <a:gd name="connsiteY102" fmla="*/ 51615 h 54863"/>
              <a:gd name="connsiteX103" fmla="*/ 8181 w 75738"/>
              <a:gd name="connsiteY103" fmla="*/ 50232 h 54863"/>
              <a:gd name="connsiteX104" fmla="*/ 7279 w 75738"/>
              <a:gd name="connsiteY104" fmla="*/ 51074 h 54863"/>
              <a:gd name="connsiteX105" fmla="*/ 8121 w 75738"/>
              <a:gd name="connsiteY105" fmla="*/ 52037 h 54863"/>
              <a:gd name="connsiteX106" fmla="*/ 7279 w 75738"/>
              <a:gd name="connsiteY106" fmla="*/ 54262 h 54863"/>
              <a:gd name="connsiteX107" fmla="*/ 7279 w 75738"/>
              <a:gd name="connsiteY107" fmla="*/ 54864 h 54863"/>
              <a:gd name="connsiteX108" fmla="*/ 1684 w 75738"/>
              <a:gd name="connsiteY108" fmla="*/ 54623 h 54863"/>
              <a:gd name="connsiteX109" fmla="*/ 1865 w 75738"/>
              <a:gd name="connsiteY109" fmla="*/ 53841 h 54863"/>
              <a:gd name="connsiteX110" fmla="*/ 6317 w 75738"/>
              <a:gd name="connsiteY110" fmla="*/ 54022 h 54863"/>
              <a:gd name="connsiteX111" fmla="*/ 3910 w 75738"/>
              <a:gd name="connsiteY111" fmla="*/ 52217 h 54863"/>
              <a:gd name="connsiteX112" fmla="*/ 2587 w 75738"/>
              <a:gd name="connsiteY112" fmla="*/ 52819 h 54863"/>
              <a:gd name="connsiteX113" fmla="*/ 180 w 75738"/>
              <a:gd name="connsiteY113" fmla="*/ 52638 h 54863"/>
              <a:gd name="connsiteX114" fmla="*/ 0 w 75738"/>
              <a:gd name="connsiteY114" fmla="*/ 50533 h 54863"/>
              <a:gd name="connsiteX115" fmla="*/ 2707 w 75738"/>
              <a:gd name="connsiteY115" fmla="*/ 50653 h 54863"/>
              <a:gd name="connsiteX116" fmla="*/ 2707 w 75738"/>
              <a:gd name="connsiteY116" fmla="*/ 49991 h 54863"/>
              <a:gd name="connsiteX117" fmla="*/ 4873 w 75738"/>
              <a:gd name="connsiteY117" fmla="*/ 50111 h 54863"/>
              <a:gd name="connsiteX118" fmla="*/ 6377 w 75738"/>
              <a:gd name="connsiteY118" fmla="*/ 46622 h 54863"/>
              <a:gd name="connsiteX119" fmla="*/ 4271 w 75738"/>
              <a:gd name="connsiteY119" fmla="*/ 45600 h 54863"/>
              <a:gd name="connsiteX120" fmla="*/ 4452 w 75738"/>
              <a:gd name="connsiteY120" fmla="*/ 44036 h 54863"/>
              <a:gd name="connsiteX121" fmla="*/ 5835 w 75738"/>
              <a:gd name="connsiteY121" fmla="*/ 44577 h 54863"/>
              <a:gd name="connsiteX122" fmla="*/ 8422 w 75738"/>
              <a:gd name="connsiteY122" fmla="*/ 44637 h 54863"/>
              <a:gd name="connsiteX123" fmla="*/ 8542 w 75738"/>
              <a:gd name="connsiteY123" fmla="*/ 43254 h 54863"/>
              <a:gd name="connsiteX124" fmla="*/ 7159 w 75738"/>
              <a:gd name="connsiteY124" fmla="*/ 43254 h 54863"/>
              <a:gd name="connsiteX125" fmla="*/ 7219 w 75738"/>
              <a:gd name="connsiteY125" fmla="*/ 42411 h 54863"/>
              <a:gd name="connsiteX126" fmla="*/ 8603 w 75738"/>
              <a:gd name="connsiteY126" fmla="*/ 41870 h 54863"/>
              <a:gd name="connsiteX127" fmla="*/ 9505 w 75738"/>
              <a:gd name="connsiteY127" fmla="*/ 22559 h 54863"/>
              <a:gd name="connsiteX128" fmla="*/ 8121 w 75738"/>
              <a:gd name="connsiteY128" fmla="*/ 22439 h 54863"/>
              <a:gd name="connsiteX129" fmla="*/ 7941 w 75738"/>
              <a:gd name="connsiteY129" fmla="*/ 21055 h 54863"/>
              <a:gd name="connsiteX130" fmla="*/ 9565 w 75738"/>
              <a:gd name="connsiteY130" fmla="*/ 21176 h 5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5738" h="54863">
                <a:moveTo>
                  <a:pt x="9565" y="21176"/>
                </a:moveTo>
                <a:lnTo>
                  <a:pt x="20634" y="21777"/>
                </a:lnTo>
                <a:lnTo>
                  <a:pt x="21777" y="20273"/>
                </a:lnTo>
                <a:lnTo>
                  <a:pt x="21657" y="21777"/>
                </a:lnTo>
                <a:lnTo>
                  <a:pt x="23582" y="21176"/>
                </a:lnTo>
                <a:lnTo>
                  <a:pt x="25808" y="21296"/>
                </a:lnTo>
                <a:lnTo>
                  <a:pt x="25808" y="21958"/>
                </a:lnTo>
                <a:lnTo>
                  <a:pt x="27733" y="21958"/>
                </a:lnTo>
                <a:lnTo>
                  <a:pt x="27672" y="23341"/>
                </a:lnTo>
                <a:lnTo>
                  <a:pt x="31102" y="23462"/>
                </a:lnTo>
                <a:lnTo>
                  <a:pt x="31102" y="20755"/>
                </a:lnTo>
                <a:lnTo>
                  <a:pt x="33869" y="20875"/>
                </a:lnTo>
                <a:lnTo>
                  <a:pt x="34049" y="18047"/>
                </a:lnTo>
                <a:lnTo>
                  <a:pt x="36636" y="18228"/>
                </a:lnTo>
                <a:lnTo>
                  <a:pt x="36636" y="21055"/>
                </a:lnTo>
                <a:lnTo>
                  <a:pt x="47404" y="21476"/>
                </a:lnTo>
                <a:lnTo>
                  <a:pt x="47765" y="13114"/>
                </a:lnTo>
                <a:lnTo>
                  <a:pt x="51796" y="13355"/>
                </a:lnTo>
                <a:lnTo>
                  <a:pt x="51916" y="12633"/>
                </a:lnTo>
                <a:lnTo>
                  <a:pt x="56368" y="12874"/>
                </a:lnTo>
                <a:lnTo>
                  <a:pt x="56910" y="3128"/>
                </a:lnTo>
                <a:lnTo>
                  <a:pt x="60759" y="3369"/>
                </a:lnTo>
                <a:lnTo>
                  <a:pt x="60940" y="1263"/>
                </a:lnTo>
                <a:lnTo>
                  <a:pt x="62564" y="1384"/>
                </a:lnTo>
                <a:lnTo>
                  <a:pt x="62564" y="0"/>
                </a:lnTo>
                <a:lnTo>
                  <a:pt x="64369" y="60"/>
                </a:lnTo>
                <a:lnTo>
                  <a:pt x="64369" y="1384"/>
                </a:lnTo>
                <a:lnTo>
                  <a:pt x="70024" y="1684"/>
                </a:lnTo>
                <a:lnTo>
                  <a:pt x="71227" y="1745"/>
                </a:lnTo>
                <a:lnTo>
                  <a:pt x="71227" y="3128"/>
                </a:lnTo>
                <a:lnTo>
                  <a:pt x="75739" y="3429"/>
                </a:lnTo>
                <a:lnTo>
                  <a:pt x="75619" y="6798"/>
                </a:lnTo>
                <a:lnTo>
                  <a:pt x="74776" y="6738"/>
                </a:lnTo>
                <a:lnTo>
                  <a:pt x="74776" y="8302"/>
                </a:lnTo>
                <a:lnTo>
                  <a:pt x="72671" y="8242"/>
                </a:lnTo>
                <a:lnTo>
                  <a:pt x="72310" y="17085"/>
                </a:lnTo>
                <a:lnTo>
                  <a:pt x="72310" y="17867"/>
                </a:lnTo>
                <a:lnTo>
                  <a:pt x="67136" y="17626"/>
                </a:lnTo>
                <a:lnTo>
                  <a:pt x="67016" y="19551"/>
                </a:lnTo>
                <a:lnTo>
                  <a:pt x="65512" y="19371"/>
                </a:lnTo>
                <a:lnTo>
                  <a:pt x="65632" y="17626"/>
                </a:lnTo>
                <a:lnTo>
                  <a:pt x="51736" y="16784"/>
                </a:lnTo>
                <a:lnTo>
                  <a:pt x="51435" y="21597"/>
                </a:lnTo>
                <a:lnTo>
                  <a:pt x="55526" y="21777"/>
                </a:lnTo>
                <a:lnTo>
                  <a:pt x="55285" y="27312"/>
                </a:lnTo>
                <a:lnTo>
                  <a:pt x="50954" y="27131"/>
                </a:lnTo>
                <a:lnTo>
                  <a:pt x="49811" y="26770"/>
                </a:lnTo>
                <a:lnTo>
                  <a:pt x="49871" y="25687"/>
                </a:lnTo>
                <a:lnTo>
                  <a:pt x="48547" y="26349"/>
                </a:lnTo>
                <a:lnTo>
                  <a:pt x="41750" y="26109"/>
                </a:lnTo>
                <a:lnTo>
                  <a:pt x="41028" y="27312"/>
                </a:lnTo>
                <a:lnTo>
                  <a:pt x="37719" y="26710"/>
                </a:lnTo>
                <a:lnTo>
                  <a:pt x="37659" y="28755"/>
                </a:lnTo>
                <a:lnTo>
                  <a:pt x="38982" y="29477"/>
                </a:lnTo>
                <a:lnTo>
                  <a:pt x="34170" y="29297"/>
                </a:lnTo>
                <a:lnTo>
                  <a:pt x="33568" y="30620"/>
                </a:lnTo>
                <a:lnTo>
                  <a:pt x="33327" y="33688"/>
                </a:lnTo>
                <a:lnTo>
                  <a:pt x="33748" y="34892"/>
                </a:lnTo>
                <a:lnTo>
                  <a:pt x="34591" y="34771"/>
                </a:lnTo>
                <a:lnTo>
                  <a:pt x="35192" y="36275"/>
                </a:lnTo>
                <a:lnTo>
                  <a:pt x="35132" y="37779"/>
                </a:lnTo>
                <a:lnTo>
                  <a:pt x="35734" y="40426"/>
                </a:lnTo>
                <a:lnTo>
                  <a:pt x="31282" y="40246"/>
                </a:lnTo>
                <a:lnTo>
                  <a:pt x="31162" y="42050"/>
                </a:lnTo>
                <a:lnTo>
                  <a:pt x="28876" y="42832"/>
                </a:lnTo>
                <a:lnTo>
                  <a:pt x="30079" y="43975"/>
                </a:lnTo>
                <a:lnTo>
                  <a:pt x="30079" y="45720"/>
                </a:lnTo>
                <a:lnTo>
                  <a:pt x="32786" y="45840"/>
                </a:lnTo>
                <a:lnTo>
                  <a:pt x="34049" y="46442"/>
                </a:lnTo>
                <a:lnTo>
                  <a:pt x="33869" y="44998"/>
                </a:lnTo>
                <a:lnTo>
                  <a:pt x="34892" y="44517"/>
                </a:lnTo>
                <a:lnTo>
                  <a:pt x="35493" y="45299"/>
                </a:lnTo>
                <a:lnTo>
                  <a:pt x="35433" y="47284"/>
                </a:lnTo>
                <a:lnTo>
                  <a:pt x="37899" y="47645"/>
                </a:lnTo>
                <a:lnTo>
                  <a:pt x="35132" y="49811"/>
                </a:lnTo>
                <a:lnTo>
                  <a:pt x="33929" y="50172"/>
                </a:lnTo>
                <a:lnTo>
                  <a:pt x="33327" y="48607"/>
                </a:lnTo>
                <a:lnTo>
                  <a:pt x="33207" y="50894"/>
                </a:lnTo>
                <a:lnTo>
                  <a:pt x="32545" y="51315"/>
                </a:lnTo>
                <a:lnTo>
                  <a:pt x="32365" y="54082"/>
                </a:lnTo>
                <a:lnTo>
                  <a:pt x="28335" y="53901"/>
                </a:lnTo>
                <a:lnTo>
                  <a:pt x="28455" y="51134"/>
                </a:lnTo>
                <a:lnTo>
                  <a:pt x="27131" y="49690"/>
                </a:lnTo>
                <a:lnTo>
                  <a:pt x="25808" y="49690"/>
                </a:lnTo>
                <a:lnTo>
                  <a:pt x="25808" y="48247"/>
                </a:lnTo>
                <a:lnTo>
                  <a:pt x="22439" y="48126"/>
                </a:lnTo>
                <a:lnTo>
                  <a:pt x="21837" y="46442"/>
                </a:lnTo>
                <a:lnTo>
                  <a:pt x="20634" y="46622"/>
                </a:lnTo>
                <a:lnTo>
                  <a:pt x="19972" y="45299"/>
                </a:lnTo>
                <a:lnTo>
                  <a:pt x="16062" y="45058"/>
                </a:lnTo>
                <a:lnTo>
                  <a:pt x="15461" y="46382"/>
                </a:lnTo>
                <a:lnTo>
                  <a:pt x="14498" y="46382"/>
                </a:lnTo>
                <a:lnTo>
                  <a:pt x="15220" y="44938"/>
                </a:lnTo>
                <a:lnTo>
                  <a:pt x="15280" y="43314"/>
                </a:lnTo>
                <a:lnTo>
                  <a:pt x="14017" y="42893"/>
                </a:lnTo>
                <a:lnTo>
                  <a:pt x="13776" y="46261"/>
                </a:lnTo>
                <a:lnTo>
                  <a:pt x="12693" y="46863"/>
                </a:lnTo>
                <a:lnTo>
                  <a:pt x="11310" y="46863"/>
                </a:lnTo>
                <a:lnTo>
                  <a:pt x="10828" y="51375"/>
                </a:lnTo>
                <a:lnTo>
                  <a:pt x="12152" y="51856"/>
                </a:lnTo>
                <a:lnTo>
                  <a:pt x="11550" y="52458"/>
                </a:lnTo>
                <a:lnTo>
                  <a:pt x="9385" y="52337"/>
                </a:lnTo>
                <a:lnTo>
                  <a:pt x="8061" y="51615"/>
                </a:lnTo>
                <a:lnTo>
                  <a:pt x="8181" y="50232"/>
                </a:lnTo>
                <a:lnTo>
                  <a:pt x="7279" y="51074"/>
                </a:lnTo>
                <a:lnTo>
                  <a:pt x="8121" y="52037"/>
                </a:lnTo>
                <a:lnTo>
                  <a:pt x="7279" y="54262"/>
                </a:lnTo>
                <a:lnTo>
                  <a:pt x="7279" y="54864"/>
                </a:lnTo>
                <a:lnTo>
                  <a:pt x="1684" y="54623"/>
                </a:lnTo>
                <a:lnTo>
                  <a:pt x="1865" y="53841"/>
                </a:lnTo>
                <a:lnTo>
                  <a:pt x="6317" y="54022"/>
                </a:lnTo>
                <a:lnTo>
                  <a:pt x="3910" y="52217"/>
                </a:lnTo>
                <a:lnTo>
                  <a:pt x="2587" y="52819"/>
                </a:lnTo>
                <a:lnTo>
                  <a:pt x="180" y="52638"/>
                </a:lnTo>
                <a:lnTo>
                  <a:pt x="0" y="50533"/>
                </a:lnTo>
                <a:lnTo>
                  <a:pt x="2707" y="50653"/>
                </a:lnTo>
                <a:lnTo>
                  <a:pt x="2707" y="49991"/>
                </a:lnTo>
                <a:lnTo>
                  <a:pt x="4873" y="50111"/>
                </a:lnTo>
                <a:lnTo>
                  <a:pt x="6377" y="46622"/>
                </a:lnTo>
                <a:lnTo>
                  <a:pt x="4271" y="45600"/>
                </a:lnTo>
                <a:lnTo>
                  <a:pt x="4452" y="44036"/>
                </a:lnTo>
                <a:lnTo>
                  <a:pt x="5835" y="44577"/>
                </a:lnTo>
                <a:lnTo>
                  <a:pt x="8422" y="44637"/>
                </a:lnTo>
                <a:lnTo>
                  <a:pt x="8542" y="43254"/>
                </a:lnTo>
                <a:lnTo>
                  <a:pt x="7159" y="43254"/>
                </a:lnTo>
                <a:lnTo>
                  <a:pt x="7219" y="42411"/>
                </a:lnTo>
                <a:lnTo>
                  <a:pt x="8603" y="41870"/>
                </a:lnTo>
                <a:lnTo>
                  <a:pt x="9505" y="22559"/>
                </a:lnTo>
                <a:lnTo>
                  <a:pt x="8121" y="22439"/>
                </a:lnTo>
                <a:lnTo>
                  <a:pt x="7941" y="21055"/>
                </a:lnTo>
                <a:lnTo>
                  <a:pt x="9565" y="2117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 title="CO-2">
            <a:extLst>
              <a:ext uri="{FF2B5EF4-FFF2-40B4-BE49-F238E27FC236}">
                <a16:creationId xmlns:a16="http://schemas.microsoft.com/office/drawing/2014/main" id="{2374B0F8-3277-9EB1-6F6C-564D3345BBC7}"/>
              </a:ext>
            </a:extLst>
          </p:cNvPr>
          <p:cNvSpPr/>
          <p:nvPr/>
        </p:nvSpPr>
        <p:spPr>
          <a:xfrm>
            <a:off x="3554157" y="3530975"/>
            <a:ext cx="290734" cy="250948"/>
          </a:xfrm>
          <a:custGeom>
            <a:avLst/>
            <a:gdLst>
              <a:gd name="connsiteX0" fmla="*/ 135055 w 363895"/>
              <a:gd name="connsiteY0" fmla="*/ 321123 h 325273"/>
              <a:gd name="connsiteX1" fmla="*/ 123023 w 363895"/>
              <a:gd name="connsiteY1" fmla="*/ 320341 h 325273"/>
              <a:gd name="connsiteX2" fmla="*/ 122181 w 363895"/>
              <a:gd name="connsiteY2" fmla="*/ 319198 h 325273"/>
              <a:gd name="connsiteX3" fmla="*/ 121279 w 363895"/>
              <a:gd name="connsiteY3" fmla="*/ 316431 h 325273"/>
              <a:gd name="connsiteX4" fmla="*/ 121279 w 363895"/>
              <a:gd name="connsiteY4" fmla="*/ 314145 h 325273"/>
              <a:gd name="connsiteX5" fmla="*/ 118632 w 363895"/>
              <a:gd name="connsiteY5" fmla="*/ 312400 h 325273"/>
              <a:gd name="connsiteX6" fmla="*/ 118571 w 363895"/>
              <a:gd name="connsiteY6" fmla="*/ 310234 h 325273"/>
              <a:gd name="connsiteX7" fmla="*/ 116947 w 363895"/>
              <a:gd name="connsiteY7" fmla="*/ 308430 h 325273"/>
              <a:gd name="connsiteX8" fmla="*/ 116285 w 363895"/>
              <a:gd name="connsiteY8" fmla="*/ 306986 h 325273"/>
              <a:gd name="connsiteX9" fmla="*/ 112134 w 363895"/>
              <a:gd name="connsiteY9" fmla="*/ 304339 h 325273"/>
              <a:gd name="connsiteX10" fmla="*/ 108585 w 363895"/>
              <a:gd name="connsiteY10" fmla="*/ 301211 h 325273"/>
              <a:gd name="connsiteX11" fmla="*/ 107803 w 363895"/>
              <a:gd name="connsiteY11" fmla="*/ 301211 h 325273"/>
              <a:gd name="connsiteX12" fmla="*/ 104374 w 363895"/>
              <a:gd name="connsiteY12" fmla="*/ 299646 h 325273"/>
              <a:gd name="connsiteX13" fmla="*/ 102990 w 363895"/>
              <a:gd name="connsiteY13" fmla="*/ 300429 h 325273"/>
              <a:gd name="connsiteX14" fmla="*/ 101186 w 363895"/>
              <a:gd name="connsiteY14" fmla="*/ 300248 h 325273"/>
              <a:gd name="connsiteX15" fmla="*/ 102569 w 363895"/>
              <a:gd name="connsiteY15" fmla="*/ 301090 h 325273"/>
              <a:gd name="connsiteX16" fmla="*/ 99321 w 363895"/>
              <a:gd name="connsiteY16" fmla="*/ 300489 h 325273"/>
              <a:gd name="connsiteX17" fmla="*/ 97456 w 363895"/>
              <a:gd name="connsiteY17" fmla="*/ 301692 h 325273"/>
              <a:gd name="connsiteX18" fmla="*/ 93245 w 363895"/>
              <a:gd name="connsiteY18" fmla="*/ 298804 h 325273"/>
              <a:gd name="connsiteX19" fmla="*/ 92643 w 363895"/>
              <a:gd name="connsiteY19" fmla="*/ 297902 h 325273"/>
              <a:gd name="connsiteX20" fmla="*/ 92643 w 363895"/>
              <a:gd name="connsiteY20" fmla="*/ 295917 h 325273"/>
              <a:gd name="connsiteX21" fmla="*/ 91621 w 363895"/>
              <a:gd name="connsiteY21" fmla="*/ 295496 h 325273"/>
              <a:gd name="connsiteX22" fmla="*/ 90237 w 363895"/>
              <a:gd name="connsiteY22" fmla="*/ 294112 h 325273"/>
              <a:gd name="connsiteX23" fmla="*/ 89395 w 363895"/>
              <a:gd name="connsiteY23" fmla="*/ 292307 h 325273"/>
              <a:gd name="connsiteX24" fmla="*/ 89395 w 363895"/>
              <a:gd name="connsiteY24" fmla="*/ 289841 h 325273"/>
              <a:gd name="connsiteX25" fmla="*/ 90297 w 363895"/>
              <a:gd name="connsiteY25" fmla="*/ 287254 h 325273"/>
              <a:gd name="connsiteX26" fmla="*/ 89936 w 363895"/>
              <a:gd name="connsiteY26" fmla="*/ 284366 h 325273"/>
              <a:gd name="connsiteX27" fmla="*/ 88432 w 363895"/>
              <a:gd name="connsiteY27" fmla="*/ 281960 h 325273"/>
              <a:gd name="connsiteX28" fmla="*/ 88432 w 363895"/>
              <a:gd name="connsiteY28" fmla="*/ 278952 h 325273"/>
              <a:gd name="connsiteX29" fmla="*/ 89274 w 363895"/>
              <a:gd name="connsiteY29" fmla="*/ 276305 h 325273"/>
              <a:gd name="connsiteX30" fmla="*/ 89575 w 363895"/>
              <a:gd name="connsiteY30" fmla="*/ 273959 h 325273"/>
              <a:gd name="connsiteX31" fmla="*/ 91681 w 363895"/>
              <a:gd name="connsiteY31" fmla="*/ 275764 h 325273"/>
              <a:gd name="connsiteX32" fmla="*/ 92282 w 363895"/>
              <a:gd name="connsiteY32" fmla="*/ 276787 h 325273"/>
              <a:gd name="connsiteX33" fmla="*/ 93967 w 363895"/>
              <a:gd name="connsiteY33" fmla="*/ 276305 h 325273"/>
              <a:gd name="connsiteX34" fmla="*/ 99261 w 363895"/>
              <a:gd name="connsiteY34" fmla="*/ 276185 h 325273"/>
              <a:gd name="connsiteX35" fmla="*/ 102569 w 363895"/>
              <a:gd name="connsiteY35" fmla="*/ 278772 h 325273"/>
              <a:gd name="connsiteX36" fmla="*/ 102810 w 363895"/>
              <a:gd name="connsiteY36" fmla="*/ 274561 h 325273"/>
              <a:gd name="connsiteX37" fmla="*/ 97456 w 363895"/>
              <a:gd name="connsiteY37" fmla="*/ 274200 h 325273"/>
              <a:gd name="connsiteX38" fmla="*/ 97516 w 363895"/>
              <a:gd name="connsiteY38" fmla="*/ 272997 h 325273"/>
              <a:gd name="connsiteX39" fmla="*/ 92102 w 363895"/>
              <a:gd name="connsiteY39" fmla="*/ 272515 h 325273"/>
              <a:gd name="connsiteX40" fmla="*/ 92282 w 363895"/>
              <a:gd name="connsiteY40" fmla="*/ 270831 h 325273"/>
              <a:gd name="connsiteX41" fmla="*/ 94147 w 363895"/>
              <a:gd name="connsiteY41" fmla="*/ 271252 h 325273"/>
              <a:gd name="connsiteX42" fmla="*/ 95471 w 363895"/>
              <a:gd name="connsiteY42" fmla="*/ 270169 h 325273"/>
              <a:gd name="connsiteX43" fmla="*/ 97095 w 363895"/>
              <a:gd name="connsiteY43" fmla="*/ 270470 h 325273"/>
              <a:gd name="connsiteX44" fmla="*/ 99140 w 363895"/>
              <a:gd name="connsiteY44" fmla="*/ 269688 h 325273"/>
              <a:gd name="connsiteX45" fmla="*/ 98599 w 363895"/>
              <a:gd name="connsiteY45" fmla="*/ 267041 h 325273"/>
              <a:gd name="connsiteX46" fmla="*/ 97757 w 363895"/>
              <a:gd name="connsiteY46" fmla="*/ 268545 h 325273"/>
              <a:gd name="connsiteX47" fmla="*/ 94207 w 363895"/>
              <a:gd name="connsiteY47" fmla="*/ 268364 h 325273"/>
              <a:gd name="connsiteX48" fmla="*/ 95411 w 363895"/>
              <a:gd name="connsiteY48" fmla="*/ 266740 h 325273"/>
              <a:gd name="connsiteX49" fmla="*/ 94268 w 363895"/>
              <a:gd name="connsiteY49" fmla="*/ 266680 h 325273"/>
              <a:gd name="connsiteX50" fmla="*/ 93907 w 363895"/>
              <a:gd name="connsiteY50" fmla="*/ 263311 h 325273"/>
              <a:gd name="connsiteX51" fmla="*/ 90237 w 363895"/>
              <a:gd name="connsiteY51" fmla="*/ 262108 h 325273"/>
              <a:gd name="connsiteX52" fmla="*/ 87109 w 363895"/>
              <a:gd name="connsiteY52" fmla="*/ 262529 h 325273"/>
              <a:gd name="connsiteX53" fmla="*/ 84762 w 363895"/>
              <a:gd name="connsiteY53" fmla="*/ 261567 h 325273"/>
              <a:gd name="connsiteX54" fmla="*/ 84823 w 363895"/>
              <a:gd name="connsiteY54" fmla="*/ 260905 h 325273"/>
              <a:gd name="connsiteX55" fmla="*/ 82416 w 363895"/>
              <a:gd name="connsiteY55" fmla="*/ 261206 h 325273"/>
              <a:gd name="connsiteX56" fmla="*/ 80972 w 363895"/>
              <a:gd name="connsiteY56" fmla="*/ 262830 h 325273"/>
              <a:gd name="connsiteX57" fmla="*/ 82416 w 363895"/>
              <a:gd name="connsiteY57" fmla="*/ 264033 h 325273"/>
              <a:gd name="connsiteX58" fmla="*/ 85304 w 363895"/>
              <a:gd name="connsiteY58" fmla="*/ 264153 h 325273"/>
              <a:gd name="connsiteX59" fmla="*/ 86688 w 363895"/>
              <a:gd name="connsiteY59" fmla="*/ 264996 h 325273"/>
              <a:gd name="connsiteX60" fmla="*/ 86567 w 363895"/>
              <a:gd name="connsiteY60" fmla="*/ 267402 h 325273"/>
              <a:gd name="connsiteX61" fmla="*/ 85003 w 363895"/>
              <a:gd name="connsiteY61" fmla="*/ 266620 h 325273"/>
              <a:gd name="connsiteX62" fmla="*/ 86447 w 363895"/>
              <a:gd name="connsiteY62" fmla="*/ 268425 h 325273"/>
              <a:gd name="connsiteX63" fmla="*/ 86447 w 363895"/>
              <a:gd name="connsiteY63" fmla="*/ 269147 h 325273"/>
              <a:gd name="connsiteX64" fmla="*/ 83439 w 363895"/>
              <a:gd name="connsiteY64" fmla="*/ 268906 h 325273"/>
              <a:gd name="connsiteX65" fmla="*/ 83439 w 363895"/>
              <a:gd name="connsiteY65" fmla="*/ 270290 h 325273"/>
              <a:gd name="connsiteX66" fmla="*/ 81213 w 363895"/>
              <a:gd name="connsiteY66" fmla="*/ 270169 h 325273"/>
              <a:gd name="connsiteX67" fmla="*/ 81394 w 363895"/>
              <a:gd name="connsiteY67" fmla="*/ 267402 h 325273"/>
              <a:gd name="connsiteX68" fmla="*/ 79348 w 363895"/>
              <a:gd name="connsiteY68" fmla="*/ 265898 h 325273"/>
              <a:gd name="connsiteX69" fmla="*/ 79469 w 363895"/>
              <a:gd name="connsiteY69" fmla="*/ 264514 h 325273"/>
              <a:gd name="connsiteX70" fmla="*/ 78145 w 363895"/>
              <a:gd name="connsiteY70" fmla="*/ 263612 h 325273"/>
              <a:gd name="connsiteX71" fmla="*/ 77965 w 363895"/>
              <a:gd name="connsiteY71" fmla="*/ 261446 h 325273"/>
              <a:gd name="connsiteX72" fmla="*/ 77002 w 363895"/>
              <a:gd name="connsiteY72" fmla="*/ 261807 h 325273"/>
              <a:gd name="connsiteX73" fmla="*/ 73513 w 363895"/>
              <a:gd name="connsiteY73" fmla="*/ 261567 h 325273"/>
              <a:gd name="connsiteX74" fmla="*/ 73573 w 363895"/>
              <a:gd name="connsiteY74" fmla="*/ 262529 h 325273"/>
              <a:gd name="connsiteX75" fmla="*/ 75498 w 363895"/>
              <a:gd name="connsiteY75" fmla="*/ 262048 h 325273"/>
              <a:gd name="connsiteX76" fmla="*/ 74175 w 363895"/>
              <a:gd name="connsiteY76" fmla="*/ 263853 h 325273"/>
              <a:gd name="connsiteX77" fmla="*/ 71829 w 363895"/>
              <a:gd name="connsiteY77" fmla="*/ 263672 h 325273"/>
              <a:gd name="connsiteX78" fmla="*/ 70926 w 363895"/>
              <a:gd name="connsiteY78" fmla="*/ 265477 h 325273"/>
              <a:gd name="connsiteX79" fmla="*/ 72069 w 363895"/>
              <a:gd name="connsiteY79" fmla="*/ 266259 h 325273"/>
              <a:gd name="connsiteX80" fmla="*/ 71889 w 363895"/>
              <a:gd name="connsiteY80" fmla="*/ 268304 h 325273"/>
              <a:gd name="connsiteX81" fmla="*/ 71227 w 363895"/>
              <a:gd name="connsiteY81" fmla="*/ 266861 h 325273"/>
              <a:gd name="connsiteX82" fmla="*/ 70024 w 363895"/>
              <a:gd name="connsiteY82" fmla="*/ 266861 h 325273"/>
              <a:gd name="connsiteX83" fmla="*/ 68941 w 363895"/>
              <a:gd name="connsiteY83" fmla="*/ 265477 h 325273"/>
              <a:gd name="connsiteX84" fmla="*/ 68640 w 363895"/>
              <a:gd name="connsiteY84" fmla="*/ 266078 h 325273"/>
              <a:gd name="connsiteX85" fmla="*/ 66053 w 363895"/>
              <a:gd name="connsiteY85" fmla="*/ 266018 h 325273"/>
              <a:gd name="connsiteX86" fmla="*/ 66174 w 363895"/>
              <a:gd name="connsiteY86" fmla="*/ 263913 h 325273"/>
              <a:gd name="connsiteX87" fmla="*/ 64128 w 363895"/>
              <a:gd name="connsiteY87" fmla="*/ 264394 h 325273"/>
              <a:gd name="connsiteX88" fmla="*/ 63948 w 363895"/>
              <a:gd name="connsiteY88" fmla="*/ 267282 h 325273"/>
              <a:gd name="connsiteX89" fmla="*/ 63286 w 363895"/>
              <a:gd name="connsiteY89" fmla="*/ 267282 h 325273"/>
              <a:gd name="connsiteX90" fmla="*/ 63106 w 363895"/>
              <a:gd name="connsiteY90" fmla="*/ 269086 h 325273"/>
              <a:gd name="connsiteX91" fmla="*/ 64068 w 363895"/>
              <a:gd name="connsiteY91" fmla="*/ 269086 h 325273"/>
              <a:gd name="connsiteX92" fmla="*/ 63888 w 363895"/>
              <a:gd name="connsiteY92" fmla="*/ 271974 h 325273"/>
              <a:gd name="connsiteX93" fmla="*/ 66535 w 363895"/>
              <a:gd name="connsiteY93" fmla="*/ 272094 h 325273"/>
              <a:gd name="connsiteX94" fmla="*/ 66354 w 363895"/>
              <a:gd name="connsiteY94" fmla="*/ 274861 h 325273"/>
              <a:gd name="connsiteX95" fmla="*/ 64971 w 363895"/>
              <a:gd name="connsiteY95" fmla="*/ 273959 h 325273"/>
              <a:gd name="connsiteX96" fmla="*/ 63406 w 363895"/>
              <a:gd name="connsiteY96" fmla="*/ 274200 h 325273"/>
              <a:gd name="connsiteX97" fmla="*/ 63406 w 363895"/>
              <a:gd name="connsiteY97" fmla="*/ 274861 h 325273"/>
              <a:gd name="connsiteX98" fmla="*/ 60639 w 363895"/>
              <a:gd name="connsiteY98" fmla="*/ 274681 h 325273"/>
              <a:gd name="connsiteX99" fmla="*/ 60760 w 363895"/>
              <a:gd name="connsiteY99" fmla="*/ 274019 h 325273"/>
              <a:gd name="connsiteX100" fmla="*/ 58834 w 363895"/>
              <a:gd name="connsiteY100" fmla="*/ 273297 h 325273"/>
              <a:gd name="connsiteX101" fmla="*/ 59436 w 363895"/>
              <a:gd name="connsiteY101" fmla="*/ 271914 h 325273"/>
              <a:gd name="connsiteX102" fmla="*/ 59797 w 363895"/>
              <a:gd name="connsiteY102" fmla="*/ 268304 h 325273"/>
              <a:gd name="connsiteX103" fmla="*/ 61181 w 363895"/>
              <a:gd name="connsiteY103" fmla="*/ 267101 h 325273"/>
              <a:gd name="connsiteX104" fmla="*/ 60579 w 363895"/>
              <a:gd name="connsiteY104" fmla="*/ 265657 h 325273"/>
              <a:gd name="connsiteX105" fmla="*/ 60820 w 363895"/>
              <a:gd name="connsiteY105" fmla="*/ 263552 h 325273"/>
              <a:gd name="connsiteX106" fmla="*/ 59015 w 363895"/>
              <a:gd name="connsiteY106" fmla="*/ 263371 h 325273"/>
              <a:gd name="connsiteX107" fmla="*/ 59135 w 363895"/>
              <a:gd name="connsiteY107" fmla="*/ 260363 h 325273"/>
              <a:gd name="connsiteX108" fmla="*/ 58714 w 363895"/>
              <a:gd name="connsiteY108" fmla="*/ 260243 h 325273"/>
              <a:gd name="connsiteX109" fmla="*/ 56187 w 363895"/>
              <a:gd name="connsiteY109" fmla="*/ 261627 h 325273"/>
              <a:gd name="connsiteX110" fmla="*/ 53480 w 363895"/>
              <a:gd name="connsiteY110" fmla="*/ 261446 h 325273"/>
              <a:gd name="connsiteX111" fmla="*/ 51495 w 363895"/>
              <a:gd name="connsiteY111" fmla="*/ 261747 h 325273"/>
              <a:gd name="connsiteX112" fmla="*/ 51856 w 363895"/>
              <a:gd name="connsiteY112" fmla="*/ 261025 h 325273"/>
              <a:gd name="connsiteX113" fmla="*/ 50112 w 363895"/>
              <a:gd name="connsiteY113" fmla="*/ 260905 h 325273"/>
              <a:gd name="connsiteX114" fmla="*/ 49089 w 363895"/>
              <a:gd name="connsiteY114" fmla="*/ 260183 h 325273"/>
              <a:gd name="connsiteX115" fmla="*/ 45961 w 363895"/>
              <a:gd name="connsiteY115" fmla="*/ 259942 h 325273"/>
              <a:gd name="connsiteX116" fmla="*/ 43073 w 363895"/>
              <a:gd name="connsiteY116" fmla="*/ 261988 h 325273"/>
              <a:gd name="connsiteX117" fmla="*/ 41148 w 363895"/>
              <a:gd name="connsiteY117" fmla="*/ 262890 h 325273"/>
              <a:gd name="connsiteX118" fmla="*/ 40246 w 363895"/>
              <a:gd name="connsiteY118" fmla="*/ 264454 h 325273"/>
              <a:gd name="connsiteX119" fmla="*/ 38862 w 363895"/>
              <a:gd name="connsiteY119" fmla="*/ 264514 h 325273"/>
              <a:gd name="connsiteX120" fmla="*/ 39103 w 363895"/>
              <a:gd name="connsiteY120" fmla="*/ 261627 h 325273"/>
              <a:gd name="connsiteX121" fmla="*/ 42592 w 363895"/>
              <a:gd name="connsiteY121" fmla="*/ 208507 h 325273"/>
              <a:gd name="connsiteX122" fmla="*/ 54082 w 363895"/>
              <a:gd name="connsiteY122" fmla="*/ 209289 h 325273"/>
              <a:gd name="connsiteX123" fmla="*/ 54684 w 363895"/>
              <a:gd name="connsiteY123" fmla="*/ 205439 h 325273"/>
              <a:gd name="connsiteX124" fmla="*/ 55466 w 363895"/>
              <a:gd name="connsiteY124" fmla="*/ 193348 h 325273"/>
              <a:gd name="connsiteX125" fmla="*/ 54623 w 363895"/>
              <a:gd name="connsiteY125" fmla="*/ 193348 h 325273"/>
              <a:gd name="connsiteX126" fmla="*/ 56729 w 363895"/>
              <a:gd name="connsiteY126" fmla="*/ 162306 h 325273"/>
              <a:gd name="connsiteX127" fmla="*/ 56609 w 363895"/>
              <a:gd name="connsiteY127" fmla="*/ 162306 h 325273"/>
              <a:gd name="connsiteX128" fmla="*/ 57391 w 363895"/>
              <a:gd name="connsiteY128" fmla="*/ 150876 h 325273"/>
              <a:gd name="connsiteX129" fmla="*/ 41449 w 363895"/>
              <a:gd name="connsiteY129" fmla="*/ 149914 h 325273"/>
              <a:gd name="connsiteX130" fmla="*/ 9986 w 363895"/>
              <a:gd name="connsiteY130" fmla="*/ 148049 h 325273"/>
              <a:gd name="connsiteX131" fmla="*/ 0 w 363895"/>
              <a:gd name="connsiteY131" fmla="*/ 147267 h 325273"/>
              <a:gd name="connsiteX132" fmla="*/ 722 w 363895"/>
              <a:gd name="connsiteY132" fmla="*/ 131024 h 325273"/>
              <a:gd name="connsiteX133" fmla="*/ 1023 w 363895"/>
              <a:gd name="connsiteY133" fmla="*/ 126091 h 325273"/>
              <a:gd name="connsiteX134" fmla="*/ 2527 w 363895"/>
              <a:gd name="connsiteY134" fmla="*/ 126091 h 325273"/>
              <a:gd name="connsiteX135" fmla="*/ 4813 w 363895"/>
              <a:gd name="connsiteY135" fmla="*/ 100464 h 325273"/>
              <a:gd name="connsiteX136" fmla="*/ 5835 w 363895"/>
              <a:gd name="connsiteY136" fmla="*/ 86748 h 325273"/>
              <a:gd name="connsiteX137" fmla="*/ 13957 w 363895"/>
              <a:gd name="connsiteY137" fmla="*/ 87229 h 325273"/>
              <a:gd name="connsiteX138" fmla="*/ 14739 w 363895"/>
              <a:gd name="connsiteY138" fmla="*/ 76160 h 325273"/>
              <a:gd name="connsiteX139" fmla="*/ 22860 w 363895"/>
              <a:gd name="connsiteY139" fmla="*/ 76762 h 325273"/>
              <a:gd name="connsiteX140" fmla="*/ 24123 w 363895"/>
              <a:gd name="connsiteY140" fmla="*/ 60399 h 325273"/>
              <a:gd name="connsiteX141" fmla="*/ 26289 w 363895"/>
              <a:gd name="connsiteY141" fmla="*/ 23462 h 325273"/>
              <a:gd name="connsiteX142" fmla="*/ 27673 w 363895"/>
              <a:gd name="connsiteY142" fmla="*/ 0 h 325273"/>
              <a:gd name="connsiteX143" fmla="*/ 29778 w 363895"/>
              <a:gd name="connsiteY143" fmla="*/ 180 h 325273"/>
              <a:gd name="connsiteX144" fmla="*/ 31342 w 363895"/>
              <a:gd name="connsiteY144" fmla="*/ 241 h 325273"/>
              <a:gd name="connsiteX145" fmla="*/ 37238 w 363895"/>
              <a:gd name="connsiteY145" fmla="*/ 662 h 325273"/>
              <a:gd name="connsiteX146" fmla="*/ 38621 w 363895"/>
              <a:gd name="connsiteY146" fmla="*/ 842 h 325273"/>
              <a:gd name="connsiteX147" fmla="*/ 59677 w 363895"/>
              <a:gd name="connsiteY147" fmla="*/ 2166 h 325273"/>
              <a:gd name="connsiteX148" fmla="*/ 62745 w 363895"/>
              <a:gd name="connsiteY148" fmla="*/ 2406 h 325273"/>
              <a:gd name="connsiteX149" fmla="*/ 72611 w 363895"/>
              <a:gd name="connsiteY149" fmla="*/ 3008 h 325273"/>
              <a:gd name="connsiteX150" fmla="*/ 90297 w 363895"/>
              <a:gd name="connsiteY150" fmla="*/ 4271 h 325273"/>
              <a:gd name="connsiteX151" fmla="*/ 92824 w 363895"/>
              <a:gd name="connsiteY151" fmla="*/ 4452 h 325273"/>
              <a:gd name="connsiteX152" fmla="*/ 98659 w 363895"/>
              <a:gd name="connsiteY152" fmla="*/ 4933 h 325273"/>
              <a:gd name="connsiteX153" fmla="*/ 107803 w 363895"/>
              <a:gd name="connsiteY153" fmla="*/ 5414 h 325273"/>
              <a:gd name="connsiteX154" fmla="*/ 117248 w 363895"/>
              <a:gd name="connsiteY154" fmla="*/ 6136 h 325273"/>
              <a:gd name="connsiteX155" fmla="*/ 125670 w 363895"/>
              <a:gd name="connsiteY155" fmla="*/ 6738 h 325273"/>
              <a:gd name="connsiteX156" fmla="*/ 132588 w 363895"/>
              <a:gd name="connsiteY156" fmla="*/ 7219 h 325273"/>
              <a:gd name="connsiteX157" fmla="*/ 153222 w 363895"/>
              <a:gd name="connsiteY157" fmla="*/ 8422 h 325273"/>
              <a:gd name="connsiteX158" fmla="*/ 157794 w 363895"/>
              <a:gd name="connsiteY158" fmla="*/ 8903 h 325273"/>
              <a:gd name="connsiteX159" fmla="*/ 159539 w 363895"/>
              <a:gd name="connsiteY159" fmla="*/ 9024 h 325273"/>
              <a:gd name="connsiteX160" fmla="*/ 165134 w 363895"/>
              <a:gd name="connsiteY160" fmla="*/ 9625 h 325273"/>
              <a:gd name="connsiteX161" fmla="*/ 169706 w 363895"/>
              <a:gd name="connsiteY161" fmla="*/ 9986 h 325273"/>
              <a:gd name="connsiteX162" fmla="*/ 183722 w 363895"/>
              <a:gd name="connsiteY162" fmla="*/ 11069 h 325273"/>
              <a:gd name="connsiteX163" fmla="*/ 185407 w 363895"/>
              <a:gd name="connsiteY163" fmla="*/ 11249 h 325273"/>
              <a:gd name="connsiteX164" fmla="*/ 192926 w 363895"/>
              <a:gd name="connsiteY164" fmla="*/ 11611 h 325273"/>
              <a:gd name="connsiteX165" fmla="*/ 201589 w 363895"/>
              <a:gd name="connsiteY165" fmla="*/ 12212 h 325273"/>
              <a:gd name="connsiteX166" fmla="*/ 205500 w 363895"/>
              <a:gd name="connsiteY166" fmla="*/ 12453 h 325273"/>
              <a:gd name="connsiteX167" fmla="*/ 207785 w 363895"/>
              <a:gd name="connsiteY167" fmla="*/ 12573 h 325273"/>
              <a:gd name="connsiteX168" fmla="*/ 212237 w 363895"/>
              <a:gd name="connsiteY168" fmla="*/ 12753 h 325273"/>
              <a:gd name="connsiteX169" fmla="*/ 212959 w 363895"/>
              <a:gd name="connsiteY169" fmla="*/ 12753 h 325273"/>
              <a:gd name="connsiteX170" fmla="*/ 232691 w 363895"/>
              <a:gd name="connsiteY170" fmla="*/ 13957 h 325273"/>
              <a:gd name="connsiteX171" fmla="*/ 252904 w 363895"/>
              <a:gd name="connsiteY171" fmla="*/ 15160 h 325273"/>
              <a:gd name="connsiteX172" fmla="*/ 253505 w 363895"/>
              <a:gd name="connsiteY172" fmla="*/ 15100 h 325273"/>
              <a:gd name="connsiteX173" fmla="*/ 259280 w 363895"/>
              <a:gd name="connsiteY173" fmla="*/ 15400 h 325273"/>
              <a:gd name="connsiteX174" fmla="*/ 264334 w 363895"/>
              <a:gd name="connsiteY174" fmla="*/ 15641 h 325273"/>
              <a:gd name="connsiteX175" fmla="*/ 270229 w 363895"/>
              <a:gd name="connsiteY175" fmla="*/ 15942 h 325273"/>
              <a:gd name="connsiteX176" fmla="*/ 272515 w 363895"/>
              <a:gd name="connsiteY176" fmla="*/ 16062 h 325273"/>
              <a:gd name="connsiteX177" fmla="*/ 277388 w 363895"/>
              <a:gd name="connsiteY177" fmla="*/ 16243 h 325273"/>
              <a:gd name="connsiteX178" fmla="*/ 292127 w 363895"/>
              <a:gd name="connsiteY178" fmla="*/ 16904 h 325273"/>
              <a:gd name="connsiteX179" fmla="*/ 312581 w 363895"/>
              <a:gd name="connsiteY179" fmla="*/ 17927 h 325273"/>
              <a:gd name="connsiteX180" fmla="*/ 319800 w 363895"/>
              <a:gd name="connsiteY180" fmla="*/ 18228 h 325273"/>
              <a:gd name="connsiteX181" fmla="*/ 320581 w 363895"/>
              <a:gd name="connsiteY181" fmla="*/ 18228 h 325273"/>
              <a:gd name="connsiteX182" fmla="*/ 326116 w 363895"/>
              <a:gd name="connsiteY182" fmla="*/ 18469 h 325273"/>
              <a:gd name="connsiteX183" fmla="*/ 333816 w 363895"/>
              <a:gd name="connsiteY183" fmla="*/ 18890 h 325273"/>
              <a:gd name="connsiteX184" fmla="*/ 344946 w 363895"/>
              <a:gd name="connsiteY184" fmla="*/ 19371 h 325273"/>
              <a:gd name="connsiteX185" fmla="*/ 361188 w 363895"/>
              <a:gd name="connsiteY185" fmla="*/ 20153 h 325273"/>
              <a:gd name="connsiteX186" fmla="*/ 363895 w 363895"/>
              <a:gd name="connsiteY186" fmla="*/ 20213 h 325273"/>
              <a:gd name="connsiteX187" fmla="*/ 363113 w 363895"/>
              <a:gd name="connsiteY187" fmla="*/ 38261 h 325273"/>
              <a:gd name="connsiteX188" fmla="*/ 362331 w 363895"/>
              <a:gd name="connsiteY188" fmla="*/ 39945 h 325273"/>
              <a:gd name="connsiteX189" fmla="*/ 359323 w 363895"/>
              <a:gd name="connsiteY189" fmla="*/ 50051 h 325273"/>
              <a:gd name="connsiteX190" fmla="*/ 358240 w 363895"/>
              <a:gd name="connsiteY190" fmla="*/ 49991 h 325273"/>
              <a:gd name="connsiteX191" fmla="*/ 358361 w 363895"/>
              <a:gd name="connsiteY191" fmla="*/ 52698 h 325273"/>
              <a:gd name="connsiteX192" fmla="*/ 355774 w 363895"/>
              <a:gd name="connsiteY192" fmla="*/ 61963 h 325273"/>
              <a:gd name="connsiteX193" fmla="*/ 353849 w 363895"/>
              <a:gd name="connsiteY193" fmla="*/ 65151 h 325273"/>
              <a:gd name="connsiteX194" fmla="*/ 353909 w 363895"/>
              <a:gd name="connsiteY194" fmla="*/ 63527 h 325273"/>
              <a:gd name="connsiteX195" fmla="*/ 351202 w 363895"/>
              <a:gd name="connsiteY195" fmla="*/ 63346 h 325273"/>
              <a:gd name="connsiteX196" fmla="*/ 351081 w 363895"/>
              <a:gd name="connsiteY196" fmla="*/ 64850 h 325273"/>
              <a:gd name="connsiteX197" fmla="*/ 349397 w 363895"/>
              <a:gd name="connsiteY197" fmla="*/ 63046 h 325273"/>
              <a:gd name="connsiteX198" fmla="*/ 348495 w 363895"/>
              <a:gd name="connsiteY198" fmla="*/ 64068 h 325273"/>
              <a:gd name="connsiteX199" fmla="*/ 348615 w 363895"/>
              <a:gd name="connsiteY199" fmla="*/ 57812 h 325273"/>
              <a:gd name="connsiteX200" fmla="*/ 343321 w 363895"/>
              <a:gd name="connsiteY200" fmla="*/ 57631 h 325273"/>
              <a:gd name="connsiteX201" fmla="*/ 342780 w 363895"/>
              <a:gd name="connsiteY201" fmla="*/ 70746 h 325273"/>
              <a:gd name="connsiteX202" fmla="*/ 343742 w 363895"/>
              <a:gd name="connsiteY202" fmla="*/ 74115 h 325273"/>
              <a:gd name="connsiteX203" fmla="*/ 343501 w 363895"/>
              <a:gd name="connsiteY203" fmla="*/ 79589 h 325273"/>
              <a:gd name="connsiteX204" fmla="*/ 342960 w 363895"/>
              <a:gd name="connsiteY204" fmla="*/ 83619 h 325273"/>
              <a:gd name="connsiteX205" fmla="*/ 344344 w 363895"/>
              <a:gd name="connsiteY205" fmla="*/ 83860 h 325273"/>
              <a:gd name="connsiteX206" fmla="*/ 345246 w 363895"/>
              <a:gd name="connsiteY206" fmla="*/ 85184 h 325273"/>
              <a:gd name="connsiteX207" fmla="*/ 352826 w 363895"/>
              <a:gd name="connsiteY207" fmla="*/ 85605 h 325273"/>
              <a:gd name="connsiteX208" fmla="*/ 352525 w 363895"/>
              <a:gd name="connsiteY208" fmla="*/ 93245 h 325273"/>
              <a:gd name="connsiteX209" fmla="*/ 354210 w 363895"/>
              <a:gd name="connsiteY209" fmla="*/ 93967 h 325273"/>
              <a:gd name="connsiteX210" fmla="*/ 352766 w 363895"/>
              <a:gd name="connsiteY210" fmla="*/ 99381 h 325273"/>
              <a:gd name="connsiteX211" fmla="*/ 360226 w 363895"/>
              <a:gd name="connsiteY211" fmla="*/ 99862 h 325273"/>
              <a:gd name="connsiteX212" fmla="*/ 360226 w 363895"/>
              <a:gd name="connsiteY212" fmla="*/ 98478 h 325273"/>
              <a:gd name="connsiteX213" fmla="*/ 361549 w 363895"/>
              <a:gd name="connsiteY213" fmla="*/ 98478 h 325273"/>
              <a:gd name="connsiteX214" fmla="*/ 361549 w 363895"/>
              <a:gd name="connsiteY214" fmla="*/ 99862 h 325273"/>
              <a:gd name="connsiteX215" fmla="*/ 360346 w 363895"/>
              <a:gd name="connsiteY215" fmla="*/ 99561 h 325273"/>
              <a:gd name="connsiteX216" fmla="*/ 360165 w 363895"/>
              <a:gd name="connsiteY216" fmla="*/ 101246 h 325273"/>
              <a:gd name="connsiteX217" fmla="*/ 361369 w 363895"/>
              <a:gd name="connsiteY217" fmla="*/ 101246 h 325273"/>
              <a:gd name="connsiteX218" fmla="*/ 361369 w 363895"/>
              <a:gd name="connsiteY218" fmla="*/ 103472 h 325273"/>
              <a:gd name="connsiteX219" fmla="*/ 360105 w 363895"/>
              <a:gd name="connsiteY219" fmla="*/ 102569 h 325273"/>
              <a:gd name="connsiteX220" fmla="*/ 359624 w 363895"/>
              <a:gd name="connsiteY220" fmla="*/ 113759 h 325273"/>
              <a:gd name="connsiteX221" fmla="*/ 358842 w 363895"/>
              <a:gd name="connsiteY221" fmla="*/ 113698 h 325273"/>
              <a:gd name="connsiteX222" fmla="*/ 358782 w 363895"/>
              <a:gd name="connsiteY222" fmla="*/ 116766 h 325273"/>
              <a:gd name="connsiteX223" fmla="*/ 356857 w 363895"/>
              <a:gd name="connsiteY223" fmla="*/ 115383 h 325273"/>
              <a:gd name="connsiteX224" fmla="*/ 356676 w 363895"/>
              <a:gd name="connsiteY224" fmla="*/ 119053 h 325273"/>
              <a:gd name="connsiteX225" fmla="*/ 353969 w 363895"/>
              <a:gd name="connsiteY225" fmla="*/ 118992 h 325273"/>
              <a:gd name="connsiteX226" fmla="*/ 354210 w 363895"/>
              <a:gd name="connsiteY226" fmla="*/ 115503 h 325273"/>
              <a:gd name="connsiteX227" fmla="*/ 352826 w 363895"/>
              <a:gd name="connsiteY227" fmla="*/ 115383 h 325273"/>
              <a:gd name="connsiteX228" fmla="*/ 352405 w 363895"/>
              <a:gd name="connsiteY228" fmla="*/ 121699 h 325273"/>
              <a:gd name="connsiteX229" fmla="*/ 348314 w 363895"/>
              <a:gd name="connsiteY229" fmla="*/ 121339 h 325273"/>
              <a:gd name="connsiteX230" fmla="*/ 337486 w 363895"/>
              <a:gd name="connsiteY230" fmla="*/ 120857 h 325273"/>
              <a:gd name="connsiteX231" fmla="*/ 337486 w 363895"/>
              <a:gd name="connsiteY231" fmla="*/ 123564 h 325273"/>
              <a:gd name="connsiteX232" fmla="*/ 332192 w 363895"/>
              <a:gd name="connsiteY232" fmla="*/ 123324 h 325273"/>
              <a:gd name="connsiteX233" fmla="*/ 332072 w 363895"/>
              <a:gd name="connsiteY233" fmla="*/ 124046 h 325273"/>
              <a:gd name="connsiteX234" fmla="*/ 334598 w 363895"/>
              <a:gd name="connsiteY234" fmla="*/ 124226 h 325273"/>
              <a:gd name="connsiteX235" fmla="*/ 334598 w 363895"/>
              <a:gd name="connsiteY235" fmla="*/ 124828 h 325273"/>
              <a:gd name="connsiteX236" fmla="*/ 331470 w 363895"/>
              <a:gd name="connsiteY236" fmla="*/ 124828 h 325273"/>
              <a:gd name="connsiteX237" fmla="*/ 330868 w 363895"/>
              <a:gd name="connsiteY237" fmla="*/ 126091 h 325273"/>
              <a:gd name="connsiteX238" fmla="*/ 330808 w 363895"/>
              <a:gd name="connsiteY238" fmla="*/ 129099 h 325273"/>
              <a:gd name="connsiteX239" fmla="*/ 331651 w 363895"/>
              <a:gd name="connsiteY239" fmla="*/ 129700 h 325273"/>
              <a:gd name="connsiteX240" fmla="*/ 331651 w 363895"/>
              <a:gd name="connsiteY240" fmla="*/ 131746 h 325273"/>
              <a:gd name="connsiteX241" fmla="*/ 330267 w 363895"/>
              <a:gd name="connsiteY241" fmla="*/ 131806 h 325273"/>
              <a:gd name="connsiteX242" fmla="*/ 329665 w 363895"/>
              <a:gd name="connsiteY242" fmla="*/ 132588 h 325273"/>
              <a:gd name="connsiteX243" fmla="*/ 328823 w 363895"/>
              <a:gd name="connsiteY243" fmla="*/ 131565 h 325273"/>
              <a:gd name="connsiteX244" fmla="*/ 328823 w 363895"/>
              <a:gd name="connsiteY244" fmla="*/ 133009 h 325273"/>
              <a:gd name="connsiteX245" fmla="*/ 327921 w 363895"/>
              <a:gd name="connsiteY245" fmla="*/ 133490 h 325273"/>
              <a:gd name="connsiteX246" fmla="*/ 328703 w 363895"/>
              <a:gd name="connsiteY246" fmla="*/ 135055 h 325273"/>
              <a:gd name="connsiteX247" fmla="*/ 330026 w 363895"/>
              <a:gd name="connsiteY247" fmla="*/ 134453 h 325273"/>
              <a:gd name="connsiteX248" fmla="*/ 331410 w 363895"/>
              <a:gd name="connsiteY248" fmla="*/ 135295 h 325273"/>
              <a:gd name="connsiteX249" fmla="*/ 331410 w 363895"/>
              <a:gd name="connsiteY249" fmla="*/ 134513 h 325273"/>
              <a:gd name="connsiteX250" fmla="*/ 333034 w 363895"/>
              <a:gd name="connsiteY250" fmla="*/ 134513 h 325273"/>
              <a:gd name="connsiteX251" fmla="*/ 333094 w 363895"/>
              <a:gd name="connsiteY251" fmla="*/ 136258 h 325273"/>
              <a:gd name="connsiteX252" fmla="*/ 331891 w 363895"/>
              <a:gd name="connsiteY252" fmla="*/ 136137 h 325273"/>
              <a:gd name="connsiteX253" fmla="*/ 331711 w 363895"/>
              <a:gd name="connsiteY253" fmla="*/ 137942 h 325273"/>
              <a:gd name="connsiteX254" fmla="*/ 335320 w 363895"/>
              <a:gd name="connsiteY254" fmla="*/ 138123 h 325273"/>
              <a:gd name="connsiteX255" fmla="*/ 336644 w 363895"/>
              <a:gd name="connsiteY255" fmla="*/ 137521 h 325273"/>
              <a:gd name="connsiteX256" fmla="*/ 335801 w 363895"/>
              <a:gd name="connsiteY256" fmla="*/ 139326 h 325273"/>
              <a:gd name="connsiteX257" fmla="*/ 334719 w 363895"/>
              <a:gd name="connsiteY257" fmla="*/ 140108 h 325273"/>
              <a:gd name="connsiteX258" fmla="*/ 336463 w 363895"/>
              <a:gd name="connsiteY258" fmla="*/ 140288 h 325273"/>
              <a:gd name="connsiteX259" fmla="*/ 336463 w 363895"/>
              <a:gd name="connsiteY259" fmla="*/ 142995 h 325273"/>
              <a:gd name="connsiteX260" fmla="*/ 330929 w 363895"/>
              <a:gd name="connsiteY260" fmla="*/ 142815 h 325273"/>
              <a:gd name="connsiteX261" fmla="*/ 332312 w 363895"/>
              <a:gd name="connsiteY261" fmla="*/ 143898 h 325273"/>
              <a:gd name="connsiteX262" fmla="*/ 333756 w 363895"/>
              <a:gd name="connsiteY262" fmla="*/ 143236 h 325273"/>
              <a:gd name="connsiteX263" fmla="*/ 332613 w 363895"/>
              <a:gd name="connsiteY263" fmla="*/ 146424 h 325273"/>
              <a:gd name="connsiteX264" fmla="*/ 331410 w 363895"/>
              <a:gd name="connsiteY264" fmla="*/ 147447 h 325273"/>
              <a:gd name="connsiteX265" fmla="*/ 333215 w 363895"/>
              <a:gd name="connsiteY265" fmla="*/ 148169 h 325273"/>
              <a:gd name="connsiteX266" fmla="*/ 333997 w 363895"/>
              <a:gd name="connsiteY266" fmla="*/ 147688 h 325273"/>
              <a:gd name="connsiteX267" fmla="*/ 333816 w 363895"/>
              <a:gd name="connsiteY267" fmla="*/ 151057 h 325273"/>
              <a:gd name="connsiteX268" fmla="*/ 334538 w 363895"/>
              <a:gd name="connsiteY268" fmla="*/ 151418 h 325273"/>
              <a:gd name="connsiteX269" fmla="*/ 334478 w 363895"/>
              <a:gd name="connsiteY269" fmla="*/ 153523 h 325273"/>
              <a:gd name="connsiteX270" fmla="*/ 335080 w 363895"/>
              <a:gd name="connsiteY270" fmla="*/ 153523 h 325273"/>
              <a:gd name="connsiteX271" fmla="*/ 334899 w 363895"/>
              <a:gd name="connsiteY271" fmla="*/ 159779 h 325273"/>
              <a:gd name="connsiteX272" fmla="*/ 341577 w 363895"/>
              <a:gd name="connsiteY272" fmla="*/ 160020 h 325273"/>
              <a:gd name="connsiteX273" fmla="*/ 341396 w 363895"/>
              <a:gd name="connsiteY273" fmla="*/ 165615 h 325273"/>
              <a:gd name="connsiteX274" fmla="*/ 345367 w 363895"/>
              <a:gd name="connsiteY274" fmla="*/ 165675 h 325273"/>
              <a:gd name="connsiteX275" fmla="*/ 344043 w 363895"/>
              <a:gd name="connsiteY275" fmla="*/ 166698 h 325273"/>
              <a:gd name="connsiteX276" fmla="*/ 345246 w 363895"/>
              <a:gd name="connsiteY276" fmla="*/ 168803 h 325273"/>
              <a:gd name="connsiteX277" fmla="*/ 343923 w 363895"/>
              <a:gd name="connsiteY277" fmla="*/ 168623 h 325273"/>
              <a:gd name="connsiteX278" fmla="*/ 343923 w 363895"/>
              <a:gd name="connsiteY278" fmla="*/ 170247 h 325273"/>
              <a:gd name="connsiteX279" fmla="*/ 342479 w 363895"/>
              <a:gd name="connsiteY279" fmla="*/ 169706 h 325273"/>
              <a:gd name="connsiteX280" fmla="*/ 342479 w 363895"/>
              <a:gd name="connsiteY280" fmla="*/ 171149 h 325273"/>
              <a:gd name="connsiteX281" fmla="*/ 347593 w 363895"/>
              <a:gd name="connsiteY281" fmla="*/ 171330 h 325273"/>
              <a:gd name="connsiteX282" fmla="*/ 348074 w 363895"/>
              <a:gd name="connsiteY282" fmla="*/ 174097 h 325273"/>
              <a:gd name="connsiteX283" fmla="*/ 349156 w 363895"/>
              <a:gd name="connsiteY283" fmla="*/ 174097 h 325273"/>
              <a:gd name="connsiteX284" fmla="*/ 348976 w 363895"/>
              <a:gd name="connsiteY284" fmla="*/ 176924 h 325273"/>
              <a:gd name="connsiteX285" fmla="*/ 344404 w 363895"/>
              <a:gd name="connsiteY285" fmla="*/ 176744 h 325273"/>
              <a:gd name="connsiteX286" fmla="*/ 343562 w 363895"/>
              <a:gd name="connsiteY286" fmla="*/ 177466 h 325273"/>
              <a:gd name="connsiteX287" fmla="*/ 343381 w 363895"/>
              <a:gd name="connsiteY287" fmla="*/ 179511 h 325273"/>
              <a:gd name="connsiteX288" fmla="*/ 347593 w 363895"/>
              <a:gd name="connsiteY288" fmla="*/ 179632 h 325273"/>
              <a:gd name="connsiteX289" fmla="*/ 348795 w 363895"/>
              <a:gd name="connsiteY289" fmla="*/ 180293 h 325273"/>
              <a:gd name="connsiteX290" fmla="*/ 348615 w 363895"/>
              <a:gd name="connsiteY290" fmla="*/ 185286 h 325273"/>
              <a:gd name="connsiteX291" fmla="*/ 349999 w 363895"/>
              <a:gd name="connsiteY291" fmla="*/ 185286 h 325273"/>
              <a:gd name="connsiteX292" fmla="*/ 349879 w 363895"/>
              <a:gd name="connsiteY292" fmla="*/ 188054 h 325273"/>
              <a:gd name="connsiteX293" fmla="*/ 347291 w 363895"/>
              <a:gd name="connsiteY293" fmla="*/ 187933 h 325273"/>
              <a:gd name="connsiteX294" fmla="*/ 347472 w 363895"/>
              <a:gd name="connsiteY294" fmla="*/ 185828 h 325273"/>
              <a:gd name="connsiteX295" fmla="*/ 344644 w 363895"/>
              <a:gd name="connsiteY295" fmla="*/ 185768 h 325273"/>
              <a:gd name="connsiteX296" fmla="*/ 343020 w 363895"/>
              <a:gd name="connsiteY296" fmla="*/ 187031 h 325273"/>
              <a:gd name="connsiteX297" fmla="*/ 342238 w 363895"/>
              <a:gd name="connsiteY297" fmla="*/ 189136 h 325273"/>
              <a:gd name="connsiteX298" fmla="*/ 343682 w 363895"/>
              <a:gd name="connsiteY298" fmla="*/ 189136 h 325273"/>
              <a:gd name="connsiteX299" fmla="*/ 343501 w 363895"/>
              <a:gd name="connsiteY299" fmla="*/ 190701 h 325273"/>
              <a:gd name="connsiteX300" fmla="*/ 342118 w 363895"/>
              <a:gd name="connsiteY300" fmla="*/ 193227 h 325273"/>
              <a:gd name="connsiteX301" fmla="*/ 344464 w 363895"/>
              <a:gd name="connsiteY301" fmla="*/ 193528 h 325273"/>
              <a:gd name="connsiteX302" fmla="*/ 345005 w 363895"/>
              <a:gd name="connsiteY302" fmla="*/ 194069 h 325273"/>
              <a:gd name="connsiteX303" fmla="*/ 346209 w 363895"/>
              <a:gd name="connsiteY303" fmla="*/ 193047 h 325273"/>
              <a:gd name="connsiteX304" fmla="*/ 345607 w 363895"/>
              <a:gd name="connsiteY304" fmla="*/ 192265 h 325273"/>
              <a:gd name="connsiteX305" fmla="*/ 346930 w 363895"/>
              <a:gd name="connsiteY305" fmla="*/ 191062 h 325273"/>
              <a:gd name="connsiteX306" fmla="*/ 346871 w 363895"/>
              <a:gd name="connsiteY306" fmla="*/ 193468 h 325273"/>
              <a:gd name="connsiteX307" fmla="*/ 348795 w 363895"/>
              <a:gd name="connsiteY307" fmla="*/ 193588 h 325273"/>
              <a:gd name="connsiteX308" fmla="*/ 349457 w 363895"/>
              <a:gd name="connsiteY308" fmla="*/ 195032 h 325273"/>
              <a:gd name="connsiteX309" fmla="*/ 350660 w 363895"/>
              <a:gd name="connsiteY309" fmla="*/ 195092 h 325273"/>
              <a:gd name="connsiteX310" fmla="*/ 350420 w 363895"/>
              <a:gd name="connsiteY310" fmla="*/ 201529 h 325273"/>
              <a:gd name="connsiteX311" fmla="*/ 350720 w 363895"/>
              <a:gd name="connsiteY311" fmla="*/ 202070 h 325273"/>
              <a:gd name="connsiteX312" fmla="*/ 350360 w 363895"/>
              <a:gd name="connsiteY312" fmla="*/ 204838 h 325273"/>
              <a:gd name="connsiteX313" fmla="*/ 349397 w 363895"/>
              <a:gd name="connsiteY313" fmla="*/ 205439 h 325273"/>
              <a:gd name="connsiteX314" fmla="*/ 347593 w 363895"/>
              <a:gd name="connsiteY314" fmla="*/ 205379 h 325273"/>
              <a:gd name="connsiteX315" fmla="*/ 347593 w 363895"/>
              <a:gd name="connsiteY315" fmla="*/ 207485 h 325273"/>
              <a:gd name="connsiteX316" fmla="*/ 348916 w 363895"/>
              <a:gd name="connsiteY316" fmla="*/ 207485 h 325273"/>
              <a:gd name="connsiteX317" fmla="*/ 348916 w 363895"/>
              <a:gd name="connsiteY317" fmla="*/ 208868 h 325273"/>
              <a:gd name="connsiteX318" fmla="*/ 346209 w 363895"/>
              <a:gd name="connsiteY318" fmla="*/ 208868 h 325273"/>
              <a:gd name="connsiteX319" fmla="*/ 346209 w 363895"/>
              <a:gd name="connsiteY319" fmla="*/ 210132 h 325273"/>
              <a:gd name="connsiteX320" fmla="*/ 339712 w 363895"/>
              <a:gd name="connsiteY320" fmla="*/ 209891 h 325273"/>
              <a:gd name="connsiteX321" fmla="*/ 339531 w 363895"/>
              <a:gd name="connsiteY321" fmla="*/ 214222 h 325273"/>
              <a:gd name="connsiteX322" fmla="*/ 338689 w 363895"/>
              <a:gd name="connsiteY322" fmla="*/ 214644 h 325273"/>
              <a:gd name="connsiteX323" fmla="*/ 339351 w 363895"/>
              <a:gd name="connsiteY323" fmla="*/ 216508 h 325273"/>
              <a:gd name="connsiteX324" fmla="*/ 339351 w 363895"/>
              <a:gd name="connsiteY324" fmla="*/ 218012 h 325273"/>
              <a:gd name="connsiteX325" fmla="*/ 336523 w 363895"/>
              <a:gd name="connsiteY325" fmla="*/ 217892 h 325273"/>
              <a:gd name="connsiteX326" fmla="*/ 335801 w 363895"/>
              <a:gd name="connsiteY326" fmla="*/ 220659 h 325273"/>
              <a:gd name="connsiteX327" fmla="*/ 333816 w 363895"/>
              <a:gd name="connsiteY327" fmla="*/ 220599 h 325273"/>
              <a:gd name="connsiteX328" fmla="*/ 333997 w 363895"/>
              <a:gd name="connsiteY328" fmla="*/ 217772 h 325273"/>
              <a:gd name="connsiteX329" fmla="*/ 331951 w 363895"/>
              <a:gd name="connsiteY329" fmla="*/ 217772 h 325273"/>
              <a:gd name="connsiteX330" fmla="*/ 329545 w 363895"/>
              <a:gd name="connsiteY330" fmla="*/ 218794 h 325273"/>
              <a:gd name="connsiteX331" fmla="*/ 328462 w 363895"/>
              <a:gd name="connsiteY331" fmla="*/ 218253 h 325273"/>
              <a:gd name="connsiteX332" fmla="*/ 328282 w 363895"/>
              <a:gd name="connsiteY332" fmla="*/ 221020 h 325273"/>
              <a:gd name="connsiteX333" fmla="*/ 327018 w 363895"/>
              <a:gd name="connsiteY333" fmla="*/ 220900 h 325273"/>
              <a:gd name="connsiteX334" fmla="*/ 326898 w 363895"/>
              <a:gd name="connsiteY334" fmla="*/ 223005 h 325273"/>
              <a:gd name="connsiteX335" fmla="*/ 325514 w 363895"/>
              <a:gd name="connsiteY335" fmla="*/ 222885 h 325273"/>
              <a:gd name="connsiteX336" fmla="*/ 325394 w 363895"/>
              <a:gd name="connsiteY336" fmla="*/ 225773 h 325273"/>
              <a:gd name="connsiteX337" fmla="*/ 312159 w 363895"/>
              <a:gd name="connsiteY337" fmla="*/ 224990 h 325273"/>
              <a:gd name="connsiteX338" fmla="*/ 311798 w 363895"/>
              <a:gd name="connsiteY338" fmla="*/ 226494 h 325273"/>
              <a:gd name="connsiteX339" fmla="*/ 311498 w 363895"/>
              <a:gd name="connsiteY339" fmla="*/ 233834 h 325273"/>
              <a:gd name="connsiteX340" fmla="*/ 310114 w 363895"/>
              <a:gd name="connsiteY340" fmla="*/ 234014 h 325273"/>
              <a:gd name="connsiteX341" fmla="*/ 306565 w 363895"/>
              <a:gd name="connsiteY341" fmla="*/ 231849 h 325273"/>
              <a:gd name="connsiteX342" fmla="*/ 305121 w 363895"/>
              <a:gd name="connsiteY342" fmla="*/ 231608 h 325273"/>
              <a:gd name="connsiteX343" fmla="*/ 302594 w 363895"/>
              <a:gd name="connsiteY343" fmla="*/ 230345 h 325273"/>
              <a:gd name="connsiteX344" fmla="*/ 302474 w 363895"/>
              <a:gd name="connsiteY344" fmla="*/ 231969 h 325273"/>
              <a:gd name="connsiteX345" fmla="*/ 303858 w 363895"/>
              <a:gd name="connsiteY345" fmla="*/ 231849 h 325273"/>
              <a:gd name="connsiteX346" fmla="*/ 303376 w 363895"/>
              <a:gd name="connsiteY346" fmla="*/ 233774 h 325273"/>
              <a:gd name="connsiteX347" fmla="*/ 303978 w 363895"/>
              <a:gd name="connsiteY347" fmla="*/ 234977 h 325273"/>
              <a:gd name="connsiteX348" fmla="*/ 305181 w 363895"/>
              <a:gd name="connsiteY348" fmla="*/ 235217 h 325273"/>
              <a:gd name="connsiteX349" fmla="*/ 306204 w 363895"/>
              <a:gd name="connsiteY349" fmla="*/ 237203 h 325273"/>
              <a:gd name="connsiteX350" fmla="*/ 306204 w 363895"/>
              <a:gd name="connsiteY350" fmla="*/ 238286 h 325273"/>
              <a:gd name="connsiteX351" fmla="*/ 304760 w 363895"/>
              <a:gd name="connsiteY351" fmla="*/ 236902 h 325273"/>
              <a:gd name="connsiteX352" fmla="*/ 303677 w 363895"/>
              <a:gd name="connsiteY352" fmla="*/ 237082 h 325273"/>
              <a:gd name="connsiteX353" fmla="*/ 302654 w 363895"/>
              <a:gd name="connsiteY353" fmla="*/ 236060 h 325273"/>
              <a:gd name="connsiteX354" fmla="*/ 299827 w 363895"/>
              <a:gd name="connsiteY354" fmla="*/ 236661 h 325273"/>
              <a:gd name="connsiteX355" fmla="*/ 298323 w 363895"/>
              <a:gd name="connsiteY355" fmla="*/ 235578 h 325273"/>
              <a:gd name="connsiteX356" fmla="*/ 296278 w 363895"/>
              <a:gd name="connsiteY356" fmla="*/ 236481 h 325273"/>
              <a:gd name="connsiteX357" fmla="*/ 291345 w 363895"/>
              <a:gd name="connsiteY357" fmla="*/ 237143 h 325273"/>
              <a:gd name="connsiteX358" fmla="*/ 288637 w 363895"/>
              <a:gd name="connsiteY358" fmla="*/ 237864 h 325273"/>
              <a:gd name="connsiteX359" fmla="*/ 287735 w 363895"/>
              <a:gd name="connsiteY359" fmla="*/ 256092 h 325273"/>
              <a:gd name="connsiteX360" fmla="*/ 287134 w 363895"/>
              <a:gd name="connsiteY360" fmla="*/ 267462 h 325273"/>
              <a:gd name="connsiteX361" fmla="*/ 286713 w 363895"/>
              <a:gd name="connsiteY361" fmla="*/ 276907 h 325273"/>
              <a:gd name="connsiteX362" fmla="*/ 285870 w 363895"/>
              <a:gd name="connsiteY362" fmla="*/ 290382 h 325273"/>
              <a:gd name="connsiteX363" fmla="*/ 269207 w 363895"/>
              <a:gd name="connsiteY363" fmla="*/ 289480 h 325273"/>
              <a:gd name="connsiteX364" fmla="*/ 258499 w 363895"/>
              <a:gd name="connsiteY364" fmla="*/ 288638 h 325273"/>
              <a:gd name="connsiteX365" fmla="*/ 250618 w 363895"/>
              <a:gd name="connsiteY365" fmla="*/ 288517 h 325273"/>
              <a:gd name="connsiteX366" fmla="*/ 234977 w 363895"/>
              <a:gd name="connsiteY366" fmla="*/ 287976 h 325273"/>
              <a:gd name="connsiteX367" fmla="*/ 223607 w 363895"/>
              <a:gd name="connsiteY367" fmla="*/ 287374 h 325273"/>
              <a:gd name="connsiteX368" fmla="*/ 224088 w 363895"/>
              <a:gd name="connsiteY368" fmla="*/ 289119 h 325273"/>
              <a:gd name="connsiteX369" fmla="*/ 225532 w 363895"/>
              <a:gd name="connsiteY369" fmla="*/ 289961 h 325273"/>
              <a:gd name="connsiteX370" fmla="*/ 225111 w 363895"/>
              <a:gd name="connsiteY370" fmla="*/ 292548 h 325273"/>
              <a:gd name="connsiteX371" fmla="*/ 224028 w 363895"/>
              <a:gd name="connsiteY371" fmla="*/ 293992 h 325273"/>
              <a:gd name="connsiteX372" fmla="*/ 223186 w 363895"/>
              <a:gd name="connsiteY372" fmla="*/ 293631 h 325273"/>
              <a:gd name="connsiteX373" fmla="*/ 221080 w 363895"/>
              <a:gd name="connsiteY373" fmla="*/ 294653 h 325273"/>
              <a:gd name="connsiteX374" fmla="*/ 219637 w 363895"/>
              <a:gd name="connsiteY374" fmla="*/ 294172 h 325273"/>
              <a:gd name="connsiteX375" fmla="*/ 219215 w 363895"/>
              <a:gd name="connsiteY375" fmla="*/ 293450 h 325273"/>
              <a:gd name="connsiteX376" fmla="*/ 217651 w 363895"/>
              <a:gd name="connsiteY376" fmla="*/ 296338 h 325273"/>
              <a:gd name="connsiteX377" fmla="*/ 219456 w 363895"/>
              <a:gd name="connsiteY377" fmla="*/ 298744 h 325273"/>
              <a:gd name="connsiteX378" fmla="*/ 218012 w 363895"/>
              <a:gd name="connsiteY378" fmla="*/ 299045 h 325273"/>
              <a:gd name="connsiteX379" fmla="*/ 217531 w 363895"/>
              <a:gd name="connsiteY379" fmla="*/ 300489 h 325273"/>
              <a:gd name="connsiteX380" fmla="*/ 216689 w 363895"/>
              <a:gd name="connsiteY380" fmla="*/ 300369 h 325273"/>
              <a:gd name="connsiteX381" fmla="*/ 215666 w 363895"/>
              <a:gd name="connsiteY381" fmla="*/ 302474 h 325273"/>
              <a:gd name="connsiteX382" fmla="*/ 213801 w 363895"/>
              <a:gd name="connsiteY382" fmla="*/ 302233 h 325273"/>
              <a:gd name="connsiteX383" fmla="*/ 212177 w 363895"/>
              <a:gd name="connsiteY383" fmla="*/ 305001 h 325273"/>
              <a:gd name="connsiteX384" fmla="*/ 212177 w 363895"/>
              <a:gd name="connsiteY384" fmla="*/ 306023 h 325273"/>
              <a:gd name="connsiteX385" fmla="*/ 210673 w 363895"/>
              <a:gd name="connsiteY385" fmla="*/ 307347 h 325273"/>
              <a:gd name="connsiteX386" fmla="*/ 208026 w 363895"/>
              <a:gd name="connsiteY386" fmla="*/ 306685 h 325273"/>
              <a:gd name="connsiteX387" fmla="*/ 206702 w 363895"/>
              <a:gd name="connsiteY387" fmla="*/ 306685 h 325273"/>
              <a:gd name="connsiteX388" fmla="*/ 205740 w 363895"/>
              <a:gd name="connsiteY388" fmla="*/ 310054 h 325273"/>
              <a:gd name="connsiteX389" fmla="*/ 202492 w 363895"/>
              <a:gd name="connsiteY389" fmla="*/ 310475 h 325273"/>
              <a:gd name="connsiteX390" fmla="*/ 204116 w 363895"/>
              <a:gd name="connsiteY390" fmla="*/ 312881 h 325273"/>
              <a:gd name="connsiteX391" fmla="*/ 204357 w 363895"/>
              <a:gd name="connsiteY391" fmla="*/ 314987 h 325273"/>
              <a:gd name="connsiteX392" fmla="*/ 200626 w 363895"/>
              <a:gd name="connsiteY392" fmla="*/ 316009 h 325273"/>
              <a:gd name="connsiteX393" fmla="*/ 199604 w 363895"/>
              <a:gd name="connsiteY393" fmla="*/ 317152 h 325273"/>
              <a:gd name="connsiteX394" fmla="*/ 198401 w 363895"/>
              <a:gd name="connsiteY394" fmla="*/ 317092 h 325273"/>
              <a:gd name="connsiteX395" fmla="*/ 197799 w 363895"/>
              <a:gd name="connsiteY395" fmla="*/ 318416 h 325273"/>
              <a:gd name="connsiteX396" fmla="*/ 194370 w 363895"/>
              <a:gd name="connsiteY396" fmla="*/ 320882 h 325273"/>
              <a:gd name="connsiteX397" fmla="*/ 194370 w 363895"/>
              <a:gd name="connsiteY397" fmla="*/ 323890 h 325273"/>
              <a:gd name="connsiteX398" fmla="*/ 193648 w 363895"/>
              <a:gd name="connsiteY398" fmla="*/ 324552 h 325273"/>
              <a:gd name="connsiteX399" fmla="*/ 190460 w 363895"/>
              <a:gd name="connsiteY399" fmla="*/ 325274 h 325273"/>
              <a:gd name="connsiteX400" fmla="*/ 188595 w 363895"/>
              <a:gd name="connsiteY400" fmla="*/ 324913 h 325273"/>
              <a:gd name="connsiteX401" fmla="*/ 185346 w 363895"/>
              <a:gd name="connsiteY401" fmla="*/ 322446 h 325273"/>
              <a:gd name="connsiteX402" fmla="*/ 184625 w 363895"/>
              <a:gd name="connsiteY402" fmla="*/ 322627 h 325273"/>
              <a:gd name="connsiteX403" fmla="*/ 182940 w 363895"/>
              <a:gd name="connsiteY403" fmla="*/ 320822 h 325273"/>
              <a:gd name="connsiteX404" fmla="*/ 179631 w 363895"/>
              <a:gd name="connsiteY404" fmla="*/ 320882 h 325273"/>
              <a:gd name="connsiteX405" fmla="*/ 177286 w 363895"/>
              <a:gd name="connsiteY405" fmla="*/ 320281 h 325273"/>
              <a:gd name="connsiteX406" fmla="*/ 164351 w 363895"/>
              <a:gd name="connsiteY406" fmla="*/ 319438 h 325273"/>
              <a:gd name="connsiteX407" fmla="*/ 164171 w 363895"/>
              <a:gd name="connsiteY407" fmla="*/ 320521 h 325273"/>
              <a:gd name="connsiteX408" fmla="*/ 162968 w 363895"/>
              <a:gd name="connsiteY408" fmla="*/ 320642 h 325273"/>
              <a:gd name="connsiteX409" fmla="*/ 162186 w 363895"/>
              <a:gd name="connsiteY409" fmla="*/ 321965 h 325273"/>
              <a:gd name="connsiteX410" fmla="*/ 160201 w 363895"/>
              <a:gd name="connsiteY410" fmla="*/ 323168 h 325273"/>
              <a:gd name="connsiteX411" fmla="*/ 159238 w 363895"/>
              <a:gd name="connsiteY411" fmla="*/ 322567 h 325273"/>
              <a:gd name="connsiteX412" fmla="*/ 157554 w 363895"/>
              <a:gd name="connsiteY412" fmla="*/ 323168 h 325273"/>
              <a:gd name="connsiteX413" fmla="*/ 155508 w 363895"/>
              <a:gd name="connsiteY413" fmla="*/ 324672 h 325273"/>
              <a:gd name="connsiteX414" fmla="*/ 153884 w 363895"/>
              <a:gd name="connsiteY414" fmla="*/ 324011 h 325273"/>
              <a:gd name="connsiteX415" fmla="*/ 153042 w 363895"/>
              <a:gd name="connsiteY415" fmla="*/ 322326 h 325273"/>
              <a:gd name="connsiteX416" fmla="*/ 151417 w 363895"/>
              <a:gd name="connsiteY416" fmla="*/ 322025 h 325273"/>
              <a:gd name="connsiteX417" fmla="*/ 150335 w 363895"/>
              <a:gd name="connsiteY417" fmla="*/ 322627 h 325273"/>
              <a:gd name="connsiteX418" fmla="*/ 147688 w 363895"/>
              <a:gd name="connsiteY418" fmla="*/ 322386 h 325273"/>
              <a:gd name="connsiteX419" fmla="*/ 145943 w 363895"/>
              <a:gd name="connsiteY419" fmla="*/ 323289 h 325273"/>
              <a:gd name="connsiteX420" fmla="*/ 143116 w 363895"/>
              <a:gd name="connsiteY420" fmla="*/ 321845 h 325273"/>
              <a:gd name="connsiteX421" fmla="*/ 141852 w 363895"/>
              <a:gd name="connsiteY421" fmla="*/ 318837 h 325273"/>
              <a:gd name="connsiteX422" fmla="*/ 139025 w 363895"/>
              <a:gd name="connsiteY422" fmla="*/ 317634 h 325273"/>
              <a:gd name="connsiteX423" fmla="*/ 137822 w 363895"/>
              <a:gd name="connsiteY423" fmla="*/ 319017 h 325273"/>
              <a:gd name="connsiteX424" fmla="*/ 135055 w 363895"/>
              <a:gd name="connsiteY424" fmla="*/ 321123 h 325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</a:cxnLst>
            <a:rect l="l" t="t" r="r" b="b"/>
            <a:pathLst>
              <a:path w="363895" h="325273">
                <a:moveTo>
                  <a:pt x="135055" y="321123"/>
                </a:moveTo>
                <a:lnTo>
                  <a:pt x="123023" y="320341"/>
                </a:lnTo>
                <a:lnTo>
                  <a:pt x="122181" y="319198"/>
                </a:lnTo>
                <a:lnTo>
                  <a:pt x="121279" y="316431"/>
                </a:lnTo>
                <a:lnTo>
                  <a:pt x="121279" y="314145"/>
                </a:lnTo>
                <a:lnTo>
                  <a:pt x="118632" y="312400"/>
                </a:lnTo>
                <a:lnTo>
                  <a:pt x="118571" y="310234"/>
                </a:lnTo>
                <a:lnTo>
                  <a:pt x="116947" y="308430"/>
                </a:lnTo>
                <a:lnTo>
                  <a:pt x="116285" y="306986"/>
                </a:lnTo>
                <a:lnTo>
                  <a:pt x="112134" y="304339"/>
                </a:lnTo>
                <a:lnTo>
                  <a:pt x="108585" y="301211"/>
                </a:lnTo>
                <a:lnTo>
                  <a:pt x="107803" y="301211"/>
                </a:lnTo>
                <a:lnTo>
                  <a:pt x="104374" y="299646"/>
                </a:lnTo>
                <a:lnTo>
                  <a:pt x="102990" y="300429"/>
                </a:lnTo>
                <a:lnTo>
                  <a:pt x="101186" y="300248"/>
                </a:lnTo>
                <a:lnTo>
                  <a:pt x="102569" y="301090"/>
                </a:lnTo>
                <a:lnTo>
                  <a:pt x="99321" y="300489"/>
                </a:lnTo>
                <a:lnTo>
                  <a:pt x="97456" y="301692"/>
                </a:lnTo>
                <a:lnTo>
                  <a:pt x="93245" y="298804"/>
                </a:lnTo>
                <a:lnTo>
                  <a:pt x="92643" y="297902"/>
                </a:lnTo>
                <a:lnTo>
                  <a:pt x="92643" y="295917"/>
                </a:lnTo>
                <a:lnTo>
                  <a:pt x="91621" y="295496"/>
                </a:lnTo>
                <a:lnTo>
                  <a:pt x="90237" y="294112"/>
                </a:lnTo>
                <a:lnTo>
                  <a:pt x="89395" y="292307"/>
                </a:lnTo>
                <a:lnTo>
                  <a:pt x="89395" y="289841"/>
                </a:lnTo>
                <a:lnTo>
                  <a:pt x="90297" y="287254"/>
                </a:lnTo>
                <a:lnTo>
                  <a:pt x="89936" y="284366"/>
                </a:lnTo>
                <a:lnTo>
                  <a:pt x="88432" y="281960"/>
                </a:lnTo>
                <a:lnTo>
                  <a:pt x="88432" y="278952"/>
                </a:lnTo>
                <a:lnTo>
                  <a:pt x="89274" y="276305"/>
                </a:lnTo>
                <a:lnTo>
                  <a:pt x="89575" y="273959"/>
                </a:lnTo>
                <a:lnTo>
                  <a:pt x="91681" y="275764"/>
                </a:lnTo>
                <a:lnTo>
                  <a:pt x="92282" y="276787"/>
                </a:lnTo>
                <a:lnTo>
                  <a:pt x="93967" y="276305"/>
                </a:lnTo>
                <a:lnTo>
                  <a:pt x="99261" y="276185"/>
                </a:lnTo>
                <a:lnTo>
                  <a:pt x="102569" y="278772"/>
                </a:lnTo>
                <a:lnTo>
                  <a:pt x="102810" y="274561"/>
                </a:lnTo>
                <a:lnTo>
                  <a:pt x="97456" y="274200"/>
                </a:lnTo>
                <a:lnTo>
                  <a:pt x="97516" y="272997"/>
                </a:lnTo>
                <a:lnTo>
                  <a:pt x="92102" y="272515"/>
                </a:lnTo>
                <a:lnTo>
                  <a:pt x="92282" y="270831"/>
                </a:lnTo>
                <a:lnTo>
                  <a:pt x="94147" y="271252"/>
                </a:lnTo>
                <a:lnTo>
                  <a:pt x="95471" y="270169"/>
                </a:lnTo>
                <a:lnTo>
                  <a:pt x="97095" y="270470"/>
                </a:lnTo>
                <a:lnTo>
                  <a:pt x="99140" y="269688"/>
                </a:lnTo>
                <a:lnTo>
                  <a:pt x="98599" y="267041"/>
                </a:lnTo>
                <a:lnTo>
                  <a:pt x="97757" y="268545"/>
                </a:lnTo>
                <a:lnTo>
                  <a:pt x="94207" y="268364"/>
                </a:lnTo>
                <a:lnTo>
                  <a:pt x="95411" y="266740"/>
                </a:lnTo>
                <a:lnTo>
                  <a:pt x="94268" y="266680"/>
                </a:lnTo>
                <a:lnTo>
                  <a:pt x="93907" y="263311"/>
                </a:lnTo>
                <a:lnTo>
                  <a:pt x="90237" y="262108"/>
                </a:lnTo>
                <a:lnTo>
                  <a:pt x="87109" y="262529"/>
                </a:lnTo>
                <a:lnTo>
                  <a:pt x="84762" y="261567"/>
                </a:lnTo>
                <a:lnTo>
                  <a:pt x="84823" y="260905"/>
                </a:lnTo>
                <a:lnTo>
                  <a:pt x="82416" y="261206"/>
                </a:lnTo>
                <a:lnTo>
                  <a:pt x="80972" y="262830"/>
                </a:lnTo>
                <a:lnTo>
                  <a:pt x="82416" y="264033"/>
                </a:lnTo>
                <a:lnTo>
                  <a:pt x="85304" y="264153"/>
                </a:lnTo>
                <a:lnTo>
                  <a:pt x="86688" y="264996"/>
                </a:lnTo>
                <a:lnTo>
                  <a:pt x="86567" y="267402"/>
                </a:lnTo>
                <a:lnTo>
                  <a:pt x="85003" y="266620"/>
                </a:lnTo>
                <a:lnTo>
                  <a:pt x="86447" y="268425"/>
                </a:lnTo>
                <a:lnTo>
                  <a:pt x="86447" y="269147"/>
                </a:lnTo>
                <a:lnTo>
                  <a:pt x="83439" y="268906"/>
                </a:lnTo>
                <a:lnTo>
                  <a:pt x="83439" y="270290"/>
                </a:lnTo>
                <a:lnTo>
                  <a:pt x="81213" y="270169"/>
                </a:lnTo>
                <a:lnTo>
                  <a:pt x="81394" y="267402"/>
                </a:lnTo>
                <a:lnTo>
                  <a:pt x="79348" y="265898"/>
                </a:lnTo>
                <a:lnTo>
                  <a:pt x="79469" y="264514"/>
                </a:lnTo>
                <a:lnTo>
                  <a:pt x="78145" y="263612"/>
                </a:lnTo>
                <a:lnTo>
                  <a:pt x="77965" y="261446"/>
                </a:lnTo>
                <a:lnTo>
                  <a:pt x="77002" y="261807"/>
                </a:lnTo>
                <a:lnTo>
                  <a:pt x="73513" y="261567"/>
                </a:lnTo>
                <a:lnTo>
                  <a:pt x="73573" y="262529"/>
                </a:lnTo>
                <a:lnTo>
                  <a:pt x="75498" y="262048"/>
                </a:lnTo>
                <a:lnTo>
                  <a:pt x="74175" y="263853"/>
                </a:lnTo>
                <a:lnTo>
                  <a:pt x="71829" y="263672"/>
                </a:lnTo>
                <a:lnTo>
                  <a:pt x="70926" y="265477"/>
                </a:lnTo>
                <a:lnTo>
                  <a:pt x="72069" y="266259"/>
                </a:lnTo>
                <a:lnTo>
                  <a:pt x="71889" y="268304"/>
                </a:lnTo>
                <a:lnTo>
                  <a:pt x="71227" y="266861"/>
                </a:lnTo>
                <a:lnTo>
                  <a:pt x="70024" y="266861"/>
                </a:lnTo>
                <a:lnTo>
                  <a:pt x="68941" y="265477"/>
                </a:lnTo>
                <a:lnTo>
                  <a:pt x="68640" y="266078"/>
                </a:lnTo>
                <a:lnTo>
                  <a:pt x="66053" y="266018"/>
                </a:lnTo>
                <a:lnTo>
                  <a:pt x="66174" y="263913"/>
                </a:lnTo>
                <a:lnTo>
                  <a:pt x="64128" y="264394"/>
                </a:lnTo>
                <a:lnTo>
                  <a:pt x="63948" y="267282"/>
                </a:lnTo>
                <a:lnTo>
                  <a:pt x="63286" y="267282"/>
                </a:lnTo>
                <a:lnTo>
                  <a:pt x="63106" y="269086"/>
                </a:lnTo>
                <a:lnTo>
                  <a:pt x="64068" y="269086"/>
                </a:lnTo>
                <a:lnTo>
                  <a:pt x="63888" y="271974"/>
                </a:lnTo>
                <a:lnTo>
                  <a:pt x="66535" y="272094"/>
                </a:lnTo>
                <a:lnTo>
                  <a:pt x="66354" y="274861"/>
                </a:lnTo>
                <a:lnTo>
                  <a:pt x="64971" y="273959"/>
                </a:lnTo>
                <a:lnTo>
                  <a:pt x="63406" y="274200"/>
                </a:lnTo>
                <a:lnTo>
                  <a:pt x="63406" y="274861"/>
                </a:lnTo>
                <a:lnTo>
                  <a:pt x="60639" y="274681"/>
                </a:lnTo>
                <a:lnTo>
                  <a:pt x="60760" y="274019"/>
                </a:lnTo>
                <a:lnTo>
                  <a:pt x="58834" y="273297"/>
                </a:lnTo>
                <a:lnTo>
                  <a:pt x="59436" y="271914"/>
                </a:lnTo>
                <a:lnTo>
                  <a:pt x="59797" y="268304"/>
                </a:lnTo>
                <a:lnTo>
                  <a:pt x="61181" y="267101"/>
                </a:lnTo>
                <a:lnTo>
                  <a:pt x="60579" y="265657"/>
                </a:lnTo>
                <a:lnTo>
                  <a:pt x="60820" y="263552"/>
                </a:lnTo>
                <a:lnTo>
                  <a:pt x="59015" y="263371"/>
                </a:lnTo>
                <a:lnTo>
                  <a:pt x="59135" y="260363"/>
                </a:lnTo>
                <a:lnTo>
                  <a:pt x="58714" y="260243"/>
                </a:lnTo>
                <a:lnTo>
                  <a:pt x="56187" y="261627"/>
                </a:lnTo>
                <a:lnTo>
                  <a:pt x="53480" y="261446"/>
                </a:lnTo>
                <a:lnTo>
                  <a:pt x="51495" y="261747"/>
                </a:lnTo>
                <a:lnTo>
                  <a:pt x="51856" y="261025"/>
                </a:lnTo>
                <a:lnTo>
                  <a:pt x="50112" y="260905"/>
                </a:lnTo>
                <a:lnTo>
                  <a:pt x="49089" y="260183"/>
                </a:lnTo>
                <a:lnTo>
                  <a:pt x="45961" y="259942"/>
                </a:lnTo>
                <a:lnTo>
                  <a:pt x="43073" y="261988"/>
                </a:lnTo>
                <a:lnTo>
                  <a:pt x="41148" y="262890"/>
                </a:lnTo>
                <a:lnTo>
                  <a:pt x="40246" y="264454"/>
                </a:lnTo>
                <a:lnTo>
                  <a:pt x="38862" y="264514"/>
                </a:lnTo>
                <a:lnTo>
                  <a:pt x="39103" y="261627"/>
                </a:lnTo>
                <a:lnTo>
                  <a:pt x="42592" y="208507"/>
                </a:lnTo>
                <a:lnTo>
                  <a:pt x="54082" y="209289"/>
                </a:lnTo>
                <a:lnTo>
                  <a:pt x="54684" y="205439"/>
                </a:lnTo>
                <a:lnTo>
                  <a:pt x="55466" y="193348"/>
                </a:lnTo>
                <a:lnTo>
                  <a:pt x="54623" y="193348"/>
                </a:lnTo>
                <a:lnTo>
                  <a:pt x="56729" y="162306"/>
                </a:lnTo>
                <a:lnTo>
                  <a:pt x="56609" y="162306"/>
                </a:lnTo>
                <a:lnTo>
                  <a:pt x="57391" y="150876"/>
                </a:lnTo>
                <a:lnTo>
                  <a:pt x="41449" y="149914"/>
                </a:lnTo>
                <a:lnTo>
                  <a:pt x="9986" y="148049"/>
                </a:lnTo>
                <a:lnTo>
                  <a:pt x="0" y="147267"/>
                </a:lnTo>
                <a:lnTo>
                  <a:pt x="722" y="131024"/>
                </a:lnTo>
                <a:lnTo>
                  <a:pt x="1023" y="126091"/>
                </a:lnTo>
                <a:lnTo>
                  <a:pt x="2527" y="126091"/>
                </a:lnTo>
                <a:lnTo>
                  <a:pt x="4813" y="100464"/>
                </a:lnTo>
                <a:lnTo>
                  <a:pt x="5835" y="86748"/>
                </a:lnTo>
                <a:lnTo>
                  <a:pt x="13957" y="87229"/>
                </a:lnTo>
                <a:lnTo>
                  <a:pt x="14739" y="76160"/>
                </a:lnTo>
                <a:lnTo>
                  <a:pt x="22860" y="76762"/>
                </a:lnTo>
                <a:lnTo>
                  <a:pt x="24123" y="60399"/>
                </a:lnTo>
                <a:lnTo>
                  <a:pt x="26289" y="23462"/>
                </a:lnTo>
                <a:lnTo>
                  <a:pt x="27673" y="0"/>
                </a:lnTo>
                <a:lnTo>
                  <a:pt x="29778" y="180"/>
                </a:lnTo>
                <a:lnTo>
                  <a:pt x="31342" y="241"/>
                </a:lnTo>
                <a:lnTo>
                  <a:pt x="37238" y="662"/>
                </a:lnTo>
                <a:lnTo>
                  <a:pt x="38621" y="842"/>
                </a:lnTo>
                <a:lnTo>
                  <a:pt x="59677" y="2166"/>
                </a:lnTo>
                <a:lnTo>
                  <a:pt x="62745" y="2406"/>
                </a:lnTo>
                <a:lnTo>
                  <a:pt x="72611" y="3008"/>
                </a:lnTo>
                <a:lnTo>
                  <a:pt x="90297" y="4271"/>
                </a:lnTo>
                <a:lnTo>
                  <a:pt x="92824" y="4452"/>
                </a:lnTo>
                <a:lnTo>
                  <a:pt x="98659" y="4933"/>
                </a:lnTo>
                <a:lnTo>
                  <a:pt x="107803" y="5414"/>
                </a:lnTo>
                <a:lnTo>
                  <a:pt x="117248" y="6136"/>
                </a:lnTo>
                <a:lnTo>
                  <a:pt x="125670" y="6738"/>
                </a:lnTo>
                <a:lnTo>
                  <a:pt x="132588" y="7219"/>
                </a:lnTo>
                <a:lnTo>
                  <a:pt x="153222" y="8422"/>
                </a:lnTo>
                <a:lnTo>
                  <a:pt x="157794" y="8903"/>
                </a:lnTo>
                <a:lnTo>
                  <a:pt x="159539" y="9024"/>
                </a:lnTo>
                <a:lnTo>
                  <a:pt x="165134" y="9625"/>
                </a:lnTo>
                <a:lnTo>
                  <a:pt x="169706" y="9986"/>
                </a:lnTo>
                <a:lnTo>
                  <a:pt x="183722" y="11069"/>
                </a:lnTo>
                <a:lnTo>
                  <a:pt x="185407" y="11249"/>
                </a:lnTo>
                <a:lnTo>
                  <a:pt x="192926" y="11611"/>
                </a:lnTo>
                <a:lnTo>
                  <a:pt x="201589" y="12212"/>
                </a:lnTo>
                <a:lnTo>
                  <a:pt x="205500" y="12453"/>
                </a:lnTo>
                <a:lnTo>
                  <a:pt x="207785" y="12573"/>
                </a:lnTo>
                <a:lnTo>
                  <a:pt x="212237" y="12753"/>
                </a:lnTo>
                <a:lnTo>
                  <a:pt x="212959" y="12753"/>
                </a:lnTo>
                <a:lnTo>
                  <a:pt x="232691" y="13957"/>
                </a:lnTo>
                <a:lnTo>
                  <a:pt x="252904" y="15160"/>
                </a:lnTo>
                <a:lnTo>
                  <a:pt x="253505" y="15100"/>
                </a:lnTo>
                <a:lnTo>
                  <a:pt x="259280" y="15400"/>
                </a:lnTo>
                <a:lnTo>
                  <a:pt x="264334" y="15641"/>
                </a:lnTo>
                <a:lnTo>
                  <a:pt x="270229" y="15942"/>
                </a:lnTo>
                <a:lnTo>
                  <a:pt x="272515" y="16062"/>
                </a:lnTo>
                <a:lnTo>
                  <a:pt x="277388" y="16243"/>
                </a:lnTo>
                <a:lnTo>
                  <a:pt x="292127" y="16904"/>
                </a:lnTo>
                <a:lnTo>
                  <a:pt x="312581" y="17927"/>
                </a:lnTo>
                <a:lnTo>
                  <a:pt x="319800" y="18228"/>
                </a:lnTo>
                <a:lnTo>
                  <a:pt x="320581" y="18228"/>
                </a:lnTo>
                <a:lnTo>
                  <a:pt x="326116" y="18469"/>
                </a:lnTo>
                <a:lnTo>
                  <a:pt x="333816" y="18890"/>
                </a:lnTo>
                <a:lnTo>
                  <a:pt x="344946" y="19371"/>
                </a:lnTo>
                <a:lnTo>
                  <a:pt x="361188" y="20153"/>
                </a:lnTo>
                <a:lnTo>
                  <a:pt x="363895" y="20213"/>
                </a:lnTo>
                <a:lnTo>
                  <a:pt x="363113" y="38261"/>
                </a:lnTo>
                <a:lnTo>
                  <a:pt x="362331" y="39945"/>
                </a:lnTo>
                <a:lnTo>
                  <a:pt x="359323" y="50051"/>
                </a:lnTo>
                <a:lnTo>
                  <a:pt x="358240" y="49991"/>
                </a:lnTo>
                <a:lnTo>
                  <a:pt x="358361" y="52698"/>
                </a:lnTo>
                <a:lnTo>
                  <a:pt x="355774" y="61963"/>
                </a:lnTo>
                <a:lnTo>
                  <a:pt x="353849" y="65151"/>
                </a:lnTo>
                <a:lnTo>
                  <a:pt x="353909" y="63527"/>
                </a:lnTo>
                <a:lnTo>
                  <a:pt x="351202" y="63346"/>
                </a:lnTo>
                <a:lnTo>
                  <a:pt x="351081" y="64850"/>
                </a:lnTo>
                <a:lnTo>
                  <a:pt x="349397" y="63046"/>
                </a:lnTo>
                <a:lnTo>
                  <a:pt x="348495" y="64068"/>
                </a:lnTo>
                <a:lnTo>
                  <a:pt x="348615" y="57812"/>
                </a:lnTo>
                <a:lnTo>
                  <a:pt x="343321" y="57631"/>
                </a:lnTo>
                <a:lnTo>
                  <a:pt x="342780" y="70746"/>
                </a:lnTo>
                <a:lnTo>
                  <a:pt x="343742" y="74115"/>
                </a:lnTo>
                <a:lnTo>
                  <a:pt x="343501" y="79589"/>
                </a:lnTo>
                <a:lnTo>
                  <a:pt x="342960" y="83619"/>
                </a:lnTo>
                <a:lnTo>
                  <a:pt x="344344" y="83860"/>
                </a:lnTo>
                <a:lnTo>
                  <a:pt x="345246" y="85184"/>
                </a:lnTo>
                <a:lnTo>
                  <a:pt x="352826" y="85605"/>
                </a:lnTo>
                <a:lnTo>
                  <a:pt x="352525" y="93245"/>
                </a:lnTo>
                <a:lnTo>
                  <a:pt x="354210" y="93967"/>
                </a:lnTo>
                <a:lnTo>
                  <a:pt x="352766" y="99381"/>
                </a:lnTo>
                <a:lnTo>
                  <a:pt x="360226" y="99862"/>
                </a:lnTo>
                <a:lnTo>
                  <a:pt x="360226" y="98478"/>
                </a:lnTo>
                <a:lnTo>
                  <a:pt x="361549" y="98478"/>
                </a:lnTo>
                <a:lnTo>
                  <a:pt x="361549" y="99862"/>
                </a:lnTo>
                <a:lnTo>
                  <a:pt x="360346" y="99561"/>
                </a:lnTo>
                <a:lnTo>
                  <a:pt x="360165" y="101246"/>
                </a:lnTo>
                <a:lnTo>
                  <a:pt x="361369" y="101246"/>
                </a:lnTo>
                <a:lnTo>
                  <a:pt x="361369" y="103472"/>
                </a:lnTo>
                <a:lnTo>
                  <a:pt x="360105" y="102569"/>
                </a:lnTo>
                <a:lnTo>
                  <a:pt x="359624" y="113759"/>
                </a:lnTo>
                <a:lnTo>
                  <a:pt x="358842" y="113698"/>
                </a:lnTo>
                <a:lnTo>
                  <a:pt x="358782" y="116766"/>
                </a:lnTo>
                <a:lnTo>
                  <a:pt x="356857" y="115383"/>
                </a:lnTo>
                <a:lnTo>
                  <a:pt x="356676" y="119053"/>
                </a:lnTo>
                <a:lnTo>
                  <a:pt x="353969" y="118992"/>
                </a:lnTo>
                <a:lnTo>
                  <a:pt x="354210" y="115503"/>
                </a:lnTo>
                <a:lnTo>
                  <a:pt x="352826" y="115383"/>
                </a:lnTo>
                <a:lnTo>
                  <a:pt x="352405" y="121699"/>
                </a:lnTo>
                <a:lnTo>
                  <a:pt x="348314" y="121339"/>
                </a:lnTo>
                <a:lnTo>
                  <a:pt x="337486" y="120857"/>
                </a:lnTo>
                <a:lnTo>
                  <a:pt x="337486" y="123564"/>
                </a:lnTo>
                <a:lnTo>
                  <a:pt x="332192" y="123324"/>
                </a:lnTo>
                <a:lnTo>
                  <a:pt x="332072" y="124046"/>
                </a:lnTo>
                <a:lnTo>
                  <a:pt x="334598" y="124226"/>
                </a:lnTo>
                <a:lnTo>
                  <a:pt x="334598" y="124828"/>
                </a:lnTo>
                <a:lnTo>
                  <a:pt x="331470" y="124828"/>
                </a:lnTo>
                <a:lnTo>
                  <a:pt x="330868" y="126091"/>
                </a:lnTo>
                <a:lnTo>
                  <a:pt x="330808" y="129099"/>
                </a:lnTo>
                <a:lnTo>
                  <a:pt x="331651" y="129700"/>
                </a:lnTo>
                <a:lnTo>
                  <a:pt x="331651" y="131746"/>
                </a:lnTo>
                <a:lnTo>
                  <a:pt x="330267" y="131806"/>
                </a:lnTo>
                <a:lnTo>
                  <a:pt x="329665" y="132588"/>
                </a:lnTo>
                <a:lnTo>
                  <a:pt x="328823" y="131565"/>
                </a:lnTo>
                <a:lnTo>
                  <a:pt x="328823" y="133009"/>
                </a:lnTo>
                <a:lnTo>
                  <a:pt x="327921" y="133490"/>
                </a:lnTo>
                <a:lnTo>
                  <a:pt x="328703" y="135055"/>
                </a:lnTo>
                <a:lnTo>
                  <a:pt x="330026" y="134453"/>
                </a:lnTo>
                <a:lnTo>
                  <a:pt x="331410" y="135295"/>
                </a:lnTo>
                <a:lnTo>
                  <a:pt x="331410" y="134513"/>
                </a:lnTo>
                <a:lnTo>
                  <a:pt x="333034" y="134513"/>
                </a:lnTo>
                <a:lnTo>
                  <a:pt x="333094" y="136258"/>
                </a:lnTo>
                <a:lnTo>
                  <a:pt x="331891" y="136137"/>
                </a:lnTo>
                <a:lnTo>
                  <a:pt x="331711" y="137942"/>
                </a:lnTo>
                <a:lnTo>
                  <a:pt x="335320" y="138123"/>
                </a:lnTo>
                <a:lnTo>
                  <a:pt x="336644" y="137521"/>
                </a:lnTo>
                <a:lnTo>
                  <a:pt x="335801" y="139326"/>
                </a:lnTo>
                <a:lnTo>
                  <a:pt x="334719" y="140108"/>
                </a:lnTo>
                <a:lnTo>
                  <a:pt x="336463" y="140288"/>
                </a:lnTo>
                <a:lnTo>
                  <a:pt x="336463" y="142995"/>
                </a:lnTo>
                <a:lnTo>
                  <a:pt x="330929" y="142815"/>
                </a:lnTo>
                <a:lnTo>
                  <a:pt x="332312" y="143898"/>
                </a:lnTo>
                <a:lnTo>
                  <a:pt x="333756" y="143236"/>
                </a:lnTo>
                <a:lnTo>
                  <a:pt x="332613" y="146424"/>
                </a:lnTo>
                <a:lnTo>
                  <a:pt x="331410" y="147447"/>
                </a:lnTo>
                <a:lnTo>
                  <a:pt x="333215" y="148169"/>
                </a:lnTo>
                <a:lnTo>
                  <a:pt x="333997" y="147688"/>
                </a:lnTo>
                <a:lnTo>
                  <a:pt x="333816" y="151057"/>
                </a:lnTo>
                <a:lnTo>
                  <a:pt x="334538" y="151418"/>
                </a:lnTo>
                <a:lnTo>
                  <a:pt x="334478" y="153523"/>
                </a:lnTo>
                <a:lnTo>
                  <a:pt x="335080" y="153523"/>
                </a:lnTo>
                <a:lnTo>
                  <a:pt x="334899" y="159779"/>
                </a:lnTo>
                <a:lnTo>
                  <a:pt x="341577" y="160020"/>
                </a:lnTo>
                <a:lnTo>
                  <a:pt x="341396" y="165615"/>
                </a:lnTo>
                <a:lnTo>
                  <a:pt x="345367" y="165675"/>
                </a:lnTo>
                <a:lnTo>
                  <a:pt x="344043" y="166698"/>
                </a:lnTo>
                <a:lnTo>
                  <a:pt x="345246" y="168803"/>
                </a:lnTo>
                <a:lnTo>
                  <a:pt x="343923" y="168623"/>
                </a:lnTo>
                <a:lnTo>
                  <a:pt x="343923" y="170247"/>
                </a:lnTo>
                <a:lnTo>
                  <a:pt x="342479" y="169706"/>
                </a:lnTo>
                <a:lnTo>
                  <a:pt x="342479" y="171149"/>
                </a:lnTo>
                <a:lnTo>
                  <a:pt x="347593" y="171330"/>
                </a:lnTo>
                <a:lnTo>
                  <a:pt x="348074" y="174097"/>
                </a:lnTo>
                <a:lnTo>
                  <a:pt x="349156" y="174097"/>
                </a:lnTo>
                <a:lnTo>
                  <a:pt x="348976" y="176924"/>
                </a:lnTo>
                <a:lnTo>
                  <a:pt x="344404" y="176744"/>
                </a:lnTo>
                <a:lnTo>
                  <a:pt x="343562" y="177466"/>
                </a:lnTo>
                <a:lnTo>
                  <a:pt x="343381" y="179511"/>
                </a:lnTo>
                <a:lnTo>
                  <a:pt x="347593" y="179632"/>
                </a:lnTo>
                <a:lnTo>
                  <a:pt x="348795" y="180293"/>
                </a:lnTo>
                <a:lnTo>
                  <a:pt x="348615" y="185286"/>
                </a:lnTo>
                <a:lnTo>
                  <a:pt x="349999" y="185286"/>
                </a:lnTo>
                <a:lnTo>
                  <a:pt x="349879" y="188054"/>
                </a:lnTo>
                <a:lnTo>
                  <a:pt x="347291" y="187933"/>
                </a:lnTo>
                <a:lnTo>
                  <a:pt x="347472" y="185828"/>
                </a:lnTo>
                <a:lnTo>
                  <a:pt x="344644" y="185768"/>
                </a:lnTo>
                <a:lnTo>
                  <a:pt x="343020" y="187031"/>
                </a:lnTo>
                <a:lnTo>
                  <a:pt x="342238" y="189136"/>
                </a:lnTo>
                <a:lnTo>
                  <a:pt x="343682" y="189136"/>
                </a:lnTo>
                <a:lnTo>
                  <a:pt x="343501" y="190701"/>
                </a:lnTo>
                <a:lnTo>
                  <a:pt x="342118" y="193227"/>
                </a:lnTo>
                <a:lnTo>
                  <a:pt x="344464" y="193528"/>
                </a:lnTo>
                <a:lnTo>
                  <a:pt x="345005" y="194069"/>
                </a:lnTo>
                <a:lnTo>
                  <a:pt x="346209" y="193047"/>
                </a:lnTo>
                <a:lnTo>
                  <a:pt x="345607" y="192265"/>
                </a:lnTo>
                <a:lnTo>
                  <a:pt x="346930" y="191062"/>
                </a:lnTo>
                <a:lnTo>
                  <a:pt x="346871" y="193468"/>
                </a:lnTo>
                <a:lnTo>
                  <a:pt x="348795" y="193588"/>
                </a:lnTo>
                <a:lnTo>
                  <a:pt x="349457" y="195032"/>
                </a:lnTo>
                <a:lnTo>
                  <a:pt x="350660" y="195092"/>
                </a:lnTo>
                <a:lnTo>
                  <a:pt x="350420" y="201529"/>
                </a:lnTo>
                <a:lnTo>
                  <a:pt x="350720" y="202070"/>
                </a:lnTo>
                <a:lnTo>
                  <a:pt x="350360" y="204838"/>
                </a:lnTo>
                <a:lnTo>
                  <a:pt x="349397" y="205439"/>
                </a:lnTo>
                <a:lnTo>
                  <a:pt x="347593" y="205379"/>
                </a:lnTo>
                <a:lnTo>
                  <a:pt x="347593" y="207485"/>
                </a:lnTo>
                <a:lnTo>
                  <a:pt x="348916" y="207485"/>
                </a:lnTo>
                <a:lnTo>
                  <a:pt x="348916" y="208868"/>
                </a:lnTo>
                <a:lnTo>
                  <a:pt x="346209" y="208868"/>
                </a:lnTo>
                <a:lnTo>
                  <a:pt x="346209" y="210132"/>
                </a:lnTo>
                <a:lnTo>
                  <a:pt x="339712" y="209891"/>
                </a:lnTo>
                <a:lnTo>
                  <a:pt x="339531" y="214222"/>
                </a:lnTo>
                <a:lnTo>
                  <a:pt x="338689" y="214644"/>
                </a:lnTo>
                <a:lnTo>
                  <a:pt x="339351" y="216508"/>
                </a:lnTo>
                <a:lnTo>
                  <a:pt x="339351" y="218012"/>
                </a:lnTo>
                <a:lnTo>
                  <a:pt x="336523" y="217892"/>
                </a:lnTo>
                <a:lnTo>
                  <a:pt x="335801" y="220659"/>
                </a:lnTo>
                <a:lnTo>
                  <a:pt x="333816" y="220599"/>
                </a:lnTo>
                <a:lnTo>
                  <a:pt x="333997" y="217772"/>
                </a:lnTo>
                <a:lnTo>
                  <a:pt x="331951" y="217772"/>
                </a:lnTo>
                <a:lnTo>
                  <a:pt x="329545" y="218794"/>
                </a:lnTo>
                <a:lnTo>
                  <a:pt x="328462" y="218253"/>
                </a:lnTo>
                <a:lnTo>
                  <a:pt x="328282" y="221020"/>
                </a:lnTo>
                <a:lnTo>
                  <a:pt x="327018" y="220900"/>
                </a:lnTo>
                <a:lnTo>
                  <a:pt x="326898" y="223005"/>
                </a:lnTo>
                <a:lnTo>
                  <a:pt x="325514" y="222885"/>
                </a:lnTo>
                <a:lnTo>
                  <a:pt x="325394" y="225773"/>
                </a:lnTo>
                <a:lnTo>
                  <a:pt x="312159" y="224990"/>
                </a:lnTo>
                <a:lnTo>
                  <a:pt x="311798" y="226494"/>
                </a:lnTo>
                <a:lnTo>
                  <a:pt x="311498" y="233834"/>
                </a:lnTo>
                <a:lnTo>
                  <a:pt x="310114" y="234014"/>
                </a:lnTo>
                <a:lnTo>
                  <a:pt x="306565" y="231849"/>
                </a:lnTo>
                <a:lnTo>
                  <a:pt x="305121" y="231608"/>
                </a:lnTo>
                <a:lnTo>
                  <a:pt x="302594" y="230345"/>
                </a:lnTo>
                <a:lnTo>
                  <a:pt x="302474" y="231969"/>
                </a:lnTo>
                <a:lnTo>
                  <a:pt x="303858" y="231849"/>
                </a:lnTo>
                <a:lnTo>
                  <a:pt x="303376" y="233774"/>
                </a:lnTo>
                <a:lnTo>
                  <a:pt x="303978" y="234977"/>
                </a:lnTo>
                <a:lnTo>
                  <a:pt x="305181" y="235217"/>
                </a:lnTo>
                <a:lnTo>
                  <a:pt x="306204" y="237203"/>
                </a:lnTo>
                <a:lnTo>
                  <a:pt x="306204" y="238286"/>
                </a:lnTo>
                <a:lnTo>
                  <a:pt x="304760" y="236902"/>
                </a:lnTo>
                <a:lnTo>
                  <a:pt x="303677" y="237082"/>
                </a:lnTo>
                <a:lnTo>
                  <a:pt x="302654" y="236060"/>
                </a:lnTo>
                <a:lnTo>
                  <a:pt x="299827" y="236661"/>
                </a:lnTo>
                <a:lnTo>
                  <a:pt x="298323" y="235578"/>
                </a:lnTo>
                <a:lnTo>
                  <a:pt x="296278" y="236481"/>
                </a:lnTo>
                <a:lnTo>
                  <a:pt x="291345" y="237143"/>
                </a:lnTo>
                <a:lnTo>
                  <a:pt x="288637" y="237864"/>
                </a:lnTo>
                <a:lnTo>
                  <a:pt x="287735" y="256092"/>
                </a:lnTo>
                <a:lnTo>
                  <a:pt x="287134" y="267462"/>
                </a:lnTo>
                <a:lnTo>
                  <a:pt x="286713" y="276907"/>
                </a:lnTo>
                <a:lnTo>
                  <a:pt x="285870" y="290382"/>
                </a:lnTo>
                <a:lnTo>
                  <a:pt x="269207" y="289480"/>
                </a:lnTo>
                <a:lnTo>
                  <a:pt x="258499" y="288638"/>
                </a:lnTo>
                <a:lnTo>
                  <a:pt x="250618" y="288517"/>
                </a:lnTo>
                <a:lnTo>
                  <a:pt x="234977" y="287976"/>
                </a:lnTo>
                <a:lnTo>
                  <a:pt x="223607" y="287374"/>
                </a:lnTo>
                <a:lnTo>
                  <a:pt x="224088" y="289119"/>
                </a:lnTo>
                <a:lnTo>
                  <a:pt x="225532" y="289961"/>
                </a:lnTo>
                <a:lnTo>
                  <a:pt x="225111" y="292548"/>
                </a:lnTo>
                <a:lnTo>
                  <a:pt x="224028" y="293992"/>
                </a:lnTo>
                <a:lnTo>
                  <a:pt x="223186" y="293631"/>
                </a:lnTo>
                <a:lnTo>
                  <a:pt x="221080" y="294653"/>
                </a:lnTo>
                <a:lnTo>
                  <a:pt x="219637" y="294172"/>
                </a:lnTo>
                <a:lnTo>
                  <a:pt x="219215" y="293450"/>
                </a:lnTo>
                <a:lnTo>
                  <a:pt x="217651" y="296338"/>
                </a:lnTo>
                <a:lnTo>
                  <a:pt x="219456" y="298744"/>
                </a:lnTo>
                <a:lnTo>
                  <a:pt x="218012" y="299045"/>
                </a:lnTo>
                <a:lnTo>
                  <a:pt x="217531" y="300489"/>
                </a:lnTo>
                <a:lnTo>
                  <a:pt x="216689" y="300369"/>
                </a:lnTo>
                <a:lnTo>
                  <a:pt x="215666" y="302474"/>
                </a:lnTo>
                <a:lnTo>
                  <a:pt x="213801" y="302233"/>
                </a:lnTo>
                <a:lnTo>
                  <a:pt x="212177" y="305001"/>
                </a:lnTo>
                <a:lnTo>
                  <a:pt x="212177" y="306023"/>
                </a:lnTo>
                <a:lnTo>
                  <a:pt x="210673" y="307347"/>
                </a:lnTo>
                <a:lnTo>
                  <a:pt x="208026" y="306685"/>
                </a:lnTo>
                <a:lnTo>
                  <a:pt x="206702" y="306685"/>
                </a:lnTo>
                <a:lnTo>
                  <a:pt x="205740" y="310054"/>
                </a:lnTo>
                <a:lnTo>
                  <a:pt x="202492" y="310475"/>
                </a:lnTo>
                <a:lnTo>
                  <a:pt x="204116" y="312881"/>
                </a:lnTo>
                <a:lnTo>
                  <a:pt x="204357" y="314987"/>
                </a:lnTo>
                <a:lnTo>
                  <a:pt x="200626" y="316009"/>
                </a:lnTo>
                <a:lnTo>
                  <a:pt x="199604" y="317152"/>
                </a:lnTo>
                <a:lnTo>
                  <a:pt x="198401" y="317092"/>
                </a:lnTo>
                <a:lnTo>
                  <a:pt x="197799" y="318416"/>
                </a:lnTo>
                <a:lnTo>
                  <a:pt x="194370" y="320882"/>
                </a:lnTo>
                <a:lnTo>
                  <a:pt x="194370" y="323890"/>
                </a:lnTo>
                <a:lnTo>
                  <a:pt x="193648" y="324552"/>
                </a:lnTo>
                <a:lnTo>
                  <a:pt x="190460" y="325274"/>
                </a:lnTo>
                <a:lnTo>
                  <a:pt x="188595" y="324913"/>
                </a:lnTo>
                <a:lnTo>
                  <a:pt x="185346" y="322446"/>
                </a:lnTo>
                <a:lnTo>
                  <a:pt x="184625" y="322627"/>
                </a:lnTo>
                <a:lnTo>
                  <a:pt x="182940" y="320822"/>
                </a:lnTo>
                <a:lnTo>
                  <a:pt x="179631" y="320882"/>
                </a:lnTo>
                <a:lnTo>
                  <a:pt x="177286" y="320281"/>
                </a:lnTo>
                <a:lnTo>
                  <a:pt x="164351" y="319438"/>
                </a:lnTo>
                <a:lnTo>
                  <a:pt x="164171" y="320521"/>
                </a:lnTo>
                <a:lnTo>
                  <a:pt x="162968" y="320642"/>
                </a:lnTo>
                <a:lnTo>
                  <a:pt x="162186" y="321965"/>
                </a:lnTo>
                <a:lnTo>
                  <a:pt x="160201" y="323168"/>
                </a:lnTo>
                <a:lnTo>
                  <a:pt x="159238" y="322567"/>
                </a:lnTo>
                <a:lnTo>
                  <a:pt x="157554" y="323168"/>
                </a:lnTo>
                <a:lnTo>
                  <a:pt x="155508" y="324672"/>
                </a:lnTo>
                <a:lnTo>
                  <a:pt x="153884" y="324011"/>
                </a:lnTo>
                <a:lnTo>
                  <a:pt x="153042" y="322326"/>
                </a:lnTo>
                <a:lnTo>
                  <a:pt x="151417" y="322025"/>
                </a:lnTo>
                <a:lnTo>
                  <a:pt x="150335" y="322627"/>
                </a:lnTo>
                <a:lnTo>
                  <a:pt x="147688" y="322386"/>
                </a:lnTo>
                <a:lnTo>
                  <a:pt x="145943" y="323289"/>
                </a:lnTo>
                <a:lnTo>
                  <a:pt x="143116" y="321845"/>
                </a:lnTo>
                <a:lnTo>
                  <a:pt x="141852" y="318837"/>
                </a:lnTo>
                <a:lnTo>
                  <a:pt x="139025" y="317634"/>
                </a:lnTo>
                <a:lnTo>
                  <a:pt x="137822" y="319017"/>
                </a:lnTo>
                <a:lnTo>
                  <a:pt x="135055" y="321123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 title="CO-3">
            <a:extLst>
              <a:ext uri="{FF2B5EF4-FFF2-40B4-BE49-F238E27FC236}">
                <a16:creationId xmlns:a16="http://schemas.microsoft.com/office/drawing/2014/main" id="{2E2405D8-6E17-D5F9-11CB-F385A1956893}"/>
              </a:ext>
            </a:extLst>
          </p:cNvPr>
          <p:cNvSpPr/>
          <p:nvPr/>
        </p:nvSpPr>
        <p:spPr>
          <a:xfrm>
            <a:off x="3327636" y="3516355"/>
            <a:ext cx="716044" cy="626372"/>
          </a:xfrm>
          <a:custGeom>
            <a:avLst/>
            <a:gdLst>
              <a:gd name="connsiteX0" fmla="*/ 33688 w 896232"/>
              <a:gd name="connsiteY0" fmla="*/ 367384 h 811890"/>
              <a:gd name="connsiteX1" fmla="*/ 34531 w 896232"/>
              <a:gd name="connsiteY1" fmla="*/ 358481 h 811890"/>
              <a:gd name="connsiteX2" fmla="*/ 35072 w 896232"/>
              <a:gd name="connsiteY2" fmla="*/ 353548 h 811890"/>
              <a:gd name="connsiteX3" fmla="*/ 35794 w 896232"/>
              <a:gd name="connsiteY3" fmla="*/ 345126 h 811890"/>
              <a:gd name="connsiteX4" fmla="*/ 35854 w 896232"/>
              <a:gd name="connsiteY4" fmla="*/ 343682 h 811890"/>
              <a:gd name="connsiteX5" fmla="*/ 36456 w 896232"/>
              <a:gd name="connsiteY5" fmla="*/ 337366 h 811890"/>
              <a:gd name="connsiteX6" fmla="*/ 38140 w 896232"/>
              <a:gd name="connsiteY6" fmla="*/ 317694 h 811890"/>
              <a:gd name="connsiteX7" fmla="*/ 38742 w 896232"/>
              <a:gd name="connsiteY7" fmla="*/ 311979 h 811890"/>
              <a:gd name="connsiteX8" fmla="*/ 38922 w 896232"/>
              <a:gd name="connsiteY8" fmla="*/ 309272 h 811890"/>
              <a:gd name="connsiteX9" fmla="*/ 40907 w 896232"/>
              <a:gd name="connsiteY9" fmla="*/ 285930 h 811890"/>
              <a:gd name="connsiteX10" fmla="*/ 41268 w 896232"/>
              <a:gd name="connsiteY10" fmla="*/ 282321 h 811890"/>
              <a:gd name="connsiteX11" fmla="*/ 41750 w 896232"/>
              <a:gd name="connsiteY11" fmla="*/ 276065 h 811890"/>
              <a:gd name="connsiteX12" fmla="*/ 42050 w 896232"/>
              <a:gd name="connsiteY12" fmla="*/ 273899 h 811890"/>
              <a:gd name="connsiteX13" fmla="*/ 42893 w 896232"/>
              <a:gd name="connsiteY13" fmla="*/ 263311 h 811890"/>
              <a:gd name="connsiteX14" fmla="*/ 43554 w 896232"/>
              <a:gd name="connsiteY14" fmla="*/ 256694 h 811890"/>
              <a:gd name="connsiteX15" fmla="*/ 43915 w 896232"/>
              <a:gd name="connsiteY15" fmla="*/ 251881 h 811890"/>
              <a:gd name="connsiteX16" fmla="*/ 45118 w 896232"/>
              <a:gd name="connsiteY16" fmla="*/ 238646 h 811890"/>
              <a:gd name="connsiteX17" fmla="*/ 46442 w 896232"/>
              <a:gd name="connsiteY17" fmla="*/ 224389 h 811890"/>
              <a:gd name="connsiteX18" fmla="*/ 47164 w 896232"/>
              <a:gd name="connsiteY18" fmla="*/ 216328 h 811890"/>
              <a:gd name="connsiteX19" fmla="*/ 48367 w 896232"/>
              <a:gd name="connsiteY19" fmla="*/ 203334 h 811890"/>
              <a:gd name="connsiteX20" fmla="*/ 49570 w 896232"/>
              <a:gd name="connsiteY20" fmla="*/ 188836 h 811890"/>
              <a:gd name="connsiteX21" fmla="*/ 49811 w 896232"/>
              <a:gd name="connsiteY21" fmla="*/ 185407 h 811890"/>
              <a:gd name="connsiteX22" fmla="*/ 49991 w 896232"/>
              <a:gd name="connsiteY22" fmla="*/ 183782 h 811890"/>
              <a:gd name="connsiteX23" fmla="*/ 50172 w 896232"/>
              <a:gd name="connsiteY23" fmla="*/ 181556 h 811890"/>
              <a:gd name="connsiteX24" fmla="*/ 50473 w 896232"/>
              <a:gd name="connsiteY24" fmla="*/ 178308 h 811890"/>
              <a:gd name="connsiteX25" fmla="*/ 51375 w 896232"/>
              <a:gd name="connsiteY25" fmla="*/ 166878 h 811890"/>
              <a:gd name="connsiteX26" fmla="*/ 51495 w 896232"/>
              <a:gd name="connsiteY26" fmla="*/ 166697 h 811890"/>
              <a:gd name="connsiteX27" fmla="*/ 52458 w 896232"/>
              <a:gd name="connsiteY27" fmla="*/ 155869 h 811890"/>
              <a:gd name="connsiteX28" fmla="*/ 52578 w 896232"/>
              <a:gd name="connsiteY28" fmla="*/ 153342 h 811890"/>
              <a:gd name="connsiteX29" fmla="*/ 52879 w 896232"/>
              <a:gd name="connsiteY29" fmla="*/ 150575 h 811890"/>
              <a:gd name="connsiteX30" fmla="*/ 53962 w 896232"/>
              <a:gd name="connsiteY30" fmla="*/ 138423 h 811890"/>
              <a:gd name="connsiteX31" fmla="*/ 55406 w 896232"/>
              <a:gd name="connsiteY31" fmla="*/ 122542 h 811890"/>
              <a:gd name="connsiteX32" fmla="*/ 56549 w 896232"/>
              <a:gd name="connsiteY32" fmla="*/ 108826 h 811890"/>
              <a:gd name="connsiteX33" fmla="*/ 56729 w 896232"/>
              <a:gd name="connsiteY33" fmla="*/ 106419 h 811890"/>
              <a:gd name="connsiteX34" fmla="*/ 58413 w 896232"/>
              <a:gd name="connsiteY34" fmla="*/ 89695 h 811890"/>
              <a:gd name="connsiteX35" fmla="*/ 58594 w 896232"/>
              <a:gd name="connsiteY35" fmla="*/ 87530 h 811890"/>
              <a:gd name="connsiteX36" fmla="*/ 58955 w 896232"/>
              <a:gd name="connsiteY36" fmla="*/ 83740 h 811890"/>
              <a:gd name="connsiteX37" fmla="*/ 59977 w 896232"/>
              <a:gd name="connsiteY37" fmla="*/ 74355 h 811890"/>
              <a:gd name="connsiteX38" fmla="*/ 60399 w 896232"/>
              <a:gd name="connsiteY38" fmla="*/ 68700 h 811890"/>
              <a:gd name="connsiteX39" fmla="*/ 61602 w 896232"/>
              <a:gd name="connsiteY39" fmla="*/ 54383 h 811890"/>
              <a:gd name="connsiteX40" fmla="*/ 63527 w 896232"/>
              <a:gd name="connsiteY40" fmla="*/ 33328 h 811890"/>
              <a:gd name="connsiteX41" fmla="*/ 64249 w 896232"/>
              <a:gd name="connsiteY41" fmla="*/ 24304 h 811890"/>
              <a:gd name="connsiteX42" fmla="*/ 64850 w 896232"/>
              <a:gd name="connsiteY42" fmla="*/ 17566 h 811890"/>
              <a:gd name="connsiteX43" fmla="*/ 66174 w 896232"/>
              <a:gd name="connsiteY43" fmla="*/ 1203 h 811890"/>
              <a:gd name="connsiteX44" fmla="*/ 66234 w 896232"/>
              <a:gd name="connsiteY44" fmla="*/ 0 h 811890"/>
              <a:gd name="connsiteX45" fmla="*/ 69843 w 896232"/>
              <a:gd name="connsiteY45" fmla="*/ 421 h 811890"/>
              <a:gd name="connsiteX46" fmla="*/ 73272 w 896232"/>
              <a:gd name="connsiteY46" fmla="*/ 662 h 811890"/>
              <a:gd name="connsiteX47" fmla="*/ 90899 w 896232"/>
              <a:gd name="connsiteY47" fmla="*/ 2226 h 811890"/>
              <a:gd name="connsiteX48" fmla="*/ 98418 w 896232"/>
              <a:gd name="connsiteY48" fmla="*/ 2948 h 811890"/>
              <a:gd name="connsiteX49" fmla="*/ 114060 w 896232"/>
              <a:gd name="connsiteY49" fmla="*/ 4271 h 811890"/>
              <a:gd name="connsiteX50" fmla="*/ 122181 w 896232"/>
              <a:gd name="connsiteY50" fmla="*/ 4993 h 811890"/>
              <a:gd name="connsiteX51" fmla="*/ 126211 w 896232"/>
              <a:gd name="connsiteY51" fmla="*/ 5354 h 811890"/>
              <a:gd name="connsiteX52" fmla="*/ 135235 w 896232"/>
              <a:gd name="connsiteY52" fmla="*/ 6076 h 811890"/>
              <a:gd name="connsiteX53" fmla="*/ 144499 w 896232"/>
              <a:gd name="connsiteY53" fmla="*/ 6798 h 811890"/>
              <a:gd name="connsiteX54" fmla="*/ 163329 w 896232"/>
              <a:gd name="connsiteY54" fmla="*/ 8362 h 811890"/>
              <a:gd name="connsiteX55" fmla="*/ 172232 w 896232"/>
              <a:gd name="connsiteY55" fmla="*/ 9144 h 811890"/>
              <a:gd name="connsiteX56" fmla="*/ 179210 w 896232"/>
              <a:gd name="connsiteY56" fmla="*/ 9746 h 811890"/>
              <a:gd name="connsiteX57" fmla="*/ 190701 w 896232"/>
              <a:gd name="connsiteY57" fmla="*/ 10528 h 811890"/>
              <a:gd name="connsiteX58" fmla="*/ 196777 w 896232"/>
              <a:gd name="connsiteY58" fmla="*/ 10768 h 811890"/>
              <a:gd name="connsiteX59" fmla="*/ 208146 w 896232"/>
              <a:gd name="connsiteY59" fmla="*/ 11550 h 811890"/>
              <a:gd name="connsiteX60" fmla="*/ 211335 w 896232"/>
              <a:gd name="connsiteY60" fmla="*/ 11791 h 811890"/>
              <a:gd name="connsiteX61" fmla="*/ 214644 w 896232"/>
              <a:gd name="connsiteY61" fmla="*/ 12092 h 811890"/>
              <a:gd name="connsiteX62" fmla="*/ 218854 w 896232"/>
              <a:gd name="connsiteY62" fmla="*/ 12393 h 811890"/>
              <a:gd name="connsiteX63" fmla="*/ 228720 w 896232"/>
              <a:gd name="connsiteY63" fmla="*/ 13175 h 811890"/>
              <a:gd name="connsiteX64" fmla="*/ 234135 w 896232"/>
              <a:gd name="connsiteY64" fmla="*/ 13656 h 811890"/>
              <a:gd name="connsiteX65" fmla="*/ 241835 w 896232"/>
              <a:gd name="connsiteY65" fmla="*/ 14137 h 811890"/>
              <a:gd name="connsiteX66" fmla="*/ 245264 w 896232"/>
              <a:gd name="connsiteY66" fmla="*/ 14438 h 811890"/>
              <a:gd name="connsiteX67" fmla="*/ 250016 w 896232"/>
              <a:gd name="connsiteY67" fmla="*/ 14799 h 811890"/>
              <a:gd name="connsiteX68" fmla="*/ 275042 w 896232"/>
              <a:gd name="connsiteY68" fmla="*/ 16543 h 811890"/>
              <a:gd name="connsiteX69" fmla="*/ 281720 w 896232"/>
              <a:gd name="connsiteY69" fmla="*/ 17025 h 811890"/>
              <a:gd name="connsiteX70" fmla="*/ 288457 w 896232"/>
              <a:gd name="connsiteY70" fmla="*/ 17506 h 811890"/>
              <a:gd name="connsiteX71" fmla="*/ 299767 w 896232"/>
              <a:gd name="connsiteY71" fmla="*/ 18168 h 811890"/>
              <a:gd name="connsiteX72" fmla="*/ 306144 w 896232"/>
              <a:gd name="connsiteY72" fmla="*/ 18649 h 811890"/>
              <a:gd name="connsiteX73" fmla="*/ 311197 w 896232"/>
              <a:gd name="connsiteY73" fmla="*/ 19010 h 811890"/>
              <a:gd name="connsiteX74" fmla="*/ 309813 w 896232"/>
              <a:gd name="connsiteY74" fmla="*/ 42471 h 811890"/>
              <a:gd name="connsiteX75" fmla="*/ 307648 w 896232"/>
              <a:gd name="connsiteY75" fmla="*/ 79348 h 811890"/>
              <a:gd name="connsiteX76" fmla="*/ 306444 w 896232"/>
              <a:gd name="connsiteY76" fmla="*/ 95711 h 811890"/>
              <a:gd name="connsiteX77" fmla="*/ 298263 w 896232"/>
              <a:gd name="connsiteY77" fmla="*/ 95110 h 811890"/>
              <a:gd name="connsiteX78" fmla="*/ 297481 w 896232"/>
              <a:gd name="connsiteY78" fmla="*/ 106179 h 811890"/>
              <a:gd name="connsiteX79" fmla="*/ 289360 w 896232"/>
              <a:gd name="connsiteY79" fmla="*/ 105697 h 811890"/>
              <a:gd name="connsiteX80" fmla="*/ 288337 w 896232"/>
              <a:gd name="connsiteY80" fmla="*/ 119413 h 811890"/>
              <a:gd name="connsiteX81" fmla="*/ 286051 w 896232"/>
              <a:gd name="connsiteY81" fmla="*/ 145101 h 811890"/>
              <a:gd name="connsiteX82" fmla="*/ 284547 w 896232"/>
              <a:gd name="connsiteY82" fmla="*/ 145041 h 811890"/>
              <a:gd name="connsiteX83" fmla="*/ 284246 w 896232"/>
              <a:gd name="connsiteY83" fmla="*/ 149974 h 811890"/>
              <a:gd name="connsiteX84" fmla="*/ 283524 w 896232"/>
              <a:gd name="connsiteY84" fmla="*/ 166216 h 811890"/>
              <a:gd name="connsiteX85" fmla="*/ 293510 w 896232"/>
              <a:gd name="connsiteY85" fmla="*/ 167058 h 811890"/>
              <a:gd name="connsiteX86" fmla="*/ 324973 w 896232"/>
              <a:gd name="connsiteY86" fmla="*/ 168863 h 811890"/>
              <a:gd name="connsiteX87" fmla="*/ 340915 w 896232"/>
              <a:gd name="connsiteY87" fmla="*/ 169826 h 811890"/>
              <a:gd name="connsiteX88" fmla="*/ 340133 w 896232"/>
              <a:gd name="connsiteY88" fmla="*/ 181256 h 811890"/>
              <a:gd name="connsiteX89" fmla="*/ 340253 w 896232"/>
              <a:gd name="connsiteY89" fmla="*/ 181256 h 811890"/>
              <a:gd name="connsiteX90" fmla="*/ 338148 w 896232"/>
              <a:gd name="connsiteY90" fmla="*/ 212237 h 811890"/>
              <a:gd name="connsiteX91" fmla="*/ 338990 w 896232"/>
              <a:gd name="connsiteY91" fmla="*/ 212297 h 811890"/>
              <a:gd name="connsiteX92" fmla="*/ 338208 w 896232"/>
              <a:gd name="connsiteY92" fmla="*/ 224329 h 811890"/>
              <a:gd name="connsiteX93" fmla="*/ 337666 w 896232"/>
              <a:gd name="connsiteY93" fmla="*/ 228239 h 811890"/>
              <a:gd name="connsiteX94" fmla="*/ 326236 w 896232"/>
              <a:gd name="connsiteY94" fmla="*/ 227457 h 811890"/>
              <a:gd name="connsiteX95" fmla="*/ 322627 w 896232"/>
              <a:gd name="connsiteY95" fmla="*/ 280577 h 811890"/>
              <a:gd name="connsiteX96" fmla="*/ 322386 w 896232"/>
              <a:gd name="connsiteY96" fmla="*/ 283464 h 811890"/>
              <a:gd name="connsiteX97" fmla="*/ 323770 w 896232"/>
              <a:gd name="connsiteY97" fmla="*/ 283464 h 811890"/>
              <a:gd name="connsiteX98" fmla="*/ 324672 w 896232"/>
              <a:gd name="connsiteY98" fmla="*/ 281840 h 811890"/>
              <a:gd name="connsiteX99" fmla="*/ 326597 w 896232"/>
              <a:gd name="connsiteY99" fmla="*/ 280937 h 811890"/>
              <a:gd name="connsiteX100" fmla="*/ 329485 w 896232"/>
              <a:gd name="connsiteY100" fmla="*/ 278892 h 811890"/>
              <a:gd name="connsiteX101" fmla="*/ 332613 w 896232"/>
              <a:gd name="connsiteY101" fmla="*/ 279133 h 811890"/>
              <a:gd name="connsiteX102" fmla="*/ 333576 w 896232"/>
              <a:gd name="connsiteY102" fmla="*/ 279915 h 811890"/>
              <a:gd name="connsiteX103" fmla="*/ 335380 w 896232"/>
              <a:gd name="connsiteY103" fmla="*/ 279915 h 811890"/>
              <a:gd name="connsiteX104" fmla="*/ 335019 w 896232"/>
              <a:gd name="connsiteY104" fmla="*/ 280697 h 811890"/>
              <a:gd name="connsiteX105" fmla="*/ 337005 w 896232"/>
              <a:gd name="connsiteY105" fmla="*/ 280396 h 811890"/>
              <a:gd name="connsiteX106" fmla="*/ 339712 w 896232"/>
              <a:gd name="connsiteY106" fmla="*/ 280577 h 811890"/>
              <a:gd name="connsiteX107" fmla="*/ 342238 w 896232"/>
              <a:gd name="connsiteY107" fmla="*/ 279193 h 811890"/>
              <a:gd name="connsiteX108" fmla="*/ 342660 w 896232"/>
              <a:gd name="connsiteY108" fmla="*/ 279313 h 811890"/>
              <a:gd name="connsiteX109" fmla="*/ 342539 w 896232"/>
              <a:gd name="connsiteY109" fmla="*/ 282321 h 811890"/>
              <a:gd name="connsiteX110" fmla="*/ 344344 w 896232"/>
              <a:gd name="connsiteY110" fmla="*/ 282501 h 811890"/>
              <a:gd name="connsiteX111" fmla="*/ 344163 w 896232"/>
              <a:gd name="connsiteY111" fmla="*/ 284607 h 811890"/>
              <a:gd name="connsiteX112" fmla="*/ 344765 w 896232"/>
              <a:gd name="connsiteY112" fmla="*/ 286051 h 811890"/>
              <a:gd name="connsiteX113" fmla="*/ 343321 w 896232"/>
              <a:gd name="connsiteY113" fmla="*/ 287254 h 811890"/>
              <a:gd name="connsiteX114" fmla="*/ 342960 w 896232"/>
              <a:gd name="connsiteY114" fmla="*/ 290863 h 811890"/>
              <a:gd name="connsiteX115" fmla="*/ 342359 w 896232"/>
              <a:gd name="connsiteY115" fmla="*/ 292247 h 811890"/>
              <a:gd name="connsiteX116" fmla="*/ 344284 w 896232"/>
              <a:gd name="connsiteY116" fmla="*/ 292969 h 811890"/>
              <a:gd name="connsiteX117" fmla="*/ 344163 w 896232"/>
              <a:gd name="connsiteY117" fmla="*/ 293631 h 811890"/>
              <a:gd name="connsiteX118" fmla="*/ 346870 w 896232"/>
              <a:gd name="connsiteY118" fmla="*/ 293811 h 811890"/>
              <a:gd name="connsiteX119" fmla="*/ 346870 w 896232"/>
              <a:gd name="connsiteY119" fmla="*/ 293149 h 811890"/>
              <a:gd name="connsiteX120" fmla="*/ 348495 w 896232"/>
              <a:gd name="connsiteY120" fmla="*/ 292909 h 811890"/>
              <a:gd name="connsiteX121" fmla="*/ 349878 w 896232"/>
              <a:gd name="connsiteY121" fmla="*/ 293811 h 811890"/>
              <a:gd name="connsiteX122" fmla="*/ 350059 w 896232"/>
              <a:gd name="connsiteY122" fmla="*/ 291044 h 811890"/>
              <a:gd name="connsiteX123" fmla="*/ 347412 w 896232"/>
              <a:gd name="connsiteY123" fmla="*/ 290924 h 811890"/>
              <a:gd name="connsiteX124" fmla="*/ 347592 w 896232"/>
              <a:gd name="connsiteY124" fmla="*/ 288036 h 811890"/>
              <a:gd name="connsiteX125" fmla="*/ 346630 w 896232"/>
              <a:gd name="connsiteY125" fmla="*/ 288036 h 811890"/>
              <a:gd name="connsiteX126" fmla="*/ 346810 w 896232"/>
              <a:gd name="connsiteY126" fmla="*/ 286231 h 811890"/>
              <a:gd name="connsiteX127" fmla="*/ 347472 w 896232"/>
              <a:gd name="connsiteY127" fmla="*/ 286231 h 811890"/>
              <a:gd name="connsiteX128" fmla="*/ 347653 w 896232"/>
              <a:gd name="connsiteY128" fmla="*/ 283404 h 811890"/>
              <a:gd name="connsiteX129" fmla="*/ 349698 w 896232"/>
              <a:gd name="connsiteY129" fmla="*/ 282862 h 811890"/>
              <a:gd name="connsiteX130" fmla="*/ 349578 w 896232"/>
              <a:gd name="connsiteY130" fmla="*/ 284968 h 811890"/>
              <a:gd name="connsiteX131" fmla="*/ 352164 w 896232"/>
              <a:gd name="connsiteY131" fmla="*/ 284968 h 811890"/>
              <a:gd name="connsiteX132" fmla="*/ 352465 w 896232"/>
              <a:gd name="connsiteY132" fmla="*/ 284366 h 811890"/>
              <a:gd name="connsiteX133" fmla="*/ 353668 w 896232"/>
              <a:gd name="connsiteY133" fmla="*/ 285810 h 811890"/>
              <a:gd name="connsiteX134" fmla="*/ 354811 w 896232"/>
              <a:gd name="connsiteY134" fmla="*/ 285810 h 811890"/>
              <a:gd name="connsiteX135" fmla="*/ 355413 w 896232"/>
              <a:gd name="connsiteY135" fmla="*/ 287254 h 811890"/>
              <a:gd name="connsiteX136" fmla="*/ 355593 w 896232"/>
              <a:gd name="connsiteY136" fmla="*/ 285209 h 811890"/>
              <a:gd name="connsiteX137" fmla="*/ 354390 w 896232"/>
              <a:gd name="connsiteY137" fmla="*/ 284487 h 811890"/>
              <a:gd name="connsiteX138" fmla="*/ 355413 w 896232"/>
              <a:gd name="connsiteY138" fmla="*/ 282622 h 811890"/>
              <a:gd name="connsiteX139" fmla="*/ 357759 w 896232"/>
              <a:gd name="connsiteY139" fmla="*/ 282742 h 811890"/>
              <a:gd name="connsiteX140" fmla="*/ 359022 w 896232"/>
              <a:gd name="connsiteY140" fmla="*/ 280937 h 811890"/>
              <a:gd name="connsiteX141" fmla="*/ 357157 w 896232"/>
              <a:gd name="connsiteY141" fmla="*/ 281479 h 811890"/>
              <a:gd name="connsiteX142" fmla="*/ 357157 w 896232"/>
              <a:gd name="connsiteY142" fmla="*/ 280516 h 811890"/>
              <a:gd name="connsiteX143" fmla="*/ 360526 w 896232"/>
              <a:gd name="connsiteY143" fmla="*/ 280757 h 811890"/>
              <a:gd name="connsiteX144" fmla="*/ 361489 w 896232"/>
              <a:gd name="connsiteY144" fmla="*/ 280396 h 811890"/>
              <a:gd name="connsiteX145" fmla="*/ 361669 w 896232"/>
              <a:gd name="connsiteY145" fmla="*/ 282562 h 811890"/>
              <a:gd name="connsiteX146" fmla="*/ 362993 w 896232"/>
              <a:gd name="connsiteY146" fmla="*/ 283464 h 811890"/>
              <a:gd name="connsiteX147" fmla="*/ 362872 w 896232"/>
              <a:gd name="connsiteY147" fmla="*/ 284848 h 811890"/>
              <a:gd name="connsiteX148" fmla="*/ 364918 w 896232"/>
              <a:gd name="connsiteY148" fmla="*/ 286352 h 811890"/>
              <a:gd name="connsiteX149" fmla="*/ 364737 w 896232"/>
              <a:gd name="connsiteY149" fmla="*/ 289119 h 811890"/>
              <a:gd name="connsiteX150" fmla="*/ 366963 w 896232"/>
              <a:gd name="connsiteY150" fmla="*/ 289239 h 811890"/>
              <a:gd name="connsiteX151" fmla="*/ 366963 w 896232"/>
              <a:gd name="connsiteY151" fmla="*/ 287856 h 811890"/>
              <a:gd name="connsiteX152" fmla="*/ 369971 w 896232"/>
              <a:gd name="connsiteY152" fmla="*/ 288096 h 811890"/>
              <a:gd name="connsiteX153" fmla="*/ 369971 w 896232"/>
              <a:gd name="connsiteY153" fmla="*/ 287314 h 811890"/>
              <a:gd name="connsiteX154" fmla="*/ 368527 w 896232"/>
              <a:gd name="connsiteY154" fmla="*/ 285509 h 811890"/>
              <a:gd name="connsiteX155" fmla="*/ 370092 w 896232"/>
              <a:gd name="connsiteY155" fmla="*/ 286412 h 811890"/>
              <a:gd name="connsiteX156" fmla="*/ 370212 w 896232"/>
              <a:gd name="connsiteY156" fmla="*/ 283945 h 811890"/>
              <a:gd name="connsiteX157" fmla="*/ 368828 w 896232"/>
              <a:gd name="connsiteY157" fmla="*/ 283103 h 811890"/>
              <a:gd name="connsiteX158" fmla="*/ 365941 w 896232"/>
              <a:gd name="connsiteY158" fmla="*/ 282923 h 811890"/>
              <a:gd name="connsiteX159" fmla="*/ 364497 w 896232"/>
              <a:gd name="connsiteY159" fmla="*/ 281840 h 811890"/>
              <a:gd name="connsiteX160" fmla="*/ 366001 w 896232"/>
              <a:gd name="connsiteY160" fmla="*/ 280155 h 811890"/>
              <a:gd name="connsiteX161" fmla="*/ 368407 w 896232"/>
              <a:gd name="connsiteY161" fmla="*/ 279854 h 811890"/>
              <a:gd name="connsiteX162" fmla="*/ 368287 w 896232"/>
              <a:gd name="connsiteY162" fmla="*/ 280516 h 811890"/>
              <a:gd name="connsiteX163" fmla="*/ 370633 w 896232"/>
              <a:gd name="connsiteY163" fmla="*/ 281539 h 811890"/>
              <a:gd name="connsiteX164" fmla="*/ 373761 w 896232"/>
              <a:gd name="connsiteY164" fmla="*/ 281058 h 811890"/>
              <a:gd name="connsiteX165" fmla="*/ 377371 w 896232"/>
              <a:gd name="connsiteY165" fmla="*/ 282261 h 811890"/>
              <a:gd name="connsiteX166" fmla="*/ 377852 w 896232"/>
              <a:gd name="connsiteY166" fmla="*/ 285690 h 811890"/>
              <a:gd name="connsiteX167" fmla="*/ 378935 w 896232"/>
              <a:gd name="connsiteY167" fmla="*/ 285630 h 811890"/>
              <a:gd name="connsiteX168" fmla="*/ 377731 w 896232"/>
              <a:gd name="connsiteY168" fmla="*/ 287314 h 811890"/>
              <a:gd name="connsiteX169" fmla="*/ 381341 w 896232"/>
              <a:gd name="connsiteY169" fmla="*/ 287495 h 811890"/>
              <a:gd name="connsiteX170" fmla="*/ 382123 w 896232"/>
              <a:gd name="connsiteY170" fmla="*/ 285991 h 811890"/>
              <a:gd name="connsiteX171" fmla="*/ 382664 w 896232"/>
              <a:gd name="connsiteY171" fmla="*/ 288638 h 811890"/>
              <a:gd name="connsiteX172" fmla="*/ 380619 w 896232"/>
              <a:gd name="connsiteY172" fmla="*/ 289420 h 811890"/>
              <a:gd name="connsiteX173" fmla="*/ 378995 w 896232"/>
              <a:gd name="connsiteY173" fmla="*/ 289119 h 811890"/>
              <a:gd name="connsiteX174" fmla="*/ 377671 w 896232"/>
              <a:gd name="connsiteY174" fmla="*/ 290202 h 811890"/>
              <a:gd name="connsiteX175" fmla="*/ 375806 w 896232"/>
              <a:gd name="connsiteY175" fmla="*/ 289781 h 811890"/>
              <a:gd name="connsiteX176" fmla="*/ 375566 w 896232"/>
              <a:gd name="connsiteY176" fmla="*/ 291525 h 811890"/>
              <a:gd name="connsiteX177" fmla="*/ 381040 w 896232"/>
              <a:gd name="connsiteY177" fmla="*/ 292006 h 811890"/>
              <a:gd name="connsiteX178" fmla="*/ 381040 w 896232"/>
              <a:gd name="connsiteY178" fmla="*/ 293210 h 811890"/>
              <a:gd name="connsiteX179" fmla="*/ 386334 w 896232"/>
              <a:gd name="connsiteY179" fmla="*/ 293450 h 811890"/>
              <a:gd name="connsiteX180" fmla="*/ 386094 w 896232"/>
              <a:gd name="connsiteY180" fmla="*/ 297721 h 811890"/>
              <a:gd name="connsiteX181" fmla="*/ 382785 w 896232"/>
              <a:gd name="connsiteY181" fmla="*/ 295135 h 811890"/>
              <a:gd name="connsiteX182" fmla="*/ 377551 w 896232"/>
              <a:gd name="connsiteY182" fmla="*/ 295255 h 811890"/>
              <a:gd name="connsiteX183" fmla="*/ 375746 w 896232"/>
              <a:gd name="connsiteY183" fmla="*/ 295736 h 811890"/>
              <a:gd name="connsiteX184" fmla="*/ 375205 w 896232"/>
              <a:gd name="connsiteY184" fmla="*/ 294774 h 811890"/>
              <a:gd name="connsiteX185" fmla="*/ 373099 w 896232"/>
              <a:gd name="connsiteY185" fmla="*/ 292969 h 811890"/>
              <a:gd name="connsiteX186" fmla="*/ 372798 w 896232"/>
              <a:gd name="connsiteY186" fmla="*/ 295255 h 811890"/>
              <a:gd name="connsiteX187" fmla="*/ 371956 w 896232"/>
              <a:gd name="connsiteY187" fmla="*/ 297842 h 811890"/>
              <a:gd name="connsiteX188" fmla="*/ 371956 w 896232"/>
              <a:gd name="connsiteY188" fmla="*/ 300850 h 811890"/>
              <a:gd name="connsiteX189" fmla="*/ 373460 w 896232"/>
              <a:gd name="connsiteY189" fmla="*/ 303256 h 811890"/>
              <a:gd name="connsiteX190" fmla="*/ 373821 w 896232"/>
              <a:gd name="connsiteY190" fmla="*/ 306144 h 811890"/>
              <a:gd name="connsiteX191" fmla="*/ 372919 w 896232"/>
              <a:gd name="connsiteY191" fmla="*/ 308791 h 811890"/>
              <a:gd name="connsiteX192" fmla="*/ 372919 w 896232"/>
              <a:gd name="connsiteY192" fmla="*/ 311317 h 811890"/>
              <a:gd name="connsiteX193" fmla="*/ 373761 w 896232"/>
              <a:gd name="connsiteY193" fmla="*/ 313002 h 811890"/>
              <a:gd name="connsiteX194" fmla="*/ 375145 w 896232"/>
              <a:gd name="connsiteY194" fmla="*/ 314445 h 811890"/>
              <a:gd name="connsiteX195" fmla="*/ 376288 w 896232"/>
              <a:gd name="connsiteY195" fmla="*/ 314866 h 811890"/>
              <a:gd name="connsiteX196" fmla="*/ 376167 w 896232"/>
              <a:gd name="connsiteY196" fmla="*/ 316852 h 811890"/>
              <a:gd name="connsiteX197" fmla="*/ 376889 w 896232"/>
              <a:gd name="connsiteY197" fmla="*/ 317754 h 811890"/>
              <a:gd name="connsiteX198" fmla="*/ 380980 w 896232"/>
              <a:gd name="connsiteY198" fmla="*/ 320581 h 811890"/>
              <a:gd name="connsiteX199" fmla="*/ 382845 w 896232"/>
              <a:gd name="connsiteY199" fmla="*/ 319378 h 811890"/>
              <a:gd name="connsiteX200" fmla="*/ 386094 w 896232"/>
              <a:gd name="connsiteY200" fmla="*/ 320040 h 811890"/>
              <a:gd name="connsiteX201" fmla="*/ 384710 w 896232"/>
              <a:gd name="connsiteY201" fmla="*/ 319198 h 811890"/>
              <a:gd name="connsiteX202" fmla="*/ 386514 w 896232"/>
              <a:gd name="connsiteY202" fmla="*/ 319378 h 811890"/>
              <a:gd name="connsiteX203" fmla="*/ 387898 w 896232"/>
              <a:gd name="connsiteY203" fmla="*/ 318596 h 811890"/>
              <a:gd name="connsiteX204" fmla="*/ 391327 w 896232"/>
              <a:gd name="connsiteY204" fmla="*/ 320160 h 811890"/>
              <a:gd name="connsiteX205" fmla="*/ 392109 w 896232"/>
              <a:gd name="connsiteY205" fmla="*/ 320160 h 811890"/>
              <a:gd name="connsiteX206" fmla="*/ 395719 w 896232"/>
              <a:gd name="connsiteY206" fmla="*/ 323228 h 811890"/>
              <a:gd name="connsiteX207" fmla="*/ 399870 w 896232"/>
              <a:gd name="connsiteY207" fmla="*/ 325935 h 811890"/>
              <a:gd name="connsiteX208" fmla="*/ 400471 w 896232"/>
              <a:gd name="connsiteY208" fmla="*/ 327379 h 811890"/>
              <a:gd name="connsiteX209" fmla="*/ 402096 w 896232"/>
              <a:gd name="connsiteY209" fmla="*/ 329184 h 811890"/>
              <a:gd name="connsiteX210" fmla="*/ 402096 w 896232"/>
              <a:gd name="connsiteY210" fmla="*/ 331350 h 811890"/>
              <a:gd name="connsiteX211" fmla="*/ 404863 w 896232"/>
              <a:gd name="connsiteY211" fmla="*/ 333154 h 811890"/>
              <a:gd name="connsiteX212" fmla="*/ 404803 w 896232"/>
              <a:gd name="connsiteY212" fmla="*/ 335440 h 811890"/>
              <a:gd name="connsiteX213" fmla="*/ 405705 w 896232"/>
              <a:gd name="connsiteY213" fmla="*/ 338147 h 811890"/>
              <a:gd name="connsiteX214" fmla="*/ 406547 w 896232"/>
              <a:gd name="connsiteY214" fmla="*/ 339230 h 811890"/>
              <a:gd name="connsiteX215" fmla="*/ 418579 w 896232"/>
              <a:gd name="connsiteY215" fmla="*/ 340073 h 811890"/>
              <a:gd name="connsiteX216" fmla="*/ 417436 w 896232"/>
              <a:gd name="connsiteY216" fmla="*/ 341396 h 811890"/>
              <a:gd name="connsiteX217" fmla="*/ 417075 w 896232"/>
              <a:gd name="connsiteY217" fmla="*/ 343983 h 811890"/>
              <a:gd name="connsiteX218" fmla="*/ 417917 w 896232"/>
              <a:gd name="connsiteY218" fmla="*/ 345066 h 811890"/>
              <a:gd name="connsiteX219" fmla="*/ 418037 w 896232"/>
              <a:gd name="connsiteY219" fmla="*/ 347472 h 811890"/>
              <a:gd name="connsiteX220" fmla="*/ 417195 w 896232"/>
              <a:gd name="connsiteY220" fmla="*/ 348675 h 811890"/>
              <a:gd name="connsiteX221" fmla="*/ 414789 w 896232"/>
              <a:gd name="connsiteY221" fmla="*/ 348495 h 811890"/>
              <a:gd name="connsiteX222" fmla="*/ 413946 w 896232"/>
              <a:gd name="connsiteY222" fmla="*/ 349217 h 811890"/>
              <a:gd name="connsiteX223" fmla="*/ 411239 w 896232"/>
              <a:gd name="connsiteY223" fmla="*/ 349939 h 811890"/>
              <a:gd name="connsiteX224" fmla="*/ 410758 w 896232"/>
              <a:gd name="connsiteY224" fmla="*/ 348615 h 811890"/>
              <a:gd name="connsiteX225" fmla="*/ 409555 w 896232"/>
              <a:gd name="connsiteY225" fmla="*/ 348976 h 811890"/>
              <a:gd name="connsiteX226" fmla="*/ 408292 w 896232"/>
              <a:gd name="connsiteY226" fmla="*/ 350540 h 811890"/>
              <a:gd name="connsiteX227" fmla="*/ 406727 w 896232"/>
              <a:gd name="connsiteY227" fmla="*/ 351563 h 811890"/>
              <a:gd name="connsiteX228" fmla="*/ 406427 w 896232"/>
              <a:gd name="connsiteY228" fmla="*/ 354089 h 811890"/>
              <a:gd name="connsiteX229" fmla="*/ 408412 w 896232"/>
              <a:gd name="connsiteY229" fmla="*/ 356496 h 811890"/>
              <a:gd name="connsiteX230" fmla="*/ 409254 w 896232"/>
              <a:gd name="connsiteY230" fmla="*/ 356496 h 811890"/>
              <a:gd name="connsiteX231" fmla="*/ 409495 w 896232"/>
              <a:gd name="connsiteY231" fmla="*/ 358962 h 811890"/>
              <a:gd name="connsiteX232" fmla="*/ 408292 w 896232"/>
              <a:gd name="connsiteY232" fmla="*/ 361068 h 811890"/>
              <a:gd name="connsiteX233" fmla="*/ 406908 w 896232"/>
              <a:gd name="connsiteY233" fmla="*/ 362271 h 811890"/>
              <a:gd name="connsiteX234" fmla="*/ 406668 w 896232"/>
              <a:gd name="connsiteY234" fmla="*/ 363594 h 811890"/>
              <a:gd name="connsiteX235" fmla="*/ 407870 w 896232"/>
              <a:gd name="connsiteY235" fmla="*/ 365158 h 811890"/>
              <a:gd name="connsiteX236" fmla="*/ 407149 w 896232"/>
              <a:gd name="connsiteY236" fmla="*/ 366783 h 811890"/>
              <a:gd name="connsiteX237" fmla="*/ 406908 w 896232"/>
              <a:gd name="connsiteY237" fmla="*/ 370633 h 811890"/>
              <a:gd name="connsiteX238" fmla="*/ 405886 w 896232"/>
              <a:gd name="connsiteY238" fmla="*/ 373400 h 811890"/>
              <a:gd name="connsiteX239" fmla="*/ 404201 w 896232"/>
              <a:gd name="connsiteY239" fmla="*/ 375024 h 811890"/>
              <a:gd name="connsiteX240" fmla="*/ 404441 w 896232"/>
              <a:gd name="connsiteY240" fmla="*/ 376528 h 811890"/>
              <a:gd name="connsiteX241" fmla="*/ 402577 w 896232"/>
              <a:gd name="connsiteY241" fmla="*/ 378213 h 811890"/>
              <a:gd name="connsiteX242" fmla="*/ 400471 w 896232"/>
              <a:gd name="connsiteY242" fmla="*/ 377010 h 811890"/>
              <a:gd name="connsiteX243" fmla="*/ 399990 w 896232"/>
              <a:gd name="connsiteY243" fmla="*/ 377912 h 811890"/>
              <a:gd name="connsiteX244" fmla="*/ 398185 w 896232"/>
              <a:gd name="connsiteY244" fmla="*/ 377130 h 811890"/>
              <a:gd name="connsiteX245" fmla="*/ 396621 w 896232"/>
              <a:gd name="connsiteY245" fmla="*/ 378213 h 811890"/>
              <a:gd name="connsiteX246" fmla="*/ 396862 w 896232"/>
              <a:gd name="connsiteY246" fmla="*/ 380499 h 811890"/>
              <a:gd name="connsiteX247" fmla="*/ 395899 w 896232"/>
              <a:gd name="connsiteY247" fmla="*/ 382604 h 811890"/>
              <a:gd name="connsiteX248" fmla="*/ 396561 w 896232"/>
              <a:gd name="connsiteY248" fmla="*/ 384950 h 811890"/>
              <a:gd name="connsiteX249" fmla="*/ 395598 w 896232"/>
              <a:gd name="connsiteY249" fmla="*/ 386154 h 811890"/>
              <a:gd name="connsiteX250" fmla="*/ 395659 w 896232"/>
              <a:gd name="connsiteY250" fmla="*/ 387537 h 811890"/>
              <a:gd name="connsiteX251" fmla="*/ 393252 w 896232"/>
              <a:gd name="connsiteY251" fmla="*/ 388199 h 811890"/>
              <a:gd name="connsiteX252" fmla="*/ 392169 w 896232"/>
              <a:gd name="connsiteY252" fmla="*/ 390966 h 811890"/>
              <a:gd name="connsiteX253" fmla="*/ 393373 w 896232"/>
              <a:gd name="connsiteY253" fmla="*/ 392530 h 811890"/>
              <a:gd name="connsiteX254" fmla="*/ 393072 w 896232"/>
              <a:gd name="connsiteY254" fmla="*/ 397523 h 811890"/>
              <a:gd name="connsiteX255" fmla="*/ 392530 w 896232"/>
              <a:gd name="connsiteY255" fmla="*/ 398486 h 811890"/>
              <a:gd name="connsiteX256" fmla="*/ 390124 w 896232"/>
              <a:gd name="connsiteY256" fmla="*/ 398967 h 811890"/>
              <a:gd name="connsiteX257" fmla="*/ 389643 w 896232"/>
              <a:gd name="connsiteY257" fmla="*/ 401073 h 811890"/>
              <a:gd name="connsiteX258" fmla="*/ 390665 w 896232"/>
              <a:gd name="connsiteY258" fmla="*/ 402817 h 811890"/>
              <a:gd name="connsiteX259" fmla="*/ 390064 w 896232"/>
              <a:gd name="connsiteY259" fmla="*/ 403660 h 811890"/>
              <a:gd name="connsiteX260" fmla="*/ 390004 w 896232"/>
              <a:gd name="connsiteY260" fmla="*/ 406788 h 811890"/>
              <a:gd name="connsiteX261" fmla="*/ 389222 w 896232"/>
              <a:gd name="connsiteY261" fmla="*/ 407991 h 811890"/>
              <a:gd name="connsiteX262" fmla="*/ 389703 w 896232"/>
              <a:gd name="connsiteY262" fmla="*/ 409194 h 811890"/>
              <a:gd name="connsiteX263" fmla="*/ 392410 w 896232"/>
              <a:gd name="connsiteY263" fmla="*/ 409615 h 811890"/>
              <a:gd name="connsiteX264" fmla="*/ 395779 w 896232"/>
              <a:gd name="connsiteY264" fmla="*/ 408232 h 811890"/>
              <a:gd name="connsiteX265" fmla="*/ 396080 w 896232"/>
              <a:gd name="connsiteY265" fmla="*/ 409194 h 811890"/>
              <a:gd name="connsiteX266" fmla="*/ 399328 w 896232"/>
              <a:gd name="connsiteY266" fmla="*/ 411841 h 811890"/>
              <a:gd name="connsiteX267" fmla="*/ 400170 w 896232"/>
              <a:gd name="connsiteY267" fmla="*/ 414187 h 811890"/>
              <a:gd name="connsiteX268" fmla="*/ 399148 w 896232"/>
              <a:gd name="connsiteY268" fmla="*/ 415811 h 811890"/>
              <a:gd name="connsiteX269" fmla="*/ 400832 w 896232"/>
              <a:gd name="connsiteY269" fmla="*/ 418097 h 811890"/>
              <a:gd name="connsiteX270" fmla="*/ 402276 w 896232"/>
              <a:gd name="connsiteY270" fmla="*/ 419000 h 811890"/>
              <a:gd name="connsiteX271" fmla="*/ 402336 w 896232"/>
              <a:gd name="connsiteY271" fmla="*/ 420444 h 811890"/>
              <a:gd name="connsiteX272" fmla="*/ 404321 w 896232"/>
              <a:gd name="connsiteY272" fmla="*/ 421887 h 811890"/>
              <a:gd name="connsiteX273" fmla="*/ 405525 w 896232"/>
              <a:gd name="connsiteY273" fmla="*/ 424113 h 811890"/>
              <a:gd name="connsiteX274" fmla="*/ 407750 w 896232"/>
              <a:gd name="connsiteY274" fmla="*/ 425798 h 811890"/>
              <a:gd name="connsiteX275" fmla="*/ 408833 w 896232"/>
              <a:gd name="connsiteY275" fmla="*/ 425978 h 811890"/>
              <a:gd name="connsiteX276" fmla="*/ 411179 w 896232"/>
              <a:gd name="connsiteY276" fmla="*/ 425015 h 811890"/>
              <a:gd name="connsiteX277" fmla="*/ 411841 w 896232"/>
              <a:gd name="connsiteY277" fmla="*/ 425196 h 811890"/>
              <a:gd name="connsiteX278" fmla="*/ 412984 w 896232"/>
              <a:gd name="connsiteY278" fmla="*/ 423391 h 811890"/>
              <a:gd name="connsiteX279" fmla="*/ 414247 w 896232"/>
              <a:gd name="connsiteY279" fmla="*/ 422790 h 811890"/>
              <a:gd name="connsiteX280" fmla="*/ 415511 w 896232"/>
              <a:gd name="connsiteY280" fmla="*/ 425256 h 811890"/>
              <a:gd name="connsiteX281" fmla="*/ 416894 w 896232"/>
              <a:gd name="connsiteY281" fmla="*/ 426339 h 811890"/>
              <a:gd name="connsiteX282" fmla="*/ 418097 w 896232"/>
              <a:gd name="connsiteY282" fmla="*/ 426098 h 811890"/>
              <a:gd name="connsiteX283" fmla="*/ 418519 w 896232"/>
              <a:gd name="connsiteY283" fmla="*/ 424895 h 811890"/>
              <a:gd name="connsiteX284" fmla="*/ 420203 w 896232"/>
              <a:gd name="connsiteY284" fmla="*/ 423692 h 811890"/>
              <a:gd name="connsiteX285" fmla="*/ 420805 w 896232"/>
              <a:gd name="connsiteY285" fmla="*/ 424233 h 811890"/>
              <a:gd name="connsiteX286" fmla="*/ 420684 w 896232"/>
              <a:gd name="connsiteY286" fmla="*/ 426760 h 811890"/>
              <a:gd name="connsiteX287" fmla="*/ 422008 w 896232"/>
              <a:gd name="connsiteY287" fmla="*/ 427362 h 811890"/>
              <a:gd name="connsiteX288" fmla="*/ 423572 w 896232"/>
              <a:gd name="connsiteY288" fmla="*/ 426339 h 811890"/>
              <a:gd name="connsiteX289" fmla="*/ 425136 w 896232"/>
              <a:gd name="connsiteY289" fmla="*/ 427542 h 811890"/>
              <a:gd name="connsiteX290" fmla="*/ 426700 w 896232"/>
              <a:gd name="connsiteY290" fmla="*/ 426760 h 811890"/>
              <a:gd name="connsiteX291" fmla="*/ 427963 w 896232"/>
              <a:gd name="connsiteY291" fmla="*/ 426941 h 811890"/>
              <a:gd name="connsiteX292" fmla="*/ 428685 w 896232"/>
              <a:gd name="connsiteY292" fmla="*/ 429768 h 811890"/>
              <a:gd name="connsiteX293" fmla="*/ 427482 w 896232"/>
              <a:gd name="connsiteY293" fmla="*/ 432355 h 811890"/>
              <a:gd name="connsiteX294" fmla="*/ 426459 w 896232"/>
              <a:gd name="connsiteY294" fmla="*/ 432475 h 811890"/>
              <a:gd name="connsiteX295" fmla="*/ 425738 w 896232"/>
              <a:gd name="connsiteY295" fmla="*/ 434280 h 811890"/>
              <a:gd name="connsiteX296" fmla="*/ 424053 w 896232"/>
              <a:gd name="connsiteY296" fmla="*/ 435603 h 811890"/>
              <a:gd name="connsiteX297" fmla="*/ 423993 w 896232"/>
              <a:gd name="connsiteY297" fmla="*/ 437408 h 811890"/>
              <a:gd name="connsiteX298" fmla="*/ 421827 w 896232"/>
              <a:gd name="connsiteY298" fmla="*/ 437588 h 811890"/>
              <a:gd name="connsiteX299" fmla="*/ 421647 w 896232"/>
              <a:gd name="connsiteY299" fmla="*/ 438972 h 811890"/>
              <a:gd name="connsiteX300" fmla="*/ 420744 w 896232"/>
              <a:gd name="connsiteY300" fmla="*/ 440356 h 811890"/>
              <a:gd name="connsiteX301" fmla="*/ 419541 w 896232"/>
              <a:gd name="connsiteY301" fmla="*/ 440837 h 811890"/>
              <a:gd name="connsiteX302" fmla="*/ 418699 w 896232"/>
              <a:gd name="connsiteY302" fmla="*/ 442943 h 811890"/>
              <a:gd name="connsiteX303" fmla="*/ 416654 w 896232"/>
              <a:gd name="connsiteY303" fmla="*/ 443003 h 811890"/>
              <a:gd name="connsiteX304" fmla="*/ 415270 w 896232"/>
              <a:gd name="connsiteY304" fmla="*/ 441800 h 811890"/>
              <a:gd name="connsiteX305" fmla="*/ 413826 w 896232"/>
              <a:gd name="connsiteY305" fmla="*/ 442762 h 811890"/>
              <a:gd name="connsiteX306" fmla="*/ 413886 w 896232"/>
              <a:gd name="connsiteY306" fmla="*/ 444507 h 811890"/>
              <a:gd name="connsiteX307" fmla="*/ 412803 w 896232"/>
              <a:gd name="connsiteY307" fmla="*/ 445770 h 811890"/>
              <a:gd name="connsiteX308" fmla="*/ 413766 w 896232"/>
              <a:gd name="connsiteY308" fmla="*/ 447454 h 811890"/>
              <a:gd name="connsiteX309" fmla="*/ 414067 w 896232"/>
              <a:gd name="connsiteY309" fmla="*/ 449139 h 811890"/>
              <a:gd name="connsiteX310" fmla="*/ 413465 w 896232"/>
              <a:gd name="connsiteY310" fmla="*/ 449620 h 811890"/>
              <a:gd name="connsiteX311" fmla="*/ 413766 w 896232"/>
              <a:gd name="connsiteY311" fmla="*/ 451304 h 811890"/>
              <a:gd name="connsiteX312" fmla="*/ 412743 w 896232"/>
              <a:gd name="connsiteY312" fmla="*/ 453711 h 811890"/>
              <a:gd name="connsiteX313" fmla="*/ 413345 w 896232"/>
              <a:gd name="connsiteY313" fmla="*/ 455516 h 811890"/>
              <a:gd name="connsiteX314" fmla="*/ 412563 w 896232"/>
              <a:gd name="connsiteY314" fmla="*/ 456538 h 811890"/>
              <a:gd name="connsiteX315" fmla="*/ 412803 w 896232"/>
              <a:gd name="connsiteY315" fmla="*/ 459847 h 811890"/>
              <a:gd name="connsiteX316" fmla="*/ 412563 w 896232"/>
              <a:gd name="connsiteY316" fmla="*/ 461471 h 811890"/>
              <a:gd name="connsiteX317" fmla="*/ 411660 w 896232"/>
              <a:gd name="connsiteY317" fmla="*/ 462313 h 811890"/>
              <a:gd name="connsiteX318" fmla="*/ 411239 w 896232"/>
              <a:gd name="connsiteY318" fmla="*/ 464299 h 811890"/>
              <a:gd name="connsiteX319" fmla="*/ 408592 w 896232"/>
              <a:gd name="connsiteY319" fmla="*/ 464359 h 811890"/>
              <a:gd name="connsiteX320" fmla="*/ 407209 w 896232"/>
              <a:gd name="connsiteY320" fmla="*/ 466344 h 811890"/>
              <a:gd name="connsiteX321" fmla="*/ 407991 w 896232"/>
              <a:gd name="connsiteY321" fmla="*/ 468149 h 811890"/>
              <a:gd name="connsiteX322" fmla="*/ 408773 w 896232"/>
              <a:gd name="connsiteY322" fmla="*/ 468690 h 811890"/>
              <a:gd name="connsiteX323" fmla="*/ 409013 w 896232"/>
              <a:gd name="connsiteY323" fmla="*/ 470615 h 811890"/>
              <a:gd name="connsiteX324" fmla="*/ 409796 w 896232"/>
              <a:gd name="connsiteY324" fmla="*/ 472300 h 811890"/>
              <a:gd name="connsiteX325" fmla="*/ 409976 w 896232"/>
              <a:gd name="connsiteY325" fmla="*/ 475488 h 811890"/>
              <a:gd name="connsiteX326" fmla="*/ 411660 w 896232"/>
              <a:gd name="connsiteY326" fmla="*/ 476932 h 811890"/>
              <a:gd name="connsiteX327" fmla="*/ 413946 w 896232"/>
              <a:gd name="connsiteY327" fmla="*/ 476812 h 811890"/>
              <a:gd name="connsiteX328" fmla="*/ 414007 w 896232"/>
              <a:gd name="connsiteY328" fmla="*/ 477955 h 811890"/>
              <a:gd name="connsiteX329" fmla="*/ 415571 w 896232"/>
              <a:gd name="connsiteY329" fmla="*/ 477834 h 811890"/>
              <a:gd name="connsiteX330" fmla="*/ 417075 w 896232"/>
              <a:gd name="connsiteY330" fmla="*/ 478436 h 811890"/>
              <a:gd name="connsiteX331" fmla="*/ 416293 w 896232"/>
              <a:gd name="connsiteY331" fmla="*/ 479639 h 811890"/>
              <a:gd name="connsiteX332" fmla="*/ 416112 w 896232"/>
              <a:gd name="connsiteY332" fmla="*/ 480962 h 811890"/>
              <a:gd name="connsiteX333" fmla="*/ 419000 w 896232"/>
              <a:gd name="connsiteY333" fmla="*/ 482948 h 811890"/>
              <a:gd name="connsiteX334" fmla="*/ 419000 w 896232"/>
              <a:gd name="connsiteY334" fmla="*/ 484812 h 811890"/>
              <a:gd name="connsiteX335" fmla="*/ 419601 w 896232"/>
              <a:gd name="connsiteY335" fmla="*/ 486016 h 811890"/>
              <a:gd name="connsiteX336" fmla="*/ 419361 w 896232"/>
              <a:gd name="connsiteY336" fmla="*/ 486978 h 811890"/>
              <a:gd name="connsiteX337" fmla="*/ 420684 w 896232"/>
              <a:gd name="connsiteY337" fmla="*/ 489204 h 811890"/>
              <a:gd name="connsiteX338" fmla="*/ 420564 w 896232"/>
              <a:gd name="connsiteY338" fmla="*/ 490407 h 811890"/>
              <a:gd name="connsiteX339" fmla="*/ 421406 w 896232"/>
              <a:gd name="connsiteY339" fmla="*/ 492092 h 811890"/>
              <a:gd name="connsiteX340" fmla="*/ 421045 w 896232"/>
              <a:gd name="connsiteY340" fmla="*/ 493896 h 811890"/>
              <a:gd name="connsiteX341" fmla="*/ 419902 w 896232"/>
              <a:gd name="connsiteY341" fmla="*/ 495581 h 811890"/>
              <a:gd name="connsiteX342" fmla="*/ 419662 w 896232"/>
              <a:gd name="connsiteY342" fmla="*/ 498709 h 811890"/>
              <a:gd name="connsiteX343" fmla="*/ 421165 w 896232"/>
              <a:gd name="connsiteY343" fmla="*/ 501115 h 811890"/>
              <a:gd name="connsiteX344" fmla="*/ 420263 w 896232"/>
              <a:gd name="connsiteY344" fmla="*/ 502679 h 811890"/>
              <a:gd name="connsiteX345" fmla="*/ 420925 w 896232"/>
              <a:gd name="connsiteY345" fmla="*/ 504665 h 811890"/>
              <a:gd name="connsiteX346" fmla="*/ 422730 w 896232"/>
              <a:gd name="connsiteY346" fmla="*/ 506469 h 811890"/>
              <a:gd name="connsiteX347" fmla="*/ 423091 w 896232"/>
              <a:gd name="connsiteY347" fmla="*/ 505868 h 811890"/>
              <a:gd name="connsiteX348" fmla="*/ 425437 w 896232"/>
              <a:gd name="connsiteY348" fmla="*/ 506469 h 811890"/>
              <a:gd name="connsiteX349" fmla="*/ 426640 w 896232"/>
              <a:gd name="connsiteY349" fmla="*/ 509958 h 811890"/>
              <a:gd name="connsiteX350" fmla="*/ 428324 w 896232"/>
              <a:gd name="connsiteY350" fmla="*/ 510740 h 811890"/>
              <a:gd name="connsiteX351" fmla="*/ 428445 w 896232"/>
              <a:gd name="connsiteY351" fmla="*/ 513027 h 811890"/>
              <a:gd name="connsiteX352" fmla="*/ 429528 w 896232"/>
              <a:gd name="connsiteY352" fmla="*/ 514470 h 811890"/>
              <a:gd name="connsiteX353" fmla="*/ 430731 w 896232"/>
              <a:gd name="connsiteY353" fmla="*/ 514290 h 811890"/>
              <a:gd name="connsiteX354" fmla="*/ 430430 w 896232"/>
              <a:gd name="connsiteY354" fmla="*/ 515914 h 811890"/>
              <a:gd name="connsiteX355" fmla="*/ 431573 w 896232"/>
              <a:gd name="connsiteY355" fmla="*/ 516937 h 811890"/>
              <a:gd name="connsiteX356" fmla="*/ 434581 w 896232"/>
              <a:gd name="connsiteY356" fmla="*/ 517538 h 811890"/>
              <a:gd name="connsiteX357" fmla="*/ 433979 w 896232"/>
              <a:gd name="connsiteY357" fmla="*/ 518742 h 811890"/>
              <a:gd name="connsiteX358" fmla="*/ 434100 w 896232"/>
              <a:gd name="connsiteY358" fmla="*/ 520787 h 811890"/>
              <a:gd name="connsiteX359" fmla="*/ 451906 w 896232"/>
              <a:gd name="connsiteY359" fmla="*/ 521870 h 811890"/>
              <a:gd name="connsiteX360" fmla="*/ 457501 w 896232"/>
              <a:gd name="connsiteY360" fmla="*/ 522170 h 811890"/>
              <a:gd name="connsiteX361" fmla="*/ 459185 w 896232"/>
              <a:gd name="connsiteY361" fmla="*/ 521990 h 811890"/>
              <a:gd name="connsiteX362" fmla="*/ 462133 w 896232"/>
              <a:gd name="connsiteY362" fmla="*/ 518200 h 811890"/>
              <a:gd name="connsiteX363" fmla="*/ 461591 w 896232"/>
              <a:gd name="connsiteY363" fmla="*/ 516997 h 811890"/>
              <a:gd name="connsiteX364" fmla="*/ 462133 w 896232"/>
              <a:gd name="connsiteY364" fmla="*/ 515794 h 811890"/>
              <a:gd name="connsiteX365" fmla="*/ 463036 w 896232"/>
              <a:gd name="connsiteY365" fmla="*/ 516395 h 811890"/>
              <a:gd name="connsiteX366" fmla="*/ 464419 w 896232"/>
              <a:gd name="connsiteY366" fmla="*/ 515794 h 811890"/>
              <a:gd name="connsiteX367" fmla="*/ 466224 w 896232"/>
              <a:gd name="connsiteY367" fmla="*/ 516696 h 811890"/>
              <a:gd name="connsiteX368" fmla="*/ 467908 w 896232"/>
              <a:gd name="connsiteY368" fmla="*/ 516636 h 811890"/>
              <a:gd name="connsiteX369" fmla="*/ 468028 w 896232"/>
              <a:gd name="connsiteY369" fmla="*/ 517719 h 811890"/>
              <a:gd name="connsiteX370" fmla="*/ 469051 w 896232"/>
              <a:gd name="connsiteY370" fmla="*/ 518200 h 811890"/>
              <a:gd name="connsiteX371" fmla="*/ 468750 w 896232"/>
              <a:gd name="connsiteY371" fmla="*/ 519283 h 811890"/>
              <a:gd name="connsiteX372" fmla="*/ 470194 w 896232"/>
              <a:gd name="connsiteY372" fmla="*/ 521148 h 811890"/>
              <a:gd name="connsiteX373" fmla="*/ 470796 w 896232"/>
              <a:gd name="connsiteY373" fmla="*/ 523313 h 811890"/>
              <a:gd name="connsiteX374" fmla="*/ 472661 w 896232"/>
              <a:gd name="connsiteY374" fmla="*/ 523434 h 811890"/>
              <a:gd name="connsiteX375" fmla="*/ 474165 w 896232"/>
              <a:gd name="connsiteY375" fmla="*/ 525539 h 811890"/>
              <a:gd name="connsiteX376" fmla="*/ 475969 w 896232"/>
              <a:gd name="connsiteY376" fmla="*/ 526863 h 811890"/>
              <a:gd name="connsiteX377" fmla="*/ 476090 w 896232"/>
              <a:gd name="connsiteY377" fmla="*/ 528006 h 811890"/>
              <a:gd name="connsiteX378" fmla="*/ 477714 w 896232"/>
              <a:gd name="connsiteY378" fmla="*/ 529450 h 811890"/>
              <a:gd name="connsiteX379" fmla="*/ 478075 w 896232"/>
              <a:gd name="connsiteY379" fmla="*/ 531736 h 811890"/>
              <a:gd name="connsiteX380" fmla="*/ 479699 w 896232"/>
              <a:gd name="connsiteY380" fmla="*/ 533300 h 811890"/>
              <a:gd name="connsiteX381" fmla="*/ 481504 w 896232"/>
              <a:gd name="connsiteY381" fmla="*/ 534082 h 811890"/>
              <a:gd name="connsiteX382" fmla="*/ 483489 w 896232"/>
              <a:gd name="connsiteY382" fmla="*/ 536789 h 811890"/>
              <a:gd name="connsiteX383" fmla="*/ 484692 w 896232"/>
              <a:gd name="connsiteY383" fmla="*/ 537571 h 811890"/>
              <a:gd name="connsiteX384" fmla="*/ 485895 w 896232"/>
              <a:gd name="connsiteY384" fmla="*/ 539376 h 811890"/>
              <a:gd name="connsiteX385" fmla="*/ 485895 w 896232"/>
              <a:gd name="connsiteY385" fmla="*/ 540579 h 811890"/>
              <a:gd name="connsiteX386" fmla="*/ 487399 w 896232"/>
              <a:gd name="connsiteY386" fmla="*/ 544248 h 811890"/>
              <a:gd name="connsiteX387" fmla="*/ 489926 w 896232"/>
              <a:gd name="connsiteY387" fmla="*/ 547678 h 811890"/>
              <a:gd name="connsiteX388" fmla="*/ 491611 w 896232"/>
              <a:gd name="connsiteY388" fmla="*/ 549362 h 811890"/>
              <a:gd name="connsiteX389" fmla="*/ 492152 w 896232"/>
              <a:gd name="connsiteY389" fmla="*/ 548760 h 811890"/>
              <a:gd name="connsiteX390" fmla="*/ 493836 w 896232"/>
              <a:gd name="connsiteY390" fmla="*/ 550505 h 811890"/>
              <a:gd name="connsiteX391" fmla="*/ 495460 w 896232"/>
              <a:gd name="connsiteY391" fmla="*/ 552731 h 811890"/>
              <a:gd name="connsiteX392" fmla="*/ 498168 w 896232"/>
              <a:gd name="connsiteY392" fmla="*/ 553633 h 811890"/>
              <a:gd name="connsiteX393" fmla="*/ 499611 w 896232"/>
              <a:gd name="connsiteY393" fmla="*/ 557122 h 811890"/>
              <a:gd name="connsiteX394" fmla="*/ 499371 w 896232"/>
              <a:gd name="connsiteY394" fmla="*/ 558506 h 811890"/>
              <a:gd name="connsiteX395" fmla="*/ 500213 w 896232"/>
              <a:gd name="connsiteY395" fmla="*/ 559468 h 811890"/>
              <a:gd name="connsiteX396" fmla="*/ 502499 w 896232"/>
              <a:gd name="connsiteY396" fmla="*/ 560792 h 811890"/>
              <a:gd name="connsiteX397" fmla="*/ 504123 w 896232"/>
              <a:gd name="connsiteY397" fmla="*/ 562416 h 811890"/>
              <a:gd name="connsiteX398" fmla="*/ 504123 w 896232"/>
              <a:gd name="connsiteY398" fmla="*/ 563680 h 811890"/>
              <a:gd name="connsiteX399" fmla="*/ 506830 w 896232"/>
              <a:gd name="connsiteY399" fmla="*/ 565604 h 811890"/>
              <a:gd name="connsiteX400" fmla="*/ 507312 w 896232"/>
              <a:gd name="connsiteY400" fmla="*/ 567108 h 811890"/>
              <a:gd name="connsiteX401" fmla="*/ 508274 w 896232"/>
              <a:gd name="connsiteY401" fmla="*/ 567530 h 811890"/>
              <a:gd name="connsiteX402" fmla="*/ 509658 w 896232"/>
              <a:gd name="connsiteY402" fmla="*/ 570417 h 811890"/>
              <a:gd name="connsiteX403" fmla="*/ 510861 w 896232"/>
              <a:gd name="connsiteY403" fmla="*/ 571019 h 811890"/>
              <a:gd name="connsiteX404" fmla="*/ 511823 w 896232"/>
              <a:gd name="connsiteY404" fmla="*/ 573606 h 811890"/>
              <a:gd name="connsiteX405" fmla="*/ 513809 w 896232"/>
              <a:gd name="connsiteY405" fmla="*/ 574087 h 811890"/>
              <a:gd name="connsiteX406" fmla="*/ 514651 w 896232"/>
              <a:gd name="connsiteY406" fmla="*/ 575290 h 811890"/>
              <a:gd name="connsiteX407" fmla="*/ 515854 w 896232"/>
              <a:gd name="connsiteY407" fmla="*/ 575711 h 811890"/>
              <a:gd name="connsiteX408" fmla="*/ 516155 w 896232"/>
              <a:gd name="connsiteY408" fmla="*/ 576794 h 811890"/>
              <a:gd name="connsiteX409" fmla="*/ 515072 w 896232"/>
              <a:gd name="connsiteY409" fmla="*/ 578178 h 811890"/>
              <a:gd name="connsiteX410" fmla="*/ 515493 w 896232"/>
              <a:gd name="connsiteY410" fmla="*/ 579862 h 811890"/>
              <a:gd name="connsiteX411" fmla="*/ 516817 w 896232"/>
              <a:gd name="connsiteY411" fmla="*/ 583411 h 811890"/>
              <a:gd name="connsiteX412" fmla="*/ 517599 w 896232"/>
              <a:gd name="connsiteY412" fmla="*/ 583772 h 811890"/>
              <a:gd name="connsiteX413" fmla="*/ 517057 w 896232"/>
              <a:gd name="connsiteY413" fmla="*/ 584855 h 811890"/>
              <a:gd name="connsiteX414" fmla="*/ 516937 w 896232"/>
              <a:gd name="connsiteY414" fmla="*/ 586961 h 811890"/>
              <a:gd name="connsiteX415" fmla="*/ 517599 w 896232"/>
              <a:gd name="connsiteY415" fmla="*/ 588645 h 811890"/>
              <a:gd name="connsiteX416" fmla="*/ 520366 w 896232"/>
              <a:gd name="connsiteY416" fmla="*/ 591954 h 811890"/>
              <a:gd name="connsiteX417" fmla="*/ 520546 w 896232"/>
              <a:gd name="connsiteY417" fmla="*/ 593097 h 811890"/>
              <a:gd name="connsiteX418" fmla="*/ 521629 w 896232"/>
              <a:gd name="connsiteY418" fmla="*/ 593578 h 811890"/>
              <a:gd name="connsiteX419" fmla="*/ 521449 w 896232"/>
              <a:gd name="connsiteY419" fmla="*/ 595443 h 811890"/>
              <a:gd name="connsiteX420" fmla="*/ 522832 w 896232"/>
              <a:gd name="connsiteY420" fmla="*/ 596405 h 811890"/>
              <a:gd name="connsiteX421" fmla="*/ 522832 w 896232"/>
              <a:gd name="connsiteY421" fmla="*/ 597488 h 811890"/>
              <a:gd name="connsiteX422" fmla="*/ 523915 w 896232"/>
              <a:gd name="connsiteY422" fmla="*/ 600436 h 811890"/>
              <a:gd name="connsiteX423" fmla="*/ 524697 w 896232"/>
              <a:gd name="connsiteY423" fmla="*/ 600677 h 811890"/>
              <a:gd name="connsiteX424" fmla="*/ 525479 w 896232"/>
              <a:gd name="connsiteY424" fmla="*/ 604106 h 811890"/>
              <a:gd name="connsiteX425" fmla="*/ 524336 w 896232"/>
              <a:gd name="connsiteY425" fmla="*/ 604948 h 811890"/>
              <a:gd name="connsiteX426" fmla="*/ 526502 w 896232"/>
              <a:gd name="connsiteY426" fmla="*/ 609339 h 811890"/>
              <a:gd name="connsiteX427" fmla="*/ 527464 w 896232"/>
              <a:gd name="connsiteY427" fmla="*/ 611565 h 811890"/>
              <a:gd name="connsiteX428" fmla="*/ 526863 w 896232"/>
              <a:gd name="connsiteY428" fmla="*/ 612347 h 811890"/>
              <a:gd name="connsiteX429" fmla="*/ 530352 w 896232"/>
              <a:gd name="connsiteY429" fmla="*/ 616197 h 811890"/>
              <a:gd name="connsiteX430" fmla="*/ 531555 w 896232"/>
              <a:gd name="connsiteY430" fmla="*/ 616438 h 811890"/>
              <a:gd name="connsiteX431" fmla="*/ 532999 w 896232"/>
              <a:gd name="connsiteY431" fmla="*/ 615295 h 811890"/>
              <a:gd name="connsiteX432" fmla="*/ 534383 w 896232"/>
              <a:gd name="connsiteY432" fmla="*/ 615656 h 811890"/>
              <a:gd name="connsiteX433" fmla="*/ 537571 w 896232"/>
              <a:gd name="connsiteY433" fmla="*/ 618904 h 811890"/>
              <a:gd name="connsiteX434" fmla="*/ 538654 w 896232"/>
              <a:gd name="connsiteY434" fmla="*/ 622093 h 811890"/>
              <a:gd name="connsiteX435" fmla="*/ 540218 w 896232"/>
              <a:gd name="connsiteY435" fmla="*/ 623597 h 811890"/>
              <a:gd name="connsiteX436" fmla="*/ 540579 w 896232"/>
              <a:gd name="connsiteY436" fmla="*/ 624680 h 811890"/>
              <a:gd name="connsiteX437" fmla="*/ 542985 w 896232"/>
              <a:gd name="connsiteY437" fmla="*/ 627687 h 811890"/>
              <a:gd name="connsiteX438" fmla="*/ 547557 w 896232"/>
              <a:gd name="connsiteY438" fmla="*/ 627447 h 811890"/>
              <a:gd name="connsiteX439" fmla="*/ 549362 w 896232"/>
              <a:gd name="connsiteY439" fmla="*/ 628710 h 811890"/>
              <a:gd name="connsiteX440" fmla="*/ 551528 w 896232"/>
              <a:gd name="connsiteY440" fmla="*/ 628891 h 811890"/>
              <a:gd name="connsiteX441" fmla="*/ 552971 w 896232"/>
              <a:gd name="connsiteY441" fmla="*/ 628048 h 811890"/>
              <a:gd name="connsiteX442" fmla="*/ 557122 w 896232"/>
              <a:gd name="connsiteY442" fmla="*/ 624439 h 811890"/>
              <a:gd name="connsiteX443" fmla="*/ 559529 w 896232"/>
              <a:gd name="connsiteY443" fmla="*/ 623116 h 811890"/>
              <a:gd name="connsiteX444" fmla="*/ 561574 w 896232"/>
              <a:gd name="connsiteY444" fmla="*/ 622875 h 811890"/>
              <a:gd name="connsiteX445" fmla="*/ 563379 w 896232"/>
              <a:gd name="connsiteY445" fmla="*/ 621251 h 811890"/>
              <a:gd name="connsiteX446" fmla="*/ 566206 w 896232"/>
              <a:gd name="connsiteY446" fmla="*/ 620469 h 811890"/>
              <a:gd name="connsiteX447" fmla="*/ 567650 w 896232"/>
              <a:gd name="connsiteY447" fmla="*/ 621732 h 811890"/>
              <a:gd name="connsiteX448" fmla="*/ 568492 w 896232"/>
              <a:gd name="connsiteY448" fmla="*/ 623537 h 811890"/>
              <a:gd name="connsiteX449" fmla="*/ 568793 w 896232"/>
              <a:gd name="connsiteY449" fmla="*/ 626184 h 811890"/>
              <a:gd name="connsiteX450" fmla="*/ 570598 w 896232"/>
              <a:gd name="connsiteY450" fmla="*/ 628169 h 811890"/>
              <a:gd name="connsiteX451" fmla="*/ 572282 w 896232"/>
              <a:gd name="connsiteY451" fmla="*/ 626665 h 811890"/>
              <a:gd name="connsiteX452" fmla="*/ 574207 w 896232"/>
              <a:gd name="connsiteY452" fmla="*/ 623296 h 811890"/>
              <a:gd name="connsiteX453" fmla="*/ 574387 w 896232"/>
              <a:gd name="connsiteY453" fmla="*/ 621130 h 811890"/>
              <a:gd name="connsiteX454" fmla="*/ 574989 w 896232"/>
              <a:gd name="connsiteY454" fmla="*/ 621010 h 811890"/>
              <a:gd name="connsiteX455" fmla="*/ 576433 w 896232"/>
              <a:gd name="connsiteY455" fmla="*/ 618303 h 811890"/>
              <a:gd name="connsiteX456" fmla="*/ 578057 w 896232"/>
              <a:gd name="connsiteY456" fmla="*/ 617401 h 811890"/>
              <a:gd name="connsiteX457" fmla="*/ 577937 w 896232"/>
              <a:gd name="connsiteY457" fmla="*/ 616498 h 811890"/>
              <a:gd name="connsiteX458" fmla="*/ 581546 w 896232"/>
              <a:gd name="connsiteY458" fmla="*/ 615114 h 811890"/>
              <a:gd name="connsiteX459" fmla="*/ 581847 w 896232"/>
              <a:gd name="connsiteY459" fmla="*/ 613129 h 811890"/>
              <a:gd name="connsiteX460" fmla="*/ 582930 w 896232"/>
              <a:gd name="connsiteY460" fmla="*/ 612768 h 811890"/>
              <a:gd name="connsiteX461" fmla="*/ 582990 w 896232"/>
              <a:gd name="connsiteY461" fmla="*/ 611445 h 811890"/>
              <a:gd name="connsiteX462" fmla="*/ 584374 w 896232"/>
              <a:gd name="connsiteY462" fmla="*/ 610964 h 811890"/>
              <a:gd name="connsiteX463" fmla="*/ 584013 w 896232"/>
              <a:gd name="connsiteY463" fmla="*/ 609460 h 811890"/>
              <a:gd name="connsiteX464" fmla="*/ 584915 w 896232"/>
              <a:gd name="connsiteY464" fmla="*/ 608257 h 811890"/>
              <a:gd name="connsiteX465" fmla="*/ 587322 w 896232"/>
              <a:gd name="connsiteY465" fmla="*/ 606572 h 811890"/>
              <a:gd name="connsiteX466" fmla="*/ 588826 w 896232"/>
              <a:gd name="connsiteY466" fmla="*/ 606211 h 811890"/>
              <a:gd name="connsiteX467" fmla="*/ 589908 w 896232"/>
              <a:gd name="connsiteY467" fmla="*/ 606813 h 811890"/>
              <a:gd name="connsiteX468" fmla="*/ 591713 w 896232"/>
              <a:gd name="connsiteY468" fmla="*/ 608978 h 811890"/>
              <a:gd name="connsiteX469" fmla="*/ 590931 w 896232"/>
              <a:gd name="connsiteY469" fmla="*/ 609821 h 811890"/>
              <a:gd name="connsiteX470" fmla="*/ 590931 w 896232"/>
              <a:gd name="connsiteY470" fmla="*/ 611325 h 811890"/>
              <a:gd name="connsiteX471" fmla="*/ 592796 w 896232"/>
              <a:gd name="connsiteY471" fmla="*/ 612949 h 811890"/>
              <a:gd name="connsiteX472" fmla="*/ 592616 w 896232"/>
              <a:gd name="connsiteY472" fmla="*/ 613851 h 811890"/>
              <a:gd name="connsiteX473" fmla="*/ 593999 w 896232"/>
              <a:gd name="connsiteY473" fmla="*/ 615295 h 811890"/>
              <a:gd name="connsiteX474" fmla="*/ 593277 w 896232"/>
              <a:gd name="connsiteY474" fmla="*/ 616197 h 811890"/>
              <a:gd name="connsiteX475" fmla="*/ 594601 w 896232"/>
              <a:gd name="connsiteY475" fmla="*/ 617521 h 811890"/>
              <a:gd name="connsiteX476" fmla="*/ 594480 w 896232"/>
              <a:gd name="connsiteY476" fmla="*/ 619446 h 811890"/>
              <a:gd name="connsiteX477" fmla="*/ 597067 w 896232"/>
              <a:gd name="connsiteY477" fmla="*/ 621010 h 811890"/>
              <a:gd name="connsiteX478" fmla="*/ 600075 w 896232"/>
              <a:gd name="connsiteY478" fmla="*/ 620108 h 811890"/>
              <a:gd name="connsiteX479" fmla="*/ 600677 w 896232"/>
              <a:gd name="connsiteY479" fmla="*/ 618904 h 811890"/>
              <a:gd name="connsiteX480" fmla="*/ 603324 w 896232"/>
              <a:gd name="connsiteY480" fmla="*/ 621190 h 811890"/>
              <a:gd name="connsiteX481" fmla="*/ 603564 w 896232"/>
              <a:gd name="connsiteY481" fmla="*/ 622995 h 811890"/>
              <a:gd name="connsiteX482" fmla="*/ 603203 w 896232"/>
              <a:gd name="connsiteY482" fmla="*/ 624559 h 811890"/>
              <a:gd name="connsiteX483" fmla="*/ 603564 w 896232"/>
              <a:gd name="connsiteY483" fmla="*/ 626304 h 811890"/>
              <a:gd name="connsiteX484" fmla="*/ 605489 w 896232"/>
              <a:gd name="connsiteY484" fmla="*/ 626785 h 811890"/>
              <a:gd name="connsiteX485" fmla="*/ 606151 w 896232"/>
              <a:gd name="connsiteY485" fmla="*/ 610663 h 811890"/>
              <a:gd name="connsiteX486" fmla="*/ 606512 w 896232"/>
              <a:gd name="connsiteY486" fmla="*/ 602963 h 811890"/>
              <a:gd name="connsiteX487" fmla="*/ 607054 w 896232"/>
              <a:gd name="connsiteY487" fmla="*/ 588946 h 811890"/>
              <a:gd name="connsiteX488" fmla="*/ 607474 w 896232"/>
              <a:gd name="connsiteY488" fmla="*/ 586239 h 811890"/>
              <a:gd name="connsiteX489" fmla="*/ 608437 w 896232"/>
              <a:gd name="connsiteY489" fmla="*/ 565123 h 811890"/>
              <a:gd name="connsiteX490" fmla="*/ 608558 w 896232"/>
              <a:gd name="connsiteY490" fmla="*/ 561394 h 811890"/>
              <a:gd name="connsiteX491" fmla="*/ 624559 w 896232"/>
              <a:gd name="connsiteY491" fmla="*/ 562055 h 811890"/>
              <a:gd name="connsiteX492" fmla="*/ 625462 w 896232"/>
              <a:gd name="connsiteY492" fmla="*/ 540699 h 811890"/>
              <a:gd name="connsiteX493" fmla="*/ 626244 w 896232"/>
              <a:gd name="connsiteY493" fmla="*/ 523855 h 811890"/>
              <a:gd name="connsiteX494" fmla="*/ 626605 w 896232"/>
              <a:gd name="connsiteY494" fmla="*/ 512124 h 811890"/>
              <a:gd name="connsiteX495" fmla="*/ 627928 w 896232"/>
              <a:gd name="connsiteY495" fmla="*/ 512124 h 811890"/>
              <a:gd name="connsiteX496" fmla="*/ 643569 w 896232"/>
              <a:gd name="connsiteY496" fmla="*/ 512846 h 811890"/>
              <a:gd name="connsiteX497" fmla="*/ 647961 w 896232"/>
              <a:gd name="connsiteY497" fmla="*/ 512966 h 811890"/>
              <a:gd name="connsiteX498" fmla="*/ 664324 w 896232"/>
              <a:gd name="connsiteY498" fmla="*/ 513809 h 811890"/>
              <a:gd name="connsiteX499" fmla="*/ 675934 w 896232"/>
              <a:gd name="connsiteY499" fmla="*/ 514170 h 811890"/>
              <a:gd name="connsiteX500" fmla="*/ 691334 w 896232"/>
              <a:gd name="connsiteY500" fmla="*/ 514831 h 811890"/>
              <a:gd name="connsiteX501" fmla="*/ 693440 w 896232"/>
              <a:gd name="connsiteY501" fmla="*/ 514831 h 811890"/>
              <a:gd name="connsiteX502" fmla="*/ 724421 w 896232"/>
              <a:gd name="connsiteY502" fmla="*/ 515914 h 811890"/>
              <a:gd name="connsiteX503" fmla="*/ 740544 w 896232"/>
              <a:gd name="connsiteY503" fmla="*/ 516275 h 811890"/>
              <a:gd name="connsiteX504" fmla="*/ 742710 w 896232"/>
              <a:gd name="connsiteY504" fmla="*/ 516516 h 811890"/>
              <a:gd name="connsiteX505" fmla="*/ 756907 w 896232"/>
              <a:gd name="connsiteY505" fmla="*/ 516937 h 811890"/>
              <a:gd name="connsiteX506" fmla="*/ 756004 w 896232"/>
              <a:gd name="connsiteY506" fmla="*/ 533420 h 811890"/>
              <a:gd name="connsiteX507" fmla="*/ 754982 w 896232"/>
              <a:gd name="connsiteY507" fmla="*/ 566627 h 811890"/>
              <a:gd name="connsiteX508" fmla="*/ 754380 w 896232"/>
              <a:gd name="connsiteY508" fmla="*/ 566747 h 811890"/>
              <a:gd name="connsiteX509" fmla="*/ 753778 w 896232"/>
              <a:gd name="connsiteY509" fmla="*/ 588585 h 811890"/>
              <a:gd name="connsiteX510" fmla="*/ 754861 w 896232"/>
              <a:gd name="connsiteY510" fmla="*/ 588585 h 811890"/>
              <a:gd name="connsiteX511" fmla="*/ 755343 w 896232"/>
              <a:gd name="connsiteY511" fmla="*/ 589668 h 811890"/>
              <a:gd name="connsiteX512" fmla="*/ 758952 w 896232"/>
              <a:gd name="connsiteY512" fmla="*/ 589848 h 811890"/>
              <a:gd name="connsiteX513" fmla="*/ 760757 w 896232"/>
              <a:gd name="connsiteY513" fmla="*/ 589006 h 811890"/>
              <a:gd name="connsiteX514" fmla="*/ 762080 w 896232"/>
              <a:gd name="connsiteY514" fmla="*/ 589547 h 811890"/>
              <a:gd name="connsiteX515" fmla="*/ 763043 w 896232"/>
              <a:gd name="connsiteY515" fmla="*/ 588946 h 811890"/>
              <a:gd name="connsiteX516" fmla="*/ 766051 w 896232"/>
              <a:gd name="connsiteY516" fmla="*/ 590630 h 811890"/>
              <a:gd name="connsiteX517" fmla="*/ 765991 w 896232"/>
              <a:gd name="connsiteY517" fmla="*/ 591773 h 811890"/>
              <a:gd name="connsiteX518" fmla="*/ 769299 w 896232"/>
              <a:gd name="connsiteY518" fmla="*/ 592255 h 811890"/>
              <a:gd name="connsiteX519" fmla="*/ 771886 w 896232"/>
              <a:gd name="connsiteY519" fmla="*/ 593458 h 811890"/>
              <a:gd name="connsiteX520" fmla="*/ 773510 w 896232"/>
              <a:gd name="connsiteY520" fmla="*/ 592435 h 811890"/>
              <a:gd name="connsiteX521" fmla="*/ 774112 w 896232"/>
              <a:gd name="connsiteY521" fmla="*/ 593337 h 811890"/>
              <a:gd name="connsiteX522" fmla="*/ 775315 w 896232"/>
              <a:gd name="connsiteY522" fmla="*/ 593217 h 811890"/>
              <a:gd name="connsiteX523" fmla="*/ 775135 w 896232"/>
              <a:gd name="connsiteY523" fmla="*/ 591713 h 811890"/>
              <a:gd name="connsiteX524" fmla="*/ 776639 w 896232"/>
              <a:gd name="connsiteY524" fmla="*/ 591833 h 811890"/>
              <a:gd name="connsiteX525" fmla="*/ 776819 w 896232"/>
              <a:gd name="connsiteY525" fmla="*/ 593398 h 811890"/>
              <a:gd name="connsiteX526" fmla="*/ 780128 w 896232"/>
              <a:gd name="connsiteY526" fmla="*/ 593638 h 811890"/>
              <a:gd name="connsiteX527" fmla="*/ 781571 w 896232"/>
              <a:gd name="connsiteY527" fmla="*/ 593037 h 811890"/>
              <a:gd name="connsiteX528" fmla="*/ 784760 w 896232"/>
              <a:gd name="connsiteY528" fmla="*/ 594119 h 811890"/>
              <a:gd name="connsiteX529" fmla="*/ 786324 w 896232"/>
              <a:gd name="connsiteY529" fmla="*/ 596045 h 811890"/>
              <a:gd name="connsiteX530" fmla="*/ 787948 w 896232"/>
              <a:gd name="connsiteY530" fmla="*/ 596105 h 811890"/>
              <a:gd name="connsiteX531" fmla="*/ 789813 w 896232"/>
              <a:gd name="connsiteY531" fmla="*/ 595322 h 811890"/>
              <a:gd name="connsiteX532" fmla="*/ 791137 w 896232"/>
              <a:gd name="connsiteY532" fmla="*/ 596405 h 811890"/>
              <a:gd name="connsiteX533" fmla="*/ 798837 w 896232"/>
              <a:gd name="connsiteY533" fmla="*/ 596526 h 811890"/>
              <a:gd name="connsiteX534" fmla="*/ 810146 w 896232"/>
              <a:gd name="connsiteY534" fmla="*/ 596947 h 811890"/>
              <a:gd name="connsiteX535" fmla="*/ 818328 w 896232"/>
              <a:gd name="connsiteY535" fmla="*/ 597067 h 811890"/>
              <a:gd name="connsiteX536" fmla="*/ 818569 w 896232"/>
              <a:gd name="connsiteY536" fmla="*/ 585998 h 811890"/>
              <a:gd name="connsiteX537" fmla="*/ 823802 w 896232"/>
              <a:gd name="connsiteY537" fmla="*/ 585938 h 811890"/>
              <a:gd name="connsiteX538" fmla="*/ 834811 w 896232"/>
              <a:gd name="connsiteY538" fmla="*/ 586299 h 811890"/>
              <a:gd name="connsiteX539" fmla="*/ 835232 w 896232"/>
              <a:gd name="connsiteY539" fmla="*/ 568552 h 811890"/>
              <a:gd name="connsiteX540" fmla="*/ 851415 w 896232"/>
              <a:gd name="connsiteY540" fmla="*/ 568973 h 811890"/>
              <a:gd name="connsiteX541" fmla="*/ 850813 w 896232"/>
              <a:gd name="connsiteY541" fmla="*/ 595804 h 811890"/>
              <a:gd name="connsiteX542" fmla="*/ 850452 w 896232"/>
              <a:gd name="connsiteY542" fmla="*/ 610964 h 811890"/>
              <a:gd name="connsiteX543" fmla="*/ 850091 w 896232"/>
              <a:gd name="connsiteY543" fmla="*/ 621792 h 811890"/>
              <a:gd name="connsiteX544" fmla="*/ 850091 w 896232"/>
              <a:gd name="connsiteY544" fmla="*/ 627206 h 811890"/>
              <a:gd name="connsiteX545" fmla="*/ 849490 w 896232"/>
              <a:gd name="connsiteY545" fmla="*/ 638817 h 811890"/>
              <a:gd name="connsiteX546" fmla="*/ 849008 w 896232"/>
              <a:gd name="connsiteY546" fmla="*/ 653555 h 811890"/>
              <a:gd name="connsiteX547" fmla="*/ 848527 w 896232"/>
              <a:gd name="connsiteY547" fmla="*/ 653555 h 811890"/>
              <a:gd name="connsiteX548" fmla="*/ 848106 w 896232"/>
              <a:gd name="connsiteY548" fmla="*/ 667392 h 811890"/>
              <a:gd name="connsiteX549" fmla="*/ 847444 w 896232"/>
              <a:gd name="connsiteY549" fmla="*/ 687665 h 811890"/>
              <a:gd name="connsiteX550" fmla="*/ 853761 w 896232"/>
              <a:gd name="connsiteY550" fmla="*/ 687966 h 811890"/>
              <a:gd name="connsiteX551" fmla="*/ 861702 w 896232"/>
              <a:gd name="connsiteY551" fmla="*/ 688146 h 811890"/>
              <a:gd name="connsiteX552" fmla="*/ 876982 w 896232"/>
              <a:gd name="connsiteY552" fmla="*/ 688387 h 811890"/>
              <a:gd name="connsiteX553" fmla="*/ 881434 w 896232"/>
              <a:gd name="connsiteY553" fmla="*/ 688688 h 811890"/>
              <a:gd name="connsiteX554" fmla="*/ 896232 w 896232"/>
              <a:gd name="connsiteY554" fmla="*/ 689049 h 811890"/>
              <a:gd name="connsiteX555" fmla="*/ 896112 w 896232"/>
              <a:gd name="connsiteY555" fmla="*/ 692718 h 811890"/>
              <a:gd name="connsiteX556" fmla="*/ 895330 w 896232"/>
              <a:gd name="connsiteY556" fmla="*/ 728632 h 811890"/>
              <a:gd name="connsiteX557" fmla="*/ 895149 w 896232"/>
              <a:gd name="connsiteY557" fmla="*/ 739040 h 811890"/>
              <a:gd name="connsiteX558" fmla="*/ 894006 w 896232"/>
              <a:gd name="connsiteY558" fmla="*/ 739100 h 811890"/>
              <a:gd name="connsiteX559" fmla="*/ 893405 w 896232"/>
              <a:gd name="connsiteY559" fmla="*/ 755703 h 811890"/>
              <a:gd name="connsiteX560" fmla="*/ 892382 w 896232"/>
              <a:gd name="connsiteY560" fmla="*/ 777360 h 811890"/>
              <a:gd name="connsiteX561" fmla="*/ 892322 w 896232"/>
              <a:gd name="connsiteY561" fmla="*/ 783677 h 811890"/>
              <a:gd name="connsiteX562" fmla="*/ 891961 w 896232"/>
              <a:gd name="connsiteY562" fmla="*/ 792340 h 811890"/>
              <a:gd name="connsiteX563" fmla="*/ 891600 w 896232"/>
              <a:gd name="connsiteY563" fmla="*/ 811891 h 811890"/>
              <a:gd name="connsiteX564" fmla="*/ 885344 w 896232"/>
              <a:gd name="connsiteY564" fmla="*/ 811650 h 811890"/>
              <a:gd name="connsiteX565" fmla="*/ 868620 w 896232"/>
              <a:gd name="connsiteY565" fmla="*/ 811410 h 811890"/>
              <a:gd name="connsiteX566" fmla="*/ 853099 w 896232"/>
              <a:gd name="connsiteY566" fmla="*/ 811049 h 811890"/>
              <a:gd name="connsiteX567" fmla="*/ 839744 w 896232"/>
              <a:gd name="connsiteY567" fmla="*/ 810628 h 811890"/>
              <a:gd name="connsiteX568" fmla="*/ 829517 w 896232"/>
              <a:gd name="connsiteY568" fmla="*/ 810387 h 811890"/>
              <a:gd name="connsiteX569" fmla="*/ 820554 w 896232"/>
              <a:gd name="connsiteY569" fmla="*/ 810086 h 811890"/>
              <a:gd name="connsiteX570" fmla="*/ 810808 w 896232"/>
              <a:gd name="connsiteY570" fmla="*/ 809906 h 811890"/>
              <a:gd name="connsiteX571" fmla="*/ 802146 w 896232"/>
              <a:gd name="connsiteY571" fmla="*/ 809786 h 811890"/>
              <a:gd name="connsiteX572" fmla="*/ 799138 w 896232"/>
              <a:gd name="connsiteY572" fmla="*/ 809605 h 811890"/>
              <a:gd name="connsiteX573" fmla="*/ 785121 w 896232"/>
              <a:gd name="connsiteY573" fmla="*/ 809364 h 811890"/>
              <a:gd name="connsiteX574" fmla="*/ 774292 w 896232"/>
              <a:gd name="connsiteY574" fmla="*/ 809063 h 811890"/>
              <a:gd name="connsiteX575" fmla="*/ 766833 w 896232"/>
              <a:gd name="connsiteY575" fmla="*/ 808883 h 811890"/>
              <a:gd name="connsiteX576" fmla="*/ 740363 w 896232"/>
              <a:gd name="connsiteY576" fmla="*/ 808161 h 811890"/>
              <a:gd name="connsiteX577" fmla="*/ 735912 w 896232"/>
              <a:gd name="connsiteY577" fmla="*/ 807981 h 811890"/>
              <a:gd name="connsiteX578" fmla="*/ 735791 w 896232"/>
              <a:gd name="connsiteY578" fmla="*/ 807981 h 811890"/>
              <a:gd name="connsiteX579" fmla="*/ 722316 w 896232"/>
              <a:gd name="connsiteY579" fmla="*/ 807680 h 811890"/>
              <a:gd name="connsiteX580" fmla="*/ 717142 w 896232"/>
              <a:gd name="connsiteY580" fmla="*/ 807379 h 811890"/>
              <a:gd name="connsiteX581" fmla="*/ 710284 w 896232"/>
              <a:gd name="connsiteY581" fmla="*/ 807259 h 811890"/>
              <a:gd name="connsiteX582" fmla="*/ 706494 w 896232"/>
              <a:gd name="connsiteY582" fmla="*/ 807139 h 811890"/>
              <a:gd name="connsiteX583" fmla="*/ 699636 w 896232"/>
              <a:gd name="connsiteY583" fmla="*/ 806958 h 811890"/>
              <a:gd name="connsiteX584" fmla="*/ 698433 w 896232"/>
              <a:gd name="connsiteY584" fmla="*/ 806958 h 811890"/>
              <a:gd name="connsiteX585" fmla="*/ 687184 w 896232"/>
              <a:gd name="connsiteY585" fmla="*/ 806477 h 811890"/>
              <a:gd name="connsiteX586" fmla="*/ 682732 w 896232"/>
              <a:gd name="connsiteY586" fmla="*/ 806236 h 811890"/>
              <a:gd name="connsiteX587" fmla="*/ 662639 w 896232"/>
              <a:gd name="connsiteY587" fmla="*/ 805454 h 811890"/>
              <a:gd name="connsiteX588" fmla="*/ 660895 w 896232"/>
              <a:gd name="connsiteY588" fmla="*/ 805454 h 811890"/>
              <a:gd name="connsiteX589" fmla="*/ 658067 w 896232"/>
              <a:gd name="connsiteY589" fmla="*/ 805394 h 811890"/>
              <a:gd name="connsiteX590" fmla="*/ 645013 w 896232"/>
              <a:gd name="connsiteY590" fmla="*/ 804853 h 811890"/>
              <a:gd name="connsiteX591" fmla="*/ 623597 w 896232"/>
              <a:gd name="connsiteY591" fmla="*/ 803890 h 811890"/>
              <a:gd name="connsiteX592" fmla="*/ 604828 w 896232"/>
              <a:gd name="connsiteY592" fmla="*/ 803048 h 811890"/>
              <a:gd name="connsiteX593" fmla="*/ 600496 w 896232"/>
              <a:gd name="connsiteY593" fmla="*/ 803048 h 811890"/>
              <a:gd name="connsiteX594" fmla="*/ 596766 w 896232"/>
              <a:gd name="connsiteY594" fmla="*/ 802687 h 811890"/>
              <a:gd name="connsiteX595" fmla="*/ 586961 w 896232"/>
              <a:gd name="connsiteY595" fmla="*/ 801905 h 811890"/>
              <a:gd name="connsiteX596" fmla="*/ 584494 w 896232"/>
              <a:gd name="connsiteY596" fmla="*/ 801784 h 811890"/>
              <a:gd name="connsiteX597" fmla="*/ 580824 w 896232"/>
              <a:gd name="connsiteY597" fmla="*/ 801544 h 811890"/>
              <a:gd name="connsiteX598" fmla="*/ 571861 w 896232"/>
              <a:gd name="connsiteY598" fmla="*/ 801183 h 811890"/>
              <a:gd name="connsiteX599" fmla="*/ 542143 w 896232"/>
              <a:gd name="connsiteY599" fmla="*/ 799739 h 811890"/>
              <a:gd name="connsiteX600" fmla="*/ 531856 w 896232"/>
              <a:gd name="connsiteY600" fmla="*/ 799137 h 811890"/>
              <a:gd name="connsiteX601" fmla="*/ 526682 w 896232"/>
              <a:gd name="connsiteY601" fmla="*/ 798897 h 811890"/>
              <a:gd name="connsiteX602" fmla="*/ 524998 w 896232"/>
              <a:gd name="connsiteY602" fmla="*/ 798837 h 811890"/>
              <a:gd name="connsiteX603" fmla="*/ 511583 w 896232"/>
              <a:gd name="connsiteY603" fmla="*/ 798055 h 811890"/>
              <a:gd name="connsiteX604" fmla="*/ 498950 w 896232"/>
              <a:gd name="connsiteY604" fmla="*/ 797453 h 811890"/>
              <a:gd name="connsiteX605" fmla="*/ 492573 w 896232"/>
              <a:gd name="connsiteY605" fmla="*/ 797032 h 811890"/>
              <a:gd name="connsiteX606" fmla="*/ 487399 w 896232"/>
              <a:gd name="connsiteY606" fmla="*/ 796791 h 811890"/>
              <a:gd name="connsiteX607" fmla="*/ 481684 w 896232"/>
              <a:gd name="connsiteY607" fmla="*/ 796490 h 811890"/>
              <a:gd name="connsiteX608" fmla="*/ 473623 w 896232"/>
              <a:gd name="connsiteY608" fmla="*/ 796070 h 811890"/>
              <a:gd name="connsiteX609" fmla="*/ 469653 w 896232"/>
              <a:gd name="connsiteY609" fmla="*/ 795889 h 811890"/>
              <a:gd name="connsiteX610" fmla="*/ 460389 w 896232"/>
              <a:gd name="connsiteY610" fmla="*/ 795347 h 811890"/>
              <a:gd name="connsiteX611" fmla="*/ 455696 w 896232"/>
              <a:gd name="connsiteY611" fmla="*/ 795047 h 811890"/>
              <a:gd name="connsiteX612" fmla="*/ 449259 w 896232"/>
              <a:gd name="connsiteY612" fmla="*/ 794806 h 811890"/>
              <a:gd name="connsiteX613" fmla="*/ 444988 w 896232"/>
              <a:gd name="connsiteY613" fmla="*/ 794505 h 811890"/>
              <a:gd name="connsiteX614" fmla="*/ 440296 w 896232"/>
              <a:gd name="connsiteY614" fmla="*/ 794325 h 811890"/>
              <a:gd name="connsiteX615" fmla="*/ 433979 w 896232"/>
              <a:gd name="connsiteY615" fmla="*/ 793964 h 811890"/>
              <a:gd name="connsiteX616" fmla="*/ 430550 w 896232"/>
              <a:gd name="connsiteY616" fmla="*/ 793844 h 811890"/>
              <a:gd name="connsiteX617" fmla="*/ 422248 w 896232"/>
              <a:gd name="connsiteY617" fmla="*/ 793362 h 811890"/>
              <a:gd name="connsiteX618" fmla="*/ 419842 w 896232"/>
              <a:gd name="connsiteY618" fmla="*/ 793302 h 811890"/>
              <a:gd name="connsiteX619" fmla="*/ 412202 w 896232"/>
              <a:gd name="connsiteY619" fmla="*/ 792881 h 811890"/>
              <a:gd name="connsiteX620" fmla="*/ 406968 w 896232"/>
              <a:gd name="connsiteY620" fmla="*/ 792520 h 811890"/>
              <a:gd name="connsiteX621" fmla="*/ 394335 w 896232"/>
              <a:gd name="connsiteY621" fmla="*/ 791858 h 811890"/>
              <a:gd name="connsiteX622" fmla="*/ 380439 w 896232"/>
              <a:gd name="connsiteY622" fmla="*/ 791076 h 811890"/>
              <a:gd name="connsiteX623" fmla="*/ 374423 w 896232"/>
              <a:gd name="connsiteY623" fmla="*/ 790655 h 811890"/>
              <a:gd name="connsiteX624" fmla="*/ 354992 w 896232"/>
              <a:gd name="connsiteY624" fmla="*/ 789572 h 811890"/>
              <a:gd name="connsiteX625" fmla="*/ 347051 w 896232"/>
              <a:gd name="connsiteY625" fmla="*/ 789151 h 811890"/>
              <a:gd name="connsiteX626" fmla="*/ 342840 w 896232"/>
              <a:gd name="connsiteY626" fmla="*/ 788851 h 811890"/>
              <a:gd name="connsiteX627" fmla="*/ 338268 w 896232"/>
              <a:gd name="connsiteY627" fmla="*/ 788610 h 811890"/>
              <a:gd name="connsiteX628" fmla="*/ 330808 w 896232"/>
              <a:gd name="connsiteY628" fmla="*/ 788008 h 811890"/>
              <a:gd name="connsiteX629" fmla="*/ 325093 w 896232"/>
              <a:gd name="connsiteY629" fmla="*/ 787768 h 811890"/>
              <a:gd name="connsiteX630" fmla="*/ 324071 w 896232"/>
              <a:gd name="connsiteY630" fmla="*/ 786204 h 811890"/>
              <a:gd name="connsiteX631" fmla="*/ 319679 w 896232"/>
              <a:gd name="connsiteY631" fmla="*/ 785903 h 811890"/>
              <a:gd name="connsiteX632" fmla="*/ 318476 w 896232"/>
              <a:gd name="connsiteY632" fmla="*/ 785903 h 811890"/>
              <a:gd name="connsiteX633" fmla="*/ 301632 w 896232"/>
              <a:gd name="connsiteY633" fmla="*/ 784700 h 811890"/>
              <a:gd name="connsiteX634" fmla="*/ 289480 w 896232"/>
              <a:gd name="connsiteY634" fmla="*/ 783978 h 811890"/>
              <a:gd name="connsiteX635" fmla="*/ 276245 w 896232"/>
              <a:gd name="connsiteY635" fmla="*/ 783015 h 811890"/>
              <a:gd name="connsiteX636" fmla="*/ 259341 w 896232"/>
              <a:gd name="connsiteY636" fmla="*/ 781872 h 811890"/>
              <a:gd name="connsiteX637" fmla="*/ 253866 w 896232"/>
              <a:gd name="connsiteY637" fmla="*/ 781451 h 811890"/>
              <a:gd name="connsiteX638" fmla="*/ 246647 w 896232"/>
              <a:gd name="connsiteY638" fmla="*/ 780910 h 811890"/>
              <a:gd name="connsiteX639" fmla="*/ 245805 w 896232"/>
              <a:gd name="connsiteY639" fmla="*/ 780849 h 811890"/>
              <a:gd name="connsiteX640" fmla="*/ 242136 w 896232"/>
              <a:gd name="connsiteY640" fmla="*/ 780609 h 811890"/>
              <a:gd name="connsiteX641" fmla="*/ 241293 w 896232"/>
              <a:gd name="connsiteY641" fmla="*/ 780488 h 811890"/>
              <a:gd name="connsiteX642" fmla="*/ 237985 w 896232"/>
              <a:gd name="connsiteY642" fmla="*/ 780368 h 811890"/>
              <a:gd name="connsiteX643" fmla="*/ 235578 w 896232"/>
              <a:gd name="connsiteY643" fmla="*/ 780188 h 811890"/>
              <a:gd name="connsiteX644" fmla="*/ 231367 w 896232"/>
              <a:gd name="connsiteY644" fmla="*/ 779827 h 811890"/>
              <a:gd name="connsiteX645" fmla="*/ 225893 w 896232"/>
              <a:gd name="connsiteY645" fmla="*/ 779466 h 811890"/>
              <a:gd name="connsiteX646" fmla="*/ 219757 w 896232"/>
              <a:gd name="connsiteY646" fmla="*/ 779105 h 811890"/>
              <a:gd name="connsiteX647" fmla="*/ 215185 w 896232"/>
              <a:gd name="connsiteY647" fmla="*/ 778744 h 811890"/>
              <a:gd name="connsiteX648" fmla="*/ 210613 w 896232"/>
              <a:gd name="connsiteY648" fmla="*/ 778383 h 811890"/>
              <a:gd name="connsiteX649" fmla="*/ 205319 w 896232"/>
              <a:gd name="connsiteY649" fmla="*/ 778022 h 811890"/>
              <a:gd name="connsiteX650" fmla="*/ 191062 w 896232"/>
              <a:gd name="connsiteY650" fmla="*/ 776879 h 811890"/>
              <a:gd name="connsiteX651" fmla="*/ 176263 w 896232"/>
              <a:gd name="connsiteY651" fmla="*/ 775917 h 811890"/>
              <a:gd name="connsiteX652" fmla="*/ 176022 w 896232"/>
              <a:gd name="connsiteY652" fmla="*/ 775917 h 811890"/>
              <a:gd name="connsiteX653" fmla="*/ 175661 w 896232"/>
              <a:gd name="connsiteY653" fmla="*/ 775796 h 811890"/>
              <a:gd name="connsiteX654" fmla="*/ 168382 w 896232"/>
              <a:gd name="connsiteY654" fmla="*/ 775255 h 811890"/>
              <a:gd name="connsiteX655" fmla="*/ 165615 w 896232"/>
              <a:gd name="connsiteY655" fmla="*/ 775014 h 811890"/>
              <a:gd name="connsiteX656" fmla="*/ 157313 w 896232"/>
              <a:gd name="connsiteY656" fmla="*/ 774413 h 811890"/>
              <a:gd name="connsiteX657" fmla="*/ 142574 w 896232"/>
              <a:gd name="connsiteY657" fmla="*/ 773270 h 811890"/>
              <a:gd name="connsiteX658" fmla="*/ 128377 w 896232"/>
              <a:gd name="connsiteY658" fmla="*/ 772066 h 811890"/>
              <a:gd name="connsiteX659" fmla="*/ 128016 w 896232"/>
              <a:gd name="connsiteY659" fmla="*/ 772066 h 811890"/>
              <a:gd name="connsiteX660" fmla="*/ 124046 w 896232"/>
              <a:gd name="connsiteY660" fmla="*/ 771766 h 811890"/>
              <a:gd name="connsiteX661" fmla="*/ 111713 w 896232"/>
              <a:gd name="connsiteY661" fmla="*/ 770863 h 811890"/>
              <a:gd name="connsiteX662" fmla="*/ 73212 w 896232"/>
              <a:gd name="connsiteY662" fmla="*/ 767735 h 811890"/>
              <a:gd name="connsiteX663" fmla="*/ 70445 w 896232"/>
              <a:gd name="connsiteY663" fmla="*/ 767495 h 811890"/>
              <a:gd name="connsiteX664" fmla="*/ 53180 w 896232"/>
              <a:gd name="connsiteY664" fmla="*/ 766051 h 811890"/>
              <a:gd name="connsiteX665" fmla="*/ 44156 w 896232"/>
              <a:gd name="connsiteY665" fmla="*/ 765449 h 811890"/>
              <a:gd name="connsiteX666" fmla="*/ 37238 w 896232"/>
              <a:gd name="connsiteY666" fmla="*/ 764787 h 811890"/>
              <a:gd name="connsiteX667" fmla="*/ 28034 w 896232"/>
              <a:gd name="connsiteY667" fmla="*/ 763945 h 811890"/>
              <a:gd name="connsiteX668" fmla="*/ 25387 w 896232"/>
              <a:gd name="connsiteY668" fmla="*/ 763825 h 811890"/>
              <a:gd name="connsiteX669" fmla="*/ 6136 w 896232"/>
              <a:gd name="connsiteY669" fmla="*/ 762020 h 811890"/>
              <a:gd name="connsiteX670" fmla="*/ 6016 w 896232"/>
              <a:gd name="connsiteY670" fmla="*/ 762020 h 811890"/>
              <a:gd name="connsiteX671" fmla="*/ 1805 w 896232"/>
              <a:gd name="connsiteY671" fmla="*/ 761719 h 811890"/>
              <a:gd name="connsiteX672" fmla="*/ 0 w 896232"/>
              <a:gd name="connsiteY672" fmla="*/ 761539 h 811890"/>
              <a:gd name="connsiteX673" fmla="*/ 481 w 896232"/>
              <a:gd name="connsiteY673" fmla="*/ 756967 h 811890"/>
              <a:gd name="connsiteX674" fmla="*/ 2106 w 896232"/>
              <a:gd name="connsiteY674" fmla="*/ 738498 h 811890"/>
              <a:gd name="connsiteX675" fmla="*/ 3188 w 896232"/>
              <a:gd name="connsiteY675" fmla="*/ 725685 h 811890"/>
              <a:gd name="connsiteX676" fmla="*/ 3309 w 896232"/>
              <a:gd name="connsiteY676" fmla="*/ 723218 h 811890"/>
              <a:gd name="connsiteX677" fmla="*/ 3549 w 896232"/>
              <a:gd name="connsiteY677" fmla="*/ 721053 h 811890"/>
              <a:gd name="connsiteX678" fmla="*/ 4512 w 896232"/>
              <a:gd name="connsiteY678" fmla="*/ 710345 h 811890"/>
              <a:gd name="connsiteX679" fmla="*/ 4873 w 896232"/>
              <a:gd name="connsiteY679" fmla="*/ 705532 h 811890"/>
              <a:gd name="connsiteX680" fmla="*/ 5354 w 896232"/>
              <a:gd name="connsiteY680" fmla="*/ 700238 h 811890"/>
              <a:gd name="connsiteX681" fmla="*/ 5595 w 896232"/>
              <a:gd name="connsiteY681" fmla="*/ 698674 h 811890"/>
              <a:gd name="connsiteX682" fmla="*/ 6076 w 896232"/>
              <a:gd name="connsiteY682" fmla="*/ 692899 h 811890"/>
              <a:gd name="connsiteX683" fmla="*/ 7159 w 896232"/>
              <a:gd name="connsiteY683" fmla="*/ 680987 h 811890"/>
              <a:gd name="connsiteX684" fmla="*/ 8121 w 896232"/>
              <a:gd name="connsiteY684" fmla="*/ 672084 h 811890"/>
              <a:gd name="connsiteX685" fmla="*/ 9024 w 896232"/>
              <a:gd name="connsiteY685" fmla="*/ 663542 h 811890"/>
              <a:gd name="connsiteX686" fmla="*/ 10046 w 896232"/>
              <a:gd name="connsiteY686" fmla="*/ 654458 h 811890"/>
              <a:gd name="connsiteX687" fmla="*/ 10708 w 896232"/>
              <a:gd name="connsiteY687" fmla="*/ 645434 h 811890"/>
              <a:gd name="connsiteX688" fmla="*/ 11490 w 896232"/>
              <a:gd name="connsiteY688" fmla="*/ 637433 h 811890"/>
              <a:gd name="connsiteX689" fmla="*/ 12092 w 896232"/>
              <a:gd name="connsiteY689" fmla="*/ 630515 h 811890"/>
              <a:gd name="connsiteX690" fmla="*/ 15100 w 896232"/>
              <a:gd name="connsiteY690" fmla="*/ 597127 h 811890"/>
              <a:gd name="connsiteX691" fmla="*/ 15761 w 896232"/>
              <a:gd name="connsiteY691" fmla="*/ 588645 h 811890"/>
              <a:gd name="connsiteX692" fmla="*/ 16543 w 896232"/>
              <a:gd name="connsiteY692" fmla="*/ 578117 h 811890"/>
              <a:gd name="connsiteX693" fmla="*/ 17747 w 896232"/>
              <a:gd name="connsiteY693" fmla="*/ 564161 h 811890"/>
              <a:gd name="connsiteX694" fmla="*/ 18108 w 896232"/>
              <a:gd name="connsiteY694" fmla="*/ 561394 h 811890"/>
              <a:gd name="connsiteX695" fmla="*/ 18649 w 896232"/>
              <a:gd name="connsiteY695" fmla="*/ 555979 h 811890"/>
              <a:gd name="connsiteX696" fmla="*/ 19371 w 896232"/>
              <a:gd name="connsiteY696" fmla="*/ 545933 h 811890"/>
              <a:gd name="connsiteX697" fmla="*/ 19732 w 896232"/>
              <a:gd name="connsiteY697" fmla="*/ 541180 h 811890"/>
              <a:gd name="connsiteX698" fmla="*/ 19852 w 896232"/>
              <a:gd name="connsiteY698" fmla="*/ 539436 h 811890"/>
              <a:gd name="connsiteX699" fmla="*/ 19672 w 896232"/>
              <a:gd name="connsiteY699" fmla="*/ 533300 h 811890"/>
              <a:gd name="connsiteX700" fmla="*/ 19672 w 896232"/>
              <a:gd name="connsiteY700" fmla="*/ 529991 h 811890"/>
              <a:gd name="connsiteX701" fmla="*/ 19612 w 896232"/>
              <a:gd name="connsiteY701" fmla="*/ 528848 h 811890"/>
              <a:gd name="connsiteX702" fmla="*/ 19311 w 896232"/>
              <a:gd name="connsiteY702" fmla="*/ 522652 h 811890"/>
              <a:gd name="connsiteX703" fmla="*/ 19251 w 896232"/>
              <a:gd name="connsiteY703" fmla="*/ 518441 h 811890"/>
              <a:gd name="connsiteX704" fmla="*/ 19551 w 896232"/>
              <a:gd name="connsiteY704" fmla="*/ 514410 h 811890"/>
              <a:gd name="connsiteX705" fmla="*/ 19912 w 896232"/>
              <a:gd name="connsiteY705" fmla="*/ 510199 h 811890"/>
              <a:gd name="connsiteX706" fmla="*/ 20033 w 896232"/>
              <a:gd name="connsiteY706" fmla="*/ 508515 h 811890"/>
              <a:gd name="connsiteX707" fmla="*/ 20634 w 896232"/>
              <a:gd name="connsiteY707" fmla="*/ 502258 h 811890"/>
              <a:gd name="connsiteX708" fmla="*/ 21777 w 896232"/>
              <a:gd name="connsiteY708" fmla="*/ 489204 h 811890"/>
              <a:gd name="connsiteX709" fmla="*/ 22198 w 896232"/>
              <a:gd name="connsiteY709" fmla="*/ 484391 h 811890"/>
              <a:gd name="connsiteX710" fmla="*/ 22379 w 896232"/>
              <a:gd name="connsiteY710" fmla="*/ 482466 h 811890"/>
              <a:gd name="connsiteX711" fmla="*/ 23582 w 896232"/>
              <a:gd name="connsiteY711" fmla="*/ 468871 h 811890"/>
              <a:gd name="connsiteX712" fmla="*/ 24364 w 896232"/>
              <a:gd name="connsiteY712" fmla="*/ 460569 h 811890"/>
              <a:gd name="connsiteX713" fmla="*/ 24785 w 896232"/>
              <a:gd name="connsiteY713" fmla="*/ 454914 h 811890"/>
              <a:gd name="connsiteX714" fmla="*/ 26590 w 896232"/>
              <a:gd name="connsiteY714" fmla="*/ 434881 h 811890"/>
              <a:gd name="connsiteX715" fmla="*/ 27252 w 896232"/>
              <a:gd name="connsiteY715" fmla="*/ 428144 h 811890"/>
              <a:gd name="connsiteX716" fmla="*/ 28335 w 896232"/>
              <a:gd name="connsiteY716" fmla="*/ 418699 h 811890"/>
              <a:gd name="connsiteX717" fmla="*/ 29116 w 896232"/>
              <a:gd name="connsiteY717" fmla="*/ 412803 h 811890"/>
              <a:gd name="connsiteX718" fmla="*/ 30079 w 896232"/>
              <a:gd name="connsiteY718" fmla="*/ 404742 h 811890"/>
              <a:gd name="connsiteX719" fmla="*/ 30500 w 896232"/>
              <a:gd name="connsiteY719" fmla="*/ 400050 h 811890"/>
              <a:gd name="connsiteX720" fmla="*/ 32245 w 896232"/>
              <a:gd name="connsiteY720" fmla="*/ 382364 h 811890"/>
              <a:gd name="connsiteX721" fmla="*/ 33688 w 896232"/>
              <a:gd name="connsiteY721" fmla="*/ 367384 h 811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</a:cxnLst>
            <a:rect l="l" t="t" r="r" b="b"/>
            <a:pathLst>
              <a:path w="896232" h="811890">
                <a:moveTo>
                  <a:pt x="33688" y="367384"/>
                </a:moveTo>
                <a:lnTo>
                  <a:pt x="34531" y="358481"/>
                </a:lnTo>
                <a:lnTo>
                  <a:pt x="35072" y="353548"/>
                </a:lnTo>
                <a:lnTo>
                  <a:pt x="35794" y="345126"/>
                </a:lnTo>
                <a:lnTo>
                  <a:pt x="35854" y="343682"/>
                </a:lnTo>
                <a:lnTo>
                  <a:pt x="36456" y="337366"/>
                </a:lnTo>
                <a:lnTo>
                  <a:pt x="38140" y="317694"/>
                </a:lnTo>
                <a:lnTo>
                  <a:pt x="38742" y="311979"/>
                </a:lnTo>
                <a:lnTo>
                  <a:pt x="38922" y="309272"/>
                </a:lnTo>
                <a:lnTo>
                  <a:pt x="40907" y="285930"/>
                </a:lnTo>
                <a:lnTo>
                  <a:pt x="41268" y="282321"/>
                </a:lnTo>
                <a:lnTo>
                  <a:pt x="41750" y="276065"/>
                </a:lnTo>
                <a:lnTo>
                  <a:pt x="42050" y="273899"/>
                </a:lnTo>
                <a:lnTo>
                  <a:pt x="42893" y="263311"/>
                </a:lnTo>
                <a:lnTo>
                  <a:pt x="43554" y="256694"/>
                </a:lnTo>
                <a:lnTo>
                  <a:pt x="43915" y="251881"/>
                </a:lnTo>
                <a:lnTo>
                  <a:pt x="45118" y="238646"/>
                </a:lnTo>
                <a:lnTo>
                  <a:pt x="46442" y="224389"/>
                </a:lnTo>
                <a:lnTo>
                  <a:pt x="47164" y="216328"/>
                </a:lnTo>
                <a:lnTo>
                  <a:pt x="48367" y="203334"/>
                </a:lnTo>
                <a:lnTo>
                  <a:pt x="49570" y="188836"/>
                </a:lnTo>
                <a:lnTo>
                  <a:pt x="49811" y="185407"/>
                </a:lnTo>
                <a:lnTo>
                  <a:pt x="49991" y="183782"/>
                </a:lnTo>
                <a:lnTo>
                  <a:pt x="50172" y="181556"/>
                </a:lnTo>
                <a:lnTo>
                  <a:pt x="50473" y="178308"/>
                </a:lnTo>
                <a:lnTo>
                  <a:pt x="51375" y="166878"/>
                </a:lnTo>
                <a:lnTo>
                  <a:pt x="51495" y="166697"/>
                </a:lnTo>
                <a:lnTo>
                  <a:pt x="52458" y="155869"/>
                </a:lnTo>
                <a:lnTo>
                  <a:pt x="52578" y="153342"/>
                </a:lnTo>
                <a:lnTo>
                  <a:pt x="52879" y="150575"/>
                </a:lnTo>
                <a:lnTo>
                  <a:pt x="53962" y="138423"/>
                </a:lnTo>
                <a:lnTo>
                  <a:pt x="55406" y="122542"/>
                </a:lnTo>
                <a:lnTo>
                  <a:pt x="56549" y="108826"/>
                </a:lnTo>
                <a:lnTo>
                  <a:pt x="56729" y="106419"/>
                </a:lnTo>
                <a:lnTo>
                  <a:pt x="58413" y="89695"/>
                </a:lnTo>
                <a:lnTo>
                  <a:pt x="58594" y="87530"/>
                </a:lnTo>
                <a:lnTo>
                  <a:pt x="58955" y="83740"/>
                </a:lnTo>
                <a:lnTo>
                  <a:pt x="59977" y="74355"/>
                </a:lnTo>
                <a:lnTo>
                  <a:pt x="60399" y="68700"/>
                </a:lnTo>
                <a:lnTo>
                  <a:pt x="61602" y="54383"/>
                </a:lnTo>
                <a:lnTo>
                  <a:pt x="63527" y="33328"/>
                </a:lnTo>
                <a:lnTo>
                  <a:pt x="64249" y="24304"/>
                </a:lnTo>
                <a:lnTo>
                  <a:pt x="64850" y="17566"/>
                </a:lnTo>
                <a:lnTo>
                  <a:pt x="66174" y="1203"/>
                </a:lnTo>
                <a:lnTo>
                  <a:pt x="66234" y="0"/>
                </a:lnTo>
                <a:lnTo>
                  <a:pt x="69843" y="421"/>
                </a:lnTo>
                <a:lnTo>
                  <a:pt x="73272" y="662"/>
                </a:lnTo>
                <a:lnTo>
                  <a:pt x="90899" y="2226"/>
                </a:lnTo>
                <a:lnTo>
                  <a:pt x="98418" y="2948"/>
                </a:lnTo>
                <a:lnTo>
                  <a:pt x="114060" y="4271"/>
                </a:lnTo>
                <a:lnTo>
                  <a:pt x="122181" y="4993"/>
                </a:lnTo>
                <a:lnTo>
                  <a:pt x="126211" y="5354"/>
                </a:lnTo>
                <a:lnTo>
                  <a:pt x="135235" y="6076"/>
                </a:lnTo>
                <a:lnTo>
                  <a:pt x="144499" y="6798"/>
                </a:lnTo>
                <a:lnTo>
                  <a:pt x="163329" y="8362"/>
                </a:lnTo>
                <a:lnTo>
                  <a:pt x="172232" y="9144"/>
                </a:lnTo>
                <a:lnTo>
                  <a:pt x="179210" y="9746"/>
                </a:lnTo>
                <a:lnTo>
                  <a:pt x="190701" y="10528"/>
                </a:lnTo>
                <a:lnTo>
                  <a:pt x="196777" y="10768"/>
                </a:lnTo>
                <a:lnTo>
                  <a:pt x="208146" y="11550"/>
                </a:lnTo>
                <a:lnTo>
                  <a:pt x="211335" y="11791"/>
                </a:lnTo>
                <a:lnTo>
                  <a:pt x="214644" y="12092"/>
                </a:lnTo>
                <a:lnTo>
                  <a:pt x="218854" y="12393"/>
                </a:lnTo>
                <a:lnTo>
                  <a:pt x="228720" y="13175"/>
                </a:lnTo>
                <a:lnTo>
                  <a:pt x="234135" y="13656"/>
                </a:lnTo>
                <a:lnTo>
                  <a:pt x="241835" y="14137"/>
                </a:lnTo>
                <a:lnTo>
                  <a:pt x="245264" y="14438"/>
                </a:lnTo>
                <a:lnTo>
                  <a:pt x="250016" y="14799"/>
                </a:lnTo>
                <a:lnTo>
                  <a:pt x="275042" y="16543"/>
                </a:lnTo>
                <a:lnTo>
                  <a:pt x="281720" y="17025"/>
                </a:lnTo>
                <a:lnTo>
                  <a:pt x="288457" y="17506"/>
                </a:lnTo>
                <a:lnTo>
                  <a:pt x="299767" y="18168"/>
                </a:lnTo>
                <a:lnTo>
                  <a:pt x="306144" y="18649"/>
                </a:lnTo>
                <a:lnTo>
                  <a:pt x="311197" y="19010"/>
                </a:lnTo>
                <a:lnTo>
                  <a:pt x="309813" y="42471"/>
                </a:lnTo>
                <a:lnTo>
                  <a:pt x="307648" y="79348"/>
                </a:lnTo>
                <a:lnTo>
                  <a:pt x="306444" y="95711"/>
                </a:lnTo>
                <a:lnTo>
                  <a:pt x="298263" y="95110"/>
                </a:lnTo>
                <a:lnTo>
                  <a:pt x="297481" y="106179"/>
                </a:lnTo>
                <a:lnTo>
                  <a:pt x="289360" y="105697"/>
                </a:lnTo>
                <a:lnTo>
                  <a:pt x="288337" y="119413"/>
                </a:lnTo>
                <a:lnTo>
                  <a:pt x="286051" y="145101"/>
                </a:lnTo>
                <a:lnTo>
                  <a:pt x="284547" y="145041"/>
                </a:lnTo>
                <a:lnTo>
                  <a:pt x="284246" y="149974"/>
                </a:lnTo>
                <a:lnTo>
                  <a:pt x="283524" y="166216"/>
                </a:lnTo>
                <a:lnTo>
                  <a:pt x="293510" y="167058"/>
                </a:lnTo>
                <a:lnTo>
                  <a:pt x="324973" y="168863"/>
                </a:lnTo>
                <a:lnTo>
                  <a:pt x="340915" y="169826"/>
                </a:lnTo>
                <a:lnTo>
                  <a:pt x="340133" y="181256"/>
                </a:lnTo>
                <a:lnTo>
                  <a:pt x="340253" y="181256"/>
                </a:lnTo>
                <a:lnTo>
                  <a:pt x="338148" y="212237"/>
                </a:lnTo>
                <a:lnTo>
                  <a:pt x="338990" y="212297"/>
                </a:lnTo>
                <a:lnTo>
                  <a:pt x="338208" y="224329"/>
                </a:lnTo>
                <a:lnTo>
                  <a:pt x="337666" y="228239"/>
                </a:lnTo>
                <a:lnTo>
                  <a:pt x="326236" y="227457"/>
                </a:lnTo>
                <a:lnTo>
                  <a:pt x="322627" y="280577"/>
                </a:lnTo>
                <a:lnTo>
                  <a:pt x="322386" y="283464"/>
                </a:lnTo>
                <a:lnTo>
                  <a:pt x="323770" y="283464"/>
                </a:lnTo>
                <a:lnTo>
                  <a:pt x="324672" y="281840"/>
                </a:lnTo>
                <a:lnTo>
                  <a:pt x="326597" y="280937"/>
                </a:lnTo>
                <a:lnTo>
                  <a:pt x="329485" y="278892"/>
                </a:lnTo>
                <a:lnTo>
                  <a:pt x="332613" y="279133"/>
                </a:lnTo>
                <a:lnTo>
                  <a:pt x="333576" y="279915"/>
                </a:lnTo>
                <a:lnTo>
                  <a:pt x="335380" y="279915"/>
                </a:lnTo>
                <a:lnTo>
                  <a:pt x="335019" y="280697"/>
                </a:lnTo>
                <a:lnTo>
                  <a:pt x="337005" y="280396"/>
                </a:lnTo>
                <a:lnTo>
                  <a:pt x="339712" y="280577"/>
                </a:lnTo>
                <a:lnTo>
                  <a:pt x="342238" y="279193"/>
                </a:lnTo>
                <a:lnTo>
                  <a:pt x="342660" y="279313"/>
                </a:lnTo>
                <a:lnTo>
                  <a:pt x="342539" y="282321"/>
                </a:lnTo>
                <a:lnTo>
                  <a:pt x="344344" y="282501"/>
                </a:lnTo>
                <a:lnTo>
                  <a:pt x="344163" y="284607"/>
                </a:lnTo>
                <a:lnTo>
                  <a:pt x="344765" y="286051"/>
                </a:lnTo>
                <a:lnTo>
                  <a:pt x="343321" y="287254"/>
                </a:lnTo>
                <a:lnTo>
                  <a:pt x="342960" y="290863"/>
                </a:lnTo>
                <a:lnTo>
                  <a:pt x="342359" y="292247"/>
                </a:lnTo>
                <a:lnTo>
                  <a:pt x="344284" y="292969"/>
                </a:lnTo>
                <a:lnTo>
                  <a:pt x="344163" y="293631"/>
                </a:lnTo>
                <a:lnTo>
                  <a:pt x="346870" y="293811"/>
                </a:lnTo>
                <a:lnTo>
                  <a:pt x="346870" y="293149"/>
                </a:lnTo>
                <a:lnTo>
                  <a:pt x="348495" y="292909"/>
                </a:lnTo>
                <a:lnTo>
                  <a:pt x="349878" y="293811"/>
                </a:lnTo>
                <a:lnTo>
                  <a:pt x="350059" y="291044"/>
                </a:lnTo>
                <a:lnTo>
                  <a:pt x="347412" y="290924"/>
                </a:lnTo>
                <a:lnTo>
                  <a:pt x="347592" y="288036"/>
                </a:lnTo>
                <a:lnTo>
                  <a:pt x="346630" y="288036"/>
                </a:lnTo>
                <a:lnTo>
                  <a:pt x="346810" y="286231"/>
                </a:lnTo>
                <a:lnTo>
                  <a:pt x="347472" y="286231"/>
                </a:lnTo>
                <a:lnTo>
                  <a:pt x="347653" y="283404"/>
                </a:lnTo>
                <a:lnTo>
                  <a:pt x="349698" y="282862"/>
                </a:lnTo>
                <a:lnTo>
                  <a:pt x="349578" y="284968"/>
                </a:lnTo>
                <a:lnTo>
                  <a:pt x="352164" y="284968"/>
                </a:lnTo>
                <a:lnTo>
                  <a:pt x="352465" y="284366"/>
                </a:lnTo>
                <a:lnTo>
                  <a:pt x="353668" y="285810"/>
                </a:lnTo>
                <a:lnTo>
                  <a:pt x="354811" y="285810"/>
                </a:lnTo>
                <a:lnTo>
                  <a:pt x="355413" y="287254"/>
                </a:lnTo>
                <a:lnTo>
                  <a:pt x="355593" y="285209"/>
                </a:lnTo>
                <a:lnTo>
                  <a:pt x="354390" y="284487"/>
                </a:lnTo>
                <a:lnTo>
                  <a:pt x="355413" y="282622"/>
                </a:lnTo>
                <a:lnTo>
                  <a:pt x="357759" y="282742"/>
                </a:lnTo>
                <a:lnTo>
                  <a:pt x="359022" y="280937"/>
                </a:lnTo>
                <a:lnTo>
                  <a:pt x="357157" y="281479"/>
                </a:lnTo>
                <a:lnTo>
                  <a:pt x="357157" y="280516"/>
                </a:lnTo>
                <a:lnTo>
                  <a:pt x="360526" y="280757"/>
                </a:lnTo>
                <a:lnTo>
                  <a:pt x="361489" y="280396"/>
                </a:lnTo>
                <a:lnTo>
                  <a:pt x="361669" y="282562"/>
                </a:lnTo>
                <a:lnTo>
                  <a:pt x="362993" y="283464"/>
                </a:lnTo>
                <a:lnTo>
                  <a:pt x="362872" y="284848"/>
                </a:lnTo>
                <a:lnTo>
                  <a:pt x="364918" y="286352"/>
                </a:lnTo>
                <a:lnTo>
                  <a:pt x="364737" y="289119"/>
                </a:lnTo>
                <a:lnTo>
                  <a:pt x="366963" y="289239"/>
                </a:lnTo>
                <a:lnTo>
                  <a:pt x="366963" y="287856"/>
                </a:lnTo>
                <a:lnTo>
                  <a:pt x="369971" y="288096"/>
                </a:lnTo>
                <a:lnTo>
                  <a:pt x="369971" y="287314"/>
                </a:lnTo>
                <a:lnTo>
                  <a:pt x="368527" y="285509"/>
                </a:lnTo>
                <a:lnTo>
                  <a:pt x="370092" y="286412"/>
                </a:lnTo>
                <a:lnTo>
                  <a:pt x="370212" y="283945"/>
                </a:lnTo>
                <a:lnTo>
                  <a:pt x="368828" y="283103"/>
                </a:lnTo>
                <a:lnTo>
                  <a:pt x="365941" y="282923"/>
                </a:lnTo>
                <a:lnTo>
                  <a:pt x="364497" y="281840"/>
                </a:lnTo>
                <a:lnTo>
                  <a:pt x="366001" y="280155"/>
                </a:lnTo>
                <a:lnTo>
                  <a:pt x="368407" y="279854"/>
                </a:lnTo>
                <a:lnTo>
                  <a:pt x="368287" y="280516"/>
                </a:lnTo>
                <a:lnTo>
                  <a:pt x="370633" y="281539"/>
                </a:lnTo>
                <a:lnTo>
                  <a:pt x="373761" y="281058"/>
                </a:lnTo>
                <a:lnTo>
                  <a:pt x="377371" y="282261"/>
                </a:lnTo>
                <a:lnTo>
                  <a:pt x="377852" y="285690"/>
                </a:lnTo>
                <a:lnTo>
                  <a:pt x="378935" y="285630"/>
                </a:lnTo>
                <a:lnTo>
                  <a:pt x="377731" y="287314"/>
                </a:lnTo>
                <a:lnTo>
                  <a:pt x="381341" y="287495"/>
                </a:lnTo>
                <a:lnTo>
                  <a:pt x="382123" y="285991"/>
                </a:lnTo>
                <a:lnTo>
                  <a:pt x="382664" y="288638"/>
                </a:lnTo>
                <a:lnTo>
                  <a:pt x="380619" y="289420"/>
                </a:lnTo>
                <a:lnTo>
                  <a:pt x="378995" y="289119"/>
                </a:lnTo>
                <a:lnTo>
                  <a:pt x="377671" y="290202"/>
                </a:lnTo>
                <a:lnTo>
                  <a:pt x="375806" y="289781"/>
                </a:lnTo>
                <a:lnTo>
                  <a:pt x="375566" y="291525"/>
                </a:lnTo>
                <a:lnTo>
                  <a:pt x="381040" y="292006"/>
                </a:lnTo>
                <a:lnTo>
                  <a:pt x="381040" y="293210"/>
                </a:lnTo>
                <a:lnTo>
                  <a:pt x="386334" y="293450"/>
                </a:lnTo>
                <a:lnTo>
                  <a:pt x="386094" y="297721"/>
                </a:lnTo>
                <a:lnTo>
                  <a:pt x="382785" y="295135"/>
                </a:lnTo>
                <a:lnTo>
                  <a:pt x="377551" y="295255"/>
                </a:lnTo>
                <a:lnTo>
                  <a:pt x="375746" y="295736"/>
                </a:lnTo>
                <a:lnTo>
                  <a:pt x="375205" y="294774"/>
                </a:lnTo>
                <a:lnTo>
                  <a:pt x="373099" y="292969"/>
                </a:lnTo>
                <a:lnTo>
                  <a:pt x="372798" y="295255"/>
                </a:lnTo>
                <a:lnTo>
                  <a:pt x="371956" y="297842"/>
                </a:lnTo>
                <a:lnTo>
                  <a:pt x="371956" y="300850"/>
                </a:lnTo>
                <a:lnTo>
                  <a:pt x="373460" y="303256"/>
                </a:lnTo>
                <a:lnTo>
                  <a:pt x="373821" y="306144"/>
                </a:lnTo>
                <a:lnTo>
                  <a:pt x="372919" y="308791"/>
                </a:lnTo>
                <a:lnTo>
                  <a:pt x="372919" y="311317"/>
                </a:lnTo>
                <a:lnTo>
                  <a:pt x="373761" y="313002"/>
                </a:lnTo>
                <a:lnTo>
                  <a:pt x="375145" y="314445"/>
                </a:lnTo>
                <a:lnTo>
                  <a:pt x="376288" y="314866"/>
                </a:lnTo>
                <a:lnTo>
                  <a:pt x="376167" y="316852"/>
                </a:lnTo>
                <a:lnTo>
                  <a:pt x="376889" y="317754"/>
                </a:lnTo>
                <a:lnTo>
                  <a:pt x="380980" y="320581"/>
                </a:lnTo>
                <a:lnTo>
                  <a:pt x="382845" y="319378"/>
                </a:lnTo>
                <a:lnTo>
                  <a:pt x="386094" y="320040"/>
                </a:lnTo>
                <a:lnTo>
                  <a:pt x="384710" y="319198"/>
                </a:lnTo>
                <a:lnTo>
                  <a:pt x="386514" y="319378"/>
                </a:lnTo>
                <a:lnTo>
                  <a:pt x="387898" y="318596"/>
                </a:lnTo>
                <a:lnTo>
                  <a:pt x="391327" y="320160"/>
                </a:lnTo>
                <a:lnTo>
                  <a:pt x="392109" y="320160"/>
                </a:lnTo>
                <a:lnTo>
                  <a:pt x="395719" y="323228"/>
                </a:lnTo>
                <a:lnTo>
                  <a:pt x="399870" y="325935"/>
                </a:lnTo>
                <a:lnTo>
                  <a:pt x="400471" y="327379"/>
                </a:lnTo>
                <a:lnTo>
                  <a:pt x="402096" y="329184"/>
                </a:lnTo>
                <a:lnTo>
                  <a:pt x="402096" y="331350"/>
                </a:lnTo>
                <a:lnTo>
                  <a:pt x="404863" y="333154"/>
                </a:lnTo>
                <a:lnTo>
                  <a:pt x="404803" y="335440"/>
                </a:lnTo>
                <a:lnTo>
                  <a:pt x="405705" y="338147"/>
                </a:lnTo>
                <a:lnTo>
                  <a:pt x="406547" y="339230"/>
                </a:lnTo>
                <a:lnTo>
                  <a:pt x="418579" y="340073"/>
                </a:lnTo>
                <a:lnTo>
                  <a:pt x="417436" y="341396"/>
                </a:lnTo>
                <a:lnTo>
                  <a:pt x="417075" y="343983"/>
                </a:lnTo>
                <a:lnTo>
                  <a:pt x="417917" y="345066"/>
                </a:lnTo>
                <a:lnTo>
                  <a:pt x="418037" y="347472"/>
                </a:lnTo>
                <a:lnTo>
                  <a:pt x="417195" y="348675"/>
                </a:lnTo>
                <a:lnTo>
                  <a:pt x="414789" y="348495"/>
                </a:lnTo>
                <a:lnTo>
                  <a:pt x="413946" y="349217"/>
                </a:lnTo>
                <a:lnTo>
                  <a:pt x="411239" y="349939"/>
                </a:lnTo>
                <a:lnTo>
                  <a:pt x="410758" y="348615"/>
                </a:lnTo>
                <a:lnTo>
                  <a:pt x="409555" y="348976"/>
                </a:lnTo>
                <a:lnTo>
                  <a:pt x="408292" y="350540"/>
                </a:lnTo>
                <a:lnTo>
                  <a:pt x="406727" y="351563"/>
                </a:lnTo>
                <a:lnTo>
                  <a:pt x="406427" y="354089"/>
                </a:lnTo>
                <a:lnTo>
                  <a:pt x="408412" y="356496"/>
                </a:lnTo>
                <a:lnTo>
                  <a:pt x="409254" y="356496"/>
                </a:lnTo>
                <a:lnTo>
                  <a:pt x="409495" y="358962"/>
                </a:lnTo>
                <a:lnTo>
                  <a:pt x="408292" y="361068"/>
                </a:lnTo>
                <a:lnTo>
                  <a:pt x="406908" y="362271"/>
                </a:lnTo>
                <a:lnTo>
                  <a:pt x="406668" y="363594"/>
                </a:lnTo>
                <a:lnTo>
                  <a:pt x="407870" y="365158"/>
                </a:lnTo>
                <a:lnTo>
                  <a:pt x="407149" y="366783"/>
                </a:lnTo>
                <a:lnTo>
                  <a:pt x="406908" y="370633"/>
                </a:lnTo>
                <a:lnTo>
                  <a:pt x="405886" y="373400"/>
                </a:lnTo>
                <a:lnTo>
                  <a:pt x="404201" y="375024"/>
                </a:lnTo>
                <a:lnTo>
                  <a:pt x="404441" y="376528"/>
                </a:lnTo>
                <a:lnTo>
                  <a:pt x="402577" y="378213"/>
                </a:lnTo>
                <a:lnTo>
                  <a:pt x="400471" y="377010"/>
                </a:lnTo>
                <a:lnTo>
                  <a:pt x="399990" y="377912"/>
                </a:lnTo>
                <a:lnTo>
                  <a:pt x="398185" y="377130"/>
                </a:lnTo>
                <a:lnTo>
                  <a:pt x="396621" y="378213"/>
                </a:lnTo>
                <a:lnTo>
                  <a:pt x="396862" y="380499"/>
                </a:lnTo>
                <a:lnTo>
                  <a:pt x="395899" y="382604"/>
                </a:lnTo>
                <a:lnTo>
                  <a:pt x="396561" y="384950"/>
                </a:lnTo>
                <a:lnTo>
                  <a:pt x="395598" y="386154"/>
                </a:lnTo>
                <a:lnTo>
                  <a:pt x="395659" y="387537"/>
                </a:lnTo>
                <a:lnTo>
                  <a:pt x="393252" y="388199"/>
                </a:lnTo>
                <a:lnTo>
                  <a:pt x="392169" y="390966"/>
                </a:lnTo>
                <a:lnTo>
                  <a:pt x="393373" y="392530"/>
                </a:lnTo>
                <a:lnTo>
                  <a:pt x="393072" y="397523"/>
                </a:lnTo>
                <a:lnTo>
                  <a:pt x="392530" y="398486"/>
                </a:lnTo>
                <a:lnTo>
                  <a:pt x="390124" y="398967"/>
                </a:lnTo>
                <a:lnTo>
                  <a:pt x="389643" y="401073"/>
                </a:lnTo>
                <a:lnTo>
                  <a:pt x="390665" y="402817"/>
                </a:lnTo>
                <a:lnTo>
                  <a:pt x="390064" y="403660"/>
                </a:lnTo>
                <a:lnTo>
                  <a:pt x="390004" y="406788"/>
                </a:lnTo>
                <a:lnTo>
                  <a:pt x="389222" y="407991"/>
                </a:lnTo>
                <a:lnTo>
                  <a:pt x="389703" y="409194"/>
                </a:lnTo>
                <a:lnTo>
                  <a:pt x="392410" y="409615"/>
                </a:lnTo>
                <a:lnTo>
                  <a:pt x="395779" y="408232"/>
                </a:lnTo>
                <a:lnTo>
                  <a:pt x="396080" y="409194"/>
                </a:lnTo>
                <a:lnTo>
                  <a:pt x="399328" y="411841"/>
                </a:lnTo>
                <a:lnTo>
                  <a:pt x="400170" y="414187"/>
                </a:lnTo>
                <a:lnTo>
                  <a:pt x="399148" y="415811"/>
                </a:lnTo>
                <a:lnTo>
                  <a:pt x="400832" y="418097"/>
                </a:lnTo>
                <a:lnTo>
                  <a:pt x="402276" y="419000"/>
                </a:lnTo>
                <a:lnTo>
                  <a:pt x="402336" y="420444"/>
                </a:lnTo>
                <a:lnTo>
                  <a:pt x="404321" y="421887"/>
                </a:lnTo>
                <a:lnTo>
                  <a:pt x="405525" y="424113"/>
                </a:lnTo>
                <a:lnTo>
                  <a:pt x="407750" y="425798"/>
                </a:lnTo>
                <a:lnTo>
                  <a:pt x="408833" y="425978"/>
                </a:lnTo>
                <a:lnTo>
                  <a:pt x="411179" y="425015"/>
                </a:lnTo>
                <a:lnTo>
                  <a:pt x="411841" y="425196"/>
                </a:lnTo>
                <a:lnTo>
                  <a:pt x="412984" y="423391"/>
                </a:lnTo>
                <a:lnTo>
                  <a:pt x="414247" y="422790"/>
                </a:lnTo>
                <a:lnTo>
                  <a:pt x="415511" y="425256"/>
                </a:lnTo>
                <a:lnTo>
                  <a:pt x="416894" y="426339"/>
                </a:lnTo>
                <a:lnTo>
                  <a:pt x="418097" y="426098"/>
                </a:lnTo>
                <a:lnTo>
                  <a:pt x="418519" y="424895"/>
                </a:lnTo>
                <a:lnTo>
                  <a:pt x="420203" y="423692"/>
                </a:lnTo>
                <a:lnTo>
                  <a:pt x="420805" y="424233"/>
                </a:lnTo>
                <a:lnTo>
                  <a:pt x="420684" y="426760"/>
                </a:lnTo>
                <a:lnTo>
                  <a:pt x="422008" y="427362"/>
                </a:lnTo>
                <a:lnTo>
                  <a:pt x="423572" y="426339"/>
                </a:lnTo>
                <a:lnTo>
                  <a:pt x="425136" y="427542"/>
                </a:lnTo>
                <a:lnTo>
                  <a:pt x="426700" y="426760"/>
                </a:lnTo>
                <a:lnTo>
                  <a:pt x="427963" y="426941"/>
                </a:lnTo>
                <a:lnTo>
                  <a:pt x="428685" y="429768"/>
                </a:lnTo>
                <a:lnTo>
                  <a:pt x="427482" y="432355"/>
                </a:lnTo>
                <a:lnTo>
                  <a:pt x="426459" y="432475"/>
                </a:lnTo>
                <a:lnTo>
                  <a:pt x="425738" y="434280"/>
                </a:lnTo>
                <a:lnTo>
                  <a:pt x="424053" y="435603"/>
                </a:lnTo>
                <a:lnTo>
                  <a:pt x="423993" y="437408"/>
                </a:lnTo>
                <a:lnTo>
                  <a:pt x="421827" y="437588"/>
                </a:lnTo>
                <a:lnTo>
                  <a:pt x="421647" y="438972"/>
                </a:lnTo>
                <a:lnTo>
                  <a:pt x="420744" y="440356"/>
                </a:lnTo>
                <a:lnTo>
                  <a:pt x="419541" y="440837"/>
                </a:lnTo>
                <a:lnTo>
                  <a:pt x="418699" y="442943"/>
                </a:lnTo>
                <a:lnTo>
                  <a:pt x="416654" y="443003"/>
                </a:lnTo>
                <a:lnTo>
                  <a:pt x="415270" y="441800"/>
                </a:lnTo>
                <a:lnTo>
                  <a:pt x="413826" y="442762"/>
                </a:lnTo>
                <a:lnTo>
                  <a:pt x="413886" y="444507"/>
                </a:lnTo>
                <a:lnTo>
                  <a:pt x="412803" y="445770"/>
                </a:lnTo>
                <a:lnTo>
                  <a:pt x="413766" y="447454"/>
                </a:lnTo>
                <a:lnTo>
                  <a:pt x="414067" y="449139"/>
                </a:lnTo>
                <a:lnTo>
                  <a:pt x="413465" y="449620"/>
                </a:lnTo>
                <a:lnTo>
                  <a:pt x="413766" y="451304"/>
                </a:lnTo>
                <a:lnTo>
                  <a:pt x="412743" y="453711"/>
                </a:lnTo>
                <a:lnTo>
                  <a:pt x="413345" y="455516"/>
                </a:lnTo>
                <a:lnTo>
                  <a:pt x="412563" y="456538"/>
                </a:lnTo>
                <a:lnTo>
                  <a:pt x="412803" y="459847"/>
                </a:lnTo>
                <a:lnTo>
                  <a:pt x="412563" y="461471"/>
                </a:lnTo>
                <a:lnTo>
                  <a:pt x="411660" y="462313"/>
                </a:lnTo>
                <a:lnTo>
                  <a:pt x="411239" y="464299"/>
                </a:lnTo>
                <a:lnTo>
                  <a:pt x="408592" y="464359"/>
                </a:lnTo>
                <a:lnTo>
                  <a:pt x="407209" y="466344"/>
                </a:lnTo>
                <a:lnTo>
                  <a:pt x="407991" y="468149"/>
                </a:lnTo>
                <a:lnTo>
                  <a:pt x="408773" y="468690"/>
                </a:lnTo>
                <a:lnTo>
                  <a:pt x="409013" y="470615"/>
                </a:lnTo>
                <a:lnTo>
                  <a:pt x="409796" y="472300"/>
                </a:lnTo>
                <a:lnTo>
                  <a:pt x="409976" y="475488"/>
                </a:lnTo>
                <a:lnTo>
                  <a:pt x="411660" y="476932"/>
                </a:lnTo>
                <a:lnTo>
                  <a:pt x="413946" y="476812"/>
                </a:lnTo>
                <a:lnTo>
                  <a:pt x="414007" y="477955"/>
                </a:lnTo>
                <a:lnTo>
                  <a:pt x="415571" y="477834"/>
                </a:lnTo>
                <a:lnTo>
                  <a:pt x="417075" y="478436"/>
                </a:lnTo>
                <a:lnTo>
                  <a:pt x="416293" y="479639"/>
                </a:lnTo>
                <a:lnTo>
                  <a:pt x="416112" y="480962"/>
                </a:lnTo>
                <a:lnTo>
                  <a:pt x="419000" y="482948"/>
                </a:lnTo>
                <a:lnTo>
                  <a:pt x="419000" y="484812"/>
                </a:lnTo>
                <a:lnTo>
                  <a:pt x="419601" y="486016"/>
                </a:lnTo>
                <a:lnTo>
                  <a:pt x="419361" y="486978"/>
                </a:lnTo>
                <a:lnTo>
                  <a:pt x="420684" y="489204"/>
                </a:lnTo>
                <a:lnTo>
                  <a:pt x="420564" y="490407"/>
                </a:lnTo>
                <a:lnTo>
                  <a:pt x="421406" y="492092"/>
                </a:lnTo>
                <a:lnTo>
                  <a:pt x="421045" y="493896"/>
                </a:lnTo>
                <a:lnTo>
                  <a:pt x="419902" y="495581"/>
                </a:lnTo>
                <a:lnTo>
                  <a:pt x="419662" y="498709"/>
                </a:lnTo>
                <a:lnTo>
                  <a:pt x="421165" y="501115"/>
                </a:lnTo>
                <a:lnTo>
                  <a:pt x="420263" y="502679"/>
                </a:lnTo>
                <a:lnTo>
                  <a:pt x="420925" y="504665"/>
                </a:lnTo>
                <a:lnTo>
                  <a:pt x="422730" y="506469"/>
                </a:lnTo>
                <a:lnTo>
                  <a:pt x="423091" y="505868"/>
                </a:lnTo>
                <a:lnTo>
                  <a:pt x="425437" y="506469"/>
                </a:lnTo>
                <a:lnTo>
                  <a:pt x="426640" y="509958"/>
                </a:lnTo>
                <a:lnTo>
                  <a:pt x="428324" y="510740"/>
                </a:lnTo>
                <a:lnTo>
                  <a:pt x="428445" y="513027"/>
                </a:lnTo>
                <a:lnTo>
                  <a:pt x="429528" y="514470"/>
                </a:lnTo>
                <a:lnTo>
                  <a:pt x="430731" y="514290"/>
                </a:lnTo>
                <a:lnTo>
                  <a:pt x="430430" y="515914"/>
                </a:lnTo>
                <a:lnTo>
                  <a:pt x="431573" y="516937"/>
                </a:lnTo>
                <a:lnTo>
                  <a:pt x="434581" y="517538"/>
                </a:lnTo>
                <a:lnTo>
                  <a:pt x="433979" y="518742"/>
                </a:lnTo>
                <a:lnTo>
                  <a:pt x="434100" y="520787"/>
                </a:lnTo>
                <a:lnTo>
                  <a:pt x="451906" y="521870"/>
                </a:lnTo>
                <a:lnTo>
                  <a:pt x="457501" y="522170"/>
                </a:lnTo>
                <a:lnTo>
                  <a:pt x="459185" y="521990"/>
                </a:lnTo>
                <a:lnTo>
                  <a:pt x="462133" y="518200"/>
                </a:lnTo>
                <a:lnTo>
                  <a:pt x="461591" y="516997"/>
                </a:lnTo>
                <a:lnTo>
                  <a:pt x="462133" y="515794"/>
                </a:lnTo>
                <a:lnTo>
                  <a:pt x="463036" y="516395"/>
                </a:lnTo>
                <a:lnTo>
                  <a:pt x="464419" y="515794"/>
                </a:lnTo>
                <a:lnTo>
                  <a:pt x="466224" y="516696"/>
                </a:lnTo>
                <a:lnTo>
                  <a:pt x="467908" y="516636"/>
                </a:lnTo>
                <a:lnTo>
                  <a:pt x="468028" y="517719"/>
                </a:lnTo>
                <a:lnTo>
                  <a:pt x="469051" y="518200"/>
                </a:lnTo>
                <a:lnTo>
                  <a:pt x="468750" y="519283"/>
                </a:lnTo>
                <a:lnTo>
                  <a:pt x="470194" y="521148"/>
                </a:lnTo>
                <a:lnTo>
                  <a:pt x="470796" y="523313"/>
                </a:lnTo>
                <a:lnTo>
                  <a:pt x="472661" y="523434"/>
                </a:lnTo>
                <a:lnTo>
                  <a:pt x="474165" y="525539"/>
                </a:lnTo>
                <a:lnTo>
                  <a:pt x="475969" y="526863"/>
                </a:lnTo>
                <a:lnTo>
                  <a:pt x="476090" y="528006"/>
                </a:lnTo>
                <a:lnTo>
                  <a:pt x="477714" y="529450"/>
                </a:lnTo>
                <a:lnTo>
                  <a:pt x="478075" y="531736"/>
                </a:lnTo>
                <a:lnTo>
                  <a:pt x="479699" y="533300"/>
                </a:lnTo>
                <a:lnTo>
                  <a:pt x="481504" y="534082"/>
                </a:lnTo>
                <a:lnTo>
                  <a:pt x="483489" y="536789"/>
                </a:lnTo>
                <a:lnTo>
                  <a:pt x="484692" y="537571"/>
                </a:lnTo>
                <a:lnTo>
                  <a:pt x="485895" y="539376"/>
                </a:lnTo>
                <a:lnTo>
                  <a:pt x="485895" y="540579"/>
                </a:lnTo>
                <a:lnTo>
                  <a:pt x="487399" y="544248"/>
                </a:lnTo>
                <a:lnTo>
                  <a:pt x="489926" y="547678"/>
                </a:lnTo>
                <a:lnTo>
                  <a:pt x="491611" y="549362"/>
                </a:lnTo>
                <a:lnTo>
                  <a:pt x="492152" y="548760"/>
                </a:lnTo>
                <a:lnTo>
                  <a:pt x="493836" y="550505"/>
                </a:lnTo>
                <a:lnTo>
                  <a:pt x="495460" y="552731"/>
                </a:lnTo>
                <a:lnTo>
                  <a:pt x="498168" y="553633"/>
                </a:lnTo>
                <a:lnTo>
                  <a:pt x="499611" y="557122"/>
                </a:lnTo>
                <a:lnTo>
                  <a:pt x="499371" y="558506"/>
                </a:lnTo>
                <a:lnTo>
                  <a:pt x="500213" y="559468"/>
                </a:lnTo>
                <a:lnTo>
                  <a:pt x="502499" y="560792"/>
                </a:lnTo>
                <a:lnTo>
                  <a:pt x="504123" y="562416"/>
                </a:lnTo>
                <a:lnTo>
                  <a:pt x="504123" y="563680"/>
                </a:lnTo>
                <a:lnTo>
                  <a:pt x="506830" y="565604"/>
                </a:lnTo>
                <a:lnTo>
                  <a:pt x="507312" y="567108"/>
                </a:lnTo>
                <a:lnTo>
                  <a:pt x="508274" y="567530"/>
                </a:lnTo>
                <a:lnTo>
                  <a:pt x="509658" y="570417"/>
                </a:lnTo>
                <a:lnTo>
                  <a:pt x="510861" y="571019"/>
                </a:lnTo>
                <a:lnTo>
                  <a:pt x="511823" y="573606"/>
                </a:lnTo>
                <a:lnTo>
                  <a:pt x="513809" y="574087"/>
                </a:lnTo>
                <a:lnTo>
                  <a:pt x="514651" y="575290"/>
                </a:lnTo>
                <a:lnTo>
                  <a:pt x="515854" y="575711"/>
                </a:lnTo>
                <a:lnTo>
                  <a:pt x="516155" y="576794"/>
                </a:lnTo>
                <a:lnTo>
                  <a:pt x="515072" y="578178"/>
                </a:lnTo>
                <a:lnTo>
                  <a:pt x="515493" y="579862"/>
                </a:lnTo>
                <a:lnTo>
                  <a:pt x="516817" y="583411"/>
                </a:lnTo>
                <a:lnTo>
                  <a:pt x="517599" y="583772"/>
                </a:lnTo>
                <a:lnTo>
                  <a:pt x="517057" y="584855"/>
                </a:lnTo>
                <a:lnTo>
                  <a:pt x="516937" y="586961"/>
                </a:lnTo>
                <a:lnTo>
                  <a:pt x="517599" y="588645"/>
                </a:lnTo>
                <a:lnTo>
                  <a:pt x="520366" y="591954"/>
                </a:lnTo>
                <a:lnTo>
                  <a:pt x="520546" y="593097"/>
                </a:lnTo>
                <a:lnTo>
                  <a:pt x="521629" y="593578"/>
                </a:lnTo>
                <a:lnTo>
                  <a:pt x="521449" y="595443"/>
                </a:lnTo>
                <a:lnTo>
                  <a:pt x="522832" y="596405"/>
                </a:lnTo>
                <a:lnTo>
                  <a:pt x="522832" y="597488"/>
                </a:lnTo>
                <a:lnTo>
                  <a:pt x="523915" y="600436"/>
                </a:lnTo>
                <a:lnTo>
                  <a:pt x="524697" y="600677"/>
                </a:lnTo>
                <a:lnTo>
                  <a:pt x="525479" y="604106"/>
                </a:lnTo>
                <a:lnTo>
                  <a:pt x="524336" y="604948"/>
                </a:lnTo>
                <a:lnTo>
                  <a:pt x="526502" y="609339"/>
                </a:lnTo>
                <a:lnTo>
                  <a:pt x="527464" y="611565"/>
                </a:lnTo>
                <a:lnTo>
                  <a:pt x="526863" y="612347"/>
                </a:lnTo>
                <a:lnTo>
                  <a:pt x="530352" y="616197"/>
                </a:lnTo>
                <a:lnTo>
                  <a:pt x="531555" y="616438"/>
                </a:lnTo>
                <a:lnTo>
                  <a:pt x="532999" y="615295"/>
                </a:lnTo>
                <a:lnTo>
                  <a:pt x="534383" y="615656"/>
                </a:lnTo>
                <a:lnTo>
                  <a:pt x="537571" y="618904"/>
                </a:lnTo>
                <a:lnTo>
                  <a:pt x="538654" y="622093"/>
                </a:lnTo>
                <a:lnTo>
                  <a:pt x="540218" y="623597"/>
                </a:lnTo>
                <a:lnTo>
                  <a:pt x="540579" y="624680"/>
                </a:lnTo>
                <a:lnTo>
                  <a:pt x="542985" y="627687"/>
                </a:lnTo>
                <a:lnTo>
                  <a:pt x="547557" y="627447"/>
                </a:lnTo>
                <a:lnTo>
                  <a:pt x="549362" y="628710"/>
                </a:lnTo>
                <a:lnTo>
                  <a:pt x="551528" y="628891"/>
                </a:lnTo>
                <a:lnTo>
                  <a:pt x="552971" y="628048"/>
                </a:lnTo>
                <a:lnTo>
                  <a:pt x="557122" y="624439"/>
                </a:lnTo>
                <a:lnTo>
                  <a:pt x="559529" y="623116"/>
                </a:lnTo>
                <a:lnTo>
                  <a:pt x="561574" y="622875"/>
                </a:lnTo>
                <a:lnTo>
                  <a:pt x="563379" y="621251"/>
                </a:lnTo>
                <a:lnTo>
                  <a:pt x="566206" y="620469"/>
                </a:lnTo>
                <a:lnTo>
                  <a:pt x="567650" y="621732"/>
                </a:lnTo>
                <a:lnTo>
                  <a:pt x="568492" y="623537"/>
                </a:lnTo>
                <a:lnTo>
                  <a:pt x="568793" y="626184"/>
                </a:lnTo>
                <a:lnTo>
                  <a:pt x="570598" y="628169"/>
                </a:lnTo>
                <a:lnTo>
                  <a:pt x="572282" y="626665"/>
                </a:lnTo>
                <a:lnTo>
                  <a:pt x="574207" y="623296"/>
                </a:lnTo>
                <a:lnTo>
                  <a:pt x="574387" y="621130"/>
                </a:lnTo>
                <a:lnTo>
                  <a:pt x="574989" y="621010"/>
                </a:lnTo>
                <a:lnTo>
                  <a:pt x="576433" y="618303"/>
                </a:lnTo>
                <a:lnTo>
                  <a:pt x="578057" y="617401"/>
                </a:lnTo>
                <a:lnTo>
                  <a:pt x="577937" y="616498"/>
                </a:lnTo>
                <a:lnTo>
                  <a:pt x="581546" y="615114"/>
                </a:lnTo>
                <a:lnTo>
                  <a:pt x="581847" y="613129"/>
                </a:lnTo>
                <a:lnTo>
                  <a:pt x="582930" y="612768"/>
                </a:lnTo>
                <a:lnTo>
                  <a:pt x="582990" y="611445"/>
                </a:lnTo>
                <a:lnTo>
                  <a:pt x="584374" y="610964"/>
                </a:lnTo>
                <a:lnTo>
                  <a:pt x="584013" y="609460"/>
                </a:lnTo>
                <a:lnTo>
                  <a:pt x="584915" y="608257"/>
                </a:lnTo>
                <a:lnTo>
                  <a:pt x="587322" y="606572"/>
                </a:lnTo>
                <a:lnTo>
                  <a:pt x="588826" y="606211"/>
                </a:lnTo>
                <a:lnTo>
                  <a:pt x="589908" y="606813"/>
                </a:lnTo>
                <a:lnTo>
                  <a:pt x="591713" y="608978"/>
                </a:lnTo>
                <a:lnTo>
                  <a:pt x="590931" y="609821"/>
                </a:lnTo>
                <a:lnTo>
                  <a:pt x="590931" y="611325"/>
                </a:lnTo>
                <a:lnTo>
                  <a:pt x="592796" y="612949"/>
                </a:lnTo>
                <a:lnTo>
                  <a:pt x="592616" y="613851"/>
                </a:lnTo>
                <a:lnTo>
                  <a:pt x="593999" y="615295"/>
                </a:lnTo>
                <a:lnTo>
                  <a:pt x="593277" y="616197"/>
                </a:lnTo>
                <a:lnTo>
                  <a:pt x="594601" y="617521"/>
                </a:lnTo>
                <a:lnTo>
                  <a:pt x="594480" y="619446"/>
                </a:lnTo>
                <a:lnTo>
                  <a:pt x="597067" y="621010"/>
                </a:lnTo>
                <a:lnTo>
                  <a:pt x="600075" y="620108"/>
                </a:lnTo>
                <a:lnTo>
                  <a:pt x="600677" y="618904"/>
                </a:lnTo>
                <a:lnTo>
                  <a:pt x="603324" y="621190"/>
                </a:lnTo>
                <a:lnTo>
                  <a:pt x="603564" y="622995"/>
                </a:lnTo>
                <a:lnTo>
                  <a:pt x="603203" y="624559"/>
                </a:lnTo>
                <a:lnTo>
                  <a:pt x="603564" y="626304"/>
                </a:lnTo>
                <a:lnTo>
                  <a:pt x="605489" y="626785"/>
                </a:lnTo>
                <a:lnTo>
                  <a:pt x="606151" y="610663"/>
                </a:lnTo>
                <a:lnTo>
                  <a:pt x="606512" y="602963"/>
                </a:lnTo>
                <a:lnTo>
                  <a:pt x="607054" y="588946"/>
                </a:lnTo>
                <a:lnTo>
                  <a:pt x="607474" y="586239"/>
                </a:lnTo>
                <a:lnTo>
                  <a:pt x="608437" y="565123"/>
                </a:lnTo>
                <a:lnTo>
                  <a:pt x="608558" y="561394"/>
                </a:lnTo>
                <a:lnTo>
                  <a:pt x="624559" y="562055"/>
                </a:lnTo>
                <a:lnTo>
                  <a:pt x="625462" y="540699"/>
                </a:lnTo>
                <a:lnTo>
                  <a:pt x="626244" y="523855"/>
                </a:lnTo>
                <a:lnTo>
                  <a:pt x="626605" y="512124"/>
                </a:lnTo>
                <a:lnTo>
                  <a:pt x="627928" y="512124"/>
                </a:lnTo>
                <a:lnTo>
                  <a:pt x="643569" y="512846"/>
                </a:lnTo>
                <a:lnTo>
                  <a:pt x="647961" y="512966"/>
                </a:lnTo>
                <a:lnTo>
                  <a:pt x="664324" y="513809"/>
                </a:lnTo>
                <a:lnTo>
                  <a:pt x="675934" y="514170"/>
                </a:lnTo>
                <a:lnTo>
                  <a:pt x="691334" y="514831"/>
                </a:lnTo>
                <a:lnTo>
                  <a:pt x="693440" y="514831"/>
                </a:lnTo>
                <a:lnTo>
                  <a:pt x="724421" y="515914"/>
                </a:lnTo>
                <a:lnTo>
                  <a:pt x="740544" y="516275"/>
                </a:lnTo>
                <a:lnTo>
                  <a:pt x="742710" y="516516"/>
                </a:lnTo>
                <a:lnTo>
                  <a:pt x="756907" y="516937"/>
                </a:lnTo>
                <a:lnTo>
                  <a:pt x="756004" y="533420"/>
                </a:lnTo>
                <a:lnTo>
                  <a:pt x="754982" y="566627"/>
                </a:lnTo>
                <a:lnTo>
                  <a:pt x="754380" y="566747"/>
                </a:lnTo>
                <a:lnTo>
                  <a:pt x="753778" y="588585"/>
                </a:lnTo>
                <a:lnTo>
                  <a:pt x="754861" y="588585"/>
                </a:lnTo>
                <a:lnTo>
                  <a:pt x="755343" y="589668"/>
                </a:lnTo>
                <a:lnTo>
                  <a:pt x="758952" y="589848"/>
                </a:lnTo>
                <a:lnTo>
                  <a:pt x="760757" y="589006"/>
                </a:lnTo>
                <a:lnTo>
                  <a:pt x="762080" y="589547"/>
                </a:lnTo>
                <a:lnTo>
                  <a:pt x="763043" y="588946"/>
                </a:lnTo>
                <a:lnTo>
                  <a:pt x="766051" y="590630"/>
                </a:lnTo>
                <a:lnTo>
                  <a:pt x="765991" y="591773"/>
                </a:lnTo>
                <a:lnTo>
                  <a:pt x="769299" y="592255"/>
                </a:lnTo>
                <a:lnTo>
                  <a:pt x="771886" y="593458"/>
                </a:lnTo>
                <a:lnTo>
                  <a:pt x="773510" y="592435"/>
                </a:lnTo>
                <a:lnTo>
                  <a:pt x="774112" y="593337"/>
                </a:lnTo>
                <a:lnTo>
                  <a:pt x="775315" y="593217"/>
                </a:lnTo>
                <a:lnTo>
                  <a:pt x="775135" y="591713"/>
                </a:lnTo>
                <a:lnTo>
                  <a:pt x="776639" y="591833"/>
                </a:lnTo>
                <a:lnTo>
                  <a:pt x="776819" y="593398"/>
                </a:lnTo>
                <a:lnTo>
                  <a:pt x="780128" y="593638"/>
                </a:lnTo>
                <a:lnTo>
                  <a:pt x="781571" y="593037"/>
                </a:lnTo>
                <a:lnTo>
                  <a:pt x="784760" y="594119"/>
                </a:lnTo>
                <a:lnTo>
                  <a:pt x="786324" y="596045"/>
                </a:lnTo>
                <a:lnTo>
                  <a:pt x="787948" y="596105"/>
                </a:lnTo>
                <a:lnTo>
                  <a:pt x="789813" y="595322"/>
                </a:lnTo>
                <a:lnTo>
                  <a:pt x="791137" y="596405"/>
                </a:lnTo>
                <a:lnTo>
                  <a:pt x="798837" y="596526"/>
                </a:lnTo>
                <a:lnTo>
                  <a:pt x="810146" y="596947"/>
                </a:lnTo>
                <a:lnTo>
                  <a:pt x="818328" y="597067"/>
                </a:lnTo>
                <a:lnTo>
                  <a:pt x="818569" y="585998"/>
                </a:lnTo>
                <a:lnTo>
                  <a:pt x="823802" y="585938"/>
                </a:lnTo>
                <a:lnTo>
                  <a:pt x="834811" y="586299"/>
                </a:lnTo>
                <a:lnTo>
                  <a:pt x="835232" y="568552"/>
                </a:lnTo>
                <a:lnTo>
                  <a:pt x="851415" y="568973"/>
                </a:lnTo>
                <a:lnTo>
                  <a:pt x="850813" y="595804"/>
                </a:lnTo>
                <a:lnTo>
                  <a:pt x="850452" y="610964"/>
                </a:lnTo>
                <a:lnTo>
                  <a:pt x="850091" y="621792"/>
                </a:lnTo>
                <a:lnTo>
                  <a:pt x="850091" y="627206"/>
                </a:lnTo>
                <a:lnTo>
                  <a:pt x="849490" y="638817"/>
                </a:lnTo>
                <a:lnTo>
                  <a:pt x="849008" y="653555"/>
                </a:lnTo>
                <a:lnTo>
                  <a:pt x="848527" y="653555"/>
                </a:lnTo>
                <a:lnTo>
                  <a:pt x="848106" y="667392"/>
                </a:lnTo>
                <a:lnTo>
                  <a:pt x="847444" y="687665"/>
                </a:lnTo>
                <a:lnTo>
                  <a:pt x="853761" y="687966"/>
                </a:lnTo>
                <a:lnTo>
                  <a:pt x="861702" y="688146"/>
                </a:lnTo>
                <a:lnTo>
                  <a:pt x="876982" y="688387"/>
                </a:lnTo>
                <a:lnTo>
                  <a:pt x="881434" y="688688"/>
                </a:lnTo>
                <a:lnTo>
                  <a:pt x="896232" y="689049"/>
                </a:lnTo>
                <a:lnTo>
                  <a:pt x="896112" y="692718"/>
                </a:lnTo>
                <a:lnTo>
                  <a:pt x="895330" y="728632"/>
                </a:lnTo>
                <a:lnTo>
                  <a:pt x="895149" y="739040"/>
                </a:lnTo>
                <a:lnTo>
                  <a:pt x="894006" y="739100"/>
                </a:lnTo>
                <a:lnTo>
                  <a:pt x="893405" y="755703"/>
                </a:lnTo>
                <a:lnTo>
                  <a:pt x="892382" y="777360"/>
                </a:lnTo>
                <a:lnTo>
                  <a:pt x="892322" y="783677"/>
                </a:lnTo>
                <a:lnTo>
                  <a:pt x="891961" y="792340"/>
                </a:lnTo>
                <a:lnTo>
                  <a:pt x="891600" y="811891"/>
                </a:lnTo>
                <a:lnTo>
                  <a:pt x="885344" y="811650"/>
                </a:lnTo>
                <a:lnTo>
                  <a:pt x="868620" y="811410"/>
                </a:lnTo>
                <a:lnTo>
                  <a:pt x="853099" y="811049"/>
                </a:lnTo>
                <a:lnTo>
                  <a:pt x="839744" y="810628"/>
                </a:lnTo>
                <a:lnTo>
                  <a:pt x="829517" y="810387"/>
                </a:lnTo>
                <a:lnTo>
                  <a:pt x="820554" y="810086"/>
                </a:lnTo>
                <a:lnTo>
                  <a:pt x="810808" y="809906"/>
                </a:lnTo>
                <a:lnTo>
                  <a:pt x="802146" y="809786"/>
                </a:lnTo>
                <a:lnTo>
                  <a:pt x="799138" y="809605"/>
                </a:lnTo>
                <a:lnTo>
                  <a:pt x="785121" y="809364"/>
                </a:lnTo>
                <a:lnTo>
                  <a:pt x="774292" y="809063"/>
                </a:lnTo>
                <a:lnTo>
                  <a:pt x="766833" y="808883"/>
                </a:lnTo>
                <a:lnTo>
                  <a:pt x="740363" y="808161"/>
                </a:lnTo>
                <a:lnTo>
                  <a:pt x="735912" y="807981"/>
                </a:lnTo>
                <a:lnTo>
                  <a:pt x="735791" y="807981"/>
                </a:lnTo>
                <a:lnTo>
                  <a:pt x="722316" y="807680"/>
                </a:lnTo>
                <a:lnTo>
                  <a:pt x="717142" y="807379"/>
                </a:lnTo>
                <a:lnTo>
                  <a:pt x="710284" y="807259"/>
                </a:lnTo>
                <a:lnTo>
                  <a:pt x="706494" y="807139"/>
                </a:lnTo>
                <a:lnTo>
                  <a:pt x="699636" y="806958"/>
                </a:lnTo>
                <a:lnTo>
                  <a:pt x="698433" y="806958"/>
                </a:lnTo>
                <a:lnTo>
                  <a:pt x="687184" y="806477"/>
                </a:lnTo>
                <a:lnTo>
                  <a:pt x="682732" y="806236"/>
                </a:lnTo>
                <a:lnTo>
                  <a:pt x="662639" y="805454"/>
                </a:lnTo>
                <a:lnTo>
                  <a:pt x="660895" y="805454"/>
                </a:lnTo>
                <a:lnTo>
                  <a:pt x="658067" y="805394"/>
                </a:lnTo>
                <a:lnTo>
                  <a:pt x="645013" y="804853"/>
                </a:lnTo>
                <a:lnTo>
                  <a:pt x="623597" y="803890"/>
                </a:lnTo>
                <a:lnTo>
                  <a:pt x="604828" y="803048"/>
                </a:lnTo>
                <a:lnTo>
                  <a:pt x="600496" y="803048"/>
                </a:lnTo>
                <a:lnTo>
                  <a:pt x="596766" y="802687"/>
                </a:lnTo>
                <a:lnTo>
                  <a:pt x="586961" y="801905"/>
                </a:lnTo>
                <a:lnTo>
                  <a:pt x="584494" y="801784"/>
                </a:lnTo>
                <a:lnTo>
                  <a:pt x="580824" y="801544"/>
                </a:lnTo>
                <a:lnTo>
                  <a:pt x="571861" y="801183"/>
                </a:lnTo>
                <a:lnTo>
                  <a:pt x="542143" y="799739"/>
                </a:lnTo>
                <a:lnTo>
                  <a:pt x="531856" y="799137"/>
                </a:lnTo>
                <a:lnTo>
                  <a:pt x="526682" y="798897"/>
                </a:lnTo>
                <a:lnTo>
                  <a:pt x="524998" y="798837"/>
                </a:lnTo>
                <a:lnTo>
                  <a:pt x="511583" y="798055"/>
                </a:lnTo>
                <a:lnTo>
                  <a:pt x="498950" y="797453"/>
                </a:lnTo>
                <a:lnTo>
                  <a:pt x="492573" y="797032"/>
                </a:lnTo>
                <a:lnTo>
                  <a:pt x="487399" y="796791"/>
                </a:lnTo>
                <a:lnTo>
                  <a:pt x="481684" y="796490"/>
                </a:lnTo>
                <a:lnTo>
                  <a:pt x="473623" y="796070"/>
                </a:lnTo>
                <a:lnTo>
                  <a:pt x="469653" y="795889"/>
                </a:lnTo>
                <a:lnTo>
                  <a:pt x="460389" y="795347"/>
                </a:lnTo>
                <a:lnTo>
                  <a:pt x="455696" y="795047"/>
                </a:lnTo>
                <a:lnTo>
                  <a:pt x="449259" y="794806"/>
                </a:lnTo>
                <a:lnTo>
                  <a:pt x="444988" y="794505"/>
                </a:lnTo>
                <a:lnTo>
                  <a:pt x="440296" y="794325"/>
                </a:lnTo>
                <a:lnTo>
                  <a:pt x="433979" y="793964"/>
                </a:lnTo>
                <a:lnTo>
                  <a:pt x="430550" y="793844"/>
                </a:lnTo>
                <a:lnTo>
                  <a:pt x="422248" y="793362"/>
                </a:lnTo>
                <a:lnTo>
                  <a:pt x="419842" y="793302"/>
                </a:lnTo>
                <a:lnTo>
                  <a:pt x="412202" y="792881"/>
                </a:lnTo>
                <a:lnTo>
                  <a:pt x="406968" y="792520"/>
                </a:lnTo>
                <a:lnTo>
                  <a:pt x="394335" y="791858"/>
                </a:lnTo>
                <a:lnTo>
                  <a:pt x="380439" y="791076"/>
                </a:lnTo>
                <a:lnTo>
                  <a:pt x="374423" y="790655"/>
                </a:lnTo>
                <a:lnTo>
                  <a:pt x="354992" y="789572"/>
                </a:lnTo>
                <a:lnTo>
                  <a:pt x="347051" y="789151"/>
                </a:lnTo>
                <a:lnTo>
                  <a:pt x="342840" y="788851"/>
                </a:lnTo>
                <a:lnTo>
                  <a:pt x="338268" y="788610"/>
                </a:lnTo>
                <a:lnTo>
                  <a:pt x="330808" y="788008"/>
                </a:lnTo>
                <a:lnTo>
                  <a:pt x="325093" y="787768"/>
                </a:lnTo>
                <a:lnTo>
                  <a:pt x="324071" y="786204"/>
                </a:lnTo>
                <a:lnTo>
                  <a:pt x="319679" y="785903"/>
                </a:lnTo>
                <a:lnTo>
                  <a:pt x="318476" y="785903"/>
                </a:lnTo>
                <a:lnTo>
                  <a:pt x="301632" y="784700"/>
                </a:lnTo>
                <a:lnTo>
                  <a:pt x="289480" y="783978"/>
                </a:lnTo>
                <a:lnTo>
                  <a:pt x="276245" y="783015"/>
                </a:lnTo>
                <a:lnTo>
                  <a:pt x="259341" y="781872"/>
                </a:lnTo>
                <a:lnTo>
                  <a:pt x="253866" y="781451"/>
                </a:lnTo>
                <a:lnTo>
                  <a:pt x="246647" y="780910"/>
                </a:lnTo>
                <a:lnTo>
                  <a:pt x="245805" y="780849"/>
                </a:lnTo>
                <a:lnTo>
                  <a:pt x="242136" y="780609"/>
                </a:lnTo>
                <a:lnTo>
                  <a:pt x="241293" y="780488"/>
                </a:lnTo>
                <a:lnTo>
                  <a:pt x="237985" y="780368"/>
                </a:lnTo>
                <a:lnTo>
                  <a:pt x="235578" y="780188"/>
                </a:lnTo>
                <a:lnTo>
                  <a:pt x="231367" y="779827"/>
                </a:lnTo>
                <a:lnTo>
                  <a:pt x="225893" y="779466"/>
                </a:lnTo>
                <a:lnTo>
                  <a:pt x="219757" y="779105"/>
                </a:lnTo>
                <a:lnTo>
                  <a:pt x="215185" y="778744"/>
                </a:lnTo>
                <a:lnTo>
                  <a:pt x="210613" y="778383"/>
                </a:lnTo>
                <a:lnTo>
                  <a:pt x="205319" y="778022"/>
                </a:lnTo>
                <a:lnTo>
                  <a:pt x="191062" y="776879"/>
                </a:lnTo>
                <a:lnTo>
                  <a:pt x="176263" y="775917"/>
                </a:lnTo>
                <a:lnTo>
                  <a:pt x="176022" y="775917"/>
                </a:lnTo>
                <a:lnTo>
                  <a:pt x="175661" y="775796"/>
                </a:lnTo>
                <a:lnTo>
                  <a:pt x="168382" y="775255"/>
                </a:lnTo>
                <a:lnTo>
                  <a:pt x="165615" y="775014"/>
                </a:lnTo>
                <a:lnTo>
                  <a:pt x="157313" y="774413"/>
                </a:lnTo>
                <a:lnTo>
                  <a:pt x="142574" y="773270"/>
                </a:lnTo>
                <a:lnTo>
                  <a:pt x="128377" y="772066"/>
                </a:lnTo>
                <a:lnTo>
                  <a:pt x="128016" y="772066"/>
                </a:lnTo>
                <a:lnTo>
                  <a:pt x="124046" y="771766"/>
                </a:lnTo>
                <a:lnTo>
                  <a:pt x="111713" y="770863"/>
                </a:lnTo>
                <a:lnTo>
                  <a:pt x="73212" y="767735"/>
                </a:lnTo>
                <a:lnTo>
                  <a:pt x="70445" y="767495"/>
                </a:lnTo>
                <a:lnTo>
                  <a:pt x="53180" y="766051"/>
                </a:lnTo>
                <a:lnTo>
                  <a:pt x="44156" y="765449"/>
                </a:lnTo>
                <a:lnTo>
                  <a:pt x="37238" y="764787"/>
                </a:lnTo>
                <a:lnTo>
                  <a:pt x="28034" y="763945"/>
                </a:lnTo>
                <a:lnTo>
                  <a:pt x="25387" y="763825"/>
                </a:lnTo>
                <a:lnTo>
                  <a:pt x="6136" y="762020"/>
                </a:lnTo>
                <a:lnTo>
                  <a:pt x="6016" y="762020"/>
                </a:lnTo>
                <a:lnTo>
                  <a:pt x="1805" y="761719"/>
                </a:lnTo>
                <a:lnTo>
                  <a:pt x="0" y="761539"/>
                </a:lnTo>
                <a:lnTo>
                  <a:pt x="481" y="756967"/>
                </a:lnTo>
                <a:lnTo>
                  <a:pt x="2106" y="738498"/>
                </a:lnTo>
                <a:lnTo>
                  <a:pt x="3188" y="725685"/>
                </a:lnTo>
                <a:lnTo>
                  <a:pt x="3309" y="723218"/>
                </a:lnTo>
                <a:lnTo>
                  <a:pt x="3549" y="721053"/>
                </a:lnTo>
                <a:lnTo>
                  <a:pt x="4512" y="710345"/>
                </a:lnTo>
                <a:lnTo>
                  <a:pt x="4873" y="705532"/>
                </a:lnTo>
                <a:lnTo>
                  <a:pt x="5354" y="700238"/>
                </a:lnTo>
                <a:lnTo>
                  <a:pt x="5595" y="698674"/>
                </a:lnTo>
                <a:lnTo>
                  <a:pt x="6076" y="692899"/>
                </a:lnTo>
                <a:lnTo>
                  <a:pt x="7159" y="680987"/>
                </a:lnTo>
                <a:lnTo>
                  <a:pt x="8121" y="672084"/>
                </a:lnTo>
                <a:lnTo>
                  <a:pt x="9024" y="663542"/>
                </a:lnTo>
                <a:lnTo>
                  <a:pt x="10046" y="654458"/>
                </a:lnTo>
                <a:lnTo>
                  <a:pt x="10708" y="645434"/>
                </a:lnTo>
                <a:lnTo>
                  <a:pt x="11490" y="637433"/>
                </a:lnTo>
                <a:lnTo>
                  <a:pt x="12092" y="630515"/>
                </a:lnTo>
                <a:lnTo>
                  <a:pt x="15100" y="597127"/>
                </a:lnTo>
                <a:lnTo>
                  <a:pt x="15761" y="588645"/>
                </a:lnTo>
                <a:lnTo>
                  <a:pt x="16543" y="578117"/>
                </a:lnTo>
                <a:lnTo>
                  <a:pt x="17747" y="564161"/>
                </a:lnTo>
                <a:lnTo>
                  <a:pt x="18108" y="561394"/>
                </a:lnTo>
                <a:lnTo>
                  <a:pt x="18649" y="555979"/>
                </a:lnTo>
                <a:lnTo>
                  <a:pt x="19371" y="545933"/>
                </a:lnTo>
                <a:lnTo>
                  <a:pt x="19732" y="541180"/>
                </a:lnTo>
                <a:lnTo>
                  <a:pt x="19852" y="539436"/>
                </a:lnTo>
                <a:lnTo>
                  <a:pt x="19672" y="533300"/>
                </a:lnTo>
                <a:lnTo>
                  <a:pt x="19672" y="529991"/>
                </a:lnTo>
                <a:lnTo>
                  <a:pt x="19612" y="528848"/>
                </a:lnTo>
                <a:lnTo>
                  <a:pt x="19311" y="522652"/>
                </a:lnTo>
                <a:lnTo>
                  <a:pt x="19251" y="518441"/>
                </a:lnTo>
                <a:lnTo>
                  <a:pt x="19551" y="514410"/>
                </a:lnTo>
                <a:lnTo>
                  <a:pt x="19912" y="510199"/>
                </a:lnTo>
                <a:lnTo>
                  <a:pt x="20033" y="508515"/>
                </a:lnTo>
                <a:lnTo>
                  <a:pt x="20634" y="502258"/>
                </a:lnTo>
                <a:lnTo>
                  <a:pt x="21777" y="489204"/>
                </a:lnTo>
                <a:lnTo>
                  <a:pt x="22198" y="484391"/>
                </a:lnTo>
                <a:lnTo>
                  <a:pt x="22379" y="482466"/>
                </a:lnTo>
                <a:lnTo>
                  <a:pt x="23582" y="468871"/>
                </a:lnTo>
                <a:lnTo>
                  <a:pt x="24364" y="460569"/>
                </a:lnTo>
                <a:lnTo>
                  <a:pt x="24785" y="454914"/>
                </a:lnTo>
                <a:lnTo>
                  <a:pt x="26590" y="434881"/>
                </a:lnTo>
                <a:lnTo>
                  <a:pt x="27252" y="428144"/>
                </a:lnTo>
                <a:lnTo>
                  <a:pt x="28335" y="418699"/>
                </a:lnTo>
                <a:lnTo>
                  <a:pt x="29116" y="412803"/>
                </a:lnTo>
                <a:lnTo>
                  <a:pt x="30079" y="404742"/>
                </a:lnTo>
                <a:lnTo>
                  <a:pt x="30500" y="400050"/>
                </a:lnTo>
                <a:lnTo>
                  <a:pt x="32245" y="382364"/>
                </a:lnTo>
                <a:lnTo>
                  <a:pt x="33688" y="367384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 title="CO-4">
            <a:extLst>
              <a:ext uri="{FF2B5EF4-FFF2-40B4-BE49-F238E27FC236}">
                <a16:creationId xmlns:a16="http://schemas.microsoft.com/office/drawing/2014/main" id="{2E516D27-6142-35A1-E146-264695C44C7F}"/>
              </a:ext>
            </a:extLst>
          </p:cNvPr>
          <p:cNvSpPr/>
          <p:nvPr/>
        </p:nvSpPr>
        <p:spPr>
          <a:xfrm>
            <a:off x="3787311" y="3546616"/>
            <a:ext cx="385177" cy="599500"/>
          </a:xfrm>
          <a:custGeom>
            <a:avLst/>
            <a:gdLst>
              <a:gd name="connsiteX0" fmla="*/ 43013 w 482105"/>
              <a:gd name="connsiteY0" fmla="*/ 355954 h 777059"/>
              <a:gd name="connsiteX1" fmla="*/ 21296 w 482105"/>
              <a:gd name="connsiteY1" fmla="*/ 354872 h 777059"/>
              <a:gd name="connsiteX2" fmla="*/ 0 w 482105"/>
              <a:gd name="connsiteY2" fmla="*/ 353969 h 777059"/>
              <a:gd name="connsiteX3" fmla="*/ 1143 w 482105"/>
              <a:gd name="connsiteY3" fmla="*/ 352766 h 777059"/>
              <a:gd name="connsiteX4" fmla="*/ 1143 w 482105"/>
              <a:gd name="connsiteY4" fmla="*/ 351021 h 777059"/>
              <a:gd name="connsiteX5" fmla="*/ 2226 w 482105"/>
              <a:gd name="connsiteY5" fmla="*/ 350841 h 777059"/>
              <a:gd name="connsiteX6" fmla="*/ 2286 w 482105"/>
              <a:gd name="connsiteY6" fmla="*/ 349156 h 777059"/>
              <a:gd name="connsiteX7" fmla="*/ 3489 w 482105"/>
              <a:gd name="connsiteY7" fmla="*/ 347231 h 777059"/>
              <a:gd name="connsiteX8" fmla="*/ 6617 w 482105"/>
              <a:gd name="connsiteY8" fmla="*/ 344705 h 777059"/>
              <a:gd name="connsiteX9" fmla="*/ 7399 w 482105"/>
              <a:gd name="connsiteY9" fmla="*/ 340795 h 777059"/>
              <a:gd name="connsiteX10" fmla="*/ 8482 w 482105"/>
              <a:gd name="connsiteY10" fmla="*/ 339411 h 777059"/>
              <a:gd name="connsiteX11" fmla="*/ 10889 w 482105"/>
              <a:gd name="connsiteY11" fmla="*/ 338870 h 777059"/>
              <a:gd name="connsiteX12" fmla="*/ 10528 w 482105"/>
              <a:gd name="connsiteY12" fmla="*/ 335380 h 777059"/>
              <a:gd name="connsiteX13" fmla="*/ 11490 w 482105"/>
              <a:gd name="connsiteY13" fmla="*/ 334478 h 777059"/>
              <a:gd name="connsiteX14" fmla="*/ 12272 w 482105"/>
              <a:gd name="connsiteY14" fmla="*/ 332673 h 777059"/>
              <a:gd name="connsiteX15" fmla="*/ 13235 w 482105"/>
              <a:gd name="connsiteY15" fmla="*/ 333215 h 777059"/>
              <a:gd name="connsiteX16" fmla="*/ 15039 w 482105"/>
              <a:gd name="connsiteY16" fmla="*/ 332132 h 777059"/>
              <a:gd name="connsiteX17" fmla="*/ 15039 w 482105"/>
              <a:gd name="connsiteY17" fmla="*/ 330568 h 777059"/>
              <a:gd name="connsiteX18" fmla="*/ 16604 w 482105"/>
              <a:gd name="connsiteY18" fmla="*/ 330447 h 777059"/>
              <a:gd name="connsiteX19" fmla="*/ 17446 w 482105"/>
              <a:gd name="connsiteY19" fmla="*/ 329726 h 777059"/>
              <a:gd name="connsiteX20" fmla="*/ 17085 w 482105"/>
              <a:gd name="connsiteY20" fmla="*/ 328222 h 777059"/>
              <a:gd name="connsiteX21" fmla="*/ 19672 w 482105"/>
              <a:gd name="connsiteY21" fmla="*/ 322326 h 777059"/>
              <a:gd name="connsiteX22" fmla="*/ 21055 w 482105"/>
              <a:gd name="connsiteY22" fmla="*/ 321905 h 777059"/>
              <a:gd name="connsiteX23" fmla="*/ 20755 w 482105"/>
              <a:gd name="connsiteY23" fmla="*/ 320221 h 777059"/>
              <a:gd name="connsiteX24" fmla="*/ 22198 w 482105"/>
              <a:gd name="connsiteY24" fmla="*/ 319017 h 777059"/>
              <a:gd name="connsiteX25" fmla="*/ 23221 w 482105"/>
              <a:gd name="connsiteY25" fmla="*/ 316611 h 777059"/>
              <a:gd name="connsiteX26" fmla="*/ 22439 w 482105"/>
              <a:gd name="connsiteY26" fmla="*/ 315829 h 777059"/>
              <a:gd name="connsiteX27" fmla="*/ 23883 w 482105"/>
              <a:gd name="connsiteY27" fmla="*/ 314626 h 777059"/>
              <a:gd name="connsiteX28" fmla="*/ 24184 w 482105"/>
              <a:gd name="connsiteY28" fmla="*/ 312941 h 777059"/>
              <a:gd name="connsiteX29" fmla="*/ 25808 w 482105"/>
              <a:gd name="connsiteY29" fmla="*/ 310535 h 777059"/>
              <a:gd name="connsiteX30" fmla="*/ 25808 w 482105"/>
              <a:gd name="connsiteY30" fmla="*/ 308730 h 777059"/>
              <a:gd name="connsiteX31" fmla="*/ 25026 w 482105"/>
              <a:gd name="connsiteY31" fmla="*/ 307587 h 777059"/>
              <a:gd name="connsiteX32" fmla="*/ 25627 w 482105"/>
              <a:gd name="connsiteY32" fmla="*/ 305422 h 777059"/>
              <a:gd name="connsiteX33" fmla="*/ 26349 w 482105"/>
              <a:gd name="connsiteY33" fmla="*/ 305121 h 777059"/>
              <a:gd name="connsiteX34" fmla="*/ 25507 w 482105"/>
              <a:gd name="connsiteY34" fmla="*/ 302053 h 777059"/>
              <a:gd name="connsiteX35" fmla="*/ 30440 w 482105"/>
              <a:gd name="connsiteY35" fmla="*/ 299225 h 777059"/>
              <a:gd name="connsiteX36" fmla="*/ 32666 w 482105"/>
              <a:gd name="connsiteY36" fmla="*/ 297240 h 777059"/>
              <a:gd name="connsiteX37" fmla="*/ 32365 w 482105"/>
              <a:gd name="connsiteY37" fmla="*/ 296037 h 777059"/>
              <a:gd name="connsiteX38" fmla="*/ 32786 w 482105"/>
              <a:gd name="connsiteY38" fmla="*/ 293210 h 777059"/>
              <a:gd name="connsiteX39" fmla="*/ 31583 w 482105"/>
              <a:gd name="connsiteY39" fmla="*/ 291826 h 777059"/>
              <a:gd name="connsiteX40" fmla="*/ 31342 w 482105"/>
              <a:gd name="connsiteY40" fmla="*/ 290021 h 777059"/>
              <a:gd name="connsiteX41" fmla="*/ 32425 w 482105"/>
              <a:gd name="connsiteY41" fmla="*/ 288818 h 777059"/>
              <a:gd name="connsiteX42" fmla="*/ 34230 w 482105"/>
              <a:gd name="connsiteY42" fmla="*/ 288036 h 777059"/>
              <a:gd name="connsiteX43" fmla="*/ 36636 w 482105"/>
              <a:gd name="connsiteY43" fmla="*/ 287615 h 777059"/>
              <a:gd name="connsiteX44" fmla="*/ 38681 w 482105"/>
              <a:gd name="connsiteY44" fmla="*/ 285810 h 777059"/>
              <a:gd name="connsiteX45" fmla="*/ 38922 w 482105"/>
              <a:gd name="connsiteY45" fmla="*/ 283825 h 777059"/>
              <a:gd name="connsiteX46" fmla="*/ 39824 w 482105"/>
              <a:gd name="connsiteY46" fmla="*/ 282863 h 777059"/>
              <a:gd name="connsiteX47" fmla="*/ 39824 w 482105"/>
              <a:gd name="connsiteY47" fmla="*/ 280456 h 777059"/>
              <a:gd name="connsiteX48" fmla="*/ 40125 w 482105"/>
              <a:gd name="connsiteY48" fmla="*/ 277930 h 777059"/>
              <a:gd name="connsiteX49" fmla="*/ 40968 w 482105"/>
              <a:gd name="connsiteY49" fmla="*/ 276365 h 777059"/>
              <a:gd name="connsiteX50" fmla="*/ 43374 w 482105"/>
              <a:gd name="connsiteY50" fmla="*/ 273177 h 777059"/>
              <a:gd name="connsiteX51" fmla="*/ 44637 w 482105"/>
              <a:gd name="connsiteY51" fmla="*/ 272515 h 777059"/>
              <a:gd name="connsiteX52" fmla="*/ 84341 w 482105"/>
              <a:gd name="connsiteY52" fmla="*/ 274320 h 777059"/>
              <a:gd name="connsiteX53" fmla="*/ 85124 w 482105"/>
              <a:gd name="connsiteY53" fmla="*/ 275644 h 777059"/>
              <a:gd name="connsiteX54" fmla="*/ 88312 w 482105"/>
              <a:gd name="connsiteY54" fmla="*/ 275824 h 777059"/>
              <a:gd name="connsiteX55" fmla="*/ 88432 w 482105"/>
              <a:gd name="connsiteY55" fmla="*/ 274440 h 777059"/>
              <a:gd name="connsiteX56" fmla="*/ 89816 w 482105"/>
              <a:gd name="connsiteY56" fmla="*/ 274501 h 777059"/>
              <a:gd name="connsiteX57" fmla="*/ 89695 w 482105"/>
              <a:gd name="connsiteY57" fmla="*/ 277328 h 777059"/>
              <a:gd name="connsiteX58" fmla="*/ 97877 w 482105"/>
              <a:gd name="connsiteY58" fmla="*/ 277809 h 777059"/>
              <a:gd name="connsiteX59" fmla="*/ 98057 w 482105"/>
              <a:gd name="connsiteY59" fmla="*/ 274922 h 777059"/>
              <a:gd name="connsiteX60" fmla="*/ 103472 w 482105"/>
              <a:gd name="connsiteY60" fmla="*/ 275162 h 777059"/>
              <a:gd name="connsiteX61" fmla="*/ 103472 w 482105"/>
              <a:gd name="connsiteY61" fmla="*/ 273538 h 777059"/>
              <a:gd name="connsiteX62" fmla="*/ 100885 w 482105"/>
              <a:gd name="connsiteY62" fmla="*/ 273418 h 777059"/>
              <a:gd name="connsiteX63" fmla="*/ 100945 w 482105"/>
              <a:gd name="connsiteY63" fmla="*/ 269387 h 777059"/>
              <a:gd name="connsiteX64" fmla="*/ 102028 w 482105"/>
              <a:gd name="connsiteY64" fmla="*/ 268064 h 777059"/>
              <a:gd name="connsiteX65" fmla="*/ 102509 w 482105"/>
              <a:gd name="connsiteY65" fmla="*/ 265417 h 777059"/>
              <a:gd name="connsiteX66" fmla="*/ 102088 w 482105"/>
              <a:gd name="connsiteY66" fmla="*/ 263973 h 777059"/>
              <a:gd name="connsiteX67" fmla="*/ 101306 w 482105"/>
              <a:gd name="connsiteY67" fmla="*/ 263973 h 777059"/>
              <a:gd name="connsiteX68" fmla="*/ 101547 w 482105"/>
              <a:gd name="connsiteY68" fmla="*/ 258378 h 777059"/>
              <a:gd name="connsiteX69" fmla="*/ 98839 w 482105"/>
              <a:gd name="connsiteY69" fmla="*/ 258258 h 777059"/>
              <a:gd name="connsiteX70" fmla="*/ 98539 w 482105"/>
              <a:gd name="connsiteY70" fmla="*/ 264514 h 777059"/>
              <a:gd name="connsiteX71" fmla="*/ 95892 w 482105"/>
              <a:gd name="connsiteY71" fmla="*/ 263191 h 777059"/>
              <a:gd name="connsiteX72" fmla="*/ 95892 w 482105"/>
              <a:gd name="connsiteY72" fmla="*/ 262349 h 777059"/>
              <a:gd name="connsiteX73" fmla="*/ 93305 w 482105"/>
              <a:gd name="connsiteY73" fmla="*/ 262589 h 777059"/>
              <a:gd name="connsiteX74" fmla="*/ 93004 w 482105"/>
              <a:gd name="connsiteY74" fmla="*/ 267763 h 777059"/>
              <a:gd name="connsiteX75" fmla="*/ 92102 w 482105"/>
              <a:gd name="connsiteY75" fmla="*/ 267883 h 777059"/>
              <a:gd name="connsiteX76" fmla="*/ 89274 w 482105"/>
              <a:gd name="connsiteY76" fmla="*/ 265718 h 777059"/>
              <a:gd name="connsiteX77" fmla="*/ 90056 w 482105"/>
              <a:gd name="connsiteY77" fmla="*/ 263371 h 777059"/>
              <a:gd name="connsiteX78" fmla="*/ 87770 w 482105"/>
              <a:gd name="connsiteY78" fmla="*/ 263311 h 777059"/>
              <a:gd name="connsiteX79" fmla="*/ 88191 w 482105"/>
              <a:gd name="connsiteY79" fmla="*/ 257837 h 777059"/>
              <a:gd name="connsiteX80" fmla="*/ 90778 w 482105"/>
              <a:gd name="connsiteY80" fmla="*/ 257957 h 777059"/>
              <a:gd name="connsiteX81" fmla="*/ 90658 w 482105"/>
              <a:gd name="connsiteY81" fmla="*/ 260724 h 777059"/>
              <a:gd name="connsiteX82" fmla="*/ 91861 w 482105"/>
              <a:gd name="connsiteY82" fmla="*/ 260724 h 777059"/>
              <a:gd name="connsiteX83" fmla="*/ 92222 w 482105"/>
              <a:gd name="connsiteY83" fmla="*/ 255310 h 777059"/>
              <a:gd name="connsiteX84" fmla="*/ 112556 w 482105"/>
              <a:gd name="connsiteY84" fmla="*/ 256152 h 777059"/>
              <a:gd name="connsiteX85" fmla="*/ 112916 w 482105"/>
              <a:gd name="connsiteY85" fmla="*/ 249234 h 777059"/>
              <a:gd name="connsiteX86" fmla="*/ 111713 w 482105"/>
              <a:gd name="connsiteY86" fmla="*/ 249174 h 777059"/>
              <a:gd name="connsiteX87" fmla="*/ 111472 w 482105"/>
              <a:gd name="connsiteY87" fmla="*/ 250558 h 777059"/>
              <a:gd name="connsiteX88" fmla="*/ 110149 w 482105"/>
              <a:gd name="connsiteY88" fmla="*/ 250498 h 777059"/>
              <a:gd name="connsiteX89" fmla="*/ 110029 w 482105"/>
              <a:gd name="connsiteY89" fmla="*/ 251881 h 777059"/>
              <a:gd name="connsiteX90" fmla="*/ 107743 w 482105"/>
              <a:gd name="connsiteY90" fmla="*/ 251881 h 777059"/>
              <a:gd name="connsiteX91" fmla="*/ 107321 w 482105"/>
              <a:gd name="connsiteY91" fmla="*/ 251400 h 777059"/>
              <a:gd name="connsiteX92" fmla="*/ 107502 w 482105"/>
              <a:gd name="connsiteY92" fmla="*/ 247550 h 777059"/>
              <a:gd name="connsiteX93" fmla="*/ 103411 w 482105"/>
              <a:gd name="connsiteY93" fmla="*/ 247249 h 777059"/>
              <a:gd name="connsiteX94" fmla="*/ 103472 w 482105"/>
              <a:gd name="connsiteY94" fmla="*/ 246046 h 777059"/>
              <a:gd name="connsiteX95" fmla="*/ 102148 w 482105"/>
              <a:gd name="connsiteY95" fmla="*/ 245926 h 777059"/>
              <a:gd name="connsiteX96" fmla="*/ 102208 w 482105"/>
              <a:gd name="connsiteY96" fmla="*/ 244542 h 777059"/>
              <a:gd name="connsiteX97" fmla="*/ 100825 w 482105"/>
              <a:gd name="connsiteY97" fmla="*/ 244422 h 777059"/>
              <a:gd name="connsiteX98" fmla="*/ 100885 w 482105"/>
              <a:gd name="connsiteY98" fmla="*/ 242436 h 777059"/>
              <a:gd name="connsiteX99" fmla="*/ 99621 w 482105"/>
              <a:gd name="connsiteY99" fmla="*/ 241715 h 777059"/>
              <a:gd name="connsiteX100" fmla="*/ 103652 w 482105"/>
              <a:gd name="connsiteY100" fmla="*/ 242075 h 777059"/>
              <a:gd name="connsiteX101" fmla="*/ 103592 w 482105"/>
              <a:gd name="connsiteY101" fmla="*/ 244542 h 777059"/>
              <a:gd name="connsiteX102" fmla="*/ 107683 w 482105"/>
              <a:gd name="connsiteY102" fmla="*/ 244782 h 777059"/>
              <a:gd name="connsiteX103" fmla="*/ 107803 w 482105"/>
              <a:gd name="connsiteY103" fmla="*/ 241775 h 777059"/>
              <a:gd name="connsiteX104" fmla="*/ 109127 w 482105"/>
              <a:gd name="connsiteY104" fmla="*/ 240752 h 777059"/>
              <a:gd name="connsiteX105" fmla="*/ 109307 w 482105"/>
              <a:gd name="connsiteY105" fmla="*/ 239429 h 777059"/>
              <a:gd name="connsiteX106" fmla="*/ 111593 w 482105"/>
              <a:gd name="connsiteY106" fmla="*/ 239609 h 777059"/>
              <a:gd name="connsiteX107" fmla="*/ 111653 w 482105"/>
              <a:gd name="connsiteY107" fmla="*/ 240872 h 777059"/>
              <a:gd name="connsiteX108" fmla="*/ 110570 w 482105"/>
              <a:gd name="connsiteY108" fmla="*/ 242136 h 777059"/>
              <a:gd name="connsiteX109" fmla="*/ 120075 w 482105"/>
              <a:gd name="connsiteY109" fmla="*/ 242677 h 777059"/>
              <a:gd name="connsiteX110" fmla="*/ 120135 w 482105"/>
              <a:gd name="connsiteY110" fmla="*/ 241354 h 777059"/>
              <a:gd name="connsiteX111" fmla="*/ 118812 w 482105"/>
              <a:gd name="connsiteY111" fmla="*/ 241474 h 777059"/>
              <a:gd name="connsiteX112" fmla="*/ 118812 w 482105"/>
              <a:gd name="connsiteY112" fmla="*/ 239970 h 777059"/>
              <a:gd name="connsiteX113" fmla="*/ 121579 w 482105"/>
              <a:gd name="connsiteY113" fmla="*/ 239729 h 777059"/>
              <a:gd name="connsiteX114" fmla="*/ 121399 w 482105"/>
              <a:gd name="connsiteY114" fmla="*/ 242737 h 777059"/>
              <a:gd name="connsiteX115" fmla="*/ 129460 w 482105"/>
              <a:gd name="connsiteY115" fmla="*/ 243219 h 777059"/>
              <a:gd name="connsiteX116" fmla="*/ 129761 w 482105"/>
              <a:gd name="connsiteY116" fmla="*/ 237804 h 777059"/>
              <a:gd name="connsiteX117" fmla="*/ 127114 w 482105"/>
              <a:gd name="connsiteY117" fmla="*/ 237503 h 777059"/>
              <a:gd name="connsiteX118" fmla="*/ 127535 w 482105"/>
              <a:gd name="connsiteY118" fmla="*/ 226615 h 777059"/>
              <a:gd name="connsiteX119" fmla="*/ 108766 w 482105"/>
              <a:gd name="connsiteY119" fmla="*/ 225412 h 777059"/>
              <a:gd name="connsiteX120" fmla="*/ 109127 w 482105"/>
              <a:gd name="connsiteY120" fmla="*/ 216629 h 777059"/>
              <a:gd name="connsiteX121" fmla="*/ 111232 w 482105"/>
              <a:gd name="connsiteY121" fmla="*/ 216629 h 777059"/>
              <a:gd name="connsiteX122" fmla="*/ 111232 w 482105"/>
              <a:gd name="connsiteY122" fmla="*/ 215125 h 777059"/>
              <a:gd name="connsiteX123" fmla="*/ 112074 w 482105"/>
              <a:gd name="connsiteY123" fmla="*/ 215185 h 777059"/>
              <a:gd name="connsiteX124" fmla="*/ 112134 w 482105"/>
              <a:gd name="connsiteY124" fmla="*/ 211756 h 777059"/>
              <a:gd name="connsiteX125" fmla="*/ 107683 w 482105"/>
              <a:gd name="connsiteY125" fmla="*/ 211515 h 777059"/>
              <a:gd name="connsiteX126" fmla="*/ 107683 w 482105"/>
              <a:gd name="connsiteY126" fmla="*/ 210132 h 777059"/>
              <a:gd name="connsiteX127" fmla="*/ 106480 w 482105"/>
              <a:gd name="connsiteY127" fmla="*/ 210132 h 777059"/>
              <a:gd name="connsiteX128" fmla="*/ 107081 w 482105"/>
              <a:gd name="connsiteY128" fmla="*/ 192205 h 777059"/>
              <a:gd name="connsiteX129" fmla="*/ 99020 w 482105"/>
              <a:gd name="connsiteY129" fmla="*/ 191783 h 777059"/>
              <a:gd name="connsiteX130" fmla="*/ 99020 w 482105"/>
              <a:gd name="connsiteY130" fmla="*/ 188776 h 777059"/>
              <a:gd name="connsiteX131" fmla="*/ 102268 w 482105"/>
              <a:gd name="connsiteY131" fmla="*/ 184685 h 777059"/>
              <a:gd name="connsiteX132" fmla="*/ 101968 w 482105"/>
              <a:gd name="connsiteY132" fmla="*/ 183602 h 777059"/>
              <a:gd name="connsiteX133" fmla="*/ 103411 w 482105"/>
              <a:gd name="connsiteY133" fmla="*/ 183000 h 777059"/>
              <a:gd name="connsiteX134" fmla="*/ 105818 w 482105"/>
              <a:gd name="connsiteY134" fmla="*/ 179993 h 777059"/>
              <a:gd name="connsiteX135" fmla="*/ 106419 w 482105"/>
              <a:gd name="connsiteY135" fmla="*/ 177526 h 777059"/>
              <a:gd name="connsiteX136" fmla="*/ 105517 w 482105"/>
              <a:gd name="connsiteY136" fmla="*/ 176744 h 777059"/>
              <a:gd name="connsiteX137" fmla="*/ 108164 w 482105"/>
              <a:gd name="connsiteY137" fmla="*/ 176924 h 777059"/>
              <a:gd name="connsiteX138" fmla="*/ 110570 w 482105"/>
              <a:gd name="connsiteY138" fmla="*/ 175360 h 777059"/>
              <a:gd name="connsiteX139" fmla="*/ 110630 w 482105"/>
              <a:gd name="connsiteY139" fmla="*/ 172954 h 777059"/>
              <a:gd name="connsiteX140" fmla="*/ 107923 w 482105"/>
              <a:gd name="connsiteY140" fmla="*/ 172773 h 777059"/>
              <a:gd name="connsiteX141" fmla="*/ 108044 w 482105"/>
              <a:gd name="connsiteY141" fmla="*/ 170006 h 777059"/>
              <a:gd name="connsiteX142" fmla="*/ 110751 w 482105"/>
              <a:gd name="connsiteY142" fmla="*/ 170066 h 777059"/>
              <a:gd name="connsiteX143" fmla="*/ 110751 w 482105"/>
              <a:gd name="connsiteY143" fmla="*/ 169465 h 777059"/>
              <a:gd name="connsiteX144" fmla="*/ 112796 w 482105"/>
              <a:gd name="connsiteY144" fmla="*/ 169585 h 777059"/>
              <a:gd name="connsiteX145" fmla="*/ 113397 w 482105"/>
              <a:gd name="connsiteY145" fmla="*/ 170187 h 777059"/>
              <a:gd name="connsiteX146" fmla="*/ 114721 w 482105"/>
              <a:gd name="connsiteY146" fmla="*/ 139927 h 777059"/>
              <a:gd name="connsiteX147" fmla="*/ 125489 w 482105"/>
              <a:gd name="connsiteY147" fmla="*/ 140228 h 777059"/>
              <a:gd name="connsiteX148" fmla="*/ 125610 w 482105"/>
              <a:gd name="connsiteY148" fmla="*/ 137581 h 777059"/>
              <a:gd name="connsiteX149" fmla="*/ 127414 w 482105"/>
              <a:gd name="connsiteY149" fmla="*/ 137160 h 777059"/>
              <a:gd name="connsiteX150" fmla="*/ 128618 w 482105"/>
              <a:gd name="connsiteY150" fmla="*/ 134934 h 777059"/>
              <a:gd name="connsiteX151" fmla="*/ 128317 w 482105"/>
              <a:gd name="connsiteY151" fmla="*/ 132047 h 777059"/>
              <a:gd name="connsiteX152" fmla="*/ 131204 w 482105"/>
              <a:gd name="connsiteY152" fmla="*/ 132167 h 777059"/>
              <a:gd name="connsiteX153" fmla="*/ 131325 w 482105"/>
              <a:gd name="connsiteY153" fmla="*/ 130543 h 777059"/>
              <a:gd name="connsiteX154" fmla="*/ 132047 w 482105"/>
              <a:gd name="connsiteY154" fmla="*/ 130783 h 777059"/>
              <a:gd name="connsiteX155" fmla="*/ 134814 w 482105"/>
              <a:gd name="connsiteY155" fmla="*/ 126512 h 777059"/>
              <a:gd name="connsiteX156" fmla="*/ 141912 w 482105"/>
              <a:gd name="connsiteY156" fmla="*/ 131505 h 777059"/>
              <a:gd name="connsiteX157" fmla="*/ 142153 w 482105"/>
              <a:gd name="connsiteY157" fmla="*/ 126572 h 777059"/>
              <a:gd name="connsiteX158" fmla="*/ 141190 w 482105"/>
              <a:gd name="connsiteY158" fmla="*/ 125008 h 777059"/>
              <a:gd name="connsiteX159" fmla="*/ 139747 w 482105"/>
              <a:gd name="connsiteY159" fmla="*/ 124467 h 777059"/>
              <a:gd name="connsiteX160" fmla="*/ 137882 w 482105"/>
              <a:gd name="connsiteY160" fmla="*/ 122000 h 777059"/>
              <a:gd name="connsiteX161" fmla="*/ 133731 w 482105"/>
              <a:gd name="connsiteY161" fmla="*/ 120677 h 777059"/>
              <a:gd name="connsiteX162" fmla="*/ 131866 w 482105"/>
              <a:gd name="connsiteY162" fmla="*/ 120797 h 777059"/>
              <a:gd name="connsiteX163" fmla="*/ 131866 w 482105"/>
              <a:gd name="connsiteY163" fmla="*/ 118391 h 777059"/>
              <a:gd name="connsiteX164" fmla="*/ 130482 w 482105"/>
              <a:gd name="connsiteY164" fmla="*/ 118391 h 777059"/>
              <a:gd name="connsiteX165" fmla="*/ 130543 w 482105"/>
              <a:gd name="connsiteY165" fmla="*/ 116947 h 777059"/>
              <a:gd name="connsiteX166" fmla="*/ 129159 w 482105"/>
              <a:gd name="connsiteY166" fmla="*/ 116827 h 777059"/>
              <a:gd name="connsiteX167" fmla="*/ 129761 w 482105"/>
              <a:gd name="connsiteY167" fmla="*/ 104434 h 777059"/>
              <a:gd name="connsiteX168" fmla="*/ 135115 w 482105"/>
              <a:gd name="connsiteY168" fmla="*/ 104615 h 777059"/>
              <a:gd name="connsiteX169" fmla="*/ 135115 w 482105"/>
              <a:gd name="connsiteY169" fmla="*/ 101847 h 777059"/>
              <a:gd name="connsiteX170" fmla="*/ 133912 w 482105"/>
              <a:gd name="connsiteY170" fmla="*/ 101847 h 777059"/>
              <a:gd name="connsiteX171" fmla="*/ 133912 w 482105"/>
              <a:gd name="connsiteY171" fmla="*/ 99020 h 777059"/>
              <a:gd name="connsiteX172" fmla="*/ 132708 w 482105"/>
              <a:gd name="connsiteY172" fmla="*/ 99020 h 777059"/>
              <a:gd name="connsiteX173" fmla="*/ 132528 w 482105"/>
              <a:gd name="connsiteY173" fmla="*/ 100885 h 777059"/>
              <a:gd name="connsiteX174" fmla="*/ 129821 w 482105"/>
              <a:gd name="connsiteY174" fmla="*/ 101727 h 777059"/>
              <a:gd name="connsiteX175" fmla="*/ 129941 w 482105"/>
              <a:gd name="connsiteY175" fmla="*/ 98960 h 777059"/>
              <a:gd name="connsiteX176" fmla="*/ 116586 w 482105"/>
              <a:gd name="connsiteY176" fmla="*/ 98358 h 777059"/>
              <a:gd name="connsiteX177" fmla="*/ 108344 w 482105"/>
              <a:gd name="connsiteY177" fmla="*/ 97997 h 777059"/>
              <a:gd name="connsiteX178" fmla="*/ 108525 w 482105"/>
              <a:gd name="connsiteY178" fmla="*/ 95170 h 777059"/>
              <a:gd name="connsiteX179" fmla="*/ 100464 w 482105"/>
              <a:gd name="connsiteY179" fmla="*/ 94568 h 777059"/>
              <a:gd name="connsiteX180" fmla="*/ 89455 w 482105"/>
              <a:gd name="connsiteY180" fmla="*/ 94087 h 777059"/>
              <a:gd name="connsiteX181" fmla="*/ 83800 w 482105"/>
              <a:gd name="connsiteY181" fmla="*/ 93967 h 777059"/>
              <a:gd name="connsiteX182" fmla="*/ 83559 w 482105"/>
              <a:gd name="connsiteY182" fmla="*/ 99561 h 777059"/>
              <a:gd name="connsiteX183" fmla="*/ 82116 w 482105"/>
              <a:gd name="connsiteY183" fmla="*/ 100584 h 777059"/>
              <a:gd name="connsiteX184" fmla="*/ 81995 w 482105"/>
              <a:gd name="connsiteY184" fmla="*/ 102389 h 777059"/>
              <a:gd name="connsiteX185" fmla="*/ 85605 w 482105"/>
              <a:gd name="connsiteY185" fmla="*/ 103592 h 777059"/>
              <a:gd name="connsiteX186" fmla="*/ 82597 w 482105"/>
              <a:gd name="connsiteY186" fmla="*/ 103652 h 777059"/>
              <a:gd name="connsiteX187" fmla="*/ 81995 w 482105"/>
              <a:gd name="connsiteY187" fmla="*/ 103051 h 777059"/>
              <a:gd name="connsiteX188" fmla="*/ 81935 w 482105"/>
              <a:gd name="connsiteY188" fmla="*/ 106419 h 777059"/>
              <a:gd name="connsiteX189" fmla="*/ 79529 w 482105"/>
              <a:gd name="connsiteY189" fmla="*/ 106901 h 777059"/>
              <a:gd name="connsiteX190" fmla="*/ 79048 w 482105"/>
              <a:gd name="connsiteY190" fmla="*/ 110630 h 777059"/>
              <a:gd name="connsiteX191" fmla="*/ 72430 w 482105"/>
              <a:gd name="connsiteY191" fmla="*/ 110270 h 777059"/>
              <a:gd name="connsiteX192" fmla="*/ 72129 w 482105"/>
              <a:gd name="connsiteY192" fmla="*/ 113037 h 777059"/>
              <a:gd name="connsiteX193" fmla="*/ 66896 w 482105"/>
              <a:gd name="connsiteY193" fmla="*/ 112736 h 777059"/>
              <a:gd name="connsiteX194" fmla="*/ 67016 w 482105"/>
              <a:gd name="connsiteY194" fmla="*/ 111352 h 777059"/>
              <a:gd name="connsiteX195" fmla="*/ 65452 w 482105"/>
              <a:gd name="connsiteY195" fmla="*/ 111292 h 777059"/>
              <a:gd name="connsiteX196" fmla="*/ 65512 w 482105"/>
              <a:gd name="connsiteY196" fmla="*/ 109848 h 777059"/>
              <a:gd name="connsiteX197" fmla="*/ 64309 w 482105"/>
              <a:gd name="connsiteY197" fmla="*/ 109848 h 777059"/>
              <a:gd name="connsiteX198" fmla="*/ 64068 w 482105"/>
              <a:gd name="connsiteY198" fmla="*/ 112495 h 777059"/>
              <a:gd name="connsiteX199" fmla="*/ 60459 w 482105"/>
              <a:gd name="connsiteY199" fmla="*/ 112375 h 777059"/>
              <a:gd name="connsiteX200" fmla="*/ 60098 w 482105"/>
              <a:gd name="connsiteY200" fmla="*/ 112796 h 777059"/>
              <a:gd name="connsiteX201" fmla="*/ 59677 w 482105"/>
              <a:gd name="connsiteY201" fmla="*/ 116526 h 777059"/>
              <a:gd name="connsiteX202" fmla="*/ 58473 w 482105"/>
              <a:gd name="connsiteY202" fmla="*/ 116466 h 777059"/>
              <a:gd name="connsiteX203" fmla="*/ 58473 w 482105"/>
              <a:gd name="connsiteY203" fmla="*/ 117910 h 777059"/>
              <a:gd name="connsiteX204" fmla="*/ 59436 w 482105"/>
              <a:gd name="connsiteY204" fmla="*/ 117910 h 777059"/>
              <a:gd name="connsiteX205" fmla="*/ 60759 w 482105"/>
              <a:gd name="connsiteY205" fmla="*/ 121519 h 777059"/>
              <a:gd name="connsiteX206" fmla="*/ 61060 w 482105"/>
              <a:gd name="connsiteY206" fmla="*/ 123504 h 777059"/>
              <a:gd name="connsiteX207" fmla="*/ 44577 w 482105"/>
              <a:gd name="connsiteY207" fmla="*/ 122722 h 777059"/>
              <a:gd name="connsiteX208" fmla="*/ 44697 w 482105"/>
              <a:gd name="connsiteY208" fmla="*/ 120015 h 777059"/>
              <a:gd name="connsiteX209" fmla="*/ 42893 w 482105"/>
              <a:gd name="connsiteY209" fmla="*/ 119835 h 777059"/>
              <a:gd name="connsiteX210" fmla="*/ 43975 w 482105"/>
              <a:gd name="connsiteY210" fmla="*/ 118932 h 777059"/>
              <a:gd name="connsiteX211" fmla="*/ 44818 w 482105"/>
              <a:gd name="connsiteY211" fmla="*/ 117248 h 777059"/>
              <a:gd name="connsiteX212" fmla="*/ 43494 w 482105"/>
              <a:gd name="connsiteY212" fmla="*/ 117849 h 777059"/>
              <a:gd name="connsiteX213" fmla="*/ 39885 w 482105"/>
              <a:gd name="connsiteY213" fmla="*/ 117729 h 777059"/>
              <a:gd name="connsiteX214" fmla="*/ 40125 w 482105"/>
              <a:gd name="connsiteY214" fmla="*/ 115924 h 777059"/>
              <a:gd name="connsiteX215" fmla="*/ 41328 w 482105"/>
              <a:gd name="connsiteY215" fmla="*/ 116045 h 777059"/>
              <a:gd name="connsiteX216" fmla="*/ 41208 w 482105"/>
              <a:gd name="connsiteY216" fmla="*/ 114240 h 777059"/>
              <a:gd name="connsiteX217" fmla="*/ 39644 w 482105"/>
              <a:gd name="connsiteY217" fmla="*/ 114240 h 777059"/>
              <a:gd name="connsiteX218" fmla="*/ 39584 w 482105"/>
              <a:gd name="connsiteY218" fmla="*/ 115022 h 777059"/>
              <a:gd name="connsiteX219" fmla="*/ 38200 w 482105"/>
              <a:gd name="connsiteY219" fmla="*/ 114120 h 777059"/>
              <a:gd name="connsiteX220" fmla="*/ 36877 w 482105"/>
              <a:gd name="connsiteY220" fmla="*/ 114721 h 777059"/>
              <a:gd name="connsiteX221" fmla="*/ 36095 w 482105"/>
              <a:gd name="connsiteY221" fmla="*/ 113217 h 777059"/>
              <a:gd name="connsiteX222" fmla="*/ 36997 w 482105"/>
              <a:gd name="connsiteY222" fmla="*/ 112736 h 777059"/>
              <a:gd name="connsiteX223" fmla="*/ 36997 w 482105"/>
              <a:gd name="connsiteY223" fmla="*/ 111292 h 777059"/>
              <a:gd name="connsiteX224" fmla="*/ 37839 w 482105"/>
              <a:gd name="connsiteY224" fmla="*/ 112375 h 777059"/>
              <a:gd name="connsiteX225" fmla="*/ 38381 w 482105"/>
              <a:gd name="connsiteY225" fmla="*/ 111533 h 777059"/>
              <a:gd name="connsiteX226" fmla="*/ 39764 w 482105"/>
              <a:gd name="connsiteY226" fmla="*/ 111473 h 777059"/>
              <a:gd name="connsiteX227" fmla="*/ 39764 w 482105"/>
              <a:gd name="connsiteY227" fmla="*/ 109427 h 777059"/>
              <a:gd name="connsiteX228" fmla="*/ 38982 w 482105"/>
              <a:gd name="connsiteY228" fmla="*/ 108826 h 777059"/>
              <a:gd name="connsiteX229" fmla="*/ 38982 w 482105"/>
              <a:gd name="connsiteY229" fmla="*/ 105818 h 777059"/>
              <a:gd name="connsiteX230" fmla="*/ 39584 w 482105"/>
              <a:gd name="connsiteY230" fmla="*/ 104554 h 777059"/>
              <a:gd name="connsiteX231" fmla="*/ 42832 w 482105"/>
              <a:gd name="connsiteY231" fmla="*/ 104554 h 777059"/>
              <a:gd name="connsiteX232" fmla="*/ 42832 w 482105"/>
              <a:gd name="connsiteY232" fmla="*/ 103953 h 777059"/>
              <a:gd name="connsiteX233" fmla="*/ 40246 w 482105"/>
              <a:gd name="connsiteY233" fmla="*/ 103772 h 777059"/>
              <a:gd name="connsiteX234" fmla="*/ 40366 w 482105"/>
              <a:gd name="connsiteY234" fmla="*/ 103051 h 777059"/>
              <a:gd name="connsiteX235" fmla="*/ 45600 w 482105"/>
              <a:gd name="connsiteY235" fmla="*/ 103291 h 777059"/>
              <a:gd name="connsiteX236" fmla="*/ 45660 w 482105"/>
              <a:gd name="connsiteY236" fmla="*/ 100584 h 777059"/>
              <a:gd name="connsiteX237" fmla="*/ 56488 w 482105"/>
              <a:gd name="connsiteY237" fmla="*/ 101126 h 777059"/>
              <a:gd name="connsiteX238" fmla="*/ 60519 w 482105"/>
              <a:gd name="connsiteY238" fmla="*/ 101366 h 777059"/>
              <a:gd name="connsiteX239" fmla="*/ 61000 w 482105"/>
              <a:gd name="connsiteY239" fmla="*/ 95110 h 777059"/>
              <a:gd name="connsiteX240" fmla="*/ 62384 w 482105"/>
              <a:gd name="connsiteY240" fmla="*/ 95230 h 777059"/>
              <a:gd name="connsiteX241" fmla="*/ 62143 w 482105"/>
              <a:gd name="connsiteY241" fmla="*/ 98719 h 777059"/>
              <a:gd name="connsiteX242" fmla="*/ 64850 w 482105"/>
              <a:gd name="connsiteY242" fmla="*/ 98779 h 777059"/>
              <a:gd name="connsiteX243" fmla="*/ 65031 w 482105"/>
              <a:gd name="connsiteY243" fmla="*/ 95170 h 777059"/>
              <a:gd name="connsiteX244" fmla="*/ 66956 w 482105"/>
              <a:gd name="connsiteY244" fmla="*/ 96493 h 777059"/>
              <a:gd name="connsiteX245" fmla="*/ 67016 w 482105"/>
              <a:gd name="connsiteY245" fmla="*/ 93425 h 777059"/>
              <a:gd name="connsiteX246" fmla="*/ 67798 w 482105"/>
              <a:gd name="connsiteY246" fmla="*/ 93485 h 777059"/>
              <a:gd name="connsiteX247" fmla="*/ 68279 w 482105"/>
              <a:gd name="connsiteY247" fmla="*/ 82296 h 777059"/>
              <a:gd name="connsiteX248" fmla="*/ 69482 w 482105"/>
              <a:gd name="connsiteY248" fmla="*/ 83198 h 777059"/>
              <a:gd name="connsiteX249" fmla="*/ 69543 w 482105"/>
              <a:gd name="connsiteY249" fmla="*/ 80973 h 777059"/>
              <a:gd name="connsiteX250" fmla="*/ 68400 w 482105"/>
              <a:gd name="connsiteY250" fmla="*/ 81033 h 777059"/>
              <a:gd name="connsiteX251" fmla="*/ 68520 w 482105"/>
              <a:gd name="connsiteY251" fmla="*/ 79228 h 777059"/>
              <a:gd name="connsiteX252" fmla="*/ 69663 w 482105"/>
              <a:gd name="connsiteY252" fmla="*/ 79589 h 777059"/>
              <a:gd name="connsiteX253" fmla="*/ 69663 w 482105"/>
              <a:gd name="connsiteY253" fmla="*/ 78145 h 777059"/>
              <a:gd name="connsiteX254" fmla="*/ 68460 w 482105"/>
              <a:gd name="connsiteY254" fmla="*/ 78145 h 777059"/>
              <a:gd name="connsiteX255" fmla="*/ 68400 w 482105"/>
              <a:gd name="connsiteY255" fmla="*/ 79589 h 777059"/>
              <a:gd name="connsiteX256" fmla="*/ 60940 w 482105"/>
              <a:gd name="connsiteY256" fmla="*/ 79108 h 777059"/>
              <a:gd name="connsiteX257" fmla="*/ 62384 w 482105"/>
              <a:gd name="connsiteY257" fmla="*/ 73693 h 777059"/>
              <a:gd name="connsiteX258" fmla="*/ 60579 w 482105"/>
              <a:gd name="connsiteY258" fmla="*/ 72972 h 777059"/>
              <a:gd name="connsiteX259" fmla="*/ 61000 w 482105"/>
              <a:gd name="connsiteY259" fmla="*/ 65332 h 777059"/>
              <a:gd name="connsiteX260" fmla="*/ 53420 w 482105"/>
              <a:gd name="connsiteY260" fmla="*/ 64910 h 777059"/>
              <a:gd name="connsiteX261" fmla="*/ 52518 w 482105"/>
              <a:gd name="connsiteY261" fmla="*/ 63587 h 777059"/>
              <a:gd name="connsiteX262" fmla="*/ 51134 w 482105"/>
              <a:gd name="connsiteY262" fmla="*/ 63286 h 777059"/>
              <a:gd name="connsiteX263" fmla="*/ 51675 w 482105"/>
              <a:gd name="connsiteY263" fmla="*/ 59316 h 777059"/>
              <a:gd name="connsiteX264" fmla="*/ 51916 w 482105"/>
              <a:gd name="connsiteY264" fmla="*/ 53902 h 777059"/>
              <a:gd name="connsiteX265" fmla="*/ 50954 w 482105"/>
              <a:gd name="connsiteY265" fmla="*/ 50473 h 777059"/>
              <a:gd name="connsiteX266" fmla="*/ 51435 w 482105"/>
              <a:gd name="connsiteY266" fmla="*/ 37358 h 777059"/>
              <a:gd name="connsiteX267" fmla="*/ 56849 w 482105"/>
              <a:gd name="connsiteY267" fmla="*/ 37539 h 777059"/>
              <a:gd name="connsiteX268" fmla="*/ 56669 w 482105"/>
              <a:gd name="connsiteY268" fmla="*/ 43855 h 777059"/>
              <a:gd name="connsiteX269" fmla="*/ 57571 w 482105"/>
              <a:gd name="connsiteY269" fmla="*/ 42772 h 777059"/>
              <a:gd name="connsiteX270" fmla="*/ 59255 w 482105"/>
              <a:gd name="connsiteY270" fmla="*/ 44577 h 777059"/>
              <a:gd name="connsiteX271" fmla="*/ 59376 w 482105"/>
              <a:gd name="connsiteY271" fmla="*/ 43073 h 777059"/>
              <a:gd name="connsiteX272" fmla="*/ 62083 w 482105"/>
              <a:gd name="connsiteY272" fmla="*/ 43254 h 777059"/>
              <a:gd name="connsiteX273" fmla="*/ 62083 w 482105"/>
              <a:gd name="connsiteY273" fmla="*/ 44878 h 777059"/>
              <a:gd name="connsiteX274" fmla="*/ 63948 w 482105"/>
              <a:gd name="connsiteY274" fmla="*/ 41750 h 777059"/>
              <a:gd name="connsiteX275" fmla="*/ 66595 w 482105"/>
              <a:gd name="connsiteY275" fmla="*/ 32365 h 777059"/>
              <a:gd name="connsiteX276" fmla="*/ 66354 w 482105"/>
              <a:gd name="connsiteY276" fmla="*/ 29718 h 777059"/>
              <a:gd name="connsiteX277" fmla="*/ 67497 w 482105"/>
              <a:gd name="connsiteY277" fmla="*/ 29718 h 777059"/>
              <a:gd name="connsiteX278" fmla="*/ 70505 w 482105"/>
              <a:gd name="connsiteY278" fmla="*/ 19672 h 777059"/>
              <a:gd name="connsiteX279" fmla="*/ 71347 w 482105"/>
              <a:gd name="connsiteY279" fmla="*/ 18047 h 777059"/>
              <a:gd name="connsiteX280" fmla="*/ 72129 w 482105"/>
              <a:gd name="connsiteY280" fmla="*/ 0 h 777059"/>
              <a:gd name="connsiteX281" fmla="*/ 77122 w 482105"/>
              <a:gd name="connsiteY281" fmla="*/ 180 h 777059"/>
              <a:gd name="connsiteX282" fmla="*/ 84522 w 482105"/>
              <a:gd name="connsiteY282" fmla="*/ 602 h 777059"/>
              <a:gd name="connsiteX283" fmla="*/ 96192 w 482105"/>
              <a:gd name="connsiteY283" fmla="*/ 722 h 777059"/>
              <a:gd name="connsiteX284" fmla="*/ 99381 w 482105"/>
              <a:gd name="connsiteY284" fmla="*/ 903 h 777059"/>
              <a:gd name="connsiteX285" fmla="*/ 110029 w 482105"/>
              <a:gd name="connsiteY285" fmla="*/ 1143 h 777059"/>
              <a:gd name="connsiteX286" fmla="*/ 117127 w 482105"/>
              <a:gd name="connsiteY286" fmla="*/ 1323 h 777059"/>
              <a:gd name="connsiteX287" fmla="*/ 123985 w 482105"/>
              <a:gd name="connsiteY287" fmla="*/ 1504 h 777059"/>
              <a:gd name="connsiteX288" fmla="*/ 156711 w 482105"/>
              <a:gd name="connsiteY288" fmla="*/ 2888 h 777059"/>
              <a:gd name="connsiteX289" fmla="*/ 157975 w 482105"/>
              <a:gd name="connsiteY289" fmla="*/ 2888 h 777059"/>
              <a:gd name="connsiteX290" fmla="*/ 175902 w 482105"/>
              <a:gd name="connsiteY290" fmla="*/ 3670 h 777059"/>
              <a:gd name="connsiteX291" fmla="*/ 198160 w 482105"/>
              <a:gd name="connsiteY291" fmla="*/ 4392 h 777059"/>
              <a:gd name="connsiteX292" fmla="*/ 198521 w 482105"/>
              <a:gd name="connsiteY292" fmla="*/ 4392 h 777059"/>
              <a:gd name="connsiteX293" fmla="*/ 209710 w 482105"/>
              <a:gd name="connsiteY293" fmla="*/ 4873 h 777059"/>
              <a:gd name="connsiteX294" fmla="*/ 212418 w 482105"/>
              <a:gd name="connsiteY294" fmla="*/ 4873 h 777059"/>
              <a:gd name="connsiteX295" fmla="*/ 215425 w 482105"/>
              <a:gd name="connsiteY295" fmla="*/ 4993 h 777059"/>
              <a:gd name="connsiteX296" fmla="*/ 218253 w 482105"/>
              <a:gd name="connsiteY296" fmla="*/ 5113 h 777059"/>
              <a:gd name="connsiteX297" fmla="*/ 220659 w 482105"/>
              <a:gd name="connsiteY297" fmla="*/ 5174 h 777059"/>
              <a:gd name="connsiteX298" fmla="*/ 228058 w 482105"/>
              <a:gd name="connsiteY298" fmla="*/ 5354 h 777059"/>
              <a:gd name="connsiteX299" fmla="*/ 241353 w 482105"/>
              <a:gd name="connsiteY299" fmla="*/ 5896 h 777059"/>
              <a:gd name="connsiteX300" fmla="*/ 250076 w 482105"/>
              <a:gd name="connsiteY300" fmla="*/ 6136 h 777059"/>
              <a:gd name="connsiteX301" fmla="*/ 259641 w 482105"/>
              <a:gd name="connsiteY301" fmla="*/ 6437 h 777059"/>
              <a:gd name="connsiteX302" fmla="*/ 271673 w 482105"/>
              <a:gd name="connsiteY302" fmla="*/ 6858 h 777059"/>
              <a:gd name="connsiteX303" fmla="*/ 278531 w 482105"/>
              <a:gd name="connsiteY303" fmla="*/ 7039 h 777059"/>
              <a:gd name="connsiteX304" fmla="*/ 295736 w 482105"/>
              <a:gd name="connsiteY304" fmla="*/ 7399 h 777059"/>
              <a:gd name="connsiteX305" fmla="*/ 298624 w 482105"/>
              <a:gd name="connsiteY305" fmla="*/ 7580 h 777059"/>
              <a:gd name="connsiteX306" fmla="*/ 301632 w 482105"/>
              <a:gd name="connsiteY306" fmla="*/ 7640 h 777059"/>
              <a:gd name="connsiteX307" fmla="*/ 306926 w 482105"/>
              <a:gd name="connsiteY307" fmla="*/ 7760 h 777059"/>
              <a:gd name="connsiteX308" fmla="*/ 312099 w 482105"/>
              <a:gd name="connsiteY308" fmla="*/ 7941 h 777059"/>
              <a:gd name="connsiteX309" fmla="*/ 313362 w 482105"/>
              <a:gd name="connsiteY309" fmla="*/ 7881 h 777059"/>
              <a:gd name="connsiteX310" fmla="*/ 320401 w 482105"/>
              <a:gd name="connsiteY310" fmla="*/ 8121 h 777059"/>
              <a:gd name="connsiteX311" fmla="*/ 324131 w 482105"/>
              <a:gd name="connsiteY311" fmla="*/ 8182 h 777059"/>
              <a:gd name="connsiteX312" fmla="*/ 327259 w 482105"/>
              <a:gd name="connsiteY312" fmla="*/ 8302 h 777059"/>
              <a:gd name="connsiteX313" fmla="*/ 331290 w 482105"/>
              <a:gd name="connsiteY313" fmla="*/ 8362 h 777059"/>
              <a:gd name="connsiteX314" fmla="*/ 336523 w 482105"/>
              <a:gd name="connsiteY314" fmla="*/ 8482 h 777059"/>
              <a:gd name="connsiteX315" fmla="*/ 339110 w 482105"/>
              <a:gd name="connsiteY315" fmla="*/ 8543 h 777059"/>
              <a:gd name="connsiteX316" fmla="*/ 342118 w 482105"/>
              <a:gd name="connsiteY316" fmla="*/ 8603 h 777059"/>
              <a:gd name="connsiteX317" fmla="*/ 347291 w 482105"/>
              <a:gd name="connsiteY317" fmla="*/ 8723 h 777059"/>
              <a:gd name="connsiteX318" fmla="*/ 350059 w 482105"/>
              <a:gd name="connsiteY318" fmla="*/ 8783 h 777059"/>
              <a:gd name="connsiteX319" fmla="*/ 352706 w 482105"/>
              <a:gd name="connsiteY319" fmla="*/ 8843 h 777059"/>
              <a:gd name="connsiteX320" fmla="*/ 353909 w 482105"/>
              <a:gd name="connsiteY320" fmla="*/ 8903 h 777059"/>
              <a:gd name="connsiteX321" fmla="*/ 355714 w 482105"/>
              <a:gd name="connsiteY321" fmla="*/ 9024 h 777059"/>
              <a:gd name="connsiteX322" fmla="*/ 360887 w 482105"/>
              <a:gd name="connsiteY322" fmla="*/ 9024 h 777059"/>
              <a:gd name="connsiteX323" fmla="*/ 363594 w 482105"/>
              <a:gd name="connsiteY323" fmla="*/ 9084 h 777059"/>
              <a:gd name="connsiteX324" fmla="*/ 365219 w 482105"/>
              <a:gd name="connsiteY324" fmla="*/ 9144 h 777059"/>
              <a:gd name="connsiteX325" fmla="*/ 366602 w 482105"/>
              <a:gd name="connsiteY325" fmla="*/ 9264 h 777059"/>
              <a:gd name="connsiteX326" fmla="*/ 369790 w 482105"/>
              <a:gd name="connsiteY326" fmla="*/ 9264 h 777059"/>
              <a:gd name="connsiteX327" fmla="*/ 372076 w 482105"/>
              <a:gd name="connsiteY327" fmla="*/ 9325 h 777059"/>
              <a:gd name="connsiteX328" fmla="*/ 379656 w 482105"/>
              <a:gd name="connsiteY328" fmla="*/ 9385 h 777059"/>
              <a:gd name="connsiteX329" fmla="*/ 380679 w 482105"/>
              <a:gd name="connsiteY329" fmla="*/ 9445 h 777059"/>
              <a:gd name="connsiteX330" fmla="*/ 382424 w 482105"/>
              <a:gd name="connsiteY330" fmla="*/ 9445 h 777059"/>
              <a:gd name="connsiteX331" fmla="*/ 388921 w 482105"/>
              <a:gd name="connsiteY331" fmla="*/ 9625 h 777059"/>
              <a:gd name="connsiteX332" fmla="*/ 400712 w 482105"/>
              <a:gd name="connsiteY332" fmla="*/ 9986 h 777059"/>
              <a:gd name="connsiteX333" fmla="*/ 420203 w 482105"/>
              <a:gd name="connsiteY333" fmla="*/ 10287 h 777059"/>
              <a:gd name="connsiteX334" fmla="*/ 424113 w 482105"/>
              <a:gd name="connsiteY334" fmla="*/ 10407 h 777059"/>
              <a:gd name="connsiteX335" fmla="*/ 428324 w 482105"/>
              <a:gd name="connsiteY335" fmla="*/ 10468 h 777059"/>
              <a:gd name="connsiteX336" fmla="*/ 435543 w 482105"/>
              <a:gd name="connsiteY336" fmla="*/ 10528 h 777059"/>
              <a:gd name="connsiteX337" fmla="*/ 438250 w 482105"/>
              <a:gd name="connsiteY337" fmla="*/ 10528 h 777059"/>
              <a:gd name="connsiteX338" fmla="*/ 440476 w 482105"/>
              <a:gd name="connsiteY338" fmla="*/ 10708 h 777059"/>
              <a:gd name="connsiteX339" fmla="*/ 448056 w 482105"/>
              <a:gd name="connsiteY339" fmla="*/ 10768 h 777059"/>
              <a:gd name="connsiteX340" fmla="*/ 448597 w 482105"/>
              <a:gd name="connsiteY340" fmla="*/ 10768 h 777059"/>
              <a:gd name="connsiteX341" fmla="*/ 450884 w 482105"/>
              <a:gd name="connsiteY341" fmla="*/ 10889 h 777059"/>
              <a:gd name="connsiteX342" fmla="*/ 451485 w 482105"/>
              <a:gd name="connsiteY342" fmla="*/ 10889 h 777059"/>
              <a:gd name="connsiteX343" fmla="*/ 456298 w 482105"/>
              <a:gd name="connsiteY343" fmla="*/ 11009 h 777059"/>
              <a:gd name="connsiteX344" fmla="*/ 456899 w 482105"/>
              <a:gd name="connsiteY344" fmla="*/ 11009 h 777059"/>
              <a:gd name="connsiteX345" fmla="*/ 462313 w 482105"/>
              <a:gd name="connsiteY345" fmla="*/ 11129 h 777059"/>
              <a:gd name="connsiteX346" fmla="*/ 462674 w 482105"/>
              <a:gd name="connsiteY346" fmla="*/ 11129 h 777059"/>
              <a:gd name="connsiteX347" fmla="*/ 472119 w 482105"/>
              <a:gd name="connsiteY347" fmla="*/ 11189 h 777059"/>
              <a:gd name="connsiteX348" fmla="*/ 479459 w 482105"/>
              <a:gd name="connsiteY348" fmla="*/ 11370 h 777059"/>
              <a:gd name="connsiteX349" fmla="*/ 482045 w 482105"/>
              <a:gd name="connsiteY349" fmla="*/ 11250 h 777059"/>
              <a:gd name="connsiteX350" fmla="*/ 482105 w 482105"/>
              <a:gd name="connsiteY350" fmla="*/ 11972 h 777059"/>
              <a:gd name="connsiteX351" fmla="*/ 481504 w 482105"/>
              <a:gd name="connsiteY351" fmla="*/ 57932 h 777059"/>
              <a:gd name="connsiteX352" fmla="*/ 481023 w 482105"/>
              <a:gd name="connsiteY352" fmla="*/ 91560 h 777059"/>
              <a:gd name="connsiteX353" fmla="*/ 480782 w 482105"/>
              <a:gd name="connsiteY353" fmla="*/ 107201 h 777059"/>
              <a:gd name="connsiteX354" fmla="*/ 480722 w 482105"/>
              <a:gd name="connsiteY354" fmla="*/ 109848 h 777059"/>
              <a:gd name="connsiteX355" fmla="*/ 480602 w 482105"/>
              <a:gd name="connsiteY355" fmla="*/ 113819 h 777059"/>
              <a:gd name="connsiteX356" fmla="*/ 480602 w 482105"/>
              <a:gd name="connsiteY356" fmla="*/ 122843 h 777059"/>
              <a:gd name="connsiteX357" fmla="*/ 480481 w 482105"/>
              <a:gd name="connsiteY357" fmla="*/ 127655 h 777059"/>
              <a:gd name="connsiteX358" fmla="*/ 480361 w 482105"/>
              <a:gd name="connsiteY358" fmla="*/ 131084 h 777059"/>
              <a:gd name="connsiteX359" fmla="*/ 480361 w 482105"/>
              <a:gd name="connsiteY359" fmla="*/ 138002 h 777059"/>
              <a:gd name="connsiteX360" fmla="*/ 480300 w 482105"/>
              <a:gd name="connsiteY360" fmla="*/ 141131 h 777059"/>
              <a:gd name="connsiteX361" fmla="*/ 480060 w 482105"/>
              <a:gd name="connsiteY361" fmla="*/ 156411 h 777059"/>
              <a:gd name="connsiteX362" fmla="*/ 479880 w 482105"/>
              <a:gd name="connsiteY362" fmla="*/ 166036 h 777059"/>
              <a:gd name="connsiteX363" fmla="*/ 479880 w 482105"/>
              <a:gd name="connsiteY363" fmla="*/ 168563 h 777059"/>
              <a:gd name="connsiteX364" fmla="*/ 479819 w 482105"/>
              <a:gd name="connsiteY364" fmla="*/ 171630 h 777059"/>
              <a:gd name="connsiteX365" fmla="*/ 479759 w 482105"/>
              <a:gd name="connsiteY365" fmla="*/ 174277 h 777059"/>
              <a:gd name="connsiteX366" fmla="*/ 479639 w 482105"/>
              <a:gd name="connsiteY366" fmla="*/ 185768 h 777059"/>
              <a:gd name="connsiteX367" fmla="*/ 479579 w 482105"/>
              <a:gd name="connsiteY367" fmla="*/ 190400 h 777059"/>
              <a:gd name="connsiteX368" fmla="*/ 479459 w 482105"/>
              <a:gd name="connsiteY368" fmla="*/ 195152 h 777059"/>
              <a:gd name="connsiteX369" fmla="*/ 479278 w 482105"/>
              <a:gd name="connsiteY369" fmla="*/ 206823 h 777059"/>
              <a:gd name="connsiteX370" fmla="*/ 479158 w 482105"/>
              <a:gd name="connsiteY370" fmla="*/ 220419 h 777059"/>
              <a:gd name="connsiteX371" fmla="*/ 479037 w 482105"/>
              <a:gd name="connsiteY371" fmla="*/ 226555 h 777059"/>
              <a:gd name="connsiteX372" fmla="*/ 478857 w 482105"/>
              <a:gd name="connsiteY372" fmla="*/ 250317 h 777059"/>
              <a:gd name="connsiteX373" fmla="*/ 478737 w 482105"/>
              <a:gd name="connsiteY373" fmla="*/ 256333 h 777059"/>
              <a:gd name="connsiteX374" fmla="*/ 478737 w 482105"/>
              <a:gd name="connsiteY374" fmla="*/ 258498 h 777059"/>
              <a:gd name="connsiteX375" fmla="*/ 478676 w 482105"/>
              <a:gd name="connsiteY375" fmla="*/ 264514 h 777059"/>
              <a:gd name="connsiteX376" fmla="*/ 478676 w 482105"/>
              <a:gd name="connsiteY376" fmla="*/ 270229 h 777059"/>
              <a:gd name="connsiteX377" fmla="*/ 478556 w 482105"/>
              <a:gd name="connsiteY377" fmla="*/ 271252 h 777059"/>
              <a:gd name="connsiteX378" fmla="*/ 478556 w 482105"/>
              <a:gd name="connsiteY378" fmla="*/ 277027 h 777059"/>
              <a:gd name="connsiteX379" fmla="*/ 478436 w 482105"/>
              <a:gd name="connsiteY379" fmla="*/ 285149 h 777059"/>
              <a:gd name="connsiteX380" fmla="*/ 478315 w 482105"/>
              <a:gd name="connsiteY380" fmla="*/ 298143 h 777059"/>
              <a:gd name="connsiteX381" fmla="*/ 478315 w 482105"/>
              <a:gd name="connsiteY381" fmla="*/ 303557 h 777059"/>
              <a:gd name="connsiteX382" fmla="*/ 478255 w 482105"/>
              <a:gd name="connsiteY382" fmla="*/ 303737 h 777059"/>
              <a:gd name="connsiteX383" fmla="*/ 478255 w 482105"/>
              <a:gd name="connsiteY383" fmla="*/ 304820 h 777059"/>
              <a:gd name="connsiteX384" fmla="*/ 478135 w 482105"/>
              <a:gd name="connsiteY384" fmla="*/ 313844 h 777059"/>
              <a:gd name="connsiteX385" fmla="*/ 478015 w 482105"/>
              <a:gd name="connsiteY385" fmla="*/ 322085 h 777059"/>
              <a:gd name="connsiteX386" fmla="*/ 478015 w 482105"/>
              <a:gd name="connsiteY386" fmla="*/ 330748 h 777059"/>
              <a:gd name="connsiteX387" fmla="*/ 477894 w 482105"/>
              <a:gd name="connsiteY387" fmla="*/ 341336 h 777059"/>
              <a:gd name="connsiteX388" fmla="*/ 477894 w 482105"/>
              <a:gd name="connsiteY388" fmla="*/ 352646 h 777059"/>
              <a:gd name="connsiteX389" fmla="*/ 477654 w 482105"/>
              <a:gd name="connsiteY389" fmla="*/ 365399 h 777059"/>
              <a:gd name="connsiteX390" fmla="*/ 477654 w 482105"/>
              <a:gd name="connsiteY390" fmla="*/ 370573 h 777059"/>
              <a:gd name="connsiteX391" fmla="*/ 477533 w 482105"/>
              <a:gd name="connsiteY391" fmla="*/ 393673 h 777059"/>
              <a:gd name="connsiteX392" fmla="*/ 477233 w 482105"/>
              <a:gd name="connsiteY392" fmla="*/ 417616 h 777059"/>
              <a:gd name="connsiteX393" fmla="*/ 477172 w 482105"/>
              <a:gd name="connsiteY393" fmla="*/ 420925 h 777059"/>
              <a:gd name="connsiteX394" fmla="*/ 477172 w 482105"/>
              <a:gd name="connsiteY394" fmla="*/ 427001 h 777059"/>
              <a:gd name="connsiteX395" fmla="*/ 476992 w 482105"/>
              <a:gd name="connsiteY395" fmla="*/ 432054 h 777059"/>
              <a:gd name="connsiteX396" fmla="*/ 476992 w 482105"/>
              <a:gd name="connsiteY396" fmla="*/ 435062 h 777059"/>
              <a:gd name="connsiteX397" fmla="*/ 476872 w 482105"/>
              <a:gd name="connsiteY397" fmla="*/ 443003 h 777059"/>
              <a:gd name="connsiteX398" fmla="*/ 476691 w 482105"/>
              <a:gd name="connsiteY398" fmla="*/ 458945 h 777059"/>
              <a:gd name="connsiteX399" fmla="*/ 476691 w 482105"/>
              <a:gd name="connsiteY399" fmla="*/ 464359 h 777059"/>
              <a:gd name="connsiteX400" fmla="*/ 476390 w 482105"/>
              <a:gd name="connsiteY400" fmla="*/ 474586 h 777059"/>
              <a:gd name="connsiteX401" fmla="*/ 476390 w 482105"/>
              <a:gd name="connsiteY401" fmla="*/ 483730 h 777059"/>
              <a:gd name="connsiteX402" fmla="*/ 476270 w 482105"/>
              <a:gd name="connsiteY402" fmla="*/ 487279 h 777059"/>
              <a:gd name="connsiteX403" fmla="*/ 476270 w 482105"/>
              <a:gd name="connsiteY403" fmla="*/ 494498 h 777059"/>
              <a:gd name="connsiteX404" fmla="*/ 476150 w 482105"/>
              <a:gd name="connsiteY404" fmla="*/ 500514 h 777059"/>
              <a:gd name="connsiteX405" fmla="*/ 476029 w 482105"/>
              <a:gd name="connsiteY405" fmla="*/ 502920 h 777059"/>
              <a:gd name="connsiteX406" fmla="*/ 476090 w 482105"/>
              <a:gd name="connsiteY406" fmla="*/ 504544 h 777059"/>
              <a:gd name="connsiteX407" fmla="*/ 475969 w 482105"/>
              <a:gd name="connsiteY407" fmla="*/ 509598 h 777059"/>
              <a:gd name="connsiteX408" fmla="*/ 475969 w 482105"/>
              <a:gd name="connsiteY408" fmla="*/ 516756 h 777059"/>
              <a:gd name="connsiteX409" fmla="*/ 475789 w 482105"/>
              <a:gd name="connsiteY409" fmla="*/ 525179 h 777059"/>
              <a:gd name="connsiteX410" fmla="*/ 475729 w 482105"/>
              <a:gd name="connsiteY410" fmla="*/ 534683 h 777059"/>
              <a:gd name="connsiteX411" fmla="*/ 475729 w 482105"/>
              <a:gd name="connsiteY411" fmla="*/ 537992 h 777059"/>
              <a:gd name="connsiteX412" fmla="*/ 475548 w 482105"/>
              <a:gd name="connsiteY412" fmla="*/ 548941 h 777059"/>
              <a:gd name="connsiteX413" fmla="*/ 475428 w 482105"/>
              <a:gd name="connsiteY413" fmla="*/ 554415 h 777059"/>
              <a:gd name="connsiteX414" fmla="*/ 475428 w 482105"/>
              <a:gd name="connsiteY414" fmla="*/ 557724 h 777059"/>
              <a:gd name="connsiteX415" fmla="*/ 475127 w 482105"/>
              <a:gd name="connsiteY415" fmla="*/ 576132 h 777059"/>
              <a:gd name="connsiteX416" fmla="*/ 475007 w 482105"/>
              <a:gd name="connsiteY416" fmla="*/ 578839 h 777059"/>
              <a:gd name="connsiteX417" fmla="*/ 475007 w 482105"/>
              <a:gd name="connsiteY417" fmla="*/ 598571 h 777059"/>
              <a:gd name="connsiteX418" fmla="*/ 474826 w 482105"/>
              <a:gd name="connsiteY418" fmla="*/ 608678 h 777059"/>
              <a:gd name="connsiteX419" fmla="*/ 474826 w 482105"/>
              <a:gd name="connsiteY419" fmla="*/ 614393 h 777059"/>
              <a:gd name="connsiteX420" fmla="*/ 474706 w 482105"/>
              <a:gd name="connsiteY420" fmla="*/ 623537 h 777059"/>
              <a:gd name="connsiteX421" fmla="*/ 474706 w 482105"/>
              <a:gd name="connsiteY421" fmla="*/ 637553 h 777059"/>
              <a:gd name="connsiteX422" fmla="*/ 474586 w 482105"/>
              <a:gd name="connsiteY422" fmla="*/ 644472 h 777059"/>
              <a:gd name="connsiteX423" fmla="*/ 474526 w 482105"/>
              <a:gd name="connsiteY423" fmla="*/ 650788 h 777059"/>
              <a:gd name="connsiteX424" fmla="*/ 474405 w 482105"/>
              <a:gd name="connsiteY424" fmla="*/ 659692 h 777059"/>
              <a:gd name="connsiteX425" fmla="*/ 474225 w 482105"/>
              <a:gd name="connsiteY425" fmla="*/ 673468 h 777059"/>
              <a:gd name="connsiteX426" fmla="*/ 474104 w 482105"/>
              <a:gd name="connsiteY426" fmla="*/ 683093 h 777059"/>
              <a:gd name="connsiteX427" fmla="*/ 473924 w 482105"/>
              <a:gd name="connsiteY427" fmla="*/ 688567 h 777059"/>
              <a:gd name="connsiteX428" fmla="*/ 473924 w 482105"/>
              <a:gd name="connsiteY428" fmla="*/ 697411 h 777059"/>
              <a:gd name="connsiteX429" fmla="*/ 473804 w 482105"/>
              <a:gd name="connsiteY429" fmla="*/ 702705 h 777059"/>
              <a:gd name="connsiteX430" fmla="*/ 473623 w 482105"/>
              <a:gd name="connsiteY430" fmla="*/ 708480 h 777059"/>
              <a:gd name="connsiteX431" fmla="*/ 473503 w 482105"/>
              <a:gd name="connsiteY431" fmla="*/ 719488 h 777059"/>
              <a:gd name="connsiteX432" fmla="*/ 473503 w 482105"/>
              <a:gd name="connsiteY432" fmla="*/ 723700 h 777059"/>
              <a:gd name="connsiteX433" fmla="*/ 473443 w 482105"/>
              <a:gd name="connsiteY433" fmla="*/ 726467 h 777059"/>
              <a:gd name="connsiteX434" fmla="*/ 473262 w 482105"/>
              <a:gd name="connsiteY434" fmla="*/ 732723 h 777059"/>
              <a:gd name="connsiteX435" fmla="*/ 473262 w 482105"/>
              <a:gd name="connsiteY435" fmla="*/ 740363 h 777059"/>
              <a:gd name="connsiteX436" fmla="*/ 473082 w 482105"/>
              <a:gd name="connsiteY436" fmla="*/ 746018 h 777059"/>
              <a:gd name="connsiteX437" fmla="*/ 473142 w 482105"/>
              <a:gd name="connsiteY437" fmla="*/ 748785 h 777059"/>
              <a:gd name="connsiteX438" fmla="*/ 473142 w 482105"/>
              <a:gd name="connsiteY438" fmla="*/ 749628 h 777059"/>
              <a:gd name="connsiteX439" fmla="*/ 473022 w 482105"/>
              <a:gd name="connsiteY439" fmla="*/ 755764 h 777059"/>
              <a:gd name="connsiteX440" fmla="*/ 472841 w 482105"/>
              <a:gd name="connsiteY440" fmla="*/ 766773 h 777059"/>
              <a:gd name="connsiteX441" fmla="*/ 472721 w 482105"/>
              <a:gd name="connsiteY441" fmla="*/ 770382 h 777059"/>
              <a:gd name="connsiteX442" fmla="*/ 472721 w 482105"/>
              <a:gd name="connsiteY442" fmla="*/ 777060 h 777059"/>
              <a:gd name="connsiteX443" fmla="*/ 470916 w 482105"/>
              <a:gd name="connsiteY443" fmla="*/ 777060 h 777059"/>
              <a:gd name="connsiteX444" fmla="*/ 466284 w 482105"/>
              <a:gd name="connsiteY444" fmla="*/ 776999 h 777059"/>
              <a:gd name="connsiteX445" fmla="*/ 443725 w 482105"/>
              <a:gd name="connsiteY445" fmla="*/ 776398 h 777059"/>
              <a:gd name="connsiteX446" fmla="*/ 441258 w 482105"/>
              <a:gd name="connsiteY446" fmla="*/ 776338 h 777059"/>
              <a:gd name="connsiteX447" fmla="*/ 439935 w 482105"/>
              <a:gd name="connsiteY447" fmla="*/ 776278 h 777059"/>
              <a:gd name="connsiteX448" fmla="*/ 432896 w 482105"/>
              <a:gd name="connsiteY448" fmla="*/ 776278 h 777059"/>
              <a:gd name="connsiteX449" fmla="*/ 427482 w 482105"/>
              <a:gd name="connsiteY449" fmla="*/ 776097 h 777059"/>
              <a:gd name="connsiteX450" fmla="*/ 425738 w 482105"/>
              <a:gd name="connsiteY450" fmla="*/ 775977 h 777059"/>
              <a:gd name="connsiteX451" fmla="*/ 420684 w 482105"/>
              <a:gd name="connsiteY451" fmla="*/ 775856 h 777059"/>
              <a:gd name="connsiteX452" fmla="*/ 413826 w 482105"/>
              <a:gd name="connsiteY452" fmla="*/ 775796 h 777059"/>
              <a:gd name="connsiteX453" fmla="*/ 412142 w 482105"/>
              <a:gd name="connsiteY453" fmla="*/ 775796 h 777059"/>
              <a:gd name="connsiteX454" fmla="*/ 400351 w 482105"/>
              <a:gd name="connsiteY454" fmla="*/ 775495 h 777059"/>
              <a:gd name="connsiteX455" fmla="*/ 393493 w 482105"/>
              <a:gd name="connsiteY455" fmla="*/ 775315 h 777059"/>
              <a:gd name="connsiteX456" fmla="*/ 374362 w 482105"/>
              <a:gd name="connsiteY456" fmla="*/ 774894 h 777059"/>
              <a:gd name="connsiteX457" fmla="*/ 366241 w 482105"/>
              <a:gd name="connsiteY457" fmla="*/ 774112 h 777059"/>
              <a:gd name="connsiteX458" fmla="*/ 356796 w 482105"/>
              <a:gd name="connsiteY458" fmla="*/ 773691 h 777059"/>
              <a:gd name="connsiteX459" fmla="*/ 347773 w 482105"/>
              <a:gd name="connsiteY459" fmla="*/ 773571 h 777059"/>
              <a:gd name="connsiteX460" fmla="*/ 338689 w 482105"/>
              <a:gd name="connsiteY460" fmla="*/ 773390 h 777059"/>
              <a:gd name="connsiteX461" fmla="*/ 331169 w 482105"/>
              <a:gd name="connsiteY461" fmla="*/ 773209 h 777059"/>
              <a:gd name="connsiteX462" fmla="*/ 328883 w 482105"/>
              <a:gd name="connsiteY462" fmla="*/ 772969 h 777059"/>
              <a:gd name="connsiteX463" fmla="*/ 323589 w 482105"/>
              <a:gd name="connsiteY463" fmla="*/ 772788 h 777059"/>
              <a:gd name="connsiteX464" fmla="*/ 316250 w 482105"/>
              <a:gd name="connsiteY464" fmla="*/ 772608 h 777059"/>
              <a:gd name="connsiteX465" fmla="*/ 316611 w 482105"/>
              <a:gd name="connsiteY465" fmla="*/ 753057 h 777059"/>
              <a:gd name="connsiteX466" fmla="*/ 316972 w 482105"/>
              <a:gd name="connsiteY466" fmla="*/ 744394 h 777059"/>
              <a:gd name="connsiteX467" fmla="*/ 317032 w 482105"/>
              <a:gd name="connsiteY467" fmla="*/ 738077 h 777059"/>
              <a:gd name="connsiteX468" fmla="*/ 318055 w 482105"/>
              <a:gd name="connsiteY468" fmla="*/ 716421 h 777059"/>
              <a:gd name="connsiteX469" fmla="*/ 318656 w 482105"/>
              <a:gd name="connsiteY469" fmla="*/ 699817 h 777059"/>
              <a:gd name="connsiteX470" fmla="*/ 319739 w 482105"/>
              <a:gd name="connsiteY470" fmla="*/ 699817 h 777059"/>
              <a:gd name="connsiteX471" fmla="*/ 319980 w 482105"/>
              <a:gd name="connsiteY471" fmla="*/ 689349 h 777059"/>
              <a:gd name="connsiteX472" fmla="*/ 320762 w 482105"/>
              <a:gd name="connsiteY472" fmla="*/ 653435 h 777059"/>
              <a:gd name="connsiteX473" fmla="*/ 320882 w 482105"/>
              <a:gd name="connsiteY473" fmla="*/ 649826 h 777059"/>
              <a:gd name="connsiteX474" fmla="*/ 306083 w 482105"/>
              <a:gd name="connsiteY474" fmla="*/ 649344 h 777059"/>
              <a:gd name="connsiteX475" fmla="*/ 301632 w 482105"/>
              <a:gd name="connsiteY475" fmla="*/ 649104 h 777059"/>
              <a:gd name="connsiteX476" fmla="*/ 286351 w 482105"/>
              <a:gd name="connsiteY476" fmla="*/ 648803 h 777059"/>
              <a:gd name="connsiteX477" fmla="*/ 278471 w 482105"/>
              <a:gd name="connsiteY477" fmla="*/ 648743 h 777059"/>
              <a:gd name="connsiteX478" fmla="*/ 272154 w 482105"/>
              <a:gd name="connsiteY478" fmla="*/ 648442 h 777059"/>
              <a:gd name="connsiteX479" fmla="*/ 272756 w 482105"/>
              <a:gd name="connsiteY479" fmla="*/ 628169 h 777059"/>
              <a:gd name="connsiteX480" fmla="*/ 273177 w 482105"/>
              <a:gd name="connsiteY480" fmla="*/ 614212 h 777059"/>
              <a:gd name="connsiteX481" fmla="*/ 273658 w 482105"/>
              <a:gd name="connsiteY481" fmla="*/ 614272 h 777059"/>
              <a:gd name="connsiteX482" fmla="*/ 274140 w 482105"/>
              <a:gd name="connsiteY482" fmla="*/ 599534 h 777059"/>
              <a:gd name="connsiteX483" fmla="*/ 274741 w 482105"/>
              <a:gd name="connsiteY483" fmla="*/ 587923 h 777059"/>
              <a:gd name="connsiteX484" fmla="*/ 274741 w 482105"/>
              <a:gd name="connsiteY484" fmla="*/ 582509 h 777059"/>
              <a:gd name="connsiteX485" fmla="*/ 275162 w 482105"/>
              <a:gd name="connsiteY485" fmla="*/ 571680 h 777059"/>
              <a:gd name="connsiteX486" fmla="*/ 275523 w 482105"/>
              <a:gd name="connsiteY486" fmla="*/ 556521 h 777059"/>
              <a:gd name="connsiteX487" fmla="*/ 276065 w 482105"/>
              <a:gd name="connsiteY487" fmla="*/ 529690 h 777059"/>
              <a:gd name="connsiteX488" fmla="*/ 259882 w 482105"/>
              <a:gd name="connsiteY488" fmla="*/ 529329 h 777059"/>
              <a:gd name="connsiteX489" fmla="*/ 259461 w 482105"/>
              <a:gd name="connsiteY489" fmla="*/ 547016 h 777059"/>
              <a:gd name="connsiteX490" fmla="*/ 248452 w 482105"/>
              <a:gd name="connsiteY490" fmla="*/ 546655 h 777059"/>
              <a:gd name="connsiteX491" fmla="*/ 243218 w 482105"/>
              <a:gd name="connsiteY491" fmla="*/ 546655 h 777059"/>
              <a:gd name="connsiteX492" fmla="*/ 242978 w 482105"/>
              <a:gd name="connsiteY492" fmla="*/ 557844 h 777059"/>
              <a:gd name="connsiteX493" fmla="*/ 234796 w 482105"/>
              <a:gd name="connsiteY493" fmla="*/ 557664 h 777059"/>
              <a:gd name="connsiteX494" fmla="*/ 223487 w 482105"/>
              <a:gd name="connsiteY494" fmla="*/ 557243 h 777059"/>
              <a:gd name="connsiteX495" fmla="*/ 215786 w 482105"/>
              <a:gd name="connsiteY495" fmla="*/ 557062 h 777059"/>
              <a:gd name="connsiteX496" fmla="*/ 214463 w 482105"/>
              <a:gd name="connsiteY496" fmla="*/ 556040 h 777059"/>
              <a:gd name="connsiteX497" fmla="*/ 212658 w 482105"/>
              <a:gd name="connsiteY497" fmla="*/ 556822 h 777059"/>
              <a:gd name="connsiteX498" fmla="*/ 210974 w 482105"/>
              <a:gd name="connsiteY498" fmla="*/ 556761 h 777059"/>
              <a:gd name="connsiteX499" fmla="*/ 209410 w 482105"/>
              <a:gd name="connsiteY499" fmla="*/ 554836 h 777059"/>
              <a:gd name="connsiteX500" fmla="*/ 206221 w 482105"/>
              <a:gd name="connsiteY500" fmla="*/ 553693 h 777059"/>
              <a:gd name="connsiteX501" fmla="*/ 204777 w 482105"/>
              <a:gd name="connsiteY501" fmla="*/ 554355 h 777059"/>
              <a:gd name="connsiteX502" fmla="*/ 201469 w 482105"/>
              <a:gd name="connsiteY502" fmla="*/ 554114 h 777059"/>
              <a:gd name="connsiteX503" fmla="*/ 201288 w 482105"/>
              <a:gd name="connsiteY503" fmla="*/ 552550 h 777059"/>
              <a:gd name="connsiteX504" fmla="*/ 199785 w 482105"/>
              <a:gd name="connsiteY504" fmla="*/ 552430 h 777059"/>
              <a:gd name="connsiteX505" fmla="*/ 199965 w 482105"/>
              <a:gd name="connsiteY505" fmla="*/ 553934 h 777059"/>
              <a:gd name="connsiteX506" fmla="*/ 198822 w 482105"/>
              <a:gd name="connsiteY506" fmla="*/ 554054 h 777059"/>
              <a:gd name="connsiteX507" fmla="*/ 198160 w 482105"/>
              <a:gd name="connsiteY507" fmla="*/ 553152 h 777059"/>
              <a:gd name="connsiteX508" fmla="*/ 196476 w 482105"/>
              <a:gd name="connsiteY508" fmla="*/ 554175 h 777059"/>
              <a:gd name="connsiteX509" fmla="*/ 193949 w 482105"/>
              <a:gd name="connsiteY509" fmla="*/ 552971 h 777059"/>
              <a:gd name="connsiteX510" fmla="*/ 190640 w 482105"/>
              <a:gd name="connsiteY510" fmla="*/ 552490 h 777059"/>
              <a:gd name="connsiteX511" fmla="*/ 190761 w 482105"/>
              <a:gd name="connsiteY511" fmla="*/ 551287 h 777059"/>
              <a:gd name="connsiteX512" fmla="*/ 187693 w 482105"/>
              <a:gd name="connsiteY512" fmla="*/ 549663 h 777059"/>
              <a:gd name="connsiteX513" fmla="*/ 186730 w 482105"/>
              <a:gd name="connsiteY513" fmla="*/ 550264 h 777059"/>
              <a:gd name="connsiteX514" fmla="*/ 185407 w 482105"/>
              <a:gd name="connsiteY514" fmla="*/ 549723 h 777059"/>
              <a:gd name="connsiteX515" fmla="*/ 183722 w 482105"/>
              <a:gd name="connsiteY515" fmla="*/ 550565 h 777059"/>
              <a:gd name="connsiteX516" fmla="*/ 179992 w 482105"/>
              <a:gd name="connsiteY516" fmla="*/ 550385 h 777059"/>
              <a:gd name="connsiteX517" fmla="*/ 179511 w 482105"/>
              <a:gd name="connsiteY517" fmla="*/ 549362 h 777059"/>
              <a:gd name="connsiteX518" fmla="*/ 178368 w 482105"/>
              <a:gd name="connsiteY518" fmla="*/ 549362 h 777059"/>
              <a:gd name="connsiteX519" fmla="*/ 178970 w 482105"/>
              <a:gd name="connsiteY519" fmla="*/ 527525 h 777059"/>
              <a:gd name="connsiteX520" fmla="*/ 179631 w 482105"/>
              <a:gd name="connsiteY520" fmla="*/ 527344 h 777059"/>
              <a:gd name="connsiteX521" fmla="*/ 180594 w 482105"/>
              <a:gd name="connsiteY521" fmla="*/ 494137 h 777059"/>
              <a:gd name="connsiteX522" fmla="*/ 181556 w 482105"/>
              <a:gd name="connsiteY522" fmla="*/ 477594 h 777059"/>
              <a:gd name="connsiteX523" fmla="*/ 167359 w 482105"/>
              <a:gd name="connsiteY523" fmla="*/ 477233 h 777059"/>
              <a:gd name="connsiteX524" fmla="*/ 165194 w 482105"/>
              <a:gd name="connsiteY524" fmla="*/ 477052 h 777059"/>
              <a:gd name="connsiteX525" fmla="*/ 149011 w 482105"/>
              <a:gd name="connsiteY525" fmla="*/ 476691 h 777059"/>
              <a:gd name="connsiteX526" fmla="*/ 150214 w 482105"/>
              <a:gd name="connsiteY526" fmla="*/ 444026 h 777059"/>
              <a:gd name="connsiteX527" fmla="*/ 149974 w 482105"/>
              <a:gd name="connsiteY527" fmla="*/ 441860 h 777059"/>
              <a:gd name="connsiteX528" fmla="*/ 150575 w 482105"/>
              <a:gd name="connsiteY528" fmla="*/ 440897 h 777059"/>
              <a:gd name="connsiteX529" fmla="*/ 150575 w 482105"/>
              <a:gd name="connsiteY529" fmla="*/ 426941 h 777059"/>
              <a:gd name="connsiteX530" fmla="*/ 145281 w 482105"/>
              <a:gd name="connsiteY530" fmla="*/ 426820 h 777059"/>
              <a:gd name="connsiteX531" fmla="*/ 145762 w 482105"/>
              <a:gd name="connsiteY531" fmla="*/ 412984 h 777059"/>
              <a:gd name="connsiteX532" fmla="*/ 151056 w 482105"/>
              <a:gd name="connsiteY532" fmla="*/ 413165 h 777059"/>
              <a:gd name="connsiteX533" fmla="*/ 151237 w 482105"/>
              <a:gd name="connsiteY533" fmla="*/ 409134 h 777059"/>
              <a:gd name="connsiteX534" fmla="*/ 150335 w 482105"/>
              <a:gd name="connsiteY534" fmla="*/ 409254 h 777059"/>
              <a:gd name="connsiteX535" fmla="*/ 149793 w 482105"/>
              <a:gd name="connsiteY535" fmla="*/ 410578 h 777059"/>
              <a:gd name="connsiteX536" fmla="*/ 147266 w 482105"/>
              <a:gd name="connsiteY536" fmla="*/ 410698 h 777059"/>
              <a:gd name="connsiteX537" fmla="*/ 146063 w 482105"/>
              <a:gd name="connsiteY537" fmla="*/ 409856 h 777059"/>
              <a:gd name="connsiteX538" fmla="*/ 145041 w 482105"/>
              <a:gd name="connsiteY538" fmla="*/ 410217 h 777059"/>
              <a:gd name="connsiteX539" fmla="*/ 140408 w 482105"/>
              <a:gd name="connsiteY539" fmla="*/ 410036 h 777059"/>
              <a:gd name="connsiteX540" fmla="*/ 140529 w 482105"/>
              <a:gd name="connsiteY540" fmla="*/ 407269 h 777059"/>
              <a:gd name="connsiteX541" fmla="*/ 143236 w 482105"/>
              <a:gd name="connsiteY541" fmla="*/ 407449 h 777059"/>
              <a:gd name="connsiteX542" fmla="*/ 143717 w 482105"/>
              <a:gd name="connsiteY542" fmla="*/ 399088 h 777059"/>
              <a:gd name="connsiteX543" fmla="*/ 141070 w 482105"/>
              <a:gd name="connsiteY543" fmla="*/ 398967 h 777059"/>
              <a:gd name="connsiteX544" fmla="*/ 141190 w 482105"/>
              <a:gd name="connsiteY544" fmla="*/ 396320 h 777059"/>
              <a:gd name="connsiteX545" fmla="*/ 143837 w 482105"/>
              <a:gd name="connsiteY545" fmla="*/ 396380 h 777059"/>
              <a:gd name="connsiteX546" fmla="*/ 144078 w 482105"/>
              <a:gd name="connsiteY546" fmla="*/ 393613 h 777059"/>
              <a:gd name="connsiteX547" fmla="*/ 138664 w 482105"/>
              <a:gd name="connsiteY547" fmla="*/ 393493 h 777059"/>
              <a:gd name="connsiteX548" fmla="*/ 138965 w 482105"/>
              <a:gd name="connsiteY548" fmla="*/ 385131 h 777059"/>
              <a:gd name="connsiteX549" fmla="*/ 136318 w 482105"/>
              <a:gd name="connsiteY549" fmla="*/ 385131 h 777059"/>
              <a:gd name="connsiteX550" fmla="*/ 136438 w 482105"/>
              <a:gd name="connsiteY550" fmla="*/ 379596 h 777059"/>
              <a:gd name="connsiteX551" fmla="*/ 133731 w 482105"/>
              <a:gd name="connsiteY551" fmla="*/ 379596 h 777059"/>
              <a:gd name="connsiteX552" fmla="*/ 133912 w 482105"/>
              <a:gd name="connsiteY552" fmla="*/ 376649 h 777059"/>
              <a:gd name="connsiteX553" fmla="*/ 121459 w 482105"/>
              <a:gd name="connsiteY553" fmla="*/ 375867 h 777059"/>
              <a:gd name="connsiteX554" fmla="*/ 113037 w 482105"/>
              <a:gd name="connsiteY554" fmla="*/ 375445 h 777059"/>
              <a:gd name="connsiteX555" fmla="*/ 113277 w 482105"/>
              <a:gd name="connsiteY555" fmla="*/ 368828 h 777059"/>
              <a:gd name="connsiteX556" fmla="*/ 112736 w 482105"/>
              <a:gd name="connsiteY556" fmla="*/ 366302 h 777059"/>
              <a:gd name="connsiteX557" fmla="*/ 113157 w 482105"/>
              <a:gd name="connsiteY557" fmla="*/ 358902 h 777059"/>
              <a:gd name="connsiteX558" fmla="*/ 95952 w 482105"/>
              <a:gd name="connsiteY558" fmla="*/ 358180 h 777059"/>
              <a:gd name="connsiteX559" fmla="*/ 43013 w 482105"/>
              <a:gd name="connsiteY559" fmla="*/ 355834 h 777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</a:cxnLst>
            <a:rect l="l" t="t" r="r" b="b"/>
            <a:pathLst>
              <a:path w="482105" h="777059">
                <a:moveTo>
                  <a:pt x="43013" y="355954"/>
                </a:moveTo>
                <a:lnTo>
                  <a:pt x="21296" y="354872"/>
                </a:lnTo>
                <a:lnTo>
                  <a:pt x="0" y="353969"/>
                </a:lnTo>
                <a:lnTo>
                  <a:pt x="1143" y="352766"/>
                </a:lnTo>
                <a:lnTo>
                  <a:pt x="1143" y="351021"/>
                </a:lnTo>
                <a:lnTo>
                  <a:pt x="2226" y="350841"/>
                </a:lnTo>
                <a:lnTo>
                  <a:pt x="2286" y="349156"/>
                </a:lnTo>
                <a:lnTo>
                  <a:pt x="3489" y="347231"/>
                </a:lnTo>
                <a:lnTo>
                  <a:pt x="6617" y="344705"/>
                </a:lnTo>
                <a:lnTo>
                  <a:pt x="7399" y="340795"/>
                </a:lnTo>
                <a:lnTo>
                  <a:pt x="8482" y="339411"/>
                </a:lnTo>
                <a:lnTo>
                  <a:pt x="10889" y="338870"/>
                </a:lnTo>
                <a:lnTo>
                  <a:pt x="10528" y="335380"/>
                </a:lnTo>
                <a:lnTo>
                  <a:pt x="11490" y="334478"/>
                </a:lnTo>
                <a:lnTo>
                  <a:pt x="12272" y="332673"/>
                </a:lnTo>
                <a:lnTo>
                  <a:pt x="13235" y="333215"/>
                </a:lnTo>
                <a:lnTo>
                  <a:pt x="15039" y="332132"/>
                </a:lnTo>
                <a:lnTo>
                  <a:pt x="15039" y="330568"/>
                </a:lnTo>
                <a:lnTo>
                  <a:pt x="16604" y="330447"/>
                </a:lnTo>
                <a:lnTo>
                  <a:pt x="17446" y="329726"/>
                </a:lnTo>
                <a:lnTo>
                  <a:pt x="17085" y="328222"/>
                </a:lnTo>
                <a:lnTo>
                  <a:pt x="19672" y="322326"/>
                </a:lnTo>
                <a:lnTo>
                  <a:pt x="21055" y="321905"/>
                </a:lnTo>
                <a:lnTo>
                  <a:pt x="20755" y="320221"/>
                </a:lnTo>
                <a:lnTo>
                  <a:pt x="22198" y="319017"/>
                </a:lnTo>
                <a:lnTo>
                  <a:pt x="23221" y="316611"/>
                </a:lnTo>
                <a:lnTo>
                  <a:pt x="22439" y="315829"/>
                </a:lnTo>
                <a:lnTo>
                  <a:pt x="23883" y="314626"/>
                </a:lnTo>
                <a:lnTo>
                  <a:pt x="24184" y="312941"/>
                </a:lnTo>
                <a:lnTo>
                  <a:pt x="25808" y="310535"/>
                </a:lnTo>
                <a:lnTo>
                  <a:pt x="25808" y="308730"/>
                </a:lnTo>
                <a:lnTo>
                  <a:pt x="25026" y="307587"/>
                </a:lnTo>
                <a:lnTo>
                  <a:pt x="25627" y="305422"/>
                </a:lnTo>
                <a:lnTo>
                  <a:pt x="26349" y="305121"/>
                </a:lnTo>
                <a:lnTo>
                  <a:pt x="25507" y="302053"/>
                </a:lnTo>
                <a:lnTo>
                  <a:pt x="30440" y="299225"/>
                </a:lnTo>
                <a:lnTo>
                  <a:pt x="32666" y="297240"/>
                </a:lnTo>
                <a:lnTo>
                  <a:pt x="32365" y="296037"/>
                </a:lnTo>
                <a:lnTo>
                  <a:pt x="32786" y="293210"/>
                </a:lnTo>
                <a:lnTo>
                  <a:pt x="31583" y="291826"/>
                </a:lnTo>
                <a:lnTo>
                  <a:pt x="31342" y="290021"/>
                </a:lnTo>
                <a:lnTo>
                  <a:pt x="32425" y="288818"/>
                </a:lnTo>
                <a:lnTo>
                  <a:pt x="34230" y="288036"/>
                </a:lnTo>
                <a:lnTo>
                  <a:pt x="36636" y="287615"/>
                </a:lnTo>
                <a:lnTo>
                  <a:pt x="38681" y="285810"/>
                </a:lnTo>
                <a:lnTo>
                  <a:pt x="38922" y="283825"/>
                </a:lnTo>
                <a:lnTo>
                  <a:pt x="39824" y="282863"/>
                </a:lnTo>
                <a:lnTo>
                  <a:pt x="39824" y="280456"/>
                </a:lnTo>
                <a:lnTo>
                  <a:pt x="40125" y="277930"/>
                </a:lnTo>
                <a:lnTo>
                  <a:pt x="40968" y="276365"/>
                </a:lnTo>
                <a:lnTo>
                  <a:pt x="43374" y="273177"/>
                </a:lnTo>
                <a:lnTo>
                  <a:pt x="44637" y="272515"/>
                </a:lnTo>
                <a:lnTo>
                  <a:pt x="84341" y="274320"/>
                </a:lnTo>
                <a:lnTo>
                  <a:pt x="85124" y="275644"/>
                </a:lnTo>
                <a:lnTo>
                  <a:pt x="88312" y="275824"/>
                </a:lnTo>
                <a:lnTo>
                  <a:pt x="88432" y="274440"/>
                </a:lnTo>
                <a:lnTo>
                  <a:pt x="89816" y="274501"/>
                </a:lnTo>
                <a:lnTo>
                  <a:pt x="89695" y="277328"/>
                </a:lnTo>
                <a:lnTo>
                  <a:pt x="97877" y="277809"/>
                </a:lnTo>
                <a:lnTo>
                  <a:pt x="98057" y="274922"/>
                </a:lnTo>
                <a:lnTo>
                  <a:pt x="103472" y="275162"/>
                </a:lnTo>
                <a:lnTo>
                  <a:pt x="103472" y="273538"/>
                </a:lnTo>
                <a:lnTo>
                  <a:pt x="100885" y="273418"/>
                </a:lnTo>
                <a:lnTo>
                  <a:pt x="100945" y="269387"/>
                </a:lnTo>
                <a:lnTo>
                  <a:pt x="102028" y="268064"/>
                </a:lnTo>
                <a:lnTo>
                  <a:pt x="102509" y="265417"/>
                </a:lnTo>
                <a:lnTo>
                  <a:pt x="102088" y="263973"/>
                </a:lnTo>
                <a:lnTo>
                  <a:pt x="101306" y="263973"/>
                </a:lnTo>
                <a:lnTo>
                  <a:pt x="101547" y="258378"/>
                </a:lnTo>
                <a:lnTo>
                  <a:pt x="98839" y="258258"/>
                </a:lnTo>
                <a:lnTo>
                  <a:pt x="98539" y="264514"/>
                </a:lnTo>
                <a:lnTo>
                  <a:pt x="95892" y="263191"/>
                </a:lnTo>
                <a:lnTo>
                  <a:pt x="95892" y="262349"/>
                </a:lnTo>
                <a:lnTo>
                  <a:pt x="93305" y="262589"/>
                </a:lnTo>
                <a:lnTo>
                  <a:pt x="93004" y="267763"/>
                </a:lnTo>
                <a:lnTo>
                  <a:pt x="92102" y="267883"/>
                </a:lnTo>
                <a:lnTo>
                  <a:pt x="89274" y="265718"/>
                </a:lnTo>
                <a:lnTo>
                  <a:pt x="90056" y="263371"/>
                </a:lnTo>
                <a:lnTo>
                  <a:pt x="87770" y="263311"/>
                </a:lnTo>
                <a:lnTo>
                  <a:pt x="88191" y="257837"/>
                </a:lnTo>
                <a:lnTo>
                  <a:pt x="90778" y="257957"/>
                </a:lnTo>
                <a:lnTo>
                  <a:pt x="90658" y="260724"/>
                </a:lnTo>
                <a:lnTo>
                  <a:pt x="91861" y="260724"/>
                </a:lnTo>
                <a:lnTo>
                  <a:pt x="92222" y="255310"/>
                </a:lnTo>
                <a:lnTo>
                  <a:pt x="112556" y="256152"/>
                </a:lnTo>
                <a:lnTo>
                  <a:pt x="112916" y="249234"/>
                </a:lnTo>
                <a:lnTo>
                  <a:pt x="111713" y="249174"/>
                </a:lnTo>
                <a:lnTo>
                  <a:pt x="111472" y="250558"/>
                </a:lnTo>
                <a:lnTo>
                  <a:pt x="110149" y="250498"/>
                </a:lnTo>
                <a:lnTo>
                  <a:pt x="110029" y="251881"/>
                </a:lnTo>
                <a:lnTo>
                  <a:pt x="107743" y="251881"/>
                </a:lnTo>
                <a:lnTo>
                  <a:pt x="107321" y="251400"/>
                </a:lnTo>
                <a:lnTo>
                  <a:pt x="107502" y="247550"/>
                </a:lnTo>
                <a:lnTo>
                  <a:pt x="103411" y="247249"/>
                </a:lnTo>
                <a:lnTo>
                  <a:pt x="103472" y="246046"/>
                </a:lnTo>
                <a:lnTo>
                  <a:pt x="102148" y="245926"/>
                </a:lnTo>
                <a:lnTo>
                  <a:pt x="102208" y="244542"/>
                </a:lnTo>
                <a:lnTo>
                  <a:pt x="100825" y="244422"/>
                </a:lnTo>
                <a:lnTo>
                  <a:pt x="100885" y="242436"/>
                </a:lnTo>
                <a:lnTo>
                  <a:pt x="99621" y="241715"/>
                </a:lnTo>
                <a:lnTo>
                  <a:pt x="103652" y="242075"/>
                </a:lnTo>
                <a:lnTo>
                  <a:pt x="103592" y="244542"/>
                </a:lnTo>
                <a:lnTo>
                  <a:pt x="107683" y="244782"/>
                </a:lnTo>
                <a:lnTo>
                  <a:pt x="107803" y="241775"/>
                </a:lnTo>
                <a:lnTo>
                  <a:pt x="109127" y="240752"/>
                </a:lnTo>
                <a:lnTo>
                  <a:pt x="109307" y="239429"/>
                </a:lnTo>
                <a:lnTo>
                  <a:pt x="111593" y="239609"/>
                </a:lnTo>
                <a:lnTo>
                  <a:pt x="111653" y="240872"/>
                </a:lnTo>
                <a:lnTo>
                  <a:pt x="110570" y="242136"/>
                </a:lnTo>
                <a:lnTo>
                  <a:pt x="120075" y="242677"/>
                </a:lnTo>
                <a:lnTo>
                  <a:pt x="120135" y="241354"/>
                </a:lnTo>
                <a:lnTo>
                  <a:pt x="118812" y="241474"/>
                </a:lnTo>
                <a:lnTo>
                  <a:pt x="118812" y="239970"/>
                </a:lnTo>
                <a:lnTo>
                  <a:pt x="121579" y="239729"/>
                </a:lnTo>
                <a:lnTo>
                  <a:pt x="121399" y="242737"/>
                </a:lnTo>
                <a:lnTo>
                  <a:pt x="129460" y="243219"/>
                </a:lnTo>
                <a:lnTo>
                  <a:pt x="129761" y="237804"/>
                </a:lnTo>
                <a:lnTo>
                  <a:pt x="127114" y="237503"/>
                </a:lnTo>
                <a:lnTo>
                  <a:pt x="127535" y="226615"/>
                </a:lnTo>
                <a:lnTo>
                  <a:pt x="108766" y="225412"/>
                </a:lnTo>
                <a:lnTo>
                  <a:pt x="109127" y="216629"/>
                </a:lnTo>
                <a:lnTo>
                  <a:pt x="111232" y="216629"/>
                </a:lnTo>
                <a:lnTo>
                  <a:pt x="111232" y="215125"/>
                </a:lnTo>
                <a:lnTo>
                  <a:pt x="112074" y="215185"/>
                </a:lnTo>
                <a:lnTo>
                  <a:pt x="112134" y="211756"/>
                </a:lnTo>
                <a:lnTo>
                  <a:pt x="107683" y="211515"/>
                </a:lnTo>
                <a:lnTo>
                  <a:pt x="107683" y="210132"/>
                </a:lnTo>
                <a:lnTo>
                  <a:pt x="106480" y="210132"/>
                </a:lnTo>
                <a:lnTo>
                  <a:pt x="107081" y="192205"/>
                </a:lnTo>
                <a:lnTo>
                  <a:pt x="99020" y="191783"/>
                </a:lnTo>
                <a:lnTo>
                  <a:pt x="99020" y="188776"/>
                </a:lnTo>
                <a:lnTo>
                  <a:pt x="102268" y="184685"/>
                </a:lnTo>
                <a:lnTo>
                  <a:pt x="101968" y="183602"/>
                </a:lnTo>
                <a:lnTo>
                  <a:pt x="103411" y="183000"/>
                </a:lnTo>
                <a:lnTo>
                  <a:pt x="105818" y="179993"/>
                </a:lnTo>
                <a:lnTo>
                  <a:pt x="106419" y="177526"/>
                </a:lnTo>
                <a:lnTo>
                  <a:pt x="105517" y="176744"/>
                </a:lnTo>
                <a:lnTo>
                  <a:pt x="108164" y="176924"/>
                </a:lnTo>
                <a:lnTo>
                  <a:pt x="110570" y="175360"/>
                </a:lnTo>
                <a:lnTo>
                  <a:pt x="110630" y="172954"/>
                </a:lnTo>
                <a:lnTo>
                  <a:pt x="107923" y="172773"/>
                </a:lnTo>
                <a:lnTo>
                  <a:pt x="108044" y="170006"/>
                </a:lnTo>
                <a:lnTo>
                  <a:pt x="110751" y="170066"/>
                </a:lnTo>
                <a:lnTo>
                  <a:pt x="110751" y="169465"/>
                </a:lnTo>
                <a:lnTo>
                  <a:pt x="112796" y="169585"/>
                </a:lnTo>
                <a:lnTo>
                  <a:pt x="113397" y="170187"/>
                </a:lnTo>
                <a:lnTo>
                  <a:pt x="114721" y="139927"/>
                </a:lnTo>
                <a:lnTo>
                  <a:pt x="125489" y="140228"/>
                </a:lnTo>
                <a:lnTo>
                  <a:pt x="125610" y="137581"/>
                </a:lnTo>
                <a:lnTo>
                  <a:pt x="127414" y="137160"/>
                </a:lnTo>
                <a:lnTo>
                  <a:pt x="128618" y="134934"/>
                </a:lnTo>
                <a:lnTo>
                  <a:pt x="128317" y="132047"/>
                </a:lnTo>
                <a:lnTo>
                  <a:pt x="131204" y="132167"/>
                </a:lnTo>
                <a:lnTo>
                  <a:pt x="131325" y="130543"/>
                </a:lnTo>
                <a:lnTo>
                  <a:pt x="132047" y="130783"/>
                </a:lnTo>
                <a:lnTo>
                  <a:pt x="134814" y="126512"/>
                </a:lnTo>
                <a:lnTo>
                  <a:pt x="141912" y="131505"/>
                </a:lnTo>
                <a:lnTo>
                  <a:pt x="142153" y="126572"/>
                </a:lnTo>
                <a:lnTo>
                  <a:pt x="141190" y="125008"/>
                </a:lnTo>
                <a:lnTo>
                  <a:pt x="139747" y="124467"/>
                </a:lnTo>
                <a:lnTo>
                  <a:pt x="137882" y="122000"/>
                </a:lnTo>
                <a:lnTo>
                  <a:pt x="133731" y="120677"/>
                </a:lnTo>
                <a:lnTo>
                  <a:pt x="131866" y="120797"/>
                </a:lnTo>
                <a:lnTo>
                  <a:pt x="131866" y="118391"/>
                </a:lnTo>
                <a:lnTo>
                  <a:pt x="130482" y="118391"/>
                </a:lnTo>
                <a:lnTo>
                  <a:pt x="130543" y="116947"/>
                </a:lnTo>
                <a:lnTo>
                  <a:pt x="129159" y="116827"/>
                </a:lnTo>
                <a:lnTo>
                  <a:pt x="129761" y="104434"/>
                </a:lnTo>
                <a:lnTo>
                  <a:pt x="135115" y="104615"/>
                </a:lnTo>
                <a:lnTo>
                  <a:pt x="135115" y="101847"/>
                </a:lnTo>
                <a:lnTo>
                  <a:pt x="133912" y="101847"/>
                </a:lnTo>
                <a:lnTo>
                  <a:pt x="133912" y="99020"/>
                </a:lnTo>
                <a:lnTo>
                  <a:pt x="132708" y="99020"/>
                </a:lnTo>
                <a:lnTo>
                  <a:pt x="132528" y="100885"/>
                </a:lnTo>
                <a:lnTo>
                  <a:pt x="129821" y="101727"/>
                </a:lnTo>
                <a:lnTo>
                  <a:pt x="129941" y="98960"/>
                </a:lnTo>
                <a:lnTo>
                  <a:pt x="116586" y="98358"/>
                </a:lnTo>
                <a:lnTo>
                  <a:pt x="108344" y="97997"/>
                </a:lnTo>
                <a:lnTo>
                  <a:pt x="108525" y="95170"/>
                </a:lnTo>
                <a:lnTo>
                  <a:pt x="100464" y="94568"/>
                </a:lnTo>
                <a:lnTo>
                  <a:pt x="89455" y="94087"/>
                </a:lnTo>
                <a:lnTo>
                  <a:pt x="83800" y="93967"/>
                </a:lnTo>
                <a:lnTo>
                  <a:pt x="83559" y="99561"/>
                </a:lnTo>
                <a:lnTo>
                  <a:pt x="82116" y="100584"/>
                </a:lnTo>
                <a:lnTo>
                  <a:pt x="81995" y="102389"/>
                </a:lnTo>
                <a:lnTo>
                  <a:pt x="85605" y="103592"/>
                </a:lnTo>
                <a:lnTo>
                  <a:pt x="82597" y="103652"/>
                </a:lnTo>
                <a:lnTo>
                  <a:pt x="81995" y="103051"/>
                </a:lnTo>
                <a:lnTo>
                  <a:pt x="81935" y="106419"/>
                </a:lnTo>
                <a:lnTo>
                  <a:pt x="79529" y="106901"/>
                </a:lnTo>
                <a:lnTo>
                  <a:pt x="79048" y="110630"/>
                </a:lnTo>
                <a:lnTo>
                  <a:pt x="72430" y="110270"/>
                </a:lnTo>
                <a:lnTo>
                  <a:pt x="72129" y="113037"/>
                </a:lnTo>
                <a:lnTo>
                  <a:pt x="66896" y="112736"/>
                </a:lnTo>
                <a:lnTo>
                  <a:pt x="67016" y="111352"/>
                </a:lnTo>
                <a:lnTo>
                  <a:pt x="65452" y="111292"/>
                </a:lnTo>
                <a:lnTo>
                  <a:pt x="65512" y="109848"/>
                </a:lnTo>
                <a:lnTo>
                  <a:pt x="64309" y="109848"/>
                </a:lnTo>
                <a:lnTo>
                  <a:pt x="64068" y="112495"/>
                </a:lnTo>
                <a:lnTo>
                  <a:pt x="60459" y="112375"/>
                </a:lnTo>
                <a:lnTo>
                  <a:pt x="60098" y="112796"/>
                </a:lnTo>
                <a:lnTo>
                  <a:pt x="59677" y="116526"/>
                </a:lnTo>
                <a:lnTo>
                  <a:pt x="58473" y="116466"/>
                </a:lnTo>
                <a:lnTo>
                  <a:pt x="58473" y="117910"/>
                </a:lnTo>
                <a:lnTo>
                  <a:pt x="59436" y="117910"/>
                </a:lnTo>
                <a:lnTo>
                  <a:pt x="60759" y="121519"/>
                </a:lnTo>
                <a:lnTo>
                  <a:pt x="61060" y="123504"/>
                </a:lnTo>
                <a:lnTo>
                  <a:pt x="44577" y="122722"/>
                </a:lnTo>
                <a:lnTo>
                  <a:pt x="44697" y="120015"/>
                </a:lnTo>
                <a:lnTo>
                  <a:pt x="42893" y="119835"/>
                </a:lnTo>
                <a:lnTo>
                  <a:pt x="43975" y="118932"/>
                </a:lnTo>
                <a:lnTo>
                  <a:pt x="44818" y="117248"/>
                </a:lnTo>
                <a:lnTo>
                  <a:pt x="43494" y="117849"/>
                </a:lnTo>
                <a:lnTo>
                  <a:pt x="39885" y="117729"/>
                </a:lnTo>
                <a:lnTo>
                  <a:pt x="40125" y="115924"/>
                </a:lnTo>
                <a:lnTo>
                  <a:pt x="41328" y="116045"/>
                </a:lnTo>
                <a:lnTo>
                  <a:pt x="41208" y="114240"/>
                </a:lnTo>
                <a:lnTo>
                  <a:pt x="39644" y="114240"/>
                </a:lnTo>
                <a:lnTo>
                  <a:pt x="39584" y="115022"/>
                </a:lnTo>
                <a:lnTo>
                  <a:pt x="38200" y="114120"/>
                </a:lnTo>
                <a:lnTo>
                  <a:pt x="36877" y="114721"/>
                </a:lnTo>
                <a:lnTo>
                  <a:pt x="36095" y="113217"/>
                </a:lnTo>
                <a:lnTo>
                  <a:pt x="36997" y="112736"/>
                </a:lnTo>
                <a:lnTo>
                  <a:pt x="36997" y="111292"/>
                </a:lnTo>
                <a:lnTo>
                  <a:pt x="37839" y="112375"/>
                </a:lnTo>
                <a:lnTo>
                  <a:pt x="38381" y="111533"/>
                </a:lnTo>
                <a:lnTo>
                  <a:pt x="39764" y="111473"/>
                </a:lnTo>
                <a:lnTo>
                  <a:pt x="39764" y="109427"/>
                </a:lnTo>
                <a:lnTo>
                  <a:pt x="38982" y="108826"/>
                </a:lnTo>
                <a:lnTo>
                  <a:pt x="38982" y="105818"/>
                </a:lnTo>
                <a:lnTo>
                  <a:pt x="39584" y="104554"/>
                </a:lnTo>
                <a:lnTo>
                  <a:pt x="42832" y="104554"/>
                </a:lnTo>
                <a:lnTo>
                  <a:pt x="42832" y="103953"/>
                </a:lnTo>
                <a:lnTo>
                  <a:pt x="40246" y="103772"/>
                </a:lnTo>
                <a:lnTo>
                  <a:pt x="40366" y="103051"/>
                </a:lnTo>
                <a:lnTo>
                  <a:pt x="45600" y="103291"/>
                </a:lnTo>
                <a:lnTo>
                  <a:pt x="45660" y="100584"/>
                </a:lnTo>
                <a:lnTo>
                  <a:pt x="56488" y="101126"/>
                </a:lnTo>
                <a:lnTo>
                  <a:pt x="60519" y="101366"/>
                </a:lnTo>
                <a:lnTo>
                  <a:pt x="61000" y="95110"/>
                </a:lnTo>
                <a:lnTo>
                  <a:pt x="62384" y="95230"/>
                </a:lnTo>
                <a:lnTo>
                  <a:pt x="62143" y="98719"/>
                </a:lnTo>
                <a:lnTo>
                  <a:pt x="64850" y="98779"/>
                </a:lnTo>
                <a:lnTo>
                  <a:pt x="65031" y="95170"/>
                </a:lnTo>
                <a:lnTo>
                  <a:pt x="66956" y="96493"/>
                </a:lnTo>
                <a:lnTo>
                  <a:pt x="67016" y="93425"/>
                </a:lnTo>
                <a:lnTo>
                  <a:pt x="67798" y="93485"/>
                </a:lnTo>
                <a:lnTo>
                  <a:pt x="68279" y="82296"/>
                </a:lnTo>
                <a:lnTo>
                  <a:pt x="69482" y="83198"/>
                </a:lnTo>
                <a:lnTo>
                  <a:pt x="69543" y="80973"/>
                </a:lnTo>
                <a:lnTo>
                  <a:pt x="68400" y="81033"/>
                </a:lnTo>
                <a:lnTo>
                  <a:pt x="68520" y="79228"/>
                </a:lnTo>
                <a:lnTo>
                  <a:pt x="69663" y="79589"/>
                </a:lnTo>
                <a:lnTo>
                  <a:pt x="69663" y="78145"/>
                </a:lnTo>
                <a:lnTo>
                  <a:pt x="68460" y="78145"/>
                </a:lnTo>
                <a:lnTo>
                  <a:pt x="68400" y="79589"/>
                </a:lnTo>
                <a:lnTo>
                  <a:pt x="60940" y="79108"/>
                </a:lnTo>
                <a:lnTo>
                  <a:pt x="62384" y="73693"/>
                </a:lnTo>
                <a:lnTo>
                  <a:pt x="60579" y="72972"/>
                </a:lnTo>
                <a:lnTo>
                  <a:pt x="61000" y="65332"/>
                </a:lnTo>
                <a:lnTo>
                  <a:pt x="53420" y="64910"/>
                </a:lnTo>
                <a:lnTo>
                  <a:pt x="52518" y="63587"/>
                </a:lnTo>
                <a:lnTo>
                  <a:pt x="51134" y="63286"/>
                </a:lnTo>
                <a:lnTo>
                  <a:pt x="51675" y="59316"/>
                </a:lnTo>
                <a:lnTo>
                  <a:pt x="51916" y="53902"/>
                </a:lnTo>
                <a:lnTo>
                  <a:pt x="50954" y="50473"/>
                </a:lnTo>
                <a:lnTo>
                  <a:pt x="51435" y="37358"/>
                </a:lnTo>
                <a:lnTo>
                  <a:pt x="56849" y="37539"/>
                </a:lnTo>
                <a:lnTo>
                  <a:pt x="56669" y="43855"/>
                </a:lnTo>
                <a:lnTo>
                  <a:pt x="57571" y="42772"/>
                </a:lnTo>
                <a:lnTo>
                  <a:pt x="59255" y="44577"/>
                </a:lnTo>
                <a:lnTo>
                  <a:pt x="59376" y="43073"/>
                </a:lnTo>
                <a:lnTo>
                  <a:pt x="62083" y="43254"/>
                </a:lnTo>
                <a:lnTo>
                  <a:pt x="62083" y="44878"/>
                </a:lnTo>
                <a:lnTo>
                  <a:pt x="63948" y="41750"/>
                </a:lnTo>
                <a:lnTo>
                  <a:pt x="66595" y="32365"/>
                </a:lnTo>
                <a:lnTo>
                  <a:pt x="66354" y="29718"/>
                </a:lnTo>
                <a:lnTo>
                  <a:pt x="67497" y="29718"/>
                </a:lnTo>
                <a:lnTo>
                  <a:pt x="70505" y="19672"/>
                </a:lnTo>
                <a:lnTo>
                  <a:pt x="71347" y="18047"/>
                </a:lnTo>
                <a:lnTo>
                  <a:pt x="72129" y="0"/>
                </a:lnTo>
                <a:lnTo>
                  <a:pt x="77122" y="180"/>
                </a:lnTo>
                <a:lnTo>
                  <a:pt x="84522" y="602"/>
                </a:lnTo>
                <a:lnTo>
                  <a:pt x="96192" y="722"/>
                </a:lnTo>
                <a:lnTo>
                  <a:pt x="99381" y="903"/>
                </a:lnTo>
                <a:lnTo>
                  <a:pt x="110029" y="1143"/>
                </a:lnTo>
                <a:lnTo>
                  <a:pt x="117127" y="1323"/>
                </a:lnTo>
                <a:lnTo>
                  <a:pt x="123985" y="1504"/>
                </a:lnTo>
                <a:lnTo>
                  <a:pt x="156711" y="2888"/>
                </a:lnTo>
                <a:lnTo>
                  <a:pt x="157975" y="2888"/>
                </a:lnTo>
                <a:lnTo>
                  <a:pt x="175902" y="3670"/>
                </a:lnTo>
                <a:lnTo>
                  <a:pt x="198160" y="4392"/>
                </a:lnTo>
                <a:lnTo>
                  <a:pt x="198521" y="4392"/>
                </a:lnTo>
                <a:lnTo>
                  <a:pt x="209710" y="4873"/>
                </a:lnTo>
                <a:lnTo>
                  <a:pt x="212418" y="4873"/>
                </a:lnTo>
                <a:lnTo>
                  <a:pt x="215425" y="4993"/>
                </a:lnTo>
                <a:lnTo>
                  <a:pt x="218253" y="5113"/>
                </a:lnTo>
                <a:lnTo>
                  <a:pt x="220659" y="5174"/>
                </a:lnTo>
                <a:lnTo>
                  <a:pt x="228058" y="5354"/>
                </a:lnTo>
                <a:lnTo>
                  <a:pt x="241353" y="5896"/>
                </a:lnTo>
                <a:lnTo>
                  <a:pt x="250076" y="6136"/>
                </a:lnTo>
                <a:lnTo>
                  <a:pt x="259641" y="6437"/>
                </a:lnTo>
                <a:lnTo>
                  <a:pt x="271673" y="6858"/>
                </a:lnTo>
                <a:lnTo>
                  <a:pt x="278531" y="7039"/>
                </a:lnTo>
                <a:lnTo>
                  <a:pt x="295736" y="7399"/>
                </a:lnTo>
                <a:lnTo>
                  <a:pt x="298624" y="7580"/>
                </a:lnTo>
                <a:lnTo>
                  <a:pt x="301632" y="7640"/>
                </a:lnTo>
                <a:lnTo>
                  <a:pt x="306926" y="7760"/>
                </a:lnTo>
                <a:lnTo>
                  <a:pt x="312099" y="7941"/>
                </a:lnTo>
                <a:lnTo>
                  <a:pt x="313362" y="7881"/>
                </a:lnTo>
                <a:lnTo>
                  <a:pt x="320401" y="8121"/>
                </a:lnTo>
                <a:lnTo>
                  <a:pt x="324131" y="8182"/>
                </a:lnTo>
                <a:lnTo>
                  <a:pt x="327259" y="8302"/>
                </a:lnTo>
                <a:lnTo>
                  <a:pt x="331290" y="8362"/>
                </a:lnTo>
                <a:lnTo>
                  <a:pt x="336523" y="8482"/>
                </a:lnTo>
                <a:lnTo>
                  <a:pt x="339110" y="8543"/>
                </a:lnTo>
                <a:lnTo>
                  <a:pt x="342118" y="8603"/>
                </a:lnTo>
                <a:lnTo>
                  <a:pt x="347291" y="8723"/>
                </a:lnTo>
                <a:lnTo>
                  <a:pt x="350059" y="8783"/>
                </a:lnTo>
                <a:lnTo>
                  <a:pt x="352706" y="8843"/>
                </a:lnTo>
                <a:lnTo>
                  <a:pt x="353909" y="8903"/>
                </a:lnTo>
                <a:lnTo>
                  <a:pt x="355714" y="9024"/>
                </a:lnTo>
                <a:lnTo>
                  <a:pt x="360887" y="9024"/>
                </a:lnTo>
                <a:lnTo>
                  <a:pt x="363594" y="9084"/>
                </a:lnTo>
                <a:lnTo>
                  <a:pt x="365219" y="9144"/>
                </a:lnTo>
                <a:lnTo>
                  <a:pt x="366602" y="9264"/>
                </a:lnTo>
                <a:lnTo>
                  <a:pt x="369790" y="9264"/>
                </a:lnTo>
                <a:lnTo>
                  <a:pt x="372076" y="9325"/>
                </a:lnTo>
                <a:lnTo>
                  <a:pt x="379656" y="9385"/>
                </a:lnTo>
                <a:lnTo>
                  <a:pt x="380679" y="9445"/>
                </a:lnTo>
                <a:lnTo>
                  <a:pt x="382424" y="9445"/>
                </a:lnTo>
                <a:lnTo>
                  <a:pt x="388921" y="9625"/>
                </a:lnTo>
                <a:lnTo>
                  <a:pt x="400712" y="9986"/>
                </a:lnTo>
                <a:lnTo>
                  <a:pt x="420203" y="10287"/>
                </a:lnTo>
                <a:lnTo>
                  <a:pt x="424113" y="10407"/>
                </a:lnTo>
                <a:lnTo>
                  <a:pt x="428324" y="10468"/>
                </a:lnTo>
                <a:lnTo>
                  <a:pt x="435543" y="10528"/>
                </a:lnTo>
                <a:lnTo>
                  <a:pt x="438250" y="10528"/>
                </a:lnTo>
                <a:lnTo>
                  <a:pt x="440476" y="10708"/>
                </a:lnTo>
                <a:lnTo>
                  <a:pt x="448056" y="10768"/>
                </a:lnTo>
                <a:lnTo>
                  <a:pt x="448597" y="10768"/>
                </a:lnTo>
                <a:lnTo>
                  <a:pt x="450884" y="10889"/>
                </a:lnTo>
                <a:lnTo>
                  <a:pt x="451485" y="10889"/>
                </a:lnTo>
                <a:lnTo>
                  <a:pt x="456298" y="11009"/>
                </a:lnTo>
                <a:lnTo>
                  <a:pt x="456899" y="11009"/>
                </a:lnTo>
                <a:lnTo>
                  <a:pt x="462313" y="11129"/>
                </a:lnTo>
                <a:lnTo>
                  <a:pt x="462674" y="11129"/>
                </a:lnTo>
                <a:lnTo>
                  <a:pt x="472119" y="11189"/>
                </a:lnTo>
                <a:lnTo>
                  <a:pt x="479459" y="11370"/>
                </a:lnTo>
                <a:lnTo>
                  <a:pt x="482045" y="11250"/>
                </a:lnTo>
                <a:lnTo>
                  <a:pt x="482105" y="11972"/>
                </a:lnTo>
                <a:lnTo>
                  <a:pt x="481504" y="57932"/>
                </a:lnTo>
                <a:lnTo>
                  <a:pt x="481023" y="91560"/>
                </a:lnTo>
                <a:lnTo>
                  <a:pt x="480782" y="107201"/>
                </a:lnTo>
                <a:lnTo>
                  <a:pt x="480722" y="109848"/>
                </a:lnTo>
                <a:lnTo>
                  <a:pt x="480602" y="113819"/>
                </a:lnTo>
                <a:lnTo>
                  <a:pt x="480602" y="122843"/>
                </a:lnTo>
                <a:lnTo>
                  <a:pt x="480481" y="127655"/>
                </a:lnTo>
                <a:lnTo>
                  <a:pt x="480361" y="131084"/>
                </a:lnTo>
                <a:lnTo>
                  <a:pt x="480361" y="138002"/>
                </a:lnTo>
                <a:lnTo>
                  <a:pt x="480300" y="141131"/>
                </a:lnTo>
                <a:lnTo>
                  <a:pt x="480060" y="156411"/>
                </a:lnTo>
                <a:lnTo>
                  <a:pt x="479880" y="166036"/>
                </a:lnTo>
                <a:lnTo>
                  <a:pt x="479880" y="168563"/>
                </a:lnTo>
                <a:lnTo>
                  <a:pt x="479819" y="171630"/>
                </a:lnTo>
                <a:lnTo>
                  <a:pt x="479759" y="174277"/>
                </a:lnTo>
                <a:lnTo>
                  <a:pt x="479639" y="185768"/>
                </a:lnTo>
                <a:lnTo>
                  <a:pt x="479579" y="190400"/>
                </a:lnTo>
                <a:lnTo>
                  <a:pt x="479459" y="195152"/>
                </a:lnTo>
                <a:lnTo>
                  <a:pt x="479278" y="206823"/>
                </a:lnTo>
                <a:lnTo>
                  <a:pt x="479158" y="220419"/>
                </a:lnTo>
                <a:lnTo>
                  <a:pt x="479037" y="226555"/>
                </a:lnTo>
                <a:lnTo>
                  <a:pt x="478857" y="250317"/>
                </a:lnTo>
                <a:lnTo>
                  <a:pt x="478737" y="256333"/>
                </a:lnTo>
                <a:lnTo>
                  <a:pt x="478737" y="258498"/>
                </a:lnTo>
                <a:lnTo>
                  <a:pt x="478676" y="264514"/>
                </a:lnTo>
                <a:lnTo>
                  <a:pt x="478676" y="270229"/>
                </a:lnTo>
                <a:lnTo>
                  <a:pt x="478556" y="271252"/>
                </a:lnTo>
                <a:lnTo>
                  <a:pt x="478556" y="277027"/>
                </a:lnTo>
                <a:lnTo>
                  <a:pt x="478436" y="285149"/>
                </a:lnTo>
                <a:lnTo>
                  <a:pt x="478315" y="298143"/>
                </a:lnTo>
                <a:lnTo>
                  <a:pt x="478315" y="303557"/>
                </a:lnTo>
                <a:lnTo>
                  <a:pt x="478255" y="303737"/>
                </a:lnTo>
                <a:lnTo>
                  <a:pt x="478255" y="304820"/>
                </a:lnTo>
                <a:lnTo>
                  <a:pt x="478135" y="313844"/>
                </a:lnTo>
                <a:lnTo>
                  <a:pt x="478015" y="322085"/>
                </a:lnTo>
                <a:lnTo>
                  <a:pt x="478015" y="330748"/>
                </a:lnTo>
                <a:lnTo>
                  <a:pt x="477894" y="341336"/>
                </a:lnTo>
                <a:lnTo>
                  <a:pt x="477894" y="352646"/>
                </a:lnTo>
                <a:lnTo>
                  <a:pt x="477654" y="365399"/>
                </a:lnTo>
                <a:lnTo>
                  <a:pt x="477654" y="370573"/>
                </a:lnTo>
                <a:lnTo>
                  <a:pt x="477533" y="393673"/>
                </a:lnTo>
                <a:lnTo>
                  <a:pt x="477233" y="417616"/>
                </a:lnTo>
                <a:lnTo>
                  <a:pt x="477172" y="420925"/>
                </a:lnTo>
                <a:lnTo>
                  <a:pt x="477172" y="427001"/>
                </a:lnTo>
                <a:lnTo>
                  <a:pt x="476992" y="432054"/>
                </a:lnTo>
                <a:lnTo>
                  <a:pt x="476992" y="435062"/>
                </a:lnTo>
                <a:lnTo>
                  <a:pt x="476872" y="443003"/>
                </a:lnTo>
                <a:lnTo>
                  <a:pt x="476691" y="458945"/>
                </a:lnTo>
                <a:lnTo>
                  <a:pt x="476691" y="464359"/>
                </a:lnTo>
                <a:lnTo>
                  <a:pt x="476390" y="474586"/>
                </a:lnTo>
                <a:lnTo>
                  <a:pt x="476390" y="483730"/>
                </a:lnTo>
                <a:lnTo>
                  <a:pt x="476270" y="487279"/>
                </a:lnTo>
                <a:lnTo>
                  <a:pt x="476270" y="494498"/>
                </a:lnTo>
                <a:lnTo>
                  <a:pt x="476150" y="500514"/>
                </a:lnTo>
                <a:lnTo>
                  <a:pt x="476029" y="502920"/>
                </a:lnTo>
                <a:lnTo>
                  <a:pt x="476090" y="504544"/>
                </a:lnTo>
                <a:lnTo>
                  <a:pt x="475969" y="509598"/>
                </a:lnTo>
                <a:lnTo>
                  <a:pt x="475969" y="516756"/>
                </a:lnTo>
                <a:lnTo>
                  <a:pt x="475789" y="525179"/>
                </a:lnTo>
                <a:lnTo>
                  <a:pt x="475729" y="534683"/>
                </a:lnTo>
                <a:lnTo>
                  <a:pt x="475729" y="537992"/>
                </a:lnTo>
                <a:lnTo>
                  <a:pt x="475548" y="548941"/>
                </a:lnTo>
                <a:lnTo>
                  <a:pt x="475428" y="554415"/>
                </a:lnTo>
                <a:lnTo>
                  <a:pt x="475428" y="557724"/>
                </a:lnTo>
                <a:lnTo>
                  <a:pt x="475127" y="576132"/>
                </a:lnTo>
                <a:lnTo>
                  <a:pt x="475007" y="578839"/>
                </a:lnTo>
                <a:lnTo>
                  <a:pt x="475007" y="598571"/>
                </a:lnTo>
                <a:lnTo>
                  <a:pt x="474826" y="608678"/>
                </a:lnTo>
                <a:lnTo>
                  <a:pt x="474826" y="614393"/>
                </a:lnTo>
                <a:lnTo>
                  <a:pt x="474706" y="623537"/>
                </a:lnTo>
                <a:lnTo>
                  <a:pt x="474706" y="637553"/>
                </a:lnTo>
                <a:lnTo>
                  <a:pt x="474586" y="644472"/>
                </a:lnTo>
                <a:lnTo>
                  <a:pt x="474526" y="650788"/>
                </a:lnTo>
                <a:lnTo>
                  <a:pt x="474405" y="659692"/>
                </a:lnTo>
                <a:lnTo>
                  <a:pt x="474225" y="673468"/>
                </a:lnTo>
                <a:lnTo>
                  <a:pt x="474104" y="683093"/>
                </a:lnTo>
                <a:lnTo>
                  <a:pt x="473924" y="688567"/>
                </a:lnTo>
                <a:lnTo>
                  <a:pt x="473924" y="697411"/>
                </a:lnTo>
                <a:lnTo>
                  <a:pt x="473804" y="702705"/>
                </a:lnTo>
                <a:lnTo>
                  <a:pt x="473623" y="708480"/>
                </a:lnTo>
                <a:lnTo>
                  <a:pt x="473503" y="719488"/>
                </a:lnTo>
                <a:lnTo>
                  <a:pt x="473503" y="723700"/>
                </a:lnTo>
                <a:lnTo>
                  <a:pt x="473443" y="726467"/>
                </a:lnTo>
                <a:lnTo>
                  <a:pt x="473262" y="732723"/>
                </a:lnTo>
                <a:lnTo>
                  <a:pt x="473262" y="740363"/>
                </a:lnTo>
                <a:lnTo>
                  <a:pt x="473082" y="746018"/>
                </a:lnTo>
                <a:lnTo>
                  <a:pt x="473142" y="748785"/>
                </a:lnTo>
                <a:lnTo>
                  <a:pt x="473142" y="749628"/>
                </a:lnTo>
                <a:lnTo>
                  <a:pt x="473022" y="755764"/>
                </a:lnTo>
                <a:lnTo>
                  <a:pt x="472841" y="766773"/>
                </a:lnTo>
                <a:lnTo>
                  <a:pt x="472721" y="770382"/>
                </a:lnTo>
                <a:lnTo>
                  <a:pt x="472721" y="777060"/>
                </a:lnTo>
                <a:lnTo>
                  <a:pt x="470916" y="777060"/>
                </a:lnTo>
                <a:lnTo>
                  <a:pt x="466284" y="776999"/>
                </a:lnTo>
                <a:lnTo>
                  <a:pt x="443725" y="776398"/>
                </a:lnTo>
                <a:lnTo>
                  <a:pt x="441258" y="776338"/>
                </a:lnTo>
                <a:lnTo>
                  <a:pt x="439935" y="776278"/>
                </a:lnTo>
                <a:lnTo>
                  <a:pt x="432896" y="776278"/>
                </a:lnTo>
                <a:lnTo>
                  <a:pt x="427482" y="776097"/>
                </a:lnTo>
                <a:lnTo>
                  <a:pt x="425738" y="775977"/>
                </a:lnTo>
                <a:lnTo>
                  <a:pt x="420684" y="775856"/>
                </a:lnTo>
                <a:lnTo>
                  <a:pt x="413826" y="775796"/>
                </a:lnTo>
                <a:lnTo>
                  <a:pt x="412142" y="775796"/>
                </a:lnTo>
                <a:lnTo>
                  <a:pt x="400351" y="775495"/>
                </a:lnTo>
                <a:lnTo>
                  <a:pt x="393493" y="775315"/>
                </a:lnTo>
                <a:lnTo>
                  <a:pt x="374362" y="774894"/>
                </a:lnTo>
                <a:lnTo>
                  <a:pt x="366241" y="774112"/>
                </a:lnTo>
                <a:lnTo>
                  <a:pt x="356796" y="773691"/>
                </a:lnTo>
                <a:lnTo>
                  <a:pt x="347773" y="773571"/>
                </a:lnTo>
                <a:lnTo>
                  <a:pt x="338689" y="773390"/>
                </a:lnTo>
                <a:lnTo>
                  <a:pt x="331169" y="773209"/>
                </a:lnTo>
                <a:lnTo>
                  <a:pt x="328883" y="772969"/>
                </a:lnTo>
                <a:lnTo>
                  <a:pt x="323589" y="772788"/>
                </a:lnTo>
                <a:lnTo>
                  <a:pt x="316250" y="772608"/>
                </a:lnTo>
                <a:lnTo>
                  <a:pt x="316611" y="753057"/>
                </a:lnTo>
                <a:lnTo>
                  <a:pt x="316972" y="744394"/>
                </a:lnTo>
                <a:lnTo>
                  <a:pt x="317032" y="738077"/>
                </a:lnTo>
                <a:lnTo>
                  <a:pt x="318055" y="716421"/>
                </a:lnTo>
                <a:lnTo>
                  <a:pt x="318656" y="699817"/>
                </a:lnTo>
                <a:lnTo>
                  <a:pt x="319739" y="699817"/>
                </a:lnTo>
                <a:lnTo>
                  <a:pt x="319980" y="689349"/>
                </a:lnTo>
                <a:lnTo>
                  <a:pt x="320762" y="653435"/>
                </a:lnTo>
                <a:lnTo>
                  <a:pt x="320882" y="649826"/>
                </a:lnTo>
                <a:lnTo>
                  <a:pt x="306083" y="649344"/>
                </a:lnTo>
                <a:lnTo>
                  <a:pt x="301632" y="649104"/>
                </a:lnTo>
                <a:lnTo>
                  <a:pt x="286351" y="648803"/>
                </a:lnTo>
                <a:lnTo>
                  <a:pt x="278471" y="648743"/>
                </a:lnTo>
                <a:lnTo>
                  <a:pt x="272154" y="648442"/>
                </a:lnTo>
                <a:lnTo>
                  <a:pt x="272756" y="628169"/>
                </a:lnTo>
                <a:lnTo>
                  <a:pt x="273177" y="614212"/>
                </a:lnTo>
                <a:lnTo>
                  <a:pt x="273658" y="614272"/>
                </a:lnTo>
                <a:lnTo>
                  <a:pt x="274140" y="599534"/>
                </a:lnTo>
                <a:lnTo>
                  <a:pt x="274741" y="587923"/>
                </a:lnTo>
                <a:lnTo>
                  <a:pt x="274741" y="582509"/>
                </a:lnTo>
                <a:lnTo>
                  <a:pt x="275162" y="571680"/>
                </a:lnTo>
                <a:lnTo>
                  <a:pt x="275523" y="556521"/>
                </a:lnTo>
                <a:lnTo>
                  <a:pt x="276065" y="529690"/>
                </a:lnTo>
                <a:lnTo>
                  <a:pt x="259882" y="529329"/>
                </a:lnTo>
                <a:lnTo>
                  <a:pt x="259461" y="547016"/>
                </a:lnTo>
                <a:lnTo>
                  <a:pt x="248452" y="546655"/>
                </a:lnTo>
                <a:lnTo>
                  <a:pt x="243218" y="546655"/>
                </a:lnTo>
                <a:lnTo>
                  <a:pt x="242978" y="557844"/>
                </a:lnTo>
                <a:lnTo>
                  <a:pt x="234796" y="557664"/>
                </a:lnTo>
                <a:lnTo>
                  <a:pt x="223487" y="557243"/>
                </a:lnTo>
                <a:lnTo>
                  <a:pt x="215786" y="557062"/>
                </a:lnTo>
                <a:lnTo>
                  <a:pt x="214463" y="556040"/>
                </a:lnTo>
                <a:lnTo>
                  <a:pt x="212658" y="556822"/>
                </a:lnTo>
                <a:lnTo>
                  <a:pt x="210974" y="556761"/>
                </a:lnTo>
                <a:lnTo>
                  <a:pt x="209410" y="554836"/>
                </a:lnTo>
                <a:lnTo>
                  <a:pt x="206221" y="553693"/>
                </a:lnTo>
                <a:lnTo>
                  <a:pt x="204777" y="554355"/>
                </a:lnTo>
                <a:lnTo>
                  <a:pt x="201469" y="554114"/>
                </a:lnTo>
                <a:lnTo>
                  <a:pt x="201288" y="552550"/>
                </a:lnTo>
                <a:lnTo>
                  <a:pt x="199785" y="552430"/>
                </a:lnTo>
                <a:lnTo>
                  <a:pt x="199965" y="553934"/>
                </a:lnTo>
                <a:lnTo>
                  <a:pt x="198822" y="554054"/>
                </a:lnTo>
                <a:lnTo>
                  <a:pt x="198160" y="553152"/>
                </a:lnTo>
                <a:lnTo>
                  <a:pt x="196476" y="554175"/>
                </a:lnTo>
                <a:lnTo>
                  <a:pt x="193949" y="552971"/>
                </a:lnTo>
                <a:lnTo>
                  <a:pt x="190640" y="552490"/>
                </a:lnTo>
                <a:lnTo>
                  <a:pt x="190761" y="551287"/>
                </a:lnTo>
                <a:lnTo>
                  <a:pt x="187693" y="549663"/>
                </a:lnTo>
                <a:lnTo>
                  <a:pt x="186730" y="550264"/>
                </a:lnTo>
                <a:lnTo>
                  <a:pt x="185407" y="549723"/>
                </a:lnTo>
                <a:lnTo>
                  <a:pt x="183722" y="550565"/>
                </a:lnTo>
                <a:lnTo>
                  <a:pt x="179992" y="550385"/>
                </a:lnTo>
                <a:lnTo>
                  <a:pt x="179511" y="549362"/>
                </a:lnTo>
                <a:lnTo>
                  <a:pt x="178368" y="549362"/>
                </a:lnTo>
                <a:lnTo>
                  <a:pt x="178970" y="527525"/>
                </a:lnTo>
                <a:lnTo>
                  <a:pt x="179631" y="527344"/>
                </a:lnTo>
                <a:lnTo>
                  <a:pt x="180594" y="494137"/>
                </a:lnTo>
                <a:lnTo>
                  <a:pt x="181556" y="477594"/>
                </a:lnTo>
                <a:lnTo>
                  <a:pt x="167359" y="477233"/>
                </a:lnTo>
                <a:lnTo>
                  <a:pt x="165194" y="477052"/>
                </a:lnTo>
                <a:lnTo>
                  <a:pt x="149011" y="476691"/>
                </a:lnTo>
                <a:lnTo>
                  <a:pt x="150214" y="444026"/>
                </a:lnTo>
                <a:lnTo>
                  <a:pt x="149974" y="441860"/>
                </a:lnTo>
                <a:lnTo>
                  <a:pt x="150575" y="440897"/>
                </a:lnTo>
                <a:lnTo>
                  <a:pt x="150575" y="426941"/>
                </a:lnTo>
                <a:lnTo>
                  <a:pt x="145281" y="426820"/>
                </a:lnTo>
                <a:lnTo>
                  <a:pt x="145762" y="412984"/>
                </a:lnTo>
                <a:lnTo>
                  <a:pt x="151056" y="413165"/>
                </a:lnTo>
                <a:lnTo>
                  <a:pt x="151237" y="409134"/>
                </a:lnTo>
                <a:lnTo>
                  <a:pt x="150335" y="409254"/>
                </a:lnTo>
                <a:lnTo>
                  <a:pt x="149793" y="410578"/>
                </a:lnTo>
                <a:lnTo>
                  <a:pt x="147266" y="410698"/>
                </a:lnTo>
                <a:lnTo>
                  <a:pt x="146063" y="409856"/>
                </a:lnTo>
                <a:lnTo>
                  <a:pt x="145041" y="410217"/>
                </a:lnTo>
                <a:lnTo>
                  <a:pt x="140408" y="410036"/>
                </a:lnTo>
                <a:lnTo>
                  <a:pt x="140529" y="407269"/>
                </a:lnTo>
                <a:lnTo>
                  <a:pt x="143236" y="407449"/>
                </a:lnTo>
                <a:lnTo>
                  <a:pt x="143717" y="399088"/>
                </a:lnTo>
                <a:lnTo>
                  <a:pt x="141070" y="398967"/>
                </a:lnTo>
                <a:lnTo>
                  <a:pt x="141190" y="396320"/>
                </a:lnTo>
                <a:lnTo>
                  <a:pt x="143837" y="396380"/>
                </a:lnTo>
                <a:lnTo>
                  <a:pt x="144078" y="393613"/>
                </a:lnTo>
                <a:lnTo>
                  <a:pt x="138664" y="393493"/>
                </a:lnTo>
                <a:lnTo>
                  <a:pt x="138965" y="385131"/>
                </a:lnTo>
                <a:lnTo>
                  <a:pt x="136318" y="385131"/>
                </a:lnTo>
                <a:lnTo>
                  <a:pt x="136438" y="379596"/>
                </a:lnTo>
                <a:lnTo>
                  <a:pt x="133731" y="379596"/>
                </a:lnTo>
                <a:lnTo>
                  <a:pt x="133912" y="376649"/>
                </a:lnTo>
                <a:lnTo>
                  <a:pt x="121459" y="375867"/>
                </a:lnTo>
                <a:lnTo>
                  <a:pt x="113037" y="375445"/>
                </a:lnTo>
                <a:lnTo>
                  <a:pt x="113277" y="368828"/>
                </a:lnTo>
                <a:lnTo>
                  <a:pt x="112736" y="366302"/>
                </a:lnTo>
                <a:lnTo>
                  <a:pt x="113157" y="358902"/>
                </a:lnTo>
                <a:lnTo>
                  <a:pt x="95952" y="358180"/>
                </a:lnTo>
                <a:lnTo>
                  <a:pt x="43013" y="355834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" name="Freeform: Shape 91" title="CO-5">
            <a:extLst>
              <a:ext uri="{FF2B5EF4-FFF2-40B4-BE49-F238E27FC236}">
                <a16:creationId xmlns:a16="http://schemas.microsoft.com/office/drawing/2014/main" id="{BAFEBCF8-78CA-4C02-0EF8-A8D40BE32B45}"/>
              </a:ext>
            </a:extLst>
          </p:cNvPr>
          <p:cNvSpPr/>
          <p:nvPr/>
        </p:nvSpPr>
        <p:spPr>
          <a:xfrm>
            <a:off x="3814899" y="3821187"/>
            <a:ext cx="93242" cy="93195"/>
          </a:xfrm>
          <a:custGeom>
            <a:avLst/>
            <a:gdLst>
              <a:gd name="connsiteX0" fmla="*/ 114541 w 116706"/>
              <a:gd name="connsiteY0" fmla="*/ 120797 h 120797"/>
              <a:gd name="connsiteX1" fmla="*/ 83559 w 116706"/>
              <a:gd name="connsiteY1" fmla="*/ 119714 h 120797"/>
              <a:gd name="connsiteX2" fmla="*/ 81454 w 116706"/>
              <a:gd name="connsiteY2" fmla="*/ 119714 h 120797"/>
              <a:gd name="connsiteX3" fmla="*/ 66053 w 116706"/>
              <a:gd name="connsiteY3" fmla="*/ 119113 h 120797"/>
              <a:gd name="connsiteX4" fmla="*/ 54443 w 116706"/>
              <a:gd name="connsiteY4" fmla="*/ 118692 h 120797"/>
              <a:gd name="connsiteX5" fmla="*/ 38080 w 116706"/>
              <a:gd name="connsiteY5" fmla="*/ 117789 h 120797"/>
              <a:gd name="connsiteX6" fmla="*/ 33748 w 116706"/>
              <a:gd name="connsiteY6" fmla="*/ 117729 h 120797"/>
              <a:gd name="connsiteX7" fmla="*/ 18108 w 116706"/>
              <a:gd name="connsiteY7" fmla="*/ 116947 h 120797"/>
              <a:gd name="connsiteX8" fmla="*/ 16724 w 116706"/>
              <a:gd name="connsiteY8" fmla="*/ 117007 h 120797"/>
              <a:gd name="connsiteX9" fmla="*/ 17506 w 116706"/>
              <a:gd name="connsiteY9" fmla="*/ 96914 h 120797"/>
              <a:gd name="connsiteX10" fmla="*/ 18168 w 116706"/>
              <a:gd name="connsiteY10" fmla="*/ 83319 h 120797"/>
              <a:gd name="connsiteX11" fmla="*/ 18589 w 116706"/>
              <a:gd name="connsiteY11" fmla="*/ 83319 h 120797"/>
              <a:gd name="connsiteX12" fmla="*/ 18709 w 116706"/>
              <a:gd name="connsiteY12" fmla="*/ 80431 h 120797"/>
              <a:gd name="connsiteX13" fmla="*/ 19311 w 116706"/>
              <a:gd name="connsiteY13" fmla="*/ 64189 h 120797"/>
              <a:gd name="connsiteX14" fmla="*/ 18108 w 116706"/>
              <a:gd name="connsiteY14" fmla="*/ 63707 h 120797"/>
              <a:gd name="connsiteX15" fmla="*/ 8362 w 116706"/>
              <a:gd name="connsiteY15" fmla="*/ 63406 h 120797"/>
              <a:gd name="connsiteX16" fmla="*/ 0 w 116706"/>
              <a:gd name="connsiteY16" fmla="*/ 62745 h 120797"/>
              <a:gd name="connsiteX17" fmla="*/ 0 w 116706"/>
              <a:gd name="connsiteY17" fmla="*/ 61000 h 120797"/>
              <a:gd name="connsiteX18" fmla="*/ 1444 w 116706"/>
              <a:gd name="connsiteY18" fmla="*/ 49450 h 120797"/>
              <a:gd name="connsiteX19" fmla="*/ 6979 w 116706"/>
              <a:gd name="connsiteY19" fmla="*/ 49751 h 120797"/>
              <a:gd name="connsiteX20" fmla="*/ 7700 w 116706"/>
              <a:gd name="connsiteY20" fmla="*/ 38080 h 120797"/>
              <a:gd name="connsiteX21" fmla="*/ 9144 w 116706"/>
              <a:gd name="connsiteY21" fmla="*/ 38020 h 120797"/>
              <a:gd name="connsiteX22" fmla="*/ 9024 w 116706"/>
              <a:gd name="connsiteY22" fmla="*/ 38742 h 120797"/>
              <a:gd name="connsiteX23" fmla="*/ 10287 w 116706"/>
              <a:gd name="connsiteY23" fmla="*/ 38742 h 120797"/>
              <a:gd name="connsiteX24" fmla="*/ 9746 w 116706"/>
              <a:gd name="connsiteY24" fmla="*/ 36095 h 120797"/>
              <a:gd name="connsiteX25" fmla="*/ 7820 w 116706"/>
              <a:gd name="connsiteY25" fmla="*/ 35914 h 120797"/>
              <a:gd name="connsiteX26" fmla="*/ 8181 w 116706"/>
              <a:gd name="connsiteY26" fmla="*/ 27612 h 120797"/>
              <a:gd name="connsiteX27" fmla="*/ 7941 w 116706"/>
              <a:gd name="connsiteY27" fmla="*/ 24845 h 120797"/>
              <a:gd name="connsiteX28" fmla="*/ 8542 w 116706"/>
              <a:gd name="connsiteY28" fmla="*/ 19251 h 120797"/>
              <a:gd name="connsiteX29" fmla="*/ 8542 w 116706"/>
              <a:gd name="connsiteY29" fmla="*/ 0 h 120797"/>
              <a:gd name="connsiteX30" fmla="*/ 61361 w 116706"/>
              <a:gd name="connsiteY30" fmla="*/ 2346 h 120797"/>
              <a:gd name="connsiteX31" fmla="*/ 78626 w 116706"/>
              <a:gd name="connsiteY31" fmla="*/ 3068 h 120797"/>
              <a:gd name="connsiteX32" fmla="*/ 78205 w 116706"/>
              <a:gd name="connsiteY32" fmla="*/ 10468 h 120797"/>
              <a:gd name="connsiteX33" fmla="*/ 78747 w 116706"/>
              <a:gd name="connsiteY33" fmla="*/ 12934 h 120797"/>
              <a:gd name="connsiteX34" fmla="*/ 78506 w 116706"/>
              <a:gd name="connsiteY34" fmla="*/ 19612 h 120797"/>
              <a:gd name="connsiteX35" fmla="*/ 86928 w 116706"/>
              <a:gd name="connsiteY35" fmla="*/ 20033 h 120797"/>
              <a:gd name="connsiteX36" fmla="*/ 99321 w 116706"/>
              <a:gd name="connsiteY36" fmla="*/ 20755 h 120797"/>
              <a:gd name="connsiteX37" fmla="*/ 99200 w 116706"/>
              <a:gd name="connsiteY37" fmla="*/ 23642 h 120797"/>
              <a:gd name="connsiteX38" fmla="*/ 101907 w 116706"/>
              <a:gd name="connsiteY38" fmla="*/ 23762 h 120797"/>
              <a:gd name="connsiteX39" fmla="*/ 101787 w 116706"/>
              <a:gd name="connsiteY39" fmla="*/ 29297 h 120797"/>
              <a:gd name="connsiteX40" fmla="*/ 104434 w 116706"/>
              <a:gd name="connsiteY40" fmla="*/ 29297 h 120797"/>
              <a:gd name="connsiteX41" fmla="*/ 104073 w 116706"/>
              <a:gd name="connsiteY41" fmla="*/ 37659 h 120797"/>
              <a:gd name="connsiteX42" fmla="*/ 109487 w 116706"/>
              <a:gd name="connsiteY42" fmla="*/ 37779 h 120797"/>
              <a:gd name="connsiteX43" fmla="*/ 109307 w 116706"/>
              <a:gd name="connsiteY43" fmla="*/ 40547 h 120797"/>
              <a:gd name="connsiteX44" fmla="*/ 106660 w 116706"/>
              <a:gd name="connsiteY44" fmla="*/ 40547 h 120797"/>
              <a:gd name="connsiteX45" fmla="*/ 106540 w 116706"/>
              <a:gd name="connsiteY45" fmla="*/ 43133 h 120797"/>
              <a:gd name="connsiteX46" fmla="*/ 109187 w 116706"/>
              <a:gd name="connsiteY46" fmla="*/ 43254 h 120797"/>
              <a:gd name="connsiteX47" fmla="*/ 108705 w 116706"/>
              <a:gd name="connsiteY47" fmla="*/ 51616 h 120797"/>
              <a:gd name="connsiteX48" fmla="*/ 105998 w 116706"/>
              <a:gd name="connsiteY48" fmla="*/ 51435 h 120797"/>
              <a:gd name="connsiteX49" fmla="*/ 105878 w 116706"/>
              <a:gd name="connsiteY49" fmla="*/ 54202 h 120797"/>
              <a:gd name="connsiteX50" fmla="*/ 110510 w 116706"/>
              <a:gd name="connsiteY50" fmla="*/ 54383 h 120797"/>
              <a:gd name="connsiteX51" fmla="*/ 111473 w 116706"/>
              <a:gd name="connsiteY51" fmla="*/ 54022 h 120797"/>
              <a:gd name="connsiteX52" fmla="*/ 112676 w 116706"/>
              <a:gd name="connsiteY52" fmla="*/ 54864 h 120797"/>
              <a:gd name="connsiteX53" fmla="*/ 115263 w 116706"/>
              <a:gd name="connsiteY53" fmla="*/ 54744 h 120797"/>
              <a:gd name="connsiteX54" fmla="*/ 115804 w 116706"/>
              <a:gd name="connsiteY54" fmla="*/ 53420 h 120797"/>
              <a:gd name="connsiteX55" fmla="*/ 116706 w 116706"/>
              <a:gd name="connsiteY55" fmla="*/ 53300 h 120797"/>
              <a:gd name="connsiteX56" fmla="*/ 116526 w 116706"/>
              <a:gd name="connsiteY56" fmla="*/ 57330 h 120797"/>
              <a:gd name="connsiteX57" fmla="*/ 111232 w 116706"/>
              <a:gd name="connsiteY57" fmla="*/ 57150 h 120797"/>
              <a:gd name="connsiteX58" fmla="*/ 110751 w 116706"/>
              <a:gd name="connsiteY58" fmla="*/ 70986 h 120797"/>
              <a:gd name="connsiteX59" fmla="*/ 116105 w 116706"/>
              <a:gd name="connsiteY59" fmla="*/ 71107 h 120797"/>
              <a:gd name="connsiteX60" fmla="*/ 116105 w 116706"/>
              <a:gd name="connsiteY60" fmla="*/ 85063 h 120797"/>
              <a:gd name="connsiteX61" fmla="*/ 115503 w 116706"/>
              <a:gd name="connsiteY61" fmla="*/ 86026 h 120797"/>
              <a:gd name="connsiteX62" fmla="*/ 115744 w 116706"/>
              <a:gd name="connsiteY62" fmla="*/ 88191 h 120797"/>
              <a:gd name="connsiteX63" fmla="*/ 114541 w 116706"/>
              <a:gd name="connsiteY63" fmla="*/ 120797 h 120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16706" h="120797">
                <a:moveTo>
                  <a:pt x="114541" y="120797"/>
                </a:moveTo>
                <a:lnTo>
                  <a:pt x="83559" y="119714"/>
                </a:lnTo>
                <a:lnTo>
                  <a:pt x="81454" y="119714"/>
                </a:lnTo>
                <a:lnTo>
                  <a:pt x="66053" y="119113"/>
                </a:lnTo>
                <a:lnTo>
                  <a:pt x="54443" y="118692"/>
                </a:lnTo>
                <a:lnTo>
                  <a:pt x="38080" y="117789"/>
                </a:lnTo>
                <a:lnTo>
                  <a:pt x="33748" y="117729"/>
                </a:lnTo>
                <a:lnTo>
                  <a:pt x="18108" y="116947"/>
                </a:lnTo>
                <a:lnTo>
                  <a:pt x="16724" y="117007"/>
                </a:lnTo>
                <a:lnTo>
                  <a:pt x="17506" y="96914"/>
                </a:lnTo>
                <a:lnTo>
                  <a:pt x="18168" y="83319"/>
                </a:lnTo>
                <a:lnTo>
                  <a:pt x="18589" y="83319"/>
                </a:lnTo>
                <a:lnTo>
                  <a:pt x="18709" y="80431"/>
                </a:lnTo>
                <a:lnTo>
                  <a:pt x="19311" y="64189"/>
                </a:lnTo>
                <a:lnTo>
                  <a:pt x="18108" y="63707"/>
                </a:lnTo>
                <a:lnTo>
                  <a:pt x="8362" y="63406"/>
                </a:lnTo>
                <a:lnTo>
                  <a:pt x="0" y="62745"/>
                </a:lnTo>
                <a:lnTo>
                  <a:pt x="0" y="61000"/>
                </a:lnTo>
                <a:lnTo>
                  <a:pt x="1444" y="49450"/>
                </a:lnTo>
                <a:lnTo>
                  <a:pt x="6979" y="49751"/>
                </a:lnTo>
                <a:lnTo>
                  <a:pt x="7700" y="38080"/>
                </a:lnTo>
                <a:lnTo>
                  <a:pt x="9144" y="38020"/>
                </a:lnTo>
                <a:lnTo>
                  <a:pt x="9024" y="38742"/>
                </a:lnTo>
                <a:lnTo>
                  <a:pt x="10287" y="38742"/>
                </a:lnTo>
                <a:lnTo>
                  <a:pt x="9746" y="36095"/>
                </a:lnTo>
                <a:lnTo>
                  <a:pt x="7820" y="35914"/>
                </a:lnTo>
                <a:lnTo>
                  <a:pt x="8181" y="27612"/>
                </a:lnTo>
                <a:lnTo>
                  <a:pt x="7941" y="24845"/>
                </a:lnTo>
                <a:lnTo>
                  <a:pt x="8542" y="19251"/>
                </a:lnTo>
                <a:lnTo>
                  <a:pt x="8542" y="0"/>
                </a:lnTo>
                <a:lnTo>
                  <a:pt x="61361" y="2346"/>
                </a:lnTo>
                <a:lnTo>
                  <a:pt x="78626" y="3068"/>
                </a:lnTo>
                <a:lnTo>
                  <a:pt x="78205" y="10468"/>
                </a:lnTo>
                <a:lnTo>
                  <a:pt x="78747" y="12934"/>
                </a:lnTo>
                <a:lnTo>
                  <a:pt x="78506" y="19612"/>
                </a:lnTo>
                <a:lnTo>
                  <a:pt x="86928" y="20033"/>
                </a:lnTo>
                <a:lnTo>
                  <a:pt x="99321" y="20755"/>
                </a:lnTo>
                <a:lnTo>
                  <a:pt x="99200" y="23642"/>
                </a:lnTo>
                <a:lnTo>
                  <a:pt x="101907" y="23762"/>
                </a:lnTo>
                <a:lnTo>
                  <a:pt x="101787" y="29297"/>
                </a:lnTo>
                <a:lnTo>
                  <a:pt x="104434" y="29297"/>
                </a:lnTo>
                <a:lnTo>
                  <a:pt x="104073" y="37659"/>
                </a:lnTo>
                <a:lnTo>
                  <a:pt x="109487" y="37779"/>
                </a:lnTo>
                <a:lnTo>
                  <a:pt x="109307" y="40547"/>
                </a:lnTo>
                <a:lnTo>
                  <a:pt x="106660" y="40547"/>
                </a:lnTo>
                <a:lnTo>
                  <a:pt x="106540" y="43133"/>
                </a:lnTo>
                <a:lnTo>
                  <a:pt x="109187" y="43254"/>
                </a:lnTo>
                <a:lnTo>
                  <a:pt x="108705" y="51616"/>
                </a:lnTo>
                <a:lnTo>
                  <a:pt x="105998" y="51435"/>
                </a:lnTo>
                <a:lnTo>
                  <a:pt x="105878" y="54202"/>
                </a:lnTo>
                <a:lnTo>
                  <a:pt x="110510" y="54383"/>
                </a:lnTo>
                <a:lnTo>
                  <a:pt x="111473" y="54022"/>
                </a:lnTo>
                <a:lnTo>
                  <a:pt x="112676" y="54864"/>
                </a:lnTo>
                <a:lnTo>
                  <a:pt x="115263" y="54744"/>
                </a:lnTo>
                <a:lnTo>
                  <a:pt x="115804" y="53420"/>
                </a:lnTo>
                <a:lnTo>
                  <a:pt x="116706" y="53300"/>
                </a:lnTo>
                <a:lnTo>
                  <a:pt x="116526" y="57330"/>
                </a:lnTo>
                <a:lnTo>
                  <a:pt x="111232" y="57150"/>
                </a:lnTo>
                <a:lnTo>
                  <a:pt x="110751" y="70986"/>
                </a:lnTo>
                <a:lnTo>
                  <a:pt x="116105" y="71107"/>
                </a:lnTo>
                <a:lnTo>
                  <a:pt x="116105" y="85063"/>
                </a:lnTo>
                <a:lnTo>
                  <a:pt x="115503" y="86026"/>
                </a:lnTo>
                <a:lnTo>
                  <a:pt x="115744" y="88191"/>
                </a:lnTo>
                <a:lnTo>
                  <a:pt x="114541" y="120797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 title="CO-4">
            <a:extLst>
              <a:ext uri="{FF2B5EF4-FFF2-40B4-BE49-F238E27FC236}">
                <a16:creationId xmlns:a16="http://schemas.microsoft.com/office/drawing/2014/main" id="{A8AC2AE2-2139-3F63-65F5-24DDB09ED703}"/>
              </a:ext>
            </a:extLst>
          </p:cNvPr>
          <p:cNvSpPr/>
          <p:nvPr/>
        </p:nvSpPr>
        <p:spPr>
          <a:xfrm>
            <a:off x="3810669" y="3720289"/>
            <a:ext cx="80313" cy="40703"/>
          </a:xfrm>
          <a:custGeom>
            <a:avLst/>
            <a:gdLst>
              <a:gd name="connsiteX0" fmla="*/ 11791 w 100523"/>
              <a:gd name="connsiteY0" fmla="*/ 51254 h 52758"/>
              <a:gd name="connsiteX1" fmla="*/ 9445 w 100523"/>
              <a:gd name="connsiteY1" fmla="*/ 50833 h 52758"/>
              <a:gd name="connsiteX2" fmla="*/ 8663 w 100523"/>
              <a:gd name="connsiteY2" fmla="*/ 52758 h 52758"/>
              <a:gd name="connsiteX3" fmla="*/ 6136 w 100523"/>
              <a:gd name="connsiteY3" fmla="*/ 52758 h 52758"/>
              <a:gd name="connsiteX4" fmla="*/ 6257 w 100523"/>
              <a:gd name="connsiteY4" fmla="*/ 50593 h 52758"/>
              <a:gd name="connsiteX5" fmla="*/ 5294 w 100523"/>
              <a:gd name="connsiteY5" fmla="*/ 49390 h 52758"/>
              <a:gd name="connsiteX6" fmla="*/ 3008 w 100523"/>
              <a:gd name="connsiteY6" fmla="*/ 49390 h 52758"/>
              <a:gd name="connsiteX7" fmla="*/ 1745 w 100523"/>
              <a:gd name="connsiteY7" fmla="*/ 46562 h 52758"/>
              <a:gd name="connsiteX8" fmla="*/ 1384 w 100523"/>
              <a:gd name="connsiteY8" fmla="*/ 44276 h 52758"/>
              <a:gd name="connsiteX9" fmla="*/ 181 w 100523"/>
              <a:gd name="connsiteY9" fmla="*/ 41870 h 52758"/>
              <a:gd name="connsiteX10" fmla="*/ 0 w 100523"/>
              <a:gd name="connsiteY10" fmla="*/ 40546 h 52758"/>
              <a:gd name="connsiteX11" fmla="*/ 903 w 100523"/>
              <a:gd name="connsiteY11" fmla="*/ 40065 h 52758"/>
              <a:gd name="connsiteX12" fmla="*/ 1564 w 100523"/>
              <a:gd name="connsiteY12" fmla="*/ 42231 h 52758"/>
              <a:gd name="connsiteX13" fmla="*/ 3068 w 100523"/>
              <a:gd name="connsiteY13" fmla="*/ 42471 h 52758"/>
              <a:gd name="connsiteX14" fmla="*/ 5534 w 100523"/>
              <a:gd name="connsiteY14" fmla="*/ 41629 h 52758"/>
              <a:gd name="connsiteX15" fmla="*/ 6798 w 100523"/>
              <a:gd name="connsiteY15" fmla="*/ 41870 h 52758"/>
              <a:gd name="connsiteX16" fmla="*/ 6979 w 100523"/>
              <a:gd name="connsiteY16" fmla="*/ 38681 h 52758"/>
              <a:gd name="connsiteX17" fmla="*/ 15100 w 100523"/>
              <a:gd name="connsiteY17" fmla="*/ 39103 h 52758"/>
              <a:gd name="connsiteX18" fmla="*/ 14498 w 100523"/>
              <a:gd name="connsiteY18" fmla="*/ 37538 h 52758"/>
              <a:gd name="connsiteX19" fmla="*/ 15340 w 100523"/>
              <a:gd name="connsiteY19" fmla="*/ 35313 h 52758"/>
              <a:gd name="connsiteX20" fmla="*/ 14498 w 100523"/>
              <a:gd name="connsiteY20" fmla="*/ 34350 h 52758"/>
              <a:gd name="connsiteX21" fmla="*/ 15400 w 100523"/>
              <a:gd name="connsiteY21" fmla="*/ 33508 h 52758"/>
              <a:gd name="connsiteX22" fmla="*/ 15280 w 100523"/>
              <a:gd name="connsiteY22" fmla="*/ 34892 h 52758"/>
              <a:gd name="connsiteX23" fmla="*/ 16604 w 100523"/>
              <a:gd name="connsiteY23" fmla="*/ 35614 h 52758"/>
              <a:gd name="connsiteX24" fmla="*/ 18709 w 100523"/>
              <a:gd name="connsiteY24" fmla="*/ 35674 h 52758"/>
              <a:gd name="connsiteX25" fmla="*/ 19371 w 100523"/>
              <a:gd name="connsiteY25" fmla="*/ 35072 h 52758"/>
              <a:gd name="connsiteX26" fmla="*/ 18047 w 100523"/>
              <a:gd name="connsiteY26" fmla="*/ 34651 h 52758"/>
              <a:gd name="connsiteX27" fmla="*/ 18529 w 100523"/>
              <a:gd name="connsiteY27" fmla="*/ 30199 h 52758"/>
              <a:gd name="connsiteX28" fmla="*/ 19912 w 100523"/>
              <a:gd name="connsiteY28" fmla="*/ 30199 h 52758"/>
              <a:gd name="connsiteX29" fmla="*/ 20995 w 100523"/>
              <a:gd name="connsiteY29" fmla="*/ 29598 h 52758"/>
              <a:gd name="connsiteX30" fmla="*/ 21236 w 100523"/>
              <a:gd name="connsiteY30" fmla="*/ 26169 h 52758"/>
              <a:gd name="connsiteX31" fmla="*/ 22499 w 100523"/>
              <a:gd name="connsiteY31" fmla="*/ 26590 h 52758"/>
              <a:gd name="connsiteX32" fmla="*/ 22439 w 100523"/>
              <a:gd name="connsiteY32" fmla="*/ 28214 h 52758"/>
              <a:gd name="connsiteX33" fmla="*/ 21717 w 100523"/>
              <a:gd name="connsiteY33" fmla="*/ 29658 h 52758"/>
              <a:gd name="connsiteX34" fmla="*/ 22680 w 100523"/>
              <a:gd name="connsiteY34" fmla="*/ 29658 h 52758"/>
              <a:gd name="connsiteX35" fmla="*/ 23281 w 100523"/>
              <a:gd name="connsiteY35" fmla="*/ 28334 h 52758"/>
              <a:gd name="connsiteX36" fmla="*/ 27191 w 100523"/>
              <a:gd name="connsiteY36" fmla="*/ 28575 h 52758"/>
              <a:gd name="connsiteX37" fmla="*/ 27793 w 100523"/>
              <a:gd name="connsiteY37" fmla="*/ 29898 h 52758"/>
              <a:gd name="connsiteX38" fmla="*/ 29056 w 100523"/>
              <a:gd name="connsiteY38" fmla="*/ 29718 h 52758"/>
              <a:gd name="connsiteX39" fmla="*/ 29718 w 100523"/>
              <a:gd name="connsiteY39" fmla="*/ 31402 h 52758"/>
              <a:gd name="connsiteX40" fmla="*/ 33087 w 100523"/>
              <a:gd name="connsiteY40" fmla="*/ 31523 h 52758"/>
              <a:gd name="connsiteX41" fmla="*/ 33027 w 100523"/>
              <a:gd name="connsiteY41" fmla="*/ 32906 h 52758"/>
              <a:gd name="connsiteX42" fmla="*/ 34350 w 100523"/>
              <a:gd name="connsiteY42" fmla="*/ 32967 h 52758"/>
              <a:gd name="connsiteX43" fmla="*/ 35674 w 100523"/>
              <a:gd name="connsiteY43" fmla="*/ 34410 h 52758"/>
              <a:gd name="connsiteX44" fmla="*/ 35554 w 100523"/>
              <a:gd name="connsiteY44" fmla="*/ 37178 h 52758"/>
              <a:gd name="connsiteX45" fmla="*/ 39524 w 100523"/>
              <a:gd name="connsiteY45" fmla="*/ 37358 h 52758"/>
              <a:gd name="connsiteX46" fmla="*/ 39764 w 100523"/>
              <a:gd name="connsiteY46" fmla="*/ 34591 h 52758"/>
              <a:gd name="connsiteX47" fmla="*/ 40366 w 100523"/>
              <a:gd name="connsiteY47" fmla="*/ 34170 h 52758"/>
              <a:gd name="connsiteX48" fmla="*/ 40546 w 100523"/>
              <a:gd name="connsiteY48" fmla="*/ 31884 h 52758"/>
              <a:gd name="connsiteX49" fmla="*/ 41148 w 100523"/>
              <a:gd name="connsiteY49" fmla="*/ 33448 h 52758"/>
              <a:gd name="connsiteX50" fmla="*/ 42351 w 100523"/>
              <a:gd name="connsiteY50" fmla="*/ 33087 h 52758"/>
              <a:gd name="connsiteX51" fmla="*/ 45058 w 100523"/>
              <a:gd name="connsiteY51" fmla="*/ 30921 h 52758"/>
              <a:gd name="connsiteX52" fmla="*/ 42652 w 100523"/>
              <a:gd name="connsiteY52" fmla="*/ 30560 h 52758"/>
              <a:gd name="connsiteX53" fmla="*/ 42712 w 100523"/>
              <a:gd name="connsiteY53" fmla="*/ 28575 h 52758"/>
              <a:gd name="connsiteX54" fmla="*/ 42111 w 100523"/>
              <a:gd name="connsiteY54" fmla="*/ 27793 h 52758"/>
              <a:gd name="connsiteX55" fmla="*/ 41088 w 100523"/>
              <a:gd name="connsiteY55" fmla="*/ 28274 h 52758"/>
              <a:gd name="connsiteX56" fmla="*/ 41268 w 100523"/>
              <a:gd name="connsiteY56" fmla="*/ 29778 h 52758"/>
              <a:gd name="connsiteX57" fmla="*/ 40005 w 100523"/>
              <a:gd name="connsiteY57" fmla="*/ 29177 h 52758"/>
              <a:gd name="connsiteX58" fmla="*/ 37298 w 100523"/>
              <a:gd name="connsiteY58" fmla="*/ 28936 h 52758"/>
              <a:gd name="connsiteX59" fmla="*/ 37298 w 100523"/>
              <a:gd name="connsiteY59" fmla="*/ 27252 h 52758"/>
              <a:gd name="connsiteX60" fmla="*/ 36095 w 100523"/>
              <a:gd name="connsiteY60" fmla="*/ 26169 h 52758"/>
              <a:gd name="connsiteX61" fmla="*/ 38381 w 100523"/>
              <a:gd name="connsiteY61" fmla="*/ 25326 h 52758"/>
              <a:gd name="connsiteX62" fmla="*/ 38501 w 100523"/>
              <a:gd name="connsiteY62" fmla="*/ 23522 h 52758"/>
              <a:gd name="connsiteX63" fmla="*/ 43013 w 100523"/>
              <a:gd name="connsiteY63" fmla="*/ 23702 h 52758"/>
              <a:gd name="connsiteX64" fmla="*/ 42351 w 100523"/>
              <a:gd name="connsiteY64" fmla="*/ 21055 h 52758"/>
              <a:gd name="connsiteX65" fmla="*/ 42471 w 100523"/>
              <a:gd name="connsiteY65" fmla="*/ 19551 h 52758"/>
              <a:gd name="connsiteX66" fmla="*/ 41810 w 100523"/>
              <a:gd name="connsiteY66" fmla="*/ 18047 h 52758"/>
              <a:gd name="connsiteX67" fmla="*/ 40968 w 100523"/>
              <a:gd name="connsiteY67" fmla="*/ 18108 h 52758"/>
              <a:gd name="connsiteX68" fmla="*/ 40546 w 100523"/>
              <a:gd name="connsiteY68" fmla="*/ 16965 h 52758"/>
              <a:gd name="connsiteX69" fmla="*/ 40727 w 100523"/>
              <a:gd name="connsiteY69" fmla="*/ 13896 h 52758"/>
              <a:gd name="connsiteX70" fmla="*/ 41389 w 100523"/>
              <a:gd name="connsiteY70" fmla="*/ 12573 h 52758"/>
              <a:gd name="connsiteX71" fmla="*/ 46201 w 100523"/>
              <a:gd name="connsiteY71" fmla="*/ 12753 h 52758"/>
              <a:gd name="connsiteX72" fmla="*/ 44878 w 100523"/>
              <a:gd name="connsiteY72" fmla="*/ 12032 h 52758"/>
              <a:gd name="connsiteX73" fmla="*/ 44938 w 100523"/>
              <a:gd name="connsiteY73" fmla="*/ 9986 h 52758"/>
              <a:gd name="connsiteX74" fmla="*/ 48247 w 100523"/>
              <a:gd name="connsiteY74" fmla="*/ 10528 h 52758"/>
              <a:gd name="connsiteX75" fmla="*/ 48969 w 100523"/>
              <a:gd name="connsiteY75" fmla="*/ 9385 h 52758"/>
              <a:gd name="connsiteX76" fmla="*/ 55766 w 100523"/>
              <a:gd name="connsiteY76" fmla="*/ 9625 h 52758"/>
              <a:gd name="connsiteX77" fmla="*/ 57090 w 100523"/>
              <a:gd name="connsiteY77" fmla="*/ 9024 h 52758"/>
              <a:gd name="connsiteX78" fmla="*/ 57090 w 100523"/>
              <a:gd name="connsiteY78" fmla="*/ 10046 h 52758"/>
              <a:gd name="connsiteX79" fmla="*/ 58233 w 100523"/>
              <a:gd name="connsiteY79" fmla="*/ 10407 h 52758"/>
              <a:gd name="connsiteX80" fmla="*/ 62504 w 100523"/>
              <a:gd name="connsiteY80" fmla="*/ 10588 h 52758"/>
              <a:gd name="connsiteX81" fmla="*/ 62745 w 100523"/>
              <a:gd name="connsiteY81" fmla="*/ 5053 h 52758"/>
              <a:gd name="connsiteX82" fmla="*/ 58714 w 100523"/>
              <a:gd name="connsiteY82" fmla="*/ 4813 h 52758"/>
              <a:gd name="connsiteX83" fmla="*/ 58955 w 100523"/>
              <a:gd name="connsiteY83" fmla="*/ 0 h 52758"/>
              <a:gd name="connsiteX84" fmla="*/ 72851 w 100523"/>
              <a:gd name="connsiteY84" fmla="*/ 842 h 52758"/>
              <a:gd name="connsiteX85" fmla="*/ 72731 w 100523"/>
              <a:gd name="connsiteY85" fmla="*/ 2647 h 52758"/>
              <a:gd name="connsiteX86" fmla="*/ 74235 w 100523"/>
              <a:gd name="connsiteY86" fmla="*/ 2827 h 52758"/>
              <a:gd name="connsiteX87" fmla="*/ 74355 w 100523"/>
              <a:gd name="connsiteY87" fmla="*/ 902 h 52758"/>
              <a:gd name="connsiteX88" fmla="*/ 79529 w 100523"/>
              <a:gd name="connsiteY88" fmla="*/ 1143 h 52758"/>
              <a:gd name="connsiteX89" fmla="*/ 79529 w 100523"/>
              <a:gd name="connsiteY89" fmla="*/ 361 h 52758"/>
              <a:gd name="connsiteX90" fmla="*/ 98298 w 100523"/>
              <a:gd name="connsiteY90" fmla="*/ 1504 h 52758"/>
              <a:gd name="connsiteX91" fmla="*/ 97877 w 100523"/>
              <a:gd name="connsiteY91" fmla="*/ 12393 h 52758"/>
              <a:gd name="connsiteX92" fmla="*/ 100524 w 100523"/>
              <a:gd name="connsiteY92" fmla="*/ 12693 h 52758"/>
              <a:gd name="connsiteX93" fmla="*/ 100223 w 100523"/>
              <a:gd name="connsiteY93" fmla="*/ 18108 h 52758"/>
              <a:gd name="connsiteX94" fmla="*/ 92162 w 100523"/>
              <a:gd name="connsiteY94" fmla="*/ 17566 h 52758"/>
              <a:gd name="connsiteX95" fmla="*/ 92343 w 100523"/>
              <a:gd name="connsiteY95" fmla="*/ 14558 h 52758"/>
              <a:gd name="connsiteX96" fmla="*/ 89575 w 100523"/>
              <a:gd name="connsiteY96" fmla="*/ 14859 h 52758"/>
              <a:gd name="connsiteX97" fmla="*/ 89575 w 100523"/>
              <a:gd name="connsiteY97" fmla="*/ 16363 h 52758"/>
              <a:gd name="connsiteX98" fmla="*/ 90898 w 100523"/>
              <a:gd name="connsiteY98" fmla="*/ 16243 h 52758"/>
              <a:gd name="connsiteX99" fmla="*/ 90839 w 100523"/>
              <a:gd name="connsiteY99" fmla="*/ 17566 h 52758"/>
              <a:gd name="connsiteX100" fmla="*/ 81394 w 100523"/>
              <a:gd name="connsiteY100" fmla="*/ 17025 h 52758"/>
              <a:gd name="connsiteX101" fmla="*/ 82416 w 100523"/>
              <a:gd name="connsiteY101" fmla="*/ 15822 h 52758"/>
              <a:gd name="connsiteX102" fmla="*/ 82356 w 100523"/>
              <a:gd name="connsiteY102" fmla="*/ 14498 h 52758"/>
              <a:gd name="connsiteX103" fmla="*/ 80070 w 100523"/>
              <a:gd name="connsiteY103" fmla="*/ 14318 h 52758"/>
              <a:gd name="connsiteX104" fmla="*/ 79890 w 100523"/>
              <a:gd name="connsiteY104" fmla="*/ 15641 h 52758"/>
              <a:gd name="connsiteX105" fmla="*/ 78566 w 100523"/>
              <a:gd name="connsiteY105" fmla="*/ 16664 h 52758"/>
              <a:gd name="connsiteX106" fmla="*/ 78446 w 100523"/>
              <a:gd name="connsiteY106" fmla="*/ 19672 h 52758"/>
              <a:gd name="connsiteX107" fmla="*/ 74415 w 100523"/>
              <a:gd name="connsiteY107" fmla="*/ 19431 h 52758"/>
              <a:gd name="connsiteX108" fmla="*/ 74415 w 100523"/>
              <a:gd name="connsiteY108" fmla="*/ 17025 h 52758"/>
              <a:gd name="connsiteX109" fmla="*/ 70385 w 100523"/>
              <a:gd name="connsiteY109" fmla="*/ 16604 h 52758"/>
              <a:gd name="connsiteX110" fmla="*/ 71648 w 100523"/>
              <a:gd name="connsiteY110" fmla="*/ 17326 h 52758"/>
              <a:gd name="connsiteX111" fmla="*/ 71648 w 100523"/>
              <a:gd name="connsiteY111" fmla="*/ 19311 h 52758"/>
              <a:gd name="connsiteX112" fmla="*/ 72972 w 100523"/>
              <a:gd name="connsiteY112" fmla="*/ 19431 h 52758"/>
              <a:gd name="connsiteX113" fmla="*/ 72972 w 100523"/>
              <a:gd name="connsiteY113" fmla="*/ 20815 h 52758"/>
              <a:gd name="connsiteX114" fmla="*/ 74235 w 100523"/>
              <a:gd name="connsiteY114" fmla="*/ 20875 h 52758"/>
              <a:gd name="connsiteX115" fmla="*/ 74235 w 100523"/>
              <a:gd name="connsiteY115" fmla="*/ 22138 h 52758"/>
              <a:gd name="connsiteX116" fmla="*/ 78205 w 100523"/>
              <a:gd name="connsiteY116" fmla="*/ 22499 h 52758"/>
              <a:gd name="connsiteX117" fmla="*/ 78085 w 100523"/>
              <a:gd name="connsiteY117" fmla="*/ 26229 h 52758"/>
              <a:gd name="connsiteX118" fmla="*/ 78506 w 100523"/>
              <a:gd name="connsiteY118" fmla="*/ 26770 h 52758"/>
              <a:gd name="connsiteX119" fmla="*/ 80792 w 100523"/>
              <a:gd name="connsiteY119" fmla="*/ 26770 h 52758"/>
              <a:gd name="connsiteX120" fmla="*/ 80912 w 100523"/>
              <a:gd name="connsiteY120" fmla="*/ 25387 h 52758"/>
              <a:gd name="connsiteX121" fmla="*/ 82236 w 100523"/>
              <a:gd name="connsiteY121" fmla="*/ 25387 h 52758"/>
              <a:gd name="connsiteX122" fmla="*/ 82416 w 100523"/>
              <a:gd name="connsiteY122" fmla="*/ 24063 h 52758"/>
              <a:gd name="connsiteX123" fmla="*/ 83680 w 100523"/>
              <a:gd name="connsiteY123" fmla="*/ 24123 h 52758"/>
              <a:gd name="connsiteX124" fmla="*/ 83319 w 100523"/>
              <a:gd name="connsiteY124" fmla="*/ 31041 h 52758"/>
              <a:gd name="connsiteX125" fmla="*/ 63045 w 100523"/>
              <a:gd name="connsiteY125" fmla="*/ 30199 h 52758"/>
              <a:gd name="connsiteX126" fmla="*/ 62745 w 100523"/>
              <a:gd name="connsiteY126" fmla="*/ 35614 h 52758"/>
              <a:gd name="connsiteX127" fmla="*/ 61421 w 100523"/>
              <a:gd name="connsiteY127" fmla="*/ 35614 h 52758"/>
              <a:gd name="connsiteX128" fmla="*/ 61541 w 100523"/>
              <a:gd name="connsiteY128" fmla="*/ 32846 h 52758"/>
              <a:gd name="connsiteX129" fmla="*/ 58955 w 100523"/>
              <a:gd name="connsiteY129" fmla="*/ 32726 h 52758"/>
              <a:gd name="connsiteX130" fmla="*/ 58534 w 100523"/>
              <a:gd name="connsiteY130" fmla="*/ 38200 h 52758"/>
              <a:gd name="connsiteX131" fmla="*/ 60820 w 100523"/>
              <a:gd name="connsiteY131" fmla="*/ 38321 h 52758"/>
              <a:gd name="connsiteX132" fmla="*/ 60037 w 100523"/>
              <a:gd name="connsiteY132" fmla="*/ 40667 h 52758"/>
              <a:gd name="connsiteX133" fmla="*/ 62865 w 100523"/>
              <a:gd name="connsiteY133" fmla="*/ 42832 h 52758"/>
              <a:gd name="connsiteX134" fmla="*/ 63707 w 100523"/>
              <a:gd name="connsiteY134" fmla="*/ 42652 h 52758"/>
              <a:gd name="connsiteX135" fmla="*/ 64008 w 100523"/>
              <a:gd name="connsiteY135" fmla="*/ 37478 h 52758"/>
              <a:gd name="connsiteX136" fmla="*/ 66715 w 100523"/>
              <a:gd name="connsiteY136" fmla="*/ 37238 h 52758"/>
              <a:gd name="connsiteX137" fmla="*/ 66715 w 100523"/>
              <a:gd name="connsiteY137" fmla="*/ 38080 h 52758"/>
              <a:gd name="connsiteX138" fmla="*/ 69302 w 100523"/>
              <a:gd name="connsiteY138" fmla="*/ 39403 h 52758"/>
              <a:gd name="connsiteX139" fmla="*/ 69603 w 100523"/>
              <a:gd name="connsiteY139" fmla="*/ 33147 h 52758"/>
              <a:gd name="connsiteX140" fmla="*/ 72310 w 100523"/>
              <a:gd name="connsiteY140" fmla="*/ 33267 h 52758"/>
              <a:gd name="connsiteX141" fmla="*/ 72069 w 100523"/>
              <a:gd name="connsiteY141" fmla="*/ 38862 h 52758"/>
              <a:gd name="connsiteX142" fmla="*/ 72851 w 100523"/>
              <a:gd name="connsiteY142" fmla="*/ 38862 h 52758"/>
              <a:gd name="connsiteX143" fmla="*/ 73332 w 100523"/>
              <a:gd name="connsiteY143" fmla="*/ 40306 h 52758"/>
              <a:gd name="connsiteX144" fmla="*/ 72851 w 100523"/>
              <a:gd name="connsiteY144" fmla="*/ 42953 h 52758"/>
              <a:gd name="connsiteX145" fmla="*/ 71708 w 100523"/>
              <a:gd name="connsiteY145" fmla="*/ 44336 h 52758"/>
              <a:gd name="connsiteX146" fmla="*/ 71648 w 100523"/>
              <a:gd name="connsiteY146" fmla="*/ 48307 h 52758"/>
              <a:gd name="connsiteX147" fmla="*/ 74295 w 100523"/>
              <a:gd name="connsiteY147" fmla="*/ 48427 h 52758"/>
              <a:gd name="connsiteX148" fmla="*/ 74175 w 100523"/>
              <a:gd name="connsiteY148" fmla="*/ 50051 h 52758"/>
              <a:gd name="connsiteX149" fmla="*/ 68760 w 100523"/>
              <a:gd name="connsiteY149" fmla="*/ 49811 h 52758"/>
              <a:gd name="connsiteX150" fmla="*/ 68640 w 100523"/>
              <a:gd name="connsiteY150" fmla="*/ 52698 h 52758"/>
              <a:gd name="connsiteX151" fmla="*/ 60459 w 100523"/>
              <a:gd name="connsiteY151" fmla="*/ 52217 h 52758"/>
              <a:gd name="connsiteX152" fmla="*/ 60579 w 100523"/>
              <a:gd name="connsiteY152" fmla="*/ 49390 h 52758"/>
              <a:gd name="connsiteX153" fmla="*/ 59196 w 100523"/>
              <a:gd name="connsiteY153" fmla="*/ 49330 h 52758"/>
              <a:gd name="connsiteX154" fmla="*/ 59075 w 100523"/>
              <a:gd name="connsiteY154" fmla="*/ 50713 h 52758"/>
              <a:gd name="connsiteX155" fmla="*/ 55887 w 100523"/>
              <a:gd name="connsiteY155" fmla="*/ 50533 h 52758"/>
              <a:gd name="connsiteX156" fmla="*/ 55165 w 100523"/>
              <a:gd name="connsiteY156" fmla="*/ 49209 h 52758"/>
              <a:gd name="connsiteX157" fmla="*/ 15461 w 100523"/>
              <a:gd name="connsiteY157" fmla="*/ 47404 h 52758"/>
              <a:gd name="connsiteX158" fmla="*/ 14197 w 100523"/>
              <a:gd name="connsiteY158" fmla="*/ 48006 h 52758"/>
              <a:gd name="connsiteX159" fmla="*/ 11791 w 100523"/>
              <a:gd name="connsiteY159" fmla="*/ 51254 h 52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100523" h="52758">
                <a:moveTo>
                  <a:pt x="11791" y="51254"/>
                </a:moveTo>
                <a:lnTo>
                  <a:pt x="9445" y="50833"/>
                </a:lnTo>
                <a:lnTo>
                  <a:pt x="8663" y="52758"/>
                </a:lnTo>
                <a:lnTo>
                  <a:pt x="6136" y="52758"/>
                </a:lnTo>
                <a:lnTo>
                  <a:pt x="6257" y="50593"/>
                </a:lnTo>
                <a:lnTo>
                  <a:pt x="5294" y="49390"/>
                </a:lnTo>
                <a:lnTo>
                  <a:pt x="3008" y="49390"/>
                </a:lnTo>
                <a:lnTo>
                  <a:pt x="1745" y="46562"/>
                </a:lnTo>
                <a:lnTo>
                  <a:pt x="1384" y="44276"/>
                </a:lnTo>
                <a:lnTo>
                  <a:pt x="181" y="41870"/>
                </a:lnTo>
                <a:lnTo>
                  <a:pt x="0" y="40546"/>
                </a:lnTo>
                <a:lnTo>
                  <a:pt x="903" y="40065"/>
                </a:lnTo>
                <a:lnTo>
                  <a:pt x="1564" y="42231"/>
                </a:lnTo>
                <a:lnTo>
                  <a:pt x="3068" y="42471"/>
                </a:lnTo>
                <a:lnTo>
                  <a:pt x="5534" y="41629"/>
                </a:lnTo>
                <a:lnTo>
                  <a:pt x="6798" y="41870"/>
                </a:lnTo>
                <a:lnTo>
                  <a:pt x="6979" y="38681"/>
                </a:lnTo>
                <a:lnTo>
                  <a:pt x="15100" y="39103"/>
                </a:lnTo>
                <a:lnTo>
                  <a:pt x="14498" y="37538"/>
                </a:lnTo>
                <a:lnTo>
                  <a:pt x="15340" y="35313"/>
                </a:lnTo>
                <a:lnTo>
                  <a:pt x="14498" y="34350"/>
                </a:lnTo>
                <a:lnTo>
                  <a:pt x="15400" y="33508"/>
                </a:lnTo>
                <a:lnTo>
                  <a:pt x="15280" y="34892"/>
                </a:lnTo>
                <a:lnTo>
                  <a:pt x="16604" y="35614"/>
                </a:lnTo>
                <a:lnTo>
                  <a:pt x="18709" y="35674"/>
                </a:lnTo>
                <a:lnTo>
                  <a:pt x="19371" y="35072"/>
                </a:lnTo>
                <a:lnTo>
                  <a:pt x="18047" y="34651"/>
                </a:lnTo>
                <a:lnTo>
                  <a:pt x="18529" y="30199"/>
                </a:lnTo>
                <a:lnTo>
                  <a:pt x="19912" y="30199"/>
                </a:lnTo>
                <a:lnTo>
                  <a:pt x="20995" y="29598"/>
                </a:lnTo>
                <a:lnTo>
                  <a:pt x="21236" y="26169"/>
                </a:lnTo>
                <a:lnTo>
                  <a:pt x="22499" y="26590"/>
                </a:lnTo>
                <a:lnTo>
                  <a:pt x="22439" y="28214"/>
                </a:lnTo>
                <a:lnTo>
                  <a:pt x="21717" y="29658"/>
                </a:lnTo>
                <a:lnTo>
                  <a:pt x="22680" y="29658"/>
                </a:lnTo>
                <a:lnTo>
                  <a:pt x="23281" y="28334"/>
                </a:lnTo>
                <a:lnTo>
                  <a:pt x="27191" y="28575"/>
                </a:lnTo>
                <a:lnTo>
                  <a:pt x="27793" y="29898"/>
                </a:lnTo>
                <a:lnTo>
                  <a:pt x="29056" y="29718"/>
                </a:lnTo>
                <a:lnTo>
                  <a:pt x="29718" y="31402"/>
                </a:lnTo>
                <a:lnTo>
                  <a:pt x="33087" y="31523"/>
                </a:lnTo>
                <a:lnTo>
                  <a:pt x="33027" y="32906"/>
                </a:lnTo>
                <a:lnTo>
                  <a:pt x="34350" y="32967"/>
                </a:lnTo>
                <a:lnTo>
                  <a:pt x="35674" y="34410"/>
                </a:lnTo>
                <a:lnTo>
                  <a:pt x="35554" y="37178"/>
                </a:lnTo>
                <a:lnTo>
                  <a:pt x="39524" y="37358"/>
                </a:lnTo>
                <a:lnTo>
                  <a:pt x="39764" y="34591"/>
                </a:lnTo>
                <a:lnTo>
                  <a:pt x="40366" y="34170"/>
                </a:lnTo>
                <a:lnTo>
                  <a:pt x="40546" y="31884"/>
                </a:lnTo>
                <a:lnTo>
                  <a:pt x="41148" y="33448"/>
                </a:lnTo>
                <a:lnTo>
                  <a:pt x="42351" y="33087"/>
                </a:lnTo>
                <a:lnTo>
                  <a:pt x="45058" y="30921"/>
                </a:lnTo>
                <a:lnTo>
                  <a:pt x="42652" y="30560"/>
                </a:lnTo>
                <a:lnTo>
                  <a:pt x="42712" y="28575"/>
                </a:lnTo>
                <a:lnTo>
                  <a:pt x="42111" y="27793"/>
                </a:lnTo>
                <a:lnTo>
                  <a:pt x="41088" y="28274"/>
                </a:lnTo>
                <a:lnTo>
                  <a:pt x="41268" y="29778"/>
                </a:lnTo>
                <a:lnTo>
                  <a:pt x="40005" y="29177"/>
                </a:lnTo>
                <a:lnTo>
                  <a:pt x="37298" y="28936"/>
                </a:lnTo>
                <a:lnTo>
                  <a:pt x="37298" y="27252"/>
                </a:lnTo>
                <a:lnTo>
                  <a:pt x="36095" y="26169"/>
                </a:lnTo>
                <a:lnTo>
                  <a:pt x="38381" y="25326"/>
                </a:lnTo>
                <a:lnTo>
                  <a:pt x="38501" y="23522"/>
                </a:lnTo>
                <a:lnTo>
                  <a:pt x="43013" y="23702"/>
                </a:lnTo>
                <a:lnTo>
                  <a:pt x="42351" y="21055"/>
                </a:lnTo>
                <a:lnTo>
                  <a:pt x="42471" y="19551"/>
                </a:lnTo>
                <a:lnTo>
                  <a:pt x="41810" y="18047"/>
                </a:lnTo>
                <a:lnTo>
                  <a:pt x="40968" y="18108"/>
                </a:lnTo>
                <a:lnTo>
                  <a:pt x="40546" y="16965"/>
                </a:lnTo>
                <a:lnTo>
                  <a:pt x="40727" y="13896"/>
                </a:lnTo>
                <a:lnTo>
                  <a:pt x="41389" y="12573"/>
                </a:lnTo>
                <a:lnTo>
                  <a:pt x="46201" y="12753"/>
                </a:lnTo>
                <a:lnTo>
                  <a:pt x="44878" y="12032"/>
                </a:lnTo>
                <a:lnTo>
                  <a:pt x="44938" y="9986"/>
                </a:lnTo>
                <a:lnTo>
                  <a:pt x="48247" y="10528"/>
                </a:lnTo>
                <a:lnTo>
                  <a:pt x="48969" y="9385"/>
                </a:lnTo>
                <a:lnTo>
                  <a:pt x="55766" y="9625"/>
                </a:lnTo>
                <a:lnTo>
                  <a:pt x="57090" y="9024"/>
                </a:lnTo>
                <a:lnTo>
                  <a:pt x="57090" y="10046"/>
                </a:lnTo>
                <a:lnTo>
                  <a:pt x="58233" y="10407"/>
                </a:lnTo>
                <a:lnTo>
                  <a:pt x="62504" y="10588"/>
                </a:lnTo>
                <a:lnTo>
                  <a:pt x="62745" y="5053"/>
                </a:lnTo>
                <a:lnTo>
                  <a:pt x="58714" y="4813"/>
                </a:lnTo>
                <a:lnTo>
                  <a:pt x="58955" y="0"/>
                </a:lnTo>
                <a:lnTo>
                  <a:pt x="72851" y="842"/>
                </a:lnTo>
                <a:lnTo>
                  <a:pt x="72731" y="2647"/>
                </a:lnTo>
                <a:lnTo>
                  <a:pt x="74235" y="2827"/>
                </a:lnTo>
                <a:lnTo>
                  <a:pt x="74355" y="902"/>
                </a:lnTo>
                <a:lnTo>
                  <a:pt x="79529" y="1143"/>
                </a:lnTo>
                <a:lnTo>
                  <a:pt x="79529" y="361"/>
                </a:lnTo>
                <a:lnTo>
                  <a:pt x="98298" y="1504"/>
                </a:lnTo>
                <a:lnTo>
                  <a:pt x="97877" y="12393"/>
                </a:lnTo>
                <a:lnTo>
                  <a:pt x="100524" y="12693"/>
                </a:lnTo>
                <a:lnTo>
                  <a:pt x="100223" y="18108"/>
                </a:lnTo>
                <a:lnTo>
                  <a:pt x="92162" y="17566"/>
                </a:lnTo>
                <a:lnTo>
                  <a:pt x="92343" y="14558"/>
                </a:lnTo>
                <a:lnTo>
                  <a:pt x="89575" y="14859"/>
                </a:lnTo>
                <a:lnTo>
                  <a:pt x="89575" y="16363"/>
                </a:lnTo>
                <a:lnTo>
                  <a:pt x="90898" y="16243"/>
                </a:lnTo>
                <a:lnTo>
                  <a:pt x="90839" y="17566"/>
                </a:lnTo>
                <a:lnTo>
                  <a:pt x="81394" y="17025"/>
                </a:lnTo>
                <a:lnTo>
                  <a:pt x="82416" y="15822"/>
                </a:lnTo>
                <a:lnTo>
                  <a:pt x="82356" y="14498"/>
                </a:lnTo>
                <a:lnTo>
                  <a:pt x="80070" y="14318"/>
                </a:lnTo>
                <a:lnTo>
                  <a:pt x="79890" y="15641"/>
                </a:lnTo>
                <a:lnTo>
                  <a:pt x="78566" y="16664"/>
                </a:lnTo>
                <a:lnTo>
                  <a:pt x="78446" y="19672"/>
                </a:lnTo>
                <a:lnTo>
                  <a:pt x="74415" y="19431"/>
                </a:lnTo>
                <a:lnTo>
                  <a:pt x="74415" y="17025"/>
                </a:lnTo>
                <a:lnTo>
                  <a:pt x="70385" y="16604"/>
                </a:lnTo>
                <a:lnTo>
                  <a:pt x="71648" y="17326"/>
                </a:lnTo>
                <a:lnTo>
                  <a:pt x="71648" y="19311"/>
                </a:lnTo>
                <a:lnTo>
                  <a:pt x="72972" y="19431"/>
                </a:lnTo>
                <a:lnTo>
                  <a:pt x="72972" y="20815"/>
                </a:lnTo>
                <a:lnTo>
                  <a:pt x="74235" y="20875"/>
                </a:lnTo>
                <a:lnTo>
                  <a:pt x="74235" y="22138"/>
                </a:lnTo>
                <a:lnTo>
                  <a:pt x="78205" y="22499"/>
                </a:lnTo>
                <a:lnTo>
                  <a:pt x="78085" y="26229"/>
                </a:lnTo>
                <a:lnTo>
                  <a:pt x="78506" y="26770"/>
                </a:lnTo>
                <a:lnTo>
                  <a:pt x="80792" y="26770"/>
                </a:lnTo>
                <a:lnTo>
                  <a:pt x="80912" y="25387"/>
                </a:lnTo>
                <a:lnTo>
                  <a:pt x="82236" y="25387"/>
                </a:lnTo>
                <a:lnTo>
                  <a:pt x="82416" y="24063"/>
                </a:lnTo>
                <a:lnTo>
                  <a:pt x="83680" y="24123"/>
                </a:lnTo>
                <a:lnTo>
                  <a:pt x="83319" y="31041"/>
                </a:lnTo>
                <a:lnTo>
                  <a:pt x="63045" y="30199"/>
                </a:lnTo>
                <a:lnTo>
                  <a:pt x="62745" y="35614"/>
                </a:lnTo>
                <a:lnTo>
                  <a:pt x="61421" y="35614"/>
                </a:lnTo>
                <a:lnTo>
                  <a:pt x="61541" y="32846"/>
                </a:lnTo>
                <a:lnTo>
                  <a:pt x="58955" y="32726"/>
                </a:lnTo>
                <a:lnTo>
                  <a:pt x="58534" y="38200"/>
                </a:lnTo>
                <a:lnTo>
                  <a:pt x="60820" y="38321"/>
                </a:lnTo>
                <a:lnTo>
                  <a:pt x="60037" y="40667"/>
                </a:lnTo>
                <a:lnTo>
                  <a:pt x="62865" y="42832"/>
                </a:lnTo>
                <a:lnTo>
                  <a:pt x="63707" y="42652"/>
                </a:lnTo>
                <a:lnTo>
                  <a:pt x="64008" y="37478"/>
                </a:lnTo>
                <a:lnTo>
                  <a:pt x="66715" y="37238"/>
                </a:lnTo>
                <a:lnTo>
                  <a:pt x="66715" y="38080"/>
                </a:lnTo>
                <a:lnTo>
                  <a:pt x="69302" y="39403"/>
                </a:lnTo>
                <a:lnTo>
                  <a:pt x="69603" y="33147"/>
                </a:lnTo>
                <a:lnTo>
                  <a:pt x="72310" y="33267"/>
                </a:lnTo>
                <a:lnTo>
                  <a:pt x="72069" y="38862"/>
                </a:lnTo>
                <a:lnTo>
                  <a:pt x="72851" y="38862"/>
                </a:lnTo>
                <a:lnTo>
                  <a:pt x="73332" y="40306"/>
                </a:lnTo>
                <a:lnTo>
                  <a:pt x="72851" y="42953"/>
                </a:lnTo>
                <a:lnTo>
                  <a:pt x="71708" y="44336"/>
                </a:lnTo>
                <a:lnTo>
                  <a:pt x="71648" y="48307"/>
                </a:lnTo>
                <a:lnTo>
                  <a:pt x="74295" y="48427"/>
                </a:lnTo>
                <a:lnTo>
                  <a:pt x="74175" y="50051"/>
                </a:lnTo>
                <a:lnTo>
                  <a:pt x="68760" y="49811"/>
                </a:lnTo>
                <a:lnTo>
                  <a:pt x="68640" y="52698"/>
                </a:lnTo>
                <a:lnTo>
                  <a:pt x="60459" y="52217"/>
                </a:lnTo>
                <a:lnTo>
                  <a:pt x="60579" y="49390"/>
                </a:lnTo>
                <a:lnTo>
                  <a:pt x="59196" y="49330"/>
                </a:lnTo>
                <a:lnTo>
                  <a:pt x="59075" y="50713"/>
                </a:lnTo>
                <a:lnTo>
                  <a:pt x="55887" y="50533"/>
                </a:lnTo>
                <a:lnTo>
                  <a:pt x="55165" y="49209"/>
                </a:lnTo>
                <a:lnTo>
                  <a:pt x="15461" y="47404"/>
                </a:lnTo>
                <a:lnTo>
                  <a:pt x="14197" y="48006"/>
                </a:lnTo>
                <a:lnTo>
                  <a:pt x="11791" y="51254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 title="CO-7">
            <a:extLst>
              <a:ext uri="{FF2B5EF4-FFF2-40B4-BE49-F238E27FC236}">
                <a16:creationId xmlns:a16="http://schemas.microsoft.com/office/drawing/2014/main" id="{3074DBCB-C87E-5A5D-AA6A-D1A2831A8F92}"/>
              </a:ext>
            </a:extLst>
          </p:cNvPr>
          <p:cNvSpPr/>
          <p:nvPr/>
        </p:nvSpPr>
        <p:spPr>
          <a:xfrm>
            <a:off x="3638604" y="3686826"/>
            <a:ext cx="197731" cy="314717"/>
          </a:xfrm>
          <a:custGeom>
            <a:avLst/>
            <a:gdLst>
              <a:gd name="connsiteX0" fmla="*/ 227156 w 247489"/>
              <a:gd name="connsiteY0" fmla="*/ 94628 h 407930"/>
              <a:gd name="connsiteX1" fmla="*/ 226254 w 247489"/>
              <a:gd name="connsiteY1" fmla="*/ 96192 h 407930"/>
              <a:gd name="connsiteX2" fmla="*/ 225953 w 247489"/>
              <a:gd name="connsiteY2" fmla="*/ 98779 h 407930"/>
              <a:gd name="connsiteX3" fmla="*/ 225953 w 247489"/>
              <a:gd name="connsiteY3" fmla="*/ 101125 h 407930"/>
              <a:gd name="connsiteX4" fmla="*/ 225051 w 247489"/>
              <a:gd name="connsiteY4" fmla="*/ 102088 h 407930"/>
              <a:gd name="connsiteX5" fmla="*/ 224810 w 247489"/>
              <a:gd name="connsiteY5" fmla="*/ 104073 h 407930"/>
              <a:gd name="connsiteX6" fmla="*/ 222825 w 247489"/>
              <a:gd name="connsiteY6" fmla="*/ 105878 h 407930"/>
              <a:gd name="connsiteX7" fmla="*/ 220419 w 247489"/>
              <a:gd name="connsiteY7" fmla="*/ 106299 h 407930"/>
              <a:gd name="connsiteX8" fmla="*/ 218494 w 247489"/>
              <a:gd name="connsiteY8" fmla="*/ 107201 h 407930"/>
              <a:gd name="connsiteX9" fmla="*/ 217471 w 247489"/>
              <a:gd name="connsiteY9" fmla="*/ 108344 h 407930"/>
              <a:gd name="connsiteX10" fmla="*/ 217711 w 247489"/>
              <a:gd name="connsiteY10" fmla="*/ 110089 h 407930"/>
              <a:gd name="connsiteX11" fmla="*/ 218915 w 247489"/>
              <a:gd name="connsiteY11" fmla="*/ 111412 h 407930"/>
              <a:gd name="connsiteX12" fmla="*/ 218494 w 247489"/>
              <a:gd name="connsiteY12" fmla="*/ 114300 h 407930"/>
              <a:gd name="connsiteX13" fmla="*/ 218794 w 247489"/>
              <a:gd name="connsiteY13" fmla="*/ 115503 h 407930"/>
              <a:gd name="connsiteX14" fmla="*/ 216568 w 247489"/>
              <a:gd name="connsiteY14" fmla="*/ 117488 h 407930"/>
              <a:gd name="connsiteX15" fmla="*/ 211635 w 247489"/>
              <a:gd name="connsiteY15" fmla="*/ 120316 h 407930"/>
              <a:gd name="connsiteX16" fmla="*/ 212478 w 247489"/>
              <a:gd name="connsiteY16" fmla="*/ 123324 h 407930"/>
              <a:gd name="connsiteX17" fmla="*/ 211696 w 247489"/>
              <a:gd name="connsiteY17" fmla="*/ 123685 h 407930"/>
              <a:gd name="connsiteX18" fmla="*/ 211094 w 247489"/>
              <a:gd name="connsiteY18" fmla="*/ 125910 h 407930"/>
              <a:gd name="connsiteX19" fmla="*/ 211996 w 247489"/>
              <a:gd name="connsiteY19" fmla="*/ 126933 h 407930"/>
              <a:gd name="connsiteX20" fmla="*/ 211996 w 247489"/>
              <a:gd name="connsiteY20" fmla="*/ 128738 h 407930"/>
              <a:gd name="connsiteX21" fmla="*/ 210312 w 247489"/>
              <a:gd name="connsiteY21" fmla="*/ 131144 h 407930"/>
              <a:gd name="connsiteX22" fmla="*/ 210011 w 247489"/>
              <a:gd name="connsiteY22" fmla="*/ 132949 h 407930"/>
              <a:gd name="connsiteX23" fmla="*/ 208567 w 247489"/>
              <a:gd name="connsiteY23" fmla="*/ 134092 h 407930"/>
              <a:gd name="connsiteX24" fmla="*/ 209410 w 247489"/>
              <a:gd name="connsiteY24" fmla="*/ 134874 h 407930"/>
              <a:gd name="connsiteX25" fmla="*/ 208387 w 247489"/>
              <a:gd name="connsiteY25" fmla="*/ 137280 h 407930"/>
              <a:gd name="connsiteX26" fmla="*/ 206883 w 247489"/>
              <a:gd name="connsiteY26" fmla="*/ 138483 h 407930"/>
              <a:gd name="connsiteX27" fmla="*/ 207184 w 247489"/>
              <a:gd name="connsiteY27" fmla="*/ 140168 h 407930"/>
              <a:gd name="connsiteX28" fmla="*/ 205800 w 247489"/>
              <a:gd name="connsiteY28" fmla="*/ 140529 h 407930"/>
              <a:gd name="connsiteX29" fmla="*/ 203213 w 247489"/>
              <a:gd name="connsiteY29" fmla="*/ 146424 h 407930"/>
              <a:gd name="connsiteX30" fmla="*/ 203574 w 247489"/>
              <a:gd name="connsiteY30" fmla="*/ 147988 h 407930"/>
              <a:gd name="connsiteX31" fmla="*/ 202732 w 247489"/>
              <a:gd name="connsiteY31" fmla="*/ 148710 h 407930"/>
              <a:gd name="connsiteX32" fmla="*/ 201168 w 247489"/>
              <a:gd name="connsiteY32" fmla="*/ 148831 h 407930"/>
              <a:gd name="connsiteX33" fmla="*/ 201168 w 247489"/>
              <a:gd name="connsiteY33" fmla="*/ 150395 h 407930"/>
              <a:gd name="connsiteX34" fmla="*/ 199363 w 247489"/>
              <a:gd name="connsiteY34" fmla="*/ 151478 h 407930"/>
              <a:gd name="connsiteX35" fmla="*/ 198401 w 247489"/>
              <a:gd name="connsiteY35" fmla="*/ 150936 h 407930"/>
              <a:gd name="connsiteX36" fmla="*/ 197619 w 247489"/>
              <a:gd name="connsiteY36" fmla="*/ 152741 h 407930"/>
              <a:gd name="connsiteX37" fmla="*/ 196656 w 247489"/>
              <a:gd name="connsiteY37" fmla="*/ 153643 h 407930"/>
              <a:gd name="connsiteX38" fmla="*/ 197017 w 247489"/>
              <a:gd name="connsiteY38" fmla="*/ 157132 h 407930"/>
              <a:gd name="connsiteX39" fmla="*/ 194551 w 247489"/>
              <a:gd name="connsiteY39" fmla="*/ 157734 h 407930"/>
              <a:gd name="connsiteX40" fmla="*/ 193528 w 247489"/>
              <a:gd name="connsiteY40" fmla="*/ 159057 h 407930"/>
              <a:gd name="connsiteX41" fmla="*/ 192746 w 247489"/>
              <a:gd name="connsiteY41" fmla="*/ 162968 h 407930"/>
              <a:gd name="connsiteX42" fmla="*/ 189618 w 247489"/>
              <a:gd name="connsiteY42" fmla="*/ 165494 h 407930"/>
              <a:gd name="connsiteX43" fmla="*/ 188415 w 247489"/>
              <a:gd name="connsiteY43" fmla="*/ 167419 h 407930"/>
              <a:gd name="connsiteX44" fmla="*/ 188294 w 247489"/>
              <a:gd name="connsiteY44" fmla="*/ 169104 h 407930"/>
              <a:gd name="connsiteX45" fmla="*/ 187211 w 247489"/>
              <a:gd name="connsiteY45" fmla="*/ 169224 h 407930"/>
              <a:gd name="connsiteX46" fmla="*/ 187211 w 247489"/>
              <a:gd name="connsiteY46" fmla="*/ 171029 h 407930"/>
              <a:gd name="connsiteX47" fmla="*/ 186129 w 247489"/>
              <a:gd name="connsiteY47" fmla="*/ 172232 h 407930"/>
              <a:gd name="connsiteX48" fmla="*/ 207424 w 247489"/>
              <a:gd name="connsiteY48" fmla="*/ 173134 h 407930"/>
              <a:gd name="connsiteX49" fmla="*/ 229142 w 247489"/>
              <a:gd name="connsiteY49" fmla="*/ 174157 h 407930"/>
              <a:gd name="connsiteX50" fmla="*/ 229142 w 247489"/>
              <a:gd name="connsiteY50" fmla="*/ 193408 h 407930"/>
              <a:gd name="connsiteX51" fmla="*/ 228600 w 247489"/>
              <a:gd name="connsiteY51" fmla="*/ 199002 h 407930"/>
              <a:gd name="connsiteX52" fmla="*/ 228841 w 247489"/>
              <a:gd name="connsiteY52" fmla="*/ 201769 h 407930"/>
              <a:gd name="connsiteX53" fmla="*/ 228480 w 247489"/>
              <a:gd name="connsiteY53" fmla="*/ 210071 h 407930"/>
              <a:gd name="connsiteX54" fmla="*/ 230405 w 247489"/>
              <a:gd name="connsiteY54" fmla="*/ 210252 h 407930"/>
              <a:gd name="connsiteX55" fmla="*/ 231006 w 247489"/>
              <a:gd name="connsiteY55" fmla="*/ 212959 h 407930"/>
              <a:gd name="connsiteX56" fmla="*/ 229683 w 247489"/>
              <a:gd name="connsiteY56" fmla="*/ 212899 h 407930"/>
              <a:gd name="connsiteX57" fmla="*/ 229803 w 247489"/>
              <a:gd name="connsiteY57" fmla="*/ 212177 h 407930"/>
              <a:gd name="connsiteX58" fmla="*/ 228360 w 247489"/>
              <a:gd name="connsiteY58" fmla="*/ 212177 h 407930"/>
              <a:gd name="connsiteX59" fmla="*/ 227638 w 247489"/>
              <a:gd name="connsiteY59" fmla="*/ 223968 h 407930"/>
              <a:gd name="connsiteX60" fmla="*/ 222103 w 247489"/>
              <a:gd name="connsiteY60" fmla="*/ 223667 h 407930"/>
              <a:gd name="connsiteX61" fmla="*/ 220659 w 247489"/>
              <a:gd name="connsiteY61" fmla="*/ 235217 h 407930"/>
              <a:gd name="connsiteX62" fmla="*/ 220659 w 247489"/>
              <a:gd name="connsiteY62" fmla="*/ 236962 h 407930"/>
              <a:gd name="connsiteX63" fmla="*/ 229021 w 247489"/>
              <a:gd name="connsiteY63" fmla="*/ 237563 h 407930"/>
              <a:gd name="connsiteX64" fmla="*/ 238767 w 247489"/>
              <a:gd name="connsiteY64" fmla="*/ 237864 h 407930"/>
              <a:gd name="connsiteX65" fmla="*/ 239970 w 247489"/>
              <a:gd name="connsiteY65" fmla="*/ 238346 h 407930"/>
              <a:gd name="connsiteX66" fmla="*/ 239368 w 247489"/>
              <a:gd name="connsiteY66" fmla="*/ 254588 h 407930"/>
              <a:gd name="connsiteX67" fmla="*/ 239248 w 247489"/>
              <a:gd name="connsiteY67" fmla="*/ 257476 h 407930"/>
              <a:gd name="connsiteX68" fmla="*/ 238827 w 247489"/>
              <a:gd name="connsiteY68" fmla="*/ 257476 h 407930"/>
              <a:gd name="connsiteX69" fmla="*/ 238225 w 247489"/>
              <a:gd name="connsiteY69" fmla="*/ 271131 h 407930"/>
              <a:gd name="connsiteX70" fmla="*/ 237443 w 247489"/>
              <a:gd name="connsiteY70" fmla="*/ 291164 h 407930"/>
              <a:gd name="connsiteX71" fmla="*/ 237022 w 247489"/>
              <a:gd name="connsiteY71" fmla="*/ 302895 h 407930"/>
              <a:gd name="connsiteX72" fmla="*/ 236240 w 247489"/>
              <a:gd name="connsiteY72" fmla="*/ 319739 h 407930"/>
              <a:gd name="connsiteX73" fmla="*/ 235338 w 247489"/>
              <a:gd name="connsiteY73" fmla="*/ 341095 h 407930"/>
              <a:gd name="connsiteX74" fmla="*/ 219336 w 247489"/>
              <a:gd name="connsiteY74" fmla="*/ 340434 h 407930"/>
              <a:gd name="connsiteX75" fmla="*/ 219215 w 247489"/>
              <a:gd name="connsiteY75" fmla="*/ 344163 h 407930"/>
              <a:gd name="connsiteX76" fmla="*/ 218313 w 247489"/>
              <a:gd name="connsiteY76" fmla="*/ 365279 h 407930"/>
              <a:gd name="connsiteX77" fmla="*/ 217892 w 247489"/>
              <a:gd name="connsiteY77" fmla="*/ 367986 h 407930"/>
              <a:gd name="connsiteX78" fmla="*/ 217290 w 247489"/>
              <a:gd name="connsiteY78" fmla="*/ 382003 h 407930"/>
              <a:gd name="connsiteX79" fmla="*/ 216929 w 247489"/>
              <a:gd name="connsiteY79" fmla="*/ 389643 h 407930"/>
              <a:gd name="connsiteX80" fmla="*/ 216268 w 247489"/>
              <a:gd name="connsiteY80" fmla="*/ 405765 h 407930"/>
              <a:gd name="connsiteX81" fmla="*/ 214343 w 247489"/>
              <a:gd name="connsiteY81" fmla="*/ 405404 h 407930"/>
              <a:gd name="connsiteX82" fmla="*/ 213982 w 247489"/>
              <a:gd name="connsiteY82" fmla="*/ 403599 h 407930"/>
              <a:gd name="connsiteX83" fmla="*/ 214343 w 247489"/>
              <a:gd name="connsiteY83" fmla="*/ 401975 h 407930"/>
              <a:gd name="connsiteX84" fmla="*/ 214102 w 247489"/>
              <a:gd name="connsiteY84" fmla="*/ 400170 h 407930"/>
              <a:gd name="connsiteX85" fmla="*/ 211515 w 247489"/>
              <a:gd name="connsiteY85" fmla="*/ 398005 h 407930"/>
              <a:gd name="connsiteX86" fmla="*/ 210914 w 247489"/>
              <a:gd name="connsiteY86" fmla="*/ 399208 h 407930"/>
              <a:gd name="connsiteX87" fmla="*/ 207845 w 247489"/>
              <a:gd name="connsiteY87" fmla="*/ 399990 h 407930"/>
              <a:gd name="connsiteX88" fmla="*/ 205259 w 247489"/>
              <a:gd name="connsiteY88" fmla="*/ 398486 h 407930"/>
              <a:gd name="connsiteX89" fmla="*/ 205379 w 247489"/>
              <a:gd name="connsiteY89" fmla="*/ 396561 h 407930"/>
              <a:gd name="connsiteX90" fmla="*/ 204055 w 247489"/>
              <a:gd name="connsiteY90" fmla="*/ 395237 h 407930"/>
              <a:gd name="connsiteX91" fmla="*/ 204777 w 247489"/>
              <a:gd name="connsiteY91" fmla="*/ 394335 h 407930"/>
              <a:gd name="connsiteX92" fmla="*/ 203394 w 247489"/>
              <a:gd name="connsiteY92" fmla="*/ 392891 h 407930"/>
              <a:gd name="connsiteX93" fmla="*/ 203574 w 247489"/>
              <a:gd name="connsiteY93" fmla="*/ 391989 h 407930"/>
              <a:gd name="connsiteX94" fmla="*/ 201709 w 247489"/>
              <a:gd name="connsiteY94" fmla="*/ 390364 h 407930"/>
              <a:gd name="connsiteX95" fmla="*/ 201709 w 247489"/>
              <a:gd name="connsiteY95" fmla="*/ 388861 h 407930"/>
              <a:gd name="connsiteX96" fmla="*/ 202612 w 247489"/>
              <a:gd name="connsiteY96" fmla="*/ 388018 h 407930"/>
              <a:gd name="connsiteX97" fmla="*/ 200687 w 247489"/>
              <a:gd name="connsiteY97" fmla="*/ 385913 h 407930"/>
              <a:gd name="connsiteX98" fmla="*/ 199483 w 247489"/>
              <a:gd name="connsiteY98" fmla="*/ 385311 h 407930"/>
              <a:gd name="connsiteX99" fmla="*/ 198100 w 247489"/>
              <a:gd name="connsiteY99" fmla="*/ 385612 h 407930"/>
              <a:gd name="connsiteX100" fmla="*/ 195693 w 247489"/>
              <a:gd name="connsiteY100" fmla="*/ 387236 h 407930"/>
              <a:gd name="connsiteX101" fmla="*/ 194791 w 247489"/>
              <a:gd name="connsiteY101" fmla="*/ 388439 h 407930"/>
              <a:gd name="connsiteX102" fmla="*/ 195152 w 247489"/>
              <a:gd name="connsiteY102" fmla="*/ 390004 h 407930"/>
              <a:gd name="connsiteX103" fmla="*/ 193769 w 247489"/>
              <a:gd name="connsiteY103" fmla="*/ 390485 h 407930"/>
              <a:gd name="connsiteX104" fmla="*/ 193769 w 247489"/>
              <a:gd name="connsiteY104" fmla="*/ 391808 h 407930"/>
              <a:gd name="connsiteX105" fmla="*/ 192565 w 247489"/>
              <a:gd name="connsiteY105" fmla="*/ 392169 h 407930"/>
              <a:gd name="connsiteX106" fmla="*/ 192325 w 247489"/>
              <a:gd name="connsiteY106" fmla="*/ 394154 h 407930"/>
              <a:gd name="connsiteX107" fmla="*/ 188715 w 247489"/>
              <a:gd name="connsiteY107" fmla="*/ 395538 h 407930"/>
              <a:gd name="connsiteX108" fmla="*/ 188776 w 247489"/>
              <a:gd name="connsiteY108" fmla="*/ 396440 h 407930"/>
              <a:gd name="connsiteX109" fmla="*/ 187211 w 247489"/>
              <a:gd name="connsiteY109" fmla="*/ 397343 h 407930"/>
              <a:gd name="connsiteX110" fmla="*/ 185707 w 247489"/>
              <a:gd name="connsiteY110" fmla="*/ 400050 h 407930"/>
              <a:gd name="connsiteX111" fmla="*/ 185106 w 247489"/>
              <a:gd name="connsiteY111" fmla="*/ 400170 h 407930"/>
              <a:gd name="connsiteX112" fmla="*/ 184986 w 247489"/>
              <a:gd name="connsiteY112" fmla="*/ 402336 h 407930"/>
              <a:gd name="connsiteX113" fmla="*/ 183060 w 247489"/>
              <a:gd name="connsiteY113" fmla="*/ 405705 h 407930"/>
              <a:gd name="connsiteX114" fmla="*/ 181436 w 247489"/>
              <a:gd name="connsiteY114" fmla="*/ 407209 h 407930"/>
              <a:gd name="connsiteX115" fmla="*/ 179571 w 247489"/>
              <a:gd name="connsiteY115" fmla="*/ 405223 h 407930"/>
              <a:gd name="connsiteX116" fmla="*/ 179270 w 247489"/>
              <a:gd name="connsiteY116" fmla="*/ 402516 h 407930"/>
              <a:gd name="connsiteX117" fmla="*/ 178428 w 247489"/>
              <a:gd name="connsiteY117" fmla="*/ 400832 h 407930"/>
              <a:gd name="connsiteX118" fmla="*/ 176984 w 247489"/>
              <a:gd name="connsiteY118" fmla="*/ 399509 h 407930"/>
              <a:gd name="connsiteX119" fmla="*/ 174157 w 247489"/>
              <a:gd name="connsiteY119" fmla="*/ 400291 h 407930"/>
              <a:gd name="connsiteX120" fmla="*/ 172353 w 247489"/>
              <a:gd name="connsiteY120" fmla="*/ 401915 h 407930"/>
              <a:gd name="connsiteX121" fmla="*/ 170307 w 247489"/>
              <a:gd name="connsiteY121" fmla="*/ 402216 h 407930"/>
              <a:gd name="connsiteX122" fmla="*/ 167901 w 247489"/>
              <a:gd name="connsiteY122" fmla="*/ 403419 h 407930"/>
              <a:gd name="connsiteX123" fmla="*/ 163750 w 247489"/>
              <a:gd name="connsiteY123" fmla="*/ 407028 h 407930"/>
              <a:gd name="connsiteX124" fmla="*/ 162306 w 247489"/>
              <a:gd name="connsiteY124" fmla="*/ 407931 h 407930"/>
              <a:gd name="connsiteX125" fmla="*/ 160140 w 247489"/>
              <a:gd name="connsiteY125" fmla="*/ 407750 h 407930"/>
              <a:gd name="connsiteX126" fmla="*/ 158336 w 247489"/>
              <a:gd name="connsiteY126" fmla="*/ 406487 h 407930"/>
              <a:gd name="connsiteX127" fmla="*/ 153824 w 247489"/>
              <a:gd name="connsiteY127" fmla="*/ 406727 h 407930"/>
              <a:gd name="connsiteX128" fmla="*/ 151357 w 247489"/>
              <a:gd name="connsiteY128" fmla="*/ 403720 h 407930"/>
              <a:gd name="connsiteX129" fmla="*/ 150996 w 247489"/>
              <a:gd name="connsiteY129" fmla="*/ 402577 h 407930"/>
              <a:gd name="connsiteX130" fmla="*/ 149432 w 247489"/>
              <a:gd name="connsiteY130" fmla="*/ 401133 h 407930"/>
              <a:gd name="connsiteX131" fmla="*/ 148289 w 247489"/>
              <a:gd name="connsiteY131" fmla="*/ 397944 h 407930"/>
              <a:gd name="connsiteX132" fmla="*/ 145161 w 247489"/>
              <a:gd name="connsiteY132" fmla="*/ 394696 h 407930"/>
              <a:gd name="connsiteX133" fmla="*/ 143778 w 247489"/>
              <a:gd name="connsiteY133" fmla="*/ 394335 h 407930"/>
              <a:gd name="connsiteX134" fmla="*/ 142333 w 247489"/>
              <a:gd name="connsiteY134" fmla="*/ 395478 h 407930"/>
              <a:gd name="connsiteX135" fmla="*/ 141131 w 247489"/>
              <a:gd name="connsiteY135" fmla="*/ 395237 h 407930"/>
              <a:gd name="connsiteX136" fmla="*/ 137702 w 247489"/>
              <a:gd name="connsiteY136" fmla="*/ 391387 h 407930"/>
              <a:gd name="connsiteX137" fmla="*/ 138243 w 247489"/>
              <a:gd name="connsiteY137" fmla="*/ 390605 h 407930"/>
              <a:gd name="connsiteX138" fmla="*/ 137280 w 247489"/>
              <a:gd name="connsiteY138" fmla="*/ 388379 h 407930"/>
              <a:gd name="connsiteX139" fmla="*/ 135115 w 247489"/>
              <a:gd name="connsiteY139" fmla="*/ 383988 h 407930"/>
              <a:gd name="connsiteX140" fmla="*/ 136258 w 247489"/>
              <a:gd name="connsiteY140" fmla="*/ 383146 h 407930"/>
              <a:gd name="connsiteX141" fmla="*/ 135476 w 247489"/>
              <a:gd name="connsiteY141" fmla="*/ 379717 h 407930"/>
              <a:gd name="connsiteX142" fmla="*/ 134694 w 247489"/>
              <a:gd name="connsiteY142" fmla="*/ 379476 h 407930"/>
              <a:gd name="connsiteX143" fmla="*/ 133551 w 247489"/>
              <a:gd name="connsiteY143" fmla="*/ 376528 h 407930"/>
              <a:gd name="connsiteX144" fmla="*/ 133611 w 247489"/>
              <a:gd name="connsiteY144" fmla="*/ 375385 h 407930"/>
              <a:gd name="connsiteX145" fmla="*/ 132227 w 247489"/>
              <a:gd name="connsiteY145" fmla="*/ 374483 h 407930"/>
              <a:gd name="connsiteX146" fmla="*/ 132408 w 247489"/>
              <a:gd name="connsiteY146" fmla="*/ 372678 h 407930"/>
              <a:gd name="connsiteX147" fmla="*/ 131325 w 247489"/>
              <a:gd name="connsiteY147" fmla="*/ 372077 h 407930"/>
              <a:gd name="connsiteX148" fmla="*/ 131144 w 247489"/>
              <a:gd name="connsiteY148" fmla="*/ 370994 h 407930"/>
              <a:gd name="connsiteX149" fmla="*/ 128377 w 247489"/>
              <a:gd name="connsiteY149" fmla="*/ 367685 h 407930"/>
              <a:gd name="connsiteX150" fmla="*/ 127775 w 247489"/>
              <a:gd name="connsiteY150" fmla="*/ 366001 h 407930"/>
              <a:gd name="connsiteX151" fmla="*/ 127775 w 247489"/>
              <a:gd name="connsiteY151" fmla="*/ 363895 h 407930"/>
              <a:gd name="connsiteX152" fmla="*/ 128317 w 247489"/>
              <a:gd name="connsiteY152" fmla="*/ 362692 h 407930"/>
              <a:gd name="connsiteX153" fmla="*/ 127595 w 247489"/>
              <a:gd name="connsiteY153" fmla="*/ 362451 h 407930"/>
              <a:gd name="connsiteX154" fmla="*/ 126271 w 247489"/>
              <a:gd name="connsiteY154" fmla="*/ 358902 h 407930"/>
              <a:gd name="connsiteX155" fmla="*/ 125850 w 247489"/>
              <a:gd name="connsiteY155" fmla="*/ 357218 h 407930"/>
              <a:gd name="connsiteX156" fmla="*/ 126933 w 247489"/>
              <a:gd name="connsiteY156" fmla="*/ 355894 h 407930"/>
              <a:gd name="connsiteX157" fmla="*/ 126512 w 247489"/>
              <a:gd name="connsiteY157" fmla="*/ 354811 h 407930"/>
              <a:gd name="connsiteX158" fmla="*/ 125429 w 247489"/>
              <a:gd name="connsiteY158" fmla="*/ 354390 h 407930"/>
              <a:gd name="connsiteX159" fmla="*/ 124587 w 247489"/>
              <a:gd name="connsiteY159" fmla="*/ 353187 h 407930"/>
              <a:gd name="connsiteX160" fmla="*/ 122602 w 247489"/>
              <a:gd name="connsiteY160" fmla="*/ 352706 h 407930"/>
              <a:gd name="connsiteX161" fmla="*/ 121579 w 247489"/>
              <a:gd name="connsiteY161" fmla="*/ 350119 h 407930"/>
              <a:gd name="connsiteX162" fmla="*/ 120436 w 247489"/>
              <a:gd name="connsiteY162" fmla="*/ 349457 h 407930"/>
              <a:gd name="connsiteX163" fmla="*/ 119052 w 247489"/>
              <a:gd name="connsiteY163" fmla="*/ 346570 h 407930"/>
              <a:gd name="connsiteX164" fmla="*/ 118090 w 247489"/>
              <a:gd name="connsiteY164" fmla="*/ 346148 h 407930"/>
              <a:gd name="connsiteX165" fmla="*/ 117609 w 247489"/>
              <a:gd name="connsiteY165" fmla="*/ 344644 h 407930"/>
              <a:gd name="connsiteX166" fmla="*/ 114901 w 247489"/>
              <a:gd name="connsiteY166" fmla="*/ 342720 h 407930"/>
              <a:gd name="connsiteX167" fmla="*/ 114901 w 247489"/>
              <a:gd name="connsiteY167" fmla="*/ 341516 h 407930"/>
              <a:gd name="connsiteX168" fmla="*/ 113277 w 247489"/>
              <a:gd name="connsiteY168" fmla="*/ 339832 h 407930"/>
              <a:gd name="connsiteX169" fmla="*/ 110991 w 247489"/>
              <a:gd name="connsiteY169" fmla="*/ 338508 h 407930"/>
              <a:gd name="connsiteX170" fmla="*/ 110149 w 247489"/>
              <a:gd name="connsiteY170" fmla="*/ 337546 h 407930"/>
              <a:gd name="connsiteX171" fmla="*/ 110390 w 247489"/>
              <a:gd name="connsiteY171" fmla="*/ 336162 h 407930"/>
              <a:gd name="connsiteX172" fmla="*/ 108946 w 247489"/>
              <a:gd name="connsiteY172" fmla="*/ 332673 h 407930"/>
              <a:gd name="connsiteX173" fmla="*/ 106239 w 247489"/>
              <a:gd name="connsiteY173" fmla="*/ 331771 h 407930"/>
              <a:gd name="connsiteX174" fmla="*/ 104615 w 247489"/>
              <a:gd name="connsiteY174" fmla="*/ 329545 h 407930"/>
              <a:gd name="connsiteX175" fmla="*/ 102930 w 247489"/>
              <a:gd name="connsiteY175" fmla="*/ 327800 h 407930"/>
              <a:gd name="connsiteX176" fmla="*/ 102329 w 247489"/>
              <a:gd name="connsiteY176" fmla="*/ 328402 h 407930"/>
              <a:gd name="connsiteX177" fmla="*/ 100704 w 247489"/>
              <a:gd name="connsiteY177" fmla="*/ 326778 h 407930"/>
              <a:gd name="connsiteX178" fmla="*/ 98178 w 247489"/>
              <a:gd name="connsiteY178" fmla="*/ 323288 h 407930"/>
              <a:gd name="connsiteX179" fmla="*/ 96614 w 247489"/>
              <a:gd name="connsiteY179" fmla="*/ 319559 h 407930"/>
              <a:gd name="connsiteX180" fmla="*/ 96614 w 247489"/>
              <a:gd name="connsiteY180" fmla="*/ 318416 h 407930"/>
              <a:gd name="connsiteX181" fmla="*/ 95410 w 247489"/>
              <a:gd name="connsiteY181" fmla="*/ 316611 h 407930"/>
              <a:gd name="connsiteX182" fmla="*/ 94207 w 247489"/>
              <a:gd name="connsiteY182" fmla="*/ 315829 h 407930"/>
              <a:gd name="connsiteX183" fmla="*/ 92282 w 247489"/>
              <a:gd name="connsiteY183" fmla="*/ 313122 h 407930"/>
              <a:gd name="connsiteX184" fmla="*/ 90477 w 247489"/>
              <a:gd name="connsiteY184" fmla="*/ 312340 h 407930"/>
              <a:gd name="connsiteX185" fmla="*/ 88853 w 247489"/>
              <a:gd name="connsiteY185" fmla="*/ 310715 h 407930"/>
              <a:gd name="connsiteX186" fmla="*/ 88492 w 247489"/>
              <a:gd name="connsiteY186" fmla="*/ 308429 h 407930"/>
              <a:gd name="connsiteX187" fmla="*/ 86868 w 247489"/>
              <a:gd name="connsiteY187" fmla="*/ 307106 h 407930"/>
              <a:gd name="connsiteX188" fmla="*/ 86748 w 247489"/>
              <a:gd name="connsiteY188" fmla="*/ 305903 h 407930"/>
              <a:gd name="connsiteX189" fmla="*/ 84943 w 247489"/>
              <a:gd name="connsiteY189" fmla="*/ 304579 h 407930"/>
              <a:gd name="connsiteX190" fmla="*/ 83439 w 247489"/>
              <a:gd name="connsiteY190" fmla="*/ 302474 h 407930"/>
              <a:gd name="connsiteX191" fmla="*/ 81574 w 247489"/>
              <a:gd name="connsiteY191" fmla="*/ 302353 h 407930"/>
              <a:gd name="connsiteX192" fmla="*/ 80973 w 247489"/>
              <a:gd name="connsiteY192" fmla="*/ 300188 h 407930"/>
              <a:gd name="connsiteX193" fmla="*/ 79529 w 247489"/>
              <a:gd name="connsiteY193" fmla="*/ 298323 h 407930"/>
              <a:gd name="connsiteX194" fmla="*/ 79830 w 247489"/>
              <a:gd name="connsiteY194" fmla="*/ 297120 h 407930"/>
              <a:gd name="connsiteX195" fmla="*/ 78807 w 247489"/>
              <a:gd name="connsiteY195" fmla="*/ 296759 h 407930"/>
              <a:gd name="connsiteX196" fmla="*/ 78626 w 247489"/>
              <a:gd name="connsiteY196" fmla="*/ 295676 h 407930"/>
              <a:gd name="connsiteX197" fmla="*/ 77002 w 247489"/>
              <a:gd name="connsiteY197" fmla="*/ 295736 h 407930"/>
              <a:gd name="connsiteX198" fmla="*/ 75197 w 247489"/>
              <a:gd name="connsiteY198" fmla="*/ 294834 h 407930"/>
              <a:gd name="connsiteX199" fmla="*/ 73814 w 247489"/>
              <a:gd name="connsiteY199" fmla="*/ 295435 h 407930"/>
              <a:gd name="connsiteX200" fmla="*/ 72911 w 247489"/>
              <a:gd name="connsiteY200" fmla="*/ 294834 h 407930"/>
              <a:gd name="connsiteX201" fmla="*/ 72370 w 247489"/>
              <a:gd name="connsiteY201" fmla="*/ 296037 h 407930"/>
              <a:gd name="connsiteX202" fmla="*/ 72911 w 247489"/>
              <a:gd name="connsiteY202" fmla="*/ 297240 h 407930"/>
              <a:gd name="connsiteX203" fmla="*/ 69903 w 247489"/>
              <a:gd name="connsiteY203" fmla="*/ 301030 h 407930"/>
              <a:gd name="connsiteX204" fmla="*/ 68219 w 247489"/>
              <a:gd name="connsiteY204" fmla="*/ 301210 h 407930"/>
              <a:gd name="connsiteX205" fmla="*/ 62684 w 247489"/>
              <a:gd name="connsiteY205" fmla="*/ 300910 h 407930"/>
              <a:gd name="connsiteX206" fmla="*/ 44878 w 247489"/>
              <a:gd name="connsiteY206" fmla="*/ 299827 h 407930"/>
              <a:gd name="connsiteX207" fmla="*/ 44697 w 247489"/>
              <a:gd name="connsiteY207" fmla="*/ 297721 h 407930"/>
              <a:gd name="connsiteX208" fmla="*/ 45359 w 247489"/>
              <a:gd name="connsiteY208" fmla="*/ 296518 h 407930"/>
              <a:gd name="connsiteX209" fmla="*/ 42351 w 247489"/>
              <a:gd name="connsiteY209" fmla="*/ 295917 h 407930"/>
              <a:gd name="connsiteX210" fmla="*/ 41148 w 247489"/>
              <a:gd name="connsiteY210" fmla="*/ 294954 h 407930"/>
              <a:gd name="connsiteX211" fmla="*/ 41509 w 247489"/>
              <a:gd name="connsiteY211" fmla="*/ 293330 h 407930"/>
              <a:gd name="connsiteX212" fmla="*/ 40366 w 247489"/>
              <a:gd name="connsiteY212" fmla="*/ 293510 h 407930"/>
              <a:gd name="connsiteX213" fmla="*/ 39283 w 247489"/>
              <a:gd name="connsiteY213" fmla="*/ 292067 h 407930"/>
              <a:gd name="connsiteX214" fmla="*/ 39163 w 247489"/>
              <a:gd name="connsiteY214" fmla="*/ 289780 h 407930"/>
              <a:gd name="connsiteX215" fmla="*/ 37358 w 247489"/>
              <a:gd name="connsiteY215" fmla="*/ 288998 h 407930"/>
              <a:gd name="connsiteX216" fmla="*/ 36155 w 247489"/>
              <a:gd name="connsiteY216" fmla="*/ 285509 h 407930"/>
              <a:gd name="connsiteX217" fmla="*/ 33809 w 247489"/>
              <a:gd name="connsiteY217" fmla="*/ 284908 h 407930"/>
              <a:gd name="connsiteX218" fmla="*/ 33508 w 247489"/>
              <a:gd name="connsiteY218" fmla="*/ 285449 h 407930"/>
              <a:gd name="connsiteX219" fmla="*/ 31703 w 247489"/>
              <a:gd name="connsiteY219" fmla="*/ 283644 h 407930"/>
              <a:gd name="connsiteX220" fmla="*/ 31102 w 247489"/>
              <a:gd name="connsiteY220" fmla="*/ 281719 h 407930"/>
              <a:gd name="connsiteX221" fmla="*/ 31944 w 247489"/>
              <a:gd name="connsiteY221" fmla="*/ 280095 h 407930"/>
              <a:gd name="connsiteX222" fmla="*/ 30440 w 247489"/>
              <a:gd name="connsiteY222" fmla="*/ 277689 h 407930"/>
              <a:gd name="connsiteX223" fmla="*/ 30680 w 247489"/>
              <a:gd name="connsiteY223" fmla="*/ 274621 h 407930"/>
              <a:gd name="connsiteX224" fmla="*/ 31763 w 247489"/>
              <a:gd name="connsiteY224" fmla="*/ 272936 h 407930"/>
              <a:gd name="connsiteX225" fmla="*/ 32245 w 247489"/>
              <a:gd name="connsiteY225" fmla="*/ 271192 h 407930"/>
              <a:gd name="connsiteX226" fmla="*/ 31342 w 247489"/>
              <a:gd name="connsiteY226" fmla="*/ 269387 h 407930"/>
              <a:gd name="connsiteX227" fmla="*/ 31462 w 247489"/>
              <a:gd name="connsiteY227" fmla="*/ 268244 h 407930"/>
              <a:gd name="connsiteX228" fmla="*/ 30259 w 247489"/>
              <a:gd name="connsiteY228" fmla="*/ 266018 h 407930"/>
              <a:gd name="connsiteX229" fmla="*/ 30380 w 247489"/>
              <a:gd name="connsiteY229" fmla="*/ 265116 h 407930"/>
              <a:gd name="connsiteX230" fmla="*/ 29778 w 247489"/>
              <a:gd name="connsiteY230" fmla="*/ 263913 h 407930"/>
              <a:gd name="connsiteX231" fmla="*/ 29778 w 247489"/>
              <a:gd name="connsiteY231" fmla="*/ 261988 h 407930"/>
              <a:gd name="connsiteX232" fmla="*/ 26890 w 247489"/>
              <a:gd name="connsiteY232" fmla="*/ 260002 h 407930"/>
              <a:gd name="connsiteX233" fmla="*/ 27011 w 247489"/>
              <a:gd name="connsiteY233" fmla="*/ 258619 h 407930"/>
              <a:gd name="connsiteX234" fmla="*/ 27853 w 247489"/>
              <a:gd name="connsiteY234" fmla="*/ 257415 h 407930"/>
              <a:gd name="connsiteX235" fmla="*/ 26349 w 247489"/>
              <a:gd name="connsiteY235" fmla="*/ 256814 h 407930"/>
              <a:gd name="connsiteX236" fmla="*/ 24785 w 247489"/>
              <a:gd name="connsiteY236" fmla="*/ 257055 h 407930"/>
              <a:gd name="connsiteX237" fmla="*/ 24785 w 247489"/>
              <a:gd name="connsiteY237" fmla="*/ 255852 h 407930"/>
              <a:gd name="connsiteX238" fmla="*/ 22439 w 247489"/>
              <a:gd name="connsiteY238" fmla="*/ 255972 h 407930"/>
              <a:gd name="connsiteX239" fmla="*/ 20755 w 247489"/>
              <a:gd name="connsiteY239" fmla="*/ 254528 h 407930"/>
              <a:gd name="connsiteX240" fmla="*/ 20574 w 247489"/>
              <a:gd name="connsiteY240" fmla="*/ 251400 h 407930"/>
              <a:gd name="connsiteX241" fmla="*/ 19792 w 247489"/>
              <a:gd name="connsiteY241" fmla="*/ 249655 h 407930"/>
              <a:gd name="connsiteX242" fmla="*/ 19551 w 247489"/>
              <a:gd name="connsiteY242" fmla="*/ 247670 h 407930"/>
              <a:gd name="connsiteX243" fmla="*/ 18769 w 247489"/>
              <a:gd name="connsiteY243" fmla="*/ 247189 h 407930"/>
              <a:gd name="connsiteX244" fmla="*/ 17987 w 247489"/>
              <a:gd name="connsiteY244" fmla="*/ 245384 h 407930"/>
              <a:gd name="connsiteX245" fmla="*/ 19371 w 247489"/>
              <a:gd name="connsiteY245" fmla="*/ 243399 h 407930"/>
              <a:gd name="connsiteX246" fmla="*/ 22018 w 247489"/>
              <a:gd name="connsiteY246" fmla="*/ 243399 h 407930"/>
              <a:gd name="connsiteX247" fmla="*/ 22439 w 247489"/>
              <a:gd name="connsiteY247" fmla="*/ 241353 h 407930"/>
              <a:gd name="connsiteX248" fmla="*/ 23341 w 247489"/>
              <a:gd name="connsiteY248" fmla="*/ 240511 h 407930"/>
              <a:gd name="connsiteX249" fmla="*/ 23582 w 247489"/>
              <a:gd name="connsiteY249" fmla="*/ 238887 h 407930"/>
              <a:gd name="connsiteX250" fmla="*/ 23341 w 247489"/>
              <a:gd name="connsiteY250" fmla="*/ 235578 h 407930"/>
              <a:gd name="connsiteX251" fmla="*/ 24063 w 247489"/>
              <a:gd name="connsiteY251" fmla="*/ 234495 h 407930"/>
              <a:gd name="connsiteX252" fmla="*/ 23582 w 247489"/>
              <a:gd name="connsiteY252" fmla="*/ 232811 h 407930"/>
              <a:gd name="connsiteX253" fmla="*/ 24545 w 247489"/>
              <a:gd name="connsiteY253" fmla="*/ 230405 h 407930"/>
              <a:gd name="connsiteX254" fmla="*/ 24184 w 247489"/>
              <a:gd name="connsiteY254" fmla="*/ 228660 h 407930"/>
              <a:gd name="connsiteX255" fmla="*/ 24845 w 247489"/>
              <a:gd name="connsiteY255" fmla="*/ 228179 h 407930"/>
              <a:gd name="connsiteX256" fmla="*/ 24545 w 247489"/>
              <a:gd name="connsiteY256" fmla="*/ 226434 h 407930"/>
              <a:gd name="connsiteX257" fmla="*/ 23582 w 247489"/>
              <a:gd name="connsiteY257" fmla="*/ 224810 h 407930"/>
              <a:gd name="connsiteX258" fmla="*/ 24665 w 247489"/>
              <a:gd name="connsiteY258" fmla="*/ 223487 h 407930"/>
              <a:gd name="connsiteX259" fmla="*/ 24605 w 247489"/>
              <a:gd name="connsiteY259" fmla="*/ 221802 h 407930"/>
              <a:gd name="connsiteX260" fmla="*/ 26048 w 247489"/>
              <a:gd name="connsiteY260" fmla="*/ 220840 h 407930"/>
              <a:gd name="connsiteX261" fmla="*/ 27432 w 247489"/>
              <a:gd name="connsiteY261" fmla="*/ 222043 h 407930"/>
              <a:gd name="connsiteX262" fmla="*/ 29478 w 247489"/>
              <a:gd name="connsiteY262" fmla="*/ 221983 h 407930"/>
              <a:gd name="connsiteX263" fmla="*/ 30259 w 247489"/>
              <a:gd name="connsiteY263" fmla="*/ 219877 h 407930"/>
              <a:gd name="connsiteX264" fmla="*/ 31523 w 247489"/>
              <a:gd name="connsiteY264" fmla="*/ 219396 h 407930"/>
              <a:gd name="connsiteX265" fmla="*/ 32425 w 247489"/>
              <a:gd name="connsiteY265" fmla="*/ 218012 h 407930"/>
              <a:gd name="connsiteX266" fmla="*/ 32605 w 247489"/>
              <a:gd name="connsiteY266" fmla="*/ 216628 h 407930"/>
              <a:gd name="connsiteX267" fmla="*/ 34771 w 247489"/>
              <a:gd name="connsiteY267" fmla="*/ 216448 h 407930"/>
              <a:gd name="connsiteX268" fmla="*/ 34831 w 247489"/>
              <a:gd name="connsiteY268" fmla="*/ 214643 h 407930"/>
              <a:gd name="connsiteX269" fmla="*/ 36516 w 247489"/>
              <a:gd name="connsiteY269" fmla="*/ 213320 h 407930"/>
              <a:gd name="connsiteX270" fmla="*/ 37238 w 247489"/>
              <a:gd name="connsiteY270" fmla="*/ 211575 h 407930"/>
              <a:gd name="connsiteX271" fmla="*/ 38260 w 247489"/>
              <a:gd name="connsiteY271" fmla="*/ 211395 h 407930"/>
              <a:gd name="connsiteX272" fmla="*/ 39464 w 247489"/>
              <a:gd name="connsiteY272" fmla="*/ 208868 h 407930"/>
              <a:gd name="connsiteX273" fmla="*/ 38742 w 247489"/>
              <a:gd name="connsiteY273" fmla="*/ 205981 h 407930"/>
              <a:gd name="connsiteX274" fmla="*/ 37538 w 247489"/>
              <a:gd name="connsiteY274" fmla="*/ 205800 h 407930"/>
              <a:gd name="connsiteX275" fmla="*/ 35914 w 247489"/>
              <a:gd name="connsiteY275" fmla="*/ 206522 h 407930"/>
              <a:gd name="connsiteX276" fmla="*/ 34350 w 247489"/>
              <a:gd name="connsiteY276" fmla="*/ 205319 h 407930"/>
              <a:gd name="connsiteX277" fmla="*/ 32786 w 247489"/>
              <a:gd name="connsiteY277" fmla="*/ 206402 h 407930"/>
              <a:gd name="connsiteX278" fmla="*/ 31462 w 247489"/>
              <a:gd name="connsiteY278" fmla="*/ 205800 h 407930"/>
              <a:gd name="connsiteX279" fmla="*/ 31523 w 247489"/>
              <a:gd name="connsiteY279" fmla="*/ 203334 h 407930"/>
              <a:gd name="connsiteX280" fmla="*/ 30981 w 247489"/>
              <a:gd name="connsiteY280" fmla="*/ 202732 h 407930"/>
              <a:gd name="connsiteX281" fmla="*/ 29297 w 247489"/>
              <a:gd name="connsiteY281" fmla="*/ 203935 h 407930"/>
              <a:gd name="connsiteX282" fmla="*/ 28936 w 247489"/>
              <a:gd name="connsiteY282" fmla="*/ 205138 h 407930"/>
              <a:gd name="connsiteX283" fmla="*/ 27733 w 247489"/>
              <a:gd name="connsiteY283" fmla="*/ 205319 h 407930"/>
              <a:gd name="connsiteX284" fmla="*/ 26289 w 247489"/>
              <a:gd name="connsiteY284" fmla="*/ 204296 h 407930"/>
              <a:gd name="connsiteX285" fmla="*/ 25086 w 247489"/>
              <a:gd name="connsiteY285" fmla="*/ 201890 h 407930"/>
              <a:gd name="connsiteX286" fmla="*/ 23762 w 247489"/>
              <a:gd name="connsiteY286" fmla="*/ 202371 h 407930"/>
              <a:gd name="connsiteX287" fmla="*/ 22680 w 247489"/>
              <a:gd name="connsiteY287" fmla="*/ 204176 h 407930"/>
              <a:gd name="connsiteX288" fmla="*/ 21958 w 247489"/>
              <a:gd name="connsiteY288" fmla="*/ 204055 h 407930"/>
              <a:gd name="connsiteX289" fmla="*/ 19612 w 247489"/>
              <a:gd name="connsiteY289" fmla="*/ 205018 h 407930"/>
              <a:gd name="connsiteX290" fmla="*/ 18469 w 247489"/>
              <a:gd name="connsiteY290" fmla="*/ 204838 h 407930"/>
              <a:gd name="connsiteX291" fmla="*/ 16363 w 247489"/>
              <a:gd name="connsiteY291" fmla="*/ 203213 h 407930"/>
              <a:gd name="connsiteX292" fmla="*/ 15100 w 247489"/>
              <a:gd name="connsiteY292" fmla="*/ 200988 h 407930"/>
              <a:gd name="connsiteX293" fmla="*/ 13114 w 247489"/>
              <a:gd name="connsiteY293" fmla="*/ 199484 h 407930"/>
              <a:gd name="connsiteX294" fmla="*/ 13054 w 247489"/>
              <a:gd name="connsiteY294" fmla="*/ 198040 h 407930"/>
              <a:gd name="connsiteX295" fmla="*/ 11610 w 247489"/>
              <a:gd name="connsiteY295" fmla="*/ 197137 h 407930"/>
              <a:gd name="connsiteX296" fmla="*/ 9926 w 247489"/>
              <a:gd name="connsiteY296" fmla="*/ 194851 h 407930"/>
              <a:gd name="connsiteX297" fmla="*/ 11009 w 247489"/>
              <a:gd name="connsiteY297" fmla="*/ 193167 h 407930"/>
              <a:gd name="connsiteX298" fmla="*/ 10106 w 247489"/>
              <a:gd name="connsiteY298" fmla="*/ 190881 h 407930"/>
              <a:gd name="connsiteX299" fmla="*/ 6858 w 247489"/>
              <a:gd name="connsiteY299" fmla="*/ 188234 h 407930"/>
              <a:gd name="connsiteX300" fmla="*/ 6557 w 247489"/>
              <a:gd name="connsiteY300" fmla="*/ 187272 h 407930"/>
              <a:gd name="connsiteX301" fmla="*/ 3188 w 247489"/>
              <a:gd name="connsiteY301" fmla="*/ 188595 h 407930"/>
              <a:gd name="connsiteX302" fmla="*/ 481 w 247489"/>
              <a:gd name="connsiteY302" fmla="*/ 188234 h 407930"/>
              <a:gd name="connsiteX303" fmla="*/ 0 w 247489"/>
              <a:gd name="connsiteY303" fmla="*/ 186971 h 407930"/>
              <a:gd name="connsiteX304" fmla="*/ 782 w 247489"/>
              <a:gd name="connsiteY304" fmla="*/ 185828 h 407930"/>
              <a:gd name="connsiteX305" fmla="*/ 902 w 247489"/>
              <a:gd name="connsiteY305" fmla="*/ 182699 h 407930"/>
              <a:gd name="connsiteX306" fmla="*/ 1444 w 247489"/>
              <a:gd name="connsiteY306" fmla="*/ 181857 h 407930"/>
              <a:gd name="connsiteX307" fmla="*/ 361 w 247489"/>
              <a:gd name="connsiteY307" fmla="*/ 180173 h 407930"/>
              <a:gd name="connsiteX308" fmla="*/ 842 w 247489"/>
              <a:gd name="connsiteY308" fmla="*/ 178007 h 407930"/>
              <a:gd name="connsiteX309" fmla="*/ 3309 w 247489"/>
              <a:gd name="connsiteY309" fmla="*/ 177526 h 407930"/>
              <a:gd name="connsiteX310" fmla="*/ 3910 w 247489"/>
              <a:gd name="connsiteY310" fmla="*/ 176563 h 407930"/>
              <a:gd name="connsiteX311" fmla="*/ 4211 w 247489"/>
              <a:gd name="connsiteY311" fmla="*/ 171570 h 407930"/>
              <a:gd name="connsiteX312" fmla="*/ 3008 w 247489"/>
              <a:gd name="connsiteY312" fmla="*/ 169946 h 407930"/>
              <a:gd name="connsiteX313" fmla="*/ 3970 w 247489"/>
              <a:gd name="connsiteY313" fmla="*/ 167239 h 407930"/>
              <a:gd name="connsiteX314" fmla="*/ 6437 w 247489"/>
              <a:gd name="connsiteY314" fmla="*/ 166637 h 407930"/>
              <a:gd name="connsiteX315" fmla="*/ 6437 w 247489"/>
              <a:gd name="connsiteY315" fmla="*/ 165133 h 407930"/>
              <a:gd name="connsiteX316" fmla="*/ 7399 w 247489"/>
              <a:gd name="connsiteY316" fmla="*/ 163930 h 407930"/>
              <a:gd name="connsiteX317" fmla="*/ 6738 w 247489"/>
              <a:gd name="connsiteY317" fmla="*/ 161644 h 407930"/>
              <a:gd name="connsiteX318" fmla="*/ 7640 w 247489"/>
              <a:gd name="connsiteY318" fmla="*/ 159478 h 407930"/>
              <a:gd name="connsiteX319" fmla="*/ 7399 w 247489"/>
              <a:gd name="connsiteY319" fmla="*/ 157193 h 407930"/>
              <a:gd name="connsiteX320" fmla="*/ 8903 w 247489"/>
              <a:gd name="connsiteY320" fmla="*/ 156170 h 407930"/>
              <a:gd name="connsiteX321" fmla="*/ 10708 w 247489"/>
              <a:gd name="connsiteY321" fmla="*/ 156952 h 407930"/>
              <a:gd name="connsiteX322" fmla="*/ 11310 w 247489"/>
              <a:gd name="connsiteY322" fmla="*/ 156050 h 407930"/>
              <a:gd name="connsiteX323" fmla="*/ 13355 w 247489"/>
              <a:gd name="connsiteY323" fmla="*/ 157253 h 407930"/>
              <a:gd name="connsiteX324" fmla="*/ 15160 w 247489"/>
              <a:gd name="connsiteY324" fmla="*/ 155568 h 407930"/>
              <a:gd name="connsiteX325" fmla="*/ 15039 w 247489"/>
              <a:gd name="connsiteY325" fmla="*/ 154064 h 407930"/>
              <a:gd name="connsiteX326" fmla="*/ 16664 w 247489"/>
              <a:gd name="connsiteY326" fmla="*/ 152440 h 407930"/>
              <a:gd name="connsiteX327" fmla="*/ 17626 w 247489"/>
              <a:gd name="connsiteY327" fmla="*/ 149673 h 407930"/>
              <a:gd name="connsiteX328" fmla="*/ 17927 w 247489"/>
              <a:gd name="connsiteY328" fmla="*/ 145823 h 407930"/>
              <a:gd name="connsiteX329" fmla="*/ 18529 w 247489"/>
              <a:gd name="connsiteY329" fmla="*/ 144198 h 407930"/>
              <a:gd name="connsiteX330" fmla="*/ 17446 w 247489"/>
              <a:gd name="connsiteY330" fmla="*/ 142634 h 407930"/>
              <a:gd name="connsiteX331" fmla="*/ 17686 w 247489"/>
              <a:gd name="connsiteY331" fmla="*/ 141371 h 407930"/>
              <a:gd name="connsiteX332" fmla="*/ 19070 w 247489"/>
              <a:gd name="connsiteY332" fmla="*/ 140108 h 407930"/>
              <a:gd name="connsiteX333" fmla="*/ 20273 w 247489"/>
              <a:gd name="connsiteY333" fmla="*/ 138002 h 407930"/>
              <a:gd name="connsiteX334" fmla="*/ 20033 w 247489"/>
              <a:gd name="connsiteY334" fmla="*/ 135596 h 407930"/>
              <a:gd name="connsiteX335" fmla="*/ 19190 w 247489"/>
              <a:gd name="connsiteY335" fmla="*/ 135476 h 407930"/>
              <a:gd name="connsiteX336" fmla="*/ 17205 w 247489"/>
              <a:gd name="connsiteY336" fmla="*/ 133069 h 407930"/>
              <a:gd name="connsiteX337" fmla="*/ 17506 w 247489"/>
              <a:gd name="connsiteY337" fmla="*/ 130663 h 407930"/>
              <a:gd name="connsiteX338" fmla="*/ 19070 w 247489"/>
              <a:gd name="connsiteY338" fmla="*/ 129580 h 407930"/>
              <a:gd name="connsiteX339" fmla="*/ 20273 w 247489"/>
              <a:gd name="connsiteY339" fmla="*/ 128016 h 407930"/>
              <a:gd name="connsiteX340" fmla="*/ 21537 w 247489"/>
              <a:gd name="connsiteY340" fmla="*/ 127655 h 407930"/>
              <a:gd name="connsiteX341" fmla="*/ 22018 w 247489"/>
              <a:gd name="connsiteY341" fmla="*/ 128918 h 407930"/>
              <a:gd name="connsiteX342" fmla="*/ 24725 w 247489"/>
              <a:gd name="connsiteY342" fmla="*/ 128317 h 407930"/>
              <a:gd name="connsiteX343" fmla="*/ 25627 w 247489"/>
              <a:gd name="connsiteY343" fmla="*/ 127535 h 407930"/>
              <a:gd name="connsiteX344" fmla="*/ 27974 w 247489"/>
              <a:gd name="connsiteY344" fmla="*/ 127775 h 407930"/>
              <a:gd name="connsiteX345" fmla="*/ 28816 w 247489"/>
              <a:gd name="connsiteY345" fmla="*/ 126512 h 407930"/>
              <a:gd name="connsiteX346" fmla="*/ 28695 w 247489"/>
              <a:gd name="connsiteY346" fmla="*/ 124106 h 407930"/>
              <a:gd name="connsiteX347" fmla="*/ 27853 w 247489"/>
              <a:gd name="connsiteY347" fmla="*/ 123023 h 407930"/>
              <a:gd name="connsiteX348" fmla="*/ 28214 w 247489"/>
              <a:gd name="connsiteY348" fmla="*/ 120436 h 407930"/>
              <a:gd name="connsiteX349" fmla="*/ 29297 w 247489"/>
              <a:gd name="connsiteY349" fmla="*/ 119113 h 407930"/>
              <a:gd name="connsiteX350" fmla="*/ 32064 w 247489"/>
              <a:gd name="connsiteY350" fmla="*/ 117007 h 407930"/>
              <a:gd name="connsiteX351" fmla="*/ 33327 w 247489"/>
              <a:gd name="connsiteY351" fmla="*/ 115684 h 407930"/>
              <a:gd name="connsiteX352" fmla="*/ 36215 w 247489"/>
              <a:gd name="connsiteY352" fmla="*/ 116766 h 407930"/>
              <a:gd name="connsiteX353" fmla="*/ 37418 w 247489"/>
              <a:gd name="connsiteY353" fmla="*/ 119774 h 407930"/>
              <a:gd name="connsiteX354" fmla="*/ 40246 w 247489"/>
              <a:gd name="connsiteY354" fmla="*/ 121278 h 407930"/>
              <a:gd name="connsiteX355" fmla="*/ 41990 w 247489"/>
              <a:gd name="connsiteY355" fmla="*/ 120376 h 407930"/>
              <a:gd name="connsiteX356" fmla="*/ 44697 w 247489"/>
              <a:gd name="connsiteY356" fmla="*/ 120556 h 407930"/>
              <a:gd name="connsiteX357" fmla="*/ 45720 w 247489"/>
              <a:gd name="connsiteY357" fmla="*/ 119955 h 407930"/>
              <a:gd name="connsiteX358" fmla="*/ 47344 w 247489"/>
              <a:gd name="connsiteY358" fmla="*/ 120316 h 407930"/>
              <a:gd name="connsiteX359" fmla="*/ 48187 w 247489"/>
              <a:gd name="connsiteY359" fmla="*/ 122000 h 407930"/>
              <a:gd name="connsiteX360" fmla="*/ 49811 w 247489"/>
              <a:gd name="connsiteY360" fmla="*/ 122602 h 407930"/>
              <a:gd name="connsiteX361" fmla="*/ 51796 w 247489"/>
              <a:gd name="connsiteY361" fmla="*/ 121158 h 407930"/>
              <a:gd name="connsiteX362" fmla="*/ 53601 w 247489"/>
              <a:gd name="connsiteY362" fmla="*/ 120556 h 407930"/>
              <a:gd name="connsiteX363" fmla="*/ 54503 w 247489"/>
              <a:gd name="connsiteY363" fmla="*/ 121158 h 407930"/>
              <a:gd name="connsiteX364" fmla="*/ 56428 w 247489"/>
              <a:gd name="connsiteY364" fmla="*/ 119955 h 407930"/>
              <a:gd name="connsiteX365" fmla="*/ 57391 w 247489"/>
              <a:gd name="connsiteY365" fmla="*/ 118631 h 407930"/>
              <a:gd name="connsiteX366" fmla="*/ 58473 w 247489"/>
              <a:gd name="connsiteY366" fmla="*/ 118511 h 407930"/>
              <a:gd name="connsiteX367" fmla="*/ 58654 w 247489"/>
              <a:gd name="connsiteY367" fmla="*/ 117428 h 407930"/>
              <a:gd name="connsiteX368" fmla="*/ 71588 w 247489"/>
              <a:gd name="connsiteY368" fmla="*/ 118270 h 407930"/>
              <a:gd name="connsiteX369" fmla="*/ 73934 w 247489"/>
              <a:gd name="connsiteY369" fmla="*/ 118872 h 407930"/>
              <a:gd name="connsiteX370" fmla="*/ 77243 w 247489"/>
              <a:gd name="connsiteY370" fmla="*/ 118872 h 407930"/>
              <a:gd name="connsiteX371" fmla="*/ 78927 w 247489"/>
              <a:gd name="connsiteY371" fmla="*/ 120677 h 407930"/>
              <a:gd name="connsiteX372" fmla="*/ 79649 w 247489"/>
              <a:gd name="connsiteY372" fmla="*/ 120436 h 407930"/>
              <a:gd name="connsiteX373" fmla="*/ 82897 w 247489"/>
              <a:gd name="connsiteY373" fmla="*/ 122903 h 407930"/>
              <a:gd name="connsiteX374" fmla="*/ 84702 w 247489"/>
              <a:gd name="connsiteY374" fmla="*/ 123203 h 407930"/>
              <a:gd name="connsiteX375" fmla="*/ 87951 w 247489"/>
              <a:gd name="connsiteY375" fmla="*/ 122602 h 407930"/>
              <a:gd name="connsiteX376" fmla="*/ 88612 w 247489"/>
              <a:gd name="connsiteY376" fmla="*/ 121820 h 407930"/>
              <a:gd name="connsiteX377" fmla="*/ 88612 w 247489"/>
              <a:gd name="connsiteY377" fmla="*/ 118872 h 407930"/>
              <a:gd name="connsiteX378" fmla="*/ 92102 w 247489"/>
              <a:gd name="connsiteY378" fmla="*/ 116466 h 407930"/>
              <a:gd name="connsiteX379" fmla="*/ 92583 w 247489"/>
              <a:gd name="connsiteY379" fmla="*/ 115082 h 407930"/>
              <a:gd name="connsiteX380" fmla="*/ 93906 w 247489"/>
              <a:gd name="connsiteY380" fmla="*/ 115082 h 407930"/>
              <a:gd name="connsiteX381" fmla="*/ 94989 w 247489"/>
              <a:gd name="connsiteY381" fmla="*/ 113999 h 407930"/>
              <a:gd name="connsiteX382" fmla="*/ 98659 w 247489"/>
              <a:gd name="connsiteY382" fmla="*/ 112977 h 407930"/>
              <a:gd name="connsiteX383" fmla="*/ 98418 w 247489"/>
              <a:gd name="connsiteY383" fmla="*/ 110811 h 407930"/>
              <a:gd name="connsiteX384" fmla="*/ 96794 w 247489"/>
              <a:gd name="connsiteY384" fmla="*/ 108404 h 407930"/>
              <a:gd name="connsiteX385" fmla="*/ 100043 w 247489"/>
              <a:gd name="connsiteY385" fmla="*/ 108044 h 407930"/>
              <a:gd name="connsiteX386" fmla="*/ 101005 w 247489"/>
              <a:gd name="connsiteY386" fmla="*/ 104735 h 407930"/>
              <a:gd name="connsiteX387" fmla="*/ 102329 w 247489"/>
              <a:gd name="connsiteY387" fmla="*/ 104675 h 407930"/>
              <a:gd name="connsiteX388" fmla="*/ 104976 w 247489"/>
              <a:gd name="connsiteY388" fmla="*/ 105336 h 407930"/>
              <a:gd name="connsiteX389" fmla="*/ 106419 w 247489"/>
              <a:gd name="connsiteY389" fmla="*/ 104013 h 407930"/>
              <a:gd name="connsiteX390" fmla="*/ 106480 w 247489"/>
              <a:gd name="connsiteY390" fmla="*/ 102990 h 407930"/>
              <a:gd name="connsiteX391" fmla="*/ 108104 w 247489"/>
              <a:gd name="connsiteY391" fmla="*/ 100223 h 407930"/>
              <a:gd name="connsiteX392" fmla="*/ 109909 w 247489"/>
              <a:gd name="connsiteY392" fmla="*/ 100464 h 407930"/>
              <a:gd name="connsiteX393" fmla="*/ 110991 w 247489"/>
              <a:gd name="connsiteY393" fmla="*/ 98358 h 407930"/>
              <a:gd name="connsiteX394" fmla="*/ 111834 w 247489"/>
              <a:gd name="connsiteY394" fmla="*/ 98478 h 407930"/>
              <a:gd name="connsiteX395" fmla="*/ 112315 w 247489"/>
              <a:gd name="connsiteY395" fmla="*/ 97035 h 407930"/>
              <a:gd name="connsiteX396" fmla="*/ 113758 w 247489"/>
              <a:gd name="connsiteY396" fmla="*/ 96674 h 407930"/>
              <a:gd name="connsiteX397" fmla="*/ 112014 w 247489"/>
              <a:gd name="connsiteY397" fmla="*/ 94267 h 407930"/>
              <a:gd name="connsiteX398" fmla="*/ 113578 w 247489"/>
              <a:gd name="connsiteY398" fmla="*/ 91440 h 407930"/>
              <a:gd name="connsiteX399" fmla="*/ 113939 w 247489"/>
              <a:gd name="connsiteY399" fmla="*/ 92222 h 407930"/>
              <a:gd name="connsiteX400" fmla="*/ 115383 w 247489"/>
              <a:gd name="connsiteY400" fmla="*/ 92643 h 407930"/>
              <a:gd name="connsiteX401" fmla="*/ 117488 w 247489"/>
              <a:gd name="connsiteY401" fmla="*/ 91620 h 407930"/>
              <a:gd name="connsiteX402" fmla="*/ 118330 w 247489"/>
              <a:gd name="connsiteY402" fmla="*/ 91981 h 407930"/>
              <a:gd name="connsiteX403" fmla="*/ 119413 w 247489"/>
              <a:gd name="connsiteY403" fmla="*/ 90538 h 407930"/>
              <a:gd name="connsiteX404" fmla="*/ 119834 w 247489"/>
              <a:gd name="connsiteY404" fmla="*/ 87951 h 407930"/>
              <a:gd name="connsiteX405" fmla="*/ 118391 w 247489"/>
              <a:gd name="connsiteY405" fmla="*/ 87109 h 407930"/>
              <a:gd name="connsiteX406" fmla="*/ 117909 w 247489"/>
              <a:gd name="connsiteY406" fmla="*/ 85424 h 407930"/>
              <a:gd name="connsiteX407" fmla="*/ 129339 w 247489"/>
              <a:gd name="connsiteY407" fmla="*/ 86026 h 407930"/>
              <a:gd name="connsiteX408" fmla="*/ 144921 w 247489"/>
              <a:gd name="connsiteY408" fmla="*/ 86507 h 407930"/>
              <a:gd name="connsiteX409" fmla="*/ 152801 w 247489"/>
              <a:gd name="connsiteY409" fmla="*/ 86627 h 407930"/>
              <a:gd name="connsiteX410" fmla="*/ 163449 w 247489"/>
              <a:gd name="connsiteY410" fmla="*/ 87469 h 407930"/>
              <a:gd name="connsiteX411" fmla="*/ 180113 w 247489"/>
              <a:gd name="connsiteY411" fmla="*/ 88372 h 407930"/>
              <a:gd name="connsiteX412" fmla="*/ 181015 w 247489"/>
              <a:gd name="connsiteY412" fmla="*/ 74896 h 407930"/>
              <a:gd name="connsiteX413" fmla="*/ 181376 w 247489"/>
              <a:gd name="connsiteY413" fmla="*/ 65452 h 407930"/>
              <a:gd name="connsiteX414" fmla="*/ 181978 w 247489"/>
              <a:gd name="connsiteY414" fmla="*/ 54082 h 407930"/>
              <a:gd name="connsiteX415" fmla="*/ 182940 w 247489"/>
              <a:gd name="connsiteY415" fmla="*/ 35854 h 407930"/>
              <a:gd name="connsiteX416" fmla="*/ 185647 w 247489"/>
              <a:gd name="connsiteY416" fmla="*/ 35132 h 407930"/>
              <a:gd name="connsiteX417" fmla="*/ 190580 w 247489"/>
              <a:gd name="connsiteY417" fmla="*/ 34531 h 407930"/>
              <a:gd name="connsiteX418" fmla="*/ 192626 w 247489"/>
              <a:gd name="connsiteY418" fmla="*/ 33568 h 407930"/>
              <a:gd name="connsiteX419" fmla="*/ 194130 w 247489"/>
              <a:gd name="connsiteY419" fmla="*/ 34651 h 407930"/>
              <a:gd name="connsiteX420" fmla="*/ 196957 w 247489"/>
              <a:gd name="connsiteY420" fmla="*/ 34049 h 407930"/>
              <a:gd name="connsiteX421" fmla="*/ 197979 w 247489"/>
              <a:gd name="connsiteY421" fmla="*/ 35132 h 407930"/>
              <a:gd name="connsiteX422" fmla="*/ 199183 w 247489"/>
              <a:gd name="connsiteY422" fmla="*/ 34892 h 407930"/>
              <a:gd name="connsiteX423" fmla="*/ 200446 w 247489"/>
              <a:gd name="connsiteY423" fmla="*/ 36275 h 407930"/>
              <a:gd name="connsiteX424" fmla="*/ 200506 w 247489"/>
              <a:gd name="connsiteY424" fmla="*/ 35132 h 407930"/>
              <a:gd name="connsiteX425" fmla="*/ 199424 w 247489"/>
              <a:gd name="connsiteY425" fmla="*/ 33207 h 407930"/>
              <a:gd name="connsiteX426" fmla="*/ 198281 w 247489"/>
              <a:gd name="connsiteY426" fmla="*/ 33027 h 407930"/>
              <a:gd name="connsiteX427" fmla="*/ 197679 w 247489"/>
              <a:gd name="connsiteY427" fmla="*/ 31823 h 407930"/>
              <a:gd name="connsiteX428" fmla="*/ 198160 w 247489"/>
              <a:gd name="connsiteY428" fmla="*/ 29838 h 407930"/>
              <a:gd name="connsiteX429" fmla="*/ 196777 w 247489"/>
              <a:gd name="connsiteY429" fmla="*/ 29959 h 407930"/>
              <a:gd name="connsiteX430" fmla="*/ 196897 w 247489"/>
              <a:gd name="connsiteY430" fmla="*/ 28334 h 407930"/>
              <a:gd name="connsiteX431" fmla="*/ 199424 w 247489"/>
              <a:gd name="connsiteY431" fmla="*/ 29538 h 407930"/>
              <a:gd name="connsiteX432" fmla="*/ 200928 w 247489"/>
              <a:gd name="connsiteY432" fmla="*/ 29838 h 407930"/>
              <a:gd name="connsiteX433" fmla="*/ 204416 w 247489"/>
              <a:gd name="connsiteY433" fmla="*/ 32004 h 407930"/>
              <a:gd name="connsiteX434" fmla="*/ 205800 w 247489"/>
              <a:gd name="connsiteY434" fmla="*/ 31823 h 407930"/>
              <a:gd name="connsiteX435" fmla="*/ 206101 w 247489"/>
              <a:gd name="connsiteY435" fmla="*/ 24484 h 407930"/>
              <a:gd name="connsiteX436" fmla="*/ 206462 w 247489"/>
              <a:gd name="connsiteY436" fmla="*/ 22980 h 407930"/>
              <a:gd name="connsiteX437" fmla="*/ 219697 w 247489"/>
              <a:gd name="connsiteY437" fmla="*/ 23762 h 407930"/>
              <a:gd name="connsiteX438" fmla="*/ 219817 w 247489"/>
              <a:gd name="connsiteY438" fmla="*/ 20875 h 407930"/>
              <a:gd name="connsiteX439" fmla="*/ 221201 w 247489"/>
              <a:gd name="connsiteY439" fmla="*/ 20995 h 407930"/>
              <a:gd name="connsiteX440" fmla="*/ 221321 w 247489"/>
              <a:gd name="connsiteY440" fmla="*/ 18889 h 407930"/>
              <a:gd name="connsiteX441" fmla="*/ 222584 w 247489"/>
              <a:gd name="connsiteY441" fmla="*/ 19010 h 407930"/>
              <a:gd name="connsiteX442" fmla="*/ 222765 w 247489"/>
              <a:gd name="connsiteY442" fmla="*/ 16243 h 407930"/>
              <a:gd name="connsiteX443" fmla="*/ 223787 w 247489"/>
              <a:gd name="connsiteY443" fmla="*/ 16784 h 407930"/>
              <a:gd name="connsiteX444" fmla="*/ 226254 w 247489"/>
              <a:gd name="connsiteY444" fmla="*/ 15761 h 407930"/>
              <a:gd name="connsiteX445" fmla="*/ 228299 w 247489"/>
              <a:gd name="connsiteY445" fmla="*/ 15761 h 407930"/>
              <a:gd name="connsiteX446" fmla="*/ 228119 w 247489"/>
              <a:gd name="connsiteY446" fmla="*/ 18589 h 407930"/>
              <a:gd name="connsiteX447" fmla="*/ 230104 w 247489"/>
              <a:gd name="connsiteY447" fmla="*/ 18589 h 407930"/>
              <a:gd name="connsiteX448" fmla="*/ 230826 w 247489"/>
              <a:gd name="connsiteY448" fmla="*/ 15882 h 407930"/>
              <a:gd name="connsiteX449" fmla="*/ 233593 w 247489"/>
              <a:gd name="connsiteY449" fmla="*/ 16002 h 407930"/>
              <a:gd name="connsiteX450" fmla="*/ 233653 w 247489"/>
              <a:gd name="connsiteY450" fmla="*/ 14498 h 407930"/>
              <a:gd name="connsiteX451" fmla="*/ 232991 w 247489"/>
              <a:gd name="connsiteY451" fmla="*/ 12633 h 407930"/>
              <a:gd name="connsiteX452" fmla="*/ 233834 w 247489"/>
              <a:gd name="connsiteY452" fmla="*/ 12212 h 407930"/>
              <a:gd name="connsiteX453" fmla="*/ 234014 w 247489"/>
              <a:gd name="connsiteY453" fmla="*/ 7941 h 407930"/>
              <a:gd name="connsiteX454" fmla="*/ 240511 w 247489"/>
              <a:gd name="connsiteY454" fmla="*/ 8121 h 407930"/>
              <a:gd name="connsiteX455" fmla="*/ 240511 w 247489"/>
              <a:gd name="connsiteY455" fmla="*/ 6798 h 407930"/>
              <a:gd name="connsiteX456" fmla="*/ 243158 w 247489"/>
              <a:gd name="connsiteY456" fmla="*/ 6798 h 407930"/>
              <a:gd name="connsiteX457" fmla="*/ 243218 w 247489"/>
              <a:gd name="connsiteY457" fmla="*/ 5474 h 407930"/>
              <a:gd name="connsiteX458" fmla="*/ 241835 w 247489"/>
              <a:gd name="connsiteY458" fmla="*/ 5474 h 407930"/>
              <a:gd name="connsiteX459" fmla="*/ 241895 w 247489"/>
              <a:gd name="connsiteY459" fmla="*/ 3369 h 407930"/>
              <a:gd name="connsiteX460" fmla="*/ 243700 w 247489"/>
              <a:gd name="connsiteY460" fmla="*/ 3489 h 407930"/>
              <a:gd name="connsiteX461" fmla="*/ 244662 w 247489"/>
              <a:gd name="connsiteY461" fmla="*/ 2887 h 407930"/>
              <a:gd name="connsiteX462" fmla="*/ 245023 w 247489"/>
              <a:gd name="connsiteY462" fmla="*/ 0 h 407930"/>
              <a:gd name="connsiteX463" fmla="*/ 247490 w 247489"/>
              <a:gd name="connsiteY463" fmla="*/ 60 h 407930"/>
              <a:gd name="connsiteX464" fmla="*/ 247129 w 247489"/>
              <a:gd name="connsiteY464" fmla="*/ 8482 h 407930"/>
              <a:gd name="connsiteX465" fmla="*/ 244361 w 247489"/>
              <a:gd name="connsiteY465" fmla="*/ 8302 h 407930"/>
              <a:gd name="connsiteX466" fmla="*/ 243158 w 247489"/>
              <a:gd name="connsiteY466" fmla="*/ 10949 h 407930"/>
              <a:gd name="connsiteX467" fmla="*/ 243038 w 247489"/>
              <a:gd name="connsiteY467" fmla="*/ 14378 h 407930"/>
              <a:gd name="connsiteX468" fmla="*/ 241775 w 247489"/>
              <a:gd name="connsiteY468" fmla="*/ 14257 h 407930"/>
              <a:gd name="connsiteX469" fmla="*/ 241775 w 247489"/>
              <a:gd name="connsiteY469" fmla="*/ 11911 h 407930"/>
              <a:gd name="connsiteX470" fmla="*/ 239188 w 247489"/>
              <a:gd name="connsiteY470" fmla="*/ 11731 h 407930"/>
              <a:gd name="connsiteX471" fmla="*/ 238947 w 247489"/>
              <a:gd name="connsiteY471" fmla="*/ 16844 h 407930"/>
              <a:gd name="connsiteX472" fmla="*/ 240150 w 247489"/>
              <a:gd name="connsiteY472" fmla="*/ 18468 h 407930"/>
              <a:gd name="connsiteX473" fmla="*/ 241474 w 247489"/>
              <a:gd name="connsiteY473" fmla="*/ 19190 h 407930"/>
              <a:gd name="connsiteX474" fmla="*/ 238887 w 247489"/>
              <a:gd name="connsiteY474" fmla="*/ 19010 h 407930"/>
              <a:gd name="connsiteX475" fmla="*/ 238646 w 247489"/>
              <a:gd name="connsiteY475" fmla="*/ 23221 h 407930"/>
              <a:gd name="connsiteX476" fmla="*/ 235939 w 247489"/>
              <a:gd name="connsiteY476" fmla="*/ 23101 h 407930"/>
              <a:gd name="connsiteX477" fmla="*/ 235939 w 247489"/>
              <a:gd name="connsiteY477" fmla="*/ 24424 h 407930"/>
              <a:gd name="connsiteX478" fmla="*/ 233292 w 247489"/>
              <a:gd name="connsiteY478" fmla="*/ 24364 h 407930"/>
              <a:gd name="connsiteX479" fmla="*/ 232330 w 247489"/>
              <a:gd name="connsiteY479" fmla="*/ 42231 h 407930"/>
              <a:gd name="connsiteX480" fmla="*/ 233653 w 247489"/>
              <a:gd name="connsiteY480" fmla="*/ 42772 h 407930"/>
              <a:gd name="connsiteX481" fmla="*/ 233593 w 247489"/>
              <a:gd name="connsiteY481" fmla="*/ 45419 h 407930"/>
              <a:gd name="connsiteX482" fmla="*/ 232209 w 247489"/>
              <a:gd name="connsiteY482" fmla="*/ 45901 h 407930"/>
              <a:gd name="connsiteX483" fmla="*/ 232149 w 247489"/>
              <a:gd name="connsiteY483" fmla="*/ 47825 h 407930"/>
              <a:gd name="connsiteX484" fmla="*/ 230525 w 247489"/>
              <a:gd name="connsiteY484" fmla="*/ 47705 h 407930"/>
              <a:gd name="connsiteX485" fmla="*/ 230705 w 247489"/>
              <a:gd name="connsiteY485" fmla="*/ 49089 h 407930"/>
              <a:gd name="connsiteX486" fmla="*/ 232089 w 247489"/>
              <a:gd name="connsiteY486" fmla="*/ 49209 h 407930"/>
              <a:gd name="connsiteX487" fmla="*/ 231187 w 247489"/>
              <a:gd name="connsiteY487" fmla="*/ 68520 h 407930"/>
              <a:gd name="connsiteX488" fmla="*/ 229803 w 247489"/>
              <a:gd name="connsiteY488" fmla="*/ 69061 h 407930"/>
              <a:gd name="connsiteX489" fmla="*/ 229743 w 247489"/>
              <a:gd name="connsiteY489" fmla="*/ 69843 h 407930"/>
              <a:gd name="connsiteX490" fmla="*/ 231127 w 247489"/>
              <a:gd name="connsiteY490" fmla="*/ 69903 h 407930"/>
              <a:gd name="connsiteX491" fmla="*/ 231006 w 247489"/>
              <a:gd name="connsiteY491" fmla="*/ 71287 h 407930"/>
              <a:gd name="connsiteX492" fmla="*/ 228419 w 247489"/>
              <a:gd name="connsiteY492" fmla="*/ 71287 h 407930"/>
              <a:gd name="connsiteX493" fmla="*/ 227036 w 247489"/>
              <a:gd name="connsiteY493" fmla="*/ 70746 h 407930"/>
              <a:gd name="connsiteX494" fmla="*/ 226856 w 247489"/>
              <a:gd name="connsiteY494" fmla="*/ 72189 h 407930"/>
              <a:gd name="connsiteX495" fmla="*/ 228961 w 247489"/>
              <a:gd name="connsiteY495" fmla="*/ 73272 h 407930"/>
              <a:gd name="connsiteX496" fmla="*/ 227397 w 247489"/>
              <a:gd name="connsiteY496" fmla="*/ 76761 h 407930"/>
              <a:gd name="connsiteX497" fmla="*/ 225291 w 247489"/>
              <a:gd name="connsiteY497" fmla="*/ 76641 h 407930"/>
              <a:gd name="connsiteX498" fmla="*/ 225291 w 247489"/>
              <a:gd name="connsiteY498" fmla="*/ 77303 h 407930"/>
              <a:gd name="connsiteX499" fmla="*/ 222584 w 247489"/>
              <a:gd name="connsiteY499" fmla="*/ 77182 h 407930"/>
              <a:gd name="connsiteX500" fmla="*/ 222825 w 247489"/>
              <a:gd name="connsiteY500" fmla="*/ 79288 h 407930"/>
              <a:gd name="connsiteX501" fmla="*/ 225171 w 247489"/>
              <a:gd name="connsiteY501" fmla="*/ 79469 h 407930"/>
              <a:gd name="connsiteX502" fmla="*/ 226495 w 247489"/>
              <a:gd name="connsiteY502" fmla="*/ 78867 h 407930"/>
              <a:gd name="connsiteX503" fmla="*/ 228901 w 247489"/>
              <a:gd name="connsiteY503" fmla="*/ 80672 h 407930"/>
              <a:gd name="connsiteX504" fmla="*/ 224449 w 247489"/>
              <a:gd name="connsiteY504" fmla="*/ 80491 h 407930"/>
              <a:gd name="connsiteX505" fmla="*/ 224268 w 247489"/>
              <a:gd name="connsiteY505" fmla="*/ 81273 h 407930"/>
              <a:gd name="connsiteX506" fmla="*/ 229863 w 247489"/>
              <a:gd name="connsiteY506" fmla="*/ 81454 h 407930"/>
              <a:gd name="connsiteX507" fmla="*/ 229863 w 247489"/>
              <a:gd name="connsiteY507" fmla="*/ 80852 h 407930"/>
              <a:gd name="connsiteX508" fmla="*/ 230465 w 247489"/>
              <a:gd name="connsiteY508" fmla="*/ 82476 h 407930"/>
              <a:gd name="connsiteX509" fmla="*/ 222344 w 247489"/>
              <a:gd name="connsiteY509" fmla="*/ 82055 h 407930"/>
              <a:gd name="connsiteX510" fmla="*/ 222163 w 247489"/>
              <a:gd name="connsiteY510" fmla="*/ 85244 h 407930"/>
              <a:gd name="connsiteX511" fmla="*/ 220960 w 247489"/>
              <a:gd name="connsiteY511" fmla="*/ 85003 h 407930"/>
              <a:gd name="connsiteX512" fmla="*/ 218433 w 247489"/>
              <a:gd name="connsiteY512" fmla="*/ 85845 h 407930"/>
              <a:gd name="connsiteX513" fmla="*/ 216929 w 247489"/>
              <a:gd name="connsiteY513" fmla="*/ 85605 h 407930"/>
              <a:gd name="connsiteX514" fmla="*/ 216268 w 247489"/>
              <a:gd name="connsiteY514" fmla="*/ 83439 h 407930"/>
              <a:gd name="connsiteX515" fmla="*/ 215365 w 247489"/>
              <a:gd name="connsiteY515" fmla="*/ 83920 h 407930"/>
              <a:gd name="connsiteX516" fmla="*/ 215546 w 247489"/>
              <a:gd name="connsiteY516" fmla="*/ 85244 h 407930"/>
              <a:gd name="connsiteX517" fmla="*/ 216809 w 247489"/>
              <a:gd name="connsiteY517" fmla="*/ 87650 h 407930"/>
              <a:gd name="connsiteX518" fmla="*/ 217110 w 247489"/>
              <a:gd name="connsiteY518" fmla="*/ 89936 h 407930"/>
              <a:gd name="connsiteX519" fmla="*/ 218373 w 247489"/>
              <a:gd name="connsiteY519" fmla="*/ 92763 h 407930"/>
              <a:gd name="connsiteX520" fmla="*/ 220659 w 247489"/>
              <a:gd name="connsiteY520" fmla="*/ 92763 h 407930"/>
              <a:gd name="connsiteX521" fmla="*/ 221622 w 247489"/>
              <a:gd name="connsiteY521" fmla="*/ 93967 h 407930"/>
              <a:gd name="connsiteX522" fmla="*/ 221501 w 247489"/>
              <a:gd name="connsiteY522" fmla="*/ 96132 h 407930"/>
              <a:gd name="connsiteX523" fmla="*/ 224028 w 247489"/>
              <a:gd name="connsiteY523" fmla="*/ 96132 h 407930"/>
              <a:gd name="connsiteX524" fmla="*/ 224810 w 247489"/>
              <a:gd name="connsiteY524" fmla="*/ 94207 h 407930"/>
              <a:gd name="connsiteX525" fmla="*/ 227096 w 247489"/>
              <a:gd name="connsiteY525" fmla="*/ 94628 h 407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</a:cxnLst>
            <a:rect l="l" t="t" r="r" b="b"/>
            <a:pathLst>
              <a:path w="247489" h="407930">
                <a:moveTo>
                  <a:pt x="227156" y="94628"/>
                </a:moveTo>
                <a:lnTo>
                  <a:pt x="226254" y="96192"/>
                </a:lnTo>
                <a:lnTo>
                  <a:pt x="225953" y="98779"/>
                </a:lnTo>
                <a:lnTo>
                  <a:pt x="225953" y="101125"/>
                </a:lnTo>
                <a:lnTo>
                  <a:pt x="225051" y="102088"/>
                </a:lnTo>
                <a:lnTo>
                  <a:pt x="224810" y="104073"/>
                </a:lnTo>
                <a:lnTo>
                  <a:pt x="222825" y="105878"/>
                </a:lnTo>
                <a:lnTo>
                  <a:pt x="220419" y="106299"/>
                </a:lnTo>
                <a:lnTo>
                  <a:pt x="218494" y="107201"/>
                </a:lnTo>
                <a:lnTo>
                  <a:pt x="217471" y="108344"/>
                </a:lnTo>
                <a:lnTo>
                  <a:pt x="217711" y="110089"/>
                </a:lnTo>
                <a:lnTo>
                  <a:pt x="218915" y="111412"/>
                </a:lnTo>
                <a:lnTo>
                  <a:pt x="218494" y="114300"/>
                </a:lnTo>
                <a:lnTo>
                  <a:pt x="218794" y="115503"/>
                </a:lnTo>
                <a:lnTo>
                  <a:pt x="216568" y="117488"/>
                </a:lnTo>
                <a:lnTo>
                  <a:pt x="211635" y="120316"/>
                </a:lnTo>
                <a:lnTo>
                  <a:pt x="212478" y="123324"/>
                </a:lnTo>
                <a:lnTo>
                  <a:pt x="211696" y="123685"/>
                </a:lnTo>
                <a:lnTo>
                  <a:pt x="211094" y="125910"/>
                </a:lnTo>
                <a:lnTo>
                  <a:pt x="211996" y="126933"/>
                </a:lnTo>
                <a:lnTo>
                  <a:pt x="211996" y="128738"/>
                </a:lnTo>
                <a:lnTo>
                  <a:pt x="210312" y="131144"/>
                </a:lnTo>
                <a:lnTo>
                  <a:pt x="210011" y="132949"/>
                </a:lnTo>
                <a:lnTo>
                  <a:pt x="208567" y="134092"/>
                </a:lnTo>
                <a:lnTo>
                  <a:pt x="209410" y="134874"/>
                </a:lnTo>
                <a:lnTo>
                  <a:pt x="208387" y="137280"/>
                </a:lnTo>
                <a:lnTo>
                  <a:pt x="206883" y="138483"/>
                </a:lnTo>
                <a:lnTo>
                  <a:pt x="207184" y="140168"/>
                </a:lnTo>
                <a:lnTo>
                  <a:pt x="205800" y="140529"/>
                </a:lnTo>
                <a:lnTo>
                  <a:pt x="203213" y="146424"/>
                </a:lnTo>
                <a:lnTo>
                  <a:pt x="203574" y="147988"/>
                </a:lnTo>
                <a:lnTo>
                  <a:pt x="202732" y="148710"/>
                </a:lnTo>
                <a:lnTo>
                  <a:pt x="201168" y="148831"/>
                </a:lnTo>
                <a:lnTo>
                  <a:pt x="201168" y="150395"/>
                </a:lnTo>
                <a:lnTo>
                  <a:pt x="199363" y="151478"/>
                </a:lnTo>
                <a:lnTo>
                  <a:pt x="198401" y="150936"/>
                </a:lnTo>
                <a:lnTo>
                  <a:pt x="197619" y="152741"/>
                </a:lnTo>
                <a:lnTo>
                  <a:pt x="196656" y="153643"/>
                </a:lnTo>
                <a:lnTo>
                  <a:pt x="197017" y="157132"/>
                </a:lnTo>
                <a:lnTo>
                  <a:pt x="194551" y="157734"/>
                </a:lnTo>
                <a:lnTo>
                  <a:pt x="193528" y="159057"/>
                </a:lnTo>
                <a:lnTo>
                  <a:pt x="192746" y="162968"/>
                </a:lnTo>
                <a:lnTo>
                  <a:pt x="189618" y="165494"/>
                </a:lnTo>
                <a:lnTo>
                  <a:pt x="188415" y="167419"/>
                </a:lnTo>
                <a:lnTo>
                  <a:pt x="188294" y="169104"/>
                </a:lnTo>
                <a:lnTo>
                  <a:pt x="187211" y="169224"/>
                </a:lnTo>
                <a:lnTo>
                  <a:pt x="187211" y="171029"/>
                </a:lnTo>
                <a:lnTo>
                  <a:pt x="186129" y="172232"/>
                </a:lnTo>
                <a:lnTo>
                  <a:pt x="207424" y="173134"/>
                </a:lnTo>
                <a:lnTo>
                  <a:pt x="229142" y="174157"/>
                </a:lnTo>
                <a:lnTo>
                  <a:pt x="229142" y="193408"/>
                </a:lnTo>
                <a:lnTo>
                  <a:pt x="228600" y="199002"/>
                </a:lnTo>
                <a:lnTo>
                  <a:pt x="228841" y="201769"/>
                </a:lnTo>
                <a:lnTo>
                  <a:pt x="228480" y="210071"/>
                </a:lnTo>
                <a:lnTo>
                  <a:pt x="230405" y="210252"/>
                </a:lnTo>
                <a:lnTo>
                  <a:pt x="231006" y="212959"/>
                </a:lnTo>
                <a:lnTo>
                  <a:pt x="229683" y="212899"/>
                </a:lnTo>
                <a:lnTo>
                  <a:pt x="229803" y="212177"/>
                </a:lnTo>
                <a:lnTo>
                  <a:pt x="228360" y="212177"/>
                </a:lnTo>
                <a:lnTo>
                  <a:pt x="227638" y="223968"/>
                </a:lnTo>
                <a:lnTo>
                  <a:pt x="222103" y="223667"/>
                </a:lnTo>
                <a:lnTo>
                  <a:pt x="220659" y="235217"/>
                </a:lnTo>
                <a:lnTo>
                  <a:pt x="220659" y="236962"/>
                </a:lnTo>
                <a:lnTo>
                  <a:pt x="229021" y="237563"/>
                </a:lnTo>
                <a:lnTo>
                  <a:pt x="238767" y="237864"/>
                </a:lnTo>
                <a:lnTo>
                  <a:pt x="239970" y="238346"/>
                </a:lnTo>
                <a:lnTo>
                  <a:pt x="239368" y="254588"/>
                </a:lnTo>
                <a:lnTo>
                  <a:pt x="239248" y="257476"/>
                </a:lnTo>
                <a:lnTo>
                  <a:pt x="238827" y="257476"/>
                </a:lnTo>
                <a:lnTo>
                  <a:pt x="238225" y="271131"/>
                </a:lnTo>
                <a:lnTo>
                  <a:pt x="237443" y="291164"/>
                </a:lnTo>
                <a:lnTo>
                  <a:pt x="237022" y="302895"/>
                </a:lnTo>
                <a:lnTo>
                  <a:pt x="236240" y="319739"/>
                </a:lnTo>
                <a:lnTo>
                  <a:pt x="235338" y="341095"/>
                </a:lnTo>
                <a:lnTo>
                  <a:pt x="219336" y="340434"/>
                </a:lnTo>
                <a:lnTo>
                  <a:pt x="219215" y="344163"/>
                </a:lnTo>
                <a:lnTo>
                  <a:pt x="218313" y="365279"/>
                </a:lnTo>
                <a:lnTo>
                  <a:pt x="217892" y="367986"/>
                </a:lnTo>
                <a:lnTo>
                  <a:pt x="217290" y="382003"/>
                </a:lnTo>
                <a:lnTo>
                  <a:pt x="216929" y="389643"/>
                </a:lnTo>
                <a:lnTo>
                  <a:pt x="216268" y="405765"/>
                </a:lnTo>
                <a:lnTo>
                  <a:pt x="214343" y="405404"/>
                </a:lnTo>
                <a:lnTo>
                  <a:pt x="213982" y="403599"/>
                </a:lnTo>
                <a:lnTo>
                  <a:pt x="214343" y="401975"/>
                </a:lnTo>
                <a:lnTo>
                  <a:pt x="214102" y="400170"/>
                </a:lnTo>
                <a:lnTo>
                  <a:pt x="211515" y="398005"/>
                </a:lnTo>
                <a:lnTo>
                  <a:pt x="210914" y="399208"/>
                </a:lnTo>
                <a:lnTo>
                  <a:pt x="207845" y="399990"/>
                </a:lnTo>
                <a:lnTo>
                  <a:pt x="205259" y="398486"/>
                </a:lnTo>
                <a:lnTo>
                  <a:pt x="205379" y="396561"/>
                </a:lnTo>
                <a:lnTo>
                  <a:pt x="204055" y="395237"/>
                </a:lnTo>
                <a:lnTo>
                  <a:pt x="204777" y="394335"/>
                </a:lnTo>
                <a:lnTo>
                  <a:pt x="203394" y="392891"/>
                </a:lnTo>
                <a:lnTo>
                  <a:pt x="203574" y="391989"/>
                </a:lnTo>
                <a:lnTo>
                  <a:pt x="201709" y="390364"/>
                </a:lnTo>
                <a:lnTo>
                  <a:pt x="201709" y="388861"/>
                </a:lnTo>
                <a:lnTo>
                  <a:pt x="202612" y="388018"/>
                </a:lnTo>
                <a:lnTo>
                  <a:pt x="200687" y="385913"/>
                </a:lnTo>
                <a:lnTo>
                  <a:pt x="199483" y="385311"/>
                </a:lnTo>
                <a:lnTo>
                  <a:pt x="198100" y="385612"/>
                </a:lnTo>
                <a:lnTo>
                  <a:pt x="195693" y="387236"/>
                </a:lnTo>
                <a:lnTo>
                  <a:pt x="194791" y="388439"/>
                </a:lnTo>
                <a:lnTo>
                  <a:pt x="195152" y="390004"/>
                </a:lnTo>
                <a:lnTo>
                  <a:pt x="193769" y="390485"/>
                </a:lnTo>
                <a:lnTo>
                  <a:pt x="193769" y="391808"/>
                </a:lnTo>
                <a:lnTo>
                  <a:pt x="192565" y="392169"/>
                </a:lnTo>
                <a:lnTo>
                  <a:pt x="192325" y="394154"/>
                </a:lnTo>
                <a:lnTo>
                  <a:pt x="188715" y="395538"/>
                </a:lnTo>
                <a:lnTo>
                  <a:pt x="188776" y="396440"/>
                </a:lnTo>
                <a:lnTo>
                  <a:pt x="187211" y="397343"/>
                </a:lnTo>
                <a:lnTo>
                  <a:pt x="185707" y="400050"/>
                </a:lnTo>
                <a:lnTo>
                  <a:pt x="185106" y="400170"/>
                </a:lnTo>
                <a:lnTo>
                  <a:pt x="184986" y="402336"/>
                </a:lnTo>
                <a:lnTo>
                  <a:pt x="183060" y="405705"/>
                </a:lnTo>
                <a:lnTo>
                  <a:pt x="181436" y="407209"/>
                </a:lnTo>
                <a:lnTo>
                  <a:pt x="179571" y="405223"/>
                </a:lnTo>
                <a:lnTo>
                  <a:pt x="179270" y="402516"/>
                </a:lnTo>
                <a:lnTo>
                  <a:pt x="178428" y="400832"/>
                </a:lnTo>
                <a:lnTo>
                  <a:pt x="176984" y="399509"/>
                </a:lnTo>
                <a:lnTo>
                  <a:pt x="174157" y="400291"/>
                </a:lnTo>
                <a:lnTo>
                  <a:pt x="172353" y="401915"/>
                </a:lnTo>
                <a:lnTo>
                  <a:pt x="170307" y="402216"/>
                </a:lnTo>
                <a:lnTo>
                  <a:pt x="167901" y="403419"/>
                </a:lnTo>
                <a:lnTo>
                  <a:pt x="163750" y="407028"/>
                </a:lnTo>
                <a:lnTo>
                  <a:pt x="162306" y="407931"/>
                </a:lnTo>
                <a:lnTo>
                  <a:pt x="160140" y="407750"/>
                </a:lnTo>
                <a:lnTo>
                  <a:pt x="158336" y="406487"/>
                </a:lnTo>
                <a:lnTo>
                  <a:pt x="153824" y="406727"/>
                </a:lnTo>
                <a:lnTo>
                  <a:pt x="151357" y="403720"/>
                </a:lnTo>
                <a:lnTo>
                  <a:pt x="150996" y="402577"/>
                </a:lnTo>
                <a:lnTo>
                  <a:pt x="149432" y="401133"/>
                </a:lnTo>
                <a:lnTo>
                  <a:pt x="148289" y="397944"/>
                </a:lnTo>
                <a:lnTo>
                  <a:pt x="145161" y="394696"/>
                </a:lnTo>
                <a:lnTo>
                  <a:pt x="143778" y="394335"/>
                </a:lnTo>
                <a:lnTo>
                  <a:pt x="142333" y="395478"/>
                </a:lnTo>
                <a:lnTo>
                  <a:pt x="141131" y="395237"/>
                </a:lnTo>
                <a:lnTo>
                  <a:pt x="137702" y="391387"/>
                </a:lnTo>
                <a:lnTo>
                  <a:pt x="138243" y="390605"/>
                </a:lnTo>
                <a:lnTo>
                  <a:pt x="137280" y="388379"/>
                </a:lnTo>
                <a:lnTo>
                  <a:pt x="135115" y="383988"/>
                </a:lnTo>
                <a:lnTo>
                  <a:pt x="136258" y="383146"/>
                </a:lnTo>
                <a:lnTo>
                  <a:pt x="135476" y="379717"/>
                </a:lnTo>
                <a:lnTo>
                  <a:pt x="134694" y="379476"/>
                </a:lnTo>
                <a:lnTo>
                  <a:pt x="133551" y="376528"/>
                </a:lnTo>
                <a:lnTo>
                  <a:pt x="133611" y="375385"/>
                </a:lnTo>
                <a:lnTo>
                  <a:pt x="132227" y="374483"/>
                </a:lnTo>
                <a:lnTo>
                  <a:pt x="132408" y="372678"/>
                </a:lnTo>
                <a:lnTo>
                  <a:pt x="131325" y="372077"/>
                </a:lnTo>
                <a:lnTo>
                  <a:pt x="131144" y="370994"/>
                </a:lnTo>
                <a:lnTo>
                  <a:pt x="128377" y="367685"/>
                </a:lnTo>
                <a:lnTo>
                  <a:pt x="127775" y="366001"/>
                </a:lnTo>
                <a:lnTo>
                  <a:pt x="127775" y="363895"/>
                </a:lnTo>
                <a:lnTo>
                  <a:pt x="128317" y="362692"/>
                </a:lnTo>
                <a:lnTo>
                  <a:pt x="127595" y="362451"/>
                </a:lnTo>
                <a:lnTo>
                  <a:pt x="126271" y="358902"/>
                </a:lnTo>
                <a:lnTo>
                  <a:pt x="125850" y="357218"/>
                </a:lnTo>
                <a:lnTo>
                  <a:pt x="126933" y="355894"/>
                </a:lnTo>
                <a:lnTo>
                  <a:pt x="126512" y="354811"/>
                </a:lnTo>
                <a:lnTo>
                  <a:pt x="125429" y="354390"/>
                </a:lnTo>
                <a:lnTo>
                  <a:pt x="124587" y="353187"/>
                </a:lnTo>
                <a:lnTo>
                  <a:pt x="122602" y="352706"/>
                </a:lnTo>
                <a:lnTo>
                  <a:pt x="121579" y="350119"/>
                </a:lnTo>
                <a:lnTo>
                  <a:pt x="120436" y="349457"/>
                </a:lnTo>
                <a:lnTo>
                  <a:pt x="119052" y="346570"/>
                </a:lnTo>
                <a:lnTo>
                  <a:pt x="118090" y="346148"/>
                </a:lnTo>
                <a:lnTo>
                  <a:pt x="117609" y="344644"/>
                </a:lnTo>
                <a:lnTo>
                  <a:pt x="114901" y="342720"/>
                </a:lnTo>
                <a:lnTo>
                  <a:pt x="114901" y="341516"/>
                </a:lnTo>
                <a:lnTo>
                  <a:pt x="113277" y="339832"/>
                </a:lnTo>
                <a:lnTo>
                  <a:pt x="110991" y="338508"/>
                </a:lnTo>
                <a:lnTo>
                  <a:pt x="110149" y="337546"/>
                </a:lnTo>
                <a:lnTo>
                  <a:pt x="110390" y="336162"/>
                </a:lnTo>
                <a:lnTo>
                  <a:pt x="108946" y="332673"/>
                </a:lnTo>
                <a:lnTo>
                  <a:pt x="106239" y="331771"/>
                </a:lnTo>
                <a:lnTo>
                  <a:pt x="104615" y="329545"/>
                </a:lnTo>
                <a:lnTo>
                  <a:pt x="102930" y="327800"/>
                </a:lnTo>
                <a:lnTo>
                  <a:pt x="102329" y="328402"/>
                </a:lnTo>
                <a:lnTo>
                  <a:pt x="100704" y="326778"/>
                </a:lnTo>
                <a:lnTo>
                  <a:pt x="98178" y="323288"/>
                </a:lnTo>
                <a:lnTo>
                  <a:pt x="96614" y="319559"/>
                </a:lnTo>
                <a:lnTo>
                  <a:pt x="96614" y="318416"/>
                </a:lnTo>
                <a:lnTo>
                  <a:pt x="95410" y="316611"/>
                </a:lnTo>
                <a:lnTo>
                  <a:pt x="94207" y="315829"/>
                </a:lnTo>
                <a:lnTo>
                  <a:pt x="92282" y="313122"/>
                </a:lnTo>
                <a:lnTo>
                  <a:pt x="90477" y="312340"/>
                </a:lnTo>
                <a:lnTo>
                  <a:pt x="88853" y="310715"/>
                </a:lnTo>
                <a:lnTo>
                  <a:pt x="88492" y="308429"/>
                </a:lnTo>
                <a:lnTo>
                  <a:pt x="86868" y="307106"/>
                </a:lnTo>
                <a:lnTo>
                  <a:pt x="86748" y="305903"/>
                </a:lnTo>
                <a:lnTo>
                  <a:pt x="84943" y="304579"/>
                </a:lnTo>
                <a:lnTo>
                  <a:pt x="83439" y="302474"/>
                </a:lnTo>
                <a:lnTo>
                  <a:pt x="81574" y="302353"/>
                </a:lnTo>
                <a:lnTo>
                  <a:pt x="80973" y="300188"/>
                </a:lnTo>
                <a:lnTo>
                  <a:pt x="79529" y="298323"/>
                </a:lnTo>
                <a:lnTo>
                  <a:pt x="79830" y="297120"/>
                </a:lnTo>
                <a:lnTo>
                  <a:pt x="78807" y="296759"/>
                </a:lnTo>
                <a:lnTo>
                  <a:pt x="78626" y="295676"/>
                </a:lnTo>
                <a:lnTo>
                  <a:pt x="77002" y="295736"/>
                </a:lnTo>
                <a:lnTo>
                  <a:pt x="75197" y="294834"/>
                </a:lnTo>
                <a:lnTo>
                  <a:pt x="73814" y="295435"/>
                </a:lnTo>
                <a:lnTo>
                  <a:pt x="72911" y="294834"/>
                </a:lnTo>
                <a:lnTo>
                  <a:pt x="72370" y="296037"/>
                </a:lnTo>
                <a:lnTo>
                  <a:pt x="72911" y="297240"/>
                </a:lnTo>
                <a:lnTo>
                  <a:pt x="69903" y="301030"/>
                </a:lnTo>
                <a:lnTo>
                  <a:pt x="68219" y="301210"/>
                </a:lnTo>
                <a:lnTo>
                  <a:pt x="62684" y="300910"/>
                </a:lnTo>
                <a:lnTo>
                  <a:pt x="44878" y="299827"/>
                </a:lnTo>
                <a:lnTo>
                  <a:pt x="44697" y="297721"/>
                </a:lnTo>
                <a:lnTo>
                  <a:pt x="45359" y="296518"/>
                </a:lnTo>
                <a:lnTo>
                  <a:pt x="42351" y="295917"/>
                </a:lnTo>
                <a:lnTo>
                  <a:pt x="41148" y="294954"/>
                </a:lnTo>
                <a:lnTo>
                  <a:pt x="41509" y="293330"/>
                </a:lnTo>
                <a:lnTo>
                  <a:pt x="40366" y="293510"/>
                </a:lnTo>
                <a:lnTo>
                  <a:pt x="39283" y="292067"/>
                </a:lnTo>
                <a:lnTo>
                  <a:pt x="39163" y="289780"/>
                </a:lnTo>
                <a:lnTo>
                  <a:pt x="37358" y="288998"/>
                </a:lnTo>
                <a:lnTo>
                  <a:pt x="36155" y="285509"/>
                </a:lnTo>
                <a:lnTo>
                  <a:pt x="33809" y="284908"/>
                </a:lnTo>
                <a:lnTo>
                  <a:pt x="33508" y="285449"/>
                </a:lnTo>
                <a:lnTo>
                  <a:pt x="31703" y="283644"/>
                </a:lnTo>
                <a:lnTo>
                  <a:pt x="31102" y="281719"/>
                </a:lnTo>
                <a:lnTo>
                  <a:pt x="31944" y="280095"/>
                </a:lnTo>
                <a:lnTo>
                  <a:pt x="30440" y="277689"/>
                </a:lnTo>
                <a:lnTo>
                  <a:pt x="30680" y="274621"/>
                </a:lnTo>
                <a:lnTo>
                  <a:pt x="31763" y="272936"/>
                </a:lnTo>
                <a:lnTo>
                  <a:pt x="32245" y="271192"/>
                </a:lnTo>
                <a:lnTo>
                  <a:pt x="31342" y="269387"/>
                </a:lnTo>
                <a:lnTo>
                  <a:pt x="31462" y="268244"/>
                </a:lnTo>
                <a:lnTo>
                  <a:pt x="30259" y="266018"/>
                </a:lnTo>
                <a:lnTo>
                  <a:pt x="30380" y="265116"/>
                </a:lnTo>
                <a:lnTo>
                  <a:pt x="29778" y="263913"/>
                </a:lnTo>
                <a:lnTo>
                  <a:pt x="29778" y="261988"/>
                </a:lnTo>
                <a:lnTo>
                  <a:pt x="26890" y="260002"/>
                </a:lnTo>
                <a:lnTo>
                  <a:pt x="27011" y="258619"/>
                </a:lnTo>
                <a:lnTo>
                  <a:pt x="27853" y="257415"/>
                </a:lnTo>
                <a:lnTo>
                  <a:pt x="26349" y="256814"/>
                </a:lnTo>
                <a:lnTo>
                  <a:pt x="24785" y="257055"/>
                </a:lnTo>
                <a:lnTo>
                  <a:pt x="24785" y="255852"/>
                </a:lnTo>
                <a:lnTo>
                  <a:pt x="22439" y="255972"/>
                </a:lnTo>
                <a:lnTo>
                  <a:pt x="20755" y="254528"/>
                </a:lnTo>
                <a:lnTo>
                  <a:pt x="20574" y="251400"/>
                </a:lnTo>
                <a:lnTo>
                  <a:pt x="19792" y="249655"/>
                </a:lnTo>
                <a:lnTo>
                  <a:pt x="19551" y="247670"/>
                </a:lnTo>
                <a:lnTo>
                  <a:pt x="18769" y="247189"/>
                </a:lnTo>
                <a:lnTo>
                  <a:pt x="17987" y="245384"/>
                </a:lnTo>
                <a:lnTo>
                  <a:pt x="19371" y="243399"/>
                </a:lnTo>
                <a:lnTo>
                  <a:pt x="22018" y="243399"/>
                </a:lnTo>
                <a:lnTo>
                  <a:pt x="22439" y="241353"/>
                </a:lnTo>
                <a:lnTo>
                  <a:pt x="23341" y="240511"/>
                </a:lnTo>
                <a:lnTo>
                  <a:pt x="23582" y="238887"/>
                </a:lnTo>
                <a:lnTo>
                  <a:pt x="23341" y="235578"/>
                </a:lnTo>
                <a:lnTo>
                  <a:pt x="24063" y="234495"/>
                </a:lnTo>
                <a:lnTo>
                  <a:pt x="23582" y="232811"/>
                </a:lnTo>
                <a:lnTo>
                  <a:pt x="24545" y="230405"/>
                </a:lnTo>
                <a:lnTo>
                  <a:pt x="24184" y="228660"/>
                </a:lnTo>
                <a:lnTo>
                  <a:pt x="24845" y="228179"/>
                </a:lnTo>
                <a:lnTo>
                  <a:pt x="24545" y="226434"/>
                </a:lnTo>
                <a:lnTo>
                  <a:pt x="23582" y="224810"/>
                </a:lnTo>
                <a:lnTo>
                  <a:pt x="24665" y="223487"/>
                </a:lnTo>
                <a:lnTo>
                  <a:pt x="24605" y="221802"/>
                </a:lnTo>
                <a:lnTo>
                  <a:pt x="26048" y="220840"/>
                </a:lnTo>
                <a:lnTo>
                  <a:pt x="27432" y="222043"/>
                </a:lnTo>
                <a:lnTo>
                  <a:pt x="29478" y="221983"/>
                </a:lnTo>
                <a:lnTo>
                  <a:pt x="30259" y="219877"/>
                </a:lnTo>
                <a:lnTo>
                  <a:pt x="31523" y="219396"/>
                </a:lnTo>
                <a:lnTo>
                  <a:pt x="32425" y="218012"/>
                </a:lnTo>
                <a:lnTo>
                  <a:pt x="32605" y="216628"/>
                </a:lnTo>
                <a:lnTo>
                  <a:pt x="34771" y="216448"/>
                </a:lnTo>
                <a:lnTo>
                  <a:pt x="34831" y="214643"/>
                </a:lnTo>
                <a:lnTo>
                  <a:pt x="36516" y="213320"/>
                </a:lnTo>
                <a:lnTo>
                  <a:pt x="37238" y="211575"/>
                </a:lnTo>
                <a:lnTo>
                  <a:pt x="38260" y="211395"/>
                </a:lnTo>
                <a:lnTo>
                  <a:pt x="39464" y="208868"/>
                </a:lnTo>
                <a:lnTo>
                  <a:pt x="38742" y="205981"/>
                </a:lnTo>
                <a:lnTo>
                  <a:pt x="37538" y="205800"/>
                </a:lnTo>
                <a:lnTo>
                  <a:pt x="35914" y="206522"/>
                </a:lnTo>
                <a:lnTo>
                  <a:pt x="34350" y="205319"/>
                </a:lnTo>
                <a:lnTo>
                  <a:pt x="32786" y="206402"/>
                </a:lnTo>
                <a:lnTo>
                  <a:pt x="31462" y="205800"/>
                </a:lnTo>
                <a:lnTo>
                  <a:pt x="31523" y="203334"/>
                </a:lnTo>
                <a:lnTo>
                  <a:pt x="30981" y="202732"/>
                </a:lnTo>
                <a:lnTo>
                  <a:pt x="29297" y="203935"/>
                </a:lnTo>
                <a:lnTo>
                  <a:pt x="28936" y="205138"/>
                </a:lnTo>
                <a:lnTo>
                  <a:pt x="27733" y="205319"/>
                </a:lnTo>
                <a:lnTo>
                  <a:pt x="26289" y="204296"/>
                </a:lnTo>
                <a:lnTo>
                  <a:pt x="25086" y="201890"/>
                </a:lnTo>
                <a:lnTo>
                  <a:pt x="23762" y="202371"/>
                </a:lnTo>
                <a:lnTo>
                  <a:pt x="22680" y="204176"/>
                </a:lnTo>
                <a:lnTo>
                  <a:pt x="21958" y="204055"/>
                </a:lnTo>
                <a:lnTo>
                  <a:pt x="19612" y="205018"/>
                </a:lnTo>
                <a:lnTo>
                  <a:pt x="18469" y="204838"/>
                </a:lnTo>
                <a:lnTo>
                  <a:pt x="16363" y="203213"/>
                </a:lnTo>
                <a:lnTo>
                  <a:pt x="15100" y="200988"/>
                </a:lnTo>
                <a:lnTo>
                  <a:pt x="13114" y="199484"/>
                </a:lnTo>
                <a:lnTo>
                  <a:pt x="13054" y="198040"/>
                </a:lnTo>
                <a:lnTo>
                  <a:pt x="11610" y="197137"/>
                </a:lnTo>
                <a:lnTo>
                  <a:pt x="9926" y="194851"/>
                </a:lnTo>
                <a:lnTo>
                  <a:pt x="11009" y="193167"/>
                </a:lnTo>
                <a:lnTo>
                  <a:pt x="10106" y="190881"/>
                </a:lnTo>
                <a:lnTo>
                  <a:pt x="6858" y="188234"/>
                </a:lnTo>
                <a:lnTo>
                  <a:pt x="6557" y="187272"/>
                </a:lnTo>
                <a:lnTo>
                  <a:pt x="3188" y="188595"/>
                </a:lnTo>
                <a:lnTo>
                  <a:pt x="481" y="188234"/>
                </a:lnTo>
                <a:lnTo>
                  <a:pt x="0" y="186971"/>
                </a:lnTo>
                <a:lnTo>
                  <a:pt x="782" y="185828"/>
                </a:lnTo>
                <a:lnTo>
                  <a:pt x="902" y="182699"/>
                </a:lnTo>
                <a:lnTo>
                  <a:pt x="1444" y="181857"/>
                </a:lnTo>
                <a:lnTo>
                  <a:pt x="361" y="180173"/>
                </a:lnTo>
                <a:lnTo>
                  <a:pt x="842" y="178007"/>
                </a:lnTo>
                <a:lnTo>
                  <a:pt x="3309" y="177526"/>
                </a:lnTo>
                <a:lnTo>
                  <a:pt x="3910" y="176563"/>
                </a:lnTo>
                <a:lnTo>
                  <a:pt x="4211" y="171570"/>
                </a:lnTo>
                <a:lnTo>
                  <a:pt x="3008" y="169946"/>
                </a:lnTo>
                <a:lnTo>
                  <a:pt x="3970" y="167239"/>
                </a:lnTo>
                <a:lnTo>
                  <a:pt x="6437" y="166637"/>
                </a:lnTo>
                <a:lnTo>
                  <a:pt x="6437" y="165133"/>
                </a:lnTo>
                <a:lnTo>
                  <a:pt x="7399" y="163930"/>
                </a:lnTo>
                <a:lnTo>
                  <a:pt x="6738" y="161644"/>
                </a:lnTo>
                <a:lnTo>
                  <a:pt x="7640" y="159478"/>
                </a:lnTo>
                <a:lnTo>
                  <a:pt x="7399" y="157193"/>
                </a:lnTo>
                <a:lnTo>
                  <a:pt x="8903" y="156170"/>
                </a:lnTo>
                <a:lnTo>
                  <a:pt x="10708" y="156952"/>
                </a:lnTo>
                <a:lnTo>
                  <a:pt x="11310" y="156050"/>
                </a:lnTo>
                <a:lnTo>
                  <a:pt x="13355" y="157253"/>
                </a:lnTo>
                <a:lnTo>
                  <a:pt x="15160" y="155568"/>
                </a:lnTo>
                <a:lnTo>
                  <a:pt x="15039" y="154064"/>
                </a:lnTo>
                <a:lnTo>
                  <a:pt x="16664" y="152440"/>
                </a:lnTo>
                <a:lnTo>
                  <a:pt x="17626" y="149673"/>
                </a:lnTo>
                <a:lnTo>
                  <a:pt x="17927" y="145823"/>
                </a:lnTo>
                <a:lnTo>
                  <a:pt x="18529" y="144198"/>
                </a:lnTo>
                <a:lnTo>
                  <a:pt x="17446" y="142634"/>
                </a:lnTo>
                <a:lnTo>
                  <a:pt x="17686" y="141371"/>
                </a:lnTo>
                <a:lnTo>
                  <a:pt x="19070" y="140108"/>
                </a:lnTo>
                <a:lnTo>
                  <a:pt x="20273" y="138002"/>
                </a:lnTo>
                <a:lnTo>
                  <a:pt x="20033" y="135596"/>
                </a:lnTo>
                <a:lnTo>
                  <a:pt x="19190" y="135476"/>
                </a:lnTo>
                <a:lnTo>
                  <a:pt x="17205" y="133069"/>
                </a:lnTo>
                <a:lnTo>
                  <a:pt x="17506" y="130663"/>
                </a:lnTo>
                <a:lnTo>
                  <a:pt x="19070" y="129580"/>
                </a:lnTo>
                <a:lnTo>
                  <a:pt x="20273" y="128016"/>
                </a:lnTo>
                <a:lnTo>
                  <a:pt x="21537" y="127655"/>
                </a:lnTo>
                <a:lnTo>
                  <a:pt x="22018" y="128918"/>
                </a:lnTo>
                <a:lnTo>
                  <a:pt x="24725" y="128317"/>
                </a:lnTo>
                <a:lnTo>
                  <a:pt x="25627" y="127535"/>
                </a:lnTo>
                <a:lnTo>
                  <a:pt x="27974" y="127775"/>
                </a:lnTo>
                <a:lnTo>
                  <a:pt x="28816" y="126512"/>
                </a:lnTo>
                <a:lnTo>
                  <a:pt x="28695" y="124106"/>
                </a:lnTo>
                <a:lnTo>
                  <a:pt x="27853" y="123023"/>
                </a:lnTo>
                <a:lnTo>
                  <a:pt x="28214" y="120436"/>
                </a:lnTo>
                <a:lnTo>
                  <a:pt x="29297" y="119113"/>
                </a:lnTo>
                <a:lnTo>
                  <a:pt x="32064" y="117007"/>
                </a:lnTo>
                <a:lnTo>
                  <a:pt x="33327" y="115684"/>
                </a:lnTo>
                <a:lnTo>
                  <a:pt x="36215" y="116766"/>
                </a:lnTo>
                <a:lnTo>
                  <a:pt x="37418" y="119774"/>
                </a:lnTo>
                <a:lnTo>
                  <a:pt x="40246" y="121278"/>
                </a:lnTo>
                <a:lnTo>
                  <a:pt x="41990" y="120376"/>
                </a:lnTo>
                <a:lnTo>
                  <a:pt x="44697" y="120556"/>
                </a:lnTo>
                <a:lnTo>
                  <a:pt x="45720" y="119955"/>
                </a:lnTo>
                <a:lnTo>
                  <a:pt x="47344" y="120316"/>
                </a:lnTo>
                <a:lnTo>
                  <a:pt x="48187" y="122000"/>
                </a:lnTo>
                <a:lnTo>
                  <a:pt x="49811" y="122602"/>
                </a:lnTo>
                <a:lnTo>
                  <a:pt x="51796" y="121158"/>
                </a:lnTo>
                <a:lnTo>
                  <a:pt x="53601" y="120556"/>
                </a:lnTo>
                <a:lnTo>
                  <a:pt x="54503" y="121158"/>
                </a:lnTo>
                <a:lnTo>
                  <a:pt x="56428" y="119955"/>
                </a:lnTo>
                <a:lnTo>
                  <a:pt x="57391" y="118631"/>
                </a:lnTo>
                <a:lnTo>
                  <a:pt x="58473" y="118511"/>
                </a:lnTo>
                <a:lnTo>
                  <a:pt x="58654" y="117428"/>
                </a:lnTo>
                <a:lnTo>
                  <a:pt x="71588" y="118270"/>
                </a:lnTo>
                <a:lnTo>
                  <a:pt x="73934" y="118872"/>
                </a:lnTo>
                <a:lnTo>
                  <a:pt x="77243" y="118872"/>
                </a:lnTo>
                <a:lnTo>
                  <a:pt x="78927" y="120677"/>
                </a:lnTo>
                <a:lnTo>
                  <a:pt x="79649" y="120436"/>
                </a:lnTo>
                <a:lnTo>
                  <a:pt x="82897" y="122903"/>
                </a:lnTo>
                <a:lnTo>
                  <a:pt x="84702" y="123203"/>
                </a:lnTo>
                <a:lnTo>
                  <a:pt x="87951" y="122602"/>
                </a:lnTo>
                <a:lnTo>
                  <a:pt x="88612" y="121820"/>
                </a:lnTo>
                <a:lnTo>
                  <a:pt x="88612" y="118872"/>
                </a:lnTo>
                <a:lnTo>
                  <a:pt x="92102" y="116466"/>
                </a:lnTo>
                <a:lnTo>
                  <a:pt x="92583" y="115082"/>
                </a:lnTo>
                <a:lnTo>
                  <a:pt x="93906" y="115082"/>
                </a:lnTo>
                <a:lnTo>
                  <a:pt x="94989" y="113999"/>
                </a:lnTo>
                <a:lnTo>
                  <a:pt x="98659" y="112977"/>
                </a:lnTo>
                <a:lnTo>
                  <a:pt x="98418" y="110811"/>
                </a:lnTo>
                <a:lnTo>
                  <a:pt x="96794" y="108404"/>
                </a:lnTo>
                <a:lnTo>
                  <a:pt x="100043" y="108044"/>
                </a:lnTo>
                <a:lnTo>
                  <a:pt x="101005" y="104735"/>
                </a:lnTo>
                <a:lnTo>
                  <a:pt x="102329" y="104675"/>
                </a:lnTo>
                <a:lnTo>
                  <a:pt x="104976" y="105336"/>
                </a:lnTo>
                <a:lnTo>
                  <a:pt x="106419" y="104013"/>
                </a:lnTo>
                <a:lnTo>
                  <a:pt x="106480" y="102990"/>
                </a:lnTo>
                <a:lnTo>
                  <a:pt x="108104" y="100223"/>
                </a:lnTo>
                <a:lnTo>
                  <a:pt x="109909" y="100464"/>
                </a:lnTo>
                <a:lnTo>
                  <a:pt x="110991" y="98358"/>
                </a:lnTo>
                <a:lnTo>
                  <a:pt x="111834" y="98478"/>
                </a:lnTo>
                <a:lnTo>
                  <a:pt x="112315" y="97035"/>
                </a:lnTo>
                <a:lnTo>
                  <a:pt x="113758" y="96674"/>
                </a:lnTo>
                <a:lnTo>
                  <a:pt x="112014" y="94267"/>
                </a:lnTo>
                <a:lnTo>
                  <a:pt x="113578" y="91440"/>
                </a:lnTo>
                <a:lnTo>
                  <a:pt x="113939" y="92222"/>
                </a:lnTo>
                <a:lnTo>
                  <a:pt x="115383" y="92643"/>
                </a:lnTo>
                <a:lnTo>
                  <a:pt x="117488" y="91620"/>
                </a:lnTo>
                <a:lnTo>
                  <a:pt x="118330" y="91981"/>
                </a:lnTo>
                <a:lnTo>
                  <a:pt x="119413" y="90538"/>
                </a:lnTo>
                <a:lnTo>
                  <a:pt x="119834" y="87951"/>
                </a:lnTo>
                <a:lnTo>
                  <a:pt x="118391" y="87109"/>
                </a:lnTo>
                <a:lnTo>
                  <a:pt x="117909" y="85424"/>
                </a:lnTo>
                <a:lnTo>
                  <a:pt x="129339" y="86026"/>
                </a:lnTo>
                <a:lnTo>
                  <a:pt x="144921" y="86507"/>
                </a:lnTo>
                <a:lnTo>
                  <a:pt x="152801" y="86627"/>
                </a:lnTo>
                <a:lnTo>
                  <a:pt x="163449" y="87469"/>
                </a:lnTo>
                <a:lnTo>
                  <a:pt x="180113" y="88372"/>
                </a:lnTo>
                <a:lnTo>
                  <a:pt x="181015" y="74896"/>
                </a:lnTo>
                <a:lnTo>
                  <a:pt x="181376" y="65452"/>
                </a:lnTo>
                <a:lnTo>
                  <a:pt x="181978" y="54082"/>
                </a:lnTo>
                <a:lnTo>
                  <a:pt x="182940" y="35854"/>
                </a:lnTo>
                <a:lnTo>
                  <a:pt x="185647" y="35132"/>
                </a:lnTo>
                <a:lnTo>
                  <a:pt x="190580" y="34531"/>
                </a:lnTo>
                <a:lnTo>
                  <a:pt x="192626" y="33568"/>
                </a:lnTo>
                <a:lnTo>
                  <a:pt x="194130" y="34651"/>
                </a:lnTo>
                <a:lnTo>
                  <a:pt x="196957" y="34049"/>
                </a:lnTo>
                <a:lnTo>
                  <a:pt x="197979" y="35132"/>
                </a:lnTo>
                <a:lnTo>
                  <a:pt x="199183" y="34892"/>
                </a:lnTo>
                <a:lnTo>
                  <a:pt x="200446" y="36275"/>
                </a:lnTo>
                <a:lnTo>
                  <a:pt x="200506" y="35132"/>
                </a:lnTo>
                <a:lnTo>
                  <a:pt x="199424" y="33207"/>
                </a:lnTo>
                <a:lnTo>
                  <a:pt x="198281" y="33027"/>
                </a:lnTo>
                <a:lnTo>
                  <a:pt x="197679" y="31823"/>
                </a:lnTo>
                <a:lnTo>
                  <a:pt x="198160" y="29838"/>
                </a:lnTo>
                <a:lnTo>
                  <a:pt x="196777" y="29959"/>
                </a:lnTo>
                <a:lnTo>
                  <a:pt x="196897" y="28334"/>
                </a:lnTo>
                <a:lnTo>
                  <a:pt x="199424" y="29538"/>
                </a:lnTo>
                <a:lnTo>
                  <a:pt x="200928" y="29838"/>
                </a:lnTo>
                <a:lnTo>
                  <a:pt x="204416" y="32004"/>
                </a:lnTo>
                <a:lnTo>
                  <a:pt x="205800" y="31823"/>
                </a:lnTo>
                <a:lnTo>
                  <a:pt x="206101" y="24484"/>
                </a:lnTo>
                <a:lnTo>
                  <a:pt x="206462" y="22980"/>
                </a:lnTo>
                <a:lnTo>
                  <a:pt x="219697" y="23762"/>
                </a:lnTo>
                <a:lnTo>
                  <a:pt x="219817" y="20875"/>
                </a:lnTo>
                <a:lnTo>
                  <a:pt x="221201" y="20995"/>
                </a:lnTo>
                <a:lnTo>
                  <a:pt x="221321" y="18889"/>
                </a:lnTo>
                <a:lnTo>
                  <a:pt x="222584" y="19010"/>
                </a:lnTo>
                <a:lnTo>
                  <a:pt x="222765" y="16243"/>
                </a:lnTo>
                <a:lnTo>
                  <a:pt x="223787" y="16784"/>
                </a:lnTo>
                <a:lnTo>
                  <a:pt x="226254" y="15761"/>
                </a:lnTo>
                <a:lnTo>
                  <a:pt x="228299" y="15761"/>
                </a:lnTo>
                <a:lnTo>
                  <a:pt x="228119" y="18589"/>
                </a:lnTo>
                <a:lnTo>
                  <a:pt x="230104" y="18589"/>
                </a:lnTo>
                <a:lnTo>
                  <a:pt x="230826" y="15882"/>
                </a:lnTo>
                <a:lnTo>
                  <a:pt x="233593" y="16002"/>
                </a:lnTo>
                <a:lnTo>
                  <a:pt x="233653" y="14498"/>
                </a:lnTo>
                <a:lnTo>
                  <a:pt x="232991" y="12633"/>
                </a:lnTo>
                <a:lnTo>
                  <a:pt x="233834" y="12212"/>
                </a:lnTo>
                <a:lnTo>
                  <a:pt x="234014" y="7941"/>
                </a:lnTo>
                <a:lnTo>
                  <a:pt x="240511" y="8121"/>
                </a:lnTo>
                <a:lnTo>
                  <a:pt x="240511" y="6798"/>
                </a:lnTo>
                <a:lnTo>
                  <a:pt x="243158" y="6798"/>
                </a:lnTo>
                <a:lnTo>
                  <a:pt x="243218" y="5474"/>
                </a:lnTo>
                <a:lnTo>
                  <a:pt x="241835" y="5474"/>
                </a:lnTo>
                <a:lnTo>
                  <a:pt x="241895" y="3369"/>
                </a:lnTo>
                <a:lnTo>
                  <a:pt x="243700" y="3489"/>
                </a:lnTo>
                <a:lnTo>
                  <a:pt x="244662" y="2887"/>
                </a:lnTo>
                <a:lnTo>
                  <a:pt x="245023" y="0"/>
                </a:lnTo>
                <a:lnTo>
                  <a:pt x="247490" y="60"/>
                </a:lnTo>
                <a:lnTo>
                  <a:pt x="247129" y="8482"/>
                </a:lnTo>
                <a:lnTo>
                  <a:pt x="244361" y="8302"/>
                </a:lnTo>
                <a:lnTo>
                  <a:pt x="243158" y="10949"/>
                </a:lnTo>
                <a:lnTo>
                  <a:pt x="243038" y="14378"/>
                </a:lnTo>
                <a:lnTo>
                  <a:pt x="241775" y="14257"/>
                </a:lnTo>
                <a:lnTo>
                  <a:pt x="241775" y="11911"/>
                </a:lnTo>
                <a:lnTo>
                  <a:pt x="239188" y="11731"/>
                </a:lnTo>
                <a:lnTo>
                  <a:pt x="238947" y="16844"/>
                </a:lnTo>
                <a:lnTo>
                  <a:pt x="240150" y="18468"/>
                </a:lnTo>
                <a:lnTo>
                  <a:pt x="241474" y="19190"/>
                </a:lnTo>
                <a:lnTo>
                  <a:pt x="238887" y="19010"/>
                </a:lnTo>
                <a:lnTo>
                  <a:pt x="238646" y="23221"/>
                </a:lnTo>
                <a:lnTo>
                  <a:pt x="235939" y="23101"/>
                </a:lnTo>
                <a:lnTo>
                  <a:pt x="235939" y="24424"/>
                </a:lnTo>
                <a:lnTo>
                  <a:pt x="233292" y="24364"/>
                </a:lnTo>
                <a:lnTo>
                  <a:pt x="232330" y="42231"/>
                </a:lnTo>
                <a:lnTo>
                  <a:pt x="233653" y="42772"/>
                </a:lnTo>
                <a:lnTo>
                  <a:pt x="233593" y="45419"/>
                </a:lnTo>
                <a:lnTo>
                  <a:pt x="232209" y="45901"/>
                </a:lnTo>
                <a:lnTo>
                  <a:pt x="232149" y="47825"/>
                </a:lnTo>
                <a:lnTo>
                  <a:pt x="230525" y="47705"/>
                </a:lnTo>
                <a:lnTo>
                  <a:pt x="230705" y="49089"/>
                </a:lnTo>
                <a:lnTo>
                  <a:pt x="232089" y="49209"/>
                </a:lnTo>
                <a:lnTo>
                  <a:pt x="231187" y="68520"/>
                </a:lnTo>
                <a:lnTo>
                  <a:pt x="229803" y="69061"/>
                </a:lnTo>
                <a:lnTo>
                  <a:pt x="229743" y="69843"/>
                </a:lnTo>
                <a:lnTo>
                  <a:pt x="231127" y="69903"/>
                </a:lnTo>
                <a:lnTo>
                  <a:pt x="231006" y="71287"/>
                </a:lnTo>
                <a:lnTo>
                  <a:pt x="228419" y="71287"/>
                </a:lnTo>
                <a:lnTo>
                  <a:pt x="227036" y="70746"/>
                </a:lnTo>
                <a:lnTo>
                  <a:pt x="226856" y="72189"/>
                </a:lnTo>
                <a:lnTo>
                  <a:pt x="228961" y="73272"/>
                </a:lnTo>
                <a:lnTo>
                  <a:pt x="227397" y="76761"/>
                </a:lnTo>
                <a:lnTo>
                  <a:pt x="225291" y="76641"/>
                </a:lnTo>
                <a:lnTo>
                  <a:pt x="225291" y="77303"/>
                </a:lnTo>
                <a:lnTo>
                  <a:pt x="222584" y="77182"/>
                </a:lnTo>
                <a:lnTo>
                  <a:pt x="222825" y="79288"/>
                </a:lnTo>
                <a:lnTo>
                  <a:pt x="225171" y="79469"/>
                </a:lnTo>
                <a:lnTo>
                  <a:pt x="226495" y="78867"/>
                </a:lnTo>
                <a:lnTo>
                  <a:pt x="228901" y="80672"/>
                </a:lnTo>
                <a:lnTo>
                  <a:pt x="224449" y="80491"/>
                </a:lnTo>
                <a:lnTo>
                  <a:pt x="224268" y="81273"/>
                </a:lnTo>
                <a:lnTo>
                  <a:pt x="229863" y="81454"/>
                </a:lnTo>
                <a:lnTo>
                  <a:pt x="229863" y="80852"/>
                </a:lnTo>
                <a:lnTo>
                  <a:pt x="230465" y="82476"/>
                </a:lnTo>
                <a:lnTo>
                  <a:pt x="222344" y="82055"/>
                </a:lnTo>
                <a:lnTo>
                  <a:pt x="222163" y="85244"/>
                </a:lnTo>
                <a:lnTo>
                  <a:pt x="220960" y="85003"/>
                </a:lnTo>
                <a:lnTo>
                  <a:pt x="218433" y="85845"/>
                </a:lnTo>
                <a:lnTo>
                  <a:pt x="216929" y="85605"/>
                </a:lnTo>
                <a:lnTo>
                  <a:pt x="216268" y="83439"/>
                </a:lnTo>
                <a:lnTo>
                  <a:pt x="215365" y="83920"/>
                </a:lnTo>
                <a:lnTo>
                  <a:pt x="215546" y="85244"/>
                </a:lnTo>
                <a:lnTo>
                  <a:pt x="216809" y="87650"/>
                </a:lnTo>
                <a:lnTo>
                  <a:pt x="217110" y="89936"/>
                </a:lnTo>
                <a:lnTo>
                  <a:pt x="218373" y="92763"/>
                </a:lnTo>
                <a:lnTo>
                  <a:pt x="220659" y="92763"/>
                </a:lnTo>
                <a:lnTo>
                  <a:pt x="221622" y="93967"/>
                </a:lnTo>
                <a:lnTo>
                  <a:pt x="221501" y="96132"/>
                </a:lnTo>
                <a:lnTo>
                  <a:pt x="224028" y="96132"/>
                </a:lnTo>
                <a:lnTo>
                  <a:pt x="224810" y="94207"/>
                </a:lnTo>
                <a:lnTo>
                  <a:pt x="227096" y="94628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 title="CO-8">
            <a:extLst>
              <a:ext uri="{FF2B5EF4-FFF2-40B4-BE49-F238E27FC236}">
                <a16:creationId xmlns:a16="http://schemas.microsoft.com/office/drawing/2014/main" id="{4245B365-00E8-9F36-77C5-9AEEC8827FE7}"/>
              </a:ext>
            </a:extLst>
          </p:cNvPr>
          <p:cNvSpPr/>
          <p:nvPr/>
        </p:nvSpPr>
        <p:spPr>
          <a:xfrm>
            <a:off x="3818552" y="3619111"/>
            <a:ext cx="82332" cy="106375"/>
          </a:xfrm>
          <a:custGeom>
            <a:avLst/>
            <a:gdLst>
              <a:gd name="connsiteX0" fmla="*/ 6918 w 103050"/>
              <a:gd name="connsiteY0" fmla="*/ 135596 h 137881"/>
              <a:gd name="connsiteX1" fmla="*/ 6978 w 103050"/>
              <a:gd name="connsiteY1" fmla="*/ 133671 h 137881"/>
              <a:gd name="connsiteX2" fmla="*/ 8362 w 103050"/>
              <a:gd name="connsiteY2" fmla="*/ 133189 h 137881"/>
              <a:gd name="connsiteX3" fmla="*/ 8422 w 103050"/>
              <a:gd name="connsiteY3" fmla="*/ 130603 h 137881"/>
              <a:gd name="connsiteX4" fmla="*/ 7099 w 103050"/>
              <a:gd name="connsiteY4" fmla="*/ 130061 h 137881"/>
              <a:gd name="connsiteX5" fmla="*/ 8061 w 103050"/>
              <a:gd name="connsiteY5" fmla="*/ 112134 h 137881"/>
              <a:gd name="connsiteX6" fmla="*/ 10708 w 103050"/>
              <a:gd name="connsiteY6" fmla="*/ 112194 h 137881"/>
              <a:gd name="connsiteX7" fmla="*/ 10708 w 103050"/>
              <a:gd name="connsiteY7" fmla="*/ 110871 h 137881"/>
              <a:gd name="connsiteX8" fmla="*/ 13415 w 103050"/>
              <a:gd name="connsiteY8" fmla="*/ 110991 h 137881"/>
              <a:gd name="connsiteX9" fmla="*/ 13656 w 103050"/>
              <a:gd name="connsiteY9" fmla="*/ 106780 h 137881"/>
              <a:gd name="connsiteX10" fmla="*/ 16243 w 103050"/>
              <a:gd name="connsiteY10" fmla="*/ 106961 h 137881"/>
              <a:gd name="connsiteX11" fmla="*/ 14979 w 103050"/>
              <a:gd name="connsiteY11" fmla="*/ 106179 h 137881"/>
              <a:gd name="connsiteX12" fmla="*/ 13716 w 103050"/>
              <a:gd name="connsiteY12" fmla="*/ 104554 h 137881"/>
              <a:gd name="connsiteX13" fmla="*/ 13957 w 103050"/>
              <a:gd name="connsiteY13" fmla="*/ 99501 h 137881"/>
              <a:gd name="connsiteX14" fmla="*/ 16543 w 103050"/>
              <a:gd name="connsiteY14" fmla="*/ 99681 h 137881"/>
              <a:gd name="connsiteX15" fmla="*/ 16543 w 103050"/>
              <a:gd name="connsiteY15" fmla="*/ 102088 h 137881"/>
              <a:gd name="connsiteX16" fmla="*/ 17807 w 103050"/>
              <a:gd name="connsiteY16" fmla="*/ 102208 h 137881"/>
              <a:gd name="connsiteX17" fmla="*/ 17987 w 103050"/>
              <a:gd name="connsiteY17" fmla="*/ 98779 h 137881"/>
              <a:gd name="connsiteX18" fmla="*/ 19130 w 103050"/>
              <a:gd name="connsiteY18" fmla="*/ 96072 h 137881"/>
              <a:gd name="connsiteX19" fmla="*/ 21898 w 103050"/>
              <a:gd name="connsiteY19" fmla="*/ 96253 h 137881"/>
              <a:gd name="connsiteX20" fmla="*/ 22258 w 103050"/>
              <a:gd name="connsiteY20" fmla="*/ 87830 h 137881"/>
              <a:gd name="connsiteX21" fmla="*/ 19792 w 103050"/>
              <a:gd name="connsiteY21" fmla="*/ 87830 h 137881"/>
              <a:gd name="connsiteX22" fmla="*/ 19491 w 103050"/>
              <a:gd name="connsiteY22" fmla="*/ 87289 h 137881"/>
              <a:gd name="connsiteX23" fmla="*/ 19732 w 103050"/>
              <a:gd name="connsiteY23" fmla="*/ 80852 h 137881"/>
              <a:gd name="connsiteX24" fmla="*/ 18589 w 103050"/>
              <a:gd name="connsiteY24" fmla="*/ 80852 h 137881"/>
              <a:gd name="connsiteX25" fmla="*/ 17987 w 103050"/>
              <a:gd name="connsiteY25" fmla="*/ 79348 h 137881"/>
              <a:gd name="connsiteX26" fmla="*/ 15942 w 103050"/>
              <a:gd name="connsiteY26" fmla="*/ 79288 h 137881"/>
              <a:gd name="connsiteX27" fmla="*/ 15942 w 103050"/>
              <a:gd name="connsiteY27" fmla="*/ 76882 h 137881"/>
              <a:gd name="connsiteX28" fmla="*/ 14679 w 103050"/>
              <a:gd name="connsiteY28" fmla="*/ 78085 h 137881"/>
              <a:gd name="connsiteX29" fmla="*/ 15280 w 103050"/>
              <a:gd name="connsiteY29" fmla="*/ 78807 h 137881"/>
              <a:gd name="connsiteX30" fmla="*/ 14077 w 103050"/>
              <a:gd name="connsiteY30" fmla="*/ 79829 h 137881"/>
              <a:gd name="connsiteX31" fmla="*/ 13475 w 103050"/>
              <a:gd name="connsiteY31" fmla="*/ 79228 h 137881"/>
              <a:gd name="connsiteX32" fmla="*/ 11189 w 103050"/>
              <a:gd name="connsiteY32" fmla="*/ 78987 h 137881"/>
              <a:gd name="connsiteX33" fmla="*/ 12573 w 103050"/>
              <a:gd name="connsiteY33" fmla="*/ 76461 h 137881"/>
              <a:gd name="connsiteX34" fmla="*/ 12753 w 103050"/>
              <a:gd name="connsiteY34" fmla="*/ 74957 h 137881"/>
              <a:gd name="connsiteX35" fmla="*/ 11310 w 103050"/>
              <a:gd name="connsiteY35" fmla="*/ 74957 h 137881"/>
              <a:gd name="connsiteX36" fmla="*/ 12092 w 103050"/>
              <a:gd name="connsiteY36" fmla="*/ 72791 h 137881"/>
              <a:gd name="connsiteX37" fmla="*/ 13776 w 103050"/>
              <a:gd name="connsiteY37" fmla="*/ 71588 h 137881"/>
              <a:gd name="connsiteX38" fmla="*/ 16543 w 103050"/>
              <a:gd name="connsiteY38" fmla="*/ 71588 h 137881"/>
              <a:gd name="connsiteX39" fmla="*/ 16363 w 103050"/>
              <a:gd name="connsiteY39" fmla="*/ 73693 h 137881"/>
              <a:gd name="connsiteX40" fmla="*/ 18950 w 103050"/>
              <a:gd name="connsiteY40" fmla="*/ 73814 h 137881"/>
              <a:gd name="connsiteX41" fmla="*/ 19070 w 103050"/>
              <a:gd name="connsiteY41" fmla="*/ 71106 h 137881"/>
              <a:gd name="connsiteX42" fmla="*/ 17686 w 103050"/>
              <a:gd name="connsiteY42" fmla="*/ 71046 h 137881"/>
              <a:gd name="connsiteX43" fmla="*/ 17927 w 103050"/>
              <a:gd name="connsiteY43" fmla="*/ 66053 h 137881"/>
              <a:gd name="connsiteX44" fmla="*/ 16604 w 103050"/>
              <a:gd name="connsiteY44" fmla="*/ 65452 h 137881"/>
              <a:gd name="connsiteX45" fmla="*/ 12393 w 103050"/>
              <a:gd name="connsiteY45" fmla="*/ 65271 h 137881"/>
              <a:gd name="connsiteX46" fmla="*/ 12633 w 103050"/>
              <a:gd name="connsiteY46" fmla="*/ 63226 h 137881"/>
              <a:gd name="connsiteX47" fmla="*/ 13475 w 103050"/>
              <a:gd name="connsiteY47" fmla="*/ 62504 h 137881"/>
              <a:gd name="connsiteX48" fmla="*/ 18108 w 103050"/>
              <a:gd name="connsiteY48" fmla="*/ 62684 h 137881"/>
              <a:gd name="connsiteX49" fmla="*/ 18228 w 103050"/>
              <a:gd name="connsiteY49" fmla="*/ 59857 h 137881"/>
              <a:gd name="connsiteX50" fmla="*/ 17085 w 103050"/>
              <a:gd name="connsiteY50" fmla="*/ 59857 h 137881"/>
              <a:gd name="connsiteX51" fmla="*/ 16664 w 103050"/>
              <a:gd name="connsiteY51" fmla="*/ 57090 h 137881"/>
              <a:gd name="connsiteX52" fmla="*/ 11490 w 103050"/>
              <a:gd name="connsiteY52" fmla="*/ 56909 h 137881"/>
              <a:gd name="connsiteX53" fmla="*/ 11550 w 103050"/>
              <a:gd name="connsiteY53" fmla="*/ 55405 h 137881"/>
              <a:gd name="connsiteX54" fmla="*/ 12934 w 103050"/>
              <a:gd name="connsiteY54" fmla="*/ 55947 h 137881"/>
              <a:gd name="connsiteX55" fmla="*/ 12934 w 103050"/>
              <a:gd name="connsiteY55" fmla="*/ 54383 h 137881"/>
              <a:gd name="connsiteX56" fmla="*/ 14378 w 103050"/>
              <a:gd name="connsiteY56" fmla="*/ 54563 h 137881"/>
              <a:gd name="connsiteX57" fmla="*/ 13175 w 103050"/>
              <a:gd name="connsiteY57" fmla="*/ 52458 h 137881"/>
              <a:gd name="connsiteX58" fmla="*/ 14438 w 103050"/>
              <a:gd name="connsiteY58" fmla="*/ 51435 h 137881"/>
              <a:gd name="connsiteX59" fmla="*/ 10407 w 103050"/>
              <a:gd name="connsiteY59" fmla="*/ 51375 h 137881"/>
              <a:gd name="connsiteX60" fmla="*/ 10708 w 103050"/>
              <a:gd name="connsiteY60" fmla="*/ 45780 h 137881"/>
              <a:gd name="connsiteX61" fmla="*/ 3970 w 103050"/>
              <a:gd name="connsiteY61" fmla="*/ 45539 h 137881"/>
              <a:gd name="connsiteX62" fmla="*/ 4091 w 103050"/>
              <a:gd name="connsiteY62" fmla="*/ 39223 h 137881"/>
              <a:gd name="connsiteX63" fmla="*/ 3489 w 103050"/>
              <a:gd name="connsiteY63" fmla="*/ 39223 h 137881"/>
              <a:gd name="connsiteX64" fmla="*/ 3609 w 103050"/>
              <a:gd name="connsiteY64" fmla="*/ 37178 h 137881"/>
              <a:gd name="connsiteX65" fmla="*/ 2887 w 103050"/>
              <a:gd name="connsiteY65" fmla="*/ 36817 h 137881"/>
              <a:gd name="connsiteX66" fmla="*/ 3068 w 103050"/>
              <a:gd name="connsiteY66" fmla="*/ 33448 h 137881"/>
              <a:gd name="connsiteX67" fmla="*/ 2286 w 103050"/>
              <a:gd name="connsiteY67" fmla="*/ 33929 h 137881"/>
              <a:gd name="connsiteX68" fmla="*/ 481 w 103050"/>
              <a:gd name="connsiteY68" fmla="*/ 33207 h 137881"/>
              <a:gd name="connsiteX69" fmla="*/ 1684 w 103050"/>
              <a:gd name="connsiteY69" fmla="*/ 32184 h 137881"/>
              <a:gd name="connsiteX70" fmla="*/ 2887 w 103050"/>
              <a:gd name="connsiteY70" fmla="*/ 28996 h 137881"/>
              <a:gd name="connsiteX71" fmla="*/ 1384 w 103050"/>
              <a:gd name="connsiteY71" fmla="*/ 29598 h 137881"/>
              <a:gd name="connsiteX72" fmla="*/ 0 w 103050"/>
              <a:gd name="connsiteY72" fmla="*/ 28575 h 137881"/>
              <a:gd name="connsiteX73" fmla="*/ 5474 w 103050"/>
              <a:gd name="connsiteY73" fmla="*/ 28755 h 137881"/>
              <a:gd name="connsiteX74" fmla="*/ 21958 w 103050"/>
              <a:gd name="connsiteY74" fmla="*/ 29537 h 137881"/>
              <a:gd name="connsiteX75" fmla="*/ 21717 w 103050"/>
              <a:gd name="connsiteY75" fmla="*/ 27552 h 137881"/>
              <a:gd name="connsiteX76" fmla="*/ 20333 w 103050"/>
              <a:gd name="connsiteY76" fmla="*/ 23943 h 137881"/>
              <a:gd name="connsiteX77" fmla="*/ 19371 w 103050"/>
              <a:gd name="connsiteY77" fmla="*/ 23943 h 137881"/>
              <a:gd name="connsiteX78" fmla="*/ 19371 w 103050"/>
              <a:gd name="connsiteY78" fmla="*/ 22499 h 137881"/>
              <a:gd name="connsiteX79" fmla="*/ 20574 w 103050"/>
              <a:gd name="connsiteY79" fmla="*/ 22499 h 137881"/>
              <a:gd name="connsiteX80" fmla="*/ 20935 w 103050"/>
              <a:gd name="connsiteY80" fmla="*/ 18889 h 137881"/>
              <a:gd name="connsiteX81" fmla="*/ 21476 w 103050"/>
              <a:gd name="connsiteY81" fmla="*/ 18408 h 137881"/>
              <a:gd name="connsiteX82" fmla="*/ 24966 w 103050"/>
              <a:gd name="connsiteY82" fmla="*/ 18529 h 137881"/>
              <a:gd name="connsiteX83" fmla="*/ 25206 w 103050"/>
              <a:gd name="connsiteY83" fmla="*/ 15882 h 137881"/>
              <a:gd name="connsiteX84" fmla="*/ 26409 w 103050"/>
              <a:gd name="connsiteY84" fmla="*/ 15882 h 137881"/>
              <a:gd name="connsiteX85" fmla="*/ 26349 w 103050"/>
              <a:gd name="connsiteY85" fmla="*/ 17325 h 137881"/>
              <a:gd name="connsiteX86" fmla="*/ 27913 w 103050"/>
              <a:gd name="connsiteY86" fmla="*/ 17386 h 137881"/>
              <a:gd name="connsiteX87" fmla="*/ 27793 w 103050"/>
              <a:gd name="connsiteY87" fmla="*/ 18769 h 137881"/>
              <a:gd name="connsiteX88" fmla="*/ 33027 w 103050"/>
              <a:gd name="connsiteY88" fmla="*/ 19070 h 137881"/>
              <a:gd name="connsiteX89" fmla="*/ 33267 w 103050"/>
              <a:gd name="connsiteY89" fmla="*/ 16303 h 137881"/>
              <a:gd name="connsiteX90" fmla="*/ 39885 w 103050"/>
              <a:gd name="connsiteY90" fmla="*/ 16664 h 137881"/>
              <a:gd name="connsiteX91" fmla="*/ 40486 w 103050"/>
              <a:gd name="connsiteY91" fmla="*/ 12934 h 137881"/>
              <a:gd name="connsiteX92" fmla="*/ 42832 w 103050"/>
              <a:gd name="connsiteY92" fmla="*/ 12453 h 137881"/>
              <a:gd name="connsiteX93" fmla="*/ 42953 w 103050"/>
              <a:gd name="connsiteY93" fmla="*/ 9024 h 137881"/>
              <a:gd name="connsiteX94" fmla="*/ 43554 w 103050"/>
              <a:gd name="connsiteY94" fmla="*/ 9685 h 137881"/>
              <a:gd name="connsiteX95" fmla="*/ 46562 w 103050"/>
              <a:gd name="connsiteY95" fmla="*/ 9685 h 137881"/>
              <a:gd name="connsiteX96" fmla="*/ 42953 w 103050"/>
              <a:gd name="connsiteY96" fmla="*/ 8482 h 137881"/>
              <a:gd name="connsiteX97" fmla="*/ 42953 w 103050"/>
              <a:gd name="connsiteY97" fmla="*/ 6617 h 137881"/>
              <a:gd name="connsiteX98" fmla="*/ 44457 w 103050"/>
              <a:gd name="connsiteY98" fmla="*/ 5595 h 137881"/>
              <a:gd name="connsiteX99" fmla="*/ 44697 w 103050"/>
              <a:gd name="connsiteY99" fmla="*/ 0 h 137881"/>
              <a:gd name="connsiteX100" fmla="*/ 50352 w 103050"/>
              <a:gd name="connsiteY100" fmla="*/ 120 h 137881"/>
              <a:gd name="connsiteX101" fmla="*/ 61301 w 103050"/>
              <a:gd name="connsiteY101" fmla="*/ 601 h 137881"/>
              <a:gd name="connsiteX102" fmla="*/ 69362 w 103050"/>
              <a:gd name="connsiteY102" fmla="*/ 1203 h 137881"/>
              <a:gd name="connsiteX103" fmla="*/ 69242 w 103050"/>
              <a:gd name="connsiteY103" fmla="*/ 4030 h 137881"/>
              <a:gd name="connsiteX104" fmla="*/ 77483 w 103050"/>
              <a:gd name="connsiteY104" fmla="*/ 4452 h 137881"/>
              <a:gd name="connsiteX105" fmla="*/ 90838 w 103050"/>
              <a:gd name="connsiteY105" fmla="*/ 4933 h 137881"/>
              <a:gd name="connsiteX106" fmla="*/ 90718 w 103050"/>
              <a:gd name="connsiteY106" fmla="*/ 7760 h 137881"/>
              <a:gd name="connsiteX107" fmla="*/ 93425 w 103050"/>
              <a:gd name="connsiteY107" fmla="*/ 6918 h 137881"/>
              <a:gd name="connsiteX108" fmla="*/ 93545 w 103050"/>
              <a:gd name="connsiteY108" fmla="*/ 5053 h 137881"/>
              <a:gd name="connsiteX109" fmla="*/ 94809 w 103050"/>
              <a:gd name="connsiteY109" fmla="*/ 5053 h 137881"/>
              <a:gd name="connsiteX110" fmla="*/ 94809 w 103050"/>
              <a:gd name="connsiteY110" fmla="*/ 7820 h 137881"/>
              <a:gd name="connsiteX111" fmla="*/ 96012 w 103050"/>
              <a:gd name="connsiteY111" fmla="*/ 7881 h 137881"/>
              <a:gd name="connsiteX112" fmla="*/ 96012 w 103050"/>
              <a:gd name="connsiteY112" fmla="*/ 10648 h 137881"/>
              <a:gd name="connsiteX113" fmla="*/ 90658 w 103050"/>
              <a:gd name="connsiteY113" fmla="*/ 10467 h 137881"/>
              <a:gd name="connsiteX114" fmla="*/ 90056 w 103050"/>
              <a:gd name="connsiteY114" fmla="*/ 22860 h 137881"/>
              <a:gd name="connsiteX115" fmla="*/ 91440 w 103050"/>
              <a:gd name="connsiteY115" fmla="*/ 22980 h 137881"/>
              <a:gd name="connsiteX116" fmla="*/ 91380 w 103050"/>
              <a:gd name="connsiteY116" fmla="*/ 24364 h 137881"/>
              <a:gd name="connsiteX117" fmla="*/ 92763 w 103050"/>
              <a:gd name="connsiteY117" fmla="*/ 24364 h 137881"/>
              <a:gd name="connsiteX118" fmla="*/ 92763 w 103050"/>
              <a:gd name="connsiteY118" fmla="*/ 26830 h 137881"/>
              <a:gd name="connsiteX119" fmla="*/ 94628 w 103050"/>
              <a:gd name="connsiteY119" fmla="*/ 26710 h 137881"/>
              <a:gd name="connsiteX120" fmla="*/ 98719 w 103050"/>
              <a:gd name="connsiteY120" fmla="*/ 28033 h 137881"/>
              <a:gd name="connsiteX121" fmla="*/ 100644 w 103050"/>
              <a:gd name="connsiteY121" fmla="*/ 30500 h 137881"/>
              <a:gd name="connsiteX122" fmla="*/ 102088 w 103050"/>
              <a:gd name="connsiteY122" fmla="*/ 31041 h 137881"/>
              <a:gd name="connsiteX123" fmla="*/ 103051 w 103050"/>
              <a:gd name="connsiteY123" fmla="*/ 32605 h 137881"/>
              <a:gd name="connsiteX124" fmla="*/ 102810 w 103050"/>
              <a:gd name="connsiteY124" fmla="*/ 37538 h 137881"/>
              <a:gd name="connsiteX125" fmla="*/ 95651 w 103050"/>
              <a:gd name="connsiteY125" fmla="*/ 32545 h 137881"/>
              <a:gd name="connsiteX126" fmla="*/ 92944 w 103050"/>
              <a:gd name="connsiteY126" fmla="*/ 36756 h 137881"/>
              <a:gd name="connsiteX127" fmla="*/ 92222 w 103050"/>
              <a:gd name="connsiteY127" fmla="*/ 36576 h 137881"/>
              <a:gd name="connsiteX128" fmla="*/ 92102 w 103050"/>
              <a:gd name="connsiteY128" fmla="*/ 38200 h 137881"/>
              <a:gd name="connsiteX129" fmla="*/ 89214 w 103050"/>
              <a:gd name="connsiteY129" fmla="*/ 38080 h 137881"/>
              <a:gd name="connsiteX130" fmla="*/ 89515 w 103050"/>
              <a:gd name="connsiteY130" fmla="*/ 40968 h 137881"/>
              <a:gd name="connsiteX131" fmla="*/ 88312 w 103050"/>
              <a:gd name="connsiteY131" fmla="*/ 43193 h 137881"/>
              <a:gd name="connsiteX132" fmla="*/ 86567 w 103050"/>
              <a:gd name="connsiteY132" fmla="*/ 43614 h 137881"/>
              <a:gd name="connsiteX133" fmla="*/ 86387 w 103050"/>
              <a:gd name="connsiteY133" fmla="*/ 46261 h 137881"/>
              <a:gd name="connsiteX134" fmla="*/ 75619 w 103050"/>
              <a:gd name="connsiteY134" fmla="*/ 45961 h 137881"/>
              <a:gd name="connsiteX135" fmla="*/ 74295 w 103050"/>
              <a:gd name="connsiteY135" fmla="*/ 76280 h 137881"/>
              <a:gd name="connsiteX136" fmla="*/ 73693 w 103050"/>
              <a:gd name="connsiteY136" fmla="*/ 75618 h 137881"/>
              <a:gd name="connsiteX137" fmla="*/ 71648 w 103050"/>
              <a:gd name="connsiteY137" fmla="*/ 75498 h 137881"/>
              <a:gd name="connsiteX138" fmla="*/ 71648 w 103050"/>
              <a:gd name="connsiteY138" fmla="*/ 76100 h 137881"/>
              <a:gd name="connsiteX139" fmla="*/ 68941 w 103050"/>
              <a:gd name="connsiteY139" fmla="*/ 76039 h 137881"/>
              <a:gd name="connsiteX140" fmla="*/ 68821 w 103050"/>
              <a:gd name="connsiteY140" fmla="*/ 78807 h 137881"/>
              <a:gd name="connsiteX141" fmla="*/ 71528 w 103050"/>
              <a:gd name="connsiteY141" fmla="*/ 78987 h 137881"/>
              <a:gd name="connsiteX142" fmla="*/ 71528 w 103050"/>
              <a:gd name="connsiteY142" fmla="*/ 81394 h 137881"/>
              <a:gd name="connsiteX143" fmla="*/ 69061 w 103050"/>
              <a:gd name="connsiteY143" fmla="*/ 82958 h 137881"/>
              <a:gd name="connsiteX144" fmla="*/ 66414 w 103050"/>
              <a:gd name="connsiteY144" fmla="*/ 82777 h 137881"/>
              <a:gd name="connsiteX145" fmla="*/ 67317 w 103050"/>
              <a:gd name="connsiteY145" fmla="*/ 83559 h 137881"/>
              <a:gd name="connsiteX146" fmla="*/ 66715 w 103050"/>
              <a:gd name="connsiteY146" fmla="*/ 85966 h 137881"/>
              <a:gd name="connsiteX147" fmla="*/ 64309 w 103050"/>
              <a:gd name="connsiteY147" fmla="*/ 89034 h 137881"/>
              <a:gd name="connsiteX148" fmla="*/ 62865 w 103050"/>
              <a:gd name="connsiteY148" fmla="*/ 89695 h 137881"/>
              <a:gd name="connsiteX149" fmla="*/ 63226 w 103050"/>
              <a:gd name="connsiteY149" fmla="*/ 90718 h 137881"/>
              <a:gd name="connsiteX150" fmla="*/ 59977 w 103050"/>
              <a:gd name="connsiteY150" fmla="*/ 94929 h 137881"/>
              <a:gd name="connsiteX151" fmla="*/ 59977 w 103050"/>
              <a:gd name="connsiteY151" fmla="*/ 97817 h 137881"/>
              <a:gd name="connsiteX152" fmla="*/ 68039 w 103050"/>
              <a:gd name="connsiteY152" fmla="*/ 98238 h 137881"/>
              <a:gd name="connsiteX153" fmla="*/ 67377 w 103050"/>
              <a:gd name="connsiteY153" fmla="*/ 116105 h 137881"/>
              <a:gd name="connsiteX154" fmla="*/ 61662 w 103050"/>
              <a:gd name="connsiteY154" fmla="*/ 115804 h 137881"/>
              <a:gd name="connsiteX155" fmla="*/ 61722 w 103050"/>
              <a:gd name="connsiteY155" fmla="*/ 114480 h 137881"/>
              <a:gd name="connsiteX156" fmla="*/ 59917 w 103050"/>
              <a:gd name="connsiteY156" fmla="*/ 114420 h 137881"/>
              <a:gd name="connsiteX157" fmla="*/ 59917 w 103050"/>
              <a:gd name="connsiteY157" fmla="*/ 115804 h 137881"/>
              <a:gd name="connsiteX158" fmla="*/ 58293 w 103050"/>
              <a:gd name="connsiteY158" fmla="*/ 115684 h 137881"/>
              <a:gd name="connsiteX159" fmla="*/ 58112 w 103050"/>
              <a:gd name="connsiteY159" fmla="*/ 117789 h 137881"/>
              <a:gd name="connsiteX160" fmla="*/ 54263 w 103050"/>
              <a:gd name="connsiteY160" fmla="*/ 117548 h 137881"/>
              <a:gd name="connsiteX161" fmla="*/ 53661 w 103050"/>
              <a:gd name="connsiteY161" fmla="*/ 127354 h 137881"/>
              <a:gd name="connsiteX162" fmla="*/ 49269 w 103050"/>
              <a:gd name="connsiteY162" fmla="*/ 126993 h 137881"/>
              <a:gd name="connsiteX163" fmla="*/ 49209 w 103050"/>
              <a:gd name="connsiteY163" fmla="*/ 127775 h 137881"/>
              <a:gd name="connsiteX164" fmla="*/ 45118 w 103050"/>
              <a:gd name="connsiteY164" fmla="*/ 127535 h 137881"/>
              <a:gd name="connsiteX165" fmla="*/ 44757 w 103050"/>
              <a:gd name="connsiteY165" fmla="*/ 135897 h 137881"/>
              <a:gd name="connsiteX166" fmla="*/ 33929 w 103050"/>
              <a:gd name="connsiteY166" fmla="*/ 135476 h 137881"/>
              <a:gd name="connsiteX167" fmla="*/ 33929 w 103050"/>
              <a:gd name="connsiteY167" fmla="*/ 132648 h 137881"/>
              <a:gd name="connsiteX168" fmla="*/ 31402 w 103050"/>
              <a:gd name="connsiteY168" fmla="*/ 132468 h 137881"/>
              <a:gd name="connsiteX169" fmla="*/ 31222 w 103050"/>
              <a:gd name="connsiteY169" fmla="*/ 135295 h 137881"/>
              <a:gd name="connsiteX170" fmla="*/ 28515 w 103050"/>
              <a:gd name="connsiteY170" fmla="*/ 135175 h 137881"/>
              <a:gd name="connsiteX171" fmla="*/ 28394 w 103050"/>
              <a:gd name="connsiteY171" fmla="*/ 137882 h 137881"/>
              <a:gd name="connsiteX172" fmla="*/ 25026 w 103050"/>
              <a:gd name="connsiteY172" fmla="*/ 137762 h 137881"/>
              <a:gd name="connsiteX173" fmla="*/ 25026 w 103050"/>
              <a:gd name="connsiteY173" fmla="*/ 136438 h 137881"/>
              <a:gd name="connsiteX174" fmla="*/ 23221 w 103050"/>
              <a:gd name="connsiteY174" fmla="*/ 136438 h 137881"/>
              <a:gd name="connsiteX175" fmla="*/ 23161 w 103050"/>
              <a:gd name="connsiteY175" fmla="*/ 135716 h 137881"/>
              <a:gd name="connsiteX176" fmla="*/ 20935 w 103050"/>
              <a:gd name="connsiteY176" fmla="*/ 135596 h 137881"/>
              <a:gd name="connsiteX177" fmla="*/ 19010 w 103050"/>
              <a:gd name="connsiteY177" fmla="*/ 136197 h 137881"/>
              <a:gd name="connsiteX178" fmla="*/ 19130 w 103050"/>
              <a:gd name="connsiteY178" fmla="*/ 134693 h 137881"/>
              <a:gd name="connsiteX179" fmla="*/ 18047 w 103050"/>
              <a:gd name="connsiteY179" fmla="*/ 136137 h 137881"/>
              <a:gd name="connsiteX180" fmla="*/ 6918 w 103050"/>
              <a:gd name="connsiteY180" fmla="*/ 135536 h 137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</a:cxnLst>
            <a:rect l="l" t="t" r="r" b="b"/>
            <a:pathLst>
              <a:path w="103050" h="137881">
                <a:moveTo>
                  <a:pt x="6918" y="135596"/>
                </a:moveTo>
                <a:lnTo>
                  <a:pt x="6978" y="133671"/>
                </a:lnTo>
                <a:lnTo>
                  <a:pt x="8362" y="133189"/>
                </a:lnTo>
                <a:lnTo>
                  <a:pt x="8422" y="130603"/>
                </a:lnTo>
                <a:lnTo>
                  <a:pt x="7099" y="130061"/>
                </a:lnTo>
                <a:lnTo>
                  <a:pt x="8061" y="112134"/>
                </a:lnTo>
                <a:lnTo>
                  <a:pt x="10708" y="112194"/>
                </a:lnTo>
                <a:lnTo>
                  <a:pt x="10708" y="110871"/>
                </a:lnTo>
                <a:lnTo>
                  <a:pt x="13415" y="110991"/>
                </a:lnTo>
                <a:lnTo>
                  <a:pt x="13656" y="106780"/>
                </a:lnTo>
                <a:lnTo>
                  <a:pt x="16243" y="106961"/>
                </a:lnTo>
                <a:lnTo>
                  <a:pt x="14979" y="106179"/>
                </a:lnTo>
                <a:lnTo>
                  <a:pt x="13716" y="104554"/>
                </a:lnTo>
                <a:lnTo>
                  <a:pt x="13957" y="99501"/>
                </a:lnTo>
                <a:lnTo>
                  <a:pt x="16543" y="99681"/>
                </a:lnTo>
                <a:lnTo>
                  <a:pt x="16543" y="102088"/>
                </a:lnTo>
                <a:lnTo>
                  <a:pt x="17807" y="102208"/>
                </a:lnTo>
                <a:lnTo>
                  <a:pt x="17987" y="98779"/>
                </a:lnTo>
                <a:lnTo>
                  <a:pt x="19130" y="96072"/>
                </a:lnTo>
                <a:lnTo>
                  <a:pt x="21898" y="96253"/>
                </a:lnTo>
                <a:lnTo>
                  <a:pt x="22258" y="87830"/>
                </a:lnTo>
                <a:lnTo>
                  <a:pt x="19792" y="87830"/>
                </a:lnTo>
                <a:lnTo>
                  <a:pt x="19491" y="87289"/>
                </a:lnTo>
                <a:lnTo>
                  <a:pt x="19732" y="80852"/>
                </a:lnTo>
                <a:lnTo>
                  <a:pt x="18589" y="80852"/>
                </a:lnTo>
                <a:lnTo>
                  <a:pt x="17987" y="79348"/>
                </a:lnTo>
                <a:lnTo>
                  <a:pt x="15942" y="79288"/>
                </a:lnTo>
                <a:lnTo>
                  <a:pt x="15942" y="76882"/>
                </a:lnTo>
                <a:lnTo>
                  <a:pt x="14679" y="78085"/>
                </a:lnTo>
                <a:lnTo>
                  <a:pt x="15280" y="78807"/>
                </a:lnTo>
                <a:lnTo>
                  <a:pt x="14077" y="79829"/>
                </a:lnTo>
                <a:lnTo>
                  <a:pt x="13475" y="79228"/>
                </a:lnTo>
                <a:lnTo>
                  <a:pt x="11189" y="78987"/>
                </a:lnTo>
                <a:lnTo>
                  <a:pt x="12573" y="76461"/>
                </a:lnTo>
                <a:lnTo>
                  <a:pt x="12753" y="74957"/>
                </a:lnTo>
                <a:lnTo>
                  <a:pt x="11310" y="74957"/>
                </a:lnTo>
                <a:lnTo>
                  <a:pt x="12092" y="72791"/>
                </a:lnTo>
                <a:lnTo>
                  <a:pt x="13776" y="71588"/>
                </a:lnTo>
                <a:lnTo>
                  <a:pt x="16543" y="71588"/>
                </a:lnTo>
                <a:lnTo>
                  <a:pt x="16363" y="73693"/>
                </a:lnTo>
                <a:lnTo>
                  <a:pt x="18950" y="73814"/>
                </a:lnTo>
                <a:lnTo>
                  <a:pt x="19070" y="71106"/>
                </a:lnTo>
                <a:lnTo>
                  <a:pt x="17686" y="71046"/>
                </a:lnTo>
                <a:lnTo>
                  <a:pt x="17927" y="66053"/>
                </a:lnTo>
                <a:lnTo>
                  <a:pt x="16604" y="65452"/>
                </a:lnTo>
                <a:lnTo>
                  <a:pt x="12393" y="65271"/>
                </a:lnTo>
                <a:lnTo>
                  <a:pt x="12633" y="63226"/>
                </a:lnTo>
                <a:lnTo>
                  <a:pt x="13475" y="62504"/>
                </a:lnTo>
                <a:lnTo>
                  <a:pt x="18108" y="62684"/>
                </a:lnTo>
                <a:lnTo>
                  <a:pt x="18228" y="59857"/>
                </a:lnTo>
                <a:lnTo>
                  <a:pt x="17085" y="59857"/>
                </a:lnTo>
                <a:lnTo>
                  <a:pt x="16664" y="57090"/>
                </a:lnTo>
                <a:lnTo>
                  <a:pt x="11490" y="56909"/>
                </a:lnTo>
                <a:lnTo>
                  <a:pt x="11550" y="55405"/>
                </a:lnTo>
                <a:lnTo>
                  <a:pt x="12934" y="55947"/>
                </a:lnTo>
                <a:lnTo>
                  <a:pt x="12934" y="54383"/>
                </a:lnTo>
                <a:lnTo>
                  <a:pt x="14378" y="54563"/>
                </a:lnTo>
                <a:lnTo>
                  <a:pt x="13175" y="52458"/>
                </a:lnTo>
                <a:lnTo>
                  <a:pt x="14438" y="51435"/>
                </a:lnTo>
                <a:lnTo>
                  <a:pt x="10407" y="51375"/>
                </a:lnTo>
                <a:lnTo>
                  <a:pt x="10708" y="45780"/>
                </a:lnTo>
                <a:lnTo>
                  <a:pt x="3970" y="45539"/>
                </a:lnTo>
                <a:lnTo>
                  <a:pt x="4091" y="39223"/>
                </a:lnTo>
                <a:lnTo>
                  <a:pt x="3489" y="39223"/>
                </a:lnTo>
                <a:lnTo>
                  <a:pt x="3609" y="37178"/>
                </a:lnTo>
                <a:lnTo>
                  <a:pt x="2887" y="36817"/>
                </a:lnTo>
                <a:lnTo>
                  <a:pt x="3068" y="33448"/>
                </a:lnTo>
                <a:lnTo>
                  <a:pt x="2286" y="33929"/>
                </a:lnTo>
                <a:lnTo>
                  <a:pt x="481" y="33207"/>
                </a:lnTo>
                <a:lnTo>
                  <a:pt x="1684" y="32184"/>
                </a:lnTo>
                <a:lnTo>
                  <a:pt x="2887" y="28996"/>
                </a:lnTo>
                <a:lnTo>
                  <a:pt x="1384" y="29598"/>
                </a:lnTo>
                <a:lnTo>
                  <a:pt x="0" y="28575"/>
                </a:lnTo>
                <a:lnTo>
                  <a:pt x="5474" y="28755"/>
                </a:lnTo>
                <a:lnTo>
                  <a:pt x="21958" y="29537"/>
                </a:lnTo>
                <a:lnTo>
                  <a:pt x="21717" y="27552"/>
                </a:lnTo>
                <a:lnTo>
                  <a:pt x="20333" y="23943"/>
                </a:lnTo>
                <a:lnTo>
                  <a:pt x="19371" y="23943"/>
                </a:lnTo>
                <a:lnTo>
                  <a:pt x="19371" y="22499"/>
                </a:lnTo>
                <a:lnTo>
                  <a:pt x="20574" y="22499"/>
                </a:lnTo>
                <a:lnTo>
                  <a:pt x="20935" y="18889"/>
                </a:lnTo>
                <a:lnTo>
                  <a:pt x="21476" y="18408"/>
                </a:lnTo>
                <a:lnTo>
                  <a:pt x="24966" y="18529"/>
                </a:lnTo>
                <a:lnTo>
                  <a:pt x="25206" y="15882"/>
                </a:lnTo>
                <a:lnTo>
                  <a:pt x="26409" y="15882"/>
                </a:lnTo>
                <a:lnTo>
                  <a:pt x="26349" y="17325"/>
                </a:lnTo>
                <a:lnTo>
                  <a:pt x="27913" y="17386"/>
                </a:lnTo>
                <a:lnTo>
                  <a:pt x="27793" y="18769"/>
                </a:lnTo>
                <a:lnTo>
                  <a:pt x="33027" y="19070"/>
                </a:lnTo>
                <a:lnTo>
                  <a:pt x="33267" y="16303"/>
                </a:lnTo>
                <a:lnTo>
                  <a:pt x="39885" y="16664"/>
                </a:lnTo>
                <a:lnTo>
                  <a:pt x="40486" y="12934"/>
                </a:lnTo>
                <a:lnTo>
                  <a:pt x="42832" y="12453"/>
                </a:lnTo>
                <a:lnTo>
                  <a:pt x="42953" y="9024"/>
                </a:lnTo>
                <a:lnTo>
                  <a:pt x="43554" y="9685"/>
                </a:lnTo>
                <a:lnTo>
                  <a:pt x="46562" y="9685"/>
                </a:lnTo>
                <a:lnTo>
                  <a:pt x="42953" y="8482"/>
                </a:lnTo>
                <a:lnTo>
                  <a:pt x="42953" y="6617"/>
                </a:lnTo>
                <a:lnTo>
                  <a:pt x="44457" y="5595"/>
                </a:lnTo>
                <a:lnTo>
                  <a:pt x="44697" y="0"/>
                </a:lnTo>
                <a:lnTo>
                  <a:pt x="50352" y="120"/>
                </a:lnTo>
                <a:lnTo>
                  <a:pt x="61301" y="601"/>
                </a:lnTo>
                <a:lnTo>
                  <a:pt x="69362" y="1203"/>
                </a:lnTo>
                <a:lnTo>
                  <a:pt x="69242" y="4030"/>
                </a:lnTo>
                <a:lnTo>
                  <a:pt x="77483" y="4452"/>
                </a:lnTo>
                <a:lnTo>
                  <a:pt x="90838" y="4933"/>
                </a:lnTo>
                <a:lnTo>
                  <a:pt x="90718" y="7760"/>
                </a:lnTo>
                <a:lnTo>
                  <a:pt x="93425" y="6918"/>
                </a:lnTo>
                <a:lnTo>
                  <a:pt x="93545" y="5053"/>
                </a:lnTo>
                <a:lnTo>
                  <a:pt x="94809" y="5053"/>
                </a:lnTo>
                <a:lnTo>
                  <a:pt x="94809" y="7820"/>
                </a:lnTo>
                <a:lnTo>
                  <a:pt x="96012" y="7881"/>
                </a:lnTo>
                <a:lnTo>
                  <a:pt x="96012" y="10648"/>
                </a:lnTo>
                <a:lnTo>
                  <a:pt x="90658" y="10467"/>
                </a:lnTo>
                <a:lnTo>
                  <a:pt x="90056" y="22860"/>
                </a:lnTo>
                <a:lnTo>
                  <a:pt x="91440" y="22980"/>
                </a:lnTo>
                <a:lnTo>
                  <a:pt x="91380" y="24364"/>
                </a:lnTo>
                <a:lnTo>
                  <a:pt x="92763" y="24364"/>
                </a:lnTo>
                <a:lnTo>
                  <a:pt x="92763" y="26830"/>
                </a:lnTo>
                <a:lnTo>
                  <a:pt x="94628" y="26710"/>
                </a:lnTo>
                <a:lnTo>
                  <a:pt x="98719" y="28033"/>
                </a:lnTo>
                <a:lnTo>
                  <a:pt x="100644" y="30500"/>
                </a:lnTo>
                <a:lnTo>
                  <a:pt x="102088" y="31041"/>
                </a:lnTo>
                <a:lnTo>
                  <a:pt x="103051" y="32605"/>
                </a:lnTo>
                <a:lnTo>
                  <a:pt x="102810" y="37538"/>
                </a:lnTo>
                <a:lnTo>
                  <a:pt x="95651" y="32545"/>
                </a:lnTo>
                <a:lnTo>
                  <a:pt x="92944" y="36756"/>
                </a:lnTo>
                <a:lnTo>
                  <a:pt x="92222" y="36576"/>
                </a:lnTo>
                <a:lnTo>
                  <a:pt x="92102" y="38200"/>
                </a:lnTo>
                <a:lnTo>
                  <a:pt x="89214" y="38080"/>
                </a:lnTo>
                <a:lnTo>
                  <a:pt x="89515" y="40968"/>
                </a:lnTo>
                <a:lnTo>
                  <a:pt x="88312" y="43193"/>
                </a:lnTo>
                <a:lnTo>
                  <a:pt x="86567" y="43614"/>
                </a:lnTo>
                <a:lnTo>
                  <a:pt x="86387" y="46261"/>
                </a:lnTo>
                <a:lnTo>
                  <a:pt x="75619" y="45961"/>
                </a:lnTo>
                <a:lnTo>
                  <a:pt x="74295" y="76280"/>
                </a:lnTo>
                <a:lnTo>
                  <a:pt x="73693" y="75618"/>
                </a:lnTo>
                <a:lnTo>
                  <a:pt x="71648" y="75498"/>
                </a:lnTo>
                <a:lnTo>
                  <a:pt x="71648" y="76100"/>
                </a:lnTo>
                <a:lnTo>
                  <a:pt x="68941" y="76039"/>
                </a:lnTo>
                <a:lnTo>
                  <a:pt x="68821" y="78807"/>
                </a:lnTo>
                <a:lnTo>
                  <a:pt x="71528" y="78987"/>
                </a:lnTo>
                <a:lnTo>
                  <a:pt x="71528" y="81394"/>
                </a:lnTo>
                <a:lnTo>
                  <a:pt x="69061" y="82958"/>
                </a:lnTo>
                <a:lnTo>
                  <a:pt x="66414" y="82777"/>
                </a:lnTo>
                <a:lnTo>
                  <a:pt x="67317" y="83559"/>
                </a:lnTo>
                <a:lnTo>
                  <a:pt x="66715" y="85966"/>
                </a:lnTo>
                <a:lnTo>
                  <a:pt x="64309" y="89034"/>
                </a:lnTo>
                <a:lnTo>
                  <a:pt x="62865" y="89695"/>
                </a:lnTo>
                <a:lnTo>
                  <a:pt x="63226" y="90718"/>
                </a:lnTo>
                <a:lnTo>
                  <a:pt x="59977" y="94929"/>
                </a:lnTo>
                <a:lnTo>
                  <a:pt x="59977" y="97817"/>
                </a:lnTo>
                <a:lnTo>
                  <a:pt x="68039" y="98238"/>
                </a:lnTo>
                <a:lnTo>
                  <a:pt x="67377" y="116105"/>
                </a:lnTo>
                <a:lnTo>
                  <a:pt x="61662" y="115804"/>
                </a:lnTo>
                <a:lnTo>
                  <a:pt x="61722" y="114480"/>
                </a:lnTo>
                <a:lnTo>
                  <a:pt x="59917" y="114420"/>
                </a:lnTo>
                <a:lnTo>
                  <a:pt x="59917" y="115804"/>
                </a:lnTo>
                <a:lnTo>
                  <a:pt x="58293" y="115684"/>
                </a:lnTo>
                <a:lnTo>
                  <a:pt x="58112" y="117789"/>
                </a:lnTo>
                <a:lnTo>
                  <a:pt x="54263" y="117548"/>
                </a:lnTo>
                <a:lnTo>
                  <a:pt x="53661" y="127354"/>
                </a:lnTo>
                <a:lnTo>
                  <a:pt x="49269" y="126993"/>
                </a:lnTo>
                <a:lnTo>
                  <a:pt x="49209" y="127775"/>
                </a:lnTo>
                <a:lnTo>
                  <a:pt x="45118" y="127535"/>
                </a:lnTo>
                <a:lnTo>
                  <a:pt x="44757" y="135897"/>
                </a:lnTo>
                <a:lnTo>
                  <a:pt x="33929" y="135476"/>
                </a:lnTo>
                <a:lnTo>
                  <a:pt x="33929" y="132648"/>
                </a:lnTo>
                <a:lnTo>
                  <a:pt x="31402" y="132468"/>
                </a:lnTo>
                <a:lnTo>
                  <a:pt x="31222" y="135295"/>
                </a:lnTo>
                <a:lnTo>
                  <a:pt x="28515" y="135175"/>
                </a:lnTo>
                <a:lnTo>
                  <a:pt x="28394" y="137882"/>
                </a:lnTo>
                <a:lnTo>
                  <a:pt x="25026" y="137762"/>
                </a:lnTo>
                <a:lnTo>
                  <a:pt x="25026" y="136438"/>
                </a:lnTo>
                <a:lnTo>
                  <a:pt x="23221" y="136438"/>
                </a:lnTo>
                <a:lnTo>
                  <a:pt x="23161" y="135716"/>
                </a:lnTo>
                <a:lnTo>
                  <a:pt x="20935" y="135596"/>
                </a:lnTo>
                <a:lnTo>
                  <a:pt x="19010" y="136197"/>
                </a:lnTo>
                <a:lnTo>
                  <a:pt x="19130" y="134693"/>
                </a:lnTo>
                <a:lnTo>
                  <a:pt x="18047" y="136137"/>
                </a:lnTo>
                <a:lnTo>
                  <a:pt x="6918" y="13553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 title="CT-1">
            <a:extLst>
              <a:ext uri="{FF2B5EF4-FFF2-40B4-BE49-F238E27FC236}">
                <a16:creationId xmlns:a16="http://schemas.microsoft.com/office/drawing/2014/main" id="{4CC7093E-E7AF-5593-CBF0-AFA7EC6F8644}"/>
              </a:ext>
            </a:extLst>
          </p:cNvPr>
          <p:cNvSpPr/>
          <p:nvPr/>
        </p:nvSpPr>
        <p:spPr>
          <a:xfrm>
            <a:off x="7361476" y="2965124"/>
            <a:ext cx="84158" cy="71706"/>
          </a:xfrm>
          <a:custGeom>
            <a:avLst/>
            <a:gdLst>
              <a:gd name="connsiteX0" fmla="*/ 0 w 105336"/>
              <a:gd name="connsiteY0" fmla="*/ 11671 h 92944"/>
              <a:gd name="connsiteX1" fmla="*/ 1022 w 105336"/>
              <a:gd name="connsiteY1" fmla="*/ 11370 h 92944"/>
              <a:gd name="connsiteX2" fmla="*/ 3249 w 105336"/>
              <a:gd name="connsiteY2" fmla="*/ 10768 h 92944"/>
              <a:gd name="connsiteX3" fmla="*/ 9746 w 105336"/>
              <a:gd name="connsiteY3" fmla="*/ 9144 h 92944"/>
              <a:gd name="connsiteX4" fmla="*/ 9866 w 105336"/>
              <a:gd name="connsiteY4" fmla="*/ 9144 h 92944"/>
              <a:gd name="connsiteX5" fmla="*/ 10467 w 105336"/>
              <a:gd name="connsiteY5" fmla="*/ 8964 h 92944"/>
              <a:gd name="connsiteX6" fmla="*/ 12452 w 105336"/>
              <a:gd name="connsiteY6" fmla="*/ 8422 h 92944"/>
              <a:gd name="connsiteX7" fmla="*/ 20093 w 105336"/>
              <a:gd name="connsiteY7" fmla="*/ 6377 h 92944"/>
              <a:gd name="connsiteX8" fmla="*/ 21837 w 105336"/>
              <a:gd name="connsiteY8" fmla="*/ 5835 h 92944"/>
              <a:gd name="connsiteX9" fmla="*/ 27492 w 105336"/>
              <a:gd name="connsiteY9" fmla="*/ 4211 h 92944"/>
              <a:gd name="connsiteX10" fmla="*/ 33087 w 105336"/>
              <a:gd name="connsiteY10" fmla="*/ 2527 h 92944"/>
              <a:gd name="connsiteX11" fmla="*/ 35854 w 105336"/>
              <a:gd name="connsiteY11" fmla="*/ 1805 h 92944"/>
              <a:gd name="connsiteX12" fmla="*/ 37719 w 105336"/>
              <a:gd name="connsiteY12" fmla="*/ 1203 h 92944"/>
              <a:gd name="connsiteX13" fmla="*/ 40847 w 105336"/>
              <a:gd name="connsiteY13" fmla="*/ 361 h 92944"/>
              <a:gd name="connsiteX14" fmla="*/ 42351 w 105336"/>
              <a:gd name="connsiteY14" fmla="*/ 0 h 92944"/>
              <a:gd name="connsiteX15" fmla="*/ 44035 w 105336"/>
              <a:gd name="connsiteY15" fmla="*/ 7279 h 92944"/>
              <a:gd name="connsiteX16" fmla="*/ 45118 w 105336"/>
              <a:gd name="connsiteY16" fmla="*/ 6678 h 92944"/>
              <a:gd name="connsiteX17" fmla="*/ 46923 w 105336"/>
              <a:gd name="connsiteY17" fmla="*/ 5835 h 92944"/>
              <a:gd name="connsiteX18" fmla="*/ 49450 w 105336"/>
              <a:gd name="connsiteY18" fmla="*/ 4632 h 92944"/>
              <a:gd name="connsiteX19" fmla="*/ 49630 w 105336"/>
              <a:gd name="connsiteY19" fmla="*/ 7159 h 92944"/>
              <a:gd name="connsiteX20" fmla="*/ 60037 w 105336"/>
              <a:gd name="connsiteY20" fmla="*/ 7219 h 92944"/>
              <a:gd name="connsiteX21" fmla="*/ 60158 w 105336"/>
              <a:gd name="connsiteY21" fmla="*/ 11851 h 92944"/>
              <a:gd name="connsiteX22" fmla="*/ 74174 w 105336"/>
              <a:gd name="connsiteY22" fmla="*/ 8843 h 92944"/>
              <a:gd name="connsiteX23" fmla="*/ 73513 w 105336"/>
              <a:gd name="connsiteY23" fmla="*/ 10889 h 92944"/>
              <a:gd name="connsiteX24" fmla="*/ 81634 w 105336"/>
              <a:gd name="connsiteY24" fmla="*/ 7219 h 92944"/>
              <a:gd name="connsiteX25" fmla="*/ 87650 w 105336"/>
              <a:gd name="connsiteY25" fmla="*/ 4392 h 92944"/>
              <a:gd name="connsiteX26" fmla="*/ 91019 w 105336"/>
              <a:gd name="connsiteY26" fmla="*/ 17626 h 92944"/>
              <a:gd name="connsiteX27" fmla="*/ 91741 w 105336"/>
              <a:gd name="connsiteY27" fmla="*/ 20634 h 92944"/>
              <a:gd name="connsiteX28" fmla="*/ 94568 w 105336"/>
              <a:gd name="connsiteY28" fmla="*/ 19130 h 92944"/>
              <a:gd name="connsiteX29" fmla="*/ 95891 w 105336"/>
              <a:gd name="connsiteY29" fmla="*/ 28876 h 92944"/>
              <a:gd name="connsiteX30" fmla="*/ 99922 w 105336"/>
              <a:gd name="connsiteY30" fmla="*/ 27071 h 92944"/>
              <a:gd name="connsiteX31" fmla="*/ 105337 w 105336"/>
              <a:gd name="connsiteY31" fmla="*/ 38802 h 92944"/>
              <a:gd name="connsiteX32" fmla="*/ 91982 w 105336"/>
              <a:gd name="connsiteY32" fmla="*/ 45118 h 92944"/>
              <a:gd name="connsiteX33" fmla="*/ 86266 w 105336"/>
              <a:gd name="connsiteY33" fmla="*/ 48126 h 92944"/>
              <a:gd name="connsiteX34" fmla="*/ 89575 w 105336"/>
              <a:gd name="connsiteY34" fmla="*/ 49871 h 92944"/>
              <a:gd name="connsiteX35" fmla="*/ 93906 w 105336"/>
              <a:gd name="connsiteY35" fmla="*/ 51134 h 92944"/>
              <a:gd name="connsiteX36" fmla="*/ 97155 w 105336"/>
              <a:gd name="connsiteY36" fmla="*/ 51134 h 92944"/>
              <a:gd name="connsiteX37" fmla="*/ 98177 w 105336"/>
              <a:gd name="connsiteY37" fmla="*/ 52037 h 92944"/>
              <a:gd name="connsiteX38" fmla="*/ 98358 w 105336"/>
              <a:gd name="connsiteY38" fmla="*/ 53180 h 92944"/>
              <a:gd name="connsiteX39" fmla="*/ 97275 w 105336"/>
              <a:gd name="connsiteY39" fmla="*/ 54142 h 92944"/>
              <a:gd name="connsiteX40" fmla="*/ 93666 w 105336"/>
              <a:gd name="connsiteY40" fmla="*/ 56067 h 92944"/>
              <a:gd name="connsiteX41" fmla="*/ 92282 w 105336"/>
              <a:gd name="connsiteY41" fmla="*/ 56368 h 92944"/>
              <a:gd name="connsiteX42" fmla="*/ 88071 w 105336"/>
              <a:gd name="connsiteY42" fmla="*/ 59496 h 92944"/>
              <a:gd name="connsiteX43" fmla="*/ 87951 w 105336"/>
              <a:gd name="connsiteY43" fmla="*/ 60880 h 92944"/>
              <a:gd name="connsiteX44" fmla="*/ 89154 w 105336"/>
              <a:gd name="connsiteY44" fmla="*/ 62685 h 92944"/>
              <a:gd name="connsiteX45" fmla="*/ 89154 w 105336"/>
              <a:gd name="connsiteY45" fmla="*/ 66114 h 92944"/>
              <a:gd name="connsiteX46" fmla="*/ 100223 w 105336"/>
              <a:gd name="connsiteY46" fmla="*/ 60880 h 92944"/>
              <a:gd name="connsiteX47" fmla="*/ 103652 w 105336"/>
              <a:gd name="connsiteY47" fmla="*/ 64850 h 92944"/>
              <a:gd name="connsiteX48" fmla="*/ 101787 w 105336"/>
              <a:gd name="connsiteY48" fmla="*/ 65753 h 92944"/>
              <a:gd name="connsiteX49" fmla="*/ 102810 w 105336"/>
              <a:gd name="connsiteY49" fmla="*/ 67557 h 92944"/>
              <a:gd name="connsiteX50" fmla="*/ 103051 w 105336"/>
              <a:gd name="connsiteY50" fmla="*/ 69482 h 92944"/>
              <a:gd name="connsiteX51" fmla="*/ 102028 w 105336"/>
              <a:gd name="connsiteY51" fmla="*/ 73212 h 92944"/>
              <a:gd name="connsiteX52" fmla="*/ 102930 w 105336"/>
              <a:gd name="connsiteY52" fmla="*/ 77724 h 92944"/>
              <a:gd name="connsiteX53" fmla="*/ 100223 w 105336"/>
              <a:gd name="connsiteY53" fmla="*/ 77905 h 92944"/>
              <a:gd name="connsiteX54" fmla="*/ 98117 w 105336"/>
              <a:gd name="connsiteY54" fmla="*/ 78446 h 92944"/>
              <a:gd name="connsiteX55" fmla="*/ 95771 w 105336"/>
              <a:gd name="connsiteY55" fmla="*/ 78145 h 92944"/>
              <a:gd name="connsiteX56" fmla="*/ 94147 w 105336"/>
              <a:gd name="connsiteY56" fmla="*/ 79108 h 92944"/>
              <a:gd name="connsiteX57" fmla="*/ 91741 w 105336"/>
              <a:gd name="connsiteY57" fmla="*/ 79649 h 92944"/>
              <a:gd name="connsiteX58" fmla="*/ 91139 w 105336"/>
              <a:gd name="connsiteY58" fmla="*/ 81514 h 92944"/>
              <a:gd name="connsiteX59" fmla="*/ 89755 w 105336"/>
              <a:gd name="connsiteY59" fmla="*/ 80491 h 92944"/>
              <a:gd name="connsiteX60" fmla="*/ 85845 w 105336"/>
              <a:gd name="connsiteY60" fmla="*/ 83680 h 92944"/>
              <a:gd name="connsiteX61" fmla="*/ 81574 w 105336"/>
              <a:gd name="connsiteY61" fmla="*/ 85484 h 92944"/>
              <a:gd name="connsiteX62" fmla="*/ 80010 w 105336"/>
              <a:gd name="connsiteY62" fmla="*/ 86688 h 92944"/>
              <a:gd name="connsiteX63" fmla="*/ 78145 w 105336"/>
              <a:gd name="connsiteY63" fmla="*/ 87289 h 92944"/>
              <a:gd name="connsiteX64" fmla="*/ 75739 w 105336"/>
              <a:gd name="connsiteY64" fmla="*/ 81033 h 92944"/>
              <a:gd name="connsiteX65" fmla="*/ 69482 w 105336"/>
              <a:gd name="connsiteY65" fmla="*/ 84101 h 92944"/>
              <a:gd name="connsiteX66" fmla="*/ 69362 w 105336"/>
              <a:gd name="connsiteY66" fmla="*/ 85424 h 92944"/>
              <a:gd name="connsiteX67" fmla="*/ 68159 w 105336"/>
              <a:gd name="connsiteY67" fmla="*/ 88252 h 92944"/>
              <a:gd name="connsiteX68" fmla="*/ 67076 w 105336"/>
              <a:gd name="connsiteY68" fmla="*/ 88191 h 92944"/>
              <a:gd name="connsiteX69" fmla="*/ 66113 w 105336"/>
              <a:gd name="connsiteY69" fmla="*/ 85605 h 92944"/>
              <a:gd name="connsiteX70" fmla="*/ 63466 w 105336"/>
              <a:gd name="connsiteY70" fmla="*/ 87109 h 92944"/>
              <a:gd name="connsiteX71" fmla="*/ 65271 w 105336"/>
              <a:gd name="connsiteY71" fmla="*/ 91019 h 92944"/>
              <a:gd name="connsiteX72" fmla="*/ 61903 w 105336"/>
              <a:gd name="connsiteY72" fmla="*/ 91199 h 92944"/>
              <a:gd name="connsiteX73" fmla="*/ 60579 w 105336"/>
              <a:gd name="connsiteY73" fmla="*/ 89635 h 92944"/>
              <a:gd name="connsiteX74" fmla="*/ 58954 w 105336"/>
              <a:gd name="connsiteY74" fmla="*/ 89094 h 92944"/>
              <a:gd name="connsiteX75" fmla="*/ 50954 w 105336"/>
              <a:gd name="connsiteY75" fmla="*/ 92944 h 92944"/>
              <a:gd name="connsiteX76" fmla="*/ 49871 w 105336"/>
              <a:gd name="connsiteY76" fmla="*/ 83319 h 92944"/>
              <a:gd name="connsiteX77" fmla="*/ 47164 w 105336"/>
              <a:gd name="connsiteY77" fmla="*/ 76701 h 92944"/>
              <a:gd name="connsiteX78" fmla="*/ 41449 w 105336"/>
              <a:gd name="connsiteY78" fmla="*/ 79348 h 92944"/>
              <a:gd name="connsiteX79" fmla="*/ 35373 w 105336"/>
              <a:gd name="connsiteY79" fmla="*/ 66715 h 92944"/>
              <a:gd name="connsiteX80" fmla="*/ 42411 w 105336"/>
              <a:gd name="connsiteY80" fmla="*/ 63226 h 92944"/>
              <a:gd name="connsiteX81" fmla="*/ 48187 w 105336"/>
              <a:gd name="connsiteY81" fmla="*/ 60639 h 92944"/>
              <a:gd name="connsiteX82" fmla="*/ 54323 w 105336"/>
              <a:gd name="connsiteY82" fmla="*/ 73453 h 92944"/>
              <a:gd name="connsiteX83" fmla="*/ 62323 w 105336"/>
              <a:gd name="connsiteY83" fmla="*/ 69783 h 92944"/>
              <a:gd name="connsiteX84" fmla="*/ 63106 w 105336"/>
              <a:gd name="connsiteY84" fmla="*/ 71708 h 92944"/>
              <a:gd name="connsiteX85" fmla="*/ 72129 w 105336"/>
              <a:gd name="connsiteY85" fmla="*/ 67918 h 92944"/>
              <a:gd name="connsiteX86" fmla="*/ 66775 w 105336"/>
              <a:gd name="connsiteY86" fmla="*/ 55887 h 92944"/>
              <a:gd name="connsiteX87" fmla="*/ 65632 w 105336"/>
              <a:gd name="connsiteY87" fmla="*/ 52458 h 92944"/>
              <a:gd name="connsiteX88" fmla="*/ 64730 w 105336"/>
              <a:gd name="connsiteY88" fmla="*/ 52337 h 92944"/>
              <a:gd name="connsiteX89" fmla="*/ 63888 w 105336"/>
              <a:gd name="connsiteY89" fmla="*/ 54503 h 92944"/>
              <a:gd name="connsiteX90" fmla="*/ 62384 w 105336"/>
              <a:gd name="connsiteY90" fmla="*/ 51315 h 92944"/>
              <a:gd name="connsiteX91" fmla="*/ 60759 w 105336"/>
              <a:gd name="connsiteY91" fmla="*/ 51976 h 92944"/>
              <a:gd name="connsiteX92" fmla="*/ 57631 w 105336"/>
              <a:gd name="connsiteY92" fmla="*/ 44156 h 92944"/>
              <a:gd name="connsiteX93" fmla="*/ 57270 w 105336"/>
              <a:gd name="connsiteY93" fmla="*/ 41629 h 92944"/>
              <a:gd name="connsiteX94" fmla="*/ 56007 w 105336"/>
              <a:gd name="connsiteY94" fmla="*/ 38020 h 92944"/>
              <a:gd name="connsiteX95" fmla="*/ 57992 w 105336"/>
              <a:gd name="connsiteY95" fmla="*/ 36997 h 92944"/>
              <a:gd name="connsiteX96" fmla="*/ 56187 w 105336"/>
              <a:gd name="connsiteY96" fmla="*/ 31763 h 92944"/>
              <a:gd name="connsiteX97" fmla="*/ 56789 w 105336"/>
              <a:gd name="connsiteY97" fmla="*/ 26710 h 92944"/>
              <a:gd name="connsiteX98" fmla="*/ 56308 w 105336"/>
              <a:gd name="connsiteY98" fmla="*/ 25928 h 92944"/>
              <a:gd name="connsiteX99" fmla="*/ 56187 w 105336"/>
              <a:gd name="connsiteY99" fmla="*/ 22499 h 92944"/>
              <a:gd name="connsiteX100" fmla="*/ 56849 w 105336"/>
              <a:gd name="connsiteY100" fmla="*/ 21416 h 92944"/>
              <a:gd name="connsiteX101" fmla="*/ 55045 w 105336"/>
              <a:gd name="connsiteY101" fmla="*/ 19792 h 92944"/>
              <a:gd name="connsiteX102" fmla="*/ 47164 w 105336"/>
              <a:gd name="connsiteY102" fmla="*/ 22018 h 92944"/>
              <a:gd name="connsiteX103" fmla="*/ 36336 w 105336"/>
              <a:gd name="connsiteY103" fmla="*/ 24725 h 92944"/>
              <a:gd name="connsiteX104" fmla="*/ 36395 w 105336"/>
              <a:gd name="connsiteY104" fmla="*/ 29598 h 92944"/>
              <a:gd name="connsiteX105" fmla="*/ 33027 w 105336"/>
              <a:gd name="connsiteY105" fmla="*/ 30921 h 92944"/>
              <a:gd name="connsiteX106" fmla="*/ 33447 w 105336"/>
              <a:gd name="connsiteY106" fmla="*/ 35132 h 92944"/>
              <a:gd name="connsiteX107" fmla="*/ 33628 w 105336"/>
              <a:gd name="connsiteY107" fmla="*/ 39103 h 92944"/>
              <a:gd name="connsiteX108" fmla="*/ 34531 w 105336"/>
              <a:gd name="connsiteY108" fmla="*/ 41028 h 92944"/>
              <a:gd name="connsiteX109" fmla="*/ 36756 w 105336"/>
              <a:gd name="connsiteY109" fmla="*/ 40907 h 92944"/>
              <a:gd name="connsiteX110" fmla="*/ 36877 w 105336"/>
              <a:gd name="connsiteY110" fmla="*/ 47525 h 92944"/>
              <a:gd name="connsiteX111" fmla="*/ 28153 w 105336"/>
              <a:gd name="connsiteY111" fmla="*/ 51736 h 92944"/>
              <a:gd name="connsiteX112" fmla="*/ 19431 w 105336"/>
              <a:gd name="connsiteY112" fmla="*/ 54323 h 92944"/>
              <a:gd name="connsiteX113" fmla="*/ 18589 w 105336"/>
              <a:gd name="connsiteY113" fmla="*/ 52999 h 92944"/>
              <a:gd name="connsiteX114" fmla="*/ 17024 w 105336"/>
              <a:gd name="connsiteY114" fmla="*/ 52758 h 92944"/>
              <a:gd name="connsiteX115" fmla="*/ 17024 w 105336"/>
              <a:gd name="connsiteY115" fmla="*/ 51615 h 92944"/>
              <a:gd name="connsiteX116" fmla="*/ 15039 w 105336"/>
              <a:gd name="connsiteY116" fmla="*/ 53841 h 92944"/>
              <a:gd name="connsiteX117" fmla="*/ 14438 w 105336"/>
              <a:gd name="connsiteY117" fmla="*/ 53059 h 92944"/>
              <a:gd name="connsiteX118" fmla="*/ 12452 w 105336"/>
              <a:gd name="connsiteY118" fmla="*/ 53601 h 92944"/>
              <a:gd name="connsiteX119" fmla="*/ 10648 w 105336"/>
              <a:gd name="connsiteY119" fmla="*/ 54864 h 92944"/>
              <a:gd name="connsiteX120" fmla="*/ 12032 w 105336"/>
              <a:gd name="connsiteY120" fmla="*/ 58353 h 92944"/>
              <a:gd name="connsiteX121" fmla="*/ 10588 w 105336"/>
              <a:gd name="connsiteY121" fmla="*/ 59917 h 92944"/>
              <a:gd name="connsiteX122" fmla="*/ 8783 w 105336"/>
              <a:gd name="connsiteY122" fmla="*/ 58473 h 92944"/>
              <a:gd name="connsiteX123" fmla="*/ 3730 w 105336"/>
              <a:gd name="connsiteY123" fmla="*/ 60699 h 92944"/>
              <a:gd name="connsiteX124" fmla="*/ 1925 w 105336"/>
              <a:gd name="connsiteY124" fmla="*/ 36636 h 92944"/>
              <a:gd name="connsiteX125" fmla="*/ 601 w 105336"/>
              <a:gd name="connsiteY125" fmla="*/ 19732 h 92944"/>
              <a:gd name="connsiteX126" fmla="*/ 0 w 105336"/>
              <a:gd name="connsiteY126" fmla="*/ 11671 h 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105336" h="92944">
                <a:moveTo>
                  <a:pt x="0" y="11671"/>
                </a:moveTo>
                <a:lnTo>
                  <a:pt x="1022" y="11370"/>
                </a:lnTo>
                <a:lnTo>
                  <a:pt x="3249" y="10768"/>
                </a:lnTo>
                <a:lnTo>
                  <a:pt x="9746" y="9144"/>
                </a:lnTo>
                <a:lnTo>
                  <a:pt x="9866" y="9144"/>
                </a:lnTo>
                <a:lnTo>
                  <a:pt x="10467" y="8964"/>
                </a:lnTo>
                <a:lnTo>
                  <a:pt x="12452" y="8422"/>
                </a:lnTo>
                <a:lnTo>
                  <a:pt x="20093" y="6377"/>
                </a:lnTo>
                <a:lnTo>
                  <a:pt x="21837" y="5835"/>
                </a:lnTo>
                <a:lnTo>
                  <a:pt x="27492" y="4211"/>
                </a:lnTo>
                <a:lnTo>
                  <a:pt x="33087" y="2527"/>
                </a:lnTo>
                <a:lnTo>
                  <a:pt x="35854" y="1805"/>
                </a:lnTo>
                <a:lnTo>
                  <a:pt x="37719" y="1203"/>
                </a:lnTo>
                <a:lnTo>
                  <a:pt x="40847" y="361"/>
                </a:lnTo>
                <a:lnTo>
                  <a:pt x="42351" y="0"/>
                </a:lnTo>
                <a:lnTo>
                  <a:pt x="44035" y="7279"/>
                </a:lnTo>
                <a:lnTo>
                  <a:pt x="45118" y="6678"/>
                </a:lnTo>
                <a:lnTo>
                  <a:pt x="46923" y="5835"/>
                </a:lnTo>
                <a:lnTo>
                  <a:pt x="49450" y="4632"/>
                </a:lnTo>
                <a:lnTo>
                  <a:pt x="49630" y="7159"/>
                </a:lnTo>
                <a:lnTo>
                  <a:pt x="60037" y="7219"/>
                </a:lnTo>
                <a:lnTo>
                  <a:pt x="60158" y="11851"/>
                </a:lnTo>
                <a:lnTo>
                  <a:pt x="74174" y="8843"/>
                </a:lnTo>
                <a:lnTo>
                  <a:pt x="73513" y="10889"/>
                </a:lnTo>
                <a:lnTo>
                  <a:pt x="81634" y="7219"/>
                </a:lnTo>
                <a:lnTo>
                  <a:pt x="87650" y="4392"/>
                </a:lnTo>
                <a:lnTo>
                  <a:pt x="91019" y="17626"/>
                </a:lnTo>
                <a:lnTo>
                  <a:pt x="91741" y="20634"/>
                </a:lnTo>
                <a:lnTo>
                  <a:pt x="94568" y="19130"/>
                </a:lnTo>
                <a:lnTo>
                  <a:pt x="95891" y="28876"/>
                </a:lnTo>
                <a:lnTo>
                  <a:pt x="99922" y="27071"/>
                </a:lnTo>
                <a:lnTo>
                  <a:pt x="105337" y="38802"/>
                </a:lnTo>
                <a:lnTo>
                  <a:pt x="91982" y="45118"/>
                </a:lnTo>
                <a:lnTo>
                  <a:pt x="86266" y="48126"/>
                </a:lnTo>
                <a:lnTo>
                  <a:pt x="89575" y="49871"/>
                </a:lnTo>
                <a:lnTo>
                  <a:pt x="93906" y="51134"/>
                </a:lnTo>
                <a:lnTo>
                  <a:pt x="97155" y="51134"/>
                </a:lnTo>
                <a:lnTo>
                  <a:pt x="98177" y="52037"/>
                </a:lnTo>
                <a:lnTo>
                  <a:pt x="98358" y="53180"/>
                </a:lnTo>
                <a:lnTo>
                  <a:pt x="97275" y="54142"/>
                </a:lnTo>
                <a:lnTo>
                  <a:pt x="93666" y="56067"/>
                </a:lnTo>
                <a:lnTo>
                  <a:pt x="92282" y="56368"/>
                </a:lnTo>
                <a:lnTo>
                  <a:pt x="88071" y="59496"/>
                </a:lnTo>
                <a:lnTo>
                  <a:pt x="87951" y="60880"/>
                </a:lnTo>
                <a:lnTo>
                  <a:pt x="89154" y="62685"/>
                </a:lnTo>
                <a:lnTo>
                  <a:pt x="89154" y="66114"/>
                </a:lnTo>
                <a:lnTo>
                  <a:pt x="100223" y="60880"/>
                </a:lnTo>
                <a:lnTo>
                  <a:pt x="103652" y="64850"/>
                </a:lnTo>
                <a:lnTo>
                  <a:pt x="101787" y="65753"/>
                </a:lnTo>
                <a:lnTo>
                  <a:pt x="102810" y="67557"/>
                </a:lnTo>
                <a:lnTo>
                  <a:pt x="103051" y="69482"/>
                </a:lnTo>
                <a:lnTo>
                  <a:pt x="102028" y="73212"/>
                </a:lnTo>
                <a:lnTo>
                  <a:pt x="102930" y="77724"/>
                </a:lnTo>
                <a:lnTo>
                  <a:pt x="100223" y="77905"/>
                </a:lnTo>
                <a:lnTo>
                  <a:pt x="98117" y="78446"/>
                </a:lnTo>
                <a:lnTo>
                  <a:pt x="95771" y="78145"/>
                </a:lnTo>
                <a:lnTo>
                  <a:pt x="94147" y="79108"/>
                </a:lnTo>
                <a:lnTo>
                  <a:pt x="91741" y="79649"/>
                </a:lnTo>
                <a:lnTo>
                  <a:pt x="91139" y="81514"/>
                </a:lnTo>
                <a:lnTo>
                  <a:pt x="89755" y="80491"/>
                </a:lnTo>
                <a:lnTo>
                  <a:pt x="85845" y="83680"/>
                </a:lnTo>
                <a:lnTo>
                  <a:pt x="81574" y="85484"/>
                </a:lnTo>
                <a:lnTo>
                  <a:pt x="80010" y="86688"/>
                </a:lnTo>
                <a:lnTo>
                  <a:pt x="78145" y="87289"/>
                </a:lnTo>
                <a:lnTo>
                  <a:pt x="75739" y="81033"/>
                </a:lnTo>
                <a:lnTo>
                  <a:pt x="69482" y="84101"/>
                </a:lnTo>
                <a:lnTo>
                  <a:pt x="69362" y="85424"/>
                </a:lnTo>
                <a:lnTo>
                  <a:pt x="68159" y="88252"/>
                </a:lnTo>
                <a:lnTo>
                  <a:pt x="67076" y="88191"/>
                </a:lnTo>
                <a:lnTo>
                  <a:pt x="66113" y="85605"/>
                </a:lnTo>
                <a:lnTo>
                  <a:pt x="63466" y="87109"/>
                </a:lnTo>
                <a:lnTo>
                  <a:pt x="65271" y="91019"/>
                </a:lnTo>
                <a:lnTo>
                  <a:pt x="61903" y="91199"/>
                </a:lnTo>
                <a:lnTo>
                  <a:pt x="60579" y="89635"/>
                </a:lnTo>
                <a:lnTo>
                  <a:pt x="58954" y="89094"/>
                </a:lnTo>
                <a:lnTo>
                  <a:pt x="50954" y="92944"/>
                </a:lnTo>
                <a:lnTo>
                  <a:pt x="49871" y="83319"/>
                </a:lnTo>
                <a:lnTo>
                  <a:pt x="47164" y="76701"/>
                </a:lnTo>
                <a:lnTo>
                  <a:pt x="41449" y="79348"/>
                </a:lnTo>
                <a:lnTo>
                  <a:pt x="35373" y="66715"/>
                </a:lnTo>
                <a:lnTo>
                  <a:pt x="42411" y="63226"/>
                </a:lnTo>
                <a:lnTo>
                  <a:pt x="48187" y="60639"/>
                </a:lnTo>
                <a:lnTo>
                  <a:pt x="54323" y="73453"/>
                </a:lnTo>
                <a:lnTo>
                  <a:pt x="62323" y="69783"/>
                </a:lnTo>
                <a:lnTo>
                  <a:pt x="63106" y="71708"/>
                </a:lnTo>
                <a:lnTo>
                  <a:pt x="72129" y="67918"/>
                </a:lnTo>
                <a:lnTo>
                  <a:pt x="66775" y="55887"/>
                </a:lnTo>
                <a:lnTo>
                  <a:pt x="65632" y="52458"/>
                </a:lnTo>
                <a:lnTo>
                  <a:pt x="64730" y="52337"/>
                </a:lnTo>
                <a:lnTo>
                  <a:pt x="63888" y="54503"/>
                </a:lnTo>
                <a:lnTo>
                  <a:pt x="62384" y="51315"/>
                </a:lnTo>
                <a:lnTo>
                  <a:pt x="60759" y="51976"/>
                </a:lnTo>
                <a:lnTo>
                  <a:pt x="57631" y="44156"/>
                </a:lnTo>
                <a:lnTo>
                  <a:pt x="57270" y="41629"/>
                </a:lnTo>
                <a:lnTo>
                  <a:pt x="56007" y="38020"/>
                </a:lnTo>
                <a:lnTo>
                  <a:pt x="57992" y="36997"/>
                </a:lnTo>
                <a:lnTo>
                  <a:pt x="56187" y="31763"/>
                </a:lnTo>
                <a:lnTo>
                  <a:pt x="56789" y="26710"/>
                </a:lnTo>
                <a:lnTo>
                  <a:pt x="56308" y="25928"/>
                </a:lnTo>
                <a:lnTo>
                  <a:pt x="56187" y="22499"/>
                </a:lnTo>
                <a:lnTo>
                  <a:pt x="56849" y="21416"/>
                </a:lnTo>
                <a:lnTo>
                  <a:pt x="55045" y="19792"/>
                </a:lnTo>
                <a:lnTo>
                  <a:pt x="47164" y="22018"/>
                </a:lnTo>
                <a:lnTo>
                  <a:pt x="36336" y="24725"/>
                </a:lnTo>
                <a:lnTo>
                  <a:pt x="36395" y="29598"/>
                </a:lnTo>
                <a:lnTo>
                  <a:pt x="33027" y="30921"/>
                </a:lnTo>
                <a:lnTo>
                  <a:pt x="33447" y="35132"/>
                </a:lnTo>
                <a:lnTo>
                  <a:pt x="33628" y="39103"/>
                </a:lnTo>
                <a:lnTo>
                  <a:pt x="34531" y="41028"/>
                </a:lnTo>
                <a:lnTo>
                  <a:pt x="36756" y="40907"/>
                </a:lnTo>
                <a:lnTo>
                  <a:pt x="36877" y="47525"/>
                </a:lnTo>
                <a:lnTo>
                  <a:pt x="28153" y="51736"/>
                </a:lnTo>
                <a:lnTo>
                  <a:pt x="19431" y="54323"/>
                </a:lnTo>
                <a:lnTo>
                  <a:pt x="18589" y="52999"/>
                </a:lnTo>
                <a:lnTo>
                  <a:pt x="17024" y="52758"/>
                </a:lnTo>
                <a:lnTo>
                  <a:pt x="17024" y="51615"/>
                </a:lnTo>
                <a:lnTo>
                  <a:pt x="15039" y="53841"/>
                </a:lnTo>
                <a:lnTo>
                  <a:pt x="14438" y="53059"/>
                </a:lnTo>
                <a:lnTo>
                  <a:pt x="12452" y="53601"/>
                </a:lnTo>
                <a:lnTo>
                  <a:pt x="10648" y="54864"/>
                </a:lnTo>
                <a:lnTo>
                  <a:pt x="12032" y="58353"/>
                </a:lnTo>
                <a:lnTo>
                  <a:pt x="10588" y="59917"/>
                </a:lnTo>
                <a:lnTo>
                  <a:pt x="8783" y="58473"/>
                </a:lnTo>
                <a:lnTo>
                  <a:pt x="3730" y="60699"/>
                </a:lnTo>
                <a:lnTo>
                  <a:pt x="1925" y="36636"/>
                </a:lnTo>
                <a:lnTo>
                  <a:pt x="601" y="19732"/>
                </a:lnTo>
                <a:lnTo>
                  <a:pt x="0" y="11671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 title="CT-2">
            <a:extLst>
              <a:ext uri="{FF2B5EF4-FFF2-40B4-BE49-F238E27FC236}">
                <a16:creationId xmlns:a16="http://schemas.microsoft.com/office/drawing/2014/main" id="{06DCF4EE-A557-D805-3B0C-93DE1FF618A1}"/>
              </a:ext>
            </a:extLst>
          </p:cNvPr>
          <p:cNvSpPr/>
          <p:nvPr/>
        </p:nvSpPr>
        <p:spPr>
          <a:xfrm>
            <a:off x="7400984" y="2934816"/>
            <a:ext cx="130779" cy="133851"/>
          </a:xfrm>
          <a:custGeom>
            <a:avLst/>
            <a:gdLst>
              <a:gd name="connsiteX0" fmla="*/ 56849 w 163689"/>
              <a:gd name="connsiteY0" fmla="*/ 173495 h 173495"/>
              <a:gd name="connsiteX1" fmla="*/ 56368 w 163689"/>
              <a:gd name="connsiteY1" fmla="*/ 171931 h 173495"/>
              <a:gd name="connsiteX2" fmla="*/ 57331 w 163689"/>
              <a:gd name="connsiteY2" fmla="*/ 170127 h 173495"/>
              <a:gd name="connsiteX3" fmla="*/ 56849 w 163689"/>
              <a:gd name="connsiteY3" fmla="*/ 168322 h 173495"/>
              <a:gd name="connsiteX4" fmla="*/ 57812 w 163689"/>
              <a:gd name="connsiteY4" fmla="*/ 166517 h 173495"/>
              <a:gd name="connsiteX5" fmla="*/ 57511 w 163689"/>
              <a:gd name="connsiteY5" fmla="*/ 164532 h 173495"/>
              <a:gd name="connsiteX6" fmla="*/ 55345 w 163689"/>
              <a:gd name="connsiteY6" fmla="*/ 162667 h 173495"/>
              <a:gd name="connsiteX7" fmla="*/ 51496 w 163689"/>
              <a:gd name="connsiteY7" fmla="*/ 161283 h 173495"/>
              <a:gd name="connsiteX8" fmla="*/ 49570 w 163689"/>
              <a:gd name="connsiteY8" fmla="*/ 159118 h 173495"/>
              <a:gd name="connsiteX9" fmla="*/ 48367 w 163689"/>
              <a:gd name="connsiteY9" fmla="*/ 157253 h 173495"/>
              <a:gd name="connsiteX10" fmla="*/ 47164 w 163689"/>
              <a:gd name="connsiteY10" fmla="*/ 153764 h 173495"/>
              <a:gd name="connsiteX11" fmla="*/ 44336 w 163689"/>
              <a:gd name="connsiteY11" fmla="*/ 143838 h 173495"/>
              <a:gd name="connsiteX12" fmla="*/ 47284 w 163689"/>
              <a:gd name="connsiteY12" fmla="*/ 141973 h 173495"/>
              <a:gd name="connsiteX13" fmla="*/ 53179 w 163689"/>
              <a:gd name="connsiteY13" fmla="*/ 139205 h 173495"/>
              <a:gd name="connsiteX14" fmla="*/ 50653 w 163689"/>
              <a:gd name="connsiteY14" fmla="*/ 137641 h 173495"/>
              <a:gd name="connsiteX15" fmla="*/ 48247 w 163689"/>
              <a:gd name="connsiteY15" fmla="*/ 136619 h 173495"/>
              <a:gd name="connsiteX16" fmla="*/ 48247 w 163689"/>
              <a:gd name="connsiteY16" fmla="*/ 132347 h 173495"/>
              <a:gd name="connsiteX17" fmla="*/ 46683 w 163689"/>
              <a:gd name="connsiteY17" fmla="*/ 129821 h 173495"/>
              <a:gd name="connsiteX18" fmla="*/ 56729 w 163689"/>
              <a:gd name="connsiteY18" fmla="*/ 124587 h 173495"/>
              <a:gd name="connsiteX19" fmla="*/ 55827 w 163689"/>
              <a:gd name="connsiteY19" fmla="*/ 122181 h 173495"/>
              <a:gd name="connsiteX20" fmla="*/ 55827 w 163689"/>
              <a:gd name="connsiteY20" fmla="*/ 120075 h 173495"/>
              <a:gd name="connsiteX21" fmla="*/ 54503 w 163689"/>
              <a:gd name="connsiteY21" fmla="*/ 117308 h 173495"/>
              <a:gd name="connsiteX22" fmla="*/ 53480 w 163689"/>
              <a:gd name="connsiteY22" fmla="*/ 116947 h 173495"/>
              <a:gd name="connsiteX23" fmla="*/ 52578 w 163689"/>
              <a:gd name="connsiteY23" fmla="*/ 112435 h 173495"/>
              <a:gd name="connsiteX24" fmla="*/ 53541 w 163689"/>
              <a:gd name="connsiteY24" fmla="*/ 108765 h 173495"/>
              <a:gd name="connsiteX25" fmla="*/ 53360 w 163689"/>
              <a:gd name="connsiteY25" fmla="*/ 106840 h 173495"/>
              <a:gd name="connsiteX26" fmla="*/ 52337 w 163689"/>
              <a:gd name="connsiteY26" fmla="*/ 105036 h 173495"/>
              <a:gd name="connsiteX27" fmla="*/ 54202 w 163689"/>
              <a:gd name="connsiteY27" fmla="*/ 104133 h 173495"/>
              <a:gd name="connsiteX28" fmla="*/ 50774 w 163689"/>
              <a:gd name="connsiteY28" fmla="*/ 100163 h 173495"/>
              <a:gd name="connsiteX29" fmla="*/ 39764 w 163689"/>
              <a:gd name="connsiteY29" fmla="*/ 105457 h 173495"/>
              <a:gd name="connsiteX30" fmla="*/ 39764 w 163689"/>
              <a:gd name="connsiteY30" fmla="*/ 101968 h 173495"/>
              <a:gd name="connsiteX31" fmla="*/ 38561 w 163689"/>
              <a:gd name="connsiteY31" fmla="*/ 100163 h 173495"/>
              <a:gd name="connsiteX32" fmla="*/ 38561 w 163689"/>
              <a:gd name="connsiteY32" fmla="*/ 98779 h 173495"/>
              <a:gd name="connsiteX33" fmla="*/ 42772 w 163689"/>
              <a:gd name="connsiteY33" fmla="*/ 95651 h 173495"/>
              <a:gd name="connsiteX34" fmla="*/ 44156 w 163689"/>
              <a:gd name="connsiteY34" fmla="*/ 95350 h 173495"/>
              <a:gd name="connsiteX35" fmla="*/ 47825 w 163689"/>
              <a:gd name="connsiteY35" fmla="*/ 93425 h 173495"/>
              <a:gd name="connsiteX36" fmla="*/ 48969 w 163689"/>
              <a:gd name="connsiteY36" fmla="*/ 92523 h 173495"/>
              <a:gd name="connsiteX37" fmla="*/ 48728 w 163689"/>
              <a:gd name="connsiteY37" fmla="*/ 91320 h 173495"/>
              <a:gd name="connsiteX38" fmla="*/ 47706 w 163689"/>
              <a:gd name="connsiteY38" fmla="*/ 90417 h 173495"/>
              <a:gd name="connsiteX39" fmla="*/ 44457 w 163689"/>
              <a:gd name="connsiteY39" fmla="*/ 90417 h 173495"/>
              <a:gd name="connsiteX40" fmla="*/ 40126 w 163689"/>
              <a:gd name="connsiteY40" fmla="*/ 89154 h 173495"/>
              <a:gd name="connsiteX41" fmla="*/ 36817 w 163689"/>
              <a:gd name="connsiteY41" fmla="*/ 87409 h 173495"/>
              <a:gd name="connsiteX42" fmla="*/ 42532 w 163689"/>
              <a:gd name="connsiteY42" fmla="*/ 84402 h 173495"/>
              <a:gd name="connsiteX43" fmla="*/ 55887 w 163689"/>
              <a:gd name="connsiteY43" fmla="*/ 78025 h 173495"/>
              <a:gd name="connsiteX44" fmla="*/ 50473 w 163689"/>
              <a:gd name="connsiteY44" fmla="*/ 66294 h 173495"/>
              <a:gd name="connsiteX45" fmla="*/ 46442 w 163689"/>
              <a:gd name="connsiteY45" fmla="*/ 68219 h 173495"/>
              <a:gd name="connsiteX46" fmla="*/ 45058 w 163689"/>
              <a:gd name="connsiteY46" fmla="*/ 58413 h 173495"/>
              <a:gd name="connsiteX47" fmla="*/ 42351 w 163689"/>
              <a:gd name="connsiteY47" fmla="*/ 59917 h 173495"/>
              <a:gd name="connsiteX48" fmla="*/ 41630 w 163689"/>
              <a:gd name="connsiteY48" fmla="*/ 56909 h 173495"/>
              <a:gd name="connsiteX49" fmla="*/ 38200 w 163689"/>
              <a:gd name="connsiteY49" fmla="*/ 43675 h 173495"/>
              <a:gd name="connsiteX50" fmla="*/ 32184 w 163689"/>
              <a:gd name="connsiteY50" fmla="*/ 46502 h 173495"/>
              <a:gd name="connsiteX51" fmla="*/ 24063 w 163689"/>
              <a:gd name="connsiteY51" fmla="*/ 50112 h 173495"/>
              <a:gd name="connsiteX52" fmla="*/ 24665 w 163689"/>
              <a:gd name="connsiteY52" fmla="*/ 48126 h 173495"/>
              <a:gd name="connsiteX53" fmla="*/ 10708 w 163689"/>
              <a:gd name="connsiteY53" fmla="*/ 51134 h 173495"/>
              <a:gd name="connsiteX54" fmla="*/ 10588 w 163689"/>
              <a:gd name="connsiteY54" fmla="*/ 46502 h 173495"/>
              <a:gd name="connsiteX55" fmla="*/ 181 w 163689"/>
              <a:gd name="connsiteY55" fmla="*/ 46502 h 173495"/>
              <a:gd name="connsiteX56" fmla="*/ 0 w 163689"/>
              <a:gd name="connsiteY56" fmla="*/ 43915 h 173495"/>
              <a:gd name="connsiteX57" fmla="*/ 1023 w 163689"/>
              <a:gd name="connsiteY57" fmla="*/ 43434 h 173495"/>
              <a:gd name="connsiteX58" fmla="*/ 782 w 163689"/>
              <a:gd name="connsiteY58" fmla="*/ 42592 h 173495"/>
              <a:gd name="connsiteX59" fmla="*/ 1263 w 163689"/>
              <a:gd name="connsiteY59" fmla="*/ 42351 h 173495"/>
              <a:gd name="connsiteX60" fmla="*/ 1384 w 163689"/>
              <a:gd name="connsiteY60" fmla="*/ 42050 h 173495"/>
              <a:gd name="connsiteX61" fmla="*/ 1023 w 163689"/>
              <a:gd name="connsiteY61" fmla="*/ 41629 h 173495"/>
              <a:gd name="connsiteX62" fmla="*/ 963 w 163689"/>
              <a:gd name="connsiteY62" fmla="*/ 41509 h 173495"/>
              <a:gd name="connsiteX63" fmla="*/ 1083 w 163689"/>
              <a:gd name="connsiteY63" fmla="*/ 41148 h 173495"/>
              <a:gd name="connsiteX64" fmla="*/ 1384 w 163689"/>
              <a:gd name="connsiteY64" fmla="*/ 40968 h 173495"/>
              <a:gd name="connsiteX65" fmla="*/ 1203 w 163689"/>
              <a:gd name="connsiteY65" fmla="*/ 40727 h 173495"/>
              <a:gd name="connsiteX66" fmla="*/ 903 w 163689"/>
              <a:gd name="connsiteY66" fmla="*/ 40546 h 173495"/>
              <a:gd name="connsiteX67" fmla="*/ 662 w 163689"/>
              <a:gd name="connsiteY67" fmla="*/ 40306 h 173495"/>
              <a:gd name="connsiteX68" fmla="*/ 361 w 163689"/>
              <a:gd name="connsiteY68" fmla="*/ 40306 h 173495"/>
              <a:gd name="connsiteX69" fmla="*/ 1323 w 163689"/>
              <a:gd name="connsiteY69" fmla="*/ 39704 h 173495"/>
              <a:gd name="connsiteX70" fmla="*/ 1323 w 163689"/>
              <a:gd name="connsiteY70" fmla="*/ 37779 h 173495"/>
              <a:gd name="connsiteX71" fmla="*/ 601 w 163689"/>
              <a:gd name="connsiteY71" fmla="*/ 36997 h 173495"/>
              <a:gd name="connsiteX72" fmla="*/ 1203 w 163689"/>
              <a:gd name="connsiteY72" fmla="*/ 36756 h 173495"/>
              <a:gd name="connsiteX73" fmla="*/ 5414 w 163689"/>
              <a:gd name="connsiteY73" fmla="*/ 35433 h 173495"/>
              <a:gd name="connsiteX74" fmla="*/ 6016 w 163689"/>
              <a:gd name="connsiteY74" fmla="*/ 35253 h 173495"/>
              <a:gd name="connsiteX75" fmla="*/ 6617 w 163689"/>
              <a:gd name="connsiteY75" fmla="*/ 35012 h 173495"/>
              <a:gd name="connsiteX76" fmla="*/ 8242 w 163689"/>
              <a:gd name="connsiteY76" fmla="*/ 34531 h 173495"/>
              <a:gd name="connsiteX77" fmla="*/ 11730 w 163689"/>
              <a:gd name="connsiteY77" fmla="*/ 33749 h 173495"/>
              <a:gd name="connsiteX78" fmla="*/ 13115 w 163689"/>
              <a:gd name="connsiteY78" fmla="*/ 33568 h 173495"/>
              <a:gd name="connsiteX79" fmla="*/ 16724 w 163689"/>
              <a:gd name="connsiteY79" fmla="*/ 32967 h 173495"/>
              <a:gd name="connsiteX80" fmla="*/ 19491 w 163689"/>
              <a:gd name="connsiteY80" fmla="*/ 32245 h 173495"/>
              <a:gd name="connsiteX81" fmla="*/ 20273 w 163689"/>
              <a:gd name="connsiteY81" fmla="*/ 32064 h 173495"/>
              <a:gd name="connsiteX82" fmla="*/ 21115 w 163689"/>
              <a:gd name="connsiteY82" fmla="*/ 32906 h 173495"/>
              <a:gd name="connsiteX83" fmla="*/ 21477 w 163689"/>
              <a:gd name="connsiteY83" fmla="*/ 32786 h 173495"/>
              <a:gd name="connsiteX84" fmla="*/ 23462 w 163689"/>
              <a:gd name="connsiteY84" fmla="*/ 32305 h 173495"/>
              <a:gd name="connsiteX85" fmla="*/ 24244 w 163689"/>
              <a:gd name="connsiteY85" fmla="*/ 32064 h 173495"/>
              <a:gd name="connsiteX86" fmla="*/ 24665 w 163689"/>
              <a:gd name="connsiteY86" fmla="*/ 31884 h 173495"/>
              <a:gd name="connsiteX87" fmla="*/ 25447 w 163689"/>
              <a:gd name="connsiteY87" fmla="*/ 30681 h 173495"/>
              <a:gd name="connsiteX88" fmla="*/ 30741 w 163689"/>
              <a:gd name="connsiteY88" fmla="*/ 28154 h 173495"/>
              <a:gd name="connsiteX89" fmla="*/ 31643 w 163689"/>
              <a:gd name="connsiteY89" fmla="*/ 27853 h 173495"/>
              <a:gd name="connsiteX90" fmla="*/ 32606 w 163689"/>
              <a:gd name="connsiteY90" fmla="*/ 27552 h 173495"/>
              <a:gd name="connsiteX91" fmla="*/ 36035 w 163689"/>
              <a:gd name="connsiteY91" fmla="*/ 26590 h 173495"/>
              <a:gd name="connsiteX92" fmla="*/ 37719 w 163689"/>
              <a:gd name="connsiteY92" fmla="*/ 26048 h 173495"/>
              <a:gd name="connsiteX93" fmla="*/ 40366 w 163689"/>
              <a:gd name="connsiteY93" fmla="*/ 25206 h 173495"/>
              <a:gd name="connsiteX94" fmla="*/ 42772 w 163689"/>
              <a:gd name="connsiteY94" fmla="*/ 24605 h 173495"/>
              <a:gd name="connsiteX95" fmla="*/ 45901 w 163689"/>
              <a:gd name="connsiteY95" fmla="*/ 23762 h 173495"/>
              <a:gd name="connsiteX96" fmla="*/ 49510 w 163689"/>
              <a:gd name="connsiteY96" fmla="*/ 22680 h 173495"/>
              <a:gd name="connsiteX97" fmla="*/ 49811 w 163689"/>
              <a:gd name="connsiteY97" fmla="*/ 22559 h 173495"/>
              <a:gd name="connsiteX98" fmla="*/ 52999 w 163689"/>
              <a:gd name="connsiteY98" fmla="*/ 21657 h 173495"/>
              <a:gd name="connsiteX99" fmla="*/ 54623 w 163689"/>
              <a:gd name="connsiteY99" fmla="*/ 21236 h 173495"/>
              <a:gd name="connsiteX100" fmla="*/ 56609 w 163689"/>
              <a:gd name="connsiteY100" fmla="*/ 20634 h 173495"/>
              <a:gd name="connsiteX101" fmla="*/ 59015 w 163689"/>
              <a:gd name="connsiteY101" fmla="*/ 19912 h 173495"/>
              <a:gd name="connsiteX102" fmla="*/ 61060 w 163689"/>
              <a:gd name="connsiteY102" fmla="*/ 19311 h 173495"/>
              <a:gd name="connsiteX103" fmla="*/ 63045 w 163689"/>
              <a:gd name="connsiteY103" fmla="*/ 18829 h 173495"/>
              <a:gd name="connsiteX104" fmla="*/ 69723 w 163689"/>
              <a:gd name="connsiteY104" fmla="*/ 16784 h 173495"/>
              <a:gd name="connsiteX105" fmla="*/ 71708 w 163689"/>
              <a:gd name="connsiteY105" fmla="*/ 16182 h 173495"/>
              <a:gd name="connsiteX106" fmla="*/ 73513 w 163689"/>
              <a:gd name="connsiteY106" fmla="*/ 15581 h 173495"/>
              <a:gd name="connsiteX107" fmla="*/ 75378 w 163689"/>
              <a:gd name="connsiteY107" fmla="*/ 15100 h 173495"/>
              <a:gd name="connsiteX108" fmla="*/ 81935 w 163689"/>
              <a:gd name="connsiteY108" fmla="*/ 13114 h 173495"/>
              <a:gd name="connsiteX109" fmla="*/ 82597 w 163689"/>
              <a:gd name="connsiteY109" fmla="*/ 12994 h 173495"/>
              <a:gd name="connsiteX110" fmla="*/ 82838 w 163689"/>
              <a:gd name="connsiteY110" fmla="*/ 12934 h 173495"/>
              <a:gd name="connsiteX111" fmla="*/ 92643 w 163689"/>
              <a:gd name="connsiteY111" fmla="*/ 10407 h 173495"/>
              <a:gd name="connsiteX112" fmla="*/ 97576 w 163689"/>
              <a:gd name="connsiteY112" fmla="*/ 9024 h 173495"/>
              <a:gd name="connsiteX113" fmla="*/ 100825 w 163689"/>
              <a:gd name="connsiteY113" fmla="*/ 7941 h 173495"/>
              <a:gd name="connsiteX114" fmla="*/ 106058 w 163689"/>
              <a:gd name="connsiteY114" fmla="*/ 6497 h 173495"/>
              <a:gd name="connsiteX115" fmla="*/ 107743 w 163689"/>
              <a:gd name="connsiteY115" fmla="*/ 6016 h 173495"/>
              <a:gd name="connsiteX116" fmla="*/ 107803 w 163689"/>
              <a:gd name="connsiteY116" fmla="*/ 6016 h 173495"/>
              <a:gd name="connsiteX117" fmla="*/ 108344 w 163689"/>
              <a:gd name="connsiteY117" fmla="*/ 5835 h 173495"/>
              <a:gd name="connsiteX118" fmla="*/ 109367 w 163689"/>
              <a:gd name="connsiteY118" fmla="*/ 5535 h 173495"/>
              <a:gd name="connsiteX119" fmla="*/ 109668 w 163689"/>
              <a:gd name="connsiteY119" fmla="*/ 5535 h 173495"/>
              <a:gd name="connsiteX120" fmla="*/ 110570 w 163689"/>
              <a:gd name="connsiteY120" fmla="*/ 5294 h 173495"/>
              <a:gd name="connsiteX121" fmla="*/ 112856 w 163689"/>
              <a:gd name="connsiteY121" fmla="*/ 4692 h 173495"/>
              <a:gd name="connsiteX122" fmla="*/ 115263 w 163689"/>
              <a:gd name="connsiteY122" fmla="*/ 3970 h 173495"/>
              <a:gd name="connsiteX123" fmla="*/ 117308 w 163689"/>
              <a:gd name="connsiteY123" fmla="*/ 3369 h 173495"/>
              <a:gd name="connsiteX124" fmla="*/ 118691 w 163689"/>
              <a:gd name="connsiteY124" fmla="*/ 3008 h 173495"/>
              <a:gd name="connsiteX125" fmla="*/ 122903 w 163689"/>
              <a:gd name="connsiteY125" fmla="*/ 1624 h 173495"/>
              <a:gd name="connsiteX126" fmla="*/ 123504 w 163689"/>
              <a:gd name="connsiteY126" fmla="*/ 1564 h 173495"/>
              <a:gd name="connsiteX127" fmla="*/ 124046 w 163689"/>
              <a:gd name="connsiteY127" fmla="*/ 1323 h 173495"/>
              <a:gd name="connsiteX128" fmla="*/ 124587 w 163689"/>
              <a:gd name="connsiteY128" fmla="*/ 1203 h 173495"/>
              <a:gd name="connsiteX129" fmla="*/ 124707 w 163689"/>
              <a:gd name="connsiteY129" fmla="*/ 1083 h 173495"/>
              <a:gd name="connsiteX130" fmla="*/ 128738 w 163689"/>
              <a:gd name="connsiteY130" fmla="*/ 0 h 173495"/>
              <a:gd name="connsiteX131" fmla="*/ 129580 w 163689"/>
              <a:gd name="connsiteY131" fmla="*/ 1203 h 173495"/>
              <a:gd name="connsiteX132" fmla="*/ 129761 w 163689"/>
              <a:gd name="connsiteY132" fmla="*/ 1805 h 173495"/>
              <a:gd name="connsiteX133" fmla="*/ 130061 w 163689"/>
              <a:gd name="connsiteY133" fmla="*/ 2587 h 173495"/>
              <a:gd name="connsiteX134" fmla="*/ 131385 w 163689"/>
              <a:gd name="connsiteY134" fmla="*/ 6798 h 173495"/>
              <a:gd name="connsiteX135" fmla="*/ 132287 w 163689"/>
              <a:gd name="connsiteY135" fmla="*/ 9445 h 173495"/>
              <a:gd name="connsiteX136" fmla="*/ 134814 w 163689"/>
              <a:gd name="connsiteY136" fmla="*/ 17265 h 173495"/>
              <a:gd name="connsiteX137" fmla="*/ 135777 w 163689"/>
              <a:gd name="connsiteY137" fmla="*/ 19972 h 173495"/>
              <a:gd name="connsiteX138" fmla="*/ 136558 w 163689"/>
              <a:gd name="connsiteY138" fmla="*/ 22138 h 173495"/>
              <a:gd name="connsiteX139" fmla="*/ 136799 w 163689"/>
              <a:gd name="connsiteY139" fmla="*/ 23040 h 173495"/>
              <a:gd name="connsiteX140" fmla="*/ 138604 w 163689"/>
              <a:gd name="connsiteY140" fmla="*/ 28094 h 173495"/>
              <a:gd name="connsiteX141" fmla="*/ 139085 w 163689"/>
              <a:gd name="connsiteY141" fmla="*/ 29477 h 173495"/>
              <a:gd name="connsiteX142" fmla="*/ 139686 w 163689"/>
              <a:gd name="connsiteY142" fmla="*/ 31282 h 173495"/>
              <a:gd name="connsiteX143" fmla="*/ 140289 w 163689"/>
              <a:gd name="connsiteY143" fmla="*/ 32967 h 173495"/>
              <a:gd name="connsiteX144" fmla="*/ 141793 w 163689"/>
              <a:gd name="connsiteY144" fmla="*/ 37117 h 173495"/>
              <a:gd name="connsiteX145" fmla="*/ 141972 w 163689"/>
              <a:gd name="connsiteY145" fmla="*/ 37960 h 173495"/>
              <a:gd name="connsiteX146" fmla="*/ 143116 w 163689"/>
              <a:gd name="connsiteY146" fmla="*/ 41028 h 173495"/>
              <a:gd name="connsiteX147" fmla="*/ 143356 w 163689"/>
              <a:gd name="connsiteY147" fmla="*/ 41810 h 173495"/>
              <a:gd name="connsiteX148" fmla="*/ 143476 w 163689"/>
              <a:gd name="connsiteY148" fmla="*/ 42050 h 173495"/>
              <a:gd name="connsiteX149" fmla="*/ 144680 w 163689"/>
              <a:gd name="connsiteY149" fmla="*/ 45540 h 173495"/>
              <a:gd name="connsiteX150" fmla="*/ 147086 w 163689"/>
              <a:gd name="connsiteY150" fmla="*/ 52518 h 173495"/>
              <a:gd name="connsiteX151" fmla="*/ 149071 w 163689"/>
              <a:gd name="connsiteY151" fmla="*/ 58534 h 173495"/>
              <a:gd name="connsiteX152" fmla="*/ 149492 w 163689"/>
              <a:gd name="connsiteY152" fmla="*/ 59737 h 173495"/>
              <a:gd name="connsiteX153" fmla="*/ 150816 w 163689"/>
              <a:gd name="connsiteY153" fmla="*/ 63767 h 173495"/>
              <a:gd name="connsiteX154" fmla="*/ 151658 w 163689"/>
              <a:gd name="connsiteY154" fmla="*/ 66174 h 173495"/>
              <a:gd name="connsiteX155" fmla="*/ 152861 w 163689"/>
              <a:gd name="connsiteY155" fmla="*/ 70144 h 173495"/>
              <a:gd name="connsiteX156" fmla="*/ 153102 w 163689"/>
              <a:gd name="connsiteY156" fmla="*/ 71047 h 173495"/>
              <a:gd name="connsiteX157" fmla="*/ 153583 w 163689"/>
              <a:gd name="connsiteY157" fmla="*/ 72611 h 173495"/>
              <a:gd name="connsiteX158" fmla="*/ 154426 w 163689"/>
              <a:gd name="connsiteY158" fmla="*/ 75859 h 173495"/>
              <a:gd name="connsiteX159" fmla="*/ 154967 w 163689"/>
              <a:gd name="connsiteY159" fmla="*/ 77544 h 173495"/>
              <a:gd name="connsiteX160" fmla="*/ 155568 w 163689"/>
              <a:gd name="connsiteY160" fmla="*/ 79769 h 173495"/>
              <a:gd name="connsiteX161" fmla="*/ 155990 w 163689"/>
              <a:gd name="connsiteY161" fmla="*/ 81574 h 173495"/>
              <a:gd name="connsiteX162" fmla="*/ 156651 w 163689"/>
              <a:gd name="connsiteY162" fmla="*/ 83559 h 173495"/>
              <a:gd name="connsiteX163" fmla="*/ 157072 w 163689"/>
              <a:gd name="connsiteY163" fmla="*/ 85003 h 173495"/>
              <a:gd name="connsiteX164" fmla="*/ 158395 w 163689"/>
              <a:gd name="connsiteY164" fmla="*/ 89936 h 173495"/>
              <a:gd name="connsiteX165" fmla="*/ 161584 w 163689"/>
              <a:gd name="connsiteY165" fmla="*/ 101486 h 173495"/>
              <a:gd name="connsiteX166" fmla="*/ 161704 w 163689"/>
              <a:gd name="connsiteY166" fmla="*/ 102208 h 173495"/>
              <a:gd name="connsiteX167" fmla="*/ 162306 w 163689"/>
              <a:gd name="connsiteY167" fmla="*/ 104494 h 173495"/>
              <a:gd name="connsiteX168" fmla="*/ 162667 w 163689"/>
              <a:gd name="connsiteY168" fmla="*/ 105517 h 173495"/>
              <a:gd name="connsiteX169" fmla="*/ 162907 w 163689"/>
              <a:gd name="connsiteY169" fmla="*/ 106359 h 173495"/>
              <a:gd name="connsiteX170" fmla="*/ 163389 w 163689"/>
              <a:gd name="connsiteY170" fmla="*/ 108344 h 173495"/>
              <a:gd name="connsiteX171" fmla="*/ 163689 w 163689"/>
              <a:gd name="connsiteY171" fmla="*/ 110390 h 173495"/>
              <a:gd name="connsiteX172" fmla="*/ 163389 w 163689"/>
              <a:gd name="connsiteY172" fmla="*/ 110570 h 173495"/>
              <a:gd name="connsiteX173" fmla="*/ 163088 w 163689"/>
              <a:gd name="connsiteY173" fmla="*/ 110269 h 173495"/>
              <a:gd name="connsiteX174" fmla="*/ 162727 w 163689"/>
              <a:gd name="connsiteY174" fmla="*/ 110570 h 173495"/>
              <a:gd name="connsiteX175" fmla="*/ 162125 w 163689"/>
              <a:gd name="connsiteY175" fmla="*/ 110390 h 173495"/>
              <a:gd name="connsiteX176" fmla="*/ 161103 w 163689"/>
              <a:gd name="connsiteY176" fmla="*/ 110390 h 173495"/>
              <a:gd name="connsiteX177" fmla="*/ 160742 w 163689"/>
              <a:gd name="connsiteY177" fmla="*/ 110691 h 173495"/>
              <a:gd name="connsiteX178" fmla="*/ 160441 w 163689"/>
              <a:gd name="connsiteY178" fmla="*/ 111112 h 173495"/>
              <a:gd name="connsiteX179" fmla="*/ 160441 w 163689"/>
              <a:gd name="connsiteY179" fmla="*/ 111473 h 173495"/>
              <a:gd name="connsiteX180" fmla="*/ 160261 w 163689"/>
              <a:gd name="connsiteY180" fmla="*/ 111653 h 173495"/>
              <a:gd name="connsiteX181" fmla="*/ 160020 w 163689"/>
              <a:gd name="connsiteY181" fmla="*/ 111894 h 173495"/>
              <a:gd name="connsiteX182" fmla="*/ 159418 w 163689"/>
              <a:gd name="connsiteY182" fmla="*/ 112616 h 173495"/>
              <a:gd name="connsiteX183" fmla="*/ 158576 w 163689"/>
              <a:gd name="connsiteY183" fmla="*/ 112676 h 173495"/>
              <a:gd name="connsiteX184" fmla="*/ 158276 w 163689"/>
              <a:gd name="connsiteY184" fmla="*/ 113157 h 173495"/>
              <a:gd name="connsiteX185" fmla="*/ 158395 w 163689"/>
              <a:gd name="connsiteY185" fmla="*/ 113638 h 173495"/>
              <a:gd name="connsiteX186" fmla="*/ 158395 w 163689"/>
              <a:gd name="connsiteY186" fmla="*/ 114180 h 173495"/>
              <a:gd name="connsiteX187" fmla="*/ 158516 w 163689"/>
              <a:gd name="connsiteY187" fmla="*/ 114360 h 173495"/>
              <a:gd name="connsiteX188" fmla="*/ 158817 w 163689"/>
              <a:gd name="connsiteY188" fmla="*/ 114541 h 173495"/>
              <a:gd name="connsiteX189" fmla="*/ 159058 w 163689"/>
              <a:gd name="connsiteY189" fmla="*/ 115142 h 173495"/>
              <a:gd name="connsiteX190" fmla="*/ 159058 w 163689"/>
              <a:gd name="connsiteY190" fmla="*/ 115503 h 173495"/>
              <a:gd name="connsiteX191" fmla="*/ 159418 w 163689"/>
              <a:gd name="connsiteY191" fmla="*/ 116105 h 173495"/>
              <a:gd name="connsiteX192" fmla="*/ 159840 w 163689"/>
              <a:gd name="connsiteY192" fmla="*/ 116586 h 173495"/>
              <a:gd name="connsiteX193" fmla="*/ 160321 w 163689"/>
              <a:gd name="connsiteY193" fmla="*/ 116646 h 173495"/>
              <a:gd name="connsiteX194" fmla="*/ 160922 w 163689"/>
              <a:gd name="connsiteY194" fmla="*/ 116947 h 173495"/>
              <a:gd name="connsiteX195" fmla="*/ 160922 w 163689"/>
              <a:gd name="connsiteY195" fmla="*/ 117368 h 173495"/>
              <a:gd name="connsiteX196" fmla="*/ 161103 w 163689"/>
              <a:gd name="connsiteY196" fmla="*/ 117970 h 173495"/>
              <a:gd name="connsiteX197" fmla="*/ 161403 w 163689"/>
              <a:gd name="connsiteY197" fmla="*/ 118270 h 173495"/>
              <a:gd name="connsiteX198" fmla="*/ 161584 w 163689"/>
              <a:gd name="connsiteY198" fmla="*/ 118692 h 173495"/>
              <a:gd name="connsiteX199" fmla="*/ 161524 w 163689"/>
              <a:gd name="connsiteY199" fmla="*/ 119053 h 173495"/>
              <a:gd name="connsiteX200" fmla="*/ 161885 w 163689"/>
              <a:gd name="connsiteY200" fmla="*/ 119774 h 173495"/>
              <a:gd name="connsiteX201" fmla="*/ 161464 w 163689"/>
              <a:gd name="connsiteY201" fmla="*/ 121158 h 173495"/>
              <a:gd name="connsiteX202" fmla="*/ 161765 w 163689"/>
              <a:gd name="connsiteY202" fmla="*/ 122301 h 173495"/>
              <a:gd name="connsiteX203" fmla="*/ 163570 w 163689"/>
              <a:gd name="connsiteY203" fmla="*/ 124286 h 173495"/>
              <a:gd name="connsiteX204" fmla="*/ 163148 w 163689"/>
              <a:gd name="connsiteY204" fmla="*/ 126693 h 173495"/>
              <a:gd name="connsiteX205" fmla="*/ 161043 w 163689"/>
              <a:gd name="connsiteY205" fmla="*/ 130422 h 173495"/>
              <a:gd name="connsiteX206" fmla="*/ 157734 w 163689"/>
              <a:gd name="connsiteY206" fmla="*/ 128136 h 173495"/>
              <a:gd name="connsiteX207" fmla="*/ 155087 w 163689"/>
              <a:gd name="connsiteY207" fmla="*/ 129520 h 173495"/>
              <a:gd name="connsiteX208" fmla="*/ 154606 w 163689"/>
              <a:gd name="connsiteY208" fmla="*/ 130904 h 173495"/>
              <a:gd name="connsiteX209" fmla="*/ 152320 w 163689"/>
              <a:gd name="connsiteY209" fmla="*/ 131505 h 173495"/>
              <a:gd name="connsiteX210" fmla="*/ 149673 w 163689"/>
              <a:gd name="connsiteY210" fmla="*/ 130422 h 173495"/>
              <a:gd name="connsiteX211" fmla="*/ 148470 w 163689"/>
              <a:gd name="connsiteY211" fmla="*/ 130783 h 173495"/>
              <a:gd name="connsiteX212" fmla="*/ 147146 w 163689"/>
              <a:gd name="connsiteY212" fmla="*/ 134513 h 173495"/>
              <a:gd name="connsiteX213" fmla="*/ 146244 w 163689"/>
              <a:gd name="connsiteY213" fmla="*/ 134814 h 173495"/>
              <a:gd name="connsiteX214" fmla="*/ 144018 w 163689"/>
              <a:gd name="connsiteY214" fmla="*/ 133791 h 173495"/>
              <a:gd name="connsiteX215" fmla="*/ 143898 w 163689"/>
              <a:gd name="connsiteY215" fmla="*/ 136679 h 173495"/>
              <a:gd name="connsiteX216" fmla="*/ 142153 w 163689"/>
              <a:gd name="connsiteY216" fmla="*/ 136739 h 173495"/>
              <a:gd name="connsiteX217" fmla="*/ 142213 w 163689"/>
              <a:gd name="connsiteY217" fmla="*/ 139025 h 173495"/>
              <a:gd name="connsiteX218" fmla="*/ 141431 w 163689"/>
              <a:gd name="connsiteY218" fmla="*/ 139025 h 173495"/>
              <a:gd name="connsiteX219" fmla="*/ 139386 w 163689"/>
              <a:gd name="connsiteY219" fmla="*/ 137822 h 173495"/>
              <a:gd name="connsiteX220" fmla="*/ 138544 w 163689"/>
              <a:gd name="connsiteY220" fmla="*/ 139025 h 173495"/>
              <a:gd name="connsiteX221" fmla="*/ 136618 w 163689"/>
              <a:gd name="connsiteY221" fmla="*/ 138423 h 173495"/>
              <a:gd name="connsiteX222" fmla="*/ 135536 w 163689"/>
              <a:gd name="connsiteY222" fmla="*/ 138484 h 173495"/>
              <a:gd name="connsiteX223" fmla="*/ 134513 w 163689"/>
              <a:gd name="connsiteY223" fmla="*/ 140288 h 173495"/>
              <a:gd name="connsiteX224" fmla="*/ 133250 w 163689"/>
              <a:gd name="connsiteY224" fmla="*/ 139326 h 173495"/>
              <a:gd name="connsiteX225" fmla="*/ 129761 w 163689"/>
              <a:gd name="connsiteY225" fmla="*/ 141371 h 173495"/>
              <a:gd name="connsiteX226" fmla="*/ 130182 w 163689"/>
              <a:gd name="connsiteY226" fmla="*/ 142153 h 173495"/>
              <a:gd name="connsiteX227" fmla="*/ 128257 w 163689"/>
              <a:gd name="connsiteY227" fmla="*/ 144860 h 173495"/>
              <a:gd name="connsiteX228" fmla="*/ 126512 w 163689"/>
              <a:gd name="connsiteY228" fmla="*/ 144860 h 173495"/>
              <a:gd name="connsiteX229" fmla="*/ 125189 w 163689"/>
              <a:gd name="connsiteY229" fmla="*/ 145702 h 173495"/>
              <a:gd name="connsiteX230" fmla="*/ 123745 w 163689"/>
              <a:gd name="connsiteY230" fmla="*/ 145462 h 173495"/>
              <a:gd name="connsiteX231" fmla="*/ 122481 w 163689"/>
              <a:gd name="connsiteY231" fmla="*/ 144259 h 173495"/>
              <a:gd name="connsiteX232" fmla="*/ 121519 w 163689"/>
              <a:gd name="connsiteY232" fmla="*/ 144078 h 173495"/>
              <a:gd name="connsiteX233" fmla="*/ 120917 w 163689"/>
              <a:gd name="connsiteY233" fmla="*/ 146184 h 173495"/>
              <a:gd name="connsiteX234" fmla="*/ 119473 w 163689"/>
              <a:gd name="connsiteY234" fmla="*/ 145462 h 173495"/>
              <a:gd name="connsiteX235" fmla="*/ 118090 w 163689"/>
              <a:gd name="connsiteY235" fmla="*/ 143356 h 173495"/>
              <a:gd name="connsiteX236" fmla="*/ 116225 w 163689"/>
              <a:gd name="connsiteY236" fmla="*/ 143777 h 173495"/>
              <a:gd name="connsiteX237" fmla="*/ 115203 w 163689"/>
              <a:gd name="connsiteY237" fmla="*/ 146124 h 173495"/>
              <a:gd name="connsiteX238" fmla="*/ 115864 w 163689"/>
              <a:gd name="connsiteY238" fmla="*/ 148710 h 173495"/>
              <a:gd name="connsiteX239" fmla="*/ 116706 w 163689"/>
              <a:gd name="connsiteY239" fmla="*/ 150575 h 173495"/>
              <a:gd name="connsiteX240" fmla="*/ 115804 w 163689"/>
              <a:gd name="connsiteY240" fmla="*/ 151297 h 173495"/>
              <a:gd name="connsiteX241" fmla="*/ 115082 w 163689"/>
              <a:gd name="connsiteY241" fmla="*/ 150455 h 173495"/>
              <a:gd name="connsiteX242" fmla="*/ 113277 w 163689"/>
              <a:gd name="connsiteY242" fmla="*/ 150635 h 173495"/>
              <a:gd name="connsiteX243" fmla="*/ 112977 w 163689"/>
              <a:gd name="connsiteY243" fmla="*/ 149553 h 173495"/>
              <a:gd name="connsiteX244" fmla="*/ 111533 w 163689"/>
              <a:gd name="connsiteY244" fmla="*/ 149733 h 173495"/>
              <a:gd name="connsiteX245" fmla="*/ 109428 w 163689"/>
              <a:gd name="connsiteY245" fmla="*/ 150696 h 173495"/>
              <a:gd name="connsiteX246" fmla="*/ 110029 w 163689"/>
              <a:gd name="connsiteY246" fmla="*/ 152320 h 173495"/>
              <a:gd name="connsiteX247" fmla="*/ 109006 w 163689"/>
              <a:gd name="connsiteY247" fmla="*/ 154064 h 173495"/>
              <a:gd name="connsiteX248" fmla="*/ 106720 w 163689"/>
              <a:gd name="connsiteY248" fmla="*/ 154546 h 173495"/>
              <a:gd name="connsiteX249" fmla="*/ 105938 w 163689"/>
              <a:gd name="connsiteY249" fmla="*/ 155388 h 173495"/>
              <a:gd name="connsiteX250" fmla="*/ 101667 w 163689"/>
              <a:gd name="connsiteY250" fmla="*/ 157373 h 173495"/>
              <a:gd name="connsiteX251" fmla="*/ 100344 w 163689"/>
              <a:gd name="connsiteY251" fmla="*/ 157674 h 173495"/>
              <a:gd name="connsiteX252" fmla="*/ 99261 w 163689"/>
              <a:gd name="connsiteY252" fmla="*/ 157132 h 173495"/>
              <a:gd name="connsiteX253" fmla="*/ 97336 w 163689"/>
              <a:gd name="connsiteY253" fmla="*/ 154907 h 173495"/>
              <a:gd name="connsiteX254" fmla="*/ 95952 w 163689"/>
              <a:gd name="connsiteY254" fmla="*/ 152440 h 173495"/>
              <a:gd name="connsiteX255" fmla="*/ 95350 w 163689"/>
              <a:gd name="connsiteY255" fmla="*/ 152500 h 173495"/>
              <a:gd name="connsiteX256" fmla="*/ 95290 w 163689"/>
              <a:gd name="connsiteY256" fmla="*/ 154907 h 173495"/>
              <a:gd name="connsiteX257" fmla="*/ 95772 w 163689"/>
              <a:gd name="connsiteY257" fmla="*/ 156531 h 173495"/>
              <a:gd name="connsiteX258" fmla="*/ 97095 w 163689"/>
              <a:gd name="connsiteY258" fmla="*/ 157433 h 173495"/>
              <a:gd name="connsiteX259" fmla="*/ 98780 w 163689"/>
              <a:gd name="connsiteY259" fmla="*/ 160020 h 173495"/>
              <a:gd name="connsiteX260" fmla="*/ 96674 w 163689"/>
              <a:gd name="connsiteY260" fmla="*/ 160802 h 173495"/>
              <a:gd name="connsiteX261" fmla="*/ 95711 w 163689"/>
              <a:gd name="connsiteY261" fmla="*/ 162005 h 173495"/>
              <a:gd name="connsiteX262" fmla="*/ 94268 w 163689"/>
              <a:gd name="connsiteY262" fmla="*/ 162306 h 173495"/>
              <a:gd name="connsiteX263" fmla="*/ 93305 w 163689"/>
              <a:gd name="connsiteY263" fmla="*/ 163148 h 173495"/>
              <a:gd name="connsiteX264" fmla="*/ 90718 w 163689"/>
              <a:gd name="connsiteY264" fmla="*/ 160622 h 173495"/>
              <a:gd name="connsiteX265" fmla="*/ 88131 w 163689"/>
              <a:gd name="connsiteY265" fmla="*/ 161283 h 173495"/>
              <a:gd name="connsiteX266" fmla="*/ 87229 w 163689"/>
              <a:gd name="connsiteY266" fmla="*/ 162487 h 173495"/>
              <a:gd name="connsiteX267" fmla="*/ 85424 w 163689"/>
              <a:gd name="connsiteY267" fmla="*/ 162126 h 173495"/>
              <a:gd name="connsiteX268" fmla="*/ 83499 w 163689"/>
              <a:gd name="connsiteY268" fmla="*/ 162787 h 173495"/>
              <a:gd name="connsiteX269" fmla="*/ 81815 w 163689"/>
              <a:gd name="connsiteY269" fmla="*/ 165194 h 173495"/>
              <a:gd name="connsiteX270" fmla="*/ 79408 w 163689"/>
              <a:gd name="connsiteY270" fmla="*/ 165555 h 173495"/>
              <a:gd name="connsiteX271" fmla="*/ 77724 w 163689"/>
              <a:gd name="connsiteY271" fmla="*/ 167119 h 173495"/>
              <a:gd name="connsiteX272" fmla="*/ 77243 w 163689"/>
              <a:gd name="connsiteY272" fmla="*/ 169044 h 173495"/>
              <a:gd name="connsiteX273" fmla="*/ 75799 w 163689"/>
              <a:gd name="connsiteY273" fmla="*/ 169284 h 173495"/>
              <a:gd name="connsiteX274" fmla="*/ 74777 w 163689"/>
              <a:gd name="connsiteY274" fmla="*/ 168081 h 173495"/>
              <a:gd name="connsiteX275" fmla="*/ 73392 w 163689"/>
              <a:gd name="connsiteY275" fmla="*/ 168984 h 173495"/>
              <a:gd name="connsiteX276" fmla="*/ 73573 w 163689"/>
              <a:gd name="connsiteY276" fmla="*/ 171390 h 173495"/>
              <a:gd name="connsiteX277" fmla="*/ 72731 w 163689"/>
              <a:gd name="connsiteY277" fmla="*/ 171991 h 173495"/>
              <a:gd name="connsiteX278" fmla="*/ 67919 w 163689"/>
              <a:gd name="connsiteY278" fmla="*/ 169585 h 173495"/>
              <a:gd name="connsiteX279" fmla="*/ 66234 w 163689"/>
              <a:gd name="connsiteY279" fmla="*/ 169465 h 173495"/>
              <a:gd name="connsiteX280" fmla="*/ 64309 w 163689"/>
              <a:gd name="connsiteY280" fmla="*/ 170668 h 173495"/>
              <a:gd name="connsiteX281" fmla="*/ 61481 w 163689"/>
              <a:gd name="connsiteY281" fmla="*/ 170848 h 173495"/>
              <a:gd name="connsiteX282" fmla="*/ 56849 w 163689"/>
              <a:gd name="connsiteY282" fmla="*/ 173495 h 17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</a:cxnLst>
            <a:rect l="l" t="t" r="r" b="b"/>
            <a:pathLst>
              <a:path w="163689" h="173495">
                <a:moveTo>
                  <a:pt x="56849" y="173495"/>
                </a:moveTo>
                <a:lnTo>
                  <a:pt x="56368" y="171931"/>
                </a:lnTo>
                <a:lnTo>
                  <a:pt x="57331" y="170127"/>
                </a:lnTo>
                <a:lnTo>
                  <a:pt x="56849" y="168322"/>
                </a:lnTo>
                <a:lnTo>
                  <a:pt x="57812" y="166517"/>
                </a:lnTo>
                <a:lnTo>
                  <a:pt x="57511" y="164532"/>
                </a:lnTo>
                <a:lnTo>
                  <a:pt x="55345" y="162667"/>
                </a:lnTo>
                <a:lnTo>
                  <a:pt x="51496" y="161283"/>
                </a:lnTo>
                <a:lnTo>
                  <a:pt x="49570" y="159118"/>
                </a:lnTo>
                <a:lnTo>
                  <a:pt x="48367" y="157253"/>
                </a:lnTo>
                <a:lnTo>
                  <a:pt x="47164" y="153764"/>
                </a:lnTo>
                <a:lnTo>
                  <a:pt x="44336" y="143838"/>
                </a:lnTo>
                <a:lnTo>
                  <a:pt x="47284" y="141973"/>
                </a:lnTo>
                <a:lnTo>
                  <a:pt x="53179" y="139205"/>
                </a:lnTo>
                <a:lnTo>
                  <a:pt x="50653" y="137641"/>
                </a:lnTo>
                <a:lnTo>
                  <a:pt x="48247" y="136619"/>
                </a:lnTo>
                <a:lnTo>
                  <a:pt x="48247" y="132347"/>
                </a:lnTo>
                <a:lnTo>
                  <a:pt x="46683" y="129821"/>
                </a:lnTo>
                <a:lnTo>
                  <a:pt x="56729" y="124587"/>
                </a:lnTo>
                <a:lnTo>
                  <a:pt x="55827" y="122181"/>
                </a:lnTo>
                <a:lnTo>
                  <a:pt x="55827" y="120075"/>
                </a:lnTo>
                <a:lnTo>
                  <a:pt x="54503" y="117308"/>
                </a:lnTo>
                <a:lnTo>
                  <a:pt x="53480" y="116947"/>
                </a:lnTo>
                <a:lnTo>
                  <a:pt x="52578" y="112435"/>
                </a:lnTo>
                <a:lnTo>
                  <a:pt x="53541" y="108765"/>
                </a:lnTo>
                <a:lnTo>
                  <a:pt x="53360" y="106840"/>
                </a:lnTo>
                <a:lnTo>
                  <a:pt x="52337" y="105036"/>
                </a:lnTo>
                <a:lnTo>
                  <a:pt x="54202" y="104133"/>
                </a:lnTo>
                <a:lnTo>
                  <a:pt x="50774" y="100163"/>
                </a:lnTo>
                <a:lnTo>
                  <a:pt x="39764" y="105457"/>
                </a:lnTo>
                <a:lnTo>
                  <a:pt x="39764" y="101968"/>
                </a:lnTo>
                <a:lnTo>
                  <a:pt x="38561" y="100163"/>
                </a:lnTo>
                <a:lnTo>
                  <a:pt x="38561" y="98779"/>
                </a:lnTo>
                <a:lnTo>
                  <a:pt x="42772" y="95651"/>
                </a:lnTo>
                <a:lnTo>
                  <a:pt x="44156" y="95350"/>
                </a:lnTo>
                <a:lnTo>
                  <a:pt x="47825" y="93425"/>
                </a:lnTo>
                <a:lnTo>
                  <a:pt x="48969" y="92523"/>
                </a:lnTo>
                <a:lnTo>
                  <a:pt x="48728" y="91320"/>
                </a:lnTo>
                <a:lnTo>
                  <a:pt x="47706" y="90417"/>
                </a:lnTo>
                <a:lnTo>
                  <a:pt x="44457" y="90417"/>
                </a:lnTo>
                <a:lnTo>
                  <a:pt x="40126" y="89154"/>
                </a:lnTo>
                <a:lnTo>
                  <a:pt x="36817" y="87409"/>
                </a:lnTo>
                <a:lnTo>
                  <a:pt x="42532" y="84402"/>
                </a:lnTo>
                <a:lnTo>
                  <a:pt x="55887" y="78025"/>
                </a:lnTo>
                <a:lnTo>
                  <a:pt x="50473" y="66294"/>
                </a:lnTo>
                <a:lnTo>
                  <a:pt x="46442" y="68219"/>
                </a:lnTo>
                <a:lnTo>
                  <a:pt x="45058" y="58413"/>
                </a:lnTo>
                <a:lnTo>
                  <a:pt x="42351" y="59917"/>
                </a:lnTo>
                <a:lnTo>
                  <a:pt x="41630" y="56909"/>
                </a:lnTo>
                <a:lnTo>
                  <a:pt x="38200" y="43675"/>
                </a:lnTo>
                <a:lnTo>
                  <a:pt x="32184" y="46502"/>
                </a:lnTo>
                <a:lnTo>
                  <a:pt x="24063" y="50112"/>
                </a:lnTo>
                <a:lnTo>
                  <a:pt x="24665" y="48126"/>
                </a:lnTo>
                <a:lnTo>
                  <a:pt x="10708" y="51134"/>
                </a:lnTo>
                <a:lnTo>
                  <a:pt x="10588" y="46502"/>
                </a:lnTo>
                <a:lnTo>
                  <a:pt x="181" y="46502"/>
                </a:lnTo>
                <a:lnTo>
                  <a:pt x="0" y="43915"/>
                </a:lnTo>
                <a:lnTo>
                  <a:pt x="1023" y="43434"/>
                </a:lnTo>
                <a:lnTo>
                  <a:pt x="782" y="42592"/>
                </a:lnTo>
                <a:lnTo>
                  <a:pt x="1263" y="42351"/>
                </a:lnTo>
                <a:lnTo>
                  <a:pt x="1384" y="42050"/>
                </a:lnTo>
                <a:lnTo>
                  <a:pt x="1023" y="41629"/>
                </a:lnTo>
                <a:lnTo>
                  <a:pt x="963" y="41509"/>
                </a:lnTo>
                <a:lnTo>
                  <a:pt x="1083" y="41148"/>
                </a:lnTo>
                <a:lnTo>
                  <a:pt x="1384" y="40968"/>
                </a:lnTo>
                <a:lnTo>
                  <a:pt x="1203" y="40727"/>
                </a:lnTo>
                <a:lnTo>
                  <a:pt x="903" y="40546"/>
                </a:lnTo>
                <a:lnTo>
                  <a:pt x="662" y="40306"/>
                </a:lnTo>
                <a:lnTo>
                  <a:pt x="361" y="40306"/>
                </a:lnTo>
                <a:lnTo>
                  <a:pt x="1323" y="39704"/>
                </a:lnTo>
                <a:lnTo>
                  <a:pt x="1323" y="37779"/>
                </a:lnTo>
                <a:lnTo>
                  <a:pt x="601" y="36997"/>
                </a:lnTo>
                <a:lnTo>
                  <a:pt x="1203" y="36756"/>
                </a:lnTo>
                <a:lnTo>
                  <a:pt x="5414" y="35433"/>
                </a:lnTo>
                <a:lnTo>
                  <a:pt x="6016" y="35253"/>
                </a:lnTo>
                <a:lnTo>
                  <a:pt x="6617" y="35012"/>
                </a:lnTo>
                <a:lnTo>
                  <a:pt x="8242" y="34531"/>
                </a:lnTo>
                <a:lnTo>
                  <a:pt x="11730" y="33749"/>
                </a:lnTo>
                <a:lnTo>
                  <a:pt x="13115" y="33568"/>
                </a:lnTo>
                <a:lnTo>
                  <a:pt x="16724" y="32967"/>
                </a:lnTo>
                <a:lnTo>
                  <a:pt x="19491" y="32245"/>
                </a:lnTo>
                <a:lnTo>
                  <a:pt x="20273" y="32064"/>
                </a:lnTo>
                <a:lnTo>
                  <a:pt x="21115" y="32906"/>
                </a:lnTo>
                <a:lnTo>
                  <a:pt x="21477" y="32786"/>
                </a:lnTo>
                <a:lnTo>
                  <a:pt x="23462" y="32305"/>
                </a:lnTo>
                <a:lnTo>
                  <a:pt x="24244" y="32064"/>
                </a:lnTo>
                <a:lnTo>
                  <a:pt x="24665" y="31884"/>
                </a:lnTo>
                <a:lnTo>
                  <a:pt x="25447" y="30681"/>
                </a:lnTo>
                <a:lnTo>
                  <a:pt x="30741" y="28154"/>
                </a:lnTo>
                <a:lnTo>
                  <a:pt x="31643" y="27853"/>
                </a:lnTo>
                <a:lnTo>
                  <a:pt x="32606" y="27552"/>
                </a:lnTo>
                <a:lnTo>
                  <a:pt x="36035" y="26590"/>
                </a:lnTo>
                <a:lnTo>
                  <a:pt x="37719" y="26048"/>
                </a:lnTo>
                <a:lnTo>
                  <a:pt x="40366" y="25206"/>
                </a:lnTo>
                <a:lnTo>
                  <a:pt x="42772" y="24605"/>
                </a:lnTo>
                <a:lnTo>
                  <a:pt x="45901" y="23762"/>
                </a:lnTo>
                <a:lnTo>
                  <a:pt x="49510" y="22680"/>
                </a:lnTo>
                <a:lnTo>
                  <a:pt x="49811" y="22559"/>
                </a:lnTo>
                <a:lnTo>
                  <a:pt x="52999" y="21657"/>
                </a:lnTo>
                <a:lnTo>
                  <a:pt x="54623" y="21236"/>
                </a:lnTo>
                <a:lnTo>
                  <a:pt x="56609" y="20634"/>
                </a:lnTo>
                <a:lnTo>
                  <a:pt x="59015" y="19912"/>
                </a:lnTo>
                <a:lnTo>
                  <a:pt x="61060" y="19311"/>
                </a:lnTo>
                <a:lnTo>
                  <a:pt x="63045" y="18829"/>
                </a:lnTo>
                <a:lnTo>
                  <a:pt x="69723" y="16784"/>
                </a:lnTo>
                <a:lnTo>
                  <a:pt x="71708" y="16182"/>
                </a:lnTo>
                <a:lnTo>
                  <a:pt x="73513" y="15581"/>
                </a:lnTo>
                <a:lnTo>
                  <a:pt x="75378" y="15100"/>
                </a:lnTo>
                <a:lnTo>
                  <a:pt x="81935" y="13114"/>
                </a:lnTo>
                <a:lnTo>
                  <a:pt x="82597" y="12994"/>
                </a:lnTo>
                <a:lnTo>
                  <a:pt x="82838" y="12934"/>
                </a:lnTo>
                <a:lnTo>
                  <a:pt x="92643" y="10407"/>
                </a:lnTo>
                <a:lnTo>
                  <a:pt x="97576" y="9024"/>
                </a:lnTo>
                <a:lnTo>
                  <a:pt x="100825" y="7941"/>
                </a:lnTo>
                <a:lnTo>
                  <a:pt x="106058" y="6497"/>
                </a:lnTo>
                <a:lnTo>
                  <a:pt x="107743" y="6016"/>
                </a:lnTo>
                <a:lnTo>
                  <a:pt x="107803" y="6016"/>
                </a:lnTo>
                <a:lnTo>
                  <a:pt x="108344" y="5835"/>
                </a:lnTo>
                <a:lnTo>
                  <a:pt x="109367" y="5535"/>
                </a:lnTo>
                <a:lnTo>
                  <a:pt x="109668" y="5535"/>
                </a:lnTo>
                <a:lnTo>
                  <a:pt x="110570" y="5294"/>
                </a:lnTo>
                <a:lnTo>
                  <a:pt x="112856" y="4692"/>
                </a:lnTo>
                <a:lnTo>
                  <a:pt x="115263" y="3970"/>
                </a:lnTo>
                <a:lnTo>
                  <a:pt x="117308" y="3369"/>
                </a:lnTo>
                <a:lnTo>
                  <a:pt x="118691" y="3008"/>
                </a:lnTo>
                <a:lnTo>
                  <a:pt x="122903" y="1624"/>
                </a:lnTo>
                <a:lnTo>
                  <a:pt x="123504" y="1564"/>
                </a:lnTo>
                <a:lnTo>
                  <a:pt x="124046" y="1323"/>
                </a:lnTo>
                <a:lnTo>
                  <a:pt x="124587" y="1203"/>
                </a:lnTo>
                <a:lnTo>
                  <a:pt x="124707" y="1083"/>
                </a:lnTo>
                <a:lnTo>
                  <a:pt x="128738" y="0"/>
                </a:lnTo>
                <a:lnTo>
                  <a:pt x="129580" y="1203"/>
                </a:lnTo>
                <a:lnTo>
                  <a:pt x="129761" y="1805"/>
                </a:lnTo>
                <a:lnTo>
                  <a:pt x="130061" y="2587"/>
                </a:lnTo>
                <a:lnTo>
                  <a:pt x="131385" y="6798"/>
                </a:lnTo>
                <a:lnTo>
                  <a:pt x="132287" y="9445"/>
                </a:lnTo>
                <a:lnTo>
                  <a:pt x="134814" y="17265"/>
                </a:lnTo>
                <a:lnTo>
                  <a:pt x="135777" y="19972"/>
                </a:lnTo>
                <a:lnTo>
                  <a:pt x="136558" y="22138"/>
                </a:lnTo>
                <a:lnTo>
                  <a:pt x="136799" y="23040"/>
                </a:lnTo>
                <a:lnTo>
                  <a:pt x="138604" y="28094"/>
                </a:lnTo>
                <a:lnTo>
                  <a:pt x="139085" y="29477"/>
                </a:lnTo>
                <a:lnTo>
                  <a:pt x="139686" y="31282"/>
                </a:lnTo>
                <a:lnTo>
                  <a:pt x="140289" y="32967"/>
                </a:lnTo>
                <a:lnTo>
                  <a:pt x="141793" y="37117"/>
                </a:lnTo>
                <a:lnTo>
                  <a:pt x="141972" y="37960"/>
                </a:lnTo>
                <a:lnTo>
                  <a:pt x="143116" y="41028"/>
                </a:lnTo>
                <a:lnTo>
                  <a:pt x="143356" y="41810"/>
                </a:lnTo>
                <a:lnTo>
                  <a:pt x="143476" y="42050"/>
                </a:lnTo>
                <a:lnTo>
                  <a:pt x="144680" y="45540"/>
                </a:lnTo>
                <a:lnTo>
                  <a:pt x="147086" y="52518"/>
                </a:lnTo>
                <a:lnTo>
                  <a:pt x="149071" y="58534"/>
                </a:lnTo>
                <a:lnTo>
                  <a:pt x="149492" y="59737"/>
                </a:lnTo>
                <a:lnTo>
                  <a:pt x="150816" y="63767"/>
                </a:lnTo>
                <a:lnTo>
                  <a:pt x="151658" y="66174"/>
                </a:lnTo>
                <a:lnTo>
                  <a:pt x="152861" y="70144"/>
                </a:lnTo>
                <a:lnTo>
                  <a:pt x="153102" y="71047"/>
                </a:lnTo>
                <a:lnTo>
                  <a:pt x="153583" y="72611"/>
                </a:lnTo>
                <a:lnTo>
                  <a:pt x="154426" y="75859"/>
                </a:lnTo>
                <a:lnTo>
                  <a:pt x="154967" y="77544"/>
                </a:lnTo>
                <a:lnTo>
                  <a:pt x="155568" y="79769"/>
                </a:lnTo>
                <a:lnTo>
                  <a:pt x="155990" y="81574"/>
                </a:lnTo>
                <a:lnTo>
                  <a:pt x="156651" y="83559"/>
                </a:lnTo>
                <a:lnTo>
                  <a:pt x="157072" y="85003"/>
                </a:lnTo>
                <a:lnTo>
                  <a:pt x="158395" y="89936"/>
                </a:lnTo>
                <a:lnTo>
                  <a:pt x="161584" y="101486"/>
                </a:lnTo>
                <a:lnTo>
                  <a:pt x="161704" y="102208"/>
                </a:lnTo>
                <a:lnTo>
                  <a:pt x="162306" y="104494"/>
                </a:lnTo>
                <a:lnTo>
                  <a:pt x="162667" y="105517"/>
                </a:lnTo>
                <a:lnTo>
                  <a:pt x="162907" y="106359"/>
                </a:lnTo>
                <a:lnTo>
                  <a:pt x="163389" y="108344"/>
                </a:lnTo>
                <a:lnTo>
                  <a:pt x="163689" y="110390"/>
                </a:lnTo>
                <a:lnTo>
                  <a:pt x="163389" y="110570"/>
                </a:lnTo>
                <a:lnTo>
                  <a:pt x="163088" y="110269"/>
                </a:lnTo>
                <a:lnTo>
                  <a:pt x="162727" y="110570"/>
                </a:lnTo>
                <a:lnTo>
                  <a:pt x="162125" y="110390"/>
                </a:lnTo>
                <a:lnTo>
                  <a:pt x="161103" y="110390"/>
                </a:lnTo>
                <a:lnTo>
                  <a:pt x="160742" y="110691"/>
                </a:lnTo>
                <a:lnTo>
                  <a:pt x="160441" y="111112"/>
                </a:lnTo>
                <a:lnTo>
                  <a:pt x="160441" y="111473"/>
                </a:lnTo>
                <a:lnTo>
                  <a:pt x="160261" y="111653"/>
                </a:lnTo>
                <a:lnTo>
                  <a:pt x="160020" y="111894"/>
                </a:lnTo>
                <a:lnTo>
                  <a:pt x="159418" y="112616"/>
                </a:lnTo>
                <a:lnTo>
                  <a:pt x="158576" y="112676"/>
                </a:lnTo>
                <a:lnTo>
                  <a:pt x="158276" y="113157"/>
                </a:lnTo>
                <a:lnTo>
                  <a:pt x="158395" y="113638"/>
                </a:lnTo>
                <a:lnTo>
                  <a:pt x="158395" y="114180"/>
                </a:lnTo>
                <a:lnTo>
                  <a:pt x="158516" y="114360"/>
                </a:lnTo>
                <a:lnTo>
                  <a:pt x="158817" y="114541"/>
                </a:lnTo>
                <a:lnTo>
                  <a:pt x="159058" y="115142"/>
                </a:lnTo>
                <a:lnTo>
                  <a:pt x="159058" y="115503"/>
                </a:lnTo>
                <a:lnTo>
                  <a:pt x="159418" y="116105"/>
                </a:lnTo>
                <a:lnTo>
                  <a:pt x="159840" y="116586"/>
                </a:lnTo>
                <a:lnTo>
                  <a:pt x="160321" y="116646"/>
                </a:lnTo>
                <a:lnTo>
                  <a:pt x="160922" y="116947"/>
                </a:lnTo>
                <a:lnTo>
                  <a:pt x="160922" y="117368"/>
                </a:lnTo>
                <a:lnTo>
                  <a:pt x="161103" y="117970"/>
                </a:lnTo>
                <a:lnTo>
                  <a:pt x="161403" y="118270"/>
                </a:lnTo>
                <a:lnTo>
                  <a:pt x="161584" y="118692"/>
                </a:lnTo>
                <a:lnTo>
                  <a:pt x="161524" y="119053"/>
                </a:lnTo>
                <a:lnTo>
                  <a:pt x="161885" y="119774"/>
                </a:lnTo>
                <a:lnTo>
                  <a:pt x="161464" y="121158"/>
                </a:lnTo>
                <a:lnTo>
                  <a:pt x="161765" y="122301"/>
                </a:lnTo>
                <a:lnTo>
                  <a:pt x="163570" y="124286"/>
                </a:lnTo>
                <a:lnTo>
                  <a:pt x="163148" y="126693"/>
                </a:lnTo>
                <a:lnTo>
                  <a:pt x="161043" y="130422"/>
                </a:lnTo>
                <a:lnTo>
                  <a:pt x="157734" y="128136"/>
                </a:lnTo>
                <a:lnTo>
                  <a:pt x="155087" y="129520"/>
                </a:lnTo>
                <a:lnTo>
                  <a:pt x="154606" y="130904"/>
                </a:lnTo>
                <a:lnTo>
                  <a:pt x="152320" y="131505"/>
                </a:lnTo>
                <a:lnTo>
                  <a:pt x="149673" y="130422"/>
                </a:lnTo>
                <a:lnTo>
                  <a:pt x="148470" y="130783"/>
                </a:lnTo>
                <a:lnTo>
                  <a:pt x="147146" y="134513"/>
                </a:lnTo>
                <a:lnTo>
                  <a:pt x="146244" y="134814"/>
                </a:lnTo>
                <a:lnTo>
                  <a:pt x="144018" y="133791"/>
                </a:lnTo>
                <a:lnTo>
                  <a:pt x="143898" y="136679"/>
                </a:lnTo>
                <a:lnTo>
                  <a:pt x="142153" y="136739"/>
                </a:lnTo>
                <a:lnTo>
                  <a:pt x="142213" y="139025"/>
                </a:lnTo>
                <a:lnTo>
                  <a:pt x="141431" y="139025"/>
                </a:lnTo>
                <a:lnTo>
                  <a:pt x="139386" y="137822"/>
                </a:lnTo>
                <a:lnTo>
                  <a:pt x="138544" y="139025"/>
                </a:lnTo>
                <a:lnTo>
                  <a:pt x="136618" y="138423"/>
                </a:lnTo>
                <a:lnTo>
                  <a:pt x="135536" y="138484"/>
                </a:lnTo>
                <a:lnTo>
                  <a:pt x="134513" y="140288"/>
                </a:lnTo>
                <a:lnTo>
                  <a:pt x="133250" y="139326"/>
                </a:lnTo>
                <a:lnTo>
                  <a:pt x="129761" y="141371"/>
                </a:lnTo>
                <a:lnTo>
                  <a:pt x="130182" y="142153"/>
                </a:lnTo>
                <a:lnTo>
                  <a:pt x="128257" y="144860"/>
                </a:lnTo>
                <a:lnTo>
                  <a:pt x="126512" y="144860"/>
                </a:lnTo>
                <a:lnTo>
                  <a:pt x="125189" y="145702"/>
                </a:lnTo>
                <a:lnTo>
                  <a:pt x="123745" y="145462"/>
                </a:lnTo>
                <a:lnTo>
                  <a:pt x="122481" y="144259"/>
                </a:lnTo>
                <a:lnTo>
                  <a:pt x="121519" y="144078"/>
                </a:lnTo>
                <a:lnTo>
                  <a:pt x="120917" y="146184"/>
                </a:lnTo>
                <a:lnTo>
                  <a:pt x="119473" y="145462"/>
                </a:lnTo>
                <a:lnTo>
                  <a:pt x="118090" y="143356"/>
                </a:lnTo>
                <a:lnTo>
                  <a:pt x="116225" y="143777"/>
                </a:lnTo>
                <a:lnTo>
                  <a:pt x="115203" y="146124"/>
                </a:lnTo>
                <a:lnTo>
                  <a:pt x="115864" y="148710"/>
                </a:lnTo>
                <a:lnTo>
                  <a:pt x="116706" y="150575"/>
                </a:lnTo>
                <a:lnTo>
                  <a:pt x="115804" y="151297"/>
                </a:lnTo>
                <a:lnTo>
                  <a:pt x="115082" y="150455"/>
                </a:lnTo>
                <a:lnTo>
                  <a:pt x="113277" y="150635"/>
                </a:lnTo>
                <a:lnTo>
                  <a:pt x="112977" y="149553"/>
                </a:lnTo>
                <a:lnTo>
                  <a:pt x="111533" y="149733"/>
                </a:lnTo>
                <a:lnTo>
                  <a:pt x="109428" y="150696"/>
                </a:lnTo>
                <a:lnTo>
                  <a:pt x="110029" y="152320"/>
                </a:lnTo>
                <a:lnTo>
                  <a:pt x="109006" y="154064"/>
                </a:lnTo>
                <a:lnTo>
                  <a:pt x="106720" y="154546"/>
                </a:lnTo>
                <a:lnTo>
                  <a:pt x="105938" y="155388"/>
                </a:lnTo>
                <a:lnTo>
                  <a:pt x="101667" y="157373"/>
                </a:lnTo>
                <a:lnTo>
                  <a:pt x="100344" y="157674"/>
                </a:lnTo>
                <a:lnTo>
                  <a:pt x="99261" y="157132"/>
                </a:lnTo>
                <a:lnTo>
                  <a:pt x="97336" y="154907"/>
                </a:lnTo>
                <a:lnTo>
                  <a:pt x="95952" y="152440"/>
                </a:lnTo>
                <a:lnTo>
                  <a:pt x="95350" y="152500"/>
                </a:lnTo>
                <a:lnTo>
                  <a:pt x="95290" y="154907"/>
                </a:lnTo>
                <a:lnTo>
                  <a:pt x="95772" y="156531"/>
                </a:lnTo>
                <a:lnTo>
                  <a:pt x="97095" y="157433"/>
                </a:lnTo>
                <a:lnTo>
                  <a:pt x="98780" y="160020"/>
                </a:lnTo>
                <a:lnTo>
                  <a:pt x="96674" y="160802"/>
                </a:lnTo>
                <a:lnTo>
                  <a:pt x="95711" y="162005"/>
                </a:lnTo>
                <a:lnTo>
                  <a:pt x="94268" y="162306"/>
                </a:lnTo>
                <a:lnTo>
                  <a:pt x="93305" y="163148"/>
                </a:lnTo>
                <a:lnTo>
                  <a:pt x="90718" y="160622"/>
                </a:lnTo>
                <a:lnTo>
                  <a:pt x="88131" y="161283"/>
                </a:lnTo>
                <a:lnTo>
                  <a:pt x="87229" y="162487"/>
                </a:lnTo>
                <a:lnTo>
                  <a:pt x="85424" y="162126"/>
                </a:lnTo>
                <a:lnTo>
                  <a:pt x="83499" y="162787"/>
                </a:lnTo>
                <a:lnTo>
                  <a:pt x="81815" y="165194"/>
                </a:lnTo>
                <a:lnTo>
                  <a:pt x="79408" y="165555"/>
                </a:lnTo>
                <a:lnTo>
                  <a:pt x="77724" y="167119"/>
                </a:lnTo>
                <a:lnTo>
                  <a:pt x="77243" y="169044"/>
                </a:lnTo>
                <a:lnTo>
                  <a:pt x="75799" y="169284"/>
                </a:lnTo>
                <a:lnTo>
                  <a:pt x="74777" y="168081"/>
                </a:lnTo>
                <a:lnTo>
                  <a:pt x="73392" y="168984"/>
                </a:lnTo>
                <a:lnTo>
                  <a:pt x="73573" y="171390"/>
                </a:lnTo>
                <a:lnTo>
                  <a:pt x="72731" y="171991"/>
                </a:lnTo>
                <a:lnTo>
                  <a:pt x="67919" y="169585"/>
                </a:lnTo>
                <a:lnTo>
                  <a:pt x="66234" y="169465"/>
                </a:lnTo>
                <a:lnTo>
                  <a:pt x="64309" y="170668"/>
                </a:lnTo>
                <a:lnTo>
                  <a:pt x="61481" y="170848"/>
                </a:lnTo>
                <a:lnTo>
                  <a:pt x="56849" y="173495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 title="CT-3">
            <a:extLst>
              <a:ext uri="{FF2B5EF4-FFF2-40B4-BE49-F238E27FC236}">
                <a16:creationId xmlns:a16="http://schemas.microsoft.com/office/drawing/2014/main" id="{FC06E606-6640-9A50-C2C3-4F25DA98B19A}"/>
              </a:ext>
            </a:extLst>
          </p:cNvPr>
          <p:cNvSpPr/>
          <p:nvPr/>
        </p:nvSpPr>
        <p:spPr>
          <a:xfrm>
            <a:off x="7387910" y="3025041"/>
            <a:ext cx="59261" cy="75372"/>
          </a:xfrm>
          <a:custGeom>
            <a:avLst/>
            <a:gdLst>
              <a:gd name="connsiteX0" fmla="*/ 10106 w 74174"/>
              <a:gd name="connsiteY0" fmla="*/ 97336 h 97696"/>
              <a:gd name="connsiteX1" fmla="*/ 10106 w 74174"/>
              <a:gd name="connsiteY1" fmla="*/ 92342 h 97696"/>
              <a:gd name="connsiteX2" fmla="*/ 9625 w 74174"/>
              <a:gd name="connsiteY2" fmla="*/ 90297 h 97696"/>
              <a:gd name="connsiteX3" fmla="*/ 6918 w 74174"/>
              <a:gd name="connsiteY3" fmla="*/ 85665 h 97696"/>
              <a:gd name="connsiteX4" fmla="*/ 7158 w 74174"/>
              <a:gd name="connsiteY4" fmla="*/ 83920 h 97696"/>
              <a:gd name="connsiteX5" fmla="*/ 8362 w 74174"/>
              <a:gd name="connsiteY5" fmla="*/ 80973 h 97696"/>
              <a:gd name="connsiteX6" fmla="*/ 7399 w 74174"/>
              <a:gd name="connsiteY6" fmla="*/ 78687 h 97696"/>
              <a:gd name="connsiteX7" fmla="*/ 5294 w 74174"/>
              <a:gd name="connsiteY7" fmla="*/ 76401 h 97696"/>
              <a:gd name="connsiteX8" fmla="*/ 4211 w 74174"/>
              <a:gd name="connsiteY8" fmla="*/ 74716 h 97696"/>
              <a:gd name="connsiteX9" fmla="*/ 4030 w 74174"/>
              <a:gd name="connsiteY9" fmla="*/ 72911 h 97696"/>
              <a:gd name="connsiteX10" fmla="*/ 5053 w 74174"/>
              <a:gd name="connsiteY10" fmla="*/ 70926 h 97696"/>
              <a:gd name="connsiteX11" fmla="*/ 3549 w 74174"/>
              <a:gd name="connsiteY11" fmla="*/ 69843 h 97696"/>
              <a:gd name="connsiteX12" fmla="*/ 2948 w 74174"/>
              <a:gd name="connsiteY12" fmla="*/ 68279 h 97696"/>
              <a:gd name="connsiteX13" fmla="*/ 3790 w 74174"/>
              <a:gd name="connsiteY13" fmla="*/ 66474 h 97696"/>
              <a:gd name="connsiteX14" fmla="*/ 2586 w 74174"/>
              <a:gd name="connsiteY14" fmla="*/ 64309 h 97696"/>
              <a:gd name="connsiteX15" fmla="*/ 3971 w 74174"/>
              <a:gd name="connsiteY15" fmla="*/ 64128 h 97696"/>
              <a:gd name="connsiteX16" fmla="*/ 5775 w 74174"/>
              <a:gd name="connsiteY16" fmla="*/ 62324 h 97696"/>
              <a:gd name="connsiteX17" fmla="*/ 5053 w 74174"/>
              <a:gd name="connsiteY17" fmla="*/ 61000 h 97696"/>
              <a:gd name="connsiteX18" fmla="*/ 3429 w 74174"/>
              <a:gd name="connsiteY18" fmla="*/ 60639 h 97696"/>
              <a:gd name="connsiteX19" fmla="*/ 2346 w 74174"/>
              <a:gd name="connsiteY19" fmla="*/ 58895 h 97696"/>
              <a:gd name="connsiteX20" fmla="*/ 903 w 74174"/>
              <a:gd name="connsiteY20" fmla="*/ 58052 h 97696"/>
              <a:gd name="connsiteX21" fmla="*/ 3429 w 74174"/>
              <a:gd name="connsiteY21" fmla="*/ 54623 h 97696"/>
              <a:gd name="connsiteX22" fmla="*/ 4331 w 74174"/>
              <a:gd name="connsiteY22" fmla="*/ 52819 h 97696"/>
              <a:gd name="connsiteX23" fmla="*/ 4331 w 74174"/>
              <a:gd name="connsiteY23" fmla="*/ 51014 h 97696"/>
              <a:gd name="connsiteX24" fmla="*/ 7098 w 74174"/>
              <a:gd name="connsiteY24" fmla="*/ 49811 h 97696"/>
              <a:gd name="connsiteX25" fmla="*/ 7580 w 74174"/>
              <a:gd name="connsiteY25" fmla="*/ 48848 h 97696"/>
              <a:gd name="connsiteX26" fmla="*/ 5775 w 74174"/>
              <a:gd name="connsiteY26" fmla="*/ 47465 h 97696"/>
              <a:gd name="connsiteX27" fmla="*/ 5654 w 74174"/>
              <a:gd name="connsiteY27" fmla="*/ 42411 h 97696"/>
              <a:gd name="connsiteX28" fmla="*/ 5113 w 74174"/>
              <a:gd name="connsiteY28" fmla="*/ 37418 h 97696"/>
              <a:gd name="connsiteX29" fmla="*/ 662 w 74174"/>
              <a:gd name="connsiteY29" fmla="*/ 35433 h 97696"/>
              <a:gd name="connsiteX30" fmla="*/ 181 w 74174"/>
              <a:gd name="connsiteY30" fmla="*/ 34049 h 97696"/>
              <a:gd name="connsiteX31" fmla="*/ 0 w 74174"/>
              <a:gd name="connsiteY31" fmla="*/ 32606 h 97696"/>
              <a:gd name="connsiteX32" fmla="*/ 722 w 74174"/>
              <a:gd name="connsiteY32" fmla="*/ 31402 h 97696"/>
              <a:gd name="connsiteX33" fmla="*/ 181 w 74174"/>
              <a:gd name="connsiteY33" fmla="*/ 29177 h 97696"/>
              <a:gd name="connsiteX34" fmla="*/ 3429 w 74174"/>
              <a:gd name="connsiteY34" fmla="*/ 28094 h 97696"/>
              <a:gd name="connsiteX35" fmla="*/ 722 w 74174"/>
              <a:gd name="connsiteY35" fmla="*/ 25507 h 97696"/>
              <a:gd name="connsiteX36" fmla="*/ 963 w 74174"/>
              <a:gd name="connsiteY36" fmla="*/ 24665 h 97696"/>
              <a:gd name="connsiteX37" fmla="*/ 2948 w 74174"/>
              <a:gd name="connsiteY37" fmla="*/ 24785 h 97696"/>
              <a:gd name="connsiteX38" fmla="*/ 4271 w 74174"/>
              <a:gd name="connsiteY38" fmla="*/ 22980 h 97696"/>
              <a:gd name="connsiteX39" fmla="*/ 3971 w 74174"/>
              <a:gd name="connsiteY39" fmla="*/ 22379 h 97696"/>
              <a:gd name="connsiteX40" fmla="*/ 5173 w 74174"/>
              <a:gd name="connsiteY40" fmla="*/ 20935 h 97696"/>
              <a:gd name="connsiteX41" fmla="*/ 6196 w 74174"/>
              <a:gd name="connsiteY41" fmla="*/ 21356 h 97696"/>
              <a:gd name="connsiteX42" fmla="*/ 7580 w 74174"/>
              <a:gd name="connsiteY42" fmla="*/ 20514 h 97696"/>
              <a:gd name="connsiteX43" fmla="*/ 10106 w 74174"/>
              <a:gd name="connsiteY43" fmla="*/ 22439 h 97696"/>
              <a:gd name="connsiteX44" fmla="*/ 12032 w 74174"/>
              <a:gd name="connsiteY44" fmla="*/ 23522 h 97696"/>
              <a:gd name="connsiteX45" fmla="*/ 14799 w 74174"/>
              <a:gd name="connsiteY45" fmla="*/ 20815 h 97696"/>
              <a:gd name="connsiteX46" fmla="*/ 19431 w 74174"/>
              <a:gd name="connsiteY46" fmla="*/ 21717 h 97696"/>
              <a:gd name="connsiteX47" fmla="*/ 21958 w 74174"/>
              <a:gd name="connsiteY47" fmla="*/ 23883 h 97696"/>
              <a:gd name="connsiteX48" fmla="*/ 22439 w 74174"/>
              <a:gd name="connsiteY48" fmla="*/ 24966 h 97696"/>
              <a:gd name="connsiteX49" fmla="*/ 21958 w 74174"/>
              <a:gd name="connsiteY49" fmla="*/ 26229 h 97696"/>
              <a:gd name="connsiteX50" fmla="*/ 22258 w 74174"/>
              <a:gd name="connsiteY50" fmla="*/ 29477 h 97696"/>
              <a:gd name="connsiteX51" fmla="*/ 22018 w 74174"/>
              <a:gd name="connsiteY51" fmla="*/ 32365 h 97696"/>
              <a:gd name="connsiteX52" fmla="*/ 27011 w 74174"/>
              <a:gd name="connsiteY52" fmla="*/ 31824 h 97696"/>
              <a:gd name="connsiteX53" fmla="*/ 31824 w 74174"/>
              <a:gd name="connsiteY53" fmla="*/ 32726 h 97696"/>
              <a:gd name="connsiteX54" fmla="*/ 34229 w 74174"/>
              <a:gd name="connsiteY54" fmla="*/ 21115 h 97696"/>
              <a:gd name="connsiteX55" fmla="*/ 33027 w 74174"/>
              <a:gd name="connsiteY55" fmla="*/ 18890 h 97696"/>
              <a:gd name="connsiteX56" fmla="*/ 40967 w 74174"/>
              <a:gd name="connsiteY56" fmla="*/ 18709 h 97696"/>
              <a:gd name="connsiteX57" fmla="*/ 44457 w 74174"/>
              <a:gd name="connsiteY57" fmla="*/ 19130 h 97696"/>
              <a:gd name="connsiteX58" fmla="*/ 48126 w 74174"/>
              <a:gd name="connsiteY58" fmla="*/ 17807 h 97696"/>
              <a:gd name="connsiteX59" fmla="*/ 45058 w 74174"/>
              <a:gd name="connsiteY59" fmla="*/ 9565 h 97696"/>
              <a:gd name="connsiteX60" fmla="*/ 46863 w 74174"/>
              <a:gd name="connsiteY60" fmla="*/ 9024 h 97696"/>
              <a:gd name="connsiteX61" fmla="*/ 48487 w 74174"/>
              <a:gd name="connsiteY61" fmla="*/ 7821 h 97696"/>
              <a:gd name="connsiteX62" fmla="*/ 52698 w 74174"/>
              <a:gd name="connsiteY62" fmla="*/ 6016 h 97696"/>
              <a:gd name="connsiteX63" fmla="*/ 56668 w 74174"/>
              <a:gd name="connsiteY63" fmla="*/ 2767 h 97696"/>
              <a:gd name="connsiteX64" fmla="*/ 58053 w 74174"/>
              <a:gd name="connsiteY64" fmla="*/ 3850 h 97696"/>
              <a:gd name="connsiteX65" fmla="*/ 58654 w 74174"/>
              <a:gd name="connsiteY65" fmla="*/ 1985 h 97696"/>
              <a:gd name="connsiteX66" fmla="*/ 61000 w 74174"/>
              <a:gd name="connsiteY66" fmla="*/ 1384 h 97696"/>
              <a:gd name="connsiteX67" fmla="*/ 62804 w 74174"/>
              <a:gd name="connsiteY67" fmla="*/ 481 h 97696"/>
              <a:gd name="connsiteX68" fmla="*/ 65091 w 74174"/>
              <a:gd name="connsiteY68" fmla="*/ 782 h 97696"/>
              <a:gd name="connsiteX69" fmla="*/ 67076 w 74174"/>
              <a:gd name="connsiteY69" fmla="*/ 180 h 97696"/>
              <a:gd name="connsiteX70" fmla="*/ 69843 w 74174"/>
              <a:gd name="connsiteY70" fmla="*/ 0 h 97696"/>
              <a:gd name="connsiteX71" fmla="*/ 70866 w 74174"/>
              <a:gd name="connsiteY71" fmla="*/ 361 h 97696"/>
              <a:gd name="connsiteX72" fmla="*/ 72189 w 74174"/>
              <a:gd name="connsiteY72" fmla="*/ 3128 h 97696"/>
              <a:gd name="connsiteX73" fmla="*/ 72189 w 74174"/>
              <a:gd name="connsiteY73" fmla="*/ 5174 h 97696"/>
              <a:gd name="connsiteX74" fmla="*/ 73092 w 74174"/>
              <a:gd name="connsiteY74" fmla="*/ 7580 h 97696"/>
              <a:gd name="connsiteX75" fmla="*/ 63045 w 74174"/>
              <a:gd name="connsiteY75" fmla="*/ 12874 h 97696"/>
              <a:gd name="connsiteX76" fmla="*/ 64670 w 74174"/>
              <a:gd name="connsiteY76" fmla="*/ 15400 h 97696"/>
              <a:gd name="connsiteX77" fmla="*/ 64549 w 74174"/>
              <a:gd name="connsiteY77" fmla="*/ 19612 h 97696"/>
              <a:gd name="connsiteX78" fmla="*/ 67016 w 74174"/>
              <a:gd name="connsiteY78" fmla="*/ 20694 h 97696"/>
              <a:gd name="connsiteX79" fmla="*/ 69542 w 74174"/>
              <a:gd name="connsiteY79" fmla="*/ 22319 h 97696"/>
              <a:gd name="connsiteX80" fmla="*/ 63647 w 74174"/>
              <a:gd name="connsiteY80" fmla="*/ 25086 h 97696"/>
              <a:gd name="connsiteX81" fmla="*/ 60639 w 74174"/>
              <a:gd name="connsiteY81" fmla="*/ 26891 h 97696"/>
              <a:gd name="connsiteX82" fmla="*/ 63526 w 74174"/>
              <a:gd name="connsiteY82" fmla="*/ 36817 h 97696"/>
              <a:gd name="connsiteX83" fmla="*/ 64730 w 74174"/>
              <a:gd name="connsiteY83" fmla="*/ 40306 h 97696"/>
              <a:gd name="connsiteX84" fmla="*/ 65933 w 74174"/>
              <a:gd name="connsiteY84" fmla="*/ 42171 h 97696"/>
              <a:gd name="connsiteX85" fmla="*/ 67858 w 74174"/>
              <a:gd name="connsiteY85" fmla="*/ 44336 h 97696"/>
              <a:gd name="connsiteX86" fmla="*/ 71708 w 74174"/>
              <a:gd name="connsiteY86" fmla="*/ 45720 h 97696"/>
              <a:gd name="connsiteX87" fmla="*/ 73874 w 74174"/>
              <a:gd name="connsiteY87" fmla="*/ 47585 h 97696"/>
              <a:gd name="connsiteX88" fmla="*/ 74174 w 74174"/>
              <a:gd name="connsiteY88" fmla="*/ 49510 h 97696"/>
              <a:gd name="connsiteX89" fmla="*/ 73152 w 74174"/>
              <a:gd name="connsiteY89" fmla="*/ 51315 h 97696"/>
              <a:gd name="connsiteX90" fmla="*/ 73693 w 74174"/>
              <a:gd name="connsiteY90" fmla="*/ 53240 h 97696"/>
              <a:gd name="connsiteX91" fmla="*/ 72731 w 74174"/>
              <a:gd name="connsiteY91" fmla="*/ 55045 h 97696"/>
              <a:gd name="connsiteX92" fmla="*/ 73212 w 74174"/>
              <a:gd name="connsiteY92" fmla="*/ 56548 h 97696"/>
              <a:gd name="connsiteX93" fmla="*/ 71468 w 74174"/>
              <a:gd name="connsiteY93" fmla="*/ 56187 h 97696"/>
              <a:gd name="connsiteX94" fmla="*/ 70024 w 74174"/>
              <a:gd name="connsiteY94" fmla="*/ 58413 h 97696"/>
              <a:gd name="connsiteX95" fmla="*/ 70625 w 74174"/>
              <a:gd name="connsiteY95" fmla="*/ 59496 h 97696"/>
              <a:gd name="connsiteX96" fmla="*/ 69482 w 74174"/>
              <a:gd name="connsiteY96" fmla="*/ 59256 h 97696"/>
              <a:gd name="connsiteX97" fmla="*/ 69723 w 74174"/>
              <a:gd name="connsiteY97" fmla="*/ 60459 h 97696"/>
              <a:gd name="connsiteX98" fmla="*/ 68941 w 74174"/>
              <a:gd name="connsiteY98" fmla="*/ 62023 h 97696"/>
              <a:gd name="connsiteX99" fmla="*/ 66835 w 74174"/>
              <a:gd name="connsiteY99" fmla="*/ 62685 h 97696"/>
              <a:gd name="connsiteX100" fmla="*/ 66234 w 74174"/>
              <a:gd name="connsiteY100" fmla="*/ 62083 h 97696"/>
              <a:gd name="connsiteX101" fmla="*/ 67136 w 74174"/>
              <a:gd name="connsiteY101" fmla="*/ 60278 h 97696"/>
              <a:gd name="connsiteX102" fmla="*/ 66534 w 74174"/>
              <a:gd name="connsiteY102" fmla="*/ 59677 h 97696"/>
              <a:gd name="connsiteX103" fmla="*/ 65151 w 74174"/>
              <a:gd name="connsiteY103" fmla="*/ 60940 h 97696"/>
              <a:gd name="connsiteX104" fmla="*/ 65271 w 74174"/>
              <a:gd name="connsiteY104" fmla="*/ 59737 h 97696"/>
              <a:gd name="connsiteX105" fmla="*/ 63226 w 74174"/>
              <a:gd name="connsiteY105" fmla="*/ 61782 h 97696"/>
              <a:gd name="connsiteX106" fmla="*/ 61722 w 74174"/>
              <a:gd name="connsiteY106" fmla="*/ 60760 h 97696"/>
              <a:gd name="connsiteX107" fmla="*/ 60518 w 74174"/>
              <a:gd name="connsiteY107" fmla="*/ 61842 h 97696"/>
              <a:gd name="connsiteX108" fmla="*/ 59917 w 74174"/>
              <a:gd name="connsiteY108" fmla="*/ 60579 h 97696"/>
              <a:gd name="connsiteX109" fmla="*/ 59135 w 74174"/>
              <a:gd name="connsiteY109" fmla="*/ 60519 h 97696"/>
              <a:gd name="connsiteX110" fmla="*/ 57511 w 74174"/>
              <a:gd name="connsiteY110" fmla="*/ 61903 h 97696"/>
              <a:gd name="connsiteX111" fmla="*/ 55526 w 74174"/>
              <a:gd name="connsiteY111" fmla="*/ 62143 h 97696"/>
              <a:gd name="connsiteX112" fmla="*/ 55164 w 74174"/>
              <a:gd name="connsiteY112" fmla="*/ 63346 h 97696"/>
              <a:gd name="connsiteX113" fmla="*/ 53841 w 74174"/>
              <a:gd name="connsiteY113" fmla="*/ 63948 h 97696"/>
              <a:gd name="connsiteX114" fmla="*/ 51916 w 74174"/>
              <a:gd name="connsiteY114" fmla="*/ 66414 h 97696"/>
              <a:gd name="connsiteX115" fmla="*/ 50051 w 74174"/>
              <a:gd name="connsiteY115" fmla="*/ 64008 h 97696"/>
              <a:gd name="connsiteX116" fmla="*/ 49630 w 74174"/>
              <a:gd name="connsiteY116" fmla="*/ 67196 h 97696"/>
              <a:gd name="connsiteX117" fmla="*/ 48367 w 74174"/>
              <a:gd name="connsiteY117" fmla="*/ 65933 h 97696"/>
              <a:gd name="connsiteX118" fmla="*/ 47224 w 74174"/>
              <a:gd name="connsiteY118" fmla="*/ 66535 h 97696"/>
              <a:gd name="connsiteX119" fmla="*/ 47525 w 74174"/>
              <a:gd name="connsiteY119" fmla="*/ 67437 h 97696"/>
              <a:gd name="connsiteX120" fmla="*/ 46442 w 74174"/>
              <a:gd name="connsiteY120" fmla="*/ 68821 h 97696"/>
              <a:gd name="connsiteX121" fmla="*/ 43795 w 74174"/>
              <a:gd name="connsiteY121" fmla="*/ 70084 h 97696"/>
              <a:gd name="connsiteX122" fmla="*/ 41809 w 74174"/>
              <a:gd name="connsiteY122" fmla="*/ 70445 h 97696"/>
              <a:gd name="connsiteX123" fmla="*/ 40426 w 74174"/>
              <a:gd name="connsiteY123" fmla="*/ 70084 h 97696"/>
              <a:gd name="connsiteX124" fmla="*/ 40245 w 74174"/>
              <a:gd name="connsiteY124" fmla="*/ 69121 h 97696"/>
              <a:gd name="connsiteX125" fmla="*/ 41268 w 74174"/>
              <a:gd name="connsiteY125" fmla="*/ 68039 h 97696"/>
              <a:gd name="connsiteX126" fmla="*/ 40366 w 74174"/>
              <a:gd name="connsiteY126" fmla="*/ 66535 h 97696"/>
              <a:gd name="connsiteX127" fmla="*/ 38982 w 74174"/>
              <a:gd name="connsiteY127" fmla="*/ 65873 h 97696"/>
              <a:gd name="connsiteX128" fmla="*/ 38982 w 74174"/>
              <a:gd name="connsiteY128" fmla="*/ 64610 h 97696"/>
              <a:gd name="connsiteX129" fmla="*/ 37298 w 74174"/>
              <a:gd name="connsiteY129" fmla="*/ 61301 h 97696"/>
              <a:gd name="connsiteX130" fmla="*/ 36516 w 74174"/>
              <a:gd name="connsiteY130" fmla="*/ 61421 h 97696"/>
              <a:gd name="connsiteX131" fmla="*/ 35132 w 74174"/>
              <a:gd name="connsiteY131" fmla="*/ 65031 h 97696"/>
              <a:gd name="connsiteX132" fmla="*/ 33989 w 74174"/>
              <a:gd name="connsiteY132" fmla="*/ 65151 h 97696"/>
              <a:gd name="connsiteX133" fmla="*/ 34711 w 74174"/>
              <a:gd name="connsiteY133" fmla="*/ 66835 h 97696"/>
              <a:gd name="connsiteX134" fmla="*/ 36035 w 74174"/>
              <a:gd name="connsiteY134" fmla="*/ 67618 h 97696"/>
              <a:gd name="connsiteX135" fmla="*/ 35433 w 74174"/>
              <a:gd name="connsiteY135" fmla="*/ 69121 h 97696"/>
              <a:gd name="connsiteX136" fmla="*/ 32425 w 74174"/>
              <a:gd name="connsiteY136" fmla="*/ 71708 h 97696"/>
              <a:gd name="connsiteX137" fmla="*/ 31824 w 74174"/>
              <a:gd name="connsiteY137" fmla="*/ 74716 h 97696"/>
              <a:gd name="connsiteX138" fmla="*/ 31222 w 74174"/>
              <a:gd name="connsiteY138" fmla="*/ 75739 h 97696"/>
              <a:gd name="connsiteX139" fmla="*/ 30079 w 74174"/>
              <a:gd name="connsiteY139" fmla="*/ 75558 h 97696"/>
              <a:gd name="connsiteX140" fmla="*/ 29838 w 74174"/>
              <a:gd name="connsiteY140" fmla="*/ 78025 h 97696"/>
              <a:gd name="connsiteX141" fmla="*/ 28455 w 74174"/>
              <a:gd name="connsiteY141" fmla="*/ 78626 h 97696"/>
              <a:gd name="connsiteX142" fmla="*/ 28394 w 74174"/>
              <a:gd name="connsiteY142" fmla="*/ 81213 h 97696"/>
              <a:gd name="connsiteX143" fmla="*/ 27853 w 74174"/>
              <a:gd name="connsiteY143" fmla="*/ 82416 h 97696"/>
              <a:gd name="connsiteX144" fmla="*/ 25567 w 74174"/>
              <a:gd name="connsiteY144" fmla="*/ 82477 h 97696"/>
              <a:gd name="connsiteX145" fmla="*/ 24845 w 74174"/>
              <a:gd name="connsiteY145" fmla="*/ 83980 h 97696"/>
              <a:gd name="connsiteX146" fmla="*/ 22740 w 74174"/>
              <a:gd name="connsiteY146" fmla="*/ 82777 h 97696"/>
              <a:gd name="connsiteX147" fmla="*/ 21536 w 74174"/>
              <a:gd name="connsiteY147" fmla="*/ 84101 h 97696"/>
              <a:gd name="connsiteX148" fmla="*/ 21176 w 74174"/>
              <a:gd name="connsiteY148" fmla="*/ 85725 h 97696"/>
              <a:gd name="connsiteX149" fmla="*/ 20333 w 74174"/>
              <a:gd name="connsiteY149" fmla="*/ 86086 h 97696"/>
              <a:gd name="connsiteX150" fmla="*/ 18709 w 74174"/>
              <a:gd name="connsiteY150" fmla="*/ 88613 h 97696"/>
              <a:gd name="connsiteX151" fmla="*/ 17085 w 74174"/>
              <a:gd name="connsiteY151" fmla="*/ 92824 h 97696"/>
              <a:gd name="connsiteX152" fmla="*/ 17265 w 74174"/>
              <a:gd name="connsiteY152" fmla="*/ 94568 h 97696"/>
              <a:gd name="connsiteX153" fmla="*/ 18709 w 74174"/>
              <a:gd name="connsiteY153" fmla="*/ 95771 h 97696"/>
              <a:gd name="connsiteX154" fmla="*/ 15400 w 74174"/>
              <a:gd name="connsiteY154" fmla="*/ 97696 h 97696"/>
              <a:gd name="connsiteX155" fmla="*/ 10106 w 74174"/>
              <a:gd name="connsiteY155" fmla="*/ 97336 h 97696"/>
              <a:gd name="connsiteX156" fmla="*/ 61301 w 74174"/>
              <a:gd name="connsiteY156" fmla="*/ 63767 h 97696"/>
              <a:gd name="connsiteX157" fmla="*/ 59977 w 74174"/>
              <a:gd name="connsiteY157" fmla="*/ 65211 h 97696"/>
              <a:gd name="connsiteX158" fmla="*/ 59797 w 74174"/>
              <a:gd name="connsiteY158" fmla="*/ 62925 h 97696"/>
              <a:gd name="connsiteX159" fmla="*/ 62143 w 74174"/>
              <a:gd name="connsiteY159" fmla="*/ 61782 h 97696"/>
              <a:gd name="connsiteX160" fmla="*/ 61301 w 74174"/>
              <a:gd name="connsiteY160" fmla="*/ 63767 h 97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</a:cxnLst>
            <a:rect l="l" t="t" r="r" b="b"/>
            <a:pathLst>
              <a:path w="74174" h="97696">
                <a:moveTo>
                  <a:pt x="10106" y="97336"/>
                </a:moveTo>
                <a:lnTo>
                  <a:pt x="10106" y="92342"/>
                </a:lnTo>
                <a:lnTo>
                  <a:pt x="9625" y="90297"/>
                </a:lnTo>
                <a:lnTo>
                  <a:pt x="6918" y="85665"/>
                </a:lnTo>
                <a:lnTo>
                  <a:pt x="7158" y="83920"/>
                </a:lnTo>
                <a:lnTo>
                  <a:pt x="8362" y="80973"/>
                </a:lnTo>
                <a:lnTo>
                  <a:pt x="7399" y="78687"/>
                </a:lnTo>
                <a:lnTo>
                  <a:pt x="5294" y="76401"/>
                </a:lnTo>
                <a:lnTo>
                  <a:pt x="4211" y="74716"/>
                </a:lnTo>
                <a:lnTo>
                  <a:pt x="4030" y="72911"/>
                </a:lnTo>
                <a:lnTo>
                  <a:pt x="5053" y="70926"/>
                </a:lnTo>
                <a:lnTo>
                  <a:pt x="3549" y="69843"/>
                </a:lnTo>
                <a:lnTo>
                  <a:pt x="2948" y="68279"/>
                </a:lnTo>
                <a:lnTo>
                  <a:pt x="3790" y="66474"/>
                </a:lnTo>
                <a:lnTo>
                  <a:pt x="2586" y="64309"/>
                </a:lnTo>
                <a:lnTo>
                  <a:pt x="3971" y="64128"/>
                </a:lnTo>
                <a:lnTo>
                  <a:pt x="5775" y="62324"/>
                </a:lnTo>
                <a:lnTo>
                  <a:pt x="5053" y="61000"/>
                </a:lnTo>
                <a:lnTo>
                  <a:pt x="3429" y="60639"/>
                </a:lnTo>
                <a:lnTo>
                  <a:pt x="2346" y="58895"/>
                </a:lnTo>
                <a:lnTo>
                  <a:pt x="903" y="58052"/>
                </a:lnTo>
                <a:lnTo>
                  <a:pt x="3429" y="54623"/>
                </a:lnTo>
                <a:lnTo>
                  <a:pt x="4331" y="52819"/>
                </a:lnTo>
                <a:lnTo>
                  <a:pt x="4331" y="51014"/>
                </a:lnTo>
                <a:lnTo>
                  <a:pt x="7098" y="49811"/>
                </a:lnTo>
                <a:lnTo>
                  <a:pt x="7580" y="48848"/>
                </a:lnTo>
                <a:lnTo>
                  <a:pt x="5775" y="47465"/>
                </a:lnTo>
                <a:lnTo>
                  <a:pt x="5654" y="42411"/>
                </a:lnTo>
                <a:lnTo>
                  <a:pt x="5113" y="37418"/>
                </a:lnTo>
                <a:lnTo>
                  <a:pt x="662" y="35433"/>
                </a:lnTo>
                <a:lnTo>
                  <a:pt x="181" y="34049"/>
                </a:lnTo>
                <a:lnTo>
                  <a:pt x="0" y="32606"/>
                </a:lnTo>
                <a:lnTo>
                  <a:pt x="722" y="31402"/>
                </a:lnTo>
                <a:lnTo>
                  <a:pt x="181" y="29177"/>
                </a:lnTo>
                <a:lnTo>
                  <a:pt x="3429" y="28094"/>
                </a:lnTo>
                <a:lnTo>
                  <a:pt x="722" y="25507"/>
                </a:lnTo>
                <a:lnTo>
                  <a:pt x="963" y="24665"/>
                </a:lnTo>
                <a:lnTo>
                  <a:pt x="2948" y="24785"/>
                </a:lnTo>
                <a:lnTo>
                  <a:pt x="4271" y="22980"/>
                </a:lnTo>
                <a:lnTo>
                  <a:pt x="3971" y="22379"/>
                </a:lnTo>
                <a:lnTo>
                  <a:pt x="5173" y="20935"/>
                </a:lnTo>
                <a:lnTo>
                  <a:pt x="6196" y="21356"/>
                </a:lnTo>
                <a:lnTo>
                  <a:pt x="7580" y="20514"/>
                </a:lnTo>
                <a:lnTo>
                  <a:pt x="10106" y="22439"/>
                </a:lnTo>
                <a:lnTo>
                  <a:pt x="12032" y="23522"/>
                </a:lnTo>
                <a:lnTo>
                  <a:pt x="14799" y="20815"/>
                </a:lnTo>
                <a:lnTo>
                  <a:pt x="19431" y="21717"/>
                </a:lnTo>
                <a:lnTo>
                  <a:pt x="21958" y="23883"/>
                </a:lnTo>
                <a:lnTo>
                  <a:pt x="22439" y="24966"/>
                </a:lnTo>
                <a:lnTo>
                  <a:pt x="21958" y="26229"/>
                </a:lnTo>
                <a:lnTo>
                  <a:pt x="22258" y="29477"/>
                </a:lnTo>
                <a:lnTo>
                  <a:pt x="22018" y="32365"/>
                </a:lnTo>
                <a:lnTo>
                  <a:pt x="27011" y="31824"/>
                </a:lnTo>
                <a:lnTo>
                  <a:pt x="31824" y="32726"/>
                </a:lnTo>
                <a:lnTo>
                  <a:pt x="34229" y="21115"/>
                </a:lnTo>
                <a:lnTo>
                  <a:pt x="33027" y="18890"/>
                </a:lnTo>
                <a:lnTo>
                  <a:pt x="40967" y="18709"/>
                </a:lnTo>
                <a:lnTo>
                  <a:pt x="44457" y="19130"/>
                </a:lnTo>
                <a:lnTo>
                  <a:pt x="48126" y="17807"/>
                </a:lnTo>
                <a:lnTo>
                  <a:pt x="45058" y="9565"/>
                </a:lnTo>
                <a:lnTo>
                  <a:pt x="46863" y="9024"/>
                </a:lnTo>
                <a:lnTo>
                  <a:pt x="48487" y="7821"/>
                </a:lnTo>
                <a:lnTo>
                  <a:pt x="52698" y="6016"/>
                </a:lnTo>
                <a:lnTo>
                  <a:pt x="56668" y="2767"/>
                </a:lnTo>
                <a:lnTo>
                  <a:pt x="58053" y="3850"/>
                </a:lnTo>
                <a:lnTo>
                  <a:pt x="58654" y="1985"/>
                </a:lnTo>
                <a:lnTo>
                  <a:pt x="61000" y="1384"/>
                </a:lnTo>
                <a:lnTo>
                  <a:pt x="62804" y="481"/>
                </a:lnTo>
                <a:lnTo>
                  <a:pt x="65091" y="782"/>
                </a:lnTo>
                <a:lnTo>
                  <a:pt x="67076" y="180"/>
                </a:lnTo>
                <a:lnTo>
                  <a:pt x="69843" y="0"/>
                </a:lnTo>
                <a:lnTo>
                  <a:pt x="70866" y="361"/>
                </a:lnTo>
                <a:lnTo>
                  <a:pt x="72189" y="3128"/>
                </a:lnTo>
                <a:lnTo>
                  <a:pt x="72189" y="5174"/>
                </a:lnTo>
                <a:lnTo>
                  <a:pt x="73092" y="7580"/>
                </a:lnTo>
                <a:lnTo>
                  <a:pt x="63045" y="12874"/>
                </a:lnTo>
                <a:lnTo>
                  <a:pt x="64670" y="15400"/>
                </a:lnTo>
                <a:lnTo>
                  <a:pt x="64549" y="19612"/>
                </a:lnTo>
                <a:lnTo>
                  <a:pt x="67016" y="20694"/>
                </a:lnTo>
                <a:lnTo>
                  <a:pt x="69542" y="22319"/>
                </a:lnTo>
                <a:lnTo>
                  <a:pt x="63647" y="25086"/>
                </a:lnTo>
                <a:lnTo>
                  <a:pt x="60639" y="26891"/>
                </a:lnTo>
                <a:lnTo>
                  <a:pt x="63526" y="36817"/>
                </a:lnTo>
                <a:lnTo>
                  <a:pt x="64730" y="40306"/>
                </a:lnTo>
                <a:lnTo>
                  <a:pt x="65933" y="42171"/>
                </a:lnTo>
                <a:lnTo>
                  <a:pt x="67858" y="44336"/>
                </a:lnTo>
                <a:lnTo>
                  <a:pt x="71708" y="45720"/>
                </a:lnTo>
                <a:lnTo>
                  <a:pt x="73874" y="47585"/>
                </a:lnTo>
                <a:lnTo>
                  <a:pt x="74174" y="49510"/>
                </a:lnTo>
                <a:lnTo>
                  <a:pt x="73152" y="51315"/>
                </a:lnTo>
                <a:lnTo>
                  <a:pt x="73693" y="53240"/>
                </a:lnTo>
                <a:lnTo>
                  <a:pt x="72731" y="55045"/>
                </a:lnTo>
                <a:lnTo>
                  <a:pt x="73212" y="56548"/>
                </a:lnTo>
                <a:lnTo>
                  <a:pt x="71468" y="56187"/>
                </a:lnTo>
                <a:lnTo>
                  <a:pt x="70024" y="58413"/>
                </a:lnTo>
                <a:lnTo>
                  <a:pt x="70625" y="59496"/>
                </a:lnTo>
                <a:lnTo>
                  <a:pt x="69482" y="59256"/>
                </a:lnTo>
                <a:lnTo>
                  <a:pt x="69723" y="60459"/>
                </a:lnTo>
                <a:lnTo>
                  <a:pt x="68941" y="62023"/>
                </a:lnTo>
                <a:lnTo>
                  <a:pt x="66835" y="62685"/>
                </a:lnTo>
                <a:lnTo>
                  <a:pt x="66234" y="62083"/>
                </a:lnTo>
                <a:lnTo>
                  <a:pt x="67136" y="60278"/>
                </a:lnTo>
                <a:lnTo>
                  <a:pt x="66534" y="59677"/>
                </a:lnTo>
                <a:lnTo>
                  <a:pt x="65151" y="60940"/>
                </a:lnTo>
                <a:lnTo>
                  <a:pt x="65271" y="59737"/>
                </a:lnTo>
                <a:lnTo>
                  <a:pt x="63226" y="61782"/>
                </a:lnTo>
                <a:lnTo>
                  <a:pt x="61722" y="60760"/>
                </a:lnTo>
                <a:lnTo>
                  <a:pt x="60518" y="61842"/>
                </a:lnTo>
                <a:lnTo>
                  <a:pt x="59917" y="60579"/>
                </a:lnTo>
                <a:lnTo>
                  <a:pt x="59135" y="60519"/>
                </a:lnTo>
                <a:lnTo>
                  <a:pt x="57511" y="61903"/>
                </a:lnTo>
                <a:lnTo>
                  <a:pt x="55526" y="62143"/>
                </a:lnTo>
                <a:lnTo>
                  <a:pt x="55164" y="63346"/>
                </a:lnTo>
                <a:lnTo>
                  <a:pt x="53841" y="63948"/>
                </a:lnTo>
                <a:lnTo>
                  <a:pt x="51916" y="66414"/>
                </a:lnTo>
                <a:lnTo>
                  <a:pt x="50051" y="64008"/>
                </a:lnTo>
                <a:lnTo>
                  <a:pt x="49630" y="67196"/>
                </a:lnTo>
                <a:lnTo>
                  <a:pt x="48367" y="65933"/>
                </a:lnTo>
                <a:lnTo>
                  <a:pt x="47224" y="66535"/>
                </a:lnTo>
                <a:lnTo>
                  <a:pt x="47525" y="67437"/>
                </a:lnTo>
                <a:lnTo>
                  <a:pt x="46442" y="68821"/>
                </a:lnTo>
                <a:lnTo>
                  <a:pt x="43795" y="70084"/>
                </a:lnTo>
                <a:lnTo>
                  <a:pt x="41809" y="70445"/>
                </a:lnTo>
                <a:lnTo>
                  <a:pt x="40426" y="70084"/>
                </a:lnTo>
                <a:lnTo>
                  <a:pt x="40245" y="69121"/>
                </a:lnTo>
                <a:lnTo>
                  <a:pt x="41268" y="68039"/>
                </a:lnTo>
                <a:lnTo>
                  <a:pt x="40366" y="66535"/>
                </a:lnTo>
                <a:lnTo>
                  <a:pt x="38982" y="65873"/>
                </a:lnTo>
                <a:lnTo>
                  <a:pt x="38982" y="64610"/>
                </a:lnTo>
                <a:lnTo>
                  <a:pt x="37298" y="61301"/>
                </a:lnTo>
                <a:lnTo>
                  <a:pt x="36516" y="61421"/>
                </a:lnTo>
                <a:lnTo>
                  <a:pt x="35132" y="65031"/>
                </a:lnTo>
                <a:lnTo>
                  <a:pt x="33989" y="65151"/>
                </a:lnTo>
                <a:lnTo>
                  <a:pt x="34711" y="66835"/>
                </a:lnTo>
                <a:lnTo>
                  <a:pt x="36035" y="67618"/>
                </a:lnTo>
                <a:lnTo>
                  <a:pt x="35433" y="69121"/>
                </a:lnTo>
                <a:lnTo>
                  <a:pt x="32425" y="71708"/>
                </a:lnTo>
                <a:lnTo>
                  <a:pt x="31824" y="74716"/>
                </a:lnTo>
                <a:lnTo>
                  <a:pt x="31222" y="75739"/>
                </a:lnTo>
                <a:lnTo>
                  <a:pt x="30079" y="75558"/>
                </a:lnTo>
                <a:lnTo>
                  <a:pt x="29838" y="78025"/>
                </a:lnTo>
                <a:lnTo>
                  <a:pt x="28455" y="78626"/>
                </a:lnTo>
                <a:lnTo>
                  <a:pt x="28394" y="81213"/>
                </a:lnTo>
                <a:lnTo>
                  <a:pt x="27853" y="82416"/>
                </a:lnTo>
                <a:lnTo>
                  <a:pt x="25567" y="82477"/>
                </a:lnTo>
                <a:lnTo>
                  <a:pt x="24845" y="83980"/>
                </a:lnTo>
                <a:lnTo>
                  <a:pt x="22740" y="82777"/>
                </a:lnTo>
                <a:lnTo>
                  <a:pt x="21536" y="84101"/>
                </a:lnTo>
                <a:lnTo>
                  <a:pt x="21176" y="85725"/>
                </a:lnTo>
                <a:lnTo>
                  <a:pt x="20333" y="86086"/>
                </a:lnTo>
                <a:lnTo>
                  <a:pt x="18709" y="88613"/>
                </a:lnTo>
                <a:lnTo>
                  <a:pt x="17085" y="92824"/>
                </a:lnTo>
                <a:lnTo>
                  <a:pt x="17265" y="94568"/>
                </a:lnTo>
                <a:lnTo>
                  <a:pt x="18709" y="95771"/>
                </a:lnTo>
                <a:lnTo>
                  <a:pt x="15400" y="97696"/>
                </a:lnTo>
                <a:lnTo>
                  <a:pt x="10106" y="97336"/>
                </a:lnTo>
                <a:moveTo>
                  <a:pt x="61301" y="63767"/>
                </a:moveTo>
                <a:lnTo>
                  <a:pt x="59977" y="65211"/>
                </a:lnTo>
                <a:lnTo>
                  <a:pt x="59797" y="62925"/>
                </a:lnTo>
                <a:lnTo>
                  <a:pt x="62143" y="61782"/>
                </a:lnTo>
                <a:lnTo>
                  <a:pt x="61301" y="63767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 title="CT-4">
            <a:extLst>
              <a:ext uri="{FF2B5EF4-FFF2-40B4-BE49-F238E27FC236}">
                <a16:creationId xmlns:a16="http://schemas.microsoft.com/office/drawing/2014/main" id="{E3D608DD-36BA-A1E8-5300-3D7B86BF6145}"/>
              </a:ext>
            </a:extLst>
          </p:cNvPr>
          <p:cNvSpPr/>
          <p:nvPr/>
        </p:nvSpPr>
        <p:spPr>
          <a:xfrm>
            <a:off x="7337252" y="3051310"/>
            <a:ext cx="58732" cy="88321"/>
          </a:xfrm>
          <a:custGeom>
            <a:avLst/>
            <a:gdLst>
              <a:gd name="connsiteX0" fmla="*/ 15761 w 73512"/>
              <a:gd name="connsiteY0" fmla="*/ 114480 h 114480"/>
              <a:gd name="connsiteX1" fmla="*/ 15401 w 73512"/>
              <a:gd name="connsiteY1" fmla="*/ 114120 h 114480"/>
              <a:gd name="connsiteX2" fmla="*/ 15521 w 73512"/>
              <a:gd name="connsiteY2" fmla="*/ 113518 h 114480"/>
              <a:gd name="connsiteX3" fmla="*/ 15039 w 73512"/>
              <a:gd name="connsiteY3" fmla="*/ 112916 h 114480"/>
              <a:gd name="connsiteX4" fmla="*/ 14919 w 73512"/>
              <a:gd name="connsiteY4" fmla="*/ 112375 h 114480"/>
              <a:gd name="connsiteX5" fmla="*/ 14619 w 73512"/>
              <a:gd name="connsiteY5" fmla="*/ 111834 h 114480"/>
              <a:gd name="connsiteX6" fmla="*/ 14619 w 73512"/>
              <a:gd name="connsiteY6" fmla="*/ 111052 h 114480"/>
              <a:gd name="connsiteX7" fmla="*/ 14558 w 73512"/>
              <a:gd name="connsiteY7" fmla="*/ 109307 h 114480"/>
              <a:gd name="connsiteX8" fmla="*/ 14318 w 73512"/>
              <a:gd name="connsiteY8" fmla="*/ 109066 h 114480"/>
              <a:gd name="connsiteX9" fmla="*/ 13957 w 73512"/>
              <a:gd name="connsiteY9" fmla="*/ 108765 h 114480"/>
              <a:gd name="connsiteX10" fmla="*/ 12753 w 73512"/>
              <a:gd name="connsiteY10" fmla="*/ 107743 h 114480"/>
              <a:gd name="connsiteX11" fmla="*/ 11791 w 73512"/>
              <a:gd name="connsiteY11" fmla="*/ 106901 h 114480"/>
              <a:gd name="connsiteX12" fmla="*/ 10588 w 73512"/>
              <a:gd name="connsiteY12" fmla="*/ 105758 h 114480"/>
              <a:gd name="connsiteX13" fmla="*/ 10528 w 73512"/>
              <a:gd name="connsiteY13" fmla="*/ 105758 h 114480"/>
              <a:gd name="connsiteX14" fmla="*/ 9084 w 73512"/>
              <a:gd name="connsiteY14" fmla="*/ 104494 h 114480"/>
              <a:gd name="connsiteX15" fmla="*/ 7219 w 73512"/>
              <a:gd name="connsiteY15" fmla="*/ 102689 h 114480"/>
              <a:gd name="connsiteX16" fmla="*/ 4512 w 73512"/>
              <a:gd name="connsiteY16" fmla="*/ 100283 h 114480"/>
              <a:gd name="connsiteX17" fmla="*/ 2527 w 73512"/>
              <a:gd name="connsiteY17" fmla="*/ 98298 h 114480"/>
              <a:gd name="connsiteX18" fmla="*/ 1986 w 73512"/>
              <a:gd name="connsiteY18" fmla="*/ 97877 h 114480"/>
              <a:gd name="connsiteX19" fmla="*/ 963 w 73512"/>
              <a:gd name="connsiteY19" fmla="*/ 97155 h 114480"/>
              <a:gd name="connsiteX20" fmla="*/ 0 w 73512"/>
              <a:gd name="connsiteY20" fmla="*/ 96193 h 114480"/>
              <a:gd name="connsiteX21" fmla="*/ 2708 w 73512"/>
              <a:gd name="connsiteY21" fmla="*/ 93185 h 114480"/>
              <a:gd name="connsiteX22" fmla="*/ 4753 w 73512"/>
              <a:gd name="connsiteY22" fmla="*/ 90838 h 114480"/>
              <a:gd name="connsiteX23" fmla="*/ 5775 w 73512"/>
              <a:gd name="connsiteY23" fmla="*/ 89695 h 114480"/>
              <a:gd name="connsiteX24" fmla="*/ 7399 w 73512"/>
              <a:gd name="connsiteY24" fmla="*/ 87891 h 114480"/>
              <a:gd name="connsiteX25" fmla="*/ 7399 w 73512"/>
              <a:gd name="connsiteY25" fmla="*/ 87770 h 114480"/>
              <a:gd name="connsiteX26" fmla="*/ 7580 w 73512"/>
              <a:gd name="connsiteY26" fmla="*/ 87770 h 114480"/>
              <a:gd name="connsiteX27" fmla="*/ 9325 w 73512"/>
              <a:gd name="connsiteY27" fmla="*/ 85665 h 114480"/>
              <a:gd name="connsiteX28" fmla="*/ 9866 w 73512"/>
              <a:gd name="connsiteY28" fmla="*/ 85123 h 114480"/>
              <a:gd name="connsiteX29" fmla="*/ 11069 w 73512"/>
              <a:gd name="connsiteY29" fmla="*/ 83800 h 114480"/>
              <a:gd name="connsiteX30" fmla="*/ 12513 w 73512"/>
              <a:gd name="connsiteY30" fmla="*/ 82236 h 114480"/>
              <a:gd name="connsiteX31" fmla="*/ 12753 w 73512"/>
              <a:gd name="connsiteY31" fmla="*/ 81935 h 114480"/>
              <a:gd name="connsiteX32" fmla="*/ 14558 w 73512"/>
              <a:gd name="connsiteY32" fmla="*/ 79890 h 114480"/>
              <a:gd name="connsiteX33" fmla="*/ 18288 w 73512"/>
              <a:gd name="connsiteY33" fmla="*/ 75979 h 114480"/>
              <a:gd name="connsiteX34" fmla="*/ 19672 w 73512"/>
              <a:gd name="connsiteY34" fmla="*/ 74175 h 114480"/>
              <a:gd name="connsiteX35" fmla="*/ 21417 w 73512"/>
              <a:gd name="connsiteY35" fmla="*/ 72370 h 114480"/>
              <a:gd name="connsiteX36" fmla="*/ 22800 w 73512"/>
              <a:gd name="connsiteY36" fmla="*/ 70926 h 114480"/>
              <a:gd name="connsiteX37" fmla="*/ 24424 w 73512"/>
              <a:gd name="connsiteY37" fmla="*/ 69061 h 114480"/>
              <a:gd name="connsiteX38" fmla="*/ 24966 w 73512"/>
              <a:gd name="connsiteY38" fmla="*/ 68460 h 114480"/>
              <a:gd name="connsiteX39" fmla="*/ 26771 w 73512"/>
              <a:gd name="connsiteY39" fmla="*/ 66474 h 114480"/>
              <a:gd name="connsiteX40" fmla="*/ 27372 w 73512"/>
              <a:gd name="connsiteY40" fmla="*/ 65873 h 114480"/>
              <a:gd name="connsiteX41" fmla="*/ 25567 w 73512"/>
              <a:gd name="connsiteY41" fmla="*/ 64188 h 114480"/>
              <a:gd name="connsiteX42" fmla="*/ 21236 w 73512"/>
              <a:gd name="connsiteY42" fmla="*/ 60158 h 114480"/>
              <a:gd name="connsiteX43" fmla="*/ 18769 w 73512"/>
              <a:gd name="connsiteY43" fmla="*/ 57992 h 114480"/>
              <a:gd name="connsiteX44" fmla="*/ 13656 w 73512"/>
              <a:gd name="connsiteY44" fmla="*/ 53420 h 114480"/>
              <a:gd name="connsiteX45" fmla="*/ 12693 w 73512"/>
              <a:gd name="connsiteY45" fmla="*/ 49450 h 114480"/>
              <a:gd name="connsiteX46" fmla="*/ 11490 w 73512"/>
              <a:gd name="connsiteY46" fmla="*/ 44156 h 114480"/>
              <a:gd name="connsiteX47" fmla="*/ 10347 w 73512"/>
              <a:gd name="connsiteY47" fmla="*/ 38621 h 114480"/>
              <a:gd name="connsiteX48" fmla="*/ 15220 w 73512"/>
              <a:gd name="connsiteY48" fmla="*/ 36636 h 114480"/>
              <a:gd name="connsiteX49" fmla="*/ 16724 w 73512"/>
              <a:gd name="connsiteY49" fmla="*/ 39283 h 114480"/>
              <a:gd name="connsiteX50" fmla="*/ 19251 w 73512"/>
              <a:gd name="connsiteY50" fmla="*/ 39584 h 114480"/>
              <a:gd name="connsiteX51" fmla="*/ 22860 w 73512"/>
              <a:gd name="connsiteY51" fmla="*/ 44517 h 114480"/>
              <a:gd name="connsiteX52" fmla="*/ 36817 w 73512"/>
              <a:gd name="connsiteY52" fmla="*/ 36275 h 114480"/>
              <a:gd name="connsiteX53" fmla="*/ 38321 w 73512"/>
              <a:gd name="connsiteY53" fmla="*/ 35192 h 114480"/>
              <a:gd name="connsiteX54" fmla="*/ 41810 w 73512"/>
              <a:gd name="connsiteY54" fmla="*/ 40486 h 114480"/>
              <a:gd name="connsiteX55" fmla="*/ 49751 w 73512"/>
              <a:gd name="connsiteY55" fmla="*/ 30921 h 114480"/>
              <a:gd name="connsiteX56" fmla="*/ 53120 w 73512"/>
              <a:gd name="connsiteY56" fmla="*/ 26830 h 114480"/>
              <a:gd name="connsiteX57" fmla="*/ 53420 w 73512"/>
              <a:gd name="connsiteY57" fmla="*/ 27492 h 114480"/>
              <a:gd name="connsiteX58" fmla="*/ 54864 w 73512"/>
              <a:gd name="connsiteY58" fmla="*/ 27492 h 114480"/>
              <a:gd name="connsiteX59" fmla="*/ 56669 w 73512"/>
              <a:gd name="connsiteY59" fmla="*/ 25447 h 114480"/>
              <a:gd name="connsiteX60" fmla="*/ 56068 w 73512"/>
              <a:gd name="connsiteY60" fmla="*/ 24123 h 114480"/>
              <a:gd name="connsiteX61" fmla="*/ 56909 w 73512"/>
              <a:gd name="connsiteY61" fmla="*/ 22018 h 114480"/>
              <a:gd name="connsiteX62" fmla="*/ 58233 w 73512"/>
              <a:gd name="connsiteY62" fmla="*/ 20995 h 114480"/>
              <a:gd name="connsiteX63" fmla="*/ 57270 w 73512"/>
              <a:gd name="connsiteY63" fmla="*/ 20153 h 114480"/>
              <a:gd name="connsiteX64" fmla="*/ 57210 w 73512"/>
              <a:gd name="connsiteY64" fmla="*/ 18408 h 114480"/>
              <a:gd name="connsiteX65" fmla="*/ 55285 w 73512"/>
              <a:gd name="connsiteY65" fmla="*/ 17927 h 114480"/>
              <a:gd name="connsiteX66" fmla="*/ 53360 w 73512"/>
              <a:gd name="connsiteY66" fmla="*/ 16784 h 114480"/>
              <a:gd name="connsiteX67" fmla="*/ 55827 w 73512"/>
              <a:gd name="connsiteY67" fmla="*/ 13114 h 114480"/>
              <a:gd name="connsiteX68" fmla="*/ 57632 w 73512"/>
              <a:gd name="connsiteY68" fmla="*/ 9926 h 114480"/>
              <a:gd name="connsiteX69" fmla="*/ 57030 w 73512"/>
              <a:gd name="connsiteY69" fmla="*/ 8422 h 114480"/>
              <a:gd name="connsiteX70" fmla="*/ 57691 w 73512"/>
              <a:gd name="connsiteY70" fmla="*/ 7159 h 114480"/>
              <a:gd name="connsiteX71" fmla="*/ 57090 w 73512"/>
              <a:gd name="connsiteY71" fmla="*/ 5595 h 114480"/>
              <a:gd name="connsiteX72" fmla="*/ 57090 w 73512"/>
              <a:gd name="connsiteY72" fmla="*/ 4211 h 114480"/>
              <a:gd name="connsiteX73" fmla="*/ 56308 w 73512"/>
              <a:gd name="connsiteY73" fmla="*/ 2166 h 114480"/>
              <a:gd name="connsiteX74" fmla="*/ 60880 w 73512"/>
              <a:gd name="connsiteY74" fmla="*/ 1143 h 114480"/>
              <a:gd name="connsiteX75" fmla="*/ 63648 w 73512"/>
              <a:gd name="connsiteY75" fmla="*/ 0 h 114480"/>
              <a:gd name="connsiteX76" fmla="*/ 64068 w 73512"/>
              <a:gd name="connsiteY76" fmla="*/ 1384 h 114480"/>
              <a:gd name="connsiteX77" fmla="*/ 68520 w 73512"/>
              <a:gd name="connsiteY77" fmla="*/ 3369 h 114480"/>
              <a:gd name="connsiteX78" fmla="*/ 69121 w 73512"/>
              <a:gd name="connsiteY78" fmla="*/ 8362 h 114480"/>
              <a:gd name="connsiteX79" fmla="*/ 69242 w 73512"/>
              <a:gd name="connsiteY79" fmla="*/ 13415 h 114480"/>
              <a:gd name="connsiteX80" fmla="*/ 71047 w 73512"/>
              <a:gd name="connsiteY80" fmla="*/ 14799 h 114480"/>
              <a:gd name="connsiteX81" fmla="*/ 70505 w 73512"/>
              <a:gd name="connsiteY81" fmla="*/ 15761 h 114480"/>
              <a:gd name="connsiteX82" fmla="*/ 67738 w 73512"/>
              <a:gd name="connsiteY82" fmla="*/ 16964 h 114480"/>
              <a:gd name="connsiteX83" fmla="*/ 67738 w 73512"/>
              <a:gd name="connsiteY83" fmla="*/ 18769 h 114480"/>
              <a:gd name="connsiteX84" fmla="*/ 66835 w 73512"/>
              <a:gd name="connsiteY84" fmla="*/ 20574 h 114480"/>
              <a:gd name="connsiteX85" fmla="*/ 64309 w 73512"/>
              <a:gd name="connsiteY85" fmla="*/ 24003 h 114480"/>
              <a:gd name="connsiteX86" fmla="*/ 65753 w 73512"/>
              <a:gd name="connsiteY86" fmla="*/ 24845 h 114480"/>
              <a:gd name="connsiteX87" fmla="*/ 66835 w 73512"/>
              <a:gd name="connsiteY87" fmla="*/ 26530 h 114480"/>
              <a:gd name="connsiteX88" fmla="*/ 68460 w 73512"/>
              <a:gd name="connsiteY88" fmla="*/ 27011 h 114480"/>
              <a:gd name="connsiteX89" fmla="*/ 69182 w 73512"/>
              <a:gd name="connsiteY89" fmla="*/ 28214 h 114480"/>
              <a:gd name="connsiteX90" fmla="*/ 67377 w 73512"/>
              <a:gd name="connsiteY90" fmla="*/ 30079 h 114480"/>
              <a:gd name="connsiteX91" fmla="*/ 66053 w 73512"/>
              <a:gd name="connsiteY91" fmla="*/ 30259 h 114480"/>
              <a:gd name="connsiteX92" fmla="*/ 67257 w 73512"/>
              <a:gd name="connsiteY92" fmla="*/ 32545 h 114480"/>
              <a:gd name="connsiteX93" fmla="*/ 66415 w 73512"/>
              <a:gd name="connsiteY93" fmla="*/ 34230 h 114480"/>
              <a:gd name="connsiteX94" fmla="*/ 67016 w 73512"/>
              <a:gd name="connsiteY94" fmla="*/ 35794 h 114480"/>
              <a:gd name="connsiteX95" fmla="*/ 68400 w 73512"/>
              <a:gd name="connsiteY95" fmla="*/ 36877 h 114480"/>
              <a:gd name="connsiteX96" fmla="*/ 67437 w 73512"/>
              <a:gd name="connsiteY96" fmla="*/ 38802 h 114480"/>
              <a:gd name="connsiteX97" fmla="*/ 67617 w 73512"/>
              <a:gd name="connsiteY97" fmla="*/ 40607 h 114480"/>
              <a:gd name="connsiteX98" fmla="*/ 68701 w 73512"/>
              <a:gd name="connsiteY98" fmla="*/ 42351 h 114480"/>
              <a:gd name="connsiteX99" fmla="*/ 70806 w 73512"/>
              <a:gd name="connsiteY99" fmla="*/ 44637 h 114480"/>
              <a:gd name="connsiteX100" fmla="*/ 71769 w 73512"/>
              <a:gd name="connsiteY100" fmla="*/ 46923 h 114480"/>
              <a:gd name="connsiteX101" fmla="*/ 70565 w 73512"/>
              <a:gd name="connsiteY101" fmla="*/ 49871 h 114480"/>
              <a:gd name="connsiteX102" fmla="*/ 70325 w 73512"/>
              <a:gd name="connsiteY102" fmla="*/ 51615 h 114480"/>
              <a:gd name="connsiteX103" fmla="*/ 73032 w 73512"/>
              <a:gd name="connsiteY103" fmla="*/ 56248 h 114480"/>
              <a:gd name="connsiteX104" fmla="*/ 73513 w 73512"/>
              <a:gd name="connsiteY104" fmla="*/ 58293 h 114480"/>
              <a:gd name="connsiteX105" fmla="*/ 73513 w 73512"/>
              <a:gd name="connsiteY105" fmla="*/ 63286 h 114480"/>
              <a:gd name="connsiteX106" fmla="*/ 72310 w 73512"/>
              <a:gd name="connsiteY106" fmla="*/ 63106 h 114480"/>
              <a:gd name="connsiteX107" fmla="*/ 72250 w 73512"/>
              <a:gd name="connsiteY107" fmla="*/ 62023 h 114480"/>
              <a:gd name="connsiteX108" fmla="*/ 70385 w 73512"/>
              <a:gd name="connsiteY108" fmla="*/ 62624 h 114480"/>
              <a:gd name="connsiteX109" fmla="*/ 70385 w 73512"/>
              <a:gd name="connsiteY109" fmla="*/ 63707 h 114480"/>
              <a:gd name="connsiteX110" fmla="*/ 68279 w 73512"/>
              <a:gd name="connsiteY110" fmla="*/ 64489 h 114480"/>
              <a:gd name="connsiteX111" fmla="*/ 67076 w 73512"/>
              <a:gd name="connsiteY111" fmla="*/ 66896 h 114480"/>
              <a:gd name="connsiteX112" fmla="*/ 65873 w 73512"/>
              <a:gd name="connsiteY112" fmla="*/ 66896 h 114480"/>
              <a:gd name="connsiteX113" fmla="*/ 65753 w 73512"/>
              <a:gd name="connsiteY113" fmla="*/ 68339 h 114480"/>
              <a:gd name="connsiteX114" fmla="*/ 64549 w 73512"/>
              <a:gd name="connsiteY114" fmla="*/ 68460 h 114480"/>
              <a:gd name="connsiteX115" fmla="*/ 64549 w 73512"/>
              <a:gd name="connsiteY115" fmla="*/ 71648 h 114480"/>
              <a:gd name="connsiteX116" fmla="*/ 62323 w 73512"/>
              <a:gd name="connsiteY116" fmla="*/ 74235 h 114480"/>
              <a:gd name="connsiteX117" fmla="*/ 60459 w 73512"/>
              <a:gd name="connsiteY117" fmla="*/ 74235 h 114480"/>
              <a:gd name="connsiteX118" fmla="*/ 58534 w 73512"/>
              <a:gd name="connsiteY118" fmla="*/ 73573 h 114480"/>
              <a:gd name="connsiteX119" fmla="*/ 56969 w 73512"/>
              <a:gd name="connsiteY119" fmla="*/ 74596 h 114480"/>
              <a:gd name="connsiteX120" fmla="*/ 57391 w 73512"/>
              <a:gd name="connsiteY120" fmla="*/ 75378 h 114480"/>
              <a:gd name="connsiteX121" fmla="*/ 56187 w 73512"/>
              <a:gd name="connsiteY121" fmla="*/ 76822 h 114480"/>
              <a:gd name="connsiteX122" fmla="*/ 54564 w 73512"/>
              <a:gd name="connsiteY122" fmla="*/ 77183 h 114480"/>
              <a:gd name="connsiteX123" fmla="*/ 53541 w 73512"/>
              <a:gd name="connsiteY123" fmla="*/ 78566 h 114480"/>
              <a:gd name="connsiteX124" fmla="*/ 52638 w 73512"/>
              <a:gd name="connsiteY124" fmla="*/ 78506 h 114480"/>
              <a:gd name="connsiteX125" fmla="*/ 51014 w 73512"/>
              <a:gd name="connsiteY125" fmla="*/ 79950 h 114480"/>
              <a:gd name="connsiteX126" fmla="*/ 51014 w 73512"/>
              <a:gd name="connsiteY126" fmla="*/ 80912 h 114480"/>
              <a:gd name="connsiteX127" fmla="*/ 48608 w 73512"/>
              <a:gd name="connsiteY127" fmla="*/ 80612 h 114480"/>
              <a:gd name="connsiteX128" fmla="*/ 49450 w 73512"/>
              <a:gd name="connsiteY128" fmla="*/ 82236 h 114480"/>
              <a:gd name="connsiteX129" fmla="*/ 47224 w 73512"/>
              <a:gd name="connsiteY129" fmla="*/ 83319 h 114480"/>
              <a:gd name="connsiteX130" fmla="*/ 47826 w 73512"/>
              <a:gd name="connsiteY130" fmla="*/ 84522 h 114480"/>
              <a:gd name="connsiteX131" fmla="*/ 46803 w 73512"/>
              <a:gd name="connsiteY131" fmla="*/ 84221 h 114480"/>
              <a:gd name="connsiteX132" fmla="*/ 46562 w 73512"/>
              <a:gd name="connsiteY132" fmla="*/ 86146 h 114480"/>
              <a:gd name="connsiteX133" fmla="*/ 45118 w 73512"/>
              <a:gd name="connsiteY133" fmla="*/ 85785 h 114480"/>
              <a:gd name="connsiteX134" fmla="*/ 44577 w 73512"/>
              <a:gd name="connsiteY134" fmla="*/ 86928 h 114480"/>
              <a:gd name="connsiteX135" fmla="*/ 44998 w 73512"/>
              <a:gd name="connsiteY135" fmla="*/ 88793 h 114480"/>
              <a:gd name="connsiteX136" fmla="*/ 44457 w 73512"/>
              <a:gd name="connsiteY136" fmla="*/ 88973 h 114480"/>
              <a:gd name="connsiteX137" fmla="*/ 42532 w 73512"/>
              <a:gd name="connsiteY137" fmla="*/ 92583 h 114480"/>
              <a:gd name="connsiteX138" fmla="*/ 40126 w 73512"/>
              <a:gd name="connsiteY138" fmla="*/ 93004 h 114480"/>
              <a:gd name="connsiteX139" fmla="*/ 39344 w 73512"/>
              <a:gd name="connsiteY139" fmla="*/ 94809 h 114480"/>
              <a:gd name="connsiteX140" fmla="*/ 37960 w 73512"/>
              <a:gd name="connsiteY140" fmla="*/ 94809 h 114480"/>
              <a:gd name="connsiteX141" fmla="*/ 37238 w 73512"/>
              <a:gd name="connsiteY141" fmla="*/ 96433 h 114480"/>
              <a:gd name="connsiteX142" fmla="*/ 37599 w 73512"/>
              <a:gd name="connsiteY142" fmla="*/ 97997 h 114480"/>
              <a:gd name="connsiteX143" fmla="*/ 35674 w 73512"/>
              <a:gd name="connsiteY143" fmla="*/ 97757 h 114480"/>
              <a:gd name="connsiteX144" fmla="*/ 34711 w 73512"/>
              <a:gd name="connsiteY144" fmla="*/ 96313 h 114480"/>
              <a:gd name="connsiteX145" fmla="*/ 33388 w 73512"/>
              <a:gd name="connsiteY145" fmla="*/ 98298 h 114480"/>
              <a:gd name="connsiteX146" fmla="*/ 33748 w 73512"/>
              <a:gd name="connsiteY146" fmla="*/ 99501 h 114480"/>
              <a:gd name="connsiteX147" fmla="*/ 32065 w 73512"/>
              <a:gd name="connsiteY147" fmla="*/ 99020 h 114480"/>
              <a:gd name="connsiteX148" fmla="*/ 31283 w 73512"/>
              <a:gd name="connsiteY148" fmla="*/ 99621 h 114480"/>
              <a:gd name="connsiteX149" fmla="*/ 32485 w 73512"/>
              <a:gd name="connsiteY149" fmla="*/ 100704 h 114480"/>
              <a:gd name="connsiteX150" fmla="*/ 32245 w 73512"/>
              <a:gd name="connsiteY150" fmla="*/ 102810 h 114480"/>
              <a:gd name="connsiteX151" fmla="*/ 31643 w 73512"/>
              <a:gd name="connsiteY151" fmla="*/ 103652 h 114480"/>
              <a:gd name="connsiteX152" fmla="*/ 30801 w 73512"/>
              <a:gd name="connsiteY152" fmla="*/ 101366 h 114480"/>
              <a:gd name="connsiteX153" fmla="*/ 29898 w 73512"/>
              <a:gd name="connsiteY153" fmla="*/ 101005 h 114480"/>
              <a:gd name="connsiteX154" fmla="*/ 28695 w 73512"/>
              <a:gd name="connsiteY154" fmla="*/ 103231 h 114480"/>
              <a:gd name="connsiteX155" fmla="*/ 28094 w 73512"/>
              <a:gd name="connsiteY155" fmla="*/ 103111 h 114480"/>
              <a:gd name="connsiteX156" fmla="*/ 27672 w 73512"/>
              <a:gd name="connsiteY156" fmla="*/ 104675 h 114480"/>
              <a:gd name="connsiteX157" fmla="*/ 26710 w 73512"/>
              <a:gd name="connsiteY157" fmla="*/ 106179 h 114480"/>
              <a:gd name="connsiteX158" fmla="*/ 26771 w 73512"/>
              <a:gd name="connsiteY158" fmla="*/ 107923 h 114480"/>
              <a:gd name="connsiteX159" fmla="*/ 24966 w 73512"/>
              <a:gd name="connsiteY159" fmla="*/ 108645 h 114480"/>
              <a:gd name="connsiteX160" fmla="*/ 22559 w 73512"/>
              <a:gd name="connsiteY160" fmla="*/ 106419 h 114480"/>
              <a:gd name="connsiteX161" fmla="*/ 21477 w 73512"/>
              <a:gd name="connsiteY161" fmla="*/ 106901 h 114480"/>
              <a:gd name="connsiteX162" fmla="*/ 20394 w 73512"/>
              <a:gd name="connsiteY162" fmla="*/ 108465 h 114480"/>
              <a:gd name="connsiteX163" fmla="*/ 19131 w 73512"/>
              <a:gd name="connsiteY163" fmla="*/ 109307 h 114480"/>
              <a:gd name="connsiteX164" fmla="*/ 19070 w 73512"/>
              <a:gd name="connsiteY164" fmla="*/ 110269 h 114480"/>
              <a:gd name="connsiteX165" fmla="*/ 17145 w 73512"/>
              <a:gd name="connsiteY165" fmla="*/ 110510 h 114480"/>
              <a:gd name="connsiteX166" fmla="*/ 16123 w 73512"/>
              <a:gd name="connsiteY166" fmla="*/ 112315 h 114480"/>
              <a:gd name="connsiteX167" fmla="*/ 15822 w 73512"/>
              <a:gd name="connsiteY167" fmla="*/ 114480 h 114480"/>
              <a:gd name="connsiteX168" fmla="*/ 46863 w 73512"/>
              <a:gd name="connsiteY168" fmla="*/ 90237 h 114480"/>
              <a:gd name="connsiteX169" fmla="*/ 46923 w 73512"/>
              <a:gd name="connsiteY169" fmla="*/ 91681 h 114480"/>
              <a:gd name="connsiteX170" fmla="*/ 44517 w 73512"/>
              <a:gd name="connsiteY170" fmla="*/ 93666 h 114480"/>
              <a:gd name="connsiteX171" fmla="*/ 46021 w 73512"/>
              <a:gd name="connsiteY171" fmla="*/ 90237 h 114480"/>
              <a:gd name="connsiteX172" fmla="*/ 46863 w 73512"/>
              <a:gd name="connsiteY172" fmla="*/ 90237 h 114480"/>
              <a:gd name="connsiteX173" fmla="*/ 48788 w 73512"/>
              <a:gd name="connsiteY173" fmla="*/ 90177 h 114480"/>
              <a:gd name="connsiteX174" fmla="*/ 47224 w 73512"/>
              <a:gd name="connsiteY174" fmla="*/ 89515 h 114480"/>
              <a:gd name="connsiteX175" fmla="*/ 47645 w 73512"/>
              <a:gd name="connsiteY175" fmla="*/ 87590 h 114480"/>
              <a:gd name="connsiteX176" fmla="*/ 48728 w 73512"/>
              <a:gd name="connsiteY176" fmla="*/ 87831 h 114480"/>
              <a:gd name="connsiteX177" fmla="*/ 47885 w 73512"/>
              <a:gd name="connsiteY177" fmla="*/ 89214 h 114480"/>
              <a:gd name="connsiteX178" fmla="*/ 48728 w 73512"/>
              <a:gd name="connsiteY178" fmla="*/ 90177 h 114480"/>
              <a:gd name="connsiteX179" fmla="*/ 50171 w 73512"/>
              <a:gd name="connsiteY179" fmla="*/ 83800 h 114480"/>
              <a:gd name="connsiteX180" fmla="*/ 51556 w 73512"/>
              <a:gd name="connsiteY180" fmla="*/ 83619 h 114480"/>
              <a:gd name="connsiteX181" fmla="*/ 51375 w 73512"/>
              <a:gd name="connsiteY181" fmla="*/ 84702 h 114480"/>
              <a:gd name="connsiteX182" fmla="*/ 49389 w 73512"/>
              <a:gd name="connsiteY182" fmla="*/ 83980 h 114480"/>
              <a:gd name="connsiteX183" fmla="*/ 50112 w 73512"/>
              <a:gd name="connsiteY183" fmla="*/ 83800 h 114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3512" h="114480">
                <a:moveTo>
                  <a:pt x="15761" y="114480"/>
                </a:moveTo>
                <a:lnTo>
                  <a:pt x="15401" y="114120"/>
                </a:lnTo>
                <a:lnTo>
                  <a:pt x="15521" y="113518"/>
                </a:lnTo>
                <a:lnTo>
                  <a:pt x="15039" y="112916"/>
                </a:lnTo>
                <a:lnTo>
                  <a:pt x="14919" y="112375"/>
                </a:lnTo>
                <a:lnTo>
                  <a:pt x="14619" y="111834"/>
                </a:lnTo>
                <a:lnTo>
                  <a:pt x="14619" y="111052"/>
                </a:lnTo>
                <a:lnTo>
                  <a:pt x="14558" y="109307"/>
                </a:lnTo>
                <a:lnTo>
                  <a:pt x="14318" y="109066"/>
                </a:lnTo>
                <a:lnTo>
                  <a:pt x="13957" y="108765"/>
                </a:lnTo>
                <a:lnTo>
                  <a:pt x="12753" y="107743"/>
                </a:lnTo>
                <a:lnTo>
                  <a:pt x="11791" y="106901"/>
                </a:lnTo>
                <a:lnTo>
                  <a:pt x="10588" y="105758"/>
                </a:lnTo>
                <a:lnTo>
                  <a:pt x="10528" y="105758"/>
                </a:lnTo>
                <a:lnTo>
                  <a:pt x="9084" y="104494"/>
                </a:lnTo>
                <a:lnTo>
                  <a:pt x="7219" y="102689"/>
                </a:lnTo>
                <a:lnTo>
                  <a:pt x="4512" y="100283"/>
                </a:lnTo>
                <a:lnTo>
                  <a:pt x="2527" y="98298"/>
                </a:lnTo>
                <a:lnTo>
                  <a:pt x="1986" y="97877"/>
                </a:lnTo>
                <a:lnTo>
                  <a:pt x="963" y="97155"/>
                </a:lnTo>
                <a:lnTo>
                  <a:pt x="0" y="96193"/>
                </a:lnTo>
                <a:lnTo>
                  <a:pt x="2708" y="93185"/>
                </a:lnTo>
                <a:lnTo>
                  <a:pt x="4753" y="90838"/>
                </a:lnTo>
                <a:lnTo>
                  <a:pt x="5775" y="89695"/>
                </a:lnTo>
                <a:lnTo>
                  <a:pt x="7399" y="87891"/>
                </a:lnTo>
                <a:lnTo>
                  <a:pt x="7399" y="87770"/>
                </a:lnTo>
                <a:lnTo>
                  <a:pt x="7580" y="87770"/>
                </a:lnTo>
                <a:lnTo>
                  <a:pt x="9325" y="85665"/>
                </a:lnTo>
                <a:lnTo>
                  <a:pt x="9866" y="85123"/>
                </a:lnTo>
                <a:lnTo>
                  <a:pt x="11069" y="83800"/>
                </a:lnTo>
                <a:lnTo>
                  <a:pt x="12513" y="82236"/>
                </a:lnTo>
                <a:lnTo>
                  <a:pt x="12753" y="81935"/>
                </a:lnTo>
                <a:lnTo>
                  <a:pt x="14558" y="79890"/>
                </a:lnTo>
                <a:lnTo>
                  <a:pt x="18288" y="75979"/>
                </a:lnTo>
                <a:lnTo>
                  <a:pt x="19672" y="74175"/>
                </a:lnTo>
                <a:lnTo>
                  <a:pt x="21417" y="72370"/>
                </a:lnTo>
                <a:lnTo>
                  <a:pt x="22800" y="70926"/>
                </a:lnTo>
                <a:lnTo>
                  <a:pt x="24424" y="69061"/>
                </a:lnTo>
                <a:lnTo>
                  <a:pt x="24966" y="68460"/>
                </a:lnTo>
                <a:lnTo>
                  <a:pt x="26771" y="66474"/>
                </a:lnTo>
                <a:lnTo>
                  <a:pt x="27372" y="65873"/>
                </a:lnTo>
                <a:lnTo>
                  <a:pt x="25567" y="64188"/>
                </a:lnTo>
                <a:lnTo>
                  <a:pt x="21236" y="60158"/>
                </a:lnTo>
                <a:lnTo>
                  <a:pt x="18769" y="57992"/>
                </a:lnTo>
                <a:lnTo>
                  <a:pt x="13656" y="53420"/>
                </a:lnTo>
                <a:lnTo>
                  <a:pt x="12693" y="49450"/>
                </a:lnTo>
                <a:lnTo>
                  <a:pt x="11490" y="44156"/>
                </a:lnTo>
                <a:lnTo>
                  <a:pt x="10347" y="38621"/>
                </a:lnTo>
                <a:lnTo>
                  <a:pt x="15220" y="36636"/>
                </a:lnTo>
                <a:lnTo>
                  <a:pt x="16724" y="39283"/>
                </a:lnTo>
                <a:lnTo>
                  <a:pt x="19251" y="39584"/>
                </a:lnTo>
                <a:lnTo>
                  <a:pt x="22860" y="44517"/>
                </a:lnTo>
                <a:lnTo>
                  <a:pt x="36817" y="36275"/>
                </a:lnTo>
                <a:lnTo>
                  <a:pt x="38321" y="35192"/>
                </a:lnTo>
                <a:lnTo>
                  <a:pt x="41810" y="40486"/>
                </a:lnTo>
                <a:lnTo>
                  <a:pt x="49751" y="30921"/>
                </a:lnTo>
                <a:lnTo>
                  <a:pt x="53120" y="26830"/>
                </a:lnTo>
                <a:lnTo>
                  <a:pt x="53420" y="27492"/>
                </a:lnTo>
                <a:lnTo>
                  <a:pt x="54864" y="27492"/>
                </a:lnTo>
                <a:lnTo>
                  <a:pt x="56669" y="25447"/>
                </a:lnTo>
                <a:lnTo>
                  <a:pt x="56068" y="24123"/>
                </a:lnTo>
                <a:lnTo>
                  <a:pt x="56909" y="22018"/>
                </a:lnTo>
                <a:lnTo>
                  <a:pt x="58233" y="20995"/>
                </a:lnTo>
                <a:lnTo>
                  <a:pt x="57270" y="20153"/>
                </a:lnTo>
                <a:lnTo>
                  <a:pt x="57210" y="18408"/>
                </a:lnTo>
                <a:lnTo>
                  <a:pt x="55285" y="17927"/>
                </a:lnTo>
                <a:lnTo>
                  <a:pt x="53360" y="16784"/>
                </a:lnTo>
                <a:lnTo>
                  <a:pt x="55827" y="13114"/>
                </a:lnTo>
                <a:lnTo>
                  <a:pt x="57632" y="9926"/>
                </a:lnTo>
                <a:lnTo>
                  <a:pt x="57030" y="8422"/>
                </a:lnTo>
                <a:lnTo>
                  <a:pt x="57691" y="7159"/>
                </a:lnTo>
                <a:lnTo>
                  <a:pt x="57090" y="5595"/>
                </a:lnTo>
                <a:lnTo>
                  <a:pt x="57090" y="4211"/>
                </a:lnTo>
                <a:lnTo>
                  <a:pt x="56308" y="2166"/>
                </a:lnTo>
                <a:lnTo>
                  <a:pt x="60880" y="1143"/>
                </a:lnTo>
                <a:lnTo>
                  <a:pt x="63648" y="0"/>
                </a:lnTo>
                <a:lnTo>
                  <a:pt x="64068" y="1384"/>
                </a:lnTo>
                <a:lnTo>
                  <a:pt x="68520" y="3369"/>
                </a:lnTo>
                <a:lnTo>
                  <a:pt x="69121" y="8362"/>
                </a:lnTo>
                <a:lnTo>
                  <a:pt x="69242" y="13415"/>
                </a:lnTo>
                <a:lnTo>
                  <a:pt x="71047" y="14799"/>
                </a:lnTo>
                <a:lnTo>
                  <a:pt x="70505" y="15761"/>
                </a:lnTo>
                <a:lnTo>
                  <a:pt x="67738" y="16964"/>
                </a:lnTo>
                <a:lnTo>
                  <a:pt x="67738" y="18769"/>
                </a:lnTo>
                <a:lnTo>
                  <a:pt x="66835" y="20574"/>
                </a:lnTo>
                <a:lnTo>
                  <a:pt x="64309" y="24003"/>
                </a:lnTo>
                <a:lnTo>
                  <a:pt x="65753" y="24845"/>
                </a:lnTo>
                <a:lnTo>
                  <a:pt x="66835" y="26530"/>
                </a:lnTo>
                <a:lnTo>
                  <a:pt x="68460" y="27011"/>
                </a:lnTo>
                <a:lnTo>
                  <a:pt x="69182" y="28214"/>
                </a:lnTo>
                <a:lnTo>
                  <a:pt x="67377" y="30079"/>
                </a:lnTo>
                <a:lnTo>
                  <a:pt x="66053" y="30259"/>
                </a:lnTo>
                <a:lnTo>
                  <a:pt x="67257" y="32545"/>
                </a:lnTo>
                <a:lnTo>
                  <a:pt x="66415" y="34230"/>
                </a:lnTo>
                <a:lnTo>
                  <a:pt x="67016" y="35794"/>
                </a:lnTo>
                <a:lnTo>
                  <a:pt x="68400" y="36877"/>
                </a:lnTo>
                <a:lnTo>
                  <a:pt x="67437" y="38802"/>
                </a:lnTo>
                <a:lnTo>
                  <a:pt x="67617" y="40607"/>
                </a:lnTo>
                <a:lnTo>
                  <a:pt x="68701" y="42351"/>
                </a:lnTo>
                <a:lnTo>
                  <a:pt x="70806" y="44637"/>
                </a:lnTo>
                <a:lnTo>
                  <a:pt x="71769" y="46923"/>
                </a:lnTo>
                <a:lnTo>
                  <a:pt x="70565" y="49871"/>
                </a:lnTo>
                <a:lnTo>
                  <a:pt x="70325" y="51615"/>
                </a:lnTo>
                <a:lnTo>
                  <a:pt x="73032" y="56248"/>
                </a:lnTo>
                <a:lnTo>
                  <a:pt x="73513" y="58293"/>
                </a:lnTo>
                <a:lnTo>
                  <a:pt x="73513" y="63286"/>
                </a:lnTo>
                <a:lnTo>
                  <a:pt x="72310" y="63106"/>
                </a:lnTo>
                <a:lnTo>
                  <a:pt x="72250" y="62023"/>
                </a:lnTo>
                <a:lnTo>
                  <a:pt x="70385" y="62624"/>
                </a:lnTo>
                <a:lnTo>
                  <a:pt x="70385" y="63707"/>
                </a:lnTo>
                <a:lnTo>
                  <a:pt x="68279" y="64489"/>
                </a:lnTo>
                <a:lnTo>
                  <a:pt x="67076" y="66896"/>
                </a:lnTo>
                <a:lnTo>
                  <a:pt x="65873" y="66896"/>
                </a:lnTo>
                <a:lnTo>
                  <a:pt x="65753" y="68339"/>
                </a:lnTo>
                <a:lnTo>
                  <a:pt x="64549" y="68460"/>
                </a:lnTo>
                <a:lnTo>
                  <a:pt x="64549" y="71648"/>
                </a:lnTo>
                <a:lnTo>
                  <a:pt x="62323" y="74235"/>
                </a:lnTo>
                <a:lnTo>
                  <a:pt x="60459" y="74235"/>
                </a:lnTo>
                <a:lnTo>
                  <a:pt x="58534" y="73573"/>
                </a:lnTo>
                <a:lnTo>
                  <a:pt x="56969" y="74596"/>
                </a:lnTo>
                <a:lnTo>
                  <a:pt x="57391" y="75378"/>
                </a:lnTo>
                <a:lnTo>
                  <a:pt x="56187" y="76822"/>
                </a:lnTo>
                <a:lnTo>
                  <a:pt x="54564" y="77183"/>
                </a:lnTo>
                <a:lnTo>
                  <a:pt x="53541" y="78566"/>
                </a:lnTo>
                <a:lnTo>
                  <a:pt x="52638" y="78506"/>
                </a:lnTo>
                <a:lnTo>
                  <a:pt x="51014" y="79950"/>
                </a:lnTo>
                <a:lnTo>
                  <a:pt x="51014" y="80912"/>
                </a:lnTo>
                <a:lnTo>
                  <a:pt x="48608" y="80612"/>
                </a:lnTo>
                <a:lnTo>
                  <a:pt x="49450" y="82236"/>
                </a:lnTo>
                <a:lnTo>
                  <a:pt x="47224" y="83319"/>
                </a:lnTo>
                <a:lnTo>
                  <a:pt x="47826" y="84522"/>
                </a:lnTo>
                <a:lnTo>
                  <a:pt x="46803" y="84221"/>
                </a:lnTo>
                <a:lnTo>
                  <a:pt x="46562" y="86146"/>
                </a:lnTo>
                <a:lnTo>
                  <a:pt x="45118" y="85785"/>
                </a:lnTo>
                <a:lnTo>
                  <a:pt x="44577" y="86928"/>
                </a:lnTo>
                <a:lnTo>
                  <a:pt x="44998" y="88793"/>
                </a:lnTo>
                <a:lnTo>
                  <a:pt x="44457" y="88973"/>
                </a:lnTo>
                <a:lnTo>
                  <a:pt x="42532" y="92583"/>
                </a:lnTo>
                <a:lnTo>
                  <a:pt x="40126" y="93004"/>
                </a:lnTo>
                <a:lnTo>
                  <a:pt x="39344" y="94809"/>
                </a:lnTo>
                <a:lnTo>
                  <a:pt x="37960" y="94809"/>
                </a:lnTo>
                <a:lnTo>
                  <a:pt x="37238" y="96433"/>
                </a:lnTo>
                <a:lnTo>
                  <a:pt x="37599" y="97997"/>
                </a:lnTo>
                <a:lnTo>
                  <a:pt x="35674" y="97757"/>
                </a:lnTo>
                <a:lnTo>
                  <a:pt x="34711" y="96313"/>
                </a:lnTo>
                <a:lnTo>
                  <a:pt x="33388" y="98298"/>
                </a:lnTo>
                <a:lnTo>
                  <a:pt x="33748" y="99501"/>
                </a:lnTo>
                <a:lnTo>
                  <a:pt x="32065" y="99020"/>
                </a:lnTo>
                <a:lnTo>
                  <a:pt x="31283" y="99621"/>
                </a:lnTo>
                <a:lnTo>
                  <a:pt x="32485" y="100704"/>
                </a:lnTo>
                <a:lnTo>
                  <a:pt x="32245" y="102810"/>
                </a:lnTo>
                <a:lnTo>
                  <a:pt x="31643" y="103652"/>
                </a:lnTo>
                <a:lnTo>
                  <a:pt x="30801" y="101366"/>
                </a:lnTo>
                <a:lnTo>
                  <a:pt x="29898" y="101005"/>
                </a:lnTo>
                <a:lnTo>
                  <a:pt x="28695" y="103231"/>
                </a:lnTo>
                <a:lnTo>
                  <a:pt x="28094" y="103111"/>
                </a:lnTo>
                <a:lnTo>
                  <a:pt x="27672" y="104675"/>
                </a:lnTo>
                <a:lnTo>
                  <a:pt x="26710" y="106179"/>
                </a:lnTo>
                <a:lnTo>
                  <a:pt x="26771" y="107923"/>
                </a:lnTo>
                <a:lnTo>
                  <a:pt x="24966" y="108645"/>
                </a:lnTo>
                <a:lnTo>
                  <a:pt x="22559" y="106419"/>
                </a:lnTo>
                <a:lnTo>
                  <a:pt x="21477" y="106901"/>
                </a:lnTo>
                <a:lnTo>
                  <a:pt x="20394" y="108465"/>
                </a:lnTo>
                <a:lnTo>
                  <a:pt x="19131" y="109307"/>
                </a:lnTo>
                <a:lnTo>
                  <a:pt x="19070" y="110269"/>
                </a:lnTo>
                <a:lnTo>
                  <a:pt x="17145" y="110510"/>
                </a:lnTo>
                <a:lnTo>
                  <a:pt x="16123" y="112315"/>
                </a:lnTo>
                <a:lnTo>
                  <a:pt x="15822" y="114480"/>
                </a:lnTo>
                <a:moveTo>
                  <a:pt x="46863" y="90237"/>
                </a:moveTo>
                <a:lnTo>
                  <a:pt x="46923" y="91681"/>
                </a:lnTo>
                <a:lnTo>
                  <a:pt x="44517" y="93666"/>
                </a:lnTo>
                <a:lnTo>
                  <a:pt x="46021" y="90237"/>
                </a:lnTo>
                <a:lnTo>
                  <a:pt x="46863" y="90237"/>
                </a:lnTo>
                <a:moveTo>
                  <a:pt x="48788" y="90177"/>
                </a:moveTo>
                <a:lnTo>
                  <a:pt x="47224" y="89515"/>
                </a:lnTo>
                <a:lnTo>
                  <a:pt x="47645" y="87590"/>
                </a:lnTo>
                <a:lnTo>
                  <a:pt x="48728" y="87831"/>
                </a:lnTo>
                <a:lnTo>
                  <a:pt x="47885" y="89214"/>
                </a:lnTo>
                <a:lnTo>
                  <a:pt x="48728" y="90177"/>
                </a:lnTo>
                <a:moveTo>
                  <a:pt x="50171" y="83800"/>
                </a:moveTo>
                <a:lnTo>
                  <a:pt x="51556" y="83619"/>
                </a:lnTo>
                <a:lnTo>
                  <a:pt x="51375" y="84702"/>
                </a:lnTo>
                <a:lnTo>
                  <a:pt x="49389" y="83980"/>
                </a:lnTo>
                <a:lnTo>
                  <a:pt x="50112" y="8380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 title="CT-5">
            <a:extLst>
              <a:ext uri="{FF2B5EF4-FFF2-40B4-BE49-F238E27FC236}">
                <a16:creationId xmlns:a16="http://schemas.microsoft.com/office/drawing/2014/main" id="{9C300BDA-3B07-9689-F69C-986EAC12C8AD}"/>
              </a:ext>
            </a:extLst>
          </p:cNvPr>
          <p:cNvSpPr/>
          <p:nvPr/>
        </p:nvSpPr>
        <p:spPr>
          <a:xfrm>
            <a:off x="7322689" y="2974127"/>
            <a:ext cx="103672" cy="111527"/>
          </a:xfrm>
          <a:custGeom>
            <a:avLst/>
            <a:gdLst>
              <a:gd name="connsiteX0" fmla="*/ 126753 w 129760"/>
              <a:gd name="connsiteY0" fmla="*/ 75558 h 144559"/>
              <a:gd name="connsiteX1" fmla="*/ 129761 w 129760"/>
              <a:gd name="connsiteY1" fmla="*/ 83800 h 144559"/>
              <a:gd name="connsiteX2" fmla="*/ 126091 w 129760"/>
              <a:gd name="connsiteY2" fmla="*/ 85123 h 144559"/>
              <a:gd name="connsiteX3" fmla="*/ 122602 w 129760"/>
              <a:gd name="connsiteY3" fmla="*/ 84702 h 144559"/>
              <a:gd name="connsiteX4" fmla="*/ 114601 w 129760"/>
              <a:gd name="connsiteY4" fmla="*/ 84943 h 144559"/>
              <a:gd name="connsiteX5" fmla="*/ 115864 w 129760"/>
              <a:gd name="connsiteY5" fmla="*/ 87169 h 144559"/>
              <a:gd name="connsiteX6" fmla="*/ 113458 w 129760"/>
              <a:gd name="connsiteY6" fmla="*/ 98779 h 144559"/>
              <a:gd name="connsiteX7" fmla="*/ 108646 w 129760"/>
              <a:gd name="connsiteY7" fmla="*/ 97877 h 144559"/>
              <a:gd name="connsiteX8" fmla="*/ 103653 w 129760"/>
              <a:gd name="connsiteY8" fmla="*/ 98358 h 144559"/>
              <a:gd name="connsiteX9" fmla="*/ 103893 w 129760"/>
              <a:gd name="connsiteY9" fmla="*/ 95471 h 144559"/>
              <a:gd name="connsiteX10" fmla="*/ 103592 w 129760"/>
              <a:gd name="connsiteY10" fmla="*/ 92222 h 144559"/>
              <a:gd name="connsiteX11" fmla="*/ 104073 w 129760"/>
              <a:gd name="connsiteY11" fmla="*/ 91019 h 144559"/>
              <a:gd name="connsiteX12" fmla="*/ 103592 w 129760"/>
              <a:gd name="connsiteY12" fmla="*/ 89816 h 144559"/>
              <a:gd name="connsiteX13" fmla="*/ 101066 w 129760"/>
              <a:gd name="connsiteY13" fmla="*/ 87710 h 144559"/>
              <a:gd name="connsiteX14" fmla="*/ 96433 w 129760"/>
              <a:gd name="connsiteY14" fmla="*/ 86748 h 144559"/>
              <a:gd name="connsiteX15" fmla="*/ 93606 w 129760"/>
              <a:gd name="connsiteY15" fmla="*/ 89455 h 144559"/>
              <a:gd name="connsiteX16" fmla="*/ 91801 w 129760"/>
              <a:gd name="connsiteY16" fmla="*/ 88432 h 144559"/>
              <a:gd name="connsiteX17" fmla="*/ 89215 w 129760"/>
              <a:gd name="connsiteY17" fmla="*/ 86507 h 144559"/>
              <a:gd name="connsiteX18" fmla="*/ 87831 w 129760"/>
              <a:gd name="connsiteY18" fmla="*/ 87349 h 144559"/>
              <a:gd name="connsiteX19" fmla="*/ 86868 w 129760"/>
              <a:gd name="connsiteY19" fmla="*/ 86868 h 144559"/>
              <a:gd name="connsiteX20" fmla="*/ 85665 w 129760"/>
              <a:gd name="connsiteY20" fmla="*/ 88432 h 144559"/>
              <a:gd name="connsiteX21" fmla="*/ 85906 w 129760"/>
              <a:gd name="connsiteY21" fmla="*/ 88974 h 144559"/>
              <a:gd name="connsiteX22" fmla="*/ 84582 w 129760"/>
              <a:gd name="connsiteY22" fmla="*/ 90778 h 144559"/>
              <a:gd name="connsiteX23" fmla="*/ 82597 w 129760"/>
              <a:gd name="connsiteY23" fmla="*/ 90658 h 144559"/>
              <a:gd name="connsiteX24" fmla="*/ 82357 w 129760"/>
              <a:gd name="connsiteY24" fmla="*/ 91500 h 144559"/>
              <a:gd name="connsiteX25" fmla="*/ 85063 w 129760"/>
              <a:gd name="connsiteY25" fmla="*/ 94087 h 144559"/>
              <a:gd name="connsiteX26" fmla="*/ 81815 w 129760"/>
              <a:gd name="connsiteY26" fmla="*/ 95170 h 144559"/>
              <a:gd name="connsiteX27" fmla="*/ 82357 w 129760"/>
              <a:gd name="connsiteY27" fmla="*/ 97456 h 144559"/>
              <a:gd name="connsiteX28" fmla="*/ 81635 w 129760"/>
              <a:gd name="connsiteY28" fmla="*/ 98599 h 144559"/>
              <a:gd name="connsiteX29" fmla="*/ 81815 w 129760"/>
              <a:gd name="connsiteY29" fmla="*/ 100043 h 144559"/>
              <a:gd name="connsiteX30" fmla="*/ 79168 w 129760"/>
              <a:gd name="connsiteY30" fmla="*/ 101186 h 144559"/>
              <a:gd name="connsiteX31" fmla="*/ 74536 w 129760"/>
              <a:gd name="connsiteY31" fmla="*/ 102208 h 144559"/>
              <a:gd name="connsiteX32" fmla="*/ 75318 w 129760"/>
              <a:gd name="connsiteY32" fmla="*/ 104254 h 144559"/>
              <a:gd name="connsiteX33" fmla="*/ 75318 w 129760"/>
              <a:gd name="connsiteY33" fmla="*/ 105637 h 144559"/>
              <a:gd name="connsiteX34" fmla="*/ 75919 w 129760"/>
              <a:gd name="connsiteY34" fmla="*/ 107201 h 144559"/>
              <a:gd name="connsiteX35" fmla="*/ 75197 w 129760"/>
              <a:gd name="connsiteY35" fmla="*/ 108525 h 144559"/>
              <a:gd name="connsiteX36" fmla="*/ 75860 w 129760"/>
              <a:gd name="connsiteY36" fmla="*/ 109969 h 144559"/>
              <a:gd name="connsiteX37" fmla="*/ 74055 w 129760"/>
              <a:gd name="connsiteY37" fmla="*/ 113157 h 144559"/>
              <a:gd name="connsiteX38" fmla="*/ 71648 w 129760"/>
              <a:gd name="connsiteY38" fmla="*/ 116827 h 144559"/>
              <a:gd name="connsiteX39" fmla="*/ 73453 w 129760"/>
              <a:gd name="connsiteY39" fmla="*/ 118030 h 144559"/>
              <a:gd name="connsiteX40" fmla="*/ 75438 w 129760"/>
              <a:gd name="connsiteY40" fmla="*/ 118391 h 144559"/>
              <a:gd name="connsiteX41" fmla="*/ 75498 w 129760"/>
              <a:gd name="connsiteY41" fmla="*/ 120196 h 144559"/>
              <a:gd name="connsiteX42" fmla="*/ 76461 w 129760"/>
              <a:gd name="connsiteY42" fmla="*/ 121038 h 144559"/>
              <a:gd name="connsiteX43" fmla="*/ 75137 w 129760"/>
              <a:gd name="connsiteY43" fmla="*/ 122060 h 144559"/>
              <a:gd name="connsiteX44" fmla="*/ 74296 w 129760"/>
              <a:gd name="connsiteY44" fmla="*/ 124166 h 144559"/>
              <a:gd name="connsiteX45" fmla="*/ 74897 w 129760"/>
              <a:gd name="connsiteY45" fmla="*/ 125489 h 144559"/>
              <a:gd name="connsiteX46" fmla="*/ 73092 w 129760"/>
              <a:gd name="connsiteY46" fmla="*/ 127475 h 144559"/>
              <a:gd name="connsiteX47" fmla="*/ 71648 w 129760"/>
              <a:gd name="connsiteY47" fmla="*/ 127535 h 144559"/>
              <a:gd name="connsiteX48" fmla="*/ 71348 w 129760"/>
              <a:gd name="connsiteY48" fmla="*/ 126933 h 144559"/>
              <a:gd name="connsiteX49" fmla="*/ 67979 w 129760"/>
              <a:gd name="connsiteY49" fmla="*/ 130904 h 144559"/>
              <a:gd name="connsiteX50" fmla="*/ 60038 w 129760"/>
              <a:gd name="connsiteY50" fmla="*/ 140529 h 144559"/>
              <a:gd name="connsiteX51" fmla="*/ 56549 w 129760"/>
              <a:gd name="connsiteY51" fmla="*/ 135235 h 144559"/>
              <a:gd name="connsiteX52" fmla="*/ 55045 w 129760"/>
              <a:gd name="connsiteY52" fmla="*/ 136318 h 144559"/>
              <a:gd name="connsiteX53" fmla="*/ 41149 w 129760"/>
              <a:gd name="connsiteY53" fmla="*/ 144559 h 144559"/>
              <a:gd name="connsiteX54" fmla="*/ 37479 w 129760"/>
              <a:gd name="connsiteY54" fmla="*/ 139627 h 144559"/>
              <a:gd name="connsiteX55" fmla="*/ 34952 w 129760"/>
              <a:gd name="connsiteY55" fmla="*/ 139326 h 144559"/>
              <a:gd name="connsiteX56" fmla="*/ 33448 w 129760"/>
              <a:gd name="connsiteY56" fmla="*/ 136679 h 144559"/>
              <a:gd name="connsiteX57" fmla="*/ 28635 w 129760"/>
              <a:gd name="connsiteY57" fmla="*/ 138664 h 144559"/>
              <a:gd name="connsiteX58" fmla="*/ 28034 w 129760"/>
              <a:gd name="connsiteY58" fmla="*/ 135957 h 144559"/>
              <a:gd name="connsiteX59" fmla="*/ 27974 w 129760"/>
              <a:gd name="connsiteY59" fmla="*/ 135716 h 144559"/>
              <a:gd name="connsiteX60" fmla="*/ 27252 w 129760"/>
              <a:gd name="connsiteY60" fmla="*/ 132708 h 144559"/>
              <a:gd name="connsiteX61" fmla="*/ 26409 w 129760"/>
              <a:gd name="connsiteY61" fmla="*/ 128196 h 144559"/>
              <a:gd name="connsiteX62" fmla="*/ 26049 w 129760"/>
              <a:gd name="connsiteY62" fmla="*/ 126512 h 144559"/>
              <a:gd name="connsiteX63" fmla="*/ 25387 w 129760"/>
              <a:gd name="connsiteY63" fmla="*/ 123624 h 144559"/>
              <a:gd name="connsiteX64" fmla="*/ 25146 w 129760"/>
              <a:gd name="connsiteY64" fmla="*/ 122782 h 144559"/>
              <a:gd name="connsiteX65" fmla="*/ 25026 w 129760"/>
              <a:gd name="connsiteY65" fmla="*/ 122000 h 144559"/>
              <a:gd name="connsiteX66" fmla="*/ 24905 w 129760"/>
              <a:gd name="connsiteY66" fmla="*/ 121820 h 144559"/>
              <a:gd name="connsiteX67" fmla="*/ 24726 w 129760"/>
              <a:gd name="connsiteY67" fmla="*/ 121459 h 144559"/>
              <a:gd name="connsiteX68" fmla="*/ 24665 w 129760"/>
              <a:gd name="connsiteY68" fmla="*/ 120857 h 144559"/>
              <a:gd name="connsiteX69" fmla="*/ 24665 w 129760"/>
              <a:gd name="connsiteY69" fmla="*/ 120496 h 144559"/>
              <a:gd name="connsiteX70" fmla="*/ 24545 w 129760"/>
              <a:gd name="connsiteY70" fmla="*/ 120256 h 144559"/>
              <a:gd name="connsiteX71" fmla="*/ 24545 w 129760"/>
              <a:gd name="connsiteY71" fmla="*/ 119774 h 144559"/>
              <a:gd name="connsiteX72" fmla="*/ 23763 w 129760"/>
              <a:gd name="connsiteY72" fmla="*/ 117007 h 144559"/>
              <a:gd name="connsiteX73" fmla="*/ 23462 w 129760"/>
              <a:gd name="connsiteY73" fmla="*/ 115563 h 144559"/>
              <a:gd name="connsiteX74" fmla="*/ 22379 w 129760"/>
              <a:gd name="connsiteY74" fmla="*/ 110630 h 144559"/>
              <a:gd name="connsiteX75" fmla="*/ 21898 w 129760"/>
              <a:gd name="connsiteY75" fmla="*/ 108525 h 144559"/>
              <a:gd name="connsiteX76" fmla="*/ 20394 w 129760"/>
              <a:gd name="connsiteY76" fmla="*/ 101787 h 144559"/>
              <a:gd name="connsiteX77" fmla="*/ 18589 w 129760"/>
              <a:gd name="connsiteY77" fmla="*/ 93425 h 144559"/>
              <a:gd name="connsiteX78" fmla="*/ 17506 w 129760"/>
              <a:gd name="connsiteY78" fmla="*/ 88913 h 144559"/>
              <a:gd name="connsiteX79" fmla="*/ 17386 w 129760"/>
              <a:gd name="connsiteY79" fmla="*/ 88312 h 144559"/>
              <a:gd name="connsiteX80" fmla="*/ 16364 w 129760"/>
              <a:gd name="connsiteY80" fmla="*/ 84101 h 144559"/>
              <a:gd name="connsiteX81" fmla="*/ 15401 w 129760"/>
              <a:gd name="connsiteY81" fmla="*/ 80371 h 144559"/>
              <a:gd name="connsiteX82" fmla="*/ 15039 w 129760"/>
              <a:gd name="connsiteY82" fmla="*/ 78626 h 144559"/>
              <a:gd name="connsiteX83" fmla="*/ 14438 w 129760"/>
              <a:gd name="connsiteY83" fmla="*/ 75378 h 144559"/>
              <a:gd name="connsiteX84" fmla="*/ 12634 w 129760"/>
              <a:gd name="connsiteY84" fmla="*/ 68039 h 144559"/>
              <a:gd name="connsiteX85" fmla="*/ 12393 w 129760"/>
              <a:gd name="connsiteY85" fmla="*/ 67076 h 144559"/>
              <a:gd name="connsiteX86" fmla="*/ 11190 w 129760"/>
              <a:gd name="connsiteY86" fmla="*/ 61963 h 144559"/>
              <a:gd name="connsiteX87" fmla="*/ 10708 w 129760"/>
              <a:gd name="connsiteY87" fmla="*/ 59195 h 144559"/>
              <a:gd name="connsiteX88" fmla="*/ 7881 w 129760"/>
              <a:gd name="connsiteY88" fmla="*/ 46562 h 144559"/>
              <a:gd name="connsiteX89" fmla="*/ 6918 w 129760"/>
              <a:gd name="connsiteY89" fmla="*/ 41990 h 144559"/>
              <a:gd name="connsiteX90" fmla="*/ 5475 w 129760"/>
              <a:gd name="connsiteY90" fmla="*/ 36576 h 144559"/>
              <a:gd name="connsiteX91" fmla="*/ 4332 w 129760"/>
              <a:gd name="connsiteY91" fmla="*/ 30741 h 144559"/>
              <a:gd name="connsiteX92" fmla="*/ 4151 w 129760"/>
              <a:gd name="connsiteY92" fmla="*/ 29838 h 144559"/>
              <a:gd name="connsiteX93" fmla="*/ 2346 w 129760"/>
              <a:gd name="connsiteY93" fmla="*/ 22078 h 144559"/>
              <a:gd name="connsiteX94" fmla="*/ 1444 w 129760"/>
              <a:gd name="connsiteY94" fmla="*/ 18649 h 144559"/>
              <a:gd name="connsiteX95" fmla="*/ 0 w 129760"/>
              <a:gd name="connsiteY95" fmla="*/ 12874 h 144559"/>
              <a:gd name="connsiteX96" fmla="*/ 6437 w 129760"/>
              <a:gd name="connsiteY96" fmla="*/ 10768 h 144559"/>
              <a:gd name="connsiteX97" fmla="*/ 8122 w 129760"/>
              <a:gd name="connsiteY97" fmla="*/ 10287 h 144559"/>
              <a:gd name="connsiteX98" fmla="*/ 10949 w 129760"/>
              <a:gd name="connsiteY98" fmla="*/ 9565 h 144559"/>
              <a:gd name="connsiteX99" fmla="*/ 19070 w 129760"/>
              <a:gd name="connsiteY99" fmla="*/ 7460 h 144559"/>
              <a:gd name="connsiteX100" fmla="*/ 20273 w 129760"/>
              <a:gd name="connsiteY100" fmla="*/ 7219 h 144559"/>
              <a:gd name="connsiteX101" fmla="*/ 21477 w 129760"/>
              <a:gd name="connsiteY101" fmla="*/ 6858 h 144559"/>
              <a:gd name="connsiteX102" fmla="*/ 21657 w 129760"/>
              <a:gd name="connsiteY102" fmla="*/ 6858 h 144559"/>
              <a:gd name="connsiteX103" fmla="*/ 24063 w 129760"/>
              <a:gd name="connsiteY103" fmla="*/ 6256 h 144559"/>
              <a:gd name="connsiteX104" fmla="*/ 24665 w 129760"/>
              <a:gd name="connsiteY104" fmla="*/ 6076 h 144559"/>
              <a:gd name="connsiteX105" fmla="*/ 26229 w 129760"/>
              <a:gd name="connsiteY105" fmla="*/ 5715 h 144559"/>
              <a:gd name="connsiteX106" fmla="*/ 26771 w 129760"/>
              <a:gd name="connsiteY106" fmla="*/ 5474 h 144559"/>
              <a:gd name="connsiteX107" fmla="*/ 31042 w 129760"/>
              <a:gd name="connsiteY107" fmla="*/ 4512 h 144559"/>
              <a:gd name="connsiteX108" fmla="*/ 31343 w 129760"/>
              <a:gd name="connsiteY108" fmla="*/ 4392 h 144559"/>
              <a:gd name="connsiteX109" fmla="*/ 34531 w 129760"/>
              <a:gd name="connsiteY109" fmla="*/ 3670 h 144559"/>
              <a:gd name="connsiteX110" fmla="*/ 35493 w 129760"/>
              <a:gd name="connsiteY110" fmla="*/ 3249 h 144559"/>
              <a:gd name="connsiteX111" fmla="*/ 44999 w 129760"/>
              <a:gd name="connsiteY111" fmla="*/ 842 h 144559"/>
              <a:gd name="connsiteX112" fmla="*/ 48187 w 129760"/>
              <a:gd name="connsiteY112" fmla="*/ 120 h 144559"/>
              <a:gd name="connsiteX113" fmla="*/ 48608 w 129760"/>
              <a:gd name="connsiteY113" fmla="*/ 0 h 144559"/>
              <a:gd name="connsiteX114" fmla="*/ 49209 w 129760"/>
              <a:gd name="connsiteY114" fmla="*/ 8061 h 144559"/>
              <a:gd name="connsiteX115" fmla="*/ 50533 w 129760"/>
              <a:gd name="connsiteY115" fmla="*/ 24966 h 144559"/>
              <a:gd name="connsiteX116" fmla="*/ 52338 w 129760"/>
              <a:gd name="connsiteY116" fmla="*/ 49029 h 144559"/>
              <a:gd name="connsiteX117" fmla="*/ 57331 w 129760"/>
              <a:gd name="connsiteY117" fmla="*/ 46803 h 144559"/>
              <a:gd name="connsiteX118" fmla="*/ 59136 w 129760"/>
              <a:gd name="connsiteY118" fmla="*/ 48247 h 144559"/>
              <a:gd name="connsiteX119" fmla="*/ 60579 w 129760"/>
              <a:gd name="connsiteY119" fmla="*/ 46683 h 144559"/>
              <a:gd name="connsiteX120" fmla="*/ 59256 w 129760"/>
              <a:gd name="connsiteY120" fmla="*/ 43193 h 144559"/>
              <a:gd name="connsiteX121" fmla="*/ 60940 w 129760"/>
              <a:gd name="connsiteY121" fmla="*/ 41990 h 144559"/>
              <a:gd name="connsiteX122" fmla="*/ 62926 w 129760"/>
              <a:gd name="connsiteY122" fmla="*/ 41389 h 144559"/>
              <a:gd name="connsiteX123" fmla="*/ 63527 w 129760"/>
              <a:gd name="connsiteY123" fmla="*/ 42171 h 144559"/>
              <a:gd name="connsiteX124" fmla="*/ 65512 w 129760"/>
              <a:gd name="connsiteY124" fmla="*/ 40005 h 144559"/>
              <a:gd name="connsiteX125" fmla="*/ 65572 w 129760"/>
              <a:gd name="connsiteY125" fmla="*/ 41088 h 144559"/>
              <a:gd name="connsiteX126" fmla="*/ 67136 w 129760"/>
              <a:gd name="connsiteY126" fmla="*/ 41329 h 144559"/>
              <a:gd name="connsiteX127" fmla="*/ 67979 w 129760"/>
              <a:gd name="connsiteY127" fmla="*/ 42652 h 144559"/>
              <a:gd name="connsiteX128" fmla="*/ 76701 w 129760"/>
              <a:gd name="connsiteY128" fmla="*/ 40065 h 144559"/>
              <a:gd name="connsiteX129" fmla="*/ 85425 w 129760"/>
              <a:gd name="connsiteY129" fmla="*/ 35854 h 144559"/>
              <a:gd name="connsiteX130" fmla="*/ 85304 w 129760"/>
              <a:gd name="connsiteY130" fmla="*/ 29237 h 144559"/>
              <a:gd name="connsiteX131" fmla="*/ 83078 w 129760"/>
              <a:gd name="connsiteY131" fmla="*/ 29357 h 144559"/>
              <a:gd name="connsiteX132" fmla="*/ 82176 w 129760"/>
              <a:gd name="connsiteY132" fmla="*/ 27372 h 144559"/>
              <a:gd name="connsiteX133" fmla="*/ 81995 w 129760"/>
              <a:gd name="connsiteY133" fmla="*/ 23401 h 144559"/>
              <a:gd name="connsiteX134" fmla="*/ 81635 w 129760"/>
              <a:gd name="connsiteY134" fmla="*/ 19190 h 144559"/>
              <a:gd name="connsiteX135" fmla="*/ 84943 w 129760"/>
              <a:gd name="connsiteY135" fmla="*/ 17927 h 144559"/>
              <a:gd name="connsiteX136" fmla="*/ 84883 w 129760"/>
              <a:gd name="connsiteY136" fmla="*/ 13054 h 144559"/>
              <a:gd name="connsiteX137" fmla="*/ 95651 w 129760"/>
              <a:gd name="connsiteY137" fmla="*/ 10347 h 144559"/>
              <a:gd name="connsiteX138" fmla="*/ 103532 w 129760"/>
              <a:gd name="connsiteY138" fmla="*/ 8181 h 144559"/>
              <a:gd name="connsiteX139" fmla="*/ 105397 w 129760"/>
              <a:gd name="connsiteY139" fmla="*/ 9806 h 144559"/>
              <a:gd name="connsiteX140" fmla="*/ 104795 w 129760"/>
              <a:gd name="connsiteY140" fmla="*/ 10768 h 144559"/>
              <a:gd name="connsiteX141" fmla="*/ 104856 w 129760"/>
              <a:gd name="connsiteY141" fmla="*/ 14257 h 144559"/>
              <a:gd name="connsiteX142" fmla="*/ 105337 w 129760"/>
              <a:gd name="connsiteY142" fmla="*/ 15039 h 144559"/>
              <a:gd name="connsiteX143" fmla="*/ 104735 w 129760"/>
              <a:gd name="connsiteY143" fmla="*/ 20093 h 144559"/>
              <a:gd name="connsiteX144" fmla="*/ 106540 w 129760"/>
              <a:gd name="connsiteY144" fmla="*/ 25327 h 144559"/>
              <a:gd name="connsiteX145" fmla="*/ 104554 w 129760"/>
              <a:gd name="connsiteY145" fmla="*/ 26349 h 144559"/>
              <a:gd name="connsiteX146" fmla="*/ 105878 w 129760"/>
              <a:gd name="connsiteY146" fmla="*/ 29959 h 144559"/>
              <a:gd name="connsiteX147" fmla="*/ 106179 w 129760"/>
              <a:gd name="connsiteY147" fmla="*/ 32425 h 144559"/>
              <a:gd name="connsiteX148" fmla="*/ 109307 w 129760"/>
              <a:gd name="connsiteY148" fmla="*/ 40306 h 144559"/>
              <a:gd name="connsiteX149" fmla="*/ 110992 w 129760"/>
              <a:gd name="connsiteY149" fmla="*/ 39704 h 144559"/>
              <a:gd name="connsiteX150" fmla="*/ 112435 w 129760"/>
              <a:gd name="connsiteY150" fmla="*/ 42832 h 144559"/>
              <a:gd name="connsiteX151" fmla="*/ 113278 w 129760"/>
              <a:gd name="connsiteY151" fmla="*/ 40667 h 144559"/>
              <a:gd name="connsiteX152" fmla="*/ 114180 w 129760"/>
              <a:gd name="connsiteY152" fmla="*/ 40787 h 144559"/>
              <a:gd name="connsiteX153" fmla="*/ 115383 w 129760"/>
              <a:gd name="connsiteY153" fmla="*/ 44276 h 144559"/>
              <a:gd name="connsiteX154" fmla="*/ 120677 w 129760"/>
              <a:gd name="connsiteY154" fmla="*/ 56248 h 144559"/>
              <a:gd name="connsiteX155" fmla="*/ 111714 w 129760"/>
              <a:gd name="connsiteY155" fmla="*/ 60038 h 144559"/>
              <a:gd name="connsiteX156" fmla="*/ 110871 w 129760"/>
              <a:gd name="connsiteY156" fmla="*/ 58113 h 144559"/>
              <a:gd name="connsiteX157" fmla="*/ 102871 w 129760"/>
              <a:gd name="connsiteY157" fmla="*/ 61722 h 144559"/>
              <a:gd name="connsiteX158" fmla="*/ 96734 w 129760"/>
              <a:gd name="connsiteY158" fmla="*/ 48969 h 144559"/>
              <a:gd name="connsiteX159" fmla="*/ 90959 w 129760"/>
              <a:gd name="connsiteY159" fmla="*/ 51555 h 144559"/>
              <a:gd name="connsiteX160" fmla="*/ 83921 w 129760"/>
              <a:gd name="connsiteY160" fmla="*/ 54984 h 144559"/>
              <a:gd name="connsiteX161" fmla="*/ 89936 w 129760"/>
              <a:gd name="connsiteY161" fmla="*/ 67678 h 144559"/>
              <a:gd name="connsiteX162" fmla="*/ 95711 w 129760"/>
              <a:gd name="connsiteY162" fmla="*/ 64971 h 144559"/>
              <a:gd name="connsiteX163" fmla="*/ 98359 w 129760"/>
              <a:gd name="connsiteY163" fmla="*/ 71588 h 144559"/>
              <a:gd name="connsiteX164" fmla="*/ 99441 w 129760"/>
              <a:gd name="connsiteY164" fmla="*/ 81334 h 144559"/>
              <a:gd name="connsiteX165" fmla="*/ 107502 w 129760"/>
              <a:gd name="connsiteY165" fmla="*/ 77423 h 144559"/>
              <a:gd name="connsiteX166" fmla="*/ 109127 w 129760"/>
              <a:gd name="connsiteY166" fmla="*/ 77965 h 144559"/>
              <a:gd name="connsiteX167" fmla="*/ 110451 w 129760"/>
              <a:gd name="connsiteY167" fmla="*/ 79589 h 144559"/>
              <a:gd name="connsiteX168" fmla="*/ 113819 w 129760"/>
              <a:gd name="connsiteY168" fmla="*/ 79408 h 144559"/>
              <a:gd name="connsiteX169" fmla="*/ 112014 w 129760"/>
              <a:gd name="connsiteY169" fmla="*/ 75438 h 144559"/>
              <a:gd name="connsiteX170" fmla="*/ 114661 w 129760"/>
              <a:gd name="connsiteY170" fmla="*/ 73934 h 144559"/>
              <a:gd name="connsiteX171" fmla="*/ 115624 w 129760"/>
              <a:gd name="connsiteY171" fmla="*/ 76521 h 144559"/>
              <a:gd name="connsiteX172" fmla="*/ 116646 w 129760"/>
              <a:gd name="connsiteY172" fmla="*/ 76581 h 144559"/>
              <a:gd name="connsiteX173" fmla="*/ 117850 w 129760"/>
              <a:gd name="connsiteY173" fmla="*/ 73754 h 144559"/>
              <a:gd name="connsiteX174" fmla="*/ 118030 w 129760"/>
              <a:gd name="connsiteY174" fmla="*/ 72430 h 144559"/>
              <a:gd name="connsiteX175" fmla="*/ 124347 w 129760"/>
              <a:gd name="connsiteY175" fmla="*/ 69422 h 144559"/>
              <a:gd name="connsiteX176" fmla="*/ 126693 w 129760"/>
              <a:gd name="connsiteY176" fmla="*/ 75558 h 144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129760" h="144559">
                <a:moveTo>
                  <a:pt x="126753" y="75558"/>
                </a:moveTo>
                <a:lnTo>
                  <a:pt x="129761" y="83800"/>
                </a:lnTo>
                <a:lnTo>
                  <a:pt x="126091" y="85123"/>
                </a:lnTo>
                <a:lnTo>
                  <a:pt x="122602" y="84702"/>
                </a:lnTo>
                <a:lnTo>
                  <a:pt x="114601" y="84943"/>
                </a:lnTo>
                <a:lnTo>
                  <a:pt x="115864" y="87169"/>
                </a:lnTo>
                <a:lnTo>
                  <a:pt x="113458" y="98779"/>
                </a:lnTo>
                <a:lnTo>
                  <a:pt x="108646" y="97877"/>
                </a:lnTo>
                <a:lnTo>
                  <a:pt x="103653" y="98358"/>
                </a:lnTo>
                <a:lnTo>
                  <a:pt x="103893" y="95471"/>
                </a:lnTo>
                <a:lnTo>
                  <a:pt x="103592" y="92222"/>
                </a:lnTo>
                <a:lnTo>
                  <a:pt x="104073" y="91019"/>
                </a:lnTo>
                <a:lnTo>
                  <a:pt x="103592" y="89816"/>
                </a:lnTo>
                <a:lnTo>
                  <a:pt x="101066" y="87710"/>
                </a:lnTo>
                <a:lnTo>
                  <a:pt x="96433" y="86748"/>
                </a:lnTo>
                <a:lnTo>
                  <a:pt x="93606" y="89455"/>
                </a:lnTo>
                <a:lnTo>
                  <a:pt x="91801" y="88432"/>
                </a:lnTo>
                <a:lnTo>
                  <a:pt x="89215" y="86507"/>
                </a:lnTo>
                <a:lnTo>
                  <a:pt x="87831" y="87349"/>
                </a:lnTo>
                <a:lnTo>
                  <a:pt x="86868" y="86868"/>
                </a:lnTo>
                <a:lnTo>
                  <a:pt x="85665" y="88432"/>
                </a:lnTo>
                <a:lnTo>
                  <a:pt x="85906" y="88974"/>
                </a:lnTo>
                <a:lnTo>
                  <a:pt x="84582" y="90778"/>
                </a:lnTo>
                <a:lnTo>
                  <a:pt x="82597" y="90658"/>
                </a:lnTo>
                <a:lnTo>
                  <a:pt x="82357" y="91500"/>
                </a:lnTo>
                <a:lnTo>
                  <a:pt x="85063" y="94087"/>
                </a:lnTo>
                <a:lnTo>
                  <a:pt x="81815" y="95170"/>
                </a:lnTo>
                <a:lnTo>
                  <a:pt x="82357" y="97456"/>
                </a:lnTo>
                <a:lnTo>
                  <a:pt x="81635" y="98599"/>
                </a:lnTo>
                <a:lnTo>
                  <a:pt x="81815" y="100043"/>
                </a:lnTo>
                <a:lnTo>
                  <a:pt x="79168" y="101186"/>
                </a:lnTo>
                <a:lnTo>
                  <a:pt x="74536" y="102208"/>
                </a:lnTo>
                <a:lnTo>
                  <a:pt x="75318" y="104254"/>
                </a:lnTo>
                <a:lnTo>
                  <a:pt x="75318" y="105637"/>
                </a:lnTo>
                <a:lnTo>
                  <a:pt x="75919" y="107201"/>
                </a:lnTo>
                <a:lnTo>
                  <a:pt x="75197" y="108525"/>
                </a:lnTo>
                <a:lnTo>
                  <a:pt x="75860" y="109969"/>
                </a:lnTo>
                <a:lnTo>
                  <a:pt x="74055" y="113157"/>
                </a:lnTo>
                <a:lnTo>
                  <a:pt x="71648" y="116827"/>
                </a:lnTo>
                <a:lnTo>
                  <a:pt x="73453" y="118030"/>
                </a:lnTo>
                <a:lnTo>
                  <a:pt x="75438" y="118391"/>
                </a:lnTo>
                <a:lnTo>
                  <a:pt x="75498" y="120196"/>
                </a:lnTo>
                <a:lnTo>
                  <a:pt x="76461" y="121038"/>
                </a:lnTo>
                <a:lnTo>
                  <a:pt x="75137" y="122060"/>
                </a:lnTo>
                <a:lnTo>
                  <a:pt x="74296" y="124166"/>
                </a:lnTo>
                <a:lnTo>
                  <a:pt x="74897" y="125489"/>
                </a:lnTo>
                <a:lnTo>
                  <a:pt x="73092" y="127475"/>
                </a:lnTo>
                <a:lnTo>
                  <a:pt x="71648" y="127535"/>
                </a:lnTo>
                <a:lnTo>
                  <a:pt x="71348" y="126933"/>
                </a:lnTo>
                <a:lnTo>
                  <a:pt x="67979" y="130904"/>
                </a:lnTo>
                <a:lnTo>
                  <a:pt x="60038" y="140529"/>
                </a:lnTo>
                <a:lnTo>
                  <a:pt x="56549" y="135235"/>
                </a:lnTo>
                <a:lnTo>
                  <a:pt x="55045" y="136318"/>
                </a:lnTo>
                <a:lnTo>
                  <a:pt x="41149" y="144559"/>
                </a:lnTo>
                <a:lnTo>
                  <a:pt x="37479" y="139627"/>
                </a:lnTo>
                <a:lnTo>
                  <a:pt x="34952" y="139326"/>
                </a:lnTo>
                <a:lnTo>
                  <a:pt x="33448" y="136679"/>
                </a:lnTo>
                <a:lnTo>
                  <a:pt x="28635" y="138664"/>
                </a:lnTo>
                <a:lnTo>
                  <a:pt x="28034" y="135957"/>
                </a:lnTo>
                <a:lnTo>
                  <a:pt x="27974" y="135716"/>
                </a:lnTo>
                <a:lnTo>
                  <a:pt x="27252" y="132708"/>
                </a:lnTo>
                <a:lnTo>
                  <a:pt x="26409" y="128196"/>
                </a:lnTo>
                <a:lnTo>
                  <a:pt x="26049" y="126512"/>
                </a:lnTo>
                <a:lnTo>
                  <a:pt x="25387" y="123624"/>
                </a:lnTo>
                <a:lnTo>
                  <a:pt x="25146" y="122782"/>
                </a:lnTo>
                <a:lnTo>
                  <a:pt x="25026" y="122000"/>
                </a:lnTo>
                <a:lnTo>
                  <a:pt x="24905" y="121820"/>
                </a:lnTo>
                <a:lnTo>
                  <a:pt x="24726" y="121459"/>
                </a:lnTo>
                <a:lnTo>
                  <a:pt x="24665" y="120857"/>
                </a:lnTo>
                <a:lnTo>
                  <a:pt x="24665" y="120496"/>
                </a:lnTo>
                <a:lnTo>
                  <a:pt x="24545" y="120256"/>
                </a:lnTo>
                <a:lnTo>
                  <a:pt x="24545" y="119774"/>
                </a:lnTo>
                <a:lnTo>
                  <a:pt x="23763" y="117007"/>
                </a:lnTo>
                <a:lnTo>
                  <a:pt x="23462" y="115563"/>
                </a:lnTo>
                <a:lnTo>
                  <a:pt x="22379" y="110630"/>
                </a:lnTo>
                <a:lnTo>
                  <a:pt x="21898" y="108525"/>
                </a:lnTo>
                <a:lnTo>
                  <a:pt x="20394" y="101787"/>
                </a:lnTo>
                <a:lnTo>
                  <a:pt x="18589" y="93425"/>
                </a:lnTo>
                <a:lnTo>
                  <a:pt x="17506" y="88913"/>
                </a:lnTo>
                <a:lnTo>
                  <a:pt x="17386" y="88312"/>
                </a:lnTo>
                <a:lnTo>
                  <a:pt x="16364" y="84101"/>
                </a:lnTo>
                <a:lnTo>
                  <a:pt x="15401" y="80371"/>
                </a:lnTo>
                <a:lnTo>
                  <a:pt x="15039" y="78626"/>
                </a:lnTo>
                <a:lnTo>
                  <a:pt x="14438" y="75378"/>
                </a:lnTo>
                <a:lnTo>
                  <a:pt x="12634" y="68039"/>
                </a:lnTo>
                <a:lnTo>
                  <a:pt x="12393" y="67076"/>
                </a:lnTo>
                <a:lnTo>
                  <a:pt x="11190" y="61963"/>
                </a:lnTo>
                <a:lnTo>
                  <a:pt x="10708" y="59195"/>
                </a:lnTo>
                <a:lnTo>
                  <a:pt x="7881" y="46562"/>
                </a:lnTo>
                <a:lnTo>
                  <a:pt x="6918" y="41990"/>
                </a:lnTo>
                <a:lnTo>
                  <a:pt x="5475" y="36576"/>
                </a:lnTo>
                <a:lnTo>
                  <a:pt x="4332" y="30741"/>
                </a:lnTo>
                <a:lnTo>
                  <a:pt x="4151" y="29838"/>
                </a:lnTo>
                <a:lnTo>
                  <a:pt x="2346" y="22078"/>
                </a:lnTo>
                <a:lnTo>
                  <a:pt x="1444" y="18649"/>
                </a:lnTo>
                <a:lnTo>
                  <a:pt x="0" y="12874"/>
                </a:lnTo>
                <a:lnTo>
                  <a:pt x="6437" y="10768"/>
                </a:lnTo>
                <a:lnTo>
                  <a:pt x="8122" y="10287"/>
                </a:lnTo>
                <a:lnTo>
                  <a:pt x="10949" y="9565"/>
                </a:lnTo>
                <a:lnTo>
                  <a:pt x="19070" y="7460"/>
                </a:lnTo>
                <a:lnTo>
                  <a:pt x="20273" y="7219"/>
                </a:lnTo>
                <a:lnTo>
                  <a:pt x="21477" y="6858"/>
                </a:lnTo>
                <a:lnTo>
                  <a:pt x="21657" y="6858"/>
                </a:lnTo>
                <a:lnTo>
                  <a:pt x="24063" y="6256"/>
                </a:lnTo>
                <a:lnTo>
                  <a:pt x="24665" y="6076"/>
                </a:lnTo>
                <a:lnTo>
                  <a:pt x="26229" y="5715"/>
                </a:lnTo>
                <a:lnTo>
                  <a:pt x="26771" y="5474"/>
                </a:lnTo>
                <a:lnTo>
                  <a:pt x="31042" y="4512"/>
                </a:lnTo>
                <a:lnTo>
                  <a:pt x="31343" y="4392"/>
                </a:lnTo>
                <a:lnTo>
                  <a:pt x="34531" y="3670"/>
                </a:lnTo>
                <a:lnTo>
                  <a:pt x="35493" y="3249"/>
                </a:lnTo>
                <a:lnTo>
                  <a:pt x="44999" y="842"/>
                </a:lnTo>
                <a:lnTo>
                  <a:pt x="48187" y="120"/>
                </a:lnTo>
                <a:lnTo>
                  <a:pt x="48608" y="0"/>
                </a:lnTo>
                <a:lnTo>
                  <a:pt x="49209" y="8061"/>
                </a:lnTo>
                <a:lnTo>
                  <a:pt x="50533" y="24966"/>
                </a:lnTo>
                <a:lnTo>
                  <a:pt x="52338" y="49029"/>
                </a:lnTo>
                <a:lnTo>
                  <a:pt x="57331" y="46803"/>
                </a:lnTo>
                <a:lnTo>
                  <a:pt x="59136" y="48247"/>
                </a:lnTo>
                <a:lnTo>
                  <a:pt x="60579" y="46683"/>
                </a:lnTo>
                <a:lnTo>
                  <a:pt x="59256" y="43193"/>
                </a:lnTo>
                <a:lnTo>
                  <a:pt x="60940" y="41990"/>
                </a:lnTo>
                <a:lnTo>
                  <a:pt x="62926" y="41389"/>
                </a:lnTo>
                <a:lnTo>
                  <a:pt x="63527" y="42171"/>
                </a:lnTo>
                <a:lnTo>
                  <a:pt x="65512" y="40005"/>
                </a:lnTo>
                <a:lnTo>
                  <a:pt x="65572" y="41088"/>
                </a:lnTo>
                <a:lnTo>
                  <a:pt x="67136" y="41329"/>
                </a:lnTo>
                <a:lnTo>
                  <a:pt x="67979" y="42652"/>
                </a:lnTo>
                <a:lnTo>
                  <a:pt x="76701" y="40065"/>
                </a:lnTo>
                <a:lnTo>
                  <a:pt x="85425" y="35854"/>
                </a:lnTo>
                <a:lnTo>
                  <a:pt x="85304" y="29237"/>
                </a:lnTo>
                <a:lnTo>
                  <a:pt x="83078" y="29357"/>
                </a:lnTo>
                <a:lnTo>
                  <a:pt x="82176" y="27372"/>
                </a:lnTo>
                <a:lnTo>
                  <a:pt x="81995" y="23401"/>
                </a:lnTo>
                <a:lnTo>
                  <a:pt x="81635" y="19190"/>
                </a:lnTo>
                <a:lnTo>
                  <a:pt x="84943" y="17927"/>
                </a:lnTo>
                <a:lnTo>
                  <a:pt x="84883" y="13054"/>
                </a:lnTo>
                <a:lnTo>
                  <a:pt x="95651" y="10347"/>
                </a:lnTo>
                <a:lnTo>
                  <a:pt x="103532" y="8181"/>
                </a:lnTo>
                <a:lnTo>
                  <a:pt x="105397" y="9806"/>
                </a:lnTo>
                <a:lnTo>
                  <a:pt x="104795" y="10768"/>
                </a:lnTo>
                <a:lnTo>
                  <a:pt x="104856" y="14257"/>
                </a:lnTo>
                <a:lnTo>
                  <a:pt x="105337" y="15039"/>
                </a:lnTo>
                <a:lnTo>
                  <a:pt x="104735" y="20093"/>
                </a:lnTo>
                <a:lnTo>
                  <a:pt x="106540" y="25327"/>
                </a:lnTo>
                <a:lnTo>
                  <a:pt x="104554" y="26349"/>
                </a:lnTo>
                <a:lnTo>
                  <a:pt x="105878" y="29959"/>
                </a:lnTo>
                <a:lnTo>
                  <a:pt x="106179" y="32425"/>
                </a:lnTo>
                <a:lnTo>
                  <a:pt x="109307" y="40306"/>
                </a:lnTo>
                <a:lnTo>
                  <a:pt x="110992" y="39704"/>
                </a:lnTo>
                <a:lnTo>
                  <a:pt x="112435" y="42832"/>
                </a:lnTo>
                <a:lnTo>
                  <a:pt x="113278" y="40667"/>
                </a:lnTo>
                <a:lnTo>
                  <a:pt x="114180" y="40787"/>
                </a:lnTo>
                <a:lnTo>
                  <a:pt x="115383" y="44276"/>
                </a:lnTo>
                <a:lnTo>
                  <a:pt x="120677" y="56248"/>
                </a:lnTo>
                <a:lnTo>
                  <a:pt x="111714" y="60038"/>
                </a:lnTo>
                <a:lnTo>
                  <a:pt x="110871" y="58113"/>
                </a:lnTo>
                <a:lnTo>
                  <a:pt x="102871" y="61722"/>
                </a:lnTo>
                <a:lnTo>
                  <a:pt x="96734" y="48969"/>
                </a:lnTo>
                <a:lnTo>
                  <a:pt x="90959" y="51555"/>
                </a:lnTo>
                <a:lnTo>
                  <a:pt x="83921" y="54984"/>
                </a:lnTo>
                <a:lnTo>
                  <a:pt x="89936" y="67678"/>
                </a:lnTo>
                <a:lnTo>
                  <a:pt x="95711" y="64971"/>
                </a:lnTo>
                <a:lnTo>
                  <a:pt x="98359" y="71588"/>
                </a:lnTo>
                <a:lnTo>
                  <a:pt x="99441" y="81334"/>
                </a:lnTo>
                <a:lnTo>
                  <a:pt x="107502" y="77423"/>
                </a:lnTo>
                <a:lnTo>
                  <a:pt x="109127" y="77965"/>
                </a:lnTo>
                <a:lnTo>
                  <a:pt x="110451" y="79589"/>
                </a:lnTo>
                <a:lnTo>
                  <a:pt x="113819" y="79408"/>
                </a:lnTo>
                <a:lnTo>
                  <a:pt x="112014" y="75438"/>
                </a:lnTo>
                <a:lnTo>
                  <a:pt x="114661" y="73934"/>
                </a:lnTo>
                <a:lnTo>
                  <a:pt x="115624" y="76521"/>
                </a:lnTo>
                <a:lnTo>
                  <a:pt x="116646" y="76581"/>
                </a:lnTo>
                <a:lnTo>
                  <a:pt x="117850" y="73754"/>
                </a:lnTo>
                <a:lnTo>
                  <a:pt x="118030" y="72430"/>
                </a:lnTo>
                <a:lnTo>
                  <a:pt x="124347" y="69422"/>
                </a:lnTo>
                <a:lnTo>
                  <a:pt x="126693" y="75558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" name="Freeform: Shape 100" title="DE-AL">
            <a:extLst>
              <a:ext uri="{FF2B5EF4-FFF2-40B4-BE49-F238E27FC236}">
                <a16:creationId xmlns:a16="http://schemas.microsoft.com/office/drawing/2014/main" id="{E39D8C0F-CF18-1AE1-D2EF-422B8522B89A}"/>
              </a:ext>
            </a:extLst>
          </p:cNvPr>
          <p:cNvSpPr/>
          <p:nvPr/>
        </p:nvSpPr>
        <p:spPr>
          <a:xfrm>
            <a:off x="7167109" y="3358231"/>
            <a:ext cx="133856" cy="201102"/>
          </a:xfrm>
          <a:custGeom>
            <a:avLst/>
            <a:gdLst>
              <a:gd name="connsiteX0" fmla="*/ 38561 w 167540"/>
              <a:gd name="connsiteY0" fmla="*/ 44397 h 260664"/>
              <a:gd name="connsiteX1" fmla="*/ 38742 w 167540"/>
              <a:gd name="connsiteY1" fmla="*/ 44697 h 260664"/>
              <a:gd name="connsiteX2" fmla="*/ 38260 w 167540"/>
              <a:gd name="connsiteY2" fmla="*/ 44096 h 260664"/>
              <a:gd name="connsiteX3" fmla="*/ 37359 w 167540"/>
              <a:gd name="connsiteY3" fmla="*/ 44457 h 260664"/>
              <a:gd name="connsiteX4" fmla="*/ 35133 w 167540"/>
              <a:gd name="connsiteY4" fmla="*/ 41449 h 260664"/>
              <a:gd name="connsiteX5" fmla="*/ 36576 w 167540"/>
              <a:gd name="connsiteY5" fmla="*/ 39885 h 260664"/>
              <a:gd name="connsiteX6" fmla="*/ 36697 w 167540"/>
              <a:gd name="connsiteY6" fmla="*/ 38682 h 260664"/>
              <a:gd name="connsiteX7" fmla="*/ 38141 w 167540"/>
              <a:gd name="connsiteY7" fmla="*/ 36155 h 260664"/>
              <a:gd name="connsiteX8" fmla="*/ 38983 w 167540"/>
              <a:gd name="connsiteY8" fmla="*/ 35794 h 260664"/>
              <a:gd name="connsiteX9" fmla="*/ 39824 w 167540"/>
              <a:gd name="connsiteY9" fmla="*/ 33869 h 260664"/>
              <a:gd name="connsiteX10" fmla="*/ 39223 w 167540"/>
              <a:gd name="connsiteY10" fmla="*/ 35614 h 260664"/>
              <a:gd name="connsiteX11" fmla="*/ 38080 w 167540"/>
              <a:gd name="connsiteY11" fmla="*/ 36275 h 260664"/>
              <a:gd name="connsiteX12" fmla="*/ 37359 w 167540"/>
              <a:gd name="connsiteY12" fmla="*/ 38200 h 260664"/>
              <a:gd name="connsiteX13" fmla="*/ 36576 w 167540"/>
              <a:gd name="connsiteY13" fmla="*/ 39764 h 260664"/>
              <a:gd name="connsiteX14" fmla="*/ 37900 w 167540"/>
              <a:gd name="connsiteY14" fmla="*/ 43855 h 260664"/>
              <a:gd name="connsiteX15" fmla="*/ 38501 w 167540"/>
              <a:gd name="connsiteY15" fmla="*/ 44457 h 260664"/>
              <a:gd name="connsiteX16" fmla="*/ 39283 w 167540"/>
              <a:gd name="connsiteY16" fmla="*/ 44878 h 260664"/>
              <a:gd name="connsiteX17" fmla="*/ 39584 w 167540"/>
              <a:gd name="connsiteY17" fmla="*/ 45058 h 260664"/>
              <a:gd name="connsiteX18" fmla="*/ 40366 w 167540"/>
              <a:gd name="connsiteY18" fmla="*/ 45540 h 260664"/>
              <a:gd name="connsiteX19" fmla="*/ 39163 w 167540"/>
              <a:gd name="connsiteY19" fmla="*/ 44938 h 260664"/>
              <a:gd name="connsiteX20" fmla="*/ 167119 w 167540"/>
              <a:gd name="connsiteY20" fmla="*/ 237443 h 260664"/>
              <a:gd name="connsiteX21" fmla="*/ 166758 w 167540"/>
              <a:gd name="connsiteY21" fmla="*/ 237564 h 260664"/>
              <a:gd name="connsiteX22" fmla="*/ 166216 w 167540"/>
              <a:gd name="connsiteY22" fmla="*/ 237744 h 260664"/>
              <a:gd name="connsiteX23" fmla="*/ 165374 w 167540"/>
              <a:gd name="connsiteY23" fmla="*/ 237925 h 260664"/>
              <a:gd name="connsiteX24" fmla="*/ 164953 w 167540"/>
              <a:gd name="connsiteY24" fmla="*/ 238045 h 260664"/>
              <a:gd name="connsiteX25" fmla="*/ 162307 w 167540"/>
              <a:gd name="connsiteY25" fmla="*/ 238767 h 260664"/>
              <a:gd name="connsiteX26" fmla="*/ 159239 w 167540"/>
              <a:gd name="connsiteY26" fmla="*/ 239609 h 260664"/>
              <a:gd name="connsiteX27" fmla="*/ 157253 w 167540"/>
              <a:gd name="connsiteY27" fmla="*/ 240090 h 260664"/>
              <a:gd name="connsiteX28" fmla="*/ 155449 w 167540"/>
              <a:gd name="connsiteY28" fmla="*/ 240632 h 260664"/>
              <a:gd name="connsiteX29" fmla="*/ 154426 w 167540"/>
              <a:gd name="connsiteY29" fmla="*/ 240932 h 260664"/>
              <a:gd name="connsiteX30" fmla="*/ 142334 w 167540"/>
              <a:gd name="connsiteY30" fmla="*/ 244241 h 260664"/>
              <a:gd name="connsiteX31" fmla="*/ 141552 w 167540"/>
              <a:gd name="connsiteY31" fmla="*/ 244542 h 260664"/>
              <a:gd name="connsiteX32" fmla="*/ 138664 w 167540"/>
              <a:gd name="connsiteY32" fmla="*/ 245204 h 260664"/>
              <a:gd name="connsiteX33" fmla="*/ 116165 w 167540"/>
              <a:gd name="connsiteY33" fmla="*/ 251219 h 260664"/>
              <a:gd name="connsiteX34" fmla="*/ 97817 w 167540"/>
              <a:gd name="connsiteY34" fmla="*/ 255671 h 260664"/>
              <a:gd name="connsiteX35" fmla="*/ 94268 w 167540"/>
              <a:gd name="connsiteY35" fmla="*/ 256574 h 260664"/>
              <a:gd name="connsiteX36" fmla="*/ 92523 w 167540"/>
              <a:gd name="connsiteY36" fmla="*/ 256935 h 260664"/>
              <a:gd name="connsiteX37" fmla="*/ 92283 w 167540"/>
              <a:gd name="connsiteY37" fmla="*/ 256935 h 260664"/>
              <a:gd name="connsiteX38" fmla="*/ 92283 w 167540"/>
              <a:gd name="connsiteY38" fmla="*/ 257055 h 260664"/>
              <a:gd name="connsiteX39" fmla="*/ 91921 w 167540"/>
              <a:gd name="connsiteY39" fmla="*/ 257055 h 260664"/>
              <a:gd name="connsiteX40" fmla="*/ 88914 w 167540"/>
              <a:gd name="connsiteY40" fmla="*/ 257777 h 260664"/>
              <a:gd name="connsiteX41" fmla="*/ 84763 w 167540"/>
              <a:gd name="connsiteY41" fmla="*/ 258679 h 260664"/>
              <a:gd name="connsiteX42" fmla="*/ 75739 w 167540"/>
              <a:gd name="connsiteY42" fmla="*/ 260664 h 260664"/>
              <a:gd name="connsiteX43" fmla="*/ 69724 w 167540"/>
              <a:gd name="connsiteY43" fmla="*/ 242677 h 260664"/>
              <a:gd name="connsiteX44" fmla="*/ 68099 w 167540"/>
              <a:gd name="connsiteY44" fmla="*/ 237985 h 260664"/>
              <a:gd name="connsiteX45" fmla="*/ 65212 w 167540"/>
              <a:gd name="connsiteY45" fmla="*/ 229322 h 260664"/>
              <a:gd name="connsiteX46" fmla="*/ 65091 w 167540"/>
              <a:gd name="connsiteY46" fmla="*/ 228901 h 260664"/>
              <a:gd name="connsiteX47" fmla="*/ 63527 w 167540"/>
              <a:gd name="connsiteY47" fmla="*/ 224570 h 260664"/>
              <a:gd name="connsiteX48" fmla="*/ 63467 w 167540"/>
              <a:gd name="connsiteY48" fmla="*/ 223848 h 260664"/>
              <a:gd name="connsiteX49" fmla="*/ 62083 w 167540"/>
              <a:gd name="connsiteY49" fmla="*/ 219937 h 260664"/>
              <a:gd name="connsiteX50" fmla="*/ 61722 w 167540"/>
              <a:gd name="connsiteY50" fmla="*/ 218734 h 260664"/>
              <a:gd name="connsiteX51" fmla="*/ 60760 w 167540"/>
              <a:gd name="connsiteY51" fmla="*/ 216147 h 260664"/>
              <a:gd name="connsiteX52" fmla="*/ 59496 w 167540"/>
              <a:gd name="connsiteY52" fmla="*/ 211997 h 260664"/>
              <a:gd name="connsiteX53" fmla="*/ 58714 w 167540"/>
              <a:gd name="connsiteY53" fmla="*/ 209711 h 260664"/>
              <a:gd name="connsiteX54" fmla="*/ 57992 w 167540"/>
              <a:gd name="connsiteY54" fmla="*/ 207665 h 260664"/>
              <a:gd name="connsiteX55" fmla="*/ 57572 w 167540"/>
              <a:gd name="connsiteY55" fmla="*/ 206342 h 260664"/>
              <a:gd name="connsiteX56" fmla="*/ 53782 w 167540"/>
              <a:gd name="connsiteY56" fmla="*/ 195333 h 260664"/>
              <a:gd name="connsiteX57" fmla="*/ 53180 w 167540"/>
              <a:gd name="connsiteY57" fmla="*/ 193227 h 260664"/>
              <a:gd name="connsiteX58" fmla="*/ 53120 w 167540"/>
              <a:gd name="connsiteY58" fmla="*/ 192987 h 260664"/>
              <a:gd name="connsiteX59" fmla="*/ 52518 w 167540"/>
              <a:gd name="connsiteY59" fmla="*/ 191302 h 260664"/>
              <a:gd name="connsiteX60" fmla="*/ 52278 w 167540"/>
              <a:gd name="connsiteY60" fmla="*/ 190520 h 260664"/>
              <a:gd name="connsiteX61" fmla="*/ 51676 w 167540"/>
              <a:gd name="connsiteY61" fmla="*/ 188836 h 260664"/>
              <a:gd name="connsiteX62" fmla="*/ 51015 w 167540"/>
              <a:gd name="connsiteY62" fmla="*/ 186610 h 260664"/>
              <a:gd name="connsiteX63" fmla="*/ 49931 w 167540"/>
              <a:gd name="connsiteY63" fmla="*/ 183602 h 260664"/>
              <a:gd name="connsiteX64" fmla="*/ 49751 w 167540"/>
              <a:gd name="connsiteY64" fmla="*/ 183121 h 260664"/>
              <a:gd name="connsiteX65" fmla="*/ 49270 w 167540"/>
              <a:gd name="connsiteY65" fmla="*/ 181677 h 260664"/>
              <a:gd name="connsiteX66" fmla="*/ 48969 w 167540"/>
              <a:gd name="connsiteY66" fmla="*/ 180534 h 260664"/>
              <a:gd name="connsiteX67" fmla="*/ 47886 w 167540"/>
              <a:gd name="connsiteY67" fmla="*/ 177466 h 260664"/>
              <a:gd name="connsiteX68" fmla="*/ 45600 w 167540"/>
              <a:gd name="connsiteY68" fmla="*/ 170548 h 260664"/>
              <a:gd name="connsiteX69" fmla="*/ 45118 w 167540"/>
              <a:gd name="connsiteY69" fmla="*/ 168984 h 260664"/>
              <a:gd name="connsiteX70" fmla="*/ 44156 w 167540"/>
              <a:gd name="connsiteY70" fmla="*/ 166457 h 260664"/>
              <a:gd name="connsiteX71" fmla="*/ 43254 w 167540"/>
              <a:gd name="connsiteY71" fmla="*/ 163630 h 260664"/>
              <a:gd name="connsiteX72" fmla="*/ 41209 w 167540"/>
              <a:gd name="connsiteY72" fmla="*/ 157734 h 260664"/>
              <a:gd name="connsiteX73" fmla="*/ 41149 w 167540"/>
              <a:gd name="connsiteY73" fmla="*/ 157313 h 260664"/>
              <a:gd name="connsiteX74" fmla="*/ 40366 w 167540"/>
              <a:gd name="connsiteY74" fmla="*/ 154786 h 260664"/>
              <a:gd name="connsiteX75" fmla="*/ 38561 w 167540"/>
              <a:gd name="connsiteY75" fmla="*/ 149733 h 260664"/>
              <a:gd name="connsiteX76" fmla="*/ 38141 w 167540"/>
              <a:gd name="connsiteY76" fmla="*/ 148229 h 260664"/>
              <a:gd name="connsiteX77" fmla="*/ 34290 w 167540"/>
              <a:gd name="connsiteY77" fmla="*/ 136739 h 260664"/>
              <a:gd name="connsiteX78" fmla="*/ 32967 w 167540"/>
              <a:gd name="connsiteY78" fmla="*/ 132648 h 260664"/>
              <a:gd name="connsiteX79" fmla="*/ 27974 w 167540"/>
              <a:gd name="connsiteY79" fmla="*/ 118090 h 260664"/>
              <a:gd name="connsiteX80" fmla="*/ 26169 w 167540"/>
              <a:gd name="connsiteY80" fmla="*/ 112435 h 260664"/>
              <a:gd name="connsiteX81" fmla="*/ 6136 w 167540"/>
              <a:gd name="connsiteY81" fmla="*/ 52698 h 260664"/>
              <a:gd name="connsiteX82" fmla="*/ 5234 w 167540"/>
              <a:gd name="connsiteY82" fmla="*/ 49931 h 260664"/>
              <a:gd name="connsiteX83" fmla="*/ 4211 w 167540"/>
              <a:gd name="connsiteY83" fmla="*/ 46803 h 260664"/>
              <a:gd name="connsiteX84" fmla="*/ 3971 w 167540"/>
              <a:gd name="connsiteY84" fmla="*/ 46021 h 260664"/>
              <a:gd name="connsiteX85" fmla="*/ 3309 w 167540"/>
              <a:gd name="connsiteY85" fmla="*/ 44096 h 260664"/>
              <a:gd name="connsiteX86" fmla="*/ 3309 w 167540"/>
              <a:gd name="connsiteY86" fmla="*/ 43975 h 260664"/>
              <a:gd name="connsiteX87" fmla="*/ 3068 w 167540"/>
              <a:gd name="connsiteY87" fmla="*/ 43314 h 260664"/>
              <a:gd name="connsiteX88" fmla="*/ 2768 w 167540"/>
              <a:gd name="connsiteY88" fmla="*/ 42111 h 260664"/>
              <a:gd name="connsiteX89" fmla="*/ 1384 w 167540"/>
              <a:gd name="connsiteY89" fmla="*/ 37057 h 260664"/>
              <a:gd name="connsiteX90" fmla="*/ 1384 w 167540"/>
              <a:gd name="connsiteY90" fmla="*/ 36636 h 260664"/>
              <a:gd name="connsiteX91" fmla="*/ 1324 w 167540"/>
              <a:gd name="connsiteY91" fmla="*/ 36456 h 260664"/>
              <a:gd name="connsiteX92" fmla="*/ 1023 w 167540"/>
              <a:gd name="connsiteY92" fmla="*/ 35493 h 260664"/>
              <a:gd name="connsiteX93" fmla="*/ 241 w 167540"/>
              <a:gd name="connsiteY93" fmla="*/ 32666 h 260664"/>
              <a:gd name="connsiteX94" fmla="*/ 0 w 167540"/>
              <a:gd name="connsiteY94" fmla="*/ 31463 h 260664"/>
              <a:gd name="connsiteX95" fmla="*/ 1925 w 167540"/>
              <a:gd name="connsiteY95" fmla="*/ 30981 h 260664"/>
              <a:gd name="connsiteX96" fmla="*/ 2226 w 167540"/>
              <a:gd name="connsiteY96" fmla="*/ 28755 h 260664"/>
              <a:gd name="connsiteX97" fmla="*/ 2226 w 167540"/>
              <a:gd name="connsiteY97" fmla="*/ 27552 h 260664"/>
              <a:gd name="connsiteX98" fmla="*/ 3128 w 167540"/>
              <a:gd name="connsiteY98" fmla="*/ 23522 h 260664"/>
              <a:gd name="connsiteX99" fmla="*/ 3490 w 167540"/>
              <a:gd name="connsiteY99" fmla="*/ 22379 h 260664"/>
              <a:gd name="connsiteX100" fmla="*/ 3730 w 167540"/>
              <a:gd name="connsiteY100" fmla="*/ 21777 h 260664"/>
              <a:gd name="connsiteX101" fmla="*/ 4272 w 167540"/>
              <a:gd name="connsiteY101" fmla="*/ 20213 h 260664"/>
              <a:gd name="connsiteX102" fmla="*/ 5595 w 167540"/>
              <a:gd name="connsiteY102" fmla="*/ 17265 h 260664"/>
              <a:gd name="connsiteX103" fmla="*/ 5836 w 167540"/>
              <a:gd name="connsiteY103" fmla="*/ 17025 h 260664"/>
              <a:gd name="connsiteX104" fmla="*/ 6798 w 167540"/>
              <a:gd name="connsiteY104" fmla="*/ 15220 h 260664"/>
              <a:gd name="connsiteX105" fmla="*/ 7640 w 167540"/>
              <a:gd name="connsiteY105" fmla="*/ 14077 h 260664"/>
              <a:gd name="connsiteX106" fmla="*/ 8242 w 167540"/>
              <a:gd name="connsiteY106" fmla="*/ 13115 h 260664"/>
              <a:gd name="connsiteX107" fmla="*/ 10287 w 167540"/>
              <a:gd name="connsiteY107" fmla="*/ 10528 h 260664"/>
              <a:gd name="connsiteX108" fmla="*/ 10408 w 167540"/>
              <a:gd name="connsiteY108" fmla="*/ 10528 h 260664"/>
              <a:gd name="connsiteX109" fmla="*/ 12032 w 167540"/>
              <a:gd name="connsiteY109" fmla="*/ 8903 h 260664"/>
              <a:gd name="connsiteX110" fmla="*/ 13055 w 167540"/>
              <a:gd name="connsiteY110" fmla="*/ 7941 h 260664"/>
              <a:gd name="connsiteX111" fmla="*/ 14197 w 167540"/>
              <a:gd name="connsiteY111" fmla="*/ 6978 h 260664"/>
              <a:gd name="connsiteX112" fmla="*/ 15100 w 167540"/>
              <a:gd name="connsiteY112" fmla="*/ 6377 h 260664"/>
              <a:gd name="connsiteX113" fmla="*/ 17506 w 167540"/>
              <a:gd name="connsiteY113" fmla="*/ 4753 h 260664"/>
              <a:gd name="connsiteX114" fmla="*/ 19792 w 167540"/>
              <a:gd name="connsiteY114" fmla="*/ 3549 h 260664"/>
              <a:gd name="connsiteX115" fmla="*/ 20875 w 167540"/>
              <a:gd name="connsiteY115" fmla="*/ 2948 h 260664"/>
              <a:gd name="connsiteX116" fmla="*/ 21537 w 167540"/>
              <a:gd name="connsiteY116" fmla="*/ 2767 h 260664"/>
              <a:gd name="connsiteX117" fmla="*/ 22499 w 167540"/>
              <a:gd name="connsiteY117" fmla="*/ 2286 h 260664"/>
              <a:gd name="connsiteX118" fmla="*/ 23823 w 167540"/>
              <a:gd name="connsiteY118" fmla="*/ 1865 h 260664"/>
              <a:gd name="connsiteX119" fmla="*/ 24424 w 167540"/>
              <a:gd name="connsiteY119" fmla="*/ 1624 h 260664"/>
              <a:gd name="connsiteX120" fmla="*/ 25327 w 167540"/>
              <a:gd name="connsiteY120" fmla="*/ 1384 h 260664"/>
              <a:gd name="connsiteX121" fmla="*/ 25928 w 167540"/>
              <a:gd name="connsiteY121" fmla="*/ 1143 h 260664"/>
              <a:gd name="connsiteX122" fmla="*/ 28816 w 167540"/>
              <a:gd name="connsiteY122" fmla="*/ 541 h 260664"/>
              <a:gd name="connsiteX123" fmla="*/ 30921 w 167540"/>
              <a:gd name="connsiteY123" fmla="*/ 241 h 260664"/>
              <a:gd name="connsiteX124" fmla="*/ 31884 w 167540"/>
              <a:gd name="connsiteY124" fmla="*/ 180 h 260664"/>
              <a:gd name="connsiteX125" fmla="*/ 32065 w 167540"/>
              <a:gd name="connsiteY125" fmla="*/ 60 h 260664"/>
              <a:gd name="connsiteX126" fmla="*/ 33508 w 167540"/>
              <a:gd name="connsiteY126" fmla="*/ 0 h 260664"/>
              <a:gd name="connsiteX127" fmla="*/ 34711 w 167540"/>
              <a:gd name="connsiteY127" fmla="*/ 0 h 260664"/>
              <a:gd name="connsiteX128" fmla="*/ 37479 w 167540"/>
              <a:gd name="connsiteY128" fmla="*/ 60 h 260664"/>
              <a:gd name="connsiteX129" fmla="*/ 38682 w 167540"/>
              <a:gd name="connsiteY129" fmla="*/ 241 h 260664"/>
              <a:gd name="connsiteX130" fmla="*/ 40246 w 167540"/>
              <a:gd name="connsiteY130" fmla="*/ 361 h 260664"/>
              <a:gd name="connsiteX131" fmla="*/ 40727 w 167540"/>
              <a:gd name="connsiteY131" fmla="*/ 541 h 260664"/>
              <a:gd name="connsiteX132" fmla="*/ 42231 w 167540"/>
              <a:gd name="connsiteY132" fmla="*/ 782 h 260664"/>
              <a:gd name="connsiteX133" fmla="*/ 42291 w 167540"/>
              <a:gd name="connsiteY133" fmla="*/ 782 h 260664"/>
              <a:gd name="connsiteX134" fmla="*/ 43073 w 167540"/>
              <a:gd name="connsiteY134" fmla="*/ 903 h 260664"/>
              <a:gd name="connsiteX135" fmla="*/ 43735 w 167540"/>
              <a:gd name="connsiteY135" fmla="*/ 1143 h 260664"/>
              <a:gd name="connsiteX136" fmla="*/ 43795 w 167540"/>
              <a:gd name="connsiteY136" fmla="*/ 1143 h 260664"/>
              <a:gd name="connsiteX137" fmla="*/ 44397 w 167540"/>
              <a:gd name="connsiteY137" fmla="*/ 1323 h 260664"/>
              <a:gd name="connsiteX138" fmla="*/ 44999 w 167540"/>
              <a:gd name="connsiteY138" fmla="*/ 1504 h 260664"/>
              <a:gd name="connsiteX139" fmla="*/ 46683 w 167540"/>
              <a:gd name="connsiteY139" fmla="*/ 1985 h 260664"/>
              <a:gd name="connsiteX140" fmla="*/ 41389 w 167540"/>
              <a:gd name="connsiteY140" fmla="*/ 7520 h 260664"/>
              <a:gd name="connsiteX141" fmla="*/ 39945 w 167540"/>
              <a:gd name="connsiteY141" fmla="*/ 14137 h 260664"/>
              <a:gd name="connsiteX142" fmla="*/ 38983 w 167540"/>
              <a:gd name="connsiteY142" fmla="*/ 21236 h 260664"/>
              <a:gd name="connsiteX143" fmla="*/ 34771 w 167540"/>
              <a:gd name="connsiteY143" fmla="*/ 34952 h 260664"/>
              <a:gd name="connsiteX144" fmla="*/ 31463 w 167540"/>
              <a:gd name="connsiteY144" fmla="*/ 36997 h 260664"/>
              <a:gd name="connsiteX145" fmla="*/ 29538 w 167540"/>
              <a:gd name="connsiteY145" fmla="*/ 43254 h 260664"/>
              <a:gd name="connsiteX146" fmla="*/ 29417 w 167540"/>
              <a:gd name="connsiteY146" fmla="*/ 44457 h 260664"/>
              <a:gd name="connsiteX147" fmla="*/ 30741 w 167540"/>
              <a:gd name="connsiteY147" fmla="*/ 47765 h 260664"/>
              <a:gd name="connsiteX148" fmla="*/ 32305 w 167540"/>
              <a:gd name="connsiteY148" fmla="*/ 49089 h 260664"/>
              <a:gd name="connsiteX149" fmla="*/ 32967 w 167540"/>
              <a:gd name="connsiteY149" fmla="*/ 48848 h 260664"/>
              <a:gd name="connsiteX150" fmla="*/ 35252 w 167540"/>
              <a:gd name="connsiteY150" fmla="*/ 50232 h 260664"/>
              <a:gd name="connsiteX151" fmla="*/ 39344 w 167540"/>
              <a:gd name="connsiteY151" fmla="*/ 52398 h 260664"/>
              <a:gd name="connsiteX152" fmla="*/ 39584 w 167540"/>
              <a:gd name="connsiteY152" fmla="*/ 56609 h 260664"/>
              <a:gd name="connsiteX153" fmla="*/ 40186 w 167540"/>
              <a:gd name="connsiteY153" fmla="*/ 61120 h 260664"/>
              <a:gd name="connsiteX154" fmla="*/ 40186 w 167540"/>
              <a:gd name="connsiteY154" fmla="*/ 62685 h 260664"/>
              <a:gd name="connsiteX155" fmla="*/ 39163 w 167540"/>
              <a:gd name="connsiteY155" fmla="*/ 65512 h 260664"/>
              <a:gd name="connsiteX156" fmla="*/ 39283 w 167540"/>
              <a:gd name="connsiteY156" fmla="*/ 68881 h 260664"/>
              <a:gd name="connsiteX157" fmla="*/ 40727 w 167540"/>
              <a:gd name="connsiteY157" fmla="*/ 72069 h 260664"/>
              <a:gd name="connsiteX158" fmla="*/ 43735 w 167540"/>
              <a:gd name="connsiteY158" fmla="*/ 74355 h 260664"/>
              <a:gd name="connsiteX159" fmla="*/ 44217 w 167540"/>
              <a:gd name="connsiteY159" fmla="*/ 75498 h 260664"/>
              <a:gd name="connsiteX160" fmla="*/ 46984 w 167540"/>
              <a:gd name="connsiteY160" fmla="*/ 76521 h 260664"/>
              <a:gd name="connsiteX161" fmla="*/ 49992 w 167540"/>
              <a:gd name="connsiteY161" fmla="*/ 78386 h 260664"/>
              <a:gd name="connsiteX162" fmla="*/ 50774 w 167540"/>
              <a:gd name="connsiteY162" fmla="*/ 79529 h 260664"/>
              <a:gd name="connsiteX163" fmla="*/ 53360 w 167540"/>
              <a:gd name="connsiteY163" fmla="*/ 82356 h 260664"/>
              <a:gd name="connsiteX164" fmla="*/ 54142 w 167540"/>
              <a:gd name="connsiteY164" fmla="*/ 84161 h 260664"/>
              <a:gd name="connsiteX165" fmla="*/ 55225 w 167540"/>
              <a:gd name="connsiteY165" fmla="*/ 84582 h 260664"/>
              <a:gd name="connsiteX166" fmla="*/ 56188 w 167540"/>
              <a:gd name="connsiteY166" fmla="*/ 86688 h 260664"/>
              <a:gd name="connsiteX167" fmla="*/ 57511 w 167540"/>
              <a:gd name="connsiteY167" fmla="*/ 87650 h 260664"/>
              <a:gd name="connsiteX168" fmla="*/ 59316 w 167540"/>
              <a:gd name="connsiteY168" fmla="*/ 88071 h 260664"/>
              <a:gd name="connsiteX169" fmla="*/ 59797 w 167540"/>
              <a:gd name="connsiteY169" fmla="*/ 89635 h 260664"/>
              <a:gd name="connsiteX170" fmla="*/ 62204 w 167540"/>
              <a:gd name="connsiteY170" fmla="*/ 90357 h 260664"/>
              <a:gd name="connsiteX171" fmla="*/ 62204 w 167540"/>
              <a:gd name="connsiteY171" fmla="*/ 90899 h 260664"/>
              <a:gd name="connsiteX172" fmla="*/ 66294 w 167540"/>
              <a:gd name="connsiteY172" fmla="*/ 92102 h 260664"/>
              <a:gd name="connsiteX173" fmla="*/ 66956 w 167540"/>
              <a:gd name="connsiteY173" fmla="*/ 93185 h 260664"/>
              <a:gd name="connsiteX174" fmla="*/ 69121 w 167540"/>
              <a:gd name="connsiteY174" fmla="*/ 93666 h 260664"/>
              <a:gd name="connsiteX175" fmla="*/ 71047 w 167540"/>
              <a:gd name="connsiteY175" fmla="*/ 97817 h 260664"/>
              <a:gd name="connsiteX176" fmla="*/ 75800 w 167540"/>
              <a:gd name="connsiteY176" fmla="*/ 101426 h 260664"/>
              <a:gd name="connsiteX177" fmla="*/ 76762 w 167540"/>
              <a:gd name="connsiteY177" fmla="*/ 102509 h 260664"/>
              <a:gd name="connsiteX178" fmla="*/ 76882 w 167540"/>
              <a:gd name="connsiteY178" fmla="*/ 104554 h 260664"/>
              <a:gd name="connsiteX179" fmla="*/ 77905 w 167540"/>
              <a:gd name="connsiteY179" fmla="*/ 105878 h 260664"/>
              <a:gd name="connsiteX180" fmla="*/ 78265 w 167540"/>
              <a:gd name="connsiteY180" fmla="*/ 108886 h 260664"/>
              <a:gd name="connsiteX181" fmla="*/ 79890 w 167540"/>
              <a:gd name="connsiteY181" fmla="*/ 109909 h 260664"/>
              <a:gd name="connsiteX182" fmla="*/ 80913 w 167540"/>
              <a:gd name="connsiteY182" fmla="*/ 112195 h 260664"/>
              <a:gd name="connsiteX183" fmla="*/ 81334 w 167540"/>
              <a:gd name="connsiteY183" fmla="*/ 114360 h 260664"/>
              <a:gd name="connsiteX184" fmla="*/ 80371 w 167540"/>
              <a:gd name="connsiteY184" fmla="*/ 117970 h 260664"/>
              <a:gd name="connsiteX185" fmla="*/ 80973 w 167540"/>
              <a:gd name="connsiteY185" fmla="*/ 121399 h 260664"/>
              <a:gd name="connsiteX186" fmla="*/ 80732 w 167540"/>
              <a:gd name="connsiteY186" fmla="*/ 122121 h 260664"/>
              <a:gd name="connsiteX187" fmla="*/ 82597 w 167540"/>
              <a:gd name="connsiteY187" fmla="*/ 125429 h 260664"/>
              <a:gd name="connsiteX188" fmla="*/ 83018 w 167540"/>
              <a:gd name="connsiteY188" fmla="*/ 127595 h 260664"/>
              <a:gd name="connsiteX189" fmla="*/ 85304 w 167540"/>
              <a:gd name="connsiteY189" fmla="*/ 131626 h 260664"/>
              <a:gd name="connsiteX190" fmla="*/ 85906 w 167540"/>
              <a:gd name="connsiteY190" fmla="*/ 135476 h 260664"/>
              <a:gd name="connsiteX191" fmla="*/ 86688 w 167540"/>
              <a:gd name="connsiteY191" fmla="*/ 137641 h 260664"/>
              <a:gd name="connsiteX192" fmla="*/ 87951 w 167540"/>
              <a:gd name="connsiteY192" fmla="*/ 139025 h 260664"/>
              <a:gd name="connsiteX193" fmla="*/ 90719 w 167540"/>
              <a:gd name="connsiteY193" fmla="*/ 140048 h 260664"/>
              <a:gd name="connsiteX194" fmla="*/ 94268 w 167540"/>
              <a:gd name="connsiteY194" fmla="*/ 142274 h 260664"/>
              <a:gd name="connsiteX195" fmla="*/ 97577 w 167540"/>
              <a:gd name="connsiteY195" fmla="*/ 143898 h 260664"/>
              <a:gd name="connsiteX196" fmla="*/ 102389 w 167540"/>
              <a:gd name="connsiteY196" fmla="*/ 148831 h 260664"/>
              <a:gd name="connsiteX197" fmla="*/ 104375 w 167540"/>
              <a:gd name="connsiteY197" fmla="*/ 152440 h 260664"/>
              <a:gd name="connsiteX198" fmla="*/ 105577 w 167540"/>
              <a:gd name="connsiteY198" fmla="*/ 156651 h 260664"/>
              <a:gd name="connsiteX199" fmla="*/ 105276 w 167540"/>
              <a:gd name="connsiteY199" fmla="*/ 158937 h 260664"/>
              <a:gd name="connsiteX200" fmla="*/ 108104 w 167540"/>
              <a:gd name="connsiteY200" fmla="*/ 162186 h 260664"/>
              <a:gd name="connsiteX201" fmla="*/ 112496 w 167540"/>
              <a:gd name="connsiteY201" fmla="*/ 165133 h 260664"/>
              <a:gd name="connsiteX202" fmla="*/ 114000 w 167540"/>
              <a:gd name="connsiteY202" fmla="*/ 166337 h 260664"/>
              <a:gd name="connsiteX203" fmla="*/ 115684 w 167540"/>
              <a:gd name="connsiteY203" fmla="*/ 167119 h 260664"/>
              <a:gd name="connsiteX204" fmla="*/ 121820 w 167540"/>
              <a:gd name="connsiteY204" fmla="*/ 172112 h 260664"/>
              <a:gd name="connsiteX205" fmla="*/ 126572 w 167540"/>
              <a:gd name="connsiteY205" fmla="*/ 174879 h 260664"/>
              <a:gd name="connsiteX206" fmla="*/ 129520 w 167540"/>
              <a:gd name="connsiteY206" fmla="*/ 177346 h 260664"/>
              <a:gd name="connsiteX207" fmla="*/ 134814 w 167540"/>
              <a:gd name="connsiteY207" fmla="*/ 179210 h 260664"/>
              <a:gd name="connsiteX208" fmla="*/ 138724 w 167540"/>
              <a:gd name="connsiteY208" fmla="*/ 179692 h 260664"/>
              <a:gd name="connsiteX209" fmla="*/ 141672 w 167540"/>
              <a:gd name="connsiteY209" fmla="*/ 178789 h 260664"/>
              <a:gd name="connsiteX210" fmla="*/ 143657 w 167540"/>
              <a:gd name="connsiteY210" fmla="*/ 177045 h 260664"/>
              <a:gd name="connsiteX211" fmla="*/ 143717 w 167540"/>
              <a:gd name="connsiteY211" fmla="*/ 175360 h 260664"/>
              <a:gd name="connsiteX212" fmla="*/ 142575 w 167540"/>
              <a:gd name="connsiteY212" fmla="*/ 174338 h 260664"/>
              <a:gd name="connsiteX213" fmla="*/ 143597 w 167540"/>
              <a:gd name="connsiteY213" fmla="*/ 174037 h 260664"/>
              <a:gd name="connsiteX214" fmla="*/ 146605 w 167540"/>
              <a:gd name="connsiteY214" fmla="*/ 179451 h 260664"/>
              <a:gd name="connsiteX215" fmla="*/ 148711 w 167540"/>
              <a:gd name="connsiteY215" fmla="*/ 185707 h 260664"/>
              <a:gd name="connsiteX216" fmla="*/ 154546 w 167540"/>
              <a:gd name="connsiteY216" fmla="*/ 199363 h 260664"/>
              <a:gd name="connsiteX217" fmla="*/ 156110 w 167540"/>
              <a:gd name="connsiteY217" fmla="*/ 204597 h 260664"/>
              <a:gd name="connsiteX218" fmla="*/ 157674 w 167540"/>
              <a:gd name="connsiteY218" fmla="*/ 208748 h 260664"/>
              <a:gd name="connsiteX219" fmla="*/ 158095 w 167540"/>
              <a:gd name="connsiteY219" fmla="*/ 208928 h 260664"/>
              <a:gd name="connsiteX220" fmla="*/ 165735 w 167540"/>
              <a:gd name="connsiteY220" fmla="*/ 230886 h 260664"/>
              <a:gd name="connsiteX221" fmla="*/ 167540 w 167540"/>
              <a:gd name="connsiteY221" fmla="*/ 237383 h 260664"/>
              <a:gd name="connsiteX222" fmla="*/ 167119 w 167540"/>
              <a:gd name="connsiteY222" fmla="*/ 237443 h 260664"/>
              <a:gd name="connsiteX223" fmla="*/ 44397 w 167540"/>
              <a:gd name="connsiteY223" fmla="*/ 8843 h 260664"/>
              <a:gd name="connsiteX224" fmla="*/ 44577 w 167540"/>
              <a:gd name="connsiteY224" fmla="*/ 8964 h 260664"/>
              <a:gd name="connsiteX225" fmla="*/ 44577 w 167540"/>
              <a:gd name="connsiteY225" fmla="*/ 8663 h 260664"/>
              <a:gd name="connsiteX226" fmla="*/ 44397 w 167540"/>
              <a:gd name="connsiteY226" fmla="*/ 8843 h 260664"/>
              <a:gd name="connsiteX227" fmla="*/ 46984 w 167540"/>
              <a:gd name="connsiteY227" fmla="*/ 5595 h 260664"/>
              <a:gd name="connsiteX228" fmla="*/ 45660 w 167540"/>
              <a:gd name="connsiteY228" fmla="*/ 6738 h 260664"/>
              <a:gd name="connsiteX229" fmla="*/ 49511 w 167540"/>
              <a:gd name="connsiteY229" fmla="*/ 3249 h 260664"/>
              <a:gd name="connsiteX230" fmla="*/ 49690 w 167540"/>
              <a:gd name="connsiteY230" fmla="*/ 3249 h 260664"/>
              <a:gd name="connsiteX231" fmla="*/ 46984 w 167540"/>
              <a:gd name="connsiteY231" fmla="*/ 5595 h 260664"/>
              <a:gd name="connsiteX232" fmla="*/ 43374 w 167540"/>
              <a:gd name="connsiteY232" fmla="*/ 19371 h 260664"/>
              <a:gd name="connsiteX233" fmla="*/ 43554 w 167540"/>
              <a:gd name="connsiteY233" fmla="*/ 21236 h 260664"/>
              <a:gd name="connsiteX234" fmla="*/ 43614 w 167540"/>
              <a:gd name="connsiteY234" fmla="*/ 20995 h 260664"/>
              <a:gd name="connsiteX235" fmla="*/ 43194 w 167540"/>
              <a:gd name="connsiteY235" fmla="*/ 19190 h 260664"/>
              <a:gd name="connsiteX236" fmla="*/ 43314 w 167540"/>
              <a:gd name="connsiteY236" fmla="*/ 19371 h 260664"/>
              <a:gd name="connsiteX237" fmla="*/ 40427 w 167540"/>
              <a:gd name="connsiteY237" fmla="*/ 26409 h 260664"/>
              <a:gd name="connsiteX238" fmla="*/ 40727 w 167540"/>
              <a:gd name="connsiteY238" fmla="*/ 27612 h 260664"/>
              <a:gd name="connsiteX239" fmla="*/ 40727 w 167540"/>
              <a:gd name="connsiteY239" fmla="*/ 27733 h 260664"/>
              <a:gd name="connsiteX240" fmla="*/ 40427 w 167540"/>
              <a:gd name="connsiteY240" fmla="*/ 26470 h 260664"/>
              <a:gd name="connsiteX241" fmla="*/ 40908 w 167540"/>
              <a:gd name="connsiteY241" fmla="*/ 28755 h 260664"/>
              <a:gd name="connsiteX242" fmla="*/ 41028 w 167540"/>
              <a:gd name="connsiteY242" fmla="*/ 30259 h 260664"/>
              <a:gd name="connsiteX243" fmla="*/ 40908 w 167540"/>
              <a:gd name="connsiteY243" fmla="*/ 30560 h 260664"/>
              <a:gd name="connsiteX244" fmla="*/ 40126 w 167540"/>
              <a:gd name="connsiteY244" fmla="*/ 32606 h 260664"/>
              <a:gd name="connsiteX245" fmla="*/ 39824 w 167540"/>
              <a:gd name="connsiteY245" fmla="*/ 33628 h 260664"/>
              <a:gd name="connsiteX246" fmla="*/ 40546 w 167540"/>
              <a:gd name="connsiteY246" fmla="*/ 32004 h 260664"/>
              <a:gd name="connsiteX247" fmla="*/ 40787 w 167540"/>
              <a:gd name="connsiteY247" fmla="*/ 28755 h 260664"/>
              <a:gd name="connsiteX248" fmla="*/ 40908 w 167540"/>
              <a:gd name="connsiteY248" fmla="*/ 28755 h 260664"/>
              <a:gd name="connsiteX249" fmla="*/ 41870 w 167540"/>
              <a:gd name="connsiteY249" fmla="*/ 61542 h 260664"/>
              <a:gd name="connsiteX250" fmla="*/ 41389 w 167540"/>
              <a:gd name="connsiteY250" fmla="*/ 62384 h 260664"/>
              <a:gd name="connsiteX251" fmla="*/ 41569 w 167540"/>
              <a:gd name="connsiteY251" fmla="*/ 60038 h 260664"/>
              <a:gd name="connsiteX252" fmla="*/ 41870 w 167540"/>
              <a:gd name="connsiteY252" fmla="*/ 61542 h 260664"/>
              <a:gd name="connsiteX253" fmla="*/ 35855 w 167540"/>
              <a:gd name="connsiteY253" fmla="*/ 47465 h 260664"/>
              <a:gd name="connsiteX254" fmla="*/ 35012 w 167540"/>
              <a:gd name="connsiteY254" fmla="*/ 46261 h 260664"/>
              <a:gd name="connsiteX255" fmla="*/ 37779 w 167540"/>
              <a:gd name="connsiteY255" fmla="*/ 47525 h 260664"/>
              <a:gd name="connsiteX256" fmla="*/ 37419 w 167540"/>
              <a:gd name="connsiteY256" fmla="*/ 48427 h 260664"/>
              <a:gd name="connsiteX257" fmla="*/ 35855 w 167540"/>
              <a:gd name="connsiteY257" fmla="*/ 47525 h 26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167540" h="260664">
                <a:moveTo>
                  <a:pt x="38561" y="44397"/>
                </a:moveTo>
                <a:lnTo>
                  <a:pt x="38742" y="44697"/>
                </a:lnTo>
                <a:lnTo>
                  <a:pt x="38260" y="44096"/>
                </a:lnTo>
                <a:lnTo>
                  <a:pt x="37359" y="44457"/>
                </a:lnTo>
                <a:lnTo>
                  <a:pt x="35133" y="41449"/>
                </a:lnTo>
                <a:lnTo>
                  <a:pt x="36576" y="39885"/>
                </a:lnTo>
                <a:lnTo>
                  <a:pt x="36697" y="38682"/>
                </a:lnTo>
                <a:lnTo>
                  <a:pt x="38141" y="36155"/>
                </a:lnTo>
                <a:lnTo>
                  <a:pt x="38983" y="35794"/>
                </a:lnTo>
                <a:lnTo>
                  <a:pt x="39824" y="33869"/>
                </a:lnTo>
                <a:lnTo>
                  <a:pt x="39223" y="35614"/>
                </a:lnTo>
                <a:lnTo>
                  <a:pt x="38080" y="36275"/>
                </a:lnTo>
                <a:lnTo>
                  <a:pt x="37359" y="38200"/>
                </a:lnTo>
                <a:lnTo>
                  <a:pt x="36576" y="39764"/>
                </a:lnTo>
                <a:lnTo>
                  <a:pt x="37900" y="43855"/>
                </a:lnTo>
                <a:lnTo>
                  <a:pt x="38501" y="44457"/>
                </a:lnTo>
                <a:moveTo>
                  <a:pt x="39283" y="44878"/>
                </a:moveTo>
                <a:lnTo>
                  <a:pt x="39584" y="45058"/>
                </a:lnTo>
                <a:lnTo>
                  <a:pt x="40366" y="45540"/>
                </a:lnTo>
                <a:lnTo>
                  <a:pt x="39163" y="44938"/>
                </a:lnTo>
                <a:moveTo>
                  <a:pt x="167119" y="237443"/>
                </a:moveTo>
                <a:lnTo>
                  <a:pt x="166758" y="237564"/>
                </a:lnTo>
                <a:lnTo>
                  <a:pt x="166216" y="237744"/>
                </a:lnTo>
                <a:lnTo>
                  <a:pt x="165374" y="237925"/>
                </a:lnTo>
                <a:lnTo>
                  <a:pt x="164953" y="238045"/>
                </a:lnTo>
                <a:lnTo>
                  <a:pt x="162307" y="238767"/>
                </a:lnTo>
                <a:lnTo>
                  <a:pt x="159239" y="239609"/>
                </a:lnTo>
                <a:lnTo>
                  <a:pt x="157253" y="240090"/>
                </a:lnTo>
                <a:lnTo>
                  <a:pt x="155449" y="240632"/>
                </a:lnTo>
                <a:lnTo>
                  <a:pt x="154426" y="240932"/>
                </a:lnTo>
                <a:lnTo>
                  <a:pt x="142334" y="244241"/>
                </a:lnTo>
                <a:lnTo>
                  <a:pt x="141552" y="244542"/>
                </a:lnTo>
                <a:lnTo>
                  <a:pt x="138664" y="245204"/>
                </a:lnTo>
                <a:lnTo>
                  <a:pt x="116165" y="251219"/>
                </a:lnTo>
                <a:lnTo>
                  <a:pt x="97817" y="255671"/>
                </a:lnTo>
                <a:lnTo>
                  <a:pt x="94268" y="256574"/>
                </a:lnTo>
                <a:lnTo>
                  <a:pt x="92523" y="256935"/>
                </a:lnTo>
                <a:lnTo>
                  <a:pt x="92283" y="256935"/>
                </a:lnTo>
                <a:lnTo>
                  <a:pt x="92283" y="257055"/>
                </a:lnTo>
                <a:lnTo>
                  <a:pt x="91921" y="257055"/>
                </a:lnTo>
                <a:lnTo>
                  <a:pt x="88914" y="257777"/>
                </a:lnTo>
                <a:lnTo>
                  <a:pt x="84763" y="258679"/>
                </a:lnTo>
                <a:lnTo>
                  <a:pt x="75739" y="260664"/>
                </a:lnTo>
                <a:lnTo>
                  <a:pt x="69724" y="242677"/>
                </a:lnTo>
                <a:lnTo>
                  <a:pt x="68099" y="237985"/>
                </a:lnTo>
                <a:lnTo>
                  <a:pt x="65212" y="229322"/>
                </a:lnTo>
                <a:lnTo>
                  <a:pt x="65091" y="228901"/>
                </a:lnTo>
                <a:lnTo>
                  <a:pt x="63527" y="224570"/>
                </a:lnTo>
                <a:lnTo>
                  <a:pt x="63467" y="223848"/>
                </a:lnTo>
                <a:lnTo>
                  <a:pt x="62083" y="219937"/>
                </a:lnTo>
                <a:lnTo>
                  <a:pt x="61722" y="218734"/>
                </a:lnTo>
                <a:lnTo>
                  <a:pt x="60760" y="216147"/>
                </a:lnTo>
                <a:lnTo>
                  <a:pt x="59496" y="211997"/>
                </a:lnTo>
                <a:lnTo>
                  <a:pt x="58714" y="209711"/>
                </a:lnTo>
                <a:lnTo>
                  <a:pt x="57992" y="207665"/>
                </a:lnTo>
                <a:lnTo>
                  <a:pt x="57572" y="206342"/>
                </a:lnTo>
                <a:lnTo>
                  <a:pt x="53782" y="195333"/>
                </a:lnTo>
                <a:lnTo>
                  <a:pt x="53180" y="193227"/>
                </a:lnTo>
                <a:lnTo>
                  <a:pt x="53120" y="192987"/>
                </a:lnTo>
                <a:lnTo>
                  <a:pt x="52518" y="191302"/>
                </a:lnTo>
                <a:lnTo>
                  <a:pt x="52278" y="190520"/>
                </a:lnTo>
                <a:lnTo>
                  <a:pt x="51676" y="188836"/>
                </a:lnTo>
                <a:lnTo>
                  <a:pt x="51015" y="186610"/>
                </a:lnTo>
                <a:lnTo>
                  <a:pt x="49931" y="183602"/>
                </a:lnTo>
                <a:lnTo>
                  <a:pt x="49751" y="183121"/>
                </a:lnTo>
                <a:lnTo>
                  <a:pt x="49270" y="181677"/>
                </a:lnTo>
                <a:lnTo>
                  <a:pt x="48969" y="180534"/>
                </a:lnTo>
                <a:lnTo>
                  <a:pt x="47886" y="177466"/>
                </a:lnTo>
                <a:lnTo>
                  <a:pt x="45600" y="170548"/>
                </a:lnTo>
                <a:lnTo>
                  <a:pt x="45118" y="168984"/>
                </a:lnTo>
                <a:lnTo>
                  <a:pt x="44156" y="166457"/>
                </a:lnTo>
                <a:lnTo>
                  <a:pt x="43254" y="163630"/>
                </a:lnTo>
                <a:lnTo>
                  <a:pt x="41209" y="157734"/>
                </a:lnTo>
                <a:lnTo>
                  <a:pt x="41149" y="157313"/>
                </a:lnTo>
                <a:lnTo>
                  <a:pt x="40366" y="154786"/>
                </a:lnTo>
                <a:lnTo>
                  <a:pt x="38561" y="149733"/>
                </a:lnTo>
                <a:lnTo>
                  <a:pt x="38141" y="148229"/>
                </a:lnTo>
                <a:lnTo>
                  <a:pt x="34290" y="136739"/>
                </a:lnTo>
                <a:lnTo>
                  <a:pt x="32967" y="132648"/>
                </a:lnTo>
                <a:lnTo>
                  <a:pt x="27974" y="118090"/>
                </a:lnTo>
                <a:lnTo>
                  <a:pt x="26169" y="112435"/>
                </a:lnTo>
                <a:lnTo>
                  <a:pt x="6136" y="52698"/>
                </a:lnTo>
                <a:lnTo>
                  <a:pt x="5234" y="49931"/>
                </a:lnTo>
                <a:lnTo>
                  <a:pt x="4211" y="46803"/>
                </a:lnTo>
                <a:lnTo>
                  <a:pt x="3971" y="46021"/>
                </a:lnTo>
                <a:lnTo>
                  <a:pt x="3309" y="44096"/>
                </a:lnTo>
                <a:lnTo>
                  <a:pt x="3309" y="43975"/>
                </a:lnTo>
                <a:lnTo>
                  <a:pt x="3068" y="43314"/>
                </a:lnTo>
                <a:lnTo>
                  <a:pt x="2768" y="42111"/>
                </a:lnTo>
                <a:lnTo>
                  <a:pt x="1384" y="37057"/>
                </a:lnTo>
                <a:lnTo>
                  <a:pt x="1384" y="36636"/>
                </a:lnTo>
                <a:lnTo>
                  <a:pt x="1324" y="36456"/>
                </a:lnTo>
                <a:lnTo>
                  <a:pt x="1023" y="35493"/>
                </a:lnTo>
                <a:lnTo>
                  <a:pt x="241" y="32666"/>
                </a:lnTo>
                <a:lnTo>
                  <a:pt x="0" y="31463"/>
                </a:lnTo>
                <a:lnTo>
                  <a:pt x="1925" y="30981"/>
                </a:lnTo>
                <a:lnTo>
                  <a:pt x="2226" y="28755"/>
                </a:lnTo>
                <a:lnTo>
                  <a:pt x="2226" y="27552"/>
                </a:lnTo>
                <a:lnTo>
                  <a:pt x="3128" y="23522"/>
                </a:lnTo>
                <a:lnTo>
                  <a:pt x="3490" y="22379"/>
                </a:lnTo>
                <a:lnTo>
                  <a:pt x="3730" y="21777"/>
                </a:lnTo>
                <a:lnTo>
                  <a:pt x="4272" y="20213"/>
                </a:lnTo>
                <a:lnTo>
                  <a:pt x="5595" y="17265"/>
                </a:lnTo>
                <a:lnTo>
                  <a:pt x="5836" y="17025"/>
                </a:lnTo>
                <a:lnTo>
                  <a:pt x="6798" y="15220"/>
                </a:lnTo>
                <a:lnTo>
                  <a:pt x="7640" y="14077"/>
                </a:lnTo>
                <a:lnTo>
                  <a:pt x="8242" y="13115"/>
                </a:lnTo>
                <a:lnTo>
                  <a:pt x="10287" y="10528"/>
                </a:lnTo>
                <a:lnTo>
                  <a:pt x="10408" y="10528"/>
                </a:lnTo>
                <a:lnTo>
                  <a:pt x="12032" y="8903"/>
                </a:lnTo>
                <a:lnTo>
                  <a:pt x="13055" y="7941"/>
                </a:lnTo>
                <a:lnTo>
                  <a:pt x="14197" y="6978"/>
                </a:lnTo>
                <a:lnTo>
                  <a:pt x="15100" y="6377"/>
                </a:lnTo>
                <a:lnTo>
                  <a:pt x="17506" y="4753"/>
                </a:lnTo>
                <a:lnTo>
                  <a:pt x="19792" y="3549"/>
                </a:lnTo>
                <a:lnTo>
                  <a:pt x="20875" y="2948"/>
                </a:lnTo>
                <a:lnTo>
                  <a:pt x="21537" y="2767"/>
                </a:lnTo>
                <a:lnTo>
                  <a:pt x="22499" y="2286"/>
                </a:lnTo>
                <a:lnTo>
                  <a:pt x="23823" y="1865"/>
                </a:lnTo>
                <a:lnTo>
                  <a:pt x="24424" y="1624"/>
                </a:lnTo>
                <a:lnTo>
                  <a:pt x="25327" y="1384"/>
                </a:lnTo>
                <a:lnTo>
                  <a:pt x="25928" y="1143"/>
                </a:lnTo>
                <a:lnTo>
                  <a:pt x="28816" y="541"/>
                </a:lnTo>
                <a:lnTo>
                  <a:pt x="30921" y="241"/>
                </a:lnTo>
                <a:lnTo>
                  <a:pt x="31884" y="180"/>
                </a:lnTo>
                <a:lnTo>
                  <a:pt x="32065" y="60"/>
                </a:lnTo>
                <a:lnTo>
                  <a:pt x="33508" y="0"/>
                </a:lnTo>
                <a:lnTo>
                  <a:pt x="34711" y="0"/>
                </a:lnTo>
                <a:lnTo>
                  <a:pt x="37479" y="60"/>
                </a:lnTo>
                <a:lnTo>
                  <a:pt x="38682" y="241"/>
                </a:lnTo>
                <a:lnTo>
                  <a:pt x="40246" y="361"/>
                </a:lnTo>
                <a:lnTo>
                  <a:pt x="40727" y="541"/>
                </a:lnTo>
                <a:lnTo>
                  <a:pt x="42231" y="782"/>
                </a:lnTo>
                <a:lnTo>
                  <a:pt x="42291" y="782"/>
                </a:lnTo>
                <a:lnTo>
                  <a:pt x="43073" y="903"/>
                </a:lnTo>
                <a:lnTo>
                  <a:pt x="43735" y="1143"/>
                </a:lnTo>
                <a:lnTo>
                  <a:pt x="43795" y="1143"/>
                </a:lnTo>
                <a:lnTo>
                  <a:pt x="44397" y="1323"/>
                </a:lnTo>
                <a:lnTo>
                  <a:pt x="44999" y="1504"/>
                </a:lnTo>
                <a:lnTo>
                  <a:pt x="46683" y="1985"/>
                </a:lnTo>
                <a:lnTo>
                  <a:pt x="41389" y="7520"/>
                </a:lnTo>
                <a:lnTo>
                  <a:pt x="39945" y="14137"/>
                </a:lnTo>
                <a:lnTo>
                  <a:pt x="38983" y="21236"/>
                </a:lnTo>
                <a:lnTo>
                  <a:pt x="34771" y="34952"/>
                </a:lnTo>
                <a:lnTo>
                  <a:pt x="31463" y="36997"/>
                </a:lnTo>
                <a:lnTo>
                  <a:pt x="29538" y="43254"/>
                </a:lnTo>
                <a:lnTo>
                  <a:pt x="29417" y="44457"/>
                </a:lnTo>
                <a:lnTo>
                  <a:pt x="30741" y="47765"/>
                </a:lnTo>
                <a:lnTo>
                  <a:pt x="32305" y="49089"/>
                </a:lnTo>
                <a:lnTo>
                  <a:pt x="32967" y="48848"/>
                </a:lnTo>
                <a:lnTo>
                  <a:pt x="35252" y="50232"/>
                </a:lnTo>
                <a:lnTo>
                  <a:pt x="39344" y="52398"/>
                </a:lnTo>
                <a:lnTo>
                  <a:pt x="39584" y="56609"/>
                </a:lnTo>
                <a:lnTo>
                  <a:pt x="40186" y="61120"/>
                </a:lnTo>
                <a:lnTo>
                  <a:pt x="40186" y="62685"/>
                </a:lnTo>
                <a:lnTo>
                  <a:pt x="39163" y="65512"/>
                </a:lnTo>
                <a:lnTo>
                  <a:pt x="39283" y="68881"/>
                </a:lnTo>
                <a:lnTo>
                  <a:pt x="40727" y="72069"/>
                </a:lnTo>
                <a:lnTo>
                  <a:pt x="43735" y="74355"/>
                </a:lnTo>
                <a:lnTo>
                  <a:pt x="44217" y="75498"/>
                </a:lnTo>
                <a:lnTo>
                  <a:pt x="46984" y="76521"/>
                </a:lnTo>
                <a:lnTo>
                  <a:pt x="49992" y="78386"/>
                </a:lnTo>
                <a:lnTo>
                  <a:pt x="50774" y="79529"/>
                </a:lnTo>
                <a:lnTo>
                  <a:pt x="53360" y="82356"/>
                </a:lnTo>
                <a:lnTo>
                  <a:pt x="54142" y="84161"/>
                </a:lnTo>
                <a:lnTo>
                  <a:pt x="55225" y="84582"/>
                </a:lnTo>
                <a:lnTo>
                  <a:pt x="56188" y="86688"/>
                </a:lnTo>
                <a:lnTo>
                  <a:pt x="57511" y="87650"/>
                </a:lnTo>
                <a:lnTo>
                  <a:pt x="59316" y="88071"/>
                </a:lnTo>
                <a:lnTo>
                  <a:pt x="59797" y="89635"/>
                </a:lnTo>
                <a:lnTo>
                  <a:pt x="62204" y="90357"/>
                </a:lnTo>
                <a:lnTo>
                  <a:pt x="62204" y="90899"/>
                </a:lnTo>
                <a:lnTo>
                  <a:pt x="66294" y="92102"/>
                </a:lnTo>
                <a:lnTo>
                  <a:pt x="66956" y="93185"/>
                </a:lnTo>
                <a:lnTo>
                  <a:pt x="69121" y="93666"/>
                </a:lnTo>
                <a:lnTo>
                  <a:pt x="71047" y="97817"/>
                </a:lnTo>
                <a:lnTo>
                  <a:pt x="75800" y="101426"/>
                </a:lnTo>
                <a:lnTo>
                  <a:pt x="76762" y="102509"/>
                </a:lnTo>
                <a:lnTo>
                  <a:pt x="76882" y="104554"/>
                </a:lnTo>
                <a:lnTo>
                  <a:pt x="77905" y="105878"/>
                </a:lnTo>
                <a:lnTo>
                  <a:pt x="78265" y="108886"/>
                </a:lnTo>
                <a:lnTo>
                  <a:pt x="79890" y="109909"/>
                </a:lnTo>
                <a:lnTo>
                  <a:pt x="80913" y="112195"/>
                </a:lnTo>
                <a:lnTo>
                  <a:pt x="81334" y="114360"/>
                </a:lnTo>
                <a:lnTo>
                  <a:pt x="80371" y="117970"/>
                </a:lnTo>
                <a:lnTo>
                  <a:pt x="80973" y="121399"/>
                </a:lnTo>
                <a:lnTo>
                  <a:pt x="80732" y="122121"/>
                </a:lnTo>
                <a:lnTo>
                  <a:pt x="82597" y="125429"/>
                </a:lnTo>
                <a:lnTo>
                  <a:pt x="83018" y="127595"/>
                </a:lnTo>
                <a:lnTo>
                  <a:pt x="85304" y="131626"/>
                </a:lnTo>
                <a:lnTo>
                  <a:pt x="85906" y="135476"/>
                </a:lnTo>
                <a:lnTo>
                  <a:pt x="86688" y="137641"/>
                </a:lnTo>
                <a:lnTo>
                  <a:pt x="87951" y="139025"/>
                </a:lnTo>
                <a:lnTo>
                  <a:pt x="90719" y="140048"/>
                </a:lnTo>
                <a:lnTo>
                  <a:pt x="94268" y="142274"/>
                </a:lnTo>
                <a:lnTo>
                  <a:pt x="97577" y="143898"/>
                </a:lnTo>
                <a:lnTo>
                  <a:pt x="102389" y="148831"/>
                </a:lnTo>
                <a:lnTo>
                  <a:pt x="104375" y="152440"/>
                </a:lnTo>
                <a:lnTo>
                  <a:pt x="105577" y="156651"/>
                </a:lnTo>
                <a:lnTo>
                  <a:pt x="105276" y="158937"/>
                </a:lnTo>
                <a:lnTo>
                  <a:pt x="108104" y="162186"/>
                </a:lnTo>
                <a:lnTo>
                  <a:pt x="112496" y="165133"/>
                </a:lnTo>
                <a:lnTo>
                  <a:pt x="114000" y="166337"/>
                </a:lnTo>
                <a:lnTo>
                  <a:pt x="115684" y="167119"/>
                </a:lnTo>
                <a:lnTo>
                  <a:pt x="121820" y="172112"/>
                </a:lnTo>
                <a:lnTo>
                  <a:pt x="126572" y="174879"/>
                </a:lnTo>
                <a:lnTo>
                  <a:pt x="129520" y="177346"/>
                </a:lnTo>
                <a:lnTo>
                  <a:pt x="134814" y="179210"/>
                </a:lnTo>
                <a:lnTo>
                  <a:pt x="138724" y="179692"/>
                </a:lnTo>
                <a:lnTo>
                  <a:pt x="141672" y="178789"/>
                </a:lnTo>
                <a:lnTo>
                  <a:pt x="143657" y="177045"/>
                </a:lnTo>
                <a:lnTo>
                  <a:pt x="143717" y="175360"/>
                </a:lnTo>
                <a:lnTo>
                  <a:pt x="142575" y="174338"/>
                </a:lnTo>
                <a:lnTo>
                  <a:pt x="143597" y="174037"/>
                </a:lnTo>
                <a:lnTo>
                  <a:pt x="146605" y="179451"/>
                </a:lnTo>
                <a:lnTo>
                  <a:pt x="148711" y="185707"/>
                </a:lnTo>
                <a:lnTo>
                  <a:pt x="154546" y="199363"/>
                </a:lnTo>
                <a:lnTo>
                  <a:pt x="156110" y="204597"/>
                </a:lnTo>
                <a:lnTo>
                  <a:pt x="157674" y="208748"/>
                </a:lnTo>
                <a:lnTo>
                  <a:pt x="158095" y="208928"/>
                </a:lnTo>
                <a:lnTo>
                  <a:pt x="165735" y="230886"/>
                </a:lnTo>
                <a:lnTo>
                  <a:pt x="167540" y="237383"/>
                </a:lnTo>
                <a:lnTo>
                  <a:pt x="167119" y="237443"/>
                </a:lnTo>
                <a:moveTo>
                  <a:pt x="44397" y="8843"/>
                </a:moveTo>
                <a:lnTo>
                  <a:pt x="44577" y="8964"/>
                </a:lnTo>
                <a:lnTo>
                  <a:pt x="44577" y="8663"/>
                </a:lnTo>
                <a:lnTo>
                  <a:pt x="44397" y="8843"/>
                </a:lnTo>
                <a:moveTo>
                  <a:pt x="46984" y="5595"/>
                </a:moveTo>
                <a:lnTo>
                  <a:pt x="45660" y="6738"/>
                </a:lnTo>
                <a:lnTo>
                  <a:pt x="49511" y="3249"/>
                </a:lnTo>
                <a:lnTo>
                  <a:pt x="49690" y="3249"/>
                </a:lnTo>
                <a:lnTo>
                  <a:pt x="46984" y="5595"/>
                </a:lnTo>
                <a:moveTo>
                  <a:pt x="43374" y="19371"/>
                </a:moveTo>
                <a:lnTo>
                  <a:pt x="43554" y="21236"/>
                </a:lnTo>
                <a:lnTo>
                  <a:pt x="43614" y="20995"/>
                </a:lnTo>
                <a:lnTo>
                  <a:pt x="43194" y="19190"/>
                </a:lnTo>
                <a:lnTo>
                  <a:pt x="43314" y="19371"/>
                </a:lnTo>
                <a:moveTo>
                  <a:pt x="40427" y="26409"/>
                </a:moveTo>
                <a:lnTo>
                  <a:pt x="40727" y="27612"/>
                </a:lnTo>
                <a:lnTo>
                  <a:pt x="40727" y="27733"/>
                </a:lnTo>
                <a:lnTo>
                  <a:pt x="40427" y="26470"/>
                </a:lnTo>
                <a:moveTo>
                  <a:pt x="40908" y="28755"/>
                </a:moveTo>
                <a:lnTo>
                  <a:pt x="41028" y="30259"/>
                </a:lnTo>
                <a:lnTo>
                  <a:pt x="40908" y="30560"/>
                </a:lnTo>
                <a:lnTo>
                  <a:pt x="40126" y="32606"/>
                </a:lnTo>
                <a:lnTo>
                  <a:pt x="39824" y="33628"/>
                </a:lnTo>
                <a:lnTo>
                  <a:pt x="40546" y="32004"/>
                </a:lnTo>
                <a:lnTo>
                  <a:pt x="40787" y="28755"/>
                </a:lnTo>
                <a:lnTo>
                  <a:pt x="40908" y="28755"/>
                </a:lnTo>
                <a:moveTo>
                  <a:pt x="41870" y="61542"/>
                </a:moveTo>
                <a:lnTo>
                  <a:pt x="41389" y="62384"/>
                </a:lnTo>
                <a:lnTo>
                  <a:pt x="41569" y="60038"/>
                </a:lnTo>
                <a:lnTo>
                  <a:pt x="41870" y="61542"/>
                </a:lnTo>
                <a:moveTo>
                  <a:pt x="35855" y="47465"/>
                </a:moveTo>
                <a:lnTo>
                  <a:pt x="35012" y="46261"/>
                </a:lnTo>
                <a:lnTo>
                  <a:pt x="37779" y="47525"/>
                </a:lnTo>
                <a:lnTo>
                  <a:pt x="37419" y="48427"/>
                </a:lnTo>
                <a:lnTo>
                  <a:pt x="35855" y="47525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 title="FL-1">
            <a:extLst>
              <a:ext uri="{FF2B5EF4-FFF2-40B4-BE49-F238E27FC236}">
                <a16:creationId xmlns:a16="http://schemas.microsoft.com/office/drawing/2014/main" id="{D28F16B4-CFE7-543E-A4C7-648843429A72}"/>
              </a:ext>
            </a:extLst>
          </p:cNvPr>
          <p:cNvSpPr/>
          <p:nvPr/>
        </p:nvSpPr>
        <p:spPr>
          <a:xfrm>
            <a:off x="6012633" y="4889260"/>
            <a:ext cx="205950" cy="128421"/>
          </a:xfrm>
          <a:custGeom>
            <a:avLst/>
            <a:gdLst>
              <a:gd name="connsiteX0" fmla="*/ 33989 w 257776"/>
              <a:gd name="connsiteY0" fmla="*/ 166457 h 166456"/>
              <a:gd name="connsiteX1" fmla="*/ 33989 w 257776"/>
              <a:gd name="connsiteY1" fmla="*/ 165735 h 166456"/>
              <a:gd name="connsiteX2" fmla="*/ 36516 w 257776"/>
              <a:gd name="connsiteY2" fmla="*/ 164652 h 166456"/>
              <a:gd name="connsiteX3" fmla="*/ 44216 w 257776"/>
              <a:gd name="connsiteY3" fmla="*/ 161283 h 166456"/>
              <a:gd name="connsiteX4" fmla="*/ 44216 w 257776"/>
              <a:gd name="connsiteY4" fmla="*/ 159238 h 166456"/>
              <a:gd name="connsiteX5" fmla="*/ 41870 w 257776"/>
              <a:gd name="connsiteY5" fmla="*/ 160201 h 166456"/>
              <a:gd name="connsiteX6" fmla="*/ 40366 w 257776"/>
              <a:gd name="connsiteY6" fmla="*/ 160261 h 166456"/>
              <a:gd name="connsiteX7" fmla="*/ 38982 w 257776"/>
              <a:gd name="connsiteY7" fmla="*/ 161163 h 166456"/>
              <a:gd name="connsiteX8" fmla="*/ 36576 w 257776"/>
              <a:gd name="connsiteY8" fmla="*/ 161163 h 166456"/>
              <a:gd name="connsiteX9" fmla="*/ 35674 w 257776"/>
              <a:gd name="connsiteY9" fmla="*/ 161043 h 166456"/>
              <a:gd name="connsiteX10" fmla="*/ 35313 w 257776"/>
              <a:gd name="connsiteY10" fmla="*/ 160441 h 166456"/>
              <a:gd name="connsiteX11" fmla="*/ 35012 w 257776"/>
              <a:gd name="connsiteY11" fmla="*/ 158877 h 166456"/>
              <a:gd name="connsiteX12" fmla="*/ 35734 w 257776"/>
              <a:gd name="connsiteY12" fmla="*/ 156952 h 166456"/>
              <a:gd name="connsiteX13" fmla="*/ 37298 w 257776"/>
              <a:gd name="connsiteY13" fmla="*/ 156290 h 166456"/>
              <a:gd name="connsiteX14" fmla="*/ 40185 w 257776"/>
              <a:gd name="connsiteY14" fmla="*/ 155689 h 166456"/>
              <a:gd name="connsiteX15" fmla="*/ 41328 w 257776"/>
              <a:gd name="connsiteY15" fmla="*/ 155388 h 166456"/>
              <a:gd name="connsiteX16" fmla="*/ 43193 w 257776"/>
              <a:gd name="connsiteY16" fmla="*/ 152380 h 166456"/>
              <a:gd name="connsiteX17" fmla="*/ 42592 w 257776"/>
              <a:gd name="connsiteY17" fmla="*/ 149673 h 166456"/>
              <a:gd name="connsiteX18" fmla="*/ 42772 w 257776"/>
              <a:gd name="connsiteY18" fmla="*/ 148048 h 166456"/>
              <a:gd name="connsiteX19" fmla="*/ 43735 w 257776"/>
              <a:gd name="connsiteY19" fmla="*/ 147026 h 166456"/>
              <a:gd name="connsiteX20" fmla="*/ 44276 w 257776"/>
              <a:gd name="connsiteY20" fmla="*/ 145823 h 166456"/>
              <a:gd name="connsiteX21" fmla="*/ 43675 w 257776"/>
              <a:gd name="connsiteY21" fmla="*/ 143838 h 166456"/>
              <a:gd name="connsiteX22" fmla="*/ 44156 w 257776"/>
              <a:gd name="connsiteY22" fmla="*/ 142935 h 166456"/>
              <a:gd name="connsiteX23" fmla="*/ 45600 w 257776"/>
              <a:gd name="connsiteY23" fmla="*/ 140288 h 166456"/>
              <a:gd name="connsiteX24" fmla="*/ 48487 w 257776"/>
              <a:gd name="connsiteY24" fmla="*/ 139807 h 166456"/>
              <a:gd name="connsiteX25" fmla="*/ 50412 w 257776"/>
              <a:gd name="connsiteY25" fmla="*/ 137822 h 166456"/>
              <a:gd name="connsiteX26" fmla="*/ 51675 w 257776"/>
              <a:gd name="connsiteY26" fmla="*/ 137220 h 166456"/>
              <a:gd name="connsiteX27" fmla="*/ 52879 w 257776"/>
              <a:gd name="connsiteY27" fmla="*/ 136137 h 166456"/>
              <a:gd name="connsiteX28" fmla="*/ 54082 w 257776"/>
              <a:gd name="connsiteY28" fmla="*/ 134694 h 166456"/>
              <a:gd name="connsiteX29" fmla="*/ 54322 w 257776"/>
              <a:gd name="connsiteY29" fmla="*/ 133009 h 166456"/>
              <a:gd name="connsiteX30" fmla="*/ 53480 w 257776"/>
              <a:gd name="connsiteY30" fmla="*/ 131926 h 166456"/>
              <a:gd name="connsiteX31" fmla="*/ 51736 w 257776"/>
              <a:gd name="connsiteY31" fmla="*/ 131505 h 166456"/>
              <a:gd name="connsiteX32" fmla="*/ 50653 w 257776"/>
              <a:gd name="connsiteY32" fmla="*/ 131565 h 166456"/>
              <a:gd name="connsiteX33" fmla="*/ 47886 w 257776"/>
              <a:gd name="connsiteY33" fmla="*/ 131565 h 166456"/>
              <a:gd name="connsiteX34" fmla="*/ 46081 w 257776"/>
              <a:gd name="connsiteY34" fmla="*/ 130964 h 166456"/>
              <a:gd name="connsiteX35" fmla="*/ 43434 w 257776"/>
              <a:gd name="connsiteY35" fmla="*/ 128798 h 166456"/>
              <a:gd name="connsiteX36" fmla="*/ 42231 w 257776"/>
              <a:gd name="connsiteY36" fmla="*/ 127053 h 166456"/>
              <a:gd name="connsiteX37" fmla="*/ 42532 w 257776"/>
              <a:gd name="connsiteY37" fmla="*/ 126332 h 166456"/>
              <a:gd name="connsiteX38" fmla="*/ 43013 w 257776"/>
              <a:gd name="connsiteY38" fmla="*/ 125128 h 166456"/>
              <a:gd name="connsiteX39" fmla="*/ 42471 w 257776"/>
              <a:gd name="connsiteY39" fmla="*/ 123624 h 166456"/>
              <a:gd name="connsiteX40" fmla="*/ 41629 w 257776"/>
              <a:gd name="connsiteY40" fmla="*/ 123143 h 166456"/>
              <a:gd name="connsiteX41" fmla="*/ 41449 w 257776"/>
              <a:gd name="connsiteY41" fmla="*/ 123023 h 166456"/>
              <a:gd name="connsiteX42" fmla="*/ 41208 w 257776"/>
              <a:gd name="connsiteY42" fmla="*/ 122602 h 166456"/>
              <a:gd name="connsiteX43" fmla="*/ 40787 w 257776"/>
              <a:gd name="connsiteY43" fmla="*/ 122241 h 166456"/>
              <a:gd name="connsiteX44" fmla="*/ 40185 w 257776"/>
              <a:gd name="connsiteY44" fmla="*/ 122241 h 166456"/>
              <a:gd name="connsiteX45" fmla="*/ 40005 w 257776"/>
              <a:gd name="connsiteY45" fmla="*/ 122181 h 166456"/>
              <a:gd name="connsiteX46" fmla="*/ 39403 w 257776"/>
              <a:gd name="connsiteY46" fmla="*/ 121760 h 166456"/>
              <a:gd name="connsiteX47" fmla="*/ 39283 w 257776"/>
              <a:gd name="connsiteY47" fmla="*/ 121218 h 166456"/>
              <a:gd name="connsiteX48" fmla="*/ 39103 w 257776"/>
              <a:gd name="connsiteY48" fmla="*/ 121038 h 166456"/>
              <a:gd name="connsiteX49" fmla="*/ 38862 w 257776"/>
              <a:gd name="connsiteY49" fmla="*/ 121038 h 166456"/>
              <a:gd name="connsiteX50" fmla="*/ 39163 w 257776"/>
              <a:gd name="connsiteY50" fmla="*/ 119534 h 166456"/>
              <a:gd name="connsiteX51" fmla="*/ 39464 w 257776"/>
              <a:gd name="connsiteY51" fmla="*/ 119173 h 166456"/>
              <a:gd name="connsiteX52" fmla="*/ 39584 w 257776"/>
              <a:gd name="connsiteY52" fmla="*/ 119052 h 166456"/>
              <a:gd name="connsiteX53" fmla="*/ 40065 w 257776"/>
              <a:gd name="connsiteY53" fmla="*/ 117609 h 166456"/>
              <a:gd name="connsiteX54" fmla="*/ 40486 w 257776"/>
              <a:gd name="connsiteY54" fmla="*/ 114180 h 166456"/>
              <a:gd name="connsiteX55" fmla="*/ 41629 w 257776"/>
              <a:gd name="connsiteY55" fmla="*/ 112195 h 166456"/>
              <a:gd name="connsiteX56" fmla="*/ 42832 w 257776"/>
              <a:gd name="connsiteY56" fmla="*/ 111352 h 166456"/>
              <a:gd name="connsiteX57" fmla="*/ 42592 w 257776"/>
              <a:gd name="connsiteY57" fmla="*/ 109848 h 166456"/>
              <a:gd name="connsiteX58" fmla="*/ 43434 w 257776"/>
              <a:gd name="connsiteY58" fmla="*/ 109127 h 166456"/>
              <a:gd name="connsiteX59" fmla="*/ 43554 w 257776"/>
              <a:gd name="connsiteY59" fmla="*/ 109006 h 166456"/>
              <a:gd name="connsiteX60" fmla="*/ 43975 w 257776"/>
              <a:gd name="connsiteY60" fmla="*/ 107081 h 166456"/>
              <a:gd name="connsiteX61" fmla="*/ 43675 w 257776"/>
              <a:gd name="connsiteY61" fmla="*/ 103351 h 166456"/>
              <a:gd name="connsiteX62" fmla="*/ 44757 w 257776"/>
              <a:gd name="connsiteY62" fmla="*/ 102810 h 166456"/>
              <a:gd name="connsiteX63" fmla="*/ 45058 w 257776"/>
              <a:gd name="connsiteY63" fmla="*/ 101607 h 166456"/>
              <a:gd name="connsiteX64" fmla="*/ 45239 w 257776"/>
              <a:gd name="connsiteY64" fmla="*/ 101186 h 166456"/>
              <a:gd name="connsiteX65" fmla="*/ 45239 w 257776"/>
              <a:gd name="connsiteY65" fmla="*/ 100885 h 166456"/>
              <a:gd name="connsiteX66" fmla="*/ 45118 w 257776"/>
              <a:gd name="connsiteY66" fmla="*/ 100644 h 166456"/>
              <a:gd name="connsiteX67" fmla="*/ 44998 w 257776"/>
              <a:gd name="connsiteY67" fmla="*/ 100644 h 166456"/>
              <a:gd name="connsiteX68" fmla="*/ 44878 w 257776"/>
              <a:gd name="connsiteY68" fmla="*/ 100524 h 166456"/>
              <a:gd name="connsiteX69" fmla="*/ 44998 w 257776"/>
              <a:gd name="connsiteY69" fmla="*/ 100343 h 166456"/>
              <a:gd name="connsiteX70" fmla="*/ 44998 w 257776"/>
              <a:gd name="connsiteY70" fmla="*/ 99922 h 166456"/>
              <a:gd name="connsiteX71" fmla="*/ 44818 w 257776"/>
              <a:gd name="connsiteY71" fmla="*/ 99261 h 166456"/>
              <a:gd name="connsiteX72" fmla="*/ 45058 w 257776"/>
              <a:gd name="connsiteY72" fmla="*/ 99261 h 166456"/>
              <a:gd name="connsiteX73" fmla="*/ 45058 w 257776"/>
              <a:gd name="connsiteY73" fmla="*/ 98178 h 166456"/>
              <a:gd name="connsiteX74" fmla="*/ 44457 w 257776"/>
              <a:gd name="connsiteY74" fmla="*/ 95170 h 166456"/>
              <a:gd name="connsiteX75" fmla="*/ 43855 w 257776"/>
              <a:gd name="connsiteY75" fmla="*/ 93485 h 166456"/>
              <a:gd name="connsiteX76" fmla="*/ 42652 w 257776"/>
              <a:gd name="connsiteY76" fmla="*/ 93064 h 166456"/>
              <a:gd name="connsiteX77" fmla="*/ 41810 w 257776"/>
              <a:gd name="connsiteY77" fmla="*/ 90057 h 166456"/>
              <a:gd name="connsiteX78" fmla="*/ 36576 w 257776"/>
              <a:gd name="connsiteY78" fmla="*/ 88131 h 166456"/>
              <a:gd name="connsiteX79" fmla="*/ 33869 w 257776"/>
              <a:gd name="connsiteY79" fmla="*/ 86326 h 166456"/>
              <a:gd name="connsiteX80" fmla="*/ 32846 w 257776"/>
              <a:gd name="connsiteY80" fmla="*/ 87109 h 166456"/>
              <a:gd name="connsiteX81" fmla="*/ 31041 w 257776"/>
              <a:gd name="connsiteY81" fmla="*/ 86628 h 166456"/>
              <a:gd name="connsiteX82" fmla="*/ 30801 w 257776"/>
              <a:gd name="connsiteY82" fmla="*/ 85725 h 166456"/>
              <a:gd name="connsiteX83" fmla="*/ 28515 w 257776"/>
              <a:gd name="connsiteY83" fmla="*/ 83740 h 166456"/>
              <a:gd name="connsiteX84" fmla="*/ 25688 w 257776"/>
              <a:gd name="connsiteY84" fmla="*/ 83379 h 166456"/>
              <a:gd name="connsiteX85" fmla="*/ 25688 w 257776"/>
              <a:gd name="connsiteY85" fmla="*/ 83499 h 166456"/>
              <a:gd name="connsiteX86" fmla="*/ 25567 w 257776"/>
              <a:gd name="connsiteY86" fmla="*/ 83499 h 166456"/>
              <a:gd name="connsiteX87" fmla="*/ 25447 w 257776"/>
              <a:gd name="connsiteY87" fmla="*/ 83379 h 166456"/>
              <a:gd name="connsiteX88" fmla="*/ 24905 w 257776"/>
              <a:gd name="connsiteY88" fmla="*/ 83379 h 166456"/>
              <a:gd name="connsiteX89" fmla="*/ 24905 w 257776"/>
              <a:gd name="connsiteY89" fmla="*/ 83018 h 166456"/>
              <a:gd name="connsiteX90" fmla="*/ 24845 w 257776"/>
              <a:gd name="connsiteY90" fmla="*/ 82958 h 166456"/>
              <a:gd name="connsiteX91" fmla="*/ 24424 w 257776"/>
              <a:gd name="connsiteY91" fmla="*/ 82717 h 166456"/>
              <a:gd name="connsiteX92" fmla="*/ 24545 w 257776"/>
              <a:gd name="connsiteY92" fmla="*/ 82717 h 166456"/>
              <a:gd name="connsiteX93" fmla="*/ 24545 w 257776"/>
              <a:gd name="connsiteY93" fmla="*/ 82597 h 166456"/>
              <a:gd name="connsiteX94" fmla="*/ 24304 w 257776"/>
              <a:gd name="connsiteY94" fmla="*/ 82477 h 166456"/>
              <a:gd name="connsiteX95" fmla="*/ 24123 w 257776"/>
              <a:gd name="connsiteY95" fmla="*/ 82296 h 166456"/>
              <a:gd name="connsiteX96" fmla="*/ 23883 w 257776"/>
              <a:gd name="connsiteY96" fmla="*/ 82296 h 166456"/>
              <a:gd name="connsiteX97" fmla="*/ 23883 w 257776"/>
              <a:gd name="connsiteY97" fmla="*/ 82055 h 166456"/>
              <a:gd name="connsiteX98" fmla="*/ 23702 w 257776"/>
              <a:gd name="connsiteY98" fmla="*/ 81695 h 166456"/>
              <a:gd name="connsiteX99" fmla="*/ 23462 w 257776"/>
              <a:gd name="connsiteY99" fmla="*/ 81695 h 166456"/>
              <a:gd name="connsiteX100" fmla="*/ 23462 w 257776"/>
              <a:gd name="connsiteY100" fmla="*/ 81394 h 166456"/>
              <a:gd name="connsiteX101" fmla="*/ 23281 w 257776"/>
              <a:gd name="connsiteY101" fmla="*/ 81394 h 166456"/>
              <a:gd name="connsiteX102" fmla="*/ 23281 w 257776"/>
              <a:gd name="connsiteY102" fmla="*/ 81334 h 166456"/>
              <a:gd name="connsiteX103" fmla="*/ 23161 w 257776"/>
              <a:gd name="connsiteY103" fmla="*/ 81454 h 166456"/>
              <a:gd name="connsiteX104" fmla="*/ 22739 w 257776"/>
              <a:gd name="connsiteY104" fmla="*/ 81454 h 166456"/>
              <a:gd name="connsiteX105" fmla="*/ 22619 w 257776"/>
              <a:gd name="connsiteY105" fmla="*/ 81273 h 166456"/>
              <a:gd name="connsiteX106" fmla="*/ 22439 w 257776"/>
              <a:gd name="connsiteY106" fmla="*/ 81334 h 166456"/>
              <a:gd name="connsiteX107" fmla="*/ 22198 w 257776"/>
              <a:gd name="connsiteY107" fmla="*/ 81213 h 166456"/>
              <a:gd name="connsiteX108" fmla="*/ 22198 w 257776"/>
              <a:gd name="connsiteY108" fmla="*/ 80973 h 166456"/>
              <a:gd name="connsiteX109" fmla="*/ 21958 w 257776"/>
              <a:gd name="connsiteY109" fmla="*/ 80973 h 166456"/>
              <a:gd name="connsiteX110" fmla="*/ 21777 w 257776"/>
              <a:gd name="connsiteY110" fmla="*/ 80792 h 166456"/>
              <a:gd name="connsiteX111" fmla="*/ 21356 w 257776"/>
              <a:gd name="connsiteY111" fmla="*/ 80792 h 166456"/>
              <a:gd name="connsiteX112" fmla="*/ 21115 w 257776"/>
              <a:gd name="connsiteY112" fmla="*/ 80672 h 166456"/>
              <a:gd name="connsiteX113" fmla="*/ 20935 w 257776"/>
              <a:gd name="connsiteY113" fmla="*/ 80672 h 166456"/>
              <a:gd name="connsiteX114" fmla="*/ 20815 w 257776"/>
              <a:gd name="connsiteY114" fmla="*/ 80311 h 166456"/>
              <a:gd name="connsiteX115" fmla="*/ 20153 w 257776"/>
              <a:gd name="connsiteY115" fmla="*/ 80311 h 166456"/>
              <a:gd name="connsiteX116" fmla="*/ 20153 w 257776"/>
              <a:gd name="connsiteY116" fmla="*/ 79950 h 166456"/>
              <a:gd name="connsiteX117" fmla="*/ 19551 w 257776"/>
              <a:gd name="connsiteY117" fmla="*/ 79950 h 166456"/>
              <a:gd name="connsiteX118" fmla="*/ 19551 w 257776"/>
              <a:gd name="connsiteY118" fmla="*/ 79830 h 166456"/>
              <a:gd name="connsiteX119" fmla="*/ 19672 w 257776"/>
              <a:gd name="connsiteY119" fmla="*/ 79408 h 166456"/>
              <a:gd name="connsiteX120" fmla="*/ 19612 w 257776"/>
              <a:gd name="connsiteY120" fmla="*/ 79288 h 166456"/>
              <a:gd name="connsiteX121" fmla="*/ 19371 w 257776"/>
              <a:gd name="connsiteY121" fmla="*/ 79288 h 166456"/>
              <a:gd name="connsiteX122" fmla="*/ 19371 w 257776"/>
              <a:gd name="connsiteY122" fmla="*/ 79048 h 166456"/>
              <a:gd name="connsiteX123" fmla="*/ 19190 w 257776"/>
              <a:gd name="connsiteY123" fmla="*/ 78927 h 166456"/>
              <a:gd name="connsiteX124" fmla="*/ 18769 w 257776"/>
              <a:gd name="connsiteY124" fmla="*/ 77243 h 166456"/>
              <a:gd name="connsiteX125" fmla="*/ 16844 w 257776"/>
              <a:gd name="connsiteY125" fmla="*/ 74897 h 166456"/>
              <a:gd name="connsiteX126" fmla="*/ 16844 w 257776"/>
              <a:gd name="connsiteY126" fmla="*/ 73754 h 166456"/>
              <a:gd name="connsiteX127" fmla="*/ 15641 w 257776"/>
              <a:gd name="connsiteY127" fmla="*/ 72550 h 166456"/>
              <a:gd name="connsiteX128" fmla="*/ 11911 w 257776"/>
              <a:gd name="connsiteY128" fmla="*/ 70144 h 166456"/>
              <a:gd name="connsiteX129" fmla="*/ 10708 w 257776"/>
              <a:gd name="connsiteY129" fmla="*/ 68640 h 166456"/>
              <a:gd name="connsiteX130" fmla="*/ 6677 w 257776"/>
              <a:gd name="connsiteY130" fmla="*/ 66835 h 166456"/>
              <a:gd name="connsiteX131" fmla="*/ 6076 w 257776"/>
              <a:gd name="connsiteY131" fmla="*/ 65392 h 166456"/>
              <a:gd name="connsiteX132" fmla="*/ 3970 w 257776"/>
              <a:gd name="connsiteY132" fmla="*/ 64670 h 166456"/>
              <a:gd name="connsiteX133" fmla="*/ 2406 w 257776"/>
              <a:gd name="connsiteY133" fmla="*/ 62865 h 166456"/>
              <a:gd name="connsiteX134" fmla="*/ 2226 w 257776"/>
              <a:gd name="connsiteY134" fmla="*/ 62865 h 166456"/>
              <a:gd name="connsiteX135" fmla="*/ 2105 w 257776"/>
              <a:gd name="connsiteY135" fmla="*/ 62745 h 166456"/>
              <a:gd name="connsiteX136" fmla="*/ 2105 w 257776"/>
              <a:gd name="connsiteY136" fmla="*/ 62805 h 166456"/>
              <a:gd name="connsiteX137" fmla="*/ 1925 w 257776"/>
              <a:gd name="connsiteY137" fmla="*/ 62625 h 166456"/>
              <a:gd name="connsiteX138" fmla="*/ 1925 w 257776"/>
              <a:gd name="connsiteY138" fmla="*/ 62564 h 166456"/>
              <a:gd name="connsiteX139" fmla="*/ 1805 w 257776"/>
              <a:gd name="connsiteY139" fmla="*/ 62444 h 166456"/>
              <a:gd name="connsiteX140" fmla="*/ 1744 w 257776"/>
              <a:gd name="connsiteY140" fmla="*/ 60820 h 166456"/>
              <a:gd name="connsiteX141" fmla="*/ 1504 w 257776"/>
              <a:gd name="connsiteY141" fmla="*/ 60579 h 166456"/>
              <a:gd name="connsiteX142" fmla="*/ 1323 w 257776"/>
              <a:gd name="connsiteY142" fmla="*/ 60158 h 166456"/>
              <a:gd name="connsiteX143" fmla="*/ 1203 w 257776"/>
              <a:gd name="connsiteY143" fmla="*/ 60158 h 166456"/>
              <a:gd name="connsiteX144" fmla="*/ 1143 w 257776"/>
              <a:gd name="connsiteY144" fmla="*/ 60098 h 166456"/>
              <a:gd name="connsiteX145" fmla="*/ 903 w 257776"/>
              <a:gd name="connsiteY145" fmla="*/ 60037 h 166456"/>
              <a:gd name="connsiteX146" fmla="*/ 782 w 257776"/>
              <a:gd name="connsiteY146" fmla="*/ 59797 h 166456"/>
              <a:gd name="connsiteX147" fmla="*/ 722 w 257776"/>
              <a:gd name="connsiteY147" fmla="*/ 59797 h 166456"/>
              <a:gd name="connsiteX148" fmla="*/ 722 w 257776"/>
              <a:gd name="connsiteY148" fmla="*/ 59917 h 166456"/>
              <a:gd name="connsiteX149" fmla="*/ 722 w 257776"/>
              <a:gd name="connsiteY149" fmla="*/ 59677 h 166456"/>
              <a:gd name="connsiteX150" fmla="*/ 481 w 257776"/>
              <a:gd name="connsiteY150" fmla="*/ 59677 h 166456"/>
              <a:gd name="connsiteX151" fmla="*/ 481 w 257776"/>
              <a:gd name="connsiteY151" fmla="*/ 59556 h 166456"/>
              <a:gd name="connsiteX152" fmla="*/ 301 w 257776"/>
              <a:gd name="connsiteY152" fmla="*/ 59436 h 166456"/>
              <a:gd name="connsiteX153" fmla="*/ 301 w 257776"/>
              <a:gd name="connsiteY153" fmla="*/ 59376 h 166456"/>
              <a:gd name="connsiteX154" fmla="*/ 60 w 257776"/>
              <a:gd name="connsiteY154" fmla="*/ 59376 h 166456"/>
              <a:gd name="connsiteX155" fmla="*/ 0 w 257776"/>
              <a:gd name="connsiteY155" fmla="*/ 59135 h 166456"/>
              <a:gd name="connsiteX156" fmla="*/ 601 w 257776"/>
              <a:gd name="connsiteY156" fmla="*/ 56368 h 166456"/>
              <a:gd name="connsiteX157" fmla="*/ 1805 w 257776"/>
              <a:gd name="connsiteY157" fmla="*/ 54864 h 166456"/>
              <a:gd name="connsiteX158" fmla="*/ 1263 w 257776"/>
              <a:gd name="connsiteY158" fmla="*/ 53541 h 166456"/>
              <a:gd name="connsiteX159" fmla="*/ 2466 w 257776"/>
              <a:gd name="connsiteY159" fmla="*/ 50412 h 166456"/>
              <a:gd name="connsiteX160" fmla="*/ 2767 w 257776"/>
              <a:gd name="connsiteY160" fmla="*/ 49209 h 166456"/>
              <a:gd name="connsiteX161" fmla="*/ 3549 w 257776"/>
              <a:gd name="connsiteY161" fmla="*/ 45359 h 166456"/>
              <a:gd name="connsiteX162" fmla="*/ 4271 w 257776"/>
              <a:gd name="connsiteY162" fmla="*/ 44096 h 166456"/>
              <a:gd name="connsiteX163" fmla="*/ 4752 w 257776"/>
              <a:gd name="connsiteY163" fmla="*/ 41750 h 166456"/>
              <a:gd name="connsiteX164" fmla="*/ 4813 w 257776"/>
              <a:gd name="connsiteY164" fmla="*/ 40787 h 166456"/>
              <a:gd name="connsiteX165" fmla="*/ 4813 w 257776"/>
              <a:gd name="connsiteY165" fmla="*/ 39464 h 166456"/>
              <a:gd name="connsiteX166" fmla="*/ 4030 w 257776"/>
              <a:gd name="connsiteY166" fmla="*/ 38020 h 166456"/>
              <a:gd name="connsiteX167" fmla="*/ 3730 w 257776"/>
              <a:gd name="connsiteY167" fmla="*/ 37298 h 166456"/>
              <a:gd name="connsiteX168" fmla="*/ 3128 w 257776"/>
              <a:gd name="connsiteY168" fmla="*/ 35554 h 166456"/>
              <a:gd name="connsiteX169" fmla="*/ 2647 w 257776"/>
              <a:gd name="connsiteY169" fmla="*/ 34591 h 166456"/>
              <a:gd name="connsiteX170" fmla="*/ 2346 w 257776"/>
              <a:gd name="connsiteY170" fmla="*/ 33989 h 166456"/>
              <a:gd name="connsiteX171" fmla="*/ 2346 w 257776"/>
              <a:gd name="connsiteY171" fmla="*/ 33688 h 166456"/>
              <a:gd name="connsiteX172" fmla="*/ 4512 w 257776"/>
              <a:gd name="connsiteY172" fmla="*/ 33448 h 166456"/>
              <a:gd name="connsiteX173" fmla="*/ 12814 w 257776"/>
              <a:gd name="connsiteY173" fmla="*/ 32245 h 166456"/>
              <a:gd name="connsiteX174" fmla="*/ 15822 w 257776"/>
              <a:gd name="connsiteY174" fmla="*/ 31823 h 166456"/>
              <a:gd name="connsiteX175" fmla="*/ 18228 w 257776"/>
              <a:gd name="connsiteY175" fmla="*/ 31462 h 166456"/>
              <a:gd name="connsiteX176" fmla="*/ 20815 w 257776"/>
              <a:gd name="connsiteY176" fmla="*/ 31042 h 166456"/>
              <a:gd name="connsiteX177" fmla="*/ 26289 w 257776"/>
              <a:gd name="connsiteY177" fmla="*/ 30319 h 166456"/>
              <a:gd name="connsiteX178" fmla="*/ 30139 w 257776"/>
              <a:gd name="connsiteY178" fmla="*/ 29718 h 166456"/>
              <a:gd name="connsiteX179" fmla="*/ 31884 w 257776"/>
              <a:gd name="connsiteY179" fmla="*/ 29478 h 166456"/>
              <a:gd name="connsiteX180" fmla="*/ 33027 w 257776"/>
              <a:gd name="connsiteY180" fmla="*/ 29297 h 166456"/>
              <a:gd name="connsiteX181" fmla="*/ 41449 w 257776"/>
              <a:gd name="connsiteY181" fmla="*/ 28214 h 166456"/>
              <a:gd name="connsiteX182" fmla="*/ 44156 w 257776"/>
              <a:gd name="connsiteY182" fmla="*/ 27672 h 166456"/>
              <a:gd name="connsiteX183" fmla="*/ 44878 w 257776"/>
              <a:gd name="connsiteY183" fmla="*/ 27733 h 166456"/>
              <a:gd name="connsiteX184" fmla="*/ 48247 w 257776"/>
              <a:gd name="connsiteY184" fmla="*/ 27131 h 166456"/>
              <a:gd name="connsiteX185" fmla="*/ 49690 w 257776"/>
              <a:gd name="connsiteY185" fmla="*/ 27011 h 166456"/>
              <a:gd name="connsiteX186" fmla="*/ 52097 w 257776"/>
              <a:gd name="connsiteY186" fmla="*/ 26590 h 166456"/>
              <a:gd name="connsiteX187" fmla="*/ 54142 w 257776"/>
              <a:gd name="connsiteY187" fmla="*/ 26289 h 166456"/>
              <a:gd name="connsiteX188" fmla="*/ 56669 w 257776"/>
              <a:gd name="connsiteY188" fmla="*/ 26109 h 166456"/>
              <a:gd name="connsiteX189" fmla="*/ 57150 w 257776"/>
              <a:gd name="connsiteY189" fmla="*/ 25928 h 166456"/>
              <a:gd name="connsiteX190" fmla="*/ 57932 w 257776"/>
              <a:gd name="connsiteY190" fmla="*/ 25808 h 166456"/>
              <a:gd name="connsiteX191" fmla="*/ 60037 w 257776"/>
              <a:gd name="connsiteY191" fmla="*/ 25808 h 166456"/>
              <a:gd name="connsiteX192" fmla="*/ 61602 w 257776"/>
              <a:gd name="connsiteY192" fmla="*/ 25567 h 166456"/>
              <a:gd name="connsiteX193" fmla="*/ 65331 w 257776"/>
              <a:gd name="connsiteY193" fmla="*/ 24785 h 166456"/>
              <a:gd name="connsiteX194" fmla="*/ 72009 w 257776"/>
              <a:gd name="connsiteY194" fmla="*/ 23582 h 166456"/>
              <a:gd name="connsiteX195" fmla="*/ 72310 w 257776"/>
              <a:gd name="connsiteY195" fmla="*/ 23582 h 166456"/>
              <a:gd name="connsiteX196" fmla="*/ 75739 w 257776"/>
              <a:gd name="connsiteY196" fmla="*/ 22980 h 166456"/>
              <a:gd name="connsiteX197" fmla="*/ 78265 w 257776"/>
              <a:gd name="connsiteY197" fmla="*/ 22740 h 166456"/>
              <a:gd name="connsiteX198" fmla="*/ 79228 w 257776"/>
              <a:gd name="connsiteY198" fmla="*/ 22499 h 166456"/>
              <a:gd name="connsiteX199" fmla="*/ 82838 w 257776"/>
              <a:gd name="connsiteY199" fmla="*/ 21958 h 166456"/>
              <a:gd name="connsiteX200" fmla="*/ 86928 w 257776"/>
              <a:gd name="connsiteY200" fmla="*/ 21356 h 166456"/>
              <a:gd name="connsiteX201" fmla="*/ 89515 w 257776"/>
              <a:gd name="connsiteY201" fmla="*/ 21055 h 166456"/>
              <a:gd name="connsiteX202" fmla="*/ 91681 w 257776"/>
              <a:gd name="connsiteY202" fmla="*/ 20815 h 166456"/>
              <a:gd name="connsiteX203" fmla="*/ 94087 w 257776"/>
              <a:gd name="connsiteY203" fmla="*/ 20454 h 166456"/>
              <a:gd name="connsiteX204" fmla="*/ 98358 w 257776"/>
              <a:gd name="connsiteY204" fmla="*/ 19852 h 166456"/>
              <a:gd name="connsiteX205" fmla="*/ 100404 w 257776"/>
              <a:gd name="connsiteY205" fmla="*/ 19612 h 166456"/>
              <a:gd name="connsiteX206" fmla="*/ 103772 w 257776"/>
              <a:gd name="connsiteY206" fmla="*/ 19130 h 166456"/>
              <a:gd name="connsiteX207" fmla="*/ 109487 w 257776"/>
              <a:gd name="connsiteY207" fmla="*/ 18408 h 166456"/>
              <a:gd name="connsiteX208" fmla="*/ 116165 w 257776"/>
              <a:gd name="connsiteY208" fmla="*/ 17506 h 166456"/>
              <a:gd name="connsiteX209" fmla="*/ 116646 w 257776"/>
              <a:gd name="connsiteY209" fmla="*/ 17506 h 166456"/>
              <a:gd name="connsiteX210" fmla="*/ 122421 w 257776"/>
              <a:gd name="connsiteY210" fmla="*/ 16543 h 166456"/>
              <a:gd name="connsiteX211" fmla="*/ 125309 w 257776"/>
              <a:gd name="connsiteY211" fmla="*/ 16182 h 166456"/>
              <a:gd name="connsiteX212" fmla="*/ 129038 w 257776"/>
              <a:gd name="connsiteY212" fmla="*/ 15581 h 166456"/>
              <a:gd name="connsiteX213" fmla="*/ 132287 w 257776"/>
              <a:gd name="connsiteY213" fmla="*/ 15160 h 166456"/>
              <a:gd name="connsiteX214" fmla="*/ 134272 w 257776"/>
              <a:gd name="connsiteY214" fmla="*/ 14979 h 166456"/>
              <a:gd name="connsiteX215" fmla="*/ 139145 w 257776"/>
              <a:gd name="connsiteY215" fmla="*/ 14378 h 166456"/>
              <a:gd name="connsiteX216" fmla="*/ 141251 w 257776"/>
              <a:gd name="connsiteY216" fmla="*/ 14017 h 166456"/>
              <a:gd name="connsiteX217" fmla="*/ 141732 w 257776"/>
              <a:gd name="connsiteY217" fmla="*/ 13896 h 166456"/>
              <a:gd name="connsiteX218" fmla="*/ 143236 w 257776"/>
              <a:gd name="connsiteY218" fmla="*/ 13776 h 166456"/>
              <a:gd name="connsiteX219" fmla="*/ 145402 w 257776"/>
              <a:gd name="connsiteY219" fmla="*/ 13656 h 166456"/>
              <a:gd name="connsiteX220" fmla="*/ 148350 w 257776"/>
              <a:gd name="connsiteY220" fmla="*/ 13295 h 166456"/>
              <a:gd name="connsiteX221" fmla="*/ 150154 w 257776"/>
              <a:gd name="connsiteY221" fmla="*/ 12994 h 166456"/>
              <a:gd name="connsiteX222" fmla="*/ 153944 w 257776"/>
              <a:gd name="connsiteY222" fmla="*/ 12393 h 166456"/>
              <a:gd name="connsiteX223" fmla="*/ 158035 w 257776"/>
              <a:gd name="connsiteY223" fmla="*/ 11791 h 166456"/>
              <a:gd name="connsiteX224" fmla="*/ 162787 w 257776"/>
              <a:gd name="connsiteY224" fmla="*/ 11069 h 166456"/>
              <a:gd name="connsiteX225" fmla="*/ 163930 w 257776"/>
              <a:gd name="connsiteY225" fmla="*/ 10949 h 166456"/>
              <a:gd name="connsiteX226" fmla="*/ 166637 w 257776"/>
              <a:gd name="connsiteY226" fmla="*/ 10467 h 166456"/>
              <a:gd name="connsiteX227" fmla="*/ 168021 w 257776"/>
              <a:gd name="connsiteY227" fmla="*/ 10227 h 166456"/>
              <a:gd name="connsiteX228" fmla="*/ 175300 w 257776"/>
              <a:gd name="connsiteY228" fmla="*/ 9445 h 166456"/>
              <a:gd name="connsiteX229" fmla="*/ 178549 w 257776"/>
              <a:gd name="connsiteY229" fmla="*/ 9024 h 166456"/>
              <a:gd name="connsiteX230" fmla="*/ 182459 w 257776"/>
              <a:gd name="connsiteY230" fmla="*/ 8302 h 166456"/>
              <a:gd name="connsiteX231" fmla="*/ 185828 w 257776"/>
              <a:gd name="connsiteY231" fmla="*/ 7881 h 166456"/>
              <a:gd name="connsiteX232" fmla="*/ 192325 w 257776"/>
              <a:gd name="connsiteY232" fmla="*/ 6677 h 166456"/>
              <a:gd name="connsiteX233" fmla="*/ 193648 w 257776"/>
              <a:gd name="connsiteY233" fmla="*/ 6497 h 166456"/>
              <a:gd name="connsiteX234" fmla="*/ 200145 w 257776"/>
              <a:gd name="connsiteY234" fmla="*/ 5595 h 166456"/>
              <a:gd name="connsiteX235" fmla="*/ 202792 w 257776"/>
              <a:gd name="connsiteY235" fmla="*/ 5113 h 166456"/>
              <a:gd name="connsiteX236" fmla="*/ 205078 w 257776"/>
              <a:gd name="connsiteY236" fmla="*/ 4813 h 166456"/>
              <a:gd name="connsiteX237" fmla="*/ 205560 w 257776"/>
              <a:gd name="connsiteY237" fmla="*/ 4692 h 166456"/>
              <a:gd name="connsiteX238" fmla="*/ 207725 w 257776"/>
              <a:gd name="connsiteY238" fmla="*/ 4391 h 166456"/>
              <a:gd name="connsiteX239" fmla="*/ 209109 w 257776"/>
              <a:gd name="connsiteY239" fmla="*/ 4211 h 166456"/>
              <a:gd name="connsiteX240" fmla="*/ 212358 w 257776"/>
              <a:gd name="connsiteY240" fmla="*/ 3790 h 166456"/>
              <a:gd name="connsiteX241" fmla="*/ 214644 w 257776"/>
              <a:gd name="connsiteY241" fmla="*/ 3429 h 166456"/>
              <a:gd name="connsiteX242" fmla="*/ 217531 w 257776"/>
              <a:gd name="connsiteY242" fmla="*/ 3008 h 166456"/>
              <a:gd name="connsiteX243" fmla="*/ 222103 w 257776"/>
              <a:gd name="connsiteY243" fmla="*/ 2226 h 166456"/>
              <a:gd name="connsiteX244" fmla="*/ 225532 w 257776"/>
              <a:gd name="connsiteY244" fmla="*/ 1685 h 166456"/>
              <a:gd name="connsiteX245" fmla="*/ 226434 w 257776"/>
              <a:gd name="connsiteY245" fmla="*/ 1564 h 166456"/>
              <a:gd name="connsiteX246" fmla="*/ 229683 w 257776"/>
              <a:gd name="connsiteY246" fmla="*/ 1083 h 166456"/>
              <a:gd name="connsiteX247" fmla="*/ 230525 w 257776"/>
              <a:gd name="connsiteY247" fmla="*/ 963 h 166456"/>
              <a:gd name="connsiteX248" fmla="*/ 231307 w 257776"/>
              <a:gd name="connsiteY248" fmla="*/ 842 h 166456"/>
              <a:gd name="connsiteX249" fmla="*/ 237323 w 257776"/>
              <a:gd name="connsiteY249" fmla="*/ 0 h 166456"/>
              <a:gd name="connsiteX250" fmla="*/ 237684 w 257776"/>
              <a:gd name="connsiteY250" fmla="*/ 6557 h 166456"/>
              <a:gd name="connsiteX251" fmla="*/ 238406 w 257776"/>
              <a:gd name="connsiteY251" fmla="*/ 12393 h 166456"/>
              <a:gd name="connsiteX252" fmla="*/ 242136 w 257776"/>
              <a:gd name="connsiteY252" fmla="*/ 21416 h 166456"/>
              <a:gd name="connsiteX253" fmla="*/ 243700 w 257776"/>
              <a:gd name="connsiteY253" fmla="*/ 23642 h 166456"/>
              <a:gd name="connsiteX254" fmla="*/ 244060 w 257776"/>
              <a:gd name="connsiteY254" fmla="*/ 26048 h 166456"/>
              <a:gd name="connsiteX255" fmla="*/ 244060 w 257776"/>
              <a:gd name="connsiteY255" fmla="*/ 33448 h 166456"/>
              <a:gd name="connsiteX256" fmla="*/ 245384 w 257776"/>
              <a:gd name="connsiteY256" fmla="*/ 38260 h 166456"/>
              <a:gd name="connsiteX257" fmla="*/ 241474 w 257776"/>
              <a:gd name="connsiteY257" fmla="*/ 38260 h 166456"/>
              <a:gd name="connsiteX258" fmla="*/ 241955 w 257776"/>
              <a:gd name="connsiteY258" fmla="*/ 41088 h 166456"/>
              <a:gd name="connsiteX259" fmla="*/ 240270 w 257776"/>
              <a:gd name="connsiteY259" fmla="*/ 42893 h 166456"/>
              <a:gd name="connsiteX260" fmla="*/ 240752 w 257776"/>
              <a:gd name="connsiteY260" fmla="*/ 43795 h 166456"/>
              <a:gd name="connsiteX261" fmla="*/ 242256 w 257776"/>
              <a:gd name="connsiteY261" fmla="*/ 43855 h 166456"/>
              <a:gd name="connsiteX262" fmla="*/ 242196 w 257776"/>
              <a:gd name="connsiteY262" fmla="*/ 44697 h 166456"/>
              <a:gd name="connsiteX263" fmla="*/ 243880 w 257776"/>
              <a:gd name="connsiteY263" fmla="*/ 44457 h 166456"/>
              <a:gd name="connsiteX264" fmla="*/ 244120 w 257776"/>
              <a:gd name="connsiteY264" fmla="*/ 46382 h 166456"/>
              <a:gd name="connsiteX265" fmla="*/ 243278 w 257776"/>
              <a:gd name="connsiteY265" fmla="*/ 45780 h 166456"/>
              <a:gd name="connsiteX266" fmla="*/ 241474 w 257776"/>
              <a:gd name="connsiteY266" fmla="*/ 46803 h 166456"/>
              <a:gd name="connsiteX267" fmla="*/ 242196 w 257776"/>
              <a:gd name="connsiteY267" fmla="*/ 48908 h 166456"/>
              <a:gd name="connsiteX268" fmla="*/ 239669 w 257776"/>
              <a:gd name="connsiteY268" fmla="*/ 49330 h 166456"/>
              <a:gd name="connsiteX269" fmla="*/ 241173 w 257776"/>
              <a:gd name="connsiteY269" fmla="*/ 50172 h 166456"/>
              <a:gd name="connsiteX270" fmla="*/ 242075 w 257776"/>
              <a:gd name="connsiteY270" fmla="*/ 51495 h 166456"/>
              <a:gd name="connsiteX271" fmla="*/ 242316 w 257776"/>
              <a:gd name="connsiteY271" fmla="*/ 53541 h 166456"/>
              <a:gd name="connsiteX272" fmla="*/ 243038 w 257776"/>
              <a:gd name="connsiteY272" fmla="*/ 54142 h 166456"/>
              <a:gd name="connsiteX273" fmla="*/ 242015 w 257776"/>
              <a:gd name="connsiteY273" fmla="*/ 55345 h 166456"/>
              <a:gd name="connsiteX274" fmla="*/ 243459 w 257776"/>
              <a:gd name="connsiteY274" fmla="*/ 56067 h 166456"/>
              <a:gd name="connsiteX275" fmla="*/ 246227 w 257776"/>
              <a:gd name="connsiteY275" fmla="*/ 56308 h 166456"/>
              <a:gd name="connsiteX276" fmla="*/ 246647 w 257776"/>
              <a:gd name="connsiteY276" fmla="*/ 59196 h 166456"/>
              <a:gd name="connsiteX277" fmla="*/ 248031 w 257776"/>
              <a:gd name="connsiteY277" fmla="*/ 59075 h 166456"/>
              <a:gd name="connsiteX278" fmla="*/ 248452 w 257776"/>
              <a:gd name="connsiteY278" fmla="*/ 61241 h 166456"/>
              <a:gd name="connsiteX279" fmla="*/ 250136 w 257776"/>
              <a:gd name="connsiteY279" fmla="*/ 63767 h 166456"/>
              <a:gd name="connsiteX280" fmla="*/ 250738 w 257776"/>
              <a:gd name="connsiteY280" fmla="*/ 69783 h 166456"/>
              <a:gd name="connsiteX281" fmla="*/ 252362 w 257776"/>
              <a:gd name="connsiteY281" fmla="*/ 73754 h 166456"/>
              <a:gd name="connsiteX282" fmla="*/ 253866 w 257776"/>
              <a:gd name="connsiteY282" fmla="*/ 80552 h 166456"/>
              <a:gd name="connsiteX283" fmla="*/ 257055 w 257776"/>
              <a:gd name="connsiteY283" fmla="*/ 80070 h 166456"/>
              <a:gd name="connsiteX284" fmla="*/ 257776 w 257776"/>
              <a:gd name="connsiteY284" fmla="*/ 85605 h 166456"/>
              <a:gd name="connsiteX285" fmla="*/ 254648 w 257776"/>
              <a:gd name="connsiteY285" fmla="*/ 86026 h 166456"/>
              <a:gd name="connsiteX286" fmla="*/ 254528 w 257776"/>
              <a:gd name="connsiteY286" fmla="*/ 89455 h 166456"/>
              <a:gd name="connsiteX287" fmla="*/ 255190 w 257776"/>
              <a:gd name="connsiteY287" fmla="*/ 89455 h 166456"/>
              <a:gd name="connsiteX288" fmla="*/ 255852 w 257776"/>
              <a:gd name="connsiteY288" fmla="*/ 94267 h 166456"/>
              <a:gd name="connsiteX289" fmla="*/ 253986 w 257776"/>
              <a:gd name="connsiteY289" fmla="*/ 94628 h 166456"/>
              <a:gd name="connsiteX290" fmla="*/ 253986 w 257776"/>
              <a:gd name="connsiteY290" fmla="*/ 96012 h 166456"/>
              <a:gd name="connsiteX291" fmla="*/ 254708 w 257776"/>
              <a:gd name="connsiteY291" fmla="*/ 95831 h 166456"/>
              <a:gd name="connsiteX292" fmla="*/ 254708 w 257776"/>
              <a:gd name="connsiteY292" fmla="*/ 97215 h 166456"/>
              <a:gd name="connsiteX293" fmla="*/ 253806 w 257776"/>
              <a:gd name="connsiteY293" fmla="*/ 97215 h 166456"/>
              <a:gd name="connsiteX294" fmla="*/ 253686 w 257776"/>
              <a:gd name="connsiteY294" fmla="*/ 98478 h 166456"/>
              <a:gd name="connsiteX295" fmla="*/ 252784 w 257776"/>
              <a:gd name="connsiteY295" fmla="*/ 98659 h 166456"/>
              <a:gd name="connsiteX296" fmla="*/ 253144 w 257776"/>
              <a:gd name="connsiteY296" fmla="*/ 101667 h 166456"/>
              <a:gd name="connsiteX297" fmla="*/ 250317 w 257776"/>
              <a:gd name="connsiteY297" fmla="*/ 104915 h 166456"/>
              <a:gd name="connsiteX298" fmla="*/ 247610 w 257776"/>
              <a:gd name="connsiteY298" fmla="*/ 116466 h 166456"/>
              <a:gd name="connsiteX299" fmla="*/ 248813 w 257776"/>
              <a:gd name="connsiteY299" fmla="*/ 125128 h 166456"/>
              <a:gd name="connsiteX300" fmla="*/ 234676 w 257776"/>
              <a:gd name="connsiteY300" fmla="*/ 122782 h 166456"/>
              <a:gd name="connsiteX301" fmla="*/ 226254 w 257776"/>
              <a:gd name="connsiteY301" fmla="*/ 121880 h 166456"/>
              <a:gd name="connsiteX302" fmla="*/ 217832 w 257776"/>
              <a:gd name="connsiteY302" fmla="*/ 121639 h 166456"/>
              <a:gd name="connsiteX303" fmla="*/ 209951 w 257776"/>
              <a:gd name="connsiteY303" fmla="*/ 121699 h 166456"/>
              <a:gd name="connsiteX304" fmla="*/ 204717 w 257776"/>
              <a:gd name="connsiteY304" fmla="*/ 122000 h 166456"/>
              <a:gd name="connsiteX305" fmla="*/ 200386 w 257776"/>
              <a:gd name="connsiteY305" fmla="*/ 122481 h 166456"/>
              <a:gd name="connsiteX306" fmla="*/ 194671 w 257776"/>
              <a:gd name="connsiteY306" fmla="*/ 123685 h 166456"/>
              <a:gd name="connsiteX307" fmla="*/ 192385 w 257776"/>
              <a:gd name="connsiteY307" fmla="*/ 123203 h 166456"/>
              <a:gd name="connsiteX308" fmla="*/ 175240 w 257776"/>
              <a:gd name="connsiteY308" fmla="*/ 123805 h 166456"/>
              <a:gd name="connsiteX309" fmla="*/ 170006 w 257776"/>
              <a:gd name="connsiteY309" fmla="*/ 124587 h 166456"/>
              <a:gd name="connsiteX310" fmla="*/ 156952 w 257776"/>
              <a:gd name="connsiteY310" fmla="*/ 127114 h 166456"/>
              <a:gd name="connsiteX311" fmla="*/ 141491 w 257776"/>
              <a:gd name="connsiteY311" fmla="*/ 131325 h 166456"/>
              <a:gd name="connsiteX312" fmla="*/ 135295 w 257776"/>
              <a:gd name="connsiteY312" fmla="*/ 133370 h 166456"/>
              <a:gd name="connsiteX313" fmla="*/ 123083 w 257776"/>
              <a:gd name="connsiteY313" fmla="*/ 137521 h 166456"/>
              <a:gd name="connsiteX314" fmla="*/ 108224 w 257776"/>
              <a:gd name="connsiteY314" fmla="*/ 142935 h 166456"/>
              <a:gd name="connsiteX315" fmla="*/ 91440 w 257776"/>
              <a:gd name="connsiteY315" fmla="*/ 149312 h 166456"/>
              <a:gd name="connsiteX316" fmla="*/ 83439 w 257776"/>
              <a:gd name="connsiteY316" fmla="*/ 151598 h 166456"/>
              <a:gd name="connsiteX317" fmla="*/ 76401 w 257776"/>
              <a:gd name="connsiteY317" fmla="*/ 153342 h 166456"/>
              <a:gd name="connsiteX318" fmla="*/ 73092 w 257776"/>
              <a:gd name="connsiteY318" fmla="*/ 154064 h 166456"/>
              <a:gd name="connsiteX319" fmla="*/ 70204 w 257776"/>
              <a:gd name="connsiteY319" fmla="*/ 153583 h 166456"/>
              <a:gd name="connsiteX320" fmla="*/ 67798 w 257776"/>
              <a:gd name="connsiteY320" fmla="*/ 152199 h 166456"/>
              <a:gd name="connsiteX321" fmla="*/ 66174 w 257776"/>
              <a:gd name="connsiteY321" fmla="*/ 153222 h 166456"/>
              <a:gd name="connsiteX322" fmla="*/ 65993 w 257776"/>
              <a:gd name="connsiteY322" fmla="*/ 154185 h 166456"/>
              <a:gd name="connsiteX323" fmla="*/ 48307 w 257776"/>
              <a:gd name="connsiteY323" fmla="*/ 161404 h 166456"/>
              <a:gd name="connsiteX324" fmla="*/ 44156 w 257776"/>
              <a:gd name="connsiteY324" fmla="*/ 162727 h 166456"/>
              <a:gd name="connsiteX325" fmla="*/ 33989 w 257776"/>
              <a:gd name="connsiteY325" fmla="*/ 166457 h 166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</a:cxnLst>
            <a:rect l="l" t="t" r="r" b="b"/>
            <a:pathLst>
              <a:path w="257776" h="166456">
                <a:moveTo>
                  <a:pt x="33989" y="166457"/>
                </a:moveTo>
                <a:lnTo>
                  <a:pt x="33989" y="165735"/>
                </a:lnTo>
                <a:lnTo>
                  <a:pt x="36516" y="164652"/>
                </a:lnTo>
                <a:lnTo>
                  <a:pt x="44216" y="161283"/>
                </a:lnTo>
                <a:lnTo>
                  <a:pt x="44216" y="159238"/>
                </a:lnTo>
                <a:lnTo>
                  <a:pt x="41870" y="160201"/>
                </a:lnTo>
                <a:lnTo>
                  <a:pt x="40366" y="160261"/>
                </a:lnTo>
                <a:lnTo>
                  <a:pt x="38982" y="161163"/>
                </a:lnTo>
                <a:lnTo>
                  <a:pt x="36576" y="161163"/>
                </a:lnTo>
                <a:lnTo>
                  <a:pt x="35674" y="161043"/>
                </a:lnTo>
                <a:lnTo>
                  <a:pt x="35313" y="160441"/>
                </a:lnTo>
                <a:lnTo>
                  <a:pt x="35012" y="158877"/>
                </a:lnTo>
                <a:lnTo>
                  <a:pt x="35734" y="156952"/>
                </a:lnTo>
                <a:lnTo>
                  <a:pt x="37298" y="156290"/>
                </a:lnTo>
                <a:lnTo>
                  <a:pt x="40185" y="155689"/>
                </a:lnTo>
                <a:lnTo>
                  <a:pt x="41328" y="155388"/>
                </a:lnTo>
                <a:lnTo>
                  <a:pt x="43193" y="152380"/>
                </a:lnTo>
                <a:lnTo>
                  <a:pt x="42592" y="149673"/>
                </a:lnTo>
                <a:lnTo>
                  <a:pt x="42772" y="148048"/>
                </a:lnTo>
                <a:lnTo>
                  <a:pt x="43735" y="147026"/>
                </a:lnTo>
                <a:lnTo>
                  <a:pt x="44276" y="145823"/>
                </a:lnTo>
                <a:lnTo>
                  <a:pt x="43675" y="143838"/>
                </a:lnTo>
                <a:lnTo>
                  <a:pt x="44156" y="142935"/>
                </a:lnTo>
                <a:lnTo>
                  <a:pt x="45600" y="140288"/>
                </a:lnTo>
                <a:lnTo>
                  <a:pt x="48487" y="139807"/>
                </a:lnTo>
                <a:lnTo>
                  <a:pt x="50412" y="137822"/>
                </a:lnTo>
                <a:lnTo>
                  <a:pt x="51675" y="137220"/>
                </a:lnTo>
                <a:lnTo>
                  <a:pt x="52879" y="136137"/>
                </a:lnTo>
                <a:lnTo>
                  <a:pt x="54082" y="134694"/>
                </a:lnTo>
                <a:lnTo>
                  <a:pt x="54322" y="133009"/>
                </a:lnTo>
                <a:lnTo>
                  <a:pt x="53480" y="131926"/>
                </a:lnTo>
                <a:lnTo>
                  <a:pt x="51736" y="131505"/>
                </a:lnTo>
                <a:lnTo>
                  <a:pt x="50653" y="131565"/>
                </a:lnTo>
                <a:lnTo>
                  <a:pt x="47886" y="131565"/>
                </a:lnTo>
                <a:lnTo>
                  <a:pt x="46081" y="130964"/>
                </a:lnTo>
                <a:lnTo>
                  <a:pt x="43434" y="128798"/>
                </a:lnTo>
                <a:lnTo>
                  <a:pt x="42231" y="127053"/>
                </a:lnTo>
                <a:lnTo>
                  <a:pt x="42532" y="126332"/>
                </a:lnTo>
                <a:lnTo>
                  <a:pt x="43013" y="125128"/>
                </a:lnTo>
                <a:lnTo>
                  <a:pt x="42471" y="123624"/>
                </a:lnTo>
                <a:lnTo>
                  <a:pt x="41629" y="123143"/>
                </a:lnTo>
                <a:lnTo>
                  <a:pt x="41449" y="123023"/>
                </a:lnTo>
                <a:lnTo>
                  <a:pt x="41208" y="122602"/>
                </a:lnTo>
                <a:lnTo>
                  <a:pt x="40787" y="122241"/>
                </a:lnTo>
                <a:lnTo>
                  <a:pt x="40185" y="122241"/>
                </a:lnTo>
                <a:lnTo>
                  <a:pt x="40005" y="122181"/>
                </a:lnTo>
                <a:lnTo>
                  <a:pt x="39403" y="121760"/>
                </a:lnTo>
                <a:lnTo>
                  <a:pt x="39283" y="121218"/>
                </a:lnTo>
                <a:lnTo>
                  <a:pt x="39103" y="121038"/>
                </a:lnTo>
                <a:lnTo>
                  <a:pt x="38862" y="121038"/>
                </a:lnTo>
                <a:lnTo>
                  <a:pt x="39163" y="119534"/>
                </a:lnTo>
                <a:lnTo>
                  <a:pt x="39464" y="119173"/>
                </a:lnTo>
                <a:lnTo>
                  <a:pt x="39584" y="119052"/>
                </a:lnTo>
                <a:lnTo>
                  <a:pt x="40065" y="117609"/>
                </a:lnTo>
                <a:lnTo>
                  <a:pt x="40486" y="114180"/>
                </a:lnTo>
                <a:lnTo>
                  <a:pt x="41629" y="112195"/>
                </a:lnTo>
                <a:lnTo>
                  <a:pt x="42832" y="111352"/>
                </a:lnTo>
                <a:lnTo>
                  <a:pt x="42592" y="109848"/>
                </a:lnTo>
                <a:lnTo>
                  <a:pt x="43434" y="109127"/>
                </a:lnTo>
                <a:lnTo>
                  <a:pt x="43554" y="109006"/>
                </a:lnTo>
                <a:lnTo>
                  <a:pt x="43975" y="107081"/>
                </a:lnTo>
                <a:lnTo>
                  <a:pt x="43675" y="103351"/>
                </a:lnTo>
                <a:lnTo>
                  <a:pt x="44757" y="102810"/>
                </a:lnTo>
                <a:lnTo>
                  <a:pt x="45058" y="101607"/>
                </a:lnTo>
                <a:lnTo>
                  <a:pt x="45239" y="101186"/>
                </a:lnTo>
                <a:lnTo>
                  <a:pt x="45239" y="100885"/>
                </a:lnTo>
                <a:lnTo>
                  <a:pt x="45118" y="100644"/>
                </a:lnTo>
                <a:lnTo>
                  <a:pt x="44998" y="100644"/>
                </a:lnTo>
                <a:lnTo>
                  <a:pt x="44878" y="100524"/>
                </a:lnTo>
                <a:lnTo>
                  <a:pt x="44998" y="100343"/>
                </a:lnTo>
                <a:lnTo>
                  <a:pt x="44998" y="99922"/>
                </a:lnTo>
                <a:lnTo>
                  <a:pt x="44818" y="99261"/>
                </a:lnTo>
                <a:lnTo>
                  <a:pt x="45058" y="99261"/>
                </a:lnTo>
                <a:lnTo>
                  <a:pt x="45058" y="98178"/>
                </a:lnTo>
                <a:lnTo>
                  <a:pt x="44457" y="95170"/>
                </a:lnTo>
                <a:lnTo>
                  <a:pt x="43855" y="93485"/>
                </a:lnTo>
                <a:lnTo>
                  <a:pt x="42652" y="93064"/>
                </a:lnTo>
                <a:lnTo>
                  <a:pt x="41810" y="90057"/>
                </a:lnTo>
                <a:lnTo>
                  <a:pt x="36576" y="88131"/>
                </a:lnTo>
                <a:lnTo>
                  <a:pt x="33869" y="86326"/>
                </a:lnTo>
                <a:lnTo>
                  <a:pt x="32846" y="87109"/>
                </a:lnTo>
                <a:lnTo>
                  <a:pt x="31041" y="86628"/>
                </a:lnTo>
                <a:lnTo>
                  <a:pt x="30801" y="85725"/>
                </a:lnTo>
                <a:lnTo>
                  <a:pt x="28515" y="83740"/>
                </a:lnTo>
                <a:lnTo>
                  <a:pt x="25688" y="83379"/>
                </a:lnTo>
                <a:lnTo>
                  <a:pt x="25688" y="83499"/>
                </a:lnTo>
                <a:lnTo>
                  <a:pt x="25567" y="83499"/>
                </a:lnTo>
                <a:lnTo>
                  <a:pt x="25447" y="83379"/>
                </a:lnTo>
                <a:lnTo>
                  <a:pt x="24905" y="83379"/>
                </a:lnTo>
                <a:lnTo>
                  <a:pt x="24905" y="83018"/>
                </a:lnTo>
                <a:lnTo>
                  <a:pt x="24845" y="82958"/>
                </a:lnTo>
                <a:lnTo>
                  <a:pt x="24424" y="82717"/>
                </a:lnTo>
                <a:lnTo>
                  <a:pt x="24545" y="82717"/>
                </a:lnTo>
                <a:lnTo>
                  <a:pt x="24545" y="82597"/>
                </a:lnTo>
                <a:lnTo>
                  <a:pt x="24304" y="82477"/>
                </a:lnTo>
                <a:lnTo>
                  <a:pt x="24123" y="82296"/>
                </a:lnTo>
                <a:lnTo>
                  <a:pt x="23883" y="82296"/>
                </a:lnTo>
                <a:lnTo>
                  <a:pt x="23883" y="82055"/>
                </a:lnTo>
                <a:lnTo>
                  <a:pt x="23702" y="81695"/>
                </a:lnTo>
                <a:lnTo>
                  <a:pt x="23462" y="81695"/>
                </a:lnTo>
                <a:lnTo>
                  <a:pt x="23462" y="81394"/>
                </a:lnTo>
                <a:lnTo>
                  <a:pt x="23281" y="81394"/>
                </a:lnTo>
                <a:lnTo>
                  <a:pt x="23281" y="81334"/>
                </a:lnTo>
                <a:lnTo>
                  <a:pt x="23161" y="81454"/>
                </a:lnTo>
                <a:lnTo>
                  <a:pt x="22739" y="81454"/>
                </a:lnTo>
                <a:lnTo>
                  <a:pt x="22619" y="81273"/>
                </a:lnTo>
                <a:lnTo>
                  <a:pt x="22439" y="81334"/>
                </a:lnTo>
                <a:lnTo>
                  <a:pt x="22198" y="81213"/>
                </a:lnTo>
                <a:lnTo>
                  <a:pt x="22198" y="80973"/>
                </a:lnTo>
                <a:lnTo>
                  <a:pt x="21958" y="80973"/>
                </a:lnTo>
                <a:lnTo>
                  <a:pt x="21777" y="80792"/>
                </a:lnTo>
                <a:lnTo>
                  <a:pt x="21356" y="80792"/>
                </a:lnTo>
                <a:lnTo>
                  <a:pt x="21115" y="80672"/>
                </a:lnTo>
                <a:lnTo>
                  <a:pt x="20935" y="80672"/>
                </a:lnTo>
                <a:lnTo>
                  <a:pt x="20815" y="80311"/>
                </a:lnTo>
                <a:lnTo>
                  <a:pt x="20153" y="80311"/>
                </a:lnTo>
                <a:lnTo>
                  <a:pt x="20153" y="79950"/>
                </a:lnTo>
                <a:lnTo>
                  <a:pt x="19551" y="79950"/>
                </a:lnTo>
                <a:lnTo>
                  <a:pt x="19551" y="79830"/>
                </a:lnTo>
                <a:lnTo>
                  <a:pt x="19672" y="79408"/>
                </a:lnTo>
                <a:lnTo>
                  <a:pt x="19612" y="79288"/>
                </a:lnTo>
                <a:lnTo>
                  <a:pt x="19371" y="79288"/>
                </a:lnTo>
                <a:lnTo>
                  <a:pt x="19371" y="79048"/>
                </a:lnTo>
                <a:lnTo>
                  <a:pt x="19190" y="78927"/>
                </a:lnTo>
                <a:lnTo>
                  <a:pt x="18769" y="77243"/>
                </a:lnTo>
                <a:lnTo>
                  <a:pt x="16844" y="74897"/>
                </a:lnTo>
                <a:lnTo>
                  <a:pt x="16844" y="73754"/>
                </a:lnTo>
                <a:lnTo>
                  <a:pt x="15641" y="72550"/>
                </a:lnTo>
                <a:lnTo>
                  <a:pt x="11911" y="70144"/>
                </a:lnTo>
                <a:lnTo>
                  <a:pt x="10708" y="68640"/>
                </a:lnTo>
                <a:lnTo>
                  <a:pt x="6677" y="66835"/>
                </a:lnTo>
                <a:lnTo>
                  <a:pt x="6076" y="65392"/>
                </a:lnTo>
                <a:lnTo>
                  <a:pt x="3970" y="64670"/>
                </a:lnTo>
                <a:lnTo>
                  <a:pt x="2406" y="62865"/>
                </a:lnTo>
                <a:lnTo>
                  <a:pt x="2226" y="62865"/>
                </a:lnTo>
                <a:lnTo>
                  <a:pt x="2105" y="62745"/>
                </a:lnTo>
                <a:lnTo>
                  <a:pt x="2105" y="62805"/>
                </a:lnTo>
                <a:lnTo>
                  <a:pt x="1925" y="62625"/>
                </a:lnTo>
                <a:lnTo>
                  <a:pt x="1925" y="62564"/>
                </a:lnTo>
                <a:lnTo>
                  <a:pt x="1805" y="62444"/>
                </a:lnTo>
                <a:lnTo>
                  <a:pt x="1744" y="60820"/>
                </a:lnTo>
                <a:lnTo>
                  <a:pt x="1504" y="60579"/>
                </a:lnTo>
                <a:lnTo>
                  <a:pt x="1323" y="60158"/>
                </a:lnTo>
                <a:lnTo>
                  <a:pt x="1203" y="60158"/>
                </a:lnTo>
                <a:lnTo>
                  <a:pt x="1143" y="60098"/>
                </a:lnTo>
                <a:lnTo>
                  <a:pt x="903" y="60037"/>
                </a:lnTo>
                <a:lnTo>
                  <a:pt x="782" y="59797"/>
                </a:lnTo>
                <a:lnTo>
                  <a:pt x="722" y="59797"/>
                </a:lnTo>
                <a:lnTo>
                  <a:pt x="722" y="59917"/>
                </a:lnTo>
                <a:lnTo>
                  <a:pt x="722" y="59677"/>
                </a:lnTo>
                <a:lnTo>
                  <a:pt x="481" y="59677"/>
                </a:lnTo>
                <a:lnTo>
                  <a:pt x="481" y="59556"/>
                </a:lnTo>
                <a:lnTo>
                  <a:pt x="301" y="59436"/>
                </a:lnTo>
                <a:lnTo>
                  <a:pt x="301" y="59376"/>
                </a:lnTo>
                <a:lnTo>
                  <a:pt x="60" y="59376"/>
                </a:lnTo>
                <a:lnTo>
                  <a:pt x="0" y="59135"/>
                </a:lnTo>
                <a:lnTo>
                  <a:pt x="601" y="56368"/>
                </a:lnTo>
                <a:lnTo>
                  <a:pt x="1805" y="54864"/>
                </a:lnTo>
                <a:lnTo>
                  <a:pt x="1263" y="53541"/>
                </a:lnTo>
                <a:lnTo>
                  <a:pt x="2466" y="50412"/>
                </a:lnTo>
                <a:lnTo>
                  <a:pt x="2767" y="49209"/>
                </a:lnTo>
                <a:lnTo>
                  <a:pt x="3549" y="45359"/>
                </a:lnTo>
                <a:lnTo>
                  <a:pt x="4271" y="44096"/>
                </a:lnTo>
                <a:lnTo>
                  <a:pt x="4752" y="41750"/>
                </a:lnTo>
                <a:lnTo>
                  <a:pt x="4813" y="40787"/>
                </a:lnTo>
                <a:lnTo>
                  <a:pt x="4813" y="39464"/>
                </a:lnTo>
                <a:lnTo>
                  <a:pt x="4030" y="38020"/>
                </a:lnTo>
                <a:lnTo>
                  <a:pt x="3730" y="37298"/>
                </a:lnTo>
                <a:lnTo>
                  <a:pt x="3128" y="35554"/>
                </a:lnTo>
                <a:lnTo>
                  <a:pt x="2647" y="34591"/>
                </a:lnTo>
                <a:lnTo>
                  <a:pt x="2346" y="33989"/>
                </a:lnTo>
                <a:lnTo>
                  <a:pt x="2346" y="33688"/>
                </a:lnTo>
                <a:lnTo>
                  <a:pt x="4512" y="33448"/>
                </a:lnTo>
                <a:lnTo>
                  <a:pt x="12814" y="32245"/>
                </a:lnTo>
                <a:lnTo>
                  <a:pt x="15822" y="31823"/>
                </a:lnTo>
                <a:lnTo>
                  <a:pt x="18228" y="31462"/>
                </a:lnTo>
                <a:lnTo>
                  <a:pt x="20815" y="31042"/>
                </a:lnTo>
                <a:lnTo>
                  <a:pt x="26289" y="30319"/>
                </a:lnTo>
                <a:lnTo>
                  <a:pt x="30139" y="29718"/>
                </a:lnTo>
                <a:lnTo>
                  <a:pt x="31884" y="29478"/>
                </a:lnTo>
                <a:lnTo>
                  <a:pt x="33027" y="29297"/>
                </a:lnTo>
                <a:lnTo>
                  <a:pt x="41449" y="28214"/>
                </a:lnTo>
                <a:lnTo>
                  <a:pt x="44156" y="27672"/>
                </a:lnTo>
                <a:lnTo>
                  <a:pt x="44878" y="27733"/>
                </a:lnTo>
                <a:lnTo>
                  <a:pt x="48247" y="27131"/>
                </a:lnTo>
                <a:lnTo>
                  <a:pt x="49690" y="27011"/>
                </a:lnTo>
                <a:lnTo>
                  <a:pt x="52097" y="26590"/>
                </a:lnTo>
                <a:lnTo>
                  <a:pt x="54142" y="26289"/>
                </a:lnTo>
                <a:lnTo>
                  <a:pt x="56669" y="26109"/>
                </a:lnTo>
                <a:lnTo>
                  <a:pt x="57150" y="25928"/>
                </a:lnTo>
                <a:lnTo>
                  <a:pt x="57932" y="25808"/>
                </a:lnTo>
                <a:lnTo>
                  <a:pt x="60037" y="25808"/>
                </a:lnTo>
                <a:lnTo>
                  <a:pt x="61602" y="25567"/>
                </a:lnTo>
                <a:lnTo>
                  <a:pt x="65331" y="24785"/>
                </a:lnTo>
                <a:lnTo>
                  <a:pt x="72009" y="23582"/>
                </a:lnTo>
                <a:lnTo>
                  <a:pt x="72310" y="23582"/>
                </a:lnTo>
                <a:lnTo>
                  <a:pt x="75739" y="22980"/>
                </a:lnTo>
                <a:lnTo>
                  <a:pt x="78265" y="22740"/>
                </a:lnTo>
                <a:lnTo>
                  <a:pt x="79228" y="22499"/>
                </a:lnTo>
                <a:lnTo>
                  <a:pt x="82838" y="21958"/>
                </a:lnTo>
                <a:lnTo>
                  <a:pt x="86928" y="21356"/>
                </a:lnTo>
                <a:lnTo>
                  <a:pt x="89515" y="21055"/>
                </a:lnTo>
                <a:lnTo>
                  <a:pt x="91681" y="20815"/>
                </a:lnTo>
                <a:lnTo>
                  <a:pt x="94087" y="20454"/>
                </a:lnTo>
                <a:lnTo>
                  <a:pt x="98358" y="19852"/>
                </a:lnTo>
                <a:lnTo>
                  <a:pt x="100404" y="19612"/>
                </a:lnTo>
                <a:lnTo>
                  <a:pt x="103772" y="19130"/>
                </a:lnTo>
                <a:lnTo>
                  <a:pt x="109487" y="18408"/>
                </a:lnTo>
                <a:lnTo>
                  <a:pt x="116165" y="17506"/>
                </a:lnTo>
                <a:lnTo>
                  <a:pt x="116646" y="17506"/>
                </a:lnTo>
                <a:lnTo>
                  <a:pt x="122421" y="16543"/>
                </a:lnTo>
                <a:lnTo>
                  <a:pt x="125309" y="16182"/>
                </a:lnTo>
                <a:lnTo>
                  <a:pt x="129038" y="15581"/>
                </a:lnTo>
                <a:lnTo>
                  <a:pt x="132287" y="15160"/>
                </a:lnTo>
                <a:lnTo>
                  <a:pt x="134272" y="14979"/>
                </a:lnTo>
                <a:lnTo>
                  <a:pt x="139145" y="14378"/>
                </a:lnTo>
                <a:lnTo>
                  <a:pt x="141251" y="14017"/>
                </a:lnTo>
                <a:lnTo>
                  <a:pt x="141732" y="13896"/>
                </a:lnTo>
                <a:lnTo>
                  <a:pt x="143236" y="13776"/>
                </a:lnTo>
                <a:lnTo>
                  <a:pt x="145402" y="13656"/>
                </a:lnTo>
                <a:lnTo>
                  <a:pt x="148350" y="13295"/>
                </a:lnTo>
                <a:lnTo>
                  <a:pt x="150154" y="12994"/>
                </a:lnTo>
                <a:lnTo>
                  <a:pt x="153944" y="12393"/>
                </a:lnTo>
                <a:lnTo>
                  <a:pt x="158035" y="11791"/>
                </a:lnTo>
                <a:lnTo>
                  <a:pt x="162787" y="11069"/>
                </a:lnTo>
                <a:lnTo>
                  <a:pt x="163930" y="10949"/>
                </a:lnTo>
                <a:lnTo>
                  <a:pt x="166637" y="10467"/>
                </a:lnTo>
                <a:lnTo>
                  <a:pt x="168021" y="10227"/>
                </a:lnTo>
                <a:lnTo>
                  <a:pt x="175300" y="9445"/>
                </a:lnTo>
                <a:lnTo>
                  <a:pt x="178549" y="9024"/>
                </a:lnTo>
                <a:lnTo>
                  <a:pt x="182459" y="8302"/>
                </a:lnTo>
                <a:lnTo>
                  <a:pt x="185828" y="7881"/>
                </a:lnTo>
                <a:lnTo>
                  <a:pt x="192325" y="6677"/>
                </a:lnTo>
                <a:lnTo>
                  <a:pt x="193648" y="6497"/>
                </a:lnTo>
                <a:lnTo>
                  <a:pt x="200145" y="5595"/>
                </a:lnTo>
                <a:lnTo>
                  <a:pt x="202792" y="5113"/>
                </a:lnTo>
                <a:lnTo>
                  <a:pt x="205078" y="4813"/>
                </a:lnTo>
                <a:lnTo>
                  <a:pt x="205560" y="4692"/>
                </a:lnTo>
                <a:lnTo>
                  <a:pt x="207725" y="4391"/>
                </a:lnTo>
                <a:lnTo>
                  <a:pt x="209109" y="4211"/>
                </a:lnTo>
                <a:lnTo>
                  <a:pt x="212358" y="3790"/>
                </a:lnTo>
                <a:lnTo>
                  <a:pt x="214644" y="3429"/>
                </a:lnTo>
                <a:lnTo>
                  <a:pt x="217531" y="3008"/>
                </a:lnTo>
                <a:lnTo>
                  <a:pt x="222103" y="2226"/>
                </a:lnTo>
                <a:lnTo>
                  <a:pt x="225532" y="1685"/>
                </a:lnTo>
                <a:lnTo>
                  <a:pt x="226434" y="1564"/>
                </a:lnTo>
                <a:lnTo>
                  <a:pt x="229683" y="1083"/>
                </a:lnTo>
                <a:lnTo>
                  <a:pt x="230525" y="963"/>
                </a:lnTo>
                <a:lnTo>
                  <a:pt x="231307" y="842"/>
                </a:lnTo>
                <a:lnTo>
                  <a:pt x="237323" y="0"/>
                </a:lnTo>
                <a:lnTo>
                  <a:pt x="237684" y="6557"/>
                </a:lnTo>
                <a:lnTo>
                  <a:pt x="238406" y="12393"/>
                </a:lnTo>
                <a:lnTo>
                  <a:pt x="242136" y="21416"/>
                </a:lnTo>
                <a:lnTo>
                  <a:pt x="243700" y="23642"/>
                </a:lnTo>
                <a:lnTo>
                  <a:pt x="244060" y="26048"/>
                </a:lnTo>
                <a:lnTo>
                  <a:pt x="244060" y="33448"/>
                </a:lnTo>
                <a:lnTo>
                  <a:pt x="245384" y="38260"/>
                </a:lnTo>
                <a:lnTo>
                  <a:pt x="241474" y="38260"/>
                </a:lnTo>
                <a:lnTo>
                  <a:pt x="241955" y="41088"/>
                </a:lnTo>
                <a:lnTo>
                  <a:pt x="240270" y="42893"/>
                </a:lnTo>
                <a:lnTo>
                  <a:pt x="240752" y="43795"/>
                </a:lnTo>
                <a:lnTo>
                  <a:pt x="242256" y="43855"/>
                </a:lnTo>
                <a:lnTo>
                  <a:pt x="242196" y="44697"/>
                </a:lnTo>
                <a:lnTo>
                  <a:pt x="243880" y="44457"/>
                </a:lnTo>
                <a:lnTo>
                  <a:pt x="244120" y="46382"/>
                </a:lnTo>
                <a:lnTo>
                  <a:pt x="243278" y="45780"/>
                </a:lnTo>
                <a:lnTo>
                  <a:pt x="241474" y="46803"/>
                </a:lnTo>
                <a:lnTo>
                  <a:pt x="242196" y="48908"/>
                </a:lnTo>
                <a:lnTo>
                  <a:pt x="239669" y="49330"/>
                </a:lnTo>
                <a:lnTo>
                  <a:pt x="241173" y="50172"/>
                </a:lnTo>
                <a:lnTo>
                  <a:pt x="242075" y="51495"/>
                </a:lnTo>
                <a:lnTo>
                  <a:pt x="242316" y="53541"/>
                </a:lnTo>
                <a:lnTo>
                  <a:pt x="243038" y="54142"/>
                </a:lnTo>
                <a:lnTo>
                  <a:pt x="242015" y="55345"/>
                </a:lnTo>
                <a:lnTo>
                  <a:pt x="243459" y="56067"/>
                </a:lnTo>
                <a:lnTo>
                  <a:pt x="246227" y="56308"/>
                </a:lnTo>
                <a:lnTo>
                  <a:pt x="246647" y="59196"/>
                </a:lnTo>
                <a:lnTo>
                  <a:pt x="248031" y="59075"/>
                </a:lnTo>
                <a:lnTo>
                  <a:pt x="248452" y="61241"/>
                </a:lnTo>
                <a:lnTo>
                  <a:pt x="250136" y="63767"/>
                </a:lnTo>
                <a:lnTo>
                  <a:pt x="250738" y="69783"/>
                </a:lnTo>
                <a:lnTo>
                  <a:pt x="252362" y="73754"/>
                </a:lnTo>
                <a:lnTo>
                  <a:pt x="253866" y="80552"/>
                </a:lnTo>
                <a:lnTo>
                  <a:pt x="257055" y="80070"/>
                </a:lnTo>
                <a:lnTo>
                  <a:pt x="257776" y="85605"/>
                </a:lnTo>
                <a:lnTo>
                  <a:pt x="254648" y="86026"/>
                </a:lnTo>
                <a:lnTo>
                  <a:pt x="254528" y="89455"/>
                </a:lnTo>
                <a:lnTo>
                  <a:pt x="255190" y="89455"/>
                </a:lnTo>
                <a:lnTo>
                  <a:pt x="255852" y="94267"/>
                </a:lnTo>
                <a:lnTo>
                  <a:pt x="253986" y="94628"/>
                </a:lnTo>
                <a:lnTo>
                  <a:pt x="253986" y="96012"/>
                </a:lnTo>
                <a:lnTo>
                  <a:pt x="254708" y="95831"/>
                </a:lnTo>
                <a:lnTo>
                  <a:pt x="254708" y="97215"/>
                </a:lnTo>
                <a:lnTo>
                  <a:pt x="253806" y="97215"/>
                </a:lnTo>
                <a:lnTo>
                  <a:pt x="253686" y="98478"/>
                </a:lnTo>
                <a:lnTo>
                  <a:pt x="252784" y="98659"/>
                </a:lnTo>
                <a:lnTo>
                  <a:pt x="253144" y="101667"/>
                </a:lnTo>
                <a:lnTo>
                  <a:pt x="250317" y="104915"/>
                </a:lnTo>
                <a:lnTo>
                  <a:pt x="247610" y="116466"/>
                </a:lnTo>
                <a:lnTo>
                  <a:pt x="248813" y="125128"/>
                </a:lnTo>
                <a:lnTo>
                  <a:pt x="234676" y="122782"/>
                </a:lnTo>
                <a:lnTo>
                  <a:pt x="226254" y="121880"/>
                </a:lnTo>
                <a:lnTo>
                  <a:pt x="217832" y="121639"/>
                </a:lnTo>
                <a:lnTo>
                  <a:pt x="209951" y="121699"/>
                </a:lnTo>
                <a:lnTo>
                  <a:pt x="204717" y="122000"/>
                </a:lnTo>
                <a:lnTo>
                  <a:pt x="200386" y="122481"/>
                </a:lnTo>
                <a:lnTo>
                  <a:pt x="194671" y="123685"/>
                </a:lnTo>
                <a:lnTo>
                  <a:pt x="192385" y="123203"/>
                </a:lnTo>
                <a:lnTo>
                  <a:pt x="175240" y="123805"/>
                </a:lnTo>
                <a:lnTo>
                  <a:pt x="170006" y="124587"/>
                </a:lnTo>
                <a:lnTo>
                  <a:pt x="156952" y="127114"/>
                </a:lnTo>
                <a:lnTo>
                  <a:pt x="141491" y="131325"/>
                </a:lnTo>
                <a:lnTo>
                  <a:pt x="135295" y="133370"/>
                </a:lnTo>
                <a:lnTo>
                  <a:pt x="123083" y="137521"/>
                </a:lnTo>
                <a:lnTo>
                  <a:pt x="108224" y="142935"/>
                </a:lnTo>
                <a:lnTo>
                  <a:pt x="91440" y="149312"/>
                </a:lnTo>
                <a:lnTo>
                  <a:pt x="83439" y="151598"/>
                </a:lnTo>
                <a:lnTo>
                  <a:pt x="76401" y="153342"/>
                </a:lnTo>
                <a:lnTo>
                  <a:pt x="73092" y="154064"/>
                </a:lnTo>
                <a:lnTo>
                  <a:pt x="70204" y="153583"/>
                </a:lnTo>
                <a:lnTo>
                  <a:pt x="67798" y="152199"/>
                </a:lnTo>
                <a:lnTo>
                  <a:pt x="66174" y="153222"/>
                </a:lnTo>
                <a:lnTo>
                  <a:pt x="65993" y="154185"/>
                </a:lnTo>
                <a:lnTo>
                  <a:pt x="48307" y="161404"/>
                </a:lnTo>
                <a:lnTo>
                  <a:pt x="44156" y="162727"/>
                </a:lnTo>
                <a:lnTo>
                  <a:pt x="33989" y="166457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 title="FL-2">
            <a:extLst>
              <a:ext uri="{FF2B5EF4-FFF2-40B4-BE49-F238E27FC236}">
                <a16:creationId xmlns:a16="http://schemas.microsoft.com/office/drawing/2014/main" id="{D24D9CA2-9F5E-CBF4-F5EB-71193342BD91}"/>
              </a:ext>
            </a:extLst>
          </p:cNvPr>
          <p:cNvSpPr/>
          <p:nvPr/>
        </p:nvSpPr>
        <p:spPr>
          <a:xfrm>
            <a:off x="6202242" y="4865729"/>
            <a:ext cx="394406" cy="204583"/>
          </a:xfrm>
          <a:custGeom>
            <a:avLst/>
            <a:gdLst>
              <a:gd name="connsiteX0" fmla="*/ 11490 w 493656"/>
              <a:gd name="connsiteY0" fmla="*/ 155628 h 265176"/>
              <a:gd name="connsiteX1" fmla="*/ 10287 w 493656"/>
              <a:gd name="connsiteY1" fmla="*/ 146966 h 265176"/>
              <a:gd name="connsiteX2" fmla="*/ 12994 w 493656"/>
              <a:gd name="connsiteY2" fmla="*/ 135415 h 265176"/>
              <a:gd name="connsiteX3" fmla="*/ 15822 w 493656"/>
              <a:gd name="connsiteY3" fmla="*/ 132227 h 265176"/>
              <a:gd name="connsiteX4" fmla="*/ 15461 w 493656"/>
              <a:gd name="connsiteY4" fmla="*/ 129159 h 265176"/>
              <a:gd name="connsiteX5" fmla="*/ 16364 w 493656"/>
              <a:gd name="connsiteY5" fmla="*/ 128979 h 265176"/>
              <a:gd name="connsiteX6" fmla="*/ 16483 w 493656"/>
              <a:gd name="connsiteY6" fmla="*/ 127715 h 265176"/>
              <a:gd name="connsiteX7" fmla="*/ 17386 w 493656"/>
              <a:gd name="connsiteY7" fmla="*/ 127715 h 265176"/>
              <a:gd name="connsiteX8" fmla="*/ 17386 w 493656"/>
              <a:gd name="connsiteY8" fmla="*/ 126332 h 265176"/>
              <a:gd name="connsiteX9" fmla="*/ 16604 w 493656"/>
              <a:gd name="connsiteY9" fmla="*/ 126512 h 265176"/>
              <a:gd name="connsiteX10" fmla="*/ 16604 w 493656"/>
              <a:gd name="connsiteY10" fmla="*/ 125128 h 265176"/>
              <a:gd name="connsiteX11" fmla="*/ 18529 w 493656"/>
              <a:gd name="connsiteY11" fmla="*/ 124767 h 265176"/>
              <a:gd name="connsiteX12" fmla="*/ 17928 w 493656"/>
              <a:gd name="connsiteY12" fmla="*/ 119955 h 265176"/>
              <a:gd name="connsiteX13" fmla="*/ 17205 w 493656"/>
              <a:gd name="connsiteY13" fmla="*/ 120015 h 265176"/>
              <a:gd name="connsiteX14" fmla="*/ 17326 w 493656"/>
              <a:gd name="connsiteY14" fmla="*/ 116586 h 265176"/>
              <a:gd name="connsiteX15" fmla="*/ 20454 w 493656"/>
              <a:gd name="connsiteY15" fmla="*/ 116105 h 265176"/>
              <a:gd name="connsiteX16" fmla="*/ 19732 w 493656"/>
              <a:gd name="connsiteY16" fmla="*/ 110570 h 265176"/>
              <a:gd name="connsiteX17" fmla="*/ 16543 w 493656"/>
              <a:gd name="connsiteY17" fmla="*/ 110991 h 265176"/>
              <a:gd name="connsiteX18" fmla="*/ 15039 w 493656"/>
              <a:gd name="connsiteY18" fmla="*/ 104254 h 265176"/>
              <a:gd name="connsiteX19" fmla="*/ 13356 w 493656"/>
              <a:gd name="connsiteY19" fmla="*/ 100283 h 265176"/>
              <a:gd name="connsiteX20" fmla="*/ 12814 w 493656"/>
              <a:gd name="connsiteY20" fmla="*/ 94267 h 265176"/>
              <a:gd name="connsiteX21" fmla="*/ 11130 w 493656"/>
              <a:gd name="connsiteY21" fmla="*/ 91741 h 265176"/>
              <a:gd name="connsiteX22" fmla="*/ 10708 w 493656"/>
              <a:gd name="connsiteY22" fmla="*/ 89575 h 265176"/>
              <a:gd name="connsiteX23" fmla="*/ 9325 w 493656"/>
              <a:gd name="connsiteY23" fmla="*/ 89696 h 265176"/>
              <a:gd name="connsiteX24" fmla="*/ 8904 w 493656"/>
              <a:gd name="connsiteY24" fmla="*/ 86808 h 265176"/>
              <a:gd name="connsiteX25" fmla="*/ 6136 w 493656"/>
              <a:gd name="connsiteY25" fmla="*/ 86567 h 265176"/>
              <a:gd name="connsiteX26" fmla="*/ 4692 w 493656"/>
              <a:gd name="connsiteY26" fmla="*/ 85785 h 265176"/>
              <a:gd name="connsiteX27" fmla="*/ 5776 w 493656"/>
              <a:gd name="connsiteY27" fmla="*/ 84582 h 265176"/>
              <a:gd name="connsiteX28" fmla="*/ 4994 w 493656"/>
              <a:gd name="connsiteY28" fmla="*/ 84041 h 265176"/>
              <a:gd name="connsiteX29" fmla="*/ 4753 w 493656"/>
              <a:gd name="connsiteY29" fmla="*/ 81995 h 265176"/>
              <a:gd name="connsiteX30" fmla="*/ 3850 w 493656"/>
              <a:gd name="connsiteY30" fmla="*/ 80672 h 265176"/>
              <a:gd name="connsiteX31" fmla="*/ 2346 w 493656"/>
              <a:gd name="connsiteY31" fmla="*/ 79830 h 265176"/>
              <a:gd name="connsiteX32" fmla="*/ 4873 w 493656"/>
              <a:gd name="connsiteY32" fmla="*/ 79408 h 265176"/>
              <a:gd name="connsiteX33" fmla="*/ 4091 w 493656"/>
              <a:gd name="connsiteY33" fmla="*/ 77303 h 265176"/>
              <a:gd name="connsiteX34" fmla="*/ 5896 w 493656"/>
              <a:gd name="connsiteY34" fmla="*/ 76340 h 265176"/>
              <a:gd name="connsiteX35" fmla="*/ 6738 w 493656"/>
              <a:gd name="connsiteY35" fmla="*/ 76882 h 265176"/>
              <a:gd name="connsiteX36" fmla="*/ 6558 w 493656"/>
              <a:gd name="connsiteY36" fmla="*/ 74957 h 265176"/>
              <a:gd name="connsiteX37" fmla="*/ 4873 w 493656"/>
              <a:gd name="connsiteY37" fmla="*/ 75197 h 265176"/>
              <a:gd name="connsiteX38" fmla="*/ 4933 w 493656"/>
              <a:gd name="connsiteY38" fmla="*/ 74355 h 265176"/>
              <a:gd name="connsiteX39" fmla="*/ 3429 w 493656"/>
              <a:gd name="connsiteY39" fmla="*/ 74295 h 265176"/>
              <a:gd name="connsiteX40" fmla="*/ 2948 w 493656"/>
              <a:gd name="connsiteY40" fmla="*/ 73393 h 265176"/>
              <a:gd name="connsiteX41" fmla="*/ 4572 w 493656"/>
              <a:gd name="connsiteY41" fmla="*/ 71588 h 265176"/>
              <a:gd name="connsiteX42" fmla="*/ 4151 w 493656"/>
              <a:gd name="connsiteY42" fmla="*/ 68700 h 265176"/>
              <a:gd name="connsiteX43" fmla="*/ 8062 w 493656"/>
              <a:gd name="connsiteY43" fmla="*/ 68760 h 265176"/>
              <a:gd name="connsiteX44" fmla="*/ 6677 w 493656"/>
              <a:gd name="connsiteY44" fmla="*/ 63948 h 265176"/>
              <a:gd name="connsiteX45" fmla="*/ 6738 w 493656"/>
              <a:gd name="connsiteY45" fmla="*/ 56609 h 265176"/>
              <a:gd name="connsiteX46" fmla="*/ 6377 w 493656"/>
              <a:gd name="connsiteY46" fmla="*/ 54142 h 265176"/>
              <a:gd name="connsiteX47" fmla="*/ 4813 w 493656"/>
              <a:gd name="connsiteY47" fmla="*/ 51916 h 265176"/>
              <a:gd name="connsiteX48" fmla="*/ 1083 w 493656"/>
              <a:gd name="connsiteY48" fmla="*/ 42893 h 265176"/>
              <a:gd name="connsiteX49" fmla="*/ 361 w 493656"/>
              <a:gd name="connsiteY49" fmla="*/ 37057 h 265176"/>
              <a:gd name="connsiteX50" fmla="*/ 0 w 493656"/>
              <a:gd name="connsiteY50" fmla="*/ 30500 h 265176"/>
              <a:gd name="connsiteX51" fmla="*/ 301 w 493656"/>
              <a:gd name="connsiteY51" fmla="*/ 30500 h 265176"/>
              <a:gd name="connsiteX52" fmla="*/ 4873 w 493656"/>
              <a:gd name="connsiteY52" fmla="*/ 29838 h 265176"/>
              <a:gd name="connsiteX53" fmla="*/ 8663 w 493656"/>
              <a:gd name="connsiteY53" fmla="*/ 29237 h 265176"/>
              <a:gd name="connsiteX54" fmla="*/ 12272 w 493656"/>
              <a:gd name="connsiteY54" fmla="*/ 28635 h 265176"/>
              <a:gd name="connsiteX55" fmla="*/ 12874 w 493656"/>
              <a:gd name="connsiteY55" fmla="*/ 28515 h 265176"/>
              <a:gd name="connsiteX56" fmla="*/ 21236 w 493656"/>
              <a:gd name="connsiteY56" fmla="*/ 27252 h 265176"/>
              <a:gd name="connsiteX57" fmla="*/ 21597 w 493656"/>
              <a:gd name="connsiteY57" fmla="*/ 27252 h 265176"/>
              <a:gd name="connsiteX58" fmla="*/ 24665 w 493656"/>
              <a:gd name="connsiteY58" fmla="*/ 26710 h 265176"/>
              <a:gd name="connsiteX59" fmla="*/ 26650 w 493656"/>
              <a:gd name="connsiteY59" fmla="*/ 26409 h 265176"/>
              <a:gd name="connsiteX60" fmla="*/ 26710 w 493656"/>
              <a:gd name="connsiteY60" fmla="*/ 26409 h 265176"/>
              <a:gd name="connsiteX61" fmla="*/ 31463 w 493656"/>
              <a:gd name="connsiteY61" fmla="*/ 25627 h 265176"/>
              <a:gd name="connsiteX62" fmla="*/ 52999 w 493656"/>
              <a:gd name="connsiteY62" fmla="*/ 22018 h 265176"/>
              <a:gd name="connsiteX63" fmla="*/ 56368 w 493656"/>
              <a:gd name="connsiteY63" fmla="*/ 21416 h 265176"/>
              <a:gd name="connsiteX64" fmla="*/ 58173 w 493656"/>
              <a:gd name="connsiteY64" fmla="*/ 21115 h 265176"/>
              <a:gd name="connsiteX65" fmla="*/ 59496 w 493656"/>
              <a:gd name="connsiteY65" fmla="*/ 20935 h 265176"/>
              <a:gd name="connsiteX66" fmla="*/ 61241 w 493656"/>
              <a:gd name="connsiteY66" fmla="*/ 20634 h 265176"/>
              <a:gd name="connsiteX67" fmla="*/ 62444 w 493656"/>
              <a:gd name="connsiteY67" fmla="*/ 20273 h 265176"/>
              <a:gd name="connsiteX68" fmla="*/ 70625 w 493656"/>
              <a:gd name="connsiteY68" fmla="*/ 18950 h 265176"/>
              <a:gd name="connsiteX69" fmla="*/ 74957 w 493656"/>
              <a:gd name="connsiteY69" fmla="*/ 18348 h 265176"/>
              <a:gd name="connsiteX70" fmla="*/ 77724 w 493656"/>
              <a:gd name="connsiteY70" fmla="*/ 17867 h 265176"/>
              <a:gd name="connsiteX71" fmla="*/ 82417 w 493656"/>
              <a:gd name="connsiteY71" fmla="*/ 17085 h 265176"/>
              <a:gd name="connsiteX72" fmla="*/ 89395 w 493656"/>
              <a:gd name="connsiteY72" fmla="*/ 15882 h 265176"/>
              <a:gd name="connsiteX73" fmla="*/ 92223 w 493656"/>
              <a:gd name="connsiteY73" fmla="*/ 15280 h 265176"/>
              <a:gd name="connsiteX74" fmla="*/ 95050 w 493656"/>
              <a:gd name="connsiteY74" fmla="*/ 14919 h 265176"/>
              <a:gd name="connsiteX75" fmla="*/ 98539 w 493656"/>
              <a:gd name="connsiteY75" fmla="*/ 14318 h 265176"/>
              <a:gd name="connsiteX76" fmla="*/ 98960 w 493656"/>
              <a:gd name="connsiteY76" fmla="*/ 14257 h 265176"/>
              <a:gd name="connsiteX77" fmla="*/ 101367 w 493656"/>
              <a:gd name="connsiteY77" fmla="*/ 13776 h 265176"/>
              <a:gd name="connsiteX78" fmla="*/ 104375 w 493656"/>
              <a:gd name="connsiteY78" fmla="*/ 13175 h 265176"/>
              <a:gd name="connsiteX79" fmla="*/ 109608 w 493656"/>
              <a:gd name="connsiteY79" fmla="*/ 12272 h 265176"/>
              <a:gd name="connsiteX80" fmla="*/ 115684 w 493656"/>
              <a:gd name="connsiteY80" fmla="*/ 11249 h 265176"/>
              <a:gd name="connsiteX81" fmla="*/ 117428 w 493656"/>
              <a:gd name="connsiteY81" fmla="*/ 10889 h 265176"/>
              <a:gd name="connsiteX82" fmla="*/ 121038 w 493656"/>
              <a:gd name="connsiteY82" fmla="*/ 10227 h 265176"/>
              <a:gd name="connsiteX83" fmla="*/ 125008 w 493656"/>
              <a:gd name="connsiteY83" fmla="*/ 9565 h 265176"/>
              <a:gd name="connsiteX84" fmla="*/ 128317 w 493656"/>
              <a:gd name="connsiteY84" fmla="*/ 8904 h 265176"/>
              <a:gd name="connsiteX85" fmla="*/ 134092 w 493656"/>
              <a:gd name="connsiteY85" fmla="*/ 7881 h 265176"/>
              <a:gd name="connsiteX86" fmla="*/ 136499 w 493656"/>
              <a:gd name="connsiteY86" fmla="*/ 7400 h 265176"/>
              <a:gd name="connsiteX87" fmla="*/ 138604 w 493656"/>
              <a:gd name="connsiteY87" fmla="*/ 7099 h 265176"/>
              <a:gd name="connsiteX88" fmla="*/ 139927 w 493656"/>
              <a:gd name="connsiteY88" fmla="*/ 6798 h 265176"/>
              <a:gd name="connsiteX89" fmla="*/ 142454 w 493656"/>
              <a:gd name="connsiteY89" fmla="*/ 6257 h 265176"/>
              <a:gd name="connsiteX90" fmla="*/ 148289 w 493656"/>
              <a:gd name="connsiteY90" fmla="*/ 5294 h 265176"/>
              <a:gd name="connsiteX91" fmla="*/ 154546 w 493656"/>
              <a:gd name="connsiteY91" fmla="*/ 4332 h 265176"/>
              <a:gd name="connsiteX92" fmla="*/ 156050 w 493656"/>
              <a:gd name="connsiteY92" fmla="*/ 4030 h 265176"/>
              <a:gd name="connsiteX93" fmla="*/ 157554 w 493656"/>
              <a:gd name="connsiteY93" fmla="*/ 3850 h 265176"/>
              <a:gd name="connsiteX94" fmla="*/ 159960 w 493656"/>
              <a:gd name="connsiteY94" fmla="*/ 3489 h 265176"/>
              <a:gd name="connsiteX95" fmla="*/ 160381 w 493656"/>
              <a:gd name="connsiteY95" fmla="*/ 3309 h 265176"/>
              <a:gd name="connsiteX96" fmla="*/ 163449 w 493656"/>
              <a:gd name="connsiteY96" fmla="*/ 2888 h 265176"/>
              <a:gd name="connsiteX97" fmla="*/ 174278 w 493656"/>
              <a:gd name="connsiteY97" fmla="*/ 1203 h 265176"/>
              <a:gd name="connsiteX98" fmla="*/ 180474 w 493656"/>
              <a:gd name="connsiteY98" fmla="*/ 0 h 265176"/>
              <a:gd name="connsiteX99" fmla="*/ 180895 w 493656"/>
              <a:gd name="connsiteY99" fmla="*/ 2587 h 265176"/>
              <a:gd name="connsiteX100" fmla="*/ 180534 w 493656"/>
              <a:gd name="connsiteY100" fmla="*/ 3971 h 265176"/>
              <a:gd name="connsiteX101" fmla="*/ 181016 w 493656"/>
              <a:gd name="connsiteY101" fmla="*/ 5173 h 265176"/>
              <a:gd name="connsiteX102" fmla="*/ 183903 w 493656"/>
              <a:gd name="connsiteY102" fmla="*/ 5595 h 265176"/>
              <a:gd name="connsiteX103" fmla="*/ 185106 w 493656"/>
              <a:gd name="connsiteY103" fmla="*/ 6677 h 265176"/>
              <a:gd name="connsiteX104" fmla="*/ 185467 w 493656"/>
              <a:gd name="connsiteY104" fmla="*/ 8122 h 265176"/>
              <a:gd name="connsiteX105" fmla="*/ 185467 w 493656"/>
              <a:gd name="connsiteY105" fmla="*/ 11610 h 265176"/>
              <a:gd name="connsiteX106" fmla="*/ 187633 w 493656"/>
              <a:gd name="connsiteY106" fmla="*/ 12633 h 265176"/>
              <a:gd name="connsiteX107" fmla="*/ 188114 w 493656"/>
              <a:gd name="connsiteY107" fmla="*/ 13836 h 265176"/>
              <a:gd name="connsiteX108" fmla="*/ 190761 w 493656"/>
              <a:gd name="connsiteY108" fmla="*/ 16243 h 265176"/>
              <a:gd name="connsiteX109" fmla="*/ 193649 w 493656"/>
              <a:gd name="connsiteY109" fmla="*/ 19551 h 265176"/>
              <a:gd name="connsiteX110" fmla="*/ 194791 w 493656"/>
              <a:gd name="connsiteY110" fmla="*/ 19912 h 265176"/>
              <a:gd name="connsiteX111" fmla="*/ 194912 w 493656"/>
              <a:gd name="connsiteY111" fmla="*/ 20815 h 265176"/>
              <a:gd name="connsiteX112" fmla="*/ 194431 w 493656"/>
              <a:gd name="connsiteY112" fmla="*/ 22018 h 265176"/>
              <a:gd name="connsiteX113" fmla="*/ 195754 w 493656"/>
              <a:gd name="connsiteY113" fmla="*/ 23522 h 265176"/>
              <a:gd name="connsiteX114" fmla="*/ 195393 w 493656"/>
              <a:gd name="connsiteY114" fmla="*/ 24424 h 265176"/>
              <a:gd name="connsiteX115" fmla="*/ 196055 w 493656"/>
              <a:gd name="connsiteY115" fmla="*/ 25988 h 265176"/>
              <a:gd name="connsiteX116" fmla="*/ 197559 w 493656"/>
              <a:gd name="connsiteY116" fmla="*/ 27252 h 265176"/>
              <a:gd name="connsiteX117" fmla="*/ 197499 w 493656"/>
              <a:gd name="connsiteY117" fmla="*/ 28274 h 265176"/>
              <a:gd name="connsiteX118" fmla="*/ 196235 w 493656"/>
              <a:gd name="connsiteY118" fmla="*/ 29478 h 265176"/>
              <a:gd name="connsiteX119" fmla="*/ 196596 w 493656"/>
              <a:gd name="connsiteY119" fmla="*/ 32425 h 265176"/>
              <a:gd name="connsiteX120" fmla="*/ 198401 w 493656"/>
              <a:gd name="connsiteY120" fmla="*/ 34892 h 265176"/>
              <a:gd name="connsiteX121" fmla="*/ 198461 w 493656"/>
              <a:gd name="connsiteY121" fmla="*/ 35914 h 265176"/>
              <a:gd name="connsiteX122" fmla="*/ 198702 w 493656"/>
              <a:gd name="connsiteY122" fmla="*/ 36877 h 265176"/>
              <a:gd name="connsiteX123" fmla="*/ 199484 w 493656"/>
              <a:gd name="connsiteY123" fmla="*/ 37960 h 265176"/>
              <a:gd name="connsiteX124" fmla="*/ 200928 w 493656"/>
              <a:gd name="connsiteY124" fmla="*/ 39464 h 265176"/>
              <a:gd name="connsiteX125" fmla="*/ 201048 w 493656"/>
              <a:gd name="connsiteY125" fmla="*/ 39824 h 265176"/>
              <a:gd name="connsiteX126" fmla="*/ 200867 w 493656"/>
              <a:gd name="connsiteY126" fmla="*/ 41569 h 265176"/>
              <a:gd name="connsiteX127" fmla="*/ 200867 w 493656"/>
              <a:gd name="connsiteY127" fmla="*/ 41750 h 265176"/>
              <a:gd name="connsiteX128" fmla="*/ 201830 w 493656"/>
              <a:gd name="connsiteY128" fmla="*/ 42471 h 265176"/>
              <a:gd name="connsiteX129" fmla="*/ 202793 w 493656"/>
              <a:gd name="connsiteY129" fmla="*/ 44276 h 265176"/>
              <a:gd name="connsiteX130" fmla="*/ 204958 w 493656"/>
              <a:gd name="connsiteY130" fmla="*/ 43795 h 265176"/>
              <a:gd name="connsiteX131" fmla="*/ 205500 w 493656"/>
              <a:gd name="connsiteY131" fmla="*/ 44276 h 265176"/>
              <a:gd name="connsiteX132" fmla="*/ 206643 w 493656"/>
              <a:gd name="connsiteY132" fmla="*/ 45118 h 265176"/>
              <a:gd name="connsiteX133" fmla="*/ 207665 w 493656"/>
              <a:gd name="connsiteY133" fmla="*/ 46923 h 265176"/>
              <a:gd name="connsiteX134" fmla="*/ 208628 w 493656"/>
              <a:gd name="connsiteY134" fmla="*/ 47465 h 265176"/>
              <a:gd name="connsiteX135" fmla="*/ 210072 w 493656"/>
              <a:gd name="connsiteY135" fmla="*/ 48307 h 265176"/>
              <a:gd name="connsiteX136" fmla="*/ 211455 w 493656"/>
              <a:gd name="connsiteY136" fmla="*/ 50412 h 265176"/>
              <a:gd name="connsiteX137" fmla="*/ 212718 w 493656"/>
              <a:gd name="connsiteY137" fmla="*/ 50292 h 265176"/>
              <a:gd name="connsiteX138" fmla="*/ 216087 w 493656"/>
              <a:gd name="connsiteY138" fmla="*/ 49811 h 265176"/>
              <a:gd name="connsiteX139" fmla="*/ 218373 w 493656"/>
              <a:gd name="connsiteY139" fmla="*/ 49630 h 265176"/>
              <a:gd name="connsiteX140" fmla="*/ 223547 w 493656"/>
              <a:gd name="connsiteY140" fmla="*/ 48969 h 265176"/>
              <a:gd name="connsiteX141" fmla="*/ 230044 w 493656"/>
              <a:gd name="connsiteY141" fmla="*/ 48247 h 265176"/>
              <a:gd name="connsiteX142" fmla="*/ 234014 w 493656"/>
              <a:gd name="connsiteY142" fmla="*/ 47765 h 265176"/>
              <a:gd name="connsiteX143" fmla="*/ 237444 w 493656"/>
              <a:gd name="connsiteY143" fmla="*/ 47344 h 265176"/>
              <a:gd name="connsiteX144" fmla="*/ 243700 w 493656"/>
              <a:gd name="connsiteY144" fmla="*/ 46562 h 265176"/>
              <a:gd name="connsiteX145" fmla="*/ 247129 w 493656"/>
              <a:gd name="connsiteY145" fmla="*/ 46141 h 265176"/>
              <a:gd name="connsiteX146" fmla="*/ 251941 w 493656"/>
              <a:gd name="connsiteY146" fmla="*/ 45660 h 265176"/>
              <a:gd name="connsiteX147" fmla="*/ 255431 w 493656"/>
              <a:gd name="connsiteY147" fmla="*/ 45299 h 265176"/>
              <a:gd name="connsiteX148" fmla="*/ 264455 w 493656"/>
              <a:gd name="connsiteY148" fmla="*/ 44276 h 265176"/>
              <a:gd name="connsiteX149" fmla="*/ 268064 w 493656"/>
              <a:gd name="connsiteY149" fmla="*/ 43855 h 265176"/>
              <a:gd name="connsiteX150" fmla="*/ 272997 w 493656"/>
              <a:gd name="connsiteY150" fmla="*/ 43374 h 265176"/>
              <a:gd name="connsiteX151" fmla="*/ 274561 w 493656"/>
              <a:gd name="connsiteY151" fmla="*/ 43254 h 265176"/>
              <a:gd name="connsiteX152" fmla="*/ 283224 w 493656"/>
              <a:gd name="connsiteY152" fmla="*/ 42050 h 265176"/>
              <a:gd name="connsiteX153" fmla="*/ 289600 w 493656"/>
              <a:gd name="connsiteY153" fmla="*/ 41208 h 265176"/>
              <a:gd name="connsiteX154" fmla="*/ 290022 w 493656"/>
              <a:gd name="connsiteY154" fmla="*/ 41028 h 265176"/>
              <a:gd name="connsiteX155" fmla="*/ 293030 w 493656"/>
              <a:gd name="connsiteY155" fmla="*/ 40727 h 265176"/>
              <a:gd name="connsiteX156" fmla="*/ 295435 w 493656"/>
              <a:gd name="connsiteY156" fmla="*/ 40487 h 265176"/>
              <a:gd name="connsiteX157" fmla="*/ 297180 w 493656"/>
              <a:gd name="connsiteY157" fmla="*/ 40306 h 265176"/>
              <a:gd name="connsiteX158" fmla="*/ 305482 w 493656"/>
              <a:gd name="connsiteY158" fmla="*/ 39283 h 265176"/>
              <a:gd name="connsiteX159" fmla="*/ 305783 w 493656"/>
              <a:gd name="connsiteY159" fmla="*/ 39283 h 265176"/>
              <a:gd name="connsiteX160" fmla="*/ 310655 w 493656"/>
              <a:gd name="connsiteY160" fmla="*/ 38681 h 265176"/>
              <a:gd name="connsiteX161" fmla="*/ 320281 w 493656"/>
              <a:gd name="connsiteY161" fmla="*/ 37479 h 265176"/>
              <a:gd name="connsiteX162" fmla="*/ 326056 w 493656"/>
              <a:gd name="connsiteY162" fmla="*/ 36817 h 265176"/>
              <a:gd name="connsiteX163" fmla="*/ 330929 w 493656"/>
              <a:gd name="connsiteY163" fmla="*/ 36155 h 265176"/>
              <a:gd name="connsiteX164" fmla="*/ 334177 w 493656"/>
              <a:gd name="connsiteY164" fmla="*/ 35854 h 265176"/>
              <a:gd name="connsiteX165" fmla="*/ 348074 w 493656"/>
              <a:gd name="connsiteY165" fmla="*/ 34230 h 265176"/>
              <a:gd name="connsiteX166" fmla="*/ 352886 w 493656"/>
              <a:gd name="connsiteY166" fmla="*/ 33689 h 265176"/>
              <a:gd name="connsiteX167" fmla="*/ 365038 w 493656"/>
              <a:gd name="connsiteY167" fmla="*/ 32185 h 265176"/>
              <a:gd name="connsiteX168" fmla="*/ 370513 w 493656"/>
              <a:gd name="connsiteY168" fmla="*/ 31583 h 265176"/>
              <a:gd name="connsiteX169" fmla="*/ 370633 w 493656"/>
              <a:gd name="connsiteY169" fmla="*/ 31583 h 265176"/>
              <a:gd name="connsiteX170" fmla="*/ 374603 w 493656"/>
              <a:gd name="connsiteY170" fmla="*/ 30981 h 265176"/>
              <a:gd name="connsiteX171" fmla="*/ 375506 w 493656"/>
              <a:gd name="connsiteY171" fmla="*/ 30981 h 265176"/>
              <a:gd name="connsiteX172" fmla="*/ 378333 w 493656"/>
              <a:gd name="connsiteY172" fmla="*/ 30621 h 265176"/>
              <a:gd name="connsiteX173" fmla="*/ 382123 w 493656"/>
              <a:gd name="connsiteY173" fmla="*/ 30260 h 265176"/>
              <a:gd name="connsiteX174" fmla="*/ 384168 w 493656"/>
              <a:gd name="connsiteY174" fmla="*/ 29959 h 265176"/>
              <a:gd name="connsiteX175" fmla="*/ 387658 w 493656"/>
              <a:gd name="connsiteY175" fmla="*/ 29538 h 265176"/>
              <a:gd name="connsiteX176" fmla="*/ 397884 w 493656"/>
              <a:gd name="connsiteY176" fmla="*/ 28335 h 265176"/>
              <a:gd name="connsiteX177" fmla="*/ 400110 w 493656"/>
              <a:gd name="connsiteY177" fmla="*/ 28094 h 265176"/>
              <a:gd name="connsiteX178" fmla="*/ 403479 w 493656"/>
              <a:gd name="connsiteY178" fmla="*/ 27673 h 265176"/>
              <a:gd name="connsiteX179" fmla="*/ 415872 w 493656"/>
              <a:gd name="connsiteY179" fmla="*/ 26229 h 265176"/>
              <a:gd name="connsiteX180" fmla="*/ 419842 w 493656"/>
              <a:gd name="connsiteY180" fmla="*/ 25748 h 265176"/>
              <a:gd name="connsiteX181" fmla="*/ 432115 w 493656"/>
              <a:gd name="connsiteY181" fmla="*/ 24184 h 265176"/>
              <a:gd name="connsiteX182" fmla="*/ 435243 w 493656"/>
              <a:gd name="connsiteY182" fmla="*/ 23943 h 265176"/>
              <a:gd name="connsiteX183" fmla="*/ 440236 w 493656"/>
              <a:gd name="connsiteY183" fmla="*/ 23341 h 265176"/>
              <a:gd name="connsiteX184" fmla="*/ 443485 w 493656"/>
              <a:gd name="connsiteY184" fmla="*/ 22920 h 265176"/>
              <a:gd name="connsiteX185" fmla="*/ 447515 w 493656"/>
              <a:gd name="connsiteY185" fmla="*/ 22439 h 265176"/>
              <a:gd name="connsiteX186" fmla="*/ 452267 w 493656"/>
              <a:gd name="connsiteY186" fmla="*/ 21958 h 265176"/>
              <a:gd name="connsiteX187" fmla="*/ 455275 w 493656"/>
              <a:gd name="connsiteY187" fmla="*/ 21537 h 265176"/>
              <a:gd name="connsiteX188" fmla="*/ 457802 w 493656"/>
              <a:gd name="connsiteY188" fmla="*/ 21356 h 265176"/>
              <a:gd name="connsiteX189" fmla="*/ 462494 w 493656"/>
              <a:gd name="connsiteY189" fmla="*/ 20755 h 265176"/>
              <a:gd name="connsiteX190" fmla="*/ 462915 w 493656"/>
              <a:gd name="connsiteY190" fmla="*/ 20755 h 265176"/>
              <a:gd name="connsiteX191" fmla="*/ 465682 w 493656"/>
              <a:gd name="connsiteY191" fmla="*/ 21236 h 265176"/>
              <a:gd name="connsiteX192" fmla="*/ 468931 w 493656"/>
              <a:gd name="connsiteY192" fmla="*/ 20875 h 265176"/>
              <a:gd name="connsiteX193" fmla="*/ 470375 w 493656"/>
              <a:gd name="connsiteY193" fmla="*/ 23101 h 265176"/>
              <a:gd name="connsiteX194" fmla="*/ 470375 w 493656"/>
              <a:gd name="connsiteY194" fmla="*/ 23883 h 265176"/>
              <a:gd name="connsiteX195" fmla="*/ 472179 w 493656"/>
              <a:gd name="connsiteY195" fmla="*/ 26289 h 265176"/>
              <a:gd name="connsiteX196" fmla="*/ 472961 w 493656"/>
              <a:gd name="connsiteY196" fmla="*/ 28094 h 265176"/>
              <a:gd name="connsiteX197" fmla="*/ 472179 w 493656"/>
              <a:gd name="connsiteY197" fmla="*/ 29297 h 265176"/>
              <a:gd name="connsiteX198" fmla="*/ 472781 w 493656"/>
              <a:gd name="connsiteY198" fmla="*/ 31403 h 265176"/>
              <a:gd name="connsiteX199" fmla="*/ 473984 w 493656"/>
              <a:gd name="connsiteY199" fmla="*/ 33147 h 265176"/>
              <a:gd name="connsiteX200" fmla="*/ 473503 w 493656"/>
              <a:gd name="connsiteY200" fmla="*/ 34471 h 265176"/>
              <a:gd name="connsiteX201" fmla="*/ 476210 w 493656"/>
              <a:gd name="connsiteY201" fmla="*/ 36395 h 265176"/>
              <a:gd name="connsiteX202" fmla="*/ 477113 w 493656"/>
              <a:gd name="connsiteY202" fmla="*/ 39103 h 265176"/>
              <a:gd name="connsiteX203" fmla="*/ 478195 w 493656"/>
              <a:gd name="connsiteY203" fmla="*/ 40907 h 265176"/>
              <a:gd name="connsiteX204" fmla="*/ 477233 w 493656"/>
              <a:gd name="connsiteY204" fmla="*/ 41509 h 265176"/>
              <a:gd name="connsiteX205" fmla="*/ 478376 w 493656"/>
              <a:gd name="connsiteY205" fmla="*/ 42592 h 265176"/>
              <a:gd name="connsiteX206" fmla="*/ 478977 w 493656"/>
              <a:gd name="connsiteY206" fmla="*/ 48788 h 265176"/>
              <a:gd name="connsiteX207" fmla="*/ 481985 w 493656"/>
              <a:gd name="connsiteY207" fmla="*/ 49209 h 265176"/>
              <a:gd name="connsiteX208" fmla="*/ 483790 w 493656"/>
              <a:gd name="connsiteY208" fmla="*/ 51194 h 265176"/>
              <a:gd name="connsiteX209" fmla="*/ 483068 w 493656"/>
              <a:gd name="connsiteY209" fmla="*/ 52037 h 265176"/>
              <a:gd name="connsiteX210" fmla="*/ 484031 w 493656"/>
              <a:gd name="connsiteY210" fmla="*/ 52578 h 265176"/>
              <a:gd name="connsiteX211" fmla="*/ 483730 w 493656"/>
              <a:gd name="connsiteY211" fmla="*/ 54864 h 265176"/>
              <a:gd name="connsiteX212" fmla="*/ 484632 w 493656"/>
              <a:gd name="connsiteY212" fmla="*/ 56428 h 265176"/>
              <a:gd name="connsiteX213" fmla="*/ 484031 w 493656"/>
              <a:gd name="connsiteY213" fmla="*/ 57030 h 265176"/>
              <a:gd name="connsiteX214" fmla="*/ 485234 w 493656"/>
              <a:gd name="connsiteY214" fmla="*/ 58293 h 265176"/>
              <a:gd name="connsiteX215" fmla="*/ 486016 w 493656"/>
              <a:gd name="connsiteY215" fmla="*/ 57451 h 265176"/>
              <a:gd name="connsiteX216" fmla="*/ 486918 w 493656"/>
              <a:gd name="connsiteY216" fmla="*/ 58654 h 265176"/>
              <a:gd name="connsiteX217" fmla="*/ 488603 w 493656"/>
              <a:gd name="connsiteY217" fmla="*/ 57872 h 265176"/>
              <a:gd name="connsiteX218" fmla="*/ 491310 w 493656"/>
              <a:gd name="connsiteY218" fmla="*/ 58594 h 265176"/>
              <a:gd name="connsiteX219" fmla="*/ 493656 w 493656"/>
              <a:gd name="connsiteY219" fmla="*/ 63046 h 265176"/>
              <a:gd name="connsiteX220" fmla="*/ 492513 w 493656"/>
              <a:gd name="connsiteY220" fmla="*/ 63407 h 265176"/>
              <a:gd name="connsiteX221" fmla="*/ 490588 w 493656"/>
              <a:gd name="connsiteY221" fmla="*/ 65512 h 265176"/>
              <a:gd name="connsiteX222" fmla="*/ 490949 w 493656"/>
              <a:gd name="connsiteY222" fmla="*/ 68821 h 265176"/>
              <a:gd name="connsiteX223" fmla="*/ 491671 w 493656"/>
              <a:gd name="connsiteY223" fmla="*/ 69603 h 265176"/>
              <a:gd name="connsiteX224" fmla="*/ 490588 w 493656"/>
              <a:gd name="connsiteY224" fmla="*/ 70806 h 265176"/>
              <a:gd name="connsiteX225" fmla="*/ 488783 w 493656"/>
              <a:gd name="connsiteY225" fmla="*/ 70625 h 265176"/>
              <a:gd name="connsiteX226" fmla="*/ 488302 w 493656"/>
              <a:gd name="connsiteY226" fmla="*/ 71829 h 265176"/>
              <a:gd name="connsiteX227" fmla="*/ 489625 w 493656"/>
              <a:gd name="connsiteY227" fmla="*/ 74355 h 265176"/>
              <a:gd name="connsiteX228" fmla="*/ 488903 w 493656"/>
              <a:gd name="connsiteY228" fmla="*/ 75979 h 265176"/>
              <a:gd name="connsiteX229" fmla="*/ 489926 w 493656"/>
              <a:gd name="connsiteY229" fmla="*/ 77784 h 265176"/>
              <a:gd name="connsiteX230" fmla="*/ 489565 w 493656"/>
              <a:gd name="connsiteY230" fmla="*/ 78807 h 265176"/>
              <a:gd name="connsiteX231" fmla="*/ 487460 w 493656"/>
              <a:gd name="connsiteY231" fmla="*/ 80732 h 265176"/>
              <a:gd name="connsiteX232" fmla="*/ 486979 w 493656"/>
              <a:gd name="connsiteY232" fmla="*/ 82236 h 265176"/>
              <a:gd name="connsiteX233" fmla="*/ 487399 w 493656"/>
              <a:gd name="connsiteY233" fmla="*/ 83680 h 265176"/>
              <a:gd name="connsiteX234" fmla="*/ 486557 w 493656"/>
              <a:gd name="connsiteY234" fmla="*/ 86808 h 265176"/>
              <a:gd name="connsiteX235" fmla="*/ 486858 w 493656"/>
              <a:gd name="connsiteY235" fmla="*/ 88312 h 265176"/>
              <a:gd name="connsiteX236" fmla="*/ 482647 w 493656"/>
              <a:gd name="connsiteY236" fmla="*/ 89094 h 265176"/>
              <a:gd name="connsiteX237" fmla="*/ 482948 w 493656"/>
              <a:gd name="connsiteY237" fmla="*/ 90598 h 265176"/>
              <a:gd name="connsiteX238" fmla="*/ 481143 w 493656"/>
              <a:gd name="connsiteY238" fmla="*/ 90478 h 265176"/>
              <a:gd name="connsiteX239" fmla="*/ 480241 w 493656"/>
              <a:gd name="connsiteY239" fmla="*/ 91019 h 265176"/>
              <a:gd name="connsiteX240" fmla="*/ 480963 w 493656"/>
              <a:gd name="connsiteY240" fmla="*/ 95049 h 265176"/>
              <a:gd name="connsiteX241" fmla="*/ 480722 w 493656"/>
              <a:gd name="connsiteY241" fmla="*/ 100223 h 265176"/>
              <a:gd name="connsiteX242" fmla="*/ 481985 w 493656"/>
              <a:gd name="connsiteY242" fmla="*/ 108044 h 265176"/>
              <a:gd name="connsiteX243" fmla="*/ 482105 w 493656"/>
              <a:gd name="connsiteY243" fmla="*/ 109427 h 265176"/>
              <a:gd name="connsiteX244" fmla="*/ 483008 w 493656"/>
              <a:gd name="connsiteY244" fmla="*/ 114240 h 265176"/>
              <a:gd name="connsiteX245" fmla="*/ 474646 w 493656"/>
              <a:gd name="connsiteY245" fmla="*/ 115864 h 265176"/>
              <a:gd name="connsiteX246" fmla="*/ 473323 w 493656"/>
              <a:gd name="connsiteY246" fmla="*/ 116466 h 265176"/>
              <a:gd name="connsiteX247" fmla="*/ 470736 w 493656"/>
              <a:gd name="connsiteY247" fmla="*/ 116586 h 265176"/>
              <a:gd name="connsiteX248" fmla="*/ 474827 w 493656"/>
              <a:gd name="connsiteY248" fmla="*/ 140589 h 265176"/>
              <a:gd name="connsiteX249" fmla="*/ 478436 w 493656"/>
              <a:gd name="connsiteY249" fmla="*/ 160080 h 265176"/>
              <a:gd name="connsiteX250" fmla="*/ 478556 w 493656"/>
              <a:gd name="connsiteY250" fmla="*/ 161464 h 265176"/>
              <a:gd name="connsiteX251" fmla="*/ 481564 w 493656"/>
              <a:gd name="connsiteY251" fmla="*/ 160922 h 265176"/>
              <a:gd name="connsiteX252" fmla="*/ 483850 w 493656"/>
              <a:gd name="connsiteY252" fmla="*/ 173195 h 265176"/>
              <a:gd name="connsiteX253" fmla="*/ 489265 w 493656"/>
              <a:gd name="connsiteY253" fmla="*/ 172112 h 265176"/>
              <a:gd name="connsiteX254" fmla="*/ 490708 w 493656"/>
              <a:gd name="connsiteY254" fmla="*/ 180354 h 265176"/>
              <a:gd name="connsiteX255" fmla="*/ 489325 w 493656"/>
              <a:gd name="connsiteY255" fmla="*/ 183782 h 265176"/>
              <a:gd name="connsiteX256" fmla="*/ 488543 w 493656"/>
              <a:gd name="connsiteY256" fmla="*/ 184143 h 265176"/>
              <a:gd name="connsiteX257" fmla="*/ 487580 w 493656"/>
              <a:gd name="connsiteY257" fmla="*/ 187632 h 265176"/>
              <a:gd name="connsiteX258" fmla="*/ 488181 w 493656"/>
              <a:gd name="connsiteY258" fmla="*/ 188715 h 265176"/>
              <a:gd name="connsiteX259" fmla="*/ 487700 w 493656"/>
              <a:gd name="connsiteY259" fmla="*/ 189377 h 265176"/>
              <a:gd name="connsiteX260" fmla="*/ 488302 w 493656"/>
              <a:gd name="connsiteY260" fmla="*/ 190701 h 265176"/>
              <a:gd name="connsiteX261" fmla="*/ 488362 w 493656"/>
              <a:gd name="connsiteY261" fmla="*/ 193047 h 265176"/>
              <a:gd name="connsiteX262" fmla="*/ 487941 w 493656"/>
              <a:gd name="connsiteY262" fmla="*/ 194671 h 265176"/>
              <a:gd name="connsiteX263" fmla="*/ 488362 w 493656"/>
              <a:gd name="connsiteY263" fmla="*/ 196957 h 265176"/>
              <a:gd name="connsiteX264" fmla="*/ 486798 w 493656"/>
              <a:gd name="connsiteY264" fmla="*/ 200567 h 265176"/>
              <a:gd name="connsiteX265" fmla="*/ 487399 w 493656"/>
              <a:gd name="connsiteY265" fmla="*/ 202131 h 265176"/>
              <a:gd name="connsiteX266" fmla="*/ 485775 w 493656"/>
              <a:gd name="connsiteY266" fmla="*/ 202792 h 265176"/>
              <a:gd name="connsiteX267" fmla="*/ 481504 w 493656"/>
              <a:gd name="connsiteY267" fmla="*/ 202191 h 265176"/>
              <a:gd name="connsiteX268" fmla="*/ 479819 w 493656"/>
              <a:gd name="connsiteY268" fmla="*/ 203514 h 265176"/>
              <a:gd name="connsiteX269" fmla="*/ 477293 w 493656"/>
              <a:gd name="connsiteY269" fmla="*/ 203755 h 265176"/>
              <a:gd name="connsiteX270" fmla="*/ 475308 w 493656"/>
              <a:gd name="connsiteY270" fmla="*/ 202612 h 265176"/>
              <a:gd name="connsiteX271" fmla="*/ 473443 w 493656"/>
              <a:gd name="connsiteY271" fmla="*/ 203274 h 265176"/>
              <a:gd name="connsiteX272" fmla="*/ 471518 w 493656"/>
              <a:gd name="connsiteY272" fmla="*/ 202672 h 265176"/>
              <a:gd name="connsiteX273" fmla="*/ 467247 w 493656"/>
              <a:gd name="connsiteY273" fmla="*/ 202071 h 265176"/>
              <a:gd name="connsiteX274" fmla="*/ 466826 w 493656"/>
              <a:gd name="connsiteY274" fmla="*/ 200085 h 265176"/>
              <a:gd name="connsiteX275" fmla="*/ 464840 w 493656"/>
              <a:gd name="connsiteY275" fmla="*/ 197679 h 265176"/>
              <a:gd name="connsiteX276" fmla="*/ 462194 w 493656"/>
              <a:gd name="connsiteY276" fmla="*/ 198281 h 265176"/>
              <a:gd name="connsiteX277" fmla="*/ 461592 w 493656"/>
              <a:gd name="connsiteY277" fmla="*/ 197559 h 265176"/>
              <a:gd name="connsiteX278" fmla="*/ 456358 w 493656"/>
              <a:gd name="connsiteY278" fmla="*/ 196355 h 265176"/>
              <a:gd name="connsiteX279" fmla="*/ 454072 w 493656"/>
              <a:gd name="connsiteY279" fmla="*/ 194250 h 265176"/>
              <a:gd name="connsiteX280" fmla="*/ 452869 w 493656"/>
              <a:gd name="connsiteY280" fmla="*/ 194069 h 265176"/>
              <a:gd name="connsiteX281" fmla="*/ 451425 w 493656"/>
              <a:gd name="connsiteY281" fmla="*/ 190761 h 265176"/>
              <a:gd name="connsiteX282" fmla="*/ 450222 w 493656"/>
              <a:gd name="connsiteY282" fmla="*/ 190640 h 265176"/>
              <a:gd name="connsiteX283" fmla="*/ 448598 w 493656"/>
              <a:gd name="connsiteY283" fmla="*/ 191844 h 265176"/>
              <a:gd name="connsiteX284" fmla="*/ 449019 w 493656"/>
              <a:gd name="connsiteY284" fmla="*/ 189919 h 265176"/>
              <a:gd name="connsiteX285" fmla="*/ 446853 w 493656"/>
              <a:gd name="connsiteY285" fmla="*/ 187452 h 265176"/>
              <a:gd name="connsiteX286" fmla="*/ 447816 w 493656"/>
              <a:gd name="connsiteY286" fmla="*/ 185647 h 265176"/>
              <a:gd name="connsiteX287" fmla="*/ 446191 w 493656"/>
              <a:gd name="connsiteY287" fmla="*/ 183362 h 265176"/>
              <a:gd name="connsiteX288" fmla="*/ 446071 w 493656"/>
              <a:gd name="connsiteY288" fmla="*/ 180774 h 265176"/>
              <a:gd name="connsiteX289" fmla="*/ 444928 w 493656"/>
              <a:gd name="connsiteY289" fmla="*/ 181015 h 265176"/>
              <a:gd name="connsiteX290" fmla="*/ 444386 w 493656"/>
              <a:gd name="connsiteY290" fmla="*/ 179331 h 265176"/>
              <a:gd name="connsiteX291" fmla="*/ 443183 w 493656"/>
              <a:gd name="connsiteY291" fmla="*/ 179030 h 265176"/>
              <a:gd name="connsiteX292" fmla="*/ 442582 w 493656"/>
              <a:gd name="connsiteY292" fmla="*/ 178068 h 265176"/>
              <a:gd name="connsiteX293" fmla="*/ 440176 w 493656"/>
              <a:gd name="connsiteY293" fmla="*/ 177286 h 265176"/>
              <a:gd name="connsiteX294" fmla="*/ 439755 w 493656"/>
              <a:gd name="connsiteY294" fmla="*/ 176383 h 265176"/>
              <a:gd name="connsiteX295" fmla="*/ 437769 w 493656"/>
              <a:gd name="connsiteY295" fmla="*/ 173736 h 265176"/>
              <a:gd name="connsiteX296" fmla="*/ 436927 w 493656"/>
              <a:gd name="connsiteY296" fmla="*/ 171871 h 265176"/>
              <a:gd name="connsiteX297" fmla="*/ 436085 w 493656"/>
              <a:gd name="connsiteY297" fmla="*/ 171510 h 265176"/>
              <a:gd name="connsiteX298" fmla="*/ 435604 w 493656"/>
              <a:gd name="connsiteY298" fmla="*/ 169826 h 265176"/>
              <a:gd name="connsiteX299" fmla="*/ 432837 w 493656"/>
              <a:gd name="connsiteY299" fmla="*/ 168623 h 265176"/>
              <a:gd name="connsiteX300" fmla="*/ 429227 w 493656"/>
              <a:gd name="connsiteY300" fmla="*/ 166216 h 265176"/>
              <a:gd name="connsiteX301" fmla="*/ 428385 w 493656"/>
              <a:gd name="connsiteY301" fmla="*/ 166156 h 265176"/>
              <a:gd name="connsiteX302" fmla="*/ 427422 w 493656"/>
              <a:gd name="connsiteY302" fmla="*/ 164412 h 265176"/>
              <a:gd name="connsiteX303" fmla="*/ 426159 w 493656"/>
              <a:gd name="connsiteY303" fmla="*/ 164592 h 265176"/>
              <a:gd name="connsiteX304" fmla="*/ 424595 w 493656"/>
              <a:gd name="connsiteY304" fmla="*/ 163750 h 265176"/>
              <a:gd name="connsiteX305" fmla="*/ 419181 w 493656"/>
              <a:gd name="connsiteY305" fmla="*/ 162126 h 265176"/>
              <a:gd name="connsiteX306" fmla="*/ 417135 w 493656"/>
              <a:gd name="connsiteY306" fmla="*/ 160922 h 265176"/>
              <a:gd name="connsiteX307" fmla="*/ 415692 w 493656"/>
              <a:gd name="connsiteY307" fmla="*/ 159539 h 265176"/>
              <a:gd name="connsiteX308" fmla="*/ 414729 w 493656"/>
              <a:gd name="connsiteY308" fmla="*/ 160140 h 265176"/>
              <a:gd name="connsiteX309" fmla="*/ 412984 w 493656"/>
              <a:gd name="connsiteY309" fmla="*/ 159418 h 265176"/>
              <a:gd name="connsiteX310" fmla="*/ 411962 w 493656"/>
              <a:gd name="connsiteY310" fmla="*/ 158215 h 265176"/>
              <a:gd name="connsiteX311" fmla="*/ 408112 w 493656"/>
              <a:gd name="connsiteY311" fmla="*/ 157253 h 265176"/>
              <a:gd name="connsiteX312" fmla="*/ 405104 w 493656"/>
              <a:gd name="connsiteY312" fmla="*/ 157854 h 265176"/>
              <a:gd name="connsiteX313" fmla="*/ 402938 w 493656"/>
              <a:gd name="connsiteY313" fmla="*/ 156771 h 265176"/>
              <a:gd name="connsiteX314" fmla="*/ 401554 w 493656"/>
              <a:gd name="connsiteY314" fmla="*/ 157253 h 265176"/>
              <a:gd name="connsiteX315" fmla="*/ 398366 w 493656"/>
              <a:gd name="connsiteY315" fmla="*/ 154967 h 265176"/>
              <a:gd name="connsiteX316" fmla="*/ 395178 w 493656"/>
              <a:gd name="connsiteY316" fmla="*/ 153583 h 265176"/>
              <a:gd name="connsiteX317" fmla="*/ 393373 w 493656"/>
              <a:gd name="connsiteY317" fmla="*/ 153403 h 265176"/>
              <a:gd name="connsiteX318" fmla="*/ 386335 w 493656"/>
              <a:gd name="connsiteY318" fmla="*/ 151177 h 265176"/>
              <a:gd name="connsiteX319" fmla="*/ 386154 w 493656"/>
              <a:gd name="connsiteY319" fmla="*/ 150515 h 265176"/>
              <a:gd name="connsiteX320" fmla="*/ 384228 w 493656"/>
              <a:gd name="connsiteY320" fmla="*/ 150515 h 265176"/>
              <a:gd name="connsiteX321" fmla="*/ 382725 w 493656"/>
              <a:gd name="connsiteY321" fmla="*/ 149372 h 265176"/>
              <a:gd name="connsiteX322" fmla="*/ 382845 w 493656"/>
              <a:gd name="connsiteY322" fmla="*/ 148771 h 265176"/>
              <a:gd name="connsiteX323" fmla="*/ 377671 w 493656"/>
              <a:gd name="connsiteY323" fmla="*/ 145763 h 265176"/>
              <a:gd name="connsiteX324" fmla="*/ 376408 w 493656"/>
              <a:gd name="connsiteY324" fmla="*/ 145883 h 265176"/>
              <a:gd name="connsiteX325" fmla="*/ 375205 w 493656"/>
              <a:gd name="connsiteY325" fmla="*/ 144800 h 265176"/>
              <a:gd name="connsiteX326" fmla="*/ 373641 w 493656"/>
              <a:gd name="connsiteY326" fmla="*/ 144921 h 265176"/>
              <a:gd name="connsiteX327" fmla="*/ 372558 w 493656"/>
              <a:gd name="connsiteY327" fmla="*/ 144319 h 265176"/>
              <a:gd name="connsiteX328" fmla="*/ 372739 w 493656"/>
              <a:gd name="connsiteY328" fmla="*/ 142875 h 265176"/>
              <a:gd name="connsiteX329" fmla="*/ 372137 w 493656"/>
              <a:gd name="connsiteY329" fmla="*/ 142514 h 265176"/>
              <a:gd name="connsiteX330" fmla="*/ 371235 w 493656"/>
              <a:gd name="connsiteY330" fmla="*/ 143717 h 265176"/>
              <a:gd name="connsiteX331" fmla="*/ 370212 w 493656"/>
              <a:gd name="connsiteY331" fmla="*/ 143176 h 265176"/>
              <a:gd name="connsiteX332" fmla="*/ 370513 w 493656"/>
              <a:gd name="connsiteY332" fmla="*/ 141973 h 265176"/>
              <a:gd name="connsiteX333" fmla="*/ 369009 w 493656"/>
              <a:gd name="connsiteY333" fmla="*/ 141070 h 265176"/>
              <a:gd name="connsiteX334" fmla="*/ 367866 w 493656"/>
              <a:gd name="connsiteY334" fmla="*/ 141371 h 265176"/>
              <a:gd name="connsiteX335" fmla="*/ 366061 w 493656"/>
              <a:gd name="connsiteY335" fmla="*/ 140529 h 265176"/>
              <a:gd name="connsiteX336" fmla="*/ 363655 w 493656"/>
              <a:gd name="connsiteY336" fmla="*/ 141732 h 265176"/>
              <a:gd name="connsiteX337" fmla="*/ 362091 w 493656"/>
              <a:gd name="connsiteY337" fmla="*/ 141251 h 265176"/>
              <a:gd name="connsiteX338" fmla="*/ 359805 w 493656"/>
              <a:gd name="connsiteY338" fmla="*/ 141913 h 265176"/>
              <a:gd name="connsiteX339" fmla="*/ 356917 w 493656"/>
              <a:gd name="connsiteY339" fmla="*/ 144259 h 265176"/>
              <a:gd name="connsiteX340" fmla="*/ 355112 w 493656"/>
              <a:gd name="connsiteY340" fmla="*/ 144259 h 265176"/>
              <a:gd name="connsiteX341" fmla="*/ 353308 w 493656"/>
              <a:gd name="connsiteY341" fmla="*/ 145041 h 265176"/>
              <a:gd name="connsiteX342" fmla="*/ 352225 w 493656"/>
              <a:gd name="connsiteY342" fmla="*/ 146364 h 265176"/>
              <a:gd name="connsiteX343" fmla="*/ 350901 w 493656"/>
              <a:gd name="connsiteY343" fmla="*/ 145582 h 265176"/>
              <a:gd name="connsiteX344" fmla="*/ 345608 w 493656"/>
              <a:gd name="connsiteY344" fmla="*/ 149974 h 265176"/>
              <a:gd name="connsiteX345" fmla="*/ 343923 w 493656"/>
              <a:gd name="connsiteY345" fmla="*/ 150575 h 265176"/>
              <a:gd name="connsiteX346" fmla="*/ 342058 w 493656"/>
              <a:gd name="connsiteY346" fmla="*/ 150575 h 265176"/>
              <a:gd name="connsiteX347" fmla="*/ 341036 w 493656"/>
              <a:gd name="connsiteY347" fmla="*/ 149974 h 265176"/>
              <a:gd name="connsiteX348" fmla="*/ 342238 w 493656"/>
              <a:gd name="connsiteY348" fmla="*/ 147086 h 265176"/>
              <a:gd name="connsiteX349" fmla="*/ 338930 w 493656"/>
              <a:gd name="connsiteY349" fmla="*/ 146364 h 265176"/>
              <a:gd name="connsiteX350" fmla="*/ 337065 w 493656"/>
              <a:gd name="connsiteY350" fmla="*/ 143838 h 265176"/>
              <a:gd name="connsiteX351" fmla="*/ 336162 w 493656"/>
              <a:gd name="connsiteY351" fmla="*/ 145041 h 265176"/>
              <a:gd name="connsiteX352" fmla="*/ 337246 w 493656"/>
              <a:gd name="connsiteY352" fmla="*/ 147086 h 265176"/>
              <a:gd name="connsiteX353" fmla="*/ 338448 w 493656"/>
              <a:gd name="connsiteY353" fmla="*/ 148409 h 265176"/>
              <a:gd name="connsiteX354" fmla="*/ 337727 w 493656"/>
              <a:gd name="connsiteY354" fmla="*/ 149132 h 265176"/>
              <a:gd name="connsiteX355" fmla="*/ 335320 w 493656"/>
              <a:gd name="connsiteY355" fmla="*/ 149613 h 265176"/>
              <a:gd name="connsiteX356" fmla="*/ 332312 w 493656"/>
              <a:gd name="connsiteY356" fmla="*/ 149854 h 265176"/>
              <a:gd name="connsiteX357" fmla="*/ 330689 w 493656"/>
              <a:gd name="connsiteY357" fmla="*/ 148771 h 265176"/>
              <a:gd name="connsiteX358" fmla="*/ 330086 w 493656"/>
              <a:gd name="connsiteY358" fmla="*/ 147327 h 265176"/>
              <a:gd name="connsiteX359" fmla="*/ 327620 w 493656"/>
              <a:gd name="connsiteY359" fmla="*/ 147207 h 265176"/>
              <a:gd name="connsiteX360" fmla="*/ 326357 w 493656"/>
              <a:gd name="connsiteY360" fmla="*/ 149552 h 265176"/>
              <a:gd name="connsiteX361" fmla="*/ 326417 w 493656"/>
              <a:gd name="connsiteY361" fmla="*/ 151357 h 265176"/>
              <a:gd name="connsiteX362" fmla="*/ 327500 w 493656"/>
              <a:gd name="connsiteY362" fmla="*/ 154064 h 265176"/>
              <a:gd name="connsiteX363" fmla="*/ 326658 w 493656"/>
              <a:gd name="connsiteY363" fmla="*/ 155689 h 265176"/>
              <a:gd name="connsiteX364" fmla="*/ 323469 w 493656"/>
              <a:gd name="connsiteY364" fmla="*/ 156892 h 265176"/>
              <a:gd name="connsiteX365" fmla="*/ 320582 w 493656"/>
              <a:gd name="connsiteY365" fmla="*/ 159057 h 265176"/>
              <a:gd name="connsiteX366" fmla="*/ 318235 w 493656"/>
              <a:gd name="connsiteY366" fmla="*/ 161644 h 265176"/>
              <a:gd name="connsiteX367" fmla="*/ 318537 w 493656"/>
              <a:gd name="connsiteY367" fmla="*/ 163148 h 265176"/>
              <a:gd name="connsiteX368" fmla="*/ 316731 w 493656"/>
              <a:gd name="connsiteY368" fmla="*/ 163810 h 265176"/>
              <a:gd name="connsiteX369" fmla="*/ 317153 w 493656"/>
              <a:gd name="connsiteY369" fmla="*/ 164592 h 265176"/>
              <a:gd name="connsiteX370" fmla="*/ 316070 w 493656"/>
              <a:gd name="connsiteY370" fmla="*/ 166637 h 265176"/>
              <a:gd name="connsiteX371" fmla="*/ 315167 w 493656"/>
              <a:gd name="connsiteY371" fmla="*/ 165735 h 265176"/>
              <a:gd name="connsiteX372" fmla="*/ 313964 w 493656"/>
              <a:gd name="connsiteY372" fmla="*/ 167841 h 265176"/>
              <a:gd name="connsiteX373" fmla="*/ 315167 w 493656"/>
              <a:gd name="connsiteY373" fmla="*/ 169645 h 265176"/>
              <a:gd name="connsiteX374" fmla="*/ 315348 w 493656"/>
              <a:gd name="connsiteY374" fmla="*/ 171631 h 265176"/>
              <a:gd name="connsiteX375" fmla="*/ 317153 w 493656"/>
              <a:gd name="connsiteY375" fmla="*/ 172894 h 265176"/>
              <a:gd name="connsiteX376" fmla="*/ 318296 w 493656"/>
              <a:gd name="connsiteY376" fmla="*/ 171631 h 265176"/>
              <a:gd name="connsiteX377" fmla="*/ 319198 w 493656"/>
              <a:gd name="connsiteY377" fmla="*/ 173315 h 265176"/>
              <a:gd name="connsiteX378" fmla="*/ 319198 w 493656"/>
              <a:gd name="connsiteY378" fmla="*/ 174338 h 265176"/>
              <a:gd name="connsiteX379" fmla="*/ 316190 w 493656"/>
              <a:gd name="connsiteY379" fmla="*/ 174699 h 265176"/>
              <a:gd name="connsiteX380" fmla="*/ 313904 w 493656"/>
              <a:gd name="connsiteY380" fmla="*/ 174097 h 265176"/>
              <a:gd name="connsiteX381" fmla="*/ 311919 w 493656"/>
              <a:gd name="connsiteY381" fmla="*/ 174217 h 265176"/>
              <a:gd name="connsiteX382" fmla="*/ 310174 w 493656"/>
              <a:gd name="connsiteY382" fmla="*/ 173616 h 265176"/>
              <a:gd name="connsiteX383" fmla="*/ 307888 w 493656"/>
              <a:gd name="connsiteY383" fmla="*/ 173496 h 265176"/>
              <a:gd name="connsiteX384" fmla="*/ 306324 w 493656"/>
              <a:gd name="connsiteY384" fmla="*/ 174097 h 265176"/>
              <a:gd name="connsiteX385" fmla="*/ 303557 w 493656"/>
              <a:gd name="connsiteY385" fmla="*/ 173074 h 265176"/>
              <a:gd name="connsiteX386" fmla="*/ 303076 w 493656"/>
              <a:gd name="connsiteY386" fmla="*/ 173676 h 265176"/>
              <a:gd name="connsiteX387" fmla="*/ 303557 w 493656"/>
              <a:gd name="connsiteY387" fmla="*/ 175360 h 265176"/>
              <a:gd name="connsiteX388" fmla="*/ 304279 w 493656"/>
              <a:gd name="connsiteY388" fmla="*/ 175721 h 265176"/>
              <a:gd name="connsiteX389" fmla="*/ 303076 w 493656"/>
              <a:gd name="connsiteY389" fmla="*/ 177646 h 265176"/>
              <a:gd name="connsiteX390" fmla="*/ 303858 w 493656"/>
              <a:gd name="connsiteY390" fmla="*/ 178850 h 265176"/>
              <a:gd name="connsiteX391" fmla="*/ 305783 w 493656"/>
              <a:gd name="connsiteY391" fmla="*/ 178609 h 265176"/>
              <a:gd name="connsiteX392" fmla="*/ 306986 w 493656"/>
              <a:gd name="connsiteY392" fmla="*/ 177346 h 265176"/>
              <a:gd name="connsiteX393" fmla="*/ 309392 w 493656"/>
              <a:gd name="connsiteY393" fmla="*/ 178007 h 265176"/>
              <a:gd name="connsiteX394" fmla="*/ 313002 w 493656"/>
              <a:gd name="connsiteY394" fmla="*/ 177286 h 265176"/>
              <a:gd name="connsiteX395" fmla="*/ 314807 w 493656"/>
              <a:gd name="connsiteY395" fmla="*/ 178488 h 265176"/>
              <a:gd name="connsiteX396" fmla="*/ 316491 w 493656"/>
              <a:gd name="connsiteY396" fmla="*/ 177887 h 265176"/>
              <a:gd name="connsiteX397" fmla="*/ 320883 w 493656"/>
              <a:gd name="connsiteY397" fmla="*/ 179331 h 265176"/>
              <a:gd name="connsiteX398" fmla="*/ 321965 w 493656"/>
              <a:gd name="connsiteY398" fmla="*/ 182760 h 265176"/>
              <a:gd name="connsiteX399" fmla="*/ 321965 w 493656"/>
              <a:gd name="connsiteY399" fmla="*/ 184805 h 265176"/>
              <a:gd name="connsiteX400" fmla="*/ 321002 w 493656"/>
              <a:gd name="connsiteY400" fmla="*/ 187632 h 265176"/>
              <a:gd name="connsiteX401" fmla="*/ 315288 w 493656"/>
              <a:gd name="connsiteY401" fmla="*/ 189678 h 265176"/>
              <a:gd name="connsiteX402" fmla="*/ 311197 w 493656"/>
              <a:gd name="connsiteY402" fmla="*/ 188956 h 265176"/>
              <a:gd name="connsiteX403" fmla="*/ 308190 w 493656"/>
              <a:gd name="connsiteY403" fmla="*/ 189076 h 265176"/>
              <a:gd name="connsiteX404" fmla="*/ 305001 w 493656"/>
              <a:gd name="connsiteY404" fmla="*/ 187753 h 265176"/>
              <a:gd name="connsiteX405" fmla="*/ 303437 w 493656"/>
              <a:gd name="connsiteY405" fmla="*/ 186369 h 265176"/>
              <a:gd name="connsiteX406" fmla="*/ 302835 w 493656"/>
              <a:gd name="connsiteY406" fmla="*/ 185046 h 265176"/>
              <a:gd name="connsiteX407" fmla="*/ 299827 w 493656"/>
              <a:gd name="connsiteY407" fmla="*/ 186429 h 265176"/>
              <a:gd name="connsiteX408" fmla="*/ 296880 w 493656"/>
              <a:gd name="connsiteY408" fmla="*/ 189738 h 265176"/>
              <a:gd name="connsiteX409" fmla="*/ 296278 w 493656"/>
              <a:gd name="connsiteY409" fmla="*/ 189076 h 265176"/>
              <a:gd name="connsiteX410" fmla="*/ 293631 w 493656"/>
              <a:gd name="connsiteY410" fmla="*/ 189076 h 265176"/>
              <a:gd name="connsiteX411" fmla="*/ 289721 w 493656"/>
              <a:gd name="connsiteY411" fmla="*/ 191001 h 265176"/>
              <a:gd name="connsiteX412" fmla="*/ 285149 w 493656"/>
              <a:gd name="connsiteY412" fmla="*/ 195212 h 265176"/>
              <a:gd name="connsiteX413" fmla="*/ 279855 w 493656"/>
              <a:gd name="connsiteY413" fmla="*/ 199123 h 265176"/>
              <a:gd name="connsiteX414" fmla="*/ 278592 w 493656"/>
              <a:gd name="connsiteY414" fmla="*/ 200928 h 265176"/>
              <a:gd name="connsiteX415" fmla="*/ 275584 w 493656"/>
              <a:gd name="connsiteY415" fmla="*/ 203695 h 265176"/>
              <a:gd name="connsiteX416" fmla="*/ 272936 w 493656"/>
              <a:gd name="connsiteY416" fmla="*/ 206643 h 265176"/>
              <a:gd name="connsiteX417" fmla="*/ 272576 w 493656"/>
              <a:gd name="connsiteY417" fmla="*/ 208387 h 265176"/>
              <a:gd name="connsiteX418" fmla="*/ 270650 w 493656"/>
              <a:gd name="connsiteY418" fmla="*/ 208206 h 265176"/>
              <a:gd name="connsiteX419" fmla="*/ 269928 w 493656"/>
              <a:gd name="connsiteY419" fmla="*/ 209710 h 265176"/>
              <a:gd name="connsiteX420" fmla="*/ 267101 w 493656"/>
              <a:gd name="connsiteY420" fmla="*/ 210372 h 265176"/>
              <a:gd name="connsiteX421" fmla="*/ 265657 w 493656"/>
              <a:gd name="connsiteY421" fmla="*/ 211575 h 265176"/>
              <a:gd name="connsiteX422" fmla="*/ 261928 w 493656"/>
              <a:gd name="connsiteY422" fmla="*/ 215486 h 265176"/>
              <a:gd name="connsiteX423" fmla="*/ 260905 w 493656"/>
              <a:gd name="connsiteY423" fmla="*/ 216027 h 265176"/>
              <a:gd name="connsiteX424" fmla="*/ 258017 w 493656"/>
              <a:gd name="connsiteY424" fmla="*/ 219637 h 265176"/>
              <a:gd name="connsiteX425" fmla="*/ 257055 w 493656"/>
              <a:gd name="connsiteY425" fmla="*/ 219817 h 265176"/>
              <a:gd name="connsiteX426" fmla="*/ 252663 w 493656"/>
              <a:gd name="connsiteY426" fmla="*/ 223427 h 265176"/>
              <a:gd name="connsiteX427" fmla="*/ 247911 w 493656"/>
              <a:gd name="connsiteY427" fmla="*/ 227216 h 265176"/>
              <a:gd name="connsiteX428" fmla="*/ 245865 w 493656"/>
              <a:gd name="connsiteY428" fmla="*/ 227999 h 265176"/>
              <a:gd name="connsiteX429" fmla="*/ 241234 w 493656"/>
              <a:gd name="connsiteY429" fmla="*/ 231428 h 265176"/>
              <a:gd name="connsiteX430" fmla="*/ 239308 w 493656"/>
              <a:gd name="connsiteY430" fmla="*/ 233232 h 265176"/>
              <a:gd name="connsiteX431" fmla="*/ 238586 w 493656"/>
              <a:gd name="connsiteY431" fmla="*/ 235638 h 265176"/>
              <a:gd name="connsiteX432" fmla="*/ 237804 w 493656"/>
              <a:gd name="connsiteY432" fmla="*/ 235638 h 265176"/>
              <a:gd name="connsiteX433" fmla="*/ 236000 w 493656"/>
              <a:gd name="connsiteY433" fmla="*/ 233653 h 265176"/>
              <a:gd name="connsiteX434" fmla="*/ 236722 w 493656"/>
              <a:gd name="connsiteY434" fmla="*/ 231608 h 265176"/>
              <a:gd name="connsiteX435" fmla="*/ 237624 w 493656"/>
              <a:gd name="connsiteY435" fmla="*/ 227577 h 265176"/>
              <a:gd name="connsiteX436" fmla="*/ 238466 w 493656"/>
              <a:gd name="connsiteY436" fmla="*/ 226675 h 265176"/>
              <a:gd name="connsiteX437" fmla="*/ 239549 w 493656"/>
              <a:gd name="connsiteY437" fmla="*/ 224269 h 265176"/>
              <a:gd name="connsiteX438" fmla="*/ 239067 w 493656"/>
              <a:gd name="connsiteY438" fmla="*/ 221261 h 265176"/>
              <a:gd name="connsiteX439" fmla="*/ 237323 w 493656"/>
              <a:gd name="connsiteY439" fmla="*/ 221682 h 265176"/>
              <a:gd name="connsiteX440" fmla="*/ 237143 w 493656"/>
              <a:gd name="connsiteY440" fmla="*/ 223968 h 265176"/>
              <a:gd name="connsiteX441" fmla="*/ 234135 w 493656"/>
              <a:gd name="connsiteY441" fmla="*/ 224209 h 265176"/>
              <a:gd name="connsiteX442" fmla="*/ 232330 w 493656"/>
              <a:gd name="connsiteY442" fmla="*/ 224991 h 265176"/>
              <a:gd name="connsiteX443" fmla="*/ 231127 w 493656"/>
              <a:gd name="connsiteY443" fmla="*/ 229563 h 265176"/>
              <a:gd name="connsiteX444" fmla="*/ 229623 w 493656"/>
              <a:gd name="connsiteY444" fmla="*/ 231969 h 265176"/>
              <a:gd name="connsiteX445" fmla="*/ 228480 w 493656"/>
              <a:gd name="connsiteY445" fmla="*/ 232992 h 265176"/>
              <a:gd name="connsiteX446" fmla="*/ 225773 w 493656"/>
              <a:gd name="connsiteY446" fmla="*/ 234496 h 265176"/>
              <a:gd name="connsiteX447" fmla="*/ 225352 w 493656"/>
              <a:gd name="connsiteY447" fmla="*/ 236902 h 265176"/>
              <a:gd name="connsiteX448" fmla="*/ 224269 w 493656"/>
              <a:gd name="connsiteY448" fmla="*/ 238346 h 265176"/>
              <a:gd name="connsiteX449" fmla="*/ 218734 w 493656"/>
              <a:gd name="connsiteY449" fmla="*/ 241474 h 265176"/>
              <a:gd name="connsiteX450" fmla="*/ 216689 w 493656"/>
              <a:gd name="connsiteY450" fmla="*/ 241233 h 265176"/>
              <a:gd name="connsiteX451" fmla="*/ 215064 w 493656"/>
              <a:gd name="connsiteY451" fmla="*/ 242256 h 265176"/>
              <a:gd name="connsiteX452" fmla="*/ 214282 w 493656"/>
              <a:gd name="connsiteY452" fmla="*/ 241594 h 265176"/>
              <a:gd name="connsiteX453" fmla="*/ 208869 w 493656"/>
              <a:gd name="connsiteY453" fmla="*/ 241293 h 265176"/>
              <a:gd name="connsiteX454" fmla="*/ 204116 w 493656"/>
              <a:gd name="connsiteY454" fmla="*/ 242075 h 265176"/>
              <a:gd name="connsiteX455" fmla="*/ 200928 w 493656"/>
              <a:gd name="connsiteY455" fmla="*/ 243218 h 265176"/>
              <a:gd name="connsiteX456" fmla="*/ 193107 w 493656"/>
              <a:gd name="connsiteY456" fmla="*/ 246828 h 265176"/>
              <a:gd name="connsiteX457" fmla="*/ 192445 w 493656"/>
              <a:gd name="connsiteY457" fmla="*/ 247610 h 265176"/>
              <a:gd name="connsiteX458" fmla="*/ 190641 w 493656"/>
              <a:gd name="connsiteY458" fmla="*/ 248031 h 265176"/>
              <a:gd name="connsiteX459" fmla="*/ 188114 w 493656"/>
              <a:gd name="connsiteY459" fmla="*/ 249836 h 265176"/>
              <a:gd name="connsiteX460" fmla="*/ 185948 w 493656"/>
              <a:gd name="connsiteY460" fmla="*/ 250858 h 265176"/>
              <a:gd name="connsiteX461" fmla="*/ 184505 w 493656"/>
              <a:gd name="connsiteY461" fmla="*/ 253265 h 265176"/>
              <a:gd name="connsiteX462" fmla="*/ 182760 w 493656"/>
              <a:gd name="connsiteY462" fmla="*/ 253626 h 265176"/>
              <a:gd name="connsiteX463" fmla="*/ 179692 w 493656"/>
              <a:gd name="connsiteY463" fmla="*/ 253325 h 265176"/>
              <a:gd name="connsiteX464" fmla="*/ 176804 w 493656"/>
              <a:gd name="connsiteY464" fmla="*/ 253325 h 265176"/>
              <a:gd name="connsiteX465" fmla="*/ 173255 w 493656"/>
              <a:gd name="connsiteY465" fmla="*/ 253806 h 265176"/>
              <a:gd name="connsiteX466" fmla="*/ 170127 w 493656"/>
              <a:gd name="connsiteY466" fmla="*/ 254889 h 265176"/>
              <a:gd name="connsiteX467" fmla="*/ 167420 w 493656"/>
              <a:gd name="connsiteY467" fmla="*/ 256453 h 265176"/>
              <a:gd name="connsiteX468" fmla="*/ 165134 w 493656"/>
              <a:gd name="connsiteY468" fmla="*/ 258499 h 265176"/>
              <a:gd name="connsiteX469" fmla="*/ 162607 w 493656"/>
              <a:gd name="connsiteY469" fmla="*/ 256874 h 265176"/>
              <a:gd name="connsiteX470" fmla="*/ 160502 w 493656"/>
              <a:gd name="connsiteY470" fmla="*/ 254468 h 265176"/>
              <a:gd name="connsiteX471" fmla="*/ 157914 w 493656"/>
              <a:gd name="connsiteY471" fmla="*/ 250377 h 265176"/>
              <a:gd name="connsiteX472" fmla="*/ 155208 w 493656"/>
              <a:gd name="connsiteY472" fmla="*/ 245504 h 265176"/>
              <a:gd name="connsiteX473" fmla="*/ 153764 w 493656"/>
              <a:gd name="connsiteY473" fmla="*/ 242136 h 265176"/>
              <a:gd name="connsiteX474" fmla="*/ 151056 w 493656"/>
              <a:gd name="connsiteY474" fmla="*/ 235277 h 265176"/>
              <a:gd name="connsiteX475" fmla="*/ 149493 w 493656"/>
              <a:gd name="connsiteY475" fmla="*/ 229984 h 265176"/>
              <a:gd name="connsiteX476" fmla="*/ 149552 w 493656"/>
              <a:gd name="connsiteY476" fmla="*/ 224088 h 265176"/>
              <a:gd name="connsiteX477" fmla="*/ 151177 w 493656"/>
              <a:gd name="connsiteY477" fmla="*/ 221201 h 265176"/>
              <a:gd name="connsiteX478" fmla="*/ 152982 w 493656"/>
              <a:gd name="connsiteY478" fmla="*/ 219937 h 265176"/>
              <a:gd name="connsiteX479" fmla="*/ 151538 w 493656"/>
              <a:gd name="connsiteY479" fmla="*/ 223547 h 265176"/>
              <a:gd name="connsiteX480" fmla="*/ 151779 w 493656"/>
              <a:gd name="connsiteY480" fmla="*/ 225532 h 265176"/>
              <a:gd name="connsiteX481" fmla="*/ 150636 w 493656"/>
              <a:gd name="connsiteY481" fmla="*/ 229442 h 265176"/>
              <a:gd name="connsiteX482" fmla="*/ 151538 w 493656"/>
              <a:gd name="connsiteY482" fmla="*/ 231488 h 265176"/>
              <a:gd name="connsiteX483" fmla="*/ 151598 w 493656"/>
              <a:gd name="connsiteY483" fmla="*/ 234736 h 265176"/>
              <a:gd name="connsiteX484" fmla="*/ 154005 w 493656"/>
              <a:gd name="connsiteY484" fmla="*/ 239669 h 265176"/>
              <a:gd name="connsiteX485" fmla="*/ 153824 w 493656"/>
              <a:gd name="connsiteY485" fmla="*/ 241053 h 265176"/>
              <a:gd name="connsiteX486" fmla="*/ 155147 w 493656"/>
              <a:gd name="connsiteY486" fmla="*/ 241835 h 265176"/>
              <a:gd name="connsiteX487" fmla="*/ 156772 w 493656"/>
              <a:gd name="connsiteY487" fmla="*/ 245444 h 265176"/>
              <a:gd name="connsiteX488" fmla="*/ 157193 w 493656"/>
              <a:gd name="connsiteY488" fmla="*/ 247670 h 265176"/>
              <a:gd name="connsiteX489" fmla="*/ 159599 w 493656"/>
              <a:gd name="connsiteY489" fmla="*/ 251280 h 265176"/>
              <a:gd name="connsiteX490" fmla="*/ 160983 w 493656"/>
              <a:gd name="connsiteY490" fmla="*/ 252302 h 265176"/>
              <a:gd name="connsiteX491" fmla="*/ 161765 w 493656"/>
              <a:gd name="connsiteY491" fmla="*/ 254107 h 265176"/>
              <a:gd name="connsiteX492" fmla="*/ 162788 w 493656"/>
              <a:gd name="connsiteY492" fmla="*/ 254889 h 265176"/>
              <a:gd name="connsiteX493" fmla="*/ 162788 w 493656"/>
              <a:gd name="connsiteY493" fmla="*/ 256032 h 265176"/>
              <a:gd name="connsiteX494" fmla="*/ 164472 w 493656"/>
              <a:gd name="connsiteY494" fmla="*/ 256152 h 265176"/>
              <a:gd name="connsiteX495" fmla="*/ 168082 w 493656"/>
              <a:gd name="connsiteY495" fmla="*/ 253987 h 265176"/>
              <a:gd name="connsiteX496" fmla="*/ 169405 w 493656"/>
              <a:gd name="connsiteY496" fmla="*/ 254227 h 265176"/>
              <a:gd name="connsiteX497" fmla="*/ 170668 w 493656"/>
              <a:gd name="connsiteY497" fmla="*/ 252723 h 265176"/>
              <a:gd name="connsiteX498" fmla="*/ 170488 w 493656"/>
              <a:gd name="connsiteY498" fmla="*/ 249114 h 265176"/>
              <a:gd name="connsiteX499" fmla="*/ 170728 w 493656"/>
              <a:gd name="connsiteY499" fmla="*/ 245264 h 265176"/>
              <a:gd name="connsiteX500" fmla="*/ 169706 w 493656"/>
              <a:gd name="connsiteY500" fmla="*/ 240090 h 265176"/>
              <a:gd name="connsiteX501" fmla="*/ 169284 w 493656"/>
              <a:gd name="connsiteY501" fmla="*/ 232510 h 265176"/>
              <a:gd name="connsiteX502" fmla="*/ 168743 w 493656"/>
              <a:gd name="connsiteY502" fmla="*/ 230706 h 265176"/>
              <a:gd name="connsiteX503" fmla="*/ 167239 w 493656"/>
              <a:gd name="connsiteY503" fmla="*/ 229924 h 265176"/>
              <a:gd name="connsiteX504" fmla="*/ 166457 w 493656"/>
              <a:gd name="connsiteY504" fmla="*/ 228480 h 265176"/>
              <a:gd name="connsiteX505" fmla="*/ 166156 w 493656"/>
              <a:gd name="connsiteY505" fmla="*/ 226555 h 265176"/>
              <a:gd name="connsiteX506" fmla="*/ 164111 w 493656"/>
              <a:gd name="connsiteY506" fmla="*/ 224509 h 265176"/>
              <a:gd name="connsiteX507" fmla="*/ 162908 w 493656"/>
              <a:gd name="connsiteY507" fmla="*/ 224509 h 265176"/>
              <a:gd name="connsiteX508" fmla="*/ 160803 w 493656"/>
              <a:gd name="connsiteY508" fmla="*/ 222584 h 265176"/>
              <a:gd name="connsiteX509" fmla="*/ 158998 w 493656"/>
              <a:gd name="connsiteY509" fmla="*/ 219215 h 265176"/>
              <a:gd name="connsiteX510" fmla="*/ 156110 w 493656"/>
              <a:gd name="connsiteY510" fmla="*/ 215486 h 265176"/>
              <a:gd name="connsiteX511" fmla="*/ 152079 w 493656"/>
              <a:gd name="connsiteY511" fmla="*/ 211876 h 265176"/>
              <a:gd name="connsiteX512" fmla="*/ 148289 w 493656"/>
              <a:gd name="connsiteY512" fmla="*/ 209169 h 265176"/>
              <a:gd name="connsiteX513" fmla="*/ 145522 w 493656"/>
              <a:gd name="connsiteY513" fmla="*/ 207966 h 265176"/>
              <a:gd name="connsiteX514" fmla="*/ 139627 w 493656"/>
              <a:gd name="connsiteY514" fmla="*/ 207124 h 265176"/>
              <a:gd name="connsiteX515" fmla="*/ 135295 w 493656"/>
              <a:gd name="connsiteY515" fmla="*/ 207545 h 265176"/>
              <a:gd name="connsiteX516" fmla="*/ 130483 w 493656"/>
              <a:gd name="connsiteY516" fmla="*/ 205620 h 265176"/>
              <a:gd name="connsiteX517" fmla="*/ 127475 w 493656"/>
              <a:gd name="connsiteY517" fmla="*/ 203214 h 265176"/>
              <a:gd name="connsiteX518" fmla="*/ 125008 w 493656"/>
              <a:gd name="connsiteY518" fmla="*/ 200506 h 265176"/>
              <a:gd name="connsiteX519" fmla="*/ 123565 w 493656"/>
              <a:gd name="connsiteY519" fmla="*/ 200446 h 265176"/>
              <a:gd name="connsiteX520" fmla="*/ 122000 w 493656"/>
              <a:gd name="connsiteY520" fmla="*/ 199363 h 265176"/>
              <a:gd name="connsiteX521" fmla="*/ 114060 w 493656"/>
              <a:gd name="connsiteY521" fmla="*/ 193287 h 265176"/>
              <a:gd name="connsiteX522" fmla="*/ 110270 w 493656"/>
              <a:gd name="connsiteY522" fmla="*/ 191603 h 265176"/>
              <a:gd name="connsiteX523" fmla="*/ 98659 w 493656"/>
              <a:gd name="connsiteY523" fmla="*/ 187993 h 265176"/>
              <a:gd name="connsiteX524" fmla="*/ 95711 w 493656"/>
              <a:gd name="connsiteY524" fmla="*/ 186971 h 265176"/>
              <a:gd name="connsiteX525" fmla="*/ 90417 w 493656"/>
              <a:gd name="connsiteY525" fmla="*/ 184083 h 265176"/>
              <a:gd name="connsiteX526" fmla="*/ 86567 w 493656"/>
              <a:gd name="connsiteY526" fmla="*/ 181196 h 265176"/>
              <a:gd name="connsiteX527" fmla="*/ 81815 w 493656"/>
              <a:gd name="connsiteY527" fmla="*/ 178188 h 265176"/>
              <a:gd name="connsiteX528" fmla="*/ 75498 w 493656"/>
              <a:gd name="connsiteY528" fmla="*/ 174939 h 265176"/>
              <a:gd name="connsiteX529" fmla="*/ 63527 w 493656"/>
              <a:gd name="connsiteY529" fmla="*/ 169645 h 265176"/>
              <a:gd name="connsiteX530" fmla="*/ 55706 w 493656"/>
              <a:gd name="connsiteY530" fmla="*/ 166637 h 265176"/>
              <a:gd name="connsiteX531" fmla="*/ 51315 w 493656"/>
              <a:gd name="connsiteY531" fmla="*/ 165133 h 265176"/>
              <a:gd name="connsiteX532" fmla="*/ 42291 w 493656"/>
              <a:gd name="connsiteY532" fmla="*/ 162426 h 265176"/>
              <a:gd name="connsiteX533" fmla="*/ 26831 w 493656"/>
              <a:gd name="connsiteY533" fmla="*/ 158576 h 265176"/>
              <a:gd name="connsiteX534" fmla="*/ 11490 w 493656"/>
              <a:gd name="connsiteY534" fmla="*/ 155628 h 265176"/>
              <a:gd name="connsiteX535" fmla="*/ 201710 w 493656"/>
              <a:gd name="connsiteY535" fmla="*/ 248272 h 265176"/>
              <a:gd name="connsiteX536" fmla="*/ 206462 w 493656"/>
              <a:gd name="connsiteY536" fmla="*/ 248272 h 265176"/>
              <a:gd name="connsiteX537" fmla="*/ 208869 w 493656"/>
              <a:gd name="connsiteY537" fmla="*/ 249715 h 265176"/>
              <a:gd name="connsiteX538" fmla="*/ 209891 w 493656"/>
              <a:gd name="connsiteY538" fmla="*/ 249715 h 265176"/>
              <a:gd name="connsiteX539" fmla="*/ 207846 w 493656"/>
              <a:gd name="connsiteY539" fmla="*/ 254588 h 265176"/>
              <a:gd name="connsiteX540" fmla="*/ 207485 w 493656"/>
              <a:gd name="connsiteY540" fmla="*/ 258017 h 265176"/>
              <a:gd name="connsiteX541" fmla="*/ 203875 w 493656"/>
              <a:gd name="connsiteY541" fmla="*/ 259160 h 265176"/>
              <a:gd name="connsiteX542" fmla="*/ 200386 w 493656"/>
              <a:gd name="connsiteY542" fmla="*/ 258920 h 265176"/>
              <a:gd name="connsiteX543" fmla="*/ 197378 w 493656"/>
              <a:gd name="connsiteY543" fmla="*/ 256754 h 265176"/>
              <a:gd name="connsiteX544" fmla="*/ 191964 w 493656"/>
              <a:gd name="connsiteY544" fmla="*/ 254288 h 265176"/>
              <a:gd name="connsiteX545" fmla="*/ 185768 w 493656"/>
              <a:gd name="connsiteY545" fmla="*/ 252663 h 265176"/>
              <a:gd name="connsiteX546" fmla="*/ 188956 w 493656"/>
              <a:gd name="connsiteY546" fmla="*/ 251580 h 265176"/>
              <a:gd name="connsiteX547" fmla="*/ 194371 w 493656"/>
              <a:gd name="connsiteY547" fmla="*/ 250738 h 265176"/>
              <a:gd name="connsiteX548" fmla="*/ 196476 w 493656"/>
              <a:gd name="connsiteY548" fmla="*/ 250919 h 265176"/>
              <a:gd name="connsiteX549" fmla="*/ 201710 w 493656"/>
              <a:gd name="connsiteY549" fmla="*/ 248212 h 265176"/>
              <a:gd name="connsiteX550" fmla="*/ 220900 w 493656"/>
              <a:gd name="connsiteY550" fmla="*/ 262409 h 265176"/>
              <a:gd name="connsiteX551" fmla="*/ 221862 w 493656"/>
              <a:gd name="connsiteY551" fmla="*/ 261386 h 265176"/>
              <a:gd name="connsiteX552" fmla="*/ 224510 w 493656"/>
              <a:gd name="connsiteY552" fmla="*/ 260664 h 265176"/>
              <a:gd name="connsiteX553" fmla="*/ 226976 w 493656"/>
              <a:gd name="connsiteY553" fmla="*/ 259401 h 265176"/>
              <a:gd name="connsiteX554" fmla="*/ 231969 w 493656"/>
              <a:gd name="connsiteY554" fmla="*/ 255852 h 265176"/>
              <a:gd name="connsiteX555" fmla="*/ 234917 w 493656"/>
              <a:gd name="connsiteY555" fmla="*/ 251099 h 265176"/>
              <a:gd name="connsiteX556" fmla="*/ 236842 w 493656"/>
              <a:gd name="connsiteY556" fmla="*/ 249896 h 265176"/>
              <a:gd name="connsiteX557" fmla="*/ 238466 w 493656"/>
              <a:gd name="connsiteY557" fmla="*/ 249776 h 265176"/>
              <a:gd name="connsiteX558" fmla="*/ 239850 w 493656"/>
              <a:gd name="connsiteY558" fmla="*/ 247971 h 265176"/>
              <a:gd name="connsiteX559" fmla="*/ 241053 w 493656"/>
              <a:gd name="connsiteY559" fmla="*/ 247911 h 265176"/>
              <a:gd name="connsiteX560" fmla="*/ 241956 w 493656"/>
              <a:gd name="connsiteY560" fmla="*/ 246347 h 265176"/>
              <a:gd name="connsiteX561" fmla="*/ 243639 w 493656"/>
              <a:gd name="connsiteY561" fmla="*/ 245444 h 265176"/>
              <a:gd name="connsiteX562" fmla="*/ 243579 w 493656"/>
              <a:gd name="connsiteY562" fmla="*/ 244662 h 265176"/>
              <a:gd name="connsiteX563" fmla="*/ 245805 w 493656"/>
              <a:gd name="connsiteY563" fmla="*/ 244061 h 265176"/>
              <a:gd name="connsiteX564" fmla="*/ 253626 w 493656"/>
              <a:gd name="connsiteY564" fmla="*/ 240451 h 265176"/>
              <a:gd name="connsiteX565" fmla="*/ 255491 w 493656"/>
              <a:gd name="connsiteY565" fmla="*/ 239128 h 265176"/>
              <a:gd name="connsiteX566" fmla="*/ 254167 w 493656"/>
              <a:gd name="connsiteY566" fmla="*/ 238285 h 265176"/>
              <a:gd name="connsiteX567" fmla="*/ 254408 w 493656"/>
              <a:gd name="connsiteY567" fmla="*/ 236842 h 265176"/>
              <a:gd name="connsiteX568" fmla="*/ 256814 w 493656"/>
              <a:gd name="connsiteY568" fmla="*/ 238285 h 265176"/>
              <a:gd name="connsiteX569" fmla="*/ 257416 w 493656"/>
              <a:gd name="connsiteY569" fmla="*/ 237563 h 265176"/>
              <a:gd name="connsiteX570" fmla="*/ 257115 w 493656"/>
              <a:gd name="connsiteY570" fmla="*/ 235398 h 265176"/>
              <a:gd name="connsiteX571" fmla="*/ 258619 w 493656"/>
              <a:gd name="connsiteY571" fmla="*/ 234375 h 265176"/>
              <a:gd name="connsiteX572" fmla="*/ 261567 w 493656"/>
              <a:gd name="connsiteY572" fmla="*/ 230946 h 265176"/>
              <a:gd name="connsiteX573" fmla="*/ 262529 w 493656"/>
              <a:gd name="connsiteY573" fmla="*/ 230766 h 265176"/>
              <a:gd name="connsiteX574" fmla="*/ 264515 w 493656"/>
              <a:gd name="connsiteY574" fmla="*/ 228660 h 265176"/>
              <a:gd name="connsiteX575" fmla="*/ 264635 w 493656"/>
              <a:gd name="connsiteY575" fmla="*/ 227156 h 265176"/>
              <a:gd name="connsiteX576" fmla="*/ 265718 w 493656"/>
              <a:gd name="connsiteY576" fmla="*/ 226795 h 265176"/>
              <a:gd name="connsiteX577" fmla="*/ 266921 w 493656"/>
              <a:gd name="connsiteY577" fmla="*/ 224810 h 265176"/>
              <a:gd name="connsiteX578" fmla="*/ 267041 w 493656"/>
              <a:gd name="connsiteY578" fmla="*/ 223607 h 265176"/>
              <a:gd name="connsiteX579" fmla="*/ 268425 w 493656"/>
              <a:gd name="connsiteY579" fmla="*/ 221321 h 265176"/>
              <a:gd name="connsiteX580" fmla="*/ 269027 w 493656"/>
              <a:gd name="connsiteY580" fmla="*/ 222644 h 265176"/>
              <a:gd name="connsiteX581" fmla="*/ 268124 w 493656"/>
              <a:gd name="connsiteY581" fmla="*/ 223848 h 265176"/>
              <a:gd name="connsiteX582" fmla="*/ 265477 w 493656"/>
              <a:gd name="connsiteY582" fmla="*/ 227878 h 265176"/>
              <a:gd name="connsiteX583" fmla="*/ 259281 w 493656"/>
              <a:gd name="connsiteY583" fmla="*/ 236481 h 265176"/>
              <a:gd name="connsiteX584" fmla="*/ 257657 w 493656"/>
              <a:gd name="connsiteY584" fmla="*/ 238285 h 265176"/>
              <a:gd name="connsiteX585" fmla="*/ 254288 w 493656"/>
              <a:gd name="connsiteY585" fmla="*/ 240692 h 265176"/>
              <a:gd name="connsiteX586" fmla="*/ 251159 w 493656"/>
              <a:gd name="connsiteY586" fmla="*/ 242857 h 265176"/>
              <a:gd name="connsiteX587" fmla="*/ 245986 w 493656"/>
              <a:gd name="connsiteY587" fmla="*/ 245444 h 265176"/>
              <a:gd name="connsiteX588" fmla="*/ 241414 w 493656"/>
              <a:gd name="connsiteY588" fmla="*/ 248693 h 265176"/>
              <a:gd name="connsiteX589" fmla="*/ 233594 w 493656"/>
              <a:gd name="connsiteY589" fmla="*/ 255370 h 265176"/>
              <a:gd name="connsiteX590" fmla="*/ 230886 w 493656"/>
              <a:gd name="connsiteY590" fmla="*/ 257777 h 265176"/>
              <a:gd name="connsiteX591" fmla="*/ 218734 w 493656"/>
              <a:gd name="connsiteY591" fmla="*/ 264575 h 265176"/>
              <a:gd name="connsiteX592" fmla="*/ 217351 w 493656"/>
              <a:gd name="connsiteY592" fmla="*/ 265176 h 265176"/>
              <a:gd name="connsiteX593" fmla="*/ 212899 w 493656"/>
              <a:gd name="connsiteY593" fmla="*/ 262409 h 265176"/>
              <a:gd name="connsiteX594" fmla="*/ 208087 w 493656"/>
              <a:gd name="connsiteY594" fmla="*/ 260123 h 265176"/>
              <a:gd name="connsiteX595" fmla="*/ 208087 w 493656"/>
              <a:gd name="connsiteY595" fmla="*/ 258920 h 265176"/>
              <a:gd name="connsiteX596" fmla="*/ 211034 w 493656"/>
              <a:gd name="connsiteY596" fmla="*/ 260424 h 265176"/>
              <a:gd name="connsiteX597" fmla="*/ 212839 w 493656"/>
              <a:gd name="connsiteY597" fmla="*/ 261627 h 265176"/>
              <a:gd name="connsiteX598" fmla="*/ 215667 w 493656"/>
              <a:gd name="connsiteY598" fmla="*/ 262348 h 265176"/>
              <a:gd name="connsiteX599" fmla="*/ 220058 w 493656"/>
              <a:gd name="connsiteY599" fmla="*/ 262830 h 265176"/>
              <a:gd name="connsiteX600" fmla="*/ 220900 w 493656"/>
              <a:gd name="connsiteY600" fmla="*/ 262409 h 265176"/>
              <a:gd name="connsiteX601" fmla="*/ 281479 w 493656"/>
              <a:gd name="connsiteY601" fmla="*/ 212478 h 265176"/>
              <a:gd name="connsiteX602" fmla="*/ 281960 w 493656"/>
              <a:gd name="connsiteY602" fmla="*/ 211154 h 265176"/>
              <a:gd name="connsiteX603" fmla="*/ 284668 w 493656"/>
              <a:gd name="connsiteY603" fmla="*/ 209650 h 265176"/>
              <a:gd name="connsiteX604" fmla="*/ 285149 w 493656"/>
              <a:gd name="connsiteY604" fmla="*/ 207665 h 265176"/>
              <a:gd name="connsiteX605" fmla="*/ 286111 w 493656"/>
              <a:gd name="connsiteY605" fmla="*/ 206823 h 265176"/>
              <a:gd name="connsiteX606" fmla="*/ 286713 w 493656"/>
              <a:gd name="connsiteY606" fmla="*/ 207966 h 265176"/>
              <a:gd name="connsiteX607" fmla="*/ 286653 w 493656"/>
              <a:gd name="connsiteY607" fmla="*/ 209891 h 265176"/>
              <a:gd name="connsiteX608" fmla="*/ 285450 w 493656"/>
              <a:gd name="connsiteY608" fmla="*/ 211696 h 265176"/>
              <a:gd name="connsiteX609" fmla="*/ 279434 w 493656"/>
              <a:gd name="connsiteY609" fmla="*/ 215907 h 265176"/>
              <a:gd name="connsiteX610" fmla="*/ 273899 w 493656"/>
              <a:gd name="connsiteY610" fmla="*/ 218734 h 265176"/>
              <a:gd name="connsiteX611" fmla="*/ 271854 w 493656"/>
              <a:gd name="connsiteY611" fmla="*/ 219095 h 265176"/>
              <a:gd name="connsiteX612" fmla="*/ 271252 w 493656"/>
              <a:gd name="connsiteY612" fmla="*/ 217892 h 265176"/>
              <a:gd name="connsiteX613" fmla="*/ 273418 w 493656"/>
              <a:gd name="connsiteY613" fmla="*/ 218373 h 265176"/>
              <a:gd name="connsiteX614" fmla="*/ 275584 w 493656"/>
              <a:gd name="connsiteY614" fmla="*/ 217591 h 265176"/>
              <a:gd name="connsiteX615" fmla="*/ 276065 w 493656"/>
              <a:gd name="connsiteY615" fmla="*/ 216388 h 265176"/>
              <a:gd name="connsiteX616" fmla="*/ 277569 w 493656"/>
              <a:gd name="connsiteY616" fmla="*/ 216508 h 265176"/>
              <a:gd name="connsiteX617" fmla="*/ 279253 w 493656"/>
              <a:gd name="connsiteY617" fmla="*/ 215907 h 265176"/>
              <a:gd name="connsiteX618" fmla="*/ 281419 w 493656"/>
              <a:gd name="connsiteY618" fmla="*/ 212538 h 265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</a:cxnLst>
            <a:rect l="l" t="t" r="r" b="b"/>
            <a:pathLst>
              <a:path w="493656" h="265176">
                <a:moveTo>
                  <a:pt x="11490" y="155628"/>
                </a:moveTo>
                <a:lnTo>
                  <a:pt x="10287" y="146966"/>
                </a:lnTo>
                <a:lnTo>
                  <a:pt x="12994" y="135415"/>
                </a:lnTo>
                <a:lnTo>
                  <a:pt x="15822" y="132227"/>
                </a:lnTo>
                <a:lnTo>
                  <a:pt x="15461" y="129159"/>
                </a:lnTo>
                <a:lnTo>
                  <a:pt x="16364" y="128979"/>
                </a:lnTo>
                <a:lnTo>
                  <a:pt x="16483" y="127715"/>
                </a:lnTo>
                <a:lnTo>
                  <a:pt x="17386" y="127715"/>
                </a:lnTo>
                <a:lnTo>
                  <a:pt x="17386" y="126332"/>
                </a:lnTo>
                <a:lnTo>
                  <a:pt x="16604" y="126512"/>
                </a:lnTo>
                <a:lnTo>
                  <a:pt x="16604" y="125128"/>
                </a:lnTo>
                <a:lnTo>
                  <a:pt x="18529" y="124767"/>
                </a:lnTo>
                <a:lnTo>
                  <a:pt x="17928" y="119955"/>
                </a:lnTo>
                <a:lnTo>
                  <a:pt x="17205" y="120015"/>
                </a:lnTo>
                <a:lnTo>
                  <a:pt x="17326" y="116586"/>
                </a:lnTo>
                <a:lnTo>
                  <a:pt x="20454" y="116105"/>
                </a:lnTo>
                <a:lnTo>
                  <a:pt x="19732" y="110570"/>
                </a:lnTo>
                <a:lnTo>
                  <a:pt x="16543" y="110991"/>
                </a:lnTo>
                <a:lnTo>
                  <a:pt x="15039" y="104254"/>
                </a:lnTo>
                <a:lnTo>
                  <a:pt x="13356" y="100283"/>
                </a:lnTo>
                <a:lnTo>
                  <a:pt x="12814" y="94267"/>
                </a:lnTo>
                <a:lnTo>
                  <a:pt x="11130" y="91741"/>
                </a:lnTo>
                <a:lnTo>
                  <a:pt x="10708" y="89575"/>
                </a:lnTo>
                <a:lnTo>
                  <a:pt x="9325" y="89696"/>
                </a:lnTo>
                <a:lnTo>
                  <a:pt x="8904" y="86808"/>
                </a:lnTo>
                <a:lnTo>
                  <a:pt x="6136" y="86567"/>
                </a:lnTo>
                <a:lnTo>
                  <a:pt x="4692" y="85785"/>
                </a:lnTo>
                <a:lnTo>
                  <a:pt x="5776" y="84582"/>
                </a:lnTo>
                <a:lnTo>
                  <a:pt x="4994" y="84041"/>
                </a:lnTo>
                <a:lnTo>
                  <a:pt x="4753" y="81995"/>
                </a:lnTo>
                <a:lnTo>
                  <a:pt x="3850" y="80672"/>
                </a:lnTo>
                <a:lnTo>
                  <a:pt x="2346" y="79830"/>
                </a:lnTo>
                <a:lnTo>
                  <a:pt x="4873" y="79408"/>
                </a:lnTo>
                <a:lnTo>
                  <a:pt x="4091" y="77303"/>
                </a:lnTo>
                <a:lnTo>
                  <a:pt x="5896" y="76340"/>
                </a:lnTo>
                <a:lnTo>
                  <a:pt x="6738" y="76882"/>
                </a:lnTo>
                <a:lnTo>
                  <a:pt x="6558" y="74957"/>
                </a:lnTo>
                <a:lnTo>
                  <a:pt x="4873" y="75197"/>
                </a:lnTo>
                <a:lnTo>
                  <a:pt x="4933" y="74355"/>
                </a:lnTo>
                <a:lnTo>
                  <a:pt x="3429" y="74295"/>
                </a:lnTo>
                <a:lnTo>
                  <a:pt x="2948" y="73393"/>
                </a:lnTo>
                <a:lnTo>
                  <a:pt x="4572" y="71588"/>
                </a:lnTo>
                <a:lnTo>
                  <a:pt x="4151" y="68700"/>
                </a:lnTo>
                <a:lnTo>
                  <a:pt x="8062" y="68760"/>
                </a:lnTo>
                <a:lnTo>
                  <a:pt x="6677" y="63948"/>
                </a:lnTo>
                <a:lnTo>
                  <a:pt x="6738" y="56609"/>
                </a:lnTo>
                <a:lnTo>
                  <a:pt x="6377" y="54142"/>
                </a:lnTo>
                <a:lnTo>
                  <a:pt x="4813" y="51916"/>
                </a:lnTo>
                <a:lnTo>
                  <a:pt x="1083" y="42893"/>
                </a:lnTo>
                <a:lnTo>
                  <a:pt x="361" y="37057"/>
                </a:lnTo>
                <a:lnTo>
                  <a:pt x="0" y="30500"/>
                </a:lnTo>
                <a:lnTo>
                  <a:pt x="301" y="30500"/>
                </a:lnTo>
                <a:lnTo>
                  <a:pt x="4873" y="29838"/>
                </a:lnTo>
                <a:lnTo>
                  <a:pt x="8663" y="29237"/>
                </a:lnTo>
                <a:lnTo>
                  <a:pt x="12272" y="28635"/>
                </a:lnTo>
                <a:lnTo>
                  <a:pt x="12874" y="28515"/>
                </a:lnTo>
                <a:lnTo>
                  <a:pt x="21236" y="27252"/>
                </a:lnTo>
                <a:lnTo>
                  <a:pt x="21597" y="27252"/>
                </a:lnTo>
                <a:lnTo>
                  <a:pt x="24665" y="26710"/>
                </a:lnTo>
                <a:lnTo>
                  <a:pt x="26650" y="26409"/>
                </a:lnTo>
                <a:lnTo>
                  <a:pt x="26710" y="26409"/>
                </a:lnTo>
                <a:lnTo>
                  <a:pt x="31463" y="25627"/>
                </a:lnTo>
                <a:lnTo>
                  <a:pt x="52999" y="22018"/>
                </a:lnTo>
                <a:lnTo>
                  <a:pt x="56368" y="21416"/>
                </a:lnTo>
                <a:lnTo>
                  <a:pt x="58173" y="21115"/>
                </a:lnTo>
                <a:lnTo>
                  <a:pt x="59496" y="20935"/>
                </a:lnTo>
                <a:lnTo>
                  <a:pt x="61241" y="20634"/>
                </a:lnTo>
                <a:lnTo>
                  <a:pt x="62444" y="20273"/>
                </a:lnTo>
                <a:lnTo>
                  <a:pt x="70625" y="18950"/>
                </a:lnTo>
                <a:lnTo>
                  <a:pt x="74957" y="18348"/>
                </a:lnTo>
                <a:lnTo>
                  <a:pt x="77724" y="17867"/>
                </a:lnTo>
                <a:lnTo>
                  <a:pt x="82417" y="17085"/>
                </a:lnTo>
                <a:lnTo>
                  <a:pt x="89395" y="15882"/>
                </a:lnTo>
                <a:lnTo>
                  <a:pt x="92223" y="15280"/>
                </a:lnTo>
                <a:lnTo>
                  <a:pt x="95050" y="14919"/>
                </a:lnTo>
                <a:lnTo>
                  <a:pt x="98539" y="14318"/>
                </a:lnTo>
                <a:lnTo>
                  <a:pt x="98960" y="14257"/>
                </a:lnTo>
                <a:lnTo>
                  <a:pt x="101367" y="13776"/>
                </a:lnTo>
                <a:lnTo>
                  <a:pt x="104375" y="13175"/>
                </a:lnTo>
                <a:lnTo>
                  <a:pt x="109608" y="12272"/>
                </a:lnTo>
                <a:lnTo>
                  <a:pt x="115684" y="11249"/>
                </a:lnTo>
                <a:lnTo>
                  <a:pt x="117428" y="10889"/>
                </a:lnTo>
                <a:lnTo>
                  <a:pt x="121038" y="10227"/>
                </a:lnTo>
                <a:lnTo>
                  <a:pt x="125008" y="9565"/>
                </a:lnTo>
                <a:lnTo>
                  <a:pt x="128317" y="8904"/>
                </a:lnTo>
                <a:lnTo>
                  <a:pt x="134092" y="7881"/>
                </a:lnTo>
                <a:lnTo>
                  <a:pt x="136499" y="7400"/>
                </a:lnTo>
                <a:lnTo>
                  <a:pt x="138604" y="7099"/>
                </a:lnTo>
                <a:lnTo>
                  <a:pt x="139927" y="6798"/>
                </a:lnTo>
                <a:lnTo>
                  <a:pt x="142454" y="6257"/>
                </a:lnTo>
                <a:lnTo>
                  <a:pt x="148289" y="5294"/>
                </a:lnTo>
                <a:lnTo>
                  <a:pt x="154546" y="4332"/>
                </a:lnTo>
                <a:lnTo>
                  <a:pt x="156050" y="4030"/>
                </a:lnTo>
                <a:lnTo>
                  <a:pt x="157554" y="3850"/>
                </a:lnTo>
                <a:lnTo>
                  <a:pt x="159960" y="3489"/>
                </a:lnTo>
                <a:lnTo>
                  <a:pt x="160381" y="3309"/>
                </a:lnTo>
                <a:lnTo>
                  <a:pt x="163449" y="2888"/>
                </a:lnTo>
                <a:lnTo>
                  <a:pt x="174278" y="1203"/>
                </a:lnTo>
                <a:lnTo>
                  <a:pt x="180474" y="0"/>
                </a:lnTo>
                <a:lnTo>
                  <a:pt x="180895" y="2587"/>
                </a:lnTo>
                <a:lnTo>
                  <a:pt x="180534" y="3971"/>
                </a:lnTo>
                <a:lnTo>
                  <a:pt x="181016" y="5173"/>
                </a:lnTo>
                <a:lnTo>
                  <a:pt x="183903" y="5595"/>
                </a:lnTo>
                <a:lnTo>
                  <a:pt x="185106" y="6677"/>
                </a:lnTo>
                <a:lnTo>
                  <a:pt x="185467" y="8122"/>
                </a:lnTo>
                <a:lnTo>
                  <a:pt x="185467" y="11610"/>
                </a:lnTo>
                <a:lnTo>
                  <a:pt x="187633" y="12633"/>
                </a:lnTo>
                <a:lnTo>
                  <a:pt x="188114" y="13836"/>
                </a:lnTo>
                <a:lnTo>
                  <a:pt x="190761" y="16243"/>
                </a:lnTo>
                <a:lnTo>
                  <a:pt x="193649" y="19551"/>
                </a:lnTo>
                <a:lnTo>
                  <a:pt x="194791" y="19912"/>
                </a:lnTo>
                <a:lnTo>
                  <a:pt x="194912" y="20815"/>
                </a:lnTo>
                <a:lnTo>
                  <a:pt x="194431" y="22018"/>
                </a:lnTo>
                <a:lnTo>
                  <a:pt x="195754" y="23522"/>
                </a:lnTo>
                <a:lnTo>
                  <a:pt x="195393" y="24424"/>
                </a:lnTo>
                <a:lnTo>
                  <a:pt x="196055" y="25988"/>
                </a:lnTo>
                <a:lnTo>
                  <a:pt x="197559" y="27252"/>
                </a:lnTo>
                <a:lnTo>
                  <a:pt x="197499" y="28274"/>
                </a:lnTo>
                <a:lnTo>
                  <a:pt x="196235" y="29478"/>
                </a:lnTo>
                <a:lnTo>
                  <a:pt x="196596" y="32425"/>
                </a:lnTo>
                <a:lnTo>
                  <a:pt x="198401" y="34892"/>
                </a:lnTo>
                <a:lnTo>
                  <a:pt x="198461" y="35914"/>
                </a:lnTo>
                <a:lnTo>
                  <a:pt x="198702" y="36877"/>
                </a:lnTo>
                <a:lnTo>
                  <a:pt x="199484" y="37960"/>
                </a:lnTo>
                <a:lnTo>
                  <a:pt x="200928" y="39464"/>
                </a:lnTo>
                <a:lnTo>
                  <a:pt x="201048" y="39824"/>
                </a:lnTo>
                <a:lnTo>
                  <a:pt x="200867" y="41569"/>
                </a:lnTo>
                <a:lnTo>
                  <a:pt x="200867" y="41750"/>
                </a:lnTo>
                <a:lnTo>
                  <a:pt x="201830" y="42471"/>
                </a:lnTo>
                <a:lnTo>
                  <a:pt x="202793" y="44276"/>
                </a:lnTo>
                <a:lnTo>
                  <a:pt x="204958" y="43795"/>
                </a:lnTo>
                <a:lnTo>
                  <a:pt x="205500" y="44276"/>
                </a:lnTo>
                <a:lnTo>
                  <a:pt x="206643" y="45118"/>
                </a:lnTo>
                <a:lnTo>
                  <a:pt x="207665" y="46923"/>
                </a:lnTo>
                <a:lnTo>
                  <a:pt x="208628" y="47465"/>
                </a:lnTo>
                <a:lnTo>
                  <a:pt x="210072" y="48307"/>
                </a:lnTo>
                <a:lnTo>
                  <a:pt x="211455" y="50412"/>
                </a:lnTo>
                <a:lnTo>
                  <a:pt x="212718" y="50292"/>
                </a:lnTo>
                <a:lnTo>
                  <a:pt x="216087" y="49811"/>
                </a:lnTo>
                <a:lnTo>
                  <a:pt x="218373" y="49630"/>
                </a:lnTo>
                <a:lnTo>
                  <a:pt x="223547" y="48969"/>
                </a:lnTo>
                <a:lnTo>
                  <a:pt x="230044" y="48247"/>
                </a:lnTo>
                <a:lnTo>
                  <a:pt x="234014" y="47765"/>
                </a:lnTo>
                <a:lnTo>
                  <a:pt x="237444" y="47344"/>
                </a:lnTo>
                <a:lnTo>
                  <a:pt x="243700" y="46562"/>
                </a:lnTo>
                <a:lnTo>
                  <a:pt x="247129" y="46141"/>
                </a:lnTo>
                <a:lnTo>
                  <a:pt x="251941" y="45660"/>
                </a:lnTo>
                <a:lnTo>
                  <a:pt x="255431" y="45299"/>
                </a:lnTo>
                <a:lnTo>
                  <a:pt x="264455" y="44276"/>
                </a:lnTo>
                <a:lnTo>
                  <a:pt x="268064" y="43855"/>
                </a:lnTo>
                <a:lnTo>
                  <a:pt x="272997" y="43374"/>
                </a:lnTo>
                <a:lnTo>
                  <a:pt x="274561" y="43254"/>
                </a:lnTo>
                <a:lnTo>
                  <a:pt x="283224" y="42050"/>
                </a:lnTo>
                <a:lnTo>
                  <a:pt x="289600" y="41208"/>
                </a:lnTo>
                <a:lnTo>
                  <a:pt x="290022" y="41028"/>
                </a:lnTo>
                <a:lnTo>
                  <a:pt x="293030" y="40727"/>
                </a:lnTo>
                <a:lnTo>
                  <a:pt x="295435" y="40487"/>
                </a:lnTo>
                <a:lnTo>
                  <a:pt x="297180" y="40306"/>
                </a:lnTo>
                <a:lnTo>
                  <a:pt x="305482" y="39283"/>
                </a:lnTo>
                <a:lnTo>
                  <a:pt x="305783" y="39283"/>
                </a:lnTo>
                <a:lnTo>
                  <a:pt x="310655" y="38681"/>
                </a:lnTo>
                <a:lnTo>
                  <a:pt x="320281" y="37479"/>
                </a:lnTo>
                <a:lnTo>
                  <a:pt x="326056" y="36817"/>
                </a:lnTo>
                <a:lnTo>
                  <a:pt x="330929" y="36155"/>
                </a:lnTo>
                <a:lnTo>
                  <a:pt x="334177" y="35854"/>
                </a:lnTo>
                <a:lnTo>
                  <a:pt x="348074" y="34230"/>
                </a:lnTo>
                <a:lnTo>
                  <a:pt x="352886" y="33689"/>
                </a:lnTo>
                <a:lnTo>
                  <a:pt x="365038" y="32185"/>
                </a:lnTo>
                <a:lnTo>
                  <a:pt x="370513" y="31583"/>
                </a:lnTo>
                <a:lnTo>
                  <a:pt x="370633" y="31583"/>
                </a:lnTo>
                <a:lnTo>
                  <a:pt x="374603" y="30981"/>
                </a:lnTo>
                <a:lnTo>
                  <a:pt x="375506" y="30981"/>
                </a:lnTo>
                <a:lnTo>
                  <a:pt x="378333" y="30621"/>
                </a:lnTo>
                <a:lnTo>
                  <a:pt x="382123" y="30260"/>
                </a:lnTo>
                <a:lnTo>
                  <a:pt x="384168" y="29959"/>
                </a:lnTo>
                <a:lnTo>
                  <a:pt x="387658" y="29538"/>
                </a:lnTo>
                <a:lnTo>
                  <a:pt x="397884" y="28335"/>
                </a:lnTo>
                <a:lnTo>
                  <a:pt x="400110" y="28094"/>
                </a:lnTo>
                <a:lnTo>
                  <a:pt x="403479" y="27673"/>
                </a:lnTo>
                <a:lnTo>
                  <a:pt x="415872" y="26229"/>
                </a:lnTo>
                <a:lnTo>
                  <a:pt x="419842" y="25748"/>
                </a:lnTo>
                <a:lnTo>
                  <a:pt x="432115" y="24184"/>
                </a:lnTo>
                <a:lnTo>
                  <a:pt x="435243" y="23943"/>
                </a:lnTo>
                <a:lnTo>
                  <a:pt x="440236" y="23341"/>
                </a:lnTo>
                <a:lnTo>
                  <a:pt x="443485" y="22920"/>
                </a:lnTo>
                <a:lnTo>
                  <a:pt x="447515" y="22439"/>
                </a:lnTo>
                <a:lnTo>
                  <a:pt x="452267" y="21958"/>
                </a:lnTo>
                <a:lnTo>
                  <a:pt x="455275" y="21537"/>
                </a:lnTo>
                <a:lnTo>
                  <a:pt x="457802" y="21356"/>
                </a:lnTo>
                <a:lnTo>
                  <a:pt x="462494" y="20755"/>
                </a:lnTo>
                <a:lnTo>
                  <a:pt x="462915" y="20755"/>
                </a:lnTo>
                <a:lnTo>
                  <a:pt x="465682" y="21236"/>
                </a:lnTo>
                <a:lnTo>
                  <a:pt x="468931" y="20875"/>
                </a:lnTo>
                <a:lnTo>
                  <a:pt x="470375" y="23101"/>
                </a:lnTo>
                <a:lnTo>
                  <a:pt x="470375" y="23883"/>
                </a:lnTo>
                <a:lnTo>
                  <a:pt x="472179" y="26289"/>
                </a:lnTo>
                <a:lnTo>
                  <a:pt x="472961" y="28094"/>
                </a:lnTo>
                <a:lnTo>
                  <a:pt x="472179" y="29297"/>
                </a:lnTo>
                <a:lnTo>
                  <a:pt x="472781" y="31403"/>
                </a:lnTo>
                <a:lnTo>
                  <a:pt x="473984" y="33147"/>
                </a:lnTo>
                <a:lnTo>
                  <a:pt x="473503" y="34471"/>
                </a:lnTo>
                <a:lnTo>
                  <a:pt x="476210" y="36395"/>
                </a:lnTo>
                <a:lnTo>
                  <a:pt x="477113" y="39103"/>
                </a:lnTo>
                <a:lnTo>
                  <a:pt x="478195" y="40907"/>
                </a:lnTo>
                <a:lnTo>
                  <a:pt x="477233" y="41509"/>
                </a:lnTo>
                <a:lnTo>
                  <a:pt x="478376" y="42592"/>
                </a:lnTo>
                <a:lnTo>
                  <a:pt x="478977" y="48788"/>
                </a:lnTo>
                <a:lnTo>
                  <a:pt x="481985" y="49209"/>
                </a:lnTo>
                <a:lnTo>
                  <a:pt x="483790" y="51194"/>
                </a:lnTo>
                <a:lnTo>
                  <a:pt x="483068" y="52037"/>
                </a:lnTo>
                <a:lnTo>
                  <a:pt x="484031" y="52578"/>
                </a:lnTo>
                <a:lnTo>
                  <a:pt x="483730" y="54864"/>
                </a:lnTo>
                <a:lnTo>
                  <a:pt x="484632" y="56428"/>
                </a:lnTo>
                <a:lnTo>
                  <a:pt x="484031" y="57030"/>
                </a:lnTo>
                <a:lnTo>
                  <a:pt x="485234" y="58293"/>
                </a:lnTo>
                <a:lnTo>
                  <a:pt x="486016" y="57451"/>
                </a:lnTo>
                <a:lnTo>
                  <a:pt x="486918" y="58654"/>
                </a:lnTo>
                <a:lnTo>
                  <a:pt x="488603" y="57872"/>
                </a:lnTo>
                <a:lnTo>
                  <a:pt x="491310" y="58594"/>
                </a:lnTo>
                <a:lnTo>
                  <a:pt x="493656" y="63046"/>
                </a:lnTo>
                <a:lnTo>
                  <a:pt x="492513" y="63407"/>
                </a:lnTo>
                <a:lnTo>
                  <a:pt x="490588" y="65512"/>
                </a:lnTo>
                <a:lnTo>
                  <a:pt x="490949" y="68821"/>
                </a:lnTo>
                <a:lnTo>
                  <a:pt x="491671" y="69603"/>
                </a:lnTo>
                <a:lnTo>
                  <a:pt x="490588" y="70806"/>
                </a:lnTo>
                <a:lnTo>
                  <a:pt x="488783" y="70625"/>
                </a:lnTo>
                <a:lnTo>
                  <a:pt x="488302" y="71829"/>
                </a:lnTo>
                <a:lnTo>
                  <a:pt x="489625" y="74355"/>
                </a:lnTo>
                <a:lnTo>
                  <a:pt x="488903" y="75979"/>
                </a:lnTo>
                <a:lnTo>
                  <a:pt x="489926" y="77784"/>
                </a:lnTo>
                <a:lnTo>
                  <a:pt x="489565" y="78807"/>
                </a:lnTo>
                <a:lnTo>
                  <a:pt x="487460" y="80732"/>
                </a:lnTo>
                <a:lnTo>
                  <a:pt x="486979" y="82236"/>
                </a:lnTo>
                <a:lnTo>
                  <a:pt x="487399" y="83680"/>
                </a:lnTo>
                <a:lnTo>
                  <a:pt x="486557" y="86808"/>
                </a:lnTo>
                <a:lnTo>
                  <a:pt x="486858" y="88312"/>
                </a:lnTo>
                <a:lnTo>
                  <a:pt x="482647" y="89094"/>
                </a:lnTo>
                <a:lnTo>
                  <a:pt x="482948" y="90598"/>
                </a:lnTo>
                <a:lnTo>
                  <a:pt x="481143" y="90478"/>
                </a:lnTo>
                <a:lnTo>
                  <a:pt x="480241" y="91019"/>
                </a:lnTo>
                <a:lnTo>
                  <a:pt x="480963" y="95049"/>
                </a:lnTo>
                <a:lnTo>
                  <a:pt x="480722" y="100223"/>
                </a:lnTo>
                <a:lnTo>
                  <a:pt x="481985" y="108044"/>
                </a:lnTo>
                <a:lnTo>
                  <a:pt x="482105" y="109427"/>
                </a:lnTo>
                <a:lnTo>
                  <a:pt x="483008" y="114240"/>
                </a:lnTo>
                <a:lnTo>
                  <a:pt x="474646" y="115864"/>
                </a:lnTo>
                <a:lnTo>
                  <a:pt x="473323" y="116466"/>
                </a:lnTo>
                <a:lnTo>
                  <a:pt x="470736" y="116586"/>
                </a:lnTo>
                <a:lnTo>
                  <a:pt x="474827" y="140589"/>
                </a:lnTo>
                <a:lnTo>
                  <a:pt x="478436" y="160080"/>
                </a:lnTo>
                <a:lnTo>
                  <a:pt x="478556" y="161464"/>
                </a:lnTo>
                <a:lnTo>
                  <a:pt x="481564" y="160922"/>
                </a:lnTo>
                <a:lnTo>
                  <a:pt x="483850" y="173195"/>
                </a:lnTo>
                <a:lnTo>
                  <a:pt x="489265" y="172112"/>
                </a:lnTo>
                <a:lnTo>
                  <a:pt x="490708" y="180354"/>
                </a:lnTo>
                <a:lnTo>
                  <a:pt x="489325" y="183782"/>
                </a:lnTo>
                <a:lnTo>
                  <a:pt x="488543" y="184143"/>
                </a:lnTo>
                <a:lnTo>
                  <a:pt x="487580" y="187632"/>
                </a:lnTo>
                <a:lnTo>
                  <a:pt x="488181" y="188715"/>
                </a:lnTo>
                <a:lnTo>
                  <a:pt x="487700" y="189377"/>
                </a:lnTo>
                <a:lnTo>
                  <a:pt x="488302" y="190701"/>
                </a:lnTo>
                <a:lnTo>
                  <a:pt x="488362" y="193047"/>
                </a:lnTo>
                <a:lnTo>
                  <a:pt x="487941" y="194671"/>
                </a:lnTo>
                <a:lnTo>
                  <a:pt x="488362" y="196957"/>
                </a:lnTo>
                <a:lnTo>
                  <a:pt x="486798" y="200567"/>
                </a:lnTo>
                <a:lnTo>
                  <a:pt x="487399" y="202131"/>
                </a:lnTo>
                <a:lnTo>
                  <a:pt x="485775" y="202792"/>
                </a:lnTo>
                <a:lnTo>
                  <a:pt x="481504" y="202191"/>
                </a:lnTo>
                <a:lnTo>
                  <a:pt x="479819" y="203514"/>
                </a:lnTo>
                <a:lnTo>
                  <a:pt x="477293" y="203755"/>
                </a:lnTo>
                <a:lnTo>
                  <a:pt x="475308" y="202612"/>
                </a:lnTo>
                <a:lnTo>
                  <a:pt x="473443" y="203274"/>
                </a:lnTo>
                <a:lnTo>
                  <a:pt x="471518" y="202672"/>
                </a:lnTo>
                <a:lnTo>
                  <a:pt x="467247" y="202071"/>
                </a:lnTo>
                <a:lnTo>
                  <a:pt x="466826" y="200085"/>
                </a:lnTo>
                <a:lnTo>
                  <a:pt x="464840" y="197679"/>
                </a:lnTo>
                <a:lnTo>
                  <a:pt x="462194" y="198281"/>
                </a:lnTo>
                <a:lnTo>
                  <a:pt x="461592" y="197559"/>
                </a:lnTo>
                <a:lnTo>
                  <a:pt x="456358" y="196355"/>
                </a:lnTo>
                <a:lnTo>
                  <a:pt x="454072" y="194250"/>
                </a:lnTo>
                <a:lnTo>
                  <a:pt x="452869" y="194069"/>
                </a:lnTo>
                <a:lnTo>
                  <a:pt x="451425" y="190761"/>
                </a:lnTo>
                <a:lnTo>
                  <a:pt x="450222" y="190640"/>
                </a:lnTo>
                <a:lnTo>
                  <a:pt x="448598" y="191844"/>
                </a:lnTo>
                <a:lnTo>
                  <a:pt x="449019" y="189919"/>
                </a:lnTo>
                <a:lnTo>
                  <a:pt x="446853" y="187452"/>
                </a:lnTo>
                <a:lnTo>
                  <a:pt x="447816" y="185647"/>
                </a:lnTo>
                <a:lnTo>
                  <a:pt x="446191" y="183362"/>
                </a:lnTo>
                <a:lnTo>
                  <a:pt x="446071" y="180774"/>
                </a:lnTo>
                <a:lnTo>
                  <a:pt x="444928" y="181015"/>
                </a:lnTo>
                <a:lnTo>
                  <a:pt x="444386" y="179331"/>
                </a:lnTo>
                <a:lnTo>
                  <a:pt x="443183" y="179030"/>
                </a:lnTo>
                <a:lnTo>
                  <a:pt x="442582" y="178068"/>
                </a:lnTo>
                <a:lnTo>
                  <a:pt x="440176" y="177286"/>
                </a:lnTo>
                <a:lnTo>
                  <a:pt x="439755" y="176383"/>
                </a:lnTo>
                <a:lnTo>
                  <a:pt x="437769" y="173736"/>
                </a:lnTo>
                <a:lnTo>
                  <a:pt x="436927" y="171871"/>
                </a:lnTo>
                <a:lnTo>
                  <a:pt x="436085" y="171510"/>
                </a:lnTo>
                <a:lnTo>
                  <a:pt x="435604" y="169826"/>
                </a:lnTo>
                <a:lnTo>
                  <a:pt x="432837" y="168623"/>
                </a:lnTo>
                <a:lnTo>
                  <a:pt x="429227" y="166216"/>
                </a:lnTo>
                <a:lnTo>
                  <a:pt x="428385" y="166156"/>
                </a:lnTo>
                <a:lnTo>
                  <a:pt x="427422" y="164412"/>
                </a:lnTo>
                <a:lnTo>
                  <a:pt x="426159" y="164592"/>
                </a:lnTo>
                <a:lnTo>
                  <a:pt x="424595" y="163750"/>
                </a:lnTo>
                <a:lnTo>
                  <a:pt x="419181" y="162126"/>
                </a:lnTo>
                <a:lnTo>
                  <a:pt x="417135" y="160922"/>
                </a:lnTo>
                <a:lnTo>
                  <a:pt x="415692" y="159539"/>
                </a:lnTo>
                <a:lnTo>
                  <a:pt x="414729" y="160140"/>
                </a:lnTo>
                <a:lnTo>
                  <a:pt x="412984" y="159418"/>
                </a:lnTo>
                <a:lnTo>
                  <a:pt x="411962" y="158215"/>
                </a:lnTo>
                <a:lnTo>
                  <a:pt x="408112" y="157253"/>
                </a:lnTo>
                <a:lnTo>
                  <a:pt x="405104" y="157854"/>
                </a:lnTo>
                <a:lnTo>
                  <a:pt x="402938" y="156771"/>
                </a:lnTo>
                <a:lnTo>
                  <a:pt x="401554" y="157253"/>
                </a:lnTo>
                <a:lnTo>
                  <a:pt x="398366" y="154967"/>
                </a:lnTo>
                <a:lnTo>
                  <a:pt x="395178" y="153583"/>
                </a:lnTo>
                <a:lnTo>
                  <a:pt x="393373" y="153403"/>
                </a:lnTo>
                <a:lnTo>
                  <a:pt x="386335" y="151177"/>
                </a:lnTo>
                <a:lnTo>
                  <a:pt x="386154" y="150515"/>
                </a:lnTo>
                <a:lnTo>
                  <a:pt x="384228" y="150515"/>
                </a:lnTo>
                <a:lnTo>
                  <a:pt x="382725" y="149372"/>
                </a:lnTo>
                <a:lnTo>
                  <a:pt x="382845" y="148771"/>
                </a:lnTo>
                <a:lnTo>
                  <a:pt x="377671" y="145763"/>
                </a:lnTo>
                <a:lnTo>
                  <a:pt x="376408" y="145883"/>
                </a:lnTo>
                <a:lnTo>
                  <a:pt x="375205" y="144800"/>
                </a:lnTo>
                <a:lnTo>
                  <a:pt x="373641" y="144921"/>
                </a:lnTo>
                <a:lnTo>
                  <a:pt x="372558" y="144319"/>
                </a:lnTo>
                <a:lnTo>
                  <a:pt x="372739" y="142875"/>
                </a:lnTo>
                <a:lnTo>
                  <a:pt x="372137" y="142514"/>
                </a:lnTo>
                <a:lnTo>
                  <a:pt x="371235" y="143717"/>
                </a:lnTo>
                <a:lnTo>
                  <a:pt x="370212" y="143176"/>
                </a:lnTo>
                <a:lnTo>
                  <a:pt x="370513" y="141973"/>
                </a:lnTo>
                <a:lnTo>
                  <a:pt x="369009" y="141070"/>
                </a:lnTo>
                <a:lnTo>
                  <a:pt x="367866" y="141371"/>
                </a:lnTo>
                <a:lnTo>
                  <a:pt x="366061" y="140529"/>
                </a:lnTo>
                <a:lnTo>
                  <a:pt x="363655" y="141732"/>
                </a:lnTo>
                <a:lnTo>
                  <a:pt x="362091" y="141251"/>
                </a:lnTo>
                <a:lnTo>
                  <a:pt x="359805" y="141913"/>
                </a:lnTo>
                <a:lnTo>
                  <a:pt x="356917" y="144259"/>
                </a:lnTo>
                <a:lnTo>
                  <a:pt x="355112" y="144259"/>
                </a:lnTo>
                <a:lnTo>
                  <a:pt x="353308" y="145041"/>
                </a:lnTo>
                <a:lnTo>
                  <a:pt x="352225" y="146364"/>
                </a:lnTo>
                <a:lnTo>
                  <a:pt x="350901" y="145582"/>
                </a:lnTo>
                <a:lnTo>
                  <a:pt x="345608" y="149974"/>
                </a:lnTo>
                <a:lnTo>
                  <a:pt x="343923" y="150575"/>
                </a:lnTo>
                <a:lnTo>
                  <a:pt x="342058" y="150575"/>
                </a:lnTo>
                <a:lnTo>
                  <a:pt x="341036" y="149974"/>
                </a:lnTo>
                <a:lnTo>
                  <a:pt x="342238" y="147086"/>
                </a:lnTo>
                <a:lnTo>
                  <a:pt x="338930" y="146364"/>
                </a:lnTo>
                <a:lnTo>
                  <a:pt x="337065" y="143838"/>
                </a:lnTo>
                <a:lnTo>
                  <a:pt x="336162" y="145041"/>
                </a:lnTo>
                <a:lnTo>
                  <a:pt x="337246" y="147086"/>
                </a:lnTo>
                <a:lnTo>
                  <a:pt x="338448" y="148409"/>
                </a:lnTo>
                <a:lnTo>
                  <a:pt x="337727" y="149132"/>
                </a:lnTo>
                <a:lnTo>
                  <a:pt x="335320" y="149613"/>
                </a:lnTo>
                <a:lnTo>
                  <a:pt x="332312" y="149854"/>
                </a:lnTo>
                <a:lnTo>
                  <a:pt x="330689" y="148771"/>
                </a:lnTo>
                <a:lnTo>
                  <a:pt x="330086" y="147327"/>
                </a:lnTo>
                <a:lnTo>
                  <a:pt x="327620" y="147207"/>
                </a:lnTo>
                <a:lnTo>
                  <a:pt x="326357" y="149552"/>
                </a:lnTo>
                <a:lnTo>
                  <a:pt x="326417" y="151357"/>
                </a:lnTo>
                <a:lnTo>
                  <a:pt x="327500" y="154064"/>
                </a:lnTo>
                <a:lnTo>
                  <a:pt x="326658" y="155689"/>
                </a:lnTo>
                <a:lnTo>
                  <a:pt x="323469" y="156892"/>
                </a:lnTo>
                <a:lnTo>
                  <a:pt x="320582" y="159057"/>
                </a:lnTo>
                <a:lnTo>
                  <a:pt x="318235" y="161644"/>
                </a:lnTo>
                <a:lnTo>
                  <a:pt x="318537" y="163148"/>
                </a:lnTo>
                <a:lnTo>
                  <a:pt x="316731" y="163810"/>
                </a:lnTo>
                <a:lnTo>
                  <a:pt x="317153" y="164592"/>
                </a:lnTo>
                <a:lnTo>
                  <a:pt x="316070" y="166637"/>
                </a:lnTo>
                <a:lnTo>
                  <a:pt x="315167" y="165735"/>
                </a:lnTo>
                <a:lnTo>
                  <a:pt x="313964" y="167841"/>
                </a:lnTo>
                <a:lnTo>
                  <a:pt x="315167" y="169645"/>
                </a:lnTo>
                <a:lnTo>
                  <a:pt x="315348" y="171631"/>
                </a:lnTo>
                <a:lnTo>
                  <a:pt x="317153" y="172894"/>
                </a:lnTo>
                <a:lnTo>
                  <a:pt x="318296" y="171631"/>
                </a:lnTo>
                <a:lnTo>
                  <a:pt x="319198" y="173315"/>
                </a:lnTo>
                <a:lnTo>
                  <a:pt x="319198" y="174338"/>
                </a:lnTo>
                <a:lnTo>
                  <a:pt x="316190" y="174699"/>
                </a:lnTo>
                <a:lnTo>
                  <a:pt x="313904" y="174097"/>
                </a:lnTo>
                <a:lnTo>
                  <a:pt x="311919" y="174217"/>
                </a:lnTo>
                <a:lnTo>
                  <a:pt x="310174" y="173616"/>
                </a:lnTo>
                <a:lnTo>
                  <a:pt x="307888" y="173496"/>
                </a:lnTo>
                <a:lnTo>
                  <a:pt x="306324" y="174097"/>
                </a:lnTo>
                <a:lnTo>
                  <a:pt x="303557" y="173074"/>
                </a:lnTo>
                <a:lnTo>
                  <a:pt x="303076" y="173676"/>
                </a:lnTo>
                <a:lnTo>
                  <a:pt x="303557" y="175360"/>
                </a:lnTo>
                <a:lnTo>
                  <a:pt x="304279" y="175721"/>
                </a:lnTo>
                <a:lnTo>
                  <a:pt x="303076" y="177646"/>
                </a:lnTo>
                <a:lnTo>
                  <a:pt x="303858" y="178850"/>
                </a:lnTo>
                <a:lnTo>
                  <a:pt x="305783" y="178609"/>
                </a:lnTo>
                <a:lnTo>
                  <a:pt x="306986" y="177346"/>
                </a:lnTo>
                <a:lnTo>
                  <a:pt x="309392" y="178007"/>
                </a:lnTo>
                <a:lnTo>
                  <a:pt x="313002" y="177286"/>
                </a:lnTo>
                <a:lnTo>
                  <a:pt x="314807" y="178488"/>
                </a:lnTo>
                <a:lnTo>
                  <a:pt x="316491" y="177887"/>
                </a:lnTo>
                <a:lnTo>
                  <a:pt x="320883" y="179331"/>
                </a:lnTo>
                <a:lnTo>
                  <a:pt x="321965" y="182760"/>
                </a:lnTo>
                <a:lnTo>
                  <a:pt x="321965" y="184805"/>
                </a:lnTo>
                <a:lnTo>
                  <a:pt x="321002" y="187632"/>
                </a:lnTo>
                <a:lnTo>
                  <a:pt x="315288" y="189678"/>
                </a:lnTo>
                <a:lnTo>
                  <a:pt x="311197" y="188956"/>
                </a:lnTo>
                <a:lnTo>
                  <a:pt x="308190" y="189076"/>
                </a:lnTo>
                <a:lnTo>
                  <a:pt x="305001" y="187753"/>
                </a:lnTo>
                <a:lnTo>
                  <a:pt x="303437" y="186369"/>
                </a:lnTo>
                <a:lnTo>
                  <a:pt x="302835" y="185046"/>
                </a:lnTo>
                <a:lnTo>
                  <a:pt x="299827" y="186429"/>
                </a:lnTo>
                <a:lnTo>
                  <a:pt x="296880" y="189738"/>
                </a:lnTo>
                <a:lnTo>
                  <a:pt x="296278" y="189076"/>
                </a:lnTo>
                <a:lnTo>
                  <a:pt x="293631" y="189076"/>
                </a:lnTo>
                <a:lnTo>
                  <a:pt x="289721" y="191001"/>
                </a:lnTo>
                <a:lnTo>
                  <a:pt x="285149" y="195212"/>
                </a:lnTo>
                <a:lnTo>
                  <a:pt x="279855" y="199123"/>
                </a:lnTo>
                <a:lnTo>
                  <a:pt x="278592" y="200928"/>
                </a:lnTo>
                <a:lnTo>
                  <a:pt x="275584" y="203695"/>
                </a:lnTo>
                <a:lnTo>
                  <a:pt x="272936" y="206643"/>
                </a:lnTo>
                <a:lnTo>
                  <a:pt x="272576" y="208387"/>
                </a:lnTo>
                <a:lnTo>
                  <a:pt x="270650" y="208206"/>
                </a:lnTo>
                <a:lnTo>
                  <a:pt x="269928" y="209710"/>
                </a:lnTo>
                <a:lnTo>
                  <a:pt x="267101" y="210372"/>
                </a:lnTo>
                <a:lnTo>
                  <a:pt x="265657" y="211575"/>
                </a:lnTo>
                <a:lnTo>
                  <a:pt x="261928" y="215486"/>
                </a:lnTo>
                <a:lnTo>
                  <a:pt x="260905" y="216027"/>
                </a:lnTo>
                <a:lnTo>
                  <a:pt x="258017" y="219637"/>
                </a:lnTo>
                <a:lnTo>
                  <a:pt x="257055" y="219817"/>
                </a:lnTo>
                <a:lnTo>
                  <a:pt x="252663" y="223427"/>
                </a:lnTo>
                <a:lnTo>
                  <a:pt x="247911" y="227216"/>
                </a:lnTo>
                <a:lnTo>
                  <a:pt x="245865" y="227999"/>
                </a:lnTo>
                <a:lnTo>
                  <a:pt x="241234" y="231428"/>
                </a:lnTo>
                <a:lnTo>
                  <a:pt x="239308" y="233232"/>
                </a:lnTo>
                <a:lnTo>
                  <a:pt x="238586" y="235638"/>
                </a:lnTo>
                <a:lnTo>
                  <a:pt x="237804" y="235638"/>
                </a:lnTo>
                <a:lnTo>
                  <a:pt x="236000" y="233653"/>
                </a:lnTo>
                <a:lnTo>
                  <a:pt x="236722" y="231608"/>
                </a:lnTo>
                <a:lnTo>
                  <a:pt x="237624" y="227577"/>
                </a:lnTo>
                <a:lnTo>
                  <a:pt x="238466" y="226675"/>
                </a:lnTo>
                <a:lnTo>
                  <a:pt x="239549" y="224269"/>
                </a:lnTo>
                <a:lnTo>
                  <a:pt x="239067" y="221261"/>
                </a:lnTo>
                <a:lnTo>
                  <a:pt x="237323" y="221682"/>
                </a:lnTo>
                <a:lnTo>
                  <a:pt x="237143" y="223968"/>
                </a:lnTo>
                <a:lnTo>
                  <a:pt x="234135" y="224209"/>
                </a:lnTo>
                <a:lnTo>
                  <a:pt x="232330" y="224991"/>
                </a:lnTo>
                <a:lnTo>
                  <a:pt x="231127" y="229563"/>
                </a:lnTo>
                <a:lnTo>
                  <a:pt x="229623" y="231969"/>
                </a:lnTo>
                <a:lnTo>
                  <a:pt x="228480" y="232992"/>
                </a:lnTo>
                <a:lnTo>
                  <a:pt x="225773" y="234496"/>
                </a:lnTo>
                <a:lnTo>
                  <a:pt x="225352" y="236902"/>
                </a:lnTo>
                <a:lnTo>
                  <a:pt x="224269" y="238346"/>
                </a:lnTo>
                <a:lnTo>
                  <a:pt x="218734" y="241474"/>
                </a:lnTo>
                <a:lnTo>
                  <a:pt x="216689" y="241233"/>
                </a:lnTo>
                <a:lnTo>
                  <a:pt x="215064" y="242256"/>
                </a:lnTo>
                <a:lnTo>
                  <a:pt x="214282" y="241594"/>
                </a:lnTo>
                <a:lnTo>
                  <a:pt x="208869" y="241293"/>
                </a:lnTo>
                <a:lnTo>
                  <a:pt x="204116" y="242075"/>
                </a:lnTo>
                <a:lnTo>
                  <a:pt x="200928" y="243218"/>
                </a:lnTo>
                <a:lnTo>
                  <a:pt x="193107" y="246828"/>
                </a:lnTo>
                <a:lnTo>
                  <a:pt x="192445" y="247610"/>
                </a:lnTo>
                <a:lnTo>
                  <a:pt x="190641" y="248031"/>
                </a:lnTo>
                <a:lnTo>
                  <a:pt x="188114" y="249836"/>
                </a:lnTo>
                <a:lnTo>
                  <a:pt x="185948" y="250858"/>
                </a:lnTo>
                <a:lnTo>
                  <a:pt x="184505" y="253265"/>
                </a:lnTo>
                <a:lnTo>
                  <a:pt x="182760" y="253626"/>
                </a:lnTo>
                <a:lnTo>
                  <a:pt x="179692" y="253325"/>
                </a:lnTo>
                <a:lnTo>
                  <a:pt x="176804" y="253325"/>
                </a:lnTo>
                <a:lnTo>
                  <a:pt x="173255" y="253806"/>
                </a:lnTo>
                <a:lnTo>
                  <a:pt x="170127" y="254889"/>
                </a:lnTo>
                <a:lnTo>
                  <a:pt x="167420" y="256453"/>
                </a:lnTo>
                <a:lnTo>
                  <a:pt x="165134" y="258499"/>
                </a:lnTo>
                <a:lnTo>
                  <a:pt x="162607" y="256874"/>
                </a:lnTo>
                <a:lnTo>
                  <a:pt x="160502" y="254468"/>
                </a:lnTo>
                <a:lnTo>
                  <a:pt x="157914" y="250377"/>
                </a:lnTo>
                <a:lnTo>
                  <a:pt x="155208" y="245504"/>
                </a:lnTo>
                <a:lnTo>
                  <a:pt x="153764" y="242136"/>
                </a:lnTo>
                <a:lnTo>
                  <a:pt x="151056" y="235277"/>
                </a:lnTo>
                <a:lnTo>
                  <a:pt x="149493" y="229984"/>
                </a:lnTo>
                <a:lnTo>
                  <a:pt x="149552" y="224088"/>
                </a:lnTo>
                <a:lnTo>
                  <a:pt x="151177" y="221201"/>
                </a:lnTo>
                <a:lnTo>
                  <a:pt x="152982" y="219937"/>
                </a:lnTo>
                <a:lnTo>
                  <a:pt x="151538" y="223547"/>
                </a:lnTo>
                <a:lnTo>
                  <a:pt x="151779" y="225532"/>
                </a:lnTo>
                <a:lnTo>
                  <a:pt x="150636" y="229442"/>
                </a:lnTo>
                <a:lnTo>
                  <a:pt x="151538" y="231488"/>
                </a:lnTo>
                <a:lnTo>
                  <a:pt x="151598" y="234736"/>
                </a:lnTo>
                <a:lnTo>
                  <a:pt x="154005" y="239669"/>
                </a:lnTo>
                <a:lnTo>
                  <a:pt x="153824" y="241053"/>
                </a:lnTo>
                <a:lnTo>
                  <a:pt x="155147" y="241835"/>
                </a:lnTo>
                <a:lnTo>
                  <a:pt x="156772" y="245444"/>
                </a:lnTo>
                <a:lnTo>
                  <a:pt x="157193" y="247670"/>
                </a:lnTo>
                <a:lnTo>
                  <a:pt x="159599" y="251280"/>
                </a:lnTo>
                <a:lnTo>
                  <a:pt x="160983" y="252302"/>
                </a:lnTo>
                <a:lnTo>
                  <a:pt x="161765" y="254107"/>
                </a:lnTo>
                <a:lnTo>
                  <a:pt x="162788" y="254889"/>
                </a:lnTo>
                <a:lnTo>
                  <a:pt x="162788" y="256032"/>
                </a:lnTo>
                <a:lnTo>
                  <a:pt x="164472" y="256152"/>
                </a:lnTo>
                <a:lnTo>
                  <a:pt x="168082" y="253987"/>
                </a:lnTo>
                <a:lnTo>
                  <a:pt x="169405" y="254227"/>
                </a:lnTo>
                <a:lnTo>
                  <a:pt x="170668" y="252723"/>
                </a:lnTo>
                <a:lnTo>
                  <a:pt x="170488" y="249114"/>
                </a:lnTo>
                <a:lnTo>
                  <a:pt x="170728" y="245264"/>
                </a:lnTo>
                <a:lnTo>
                  <a:pt x="169706" y="240090"/>
                </a:lnTo>
                <a:lnTo>
                  <a:pt x="169284" y="232510"/>
                </a:lnTo>
                <a:lnTo>
                  <a:pt x="168743" y="230706"/>
                </a:lnTo>
                <a:lnTo>
                  <a:pt x="167239" y="229924"/>
                </a:lnTo>
                <a:lnTo>
                  <a:pt x="166457" y="228480"/>
                </a:lnTo>
                <a:lnTo>
                  <a:pt x="166156" y="226555"/>
                </a:lnTo>
                <a:lnTo>
                  <a:pt x="164111" y="224509"/>
                </a:lnTo>
                <a:lnTo>
                  <a:pt x="162908" y="224509"/>
                </a:lnTo>
                <a:lnTo>
                  <a:pt x="160803" y="222584"/>
                </a:lnTo>
                <a:lnTo>
                  <a:pt x="158998" y="219215"/>
                </a:lnTo>
                <a:lnTo>
                  <a:pt x="156110" y="215486"/>
                </a:lnTo>
                <a:lnTo>
                  <a:pt x="152079" y="211876"/>
                </a:lnTo>
                <a:lnTo>
                  <a:pt x="148289" y="209169"/>
                </a:lnTo>
                <a:lnTo>
                  <a:pt x="145522" y="207966"/>
                </a:lnTo>
                <a:lnTo>
                  <a:pt x="139627" y="207124"/>
                </a:lnTo>
                <a:lnTo>
                  <a:pt x="135295" y="207545"/>
                </a:lnTo>
                <a:lnTo>
                  <a:pt x="130483" y="205620"/>
                </a:lnTo>
                <a:lnTo>
                  <a:pt x="127475" y="203214"/>
                </a:lnTo>
                <a:lnTo>
                  <a:pt x="125008" y="200506"/>
                </a:lnTo>
                <a:lnTo>
                  <a:pt x="123565" y="200446"/>
                </a:lnTo>
                <a:lnTo>
                  <a:pt x="122000" y="199363"/>
                </a:lnTo>
                <a:lnTo>
                  <a:pt x="114060" y="193287"/>
                </a:lnTo>
                <a:lnTo>
                  <a:pt x="110270" y="191603"/>
                </a:lnTo>
                <a:lnTo>
                  <a:pt x="98659" y="187993"/>
                </a:lnTo>
                <a:lnTo>
                  <a:pt x="95711" y="186971"/>
                </a:lnTo>
                <a:lnTo>
                  <a:pt x="90417" y="184083"/>
                </a:lnTo>
                <a:lnTo>
                  <a:pt x="86567" y="181196"/>
                </a:lnTo>
                <a:lnTo>
                  <a:pt x="81815" y="178188"/>
                </a:lnTo>
                <a:lnTo>
                  <a:pt x="75498" y="174939"/>
                </a:lnTo>
                <a:lnTo>
                  <a:pt x="63527" y="169645"/>
                </a:lnTo>
                <a:lnTo>
                  <a:pt x="55706" y="166637"/>
                </a:lnTo>
                <a:lnTo>
                  <a:pt x="51315" y="165133"/>
                </a:lnTo>
                <a:lnTo>
                  <a:pt x="42291" y="162426"/>
                </a:lnTo>
                <a:lnTo>
                  <a:pt x="26831" y="158576"/>
                </a:lnTo>
                <a:lnTo>
                  <a:pt x="11490" y="155628"/>
                </a:lnTo>
                <a:moveTo>
                  <a:pt x="201710" y="248272"/>
                </a:moveTo>
                <a:lnTo>
                  <a:pt x="206462" y="248272"/>
                </a:lnTo>
                <a:lnTo>
                  <a:pt x="208869" y="249715"/>
                </a:lnTo>
                <a:lnTo>
                  <a:pt x="209891" y="249715"/>
                </a:lnTo>
                <a:lnTo>
                  <a:pt x="207846" y="254588"/>
                </a:lnTo>
                <a:lnTo>
                  <a:pt x="207485" y="258017"/>
                </a:lnTo>
                <a:lnTo>
                  <a:pt x="203875" y="259160"/>
                </a:lnTo>
                <a:lnTo>
                  <a:pt x="200386" y="258920"/>
                </a:lnTo>
                <a:lnTo>
                  <a:pt x="197378" y="256754"/>
                </a:lnTo>
                <a:lnTo>
                  <a:pt x="191964" y="254288"/>
                </a:lnTo>
                <a:lnTo>
                  <a:pt x="185768" y="252663"/>
                </a:lnTo>
                <a:lnTo>
                  <a:pt x="188956" y="251580"/>
                </a:lnTo>
                <a:lnTo>
                  <a:pt x="194371" y="250738"/>
                </a:lnTo>
                <a:lnTo>
                  <a:pt x="196476" y="250919"/>
                </a:lnTo>
                <a:lnTo>
                  <a:pt x="201710" y="248212"/>
                </a:lnTo>
                <a:moveTo>
                  <a:pt x="220900" y="262409"/>
                </a:moveTo>
                <a:lnTo>
                  <a:pt x="221862" y="261386"/>
                </a:lnTo>
                <a:lnTo>
                  <a:pt x="224510" y="260664"/>
                </a:lnTo>
                <a:lnTo>
                  <a:pt x="226976" y="259401"/>
                </a:lnTo>
                <a:lnTo>
                  <a:pt x="231969" y="255852"/>
                </a:lnTo>
                <a:lnTo>
                  <a:pt x="234917" y="251099"/>
                </a:lnTo>
                <a:lnTo>
                  <a:pt x="236842" y="249896"/>
                </a:lnTo>
                <a:lnTo>
                  <a:pt x="238466" y="249776"/>
                </a:lnTo>
                <a:lnTo>
                  <a:pt x="239850" y="247971"/>
                </a:lnTo>
                <a:lnTo>
                  <a:pt x="241053" y="247911"/>
                </a:lnTo>
                <a:lnTo>
                  <a:pt x="241956" y="246347"/>
                </a:lnTo>
                <a:lnTo>
                  <a:pt x="243639" y="245444"/>
                </a:lnTo>
                <a:lnTo>
                  <a:pt x="243579" y="244662"/>
                </a:lnTo>
                <a:lnTo>
                  <a:pt x="245805" y="244061"/>
                </a:lnTo>
                <a:lnTo>
                  <a:pt x="253626" y="240451"/>
                </a:lnTo>
                <a:lnTo>
                  <a:pt x="255491" y="239128"/>
                </a:lnTo>
                <a:lnTo>
                  <a:pt x="254167" y="238285"/>
                </a:lnTo>
                <a:lnTo>
                  <a:pt x="254408" y="236842"/>
                </a:lnTo>
                <a:lnTo>
                  <a:pt x="256814" y="238285"/>
                </a:lnTo>
                <a:lnTo>
                  <a:pt x="257416" y="237563"/>
                </a:lnTo>
                <a:lnTo>
                  <a:pt x="257115" y="235398"/>
                </a:lnTo>
                <a:lnTo>
                  <a:pt x="258619" y="234375"/>
                </a:lnTo>
                <a:lnTo>
                  <a:pt x="261567" y="230946"/>
                </a:lnTo>
                <a:lnTo>
                  <a:pt x="262529" y="230766"/>
                </a:lnTo>
                <a:lnTo>
                  <a:pt x="264515" y="228660"/>
                </a:lnTo>
                <a:lnTo>
                  <a:pt x="264635" y="227156"/>
                </a:lnTo>
                <a:lnTo>
                  <a:pt x="265718" y="226795"/>
                </a:lnTo>
                <a:lnTo>
                  <a:pt x="266921" y="224810"/>
                </a:lnTo>
                <a:lnTo>
                  <a:pt x="267041" y="223607"/>
                </a:lnTo>
                <a:lnTo>
                  <a:pt x="268425" y="221321"/>
                </a:lnTo>
                <a:lnTo>
                  <a:pt x="269027" y="222644"/>
                </a:lnTo>
                <a:lnTo>
                  <a:pt x="268124" y="223848"/>
                </a:lnTo>
                <a:lnTo>
                  <a:pt x="265477" y="227878"/>
                </a:lnTo>
                <a:lnTo>
                  <a:pt x="259281" y="236481"/>
                </a:lnTo>
                <a:lnTo>
                  <a:pt x="257657" y="238285"/>
                </a:lnTo>
                <a:lnTo>
                  <a:pt x="254288" y="240692"/>
                </a:lnTo>
                <a:lnTo>
                  <a:pt x="251159" y="242857"/>
                </a:lnTo>
                <a:lnTo>
                  <a:pt x="245986" y="245444"/>
                </a:lnTo>
                <a:lnTo>
                  <a:pt x="241414" y="248693"/>
                </a:lnTo>
                <a:lnTo>
                  <a:pt x="233594" y="255370"/>
                </a:lnTo>
                <a:lnTo>
                  <a:pt x="230886" y="257777"/>
                </a:lnTo>
                <a:lnTo>
                  <a:pt x="218734" y="264575"/>
                </a:lnTo>
                <a:lnTo>
                  <a:pt x="217351" y="265176"/>
                </a:lnTo>
                <a:lnTo>
                  <a:pt x="212899" y="262409"/>
                </a:lnTo>
                <a:lnTo>
                  <a:pt x="208087" y="260123"/>
                </a:lnTo>
                <a:lnTo>
                  <a:pt x="208087" y="258920"/>
                </a:lnTo>
                <a:lnTo>
                  <a:pt x="211034" y="260424"/>
                </a:lnTo>
                <a:lnTo>
                  <a:pt x="212839" y="261627"/>
                </a:lnTo>
                <a:lnTo>
                  <a:pt x="215667" y="262348"/>
                </a:lnTo>
                <a:lnTo>
                  <a:pt x="220058" y="262830"/>
                </a:lnTo>
                <a:lnTo>
                  <a:pt x="220900" y="262409"/>
                </a:lnTo>
                <a:moveTo>
                  <a:pt x="281479" y="212478"/>
                </a:moveTo>
                <a:lnTo>
                  <a:pt x="281960" y="211154"/>
                </a:lnTo>
                <a:lnTo>
                  <a:pt x="284668" y="209650"/>
                </a:lnTo>
                <a:lnTo>
                  <a:pt x="285149" y="207665"/>
                </a:lnTo>
                <a:lnTo>
                  <a:pt x="286111" y="206823"/>
                </a:lnTo>
                <a:lnTo>
                  <a:pt x="286713" y="207966"/>
                </a:lnTo>
                <a:lnTo>
                  <a:pt x="286653" y="209891"/>
                </a:lnTo>
                <a:lnTo>
                  <a:pt x="285450" y="211696"/>
                </a:lnTo>
                <a:lnTo>
                  <a:pt x="279434" y="215907"/>
                </a:lnTo>
                <a:lnTo>
                  <a:pt x="273899" y="218734"/>
                </a:lnTo>
                <a:lnTo>
                  <a:pt x="271854" y="219095"/>
                </a:lnTo>
                <a:lnTo>
                  <a:pt x="271252" y="217892"/>
                </a:lnTo>
                <a:lnTo>
                  <a:pt x="273418" y="218373"/>
                </a:lnTo>
                <a:lnTo>
                  <a:pt x="275584" y="217591"/>
                </a:lnTo>
                <a:lnTo>
                  <a:pt x="276065" y="216388"/>
                </a:lnTo>
                <a:lnTo>
                  <a:pt x="277569" y="216508"/>
                </a:lnTo>
                <a:lnTo>
                  <a:pt x="279253" y="215907"/>
                </a:lnTo>
                <a:lnTo>
                  <a:pt x="281419" y="21253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 title="FL-3">
            <a:extLst>
              <a:ext uri="{FF2B5EF4-FFF2-40B4-BE49-F238E27FC236}">
                <a16:creationId xmlns:a16="http://schemas.microsoft.com/office/drawing/2014/main" id="{0DB22D2E-016F-3946-E6BC-812DCE3F68BF}"/>
              </a:ext>
            </a:extLst>
          </p:cNvPr>
          <p:cNvSpPr/>
          <p:nvPr/>
        </p:nvSpPr>
        <p:spPr>
          <a:xfrm>
            <a:off x="6572087" y="4865312"/>
            <a:ext cx="202490" cy="238881"/>
          </a:xfrm>
          <a:custGeom>
            <a:avLst/>
            <a:gdLst>
              <a:gd name="connsiteX0" fmla="*/ 16964 w 253445"/>
              <a:gd name="connsiteY0" fmla="*/ 204055 h 309632"/>
              <a:gd name="connsiteX1" fmla="*/ 18589 w 253445"/>
              <a:gd name="connsiteY1" fmla="*/ 202672 h 309632"/>
              <a:gd name="connsiteX2" fmla="*/ 22799 w 253445"/>
              <a:gd name="connsiteY2" fmla="*/ 203334 h 309632"/>
              <a:gd name="connsiteX3" fmla="*/ 24424 w 253445"/>
              <a:gd name="connsiteY3" fmla="*/ 202732 h 309632"/>
              <a:gd name="connsiteX4" fmla="*/ 23822 w 253445"/>
              <a:gd name="connsiteY4" fmla="*/ 201108 h 309632"/>
              <a:gd name="connsiteX5" fmla="*/ 25447 w 253445"/>
              <a:gd name="connsiteY5" fmla="*/ 197498 h 309632"/>
              <a:gd name="connsiteX6" fmla="*/ 25025 w 253445"/>
              <a:gd name="connsiteY6" fmla="*/ 195212 h 309632"/>
              <a:gd name="connsiteX7" fmla="*/ 25447 w 253445"/>
              <a:gd name="connsiteY7" fmla="*/ 193588 h 309632"/>
              <a:gd name="connsiteX8" fmla="*/ 25447 w 253445"/>
              <a:gd name="connsiteY8" fmla="*/ 191182 h 309632"/>
              <a:gd name="connsiteX9" fmla="*/ 24785 w 253445"/>
              <a:gd name="connsiteY9" fmla="*/ 189978 h 309632"/>
              <a:gd name="connsiteX10" fmla="*/ 25326 w 253445"/>
              <a:gd name="connsiteY10" fmla="*/ 189196 h 309632"/>
              <a:gd name="connsiteX11" fmla="*/ 24725 w 253445"/>
              <a:gd name="connsiteY11" fmla="*/ 188174 h 309632"/>
              <a:gd name="connsiteX12" fmla="*/ 25627 w 253445"/>
              <a:gd name="connsiteY12" fmla="*/ 184684 h 309632"/>
              <a:gd name="connsiteX13" fmla="*/ 26409 w 253445"/>
              <a:gd name="connsiteY13" fmla="*/ 184324 h 309632"/>
              <a:gd name="connsiteX14" fmla="*/ 27793 w 253445"/>
              <a:gd name="connsiteY14" fmla="*/ 180835 h 309632"/>
              <a:gd name="connsiteX15" fmla="*/ 26289 w 253445"/>
              <a:gd name="connsiteY15" fmla="*/ 172653 h 309632"/>
              <a:gd name="connsiteX16" fmla="*/ 20875 w 253445"/>
              <a:gd name="connsiteY16" fmla="*/ 173736 h 309632"/>
              <a:gd name="connsiteX17" fmla="*/ 18589 w 253445"/>
              <a:gd name="connsiteY17" fmla="*/ 161464 h 309632"/>
              <a:gd name="connsiteX18" fmla="*/ 15641 w 253445"/>
              <a:gd name="connsiteY18" fmla="*/ 162065 h 309632"/>
              <a:gd name="connsiteX19" fmla="*/ 15460 w 253445"/>
              <a:gd name="connsiteY19" fmla="*/ 160621 h 309632"/>
              <a:gd name="connsiteX20" fmla="*/ 11911 w 253445"/>
              <a:gd name="connsiteY20" fmla="*/ 141130 h 309632"/>
              <a:gd name="connsiteX21" fmla="*/ 7820 w 253445"/>
              <a:gd name="connsiteY21" fmla="*/ 117127 h 309632"/>
              <a:gd name="connsiteX22" fmla="*/ 10407 w 253445"/>
              <a:gd name="connsiteY22" fmla="*/ 117007 h 309632"/>
              <a:gd name="connsiteX23" fmla="*/ 11730 w 253445"/>
              <a:gd name="connsiteY23" fmla="*/ 116405 h 309632"/>
              <a:gd name="connsiteX24" fmla="*/ 20093 w 253445"/>
              <a:gd name="connsiteY24" fmla="*/ 114841 h 309632"/>
              <a:gd name="connsiteX25" fmla="*/ 19190 w 253445"/>
              <a:gd name="connsiteY25" fmla="*/ 110029 h 309632"/>
              <a:gd name="connsiteX26" fmla="*/ 19070 w 253445"/>
              <a:gd name="connsiteY26" fmla="*/ 108585 h 309632"/>
              <a:gd name="connsiteX27" fmla="*/ 17807 w 253445"/>
              <a:gd name="connsiteY27" fmla="*/ 100764 h 309632"/>
              <a:gd name="connsiteX28" fmla="*/ 18047 w 253445"/>
              <a:gd name="connsiteY28" fmla="*/ 95591 h 309632"/>
              <a:gd name="connsiteX29" fmla="*/ 17326 w 253445"/>
              <a:gd name="connsiteY29" fmla="*/ 91620 h 309632"/>
              <a:gd name="connsiteX30" fmla="*/ 18228 w 253445"/>
              <a:gd name="connsiteY30" fmla="*/ 91019 h 309632"/>
              <a:gd name="connsiteX31" fmla="*/ 19972 w 253445"/>
              <a:gd name="connsiteY31" fmla="*/ 91139 h 309632"/>
              <a:gd name="connsiteX32" fmla="*/ 19732 w 253445"/>
              <a:gd name="connsiteY32" fmla="*/ 89635 h 309632"/>
              <a:gd name="connsiteX33" fmla="*/ 23943 w 253445"/>
              <a:gd name="connsiteY33" fmla="*/ 88853 h 309632"/>
              <a:gd name="connsiteX34" fmla="*/ 23642 w 253445"/>
              <a:gd name="connsiteY34" fmla="*/ 87349 h 309632"/>
              <a:gd name="connsiteX35" fmla="*/ 24484 w 253445"/>
              <a:gd name="connsiteY35" fmla="*/ 84221 h 309632"/>
              <a:gd name="connsiteX36" fmla="*/ 24063 w 253445"/>
              <a:gd name="connsiteY36" fmla="*/ 82777 h 309632"/>
              <a:gd name="connsiteX37" fmla="*/ 24544 w 253445"/>
              <a:gd name="connsiteY37" fmla="*/ 81273 h 309632"/>
              <a:gd name="connsiteX38" fmla="*/ 26650 w 253445"/>
              <a:gd name="connsiteY38" fmla="*/ 79468 h 309632"/>
              <a:gd name="connsiteX39" fmla="*/ 27011 w 253445"/>
              <a:gd name="connsiteY39" fmla="*/ 78386 h 309632"/>
              <a:gd name="connsiteX40" fmla="*/ 25988 w 253445"/>
              <a:gd name="connsiteY40" fmla="*/ 76521 h 309632"/>
              <a:gd name="connsiteX41" fmla="*/ 26710 w 253445"/>
              <a:gd name="connsiteY41" fmla="*/ 74896 h 309632"/>
              <a:gd name="connsiteX42" fmla="*/ 25447 w 253445"/>
              <a:gd name="connsiteY42" fmla="*/ 72370 h 309632"/>
              <a:gd name="connsiteX43" fmla="*/ 25867 w 253445"/>
              <a:gd name="connsiteY43" fmla="*/ 71167 h 309632"/>
              <a:gd name="connsiteX44" fmla="*/ 27672 w 253445"/>
              <a:gd name="connsiteY44" fmla="*/ 71287 h 309632"/>
              <a:gd name="connsiteX45" fmla="*/ 28695 w 253445"/>
              <a:gd name="connsiteY45" fmla="*/ 70084 h 309632"/>
              <a:gd name="connsiteX46" fmla="*/ 28093 w 253445"/>
              <a:gd name="connsiteY46" fmla="*/ 69362 h 309632"/>
              <a:gd name="connsiteX47" fmla="*/ 27672 w 253445"/>
              <a:gd name="connsiteY47" fmla="*/ 66053 h 309632"/>
              <a:gd name="connsiteX48" fmla="*/ 29657 w 253445"/>
              <a:gd name="connsiteY48" fmla="*/ 63948 h 309632"/>
              <a:gd name="connsiteX49" fmla="*/ 30741 w 253445"/>
              <a:gd name="connsiteY49" fmla="*/ 63587 h 309632"/>
              <a:gd name="connsiteX50" fmla="*/ 28394 w 253445"/>
              <a:gd name="connsiteY50" fmla="*/ 59135 h 309632"/>
              <a:gd name="connsiteX51" fmla="*/ 25748 w 253445"/>
              <a:gd name="connsiteY51" fmla="*/ 58413 h 309632"/>
              <a:gd name="connsiteX52" fmla="*/ 23943 w 253445"/>
              <a:gd name="connsiteY52" fmla="*/ 59195 h 309632"/>
              <a:gd name="connsiteX53" fmla="*/ 23100 w 253445"/>
              <a:gd name="connsiteY53" fmla="*/ 57992 h 309632"/>
              <a:gd name="connsiteX54" fmla="*/ 22379 w 253445"/>
              <a:gd name="connsiteY54" fmla="*/ 58834 h 309632"/>
              <a:gd name="connsiteX55" fmla="*/ 21176 w 253445"/>
              <a:gd name="connsiteY55" fmla="*/ 57511 h 309632"/>
              <a:gd name="connsiteX56" fmla="*/ 21717 w 253445"/>
              <a:gd name="connsiteY56" fmla="*/ 56969 h 309632"/>
              <a:gd name="connsiteX57" fmla="*/ 20814 w 253445"/>
              <a:gd name="connsiteY57" fmla="*/ 55405 h 309632"/>
              <a:gd name="connsiteX58" fmla="*/ 21115 w 253445"/>
              <a:gd name="connsiteY58" fmla="*/ 53119 h 309632"/>
              <a:gd name="connsiteX59" fmla="*/ 20153 w 253445"/>
              <a:gd name="connsiteY59" fmla="*/ 52578 h 309632"/>
              <a:gd name="connsiteX60" fmla="*/ 20814 w 253445"/>
              <a:gd name="connsiteY60" fmla="*/ 51736 h 309632"/>
              <a:gd name="connsiteX61" fmla="*/ 19009 w 253445"/>
              <a:gd name="connsiteY61" fmla="*/ 49750 h 309632"/>
              <a:gd name="connsiteX62" fmla="*/ 16001 w 253445"/>
              <a:gd name="connsiteY62" fmla="*/ 49329 h 309632"/>
              <a:gd name="connsiteX63" fmla="*/ 15460 w 253445"/>
              <a:gd name="connsiteY63" fmla="*/ 43073 h 309632"/>
              <a:gd name="connsiteX64" fmla="*/ 14257 w 253445"/>
              <a:gd name="connsiteY64" fmla="*/ 42050 h 309632"/>
              <a:gd name="connsiteX65" fmla="*/ 15280 w 253445"/>
              <a:gd name="connsiteY65" fmla="*/ 41449 h 309632"/>
              <a:gd name="connsiteX66" fmla="*/ 14197 w 253445"/>
              <a:gd name="connsiteY66" fmla="*/ 39644 h 309632"/>
              <a:gd name="connsiteX67" fmla="*/ 13295 w 253445"/>
              <a:gd name="connsiteY67" fmla="*/ 36937 h 309632"/>
              <a:gd name="connsiteX68" fmla="*/ 10588 w 253445"/>
              <a:gd name="connsiteY68" fmla="*/ 35012 h 309632"/>
              <a:gd name="connsiteX69" fmla="*/ 11129 w 253445"/>
              <a:gd name="connsiteY69" fmla="*/ 33688 h 309632"/>
              <a:gd name="connsiteX70" fmla="*/ 9926 w 253445"/>
              <a:gd name="connsiteY70" fmla="*/ 31944 h 309632"/>
              <a:gd name="connsiteX71" fmla="*/ 9204 w 253445"/>
              <a:gd name="connsiteY71" fmla="*/ 29838 h 309632"/>
              <a:gd name="connsiteX72" fmla="*/ 10046 w 253445"/>
              <a:gd name="connsiteY72" fmla="*/ 28635 h 309632"/>
              <a:gd name="connsiteX73" fmla="*/ 9204 w 253445"/>
              <a:gd name="connsiteY73" fmla="*/ 26830 h 309632"/>
              <a:gd name="connsiteX74" fmla="*/ 7520 w 253445"/>
              <a:gd name="connsiteY74" fmla="*/ 24424 h 309632"/>
              <a:gd name="connsiteX75" fmla="*/ 7460 w 253445"/>
              <a:gd name="connsiteY75" fmla="*/ 23642 h 309632"/>
              <a:gd name="connsiteX76" fmla="*/ 6016 w 253445"/>
              <a:gd name="connsiteY76" fmla="*/ 21416 h 309632"/>
              <a:gd name="connsiteX77" fmla="*/ 2767 w 253445"/>
              <a:gd name="connsiteY77" fmla="*/ 21777 h 309632"/>
              <a:gd name="connsiteX78" fmla="*/ 0 w 253445"/>
              <a:gd name="connsiteY78" fmla="*/ 21236 h 309632"/>
              <a:gd name="connsiteX79" fmla="*/ 2827 w 253445"/>
              <a:gd name="connsiteY79" fmla="*/ 20875 h 309632"/>
              <a:gd name="connsiteX80" fmla="*/ 9866 w 253445"/>
              <a:gd name="connsiteY80" fmla="*/ 20153 h 309632"/>
              <a:gd name="connsiteX81" fmla="*/ 13295 w 253445"/>
              <a:gd name="connsiteY81" fmla="*/ 19792 h 309632"/>
              <a:gd name="connsiteX82" fmla="*/ 22017 w 253445"/>
              <a:gd name="connsiteY82" fmla="*/ 18649 h 309632"/>
              <a:gd name="connsiteX83" fmla="*/ 23642 w 253445"/>
              <a:gd name="connsiteY83" fmla="*/ 18469 h 309632"/>
              <a:gd name="connsiteX84" fmla="*/ 28875 w 253445"/>
              <a:gd name="connsiteY84" fmla="*/ 17987 h 309632"/>
              <a:gd name="connsiteX85" fmla="*/ 30801 w 253445"/>
              <a:gd name="connsiteY85" fmla="*/ 17746 h 309632"/>
              <a:gd name="connsiteX86" fmla="*/ 31101 w 253445"/>
              <a:gd name="connsiteY86" fmla="*/ 17746 h 309632"/>
              <a:gd name="connsiteX87" fmla="*/ 36215 w 253445"/>
              <a:gd name="connsiteY87" fmla="*/ 17024 h 309632"/>
              <a:gd name="connsiteX88" fmla="*/ 41027 w 253445"/>
              <a:gd name="connsiteY88" fmla="*/ 16543 h 309632"/>
              <a:gd name="connsiteX89" fmla="*/ 45961 w 253445"/>
              <a:gd name="connsiteY89" fmla="*/ 15881 h 309632"/>
              <a:gd name="connsiteX90" fmla="*/ 46321 w 253445"/>
              <a:gd name="connsiteY90" fmla="*/ 15881 h 309632"/>
              <a:gd name="connsiteX91" fmla="*/ 51435 w 253445"/>
              <a:gd name="connsiteY91" fmla="*/ 15220 h 309632"/>
              <a:gd name="connsiteX92" fmla="*/ 56728 w 253445"/>
              <a:gd name="connsiteY92" fmla="*/ 14558 h 309632"/>
              <a:gd name="connsiteX93" fmla="*/ 59736 w 253445"/>
              <a:gd name="connsiteY93" fmla="*/ 14197 h 309632"/>
              <a:gd name="connsiteX94" fmla="*/ 60518 w 253445"/>
              <a:gd name="connsiteY94" fmla="*/ 14197 h 309632"/>
              <a:gd name="connsiteX95" fmla="*/ 68339 w 253445"/>
              <a:gd name="connsiteY95" fmla="*/ 13234 h 309632"/>
              <a:gd name="connsiteX96" fmla="*/ 90597 w 253445"/>
              <a:gd name="connsiteY96" fmla="*/ 10587 h 309632"/>
              <a:gd name="connsiteX97" fmla="*/ 97516 w 253445"/>
              <a:gd name="connsiteY97" fmla="*/ 9746 h 309632"/>
              <a:gd name="connsiteX98" fmla="*/ 100343 w 253445"/>
              <a:gd name="connsiteY98" fmla="*/ 9385 h 309632"/>
              <a:gd name="connsiteX99" fmla="*/ 103351 w 253445"/>
              <a:gd name="connsiteY99" fmla="*/ 9084 h 309632"/>
              <a:gd name="connsiteX100" fmla="*/ 107020 w 253445"/>
              <a:gd name="connsiteY100" fmla="*/ 8603 h 309632"/>
              <a:gd name="connsiteX101" fmla="*/ 109187 w 253445"/>
              <a:gd name="connsiteY101" fmla="*/ 8242 h 309632"/>
              <a:gd name="connsiteX102" fmla="*/ 115503 w 253445"/>
              <a:gd name="connsiteY102" fmla="*/ 7520 h 309632"/>
              <a:gd name="connsiteX103" fmla="*/ 117368 w 253445"/>
              <a:gd name="connsiteY103" fmla="*/ 7279 h 309632"/>
              <a:gd name="connsiteX104" fmla="*/ 119413 w 253445"/>
              <a:gd name="connsiteY104" fmla="*/ 7038 h 309632"/>
              <a:gd name="connsiteX105" fmla="*/ 120737 w 253445"/>
              <a:gd name="connsiteY105" fmla="*/ 6858 h 309632"/>
              <a:gd name="connsiteX106" fmla="*/ 124046 w 253445"/>
              <a:gd name="connsiteY106" fmla="*/ 6437 h 309632"/>
              <a:gd name="connsiteX107" fmla="*/ 126632 w 253445"/>
              <a:gd name="connsiteY107" fmla="*/ 6136 h 309632"/>
              <a:gd name="connsiteX108" fmla="*/ 136017 w 253445"/>
              <a:gd name="connsiteY108" fmla="*/ 4933 h 309632"/>
              <a:gd name="connsiteX109" fmla="*/ 138544 w 253445"/>
              <a:gd name="connsiteY109" fmla="*/ 4632 h 309632"/>
              <a:gd name="connsiteX110" fmla="*/ 142093 w 253445"/>
              <a:gd name="connsiteY110" fmla="*/ 4271 h 309632"/>
              <a:gd name="connsiteX111" fmla="*/ 151117 w 253445"/>
              <a:gd name="connsiteY111" fmla="*/ 3128 h 309632"/>
              <a:gd name="connsiteX112" fmla="*/ 159960 w 253445"/>
              <a:gd name="connsiteY112" fmla="*/ 2105 h 309632"/>
              <a:gd name="connsiteX113" fmla="*/ 165374 w 253445"/>
              <a:gd name="connsiteY113" fmla="*/ 1384 h 309632"/>
              <a:gd name="connsiteX114" fmla="*/ 169284 w 253445"/>
              <a:gd name="connsiteY114" fmla="*/ 902 h 309632"/>
              <a:gd name="connsiteX115" fmla="*/ 171510 w 253445"/>
              <a:gd name="connsiteY115" fmla="*/ 722 h 309632"/>
              <a:gd name="connsiteX116" fmla="*/ 173495 w 253445"/>
              <a:gd name="connsiteY116" fmla="*/ 541 h 309632"/>
              <a:gd name="connsiteX117" fmla="*/ 177225 w 253445"/>
              <a:gd name="connsiteY117" fmla="*/ 0 h 309632"/>
              <a:gd name="connsiteX118" fmla="*/ 175902 w 253445"/>
              <a:gd name="connsiteY118" fmla="*/ 902 h 309632"/>
              <a:gd name="connsiteX119" fmla="*/ 174518 w 253445"/>
              <a:gd name="connsiteY119" fmla="*/ 2827 h 309632"/>
              <a:gd name="connsiteX120" fmla="*/ 174698 w 253445"/>
              <a:gd name="connsiteY120" fmla="*/ 3730 h 309632"/>
              <a:gd name="connsiteX121" fmla="*/ 174698 w 253445"/>
              <a:gd name="connsiteY121" fmla="*/ 4331 h 309632"/>
              <a:gd name="connsiteX122" fmla="*/ 174277 w 253445"/>
              <a:gd name="connsiteY122" fmla="*/ 5956 h 309632"/>
              <a:gd name="connsiteX123" fmla="*/ 174999 w 253445"/>
              <a:gd name="connsiteY123" fmla="*/ 7460 h 309632"/>
              <a:gd name="connsiteX124" fmla="*/ 176202 w 253445"/>
              <a:gd name="connsiteY124" fmla="*/ 8302 h 309632"/>
              <a:gd name="connsiteX125" fmla="*/ 176503 w 253445"/>
              <a:gd name="connsiteY125" fmla="*/ 10046 h 309632"/>
              <a:gd name="connsiteX126" fmla="*/ 178188 w 253445"/>
              <a:gd name="connsiteY126" fmla="*/ 11791 h 309632"/>
              <a:gd name="connsiteX127" fmla="*/ 179210 w 253445"/>
              <a:gd name="connsiteY127" fmla="*/ 12152 h 309632"/>
              <a:gd name="connsiteX128" fmla="*/ 182459 w 253445"/>
              <a:gd name="connsiteY128" fmla="*/ 15099 h 309632"/>
              <a:gd name="connsiteX129" fmla="*/ 182820 w 253445"/>
              <a:gd name="connsiteY129" fmla="*/ 17024 h 309632"/>
              <a:gd name="connsiteX130" fmla="*/ 182218 w 253445"/>
              <a:gd name="connsiteY130" fmla="*/ 18348 h 309632"/>
              <a:gd name="connsiteX131" fmla="*/ 182398 w 253445"/>
              <a:gd name="connsiteY131" fmla="*/ 20514 h 309632"/>
              <a:gd name="connsiteX132" fmla="*/ 183000 w 253445"/>
              <a:gd name="connsiteY132" fmla="*/ 20694 h 309632"/>
              <a:gd name="connsiteX133" fmla="*/ 183421 w 253445"/>
              <a:gd name="connsiteY133" fmla="*/ 22800 h 309632"/>
              <a:gd name="connsiteX134" fmla="*/ 183301 w 253445"/>
              <a:gd name="connsiteY134" fmla="*/ 23461 h 309632"/>
              <a:gd name="connsiteX135" fmla="*/ 183060 w 253445"/>
              <a:gd name="connsiteY135" fmla="*/ 26469 h 309632"/>
              <a:gd name="connsiteX136" fmla="*/ 183421 w 253445"/>
              <a:gd name="connsiteY136" fmla="*/ 27191 h 309632"/>
              <a:gd name="connsiteX137" fmla="*/ 183902 w 253445"/>
              <a:gd name="connsiteY137" fmla="*/ 28515 h 309632"/>
              <a:gd name="connsiteX138" fmla="*/ 184203 w 253445"/>
              <a:gd name="connsiteY138" fmla="*/ 28755 h 309632"/>
              <a:gd name="connsiteX139" fmla="*/ 184384 w 253445"/>
              <a:gd name="connsiteY139" fmla="*/ 28876 h 309632"/>
              <a:gd name="connsiteX140" fmla="*/ 184384 w 253445"/>
              <a:gd name="connsiteY140" fmla="*/ 29718 h 309632"/>
              <a:gd name="connsiteX141" fmla="*/ 184986 w 253445"/>
              <a:gd name="connsiteY141" fmla="*/ 30079 h 309632"/>
              <a:gd name="connsiteX142" fmla="*/ 184865 w 253445"/>
              <a:gd name="connsiteY142" fmla="*/ 30500 h 309632"/>
              <a:gd name="connsiteX143" fmla="*/ 188174 w 253445"/>
              <a:gd name="connsiteY143" fmla="*/ 34952 h 309632"/>
              <a:gd name="connsiteX144" fmla="*/ 188955 w 253445"/>
              <a:gd name="connsiteY144" fmla="*/ 34350 h 309632"/>
              <a:gd name="connsiteX145" fmla="*/ 190159 w 253445"/>
              <a:gd name="connsiteY145" fmla="*/ 35974 h 309632"/>
              <a:gd name="connsiteX146" fmla="*/ 191422 w 253445"/>
              <a:gd name="connsiteY146" fmla="*/ 37178 h 309632"/>
              <a:gd name="connsiteX147" fmla="*/ 192024 w 253445"/>
              <a:gd name="connsiteY147" fmla="*/ 37538 h 309632"/>
              <a:gd name="connsiteX148" fmla="*/ 193348 w 253445"/>
              <a:gd name="connsiteY148" fmla="*/ 37478 h 309632"/>
              <a:gd name="connsiteX149" fmla="*/ 196596 w 253445"/>
              <a:gd name="connsiteY149" fmla="*/ 35493 h 309632"/>
              <a:gd name="connsiteX150" fmla="*/ 197619 w 253445"/>
              <a:gd name="connsiteY150" fmla="*/ 35854 h 309632"/>
              <a:gd name="connsiteX151" fmla="*/ 198100 w 253445"/>
              <a:gd name="connsiteY151" fmla="*/ 35433 h 309632"/>
              <a:gd name="connsiteX152" fmla="*/ 198340 w 253445"/>
              <a:gd name="connsiteY152" fmla="*/ 34711 h 309632"/>
              <a:gd name="connsiteX153" fmla="*/ 200145 w 253445"/>
              <a:gd name="connsiteY153" fmla="*/ 34952 h 309632"/>
              <a:gd name="connsiteX154" fmla="*/ 201469 w 253445"/>
              <a:gd name="connsiteY154" fmla="*/ 34049 h 309632"/>
              <a:gd name="connsiteX155" fmla="*/ 202130 w 253445"/>
              <a:gd name="connsiteY155" fmla="*/ 33869 h 309632"/>
              <a:gd name="connsiteX156" fmla="*/ 203935 w 253445"/>
              <a:gd name="connsiteY156" fmla="*/ 34831 h 309632"/>
              <a:gd name="connsiteX157" fmla="*/ 205860 w 253445"/>
              <a:gd name="connsiteY157" fmla="*/ 34531 h 309632"/>
              <a:gd name="connsiteX158" fmla="*/ 206401 w 253445"/>
              <a:gd name="connsiteY158" fmla="*/ 34711 h 309632"/>
              <a:gd name="connsiteX159" fmla="*/ 207424 w 253445"/>
              <a:gd name="connsiteY159" fmla="*/ 33989 h 309632"/>
              <a:gd name="connsiteX160" fmla="*/ 208627 w 253445"/>
              <a:gd name="connsiteY160" fmla="*/ 34771 h 309632"/>
              <a:gd name="connsiteX161" fmla="*/ 209169 w 253445"/>
              <a:gd name="connsiteY161" fmla="*/ 33929 h 309632"/>
              <a:gd name="connsiteX162" fmla="*/ 210553 w 253445"/>
              <a:gd name="connsiteY162" fmla="*/ 33327 h 309632"/>
              <a:gd name="connsiteX163" fmla="*/ 211034 w 253445"/>
              <a:gd name="connsiteY163" fmla="*/ 33147 h 309632"/>
              <a:gd name="connsiteX164" fmla="*/ 213621 w 253445"/>
              <a:gd name="connsiteY164" fmla="*/ 46081 h 309632"/>
              <a:gd name="connsiteX165" fmla="*/ 215606 w 253445"/>
              <a:gd name="connsiteY165" fmla="*/ 55165 h 309632"/>
              <a:gd name="connsiteX166" fmla="*/ 217591 w 253445"/>
              <a:gd name="connsiteY166" fmla="*/ 65632 h 309632"/>
              <a:gd name="connsiteX167" fmla="*/ 220900 w 253445"/>
              <a:gd name="connsiteY167" fmla="*/ 81875 h 309632"/>
              <a:gd name="connsiteX168" fmla="*/ 224028 w 253445"/>
              <a:gd name="connsiteY168" fmla="*/ 97516 h 309632"/>
              <a:gd name="connsiteX169" fmla="*/ 224750 w 253445"/>
              <a:gd name="connsiteY169" fmla="*/ 100524 h 309632"/>
              <a:gd name="connsiteX170" fmla="*/ 226915 w 253445"/>
              <a:gd name="connsiteY170" fmla="*/ 111773 h 309632"/>
              <a:gd name="connsiteX171" fmla="*/ 234315 w 253445"/>
              <a:gd name="connsiteY171" fmla="*/ 147086 h 309632"/>
              <a:gd name="connsiteX172" fmla="*/ 234916 w 253445"/>
              <a:gd name="connsiteY172" fmla="*/ 152500 h 309632"/>
              <a:gd name="connsiteX173" fmla="*/ 233894 w 253445"/>
              <a:gd name="connsiteY173" fmla="*/ 152801 h 309632"/>
              <a:gd name="connsiteX174" fmla="*/ 234916 w 253445"/>
              <a:gd name="connsiteY174" fmla="*/ 153523 h 309632"/>
              <a:gd name="connsiteX175" fmla="*/ 235758 w 253445"/>
              <a:gd name="connsiteY175" fmla="*/ 161825 h 309632"/>
              <a:gd name="connsiteX176" fmla="*/ 236420 w 253445"/>
              <a:gd name="connsiteY176" fmla="*/ 166397 h 309632"/>
              <a:gd name="connsiteX177" fmla="*/ 237984 w 253445"/>
              <a:gd name="connsiteY177" fmla="*/ 173495 h 309632"/>
              <a:gd name="connsiteX178" fmla="*/ 241654 w 253445"/>
              <a:gd name="connsiteY178" fmla="*/ 192264 h 309632"/>
              <a:gd name="connsiteX179" fmla="*/ 244060 w 253445"/>
              <a:gd name="connsiteY179" fmla="*/ 203995 h 309632"/>
              <a:gd name="connsiteX180" fmla="*/ 242797 w 253445"/>
              <a:gd name="connsiteY180" fmla="*/ 204717 h 309632"/>
              <a:gd name="connsiteX181" fmla="*/ 241534 w 253445"/>
              <a:gd name="connsiteY181" fmla="*/ 204356 h 309632"/>
              <a:gd name="connsiteX182" fmla="*/ 241895 w 253445"/>
              <a:gd name="connsiteY182" fmla="*/ 205860 h 309632"/>
              <a:gd name="connsiteX183" fmla="*/ 239970 w 253445"/>
              <a:gd name="connsiteY183" fmla="*/ 205078 h 309632"/>
              <a:gd name="connsiteX184" fmla="*/ 239067 w 253445"/>
              <a:gd name="connsiteY184" fmla="*/ 206281 h 309632"/>
              <a:gd name="connsiteX185" fmla="*/ 239548 w 253445"/>
              <a:gd name="connsiteY185" fmla="*/ 207003 h 309632"/>
              <a:gd name="connsiteX186" fmla="*/ 237984 w 253445"/>
              <a:gd name="connsiteY186" fmla="*/ 207485 h 309632"/>
              <a:gd name="connsiteX187" fmla="*/ 236781 w 253445"/>
              <a:gd name="connsiteY187" fmla="*/ 206101 h 309632"/>
              <a:gd name="connsiteX188" fmla="*/ 235458 w 253445"/>
              <a:gd name="connsiteY188" fmla="*/ 207003 h 309632"/>
              <a:gd name="connsiteX189" fmla="*/ 236420 w 253445"/>
              <a:gd name="connsiteY189" fmla="*/ 211274 h 309632"/>
              <a:gd name="connsiteX190" fmla="*/ 235939 w 253445"/>
              <a:gd name="connsiteY190" fmla="*/ 213921 h 309632"/>
              <a:gd name="connsiteX191" fmla="*/ 234796 w 253445"/>
              <a:gd name="connsiteY191" fmla="*/ 216147 h 309632"/>
              <a:gd name="connsiteX192" fmla="*/ 232270 w 253445"/>
              <a:gd name="connsiteY192" fmla="*/ 226374 h 309632"/>
              <a:gd name="connsiteX193" fmla="*/ 235758 w 253445"/>
              <a:gd name="connsiteY193" fmla="*/ 244301 h 309632"/>
              <a:gd name="connsiteX194" fmla="*/ 236842 w 253445"/>
              <a:gd name="connsiteY194" fmla="*/ 246828 h 309632"/>
              <a:gd name="connsiteX195" fmla="*/ 237684 w 253445"/>
              <a:gd name="connsiteY195" fmla="*/ 247369 h 309632"/>
              <a:gd name="connsiteX196" fmla="*/ 249715 w 253445"/>
              <a:gd name="connsiteY196" fmla="*/ 245083 h 309632"/>
              <a:gd name="connsiteX197" fmla="*/ 250016 w 253445"/>
              <a:gd name="connsiteY197" fmla="*/ 247069 h 309632"/>
              <a:gd name="connsiteX198" fmla="*/ 252062 w 253445"/>
              <a:gd name="connsiteY198" fmla="*/ 246707 h 309632"/>
              <a:gd name="connsiteX199" fmla="*/ 253024 w 253445"/>
              <a:gd name="connsiteY199" fmla="*/ 247910 h 309632"/>
              <a:gd name="connsiteX200" fmla="*/ 253445 w 253445"/>
              <a:gd name="connsiteY200" fmla="*/ 249956 h 309632"/>
              <a:gd name="connsiteX201" fmla="*/ 252062 w 253445"/>
              <a:gd name="connsiteY201" fmla="*/ 250257 h 309632"/>
              <a:gd name="connsiteX202" fmla="*/ 252964 w 253445"/>
              <a:gd name="connsiteY202" fmla="*/ 254468 h 309632"/>
              <a:gd name="connsiteX203" fmla="*/ 252483 w 253445"/>
              <a:gd name="connsiteY203" fmla="*/ 254708 h 309632"/>
              <a:gd name="connsiteX204" fmla="*/ 253084 w 253445"/>
              <a:gd name="connsiteY204" fmla="*/ 258438 h 309632"/>
              <a:gd name="connsiteX205" fmla="*/ 251881 w 253445"/>
              <a:gd name="connsiteY205" fmla="*/ 259280 h 309632"/>
              <a:gd name="connsiteX206" fmla="*/ 251580 w 253445"/>
              <a:gd name="connsiteY206" fmla="*/ 261566 h 309632"/>
              <a:gd name="connsiteX207" fmla="*/ 242256 w 253445"/>
              <a:gd name="connsiteY207" fmla="*/ 263431 h 309632"/>
              <a:gd name="connsiteX208" fmla="*/ 242617 w 253445"/>
              <a:gd name="connsiteY208" fmla="*/ 265597 h 309632"/>
              <a:gd name="connsiteX209" fmla="*/ 237323 w 253445"/>
              <a:gd name="connsiteY209" fmla="*/ 266800 h 309632"/>
              <a:gd name="connsiteX210" fmla="*/ 234796 w 253445"/>
              <a:gd name="connsiteY210" fmla="*/ 267703 h 309632"/>
              <a:gd name="connsiteX211" fmla="*/ 236300 w 253445"/>
              <a:gd name="connsiteY211" fmla="*/ 274982 h 309632"/>
              <a:gd name="connsiteX212" fmla="*/ 241714 w 253445"/>
              <a:gd name="connsiteY212" fmla="*/ 282020 h 309632"/>
              <a:gd name="connsiteX213" fmla="*/ 244601 w 253445"/>
              <a:gd name="connsiteY213" fmla="*/ 288036 h 309632"/>
              <a:gd name="connsiteX214" fmla="*/ 250617 w 253445"/>
              <a:gd name="connsiteY214" fmla="*/ 295375 h 309632"/>
              <a:gd name="connsiteX215" fmla="*/ 235999 w 253445"/>
              <a:gd name="connsiteY215" fmla="*/ 298383 h 309632"/>
              <a:gd name="connsiteX216" fmla="*/ 230164 w 253445"/>
              <a:gd name="connsiteY216" fmla="*/ 299466 h 309632"/>
              <a:gd name="connsiteX217" fmla="*/ 220118 w 253445"/>
              <a:gd name="connsiteY217" fmla="*/ 301451 h 309632"/>
              <a:gd name="connsiteX218" fmla="*/ 218915 w 253445"/>
              <a:gd name="connsiteY218" fmla="*/ 299165 h 309632"/>
              <a:gd name="connsiteX219" fmla="*/ 216448 w 253445"/>
              <a:gd name="connsiteY219" fmla="*/ 298564 h 309632"/>
              <a:gd name="connsiteX220" fmla="*/ 214162 w 253445"/>
              <a:gd name="connsiteY220" fmla="*/ 297360 h 309632"/>
              <a:gd name="connsiteX221" fmla="*/ 213621 w 253445"/>
              <a:gd name="connsiteY221" fmla="*/ 297541 h 309632"/>
              <a:gd name="connsiteX222" fmla="*/ 210793 w 253445"/>
              <a:gd name="connsiteY222" fmla="*/ 296879 h 309632"/>
              <a:gd name="connsiteX223" fmla="*/ 209590 w 253445"/>
              <a:gd name="connsiteY223" fmla="*/ 295315 h 309632"/>
              <a:gd name="connsiteX224" fmla="*/ 207905 w 253445"/>
              <a:gd name="connsiteY224" fmla="*/ 296157 h 309632"/>
              <a:gd name="connsiteX225" fmla="*/ 207665 w 253445"/>
              <a:gd name="connsiteY225" fmla="*/ 295375 h 309632"/>
              <a:gd name="connsiteX226" fmla="*/ 205078 w 253445"/>
              <a:gd name="connsiteY226" fmla="*/ 295255 h 309632"/>
              <a:gd name="connsiteX227" fmla="*/ 204477 w 253445"/>
              <a:gd name="connsiteY227" fmla="*/ 294112 h 309632"/>
              <a:gd name="connsiteX228" fmla="*/ 203333 w 253445"/>
              <a:gd name="connsiteY228" fmla="*/ 293631 h 309632"/>
              <a:gd name="connsiteX229" fmla="*/ 200807 w 253445"/>
              <a:gd name="connsiteY229" fmla="*/ 295074 h 309632"/>
              <a:gd name="connsiteX230" fmla="*/ 200265 w 253445"/>
              <a:gd name="connsiteY230" fmla="*/ 294112 h 309632"/>
              <a:gd name="connsiteX231" fmla="*/ 198641 w 253445"/>
              <a:gd name="connsiteY231" fmla="*/ 293931 h 309632"/>
              <a:gd name="connsiteX232" fmla="*/ 196175 w 253445"/>
              <a:gd name="connsiteY232" fmla="*/ 291585 h 309632"/>
              <a:gd name="connsiteX233" fmla="*/ 193167 w 253445"/>
              <a:gd name="connsiteY233" fmla="*/ 290623 h 309632"/>
              <a:gd name="connsiteX234" fmla="*/ 191062 w 253445"/>
              <a:gd name="connsiteY234" fmla="*/ 290502 h 309632"/>
              <a:gd name="connsiteX235" fmla="*/ 190580 w 253445"/>
              <a:gd name="connsiteY235" fmla="*/ 289720 h 309632"/>
              <a:gd name="connsiteX236" fmla="*/ 188054 w 253445"/>
              <a:gd name="connsiteY236" fmla="*/ 290202 h 309632"/>
              <a:gd name="connsiteX237" fmla="*/ 188294 w 253445"/>
              <a:gd name="connsiteY237" fmla="*/ 290743 h 309632"/>
              <a:gd name="connsiteX238" fmla="*/ 185286 w 253445"/>
              <a:gd name="connsiteY238" fmla="*/ 293330 h 309632"/>
              <a:gd name="connsiteX239" fmla="*/ 183662 w 253445"/>
              <a:gd name="connsiteY239" fmla="*/ 292488 h 309632"/>
              <a:gd name="connsiteX240" fmla="*/ 183181 w 253445"/>
              <a:gd name="connsiteY240" fmla="*/ 293330 h 309632"/>
              <a:gd name="connsiteX241" fmla="*/ 181436 w 253445"/>
              <a:gd name="connsiteY241" fmla="*/ 292969 h 309632"/>
              <a:gd name="connsiteX242" fmla="*/ 180834 w 253445"/>
              <a:gd name="connsiteY242" fmla="*/ 293570 h 309632"/>
              <a:gd name="connsiteX243" fmla="*/ 178970 w 253445"/>
              <a:gd name="connsiteY243" fmla="*/ 293811 h 309632"/>
              <a:gd name="connsiteX244" fmla="*/ 177345 w 253445"/>
              <a:gd name="connsiteY244" fmla="*/ 295616 h 309632"/>
              <a:gd name="connsiteX245" fmla="*/ 176322 w 253445"/>
              <a:gd name="connsiteY245" fmla="*/ 295556 h 309632"/>
              <a:gd name="connsiteX246" fmla="*/ 174398 w 253445"/>
              <a:gd name="connsiteY246" fmla="*/ 297300 h 309632"/>
              <a:gd name="connsiteX247" fmla="*/ 171631 w 253445"/>
              <a:gd name="connsiteY247" fmla="*/ 297541 h 309632"/>
              <a:gd name="connsiteX248" fmla="*/ 170608 w 253445"/>
              <a:gd name="connsiteY248" fmla="*/ 299345 h 309632"/>
              <a:gd name="connsiteX249" fmla="*/ 170908 w 253445"/>
              <a:gd name="connsiteY249" fmla="*/ 300849 h 309632"/>
              <a:gd name="connsiteX250" fmla="*/ 169224 w 253445"/>
              <a:gd name="connsiteY250" fmla="*/ 301932 h 309632"/>
              <a:gd name="connsiteX251" fmla="*/ 166036 w 253445"/>
              <a:gd name="connsiteY251" fmla="*/ 301150 h 309632"/>
              <a:gd name="connsiteX252" fmla="*/ 162306 w 253445"/>
              <a:gd name="connsiteY252" fmla="*/ 300669 h 309632"/>
              <a:gd name="connsiteX253" fmla="*/ 158395 w 253445"/>
              <a:gd name="connsiteY253" fmla="*/ 300789 h 309632"/>
              <a:gd name="connsiteX254" fmla="*/ 158095 w 253445"/>
              <a:gd name="connsiteY254" fmla="*/ 300127 h 309632"/>
              <a:gd name="connsiteX255" fmla="*/ 155869 w 253445"/>
              <a:gd name="connsiteY255" fmla="*/ 299827 h 309632"/>
              <a:gd name="connsiteX256" fmla="*/ 152380 w 253445"/>
              <a:gd name="connsiteY256" fmla="*/ 301030 h 309632"/>
              <a:gd name="connsiteX257" fmla="*/ 151297 w 253445"/>
              <a:gd name="connsiteY257" fmla="*/ 302233 h 309632"/>
              <a:gd name="connsiteX258" fmla="*/ 150154 w 253445"/>
              <a:gd name="connsiteY258" fmla="*/ 304579 h 309632"/>
              <a:gd name="connsiteX259" fmla="*/ 149372 w 253445"/>
              <a:gd name="connsiteY259" fmla="*/ 304700 h 309632"/>
              <a:gd name="connsiteX260" fmla="*/ 146243 w 253445"/>
              <a:gd name="connsiteY260" fmla="*/ 307828 h 309632"/>
              <a:gd name="connsiteX261" fmla="*/ 145943 w 253445"/>
              <a:gd name="connsiteY261" fmla="*/ 309633 h 309632"/>
              <a:gd name="connsiteX262" fmla="*/ 144920 w 253445"/>
              <a:gd name="connsiteY262" fmla="*/ 308489 h 309632"/>
              <a:gd name="connsiteX263" fmla="*/ 145401 w 253445"/>
              <a:gd name="connsiteY263" fmla="*/ 307046 h 309632"/>
              <a:gd name="connsiteX264" fmla="*/ 145221 w 253445"/>
              <a:gd name="connsiteY264" fmla="*/ 304700 h 309632"/>
              <a:gd name="connsiteX265" fmla="*/ 145762 w 253445"/>
              <a:gd name="connsiteY265" fmla="*/ 303196 h 309632"/>
              <a:gd name="connsiteX266" fmla="*/ 143056 w 253445"/>
              <a:gd name="connsiteY266" fmla="*/ 298263 h 309632"/>
              <a:gd name="connsiteX267" fmla="*/ 140829 w 253445"/>
              <a:gd name="connsiteY267" fmla="*/ 298143 h 309632"/>
              <a:gd name="connsiteX268" fmla="*/ 136317 w 253445"/>
              <a:gd name="connsiteY268" fmla="*/ 299526 h 309632"/>
              <a:gd name="connsiteX269" fmla="*/ 136137 w 253445"/>
              <a:gd name="connsiteY269" fmla="*/ 299045 h 309632"/>
              <a:gd name="connsiteX270" fmla="*/ 139325 w 253445"/>
              <a:gd name="connsiteY270" fmla="*/ 297000 h 309632"/>
              <a:gd name="connsiteX271" fmla="*/ 139325 w 253445"/>
              <a:gd name="connsiteY271" fmla="*/ 296157 h 309632"/>
              <a:gd name="connsiteX272" fmla="*/ 136498 w 253445"/>
              <a:gd name="connsiteY272" fmla="*/ 295556 h 309632"/>
              <a:gd name="connsiteX273" fmla="*/ 134032 w 253445"/>
              <a:gd name="connsiteY273" fmla="*/ 296518 h 309632"/>
              <a:gd name="connsiteX274" fmla="*/ 133610 w 253445"/>
              <a:gd name="connsiteY274" fmla="*/ 293871 h 309632"/>
              <a:gd name="connsiteX275" fmla="*/ 132708 w 253445"/>
              <a:gd name="connsiteY275" fmla="*/ 293992 h 309632"/>
              <a:gd name="connsiteX276" fmla="*/ 131746 w 253445"/>
              <a:gd name="connsiteY276" fmla="*/ 291946 h 309632"/>
              <a:gd name="connsiteX277" fmla="*/ 132949 w 253445"/>
              <a:gd name="connsiteY277" fmla="*/ 291104 h 309632"/>
              <a:gd name="connsiteX278" fmla="*/ 134694 w 253445"/>
              <a:gd name="connsiteY278" fmla="*/ 287916 h 309632"/>
              <a:gd name="connsiteX279" fmla="*/ 133370 w 253445"/>
              <a:gd name="connsiteY279" fmla="*/ 286532 h 309632"/>
              <a:gd name="connsiteX280" fmla="*/ 133129 w 253445"/>
              <a:gd name="connsiteY280" fmla="*/ 282441 h 309632"/>
              <a:gd name="connsiteX281" fmla="*/ 131144 w 253445"/>
              <a:gd name="connsiteY281" fmla="*/ 279794 h 309632"/>
              <a:gd name="connsiteX282" fmla="*/ 128076 w 253445"/>
              <a:gd name="connsiteY282" fmla="*/ 281779 h 309632"/>
              <a:gd name="connsiteX283" fmla="*/ 126752 w 253445"/>
              <a:gd name="connsiteY283" fmla="*/ 281418 h 309632"/>
              <a:gd name="connsiteX284" fmla="*/ 123865 w 253445"/>
              <a:gd name="connsiteY284" fmla="*/ 281238 h 309632"/>
              <a:gd name="connsiteX285" fmla="*/ 121038 w 253445"/>
              <a:gd name="connsiteY285" fmla="*/ 282381 h 309632"/>
              <a:gd name="connsiteX286" fmla="*/ 115864 w 253445"/>
              <a:gd name="connsiteY286" fmla="*/ 282381 h 309632"/>
              <a:gd name="connsiteX287" fmla="*/ 113157 w 253445"/>
              <a:gd name="connsiteY287" fmla="*/ 281900 h 309632"/>
              <a:gd name="connsiteX288" fmla="*/ 109547 w 253445"/>
              <a:gd name="connsiteY288" fmla="*/ 282922 h 309632"/>
              <a:gd name="connsiteX289" fmla="*/ 100704 w 253445"/>
              <a:gd name="connsiteY289" fmla="*/ 283344 h 309632"/>
              <a:gd name="connsiteX290" fmla="*/ 100463 w 253445"/>
              <a:gd name="connsiteY290" fmla="*/ 286652 h 309632"/>
              <a:gd name="connsiteX291" fmla="*/ 98899 w 253445"/>
              <a:gd name="connsiteY291" fmla="*/ 287434 h 309632"/>
              <a:gd name="connsiteX292" fmla="*/ 98599 w 253445"/>
              <a:gd name="connsiteY292" fmla="*/ 289420 h 309632"/>
              <a:gd name="connsiteX293" fmla="*/ 99200 w 253445"/>
              <a:gd name="connsiteY293" fmla="*/ 290081 h 309632"/>
              <a:gd name="connsiteX294" fmla="*/ 96253 w 253445"/>
              <a:gd name="connsiteY294" fmla="*/ 291946 h 309632"/>
              <a:gd name="connsiteX295" fmla="*/ 94989 w 253445"/>
              <a:gd name="connsiteY295" fmla="*/ 291465 h 309632"/>
              <a:gd name="connsiteX296" fmla="*/ 93365 w 253445"/>
              <a:gd name="connsiteY296" fmla="*/ 293871 h 309632"/>
              <a:gd name="connsiteX297" fmla="*/ 92763 w 253445"/>
              <a:gd name="connsiteY297" fmla="*/ 293390 h 309632"/>
              <a:gd name="connsiteX298" fmla="*/ 92162 w 253445"/>
              <a:gd name="connsiteY298" fmla="*/ 290382 h 309632"/>
              <a:gd name="connsiteX299" fmla="*/ 90959 w 253445"/>
              <a:gd name="connsiteY299" fmla="*/ 291345 h 309632"/>
              <a:gd name="connsiteX300" fmla="*/ 90116 w 253445"/>
              <a:gd name="connsiteY300" fmla="*/ 289359 h 309632"/>
              <a:gd name="connsiteX301" fmla="*/ 90116 w 253445"/>
              <a:gd name="connsiteY301" fmla="*/ 287194 h 309632"/>
              <a:gd name="connsiteX302" fmla="*/ 89274 w 253445"/>
              <a:gd name="connsiteY302" fmla="*/ 284607 h 309632"/>
              <a:gd name="connsiteX303" fmla="*/ 88071 w 253445"/>
              <a:gd name="connsiteY303" fmla="*/ 283524 h 309632"/>
              <a:gd name="connsiteX304" fmla="*/ 85303 w 253445"/>
              <a:gd name="connsiteY304" fmla="*/ 279493 h 309632"/>
              <a:gd name="connsiteX305" fmla="*/ 84582 w 253445"/>
              <a:gd name="connsiteY305" fmla="*/ 276726 h 309632"/>
              <a:gd name="connsiteX306" fmla="*/ 85183 w 253445"/>
              <a:gd name="connsiteY306" fmla="*/ 274741 h 309632"/>
              <a:gd name="connsiteX307" fmla="*/ 84762 w 253445"/>
              <a:gd name="connsiteY307" fmla="*/ 273838 h 309632"/>
              <a:gd name="connsiteX308" fmla="*/ 85665 w 253445"/>
              <a:gd name="connsiteY308" fmla="*/ 272034 h 309632"/>
              <a:gd name="connsiteX309" fmla="*/ 85063 w 253445"/>
              <a:gd name="connsiteY309" fmla="*/ 270770 h 309632"/>
              <a:gd name="connsiteX310" fmla="*/ 82777 w 253445"/>
              <a:gd name="connsiteY310" fmla="*/ 268966 h 309632"/>
              <a:gd name="connsiteX311" fmla="*/ 79649 w 253445"/>
              <a:gd name="connsiteY311" fmla="*/ 269146 h 309632"/>
              <a:gd name="connsiteX312" fmla="*/ 78867 w 253445"/>
              <a:gd name="connsiteY312" fmla="*/ 268003 h 309632"/>
              <a:gd name="connsiteX313" fmla="*/ 78085 w 253445"/>
              <a:gd name="connsiteY313" fmla="*/ 268545 h 309632"/>
              <a:gd name="connsiteX314" fmla="*/ 75859 w 253445"/>
              <a:gd name="connsiteY314" fmla="*/ 267161 h 309632"/>
              <a:gd name="connsiteX315" fmla="*/ 74114 w 253445"/>
              <a:gd name="connsiteY315" fmla="*/ 267221 h 309632"/>
              <a:gd name="connsiteX316" fmla="*/ 72009 w 253445"/>
              <a:gd name="connsiteY316" fmla="*/ 266560 h 309632"/>
              <a:gd name="connsiteX317" fmla="*/ 70324 w 253445"/>
              <a:gd name="connsiteY317" fmla="*/ 267582 h 309632"/>
              <a:gd name="connsiteX318" fmla="*/ 68760 w 253445"/>
              <a:gd name="connsiteY318" fmla="*/ 266981 h 309632"/>
              <a:gd name="connsiteX319" fmla="*/ 66956 w 253445"/>
              <a:gd name="connsiteY319" fmla="*/ 263070 h 309632"/>
              <a:gd name="connsiteX320" fmla="*/ 68339 w 253445"/>
              <a:gd name="connsiteY320" fmla="*/ 262409 h 309632"/>
              <a:gd name="connsiteX321" fmla="*/ 68580 w 253445"/>
              <a:gd name="connsiteY321" fmla="*/ 260664 h 309632"/>
              <a:gd name="connsiteX322" fmla="*/ 67858 w 253445"/>
              <a:gd name="connsiteY322" fmla="*/ 259882 h 309632"/>
              <a:gd name="connsiteX323" fmla="*/ 65873 w 253445"/>
              <a:gd name="connsiteY323" fmla="*/ 260303 h 309632"/>
              <a:gd name="connsiteX324" fmla="*/ 66775 w 253445"/>
              <a:gd name="connsiteY324" fmla="*/ 259461 h 309632"/>
              <a:gd name="connsiteX325" fmla="*/ 66775 w 253445"/>
              <a:gd name="connsiteY325" fmla="*/ 257355 h 309632"/>
              <a:gd name="connsiteX326" fmla="*/ 64790 w 253445"/>
              <a:gd name="connsiteY326" fmla="*/ 256754 h 309632"/>
              <a:gd name="connsiteX327" fmla="*/ 62143 w 253445"/>
              <a:gd name="connsiteY327" fmla="*/ 252904 h 309632"/>
              <a:gd name="connsiteX328" fmla="*/ 60639 w 253445"/>
              <a:gd name="connsiteY328" fmla="*/ 252964 h 309632"/>
              <a:gd name="connsiteX329" fmla="*/ 60037 w 253445"/>
              <a:gd name="connsiteY329" fmla="*/ 250798 h 309632"/>
              <a:gd name="connsiteX330" fmla="*/ 59857 w 253445"/>
              <a:gd name="connsiteY330" fmla="*/ 248632 h 309632"/>
              <a:gd name="connsiteX331" fmla="*/ 58353 w 253445"/>
              <a:gd name="connsiteY331" fmla="*/ 248271 h 309632"/>
              <a:gd name="connsiteX332" fmla="*/ 58293 w 253445"/>
              <a:gd name="connsiteY332" fmla="*/ 246948 h 309632"/>
              <a:gd name="connsiteX333" fmla="*/ 56488 w 253445"/>
              <a:gd name="connsiteY333" fmla="*/ 244361 h 309632"/>
              <a:gd name="connsiteX334" fmla="*/ 54683 w 253445"/>
              <a:gd name="connsiteY334" fmla="*/ 244542 h 309632"/>
              <a:gd name="connsiteX335" fmla="*/ 54263 w 253445"/>
              <a:gd name="connsiteY335" fmla="*/ 243399 h 309632"/>
              <a:gd name="connsiteX336" fmla="*/ 52458 w 253445"/>
              <a:gd name="connsiteY336" fmla="*/ 242677 h 309632"/>
              <a:gd name="connsiteX337" fmla="*/ 49570 w 253445"/>
              <a:gd name="connsiteY337" fmla="*/ 243279 h 309632"/>
              <a:gd name="connsiteX338" fmla="*/ 48487 w 253445"/>
              <a:gd name="connsiteY338" fmla="*/ 242918 h 309632"/>
              <a:gd name="connsiteX339" fmla="*/ 47344 w 253445"/>
              <a:gd name="connsiteY339" fmla="*/ 243699 h 309632"/>
              <a:gd name="connsiteX340" fmla="*/ 43374 w 253445"/>
              <a:gd name="connsiteY340" fmla="*/ 243639 h 309632"/>
              <a:gd name="connsiteX341" fmla="*/ 43013 w 253445"/>
              <a:gd name="connsiteY341" fmla="*/ 242376 h 309632"/>
              <a:gd name="connsiteX342" fmla="*/ 40667 w 253445"/>
              <a:gd name="connsiteY342" fmla="*/ 239669 h 309632"/>
              <a:gd name="connsiteX343" fmla="*/ 40185 w 253445"/>
              <a:gd name="connsiteY343" fmla="*/ 238045 h 309632"/>
              <a:gd name="connsiteX344" fmla="*/ 37538 w 253445"/>
              <a:gd name="connsiteY344" fmla="*/ 237082 h 309632"/>
              <a:gd name="connsiteX345" fmla="*/ 36215 w 253445"/>
              <a:gd name="connsiteY345" fmla="*/ 237503 h 309632"/>
              <a:gd name="connsiteX346" fmla="*/ 34410 w 253445"/>
              <a:gd name="connsiteY346" fmla="*/ 235819 h 309632"/>
              <a:gd name="connsiteX347" fmla="*/ 32665 w 253445"/>
              <a:gd name="connsiteY347" fmla="*/ 235518 h 309632"/>
              <a:gd name="connsiteX348" fmla="*/ 31282 w 253445"/>
              <a:gd name="connsiteY348" fmla="*/ 233713 h 309632"/>
              <a:gd name="connsiteX349" fmla="*/ 28996 w 253445"/>
              <a:gd name="connsiteY349" fmla="*/ 234074 h 309632"/>
              <a:gd name="connsiteX350" fmla="*/ 27492 w 253445"/>
              <a:gd name="connsiteY350" fmla="*/ 233773 h 309632"/>
              <a:gd name="connsiteX351" fmla="*/ 26289 w 253445"/>
              <a:gd name="connsiteY351" fmla="*/ 232089 h 309632"/>
              <a:gd name="connsiteX352" fmla="*/ 23581 w 253445"/>
              <a:gd name="connsiteY352" fmla="*/ 231788 h 309632"/>
              <a:gd name="connsiteX353" fmla="*/ 23221 w 253445"/>
              <a:gd name="connsiteY353" fmla="*/ 230705 h 309632"/>
              <a:gd name="connsiteX354" fmla="*/ 24063 w 253445"/>
              <a:gd name="connsiteY354" fmla="*/ 229984 h 309632"/>
              <a:gd name="connsiteX355" fmla="*/ 22198 w 253445"/>
              <a:gd name="connsiteY355" fmla="*/ 227096 h 309632"/>
              <a:gd name="connsiteX356" fmla="*/ 22499 w 253445"/>
              <a:gd name="connsiteY356" fmla="*/ 225712 h 309632"/>
              <a:gd name="connsiteX357" fmla="*/ 21536 w 253445"/>
              <a:gd name="connsiteY357" fmla="*/ 223065 h 309632"/>
              <a:gd name="connsiteX358" fmla="*/ 20694 w 253445"/>
              <a:gd name="connsiteY358" fmla="*/ 222103 h 309632"/>
              <a:gd name="connsiteX359" fmla="*/ 20093 w 253445"/>
              <a:gd name="connsiteY359" fmla="*/ 218734 h 309632"/>
              <a:gd name="connsiteX360" fmla="*/ 20513 w 253445"/>
              <a:gd name="connsiteY360" fmla="*/ 216267 h 309632"/>
              <a:gd name="connsiteX361" fmla="*/ 20513 w 253445"/>
              <a:gd name="connsiteY361" fmla="*/ 213982 h 309632"/>
              <a:gd name="connsiteX362" fmla="*/ 19431 w 253445"/>
              <a:gd name="connsiteY362" fmla="*/ 210312 h 309632"/>
              <a:gd name="connsiteX363" fmla="*/ 18108 w 253445"/>
              <a:gd name="connsiteY363" fmla="*/ 207304 h 309632"/>
              <a:gd name="connsiteX364" fmla="*/ 16303 w 253445"/>
              <a:gd name="connsiteY364" fmla="*/ 205018 h 309632"/>
              <a:gd name="connsiteX365" fmla="*/ 16904 w 253445"/>
              <a:gd name="connsiteY365" fmla="*/ 204055 h 309632"/>
              <a:gd name="connsiteX366" fmla="*/ 97516 w 253445"/>
              <a:gd name="connsiteY366" fmla="*/ 298323 h 309632"/>
              <a:gd name="connsiteX367" fmla="*/ 99020 w 253445"/>
              <a:gd name="connsiteY367" fmla="*/ 298624 h 309632"/>
              <a:gd name="connsiteX368" fmla="*/ 98418 w 253445"/>
              <a:gd name="connsiteY368" fmla="*/ 299225 h 309632"/>
              <a:gd name="connsiteX369" fmla="*/ 97516 w 253445"/>
              <a:gd name="connsiteY369" fmla="*/ 298323 h 309632"/>
              <a:gd name="connsiteX370" fmla="*/ 92944 w 253445"/>
              <a:gd name="connsiteY370" fmla="*/ 299526 h 309632"/>
              <a:gd name="connsiteX371" fmla="*/ 91620 w 253445"/>
              <a:gd name="connsiteY371" fmla="*/ 300007 h 309632"/>
              <a:gd name="connsiteX372" fmla="*/ 90417 w 253445"/>
              <a:gd name="connsiteY372" fmla="*/ 299526 h 309632"/>
              <a:gd name="connsiteX373" fmla="*/ 92823 w 253445"/>
              <a:gd name="connsiteY373" fmla="*/ 298564 h 309632"/>
              <a:gd name="connsiteX374" fmla="*/ 92944 w 253445"/>
              <a:gd name="connsiteY374" fmla="*/ 299526 h 309632"/>
              <a:gd name="connsiteX375" fmla="*/ 98057 w 253445"/>
              <a:gd name="connsiteY375" fmla="*/ 294653 h 309632"/>
              <a:gd name="connsiteX376" fmla="*/ 96673 w 253445"/>
              <a:gd name="connsiteY376" fmla="*/ 294112 h 309632"/>
              <a:gd name="connsiteX377" fmla="*/ 96673 w 253445"/>
              <a:gd name="connsiteY377" fmla="*/ 292969 h 309632"/>
              <a:gd name="connsiteX378" fmla="*/ 98358 w 253445"/>
              <a:gd name="connsiteY378" fmla="*/ 293450 h 309632"/>
              <a:gd name="connsiteX379" fmla="*/ 98057 w 253445"/>
              <a:gd name="connsiteY379" fmla="*/ 294593 h 309632"/>
              <a:gd name="connsiteX380" fmla="*/ 88071 w 253445"/>
              <a:gd name="connsiteY380" fmla="*/ 293811 h 309632"/>
              <a:gd name="connsiteX381" fmla="*/ 88311 w 253445"/>
              <a:gd name="connsiteY381" fmla="*/ 295977 h 309632"/>
              <a:gd name="connsiteX382" fmla="*/ 87710 w 253445"/>
              <a:gd name="connsiteY382" fmla="*/ 296398 h 309632"/>
              <a:gd name="connsiteX383" fmla="*/ 86687 w 253445"/>
              <a:gd name="connsiteY383" fmla="*/ 294112 h 309632"/>
              <a:gd name="connsiteX384" fmla="*/ 88071 w 253445"/>
              <a:gd name="connsiteY384" fmla="*/ 293811 h 309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</a:cxnLst>
            <a:rect l="l" t="t" r="r" b="b"/>
            <a:pathLst>
              <a:path w="253445" h="309632">
                <a:moveTo>
                  <a:pt x="16964" y="204055"/>
                </a:moveTo>
                <a:lnTo>
                  <a:pt x="18589" y="202672"/>
                </a:lnTo>
                <a:lnTo>
                  <a:pt x="22799" y="203334"/>
                </a:lnTo>
                <a:lnTo>
                  <a:pt x="24424" y="202732"/>
                </a:lnTo>
                <a:lnTo>
                  <a:pt x="23822" y="201108"/>
                </a:lnTo>
                <a:lnTo>
                  <a:pt x="25447" y="197498"/>
                </a:lnTo>
                <a:lnTo>
                  <a:pt x="25025" y="195212"/>
                </a:lnTo>
                <a:lnTo>
                  <a:pt x="25447" y="193588"/>
                </a:lnTo>
                <a:lnTo>
                  <a:pt x="25447" y="191182"/>
                </a:lnTo>
                <a:lnTo>
                  <a:pt x="24785" y="189978"/>
                </a:lnTo>
                <a:lnTo>
                  <a:pt x="25326" y="189196"/>
                </a:lnTo>
                <a:lnTo>
                  <a:pt x="24725" y="188174"/>
                </a:lnTo>
                <a:lnTo>
                  <a:pt x="25627" y="184684"/>
                </a:lnTo>
                <a:lnTo>
                  <a:pt x="26409" y="184324"/>
                </a:lnTo>
                <a:lnTo>
                  <a:pt x="27793" y="180835"/>
                </a:lnTo>
                <a:lnTo>
                  <a:pt x="26289" y="172653"/>
                </a:lnTo>
                <a:lnTo>
                  <a:pt x="20875" y="173736"/>
                </a:lnTo>
                <a:lnTo>
                  <a:pt x="18589" y="161464"/>
                </a:lnTo>
                <a:lnTo>
                  <a:pt x="15641" y="162065"/>
                </a:lnTo>
                <a:lnTo>
                  <a:pt x="15460" y="160621"/>
                </a:lnTo>
                <a:lnTo>
                  <a:pt x="11911" y="141130"/>
                </a:lnTo>
                <a:lnTo>
                  <a:pt x="7820" y="117127"/>
                </a:lnTo>
                <a:lnTo>
                  <a:pt x="10407" y="117007"/>
                </a:lnTo>
                <a:lnTo>
                  <a:pt x="11730" y="116405"/>
                </a:lnTo>
                <a:lnTo>
                  <a:pt x="20093" y="114841"/>
                </a:lnTo>
                <a:lnTo>
                  <a:pt x="19190" y="110029"/>
                </a:lnTo>
                <a:lnTo>
                  <a:pt x="19070" y="108585"/>
                </a:lnTo>
                <a:lnTo>
                  <a:pt x="17807" y="100764"/>
                </a:lnTo>
                <a:lnTo>
                  <a:pt x="18047" y="95591"/>
                </a:lnTo>
                <a:lnTo>
                  <a:pt x="17326" y="91620"/>
                </a:lnTo>
                <a:lnTo>
                  <a:pt x="18228" y="91019"/>
                </a:lnTo>
                <a:lnTo>
                  <a:pt x="19972" y="91139"/>
                </a:lnTo>
                <a:lnTo>
                  <a:pt x="19732" y="89635"/>
                </a:lnTo>
                <a:lnTo>
                  <a:pt x="23943" y="88853"/>
                </a:lnTo>
                <a:lnTo>
                  <a:pt x="23642" y="87349"/>
                </a:lnTo>
                <a:lnTo>
                  <a:pt x="24484" y="84221"/>
                </a:lnTo>
                <a:lnTo>
                  <a:pt x="24063" y="82777"/>
                </a:lnTo>
                <a:lnTo>
                  <a:pt x="24544" y="81273"/>
                </a:lnTo>
                <a:lnTo>
                  <a:pt x="26650" y="79468"/>
                </a:lnTo>
                <a:lnTo>
                  <a:pt x="27011" y="78386"/>
                </a:lnTo>
                <a:lnTo>
                  <a:pt x="25988" y="76521"/>
                </a:lnTo>
                <a:lnTo>
                  <a:pt x="26710" y="74896"/>
                </a:lnTo>
                <a:lnTo>
                  <a:pt x="25447" y="72370"/>
                </a:lnTo>
                <a:lnTo>
                  <a:pt x="25867" y="71167"/>
                </a:lnTo>
                <a:lnTo>
                  <a:pt x="27672" y="71287"/>
                </a:lnTo>
                <a:lnTo>
                  <a:pt x="28695" y="70084"/>
                </a:lnTo>
                <a:lnTo>
                  <a:pt x="28093" y="69362"/>
                </a:lnTo>
                <a:lnTo>
                  <a:pt x="27672" y="66053"/>
                </a:lnTo>
                <a:lnTo>
                  <a:pt x="29657" y="63948"/>
                </a:lnTo>
                <a:lnTo>
                  <a:pt x="30741" y="63587"/>
                </a:lnTo>
                <a:lnTo>
                  <a:pt x="28394" y="59135"/>
                </a:lnTo>
                <a:lnTo>
                  <a:pt x="25748" y="58413"/>
                </a:lnTo>
                <a:lnTo>
                  <a:pt x="23943" y="59195"/>
                </a:lnTo>
                <a:lnTo>
                  <a:pt x="23100" y="57992"/>
                </a:lnTo>
                <a:lnTo>
                  <a:pt x="22379" y="58834"/>
                </a:lnTo>
                <a:lnTo>
                  <a:pt x="21176" y="57511"/>
                </a:lnTo>
                <a:lnTo>
                  <a:pt x="21717" y="56969"/>
                </a:lnTo>
                <a:lnTo>
                  <a:pt x="20814" y="55405"/>
                </a:lnTo>
                <a:lnTo>
                  <a:pt x="21115" y="53119"/>
                </a:lnTo>
                <a:lnTo>
                  <a:pt x="20153" y="52578"/>
                </a:lnTo>
                <a:lnTo>
                  <a:pt x="20814" y="51736"/>
                </a:lnTo>
                <a:lnTo>
                  <a:pt x="19009" y="49750"/>
                </a:lnTo>
                <a:lnTo>
                  <a:pt x="16001" y="49329"/>
                </a:lnTo>
                <a:lnTo>
                  <a:pt x="15460" y="43073"/>
                </a:lnTo>
                <a:lnTo>
                  <a:pt x="14257" y="42050"/>
                </a:lnTo>
                <a:lnTo>
                  <a:pt x="15280" y="41449"/>
                </a:lnTo>
                <a:lnTo>
                  <a:pt x="14197" y="39644"/>
                </a:lnTo>
                <a:lnTo>
                  <a:pt x="13295" y="36937"/>
                </a:lnTo>
                <a:lnTo>
                  <a:pt x="10588" y="35012"/>
                </a:lnTo>
                <a:lnTo>
                  <a:pt x="11129" y="33688"/>
                </a:lnTo>
                <a:lnTo>
                  <a:pt x="9926" y="31944"/>
                </a:lnTo>
                <a:lnTo>
                  <a:pt x="9204" y="29838"/>
                </a:lnTo>
                <a:lnTo>
                  <a:pt x="10046" y="28635"/>
                </a:lnTo>
                <a:lnTo>
                  <a:pt x="9204" y="26830"/>
                </a:lnTo>
                <a:lnTo>
                  <a:pt x="7520" y="24424"/>
                </a:lnTo>
                <a:lnTo>
                  <a:pt x="7460" y="23642"/>
                </a:lnTo>
                <a:lnTo>
                  <a:pt x="6016" y="21416"/>
                </a:lnTo>
                <a:lnTo>
                  <a:pt x="2767" y="21777"/>
                </a:lnTo>
                <a:lnTo>
                  <a:pt x="0" y="21236"/>
                </a:lnTo>
                <a:lnTo>
                  <a:pt x="2827" y="20875"/>
                </a:lnTo>
                <a:lnTo>
                  <a:pt x="9866" y="20153"/>
                </a:lnTo>
                <a:lnTo>
                  <a:pt x="13295" y="19792"/>
                </a:lnTo>
                <a:lnTo>
                  <a:pt x="22017" y="18649"/>
                </a:lnTo>
                <a:lnTo>
                  <a:pt x="23642" y="18469"/>
                </a:lnTo>
                <a:lnTo>
                  <a:pt x="28875" y="17987"/>
                </a:lnTo>
                <a:lnTo>
                  <a:pt x="30801" y="17746"/>
                </a:lnTo>
                <a:lnTo>
                  <a:pt x="31101" y="17746"/>
                </a:lnTo>
                <a:lnTo>
                  <a:pt x="36215" y="17024"/>
                </a:lnTo>
                <a:lnTo>
                  <a:pt x="41027" y="16543"/>
                </a:lnTo>
                <a:lnTo>
                  <a:pt x="45961" y="15881"/>
                </a:lnTo>
                <a:lnTo>
                  <a:pt x="46321" y="15881"/>
                </a:lnTo>
                <a:lnTo>
                  <a:pt x="51435" y="15220"/>
                </a:lnTo>
                <a:lnTo>
                  <a:pt x="56728" y="14558"/>
                </a:lnTo>
                <a:lnTo>
                  <a:pt x="59736" y="14197"/>
                </a:lnTo>
                <a:lnTo>
                  <a:pt x="60518" y="14197"/>
                </a:lnTo>
                <a:lnTo>
                  <a:pt x="68339" y="13234"/>
                </a:lnTo>
                <a:lnTo>
                  <a:pt x="90597" y="10587"/>
                </a:lnTo>
                <a:lnTo>
                  <a:pt x="97516" y="9746"/>
                </a:lnTo>
                <a:lnTo>
                  <a:pt x="100343" y="9385"/>
                </a:lnTo>
                <a:lnTo>
                  <a:pt x="103351" y="9084"/>
                </a:lnTo>
                <a:lnTo>
                  <a:pt x="107020" y="8603"/>
                </a:lnTo>
                <a:lnTo>
                  <a:pt x="109187" y="8242"/>
                </a:lnTo>
                <a:lnTo>
                  <a:pt x="115503" y="7520"/>
                </a:lnTo>
                <a:lnTo>
                  <a:pt x="117368" y="7279"/>
                </a:lnTo>
                <a:lnTo>
                  <a:pt x="119413" y="7038"/>
                </a:lnTo>
                <a:lnTo>
                  <a:pt x="120737" y="6858"/>
                </a:lnTo>
                <a:lnTo>
                  <a:pt x="124046" y="6437"/>
                </a:lnTo>
                <a:lnTo>
                  <a:pt x="126632" y="6136"/>
                </a:lnTo>
                <a:lnTo>
                  <a:pt x="136017" y="4933"/>
                </a:lnTo>
                <a:lnTo>
                  <a:pt x="138544" y="4632"/>
                </a:lnTo>
                <a:lnTo>
                  <a:pt x="142093" y="4271"/>
                </a:lnTo>
                <a:lnTo>
                  <a:pt x="151117" y="3128"/>
                </a:lnTo>
                <a:lnTo>
                  <a:pt x="159960" y="2105"/>
                </a:lnTo>
                <a:lnTo>
                  <a:pt x="165374" y="1384"/>
                </a:lnTo>
                <a:lnTo>
                  <a:pt x="169284" y="902"/>
                </a:lnTo>
                <a:lnTo>
                  <a:pt x="171510" y="722"/>
                </a:lnTo>
                <a:lnTo>
                  <a:pt x="173495" y="541"/>
                </a:lnTo>
                <a:lnTo>
                  <a:pt x="177225" y="0"/>
                </a:lnTo>
                <a:lnTo>
                  <a:pt x="175902" y="902"/>
                </a:lnTo>
                <a:lnTo>
                  <a:pt x="174518" y="2827"/>
                </a:lnTo>
                <a:lnTo>
                  <a:pt x="174698" y="3730"/>
                </a:lnTo>
                <a:lnTo>
                  <a:pt x="174698" y="4331"/>
                </a:lnTo>
                <a:lnTo>
                  <a:pt x="174277" y="5956"/>
                </a:lnTo>
                <a:lnTo>
                  <a:pt x="174999" y="7460"/>
                </a:lnTo>
                <a:lnTo>
                  <a:pt x="176202" y="8302"/>
                </a:lnTo>
                <a:lnTo>
                  <a:pt x="176503" y="10046"/>
                </a:lnTo>
                <a:lnTo>
                  <a:pt x="178188" y="11791"/>
                </a:lnTo>
                <a:lnTo>
                  <a:pt x="179210" y="12152"/>
                </a:lnTo>
                <a:lnTo>
                  <a:pt x="182459" y="15099"/>
                </a:lnTo>
                <a:lnTo>
                  <a:pt x="182820" y="17024"/>
                </a:lnTo>
                <a:lnTo>
                  <a:pt x="182218" y="18348"/>
                </a:lnTo>
                <a:lnTo>
                  <a:pt x="182398" y="20514"/>
                </a:lnTo>
                <a:lnTo>
                  <a:pt x="183000" y="20694"/>
                </a:lnTo>
                <a:lnTo>
                  <a:pt x="183421" y="22800"/>
                </a:lnTo>
                <a:lnTo>
                  <a:pt x="183301" y="23461"/>
                </a:lnTo>
                <a:lnTo>
                  <a:pt x="183060" y="26469"/>
                </a:lnTo>
                <a:lnTo>
                  <a:pt x="183421" y="27191"/>
                </a:lnTo>
                <a:lnTo>
                  <a:pt x="183902" y="28515"/>
                </a:lnTo>
                <a:lnTo>
                  <a:pt x="184203" y="28755"/>
                </a:lnTo>
                <a:lnTo>
                  <a:pt x="184384" y="28876"/>
                </a:lnTo>
                <a:lnTo>
                  <a:pt x="184384" y="29718"/>
                </a:lnTo>
                <a:lnTo>
                  <a:pt x="184986" y="30079"/>
                </a:lnTo>
                <a:lnTo>
                  <a:pt x="184865" y="30500"/>
                </a:lnTo>
                <a:lnTo>
                  <a:pt x="188174" y="34952"/>
                </a:lnTo>
                <a:lnTo>
                  <a:pt x="188955" y="34350"/>
                </a:lnTo>
                <a:lnTo>
                  <a:pt x="190159" y="35974"/>
                </a:lnTo>
                <a:lnTo>
                  <a:pt x="191422" y="37178"/>
                </a:lnTo>
                <a:lnTo>
                  <a:pt x="192024" y="37538"/>
                </a:lnTo>
                <a:lnTo>
                  <a:pt x="193348" y="37478"/>
                </a:lnTo>
                <a:lnTo>
                  <a:pt x="196596" y="35493"/>
                </a:lnTo>
                <a:lnTo>
                  <a:pt x="197619" y="35854"/>
                </a:lnTo>
                <a:lnTo>
                  <a:pt x="198100" y="35433"/>
                </a:lnTo>
                <a:lnTo>
                  <a:pt x="198340" y="34711"/>
                </a:lnTo>
                <a:lnTo>
                  <a:pt x="200145" y="34952"/>
                </a:lnTo>
                <a:lnTo>
                  <a:pt x="201469" y="34049"/>
                </a:lnTo>
                <a:lnTo>
                  <a:pt x="202130" y="33869"/>
                </a:lnTo>
                <a:lnTo>
                  <a:pt x="203935" y="34831"/>
                </a:lnTo>
                <a:lnTo>
                  <a:pt x="205860" y="34531"/>
                </a:lnTo>
                <a:lnTo>
                  <a:pt x="206401" y="34711"/>
                </a:lnTo>
                <a:lnTo>
                  <a:pt x="207424" y="33989"/>
                </a:lnTo>
                <a:lnTo>
                  <a:pt x="208627" y="34771"/>
                </a:lnTo>
                <a:lnTo>
                  <a:pt x="209169" y="33929"/>
                </a:lnTo>
                <a:lnTo>
                  <a:pt x="210553" y="33327"/>
                </a:lnTo>
                <a:lnTo>
                  <a:pt x="211034" y="33147"/>
                </a:lnTo>
                <a:lnTo>
                  <a:pt x="213621" y="46081"/>
                </a:lnTo>
                <a:lnTo>
                  <a:pt x="215606" y="55165"/>
                </a:lnTo>
                <a:lnTo>
                  <a:pt x="217591" y="65632"/>
                </a:lnTo>
                <a:lnTo>
                  <a:pt x="220900" y="81875"/>
                </a:lnTo>
                <a:lnTo>
                  <a:pt x="224028" y="97516"/>
                </a:lnTo>
                <a:lnTo>
                  <a:pt x="224750" y="100524"/>
                </a:lnTo>
                <a:lnTo>
                  <a:pt x="226915" y="111773"/>
                </a:lnTo>
                <a:lnTo>
                  <a:pt x="234315" y="147086"/>
                </a:lnTo>
                <a:lnTo>
                  <a:pt x="234916" y="152500"/>
                </a:lnTo>
                <a:lnTo>
                  <a:pt x="233894" y="152801"/>
                </a:lnTo>
                <a:lnTo>
                  <a:pt x="234916" y="153523"/>
                </a:lnTo>
                <a:lnTo>
                  <a:pt x="235758" y="161825"/>
                </a:lnTo>
                <a:lnTo>
                  <a:pt x="236420" y="166397"/>
                </a:lnTo>
                <a:lnTo>
                  <a:pt x="237984" y="173495"/>
                </a:lnTo>
                <a:lnTo>
                  <a:pt x="241654" y="192264"/>
                </a:lnTo>
                <a:lnTo>
                  <a:pt x="244060" y="203995"/>
                </a:lnTo>
                <a:lnTo>
                  <a:pt x="242797" y="204717"/>
                </a:lnTo>
                <a:lnTo>
                  <a:pt x="241534" y="204356"/>
                </a:lnTo>
                <a:lnTo>
                  <a:pt x="241895" y="205860"/>
                </a:lnTo>
                <a:lnTo>
                  <a:pt x="239970" y="205078"/>
                </a:lnTo>
                <a:lnTo>
                  <a:pt x="239067" y="206281"/>
                </a:lnTo>
                <a:lnTo>
                  <a:pt x="239548" y="207003"/>
                </a:lnTo>
                <a:lnTo>
                  <a:pt x="237984" y="207485"/>
                </a:lnTo>
                <a:lnTo>
                  <a:pt x="236781" y="206101"/>
                </a:lnTo>
                <a:lnTo>
                  <a:pt x="235458" y="207003"/>
                </a:lnTo>
                <a:lnTo>
                  <a:pt x="236420" y="211274"/>
                </a:lnTo>
                <a:lnTo>
                  <a:pt x="235939" y="213921"/>
                </a:lnTo>
                <a:lnTo>
                  <a:pt x="234796" y="216147"/>
                </a:lnTo>
                <a:lnTo>
                  <a:pt x="232270" y="226374"/>
                </a:lnTo>
                <a:lnTo>
                  <a:pt x="235758" y="244301"/>
                </a:lnTo>
                <a:lnTo>
                  <a:pt x="236842" y="246828"/>
                </a:lnTo>
                <a:lnTo>
                  <a:pt x="237684" y="247369"/>
                </a:lnTo>
                <a:lnTo>
                  <a:pt x="249715" y="245083"/>
                </a:lnTo>
                <a:lnTo>
                  <a:pt x="250016" y="247069"/>
                </a:lnTo>
                <a:lnTo>
                  <a:pt x="252062" y="246707"/>
                </a:lnTo>
                <a:lnTo>
                  <a:pt x="253024" y="247910"/>
                </a:lnTo>
                <a:lnTo>
                  <a:pt x="253445" y="249956"/>
                </a:lnTo>
                <a:lnTo>
                  <a:pt x="252062" y="250257"/>
                </a:lnTo>
                <a:lnTo>
                  <a:pt x="252964" y="254468"/>
                </a:lnTo>
                <a:lnTo>
                  <a:pt x="252483" y="254708"/>
                </a:lnTo>
                <a:lnTo>
                  <a:pt x="253084" y="258438"/>
                </a:lnTo>
                <a:lnTo>
                  <a:pt x="251881" y="259280"/>
                </a:lnTo>
                <a:lnTo>
                  <a:pt x="251580" y="261566"/>
                </a:lnTo>
                <a:lnTo>
                  <a:pt x="242256" y="263431"/>
                </a:lnTo>
                <a:lnTo>
                  <a:pt x="242617" y="265597"/>
                </a:lnTo>
                <a:lnTo>
                  <a:pt x="237323" y="266800"/>
                </a:lnTo>
                <a:lnTo>
                  <a:pt x="234796" y="267703"/>
                </a:lnTo>
                <a:lnTo>
                  <a:pt x="236300" y="274982"/>
                </a:lnTo>
                <a:lnTo>
                  <a:pt x="241714" y="282020"/>
                </a:lnTo>
                <a:lnTo>
                  <a:pt x="244601" y="288036"/>
                </a:lnTo>
                <a:lnTo>
                  <a:pt x="250617" y="295375"/>
                </a:lnTo>
                <a:lnTo>
                  <a:pt x="235999" y="298383"/>
                </a:lnTo>
                <a:lnTo>
                  <a:pt x="230164" y="299466"/>
                </a:lnTo>
                <a:lnTo>
                  <a:pt x="220118" y="301451"/>
                </a:lnTo>
                <a:lnTo>
                  <a:pt x="218915" y="299165"/>
                </a:lnTo>
                <a:lnTo>
                  <a:pt x="216448" y="298564"/>
                </a:lnTo>
                <a:lnTo>
                  <a:pt x="214162" y="297360"/>
                </a:lnTo>
                <a:lnTo>
                  <a:pt x="213621" y="297541"/>
                </a:lnTo>
                <a:lnTo>
                  <a:pt x="210793" y="296879"/>
                </a:lnTo>
                <a:lnTo>
                  <a:pt x="209590" y="295315"/>
                </a:lnTo>
                <a:lnTo>
                  <a:pt x="207905" y="296157"/>
                </a:lnTo>
                <a:lnTo>
                  <a:pt x="207665" y="295375"/>
                </a:lnTo>
                <a:lnTo>
                  <a:pt x="205078" y="295255"/>
                </a:lnTo>
                <a:lnTo>
                  <a:pt x="204477" y="294112"/>
                </a:lnTo>
                <a:lnTo>
                  <a:pt x="203333" y="293631"/>
                </a:lnTo>
                <a:lnTo>
                  <a:pt x="200807" y="295074"/>
                </a:lnTo>
                <a:lnTo>
                  <a:pt x="200265" y="294112"/>
                </a:lnTo>
                <a:lnTo>
                  <a:pt x="198641" y="293931"/>
                </a:lnTo>
                <a:lnTo>
                  <a:pt x="196175" y="291585"/>
                </a:lnTo>
                <a:lnTo>
                  <a:pt x="193167" y="290623"/>
                </a:lnTo>
                <a:lnTo>
                  <a:pt x="191062" y="290502"/>
                </a:lnTo>
                <a:lnTo>
                  <a:pt x="190580" y="289720"/>
                </a:lnTo>
                <a:lnTo>
                  <a:pt x="188054" y="290202"/>
                </a:lnTo>
                <a:lnTo>
                  <a:pt x="188294" y="290743"/>
                </a:lnTo>
                <a:lnTo>
                  <a:pt x="185286" y="293330"/>
                </a:lnTo>
                <a:lnTo>
                  <a:pt x="183662" y="292488"/>
                </a:lnTo>
                <a:lnTo>
                  <a:pt x="183181" y="293330"/>
                </a:lnTo>
                <a:lnTo>
                  <a:pt x="181436" y="292969"/>
                </a:lnTo>
                <a:lnTo>
                  <a:pt x="180834" y="293570"/>
                </a:lnTo>
                <a:lnTo>
                  <a:pt x="178970" y="293811"/>
                </a:lnTo>
                <a:lnTo>
                  <a:pt x="177345" y="295616"/>
                </a:lnTo>
                <a:lnTo>
                  <a:pt x="176322" y="295556"/>
                </a:lnTo>
                <a:lnTo>
                  <a:pt x="174398" y="297300"/>
                </a:lnTo>
                <a:lnTo>
                  <a:pt x="171631" y="297541"/>
                </a:lnTo>
                <a:lnTo>
                  <a:pt x="170608" y="299345"/>
                </a:lnTo>
                <a:lnTo>
                  <a:pt x="170908" y="300849"/>
                </a:lnTo>
                <a:lnTo>
                  <a:pt x="169224" y="301932"/>
                </a:lnTo>
                <a:lnTo>
                  <a:pt x="166036" y="301150"/>
                </a:lnTo>
                <a:lnTo>
                  <a:pt x="162306" y="300669"/>
                </a:lnTo>
                <a:lnTo>
                  <a:pt x="158395" y="300789"/>
                </a:lnTo>
                <a:lnTo>
                  <a:pt x="158095" y="300127"/>
                </a:lnTo>
                <a:lnTo>
                  <a:pt x="155869" y="299827"/>
                </a:lnTo>
                <a:lnTo>
                  <a:pt x="152380" y="301030"/>
                </a:lnTo>
                <a:lnTo>
                  <a:pt x="151297" y="302233"/>
                </a:lnTo>
                <a:lnTo>
                  <a:pt x="150154" y="304579"/>
                </a:lnTo>
                <a:lnTo>
                  <a:pt x="149372" y="304700"/>
                </a:lnTo>
                <a:lnTo>
                  <a:pt x="146243" y="307828"/>
                </a:lnTo>
                <a:lnTo>
                  <a:pt x="145943" y="309633"/>
                </a:lnTo>
                <a:lnTo>
                  <a:pt x="144920" y="308489"/>
                </a:lnTo>
                <a:lnTo>
                  <a:pt x="145401" y="307046"/>
                </a:lnTo>
                <a:lnTo>
                  <a:pt x="145221" y="304700"/>
                </a:lnTo>
                <a:lnTo>
                  <a:pt x="145762" y="303196"/>
                </a:lnTo>
                <a:lnTo>
                  <a:pt x="143056" y="298263"/>
                </a:lnTo>
                <a:lnTo>
                  <a:pt x="140829" y="298143"/>
                </a:lnTo>
                <a:lnTo>
                  <a:pt x="136317" y="299526"/>
                </a:lnTo>
                <a:lnTo>
                  <a:pt x="136137" y="299045"/>
                </a:lnTo>
                <a:lnTo>
                  <a:pt x="139325" y="297000"/>
                </a:lnTo>
                <a:lnTo>
                  <a:pt x="139325" y="296157"/>
                </a:lnTo>
                <a:lnTo>
                  <a:pt x="136498" y="295556"/>
                </a:lnTo>
                <a:lnTo>
                  <a:pt x="134032" y="296518"/>
                </a:lnTo>
                <a:lnTo>
                  <a:pt x="133610" y="293871"/>
                </a:lnTo>
                <a:lnTo>
                  <a:pt x="132708" y="293992"/>
                </a:lnTo>
                <a:lnTo>
                  <a:pt x="131746" y="291946"/>
                </a:lnTo>
                <a:lnTo>
                  <a:pt x="132949" y="291104"/>
                </a:lnTo>
                <a:lnTo>
                  <a:pt x="134694" y="287916"/>
                </a:lnTo>
                <a:lnTo>
                  <a:pt x="133370" y="286532"/>
                </a:lnTo>
                <a:lnTo>
                  <a:pt x="133129" y="282441"/>
                </a:lnTo>
                <a:lnTo>
                  <a:pt x="131144" y="279794"/>
                </a:lnTo>
                <a:lnTo>
                  <a:pt x="128076" y="281779"/>
                </a:lnTo>
                <a:lnTo>
                  <a:pt x="126752" y="281418"/>
                </a:lnTo>
                <a:lnTo>
                  <a:pt x="123865" y="281238"/>
                </a:lnTo>
                <a:lnTo>
                  <a:pt x="121038" y="282381"/>
                </a:lnTo>
                <a:lnTo>
                  <a:pt x="115864" y="282381"/>
                </a:lnTo>
                <a:lnTo>
                  <a:pt x="113157" y="281900"/>
                </a:lnTo>
                <a:lnTo>
                  <a:pt x="109547" y="282922"/>
                </a:lnTo>
                <a:lnTo>
                  <a:pt x="100704" y="283344"/>
                </a:lnTo>
                <a:lnTo>
                  <a:pt x="100463" y="286652"/>
                </a:lnTo>
                <a:lnTo>
                  <a:pt x="98899" y="287434"/>
                </a:lnTo>
                <a:lnTo>
                  <a:pt x="98599" y="289420"/>
                </a:lnTo>
                <a:lnTo>
                  <a:pt x="99200" y="290081"/>
                </a:lnTo>
                <a:lnTo>
                  <a:pt x="96253" y="291946"/>
                </a:lnTo>
                <a:lnTo>
                  <a:pt x="94989" y="291465"/>
                </a:lnTo>
                <a:lnTo>
                  <a:pt x="93365" y="293871"/>
                </a:lnTo>
                <a:lnTo>
                  <a:pt x="92763" y="293390"/>
                </a:lnTo>
                <a:lnTo>
                  <a:pt x="92162" y="290382"/>
                </a:lnTo>
                <a:lnTo>
                  <a:pt x="90959" y="291345"/>
                </a:lnTo>
                <a:lnTo>
                  <a:pt x="90116" y="289359"/>
                </a:lnTo>
                <a:lnTo>
                  <a:pt x="90116" y="287194"/>
                </a:lnTo>
                <a:lnTo>
                  <a:pt x="89274" y="284607"/>
                </a:lnTo>
                <a:lnTo>
                  <a:pt x="88071" y="283524"/>
                </a:lnTo>
                <a:lnTo>
                  <a:pt x="85303" y="279493"/>
                </a:lnTo>
                <a:lnTo>
                  <a:pt x="84582" y="276726"/>
                </a:lnTo>
                <a:lnTo>
                  <a:pt x="85183" y="274741"/>
                </a:lnTo>
                <a:lnTo>
                  <a:pt x="84762" y="273838"/>
                </a:lnTo>
                <a:lnTo>
                  <a:pt x="85665" y="272034"/>
                </a:lnTo>
                <a:lnTo>
                  <a:pt x="85063" y="270770"/>
                </a:lnTo>
                <a:lnTo>
                  <a:pt x="82777" y="268966"/>
                </a:lnTo>
                <a:lnTo>
                  <a:pt x="79649" y="269146"/>
                </a:lnTo>
                <a:lnTo>
                  <a:pt x="78867" y="268003"/>
                </a:lnTo>
                <a:lnTo>
                  <a:pt x="78085" y="268545"/>
                </a:lnTo>
                <a:lnTo>
                  <a:pt x="75859" y="267161"/>
                </a:lnTo>
                <a:lnTo>
                  <a:pt x="74114" y="267221"/>
                </a:lnTo>
                <a:lnTo>
                  <a:pt x="72009" y="266560"/>
                </a:lnTo>
                <a:lnTo>
                  <a:pt x="70324" y="267582"/>
                </a:lnTo>
                <a:lnTo>
                  <a:pt x="68760" y="266981"/>
                </a:lnTo>
                <a:lnTo>
                  <a:pt x="66956" y="263070"/>
                </a:lnTo>
                <a:lnTo>
                  <a:pt x="68339" y="262409"/>
                </a:lnTo>
                <a:lnTo>
                  <a:pt x="68580" y="260664"/>
                </a:lnTo>
                <a:lnTo>
                  <a:pt x="67858" y="259882"/>
                </a:lnTo>
                <a:lnTo>
                  <a:pt x="65873" y="260303"/>
                </a:lnTo>
                <a:lnTo>
                  <a:pt x="66775" y="259461"/>
                </a:lnTo>
                <a:lnTo>
                  <a:pt x="66775" y="257355"/>
                </a:lnTo>
                <a:lnTo>
                  <a:pt x="64790" y="256754"/>
                </a:lnTo>
                <a:lnTo>
                  <a:pt x="62143" y="252904"/>
                </a:lnTo>
                <a:lnTo>
                  <a:pt x="60639" y="252964"/>
                </a:lnTo>
                <a:lnTo>
                  <a:pt x="60037" y="250798"/>
                </a:lnTo>
                <a:lnTo>
                  <a:pt x="59857" y="248632"/>
                </a:lnTo>
                <a:lnTo>
                  <a:pt x="58353" y="248271"/>
                </a:lnTo>
                <a:lnTo>
                  <a:pt x="58293" y="246948"/>
                </a:lnTo>
                <a:lnTo>
                  <a:pt x="56488" y="244361"/>
                </a:lnTo>
                <a:lnTo>
                  <a:pt x="54683" y="244542"/>
                </a:lnTo>
                <a:lnTo>
                  <a:pt x="54263" y="243399"/>
                </a:lnTo>
                <a:lnTo>
                  <a:pt x="52458" y="242677"/>
                </a:lnTo>
                <a:lnTo>
                  <a:pt x="49570" y="243279"/>
                </a:lnTo>
                <a:lnTo>
                  <a:pt x="48487" y="242918"/>
                </a:lnTo>
                <a:lnTo>
                  <a:pt x="47344" y="243699"/>
                </a:lnTo>
                <a:lnTo>
                  <a:pt x="43374" y="243639"/>
                </a:lnTo>
                <a:lnTo>
                  <a:pt x="43013" y="242376"/>
                </a:lnTo>
                <a:lnTo>
                  <a:pt x="40667" y="239669"/>
                </a:lnTo>
                <a:lnTo>
                  <a:pt x="40185" y="238045"/>
                </a:lnTo>
                <a:lnTo>
                  <a:pt x="37538" y="237082"/>
                </a:lnTo>
                <a:lnTo>
                  <a:pt x="36215" y="237503"/>
                </a:lnTo>
                <a:lnTo>
                  <a:pt x="34410" y="235819"/>
                </a:lnTo>
                <a:lnTo>
                  <a:pt x="32665" y="235518"/>
                </a:lnTo>
                <a:lnTo>
                  <a:pt x="31282" y="233713"/>
                </a:lnTo>
                <a:lnTo>
                  <a:pt x="28996" y="234074"/>
                </a:lnTo>
                <a:lnTo>
                  <a:pt x="27492" y="233773"/>
                </a:lnTo>
                <a:lnTo>
                  <a:pt x="26289" y="232089"/>
                </a:lnTo>
                <a:lnTo>
                  <a:pt x="23581" y="231788"/>
                </a:lnTo>
                <a:lnTo>
                  <a:pt x="23221" y="230705"/>
                </a:lnTo>
                <a:lnTo>
                  <a:pt x="24063" y="229984"/>
                </a:lnTo>
                <a:lnTo>
                  <a:pt x="22198" y="227096"/>
                </a:lnTo>
                <a:lnTo>
                  <a:pt x="22499" y="225712"/>
                </a:lnTo>
                <a:lnTo>
                  <a:pt x="21536" y="223065"/>
                </a:lnTo>
                <a:lnTo>
                  <a:pt x="20694" y="222103"/>
                </a:lnTo>
                <a:lnTo>
                  <a:pt x="20093" y="218734"/>
                </a:lnTo>
                <a:lnTo>
                  <a:pt x="20513" y="216267"/>
                </a:lnTo>
                <a:lnTo>
                  <a:pt x="20513" y="213982"/>
                </a:lnTo>
                <a:lnTo>
                  <a:pt x="19431" y="210312"/>
                </a:lnTo>
                <a:lnTo>
                  <a:pt x="18108" y="207304"/>
                </a:lnTo>
                <a:lnTo>
                  <a:pt x="16303" y="205018"/>
                </a:lnTo>
                <a:lnTo>
                  <a:pt x="16904" y="204055"/>
                </a:lnTo>
                <a:moveTo>
                  <a:pt x="97516" y="298323"/>
                </a:moveTo>
                <a:lnTo>
                  <a:pt x="99020" y="298624"/>
                </a:lnTo>
                <a:lnTo>
                  <a:pt x="98418" y="299225"/>
                </a:lnTo>
                <a:lnTo>
                  <a:pt x="97516" y="298323"/>
                </a:lnTo>
                <a:moveTo>
                  <a:pt x="92944" y="299526"/>
                </a:moveTo>
                <a:lnTo>
                  <a:pt x="91620" y="300007"/>
                </a:lnTo>
                <a:lnTo>
                  <a:pt x="90417" y="299526"/>
                </a:lnTo>
                <a:lnTo>
                  <a:pt x="92823" y="298564"/>
                </a:lnTo>
                <a:lnTo>
                  <a:pt x="92944" y="299526"/>
                </a:lnTo>
                <a:moveTo>
                  <a:pt x="98057" y="294653"/>
                </a:moveTo>
                <a:lnTo>
                  <a:pt x="96673" y="294112"/>
                </a:lnTo>
                <a:lnTo>
                  <a:pt x="96673" y="292969"/>
                </a:lnTo>
                <a:lnTo>
                  <a:pt x="98358" y="293450"/>
                </a:lnTo>
                <a:lnTo>
                  <a:pt x="98057" y="294593"/>
                </a:lnTo>
                <a:moveTo>
                  <a:pt x="88071" y="293811"/>
                </a:moveTo>
                <a:lnTo>
                  <a:pt x="88311" y="295977"/>
                </a:lnTo>
                <a:lnTo>
                  <a:pt x="87710" y="296398"/>
                </a:lnTo>
                <a:lnTo>
                  <a:pt x="86687" y="294112"/>
                </a:lnTo>
                <a:lnTo>
                  <a:pt x="88071" y="293811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 title="FL-4">
            <a:extLst>
              <a:ext uri="{FF2B5EF4-FFF2-40B4-BE49-F238E27FC236}">
                <a16:creationId xmlns:a16="http://schemas.microsoft.com/office/drawing/2014/main" id="{3C5253E8-3F47-2A3E-21A7-505CDBFF1F5B}"/>
              </a:ext>
            </a:extLst>
          </p:cNvPr>
          <p:cNvSpPr/>
          <p:nvPr/>
        </p:nvSpPr>
        <p:spPr>
          <a:xfrm>
            <a:off x="6730648" y="4820571"/>
            <a:ext cx="91608" cy="162394"/>
          </a:xfrm>
          <a:custGeom>
            <a:avLst/>
            <a:gdLst>
              <a:gd name="connsiteX0" fmla="*/ 114541 w 114660"/>
              <a:gd name="connsiteY0" fmla="*/ 63045 h 210492"/>
              <a:gd name="connsiteX1" fmla="*/ 111232 w 114660"/>
              <a:gd name="connsiteY1" fmla="*/ 63286 h 210492"/>
              <a:gd name="connsiteX2" fmla="*/ 109427 w 114660"/>
              <a:gd name="connsiteY2" fmla="*/ 66775 h 210492"/>
              <a:gd name="connsiteX3" fmla="*/ 107802 w 114660"/>
              <a:gd name="connsiteY3" fmla="*/ 68219 h 210492"/>
              <a:gd name="connsiteX4" fmla="*/ 106179 w 114660"/>
              <a:gd name="connsiteY4" fmla="*/ 67978 h 210492"/>
              <a:gd name="connsiteX5" fmla="*/ 104073 w 114660"/>
              <a:gd name="connsiteY5" fmla="*/ 66775 h 210492"/>
              <a:gd name="connsiteX6" fmla="*/ 98659 w 114660"/>
              <a:gd name="connsiteY6" fmla="*/ 68219 h 210492"/>
              <a:gd name="connsiteX7" fmla="*/ 97395 w 114660"/>
              <a:gd name="connsiteY7" fmla="*/ 68159 h 210492"/>
              <a:gd name="connsiteX8" fmla="*/ 93786 w 114660"/>
              <a:gd name="connsiteY8" fmla="*/ 69603 h 210492"/>
              <a:gd name="connsiteX9" fmla="*/ 93545 w 114660"/>
              <a:gd name="connsiteY9" fmla="*/ 70204 h 210492"/>
              <a:gd name="connsiteX10" fmla="*/ 90597 w 114660"/>
              <a:gd name="connsiteY10" fmla="*/ 70926 h 210492"/>
              <a:gd name="connsiteX11" fmla="*/ 91801 w 114660"/>
              <a:gd name="connsiteY11" fmla="*/ 72911 h 210492"/>
              <a:gd name="connsiteX12" fmla="*/ 92101 w 114660"/>
              <a:gd name="connsiteY12" fmla="*/ 75197 h 210492"/>
              <a:gd name="connsiteX13" fmla="*/ 90718 w 114660"/>
              <a:gd name="connsiteY13" fmla="*/ 74476 h 210492"/>
              <a:gd name="connsiteX14" fmla="*/ 84943 w 114660"/>
              <a:gd name="connsiteY14" fmla="*/ 75799 h 210492"/>
              <a:gd name="connsiteX15" fmla="*/ 83499 w 114660"/>
              <a:gd name="connsiteY15" fmla="*/ 76461 h 210492"/>
              <a:gd name="connsiteX16" fmla="*/ 84462 w 114660"/>
              <a:gd name="connsiteY16" fmla="*/ 78446 h 210492"/>
              <a:gd name="connsiteX17" fmla="*/ 85063 w 114660"/>
              <a:gd name="connsiteY17" fmla="*/ 81454 h 210492"/>
              <a:gd name="connsiteX18" fmla="*/ 83980 w 114660"/>
              <a:gd name="connsiteY18" fmla="*/ 82176 h 210492"/>
              <a:gd name="connsiteX19" fmla="*/ 84582 w 114660"/>
              <a:gd name="connsiteY19" fmla="*/ 83379 h 210492"/>
              <a:gd name="connsiteX20" fmla="*/ 82898 w 114660"/>
              <a:gd name="connsiteY20" fmla="*/ 83740 h 210492"/>
              <a:gd name="connsiteX21" fmla="*/ 82717 w 114660"/>
              <a:gd name="connsiteY21" fmla="*/ 85485 h 210492"/>
              <a:gd name="connsiteX22" fmla="*/ 81694 w 114660"/>
              <a:gd name="connsiteY22" fmla="*/ 86507 h 210492"/>
              <a:gd name="connsiteX23" fmla="*/ 76701 w 114660"/>
              <a:gd name="connsiteY23" fmla="*/ 85905 h 210492"/>
              <a:gd name="connsiteX24" fmla="*/ 75498 w 114660"/>
              <a:gd name="connsiteY24" fmla="*/ 87770 h 210492"/>
              <a:gd name="connsiteX25" fmla="*/ 76280 w 114660"/>
              <a:gd name="connsiteY25" fmla="*/ 91380 h 210492"/>
              <a:gd name="connsiteX26" fmla="*/ 74114 w 114660"/>
              <a:gd name="connsiteY26" fmla="*/ 93967 h 210492"/>
              <a:gd name="connsiteX27" fmla="*/ 75077 w 114660"/>
              <a:gd name="connsiteY27" fmla="*/ 95771 h 210492"/>
              <a:gd name="connsiteX28" fmla="*/ 79589 w 114660"/>
              <a:gd name="connsiteY28" fmla="*/ 99261 h 210492"/>
              <a:gd name="connsiteX29" fmla="*/ 80792 w 114660"/>
              <a:gd name="connsiteY29" fmla="*/ 100584 h 210492"/>
              <a:gd name="connsiteX30" fmla="*/ 81815 w 114660"/>
              <a:gd name="connsiteY30" fmla="*/ 103051 h 210492"/>
              <a:gd name="connsiteX31" fmla="*/ 81634 w 114660"/>
              <a:gd name="connsiteY31" fmla="*/ 103953 h 210492"/>
              <a:gd name="connsiteX32" fmla="*/ 78386 w 114660"/>
              <a:gd name="connsiteY32" fmla="*/ 110991 h 210492"/>
              <a:gd name="connsiteX33" fmla="*/ 78386 w 114660"/>
              <a:gd name="connsiteY33" fmla="*/ 112796 h 210492"/>
              <a:gd name="connsiteX34" fmla="*/ 77243 w 114660"/>
              <a:gd name="connsiteY34" fmla="*/ 114901 h 210492"/>
              <a:gd name="connsiteX35" fmla="*/ 78205 w 114660"/>
              <a:gd name="connsiteY35" fmla="*/ 120436 h 210492"/>
              <a:gd name="connsiteX36" fmla="*/ 80852 w 114660"/>
              <a:gd name="connsiteY36" fmla="*/ 123985 h 210492"/>
              <a:gd name="connsiteX37" fmla="*/ 81093 w 114660"/>
              <a:gd name="connsiteY37" fmla="*/ 126813 h 210492"/>
              <a:gd name="connsiteX38" fmla="*/ 82235 w 114660"/>
              <a:gd name="connsiteY38" fmla="*/ 131144 h 210492"/>
              <a:gd name="connsiteX39" fmla="*/ 81514 w 114660"/>
              <a:gd name="connsiteY39" fmla="*/ 134994 h 210492"/>
              <a:gd name="connsiteX40" fmla="*/ 82116 w 114660"/>
              <a:gd name="connsiteY40" fmla="*/ 138784 h 210492"/>
              <a:gd name="connsiteX41" fmla="*/ 82898 w 114660"/>
              <a:gd name="connsiteY41" fmla="*/ 141431 h 210492"/>
              <a:gd name="connsiteX42" fmla="*/ 84341 w 114660"/>
              <a:gd name="connsiteY42" fmla="*/ 143416 h 210492"/>
              <a:gd name="connsiteX43" fmla="*/ 86567 w 114660"/>
              <a:gd name="connsiteY43" fmla="*/ 144800 h 210492"/>
              <a:gd name="connsiteX44" fmla="*/ 94990 w 114660"/>
              <a:gd name="connsiteY44" fmla="*/ 148048 h 210492"/>
              <a:gd name="connsiteX45" fmla="*/ 97817 w 114660"/>
              <a:gd name="connsiteY45" fmla="*/ 149673 h 210492"/>
              <a:gd name="connsiteX46" fmla="*/ 99742 w 114660"/>
              <a:gd name="connsiteY46" fmla="*/ 151959 h 210492"/>
              <a:gd name="connsiteX47" fmla="*/ 100704 w 114660"/>
              <a:gd name="connsiteY47" fmla="*/ 155268 h 210492"/>
              <a:gd name="connsiteX48" fmla="*/ 100103 w 114660"/>
              <a:gd name="connsiteY48" fmla="*/ 159719 h 210492"/>
              <a:gd name="connsiteX49" fmla="*/ 101245 w 114660"/>
              <a:gd name="connsiteY49" fmla="*/ 163088 h 210492"/>
              <a:gd name="connsiteX50" fmla="*/ 103111 w 114660"/>
              <a:gd name="connsiteY50" fmla="*/ 166818 h 210492"/>
              <a:gd name="connsiteX51" fmla="*/ 106720 w 114660"/>
              <a:gd name="connsiteY51" fmla="*/ 171991 h 210492"/>
              <a:gd name="connsiteX52" fmla="*/ 107261 w 114660"/>
              <a:gd name="connsiteY52" fmla="*/ 172773 h 210492"/>
              <a:gd name="connsiteX53" fmla="*/ 83920 w 114660"/>
              <a:gd name="connsiteY53" fmla="*/ 178067 h 210492"/>
              <a:gd name="connsiteX54" fmla="*/ 70204 w 114660"/>
              <a:gd name="connsiteY54" fmla="*/ 181075 h 210492"/>
              <a:gd name="connsiteX55" fmla="*/ 69001 w 114660"/>
              <a:gd name="connsiteY55" fmla="*/ 183181 h 210492"/>
              <a:gd name="connsiteX56" fmla="*/ 63888 w 114660"/>
              <a:gd name="connsiteY56" fmla="*/ 188836 h 210492"/>
              <a:gd name="connsiteX57" fmla="*/ 58954 w 114660"/>
              <a:gd name="connsiteY57" fmla="*/ 190640 h 210492"/>
              <a:gd name="connsiteX58" fmla="*/ 56187 w 114660"/>
              <a:gd name="connsiteY58" fmla="*/ 192084 h 210492"/>
              <a:gd name="connsiteX59" fmla="*/ 54442 w 114660"/>
              <a:gd name="connsiteY59" fmla="*/ 194911 h 210492"/>
              <a:gd name="connsiteX60" fmla="*/ 54082 w 114660"/>
              <a:gd name="connsiteY60" fmla="*/ 199724 h 210492"/>
              <a:gd name="connsiteX61" fmla="*/ 53059 w 114660"/>
              <a:gd name="connsiteY61" fmla="*/ 201649 h 210492"/>
              <a:gd name="connsiteX62" fmla="*/ 47103 w 114660"/>
              <a:gd name="connsiteY62" fmla="*/ 202852 h 210492"/>
              <a:gd name="connsiteX63" fmla="*/ 42471 w 114660"/>
              <a:gd name="connsiteY63" fmla="*/ 205259 h 210492"/>
              <a:gd name="connsiteX64" fmla="*/ 40245 w 114660"/>
              <a:gd name="connsiteY64" fmla="*/ 208387 h 210492"/>
              <a:gd name="connsiteX65" fmla="*/ 39764 w 114660"/>
              <a:gd name="connsiteY65" fmla="*/ 209891 h 210492"/>
              <a:gd name="connsiteX66" fmla="*/ 36336 w 114660"/>
              <a:gd name="connsiteY66" fmla="*/ 210492 h 210492"/>
              <a:gd name="connsiteX67" fmla="*/ 35854 w 114660"/>
              <a:gd name="connsiteY67" fmla="*/ 205078 h 210492"/>
              <a:gd name="connsiteX68" fmla="*/ 28455 w 114660"/>
              <a:gd name="connsiteY68" fmla="*/ 169765 h 210492"/>
              <a:gd name="connsiteX69" fmla="*/ 26289 w 114660"/>
              <a:gd name="connsiteY69" fmla="*/ 158516 h 210492"/>
              <a:gd name="connsiteX70" fmla="*/ 25567 w 114660"/>
              <a:gd name="connsiteY70" fmla="*/ 155508 h 210492"/>
              <a:gd name="connsiteX71" fmla="*/ 22439 w 114660"/>
              <a:gd name="connsiteY71" fmla="*/ 139867 h 210492"/>
              <a:gd name="connsiteX72" fmla="*/ 19130 w 114660"/>
              <a:gd name="connsiteY72" fmla="*/ 123624 h 210492"/>
              <a:gd name="connsiteX73" fmla="*/ 17145 w 114660"/>
              <a:gd name="connsiteY73" fmla="*/ 113217 h 210492"/>
              <a:gd name="connsiteX74" fmla="*/ 15160 w 114660"/>
              <a:gd name="connsiteY74" fmla="*/ 104073 h 210492"/>
              <a:gd name="connsiteX75" fmla="*/ 12573 w 114660"/>
              <a:gd name="connsiteY75" fmla="*/ 91139 h 210492"/>
              <a:gd name="connsiteX76" fmla="*/ 12994 w 114660"/>
              <a:gd name="connsiteY76" fmla="*/ 90778 h 210492"/>
              <a:gd name="connsiteX77" fmla="*/ 13355 w 114660"/>
              <a:gd name="connsiteY77" fmla="*/ 90177 h 210492"/>
              <a:gd name="connsiteX78" fmla="*/ 14378 w 114660"/>
              <a:gd name="connsiteY78" fmla="*/ 88973 h 210492"/>
              <a:gd name="connsiteX79" fmla="*/ 14017 w 114660"/>
              <a:gd name="connsiteY79" fmla="*/ 87951 h 210492"/>
              <a:gd name="connsiteX80" fmla="*/ 14017 w 114660"/>
              <a:gd name="connsiteY80" fmla="*/ 86447 h 210492"/>
              <a:gd name="connsiteX81" fmla="*/ 12814 w 114660"/>
              <a:gd name="connsiteY81" fmla="*/ 84762 h 210492"/>
              <a:gd name="connsiteX82" fmla="*/ 11971 w 114660"/>
              <a:gd name="connsiteY82" fmla="*/ 82897 h 210492"/>
              <a:gd name="connsiteX83" fmla="*/ 12332 w 114660"/>
              <a:gd name="connsiteY83" fmla="*/ 82597 h 210492"/>
              <a:gd name="connsiteX84" fmla="*/ 12032 w 114660"/>
              <a:gd name="connsiteY84" fmla="*/ 81634 h 210492"/>
              <a:gd name="connsiteX85" fmla="*/ 11911 w 114660"/>
              <a:gd name="connsiteY85" fmla="*/ 81393 h 210492"/>
              <a:gd name="connsiteX86" fmla="*/ 12513 w 114660"/>
              <a:gd name="connsiteY86" fmla="*/ 80491 h 210492"/>
              <a:gd name="connsiteX87" fmla="*/ 13114 w 114660"/>
              <a:gd name="connsiteY87" fmla="*/ 79709 h 210492"/>
              <a:gd name="connsiteX88" fmla="*/ 12392 w 114660"/>
              <a:gd name="connsiteY88" fmla="*/ 77905 h 210492"/>
              <a:gd name="connsiteX89" fmla="*/ 11911 w 114660"/>
              <a:gd name="connsiteY89" fmla="*/ 77122 h 210492"/>
              <a:gd name="connsiteX90" fmla="*/ 12934 w 114660"/>
              <a:gd name="connsiteY90" fmla="*/ 74716 h 210492"/>
              <a:gd name="connsiteX91" fmla="*/ 12874 w 114660"/>
              <a:gd name="connsiteY91" fmla="*/ 73332 h 210492"/>
              <a:gd name="connsiteX92" fmla="*/ 13174 w 114660"/>
              <a:gd name="connsiteY92" fmla="*/ 72189 h 210492"/>
              <a:gd name="connsiteX93" fmla="*/ 13174 w 114660"/>
              <a:gd name="connsiteY93" fmla="*/ 71889 h 210492"/>
              <a:gd name="connsiteX94" fmla="*/ 12994 w 114660"/>
              <a:gd name="connsiteY94" fmla="*/ 71287 h 210492"/>
              <a:gd name="connsiteX95" fmla="*/ 13776 w 114660"/>
              <a:gd name="connsiteY95" fmla="*/ 69121 h 210492"/>
              <a:gd name="connsiteX96" fmla="*/ 13355 w 114660"/>
              <a:gd name="connsiteY96" fmla="*/ 67858 h 210492"/>
              <a:gd name="connsiteX97" fmla="*/ 13174 w 114660"/>
              <a:gd name="connsiteY97" fmla="*/ 64429 h 210492"/>
              <a:gd name="connsiteX98" fmla="*/ 12693 w 114660"/>
              <a:gd name="connsiteY98" fmla="*/ 63406 h 210492"/>
              <a:gd name="connsiteX99" fmla="*/ 12212 w 114660"/>
              <a:gd name="connsiteY99" fmla="*/ 60759 h 210492"/>
              <a:gd name="connsiteX100" fmla="*/ 11971 w 114660"/>
              <a:gd name="connsiteY100" fmla="*/ 61060 h 210492"/>
              <a:gd name="connsiteX101" fmla="*/ 11610 w 114660"/>
              <a:gd name="connsiteY101" fmla="*/ 57090 h 210492"/>
              <a:gd name="connsiteX102" fmla="*/ 11851 w 114660"/>
              <a:gd name="connsiteY102" fmla="*/ 56488 h 210492"/>
              <a:gd name="connsiteX103" fmla="*/ 11550 w 114660"/>
              <a:gd name="connsiteY103" fmla="*/ 55706 h 210492"/>
              <a:gd name="connsiteX104" fmla="*/ 12152 w 114660"/>
              <a:gd name="connsiteY104" fmla="*/ 54142 h 210492"/>
              <a:gd name="connsiteX105" fmla="*/ 11670 w 114660"/>
              <a:gd name="connsiteY105" fmla="*/ 52818 h 210492"/>
              <a:gd name="connsiteX106" fmla="*/ 12212 w 114660"/>
              <a:gd name="connsiteY106" fmla="*/ 51977 h 210492"/>
              <a:gd name="connsiteX107" fmla="*/ 11851 w 114660"/>
              <a:gd name="connsiteY107" fmla="*/ 51675 h 210492"/>
              <a:gd name="connsiteX108" fmla="*/ 11490 w 114660"/>
              <a:gd name="connsiteY108" fmla="*/ 49450 h 210492"/>
              <a:gd name="connsiteX109" fmla="*/ 10948 w 114660"/>
              <a:gd name="connsiteY109" fmla="*/ 48788 h 210492"/>
              <a:gd name="connsiteX110" fmla="*/ 10588 w 114660"/>
              <a:gd name="connsiteY110" fmla="*/ 48126 h 210492"/>
              <a:gd name="connsiteX111" fmla="*/ 10347 w 114660"/>
              <a:gd name="connsiteY111" fmla="*/ 47946 h 210492"/>
              <a:gd name="connsiteX112" fmla="*/ 9144 w 114660"/>
              <a:gd name="connsiteY112" fmla="*/ 45419 h 210492"/>
              <a:gd name="connsiteX113" fmla="*/ 8061 w 114660"/>
              <a:gd name="connsiteY113" fmla="*/ 45179 h 210492"/>
              <a:gd name="connsiteX114" fmla="*/ 7820 w 114660"/>
              <a:gd name="connsiteY114" fmla="*/ 44818 h 210492"/>
              <a:gd name="connsiteX115" fmla="*/ 7460 w 114660"/>
              <a:gd name="connsiteY115" fmla="*/ 45118 h 210492"/>
              <a:gd name="connsiteX116" fmla="*/ 7219 w 114660"/>
              <a:gd name="connsiteY116" fmla="*/ 44577 h 210492"/>
              <a:gd name="connsiteX117" fmla="*/ 6437 w 114660"/>
              <a:gd name="connsiteY117" fmla="*/ 42772 h 210492"/>
              <a:gd name="connsiteX118" fmla="*/ 6016 w 114660"/>
              <a:gd name="connsiteY118" fmla="*/ 42592 h 210492"/>
              <a:gd name="connsiteX119" fmla="*/ 6136 w 114660"/>
              <a:gd name="connsiteY119" fmla="*/ 42050 h 210492"/>
              <a:gd name="connsiteX120" fmla="*/ 5294 w 114660"/>
              <a:gd name="connsiteY120" fmla="*/ 41509 h 210492"/>
              <a:gd name="connsiteX121" fmla="*/ 4331 w 114660"/>
              <a:gd name="connsiteY121" fmla="*/ 40306 h 210492"/>
              <a:gd name="connsiteX122" fmla="*/ 4090 w 114660"/>
              <a:gd name="connsiteY122" fmla="*/ 40005 h 210492"/>
              <a:gd name="connsiteX123" fmla="*/ 4090 w 114660"/>
              <a:gd name="connsiteY123" fmla="*/ 38621 h 210492"/>
              <a:gd name="connsiteX124" fmla="*/ 3008 w 114660"/>
              <a:gd name="connsiteY124" fmla="*/ 37418 h 210492"/>
              <a:gd name="connsiteX125" fmla="*/ 2586 w 114660"/>
              <a:gd name="connsiteY125" fmla="*/ 37057 h 210492"/>
              <a:gd name="connsiteX126" fmla="*/ 1444 w 114660"/>
              <a:gd name="connsiteY126" fmla="*/ 33869 h 210492"/>
              <a:gd name="connsiteX127" fmla="*/ 1263 w 114660"/>
              <a:gd name="connsiteY127" fmla="*/ 32365 h 210492"/>
              <a:gd name="connsiteX128" fmla="*/ 1444 w 114660"/>
              <a:gd name="connsiteY128" fmla="*/ 31643 h 210492"/>
              <a:gd name="connsiteX129" fmla="*/ 1143 w 114660"/>
              <a:gd name="connsiteY129" fmla="*/ 31643 h 210492"/>
              <a:gd name="connsiteX130" fmla="*/ 1745 w 114660"/>
              <a:gd name="connsiteY130" fmla="*/ 31222 h 210492"/>
              <a:gd name="connsiteX131" fmla="*/ 1564 w 114660"/>
              <a:gd name="connsiteY131" fmla="*/ 28335 h 210492"/>
              <a:gd name="connsiteX132" fmla="*/ 2045 w 114660"/>
              <a:gd name="connsiteY132" fmla="*/ 26409 h 210492"/>
              <a:gd name="connsiteX133" fmla="*/ 1804 w 114660"/>
              <a:gd name="connsiteY133" fmla="*/ 25627 h 210492"/>
              <a:gd name="connsiteX134" fmla="*/ 1444 w 114660"/>
              <a:gd name="connsiteY134" fmla="*/ 24965 h 210492"/>
              <a:gd name="connsiteX135" fmla="*/ 1143 w 114660"/>
              <a:gd name="connsiteY135" fmla="*/ 23762 h 210492"/>
              <a:gd name="connsiteX136" fmla="*/ 0 w 114660"/>
              <a:gd name="connsiteY136" fmla="*/ 23281 h 210492"/>
              <a:gd name="connsiteX137" fmla="*/ 361 w 114660"/>
              <a:gd name="connsiteY137" fmla="*/ 22439 h 210492"/>
              <a:gd name="connsiteX138" fmla="*/ 181 w 114660"/>
              <a:gd name="connsiteY138" fmla="*/ 22198 h 210492"/>
              <a:gd name="connsiteX139" fmla="*/ 601 w 114660"/>
              <a:gd name="connsiteY139" fmla="*/ 21176 h 210492"/>
              <a:gd name="connsiteX140" fmla="*/ 60 w 114660"/>
              <a:gd name="connsiteY140" fmla="*/ 19251 h 210492"/>
              <a:gd name="connsiteX141" fmla="*/ 300 w 114660"/>
              <a:gd name="connsiteY141" fmla="*/ 17807 h 210492"/>
              <a:gd name="connsiteX142" fmla="*/ 1504 w 114660"/>
              <a:gd name="connsiteY142" fmla="*/ 18168 h 210492"/>
              <a:gd name="connsiteX143" fmla="*/ 2226 w 114660"/>
              <a:gd name="connsiteY143" fmla="*/ 17747 h 210492"/>
              <a:gd name="connsiteX144" fmla="*/ 3730 w 114660"/>
              <a:gd name="connsiteY144" fmla="*/ 15761 h 210492"/>
              <a:gd name="connsiteX145" fmla="*/ 3971 w 114660"/>
              <a:gd name="connsiteY145" fmla="*/ 15160 h 210492"/>
              <a:gd name="connsiteX146" fmla="*/ 3249 w 114660"/>
              <a:gd name="connsiteY146" fmla="*/ 14257 h 210492"/>
              <a:gd name="connsiteX147" fmla="*/ 2647 w 114660"/>
              <a:gd name="connsiteY147" fmla="*/ 13957 h 210492"/>
              <a:gd name="connsiteX148" fmla="*/ 1263 w 114660"/>
              <a:gd name="connsiteY148" fmla="*/ 12032 h 210492"/>
              <a:gd name="connsiteX149" fmla="*/ 2166 w 114660"/>
              <a:gd name="connsiteY149" fmla="*/ 11009 h 210492"/>
              <a:gd name="connsiteX150" fmla="*/ 2707 w 114660"/>
              <a:gd name="connsiteY150" fmla="*/ 10287 h 210492"/>
              <a:gd name="connsiteX151" fmla="*/ 5354 w 114660"/>
              <a:gd name="connsiteY151" fmla="*/ 10648 h 210492"/>
              <a:gd name="connsiteX152" fmla="*/ 5654 w 114660"/>
              <a:gd name="connsiteY152" fmla="*/ 10588 h 210492"/>
              <a:gd name="connsiteX153" fmla="*/ 6257 w 114660"/>
              <a:gd name="connsiteY153" fmla="*/ 11129 h 210492"/>
              <a:gd name="connsiteX154" fmla="*/ 7038 w 114660"/>
              <a:gd name="connsiteY154" fmla="*/ 11610 h 210492"/>
              <a:gd name="connsiteX155" fmla="*/ 7339 w 114660"/>
              <a:gd name="connsiteY155" fmla="*/ 11610 h 210492"/>
              <a:gd name="connsiteX156" fmla="*/ 8422 w 114660"/>
              <a:gd name="connsiteY156" fmla="*/ 11911 h 210492"/>
              <a:gd name="connsiteX157" fmla="*/ 8662 w 114660"/>
              <a:gd name="connsiteY157" fmla="*/ 11911 h 210492"/>
              <a:gd name="connsiteX158" fmla="*/ 8963 w 114660"/>
              <a:gd name="connsiteY158" fmla="*/ 11791 h 210492"/>
              <a:gd name="connsiteX159" fmla="*/ 9084 w 114660"/>
              <a:gd name="connsiteY159" fmla="*/ 11550 h 210492"/>
              <a:gd name="connsiteX160" fmla="*/ 9204 w 114660"/>
              <a:gd name="connsiteY160" fmla="*/ 11370 h 210492"/>
              <a:gd name="connsiteX161" fmla="*/ 9444 w 114660"/>
              <a:gd name="connsiteY161" fmla="*/ 11370 h 210492"/>
              <a:gd name="connsiteX162" fmla="*/ 9625 w 114660"/>
              <a:gd name="connsiteY162" fmla="*/ 11069 h 210492"/>
              <a:gd name="connsiteX163" fmla="*/ 9685 w 114660"/>
              <a:gd name="connsiteY163" fmla="*/ 10347 h 210492"/>
              <a:gd name="connsiteX164" fmla="*/ 9806 w 114660"/>
              <a:gd name="connsiteY164" fmla="*/ 10227 h 210492"/>
              <a:gd name="connsiteX165" fmla="*/ 9685 w 114660"/>
              <a:gd name="connsiteY165" fmla="*/ 9625 h 210492"/>
              <a:gd name="connsiteX166" fmla="*/ 9685 w 114660"/>
              <a:gd name="connsiteY166" fmla="*/ 9084 h 210492"/>
              <a:gd name="connsiteX167" fmla="*/ 9806 w 114660"/>
              <a:gd name="connsiteY167" fmla="*/ 8663 h 210492"/>
              <a:gd name="connsiteX168" fmla="*/ 10166 w 114660"/>
              <a:gd name="connsiteY168" fmla="*/ 8061 h 210492"/>
              <a:gd name="connsiteX169" fmla="*/ 10467 w 114660"/>
              <a:gd name="connsiteY169" fmla="*/ 7941 h 210492"/>
              <a:gd name="connsiteX170" fmla="*/ 10528 w 114660"/>
              <a:gd name="connsiteY170" fmla="*/ 7640 h 210492"/>
              <a:gd name="connsiteX171" fmla="*/ 10528 w 114660"/>
              <a:gd name="connsiteY171" fmla="*/ 6798 h 210492"/>
              <a:gd name="connsiteX172" fmla="*/ 10166 w 114660"/>
              <a:gd name="connsiteY172" fmla="*/ 6256 h 210492"/>
              <a:gd name="connsiteX173" fmla="*/ 9866 w 114660"/>
              <a:gd name="connsiteY173" fmla="*/ 6016 h 210492"/>
              <a:gd name="connsiteX174" fmla="*/ 9746 w 114660"/>
              <a:gd name="connsiteY174" fmla="*/ 5775 h 210492"/>
              <a:gd name="connsiteX175" fmla="*/ 10166 w 114660"/>
              <a:gd name="connsiteY175" fmla="*/ 5474 h 210492"/>
              <a:gd name="connsiteX176" fmla="*/ 10227 w 114660"/>
              <a:gd name="connsiteY176" fmla="*/ 5354 h 210492"/>
              <a:gd name="connsiteX177" fmla="*/ 10106 w 114660"/>
              <a:gd name="connsiteY177" fmla="*/ 5053 h 210492"/>
              <a:gd name="connsiteX178" fmla="*/ 9806 w 114660"/>
              <a:gd name="connsiteY178" fmla="*/ 4813 h 210492"/>
              <a:gd name="connsiteX179" fmla="*/ 9806 w 114660"/>
              <a:gd name="connsiteY179" fmla="*/ 4512 h 210492"/>
              <a:gd name="connsiteX180" fmla="*/ 10106 w 114660"/>
              <a:gd name="connsiteY180" fmla="*/ 4391 h 210492"/>
              <a:gd name="connsiteX181" fmla="*/ 9505 w 114660"/>
              <a:gd name="connsiteY181" fmla="*/ 3970 h 210492"/>
              <a:gd name="connsiteX182" fmla="*/ 9505 w 114660"/>
              <a:gd name="connsiteY182" fmla="*/ 3910 h 210492"/>
              <a:gd name="connsiteX183" fmla="*/ 9625 w 114660"/>
              <a:gd name="connsiteY183" fmla="*/ 3489 h 210492"/>
              <a:gd name="connsiteX184" fmla="*/ 11430 w 114660"/>
              <a:gd name="connsiteY184" fmla="*/ 1504 h 210492"/>
              <a:gd name="connsiteX185" fmla="*/ 12693 w 114660"/>
              <a:gd name="connsiteY185" fmla="*/ 1684 h 210492"/>
              <a:gd name="connsiteX186" fmla="*/ 13054 w 114660"/>
              <a:gd name="connsiteY186" fmla="*/ 722 h 210492"/>
              <a:gd name="connsiteX187" fmla="*/ 13956 w 114660"/>
              <a:gd name="connsiteY187" fmla="*/ 2105 h 210492"/>
              <a:gd name="connsiteX188" fmla="*/ 15280 w 114660"/>
              <a:gd name="connsiteY188" fmla="*/ 2707 h 210492"/>
              <a:gd name="connsiteX189" fmla="*/ 18408 w 114660"/>
              <a:gd name="connsiteY189" fmla="*/ 2346 h 210492"/>
              <a:gd name="connsiteX190" fmla="*/ 18950 w 114660"/>
              <a:gd name="connsiteY190" fmla="*/ 1323 h 210492"/>
              <a:gd name="connsiteX191" fmla="*/ 18468 w 114660"/>
              <a:gd name="connsiteY191" fmla="*/ 0 h 210492"/>
              <a:gd name="connsiteX192" fmla="*/ 18589 w 114660"/>
              <a:gd name="connsiteY192" fmla="*/ 0 h 210492"/>
              <a:gd name="connsiteX193" fmla="*/ 20574 w 114660"/>
              <a:gd name="connsiteY193" fmla="*/ 60 h 210492"/>
              <a:gd name="connsiteX194" fmla="*/ 21176 w 114660"/>
              <a:gd name="connsiteY194" fmla="*/ 1744 h 210492"/>
              <a:gd name="connsiteX195" fmla="*/ 22379 w 114660"/>
              <a:gd name="connsiteY195" fmla="*/ 2527 h 210492"/>
              <a:gd name="connsiteX196" fmla="*/ 23281 w 114660"/>
              <a:gd name="connsiteY196" fmla="*/ 4512 h 210492"/>
              <a:gd name="connsiteX197" fmla="*/ 25146 w 114660"/>
              <a:gd name="connsiteY197" fmla="*/ 4512 h 210492"/>
              <a:gd name="connsiteX198" fmla="*/ 25688 w 114660"/>
              <a:gd name="connsiteY198" fmla="*/ 5354 h 210492"/>
              <a:gd name="connsiteX199" fmla="*/ 28034 w 114660"/>
              <a:gd name="connsiteY199" fmla="*/ 4452 h 210492"/>
              <a:gd name="connsiteX200" fmla="*/ 29297 w 114660"/>
              <a:gd name="connsiteY200" fmla="*/ 4993 h 210492"/>
              <a:gd name="connsiteX201" fmla="*/ 30079 w 114660"/>
              <a:gd name="connsiteY201" fmla="*/ 4452 h 210492"/>
              <a:gd name="connsiteX202" fmla="*/ 30199 w 114660"/>
              <a:gd name="connsiteY202" fmla="*/ 4873 h 210492"/>
              <a:gd name="connsiteX203" fmla="*/ 30019 w 114660"/>
              <a:gd name="connsiteY203" fmla="*/ 5474 h 210492"/>
              <a:gd name="connsiteX204" fmla="*/ 30620 w 114660"/>
              <a:gd name="connsiteY204" fmla="*/ 5534 h 210492"/>
              <a:gd name="connsiteX205" fmla="*/ 30801 w 114660"/>
              <a:gd name="connsiteY205" fmla="*/ 5414 h 210492"/>
              <a:gd name="connsiteX206" fmla="*/ 31222 w 114660"/>
              <a:gd name="connsiteY206" fmla="*/ 5113 h 210492"/>
              <a:gd name="connsiteX207" fmla="*/ 31824 w 114660"/>
              <a:gd name="connsiteY207" fmla="*/ 4813 h 210492"/>
              <a:gd name="connsiteX208" fmla="*/ 32546 w 114660"/>
              <a:gd name="connsiteY208" fmla="*/ 4752 h 210492"/>
              <a:gd name="connsiteX209" fmla="*/ 32906 w 114660"/>
              <a:gd name="connsiteY209" fmla="*/ 4993 h 210492"/>
              <a:gd name="connsiteX210" fmla="*/ 32966 w 114660"/>
              <a:gd name="connsiteY210" fmla="*/ 4993 h 210492"/>
              <a:gd name="connsiteX211" fmla="*/ 33328 w 114660"/>
              <a:gd name="connsiteY211" fmla="*/ 4452 h 210492"/>
              <a:gd name="connsiteX212" fmla="*/ 33628 w 114660"/>
              <a:gd name="connsiteY212" fmla="*/ 4271 h 210492"/>
              <a:gd name="connsiteX213" fmla="*/ 34410 w 114660"/>
              <a:gd name="connsiteY213" fmla="*/ 4271 h 210492"/>
              <a:gd name="connsiteX214" fmla="*/ 34832 w 114660"/>
              <a:gd name="connsiteY214" fmla="*/ 4030 h 210492"/>
              <a:gd name="connsiteX215" fmla="*/ 35192 w 114660"/>
              <a:gd name="connsiteY215" fmla="*/ 3910 h 210492"/>
              <a:gd name="connsiteX216" fmla="*/ 35613 w 114660"/>
              <a:gd name="connsiteY216" fmla="*/ 3910 h 210492"/>
              <a:gd name="connsiteX217" fmla="*/ 36215 w 114660"/>
              <a:gd name="connsiteY217" fmla="*/ 4271 h 210492"/>
              <a:gd name="connsiteX218" fmla="*/ 36455 w 114660"/>
              <a:gd name="connsiteY218" fmla="*/ 4271 h 210492"/>
              <a:gd name="connsiteX219" fmla="*/ 37358 w 114660"/>
              <a:gd name="connsiteY219" fmla="*/ 5173 h 210492"/>
              <a:gd name="connsiteX220" fmla="*/ 37538 w 114660"/>
              <a:gd name="connsiteY220" fmla="*/ 4933 h 210492"/>
              <a:gd name="connsiteX221" fmla="*/ 37298 w 114660"/>
              <a:gd name="connsiteY221" fmla="*/ 4813 h 210492"/>
              <a:gd name="connsiteX222" fmla="*/ 37298 w 114660"/>
              <a:gd name="connsiteY222" fmla="*/ 4512 h 210492"/>
              <a:gd name="connsiteX223" fmla="*/ 37418 w 114660"/>
              <a:gd name="connsiteY223" fmla="*/ 4271 h 210492"/>
              <a:gd name="connsiteX224" fmla="*/ 37659 w 114660"/>
              <a:gd name="connsiteY224" fmla="*/ 3970 h 210492"/>
              <a:gd name="connsiteX225" fmla="*/ 37899 w 114660"/>
              <a:gd name="connsiteY225" fmla="*/ 4091 h 210492"/>
              <a:gd name="connsiteX226" fmla="*/ 37959 w 114660"/>
              <a:gd name="connsiteY226" fmla="*/ 4391 h 210492"/>
              <a:gd name="connsiteX227" fmla="*/ 38381 w 114660"/>
              <a:gd name="connsiteY227" fmla="*/ 4752 h 210492"/>
              <a:gd name="connsiteX228" fmla="*/ 38982 w 114660"/>
              <a:gd name="connsiteY228" fmla="*/ 5354 h 210492"/>
              <a:gd name="connsiteX229" fmla="*/ 39344 w 114660"/>
              <a:gd name="connsiteY229" fmla="*/ 5655 h 210492"/>
              <a:gd name="connsiteX230" fmla="*/ 39824 w 114660"/>
              <a:gd name="connsiteY230" fmla="*/ 6196 h 210492"/>
              <a:gd name="connsiteX231" fmla="*/ 39945 w 114660"/>
              <a:gd name="connsiteY231" fmla="*/ 6557 h 210492"/>
              <a:gd name="connsiteX232" fmla="*/ 39523 w 114660"/>
              <a:gd name="connsiteY232" fmla="*/ 6858 h 210492"/>
              <a:gd name="connsiteX233" fmla="*/ 39523 w 114660"/>
              <a:gd name="connsiteY233" fmla="*/ 7038 h 210492"/>
              <a:gd name="connsiteX234" fmla="*/ 40005 w 114660"/>
              <a:gd name="connsiteY234" fmla="*/ 7279 h 210492"/>
              <a:gd name="connsiteX235" fmla="*/ 40245 w 114660"/>
              <a:gd name="connsiteY235" fmla="*/ 7520 h 210492"/>
              <a:gd name="connsiteX236" fmla="*/ 40366 w 114660"/>
              <a:gd name="connsiteY236" fmla="*/ 7760 h 210492"/>
              <a:gd name="connsiteX237" fmla="*/ 40305 w 114660"/>
              <a:gd name="connsiteY237" fmla="*/ 8121 h 210492"/>
              <a:gd name="connsiteX238" fmla="*/ 40426 w 114660"/>
              <a:gd name="connsiteY238" fmla="*/ 8302 h 210492"/>
              <a:gd name="connsiteX239" fmla="*/ 40727 w 114660"/>
              <a:gd name="connsiteY239" fmla="*/ 8422 h 210492"/>
              <a:gd name="connsiteX240" fmla="*/ 42050 w 114660"/>
              <a:gd name="connsiteY240" fmla="*/ 7640 h 210492"/>
              <a:gd name="connsiteX241" fmla="*/ 42171 w 114660"/>
              <a:gd name="connsiteY241" fmla="*/ 7460 h 210492"/>
              <a:gd name="connsiteX242" fmla="*/ 41809 w 114660"/>
              <a:gd name="connsiteY242" fmla="*/ 7159 h 210492"/>
              <a:gd name="connsiteX243" fmla="*/ 41749 w 114660"/>
              <a:gd name="connsiteY243" fmla="*/ 6918 h 210492"/>
              <a:gd name="connsiteX244" fmla="*/ 41749 w 114660"/>
              <a:gd name="connsiteY244" fmla="*/ 6617 h 210492"/>
              <a:gd name="connsiteX245" fmla="*/ 41930 w 114660"/>
              <a:gd name="connsiteY245" fmla="*/ 5835 h 210492"/>
              <a:gd name="connsiteX246" fmla="*/ 41930 w 114660"/>
              <a:gd name="connsiteY246" fmla="*/ 5655 h 210492"/>
              <a:gd name="connsiteX247" fmla="*/ 41689 w 114660"/>
              <a:gd name="connsiteY247" fmla="*/ 5294 h 210492"/>
              <a:gd name="connsiteX248" fmla="*/ 42111 w 114660"/>
              <a:gd name="connsiteY248" fmla="*/ 5053 h 210492"/>
              <a:gd name="connsiteX249" fmla="*/ 42471 w 114660"/>
              <a:gd name="connsiteY249" fmla="*/ 5113 h 210492"/>
              <a:gd name="connsiteX250" fmla="*/ 43313 w 114660"/>
              <a:gd name="connsiteY250" fmla="*/ 5113 h 210492"/>
              <a:gd name="connsiteX251" fmla="*/ 43554 w 114660"/>
              <a:gd name="connsiteY251" fmla="*/ 5294 h 210492"/>
              <a:gd name="connsiteX252" fmla="*/ 43735 w 114660"/>
              <a:gd name="connsiteY252" fmla="*/ 5715 h 210492"/>
              <a:gd name="connsiteX253" fmla="*/ 44457 w 114660"/>
              <a:gd name="connsiteY253" fmla="*/ 6136 h 210492"/>
              <a:gd name="connsiteX254" fmla="*/ 45780 w 114660"/>
              <a:gd name="connsiteY254" fmla="*/ 6256 h 210492"/>
              <a:gd name="connsiteX255" fmla="*/ 46382 w 114660"/>
              <a:gd name="connsiteY255" fmla="*/ 6256 h 210492"/>
              <a:gd name="connsiteX256" fmla="*/ 46923 w 114660"/>
              <a:gd name="connsiteY256" fmla="*/ 6377 h 210492"/>
              <a:gd name="connsiteX257" fmla="*/ 47164 w 114660"/>
              <a:gd name="connsiteY257" fmla="*/ 6497 h 210492"/>
              <a:gd name="connsiteX258" fmla="*/ 47043 w 114660"/>
              <a:gd name="connsiteY258" fmla="*/ 6798 h 210492"/>
              <a:gd name="connsiteX259" fmla="*/ 46863 w 114660"/>
              <a:gd name="connsiteY259" fmla="*/ 7099 h 210492"/>
              <a:gd name="connsiteX260" fmla="*/ 46863 w 114660"/>
              <a:gd name="connsiteY260" fmla="*/ 7339 h 210492"/>
              <a:gd name="connsiteX261" fmla="*/ 46983 w 114660"/>
              <a:gd name="connsiteY261" fmla="*/ 7460 h 210492"/>
              <a:gd name="connsiteX262" fmla="*/ 47344 w 114660"/>
              <a:gd name="connsiteY262" fmla="*/ 7700 h 210492"/>
              <a:gd name="connsiteX263" fmla="*/ 47946 w 114660"/>
              <a:gd name="connsiteY263" fmla="*/ 7820 h 210492"/>
              <a:gd name="connsiteX264" fmla="*/ 48788 w 114660"/>
              <a:gd name="connsiteY264" fmla="*/ 8001 h 210492"/>
              <a:gd name="connsiteX265" fmla="*/ 48908 w 114660"/>
              <a:gd name="connsiteY265" fmla="*/ 8181 h 210492"/>
              <a:gd name="connsiteX266" fmla="*/ 48728 w 114660"/>
              <a:gd name="connsiteY266" fmla="*/ 8603 h 210492"/>
              <a:gd name="connsiteX267" fmla="*/ 48728 w 114660"/>
              <a:gd name="connsiteY267" fmla="*/ 8783 h 210492"/>
              <a:gd name="connsiteX268" fmla="*/ 51074 w 114660"/>
              <a:gd name="connsiteY268" fmla="*/ 9445 h 210492"/>
              <a:gd name="connsiteX269" fmla="*/ 52759 w 114660"/>
              <a:gd name="connsiteY269" fmla="*/ 8542 h 210492"/>
              <a:gd name="connsiteX270" fmla="*/ 53360 w 114660"/>
              <a:gd name="connsiteY270" fmla="*/ 8783 h 210492"/>
              <a:gd name="connsiteX271" fmla="*/ 53961 w 114660"/>
              <a:gd name="connsiteY271" fmla="*/ 8843 h 210492"/>
              <a:gd name="connsiteX272" fmla="*/ 54082 w 114660"/>
              <a:gd name="connsiteY272" fmla="*/ 8723 h 210492"/>
              <a:gd name="connsiteX273" fmla="*/ 54683 w 114660"/>
              <a:gd name="connsiteY273" fmla="*/ 8121 h 210492"/>
              <a:gd name="connsiteX274" fmla="*/ 55105 w 114660"/>
              <a:gd name="connsiteY274" fmla="*/ 8001 h 210492"/>
              <a:gd name="connsiteX275" fmla="*/ 55345 w 114660"/>
              <a:gd name="connsiteY275" fmla="*/ 8121 h 210492"/>
              <a:gd name="connsiteX276" fmla="*/ 55706 w 114660"/>
              <a:gd name="connsiteY276" fmla="*/ 8723 h 210492"/>
              <a:gd name="connsiteX277" fmla="*/ 56007 w 114660"/>
              <a:gd name="connsiteY277" fmla="*/ 9024 h 210492"/>
              <a:gd name="connsiteX278" fmla="*/ 56127 w 114660"/>
              <a:gd name="connsiteY278" fmla="*/ 9144 h 210492"/>
              <a:gd name="connsiteX279" fmla="*/ 58654 w 114660"/>
              <a:gd name="connsiteY279" fmla="*/ 9084 h 210492"/>
              <a:gd name="connsiteX280" fmla="*/ 58774 w 114660"/>
              <a:gd name="connsiteY280" fmla="*/ 7339 h 210492"/>
              <a:gd name="connsiteX281" fmla="*/ 57631 w 114660"/>
              <a:gd name="connsiteY281" fmla="*/ 8181 h 210492"/>
              <a:gd name="connsiteX282" fmla="*/ 56849 w 114660"/>
              <a:gd name="connsiteY282" fmla="*/ 7580 h 210492"/>
              <a:gd name="connsiteX283" fmla="*/ 59676 w 114660"/>
              <a:gd name="connsiteY283" fmla="*/ 5895 h 210492"/>
              <a:gd name="connsiteX284" fmla="*/ 60098 w 114660"/>
              <a:gd name="connsiteY284" fmla="*/ 7460 h 210492"/>
              <a:gd name="connsiteX285" fmla="*/ 62203 w 114660"/>
              <a:gd name="connsiteY285" fmla="*/ 8061 h 210492"/>
              <a:gd name="connsiteX286" fmla="*/ 62022 w 114660"/>
              <a:gd name="connsiteY286" fmla="*/ 9565 h 210492"/>
              <a:gd name="connsiteX287" fmla="*/ 63226 w 114660"/>
              <a:gd name="connsiteY287" fmla="*/ 10347 h 210492"/>
              <a:gd name="connsiteX288" fmla="*/ 64549 w 114660"/>
              <a:gd name="connsiteY288" fmla="*/ 8903 h 210492"/>
              <a:gd name="connsiteX289" fmla="*/ 66113 w 114660"/>
              <a:gd name="connsiteY289" fmla="*/ 9625 h 210492"/>
              <a:gd name="connsiteX290" fmla="*/ 66113 w 114660"/>
              <a:gd name="connsiteY290" fmla="*/ 8121 h 210492"/>
              <a:gd name="connsiteX291" fmla="*/ 66715 w 114660"/>
              <a:gd name="connsiteY291" fmla="*/ 8001 h 210492"/>
              <a:gd name="connsiteX292" fmla="*/ 67497 w 114660"/>
              <a:gd name="connsiteY292" fmla="*/ 9084 h 210492"/>
              <a:gd name="connsiteX293" fmla="*/ 67316 w 114660"/>
              <a:gd name="connsiteY293" fmla="*/ 10347 h 210492"/>
              <a:gd name="connsiteX294" fmla="*/ 68640 w 114660"/>
              <a:gd name="connsiteY294" fmla="*/ 10167 h 210492"/>
              <a:gd name="connsiteX295" fmla="*/ 69422 w 114660"/>
              <a:gd name="connsiteY295" fmla="*/ 11249 h 210492"/>
              <a:gd name="connsiteX296" fmla="*/ 70204 w 114660"/>
              <a:gd name="connsiteY296" fmla="*/ 10648 h 210492"/>
              <a:gd name="connsiteX297" fmla="*/ 69843 w 114660"/>
              <a:gd name="connsiteY297" fmla="*/ 9144 h 210492"/>
              <a:gd name="connsiteX298" fmla="*/ 71046 w 114660"/>
              <a:gd name="connsiteY298" fmla="*/ 8542 h 210492"/>
              <a:gd name="connsiteX299" fmla="*/ 71588 w 114660"/>
              <a:gd name="connsiteY299" fmla="*/ 10287 h 210492"/>
              <a:gd name="connsiteX300" fmla="*/ 72791 w 114660"/>
              <a:gd name="connsiteY300" fmla="*/ 9204 h 210492"/>
              <a:gd name="connsiteX301" fmla="*/ 74174 w 114660"/>
              <a:gd name="connsiteY301" fmla="*/ 9024 h 210492"/>
              <a:gd name="connsiteX302" fmla="*/ 75799 w 114660"/>
              <a:gd name="connsiteY302" fmla="*/ 9144 h 210492"/>
              <a:gd name="connsiteX303" fmla="*/ 76100 w 114660"/>
              <a:gd name="connsiteY303" fmla="*/ 9324 h 210492"/>
              <a:gd name="connsiteX304" fmla="*/ 76762 w 114660"/>
              <a:gd name="connsiteY304" fmla="*/ 9385 h 210492"/>
              <a:gd name="connsiteX305" fmla="*/ 77784 w 114660"/>
              <a:gd name="connsiteY305" fmla="*/ 10467 h 210492"/>
              <a:gd name="connsiteX306" fmla="*/ 78987 w 114660"/>
              <a:gd name="connsiteY306" fmla="*/ 9024 h 210492"/>
              <a:gd name="connsiteX307" fmla="*/ 79529 w 114660"/>
              <a:gd name="connsiteY307" fmla="*/ 8843 h 210492"/>
              <a:gd name="connsiteX308" fmla="*/ 81334 w 114660"/>
              <a:gd name="connsiteY308" fmla="*/ 10347 h 210492"/>
              <a:gd name="connsiteX309" fmla="*/ 81935 w 114660"/>
              <a:gd name="connsiteY309" fmla="*/ 9565 h 210492"/>
              <a:gd name="connsiteX310" fmla="*/ 81754 w 114660"/>
              <a:gd name="connsiteY310" fmla="*/ 7279 h 210492"/>
              <a:gd name="connsiteX311" fmla="*/ 82898 w 114660"/>
              <a:gd name="connsiteY311" fmla="*/ 7219 h 210492"/>
              <a:gd name="connsiteX312" fmla="*/ 86025 w 114660"/>
              <a:gd name="connsiteY312" fmla="*/ 6617 h 210492"/>
              <a:gd name="connsiteX313" fmla="*/ 89274 w 114660"/>
              <a:gd name="connsiteY313" fmla="*/ 5474 h 210492"/>
              <a:gd name="connsiteX314" fmla="*/ 91259 w 114660"/>
              <a:gd name="connsiteY314" fmla="*/ 7159 h 210492"/>
              <a:gd name="connsiteX315" fmla="*/ 92402 w 114660"/>
              <a:gd name="connsiteY315" fmla="*/ 7399 h 210492"/>
              <a:gd name="connsiteX316" fmla="*/ 93004 w 114660"/>
              <a:gd name="connsiteY316" fmla="*/ 7520 h 210492"/>
              <a:gd name="connsiteX317" fmla="*/ 96253 w 114660"/>
              <a:gd name="connsiteY317" fmla="*/ 7038 h 210492"/>
              <a:gd name="connsiteX318" fmla="*/ 99561 w 114660"/>
              <a:gd name="connsiteY318" fmla="*/ 8121 h 210492"/>
              <a:gd name="connsiteX319" fmla="*/ 100163 w 114660"/>
              <a:gd name="connsiteY319" fmla="*/ 13776 h 210492"/>
              <a:gd name="connsiteX320" fmla="*/ 100463 w 114660"/>
              <a:gd name="connsiteY320" fmla="*/ 21296 h 210492"/>
              <a:gd name="connsiteX321" fmla="*/ 100764 w 114660"/>
              <a:gd name="connsiteY321" fmla="*/ 27011 h 210492"/>
              <a:gd name="connsiteX322" fmla="*/ 101727 w 114660"/>
              <a:gd name="connsiteY322" fmla="*/ 32906 h 210492"/>
              <a:gd name="connsiteX323" fmla="*/ 102689 w 114660"/>
              <a:gd name="connsiteY323" fmla="*/ 36155 h 210492"/>
              <a:gd name="connsiteX324" fmla="*/ 104615 w 114660"/>
              <a:gd name="connsiteY324" fmla="*/ 40847 h 210492"/>
              <a:gd name="connsiteX325" fmla="*/ 104554 w 114660"/>
              <a:gd name="connsiteY325" fmla="*/ 46141 h 210492"/>
              <a:gd name="connsiteX326" fmla="*/ 106359 w 114660"/>
              <a:gd name="connsiteY326" fmla="*/ 47826 h 210492"/>
              <a:gd name="connsiteX327" fmla="*/ 109066 w 114660"/>
              <a:gd name="connsiteY327" fmla="*/ 46743 h 210492"/>
              <a:gd name="connsiteX328" fmla="*/ 110450 w 114660"/>
              <a:gd name="connsiteY328" fmla="*/ 49931 h 210492"/>
              <a:gd name="connsiteX329" fmla="*/ 111473 w 114660"/>
              <a:gd name="connsiteY329" fmla="*/ 53420 h 210492"/>
              <a:gd name="connsiteX330" fmla="*/ 112555 w 114660"/>
              <a:gd name="connsiteY330" fmla="*/ 56368 h 210492"/>
              <a:gd name="connsiteX331" fmla="*/ 113157 w 114660"/>
              <a:gd name="connsiteY331" fmla="*/ 59195 h 210492"/>
              <a:gd name="connsiteX332" fmla="*/ 114661 w 114660"/>
              <a:gd name="connsiteY332" fmla="*/ 62384 h 210492"/>
              <a:gd name="connsiteX333" fmla="*/ 114661 w 114660"/>
              <a:gd name="connsiteY333" fmla="*/ 63106 h 210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</a:cxnLst>
            <a:rect l="l" t="t" r="r" b="b"/>
            <a:pathLst>
              <a:path w="114660" h="210492">
                <a:moveTo>
                  <a:pt x="114541" y="63045"/>
                </a:moveTo>
                <a:lnTo>
                  <a:pt x="111232" y="63286"/>
                </a:lnTo>
                <a:lnTo>
                  <a:pt x="109427" y="66775"/>
                </a:lnTo>
                <a:lnTo>
                  <a:pt x="107802" y="68219"/>
                </a:lnTo>
                <a:lnTo>
                  <a:pt x="106179" y="67978"/>
                </a:lnTo>
                <a:lnTo>
                  <a:pt x="104073" y="66775"/>
                </a:lnTo>
                <a:lnTo>
                  <a:pt x="98659" y="68219"/>
                </a:lnTo>
                <a:lnTo>
                  <a:pt x="97395" y="68159"/>
                </a:lnTo>
                <a:lnTo>
                  <a:pt x="93786" y="69603"/>
                </a:lnTo>
                <a:lnTo>
                  <a:pt x="93545" y="70204"/>
                </a:lnTo>
                <a:lnTo>
                  <a:pt x="90597" y="70926"/>
                </a:lnTo>
                <a:lnTo>
                  <a:pt x="91801" y="72911"/>
                </a:lnTo>
                <a:lnTo>
                  <a:pt x="92101" y="75197"/>
                </a:lnTo>
                <a:lnTo>
                  <a:pt x="90718" y="74476"/>
                </a:lnTo>
                <a:lnTo>
                  <a:pt x="84943" y="75799"/>
                </a:lnTo>
                <a:lnTo>
                  <a:pt x="83499" y="76461"/>
                </a:lnTo>
                <a:lnTo>
                  <a:pt x="84462" y="78446"/>
                </a:lnTo>
                <a:lnTo>
                  <a:pt x="85063" y="81454"/>
                </a:lnTo>
                <a:lnTo>
                  <a:pt x="83980" y="82176"/>
                </a:lnTo>
                <a:lnTo>
                  <a:pt x="84582" y="83379"/>
                </a:lnTo>
                <a:lnTo>
                  <a:pt x="82898" y="83740"/>
                </a:lnTo>
                <a:lnTo>
                  <a:pt x="82717" y="85485"/>
                </a:lnTo>
                <a:lnTo>
                  <a:pt x="81694" y="86507"/>
                </a:lnTo>
                <a:lnTo>
                  <a:pt x="76701" y="85905"/>
                </a:lnTo>
                <a:lnTo>
                  <a:pt x="75498" y="87770"/>
                </a:lnTo>
                <a:lnTo>
                  <a:pt x="76280" y="91380"/>
                </a:lnTo>
                <a:lnTo>
                  <a:pt x="74114" y="93967"/>
                </a:lnTo>
                <a:lnTo>
                  <a:pt x="75077" y="95771"/>
                </a:lnTo>
                <a:lnTo>
                  <a:pt x="79589" y="99261"/>
                </a:lnTo>
                <a:lnTo>
                  <a:pt x="80792" y="100584"/>
                </a:lnTo>
                <a:lnTo>
                  <a:pt x="81815" y="103051"/>
                </a:lnTo>
                <a:lnTo>
                  <a:pt x="81634" y="103953"/>
                </a:lnTo>
                <a:lnTo>
                  <a:pt x="78386" y="110991"/>
                </a:lnTo>
                <a:lnTo>
                  <a:pt x="78386" y="112796"/>
                </a:lnTo>
                <a:lnTo>
                  <a:pt x="77243" y="114901"/>
                </a:lnTo>
                <a:lnTo>
                  <a:pt x="78205" y="120436"/>
                </a:lnTo>
                <a:lnTo>
                  <a:pt x="80852" y="123985"/>
                </a:lnTo>
                <a:lnTo>
                  <a:pt x="81093" y="126813"/>
                </a:lnTo>
                <a:lnTo>
                  <a:pt x="82235" y="131144"/>
                </a:lnTo>
                <a:lnTo>
                  <a:pt x="81514" y="134994"/>
                </a:lnTo>
                <a:lnTo>
                  <a:pt x="82116" y="138784"/>
                </a:lnTo>
                <a:lnTo>
                  <a:pt x="82898" y="141431"/>
                </a:lnTo>
                <a:lnTo>
                  <a:pt x="84341" y="143416"/>
                </a:lnTo>
                <a:lnTo>
                  <a:pt x="86567" y="144800"/>
                </a:lnTo>
                <a:lnTo>
                  <a:pt x="94990" y="148048"/>
                </a:lnTo>
                <a:lnTo>
                  <a:pt x="97817" y="149673"/>
                </a:lnTo>
                <a:lnTo>
                  <a:pt x="99742" y="151959"/>
                </a:lnTo>
                <a:lnTo>
                  <a:pt x="100704" y="155268"/>
                </a:lnTo>
                <a:lnTo>
                  <a:pt x="100103" y="159719"/>
                </a:lnTo>
                <a:lnTo>
                  <a:pt x="101245" y="163088"/>
                </a:lnTo>
                <a:lnTo>
                  <a:pt x="103111" y="166818"/>
                </a:lnTo>
                <a:lnTo>
                  <a:pt x="106720" y="171991"/>
                </a:lnTo>
                <a:lnTo>
                  <a:pt x="107261" y="172773"/>
                </a:lnTo>
                <a:lnTo>
                  <a:pt x="83920" y="178067"/>
                </a:lnTo>
                <a:lnTo>
                  <a:pt x="70204" y="181075"/>
                </a:lnTo>
                <a:lnTo>
                  <a:pt x="69001" y="183181"/>
                </a:lnTo>
                <a:lnTo>
                  <a:pt x="63888" y="188836"/>
                </a:lnTo>
                <a:lnTo>
                  <a:pt x="58954" y="190640"/>
                </a:lnTo>
                <a:lnTo>
                  <a:pt x="56187" y="192084"/>
                </a:lnTo>
                <a:lnTo>
                  <a:pt x="54442" y="194911"/>
                </a:lnTo>
                <a:lnTo>
                  <a:pt x="54082" y="199724"/>
                </a:lnTo>
                <a:lnTo>
                  <a:pt x="53059" y="201649"/>
                </a:lnTo>
                <a:lnTo>
                  <a:pt x="47103" y="202852"/>
                </a:lnTo>
                <a:lnTo>
                  <a:pt x="42471" y="205259"/>
                </a:lnTo>
                <a:lnTo>
                  <a:pt x="40245" y="208387"/>
                </a:lnTo>
                <a:lnTo>
                  <a:pt x="39764" y="209891"/>
                </a:lnTo>
                <a:lnTo>
                  <a:pt x="36336" y="210492"/>
                </a:lnTo>
                <a:lnTo>
                  <a:pt x="35854" y="205078"/>
                </a:lnTo>
                <a:lnTo>
                  <a:pt x="28455" y="169765"/>
                </a:lnTo>
                <a:lnTo>
                  <a:pt x="26289" y="158516"/>
                </a:lnTo>
                <a:lnTo>
                  <a:pt x="25567" y="155508"/>
                </a:lnTo>
                <a:lnTo>
                  <a:pt x="22439" y="139867"/>
                </a:lnTo>
                <a:lnTo>
                  <a:pt x="19130" y="123624"/>
                </a:lnTo>
                <a:lnTo>
                  <a:pt x="17145" y="113217"/>
                </a:lnTo>
                <a:lnTo>
                  <a:pt x="15160" y="104073"/>
                </a:lnTo>
                <a:lnTo>
                  <a:pt x="12573" y="91139"/>
                </a:lnTo>
                <a:lnTo>
                  <a:pt x="12994" y="90778"/>
                </a:lnTo>
                <a:lnTo>
                  <a:pt x="13355" y="90177"/>
                </a:lnTo>
                <a:lnTo>
                  <a:pt x="14378" y="88973"/>
                </a:lnTo>
                <a:lnTo>
                  <a:pt x="14017" y="87951"/>
                </a:lnTo>
                <a:lnTo>
                  <a:pt x="14017" y="86447"/>
                </a:lnTo>
                <a:lnTo>
                  <a:pt x="12814" y="84762"/>
                </a:lnTo>
                <a:lnTo>
                  <a:pt x="11971" y="82897"/>
                </a:lnTo>
                <a:lnTo>
                  <a:pt x="12332" y="82597"/>
                </a:lnTo>
                <a:lnTo>
                  <a:pt x="12032" y="81634"/>
                </a:lnTo>
                <a:lnTo>
                  <a:pt x="11911" y="81393"/>
                </a:lnTo>
                <a:lnTo>
                  <a:pt x="12513" y="80491"/>
                </a:lnTo>
                <a:lnTo>
                  <a:pt x="13114" y="79709"/>
                </a:lnTo>
                <a:lnTo>
                  <a:pt x="12392" y="77905"/>
                </a:lnTo>
                <a:lnTo>
                  <a:pt x="11911" y="77122"/>
                </a:lnTo>
                <a:lnTo>
                  <a:pt x="12934" y="74716"/>
                </a:lnTo>
                <a:lnTo>
                  <a:pt x="12874" y="73332"/>
                </a:lnTo>
                <a:lnTo>
                  <a:pt x="13174" y="72189"/>
                </a:lnTo>
                <a:lnTo>
                  <a:pt x="13174" y="71889"/>
                </a:lnTo>
                <a:lnTo>
                  <a:pt x="12994" y="71287"/>
                </a:lnTo>
                <a:lnTo>
                  <a:pt x="13776" y="69121"/>
                </a:lnTo>
                <a:lnTo>
                  <a:pt x="13355" y="67858"/>
                </a:lnTo>
                <a:lnTo>
                  <a:pt x="13174" y="64429"/>
                </a:lnTo>
                <a:lnTo>
                  <a:pt x="12693" y="63406"/>
                </a:lnTo>
                <a:lnTo>
                  <a:pt x="12212" y="60759"/>
                </a:lnTo>
                <a:lnTo>
                  <a:pt x="11971" y="61060"/>
                </a:lnTo>
                <a:lnTo>
                  <a:pt x="11610" y="57090"/>
                </a:lnTo>
                <a:lnTo>
                  <a:pt x="11851" y="56488"/>
                </a:lnTo>
                <a:lnTo>
                  <a:pt x="11550" y="55706"/>
                </a:lnTo>
                <a:lnTo>
                  <a:pt x="12152" y="54142"/>
                </a:lnTo>
                <a:lnTo>
                  <a:pt x="11670" y="52818"/>
                </a:lnTo>
                <a:lnTo>
                  <a:pt x="12212" y="51977"/>
                </a:lnTo>
                <a:lnTo>
                  <a:pt x="11851" y="51675"/>
                </a:lnTo>
                <a:lnTo>
                  <a:pt x="11490" y="49450"/>
                </a:lnTo>
                <a:lnTo>
                  <a:pt x="10948" y="48788"/>
                </a:lnTo>
                <a:lnTo>
                  <a:pt x="10588" y="48126"/>
                </a:lnTo>
                <a:lnTo>
                  <a:pt x="10347" y="47946"/>
                </a:lnTo>
                <a:lnTo>
                  <a:pt x="9144" y="45419"/>
                </a:lnTo>
                <a:lnTo>
                  <a:pt x="8061" y="45179"/>
                </a:lnTo>
                <a:lnTo>
                  <a:pt x="7820" y="44818"/>
                </a:lnTo>
                <a:lnTo>
                  <a:pt x="7460" y="45118"/>
                </a:lnTo>
                <a:lnTo>
                  <a:pt x="7219" y="44577"/>
                </a:lnTo>
                <a:lnTo>
                  <a:pt x="6437" y="42772"/>
                </a:lnTo>
                <a:lnTo>
                  <a:pt x="6016" y="42592"/>
                </a:lnTo>
                <a:lnTo>
                  <a:pt x="6136" y="42050"/>
                </a:lnTo>
                <a:lnTo>
                  <a:pt x="5294" y="41509"/>
                </a:lnTo>
                <a:lnTo>
                  <a:pt x="4331" y="40306"/>
                </a:lnTo>
                <a:lnTo>
                  <a:pt x="4090" y="40005"/>
                </a:lnTo>
                <a:lnTo>
                  <a:pt x="4090" y="38621"/>
                </a:lnTo>
                <a:lnTo>
                  <a:pt x="3008" y="37418"/>
                </a:lnTo>
                <a:lnTo>
                  <a:pt x="2586" y="37057"/>
                </a:lnTo>
                <a:lnTo>
                  <a:pt x="1444" y="33869"/>
                </a:lnTo>
                <a:lnTo>
                  <a:pt x="1263" y="32365"/>
                </a:lnTo>
                <a:lnTo>
                  <a:pt x="1444" y="31643"/>
                </a:lnTo>
                <a:lnTo>
                  <a:pt x="1143" y="31643"/>
                </a:lnTo>
                <a:lnTo>
                  <a:pt x="1745" y="31222"/>
                </a:lnTo>
                <a:lnTo>
                  <a:pt x="1564" y="28335"/>
                </a:lnTo>
                <a:lnTo>
                  <a:pt x="2045" y="26409"/>
                </a:lnTo>
                <a:lnTo>
                  <a:pt x="1804" y="25627"/>
                </a:lnTo>
                <a:lnTo>
                  <a:pt x="1444" y="24965"/>
                </a:lnTo>
                <a:lnTo>
                  <a:pt x="1143" y="23762"/>
                </a:lnTo>
                <a:lnTo>
                  <a:pt x="0" y="23281"/>
                </a:lnTo>
                <a:lnTo>
                  <a:pt x="361" y="22439"/>
                </a:lnTo>
                <a:lnTo>
                  <a:pt x="181" y="22198"/>
                </a:lnTo>
                <a:lnTo>
                  <a:pt x="601" y="21176"/>
                </a:lnTo>
                <a:lnTo>
                  <a:pt x="60" y="19251"/>
                </a:lnTo>
                <a:lnTo>
                  <a:pt x="300" y="17807"/>
                </a:lnTo>
                <a:lnTo>
                  <a:pt x="1504" y="18168"/>
                </a:lnTo>
                <a:lnTo>
                  <a:pt x="2226" y="17747"/>
                </a:lnTo>
                <a:lnTo>
                  <a:pt x="3730" y="15761"/>
                </a:lnTo>
                <a:lnTo>
                  <a:pt x="3971" y="15160"/>
                </a:lnTo>
                <a:lnTo>
                  <a:pt x="3249" y="14257"/>
                </a:lnTo>
                <a:lnTo>
                  <a:pt x="2647" y="13957"/>
                </a:lnTo>
                <a:lnTo>
                  <a:pt x="1263" y="12032"/>
                </a:lnTo>
                <a:lnTo>
                  <a:pt x="2166" y="11009"/>
                </a:lnTo>
                <a:lnTo>
                  <a:pt x="2707" y="10287"/>
                </a:lnTo>
                <a:lnTo>
                  <a:pt x="5354" y="10648"/>
                </a:lnTo>
                <a:lnTo>
                  <a:pt x="5654" y="10588"/>
                </a:lnTo>
                <a:lnTo>
                  <a:pt x="6257" y="11129"/>
                </a:lnTo>
                <a:lnTo>
                  <a:pt x="7038" y="11610"/>
                </a:lnTo>
                <a:lnTo>
                  <a:pt x="7339" y="11610"/>
                </a:lnTo>
                <a:lnTo>
                  <a:pt x="8422" y="11911"/>
                </a:lnTo>
                <a:lnTo>
                  <a:pt x="8662" y="11911"/>
                </a:lnTo>
                <a:lnTo>
                  <a:pt x="8963" y="11791"/>
                </a:lnTo>
                <a:lnTo>
                  <a:pt x="9084" y="11550"/>
                </a:lnTo>
                <a:lnTo>
                  <a:pt x="9204" y="11370"/>
                </a:lnTo>
                <a:lnTo>
                  <a:pt x="9444" y="11370"/>
                </a:lnTo>
                <a:lnTo>
                  <a:pt x="9625" y="11069"/>
                </a:lnTo>
                <a:lnTo>
                  <a:pt x="9685" y="10347"/>
                </a:lnTo>
                <a:lnTo>
                  <a:pt x="9806" y="10227"/>
                </a:lnTo>
                <a:lnTo>
                  <a:pt x="9685" y="9625"/>
                </a:lnTo>
                <a:lnTo>
                  <a:pt x="9685" y="9084"/>
                </a:lnTo>
                <a:lnTo>
                  <a:pt x="9806" y="8663"/>
                </a:lnTo>
                <a:lnTo>
                  <a:pt x="10166" y="8061"/>
                </a:lnTo>
                <a:lnTo>
                  <a:pt x="10467" y="7941"/>
                </a:lnTo>
                <a:lnTo>
                  <a:pt x="10528" y="7640"/>
                </a:lnTo>
                <a:lnTo>
                  <a:pt x="10528" y="6798"/>
                </a:lnTo>
                <a:lnTo>
                  <a:pt x="10166" y="6256"/>
                </a:lnTo>
                <a:lnTo>
                  <a:pt x="9866" y="6016"/>
                </a:lnTo>
                <a:lnTo>
                  <a:pt x="9746" y="5775"/>
                </a:lnTo>
                <a:lnTo>
                  <a:pt x="10166" y="5474"/>
                </a:lnTo>
                <a:lnTo>
                  <a:pt x="10227" y="5354"/>
                </a:lnTo>
                <a:lnTo>
                  <a:pt x="10106" y="5053"/>
                </a:lnTo>
                <a:lnTo>
                  <a:pt x="9806" y="4813"/>
                </a:lnTo>
                <a:lnTo>
                  <a:pt x="9806" y="4512"/>
                </a:lnTo>
                <a:lnTo>
                  <a:pt x="10106" y="4391"/>
                </a:lnTo>
                <a:lnTo>
                  <a:pt x="9505" y="3970"/>
                </a:lnTo>
                <a:lnTo>
                  <a:pt x="9505" y="3910"/>
                </a:lnTo>
                <a:lnTo>
                  <a:pt x="9625" y="3489"/>
                </a:lnTo>
                <a:lnTo>
                  <a:pt x="11430" y="1504"/>
                </a:lnTo>
                <a:lnTo>
                  <a:pt x="12693" y="1684"/>
                </a:lnTo>
                <a:lnTo>
                  <a:pt x="13054" y="722"/>
                </a:lnTo>
                <a:lnTo>
                  <a:pt x="13956" y="2105"/>
                </a:lnTo>
                <a:lnTo>
                  <a:pt x="15280" y="2707"/>
                </a:lnTo>
                <a:lnTo>
                  <a:pt x="18408" y="2346"/>
                </a:lnTo>
                <a:lnTo>
                  <a:pt x="18950" y="1323"/>
                </a:lnTo>
                <a:lnTo>
                  <a:pt x="18468" y="0"/>
                </a:lnTo>
                <a:lnTo>
                  <a:pt x="18589" y="0"/>
                </a:lnTo>
                <a:lnTo>
                  <a:pt x="20574" y="60"/>
                </a:lnTo>
                <a:lnTo>
                  <a:pt x="21176" y="1744"/>
                </a:lnTo>
                <a:lnTo>
                  <a:pt x="22379" y="2527"/>
                </a:lnTo>
                <a:lnTo>
                  <a:pt x="23281" y="4512"/>
                </a:lnTo>
                <a:lnTo>
                  <a:pt x="25146" y="4512"/>
                </a:lnTo>
                <a:lnTo>
                  <a:pt x="25688" y="5354"/>
                </a:lnTo>
                <a:lnTo>
                  <a:pt x="28034" y="4452"/>
                </a:lnTo>
                <a:lnTo>
                  <a:pt x="29297" y="4993"/>
                </a:lnTo>
                <a:lnTo>
                  <a:pt x="30079" y="4452"/>
                </a:lnTo>
                <a:lnTo>
                  <a:pt x="30199" y="4873"/>
                </a:lnTo>
                <a:lnTo>
                  <a:pt x="30019" y="5474"/>
                </a:lnTo>
                <a:lnTo>
                  <a:pt x="30620" y="5534"/>
                </a:lnTo>
                <a:lnTo>
                  <a:pt x="30801" y="5414"/>
                </a:lnTo>
                <a:lnTo>
                  <a:pt x="31222" y="5113"/>
                </a:lnTo>
                <a:lnTo>
                  <a:pt x="31824" y="4813"/>
                </a:lnTo>
                <a:lnTo>
                  <a:pt x="32546" y="4752"/>
                </a:lnTo>
                <a:lnTo>
                  <a:pt x="32906" y="4993"/>
                </a:lnTo>
                <a:lnTo>
                  <a:pt x="32966" y="4993"/>
                </a:lnTo>
                <a:lnTo>
                  <a:pt x="33328" y="4452"/>
                </a:lnTo>
                <a:lnTo>
                  <a:pt x="33628" y="4271"/>
                </a:lnTo>
                <a:lnTo>
                  <a:pt x="34410" y="4271"/>
                </a:lnTo>
                <a:lnTo>
                  <a:pt x="34832" y="4030"/>
                </a:lnTo>
                <a:lnTo>
                  <a:pt x="35192" y="3910"/>
                </a:lnTo>
                <a:lnTo>
                  <a:pt x="35613" y="3910"/>
                </a:lnTo>
                <a:lnTo>
                  <a:pt x="36215" y="4271"/>
                </a:lnTo>
                <a:lnTo>
                  <a:pt x="36455" y="4271"/>
                </a:lnTo>
                <a:lnTo>
                  <a:pt x="37358" y="5173"/>
                </a:lnTo>
                <a:lnTo>
                  <a:pt x="37538" y="4933"/>
                </a:lnTo>
                <a:lnTo>
                  <a:pt x="37298" y="4813"/>
                </a:lnTo>
                <a:lnTo>
                  <a:pt x="37298" y="4512"/>
                </a:lnTo>
                <a:lnTo>
                  <a:pt x="37418" y="4271"/>
                </a:lnTo>
                <a:lnTo>
                  <a:pt x="37659" y="3970"/>
                </a:lnTo>
                <a:lnTo>
                  <a:pt x="37899" y="4091"/>
                </a:lnTo>
                <a:lnTo>
                  <a:pt x="37959" y="4391"/>
                </a:lnTo>
                <a:lnTo>
                  <a:pt x="38381" y="4752"/>
                </a:lnTo>
                <a:lnTo>
                  <a:pt x="38982" y="5354"/>
                </a:lnTo>
                <a:lnTo>
                  <a:pt x="39344" y="5655"/>
                </a:lnTo>
                <a:lnTo>
                  <a:pt x="39824" y="6196"/>
                </a:lnTo>
                <a:lnTo>
                  <a:pt x="39945" y="6557"/>
                </a:lnTo>
                <a:lnTo>
                  <a:pt x="39523" y="6858"/>
                </a:lnTo>
                <a:lnTo>
                  <a:pt x="39523" y="7038"/>
                </a:lnTo>
                <a:lnTo>
                  <a:pt x="40005" y="7279"/>
                </a:lnTo>
                <a:lnTo>
                  <a:pt x="40245" y="7520"/>
                </a:lnTo>
                <a:lnTo>
                  <a:pt x="40366" y="7760"/>
                </a:lnTo>
                <a:lnTo>
                  <a:pt x="40305" y="8121"/>
                </a:lnTo>
                <a:lnTo>
                  <a:pt x="40426" y="8302"/>
                </a:lnTo>
                <a:lnTo>
                  <a:pt x="40727" y="8422"/>
                </a:lnTo>
                <a:lnTo>
                  <a:pt x="42050" y="7640"/>
                </a:lnTo>
                <a:lnTo>
                  <a:pt x="42171" y="7460"/>
                </a:lnTo>
                <a:lnTo>
                  <a:pt x="41809" y="7159"/>
                </a:lnTo>
                <a:lnTo>
                  <a:pt x="41749" y="6918"/>
                </a:lnTo>
                <a:lnTo>
                  <a:pt x="41749" y="6617"/>
                </a:lnTo>
                <a:lnTo>
                  <a:pt x="41930" y="5835"/>
                </a:lnTo>
                <a:lnTo>
                  <a:pt x="41930" y="5655"/>
                </a:lnTo>
                <a:lnTo>
                  <a:pt x="41689" y="5294"/>
                </a:lnTo>
                <a:lnTo>
                  <a:pt x="42111" y="5053"/>
                </a:lnTo>
                <a:lnTo>
                  <a:pt x="42471" y="5113"/>
                </a:lnTo>
                <a:lnTo>
                  <a:pt x="43313" y="5113"/>
                </a:lnTo>
                <a:lnTo>
                  <a:pt x="43554" y="5294"/>
                </a:lnTo>
                <a:lnTo>
                  <a:pt x="43735" y="5715"/>
                </a:lnTo>
                <a:lnTo>
                  <a:pt x="44457" y="6136"/>
                </a:lnTo>
                <a:lnTo>
                  <a:pt x="45780" y="6256"/>
                </a:lnTo>
                <a:lnTo>
                  <a:pt x="46382" y="6256"/>
                </a:lnTo>
                <a:lnTo>
                  <a:pt x="46923" y="6377"/>
                </a:lnTo>
                <a:lnTo>
                  <a:pt x="47164" y="6497"/>
                </a:lnTo>
                <a:lnTo>
                  <a:pt x="47043" y="6798"/>
                </a:lnTo>
                <a:lnTo>
                  <a:pt x="46863" y="7099"/>
                </a:lnTo>
                <a:lnTo>
                  <a:pt x="46863" y="7339"/>
                </a:lnTo>
                <a:lnTo>
                  <a:pt x="46983" y="7460"/>
                </a:lnTo>
                <a:lnTo>
                  <a:pt x="47344" y="7700"/>
                </a:lnTo>
                <a:lnTo>
                  <a:pt x="47946" y="7820"/>
                </a:lnTo>
                <a:lnTo>
                  <a:pt x="48788" y="8001"/>
                </a:lnTo>
                <a:lnTo>
                  <a:pt x="48908" y="8181"/>
                </a:lnTo>
                <a:lnTo>
                  <a:pt x="48728" y="8603"/>
                </a:lnTo>
                <a:lnTo>
                  <a:pt x="48728" y="8783"/>
                </a:lnTo>
                <a:lnTo>
                  <a:pt x="51074" y="9445"/>
                </a:lnTo>
                <a:lnTo>
                  <a:pt x="52759" y="8542"/>
                </a:lnTo>
                <a:lnTo>
                  <a:pt x="53360" y="8783"/>
                </a:lnTo>
                <a:lnTo>
                  <a:pt x="53961" y="8843"/>
                </a:lnTo>
                <a:lnTo>
                  <a:pt x="54082" y="8723"/>
                </a:lnTo>
                <a:lnTo>
                  <a:pt x="54683" y="8121"/>
                </a:lnTo>
                <a:lnTo>
                  <a:pt x="55105" y="8001"/>
                </a:lnTo>
                <a:lnTo>
                  <a:pt x="55345" y="8121"/>
                </a:lnTo>
                <a:lnTo>
                  <a:pt x="55706" y="8723"/>
                </a:lnTo>
                <a:lnTo>
                  <a:pt x="56007" y="9024"/>
                </a:lnTo>
                <a:lnTo>
                  <a:pt x="56127" y="9144"/>
                </a:lnTo>
                <a:lnTo>
                  <a:pt x="58654" y="9084"/>
                </a:lnTo>
                <a:lnTo>
                  <a:pt x="58774" y="7339"/>
                </a:lnTo>
                <a:lnTo>
                  <a:pt x="57631" y="8181"/>
                </a:lnTo>
                <a:lnTo>
                  <a:pt x="56849" y="7580"/>
                </a:lnTo>
                <a:lnTo>
                  <a:pt x="59676" y="5895"/>
                </a:lnTo>
                <a:lnTo>
                  <a:pt x="60098" y="7460"/>
                </a:lnTo>
                <a:lnTo>
                  <a:pt x="62203" y="8061"/>
                </a:lnTo>
                <a:lnTo>
                  <a:pt x="62022" y="9565"/>
                </a:lnTo>
                <a:lnTo>
                  <a:pt x="63226" y="10347"/>
                </a:lnTo>
                <a:lnTo>
                  <a:pt x="64549" y="8903"/>
                </a:lnTo>
                <a:lnTo>
                  <a:pt x="66113" y="9625"/>
                </a:lnTo>
                <a:lnTo>
                  <a:pt x="66113" y="8121"/>
                </a:lnTo>
                <a:lnTo>
                  <a:pt x="66715" y="8001"/>
                </a:lnTo>
                <a:lnTo>
                  <a:pt x="67497" y="9084"/>
                </a:lnTo>
                <a:lnTo>
                  <a:pt x="67316" y="10347"/>
                </a:lnTo>
                <a:lnTo>
                  <a:pt x="68640" y="10167"/>
                </a:lnTo>
                <a:lnTo>
                  <a:pt x="69422" y="11249"/>
                </a:lnTo>
                <a:lnTo>
                  <a:pt x="70204" y="10648"/>
                </a:lnTo>
                <a:lnTo>
                  <a:pt x="69843" y="9144"/>
                </a:lnTo>
                <a:lnTo>
                  <a:pt x="71046" y="8542"/>
                </a:lnTo>
                <a:lnTo>
                  <a:pt x="71588" y="10287"/>
                </a:lnTo>
                <a:lnTo>
                  <a:pt x="72791" y="9204"/>
                </a:lnTo>
                <a:lnTo>
                  <a:pt x="74174" y="9024"/>
                </a:lnTo>
                <a:lnTo>
                  <a:pt x="75799" y="9144"/>
                </a:lnTo>
                <a:lnTo>
                  <a:pt x="76100" y="9324"/>
                </a:lnTo>
                <a:lnTo>
                  <a:pt x="76762" y="9385"/>
                </a:lnTo>
                <a:lnTo>
                  <a:pt x="77784" y="10467"/>
                </a:lnTo>
                <a:lnTo>
                  <a:pt x="78987" y="9024"/>
                </a:lnTo>
                <a:lnTo>
                  <a:pt x="79529" y="8843"/>
                </a:lnTo>
                <a:lnTo>
                  <a:pt x="81334" y="10347"/>
                </a:lnTo>
                <a:lnTo>
                  <a:pt x="81935" y="9565"/>
                </a:lnTo>
                <a:lnTo>
                  <a:pt x="81754" y="7279"/>
                </a:lnTo>
                <a:lnTo>
                  <a:pt x="82898" y="7219"/>
                </a:lnTo>
                <a:lnTo>
                  <a:pt x="86025" y="6617"/>
                </a:lnTo>
                <a:lnTo>
                  <a:pt x="89274" y="5474"/>
                </a:lnTo>
                <a:lnTo>
                  <a:pt x="91259" y="7159"/>
                </a:lnTo>
                <a:lnTo>
                  <a:pt x="92402" y="7399"/>
                </a:lnTo>
                <a:lnTo>
                  <a:pt x="93004" y="7520"/>
                </a:lnTo>
                <a:lnTo>
                  <a:pt x="96253" y="7038"/>
                </a:lnTo>
                <a:lnTo>
                  <a:pt x="99561" y="8121"/>
                </a:lnTo>
                <a:lnTo>
                  <a:pt x="100163" y="13776"/>
                </a:lnTo>
                <a:lnTo>
                  <a:pt x="100463" y="21296"/>
                </a:lnTo>
                <a:lnTo>
                  <a:pt x="100764" y="27011"/>
                </a:lnTo>
                <a:lnTo>
                  <a:pt x="101727" y="32906"/>
                </a:lnTo>
                <a:lnTo>
                  <a:pt x="102689" y="36155"/>
                </a:lnTo>
                <a:lnTo>
                  <a:pt x="104615" y="40847"/>
                </a:lnTo>
                <a:lnTo>
                  <a:pt x="104554" y="46141"/>
                </a:lnTo>
                <a:lnTo>
                  <a:pt x="106359" y="47826"/>
                </a:lnTo>
                <a:lnTo>
                  <a:pt x="109066" y="46743"/>
                </a:lnTo>
                <a:lnTo>
                  <a:pt x="110450" y="49931"/>
                </a:lnTo>
                <a:lnTo>
                  <a:pt x="111473" y="53420"/>
                </a:lnTo>
                <a:lnTo>
                  <a:pt x="112555" y="56368"/>
                </a:lnTo>
                <a:lnTo>
                  <a:pt x="113157" y="59195"/>
                </a:lnTo>
                <a:lnTo>
                  <a:pt x="114661" y="62384"/>
                </a:lnTo>
                <a:lnTo>
                  <a:pt x="114661" y="63106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 title="FL-5">
            <a:extLst>
              <a:ext uri="{FF2B5EF4-FFF2-40B4-BE49-F238E27FC236}">
                <a16:creationId xmlns:a16="http://schemas.microsoft.com/office/drawing/2014/main" id="{A1949D3A-C164-4E6B-34B5-08AE941E216C}"/>
              </a:ext>
            </a:extLst>
          </p:cNvPr>
          <p:cNvSpPr/>
          <p:nvPr/>
        </p:nvSpPr>
        <p:spPr>
          <a:xfrm>
            <a:off x="6789910" y="4869303"/>
            <a:ext cx="68009" cy="83958"/>
          </a:xfrm>
          <a:custGeom>
            <a:avLst/>
            <a:gdLst>
              <a:gd name="connsiteX0" fmla="*/ 85124 w 85123"/>
              <a:gd name="connsiteY0" fmla="*/ 102690 h 108825"/>
              <a:gd name="connsiteX1" fmla="*/ 82958 w 85123"/>
              <a:gd name="connsiteY1" fmla="*/ 103051 h 108825"/>
              <a:gd name="connsiteX2" fmla="*/ 83559 w 85123"/>
              <a:gd name="connsiteY2" fmla="*/ 102449 h 108825"/>
              <a:gd name="connsiteX3" fmla="*/ 82055 w 85123"/>
              <a:gd name="connsiteY3" fmla="*/ 99321 h 108825"/>
              <a:gd name="connsiteX4" fmla="*/ 79890 w 85123"/>
              <a:gd name="connsiteY4" fmla="*/ 101125 h 108825"/>
              <a:gd name="connsiteX5" fmla="*/ 79589 w 85123"/>
              <a:gd name="connsiteY5" fmla="*/ 101907 h 108825"/>
              <a:gd name="connsiteX6" fmla="*/ 78386 w 85123"/>
              <a:gd name="connsiteY6" fmla="*/ 102088 h 108825"/>
              <a:gd name="connsiteX7" fmla="*/ 77724 w 85123"/>
              <a:gd name="connsiteY7" fmla="*/ 99561 h 108825"/>
              <a:gd name="connsiteX8" fmla="*/ 74596 w 85123"/>
              <a:gd name="connsiteY8" fmla="*/ 100524 h 108825"/>
              <a:gd name="connsiteX9" fmla="*/ 75378 w 85123"/>
              <a:gd name="connsiteY9" fmla="*/ 104254 h 108825"/>
              <a:gd name="connsiteX10" fmla="*/ 72791 w 85123"/>
              <a:gd name="connsiteY10" fmla="*/ 105938 h 108825"/>
              <a:gd name="connsiteX11" fmla="*/ 69543 w 85123"/>
              <a:gd name="connsiteY11" fmla="*/ 103772 h 108825"/>
              <a:gd name="connsiteX12" fmla="*/ 69302 w 85123"/>
              <a:gd name="connsiteY12" fmla="*/ 102930 h 108825"/>
              <a:gd name="connsiteX13" fmla="*/ 67497 w 85123"/>
              <a:gd name="connsiteY13" fmla="*/ 102629 h 108825"/>
              <a:gd name="connsiteX14" fmla="*/ 66174 w 85123"/>
              <a:gd name="connsiteY14" fmla="*/ 105577 h 108825"/>
              <a:gd name="connsiteX15" fmla="*/ 63166 w 85123"/>
              <a:gd name="connsiteY15" fmla="*/ 101366 h 108825"/>
              <a:gd name="connsiteX16" fmla="*/ 62263 w 85123"/>
              <a:gd name="connsiteY16" fmla="*/ 99501 h 108825"/>
              <a:gd name="connsiteX17" fmla="*/ 51796 w 85123"/>
              <a:gd name="connsiteY17" fmla="*/ 102870 h 108825"/>
              <a:gd name="connsiteX18" fmla="*/ 47344 w 85123"/>
              <a:gd name="connsiteY18" fmla="*/ 104554 h 108825"/>
              <a:gd name="connsiteX19" fmla="*/ 42532 w 85123"/>
              <a:gd name="connsiteY19" fmla="*/ 105517 h 108825"/>
              <a:gd name="connsiteX20" fmla="*/ 39283 w 85123"/>
              <a:gd name="connsiteY20" fmla="*/ 107442 h 108825"/>
              <a:gd name="connsiteX21" fmla="*/ 32546 w 85123"/>
              <a:gd name="connsiteY21" fmla="*/ 108825 h 108825"/>
              <a:gd name="connsiteX22" fmla="*/ 28936 w 85123"/>
              <a:gd name="connsiteY22" fmla="*/ 103652 h 108825"/>
              <a:gd name="connsiteX23" fmla="*/ 27011 w 85123"/>
              <a:gd name="connsiteY23" fmla="*/ 100043 h 108825"/>
              <a:gd name="connsiteX24" fmla="*/ 25928 w 85123"/>
              <a:gd name="connsiteY24" fmla="*/ 96614 h 108825"/>
              <a:gd name="connsiteX25" fmla="*/ 26530 w 85123"/>
              <a:gd name="connsiteY25" fmla="*/ 92102 h 108825"/>
              <a:gd name="connsiteX26" fmla="*/ 25567 w 85123"/>
              <a:gd name="connsiteY26" fmla="*/ 88793 h 108825"/>
              <a:gd name="connsiteX27" fmla="*/ 23642 w 85123"/>
              <a:gd name="connsiteY27" fmla="*/ 86387 h 108825"/>
              <a:gd name="connsiteX28" fmla="*/ 20875 w 85123"/>
              <a:gd name="connsiteY28" fmla="*/ 84822 h 108825"/>
              <a:gd name="connsiteX29" fmla="*/ 12393 w 85123"/>
              <a:gd name="connsiteY29" fmla="*/ 81634 h 108825"/>
              <a:gd name="connsiteX30" fmla="*/ 10167 w 85123"/>
              <a:gd name="connsiteY30" fmla="*/ 80250 h 108825"/>
              <a:gd name="connsiteX31" fmla="*/ 8723 w 85123"/>
              <a:gd name="connsiteY31" fmla="*/ 78265 h 108825"/>
              <a:gd name="connsiteX32" fmla="*/ 7941 w 85123"/>
              <a:gd name="connsiteY32" fmla="*/ 75619 h 108825"/>
              <a:gd name="connsiteX33" fmla="*/ 7339 w 85123"/>
              <a:gd name="connsiteY33" fmla="*/ 71829 h 108825"/>
              <a:gd name="connsiteX34" fmla="*/ 8061 w 85123"/>
              <a:gd name="connsiteY34" fmla="*/ 67978 h 108825"/>
              <a:gd name="connsiteX35" fmla="*/ 6918 w 85123"/>
              <a:gd name="connsiteY35" fmla="*/ 63647 h 108825"/>
              <a:gd name="connsiteX36" fmla="*/ 6677 w 85123"/>
              <a:gd name="connsiteY36" fmla="*/ 60820 h 108825"/>
              <a:gd name="connsiteX37" fmla="*/ 4031 w 85123"/>
              <a:gd name="connsiteY37" fmla="*/ 57210 h 108825"/>
              <a:gd name="connsiteX38" fmla="*/ 3068 w 85123"/>
              <a:gd name="connsiteY38" fmla="*/ 51736 h 108825"/>
              <a:gd name="connsiteX39" fmla="*/ 4091 w 85123"/>
              <a:gd name="connsiteY39" fmla="*/ 49690 h 108825"/>
              <a:gd name="connsiteX40" fmla="*/ 4211 w 85123"/>
              <a:gd name="connsiteY40" fmla="*/ 47765 h 108825"/>
              <a:gd name="connsiteX41" fmla="*/ 7460 w 85123"/>
              <a:gd name="connsiteY41" fmla="*/ 40787 h 108825"/>
              <a:gd name="connsiteX42" fmla="*/ 7640 w 85123"/>
              <a:gd name="connsiteY42" fmla="*/ 39885 h 108825"/>
              <a:gd name="connsiteX43" fmla="*/ 6617 w 85123"/>
              <a:gd name="connsiteY43" fmla="*/ 37478 h 108825"/>
              <a:gd name="connsiteX44" fmla="*/ 5414 w 85123"/>
              <a:gd name="connsiteY44" fmla="*/ 36095 h 108825"/>
              <a:gd name="connsiteX45" fmla="*/ 903 w 85123"/>
              <a:gd name="connsiteY45" fmla="*/ 32545 h 108825"/>
              <a:gd name="connsiteX46" fmla="*/ 0 w 85123"/>
              <a:gd name="connsiteY46" fmla="*/ 30861 h 108825"/>
              <a:gd name="connsiteX47" fmla="*/ 2166 w 85123"/>
              <a:gd name="connsiteY47" fmla="*/ 28214 h 108825"/>
              <a:gd name="connsiteX48" fmla="*/ 1384 w 85123"/>
              <a:gd name="connsiteY48" fmla="*/ 24604 h 108825"/>
              <a:gd name="connsiteX49" fmla="*/ 2587 w 85123"/>
              <a:gd name="connsiteY49" fmla="*/ 22800 h 108825"/>
              <a:gd name="connsiteX50" fmla="*/ 7520 w 85123"/>
              <a:gd name="connsiteY50" fmla="*/ 23341 h 108825"/>
              <a:gd name="connsiteX51" fmla="*/ 8603 w 85123"/>
              <a:gd name="connsiteY51" fmla="*/ 22319 h 108825"/>
              <a:gd name="connsiteX52" fmla="*/ 8723 w 85123"/>
              <a:gd name="connsiteY52" fmla="*/ 20514 h 108825"/>
              <a:gd name="connsiteX53" fmla="*/ 10467 w 85123"/>
              <a:gd name="connsiteY53" fmla="*/ 20213 h 108825"/>
              <a:gd name="connsiteX54" fmla="*/ 9866 w 85123"/>
              <a:gd name="connsiteY54" fmla="*/ 19070 h 108825"/>
              <a:gd name="connsiteX55" fmla="*/ 10949 w 85123"/>
              <a:gd name="connsiteY55" fmla="*/ 18288 h 108825"/>
              <a:gd name="connsiteX56" fmla="*/ 10287 w 85123"/>
              <a:gd name="connsiteY56" fmla="*/ 15280 h 108825"/>
              <a:gd name="connsiteX57" fmla="*/ 9325 w 85123"/>
              <a:gd name="connsiteY57" fmla="*/ 13295 h 108825"/>
              <a:gd name="connsiteX58" fmla="*/ 10768 w 85123"/>
              <a:gd name="connsiteY58" fmla="*/ 12693 h 108825"/>
              <a:gd name="connsiteX59" fmla="*/ 16543 w 85123"/>
              <a:gd name="connsiteY59" fmla="*/ 11310 h 108825"/>
              <a:gd name="connsiteX60" fmla="*/ 17927 w 85123"/>
              <a:gd name="connsiteY60" fmla="*/ 11911 h 108825"/>
              <a:gd name="connsiteX61" fmla="*/ 17627 w 85123"/>
              <a:gd name="connsiteY61" fmla="*/ 9685 h 108825"/>
              <a:gd name="connsiteX62" fmla="*/ 16423 w 85123"/>
              <a:gd name="connsiteY62" fmla="*/ 7760 h 108825"/>
              <a:gd name="connsiteX63" fmla="*/ 19371 w 85123"/>
              <a:gd name="connsiteY63" fmla="*/ 7038 h 108825"/>
              <a:gd name="connsiteX64" fmla="*/ 19551 w 85123"/>
              <a:gd name="connsiteY64" fmla="*/ 6437 h 108825"/>
              <a:gd name="connsiteX65" fmla="*/ 23161 w 85123"/>
              <a:gd name="connsiteY65" fmla="*/ 4993 h 108825"/>
              <a:gd name="connsiteX66" fmla="*/ 24545 w 85123"/>
              <a:gd name="connsiteY66" fmla="*/ 5053 h 108825"/>
              <a:gd name="connsiteX67" fmla="*/ 29959 w 85123"/>
              <a:gd name="connsiteY67" fmla="*/ 3670 h 108825"/>
              <a:gd name="connsiteX68" fmla="*/ 32004 w 85123"/>
              <a:gd name="connsiteY68" fmla="*/ 4873 h 108825"/>
              <a:gd name="connsiteX69" fmla="*/ 33628 w 85123"/>
              <a:gd name="connsiteY69" fmla="*/ 5053 h 108825"/>
              <a:gd name="connsiteX70" fmla="*/ 35313 w 85123"/>
              <a:gd name="connsiteY70" fmla="*/ 3670 h 108825"/>
              <a:gd name="connsiteX71" fmla="*/ 37118 w 85123"/>
              <a:gd name="connsiteY71" fmla="*/ 180 h 108825"/>
              <a:gd name="connsiteX72" fmla="*/ 40426 w 85123"/>
              <a:gd name="connsiteY72" fmla="*/ 0 h 108825"/>
              <a:gd name="connsiteX73" fmla="*/ 40546 w 85123"/>
              <a:gd name="connsiteY73" fmla="*/ 1023 h 108825"/>
              <a:gd name="connsiteX74" fmla="*/ 42351 w 85123"/>
              <a:gd name="connsiteY74" fmla="*/ 240 h 108825"/>
              <a:gd name="connsiteX75" fmla="*/ 42171 w 85123"/>
              <a:gd name="connsiteY75" fmla="*/ 3609 h 108825"/>
              <a:gd name="connsiteX76" fmla="*/ 43194 w 85123"/>
              <a:gd name="connsiteY76" fmla="*/ 8061 h 108825"/>
              <a:gd name="connsiteX77" fmla="*/ 46021 w 85123"/>
              <a:gd name="connsiteY77" fmla="*/ 17205 h 108825"/>
              <a:gd name="connsiteX78" fmla="*/ 49450 w 85123"/>
              <a:gd name="connsiteY78" fmla="*/ 25808 h 108825"/>
              <a:gd name="connsiteX79" fmla="*/ 57090 w 85123"/>
              <a:gd name="connsiteY79" fmla="*/ 42411 h 108825"/>
              <a:gd name="connsiteX80" fmla="*/ 65031 w 85123"/>
              <a:gd name="connsiteY80" fmla="*/ 60759 h 108825"/>
              <a:gd name="connsiteX81" fmla="*/ 66956 w 85123"/>
              <a:gd name="connsiteY81" fmla="*/ 65512 h 108825"/>
              <a:gd name="connsiteX82" fmla="*/ 71949 w 85123"/>
              <a:gd name="connsiteY82" fmla="*/ 76762 h 108825"/>
              <a:gd name="connsiteX83" fmla="*/ 74536 w 85123"/>
              <a:gd name="connsiteY83" fmla="*/ 81754 h 108825"/>
              <a:gd name="connsiteX84" fmla="*/ 77303 w 85123"/>
              <a:gd name="connsiteY84" fmla="*/ 86086 h 108825"/>
              <a:gd name="connsiteX85" fmla="*/ 79529 w 85123"/>
              <a:gd name="connsiteY85" fmla="*/ 87710 h 108825"/>
              <a:gd name="connsiteX86" fmla="*/ 82838 w 85123"/>
              <a:gd name="connsiteY86" fmla="*/ 95410 h 108825"/>
              <a:gd name="connsiteX87" fmla="*/ 85124 w 85123"/>
              <a:gd name="connsiteY87" fmla="*/ 102629 h 108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85123" h="108825">
                <a:moveTo>
                  <a:pt x="85124" y="102690"/>
                </a:moveTo>
                <a:lnTo>
                  <a:pt x="82958" y="103051"/>
                </a:lnTo>
                <a:lnTo>
                  <a:pt x="83559" y="102449"/>
                </a:lnTo>
                <a:lnTo>
                  <a:pt x="82055" y="99321"/>
                </a:lnTo>
                <a:lnTo>
                  <a:pt x="79890" y="101125"/>
                </a:lnTo>
                <a:lnTo>
                  <a:pt x="79589" y="101907"/>
                </a:lnTo>
                <a:lnTo>
                  <a:pt x="78386" y="102088"/>
                </a:lnTo>
                <a:lnTo>
                  <a:pt x="77724" y="99561"/>
                </a:lnTo>
                <a:lnTo>
                  <a:pt x="74596" y="100524"/>
                </a:lnTo>
                <a:lnTo>
                  <a:pt x="75378" y="104254"/>
                </a:lnTo>
                <a:lnTo>
                  <a:pt x="72791" y="105938"/>
                </a:lnTo>
                <a:lnTo>
                  <a:pt x="69543" y="103772"/>
                </a:lnTo>
                <a:lnTo>
                  <a:pt x="69302" y="102930"/>
                </a:lnTo>
                <a:lnTo>
                  <a:pt x="67497" y="102629"/>
                </a:lnTo>
                <a:lnTo>
                  <a:pt x="66174" y="105577"/>
                </a:lnTo>
                <a:lnTo>
                  <a:pt x="63166" y="101366"/>
                </a:lnTo>
                <a:lnTo>
                  <a:pt x="62263" y="99501"/>
                </a:lnTo>
                <a:lnTo>
                  <a:pt x="51796" y="102870"/>
                </a:lnTo>
                <a:lnTo>
                  <a:pt x="47344" y="104554"/>
                </a:lnTo>
                <a:lnTo>
                  <a:pt x="42532" y="105517"/>
                </a:lnTo>
                <a:lnTo>
                  <a:pt x="39283" y="107442"/>
                </a:lnTo>
                <a:lnTo>
                  <a:pt x="32546" y="108825"/>
                </a:lnTo>
                <a:lnTo>
                  <a:pt x="28936" y="103652"/>
                </a:lnTo>
                <a:lnTo>
                  <a:pt x="27011" y="100043"/>
                </a:lnTo>
                <a:lnTo>
                  <a:pt x="25928" y="96614"/>
                </a:lnTo>
                <a:lnTo>
                  <a:pt x="26530" y="92102"/>
                </a:lnTo>
                <a:lnTo>
                  <a:pt x="25567" y="88793"/>
                </a:lnTo>
                <a:lnTo>
                  <a:pt x="23642" y="86387"/>
                </a:lnTo>
                <a:lnTo>
                  <a:pt x="20875" y="84822"/>
                </a:lnTo>
                <a:lnTo>
                  <a:pt x="12393" y="81634"/>
                </a:lnTo>
                <a:lnTo>
                  <a:pt x="10167" y="80250"/>
                </a:lnTo>
                <a:lnTo>
                  <a:pt x="8723" y="78265"/>
                </a:lnTo>
                <a:lnTo>
                  <a:pt x="7941" y="75619"/>
                </a:lnTo>
                <a:lnTo>
                  <a:pt x="7339" y="71829"/>
                </a:lnTo>
                <a:lnTo>
                  <a:pt x="8061" y="67978"/>
                </a:lnTo>
                <a:lnTo>
                  <a:pt x="6918" y="63647"/>
                </a:lnTo>
                <a:lnTo>
                  <a:pt x="6677" y="60820"/>
                </a:lnTo>
                <a:lnTo>
                  <a:pt x="4031" y="57210"/>
                </a:lnTo>
                <a:lnTo>
                  <a:pt x="3068" y="51736"/>
                </a:lnTo>
                <a:lnTo>
                  <a:pt x="4091" y="49690"/>
                </a:lnTo>
                <a:lnTo>
                  <a:pt x="4211" y="47765"/>
                </a:lnTo>
                <a:lnTo>
                  <a:pt x="7460" y="40787"/>
                </a:lnTo>
                <a:lnTo>
                  <a:pt x="7640" y="39885"/>
                </a:lnTo>
                <a:lnTo>
                  <a:pt x="6617" y="37478"/>
                </a:lnTo>
                <a:lnTo>
                  <a:pt x="5414" y="36095"/>
                </a:lnTo>
                <a:lnTo>
                  <a:pt x="903" y="32545"/>
                </a:lnTo>
                <a:lnTo>
                  <a:pt x="0" y="30861"/>
                </a:lnTo>
                <a:lnTo>
                  <a:pt x="2166" y="28214"/>
                </a:lnTo>
                <a:lnTo>
                  <a:pt x="1384" y="24604"/>
                </a:lnTo>
                <a:lnTo>
                  <a:pt x="2587" y="22800"/>
                </a:lnTo>
                <a:lnTo>
                  <a:pt x="7520" y="23341"/>
                </a:lnTo>
                <a:lnTo>
                  <a:pt x="8603" y="22319"/>
                </a:lnTo>
                <a:lnTo>
                  <a:pt x="8723" y="20514"/>
                </a:lnTo>
                <a:lnTo>
                  <a:pt x="10467" y="20213"/>
                </a:lnTo>
                <a:lnTo>
                  <a:pt x="9866" y="19070"/>
                </a:lnTo>
                <a:lnTo>
                  <a:pt x="10949" y="18288"/>
                </a:lnTo>
                <a:lnTo>
                  <a:pt x="10287" y="15280"/>
                </a:lnTo>
                <a:lnTo>
                  <a:pt x="9325" y="13295"/>
                </a:lnTo>
                <a:lnTo>
                  <a:pt x="10768" y="12693"/>
                </a:lnTo>
                <a:lnTo>
                  <a:pt x="16543" y="11310"/>
                </a:lnTo>
                <a:lnTo>
                  <a:pt x="17927" y="11911"/>
                </a:lnTo>
                <a:lnTo>
                  <a:pt x="17627" y="9685"/>
                </a:lnTo>
                <a:lnTo>
                  <a:pt x="16423" y="7760"/>
                </a:lnTo>
                <a:lnTo>
                  <a:pt x="19371" y="7038"/>
                </a:lnTo>
                <a:lnTo>
                  <a:pt x="19551" y="6437"/>
                </a:lnTo>
                <a:lnTo>
                  <a:pt x="23161" y="4993"/>
                </a:lnTo>
                <a:lnTo>
                  <a:pt x="24545" y="5053"/>
                </a:lnTo>
                <a:lnTo>
                  <a:pt x="29959" y="3670"/>
                </a:lnTo>
                <a:lnTo>
                  <a:pt x="32004" y="4873"/>
                </a:lnTo>
                <a:lnTo>
                  <a:pt x="33628" y="5053"/>
                </a:lnTo>
                <a:lnTo>
                  <a:pt x="35313" y="3670"/>
                </a:lnTo>
                <a:lnTo>
                  <a:pt x="37118" y="180"/>
                </a:lnTo>
                <a:lnTo>
                  <a:pt x="40426" y="0"/>
                </a:lnTo>
                <a:lnTo>
                  <a:pt x="40546" y="1023"/>
                </a:lnTo>
                <a:lnTo>
                  <a:pt x="42351" y="240"/>
                </a:lnTo>
                <a:lnTo>
                  <a:pt x="42171" y="3609"/>
                </a:lnTo>
                <a:lnTo>
                  <a:pt x="43194" y="8061"/>
                </a:lnTo>
                <a:lnTo>
                  <a:pt x="46021" y="17205"/>
                </a:lnTo>
                <a:lnTo>
                  <a:pt x="49450" y="25808"/>
                </a:lnTo>
                <a:lnTo>
                  <a:pt x="57090" y="42411"/>
                </a:lnTo>
                <a:lnTo>
                  <a:pt x="65031" y="60759"/>
                </a:lnTo>
                <a:lnTo>
                  <a:pt x="66956" y="65512"/>
                </a:lnTo>
                <a:lnTo>
                  <a:pt x="71949" y="76762"/>
                </a:lnTo>
                <a:lnTo>
                  <a:pt x="74536" y="81754"/>
                </a:lnTo>
                <a:lnTo>
                  <a:pt x="77303" y="86086"/>
                </a:lnTo>
                <a:lnTo>
                  <a:pt x="79529" y="87710"/>
                </a:lnTo>
                <a:lnTo>
                  <a:pt x="82838" y="95410"/>
                </a:lnTo>
                <a:lnTo>
                  <a:pt x="85124" y="10262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 title="FL-6">
            <a:extLst>
              <a:ext uri="{FF2B5EF4-FFF2-40B4-BE49-F238E27FC236}">
                <a16:creationId xmlns:a16="http://schemas.microsoft.com/office/drawing/2014/main" id="{A3C448E2-87F1-780C-4EEE-8BEA74AC9E4E}"/>
              </a:ext>
            </a:extLst>
          </p:cNvPr>
          <p:cNvSpPr/>
          <p:nvPr/>
        </p:nvSpPr>
        <p:spPr>
          <a:xfrm>
            <a:off x="6757659" y="4945928"/>
            <a:ext cx="157262" cy="160955"/>
          </a:xfrm>
          <a:custGeom>
            <a:avLst/>
            <a:gdLst>
              <a:gd name="connsiteX0" fmla="*/ 192264 w 196836"/>
              <a:gd name="connsiteY0" fmla="*/ 108043 h 208627"/>
              <a:gd name="connsiteX1" fmla="*/ 192385 w 196836"/>
              <a:gd name="connsiteY1" fmla="*/ 109427 h 208627"/>
              <a:gd name="connsiteX2" fmla="*/ 194370 w 196836"/>
              <a:gd name="connsiteY2" fmla="*/ 111833 h 208627"/>
              <a:gd name="connsiteX3" fmla="*/ 193768 w 196836"/>
              <a:gd name="connsiteY3" fmla="*/ 112435 h 208627"/>
              <a:gd name="connsiteX4" fmla="*/ 195393 w 196836"/>
              <a:gd name="connsiteY4" fmla="*/ 113097 h 208627"/>
              <a:gd name="connsiteX5" fmla="*/ 194190 w 196836"/>
              <a:gd name="connsiteY5" fmla="*/ 113879 h 208627"/>
              <a:gd name="connsiteX6" fmla="*/ 196836 w 196836"/>
              <a:gd name="connsiteY6" fmla="*/ 116947 h 208627"/>
              <a:gd name="connsiteX7" fmla="*/ 194731 w 196836"/>
              <a:gd name="connsiteY7" fmla="*/ 118451 h 208627"/>
              <a:gd name="connsiteX8" fmla="*/ 191603 w 196836"/>
              <a:gd name="connsiteY8" fmla="*/ 118270 h 208627"/>
              <a:gd name="connsiteX9" fmla="*/ 191904 w 196836"/>
              <a:gd name="connsiteY9" fmla="*/ 119353 h 208627"/>
              <a:gd name="connsiteX10" fmla="*/ 189136 w 196836"/>
              <a:gd name="connsiteY10" fmla="*/ 118391 h 208627"/>
              <a:gd name="connsiteX11" fmla="*/ 188535 w 196836"/>
              <a:gd name="connsiteY11" fmla="*/ 118992 h 208627"/>
              <a:gd name="connsiteX12" fmla="*/ 186128 w 196836"/>
              <a:gd name="connsiteY12" fmla="*/ 119113 h 208627"/>
              <a:gd name="connsiteX13" fmla="*/ 186730 w 196836"/>
              <a:gd name="connsiteY13" fmla="*/ 121579 h 208627"/>
              <a:gd name="connsiteX14" fmla="*/ 184865 w 196836"/>
              <a:gd name="connsiteY14" fmla="*/ 122241 h 208627"/>
              <a:gd name="connsiteX15" fmla="*/ 186970 w 196836"/>
              <a:gd name="connsiteY15" fmla="*/ 124046 h 208627"/>
              <a:gd name="connsiteX16" fmla="*/ 186970 w 196836"/>
              <a:gd name="connsiteY16" fmla="*/ 125670 h 208627"/>
              <a:gd name="connsiteX17" fmla="*/ 185046 w 196836"/>
              <a:gd name="connsiteY17" fmla="*/ 126572 h 208627"/>
              <a:gd name="connsiteX18" fmla="*/ 183842 w 196836"/>
              <a:gd name="connsiteY18" fmla="*/ 125429 h 208627"/>
              <a:gd name="connsiteX19" fmla="*/ 182940 w 196836"/>
              <a:gd name="connsiteY19" fmla="*/ 125670 h 208627"/>
              <a:gd name="connsiteX20" fmla="*/ 184264 w 196836"/>
              <a:gd name="connsiteY20" fmla="*/ 129279 h 208627"/>
              <a:gd name="connsiteX21" fmla="*/ 181135 w 196836"/>
              <a:gd name="connsiteY21" fmla="*/ 129640 h 208627"/>
              <a:gd name="connsiteX22" fmla="*/ 182519 w 196836"/>
              <a:gd name="connsiteY22" fmla="*/ 134032 h 208627"/>
              <a:gd name="connsiteX23" fmla="*/ 184444 w 196836"/>
              <a:gd name="connsiteY23" fmla="*/ 142093 h 208627"/>
              <a:gd name="connsiteX24" fmla="*/ 185346 w 196836"/>
              <a:gd name="connsiteY24" fmla="*/ 146905 h 208627"/>
              <a:gd name="connsiteX25" fmla="*/ 179571 w 196836"/>
              <a:gd name="connsiteY25" fmla="*/ 145883 h 208627"/>
              <a:gd name="connsiteX26" fmla="*/ 174518 w 196836"/>
              <a:gd name="connsiteY26" fmla="*/ 146424 h 208627"/>
              <a:gd name="connsiteX27" fmla="*/ 172773 w 196836"/>
              <a:gd name="connsiteY27" fmla="*/ 146244 h 208627"/>
              <a:gd name="connsiteX28" fmla="*/ 169345 w 196836"/>
              <a:gd name="connsiteY28" fmla="*/ 146665 h 208627"/>
              <a:gd name="connsiteX29" fmla="*/ 166818 w 196836"/>
              <a:gd name="connsiteY29" fmla="*/ 148109 h 208627"/>
              <a:gd name="connsiteX30" fmla="*/ 164592 w 196836"/>
              <a:gd name="connsiteY30" fmla="*/ 149733 h 208627"/>
              <a:gd name="connsiteX31" fmla="*/ 161223 w 196836"/>
              <a:gd name="connsiteY31" fmla="*/ 150876 h 208627"/>
              <a:gd name="connsiteX32" fmla="*/ 160381 w 196836"/>
              <a:gd name="connsiteY32" fmla="*/ 152380 h 208627"/>
              <a:gd name="connsiteX33" fmla="*/ 159960 w 196836"/>
              <a:gd name="connsiteY33" fmla="*/ 154606 h 208627"/>
              <a:gd name="connsiteX34" fmla="*/ 159117 w 196836"/>
              <a:gd name="connsiteY34" fmla="*/ 154846 h 208627"/>
              <a:gd name="connsiteX35" fmla="*/ 159719 w 196836"/>
              <a:gd name="connsiteY35" fmla="*/ 157674 h 208627"/>
              <a:gd name="connsiteX36" fmla="*/ 159298 w 196836"/>
              <a:gd name="connsiteY36" fmla="*/ 163088 h 208627"/>
              <a:gd name="connsiteX37" fmla="*/ 155207 w 196836"/>
              <a:gd name="connsiteY37" fmla="*/ 161403 h 208627"/>
              <a:gd name="connsiteX38" fmla="*/ 153342 w 196836"/>
              <a:gd name="connsiteY38" fmla="*/ 161644 h 208627"/>
              <a:gd name="connsiteX39" fmla="*/ 151959 w 196836"/>
              <a:gd name="connsiteY39" fmla="*/ 161163 h 208627"/>
              <a:gd name="connsiteX40" fmla="*/ 150996 w 196836"/>
              <a:gd name="connsiteY40" fmla="*/ 159358 h 208627"/>
              <a:gd name="connsiteX41" fmla="*/ 149191 w 196836"/>
              <a:gd name="connsiteY41" fmla="*/ 159779 h 208627"/>
              <a:gd name="connsiteX42" fmla="*/ 149251 w 196836"/>
              <a:gd name="connsiteY42" fmla="*/ 161584 h 208627"/>
              <a:gd name="connsiteX43" fmla="*/ 146484 w 196836"/>
              <a:gd name="connsiteY43" fmla="*/ 162126 h 208627"/>
              <a:gd name="connsiteX44" fmla="*/ 148469 w 196836"/>
              <a:gd name="connsiteY44" fmla="*/ 172352 h 208627"/>
              <a:gd name="connsiteX45" fmla="*/ 146605 w 196836"/>
              <a:gd name="connsiteY45" fmla="*/ 172713 h 208627"/>
              <a:gd name="connsiteX46" fmla="*/ 145101 w 196836"/>
              <a:gd name="connsiteY46" fmla="*/ 172412 h 208627"/>
              <a:gd name="connsiteX47" fmla="*/ 144439 w 196836"/>
              <a:gd name="connsiteY47" fmla="*/ 174157 h 208627"/>
              <a:gd name="connsiteX48" fmla="*/ 144560 w 196836"/>
              <a:gd name="connsiteY48" fmla="*/ 175721 h 208627"/>
              <a:gd name="connsiteX49" fmla="*/ 145762 w 196836"/>
              <a:gd name="connsiteY49" fmla="*/ 177225 h 208627"/>
              <a:gd name="connsiteX50" fmla="*/ 145943 w 196836"/>
              <a:gd name="connsiteY50" fmla="*/ 178970 h 208627"/>
              <a:gd name="connsiteX51" fmla="*/ 144439 w 196836"/>
              <a:gd name="connsiteY51" fmla="*/ 178970 h 208627"/>
              <a:gd name="connsiteX52" fmla="*/ 145101 w 196836"/>
              <a:gd name="connsiteY52" fmla="*/ 180774 h 208627"/>
              <a:gd name="connsiteX53" fmla="*/ 143537 w 196836"/>
              <a:gd name="connsiteY53" fmla="*/ 183662 h 208627"/>
              <a:gd name="connsiteX54" fmla="*/ 143838 w 196836"/>
              <a:gd name="connsiteY54" fmla="*/ 184384 h 208627"/>
              <a:gd name="connsiteX55" fmla="*/ 142935 w 196836"/>
              <a:gd name="connsiteY55" fmla="*/ 186489 h 208627"/>
              <a:gd name="connsiteX56" fmla="*/ 141852 w 196836"/>
              <a:gd name="connsiteY56" fmla="*/ 187392 h 208627"/>
              <a:gd name="connsiteX57" fmla="*/ 141371 w 196836"/>
              <a:gd name="connsiteY57" fmla="*/ 188776 h 208627"/>
              <a:gd name="connsiteX58" fmla="*/ 139686 w 196836"/>
              <a:gd name="connsiteY58" fmla="*/ 190580 h 208627"/>
              <a:gd name="connsiteX59" fmla="*/ 138484 w 196836"/>
              <a:gd name="connsiteY59" fmla="*/ 192746 h 208627"/>
              <a:gd name="connsiteX60" fmla="*/ 138423 w 196836"/>
              <a:gd name="connsiteY60" fmla="*/ 194550 h 208627"/>
              <a:gd name="connsiteX61" fmla="*/ 136378 w 196836"/>
              <a:gd name="connsiteY61" fmla="*/ 194851 h 208627"/>
              <a:gd name="connsiteX62" fmla="*/ 134272 w 196836"/>
              <a:gd name="connsiteY62" fmla="*/ 196235 h 208627"/>
              <a:gd name="connsiteX63" fmla="*/ 131445 w 196836"/>
              <a:gd name="connsiteY63" fmla="*/ 196836 h 208627"/>
              <a:gd name="connsiteX64" fmla="*/ 129219 w 196836"/>
              <a:gd name="connsiteY64" fmla="*/ 195934 h 208627"/>
              <a:gd name="connsiteX65" fmla="*/ 126933 w 196836"/>
              <a:gd name="connsiteY65" fmla="*/ 196235 h 208627"/>
              <a:gd name="connsiteX66" fmla="*/ 124888 w 196836"/>
              <a:gd name="connsiteY66" fmla="*/ 197799 h 208627"/>
              <a:gd name="connsiteX67" fmla="*/ 121639 w 196836"/>
              <a:gd name="connsiteY67" fmla="*/ 198521 h 208627"/>
              <a:gd name="connsiteX68" fmla="*/ 120135 w 196836"/>
              <a:gd name="connsiteY68" fmla="*/ 199664 h 208627"/>
              <a:gd name="connsiteX69" fmla="*/ 115804 w 196836"/>
              <a:gd name="connsiteY69" fmla="*/ 200687 h 208627"/>
              <a:gd name="connsiteX70" fmla="*/ 113277 w 196836"/>
              <a:gd name="connsiteY70" fmla="*/ 201890 h 208627"/>
              <a:gd name="connsiteX71" fmla="*/ 113518 w 196836"/>
              <a:gd name="connsiteY71" fmla="*/ 202792 h 208627"/>
              <a:gd name="connsiteX72" fmla="*/ 110811 w 196836"/>
              <a:gd name="connsiteY72" fmla="*/ 203634 h 208627"/>
              <a:gd name="connsiteX73" fmla="*/ 111232 w 196836"/>
              <a:gd name="connsiteY73" fmla="*/ 205740 h 208627"/>
              <a:gd name="connsiteX74" fmla="*/ 102509 w 196836"/>
              <a:gd name="connsiteY74" fmla="*/ 207545 h 208627"/>
              <a:gd name="connsiteX75" fmla="*/ 101547 w 196836"/>
              <a:gd name="connsiteY75" fmla="*/ 206462 h 208627"/>
              <a:gd name="connsiteX76" fmla="*/ 99381 w 196836"/>
              <a:gd name="connsiteY76" fmla="*/ 206763 h 208627"/>
              <a:gd name="connsiteX77" fmla="*/ 97276 w 196836"/>
              <a:gd name="connsiteY77" fmla="*/ 208267 h 208627"/>
              <a:gd name="connsiteX78" fmla="*/ 95772 w 196836"/>
              <a:gd name="connsiteY78" fmla="*/ 208628 h 208627"/>
              <a:gd name="connsiteX79" fmla="*/ 94990 w 196836"/>
              <a:gd name="connsiteY79" fmla="*/ 204597 h 208627"/>
              <a:gd name="connsiteX80" fmla="*/ 94387 w 196836"/>
              <a:gd name="connsiteY80" fmla="*/ 202552 h 208627"/>
              <a:gd name="connsiteX81" fmla="*/ 91139 w 196836"/>
              <a:gd name="connsiteY81" fmla="*/ 202973 h 208627"/>
              <a:gd name="connsiteX82" fmla="*/ 93124 w 196836"/>
              <a:gd name="connsiteY82" fmla="*/ 199423 h 208627"/>
              <a:gd name="connsiteX83" fmla="*/ 91801 w 196836"/>
              <a:gd name="connsiteY83" fmla="*/ 200025 h 208627"/>
              <a:gd name="connsiteX84" fmla="*/ 91560 w 196836"/>
              <a:gd name="connsiteY84" fmla="*/ 200927 h 208627"/>
              <a:gd name="connsiteX85" fmla="*/ 90357 w 196836"/>
              <a:gd name="connsiteY85" fmla="*/ 200566 h 208627"/>
              <a:gd name="connsiteX86" fmla="*/ 83740 w 196836"/>
              <a:gd name="connsiteY86" fmla="*/ 201830 h 208627"/>
              <a:gd name="connsiteX87" fmla="*/ 83439 w 196836"/>
              <a:gd name="connsiteY87" fmla="*/ 200687 h 208627"/>
              <a:gd name="connsiteX88" fmla="*/ 81815 w 196836"/>
              <a:gd name="connsiteY88" fmla="*/ 198942 h 208627"/>
              <a:gd name="connsiteX89" fmla="*/ 79649 w 196836"/>
              <a:gd name="connsiteY89" fmla="*/ 198521 h 208627"/>
              <a:gd name="connsiteX90" fmla="*/ 79890 w 196836"/>
              <a:gd name="connsiteY90" fmla="*/ 197558 h 208627"/>
              <a:gd name="connsiteX91" fmla="*/ 74054 w 196836"/>
              <a:gd name="connsiteY91" fmla="*/ 194972 h 208627"/>
              <a:gd name="connsiteX92" fmla="*/ 72791 w 196836"/>
              <a:gd name="connsiteY92" fmla="*/ 195272 h 208627"/>
              <a:gd name="connsiteX93" fmla="*/ 70384 w 196836"/>
              <a:gd name="connsiteY93" fmla="*/ 194370 h 208627"/>
              <a:gd name="connsiteX94" fmla="*/ 67016 w 196836"/>
              <a:gd name="connsiteY94" fmla="*/ 193829 h 208627"/>
              <a:gd name="connsiteX95" fmla="*/ 65812 w 196836"/>
              <a:gd name="connsiteY95" fmla="*/ 196596 h 208627"/>
              <a:gd name="connsiteX96" fmla="*/ 62985 w 196836"/>
              <a:gd name="connsiteY96" fmla="*/ 196175 h 208627"/>
              <a:gd name="connsiteX97" fmla="*/ 48788 w 196836"/>
              <a:gd name="connsiteY97" fmla="*/ 198942 h 208627"/>
              <a:gd name="connsiteX98" fmla="*/ 45961 w 196836"/>
              <a:gd name="connsiteY98" fmla="*/ 185467 h 208627"/>
              <a:gd name="connsiteX99" fmla="*/ 18348 w 196836"/>
              <a:gd name="connsiteY99" fmla="*/ 190881 h 208627"/>
              <a:gd name="connsiteX100" fmla="*/ 12332 w 196836"/>
              <a:gd name="connsiteY100" fmla="*/ 183542 h 208627"/>
              <a:gd name="connsiteX101" fmla="*/ 9384 w 196836"/>
              <a:gd name="connsiteY101" fmla="*/ 177526 h 208627"/>
              <a:gd name="connsiteX102" fmla="*/ 3971 w 196836"/>
              <a:gd name="connsiteY102" fmla="*/ 170487 h 208627"/>
              <a:gd name="connsiteX103" fmla="*/ 2527 w 196836"/>
              <a:gd name="connsiteY103" fmla="*/ 163268 h 208627"/>
              <a:gd name="connsiteX104" fmla="*/ 5053 w 196836"/>
              <a:gd name="connsiteY104" fmla="*/ 162306 h 208627"/>
              <a:gd name="connsiteX105" fmla="*/ 10347 w 196836"/>
              <a:gd name="connsiteY105" fmla="*/ 161103 h 208627"/>
              <a:gd name="connsiteX106" fmla="*/ 9986 w 196836"/>
              <a:gd name="connsiteY106" fmla="*/ 158937 h 208627"/>
              <a:gd name="connsiteX107" fmla="*/ 19310 w 196836"/>
              <a:gd name="connsiteY107" fmla="*/ 157132 h 208627"/>
              <a:gd name="connsiteX108" fmla="*/ 19551 w 196836"/>
              <a:gd name="connsiteY108" fmla="*/ 154786 h 208627"/>
              <a:gd name="connsiteX109" fmla="*/ 20754 w 196836"/>
              <a:gd name="connsiteY109" fmla="*/ 153944 h 208627"/>
              <a:gd name="connsiteX110" fmla="*/ 20153 w 196836"/>
              <a:gd name="connsiteY110" fmla="*/ 150214 h 208627"/>
              <a:gd name="connsiteX111" fmla="*/ 20754 w 196836"/>
              <a:gd name="connsiteY111" fmla="*/ 149974 h 208627"/>
              <a:gd name="connsiteX112" fmla="*/ 19792 w 196836"/>
              <a:gd name="connsiteY112" fmla="*/ 145762 h 208627"/>
              <a:gd name="connsiteX113" fmla="*/ 21176 w 196836"/>
              <a:gd name="connsiteY113" fmla="*/ 145462 h 208627"/>
              <a:gd name="connsiteX114" fmla="*/ 20754 w 196836"/>
              <a:gd name="connsiteY114" fmla="*/ 143416 h 208627"/>
              <a:gd name="connsiteX115" fmla="*/ 19792 w 196836"/>
              <a:gd name="connsiteY115" fmla="*/ 142213 h 208627"/>
              <a:gd name="connsiteX116" fmla="*/ 17746 w 196836"/>
              <a:gd name="connsiteY116" fmla="*/ 142574 h 208627"/>
              <a:gd name="connsiteX117" fmla="*/ 17506 w 196836"/>
              <a:gd name="connsiteY117" fmla="*/ 140589 h 208627"/>
              <a:gd name="connsiteX118" fmla="*/ 5414 w 196836"/>
              <a:gd name="connsiteY118" fmla="*/ 142935 h 208627"/>
              <a:gd name="connsiteX119" fmla="*/ 4572 w 196836"/>
              <a:gd name="connsiteY119" fmla="*/ 142333 h 208627"/>
              <a:gd name="connsiteX120" fmla="*/ 3489 w 196836"/>
              <a:gd name="connsiteY120" fmla="*/ 139807 h 208627"/>
              <a:gd name="connsiteX121" fmla="*/ 0 w 196836"/>
              <a:gd name="connsiteY121" fmla="*/ 121820 h 208627"/>
              <a:gd name="connsiteX122" fmla="*/ 2527 w 196836"/>
              <a:gd name="connsiteY122" fmla="*/ 111653 h 208627"/>
              <a:gd name="connsiteX123" fmla="*/ 3730 w 196836"/>
              <a:gd name="connsiteY123" fmla="*/ 109427 h 208627"/>
              <a:gd name="connsiteX124" fmla="*/ 4151 w 196836"/>
              <a:gd name="connsiteY124" fmla="*/ 106780 h 208627"/>
              <a:gd name="connsiteX125" fmla="*/ 3189 w 196836"/>
              <a:gd name="connsiteY125" fmla="*/ 102509 h 208627"/>
              <a:gd name="connsiteX126" fmla="*/ 4572 w 196836"/>
              <a:gd name="connsiteY126" fmla="*/ 101606 h 208627"/>
              <a:gd name="connsiteX127" fmla="*/ 5775 w 196836"/>
              <a:gd name="connsiteY127" fmla="*/ 102990 h 208627"/>
              <a:gd name="connsiteX128" fmla="*/ 7279 w 196836"/>
              <a:gd name="connsiteY128" fmla="*/ 102509 h 208627"/>
              <a:gd name="connsiteX129" fmla="*/ 6798 w 196836"/>
              <a:gd name="connsiteY129" fmla="*/ 101727 h 208627"/>
              <a:gd name="connsiteX130" fmla="*/ 7640 w 196836"/>
              <a:gd name="connsiteY130" fmla="*/ 100524 h 208627"/>
              <a:gd name="connsiteX131" fmla="*/ 9625 w 196836"/>
              <a:gd name="connsiteY131" fmla="*/ 101366 h 208627"/>
              <a:gd name="connsiteX132" fmla="*/ 9265 w 196836"/>
              <a:gd name="connsiteY132" fmla="*/ 99862 h 208627"/>
              <a:gd name="connsiteX133" fmla="*/ 10467 w 196836"/>
              <a:gd name="connsiteY133" fmla="*/ 100223 h 208627"/>
              <a:gd name="connsiteX134" fmla="*/ 11791 w 196836"/>
              <a:gd name="connsiteY134" fmla="*/ 99501 h 208627"/>
              <a:gd name="connsiteX135" fmla="*/ 9384 w 196836"/>
              <a:gd name="connsiteY135" fmla="*/ 87830 h 208627"/>
              <a:gd name="connsiteX136" fmla="*/ 5715 w 196836"/>
              <a:gd name="connsiteY136" fmla="*/ 69061 h 208627"/>
              <a:gd name="connsiteX137" fmla="*/ 4211 w 196836"/>
              <a:gd name="connsiteY137" fmla="*/ 61842 h 208627"/>
              <a:gd name="connsiteX138" fmla="*/ 3429 w 196836"/>
              <a:gd name="connsiteY138" fmla="*/ 57270 h 208627"/>
              <a:gd name="connsiteX139" fmla="*/ 2647 w 196836"/>
              <a:gd name="connsiteY139" fmla="*/ 49028 h 208627"/>
              <a:gd name="connsiteX140" fmla="*/ 1624 w 196836"/>
              <a:gd name="connsiteY140" fmla="*/ 48307 h 208627"/>
              <a:gd name="connsiteX141" fmla="*/ 2586 w 196836"/>
              <a:gd name="connsiteY141" fmla="*/ 48006 h 208627"/>
              <a:gd name="connsiteX142" fmla="*/ 5956 w 196836"/>
              <a:gd name="connsiteY142" fmla="*/ 47404 h 208627"/>
              <a:gd name="connsiteX143" fmla="*/ 6437 w 196836"/>
              <a:gd name="connsiteY143" fmla="*/ 45901 h 208627"/>
              <a:gd name="connsiteX144" fmla="*/ 8662 w 196836"/>
              <a:gd name="connsiteY144" fmla="*/ 42772 h 208627"/>
              <a:gd name="connsiteX145" fmla="*/ 13295 w 196836"/>
              <a:gd name="connsiteY145" fmla="*/ 40366 h 208627"/>
              <a:gd name="connsiteX146" fmla="*/ 19310 w 196836"/>
              <a:gd name="connsiteY146" fmla="*/ 39163 h 208627"/>
              <a:gd name="connsiteX147" fmla="*/ 20273 w 196836"/>
              <a:gd name="connsiteY147" fmla="*/ 37238 h 208627"/>
              <a:gd name="connsiteX148" fmla="*/ 20634 w 196836"/>
              <a:gd name="connsiteY148" fmla="*/ 32425 h 208627"/>
              <a:gd name="connsiteX149" fmla="*/ 22439 w 196836"/>
              <a:gd name="connsiteY149" fmla="*/ 29598 h 208627"/>
              <a:gd name="connsiteX150" fmla="*/ 25146 w 196836"/>
              <a:gd name="connsiteY150" fmla="*/ 28154 h 208627"/>
              <a:gd name="connsiteX151" fmla="*/ 30079 w 196836"/>
              <a:gd name="connsiteY151" fmla="*/ 26349 h 208627"/>
              <a:gd name="connsiteX152" fmla="*/ 35252 w 196836"/>
              <a:gd name="connsiteY152" fmla="*/ 20694 h 208627"/>
              <a:gd name="connsiteX153" fmla="*/ 36395 w 196836"/>
              <a:gd name="connsiteY153" fmla="*/ 18589 h 208627"/>
              <a:gd name="connsiteX154" fmla="*/ 50111 w 196836"/>
              <a:gd name="connsiteY154" fmla="*/ 15581 h 208627"/>
              <a:gd name="connsiteX155" fmla="*/ 73453 w 196836"/>
              <a:gd name="connsiteY155" fmla="*/ 10287 h 208627"/>
              <a:gd name="connsiteX156" fmla="*/ 72851 w 196836"/>
              <a:gd name="connsiteY156" fmla="*/ 9505 h 208627"/>
              <a:gd name="connsiteX157" fmla="*/ 79709 w 196836"/>
              <a:gd name="connsiteY157" fmla="*/ 8061 h 208627"/>
              <a:gd name="connsiteX158" fmla="*/ 82898 w 196836"/>
              <a:gd name="connsiteY158" fmla="*/ 6256 h 208627"/>
              <a:gd name="connsiteX159" fmla="*/ 87650 w 196836"/>
              <a:gd name="connsiteY159" fmla="*/ 5234 h 208627"/>
              <a:gd name="connsiteX160" fmla="*/ 92162 w 196836"/>
              <a:gd name="connsiteY160" fmla="*/ 3549 h 208627"/>
              <a:gd name="connsiteX161" fmla="*/ 102629 w 196836"/>
              <a:gd name="connsiteY161" fmla="*/ 180 h 208627"/>
              <a:gd name="connsiteX162" fmla="*/ 103532 w 196836"/>
              <a:gd name="connsiteY162" fmla="*/ 1985 h 208627"/>
              <a:gd name="connsiteX163" fmla="*/ 106539 w 196836"/>
              <a:gd name="connsiteY163" fmla="*/ 6196 h 208627"/>
              <a:gd name="connsiteX164" fmla="*/ 107863 w 196836"/>
              <a:gd name="connsiteY164" fmla="*/ 3309 h 208627"/>
              <a:gd name="connsiteX165" fmla="*/ 109608 w 196836"/>
              <a:gd name="connsiteY165" fmla="*/ 3609 h 208627"/>
              <a:gd name="connsiteX166" fmla="*/ 109909 w 196836"/>
              <a:gd name="connsiteY166" fmla="*/ 4512 h 208627"/>
              <a:gd name="connsiteX167" fmla="*/ 113157 w 196836"/>
              <a:gd name="connsiteY167" fmla="*/ 6677 h 208627"/>
              <a:gd name="connsiteX168" fmla="*/ 115744 w 196836"/>
              <a:gd name="connsiteY168" fmla="*/ 4873 h 208627"/>
              <a:gd name="connsiteX169" fmla="*/ 114962 w 196836"/>
              <a:gd name="connsiteY169" fmla="*/ 1203 h 208627"/>
              <a:gd name="connsiteX170" fmla="*/ 118090 w 196836"/>
              <a:gd name="connsiteY170" fmla="*/ 240 h 208627"/>
              <a:gd name="connsiteX171" fmla="*/ 118691 w 196836"/>
              <a:gd name="connsiteY171" fmla="*/ 2767 h 208627"/>
              <a:gd name="connsiteX172" fmla="*/ 119954 w 196836"/>
              <a:gd name="connsiteY172" fmla="*/ 2587 h 208627"/>
              <a:gd name="connsiteX173" fmla="*/ 120256 w 196836"/>
              <a:gd name="connsiteY173" fmla="*/ 1805 h 208627"/>
              <a:gd name="connsiteX174" fmla="*/ 122421 w 196836"/>
              <a:gd name="connsiteY174" fmla="*/ 0 h 208627"/>
              <a:gd name="connsiteX175" fmla="*/ 123985 w 196836"/>
              <a:gd name="connsiteY175" fmla="*/ 3068 h 208627"/>
              <a:gd name="connsiteX176" fmla="*/ 123324 w 196836"/>
              <a:gd name="connsiteY176" fmla="*/ 3670 h 208627"/>
              <a:gd name="connsiteX177" fmla="*/ 125489 w 196836"/>
              <a:gd name="connsiteY177" fmla="*/ 3369 h 208627"/>
              <a:gd name="connsiteX178" fmla="*/ 126271 w 196836"/>
              <a:gd name="connsiteY178" fmla="*/ 5956 h 208627"/>
              <a:gd name="connsiteX179" fmla="*/ 128557 w 196836"/>
              <a:gd name="connsiteY179" fmla="*/ 11129 h 208627"/>
              <a:gd name="connsiteX180" fmla="*/ 132167 w 196836"/>
              <a:gd name="connsiteY180" fmla="*/ 17626 h 208627"/>
              <a:gd name="connsiteX181" fmla="*/ 134934 w 196836"/>
              <a:gd name="connsiteY181" fmla="*/ 21837 h 208627"/>
              <a:gd name="connsiteX182" fmla="*/ 139566 w 196836"/>
              <a:gd name="connsiteY182" fmla="*/ 30019 h 208627"/>
              <a:gd name="connsiteX183" fmla="*/ 151598 w 196836"/>
              <a:gd name="connsiteY183" fmla="*/ 49089 h 208627"/>
              <a:gd name="connsiteX184" fmla="*/ 161103 w 196836"/>
              <a:gd name="connsiteY184" fmla="*/ 62745 h 208627"/>
              <a:gd name="connsiteX185" fmla="*/ 180052 w 196836"/>
              <a:gd name="connsiteY185" fmla="*/ 91019 h 208627"/>
              <a:gd name="connsiteX186" fmla="*/ 192264 w 196836"/>
              <a:gd name="connsiteY186" fmla="*/ 108043 h 208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196836" h="208627">
                <a:moveTo>
                  <a:pt x="192264" y="108043"/>
                </a:moveTo>
                <a:lnTo>
                  <a:pt x="192385" y="109427"/>
                </a:lnTo>
                <a:lnTo>
                  <a:pt x="194370" y="111833"/>
                </a:lnTo>
                <a:lnTo>
                  <a:pt x="193768" y="112435"/>
                </a:lnTo>
                <a:lnTo>
                  <a:pt x="195393" y="113097"/>
                </a:lnTo>
                <a:lnTo>
                  <a:pt x="194190" y="113879"/>
                </a:lnTo>
                <a:lnTo>
                  <a:pt x="196836" y="116947"/>
                </a:lnTo>
                <a:lnTo>
                  <a:pt x="194731" y="118451"/>
                </a:lnTo>
                <a:lnTo>
                  <a:pt x="191603" y="118270"/>
                </a:lnTo>
                <a:lnTo>
                  <a:pt x="191904" y="119353"/>
                </a:lnTo>
                <a:lnTo>
                  <a:pt x="189136" y="118391"/>
                </a:lnTo>
                <a:lnTo>
                  <a:pt x="188535" y="118992"/>
                </a:lnTo>
                <a:lnTo>
                  <a:pt x="186128" y="119113"/>
                </a:lnTo>
                <a:lnTo>
                  <a:pt x="186730" y="121579"/>
                </a:lnTo>
                <a:lnTo>
                  <a:pt x="184865" y="122241"/>
                </a:lnTo>
                <a:lnTo>
                  <a:pt x="186970" y="124046"/>
                </a:lnTo>
                <a:lnTo>
                  <a:pt x="186970" y="125670"/>
                </a:lnTo>
                <a:lnTo>
                  <a:pt x="185046" y="126572"/>
                </a:lnTo>
                <a:lnTo>
                  <a:pt x="183842" y="125429"/>
                </a:lnTo>
                <a:lnTo>
                  <a:pt x="182940" y="125670"/>
                </a:lnTo>
                <a:lnTo>
                  <a:pt x="184264" y="129279"/>
                </a:lnTo>
                <a:lnTo>
                  <a:pt x="181135" y="129640"/>
                </a:lnTo>
                <a:lnTo>
                  <a:pt x="182519" y="134032"/>
                </a:lnTo>
                <a:lnTo>
                  <a:pt x="184444" y="142093"/>
                </a:lnTo>
                <a:lnTo>
                  <a:pt x="185346" y="146905"/>
                </a:lnTo>
                <a:lnTo>
                  <a:pt x="179571" y="145883"/>
                </a:lnTo>
                <a:lnTo>
                  <a:pt x="174518" y="146424"/>
                </a:lnTo>
                <a:lnTo>
                  <a:pt x="172773" y="146244"/>
                </a:lnTo>
                <a:lnTo>
                  <a:pt x="169345" y="146665"/>
                </a:lnTo>
                <a:lnTo>
                  <a:pt x="166818" y="148109"/>
                </a:lnTo>
                <a:lnTo>
                  <a:pt x="164592" y="149733"/>
                </a:lnTo>
                <a:lnTo>
                  <a:pt x="161223" y="150876"/>
                </a:lnTo>
                <a:lnTo>
                  <a:pt x="160381" y="152380"/>
                </a:lnTo>
                <a:lnTo>
                  <a:pt x="159960" y="154606"/>
                </a:lnTo>
                <a:lnTo>
                  <a:pt x="159117" y="154846"/>
                </a:lnTo>
                <a:lnTo>
                  <a:pt x="159719" y="157674"/>
                </a:lnTo>
                <a:lnTo>
                  <a:pt x="159298" y="163088"/>
                </a:lnTo>
                <a:lnTo>
                  <a:pt x="155207" y="161403"/>
                </a:lnTo>
                <a:lnTo>
                  <a:pt x="153342" y="161644"/>
                </a:lnTo>
                <a:lnTo>
                  <a:pt x="151959" y="161163"/>
                </a:lnTo>
                <a:lnTo>
                  <a:pt x="150996" y="159358"/>
                </a:lnTo>
                <a:lnTo>
                  <a:pt x="149191" y="159779"/>
                </a:lnTo>
                <a:lnTo>
                  <a:pt x="149251" y="161584"/>
                </a:lnTo>
                <a:lnTo>
                  <a:pt x="146484" y="162126"/>
                </a:lnTo>
                <a:lnTo>
                  <a:pt x="148469" y="172352"/>
                </a:lnTo>
                <a:lnTo>
                  <a:pt x="146605" y="172713"/>
                </a:lnTo>
                <a:lnTo>
                  <a:pt x="145101" y="172412"/>
                </a:lnTo>
                <a:lnTo>
                  <a:pt x="144439" y="174157"/>
                </a:lnTo>
                <a:lnTo>
                  <a:pt x="144560" y="175721"/>
                </a:lnTo>
                <a:lnTo>
                  <a:pt x="145762" y="177225"/>
                </a:lnTo>
                <a:lnTo>
                  <a:pt x="145943" y="178970"/>
                </a:lnTo>
                <a:lnTo>
                  <a:pt x="144439" y="178970"/>
                </a:lnTo>
                <a:lnTo>
                  <a:pt x="145101" y="180774"/>
                </a:lnTo>
                <a:lnTo>
                  <a:pt x="143537" y="183662"/>
                </a:lnTo>
                <a:lnTo>
                  <a:pt x="143838" y="184384"/>
                </a:lnTo>
                <a:lnTo>
                  <a:pt x="142935" y="186489"/>
                </a:lnTo>
                <a:lnTo>
                  <a:pt x="141852" y="187392"/>
                </a:lnTo>
                <a:lnTo>
                  <a:pt x="141371" y="188776"/>
                </a:lnTo>
                <a:lnTo>
                  <a:pt x="139686" y="190580"/>
                </a:lnTo>
                <a:lnTo>
                  <a:pt x="138484" y="192746"/>
                </a:lnTo>
                <a:lnTo>
                  <a:pt x="138423" y="194550"/>
                </a:lnTo>
                <a:lnTo>
                  <a:pt x="136378" y="194851"/>
                </a:lnTo>
                <a:lnTo>
                  <a:pt x="134272" y="196235"/>
                </a:lnTo>
                <a:lnTo>
                  <a:pt x="131445" y="196836"/>
                </a:lnTo>
                <a:lnTo>
                  <a:pt x="129219" y="195934"/>
                </a:lnTo>
                <a:lnTo>
                  <a:pt x="126933" y="196235"/>
                </a:lnTo>
                <a:lnTo>
                  <a:pt x="124888" y="197799"/>
                </a:lnTo>
                <a:lnTo>
                  <a:pt x="121639" y="198521"/>
                </a:lnTo>
                <a:lnTo>
                  <a:pt x="120135" y="199664"/>
                </a:lnTo>
                <a:lnTo>
                  <a:pt x="115804" y="200687"/>
                </a:lnTo>
                <a:lnTo>
                  <a:pt x="113277" y="201890"/>
                </a:lnTo>
                <a:lnTo>
                  <a:pt x="113518" y="202792"/>
                </a:lnTo>
                <a:lnTo>
                  <a:pt x="110811" y="203634"/>
                </a:lnTo>
                <a:lnTo>
                  <a:pt x="111232" y="205740"/>
                </a:lnTo>
                <a:lnTo>
                  <a:pt x="102509" y="207545"/>
                </a:lnTo>
                <a:lnTo>
                  <a:pt x="101547" y="206462"/>
                </a:lnTo>
                <a:lnTo>
                  <a:pt x="99381" y="206763"/>
                </a:lnTo>
                <a:lnTo>
                  <a:pt x="97276" y="208267"/>
                </a:lnTo>
                <a:lnTo>
                  <a:pt x="95772" y="208628"/>
                </a:lnTo>
                <a:lnTo>
                  <a:pt x="94990" y="204597"/>
                </a:lnTo>
                <a:lnTo>
                  <a:pt x="94387" y="202552"/>
                </a:lnTo>
                <a:lnTo>
                  <a:pt x="91139" y="202973"/>
                </a:lnTo>
                <a:lnTo>
                  <a:pt x="93124" y="199423"/>
                </a:lnTo>
                <a:lnTo>
                  <a:pt x="91801" y="200025"/>
                </a:lnTo>
                <a:lnTo>
                  <a:pt x="91560" y="200927"/>
                </a:lnTo>
                <a:lnTo>
                  <a:pt x="90357" y="200566"/>
                </a:lnTo>
                <a:lnTo>
                  <a:pt x="83740" y="201830"/>
                </a:lnTo>
                <a:lnTo>
                  <a:pt x="83439" y="200687"/>
                </a:lnTo>
                <a:lnTo>
                  <a:pt x="81815" y="198942"/>
                </a:lnTo>
                <a:lnTo>
                  <a:pt x="79649" y="198521"/>
                </a:lnTo>
                <a:lnTo>
                  <a:pt x="79890" y="197558"/>
                </a:lnTo>
                <a:lnTo>
                  <a:pt x="74054" y="194972"/>
                </a:lnTo>
                <a:lnTo>
                  <a:pt x="72791" y="195272"/>
                </a:lnTo>
                <a:lnTo>
                  <a:pt x="70384" y="194370"/>
                </a:lnTo>
                <a:lnTo>
                  <a:pt x="67016" y="193829"/>
                </a:lnTo>
                <a:lnTo>
                  <a:pt x="65812" y="196596"/>
                </a:lnTo>
                <a:lnTo>
                  <a:pt x="62985" y="196175"/>
                </a:lnTo>
                <a:lnTo>
                  <a:pt x="48788" y="198942"/>
                </a:lnTo>
                <a:lnTo>
                  <a:pt x="45961" y="185467"/>
                </a:lnTo>
                <a:lnTo>
                  <a:pt x="18348" y="190881"/>
                </a:lnTo>
                <a:lnTo>
                  <a:pt x="12332" y="183542"/>
                </a:lnTo>
                <a:lnTo>
                  <a:pt x="9384" y="177526"/>
                </a:lnTo>
                <a:lnTo>
                  <a:pt x="3971" y="170487"/>
                </a:lnTo>
                <a:lnTo>
                  <a:pt x="2527" y="163268"/>
                </a:lnTo>
                <a:lnTo>
                  <a:pt x="5053" y="162306"/>
                </a:lnTo>
                <a:lnTo>
                  <a:pt x="10347" y="161103"/>
                </a:lnTo>
                <a:lnTo>
                  <a:pt x="9986" y="158937"/>
                </a:lnTo>
                <a:lnTo>
                  <a:pt x="19310" y="157132"/>
                </a:lnTo>
                <a:lnTo>
                  <a:pt x="19551" y="154786"/>
                </a:lnTo>
                <a:lnTo>
                  <a:pt x="20754" y="153944"/>
                </a:lnTo>
                <a:lnTo>
                  <a:pt x="20153" y="150214"/>
                </a:lnTo>
                <a:lnTo>
                  <a:pt x="20754" y="149974"/>
                </a:lnTo>
                <a:lnTo>
                  <a:pt x="19792" y="145762"/>
                </a:lnTo>
                <a:lnTo>
                  <a:pt x="21176" y="145462"/>
                </a:lnTo>
                <a:lnTo>
                  <a:pt x="20754" y="143416"/>
                </a:lnTo>
                <a:lnTo>
                  <a:pt x="19792" y="142213"/>
                </a:lnTo>
                <a:lnTo>
                  <a:pt x="17746" y="142574"/>
                </a:lnTo>
                <a:lnTo>
                  <a:pt x="17506" y="140589"/>
                </a:lnTo>
                <a:lnTo>
                  <a:pt x="5414" y="142935"/>
                </a:lnTo>
                <a:lnTo>
                  <a:pt x="4572" y="142333"/>
                </a:lnTo>
                <a:lnTo>
                  <a:pt x="3489" y="139807"/>
                </a:lnTo>
                <a:lnTo>
                  <a:pt x="0" y="121820"/>
                </a:lnTo>
                <a:lnTo>
                  <a:pt x="2527" y="111653"/>
                </a:lnTo>
                <a:lnTo>
                  <a:pt x="3730" y="109427"/>
                </a:lnTo>
                <a:lnTo>
                  <a:pt x="4151" y="106780"/>
                </a:lnTo>
                <a:lnTo>
                  <a:pt x="3189" y="102509"/>
                </a:lnTo>
                <a:lnTo>
                  <a:pt x="4572" y="101606"/>
                </a:lnTo>
                <a:lnTo>
                  <a:pt x="5775" y="102990"/>
                </a:lnTo>
                <a:lnTo>
                  <a:pt x="7279" y="102509"/>
                </a:lnTo>
                <a:lnTo>
                  <a:pt x="6798" y="101727"/>
                </a:lnTo>
                <a:lnTo>
                  <a:pt x="7640" y="100524"/>
                </a:lnTo>
                <a:lnTo>
                  <a:pt x="9625" y="101366"/>
                </a:lnTo>
                <a:lnTo>
                  <a:pt x="9265" y="99862"/>
                </a:lnTo>
                <a:lnTo>
                  <a:pt x="10467" y="100223"/>
                </a:lnTo>
                <a:lnTo>
                  <a:pt x="11791" y="99501"/>
                </a:lnTo>
                <a:lnTo>
                  <a:pt x="9384" y="87830"/>
                </a:lnTo>
                <a:lnTo>
                  <a:pt x="5715" y="69061"/>
                </a:lnTo>
                <a:lnTo>
                  <a:pt x="4211" y="61842"/>
                </a:lnTo>
                <a:lnTo>
                  <a:pt x="3429" y="57270"/>
                </a:lnTo>
                <a:lnTo>
                  <a:pt x="2647" y="49028"/>
                </a:lnTo>
                <a:lnTo>
                  <a:pt x="1624" y="48307"/>
                </a:lnTo>
                <a:lnTo>
                  <a:pt x="2586" y="48006"/>
                </a:lnTo>
                <a:lnTo>
                  <a:pt x="5956" y="47404"/>
                </a:lnTo>
                <a:lnTo>
                  <a:pt x="6437" y="45901"/>
                </a:lnTo>
                <a:lnTo>
                  <a:pt x="8662" y="42772"/>
                </a:lnTo>
                <a:lnTo>
                  <a:pt x="13295" y="40366"/>
                </a:lnTo>
                <a:lnTo>
                  <a:pt x="19310" y="39163"/>
                </a:lnTo>
                <a:lnTo>
                  <a:pt x="20273" y="37238"/>
                </a:lnTo>
                <a:lnTo>
                  <a:pt x="20634" y="32425"/>
                </a:lnTo>
                <a:lnTo>
                  <a:pt x="22439" y="29598"/>
                </a:lnTo>
                <a:lnTo>
                  <a:pt x="25146" y="28154"/>
                </a:lnTo>
                <a:lnTo>
                  <a:pt x="30079" y="26349"/>
                </a:lnTo>
                <a:lnTo>
                  <a:pt x="35252" y="20694"/>
                </a:lnTo>
                <a:lnTo>
                  <a:pt x="36395" y="18589"/>
                </a:lnTo>
                <a:lnTo>
                  <a:pt x="50111" y="15581"/>
                </a:lnTo>
                <a:lnTo>
                  <a:pt x="73453" y="10287"/>
                </a:lnTo>
                <a:lnTo>
                  <a:pt x="72851" y="9505"/>
                </a:lnTo>
                <a:lnTo>
                  <a:pt x="79709" y="8061"/>
                </a:lnTo>
                <a:lnTo>
                  <a:pt x="82898" y="6256"/>
                </a:lnTo>
                <a:lnTo>
                  <a:pt x="87650" y="5234"/>
                </a:lnTo>
                <a:lnTo>
                  <a:pt x="92162" y="3549"/>
                </a:lnTo>
                <a:lnTo>
                  <a:pt x="102629" y="180"/>
                </a:lnTo>
                <a:lnTo>
                  <a:pt x="103532" y="1985"/>
                </a:lnTo>
                <a:lnTo>
                  <a:pt x="106539" y="6196"/>
                </a:lnTo>
                <a:lnTo>
                  <a:pt x="107863" y="3309"/>
                </a:lnTo>
                <a:lnTo>
                  <a:pt x="109608" y="3609"/>
                </a:lnTo>
                <a:lnTo>
                  <a:pt x="109909" y="4512"/>
                </a:lnTo>
                <a:lnTo>
                  <a:pt x="113157" y="6677"/>
                </a:lnTo>
                <a:lnTo>
                  <a:pt x="115744" y="4873"/>
                </a:lnTo>
                <a:lnTo>
                  <a:pt x="114962" y="1203"/>
                </a:lnTo>
                <a:lnTo>
                  <a:pt x="118090" y="240"/>
                </a:lnTo>
                <a:lnTo>
                  <a:pt x="118691" y="2767"/>
                </a:lnTo>
                <a:lnTo>
                  <a:pt x="119954" y="2587"/>
                </a:lnTo>
                <a:lnTo>
                  <a:pt x="120256" y="1805"/>
                </a:lnTo>
                <a:lnTo>
                  <a:pt x="122421" y="0"/>
                </a:lnTo>
                <a:lnTo>
                  <a:pt x="123985" y="3068"/>
                </a:lnTo>
                <a:lnTo>
                  <a:pt x="123324" y="3670"/>
                </a:lnTo>
                <a:lnTo>
                  <a:pt x="125489" y="3369"/>
                </a:lnTo>
                <a:lnTo>
                  <a:pt x="126271" y="5956"/>
                </a:lnTo>
                <a:lnTo>
                  <a:pt x="128557" y="11129"/>
                </a:lnTo>
                <a:lnTo>
                  <a:pt x="132167" y="17626"/>
                </a:lnTo>
                <a:lnTo>
                  <a:pt x="134934" y="21837"/>
                </a:lnTo>
                <a:lnTo>
                  <a:pt x="139566" y="30019"/>
                </a:lnTo>
                <a:lnTo>
                  <a:pt x="151598" y="49089"/>
                </a:lnTo>
                <a:lnTo>
                  <a:pt x="161103" y="62745"/>
                </a:lnTo>
                <a:lnTo>
                  <a:pt x="180052" y="91019"/>
                </a:lnTo>
                <a:lnTo>
                  <a:pt x="192264" y="108043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 title="FL-7">
            <a:extLst>
              <a:ext uri="{FF2B5EF4-FFF2-40B4-BE49-F238E27FC236}">
                <a16:creationId xmlns:a16="http://schemas.microsoft.com/office/drawing/2014/main" id="{8A4B4F41-8799-27F8-9BE2-522302965EE3}"/>
              </a:ext>
            </a:extLst>
          </p:cNvPr>
          <p:cNvSpPr/>
          <p:nvPr/>
        </p:nvSpPr>
        <p:spPr>
          <a:xfrm>
            <a:off x="6866089" y="5029284"/>
            <a:ext cx="92088" cy="93519"/>
          </a:xfrm>
          <a:custGeom>
            <a:avLst/>
            <a:gdLst>
              <a:gd name="connsiteX0" fmla="*/ 56549 w 115262"/>
              <a:gd name="connsiteY0" fmla="*/ 0 h 121218"/>
              <a:gd name="connsiteX1" fmla="*/ 63587 w 115262"/>
              <a:gd name="connsiteY1" fmla="*/ 9625 h 121218"/>
              <a:gd name="connsiteX2" fmla="*/ 68520 w 115262"/>
              <a:gd name="connsiteY2" fmla="*/ 15701 h 121218"/>
              <a:gd name="connsiteX3" fmla="*/ 71528 w 115262"/>
              <a:gd name="connsiteY3" fmla="*/ 18890 h 121218"/>
              <a:gd name="connsiteX4" fmla="*/ 75739 w 115262"/>
              <a:gd name="connsiteY4" fmla="*/ 21958 h 121218"/>
              <a:gd name="connsiteX5" fmla="*/ 79709 w 115262"/>
              <a:gd name="connsiteY5" fmla="*/ 27733 h 121218"/>
              <a:gd name="connsiteX6" fmla="*/ 83018 w 115262"/>
              <a:gd name="connsiteY6" fmla="*/ 31824 h 121218"/>
              <a:gd name="connsiteX7" fmla="*/ 103171 w 115262"/>
              <a:gd name="connsiteY7" fmla="*/ 53841 h 121218"/>
              <a:gd name="connsiteX8" fmla="*/ 115263 w 115262"/>
              <a:gd name="connsiteY8" fmla="*/ 67437 h 121218"/>
              <a:gd name="connsiteX9" fmla="*/ 93486 w 115262"/>
              <a:gd name="connsiteY9" fmla="*/ 72130 h 121218"/>
              <a:gd name="connsiteX10" fmla="*/ 77123 w 115262"/>
              <a:gd name="connsiteY10" fmla="*/ 75799 h 121218"/>
              <a:gd name="connsiteX11" fmla="*/ 79890 w 115262"/>
              <a:gd name="connsiteY11" fmla="*/ 87470 h 121218"/>
              <a:gd name="connsiteX12" fmla="*/ 84582 w 115262"/>
              <a:gd name="connsiteY12" fmla="*/ 108405 h 121218"/>
              <a:gd name="connsiteX13" fmla="*/ 67738 w 115262"/>
              <a:gd name="connsiteY13" fmla="*/ 112014 h 121218"/>
              <a:gd name="connsiteX14" fmla="*/ 62805 w 115262"/>
              <a:gd name="connsiteY14" fmla="*/ 113037 h 121218"/>
              <a:gd name="connsiteX15" fmla="*/ 36095 w 115262"/>
              <a:gd name="connsiteY15" fmla="*/ 118812 h 121218"/>
              <a:gd name="connsiteX16" fmla="*/ 25387 w 115262"/>
              <a:gd name="connsiteY16" fmla="*/ 121218 h 121218"/>
              <a:gd name="connsiteX17" fmla="*/ 24123 w 115262"/>
              <a:gd name="connsiteY17" fmla="*/ 115864 h 121218"/>
              <a:gd name="connsiteX18" fmla="*/ 18710 w 115262"/>
              <a:gd name="connsiteY18" fmla="*/ 117067 h 121218"/>
              <a:gd name="connsiteX19" fmla="*/ 18710 w 115262"/>
              <a:gd name="connsiteY19" fmla="*/ 116887 h 121218"/>
              <a:gd name="connsiteX20" fmla="*/ 3068 w 115262"/>
              <a:gd name="connsiteY20" fmla="*/ 120196 h 121218"/>
              <a:gd name="connsiteX21" fmla="*/ 2768 w 115262"/>
              <a:gd name="connsiteY21" fmla="*/ 120196 h 121218"/>
              <a:gd name="connsiteX22" fmla="*/ 0 w 115262"/>
              <a:gd name="connsiteY22" fmla="*/ 106720 h 121218"/>
              <a:gd name="connsiteX23" fmla="*/ 2948 w 115262"/>
              <a:gd name="connsiteY23" fmla="*/ 105758 h 121218"/>
              <a:gd name="connsiteX24" fmla="*/ 5174 w 115262"/>
              <a:gd name="connsiteY24" fmla="*/ 100764 h 121218"/>
              <a:gd name="connsiteX25" fmla="*/ 5294 w 115262"/>
              <a:gd name="connsiteY25" fmla="*/ 95952 h 121218"/>
              <a:gd name="connsiteX26" fmla="*/ 4452 w 115262"/>
              <a:gd name="connsiteY26" fmla="*/ 91801 h 121218"/>
              <a:gd name="connsiteX27" fmla="*/ 4452 w 115262"/>
              <a:gd name="connsiteY27" fmla="*/ 90658 h 121218"/>
              <a:gd name="connsiteX28" fmla="*/ 2647 w 115262"/>
              <a:gd name="connsiteY28" fmla="*/ 86567 h 121218"/>
              <a:gd name="connsiteX29" fmla="*/ 2768 w 115262"/>
              <a:gd name="connsiteY29" fmla="*/ 84763 h 121218"/>
              <a:gd name="connsiteX30" fmla="*/ 3971 w 115262"/>
              <a:gd name="connsiteY30" fmla="*/ 82477 h 121218"/>
              <a:gd name="connsiteX31" fmla="*/ 5595 w 115262"/>
              <a:gd name="connsiteY31" fmla="*/ 80732 h 121218"/>
              <a:gd name="connsiteX32" fmla="*/ 6196 w 115262"/>
              <a:gd name="connsiteY32" fmla="*/ 79348 h 121218"/>
              <a:gd name="connsiteX33" fmla="*/ 7280 w 115262"/>
              <a:gd name="connsiteY33" fmla="*/ 78446 h 121218"/>
              <a:gd name="connsiteX34" fmla="*/ 8122 w 115262"/>
              <a:gd name="connsiteY34" fmla="*/ 76340 h 121218"/>
              <a:gd name="connsiteX35" fmla="*/ 7761 w 115262"/>
              <a:gd name="connsiteY35" fmla="*/ 75739 h 121218"/>
              <a:gd name="connsiteX36" fmla="*/ 9385 w 115262"/>
              <a:gd name="connsiteY36" fmla="*/ 72731 h 121218"/>
              <a:gd name="connsiteX37" fmla="*/ 8723 w 115262"/>
              <a:gd name="connsiteY37" fmla="*/ 70926 h 121218"/>
              <a:gd name="connsiteX38" fmla="*/ 10227 w 115262"/>
              <a:gd name="connsiteY38" fmla="*/ 70866 h 121218"/>
              <a:gd name="connsiteX39" fmla="*/ 9986 w 115262"/>
              <a:gd name="connsiteY39" fmla="*/ 69122 h 121218"/>
              <a:gd name="connsiteX40" fmla="*/ 8844 w 115262"/>
              <a:gd name="connsiteY40" fmla="*/ 67678 h 121218"/>
              <a:gd name="connsiteX41" fmla="*/ 8723 w 115262"/>
              <a:gd name="connsiteY41" fmla="*/ 66114 h 121218"/>
              <a:gd name="connsiteX42" fmla="*/ 9325 w 115262"/>
              <a:gd name="connsiteY42" fmla="*/ 64309 h 121218"/>
              <a:gd name="connsiteX43" fmla="*/ 10889 w 115262"/>
              <a:gd name="connsiteY43" fmla="*/ 64670 h 121218"/>
              <a:gd name="connsiteX44" fmla="*/ 12753 w 115262"/>
              <a:gd name="connsiteY44" fmla="*/ 64309 h 121218"/>
              <a:gd name="connsiteX45" fmla="*/ 10768 w 115262"/>
              <a:gd name="connsiteY45" fmla="*/ 54082 h 121218"/>
              <a:gd name="connsiteX46" fmla="*/ 13536 w 115262"/>
              <a:gd name="connsiteY46" fmla="*/ 53480 h 121218"/>
              <a:gd name="connsiteX47" fmla="*/ 13475 w 115262"/>
              <a:gd name="connsiteY47" fmla="*/ 51736 h 121218"/>
              <a:gd name="connsiteX48" fmla="*/ 15280 w 115262"/>
              <a:gd name="connsiteY48" fmla="*/ 51375 h 121218"/>
              <a:gd name="connsiteX49" fmla="*/ 16243 w 115262"/>
              <a:gd name="connsiteY49" fmla="*/ 53120 h 121218"/>
              <a:gd name="connsiteX50" fmla="*/ 17627 w 115262"/>
              <a:gd name="connsiteY50" fmla="*/ 53601 h 121218"/>
              <a:gd name="connsiteX51" fmla="*/ 19432 w 115262"/>
              <a:gd name="connsiteY51" fmla="*/ 53360 h 121218"/>
              <a:gd name="connsiteX52" fmla="*/ 23642 w 115262"/>
              <a:gd name="connsiteY52" fmla="*/ 55105 h 121218"/>
              <a:gd name="connsiteX53" fmla="*/ 24003 w 115262"/>
              <a:gd name="connsiteY53" fmla="*/ 49630 h 121218"/>
              <a:gd name="connsiteX54" fmla="*/ 23402 w 115262"/>
              <a:gd name="connsiteY54" fmla="*/ 46803 h 121218"/>
              <a:gd name="connsiteX55" fmla="*/ 24244 w 115262"/>
              <a:gd name="connsiteY55" fmla="*/ 46563 h 121218"/>
              <a:gd name="connsiteX56" fmla="*/ 24665 w 115262"/>
              <a:gd name="connsiteY56" fmla="*/ 44336 h 121218"/>
              <a:gd name="connsiteX57" fmla="*/ 25447 w 115262"/>
              <a:gd name="connsiteY57" fmla="*/ 42832 h 121218"/>
              <a:gd name="connsiteX58" fmla="*/ 28876 w 115262"/>
              <a:gd name="connsiteY58" fmla="*/ 41630 h 121218"/>
              <a:gd name="connsiteX59" fmla="*/ 31102 w 115262"/>
              <a:gd name="connsiteY59" fmla="*/ 40065 h 121218"/>
              <a:gd name="connsiteX60" fmla="*/ 33629 w 115262"/>
              <a:gd name="connsiteY60" fmla="*/ 38622 h 121218"/>
              <a:gd name="connsiteX61" fmla="*/ 37057 w 115262"/>
              <a:gd name="connsiteY61" fmla="*/ 38200 h 121218"/>
              <a:gd name="connsiteX62" fmla="*/ 38802 w 115262"/>
              <a:gd name="connsiteY62" fmla="*/ 38381 h 121218"/>
              <a:gd name="connsiteX63" fmla="*/ 43855 w 115262"/>
              <a:gd name="connsiteY63" fmla="*/ 37840 h 121218"/>
              <a:gd name="connsiteX64" fmla="*/ 49630 w 115262"/>
              <a:gd name="connsiteY64" fmla="*/ 38802 h 121218"/>
              <a:gd name="connsiteX65" fmla="*/ 48728 w 115262"/>
              <a:gd name="connsiteY65" fmla="*/ 33989 h 121218"/>
              <a:gd name="connsiteX66" fmla="*/ 46863 w 115262"/>
              <a:gd name="connsiteY66" fmla="*/ 25988 h 121218"/>
              <a:gd name="connsiteX67" fmla="*/ 45420 w 115262"/>
              <a:gd name="connsiteY67" fmla="*/ 21597 h 121218"/>
              <a:gd name="connsiteX68" fmla="*/ 48548 w 115262"/>
              <a:gd name="connsiteY68" fmla="*/ 21236 h 121218"/>
              <a:gd name="connsiteX69" fmla="*/ 47225 w 115262"/>
              <a:gd name="connsiteY69" fmla="*/ 17626 h 121218"/>
              <a:gd name="connsiteX70" fmla="*/ 48187 w 115262"/>
              <a:gd name="connsiteY70" fmla="*/ 17326 h 121218"/>
              <a:gd name="connsiteX71" fmla="*/ 49390 w 115262"/>
              <a:gd name="connsiteY71" fmla="*/ 18529 h 121218"/>
              <a:gd name="connsiteX72" fmla="*/ 51194 w 115262"/>
              <a:gd name="connsiteY72" fmla="*/ 17626 h 121218"/>
              <a:gd name="connsiteX73" fmla="*/ 51255 w 115262"/>
              <a:gd name="connsiteY73" fmla="*/ 16062 h 121218"/>
              <a:gd name="connsiteX74" fmla="*/ 49149 w 115262"/>
              <a:gd name="connsiteY74" fmla="*/ 14257 h 121218"/>
              <a:gd name="connsiteX75" fmla="*/ 50954 w 115262"/>
              <a:gd name="connsiteY75" fmla="*/ 13596 h 121218"/>
              <a:gd name="connsiteX76" fmla="*/ 50473 w 115262"/>
              <a:gd name="connsiteY76" fmla="*/ 11069 h 121218"/>
              <a:gd name="connsiteX77" fmla="*/ 52819 w 115262"/>
              <a:gd name="connsiteY77" fmla="*/ 11009 h 121218"/>
              <a:gd name="connsiteX78" fmla="*/ 53360 w 115262"/>
              <a:gd name="connsiteY78" fmla="*/ 10408 h 121218"/>
              <a:gd name="connsiteX79" fmla="*/ 56248 w 115262"/>
              <a:gd name="connsiteY79" fmla="*/ 11310 h 121218"/>
              <a:gd name="connsiteX80" fmla="*/ 55827 w 115262"/>
              <a:gd name="connsiteY80" fmla="*/ 10227 h 121218"/>
              <a:gd name="connsiteX81" fmla="*/ 59015 w 115262"/>
              <a:gd name="connsiteY81" fmla="*/ 10408 h 121218"/>
              <a:gd name="connsiteX82" fmla="*/ 61121 w 115262"/>
              <a:gd name="connsiteY82" fmla="*/ 8904 h 121218"/>
              <a:gd name="connsiteX83" fmla="*/ 58534 w 115262"/>
              <a:gd name="connsiteY83" fmla="*/ 5836 h 121218"/>
              <a:gd name="connsiteX84" fmla="*/ 59617 w 115262"/>
              <a:gd name="connsiteY84" fmla="*/ 5053 h 121218"/>
              <a:gd name="connsiteX85" fmla="*/ 58053 w 115262"/>
              <a:gd name="connsiteY85" fmla="*/ 4332 h 121218"/>
              <a:gd name="connsiteX86" fmla="*/ 58594 w 115262"/>
              <a:gd name="connsiteY86" fmla="*/ 3730 h 121218"/>
              <a:gd name="connsiteX87" fmla="*/ 56789 w 115262"/>
              <a:gd name="connsiteY87" fmla="*/ 1324 h 121218"/>
              <a:gd name="connsiteX88" fmla="*/ 56549 w 115262"/>
              <a:gd name="connsiteY88" fmla="*/ 0 h 121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115262" h="121218">
                <a:moveTo>
                  <a:pt x="56549" y="0"/>
                </a:moveTo>
                <a:lnTo>
                  <a:pt x="63587" y="9625"/>
                </a:lnTo>
                <a:lnTo>
                  <a:pt x="68520" y="15701"/>
                </a:lnTo>
                <a:lnTo>
                  <a:pt x="71528" y="18890"/>
                </a:lnTo>
                <a:lnTo>
                  <a:pt x="75739" y="21958"/>
                </a:lnTo>
                <a:lnTo>
                  <a:pt x="79709" y="27733"/>
                </a:lnTo>
                <a:lnTo>
                  <a:pt x="83018" y="31824"/>
                </a:lnTo>
                <a:lnTo>
                  <a:pt x="103171" y="53841"/>
                </a:lnTo>
                <a:lnTo>
                  <a:pt x="115263" y="67437"/>
                </a:lnTo>
                <a:lnTo>
                  <a:pt x="93486" y="72130"/>
                </a:lnTo>
                <a:lnTo>
                  <a:pt x="77123" y="75799"/>
                </a:lnTo>
                <a:lnTo>
                  <a:pt x="79890" y="87470"/>
                </a:lnTo>
                <a:lnTo>
                  <a:pt x="84582" y="108405"/>
                </a:lnTo>
                <a:lnTo>
                  <a:pt x="67738" y="112014"/>
                </a:lnTo>
                <a:lnTo>
                  <a:pt x="62805" y="113037"/>
                </a:lnTo>
                <a:lnTo>
                  <a:pt x="36095" y="118812"/>
                </a:lnTo>
                <a:lnTo>
                  <a:pt x="25387" y="121218"/>
                </a:lnTo>
                <a:lnTo>
                  <a:pt x="24123" y="115864"/>
                </a:lnTo>
                <a:lnTo>
                  <a:pt x="18710" y="117067"/>
                </a:lnTo>
                <a:lnTo>
                  <a:pt x="18710" y="116887"/>
                </a:lnTo>
                <a:lnTo>
                  <a:pt x="3068" y="120196"/>
                </a:lnTo>
                <a:lnTo>
                  <a:pt x="2768" y="120196"/>
                </a:lnTo>
                <a:lnTo>
                  <a:pt x="0" y="106720"/>
                </a:lnTo>
                <a:lnTo>
                  <a:pt x="2948" y="105758"/>
                </a:lnTo>
                <a:lnTo>
                  <a:pt x="5174" y="100764"/>
                </a:lnTo>
                <a:lnTo>
                  <a:pt x="5294" y="95952"/>
                </a:lnTo>
                <a:lnTo>
                  <a:pt x="4452" y="91801"/>
                </a:lnTo>
                <a:lnTo>
                  <a:pt x="4452" y="90658"/>
                </a:lnTo>
                <a:lnTo>
                  <a:pt x="2647" y="86567"/>
                </a:lnTo>
                <a:lnTo>
                  <a:pt x="2768" y="84763"/>
                </a:lnTo>
                <a:lnTo>
                  <a:pt x="3971" y="82477"/>
                </a:lnTo>
                <a:lnTo>
                  <a:pt x="5595" y="80732"/>
                </a:lnTo>
                <a:lnTo>
                  <a:pt x="6196" y="79348"/>
                </a:lnTo>
                <a:lnTo>
                  <a:pt x="7280" y="78446"/>
                </a:lnTo>
                <a:lnTo>
                  <a:pt x="8122" y="76340"/>
                </a:lnTo>
                <a:lnTo>
                  <a:pt x="7761" y="75739"/>
                </a:lnTo>
                <a:lnTo>
                  <a:pt x="9385" y="72731"/>
                </a:lnTo>
                <a:lnTo>
                  <a:pt x="8723" y="70926"/>
                </a:lnTo>
                <a:lnTo>
                  <a:pt x="10227" y="70866"/>
                </a:lnTo>
                <a:lnTo>
                  <a:pt x="9986" y="69122"/>
                </a:lnTo>
                <a:lnTo>
                  <a:pt x="8844" y="67678"/>
                </a:lnTo>
                <a:lnTo>
                  <a:pt x="8723" y="66114"/>
                </a:lnTo>
                <a:lnTo>
                  <a:pt x="9325" y="64309"/>
                </a:lnTo>
                <a:lnTo>
                  <a:pt x="10889" y="64670"/>
                </a:lnTo>
                <a:lnTo>
                  <a:pt x="12753" y="64309"/>
                </a:lnTo>
                <a:lnTo>
                  <a:pt x="10768" y="54082"/>
                </a:lnTo>
                <a:lnTo>
                  <a:pt x="13536" y="53480"/>
                </a:lnTo>
                <a:lnTo>
                  <a:pt x="13475" y="51736"/>
                </a:lnTo>
                <a:lnTo>
                  <a:pt x="15280" y="51375"/>
                </a:lnTo>
                <a:lnTo>
                  <a:pt x="16243" y="53120"/>
                </a:lnTo>
                <a:lnTo>
                  <a:pt x="17627" y="53601"/>
                </a:lnTo>
                <a:lnTo>
                  <a:pt x="19432" y="53360"/>
                </a:lnTo>
                <a:lnTo>
                  <a:pt x="23642" y="55105"/>
                </a:lnTo>
                <a:lnTo>
                  <a:pt x="24003" y="49630"/>
                </a:lnTo>
                <a:lnTo>
                  <a:pt x="23402" y="46803"/>
                </a:lnTo>
                <a:lnTo>
                  <a:pt x="24244" y="46563"/>
                </a:lnTo>
                <a:lnTo>
                  <a:pt x="24665" y="44336"/>
                </a:lnTo>
                <a:lnTo>
                  <a:pt x="25447" y="42832"/>
                </a:lnTo>
                <a:lnTo>
                  <a:pt x="28876" y="41630"/>
                </a:lnTo>
                <a:lnTo>
                  <a:pt x="31102" y="40065"/>
                </a:lnTo>
                <a:lnTo>
                  <a:pt x="33629" y="38622"/>
                </a:lnTo>
                <a:lnTo>
                  <a:pt x="37057" y="38200"/>
                </a:lnTo>
                <a:lnTo>
                  <a:pt x="38802" y="38381"/>
                </a:lnTo>
                <a:lnTo>
                  <a:pt x="43855" y="37840"/>
                </a:lnTo>
                <a:lnTo>
                  <a:pt x="49630" y="38802"/>
                </a:lnTo>
                <a:lnTo>
                  <a:pt x="48728" y="33989"/>
                </a:lnTo>
                <a:lnTo>
                  <a:pt x="46863" y="25988"/>
                </a:lnTo>
                <a:lnTo>
                  <a:pt x="45420" y="21597"/>
                </a:lnTo>
                <a:lnTo>
                  <a:pt x="48548" y="21236"/>
                </a:lnTo>
                <a:lnTo>
                  <a:pt x="47225" y="17626"/>
                </a:lnTo>
                <a:lnTo>
                  <a:pt x="48187" y="17326"/>
                </a:lnTo>
                <a:lnTo>
                  <a:pt x="49390" y="18529"/>
                </a:lnTo>
                <a:lnTo>
                  <a:pt x="51194" y="17626"/>
                </a:lnTo>
                <a:lnTo>
                  <a:pt x="51255" y="16062"/>
                </a:lnTo>
                <a:lnTo>
                  <a:pt x="49149" y="14257"/>
                </a:lnTo>
                <a:lnTo>
                  <a:pt x="50954" y="13596"/>
                </a:lnTo>
                <a:lnTo>
                  <a:pt x="50473" y="11069"/>
                </a:lnTo>
                <a:lnTo>
                  <a:pt x="52819" y="11009"/>
                </a:lnTo>
                <a:lnTo>
                  <a:pt x="53360" y="10408"/>
                </a:lnTo>
                <a:lnTo>
                  <a:pt x="56248" y="11310"/>
                </a:lnTo>
                <a:lnTo>
                  <a:pt x="55827" y="10227"/>
                </a:lnTo>
                <a:lnTo>
                  <a:pt x="59015" y="10408"/>
                </a:lnTo>
                <a:lnTo>
                  <a:pt x="61121" y="8904"/>
                </a:lnTo>
                <a:lnTo>
                  <a:pt x="58534" y="5836"/>
                </a:lnTo>
                <a:lnTo>
                  <a:pt x="59617" y="5053"/>
                </a:lnTo>
                <a:lnTo>
                  <a:pt x="58053" y="4332"/>
                </a:lnTo>
                <a:lnTo>
                  <a:pt x="58594" y="3730"/>
                </a:lnTo>
                <a:lnTo>
                  <a:pt x="56789" y="1324"/>
                </a:lnTo>
                <a:lnTo>
                  <a:pt x="56549" y="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 title="FL-8">
            <a:extLst>
              <a:ext uri="{FF2B5EF4-FFF2-40B4-BE49-F238E27FC236}">
                <a16:creationId xmlns:a16="http://schemas.microsoft.com/office/drawing/2014/main" id="{DA5C30BE-B93D-BF7F-3020-8EAD8BC9DAB3}"/>
              </a:ext>
            </a:extLst>
          </p:cNvPr>
          <p:cNvSpPr/>
          <p:nvPr/>
        </p:nvSpPr>
        <p:spPr>
          <a:xfrm>
            <a:off x="6918623" y="5081312"/>
            <a:ext cx="132414" cy="176364"/>
          </a:xfrm>
          <a:custGeom>
            <a:avLst/>
            <a:gdLst>
              <a:gd name="connsiteX0" fmla="*/ 49570 w 165735"/>
              <a:gd name="connsiteY0" fmla="*/ 0 h 228599"/>
              <a:gd name="connsiteX1" fmla="*/ 54744 w 165735"/>
              <a:gd name="connsiteY1" fmla="*/ 5595 h 228599"/>
              <a:gd name="connsiteX2" fmla="*/ 67979 w 165735"/>
              <a:gd name="connsiteY2" fmla="*/ 17987 h 228599"/>
              <a:gd name="connsiteX3" fmla="*/ 68701 w 165735"/>
              <a:gd name="connsiteY3" fmla="*/ 18589 h 228599"/>
              <a:gd name="connsiteX4" fmla="*/ 74596 w 165735"/>
              <a:gd name="connsiteY4" fmla="*/ 24845 h 228599"/>
              <a:gd name="connsiteX5" fmla="*/ 83439 w 165735"/>
              <a:gd name="connsiteY5" fmla="*/ 32485 h 228599"/>
              <a:gd name="connsiteX6" fmla="*/ 85544 w 165735"/>
              <a:gd name="connsiteY6" fmla="*/ 36456 h 228599"/>
              <a:gd name="connsiteX7" fmla="*/ 87830 w 165735"/>
              <a:gd name="connsiteY7" fmla="*/ 42050 h 228599"/>
              <a:gd name="connsiteX8" fmla="*/ 89515 w 165735"/>
              <a:gd name="connsiteY8" fmla="*/ 44998 h 228599"/>
              <a:gd name="connsiteX9" fmla="*/ 93846 w 165735"/>
              <a:gd name="connsiteY9" fmla="*/ 50833 h 228599"/>
              <a:gd name="connsiteX10" fmla="*/ 96554 w 165735"/>
              <a:gd name="connsiteY10" fmla="*/ 53961 h 228599"/>
              <a:gd name="connsiteX11" fmla="*/ 96192 w 165735"/>
              <a:gd name="connsiteY11" fmla="*/ 55827 h 228599"/>
              <a:gd name="connsiteX12" fmla="*/ 94688 w 165735"/>
              <a:gd name="connsiteY12" fmla="*/ 56729 h 228599"/>
              <a:gd name="connsiteX13" fmla="*/ 91079 w 165735"/>
              <a:gd name="connsiteY13" fmla="*/ 59737 h 228599"/>
              <a:gd name="connsiteX14" fmla="*/ 89214 w 165735"/>
              <a:gd name="connsiteY14" fmla="*/ 62444 h 228599"/>
              <a:gd name="connsiteX15" fmla="*/ 88011 w 165735"/>
              <a:gd name="connsiteY15" fmla="*/ 65692 h 228599"/>
              <a:gd name="connsiteX16" fmla="*/ 87590 w 165735"/>
              <a:gd name="connsiteY16" fmla="*/ 70084 h 228599"/>
              <a:gd name="connsiteX17" fmla="*/ 87470 w 165735"/>
              <a:gd name="connsiteY17" fmla="*/ 73513 h 228599"/>
              <a:gd name="connsiteX18" fmla="*/ 87891 w 165735"/>
              <a:gd name="connsiteY18" fmla="*/ 78987 h 228599"/>
              <a:gd name="connsiteX19" fmla="*/ 89515 w 165735"/>
              <a:gd name="connsiteY19" fmla="*/ 86868 h 228599"/>
              <a:gd name="connsiteX20" fmla="*/ 91921 w 165735"/>
              <a:gd name="connsiteY20" fmla="*/ 94809 h 228599"/>
              <a:gd name="connsiteX21" fmla="*/ 95531 w 165735"/>
              <a:gd name="connsiteY21" fmla="*/ 104976 h 228599"/>
              <a:gd name="connsiteX22" fmla="*/ 97035 w 165735"/>
              <a:gd name="connsiteY22" fmla="*/ 108044 h 228599"/>
              <a:gd name="connsiteX23" fmla="*/ 102509 w 165735"/>
              <a:gd name="connsiteY23" fmla="*/ 119654 h 228599"/>
              <a:gd name="connsiteX24" fmla="*/ 104915 w 165735"/>
              <a:gd name="connsiteY24" fmla="*/ 124046 h 228599"/>
              <a:gd name="connsiteX25" fmla="*/ 109006 w 165735"/>
              <a:gd name="connsiteY25" fmla="*/ 130362 h 228599"/>
              <a:gd name="connsiteX26" fmla="*/ 113157 w 165735"/>
              <a:gd name="connsiteY26" fmla="*/ 136258 h 228599"/>
              <a:gd name="connsiteX27" fmla="*/ 118451 w 165735"/>
              <a:gd name="connsiteY27" fmla="*/ 143476 h 228599"/>
              <a:gd name="connsiteX28" fmla="*/ 125670 w 165735"/>
              <a:gd name="connsiteY28" fmla="*/ 152260 h 228599"/>
              <a:gd name="connsiteX29" fmla="*/ 132889 w 165735"/>
              <a:gd name="connsiteY29" fmla="*/ 161103 h 228599"/>
              <a:gd name="connsiteX30" fmla="*/ 133009 w 165735"/>
              <a:gd name="connsiteY30" fmla="*/ 161584 h 228599"/>
              <a:gd name="connsiteX31" fmla="*/ 141251 w 165735"/>
              <a:gd name="connsiteY31" fmla="*/ 172412 h 228599"/>
              <a:gd name="connsiteX32" fmla="*/ 148229 w 165735"/>
              <a:gd name="connsiteY32" fmla="*/ 181316 h 228599"/>
              <a:gd name="connsiteX33" fmla="*/ 153583 w 165735"/>
              <a:gd name="connsiteY33" fmla="*/ 190821 h 228599"/>
              <a:gd name="connsiteX34" fmla="*/ 157494 w 165735"/>
              <a:gd name="connsiteY34" fmla="*/ 198521 h 228599"/>
              <a:gd name="connsiteX35" fmla="*/ 157854 w 165735"/>
              <a:gd name="connsiteY35" fmla="*/ 199965 h 228599"/>
              <a:gd name="connsiteX36" fmla="*/ 159659 w 165735"/>
              <a:gd name="connsiteY36" fmla="*/ 202612 h 228599"/>
              <a:gd name="connsiteX37" fmla="*/ 162487 w 165735"/>
              <a:gd name="connsiteY37" fmla="*/ 205620 h 228599"/>
              <a:gd name="connsiteX38" fmla="*/ 165735 w 165735"/>
              <a:gd name="connsiteY38" fmla="*/ 212658 h 228599"/>
              <a:gd name="connsiteX39" fmla="*/ 148470 w 165735"/>
              <a:gd name="connsiteY39" fmla="*/ 216388 h 228599"/>
              <a:gd name="connsiteX40" fmla="*/ 142274 w 165735"/>
              <a:gd name="connsiteY40" fmla="*/ 217651 h 228599"/>
              <a:gd name="connsiteX41" fmla="*/ 115684 w 165735"/>
              <a:gd name="connsiteY41" fmla="*/ 223306 h 228599"/>
              <a:gd name="connsiteX42" fmla="*/ 106600 w 165735"/>
              <a:gd name="connsiteY42" fmla="*/ 225231 h 228599"/>
              <a:gd name="connsiteX43" fmla="*/ 90478 w 165735"/>
              <a:gd name="connsiteY43" fmla="*/ 228600 h 228599"/>
              <a:gd name="connsiteX44" fmla="*/ 87048 w 165735"/>
              <a:gd name="connsiteY44" fmla="*/ 213019 h 228599"/>
              <a:gd name="connsiteX45" fmla="*/ 71407 w 165735"/>
              <a:gd name="connsiteY45" fmla="*/ 216629 h 228599"/>
              <a:gd name="connsiteX46" fmla="*/ 67798 w 165735"/>
              <a:gd name="connsiteY46" fmla="*/ 199785 h 228599"/>
              <a:gd name="connsiteX47" fmla="*/ 66775 w 165735"/>
              <a:gd name="connsiteY47" fmla="*/ 200085 h 228599"/>
              <a:gd name="connsiteX48" fmla="*/ 62985 w 165735"/>
              <a:gd name="connsiteY48" fmla="*/ 183843 h 228599"/>
              <a:gd name="connsiteX49" fmla="*/ 65151 w 165735"/>
              <a:gd name="connsiteY49" fmla="*/ 183241 h 228599"/>
              <a:gd name="connsiteX50" fmla="*/ 58714 w 165735"/>
              <a:gd name="connsiteY50" fmla="*/ 153944 h 228599"/>
              <a:gd name="connsiteX51" fmla="*/ 54864 w 165735"/>
              <a:gd name="connsiteY51" fmla="*/ 135055 h 228599"/>
              <a:gd name="connsiteX52" fmla="*/ 55947 w 165735"/>
              <a:gd name="connsiteY52" fmla="*/ 134754 h 228599"/>
              <a:gd name="connsiteX53" fmla="*/ 49751 w 165735"/>
              <a:gd name="connsiteY53" fmla="*/ 104915 h 228599"/>
              <a:gd name="connsiteX54" fmla="*/ 45720 w 165735"/>
              <a:gd name="connsiteY54" fmla="*/ 86507 h 228599"/>
              <a:gd name="connsiteX55" fmla="*/ 43434 w 165735"/>
              <a:gd name="connsiteY55" fmla="*/ 84402 h 228599"/>
              <a:gd name="connsiteX56" fmla="*/ 43253 w 165735"/>
              <a:gd name="connsiteY56" fmla="*/ 82597 h 228599"/>
              <a:gd name="connsiteX57" fmla="*/ 38802 w 165735"/>
              <a:gd name="connsiteY57" fmla="*/ 83198 h 228599"/>
              <a:gd name="connsiteX58" fmla="*/ 31884 w 165735"/>
              <a:gd name="connsiteY58" fmla="*/ 81213 h 228599"/>
              <a:gd name="connsiteX59" fmla="*/ 30260 w 165735"/>
              <a:gd name="connsiteY59" fmla="*/ 80130 h 228599"/>
              <a:gd name="connsiteX60" fmla="*/ 26951 w 165735"/>
              <a:gd name="connsiteY60" fmla="*/ 75197 h 228599"/>
              <a:gd name="connsiteX61" fmla="*/ 22559 w 165735"/>
              <a:gd name="connsiteY61" fmla="*/ 70986 h 228599"/>
              <a:gd name="connsiteX62" fmla="*/ 9265 w 165735"/>
              <a:gd name="connsiteY62" fmla="*/ 73994 h 228599"/>
              <a:gd name="connsiteX63" fmla="*/ 6738 w 165735"/>
              <a:gd name="connsiteY63" fmla="*/ 62985 h 228599"/>
              <a:gd name="connsiteX64" fmla="*/ 5895 w 165735"/>
              <a:gd name="connsiteY64" fmla="*/ 61902 h 228599"/>
              <a:gd name="connsiteX65" fmla="*/ 2166 w 165735"/>
              <a:gd name="connsiteY65" fmla="*/ 58534 h 228599"/>
              <a:gd name="connsiteX66" fmla="*/ 0 w 165735"/>
              <a:gd name="connsiteY66" fmla="*/ 57150 h 228599"/>
              <a:gd name="connsiteX67" fmla="*/ 60 w 165735"/>
              <a:gd name="connsiteY67" fmla="*/ 54263 h 228599"/>
              <a:gd name="connsiteX68" fmla="*/ 541 w 165735"/>
              <a:gd name="connsiteY68" fmla="*/ 51676 h 228599"/>
              <a:gd name="connsiteX69" fmla="*/ 1624 w 165735"/>
              <a:gd name="connsiteY69" fmla="*/ 50473 h 228599"/>
              <a:gd name="connsiteX70" fmla="*/ 1263 w 165735"/>
              <a:gd name="connsiteY70" fmla="*/ 48487 h 228599"/>
              <a:gd name="connsiteX71" fmla="*/ 1323 w 165735"/>
              <a:gd name="connsiteY71" fmla="*/ 46322 h 228599"/>
              <a:gd name="connsiteX72" fmla="*/ 1925 w 165735"/>
              <a:gd name="connsiteY72" fmla="*/ 44517 h 228599"/>
              <a:gd name="connsiteX73" fmla="*/ 18829 w 165735"/>
              <a:gd name="connsiteY73" fmla="*/ 40907 h 228599"/>
              <a:gd name="connsiteX74" fmla="*/ 14137 w 165735"/>
              <a:gd name="connsiteY74" fmla="*/ 20033 h 228599"/>
              <a:gd name="connsiteX75" fmla="*/ 11370 w 165735"/>
              <a:gd name="connsiteY75" fmla="*/ 8362 h 228599"/>
              <a:gd name="connsiteX76" fmla="*/ 27733 w 165735"/>
              <a:gd name="connsiteY76" fmla="*/ 4692 h 228599"/>
              <a:gd name="connsiteX77" fmla="*/ 49570 w 165735"/>
              <a:gd name="connsiteY77" fmla="*/ 0 h 228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65735" h="228599">
                <a:moveTo>
                  <a:pt x="49570" y="0"/>
                </a:moveTo>
                <a:lnTo>
                  <a:pt x="54744" y="5595"/>
                </a:lnTo>
                <a:lnTo>
                  <a:pt x="67979" y="17987"/>
                </a:lnTo>
                <a:lnTo>
                  <a:pt x="68701" y="18589"/>
                </a:lnTo>
                <a:lnTo>
                  <a:pt x="74596" y="24845"/>
                </a:lnTo>
                <a:lnTo>
                  <a:pt x="83439" y="32485"/>
                </a:lnTo>
                <a:lnTo>
                  <a:pt x="85544" y="36456"/>
                </a:lnTo>
                <a:lnTo>
                  <a:pt x="87830" y="42050"/>
                </a:lnTo>
                <a:lnTo>
                  <a:pt x="89515" y="44998"/>
                </a:lnTo>
                <a:lnTo>
                  <a:pt x="93846" y="50833"/>
                </a:lnTo>
                <a:lnTo>
                  <a:pt x="96554" y="53961"/>
                </a:lnTo>
                <a:lnTo>
                  <a:pt x="96192" y="55827"/>
                </a:lnTo>
                <a:lnTo>
                  <a:pt x="94688" y="56729"/>
                </a:lnTo>
                <a:lnTo>
                  <a:pt x="91079" y="59737"/>
                </a:lnTo>
                <a:lnTo>
                  <a:pt x="89214" y="62444"/>
                </a:lnTo>
                <a:lnTo>
                  <a:pt x="88011" y="65692"/>
                </a:lnTo>
                <a:lnTo>
                  <a:pt x="87590" y="70084"/>
                </a:lnTo>
                <a:lnTo>
                  <a:pt x="87470" y="73513"/>
                </a:lnTo>
                <a:lnTo>
                  <a:pt x="87891" y="78987"/>
                </a:lnTo>
                <a:lnTo>
                  <a:pt x="89515" y="86868"/>
                </a:lnTo>
                <a:lnTo>
                  <a:pt x="91921" y="94809"/>
                </a:lnTo>
                <a:lnTo>
                  <a:pt x="95531" y="104976"/>
                </a:lnTo>
                <a:lnTo>
                  <a:pt x="97035" y="108044"/>
                </a:lnTo>
                <a:lnTo>
                  <a:pt x="102509" y="119654"/>
                </a:lnTo>
                <a:lnTo>
                  <a:pt x="104915" y="124046"/>
                </a:lnTo>
                <a:lnTo>
                  <a:pt x="109006" y="130362"/>
                </a:lnTo>
                <a:lnTo>
                  <a:pt x="113157" y="136258"/>
                </a:lnTo>
                <a:lnTo>
                  <a:pt x="118451" y="143476"/>
                </a:lnTo>
                <a:lnTo>
                  <a:pt x="125670" y="152260"/>
                </a:lnTo>
                <a:lnTo>
                  <a:pt x="132889" y="161103"/>
                </a:lnTo>
                <a:lnTo>
                  <a:pt x="133009" y="161584"/>
                </a:lnTo>
                <a:lnTo>
                  <a:pt x="141251" y="172412"/>
                </a:lnTo>
                <a:lnTo>
                  <a:pt x="148229" y="181316"/>
                </a:lnTo>
                <a:lnTo>
                  <a:pt x="153583" y="190821"/>
                </a:lnTo>
                <a:lnTo>
                  <a:pt x="157494" y="198521"/>
                </a:lnTo>
                <a:lnTo>
                  <a:pt x="157854" y="199965"/>
                </a:lnTo>
                <a:lnTo>
                  <a:pt x="159659" y="202612"/>
                </a:lnTo>
                <a:lnTo>
                  <a:pt x="162487" y="205620"/>
                </a:lnTo>
                <a:lnTo>
                  <a:pt x="165735" y="212658"/>
                </a:lnTo>
                <a:lnTo>
                  <a:pt x="148470" y="216388"/>
                </a:lnTo>
                <a:lnTo>
                  <a:pt x="142274" y="217651"/>
                </a:lnTo>
                <a:lnTo>
                  <a:pt x="115684" y="223306"/>
                </a:lnTo>
                <a:lnTo>
                  <a:pt x="106600" y="225231"/>
                </a:lnTo>
                <a:lnTo>
                  <a:pt x="90478" y="228600"/>
                </a:lnTo>
                <a:lnTo>
                  <a:pt x="87048" y="213019"/>
                </a:lnTo>
                <a:lnTo>
                  <a:pt x="71407" y="216629"/>
                </a:lnTo>
                <a:lnTo>
                  <a:pt x="67798" y="199785"/>
                </a:lnTo>
                <a:lnTo>
                  <a:pt x="66775" y="200085"/>
                </a:lnTo>
                <a:lnTo>
                  <a:pt x="62985" y="183843"/>
                </a:lnTo>
                <a:lnTo>
                  <a:pt x="65151" y="183241"/>
                </a:lnTo>
                <a:lnTo>
                  <a:pt x="58714" y="153944"/>
                </a:lnTo>
                <a:lnTo>
                  <a:pt x="54864" y="135055"/>
                </a:lnTo>
                <a:lnTo>
                  <a:pt x="55947" y="134754"/>
                </a:lnTo>
                <a:lnTo>
                  <a:pt x="49751" y="104915"/>
                </a:lnTo>
                <a:lnTo>
                  <a:pt x="45720" y="86507"/>
                </a:lnTo>
                <a:lnTo>
                  <a:pt x="43434" y="84402"/>
                </a:lnTo>
                <a:lnTo>
                  <a:pt x="43253" y="82597"/>
                </a:lnTo>
                <a:lnTo>
                  <a:pt x="38802" y="83198"/>
                </a:lnTo>
                <a:lnTo>
                  <a:pt x="31884" y="81213"/>
                </a:lnTo>
                <a:lnTo>
                  <a:pt x="30260" y="80130"/>
                </a:lnTo>
                <a:lnTo>
                  <a:pt x="26951" y="75197"/>
                </a:lnTo>
                <a:lnTo>
                  <a:pt x="22559" y="70986"/>
                </a:lnTo>
                <a:lnTo>
                  <a:pt x="9265" y="73994"/>
                </a:lnTo>
                <a:lnTo>
                  <a:pt x="6738" y="62985"/>
                </a:lnTo>
                <a:lnTo>
                  <a:pt x="5895" y="61902"/>
                </a:lnTo>
                <a:lnTo>
                  <a:pt x="2166" y="58534"/>
                </a:lnTo>
                <a:lnTo>
                  <a:pt x="0" y="57150"/>
                </a:lnTo>
                <a:lnTo>
                  <a:pt x="60" y="54263"/>
                </a:lnTo>
                <a:lnTo>
                  <a:pt x="541" y="51676"/>
                </a:lnTo>
                <a:lnTo>
                  <a:pt x="1624" y="50473"/>
                </a:lnTo>
                <a:lnTo>
                  <a:pt x="1263" y="48487"/>
                </a:lnTo>
                <a:lnTo>
                  <a:pt x="1323" y="46322"/>
                </a:lnTo>
                <a:lnTo>
                  <a:pt x="1925" y="44517"/>
                </a:lnTo>
                <a:lnTo>
                  <a:pt x="18829" y="40907"/>
                </a:lnTo>
                <a:lnTo>
                  <a:pt x="14137" y="20033"/>
                </a:lnTo>
                <a:lnTo>
                  <a:pt x="11370" y="8362"/>
                </a:lnTo>
                <a:lnTo>
                  <a:pt x="27733" y="4692"/>
                </a:lnTo>
                <a:lnTo>
                  <a:pt x="49570" y="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 title="FL-9">
            <a:extLst>
              <a:ext uri="{FF2B5EF4-FFF2-40B4-BE49-F238E27FC236}">
                <a16:creationId xmlns:a16="http://schemas.microsoft.com/office/drawing/2014/main" id="{5DE749AA-C4F7-94E6-F9CC-3E39A01D886E}"/>
              </a:ext>
            </a:extLst>
          </p:cNvPr>
          <p:cNvSpPr/>
          <p:nvPr/>
        </p:nvSpPr>
        <p:spPr>
          <a:xfrm>
            <a:off x="6849075" y="5134963"/>
            <a:ext cx="126645" cy="120531"/>
          </a:xfrm>
          <a:custGeom>
            <a:avLst/>
            <a:gdLst>
              <a:gd name="connsiteX0" fmla="*/ 158516 w 158515"/>
              <a:gd name="connsiteY0" fmla="*/ 147086 h 156230"/>
              <a:gd name="connsiteX1" fmla="*/ 126752 w 158515"/>
              <a:gd name="connsiteY1" fmla="*/ 153824 h 156230"/>
              <a:gd name="connsiteX2" fmla="*/ 114119 w 158515"/>
              <a:gd name="connsiteY2" fmla="*/ 156230 h 156230"/>
              <a:gd name="connsiteX3" fmla="*/ 115503 w 158515"/>
              <a:gd name="connsiteY3" fmla="*/ 155147 h 156230"/>
              <a:gd name="connsiteX4" fmla="*/ 115322 w 158515"/>
              <a:gd name="connsiteY4" fmla="*/ 152861 h 156230"/>
              <a:gd name="connsiteX5" fmla="*/ 112676 w 158515"/>
              <a:gd name="connsiteY5" fmla="*/ 151417 h 156230"/>
              <a:gd name="connsiteX6" fmla="*/ 112134 w 158515"/>
              <a:gd name="connsiteY6" fmla="*/ 149131 h 156230"/>
              <a:gd name="connsiteX7" fmla="*/ 111111 w 158515"/>
              <a:gd name="connsiteY7" fmla="*/ 147507 h 156230"/>
              <a:gd name="connsiteX8" fmla="*/ 110570 w 158515"/>
              <a:gd name="connsiteY8" fmla="*/ 145522 h 156230"/>
              <a:gd name="connsiteX9" fmla="*/ 110931 w 158515"/>
              <a:gd name="connsiteY9" fmla="*/ 144018 h 156230"/>
              <a:gd name="connsiteX10" fmla="*/ 107923 w 158515"/>
              <a:gd name="connsiteY10" fmla="*/ 142033 h 156230"/>
              <a:gd name="connsiteX11" fmla="*/ 106600 w 158515"/>
              <a:gd name="connsiteY11" fmla="*/ 141913 h 156230"/>
              <a:gd name="connsiteX12" fmla="*/ 106901 w 158515"/>
              <a:gd name="connsiteY12" fmla="*/ 139867 h 156230"/>
              <a:gd name="connsiteX13" fmla="*/ 106479 w 158515"/>
              <a:gd name="connsiteY13" fmla="*/ 138784 h 156230"/>
              <a:gd name="connsiteX14" fmla="*/ 105397 w 158515"/>
              <a:gd name="connsiteY14" fmla="*/ 138845 h 156230"/>
              <a:gd name="connsiteX15" fmla="*/ 103952 w 158515"/>
              <a:gd name="connsiteY15" fmla="*/ 137461 h 156230"/>
              <a:gd name="connsiteX16" fmla="*/ 103712 w 158515"/>
              <a:gd name="connsiteY16" fmla="*/ 136198 h 156230"/>
              <a:gd name="connsiteX17" fmla="*/ 104554 w 158515"/>
              <a:gd name="connsiteY17" fmla="*/ 135897 h 156230"/>
              <a:gd name="connsiteX18" fmla="*/ 103351 w 158515"/>
              <a:gd name="connsiteY18" fmla="*/ 134874 h 156230"/>
              <a:gd name="connsiteX19" fmla="*/ 102749 w 158515"/>
              <a:gd name="connsiteY19" fmla="*/ 133551 h 156230"/>
              <a:gd name="connsiteX20" fmla="*/ 99501 w 158515"/>
              <a:gd name="connsiteY20" fmla="*/ 130964 h 156230"/>
              <a:gd name="connsiteX21" fmla="*/ 98298 w 158515"/>
              <a:gd name="connsiteY21" fmla="*/ 128738 h 156230"/>
              <a:gd name="connsiteX22" fmla="*/ 96313 w 158515"/>
              <a:gd name="connsiteY22" fmla="*/ 126512 h 156230"/>
              <a:gd name="connsiteX23" fmla="*/ 96433 w 158515"/>
              <a:gd name="connsiteY23" fmla="*/ 125730 h 156230"/>
              <a:gd name="connsiteX24" fmla="*/ 91921 w 158515"/>
              <a:gd name="connsiteY24" fmla="*/ 122602 h 156230"/>
              <a:gd name="connsiteX25" fmla="*/ 89033 w 158515"/>
              <a:gd name="connsiteY25" fmla="*/ 121940 h 156230"/>
              <a:gd name="connsiteX26" fmla="*/ 87048 w 158515"/>
              <a:gd name="connsiteY26" fmla="*/ 122903 h 156230"/>
              <a:gd name="connsiteX27" fmla="*/ 83499 w 158515"/>
              <a:gd name="connsiteY27" fmla="*/ 122481 h 156230"/>
              <a:gd name="connsiteX28" fmla="*/ 83017 w 158515"/>
              <a:gd name="connsiteY28" fmla="*/ 121519 h 156230"/>
              <a:gd name="connsiteX29" fmla="*/ 81574 w 158515"/>
              <a:gd name="connsiteY29" fmla="*/ 121880 h 156230"/>
              <a:gd name="connsiteX30" fmla="*/ 79408 w 158515"/>
              <a:gd name="connsiteY30" fmla="*/ 121459 h 156230"/>
              <a:gd name="connsiteX31" fmla="*/ 80010 w 158515"/>
              <a:gd name="connsiteY31" fmla="*/ 120977 h 156230"/>
              <a:gd name="connsiteX32" fmla="*/ 78807 w 158515"/>
              <a:gd name="connsiteY32" fmla="*/ 119895 h 156230"/>
              <a:gd name="connsiteX33" fmla="*/ 77784 w 158515"/>
              <a:gd name="connsiteY33" fmla="*/ 117128 h 156230"/>
              <a:gd name="connsiteX34" fmla="*/ 75799 w 158515"/>
              <a:gd name="connsiteY34" fmla="*/ 114721 h 156230"/>
              <a:gd name="connsiteX35" fmla="*/ 75979 w 158515"/>
              <a:gd name="connsiteY35" fmla="*/ 110630 h 156230"/>
              <a:gd name="connsiteX36" fmla="*/ 74655 w 158515"/>
              <a:gd name="connsiteY36" fmla="*/ 109728 h 156230"/>
              <a:gd name="connsiteX37" fmla="*/ 74476 w 158515"/>
              <a:gd name="connsiteY37" fmla="*/ 110450 h 156230"/>
              <a:gd name="connsiteX38" fmla="*/ 70264 w 158515"/>
              <a:gd name="connsiteY38" fmla="*/ 109788 h 156230"/>
              <a:gd name="connsiteX39" fmla="*/ 69061 w 158515"/>
              <a:gd name="connsiteY39" fmla="*/ 108705 h 156230"/>
              <a:gd name="connsiteX40" fmla="*/ 70445 w 158515"/>
              <a:gd name="connsiteY40" fmla="*/ 108344 h 156230"/>
              <a:gd name="connsiteX41" fmla="*/ 70324 w 158515"/>
              <a:gd name="connsiteY41" fmla="*/ 106540 h 156230"/>
              <a:gd name="connsiteX42" fmla="*/ 68038 w 158515"/>
              <a:gd name="connsiteY42" fmla="*/ 106058 h 156230"/>
              <a:gd name="connsiteX43" fmla="*/ 67557 w 158515"/>
              <a:gd name="connsiteY43" fmla="*/ 104314 h 156230"/>
              <a:gd name="connsiteX44" fmla="*/ 63707 w 158515"/>
              <a:gd name="connsiteY44" fmla="*/ 102509 h 156230"/>
              <a:gd name="connsiteX45" fmla="*/ 62684 w 158515"/>
              <a:gd name="connsiteY45" fmla="*/ 102569 h 156230"/>
              <a:gd name="connsiteX46" fmla="*/ 62083 w 158515"/>
              <a:gd name="connsiteY46" fmla="*/ 100764 h 156230"/>
              <a:gd name="connsiteX47" fmla="*/ 60037 w 158515"/>
              <a:gd name="connsiteY47" fmla="*/ 98238 h 156230"/>
              <a:gd name="connsiteX48" fmla="*/ 59135 w 158515"/>
              <a:gd name="connsiteY48" fmla="*/ 98238 h 156230"/>
              <a:gd name="connsiteX49" fmla="*/ 55766 w 158515"/>
              <a:gd name="connsiteY49" fmla="*/ 99621 h 156230"/>
              <a:gd name="connsiteX50" fmla="*/ 54623 w 158515"/>
              <a:gd name="connsiteY50" fmla="*/ 99682 h 156230"/>
              <a:gd name="connsiteX51" fmla="*/ 52698 w 158515"/>
              <a:gd name="connsiteY51" fmla="*/ 96433 h 156230"/>
              <a:gd name="connsiteX52" fmla="*/ 51796 w 158515"/>
              <a:gd name="connsiteY52" fmla="*/ 96253 h 156230"/>
              <a:gd name="connsiteX53" fmla="*/ 50171 w 158515"/>
              <a:gd name="connsiteY53" fmla="*/ 94448 h 156230"/>
              <a:gd name="connsiteX54" fmla="*/ 47825 w 158515"/>
              <a:gd name="connsiteY54" fmla="*/ 96192 h 156230"/>
              <a:gd name="connsiteX55" fmla="*/ 38561 w 158515"/>
              <a:gd name="connsiteY55" fmla="*/ 98178 h 156230"/>
              <a:gd name="connsiteX56" fmla="*/ 35553 w 158515"/>
              <a:gd name="connsiteY56" fmla="*/ 97396 h 156230"/>
              <a:gd name="connsiteX57" fmla="*/ 34891 w 158515"/>
              <a:gd name="connsiteY57" fmla="*/ 93846 h 156230"/>
              <a:gd name="connsiteX58" fmla="*/ 36516 w 158515"/>
              <a:gd name="connsiteY58" fmla="*/ 93485 h 156230"/>
              <a:gd name="connsiteX59" fmla="*/ 36997 w 158515"/>
              <a:gd name="connsiteY59" fmla="*/ 92402 h 156230"/>
              <a:gd name="connsiteX60" fmla="*/ 35252 w 158515"/>
              <a:gd name="connsiteY60" fmla="*/ 89996 h 156230"/>
              <a:gd name="connsiteX61" fmla="*/ 34169 w 158515"/>
              <a:gd name="connsiteY61" fmla="*/ 87049 h 156230"/>
              <a:gd name="connsiteX62" fmla="*/ 32605 w 158515"/>
              <a:gd name="connsiteY62" fmla="*/ 85124 h 156230"/>
              <a:gd name="connsiteX63" fmla="*/ 31342 w 158515"/>
              <a:gd name="connsiteY63" fmla="*/ 84522 h 156230"/>
              <a:gd name="connsiteX64" fmla="*/ 31161 w 158515"/>
              <a:gd name="connsiteY64" fmla="*/ 82898 h 156230"/>
              <a:gd name="connsiteX65" fmla="*/ 32605 w 158515"/>
              <a:gd name="connsiteY65" fmla="*/ 81935 h 156230"/>
              <a:gd name="connsiteX66" fmla="*/ 31041 w 158515"/>
              <a:gd name="connsiteY66" fmla="*/ 81213 h 156230"/>
              <a:gd name="connsiteX67" fmla="*/ 29838 w 158515"/>
              <a:gd name="connsiteY67" fmla="*/ 79529 h 156230"/>
              <a:gd name="connsiteX68" fmla="*/ 32245 w 158515"/>
              <a:gd name="connsiteY68" fmla="*/ 77243 h 156230"/>
              <a:gd name="connsiteX69" fmla="*/ 30019 w 158515"/>
              <a:gd name="connsiteY69" fmla="*/ 66414 h 156230"/>
              <a:gd name="connsiteX70" fmla="*/ 26529 w 158515"/>
              <a:gd name="connsiteY70" fmla="*/ 61963 h 156230"/>
              <a:gd name="connsiteX71" fmla="*/ 24063 w 158515"/>
              <a:gd name="connsiteY71" fmla="*/ 61541 h 156230"/>
              <a:gd name="connsiteX72" fmla="*/ 22017 w 158515"/>
              <a:gd name="connsiteY72" fmla="*/ 60519 h 156230"/>
              <a:gd name="connsiteX73" fmla="*/ 19009 w 158515"/>
              <a:gd name="connsiteY73" fmla="*/ 60278 h 156230"/>
              <a:gd name="connsiteX74" fmla="*/ 16001 w 158515"/>
              <a:gd name="connsiteY74" fmla="*/ 60880 h 156230"/>
              <a:gd name="connsiteX75" fmla="*/ 12272 w 158515"/>
              <a:gd name="connsiteY75" fmla="*/ 59857 h 156230"/>
              <a:gd name="connsiteX76" fmla="*/ 9024 w 158515"/>
              <a:gd name="connsiteY76" fmla="*/ 59857 h 156230"/>
              <a:gd name="connsiteX77" fmla="*/ 6016 w 158515"/>
              <a:gd name="connsiteY77" fmla="*/ 61180 h 156230"/>
              <a:gd name="connsiteX78" fmla="*/ 0 w 158515"/>
              <a:gd name="connsiteY78" fmla="*/ 44517 h 156230"/>
              <a:gd name="connsiteX79" fmla="*/ 23281 w 158515"/>
              <a:gd name="connsiteY79" fmla="*/ 39704 h 156230"/>
              <a:gd name="connsiteX80" fmla="*/ 30139 w 158515"/>
              <a:gd name="connsiteY80" fmla="*/ 26289 h 156230"/>
              <a:gd name="connsiteX81" fmla="*/ 30139 w 158515"/>
              <a:gd name="connsiteY81" fmla="*/ 25086 h 156230"/>
              <a:gd name="connsiteX82" fmla="*/ 31041 w 158515"/>
              <a:gd name="connsiteY82" fmla="*/ 23883 h 156230"/>
              <a:gd name="connsiteX83" fmla="*/ 37779 w 158515"/>
              <a:gd name="connsiteY83" fmla="*/ 22499 h 156230"/>
              <a:gd name="connsiteX84" fmla="*/ 39403 w 158515"/>
              <a:gd name="connsiteY84" fmla="*/ 20454 h 156230"/>
              <a:gd name="connsiteX85" fmla="*/ 40786 w 158515"/>
              <a:gd name="connsiteY85" fmla="*/ 19371 h 156230"/>
              <a:gd name="connsiteX86" fmla="*/ 40847 w 158515"/>
              <a:gd name="connsiteY86" fmla="*/ 12753 h 156230"/>
              <a:gd name="connsiteX87" fmla="*/ 39223 w 158515"/>
              <a:gd name="connsiteY87" fmla="*/ 5173 h 156230"/>
              <a:gd name="connsiteX88" fmla="*/ 40125 w 158515"/>
              <a:gd name="connsiteY88" fmla="*/ 3970 h 156230"/>
              <a:gd name="connsiteX89" fmla="*/ 41328 w 158515"/>
              <a:gd name="connsiteY89" fmla="*/ 4211 h 156230"/>
              <a:gd name="connsiteX90" fmla="*/ 50352 w 158515"/>
              <a:gd name="connsiteY90" fmla="*/ 2105 h 156230"/>
              <a:gd name="connsiteX91" fmla="*/ 50713 w 158515"/>
              <a:gd name="connsiteY91" fmla="*/ 1504 h 156230"/>
              <a:gd name="connsiteX92" fmla="*/ 52999 w 158515"/>
              <a:gd name="connsiteY92" fmla="*/ 1444 h 156230"/>
              <a:gd name="connsiteX93" fmla="*/ 54082 w 158515"/>
              <a:gd name="connsiteY93" fmla="*/ 0 h 156230"/>
              <a:gd name="connsiteX94" fmla="*/ 58594 w 158515"/>
              <a:gd name="connsiteY94" fmla="*/ 1203 h 156230"/>
              <a:gd name="connsiteX95" fmla="*/ 63587 w 158515"/>
              <a:gd name="connsiteY95" fmla="*/ 120 h 156230"/>
              <a:gd name="connsiteX96" fmla="*/ 64429 w 158515"/>
              <a:gd name="connsiteY96" fmla="*/ 1324 h 156230"/>
              <a:gd name="connsiteX97" fmla="*/ 66594 w 158515"/>
              <a:gd name="connsiteY97" fmla="*/ 6738 h 156230"/>
              <a:gd name="connsiteX98" fmla="*/ 68098 w 158515"/>
              <a:gd name="connsiteY98" fmla="*/ 8903 h 156230"/>
              <a:gd name="connsiteX99" fmla="*/ 68700 w 158515"/>
              <a:gd name="connsiteY99" fmla="*/ 10287 h 156230"/>
              <a:gd name="connsiteX100" fmla="*/ 78746 w 158515"/>
              <a:gd name="connsiteY100" fmla="*/ 8061 h 156230"/>
              <a:gd name="connsiteX101" fmla="*/ 88552 w 158515"/>
              <a:gd name="connsiteY101" fmla="*/ 6076 h 156230"/>
              <a:gd name="connsiteX102" fmla="*/ 96313 w 158515"/>
              <a:gd name="connsiteY102" fmla="*/ 4452 h 156230"/>
              <a:gd name="connsiteX103" fmla="*/ 109608 w 158515"/>
              <a:gd name="connsiteY103" fmla="*/ 1444 h 156230"/>
              <a:gd name="connsiteX104" fmla="*/ 113999 w 158515"/>
              <a:gd name="connsiteY104" fmla="*/ 5655 h 156230"/>
              <a:gd name="connsiteX105" fmla="*/ 117308 w 158515"/>
              <a:gd name="connsiteY105" fmla="*/ 10467 h 156230"/>
              <a:gd name="connsiteX106" fmla="*/ 118932 w 158515"/>
              <a:gd name="connsiteY106" fmla="*/ 11671 h 156230"/>
              <a:gd name="connsiteX107" fmla="*/ 125910 w 158515"/>
              <a:gd name="connsiteY107" fmla="*/ 13596 h 156230"/>
              <a:gd name="connsiteX108" fmla="*/ 130301 w 158515"/>
              <a:gd name="connsiteY108" fmla="*/ 13114 h 156230"/>
              <a:gd name="connsiteX109" fmla="*/ 130482 w 158515"/>
              <a:gd name="connsiteY109" fmla="*/ 14799 h 156230"/>
              <a:gd name="connsiteX110" fmla="*/ 132768 w 158515"/>
              <a:gd name="connsiteY110" fmla="*/ 16965 h 156230"/>
              <a:gd name="connsiteX111" fmla="*/ 136799 w 158515"/>
              <a:gd name="connsiteY111" fmla="*/ 35373 h 156230"/>
              <a:gd name="connsiteX112" fmla="*/ 142995 w 158515"/>
              <a:gd name="connsiteY112" fmla="*/ 65211 h 156230"/>
              <a:gd name="connsiteX113" fmla="*/ 141852 w 158515"/>
              <a:gd name="connsiteY113" fmla="*/ 65512 h 156230"/>
              <a:gd name="connsiteX114" fmla="*/ 145762 w 158515"/>
              <a:gd name="connsiteY114" fmla="*/ 84402 h 156230"/>
              <a:gd name="connsiteX115" fmla="*/ 152199 w 158515"/>
              <a:gd name="connsiteY115" fmla="*/ 113758 h 156230"/>
              <a:gd name="connsiteX116" fmla="*/ 150033 w 158515"/>
              <a:gd name="connsiteY116" fmla="*/ 114240 h 156230"/>
              <a:gd name="connsiteX117" fmla="*/ 153823 w 158515"/>
              <a:gd name="connsiteY117" fmla="*/ 130543 h 156230"/>
              <a:gd name="connsiteX118" fmla="*/ 154786 w 158515"/>
              <a:gd name="connsiteY118" fmla="*/ 130302 h 156230"/>
              <a:gd name="connsiteX119" fmla="*/ 158516 w 158515"/>
              <a:gd name="connsiteY119" fmla="*/ 147086 h 156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158515" h="156230">
                <a:moveTo>
                  <a:pt x="158516" y="147086"/>
                </a:moveTo>
                <a:lnTo>
                  <a:pt x="126752" y="153824"/>
                </a:lnTo>
                <a:lnTo>
                  <a:pt x="114119" y="156230"/>
                </a:lnTo>
                <a:lnTo>
                  <a:pt x="115503" y="155147"/>
                </a:lnTo>
                <a:lnTo>
                  <a:pt x="115322" y="152861"/>
                </a:lnTo>
                <a:lnTo>
                  <a:pt x="112676" y="151417"/>
                </a:lnTo>
                <a:lnTo>
                  <a:pt x="112134" y="149131"/>
                </a:lnTo>
                <a:lnTo>
                  <a:pt x="111111" y="147507"/>
                </a:lnTo>
                <a:lnTo>
                  <a:pt x="110570" y="145522"/>
                </a:lnTo>
                <a:lnTo>
                  <a:pt x="110931" y="144018"/>
                </a:lnTo>
                <a:lnTo>
                  <a:pt x="107923" y="142033"/>
                </a:lnTo>
                <a:lnTo>
                  <a:pt x="106600" y="141913"/>
                </a:lnTo>
                <a:lnTo>
                  <a:pt x="106901" y="139867"/>
                </a:lnTo>
                <a:lnTo>
                  <a:pt x="106479" y="138784"/>
                </a:lnTo>
                <a:lnTo>
                  <a:pt x="105397" y="138845"/>
                </a:lnTo>
                <a:lnTo>
                  <a:pt x="103952" y="137461"/>
                </a:lnTo>
                <a:lnTo>
                  <a:pt x="103712" y="136198"/>
                </a:lnTo>
                <a:lnTo>
                  <a:pt x="104554" y="135897"/>
                </a:lnTo>
                <a:lnTo>
                  <a:pt x="103351" y="134874"/>
                </a:lnTo>
                <a:lnTo>
                  <a:pt x="102749" y="133551"/>
                </a:lnTo>
                <a:lnTo>
                  <a:pt x="99501" y="130964"/>
                </a:lnTo>
                <a:lnTo>
                  <a:pt x="98298" y="128738"/>
                </a:lnTo>
                <a:lnTo>
                  <a:pt x="96313" y="126512"/>
                </a:lnTo>
                <a:lnTo>
                  <a:pt x="96433" y="125730"/>
                </a:lnTo>
                <a:lnTo>
                  <a:pt x="91921" y="122602"/>
                </a:lnTo>
                <a:lnTo>
                  <a:pt x="89033" y="121940"/>
                </a:lnTo>
                <a:lnTo>
                  <a:pt x="87048" y="122903"/>
                </a:lnTo>
                <a:lnTo>
                  <a:pt x="83499" y="122481"/>
                </a:lnTo>
                <a:lnTo>
                  <a:pt x="83017" y="121519"/>
                </a:lnTo>
                <a:lnTo>
                  <a:pt x="81574" y="121880"/>
                </a:lnTo>
                <a:lnTo>
                  <a:pt x="79408" y="121459"/>
                </a:lnTo>
                <a:lnTo>
                  <a:pt x="80010" y="120977"/>
                </a:lnTo>
                <a:lnTo>
                  <a:pt x="78807" y="119895"/>
                </a:lnTo>
                <a:lnTo>
                  <a:pt x="77784" y="117128"/>
                </a:lnTo>
                <a:lnTo>
                  <a:pt x="75799" y="114721"/>
                </a:lnTo>
                <a:lnTo>
                  <a:pt x="75979" y="110630"/>
                </a:lnTo>
                <a:lnTo>
                  <a:pt x="74655" y="109728"/>
                </a:lnTo>
                <a:lnTo>
                  <a:pt x="74476" y="110450"/>
                </a:lnTo>
                <a:lnTo>
                  <a:pt x="70264" y="109788"/>
                </a:lnTo>
                <a:lnTo>
                  <a:pt x="69061" y="108705"/>
                </a:lnTo>
                <a:lnTo>
                  <a:pt x="70445" y="108344"/>
                </a:lnTo>
                <a:lnTo>
                  <a:pt x="70324" y="106540"/>
                </a:lnTo>
                <a:lnTo>
                  <a:pt x="68038" y="106058"/>
                </a:lnTo>
                <a:lnTo>
                  <a:pt x="67557" y="104314"/>
                </a:lnTo>
                <a:lnTo>
                  <a:pt x="63707" y="102509"/>
                </a:lnTo>
                <a:lnTo>
                  <a:pt x="62684" y="102569"/>
                </a:lnTo>
                <a:lnTo>
                  <a:pt x="62083" y="100764"/>
                </a:lnTo>
                <a:lnTo>
                  <a:pt x="60037" y="98238"/>
                </a:lnTo>
                <a:lnTo>
                  <a:pt x="59135" y="98238"/>
                </a:lnTo>
                <a:lnTo>
                  <a:pt x="55766" y="99621"/>
                </a:lnTo>
                <a:lnTo>
                  <a:pt x="54623" y="99682"/>
                </a:lnTo>
                <a:lnTo>
                  <a:pt x="52698" y="96433"/>
                </a:lnTo>
                <a:lnTo>
                  <a:pt x="51796" y="96253"/>
                </a:lnTo>
                <a:lnTo>
                  <a:pt x="50171" y="94448"/>
                </a:lnTo>
                <a:lnTo>
                  <a:pt x="47825" y="96192"/>
                </a:lnTo>
                <a:lnTo>
                  <a:pt x="38561" y="98178"/>
                </a:lnTo>
                <a:lnTo>
                  <a:pt x="35553" y="97396"/>
                </a:lnTo>
                <a:lnTo>
                  <a:pt x="34891" y="93846"/>
                </a:lnTo>
                <a:lnTo>
                  <a:pt x="36516" y="93485"/>
                </a:lnTo>
                <a:lnTo>
                  <a:pt x="36997" y="92402"/>
                </a:lnTo>
                <a:lnTo>
                  <a:pt x="35252" y="89996"/>
                </a:lnTo>
                <a:lnTo>
                  <a:pt x="34169" y="87049"/>
                </a:lnTo>
                <a:lnTo>
                  <a:pt x="32605" y="85124"/>
                </a:lnTo>
                <a:lnTo>
                  <a:pt x="31342" y="84522"/>
                </a:lnTo>
                <a:lnTo>
                  <a:pt x="31161" y="82898"/>
                </a:lnTo>
                <a:lnTo>
                  <a:pt x="32605" y="81935"/>
                </a:lnTo>
                <a:lnTo>
                  <a:pt x="31041" y="81213"/>
                </a:lnTo>
                <a:lnTo>
                  <a:pt x="29838" y="79529"/>
                </a:lnTo>
                <a:lnTo>
                  <a:pt x="32245" y="77243"/>
                </a:lnTo>
                <a:lnTo>
                  <a:pt x="30019" y="66414"/>
                </a:lnTo>
                <a:lnTo>
                  <a:pt x="26529" y="61963"/>
                </a:lnTo>
                <a:lnTo>
                  <a:pt x="24063" y="61541"/>
                </a:lnTo>
                <a:lnTo>
                  <a:pt x="22017" y="60519"/>
                </a:lnTo>
                <a:lnTo>
                  <a:pt x="19009" y="60278"/>
                </a:lnTo>
                <a:lnTo>
                  <a:pt x="16001" y="60880"/>
                </a:lnTo>
                <a:lnTo>
                  <a:pt x="12272" y="59857"/>
                </a:lnTo>
                <a:lnTo>
                  <a:pt x="9024" y="59857"/>
                </a:lnTo>
                <a:lnTo>
                  <a:pt x="6016" y="61180"/>
                </a:lnTo>
                <a:lnTo>
                  <a:pt x="0" y="44517"/>
                </a:lnTo>
                <a:lnTo>
                  <a:pt x="23281" y="39704"/>
                </a:lnTo>
                <a:lnTo>
                  <a:pt x="30139" y="26289"/>
                </a:lnTo>
                <a:lnTo>
                  <a:pt x="30139" y="25086"/>
                </a:lnTo>
                <a:lnTo>
                  <a:pt x="31041" y="23883"/>
                </a:lnTo>
                <a:lnTo>
                  <a:pt x="37779" y="22499"/>
                </a:lnTo>
                <a:lnTo>
                  <a:pt x="39403" y="20454"/>
                </a:lnTo>
                <a:lnTo>
                  <a:pt x="40786" y="19371"/>
                </a:lnTo>
                <a:lnTo>
                  <a:pt x="40847" y="12753"/>
                </a:lnTo>
                <a:lnTo>
                  <a:pt x="39223" y="5173"/>
                </a:lnTo>
                <a:lnTo>
                  <a:pt x="40125" y="3970"/>
                </a:lnTo>
                <a:lnTo>
                  <a:pt x="41328" y="4211"/>
                </a:lnTo>
                <a:lnTo>
                  <a:pt x="50352" y="2105"/>
                </a:lnTo>
                <a:lnTo>
                  <a:pt x="50713" y="1504"/>
                </a:lnTo>
                <a:lnTo>
                  <a:pt x="52999" y="1444"/>
                </a:lnTo>
                <a:lnTo>
                  <a:pt x="54082" y="0"/>
                </a:lnTo>
                <a:lnTo>
                  <a:pt x="58594" y="1203"/>
                </a:lnTo>
                <a:lnTo>
                  <a:pt x="63587" y="120"/>
                </a:lnTo>
                <a:lnTo>
                  <a:pt x="64429" y="1324"/>
                </a:lnTo>
                <a:lnTo>
                  <a:pt x="66594" y="6738"/>
                </a:lnTo>
                <a:lnTo>
                  <a:pt x="68098" y="8903"/>
                </a:lnTo>
                <a:lnTo>
                  <a:pt x="68700" y="10287"/>
                </a:lnTo>
                <a:lnTo>
                  <a:pt x="78746" y="8061"/>
                </a:lnTo>
                <a:lnTo>
                  <a:pt x="88552" y="6076"/>
                </a:lnTo>
                <a:lnTo>
                  <a:pt x="96313" y="4452"/>
                </a:lnTo>
                <a:lnTo>
                  <a:pt x="109608" y="1444"/>
                </a:lnTo>
                <a:lnTo>
                  <a:pt x="113999" y="5655"/>
                </a:lnTo>
                <a:lnTo>
                  <a:pt x="117308" y="10467"/>
                </a:lnTo>
                <a:lnTo>
                  <a:pt x="118932" y="11671"/>
                </a:lnTo>
                <a:lnTo>
                  <a:pt x="125910" y="13596"/>
                </a:lnTo>
                <a:lnTo>
                  <a:pt x="130301" y="13114"/>
                </a:lnTo>
                <a:lnTo>
                  <a:pt x="130482" y="14799"/>
                </a:lnTo>
                <a:lnTo>
                  <a:pt x="132768" y="16965"/>
                </a:lnTo>
                <a:lnTo>
                  <a:pt x="136799" y="35373"/>
                </a:lnTo>
                <a:lnTo>
                  <a:pt x="142995" y="65211"/>
                </a:lnTo>
                <a:lnTo>
                  <a:pt x="141852" y="65512"/>
                </a:lnTo>
                <a:lnTo>
                  <a:pt x="145762" y="84402"/>
                </a:lnTo>
                <a:lnTo>
                  <a:pt x="152199" y="113758"/>
                </a:lnTo>
                <a:lnTo>
                  <a:pt x="150033" y="114240"/>
                </a:lnTo>
                <a:lnTo>
                  <a:pt x="153823" y="130543"/>
                </a:lnTo>
                <a:lnTo>
                  <a:pt x="154786" y="130302"/>
                </a:lnTo>
                <a:lnTo>
                  <a:pt x="158516" y="14708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 title="FL-10">
            <a:extLst>
              <a:ext uri="{FF2B5EF4-FFF2-40B4-BE49-F238E27FC236}">
                <a16:creationId xmlns:a16="http://schemas.microsoft.com/office/drawing/2014/main" id="{3A295835-C70B-2039-6A44-33147E515658}"/>
              </a:ext>
            </a:extLst>
          </p:cNvPr>
          <p:cNvSpPr/>
          <p:nvPr/>
        </p:nvSpPr>
        <p:spPr>
          <a:xfrm>
            <a:off x="6863686" y="5115703"/>
            <a:ext cx="62338" cy="38614"/>
          </a:xfrm>
          <a:custGeom>
            <a:avLst/>
            <a:gdLst>
              <a:gd name="connsiteX0" fmla="*/ 6016 w 78025"/>
              <a:gd name="connsiteY0" fmla="*/ 8182 h 50051"/>
              <a:gd name="connsiteX1" fmla="*/ 21718 w 78025"/>
              <a:gd name="connsiteY1" fmla="*/ 4873 h 50051"/>
              <a:gd name="connsiteX2" fmla="*/ 21718 w 78025"/>
              <a:gd name="connsiteY2" fmla="*/ 5114 h 50051"/>
              <a:gd name="connsiteX3" fmla="*/ 27131 w 78025"/>
              <a:gd name="connsiteY3" fmla="*/ 3910 h 50051"/>
              <a:gd name="connsiteX4" fmla="*/ 28335 w 78025"/>
              <a:gd name="connsiteY4" fmla="*/ 9265 h 50051"/>
              <a:gd name="connsiteX5" fmla="*/ 39103 w 78025"/>
              <a:gd name="connsiteY5" fmla="*/ 6858 h 50051"/>
              <a:gd name="connsiteX6" fmla="*/ 65813 w 78025"/>
              <a:gd name="connsiteY6" fmla="*/ 1023 h 50051"/>
              <a:gd name="connsiteX7" fmla="*/ 70686 w 78025"/>
              <a:gd name="connsiteY7" fmla="*/ 0 h 50051"/>
              <a:gd name="connsiteX8" fmla="*/ 70084 w 78025"/>
              <a:gd name="connsiteY8" fmla="*/ 1745 h 50051"/>
              <a:gd name="connsiteX9" fmla="*/ 70084 w 78025"/>
              <a:gd name="connsiteY9" fmla="*/ 3910 h 50051"/>
              <a:gd name="connsiteX10" fmla="*/ 70445 w 78025"/>
              <a:gd name="connsiteY10" fmla="*/ 5956 h 50051"/>
              <a:gd name="connsiteX11" fmla="*/ 69362 w 78025"/>
              <a:gd name="connsiteY11" fmla="*/ 7159 h 50051"/>
              <a:gd name="connsiteX12" fmla="*/ 68821 w 78025"/>
              <a:gd name="connsiteY12" fmla="*/ 9686 h 50051"/>
              <a:gd name="connsiteX13" fmla="*/ 68761 w 78025"/>
              <a:gd name="connsiteY13" fmla="*/ 12573 h 50051"/>
              <a:gd name="connsiteX14" fmla="*/ 70926 w 78025"/>
              <a:gd name="connsiteY14" fmla="*/ 13957 h 50051"/>
              <a:gd name="connsiteX15" fmla="*/ 74656 w 78025"/>
              <a:gd name="connsiteY15" fmla="*/ 17326 h 50051"/>
              <a:gd name="connsiteX16" fmla="*/ 75498 w 78025"/>
              <a:gd name="connsiteY16" fmla="*/ 18469 h 50051"/>
              <a:gd name="connsiteX17" fmla="*/ 78025 w 78025"/>
              <a:gd name="connsiteY17" fmla="*/ 29417 h 50051"/>
              <a:gd name="connsiteX18" fmla="*/ 70265 w 78025"/>
              <a:gd name="connsiteY18" fmla="*/ 31042 h 50051"/>
              <a:gd name="connsiteX19" fmla="*/ 60459 w 78025"/>
              <a:gd name="connsiteY19" fmla="*/ 33027 h 50051"/>
              <a:gd name="connsiteX20" fmla="*/ 50412 w 78025"/>
              <a:gd name="connsiteY20" fmla="*/ 35253 h 50051"/>
              <a:gd name="connsiteX21" fmla="*/ 49811 w 78025"/>
              <a:gd name="connsiteY21" fmla="*/ 33869 h 50051"/>
              <a:gd name="connsiteX22" fmla="*/ 48307 w 78025"/>
              <a:gd name="connsiteY22" fmla="*/ 31764 h 50051"/>
              <a:gd name="connsiteX23" fmla="*/ 46141 w 78025"/>
              <a:gd name="connsiteY23" fmla="*/ 26349 h 50051"/>
              <a:gd name="connsiteX24" fmla="*/ 45299 w 78025"/>
              <a:gd name="connsiteY24" fmla="*/ 25086 h 50051"/>
              <a:gd name="connsiteX25" fmla="*/ 40306 w 78025"/>
              <a:gd name="connsiteY25" fmla="*/ 26109 h 50051"/>
              <a:gd name="connsiteX26" fmla="*/ 35794 w 78025"/>
              <a:gd name="connsiteY26" fmla="*/ 24905 h 50051"/>
              <a:gd name="connsiteX27" fmla="*/ 34711 w 78025"/>
              <a:gd name="connsiteY27" fmla="*/ 26409 h 50051"/>
              <a:gd name="connsiteX28" fmla="*/ 32425 w 78025"/>
              <a:gd name="connsiteY28" fmla="*/ 26530 h 50051"/>
              <a:gd name="connsiteX29" fmla="*/ 32065 w 78025"/>
              <a:gd name="connsiteY29" fmla="*/ 27131 h 50051"/>
              <a:gd name="connsiteX30" fmla="*/ 23041 w 78025"/>
              <a:gd name="connsiteY30" fmla="*/ 29177 h 50051"/>
              <a:gd name="connsiteX31" fmla="*/ 21837 w 78025"/>
              <a:gd name="connsiteY31" fmla="*/ 28996 h 50051"/>
              <a:gd name="connsiteX32" fmla="*/ 20936 w 78025"/>
              <a:gd name="connsiteY32" fmla="*/ 30199 h 50051"/>
              <a:gd name="connsiteX33" fmla="*/ 22559 w 78025"/>
              <a:gd name="connsiteY33" fmla="*/ 37719 h 50051"/>
              <a:gd name="connsiteX34" fmla="*/ 22499 w 78025"/>
              <a:gd name="connsiteY34" fmla="*/ 44337 h 50051"/>
              <a:gd name="connsiteX35" fmla="*/ 21055 w 78025"/>
              <a:gd name="connsiteY35" fmla="*/ 45420 h 50051"/>
              <a:gd name="connsiteX36" fmla="*/ 19432 w 78025"/>
              <a:gd name="connsiteY36" fmla="*/ 47465 h 50051"/>
              <a:gd name="connsiteX37" fmla="*/ 12753 w 78025"/>
              <a:gd name="connsiteY37" fmla="*/ 48969 h 50051"/>
              <a:gd name="connsiteX38" fmla="*/ 11852 w 78025"/>
              <a:gd name="connsiteY38" fmla="*/ 50051 h 50051"/>
              <a:gd name="connsiteX39" fmla="*/ 10648 w 78025"/>
              <a:gd name="connsiteY39" fmla="*/ 43795 h 50051"/>
              <a:gd name="connsiteX40" fmla="*/ 10047 w 78025"/>
              <a:gd name="connsiteY40" fmla="*/ 43855 h 50051"/>
              <a:gd name="connsiteX41" fmla="*/ 9566 w 78025"/>
              <a:gd name="connsiteY41" fmla="*/ 41569 h 50051"/>
              <a:gd name="connsiteX42" fmla="*/ 5956 w 78025"/>
              <a:gd name="connsiteY42" fmla="*/ 42712 h 50051"/>
              <a:gd name="connsiteX43" fmla="*/ 4151 w 78025"/>
              <a:gd name="connsiteY43" fmla="*/ 40186 h 50051"/>
              <a:gd name="connsiteX44" fmla="*/ 3128 w 78025"/>
              <a:gd name="connsiteY44" fmla="*/ 35373 h 50051"/>
              <a:gd name="connsiteX45" fmla="*/ 2286 w 78025"/>
              <a:gd name="connsiteY45" fmla="*/ 32185 h 50051"/>
              <a:gd name="connsiteX46" fmla="*/ 3189 w 78025"/>
              <a:gd name="connsiteY46" fmla="*/ 27733 h 50051"/>
              <a:gd name="connsiteX47" fmla="*/ 2046 w 78025"/>
              <a:gd name="connsiteY47" fmla="*/ 27733 h 50051"/>
              <a:gd name="connsiteX48" fmla="*/ 1685 w 78025"/>
              <a:gd name="connsiteY48" fmla="*/ 26048 h 50051"/>
              <a:gd name="connsiteX49" fmla="*/ 4272 w 78025"/>
              <a:gd name="connsiteY49" fmla="*/ 25447 h 50051"/>
              <a:gd name="connsiteX50" fmla="*/ 3490 w 78025"/>
              <a:gd name="connsiteY50" fmla="*/ 23823 h 50051"/>
              <a:gd name="connsiteX51" fmla="*/ 2888 w 78025"/>
              <a:gd name="connsiteY51" fmla="*/ 20514 h 50051"/>
              <a:gd name="connsiteX52" fmla="*/ 1685 w 78025"/>
              <a:gd name="connsiteY52" fmla="*/ 19010 h 50051"/>
              <a:gd name="connsiteX53" fmla="*/ 0 w 78025"/>
              <a:gd name="connsiteY53" fmla="*/ 12152 h 50051"/>
              <a:gd name="connsiteX54" fmla="*/ 903 w 78025"/>
              <a:gd name="connsiteY54" fmla="*/ 11972 h 50051"/>
              <a:gd name="connsiteX55" fmla="*/ 1324 w 78025"/>
              <a:gd name="connsiteY55" fmla="*/ 10588 h 50051"/>
              <a:gd name="connsiteX56" fmla="*/ 6016 w 78025"/>
              <a:gd name="connsiteY56" fmla="*/ 9385 h 50051"/>
              <a:gd name="connsiteX57" fmla="*/ 6016 w 78025"/>
              <a:gd name="connsiteY57" fmla="*/ 8182 h 50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78025" h="50051">
                <a:moveTo>
                  <a:pt x="6016" y="8182"/>
                </a:moveTo>
                <a:lnTo>
                  <a:pt x="21718" y="4873"/>
                </a:lnTo>
                <a:lnTo>
                  <a:pt x="21718" y="5114"/>
                </a:lnTo>
                <a:lnTo>
                  <a:pt x="27131" y="3910"/>
                </a:lnTo>
                <a:lnTo>
                  <a:pt x="28335" y="9265"/>
                </a:lnTo>
                <a:lnTo>
                  <a:pt x="39103" y="6858"/>
                </a:lnTo>
                <a:lnTo>
                  <a:pt x="65813" y="1023"/>
                </a:lnTo>
                <a:lnTo>
                  <a:pt x="70686" y="0"/>
                </a:lnTo>
                <a:lnTo>
                  <a:pt x="70084" y="1745"/>
                </a:lnTo>
                <a:lnTo>
                  <a:pt x="70084" y="3910"/>
                </a:lnTo>
                <a:lnTo>
                  <a:pt x="70445" y="5956"/>
                </a:lnTo>
                <a:lnTo>
                  <a:pt x="69362" y="7159"/>
                </a:lnTo>
                <a:lnTo>
                  <a:pt x="68821" y="9686"/>
                </a:lnTo>
                <a:lnTo>
                  <a:pt x="68761" y="12573"/>
                </a:lnTo>
                <a:lnTo>
                  <a:pt x="70926" y="13957"/>
                </a:lnTo>
                <a:lnTo>
                  <a:pt x="74656" y="17326"/>
                </a:lnTo>
                <a:lnTo>
                  <a:pt x="75498" y="18469"/>
                </a:lnTo>
                <a:lnTo>
                  <a:pt x="78025" y="29417"/>
                </a:lnTo>
                <a:lnTo>
                  <a:pt x="70265" y="31042"/>
                </a:lnTo>
                <a:lnTo>
                  <a:pt x="60459" y="33027"/>
                </a:lnTo>
                <a:lnTo>
                  <a:pt x="50412" y="35253"/>
                </a:lnTo>
                <a:lnTo>
                  <a:pt x="49811" y="33869"/>
                </a:lnTo>
                <a:lnTo>
                  <a:pt x="48307" y="31764"/>
                </a:lnTo>
                <a:lnTo>
                  <a:pt x="46141" y="26349"/>
                </a:lnTo>
                <a:lnTo>
                  <a:pt x="45299" y="25086"/>
                </a:lnTo>
                <a:lnTo>
                  <a:pt x="40306" y="26109"/>
                </a:lnTo>
                <a:lnTo>
                  <a:pt x="35794" y="24905"/>
                </a:lnTo>
                <a:lnTo>
                  <a:pt x="34711" y="26409"/>
                </a:lnTo>
                <a:lnTo>
                  <a:pt x="32425" y="26530"/>
                </a:lnTo>
                <a:lnTo>
                  <a:pt x="32065" y="27131"/>
                </a:lnTo>
                <a:lnTo>
                  <a:pt x="23041" y="29177"/>
                </a:lnTo>
                <a:lnTo>
                  <a:pt x="21837" y="28996"/>
                </a:lnTo>
                <a:lnTo>
                  <a:pt x="20936" y="30199"/>
                </a:lnTo>
                <a:lnTo>
                  <a:pt x="22559" y="37719"/>
                </a:lnTo>
                <a:lnTo>
                  <a:pt x="22499" y="44337"/>
                </a:lnTo>
                <a:lnTo>
                  <a:pt x="21055" y="45420"/>
                </a:lnTo>
                <a:lnTo>
                  <a:pt x="19432" y="47465"/>
                </a:lnTo>
                <a:lnTo>
                  <a:pt x="12753" y="48969"/>
                </a:lnTo>
                <a:lnTo>
                  <a:pt x="11852" y="50051"/>
                </a:lnTo>
                <a:lnTo>
                  <a:pt x="10648" y="43795"/>
                </a:lnTo>
                <a:lnTo>
                  <a:pt x="10047" y="43855"/>
                </a:lnTo>
                <a:lnTo>
                  <a:pt x="9566" y="41569"/>
                </a:lnTo>
                <a:lnTo>
                  <a:pt x="5956" y="42712"/>
                </a:lnTo>
                <a:lnTo>
                  <a:pt x="4151" y="40186"/>
                </a:lnTo>
                <a:lnTo>
                  <a:pt x="3128" y="35373"/>
                </a:lnTo>
                <a:lnTo>
                  <a:pt x="2286" y="32185"/>
                </a:lnTo>
                <a:lnTo>
                  <a:pt x="3189" y="27733"/>
                </a:lnTo>
                <a:lnTo>
                  <a:pt x="2046" y="27733"/>
                </a:lnTo>
                <a:lnTo>
                  <a:pt x="1685" y="26048"/>
                </a:lnTo>
                <a:lnTo>
                  <a:pt x="4272" y="25447"/>
                </a:lnTo>
                <a:lnTo>
                  <a:pt x="3490" y="23823"/>
                </a:lnTo>
                <a:lnTo>
                  <a:pt x="2888" y="20514"/>
                </a:lnTo>
                <a:lnTo>
                  <a:pt x="1685" y="19010"/>
                </a:lnTo>
                <a:lnTo>
                  <a:pt x="0" y="12152"/>
                </a:lnTo>
                <a:lnTo>
                  <a:pt x="903" y="11972"/>
                </a:lnTo>
                <a:lnTo>
                  <a:pt x="1324" y="10588"/>
                </a:lnTo>
                <a:lnTo>
                  <a:pt x="6016" y="9385"/>
                </a:lnTo>
                <a:lnTo>
                  <a:pt x="6016" y="8182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 title="FL-11">
            <a:extLst>
              <a:ext uri="{FF2B5EF4-FFF2-40B4-BE49-F238E27FC236}">
                <a16:creationId xmlns:a16="http://schemas.microsoft.com/office/drawing/2014/main" id="{34D628BD-DDD5-6016-7C60-E146EC30E1D8}"/>
              </a:ext>
            </a:extLst>
          </p:cNvPr>
          <p:cNvSpPr/>
          <p:nvPr/>
        </p:nvSpPr>
        <p:spPr>
          <a:xfrm>
            <a:off x="6747998" y="5089016"/>
            <a:ext cx="125156" cy="119092"/>
          </a:xfrm>
          <a:custGeom>
            <a:avLst/>
            <a:gdLst>
              <a:gd name="connsiteX0" fmla="*/ 150515 w 156651"/>
              <a:gd name="connsiteY0" fmla="*/ 9084 h 154365"/>
              <a:gd name="connsiteX1" fmla="*/ 152259 w 156651"/>
              <a:gd name="connsiteY1" fmla="*/ 13175 h 154365"/>
              <a:gd name="connsiteX2" fmla="*/ 152259 w 156651"/>
              <a:gd name="connsiteY2" fmla="*/ 14378 h 154365"/>
              <a:gd name="connsiteX3" fmla="*/ 153102 w 156651"/>
              <a:gd name="connsiteY3" fmla="*/ 18469 h 154365"/>
              <a:gd name="connsiteX4" fmla="*/ 152982 w 156651"/>
              <a:gd name="connsiteY4" fmla="*/ 23341 h 154365"/>
              <a:gd name="connsiteX5" fmla="*/ 150755 w 156651"/>
              <a:gd name="connsiteY5" fmla="*/ 28335 h 154365"/>
              <a:gd name="connsiteX6" fmla="*/ 147808 w 156651"/>
              <a:gd name="connsiteY6" fmla="*/ 29297 h 154365"/>
              <a:gd name="connsiteX7" fmla="*/ 150575 w 156651"/>
              <a:gd name="connsiteY7" fmla="*/ 42773 h 154365"/>
              <a:gd name="connsiteX8" fmla="*/ 150816 w 156651"/>
              <a:gd name="connsiteY8" fmla="*/ 42773 h 154365"/>
              <a:gd name="connsiteX9" fmla="*/ 150816 w 156651"/>
              <a:gd name="connsiteY9" fmla="*/ 43975 h 154365"/>
              <a:gd name="connsiteX10" fmla="*/ 146124 w 156651"/>
              <a:gd name="connsiteY10" fmla="*/ 45179 h 154365"/>
              <a:gd name="connsiteX11" fmla="*/ 145702 w 156651"/>
              <a:gd name="connsiteY11" fmla="*/ 46563 h 154365"/>
              <a:gd name="connsiteX12" fmla="*/ 144800 w 156651"/>
              <a:gd name="connsiteY12" fmla="*/ 46743 h 154365"/>
              <a:gd name="connsiteX13" fmla="*/ 146424 w 156651"/>
              <a:gd name="connsiteY13" fmla="*/ 53541 h 154365"/>
              <a:gd name="connsiteX14" fmla="*/ 147628 w 156651"/>
              <a:gd name="connsiteY14" fmla="*/ 55105 h 154365"/>
              <a:gd name="connsiteX15" fmla="*/ 148229 w 156651"/>
              <a:gd name="connsiteY15" fmla="*/ 58353 h 154365"/>
              <a:gd name="connsiteX16" fmla="*/ 149071 w 156651"/>
              <a:gd name="connsiteY16" fmla="*/ 60098 h 154365"/>
              <a:gd name="connsiteX17" fmla="*/ 146484 w 156651"/>
              <a:gd name="connsiteY17" fmla="*/ 60579 h 154365"/>
              <a:gd name="connsiteX18" fmla="*/ 146846 w 156651"/>
              <a:gd name="connsiteY18" fmla="*/ 62384 h 154365"/>
              <a:gd name="connsiteX19" fmla="*/ 148048 w 156651"/>
              <a:gd name="connsiteY19" fmla="*/ 62324 h 154365"/>
              <a:gd name="connsiteX20" fmla="*/ 147086 w 156651"/>
              <a:gd name="connsiteY20" fmla="*/ 66775 h 154365"/>
              <a:gd name="connsiteX21" fmla="*/ 147928 w 156651"/>
              <a:gd name="connsiteY21" fmla="*/ 70024 h 154365"/>
              <a:gd name="connsiteX22" fmla="*/ 148891 w 156651"/>
              <a:gd name="connsiteY22" fmla="*/ 74836 h 154365"/>
              <a:gd name="connsiteX23" fmla="*/ 150755 w 156651"/>
              <a:gd name="connsiteY23" fmla="*/ 77243 h 154365"/>
              <a:gd name="connsiteX24" fmla="*/ 154365 w 156651"/>
              <a:gd name="connsiteY24" fmla="*/ 76220 h 154365"/>
              <a:gd name="connsiteX25" fmla="*/ 154786 w 156651"/>
              <a:gd name="connsiteY25" fmla="*/ 78506 h 154365"/>
              <a:gd name="connsiteX26" fmla="*/ 155388 w 156651"/>
              <a:gd name="connsiteY26" fmla="*/ 78386 h 154365"/>
              <a:gd name="connsiteX27" fmla="*/ 156651 w 156651"/>
              <a:gd name="connsiteY27" fmla="*/ 84642 h 154365"/>
              <a:gd name="connsiteX28" fmla="*/ 156651 w 156651"/>
              <a:gd name="connsiteY28" fmla="*/ 85845 h 154365"/>
              <a:gd name="connsiteX29" fmla="*/ 149793 w 156651"/>
              <a:gd name="connsiteY29" fmla="*/ 99261 h 154365"/>
              <a:gd name="connsiteX30" fmla="*/ 126512 w 156651"/>
              <a:gd name="connsiteY30" fmla="*/ 104073 h 154365"/>
              <a:gd name="connsiteX31" fmla="*/ 132528 w 156651"/>
              <a:gd name="connsiteY31" fmla="*/ 120677 h 154365"/>
              <a:gd name="connsiteX32" fmla="*/ 135536 w 156651"/>
              <a:gd name="connsiteY32" fmla="*/ 119474 h 154365"/>
              <a:gd name="connsiteX33" fmla="*/ 138784 w 156651"/>
              <a:gd name="connsiteY33" fmla="*/ 119414 h 154365"/>
              <a:gd name="connsiteX34" fmla="*/ 131024 w 156651"/>
              <a:gd name="connsiteY34" fmla="*/ 129039 h 154365"/>
              <a:gd name="connsiteX35" fmla="*/ 127415 w 156651"/>
              <a:gd name="connsiteY35" fmla="*/ 132107 h 154365"/>
              <a:gd name="connsiteX36" fmla="*/ 119534 w 156651"/>
              <a:gd name="connsiteY36" fmla="*/ 138123 h 154365"/>
              <a:gd name="connsiteX37" fmla="*/ 116405 w 156651"/>
              <a:gd name="connsiteY37" fmla="*/ 141070 h 154365"/>
              <a:gd name="connsiteX38" fmla="*/ 114360 w 156651"/>
              <a:gd name="connsiteY38" fmla="*/ 141191 h 154365"/>
              <a:gd name="connsiteX39" fmla="*/ 113638 w 156651"/>
              <a:gd name="connsiteY39" fmla="*/ 137581 h 154365"/>
              <a:gd name="connsiteX40" fmla="*/ 110931 w 156651"/>
              <a:gd name="connsiteY40" fmla="*/ 138123 h 154365"/>
              <a:gd name="connsiteX41" fmla="*/ 111954 w 156651"/>
              <a:gd name="connsiteY41" fmla="*/ 139266 h 154365"/>
              <a:gd name="connsiteX42" fmla="*/ 112977 w 156651"/>
              <a:gd name="connsiteY42" fmla="*/ 138062 h 154365"/>
              <a:gd name="connsiteX43" fmla="*/ 113638 w 156651"/>
              <a:gd name="connsiteY43" fmla="*/ 141371 h 154365"/>
              <a:gd name="connsiteX44" fmla="*/ 112796 w 156651"/>
              <a:gd name="connsiteY44" fmla="*/ 140529 h 154365"/>
              <a:gd name="connsiteX45" fmla="*/ 108645 w 156651"/>
              <a:gd name="connsiteY45" fmla="*/ 141311 h 154365"/>
              <a:gd name="connsiteX46" fmla="*/ 109608 w 156651"/>
              <a:gd name="connsiteY46" fmla="*/ 144138 h 154365"/>
              <a:gd name="connsiteX47" fmla="*/ 108705 w 156651"/>
              <a:gd name="connsiteY47" fmla="*/ 144138 h 154365"/>
              <a:gd name="connsiteX48" fmla="*/ 107983 w 156651"/>
              <a:gd name="connsiteY48" fmla="*/ 141852 h 154365"/>
              <a:gd name="connsiteX49" fmla="*/ 106780 w 156651"/>
              <a:gd name="connsiteY49" fmla="*/ 143056 h 154365"/>
              <a:gd name="connsiteX50" fmla="*/ 106901 w 156651"/>
              <a:gd name="connsiteY50" fmla="*/ 144680 h 154365"/>
              <a:gd name="connsiteX51" fmla="*/ 105276 w 156651"/>
              <a:gd name="connsiteY51" fmla="*/ 144860 h 154365"/>
              <a:gd name="connsiteX52" fmla="*/ 105577 w 156651"/>
              <a:gd name="connsiteY52" fmla="*/ 145462 h 154365"/>
              <a:gd name="connsiteX53" fmla="*/ 104253 w 156651"/>
              <a:gd name="connsiteY53" fmla="*/ 146064 h 154365"/>
              <a:gd name="connsiteX54" fmla="*/ 104013 w 156651"/>
              <a:gd name="connsiteY54" fmla="*/ 145101 h 154365"/>
              <a:gd name="connsiteX55" fmla="*/ 101607 w 156651"/>
              <a:gd name="connsiteY55" fmla="*/ 146424 h 154365"/>
              <a:gd name="connsiteX56" fmla="*/ 101486 w 156651"/>
              <a:gd name="connsiteY56" fmla="*/ 144860 h 154365"/>
              <a:gd name="connsiteX57" fmla="*/ 99441 w 156651"/>
              <a:gd name="connsiteY57" fmla="*/ 145281 h 154365"/>
              <a:gd name="connsiteX58" fmla="*/ 99080 w 156651"/>
              <a:gd name="connsiteY58" fmla="*/ 143296 h 154365"/>
              <a:gd name="connsiteX59" fmla="*/ 95050 w 156651"/>
              <a:gd name="connsiteY59" fmla="*/ 144078 h 154365"/>
              <a:gd name="connsiteX60" fmla="*/ 95591 w 156651"/>
              <a:gd name="connsiteY60" fmla="*/ 146725 h 154365"/>
              <a:gd name="connsiteX61" fmla="*/ 94087 w 156651"/>
              <a:gd name="connsiteY61" fmla="*/ 147086 h 154365"/>
              <a:gd name="connsiteX62" fmla="*/ 91921 w 156651"/>
              <a:gd name="connsiteY62" fmla="*/ 148711 h 154365"/>
              <a:gd name="connsiteX63" fmla="*/ 90718 w 156651"/>
              <a:gd name="connsiteY63" fmla="*/ 150275 h 154365"/>
              <a:gd name="connsiteX64" fmla="*/ 89274 w 156651"/>
              <a:gd name="connsiteY64" fmla="*/ 150154 h 154365"/>
              <a:gd name="connsiteX65" fmla="*/ 89936 w 156651"/>
              <a:gd name="connsiteY65" fmla="*/ 153463 h 154365"/>
              <a:gd name="connsiteX66" fmla="*/ 85424 w 156651"/>
              <a:gd name="connsiteY66" fmla="*/ 154365 h 154365"/>
              <a:gd name="connsiteX67" fmla="*/ 84221 w 156651"/>
              <a:gd name="connsiteY67" fmla="*/ 148289 h 154365"/>
              <a:gd name="connsiteX68" fmla="*/ 83319 w 156651"/>
              <a:gd name="connsiteY68" fmla="*/ 147146 h 154365"/>
              <a:gd name="connsiteX69" fmla="*/ 80130 w 156651"/>
              <a:gd name="connsiteY69" fmla="*/ 145221 h 154365"/>
              <a:gd name="connsiteX70" fmla="*/ 76882 w 156651"/>
              <a:gd name="connsiteY70" fmla="*/ 141251 h 154365"/>
              <a:gd name="connsiteX71" fmla="*/ 69483 w 156651"/>
              <a:gd name="connsiteY71" fmla="*/ 136017 h 154365"/>
              <a:gd name="connsiteX72" fmla="*/ 67678 w 156651"/>
              <a:gd name="connsiteY72" fmla="*/ 134994 h 154365"/>
              <a:gd name="connsiteX73" fmla="*/ 67257 w 156651"/>
              <a:gd name="connsiteY73" fmla="*/ 133009 h 154365"/>
              <a:gd name="connsiteX74" fmla="*/ 65572 w 156651"/>
              <a:gd name="connsiteY74" fmla="*/ 125008 h 154365"/>
              <a:gd name="connsiteX75" fmla="*/ 57872 w 156651"/>
              <a:gd name="connsiteY75" fmla="*/ 84341 h 154365"/>
              <a:gd name="connsiteX76" fmla="*/ 55285 w 156651"/>
              <a:gd name="connsiteY76" fmla="*/ 83018 h 154365"/>
              <a:gd name="connsiteX77" fmla="*/ 52578 w 156651"/>
              <a:gd name="connsiteY77" fmla="*/ 84221 h 154365"/>
              <a:gd name="connsiteX78" fmla="*/ 51675 w 156651"/>
              <a:gd name="connsiteY78" fmla="*/ 85304 h 154365"/>
              <a:gd name="connsiteX79" fmla="*/ 50713 w 156651"/>
              <a:gd name="connsiteY79" fmla="*/ 85063 h 154365"/>
              <a:gd name="connsiteX80" fmla="*/ 48006 w 156651"/>
              <a:gd name="connsiteY80" fmla="*/ 82055 h 154365"/>
              <a:gd name="connsiteX81" fmla="*/ 46562 w 156651"/>
              <a:gd name="connsiteY81" fmla="*/ 82958 h 154365"/>
              <a:gd name="connsiteX82" fmla="*/ 44457 w 156651"/>
              <a:gd name="connsiteY82" fmla="*/ 82236 h 154365"/>
              <a:gd name="connsiteX83" fmla="*/ 42531 w 156651"/>
              <a:gd name="connsiteY83" fmla="*/ 78987 h 154365"/>
              <a:gd name="connsiteX84" fmla="*/ 41569 w 156651"/>
              <a:gd name="connsiteY84" fmla="*/ 78987 h 154365"/>
              <a:gd name="connsiteX85" fmla="*/ 39344 w 156651"/>
              <a:gd name="connsiteY85" fmla="*/ 78145 h 154365"/>
              <a:gd name="connsiteX86" fmla="*/ 38140 w 156651"/>
              <a:gd name="connsiteY86" fmla="*/ 80251 h 154365"/>
              <a:gd name="connsiteX87" fmla="*/ 37538 w 156651"/>
              <a:gd name="connsiteY87" fmla="*/ 79649 h 154365"/>
              <a:gd name="connsiteX88" fmla="*/ 34410 w 156651"/>
              <a:gd name="connsiteY88" fmla="*/ 80010 h 154365"/>
              <a:gd name="connsiteX89" fmla="*/ 34290 w 156651"/>
              <a:gd name="connsiteY89" fmla="*/ 79348 h 154365"/>
              <a:gd name="connsiteX90" fmla="*/ 32546 w 156651"/>
              <a:gd name="connsiteY90" fmla="*/ 78987 h 154365"/>
              <a:gd name="connsiteX91" fmla="*/ 30741 w 156651"/>
              <a:gd name="connsiteY91" fmla="*/ 80070 h 154365"/>
              <a:gd name="connsiteX92" fmla="*/ 28635 w 156651"/>
              <a:gd name="connsiteY92" fmla="*/ 78386 h 154365"/>
              <a:gd name="connsiteX93" fmla="*/ 27853 w 156651"/>
              <a:gd name="connsiteY93" fmla="*/ 76581 h 154365"/>
              <a:gd name="connsiteX94" fmla="*/ 26409 w 156651"/>
              <a:gd name="connsiteY94" fmla="*/ 75438 h 154365"/>
              <a:gd name="connsiteX95" fmla="*/ 25808 w 156651"/>
              <a:gd name="connsiteY95" fmla="*/ 75679 h 154365"/>
              <a:gd name="connsiteX96" fmla="*/ 25206 w 156651"/>
              <a:gd name="connsiteY96" fmla="*/ 74115 h 154365"/>
              <a:gd name="connsiteX97" fmla="*/ 22800 w 156651"/>
              <a:gd name="connsiteY97" fmla="*/ 72430 h 154365"/>
              <a:gd name="connsiteX98" fmla="*/ 22138 w 156651"/>
              <a:gd name="connsiteY98" fmla="*/ 70565 h 154365"/>
              <a:gd name="connsiteX99" fmla="*/ 21596 w 156651"/>
              <a:gd name="connsiteY99" fmla="*/ 70866 h 154365"/>
              <a:gd name="connsiteX100" fmla="*/ 19792 w 156651"/>
              <a:gd name="connsiteY100" fmla="*/ 69663 h 154365"/>
              <a:gd name="connsiteX101" fmla="*/ 20032 w 156651"/>
              <a:gd name="connsiteY101" fmla="*/ 67377 h 154365"/>
              <a:gd name="connsiteX102" fmla="*/ 17807 w 156651"/>
              <a:gd name="connsiteY102" fmla="*/ 67618 h 154365"/>
              <a:gd name="connsiteX103" fmla="*/ 16784 w 156651"/>
              <a:gd name="connsiteY103" fmla="*/ 65873 h 154365"/>
              <a:gd name="connsiteX104" fmla="*/ 18589 w 156651"/>
              <a:gd name="connsiteY104" fmla="*/ 63768 h 154365"/>
              <a:gd name="connsiteX105" fmla="*/ 18408 w 156651"/>
              <a:gd name="connsiteY105" fmla="*/ 61241 h 154365"/>
              <a:gd name="connsiteX106" fmla="*/ 19010 w 156651"/>
              <a:gd name="connsiteY106" fmla="*/ 59797 h 154365"/>
              <a:gd name="connsiteX107" fmla="*/ 19491 w 156651"/>
              <a:gd name="connsiteY107" fmla="*/ 57391 h 154365"/>
              <a:gd name="connsiteX108" fmla="*/ 18890 w 156651"/>
              <a:gd name="connsiteY108" fmla="*/ 56669 h 154365"/>
              <a:gd name="connsiteX109" fmla="*/ 18769 w 156651"/>
              <a:gd name="connsiteY109" fmla="*/ 54383 h 154365"/>
              <a:gd name="connsiteX110" fmla="*/ 21055 w 156651"/>
              <a:gd name="connsiteY110" fmla="*/ 51435 h 154365"/>
              <a:gd name="connsiteX111" fmla="*/ 21115 w 156651"/>
              <a:gd name="connsiteY111" fmla="*/ 50473 h 154365"/>
              <a:gd name="connsiteX112" fmla="*/ 23522 w 156651"/>
              <a:gd name="connsiteY112" fmla="*/ 47765 h 154365"/>
              <a:gd name="connsiteX113" fmla="*/ 23762 w 156651"/>
              <a:gd name="connsiteY113" fmla="*/ 46502 h 154365"/>
              <a:gd name="connsiteX114" fmla="*/ 26048 w 156651"/>
              <a:gd name="connsiteY114" fmla="*/ 44878 h 154365"/>
              <a:gd name="connsiteX115" fmla="*/ 27071 w 156651"/>
              <a:gd name="connsiteY115" fmla="*/ 44878 h 154365"/>
              <a:gd name="connsiteX116" fmla="*/ 27853 w 156651"/>
              <a:gd name="connsiteY116" fmla="*/ 42652 h 154365"/>
              <a:gd name="connsiteX117" fmla="*/ 26830 w 156651"/>
              <a:gd name="connsiteY117" fmla="*/ 42412 h 154365"/>
              <a:gd name="connsiteX118" fmla="*/ 27011 w 156651"/>
              <a:gd name="connsiteY118" fmla="*/ 40126 h 154365"/>
              <a:gd name="connsiteX119" fmla="*/ 28996 w 156651"/>
              <a:gd name="connsiteY119" fmla="*/ 38441 h 154365"/>
              <a:gd name="connsiteX120" fmla="*/ 28996 w 156651"/>
              <a:gd name="connsiteY120" fmla="*/ 37238 h 154365"/>
              <a:gd name="connsiteX121" fmla="*/ 27191 w 156651"/>
              <a:gd name="connsiteY121" fmla="*/ 36275 h 154365"/>
              <a:gd name="connsiteX122" fmla="*/ 25868 w 156651"/>
              <a:gd name="connsiteY122" fmla="*/ 32967 h 154365"/>
              <a:gd name="connsiteX123" fmla="*/ 21777 w 156651"/>
              <a:gd name="connsiteY123" fmla="*/ 31222 h 154365"/>
              <a:gd name="connsiteX124" fmla="*/ 18288 w 156651"/>
              <a:gd name="connsiteY124" fmla="*/ 28575 h 154365"/>
              <a:gd name="connsiteX125" fmla="*/ 15822 w 156651"/>
              <a:gd name="connsiteY125" fmla="*/ 27552 h 154365"/>
              <a:gd name="connsiteX126" fmla="*/ 14197 w 156651"/>
              <a:gd name="connsiteY126" fmla="*/ 24785 h 154365"/>
              <a:gd name="connsiteX127" fmla="*/ 12573 w 156651"/>
              <a:gd name="connsiteY127" fmla="*/ 24184 h 154365"/>
              <a:gd name="connsiteX128" fmla="*/ 8362 w 156651"/>
              <a:gd name="connsiteY128" fmla="*/ 21898 h 154365"/>
              <a:gd name="connsiteX129" fmla="*/ 7158 w 156651"/>
              <a:gd name="connsiteY129" fmla="*/ 19491 h 154365"/>
              <a:gd name="connsiteX130" fmla="*/ 4753 w 156651"/>
              <a:gd name="connsiteY130" fmla="*/ 16664 h 154365"/>
              <a:gd name="connsiteX131" fmla="*/ 4331 w 156651"/>
              <a:gd name="connsiteY131" fmla="*/ 15341 h 154365"/>
              <a:gd name="connsiteX132" fmla="*/ 3309 w 156651"/>
              <a:gd name="connsiteY132" fmla="*/ 15100 h 154365"/>
              <a:gd name="connsiteX133" fmla="*/ 2467 w 156651"/>
              <a:gd name="connsiteY133" fmla="*/ 13115 h 154365"/>
              <a:gd name="connsiteX134" fmla="*/ 1263 w 156651"/>
              <a:gd name="connsiteY134" fmla="*/ 12754 h 154365"/>
              <a:gd name="connsiteX135" fmla="*/ 0 w 156651"/>
              <a:gd name="connsiteY135" fmla="*/ 11490 h 154365"/>
              <a:gd name="connsiteX136" fmla="*/ 9986 w 156651"/>
              <a:gd name="connsiteY136" fmla="*/ 9505 h 154365"/>
              <a:gd name="connsiteX137" fmla="*/ 15822 w 156651"/>
              <a:gd name="connsiteY137" fmla="*/ 8482 h 154365"/>
              <a:gd name="connsiteX138" fmla="*/ 30440 w 156651"/>
              <a:gd name="connsiteY138" fmla="*/ 5475 h 154365"/>
              <a:gd name="connsiteX139" fmla="*/ 58053 w 156651"/>
              <a:gd name="connsiteY139" fmla="*/ 0 h 154365"/>
              <a:gd name="connsiteX140" fmla="*/ 60880 w 156651"/>
              <a:gd name="connsiteY140" fmla="*/ 13476 h 154365"/>
              <a:gd name="connsiteX141" fmla="*/ 75077 w 156651"/>
              <a:gd name="connsiteY141" fmla="*/ 10648 h 154365"/>
              <a:gd name="connsiteX142" fmla="*/ 77904 w 156651"/>
              <a:gd name="connsiteY142" fmla="*/ 11069 h 154365"/>
              <a:gd name="connsiteX143" fmla="*/ 79108 w 156651"/>
              <a:gd name="connsiteY143" fmla="*/ 8362 h 154365"/>
              <a:gd name="connsiteX144" fmla="*/ 82416 w 156651"/>
              <a:gd name="connsiteY144" fmla="*/ 8904 h 154365"/>
              <a:gd name="connsiteX145" fmla="*/ 84822 w 156651"/>
              <a:gd name="connsiteY145" fmla="*/ 9806 h 154365"/>
              <a:gd name="connsiteX146" fmla="*/ 86146 w 156651"/>
              <a:gd name="connsiteY146" fmla="*/ 9505 h 154365"/>
              <a:gd name="connsiteX147" fmla="*/ 91982 w 156651"/>
              <a:gd name="connsiteY147" fmla="*/ 12092 h 154365"/>
              <a:gd name="connsiteX148" fmla="*/ 91741 w 156651"/>
              <a:gd name="connsiteY148" fmla="*/ 13055 h 154365"/>
              <a:gd name="connsiteX149" fmla="*/ 93906 w 156651"/>
              <a:gd name="connsiteY149" fmla="*/ 13476 h 154365"/>
              <a:gd name="connsiteX150" fmla="*/ 95531 w 156651"/>
              <a:gd name="connsiteY150" fmla="*/ 15220 h 154365"/>
              <a:gd name="connsiteX151" fmla="*/ 95772 w 156651"/>
              <a:gd name="connsiteY151" fmla="*/ 16423 h 154365"/>
              <a:gd name="connsiteX152" fmla="*/ 102389 w 156651"/>
              <a:gd name="connsiteY152" fmla="*/ 15100 h 154365"/>
              <a:gd name="connsiteX153" fmla="*/ 103592 w 156651"/>
              <a:gd name="connsiteY153" fmla="*/ 15461 h 154365"/>
              <a:gd name="connsiteX154" fmla="*/ 103893 w 156651"/>
              <a:gd name="connsiteY154" fmla="*/ 14619 h 154365"/>
              <a:gd name="connsiteX155" fmla="*/ 105216 w 156651"/>
              <a:gd name="connsiteY155" fmla="*/ 14017 h 154365"/>
              <a:gd name="connsiteX156" fmla="*/ 103231 w 156651"/>
              <a:gd name="connsiteY156" fmla="*/ 17506 h 154365"/>
              <a:gd name="connsiteX157" fmla="*/ 106419 w 156651"/>
              <a:gd name="connsiteY157" fmla="*/ 17085 h 154365"/>
              <a:gd name="connsiteX158" fmla="*/ 107081 w 156651"/>
              <a:gd name="connsiteY158" fmla="*/ 19190 h 154365"/>
              <a:gd name="connsiteX159" fmla="*/ 107863 w 156651"/>
              <a:gd name="connsiteY159" fmla="*/ 23161 h 154365"/>
              <a:gd name="connsiteX160" fmla="*/ 109367 w 156651"/>
              <a:gd name="connsiteY160" fmla="*/ 22800 h 154365"/>
              <a:gd name="connsiteX161" fmla="*/ 111473 w 156651"/>
              <a:gd name="connsiteY161" fmla="*/ 21296 h 154365"/>
              <a:gd name="connsiteX162" fmla="*/ 113638 w 156651"/>
              <a:gd name="connsiteY162" fmla="*/ 20935 h 154365"/>
              <a:gd name="connsiteX163" fmla="*/ 114601 w 156651"/>
              <a:gd name="connsiteY163" fmla="*/ 22078 h 154365"/>
              <a:gd name="connsiteX164" fmla="*/ 123324 w 156651"/>
              <a:gd name="connsiteY164" fmla="*/ 20274 h 154365"/>
              <a:gd name="connsiteX165" fmla="*/ 122903 w 156651"/>
              <a:gd name="connsiteY165" fmla="*/ 18168 h 154365"/>
              <a:gd name="connsiteX166" fmla="*/ 125610 w 156651"/>
              <a:gd name="connsiteY166" fmla="*/ 17326 h 154365"/>
              <a:gd name="connsiteX167" fmla="*/ 125369 w 156651"/>
              <a:gd name="connsiteY167" fmla="*/ 16423 h 154365"/>
              <a:gd name="connsiteX168" fmla="*/ 127896 w 156651"/>
              <a:gd name="connsiteY168" fmla="*/ 15160 h 154365"/>
              <a:gd name="connsiteX169" fmla="*/ 132227 w 156651"/>
              <a:gd name="connsiteY169" fmla="*/ 14198 h 154365"/>
              <a:gd name="connsiteX170" fmla="*/ 133731 w 156651"/>
              <a:gd name="connsiteY170" fmla="*/ 12994 h 154365"/>
              <a:gd name="connsiteX171" fmla="*/ 136980 w 156651"/>
              <a:gd name="connsiteY171" fmla="*/ 12333 h 154365"/>
              <a:gd name="connsiteX172" fmla="*/ 139025 w 156651"/>
              <a:gd name="connsiteY172" fmla="*/ 10768 h 154365"/>
              <a:gd name="connsiteX173" fmla="*/ 141311 w 156651"/>
              <a:gd name="connsiteY173" fmla="*/ 10468 h 154365"/>
              <a:gd name="connsiteX174" fmla="*/ 143537 w 156651"/>
              <a:gd name="connsiteY174" fmla="*/ 11310 h 154365"/>
              <a:gd name="connsiteX175" fmla="*/ 146364 w 156651"/>
              <a:gd name="connsiteY175" fmla="*/ 10768 h 154365"/>
              <a:gd name="connsiteX176" fmla="*/ 148470 w 156651"/>
              <a:gd name="connsiteY176" fmla="*/ 9385 h 154365"/>
              <a:gd name="connsiteX177" fmla="*/ 150515 w 156651"/>
              <a:gd name="connsiteY177" fmla="*/ 9144 h 15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156651" h="154365">
                <a:moveTo>
                  <a:pt x="150515" y="9084"/>
                </a:moveTo>
                <a:lnTo>
                  <a:pt x="152259" y="13175"/>
                </a:lnTo>
                <a:lnTo>
                  <a:pt x="152259" y="14378"/>
                </a:lnTo>
                <a:lnTo>
                  <a:pt x="153102" y="18469"/>
                </a:lnTo>
                <a:lnTo>
                  <a:pt x="152982" y="23341"/>
                </a:lnTo>
                <a:lnTo>
                  <a:pt x="150755" y="28335"/>
                </a:lnTo>
                <a:lnTo>
                  <a:pt x="147808" y="29297"/>
                </a:lnTo>
                <a:lnTo>
                  <a:pt x="150575" y="42773"/>
                </a:lnTo>
                <a:lnTo>
                  <a:pt x="150816" y="42773"/>
                </a:lnTo>
                <a:lnTo>
                  <a:pt x="150816" y="43975"/>
                </a:lnTo>
                <a:lnTo>
                  <a:pt x="146124" y="45179"/>
                </a:lnTo>
                <a:lnTo>
                  <a:pt x="145702" y="46563"/>
                </a:lnTo>
                <a:lnTo>
                  <a:pt x="144800" y="46743"/>
                </a:lnTo>
                <a:lnTo>
                  <a:pt x="146424" y="53541"/>
                </a:lnTo>
                <a:lnTo>
                  <a:pt x="147628" y="55105"/>
                </a:lnTo>
                <a:lnTo>
                  <a:pt x="148229" y="58353"/>
                </a:lnTo>
                <a:lnTo>
                  <a:pt x="149071" y="60098"/>
                </a:lnTo>
                <a:lnTo>
                  <a:pt x="146484" y="60579"/>
                </a:lnTo>
                <a:lnTo>
                  <a:pt x="146846" y="62384"/>
                </a:lnTo>
                <a:lnTo>
                  <a:pt x="148048" y="62324"/>
                </a:lnTo>
                <a:lnTo>
                  <a:pt x="147086" y="66775"/>
                </a:lnTo>
                <a:lnTo>
                  <a:pt x="147928" y="70024"/>
                </a:lnTo>
                <a:lnTo>
                  <a:pt x="148891" y="74836"/>
                </a:lnTo>
                <a:lnTo>
                  <a:pt x="150755" y="77243"/>
                </a:lnTo>
                <a:lnTo>
                  <a:pt x="154365" y="76220"/>
                </a:lnTo>
                <a:lnTo>
                  <a:pt x="154786" y="78506"/>
                </a:lnTo>
                <a:lnTo>
                  <a:pt x="155388" y="78386"/>
                </a:lnTo>
                <a:lnTo>
                  <a:pt x="156651" y="84642"/>
                </a:lnTo>
                <a:lnTo>
                  <a:pt x="156651" y="85845"/>
                </a:lnTo>
                <a:lnTo>
                  <a:pt x="149793" y="99261"/>
                </a:lnTo>
                <a:lnTo>
                  <a:pt x="126512" y="104073"/>
                </a:lnTo>
                <a:lnTo>
                  <a:pt x="132528" y="120677"/>
                </a:lnTo>
                <a:lnTo>
                  <a:pt x="135536" y="119474"/>
                </a:lnTo>
                <a:lnTo>
                  <a:pt x="138784" y="119414"/>
                </a:lnTo>
                <a:lnTo>
                  <a:pt x="131024" y="129039"/>
                </a:lnTo>
                <a:lnTo>
                  <a:pt x="127415" y="132107"/>
                </a:lnTo>
                <a:lnTo>
                  <a:pt x="119534" y="138123"/>
                </a:lnTo>
                <a:lnTo>
                  <a:pt x="116405" y="141070"/>
                </a:lnTo>
                <a:lnTo>
                  <a:pt x="114360" y="141191"/>
                </a:lnTo>
                <a:lnTo>
                  <a:pt x="113638" y="137581"/>
                </a:lnTo>
                <a:lnTo>
                  <a:pt x="110931" y="138123"/>
                </a:lnTo>
                <a:lnTo>
                  <a:pt x="111954" y="139266"/>
                </a:lnTo>
                <a:lnTo>
                  <a:pt x="112977" y="138062"/>
                </a:lnTo>
                <a:lnTo>
                  <a:pt x="113638" y="141371"/>
                </a:lnTo>
                <a:lnTo>
                  <a:pt x="112796" y="140529"/>
                </a:lnTo>
                <a:lnTo>
                  <a:pt x="108645" y="141311"/>
                </a:lnTo>
                <a:lnTo>
                  <a:pt x="109608" y="144138"/>
                </a:lnTo>
                <a:lnTo>
                  <a:pt x="108705" y="144138"/>
                </a:lnTo>
                <a:lnTo>
                  <a:pt x="107983" y="141852"/>
                </a:lnTo>
                <a:lnTo>
                  <a:pt x="106780" y="143056"/>
                </a:lnTo>
                <a:lnTo>
                  <a:pt x="106901" y="144680"/>
                </a:lnTo>
                <a:lnTo>
                  <a:pt x="105276" y="144860"/>
                </a:lnTo>
                <a:lnTo>
                  <a:pt x="105577" y="145462"/>
                </a:lnTo>
                <a:lnTo>
                  <a:pt x="104253" y="146064"/>
                </a:lnTo>
                <a:lnTo>
                  <a:pt x="104013" y="145101"/>
                </a:lnTo>
                <a:lnTo>
                  <a:pt x="101607" y="146424"/>
                </a:lnTo>
                <a:lnTo>
                  <a:pt x="101486" y="144860"/>
                </a:lnTo>
                <a:lnTo>
                  <a:pt x="99441" y="145281"/>
                </a:lnTo>
                <a:lnTo>
                  <a:pt x="99080" y="143296"/>
                </a:lnTo>
                <a:lnTo>
                  <a:pt x="95050" y="144078"/>
                </a:lnTo>
                <a:lnTo>
                  <a:pt x="95591" y="146725"/>
                </a:lnTo>
                <a:lnTo>
                  <a:pt x="94087" y="147086"/>
                </a:lnTo>
                <a:lnTo>
                  <a:pt x="91921" y="148711"/>
                </a:lnTo>
                <a:lnTo>
                  <a:pt x="90718" y="150275"/>
                </a:lnTo>
                <a:lnTo>
                  <a:pt x="89274" y="150154"/>
                </a:lnTo>
                <a:lnTo>
                  <a:pt x="89936" y="153463"/>
                </a:lnTo>
                <a:lnTo>
                  <a:pt x="85424" y="154365"/>
                </a:lnTo>
                <a:lnTo>
                  <a:pt x="84221" y="148289"/>
                </a:lnTo>
                <a:lnTo>
                  <a:pt x="83319" y="147146"/>
                </a:lnTo>
                <a:lnTo>
                  <a:pt x="80130" y="145221"/>
                </a:lnTo>
                <a:lnTo>
                  <a:pt x="76882" y="141251"/>
                </a:lnTo>
                <a:lnTo>
                  <a:pt x="69483" y="136017"/>
                </a:lnTo>
                <a:lnTo>
                  <a:pt x="67678" y="134994"/>
                </a:lnTo>
                <a:lnTo>
                  <a:pt x="67257" y="133009"/>
                </a:lnTo>
                <a:lnTo>
                  <a:pt x="65572" y="125008"/>
                </a:lnTo>
                <a:lnTo>
                  <a:pt x="57872" y="84341"/>
                </a:lnTo>
                <a:lnTo>
                  <a:pt x="55285" y="83018"/>
                </a:lnTo>
                <a:lnTo>
                  <a:pt x="52578" y="84221"/>
                </a:lnTo>
                <a:lnTo>
                  <a:pt x="51675" y="85304"/>
                </a:lnTo>
                <a:lnTo>
                  <a:pt x="50713" y="85063"/>
                </a:lnTo>
                <a:lnTo>
                  <a:pt x="48006" y="82055"/>
                </a:lnTo>
                <a:lnTo>
                  <a:pt x="46562" y="82958"/>
                </a:lnTo>
                <a:lnTo>
                  <a:pt x="44457" y="82236"/>
                </a:lnTo>
                <a:lnTo>
                  <a:pt x="42531" y="78987"/>
                </a:lnTo>
                <a:lnTo>
                  <a:pt x="41569" y="78987"/>
                </a:lnTo>
                <a:lnTo>
                  <a:pt x="39344" y="78145"/>
                </a:lnTo>
                <a:lnTo>
                  <a:pt x="38140" y="80251"/>
                </a:lnTo>
                <a:lnTo>
                  <a:pt x="37538" y="79649"/>
                </a:lnTo>
                <a:lnTo>
                  <a:pt x="34410" y="80010"/>
                </a:lnTo>
                <a:lnTo>
                  <a:pt x="34290" y="79348"/>
                </a:lnTo>
                <a:lnTo>
                  <a:pt x="32546" y="78987"/>
                </a:lnTo>
                <a:lnTo>
                  <a:pt x="30741" y="80070"/>
                </a:lnTo>
                <a:lnTo>
                  <a:pt x="28635" y="78386"/>
                </a:lnTo>
                <a:lnTo>
                  <a:pt x="27853" y="76581"/>
                </a:lnTo>
                <a:lnTo>
                  <a:pt x="26409" y="75438"/>
                </a:lnTo>
                <a:lnTo>
                  <a:pt x="25808" y="75679"/>
                </a:lnTo>
                <a:lnTo>
                  <a:pt x="25206" y="74115"/>
                </a:lnTo>
                <a:lnTo>
                  <a:pt x="22800" y="72430"/>
                </a:lnTo>
                <a:lnTo>
                  <a:pt x="22138" y="70565"/>
                </a:lnTo>
                <a:lnTo>
                  <a:pt x="21596" y="70866"/>
                </a:lnTo>
                <a:lnTo>
                  <a:pt x="19792" y="69663"/>
                </a:lnTo>
                <a:lnTo>
                  <a:pt x="20032" y="67377"/>
                </a:lnTo>
                <a:lnTo>
                  <a:pt x="17807" y="67618"/>
                </a:lnTo>
                <a:lnTo>
                  <a:pt x="16784" y="65873"/>
                </a:lnTo>
                <a:lnTo>
                  <a:pt x="18589" y="63768"/>
                </a:lnTo>
                <a:lnTo>
                  <a:pt x="18408" y="61241"/>
                </a:lnTo>
                <a:lnTo>
                  <a:pt x="19010" y="59797"/>
                </a:lnTo>
                <a:lnTo>
                  <a:pt x="19491" y="57391"/>
                </a:lnTo>
                <a:lnTo>
                  <a:pt x="18890" y="56669"/>
                </a:lnTo>
                <a:lnTo>
                  <a:pt x="18769" y="54383"/>
                </a:lnTo>
                <a:lnTo>
                  <a:pt x="21055" y="51435"/>
                </a:lnTo>
                <a:lnTo>
                  <a:pt x="21115" y="50473"/>
                </a:lnTo>
                <a:lnTo>
                  <a:pt x="23522" y="47765"/>
                </a:lnTo>
                <a:lnTo>
                  <a:pt x="23762" y="46502"/>
                </a:lnTo>
                <a:lnTo>
                  <a:pt x="26048" y="44878"/>
                </a:lnTo>
                <a:lnTo>
                  <a:pt x="27071" y="44878"/>
                </a:lnTo>
                <a:lnTo>
                  <a:pt x="27853" y="42652"/>
                </a:lnTo>
                <a:lnTo>
                  <a:pt x="26830" y="42412"/>
                </a:lnTo>
                <a:lnTo>
                  <a:pt x="27011" y="40126"/>
                </a:lnTo>
                <a:lnTo>
                  <a:pt x="28996" y="38441"/>
                </a:lnTo>
                <a:lnTo>
                  <a:pt x="28996" y="37238"/>
                </a:lnTo>
                <a:lnTo>
                  <a:pt x="27191" y="36275"/>
                </a:lnTo>
                <a:lnTo>
                  <a:pt x="25868" y="32967"/>
                </a:lnTo>
                <a:lnTo>
                  <a:pt x="21777" y="31222"/>
                </a:lnTo>
                <a:lnTo>
                  <a:pt x="18288" y="28575"/>
                </a:lnTo>
                <a:lnTo>
                  <a:pt x="15822" y="27552"/>
                </a:lnTo>
                <a:lnTo>
                  <a:pt x="14197" y="24785"/>
                </a:lnTo>
                <a:lnTo>
                  <a:pt x="12573" y="24184"/>
                </a:lnTo>
                <a:lnTo>
                  <a:pt x="8362" y="21898"/>
                </a:lnTo>
                <a:lnTo>
                  <a:pt x="7158" y="19491"/>
                </a:lnTo>
                <a:lnTo>
                  <a:pt x="4753" y="16664"/>
                </a:lnTo>
                <a:lnTo>
                  <a:pt x="4331" y="15341"/>
                </a:lnTo>
                <a:lnTo>
                  <a:pt x="3309" y="15100"/>
                </a:lnTo>
                <a:lnTo>
                  <a:pt x="2467" y="13115"/>
                </a:lnTo>
                <a:lnTo>
                  <a:pt x="1263" y="12754"/>
                </a:lnTo>
                <a:lnTo>
                  <a:pt x="0" y="11490"/>
                </a:lnTo>
                <a:lnTo>
                  <a:pt x="9986" y="9505"/>
                </a:lnTo>
                <a:lnTo>
                  <a:pt x="15822" y="8482"/>
                </a:lnTo>
                <a:lnTo>
                  <a:pt x="30440" y="5475"/>
                </a:lnTo>
                <a:lnTo>
                  <a:pt x="58053" y="0"/>
                </a:lnTo>
                <a:lnTo>
                  <a:pt x="60880" y="13476"/>
                </a:lnTo>
                <a:lnTo>
                  <a:pt x="75077" y="10648"/>
                </a:lnTo>
                <a:lnTo>
                  <a:pt x="77904" y="11069"/>
                </a:lnTo>
                <a:lnTo>
                  <a:pt x="79108" y="8362"/>
                </a:lnTo>
                <a:lnTo>
                  <a:pt x="82416" y="8904"/>
                </a:lnTo>
                <a:lnTo>
                  <a:pt x="84822" y="9806"/>
                </a:lnTo>
                <a:lnTo>
                  <a:pt x="86146" y="9505"/>
                </a:lnTo>
                <a:lnTo>
                  <a:pt x="91982" y="12092"/>
                </a:lnTo>
                <a:lnTo>
                  <a:pt x="91741" y="13055"/>
                </a:lnTo>
                <a:lnTo>
                  <a:pt x="93906" y="13476"/>
                </a:lnTo>
                <a:lnTo>
                  <a:pt x="95531" y="15220"/>
                </a:lnTo>
                <a:lnTo>
                  <a:pt x="95772" y="16423"/>
                </a:lnTo>
                <a:lnTo>
                  <a:pt x="102389" y="15100"/>
                </a:lnTo>
                <a:lnTo>
                  <a:pt x="103592" y="15461"/>
                </a:lnTo>
                <a:lnTo>
                  <a:pt x="103893" y="14619"/>
                </a:lnTo>
                <a:lnTo>
                  <a:pt x="105216" y="14017"/>
                </a:lnTo>
                <a:lnTo>
                  <a:pt x="103231" y="17506"/>
                </a:lnTo>
                <a:lnTo>
                  <a:pt x="106419" y="17085"/>
                </a:lnTo>
                <a:lnTo>
                  <a:pt x="107081" y="19190"/>
                </a:lnTo>
                <a:lnTo>
                  <a:pt x="107863" y="23161"/>
                </a:lnTo>
                <a:lnTo>
                  <a:pt x="109367" y="22800"/>
                </a:lnTo>
                <a:lnTo>
                  <a:pt x="111473" y="21296"/>
                </a:lnTo>
                <a:lnTo>
                  <a:pt x="113638" y="20935"/>
                </a:lnTo>
                <a:lnTo>
                  <a:pt x="114601" y="22078"/>
                </a:lnTo>
                <a:lnTo>
                  <a:pt x="123324" y="20274"/>
                </a:lnTo>
                <a:lnTo>
                  <a:pt x="122903" y="18168"/>
                </a:lnTo>
                <a:lnTo>
                  <a:pt x="125610" y="17326"/>
                </a:lnTo>
                <a:lnTo>
                  <a:pt x="125369" y="16423"/>
                </a:lnTo>
                <a:lnTo>
                  <a:pt x="127896" y="15160"/>
                </a:lnTo>
                <a:lnTo>
                  <a:pt x="132227" y="14198"/>
                </a:lnTo>
                <a:lnTo>
                  <a:pt x="133731" y="12994"/>
                </a:lnTo>
                <a:lnTo>
                  <a:pt x="136980" y="12333"/>
                </a:lnTo>
                <a:lnTo>
                  <a:pt x="139025" y="10768"/>
                </a:lnTo>
                <a:lnTo>
                  <a:pt x="141311" y="10468"/>
                </a:lnTo>
                <a:lnTo>
                  <a:pt x="143537" y="11310"/>
                </a:lnTo>
                <a:lnTo>
                  <a:pt x="146364" y="10768"/>
                </a:lnTo>
                <a:lnTo>
                  <a:pt x="148470" y="9385"/>
                </a:lnTo>
                <a:lnTo>
                  <a:pt x="150515" y="9144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 title="FL-12">
            <a:extLst>
              <a:ext uri="{FF2B5EF4-FFF2-40B4-BE49-F238E27FC236}">
                <a16:creationId xmlns:a16="http://schemas.microsoft.com/office/drawing/2014/main" id="{BF3EA4BF-1F5E-8929-46A8-F4BA6E45CD63}"/>
              </a:ext>
            </a:extLst>
          </p:cNvPr>
          <p:cNvSpPr/>
          <p:nvPr/>
        </p:nvSpPr>
        <p:spPr>
          <a:xfrm>
            <a:off x="6688688" y="5088830"/>
            <a:ext cx="113044" cy="134825"/>
          </a:xfrm>
          <a:custGeom>
            <a:avLst/>
            <a:gdLst>
              <a:gd name="connsiteX0" fmla="*/ 0 w 141491"/>
              <a:gd name="connsiteY0" fmla="*/ 19912 h 174758"/>
              <a:gd name="connsiteX1" fmla="*/ 300 w 141491"/>
              <a:gd name="connsiteY1" fmla="*/ 18108 h 174758"/>
              <a:gd name="connsiteX2" fmla="*/ 3429 w 141491"/>
              <a:gd name="connsiteY2" fmla="*/ 14979 h 174758"/>
              <a:gd name="connsiteX3" fmla="*/ 4211 w 141491"/>
              <a:gd name="connsiteY3" fmla="*/ 14799 h 174758"/>
              <a:gd name="connsiteX4" fmla="*/ 5414 w 141491"/>
              <a:gd name="connsiteY4" fmla="*/ 12393 h 174758"/>
              <a:gd name="connsiteX5" fmla="*/ 6437 w 141491"/>
              <a:gd name="connsiteY5" fmla="*/ 11370 h 174758"/>
              <a:gd name="connsiteX6" fmla="*/ 9925 w 141491"/>
              <a:gd name="connsiteY6" fmla="*/ 10046 h 174758"/>
              <a:gd name="connsiteX7" fmla="*/ 12152 w 141491"/>
              <a:gd name="connsiteY7" fmla="*/ 10407 h 174758"/>
              <a:gd name="connsiteX8" fmla="*/ 12452 w 141491"/>
              <a:gd name="connsiteY8" fmla="*/ 11009 h 174758"/>
              <a:gd name="connsiteX9" fmla="*/ 16363 w 141491"/>
              <a:gd name="connsiteY9" fmla="*/ 10949 h 174758"/>
              <a:gd name="connsiteX10" fmla="*/ 20093 w 141491"/>
              <a:gd name="connsiteY10" fmla="*/ 11430 h 174758"/>
              <a:gd name="connsiteX11" fmla="*/ 23341 w 141491"/>
              <a:gd name="connsiteY11" fmla="*/ 12212 h 174758"/>
              <a:gd name="connsiteX12" fmla="*/ 24965 w 141491"/>
              <a:gd name="connsiteY12" fmla="*/ 11129 h 174758"/>
              <a:gd name="connsiteX13" fmla="*/ 24725 w 141491"/>
              <a:gd name="connsiteY13" fmla="*/ 9625 h 174758"/>
              <a:gd name="connsiteX14" fmla="*/ 25688 w 141491"/>
              <a:gd name="connsiteY14" fmla="*/ 7820 h 174758"/>
              <a:gd name="connsiteX15" fmla="*/ 28455 w 141491"/>
              <a:gd name="connsiteY15" fmla="*/ 7580 h 174758"/>
              <a:gd name="connsiteX16" fmla="*/ 30319 w 141491"/>
              <a:gd name="connsiteY16" fmla="*/ 5775 h 174758"/>
              <a:gd name="connsiteX17" fmla="*/ 31462 w 141491"/>
              <a:gd name="connsiteY17" fmla="*/ 5895 h 174758"/>
              <a:gd name="connsiteX18" fmla="*/ 33027 w 141491"/>
              <a:gd name="connsiteY18" fmla="*/ 4091 h 174758"/>
              <a:gd name="connsiteX19" fmla="*/ 34891 w 141491"/>
              <a:gd name="connsiteY19" fmla="*/ 3850 h 174758"/>
              <a:gd name="connsiteX20" fmla="*/ 35493 w 141491"/>
              <a:gd name="connsiteY20" fmla="*/ 3248 h 174758"/>
              <a:gd name="connsiteX21" fmla="*/ 37237 w 141491"/>
              <a:gd name="connsiteY21" fmla="*/ 3609 h 174758"/>
              <a:gd name="connsiteX22" fmla="*/ 37719 w 141491"/>
              <a:gd name="connsiteY22" fmla="*/ 2767 h 174758"/>
              <a:gd name="connsiteX23" fmla="*/ 39343 w 141491"/>
              <a:gd name="connsiteY23" fmla="*/ 3609 h 174758"/>
              <a:gd name="connsiteX24" fmla="*/ 42351 w 141491"/>
              <a:gd name="connsiteY24" fmla="*/ 1023 h 174758"/>
              <a:gd name="connsiteX25" fmla="*/ 42111 w 141491"/>
              <a:gd name="connsiteY25" fmla="*/ 421 h 174758"/>
              <a:gd name="connsiteX26" fmla="*/ 44637 w 141491"/>
              <a:gd name="connsiteY26" fmla="*/ 0 h 174758"/>
              <a:gd name="connsiteX27" fmla="*/ 45118 w 141491"/>
              <a:gd name="connsiteY27" fmla="*/ 782 h 174758"/>
              <a:gd name="connsiteX28" fmla="*/ 47224 w 141491"/>
              <a:gd name="connsiteY28" fmla="*/ 903 h 174758"/>
              <a:gd name="connsiteX29" fmla="*/ 50232 w 141491"/>
              <a:gd name="connsiteY29" fmla="*/ 1865 h 174758"/>
              <a:gd name="connsiteX30" fmla="*/ 52698 w 141491"/>
              <a:gd name="connsiteY30" fmla="*/ 4211 h 174758"/>
              <a:gd name="connsiteX31" fmla="*/ 54322 w 141491"/>
              <a:gd name="connsiteY31" fmla="*/ 4391 h 174758"/>
              <a:gd name="connsiteX32" fmla="*/ 54864 w 141491"/>
              <a:gd name="connsiteY32" fmla="*/ 5354 h 174758"/>
              <a:gd name="connsiteX33" fmla="*/ 57330 w 141491"/>
              <a:gd name="connsiteY33" fmla="*/ 3850 h 174758"/>
              <a:gd name="connsiteX34" fmla="*/ 58534 w 141491"/>
              <a:gd name="connsiteY34" fmla="*/ 4332 h 174758"/>
              <a:gd name="connsiteX35" fmla="*/ 59135 w 141491"/>
              <a:gd name="connsiteY35" fmla="*/ 5534 h 174758"/>
              <a:gd name="connsiteX36" fmla="*/ 61722 w 141491"/>
              <a:gd name="connsiteY36" fmla="*/ 5655 h 174758"/>
              <a:gd name="connsiteX37" fmla="*/ 61962 w 141491"/>
              <a:gd name="connsiteY37" fmla="*/ 6437 h 174758"/>
              <a:gd name="connsiteX38" fmla="*/ 63707 w 141491"/>
              <a:gd name="connsiteY38" fmla="*/ 5595 h 174758"/>
              <a:gd name="connsiteX39" fmla="*/ 64910 w 141491"/>
              <a:gd name="connsiteY39" fmla="*/ 7159 h 174758"/>
              <a:gd name="connsiteX40" fmla="*/ 67678 w 141491"/>
              <a:gd name="connsiteY40" fmla="*/ 7760 h 174758"/>
              <a:gd name="connsiteX41" fmla="*/ 68279 w 141491"/>
              <a:gd name="connsiteY41" fmla="*/ 7580 h 174758"/>
              <a:gd name="connsiteX42" fmla="*/ 70505 w 141491"/>
              <a:gd name="connsiteY42" fmla="*/ 8843 h 174758"/>
              <a:gd name="connsiteX43" fmla="*/ 72911 w 141491"/>
              <a:gd name="connsiteY43" fmla="*/ 9445 h 174758"/>
              <a:gd name="connsiteX44" fmla="*/ 74174 w 141491"/>
              <a:gd name="connsiteY44" fmla="*/ 11731 h 174758"/>
              <a:gd name="connsiteX45" fmla="*/ 75438 w 141491"/>
              <a:gd name="connsiteY45" fmla="*/ 12934 h 174758"/>
              <a:gd name="connsiteX46" fmla="*/ 76701 w 141491"/>
              <a:gd name="connsiteY46" fmla="*/ 13355 h 174758"/>
              <a:gd name="connsiteX47" fmla="*/ 77544 w 141491"/>
              <a:gd name="connsiteY47" fmla="*/ 15340 h 174758"/>
              <a:gd name="connsiteX48" fmla="*/ 78566 w 141491"/>
              <a:gd name="connsiteY48" fmla="*/ 15581 h 174758"/>
              <a:gd name="connsiteX49" fmla="*/ 78987 w 141491"/>
              <a:gd name="connsiteY49" fmla="*/ 16904 h 174758"/>
              <a:gd name="connsiteX50" fmla="*/ 81393 w 141491"/>
              <a:gd name="connsiteY50" fmla="*/ 19732 h 174758"/>
              <a:gd name="connsiteX51" fmla="*/ 82597 w 141491"/>
              <a:gd name="connsiteY51" fmla="*/ 22138 h 174758"/>
              <a:gd name="connsiteX52" fmla="*/ 86807 w 141491"/>
              <a:gd name="connsiteY52" fmla="*/ 24424 h 174758"/>
              <a:gd name="connsiteX53" fmla="*/ 88432 w 141491"/>
              <a:gd name="connsiteY53" fmla="*/ 25026 h 174758"/>
              <a:gd name="connsiteX54" fmla="*/ 90056 w 141491"/>
              <a:gd name="connsiteY54" fmla="*/ 27793 h 174758"/>
              <a:gd name="connsiteX55" fmla="*/ 92523 w 141491"/>
              <a:gd name="connsiteY55" fmla="*/ 28815 h 174758"/>
              <a:gd name="connsiteX56" fmla="*/ 95952 w 141491"/>
              <a:gd name="connsiteY56" fmla="*/ 31523 h 174758"/>
              <a:gd name="connsiteX57" fmla="*/ 100103 w 141491"/>
              <a:gd name="connsiteY57" fmla="*/ 33207 h 174758"/>
              <a:gd name="connsiteX58" fmla="*/ 101426 w 141491"/>
              <a:gd name="connsiteY58" fmla="*/ 36516 h 174758"/>
              <a:gd name="connsiteX59" fmla="*/ 103230 w 141491"/>
              <a:gd name="connsiteY59" fmla="*/ 37538 h 174758"/>
              <a:gd name="connsiteX60" fmla="*/ 103230 w 141491"/>
              <a:gd name="connsiteY60" fmla="*/ 38681 h 174758"/>
              <a:gd name="connsiteX61" fmla="*/ 101245 w 141491"/>
              <a:gd name="connsiteY61" fmla="*/ 40366 h 174758"/>
              <a:gd name="connsiteX62" fmla="*/ 101065 w 141491"/>
              <a:gd name="connsiteY62" fmla="*/ 42652 h 174758"/>
              <a:gd name="connsiteX63" fmla="*/ 102088 w 141491"/>
              <a:gd name="connsiteY63" fmla="*/ 42893 h 174758"/>
              <a:gd name="connsiteX64" fmla="*/ 101306 w 141491"/>
              <a:gd name="connsiteY64" fmla="*/ 45058 h 174758"/>
              <a:gd name="connsiteX65" fmla="*/ 100283 w 141491"/>
              <a:gd name="connsiteY65" fmla="*/ 45118 h 174758"/>
              <a:gd name="connsiteX66" fmla="*/ 97997 w 141491"/>
              <a:gd name="connsiteY66" fmla="*/ 46743 h 174758"/>
              <a:gd name="connsiteX67" fmla="*/ 97817 w 141491"/>
              <a:gd name="connsiteY67" fmla="*/ 47946 h 174758"/>
              <a:gd name="connsiteX68" fmla="*/ 95350 w 141491"/>
              <a:gd name="connsiteY68" fmla="*/ 50713 h 174758"/>
              <a:gd name="connsiteX69" fmla="*/ 95290 w 141491"/>
              <a:gd name="connsiteY69" fmla="*/ 51676 h 174758"/>
              <a:gd name="connsiteX70" fmla="*/ 93004 w 141491"/>
              <a:gd name="connsiteY70" fmla="*/ 54623 h 174758"/>
              <a:gd name="connsiteX71" fmla="*/ 93124 w 141491"/>
              <a:gd name="connsiteY71" fmla="*/ 56910 h 174758"/>
              <a:gd name="connsiteX72" fmla="*/ 93726 w 141491"/>
              <a:gd name="connsiteY72" fmla="*/ 57631 h 174758"/>
              <a:gd name="connsiteX73" fmla="*/ 93305 w 141491"/>
              <a:gd name="connsiteY73" fmla="*/ 60037 h 174758"/>
              <a:gd name="connsiteX74" fmla="*/ 92643 w 141491"/>
              <a:gd name="connsiteY74" fmla="*/ 61482 h 174758"/>
              <a:gd name="connsiteX75" fmla="*/ 92823 w 141491"/>
              <a:gd name="connsiteY75" fmla="*/ 64008 h 174758"/>
              <a:gd name="connsiteX76" fmla="*/ 91019 w 141491"/>
              <a:gd name="connsiteY76" fmla="*/ 66113 h 174758"/>
              <a:gd name="connsiteX77" fmla="*/ 92041 w 141491"/>
              <a:gd name="connsiteY77" fmla="*/ 67798 h 174758"/>
              <a:gd name="connsiteX78" fmla="*/ 94267 w 141491"/>
              <a:gd name="connsiteY78" fmla="*/ 67617 h 174758"/>
              <a:gd name="connsiteX79" fmla="*/ 94147 w 141491"/>
              <a:gd name="connsiteY79" fmla="*/ 69964 h 174758"/>
              <a:gd name="connsiteX80" fmla="*/ 95831 w 141491"/>
              <a:gd name="connsiteY80" fmla="*/ 71167 h 174758"/>
              <a:gd name="connsiteX81" fmla="*/ 96373 w 141491"/>
              <a:gd name="connsiteY81" fmla="*/ 70806 h 174758"/>
              <a:gd name="connsiteX82" fmla="*/ 97095 w 141491"/>
              <a:gd name="connsiteY82" fmla="*/ 72611 h 174758"/>
              <a:gd name="connsiteX83" fmla="*/ 99501 w 141491"/>
              <a:gd name="connsiteY83" fmla="*/ 74295 h 174758"/>
              <a:gd name="connsiteX84" fmla="*/ 100043 w 141491"/>
              <a:gd name="connsiteY84" fmla="*/ 75919 h 174758"/>
              <a:gd name="connsiteX85" fmla="*/ 100644 w 141491"/>
              <a:gd name="connsiteY85" fmla="*/ 75619 h 174758"/>
              <a:gd name="connsiteX86" fmla="*/ 102088 w 141491"/>
              <a:gd name="connsiteY86" fmla="*/ 76701 h 174758"/>
              <a:gd name="connsiteX87" fmla="*/ 102870 w 141491"/>
              <a:gd name="connsiteY87" fmla="*/ 78626 h 174758"/>
              <a:gd name="connsiteX88" fmla="*/ 104975 w 141491"/>
              <a:gd name="connsiteY88" fmla="*/ 80251 h 174758"/>
              <a:gd name="connsiteX89" fmla="*/ 106780 w 141491"/>
              <a:gd name="connsiteY89" fmla="*/ 79228 h 174758"/>
              <a:gd name="connsiteX90" fmla="*/ 108524 w 141491"/>
              <a:gd name="connsiteY90" fmla="*/ 79589 h 174758"/>
              <a:gd name="connsiteX91" fmla="*/ 108645 w 141491"/>
              <a:gd name="connsiteY91" fmla="*/ 80191 h 174758"/>
              <a:gd name="connsiteX92" fmla="*/ 111713 w 141491"/>
              <a:gd name="connsiteY92" fmla="*/ 79890 h 174758"/>
              <a:gd name="connsiteX93" fmla="*/ 112314 w 141491"/>
              <a:gd name="connsiteY93" fmla="*/ 80431 h 174758"/>
              <a:gd name="connsiteX94" fmla="*/ 113518 w 141491"/>
              <a:gd name="connsiteY94" fmla="*/ 78386 h 174758"/>
              <a:gd name="connsiteX95" fmla="*/ 115804 w 141491"/>
              <a:gd name="connsiteY95" fmla="*/ 79288 h 174758"/>
              <a:gd name="connsiteX96" fmla="*/ 116766 w 141491"/>
              <a:gd name="connsiteY96" fmla="*/ 79228 h 174758"/>
              <a:gd name="connsiteX97" fmla="*/ 118691 w 141491"/>
              <a:gd name="connsiteY97" fmla="*/ 82477 h 174758"/>
              <a:gd name="connsiteX98" fmla="*/ 120797 w 141491"/>
              <a:gd name="connsiteY98" fmla="*/ 83198 h 174758"/>
              <a:gd name="connsiteX99" fmla="*/ 122241 w 141491"/>
              <a:gd name="connsiteY99" fmla="*/ 82296 h 174758"/>
              <a:gd name="connsiteX100" fmla="*/ 124948 w 141491"/>
              <a:gd name="connsiteY100" fmla="*/ 85304 h 174758"/>
              <a:gd name="connsiteX101" fmla="*/ 125910 w 141491"/>
              <a:gd name="connsiteY101" fmla="*/ 85545 h 174758"/>
              <a:gd name="connsiteX102" fmla="*/ 126813 w 141491"/>
              <a:gd name="connsiteY102" fmla="*/ 84522 h 174758"/>
              <a:gd name="connsiteX103" fmla="*/ 129519 w 141491"/>
              <a:gd name="connsiteY103" fmla="*/ 83259 h 174758"/>
              <a:gd name="connsiteX104" fmla="*/ 132107 w 141491"/>
              <a:gd name="connsiteY104" fmla="*/ 84582 h 174758"/>
              <a:gd name="connsiteX105" fmla="*/ 139807 w 141491"/>
              <a:gd name="connsiteY105" fmla="*/ 125189 h 174758"/>
              <a:gd name="connsiteX106" fmla="*/ 141491 w 141491"/>
              <a:gd name="connsiteY106" fmla="*/ 133190 h 174758"/>
              <a:gd name="connsiteX107" fmla="*/ 138183 w 141491"/>
              <a:gd name="connsiteY107" fmla="*/ 133731 h 174758"/>
              <a:gd name="connsiteX108" fmla="*/ 125068 w 141491"/>
              <a:gd name="connsiteY108" fmla="*/ 128738 h 174758"/>
              <a:gd name="connsiteX109" fmla="*/ 124466 w 141491"/>
              <a:gd name="connsiteY109" fmla="*/ 127053 h 174758"/>
              <a:gd name="connsiteX110" fmla="*/ 122662 w 141491"/>
              <a:gd name="connsiteY110" fmla="*/ 125730 h 174758"/>
              <a:gd name="connsiteX111" fmla="*/ 121760 w 141491"/>
              <a:gd name="connsiteY111" fmla="*/ 125790 h 174758"/>
              <a:gd name="connsiteX112" fmla="*/ 121218 w 141491"/>
              <a:gd name="connsiteY112" fmla="*/ 123865 h 174758"/>
              <a:gd name="connsiteX113" fmla="*/ 112555 w 141491"/>
              <a:gd name="connsiteY113" fmla="*/ 125610 h 174758"/>
              <a:gd name="connsiteX114" fmla="*/ 112435 w 141491"/>
              <a:gd name="connsiteY114" fmla="*/ 124467 h 174758"/>
              <a:gd name="connsiteX115" fmla="*/ 109066 w 141491"/>
              <a:gd name="connsiteY115" fmla="*/ 125610 h 174758"/>
              <a:gd name="connsiteX116" fmla="*/ 108585 w 141491"/>
              <a:gd name="connsiteY116" fmla="*/ 127114 h 174758"/>
              <a:gd name="connsiteX117" fmla="*/ 103230 w 141491"/>
              <a:gd name="connsiteY117" fmla="*/ 128136 h 174758"/>
              <a:gd name="connsiteX118" fmla="*/ 103652 w 141491"/>
              <a:gd name="connsiteY118" fmla="*/ 130302 h 174758"/>
              <a:gd name="connsiteX119" fmla="*/ 102990 w 141491"/>
              <a:gd name="connsiteY119" fmla="*/ 130843 h 174758"/>
              <a:gd name="connsiteX120" fmla="*/ 103952 w 141491"/>
              <a:gd name="connsiteY120" fmla="*/ 136198 h 174758"/>
              <a:gd name="connsiteX121" fmla="*/ 103893 w 141491"/>
              <a:gd name="connsiteY121" fmla="*/ 137702 h 174758"/>
              <a:gd name="connsiteX122" fmla="*/ 101666 w 141491"/>
              <a:gd name="connsiteY122" fmla="*/ 141852 h 174758"/>
              <a:gd name="connsiteX123" fmla="*/ 98117 w 141491"/>
              <a:gd name="connsiteY123" fmla="*/ 142093 h 174758"/>
              <a:gd name="connsiteX124" fmla="*/ 98719 w 141491"/>
              <a:gd name="connsiteY124" fmla="*/ 145161 h 174758"/>
              <a:gd name="connsiteX125" fmla="*/ 96433 w 141491"/>
              <a:gd name="connsiteY125" fmla="*/ 145703 h 174758"/>
              <a:gd name="connsiteX126" fmla="*/ 94027 w 141491"/>
              <a:gd name="connsiteY126" fmla="*/ 146905 h 174758"/>
              <a:gd name="connsiteX127" fmla="*/ 91620 w 141491"/>
              <a:gd name="connsiteY127" fmla="*/ 147026 h 174758"/>
              <a:gd name="connsiteX128" fmla="*/ 88913 w 141491"/>
              <a:gd name="connsiteY128" fmla="*/ 150695 h 174758"/>
              <a:gd name="connsiteX129" fmla="*/ 87229 w 141491"/>
              <a:gd name="connsiteY129" fmla="*/ 155147 h 174758"/>
              <a:gd name="connsiteX130" fmla="*/ 87830 w 141491"/>
              <a:gd name="connsiteY130" fmla="*/ 156892 h 174758"/>
              <a:gd name="connsiteX131" fmla="*/ 86627 w 141491"/>
              <a:gd name="connsiteY131" fmla="*/ 158095 h 174758"/>
              <a:gd name="connsiteX132" fmla="*/ 79167 w 141491"/>
              <a:gd name="connsiteY132" fmla="*/ 159539 h 174758"/>
              <a:gd name="connsiteX133" fmla="*/ 75498 w 141491"/>
              <a:gd name="connsiteY133" fmla="*/ 158697 h 174758"/>
              <a:gd name="connsiteX134" fmla="*/ 73934 w 141491"/>
              <a:gd name="connsiteY134" fmla="*/ 159057 h 174758"/>
              <a:gd name="connsiteX135" fmla="*/ 72731 w 141491"/>
              <a:gd name="connsiteY135" fmla="*/ 158576 h 174758"/>
              <a:gd name="connsiteX136" fmla="*/ 70746 w 141491"/>
              <a:gd name="connsiteY136" fmla="*/ 159779 h 174758"/>
              <a:gd name="connsiteX137" fmla="*/ 68579 w 141491"/>
              <a:gd name="connsiteY137" fmla="*/ 159840 h 174758"/>
              <a:gd name="connsiteX138" fmla="*/ 65572 w 141491"/>
              <a:gd name="connsiteY138" fmla="*/ 160561 h 174758"/>
              <a:gd name="connsiteX139" fmla="*/ 63767 w 141491"/>
              <a:gd name="connsiteY139" fmla="*/ 161765 h 174758"/>
              <a:gd name="connsiteX140" fmla="*/ 65692 w 141491"/>
              <a:gd name="connsiteY140" fmla="*/ 164592 h 174758"/>
              <a:gd name="connsiteX141" fmla="*/ 51977 w 141491"/>
              <a:gd name="connsiteY141" fmla="*/ 167239 h 174758"/>
              <a:gd name="connsiteX142" fmla="*/ 46743 w 141491"/>
              <a:gd name="connsiteY142" fmla="*/ 168202 h 174758"/>
              <a:gd name="connsiteX143" fmla="*/ 23581 w 141491"/>
              <a:gd name="connsiteY143" fmla="*/ 172713 h 174758"/>
              <a:gd name="connsiteX144" fmla="*/ 21416 w 141491"/>
              <a:gd name="connsiteY144" fmla="*/ 173315 h 174758"/>
              <a:gd name="connsiteX145" fmla="*/ 22077 w 141491"/>
              <a:gd name="connsiteY145" fmla="*/ 170187 h 174758"/>
              <a:gd name="connsiteX146" fmla="*/ 23581 w 141491"/>
              <a:gd name="connsiteY146" fmla="*/ 168683 h 174758"/>
              <a:gd name="connsiteX147" fmla="*/ 24003 w 141491"/>
              <a:gd name="connsiteY147" fmla="*/ 165795 h 174758"/>
              <a:gd name="connsiteX148" fmla="*/ 25928 w 141491"/>
              <a:gd name="connsiteY148" fmla="*/ 165675 h 174758"/>
              <a:gd name="connsiteX149" fmla="*/ 27311 w 141491"/>
              <a:gd name="connsiteY149" fmla="*/ 161404 h 174758"/>
              <a:gd name="connsiteX150" fmla="*/ 25988 w 141491"/>
              <a:gd name="connsiteY150" fmla="*/ 161043 h 174758"/>
              <a:gd name="connsiteX151" fmla="*/ 25988 w 141491"/>
              <a:gd name="connsiteY151" fmla="*/ 158757 h 174758"/>
              <a:gd name="connsiteX152" fmla="*/ 27311 w 141491"/>
              <a:gd name="connsiteY152" fmla="*/ 158757 h 174758"/>
              <a:gd name="connsiteX153" fmla="*/ 27733 w 141491"/>
              <a:gd name="connsiteY153" fmla="*/ 157975 h 174758"/>
              <a:gd name="connsiteX154" fmla="*/ 26169 w 141491"/>
              <a:gd name="connsiteY154" fmla="*/ 156651 h 174758"/>
              <a:gd name="connsiteX155" fmla="*/ 27612 w 141491"/>
              <a:gd name="connsiteY155" fmla="*/ 156050 h 174758"/>
              <a:gd name="connsiteX156" fmla="*/ 28334 w 141491"/>
              <a:gd name="connsiteY156" fmla="*/ 153643 h 174758"/>
              <a:gd name="connsiteX157" fmla="*/ 27793 w 141491"/>
              <a:gd name="connsiteY157" fmla="*/ 151718 h 174758"/>
              <a:gd name="connsiteX158" fmla="*/ 29176 w 141491"/>
              <a:gd name="connsiteY158" fmla="*/ 148770 h 174758"/>
              <a:gd name="connsiteX159" fmla="*/ 28394 w 141491"/>
              <a:gd name="connsiteY159" fmla="*/ 147327 h 174758"/>
              <a:gd name="connsiteX160" fmla="*/ 28153 w 141491"/>
              <a:gd name="connsiteY160" fmla="*/ 142695 h 174758"/>
              <a:gd name="connsiteX161" fmla="*/ 30019 w 141491"/>
              <a:gd name="connsiteY161" fmla="*/ 138423 h 174758"/>
              <a:gd name="connsiteX162" fmla="*/ 30259 w 141491"/>
              <a:gd name="connsiteY162" fmla="*/ 137100 h 174758"/>
              <a:gd name="connsiteX163" fmla="*/ 29357 w 141491"/>
              <a:gd name="connsiteY163" fmla="*/ 137100 h 174758"/>
              <a:gd name="connsiteX164" fmla="*/ 29959 w 141491"/>
              <a:gd name="connsiteY164" fmla="*/ 135776 h 174758"/>
              <a:gd name="connsiteX165" fmla="*/ 30741 w 141491"/>
              <a:gd name="connsiteY165" fmla="*/ 131565 h 174758"/>
              <a:gd name="connsiteX166" fmla="*/ 30139 w 141491"/>
              <a:gd name="connsiteY166" fmla="*/ 130904 h 174758"/>
              <a:gd name="connsiteX167" fmla="*/ 29597 w 141491"/>
              <a:gd name="connsiteY167" fmla="*/ 127715 h 174758"/>
              <a:gd name="connsiteX168" fmla="*/ 31342 w 141491"/>
              <a:gd name="connsiteY168" fmla="*/ 126452 h 174758"/>
              <a:gd name="connsiteX169" fmla="*/ 31342 w 141491"/>
              <a:gd name="connsiteY169" fmla="*/ 125670 h 174758"/>
              <a:gd name="connsiteX170" fmla="*/ 30079 w 141491"/>
              <a:gd name="connsiteY170" fmla="*/ 125429 h 174758"/>
              <a:gd name="connsiteX171" fmla="*/ 30741 w 141491"/>
              <a:gd name="connsiteY171" fmla="*/ 123384 h 174758"/>
              <a:gd name="connsiteX172" fmla="*/ 32305 w 141491"/>
              <a:gd name="connsiteY172" fmla="*/ 122181 h 174758"/>
              <a:gd name="connsiteX173" fmla="*/ 33087 w 141491"/>
              <a:gd name="connsiteY173" fmla="*/ 120677 h 174758"/>
              <a:gd name="connsiteX174" fmla="*/ 33688 w 141491"/>
              <a:gd name="connsiteY174" fmla="*/ 117789 h 174758"/>
              <a:gd name="connsiteX175" fmla="*/ 33267 w 141491"/>
              <a:gd name="connsiteY175" fmla="*/ 116706 h 174758"/>
              <a:gd name="connsiteX176" fmla="*/ 31342 w 141491"/>
              <a:gd name="connsiteY176" fmla="*/ 116526 h 174758"/>
              <a:gd name="connsiteX177" fmla="*/ 30981 w 141491"/>
              <a:gd name="connsiteY177" fmla="*/ 115203 h 174758"/>
              <a:gd name="connsiteX178" fmla="*/ 33087 w 141491"/>
              <a:gd name="connsiteY178" fmla="*/ 113999 h 174758"/>
              <a:gd name="connsiteX179" fmla="*/ 32906 w 141491"/>
              <a:gd name="connsiteY179" fmla="*/ 112195 h 174758"/>
              <a:gd name="connsiteX180" fmla="*/ 33387 w 141491"/>
              <a:gd name="connsiteY180" fmla="*/ 110270 h 174758"/>
              <a:gd name="connsiteX181" fmla="*/ 32004 w 141491"/>
              <a:gd name="connsiteY181" fmla="*/ 108224 h 174758"/>
              <a:gd name="connsiteX182" fmla="*/ 30741 w 141491"/>
              <a:gd name="connsiteY182" fmla="*/ 108705 h 174758"/>
              <a:gd name="connsiteX183" fmla="*/ 31943 w 141491"/>
              <a:gd name="connsiteY183" fmla="*/ 106901 h 174758"/>
              <a:gd name="connsiteX184" fmla="*/ 31342 w 141491"/>
              <a:gd name="connsiteY184" fmla="*/ 103051 h 174758"/>
              <a:gd name="connsiteX185" fmla="*/ 33387 w 141491"/>
              <a:gd name="connsiteY185" fmla="*/ 101787 h 174758"/>
              <a:gd name="connsiteX186" fmla="*/ 33568 w 141491"/>
              <a:gd name="connsiteY186" fmla="*/ 100825 h 174758"/>
              <a:gd name="connsiteX187" fmla="*/ 31342 w 141491"/>
              <a:gd name="connsiteY187" fmla="*/ 98779 h 174758"/>
              <a:gd name="connsiteX188" fmla="*/ 31523 w 141491"/>
              <a:gd name="connsiteY188" fmla="*/ 97997 h 174758"/>
              <a:gd name="connsiteX189" fmla="*/ 33087 w 141491"/>
              <a:gd name="connsiteY189" fmla="*/ 98178 h 174758"/>
              <a:gd name="connsiteX190" fmla="*/ 33087 w 141491"/>
              <a:gd name="connsiteY190" fmla="*/ 97215 h 174758"/>
              <a:gd name="connsiteX191" fmla="*/ 31763 w 141491"/>
              <a:gd name="connsiteY191" fmla="*/ 95410 h 174758"/>
              <a:gd name="connsiteX192" fmla="*/ 31402 w 141491"/>
              <a:gd name="connsiteY192" fmla="*/ 94087 h 174758"/>
              <a:gd name="connsiteX193" fmla="*/ 32485 w 141491"/>
              <a:gd name="connsiteY193" fmla="*/ 92463 h 174758"/>
              <a:gd name="connsiteX194" fmla="*/ 30199 w 141491"/>
              <a:gd name="connsiteY194" fmla="*/ 89455 h 174758"/>
              <a:gd name="connsiteX195" fmla="*/ 29357 w 141491"/>
              <a:gd name="connsiteY195" fmla="*/ 89094 h 174758"/>
              <a:gd name="connsiteX196" fmla="*/ 29176 w 141491"/>
              <a:gd name="connsiteY196" fmla="*/ 86086 h 174758"/>
              <a:gd name="connsiteX197" fmla="*/ 27191 w 141491"/>
              <a:gd name="connsiteY197" fmla="*/ 84763 h 174758"/>
              <a:gd name="connsiteX198" fmla="*/ 26409 w 141491"/>
              <a:gd name="connsiteY198" fmla="*/ 82477 h 174758"/>
              <a:gd name="connsiteX199" fmla="*/ 27191 w 141491"/>
              <a:gd name="connsiteY199" fmla="*/ 81033 h 174758"/>
              <a:gd name="connsiteX200" fmla="*/ 25266 w 141491"/>
              <a:gd name="connsiteY200" fmla="*/ 79890 h 174758"/>
              <a:gd name="connsiteX201" fmla="*/ 25507 w 141491"/>
              <a:gd name="connsiteY201" fmla="*/ 78687 h 174758"/>
              <a:gd name="connsiteX202" fmla="*/ 26589 w 141491"/>
              <a:gd name="connsiteY202" fmla="*/ 78085 h 174758"/>
              <a:gd name="connsiteX203" fmla="*/ 26108 w 141491"/>
              <a:gd name="connsiteY203" fmla="*/ 76882 h 174758"/>
              <a:gd name="connsiteX204" fmla="*/ 27371 w 141491"/>
              <a:gd name="connsiteY204" fmla="*/ 77122 h 174758"/>
              <a:gd name="connsiteX205" fmla="*/ 28274 w 141491"/>
              <a:gd name="connsiteY205" fmla="*/ 75438 h 174758"/>
              <a:gd name="connsiteX206" fmla="*/ 28093 w 141491"/>
              <a:gd name="connsiteY206" fmla="*/ 74476 h 174758"/>
              <a:gd name="connsiteX207" fmla="*/ 25867 w 141491"/>
              <a:gd name="connsiteY207" fmla="*/ 74295 h 174758"/>
              <a:gd name="connsiteX208" fmla="*/ 25688 w 141491"/>
              <a:gd name="connsiteY208" fmla="*/ 72671 h 174758"/>
              <a:gd name="connsiteX209" fmla="*/ 24184 w 141491"/>
              <a:gd name="connsiteY209" fmla="*/ 71829 h 174758"/>
              <a:gd name="connsiteX210" fmla="*/ 21536 w 141491"/>
              <a:gd name="connsiteY210" fmla="*/ 71648 h 174758"/>
              <a:gd name="connsiteX211" fmla="*/ 20513 w 141491"/>
              <a:gd name="connsiteY211" fmla="*/ 70565 h 174758"/>
              <a:gd name="connsiteX212" fmla="*/ 18709 w 141491"/>
              <a:gd name="connsiteY212" fmla="*/ 69723 h 174758"/>
              <a:gd name="connsiteX213" fmla="*/ 16182 w 141491"/>
              <a:gd name="connsiteY213" fmla="*/ 70445 h 174758"/>
              <a:gd name="connsiteX214" fmla="*/ 16604 w 141491"/>
              <a:gd name="connsiteY214" fmla="*/ 67678 h 174758"/>
              <a:gd name="connsiteX215" fmla="*/ 17746 w 141491"/>
              <a:gd name="connsiteY215" fmla="*/ 67256 h 174758"/>
              <a:gd name="connsiteX216" fmla="*/ 17987 w 141491"/>
              <a:gd name="connsiteY216" fmla="*/ 65753 h 174758"/>
              <a:gd name="connsiteX217" fmla="*/ 19912 w 141491"/>
              <a:gd name="connsiteY217" fmla="*/ 65873 h 174758"/>
              <a:gd name="connsiteX218" fmla="*/ 20394 w 141491"/>
              <a:gd name="connsiteY218" fmla="*/ 65151 h 174758"/>
              <a:gd name="connsiteX219" fmla="*/ 18709 w 141491"/>
              <a:gd name="connsiteY219" fmla="*/ 63346 h 174758"/>
              <a:gd name="connsiteX220" fmla="*/ 17867 w 141491"/>
              <a:gd name="connsiteY220" fmla="*/ 58413 h 174758"/>
              <a:gd name="connsiteX221" fmla="*/ 16844 w 141491"/>
              <a:gd name="connsiteY221" fmla="*/ 57992 h 174758"/>
              <a:gd name="connsiteX222" fmla="*/ 18168 w 141491"/>
              <a:gd name="connsiteY222" fmla="*/ 55526 h 174758"/>
              <a:gd name="connsiteX223" fmla="*/ 16964 w 141491"/>
              <a:gd name="connsiteY223" fmla="*/ 54443 h 174758"/>
              <a:gd name="connsiteX224" fmla="*/ 16664 w 141491"/>
              <a:gd name="connsiteY224" fmla="*/ 55165 h 174758"/>
              <a:gd name="connsiteX225" fmla="*/ 14378 w 141491"/>
              <a:gd name="connsiteY225" fmla="*/ 54202 h 174758"/>
              <a:gd name="connsiteX226" fmla="*/ 13836 w 141491"/>
              <a:gd name="connsiteY226" fmla="*/ 53059 h 174758"/>
              <a:gd name="connsiteX227" fmla="*/ 12573 w 141491"/>
              <a:gd name="connsiteY227" fmla="*/ 52759 h 174758"/>
              <a:gd name="connsiteX228" fmla="*/ 9324 w 141491"/>
              <a:gd name="connsiteY228" fmla="*/ 50352 h 174758"/>
              <a:gd name="connsiteX229" fmla="*/ 9264 w 141491"/>
              <a:gd name="connsiteY229" fmla="*/ 48187 h 174758"/>
              <a:gd name="connsiteX230" fmla="*/ 10588 w 141491"/>
              <a:gd name="connsiteY230" fmla="*/ 47404 h 174758"/>
              <a:gd name="connsiteX231" fmla="*/ 9204 w 141491"/>
              <a:gd name="connsiteY231" fmla="*/ 45179 h 174758"/>
              <a:gd name="connsiteX232" fmla="*/ 9444 w 141491"/>
              <a:gd name="connsiteY232" fmla="*/ 41328 h 174758"/>
              <a:gd name="connsiteX233" fmla="*/ 13656 w 141491"/>
              <a:gd name="connsiteY233" fmla="*/ 39163 h 174758"/>
              <a:gd name="connsiteX234" fmla="*/ 15160 w 141491"/>
              <a:gd name="connsiteY234" fmla="*/ 37599 h 174758"/>
              <a:gd name="connsiteX235" fmla="*/ 14558 w 141491"/>
              <a:gd name="connsiteY235" fmla="*/ 33869 h 174758"/>
              <a:gd name="connsiteX236" fmla="*/ 13234 w 141491"/>
              <a:gd name="connsiteY236" fmla="*/ 33147 h 174758"/>
              <a:gd name="connsiteX237" fmla="*/ 13715 w 141491"/>
              <a:gd name="connsiteY237" fmla="*/ 32004 h 174758"/>
              <a:gd name="connsiteX238" fmla="*/ 12092 w 141491"/>
              <a:gd name="connsiteY238" fmla="*/ 31703 h 174758"/>
              <a:gd name="connsiteX239" fmla="*/ 12573 w 141491"/>
              <a:gd name="connsiteY239" fmla="*/ 29357 h 174758"/>
              <a:gd name="connsiteX240" fmla="*/ 10227 w 141491"/>
              <a:gd name="connsiteY240" fmla="*/ 28756 h 174758"/>
              <a:gd name="connsiteX241" fmla="*/ 7219 w 141491"/>
              <a:gd name="connsiteY241" fmla="*/ 26048 h 174758"/>
              <a:gd name="connsiteX242" fmla="*/ 6617 w 141491"/>
              <a:gd name="connsiteY242" fmla="*/ 24424 h 174758"/>
              <a:gd name="connsiteX243" fmla="*/ 3368 w 141491"/>
              <a:gd name="connsiteY243" fmla="*/ 23642 h 174758"/>
              <a:gd name="connsiteX244" fmla="*/ 3068 w 141491"/>
              <a:gd name="connsiteY244" fmla="*/ 22138 h 174758"/>
              <a:gd name="connsiteX245" fmla="*/ 541 w 141491"/>
              <a:gd name="connsiteY245" fmla="*/ 21055 h 174758"/>
              <a:gd name="connsiteX246" fmla="*/ 1444 w 141491"/>
              <a:gd name="connsiteY246" fmla="*/ 20454 h 174758"/>
              <a:gd name="connsiteX247" fmla="*/ 0 w 141491"/>
              <a:gd name="connsiteY247" fmla="*/ 19852 h 174758"/>
              <a:gd name="connsiteX248" fmla="*/ 15280 w 141491"/>
              <a:gd name="connsiteY248" fmla="*/ 174458 h 174758"/>
              <a:gd name="connsiteX249" fmla="*/ 14017 w 141491"/>
              <a:gd name="connsiteY249" fmla="*/ 174759 h 174758"/>
              <a:gd name="connsiteX250" fmla="*/ 12392 w 141491"/>
              <a:gd name="connsiteY250" fmla="*/ 167720 h 174758"/>
              <a:gd name="connsiteX251" fmla="*/ 12814 w 141491"/>
              <a:gd name="connsiteY251" fmla="*/ 166758 h 174758"/>
              <a:gd name="connsiteX252" fmla="*/ 14558 w 141491"/>
              <a:gd name="connsiteY252" fmla="*/ 167059 h 174758"/>
              <a:gd name="connsiteX253" fmla="*/ 13836 w 141491"/>
              <a:gd name="connsiteY253" fmla="*/ 168502 h 174758"/>
              <a:gd name="connsiteX254" fmla="*/ 14558 w 141491"/>
              <a:gd name="connsiteY254" fmla="*/ 171330 h 174758"/>
              <a:gd name="connsiteX255" fmla="*/ 14498 w 141491"/>
              <a:gd name="connsiteY255" fmla="*/ 172954 h 174758"/>
              <a:gd name="connsiteX256" fmla="*/ 15280 w 141491"/>
              <a:gd name="connsiteY256" fmla="*/ 174518 h 174758"/>
              <a:gd name="connsiteX257" fmla="*/ 8542 w 141491"/>
              <a:gd name="connsiteY257" fmla="*/ 55706 h 174758"/>
              <a:gd name="connsiteX258" fmla="*/ 7158 w 141491"/>
              <a:gd name="connsiteY258" fmla="*/ 55345 h 174758"/>
              <a:gd name="connsiteX259" fmla="*/ 9565 w 141491"/>
              <a:gd name="connsiteY259" fmla="*/ 54443 h 174758"/>
              <a:gd name="connsiteX260" fmla="*/ 11670 w 141491"/>
              <a:gd name="connsiteY260" fmla="*/ 55165 h 174758"/>
              <a:gd name="connsiteX261" fmla="*/ 12994 w 141491"/>
              <a:gd name="connsiteY261" fmla="*/ 56247 h 174758"/>
              <a:gd name="connsiteX262" fmla="*/ 11971 w 141491"/>
              <a:gd name="connsiteY262" fmla="*/ 57692 h 174758"/>
              <a:gd name="connsiteX263" fmla="*/ 11490 w 141491"/>
              <a:gd name="connsiteY263" fmla="*/ 59737 h 174758"/>
              <a:gd name="connsiteX264" fmla="*/ 9324 w 141491"/>
              <a:gd name="connsiteY264" fmla="*/ 58353 h 174758"/>
              <a:gd name="connsiteX265" fmla="*/ 8542 w 141491"/>
              <a:gd name="connsiteY265" fmla="*/ 55706 h 174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</a:cxnLst>
            <a:rect l="l" t="t" r="r" b="b"/>
            <a:pathLst>
              <a:path w="141491" h="174758">
                <a:moveTo>
                  <a:pt x="0" y="19912"/>
                </a:moveTo>
                <a:lnTo>
                  <a:pt x="300" y="18108"/>
                </a:lnTo>
                <a:lnTo>
                  <a:pt x="3429" y="14979"/>
                </a:lnTo>
                <a:lnTo>
                  <a:pt x="4211" y="14799"/>
                </a:lnTo>
                <a:lnTo>
                  <a:pt x="5414" y="12393"/>
                </a:lnTo>
                <a:lnTo>
                  <a:pt x="6437" y="11370"/>
                </a:lnTo>
                <a:lnTo>
                  <a:pt x="9925" y="10046"/>
                </a:lnTo>
                <a:lnTo>
                  <a:pt x="12152" y="10407"/>
                </a:lnTo>
                <a:lnTo>
                  <a:pt x="12452" y="11009"/>
                </a:lnTo>
                <a:lnTo>
                  <a:pt x="16363" y="10949"/>
                </a:lnTo>
                <a:lnTo>
                  <a:pt x="20093" y="11430"/>
                </a:lnTo>
                <a:lnTo>
                  <a:pt x="23341" y="12212"/>
                </a:lnTo>
                <a:lnTo>
                  <a:pt x="24965" y="11129"/>
                </a:lnTo>
                <a:lnTo>
                  <a:pt x="24725" y="9625"/>
                </a:lnTo>
                <a:lnTo>
                  <a:pt x="25688" y="7820"/>
                </a:lnTo>
                <a:lnTo>
                  <a:pt x="28455" y="7580"/>
                </a:lnTo>
                <a:lnTo>
                  <a:pt x="30319" y="5775"/>
                </a:lnTo>
                <a:lnTo>
                  <a:pt x="31462" y="5895"/>
                </a:lnTo>
                <a:lnTo>
                  <a:pt x="33027" y="4091"/>
                </a:lnTo>
                <a:lnTo>
                  <a:pt x="34891" y="3850"/>
                </a:lnTo>
                <a:lnTo>
                  <a:pt x="35493" y="3248"/>
                </a:lnTo>
                <a:lnTo>
                  <a:pt x="37237" y="3609"/>
                </a:lnTo>
                <a:lnTo>
                  <a:pt x="37719" y="2767"/>
                </a:lnTo>
                <a:lnTo>
                  <a:pt x="39343" y="3609"/>
                </a:lnTo>
                <a:lnTo>
                  <a:pt x="42351" y="1023"/>
                </a:lnTo>
                <a:lnTo>
                  <a:pt x="42111" y="421"/>
                </a:lnTo>
                <a:lnTo>
                  <a:pt x="44637" y="0"/>
                </a:lnTo>
                <a:lnTo>
                  <a:pt x="45118" y="782"/>
                </a:lnTo>
                <a:lnTo>
                  <a:pt x="47224" y="903"/>
                </a:lnTo>
                <a:lnTo>
                  <a:pt x="50232" y="1865"/>
                </a:lnTo>
                <a:lnTo>
                  <a:pt x="52698" y="4211"/>
                </a:lnTo>
                <a:lnTo>
                  <a:pt x="54322" y="4391"/>
                </a:lnTo>
                <a:lnTo>
                  <a:pt x="54864" y="5354"/>
                </a:lnTo>
                <a:lnTo>
                  <a:pt x="57330" y="3850"/>
                </a:lnTo>
                <a:lnTo>
                  <a:pt x="58534" y="4332"/>
                </a:lnTo>
                <a:lnTo>
                  <a:pt x="59135" y="5534"/>
                </a:lnTo>
                <a:lnTo>
                  <a:pt x="61722" y="5655"/>
                </a:lnTo>
                <a:lnTo>
                  <a:pt x="61962" y="6437"/>
                </a:lnTo>
                <a:lnTo>
                  <a:pt x="63707" y="5595"/>
                </a:lnTo>
                <a:lnTo>
                  <a:pt x="64910" y="7159"/>
                </a:lnTo>
                <a:lnTo>
                  <a:pt x="67678" y="7760"/>
                </a:lnTo>
                <a:lnTo>
                  <a:pt x="68279" y="7580"/>
                </a:lnTo>
                <a:lnTo>
                  <a:pt x="70505" y="8843"/>
                </a:lnTo>
                <a:lnTo>
                  <a:pt x="72911" y="9445"/>
                </a:lnTo>
                <a:lnTo>
                  <a:pt x="74174" y="11731"/>
                </a:lnTo>
                <a:lnTo>
                  <a:pt x="75438" y="12934"/>
                </a:lnTo>
                <a:lnTo>
                  <a:pt x="76701" y="13355"/>
                </a:lnTo>
                <a:lnTo>
                  <a:pt x="77544" y="15340"/>
                </a:lnTo>
                <a:lnTo>
                  <a:pt x="78566" y="15581"/>
                </a:lnTo>
                <a:lnTo>
                  <a:pt x="78987" y="16904"/>
                </a:lnTo>
                <a:lnTo>
                  <a:pt x="81393" y="19732"/>
                </a:lnTo>
                <a:lnTo>
                  <a:pt x="82597" y="22138"/>
                </a:lnTo>
                <a:lnTo>
                  <a:pt x="86807" y="24424"/>
                </a:lnTo>
                <a:lnTo>
                  <a:pt x="88432" y="25026"/>
                </a:lnTo>
                <a:lnTo>
                  <a:pt x="90056" y="27793"/>
                </a:lnTo>
                <a:lnTo>
                  <a:pt x="92523" y="28815"/>
                </a:lnTo>
                <a:lnTo>
                  <a:pt x="95952" y="31523"/>
                </a:lnTo>
                <a:lnTo>
                  <a:pt x="100103" y="33207"/>
                </a:lnTo>
                <a:lnTo>
                  <a:pt x="101426" y="36516"/>
                </a:lnTo>
                <a:lnTo>
                  <a:pt x="103230" y="37538"/>
                </a:lnTo>
                <a:lnTo>
                  <a:pt x="103230" y="38681"/>
                </a:lnTo>
                <a:lnTo>
                  <a:pt x="101245" y="40366"/>
                </a:lnTo>
                <a:lnTo>
                  <a:pt x="101065" y="42652"/>
                </a:lnTo>
                <a:lnTo>
                  <a:pt x="102088" y="42893"/>
                </a:lnTo>
                <a:lnTo>
                  <a:pt x="101306" y="45058"/>
                </a:lnTo>
                <a:lnTo>
                  <a:pt x="100283" y="45118"/>
                </a:lnTo>
                <a:lnTo>
                  <a:pt x="97997" y="46743"/>
                </a:lnTo>
                <a:lnTo>
                  <a:pt x="97817" y="47946"/>
                </a:lnTo>
                <a:lnTo>
                  <a:pt x="95350" y="50713"/>
                </a:lnTo>
                <a:lnTo>
                  <a:pt x="95290" y="51676"/>
                </a:lnTo>
                <a:lnTo>
                  <a:pt x="93004" y="54623"/>
                </a:lnTo>
                <a:lnTo>
                  <a:pt x="93124" y="56910"/>
                </a:lnTo>
                <a:lnTo>
                  <a:pt x="93726" y="57631"/>
                </a:lnTo>
                <a:lnTo>
                  <a:pt x="93305" y="60037"/>
                </a:lnTo>
                <a:lnTo>
                  <a:pt x="92643" y="61482"/>
                </a:lnTo>
                <a:lnTo>
                  <a:pt x="92823" y="64008"/>
                </a:lnTo>
                <a:lnTo>
                  <a:pt x="91019" y="66113"/>
                </a:lnTo>
                <a:lnTo>
                  <a:pt x="92041" y="67798"/>
                </a:lnTo>
                <a:lnTo>
                  <a:pt x="94267" y="67617"/>
                </a:lnTo>
                <a:lnTo>
                  <a:pt x="94147" y="69964"/>
                </a:lnTo>
                <a:lnTo>
                  <a:pt x="95831" y="71167"/>
                </a:lnTo>
                <a:lnTo>
                  <a:pt x="96373" y="70806"/>
                </a:lnTo>
                <a:lnTo>
                  <a:pt x="97095" y="72611"/>
                </a:lnTo>
                <a:lnTo>
                  <a:pt x="99501" y="74295"/>
                </a:lnTo>
                <a:lnTo>
                  <a:pt x="100043" y="75919"/>
                </a:lnTo>
                <a:lnTo>
                  <a:pt x="100644" y="75619"/>
                </a:lnTo>
                <a:lnTo>
                  <a:pt x="102088" y="76701"/>
                </a:lnTo>
                <a:lnTo>
                  <a:pt x="102870" y="78626"/>
                </a:lnTo>
                <a:lnTo>
                  <a:pt x="104975" y="80251"/>
                </a:lnTo>
                <a:lnTo>
                  <a:pt x="106780" y="79228"/>
                </a:lnTo>
                <a:lnTo>
                  <a:pt x="108524" y="79589"/>
                </a:lnTo>
                <a:lnTo>
                  <a:pt x="108645" y="80191"/>
                </a:lnTo>
                <a:lnTo>
                  <a:pt x="111713" y="79890"/>
                </a:lnTo>
                <a:lnTo>
                  <a:pt x="112314" y="80431"/>
                </a:lnTo>
                <a:lnTo>
                  <a:pt x="113518" y="78386"/>
                </a:lnTo>
                <a:lnTo>
                  <a:pt x="115804" y="79288"/>
                </a:lnTo>
                <a:lnTo>
                  <a:pt x="116766" y="79228"/>
                </a:lnTo>
                <a:lnTo>
                  <a:pt x="118691" y="82477"/>
                </a:lnTo>
                <a:lnTo>
                  <a:pt x="120797" y="83198"/>
                </a:lnTo>
                <a:lnTo>
                  <a:pt x="122241" y="82296"/>
                </a:lnTo>
                <a:lnTo>
                  <a:pt x="124948" y="85304"/>
                </a:lnTo>
                <a:lnTo>
                  <a:pt x="125910" y="85545"/>
                </a:lnTo>
                <a:lnTo>
                  <a:pt x="126813" y="84522"/>
                </a:lnTo>
                <a:lnTo>
                  <a:pt x="129519" y="83259"/>
                </a:lnTo>
                <a:lnTo>
                  <a:pt x="132107" y="84582"/>
                </a:lnTo>
                <a:lnTo>
                  <a:pt x="139807" y="125189"/>
                </a:lnTo>
                <a:lnTo>
                  <a:pt x="141491" y="133190"/>
                </a:lnTo>
                <a:lnTo>
                  <a:pt x="138183" y="133731"/>
                </a:lnTo>
                <a:lnTo>
                  <a:pt x="125068" y="128738"/>
                </a:lnTo>
                <a:lnTo>
                  <a:pt x="124466" y="127053"/>
                </a:lnTo>
                <a:lnTo>
                  <a:pt x="122662" y="125730"/>
                </a:lnTo>
                <a:lnTo>
                  <a:pt x="121760" y="125790"/>
                </a:lnTo>
                <a:lnTo>
                  <a:pt x="121218" y="123865"/>
                </a:lnTo>
                <a:lnTo>
                  <a:pt x="112555" y="125610"/>
                </a:lnTo>
                <a:lnTo>
                  <a:pt x="112435" y="124467"/>
                </a:lnTo>
                <a:lnTo>
                  <a:pt x="109066" y="125610"/>
                </a:lnTo>
                <a:lnTo>
                  <a:pt x="108585" y="127114"/>
                </a:lnTo>
                <a:lnTo>
                  <a:pt x="103230" y="128136"/>
                </a:lnTo>
                <a:lnTo>
                  <a:pt x="103652" y="130302"/>
                </a:lnTo>
                <a:lnTo>
                  <a:pt x="102990" y="130843"/>
                </a:lnTo>
                <a:lnTo>
                  <a:pt x="103952" y="136198"/>
                </a:lnTo>
                <a:lnTo>
                  <a:pt x="103893" y="137702"/>
                </a:lnTo>
                <a:lnTo>
                  <a:pt x="101666" y="141852"/>
                </a:lnTo>
                <a:lnTo>
                  <a:pt x="98117" y="142093"/>
                </a:lnTo>
                <a:lnTo>
                  <a:pt x="98719" y="145161"/>
                </a:lnTo>
                <a:lnTo>
                  <a:pt x="96433" y="145703"/>
                </a:lnTo>
                <a:lnTo>
                  <a:pt x="94027" y="146905"/>
                </a:lnTo>
                <a:lnTo>
                  <a:pt x="91620" y="147026"/>
                </a:lnTo>
                <a:lnTo>
                  <a:pt x="88913" y="150695"/>
                </a:lnTo>
                <a:lnTo>
                  <a:pt x="87229" y="155147"/>
                </a:lnTo>
                <a:lnTo>
                  <a:pt x="87830" y="156892"/>
                </a:lnTo>
                <a:lnTo>
                  <a:pt x="86627" y="158095"/>
                </a:lnTo>
                <a:lnTo>
                  <a:pt x="79167" y="159539"/>
                </a:lnTo>
                <a:lnTo>
                  <a:pt x="75498" y="158697"/>
                </a:lnTo>
                <a:lnTo>
                  <a:pt x="73934" y="159057"/>
                </a:lnTo>
                <a:lnTo>
                  <a:pt x="72731" y="158576"/>
                </a:lnTo>
                <a:lnTo>
                  <a:pt x="70746" y="159779"/>
                </a:lnTo>
                <a:lnTo>
                  <a:pt x="68579" y="159840"/>
                </a:lnTo>
                <a:lnTo>
                  <a:pt x="65572" y="160561"/>
                </a:lnTo>
                <a:lnTo>
                  <a:pt x="63767" y="161765"/>
                </a:lnTo>
                <a:lnTo>
                  <a:pt x="65692" y="164592"/>
                </a:lnTo>
                <a:lnTo>
                  <a:pt x="51977" y="167239"/>
                </a:lnTo>
                <a:lnTo>
                  <a:pt x="46743" y="168202"/>
                </a:lnTo>
                <a:lnTo>
                  <a:pt x="23581" y="172713"/>
                </a:lnTo>
                <a:lnTo>
                  <a:pt x="21416" y="173315"/>
                </a:lnTo>
                <a:lnTo>
                  <a:pt x="22077" y="170187"/>
                </a:lnTo>
                <a:lnTo>
                  <a:pt x="23581" y="168683"/>
                </a:lnTo>
                <a:lnTo>
                  <a:pt x="24003" y="165795"/>
                </a:lnTo>
                <a:lnTo>
                  <a:pt x="25928" y="165675"/>
                </a:lnTo>
                <a:lnTo>
                  <a:pt x="27311" y="161404"/>
                </a:lnTo>
                <a:lnTo>
                  <a:pt x="25988" y="161043"/>
                </a:lnTo>
                <a:lnTo>
                  <a:pt x="25988" y="158757"/>
                </a:lnTo>
                <a:lnTo>
                  <a:pt x="27311" y="158757"/>
                </a:lnTo>
                <a:lnTo>
                  <a:pt x="27733" y="157975"/>
                </a:lnTo>
                <a:lnTo>
                  <a:pt x="26169" y="156651"/>
                </a:lnTo>
                <a:lnTo>
                  <a:pt x="27612" y="156050"/>
                </a:lnTo>
                <a:lnTo>
                  <a:pt x="28334" y="153643"/>
                </a:lnTo>
                <a:lnTo>
                  <a:pt x="27793" y="151718"/>
                </a:lnTo>
                <a:lnTo>
                  <a:pt x="29176" y="148770"/>
                </a:lnTo>
                <a:lnTo>
                  <a:pt x="28394" y="147327"/>
                </a:lnTo>
                <a:lnTo>
                  <a:pt x="28153" y="142695"/>
                </a:lnTo>
                <a:lnTo>
                  <a:pt x="30019" y="138423"/>
                </a:lnTo>
                <a:lnTo>
                  <a:pt x="30259" y="137100"/>
                </a:lnTo>
                <a:lnTo>
                  <a:pt x="29357" y="137100"/>
                </a:lnTo>
                <a:lnTo>
                  <a:pt x="29959" y="135776"/>
                </a:lnTo>
                <a:lnTo>
                  <a:pt x="30741" y="131565"/>
                </a:lnTo>
                <a:lnTo>
                  <a:pt x="30139" y="130904"/>
                </a:lnTo>
                <a:lnTo>
                  <a:pt x="29597" y="127715"/>
                </a:lnTo>
                <a:lnTo>
                  <a:pt x="31342" y="126452"/>
                </a:lnTo>
                <a:lnTo>
                  <a:pt x="31342" y="125670"/>
                </a:lnTo>
                <a:lnTo>
                  <a:pt x="30079" y="125429"/>
                </a:lnTo>
                <a:lnTo>
                  <a:pt x="30741" y="123384"/>
                </a:lnTo>
                <a:lnTo>
                  <a:pt x="32305" y="122181"/>
                </a:lnTo>
                <a:lnTo>
                  <a:pt x="33087" y="120677"/>
                </a:lnTo>
                <a:lnTo>
                  <a:pt x="33688" y="117789"/>
                </a:lnTo>
                <a:lnTo>
                  <a:pt x="33267" y="116706"/>
                </a:lnTo>
                <a:lnTo>
                  <a:pt x="31342" y="116526"/>
                </a:lnTo>
                <a:lnTo>
                  <a:pt x="30981" y="115203"/>
                </a:lnTo>
                <a:lnTo>
                  <a:pt x="33087" y="113999"/>
                </a:lnTo>
                <a:lnTo>
                  <a:pt x="32906" y="112195"/>
                </a:lnTo>
                <a:lnTo>
                  <a:pt x="33387" y="110270"/>
                </a:lnTo>
                <a:lnTo>
                  <a:pt x="32004" y="108224"/>
                </a:lnTo>
                <a:lnTo>
                  <a:pt x="30741" y="108705"/>
                </a:lnTo>
                <a:lnTo>
                  <a:pt x="31943" y="106901"/>
                </a:lnTo>
                <a:lnTo>
                  <a:pt x="31342" y="103051"/>
                </a:lnTo>
                <a:lnTo>
                  <a:pt x="33387" y="101787"/>
                </a:lnTo>
                <a:lnTo>
                  <a:pt x="33568" y="100825"/>
                </a:lnTo>
                <a:lnTo>
                  <a:pt x="31342" y="98779"/>
                </a:lnTo>
                <a:lnTo>
                  <a:pt x="31523" y="97997"/>
                </a:lnTo>
                <a:lnTo>
                  <a:pt x="33087" y="98178"/>
                </a:lnTo>
                <a:lnTo>
                  <a:pt x="33087" y="97215"/>
                </a:lnTo>
                <a:lnTo>
                  <a:pt x="31763" y="95410"/>
                </a:lnTo>
                <a:lnTo>
                  <a:pt x="31402" y="94087"/>
                </a:lnTo>
                <a:lnTo>
                  <a:pt x="32485" y="92463"/>
                </a:lnTo>
                <a:lnTo>
                  <a:pt x="30199" y="89455"/>
                </a:lnTo>
                <a:lnTo>
                  <a:pt x="29357" y="89094"/>
                </a:lnTo>
                <a:lnTo>
                  <a:pt x="29176" y="86086"/>
                </a:lnTo>
                <a:lnTo>
                  <a:pt x="27191" y="84763"/>
                </a:lnTo>
                <a:lnTo>
                  <a:pt x="26409" y="82477"/>
                </a:lnTo>
                <a:lnTo>
                  <a:pt x="27191" y="81033"/>
                </a:lnTo>
                <a:lnTo>
                  <a:pt x="25266" y="79890"/>
                </a:lnTo>
                <a:lnTo>
                  <a:pt x="25507" y="78687"/>
                </a:lnTo>
                <a:lnTo>
                  <a:pt x="26589" y="78085"/>
                </a:lnTo>
                <a:lnTo>
                  <a:pt x="26108" y="76882"/>
                </a:lnTo>
                <a:lnTo>
                  <a:pt x="27371" y="77122"/>
                </a:lnTo>
                <a:lnTo>
                  <a:pt x="28274" y="75438"/>
                </a:lnTo>
                <a:lnTo>
                  <a:pt x="28093" y="74476"/>
                </a:lnTo>
                <a:lnTo>
                  <a:pt x="25867" y="74295"/>
                </a:lnTo>
                <a:lnTo>
                  <a:pt x="25688" y="72671"/>
                </a:lnTo>
                <a:lnTo>
                  <a:pt x="24184" y="71829"/>
                </a:lnTo>
                <a:lnTo>
                  <a:pt x="21536" y="71648"/>
                </a:lnTo>
                <a:lnTo>
                  <a:pt x="20513" y="70565"/>
                </a:lnTo>
                <a:lnTo>
                  <a:pt x="18709" y="69723"/>
                </a:lnTo>
                <a:lnTo>
                  <a:pt x="16182" y="70445"/>
                </a:lnTo>
                <a:lnTo>
                  <a:pt x="16604" y="67678"/>
                </a:lnTo>
                <a:lnTo>
                  <a:pt x="17746" y="67256"/>
                </a:lnTo>
                <a:lnTo>
                  <a:pt x="17987" y="65753"/>
                </a:lnTo>
                <a:lnTo>
                  <a:pt x="19912" y="65873"/>
                </a:lnTo>
                <a:lnTo>
                  <a:pt x="20394" y="65151"/>
                </a:lnTo>
                <a:lnTo>
                  <a:pt x="18709" y="63346"/>
                </a:lnTo>
                <a:lnTo>
                  <a:pt x="17867" y="58413"/>
                </a:lnTo>
                <a:lnTo>
                  <a:pt x="16844" y="57992"/>
                </a:lnTo>
                <a:lnTo>
                  <a:pt x="18168" y="55526"/>
                </a:lnTo>
                <a:lnTo>
                  <a:pt x="16964" y="54443"/>
                </a:lnTo>
                <a:lnTo>
                  <a:pt x="16664" y="55165"/>
                </a:lnTo>
                <a:lnTo>
                  <a:pt x="14378" y="54202"/>
                </a:lnTo>
                <a:lnTo>
                  <a:pt x="13836" y="53059"/>
                </a:lnTo>
                <a:lnTo>
                  <a:pt x="12573" y="52759"/>
                </a:lnTo>
                <a:lnTo>
                  <a:pt x="9324" y="50352"/>
                </a:lnTo>
                <a:lnTo>
                  <a:pt x="9264" y="48187"/>
                </a:lnTo>
                <a:lnTo>
                  <a:pt x="10588" y="47404"/>
                </a:lnTo>
                <a:lnTo>
                  <a:pt x="9204" y="45179"/>
                </a:lnTo>
                <a:lnTo>
                  <a:pt x="9444" y="41328"/>
                </a:lnTo>
                <a:lnTo>
                  <a:pt x="13656" y="39163"/>
                </a:lnTo>
                <a:lnTo>
                  <a:pt x="15160" y="37599"/>
                </a:lnTo>
                <a:lnTo>
                  <a:pt x="14558" y="33869"/>
                </a:lnTo>
                <a:lnTo>
                  <a:pt x="13234" y="33147"/>
                </a:lnTo>
                <a:lnTo>
                  <a:pt x="13715" y="32004"/>
                </a:lnTo>
                <a:lnTo>
                  <a:pt x="12092" y="31703"/>
                </a:lnTo>
                <a:lnTo>
                  <a:pt x="12573" y="29357"/>
                </a:lnTo>
                <a:lnTo>
                  <a:pt x="10227" y="28756"/>
                </a:lnTo>
                <a:lnTo>
                  <a:pt x="7219" y="26048"/>
                </a:lnTo>
                <a:lnTo>
                  <a:pt x="6617" y="24424"/>
                </a:lnTo>
                <a:lnTo>
                  <a:pt x="3368" y="23642"/>
                </a:lnTo>
                <a:lnTo>
                  <a:pt x="3068" y="22138"/>
                </a:lnTo>
                <a:lnTo>
                  <a:pt x="541" y="21055"/>
                </a:lnTo>
                <a:lnTo>
                  <a:pt x="1444" y="20454"/>
                </a:lnTo>
                <a:lnTo>
                  <a:pt x="0" y="19852"/>
                </a:lnTo>
                <a:moveTo>
                  <a:pt x="15280" y="174458"/>
                </a:moveTo>
                <a:lnTo>
                  <a:pt x="14017" y="174759"/>
                </a:lnTo>
                <a:lnTo>
                  <a:pt x="12392" y="167720"/>
                </a:lnTo>
                <a:lnTo>
                  <a:pt x="12814" y="166758"/>
                </a:lnTo>
                <a:lnTo>
                  <a:pt x="14558" y="167059"/>
                </a:lnTo>
                <a:lnTo>
                  <a:pt x="13836" y="168502"/>
                </a:lnTo>
                <a:lnTo>
                  <a:pt x="14558" y="171330"/>
                </a:lnTo>
                <a:lnTo>
                  <a:pt x="14498" y="172954"/>
                </a:lnTo>
                <a:lnTo>
                  <a:pt x="15280" y="174518"/>
                </a:lnTo>
                <a:moveTo>
                  <a:pt x="8542" y="55706"/>
                </a:moveTo>
                <a:lnTo>
                  <a:pt x="7158" y="55345"/>
                </a:lnTo>
                <a:lnTo>
                  <a:pt x="9565" y="54443"/>
                </a:lnTo>
                <a:lnTo>
                  <a:pt x="11670" y="55165"/>
                </a:lnTo>
                <a:lnTo>
                  <a:pt x="12994" y="56247"/>
                </a:lnTo>
                <a:lnTo>
                  <a:pt x="11971" y="57692"/>
                </a:lnTo>
                <a:lnTo>
                  <a:pt x="11490" y="59737"/>
                </a:lnTo>
                <a:lnTo>
                  <a:pt x="9324" y="58353"/>
                </a:lnTo>
                <a:lnTo>
                  <a:pt x="8542" y="55706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 title="FL-13">
            <a:extLst>
              <a:ext uri="{FF2B5EF4-FFF2-40B4-BE49-F238E27FC236}">
                <a16:creationId xmlns:a16="http://schemas.microsoft.com/office/drawing/2014/main" id="{44BC788A-5C90-D12B-5A23-E21450B72DA7}"/>
              </a:ext>
            </a:extLst>
          </p:cNvPr>
          <p:cNvSpPr/>
          <p:nvPr/>
        </p:nvSpPr>
        <p:spPr>
          <a:xfrm>
            <a:off x="6699839" y="5218551"/>
            <a:ext cx="36047" cy="82195"/>
          </a:xfrm>
          <a:custGeom>
            <a:avLst/>
            <a:gdLst>
              <a:gd name="connsiteX0" fmla="*/ 30921 w 45118"/>
              <a:gd name="connsiteY0" fmla="*/ 41509 h 106539"/>
              <a:gd name="connsiteX1" fmla="*/ 30921 w 45118"/>
              <a:gd name="connsiteY1" fmla="*/ 41569 h 106539"/>
              <a:gd name="connsiteX2" fmla="*/ 28876 w 45118"/>
              <a:gd name="connsiteY2" fmla="*/ 42772 h 106539"/>
              <a:gd name="connsiteX3" fmla="*/ 28635 w 45118"/>
              <a:gd name="connsiteY3" fmla="*/ 44457 h 106539"/>
              <a:gd name="connsiteX4" fmla="*/ 29838 w 45118"/>
              <a:gd name="connsiteY4" fmla="*/ 46081 h 106539"/>
              <a:gd name="connsiteX5" fmla="*/ 32846 w 45118"/>
              <a:gd name="connsiteY5" fmla="*/ 47765 h 106539"/>
              <a:gd name="connsiteX6" fmla="*/ 35674 w 45118"/>
              <a:gd name="connsiteY6" fmla="*/ 48006 h 106539"/>
              <a:gd name="connsiteX7" fmla="*/ 37178 w 45118"/>
              <a:gd name="connsiteY7" fmla="*/ 48487 h 106539"/>
              <a:gd name="connsiteX8" fmla="*/ 37298 w 45118"/>
              <a:gd name="connsiteY8" fmla="*/ 48487 h 106539"/>
              <a:gd name="connsiteX9" fmla="*/ 37900 w 45118"/>
              <a:gd name="connsiteY9" fmla="*/ 52518 h 106539"/>
              <a:gd name="connsiteX10" fmla="*/ 39344 w 45118"/>
              <a:gd name="connsiteY10" fmla="*/ 52277 h 106539"/>
              <a:gd name="connsiteX11" fmla="*/ 40787 w 45118"/>
              <a:gd name="connsiteY11" fmla="*/ 51435 h 106539"/>
              <a:gd name="connsiteX12" fmla="*/ 41630 w 45118"/>
              <a:gd name="connsiteY12" fmla="*/ 53841 h 106539"/>
              <a:gd name="connsiteX13" fmla="*/ 42712 w 45118"/>
              <a:gd name="connsiteY13" fmla="*/ 53240 h 106539"/>
              <a:gd name="connsiteX14" fmla="*/ 41208 w 45118"/>
              <a:gd name="connsiteY14" fmla="*/ 56247 h 106539"/>
              <a:gd name="connsiteX15" fmla="*/ 42231 w 45118"/>
              <a:gd name="connsiteY15" fmla="*/ 60880 h 106539"/>
              <a:gd name="connsiteX16" fmla="*/ 41088 w 45118"/>
              <a:gd name="connsiteY16" fmla="*/ 61060 h 106539"/>
              <a:gd name="connsiteX17" fmla="*/ 39945 w 45118"/>
              <a:gd name="connsiteY17" fmla="*/ 62985 h 106539"/>
              <a:gd name="connsiteX18" fmla="*/ 45118 w 45118"/>
              <a:gd name="connsiteY18" fmla="*/ 89334 h 106539"/>
              <a:gd name="connsiteX19" fmla="*/ 44517 w 45118"/>
              <a:gd name="connsiteY19" fmla="*/ 87409 h 106539"/>
              <a:gd name="connsiteX20" fmla="*/ 43314 w 45118"/>
              <a:gd name="connsiteY20" fmla="*/ 88853 h 106539"/>
              <a:gd name="connsiteX21" fmla="*/ 41750 w 45118"/>
              <a:gd name="connsiteY21" fmla="*/ 88673 h 106539"/>
              <a:gd name="connsiteX22" fmla="*/ 41389 w 45118"/>
              <a:gd name="connsiteY22" fmla="*/ 87469 h 106539"/>
              <a:gd name="connsiteX23" fmla="*/ 39344 w 45118"/>
              <a:gd name="connsiteY23" fmla="*/ 88432 h 106539"/>
              <a:gd name="connsiteX24" fmla="*/ 38561 w 45118"/>
              <a:gd name="connsiteY24" fmla="*/ 91139 h 106539"/>
              <a:gd name="connsiteX25" fmla="*/ 39163 w 45118"/>
              <a:gd name="connsiteY25" fmla="*/ 94568 h 106539"/>
              <a:gd name="connsiteX26" fmla="*/ 39764 w 45118"/>
              <a:gd name="connsiteY26" fmla="*/ 95591 h 106539"/>
              <a:gd name="connsiteX27" fmla="*/ 39163 w 45118"/>
              <a:gd name="connsiteY27" fmla="*/ 96433 h 106539"/>
              <a:gd name="connsiteX28" fmla="*/ 41750 w 45118"/>
              <a:gd name="connsiteY28" fmla="*/ 100103 h 106539"/>
              <a:gd name="connsiteX29" fmla="*/ 43916 w 45118"/>
              <a:gd name="connsiteY29" fmla="*/ 100283 h 106539"/>
              <a:gd name="connsiteX30" fmla="*/ 43254 w 45118"/>
              <a:gd name="connsiteY30" fmla="*/ 103051 h 106539"/>
              <a:gd name="connsiteX31" fmla="*/ 38381 w 45118"/>
              <a:gd name="connsiteY31" fmla="*/ 106540 h 106539"/>
              <a:gd name="connsiteX32" fmla="*/ 38200 w 45118"/>
              <a:gd name="connsiteY32" fmla="*/ 104976 h 106539"/>
              <a:gd name="connsiteX33" fmla="*/ 36937 w 45118"/>
              <a:gd name="connsiteY33" fmla="*/ 102690 h 106539"/>
              <a:gd name="connsiteX34" fmla="*/ 35433 w 45118"/>
              <a:gd name="connsiteY34" fmla="*/ 99080 h 106539"/>
              <a:gd name="connsiteX35" fmla="*/ 35072 w 45118"/>
              <a:gd name="connsiteY35" fmla="*/ 96072 h 106539"/>
              <a:gd name="connsiteX36" fmla="*/ 35674 w 45118"/>
              <a:gd name="connsiteY36" fmla="*/ 93305 h 106539"/>
              <a:gd name="connsiteX37" fmla="*/ 34952 w 45118"/>
              <a:gd name="connsiteY37" fmla="*/ 89094 h 106539"/>
              <a:gd name="connsiteX38" fmla="*/ 34170 w 45118"/>
              <a:gd name="connsiteY38" fmla="*/ 86988 h 106539"/>
              <a:gd name="connsiteX39" fmla="*/ 32726 w 45118"/>
              <a:gd name="connsiteY39" fmla="*/ 85003 h 106539"/>
              <a:gd name="connsiteX40" fmla="*/ 29718 w 45118"/>
              <a:gd name="connsiteY40" fmla="*/ 82597 h 106539"/>
              <a:gd name="connsiteX41" fmla="*/ 27493 w 45118"/>
              <a:gd name="connsiteY41" fmla="*/ 79107 h 106539"/>
              <a:gd name="connsiteX42" fmla="*/ 25567 w 45118"/>
              <a:gd name="connsiteY42" fmla="*/ 77784 h 106539"/>
              <a:gd name="connsiteX43" fmla="*/ 23341 w 45118"/>
              <a:gd name="connsiteY43" fmla="*/ 75137 h 106539"/>
              <a:gd name="connsiteX44" fmla="*/ 17506 w 45118"/>
              <a:gd name="connsiteY44" fmla="*/ 71889 h 106539"/>
              <a:gd name="connsiteX45" fmla="*/ 15882 w 45118"/>
              <a:gd name="connsiteY45" fmla="*/ 70505 h 106539"/>
              <a:gd name="connsiteX46" fmla="*/ 12934 w 45118"/>
              <a:gd name="connsiteY46" fmla="*/ 67016 h 106539"/>
              <a:gd name="connsiteX47" fmla="*/ 11851 w 45118"/>
              <a:gd name="connsiteY47" fmla="*/ 65211 h 106539"/>
              <a:gd name="connsiteX48" fmla="*/ 10407 w 45118"/>
              <a:gd name="connsiteY48" fmla="*/ 61662 h 106539"/>
              <a:gd name="connsiteX49" fmla="*/ 9806 w 45118"/>
              <a:gd name="connsiteY49" fmla="*/ 59496 h 106539"/>
              <a:gd name="connsiteX50" fmla="*/ 9625 w 45118"/>
              <a:gd name="connsiteY50" fmla="*/ 50412 h 106539"/>
              <a:gd name="connsiteX51" fmla="*/ 10347 w 45118"/>
              <a:gd name="connsiteY51" fmla="*/ 47224 h 106539"/>
              <a:gd name="connsiteX52" fmla="*/ 10467 w 45118"/>
              <a:gd name="connsiteY52" fmla="*/ 44457 h 106539"/>
              <a:gd name="connsiteX53" fmla="*/ 10047 w 45118"/>
              <a:gd name="connsiteY53" fmla="*/ 41028 h 106539"/>
              <a:gd name="connsiteX54" fmla="*/ 9024 w 45118"/>
              <a:gd name="connsiteY54" fmla="*/ 33929 h 106539"/>
              <a:gd name="connsiteX55" fmla="*/ 9625 w 45118"/>
              <a:gd name="connsiteY55" fmla="*/ 28394 h 106539"/>
              <a:gd name="connsiteX56" fmla="*/ 11069 w 45118"/>
              <a:gd name="connsiteY56" fmla="*/ 31462 h 106539"/>
              <a:gd name="connsiteX57" fmla="*/ 11249 w 45118"/>
              <a:gd name="connsiteY57" fmla="*/ 35132 h 106539"/>
              <a:gd name="connsiteX58" fmla="*/ 12633 w 45118"/>
              <a:gd name="connsiteY58" fmla="*/ 35914 h 106539"/>
              <a:gd name="connsiteX59" fmla="*/ 11611 w 45118"/>
              <a:gd name="connsiteY59" fmla="*/ 38020 h 106539"/>
              <a:gd name="connsiteX60" fmla="*/ 13475 w 45118"/>
              <a:gd name="connsiteY60" fmla="*/ 41328 h 106539"/>
              <a:gd name="connsiteX61" fmla="*/ 13716 w 45118"/>
              <a:gd name="connsiteY61" fmla="*/ 42772 h 106539"/>
              <a:gd name="connsiteX62" fmla="*/ 14739 w 45118"/>
              <a:gd name="connsiteY62" fmla="*/ 43193 h 106539"/>
              <a:gd name="connsiteX63" fmla="*/ 15341 w 45118"/>
              <a:gd name="connsiteY63" fmla="*/ 35373 h 106539"/>
              <a:gd name="connsiteX64" fmla="*/ 14679 w 45118"/>
              <a:gd name="connsiteY64" fmla="*/ 30199 h 106539"/>
              <a:gd name="connsiteX65" fmla="*/ 15039 w 45118"/>
              <a:gd name="connsiteY65" fmla="*/ 27492 h 106539"/>
              <a:gd name="connsiteX66" fmla="*/ 12753 w 45118"/>
              <a:gd name="connsiteY66" fmla="*/ 27853 h 106539"/>
              <a:gd name="connsiteX67" fmla="*/ 9986 w 45118"/>
              <a:gd name="connsiteY67" fmla="*/ 27071 h 106539"/>
              <a:gd name="connsiteX68" fmla="*/ 8783 w 45118"/>
              <a:gd name="connsiteY68" fmla="*/ 27492 h 106539"/>
              <a:gd name="connsiteX69" fmla="*/ 6557 w 45118"/>
              <a:gd name="connsiteY69" fmla="*/ 26048 h 106539"/>
              <a:gd name="connsiteX70" fmla="*/ 5294 w 45118"/>
              <a:gd name="connsiteY70" fmla="*/ 23341 h 106539"/>
              <a:gd name="connsiteX71" fmla="*/ 5173 w 45118"/>
              <a:gd name="connsiteY71" fmla="*/ 20935 h 106539"/>
              <a:gd name="connsiteX72" fmla="*/ 6979 w 45118"/>
              <a:gd name="connsiteY72" fmla="*/ 22319 h 106539"/>
              <a:gd name="connsiteX73" fmla="*/ 7941 w 45118"/>
              <a:gd name="connsiteY73" fmla="*/ 25747 h 106539"/>
              <a:gd name="connsiteX74" fmla="*/ 8723 w 45118"/>
              <a:gd name="connsiteY74" fmla="*/ 26349 h 106539"/>
              <a:gd name="connsiteX75" fmla="*/ 10227 w 45118"/>
              <a:gd name="connsiteY75" fmla="*/ 25747 h 106539"/>
              <a:gd name="connsiteX76" fmla="*/ 12453 w 45118"/>
              <a:gd name="connsiteY76" fmla="*/ 27071 h 106539"/>
              <a:gd name="connsiteX77" fmla="*/ 15280 w 45118"/>
              <a:gd name="connsiteY77" fmla="*/ 26469 h 106539"/>
              <a:gd name="connsiteX78" fmla="*/ 14257 w 45118"/>
              <a:gd name="connsiteY78" fmla="*/ 24243 h 106539"/>
              <a:gd name="connsiteX79" fmla="*/ 15341 w 45118"/>
              <a:gd name="connsiteY79" fmla="*/ 22739 h 106539"/>
              <a:gd name="connsiteX80" fmla="*/ 14257 w 45118"/>
              <a:gd name="connsiteY80" fmla="*/ 21537 h 106539"/>
              <a:gd name="connsiteX81" fmla="*/ 14197 w 45118"/>
              <a:gd name="connsiteY81" fmla="*/ 18228 h 106539"/>
              <a:gd name="connsiteX82" fmla="*/ 13295 w 45118"/>
              <a:gd name="connsiteY82" fmla="*/ 16664 h 106539"/>
              <a:gd name="connsiteX83" fmla="*/ 12994 w 45118"/>
              <a:gd name="connsiteY83" fmla="*/ 12693 h 106539"/>
              <a:gd name="connsiteX84" fmla="*/ 10467 w 45118"/>
              <a:gd name="connsiteY84" fmla="*/ 8242 h 106539"/>
              <a:gd name="connsiteX85" fmla="*/ 7761 w 45118"/>
              <a:gd name="connsiteY85" fmla="*/ 8903 h 106539"/>
              <a:gd name="connsiteX86" fmla="*/ 8843 w 45118"/>
              <a:gd name="connsiteY86" fmla="*/ 6978 h 106539"/>
              <a:gd name="connsiteX87" fmla="*/ 7460 w 45118"/>
              <a:gd name="connsiteY87" fmla="*/ 5173 h 106539"/>
              <a:gd name="connsiteX88" fmla="*/ 9625 w 45118"/>
              <a:gd name="connsiteY88" fmla="*/ 4572 h 106539"/>
              <a:gd name="connsiteX89" fmla="*/ 32786 w 45118"/>
              <a:gd name="connsiteY89" fmla="*/ 0 h 106539"/>
              <a:gd name="connsiteX90" fmla="*/ 37358 w 45118"/>
              <a:gd name="connsiteY90" fmla="*/ 21657 h 106539"/>
              <a:gd name="connsiteX91" fmla="*/ 38802 w 45118"/>
              <a:gd name="connsiteY91" fmla="*/ 28815 h 106539"/>
              <a:gd name="connsiteX92" fmla="*/ 37719 w 45118"/>
              <a:gd name="connsiteY92" fmla="*/ 29176 h 106539"/>
              <a:gd name="connsiteX93" fmla="*/ 37900 w 45118"/>
              <a:gd name="connsiteY93" fmla="*/ 32485 h 106539"/>
              <a:gd name="connsiteX94" fmla="*/ 36576 w 45118"/>
              <a:gd name="connsiteY94" fmla="*/ 32425 h 106539"/>
              <a:gd name="connsiteX95" fmla="*/ 35554 w 45118"/>
              <a:gd name="connsiteY95" fmla="*/ 29658 h 106539"/>
              <a:gd name="connsiteX96" fmla="*/ 35554 w 45118"/>
              <a:gd name="connsiteY96" fmla="*/ 27372 h 106539"/>
              <a:gd name="connsiteX97" fmla="*/ 33508 w 45118"/>
              <a:gd name="connsiteY97" fmla="*/ 26770 h 106539"/>
              <a:gd name="connsiteX98" fmla="*/ 31523 w 45118"/>
              <a:gd name="connsiteY98" fmla="*/ 28274 h 106539"/>
              <a:gd name="connsiteX99" fmla="*/ 33207 w 45118"/>
              <a:gd name="connsiteY99" fmla="*/ 30500 h 106539"/>
              <a:gd name="connsiteX100" fmla="*/ 34711 w 45118"/>
              <a:gd name="connsiteY100" fmla="*/ 31884 h 106539"/>
              <a:gd name="connsiteX101" fmla="*/ 33448 w 45118"/>
              <a:gd name="connsiteY101" fmla="*/ 35433 h 106539"/>
              <a:gd name="connsiteX102" fmla="*/ 32606 w 45118"/>
              <a:gd name="connsiteY102" fmla="*/ 36395 h 106539"/>
              <a:gd name="connsiteX103" fmla="*/ 32666 w 45118"/>
              <a:gd name="connsiteY103" fmla="*/ 37599 h 106539"/>
              <a:gd name="connsiteX104" fmla="*/ 33869 w 45118"/>
              <a:gd name="connsiteY104" fmla="*/ 38260 h 106539"/>
              <a:gd name="connsiteX105" fmla="*/ 32245 w 45118"/>
              <a:gd name="connsiteY105" fmla="*/ 40968 h 106539"/>
              <a:gd name="connsiteX106" fmla="*/ 30861 w 45118"/>
              <a:gd name="connsiteY106" fmla="*/ 41569 h 106539"/>
              <a:gd name="connsiteX107" fmla="*/ 44276 w 45118"/>
              <a:gd name="connsiteY107" fmla="*/ 95651 h 106539"/>
              <a:gd name="connsiteX108" fmla="*/ 43675 w 45118"/>
              <a:gd name="connsiteY108" fmla="*/ 94688 h 106539"/>
              <a:gd name="connsiteX109" fmla="*/ 45118 w 45118"/>
              <a:gd name="connsiteY109" fmla="*/ 95110 h 106539"/>
              <a:gd name="connsiteX110" fmla="*/ 44276 w 45118"/>
              <a:gd name="connsiteY110" fmla="*/ 95711 h 106539"/>
              <a:gd name="connsiteX111" fmla="*/ 3008 w 45118"/>
              <a:gd name="connsiteY111" fmla="*/ 14859 h 106539"/>
              <a:gd name="connsiteX112" fmla="*/ 4572 w 45118"/>
              <a:gd name="connsiteY112" fmla="*/ 13957 h 106539"/>
              <a:gd name="connsiteX113" fmla="*/ 3670 w 45118"/>
              <a:gd name="connsiteY113" fmla="*/ 15942 h 106539"/>
              <a:gd name="connsiteX114" fmla="*/ 5234 w 45118"/>
              <a:gd name="connsiteY114" fmla="*/ 18047 h 106539"/>
              <a:gd name="connsiteX115" fmla="*/ 3489 w 45118"/>
              <a:gd name="connsiteY115" fmla="*/ 17566 h 106539"/>
              <a:gd name="connsiteX116" fmla="*/ 3008 w 45118"/>
              <a:gd name="connsiteY116" fmla="*/ 14859 h 106539"/>
              <a:gd name="connsiteX117" fmla="*/ 0 w 45118"/>
              <a:gd name="connsiteY117" fmla="*/ 6617 h 106539"/>
              <a:gd name="connsiteX118" fmla="*/ 1323 w 45118"/>
              <a:gd name="connsiteY118" fmla="*/ 6377 h 106539"/>
              <a:gd name="connsiteX119" fmla="*/ 1985 w 45118"/>
              <a:gd name="connsiteY119" fmla="*/ 7881 h 106539"/>
              <a:gd name="connsiteX120" fmla="*/ 842 w 45118"/>
              <a:gd name="connsiteY120" fmla="*/ 7881 h 106539"/>
              <a:gd name="connsiteX121" fmla="*/ 60 w 45118"/>
              <a:gd name="connsiteY121" fmla="*/ 6617 h 106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45118" h="106539">
                <a:moveTo>
                  <a:pt x="30921" y="41509"/>
                </a:moveTo>
                <a:lnTo>
                  <a:pt x="30921" y="41569"/>
                </a:lnTo>
                <a:lnTo>
                  <a:pt x="28876" y="42772"/>
                </a:lnTo>
                <a:lnTo>
                  <a:pt x="28635" y="44457"/>
                </a:lnTo>
                <a:lnTo>
                  <a:pt x="29838" y="46081"/>
                </a:lnTo>
                <a:lnTo>
                  <a:pt x="32846" y="47765"/>
                </a:lnTo>
                <a:lnTo>
                  <a:pt x="35674" y="48006"/>
                </a:lnTo>
                <a:lnTo>
                  <a:pt x="37178" y="48487"/>
                </a:lnTo>
                <a:lnTo>
                  <a:pt x="37298" y="48487"/>
                </a:lnTo>
                <a:lnTo>
                  <a:pt x="37900" y="52518"/>
                </a:lnTo>
                <a:lnTo>
                  <a:pt x="39344" y="52277"/>
                </a:lnTo>
                <a:lnTo>
                  <a:pt x="40787" y="51435"/>
                </a:lnTo>
                <a:lnTo>
                  <a:pt x="41630" y="53841"/>
                </a:lnTo>
                <a:lnTo>
                  <a:pt x="42712" y="53240"/>
                </a:lnTo>
                <a:lnTo>
                  <a:pt x="41208" y="56247"/>
                </a:lnTo>
                <a:lnTo>
                  <a:pt x="42231" y="60880"/>
                </a:lnTo>
                <a:lnTo>
                  <a:pt x="41088" y="61060"/>
                </a:lnTo>
                <a:lnTo>
                  <a:pt x="39945" y="62985"/>
                </a:lnTo>
                <a:lnTo>
                  <a:pt x="45118" y="89334"/>
                </a:lnTo>
                <a:lnTo>
                  <a:pt x="44517" y="87409"/>
                </a:lnTo>
                <a:lnTo>
                  <a:pt x="43314" y="88853"/>
                </a:lnTo>
                <a:lnTo>
                  <a:pt x="41750" y="88673"/>
                </a:lnTo>
                <a:lnTo>
                  <a:pt x="41389" y="87469"/>
                </a:lnTo>
                <a:lnTo>
                  <a:pt x="39344" y="88432"/>
                </a:lnTo>
                <a:lnTo>
                  <a:pt x="38561" y="91139"/>
                </a:lnTo>
                <a:lnTo>
                  <a:pt x="39163" y="94568"/>
                </a:lnTo>
                <a:lnTo>
                  <a:pt x="39764" y="95591"/>
                </a:lnTo>
                <a:lnTo>
                  <a:pt x="39163" y="96433"/>
                </a:lnTo>
                <a:lnTo>
                  <a:pt x="41750" y="100103"/>
                </a:lnTo>
                <a:lnTo>
                  <a:pt x="43916" y="100283"/>
                </a:lnTo>
                <a:lnTo>
                  <a:pt x="43254" y="103051"/>
                </a:lnTo>
                <a:lnTo>
                  <a:pt x="38381" y="106540"/>
                </a:lnTo>
                <a:lnTo>
                  <a:pt x="38200" y="104976"/>
                </a:lnTo>
                <a:lnTo>
                  <a:pt x="36937" y="102690"/>
                </a:lnTo>
                <a:lnTo>
                  <a:pt x="35433" y="99080"/>
                </a:lnTo>
                <a:lnTo>
                  <a:pt x="35072" y="96072"/>
                </a:lnTo>
                <a:lnTo>
                  <a:pt x="35674" y="93305"/>
                </a:lnTo>
                <a:lnTo>
                  <a:pt x="34952" y="89094"/>
                </a:lnTo>
                <a:lnTo>
                  <a:pt x="34170" y="86988"/>
                </a:lnTo>
                <a:lnTo>
                  <a:pt x="32726" y="85003"/>
                </a:lnTo>
                <a:lnTo>
                  <a:pt x="29718" y="82597"/>
                </a:lnTo>
                <a:lnTo>
                  <a:pt x="27493" y="79107"/>
                </a:lnTo>
                <a:lnTo>
                  <a:pt x="25567" y="77784"/>
                </a:lnTo>
                <a:lnTo>
                  <a:pt x="23341" y="75137"/>
                </a:lnTo>
                <a:lnTo>
                  <a:pt x="17506" y="71889"/>
                </a:lnTo>
                <a:lnTo>
                  <a:pt x="15882" y="70505"/>
                </a:lnTo>
                <a:lnTo>
                  <a:pt x="12934" y="67016"/>
                </a:lnTo>
                <a:lnTo>
                  <a:pt x="11851" y="65211"/>
                </a:lnTo>
                <a:lnTo>
                  <a:pt x="10407" y="61662"/>
                </a:lnTo>
                <a:lnTo>
                  <a:pt x="9806" y="59496"/>
                </a:lnTo>
                <a:lnTo>
                  <a:pt x="9625" y="50412"/>
                </a:lnTo>
                <a:lnTo>
                  <a:pt x="10347" y="47224"/>
                </a:lnTo>
                <a:lnTo>
                  <a:pt x="10467" y="44457"/>
                </a:lnTo>
                <a:lnTo>
                  <a:pt x="10047" y="41028"/>
                </a:lnTo>
                <a:lnTo>
                  <a:pt x="9024" y="33929"/>
                </a:lnTo>
                <a:lnTo>
                  <a:pt x="9625" y="28394"/>
                </a:lnTo>
                <a:lnTo>
                  <a:pt x="11069" y="31462"/>
                </a:lnTo>
                <a:lnTo>
                  <a:pt x="11249" y="35132"/>
                </a:lnTo>
                <a:lnTo>
                  <a:pt x="12633" y="35914"/>
                </a:lnTo>
                <a:lnTo>
                  <a:pt x="11611" y="38020"/>
                </a:lnTo>
                <a:lnTo>
                  <a:pt x="13475" y="41328"/>
                </a:lnTo>
                <a:lnTo>
                  <a:pt x="13716" y="42772"/>
                </a:lnTo>
                <a:lnTo>
                  <a:pt x="14739" y="43193"/>
                </a:lnTo>
                <a:lnTo>
                  <a:pt x="15341" y="35373"/>
                </a:lnTo>
                <a:lnTo>
                  <a:pt x="14679" y="30199"/>
                </a:lnTo>
                <a:lnTo>
                  <a:pt x="15039" y="27492"/>
                </a:lnTo>
                <a:lnTo>
                  <a:pt x="12753" y="27853"/>
                </a:lnTo>
                <a:lnTo>
                  <a:pt x="9986" y="27071"/>
                </a:lnTo>
                <a:lnTo>
                  <a:pt x="8783" y="27492"/>
                </a:lnTo>
                <a:lnTo>
                  <a:pt x="6557" y="26048"/>
                </a:lnTo>
                <a:lnTo>
                  <a:pt x="5294" y="23341"/>
                </a:lnTo>
                <a:lnTo>
                  <a:pt x="5173" y="20935"/>
                </a:lnTo>
                <a:lnTo>
                  <a:pt x="6979" y="22319"/>
                </a:lnTo>
                <a:lnTo>
                  <a:pt x="7941" y="25747"/>
                </a:lnTo>
                <a:lnTo>
                  <a:pt x="8723" y="26349"/>
                </a:lnTo>
                <a:lnTo>
                  <a:pt x="10227" y="25747"/>
                </a:lnTo>
                <a:lnTo>
                  <a:pt x="12453" y="27071"/>
                </a:lnTo>
                <a:lnTo>
                  <a:pt x="15280" y="26469"/>
                </a:lnTo>
                <a:lnTo>
                  <a:pt x="14257" y="24243"/>
                </a:lnTo>
                <a:lnTo>
                  <a:pt x="15341" y="22739"/>
                </a:lnTo>
                <a:lnTo>
                  <a:pt x="14257" y="21537"/>
                </a:lnTo>
                <a:lnTo>
                  <a:pt x="14197" y="18228"/>
                </a:lnTo>
                <a:lnTo>
                  <a:pt x="13295" y="16664"/>
                </a:lnTo>
                <a:lnTo>
                  <a:pt x="12994" y="12693"/>
                </a:lnTo>
                <a:lnTo>
                  <a:pt x="10467" y="8242"/>
                </a:lnTo>
                <a:lnTo>
                  <a:pt x="7761" y="8903"/>
                </a:lnTo>
                <a:lnTo>
                  <a:pt x="8843" y="6978"/>
                </a:lnTo>
                <a:lnTo>
                  <a:pt x="7460" y="5173"/>
                </a:lnTo>
                <a:lnTo>
                  <a:pt x="9625" y="4572"/>
                </a:lnTo>
                <a:lnTo>
                  <a:pt x="32786" y="0"/>
                </a:lnTo>
                <a:lnTo>
                  <a:pt x="37358" y="21657"/>
                </a:lnTo>
                <a:lnTo>
                  <a:pt x="38802" y="28815"/>
                </a:lnTo>
                <a:lnTo>
                  <a:pt x="37719" y="29176"/>
                </a:lnTo>
                <a:lnTo>
                  <a:pt x="37900" y="32485"/>
                </a:lnTo>
                <a:lnTo>
                  <a:pt x="36576" y="32425"/>
                </a:lnTo>
                <a:lnTo>
                  <a:pt x="35554" y="29658"/>
                </a:lnTo>
                <a:lnTo>
                  <a:pt x="35554" y="27372"/>
                </a:lnTo>
                <a:lnTo>
                  <a:pt x="33508" y="26770"/>
                </a:lnTo>
                <a:lnTo>
                  <a:pt x="31523" y="28274"/>
                </a:lnTo>
                <a:lnTo>
                  <a:pt x="33207" y="30500"/>
                </a:lnTo>
                <a:lnTo>
                  <a:pt x="34711" y="31884"/>
                </a:lnTo>
                <a:lnTo>
                  <a:pt x="33448" y="35433"/>
                </a:lnTo>
                <a:lnTo>
                  <a:pt x="32606" y="36395"/>
                </a:lnTo>
                <a:lnTo>
                  <a:pt x="32666" y="37599"/>
                </a:lnTo>
                <a:lnTo>
                  <a:pt x="33869" y="38260"/>
                </a:lnTo>
                <a:lnTo>
                  <a:pt x="32245" y="40968"/>
                </a:lnTo>
                <a:lnTo>
                  <a:pt x="30861" y="41569"/>
                </a:lnTo>
                <a:moveTo>
                  <a:pt x="44276" y="95651"/>
                </a:moveTo>
                <a:lnTo>
                  <a:pt x="43675" y="94688"/>
                </a:lnTo>
                <a:lnTo>
                  <a:pt x="45118" y="95110"/>
                </a:lnTo>
                <a:lnTo>
                  <a:pt x="44276" y="95711"/>
                </a:lnTo>
                <a:moveTo>
                  <a:pt x="3008" y="14859"/>
                </a:moveTo>
                <a:lnTo>
                  <a:pt x="4572" y="13957"/>
                </a:lnTo>
                <a:lnTo>
                  <a:pt x="3670" y="15942"/>
                </a:lnTo>
                <a:lnTo>
                  <a:pt x="5234" y="18047"/>
                </a:lnTo>
                <a:lnTo>
                  <a:pt x="3489" y="17566"/>
                </a:lnTo>
                <a:lnTo>
                  <a:pt x="3008" y="14859"/>
                </a:lnTo>
                <a:moveTo>
                  <a:pt x="0" y="6617"/>
                </a:moveTo>
                <a:lnTo>
                  <a:pt x="1323" y="6377"/>
                </a:lnTo>
                <a:lnTo>
                  <a:pt x="1985" y="7881"/>
                </a:lnTo>
                <a:lnTo>
                  <a:pt x="842" y="7881"/>
                </a:lnTo>
                <a:lnTo>
                  <a:pt x="60" y="6617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 title="FL-14">
            <a:extLst>
              <a:ext uri="{FF2B5EF4-FFF2-40B4-BE49-F238E27FC236}">
                <a16:creationId xmlns:a16="http://schemas.microsoft.com/office/drawing/2014/main" id="{F7C255AB-2ABF-2C1D-D038-D7789870FCE6}"/>
              </a:ext>
            </a:extLst>
          </p:cNvPr>
          <p:cNvSpPr/>
          <p:nvPr/>
        </p:nvSpPr>
        <p:spPr>
          <a:xfrm>
            <a:off x="6726082" y="5215859"/>
            <a:ext cx="48784" cy="75605"/>
          </a:xfrm>
          <a:custGeom>
            <a:avLst/>
            <a:gdLst>
              <a:gd name="connsiteX0" fmla="*/ 34591 w 61060"/>
              <a:gd name="connsiteY0" fmla="*/ 97997 h 97997"/>
              <a:gd name="connsiteX1" fmla="*/ 36516 w 61060"/>
              <a:gd name="connsiteY1" fmla="*/ 92343 h 97997"/>
              <a:gd name="connsiteX2" fmla="*/ 38923 w 61060"/>
              <a:gd name="connsiteY2" fmla="*/ 87049 h 97997"/>
              <a:gd name="connsiteX3" fmla="*/ 39163 w 61060"/>
              <a:gd name="connsiteY3" fmla="*/ 85665 h 97997"/>
              <a:gd name="connsiteX4" fmla="*/ 41870 w 61060"/>
              <a:gd name="connsiteY4" fmla="*/ 82537 h 97997"/>
              <a:gd name="connsiteX5" fmla="*/ 43855 w 61060"/>
              <a:gd name="connsiteY5" fmla="*/ 81935 h 97997"/>
              <a:gd name="connsiteX6" fmla="*/ 44758 w 61060"/>
              <a:gd name="connsiteY6" fmla="*/ 80912 h 97997"/>
              <a:gd name="connsiteX7" fmla="*/ 44156 w 61060"/>
              <a:gd name="connsiteY7" fmla="*/ 78987 h 97997"/>
              <a:gd name="connsiteX8" fmla="*/ 43133 w 61060"/>
              <a:gd name="connsiteY8" fmla="*/ 77664 h 97997"/>
              <a:gd name="connsiteX9" fmla="*/ 43614 w 61060"/>
              <a:gd name="connsiteY9" fmla="*/ 77002 h 97997"/>
              <a:gd name="connsiteX10" fmla="*/ 46863 w 61060"/>
              <a:gd name="connsiteY10" fmla="*/ 75077 h 97997"/>
              <a:gd name="connsiteX11" fmla="*/ 50172 w 61060"/>
              <a:gd name="connsiteY11" fmla="*/ 72189 h 97997"/>
              <a:gd name="connsiteX12" fmla="*/ 50894 w 61060"/>
              <a:gd name="connsiteY12" fmla="*/ 70385 h 97997"/>
              <a:gd name="connsiteX13" fmla="*/ 49630 w 61060"/>
              <a:gd name="connsiteY13" fmla="*/ 70144 h 97997"/>
              <a:gd name="connsiteX14" fmla="*/ 51736 w 61060"/>
              <a:gd name="connsiteY14" fmla="*/ 66174 h 97997"/>
              <a:gd name="connsiteX15" fmla="*/ 52759 w 61060"/>
              <a:gd name="connsiteY15" fmla="*/ 65993 h 97997"/>
              <a:gd name="connsiteX16" fmla="*/ 52638 w 61060"/>
              <a:gd name="connsiteY16" fmla="*/ 64730 h 97997"/>
              <a:gd name="connsiteX17" fmla="*/ 51676 w 61060"/>
              <a:gd name="connsiteY17" fmla="*/ 64129 h 97997"/>
              <a:gd name="connsiteX18" fmla="*/ 52398 w 61060"/>
              <a:gd name="connsiteY18" fmla="*/ 62925 h 97997"/>
              <a:gd name="connsiteX19" fmla="*/ 53601 w 61060"/>
              <a:gd name="connsiteY19" fmla="*/ 62264 h 97997"/>
              <a:gd name="connsiteX20" fmla="*/ 54083 w 61060"/>
              <a:gd name="connsiteY20" fmla="*/ 60880 h 97997"/>
              <a:gd name="connsiteX21" fmla="*/ 54263 w 61060"/>
              <a:gd name="connsiteY21" fmla="*/ 55706 h 97997"/>
              <a:gd name="connsiteX22" fmla="*/ 53541 w 61060"/>
              <a:gd name="connsiteY22" fmla="*/ 55947 h 97997"/>
              <a:gd name="connsiteX23" fmla="*/ 52338 w 61060"/>
              <a:gd name="connsiteY23" fmla="*/ 53360 h 97997"/>
              <a:gd name="connsiteX24" fmla="*/ 51194 w 61060"/>
              <a:gd name="connsiteY24" fmla="*/ 49330 h 97997"/>
              <a:gd name="connsiteX25" fmla="*/ 48488 w 61060"/>
              <a:gd name="connsiteY25" fmla="*/ 46502 h 97997"/>
              <a:gd name="connsiteX26" fmla="*/ 45239 w 61060"/>
              <a:gd name="connsiteY26" fmla="*/ 46923 h 97997"/>
              <a:gd name="connsiteX27" fmla="*/ 42953 w 61060"/>
              <a:gd name="connsiteY27" fmla="*/ 44336 h 97997"/>
              <a:gd name="connsiteX28" fmla="*/ 42773 w 61060"/>
              <a:gd name="connsiteY28" fmla="*/ 46382 h 97997"/>
              <a:gd name="connsiteX29" fmla="*/ 40487 w 61060"/>
              <a:gd name="connsiteY29" fmla="*/ 46502 h 97997"/>
              <a:gd name="connsiteX30" fmla="*/ 39645 w 61060"/>
              <a:gd name="connsiteY30" fmla="*/ 40968 h 97997"/>
              <a:gd name="connsiteX31" fmla="*/ 35493 w 61060"/>
              <a:gd name="connsiteY31" fmla="*/ 45359 h 97997"/>
              <a:gd name="connsiteX32" fmla="*/ 35554 w 61060"/>
              <a:gd name="connsiteY32" fmla="*/ 46322 h 97997"/>
              <a:gd name="connsiteX33" fmla="*/ 36757 w 61060"/>
              <a:gd name="connsiteY33" fmla="*/ 49690 h 97997"/>
              <a:gd name="connsiteX34" fmla="*/ 38501 w 61060"/>
              <a:gd name="connsiteY34" fmla="*/ 51074 h 97997"/>
              <a:gd name="connsiteX35" fmla="*/ 38321 w 61060"/>
              <a:gd name="connsiteY35" fmla="*/ 52759 h 97997"/>
              <a:gd name="connsiteX36" fmla="*/ 37479 w 61060"/>
              <a:gd name="connsiteY36" fmla="*/ 53962 h 97997"/>
              <a:gd name="connsiteX37" fmla="*/ 37779 w 61060"/>
              <a:gd name="connsiteY37" fmla="*/ 55586 h 97997"/>
              <a:gd name="connsiteX38" fmla="*/ 39464 w 61060"/>
              <a:gd name="connsiteY38" fmla="*/ 57210 h 97997"/>
              <a:gd name="connsiteX39" fmla="*/ 41690 w 61060"/>
              <a:gd name="connsiteY39" fmla="*/ 58714 h 97997"/>
              <a:gd name="connsiteX40" fmla="*/ 41931 w 61060"/>
              <a:gd name="connsiteY40" fmla="*/ 62684 h 97997"/>
              <a:gd name="connsiteX41" fmla="*/ 38923 w 61060"/>
              <a:gd name="connsiteY41" fmla="*/ 63226 h 97997"/>
              <a:gd name="connsiteX42" fmla="*/ 35313 w 61060"/>
              <a:gd name="connsiteY42" fmla="*/ 62925 h 97997"/>
              <a:gd name="connsiteX43" fmla="*/ 32125 w 61060"/>
              <a:gd name="connsiteY43" fmla="*/ 61842 h 97997"/>
              <a:gd name="connsiteX44" fmla="*/ 31343 w 61060"/>
              <a:gd name="connsiteY44" fmla="*/ 62745 h 97997"/>
              <a:gd name="connsiteX45" fmla="*/ 30681 w 61060"/>
              <a:gd name="connsiteY45" fmla="*/ 61361 h 97997"/>
              <a:gd name="connsiteX46" fmla="*/ 29357 w 61060"/>
              <a:gd name="connsiteY46" fmla="*/ 60760 h 97997"/>
              <a:gd name="connsiteX47" fmla="*/ 27432 w 61060"/>
              <a:gd name="connsiteY47" fmla="*/ 60639 h 97997"/>
              <a:gd name="connsiteX48" fmla="*/ 27071 w 61060"/>
              <a:gd name="connsiteY48" fmla="*/ 57872 h 97997"/>
              <a:gd name="connsiteX49" fmla="*/ 29478 w 61060"/>
              <a:gd name="connsiteY49" fmla="*/ 56970 h 97997"/>
              <a:gd name="connsiteX50" fmla="*/ 30380 w 61060"/>
              <a:gd name="connsiteY50" fmla="*/ 54323 h 97997"/>
              <a:gd name="connsiteX51" fmla="*/ 29899 w 61060"/>
              <a:gd name="connsiteY51" fmla="*/ 52999 h 97997"/>
              <a:gd name="connsiteX52" fmla="*/ 28214 w 61060"/>
              <a:gd name="connsiteY52" fmla="*/ 53480 h 97997"/>
              <a:gd name="connsiteX53" fmla="*/ 27913 w 61060"/>
              <a:gd name="connsiteY53" fmla="*/ 51736 h 97997"/>
              <a:gd name="connsiteX54" fmla="*/ 28997 w 61060"/>
              <a:gd name="connsiteY54" fmla="*/ 51495 h 97997"/>
              <a:gd name="connsiteX55" fmla="*/ 28575 w 61060"/>
              <a:gd name="connsiteY55" fmla="*/ 49751 h 97997"/>
              <a:gd name="connsiteX56" fmla="*/ 29237 w 61060"/>
              <a:gd name="connsiteY56" fmla="*/ 49510 h 97997"/>
              <a:gd name="connsiteX57" fmla="*/ 28034 w 61060"/>
              <a:gd name="connsiteY57" fmla="*/ 47104 h 97997"/>
              <a:gd name="connsiteX58" fmla="*/ 27853 w 61060"/>
              <a:gd name="connsiteY58" fmla="*/ 44216 h 97997"/>
              <a:gd name="connsiteX59" fmla="*/ 25989 w 61060"/>
              <a:gd name="connsiteY59" fmla="*/ 41509 h 97997"/>
              <a:gd name="connsiteX60" fmla="*/ 24726 w 61060"/>
              <a:gd name="connsiteY60" fmla="*/ 41208 h 97997"/>
              <a:gd name="connsiteX61" fmla="*/ 24905 w 61060"/>
              <a:gd name="connsiteY61" fmla="*/ 40065 h 97997"/>
              <a:gd name="connsiteX62" fmla="*/ 23281 w 61060"/>
              <a:gd name="connsiteY62" fmla="*/ 38621 h 97997"/>
              <a:gd name="connsiteX63" fmla="*/ 21296 w 61060"/>
              <a:gd name="connsiteY63" fmla="*/ 38982 h 97997"/>
              <a:gd name="connsiteX64" fmla="*/ 20153 w 61060"/>
              <a:gd name="connsiteY64" fmla="*/ 39945 h 97997"/>
              <a:gd name="connsiteX65" fmla="*/ 20514 w 61060"/>
              <a:gd name="connsiteY65" fmla="*/ 38441 h 97997"/>
              <a:gd name="connsiteX66" fmla="*/ 17988 w 61060"/>
              <a:gd name="connsiteY66" fmla="*/ 37238 h 97997"/>
              <a:gd name="connsiteX67" fmla="*/ 15160 w 61060"/>
              <a:gd name="connsiteY67" fmla="*/ 37659 h 97997"/>
              <a:gd name="connsiteX68" fmla="*/ 12634 w 61060"/>
              <a:gd name="connsiteY68" fmla="*/ 36275 h 97997"/>
              <a:gd name="connsiteX69" fmla="*/ 11009 w 61060"/>
              <a:gd name="connsiteY69" fmla="*/ 35794 h 97997"/>
              <a:gd name="connsiteX70" fmla="*/ 9986 w 61060"/>
              <a:gd name="connsiteY70" fmla="*/ 34711 h 97997"/>
              <a:gd name="connsiteX71" fmla="*/ 7761 w 61060"/>
              <a:gd name="connsiteY71" fmla="*/ 33929 h 97997"/>
              <a:gd name="connsiteX72" fmla="*/ 7159 w 61060"/>
              <a:gd name="connsiteY72" fmla="*/ 32124 h 97997"/>
              <a:gd name="connsiteX73" fmla="*/ 5956 w 61060"/>
              <a:gd name="connsiteY73" fmla="*/ 32305 h 97997"/>
              <a:gd name="connsiteX74" fmla="*/ 4512 w 61060"/>
              <a:gd name="connsiteY74" fmla="*/ 25086 h 97997"/>
              <a:gd name="connsiteX75" fmla="*/ 0 w 61060"/>
              <a:gd name="connsiteY75" fmla="*/ 3549 h 97997"/>
              <a:gd name="connsiteX76" fmla="*/ 5174 w 61060"/>
              <a:gd name="connsiteY76" fmla="*/ 2587 h 97997"/>
              <a:gd name="connsiteX77" fmla="*/ 18890 w 61060"/>
              <a:gd name="connsiteY77" fmla="*/ 0 h 97997"/>
              <a:gd name="connsiteX78" fmla="*/ 19191 w 61060"/>
              <a:gd name="connsiteY78" fmla="*/ 3850 h 97997"/>
              <a:gd name="connsiteX79" fmla="*/ 18168 w 61060"/>
              <a:gd name="connsiteY79" fmla="*/ 6016 h 97997"/>
              <a:gd name="connsiteX80" fmla="*/ 18228 w 61060"/>
              <a:gd name="connsiteY80" fmla="*/ 7700 h 97997"/>
              <a:gd name="connsiteX81" fmla="*/ 19311 w 61060"/>
              <a:gd name="connsiteY81" fmla="*/ 11430 h 97997"/>
              <a:gd name="connsiteX82" fmla="*/ 21115 w 61060"/>
              <a:gd name="connsiteY82" fmla="*/ 15039 h 97997"/>
              <a:gd name="connsiteX83" fmla="*/ 21115 w 61060"/>
              <a:gd name="connsiteY83" fmla="*/ 16724 h 97997"/>
              <a:gd name="connsiteX84" fmla="*/ 21837 w 61060"/>
              <a:gd name="connsiteY84" fmla="*/ 20815 h 97997"/>
              <a:gd name="connsiteX85" fmla="*/ 24244 w 61060"/>
              <a:gd name="connsiteY85" fmla="*/ 21416 h 97997"/>
              <a:gd name="connsiteX86" fmla="*/ 28876 w 61060"/>
              <a:gd name="connsiteY86" fmla="*/ 24184 h 97997"/>
              <a:gd name="connsiteX87" fmla="*/ 32305 w 61060"/>
              <a:gd name="connsiteY87" fmla="*/ 24003 h 97997"/>
              <a:gd name="connsiteX88" fmla="*/ 40126 w 61060"/>
              <a:gd name="connsiteY88" fmla="*/ 22800 h 97997"/>
              <a:gd name="connsiteX89" fmla="*/ 46743 w 61060"/>
              <a:gd name="connsiteY89" fmla="*/ 21416 h 97997"/>
              <a:gd name="connsiteX90" fmla="*/ 48728 w 61060"/>
              <a:gd name="connsiteY90" fmla="*/ 23702 h 97997"/>
              <a:gd name="connsiteX91" fmla="*/ 49149 w 61060"/>
              <a:gd name="connsiteY91" fmla="*/ 25206 h 97997"/>
              <a:gd name="connsiteX92" fmla="*/ 50894 w 61060"/>
              <a:gd name="connsiteY92" fmla="*/ 24845 h 97997"/>
              <a:gd name="connsiteX93" fmla="*/ 51015 w 61060"/>
              <a:gd name="connsiteY93" fmla="*/ 23462 h 97997"/>
              <a:gd name="connsiteX94" fmla="*/ 55045 w 61060"/>
              <a:gd name="connsiteY94" fmla="*/ 23702 h 97997"/>
              <a:gd name="connsiteX95" fmla="*/ 55587 w 61060"/>
              <a:gd name="connsiteY95" fmla="*/ 26831 h 97997"/>
              <a:gd name="connsiteX96" fmla="*/ 54564 w 61060"/>
              <a:gd name="connsiteY96" fmla="*/ 27011 h 97997"/>
              <a:gd name="connsiteX97" fmla="*/ 54564 w 61060"/>
              <a:gd name="connsiteY97" fmla="*/ 29718 h 97997"/>
              <a:gd name="connsiteX98" fmla="*/ 55285 w 61060"/>
              <a:gd name="connsiteY98" fmla="*/ 33027 h 97997"/>
              <a:gd name="connsiteX99" fmla="*/ 56789 w 61060"/>
              <a:gd name="connsiteY99" fmla="*/ 35433 h 97997"/>
              <a:gd name="connsiteX100" fmla="*/ 59196 w 61060"/>
              <a:gd name="connsiteY100" fmla="*/ 42231 h 97997"/>
              <a:gd name="connsiteX101" fmla="*/ 60158 w 61060"/>
              <a:gd name="connsiteY101" fmla="*/ 43614 h 97997"/>
              <a:gd name="connsiteX102" fmla="*/ 59677 w 61060"/>
              <a:gd name="connsiteY102" fmla="*/ 45780 h 97997"/>
              <a:gd name="connsiteX103" fmla="*/ 61060 w 61060"/>
              <a:gd name="connsiteY103" fmla="*/ 50894 h 97997"/>
              <a:gd name="connsiteX104" fmla="*/ 54804 w 61060"/>
              <a:gd name="connsiteY104" fmla="*/ 52097 h 97997"/>
              <a:gd name="connsiteX105" fmla="*/ 56007 w 61060"/>
              <a:gd name="connsiteY105" fmla="*/ 54744 h 97997"/>
              <a:gd name="connsiteX106" fmla="*/ 56789 w 61060"/>
              <a:gd name="connsiteY106" fmla="*/ 59857 h 97997"/>
              <a:gd name="connsiteX107" fmla="*/ 56669 w 61060"/>
              <a:gd name="connsiteY107" fmla="*/ 61241 h 97997"/>
              <a:gd name="connsiteX108" fmla="*/ 57752 w 61060"/>
              <a:gd name="connsiteY108" fmla="*/ 67256 h 97997"/>
              <a:gd name="connsiteX109" fmla="*/ 56789 w 61060"/>
              <a:gd name="connsiteY109" fmla="*/ 70686 h 97997"/>
              <a:gd name="connsiteX110" fmla="*/ 51435 w 61060"/>
              <a:gd name="connsiteY110" fmla="*/ 78205 h 97997"/>
              <a:gd name="connsiteX111" fmla="*/ 52398 w 61060"/>
              <a:gd name="connsiteY111" fmla="*/ 81213 h 97997"/>
              <a:gd name="connsiteX112" fmla="*/ 51797 w 61060"/>
              <a:gd name="connsiteY112" fmla="*/ 83259 h 97997"/>
              <a:gd name="connsiteX113" fmla="*/ 49390 w 61060"/>
              <a:gd name="connsiteY113" fmla="*/ 84041 h 97997"/>
              <a:gd name="connsiteX114" fmla="*/ 46743 w 61060"/>
              <a:gd name="connsiteY114" fmla="*/ 88192 h 97997"/>
              <a:gd name="connsiteX115" fmla="*/ 45660 w 61060"/>
              <a:gd name="connsiteY115" fmla="*/ 90357 h 97997"/>
              <a:gd name="connsiteX116" fmla="*/ 42773 w 61060"/>
              <a:gd name="connsiteY116" fmla="*/ 93365 h 97997"/>
              <a:gd name="connsiteX117" fmla="*/ 40968 w 61060"/>
              <a:gd name="connsiteY117" fmla="*/ 95892 h 97997"/>
              <a:gd name="connsiteX118" fmla="*/ 39524 w 61060"/>
              <a:gd name="connsiteY118" fmla="*/ 97095 h 97997"/>
              <a:gd name="connsiteX119" fmla="*/ 34591 w 61060"/>
              <a:gd name="connsiteY119" fmla="*/ 97997 h 97997"/>
              <a:gd name="connsiteX120" fmla="*/ 12333 w 61060"/>
              <a:gd name="connsiteY120" fmla="*/ 92824 h 97997"/>
              <a:gd name="connsiteX121" fmla="*/ 7099 w 61060"/>
              <a:gd name="connsiteY121" fmla="*/ 66474 h 97997"/>
              <a:gd name="connsiteX122" fmla="*/ 8182 w 61060"/>
              <a:gd name="connsiteY122" fmla="*/ 64549 h 97997"/>
              <a:gd name="connsiteX123" fmla="*/ 9385 w 61060"/>
              <a:gd name="connsiteY123" fmla="*/ 64369 h 97997"/>
              <a:gd name="connsiteX124" fmla="*/ 8362 w 61060"/>
              <a:gd name="connsiteY124" fmla="*/ 59797 h 97997"/>
              <a:gd name="connsiteX125" fmla="*/ 9926 w 61060"/>
              <a:gd name="connsiteY125" fmla="*/ 56729 h 97997"/>
              <a:gd name="connsiteX126" fmla="*/ 8723 w 61060"/>
              <a:gd name="connsiteY126" fmla="*/ 57331 h 97997"/>
              <a:gd name="connsiteX127" fmla="*/ 7941 w 61060"/>
              <a:gd name="connsiteY127" fmla="*/ 54924 h 97997"/>
              <a:gd name="connsiteX128" fmla="*/ 6498 w 61060"/>
              <a:gd name="connsiteY128" fmla="*/ 55766 h 97997"/>
              <a:gd name="connsiteX129" fmla="*/ 5054 w 61060"/>
              <a:gd name="connsiteY129" fmla="*/ 56007 h 97997"/>
              <a:gd name="connsiteX130" fmla="*/ 4452 w 61060"/>
              <a:gd name="connsiteY130" fmla="*/ 51977 h 97997"/>
              <a:gd name="connsiteX131" fmla="*/ 8482 w 61060"/>
              <a:gd name="connsiteY131" fmla="*/ 52277 h 97997"/>
              <a:gd name="connsiteX132" fmla="*/ 9385 w 61060"/>
              <a:gd name="connsiteY132" fmla="*/ 52879 h 97997"/>
              <a:gd name="connsiteX133" fmla="*/ 10047 w 61060"/>
              <a:gd name="connsiteY133" fmla="*/ 52037 h 97997"/>
              <a:gd name="connsiteX134" fmla="*/ 11551 w 61060"/>
              <a:gd name="connsiteY134" fmla="*/ 52638 h 97997"/>
              <a:gd name="connsiteX135" fmla="*/ 12934 w 61060"/>
              <a:gd name="connsiteY135" fmla="*/ 51916 h 97997"/>
              <a:gd name="connsiteX136" fmla="*/ 11852 w 61060"/>
              <a:gd name="connsiteY136" fmla="*/ 54022 h 97997"/>
              <a:gd name="connsiteX137" fmla="*/ 11972 w 61060"/>
              <a:gd name="connsiteY137" fmla="*/ 54924 h 97997"/>
              <a:gd name="connsiteX138" fmla="*/ 13175 w 61060"/>
              <a:gd name="connsiteY138" fmla="*/ 55045 h 97997"/>
              <a:gd name="connsiteX139" fmla="*/ 16062 w 61060"/>
              <a:gd name="connsiteY139" fmla="*/ 56549 h 97997"/>
              <a:gd name="connsiteX140" fmla="*/ 18769 w 61060"/>
              <a:gd name="connsiteY140" fmla="*/ 58955 h 97997"/>
              <a:gd name="connsiteX141" fmla="*/ 19913 w 61060"/>
              <a:gd name="connsiteY141" fmla="*/ 59015 h 97997"/>
              <a:gd name="connsiteX142" fmla="*/ 19792 w 61060"/>
              <a:gd name="connsiteY142" fmla="*/ 60218 h 97997"/>
              <a:gd name="connsiteX143" fmla="*/ 20875 w 61060"/>
              <a:gd name="connsiteY143" fmla="*/ 62745 h 97997"/>
              <a:gd name="connsiteX144" fmla="*/ 22379 w 61060"/>
              <a:gd name="connsiteY144" fmla="*/ 64911 h 97997"/>
              <a:gd name="connsiteX145" fmla="*/ 21898 w 61060"/>
              <a:gd name="connsiteY145" fmla="*/ 66595 h 97997"/>
              <a:gd name="connsiteX146" fmla="*/ 23101 w 61060"/>
              <a:gd name="connsiteY146" fmla="*/ 66896 h 97997"/>
              <a:gd name="connsiteX147" fmla="*/ 22500 w 61060"/>
              <a:gd name="connsiteY147" fmla="*/ 68219 h 97997"/>
              <a:gd name="connsiteX148" fmla="*/ 21718 w 61060"/>
              <a:gd name="connsiteY148" fmla="*/ 68339 h 97997"/>
              <a:gd name="connsiteX149" fmla="*/ 20514 w 61060"/>
              <a:gd name="connsiteY149" fmla="*/ 71407 h 97997"/>
              <a:gd name="connsiteX150" fmla="*/ 20695 w 61060"/>
              <a:gd name="connsiteY150" fmla="*/ 72490 h 97997"/>
              <a:gd name="connsiteX151" fmla="*/ 18288 w 61060"/>
              <a:gd name="connsiteY151" fmla="*/ 73994 h 97997"/>
              <a:gd name="connsiteX152" fmla="*/ 18409 w 61060"/>
              <a:gd name="connsiteY152" fmla="*/ 75679 h 97997"/>
              <a:gd name="connsiteX153" fmla="*/ 19010 w 61060"/>
              <a:gd name="connsiteY153" fmla="*/ 76401 h 97997"/>
              <a:gd name="connsiteX154" fmla="*/ 19010 w 61060"/>
              <a:gd name="connsiteY154" fmla="*/ 78987 h 97997"/>
              <a:gd name="connsiteX155" fmla="*/ 18228 w 61060"/>
              <a:gd name="connsiteY155" fmla="*/ 80431 h 97997"/>
              <a:gd name="connsiteX156" fmla="*/ 19792 w 61060"/>
              <a:gd name="connsiteY156" fmla="*/ 81815 h 97997"/>
              <a:gd name="connsiteX157" fmla="*/ 19191 w 61060"/>
              <a:gd name="connsiteY157" fmla="*/ 82657 h 97997"/>
              <a:gd name="connsiteX158" fmla="*/ 19913 w 61060"/>
              <a:gd name="connsiteY158" fmla="*/ 85244 h 97997"/>
              <a:gd name="connsiteX159" fmla="*/ 19191 w 61060"/>
              <a:gd name="connsiteY159" fmla="*/ 88553 h 97997"/>
              <a:gd name="connsiteX160" fmla="*/ 18469 w 61060"/>
              <a:gd name="connsiteY160" fmla="*/ 89936 h 97997"/>
              <a:gd name="connsiteX161" fmla="*/ 16424 w 61060"/>
              <a:gd name="connsiteY161" fmla="*/ 91019 h 97997"/>
              <a:gd name="connsiteX162" fmla="*/ 12212 w 61060"/>
              <a:gd name="connsiteY162" fmla="*/ 90658 h 97997"/>
              <a:gd name="connsiteX163" fmla="*/ 12272 w 61060"/>
              <a:gd name="connsiteY163" fmla="*/ 92824 h 97997"/>
              <a:gd name="connsiteX164" fmla="*/ 48307 w 61060"/>
              <a:gd name="connsiteY164" fmla="*/ 59436 h 97997"/>
              <a:gd name="connsiteX165" fmla="*/ 48427 w 61060"/>
              <a:gd name="connsiteY165" fmla="*/ 61482 h 97997"/>
              <a:gd name="connsiteX166" fmla="*/ 46923 w 61060"/>
              <a:gd name="connsiteY166" fmla="*/ 61482 h 97997"/>
              <a:gd name="connsiteX167" fmla="*/ 46863 w 61060"/>
              <a:gd name="connsiteY167" fmla="*/ 58474 h 97997"/>
              <a:gd name="connsiteX168" fmla="*/ 48067 w 61060"/>
              <a:gd name="connsiteY168" fmla="*/ 58353 h 97997"/>
              <a:gd name="connsiteX169" fmla="*/ 48307 w 61060"/>
              <a:gd name="connsiteY169" fmla="*/ 59556 h 97997"/>
              <a:gd name="connsiteX170" fmla="*/ 47585 w 61060"/>
              <a:gd name="connsiteY170" fmla="*/ 49811 h 97997"/>
              <a:gd name="connsiteX171" fmla="*/ 48126 w 61060"/>
              <a:gd name="connsiteY171" fmla="*/ 52638 h 97997"/>
              <a:gd name="connsiteX172" fmla="*/ 47404 w 61060"/>
              <a:gd name="connsiteY172" fmla="*/ 53841 h 97997"/>
              <a:gd name="connsiteX173" fmla="*/ 46141 w 61060"/>
              <a:gd name="connsiteY173" fmla="*/ 53841 h 97997"/>
              <a:gd name="connsiteX174" fmla="*/ 45721 w 61060"/>
              <a:gd name="connsiteY174" fmla="*/ 50051 h 97997"/>
              <a:gd name="connsiteX175" fmla="*/ 47525 w 61060"/>
              <a:gd name="connsiteY175" fmla="*/ 49811 h 9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</a:cxnLst>
            <a:rect l="l" t="t" r="r" b="b"/>
            <a:pathLst>
              <a:path w="61060" h="97997">
                <a:moveTo>
                  <a:pt x="34591" y="97997"/>
                </a:moveTo>
                <a:lnTo>
                  <a:pt x="36516" y="92343"/>
                </a:lnTo>
                <a:lnTo>
                  <a:pt x="38923" y="87049"/>
                </a:lnTo>
                <a:lnTo>
                  <a:pt x="39163" y="85665"/>
                </a:lnTo>
                <a:lnTo>
                  <a:pt x="41870" y="82537"/>
                </a:lnTo>
                <a:lnTo>
                  <a:pt x="43855" y="81935"/>
                </a:lnTo>
                <a:lnTo>
                  <a:pt x="44758" y="80912"/>
                </a:lnTo>
                <a:lnTo>
                  <a:pt x="44156" y="78987"/>
                </a:lnTo>
                <a:lnTo>
                  <a:pt x="43133" y="77664"/>
                </a:lnTo>
                <a:lnTo>
                  <a:pt x="43614" y="77002"/>
                </a:lnTo>
                <a:lnTo>
                  <a:pt x="46863" y="75077"/>
                </a:lnTo>
                <a:lnTo>
                  <a:pt x="50172" y="72189"/>
                </a:lnTo>
                <a:lnTo>
                  <a:pt x="50894" y="70385"/>
                </a:lnTo>
                <a:lnTo>
                  <a:pt x="49630" y="70144"/>
                </a:lnTo>
                <a:lnTo>
                  <a:pt x="51736" y="66174"/>
                </a:lnTo>
                <a:lnTo>
                  <a:pt x="52759" y="65993"/>
                </a:lnTo>
                <a:lnTo>
                  <a:pt x="52638" y="64730"/>
                </a:lnTo>
                <a:lnTo>
                  <a:pt x="51676" y="64129"/>
                </a:lnTo>
                <a:lnTo>
                  <a:pt x="52398" y="62925"/>
                </a:lnTo>
                <a:lnTo>
                  <a:pt x="53601" y="62264"/>
                </a:lnTo>
                <a:lnTo>
                  <a:pt x="54083" y="60880"/>
                </a:lnTo>
                <a:lnTo>
                  <a:pt x="54263" y="55706"/>
                </a:lnTo>
                <a:lnTo>
                  <a:pt x="53541" y="55947"/>
                </a:lnTo>
                <a:lnTo>
                  <a:pt x="52338" y="53360"/>
                </a:lnTo>
                <a:lnTo>
                  <a:pt x="51194" y="49330"/>
                </a:lnTo>
                <a:lnTo>
                  <a:pt x="48488" y="46502"/>
                </a:lnTo>
                <a:lnTo>
                  <a:pt x="45239" y="46923"/>
                </a:lnTo>
                <a:lnTo>
                  <a:pt x="42953" y="44336"/>
                </a:lnTo>
                <a:lnTo>
                  <a:pt x="42773" y="46382"/>
                </a:lnTo>
                <a:lnTo>
                  <a:pt x="40487" y="46502"/>
                </a:lnTo>
                <a:lnTo>
                  <a:pt x="39645" y="40968"/>
                </a:lnTo>
                <a:lnTo>
                  <a:pt x="35493" y="45359"/>
                </a:lnTo>
                <a:lnTo>
                  <a:pt x="35554" y="46322"/>
                </a:lnTo>
                <a:lnTo>
                  <a:pt x="36757" y="49690"/>
                </a:lnTo>
                <a:lnTo>
                  <a:pt x="38501" y="51074"/>
                </a:lnTo>
                <a:lnTo>
                  <a:pt x="38321" y="52759"/>
                </a:lnTo>
                <a:lnTo>
                  <a:pt x="37479" y="53962"/>
                </a:lnTo>
                <a:lnTo>
                  <a:pt x="37779" y="55586"/>
                </a:lnTo>
                <a:lnTo>
                  <a:pt x="39464" y="57210"/>
                </a:lnTo>
                <a:lnTo>
                  <a:pt x="41690" y="58714"/>
                </a:lnTo>
                <a:lnTo>
                  <a:pt x="41931" y="62684"/>
                </a:lnTo>
                <a:lnTo>
                  <a:pt x="38923" y="63226"/>
                </a:lnTo>
                <a:lnTo>
                  <a:pt x="35313" y="62925"/>
                </a:lnTo>
                <a:lnTo>
                  <a:pt x="32125" y="61842"/>
                </a:lnTo>
                <a:lnTo>
                  <a:pt x="31343" y="62745"/>
                </a:lnTo>
                <a:lnTo>
                  <a:pt x="30681" y="61361"/>
                </a:lnTo>
                <a:lnTo>
                  <a:pt x="29357" y="60760"/>
                </a:lnTo>
                <a:lnTo>
                  <a:pt x="27432" y="60639"/>
                </a:lnTo>
                <a:lnTo>
                  <a:pt x="27071" y="57872"/>
                </a:lnTo>
                <a:lnTo>
                  <a:pt x="29478" y="56970"/>
                </a:lnTo>
                <a:lnTo>
                  <a:pt x="30380" y="54323"/>
                </a:lnTo>
                <a:lnTo>
                  <a:pt x="29899" y="52999"/>
                </a:lnTo>
                <a:lnTo>
                  <a:pt x="28214" y="53480"/>
                </a:lnTo>
                <a:lnTo>
                  <a:pt x="27913" y="51736"/>
                </a:lnTo>
                <a:lnTo>
                  <a:pt x="28997" y="51495"/>
                </a:lnTo>
                <a:lnTo>
                  <a:pt x="28575" y="49751"/>
                </a:lnTo>
                <a:lnTo>
                  <a:pt x="29237" y="49510"/>
                </a:lnTo>
                <a:lnTo>
                  <a:pt x="28034" y="47104"/>
                </a:lnTo>
                <a:lnTo>
                  <a:pt x="27853" y="44216"/>
                </a:lnTo>
                <a:lnTo>
                  <a:pt x="25989" y="41509"/>
                </a:lnTo>
                <a:lnTo>
                  <a:pt x="24726" y="41208"/>
                </a:lnTo>
                <a:lnTo>
                  <a:pt x="24905" y="40065"/>
                </a:lnTo>
                <a:lnTo>
                  <a:pt x="23281" y="38621"/>
                </a:lnTo>
                <a:lnTo>
                  <a:pt x="21296" y="38982"/>
                </a:lnTo>
                <a:lnTo>
                  <a:pt x="20153" y="39945"/>
                </a:lnTo>
                <a:lnTo>
                  <a:pt x="20514" y="38441"/>
                </a:lnTo>
                <a:lnTo>
                  <a:pt x="17988" y="37238"/>
                </a:lnTo>
                <a:lnTo>
                  <a:pt x="15160" y="37659"/>
                </a:lnTo>
                <a:lnTo>
                  <a:pt x="12634" y="36275"/>
                </a:lnTo>
                <a:lnTo>
                  <a:pt x="11009" y="35794"/>
                </a:lnTo>
                <a:lnTo>
                  <a:pt x="9986" y="34711"/>
                </a:lnTo>
                <a:lnTo>
                  <a:pt x="7761" y="33929"/>
                </a:lnTo>
                <a:lnTo>
                  <a:pt x="7159" y="32124"/>
                </a:lnTo>
                <a:lnTo>
                  <a:pt x="5956" y="32305"/>
                </a:lnTo>
                <a:lnTo>
                  <a:pt x="4512" y="25086"/>
                </a:lnTo>
                <a:lnTo>
                  <a:pt x="0" y="3549"/>
                </a:lnTo>
                <a:lnTo>
                  <a:pt x="5174" y="2587"/>
                </a:lnTo>
                <a:lnTo>
                  <a:pt x="18890" y="0"/>
                </a:lnTo>
                <a:lnTo>
                  <a:pt x="19191" y="3850"/>
                </a:lnTo>
                <a:lnTo>
                  <a:pt x="18168" y="6016"/>
                </a:lnTo>
                <a:lnTo>
                  <a:pt x="18228" y="7700"/>
                </a:lnTo>
                <a:lnTo>
                  <a:pt x="19311" y="11430"/>
                </a:lnTo>
                <a:lnTo>
                  <a:pt x="21115" y="15039"/>
                </a:lnTo>
                <a:lnTo>
                  <a:pt x="21115" y="16724"/>
                </a:lnTo>
                <a:lnTo>
                  <a:pt x="21837" y="20815"/>
                </a:lnTo>
                <a:lnTo>
                  <a:pt x="24244" y="21416"/>
                </a:lnTo>
                <a:lnTo>
                  <a:pt x="28876" y="24184"/>
                </a:lnTo>
                <a:lnTo>
                  <a:pt x="32305" y="24003"/>
                </a:lnTo>
                <a:lnTo>
                  <a:pt x="40126" y="22800"/>
                </a:lnTo>
                <a:lnTo>
                  <a:pt x="46743" y="21416"/>
                </a:lnTo>
                <a:lnTo>
                  <a:pt x="48728" y="23702"/>
                </a:lnTo>
                <a:lnTo>
                  <a:pt x="49149" y="25206"/>
                </a:lnTo>
                <a:lnTo>
                  <a:pt x="50894" y="24845"/>
                </a:lnTo>
                <a:lnTo>
                  <a:pt x="51015" y="23462"/>
                </a:lnTo>
                <a:lnTo>
                  <a:pt x="55045" y="23702"/>
                </a:lnTo>
                <a:lnTo>
                  <a:pt x="55587" y="26831"/>
                </a:lnTo>
                <a:lnTo>
                  <a:pt x="54564" y="27011"/>
                </a:lnTo>
                <a:lnTo>
                  <a:pt x="54564" y="29718"/>
                </a:lnTo>
                <a:lnTo>
                  <a:pt x="55285" y="33027"/>
                </a:lnTo>
                <a:lnTo>
                  <a:pt x="56789" y="35433"/>
                </a:lnTo>
                <a:lnTo>
                  <a:pt x="59196" y="42231"/>
                </a:lnTo>
                <a:lnTo>
                  <a:pt x="60158" y="43614"/>
                </a:lnTo>
                <a:lnTo>
                  <a:pt x="59677" y="45780"/>
                </a:lnTo>
                <a:lnTo>
                  <a:pt x="61060" y="50894"/>
                </a:lnTo>
                <a:lnTo>
                  <a:pt x="54804" y="52097"/>
                </a:lnTo>
                <a:lnTo>
                  <a:pt x="56007" y="54744"/>
                </a:lnTo>
                <a:lnTo>
                  <a:pt x="56789" y="59857"/>
                </a:lnTo>
                <a:lnTo>
                  <a:pt x="56669" y="61241"/>
                </a:lnTo>
                <a:lnTo>
                  <a:pt x="57752" y="67256"/>
                </a:lnTo>
                <a:lnTo>
                  <a:pt x="56789" y="70686"/>
                </a:lnTo>
                <a:lnTo>
                  <a:pt x="51435" y="78205"/>
                </a:lnTo>
                <a:lnTo>
                  <a:pt x="52398" y="81213"/>
                </a:lnTo>
                <a:lnTo>
                  <a:pt x="51797" y="83259"/>
                </a:lnTo>
                <a:lnTo>
                  <a:pt x="49390" y="84041"/>
                </a:lnTo>
                <a:lnTo>
                  <a:pt x="46743" y="88192"/>
                </a:lnTo>
                <a:lnTo>
                  <a:pt x="45660" y="90357"/>
                </a:lnTo>
                <a:lnTo>
                  <a:pt x="42773" y="93365"/>
                </a:lnTo>
                <a:lnTo>
                  <a:pt x="40968" y="95892"/>
                </a:lnTo>
                <a:lnTo>
                  <a:pt x="39524" y="97095"/>
                </a:lnTo>
                <a:lnTo>
                  <a:pt x="34591" y="97997"/>
                </a:lnTo>
                <a:moveTo>
                  <a:pt x="12333" y="92824"/>
                </a:moveTo>
                <a:lnTo>
                  <a:pt x="7099" y="66474"/>
                </a:lnTo>
                <a:lnTo>
                  <a:pt x="8182" y="64549"/>
                </a:lnTo>
                <a:lnTo>
                  <a:pt x="9385" y="64369"/>
                </a:lnTo>
                <a:lnTo>
                  <a:pt x="8362" y="59797"/>
                </a:lnTo>
                <a:lnTo>
                  <a:pt x="9926" y="56729"/>
                </a:lnTo>
                <a:lnTo>
                  <a:pt x="8723" y="57331"/>
                </a:lnTo>
                <a:lnTo>
                  <a:pt x="7941" y="54924"/>
                </a:lnTo>
                <a:lnTo>
                  <a:pt x="6498" y="55766"/>
                </a:lnTo>
                <a:lnTo>
                  <a:pt x="5054" y="56007"/>
                </a:lnTo>
                <a:lnTo>
                  <a:pt x="4452" y="51977"/>
                </a:lnTo>
                <a:lnTo>
                  <a:pt x="8482" y="52277"/>
                </a:lnTo>
                <a:lnTo>
                  <a:pt x="9385" y="52879"/>
                </a:lnTo>
                <a:lnTo>
                  <a:pt x="10047" y="52037"/>
                </a:lnTo>
                <a:lnTo>
                  <a:pt x="11551" y="52638"/>
                </a:lnTo>
                <a:lnTo>
                  <a:pt x="12934" y="51916"/>
                </a:lnTo>
                <a:lnTo>
                  <a:pt x="11852" y="54022"/>
                </a:lnTo>
                <a:lnTo>
                  <a:pt x="11972" y="54924"/>
                </a:lnTo>
                <a:lnTo>
                  <a:pt x="13175" y="55045"/>
                </a:lnTo>
                <a:lnTo>
                  <a:pt x="16062" y="56549"/>
                </a:lnTo>
                <a:lnTo>
                  <a:pt x="18769" y="58955"/>
                </a:lnTo>
                <a:lnTo>
                  <a:pt x="19913" y="59015"/>
                </a:lnTo>
                <a:lnTo>
                  <a:pt x="19792" y="60218"/>
                </a:lnTo>
                <a:lnTo>
                  <a:pt x="20875" y="62745"/>
                </a:lnTo>
                <a:lnTo>
                  <a:pt x="22379" y="64911"/>
                </a:lnTo>
                <a:lnTo>
                  <a:pt x="21898" y="66595"/>
                </a:lnTo>
                <a:lnTo>
                  <a:pt x="23101" y="66896"/>
                </a:lnTo>
                <a:lnTo>
                  <a:pt x="22500" y="68219"/>
                </a:lnTo>
                <a:lnTo>
                  <a:pt x="21718" y="68339"/>
                </a:lnTo>
                <a:lnTo>
                  <a:pt x="20514" y="71407"/>
                </a:lnTo>
                <a:lnTo>
                  <a:pt x="20695" y="72490"/>
                </a:lnTo>
                <a:lnTo>
                  <a:pt x="18288" y="73994"/>
                </a:lnTo>
                <a:lnTo>
                  <a:pt x="18409" y="75679"/>
                </a:lnTo>
                <a:lnTo>
                  <a:pt x="19010" y="76401"/>
                </a:lnTo>
                <a:lnTo>
                  <a:pt x="19010" y="78987"/>
                </a:lnTo>
                <a:lnTo>
                  <a:pt x="18228" y="80431"/>
                </a:lnTo>
                <a:lnTo>
                  <a:pt x="19792" y="81815"/>
                </a:lnTo>
                <a:lnTo>
                  <a:pt x="19191" y="82657"/>
                </a:lnTo>
                <a:lnTo>
                  <a:pt x="19913" y="85244"/>
                </a:lnTo>
                <a:lnTo>
                  <a:pt x="19191" y="88553"/>
                </a:lnTo>
                <a:lnTo>
                  <a:pt x="18469" y="89936"/>
                </a:lnTo>
                <a:lnTo>
                  <a:pt x="16424" y="91019"/>
                </a:lnTo>
                <a:lnTo>
                  <a:pt x="12212" y="90658"/>
                </a:lnTo>
                <a:lnTo>
                  <a:pt x="12272" y="92824"/>
                </a:lnTo>
                <a:moveTo>
                  <a:pt x="48307" y="59436"/>
                </a:moveTo>
                <a:lnTo>
                  <a:pt x="48427" y="61482"/>
                </a:lnTo>
                <a:lnTo>
                  <a:pt x="46923" y="61482"/>
                </a:lnTo>
                <a:lnTo>
                  <a:pt x="46863" y="58474"/>
                </a:lnTo>
                <a:lnTo>
                  <a:pt x="48067" y="58353"/>
                </a:lnTo>
                <a:lnTo>
                  <a:pt x="48307" y="59556"/>
                </a:lnTo>
                <a:moveTo>
                  <a:pt x="47585" y="49811"/>
                </a:moveTo>
                <a:lnTo>
                  <a:pt x="48126" y="52638"/>
                </a:lnTo>
                <a:lnTo>
                  <a:pt x="47404" y="53841"/>
                </a:lnTo>
                <a:lnTo>
                  <a:pt x="46141" y="53841"/>
                </a:lnTo>
                <a:lnTo>
                  <a:pt x="45721" y="50051"/>
                </a:lnTo>
                <a:lnTo>
                  <a:pt x="47525" y="49811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 title="FL-15">
            <a:extLst>
              <a:ext uri="{FF2B5EF4-FFF2-40B4-BE49-F238E27FC236}">
                <a16:creationId xmlns:a16="http://schemas.microsoft.com/office/drawing/2014/main" id="{6D1DA356-82DC-9115-5CA1-9BF4C2316B6A}"/>
              </a:ext>
            </a:extLst>
          </p:cNvPr>
          <p:cNvSpPr/>
          <p:nvPr/>
        </p:nvSpPr>
        <p:spPr>
          <a:xfrm>
            <a:off x="6739636" y="5184392"/>
            <a:ext cx="83148" cy="59592"/>
          </a:xfrm>
          <a:custGeom>
            <a:avLst/>
            <a:gdLst>
              <a:gd name="connsiteX0" fmla="*/ 1925 w 104072"/>
              <a:gd name="connsiteY0" fmla="*/ 40787 h 77242"/>
              <a:gd name="connsiteX1" fmla="*/ 0 w 104072"/>
              <a:gd name="connsiteY1" fmla="*/ 38020 h 77242"/>
              <a:gd name="connsiteX2" fmla="*/ 1804 w 104072"/>
              <a:gd name="connsiteY2" fmla="*/ 36696 h 77242"/>
              <a:gd name="connsiteX3" fmla="*/ 4812 w 104072"/>
              <a:gd name="connsiteY3" fmla="*/ 35974 h 77242"/>
              <a:gd name="connsiteX4" fmla="*/ 6979 w 104072"/>
              <a:gd name="connsiteY4" fmla="*/ 35914 h 77242"/>
              <a:gd name="connsiteX5" fmla="*/ 8963 w 104072"/>
              <a:gd name="connsiteY5" fmla="*/ 34651 h 77242"/>
              <a:gd name="connsiteX6" fmla="*/ 10166 w 104072"/>
              <a:gd name="connsiteY6" fmla="*/ 35252 h 77242"/>
              <a:gd name="connsiteX7" fmla="*/ 11730 w 104072"/>
              <a:gd name="connsiteY7" fmla="*/ 34831 h 77242"/>
              <a:gd name="connsiteX8" fmla="*/ 15400 w 104072"/>
              <a:gd name="connsiteY8" fmla="*/ 35613 h 77242"/>
              <a:gd name="connsiteX9" fmla="*/ 22920 w 104072"/>
              <a:gd name="connsiteY9" fmla="*/ 34170 h 77242"/>
              <a:gd name="connsiteX10" fmla="*/ 24123 w 104072"/>
              <a:gd name="connsiteY10" fmla="*/ 33027 h 77242"/>
              <a:gd name="connsiteX11" fmla="*/ 23462 w 104072"/>
              <a:gd name="connsiteY11" fmla="*/ 31282 h 77242"/>
              <a:gd name="connsiteX12" fmla="*/ 25146 w 104072"/>
              <a:gd name="connsiteY12" fmla="*/ 26830 h 77242"/>
              <a:gd name="connsiteX13" fmla="*/ 27793 w 104072"/>
              <a:gd name="connsiteY13" fmla="*/ 23161 h 77242"/>
              <a:gd name="connsiteX14" fmla="*/ 30260 w 104072"/>
              <a:gd name="connsiteY14" fmla="*/ 23040 h 77242"/>
              <a:gd name="connsiteX15" fmla="*/ 32665 w 104072"/>
              <a:gd name="connsiteY15" fmla="*/ 21777 h 77242"/>
              <a:gd name="connsiteX16" fmla="*/ 34951 w 104072"/>
              <a:gd name="connsiteY16" fmla="*/ 21296 h 77242"/>
              <a:gd name="connsiteX17" fmla="*/ 34350 w 104072"/>
              <a:gd name="connsiteY17" fmla="*/ 18228 h 77242"/>
              <a:gd name="connsiteX18" fmla="*/ 37959 w 104072"/>
              <a:gd name="connsiteY18" fmla="*/ 17927 h 77242"/>
              <a:gd name="connsiteX19" fmla="*/ 40126 w 104072"/>
              <a:gd name="connsiteY19" fmla="*/ 13836 h 77242"/>
              <a:gd name="connsiteX20" fmla="*/ 40185 w 104072"/>
              <a:gd name="connsiteY20" fmla="*/ 12332 h 77242"/>
              <a:gd name="connsiteX21" fmla="*/ 39223 w 104072"/>
              <a:gd name="connsiteY21" fmla="*/ 6918 h 77242"/>
              <a:gd name="connsiteX22" fmla="*/ 39824 w 104072"/>
              <a:gd name="connsiteY22" fmla="*/ 6437 h 77242"/>
              <a:gd name="connsiteX23" fmla="*/ 39463 w 104072"/>
              <a:gd name="connsiteY23" fmla="*/ 4271 h 77242"/>
              <a:gd name="connsiteX24" fmla="*/ 44878 w 104072"/>
              <a:gd name="connsiteY24" fmla="*/ 3248 h 77242"/>
              <a:gd name="connsiteX25" fmla="*/ 45239 w 104072"/>
              <a:gd name="connsiteY25" fmla="*/ 1744 h 77242"/>
              <a:gd name="connsiteX26" fmla="*/ 48607 w 104072"/>
              <a:gd name="connsiteY26" fmla="*/ 662 h 77242"/>
              <a:gd name="connsiteX27" fmla="*/ 48788 w 104072"/>
              <a:gd name="connsiteY27" fmla="*/ 1744 h 77242"/>
              <a:gd name="connsiteX28" fmla="*/ 57450 w 104072"/>
              <a:gd name="connsiteY28" fmla="*/ 0 h 77242"/>
              <a:gd name="connsiteX29" fmla="*/ 57992 w 104072"/>
              <a:gd name="connsiteY29" fmla="*/ 1925 h 77242"/>
              <a:gd name="connsiteX30" fmla="*/ 58954 w 104072"/>
              <a:gd name="connsiteY30" fmla="*/ 1865 h 77242"/>
              <a:gd name="connsiteX31" fmla="*/ 60759 w 104072"/>
              <a:gd name="connsiteY31" fmla="*/ 3188 h 77242"/>
              <a:gd name="connsiteX32" fmla="*/ 61301 w 104072"/>
              <a:gd name="connsiteY32" fmla="*/ 4873 h 77242"/>
              <a:gd name="connsiteX33" fmla="*/ 74415 w 104072"/>
              <a:gd name="connsiteY33" fmla="*/ 9866 h 77242"/>
              <a:gd name="connsiteX34" fmla="*/ 77724 w 104072"/>
              <a:gd name="connsiteY34" fmla="*/ 9385 h 77242"/>
              <a:gd name="connsiteX35" fmla="*/ 78145 w 104072"/>
              <a:gd name="connsiteY35" fmla="*/ 11430 h 77242"/>
              <a:gd name="connsiteX36" fmla="*/ 79950 w 104072"/>
              <a:gd name="connsiteY36" fmla="*/ 12393 h 77242"/>
              <a:gd name="connsiteX37" fmla="*/ 87349 w 104072"/>
              <a:gd name="connsiteY37" fmla="*/ 17626 h 77242"/>
              <a:gd name="connsiteX38" fmla="*/ 90597 w 104072"/>
              <a:gd name="connsiteY38" fmla="*/ 21596 h 77242"/>
              <a:gd name="connsiteX39" fmla="*/ 93786 w 104072"/>
              <a:gd name="connsiteY39" fmla="*/ 23522 h 77242"/>
              <a:gd name="connsiteX40" fmla="*/ 94749 w 104072"/>
              <a:gd name="connsiteY40" fmla="*/ 24665 h 77242"/>
              <a:gd name="connsiteX41" fmla="*/ 95891 w 104072"/>
              <a:gd name="connsiteY41" fmla="*/ 30680 h 77242"/>
              <a:gd name="connsiteX42" fmla="*/ 97276 w 104072"/>
              <a:gd name="connsiteY42" fmla="*/ 37538 h 77242"/>
              <a:gd name="connsiteX43" fmla="*/ 97757 w 104072"/>
              <a:gd name="connsiteY43" fmla="*/ 38381 h 77242"/>
              <a:gd name="connsiteX44" fmla="*/ 100163 w 104072"/>
              <a:gd name="connsiteY44" fmla="*/ 40185 h 77242"/>
              <a:gd name="connsiteX45" fmla="*/ 100764 w 104072"/>
              <a:gd name="connsiteY45" fmla="*/ 41268 h 77242"/>
              <a:gd name="connsiteX46" fmla="*/ 104073 w 104072"/>
              <a:gd name="connsiteY46" fmla="*/ 57270 h 77242"/>
              <a:gd name="connsiteX47" fmla="*/ 103712 w 104072"/>
              <a:gd name="connsiteY47" fmla="*/ 58654 h 77242"/>
              <a:gd name="connsiteX48" fmla="*/ 101607 w 104072"/>
              <a:gd name="connsiteY48" fmla="*/ 59015 h 77242"/>
              <a:gd name="connsiteX49" fmla="*/ 101967 w 104072"/>
              <a:gd name="connsiteY49" fmla="*/ 60459 h 77242"/>
              <a:gd name="connsiteX50" fmla="*/ 99200 w 104072"/>
              <a:gd name="connsiteY50" fmla="*/ 61000 h 77242"/>
              <a:gd name="connsiteX51" fmla="*/ 99802 w 104072"/>
              <a:gd name="connsiteY51" fmla="*/ 63587 h 77242"/>
              <a:gd name="connsiteX52" fmla="*/ 97757 w 104072"/>
              <a:gd name="connsiteY52" fmla="*/ 64128 h 77242"/>
              <a:gd name="connsiteX53" fmla="*/ 98298 w 104072"/>
              <a:gd name="connsiteY53" fmla="*/ 66775 h 77242"/>
              <a:gd name="connsiteX54" fmla="*/ 95049 w 104072"/>
              <a:gd name="connsiteY54" fmla="*/ 67377 h 77242"/>
              <a:gd name="connsiteX55" fmla="*/ 94268 w 104072"/>
              <a:gd name="connsiteY55" fmla="*/ 70384 h 77242"/>
              <a:gd name="connsiteX56" fmla="*/ 92643 w 104072"/>
              <a:gd name="connsiteY56" fmla="*/ 70024 h 77242"/>
              <a:gd name="connsiteX57" fmla="*/ 87109 w 104072"/>
              <a:gd name="connsiteY57" fmla="*/ 71046 h 77242"/>
              <a:gd name="connsiteX58" fmla="*/ 83379 w 104072"/>
              <a:gd name="connsiteY58" fmla="*/ 69843 h 77242"/>
              <a:gd name="connsiteX59" fmla="*/ 66715 w 104072"/>
              <a:gd name="connsiteY59" fmla="*/ 73212 h 77242"/>
              <a:gd name="connsiteX60" fmla="*/ 57511 w 104072"/>
              <a:gd name="connsiteY60" fmla="*/ 74957 h 77242"/>
              <a:gd name="connsiteX61" fmla="*/ 46141 w 104072"/>
              <a:gd name="connsiteY61" fmla="*/ 77243 h 77242"/>
              <a:gd name="connsiteX62" fmla="*/ 40967 w 104072"/>
              <a:gd name="connsiteY62" fmla="*/ 75919 h 77242"/>
              <a:gd name="connsiteX63" fmla="*/ 39764 w 104072"/>
              <a:gd name="connsiteY63" fmla="*/ 76220 h 77242"/>
              <a:gd name="connsiteX64" fmla="*/ 38321 w 104072"/>
              <a:gd name="connsiteY64" fmla="*/ 73813 h 77242"/>
              <a:gd name="connsiteX65" fmla="*/ 37659 w 104072"/>
              <a:gd name="connsiteY65" fmla="*/ 70445 h 77242"/>
              <a:gd name="connsiteX66" fmla="*/ 37659 w 104072"/>
              <a:gd name="connsiteY66" fmla="*/ 67798 h 77242"/>
              <a:gd name="connsiteX67" fmla="*/ 38561 w 104072"/>
              <a:gd name="connsiteY67" fmla="*/ 67617 h 77242"/>
              <a:gd name="connsiteX68" fmla="*/ 38019 w 104072"/>
              <a:gd name="connsiteY68" fmla="*/ 64489 h 77242"/>
              <a:gd name="connsiteX69" fmla="*/ 34050 w 104072"/>
              <a:gd name="connsiteY69" fmla="*/ 64249 h 77242"/>
              <a:gd name="connsiteX70" fmla="*/ 33989 w 104072"/>
              <a:gd name="connsiteY70" fmla="*/ 65632 h 77242"/>
              <a:gd name="connsiteX71" fmla="*/ 32184 w 104072"/>
              <a:gd name="connsiteY71" fmla="*/ 65993 h 77242"/>
              <a:gd name="connsiteX72" fmla="*/ 31764 w 104072"/>
              <a:gd name="connsiteY72" fmla="*/ 64489 h 77242"/>
              <a:gd name="connsiteX73" fmla="*/ 29718 w 104072"/>
              <a:gd name="connsiteY73" fmla="*/ 62203 h 77242"/>
              <a:gd name="connsiteX74" fmla="*/ 23100 w 104072"/>
              <a:gd name="connsiteY74" fmla="*/ 63587 h 77242"/>
              <a:gd name="connsiteX75" fmla="*/ 15400 w 104072"/>
              <a:gd name="connsiteY75" fmla="*/ 64790 h 77242"/>
              <a:gd name="connsiteX76" fmla="*/ 11911 w 104072"/>
              <a:gd name="connsiteY76" fmla="*/ 64970 h 77242"/>
              <a:gd name="connsiteX77" fmla="*/ 7339 w 104072"/>
              <a:gd name="connsiteY77" fmla="*/ 62203 h 77242"/>
              <a:gd name="connsiteX78" fmla="*/ 4933 w 104072"/>
              <a:gd name="connsiteY78" fmla="*/ 61602 h 77242"/>
              <a:gd name="connsiteX79" fmla="*/ 4151 w 104072"/>
              <a:gd name="connsiteY79" fmla="*/ 57571 h 77242"/>
              <a:gd name="connsiteX80" fmla="*/ 4151 w 104072"/>
              <a:gd name="connsiteY80" fmla="*/ 55766 h 77242"/>
              <a:gd name="connsiteX81" fmla="*/ 2346 w 104072"/>
              <a:gd name="connsiteY81" fmla="*/ 52157 h 77242"/>
              <a:gd name="connsiteX82" fmla="*/ 1203 w 104072"/>
              <a:gd name="connsiteY82" fmla="*/ 48547 h 77242"/>
              <a:gd name="connsiteX83" fmla="*/ 1203 w 104072"/>
              <a:gd name="connsiteY83" fmla="*/ 46742 h 77242"/>
              <a:gd name="connsiteX84" fmla="*/ 2226 w 104072"/>
              <a:gd name="connsiteY84" fmla="*/ 44637 h 77242"/>
              <a:gd name="connsiteX85" fmla="*/ 1925 w 104072"/>
              <a:gd name="connsiteY85" fmla="*/ 40787 h 77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04072" h="77242">
                <a:moveTo>
                  <a:pt x="1925" y="40787"/>
                </a:moveTo>
                <a:lnTo>
                  <a:pt x="0" y="38020"/>
                </a:lnTo>
                <a:lnTo>
                  <a:pt x="1804" y="36696"/>
                </a:lnTo>
                <a:lnTo>
                  <a:pt x="4812" y="35974"/>
                </a:lnTo>
                <a:lnTo>
                  <a:pt x="6979" y="35914"/>
                </a:lnTo>
                <a:lnTo>
                  <a:pt x="8963" y="34651"/>
                </a:lnTo>
                <a:lnTo>
                  <a:pt x="10166" y="35252"/>
                </a:lnTo>
                <a:lnTo>
                  <a:pt x="11730" y="34831"/>
                </a:lnTo>
                <a:lnTo>
                  <a:pt x="15400" y="35613"/>
                </a:lnTo>
                <a:lnTo>
                  <a:pt x="22920" y="34170"/>
                </a:lnTo>
                <a:lnTo>
                  <a:pt x="24123" y="33027"/>
                </a:lnTo>
                <a:lnTo>
                  <a:pt x="23462" y="31282"/>
                </a:lnTo>
                <a:lnTo>
                  <a:pt x="25146" y="26830"/>
                </a:lnTo>
                <a:lnTo>
                  <a:pt x="27793" y="23161"/>
                </a:lnTo>
                <a:lnTo>
                  <a:pt x="30260" y="23040"/>
                </a:lnTo>
                <a:lnTo>
                  <a:pt x="32665" y="21777"/>
                </a:lnTo>
                <a:lnTo>
                  <a:pt x="34951" y="21296"/>
                </a:lnTo>
                <a:lnTo>
                  <a:pt x="34350" y="18228"/>
                </a:lnTo>
                <a:lnTo>
                  <a:pt x="37959" y="17927"/>
                </a:lnTo>
                <a:lnTo>
                  <a:pt x="40126" y="13836"/>
                </a:lnTo>
                <a:lnTo>
                  <a:pt x="40185" y="12332"/>
                </a:lnTo>
                <a:lnTo>
                  <a:pt x="39223" y="6918"/>
                </a:lnTo>
                <a:lnTo>
                  <a:pt x="39824" y="6437"/>
                </a:lnTo>
                <a:lnTo>
                  <a:pt x="39463" y="4271"/>
                </a:lnTo>
                <a:lnTo>
                  <a:pt x="44878" y="3248"/>
                </a:lnTo>
                <a:lnTo>
                  <a:pt x="45239" y="1744"/>
                </a:lnTo>
                <a:lnTo>
                  <a:pt x="48607" y="662"/>
                </a:lnTo>
                <a:lnTo>
                  <a:pt x="48788" y="1744"/>
                </a:lnTo>
                <a:lnTo>
                  <a:pt x="57450" y="0"/>
                </a:lnTo>
                <a:lnTo>
                  <a:pt x="57992" y="1925"/>
                </a:lnTo>
                <a:lnTo>
                  <a:pt x="58954" y="1865"/>
                </a:lnTo>
                <a:lnTo>
                  <a:pt x="60759" y="3188"/>
                </a:lnTo>
                <a:lnTo>
                  <a:pt x="61301" y="4873"/>
                </a:lnTo>
                <a:lnTo>
                  <a:pt x="74415" y="9866"/>
                </a:lnTo>
                <a:lnTo>
                  <a:pt x="77724" y="9385"/>
                </a:lnTo>
                <a:lnTo>
                  <a:pt x="78145" y="11430"/>
                </a:lnTo>
                <a:lnTo>
                  <a:pt x="79950" y="12393"/>
                </a:lnTo>
                <a:lnTo>
                  <a:pt x="87349" y="17626"/>
                </a:lnTo>
                <a:lnTo>
                  <a:pt x="90597" y="21596"/>
                </a:lnTo>
                <a:lnTo>
                  <a:pt x="93786" y="23522"/>
                </a:lnTo>
                <a:lnTo>
                  <a:pt x="94749" y="24665"/>
                </a:lnTo>
                <a:lnTo>
                  <a:pt x="95891" y="30680"/>
                </a:lnTo>
                <a:lnTo>
                  <a:pt x="97276" y="37538"/>
                </a:lnTo>
                <a:lnTo>
                  <a:pt x="97757" y="38381"/>
                </a:lnTo>
                <a:lnTo>
                  <a:pt x="100163" y="40185"/>
                </a:lnTo>
                <a:lnTo>
                  <a:pt x="100764" y="41268"/>
                </a:lnTo>
                <a:lnTo>
                  <a:pt x="104073" y="57270"/>
                </a:lnTo>
                <a:lnTo>
                  <a:pt x="103712" y="58654"/>
                </a:lnTo>
                <a:lnTo>
                  <a:pt x="101607" y="59015"/>
                </a:lnTo>
                <a:lnTo>
                  <a:pt x="101967" y="60459"/>
                </a:lnTo>
                <a:lnTo>
                  <a:pt x="99200" y="61000"/>
                </a:lnTo>
                <a:lnTo>
                  <a:pt x="99802" y="63587"/>
                </a:lnTo>
                <a:lnTo>
                  <a:pt x="97757" y="64128"/>
                </a:lnTo>
                <a:lnTo>
                  <a:pt x="98298" y="66775"/>
                </a:lnTo>
                <a:lnTo>
                  <a:pt x="95049" y="67377"/>
                </a:lnTo>
                <a:lnTo>
                  <a:pt x="94268" y="70384"/>
                </a:lnTo>
                <a:lnTo>
                  <a:pt x="92643" y="70024"/>
                </a:lnTo>
                <a:lnTo>
                  <a:pt x="87109" y="71046"/>
                </a:lnTo>
                <a:lnTo>
                  <a:pt x="83379" y="69843"/>
                </a:lnTo>
                <a:lnTo>
                  <a:pt x="66715" y="73212"/>
                </a:lnTo>
                <a:lnTo>
                  <a:pt x="57511" y="74957"/>
                </a:lnTo>
                <a:lnTo>
                  <a:pt x="46141" y="77243"/>
                </a:lnTo>
                <a:lnTo>
                  <a:pt x="40967" y="75919"/>
                </a:lnTo>
                <a:lnTo>
                  <a:pt x="39764" y="76220"/>
                </a:lnTo>
                <a:lnTo>
                  <a:pt x="38321" y="73813"/>
                </a:lnTo>
                <a:lnTo>
                  <a:pt x="37659" y="70445"/>
                </a:lnTo>
                <a:lnTo>
                  <a:pt x="37659" y="67798"/>
                </a:lnTo>
                <a:lnTo>
                  <a:pt x="38561" y="67617"/>
                </a:lnTo>
                <a:lnTo>
                  <a:pt x="38019" y="64489"/>
                </a:lnTo>
                <a:lnTo>
                  <a:pt x="34050" y="64249"/>
                </a:lnTo>
                <a:lnTo>
                  <a:pt x="33989" y="65632"/>
                </a:lnTo>
                <a:lnTo>
                  <a:pt x="32184" y="65993"/>
                </a:lnTo>
                <a:lnTo>
                  <a:pt x="31764" y="64489"/>
                </a:lnTo>
                <a:lnTo>
                  <a:pt x="29718" y="62203"/>
                </a:lnTo>
                <a:lnTo>
                  <a:pt x="23100" y="63587"/>
                </a:lnTo>
                <a:lnTo>
                  <a:pt x="15400" y="64790"/>
                </a:lnTo>
                <a:lnTo>
                  <a:pt x="11911" y="64970"/>
                </a:lnTo>
                <a:lnTo>
                  <a:pt x="7339" y="62203"/>
                </a:lnTo>
                <a:lnTo>
                  <a:pt x="4933" y="61602"/>
                </a:lnTo>
                <a:lnTo>
                  <a:pt x="4151" y="57571"/>
                </a:lnTo>
                <a:lnTo>
                  <a:pt x="4151" y="55766"/>
                </a:lnTo>
                <a:lnTo>
                  <a:pt x="2346" y="52157"/>
                </a:lnTo>
                <a:lnTo>
                  <a:pt x="1203" y="48547"/>
                </a:lnTo>
                <a:lnTo>
                  <a:pt x="1203" y="46742"/>
                </a:lnTo>
                <a:lnTo>
                  <a:pt x="2226" y="44637"/>
                </a:lnTo>
                <a:lnTo>
                  <a:pt x="1925" y="40787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 title="FL-16">
            <a:extLst>
              <a:ext uri="{FF2B5EF4-FFF2-40B4-BE49-F238E27FC236}">
                <a16:creationId xmlns:a16="http://schemas.microsoft.com/office/drawing/2014/main" id="{524761B9-05C7-01BA-C4EF-7120FD63B674}"/>
              </a:ext>
            </a:extLst>
          </p:cNvPr>
          <p:cNvSpPr/>
          <p:nvPr/>
        </p:nvSpPr>
        <p:spPr>
          <a:xfrm>
            <a:off x="6727427" y="5238276"/>
            <a:ext cx="104922" cy="107767"/>
          </a:xfrm>
          <a:custGeom>
            <a:avLst/>
            <a:gdLst>
              <a:gd name="connsiteX0" fmla="*/ 32906 w 131325"/>
              <a:gd name="connsiteY0" fmla="*/ 68941 h 139686"/>
              <a:gd name="connsiteX1" fmla="*/ 37840 w 131325"/>
              <a:gd name="connsiteY1" fmla="*/ 67978 h 139686"/>
              <a:gd name="connsiteX2" fmla="*/ 39283 w 131325"/>
              <a:gd name="connsiteY2" fmla="*/ 66775 h 139686"/>
              <a:gd name="connsiteX3" fmla="*/ 41088 w 131325"/>
              <a:gd name="connsiteY3" fmla="*/ 64369 h 139686"/>
              <a:gd name="connsiteX4" fmla="*/ 44096 w 131325"/>
              <a:gd name="connsiteY4" fmla="*/ 61361 h 139686"/>
              <a:gd name="connsiteX5" fmla="*/ 45058 w 131325"/>
              <a:gd name="connsiteY5" fmla="*/ 59075 h 139686"/>
              <a:gd name="connsiteX6" fmla="*/ 47706 w 131325"/>
              <a:gd name="connsiteY6" fmla="*/ 54984 h 139686"/>
              <a:gd name="connsiteX7" fmla="*/ 50112 w 131325"/>
              <a:gd name="connsiteY7" fmla="*/ 54202 h 139686"/>
              <a:gd name="connsiteX8" fmla="*/ 50713 w 131325"/>
              <a:gd name="connsiteY8" fmla="*/ 52157 h 139686"/>
              <a:gd name="connsiteX9" fmla="*/ 49811 w 131325"/>
              <a:gd name="connsiteY9" fmla="*/ 49149 h 139686"/>
              <a:gd name="connsiteX10" fmla="*/ 55225 w 131325"/>
              <a:gd name="connsiteY10" fmla="*/ 41629 h 139686"/>
              <a:gd name="connsiteX11" fmla="*/ 56068 w 131325"/>
              <a:gd name="connsiteY11" fmla="*/ 38140 h 139686"/>
              <a:gd name="connsiteX12" fmla="*/ 54984 w 131325"/>
              <a:gd name="connsiteY12" fmla="*/ 32124 h 139686"/>
              <a:gd name="connsiteX13" fmla="*/ 55105 w 131325"/>
              <a:gd name="connsiteY13" fmla="*/ 30801 h 139686"/>
              <a:gd name="connsiteX14" fmla="*/ 54263 w 131325"/>
              <a:gd name="connsiteY14" fmla="*/ 25688 h 139686"/>
              <a:gd name="connsiteX15" fmla="*/ 53179 w 131325"/>
              <a:gd name="connsiteY15" fmla="*/ 23100 h 139686"/>
              <a:gd name="connsiteX16" fmla="*/ 59376 w 131325"/>
              <a:gd name="connsiteY16" fmla="*/ 21898 h 139686"/>
              <a:gd name="connsiteX17" fmla="*/ 57932 w 131325"/>
              <a:gd name="connsiteY17" fmla="*/ 16724 h 139686"/>
              <a:gd name="connsiteX18" fmla="*/ 58534 w 131325"/>
              <a:gd name="connsiteY18" fmla="*/ 14558 h 139686"/>
              <a:gd name="connsiteX19" fmla="*/ 57511 w 131325"/>
              <a:gd name="connsiteY19" fmla="*/ 13114 h 139686"/>
              <a:gd name="connsiteX20" fmla="*/ 55105 w 131325"/>
              <a:gd name="connsiteY20" fmla="*/ 6317 h 139686"/>
              <a:gd name="connsiteX21" fmla="*/ 56247 w 131325"/>
              <a:gd name="connsiteY21" fmla="*/ 6076 h 139686"/>
              <a:gd name="connsiteX22" fmla="*/ 61422 w 131325"/>
              <a:gd name="connsiteY22" fmla="*/ 7279 h 139686"/>
              <a:gd name="connsiteX23" fmla="*/ 72791 w 131325"/>
              <a:gd name="connsiteY23" fmla="*/ 5113 h 139686"/>
              <a:gd name="connsiteX24" fmla="*/ 81995 w 131325"/>
              <a:gd name="connsiteY24" fmla="*/ 3369 h 139686"/>
              <a:gd name="connsiteX25" fmla="*/ 98659 w 131325"/>
              <a:gd name="connsiteY25" fmla="*/ 0 h 139686"/>
              <a:gd name="connsiteX26" fmla="*/ 102389 w 131325"/>
              <a:gd name="connsiteY26" fmla="*/ 1203 h 139686"/>
              <a:gd name="connsiteX27" fmla="*/ 105096 w 131325"/>
              <a:gd name="connsiteY27" fmla="*/ 722 h 139686"/>
              <a:gd name="connsiteX28" fmla="*/ 107502 w 131325"/>
              <a:gd name="connsiteY28" fmla="*/ 12152 h 139686"/>
              <a:gd name="connsiteX29" fmla="*/ 108104 w 131325"/>
              <a:gd name="connsiteY29" fmla="*/ 14077 h 139686"/>
              <a:gd name="connsiteX30" fmla="*/ 109367 w 131325"/>
              <a:gd name="connsiteY30" fmla="*/ 21296 h 139686"/>
              <a:gd name="connsiteX31" fmla="*/ 110811 w 131325"/>
              <a:gd name="connsiteY31" fmla="*/ 28695 h 139686"/>
              <a:gd name="connsiteX32" fmla="*/ 117609 w 131325"/>
              <a:gd name="connsiteY32" fmla="*/ 62564 h 139686"/>
              <a:gd name="connsiteX33" fmla="*/ 122061 w 131325"/>
              <a:gd name="connsiteY33" fmla="*/ 85725 h 139686"/>
              <a:gd name="connsiteX34" fmla="*/ 126633 w 131325"/>
              <a:gd name="connsiteY34" fmla="*/ 109367 h 139686"/>
              <a:gd name="connsiteX35" fmla="*/ 128798 w 131325"/>
              <a:gd name="connsiteY35" fmla="*/ 120977 h 139686"/>
              <a:gd name="connsiteX36" fmla="*/ 131325 w 131325"/>
              <a:gd name="connsiteY36" fmla="*/ 133490 h 139686"/>
              <a:gd name="connsiteX37" fmla="*/ 98539 w 131325"/>
              <a:gd name="connsiteY37" fmla="*/ 139686 h 139686"/>
              <a:gd name="connsiteX38" fmla="*/ 92342 w 131325"/>
              <a:gd name="connsiteY38" fmla="*/ 106961 h 139686"/>
              <a:gd name="connsiteX39" fmla="*/ 69121 w 131325"/>
              <a:gd name="connsiteY39" fmla="*/ 111413 h 139686"/>
              <a:gd name="connsiteX40" fmla="*/ 60037 w 131325"/>
              <a:gd name="connsiteY40" fmla="*/ 113337 h 139686"/>
              <a:gd name="connsiteX41" fmla="*/ 59918 w 131325"/>
              <a:gd name="connsiteY41" fmla="*/ 112856 h 139686"/>
              <a:gd name="connsiteX42" fmla="*/ 57632 w 131325"/>
              <a:gd name="connsiteY42" fmla="*/ 113337 h 139686"/>
              <a:gd name="connsiteX43" fmla="*/ 27372 w 131325"/>
              <a:gd name="connsiteY43" fmla="*/ 118932 h 139686"/>
              <a:gd name="connsiteX44" fmla="*/ 23522 w 131325"/>
              <a:gd name="connsiteY44" fmla="*/ 115383 h 139686"/>
              <a:gd name="connsiteX45" fmla="*/ 20815 w 131325"/>
              <a:gd name="connsiteY45" fmla="*/ 113578 h 139686"/>
              <a:gd name="connsiteX46" fmla="*/ 17927 w 131325"/>
              <a:gd name="connsiteY46" fmla="*/ 112254 h 139686"/>
              <a:gd name="connsiteX47" fmla="*/ 17446 w 131325"/>
              <a:gd name="connsiteY47" fmla="*/ 110450 h 139686"/>
              <a:gd name="connsiteX48" fmla="*/ 13115 w 131325"/>
              <a:gd name="connsiteY48" fmla="*/ 102990 h 139686"/>
              <a:gd name="connsiteX49" fmla="*/ 11551 w 131325"/>
              <a:gd name="connsiteY49" fmla="*/ 100885 h 139686"/>
              <a:gd name="connsiteX50" fmla="*/ 9445 w 131325"/>
              <a:gd name="connsiteY50" fmla="*/ 98659 h 139686"/>
              <a:gd name="connsiteX51" fmla="*/ 5715 w 131325"/>
              <a:gd name="connsiteY51" fmla="*/ 96132 h 139686"/>
              <a:gd name="connsiteX52" fmla="*/ 5595 w 131325"/>
              <a:gd name="connsiteY52" fmla="*/ 94508 h 139686"/>
              <a:gd name="connsiteX53" fmla="*/ 10047 w 131325"/>
              <a:gd name="connsiteY53" fmla="*/ 96072 h 139686"/>
              <a:gd name="connsiteX54" fmla="*/ 11791 w 131325"/>
              <a:gd name="connsiteY54" fmla="*/ 96373 h 139686"/>
              <a:gd name="connsiteX55" fmla="*/ 12212 w 131325"/>
              <a:gd name="connsiteY55" fmla="*/ 100404 h 139686"/>
              <a:gd name="connsiteX56" fmla="*/ 12934 w 131325"/>
              <a:gd name="connsiteY56" fmla="*/ 101005 h 139686"/>
              <a:gd name="connsiteX57" fmla="*/ 16303 w 131325"/>
              <a:gd name="connsiteY57" fmla="*/ 100524 h 139686"/>
              <a:gd name="connsiteX58" fmla="*/ 15882 w 131325"/>
              <a:gd name="connsiteY58" fmla="*/ 98539 h 139686"/>
              <a:gd name="connsiteX59" fmla="*/ 17506 w 131325"/>
              <a:gd name="connsiteY59" fmla="*/ 96012 h 139686"/>
              <a:gd name="connsiteX60" fmla="*/ 19491 w 131325"/>
              <a:gd name="connsiteY60" fmla="*/ 95049 h 139686"/>
              <a:gd name="connsiteX61" fmla="*/ 20574 w 131325"/>
              <a:gd name="connsiteY61" fmla="*/ 95170 h 139686"/>
              <a:gd name="connsiteX62" fmla="*/ 22800 w 131325"/>
              <a:gd name="connsiteY62" fmla="*/ 93906 h 139686"/>
              <a:gd name="connsiteX63" fmla="*/ 21717 w 131325"/>
              <a:gd name="connsiteY63" fmla="*/ 92523 h 139686"/>
              <a:gd name="connsiteX64" fmla="*/ 23402 w 131325"/>
              <a:gd name="connsiteY64" fmla="*/ 91139 h 139686"/>
              <a:gd name="connsiteX65" fmla="*/ 23402 w 131325"/>
              <a:gd name="connsiteY65" fmla="*/ 88612 h 139686"/>
              <a:gd name="connsiteX66" fmla="*/ 24003 w 131325"/>
              <a:gd name="connsiteY66" fmla="*/ 87229 h 139686"/>
              <a:gd name="connsiteX67" fmla="*/ 26049 w 131325"/>
              <a:gd name="connsiteY67" fmla="*/ 84462 h 139686"/>
              <a:gd name="connsiteX68" fmla="*/ 25567 w 131325"/>
              <a:gd name="connsiteY68" fmla="*/ 81935 h 139686"/>
              <a:gd name="connsiteX69" fmla="*/ 27853 w 131325"/>
              <a:gd name="connsiteY69" fmla="*/ 79769 h 139686"/>
              <a:gd name="connsiteX70" fmla="*/ 29297 w 131325"/>
              <a:gd name="connsiteY70" fmla="*/ 79408 h 139686"/>
              <a:gd name="connsiteX71" fmla="*/ 30741 w 131325"/>
              <a:gd name="connsiteY71" fmla="*/ 78205 h 139686"/>
              <a:gd name="connsiteX72" fmla="*/ 32124 w 131325"/>
              <a:gd name="connsiteY72" fmla="*/ 74836 h 139686"/>
              <a:gd name="connsiteX73" fmla="*/ 31884 w 131325"/>
              <a:gd name="connsiteY73" fmla="*/ 70625 h 139686"/>
              <a:gd name="connsiteX74" fmla="*/ 32906 w 131325"/>
              <a:gd name="connsiteY74" fmla="*/ 68941 h 139686"/>
              <a:gd name="connsiteX75" fmla="*/ 1143 w 131325"/>
              <a:gd name="connsiteY75" fmla="*/ 87109 h 139686"/>
              <a:gd name="connsiteX76" fmla="*/ 601 w 131325"/>
              <a:gd name="connsiteY76" fmla="*/ 87289 h 139686"/>
              <a:gd name="connsiteX77" fmla="*/ 0 w 131325"/>
              <a:gd name="connsiteY77" fmla="*/ 83379 h 139686"/>
              <a:gd name="connsiteX78" fmla="*/ 722 w 131325"/>
              <a:gd name="connsiteY78" fmla="*/ 83740 h 139686"/>
              <a:gd name="connsiteX79" fmla="*/ 1143 w 131325"/>
              <a:gd name="connsiteY79" fmla="*/ 87109 h 13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131325" h="139686">
                <a:moveTo>
                  <a:pt x="32906" y="68941"/>
                </a:moveTo>
                <a:lnTo>
                  <a:pt x="37840" y="67978"/>
                </a:lnTo>
                <a:lnTo>
                  <a:pt x="39283" y="66775"/>
                </a:lnTo>
                <a:lnTo>
                  <a:pt x="41088" y="64369"/>
                </a:lnTo>
                <a:lnTo>
                  <a:pt x="44096" y="61361"/>
                </a:lnTo>
                <a:lnTo>
                  <a:pt x="45058" y="59075"/>
                </a:lnTo>
                <a:lnTo>
                  <a:pt x="47706" y="54984"/>
                </a:lnTo>
                <a:lnTo>
                  <a:pt x="50112" y="54202"/>
                </a:lnTo>
                <a:lnTo>
                  <a:pt x="50713" y="52157"/>
                </a:lnTo>
                <a:lnTo>
                  <a:pt x="49811" y="49149"/>
                </a:lnTo>
                <a:lnTo>
                  <a:pt x="55225" y="41629"/>
                </a:lnTo>
                <a:lnTo>
                  <a:pt x="56068" y="38140"/>
                </a:lnTo>
                <a:lnTo>
                  <a:pt x="54984" y="32124"/>
                </a:lnTo>
                <a:lnTo>
                  <a:pt x="55105" y="30801"/>
                </a:lnTo>
                <a:lnTo>
                  <a:pt x="54263" y="25688"/>
                </a:lnTo>
                <a:lnTo>
                  <a:pt x="53179" y="23100"/>
                </a:lnTo>
                <a:lnTo>
                  <a:pt x="59376" y="21898"/>
                </a:lnTo>
                <a:lnTo>
                  <a:pt x="57932" y="16724"/>
                </a:lnTo>
                <a:lnTo>
                  <a:pt x="58534" y="14558"/>
                </a:lnTo>
                <a:lnTo>
                  <a:pt x="57511" y="13114"/>
                </a:lnTo>
                <a:lnTo>
                  <a:pt x="55105" y="6317"/>
                </a:lnTo>
                <a:lnTo>
                  <a:pt x="56247" y="6076"/>
                </a:lnTo>
                <a:lnTo>
                  <a:pt x="61422" y="7279"/>
                </a:lnTo>
                <a:lnTo>
                  <a:pt x="72791" y="5113"/>
                </a:lnTo>
                <a:lnTo>
                  <a:pt x="81995" y="3369"/>
                </a:lnTo>
                <a:lnTo>
                  <a:pt x="98659" y="0"/>
                </a:lnTo>
                <a:lnTo>
                  <a:pt x="102389" y="1203"/>
                </a:lnTo>
                <a:lnTo>
                  <a:pt x="105096" y="722"/>
                </a:lnTo>
                <a:lnTo>
                  <a:pt x="107502" y="12152"/>
                </a:lnTo>
                <a:lnTo>
                  <a:pt x="108104" y="14077"/>
                </a:lnTo>
                <a:lnTo>
                  <a:pt x="109367" y="21296"/>
                </a:lnTo>
                <a:lnTo>
                  <a:pt x="110811" y="28695"/>
                </a:lnTo>
                <a:lnTo>
                  <a:pt x="117609" y="62564"/>
                </a:lnTo>
                <a:lnTo>
                  <a:pt x="122061" y="85725"/>
                </a:lnTo>
                <a:lnTo>
                  <a:pt x="126633" y="109367"/>
                </a:lnTo>
                <a:lnTo>
                  <a:pt x="128798" y="120977"/>
                </a:lnTo>
                <a:lnTo>
                  <a:pt x="131325" y="133490"/>
                </a:lnTo>
                <a:lnTo>
                  <a:pt x="98539" y="139686"/>
                </a:lnTo>
                <a:lnTo>
                  <a:pt x="92342" y="106961"/>
                </a:lnTo>
                <a:lnTo>
                  <a:pt x="69121" y="111413"/>
                </a:lnTo>
                <a:lnTo>
                  <a:pt x="60037" y="113337"/>
                </a:lnTo>
                <a:lnTo>
                  <a:pt x="59918" y="112856"/>
                </a:lnTo>
                <a:lnTo>
                  <a:pt x="57632" y="113337"/>
                </a:lnTo>
                <a:lnTo>
                  <a:pt x="27372" y="118932"/>
                </a:lnTo>
                <a:lnTo>
                  <a:pt x="23522" y="115383"/>
                </a:lnTo>
                <a:lnTo>
                  <a:pt x="20815" y="113578"/>
                </a:lnTo>
                <a:lnTo>
                  <a:pt x="17927" y="112254"/>
                </a:lnTo>
                <a:lnTo>
                  <a:pt x="17446" y="110450"/>
                </a:lnTo>
                <a:lnTo>
                  <a:pt x="13115" y="102990"/>
                </a:lnTo>
                <a:lnTo>
                  <a:pt x="11551" y="100885"/>
                </a:lnTo>
                <a:lnTo>
                  <a:pt x="9445" y="98659"/>
                </a:lnTo>
                <a:lnTo>
                  <a:pt x="5715" y="96132"/>
                </a:lnTo>
                <a:lnTo>
                  <a:pt x="5595" y="94508"/>
                </a:lnTo>
                <a:lnTo>
                  <a:pt x="10047" y="96072"/>
                </a:lnTo>
                <a:lnTo>
                  <a:pt x="11791" y="96373"/>
                </a:lnTo>
                <a:lnTo>
                  <a:pt x="12212" y="100404"/>
                </a:lnTo>
                <a:lnTo>
                  <a:pt x="12934" y="101005"/>
                </a:lnTo>
                <a:lnTo>
                  <a:pt x="16303" y="100524"/>
                </a:lnTo>
                <a:lnTo>
                  <a:pt x="15882" y="98539"/>
                </a:lnTo>
                <a:lnTo>
                  <a:pt x="17506" y="96012"/>
                </a:lnTo>
                <a:lnTo>
                  <a:pt x="19491" y="95049"/>
                </a:lnTo>
                <a:lnTo>
                  <a:pt x="20574" y="95170"/>
                </a:lnTo>
                <a:lnTo>
                  <a:pt x="22800" y="93906"/>
                </a:lnTo>
                <a:lnTo>
                  <a:pt x="21717" y="92523"/>
                </a:lnTo>
                <a:lnTo>
                  <a:pt x="23402" y="91139"/>
                </a:lnTo>
                <a:lnTo>
                  <a:pt x="23402" y="88612"/>
                </a:lnTo>
                <a:lnTo>
                  <a:pt x="24003" y="87229"/>
                </a:lnTo>
                <a:lnTo>
                  <a:pt x="26049" y="84462"/>
                </a:lnTo>
                <a:lnTo>
                  <a:pt x="25567" y="81935"/>
                </a:lnTo>
                <a:lnTo>
                  <a:pt x="27853" y="79769"/>
                </a:lnTo>
                <a:lnTo>
                  <a:pt x="29297" y="79408"/>
                </a:lnTo>
                <a:lnTo>
                  <a:pt x="30741" y="78205"/>
                </a:lnTo>
                <a:lnTo>
                  <a:pt x="32124" y="74836"/>
                </a:lnTo>
                <a:lnTo>
                  <a:pt x="31884" y="70625"/>
                </a:lnTo>
                <a:lnTo>
                  <a:pt x="32906" y="68941"/>
                </a:lnTo>
                <a:moveTo>
                  <a:pt x="1143" y="87109"/>
                </a:moveTo>
                <a:lnTo>
                  <a:pt x="601" y="87289"/>
                </a:lnTo>
                <a:lnTo>
                  <a:pt x="0" y="83379"/>
                </a:lnTo>
                <a:lnTo>
                  <a:pt x="722" y="83740"/>
                </a:lnTo>
                <a:lnTo>
                  <a:pt x="1143" y="8710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 title="FL-17">
            <a:extLst>
              <a:ext uri="{FF2B5EF4-FFF2-40B4-BE49-F238E27FC236}">
                <a16:creationId xmlns:a16="http://schemas.microsoft.com/office/drawing/2014/main" id="{33989C2C-627A-02AE-89B9-A502491396F6}"/>
              </a:ext>
            </a:extLst>
          </p:cNvPr>
          <p:cNvSpPr/>
          <p:nvPr/>
        </p:nvSpPr>
        <p:spPr>
          <a:xfrm>
            <a:off x="6749296" y="5320796"/>
            <a:ext cx="168220" cy="104009"/>
          </a:xfrm>
          <a:custGeom>
            <a:avLst/>
            <a:gdLst>
              <a:gd name="connsiteX0" fmla="*/ 100644 w 210552"/>
              <a:gd name="connsiteY0" fmla="*/ 110691 h 134814"/>
              <a:gd name="connsiteX1" fmla="*/ 97997 w 210552"/>
              <a:gd name="connsiteY1" fmla="*/ 111292 h 134814"/>
              <a:gd name="connsiteX2" fmla="*/ 95711 w 210552"/>
              <a:gd name="connsiteY2" fmla="*/ 111773 h 134814"/>
              <a:gd name="connsiteX3" fmla="*/ 94327 w 210552"/>
              <a:gd name="connsiteY3" fmla="*/ 111834 h 134814"/>
              <a:gd name="connsiteX4" fmla="*/ 91921 w 210552"/>
              <a:gd name="connsiteY4" fmla="*/ 110330 h 134814"/>
              <a:gd name="connsiteX5" fmla="*/ 84402 w 210552"/>
              <a:gd name="connsiteY5" fmla="*/ 110450 h 134814"/>
              <a:gd name="connsiteX6" fmla="*/ 83138 w 210552"/>
              <a:gd name="connsiteY6" fmla="*/ 110630 h 134814"/>
              <a:gd name="connsiteX7" fmla="*/ 80852 w 210552"/>
              <a:gd name="connsiteY7" fmla="*/ 108224 h 134814"/>
              <a:gd name="connsiteX8" fmla="*/ 80431 w 210552"/>
              <a:gd name="connsiteY8" fmla="*/ 106058 h 134814"/>
              <a:gd name="connsiteX9" fmla="*/ 76340 w 210552"/>
              <a:gd name="connsiteY9" fmla="*/ 102028 h 134814"/>
              <a:gd name="connsiteX10" fmla="*/ 70986 w 210552"/>
              <a:gd name="connsiteY10" fmla="*/ 96253 h 134814"/>
              <a:gd name="connsiteX11" fmla="*/ 69242 w 210552"/>
              <a:gd name="connsiteY11" fmla="*/ 95170 h 134814"/>
              <a:gd name="connsiteX12" fmla="*/ 67617 w 210552"/>
              <a:gd name="connsiteY12" fmla="*/ 93606 h 134814"/>
              <a:gd name="connsiteX13" fmla="*/ 61301 w 210552"/>
              <a:gd name="connsiteY13" fmla="*/ 86387 h 134814"/>
              <a:gd name="connsiteX14" fmla="*/ 58894 w 210552"/>
              <a:gd name="connsiteY14" fmla="*/ 83198 h 134814"/>
              <a:gd name="connsiteX15" fmla="*/ 54744 w 210552"/>
              <a:gd name="connsiteY15" fmla="*/ 78867 h 134814"/>
              <a:gd name="connsiteX16" fmla="*/ 52458 w 210552"/>
              <a:gd name="connsiteY16" fmla="*/ 75498 h 134814"/>
              <a:gd name="connsiteX17" fmla="*/ 50352 w 210552"/>
              <a:gd name="connsiteY17" fmla="*/ 72791 h 134814"/>
              <a:gd name="connsiteX18" fmla="*/ 44517 w 210552"/>
              <a:gd name="connsiteY18" fmla="*/ 66354 h 134814"/>
              <a:gd name="connsiteX19" fmla="*/ 39463 w 210552"/>
              <a:gd name="connsiteY19" fmla="*/ 57752 h 134814"/>
              <a:gd name="connsiteX20" fmla="*/ 38681 w 210552"/>
              <a:gd name="connsiteY20" fmla="*/ 57270 h 134814"/>
              <a:gd name="connsiteX21" fmla="*/ 36395 w 210552"/>
              <a:gd name="connsiteY21" fmla="*/ 52458 h 134814"/>
              <a:gd name="connsiteX22" fmla="*/ 31161 w 210552"/>
              <a:gd name="connsiteY22" fmla="*/ 45961 h 134814"/>
              <a:gd name="connsiteX23" fmla="*/ 30379 w 210552"/>
              <a:gd name="connsiteY23" fmla="*/ 44397 h 134814"/>
              <a:gd name="connsiteX24" fmla="*/ 25748 w 210552"/>
              <a:gd name="connsiteY24" fmla="*/ 37900 h 134814"/>
              <a:gd name="connsiteX25" fmla="*/ 22860 w 210552"/>
              <a:gd name="connsiteY25" fmla="*/ 35313 h 134814"/>
              <a:gd name="connsiteX26" fmla="*/ 20814 w 210552"/>
              <a:gd name="connsiteY26" fmla="*/ 32606 h 134814"/>
              <a:gd name="connsiteX27" fmla="*/ 17326 w 210552"/>
              <a:gd name="connsiteY27" fmla="*/ 31583 h 134814"/>
              <a:gd name="connsiteX28" fmla="*/ 16122 w 210552"/>
              <a:gd name="connsiteY28" fmla="*/ 30079 h 134814"/>
              <a:gd name="connsiteX29" fmla="*/ 17085 w 210552"/>
              <a:gd name="connsiteY29" fmla="*/ 26770 h 134814"/>
              <a:gd name="connsiteX30" fmla="*/ 15520 w 210552"/>
              <a:gd name="connsiteY30" fmla="*/ 26470 h 134814"/>
              <a:gd name="connsiteX31" fmla="*/ 13896 w 210552"/>
              <a:gd name="connsiteY31" fmla="*/ 24665 h 134814"/>
              <a:gd name="connsiteX32" fmla="*/ 11791 w 210552"/>
              <a:gd name="connsiteY32" fmla="*/ 23101 h 134814"/>
              <a:gd name="connsiteX33" fmla="*/ 10888 w 210552"/>
              <a:gd name="connsiteY33" fmla="*/ 21657 h 134814"/>
              <a:gd name="connsiteX34" fmla="*/ 4090 w 210552"/>
              <a:gd name="connsiteY34" fmla="*/ 16423 h 134814"/>
              <a:gd name="connsiteX35" fmla="*/ 1143 w 210552"/>
              <a:gd name="connsiteY35" fmla="*/ 13656 h 134814"/>
              <a:gd name="connsiteX36" fmla="*/ 0 w 210552"/>
              <a:gd name="connsiteY36" fmla="*/ 11972 h 134814"/>
              <a:gd name="connsiteX37" fmla="*/ 30260 w 210552"/>
              <a:gd name="connsiteY37" fmla="*/ 6437 h 134814"/>
              <a:gd name="connsiteX38" fmla="*/ 32546 w 210552"/>
              <a:gd name="connsiteY38" fmla="*/ 5836 h 134814"/>
              <a:gd name="connsiteX39" fmla="*/ 32605 w 210552"/>
              <a:gd name="connsiteY39" fmla="*/ 6437 h 134814"/>
              <a:gd name="connsiteX40" fmla="*/ 41749 w 210552"/>
              <a:gd name="connsiteY40" fmla="*/ 4452 h 134814"/>
              <a:gd name="connsiteX41" fmla="*/ 64910 w 210552"/>
              <a:gd name="connsiteY41" fmla="*/ 0 h 134814"/>
              <a:gd name="connsiteX42" fmla="*/ 71167 w 210552"/>
              <a:gd name="connsiteY42" fmla="*/ 32786 h 134814"/>
              <a:gd name="connsiteX43" fmla="*/ 103953 w 210552"/>
              <a:gd name="connsiteY43" fmla="*/ 26530 h 134814"/>
              <a:gd name="connsiteX44" fmla="*/ 106780 w 210552"/>
              <a:gd name="connsiteY44" fmla="*/ 41750 h 134814"/>
              <a:gd name="connsiteX45" fmla="*/ 110209 w 210552"/>
              <a:gd name="connsiteY45" fmla="*/ 58835 h 134814"/>
              <a:gd name="connsiteX46" fmla="*/ 120977 w 210552"/>
              <a:gd name="connsiteY46" fmla="*/ 56789 h 134814"/>
              <a:gd name="connsiteX47" fmla="*/ 122421 w 210552"/>
              <a:gd name="connsiteY47" fmla="*/ 55827 h 134814"/>
              <a:gd name="connsiteX48" fmla="*/ 154125 w 210552"/>
              <a:gd name="connsiteY48" fmla="*/ 49690 h 134814"/>
              <a:gd name="connsiteX49" fmla="*/ 171510 w 210552"/>
              <a:gd name="connsiteY49" fmla="*/ 46202 h 134814"/>
              <a:gd name="connsiteX50" fmla="*/ 175841 w 210552"/>
              <a:gd name="connsiteY50" fmla="*/ 45359 h 134814"/>
              <a:gd name="connsiteX51" fmla="*/ 192445 w 210552"/>
              <a:gd name="connsiteY51" fmla="*/ 41930 h 134814"/>
              <a:gd name="connsiteX52" fmla="*/ 203755 w 210552"/>
              <a:gd name="connsiteY52" fmla="*/ 100945 h 134814"/>
              <a:gd name="connsiteX53" fmla="*/ 210553 w 210552"/>
              <a:gd name="connsiteY53" fmla="*/ 132227 h 134814"/>
              <a:gd name="connsiteX54" fmla="*/ 205319 w 210552"/>
              <a:gd name="connsiteY54" fmla="*/ 133490 h 134814"/>
              <a:gd name="connsiteX55" fmla="*/ 202611 w 210552"/>
              <a:gd name="connsiteY55" fmla="*/ 133972 h 134814"/>
              <a:gd name="connsiteX56" fmla="*/ 202431 w 210552"/>
              <a:gd name="connsiteY56" fmla="*/ 132949 h 134814"/>
              <a:gd name="connsiteX57" fmla="*/ 199424 w 210552"/>
              <a:gd name="connsiteY57" fmla="*/ 133611 h 134814"/>
              <a:gd name="connsiteX58" fmla="*/ 198581 w 210552"/>
              <a:gd name="connsiteY58" fmla="*/ 134814 h 134814"/>
              <a:gd name="connsiteX59" fmla="*/ 196175 w 210552"/>
              <a:gd name="connsiteY59" fmla="*/ 133190 h 134814"/>
              <a:gd name="connsiteX60" fmla="*/ 190520 w 210552"/>
              <a:gd name="connsiteY60" fmla="*/ 131746 h 134814"/>
              <a:gd name="connsiteX61" fmla="*/ 188655 w 210552"/>
              <a:gd name="connsiteY61" fmla="*/ 123143 h 134814"/>
              <a:gd name="connsiteX62" fmla="*/ 188054 w 210552"/>
              <a:gd name="connsiteY62" fmla="*/ 122542 h 134814"/>
              <a:gd name="connsiteX63" fmla="*/ 180534 w 210552"/>
              <a:gd name="connsiteY63" fmla="*/ 124226 h 134814"/>
              <a:gd name="connsiteX64" fmla="*/ 179030 w 210552"/>
              <a:gd name="connsiteY64" fmla="*/ 123745 h 134814"/>
              <a:gd name="connsiteX65" fmla="*/ 176443 w 210552"/>
              <a:gd name="connsiteY65" fmla="*/ 124226 h 134814"/>
              <a:gd name="connsiteX66" fmla="*/ 176142 w 210552"/>
              <a:gd name="connsiteY66" fmla="*/ 122963 h 134814"/>
              <a:gd name="connsiteX67" fmla="*/ 173616 w 210552"/>
              <a:gd name="connsiteY67" fmla="*/ 123565 h 134814"/>
              <a:gd name="connsiteX68" fmla="*/ 173014 w 210552"/>
              <a:gd name="connsiteY68" fmla="*/ 120617 h 134814"/>
              <a:gd name="connsiteX69" fmla="*/ 173616 w 210552"/>
              <a:gd name="connsiteY69" fmla="*/ 120737 h 134814"/>
              <a:gd name="connsiteX70" fmla="*/ 172894 w 210552"/>
              <a:gd name="connsiteY70" fmla="*/ 118030 h 134814"/>
              <a:gd name="connsiteX71" fmla="*/ 171690 w 210552"/>
              <a:gd name="connsiteY71" fmla="*/ 118331 h 134814"/>
              <a:gd name="connsiteX72" fmla="*/ 172232 w 210552"/>
              <a:gd name="connsiteY72" fmla="*/ 121098 h 134814"/>
              <a:gd name="connsiteX73" fmla="*/ 169525 w 210552"/>
              <a:gd name="connsiteY73" fmla="*/ 121579 h 134814"/>
              <a:gd name="connsiteX74" fmla="*/ 168502 w 210552"/>
              <a:gd name="connsiteY74" fmla="*/ 119053 h 134814"/>
              <a:gd name="connsiteX75" fmla="*/ 164893 w 210552"/>
              <a:gd name="connsiteY75" fmla="*/ 119835 h 134814"/>
              <a:gd name="connsiteX76" fmla="*/ 164411 w 210552"/>
              <a:gd name="connsiteY76" fmla="*/ 117789 h 134814"/>
              <a:gd name="connsiteX77" fmla="*/ 162487 w 210552"/>
              <a:gd name="connsiteY77" fmla="*/ 118992 h 134814"/>
              <a:gd name="connsiteX78" fmla="*/ 161885 w 210552"/>
              <a:gd name="connsiteY78" fmla="*/ 115985 h 134814"/>
              <a:gd name="connsiteX79" fmla="*/ 158877 w 210552"/>
              <a:gd name="connsiteY79" fmla="*/ 114661 h 134814"/>
              <a:gd name="connsiteX80" fmla="*/ 157132 w 210552"/>
              <a:gd name="connsiteY80" fmla="*/ 117669 h 134814"/>
              <a:gd name="connsiteX81" fmla="*/ 153102 w 210552"/>
              <a:gd name="connsiteY81" fmla="*/ 122000 h 134814"/>
              <a:gd name="connsiteX82" fmla="*/ 149432 w 210552"/>
              <a:gd name="connsiteY82" fmla="*/ 118752 h 134814"/>
              <a:gd name="connsiteX83" fmla="*/ 148831 w 210552"/>
              <a:gd name="connsiteY83" fmla="*/ 117849 h 134814"/>
              <a:gd name="connsiteX84" fmla="*/ 148109 w 210552"/>
              <a:gd name="connsiteY84" fmla="*/ 113398 h 134814"/>
              <a:gd name="connsiteX85" fmla="*/ 146545 w 210552"/>
              <a:gd name="connsiteY85" fmla="*/ 110390 h 134814"/>
              <a:gd name="connsiteX86" fmla="*/ 140770 w 210552"/>
              <a:gd name="connsiteY86" fmla="*/ 102870 h 134814"/>
              <a:gd name="connsiteX87" fmla="*/ 118932 w 210552"/>
              <a:gd name="connsiteY87" fmla="*/ 107081 h 134814"/>
              <a:gd name="connsiteX88" fmla="*/ 118330 w 210552"/>
              <a:gd name="connsiteY88" fmla="*/ 103713 h 134814"/>
              <a:gd name="connsiteX89" fmla="*/ 118932 w 210552"/>
              <a:gd name="connsiteY89" fmla="*/ 101066 h 134814"/>
              <a:gd name="connsiteX90" fmla="*/ 117729 w 210552"/>
              <a:gd name="connsiteY90" fmla="*/ 97516 h 134814"/>
              <a:gd name="connsiteX91" fmla="*/ 117067 w 210552"/>
              <a:gd name="connsiteY91" fmla="*/ 94508 h 134814"/>
              <a:gd name="connsiteX92" fmla="*/ 116646 w 210552"/>
              <a:gd name="connsiteY92" fmla="*/ 90778 h 134814"/>
              <a:gd name="connsiteX93" fmla="*/ 115924 w 210552"/>
              <a:gd name="connsiteY93" fmla="*/ 88372 h 134814"/>
              <a:gd name="connsiteX94" fmla="*/ 114721 w 210552"/>
              <a:gd name="connsiteY94" fmla="*/ 87710 h 134814"/>
              <a:gd name="connsiteX95" fmla="*/ 110149 w 210552"/>
              <a:gd name="connsiteY95" fmla="*/ 86748 h 134814"/>
              <a:gd name="connsiteX96" fmla="*/ 109066 w 210552"/>
              <a:gd name="connsiteY96" fmla="*/ 85966 h 134814"/>
              <a:gd name="connsiteX97" fmla="*/ 107683 w 210552"/>
              <a:gd name="connsiteY97" fmla="*/ 82176 h 134814"/>
              <a:gd name="connsiteX98" fmla="*/ 109127 w 210552"/>
              <a:gd name="connsiteY98" fmla="*/ 78987 h 134814"/>
              <a:gd name="connsiteX99" fmla="*/ 110510 w 210552"/>
              <a:gd name="connsiteY99" fmla="*/ 79048 h 134814"/>
              <a:gd name="connsiteX100" fmla="*/ 112255 w 210552"/>
              <a:gd name="connsiteY100" fmla="*/ 78446 h 134814"/>
              <a:gd name="connsiteX101" fmla="*/ 114059 w 210552"/>
              <a:gd name="connsiteY101" fmla="*/ 76521 h 134814"/>
              <a:gd name="connsiteX102" fmla="*/ 114059 w 210552"/>
              <a:gd name="connsiteY102" fmla="*/ 75739 h 134814"/>
              <a:gd name="connsiteX103" fmla="*/ 111473 w 210552"/>
              <a:gd name="connsiteY103" fmla="*/ 73453 h 134814"/>
              <a:gd name="connsiteX104" fmla="*/ 109306 w 210552"/>
              <a:gd name="connsiteY104" fmla="*/ 73152 h 134814"/>
              <a:gd name="connsiteX105" fmla="*/ 107802 w 210552"/>
              <a:gd name="connsiteY105" fmla="*/ 73513 h 134814"/>
              <a:gd name="connsiteX106" fmla="*/ 107261 w 210552"/>
              <a:gd name="connsiteY106" fmla="*/ 74355 h 134814"/>
              <a:gd name="connsiteX107" fmla="*/ 105457 w 210552"/>
              <a:gd name="connsiteY107" fmla="*/ 74957 h 134814"/>
              <a:gd name="connsiteX108" fmla="*/ 105276 w 210552"/>
              <a:gd name="connsiteY108" fmla="*/ 74054 h 134814"/>
              <a:gd name="connsiteX109" fmla="*/ 102749 w 210552"/>
              <a:gd name="connsiteY109" fmla="*/ 73453 h 134814"/>
              <a:gd name="connsiteX110" fmla="*/ 102749 w 210552"/>
              <a:gd name="connsiteY110" fmla="*/ 74536 h 134814"/>
              <a:gd name="connsiteX111" fmla="*/ 103592 w 210552"/>
              <a:gd name="connsiteY111" fmla="*/ 75739 h 134814"/>
              <a:gd name="connsiteX112" fmla="*/ 102088 w 210552"/>
              <a:gd name="connsiteY112" fmla="*/ 76942 h 134814"/>
              <a:gd name="connsiteX113" fmla="*/ 100524 w 210552"/>
              <a:gd name="connsiteY113" fmla="*/ 81634 h 134814"/>
              <a:gd name="connsiteX114" fmla="*/ 99140 w 210552"/>
              <a:gd name="connsiteY114" fmla="*/ 82597 h 134814"/>
              <a:gd name="connsiteX115" fmla="*/ 97997 w 210552"/>
              <a:gd name="connsiteY115" fmla="*/ 82356 h 134814"/>
              <a:gd name="connsiteX116" fmla="*/ 96734 w 210552"/>
              <a:gd name="connsiteY116" fmla="*/ 81153 h 134814"/>
              <a:gd name="connsiteX117" fmla="*/ 95410 w 210552"/>
              <a:gd name="connsiteY117" fmla="*/ 80732 h 134814"/>
              <a:gd name="connsiteX118" fmla="*/ 94087 w 210552"/>
              <a:gd name="connsiteY118" fmla="*/ 79348 h 134814"/>
              <a:gd name="connsiteX119" fmla="*/ 92763 w 210552"/>
              <a:gd name="connsiteY119" fmla="*/ 80732 h 134814"/>
              <a:gd name="connsiteX120" fmla="*/ 93605 w 210552"/>
              <a:gd name="connsiteY120" fmla="*/ 83379 h 134814"/>
              <a:gd name="connsiteX121" fmla="*/ 96132 w 210552"/>
              <a:gd name="connsiteY121" fmla="*/ 87109 h 134814"/>
              <a:gd name="connsiteX122" fmla="*/ 100644 w 210552"/>
              <a:gd name="connsiteY122" fmla="*/ 94809 h 134814"/>
              <a:gd name="connsiteX123" fmla="*/ 104434 w 210552"/>
              <a:gd name="connsiteY123" fmla="*/ 106600 h 134814"/>
              <a:gd name="connsiteX124" fmla="*/ 100644 w 210552"/>
              <a:gd name="connsiteY124" fmla="*/ 110751 h 134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210552" h="134814">
                <a:moveTo>
                  <a:pt x="100644" y="110691"/>
                </a:moveTo>
                <a:lnTo>
                  <a:pt x="97997" y="111292"/>
                </a:lnTo>
                <a:lnTo>
                  <a:pt x="95711" y="111773"/>
                </a:lnTo>
                <a:lnTo>
                  <a:pt x="94327" y="111834"/>
                </a:lnTo>
                <a:lnTo>
                  <a:pt x="91921" y="110330"/>
                </a:lnTo>
                <a:lnTo>
                  <a:pt x="84402" y="110450"/>
                </a:lnTo>
                <a:lnTo>
                  <a:pt x="83138" y="110630"/>
                </a:lnTo>
                <a:lnTo>
                  <a:pt x="80852" y="108224"/>
                </a:lnTo>
                <a:lnTo>
                  <a:pt x="80431" y="106058"/>
                </a:lnTo>
                <a:lnTo>
                  <a:pt x="76340" y="102028"/>
                </a:lnTo>
                <a:lnTo>
                  <a:pt x="70986" y="96253"/>
                </a:lnTo>
                <a:lnTo>
                  <a:pt x="69242" y="95170"/>
                </a:lnTo>
                <a:lnTo>
                  <a:pt x="67617" y="93606"/>
                </a:lnTo>
                <a:lnTo>
                  <a:pt x="61301" y="86387"/>
                </a:lnTo>
                <a:lnTo>
                  <a:pt x="58894" y="83198"/>
                </a:lnTo>
                <a:lnTo>
                  <a:pt x="54744" y="78867"/>
                </a:lnTo>
                <a:lnTo>
                  <a:pt x="52458" y="75498"/>
                </a:lnTo>
                <a:lnTo>
                  <a:pt x="50352" y="72791"/>
                </a:lnTo>
                <a:lnTo>
                  <a:pt x="44517" y="66354"/>
                </a:lnTo>
                <a:lnTo>
                  <a:pt x="39463" y="57752"/>
                </a:lnTo>
                <a:lnTo>
                  <a:pt x="38681" y="57270"/>
                </a:lnTo>
                <a:lnTo>
                  <a:pt x="36395" y="52458"/>
                </a:lnTo>
                <a:lnTo>
                  <a:pt x="31161" y="45961"/>
                </a:lnTo>
                <a:lnTo>
                  <a:pt x="30379" y="44397"/>
                </a:lnTo>
                <a:lnTo>
                  <a:pt x="25748" y="37900"/>
                </a:lnTo>
                <a:lnTo>
                  <a:pt x="22860" y="35313"/>
                </a:lnTo>
                <a:lnTo>
                  <a:pt x="20814" y="32606"/>
                </a:lnTo>
                <a:lnTo>
                  <a:pt x="17326" y="31583"/>
                </a:lnTo>
                <a:lnTo>
                  <a:pt x="16122" y="30079"/>
                </a:lnTo>
                <a:lnTo>
                  <a:pt x="17085" y="26770"/>
                </a:lnTo>
                <a:lnTo>
                  <a:pt x="15520" y="26470"/>
                </a:lnTo>
                <a:lnTo>
                  <a:pt x="13896" y="24665"/>
                </a:lnTo>
                <a:lnTo>
                  <a:pt x="11791" y="23101"/>
                </a:lnTo>
                <a:lnTo>
                  <a:pt x="10888" y="21657"/>
                </a:lnTo>
                <a:lnTo>
                  <a:pt x="4090" y="16423"/>
                </a:lnTo>
                <a:lnTo>
                  <a:pt x="1143" y="13656"/>
                </a:lnTo>
                <a:lnTo>
                  <a:pt x="0" y="11972"/>
                </a:lnTo>
                <a:lnTo>
                  <a:pt x="30260" y="6437"/>
                </a:lnTo>
                <a:lnTo>
                  <a:pt x="32546" y="5836"/>
                </a:lnTo>
                <a:lnTo>
                  <a:pt x="32605" y="6437"/>
                </a:lnTo>
                <a:lnTo>
                  <a:pt x="41749" y="4452"/>
                </a:lnTo>
                <a:lnTo>
                  <a:pt x="64910" y="0"/>
                </a:lnTo>
                <a:lnTo>
                  <a:pt x="71167" y="32786"/>
                </a:lnTo>
                <a:lnTo>
                  <a:pt x="103953" y="26530"/>
                </a:lnTo>
                <a:lnTo>
                  <a:pt x="106780" y="41750"/>
                </a:lnTo>
                <a:lnTo>
                  <a:pt x="110209" y="58835"/>
                </a:lnTo>
                <a:lnTo>
                  <a:pt x="120977" y="56789"/>
                </a:lnTo>
                <a:lnTo>
                  <a:pt x="122421" y="55827"/>
                </a:lnTo>
                <a:lnTo>
                  <a:pt x="154125" y="49690"/>
                </a:lnTo>
                <a:lnTo>
                  <a:pt x="171510" y="46202"/>
                </a:lnTo>
                <a:lnTo>
                  <a:pt x="175841" y="45359"/>
                </a:lnTo>
                <a:lnTo>
                  <a:pt x="192445" y="41930"/>
                </a:lnTo>
                <a:lnTo>
                  <a:pt x="203755" y="100945"/>
                </a:lnTo>
                <a:lnTo>
                  <a:pt x="210553" y="132227"/>
                </a:lnTo>
                <a:lnTo>
                  <a:pt x="205319" y="133490"/>
                </a:lnTo>
                <a:lnTo>
                  <a:pt x="202611" y="133972"/>
                </a:lnTo>
                <a:lnTo>
                  <a:pt x="202431" y="132949"/>
                </a:lnTo>
                <a:lnTo>
                  <a:pt x="199424" y="133611"/>
                </a:lnTo>
                <a:lnTo>
                  <a:pt x="198581" y="134814"/>
                </a:lnTo>
                <a:lnTo>
                  <a:pt x="196175" y="133190"/>
                </a:lnTo>
                <a:lnTo>
                  <a:pt x="190520" y="131746"/>
                </a:lnTo>
                <a:lnTo>
                  <a:pt x="188655" y="123143"/>
                </a:lnTo>
                <a:lnTo>
                  <a:pt x="188054" y="122542"/>
                </a:lnTo>
                <a:lnTo>
                  <a:pt x="180534" y="124226"/>
                </a:lnTo>
                <a:lnTo>
                  <a:pt x="179030" y="123745"/>
                </a:lnTo>
                <a:lnTo>
                  <a:pt x="176443" y="124226"/>
                </a:lnTo>
                <a:lnTo>
                  <a:pt x="176142" y="122963"/>
                </a:lnTo>
                <a:lnTo>
                  <a:pt x="173616" y="123565"/>
                </a:lnTo>
                <a:lnTo>
                  <a:pt x="173014" y="120617"/>
                </a:lnTo>
                <a:lnTo>
                  <a:pt x="173616" y="120737"/>
                </a:lnTo>
                <a:lnTo>
                  <a:pt x="172894" y="118030"/>
                </a:lnTo>
                <a:lnTo>
                  <a:pt x="171690" y="118331"/>
                </a:lnTo>
                <a:lnTo>
                  <a:pt x="172232" y="121098"/>
                </a:lnTo>
                <a:lnTo>
                  <a:pt x="169525" y="121579"/>
                </a:lnTo>
                <a:lnTo>
                  <a:pt x="168502" y="119053"/>
                </a:lnTo>
                <a:lnTo>
                  <a:pt x="164893" y="119835"/>
                </a:lnTo>
                <a:lnTo>
                  <a:pt x="164411" y="117789"/>
                </a:lnTo>
                <a:lnTo>
                  <a:pt x="162487" y="118992"/>
                </a:lnTo>
                <a:lnTo>
                  <a:pt x="161885" y="115985"/>
                </a:lnTo>
                <a:lnTo>
                  <a:pt x="158877" y="114661"/>
                </a:lnTo>
                <a:lnTo>
                  <a:pt x="157132" y="117669"/>
                </a:lnTo>
                <a:lnTo>
                  <a:pt x="153102" y="122000"/>
                </a:lnTo>
                <a:lnTo>
                  <a:pt x="149432" y="118752"/>
                </a:lnTo>
                <a:lnTo>
                  <a:pt x="148831" y="117849"/>
                </a:lnTo>
                <a:lnTo>
                  <a:pt x="148109" y="113398"/>
                </a:lnTo>
                <a:lnTo>
                  <a:pt x="146545" y="110390"/>
                </a:lnTo>
                <a:lnTo>
                  <a:pt x="140770" y="102870"/>
                </a:lnTo>
                <a:lnTo>
                  <a:pt x="118932" y="107081"/>
                </a:lnTo>
                <a:lnTo>
                  <a:pt x="118330" y="103713"/>
                </a:lnTo>
                <a:lnTo>
                  <a:pt x="118932" y="101066"/>
                </a:lnTo>
                <a:lnTo>
                  <a:pt x="117729" y="97516"/>
                </a:lnTo>
                <a:lnTo>
                  <a:pt x="117067" y="94508"/>
                </a:lnTo>
                <a:lnTo>
                  <a:pt x="116646" y="90778"/>
                </a:lnTo>
                <a:lnTo>
                  <a:pt x="115924" y="88372"/>
                </a:lnTo>
                <a:lnTo>
                  <a:pt x="114721" y="87710"/>
                </a:lnTo>
                <a:lnTo>
                  <a:pt x="110149" y="86748"/>
                </a:lnTo>
                <a:lnTo>
                  <a:pt x="109066" y="85966"/>
                </a:lnTo>
                <a:lnTo>
                  <a:pt x="107683" y="82176"/>
                </a:lnTo>
                <a:lnTo>
                  <a:pt x="109127" y="78987"/>
                </a:lnTo>
                <a:lnTo>
                  <a:pt x="110510" y="79048"/>
                </a:lnTo>
                <a:lnTo>
                  <a:pt x="112255" y="78446"/>
                </a:lnTo>
                <a:lnTo>
                  <a:pt x="114059" y="76521"/>
                </a:lnTo>
                <a:lnTo>
                  <a:pt x="114059" y="75739"/>
                </a:lnTo>
                <a:lnTo>
                  <a:pt x="111473" y="73453"/>
                </a:lnTo>
                <a:lnTo>
                  <a:pt x="109306" y="73152"/>
                </a:lnTo>
                <a:lnTo>
                  <a:pt x="107802" y="73513"/>
                </a:lnTo>
                <a:lnTo>
                  <a:pt x="107261" y="74355"/>
                </a:lnTo>
                <a:lnTo>
                  <a:pt x="105457" y="74957"/>
                </a:lnTo>
                <a:lnTo>
                  <a:pt x="105276" y="74054"/>
                </a:lnTo>
                <a:lnTo>
                  <a:pt x="102749" y="73453"/>
                </a:lnTo>
                <a:lnTo>
                  <a:pt x="102749" y="74536"/>
                </a:lnTo>
                <a:lnTo>
                  <a:pt x="103592" y="75739"/>
                </a:lnTo>
                <a:lnTo>
                  <a:pt x="102088" y="76942"/>
                </a:lnTo>
                <a:lnTo>
                  <a:pt x="100524" y="81634"/>
                </a:lnTo>
                <a:lnTo>
                  <a:pt x="99140" y="82597"/>
                </a:lnTo>
                <a:lnTo>
                  <a:pt x="97997" y="82356"/>
                </a:lnTo>
                <a:lnTo>
                  <a:pt x="96734" y="81153"/>
                </a:lnTo>
                <a:lnTo>
                  <a:pt x="95410" y="80732"/>
                </a:lnTo>
                <a:lnTo>
                  <a:pt x="94087" y="79348"/>
                </a:lnTo>
                <a:lnTo>
                  <a:pt x="92763" y="80732"/>
                </a:lnTo>
                <a:lnTo>
                  <a:pt x="93605" y="83379"/>
                </a:lnTo>
                <a:lnTo>
                  <a:pt x="96132" y="87109"/>
                </a:lnTo>
                <a:lnTo>
                  <a:pt x="100644" y="94809"/>
                </a:lnTo>
                <a:lnTo>
                  <a:pt x="104434" y="106600"/>
                </a:lnTo>
                <a:lnTo>
                  <a:pt x="100644" y="110751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" name="Freeform: Shape 118" title="FL-18">
            <a:extLst>
              <a:ext uri="{FF2B5EF4-FFF2-40B4-BE49-F238E27FC236}">
                <a16:creationId xmlns:a16="http://schemas.microsoft.com/office/drawing/2014/main" id="{6C3CD4FC-3381-6F73-9621-485F7699C12B}"/>
              </a:ext>
            </a:extLst>
          </p:cNvPr>
          <p:cNvSpPr/>
          <p:nvPr/>
        </p:nvSpPr>
        <p:spPr>
          <a:xfrm>
            <a:off x="6811393" y="5181144"/>
            <a:ext cx="206335" cy="274757"/>
          </a:xfrm>
          <a:custGeom>
            <a:avLst/>
            <a:gdLst>
              <a:gd name="connsiteX0" fmla="*/ 205680 w 258258"/>
              <a:gd name="connsiteY0" fmla="*/ 87229 h 356134"/>
              <a:gd name="connsiteX1" fmla="*/ 221261 w 258258"/>
              <a:gd name="connsiteY1" fmla="*/ 83619 h 356134"/>
              <a:gd name="connsiteX2" fmla="*/ 224690 w 258258"/>
              <a:gd name="connsiteY2" fmla="*/ 99261 h 356134"/>
              <a:gd name="connsiteX3" fmla="*/ 240752 w 258258"/>
              <a:gd name="connsiteY3" fmla="*/ 95831 h 356134"/>
              <a:gd name="connsiteX4" fmla="*/ 242076 w 258258"/>
              <a:gd name="connsiteY4" fmla="*/ 101667 h 356134"/>
              <a:gd name="connsiteX5" fmla="*/ 245264 w 258258"/>
              <a:gd name="connsiteY5" fmla="*/ 116044 h 356134"/>
              <a:gd name="connsiteX6" fmla="*/ 251460 w 258258"/>
              <a:gd name="connsiteY6" fmla="*/ 144319 h 356134"/>
              <a:gd name="connsiteX7" fmla="*/ 251400 w 258258"/>
              <a:gd name="connsiteY7" fmla="*/ 144379 h 356134"/>
              <a:gd name="connsiteX8" fmla="*/ 253385 w 258258"/>
              <a:gd name="connsiteY8" fmla="*/ 153463 h 356134"/>
              <a:gd name="connsiteX9" fmla="*/ 258258 w 258258"/>
              <a:gd name="connsiteY9" fmla="*/ 176022 h 356134"/>
              <a:gd name="connsiteX10" fmla="*/ 256153 w 258258"/>
              <a:gd name="connsiteY10" fmla="*/ 179150 h 356134"/>
              <a:gd name="connsiteX11" fmla="*/ 248573 w 258258"/>
              <a:gd name="connsiteY11" fmla="*/ 189317 h 356134"/>
              <a:gd name="connsiteX12" fmla="*/ 237263 w 258258"/>
              <a:gd name="connsiteY12" fmla="*/ 203755 h 356134"/>
              <a:gd name="connsiteX13" fmla="*/ 230104 w 258258"/>
              <a:gd name="connsiteY13" fmla="*/ 213320 h 356134"/>
              <a:gd name="connsiteX14" fmla="*/ 230405 w 258258"/>
              <a:gd name="connsiteY14" fmla="*/ 215004 h 356134"/>
              <a:gd name="connsiteX15" fmla="*/ 235940 w 258258"/>
              <a:gd name="connsiteY15" fmla="*/ 241053 h 356134"/>
              <a:gd name="connsiteX16" fmla="*/ 241956 w 258258"/>
              <a:gd name="connsiteY16" fmla="*/ 269447 h 356134"/>
              <a:gd name="connsiteX17" fmla="*/ 244181 w 258258"/>
              <a:gd name="connsiteY17" fmla="*/ 280275 h 356134"/>
              <a:gd name="connsiteX18" fmla="*/ 249114 w 258258"/>
              <a:gd name="connsiteY18" fmla="*/ 301331 h 356134"/>
              <a:gd name="connsiteX19" fmla="*/ 250318 w 258258"/>
              <a:gd name="connsiteY19" fmla="*/ 306926 h 356134"/>
              <a:gd name="connsiteX20" fmla="*/ 254769 w 258258"/>
              <a:gd name="connsiteY20" fmla="*/ 325514 h 356134"/>
              <a:gd name="connsiteX21" fmla="*/ 254468 w 258258"/>
              <a:gd name="connsiteY21" fmla="*/ 325514 h 356134"/>
              <a:gd name="connsiteX22" fmla="*/ 258138 w 258258"/>
              <a:gd name="connsiteY22" fmla="*/ 341396 h 356134"/>
              <a:gd name="connsiteX23" fmla="*/ 242016 w 258258"/>
              <a:gd name="connsiteY23" fmla="*/ 345186 h 356134"/>
              <a:gd name="connsiteX24" fmla="*/ 217652 w 258258"/>
              <a:gd name="connsiteY24" fmla="*/ 350600 h 356134"/>
              <a:gd name="connsiteX25" fmla="*/ 212057 w 258258"/>
              <a:gd name="connsiteY25" fmla="*/ 351984 h 356134"/>
              <a:gd name="connsiteX26" fmla="*/ 203996 w 258258"/>
              <a:gd name="connsiteY26" fmla="*/ 353608 h 356134"/>
              <a:gd name="connsiteX27" fmla="*/ 193287 w 258258"/>
              <a:gd name="connsiteY27" fmla="*/ 356135 h 356134"/>
              <a:gd name="connsiteX28" fmla="*/ 189919 w 258258"/>
              <a:gd name="connsiteY28" fmla="*/ 341396 h 356134"/>
              <a:gd name="connsiteX29" fmla="*/ 189197 w 258258"/>
              <a:gd name="connsiteY29" fmla="*/ 338509 h 356134"/>
              <a:gd name="connsiteX30" fmla="*/ 186249 w 258258"/>
              <a:gd name="connsiteY30" fmla="*/ 325214 h 356134"/>
              <a:gd name="connsiteX31" fmla="*/ 181016 w 258258"/>
              <a:gd name="connsiteY31" fmla="*/ 326417 h 356134"/>
              <a:gd name="connsiteX32" fmla="*/ 178128 w 258258"/>
              <a:gd name="connsiteY32" fmla="*/ 327500 h 356134"/>
              <a:gd name="connsiteX33" fmla="*/ 159299 w 258258"/>
              <a:gd name="connsiteY33" fmla="*/ 331590 h 356134"/>
              <a:gd name="connsiteX34" fmla="*/ 156651 w 258258"/>
              <a:gd name="connsiteY34" fmla="*/ 319318 h 356134"/>
              <a:gd name="connsiteX35" fmla="*/ 137281 w 258258"/>
              <a:gd name="connsiteY35" fmla="*/ 317934 h 356134"/>
              <a:gd name="connsiteX36" fmla="*/ 134032 w 258258"/>
              <a:gd name="connsiteY36" fmla="*/ 318656 h 356134"/>
              <a:gd name="connsiteX37" fmla="*/ 132829 w 258258"/>
              <a:gd name="connsiteY37" fmla="*/ 313242 h 356134"/>
              <a:gd name="connsiteX38" fmla="*/ 126031 w 258258"/>
              <a:gd name="connsiteY38" fmla="*/ 281960 h 356134"/>
              <a:gd name="connsiteX39" fmla="*/ 114722 w 258258"/>
              <a:gd name="connsiteY39" fmla="*/ 222945 h 356134"/>
              <a:gd name="connsiteX40" fmla="*/ 98118 w 258258"/>
              <a:gd name="connsiteY40" fmla="*/ 226374 h 356134"/>
              <a:gd name="connsiteX41" fmla="*/ 93787 w 258258"/>
              <a:gd name="connsiteY41" fmla="*/ 227156 h 356134"/>
              <a:gd name="connsiteX42" fmla="*/ 76401 w 258258"/>
              <a:gd name="connsiteY42" fmla="*/ 230705 h 356134"/>
              <a:gd name="connsiteX43" fmla="*/ 44698 w 258258"/>
              <a:gd name="connsiteY43" fmla="*/ 236842 h 356134"/>
              <a:gd name="connsiteX44" fmla="*/ 43254 w 258258"/>
              <a:gd name="connsiteY44" fmla="*/ 237804 h 356134"/>
              <a:gd name="connsiteX45" fmla="*/ 32425 w 258258"/>
              <a:gd name="connsiteY45" fmla="*/ 239849 h 356134"/>
              <a:gd name="connsiteX46" fmla="*/ 29057 w 258258"/>
              <a:gd name="connsiteY46" fmla="*/ 222764 h 356134"/>
              <a:gd name="connsiteX47" fmla="*/ 26229 w 258258"/>
              <a:gd name="connsiteY47" fmla="*/ 207545 h 356134"/>
              <a:gd name="connsiteX48" fmla="*/ 23703 w 258258"/>
              <a:gd name="connsiteY48" fmla="*/ 195032 h 356134"/>
              <a:gd name="connsiteX49" fmla="*/ 21537 w 258258"/>
              <a:gd name="connsiteY49" fmla="*/ 183421 h 356134"/>
              <a:gd name="connsiteX50" fmla="*/ 16965 w 258258"/>
              <a:gd name="connsiteY50" fmla="*/ 159779 h 356134"/>
              <a:gd name="connsiteX51" fmla="*/ 12513 w 258258"/>
              <a:gd name="connsiteY51" fmla="*/ 136618 h 356134"/>
              <a:gd name="connsiteX52" fmla="*/ 5715 w 258258"/>
              <a:gd name="connsiteY52" fmla="*/ 102750 h 356134"/>
              <a:gd name="connsiteX53" fmla="*/ 4272 w 258258"/>
              <a:gd name="connsiteY53" fmla="*/ 95290 h 356134"/>
              <a:gd name="connsiteX54" fmla="*/ 2948 w 258258"/>
              <a:gd name="connsiteY54" fmla="*/ 88131 h 356134"/>
              <a:gd name="connsiteX55" fmla="*/ 2406 w 258258"/>
              <a:gd name="connsiteY55" fmla="*/ 86146 h 356134"/>
              <a:gd name="connsiteX56" fmla="*/ 0 w 258258"/>
              <a:gd name="connsiteY56" fmla="*/ 74776 h 356134"/>
              <a:gd name="connsiteX57" fmla="*/ 2828 w 258258"/>
              <a:gd name="connsiteY57" fmla="*/ 74235 h 356134"/>
              <a:gd name="connsiteX58" fmla="*/ 4452 w 258258"/>
              <a:gd name="connsiteY58" fmla="*/ 74656 h 356134"/>
              <a:gd name="connsiteX59" fmla="*/ 5234 w 258258"/>
              <a:gd name="connsiteY59" fmla="*/ 71648 h 356134"/>
              <a:gd name="connsiteX60" fmla="*/ 8482 w 258258"/>
              <a:gd name="connsiteY60" fmla="*/ 71046 h 356134"/>
              <a:gd name="connsiteX61" fmla="*/ 7941 w 258258"/>
              <a:gd name="connsiteY61" fmla="*/ 68339 h 356134"/>
              <a:gd name="connsiteX62" fmla="*/ 9986 w 258258"/>
              <a:gd name="connsiteY62" fmla="*/ 67798 h 356134"/>
              <a:gd name="connsiteX63" fmla="*/ 9385 w 258258"/>
              <a:gd name="connsiteY63" fmla="*/ 65211 h 356134"/>
              <a:gd name="connsiteX64" fmla="*/ 12152 w 258258"/>
              <a:gd name="connsiteY64" fmla="*/ 64670 h 356134"/>
              <a:gd name="connsiteX65" fmla="*/ 11791 w 258258"/>
              <a:gd name="connsiteY65" fmla="*/ 63226 h 356134"/>
              <a:gd name="connsiteX66" fmla="*/ 13897 w 258258"/>
              <a:gd name="connsiteY66" fmla="*/ 62865 h 356134"/>
              <a:gd name="connsiteX67" fmla="*/ 14257 w 258258"/>
              <a:gd name="connsiteY67" fmla="*/ 61481 h 356134"/>
              <a:gd name="connsiteX68" fmla="*/ 11009 w 258258"/>
              <a:gd name="connsiteY68" fmla="*/ 45419 h 356134"/>
              <a:gd name="connsiteX69" fmla="*/ 10408 w 258258"/>
              <a:gd name="connsiteY69" fmla="*/ 44397 h 356134"/>
              <a:gd name="connsiteX70" fmla="*/ 8001 w 258258"/>
              <a:gd name="connsiteY70" fmla="*/ 42592 h 356134"/>
              <a:gd name="connsiteX71" fmla="*/ 7400 w 258258"/>
              <a:gd name="connsiteY71" fmla="*/ 41750 h 356134"/>
              <a:gd name="connsiteX72" fmla="*/ 6076 w 258258"/>
              <a:gd name="connsiteY72" fmla="*/ 34952 h 356134"/>
              <a:gd name="connsiteX73" fmla="*/ 10588 w 258258"/>
              <a:gd name="connsiteY73" fmla="*/ 34049 h 356134"/>
              <a:gd name="connsiteX74" fmla="*/ 9986 w 258258"/>
              <a:gd name="connsiteY74" fmla="*/ 30741 h 356134"/>
              <a:gd name="connsiteX75" fmla="*/ 11370 w 258258"/>
              <a:gd name="connsiteY75" fmla="*/ 30861 h 356134"/>
              <a:gd name="connsiteX76" fmla="*/ 12574 w 258258"/>
              <a:gd name="connsiteY76" fmla="*/ 29297 h 356134"/>
              <a:gd name="connsiteX77" fmla="*/ 14739 w 258258"/>
              <a:gd name="connsiteY77" fmla="*/ 27672 h 356134"/>
              <a:gd name="connsiteX78" fmla="*/ 16243 w 258258"/>
              <a:gd name="connsiteY78" fmla="*/ 27312 h 356134"/>
              <a:gd name="connsiteX79" fmla="*/ 15702 w 258258"/>
              <a:gd name="connsiteY79" fmla="*/ 24665 h 356134"/>
              <a:gd name="connsiteX80" fmla="*/ 19672 w 258258"/>
              <a:gd name="connsiteY80" fmla="*/ 23883 h 356134"/>
              <a:gd name="connsiteX81" fmla="*/ 20093 w 258258"/>
              <a:gd name="connsiteY81" fmla="*/ 25868 h 356134"/>
              <a:gd name="connsiteX82" fmla="*/ 22138 w 258258"/>
              <a:gd name="connsiteY82" fmla="*/ 25447 h 356134"/>
              <a:gd name="connsiteX83" fmla="*/ 22259 w 258258"/>
              <a:gd name="connsiteY83" fmla="*/ 27011 h 356134"/>
              <a:gd name="connsiteX84" fmla="*/ 24665 w 258258"/>
              <a:gd name="connsiteY84" fmla="*/ 25808 h 356134"/>
              <a:gd name="connsiteX85" fmla="*/ 24905 w 258258"/>
              <a:gd name="connsiteY85" fmla="*/ 26710 h 356134"/>
              <a:gd name="connsiteX86" fmla="*/ 26229 w 258258"/>
              <a:gd name="connsiteY86" fmla="*/ 26108 h 356134"/>
              <a:gd name="connsiteX87" fmla="*/ 25928 w 258258"/>
              <a:gd name="connsiteY87" fmla="*/ 25507 h 356134"/>
              <a:gd name="connsiteX88" fmla="*/ 27553 w 258258"/>
              <a:gd name="connsiteY88" fmla="*/ 25266 h 356134"/>
              <a:gd name="connsiteX89" fmla="*/ 27432 w 258258"/>
              <a:gd name="connsiteY89" fmla="*/ 23642 h 356134"/>
              <a:gd name="connsiteX90" fmla="*/ 28635 w 258258"/>
              <a:gd name="connsiteY90" fmla="*/ 22439 h 356134"/>
              <a:gd name="connsiteX91" fmla="*/ 29357 w 258258"/>
              <a:gd name="connsiteY91" fmla="*/ 24785 h 356134"/>
              <a:gd name="connsiteX92" fmla="*/ 30260 w 258258"/>
              <a:gd name="connsiteY92" fmla="*/ 24785 h 356134"/>
              <a:gd name="connsiteX93" fmla="*/ 29297 w 258258"/>
              <a:gd name="connsiteY93" fmla="*/ 21898 h 356134"/>
              <a:gd name="connsiteX94" fmla="*/ 33508 w 258258"/>
              <a:gd name="connsiteY94" fmla="*/ 21115 h 356134"/>
              <a:gd name="connsiteX95" fmla="*/ 34290 w 258258"/>
              <a:gd name="connsiteY95" fmla="*/ 21957 h 356134"/>
              <a:gd name="connsiteX96" fmla="*/ 33569 w 258258"/>
              <a:gd name="connsiteY96" fmla="*/ 18709 h 356134"/>
              <a:gd name="connsiteX97" fmla="*/ 32606 w 258258"/>
              <a:gd name="connsiteY97" fmla="*/ 19912 h 356134"/>
              <a:gd name="connsiteX98" fmla="*/ 31583 w 258258"/>
              <a:gd name="connsiteY98" fmla="*/ 18709 h 356134"/>
              <a:gd name="connsiteX99" fmla="*/ 34290 w 258258"/>
              <a:gd name="connsiteY99" fmla="*/ 18228 h 356134"/>
              <a:gd name="connsiteX100" fmla="*/ 35012 w 258258"/>
              <a:gd name="connsiteY100" fmla="*/ 21837 h 356134"/>
              <a:gd name="connsiteX101" fmla="*/ 37057 w 258258"/>
              <a:gd name="connsiteY101" fmla="*/ 21657 h 356134"/>
              <a:gd name="connsiteX102" fmla="*/ 40186 w 258258"/>
              <a:gd name="connsiteY102" fmla="*/ 18649 h 356134"/>
              <a:gd name="connsiteX103" fmla="*/ 48126 w 258258"/>
              <a:gd name="connsiteY103" fmla="*/ 12753 h 356134"/>
              <a:gd name="connsiteX104" fmla="*/ 51736 w 258258"/>
              <a:gd name="connsiteY104" fmla="*/ 9746 h 356134"/>
              <a:gd name="connsiteX105" fmla="*/ 59436 w 258258"/>
              <a:gd name="connsiteY105" fmla="*/ 0 h 356134"/>
              <a:gd name="connsiteX106" fmla="*/ 63166 w 258258"/>
              <a:gd name="connsiteY106" fmla="*/ 962 h 356134"/>
              <a:gd name="connsiteX107" fmla="*/ 66174 w 258258"/>
              <a:gd name="connsiteY107" fmla="*/ 421 h 356134"/>
              <a:gd name="connsiteX108" fmla="*/ 69182 w 258258"/>
              <a:gd name="connsiteY108" fmla="*/ 722 h 356134"/>
              <a:gd name="connsiteX109" fmla="*/ 71227 w 258258"/>
              <a:gd name="connsiteY109" fmla="*/ 1684 h 356134"/>
              <a:gd name="connsiteX110" fmla="*/ 73693 w 258258"/>
              <a:gd name="connsiteY110" fmla="*/ 2105 h 356134"/>
              <a:gd name="connsiteX111" fmla="*/ 77183 w 258258"/>
              <a:gd name="connsiteY111" fmla="*/ 6617 h 356134"/>
              <a:gd name="connsiteX112" fmla="*/ 79469 w 258258"/>
              <a:gd name="connsiteY112" fmla="*/ 17326 h 356134"/>
              <a:gd name="connsiteX113" fmla="*/ 77063 w 258258"/>
              <a:gd name="connsiteY113" fmla="*/ 19672 h 356134"/>
              <a:gd name="connsiteX114" fmla="*/ 78265 w 258258"/>
              <a:gd name="connsiteY114" fmla="*/ 21296 h 356134"/>
              <a:gd name="connsiteX115" fmla="*/ 79769 w 258258"/>
              <a:gd name="connsiteY115" fmla="*/ 22078 h 356134"/>
              <a:gd name="connsiteX116" fmla="*/ 78326 w 258258"/>
              <a:gd name="connsiteY116" fmla="*/ 23041 h 356134"/>
              <a:gd name="connsiteX117" fmla="*/ 78506 w 258258"/>
              <a:gd name="connsiteY117" fmla="*/ 24665 h 356134"/>
              <a:gd name="connsiteX118" fmla="*/ 79769 w 258258"/>
              <a:gd name="connsiteY118" fmla="*/ 25266 h 356134"/>
              <a:gd name="connsiteX119" fmla="*/ 81334 w 258258"/>
              <a:gd name="connsiteY119" fmla="*/ 27191 h 356134"/>
              <a:gd name="connsiteX120" fmla="*/ 82417 w 258258"/>
              <a:gd name="connsiteY120" fmla="*/ 30199 h 356134"/>
              <a:gd name="connsiteX121" fmla="*/ 84162 w 258258"/>
              <a:gd name="connsiteY121" fmla="*/ 32605 h 356134"/>
              <a:gd name="connsiteX122" fmla="*/ 83620 w 258258"/>
              <a:gd name="connsiteY122" fmla="*/ 33628 h 356134"/>
              <a:gd name="connsiteX123" fmla="*/ 82055 w 258258"/>
              <a:gd name="connsiteY123" fmla="*/ 33989 h 356134"/>
              <a:gd name="connsiteX124" fmla="*/ 82658 w 258258"/>
              <a:gd name="connsiteY124" fmla="*/ 37538 h 356134"/>
              <a:gd name="connsiteX125" fmla="*/ 85666 w 258258"/>
              <a:gd name="connsiteY125" fmla="*/ 38321 h 356134"/>
              <a:gd name="connsiteX126" fmla="*/ 94990 w 258258"/>
              <a:gd name="connsiteY126" fmla="*/ 36335 h 356134"/>
              <a:gd name="connsiteX127" fmla="*/ 97336 w 258258"/>
              <a:gd name="connsiteY127" fmla="*/ 34591 h 356134"/>
              <a:gd name="connsiteX128" fmla="*/ 98960 w 258258"/>
              <a:gd name="connsiteY128" fmla="*/ 36395 h 356134"/>
              <a:gd name="connsiteX129" fmla="*/ 99863 w 258258"/>
              <a:gd name="connsiteY129" fmla="*/ 36576 h 356134"/>
              <a:gd name="connsiteX130" fmla="*/ 101787 w 258258"/>
              <a:gd name="connsiteY130" fmla="*/ 39885 h 356134"/>
              <a:gd name="connsiteX131" fmla="*/ 102990 w 258258"/>
              <a:gd name="connsiteY131" fmla="*/ 39885 h 356134"/>
              <a:gd name="connsiteX132" fmla="*/ 106299 w 258258"/>
              <a:gd name="connsiteY132" fmla="*/ 38381 h 356134"/>
              <a:gd name="connsiteX133" fmla="*/ 107202 w 258258"/>
              <a:gd name="connsiteY133" fmla="*/ 38381 h 356134"/>
              <a:gd name="connsiteX134" fmla="*/ 109187 w 258258"/>
              <a:gd name="connsiteY134" fmla="*/ 40847 h 356134"/>
              <a:gd name="connsiteX135" fmla="*/ 109848 w 258258"/>
              <a:gd name="connsiteY135" fmla="*/ 42712 h 356134"/>
              <a:gd name="connsiteX136" fmla="*/ 110871 w 258258"/>
              <a:gd name="connsiteY136" fmla="*/ 42592 h 356134"/>
              <a:gd name="connsiteX137" fmla="*/ 114722 w 258258"/>
              <a:gd name="connsiteY137" fmla="*/ 44457 h 356134"/>
              <a:gd name="connsiteX138" fmla="*/ 115203 w 258258"/>
              <a:gd name="connsiteY138" fmla="*/ 46201 h 356134"/>
              <a:gd name="connsiteX139" fmla="*/ 117489 w 258258"/>
              <a:gd name="connsiteY139" fmla="*/ 46622 h 356134"/>
              <a:gd name="connsiteX140" fmla="*/ 117609 w 258258"/>
              <a:gd name="connsiteY140" fmla="*/ 48427 h 356134"/>
              <a:gd name="connsiteX141" fmla="*/ 116105 w 258258"/>
              <a:gd name="connsiteY141" fmla="*/ 48908 h 356134"/>
              <a:gd name="connsiteX142" fmla="*/ 117308 w 258258"/>
              <a:gd name="connsiteY142" fmla="*/ 49931 h 356134"/>
              <a:gd name="connsiteX143" fmla="*/ 121640 w 258258"/>
              <a:gd name="connsiteY143" fmla="*/ 50532 h 356134"/>
              <a:gd name="connsiteX144" fmla="*/ 121820 w 258258"/>
              <a:gd name="connsiteY144" fmla="*/ 49931 h 356134"/>
              <a:gd name="connsiteX145" fmla="*/ 123144 w 258258"/>
              <a:gd name="connsiteY145" fmla="*/ 50773 h 356134"/>
              <a:gd name="connsiteX146" fmla="*/ 122963 w 258258"/>
              <a:gd name="connsiteY146" fmla="*/ 54804 h 356134"/>
              <a:gd name="connsiteX147" fmla="*/ 124948 w 258258"/>
              <a:gd name="connsiteY147" fmla="*/ 57210 h 356134"/>
              <a:gd name="connsiteX148" fmla="*/ 126031 w 258258"/>
              <a:gd name="connsiteY148" fmla="*/ 60037 h 356134"/>
              <a:gd name="connsiteX149" fmla="*/ 127234 w 258258"/>
              <a:gd name="connsiteY149" fmla="*/ 61120 h 356134"/>
              <a:gd name="connsiteX150" fmla="*/ 126572 w 258258"/>
              <a:gd name="connsiteY150" fmla="*/ 61602 h 356134"/>
              <a:gd name="connsiteX151" fmla="*/ 128738 w 258258"/>
              <a:gd name="connsiteY151" fmla="*/ 62023 h 356134"/>
              <a:gd name="connsiteX152" fmla="*/ 130182 w 258258"/>
              <a:gd name="connsiteY152" fmla="*/ 61662 h 356134"/>
              <a:gd name="connsiteX153" fmla="*/ 130664 w 258258"/>
              <a:gd name="connsiteY153" fmla="*/ 62624 h 356134"/>
              <a:gd name="connsiteX154" fmla="*/ 134273 w 258258"/>
              <a:gd name="connsiteY154" fmla="*/ 63045 h 356134"/>
              <a:gd name="connsiteX155" fmla="*/ 136198 w 258258"/>
              <a:gd name="connsiteY155" fmla="*/ 62083 h 356134"/>
              <a:gd name="connsiteX156" fmla="*/ 139085 w 258258"/>
              <a:gd name="connsiteY156" fmla="*/ 62745 h 356134"/>
              <a:gd name="connsiteX157" fmla="*/ 143597 w 258258"/>
              <a:gd name="connsiteY157" fmla="*/ 65873 h 356134"/>
              <a:gd name="connsiteX158" fmla="*/ 143477 w 258258"/>
              <a:gd name="connsiteY158" fmla="*/ 66655 h 356134"/>
              <a:gd name="connsiteX159" fmla="*/ 145462 w 258258"/>
              <a:gd name="connsiteY159" fmla="*/ 68881 h 356134"/>
              <a:gd name="connsiteX160" fmla="*/ 146665 w 258258"/>
              <a:gd name="connsiteY160" fmla="*/ 71107 h 356134"/>
              <a:gd name="connsiteX161" fmla="*/ 149854 w 258258"/>
              <a:gd name="connsiteY161" fmla="*/ 73693 h 356134"/>
              <a:gd name="connsiteX162" fmla="*/ 150455 w 258258"/>
              <a:gd name="connsiteY162" fmla="*/ 75017 h 356134"/>
              <a:gd name="connsiteX163" fmla="*/ 151719 w 258258"/>
              <a:gd name="connsiteY163" fmla="*/ 76040 h 356134"/>
              <a:gd name="connsiteX164" fmla="*/ 150876 w 258258"/>
              <a:gd name="connsiteY164" fmla="*/ 76340 h 356134"/>
              <a:gd name="connsiteX165" fmla="*/ 151117 w 258258"/>
              <a:gd name="connsiteY165" fmla="*/ 77544 h 356134"/>
              <a:gd name="connsiteX166" fmla="*/ 152561 w 258258"/>
              <a:gd name="connsiteY166" fmla="*/ 78987 h 356134"/>
              <a:gd name="connsiteX167" fmla="*/ 153704 w 258258"/>
              <a:gd name="connsiteY167" fmla="*/ 78927 h 356134"/>
              <a:gd name="connsiteX168" fmla="*/ 154065 w 258258"/>
              <a:gd name="connsiteY168" fmla="*/ 80010 h 356134"/>
              <a:gd name="connsiteX169" fmla="*/ 153764 w 258258"/>
              <a:gd name="connsiteY169" fmla="*/ 82055 h 356134"/>
              <a:gd name="connsiteX170" fmla="*/ 155087 w 258258"/>
              <a:gd name="connsiteY170" fmla="*/ 82176 h 356134"/>
              <a:gd name="connsiteX171" fmla="*/ 158095 w 258258"/>
              <a:gd name="connsiteY171" fmla="*/ 84161 h 356134"/>
              <a:gd name="connsiteX172" fmla="*/ 157735 w 258258"/>
              <a:gd name="connsiteY172" fmla="*/ 85665 h 356134"/>
              <a:gd name="connsiteX173" fmla="*/ 158276 w 258258"/>
              <a:gd name="connsiteY173" fmla="*/ 87710 h 356134"/>
              <a:gd name="connsiteX174" fmla="*/ 159299 w 258258"/>
              <a:gd name="connsiteY174" fmla="*/ 89334 h 356134"/>
              <a:gd name="connsiteX175" fmla="*/ 159840 w 258258"/>
              <a:gd name="connsiteY175" fmla="*/ 91620 h 356134"/>
              <a:gd name="connsiteX176" fmla="*/ 162487 w 258258"/>
              <a:gd name="connsiteY176" fmla="*/ 93064 h 356134"/>
              <a:gd name="connsiteX177" fmla="*/ 162667 w 258258"/>
              <a:gd name="connsiteY177" fmla="*/ 95350 h 356134"/>
              <a:gd name="connsiteX178" fmla="*/ 161284 w 258258"/>
              <a:gd name="connsiteY178" fmla="*/ 96373 h 356134"/>
              <a:gd name="connsiteX179" fmla="*/ 173917 w 258258"/>
              <a:gd name="connsiteY179" fmla="*/ 93967 h 356134"/>
              <a:gd name="connsiteX180" fmla="*/ 205680 w 258258"/>
              <a:gd name="connsiteY180" fmla="*/ 87229 h 356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</a:cxnLst>
            <a:rect l="l" t="t" r="r" b="b"/>
            <a:pathLst>
              <a:path w="258258" h="356134">
                <a:moveTo>
                  <a:pt x="205680" y="87229"/>
                </a:moveTo>
                <a:lnTo>
                  <a:pt x="221261" y="83619"/>
                </a:lnTo>
                <a:lnTo>
                  <a:pt x="224690" y="99261"/>
                </a:lnTo>
                <a:lnTo>
                  <a:pt x="240752" y="95831"/>
                </a:lnTo>
                <a:lnTo>
                  <a:pt x="242076" y="101667"/>
                </a:lnTo>
                <a:lnTo>
                  <a:pt x="245264" y="116044"/>
                </a:lnTo>
                <a:lnTo>
                  <a:pt x="251460" y="144319"/>
                </a:lnTo>
                <a:lnTo>
                  <a:pt x="251400" y="144379"/>
                </a:lnTo>
                <a:lnTo>
                  <a:pt x="253385" y="153463"/>
                </a:lnTo>
                <a:lnTo>
                  <a:pt x="258258" y="176022"/>
                </a:lnTo>
                <a:lnTo>
                  <a:pt x="256153" y="179150"/>
                </a:lnTo>
                <a:lnTo>
                  <a:pt x="248573" y="189317"/>
                </a:lnTo>
                <a:lnTo>
                  <a:pt x="237263" y="203755"/>
                </a:lnTo>
                <a:lnTo>
                  <a:pt x="230104" y="213320"/>
                </a:lnTo>
                <a:lnTo>
                  <a:pt x="230405" y="215004"/>
                </a:lnTo>
                <a:lnTo>
                  <a:pt x="235940" y="241053"/>
                </a:lnTo>
                <a:lnTo>
                  <a:pt x="241956" y="269447"/>
                </a:lnTo>
                <a:lnTo>
                  <a:pt x="244181" y="280275"/>
                </a:lnTo>
                <a:lnTo>
                  <a:pt x="249114" y="301331"/>
                </a:lnTo>
                <a:lnTo>
                  <a:pt x="250318" y="306926"/>
                </a:lnTo>
                <a:lnTo>
                  <a:pt x="254769" y="325514"/>
                </a:lnTo>
                <a:lnTo>
                  <a:pt x="254468" y="325514"/>
                </a:lnTo>
                <a:lnTo>
                  <a:pt x="258138" y="341396"/>
                </a:lnTo>
                <a:lnTo>
                  <a:pt x="242016" y="345186"/>
                </a:lnTo>
                <a:lnTo>
                  <a:pt x="217652" y="350600"/>
                </a:lnTo>
                <a:lnTo>
                  <a:pt x="212057" y="351984"/>
                </a:lnTo>
                <a:lnTo>
                  <a:pt x="203996" y="353608"/>
                </a:lnTo>
                <a:lnTo>
                  <a:pt x="193287" y="356135"/>
                </a:lnTo>
                <a:lnTo>
                  <a:pt x="189919" y="341396"/>
                </a:lnTo>
                <a:lnTo>
                  <a:pt x="189197" y="338509"/>
                </a:lnTo>
                <a:lnTo>
                  <a:pt x="186249" y="325214"/>
                </a:lnTo>
                <a:lnTo>
                  <a:pt x="181016" y="326417"/>
                </a:lnTo>
                <a:lnTo>
                  <a:pt x="178128" y="327500"/>
                </a:lnTo>
                <a:lnTo>
                  <a:pt x="159299" y="331590"/>
                </a:lnTo>
                <a:lnTo>
                  <a:pt x="156651" y="319318"/>
                </a:lnTo>
                <a:lnTo>
                  <a:pt x="137281" y="317934"/>
                </a:lnTo>
                <a:lnTo>
                  <a:pt x="134032" y="318656"/>
                </a:lnTo>
                <a:lnTo>
                  <a:pt x="132829" y="313242"/>
                </a:lnTo>
                <a:lnTo>
                  <a:pt x="126031" y="281960"/>
                </a:lnTo>
                <a:lnTo>
                  <a:pt x="114722" y="222945"/>
                </a:lnTo>
                <a:lnTo>
                  <a:pt x="98118" y="226374"/>
                </a:lnTo>
                <a:lnTo>
                  <a:pt x="93787" y="227156"/>
                </a:lnTo>
                <a:lnTo>
                  <a:pt x="76401" y="230705"/>
                </a:lnTo>
                <a:lnTo>
                  <a:pt x="44698" y="236842"/>
                </a:lnTo>
                <a:lnTo>
                  <a:pt x="43254" y="237804"/>
                </a:lnTo>
                <a:lnTo>
                  <a:pt x="32425" y="239849"/>
                </a:lnTo>
                <a:lnTo>
                  <a:pt x="29057" y="222764"/>
                </a:lnTo>
                <a:lnTo>
                  <a:pt x="26229" y="207545"/>
                </a:lnTo>
                <a:lnTo>
                  <a:pt x="23703" y="195032"/>
                </a:lnTo>
                <a:lnTo>
                  <a:pt x="21537" y="183421"/>
                </a:lnTo>
                <a:lnTo>
                  <a:pt x="16965" y="159779"/>
                </a:lnTo>
                <a:lnTo>
                  <a:pt x="12513" y="136618"/>
                </a:lnTo>
                <a:lnTo>
                  <a:pt x="5715" y="102750"/>
                </a:lnTo>
                <a:lnTo>
                  <a:pt x="4272" y="95290"/>
                </a:lnTo>
                <a:lnTo>
                  <a:pt x="2948" y="88131"/>
                </a:lnTo>
                <a:lnTo>
                  <a:pt x="2406" y="86146"/>
                </a:lnTo>
                <a:lnTo>
                  <a:pt x="0" y="74776"/>
                </a:lnTo>
                <a:lnTo>
                  <a:pt x="2828" y="74235"/>
                </a:lnTo>
                <a:lnTo>
                  <a:pt x="4452" y="74656"/>
                </a:lnTo>
                <a:lnTo>
                  <a:pt x="5234" y="71648"/>
                </a:lnTo>
                <a:lnTo>
                  <a:pt x="8482" y="71046"/>
                </a:lnTo>
                <a:lnTo>
                  <a:pt x="7941" y="68339"/>
                </a:lnTo>
                <a:lnTo>
                  <a:pt x="9986" y="67798"/>
                </a:lnTo>
                <a:lnTo>
                  <a:pt x="9385" y="65211"/>
                </a:lnTo>
                <a:lnTo>
                  <a:pt x="12152" y="64670"/>
                </a:lnTo>
                <a:lnTo>
                  <a:pt x="11791" y="63226"/>
                </a:lnTo>
                <a:lnTo>
                  <a:pt x="13897" y="62865"/>
                </a:lnTo>
                <a:lnTo>
                  <a:pt x="14257" y="61481"/>
                </a:lnTo>
                <a:lnTo>
                  <a:pt x="11009" y="45419"/>
                </a:lnTo>
                <a:lnTo>
                  <a:pt x="10408" y="44397"/>
                </a:lnTo>
                <a:lnTo>
                  <a:pt x="8001" y="42592"/>
                </a:lnTo>
                <a:lnTo>
                  <a:pt x="7400" y="41750"/>
                </a:lnTo>
                <a:lnTo>
                  <a:pt x="6076" y="34952"/>
                </a:lnTo>
                <a:lnTo>
                  <a:pt x="10588" y="34049"/>
                </a:lnTo>
                <a:lnTo>
                  <a:pt x="9986" y="30741"/>
                </a:lnTo>
                <a:lnTo>
                  <a:pt x="11370" y="30861"/>
                </a:lnTo>
                <a:lnTo>
                  <a:pt x="12574" y="29297"/>
                </a:lnTo>
                <a:lnTo>
                  <a:pt x="14739" y="27672"/>
                </a:lnTo>
                <a:lnTo>
                  <a:pt x="16243" y="27312"/>
                </a:lnTo>
                <a:lnTo>
                  <a:pt x="15702" y="24665"/>
                </a:lnTo>
                <a:lnTo>
                  <a:pt x="19672" y="23883"/>
                </a:lnTo>
                <a:lnTo>
                  <a:pt x="20093" y="25868"/>
                </a:lnTo>
                <a:lnTo>
                  <a:pt x="22138" y="25447"/>
                </a:lnTo>
                <a:lnTo>
                  <a:pt x="22259" y="27011"/>
                </a:lnTo>
                <a:lnTo>
                  <a:pt x="24665" y="25808"/>
                </a:lnTo>
                <a:lnTo>
                  <a:pt x="24905" y="26710"/>
                </a:lnTo>
                <a:lnTo>
                  <a:pt x="26229" y="26108"/>
                </a:lnTo>
                <a:lnTo>
                  <a:pt x="25928" y="25507"/>
                </a:lnTo>
                <a:lnTo>
                  <a:pt x="27553" y="25266"/>
                </a:lnTo>
                <a:lnTo>
                  <a:pt x="27432" y="23642"/>
                </a:lnTo>
                <a:lnTo>
                  <a:pt x="28635" y="22439"/>
                </a:lnTo>
                <a:lnTo>
                  <a:pt x="29357" y="24785"/>
                </a:lnTo>
                <a:lnTo>
                  <a:pt x="30260" y="24785"/>
                </a:lnTo>
                <a:lnTo>
                  <a:pt x="29297" y="21898"/>
                </a:lnTo>
                <a:lnTo>
                  <a:pt x="33508" y="21115"/>
                </a:lnTo>
                <a:lnTo>
                  <a:pt x="34290" y="21957"/>
                </a:lnTo>
                <a:lnTo>
                  <a:pt x="33569" y="18709"/>
                </a:lnTo>
                <a:lnTo>
                  <a:pt x="32606" y="19912"/>
                </a:lnTo>
                <a:lnTo>
                  <a:pt x="31583" y="18709"/>
                </a:lnTo>
                <a:lnTo>
                  <a:pt x="34290" y="18228"/>
                </a:lnTo>
                <a:lnTo>
                  <a:pt x="35012" y="21837"/>
                </a:lnTo>
                <a:lnTo>
                  <a:pt x="37057" y="21657"/>
                </a:lnTo>
                <a:lnTo>
                  <a:pt x="40186" y="18649"/>
                </a:lnTo>
                <a:lnTo>
                  <a:pt x="48126" y="12753"/>
                </a:lnTo>
                <a:lnTo>
                  <a:pt x="51736" y="9746"/>
                </a:lnTo>
                <a:lnTo>
                  <a:pt x="59436" y="0"/>
                </a:lnTo>
                <a:lnTo>
                  <a:pt x="63166" y="962"/>
                </a:lnTo>
                <a:lnTo>
                  <a:pt x="66174" y="421"/>
                </a:lnTo>
                <a:lnTo>
                  <a:pt x="69182" y="722"/>
                </a:lnTo>
                <a:lnTo>
                  <a:pt x="71227" y="1684"/>
                </a:lnTo>
                <a:lnTo>
                  <a:pt x="73693" y="2105"/>
                </a:lnTo>
                <a:lnTo>
                  <a:pt x="77183" y="6617"/>
                </a:lnTo>
                <a:lnTo>
                  <a:pt x="79469" y="17326"/>
                </a:lnTo>
                <a:lnTo>
                  <a:pt x="77063" y="19672"/>
                </a:lnTo>
                <a:lnTo>
                  <a:pt x="78265" y="21296"/>
                </a:lnTo>
                <a:lnTo>
                  <a:pt x="79769" y="22078"/>
                </a:lnTo>
                <a:lnTo>
                  <a:pt x="78326" y="23041"/>
                </a:lnTo>
                <a:lnTo>
                  <a:pt x="78506" y="24665"/>
                </a:lnTo>
                <a:lnTo>
                  <a:pt x="79769" y="25266"/>
                </a:lnTo>
                <a:lnTo>
                  <a:pt x="81334" y="27191"/>
                </a:lnTo>
                <a:lnTo>
                  <a:pt x="82417" y="30199"/>
                </a:lnTo>
                <a:lnTo>
                  <a:pt x="84162" y="32605"/>
                </a:lnTo>
                <a:lnTo>
                  <a:pt x="83620" y="33628"/>
                </a:lnTo>
                <a:lnTo>
                  <a:pt x="82055" y="33989"/>
                </a:lnTo>
                <a:lnTo>
                  <a:pt x="82658" y="37538"/>
                </a:lnTo>
                <a:lnTo>
                  <a:pt x="85666" y="38321"/>
                </a:lnTo>
                <a:lnTo>
                  <a:pt x="94990" y="36335"/>
                </a:lnTo>
                <a:lnTo>
                  <a:pt x="97336" y="34591"/>
                </a:lnTo>
                <a:lnTo>
                  <a:pt x="98960" y="36395"/>
                </a:lnTo>
                <a:lnTo>
                  <a:pt x="99863" y="36576"/>
                </a:lnTo>
                <a:lnTo>
                  <a:pt x="101787" y="39885"/>
                </a:lnTo>
                <a:lnTo>
                  <a:pt x="102990" y="39885"/>
                </a:lnTo>
                <a:lnTo>
                  <a:pt x="106299" y="38381"/>
                </a:lnTo>
                <a:lnTo>
                  <a:pt x="107202" y="38381"/>
                </a:lnTo>
                <a:lnTo>
                  <a:pt x="109187" y="40847"/>
                </a:lnTo>
                <a:lnTo>
                  <a:pt x="109848" y="42712"/>
                </a:lnTo>
                <a:lnTo>
                  <a:pt x="110871" y="42592"/>
                </a:lnTo>
                <a:lnTo>
                  <a:pt x="114722" y="44457"/>
                </a:lnTo>
                <a:lnTo>
                  <a:pt x="115203" y="46201"/>
                </a:lnTo>
                <a:lnTo>
                  <a:pt x="117489" y="46622"/>
                </a:lnTo>
                <a:lnTo>
                  <a:pt x="117609" y="48427"/>
                </a:lnTo>
                <a:lnTo>
                  <a:pt x="116105" y="48908"/>
                </a:lnTo>
                <a:lnTo>
                  <a:pt x="117308" y="49931"/>
                </a:lnTo>
                <a:lnTo>
                  <a:pt x="121640" y="50532"/>
                </a:lnTo>
                <a:lnTo>
                  <a:pt x="121820" y="49931"/>
                </a:lnTo>
                <a:lnTo>
                  <a:pt x="123144" y="50773"/>
                </a:lnTo>
                <a:lnTo>
                  <a:pt x="122963" y="54804"/>
                </a:lnTo>
                <a:lnTo>
                  <a:pt x="124948" y="57210"/>
                </a:lnTo>
                <a:lnTo>
                  <a:pt x="126031" y="60037"/>
                </a:lnTo>
                <a:lnTo>
                  <a:pt x="127234" y="61120"/>
                </a:lnTo>
                <a:lnTo>
                  <a:pt x="126572" y="61602"/>
                </a:lnTo>
                <a:lnTo>
                  <a:pt x="128738" y="62023"/>
                </a:lnTo>
                <a:lnTo>
                  <a:pt x="130182" y="61662"/>
                </a:lnTo>
                <a:lnTo>
                  <a:pt x="130664" y="62624"/>
                </a:lnTo>
                <a:lnTo>
                  <a:pt x="134273" y="63045"/>
                </a:lnTo>
                <a:lnTo>
                  <a:pt x="136198" y="62083"/>
                </a:lnTo>
                <a:lnTo>
                  <a:pt x="139085" y="62745"/>
                </a:lnTo>
                <a:lnTo>
                  <a:pt x="143597" y="65873"/>
                </a:lnTo>
                <a:lnTo>
                  <a:pt x="143477" y="66655"/>
                </a:lnTo>
                <a:lnTo>
                  <a:pt x="145462" y="68881"/>
                </a:lnTo>
                <a:lnTo>
                  <a:pt x="146665" y="71107"/>
                </a:lnTo>
                <a:lnTo>
                  <a:pt x="149854" y="73693"/>
                </a:lnTo>
                <a:lnTo>
                  <a:pt x="150455" y="75017"/>
                </a:lnTo>
                <a:lnTo>
                  <a:pt x="151719" y="76040"/>
                </a:lnTo>
                <a:lnTo>
                  <a:pt x="150876" y="76340"/>
                </a:lnTo>
                <a:lnTo>
                  <a:pt x="151117" y="77544"/>
                </a:lnTo>
                <a:lnTo>
                  <a:pt x="152561" y="78987"/>
                </a:lnTo>
                <a:lnTo>
                  <a:pt x="153704" y="78927"/>
                </a:lnTo>
                <a:lnTo>
                  <a:pt x="154065" y="80010"/>
                </a:lnTo>
                <a:lnTo>
                  <a:pt x="153764" y="82055"/>
                </a:lnTo>
                <a:lnTo>
                  <a:pt x="155087" y="82176"/>
                </a:lnTo>
                <a:lnTo>
                  <a:pt x="158095" y="84161"/>
                </a:lnTo>
                <a:lnTo>
                  <a:pt x="157735" y="85665"/>
                </a:lnTo>
                <a:lnTo>
                  <a:pt x="158276" y="87710"/>
                </a:lnTo>
                <a:lnTo>
                  <a:pt x="159299" y="89334"/>
                </a:lnTo>
                <a:lnTo>
                  <a:pt x="159840" y="91620"/>
                </a:lnTo>
                <a:lnTo>
                  <a:pt x="162487" y="93064"/>
                </a:lnTo>
                <a:lnTo>
                  <a:pt x="162667" y="95350"/>
                </a:lnTo>
                <a:lnTo>
                  <a:pt x="161284" y="96373"/>
                </a:lnTo>
                <a:lnTo>
                  <a:pt x="173917" y="93967"/>
                </a:lnTo>
                <a:lnTo>
                  <a:pt x="205680" y="8722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 title="FL-19">
            <a:extLst>
              <a:ext uri="{FF2B5EF4-FFF2-40B4-BE49-F238E27FC236}">
                <a16:creationId xmlns:a16="http://schemas.microsoft.com/office/drawing/2014/main" id="{6387BDB3-D89C-7FC7-B485-7F76749239DB}"/>
              </a:ext>
            </a:extLst>
          </p:cNvPr>
          <p:cNvSpPr/>
          <p:nvPr/>
        </p:nvSpPr>
        <p:spPr>
          <a:xfrm>
            <a:off x="6815719" y="5400160"/>
            <a:ext cx="110978" cy="124476"/>
          </a:xfrm>
          <a:custGeom>
            <a:avLst/>
            <a:gdLst>
              <a:gd name="connsiteX0" fmla="*/ 35794 w 138905"/>
              <a:gd name="connsiteY0" fmla="*/ 4211 h 161343"/>
              <a:gd name="connsiteX1" fmla="*/ 57632 w 138905"/>
              <a:gd name="connsiteY1" fmla="*/ 0 h 161343"/>
              <a:gd name="connsiteX2" fmla="*/ 63407 w 138905"/>
              <a:gd name="connsiteY2" fmla="*/ 7460 h 161343"/>
              <a:gd name="connsiteX3" fmla="*/ 64971 w 138905"/>
              <a:gd name="connsiteY3" fmla="*/ 10528 h 161343"/>
              <a:gd name="connsiteX4" fmla="*/ 65753 w 138905"/>
              <a:gd name="connsiteY4" fmla="*/ 14979 h 161343"/>
              <a:gd name="connsiteX5" fmla="*/ 66234 w 138905"/>
              <a:gd name="connsiteY5" fmla="*/ 15822 h 161343"/>
              <a:gd name="connsiteX6" fmla="*/ 69964 w 138905"/>
              <a:gd name="connsiteY6" fmla="*/ 19070 h 161343"/>
              <a:gd name="connsiteX7" fmla="*/ 73995 w 138905"/>
              <a:gd name="connsiteY7" fmla="*/ 14739 h 161343"/>
              <a:gd name="connsiteX8" fmla="*/ 75799 w 138905"/>
              <a:gd name="connsiteY8" fmla="*/ 11791 h 161343"/>
              <a:gd name="connsiteX9" fmla="*/ 78807 w 138905"/>
              <a:gd name="connsiteY9" fmla="*/ 13114 h 161343"/>
              <a:gd name="connsiteX10" fmla="*/ 79349 w 138905"/>
              <a:gd name="connsiteY10" fmla="*/ 16122 h 161343"/>
              <a:gd name="connsiteX11" fmla="*/ 81273 w 138905"/>
              <a:gd name="connsiteY11" fmla="*/ 14859 h 161343"/>
              <a:gd name="connsiteX12" fmla="*/ 81755 w 138905"/>
              <a:gd name="connsiteY12" fmla="*/ 16965 h 161343"/>
              <a:gd name="connsiteX13" fmla="*/ 85364 w 138905"/>
              <a:gd name="connsiteY13" fmla="*/ 16182 h 161343"/>
              <a:gd name="connsiteX14" fmla="*/ 86387 w 138905"/>
              <a:gd name="connsiteY14" fmla="*/ 18709 h 161343"/>
              <a:gd name="connsiteX15" fmla="*/ 89094 w 138905"/>
              <a:gd name="connsiteY15" fmla="*/ 18228 h 161343"/>
              <a:gd name="connsiteX16" fmla="*/ 88493 w 138905"/>
              <a:gd name="connsiteY16" fmla="*/ 15461 h 161343"/>
              <a:gd name="connsiteX17" fmla="*/ 89756 w 138905"/>
              <a:gd name="connsiteY17" fmla="*/ 15160 h 161343"/>
              <a:gd name="connsiteX18" fmla="*/ 90417 w 138905"/>
              <a:gd name="connsiteY18" fmla="*/ 17867 h 161343"/>
              <a:gd name="connsiteX19" fmla="*/ 89816 w 138905"/>
              <a:gd name="connsiteY19" fmla="*/ 17747 h 161343"/>
              <a:gd name="connsiteX20" fmla="*/ 90417 w 138905"/>
              <a:gd name="connsiteY20" fmla="*/ 20755 h 161343"/>
              <a:gd name="connsiteX21" fmla="*/ 93005 w 138905"/>
              <a:gd name="connsiteY21" fmla="*/ 20093 h 161343"/>
              <a:gd name="connsiteX22" fmla="*/ 93305 w 138905"/>
              <a:gd name="connsiteY22" fmla="*/ 21356 h 161343"/>
              <a:gd name="connsiteX23" fmla="*/ 95892 w 138905"/>
              <a:gd name="connsiteY23" fmla="*/ 20875 h 161343"/>
              <a:gd name="connsiteX24" fmla="*/ 97396 w 138905"/>
              <a:gd name="connsiteY24" fmla="*/ 21356 h 161343"/>
              <a:gd name="connsiteX25" fmla="*/ 104916 w 138905"/>
              <a:gd name="connsiteY25" fmla="*/ 19732 h 161343"/>
              <a:gd name="connsiteX26" fmla="*/ 105517 w 138905"/>
              <a:gd name="connsiteY26" fmla="*/ 20273 h 161343"/>
              <a:gd name="connsiteX27" fmla="*/ 107382 w 138905"/>
              <a:gd name="connsiteY27" fmla="*/ 28876 h 161343"/>
              <a:gd name="connsiteX28" fmla="*/ 113037 w 138905"/>
              <a:gd name="connsiteY28" fmla="*/ 30319 h 161343"/>
              <a:gd name="connsiteX29" fmla="*/ 115443 w 138905"/>
              <a:gd name="connsiteY29" fmla="*/ 31944 h 161343"/>
              <a:gd name="connsiteX30" fmla="*/ 116346 w 138905"/>
              <a:gd name="connsiteY30" fmla="*/ 30741 h 161343"/>
              <a:gd name="connsiteX31" fmla="*/ 119294 w 138905"/>
              <a:gd name="connsiteY31" fmla="*/ 30139 h 161343"/>
              <a:gd name="connsiteX32" fmla="*/ 119473 w 138905"/>
              <a:gd name="connsiteY32" fmla="*/ 31102 h 161343"/>
              <a:gd name="connsiteX33" fmla="*/ 122181 w 138905"/>
              <a:gd name="connsiteY33" fmla="*/ 30620 h 161343"/>
              <a:gd name="connsiteX34" fmla="*/ 127415 w 138905"/>
              <a:gd name="connsiteY34" fmla="*/ 29417 h 161343"/>
              <a:gd name="connsiteX35" fmla="*/ 128618 w 138905"/>
              <a:gd name="connsiteY35" fmla="*/ 34831 h 161343"/>
              <a:gd name="connsiteX36" fmla="*/ 132227 w 138905"/>
              <a:gd name="connsiteY36" fmla="*/ 51375 h 161343"/>
              <a:gd name="connsiteX37" fmla="*/ 115985 w 138905"/>
              <a:gd name="connsiteY37" fmla="*/ 54984 h 161343"/>
              <a:gd name="connsiteX38" fmla="*/ 120135 w 138905"/>
              <a:gd name="connsiteY38" fmla="*/ 73934 h 161343"/>
              <a:gd name="connsiteX39" fmla="*/ 105397 w 138905"/>
              <a:gd name="connsiteY39" fmla="*/ 77062 h 161343"/>
              <a:gd name="connsiteX40" fmla="*/ 106179 w 138905"/>
              <a:gd name="connsiteY40" fmla="*/ 78506 h 161343"/>
              <a:gd name="connsiteX41" fmla="*/ 107863 w 138905"/>
              <a:gd name="connsiteY41" fmla="*/ 86567 h 161343"/>
              <a:gd name="connsiteX42" fmla="*/ 109668 w 138905"/>
              <a:gd name="connsiteY42" fmla="*/ 90177 h 161343"/>
              <a:gd name="connsiteX43" fmla="*/ 110871 w 138905"/>
              <a:gd name="connsiteY43" fmla="*/ 96012 h 161343"/>
              <a:gd name="connsiteX44" fmla="*/ 114060 w 138905"/>
              <a:gd name="connsiteY44" fmla="*/ 95711 h 161343"/>
              <a:gd name="connsiteX45" fmla="*/ 114240 w 138905"/>
              <a:gd name="connsiteY45" fmla="*/ 98118 h 161343"/>
              <a:gd name="connsiteX46" fmla="*/ 115443 w 138905"/>
              <a:gd name="connsiteY46" fmla="*/ 103231 h 161343"/>
              <a:gd name="connsiteX47" fmla="*/ 113278 w 138905"/>
              <a:gd name="connsiteY47" fmla="*/ 103772 h 161343"/>
              <a:gd name="connsiteX48" fmla="*/ 112556 w 138905"/>
              <a:gd name="connsiteY48" fmla="*/ 102870 h 161343"/>
              <a:gd name="connsiteX49" fmla="*/ 109788 w 138905"/>
              <a:gd name="connsiteY49" fmla="*/ 103472 h 161343"/>
              <a:gd name="connsiteX50" fmla="*/ 110029 w 138905"/>
              <a:gd name="connsiteY50" fmla="*/ 104554 h 161343"/>
              <a:gd name="connsiteX51" fmla="*/ 111292 w 138905"/>
              <a:gd name="connsiteY51" fmla="*/ 104254 h 161343"/>
              <a:gd name="connsiteX52" fmla="*/ 113699 w 138905"/>
              <a:gd name="connsiteY52" fmla="*/ 115082 h 161343"/>
              <a:gd name="connsiteX53" fmla="*/ 113338 w 138905"/>
              <a:gd name="connsiteY53" fmla="*/ 115984 h 161343"/>
              <a:gd name="connsiteX54" fmla="*/ 118752 w 138905"/>
              <a:gd name="connsiteY54" fmla="*/ 120316 h 161343"/>
              <a:gd name="connsiteX55" fmla="*/ 122602 w 138905"/>
              <a:gd name="connsiteY55" fmla="*/ 121940 h 161343"/>
              <a:gd name="connsiteX56" fmla="*/ 125008 w 138905"/>
              <a:gd name="connsiteY56" fmla="*/ 136979 h 161343"/>
              <a:gd name="connsiteX57" fmla="*/ 124527 w 138905"/>
              <a:gd name="connsiteY57" fmla="*/ 140709 h 161343"/>
              <a:gd name="connsiteX58" fmla="*/ 125911 w 138905"/>
              <a:gd name="connsiteY58" fmla="*/ 141371 h 161343"/>
              <a:gd name="connsiteX59" fmla="*/ 129219 w 138905"/>
              <a:gd name="connsiteY59" fmla="*/ 141792 h 161343"/>
              <a:gd name="connsiteX60" fmla="*/ 132408 w 138905"/>
              <a:gd name="connsiteY60" fmla="*/ 141491 h 161343"/>
              <a:gd name="connsiteX61" fmla="*/ 133250 w 138905"/>
              <a:gd name="connsiteY61" fmla="*/ 142394 h 161343"/>
              <a:gd name="connsiteX62" fmla="*/ 134633 w 138905"/>
              <a:gd name="connsiteY62" fmla="*/ 142514 h 161343"/>
              <a:gd name="connsiteX63" fmla="*/ 135115 w 138905"/>
              <a:gd name="connsiteY63" fmla="*/ 144078 h 161343"/>
              <a:gd name="connsiteX64" fmla="*/ 137341 w 138905"/>
              <a:gd name="connsiteY64" fmla="*/ 145582 h 161343"/>
              <a:gd name="connsiteX65" fmla="*/ 138544 w 138905"/>
              <a:gd name="connsiteY65" fmla="*/ 148169 h 161343"/>
              <a:gd name="connsiteX66" fmla="*/ 138905 w 138905"/>
              <a:gd name="connsiteY66" fmla="*/ 151357 h 161343"/>
              <a:gd name="connsiteX67" fmla="*/ 137702 w 138905"/>
              <a:gd name="connsiteY67" fmla="*/ 150635 h 161343"/>
              <a:gd name="connsiteX68" fmla="*/ 133851 w 138905"/>
              <a:gd name="connsiteY68" fmla="*/ 154365 h 161343"/>
              <a:gd name="connsiteX69" fmla="*/ 133551 w 138905"/>
              <a:gd name="connsiteY69" fmla="*/ 155448 h 161343"/>
              <a:gd name="connsiteX70" fmla="*/ 134934 w 138905"/>
              <a:gd name="connsiteY70" fmla="*/ 157132 h 161343"/>
              <a:gd name="connsiteX71" fmla="*/ 134213 w 138905"/>
              <a:gd name="connsiteY71" fmla="*/ 161344 h 161343"/>
              <a:gd name="connsiteX72" fmla="*/ 131987 w 138905"/>
              <a:gd name="connsiteY72" fmla="*/ 160261 h 161343"/>
              <a:gd name="connsiteX73" fmla="*/ 125249 w 138905"/>
              <a:gd name="connsiteY73" fmla="*/ 151117 h 161343"/>
              <a:gd name="connsiteX74" fmla="*/ 123263 w 138905"/>
              <a:gd name="connsiteY74" fmla="*/ 151237 h 161343"/>
              <a:gd name="connsiteX75" fmla="*/ 121940 w 138905"/>
              <a:gd name="connsiteY75" fmla="*/ 147266 h 161343"/>
              <a:gd name="connsiteX76" fmla="*/ 120496 w 138905"/>
              <a:gd name="connsiteY76" fmla="*/ 145762 h 161343"/>
              <a:gd name="connsiteX77" fmla="*/ 117609 w 138905"/>
              <a:gd name="connsiteY77" fmla="*/ 144439 h 161343"/>
              <a:gd name="connsiteX78" fmla="*/ 117008 w 138905"/>
              <a:gd name="connsiteY78" fmla="*/ 143356 h 161343"/>
              <a:gd name="connsiteX79" fmla="*/ 118511 w 138905"/>
              <a:gd name="connsiteY79" fmla="*/ 140649 h 161343"/>
              <a:gd name="connsiteX80" fmla="*/ 119413 w 138905"/>
              <a:gd name="connsiteY80" fmla="*/ 140047 h 161343"/>
              <a:gd name="connsiteX81" fmla="*/ 118030 w 138905"/>
              <a:gd name="connsiteY81" fmla="*/ 139085 h 161343"/>
              <a:gd name="connsiteX82" fmla="*/ 116827 w 138905"/>
              <a:gd name="connsiteY82" fmla="*/ 136859 h 161343"/>
              <a:gd name="connsiteX83" fmla="*/ 115142 w 138905"/>
              <a:gd name="connsiteY83" fmla="*/ 135837 h 161343"/>
              <a:gd name="connsiteX84" fmla="*/ 114119 w 138905"/>
              <a:gd name="connsiteY84" fmla="*/ 134753 h 161343"/>
              <a:gd name="connsiteX85" fmla="*/ 111292 w 138905"/>
              <a:gd name="connsiteY85" fmla="*/ 130061 h 161343"/>
              <a:gd name="connsiteX86" fmla="*/ 108585 w 138905"/>
              <a:gd name="connsiteY86" fmla="*/ 126632 h 161343"/>
              <a:gd name="connsiteX87" fmla="*/ 104254 w 138905"/>
              <a:gd name="connsiteY87" fmla="*/ 120316 h 161343"/>
              <a:gd name="connsiteX88" fmla="*/ 100825 w 138905"/>
              <a:gd name="connsiteY88" fmla="*/ 109487 h 161343"/>
              <a:gd name="connsiteX89" fmla="*/ 99140 w 138905"/>
              <a:gd name="connsiteY89" fmla="*/ 105697 h 161343"/>
              <a:gd name="connsiteX90" fmla="*/ 97516 w 138905"/>
              <a:gd name="connsiteY90" fmla="*/ 99561 h 161343"/>
              <a:gd name="connsiteX91" fmla="*/ 95772 w 138905"/>
              <a:gd name="connsiteY91" fmla="*/ 94267 h 161343"/>
              <a:gd name="connsiteX92" fmla="*/ 91560 w 138905"/>
              <a:gd name="connsiteY92" fmla="*/ 84101 h 161343"/>
              <a:gd name="connsiteX93" fmla="*/ 88433 w 138905"/>
              <a:gd name="connsiteY93" fmla="*/ 78386 h 161343"/>
              <a:gd name="connsiteX94" fmla="*/ 85785 w 138905"/>
              <a:gd name="connsiteY94" fmla="*/ 74536 h 161343"/>
              <a:gd name="connsiteX95" fmla="*/ 83981 w 138905"/>
              <a:gd name="connsiteY95" fmla="*/ 72310 h 161343"/>
              <a:gd name="connsiteX96" fmla="*/ 82477 w 138905"/>
              <a:gd name="connsiteY96" fmla="*/ 69903 h 161343"/>
              <a:gd name="connsiteX97" fmla="*/ 79288 w 138905"/>
              <a:gd name="connsiteY97" fmla="*/ 67497 h 161343"/>
              <a:gd name="connsiteX98" fmla="*/ 78747 w 138905"/>
              <a:gd name="connsiteY98" fmla="*/ 66835 h 161343"/>
              <a:gd name="connsiteX99" fmla="*/ 76762 w 138905"/>
              <a:gd name="connsiteY99" fmla="*/ 66234 h 161343"/>
              <a:gd name="connsiteX100" fmla="*/ 73513 w 138905"/>
              <a:gd name="connsiteY100" fmla="*/ 62384 h 161343"/>
              <a:gd name="connsiteX101" fmla="*/ 71107 w 138905"/>
              <a:gd name="connsiteY101" fmla="*/ 61060 h 161343"/>
              <a:gd name="connsiteX102" fmla="*/ 68339 w 138905"/>
              <a:gd name="connsiteY102" fmla="*/ 60037 h 161343"/>
              <a:gd name="connsiteX103" fmla="*/ 65031 w 138905"/>
              <a:gd name="connsiteY103" fmla="*/ 59316 h 161343"/>
              <a:gd name="connsiteX104" fmla="*/ 62504 w 138905"/>
              <a:gd name="connsiteY104" fmla="*/ 57390 h 161343"/>
              <a:gd name="connsiteX105" fmla="*/ 62083 w 138905"/>
              <a:gd name="connsiteY105" fmla="*/ 55285 h 161343"/>
              <a:gd name="connsiteX106" fmla="*/ 57090 w 138905"/>
              <a:gd name="connsiteY106" fmla="*/ 54683 h 161343"/>
              <a:gd name="connsiteX107" fmla="*/ 55165 w 138905"/>
              <a:gd name="connsiteY107" fmla="*/ 55225 h 161343"/>
              <a:gd name="connsiteX108" fmla="*/ 54202 w 138905"/>
              <a:gd name="connsiteY108" fmla="*/ 54623 h 161343"/>
              <a:gd name="connsiteX109" fmla="*/ 54323 w 138905"/>
              <a:gd name="connsiteY109" fmla="*/ 51254 h 161343"/>
              <a:gd name="connsiteX110" fmla="*/ 53601 w 138905"/>
              <a:gd name="connsiteY110" fmla="*/ 48547 h 161343"/>
              <a:gd name="connsiteX111" fmla="*/ 52398 w 138905"/>
              <a:gd name="connsiteY111" fmla="*/ 47224 h 161343"/>
              <a:gd name="connsiteX112" fmla="*/ 50653 w 138905"/>
              <a:gd name="connsiteY112" fmla="*/ 47224 h 161343"/>
              <a:gd name="connsiteX113" fmla="*/ 48247 w 138905"/>
              <a:gd name="connsiteY113" fmla="*/ 48848 h 161343"/>
              <a:gd name="connsiteX114" fmla="*/ 47645 w 138905"/>
              <a:gd name="connsiteY114" fmla="*/ 47465 h 161343"/>
              <a:gd name="connsiteX115" fmla="*/ 44517 w 138905"/>
              <a:gd name="connsiteY115" fmla="*/ 45058 h 161343"/>
              <a:gd name="connsiteX116" fmla="*/ 43133 w 138905"/>
              <a:gd name="connsiteY116" fmla="*/ 47765 h 161343"/>
              <a:gd name="connsiteX117" fmla="*/ 43133 w 138905"/>
              <a:gd name="connsiteY117" fmla="*/ 49630 h 161343"/>
              <a:gd name="connsiteX118" fmla="*/ 44036 w 138905"/>
              <a:gd name="connsiteY118" fmla="*/ 51796 h 161343"/>
              <a:gd name="connsiteX119" fmla="*/ 46743 w 138905"/>
              <a:gd name="connsiteY119" fmla="*/ 55044 h 161343"/>
              <a:gd name="connsiteX120" fmla="*/ 42050 w 138905"/>
              <a:gd name="connsiteY120" fmla="*/ 56789 h 161343"/>
              <a:gd name="connsiteX121" fmla="*/ 40486 w 138905"/>
              <a:gd name="connsiteY121" fmla="*/ 58112 h 161343"/>
              <a:gd name="connsiteX122" fmla="*/ 38922 w 138905"/>
              <a:gd name="connsiteY122" fmla="*/ 58413 h 161343"/>
              <a:gd name="connsiteX123" fmla="*/ 38441 w 138905"/>
              <a:gd name="connsiteY123" fmla="*/ 57090 h 161343"/>
              <a:gd name="connsiteX124" fmla="*/ 38802 w 138905"/>
              <a:gd name="connsiteY124" fmla="*/ 53360 h 161343"/>
              <a:gd name="connsiteX125" fmla="*/ 37178 w 138905"/>
              <a:gd name="connsiteY125" fmla="*/ 52879 h 161343"/>
              <a:gd name="connsiteX126" fmla="*/ 38260 w 138905"/>
              <a:gd name="connsiteY126" fmla="*/ 51796 h 161343"/>
              <a:gd name="connsiteX127" fmla="*/ 36275 w 138905"/>
              <a:gd name="connsiteY127" fmla="*/ 50593 h 161343"/>
              <a:gd name="connsiteX128" fmla="*/ 35433 w 138905"/>
              <a:gd name="connsiteY128" fmla="*/ 48246 h 161343"/>
              <a:gd name="connsiteX129" fmla="*/ 33629 w 138905"/>
              <a:gd name="connsiteY129" fmla="*/ 45961 h 161343"/>
              <a:gd name="connsiteX130" fmla="*/ 32606 w 138905"/>
              <a:gd name="connsiteY130" fmla="*/ 43614 h 161343"/>
              <a:gd name="connsiteX131" fmla="*/ 32184 w 138905"/>
              <a:gd name="connsiteY131" fmla="*/ 40968 h 161343"/>
              <a:gd name="connsiteX132" fmla="*/ 29898 w 138905"/>
              <a:gd name="connsiteY132" fmla="*/ 36155 h 161343"/>
              <a:gd name="connsiteX133" fmla="*/ 28756 w 138905"/>
              <a:gd name="connsiteY133" fmla="*/ 35914 h 161343"/>
              <a:gd name="connsiteX134" fmla="*/ 27372 w 138905"/>
              <a:gd name="connsiteY134" fmla="*/ 34170 h 161343"/>
              <a:gd name="connsiteX135" fmla="*/ 26470 w 138905"/>
              <a:gd name="connsiteY135" fmla="*/ 32124 h 161343"/>
              <a:gd name="connsiteX136" fmla="*/ 26951 w 138905"/>
              <a:gd name="connsiteY136" fmla="*/ 30259 h 161343"/>
              <a:gd name="connsiteX137" fmla="*/ 25386 w 138905"/>
              <a:gd name="connsiteY137" fmla="*/ 28575 h 161343"/>
              <a:gd name="connsiteX138" fmla="*/ 22078 w 138905"/>
              <a:gd name="connsiteY138" fmla="*/ 26409 h 161343"/>
              <a:gd name="connsiteX139" fmla="*/ 21236 w 138905"/>
              <a:gd name="connsiteY139" fmla="*/ 25146 h 161343"/>
              <a:gd name="connsiteX140" fmla="*/ 19010 w 138905"/>
              <a:gd name="connsiteY140" fmla="*/ 24545 h 161343"/>
              <a:gd name="connsiteX141" fmla="*/ 18228 w 138905"/>
              <a:gd name="connsiteY141" fmla="*/ 22258 h 161343"/>
              <a:gd name="connsiteX142" fmla="*/ 19491 w 138905"/>
              <a:gd name="connsiteY142" fmla="*/ 19972 h 161343"/>
              <a:gd name="connsiteX143" fmla="*/ 22018 w 138905"/>
              <a:gd name="connsiteY143" fmla="*/ 19130 h 161343"/>
              <a:gd name="connsiteX144" fmla="*/ 23221 w 138905"/>
              <a:gd name="connsiteY144" fmla="*/ 19431 h 161343"/>
              <a:gd name="connsiteX145" fmla="*/ 27733 w 138905"/>
              <a:gd name="connsiteY145" fmla="*/ 19431 h 161343"/>
              <a:gd name="connsiteX146" fmla="*/ 30741 w 138905"/>
              <a:gd name="connsiteY146" fmla="*/ 22318 h 161343"/>
              <a:gd name="connsiteX147" fmla="*/ 32606 w 138905"/>
              <a:gd name="connsiteY147" fmla="*/ 24965 h 161343"/>
              <a:gd name="connsiteX148" fmla="*/ 33027 w 138905"/>
              <a:gd name="connsiteY148" fmla="*/ 27011 h 161343"/>
              <a:gd name="connsiteX149" fmla="*/ 34230 w 138905"/>
              <a:gd name="connsiteY149" fmla="*/ 28455 h 161343"/>
              <a:gd name="connsiteX150" fmla="*/ 35914 w 138905"/>
              <a:gd name="connsiteY150" fmla="*/ 27793 h 161343"/>
              <a:gd name="connsiteX151" fmla="*/ 36637 w 138905"/>
              <a:gd name="connsiteY151" fmla="*/ 26409 h 161343"/>
              <a:gd name="connsiteX152" fmla="*/ 34651 w 138905"/>
              <a:gd name="connsiteY152" fmla="*/ 24364 h 161343"/>
              <a:gd name="connsiteX153" fmla="*/ 34832 w 138905"/>
              <a:gd name="connsiteY153" fmla="*/ 20755 h 161343"/>
              <a:gd name="connsiteX154" fmla="*/ 34470 w 138905"/>
              <a:gd name="connsiteY154" fmla="*/ 17626 h 161343"/>
              <a:gd name="connsiteX155" fmla="*/ 34832 w 138905"/>
              <a:gd name="connsiteY155" fmla="*/ 14739 h 161343"/>
              <a:gd name="connsiteX156" fmla="*/ 36035 w 138905"/>
              <a:gd name="connsiteY156" fmla="*/ 9625 h 161343"/>
              <a:gd name="connsiteX157" fmla="*/ 35794 w 138905"/>
              <a:gd name="connsiteY157" fmla="*/ 4211 h 161343"/>
              <a:gd name="connsiteX158" fmla="*/ 12633 w 138905"/>
              <a:gd name="connsiteY158" fmla="*/ 8843 h 161343"/>
              <a:gd name="connsiteX159" fmla="*/ 12152 w 138905"/>
              <a:gd name="connsiteY159" fmla="*/ 10167 h 161343"/>
              <a:gd name="connsiteX160" fmla="*/ 11189 w 138905"/>
              <a:gd name="connsiteY160" fmla="*/ 9685 h 161343"/>
              <a:gd name="connsiteX161" fmla="*/ 9445 w 138905"/>
              <a:gd name="connsiteY161" fmla="*/ 10227 h 161343"/>
              <a:gd name="connsiteX162" fmla="*/ 7640 w 138905"/>
              <a:gd name="connsiteY162" fmla="*/ 9866 h 161343"/>
              <a:gd name="connsiteX163" fmla="*/ 4632 w 138905"/>
              <a:gd name="connsiteY163" fmla="*/ 11911 h 161343"/>
              <a:gd name="connsiteX164" fmla="*/ 4272 w 138905"/>
              <a:gd name="connsiteY164" fmla="*/ 18589 h 161343"/>
              <a:gd name="connsiteX165" fmla="*/ 4813 w 138905"/>
              <a:gd name="connsiteY165" fmla="*/ 20394 h 161343"/>
              <a:gd name="connsiteX166" fmla="*/ 3850 w 138905"/>
              <a:gd name="connsiteY166" fmla="*/ 20273 h 161343"/>
              <a:gd name="connsiteX167" fmla="*/ 2467 w 138905"/>
              <a:gd name="connsiteY167" fmla="*/ 13536 h 161343"/>
              <a:gd name="connsiteX168" fmla="*/ 601 w 138905"/>
              <a:gd name="connsiteY168" fmla="*/ 8603 h 161343"/>
              <a:gd name="connsiteX169" fmla="*/ 0 w 138905"/>
              <a:gd name="connsiteY169" fmla="*/ 7760 h 161343"/>
              <a:gd name="connsiteX170" fmla="*/ 1264 w 138905"/>
              <a:gd name="connsiteY170" fmla="*/ 7580 h 161343"/>
              <a:gd name="connsiteX171" fmla="*/ 8784 w 138905"/>
              <a:gd name="connsiteY171" fmla="*/ 7460 h 161343"/>
              <a:gd name="connsiteX172" fmla="*/ 11189 w 138905"/>
              <a:gd name="connsiteY172" fmla="*/ 8963 h 161343"/>
              <a:gd name="connsiteX173" fmla="*/ 12633 w 138905"/>
              <a:gd name="connsiteY173" fmla="*/ 8903 h 161343"/>
              <a:gd name="connsiteX174" fmla="*/ 23281 w 138905"/>
              <a:gd name="connsiteY174" fmla="*/ 52758 h 161343"/>
              <a:gd name="connsiteX175" fmla="*/ 23763 w 138905"/>
              <a:gd name="connsiteY175" fmla="*/ 53901 h 161343"/>
              <a:gd name="connsiteX176" fmla="*/ 25567 w 138905"/>
              <a:gd name="connsiteY176" fmla="*/ 55706 h 161343"/>
              <a:gd name="connsiteX177" fmla="*/ 26169 w 138905"/>
              <a:gd name="connsiteY177" fmla="*/ 57451 h 161343"/>
              <a:gd name="connsiteX178" fmla="*/ 28575 w 138905"/>
              <a:gd name="connsiteY178" fmla="*/ 59436 h 161343"/>
              <a:gd name="connsiteX179" fmla="*/ 31824 w 138905"/>
              <a:gd name="connsiteY179" fmla="*/ 61000 h 161343"/>
              <a:gd name="connsiteX180" fmla="*/ 34531 w 138905"/>
              <a:gd name="connsiteY180" fmla="*/ 60218 h 161343"/>
              <a:gd name="connsiteX181" fmla="*/ 36877 w 138905"/>
              <a:gd name="connsiteY181" fmla="*/ 60820 h 161343"/>
              <a:gd name="connsiteX182" fmla="*/ 42832 w 138905"/>
              <a:gd name="connsiteY182" fmla="*/ 63166 h 161343"/>
              <a:gd name="connsiteX183" fmla="*/ 44397 w 138905"/>
              <a:gd name="connsiteY183" fmla="*/ 60759 h 161343"/>
              <a:gd name="connsiteX184" fmla="*/ 46081 w 138905"/>
              <a:gd name="connsiteY184" fmla="*/ 60398 h 161343"/>
              <a:gd name="connsiteX185" fmla="*/ 46562 w 138905"/>
              <a:gd name="connsiteY185" fmla="*/ 59496 h 161343"/>
              <a:gd name="connsiteX186" fmla="*/ 52398 w 138905"/>
              <a:gd name="connsiteY186" fmla="*/ 61722 h 161343"/>
              <a:gd name="connsiteX187" fmla="*/ 55406 w 138905"/>
              <a:gd name="connsiteY187" fmla="*/ 61241 h 161343"/>
              <a:gd name="connsiteX188" fmla="*/ 48187 w 138905"/>
              <a:gd name="connsiteY188" fmla="*/ 67798 h 161343"/>
              <a:gd name="connsiteX189" fmla="*/ 46322 w 138905"/>
              <a:gd name="connsiteY189" fmla="*/ 68760 h 161343"/>
              <a:gd name="connsiteX190" fmla="*/ 42291 w 138905"/>
              <a:gd name="connsiteY190" fmla="*/ 69061 h 161343"/>
              <a:gd name="connsiteX191" fmla="*/ 37118 w 138905"/>
              <a:gd name="connsiteY191" fmla="*/ 67918 h 161343"/>
              <a:gd name="connsiteX192" fmla="*/ 32726 w 138905"/>
              <a:gd name="connsiteY192" fmla="*/ 65151 h 161343"/>
              <a:gd name="connsiteX193" fmla="*/ 28154 w 138905"/>
              <a:gd name="connsiteY193" fmla="*/ 63647 h 161343"/>
              <a:gd name="connsiteX194" fmla="*/ 26650 w 138905"/>
              <a:gd name="connsiteY194" fmla="*/ 62444 h 161343"/>
              <a:gd name="connsiteX195" fmla="*/ 25146 w 138905"/>
              <a:gd name="connsiteY195" fmla="*/ 60158 h 161343"/>
              <a:gd name="connsiteX196" fmla="*/ 21115 w 138905"/>
              <a:gd name="connsiteY196" fmla="*/ 50171 h 161343"/>
              <a:gd name="connsiteX197" fmla="*/ 19191 w 138905"/>
              <a:gd name="connsiteY197" fmla="*/ 46261 h 161343"/>
              <a:gd name="connsiteX198" fmla="*/ 17386 w 138905"/>
              <a:gd name="connsiteY198" fmla="*/ 44397 h 161343"/>
              <a:gd name="connsiteX199" fmla="*/ 16002 w 138905"/>
              <a:gd name="connsiteY199" fmla="*/ 43855 h 161343"/>
              <a:gd name="connsiteX200" fmla="*/ 15039 w 138905"/>
              <a:gd name="connsiteY200" fmla="*/ 42291 h 161343"/>
              <a:gd name="connsiteX201" fmla="*/ 14799 w 138905"/>
              <a:gd name="connsiteY201" fmla="*/ 40546 h 161343"/>
              <a:gd name="connsiteX202" fmla="*/ 15280 w 138905"/>
              <a:gd name="connsiteY202" fmla="*/ 39584 h 161343"/>
              <a:gd name="connsiteX203" fmla="*/ 16483 w 138905"/>
              <a:gd name="connsiteY203" fmla="*/ 40125 h 161343"/>
              <a:gd name="connsiteX204" fmla="*/ 18469 w 138905"/>
              <a:gd name="connsiteY204" fmla="*/ 43494 h 161343"/>
              <a:gd name="connsiteX205" fmla="*/ 20995 w 138905"/>
              <a:gd name="connsiteY205" fmla="*/ 48668 h 161343"/>
              <a:gd name="connsiteX206" fmla="*/ 22199 w 138905"/>
              <a:gd name="connsiteY206" fmla="*/ 50352 h 161343"/>
              <a:gd name="connsiteX207" fmla="*/ 23281 w 138905"/>
              <a:gd name="connsiteY207" fmla="*/ 52758 h 161343"/>
              <a:gd name="connsiteX208" fmla="*/ 10467 w 138905"/>
              <a:gd name="connsiteY208" fmla="*/ 27251 h 161343"/>
              <a:gd name="connsiteX209" fmla="*/ 10167 w 138905"/>
              <a:gd name="connsiteY209" fmla="*/ 30019 h 161343"/>
              <a:gd name="connsiteX210" fmla="*/ 11611 w 138905"/>
              <a:gd name="connsiteY210" fmla="*/ 32245 h 161343"/>
              <a:gd name="connsiteX211" fmla="*/ 12633 w 138905"/>
              <a:gd name="connsiteY211" fmla="*/ 33027 h 161343"/>
              <a:gd name="connsiteX212" fmla="*/ 13957 w 138905"/>
              <a:gd name="connsiteY212" fmla="*/ 36095 h 161343"/>
              <a:gd name="connsiteX213" fmla="*/ 14859 w 138905"/>
              <a:gd name="connsiteY213" fmla="*/ 36275 h 161343"/>
              <a:gd name="connsiteX214" fmla="*/ 14558 w 138905"/>
              <a:gd name="connsiteY214" fmla="*/ 38681 h 161343"/>
              <a:gd name="connsiteX215" fmla="*/ 12453 w 138905"/>
              <a:gd name="connsiteY215" fmla="*/ 34952 h 161343"/>
              <a:gd name="connsiteX216" fmla="*/ 11490 w 138905"/>
              <a:gd name="connsiteY216" fmla="*/ 34470 h 161343"/>
              <a:gd name="connsiteX217" fmla="*/ 8603 w 138905"/>
              <a:gd name="connsiteY217" fmla="*/ 30560 h 161343"/>
              <a:gd name="connsiteX218" fmla="*/ 5595 w 138905"/>
              <a:gd name="connsiteY218" fmla="*/ 27973 h 161343"/>
              <a:gd name="connsiteX219" fmla="*/ 5895 w 138905"/>
              <a:gd name="connsiteY219" fmla="*/ 25988 h 161343"/>
              <a:gd name="connsiteX220" fmla="*/ 5776 w 138905"/>
              <a:gd name="connsiteY220" fmla="*/ 22920 h 161343"/>
              <a:gd name="connsiteX221" fmla="*/ 7339 w 138905"/>
              <a:gd name="connsiteY221" fmla="*/ 22258 h 161343"/>
              <a:gd name="connsiteX222" fmla="*/ 8302 w 138905"/>
              <a:gd name="connsiteY222" fmla="*/ 23943 h 161343"/>
              <a:gd name="connsiteX223" fmla="*/ 8242 w 138905"/>
              <a:gd name="connsiteY223" fmla="*/ 25868 h 161343"/>
              <a:gd name="connsiteX224" fmla="*/ 10467 w 138905"/>
              <a:gd name="connsiteY224" fmla="*/ 27251 h 161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</a:cxnLst>
            <a:rect l="l" t="t" r="r" b="b"/>
            <a:pathLst>
              <a:path w="138905" h="161343">
                <a:moveTo>
                  <a:pt x="35794" y="4211"/>
                </a:moveTo>
                <a:lnTo>
                  <a:pt x="57632" y="0"/>
                </a:lnTo>
                <a:lnTo>
                  <a:pt x="63407" y="7460"/>
                </a:lnTo>
                <a:lnTo>
                  <a:pt x="64971" y="10528"/>
                </a:lnTo>
                <a:lnTo>
                  <a:pt x="65753" y="14979"/>
                </a:lnTo>
                <a:lnTo>
                  <a:pt x="66234" y="15822"/>
                </a:lnTo>
                <a:lnTo>
                  <a:pt x="69964" y="19070"/>
                </a:lnTo>
                <a:lnTo>
                  <a:pt x="73995" y="14739"/>
                </a:lnTo>
                <a:lnTo>
                  <a:pt x="75799" y="11791"/>
                </a:lnTo>
                <a:lnTo>
                  <a:pt x="78807" y="13114"/>
                </a:lnTo>
                <a:lnTo>
                  <a:pt x="79349" y="16122"/>
                </a:lnTo>
                <a:lnTo>
                  <a:pt x="81273" y="14859"/>
                </a:lnTo>
                <a:lnTo>
                  <a:pt x="81755" y="16965"/>
                </a:lnTo>
                <a:lnTo>
                  <a:pt x="85364" y="16182"/>
                </a:lnTo>
                <a:lnTo>
                  <a:pt x="86387" y="18709"/>
                </a:lnTo>
                <a:lnTo>
                  <a:pt x="89094" y="18228"/>
                </a:lnTo>
                <a:lnTo>
                  <a:pt x="88493" y="15461"/>
                </a:lnTo>
                <a:lnTo>
                  <a:pt x="89756" y="15160"/>
                </a:lnTo>
                <a:lnTo>
                  <a:pt x="90417" y="17867"/>
                </a:lnTo>
                <a:lnTo>
                  <a:pt x="89816" y="17747"/>
                </a:lnTo>
                <a:lnTo>
                  <a:pt x="90417" y="20755"/>
                </a:lnTo>
                <a:lnTo>
                  <a:pt x="93005" y="20093"/>
                </a:lnTo>
                <a:lnTo>
                  <a:pt x="93305" y="21356"/>
                </a:lnTo>
                <a:lnTo>
                  <a:pt x="95892" y="20875"/>
                </a:lnTo>
                <a:lnTo>
                  <a:pt x="97396" y="21356"/>
                </a:lnTo>
                <a:lnTo>
                  <a:pt x="104916" y="19732"/>
                </a:lnTo>
                <a:lnTo>
                  <a:pt x="105517" y="20273"/>
                </a:lnTo>
                <a:lnTo>
                  <a:pt x="107382" y="28876"/>
                </a:lnTo>
                <a:lnTo>
                  <a:pt x="113037" y="30319"/>
                </a:lnTo>
                <a:lnTo>
                  <a:pt x="115443" y="31944"/>
                </a:lnTo>
                <a:lnTo>
                  <a:pt x="116346" y="30741"/>
                </a:lnTo>
                <a:lnTo>
                  <a:pt x="119294" y="30139"/>
                </a:lnTo>
                <a:lnTo>
                  <a:pt x="119473" y="31102"/>
                </a:lnTo>
                <a:lnTo>
                  <a:pt x="122181" y="30620"/>
                </a:lnTo>
                <a:lnTo>
                  <a:pt x="127415" y="29417"/>
                </a:lnTo>
                <a:lnTo>
                  <a:pt x="128618" y="34831"/>
                </a:lnTo>
                <a:lnTo>
                  <a:pt x="132227" y="51375"/>
                </a:lnTo>
                <a:lnTo>
                  <a:pt x="115985" y="54984"/>
                </a:lnTo>
                <a:lnTo>
                  <a:pt x="120135" y="73934"/>
                </a:lnTo>
                <a:lnTo>
                  <a:pt x="105397" y="77062"/>
                </a:lnTo>
                <a:lnTo>
                  <a:pt x="106179" y="78506"/>
                </a:lnTo>
                <a:lnTo>
                  <a:pt x="107863" y="86567"/>
                </a:lnTo>
                <a:lnTo>
                  <a:pt x="109668" y="90177"/>
                </a:lnTo>
                <a:lnTo>
                  <a:pt x="110871" y="96012"/>
                </a:lnTo>
                <a:lnTo>
                  <a:pt x="114060" y="95711"/>
                </a:lnTo>
                <a:lnTo>
                  <a:pt x="114240" y="98118"/>
                </a:lnTo>
                <a:lnTo>
                  <a:pt x="115443" y="103231"/>
                </a:lnTo>
                <a:lnTo>
                  <a:pt x="113278" y="103772"/>
                </a:lnTo>
                <a:lnTo>
                  <a:pt x="112556" y="102870"/>
                </a:lnTo>
                <a:lnTo>
                  <a:pt x="109788" y="103472"/>
                </a:lnTo>
                <a:lnTo>
                  <a:pt x="110029" y="104554"/>
                </a:lnTo>
                <a:lnTo>
                  <a:pt x="111292" y="104254"/>
                </a:lnTo>
                <a:lnTo>
                  <a:pt x="113699" y="115082"/>
                </a:lnTo>
                <a:lnTo>
                  <a:pt x="113338" y="115984"/>
                </a:lnTo>
                <a:lnTo>
                  <a:pt x="118752" y="120316"/>
                </a:lnTo>
                <a:lnTo>
                  <a:pt x="122602" y="121940"/>
                </a:lnTo>
                <a:lnTo>
                  <a:pt x="125008" y="136979"/>
                </a:lnTo>
                <a:lnTo>
                  <a:pt x="124527" y="140709"/>
                </a:lnTo>
                <a:lnTo>
                  <a:pt x="125911" y="141371"/>
                </a:lnTo>
                <a:lnTo>
                  <a:pt x="129219" y="141792"/>
                </a:lnTo>
                <a:lnTo>
                  <a:pt x="132408" y="141491"/>
                </a:lnTo>
                <a:lnTo>
                  <a:pt x="133250" y="142394"/>
                </a:lnTo>
                <a:lnTo>
                  <a:pt x="134633" y="142514"/>
                </a:lnTo>
                <a:lnTo>
                  <a:pt x="135115" y="144078"/>
                </a:lnTo>
                <a:lnTo>
                  <a:pt x="137341" y="145582"/>
                </a:lnTo>
                <a:lnTo>
                  <a:pt x="138544" y="148169"/>
                </a:lnTo>
                <a:lnTo>
                  <a:pt x="138905" y="151357"/>
                </a:lnTo>
                <a:lnTo>
                  <a:pt x="137702" y="150635"/>
                </a:lnTo>
                <a:lnTo>
                  <a:pt x="133851" y="154365"/>
                </a:lnTo>
                <a:lnTo>
                  <a:pt x="133551" y="155448"/>
                </a:lnTo>
                <a:lnTo>
                  <a:pt x="134934" y="157132"/>
                </a:lnTo>
                <a:lnTo>
                  <a:pt x="134213" y="161344"/>
                </a:lnTo>
                <a:lnTo>
                  <a:pt x="131987" y="160261"/>
                </a:lnTo>
                <a:lnTo>
                  <a:pt x="125249" y="151117"/>
                </a:lnTo>
                <a:lnTo>
                  <a:pt x="123263" y="151237"/>
                </a:lnTo>
                <a:lnTo>
                  <a:pt x="121940" y="147266"/>
                </a:lnTo>
                <a:lnTo>
                  <a:pt x="120496" y="145762"/>
                </a:lnTo>
                <a:lnTo>
                  <a:pt x="117609" y="144439"/>
                </a:lnTo>
                <a:lnTo>
                  <a:pt x="117008" y="143356"/>
                </a:lnTo>
                <a:lnTo>
                  <a:pt x="118511" y="140649"/>
                </a:lnTo>
                <a:lnTo>
                  <a:pt x="119413" y="140047"/>
                </a:lnTo>
                <a:lnTo>
                  <a:pt x="118030" y="139085"/>
                </a:lnTo>
                <a:lnTo>
                  <a:pt x="116827" y="136859"/>
                </a:lnTo>
                <a:lnTo>
                  <a:pt x="115142" y="135837"/>
                </a:lnTo>
                <a:lnTo>
                  <a:pt x="114119" y="134753"/>
                </a:lnTo>
                <a:lnTo>
                  <a:pt x="111292" y="130061"/>
                </a:lnTo>
                <a:lnTo>
                  <a:pt x="108585" y="126632"/>
                </a:lnTo>
                <a:lnTo>
                  <a:pt x="104254" y="120316"/>
                </a:lnTo>
                <a:lnTo>
                  <a:pt x="100825" y="109487"/>
                </a:lnTo>
                <a:lnTo>
                  <a:pt x="99140" y="105697"/>
                </a:lnTo>
                <a:lnTo>
                  <a:pt x="97516" y="99561"/>
                </a:lnTo>
                <a:lnTo>
                  <a:pt x="95772" y="94267"/>
                </a:lnTo>
                <a:lnTo>
                  <a:pt x="91560" y="84101"/>
                </a:lnTo>
                <a:lnTo>
                  <a:pt x="88433" y="78386"/>
                </a:lnTo>
                <a:lnTo>
                  <a:pt x="85785" y="74536"/>
                </a:lnTo>
                <a:lnTo>
                  <a:pt x="83981" y="72310"/>
                </a:lnTo>
                <a:lnTo>
                  <a:pt x="82477" y="69903"/>
                </a:lnTo>
                <a:lnTo>
                  <a:pt x="79288" y="67497"/>
                </a:lnTo>
                <a:lnTo>
                  <a:pt x="78747" y="66835"/>
                </a:lnTo>
                <a:lnTo>
                  <a:pt x="76762" y="66234"/>
                </a:lnTo>
                <a:lnTo>
                  <a:pt x="73513" y="62384"/>
                </a:lnTo>
                <a:lnTo>
                  <a:pt x="71107" y="61060"/>
                </a:lnTo>
                <a:lnTo>
                  <a:pt x="68339" y="60037"/>
                </a:lnTo>
                <a:lnTo>
                  <a:pt x="65031" y="59316"/>
                </a:lnTo>
                <a:lnTo>
                  <a:pt x="62504" y="57390"/>
                </a:lnTo>
                <a:lnTo>
                  <a:pt x="62083" y="55285"/>
                </a:lnTo>
                <a:lnTo>
                  <a:pt x="57090" y="54683"/>
                </a:lnTo>
                <a:lnTo>
                  <a:pt x="55165" y="55225"/>
                </a:lnTo>
                <a:lnTo>
                  <a:pt x="54202" y="54623"/>
                </a:lnTo>
                <a:lnTo>
                  <a:pt x="54323" y="51254"/>
                </a:lnTo>
                <a:lnTo>
                  <a:pt x="53601" y="48547"/>
                </a:lnTo>
                <a:lnTo>
                  <a:pt x="52398" y="47224"/>
                </a:lnTo>
                <a:lnTo>
                  <a:pt x="50653" y="47224"/>
                </a:lnTo>
                <a:lnTo>
                  <a:pt x="48247" y="48848"/>
                </a:lnTo>
                <a:lnTo>
                  <a:pt x="47645" y="47465"/>
                </a:lnTo>
                <a:lnTo>
                  <a:pt x="44517" y="45058"/>
                </a:lnTo>
                <a:lnTo>
                  <a:pt x="43133" y="47765"/>
                </a:lnTo>
                <a:lnTo>
                  <a:pt x="43133" y="49630"/>
                </a:lnTo>
                <a:lnTo>
                  <a:pt x="44036" y="51796"/>
                </a:lnTo>
                <a:lnTo>
                  <a:pt x="46743" y="55044"/>
                </a:lnTo>
                <a:lnTo>
                  <a:pt x="42050" y="56789"/>
                </a:lnTo>
                <a:lnTo>
                  <a:pt x="40486" y="58112"/>
                </a:lnTo>
                <a:lnTo>
                  <a:pt x="38922" y="58413"/>
                </a:lnTo>
                <a:lnTo>
                  <a:pt x="38441" y="57090"/>
                </a:lnTo>
                <a:lnTo>
                  <a:pt x="38802" y="53360"/>
                </a:lnTo>
                <a:lnTo>
                  <a:pt x="37178" y="52879"/>
                </a:lnTo>
                <a:lnTo>
                  <a:pt x="38260" y="51796"/>
                </a:lnTo>
                <a:lnTo>
                  <a:pt x="36275" y="50593"/>
                </a:lnTo>
                <a:lnTo>
                  <a:pt x="35433" y="48246"/>
                </a:lnTo>
                <a:lnTo>
                  <a:pt x="33629" y="45961"/>
                </a:lnTo>
                <a:lnTo>
                  <a:pt x="32606" y="43614"/>
                </a:lnTo>
                <a:lnTo>
                  <a:pt x="32184" y="40968"/>
                </a:lnTo>
                <a:lnTo>
                  <a:pt x="29898" y="36155"/>
                </a:lnTo>
                <a:lnTo>
                  <a:pt x="28756" y="35914"/>
                </a:lnTo>
                <a:lnTo>
                  <a:pt x="27372" y="34170"/>
                </a:lnTo>
                <a:lnTo>
                  <a:pt x="26470" y="32124"/>
                </a:lnTo>
                <a:lnTo>
                  <a:pt x="26951" y="30259"/>
                </a:lnTo>
                <a:lnTo>
                  <a:pt x="25386" y="28575"/>
                </a:lnTo>
                <a:lnTo>
                  <a:pt x="22078" y="26409"/>
                </a:lnTo>
                <a:lnTo>
                  <a:pt x="21236" y="25146"/>
                </a:lnTo>
                <a:lnTo>
                  <a:pt x="19010" y="24545"/>
                </a:lnTo>
                <a:lnTo>
                  <a:pt x="18228" y="22258"/>
                </a:lnTo>
                <a:lnTo>
                  <a:pt x="19491" y="19972"/>
                </a:lnTo>
                <a:lnTo>
                  <a:pt x="22018" y="19130"/>
                </a:lnTo>
                <a:lnTo>
                  <a:pt x="23221" y="19431"/>
                </a:lnTo>
                <a:lnTo>
                  <a:pt x="27733" y="19431"/>
                </a:lnTo>
                <a:lnTo>
                  <a:pt x="30741" y="22318"/>
                </a:lnTo>
                <a:lnTo>
                  <a:pt x="32606" y="24965"/>
                </a:lnTo>
                <a:lnTo>
                  <a:pt x="33027" y="27011"/>
                </a:lnTo>
                <a:lnTo>
                  <a:pt x="34230" y="28455"/>
                </a:lnTo>
                <a:lnTo>
                  <a:pt x="35914" y="27793"/>
                </a:lnTo>
                <a:lnTo>
                  <a:pt x="36637" y="26409"/>
                </a:lnTo>
                <a:lnTo>
                  <a:pt x="34651" y="24364"/>
                </a:lnTo>
                <a:lnTo>
                  <a:pt x="34832" y="20755"/>
                </a:lnTo>
                <a:lnTo>
                  <a:pt x="34470" y="17626"/>
                </a:lnTo>
                <a:lnTo>
                  <a:pt x="34832" y="14739"/>
                </a:lnTo>
                <a:lnTo>
                  <a:pt x="36035" y="9625"/>
                </a:lnTo>
                <a:lnTo>
                  <a:pt x="35794" y="4211"/>
                </a:lnTo>
                <a:moveTo>
                  <a:pt x="12633" y="8843"/>
                </a:moveTo>
                <a:lnTo>
                  <a:pt x="12152" y="10167"/>
                </a:lnTo>
                <a:lnTo>
                  <a:pt x="11189" y="9685"/>
                </a:lnTo>
                <a:lnTo>
                  <a:pt x="9445" y="10227"/>
                </a:lnTo>
                <a:lnTo>
                  <a:pt x="7640" y="9866"/>
                </a:lnTo>
                <a:lnTo>
                  <a:pt x="4632" y="11911"/>
                </a:lnTo>
                <a:lnTo>
                  <a:pt x="4272" y="18589"/>
                </a:lnTo>
                <a:lnTo>
                  <a:pt x="4813" y="20394"/>
                </a:lnTo>
                <a:lnTo>
                  <a:pt x="3850" y="20273"/>
                </a:lnTo>
                <a:lnTo>
                  <a:pt x="2467" y="13536"/>
                </a:lnTo>
                <a:lnTo>
                  <a:pt x="601" y="8603"/>
                </a:lnTo>
                <a:lnTo>
                  <a:pt x="0" y="7760"/>
                </a:lnTo>
                <a:lnTo>
                  <a:pt x="1264" y="7580"/>
                </a:lnTo>
                <a:lnTo>
                  <a:pt x="8784" y="7460"/>
                </a:lnTo>
                <a:lnTo>
                  <a:pt x="11189" y="8963"/>
                </a:lnTo>
                <a:lnTo>
                  <a:pt x="12633" y="8903"/>
                </a:lnTo>
                <a:moveTo>
                  <a:pt x="23281" y="52758"/>
                </a:moveTo>
                <a:lnTo>
                  <a:pt x="23763" y="53901"/>
                </a:lnTo>
                <a:lnTo>
                  <a:pt x="25567" y="55706"/>
                </a:lnTo>
                <a:lnTo>
                  <a:pt x="26169" y="57451"/>
                </a:lnTo>
                <a:lnTo>
                  <a:pt x="28575" y="59436"/>
                </a:lnTo>
                <a:lnTo>
                  <a:pt x="31824" y="61000"/>
                </a:lnTo>
                <a:lnTo>
                  <a:pt x="34531" y="60218"/>
                </a:lnTo>
                <a:lnTo>
                  <a:pt x="36877" y="60820"/>
                </a:lnTo>
                <a:lnTo>
                  <a:pt x="42832" y="63166"/>
                </a:lnTo>
                <a:lnTo>
                  <a:pt x="44397" y="60759"/>
                </a:lnTo>
                <a:lnTo>
                  <a:pt x="46081" y="60398"/>
                </a:lnTo>
                <a:lnTo>
                  <a:pt x="46562" y="59496"/>
                </a:lnTo>
                <a:lnTo>
                  <a:pt x="52398" y="61722"/>
                </a:lnTo>
                <a:lnTo>
                  <a:pt x="55406" y="61241"/>
                </a:lnTo>
                <a:lnTo>
                  <a:pt x="48187" y="67798"/>
                </a:lnTo>
                <a:lnTo>
                  <a:pt x="46322" y="68760"/>
                </a:lnTo>
                <a:lnTo>
                  <a:pt x="42291" y="69061"/>
                </a:lnTo>
                <a:lnTo>
                  <a:pt x="37118" y="67918"/>
                </a:lnTo>
                <a:lnTo>
                  <a:pt x="32726" y="65151"/>
                </a:lnTo>
                <a:lnTo>
                  <a:pt x="28154" y="63647"/>
                </a:lnTo>
                <a:lnTo>
                  <a:pt x="26650" y="62444"/>
                </a:lnTo>
                <a:lnTo>
                  <a:pt x="25146" y="60158"/>
                </a:lnTo>
                <a:lnTo>
                  <a:pt x="21115" y="50171"/>
                </a:lnTo>
                <a:lnTo>
                  <a:pt x="19191" y="46261"/>
                </a:lnTo>
                <a:lnTo>
                  <a:pt x="17386" y="44397"/>
                </a:lnTo>
                <a:lnTo>
                  <a:pt x="16002" y="43855"/>
                </a:lnTo>
                <a:lnTo>
                  <a:pt x="15039" y="42291"/>
                </a:lnTo>
                <a:lnTo>
                  <a:pt x="14799" y="40546"/>
                </a:lnTo>
                <a:lnTo>
                  <a:pt x="15280" y="39584"/>
                </a:lnTo>
                <a:lnTo>
                  <a:pt x="16483" y="40125"/>
                </a:lnTo>
                <a:lnTo>
                  <a:pt x="18469" y="43494"/>
                </a:lnTo>
                <a:lnTo>
                  <a:pt x="20995" y="48668"/>
                </a:lnTo>
                <a:lnTo>
                  <a:pt x="22199" y="50352"/>
                </a:lnTo>
                <a:lnTo>
                  <a:pt x="23281" y="52758"/>
                </a:lnTo>
                <a:moveTo>
                  <a:pt x="10467" y="27251"/>
                </a:moveTo>
                <a:lnTo>
                  <a:pt x="10167" y="30019"/>
                </a:lnTo>
                <a:lnTo>
                  <a:pt x="11611" y="32245"/>
                </a:lnTo>
                <a:lnTo>
                  <a:pt x="12633" y="33027"/>
                </a:lnTo>
                <a:lnTo>
                  <a:pt x="13957" y="36095"/>
                </a:lnTo>
                <a:lnTo>
                  <a:pt x="14859" y="36275"/>
                </a:lnTo>
                <a:lnTo>
                  <a:pt x="14558" y="38681"/>
                </a:lnTo>
                <a:lnTo>
                  <a:pt x="12453" y="34952"/>
                </a:lnTo>
                <a:lnTo>
                  <a:pt x="11490" y="34470"/>
                </a:lnTo>
                <a:lnTo>
                  <a:pt x="8603" y="30560"/>
                </a:lnTo>
                <a:lnTo>
                  <a:pt x="5595" y="27973"/>
                </a:lnTo>
                <a:lnTo>
                  <a:pt x="5895" y="25988"/>
                </a:lnTo>
                <a:lnTo>
                  <a:pt x="5776" y="22920"/>
                </a:lnTo>
                <a:lnTo>
                  <a:pt x="7339" y="22258"/>
                </a:lnTo>
                <a:lnTo>
                  <a:pt x="8302" y="23943"/>
                </a:lnTo>
                <a:lnTo>
                  <a:pt x="8242" y="25868"/>
                </a:lnTo>
                <a:lnTo>
                  <a:pt x="10467" y="27251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 title="FL-20">
            <a:extLst>
              <a:ext uri="{FF2B5EF4-FFF2-40B4-BE49-F238E27FC236}">
                <a16:creationId xmlns:a16="http://schemas.microsoft.com/office/drawing/2014/main" id="{9CCE0A0D-99CE-F11C-3F3B-4C3155BA2779}"/>
              </a:ext>
            </a:extLst>
          </p:cNvPr>
          <p:cNvSpPr/>
          <p:nvPr/>
        </p:nvSpPr>
        <p:spPr>
          <a:xfrm>
            <a:off x="6995235" y="5337458"/>
            <a:ext cx="124868" cy="146382"/>
          </a:xfrm>
          <a:custGeom>
            <a:avLst/>
            <a:gdLst>
              <a:gd name="connsiteX0" fmla="*/ 153223 w 156290"/>
              <a:gd name="connsiteY0" fmla="*/ 140950 h 189737"/>
              <a:gd name="connsiteX1" fmla="*/ 149132 w 156290"/>
              <a:gd name="connsiteY1" fmla="*/ 142274 h 189737"/>
              <a:gd name="connsiteX2" fmla="*/ 146485 w 156290"/>
              <a:gd name="connsiteY2" fmla="*/ 142574 h 189737"/>
              <a:gd name="connsiteX3" fmla="*/ 142394 w 156290"/>
              <a:gd name="connsiteY3" fmla="*/ 143476 h 189737"/>
              <a:gd name="connsiteX4" fmla="*/ 141672 w 156290"/>
              <a:gd name="connsiteY4" fmla="*/ 140770 h 189737"/>
              <a:gd name="connsiteX5" fmla="*/ 138664 w 156290"/>
              <a:gd name="connsiteY5" fmla="*/ 141491 h 189737"/>
              <a:gd name="connsiteX6" fmla="*/ 135055 w 156290"/>
              <a:gd name="connsiteY6" fmla="*/ 139386 h 189737"/>
              <a:gd name="connsiteX7" fmla="*/ 132167 w 156290"/>
              <a:gd name="connsiteY7" fmla="*/ 139988 h 189737"/>
              <a:gd name="connsiteX8" fmla="*/ 131686 w 156290"/>
              <a:gd name="connsiteY8" fmla="*/ 137822 h 189737"/>
              <a:gd name="connsiteX9" fmla="*/ 132167 w 156290"/>
              <a:gd name="connsiteY9" fmla="*/ 137220 h 189737"/>
              <a:gd name="connsiteX10" fmla="*/ 129761 w 156290"/>
              <a:gd name="connsiteY10" fmla="*/ 137702 h 189737"/>
              <a:gd name="connsiteX11" fmla="*/ 129400 w 156290"/>
              <a:gd name="connsiteY11" fmla="*/ 135897 h 189737"/>
              <a:gd name="connsiteX12" fmla="*/ 126693 w 156290"/>
              <a:gd name="connsiteY12" fmla="*/ 136438 h 189737"/>
              <a:gd name="connsiteX13" fmla="*/ 128137 w 156290"/>
              <a:gd name="connsiteY13" fmla="*/ 143176 h 189737"/>
              <a:gd name="connsiteX14" fmla="*/ 126633 w 156290"/>
              <a:gd name="connsiteY14" fmla="*/ 142093 h 189737"/>
              <a:gd name="connsiteX15" fmla="*/ 125129 w 156290"/>
              <a:gd name="connsiteY15" fmla="*/ 142394 h 189737"/>
              <a:gd name="connsiteX16" fmla="*/ 125610 w 156290"/>
              <a:gd name="connsiteY16" fmla="*/ 144559 h 189737"/>
              <a:gd name="connsiteX17" fmla="*/ 122782 w 156290"/>
              <a:gd name="connsiteY17" fmla="*/ 144439 h 189737"/>
              <a:gd name="connsiteX18" fmla="*/ 123565 w 156290"/>
              <a:gd name="connsiteY18" fmla="*/ 148289 h 189737"/>
              <a:gd name="connsiteX19" fmla="*/ 120798 w 156290"/>
              <a:gd name="connsiteY19" fmla="*/ 148891 h 189737"/>
              <a:gd name="connsiteX20" fmla="*/ 119895 w 156290"/>
              <a:gd name="connsiteY20" fmla="*/ 144259 h 189737"/>
              <a:gd name="connsiteX21" fmla="*/ 106119 w 156290"/>
              <a:gd name="connsiteY21" fmla="*/ 143837 h 189737"/>
              <a:gd name="connsiteX22" fmla="*/ 104916 w 156290"/>
              <a:gd name="connsiteY22" fmla="*/ 143837 h 189737"/>
              <a:gd name="connsiteX23" fmla="*/ 104675 w 156290"/>
              <a:gd name="connsiteY23" fmla="*/ 145041 h 189737"/>
              <a:gd name="connsiteX24" fmla="*/ 106901 w 156290"/>
              <a:gd name="connsiteY24" fmla="*/ 149853 h 189737"/>
              <a:gd name="connsiteX25" fmla="*/ 109788 w 156290"/>
              <a:gd name="connsiteY25" fmla="*/ 162487 h 189737"/>
              <a:gd name="connsiteX26" fmla="*/ 113819 w 156290"/>
              <a:gd name="connsiteY26" fmla="*/ 178248 h 189737"/>
              <a:gd name="connsiteX27" fmla="*/ 73273 w 156290"/>
              <a:gd name="connsiteY27" fmla="*/ 187031 h 189737"/>
              <a:gd name="connsiteX28" fmla="*/ 72370 w 156290"/>
              <a:gd name="connsiteY28" fmla="*/ 183000 h 189737"/>
              <a:gd name="connsiteX29" fmla="*/ 60760 w 156290"/>
              <a:gd name="connsiteY29" fmla="*/ 185407 h 189737"/>
              <a:gd name="connsiteX30" fmla="*/ 40065 w 156290"/>
              <a:gd name="connsiteY30" fmla="*/ 189738 h 189737"/>
              <a:gd name="connsiteX31" fmla="*/ 39283 w 156290"/>
              <a:gd name="connsiteY31" fmla="*/ 185888 h 189737"/>
              <a:gd name="connsiteX32" fmla="*/ 33749 w 156290"/>
              <a:gd name="connsiteY32" fmla="*/ 163208 h 189737"/>
              <a:gd name="connsiteX33" fmla="*/ 31523 w 156290"/>
              <a:gd name="connsiteY33" fmla="*/ 154666 h 189737"/>
              <a:gd name="connsiteX34" fmla="*/ 28034 w 156290"/>
              <a:gd name="connsiteY34" fmla="*/ 138784 h 189737"/>
              <a:gd name="connsiteX35" fmla="*/ 24424 w 156290"/>
              <a:gd name="connsiteY35" fmla="*/ 122903 h 189737"/>
              <a:gd name="connsiteX36" fmla="*/ 24665 w 156290"/>
              <a:gd name="connsiteY36" fmla="*/ 122903 h 189737"/>
              <a:gd name="connsiteX37" fmla="*/ 20214 w 156290"/>
              <a:gd name="connsiteY37" fmla="*/ 104314 h 189737"/>
              <a:gd name="connsiteX38" fmla="*/ 19010 w 156290"/>
              <a:gd name="connsiteY38" fmla="*/ 98779 h 189737"/>
              <a:gd name="connsiteX39" fmla="*/ 14138 w 156290"/>
              <a:gd name="connsiteY39" fmla="*/ 77664 h 189737"/>
              <a:gd name="connsiteX40" fmla="*/ 11852 w 156290"/>
              <a:gd name="connsiteY40" fmla="*/ 66835 h 189737"/>
              <a:gd name="connsiteX41" fmla="*/ 5836 w 156290"/>
              <a:gd name="connsiteY41" fmla="*/ 38441 h 189737"/>
              <a:gd name="connsiteX42" fmla="*/ 301 w 156290"/>
              <a:gd name="connsiteY42" fmla="*/ 12393 h 189737"/>
              <a:gd name="connsiteX43" fmla="*/ 0 w 156290"/>
              <a:gd name="connsiteY43" fmla="*/ 10708 h 189737"/>
              <a:gd name="connsiteX44" fmla="*/ 22559 w 156290"/>
              <a:gd name="connsiteY44" fmla="*/ 5895 h 189737"/>
              <a:gd name="connsiteX45" fmla="*/ 42592 w 156290"/>
              <a:gd name="connsiteY45" fmla="*/ 1805 h 189737"/>
              <a:gd name="connsiteX46" fmla="*/ 50774 w 156290"/>
              <a:gd name="connsiteY46" fmla="*/ 0 h 189737"/>
              <a:gd name="connsiteX47" fmla="*/ 51977 w 156290"/>
              <a:gd name="connsiteY47" fmla="*/ 5294 h 189737"/>
              <a:gd name="connsiteX48" fmla="*/ 54564 w 156290"/>
              <a:gd name="connsiteY48" fmla="*/ 4752 h 189737"/>
              <a:gd name="connsiteX49" fmla="*/ 61301 w 156290"/>
              <a:gd name="connsiteY49" fmla="*/ 9084 h 189737"/>
              <a:gd name="connsiteX50" fmla="*/ 74356 w 156290"/>
              <a:gd name="connsiteY50" fmla="*/ 17205 h 189737"/>
              <a:gd name="connsiteX51" fmla="*/ 85244 w 156290"/>
              <a:gd name="connsiteY51" fmla="*/ 23823 h 189737"/>
              <a:gd name="connsiteX52" fmla="*/ 88673 w 156290"/>
              <a:gd name="connsiteY52" fmla="*/ 26289 h 189737"/>
              <a:gd name="connsiteX53" fmla="*/ 95591 w 156290"/>
              <a:gd name="connsiteY53" fmla="*/ 31944 h 189737"/>
              <a:gd name="connsiteX54" fmla="*/ 96614 w 156290"/>
              <a:gd name="connsiteY54" fmla="*/ 37538 h 189737"/>
              <a:gd name="connsiteX55" fmla="*/ 105337 w 156290"/>
              <a:gd name="connsiteY55" fmla="*/ 35914 h 189737"/>
              <a:gd name="connsiteX56" fmla="*/ 104735 w 156290"/>
              <a:gd name="connsiteY56" fmla="*/ 32064 h 189737"/>
              <a:gd name="connsiteX57" fmla="*/ 104675 w 156290"/>
              <a:gd name="connsiteY57" fmla="*/ 30621 h 189737"/>
              <a:gd name="connsiteX58" fmla="*/ 105998 w 156290"/>
              <a:gd name="connsiteY58" fmla="*/ 30319 h 189737"/>
              <a:gd name="connsiteX59" fmla="*/ 105698 w 156290"/>
              <a:gd name="connsiteY59" fmla="*/ 28936 h 189737"/>
              <a:gd name="connsiteX60" fmla="*/ 106480 w 156290"/>
              <a:gd name="connsiteY60" fmla="*/ 28996 h 189737"/>
              <a:gd name="connsiteX61" fmla="*/ 111894 w 156290"/>
              <a:gd name="connsiteY61" fmla="*/ 28094 h 189737"/>
              <a:gd name="connsiteX62" fmla="*/ 112195 w 156290"/>
              <a:gd name="connsiteY62" fmla="*/ 29297 h 189737"/>
              <a:gd name="connsiteX63" fmla="*/ 117428 w 156290"/>
              <a:gd name="connsiteY63" fmla="*/ 28094 h 189737"/>
              <a:gd name="connsiteX64" fmla="*/ 120196 w 156290"/>
              <a:gd name="connsiteY64" fmla="*/ 27492 h 189737"/>
              <a:gd name="connsiteX65" fmla="*/ 120496 w 156290"/>
              <a:gd name="connsiteY65" fmla="*/ 29598 h 189737"/>
              <a:gd name="connsiteX66" fmla="*/ 123204 w 156290"/>
              <a:gd name="connsiteY66" fmla="*/ 30380 h 189737"/>
              <a:gd name="connsiteX67" fmla="*/ 123685 w 156290"/>
              <a:gd name="connsiteY67" fmla="*/ 31823 h 189737"/>
              <a:gd name="connsiteX68" fmla="*/ 140529 w 156290"/>
              <a:gd name="connsiteY68" fmla="*/ 28575 h 189737"/>
              <a:gd name="connsiteX69" fmla="*/ 141010 w 156290"/>
              <a:gd name="connsiteY69" fmla="*/ 27613 h 189737"/>
              <a:gd name="connsiteX70" fmla="*/ 139808 w 156290"/>
              <a:gd name="connsiteY70" fmla="*/ 26529 h 189737"/>
              <a:gd name="connsiteX71" fmla="*/ 138905 w 156290"/>
              <a:gd name="connsiteY71" fmla="*/ 23402 h 189737"/>
              <a:gd name="connsiteX72" fmla="*/ 136499 w 156290"/>
              <a:gd name="connsiteY72" fmla="*/ 24605 h 189737"/>
              <a:gd name="connsiteX73" fmla="*/ 135777 w 156290"/>
              <a:gd name="connsiteY73" fmla="*/ 21296 h 189737"/>
              <a:gd name="connsiteX74" fmla="*/ 133069 w 156290"/>
              <a:gd name="connsiteY74" fmla="*/ 21597 h 189737"/>
              <a:gd name="connsiteX75" fmla="*/ 131806 w 156290"/>
              <a:gd name="connsiteY75" fmla="*/ 13475 h 189737"/>
              <a:gd name="connsiteX76" fmla="*/ 139026 w 156290"/>
              <a:gd name="connsiteY76" fmla="*/ 16664 h 189737"/>
              <a:gd name="connsiteX77" fmla="*/ 139386 w 156290"/>
              <a:gd name="connsiteY77" fmla="*/ 16664 h 189737"/>
              <a:gd name="connsiteX78" fmla="*/ 138604 w 156290"/>
              <a:gd name="connsiteY78" fmla="*/ 12453 h 189737"/>
              <a:gd name="connsiteX79" fmla="*/ 139026 w 156290"/>
              <a:gd name="connsiteY79" fmla="*/ 9565 h 189737"/>
              <a:gd name="connsiteX80" fmla="*/ 143597 w 156290"/>
              <a:gd name="connsiteY80" fmla="*/ 8603 h 189737"/>
              <a:gd name="connsiteX81" fmla="*/ 143778 w 156290"/>
              <a:gd name="connsiteY81" fmla="*/ 9204 h 189737"/>
              <a:gd name="connsiteX82" fmla="*/ 146064 w 156290"/>
              <a:gd name="connsiteY82" fmla="*/ 8663 h 189737"/>
              <a:gd name="connsiteX83" fmla="*/ 145823 w 156290"/>
              <a:gd name="connsiteY83" fmla="*/ 10768 h 189737"/>
              <a:gd name="connsiteX84" fmla="*/ 146846 w 156290"/>
              <a:gd name="connsiteY84" fmla="*/ 12994 h 189737"/>
              <a:gd name="connsiteX85" fmla="*/ 146425 w 156290"/>
              <a:gd name="connsiteY85" fmla="*/ 15340 h 189737"/>
              <a:gd name="connsiteX86" fmla="*/ 146906 w 156290"/>
              <a:gd name="connsiteY86" fmla="*/ 17025 h 189737"/>
              <a:gd name="connsiteX87" fmla="*/ 146425 w 156290"/>
              <a:gd name="connsiteY87" fmla="*/ 17506 h 189737"/>
              <a:gd name="connsiteX88" fmla="*/ 147628 w 156290"/>
              <a:gd name="connsiteY88" fmla="*/ 23762 h 189737"/>
              <a:gd name="connsiteX89" fmla="*/ 147026 w 156290"/>
              <a:gd name="connsiteY89" fmla="*/ 23762 h 189737"/>
              <a:gd name="connsiteX90" fmla="*/ 147447 w 156290"/>
              <a:gd name="connsiteY90" fmla="*/ 25567 h 189737"/>
              <a:gd name="connsiteX91" fmla="*/ 146003 w 156290"/>
              <a:gd name="connsiteY91" fmla="*/ 26048 h 189737"/>
              <a:gd name="connsiteX92" fmla="*/ 146425 w 156290"/>
              <a:gd name="connsiteY92" fmla="*/ 27251 h 189737"/>
              <a:gd name="connsiteX93" fmla="*/ 145583 w 156290"/>
              <a:gd name="connsiteY93" fmla="*/ 28876 h 189737"/>
              <a:gd name="connsiteX94" fmla="*/ 146785 w 156290"/>
              <a:gd name="connsiteY94" fmla="*/ 30380 h 189737"/>
              <a:gd name="connsiteX95" fmla="*/ 146966 w 156290"/>
              <a:gd name="connsiteY95" fmla="*/ 33027 h 189737"/>
              <a:gd name="connsiteX96" fmla="*/ 139927 w 156290"/>
              <a:gd name="connsiteY96" fmla="*/ 34290 h 189737"/>
              <a:gd name="connsiteX97" fmla="*/ 124588 w 156290"/>
              <a:gd name="connsiteY97" fmla="*/ 37298 h 189737"/>
              <a:gd name="connsiteX98" fmla="*/ 125189 w 156290"/>
              <a:gd name="connsiteY98" fmla="*/ 39885 h 189737"/>
              <a:gd name="connsiteX99" fmla="*/ 122362 w 156290"/>
              <a:gd name="connsiteY99" fmla="*/ 40125 h 189737"/>
              <a:gd name="connsiteX100" fmla="*/ 121700 w 156290"/>
              <a:gd name="connsiteY100" fmla="*/ 37779 h 189737"/>
              <a:gd name="connsiteX101" fmla="*/ 108465 w 156290"/>
              <a:gd name="connsiteY101" fmla="*/ 40185 h 189737"/>
              <a:gd name="connsiteX102" fmla="*/ 97577 w 156290"/>
              <a:gd name="connsiteY102" fmla="*/ 42351 h 189737"/>
              <a:gd name="connsiteX103" fmla="*/ 97997 w 156290"/>
              <a:gd name="connsiteY103" fmla="*/ 43434 h 189737"/>
              <a:gd name="connsiteX104" fmla="*/ 101607 w 156290"/>
              <a:gd name="connsiteY104" fmla="*/ 48066 h 189737"/>
              <a:gd name="connsiteX105" fmla="*/ 104615 w 156290"/>
              <a:gd name="connsiteY105" fmla="*/ 50352 h 189737"/>
              <a:gd name="connsiteX106" fmla="*/ 114962 w 156290"/>
              <a:gd name="connsiteY106" fmla="*/ 54202 h 189737"/>
              <a:gd name="connsiteX107" fmla="*/ 121279 w 156290"/>
              <a:gd name="connsiteY107" fmla="*/ 59737 h 189737"/>
              <a:gd name="connsiteX108" fmla="*/ 124888 w 156290"/>
              <a:gd name="connsiteY108" fmla="*/ 63587 h 189737"/>
              <a:gd name="connsiteX109" fmla="*/ 127956 w 156290"/>
              <a:gd name="connsiteY109" fmla="*/ 68580 h 189737"/>
              <a:gd name="connsiteX110" fmla="*/ 129160 w 156290"/>
              <a:gd name="connsiteY110" fmla="*/ 74054 h 189737"/>
              <a:gd name="connsiteX111" fmla="*/ 130002 w 156290"/>
              <a:gd name="connsiteY111" fmla="*/ 76641 h 189737"/>
              <a:gd name="connsiteX112" fmla="*/ 129881 w 156290"/>
              <a:gd name="connsiteY112" fmla="*/ 88071 h 189737"/>
              <a:gd name="connsiteX113" fmla="*/ 130724 w 156290"/>
              <a:gd name="connsiteY113" fmla="*/ 92824 h 189737"/>
              <a:gd name="connsiteX114" fmla="*/ 128919 w 156290"/>
              <a:gd name="connsiteY114" fmla="*/ 96734 h 189737"/>
              <a:gd name="connsiteX115" fmla="*/ 129942 w 156290"/>
              <a:gd name="connsiteY115" fmla="*/ 101005 h 189737"/>
              <a:gd name="connsiteX116" fmla="*/ 121820 w 156290"/>
              <a:gd name="connsiteY116" fmla="*/ 100103 h 189737"/>
              <a:gd name="connsiteX117" fmla="*/ 126693 w 156290"/>
              <a:gd name="connsiteY117" fmla="*/ 123203 h 189737"/>
              <a:gd name="connsiteX118" fmla="*/ 144259 w 156290"/>
              <a:gd name="connsiteY118" fmla="*/ 119113 h 189737"/>
              <a:gd name="connsiteX119" fmla="*/ 144981 w 156290"/>
              <a:gd name="connsiteY119" fmla="*/ 122120 h 189737"/>
              <a:gd name="connsiteX120" fmla="*/ 147447 w 156290"/>
              <a:gd name="connsiteY120" fmla="*/ 116766 h 189737"/>
              <a:gd name="connsiteX121" fmla="*/ 147808 w 156290"/>
              <a:gd name="connsiteY121" fmla="*/ 115623 h 189737"/>
              <a:gd name="connsiteX122" fmla="*/ 150575 w 156290"/>
              <a:gd name="connsiteY122" fmla="*/ 115262 h 189737"/>
              <a:gd name="connsiteX123" fmla="*/ 149854 w 156290"/>
              <a:gd name="connsiteY123" fmla="*/ 112195 h 189737"/>
              <a:gd name="connsiteX124" fmla="*/ 152260 w 156290"/>
              <a:gd name="connsiteY124" fmla="*/ 111713 h 189737"/>
              <a:gd name="connsiteX125" fmla="*/ 152260 w 156290"/>
              <a:gd name="connsiteY125" fmla="*/ 105998 h 189737"/>
              <a:gd name="connsiteX126" fmla="*/ 153343 w 156290"/>
              <a:gd name="connsiteY126" fmla="*/ 105818 h 189737"/>
              <a:gd name="connsiteX127" fmla="*/ 153523 w 156290"/>
              <a:gd name="connsiteY127" fmla="*/ 100945 h 189737"/>
              <a:gd name="connsiteX128" fmla="*/ 152922 w 156290"/>
              <a:gd name="connsiteY128" fmla="*/ 98539 h 189737"/>
              <a:gd name="connsiteX129" fmla="*/ 156170 w 156290"/>
              <a:gd name="connsiteY129" fmla="*/ 98118 h 189737"/>
              <a:gd name="connsiteX130" fmla="*/ 155930 w 156290"/>
              <a:gd name="connsiteY130" fmla="*/ 99742 h 189737"/>
              <a:gd name="connsiteX131" fmla="*/ 155328 w 156290"/>
              <a:gd name="connsiteY131" fmla="*/ 117548 h 189737"/>
              <a:gd name="connsiteX132" fmla="*/ 153764 w 156290"/>
              <a:gd name="connsiteY132" fmla="*/ 117789 h 189737"/>
              <a:gd name="connsiteX133" fmla="*/ 154305 w 156290"/>
              <a:gd name="connsiteY133" fmla="*/ 120135 h 189737"/>
              <a:gd name="connsiteX134" fmla="*/ 154125 w 156290"/>
              <a:gd name="connsiteY134" fmla="*/ 121338 h 189737"/>
              <a:gd name="connsiteX135" fmla="*/ 152681 w 156290"/>
              <a:gd name="connsiteY135" fmla="*/ 123985 h 189737"/>
              <a:gd name="connsiteX136" fmla="*/ 152861 w 156290"/>
              <a:gd name="connsiteY136" fmla="*/ 126271 h 189737"/>
              <a:gd name="connsiteX137" fmla="*/ 152200 w 156290"/>
              <a:gd name="connsiteY137" fmla="*/ 130061 h 189737"/>
              <a:gd name="connsiteX138" fmla="*/ 153523 w 156290"/>
              <a:gd name="connsiteY138" fmla="*/ 131505 h 189737"/>
              <a:gd name="connsiteX139" fmla="*/ 155328 w 156290"/>
              <a:gd name="connsiteY139" fmla="*/ 132167 h 189737"/>
              <a:gd name="connsiteX140" fmla="*/ 156291 w 156290"/>
              <a:gd name="connsiteY140" fmla="*/ 135536 h 189737"/>
              <a:gd name="connsiteX141" fmla="*/ 155930 w 156290"/>
              <a:gd name="connsiteY141" fmla="*/ 137461 h 189737"/>
              <a:gd name="connsiteX142" fmla="*/ 152561 w 156290"/>
              <a:gd name="connsiteY142" fmla="*/ 138183 h 189737"/>
              <a:gd name="connsiteX143" fmla="*/ 153283 w 156290"/>
              <a:gd name="connsiteY143" fmla="*/ 140950 h 189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156290" h="189737">
                <a:moveTo>
                  <a:pt x="153223" y="140950"/>
                </a:moveTo>
                <a:lnTo>
                  <a:pt x="149132" y="142274"/>
                </a:lnTo>
                <a:lnTo>
                  <a:pt x="146485" y="142574"/>
                </a:lnTo>
                <a:lnTo>
                  <a:pt x="142394" y="143476"/>
                </a:lnTo>
                <a:lnTo>
                  <a:pt x="141672" y="140770"/>
                </a:lnTo>
                <a:lnTo>
                  <a:pt x="138664" y="141491"/>
                </a:lnTo>
                <a:lnTo>
                  <a:pt x="135055" y="139386"/>
                </a:lnTo>
                <a:lnTo>
                  <a:pt x="132167" y="139988"/>
                </a:lnTo>
                <a:lnTo>
                  <a:pt x="131686" y="137822"/>
                </a:lnTo>
                <a:lnTo>
                  <a:pt x="132167" y="137220"/>
                </a:lnTo>
                <a:lnTo>
                  <a:pt x="129761" y="137702"/>
                </a:lnTo>
                <a:lnTo>
                  <a:pt x="129400" y="135897"/>
                </a:lnTo>
                <a:lnTo>
                  <a:pt x="126693" y="136438"/>
                </a:lnTo>
                <a:lnTo>
                  <a:pt x="128137" y="143176"/>
                </a:lnTo>
                <a:lnTo>
                  <a:pt x="126633" y="142093"/>
                </a:lnTo>
                <a:lnTo>
                  <a:pt x="125129" y="142394"/>
                </a:lnTo>
                <a:lnTo>
                  <a:pt x="125610" y="144559"/>
                </a:lnTo>
                <a:lnTo>
                  <a:pt x="122782" y="144439"/>
                </a:lnTo>
                <a:lnTo>
                  <a:pt x="123565" y="148289"/>
                </a:lnTo>
                <a:lnTo>
                  <a:pt x="120798" y="148891"/>
                </a:lnTo>
                <a:lnTo>
                  <a:pt x="119895" y="144259"/>
                </a:lnTo>
                <a:lnTo>
                  <a:pt x="106119" y="143837"/>
                </a:lnTo>
                <a:lnTo>
                  <a:pt x="104916" y="143837"/>
                </a:lnTo>
                <a:lnTo>
                  <a:pt x="104675" y="145041"/>
                </a:lnTo>
                <a:lnTo>
                  <a:pt x="106901" y="149853"/>
                </a:lnTo>
                <a:lnTo>
                  <a:pt x="109788" y="162487"/>
                </a:lnTo>
                <a:lnTo>
                  <a:pt x="113819" y="178248"/>
                </a:lnTo>
                <a:lnTo>
                  <a:pt x="73273" y="187031"/>
                </a:lnTo>
                <a:lnTo>
                  <a:pt x="72370" y="183000"/>
                </a:lnTo>
                <a:lnTo>
                  <a:pt x="60760" y="185407"/>
                </a:lnTo>
                <a:lnTo>
                  <a:pt x="40065" y="189738"/>
                </a:lnTo>
                <a:lnTo>
                  <a:pt x="39283" y="185888"/>
                </a:lnTo>
                <a:lnTo>
                  <a:pt x="33749" y="163208"/>
                </a:lnTo>
                <a:lnTo>
                  <a:pt x="31523" y="154666"/>
                </a:lnTo>
                <a:lnTo>
                  <a:pt x="28034" y="138784"/>
                </a:lnTo>
                <a:lnTo>
                  <a:pt x="24424" y="122903"/>
                </a:lnTo>
                <a:lnTo>
                  <a:pt x="24665" y="122903"/>
                </a:lnTo>
                <a:lnTo>
                  <a:pt x="20214" y="104314"/>
                </a:lnTo>
                <a:lnTo>
                  <a:pt x="19010" y="98779"/>
                </a:lnTo>
                <a:lnTo>
                  <a:pt x="14138" y="77664"/>
                </a:lnTo>
                <a:lnTo>
                  <a:pt x="11852" y="66835"/>
                </a:lnTo>
                <a:lnTo>
                  <a:pt x="5836" y="38441"/>
                </a:lnTo>
                <a:lnTo>
                  <a:pt x="301" y="12393"/>
                </a:lnTo>
                <a:lnTo>
                  <a:pt x="0" y="10708"/>
                </a:lnTo>
                <a:lnTo>
                  <a:pt x="22559" y="5895"/>
                </a:lnTo>
                <a:lnTo>
                  <a:pt x="42592" y="1805"/>
                </a:lnTo>
                <a:lnTo>
                  <a:pt x="50774" y="0"/>
                </a:lnTo>
                <a:lnTo>
                  <a:pt x="51977" y="5294"/>
                </a:lnTo>
                <a:lnTo>
                  <a:pt x="54564" y="4752"/>
                </a:lnTo>
                <a:lnTo>
                  <a:pt x="61301" y="9084"/>
                </a:lnTo>
                <a:lnTo>
                  <a:pt x="74356" y="17205"/>
                </a:lnTo>
                <a:lnTo>
                  <a:pt x="85244" y="23823"/>
                </a:lnTo>
                <a:lnTo>
                  <a:pt x="88673" y="26289"/>
                </a:lnTo>
                <a:lnTo>
                  <a:pt x="95591" y="31944"/>
                </a:lnTo>
                <a:lnTo>
                  <a:pt x="96614" y="37538"/>
                </a:lnTo>
                <a:lnTo>
                  <a:pt x="105337" y="35914"/>
                </a:lnTo>
                <a:lnTo>
                  <a:pt x="104735" y="32064"/>
                </a:lnTo>
                <a:lnTo>
                  <a:pt x="104675" y="30621"/>
                </a:lnTo>
                <a:lnTo>
                  <a:pt x="105998" y="30319"/>
                </a:lnTo>
                <a:lnTo>
                  <a:pt x="105698" y="28936"/>
                </a:lnTo>
                <a:lnTo>
                  <a:pt x="106480" y="28996"/>
                </a:lnTo>
                <a:lnTo>
                  <a:pt x="111894" y="28094"/>
                </a:lnTo>
                <a:lnTo>
                  <a:pt x="112195" y="29297"/>
                </a:lnTo>
                <a:lnTo>
                  <a:pt x="117428" y="28094"/>
                </a:lnTo>
                <a:lnTo>
                  <a:pt x="120196" y="27492"/>
                </a:lnTo>
                <a:lnTo>
                  <a:pt x="120496" y="29598"/>
                </a:lnTo>
                <a:lnTo>
                  <a:pt x="123204" y="30380"/>
                </a:lnTo>
                <a:lnTo>
                  <a:pt x="123685" y="31823"/>
                </a:lnTo>
                <a:lnTo>
                  <a:pt x="140529" y="28575"/>
                </a:lnTo>
                <a:lnTo>
                  <a:pt x="141010" y="27613"/>
                </a:lnTo>
                <a:lnTo>
                  <a:pt x="139808" y="26529"/>
                </a:lnTo>
                <a:lnTo>
                  <a:pt x="138905" y="23402"/>
                </a:lnTo>
                <a:lnTo>
                  <a:pt x="136499" y="24605"/>
                </a:lnTo>
                <a:lnTo>
                  <a:pt x="135777" y="21296"/>
                </a:lnTo>
                <a:lnTo>
                  <a:pt x="133069" y="21597"/>
                </a:lnTo>
                <a:lnTo>
                  <a:pt x="131806" y="13475"/>
                </a:lnTo>
                <a:lnTo>
                  <a:pt x="139026" y="16664"/>
                </a:lnTo>
                <a:lnTo>
                  <a:pt x="139386" y="16664"/>
                </a:lnTo>
                <a:lnTo>
                  <a:pt x="138604" y="12453"/>
                </a:lnTo>
                <a:lnTo>
                  <a:pt x="139026" y="9565"/>
                </a:lnTo>
                <a:lnTo>
                  <a:pt x="143597" y="8603"/>
                </a:lnTo>
                <a:lnTo>
                  <a:pt x="143778" y="9204"/>
                </a:lnTo>
                <a:lnTo>
                  <a:pt x="146064" y="8663"/>
                </a:lnTo>
                <a:lnTo>
                  <a:pt x="145823" y="10768"/>
                </a:lnTo>
                <a:lnTo>
                  <a:pt x="146846" y="12994"/>
                </a:lnTo>
                <a:lnTo>
                  <a:pt x="146425" y="15340"/>
                </a:lnTo>
                <a:lnTo>
                  <a:pt x="146906" y="17025"/>
                </a:lnTo>
                <a:lnTo>
                  <a:pt x="146425" y="17506"/>
                </a:lnTo>
                <a:lnTo>
                  <a:pt x="147628" y="23762"/>
                </a:lnTo>
                <a:lnTo>
                  <a:pt x="147026" y="23762"/>
                </a:lnTo>
                <a:lnTo>
                  <a:pt x="147447" y="25567"/>
                </a:lnTo>
                <a:lnTo>
                  <a:pt x="146003" y="26048"/>
                </a:lnTo>
                <a:lnTo>
                  <a:pt x="146425" y="27251"/>
                </a:lnTo>
                <a:lnTo>
                  <a:pt x="145583" y="28876"/>
                </a:lnTo>
                <a:lnTo>
                  <a:pt x="146785" y="30380"/>
                </a:lnTo>
                <a:lnTo>
                  <a:pt x="146966" y="33027"/>
                </a:lnTo>
                <a:lnTo>
                  <a:pt x="139927" y="34290"/>
                </a:lnTo>
                <a:lnTo>
                  <a:pt x="124588" y="37298"/>
                </a:lnTo>
                <a:lnTo>
                  <a:pt x="125189" y="39885"/>
                </a:lnTo>
                <a:lnTo>
                  <a:pt x="122362" y="40125"/>
                </a:lnTo>
                <a:lnTo>
                  <a:pt x="121700" y="37779"/>
                </a:lnTo>
                <a:lnTo>
                  <a:pt x="108465" y="40185"/>
                </a:lnTo>
                <a:lnTo>
                  <a:pt x="97577" y="42351"/>
                </a:lnTo>
                <a:lnTo>
                  <a:pt x="97997" y="43434"/>
                </a:lnTo>
                <a:lnTo>
                  <a:pt x="101607" y="48066"/>
                </a:lnTo>
                <a:lnTo>
                  <a:pt x="104615" y="50352"/>
                </a:lnTo>
                <a:lnTo>
                  <a:pt x="114962" y="54202"/>
                </a:lnTo>
                <a:lnTo>
                  <a:pt x="121279" y="59737"/>
                </a:lnTo>
                <a:lnTo>
                  <a:pt x="124888" y="63587"/>
                </a:lnTo>
                <a:lnTo>
                  <a:pt x="127956" y="68580"/>
                </a:lnTo>
                <a:lnTo>
                  <a:pt x="129160" y="74054"/>
                </a:lnTo>
                <a:lnTo>
                  <a:pt x="130002" y="76641"/>
                </a:lnTo>
                <a:lnTo>
                  <a:pt x="129881" y="88071"/>
                </a:lnTo>
                <a:lnTo>
                  <a:pt x="130724" y="92824"/>
                </a:lnTo>
                <a:lnTo>
                  <a:pt x="128919" y="96734"/>
                </a:lnTo>
                <a:lnTo>
                  <a:pt x="129942" y="101005"/>
                </a:lnTo>
                <a:lnTo>
                  <a:pt x="121820" y="100103"/>
                </a:lnTo>
                <a:lnTo>
                  <a:pt x="126693" y="123203"/>
                </a:lnTo>
                <a:lnTo>
                  <a:pt x="144259" y="119113"/>
                </a:lnTo>
                <a:lnTo>
                  <a:pt x="144981" y="122120"/>
                </a:lnTo>
                <a:lnTo>
                  <a:pt x="147447" y="116766"/>
                </a:lnTo>
                <a:lnTo>
                  <a:pt x="147808" y="115623"/>
                </a:lnTo>
                <a:lnTo>
                  <a:pt x="150575" y="115262"/>
                </a:lnTo>
                <a:lnTo>
                  <a:pt x="149854" y="112195"/>
                </a:lnTo>
                <a:lnTo>
                  <a:pt x="152260" y="111713"/>
                </a:lnTo>
                <a:lnTo>
                  <a:pt x="152260" y="105998"/>
                </a:lnTo>
                <a:lnTo>
                  <a:pt x="153343" y="105818"/>
                </a:lnTo>
                <a:lnTo>
                  <a:pt x="153523" y="100945"/>
                </a:lnTo>
                <a:lnTo>
                  <a:pt x="152922" y="98539"/>
                </a:lnTo>
                <a:lnTo>
                  <a:pt x="156170" y="98118"/>
                </a:lnTo>
                <a:lnTo>
                  <a:pt x="155930" y="99742"/>
                </a:lnTo>
                <a:lnTo>
                  <a:pt x="155328" y="117548"/>
                </a:lnTo>
                <a:lnTo>
                  <a:pt x="153764" y="117789"/>
                </a:lnTo>
                <a:lnTo>
                  <a:pt x="154305" y="120135"/>
                </a:lnTo>
                <a:lnTo>
                  <a:pt x="154125" y="121338"/>
                </a:lnTo>
                <a:lnTo>
                  <a:pt x="152681" y="123985"/>
                </a:lnTo>
                <a:lnTo>
                  <a:pt x="152861" y="126271"/>
                </a:lnTo>
                <a:lnTo>
                  <a:pt x="152200" y="130061"/>
                </a:lnTo>
                <a:lnTo>
                  <a:pt x="153523" y="131505"/>
                </a:lnTo>
                <a:lnTo>
                  <a:pt x="155328" y="132167"/>
                </a:lnTo>
                <a:lnTo>
                  <a:pt x="156291" y="135536"/>
                </a:lnTo>
                <a:lnTo>
                  <a:pt x="155930" y="137461"/>
                </a:lnTo>
                <a:lnTo>
                  <a:pt x="152561" y="138183"/>
                </a:lnTo>
                <a:lnTo>
                  <a:pt x="153283" y="14095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 title="FL-21">
            <a:extLst>
              <a:ext uri="{FF2B5EF4-FFF2-40B4-BE49-F238E27FC236}">
                <a16:creationId xmlns:a16="http://schemas.microsoft.com/office/drawing/2014/main" id="{09E061D6-8860-794D-A9CF-C8086CF335A1}"/>
              </a:ext>
            </a:extLst>
          </p:cNvPr>
          <p:cNvSpPr/>
          <p:nvPr/>
        </p:nvSpPr>
        <p:spPr>
          <a:xfrm>
            <a:off x="6995235" y="5245377"/>
            <a:ext cx="119196" cy="120995"/>
          </a:xfrm>
          <a:custGeom>
            <a:avLst/>
            <a:gdLst>
              <a:gd name="connsiteX0" fmla="*/ 148590 w 149191"/>
              <a:gd name="connsiteY0" fmla="*/ 133490 h 156831"/>
              <a:gd name="connsiteX1" fmla="*/ 146425 w 149191"/>
              <a:gd name="connsiteY1" fmla="*/ 134694 h 156831"/>
              <a:gd name="connsiteX2" fmla="*/ 146846 w 149191"/>
              <a:gd name="connsiteY2" fmla="*/ 132347 h 156831"/>
              <a:gd name="connsiteX3" fmla="*/ 145823 w 149191"/>
              <a:gd name="connsiteY3" fmla="*/ 130122 h 156831"/>
              <a:gd name="connsiteX4" fmla="*/ 146003 w 149191"/>
              <a:gd name="connsiteY4" fmla="*/ 128016 h 156831"/>
              <a:gd name="connsiteX5" fmla="*/ 143717 w 149191"/>
              <a:gd name="connsiteY5" fmla="*/ 128618 h 156831"/>
              <a:gd name="connsiteX6" fmla="*/ 143597 w 149191"/>
              <a:gd name="connsiteY6" fmla="*/ 127956 h 156831"/>
              <a:gd name="connsiteX7" fmla="*/ 139026 w 149191"/>
              <a:gd name="connsiteY7" fmla="*/ 128858 h 156831"/>
              <a:gd name="connsiteX8" fmla="*/ 138604 w 149191"/>
              <a:gd name="connsiteY8" fmla="*/ 131746 h 156831"/>
              <a:gd name="connsiteX9" fmla="*/ 139386 w 149191"/>
              <a:gd name="connsiteY9" fmla="*/ 135957 h 156831"/>
              <a:gd name="connsiteX10" fmla="*/ 138965 w 149191"/>
              <a:gd name="connsiteY10" fmla="*/ 136017 h 156831"/>
              <a:gd name="connsiteX11" fmla="*/ 131746 w 149191"/>
              <a:gd name="connsiteY11" fmla="*/ 132829 h 156831"/>
              <a:gd name="connsiteX12" fmla="*/ 133069 w 149191"/>
              <a:gd name="connsiteY12" fmla="*/ 140950 h 156831"/>
              <a:gd name="connsiteX13" fmla="*/ 135837 w 149191"/>
              <a:gd name="connsiteY13" fmla="*/ 140649 h 156831"/>
              <a:gd name="connsiteX14" fmla="*/ 136499 w 149191"/>
              <a:gd name="connsiteY14" fmla="*/ 143898 h 156831"/>
              <a:gd name="connsiteX15" fmla="*/ 138905 w 149191"/>
              <a:gd name="connsiteY15" fmla="*/ 142695 h 156831"/>
              <a:gd name="connsiteX16" fmla="*/ 139747 w 149191"/>
              <a:gd name="connsiteY16" fmla="*/ 145823 h 156831"/>
              <a:gd name="connsiteX17" fmla="*/ 140950 w 149191"/>
              <a:gd name="connsiteY17" fmla="*/ 146906 h 156831"/>
              <a:gd name="connsiteX18" fmla="*/ 140529 w 149191"/>
              <a:gd name="connsiteY18" fmla="*/ 147928 h 156831"/>
              <a:gd name="connsiteX19" fmla="*/ 123685 w 149191"/>
              <a:gd name="connsiteY19" fmla="*/ 151177 h 156831"/>
              <a:gd name="connsiteX20" fmla="*/ 123204 w 149191"/>
              <a:gd name="connsiteY20" fmla="*/ 149733 h 156831"/>
              <a:gd name="connsiteX21" fmla="*/ 120496 w 149191"/>
              <a:gd name="connsiteY21" fmla="*/ 148951 h 156831"/>
              <a:gd name="connsiteX22" fmla="*/ 120196 w 149191"/>
              <a:gd name="connsiteY22" fmla="*/ 146906 h 156831"/>
              <a:gd name="connsiteX23" fmla="*/ 117428 w 149191"/>
              <a:gd name="connsiteY23" fmla="*/ 147447 h 156831"/>
              <a:gd name="connsiteX24" fmla="*/ 112195 w 149191"/>
              <a:gd name="connsiteY24" fmla="*/ 148650 h 156831"/>
              <a:gd name="connsiteX25" fmla="*/ 111894 w 149191"/>
              <a:gd name="connsiteY25" fmla="*/ 147447 h 156831"/>
              <a:gd name="connsiteX26" fmla="*/ 106480 w 149191"/>
              <a:gd name="connsiteY26" fmla="*/ 148350 h 156831"/>
              <a:gd name="connsiteX27" fmla="*/ 105698 w 149191"/>
              <a:gd name="connsiteY27" fmla="*/ 148350 h 156831"/>
              <a:gd name="connsiteX28" fmla="*/ 105998 w 149191"/>
              <a:gd name="connsiteY28" fmla="*/ 149673 h 156831"/>
              <a:gd name="connsiteX29" fmla="*/ 104675 w 149191"/>
              <a:gd name="connsiteY29" fmla="*/ 149974 h 156831"/>
              <a:gd name="connsiteX30" fmla="*/ 104675 w 149191"/>
              <a:gd name="connsiteY30" fmla="*/ 151418 h 156831"/>
              <a:gd name="connsiteX31" fmla="*/ 105276 w 149191"/>
              <a:gd name="connsiteY31" fmla="*/ 155268 h 156831"/>
              <a:gd name="connsiteX32" fmla="*/ 96614 w 149191"/>
              <a:gd name="connsiteY32" fmla="*/ 156832 h 156831"/>
              <a:gd name="connsiteX33" fmla="*/ 95591 w 149191"/>
              <a:gd name="connsiteY33" fmla="*/ 151297 h 156831"/>
              <a:gd name="connsiteX34" fmla="*/ 88673 w 149191"/>
              <a:gd name="connsiteY34" fmla="*/ 145642 h 156831"/>
              <a:gd name="connsiteX35" fmla="*/ 85244 w 149191"/>
              <a:gd name="connsiteY35" fmla="*/ 143176 h 156831"/>
              <a:gd name="connsiteX36" fmla="*/ 74356 w 149191"/>
              <a:gd name="connsiteY36" fmla="*/ 136558 h 156831"/>
              <a:gd name="connsiteX37" fmla="*/ 61301 w 149191"/>
              <a:gd name="connsiteY37" fmla="*/ 128437 h 156831"/>
              <a:gd name="connsiteX38" fmla="*/ 54564 w 149191"/>
              <a:gd name="connsiteY38" fmla="*/ 124106 h 156831"/>
              <a:gd name="connsiteX39" fmla="*/ 51916 w 149191"/>
              <a:gd name="connsiteY39" fmla="*/ 124708 h 156831"/>
              <a:gd name="connsiteX40" fmla="*/ 50774 w 149191"/>
              <a:gd name="connsiteY40" fmla="*/ 119293 h 156831"/>
              <a:gd name="connsiteX41" fmla="*/ 42592 w 149191"/>
              <a:gd name="connsiteY41" fmla="*/ 121158 h 156831"/>
              <a:gd name="connsiteX42" fmla="*/ 22559 w 149191"/>
              <a:gd name="connsiteY42" fmla="*/ 125189 h 156831"/>
              <a:gd name="connsiteX43" fmla="*/ 0 w 149191"/>
              <a:gd name="connsiteY43" fmla="*/ 130001 h 156831"/>
              <a:gd name="connsiteX44" fmla="*/ 7159 w 149191"/>
              <a:gd name="connsiteY44" fmla="*/ 120496 h 156831"/>
              <a:gd name="connsiteX45" fmla="*/ 18469 w 149191"/>
              <a:gd name="connsiteY45" fmla="*/ 106058 h 156831"/>
              <a:gd name="connsiteX46" fmla="*/ 26049 w 149191"/>
              <a:gd name="connsiteY46" fmla="*/ 95832 h 156831"/>
              <a:gd name="connsiteX47" fmla="*/ 28154 w 149191"/>
              <a:gd name="connsiteY47" fmla="*/ 92824 h 156831"/>
              <a:gd name="connsiteX48" fmla="*/ 23281 w 149191"/>
              <a:gd name="connsiteY48" fmla="*/ 70144 h 156831"/>
              <a:gd name="connsiteX49" fmla="*/ 21296 w 149191"/>
              <a:gd name="connsiteY49" fmla="*/ 61121 h 156831"/>
              <a:gd name="connsiteX50" fmla="*/ 15160 w 149191"/>
              <a:gd name="connsiteY50" fmla="*/ 32786 h 156831"/>
              <a:gd name="connsiteX51" fmla="*/ 11972 w 149191"/>
              <a:gd name="connsiteY51" fmla="*/ 18408 h 156831"/>
              <a:gd name="connsiteX52" fmla="*/ 10648 w 149191"/>
              <a:gd name="connsiteY52" fmla="*/ 12573 h 156831"/>
              <a:gd name="connsiteX53" fmla="*/ 19792 w 149191"/>
              <a:gd name="connsiteY53" fmla="*/ 10648 h 156831"/>
              <a:gd name="connsiteX54" fmla="*/ 46382 w 149191"/>
              <a:gd name="connsiteY54" fmla="*/ 4993 h 156831"/>
              <a:gd name="connsiteX55" fmla="*/ 52579 w 149191"/>
              <a:gd name="connsiteY55" fmla="*/ 3730 h 156831"/>
              <a:gd name="connsiteX56" fmla="*/ 69844 w 149191"/>
              <a:gd name="connsiteY56" fmla="*/ 0 h 156831"/>
              <a:gd name="connsiteX57" fmla="*/ 72671 w 149191"/>
              <a:gd name="connsiteY57" fmla="*/ 5475 h 156831"/>
              <a:gd name="connsiteX58" fmla="*/ 75438 w 149191"/>
              <a:gd name="connsiteY58" fmla="*/ 9686 h 156831"/>
              <a:gd name="connsiteX59" fmla="*/ 78386 w 149191"/>
              <a:gd name="connsiteY59" fmla="*/ 14318 h 156831"/>
              <a:gd name="connsiteX60" fmla="*/ 78567 w 149191"/>
              <a:gd name="connsiteY60" fmla="*/ 15521 h 156831"/>
              <a:gd name="connsiteX61" fmla="*/ 86207 w 149191"/>
              <a:gd name="connsiteY61" fmla="*/ 27793 h 156831"/>
              <a:gd name="connsiteX62" fmla="*/ 92944 w 149191"/>
              <a:gd name="connsiteY62" fmla="*/ 36456 h 156831"/>
              <a:gd name="connsiteX63" fmla="*/ 94809 w 149191"/>
              <a:gd name="connsiteY63" fmla="*/ 39644 h 156831"/>
              <a:gd name="connsiteX64" fmla="*/ 99381 w 149191"/>
              <a:gd name="connsiteY64" fmla="*/ 46261 h 156831"/>
              <a:gd name="connsiteX65" fmla="*/ 103291 w 149191"/>
              <a:gd name="connsiteY65" fmla="*/ 51856 h 156831"/>
              <a:gd name="connsiteX66" fmla="*/ 110811 w 149191"/>
              <a:gd name="connsiteY66" fmla="*/ 61060 h 156831"/>
              <a:gd name="connsiteX67" fmla="*/ 113097 w 149191"/>
              <a:gd name="connsiteY67" fmla="*/ 65151 h 156831"/>
              <a:gd name="connsiteX68" fmla="*/ 112616 w 149191"/>
              <a:gd name="connsiteY68" fmla="*/ 66415 h 156831"/>
              <a:gd name="connsiteX69" fmla="*/ 115985 w 149191"/>
              <a:gd name="connsiteY69" fmla="*/ 71648 h 156831"/>
              <a:gd name="connsiteX70" fmla="*/ 116947 w 149191"/>
              <a:gd name="connsiteY70" fmla="*/ 73814 h 156831"/>
              <a:gd name="connsiteX71" fmla="*/ 119113 w 149191"/>
              <a:gd name="connsiteY71" fmla="*/ 76701 h 156831"/>
              <a:gd name="connsiteX72" fmla="*/ 123144 w 149191"/>
              <a:gd name="connsiteY72" fmla="*/ 81634 h 156831"/>
              <a:gd name="connsiteX73" fmla="*/ 128979 w 149191"/>
              <a:gd name="connsiteY73" fmla="*/ 90538 h 156831"/>
              <a:gd name="connsiteX74" fmla="*/ 131565 w 149191"/>
              <a:gd name="connsiteY74" fmla="*/ 96072 h 156831"/>
              <a:gd name="connsiteX75" fmla="*/ 135777 w 149191"/>
              <a:gd name="connsiteY75" fmla="*/ 103652 h 156831"/>
              <a:gd name="connsiteX76" fmla="*/ 137341 w 149191"/>
              <a:gd name="connsiteY76" fmla="*/ 106840 h 156831"/>
              <a:gd name="connsiteX77" fmla="*/ 143357 w 149191"/>
              <a:gd name="connsiteY77" fmla="*/ 118030 h 156831"/>
              <a:gd name="connsiteX78" fmla="*/ 148289 w 149191"/>
              <a:gd name="connsiteY78" fmla="*/ 129039 h 156831"/>
              <a:gd name="connsiteX79" fmla="*/ 149192 w 149191"/>
              <a:gd name="connsiteY79" fmla="*/ 133250 h 156831"/>
              <a:gd name="connsiteX80" fmla="*/ 148590 w 149191"/>
              <a:gd name="connsiteY80" fmla="*/ 133490 h 15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49191" h="156831">
                <a:moveTo>
                  <a:pt x="148590" y="133490"/>
                </a:moveTo>
                <a:lnTo>
                  <a:pt x="146425" y="134694"/>
                </a:lnTo>
                <a:lnTo>
                  <a:pt x="146846" y="132347"/>
                </a:lnTo>
                <a:lnTo>
                  <a:pt x="145823" y="130122"/>
                </a:lnTo>
                <a:lnTo>
                  <a:pt x="146003" y="128016"/>
                </a:lnTo>
                <a:lnTo>
                  <a:pt x="143717" y="128618"/>
                </a:lnTo>
                <a:lnTo>
                  <a:pt x="143597" y="127956"/>
                </a:lnTo>
                <a:lnTo>
                  <a:pt x="139026" y="128858"/>
                </a:lnTo>
                <a:lnTo>
                  <a:pt x="138604" y="131746"/>
                </a:lnTo>
                <a:lnTo>
                  <a:pt x="139386" y="135957"/>
                </a:lnTo>
                <a:lnTo>
                  <a:pt x="138965" y="136017"/>
                </a:lnTo>
                <a:lnTo>
                  <a:pt x="131746" y="132829"/>
                </a:lnTo>
                <a:lnTo>
                  <a:pt x="133069" y="140950"/>
                </a:lnTo>
                <a:lnTo>
                  <a:pt x="135837" y="140649"/>
                </a:lnTo>
                <a:lnTo>
                  <a:pt x="136499" y="143898"/>
                </a:lnTo>
                <a:lnTo>
                  <a:pt x="138905" y="142695"/>
                </a:lnTo>
                <a:lnTo>
                  <a:pt x="139747" y="145823"/>
                </a:lnTo>
                <a:lnTo>
                  <a:pt x="140950" y="146906"/>
                </a:lnTo>
                <a:lnTo>
                  <a:pt x="140529" y="147928"/>
                </a:lnTo>
                <a:lnTo>
                  <a:pt x="123685" y="151177"/>
                </a:lnTo>
                <a:lnTo>
                  <a:pt x="123204" y="149733"/>
                </a:lnTo>
                <a:lnTo>
                  <a:pt x="120496" y="148951"/>
                </a:lnTo>
                <a:lnTo>
                  <a:pt x="120196" y="146906"/>
                </a:lnTo>
                <a:lnTo>
                  <a:pt x="117428" y="147447"/>
                </a:lnTo>
                <a:lnTo>
                  <a:pt x="112195" y="148650"/>
                </a:lnTo>
                <a:lnTo>
                  <a:pt x="111894" y="147447"/>
                </a:lnTo>
                <a:lnTo>
                  <a:pt x="106480" y="148350"/>
                </a:lnTo>
                <a:lnTo>
                  <a:pt x="105698" y="148350"/>
                </a:lnTo>
                <a:lnTo>
                  <a:pt x="105998" y="149673"/>
                </a:lnTo>
                <a:lnTo>
                  <a:pt x="104675" y="149974"/>
                </a:lnTo>
                <a:lnTo>
                  <a:pt x="104675" y="151418"/>
                </a:lnTo>
                <a:lnTo>
                  <a:pt x="105276" y="155268"/>
                </a:lnTo>
                <a:lnTo>
                  <a:pt x="96614" y="156832"/>
                </a:lnTo>
                <a:lnTo>
                  <a:pt x="95591" y="151297"/>
                </a:lnTo>
                <a:lnTo>
                  <a:pt x="88673" y="145642"/>
                </a:lnTo>
                <a:lnTo>
                  <a:pt x="85244" y="143176"/>
                </a:lnTo>
                <a:lnTo>
                  <a:pt x="74356" y="136558"/>
                </a:lnTo>
                <a:lnTo>
                  <a:pt x="61301" y="128437"/>
                </a:lnTo>
                <a:lnTo>
                  <a:pt x="54564" y="124106"/>
                </a:lnTo>
                <a:lnTo>
                  <a:pt x="51916" y="124708"/>
                </a:lnTo>
                <a:lnTo>
                  <a:pt x="50774" y="119293"/>
                </a:lnTo>
                <a:lnTo>
                  <a:pt x="42592" y="121158"/>
                </a:lnTo>
                <a:lnTo>
                  <a:pt x="22559" y="125189"/>
                </a:lnTo>
                <a:lnTo>
                  <a:pt x="0" y="130001"/>
                </a:lnTo>
                <a:lnTo>
                  <a:pt x="7159" y="120496"/>
                </a:lnTo>
                <a:lnTo>
                  <a:pt x="18469" y="106058"/>
                </a:lnTo>
                <a:lnTo>
                  <a:pt x="26049" y="95832"/>
                </a:lnTo>
                <a:lnTo>
                  <a:pt x="28154" y="92824"/>
                </a:lnTo>
                <a:lnTo>
                  <a:pt x="23281" y="70144"/>
                </a:lnTo>
                <a:lnTo>
                  <a:pt x="21296" y="61121"/>
                </a:lnTo>
                <a:lnTo>
                  <a:pt x="15160" y="32786"/>
                </a:lnTo>
                <a:lnTo>
                  <a:pt x="11972" y="18408"/>
                </a:lnTo>
                <a:lnTo>
                  <a:pt x="10648" y="12573"/>
                </a:lnTo>
                <a:lnTo>
                  <a:pt x="19792" y="10648"/>
                </a:lnTo>
                <a:lnTo>
                  <a:pt x="46382" y="4993"/>
                </a:lnTo>
                <a:lnTo>
                  <a:pt x="52579" y="3730"/>
                </a:lnTo>
                <a:lnTo>
                  <a:pt x="69844" y="0"/>
                </a:lnTo>
                <a:lnTo>
                  <a:pt x="72671" y="5475"/>
                </a:lnTo>
                <a:lnTo>
                  <a:pt x="75438" y="9686"/>
                </a:lnTo>
                <a:lnTo>
                  <a:pt x="78386" y="14318"/>
                </a:lnTo>
                <a:lnTo>
                  <a:pt x="78567" y="15521"/>
                </a:lnTo>
                <a:lnTo>
                  <a:pt x="86207" y="27793"/>
                </a:lnTo>
                <a:lnTo>
                  <a:pt x="92944" y="36456"/>
                </a:lnTo>
                <a:lnTo>
                  <a:pt x="94809" y="39644"/>
                </a:lnTo>
                <a:lnTo>
                  <a:pt x="99381" y="46261"/>
                </a:lnTo>
                <a:lnTo>
                  <a:pt x="103291" y="51856"/>
                </a:lnTo>
                <a:lnTo>
                  <a:pt x="110811" y="61060"/>
                </a:lnTo>
                <a:lnTo>
                  <a:pt x="113097" y="65151"/>
                </a:lnTo>
                <a:lnTo>
                  <a:pt x="112616" y="66415"/>
                </a:lnTo>
                <a:lnTo>
                  <a:pt x="115985" y="71648"/>
                </a:lnTo>
                <a:lnTo>
                  <a:pt x="116947" y="73814"/>
                </a:lnTo>
                <a:lnTo>
                  <a:pt x="119113" y="76701"/>
                </a:lnTo>
                <a:lnTo>
                  <a:pt x="123144" y="81634"/>
                </a:lnTo>
                <a:lnTo>
                  <a:pt x="128979" y="90538"/>
                </a:lnTo>
                <a:lnTo>
                  <a:pt x="131565" y="96072"/>
                </a:lnTo>
                <a:lnTo>
                  <a:pt x="135777" y="103652"/>
                </a:lnTo>
                <a:lnTo>
                  <a:pt x="137341" y="106840"/>
                </a:lnTo>
                <a:lnTo>
                  <a:pt x="143357" y="118030"/>
                </a:lnTo>
                <a:lnTo>
                  <a:pt x="148289" y="129039"/>
                </a:lnTo>
                <a:lnTo>
                  <a:pt x="149192" y="133250"/>
                </a:lnTo>
                <a:lnTo>
                  <a:pt x="148590" y="13349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 title="FL-22">
            <a:extLst>
              <a:ext uri="{FF2B5EF4-FFF2-40B4-BE49-F238E27FC236}">
                <a16:creationId xmlns:a16="http://schemas.microsoft.com/office/drawing/2014/main" id="{AAA83DC8-31F6-38D4-FEA9-6C55FEB345E9}"/>
              </a:ext>
            </a:extLst>
          </p:cNvPr>
          <p:cNvSpPr/>
          <p:nvPr/>
        </p:nvSpPr>
        <p:spPr>
          <a:xfrm>
            <a:off x="7073194" y="5348318"/>
            <a:ext cx="48303" cy="60752"/>
          </a:xfrm>
          <a:custGeom>
            <a:avLst/>
            <a:gdLst>
              <a:gd name="connsiteX0" fmla="*/ 51014 w 60458"/>
              <a:gd name="connsiteY0" fmla="*/ 60 h 78746"/>
              <a:gd name="connsiteX1" fmla="*/ 51074 w 60458"/>
              <a:gd name="connsiteY1" fmla="*/ 1263 h 78746"/>
              <a:gd name="connsiteX2" fmla="*/ 53781 w 60458"/>
              <a:gd name="connsiteY2" fmla="*/ 10587 h 78746"/>
              <a:gd name="connsiteX3" fmla="*/ 54683 w 60458"/>
              <a:gd name="connsiteY3" fmla="*/ 15280 h 78746"/>
              <a:gd name="connsiteX4" fmla="*/ 54924 w 60458"/>
              <a:gd name="connsiteY4" fmla="*/ 17807 h 78746"/>
              <a:gd name="connsiteX5" fmla="*/ 55886 w 60458"/>
              <a:gd name="connsiteY5" fmla="*/ 23281 h 78746"/>
              <a:gd name="connsiteX6" fmla="*/ 57812 w 60458"/>
              <a:gd name="connsiteY6" fmla="*/ 31222 h 78746"/>
              <a:gd name="connsiteX7" fmla="*/ 58714 w 60458"/>
              <a:gd name="connsiteY7" fmla="*/ 37538 h 78746"/>
              <a:gd name="connsiteX8" fmla="*/ 59135 w 60458"/>
              <a:gd name="connsiteY8" fmla="*/ 41930 h 78746"/>
              <a:gd name="connsiteX9" fmla="*/ 58954 w 60458"/>
              <a:gd name="connsiteY9" fmla="*/ 43434 h 78746"/>
              <a:gd name="connsiteX10" fmla="*/ 59195 w 60458"/>
              <a:gd name="connsiteY10" fmla="*/ 48848 h 78746"/>
              <a:gd name="connsiteX11" fmla="*/ 59977 w 60458"/>
              <a:gd name="connsiteY11" fmla="*/ 59075 h 78746"/>
              <a:gd name="connsiteX12" fmla="*/ 60458 w 60458"/>
              <a:gd name="connsiteY12" fmla="*/ 63406 h 78746"/>
              <a:gd name="connsiteX13" fmla="*/ 59917 w 60458"/>
              <a:gd name="connsiteY13" fmla="*/ 63527 h 78746"/>
              <a:gd name="connsiteX14" fmla="*/ 60278 w 60458"/>
              <a:gd name="connsiteY14" fmla="*/ 65692 h 78746"/>
              <a:gd name="connsiteX15" fmla="*/ 57751 w 60458"/>
              <a:gd name="connsiteY15" fmla="*/ 65392 h 78746"/>
              <a:gd name="connsiteX16" fmla="*/ 54442 w 60458"/>
              <a:gd name="connsiteY16" fmla="*/ 66174 h 78746"/>
              <a:gd name="connsiteX17" fmla="*/ 54623 w 60458"/>
              <a:gd name="connsiteY17" fmla="*/ 69001 h 78746"/>
              <a:gd name="connsiteX18" fmla="*/ 49931 w 60458"/>
              <a:gd name="connsiteY18" fmla="*/ 70024 h 78746"/>
              <a:gd name="connsiteX19" fmla="*/ 49690 w 60458"/>
              <a:gd name="connsiteY19" fmla="*/ 68700 h 78746"/>
              <a:gd name="connsiteX20" fmla="*/ 46863 w 60458"/>
              <a:gd name="connsiteY20" fmla="*/ 69302 h 78746"/>
              <a:gd name="connsiteX21" fmla="*/ 47224 w 60458"/>
              <a:gd name="connsiteY21" fmla="*/ 70686 h 78746"/>
              <a:gd name="connsiteX22" fmla="*/ 43012 w 60458"/>
              <a:gd name="connsiteY22" fmla="*/ 71588 h 78746"/>
              <a:gd name="connsiteX23" fmla="*/ 43614 w 60458"/>
              <a:gd name="connsiteY23" fmla="*/ 74415 h 78746"/>
              <a:gd name="connsiteX24" fmla="*/ 38200 w 60458"/>
              <a:gd name="connsiteY24" fmla="*/ 75618 h 78746"/>
              <a:gd name="connsiteX25" fmla="*/ 38802 w 60458"/>
              <a:gd name="connsiteY25" fmla="*/ 77664 h 78746"/>
              <a:gd name="connsiteX26" fmla="*/ 33147 w 60458"/>
              <a:gd name="connsiteY26" fmla="*/ 78746 h 78746"/>
              <a:gd name="connsiteX27" fmla="*/ 32305 w 60458"/>
              <a:gd name="connsiteY27" fmla="*/ 73994 h 78746"/>
              <a:gd name="connsiteX28" fmla="*/ 32425 w 60458"/>
              <a:gd name="connsiteY28" fmla="*/ 62564 h 78746"/>
              <a:gd name="connsiteX29" fmla="*/ 31643 w 60458"/>
              <a:gd name="connsiteY29" fmla="*/ 59977 h 78746"/>
              <a:gd name="connsiteX30" fmla="*/ 30440 w 60458"/>
              <a:gd name="connsiteY30" fmla="*/ 54563 h 78746"/>
              <a:gd name="connsiteX31" fmla="*/ 27311 w 60458"/>
              <a:gd name="connsiteY31" fmla="*/ 49510 h 78746"/>
              <a:gd name="connsiteX32" fmla="*/ 23702 w 60458"/>
              <a:gd name="connsiteY32" fmla="*/ 45660 h 78746"/>
              <a:gd name="connsiteX33" fmla="*/ 17386 w 60458"/>
              <a:gd name="connsiteY33" fmla="*/ 40125 h 78746"/>
              <a:gd name="connsiteX34" fmla="*/ 7098 w 60458"/>
              <a:gd name="connsiteY34" fmla="*/ 36275 h 78746"/>
              <a:gd name="connsiteX35" fmla="*/ 4030 w 60458"/>
              <a:gd name="connsiteY35" fmla="*/ 34049 h 78746"/>
              <a:gd name="connsiteX36" fmla="*/ 421 w 60458"/>
              <a:gd name="connsiteY36" fmla="*/ 29297 h 78746"/>
              <a:gd name="connsiteX37" fmla="*/ 0 w 60458"/>
              <a:gd name="connsiteY37" fmla="*/ 28274 h 78746"/>
              <a:gd name="connsiteX38" fmla="*/ 10948 w 60458"/>
              <a:gd name="connsiteY38" fmla="*/ 26169 h 78746"/>
              <a:gd name="connsiteX39" fmla="*/ 24123 w 60458"/>
              <a:gd name="connsiteY39" fmla="*/ 23762 h 78746"/>
              <a:gd name="connsiteX40" fmla="*/ 24785 w 60458"/>
              <a:gd name="connsiteY40" fmla="*/ 26048 h 78746"/>
              <a:gd name="connsiteX41" fmla="*/ 27612 w 60458"/>
              <a:gd name="connsiteY41" fmla="*/ 25808 h 78746"/>
              <a:gd name="connsiteX42" fmla="*/ 27071 w 60458"/>
              <a:gd name="connsiteY42" fmla="*/ 23161 h 78746"/>
              <a:gd name="connsiteX43" fmla="*/ 42411 w 60458"/>
              <a:gd name="connsiteY43" fmla="*/ 20213 h 78746"/>
              <a:gd name="connsiteX44" fmla="*/ 49329 w 60458"/>
              <a:gd name="connsiteY44" fmla="*/ 19010 h 78746"/>
              <a:gd name="connsiteX45" fmla="*/ 49209 w 60458"/>
              <a:gd name="connsiteY45" fmla="*/ 16303 h 78746"/>
              <a:gd name="connsiteX46" fmla="*/ 48006 w 60458"/>
              <a:gd name="connsiteY46" fmla="*/ 14799 h 78746"/>
              <a:gd name="connsiteX47" fmla="*/ 48848 w 60458"/>
              <a:gd name="connsiteY47" fmla="*/ 13114 h 78746"/>
              <a:gd name="connsiteX48" fmla="*/ 48427 w 60458"/>
              <a:gd name="connsiteY48" fmla="*/ 12032 h 78746"/>
              <a:gd name="connsiteX49" fmla="*/ 49870 w 60458"/>
              <a:gd name="connsiteY49" fmla="*/ 11430 h 78746"/>
              <a:gd name="connsiteX50" fmla="*/ 49510 w 60458"/>
              <a:gd name="connsiteY50" fmla="*/ 9625 h 78746"/>
              <a:gd name="connsiteX51" fmla="*/ 50111 w 60458"/>
              <a:gd name="connsiteY51" fmla="*/ 9685 h 78746"/>
              <a:gd name="connsiteX52" fmla="*/ 48848 w 60458"/>
              <a:gd name="connsiteY52" fmla="*/ 3429 h 78746"/>
              <a:gd name="connsiteX53" fmla="*/ 49329 w 60458"/>
              <a:gd name="connsiteY53" fmla="*/ 3008 h 78746"/>
              <a:gd name="connsiteX54" fmla="*/ 48848 w 60458"/>
              <a:gd name="connsiteY54" fmla="*/ 1203 h 78746"/>
              <a:gd name="connsiteX55" fmla="*/ 50954 w 60458"/>
              <a:gd name="connsiteY55" fmla="*/ 0 h 78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60458" h="78746">
                <a:moveTo>
                  <a:pt x="51014" y="60"/>
                </a:moveTo>
                <a:lnTo>
                  <a:pt x="51074" y="1263"/>
                </a:lnTo>
                <a:lnTo>
                  <a:pt x="53781" y="10587"/>
                </a:lnTo>
                <a:lnTo>
                  <a:pt x="54683" y="15280"/>
                </a:lnTo>
                <a:lnTo>
                  <a:pt x="54924" y="17807"/>
                </a:lnTo>
                <a:lnTo>
                  <a:pt x="55886" y="23281"/>
                </a:lnTo>
                <a:lnTo>
                  <a:pt x="57812" y="31222"/>
                </a:lnTo>
                <a:lnTo>
                  <a:pt x="58714" y="37538"/>
                </a:lnTo>
                <a:lnTo>
                  <a:pt x="59135" y="41930"/>
                </a:lnTo>
                <a:lnTo>
                  <a:pt x="58954" y="43434"/>
                </a:lnTo>
                <a:lnTo>
                  <a:pt x="59195" y="48848"/>
                </a:lnTo>
                <a:lnTo>
                  <a:pt x="59977" y="59075"/>
                </a:lnTo>
                <a:lnTo>
                  <a:pt x="60458" y="63406"/>
                </a:lnTo>
                <a:lnTo>
                  <a:pt x="59917" y="63527"/>
                </a:lnTo>
                <a:lnTo>
                  <a:pt x="60278" y="65692"/>
                </a:lnTo>
                <a:lnTo>
                  <a:pt x="57751" y="65392"/>
                </a:lnTo>
                <a:lnTo>
                  <a:pt x="54442" y="66174"/>
                </a:lnTo>
                <a:lnTo>
                  <a:pt x="54623" y="69001"/>
                </a:lnTo>
                <a:lnTo>
                  <a:pt x="49931" y="70024"/>
                </a:lnTo>
                <a:lnTo>
                  <a:pt x="49690" y="68700"/>
                </a:lnTo>
                <a:lnTo>
                  <a:pt x="46863" y="69302"/>
                </a:lnTo>
                <a:lnTo>
                  <a:pt x="47224" y="70686"/>
                </a:lnTo>
                <a:lnTo>
                  <a:pt x="43012" y="71588"/>
                </a:lnTo>
                <a:lnTo>
                  <a:pt x="43614" y="74415"/>
                </a:lnTo>
                <a:lnTo>
                  <a:pt x="38200" y="75618"/>
                </a:lnTo>
                <a:lnTo>
                  <a:pt x="38802" y="77664"/>
                </a:lnTo>
                <a:lnTo>
                  <a:pt x="33147" y="78746"/>
                </a:lnTo>
                <a:lnTo>
                  <a:pt x="32305" y="73994"/>
                </a:lnTo>
                <a:lnTo>
                  <a:pt x="32425" y="62564"/>
                </a:lnTo>
                <a:lnTo>
                  <a:pt x="31643" y="59977"/>
                </a:lnTo>
                <a:lnTo>
                  <a:pt x="30440" y="54563"/>
                </a:lnTo>
                <a:lnTo>
                  <a:pt x="27311" y="49510"/>
                </a:lnTo>
                <a:lnTo>
                  <a:pt x="23702" y="45660"/>
                </a:lnTo>
                <a:lnTo>
                  <a:pt x="17386" y="40125"/>
                </a:lnTo>
                <a:lnTo>
                  <a:pt x="7098" y="36275"/>
                </a:lnTo>
                <a:lnTo>
                  <a:pt x="4030" y="34049"/>
                </a:lnTo>
                <a:lnTo>
                  <a:pt x="421" y="29297"/>
                </a:lnTo>
                <a:lnTo>
                  <a:pt x="0" y="28274"/>
                </a:lnTo>
                <a:lnTo>
                  <a:pt x="10948" y="26169"/>
                </a:lnTo>
                <a:lnTo>
                  <a:pt x="24123" y="23762"/>
                </a:lnTo>
                <a:lnTo>
                  <a:pt x="24785" y="26048"/>
                </a:lnTo>
                <a:lnTo>
                  <a:pt x="27612" y="25808"/>
                </a:lnTo>
                <a:lnTo>
                  <a:pt x="27071" y="23161"/>
                </a:lnTo>
                <a:lnTo>
                  <a:pt x="42411" y="20213"/>
                </a:lnTo>
                <a:lnTo>
                  <a:pt x="49329" y="19010"/>
                </a:lnTo>
                <a:lnTo>
                  <a:pt x="49209" y="16303"/>
                </a:lnTo>
                <a:lnTo>
                  <a:pt x="48006" y="14799"/>
                </a:lnTo>
                <a:lnTo>
                  <a:pt x="48848" y="13114"/>
                </a:lnTo>
                <a:lnTo>
                  <a:pt x="48427" y="12032"/>
                </a:lnTo>
                <a:lnTo>
                  <a:pt x="49870" y="11430"/>
                </a:lnTo>
                <a:lnTo>
                  <a:pt x="49510" y="9625"/>
                </a:lnTo>
                <a:lnTo>
                  <a:pt x="50111" y="9685"/>
                </a:lnTo>
                <a:lnTo>
                  <a:pt x="48848" y="3429"/>
                </a:lnTo>
                <a:lnTo>
                  <a:pt x="49329" y="3008"/>
                </a:lnTo>
                <a:lnTo>
                  <a:pt x="48848" y="1203"/>
                </a:lnTo>
                <a:lnTo>
                  <a:pt x="50954" y="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 title="FL-23">
            <a:extLst>
              <a:ext uri="{FF2B5EF4-FFF2-40B4-BE49-F238E27FC236}">
                <a16:creationId xmlns:a16="http://schemas.microsoft.com/office/drawing/2014/main" id="{4846AF47-3461-869D-89EC-F3F4E9B635EC}"/>
              </a:ext>
            </a:extLst>
          </p:cNvPr>
          <p:cNvSpPr/>
          <p:nvPr/>
        </p:nvSpPr>
        <p:spPr>
          <a:xfrm>
            <a:off x="7092563" y="5397236"/>
            <a:ext cx="33932" cy="50264"/>
          </a:xfrm>
          <a:custGeom>
            <a:avLst/>
            <a:gdLst>
              <a:gd name="connsiteX0" fmla="*/ 36215 w 42471"/>
              <a:gd name="connsiteY0" fmla="*/ 0 h 65151"/>
              <a:gd name="connsiteX1" fmla="*/ 36336 w 42471"/>
              <a:gd name="connsiteY1" fmla="*/ 1023 h 65151"/>
              <a:gd name="connsiteX2" fmla="*/ 38561 w 42471"/>
              <a:gd name="connsiteY2" fmla="*/ 17867 h 65151"/>
              <a:gd name="connsiteX3" fmla="*/ 38561 w 42471"/>
              <a:gd name="connsiteY3" fmla="*/ 21236 h 65151"/>
              <a:gd name="connsiteX4" fmla="*/ 40126 w 42471"/>
              <a:gd name="connsiteY4" fmla="*/ 32425 h 65151"/>
              <a:gd name="connsiteX5" fmla="*/ 39524 w 42471"/>
              <a:gd name="connsiteY5" fmla="*/ 33027 h 65151"/>
              <a:gd name="connsiteX6" fmla="*/ 39524 w 42471"/>
              <a:gd name="connsiteY6" fmla="*/ 35854 h 65151"/>
              <a:gd name="connsiteX7" fmla="*/ 40126 w 42471"/>
              <a:gd name="connsiteY7" fmla="*/ 42712 h 65151"/>
              <a:gd name="connsiteX8" fmla="*/ 41269 w 42471"/>
              <a:gd name="connsiteY8" fmla="*/ 55887 h 65151"/>
              <a:gd name="connsiteX9" fmla="*/ 42472 w 42471"/>
              <a:gd name="connsiteY9" fmla="*/ 63226 h 65151"/>
              <a:gd name="connsiteX10" fmla="*/ 42351 w 42471"/>
              <a:gd name="connsiteY10" fmla="*/ 63647 h 65151"/>
              <a:gd name="connsiteX11" fmla="*/ 39344 w 42471"/>
              <a:gd name="connsiteY11" fmla="*/ 64369 h 65151"/>
              <a:gd name="connsiteX12" fmla="*/ 39223 w 42471"/>
              <a:gd name="connsiteY12" fmla="*/ 63647 h 65151"/>
              <a:gd name="connsiteX13" fmla="*/ 37419 w 42471"/>
              <a:gd name="connsiteY13" fmla="*/ 63767 h 65151"/>
              <a:gd name="connsiteX14" fmla="*/ 36215 w 42471"/>
              <a:gd name="connsiteY14" fmla="*/ 64369 h 65151"/>
              <a:gd name="connsiteX15" fmla="*/ 33087 w 42471"/>
              <a:gd name="connsiteY15" fmla="*/ 65151 h 65151"/>
              <a:gd name="connsiteX16" fmla="*/ 32967 w 42471"/>
              <a:gd name="connsiteY16" fmla="*/ 62985 h 65151"/>
              <a:gd name="connsiteX17" fmla="*/ 31403 w 42471"/>
              <a:gd name="connsiteY17" fmla="*/ 63467 h 65151"/>
              <a:gd name="connsiteX18" fmla="*/ 30801 w 42471"/>
              <a:gd name="connsiteY18" fmla="*/ 60699 h 65151"/>
              <a:gd name="connsiteX19" fmla="*/ 34110 w 42471"/>
              <a:gd name="connsiteY19" fmla="*/ 59977 h 65151"/>
              <a:gd name="connsiteX20" fmla="*/ 34471 w 42471"/>
              <a:gd name="connsiteY20" fmla="*/ 58052 h 65151"/>
              <a:gd name="connsiteX21" fmla="*/ 33508 w 42471"/>
              <a:gd name="connsiteY21" fmla="*/ 54683 h 65151"/>
              <a:gd name="connsiteX22" fmla="*/ 31764 w 42471"/>
              <a:gd name="connsiteY22" fmla="*/ 54022 h 65151"/>
              <a:gd name="connsiteX23" fmla="*/ 30380 w 42471"/>
              <a:gd name="connsiteY23" fmla="*/ 52578 h 65151"/>
              <a:gd name="connsiteX24" fmla="*/ 31042 w 42471"/>
              <a:gd name="connsiteY24" fmla="*/ 48788 h 65151"/>
              <a:gd name="connsiteX25" fmla="*/ 30861 w 42471"/>
              <a:gd name="connsiteY25" fmla="*/ 46502 h 65151"/>
              <a:gd name="connsiteX26" fmla="*/ 32305 w 42471"/>
              <a:gd name="connsiteY26" fmla="*/ 43855 h 65151"/>
              <a:gd name="connsiteX27" fmla="*/ 32485 w 42471"/>
              <a:gd name="connsiteY27" fmla="*/ 42652 h 65151"/>
              <a:gd name="connsiteX28" fmla="*/ 31944 w 42471"/>
              <a:gd name="connsiteY28" fmla="*/ 40306 h 65151"/>
              <a:gd name="connsiteX29" fmla="*/ 33508 w 42471"/>
              <a:gd name="connsiteY29" fmla="*/ 40005 h 65151"/>
              <a:gd name="connsiteX30" fmla="*/ 34110 w 42471"/>
              <a:gd name="connsiteY30" fmla="*/ 22198 h 65151"/>
              <a:gd name="connsiteX31" fmla="*/ 34351 w 42471"/>
              <a:gd name="connsiteY31" fmla="*/ 20634 h 65151"/>
              <a:gd name="connsiteX32" fmla="*/ 31102 w 42471"/>
              <a:gd name="connsiteY32" fmla="*/ 21055 h 65151"/>
              <a:gd name="connsiteX33" fmla="*/ 31703 w 42471"/>
              <a:gd name="connsiteY33" fmla="*/ 23461 h 65151"/>
              <a:gd name="connsiteX34" fmla="*/ 31523 w 42471"/>
              <a:gd name="connsiteY34" fmla="*/ 28335 h 65151"/>
              <a:gd name="connsiteX35" fmla="*/ 30380 w 42471"/>
              <a:gd name="connsiteY35" fmla="*/ 28455 h 65151"/>
              <a:gd name="connsiteX36" fmla="*/ 30440 w 42471"/>
              <a:gd name="connsiteY36" fmla="*/ 34170 h 65151"/>
              <a:gd name="connsiteX37" fmla="*/ 28034 w 42471"/>
              <a:gd name="connsiteY37" fmla="*/ 34711 h 65151"/>
              <a:gd name="connsiteX38" fmla="*/ 28756 w 42471"/>
              <a:gd name="connsiteY38" fmla="*/ 37779 h 65151"/>
              <a:gd name="connsiteX39" fmla="*/ 25989 w 42471"/>
              <a:gd name="connsiteY39" fmla="*/ 38080 h 65151"/>
              <a:gd name="connsiteX40" fmla="*/ 25627 w 42471"/>
              <a:gd name="connsiteY40" fmla="*/ 39283 h 65151"/>
              <a:gd name="connsiteX41" fmla="*/ 23222 w 42471"/>
              <a:gd name="connsiteY41" fmla="*/ 44577 h 65151"/>
              <a:gd name="connsiteX42" fmla="*/ 22440 w 42471"/>
              <a:gd name="connsiteY42" fmla="*/ 41629 h 65151"/>
              <a:gd name="connsiteX43" fmla="*/ 4873 w 42471"/>
              <a:gd name="connsiteY43" fmla="*/ 45720 h 65151"/>
              <a:gd name="connsiteX44" fmla="*/ 0 w 42471"/>
              <a:gd name="connsiteY44" fmla="*/ 22619 h 65151"/>
              <a:gd name="connsiteX45" fmla="*/ 8122 w 42471"/>
              <a:gd name="connsiteY45" fmla="*/ 23522 h 65151"/>
              <a:gd name="connsiteX46" fmla="*/ 7159 w 42471"/>
              <a:gd name="connsiteY46" fmla="*/ 19311 h 65151"/>
              <a:gd name="connsiteX47" fmla="*/ 8904 w 42471"/>
              <a:gd name="connsiteY47" fmla="*/ 15340 h 65151"/>
              <a:gd name="connsiteX48" fmla="*/ 14498 w 42471"/>
              <a:gd name="connsiteY48" fmla="*/ 14257 h 65151"/>
              <a:gd name="connsiteX49" fmla="*/ 14017 w 42471"/>
              <a:gd name="connsiteY49" fmla="*/ 12212 h 65151"/>
              <a:gd name="connsiteX50" fmla="*/ 19432 w 42471"/>
              <a:gd name="connsiteY50" fmla="*/ 11009 h 65151"/>
              <a:gd name="connsiteX51" fmla="*/ 18829 w 42471"/>
              <a:gd name="connsiteY51" fmla="*/ 8181 h 65151"/>
              <a:gd name="connsiteX52" fmla="*/ 23041 w 42471"/>
              <a:gd name="connsiteY52" fmla="*/ 7279 h 65151"/>
              <a:gd name="connsiteX53" fmla="*/ 22619 w 42471"/>
              <a:gd name="connsiteY53" fmla="*/ 5956 h 65151"/>
              <a:gd name="connsiteX54" fmla="*/ 25447 w 42471"/>
              <a:gd name="connsiteY54" fmla="*/ 5294 h 65151"/>
              <a:gd name="connsiteX55" fmla="*/ 25688 w 42471"/>
              <a:gd name="connsiteY55" fmla="*/ 6617 h 65151"/>
              <a:gd name="connsiteX56" fmla="*/ 30380 w 42471"/>
              <a:gd name="connsiteY56" fmla="*/ 5655 h 65151"/>
              <a:gd name="connsiteX57" fmla="*/ 30199 w 42471"/>
              <a:gd name="connsiteY57" fmla="*/ 2767 h 65151"/>
              <a:gd name="connsiteX58" fmla="*/ 33508 w 42471"/>
              <a:gd name="connsiteY58" fmla="*/ 2045 h 65151"/>
              <a:gd name="connsiteX59" fmla="*/ 36035 w 42471"/>
              <a:gd name="connsiteY59" fmla="*/ 2286 h 65151"/>
              <a:gd name="connsiteX60" fmla="*/ 35674 w 42471"/>
              <a:gd name="connsiteY60" fmla="*/ 120 h 65151"/>
              <a:gd name="connsiteX61" fmla="*/ 36215 w 42471"/>
              <a:gd name="connsiteY61" fmla="*/ 0 h 65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2471" h="65151">
                <a:moveTo>
                  <a:pt x="36215" y="0"/>
                </a:moveTo>
                <a:lnTo>
                  <a:pt x="36336" y="1023"/>
                </a:lnTo>
                <a:lnTo>
                  <a:pt x="38561" y="17867"/>
                </a:lnTo>
                <a:lnTo>
                  <a:pt x="38561" y="21236"/>
                </a:lnTo>
                <a:lnTo>
                  <a:pt x="40126" y="32425"/>
                </a:lnTo>
                <a:lnTo>
                  <a:pt x="39524" y="33027"/>
                </a:lnTo>
                <a:lnTo>
                  <a:pt x="39524" y="35854"/>
                </a:lnTo>
                <a:lnTo>
                  <a:pt x="40126" y="42712"/>
                </a:lnTo>
                <a:lnTo>
                  <a:pt x="41269" y="55887"/>
                </a:lnTo>
                <a:lnTo>
                  <a:pt x="42472" y="63226"/>
                </a:lnTo>
                <a:lnTo>
                  <a:pt x="42351" y="63647"/>
                </a:lnTo>
                <a:lnTo>
                  <a:pt x="39344" y="64369"/>
                </a:lnTo>
                <a:lnTo>
                  <a:pt x="39223" y="63647"/>
                </a:lnTo>
                <a:lnTo>
                  <a:pt x="37419" y="63767"/>
                </a:lnTo>
                <a:lnTo>
                  <a:pt x="36215" y="64369"/>
                </a:lnTo>
                <a:lnTo>
                  <a:pt x="33087" y="65151"/>
                </a:lnTo>
                <a:lnTo>
                  <a:pt x="32967" y="62985"/>
                </a:lnTo>
                <a:lnTo>
                  <a:pt x="31403" y="63467"/>
                </a:lnTo>
                <a:lnTo>
                  <a:pt x="30801" y="60699"/>
                </a:lnTo>
                <a:lnTo>
                  <a:pt x="34110" y="59977"/>
                </a:lnTo>
                <a:lnTo>
                  <a:pt x="34471" y="58052"/>
                </a:lnTo>
                <a:lnTo>
                  <a:pt x="33508" y="54683"/>
                </a:lnTo>
                <a:lnTo>
                  <a:pt x="31764" y="54022"/>
                </a:lnTo>
                <a:lnTo>
                  <a:pt x="30380" y="52578"/>
                </a:lnTo>
                <a:lnTo>
                  <a:pt x="31042" y="48788"/>
                </a:lnTo>
                <a:lnTo>
                  <a:pt x="30861" y="46502"/>
                </a:lnTo>
                <a:lnTo>
                  <a:pt x="32305" y="43855"/>
                </a:lnTo>
                <a:lnTo>
                  <a:pt x="32485" y="42652"/>
                </a:lnTo>
                <a:lnTo>
                  <a:pt x="31944" y="40306"/>
                </a:lnTo>
                <a:lnTo>
                  <a:pt x="33508" y="40005"/>
                </a:lnTo>
                <a:lnTo>
                  <a:pt x="34110" y="22198"/>
                </a:lnTo>
                <a:lnTo>
                  <a:pt x="34351" y="20634"/>
                </a:lnTo>
                <a:lnTo>
                  <a:pt x="31102" y="21055"/>
                </a:lnTo>
                <a:lnTo>
                  <a:pt x="31703" y="23461"/>
                </a:lnTo>
                <a:lnTo>
                  <a:pt x="31523" y="28335"/>
                </a:lnTo>
                <a:lnTo>
                  <a:pt x="30380" y="28455"/>
                </a:lnTo>
                <a:lnTo>
                  <a:pt x="30440" y="34170"/>
                </a:lnTo>
                <a:lnTo>
                  <a:pt x="28034" y="34711"/>
                </a:lnTo>
                <a:lnTo>
                  <a:pt x="28756" y="37779"/>
                </a:lnTo>
                <a:lnTo>
                  <a:pt x="25989" y="38080"/>
                </a:lnTo>
                <a:lnTo>
                  <a:pt x="25627" y="39283"/>
                </a:lnTo>
                <a:lnTo>
                  <a:pt x="23222" y="44577"/>
                </a:lnTo>
                <a:lnTo>
                  <a:pt x="22440" y="41629"/>
                </a:lnTo>
                <a:lnTo>
                  <a:pt x="4873" y="45720"/>
                </a:lnTo>
                <a:lnTo>
                  <a:pt x="0" y="22619"/>
                </a:lnTo>
                <a:lnTo>
                  <a:pt x="8122" y="23522"/>
                </a:lnTo>
                <a:lnTo>
                  <a:pt x="7159" y="19311"/>
                </a:lnTo>
                <a:lnTo>
                  <a:pt x="8904" y="15340"/>
                </a:lnTo>
                <a:lnTo>
                  <a:pt x="14498" y="14257"/>
                </a:lnTo>
                <a:lnTo>
                  <a:pt x="14017" y="12212"/>
                </a:lnTo>
                <a:lnTo>
                  <a:pt x="19432" y="11009"/>
                </a:lnTo>
                <a:lnTo>
                  <a:pt x="18829" y="8181"/>
                </a:lnTo>
                <a:lnTo>
                  <a:pt x="23041" y="7279"/>
                </a:lnTo>
                <a:lnTo>
                  <a:pt x="22619" y="5956"/>
                </a:lnTo>
                <a:lnTo>
                  <a:pt x="25447" y="5294"/>
                </a:lnTo>
                <a:lnTo>
                  <a:pt x="25688" y="6617"/>
                </a:lnTo>
                <a:lnTo>
                  <a:pt x="30380" y="5655"/>
                </a:lnTo>
                <a:lnTo>
                  <a:pt x="30199" y="2767"/>
                </a:lnTo>
                <a:lnTo>
                  <a:pt x="33508" y="2045"/>
                </a:lnTo>
                <a:lnTo>
                  <a:pt x="36035" y="2286"/>
                </a:lnTo>
                <a:lnTo>
                  <a:pt x="35674" y="120"/>
                </a:lnTo>
                <a:lnTo>
                  <a:pt x="36215" y="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 title="FL-24">
            <a:extLst>
              <a:ext uri="{FF2B5EF4-FFF2-40B4-BE49-F238E27FC236}">
                <a16:creationId xmlns:a16="http://schemas.microsoft.com/office/drawing/2014/main" id="{4FD5441D-D544-EF86-1E40-D83A87C05D44}"/>
              </a:ext>
            </a:extLst>
          </p:cNvPr>
          <p:cNvSpPr/>
          <p:nvPr/>
        </p:nvSpPr>
        <p:spPr>
          <a:xfrm>
            <a:off x="7106453" y="5461702"/>
            <a:ext cx="27203" cy="33184"/>
          </a:xfrm>
          <a:custGeom>
            <a:avLst/>
            <a:gdLst>
              <a:gd name="connsiteX0" fmla="*/ 32847 w 34049"/>
              <a:gd name="connsiteY0" fmla="*/ 43013 h 43012"/>
              <a:gd name="connsiteX1" fmla="*/ 31042 w 34049"/>
              <a:gd name="connsiteY1" fmla="*/ 41809 h 43012"/>
              <a:gd name="connsiteX2" fmla="*/ 33027 w 34049"/>
              <a:gd name="connsiteY2" fmla="*/ 41208 h 43012"/>
              <a:gd name="connsiteX3" fmla="*/ 27011 w 34049"/>
              <a:gd name="connsiteY3" fmla="*/ 39824 h 43012"/>
              <a:gd name="connsiteX4" fmla="*/ 24905 w 34049"/>
              <a:gd name="connsiteY4" fmla="*/ 38621 h 43012"/>
              <a:gd name="connsiteX5" fmla="*/ 23402 w 34049"/>
              <a:gd name="connsiteY5" fmla="*/ 39283 h 43012"/>
              <a:gd name="connsiteX6" fmla="*/ 20815 w 34049"/>
              <a:gd name="connsiteY6" fmla="*/ 39283 h 43012"/>
              <a:gd name="connsiteX7" fmla="*/ 20213 w 34049"/>
              <a:gd name="connsiteY7" fmla="*/ 38080 h 43012"/>
              <a:gd name="connsiteX8" fmla="*/ 23041 w 34049"/>
              <a:gd name="connsiteY8" fmla="*/ 37418 h 43012"/>
              <a:gd name="connsiteX9" fmla="*/ 22559 w 34049"/>
              <a:gd name="connsiteY9" fmla="*/ 35734 h 43012"/>
              <a:gd name="connsiteX10" fmla="*/ 22921 w 34049"/>
              <a:gd name="connsiteY10" fmla="*/ 34410 h 43012"/>
              <a:gd name="connsiteX11" fmla="*/ 18950 w 34049"/>
              <a:gd name="connsiteY11" fmla="*/ 35132 h 43012"/>
              <a:gd name="connsiteX12" fmla="*/ 15100 w 34049"/>
              <a:gd name="connsiteY12" fmla="*/ 36155 h 43012"/>
              <a:gd name="connsiteX13" fmla="*/ 12212 w 34049"/>
              <a:gd name="connsiteY13" fmla="*/ 36155 h 43012"/>
              <a:gd name="connsiteX14" fmla="*/ 11189 w 34049"/>
              <a:gd name="connsiteY14" fmla="*/ 34711 h 43012"/>
              <a:gd name="connsiteX15" fmla="*/ 10588 w 34049"/>
              <a:gd name="connsiteY15" fmla="*/ 32485 h 43012"/>
              <a:gd name="connsiteX16" fmla="*/ 11189 w 34049"/>
              <a:gd name="connsiteY16" fmla="*/ 32365 h 43012"/>
              <a:gd name="connsiteX17" fmla="*/ 10768 w 34049"/>
              <a:gd name="connsiteY17" fmla="*/ 30560 h 43012"/>
              <a:gd name="connsiteX18" fmla="*/ 12092 w 34049"/>
              <a:gd name="connsiteY18" fmla="*/ 30199 h 43012"/>
              <a:gd name="connsiteX19" fmla="*/ 10889 w 34049"/>
              <a:gd name="connsiteY19" fmla="*/ 25687 h 43012"/>
              <a:gd name="connsiteX20" fmla="*/ 8181 w 34049"/>
              <a:gd name="connsiteY20" fmla="*/ 26349 h 43012"/>
              <a:gd name="connsiteX21" fmla="*/ 7700 w 34049"/>
              <a:gd name="connsiteY21" fmla="*/ 24304 h 43012"/>
              <a:gd name="connsiteX22" fmla="*/ 5173 w 34049"/>
              <a:gd name="connsiteY22" fmla="*/ 24965 h 43012"/>
              <a:gd name="connsiteX23" fmla="*/ 4813 w 34049"/>
              <a:gd name="connsiteY23" fmla="*/ 23582 h 43012"/>
              <a:gd name="connsiteX24" fmla="*/ 3610 w 34049"/>
              <a:gd name="connsiteY24" fmla="*/ 22679 h 43012"/>
              <a:gd name="connsiteX25" fmla="*/ 1685 w 34049"/>
              <a:gd name="connsiteY25" fmla="*/ 22920 h 43012"/>
              <a:gd name="connsiteX26" fmla="*/ 361 w 34049"/>
              <a:gd name="connsiteY26" fmla="*/ 17686 h 43012"/>
              <a:gd name="connsiteX27" fmla="*/ 3068 w 34049"/>
              <a:gd name="connsiteY27" fmla="*/ 17085 h 43012"/>
              <a:gd name="connsiteX28" fmla="*/ 903 w 34049"/>
              <a:gd name="connsiteY28" fmla="*/ 8783 h 43012"/>
              <a:gd name="connsiteX29" fmla="*/ 0 w 34049"/>
              <a:gd name="connsiteY29" fmla="*/ 4572 h 43012"/>
              <a:gd name="connsiteX30" fmla="*/ 9024 w 34049"/>
              <a:gd name="connsiteY30" fmla="*/ 2406 h 43012"/>
              <a:gd name="connsiteX31" fmla="*/ 11791 w 34049"/>
              <a:gd name="connsiteY31" fmla="*/ 2406 h 43012"/>
              <a:gd name="connsiteX32" fmla="*/ 12032 w 34049"/>
              <a:gd name="connsiteY32" fmla="*/ 1805 h 43012"/>
              <a:gd name="connsiteX33" fmla="*/ 19010 w 34049"/>
              <a:gd name="connsiteY33" fmla="*/ 0 h 43012"/>
              <a:gd name="connsiteX34" fmla="*/ 19852 w 34049"/>
              <a:gd name="connsiteY34" fmla="*/ 3970 h 43012"/>
              <a:gd name="connsiteX35" fmla="*/ 27793 w 34049"/>
              <a:gd name="connsiteY35" fmla="*/ 2045 h 43012"/>
              <a:gd name="connsiteX36" fmla="*/ 28756 w 34049"/>
              <a:gd name="connsiteY36" fmla="*/ 7460 h 43012"/>
              <a:gd name="connsiteX37" fmla="*/ 29478 w 34049"/>
              <a:gd name="connsiteY37" fmla="*/ 12693 h 43012"/>
              <a:gd name="connsiteX38" fmla="*/ 30199 w 34049"/>
              <a:gd name="connsiteY38" fmla="*/ 16303 h 43012"/>
              <a:gd name="connsiteX39" fmla="*/ 31944 w 34049"/>
              <a:gd name="connsiteY39" fmla="*/ 22078 h 43012"/>
              <a:gd name="connsiteX40" fmla="*/ 32786 w 34049"/>
              <a:gd name="connsiteY40" fmla="*/ 25868 h 43012"/>
              <a:gd name="connsiteX41" fmla="*/ 33689 w 34049"/>
              <a:gd name="connsiteY41" fmla="*/ 31884 h 43012"/>
              <a:gd name="connsiteX42" fmla="*/ 33809 w 34049"/>
              <a:gd name="connsiteY42" fmla="*/ 39885 h 43012"/>
              <a:gd name="connsiteX43" fmla="*/ 34050 w 34049"/>
              <a:gd name="connsiteY43" fmla="*/ 41028 h 43012"/>
              <a:gd name="connsiteX44" fmla="*/ 32847 w 34049"/>
              <a:gd name="connsiteY44" fmla="*/ 43013 h 43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4049" h="43012">
                <a:moveTo>
                  <a:pt x="32847" y="43013"/>
                </a:moveTo>
                <a:lnTo>
                  <a:pt x="31042" y="41809"/>
                </a:lnTo>
                <a:lnTo>
                  <a:pt x="33027" y="41208"/>
                </a:lnTo>
                <a:lnTo>
                  <a:pt x="27011" y="39824"/>
                </a:lnTo>
                <a:lnTo>
                  <a:pt x="24905" y="38621"/>
                </a:lnTo>
                <a:lnTo>
                  <a:pt x="23402" y="39283"/>
                </a:lnTo>
                <a:lnTo>
                  <a:pt x="20815" y="39283"/>
                </a:lnTo>
                <a:lnTo>
                  <a:pt x="20213" y="38080"/>
                </a:lnTo>
                <a:lnTo>
                  <a:pt x="23041" y="37418"/>
                </a:lnTo>
                <a:lnTo>
                  <a:pt x="22559" y="35734"/>
                </a:lnTo>
                <a:lnTo>
                  <a:pt x="22921" y="34410"/>
                </a:lnTo>
                <a:lnTo>
                  <a:pt x="18950" y="35132"/>
                </a:lnTo>
                <a:lnTo>
                  <a:pt x="15100" y="36155"/>
                </a:lnTo>
                <a:lnTo>
                  <a:pt x="12212" y="36155"/>
                </a:lnTo>
                <a:lnTo>
                  <a:pt x="11189" y="34711"/>
                </a:lnTo>
                <a:lnTo>
                  <a:pt x="10588" y="32485"/>
                </a:lnTo>
                <a:lnTo>
                  <a:pt x="11189" y="32365"/>
                </a:lnTo>
                <a:lnTo>
                  <a:pt x="10768" y="30560"/>
                </a:lnTo>
                <a:lnTo>
                  <a:pt x="12092" y="30199"/>
                </a:lnTo>
                <a:lnTo>
                  <a:pt x="10889" y="25687"/>
                </a:lnTo>
                <a:lnTo>
                  <a:pt x="8181" y="26349"/>
                </a:lnTo>
                <a:lnTo>
                  <a:pt x="7700" y="24304"/>
                </a:lnTo>
                <a:lnTo>
                  <a:pt x="5173" y="24965"/>
                </a:lnTo>
                <a:lnTo>
                  <a:pt x="4813" y="23582"/>
                </a:lnTo>
                <a:lnTo>
                  <a:pt x="3610" y="22679"/>
                </a:lnTo>
                <a:lnTo>
                  <a:pt x="1685" y="22920"/>
                </a:lnTo>
                <a:lnTo>
                  <a:pt x="361" y="17686"/>
                </a:lnTo>
                <a:lnTo>
                  <a:pt x="3068" y="17085"/>
                </a:lnTo>
                <a:lnTo>
                  <a:pt x="903" y="8783"/>
                </a:lnTo>
                <a:lnTo>
                  <a:pt x="0" y="4572"/>
                </a:lnTo>
                <a:lnTo>
                  <a:pt x="9024" y="2406"/>
                </a:lnTo>
                <a:lnTo>
                  <a:pt x="11791" y="2406"/>
                </a:lnTo>
                <a:lnTo>
                  <a:pt x="12032" y="1805"/>
                </a:lnTo>
                <a:lnTo>
                  <a:pt x="19010" y="0"/>
                </a:lnTo>
                <a:lnTo>
                  <a:pt x="19852" y="3970"/>
                </a:lnTo>
                <a:lnTo>
                  <a:pt x="27793" y="2045"/>
                </a:lnTo>
                <a:lnTo>
                  <a:pt x="28756" y="7460"/>
                </a:lnTo>
                <a:lnTo>
                  <a:pt x="29478" y="12693"/>
                </a:lnTo>
                <a:lnTo>
                  <a:pt x="30199" y="16303"/>
                </a:lnTo>
                <a:lnTo>
                  <a:pt x="31944" y="22078"/>
                </a:lnTo>
                <a:lnTo>
                  <a:pt x="32786" y="25868"/>
                </a:lnTo>
                <a:lnTo>
                  <a:pt x="33689" y="31884"/>
                </a:lnTo>
                <a:lnTo>
                  <a:pt x="33809" y="39885"/>
                </a:lnTo>
                <a:lnTo>
                  <a:pt x="34050" y="41028"/>
                </a:lnTo>
                <a:lnTo>
                  <a:pt x="32847" y="43013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" name="Freeform: Shape 125" title="FL-25">
            <a:extLst>
              <a:ext uri="{FF2B5EF4-FFF2-40B4-BE49-F238E27FC236}">
                <a16:creationId xmlns:a16="http://schemas.microsoft.com/office/drawing/2014/main" id="{1252A0EE-8CB8-083A-08B8-82AD764BCC34}"/>
              </a:ext>
            </a:extLst>
          </p:cNvPr>
          <p:cNvSpPr/>
          <p:nvPr/>
        </p:nvSpPr>
        <p:spPr>
          <a:xfrm>
            <a:off x="7078865" y="5442256"/>
            <a:ext cx="49793" cy="32720"/>
          </a:xfrm>
          <a:custGeom>
            <a:avLst/>
            <a:gdLst>
              <a:gd name="connsiteX0" fmla="*/ 59436 w 62323"/>
              <a:gd name="connsiteY0" fmla="*/ 5294 h 42411"/>
              <a:gd name="connsiteX1" fmla="*/ 59617 w 62323"/>
              <a:gd name="connsiteY1" fmla="*/ 7640 h 42411"/>
              <a:gd name="connsiteX2" fmla="*/ 60278 w 62323"/>
              <a:gd name="connsiteY2" fmla="*/ 13836 h 42411"/>
              <a:gd name="connsiteX3" fmla="*/ 62323 w 62323"/>
              <a:gd name="connsiteY3" fmla="*/ 27251 h 42411"/>
              <a:gd name="connsiteX4" fmla="*/ 54383 w 62323"/>
              <a:gd name="connsiteY4" fmla="*/ 29237 h 42411"/>
              <a:gd name="connsiteX5" fmla="*/ 53541 w 62323"/>
              <a:gd name="connsiteY5" fmla="*/ 25206 h 42411"/>
              <a:gd name="connsiteX6" fmla="*/ 46562 w 62323"/>
              <a:gd name="connsiteY6" fmla="*/ 26951 h 42411"/>
              <a:gd name="connsiteX7" fmla="*/ 46322 w 62323"/>
              <a:gd name="connsiteY7" fmla="*/ 27552 h 42411"/>
              <a:gd name="connsiteX8" fmla="*/ 43494 w 62323"/>
              <a:gd name="connsiteY8" fmla="*/ 27552 h 42411"/>
              <a:gd name="connsiteX9" fmla="*/ 34470 w 62323"/>
              <a:gd name="connsiteY9" fmla="*/ 29778 h 42411"/>
              <a:gd name="connsiteX10" fmla="*/ 35373 w 62323"/>
              <a:gd name="connsiteY10" fmla="*/ 33989 h 42411"/>
              <a:gd name="connsiteX11" fmla="*/ 32786 w 62323"/>
              <a:gd name="connsiteY11" fmla="*/ 34651 h 42411"/>
              <a:gd name="connsiteX12" fmla="*/ 33328 w 62323"/>
              <a:gd name="connsiteY12" fmla="*/ 37117 h 42411"/>
              <a:gd name="connsiteX13" fmla="*/ 30621 w 62323"/>
              <a:gd name="connsiteY13" fmla="*/ 37659 h 42411"/>
              <a:gd name="connsiteX14" fmla="*/ 9144 w 62323"/>
              <a:gd name="connsiteY14" fmla="*/ 42411 h 42411"/>
              <a:gd name="connsiteX15" fmla="*/ 5113 w 62323"/>
              <a:gd name="connsiteY15" fmla="*/ 26650 h 42411"/>
              <a:gd name="connsiteX16" fmla="*/ 2226 w 62323"/>
              <a:gd name="connsiteY16" fmla="*/ 14017 h 42411"/>
              <a:gd name="connsiteX17" fmla="*/ 0 w 62323"/>
              <a:gd name="connsiteY17" fmla="*/ 9204 h 42411"/>
              <a:gd name="connsiteX18" fmla="*/ 241 w 62323"/>
              <a:gd name="connsiteY18" fmla="*/ 8001 h 42411"/>
              <a:gd name="connsiteX19" fmla="*/ 1444 w 62323"/>
              <a:gd name="connsiteY19" fmla="*/ 8001 h 42411"/>
              <a:gd name="connsiteX20" fmla="*/ 15280 w 62323"/>
              <a:gd name="connsiteY20" fmla="*/ 8422 h 42411"/>
              <a:gd name="connsiteX21" fmla="*/ 16123 w 62323"/>
              <a:gd name="connsiteY21" fmla="*/ 13054 h 42411"/>
              <a:gd name="connsiteX22" fmla="*/ 18950 w 62323"/>
              <a:gd name="connsiteY22" fmla="*/ 12453 h 42411"/>
              <a:gd name="connsiteX23" fmla="*/ 18168 w 62323"/>
              <a:gd name="connsiteY23" fmla="*/ 8603 h 42411"/>
              <a:gd name="connsiteX24" fmla="*/ 20935 w 62323"/>
              <a:gd name="connsiteY24" fmla="*/ 8723 h 42411"/>
              <a:gd name="connsiteX25" fmla="*/ 20454 w 62323"/>
              <a:gd name="connsiteY25" fmla="*/ 6557 h 42411"/>
              <a:gd name="connsiteX26" fmla="*/ 21958 w 62323"/>
              <a:gd name="connsiteY26" fmla="*/ 6196 h 42411"/>
              <a:gd name="connsiteX27" fmla="*/ 23462 w 62323"/>
              <a:gd name="connsiteY27" fmla="*/ 7279 h 42411"/>
              <a:gd name="connsiteX28" fmla="*/ 22018 w 62323"/>
              <a:gd name="connsiteY28" fmla="*/ 601 h 42411"/>
              <a:gd name="connsiteX29" fmla="*/ 24725 w 62323"/>
              <a:gd name="connsiteY29" fmla="*/ 0 h 42411"/>
              <a:gd name="connsiteX30" fmla="*/ 25086 w 62323"/>
              <a:gd name="connsiteY30" fmla="*/ 1865 h 42411"/>
              <a:gd name="connsiteX31" fmla="*/ 27493 w 62323"/>
              <a:gd name="connsiteY31" fmla="*/ 1384 h 42411"/>
              <a:gd name="connsiteX32" fmla="*/ 27011 w 62323"/>
              <a:gd name="connsiteY32" fmla="*/ 1985 h 42411"/>
              <a:gd name="connsiteX33" fmla="*/ 27493 w 62323"/>
              <a:gd name="connsiteY33" fmla="*/ 4151 h 42411"/>
              <a:gd name="connsiteX34" fmla="*/ 30320 w 62323"/>
              <a:gd name="connsiteY34" fmla="*/ 3549 h 42411"/>
              <a:gd name="connsiteX35" fmla="*/ 33929 w 62323"/>
              <a:gd name="connsiteY35" fmla="*/ 5655 h 42411"/>
              <a:gd name="connsiteX36" fmla="*/ 36937 w 62323"/>
              <a:gd name="connsiteY36" fmla="*/ 4933 h 42411"/>
              <a:gd name="connsiteX37" fmla="*/ 37659 w 62323"/>
              <a:gd name="connsiteY37" fmla="*/ 7640 h 42411"/>
              <a:gd name="connsiteX38" fmla="*/ 41810 w 62323"/>
              <a:gd name="connsiteY38" fmla="*/ 6738 h 42411"/>
              <a:gd name="connsiteX39" fmla="*/ 44457 w 62323"/>
              <a:gd name="connsiteY39" fmla="*/ 6437 h 42411"/>
              <a:gd name="connsiteX40" fmla="*/ 48548 w 62323"/>
              <a:gd name="connsiteY40" fmla="*/ 5053 h 42411"/>
              <a:gd name="connsiteX41" fmla="*/ 50112 w 62323"/>
              <a:gd name="connsiteY41" fmla="*/ 4632 h 42411"/>
              <a:gd name="connsiteX42" fmla="*/ 50232 w 62323"/>
              <a:gd name="connsiteY42" fmla="*/ 6858 h 42411"/>
              <a:gd name="connsiteX43" fmla="*/ 53300 w 62323"/>
              <a:gd name="connsiteY43" fmla="*/ 6076 h 42411"/>
              <a:gd name="connsiteX44" fmla="*/ 54624 w 62323"/>
              <a:gd name="connsiteY44" fmla="*/ 5414 h 42411"/>
              <a:gd name="connsiteX45" fmla="*/ 56428 w 62323"/>
              <a:gd name="connsiteY45" fmla="*/ 5294 h 42411"/>
              <a:gd name="connsiteX46" fmla="*/ 56549 w 62323"/>
              <a:gd name="connsiteY46" fmla="*/ 6016 h 42411"/>
              <a:gd name="connsiteX47" fmla="*/ 59496 w 62323"/>
              <a:gd name="connsiteY47" fmla="*/ 5294 h 42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2323" h="42411">
                <a:moveTo>
                  <a:pt x="59436" y="5294"/>
                </a:moveTo>
                <a:lnTo>
                  <a:pt x="59617" y="7640"/>
                </a:lnTo>
                <a:lnTo>
                  <a:pt x="60278" y="13836"/>
                </a:lnTo>
                <a:lnTo>
                  <a:pt x="62323" y="27251"/>
                </a:lnTo>
                <a:lnTo>
                  <a:pt x="54383" y="29237"/>
                </a:lnTo>
                <a:lnTo>
                  <a:pt x="53541" y="25206"/>
                </a:lnTo>
                <a:lnTo>
                  <a:pt x="46562" y="26951"/>
                </a:lnTo>
                <a:lnTo>
                  <a:pt x="46322" y="27552"/>
                </a:lnTo>
                <a:lnTo>
                  <a:pt x="43494" y="27552"/>
                </a:lnTo>
                <a:lnTo>
                  <a:pt x="34470" y="29778"/>
                </a:lnTo>
                <a:lnTo>
                  <a:pt x="35373" y="33989"/>
                </a:lnTo>
                <a:lnTo>
                  <a:pt x="32786" y="34651"/>
                </a:lnTo>
                <a:lnTo>
                  <a:pt x="33328" y="37117"/>
                </a:lnTo>
                <a:lnTo>
                  <a:pt x="30621" y="37659"/>
                </a:lnTo>
                <a:lnTo>
                  <a:pt x="9144" y="42411"/>
                </a:lnTo>
                <a:lnTo>
                  <a:pt x="5113" y="26650"/>
                </a:lnTo>
                <a:lnTo>
                  <a:pt x="2226" y="14017"/>
                </a:lnTo>
                <a:lnTo>
                  <a:pt x="0" y="9204"/>
                </a:lnTo>
                <a:lnTo>
                  <a:pt x="241" y="8001"/>
                </a:lnTo>
                <a:lnTo>
                  <a:pt x="1444" y="8001"/>
                </a:lnTo>
                <a:lnTo>
                  <a:pt x="15280" y="8422"/>
                </a:lnTo>
                <a:lnTo>
                  <a:pt x="16123" y="13054"/>
                </a:lnTo>
                <a:lnTo>
                  <a:pt x="18950" y="12453"/>
                </a:lnTo>
                <a:lnTo>
                  <a:pt x="18168" y="8603"/>
                </a:lnTo>
                <a:lnTo>
                  <a:pt x="20935" y="8723"/>
                </a:lnTo>
                <a:lnTo>
                  <a:pt x="20454" y="6557"/>
                </a:lnTo>
                <a:lnTo>
                  <a:pt x="21958" y="6196"/>
                </a:lnTo>
                <a:lnTo>
                  <a:pt x="23462" y="7279"/>
                </a:lnTo>
                <a:lnTo>
                  <a:pt x="22018" y="601"/>
                </a:lnTo>
                <a:lnTo>
                  <a:pt x="24725" y="0"/>
                </a:lnTo>
                <a:lnTo>
                  <a:pt x="25086" y="1865"/>
                </a:lnTo>
                <a:lnTo>
                  <a:pt x="27493" y="1384"/>
                </a:lnTo>
                <a:lnTo>
                  <a:pt x="27011" y="1985"/>
                </a:lnTo>
                <a:lnTo>
                  <a:pt x="27493" y="4151"/>
                </a:lnTo>
                <a:lnTo>
                  <a:pt x="30320" y="3549"/>
                </a:lnTo>
                <a:lnTo>
                  <a:pt x="33929" y="5655"/>
                </a:lnTo>
                <a:lnTo>
                  <a:pt x="36937" y="4933"/>
                </a:lnTo>
                <a:lnTo>
                  <a:pt x="37659" y="7640"/>
                </a:lnTo>
                <a:lnTo>
                  <a:pt x="41810" y="6738"/>
                </a:lnTo>
                <a:lnTo>
                  <a:pt x="44457" y="6437"/>
                </a:lnTo>
                <a:lnTo>
                  <a:pt x="48548" y="5053"/>
                </a:lnTo>
                <a:lnTo>
                  <a:pt x="50112" y="4632"/>
                </a:lnTo>
                <a:lnTo>
                  <a:pt x="50232" y="6858"/>
                </a:lnTo>
                <a:lnTo>
                  <a:pt x="53300" y="6076"/>
                </a:lnTo>
                <a:lnTo>
                  <a:pt x="54624" y="5414"/>
                </a:lnTo>
                <a:lnTo>
                  <a:pt x="56428" y="5294"/>
                </a:lnTo>
                <a:lnTo>
                  <a:pt x="56549" y="6016"/>
                </a:lnTo>
                <a:lnTo>
                  <a:pt x="59496" y="5294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 title="FL-26">
            <a:extLst>
              <a:ext uri="{FF2B5EF4-FFF2-40B4-BE49-F238E27FC236}">
                <a16:creationId xmlns:a16="http://schemas.microsoft.com/office/drawing/2014/main" id="{E5A265D9-8D4C-659B-4397-43DEBA8CA254}"/>
              </a:ext>
            </a:extLst>
          </p:cNvPr>
          <p:cNvSpPr/>
          <p:nvPr/>
        </p:nvSpPr>
        <p:spPr>
          <a:xfrm>
            <a:off x="6899878" y="5426429"/>
            <a:ext cx="224983" cy="98532"/>
          </a:xfrm>
          <a:custGeom>
            <a:avLst/>
            <a:gdLst>
              <a:gd name="connsiteX0" fmla="*/ 33569 w 281599"/>
              <a:gd name="connsiteY0" fmla="*/ 117308 h 127715"/>
              <a:gd name="connsiteX1" fmla="*/ 33207 w 281599"/>
              <a:gd name="connsiteY1" fmla="*/ 114120 h 127715"/>
              <a:gd name="connsiteX2" fmla="*/ 32004 w 281599"/>
              <a:gd name="connsiteY2" fmla="*/ 111533 h 127715"/>
              <a:gd name="connsiteX3" fmla="*/ 29779 w 281599"/>
              <a:gd name="connsiteY3" fmla="*/ 110029 h 127715"/>
              <a:gd name="connsiteX4" fmla="*/ 29297 w 281599"/>
              <a:gd name="connsiteY4" fmla="*/ 108465 h 127715"/>
              <a:gd name="connsiteX5" fmla="*/ 27913 w 281599"/>
              <a:gd name="connsiteY5" fmla="*/ 108344 h 127715"/>
              <a:gd name="connsiteX6" fmla="*/ 27071 w 281599"/>
              <a:gd name="connsiteY6" fmla="*/ 107442 h 127715"/>
              <a:gd name="connsiteX7" fmla="*/ 23883 w 281599"/>
              <a:gd name="connsiteY7" fmla="*/ 107743 h 127715"/>
              <a:gd name="connsiteX8" fmla="*/ 20574 w 281599"/>
              <a:gd name="connsiteY8" fmla="*/ 107322 h 127715"/>
              <a:gd name="connsiteX9" fmla="*/ 19191 w 281599"/>
              <a:gd name="connsiteY9" fmla="*/ 106660 h 127715"/>
              <a:gd name="connsiteX10" fmla="*/ 19672 w 281599"/>
              <a:gd name="connsiteY10" fmla="*/ 102870 h 127715"/>
              <a:gd name="connsiteX11" fmla="*/ 17205 w 281599"/>
              <a:gd name="connsiteY11" fmla="*/ 87891 h 127715"/>
              <a:gd name="connsiteX12" fmla="*/ 13415 w 281599"/>
              <a:gd name="connsiteY12" fmla="*/ 86206 h 127715"/>
              <a:gd name="connsiteX13" fmla="*/ 8001 w 281599"/>
              <a:gd name="connsiteY13" fmla="*/ 81875 h 127715"/>
              <a:gd name="connsiteX14" fmla="*/ 8362 w 281599"/>
              <a:gd name="connsiteY14" fmla="*/ 80973 h 127715"/>
              <a:gd name="connsiteX15" fmla="*/ 5956 w 281599"/>
              <a:gd name="connsiteY15" fmla="*/ 70205 h 127715"/>
              <a:gd name="connsiteX16" fmla="*/ 4753 w 281599"/>
              <a:gd name="connsiteY16" fmla="*/ 70445 h 127715"/>
              <a:gd name="connsiteX17" fmla="*/ 4452 w 281599"/>
              <a:gd name="connsiteY17" fmla="*/ 69362 h 127715"/>
              <a:gd name="connsiteX18" fmla="*/ 7219 w 281599"/>
              <a:gd name="connsiteY18" fmla="*/ 68821 h 127715"/>
              <a:gd name="connsiteX19" fmla="*/ 7941 w 281599"/>
              <a:gd name="connsiteY19" fmla="*/ 69723 h 127715"/>
              <a:gd name="connsiteX20" fmla="*/ 10107 w 281599"/>
              <a:gd name="connsiteY20" fmla="*/ 69182 h 127715"/>
              <a:gd name="connsiteX21" fmla="*/ 8903 w 281599"/>
              <a:gd name="connsiteY21" fmla="*/ 64068 h 127715"/>
              <a:gd name="connsiteX22" fmla="*/ 8723 w 281599"/>
              <a:gd name="connsiteY22" fmla="*/ 61662 h 127715"/>
              <a:gd name="connsiteX23" fmla="*/ 5535 w 281599"/>
              <a:gd name="connsiteY23" fmla="*/ 61963 h 127715"/>
              <a:gd name="connsiteX24" fmla="*/ 4331 w 281599"/>
              <a:gd name="connsiteY24" fmla="*/ 56127 h 127715"/>
              <a:gd name="connsiteX25" fmla="*/ 2527 w 281599"/>
              <a:gd name="connsiteY25" fmla="*/ 52518 h 127715"/>
              <a:gd name="connsiteX26" fmla="*/ 842 w 281599"/>
              <a:gd name="connsiteY26" fmla="*/ 44457 h 127715"/>
              <a:gd name="connsiteX27" fmla="*/ 0 w 281599"/>
              <a:gd name="connsiteY27" fmla="*/ 43013 h 127715"/>
              <a:gd name="connsiteX28" fmla="*/ 14799 w 281599"/>
              <a:gd name="connsiteY28" fmla="*/ 39885 h 127715"/>
              <a:gd name="connsiteX29" fmla="*/ 10708 w 281599"/>
              <a:gd name="connsiteY29" fmla="*/ 20935 h 127715"/>
              <a:gd name="connsiteX30" fmla="*/ 26830 w 281599"/>
              <a:gd name="connsiteY30" fmla="*/ 17326 h 127715"/>
              <a:gd name="connsiteX31" fmla="*/ 23221 w 281599"/>
              <a:gd name="connsiteY31" fmla="*/ 722 h 127715"/>
              <a:gd name="connsiteX32" fmla="*/ 26530 w 281599"/>
              <a:gd name="connsiteY32" fmla="*/ 0 h 127715"/>
              <a:gd name="connsiteX33" fmla="*/ 45901 w 281599"/>
              <a:gd name="connsiteY33" fmla="*/ 1384 h 127715"/>
              <a:gd name="connsiteX34" fmla="*/ 48548 w 281599"/>
              <a:gd name="connsiteY34" fmla="*/ 13656 h 127715"/>
              <a:gd name="connsiteX35" fmla="*/ 67377 w 281599"/>
              <a:gd name="connsiteY35" fmla="*/ 9565 h 127715"/>
              <a:gd name="connsiteX36" fmla="*/ 70265 w 281599"/>
              <a:gd name="connsiteY36" fmla="*/ 8482 h 127715"/>
              <a:gd name="connsiteX37" fmla="*/ 75498 w 281599"/>
              <a:gd name="connsiteY37" fmla="*/ 7279 h 127715"/>
              <a:gd name="connsiteX38" fmla="*/ 78446 w 281599"/>
              <a:gd name="connsiteY38" fmla="*/ 20514 h 127715"/>
              <a:gd name="connsiteX39" fmla="*/ 79168 w 281599"/>
              <a:gd name="connsiteY39" fmla="*/ 23522 h 127715"/>
              <a:gd name="connsiteX40" fmla="*/ 82536 w 281599"/>
              <a:gd name="connsiteY40" fmla="*/ 38200 h 127715"/>
              <a:gd name="connsiteX41" fmla="*/ 93245 w 281599"/>
              <a:gd name="connsiteY41" fmla="*/ 35674 h 127715"/>
              <a:gd name="connsiteX42" fmla="*/ 101306 w 281599"/>
              <a:gd name="connsiteY42" fmla="*/ 34050 h 127715"/>
              <a:gd name="connsiteX43" fmla="*/ 106840 w 281599"/>
              <a:gd name="connsiteY43" fmla="*/ 32606 h 127715"/>
              <a:gd name="connsiteX44" fmla="*/ 131205 w 281599"/>
              <a:gd name="connsiteY44" fmla="*/ 27252 h 127715"/>
              <a:gd name="connsiteX45" fmla="*/ 147387 w 281599"/>
              <a:gd name="connsiteY45" fmla="*/ 23462 h 127715"/>
              <a:gd name="connsiteX46" fmla="*/ 150876 w 281599"/>
              <a:gd name="connsiteY46" fmla="*/ 39343 h 127715"/>
              <a:gd name="connsiteX47" fmla="*/ 153102 w 281599"/>
              <a:gd name="connsiteY47" fmla="*/ 47765 h 127715"/>
              <a:gd name="connsiteX48" fmla="*/ 158576 w 281599"/>
              <a:gd name="connsiteY48" fmla="*/ 70625 h 127715"/>
              <a:gd name="connsiteX49" fmla="*/ 159358 w 281599"/>
              <a:gd name="connsiteY49" fmla="*/ 74415 h 127715"/>
              <a:gd name="connsiteX50" fmla="*/ 180113 w 281599"/>
              <a:gd name="connsiteY50" fmla="*/ 70144 h 127715"/>
              <a:gd name="connsiteX51" fmla="*/ 191723 w 281599"/>
              <a:gd name="connsiteY51" fmla="*/ 67678 h 127715"/>
              <a:gd name="connsiteX52" fmla="*/ 192626 w 281599"/>
              <a:gd name="connsiteY52" fmla="*/ 71648 h 127715"/>
              <a:gd name="connsiteX53" fmla="*/ 233172 w 281599"/>
              <a:gd name="connsiteY53" fmla="*/ 62925 h 127715"/>
              <a:gd name="connsiteX54" fmla="*/ 254649 w 281599"/>
              <a:gd name="connsiteY54" fmla="*/ 58113 h 127715"/>
              <a:gd name="connsiteX55" fmla="*/ 257356 w 281599"/>
              <a:gd name="connsiteY55" fmla="*/ 57631 h 127715"/>
              <a:gd name="connsiteX56" fmla="*/ 256814 w 281599"/>
              <a:gd name="connsiteY56" fmla="*/ 55225 h 127715"/>
              <a:gd name="connsiteX57" fmla="*/ 259401 w 281599"/>
              <a:gd name="connsiteY57" fmla="*/ 54503 h 127715"/>
              <a:gd name="connsiteX58" fmla="*/ 261627 w 281599"/>
              <a:gd name="connsiteY58" fmla="*/ 62745 h 127715"/>
              <a:gd name="connsiteX59" fmla="*/ 258920 w 281599"/>
              <a:gd name="connsiteY59" fmla="*/ 63467 h 127715"/>
              <a:gd name="connsiteX60" fmla="*/ 260243 w 281599"/>
              <a:gd name="connsiteY60" fmla="*/ 68580 h 127715"/>
              <a:gd name="connsiteX61" fmla="*/ 262108 w 281599"/>
              <a:gd name="connsiteY61" fmla="*/ 68399 h 127715"/>
              <a:gd name="connsiteX62" fmla="*/ 263311 w 281599"/>
              <a:gd name="connsiteY62" fmla="*/ 69302 h 127715"/>
              <a:gd name="connsiteX63" fmla="*/ 263732 w 281599"/>
              <a:gd name="connsiteY63" fmla="*/ 70746 h 127715"/>
              <a:gd name="connsiteX64" fmla="*/ 266259 w 281599"/>
              <a:gd name="connsiteY64" fmla="*/ 70084 h 127715"/>
              <a:gd name="connsiteX65" fmla="*/ 266740 w 281599"/>
              <a:gd name="connsiteY65" fmla="*/ 72069 h 127715"/>
              <a:gd name="connsiteX66" fmla="*/ 269508 w 281599"/>
              <a:gd name="connsiteY66" fmla="*/ 71347 h 127715"/>
              <a:gd name="connsiteX67" fmla="*/ 270711 w 281599"/>
              <a:gd name="connsiteY67" fmla="*/ 75919 h 127715"/>
              <a:gd name="connsiteX68" fmla="*/ 269327 w 281599"/>
              <a:gd name="connsiteY68" fmla="*/ 76340 h 127715"/>
              <a:gd name="connsiteX69" fmla="*/ 269688 w 281599"/>
              <a:gd name="connsiteY69" fmla="*/ 78025 h 127715"/>
              <a:gd name="connsiteX70" fmla="*/ 269086 w 281599"/>
              <a:gd name="connsiteY70" fmla="*/ 78205 h 127715"/>
              <a:gd name="connsiteX71" fmla="*/ 269748 w 281599"/>
              <a:gd name="connsiteY71" fmla="*/ 80431 h 127715"/>
              <a:gd name="connsiteX72" fmla="*/ 270771 w 281599"/>
              <a:gd name="connsiteY72" fmla="*/ 81875 h 127715"/>
              <a:gd name="connsiteX73" fmla="*/ 273658 w 281599"/>
              <a:gd name="connsiteY73" fmla="*/ 81875 h 127715"/>
              <a:gd name="connsiteX74" fmla="*/ 277448 w 281599"/>
              <a:gd name="connsiteY74" fmla="*/ 80852 h 127715"/>
              <a:gd name="connsiteX75" fmla="*/ 281479 w 281599"/>
              <a:gd name="connsiteY75" fmla="*/ 80130 h 127715"/>
              <a:gd name="connsiteX76" fmla="*/ 281118 w 281599"/>
              <a:gd name="connsiteY76" fmla="*/ 81514 h 127715"/>
              <a:gd name="connsiteX77" fmla="*/ 281599 w 281599"/>
              <a:gd name="connsiteY77" fmla="*/ 83198 h 127715"/>
              <a:gd name="connsiteX78" fmla="*/ 278832 w 281599"/>
              <a:gd name="connsiteY78" fmla="*/ 83920 h 127715"/>
              <a:gd name="connsiteX79" fmla="*/ 279374 w 281599"/>
              <a:gd name="connsiteY79" fmla="*/ 84943 h 127715"/>
              <a:gd name="connsiteX80" fmla="*/ 276606 w 281599"/>
              <a:gd name="connsiteY80" fmla="*/ 86748 h 127715"/>
              <a:gd name="connsiteX81" fmla="*/ 275102 w 281599"/>
              <a:gd name="connsiteY81" fmla="*/ 87109 h 127715"/>
              <a:gd name="connsiteX82" fmla="*/ 272034 w 281599"/>
              <a:gd name="connsiteY82" fmla="*/ 87109 h 127715"/>
              <a:gd name="connsiteX83" fmla="*/ 271794 w 281599"/>
              <a:gd name="connsiteY83" fmla="*/ 86086 h 127715"/>
              <a:gd name="connsiteX84" fmla="*/ 270290 w 281599"/>
              <a:gd name="connsiteY84" fmla="*/ 85966 h 127715"/>
              <a:gd name="connsiteX85" fmla="*/ 268846 w 281599"/>
              <a:gd name="connsiteY85" fmla="*/ 86567 h 127715"/>
              <a:gd name="connsiteX86" fmla="*/ 267823 w 281599"/>
              <a:gd name="connsiteY86" fmla="*/ 88553 h 127715"/>
              <a:gd name="connsiteX87" fmla="*/ 266379 w 281599"/>
              <a:gd name="connsiteY87" fmla="*/ 88553 h 127715"/>
              <a:gd name="connsiteX88" fmla="*/ 262650 w 281599"/>
              <a:gd name="connsiteY88" fmla="*/ 89635 h 127715"/>
              <a:gd name="connsiteX89" fmla="*/ 260965 w 281599"/>
              <a:gd name="connsiteY89" fmla="*/ 90718 h 127715"/>
              <a:gd name="connsiteX90" fmla="*/ 259161 w 281599"/>
              <a:gd name="connsiteY90" fmla="*/ 90778 h 127715"/>
              <a:gd name="connsiteX91" fmla="*/ 254589 w 281599"/>
              <a:gd name="connsiteY91" fmla="*/ 91801 h 127715"/>
              <a:gd name="connsiteX92" fmla="*/ 251881 w 281599"/>
              <a:gd name="connsiteY92" fmla="*/ 92523 h 127715"/>
              <a:gd name="connsiteX93" fmla="*/ 251219 w 281599"/>
              <a:gd name="connsiteY93" fmla="*/ 89635 h 127715"/>
              <a:gd name="connsiteX94" fmla="*/ 248513 w 281599"/>
              <a:gd name="connsiteY94" fmla="*/ 90177 h 127715"/>
              <a:gd name="connsiteX95" fmla="*/ 249234 w 281599"/>
              <a:gd name="connsiteY95" fmla="*/ 93004 h 127715"/>
              <a:gd name="connsiteX96" fmla="*/ 244241 w 281599"/>
              <a:gd name="connsiteY96" fmla="*/ 93726 h 127715"/>
              <a:gd name="connsiteX97" fmla="*/ 243459 w 281599"/>
              <a:gd name="connsiteY97" fmla="*/ 94929 h 127715"/>
              <a:gd name="connsiteX98" fmla="*/ 244542 w 281599"/>
              <a:gd name="connsiteY98" fmla="*/ 97997 h 127715"/>
              <a:gd name="connsiteX99" fmla="*/ 205560 w 281599"/>
              <a:gd name="connsiteY99" fmla="*/ 106419 h 127715"/>
              <a:gd name="connsiteX100" fmla="*/ 200928 w 281599"/>
              <a:gd name="connsiteY100" fmla="*/ 107141 h 127715"/>
              <a:gd name="connsiteX101" fmla="*/ 175721 w 281599"/>
              <a:gd name="connsiteY101" fmla="*/ 112556 h 127715"/>
              <a:gd name="connsiteX102" fmla="*/ 175059 w 281599"/>
              <a:gd name="connsiteY102" fmla="*/ 112556 h 127715"/>
              <a:gd name="connsiteX103" fmla="*/ 166036 w 281599"/>
              <a:gd name="connsiteY103" fmla="*/ 106299 h 127715"/>
              <a:gd name="connsiteX104" fmla="*/ 147928 w 281599"/>
              <a:gd name="connsiteY104" fmla="*/ 110450 h 127715"/>
              <a:gd name="connsiteX105" fmla="*/ 127836 w 281599"/>
              <a:gd name="connsiteY105" fmla="*/ 114842 h 127715"/>
              <a:gd name="connsiteX106" fmla="*/ 123685 w 281599"/>
              <a:gd name="connsiteY106" fmla="*/ 115563 h 127715"/>
              <a:gd name="connsiteX107" fmla="*/ 93425 w 281599"/>
              <a:gd name="connsiteY107" fmla="*/ 121880 h 127715"/>
              <a:gd name="connsiteX108" fmla="*/ 85605 w 281599"/>
              <a:gd name="connsiteY108" fmla="*/ 123504 h 127715"/>
              <a:gd name="connsiteX109" fmla="*/ 65572 w 281599"/>
              <a:gd name="connsiteY109" fmla="*/ 127715 h 127715"/>
              <a:gd name="connsiteX110" fmla="*/ 66294 w 281599"/>
              <a:gd name="connsiteY110" fmla="*/ 126091 h 127715"/>
              <a:gd name="connsiteX111" fmla="*/ 63948 w 281599"/>
              <a:gd name="connsiteY111" fmla="*/ 125369 h 127715"/>
              <a:gd name="connsiteX112" fmla="*/ 63226 w 281599"/>
              <a:gd name="connsiteY112" fmla="*/ 124767 h 127715"/>
              <a:gd name="connsiteX113" fmla="*/ 61541 w 281599"/>
              <a:gd name="connsiteY113" fmla="*/ 124948 h 127715"/>
              <a:gd name="connsiteX114" fmla="*/ 60640 w 281599"/>
              <a:gd name="connsiteY114" fmla="*/ 123504 h 127715"/>
              <a:gd name="connsiteX115" fmla="*/ 58413 w 281599"/>
              <a:gd name="connsiteY115" fmla="*/ 122903 h 127715"/>
              <a:gd name="connsiteX116" fmla="*/ 57451 w 281599"/>
              <a:gd name="connsiteY116" fmla="*/ 123805 h 127715"/>
              <a:gd name="connsiteX117" fmla="*/ 56609 w 281599"/>
              <a:gd name="connsiteY117" fmla="*/ 122782 h 127715"/>
              <a:gd name="connsiteX118" fmla="*/ 55225 w 281599"/>
              <a:gd name="connsiteY118" fmla="*/ 122662 h 127715"/>
              <a:gd name="connsiteX119" fmla="*/ 54142 w 281599"/>
              <a:gd name="connsiteY119" fmla="*/ 123263 h 127715"/>
              <a:gd name="connsiteX120" fmla="*/ 54022 w 281599"/>
              <a:gd name="connsiteY120" fmla="*/ 121158 h 127715"/>
              <a:gd name="connsiteX121" fmla="*/ 52698 w 281599"/>
              <a:gd name="connsiteY121" fmla="*/ 120256 h 127715"/>
              <a:gd name="connsiteX122" fmla="*/ 50713 w 281599"/>
              <a:gd name="connsiteY122" fmla="*/ 121940 h 127715"/>
              <a:gd name="connsiteX123" fmla="*/ 49510 w 281599"/>
              <a:gd name="connsiteY123" fmla="*/ 120557 h 127715"/>
              <a:gd name="connsiteX124" fmla="*/ 47946 w 281599"/>
              <a:gd name="connsiteY124" fmla="*/ 120196 h 127715"/>
              <a:gd name="connsiteX125" fmla="*/ 47585 w 281599"/>
              <a:gd name="connsiteY125" fmla="*/ 121339 h 127715"/>
              <a:gd name="connsiteX126" fmla="*/ 45780 w 281599"/>
              <a:gd name="connsiteY126" fmla="*/ 119895 h 127715"/>
              <a:gd name="connsiteX127" fmla="*/ 44938 w 281599"/>
              <a:gd name="connsiteY127" fmla="*/ 120256 h 127715"/>
              <a:gd name="connsiteX128" fmla="*/ 43795 w 281599"/>
              <a:gd name="connsiteY128" fmla="*/ 118210 h 127715"/>
              <a:gd name="connsiteX129" fmla="*/ 39464 w 281599"/>
              <a:gd name="connsiteY129" fmla="*/ 116165 h 127715"/>
              <a:gd name="connsiteX130" fmla="*/ 36636 w 281599"/>
              <a:gd name="connsiteY130" fmla="*/ 117007 h 127715"/>
              <a:gd name="connsiteX131" fmla="*/ 34832 w 281599"/>
              <a:gd name="connsiteY131" fmla="*/ 116105 h 127715"/>
              <a:gd name="connsiteX132" fmla="*/ 34350 w 281599"/>
              <a:gd name="connsiteY132" fmla="*/ 117849 h 127715"/>
              <a:gd name="connsiteX133" fmla="*/ 33569 w 281599"/>
              <a:gd name="connsiteY133" fmla="*/ 117308 h 127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281599" h="127715">
                <a:moveTo>
                  <a:pt x="33569" y="117308"/>
                </a:moveTo>
                <a:lnTo>
                  <a:pt x="33207" y="114120"/>
                </a:lnTo>
                <a:lnTo>
                  <a:pt x="32004" y="111533"/>
                </a:lnTo>
                <a:lnTo>
                  <a:pt x="29779" y="110029"/>
                </a:lnTo>
                <a:lnTo>
                  <a:pt x="29297" y="108465"/>
                </a:lnTo>
                <a:lnTo>
                  <a:pt x="27913" y="108344"/>
                </a:lnTo>
                <a:lnTo>
                  <a:pt x="27071" y="107442"/>
                </a:lnTo>
                <a:lnTo>
                  <a:pt x="23883" y="107743"/>
                </a:lnTo>
                <a:lnTo>
                  <a:pt x="20574" y="107322"/>
                </a:lnTo>
                <a:lnTo>
                  <a:pt x="19191" y="106660"/>
                </a:lnTo>
                <a:lnTo>
                  <a:pt x="19672" y="102870"/>
                </a:lnTo>
                <a:lnTo>
                  <a:pt x="17205" y="87891"/>
                </a:lnTo>
                <a:lnTo>
                  <a:pt x="13415" y="86206"/>
                </a:lnTo>
                <a:lnTo>
                  <a:pt x="8001" y="81875"/>
                </a:lnTo>
                <a:lnTo>
                  <a:pt x="8362" y="80973"/>
                </a:lnTo>
                <a:lnTo>
                  <a:pt x="5956" y="70205"/>
                </a:lnTo>
                <a:lnTo>
                  <a:pt x="4753" y="70445"/>
                </a:lnTo>
                <a:lnTo>
                  <a:pt x="4452" y="69362"/>
                </a:lnTo>
                <a:lnTo>
                  <a:pt x="7219" y="68821"/>
                </a:lnTo>
                <a:lnTo>
                  <a:pt x="7941" y="69723"/>
                </a:lnTo>
                <a:lnTo>
                  <a:pt x="10107" y="69182"/>
                </a:lnTo>
                <a:lnTo>
                  <a:pt x="8903" y="64068"/>
                </a:lnTo>
                <a:lnTo>
                  <a:pt x="8723" y="61662"/>
                </a:lnTo>
                <a:lnTo>
                  <a:pt x="5535" y="61963"/>
                </a:lnTo>
                <a:lnTo>
                  <a:pt x="4331" y="56127"/>
                </a:lnTo>
                <a:lnTo>
                  <a:pt x="2527" y="52518"/>
                </a:lnTo>
                <a:lnTo>
                  <a:pt x="842" y="44457"/>
                </a:lnTo>
                <a:lnTo>
                  <a:pt x="0" y="43013"/>
                </a:lnTo>
                <a:lnTo>
                  <a:pt x="14799" y="39885"/>
                </a:lnTo>
                <a:lnTo>
                  <a:pt x="10708" y="20935"/>
                </a:lnTo>
                <a:lnTo>
                  <a:pt x="26830" y="17326"/>
                </a:lnTo>
                <a:lnTo>
                  <a:pt x="23221" y="722"/>
                </a:lnTo>
                <a:lnTo>
                  <a:pt x="26530" y="0"/>
                </a:lnTo>
                <a:lnTo>
                  <a:pt x="45901" y="1384"/>
                </a:lnTo>
                <a:lnTo>
                  <a:pt x="48548" y="13656"/>
                </a:lnTo>
                <a:lnTo>
                  <a:pt x="67377" y="9565"/>
                </a:lnTo>
                <a:lnTo>
                  <a:pt x="70265" y="8482"/>
                </a:lnTo>
                <a:lnTo>
                  <a:pt x="75498" y="7279"/>
                </a:lnTo>
                <a:lnTo>
                  <a:pt x="78446" y="20514"/>
                </a:lnTo>
                <a:lnTo>
                  <a:pt x="79168" y="23522"/>
                </a:lnTo>
                <a:lnTo>
                  <a:pt x="82536" y="38200"/>
                </a:lnTo>
                <a:lnTo>
                  <a:pt x="93245" y="35674"/>
                </a:lnTo>
                <a:lnTo>
                  <a:pt x="101306" y="34050"/>
                </a:lnTo>
                <a:lnTo>
                  <a:pt x="106840" y="32606"/>
                </a:lnTo>
                <a:lnTo>
                  <a:pt x="131205" y="27252"/>
                </a:lnTo>
                <a:lnTo>
                  <a:pt x="147387" y="23462"/>
                </a:lnTo>
                <a:lnTo>
                  <a:pt x="150876" y="39343"/>
                </a:lnTo>
                <a:lnTo>
                  <a:pt x="153102" y="47765"/>
                </a:lnTo>
                <a:lnTo>
                  <a:pt x="158576" y="70625"/>
                </a:lnTo>
                <a:lnTo>
                  <a:pt x="159358" y="74415"/>
                </a:lnTo>
                <a:lnTo>
                  <a:pt x="180113" y="70144"/>
                </a:lnTo>
                <a:lnTo>
                  <a:pt x="191723" y="67678"/>
                </a:lnTo>
                <a:lnTo>
                  <a:pt x="192626" y="71648"/>
                </a:lnTo>
                <a:lnTo>
                  <a:pt x="233172" y="62925"/>
                </a:lnTo>
                <a:lnTo>
                  <a:pt x="254649" y="58113"/>
                </a:lnTo>
                <a:lnTo>
                  <a:pt x="257356" y="57631"/>
                </a:lnTo>
                <a:lnTo>
                  <a:pt x="256814" y="55225"/>
                </a:lnTo>
                <a:lnTo>
                  <a:pt x="259401" y="54503"/>
                </a:lnTo>
                <a:lnTo>
                  <a:pt x="261627" y="62745"/>
                </a:lnTo>
                <a:lnTo>
                  <a:pt x="258920" y="63467"/>
                </a:lnTo>
                <a:lnTo>
                  <a:pt x="260243" y="68580"/>
                </a:lnTo>
                <a:lnTo>
                  <a:pt x="262108" y="68399"/>
                </a:lnTo>
                <a:lnTo>
                  <a:pt x="263311" y="69302"/>
                </a:lnTo>
                <a:lnTo>
                  <a:pt x="263732" y="70746"/>
                </a:lnTo>
                <a:lnTo>
                  <a:pt x="266259" y="70084"/>
                </a:lnTo>
                <a:lnTo>
                  <a:pt x="266740" y="72069"/>
                </a:lnTo>
                <a:lnTo>
                  <a:pt x="269508" y="71347"/>
                </a:lnTo>
                <a:lnTo>
                  <a:pt x="270711" y="75919"/>
                </a:lnTo>
                <a:lnTo>
                  <a:pt x="269327" y="76340"/>
                </a:lnTo>
                <a:lnTo>
                  <a:pt x="269688" y="78025"/>
                </a:lnTo>
                <a:lnTo>
                  <a:pt x="269086" y="78205"/>
                </a:lnTo>
                <a:lnTo>
                  <a:pt x="269748" y="80431"/>
                </a:lnTo>
                <a:lnTo>
                  <a:pt x="270771" y="81875"/>
                </a:lnTo>
                <a:lnTo>
                  <a:pt x="273658" y="81875"/>
                </a:lnTo>
                <a:lnTo>
                  <a:pt x="277448" y="80852"/>
                </a:lnTo>
                <a:lnTo>
                  <a:pt x="281479" y="80130"/>
                </a:lnTo>
                <a:lnTo>
                  <a:pt x="281118" y="81514"/>
                </a:lnTo>
                <a:lnTo>
                  <a:pt x="281599" y="83198"/>
                </a:lnTo>
                <a:lnTo>
                  <a:pt x="278832" y="83920"/>
                </a:lnTo>
                <a:lnTo>
                  <a:pt x="279374" y="84943"/>
                </a:lnTo>
                <a:lnTo>
                  <a:pt x="276606" y="86748"/>
                </a:lnTo>
                <a:lnTo>
                  <a:pt x="275102" y="87109"/>
                </a:lnTo>
                <a:lnTo>
                  <a:pt x="272034" y="87109"/>
                </a:lnTo>
                <a:lnTo>
                  <a:pt x="271794" y="86086"/>
                </a:lnTo>
                <a:lnTo>
                  <a:pt x="270290" y="85966"/>
                </a:lnTo>
                <a:lnTo>
                  <a:pt x="268846" y="86567"/>
                </a:lnTo>
                <a:lnTo>
                  <a:pt x="267823" y="88553"/>
                </a:lnTo>
                <a:lnTo>
                  <a:pt x="266379" y="88553"/>
                </a:lnTo>
                <a:lnTo>
                  <a:pt x="262650" y="89635"/>
                </a:lnTo>
                <a:lnTo>
                  <a:pt x="260965" y="90718"/>
                </a:lnTo>
                <a:lnTo>
                  <a:pt x="259161" y="90778"/>
                </a:lnTo>
                <a:lnTo>
                  <a:pt x="254589" y="91801"/>
                </a:lnTo>
                <a:lnTo>
                  <a:pt x="251881" y="92523"/>
                </a:lnTo>
                <a:lnTo>
                  <a:pt x="251219" y="89635"/>
                </a:lnTo>
                <a:lnTo>
                  <a:pt x="248513" y="90177"/>
                </a:lnTo>
                <a:lnTo>
                  <a:pt x="249234" y="93004"/>
                </a:lnTo>
                <a:lnTo>
                  <a:pt x="244241" y="93726"/>
                </a:lnTo>
                <a:lnTo>
                  <a:pt x="243459" y="94929"/>
                </a:lnTo>
                <a:lnTo>
                  <a:pt x="244542" y="97997"/>
                </a:lnTo>
                <a:lnTo>
                  <a:pt x="205560" y="106419"/>
                </a:lnTo>
                <a:lnTo>
                  <a:pt x="200928" y="107141"/>
                </a:lnTo>
                <a:lnTo>
                  <a:pt x="175721" y="112556"/>
                </a:lnTo>
                <a:lnTo>
                  <a:pt x="175059" y="112556"/>
                </a:lnTo>
                <a:lnTo>
                  <a:pt x="166036" y="106299"/>
                </a:lnTo>
                <a:lnTo>
                  <a:pt x="147928" y="110450"/>
                </a:lnTo>
                <a:lnTo>
                  <a:pt x="127836" y="114842"/>
                </a:lnTo>
                <a:lnTo>
                  <a:pt x="123685" y="115563"/>
                </a:lnTo>
                <a:lnTo>
                  <a:pt x="93425" y="121880"/>
                </a:lnTo>
                <a:lnTo>
                  <a:pt x="85605" y="123504"/>
                </a:lnTo>
                <a:lnTo>
                  <a:pt x="65572" y="127715"/>
                </a:lnTo>
                <a:lnTo>
                  <a:pt x="66294" y="126091"/>
                </a:lnTo>
                <a:lnTo>
                  <a:pt x="63948" y="125369"/>
                </a:lnTo>
                <a:lnTo>
                  <a:pt x="63226" y="124767"/>
                </a:lnTo>
                <a:lnTo>
                  <a:pt x="61541" y="124948"/>
                </a:lnTo>
                <a:lnTo>
                  <a:pt x="60640" y="123504"/>
                </a:lnTo>
                <a:lnTo>
                  <a:pt x="58413" y="122903"/>
                </a:lnTo>
                <a:lnTo>
                  <a:pt x="57451" y="123805"/>
                </a:lnTo>
                <a:lnTo>
                  <a:pt x="56609" y="122782"/>
                </a:lnTo>
                <a:lnTo>
                  <a:pt x="55225" y="122662"/>
                </a:lnTo>
                <a:lnTo>
                  <a:pt x="54142" y="123263"/>
                </a:lnTo>
                <a:lnTo>
                  <a:pt x="54022" y="121158"/>
                </a:lnTo>
                <a:lnTo>
                  <a:pt x="52698" y="120256"/>
                </a:lnTo>
                <a:lnTo>
                  <a:pt x="50713" y="121940"/>
                </a:lnTo>
                <a:lnTo>
                  <a:pt x="49510" y="120557"/>
                </a:lnTo>
                <a:lnTo>
                  <a:pt x="47946" y="120196"/>
                </a:lnTo>
                <a:lnTo>
                  <a:pt x="47585" y="121339"/>
                </a:lnTo>
                <a:lnTo>
                  <a:pt x="45780" y="119895"/>
                </a:lnTo>
                <a:lnTo>
                  <a:pt x="44938" y="120256"/>
                </a:lnTo>
                <a:lnTo>
                  <a:pt x="43795" y="118210"/>
                </a:lnTo>
                <a:lnTo>
                  <a:pt x="39464" y="116165"/>
                </a:lnTo>
                <a:lnTo>
                  <a:pt x="36636" y="117007"/>
                </a:lnTo>
                <a:lnTo>
                  <a:pt x="34832" y="116105"/>
                </a:lnTo>
                <a:lnTo>
                  <a:pt x="34350" y="117849"/>
                </a:lnTo>
                <a:lnTo>
                  <a:pt x="33569" y="11730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 title="FL-27">
            <a:extLst>
              <a:ext uri="{FF2B5EF4-FFF2-40B4-BE49-F238E27FC236}">
                <a16:creationId xmlns:a16="http://schemas.microsoft.com/office/drawing/2014/main" id="{894F0E12-81A5-49D3-4EF3-FE992278B7B7}"/>
              </a:ext>
            </a:extLst>
          </p:cNvPr>
          <p:cNvSpPr/>
          <p:nvPr/>
        </p:nvSpPr>
        <p:spPr>
          <a:xfrm>
            <a:off x="7100589" y="5491545"/>
            <a:ext cx="33067" cy="39635"/>
          </a:xfrm>
          <a:custGeom>
            <a:avLst/>
            <a:gdLst>
              <a:gd name="connsiteX0" fmla="*/ 17807 w 41388"/>
              <a:gd name="connsiteY0" fmla="*/ 51375 h 51374"/>
              <a:gd name="connsiteX1" fmla="*/ 16242 w 41388"/>
              <a:gd name="connsiteY1" fmla="*/ 50051 h 51374"/>
              <a:gd name="connsiteX2" fmla="*/ 14979 w 41388"/>
              <a:gd name="connsiteY2" fmla="*/ 50292 h 51374"/>
              <a:gd name="connsiteX3" fmla="*/ 11129 w 41388"/>
              <a:gd name="connsiteY3" fmla="*/ 48848 h 51374"/>
              <a:gd name="connsiteX4" fmla="*/ 10227 w 41388"/>
              <a:gd name="connsiteY4" fmla="*/ 46683 h 51374"/>
              <a:gd name="connsiteX5" fmla="*/ 8482 w 41388"/>
              <a:gd name="connsiteY5" fmla="*/ 46803 h 51374"/>
              <a:gd name="connsiteX6" fmla="*/ 8121 w 41388"/>
              <a:gd name="connsiteY6" fmla="*/ 45599 h 51374"/>
              <a:gd name="connsiteX7" fmla="*/ 8903 w 41388"/>
              <a:gd name="connsiteY7" fmla="*/ 44276 h 51374"/>
              <a:gd name="connsiteX8" fmla="*/ 7821 w 41388"/>
              <a:gd name="connsiteY8" fmla="*/ 42471 h 51374"/>
              <a:gd name="connsiteX9" fmla="*/ 6377 w 41388"/>
              <a:gd name="connsiteY9" fmla="*/ 41389 h 51374"/>
              <a:gd name="connsiteX10" fmla="*/ 5053 w 41388"/>
              <a:gd name="connsiteY10" fmla="*/ 36877 h 51374"/>
              <a:gd name="connsiteX11" fmla="*/ 3730 w 41388"/>
              <a:gd name="connsiteY11" fmla="*/ 35613 h 51374"/>
              <a:gd name="connsiteX12" fmla="*/ 1925 w 41388"/>
              <a:gd name="connsiteY12" fmla="*/ 30079 h 51374"/>
              <a:gd name="connsiteX13" fmla="*/ 842 w 41388"/>
              <a:gd name="connsiteY13" fmla="*/ 25627 h 51374"/>
              <a:gd name="connsiteX14" fmla="*/ 1203 w 41388"/>
              <a:gd name="connsiteY14" fmla="*/ 22198 h 51374"/>
              <a:gd name="connsiteX15" fmla="*/ 0 w 41388"/>
              <a:gd name="connsiteY15" fmla="*/ 17626 h 51374"/>
              <a:gd name="connsiteX16" fmla="*/ 1805 w 41388"/>
              <a:gd name="connsiteY16" fmla="*/ 17265 h 51374"/>
              <a:gd name="connsiteX17" fmla="*/ 2286 w 41388"/>
              <a:gd name="connsiteY17" fmla="*/ 14679 h 51374"/>
              <a:gd name="connsiteX18" fmla="*/ 1564 w 41388"/>
              <a:gd name="connsiteY18" fmla="*/ 11671 h 51374"/>
              <a:gd name="connsiteX19" fmla="*/ 4211 w 41388"/>
              <a:gd name="connsiteY19" fmla="*/ 11069 h 51374"/>
              <a:gd name="connsiteX20" fmla="*/ 3369 w 41388"/>
              <a:gd name="connsiteY20" fmla="*/ 7460 h 51374"/>
              <a:gd name="connsiteX21" fmla="*/ 7941 w 41388"/>
              <a:gd name="connsiteY21" fmla="*/ 6377 h 51374"/>
              <a:gd name="connsiteX22" fmla="*/ 9746 w 41388"/>
              <a:gd name="connsiteY22" fmla="*/ 6317 h 51374"/>
              <a:gd name="connsiteX23" fmla="*/ 11430 w 41388"/>
              <a:gd name="connsiteY23" fmla="*/ 5234 h 51374"/>
              <a:gd name="connsiteX24" fmla="*/ 15160 w 41388"/>
              <a:gd name="connsiteY24" fmla="*/ 4151 h 51374"/>
              <a:gd name="connsiteX25" fmla="*/ 16543 w 41388"/>
              <a:gd name="connsiteY25" fmla="*/ 4151 h 51374"/>
              <a:gd name="connsiteX26" fmla="*/ 17566 w 41388"/>
              <a:gd name="connsiteY26" fmla="*/ 2166 h 51374"/>
              <a:gd name="connsiteX27" fmla="*/ 19070 w 41388"/>
              <a:gd name="connsiteY27" fmla="*/ 1564 h 51374"/>
              <a:gd name="connsiteX28" fmla="*/ 20574 w 41388"/>
              <a:gd name="connsiteY28" fmla="*/ 1684 h 51374"/>
              <a:gd name="connsiteX29" fmla="*/ 20814 w 41388"/>
              <a:gd name="connsiteY29" fmla="*/ 2707 h 51374"/>
              <a:gd name="connsiteX30" fmla="*/ 23883 w 41388"/>
              <a:gd name="connsiteY30" fmla="*/ 2707 h 51374"/>
              <a:gd name="connsiteX31" fmla="*/ 25386 w 41388"/>
              <a:gd name="connsiteY31" fmla="*/ 2346 h 51374"/>
              <a:gd name="connsiteX32" fmla="*/ 28154 w 41388"/>
              <a:gd name="connsiteY32" fmla="*/ 541 h 51374"/>
              <a:gd name="connsiteX33" fmla="*/ 30741 w 41388"/>
              <a:gd name="connsiteY33" fmla="*/ 601 h 51374"/>
              <a:gd name="connsiteX34" fmla="*/ 32245 w 41388"/>
              <a:gd name="connsiteY34" fmla="*/ 0 h 51374"/>
              <a:gd name="connsiteX35" fmla="*/ 34290 w 41388"/>
              <a:gd name="connsiteY35" fmla="*/ 1143 h 51374"/>
              <a:gd name="connsiteX36" fmla="*/ 40305 w 41388"/>
              <a:gd name="connsiteY36" fmla="*/ 2527 h 51374"/>
              <a:gd name="connsiteX37" fmla="*/ 38381 w 41388"/>
              <a:gd name="connsiteY37" fmla="*/ 3128 h 51374"/>
              <a:gd name="connsiteX38" fmla="*/ 40186 w 41388"/>
              <a:gd name="connsiteY38" fmla="*/ 4331 h 51374"/>
              <a:gd name="connsiteX39" fmla="*/ 39404 w 41388"/>
              <a:gd name="connsiteY39" fmla="*/ 7820 h 51374"/>
              <a:gd name="connsiteX40" fmla="*/ 37719 w 41388"/>
              <a:gd name="connsiteY40" fmla="*/ 9204 h 51374"/>
              <a:gd name="connsiteX41" fmla="*/ 39885 w 41388"/>
              <a:gd name="connsiteY41" fmla="*/ 9986 h 51374"/>
              <a:gd name="connsiteX42" fmla="*/ 40246 w 41388"/>
              <a:gd name="connsiteY42" fmla="*/ 11249 h 51374"/>
              <a:gd name="connsiteX43" fmla="*/ 39764 w 41388"/>
              <a:gd name="connsiteY43" fmla="*/ 15340 h 51374"/>
              <a:gd name="connsiteX44" fmla="*/ 39945 w 41388"/>
              <a:gd name="connsiteY44" fmla="*/ 16724 h 51374"/>
              <a:gd name="connsiteX45" fmla="*/ 41389 w 41388"/>
              <a:gd name="connsiteY45" fmla="*/ 20093 h 51374"/>
              <a:gd name="connsiteX46" fmla="*/ 40486 w 41388"/>
              <a:gd name="connsiteY46" fmla="*/ 21356 h 51374"/>
              <a:gd name="connsiteX47" fmla="*/ 39584 w 41388"/>
              <a:gd name="connsiteY47" fmla="*/ 20032 h 51374"/>
              <a:gd name="connsiteX48" fmla="*/ 36456 w 41388"/>
              <a:gd name="connsiteY48" fmla="*/ 18408 h 51374"/>
              <a:gd name="connsiteX49" fmla="*/ 37779 w 41388"/>
              <a:gd name="connsiteY49" fmla="*/ 15220 h 51374"/>
              <a:gd name="connsiteX50" fmla="*/ 35974 w 41388"/>
              <a:gd name="connsiteY50" fmla="*/ 14017 h 51374"/>
              <a:gd name="connsiteX51" fmla="*/ 38200 w 41388"/>
              <a:gd name="connsiteY51" fmla="*/ 12332 h 51374"/>
              <a:gd name="connsiteX52" fmla="*/ 39042 w 41388"/>
              <a:gd name="connsiteY52" fmla="*/ 10828 h 51374"/>
              <a:gd name="connsiteX53" fmla="*/ 34771 w 41388"/>
              <a:gd name="connsiteY53" fmla="*/ 7640 h 51374"/>
              <a:gd name="connsiteX54" fmla="*/ 34050 w 41388"/>
              <a:gd name="connsiteY54" fmla="*/ 7520 h 51374"/>
              <a:gd name="connsiteX55" fmla="*/ 29056 w 41388"/>
              <a:gd name="connsiteY55" fmla="*/ 8723 h 51374"/>
              <a:gd name="connsiteX56" fmla="*/ 28876 w 41388"/>
              <a:gd name="connsiteY56" fmla="*/ 9685 h 51374"/>
              <a:gd name="connsiteX57" fmla="*/ 27793 w 41388"/>
              <a:gd name="connsiteY57" fmla="*/ 10167 h 51374"/>
              <a:gd name="connsiteX58" fmla="*/ 24785 w 41388"/>
              <a:gd name="connsiteY58" fmla="*/ 13175 h 51374"/>
              <a:gd name="connsiteX59" fmla="*/ 23462 w 41388"/>
              <a:gd name="connsiteY59" fmla="*/ 16062 h 51374"/>
              <a:gd name="connsiteX60" fmla="*/ 24725 w 41388"/>
              <a:gd name="connsiteY60" fmla="*/ 18649 h 51374"/>
              <a:gd name="connsiteX61" fmla="*/ 23281 w 41388"/>
              <a:gd name="connsiteY61" fmla="*/ 23582 h 51374"/>
              <a:gd name="connsiteX62" fmla="*/ 22499 w 41388"/>
              <a:gd name="connsiteY62" fmla="*/ 28936 h 51374"/>
              <a:gd name="connsiteX63" fmla="*/ 20875 w 41388"/>
              <a:gd name="connsiteY63" fmla="*/ 34470 h 51374"/>
              <a:gd name="connsiteX64" fmla="*/ 18829 w 41388"/>
              <a:gd name="connsiteY64" fmla="*/ 34651 h 51374"/>
              <a:gd name="connsiteX65" fmla="*/ 17927 w 41388"/>
              <a:gd name="connsiteY65" fmla="*/ 35974 h 51374"/>
              <a:gd name="connsiteX66" fmla="*/ 17807 w 41388"/>
              <a:gd name="connsiteY66" fmla="*/ 38140 h 51374"/>
              <a:gd name="connsiteX67" fmla="*/ 18649 w 41388"/>
              <a:gd name="connsiteY67" fmla="*/ 41509 h 51374"/>
              <a:gd name="connsiteX68" fmla="*/ 20093 w 41388"/>
              <a:gd name="connsiteY68" fmla="*/ 43915 h 51374"/>
              <a:gd name="connsiteX69" fmla="*/ 19491 w 41388"/>
              <a:gd name="connsiteY69" fmla="*/ 50893 h 51374"/>
              <a:gd name="connsiteX70" fmla="*/ 17807 w 41388"/>
              <a:gd name="connsiteY70" fmla="*/ 51375 h 51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1388" h="51374">
                <a:moveTo>
                  <a:pt x="17807" y="51375"/>
                </a:moveTo>
                <a:lnTo>
                  <a:pt x="16242" y="50051"/>
                </a:lnTo>
                <a:lnTo>
                  <a:pt x="14979" y="50292"/>
                </a:lnTo>
                <a:lnTo>
                  <a:pt x="11129" y="48848"/>
                </a:lnTo>
                <a:lnTo>
                  <a:pt x="10227" y="46683"/>
                </a:lnTo>
                <a:lnTo>
                  <a:pt x="8482" y="46803"/>
                </a:lnTo>
                <a:lnTo>
                  <a:pt x="8121" y="45599"/>
                </a:lnTo>
                <a:lnTo>
                  <a:pt x="8903" y="44276"/>
                </a:lnTo>
                <a:lnTo>
                  <a:pt x="7821" y="42471"/>
                </a:lnTo>
                <a:lnTo>
                  <a:pt x="6377" y="41389"/>
                </a:lnTo>
                <a:lnTo>
                  <a:pt x="5053" y="36877"/>
                </a:lnTo>
                <a:lnTo>
                  <a:pt x="3730" y="35613"/>
                </a:lnTo>
                <a:lnTo>
                  <a:pt x="1925" y="30079"/>
                </a:lnTo>
                <a:lnTo>
                  <a:pt x="842" y="25627"/>
                </a:lnTo>
                <a:lnTo>
                  <a:pt x="1203" y="22198"/>
                </a:lnTo>
                <a:lnTo>
                  <a:pt x="0" y="17626"/>
                </a:lnTo>
                <a:lnTo>
                  <a:pt x="1805" y="17265"/>
                </a:lnTo>
                <a:lnTo>
                  <a:pt x="2286" y="14679"/>
                </a:lnTo>
                <a:lnTo>
                  <a:pt x="1564" y="11671"/>
                </a:lnTo>
                <a:lnTo>
                  <a:pt x="4211" y="11069"/>
                </a:lnTo>
                <a:lnTo>
                  <a:pt x="3369" y="7460"/>
                </a:lnTo>
                <a:lnTo>
                  <a:pt x="7941" y="6377"/>
                </a:lnTo>
                <a:lnTo>
                  <a:pt x="9746" y="6317"/>
                </a:lnTo>
                <a:lnTo>
                  <a:pt x="11430" y="5234"/>
                </a:lnTo>
                <a:lnTo>
                  <a:pt x="15160" y="4151"/>
                </a:lnTo>
                <a:lnTo>
                  <a:pt x="16543" y="4151"/>
                </a:lnTo>
                <a:lnTo>
                  <a:pt x="17566" y="2166"/>
                </a:lnTo>
                <a:lnTo>
                  <a:pt x="19070" y="1564"/>
                </a:lnTo>
                <a:lnTo>
                  <a:pt x="20574" y="1684"/>
                </a:lnTo>
                <a:lnTo>
                  <a:pt x="20814" y="2707"/>
                </a:lnTo>
                <a:lnTo>
                  <a:pt x="23883" y="2707"/>
                </a:lnTo>
                <a:lnTo>
                  <a:pt x="25386" y="2346"/>
                </a:lnTo>
                <a:lnTo>
                  <a:pt x="28154" y="541"/>
                </a:lnTo>
                <a:lnTo>
                  <a:pt x="30741" y="601"/>
                </a:lnTo>
                <a:lnTo>
                  <a:pt x="32245" y="0"/>
                </a:lnTo>
                <a:lnTo>
                  <a:pt x="34290" y="1143"/>
                </a:lnTo>
                <a:lnTo>
                  <a:pt x="40305" y="2527"/>
                </a:lnTo>
                <a:lnTo>
                  <a:pt x="38381" y="3128"/>
                </a:lnTo>
                <a:lnTo>
                  <a:pt x="40186" y="4331"/>
                </a:lnTo>
                <a:lnTo>
                  <a:pt x="39404" y="7820"/>
                </a:lnTo>
                <a:lnTo>
                  <a:pt x="37719" y="9204"/>
                </a:lnTo>
                <a:lnTo>
                  <a:pt x="39885" y="9986"/>
                </a:lnTo>
                <a:lnTo>
                  <a:pt x="40246" y="11249"/>
                </a:lnTo>
                <a:lnTo>
                  <a:pt x="39764" y="15340"/>
                </a:lnTo>
                <a:lnTo>
                  <a:pt x="39945" y="16724"/>
                </a:lnTo>
                <a:lnTo>
                  <a:pt x="41389" y="20093"/>
                </a:lnTo>
                <a:lnTo>
                  <a:pt x="40486" y="21356"/>
                </a:lnTo>
                <a:lnTo>
                  <a:pt x="39584" y="20032"/>
                </a:lnTo>
                <a:lnTo>
                  <a:pt x="36456" y="18408"/>
                </a:lnTo>
                <a:lnTo>
                  <a:pt x="37779" y="15220"/>
                </a:lnTo>
                <a:lnTo>
                  <a:pt x="35974" y="14017"/>
                </a:lnTo>
                <a:lnTo>
                  <a:pt x="38200" y="12332"/>
                </a:lnTo>
                <a:lnTo>
                  <a:pt x="39042" y="10828"/>
                </a:lnTo>
                <a:lnTo>
                  <a:pt x="34771" y="7640"/>
                </a:lnTo>
                <a:lnTo>
                  <a:pt x="34050" y="7520"/>
                </a:lnTo>
                <a:lnTo>
                  <a:pt x="29056" y="8723"/>
                </a:lnTo>
                <a:lnTo>
                  <a:pt x="28876" y="9685"/>
                </a:lnTo>
                <a:lnTo>
                  <a:pt x="27793" y="10167"/>
                </a:lnTo>
                <a:lnTo>
                  <a:pt x="24785" y="13175"/>
                </a:lnTo>
                <a:lnTo>
                  <a:pt x="23462" y="16062"/>
                </a:lnTo>
                <a:lnTo>
                  <a:pt x="24725" y="18649"/>
                </a:lnTo>
                <a:lnTo>
                  <a:pt x="23281" y="23582"/>
                </a:lnTo>
                <a:lnTo>
                  <a:pt x="22499" y="28936"/>
                </a:lnTo>
                <a:lnTo>
                  <a:pt x="20875" y="34470"/>
                </a:lnTo>
                <a:lnTo>
                  <a:pt x="18829" y="34651"/>
                </a:lnTo>
                <a:lnTo>
                  <a:pt x="17927" y="35974"/>
                </a:lnTo>
                <a:lnTo>
                  <a:pt x="17807" y="38140"/>
                </a:lnTo>
                <a:lnTo>
                  <a:pt x="18649" y="41509"/>
                </a:lnTo>
                <a:lnTo>
                  <a:pt x="20093" y="43915"/>
                </a:lnTo>
                <a:lnTo>
                  <a:pt x="19491" y="50893"/>
                </a:lnTo>
                <a:lnTo>
                  <a:pt x="17807" y="5137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 title="FL-28">
            <a:extLst>
              <a:ext uri="{FF2B5EF4-FFF2-40B4-BE49-F238E27FC236}">
                <a16:creationId xmlns:a16="http://schemas.microsoft.com/office/drawing/2014/main" id="{5C322BC6-908B-FB0F-5CEF-D575A636557D}"/>
              </a:ext>
            </a:extLst>
          </p:cNvPr>
          <p:cNvSpPr/>
          <p:nvPr/>
        </p:nvSpPr>
        <p:spPr>
          <a:xfrm>
            <a:off x="6795196" y="5495582"/>
            <a:ext cx="341199" cy="231919"/>
          </a:xfrm>
          <a:custGeom>
            <a:avLst/>
            <a:gdLst>
              <a:gd name="connsiteX0" fmla="*/ 399930 w 427060"/>
              <a:gd name="connsiteY0" fmla="*/ 46261 h 300608"/>
              <a:gd name="connsiteX1" fmla="*/ 399208 w 427060"/>
              <a:gd name="connsiteY1" fmla="*/ 47645 h 300608"/>
              <a:gd name="connsiteX2" fmla="*/ 399689 w 427060"/>
              <a:gd name="connsiteY2" fmla="*/ 49570 h 300608"/>
              <a:gd name="connsiteX3" fmla="*/ 399208 w 427060"/>
              <a:gd name="connsiteY3" fmla="*/ 51314 h 300608"/>
              <a:gd name="connsiteX4" fmla="*/ 400050 w 427060"/>
              <a:gd name="connsiteY4" fmla="*/ 52097 h 300608"/>
              <a:gd name="connsiteX5" fmla="*/ 398907 w 427060"/>
              <a:gd name="connsiteY5" fmla="*/ 53120 h 300608"/>
              <a:gd name="connsiteX6" fmla="*/ 399629 w 427060"/>
              <a:gd name="connsiteY6" fmla="*/ 54263 h 300608"/>
              <a:gd name="connsiteX7" fmla="*/ 399268 w 427060"/>
              <a:gd name="connsiteY7" fmla="*/ 55165 h 300608"/>
              <a:gd name="connsiteX8" fmla="*/ 399990 w 427060"/>
              <a:gd name="connsiteY8" fmla="*/ 58654 h 300608"/>
              <a:gd name="connsiteX9" fmla="*/ 401193 w 427060"/>
              <a:gd name="connsiteY9" fmla="*/ 59376 h 300608"/>
              <a:gd name="connsiteX10" fmla="*/ 401193 w 427060"/>
              <a:gd name="connsiteY10" fmla="*/ 61180 h 300608"/>
              <a:gd name="connsiteX11" fmla="*/ 402517 w 427060"/>
              <a:gd name="connsiteY11" fmla="*/ 61782 h 300608"/>
              <a:gd name="connsiteX12" fmla="*/ 402758 w 427060"/>
              <a:gd name="connsiteY12" fmla="*/ 63166 h 300608"/>
              <a:gd name="connsiteX13" fmla="*/ 404682 w 427060"/>
              <a:gd name="connsiteY13" fmla="*/ 63888 h 300608"/>
              <a:gd name="connsiteX14" fmla="*/ 404141 w 427060"/>
              <a:gd name="connsiteY14" fmla="*/ 65271 h 300608"/>
              <a:gd name="connsiteX15" fmla="*/ 404923 w 427060"/>
              <a:gd name="connsiteY15" fmla="*/ 69061 h 300608"/>
              <a:gd name="connsiteX16" fmla="*/ 405044 w 427060"/>
              <a:gd name="connsiteY16" fmla="*/ 71468 h 300608"/>
              <a:gd name="connsiteX17" fmla="*/ 406668 w 427060"/>
              <a:gd name="connsiteY17" fmla="*/ 72550 h 300608"/>
              <a:gd name="connsiteX18" fmla="*/ 409194 w 427060"/>
              <a:gd name="connsiteY18" fmla="*/ 72430 h 300608"/>
              <a:gd name="connsiteX19" fmla="*/ 409013 w 427060"/>
              <a:gd name="connsiteY19" fmla="*/ 75197 h 300608"/>
              <a:gd name="connsiteX20" fmla="*/ 407991 w 427060"/>
              <a:gd name="connsiteY20" fmla="*/ 77423 h 300608"/>
              <a:gd name="connsiteX21" fmla="*/ 406908 w 427060"/>
              <a:gd name="connsiteY21" fmla="*/ 78746 h 300608"/>
              <a:gd name="connsiteX22" fmla="*/ 406487 w 427060"/>
              <a:gd name="connsiteY22" fmla="*/ 80852 h 300608"/>
              <a:gd name="connsiteX23" fmla="*/ 405164 w 427060"/>
              <a:gd name="connsiteY23" fmla="*/ 84040 h 300608"/>
              <a:gd name="connsiteX24" fmla="*/ 405525 w 427060"/>
              <a:gd name="connsiteY24" fmla="*/ 85484 h 300608"/>
              <a:gd name="connsiteX25" fmla="*/ 404382 w 427060"/>
              <a:gd name="connsiteY25" fmla="*/ 86086 h 300608"/>
              <a:gd name="connsiteX26" fmla="*/ 403840 w 427060"/>
              <a:gd name="connsiteY26" fmla="*/ 85364 h 300608"/>
              <a:gd name="connsiteX27" fmla="*/ 402096 w 427060"/>
              <a:gd name="connsiteY27" fmla="*/ 85364 h 300608"/>
              <a:gd name="connsiteX28" fmla="*/ 400772 w 427060"/>
              <a:gd name="connsiteY28" fmla="*/ 86567 h 300608"/>
              <a:gd name="connsiteX29" fmla="*/ 400411 w 427060"/>
              <a:gd name="connsiteY29" fmla="*/ 90538 h 300608"/>
              <a:gd name="connsiteX30" fmla="*/ 401915 w 427060"/>
              <a:gd name="connsiteY30" fmla="*/ 92342 h 300608"/>
              <a:gd name="connsiteX31" fmla="*/ 401795 w 427060"/>
              <a:gd name="connsiteY31" fmla="*/ 93185 h 300608"/>
              <a:gd name="connsiteX32" fmla="*/ 399449 w 427060"/>
              <a:gd name="connsiteY32" fmla="*/ 93004 h 300608"/>
              <a:gd name="connsiteX33" fmla="*/ 397884 w 427060"/>
              <a:gd name="connsiteY33" fmla="*/ 96072 h 300608"/>
              <a:gd name="connsiteX34" fmla="*/ 398125 w 427060"/>
              <a:gd name="connsiteY34" fmla="*/ 98960 h 300608"/>
              <a:gd name="connsiteX35" fmla="*/ 399328 w 427060"/>
              <a:gd name="connsiteY35" fmla="*/ 101306 h 300608"/>
              <a:gd name="connsiteX36" fmla="*/ 399148 w 427060"/>
              <a:gd name="connsiteY36" fmla="*/ 103051 h 300608"/>
              <a:gd name="connsiteX37" fmla="*/ 396922 w 427060"/>
              <a:gd name="connsiteY37" fmla="*/ 104194 h 300608"/>
              <a:gd name="connsiteX38" fmla="*/ 397343 w 427060"/>
              <a:gd name="connsiteY38" fmla="*/ 105758 h 300608"/>
              <a:gd name="connsiteX39" fmla="*/ 396742 w 427060"/>
              <a:gd name="connsiteY39" fmla="*/ 108645 h 300608"/>
              <a:gd name="connsiteX40" fmla="*/ 397945 w 427060"/>
              <a:gd name="connsiteY40" fmla="*/ 110931 h 300608"/>
              <a:gd name="connsiteX41" fmla="*/ 400652 w 427060"/>
              <a:gd name="connsiteY41" fmla="*/ 111653 h 300608"/>
              <a:gd name="connsiteX42" fmla="*/ 402336 w 427060"/>
              <a:gd name="connsiteY42" fmla="*/ 111111 h 300608"/>
              <a:gd name="connsiteX43" fmla="*/ 402517 w 427060"/>
              <a:gd name="connsiteY43" fmla="*/ 110149 h 300608"/>
              <a:gd name="connsiteX44" fmla="*/ 403960 w 427060"/>
              <a:gd name="connsiteY44" fmla="*/ 109367 h 300608"/>
              <a:gd name="connsiteX45" fmla="*/ 405284 w 427060"/>
              <a:gd name="connsiteY45" fmla="*/ 109367 h 300608"/>
              <a:gd name="connsiteX46" fmla="*/ 404863 w 427060"/>
              <a:gd name="connsiteY46" fmla="*/ 108164 h 300608"/>
              <a:gd name="connsiteX47" fmla="*/ 408232 w 427060"/>
              <a:gd name="connsiteY47" fmla="*/ 106961 h 300608"/>
              <a:gd name="connsiteX48" fmla="*/ 409013 w 427060"/>
              <a:gd name="connsiteY48" fmla="*/ 104073 h 300608"/>
              <a:gd name="connsiteX49" fmla="*/ 409736 w 427060"/>
              <a:gd name="connsiteY49" fmla="*/ 102870 h 300608"/>
              <a:gd name="connsiteX50" fmla="*/ 410157 w 427060"/>
              <a:gd name="connsiteY50" fmla="*/ 100343 h 300608"/>
              <a:gd name="connsiteX51" fmla="*/ 409616 w 427060"/>
              <a:gd name="connsiteY51" fmla="*/ 96132 h 300608"/>
              <a:gd name="connsiteX52" fmla="*/ 408172 w 427060"/>
              <a:gd name="connsiteY52" fmla="*/ 96132 h 300608"/>
              <a:gd name="connsiteX53" fmla="*/ 407029 w 427060"/>
              <a:gd name="connsiteY53" fmla="*/ 94147 h 300608"/>
              <a:gd name="connsiteX54" fmla="*/ 404141 w 427060"/>
              <a:gd name="connsiteY54" fmla="*/ 94147 h 300608"/>
              <a:gd name="connsiteX55" fmla="*/ 403299 w 427060"/>
              <a:gd name="connsiteY55" fmla="*/ 93124 h 300608"/>
              <a:gd name="connsiteX56" fmla="*/ 404622 w 427060"/>
              <a:gd name="connsiteY56" fmla="*/ 93305 h 300608"/>
              <a:gd name="connsiteX57" fmla="*/ 407269 w 427060"/>
              <a:gd name="connsiteY57" fmla="*/ 91259 h 300608"/>
              <a:gd name="connsiteX58" fmla="*/ 408713 w 427060"/>
              <a:gd name="connsiteY58" fmla="*/ 91981 h 300608"/>
              <a:gd name="connsiteX59" fmla="*/ 409796 w 427060"/>
              <a:gd name="connsiteY59" fmla="*/ 91259 h 300608"/>
              <a:gd name="connsiteX60" fmla="*/ 414608 w 427060"/>
              <a:gd name="connsiteY60" fmla="*/ 85063 h 300608"/>
              <a:gd name="connsiteX61" fmla="*/ 414368 w 427060"/>
              <a:gd name="connsiteY61" fmla="*/ 83439 h 300608"/>
              <a:gd name="connsiteX62" fmla="*/ 415752 w 427060"/>
              <a:gd name="connsiteY62" fmla="*/ 82115 h 300608"/>
              <a:gd name="connsiteX63" fmla="*/ 416173 w 427060"/>
              <a:gd name="connsiteY63" fmla="*/ 78626 h 300608"/>
              <a:gd name="connsiteX64" fmla="*/ 417135 w 427060"/>
              <a:gd name="connsiteY64" fmla="*/ 77423 h 300608"/>
              <a:gd name="connsiteX65" fmla="*/ 418700 w 427060"/>
              <a:gd name="connsiteY65" fmla="*/ 77423 h 300608"/>
              <a:gd name="connsiteX66" fmla="*/ 418459 w 427060"/>
              <a:gd name="connsiteY66" fmla="*/ 78326 h 300608"/>
              <a:gd name="connsiteX67" fmla="*/ 419963 w 427060"/>
              <a:gd name="connsiteY67" fmla="*/ 79107 h 300608"/>
              <a:gd name="connsiteX68" fmla="*/ 419361 w 427060"/>
              <a:gd name="connsiteY68" fmla="*/ 82236 h 300608"/>
              <a:gd name="connsiteX69" fmla="*/ 417917 w 427060"/>
              <a:gd name="connsiteY69" fmla="*/ 83379 h 300608"/>
              <a:gd name="connsiteX70" fmla="*/ 416955 w 427060"/>
              <a:gd name="connsiteY70" fmla="*/ 86326 h 300608"/>
              <a:gd name="connsiteX71" fmla="*/ 417256 w 427060"/>
              <a:gd name="connsiteY71" fmla="*/ 87409 h 300608"/>
              <a:gd name="connsiteX72" fmla="*/ 416353 w 427060"/>
              <a:gd name="connsiteY72" fmla="*/ 90598 h 300608"/>
              <a:gd name="connsiteX73" fmla="*/ 414007 w 427060"/>
              <a:gd name="connsiteY73" fmla="*/ 96433 h 300608"/>
              <a:gd name="connsiteX74" fmla="*/ 413406 w 427060"/>
              <a:gd name="connsiteY74" fmla="*/ 99922 h 300608"/>
              <a:gd name="connsiteX75" fmla="*/ 412443 w 427060"/>
              <a:gd name="connsiteY75" fmla="*/ 101065 h 300608"/>
              <a:gd name="connsiteX76" fmla="*/ 411721 w 427060"/>
              <a:gd name="connsiteY76" fmla="*/ 104073 h 300608"/>
              <a:gd name="connsiteX77" fmla="*/ 411059 w 427060"/>
              <a:gd name="connsiteY77" fmla="*/ 104735 h 300608"/>
              <a:gd name="connsiteX78" fmla="*/ 410338 w 427060"/>
              <a:gd name="connsiteY78" fmla="*/ 108825 h 300608"/>
              <a:gd name="connsiteX79" fmla="*/ 409254 w 427060"/>
              <a:gd name="connsiteY79" fmla="*/ 110089 h 300608"/>
              <a:gd name="connsiteX80" fmla="*/ 409315 w 427060"/>
              <a:gd name="connsiteY80" fmla="*/ 111472 h 300608"/>
              <a:gd name="connsiteX81" fmla="*/ 407330 w 427060"/>
              <a:gd name="connsiteY81" fmla="*/ 114540 h 300608"/>
              <a:gd name="connsiteX82" fmla="*/ 410338 w 427060"/>
              <a:gd name="connsiteY82" fmla="*/ 113939 h 300608"/>
              <a:gd name="connsiteX83" fmla="*/ 409616 w 427060"/>
              <a:gd name="connsiteY83" fmla="*/ 117127 h 300608"/>
              <a:gd name="connsiteX84" fmla="*/ 407750 w 427060"/>
              <a:gd name="connsiteY84" fmla="*/ 118090 h 300608"/>
              <a:gd name="connsiteX85" fmla="*/ 407269 w 427060"/>
              <a:gd name="connsiteY85" fmla="*/ 122060 h 300608"/>
              <a:gd name="connsiteX86" fmla="*/ 406186 w 427060"/>
              <a:gd name="connsiteY86" fmla="*/ 123985 h 300608"/>
              <a:gd name="connsiteX87" fmla="*/ 404743 w 427060"/>
              <a:gd name="connsiteY87" fmla="*/ 125610 h 300608"/>
              <a:gd name="connsiteX88" fmla="*/ 404322 w 427060"/>
              <a:gd name="connsiteY88" fmla="*/ 127234 h 300608"/>
              <a:gd name="connsiteX89" fmla="*/ 402096 w 427060"/>
              <a:gd name="connsiteY89" fmla="*/ 128437 h 300608"/>
              <a:gd name="connsiteX90" fmla="*/ 401674 w 427060"/>
              <a:gd name="connsiteY90" fmla="*/ 129279 h 300608"/>
              <a:gd name="connsiteX91" fmla="*/ 400291 w 427060"/>
              <a:gd name="connsiteY91" fmla="*/ 128437 h 300608"/>
              <a:gd name="connsiteX92" fmla="*/ 399689 w 427060"/>
              <a:gd name="connsiteY92" fmla="*/ 129761 h 300608"/>
              <a:gd name="connsiteX93" fmla="*/ 399750 w 427060"/>
              <a:gd name="connsiteY93" fmla="*/ 131325 h 300608"/>
              <a:gd name="connsiteX94" fmla="*/ 398186 w 427060"/>
              <a:gd name="connsiteY94" fmla="*/ 134272 h 300608"/>
              <a:gd name="connsiteX95" fmla="*/ 395418 w 427060"/>
              <a:gd name="connsiteY95" fmla="*/ 136077 h 300608"/>
              <a:gd name="connsiteX96" fmla="*/ 393854 w 427060"/>
              <a:gd name="connsiteY96" fmla="*/ 138062 h 300608"/>
              <a:gd name="connsiteX97" fmla="*/ 392350 w 427060"/>
              <a:gd name="connsiteY97" fmla="*/ 141431 h 300608"/>
              <a:gd name="connsiteX98" fmla="*/ 391147 w 427060"/>
              <a:gd name="connsiteY98" fmla="*/ 142995 h 300608"/>
              <a:gd name="connsiteX99" fmla="*/ 392109 w 427060"/>
              <a:gd name="connsiteY99" fmla="*/ 144439 h 300608"/>
              <a:gd name="connsiteX100" fmla="*/ 391087 w 427060"/>
              <a:gd name="connsiteY100" fmla="*/ 146785 h 300608"/>
              <a:gd name="connsiteX101" fmla="*/ 389282 w 427060"/>
              <a:gd name="connsiteY101" fmla="*/ 147988 h 300608"/>
              <a:gd name="connsiteX102" fmla="*/ 388621 w 427060"/>
              <a:gd name="connsiteY102" fmla="*/ 150154 h 300608"/>
              <a:gd name="connsiteX103" fmla="*/ 386214 w 427060"/>
              <a:gd name="connsiteY103" fmla="*/ 151718 h 300608"/>
              <a:gd name="connsiteX104" fmla="*/ 385853 w 427060"/>
              <a:gd name="connsiteY104" fmla="*/ 153162 h 300608"/>
              <a:gd name="connsiteX105" fmla="*/ 384228 w 427060"/>
              <a:gd name="connsiteY105" fmla="*/ 155929 h 300608"/>
              <a:gd name="connsiteX106" fmla="*/ 383808 w 427060"/>
              <a:gd name="connsiteY106" fmla="*/ 157373 h 300608"/>
              <a:gd name="connsiteX107" fmla="*/ 382484 w 427060"/>
              <a:gd name="connsiteY107" fmla="*/ 158997 h 300608"/>
              <a:gd name="connsiteX108" fmla="*/ 381522 w 427060"/>
              <a:gd name="connsiteY108" fmla="*/ 161043 h 300608"/>
              <a:gd name="connsiteX109" fmla="*/ 376889 w 427060"/>
              <a:gd name="connsiteY109" fmla="*/ 163449 h 300608"/>
              <a:gd name="connsiteX110" fmla="*/ 375566 w 427060"/>
              <a:gd name="connsiteY110" fmla="*/ 165133 h 300608"/>
              <a:gd name="connsiteX111" fmla="*/ 373039 w 427060"/>
              <a:gd name="connsiteY111" fmla="*/ 169104 h 300608"/>
              <a:gd name="connsiteX112" fmla="*/ 372077 w 427060"/>
              <a:gd name="connsiteY112" fmla="*/ 170908 h 300608"/>
              <a:gd name="connsiteX113" fmla="*/ 368708 w 427060"/>
              <a:gd name="connsiteY113" fmla="*/ 174759 h 300608"/>
              <a:gd name="connsiteX114" fmla="*/ 367986 w 427060"/>
              <a:gd name="connsiteY114" fmla="*/ 173676 h 300608"/>
              <a:gd name="connsiteX115" fmla="*/ 369309 w 427060"/>
              <a:gd name="connsiteY115" fmla="*/ 172713 h 300608"/>
              <a:gd name="connsiteX116" fmla="*/ 369490 w 427060"/>
              <a:gd name="connsiteY116" fmla="*/ 171510 h 300608"/>
              <a:gd name="connsiteX117" fmla="*/ 370994 w 427060"/>
              <a:gd name="connsiteY117" fmla="*/ 170908 h 300608"/>
              <a:gd name="connsiteX118" fmla="*/ 373521 w 427060"/>
              <a:gd name="connsiteY118" fmla="*/ 166878 h 300608"/>
              <a:gd name="connsiteX119" fmla="*/ 372558 w 427060"/>
              <a:gd name="connsiteY119" fmla="*/ 164471 h 300608"/>
              <a:gd name="connsiteX120" fmla="*/ 374483 w 427060"/>
              <a:gd name="connsiteY120" fmla="*/ 164652 h 300608"/>
              <a:gd name="connsiteX121" fmla="*/ 374243 w 427060"/>
              <a:gd name="connsiteY121" fmla="*/ 162847 h 300608"/>
              <a:gd name="connsiteX122" fmla="*/ 376288 w 427060"/>
              <a:gd name="connsiteY122" fmla="*/ 163389 h 300608"/>
              <a:gd name="connsiteX123" fmla="*/ 377070 w 427060"/>
              <a:gd name="connsiteY123" fmla="*/ 162185 h 300608"/>
              <a:gd name="connsiteX124" fmla="*/ 375987 w 427060"/>
              <a:gd name="connsiteY124" fmla="*/ 161283 h 300608"/>
              <a:gd name="connsiteX125" fmla="*/ 376709 w 427060"/>
              <a:gd name="connsiteY125" fmla="*/ 159539 h 300608"/>
              <a:gd name="connsiteX126" fmla="*/ 378333 w 427060"/>
              <a:gd name="connsiteY126" fmla="*/ 160381 h 300608"/>
              <a:gd name="connsiteX127" fmla="*/ 378875 w 427060"/>
              <a:gd name="connsiteY127" fmla="*/ 159298 h 300608"/>
              <a:gd name="connsiteX128" fmla="*/ 379657 w 427060"/>
              <a:gd name="connsiteY128" fmla="*/ 159900 h 300608"/>
              <a:gd name="connsiteX129" fmla="*/ 381041 w 427060"/>
              <a:gd name="connsiteY129" fmla="*/ 159659 h 300608"/>
              <a:gd name="connsiteX130" fmla="*/ 382725 w 427060"/>
              <a:gd name="connsiteY130" fmla="*/ 157674 h 300608"/>
              <a:gd name="connsiteX131" fmla="*/ 383627 w 427060"/>
              <a:gd name="connsiteY131" fmla="*/ 152380 h 300608"/>
              <a:gd name="connsiteX132" fmla="*/ 384228 w 427060"/>
              <a:gd name="connsiteY132" fmla="*/ 151538 h 300608"/>
              <a:gd name="connsiteX133" fmla="*/ 383567 w 427060"/>
              <a:gd name="connsiteY133" fmla="*/ 149252 h 300608"/>
              <a:gd name="connsiteX134" fmla="*/ 386274 w 427060"/>
              <a:gd name="connsiteY134" fmla="*/ 148048 h 300608"/>
              <a:gd name="connsiteX135" fmla="*/ 388199 w 427060"/>
              <a:gd name="connsiteY135" fmla="*/ 148169 h 300608"/>
              <a:gd name="connsiteX136" fmla="*/ 388079 w 427060"/>
              <a:gd name="connsiteY136" fmla="*/ 145762 h 300608"/>
              <a:gd name="connsiteX137" fmla="*/ 388740 w 427060"/>
              <a:gd name="connsiteY137" fmla="*/ 145462 h 300608"/>
              <a:gd name="connsiteX138" fmla="*/ 389884 w 427060"/>
              <a:gd name="connsiteY138" fmla="*/ 143236 h 300608"/>
              <a:gd name="connsiteX139" fmla="*/ 390304 w 427060"/>
              <a:gd name="connsiteY139" fmla="*/ 141672 h 300608"/>
              <a:gd name="connsiteX140" fmla="*/ 391388 w 427060"/>
              <a:gd name="connsiteY140" fmla="*/ 140649 h 300608"/>
              <a:gd name="connsiteX141" fmla="*/ 395117 w 427060"/>
              <a:gd name="connsiteY141" fmla="*/ 134453 h 300608"/>
              <a:gd name="connsiteX142" fmla="*/ 394877 w 427060"/>
              <a:gd name="connsiteY142" fmla="*/ 131866 h 300608"/>
              <a:gd name="connsiteX143" fmla="*/ 395598 w 427060"/>
              <a:gd name="connsiteY143" fmla="*/ 132949 h 300608"/>
              <a:gd name="connsiteX144" fmla="*/ 397403 w 427060"/>
              <a:gd name="connsiteY144" fmla="*/ 130843 h 300608"/>
              <a:gd name="connsiteX145" fmla="*/ 398606 w 427060"/>
              <a:gd name="connsiteY145" fmla="*/ 128076 h 300608"/>
              <a:gd name="connsiteX146" fmla="*/ 398306 w 427060"/>
              <a:gd name="connsiteY146" fmla="*/ 126993 h 300608"/>
              <a:gd name="connsiteX147" fmla="*/ 396501 w 427060"/>
              <a:gd name="connsiteY147" fmla="*/ 125790 h 300608"/>
              <a:gd name="connsiteX148" fmla="*/ 392892 w 427060"/>
              <a:gd name="connsiteY148" fmla="*/ 124707 h 300608"/>
              <a:gd name="connsiteX149" fmla="*/ 393193 w 427060"/>
              <a:gd name="connsiteY149" fmla="*/ 122963 h 300608"/>
              <a:gd name="connsiteX150" fmla="*/ 392170 w 427060"/>
              <a:gd name="connsiteY150" fmla="*/ 121579 h 300608"/>
              <a:gd name="connsiteX151" fmla="*/ 391689 w 427060"/>
              <a:gd name="connsiteY151" fmla="*/ 119714 h 300608"/>
              <a:gd name="connsiteX152" fmla="*/ 392651 w 427060"/>
              <a:gd name="connsiteY152" fmla="*/ 115924 h 300608"/>
              <a:gd name="connsiteX153" fmla="*/ 393553 w 427060"/>
              <a:gd name="connsiteY153" fmla="*/ 115503 h 300608"/>
              <a:gd name="connsiteX154" fmla="*/ 393734 w 427060"/>
              <a:gd name="connsiteY154" fmla="*/ 113277 h 300608"/>
              <a:gd name="connsiteX155" fmla="*/ 392952 w 427060"/>
              <a:gd name="connsiteY155" fmla="*/ 113397 h 300608"/>
              <a:gd name="connsiteX156" fmla="*/ 389041 w 427060"/>
              <a:gd name="connsiteY156" fmla="*/ 110390 h 300608"/>
              <a:gd name="connsiteX157" fmla="*/ 386635 w 427060"/>
              <a:gd name="connsiteY157" fmla="*/ 110630 h 300608"/>
              <a:gd name="connsiteX158" fmla="*/ 385492 w 427060"/>
              <a:gd name="connsiteY158" fmla="*/ 111954 h 300608"/>
              <a:gd name="connsiteX159" fmla="*/ 383446 w 427060"/>
              <a:gd name="connsiteY159" fmla="*/ 111653 h 300608"/>
              <a:gd name="connsiteX160" fmla="*/ 384469 w 427060"/>
              <a:gd name="connsiteY160" fmla="*/ 113638 h 300608"/>
              <a:gd name="connsiteX161" fmla="*/ 383026 w 427060"/>
              <a:gd name="connsiteY161" fmla="*/ 113277 h 300608"/>
              <a:gd name="connsiteX162" fmla="*/ 379416 w 427060"/>
              <a:gd name="connsiteY162" fmla="*/ 110390 h 300608"/>
              <a:gd name="connsiteX163" fmla="*/ 378755 w 427060"/>
              <a:gd name="connsiteY163" fmla="*/ 110751 h 300608"/>
              <a:gd name="connsiteX164" fmla="*/ 378153 w 427060"/>
              <a:gd name="connsiteY164" fmla="*/ 112194 h 300608"/>
              <a:gd name="connsiteX165" fmla="*/ 376168 w 427060"/>
              <a:gd name="connsiteY165" fmla="*/ 113097 h 300608"/>
              <a:gd name="connsiteX166" fmla="*/ 377732 w 427060"/>
              <a:gd name="connsiteY166" fmla="*/ 115202 h 300608"/>
              <a:gd name="connsiteX167" fmla="*/ 376228 w 427060"/>
              <a:gd name="connsiteY167" fmla="*/ 114240 h 300608"/>
              <a:gd name="connsiteX168" fmla="*/ 375025 w 427060"/>
              <a:gd name="connsiteY168" fmla="*/ 114119 h 300608"/>
              <a:gd name="connsiteX169" fmla="*/ 375025 w 427060"/>
              <a:gd name="connsiteY169" fmla="*/ 113097 h 300608"/>
              <a:gd name="connsiteX170" fmla="*/ 372558 w 427060"/>
              <a:gd name="connsiteY170" fmla="*/ 113819 h 300608"/>
              <a:gd name="connsiteX171" fmla="*/ 373701 w 427060"/>
              <a:gd name="connsiteY171" fmla="*/ 116044 h 300608"/>
              <a:gd name="connsiteX172" fmla="*/ 372257 w 427060"/>
              <a:gd name="connsiteY172" fmla="*/ 117488 h 300608"/>
              <a:gd name="connsiteX173" fmla="*/ 370453 w 427060"/>
              <a:gd name="connsiteY173" fmla="*/ 116466 h 300608"/>
              <a:gd name="connsiteX174" fmla="*/ 371836 w 427060"/>
              <a:gd name="connsiteY174" fmla="*/ 116586 h 300608"/>
              <a:gd name="connsiteX175" fmla="*/ 372679 w 427060"/>
              <a:gd name="connsiteY175" fmla="*/ 114841 h 300608"/>
              <a:gd name="connsiteX176" fmla="*/ 371716 w 427060"/>
              <a:gd name="connsiteY176" fmla="*/ 114180 h 300608"/>
              <a:gd name="connsiteX177" fmla="*/ 369731 w 427060"/>
              <a:gd name="connsiteY177" fmla="*/ 114480 h 300608"/>
              <a:gd name="connsiteX178" fmla="*/ 369130 w 427060"/>
              <a:gd name="connsiteY178" fmla="*/ 115623 h 300608"/>
              <a:gd name="connsiteX179" fmla="*/ 369550 w 427060"/>
              <a:gd name="connsiteY179" fmla="*/ 116646 h 300608"/>
              <a:gd name="connsiteX180" fmla="*/ 368167 w 427060"/>
              <a:gd name="connsiteY180" fmla="*/ 117308 h 300608"/>
              <a:gd name="connsiteX181" fmla="*/ 367866 w 427060"/>
              <a:gd name="connsiteY181" fmla="*/ 119113 h 300608"/>
              <a:gd name="connsiteX182" fmla="*/ 366542 w 427060"/>
              <a:gd name="connsiteY182" fmla="*/ 119714 h 300608"/>
              <a:gd name="connsiteX183" fmla="*/ 366122 w 427060"/>
              <a:gd name="connsiteY183" fmla="*/ 117248 h 300608"/>
              <a:gd name="connsiteX184" fmla="*/ 365099 w 427060"/>
              <a:gd name="connsiteY184" fmla="*/ 117187 h 300608"/>
              <a:gd name="connsiteX185" fmla="*/ 362632 w 427060"/>
              <a:gd name="connsiteY185" fmla="*/ 119233 h 300608"/>
              <a:gd name="connsiteX186" fmla="*/ 361910 w 427060"/>
              <a:gd name="connsiteY186" fmla="*/ 118812 h 300608"/>
              <a:gd name="connsiteX187" fmla="*/ 360527 w 427060"/>
              <a:gd name="connsiteY187" fmla="*/ 120617 h 300608"/>
              <a:gd name="connsiteX188" fmla="*/ 358120 w 427060"/>
              <a:gd name="connsiteY188" fmla="*/ 120737 h 300608"/>
              <a:gd name="connsiteX189" fmla="*/ 358000 w 427060"/>
              <a:gd name="connsiteY189" fmla="*/ 122301 h 300608"/>
              <a:gd name="connsiteX190" fmla="*/ 357157 w 427060"/>
              <a:gd name="connsiteY190" fmla="*/ 122421 h 300608"/>
              <a:gd name="connsiteX191" fmla="*/ 356857 w 427060"/>
              <a:gd name="connsiteY191" fmla="*/ 124046 h 300608"/>
              <a:gd name="connsiteX192" fmla="*/ 357760 w 427060"/>
              <a:gd name="connsiteY192" fmla="*/ 123564 h 300608"/>
              <a:gd name="connsiteX193" fmla="*/ 360165 w 427060"/>
              <a:gd name="connsiteY193" fmla="*/ 123564 h 300608"/>
              <a:gd name="connsiteX194" fmla="*/ 359083 w 427060"/>
              <a:gd name="connsiteY194" fmla="*/ 127655 h 300608"/>
              <a:gd name="connsiteX195" fmla="*/ 360046 w 427060"/>
              <a:gd name="connsiteY195" fmla="*/ 129039 h 300608"/>
              <a:gd name="connsiteX196" fmla="*/ 358542 w 427060"/>
              <a:gd name="connsiteY196" fmla="*/ 130422 h 300608"/>
              <a:gd name="connsiteX197" fmla="*/ 356917 w 427060"/>
              <a:gd name="connsiteY197" fmla="*/ 130182 h 300608"/>
              <a:gd name="connsiteX198" fmla="*/ 358000 w 427060"/>
              <a:gd name="connsiteY198" fmla="*/ 127896 h 300608"/>
              <a:gd name="connsiteX199" fmla="*/ 358962 w 427060"/>
              <a:gd name="connsiteY199" fmla="*/ 127174 h 300608"/>
              <a:gd name="connsiteX200" fmla="*/ 359083 w 427060"/>
              <a:gd name="connsiteY200" fmla="*/ 125971 h 300608"/>
              <a:gd name="connsiteX201" fmla="*/ 358120 w 427060"/>
              <a:gd name="connsiteY201" fmla="*/ 125128 h 300608"/>
              <a:gd name="connsiteX202" fmla="*/ 354511 w 427060"/>
              <a:gd name="connsiteY202" fmla="*/ 126813 h 300608"/>
              <a:gd name="connsiteX203" fmla="*/ 354511 w 427060"/>
              <a:gd name="connsiteY203" fmla="*/ 124948 h 300608"/>
              <a:gd name="connsiteX204" fmla="*/ 351563 w 427060"/>
              <a:gd name="connsiteY204" fmla="*/ 127655 h 300608"/>
              <a:gd name="connsiteX205" fmla="*/ 351924 w 427060"/>
              <a:gd name="connsiteY205" fmla="*/ 129400 h 300608"/>
              <a:gd name="connsiteX206" fmla="*/ 350841 w 427060"/>
              <a:gd name="connsiteY206" fmla="*/ 130603 h 300608"/>
              <a:gd name="connsiteX207" fmla="*/ 351382 w 427060"/>
              <a:gd name="connsiteY207" fmla="*/ 132047 h 300608"/>
              <a:gd name="connsiteX208" fmla="*/ 349939 w 427060"/>
              <a:gd name="connsiteY208" fmla="*/ 130242 h 300608"/>
              <a:gd name="connsiteX209" fmla="*/ 348495 w 427060"/>
              <a:gd name="connsiteY209" fmla="*/ 129821 h 300608"/>
              <a:gd name="connsiteX210" fmla="*/ 347112 w 427060"/>
              <a:gd name="connsiteY210" fmla="*/ 130663 h 300608"/>
              <a:gd name="connsiteX211" fmla="*/ 347593 w 427060"/>
              <a:gd name="connsiteY211" fmla="*/ 129219 h 300608"/>
              <a:gd name="connsiteX212" fmla="*/ 346991 w 427060"/>
              <a:gd name="connsiteY212" fmla="*/ 128437 h 300608"/>
              <a:gd name="connsiteX213" fmla="*/ 345547 w 427060"/>
              <a:gd name="connsiteY213" fmla="*/ 128136 h 300608"/>
              <a:gd name="connsiteX214" fmla="*/ 346149 w 427060"/>
              <a:gd name="connsiteY214" fmla="*/ 129520 h 300608"/>
              <a:gd name="connsiteX215" fmla="*/ 343261 w 427060"/>
              <a:gd name="connsiteY215" fmla="*/ 129099 h 300608"/>
              <a:gd name="connsiteX216" fmla="*/ 343322 w 427060"/>
              <a:gd name="connsiteY216" fmla="*/ 130422 h 300608"/>
              <a:gd name="connsiteX217" fmla="*/ 345306 w 427060"/>
              <a:gd name="connsiteY217" fmla="*/ 131565 h 300608"/>
              <a:gd name="connsiteX218" fmla="*/ 346390 w 427060"/>
              <a:gd name="connsiteY218" fmla="*/ 131024 h 300608"/>
              <a:gd name="connsiteX219" fmla="*/ 348194 w 427060"/>
              <a:gd name="connsiteY219" fmla="*/ 131626 h 300608"/>
              <a:gd name="connsiteX220" fmla="*/ 344886 w 427060"/>
              <a:gd name="connsiteY220" fmla="*/ 133190 h 300608"/>
              <a:gd name="connsiteX221" fmla="*/ 342178 w 427060"/>
              <a:gd name="connsiteY221" fmla="*/ 130603 h 300608"/>
              <a:gd name="connsiteX222" fmla="*/ 340555 w 427060"/>
              <a:gd name="connsiteY222" fmla="*/ 130242 h 300608"/>
              <a:gd name="connsiteX223" fmla="*/ 339110 w 427060"/>
              <a:gd name="connsiteY223" fmla="*/ 130723 h 300608"/>
              <a:gd name="connsiteX224" fmla="*/ 340013 w 427060"/>
              <a:gd name="connsiteY224" fmla="*/ 132588 h 300608"/>
              <a:gd name="connsiteX225" fmla="*/ 340013 w 427060"/>
              <a:gd name="connsiteY225" fmla="*/ 134633 h 300608"/>
              <a:gd name="connsiteX226" fmla="*/ 338930 w 427060"/>
              <a:gd name="connsiteY226" fmla="*/ 135235 h 300608"/>
              <a:gd name="connsiteX227" fmla="*/ 339532 w 427060"/>
              <a:gd name="connsiteY227" fmla="*/ 133129 h 300608"/>
              <a:gd name="connsiteX228" fmla="*/ 338328 w 427060"/>
              <a:gd name="connsiteY228" fmla="*/ 131084 h 300608"/>
              <a:gd name="connsiteX229" fmla="*/ 337065 w 427060"/>
              <a:gd name="connsiteY229" fmla="*/ 130422 h 300608"/>
              <a:gd name="connsiteX230" fmla="*/ 335261 w 427060"/>
              <a:gd name="connsiteY230" fmla="*/ 131144 h 300608"/>
              <a:gd name="connsiteX231" fmla="*/ 334839 w 427060"/>
              <a:gd name="connsiteY231" fmla="*/ 132949 h 300608"/>
              <a:gd name="connsiteX232" fmla="*/ 334959 w 427060"/>
              <a:gd name="connsiteY232" fmla="*/ 135175 h 300608"/>
              <a:gd name="connsiteX233" fmla="*/ 334358 w 427060"/>
              <a:gd name="connsiteY233" fmla="*/ 133430 h 300608"/>
              <a:gd name="connsiteX234" fmla="*/ 334899 w 427060"/>
              <a:gd name="connsiteY234" fmla="*/ 128858 h 300608"/>
              <a:gd name="connsiteX235" fmla="*/ 333816 w 427060"/>
              <a:gd name="connsiteY235" fmla="*/ 127956 h 300608"/>
              <a:gd name="connsiteX236" fmla="*/ 332012 w 427060"/>
              <a:gd name="connsiteY236" fmla="*/ 127836 h 300608"/>
              <a:gd name="connsiteX237" fmla="*/ 330989 w 427060"/>
              <a:gd name="connsiteY237" fmla="*/ 128437 h 300608"/>
              <a:gd name="connsiteX238" fmla="*/ 332433 w 427060"/>
              <a:gd name="connsiteY238" fmla="*/ 130663 h 300608"/>
              <a:gd name="connsiteX239" fmla="*/ 329967 w 427060"/>
              <a:gd name="connsiteY239" fmla="*/ 132829 h 300608"/>
              <a:gd name="connsiteX240" fmla="*/ 328222 w 427060"/>
              <a:gd name="connsiteY240" fmla="*/ 130904 h 300608"/>
              <a:gd name="connsiteX241" fmla="*/ 325455 w 427060"/>
              <a:gd name="connsiteY241" fmla="*/ 130543 h 300608"/>
              <a:gd name="connsiteX242" fmla="*/ 322266 w 427060"/>
              <a:gd name="connsiteY242" fmla="*/ 131565 h 300608"/>
              <a:gd name="connsiteX243" fmla="*/ 320341 w 427060"/>
              <a:gd name="connsiteY243" fmla="*/ 132829 h 300608"/>
              <a:gd name="connsiteX244" fmla="*/ 319739 w 427060"/>
              <a:gd name="connsiteY244" fmla="*/ 134152 h 300608"/>
              <a:gd name="connsiteX245" fmla="*/ 318115 w 427060"/>
              <a:gd name="connsiteY245" fmla="*/ 134513 h 300608"/>
              <a:gd name="connsiteX246" fmla="*/ 317333 w 427060"/>
              <a:gd name="connsiteY246" fmla="*/ 135235 h 300608"/>
              <a:gd name="connsiteX247" fmla="*/ 317333 w 427060"/>
              <a:gd name="connsiteY247" fmla="*/ 136799 h 300608"/>
              <a:gd name="connsiteX248" fmla="*/ 318115 w 427060"/>
              <a:gd name="connsiteY248" fmla="*/ 137882 h 300608"/>
              <a:gd name="connsiteX249" fmla="*/ 318175 w 427060"/>
              <a:gd name="connsiteY249" fmla="*/ 139386 h 300608"/>
              <a:gd name="connsiteX250" fmla="*/ 315348 w 427060"/>
              <a:gd name="connsiteY250" fmla="*/ 139566 h 300608"/>
              <a:gd name="connsiteX251" fmla="*/ 311137 w 427060"/>
              <a:gd name="connsiteY251" fmla="*/ 141912 h 300608"/>
              <a:gd name="connsiteX252" fmla="*/ 310896 w 427060"/>
              <a:gd name="connsiteY252" fmla="*/ 142995 h 300608"/>
              <a:gd name="connsiteX253" fmla="*/ 309994 w 427060"/>
              <a:gd name="connsiteY253" fmla="*/ 142033 h 300608"/>
              <a:gd name="connsiteX254" fmla="*/ 308550 w 427060"/>
              <a:gd name="connsiteY254" fmla="*/ 142033 h 300608"/>
              <a:gd name="connsiteX255" fmla="*/ 307527 w 427060"/>
              <a:gd name="connsiteY255" fmla="*/ 143055 h 300608"/>
              <a:gd name="connsiteX256" fmla="*/ 306264 w 427060"/>
              <a:gd name="connsiteY256" fmla="*/ 142875 h 300608"/>
              <a:gd name="connsiteX257" fmla="*/ 301933 w 427060"/>
              <a:gd name="connsiteY257" fmla="*/ 145702 h 300608"/>
              <a:gd name="connsiteX258" fmla="*/ 297721 w 427060"/>
              <a:gd name="connsiteY258" fmla="*/ 145582 h 300608"/>
              <a:gd name="connsiteX259" fmla="*/ 293090 w 427060"/>
              <a:gd name="connsiteY259" fmla="*/ 146845 h 300608"/>
              <a:gd name="connsiteX260" fmla="*/ 290563 w 427060"/>
              <a:gd name="connsiteY260" fmla="*/ 148048 h 300608"/>
              <a:gd name="connsiteX261" fmla="*/ 287916 w 427060"/>
              <a:gd name="connsiteY261" fmla="*/ 150154 h 300608"/>
              <a:gd name="connsiteX262" fmla="*/ 286713 w 427060"/>
              <a:gd name="connsiteY262" fmla="*/ 150154 h 300608"/>
              <a:gd name="connsiteX263" fmla="*/ 285028 w 427060"/>
              <a:gd name="connsiteY263" fmla="*/ 147928 h 300608"/>
              <a:gd name="connsiteX264" fmla="*/ 282020 w 427060"/>
              <a:gd name="connsiteY264" fmla="*/ 145943 h 300608"/>
              <a:gd name="connsiteX265" fmla="*/ 279012 w 427060"/>
              <a:gd name="connsiteY265" fmla="*/ 144559 h 300608"/>
              <a:gd name="connsiteX266" fmla="*/ 276607 w 427060"/>
              <a:gd name="connsiteY266" fmla="*/ 144740 h 300608"/>
              <a:gd name="connsiteX267" fmla="*/ 275403 w 427060"/>
              <a:gd name="connsiteY267" fmla="*/ 140047 h 300608"/>
              <a:gd name="connsiteX268" fmla="*/ 272214 w 427060"/>
              <a:gd name="connsiteY268" fmla="*/ 135957 h 300608"/>
              <a:gd name="connsiteX269" fmla="*/ 268846 w 427060"/>
              <a:gd name="connsiteY269" fmla="*/ 133972 h 300608"/>
              <a:gd name="connsiteX270" fmla="*/ 268124 w 427060"/>
              <a:gd name="connsiteY270" fmla="*/ 129640 h 300608"/>
              <a:gd name="connsiteX271" fmla="*/ 268425 w 427060"/>
              <a:gd name="connsiteY271" fmla="*/ 128257 h 300608"/>
              <a:gd name="connsiteX272" fmla="*/ 267944 w 427060"/>
              <a:gd name="connsiteY272" fmla="*/ 125008 h 300608"/>
              <a:gd name="connsiteX273" fmla="*/ 268665 w 427060"/>
              <a:gd name="connsiteY273" fmla="*/ 123925 h 300608"/>
              <a:gd name="connsiteX274" fmla="*/ 268064 w 427060"/>
              <a:gd name="connsiteY274" fmla="*/ 122241 h 300608"/>
              <a:gd name="connsiteX275" fmla="*/ 268184 w 427060"/>
              <a:gd name="connsiteY275" fmla="*/ 119594 h 300608"/>
              <a:gd name="connsiteX276" fmla="*/ 269087 w 427060"/>
              <a:gd name="connsiteY276" fmla="*/ 118030 h 300608"/>
              <a:gd name="connsiteX277" fmla="*/ 269146 w 427060"/>
              <a:gd name="connsiteY277" fmla="*/ 115623 h 300608"/>
              <a:gd name="connsiteX278" fmla="*/ 268425 w 427060"/>
              <a:gd name="connsiteY278" fmla="*/ 114540 h 300608"/>
              <a:gd name="connsiteX279" fmla="*/ 268726 w 427060"/>
              <a:gd name="connsiteY279" fmla="*/ 112916 h 300608"/>
              <a:gd name="connsiteX280" fmla="*/ 269809 w 427060"/>
              <a:gd name="connsiteY280" fmla="*/ 111051 h 300608"/>
              <a:gd name="connsiteX281" fmla="*/ 270831 w 427060"/>
              <a:gd name="connsiteY281" fmla="*/ 110510 h 300608"/>
              <a:gd name="connsiteX282" fmla="*/ 273117 w 427060"/>
              <a:gd name="connsiteY282" fmla="*/ 110871 h 300608"/>
              <a:gd name="connsiteX283" fmla="*/ 273117 w 427060"/>
              <a:gd name="connsiteY283" fmla="*/ 107743 h 300608"/>
              <a:gd name="connsiteX284" fmla="*/ 271613 w 427060"/>
              <a:gd name="connsiteY284" fmla="*/ 106961 h 300608"/>
              <a:gd name="connsiteX285" fmla="*/ 271733 w 427060"/>
              <a:gd name="connsiteY285" fmla="*/ 105758 h 300608"/>
              <a:gd name="connsiteX286" fmla="*/ 271192 w 427060"/>
              <a:gd name="connsiteY286" fmla="*/ 103592 h 300608"/>
              <a:gd name="connsiteX287" fmla="*/ 268064 w 427060"/>
              <a:gd name="connsiteY287" fmla="*/ 103772 h 300608"/>
              <a:gd name="connsiteX288" fmla="*/ 266259 w 427060"/>
              <a:gd name="connsiteY288" fmla="*/ 102990 h 300608"/>
              <a:gd name="connsiteX289" fmla="*/ 265537 w 427060"/>
              <a:gd name="connsiteY289" fmla="*/ 98960 h 300608"/>
              <a:gd name="connsiteX290" fmla="*/ 264755 w 427060"/>
              <a:gd name="connsiteY290" fmla="*/ 96854 h 300608"/>
              <a:gd name="connsiteX291" fmla="*/ 263612 w 427060"/>
              <a:gd name="connsiteY291" fmla="*/ 96072 h 300608"/>
              <a:gd name="connsiteX292" fmla="*/ 263371 w 427060"/>
              <a:gd name="connsiteY292" fmla="*/ 94628 h 300608"/>
              <a:gd name="connsiteX293" fmla="*/ 261085 w 427060"/>
              <a:gd name="connsiteY293" fmla="*/ 91981 h 300608"/>
              <a:gd name="connsiteX294" fmla="*/ 260243 w 427060"/>
              <a:gd name="connsiteY294" fmla="*/ 88612 h 300608"/>
              <a:gd name="connsiteX295" fmla="*/ 256153 w 427060"/>
              <a:gd name="connsiteY295" fmla="*/ 87349 h 300608"/>
              <a:gd name="connsiteX296" fmla="*/ 251701 w 427060"/>
              <a:gd name="connsiteY296" fmla="*/ 83319 h 300608"/>
              <a:gd name="connsiteX297" fmla="*/ 251219 w 427060"/>
              <a:gd name="connsiteY297" fmla="*/ 81454 h 300608"/>
              <a:gd name="connsiteX298" fmla="*/ 251701 w 427060"/>
              <a:gd name="connsiteY298" fmla="*/ 78025 h 300608"/>
              <a:gd name="connsiteX299" fmla="*/ 250257 w 427060"/>
              <a:gd name="connsiteY299" fmla="*/ 75619 h 300608"/>
              <a:gd name="connsiteX300" fmla="*/ 247129 w 427060"/>
              <a:gd name="connsiteY300" fmla="*/ 74415 h 300608"/>
              <a:gd name="connsiteX301" fmla="*/ 245324 w 427060"/>
              <a:gd name="connsiteY301" fmla="*/ 72731 h 300608"/>
              <a:gd name="connsiteX302" fmla="*/ 245324 w 427060"/>
              <a:gd name="connsiteY302" fmla="*/ 71889 h 300608"/>
              <a:gd name="connsiteX303" fmla="*/ 244001 w 427060"/>
              <a:gd name="connsiteY303" fmla="*/ 70926 h 300608"/>
              <a:gd name="connsiteX304" fmla="*/ 242798 w 427060"/>
              <a:gd name="connsiteY304" fmla="*/ 68700 h 300608"/>
              <a:gd name="connsiteX305" fmla="*/ 242557 w 427060"/>
              <a:gd name="connsiteY305" fmla="*/ 66174 h 300608"/>
              <a:gd name="connsiteX306" fmla="*/ 237203 w 427060"/>
              <a:gd name="connsiteY306" fmla="*/ 65753 h 300608"/>
              <a:gd name="connsiteX307" fmla="*/ 236180 w 427060"/>
              <a:gd name="connsiteY307" fmla="*/ 64008 h 300608"/>
              <a:gd name="connsiteX308" fmla="*/ 235940 w 427060"/>
              <a:gd name="connsiteY308" fmla="*/ 61481 h 300608"/>
              <a:gd name="connsiteX309" fmla="*/ 234014 w 427060"/>
              <a:gd name="connsiteY309" fmla="*/ 60519 h 300608"/>
              <a:gd name="connsiteX310" fmla="*/ 233654 w 427060"/>
              <a:gd name="connsiteY310" fmla="*/ 58955 h 300608"/>
              <a:gd name="connsiteX311" fmla="*/ 232571 w 427060"/>
              <a:gd name="connsiteY311" fmla="*/ 59075 h 300608"/>
              <a:gd name="connsiteX312" fmla="*/ 232330 w 427060"/>
              <a:gd name="connsiteY312" fmla="*/ 57390 h 300608"/>
              <a:gd name="connsiteX313" fmla="*/ 232812 w 427060"/>
              <a:gd name="connsiteY313" fmla="*/ 56187 h 300608"/>
              <a:gd name="connsiteX314" fmla="*/ 231608 w 427060"/>
              <a:gd name="connsiteY314" fmla="*/ 55826 h 300608"/>
              <a:gd name="connsiteX315" fmla="*/ 232029 w 427060"/>
              <a:gd name="connsiteY315" fmla="*/ 54383 h 300608"/>
              <a:gd name="connsiteX316" fmla="*/ 231187 w 427060"/>
              <a:gd name="connsiteY316" fmla="*/ 52999 h 300608"/>
              <a:gd name="connsiteX317" fmla="*/ 228781 w 427060"/>
              <a:gd name="connsiteY317" fmla="*/ 52337 h 300608"/>
              <a:gd name="connsiteX318" fmla="*/ 226976 w 427060"/>
              <a:gd name="connsiteY318" fmla="*/ 50954 h 300608"/>
              <a:gd name="connsiteX319" fmla="*/ 223667 w 427060"/>
              <a:gd name="connsiteY319" fmla="*/ 50232 h 300608"/>
              <a:gd name="connsiteX320" fmla="*/ 222584 w 427060"/>
              <a:gd name="connsiteY320" fmla="*/ 49510 h 300608"/>
              <a:gd name="connsiteX321" fmla="*/ 218794 w 427060"/>
              <a:gd name="connsiteY321" fmla="*/ 47765 h 300608"/>
              <a:gd name="connsiteX322" fmla="*/ 217471 w 427060"/>
              <a:gd name="connsiteY322" fmla="*/ 45540 h 300608"/>
              <a:gd name="connsiteX323" fmla="*/ 215667 w 427060"/>
              <a:gd name="connsiteY323" fmla="*/ 45540 h 300608"/>
              <a:gd name="connsiteX324" fmla="*/ 213500 w 427060"/>
              <a:gd name="connsiteY324" fmla="*/ 44998 h 300608"/>
              <a:gd name="connsiteX325" fmla="*/ 213561 w 427060"/>
              <a:gd name="connsiteY325" fmla="*/ 43374 h 300608"/>
              <a:gd name="connsiteX326" fmla="*/ 212538 w 427060"/>
              <a:gd name="connsiteY326" fmla="*/ 40065 h 300608"/>
              <a:gd name="connsiteX327" fmla="*/ 211034 w 427060"/>
              <a:gd name="connsiteY327" fmla="*/ 39343 h 300608"/>
              <a:gd name="connsiteX328" fmla="*/ 210011 w 427060"/>
              <a:gd name="connsiteY328" fmla="*/ 39885 h 300608"/>
              <a:gd name="connsiteX329" fmla="*/ 206583 w 427060"/>
              <a:gd name="connsiteY329" fmla="*/ 39644 h 300608"/>
              <a:gd name="connsiteX330" fmla="*/ 204778 w 427060"/>
              <a:gd name="connsiteY330" fmla="*/ 38260 h 300608"/>
              <a:gd name="connsiteX331" fmla="*/ 201529 w 427060"/>
              <a:gd name="connsiteY331" fmla="*/ 37839 h 300608"/>
              <a:gd name="connsiteX332" fmla="*/ 198822 w 427060"/>
              <a:gd name="connsiteY332" fmla="*/ 38681 h 300608"/>
              <a:gd name="connsiteX333" fmla="*/ 196596 w 427060"/>
              <a:gd name="connsiteY333" fmla="*/ 38080 h 300608"/>
              <a:gd name="connsiteX334" fmla="*/ 216689 w 427060"/>
              <a:gd name="connsiteY334" fmla="*/ 33869 h 300608"/>
              <a:gd name="connsiteX335" fmla="*/ 224449 w 427060"/>
              <a:gd name="connsiteY335" fmla="*/ 32245 h 300608"/>
              <a:gd name="connsiteX336" fmla="*/ 254709 w 427060"/>
              <a:gd name="connsiteY336" fmla="*/ 25928 h 300608"/>
              <a:gd name="connsiteX337" fmla="*/ 258860 w 427060"/>
              <a:gd name="connsiteY337" fmla="*/ 25206 h 300608"/>
              <a:gd name="connsiteX338" fmla="*/ 278893 w 427060"/>
              <a:gd name="connsiteY338" fmla="*/ 20755 h 300608"/>
              <a:gd name="connsiteX339" fmla="*/ 297060 w 427060"/>
              <a:gd name="connsiteY339" fmla="*/ 16664 h 300608"/>
              <a:gd name="connsiteX340" fmla="*/ 306083 w 427060"/>
              <a:gd name="connsiteY340" fmla="*/ 22920 h 300608"/>
              <a:gd name="connsiteX341" fmla="*/ 306745 w 427060"/>
              <a:gd name="connsiteY341" fmla="*/ 22920 h 300608"/>
              <a:gd name="connsiteX342" fmla="*/ 332012 w 427060"/>
              <a:gd name="connsiteY342" fmla="*/ 17506 h 300608"/>
              <a:gd name="connsiteX343" fmla="*/ 336524 w 427060"/>
              <a:gd name="connsiteY343" fmla="*/ 16724 h 300608"/>
              <a:gd name="connsiteX344" fmla="*/ 375626 w 427060"/>
              <a:gd name="connsiteY344" fmla="*/ 8362 h 300608"/>
              <a:gd name="connsiteX345" fmla="*/ 374483 w 427060"/>
              <a:gd name="connsiteY345" fmla="*/ 5234 h 300608"/>
              <a:gd name="connsiteX346" fmla="*/ 375265 w 427060"/>
              <a:gd name="connsiteY346" fmla="*/ 4030 h 300608"/>
              <a:gd name="connsiteX347" fmla="*/ 380259 w 427060"/>
              <a:gd name="connsiteY347" fmla="*/ 3369 h 300608"/>
              <a:gd name="connsiteX348" fmla="*/ 379537 w 427060"/>
              <a:gd name="connsiteY348" fmla="*/ 541 h 300608"/>
              <a:gd name="connsiteX349" fmla="*/ 382244 w 427060"/>
              <a:gd name="connsiteY349" fmla="*/ 0 h 300608"/>
              <a:gd name="connsiteX350" fmla="*/ 382905 w 427060"/>
              <a:gd name="connsiteY350" fmla="*/ 2887 h 300608"/>
              <a:gd name="connsiteX351" fmla="*/ 385613 w 427060"/>
              <a:gd name="connsiteY351" fmla="*/ 2166 h 300608"/>
              <a:gd name="connsiteX352" fmla="*/ 386454 w 427060"/>
              <a:gd name="connsiteY352" fmla="*/ 5775 h 300608"/>
              <a:gd name="connsiteX353" fmla="*/ 383808 w 427060"/>
              <a:gd name="connsiteY353" fmla="*/ 6437 h 300608"/>
              <a:gd name="connsiteX354" fmla="*/ 384530 w 427060"/>
              <a:gd name="connsiteY354" fmla="*/ 9445 h 300608"/>
              <a:gd name="connsiteX355" fmla="*/ 384049 w 427060"/>
              <a:gd name="connsiteY355" fmla="*/ 12032 h 300608"/>
              <a:gd name="connsiteX356" fmla="*/ 382244 w 427060"/>
              <a:gd name="connsiteY356" fmla="*/ 12393 h 300608"/>
              <a:gd name="connsiteX357" fmla="*/ 383446 w 427060"/>
              <a:gd name="connsiteY357" fmla="*/ 16965 h 300608"/>
              <a:gd name="connsiteX358" fmla="*/ 383026 w 427060"/>
              <a:gd name="connsiteY358" fmla="*/ 20394 h 300608"/>
              <a:gd name="connsiteX359" fmla="*/ 384109 w 427060"/>
              <a:gd name="connsiteY359" fmla="*/ 24845 h 300608"/>
              <a:gd name="connsiteX360" fmla="*/ 385913 w 427060"/>
              <a:gd name="connsiteY360" fmla="*/ 30380 h 300608"/>
              <a:gd name="connsiteX361" fmla="*/ 387357 w 427060"/>
              <a:gd name="connsiteY361" fmla="*/ 31643 h 300608"/>
              <a:gd name="connsiteX362" fmla="*/ 388621 w 427060"/>
              <a:gd name="connsiteY362" fmla="*/ 36215 h 300608"/>
              <a:gd name="connsiteX363" fmla="*/ 390064 w 427060"/>
              <a:gd name="connsiteY363" fmla="*/ 37238 h 300608"/>
              <a:gd name="connsiteX364" fmla="*/ 391147 w 427060"/>
              <a:gd name="connsiteY364" fmla="*/ 39042 h 300608"/>
              <a:gd name="connsiteX365" fmla="*/ 390365 w 427060"/>
              <a:gd name="connsiteY365" fmla="*/ 40486 h 300608"/>
              <a:gd name="connsiteX366" fmla="*/ 390666 w 427060"/>
              <a:gd name="connsiteY366" fmla="*/ 41569 h 300608"/>
              <a:gd name="connsiteX367" fmla="*/ 392470 w 427060"/>
              <a:gd name="connsiteY367" fmla="*/ 41449 h 300608"/>
              <a:gd name="connsiteX368" fmla="*/ 393373 w 427060"/>
              <a:gd name="connsiteY368" fmla="*/ 43614 h 300608"/>
              <a:gd name="connsiteX369" fmla="*/ 397223 w 427060"/>
              <a:gd name="connsiteY369" fmla="*/ 45118 h 300608"/>
              <a:gd name="connsiteX370" fmla="*/ 398426 w 427060"/>
              <a:gd name="connsiteY370" fmla="*/ 44818 h 300608"/>
              <a:gd name="connsiteX371" fmla="*/ 399990 w 427060"/>
              <a:gd name="connsiteY371" fmla="*/ 46141 h 300608"/>
              <a:gd name="connsiteX372" fmla="*/ 399930 w 427060"/>
              <a:gd name="connsiteY372" fmla="*/ 46261 h 300608"/>
              <a:gd name="connsiteX373" fmla="*/ 157253 w 427060"/>
              <a:gd name="connsiteY373" fmla="*/ 289600 h 300608"/>
              <a:gd name="connsiteX374" fmla="*/ 158577 w 427060"/>
              <a:gd name="connsiteY374" fmla="*/ 288698 h 300608"/>
              <a:gd name="connsiteX375" fmla="*/ 159479 w 427060"/>
              <a:gd name="connsiteY375" fmla="*/ 289239 h 300608"/>
              <a:gd name="connsiteX376" fmla="*/ 157253 w 427060"/>
              <a:gd name="connsiteY376" fmla="*/ 289600 h 300608"/>
              <a:gd name="connsiteX377" fmla="*/ 165796 w 427060"/>
              <a:gd name="connsiteY377" fmla="*/ 286953 h 300608"/>
              <a:gd name="connsiteX378" fmla="*/ 166156 w 427060"/>
              <a:gd name="connsiteY378" fmla="*/ 286231 h 300608"/>
              <a:gd name="connsiteX379" fmla="*/ 167540 w 427060"/>
              <a:gd name="connsiteY379" fmla="*/ 286351 h 300608"/>
              <a:gd name="connsiteX380" fmla="*/ 165796 w 427060"/>
              <a:gd name="connsiteY380" fmla="*/ 286953 h 300608"/>
              <a:gd name="connsiteX381" fmla="*/ 152260 w 427060"/>
              <a:gd name="connsiteY381" fmla="*/ 289841 h 300608"/>
              <a:gd name="connsiteX382" fmla="*/ 151899 w 427060"/>
              <a:gd name="connsiteY382" fmla="*/ 288036 h 300608"/>
              <a:gd name="connsiteX383" fmla="*/ 153704 w 427060"/>
              <a:gd name="connsiteY383" fmla="*/ 289359 h 300608"/>
              <a:gd name="connsiteX384" fmla="*/ 152260 w 427060"/>
              <a:gd name="connsiteY384" fmla="*/ 289841 h 300608"/>
              <a:gd name="connsiteX385" fmla="*/ 165976 w 427060"/>
              <a:gd name="connsiteY385" fmla="*/ 284908 h 300608"/>
              <a:gd name="connsiteX386" fmla="*/ 166277 w 427060"/>
              <a:gd name="connsiteY386" fmla="*/ 283103 h 300608"/>
              <a:gd name="connsiteX387" fmla="*/ 167119 w 427060"/>
              <a:gd name="connsiteY387" fmla="*/ 283885 h 300608"/>
              <a:gd name="connsiteX388" fmla="*/ 166036 w 427060"/>
              <a:gd name="connsiteY388" fmla="*/ 284908 h 300608"/>
              <a:gd name="connsiteX389" fmla="*/ 171872 w 427060"/>
              <a:gd name="connsiteY389" fmla="*/ 279313 h 300608"/>
              <a:gd name="connsiteX390" fmla="*/ 171631 w 427060"/>
              <a:gd name="connsiteY390" fmla="*/ 280516 h 300608"/>
              <a:gd name="connsiteX391" fmla="*/ 170608 w 427060"/>
              <a:gd name="connsiteY391" fmla="*/ 279674 h 300608"/>
              <a:gd name="connsiteX392" fmla="*/ 171811 w 427060"/>
              <a:gd name="connsiteY392" fmla="*/ 279313 h 300608"/>
              <a:gd name="connsiteX393" fmla="*/ 134694 w 427060"/>
              <a:gd name="connsiteY393" fmla="*/ 284126 h 300608"/>
              <a:gd name="connsiteX394" fmla="*/ 134874 w 427060"/>
              <a:gd name="connsiteY394" fmla="*/ 286231 h 300608"/>
              <a:gd name="connsiteX395" fmla="*/ 134393 w 427060"/>
              <a:gd name="connsiteY395" fmla="*/ 287615 h 300608"/>
              <a:gd name="connsiteX396" fmla="*/ 132468 w 427060"/>
              <a:gd name="connsiteY396" fmla="*/ 289961 h 300608"/>
              <a:gd name="connsiteX397" fmla="*/ 130483 w 427060"/>
              <a:gd name="connsiteY397" fmla="*/ 290382 h 300608"/>
              <a:gd name="connsiteX398" fmla="*/ 129821 w 427060"/>
              <a:gd name="connsiteY398" fmla="*/ 289780 h 300608"/>
              <a:gd name="connsiteX399" fmla="*/ 131626 w 427060"/>
              <a:gd name="connsiteY399" fmla="*/ 289600 h 300608"/>
              <a:gd name="connsiteX400" fmla="*/ 133069 w 427060"/>
              <a:gd name="connsiteY400" fmla="*/ 287675 h 300608"/>
              <a:gd name="connsiteX401" fmla="*/ 133190 w 427060"/>
              <a:gd name="connsiteY401" fmla="*/ 285991 h 300608"/>
              <a:gd name="connsiteX402" fmla="*/ 131927 w 427060"/>
              <a:gd name="connsiteY402" fmla="*/ 286051 h 300608"/>
              <a:gd name="connsiteX403" fmla="*/ 130724 w 427060"/>
              <a:gd name="connsiteY403" fmla="*/ 284065 h 300608"/>
              <a:gd name="connsiteX404" fmla="*/ 127475 w 427060"/>
              <a:gd name="connsiteY404" fmla="*/ 282863 h 300608"/>
              <a:gd name="connsiteX405" fmla="*/ 127114 w 427060"/>
              <a:gd name="connsiteY405" fmla="*/ 282080 h 300608"/>
              <a:gd name="connsiteX406" fmla="*/ 129641 w 427060"/>
              <a:gd name="connsiteY406" fmla="*/ 281298 h 300608"/>
              <a:gd name="connsiteX407" fmla="*/ 132769 w 427060"/>
              <a:gd name="connsiteY407" fmla="*/ 281840 h 300608"/>
              <a:gd name="connsiteX408" fmla="*/ 134092 w 427060"/>
              <a:gd name="connsiteY408" fmla="*/ 282682 h 300608"/>
              <a:gd name="connsiteX409" fmla="*/ 134694 w 427060"/>
              <a:gd name="connsiteY409" fmla="*/ 284126 h 300608"/>
              <a:gd name="connsiteX410" fmla="*/ 239850 w 427060"/>
              <a:gd name="connsiteY410" fmla="*/ 255671 h 300608"/>
              <a:gd name="connsiteX411" fmla="*/ 241655 w 427060"/>
              <a:gd name="connsiteY411" fmla="*/ 255912 h 300608"/>
              <a:gd name="connsiteX412" fmla="*/ 241474 w 427060"/>
              <a:gd name="connsiteY412" fmla="*/ 256513 h 300608"/>
              <a:gd name="connsiteX413" fmla="*/ 239850 w 427060"/>
              <a:gd name="connsiteY413" fmla="*/ 255671 h 300608"/>
              <a:gd name="connsiteX414" fmla="*/ 277027 w 427060"/>
              <a:gd name="connsiteY414" fmla="*/ 236420 h 300608"/>
              <a:gd name="connsiteX415" fmla="*/ 277448 w 427060"/>
              <a:gd name="connsiteY415" fmla="*/ 237503 h 300608"/>
              <a:gd name="connsiteX416" fmla="*/ 271733 w 427060"/>
              <a:gd name="connsiteY416" fmla="*/ 241714 h 300608"/>
              <a:gd name="connsiteX417" fmla="*/ 272696 w 427060"/>
              <a:gd name="connsiteY417" fmla="*/ 239669 h 300608"/>
              <a:gd name="connsiteX418" fmla="*/ 273658 w 427060"/>
              <a:gd name="connsiteY418" fmla="*/ 239128 h 300608"/>
              <a:gd name="connsiteX419" fmla="*/ 274681 w 427060"/>
              <a:gd name="connsiteY419" fmla="*/ 237022 h 300608"/>
              <a:gd name="connsiteX420" fmla="*/ 276967 w 427060"/>
              <a:gd name="connsiteY420" fmla="*/ 236420 h 300608"/>
              <a:gd name="connsiteX421" fmla="*/ 185707 w 427060"/>
              <a:gd name="connsiteY421" fmla="*/ 272214 h 300608"/>
              <a:gd name="connsiteX422" fmla="*/ 185527 w 427060"/>
              <a:gd name="connsiteY422" fmla="*/ 270711 h 300608"/>
              <a:gd name="connsiteX423" fmla="*/ 186189 w 427060"/>
              <a:gd name="connsiteY423" fmla="*/ 270771 h 300608"/>
              <a:gd name="connsiteX424" fmla="*/ 187152 w 427060"/>
              <a:gd name="connsiteY424" fmla="*/ 273779 h 300608"/>
              <a:gd name="connsiteX425" fmla="*/ 188956 w 427060"/>
              <a:gd name="connsiteY425" fmla="*/ 272997 h 300608"/>
              <a:gd name="connsiteX426" fmla="*/ 190160 w 427060"/>
              <a:gd name="connsiteY426" fmla="*/ 271432 h 300608"/>
              <a:gd name="connsiteX427" fmla="*/ 191483 w 427060"/>
              <a:gd name="connsiteY427" fmla="*/ 271011 h 300608"/>
              <a:gd name="connsiteX428" fmla="*/ 193949 w 427060"/>
              <a:gd name="connsiteY428" fmla="*/ 271613 h 300608"/>
              <a:gd name="connsiteX429" fmla="*/ 195935 w 427060"/>
              <a:gd name="connsiteY429" fmla="*/ 269267 h 300608"/>
              <a:gd name="connsiteX430" fmla="*/ 198221 w 427060"/>
              <a:gd name="connsiteY430" fmla="*/ 265717 h 300608"/>
              <a:gd name="connsiteX431" fmla="*/ 196717 w 427060"/>
              <a:gd name="connsiteY431" fmla="*/ 263913 h 300608"/>
              <a:gd name="connsiteX432" fmla="*/ 192505 w 427060"/>
              <a:gd name="connsiteY432" fmla="*/ 262770 h 300608"/>
              <a:gd name="connsiteX433" fmla="*/ 189979 w 427060"/>
              <a:gd name="connsiteY433" fmla="*/ 262469 h 300608"/>
              <a:gd name="connsiteX434" fmla="*/ 191001 w 427060"/>
              <a:gd name="connsiteY434" fmla="*/ 258077 h 300608"/>
              <a:gd name="connsiteX435" fmla="*/ 192205 w 427060"/>
              <a:gd name="connsiteY435" fmla="*/ 256754 h 300608"/>
              <a:gd name="connsiteX436" fmla="*/ 199243 w 427060"/>
              <a:gd name="connsiteY436" fmla="*/ 252061 h 300608"/>
              <a:gd name="connsiteX437" fmla="*/ 201229 w 427060"/>
              <a:gd name="connsiteY437" fmla="*/ 249956 h 300608"/>
              <a:gd name="connsiteX438" fmla="*/ 203334 w 427060"/>
              <a:gd name="connsiteY438" fmla="*/ 246948 h 300608"/>
              <a:gd name="connsiteX439" fmla="*/ 205861 w 427060"/>
              <a:gd name="connsiteY439" fmla="*/ 245865 h 300608"/>
              <a:gd name="connsiteX440" fmla="*/ 207665 w 427060"/>
              <a:gd name="connsiteY440" fmla="*/ 243700 h 300608"/>
              <a:gd name="connsiteX441" fmla="*/ 214704 w 427060"/>
              <a:gd name="connsiteY441" fmla="*/ 238947 h 300608"/>
              <a:gd name="connsiteX442" fmla="*/ 216930 w 427060"/>
              <a:gd name="connsiteY442" fmla="*/ 237142 h 300608"/>
              <a:gd name="connsiteX443" fmla="*/ 218494 w 427060"/>
              <a:gd name="connsiteY443" fmla="*/ 233052 h 300608"/>
              <a:gd name="connsiteX444" fmla="*/ 220058 w 427060"/>
              <a:gd name="connsiteY444" fmla="*/ 232089 h 300608"/>
              <a:gd name="connsiteX445" fmla="*/ 224148 w 427060"/>
              <a:gd name="connsiteY445" fmla="*/ 230164 h 300608"/>
              <a:gd name="connsiteX446" fmla="*/ 226074 w 427060"/>
              <a:gd name="connsiteY446" fmla="*/ 228359 h 300608"/>
              <a:gd name="connsiteX447" fmla="*/ 229683 w 427060"/>
              <a:gd name="connsiteY447" fmla="*/ 223968 h 300608"/>
              <a:gd name="connsiteX448" fmla="*/ 233292 w 427060"/>
              <a:gd name="connsiteY448" fmla="*/ 221982 h 300608"/>
              <a:gd name="connsiteX449" fmla="*/ 238105 w 427060"/>
              <a:gd name="connsiteY449" fmla="*/ 218253 h 300608"/>
              <a:gd name="connsiteX450" fmla="*/ 246227 w 427060"/>
              <a:gd name="connsiteY450" fmla="*/ 220719 h 300608"/>
              <a:gd name="connsiteX451" fmla="*/ 251641 w 427060"/>
              <a:gd name="connsiteY451" fmla="*/ 221923 h 300608"/>
              <a:gd name="connsiteX452" fmla="*/ 253085 w 427060"/>
              <a:gd name="connsiteY452" fmla="*/ 223607 h 300608"/>
              <a:gd name="connsiteX453" fmla="*/ 253867 w 427060"/>
              <a:gd name="connsiteY453" fmla="*/ 228540 h 300608"/>
              <a:gd name="connsiteX454" fmla="*/ 255070 w 427060"/>
              <a:gd name="connsiteY454" fmla="*/ 229262 h 300608"/>
              <a:gd name="connsiteX455" fmla="*/ 255611 w 427060"/>
              <a:gd name="connsiteY455" fmla="*/ 230766 h 300608"/>
              <a:gd name="connsiteX456" fmla="*/ 259461 w 427060"/>
              <a:gd name="connsiteY456" fmla="*/ 234014 h 300608"/>
              <a:gd name="connsiteX457" fmla="*/ 260604 w 427060"/>
              <a:gd name="connsiteY457" fmla="*/ 234315 h 300608"/>
              <a:gd name="connsiteX458" fmla="*/ 263432 w 427060"/>
              <a:gd name="connsiteY458" fmla="*/ 234074 h 300608"/>
              <a:gd name="connsiteX459" fmla="*/ 264154 w 427060"/>
              <a:gd name="connsiteY459" fmla="*/ 234856 h 300608"/>
              <a:gd name="connsiteX460" fmla="*/ 266741 w 427060"/>
              <a:gd name="connsiteY460" fmla="*/ 240692 h 300608"/>
              <a:gd name="connsiteX461" fmla="*/ 269146 w 427060"/>
              <a:gd name="connsiteY461" fmla="*/ 241895 h 300608"/>
              <a:gd name="connsiteX462" fmla="*/ 266680 w 427060"/>
              <a:gd name="connsiteY462" fmla="*/ 243940 h 300608"/>
              <a:gd name="connsiteX463" fmla="*/ 264154 w 427060"/>
              <a:gd name="connsiteY463" fmla="*/ 244903 h 300608"/>
              <a:gd name="connsiteX464" fmla="*/ 263612 w 427060"/>
              <a:gd name="connsiteY464" fmla="*/ 245986 h 300608"/>
              <a:gd name="connsiteX465" fmla="*/ 258980 w 427060"/>
              <a:gd name="connsiteY465" fmla="*/ 248272 h 300608"/>
              <a:gd name="connsiteX466" fmla="*/ 253686 w 427060"/>
              <a:gd name="connsiteY466" fmla="*/ 251641 h 300608"/>
              <a:gd name="connsiteX467" fmla="*/ 252363 w 427060"/>
              <a:gd name="connsiteY467" fmla="*/ 251400 h 300608"/>
              <a:gd name="connsiteX468" fmla="*/ 250859 w 427060"/>
              <a:gd name="connsiteY468" fmla="*/ 248151 h 300608"/>
              <a:gd name="connsiteX469" fmla="*/ 249655 w 427060"/>
              <a:gd name="connsiteY469" fmla="*/ 247610 h 300608"/>
              <a:gd name="connsiteX470" fmla="*/ 247971 w 427060"/>
              <a:gd name="connsiteY470" fmla="*/ 247910 h 300608"/>
              <a:gd name="connsiteX471" fmla="*/ 245565 w 427060"/>
              <a:gd name="connsiteY471" fmla="*/ 247670 h 300608"/>
              <a:gd name="connsiteX472" fmla="*/ 244482 w 427060"/>
              <a:gd name="connsiteY472" fmla="*/ 249414 h 300608"/>
              <a:gd name="connsiteX473" fmla="*/ 243579 w 427060"/>
              <a:gd name="connsiteY473" fmla="*/ 247610 h 300608"/>
              <a:gd name="connsiteX474" fmla="*/ 237744 w 427060"/>
              <a:gd name="connsiteY474" fmla="*/ 249896 h 300608"/>
              <a:gd name="connsiteX475" fmla="*/ 233533 w 427060"/>
              <a:gd name="connsiteY475" fmla="*/ 249475 h 300608"/>
              <a:gd name="connsiteX476" fmla="*/ 232992 w 427060"/>
              <a:gd name="connsiteY476" fmla="*/ 250918 h 300608"/>
              <a:gd name="connsiteX477" fmla="*/ 233594 w 427060"/>
              <a:gd name="connsiteY477" fmla="*/ 252543 h 300608"/>
              <a:gd name="connsiteX478" fmla="*/ 233654 w 427060"/>
              <a:gd name="connsiteY478" fmla="*/ 254949 h 300608"/>
              <a:gd name="connsiteX479" fmla="*/ 232571 w 427060"/>
              <a:gd name="connsiteY479" fmla="*/ 256393 h 300608"/>
              <a:gd name="connsiteX480" fmla="*/ 229984 w 427060"/>
              <a:gd name="connsiteY480" fmla="*/ 257055 h 300608"/>
              <a:gd name="connsiteX481" fmla="*/ 226074 w 427060"/>
              <a:gd name="connsiteY481" fmla="*/ 259461 h 300608"/>
              <a:gd name="connsiteX482" fmla="*/ 225412 w 427060"/>
              <a:gd name="connsiteY482" fmla="*/ 260664 h 300608"/>
              <a:gd name="connsiteX483" fmla="*/ 220961 w 427060"/>
              <a:gd name="connsiteY483" fmla="*/ 263552 h 300608"/>
              <a:gd name="connsiteX484" fmla="*/ 219156 w 427060"/>
              <a:gd name="connsiteY484" fmla="*/ 265356 h 300608"/>
              <a:gd name="connsiteX485" fmla="*/ 217953 w 427060"/>
              <a:gd name="connsiteY485" fmla="*/ 265717 h 300608"/>
              <a:gd name="connsiteX486" fmla="*/ 215366 w 427060"/>
              <a:gd name="connsiteY486" fmla="*/ 267462 h 300608"/>
              <a:gd name="connsiteX487" fmla="*/ 213561 w 427060"/>
              <a:gd name="connsiteY487" fmla="*/ 267823 h 300608"/>
              <a:gd name="connsiteX488" fmla="*/ 212719 w 427060"/>
              <a:gd name="connsiteY488" fmla="*/ 268725 h 300608"/>
              <a:gd name="connsiteX489" fmla="*/ 209229 w 427060"/>
              <a:gd name="connsiteY489" fmla="*/ 269808 h 300608"/>
              <a:gd name="connsiteX490" fmla="*/ 206282 w 427060"/>
              <a:gd name="connsiteY490" fmla="*/ 273117 h 300608"/>
              <a:gd name="connsiteX491" fmla="*/ 204176 w 427060"/>
              <a:gd name="connsiteY491" fmla="*/ 273478 h 300608"/>
              <a:gd name="connsiteX492" fmla="*/ 201890 w 427060"/>
              <a:gd name="connsiteY492" fmla="*/ 274561 h 300608"/>
              <a:gd name="connsiteX493" fmla="*/ 197799 w 427060"/>
              <a:gd name="connsiteY493" fmla="*/ 275283 h 300608"/>
              <a:gd name="connsiteX494" fmla="*/ 194611 w 427060"/>
              <a:gd name="connsiteY494" fmla="*/ 276907 h 300608"/>
              <a:gd name="connsiteX495" fmla="*/ 193168 w 427060"/>
              <a:gd name="connsiteY495" fmla="*/ 277027 h 300608"/>
              <a:gd name="connsiteX496" fmla="*/ 189558 w 427060"/>
              <a:gd name="connsiteY496" fmla="*/ 278832 h 300608"/>
              <a:gd name="connsiteX497" fmla="*/ 186670 w 427060"/>
              <a:gd name="connsiteY497" fmla="*/ 279915 h 300608"/>
              <a:gd name="connsiteX498" fmla="*/ 185046 w 427060"/>
              <a:gd name="connsiteY498" fmla="*/ 280035 h 300608"/>
              <a:gd name="connsiteX499" fmla="*/ 185166 w 427060"/>
              <a:gd name="connsiteY499" fmla="*/ 277869 h 300608"/>
              <a:gd name="connsiteX500" fmla="*/ 183843 w 427060"/>
              <a:gd name="connsiteY500" fmla="*/ 276967 h 300608"/>
              <a:gd name="connsiteX501" fmla="*/ 184505 w 427060"/>
              <a:gd name="connsiteY501" fmla="*/ 275283 h 300608"/>
              <a:gd name="connsiteX502" fmla="*/ 186069 w 427060"/>
              <a:gd name="connsiteY502" fmla="*/ 276004 h 300608"/>
              <a:gd name="connsiteX503" fmla="*/ 186129 w 427060"/>
              <a:gd name="connsiteY503" fmla="*/ 273959 h 300608"/>
              <a:gd name="connsiteX504" fmla="*/ 185707 w 427060"/>
              <a:gd name="connsiteY504" fmla="*/ 272154 h 300608"/>
              <a:gd name="connsiteX505" fmla="*/ 301271 w 427060"/>
              <a:gd name="connsiteY505" fmla="*/ 224028 h 300608"/>
              <a:gd name="connsiteX506" fmla="*/ 303557 w 427060"/>
              <a:gd name="connsiteY506" fmla="*/ 222825 h 300608"/>
              <a:gd name="connsiteX507" fmla="*/ 304339 w 427060"/>
              <a:gd name="connsiteY507" fmla="*/ 222885 h 300608"/>
              <a:gd name="connsiteX508" fmla="*/ 309332 w 427060"/>
              <a:gd name="connsiteY508" fmla="*/ 216689 h 300608"/>
              <a:gd name="connsiteX509" fmla="*/ 310174 w 427060"/>
              <a:gd name="connsiteY509" fmla="*/ 216689 h 300608"/>
              <a:gd name="connsiteX510" fmla="*/ 312340 w 427060"/>
              <a:gd name="connsiteY510" fmla="*/ 217952 h 300608"/>
              <a:gd name="connsiteX511" fmla="*/ 313904 w 427060"/>
              <a:gd name="connsiteY511" fmla="*/ 217471 h 300608"/>
              <a:gd name="connsiteX512" fmla="*/ 317333 w 427060"/>
              <a:gd name="connsiteY512" fmla="*/ 214944 h 300608"/>
              <a:gd name="connsiteX513" fmla="*/ 317935 w 427060"/>
              <a:gd name="connsiteY513" fmla="*/ 213741 h 300608"/>
              <a:gd name="connsiteX514" fmla="*/ 318175 w 427060"/>
              <a:gd name="connsiteY514" fmla="*/ 211696 h 300608"/>
              <a:gd name="connsiteX515" fmla="*/ 319499 w 427060"/>
              <a:gd name="connsiteY515" fmla="*/ 212778 h 300608"/>
              <a:gd name="connsiteX516" fmla="*/ 323288 w 427060"/>
              <a:gd name="connsiteY516" fmla="*/ 208567 h 300608"/>
              <a:gd name="connsiteX517" fmla="*/ 323710 w 427060"/>
              <a:gd name="connsiteY517" fmla="*/ 209349 h 300608"/>
              <a:gd name="connsiteX518" fmla="*/ 325575 w 427060"/>
              <a:gd name="connsiteY518" fmla="*/ 207364 h 300608"/>
              <a:gd name="connsiteX519" fmla="*/ 326959 w 427060"/>
              <a:gd name="connsiteY519" fmla="*/ 207424 h 300608"/>
              <a:gd name="connsiteX520" fmla="*/ 322146 w 427060"/>
              <a:gd name="connsiteY520" fmla="*/ 212418 h 300608"/>
              <a:gd name="connsiteX521" fmla="*/ 321725 w 427060"/>
              <a:gd name="connsiteY521" fmla="*/ 213200 h 300608"/>
              <a:gd name="connsiteX522" fmla="*/ 318115 w 427060"/>
              <a:gd name="connsiteY522" fmla="*/ 216809 h 300608"/>
              <a:gd name="connsiteX523" fmla="*/ 315889 w 427060"/>
              <a:gd name="connsiteY523" fmla="*/ 218494 h 300608"/>
              <a:gd name="connsiteX524" fmla="*/ 315228 w 427060"/>
              <a:gd name="connsiteY524" fmla="*/ 219637 h 300608"/>
              <a:gd name="connsiteX525" fmla="*/ 313423 w 427060"/>
              <a:gd name="connsiteY525" fmla="*/ 220960 h 300608"/>
              <a:gd name="connsiteX526" fmla="*/ 311257 w 427060"/>
              <a:gd name="connsiteY526" fmla="*/ 219335 h 300608"/>
              <a:gd name="connsiteX527" fmla="*/ 306023 w 427060"/>
              <a:gd name="connsiteY527" fmla="*/ 222825 h 300608"/>
              <a:gd name="connsiteX528" fmla="*/ 305001 w 427060"/>
              <a:gd name="connsiteY528" fmla="*/ 225051 h 300608"/>
              <a:gd name="connsiteX529" fmla="*/ 304881 w 427060"/>
              <a:gd name="connsiteY529" fmla="*/ 227938 h 300608"/>
              <a:gd name="connsiteX530" fmla="*/ 304279 w 427060"/>
              <a:gd name="connsiteY530" fmla="*/ 227577 h 300608"/>
              <a:gd name="connsiteX531" fmla="*/ 300068 w 427060"/>
              <a:gd name="connsiteY531" fmla="*/ 229081 h 300608"/>
              <a:gd name="connsiteX532" fmla="*/ 296458 w 427060"/>
              <a:gd name="connsiteY532" fmla="*/ 226254 h 300608"/>
              <a:gd name="connsiteX533" fmla="*/ 299286 w 427060"/>
              <a:gd name="connsiteY533" fmla="*/ 224629 h 300608"/>
              <a:gd name="connsiteX534" fmla="*/ 301271 w 427060"/>
              <a:gd name="connsiteY534" fmla="*/ 224028 h 300608"/>
              <a:gd name="connsiteX535" fmla="*/ 262349 w 427060"/>
              <a:gd name="connsiteY535" fmla="*/ 227276 h 300608"/>
              <a:gd name="connsiteX536" fmla="*/ 263673 w 427060"/>
              <a:gd name="connsiteY536" fmla="*/ 227276 h 300608"/>
              <a:gd name="connsiteX537" fmla="*/ 265357 w 427060"/>
              <a:gd name="connsiteY537" fmla="*/ 228419 h 300608"/>
              <a:gd name="connsiteX538" fmla="*/ 266319 w 427060"/>
              <a:gd name="connsiteY538" fmla="*/ 230766 h 300608"/>
              <a:gd name="connsiteX539" fmla="*/ 265477 w 427060"/>
              <a:gd name="connsiteY539" fmla="*/ 231066 h 300608"/>
              <a:gd name="connsiteX540" fmla="*/ 263673 w 427060"/>
              <a:gd name="connsiteY540" fmla="*/ 229262 h 300608"/>
              <a:gd name="connsiteX541" fmla="*/ 261387 w 427060"/>
              <a:gd name="connsiteY541" fmla="*/ 229141 h 300608"/>
              <a:gd name="connsiteX542" fmla="*/ 260123 w 427060"/>
              <a:gd name="connsiteY542" fmla="*/ 225713 h 300608"/>
              <a:gd name="connsiteX543" fmla="*/ 262349 w 427060"/>
              <a:gd name="connsiteY543" fmla="*/ 227276 h 300608"/>
              <a:gd name="connsiteX544" fmla="*/ 260123 w 427060"/>
              <a:gd name="connsiteY544" fmla="*/ 229322 h 300608"/>
              <a:gd name="connsiteX545" fmla="*/ 259100 w 427060"/>
              <a:gd name="connsiteY545" fmla="*/ 228419 h 300608"/>
              <a:gd name="connsiteX546" fmla="*/ 259100 w 427060"/>
              <a:gd name="connsiteY546" fmla="*/ 226915 h 300608"/>
              <a:gd name="connsiteX547" fmla="*/ 260003 w 427060"/>
              <a:gd name="connsiteY547" fmla="*/ 227397 h 300608"/>
              <a:gd name="connsiteX548" fmla="*/ 260123 w 427060"/>
              <a:gd name="connsiteY548" fmla="*/ 229322 h 300608"/>
              <a:gd name="connsiteX549" fmla="*/ 263011 w 427060"/>
              <a:gd name="connsiteY549" fmla="*/ 225111 h 300608"/>
              <a:gd name="connsiteX550" fmla="*/ 262710 w 427060"/>
              <a:gd name="connsiteY550" fmla="*/ 224088 h 300608"/>
              <a:gd name="connsiteX551" fmla="*/ 263673 w 427060"/>
              <a:gd name="connsiteY551" fmla="*/ 223667 h 300608"/>
              <a:gd name="connsiteX552" fmla="*/ 265417 w 427060"/>
              <a:gd name="connsiteY552" fmla="*/ 225893 h 300608"/>
              <a:gd name="connsiteX553" fmla="*/ 263011 w 427060"/>
              <a:gd name="connsiteY553" fmla="*/ 225171 h 300608"/>
              <a:gd name="connsiteX554" fmla="*/ 260303 w 427060"/>
              <a:gd name="connsiteY554" fmla="*/ 222524 h 300608"/>
              <a:gd name="connsiteX555" fmla="*/ 261807 w 427060"/>
              <a:gd name="connsiteY555" fmla="*/ 224148 h 300608"/>
              <a:gd name="connsiteX556" fmla="*/ 259822 w 427060"/>
              <a:gd name="connsiteY556" fmla="*/ 223427 h 300608"/>
              <a:gd name="connsiteX557" fmla="*/ 260303 w 427060"/>
              <a:gd name="connsiteY557" fmla="*/ 222524 h 300608"/>
              <a:gd name="connsiteX558" fmla="*/ 330689 w 427060"/>
              <a:gd name="connsiteY558" fmla="*/ 205740 h 300608"/>
              <a:gd name="connsiteX559" fmla="*/ 331290 w 427060"/>
              <a:gd name="connsiteY559" fmla="*/ 206883 h 300608"/>
              <a:gd name="connsiteX560" fmla="*/ 330568 w 427060"/>
              <a:gd name="connsiteY560" fmla="*/ 207966 h 300608"/>
              <a:gd name="connsiteX561" fmla="*/ 328703 w 427060"/>
              <a:gd name="connsiteY561" fmla="*/ 208447 h 300608"/>
              <a:gd name="connsiteX562" fmla="*/ 329545 w 427060"/>
              <a:gd name="connsiteY562" fmla="*/ 207244 h 300608"/>
              <a:gd name="connsiteX563" fmla="*/ 329545 w 427060"/>
              <a:gd name="connsiteY563" fmla="*/ 205860 h 300608"/>
              <a:gd name="connsiteX564" fmla="*/ 330689 w 427060"/>
              <a:gd name="connsiteY564" fmla="*/ 205740 h 300608"/>
              <a:gd name="connsiteX565" fmla="*/ 264875 w 427060"/>
              <a:gd name="connsiteY565" fmla="*/ 219095 h 300608"/>
              <a:gd name="connsiteX566" fmla="*/ 266079 w 427060"/>
              <a:gd name="connsiteY566" fmla="*/ 219456 h 300608"/>
              <a:gd name="connsiteX567" fmla="*/ 266680 w 427060"/>
              <a:gd name="connsiteY567" fmla="*/ 220900 h 300608"/>
              <a:gd name="connsiteX568" fmla="*/ 265237 w 427060"/>
              <a:gd name="connsiteY568" fmla="*/ 220419 h 300608"/>
              <a:gd name="connsiteX569" fmla="*/ 264875 w 427060"/>
              <a:gd name="connsiteY569" fmla="*/ 219095 h 300608"/>
              <a:gd name="connsiteX570" fmla="*/ 346089 w 427060"/>
              <a:gd name="connsiteY570" fmla="*/ 191543 h 300608"/>
              <a:gd name="connsiteX571" fmla="*/ 347894 w 427060"/>
              <a:gd name="connsiteY571" fmla="*/ 189377 h 300608"/>
              <a:gd name="connsiteX572" fmla="*/ 348796 w 427060"/>
              <a:gd name="connsiteY572" fmla="*/ 189738 h 300608"/>
              <a:gd name="connsiteX573" fmla="*/ 347472 w 427060"/>
              <a:gd name="connsiteY573" fmla="*/ 190821 h 300608"/>
              <a:gd name="connsiteX574" fmla="*/ 346269 w 427060"/>
              <a:gd name="connsiteY574" fmla="*/ 192445 h 300608"/>
              <a:gd name="connsiteX575" fmla="*/ 347653 w 427060"/>
              <a:gd name="connsiteY575" fmla="*/ 193648 h 300608"/>
              <a:gd name="connsiteX576" fmla="*/ 348916 w 427060"/>
              <a:gd name="connsiteY576" fmla="*/ 192505 h 300608"/>
              <a:gd name="connsiteX577" fmla="*/ 349638 w 427060"/>
              <a:gd name="connsiteY577" fmla="*/ 193407 h 300608"/>
              <a:gd name="connsiteX578" fmla="*/ 348796 w 427060"/>
              <a:gd name="connsiteY578" fmla="*/ 195333 h 300608"/>
              <a:gd name="connsiteX579" fmla="*/ 343682 w 427060"/>
              <a:gd name="connsiteY579" fmla="*/ 196355 h 300608"/>
              <a:gd name="connsiteX580" fmla="*/ 340374 w 427060"/>
              <a:gd name="connsiteY580" fmla="*/ 198762 h 300608"/>
              <a:gd name="connsiteX581" fmla="*/ 340133 w 427060"/>
              <a:gd name="connsiteY581" fmla="*/ 197979 h 300608"/>
              <a:gd name="connsiteX582" fmla="*/ 342299 w 427060"/>
              <a:gd name="connsiteY582" fmla="*/ 196897 h 300608"/>
              <a:gd name="connsiteX583" fmla="*/ 345487 w 427060"/>
              <a:gd name="connsiteY583" fmla="*/ 191844 h 300608"/>
              <a:gd name="connsiteX584" fmla="*/ 346089 w 427060"/>
              <a:gd name="connsiteY584" fmla="*/ 191543 h 300608"/>
              <a:gd name="connsiteX585" fmla="*/ 357879 w 427060"/>
              <a:gd name="connsiteY585" fmla="*/ 183121 h 300608"/>
              <a:gd name="connsiteX586" fmla="*/ 359383 w 427060"/>
              <a:gd name="connsiteY586" fmla="*/ 183482 h 300608"/>
              <a:gd name="connsiteX587" fmla="*/ 361729 w 427060"/>
              <a:gd name="connsiteY587" fmla="*/ 180955 h 300608"/>
              <a:gd name="connsiteX588" fmla="*/ 361550 w 427060"/>
              <a:gd name="connsiteY588" fmla="*/ 179571 h 300608"/>
              <a:gd name="connsiteX589" fmla="*/ 363474 w 427060"/>
              <a:gd name="connsiteY589" fmla="*/ 178188 h 300608"/>
              <a:gd name="connsiteX590" fmla="*/ 362151 w 427060"/>
              <a:gd name="connsiteY590" fmla="*/ 181677 h 300608"/>
              <a:gd name="connsiteX591" fmla="*/ 358722 w 427060"/>
              <a:gd name="connsiteY591" fmla="*/ 184504 h 300608"/>
              <a:gd name="connsiteX592" fmla="*/ 357458 w 427060"/>
              <a:gd name="connsiteY592" fmla="*/ 186429 h 300608"/>
              <a:gd name="connsiteX593" fmla="*/ 356256 w 427060"/>
              <a:gd name="connsiteY593" fmla="*/ 185226 h 300608"/>
              <a:gd name="connsiteX594" fmla="*/ 357879 w 427060"/>
              <a:gd name="connsiteY594" fmla="*/ 183181 h 300608"/>
              <a:gd name="connsiteX595" fmla="*/ 360767 w 427060"/>
              <a:gd name="connsiteY595" fmla="*/ 176263 h 300608"/>
              <a:gd name="connsiteX596" fmla="*/ 361068 w 427060"/>
              <a:gd name="connsiteY596" fmla="*/ 174337 h 300608"/>
              <a:gd name="connsiteX597" fmla="*/ 362632 w 427060"/>
              <a:gd name="connsiteY597" fmla="*/ 175661 h 300608"/>
              <a:gd name="connsiteX598" fmla="*/ 360828 w 427060"/>
              <a:gd name="connsiteY598" fmla="*/ 176263 h 300608"/>
              <a:gd name="connsiteX599" fmla="*/ 365821 w 427060"/>
              <a:gd name="connsiteY599" fmla="*/ 169826 h 300608"/>
              <a:gd name="connsiteX600" fmla="*/ 367144 w 427060"/>
              <a:gd name="connsiteY600" fmla="*/ 170427 h 300608"/>
              <a:gd name="connsiteX601" fmla="*/ 365580 w 427060"/>
              <a:gd name="connsiteY601" fmla="*/ 171029 h 300608"/>
              <a:gd name="connsiteX602" fmla="*/ 365821 w 427060"/>
              <a:gd name="connsiteY602" fmla="*/ 169826 h 300608"/>
              <a:gd name="connsiteX603" fmla="*/ 366422 w 427060"/>
              <a:gd name="connsiteY603" fmla="*/ 159358 h 300608"/>
              <a:gd name="connsiteX604" fmla="*/ 366362 w 427060"/>
              <a:gd name="connsiteY604" fmla="*/ 157794 h 300608"/>
              <a:gd name="connsiteX605" fmla="*/ 367204 w 427060"/>
              <a:gd name="connsiteY605" fmla="*/ 158155 h 300608"/>
              <a:gd name="connsiteX606" fmla="*/ 366362 w 427060"/>
              <a:gd name="connsiteY606" fmla="*/ 159358 h 300608"/>
              <a:gd name="connsiteX607" fmla="*/ 365159 w 427060"/>
              <a:gd name="connsiteY607" fmla="*/ 157914 h 300608"/>
              <a:gd name="connsiteX608" fmla="*/ 363955 w 427060"/>
              <a:gd name="connsiteY608" fmla="*/ 158516 h 300608"/>
              <a:gd name="connsiteX609" fmla="*/ 364196 w 427060"/>
              <a:gd name="connsiteY609" fmla="*/ 157012 h 300608"/>
              <a:gd name="connsiteX610" fmla="*/ 365340 w 427060"/>
              <a:gd name="connsiteY610" fmla="*/ 156651 h 300608"/>
              <a:gd name="connsiteX611" fmla="*/ 365159 w 427060"/>
              <a:gd name="connsiteY611" fmla="*/ 157914 h 300608"/>
              <a:gd name="connsiteX612" fmla="*/ 353308 w 427060"/>
              <a:gd name="connsiteY612" fmla="*/ 157554 h 300608"/>
              <a:gd name="connsiteX613" fmla="*/ 352646 w 427060"/>
              <a:gd name="connsiteY613" fmla="*/ 159960 h 300608"/>
              <a:gd name="connsiteX614" fmla="*/ 352405 w 427060"/>
              <a:gd name="connsiteY614" fmla="*/ 158155 h 300608"/>
              <a:gd name="connsiteX615" fmla="*/ 353308 w 427060"/>
              <a:gd name="connsiteY615" fmla="*/ 157554 h 300608"/>
              <a:gd name="connsiteX616" fmla="*/ 347593 w 427060"/>
              <a:gd name="connsiteY616" fmla="*/ 154425 h 300608"/>
              <a:gd name="connsiteX617" fmla="*/ 346510 w 427060"/>
              <a:gd name="connsiteY617" fmla="*/ 154425 h 300608"/>
              <a:gd name="connsiteX618" fmla="*/ 346269 w 427060"/>
              <a:gd name="connsiteY618" fmla="*/ 153042 h 300608"/>
              <a:gd name="connsiteX619" fmla="*/ 347593 w 427060"/>
              <a:gd name="connsiteY619" fmla="*/ 154425 h 300608"/>
              <a:gd name="connsiteX620" fmla="*/ 355534 w 427060"/>
              <a:gd name="connsiteY620" fmla="*/ 147026 h 300608"/>
              <a:gd name="connsiteX621" fmla="*/ 356436 w 427060"/>
              <a:gd name="connsiteY621" fmla="*/ 146424 h 300608"/>
              <a:gd name="connsiteX622" fmla="*/ 356015 w 427060"/>
              <a:gd name="connsiteY622" fmla="*/ 148530 h 300608"/>
              <a:gd name="connsiteX623" fmla="*/ 355534 w 427060"/>
              <a:gd name="connsiteY623" fmla="*/ 147026 h 300608"/>
              <a:gd name="connsiteX624" fmla="*/ 350119 w 427060"/>
              <a:gd name="connsiteY624" fmla="*/ 146123 h 300608"/>
              <a:gd name="connsiteX625" fmla="*/ 350119 w 427060"/>
              <a:gd name="connsiteY625" fmla="*/ 147327 h 300608"/>
              <a:gd name="connsiteX626" fmla="*/ 348736 w 427060"/>
              <a:gd name="connsiteY626" fmla="*/ 146966 h 300608"/>
              <a:gd name="connsiteX627" fmla="*/ 348976 w 427060"/>
              <a:gd name="connsiteY627" fmla="*/ 145642 h 300608"/>
              <a:gd name="connsiteX628" fmla="*/ 350180 w 427060"/>
              <a:gd name="connsiteY628" fmla="*/ 146123 h 300608"/>
              <a:gd name="connsiteX629" fmla="*/ 396320 w 427060"/>
              <a:gd name="connsiteY629" fmla="*/ 139927 h 300608"/>
              <a:gd name="connsiteX630" fmla="*/ 398125 w 427060"/>
              <a:gd name="connsiteY630" fmla="*/ 138543 h 300608"/>
              <a:gd name="connsiteX631" fmla="*/ 398366 w 427060"/>
              <a:gd name="connsiteY631" fmla="*/ 139265 h 300608"/>
              <a:gd name="connsiteX632" fmla="*/ 396320 w 427060"/>
              <a:gd name="connsiteY632" fmla="*/ 139867 h 300608"/>
              <a:gd name="connsiteX633" fmla="*/ 370272 w 427060"/>
              <a:gd name="connsiteY633" fmla="*/ 142333 h 300608"/>
              <a:gd name="connsiteX634" fmla="*/ 370874 w 427060"/>
              <a:gd name="connsiteY634" fmla="*/ 143356 h 300608"/>
              <a:gd name="connsiteX635" fmla="*/ 369911 w 427060"/>
              <a:gd name="connsiteY635" fmla="*/ 143958 h 300608"/>
              <a:gd name="connsiteX636" fmla="*/ 369550 w 427060"/>
              <a:gd name="connsiteY636" fmla="*/ 141852 h 300608"/>
              <a:gd name="connsiteX637" fmla="*/ 368588 w 427060"/>
              <a:gd name="connsiteY637" fmla="*/ 141431 h 300608"/>
              <a:gd name="connsiteX638" fmla="*/ 369851 w 427060"/>
              <a:gd name="connsiteY638" fmla="*/ 140649 h 300608"/>
              <a:gd name="connsiteX639" fmla="*/ 370272 w 427060"/>
              <a:gd name="connsiteY639" fmla="*/ 142333 h 300608"/>
              <a:gd name="connsiteX640" fmla="*/ 379537 w 427060"/>
              <a:gd name="connsiteY640" fmla="*/ 140769 h 300608"/>
              <a:gd name="connsiteX641" fmla="*/ 378875 w 427060"/>
              <a:gd name="connsiteY641" fmla="*/ 140890 h 300608"/>
              <a:gd name="connsiteX642" fmla="*/ 379296 w 427060"/>
              <a:gd name="connsiteY642" fmla="*/ 139145 h 300608"/>
              <a:gd name="connsiteX643" fmla="*/ 380138 w 427060"/>
              <a:gd name="connsiteY643" fmla="*/ 140709 h 300608"/>
              <a:gd name="connsiteX644" fmla="*/ 379537 w 427060"/>
              <a:gd name="connsiteY644" fmla="*/ 140709 h 300608"/>
              <a:gd name="connsiteX645" fmla="*/ 391087 w 427060"/>
              <a:gd name="connsiteY645" fmla="*/ 130964 h 300608"/>
              <a:gd name="connsiteX646" fmla="*/ 393132 w 427060"/>
              <a:gd name="connsiteY646" fmla="*/ 132408 h 300608"/>
              <a:gd name="connsiteX647" fmla="*/ 390907 w 427060"/>
              <a:gd name="connsiteY647" fmla="*/ 134212 h 300608"/>
              <a:gd name="connsiteX648" fmla="*/ 391207 w 427060"/>
              <a:gd name="connsiteY648" fmla="*/ 132648 h 300608"/>
              <a:gd name="connsiteX649" fmla="*/ 392290 w 427060"/>
              <a:gd name="connsiteY649" fmla="*/ 132167 h 300608"/>
              <a:gd name="connsiteX650" fmla="*/ 391087 w 427060"/>
              <a:gd name="connsiteY650" fmla="*/ 130964 h 300608"/>
              <a:gd name="connsiteX651" fmla="*/ 389162 w 427060"/>
              <a:gd name="connsiteY651" fmla="*/ 131565 h 300608"/>
              <a:gd name="connsiteX652" fmla="*/ 387778 w 427060"/>
              <a:gd name="connsiteY652" fmla="*/ 131565 h 300608"/>
              <a:gd name="connsiteX653" fmla="*/ 389222 w 427060"/>
              <a:gd name="connsiteY653" fmla="*/ 130723 h 300608"/>
              <a:gd name="connsiteX654" fmla="*/ 389222 w 427060"/>
              <a:gd name="connsiteY654" fmla="*/ 131565 h 300608"/>
              <a:gd name="connsiteX655" fmla="*/ 376769 w 427060"/>
              <a:gd name="connsiteY655" fmla="*/ 133190 h 300608"/>
              <a:gd name="connsiteX656" fmla="*/ 375867 w 427060"/>
              <a:gd name="connsiteY656" fmla="*/ 133009 h 300608"/>
              <a:gd name="connsiteX657" fmla="*/ 375265 w 427060"/>
              <a:gd name="connsiteY657" fmla="*/ 131144 h 300608"/>
              <a:gd name="connsiteX658" fmla="*/ 376769 w 427060"/>
              <a:gd name="connsiteY658" fmla="*/ 133190 h 300608"/>
              <a:gd name="connsiteX659" fmla="*/ 391087 w 427060"/>
              <a:gd name="connsiteY659" fmla="*/ 129881 h 300608"/>
              <a:gd name="connsiteX660" fmla="*/ 389944 w 427060"/>
              <a:gd name="connsiteY660" fmla="*/ 129941 h 300608"/>
              <a:gd name="connsiteX661" fmla="*/ 390666 w 427060"/>
              <a:gd name="connsiteY661" fmla="*/ 127354 h 300608"/>
              <a:gd name="connsiteX662" fmla="*/ 391087 w 427060"/>
              <a:gd name="connsiteY662" fmla="*/ 129881 h 300608"/>
              <a:gd name="connsiteX663" fmla="*/ 374603 w 427060"/>
              <a:gd name="connsiteY663" fmla="*/ 128798 h 300608"/>
              <a:gd name="connsiteX664" fmla="*/ 375506 w 427060"/>
              <a:gd name="connsiteY664" fmla="*/ 129400 h 300608"/>
              <a:gd name="connsiteX665" fmla="*/ 375205 w 427060"/>
              <a:gd name="connsiteY665" fmla="*/ 130543 h 300608"/>
              <a:gd name="connsiteX666" fmla="*/ 374543 w 427060"/>
              <a:gd name="connsiteY666" fmla="*/ 128798 h 300608"/>
              <a:gd name="connsiteX667" fmla="*/ 374965 w 427060"/>
              <a:gd name="connsiteY667" fmla="*/ 126211 h 300608"/>
              <a:gd name="connsiteX668" fmla="*/ 374603 w 427060"/>
              <a:gd name="connsiteY668" fmla="*/ 125309 h 300608"/>
              <a:gd name="connsiteX669" fmla="*/ 376408 w 427060"/>
              <a:gd name="connsiteY669" fmla="*/ 126693 h 300608"/>
              <a:gd name="connsiteX670" fmla="*/ 374965 w 427060"/>
              <a:gd name="connsiteY670" fmla="*/ 126211 h 300608"/>
              <a:gd name="connsiteX671" fmla="*/ 349277 w 427060"/>
              <a:gd name="connsiteY671" fmla="*/ 141551 h 300608"/>
              <a:gd name="connsiteX672" fmla="*/ 349518 w 427060"/>
              <a:gd name="connsiteY672" fmla="*/ 140348 h 300608"/>
              <a:gd name="connsiteX673" fmla="*/ 350420 w 427060"/>
              <a:gd name="connsiteY673" fmla="*/ 140709 h 300608"/>
              <a:gd name="connsiteX674" fmla="*/ 349217 w 427060"/>
              <a:gd name="connsiteY674" fmla="*/ 141551 h 300608"/>
              <a:gd name="connsiteX675" fmla="*/ 357639 w 427060"/>
              <a:gd name="connsiteY675" fmla="*/ 138664 h 300608"/>
              <a:gd name="connsiteX676" fmla="*/ 357879 w 427060"/>
              <a:gd name="connsiteY676" fmla="*/ 137702 h 300608"/>
              <a:gd name="connsiteX677" fmla="*/ 359443 w 427060"/>
              <a:gd name="connsiteY677" fmla="*/ 138904 h 300608"/>
              <a:gd name="connsiteX678" fmla="*/ 357639 w 427060"/>
              <a:gd name="connsiteY678" fmla="*/ 138664 h 300608"/>
              <a:gd name="connsiteX679" fmla="*/ 362572 w 427060"/>
              <a:gd name="connsiteY679" fmla="*/ 132588 h 300608"/>
              <a:gd name="connsiteX680" fmla="*/ 361369 w 427060"/>
              <a:gd name="connsiteY680" fmla="*/ 131806 h 300608"/>
              <a:gd name="connsiteX681" fmla="*/ 361068 w 427060"/>
              <a:gd name="connsiteY681" fmla="*/ 130362 h 300608"/>
              <a:gd name="connsiteX682" fmla="*/ 362873 w 427060"/>
              <a:gd name="connsiteY682" fmla="*/ 130242 h 300608"/>
              <a:gd name="connsiteX683" fmla="*/ 362151 w 427060"/>
              <a:gd name="connsiteY683" fmla="*/ 131445 h 300608"/>
              <a:gd name="connsiteX684" fmla="*/ 363955 w 427060"/>
              <a:gd name="connsiteY684" fmla="*/ 133310 h 300608"/>
              <a:gd name="connsiteX685" fmla="*/ 363836 w 427060"/>
              <a:gd name="connsiteY685" fmla="*/ 135896 h 300608"/>
              <a:gd name="connsiteX686" fmla="*/ 362752 w 427060"/>
              <a:gd name="connsiteY686" fmla="*/ 136919 h 300608"/>
              <a:gd name="connsiteX687" fmla="*/ 363715 w 427060"/>
              <a:gd name="connsiteY687" fmla="*/ 137521 h 300608"/>
              <a:gd name="connsiteX688" fmla="*/ 363595 w 427060"/>
              <a:gd name="connsiteY688" fmla="*/ 139326 h 300608"/>
              <a:gd name="connsiteX689" fmla="*/ 364557 w 427060"/>
              <a:gd name="connsiteY689" fmla="*/ 140469 h 300608"/>
              <a:gd name="connsiteX690" fmla="*/ 364737 w 427060"/>
              <a:gd name="connsiteY690" fmla="*/ 141972 h 300608"/>
              <a:gd name="connsiteX691" fmla="*/ 363114 w 427060"/>
              <a:gd name="connsiteY691" fmla="*/ 141491 h 300608"/>
              <a:gd name="connsiteX692" fmla="*/ 363114 w 427060"/>
              <a:gd name="connsiteY692" fmla="*/ 140168 h 300608"/>
              <a:gd name="connsiteX693" fmla="*/ 360707 w 427060"/>
              <a:gd name="connsiteY693" fmla="*/ 135957 h 300608"/>
              <a:gd name="connsiteX694" fmla="*/ 361910 w 427060"/>
              <a:gd name="connsiteY694" fmla="*/ 136137 h 300608"/>
              <a:gd name="connsiteX695" fmla="*/ 363294 w 427060"/>
              <a:gd name="connsiteY695" fmla="*/ 133791 h 300608"/>
              <a:gd name="connsiteX696" fmla="*/ 362692 w 427060"/>
              <a:gd name="connsiteY696" fmla="*/ 132588 h 300608"/>
              <a:gd name="connsiteX697" fmla="*/ 323109 w 427060"/>
              <a:gd name="connsiteY697" fmla="*/ 144018 h 300608"/>
              <a:gd name="connsiteX698" fmla="*/ 322387 w 427060"/>
              <a:gd name="connsiteY698" fmla="*/ 144379 h 300608"/>
              <a:gd name="connsiteX699" fmla="*/ 322266 w 427060"/>
              <a:gd name="connsiteY699" fmla="*/ 142454 h 300608"/>
              <a:gd name="connsiteX700" fmla="*/ 323288 w 427060"/>
              <a:gd name="connsiteY700" fmla="*/ 142875 h 300608"/>
              <a:gd name="connsiteX701" fmla="*/ 323169 w 427060"/>
              <a:gd name="connsiteY701" fmla="*/ 144078 h 300608"/>
              <a:gd name="connsiteX702" fmla="*/ 356977 w 427060"/>
              <a:gd name="connsiteY702" fmla="*/ 135476 h 300608"/>
              <a:gd name="connsiteX703" fmla="*/ 356075 w 427060"/>
              <a:gd name="connsiteY703" fmla="*/ 136378 h 300608"/>
              <a:gd name="connsiteX704" fmla="*/ 355474 w 427060"/>
              <a:gd name="connsiteY704" fmla="*/ 134573 h 300608"/>
              <a:gd name="connsiteX705" fmla="*/ 356256 w 427060"/>
              <a:gd name="connsiteY705" fmla="*/ 134393 h 300608"/>
              <a:gd name="connsiteX706" fmla="*/ 356977 w 427060"/>
              <a:gd name="connsiteY706" fmla="*/ 135476 h 300608"/>
              <a:gd name="connsiteX707" fmla="*/ 352766 w 427060"/>
              <a:gd name="connsiteY707" fmla="*/ 135235 h 300608"/>
              <a:gd name="connsiteX708" fmla="*/ 353729 w 427060"/>
              <a:gd name="connsiteY708" fmla="*/ 135055 h 300608"/>
              <a:gd name="connsiteX709" fmla="*/ 353188 w 427060"/>
              <a:gd name="connsiteY709" fmla="*/ 136438 h 300608"/>
              <a:gd name="connsiteX710" fmla="*/ 352826 w 427060"/>
              <a:gd name="connsiteY710" fmla="*/ 135295 h 300608"/>
              <a:gd name="connsiteX711" fmla="*/ 336765 w 427060"/>
              <a:gd name="connsiteY711" fmla="*/ 136980 h 300608"/>
              <a:gd name="connsiteX712" fmla="*/ 338990 w 427060"/>
              <a:gd name="connsiteY712" fmla="*/ 137942 h 300608"/>
              <a:gd name="connsiteX713" fmla="*/ 337967 w 427060"/>
              <a:gd name="connsiteY713" fmla="*/ 138062 h 300608"/>
              <a:gd name="connsiteX714" fmla="*/ 336765 w 427060"/>
              <a:gd name="connsiteY714" fmla="*/ 136980 h 300608"/>
              <a:gd name="connsiteX715" fmla="*/ 352405 w 427060"/>
              <a:gd name="connsiteY715" fmla="*/ 133851 h 300608"/>
              <a:gd name="connsiteX716" fmla="*/ 351623 w 427060"/>
              <a:gd name="connsiteY716" fmla="*/ 134333 h 300608"/>
              <a:gd name="connsiteX717" fmla="*/ 349518 w 427060"/>
              <a:gd name="connsiteY717" fmla="*/ 132408 h 300608"/>
              <a:gd name="connsiteX718" fmla="*/ 352104 w 427060"/>
              <a:gd name="connsiteY718" fmla="*/ 133310 h 300608"/>
              <a:gd name="connsiteX719" fmla="*/ 352466 w 427060"/>
              <a:gd name="connsiteY719" fmla="*/ 133912 h 300608"/>
              <a:gd name="connsiteX720" fmla="*/ 219516 w 427060"/>
              <a:gd name="connsiteY720" fmla="*/ 52397 h 300608"/>
              <a:gd name="connsiteX721" fmla="*/ 221743 w 427060"/>
              <a:gd name="connsiteY721" fmla="*/ 50232 h 300608"/>
              <a:gd name="connsiteX722" fmla="*/ 222765 w 427060"/>
              <a:gd name="connsiteY722" fmla="*/ 50833 h 300608"/>
              <a:gd name="connsiteX723" fmla="*/ 222946 w 427060"/>
              <a:gd name="connsiteY723" fmla="*/ 53721 h 300608"/>
              <a:gd name="connsiteX724" fmla="*/ 220961 w 427060"/>
              <a:gd name="connsiteY724" fmla="*/ 54744 h 300608"/>
              <a:gd name="connsiteX725" fmla="*/ 220058 w 427060"/>
              <a:gd name="connsiteY725" fmla="*/ 54383 h 300608"/>
              <a:gd name="connsiteX726" fmla="*/ 219576 w 427060"/>
              <a:gd name="connsiteY726" fmla="*/ 52397 h 300608"/>
              <a:gd name="connsiteX727" fmla="*/ 0 w 427060"/>
              <a:gd name="connsiteY727" fmla="*/ 300368 h 300608"/>
              <a:gd name="connsiteX728" fmla="*/ 2166 w 427060"/>
              <a:gd name="connsiteY728" fmla="*/ 300007 h 300608"/>
              <a:gd name="connsiteX729" fmla="*/ 2226 w 427060"/>
              <a:gd name="connsiteY729" fmla="*/ 300609 h 300608"/>
              <a:gd name="connsiteX730" fmla="*/ 60 w 427060"/>
              <a:gd name="connsiteY730" fmla="*/ 300368 h 300608"/>
              <a:gd name="connsiteX731" fmla="*/ 383567 w 427060"/>
              <a:gd name="connsiteY731" fmla="*/ 123083 h 300608"/>
              <a:gd name="connsiteX732" fmla="*/ 383928 w 427060"/>
              <a:gd name="connsiteY732" fmla="*/ 122000 h 300608"/>
              <a:gd name="connsiteX733" fmla="*/ 384831 w 427060"/>
              <a:gd name="connsiteY733" fmla="*/ 123324 h 300608"/>
              <a:gd name="connsiteX734" fmla="*/ 384169 w 427060"/>
              <a:gd name="connsiteY734" fmla="*/ 124286 h 300608"/>
              <a:gd name="connsiteX735" fmla="*/ 383567 w 427060"/>
              <a:gd name="connsiteY735" fmla="*/ 123143 h 300608"/>
              <a:gd name="connsiteX736" fmla="*/ 372197 w 427060"/>
              <a:gd name="connsiteY736" fmla="*/ 124647 h 300608"/>
              <a:gd name="connsiteX737" fmla="*/ 372979 w 427060"/>
              <a:gd name="connsiteY737" fmla="*/ 124286 h 300608"/>
              <a:gd name="connsiteX738" fmla="*/ 373039 w 427060"/>
              <a:gd name="connsiteY738" fmla="*/ 125670 h 300608"/>
              <a:gd name="connsiteX739" fmla="*/ 372197 w 427060"/>
              <a:gd name="connsiteY739" fmla="*/ 124647 h 300608"/>
              <a:gd name="connsiteX740" fmla="*/ 370393 w 427060"/>
              <a:gd name="connsiteY740" fmla="*/ 122782 h 300608"/>
              <a:gd name="connsiteX741" fmla="*/ 370453 w 427060"/>
              <a:gd name="connsiteY741" fmla="*/ 123745 h 300608"/>
              <a:gd name="connsiteX742" fmla="*/ 368828 w 427060"/>
              <a:gd name="connsiteY742" fmla="*/ 124106 h 300608"/>
              <a:gd name="connsiteX743" fmla="*/ 367685 w 427060"/>
              <a:gd name="connsiteY743" fmla="*/ 123685 h 300608"/>
              <a:gd name="connsiteX744" fmla="*/ 366482 w 427060"/>
              <a:gd name="connsiteY744" fmla="*/ 122361 h 300608"/>
              <a:gd name="connsiteX745" fmla="*/ 370332 w 427060"/>
              <a:gd name="connsiteY745" fmla="*/ 122722 h 300608"/>
              <a:gd name="connsiteX746" fmla="*/ 365279 w 427060"/>
              <a:gd name="connsiteY746" fmla="*/ 122421 h 300608"/>
              <a:gd name="connsiteX747" fmla="*/ 363233 w 427060"/>
              <a:gd name="connsiteY747" fmla="*/ 121519 h 300608"/>
              <a:gd name="connsiteX748" fmla="*/ 365760 w 427060"/>
              <a:gd name="connsiteY748" fmla="*/ 120977 h 300608"/>
              <a:gd name="connsiteX749" fmla="*/ 365279 w 427060"/>
              <a:gd name="connsiteY749" fmla="*/ 122421 h 300608"/>
              <a:gd name="connsiteX750" fmla="*/ 378514 w 427060"/>
              <a:gd name="connsiteY750" fmla="*/ 117127 h 300608"/>
              <a:gd name="connsiteX751" fmla="*/ 378995 w 427060"/>
              <a:gd name="connsiteY751" fmla="*/ 117609 h 300608"/>
              <a:gd name="connsiteX752" fmla="*/ 376649 w 427060"/>
              <a:gd name="connsiteY752" fmla="*/ 118511 h 300608"/>
              <a:gd name="connsiteX753" fmla="*/ 378514 w 427060"/>
              <a:gd name="connsiteY753" fmla="*/ 117067 h 300608"/>
              <a:gd name="connsiteX754" fmla="*/ 409796 w 427060"/>
              <a:gd name="connsiteY754" fmla="*/ 73633 h 300608"/>
              <a:gd name="connsiteX755" fmla="*/ 411360 w 427060"/>
              <a:gd name="connsiteY755" fmla="*/ 72430 h 300608"/>
              <a:gd name="connsiteX756" fmla="*/ 411360 w 427060"/>
              <a:gd name="connsiteY756" fmla="*/ 73994 h 300608"/>
              <a:gd name="connsiteX757" fmla="*/ 409796 w 427060"/>
              <a:gd name="connsiteY757" fmla="*/ 73693 h 300608"/>
              <a:gd name="connsiteX758" fmla="*/ 418398 w 427060"/>
              <a:gd name="connsiteY758" fmla="*/ 69362 h 300608"/>
              <a:gd name="connsiteX759" fmla="*/ 419421 w 427060"/>
              <a:gd name="connsiteY759" fmla="*/ 68039 h 300608"/>
              <a:gd name="connsiteX760" fmla="*/ 423512 w 427060"/>
              <a:gd name="connsiteY760" fmla="*/ 65692 h 300608"/>
              <a:gd name="connsiteX761" fmla="*/ 424474 w 427060"/>
              <a:gd name="connsiteY761" fmla="*/ 63587 h 300608"/>
              <a:gd name="connsiteX762" fmla="*/ 423331 w 427060"/>
              <a:gd name="connsiteY762" fmla="*/ 61602 h 300608"/>
              <a:gd name="connsiteX763" fmla="*/ 424234 w 427060"/>
              <a:gd name="connsiteY763" fmla="*/ 60639 h 300608"/>
              <a:gd name="connsiteX764" fmla="*/ 425076 w 427060"/>
              <a:gd name="connsiteY764" fmla="*/ 54804 h 300608"/>
              <a:gd name="connsiteX765" fmla="*/ 424955 w 427060"/>
              <a:gd name="connsiteY765" fmla="*/ 52818 h 300608"/>
              <a:gd name="connsiteX766" fmla="*/ 425978 w 427060"/>
              <a:gd name="connsiteY766" fmla="*/ 48547 h 300608"/>
              <a:gd name="connsiteX767" fmla="*/ 424474 w 427060"/>
              <a:gd name="connsiteY767" fmla="*/ 48066 h 300608"/>
              <a:gd name="connsiteX768" fmla="*/ 424234 w 427060"/>
              <a:gd name="connsiteY768" fmla="*/ 46562 h 300608"/>
              <a:gd name="connsiteX769" fmla="*/ 425557 w 427060"/>
              <a:gd name="connsiteY769" fmla="*/ 46081 h 300608"/>
              <a:gd name="connsiteX770" fmla="*/ 425978 w 427060"/>
              <a:gd name="connsiteY770" fmla="*/ 43855 h 300608"/>
              <a:gd name="connsiteX771" fmla="*/ 426099 w 427060"/>
              <a:gd name="connsiteY771" fmla="*/ 46863 h 300608"/>
              <a:gd name="connsiteX772" fmla="*/ 427061 w 427060"/>
              <a:gd name="connsiteY772" fmla="*/ 49690 h 300608"/>
              <a:gd name="connsiteX773" fmla="*/ 425858 w 427060"/>
              <a:gd name="connsiteY773" fmla="*/ 54683 h 300608"/>
              <a:gd name="connsiteX774" fmla="*/ 426039 w 427060"/>
              <a:gd name="connsiteY774" fmla="*/ 56067 h 300608"/>
              <a:gd name="connsiteX775" fmla="*/ 425016 w 427060"/>
              <a:gd name="connsiteY775" fmla="*/ 62684 h 300608"/>
              <a:gd name="connsiteX776" fmla="*/ 425257 w 427060"/>
              <a:gd name="connsiteY776" fmla="*/ 63767 h 300608"/>
              <a:gd name="connsiteX777" fmla="*/ 421647 w 427060"/>
              <a:gd name="connsiteY777" fmla="*/ 69723 h 300608"/>
              <a:gd name="connsiteX778" fmla="*/ 422249 w 427060"/>
              <a:gd name="connsiteY778" fmla="*/ 70325 h 300608"/>
              <a:gd name="connsiteX779" fmla="*/ 421286 w 427060"/>
              <a:gd name="connsiteY779" fmla="*/ 75859 h 300608"/>
              <a:gd name="connsiteX780" fmla="*/ 421887 w 427060"/>
              <a:gd name="connsiteY780" fmla="*/ 76762 h 300608"/>
              <a:gd name="connsiteX781" fmla="*/ 420203 w 427060"/>
              <a:gd name="connsiteY781" fmla="*/ 78205 h 300608"/>
              <a:gd name="connsiteX782" fmla="*/ 418398 w 427060"/>
              <a:gd name="connsiteY782" fmla="*/ 76822 h 300608"/>
              <a:gd name="connsiteX783" fmla="*/ 418097 w 427060"/>
              <a:gd name="connsiteY783" fmla="*/ 74957 h 300608"/>
              <a:gd name="connsiteX784" fmla="*/ 418519 w 427060"/>
              <a:gd name="connsiteY784" fmla="*/ 73934 h 300608"/>
              <a:gd name="connsiteX785" fmla="*/ 417917 w 427060"/>
              <a:gd name="connsiteY785" fmla="*/ 71768 h 300608"/>
              <a:gd name="connsiteX786" fmla="*/ 418639 w 427060"/>
              <a:gd name="connsiteY786" fmla="*/ 70565 h 300608"/>
              <a:gd name="connsiteX787" fmla="*/ 418398 w 427060"/>
              <a:gd name="connsiteY787" fmla="*/ 69362 h 300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</a:cxnLst>
            <a:rect l="l" t="t" r="r" b="b"/>
            <a:pathLst>
              <a:path w="427060" h="300608">
                <a:moveTo>
                  <a:pt x="399930" y="46261"/>
                </a:moveTo>
                <a:lnTo>
                  <a:pt x="399208" y="47645"/>
                </a:lnTo>
                <a:lnTo>
                  <a:pt x="399689" y="49570"/>
                </a:lnTo>
                <a:lnTo>
                  <a:pt x="399208" y="51314"/>
                </a:lnTo>
                <a:lnTo>
                  <a:pt x="400050" y="52097"/>
                </a:lnTo>
                <a:lnTo>
                  <a:pt x="398907" y="53120"/>
                </a:lnTo>
                <a:lnTo>
                  <a:pt x="399629" y="54263"/>
                </a:lnTo>
                <a:lnTo>
                  <a:pt x="399268" y="55165"/>
                </a:lnTo>
                <a:lnTo>
                  <a:pt x="399990" y="58654"/>
                </a:lnTo>
                <a:lnTo>
                  <a:pt x="401193" y="59376"/>
                </a:lnTo>
                <a:lnTo>
                  <a:pt x="401193" y="61180"/>
                </a:lnTo>
                <a:lnTo>
                  <a:pt x="402517" y="61782"/>
                </a:lnTo>
                <a:lnTo>
                  <a:pt x="402758" y="63166"/>
                </a:lnTo>
                <a:lnTo>
                  <a:pt x="404682" y="63888"/>
                </a:lnTo>
                <a:lnTo>
                  <a:pt x="404141" y="65271"/>
                </a:lnTo>
                <a:lnTo>
                  <a:pt x="404923" y="69061"/>
                </a:lnTo>
                <a:lnTo>
                  <a:pt x="405044" y="71468"/>
                </a:lnTo>
                <a:lnTo>
                  <a:pt x="406668" y="72550"/>
                </a:lnTo>
                <a:lnTo>
                  <a:pt x="409194" y="72430"/>
                </a:lnTo>
                <a:lnTo>
                  <a:pt x="409013" y="75197"/>
                </a:lnTo>
                <a:lnTo>
                  <a:pt x="407991" y="77423"/>
                </a:lnTo>
                <a:lnTo>
                  <a:pt x="406908" y="78746"/>
                </a:lnTo>
                <a:lnTo>
                  <a:pt x="406487" y="80852"/>
                </a:lnTo>
                <a:lnTo>
                  <a:pt x="405164" y="84040"/>
                </a:lnTo>
                <a:lnTo>
                  <a:pt x="405525" y="85484"/>
                </a:lnTo>
                <a:lnTo>
                  <a:pt x="404382" y="86086"/>
                </a:lnTo>
                <a:lnTo>
                  <a:pt x="403840" y="85364"/>
                </a:lnTo>
                <a:lnTo>
                  <a:pt x="402096" y="85364"/>
                </a:lnTo>
                <a:lnTo>
                  <a:pt x="400772" y="86567"/>
                </a:lnTo>
                <a:lnTo>
                  <a:pt x="400411" y="90538"/>
                </a:lnTo>
                <a:lnTo>
                  <a:pt x="401915" y="92342"/>
                </a:lnTo>
                <a:lnTo>
                  <a:pt x="401795" y="93185"/>
                </a:lnTo>
                <a:lnTo>
                  <a:pt x="399449" y="93004"/>
                </a:lnTo>
                <a:lnTo>
                  <a:pt x="397884" y="96072"/>
                </a:lnTo>
                <a:lnTo>
                  <a:pt x="398125" y="98960"/>
                </a:lnTo>
                <a:lnTo>
                  <a:pt x="399328" y="101306"/>
                </a:lnTo>
                <a:lnTo>
                  <a:pt x="399148" y="103051"/>
                </a:lnTo>
                <a:lnTo>
                  <a:pt x="396922" y="104194"/>
                </a:lnTo>
                <a:lnTo>
                  <a:pt x="397343" y="105758"/>
                </a:lnTo>
                <a:lnTo>
                  <a:pt x="396742" y="108645"/>
                </a:lnTo>
                <a:lnTo>
                  <a:pt x="397945" y="110931"/>
                </a:lnTo>
                <a:lnTo>
                  <a:pt x="400652" y="111653"/>
                </a:lnTo>
                <a:lnTo>
                  <a:pt x="402336" y="111111"/>
                </a:lnTo>
                <a:lnTo>
                  <a:pt x="402517" y="110149"/>
                </a:lnTo>
                <a:lnTo>
                  <a:pt x="403960" y="109367"/>
                </a:lnTo>
                <a:lnTo>
                  <a:pt x="405284" y="109367"/>
                </a:lnTo>
                <a:lnTo>
                  <a:pt x="404863" y="108164"/>
                </a:lnTo>
                <a:lnTo>
                  <a:pt x="408232" y="106961"/>
                </a:lnTo>
                <a:lnTo>
                  <a:pt x="409013" y="104073"/>
                </a:lnTo>
                <a:lnTo>
                  <a:pt x="409736" y="102870"/>
                </a:lnTo>
                <a:lnTo>
                  <a:pt x="410157" y="100343"/>
                </a:lnTo>
                <a:lnTo>
                  <a:pt x="409616" y="96132"/>
                </a:lnTo>
                <a:lnTo>
                  <a:pt x="408172" y="96132"/>
                </a:lnTo>
                <a:lnTo>
                  <a:pt x="407029" y="94147"/>
                </a:lnTo>
                <a:lnTo>
                  <a:pt x="404141" y="94147"/>
                </a:lnTo>
                <a:lnTo>
                  <a:pt x="403299" y="93124"/>
                </a:lnTo>
                <a:lnTo>
                  <a:pt x="404622" y="93305"/>
                </a:lnTo>
                <a:lnTo>
                  <a:pt x="407269" y="91259"/>
                </a:lnTo>
                <a:lnTo>
                  <a:pt x="408713" y="91981"/>
                </a:lnTo>
                <a:lnTo>
                  <a:pt x="409796" y="91259"/>
                </a:lnTo>
                <a:lnTo>
                  <a:pt x="414608" y="85063"/>
                </a:lnTo>
                <a:lnTo>
                  <a:pt x="414368" y="83439"/>
                </a:lnTo>
                <a:lnTo>
                  <a:pt x="415752" y="82115"/>
                </a:lnTo>
                <a:lnTo>
                  <a:pt x="416173" y="78626"/>
                </a:lnTo>
                <a:lnTo>
                  <a:pt x="417135" y="77423"/>
                </a:lnTo>
                <a:lnTo>
                  <a:pt x="418700" y="77423"/>
                </a:lnTo>
                <a:lnTo>
                  <a:pt x="418459" y="78326"/>
                </a:lnTo>
                <a:lnTo>
                  <a:pt x="419963" y="79107"/>
                </a:lnTo>
                <a:lnTo>
                  <a:pt x="419361" y="82236"/>
                </a:lnTo>
                <a:lnTo>
                  <a:pt x="417917" y="83379"/>
                </a:lnTo>
                <a:lnTo>
                  <a:pt x="416955" y="86326"/>
                </a:lnTo>
                <a:lnTo>
                  <a:pt x="417256" y="87409"/>
                </a:lnTo>
                <a:lnTo>
                  <a:pt x="416353" y="90598"/>
                </a:lnTo>
                <a:lnTo>
                  <a:pt x="414007" y="96433"/>
                </a:lnTo>
                <a:lnTo>
                  <a:pt x="413406" y="99922"/>
                </a:lnTo>
                <a:lnTo>
                  <a:pt x="412443" y="101065"/>
                </a:lnTo>
                <a:lnTo>
                  <a:pt x="411721" y="104073"/>
                </a:lnTo>
                <a:lnTo>
                  <a:pt x="411059" y="104735"/>
                </a:lnTo>
                <a:lnTo>
                  <a:pt x="410338" y="108825"/>
                </a:lnTo>
                <a:lnTo>
                  <a:pt x="409254" y="110089"/>
                </a:lnTo>
                <a:lnTo>
                  <a:pt x="409315" y="111472"/>
                </a:lnTo>
                <a:lnTo>
                  <a:pt x="407330" y="114540"/>
                </a:lnTo>
                <a:lnTo>
                  <a:pt x="410338" y="113939"/>
                </a:lnTo>
                <a:lnTo>
                  <a:pt x="409616" y="117127"/>
                </a:lnTo>
                <a:lnTo>
                  <a:pt x="407750" y="118090"/>
                </a:lnTo>
                <a:lnTo>
                  <a:pt x="407269" y="122060"/>
                </a:lnTo>
                <a:lnTo>
                  <a:pt x="406186" y="123985"/>
                </a:lnTo>
                <a:lnTo>
                  <a:pt x="404743" y="125610"/>
                </a:lnTo>
                <a:lnTo>
                  <a:pt x="404322" y="127234"/>
                </a:lnTo>
                <a:lnTo>
                  <a:pt x="402096" y="128437"/>
                </a:lnTo>
                <a:lnTo>
                  <a:pt x="401674" y="129279"/>
                </a:lnTo>
                <a:lnTo>
                  <a:pt x="400291" y="128437"/>
                </a:lnTo>
                <a:lnTo>
                  <a:pt x="399689" y="129761"/>
                </a:lnTo>
                <a:lnTo>
                  <a:pt x="399750" y="131325"/>
                </a:lnTo>
                <a:lnTo>
                  <a:pt x="398186" y="134272"/>
                </a:lnTo>
                <a:lnTo>
                  <a:pt x="395418" y="136077"/>
                </a:lnTo>
                <a:lnTo>
                  <a:pt x="393854" y="138062"/>
                </a:lnTo>
                <a:lnTo>
                  <a:pt x="392350" y="141431"/>
                </a:lnTo>
                <a:lnTo>
                  <a:pt x="391147" y="142995"/>
                </a:lnTo>
                <a:lnTo>
                  <a:pt x="392109" y="144439"/>
                </a:lnTo>
                <a:lnTo>
                  <a:pt x="391087" y="146785"/>
                </a:lnTo>
                <a:lnTo>
                  <a:pt x="389282" y="147988"/>
                </a:lnTo>
                <a:lnTo>
                  <a:pt x="388621" y="150154"/>
                </a:lnTo>
                <a:lnTo>
                  <a:pt x="386214" y="151718"/>
                </a:lnTo>
                <a:lnTo>
                  <a:pt x="385853" y="153162"/>
                </a:lnTo>
                <a:lnTo>
                  <a:pt x="384228" y="155929"/>
                </a:lnTo>
                <a:lnTo>
                  <a:pt x="383808" y="157373"/>
                </a:lnTo>
                <a:lnTo>
                  <a:pt x="382484" y="158997"/>
                </a:lnTo>
                <a:lnTo>
                  <a:pt x="381522" y="161043"/>
                </a:lnTo>
                <a:lnTo>
                  <a:pt x="376889" y="163449"/>
                </a:lnTo>
                <a:lnTo>
                  <a:pt x="375566" y="165133"/>
                </a:lnTo>
                <a:lnTo>
                  <a:pt x="373039" y="169104"/>
                </a:lnTo>
                <a:lnTo>
                  <a:pt x="372077" y="170908"/>
                </a:lnTo>
                <a:lnTo>
                  <a:pt x="368708" y="174759"/>
                </a:lnTo>
                <a:lnTo>
                  <a:pt x="367986" y="173676"/>
                </a:lnTo>
                <a:lnTo>
                  <a:pt x="369309" y="172713"/>
                </a:lnTo>
                <a:lnTo>
                  <a:pt x="369490" y="171510"/>
                </a:lnTo>
                <a:lnTo>
                  <a:pt x="370994" y="170908"/>
                </a:lnTo>
                <a:lnTo>
                  <a:pt x="373521" y="166878"/>
                </a:lnTo>
                <a:lnTo>
                  <a:pt x="372558" y="164471"/>
                </a:lnTo>
                <a:lnTo>
                  <a:pt x="374483" y="164652"/>
                </a:lnTo>
                <a:lnTo>
                  <a:pt x="374243" y="162847"/>
                </a:lnTo>
                <a:lnTo>
                  <a:pt x="376288" y="163389"/>
                </a:lnTo>
                <a:lnTo>
                  <a:pt x="377070" y="162185"/>
                </a:lnTo>
                <a:lnTo>
                  <a:pt x="375987" y="161283"/>
                </a:lnTo>
                <a:lnTo>
                  <a:pt x="376709" y="159539"/>
                </a:lnTo>
                <a:lnTo>
                  <a:pt x="378333" y="160381"/>
                </a:lnTo>
                <a:lnTo>
                  <a:pt x="378875" y="159298"/>
                </a:lnTo>
                <a:lnTo>
                  <a:pt x="379657" y="159900"/>
                </a:lnTo>
                <a:lnTo>
                  <a:pt x="381041" y="159659"/>
                </a:lnTo>
                <a:lnTo>
                  <a:pt x="382725" y="157674"/>
                </a:lnTo>
                <a:lnTo>
                  <a:pt x="383627" y="152380"/>
                </a:lnTo>
                <a:lnTo>
                  <a:pt x="384228" y="151538"/>
                </a:lnTo>
                <a:lnTo>
                  <a:pt x="383567" y="149252"/>
                </a:lnTo>
                <a:lnTo>
                  <a:pt x="386274" y="148048"/>
                </a:lnTo>
                <a:lnTo>
                  <a:pt x="388199" y="148169"/>
                </a:lnTo>
                <a:lnTo>
                  <a:pt x="388079" y="145762"/>
                </a:lnTo>
                <a:lnTo>
                  <a:pt x="388740" y="145462"/>
                </a:lnTo>
                <a:lnTo>
                  <a:pt x="389884" y="143236"/>
                </a:lnTo>
                <a:lnTo>
                  <a:pt x="390304" y="141672"/>
                </a:lnTo>
                <a:lnTo>
                  <a:pt x="391388" y="140649"/>
                </a:lnTo>
                <a:lnTo>
                  <a:pt x="395117" y="134453"/>
                </a:lnTo>
                <a:lnTo>
                  <a:pt x="394877" y="131866"/>
                </a:lnTo>
                <a:lnTo>
                  <a:pt x="395598" y="132949"/>
                </a:lnTo>
                <a:lnTo>
                  <a:pt x="397403" y="130843"/>
                </a:lnTo>
                <a:lnTo>
                  <a:pt x="398606" y="128076"/>
                </a:lnTo>
                <a:lnTo>
                  <a:pt x="398306" y="126993"/>
                </a:lnTo>
                <a:lnTo>
                  <a:pt x="396501" y="125790"/>
                </a:lnTo>
                <a:lnTo>
                  <a:pt x="392892" y="124707"/>
                </a:lnTo>
                <a:lnTo>
                  <a:pt x="393193" y="122963"/>
                </a:lnTo>
                <a:lnTo>
                  <a:pt x="392170" y="121579"/>
                </a:lnTo>
                <a:lnTo>
                  <a:pt x="391689" y="119714"/>
                </a:lnTo>
                <a:lnTo>
                  <a:pt x="392651" y="115924"/>
                </a:lnTo>
                <a:lnTo>
                  <a:pt x="393553" y="115503"/>
                </a:lnTo>
                <a:lnTo>
                  <a:pt x="393734" y="113277"/>
                </a:lnTo>
                <a:lnTo>
                  <a:pt x="392952" y="113397"/>
                </a:lnTo>
                <a:lnTo>
                  <a:pt x="389041" y="110390"/>
                </a:lnTo>
                <a:lnTo>
                  <a:pt x="386635" y="110630"/>
                </a:lnTo>
                <a:lnTo>
                  <a:pt x="385492" y="111954"/>
                </a:lnTo>
                <a:lnTo>
                  <a:pt x="383446" y="111653"/>
                </a:lnTo>
                <a:lnTo>
                  <a:pt x="384469" y="113638"/>
                </a:lnTo>
                <a:lnTo>
                  <a:pt x="383026" y="113277"/>
                </a:lnTo>
                <a:lnTo>
                  <a:pt x="379416" y="110390"/>
                </a:lnTo>
                <a:lnTo>
                  <a:pt x="378755" y="110751"/>
                </a:lnTo>
                <a:lnTo>
                  <a:pt x="378153" y="112194"/>
                </a:lnTo>
                <a:lnTo>
                  <a:pt x="376168" y="113097"/>
                </a:lnTo>
                <a:lnTo>
                  <a:pt x="377732" y="115202"/>
                </a:lnTo>
                <a:lnTo>
                  <a:pt x="376228" y="114240"/>
                </a:lnTo>
                <a:lnTo>
                  <a:pt x="375025" y="114119"/>
                </a:lnTo>
                <a:lnTo>
                  <a:pt x="375025" y="113097"/>
                </a:lnTo>
                <a:lnTo>
                  <a:pt x="372558" y="113819"/>
                </a:lnTo>
                <a:lnTo>
                  <a:pt x="373701" y="116044"/>
                </a:lnTo>
                <a:lnTo>
                  <a:pt x="372257" y="117488"/>
                </a:lnTo>
                <a:lnTo>
                  <a:pt x="370453" y="116466"/>
                </a:lnTo>
                <a:lnTo>
                  <a:pt x="371836" y="116586"/>
                </a:lnTo>
                <a:lnTo>
                  <a:pt x="372679" y="114841"/>
                </a:lnTo>
                <a:lnTo>
                  <a:pt x="371716" y="114180"/>
                </a:lnTo>
                <a:lnTo>
                  <a:pt x="369731" y="114480"/>
                </a:lnTo>
                <a:lnTo>
                  <a:pt x="369130" y="115623"/>
                </a:lnTo>
                <a:lnTo>
                  <a:pt x="369550" y="116646"/>
                </a:lnTo>
                <a:lnTo>
                  <a:pt x="368167" y="117308"/>
                </a:lnTo>
                <a:lnTo>
                  <a:pt x="367866" y="119113"/>
                </a:lnTo>
                <a:lnTo>
                  <a:pt x="366542" y="119714"/>
                </a:lnTo>
                <a:lnTo>
                  <a:pt x="366122" y="117248"/>
                </a:lnTo>
                <a:lnTo>
                  <a:pt x="365099" y="117187"/>
                </a:lnTo>
                <a:lnTo>
                  <a:pt x="362632" y="119233"/>
                </a:lnTo>
                <a:lnTo>
                  <a:pt x="361910" y="118812"/>
                </a:lnTo>
                <a:lnTo>
                  <a:pt x="360527" y="120617"/>
                </a:lnTo>
                <a:lnTo>
                  <a:pt x="358120" y="120737"/>
                </a:lnTo>
                <a:lnTo>
                  <a:pt x="358000" y="122301"/>
                </a:lnTo>
                <a:lnTo>
                  <a:pt x="357157" y="122421"/>
                </a:lnTo>
                <a:lnTo>
                  <a:pt x="356857" y="124046"/>
                </a:lnTo>
                <a:lnTo>
                  <a:pt x="357760" y="123564"/>
                </a:lnTo>
                <a:lnTo>
                  <a:pt x="360165" y="123564"/>
                </a:lnTo>
                <a:lnTo>
                  <a:pt x="359083" y="127655"/>
                </a:lnTo>
                <a:lnTo>
                  <a:pt x="360046" y="129039"/>
                </a:lnTo>
                <a:lnTo>
                  <a:pt x="358542" y="130422"/>
                </a:lnTo>
                <a:lnTo>
                  <a:pt x="356917" y="130182"/>
                </a:lnTo>
                <a:lnTo>
                  <a:pt x="358000" y="127896"/>
                </a:lnTo>
                <a:lnTo>
                  <a:pt x="358962" y="127174"/>
                </a:lnTo>
                <a:lnTo>
                  <a:pt x="359083" y="125971"/>
                </a:lnTo>
                <a:lnTo>
                  <a:pt x="358120" y="125128"/>
                </a:lnTo>
                <a:lnTo>
                  <a:pt x="354511" y="126813"/>
                </a:lnTo>
                <a:lnTo>
                  <a:pt x="354511" y="124948"/>
                </a:lnTo>
                <a:lnTo>
                  <a:pt x="351563" y="127655"/>
                </a:lnTo>
                <a:lnTo>
                  <a:pt x="351924" y="129400"/>
                </a:lnTo>
                <a:lnTo>
                  <a:pt x="350841" y="130603"/>
                </a:lnTo>
                <a:lnTo>
                  <a:pt x="351382" y="132047"/>
                </a:lnTo>
                <a:lnTo>
                  <a:pt x="349939" y="130242"/>
                </a:lnTo>
                <a:lnTo>
                  <a:pt x="348495" y="129821"/>
                </a:lnTo>
                <a:lnTo>
                  <a:pt x="347112" y="130663"/>
                </a:lnTo>
                <a:lnTo>
                  <a:pt x="347593" y="129219"/>
                </a:lnTo>
                <a:lnTo>
                  <a:pt x="346991" y="128437"/>
                </a:lnTo>
                <a:lnTo>
                  <a:pt x="345547" y="128136"/>
                </a:lnTo>
                <a:lnTo>
                  <a:pt x="346149" y="129520"/>
                </a:lnTo>
                <a:lnTo>
                  <a:pt x="343261" y="129099"/>
                </a:lnTo>
                <a:lnTo>
                  <a:pt x="343322" y="130422"/>
                </a:lnTo>
                <a:lnTo>
                  <a:pt x="345306" y="131565"/>
                </a:lnTo>
                <a:lnTo>
                  <a:pt x="346390" y="131024"/>
                </a:lnTo>
                <a:lnTo>
                  <a:pt x="348194" y="131626"/>
                </a:lnTo>
                <a:lnTo>
                  <a:pt x="344886" y="133190"/>
                </a:lnTo>
                <a:lnTo>
                  <a:pt x="342178" y="130603"/>
                </a:lnTo>
                <a:lnTo>
                  <a:pt x="340555" y="130242"/>
                </a:lnTo>
                <a:lnTo>
                  <a:pt x="339110" y="130723"/>
                </a:lnTo>
                <a:lnTo>
                  <a:pt x="340013" y="132588"/>
                </a:lnTo>
                <a:lnTo>
                  <a:pt x="340013" y="134633"/>
                </a:lnTo>
                <a:lnTo>
                  <a:pt x="338930" y="135235"/>
                </a:lnTo>
                <a:lnTo>
                  <a:pt x="339532" y="133129"/>
                </a:lnTo>
                <a:lnTo>
                  <a:pt x="338328" y="131084"/>
                </a:lnTo>
                <a:lnTo>
                  <a:pt x="337065" y="130422"/>
                </a:lnTo>
                <a:lnTo>
                  <a:pt x="335261" y="131144"/>
                </a:lnTo>
                <a:lnTo>
                  <a:pt x="334839" y="132949"/>
                </a:lnTo>
                <a:lnTo>
                  <a:pt x="334959" y="135175"/>
                </a:lnTo>
                <a:lnTo>
                  <a:pt x="334358" y="133430"/>
                </a:lnTo>
                <a:lnTo>
                  <a:pt x="334899" y="128858"/>
                </a:lnTo>
                <a:lnTo>
                  <a:pt x="333816" y="127956"/>
                </a:lnTo>
                <a:lnTo>
                  <a:pt x="332012" y="127836"/>
                </a:lnTo>
                <a:lnTo>
                  <a:pt x="330989" y="128437"/>
                </a:lnTo>
                <a:lnTo>
                  <a:pt x="332433" y="130663"/>
                </a:lnTo>
                <a:lnTo>
                  <a:pt x="329967" y="132829"/>
                </a:lnTo>
                <a:lnTo>
                  <a:pt x="328222" y="130904"/>
                </a:lnTo>
                <a:lnTo>
                  <a:pt x="325455" y="130543"/>
                </a:lnTo>
                <a:lnTo>
                  <a:pt x="322266" y="131565"/>
                </a:lnTo>
                <a:lnTo>
                  <a:pt x="320341" y="132829"/>
                </a:lnTo>
                <a:lnTo>
                  <a:pt x="319739" y="134152"/>
                </a:lnTo>
                <a:lnTo>
                  <a:pt x="318115" y="134513"/>
                </a:lnTo>
                <a:lnTo>
                  <a:pt x="317333" y="135235"/>
                </a:lnTo>
                <a:lnTo>
                  <a:pt x="317333" y="136799"/>
                </a:lnTo>
                <a:lnTo>
                  <a:pt x="318115" y="137882"/>
                </a:lnTo>
                <a:lnTo>
                  <a:pt x="318175" y="139386"/>
                </a:lnTo>
                <a:lnTo>
                  <a:pt x="315348" y="139566"/>
                </a:lnTo>
                <a:lnTo>
                  <a:pt x="311137" y="141912"/>
                </a:lnTo>
                <a:lnTo>
                  <a:pt x="310896" y="142995"/>
                </a:lnTo>
                <a:lnTo>
                  <a:pt x="309994" y="142033"/>
                </a:lnTo>
                <a:lnTo>
                  <a:pt x="308550" y="142033"/>
                </a:lnTo>
                <a:lnTo>
                  <a:pt x="307527" y="143055"/>
                </a:lnTo>
                <a:lnTo>
                  <a:pt x="306264" y="142875"/>
                </a:lnTo>
                <a:lnTo>
                  <a:pt x="301933" y="145702"/>
                </a:lnTo>
                <a:lnTo>
                  <a:pt x="297721" y="145582"/>
                </a:lnTo>
                <a:lnTo>
                  <a:pt x="293090" y="146845"/>
                </a:lnTo>
                <a:lnTo>
                  <a:pt x="290563" y="148048"/>
                </a:lnTo>
                <a:lnTo>
                  <a:pt x="287916" y="150154"/>
                </a:lnTo>
                <a:lnTo>
                  <a:pt x="286713" y="150154"/>
                </a:lnTo>
                <a:lnTo>
                  <a:pt x="285028" y="147928"/>
                </a:lnTo>
                <a:lnTo>
                  <a:pt x="282020" y="145943"/>
                </a:lnTo>
                <a:lnTo>
                  <a:pt x="279012" y="144559"/>
                </a:lnTo>
                <a:lnTo>
                  <a:pt x="276607" y="144740"/>
                </a:lnTo>
                <a:lnTo>
                  <a:pt x="275403" y="140047"/>
                </a:lnTo>
                <a:lnTo>
                  <a:pt x="272214" y="135957"/>
                </a:lnTo>
                <a:lnTo>
                  <a:pt x="268846" y="133972"/>
                </a:lnTo>
                <a:lnTo>
                  <a:pt x="268124" y="129640"/>
                </a:lnTo>
                <a:lnTo>
                  <a:pt x="268425" y="128257"/>
                </a:lnTo>
                <a:lnTo>
                  <a:pt x="267944" y="125008"/>
                </a:lnTo>
                <a:lnTo>
                  <a:pt x="268665" y="123925"/>
                </a:lnTo>
                <a:lnTo>
                  <a:pt x="268064" y="122241"/>
                </a:lnTo>
                <a:lnTo>
                  <a:pt x="268184" y="119594"/>
                </a:lnTo>
                <a:lnTo>
                  <a:pt x="269087" y="118030"/>
                </a:lnTo>
                <a:lnTo>
                  <a:pt x="269146" y="115623"/>
                </a:lnTo>
                <a:lnTo>
                  <a:pt x="268425" y="114540"/>
                </a:lnTo>
                <a:lnTo>
                  <a:pt x="268726" y="112916"/>
                </a:lnTo>
                <a:lnTo>
                  <a:pt x="269809" y="111051"/>
                </a:lnTo>
                <a:lnTo>
                  <a:pt x="270831" y="110510"/>
                </a:lnTo>
                <a:lnTo>
                  <a:pt x="273117" y="110871"/>
                </a:lnTo>
                <a:lnTo>
                  <a:pt x="273117" y="107743"/>
                </a:lnTo>
                <a:lnTo>
                  <a:pt x="271613" y="106961"/>
                </a:lnTo>
                <a:lnTo>
                  <a:pt x="271733" y="105758"/>
                </a:lnTo>
                <a:lnTo>
                  <a:pt x="271192" y="103592"/>
                </a:lnTo>
                <a:lnTo>
                  <a:pt x="268064" y="103772"/>
                </a:lnTo>
                <a:lnTo>
                  <a:pt x="266259" y="102990"/>
                </a:lnTo>
                <a:lnTo>
                  <a:pt x="265537" y="98960"/>
                </a:lnTo>
                <a:lnTo>
                  <a:pt x="264755" y="96854"/>
                </a:lnTo>
                <a:lnTo>
                  <a:pt x="263612" y="96072"/>
                </a:lnTo>
                <a:lnTo>
                  <a:pt x="263371" y="94628"/>
                </a:lnTo>
                <a:lnTo>
                  <a:pt x="261085" y="91981"/>
                </a:lnTo>
                <a:lnTo>
                  <a:pt x="260243" y="88612"/>
                </a:lnTo>
                <a:lnTo>
                  <a:pt x="256153" y="87349"/>
                </a:lnTo>
                <a:lnTo>
                  <a:pt x="251701" y="83319"/>
                </a:lnTo>
                <a:lnTo>
                  <a:pt x="251219" y="81454"/>
                </a:lnTo>
                <a:lnTo>
                  <a:pt x="251701" y="78025"/>
                </a:lnTo>
                <a:lnTo>
                  <a:pt x="250257" y="75619"/>
                </a:lnTo>
                <a:lnTo>
                  <a:pt x="247129" y="74415"/>
                </a:lnTo>
                <a:lnTo>
                  <a:pt x="245324" y="72731"/>
                </a:lnTo>
                <a:lnTo>
                  <a:pt x="245324" y="71889"/>
                </a:lnTo>
                <a:lnTo>
                  <a:pt x="244001" y="70926"/>
                </a:lnTo>
                <a:lnTo>
                  <a:pt x="242798" y="68700"/>
                </a:lnTo>
                <a:lnTo>
                  <a:pt x="242557" y="66174"/>
                </a:lnTo>
                <a:lnTo>
                  <a:pt x="237203" y="65753"/>
                </a:lnTo>
                <a:lnTo>
                  <a:pt x="236180" y="64008"/>
                </a:lnTo>
                <a:lnTo>
                  <a:pt x="235940" y="61481"/>
                </a:lnTo>
                <a:lnTo>
                  <a:pt x="234014" y="60519"/>
                </a:lnTo>
                <a:lnTo>
                  <a:pt x="233654" y="58955"/>
                </a:lnTo>
                <a:lnTo>
                  <a:pt x="232571" y="59075"/>
                </a:lnTo>
                <a:lnTo>
                  <a:pt x="232330" y="57390"/>
                </a:lnTo>
                <a:lnTo>
                  <a:pt x="232812" y="56187"/>
                </a:lnTo>
                <a:lnTo>
                  <a:pt x="231608" y="55826"/>
                </a:lnTo>
                <a:lnTo>
                  <a:pt x="232029" y="54383"/>
                </a:lnTo>
                <a:lnTo>
                  <a:pt x="231187" y="52999"/>
                </a:lnTo>
                <a:lnTo>
                  <a:pt x="228781" y="52337"/>
                </a:lnTo>
                <a:lnTo>
                  <a:pt x="226976" y="50954"/>
                </a:lnTo>
                <a:lnTo>
                  <a:pt x="223667" y="50232"/>
                </a:lnTo>
                <a:lnTo>
                  <a:pt x="222584" y="49510"/>
                </a:lnTo>
                <a:lnTo>
                  <a:pt x="218794" y="47765"/>
                </a:lnTo>
                <a:lnTo>
                  <a:pt x="217471" y="45540"/>
                </a:lnTo>
                <a:lnTo>
                  <a:pt x="215667" y="45540"/>
                </a:lnTo>
                <a:lnTo>
                  <a:pt x="213500" y="44998"/>
                </a:lnTo>
                <a:lnTo>
                  <a:pt x="213561" y="43374"/>
                </a:lnTo>
                <a:lnTo>
                  <a:pt x="212538" y="40065"/>
                </a:lnTo>
                <a:lnTo>
                  <a:pt x="211034" y="39343"/>
                </a:lnTo>
                <a:lnTo>
                  <a:pt x="210011" y="39885"/>
                </a:lnTo>
                <a:lnTo>
                  <a:pt x="206583" y="39644"/>
                </a:lnTo>
                <a:lnTo>
                  <a:pt x="204778" y="38260"/>
                </a:lnTo>
                <a:lnTo>
                  <a:pt x="201529" y="37839"/>
                </a:lnTo>
                <a:lnTo>
                  <a:pt x="198822" y="38681"/>
                </a:lnTo>
                <a:lnTo>
                  <a:pt x="196596" y="38080"/>
                </a:lnTo>
                <a:lnTo>
                  <a:pt x="216689" y="33869"/>
                </a:lnTo>
                <a:lnTo>
                  <a:pt x="224449" y="32245"/>
                </a:lnTo>
                <a:lnTo>
                  <a:pt x="254709" y="25928"/>
                </a:lnTo>
                <a:lnTo>
                  <a:pt x="258860" y="25206"/>
                </a:lnTo>
                <a:lnTo>
                  <a:pt x="278893" y="20755"/>
                </a:lnTo>
                <a:lnTo>
                  <a:pt x="297060" y="16664"/>
                </a:lnTo>
                <a:lnTo>
                  <a:pt x="306083" y="22920"/>
                </a:lnTo>
                <a:lnTo>
                  <a:pt x="306745" y="22920"/>
                </a:lnTo>
                <a:lnTo>
                  <a:pt x="332012" y="17506"/>
                </a:lnTo>
                <a:lnTo>
                  <a:pt x="336524" y="16724"/>
                </a:lnTo>
                <a:lnTo>
                  <a:pt x="375626" y="8362"/>
                </a:lnTo>
                <a:lnTo>
                  <a:pt x="374483" y="5234"/>
                </a:lnTo>
                <a:lnTo>
                  <a:pt x="375265" y="4030"/>
                </a:lnTo>
                <a:lnTo>
                  <a:pt x="380259" y="3369"/>
                </a:lnTo>
                <a:lnTo>
                  <a:pt x="379537" y="541"/>
                </a:lnTo>
                <a:lnTo>
                  <a:pt x="382244" y="0"/>
                </a:lnTo>
                <a:lnTo>
                  <a:pt x="382905" y="2887"/>
                </a:lnTo>
                <a:lnTo>
                  <a:pt x="385613" y="2166"/>
                </a:lnTo>
                <a:lnTo>
                  <a:pt x="386454" y="5775"/>
                </a:lnTo>
                <a:lnTo>
                  <a:pt x="383808" y="6437"/>
                </a:lnTo>
                <a:lnTo>
                  <a:pt x="384530" y="9445"/>
                </a:lnTo>
                <a:lnTo>
                  <a:pt x="384049" y="12032"/>
                </a:lnTo>
                <a:lnTo>
                  <a:pt x="382244" y="12393"/>
                </a:lnTo>
                <a:lnTo>
                  <a:pt x="383446" y="16965"/>
                </a:lnTo>
                <a:lnTo>
                  <a:pt x="383026" y="20394"/>
                </a:lnTo>
                <a:lnTo>
                  <a:pt x="384109" y="24845"/>
                </a:lnTo>
                <a:lnTo>
                  <a:pt x="385913" y="30380"/>
                </a:lnTo>
                <a:lnTo>
                  <a:pt x="387357" y="31643"/>
                </a:lnTo>
                <a:lnTo>
                  <a:pt x="388621" y="36215"/>
                </a:lnTo>
                <a:lnTo>
                  <a:pt x="390064" y="37238"/>
                </a:lnTo>
                <a:lnTo>
                  <a:pt x="391147" y="39042"/>
                </a:lnTo>
                <a:lnTo>
                  <a:pt x="390365" y="40486"/>
                </a:lnTo>
                <a:lnTo>
                  <a:pt x="390666" y="41569"/>
                </a:lnTo>
                <a:lnTo>
                  <a:pt x="392470" y="41449"/>
                </a:lnTo>
                <a:lnTo>
                  <a:pt x="393373" y="43614"/>
                </a:lnTo>
                <a:lnTo>
                  <a:pt x="397223" y="45118"/>
                </a:lnTo>
                <a:lnTo>
                  <a:pt x="398426" y="44818"/>
                </a:lnTo>
                <a:lnTo>
                  <a:pt x="399990" y="46141"/>
                </a:lnTo>
                <a:lnTo>
                  <a:pt x="399930" y="46261"/>
                </a:lnTo>
                <a:moveTo>
                  <a:pt x="157253" y="289600"/>
                </a:moveTo>
                <a:lnTo>
                  <a:pt x="158577" y="288698"/>
                </a:lnTo>
                <a:lnTo>
                  <a:pt x="159479" y="289239"/>
                </a:lnTo>
                <a:lnTo>
                  <a:pt x="157253" y="289600"/>
                </a:lnTo>
                <a:moveTo>
                  <a:pt x="165796" y="286953"/>
                </a:moveTo>
                <a:lnTo>
                  <a:pt x="166156" y="286231"/>
                </a:lnTo>
                <a:lnTo>
                  <a:pt x="167540" y="286351"/>
                </a:lnTo>
                <a:lnTo>
                  <a:pt x="165796" y="286953"/>
                </a:lnTo>
                <a:moveTo>
                  <a:pt x="152260" y="289841"/>
                </a:moveTo>
                <a:lnTo>
                  <a:pt x="151899" y="288036"/>
                </a:lnTo>
                <a:lnTo>
                  <a:pt x="153704" y="289359"/>
                </a:lnTo>
                <a:lnTo>
                  <a:pt x="152260" y="289841"/>
                </a:lnTo>
                <a:moveTo>
                  <a:pt x="165976" y="284908"/>
                </a:moveTo>
                <a:lnTo>
                  <a:pt x="166277" y="283103"/>
                </a:lnTo>
                <a:lnTo>
                  <a:pt x="167119" y="283885"/>
                </a:lnTo>
                <a:lnTo>
                  <a:pt x="166036" y="284908"/>
                </a:lnTo>
                <a:moveTo>
                  <a:pt x="171872" y="279313"/>
                </a:moveTo>
                <a:lnTo>
                  <a:pt x="171631" y="280516"/>
                </a:lnTo>
                <a:lnTo>
                  <a:pt x="170608" y="279674"/>
                </a:lnTo>
                <a:lnTo>
                  <a:pt x="171811" y="279313"/>
                </a:lnTo>
                <a:moveTo>
                  <a:pt x="134694" y="284126"/>
                </a:moveTo>
                <a:lnTo>
                  <a:pt x="134874" y="286231"/>
                </a:lnTo>
                <a:lnTo>
                  <a:pt x="134393" y="287615"/>
                </a:lnTo>
                <a:lnTo>
                  <a:pt x="132468" y="289961"/>
                </a:lnTo>
                <a:lnTo>
                  <a:pt x="130483" y="290382"/>
                </a:lnTo>
                <a:lnTo>
                  <a:pt x="129821" y="289780"/>
                </a:lnTo>
                <a:lnTo>
                  <a:pt x="131626" y="289600"/>
                </a:lnTo>
                <a:lnTo>
                  <a:pt x="133069" y="287675"/>
                </a:lnTo>
                <a:lnTo>
                  <a:pt x="133190" y="285991"/>
                </a:lnTo>
                <a:lnTo>
                  <a:pt x="131927" y="286051"/>
                </a:lnTo>
                <a:lnTo>
                  <a:pt x="130724" y="284065"/>
                </a:lnTo>
                <a:lnTo>
                  <a:pt x="127475" y="282863"/>
                </a:lnTo>
                <a:lnTo>
                  <a:pt x="127114" y="282080"/>
                </a:lnTo>
                <a:lnTo>
                  <a:pt x="129641" y="281298"/>
                </a:lnTo>
                <a:lnTo>
                  <a:pt x="132769" y="281840"/>
                </a:lnTo>
                <a:lnTo>
                  <a:pt x="134092" y="282682"/>
                </a:lnTo>
                <a:lnTo>
                  <a:pt x="134694" y="284126"/>
                </a:lnTo>
                <a:moveTo>
                  <a:pt x="239850" y="255671"/>
                </a:moveTo>
                <a:lnTo>
                  <a:pt x="241655" y="255912"/>
                </a:lnTo>
                <a:lnTo>
                  <a:pt x="241474" y="256513"/>
                </a:lnTo>
                <a:lnTo>
                  <a:pt x="239850" y="255671"/>
                </a:lnTo>
                <a:moveTo>
                  <a:pt x="277027" y="236420"/>
                </a:moveTo>
                <a:lnTo>
                  <a:pt x="277448" y="237503"/>
                </a:lnTo>
                <a:lnTo>
                  <a:pt x="271733" y="241714"/>
                </a:lnTo>
                <a:lnTo>
                  <a:pt x="272696" y="239669"/>
                </a:lnTo>
                <a:lnTo>
                  <a:pt x="273658" y="239128"/>
                </a:lnTo>
                <a:lnTo>
                  <a:pt x="274681" y="237022"/>
                </a:lnTo>
                <a:lnTo>
                  <a:pt x="276967" y="236420"/>
                </a:lnTo>
                <a:moveTo>
                  <a:pt x="185707" y="272214"/>
                </a:moveTo>
                <a:lnTo>
                  <a:pt x="185527" y="270711"/>
                </a:lnTo>
                <a:lnTo>
                  <a:pt x="186189" y="270771"/>
                </a:lnTo>
                <a:lnTo>
                  <a:pt x="187152" y="273779"/>
                </a:lnTo>
                <a:lnTo>
                  <a:pt x="188956" y="272997"/>
                </a:lnTo>
                <a:lnTo>
                  <a:pt x="190160" y="271432"/>
                </a:lnTo>
                <a:lnTo>
                  <a:pt x="191483" y="271011"/>
                </a:lnTo>
                <a:lnTo>
                  <a:pt x="193949" y="271613"/>
                </a:lnTo>
                <a:lnTo>
                  <a:pt x="195935" y="269267"/>
                </a:lnTo>
                <a:lnTo>
                  <a:pt x="198221" y="265717"/>
                </a:lnTo>
                <a:lnTo>
                  <a:pt x="196717" y="263913"/>
                </a:lnTo>
                <a:lnTo>
                  <a:pt x="192505" y="262770"/>
                </a:lnTo>
                <a:lnTo>
                  <a:pt x="189979" y="262469"/>
                </a:lnTo>
                <a:lnTo>
                  <a:pt x="191001" y="258077"/>
                </a:lnTo>
                <a:lnTo>
                  <a:pt x="192205" y="256754"/>
                </a:lnTo>
                <a:lnTo>
                  <a:pt x="199243" y="252061"/>
                </a:lnTo>
                <a:lnTo>
                  <a:pt x="201229" y="249956"/>
                </a:lnTo>
                <a:lnTo>
                  <a:pt x="203334" y="246948"/>
                </a:lnTo>
                <a:lnTo>
                  <a:pt x="205861" y="245865"/>
                </a:lnTo>
                <a:lnTo>
                  <a:pt x="207665" y="243700"/>
                </a:lnTo>
                <a:lnTo>
                  <a:pt x="214704" y="238947"/>
                </a:lnTo>
                <a:lnTo>
                  <a:pt x="216930" y="237142"/>
                </a:lnTo>
                <a:lnTo>
                  <a:pt x="218494" y="233052"/>
                </a:lnTo>
                <a:lnTo>
                  <a:pt x="220058" y="232089"/>
                </a:lnTo>
                <a:lnTo>
                  <a:pt x="224148" y="230164"/>
                </a:lnTo>
                <a:lnTo>
                  <a:pt x="226074" y="228359"/>
                </a:lnTo>
                <a:lnTo>
                  <a:pt x="229683" y="223968"/>
                </a:lnTo>
                <a:lnTo>
                  <a:pt x="233292" y="221982"/>
                </a:lnTo>
                <a:lnTo>
                  <a:pt x="238105" y="218253"/>
                </a:lnTo>
                <a:lnTo>
                  <a:pt x="246227" y="220719"/>
                </a:lnTo>
                <a:lnTo>
                  <a:pt x="251641" y="221923"/>
                </a:lnTo>
                <a:lnTo>
                  <a:pt x="253085" y="223607"/>
                </a:lnTo>
                <a:lnTo>
                  <a:pt x="253867" y="228540"/>
                </a:lnTo>
                <a:lnTo>
                  <a:pt x="255070" y="229262"/>
                </a:lnTo>
                <a:lnTo>
                  <a:pt x="255611" y="230766"/>
                </a:lnTo>
                <a:lnTo>
                  <a:pt x="259461" y="234014"/>
                </a:lnTo>
                <a:lnTo>
                  <a:pt x="260604" y="234315"/>
                </a:lnTo>
                <a:lnTo>
                  <a:pt x="263432" y="234074"/>
                </a:lnTo>
                <a:lnTo>
                  <a:pt x="264154" y="234856"/>
                </a:lnTo>
                <a:lnTo>
                  <a:pt x="266741" y="240692"/>
                </a:lnTo>
                <a:lnTo>
                  <a:pt x="269146" y="241895"/>
                </a:lnTo>
                <a:lnTo>
                  <a:pt x="266680" y="243940"/>
                </a:lnTo>
                <a:lnTo>
                  <a:pt x="264154" y="244903"/>
                </a:lnTo>
                <a:lnTo>
                  <a:pt x="263612" y="245986"/>
                </a:lnTo>
                <a:lnTo>
                  <a:pt x="258980" y="248272"/>
                </a:lnTo>
                <a:lnTo>
                  <a:pt x="253686" y="251641"/>
                </a:lnTo>
                <a:lnTo>
                  <a:pt x="252363" y="251400"/>
                </a:lnTo>
                <a:lnTo>
                  <a:pt x="250859" y="248151"/>
                </a:lnTo>
                <a:lnTo>
                  <a:pt x="249655" y="247610"/>
                </a:lnTo>
                <a:lnTo>
                  <a:pt x="247971" y="247910"/>
                </a:lnTo>
                <a:lnTo>
                  <a:pt x="245565" y="247670"/>
                </a:lnTo>
                <a:lnTo>
                  <a:pt x="244482" y="249414"/>
                </a:lnTo>
                <a:lnTo>
                  <a:pt x="243579" y="247610"/>
                </a:lnTo>
                <a:lnTo>
                  <a:pt x="237744" y="249896"/>
                </a:lnTo>
                <a:lnTo>
                  <a:pt x="233533" y="249475"/>
                </a:lnTo>
                <a:lnTo>
                  <a:pt x="232992" y="250918"/>
                </a:lnTo>
                <a:lnTo>
                  <a:pt x="233594" y="252543"/>
                </a:lnTo>
                <a:lnTo>
                  <a:pt x="233654" y="254949"/>
                </a:lnTo>
                <a:lnTo>
                  <a:pt x="232571" y="256393"/>
                </a:lnTo>
                <a:lnTo>
                  <a:pt x="229984" y="257055"/>
                </a:lnTo>
                <a:lnTo>
                  <a:pt x="226074" y="259461"/>
                </a:lnTo>
                <a:lnTo>
                  <a:pt x="225412" y="260664"/>
                </a:lnTo>
                <a:lnTo>
                  <a:pt x="220961" y="263552"/>
                </a:lnTo>
                <a:lnTo>
                  <a:pt x="219156" y="265356"/>
                </a:lnTo>
                <a:lnTo>
                  <a:pt x="217953" y="265717"/>
                </a:lnTo>
                <a:lnTo>
                  <a:pt x="215366" y="267462"/>
                </a:lnTo>
                <a:lnTo>
                  <a:pt x="213561" y="267823"/>
                </a:lnTo>
                <a:lnTo>
                  <a:pt x="212719" y="268725"/>
                </a:lnTo>
                <a:lnTo>
                  <a:pt x="209229" y="269808"/>
                </a:lnTo>
                <a:lnTo>
                  <a:pt x="206282" y="273117"/>
                </a:lnTo>
                <a:lnTo>
                  <a:pt x="204176" y="273478"/>
                </a:lnTo>
                <a:lnTo>
                  <a:pt x="201890" y="274561"/>
                </a:lnTo>
                <a:lnTo>
                  <a:pt x="197799" y="275283"/>
                </a:lnTo>
                <a:lnTo>
                  <a:pt x="194611" y="276907"/>
                </a:lnTo>
                <a:lnTo>
                  <a:pt x="193168" y="277027"/>
                </a:lnTo>
                <a:lnTo>
                  <a:pt x="189558" y="278832"/>
                </a:lnTo>
                <a:lnTo>
                  <a:pt x="186670" y="279915"/>
                </a:lnTo>
                <a:lnTo>
                  <a:pt x="185046" y="280035"/>
                </a:lnTo>
                <a:lnTo>
                  <a:pt x="185166" y="277869"/>
                </a:lnTo>
                <a:lnTo>
                  <a:pt x="183843" y="276967"/>
                </a:lnTo>
                <a:lnTo>
                  <a:pt x="184505" y="275283"/>
                </a:lnTo>
                <a:lnTo>
                  <a:pt x="186069" y="276004"/>
                </a:lnTo>
                <a:lnTo>
                  <a:pt x="186129" y="273959"/>
                </a:lnTo>
                <a:lnTo>
                  <a:pt x="185707" y="272154"/>
                </a:lnTo>
                <a:moveTo>
                  <a:pt x="301271" y="224028"/>
                </a:moveTo>
                <a:lnTo>
                  <a:pt x="303557" y="222825"/>
                </a:lnTo>
                <a:lnTo>
                  <a:pt x="304339" y="222885"/>
                </a:lnTo>
                <a:lnTo>
                  <a:pt x="309332" y="216689"/>
                </a:lnTo>
                <a:lnTo>
                  <a:pt x="310174" y="216689"/>
                </a:lnTo>
                <a:lnTo>
                  <a:pt x="312340" y="217952"/>
                </a:lnTo>
                <a:lnTo>
                  <a:pt x="313904" y="217471"/>
                </a:lnTo>
                <a:lnTo>
                  <a:pt x="317333" y="214944"/>
                </a:lnTo>
                <a:lnTo>
                  <a:pt x="317935" y="213741"/>
                </a:lnTo>
                <a:lnTo>
                  <a:pt x="318175" y="211696"/>
                </a:lnTo>
                <a:lnTo>
                  <a:pt x="319499" y="212778"/>
                </a:lnTo>
                <a:lnTo>
                  <a:pt x="323288" y="208567"/>
                </a:lnTo>
                <a:lnTo>
                  <a:pt x="323710" y="209349"/>
                </a:lnTo>
                <a:lnTo>
                  <a:pt x="325575" y="207364"/>
                </a:lnTo>
                <a:lnTo>
                  <a:pt x="326959" y="207424"/>
                </a:lnTo>
                <a:lnTo>
                  <a:pt x="322146" y="212418"/>
                </a:lnTo>
                <a:lnTo>
                  <a:pt x="321725" y="213200"/>
                </a:lnTo>
                <a:lnTo>
                  <a:pt x="318115" y="216809"/>
                </a:lnTo>
                <a:lnTo>
                  <a:pt x="315889" y="218494"/>
                </a:lnTo>
                <a:lnTo>
                  <a:pt x="315228" y="219637"/>
                </a:lnTo>
                <a:lnTo>
                  <a:pt x="313423" y="220960"/>
                </a:lnTo>
                <a:lnTo>
                  <a:pt x="311257" y="219335"/>
                </a:lnTo>
                <a:lnTo>
                  <a:pt x="306023" y="222825"/>
                </a:lnTo>
                <a:lnTo>
                  <a:pt x="305001" y="225051"/>
                </a:lnTo>
                <a:lnTo>
                  <a:pt x="304881" y="227938"/>
                </a:lnTo>
                <a:lnTo>
                  <a:pt x="304279" y="227577"/>
                </a:lnTo>
                <a:lnTo>
                  <a:pt x="300068" y="229081"/>
                </a:lnTo>
                <a:lnTo>
                  <a:pt x="296458" y="226254"/>
                </a:lnTo>
                <a:lnTo>
                  <a:pt x="299286" y="224629"/>
                </a:lnTo>
                <a:lnTo>
                  <a:pt x="301271" y="224028"/>
                </a:lnTo>
                <a:moveTo>
                  <a:pt x="262349" y="227276"/>
                </a:moveTo>
                <a:lnTo>
                  <a:pt x="263673" y="227276"/>
                </a:lnTo>
                <a:lnTo>
                  <a:pt x="265357" y="228419"/>
                </a:lnTo>
                <a:lnTo>
                  <a:pt x="266319" y="230766"/>
                </a:lnTo>
                <a:lnTo>
                  <a:pt x="265477" y="231066"/>
                </a:lnTo>
                <a:lnTo>
                  <a:pt x="263673" y="229262"/>
                </a:lnTo>
                <a:lnTo>
                  <a:pt x="261387" y="229141"/>
                </a:lnTo>
                <a:lnTo>
                  <a:pt x="260123" y="225713"/>
                </a:lnTo>
                <a:lnTo>
                  <a:pt x="262349" y="227276"/>
                </a:lnTo>
                <a:moveTo>
                  <a:pt x="260123" y="229322"/>
                </a:moveTo>
                <a:lnTo>
                  <a:pt x="259100" y="228419"/>
                </a:lnTo>
                <a:lnTo>
                  <a:pt x="259100" y="226915"/>
                </a:lnTo>
                <a:lnTo>
                  <a:pt x="260003" y="227397"/>
                </a:lnTo>
                <a:lnTo>
                  <a:pt x="260123" y="229322"/>
                </a:lnTo>
                <a:moveTo>
                  <a:pt x="263011" y="225111"/>
                </a:moveTo>
                <a:lnTo>
                  <a:pt x="262710" y="224088"/>
                </a:lnTo>
                <a:lnTo>
                  <a:pt x="263673" y="223667"/>
                </a:lnTo>
                <a:lnTo>
                  <a:pt x="265417" y="225893"/>
                </a:lnTo>
                <a:lnTo>
                  <a:pt x="263011" y="225171"/>
                </a:lnTo>
                <a:moveTo>
                  <a:pt x="260303" y="222524"/>
                </a:moveTo>
                <a:lnTo>
                  <a:pt x="261807" y="224148"/>
                </a:lnTo>
                <a:lnTo>
                  <a:pt x="259822" y="223427"/>
                </a:lnTo>
                <a:lnTo>
                  <a:pt x="260303" y="222524"/>
                </a:lnTo>
                <a:moveTo>
                  <a:pt x="330689" y="205740"/>
                </a:moveTo>
                <a:lnTo>
                  <a:pt x="331290" y="206883"/>
                </a:lnTo>
                <a:lnTo>
                  <a:pt x="330568" y="207966"/>
                </a:lnTo>
                <a:lnTo>
                  <a:pt x="328703" y="208447"/>
                </a:lnTo>
                <a:lnTo>
                  <a:pt x="329545" y="207244"/>
                </a:lnTo>
                <a:lnTo>
                  <a:pt x="329545" y="205860"/>
                </a:lnTo>
                <a:lnTo>
                  <a:pt x="330689" y="205740"/>
                </a:lnTo>
                <a:moveTo>
                  <a:pt x="264875" y="219095"/>
                </a:moveTo>
                <a:lnTo>
                  <a:pt x="266079" y="219456"/>
                </a:lnTo>
                <a:lnTo>
                  <a:pt x="266680" y="220900"/>
                </a:lnTo>
                <a:lnTo>
                  <a:pt x="265237" y="220419"/>
                </a:lnTo>
                <a:lnTo>
                  <a:pt x="264875" y="219095"/>
                </a:lnTo>
                <a:moveTo>
                  <a:pt x="346089" y="191543"/>
                </a:moveTo>
                <a:lnTo>
                  <a:pt x="347894" y="189377"/>
                </a:lnTo>
                <a:lnTo>
                  <a:pt x="348796" y="189738"/>
                </a:lnTo>
                <a:lnTo>
                  <a:pt x="347472" y="190821"/>
                </a:lnTo>
                <a:lnTo>
                  <a:pt x="346269" y="192445"/>
                </a:lnTo>
                <a:lnTo>
                  <a:pt x="347653" y="193648"/>
                </a:lnTo>
                <a:lnTo>
                  <a:pt x="348916" y="192505"/>
                </a:lnTo>
                <a:lnTo>
                  <a:pt x="349638" y="193407"/>
                </a:lnTo>
                <a:lnTo>
                  <a:pt x="348796" y="195333"/>
                </a:lnTo>
                <a:lnTo>
                  <a:pt x="343682" y="196355"/>
                </a:lnTo>
                <a:lnTo>
                  <a:pt x="340374" y="198762"/>
                </a:lnTo>
                <a:lnTo>
                  <a:pt x="340133" y="197979"/>
                </a:lnTo>
                <a:lnTo>
                  <a:pt x="342299" y="196897"/>
                </a:lnTo>
                <a:lnTo>
                  <a:pt x="345487" y="191844"/>
                </a:lnTo>
                <a:lnTo>
                  <a:pt x="346089" y="191543"/>
                </a:lnTo>
                <a:moveTo>
                  <a:pt x="357879" y="183121"/>
                </a:moveTo>
                <a:lnTo>
                  <a:pt x="359383" y="183482"/>
                </a:lnTo>
                <a:lnTo>
                  <a:pt x="361729" y="180955"/>
                </a:lnTo>
                <a:lnTo>
                  <a:pt x="361550" y="179571"/>
                </a:lnTo>
                <a:lnTo>
                  <a:pt x="363474" y="178188"/>
                </a:lnTo>
                <a:lnTo>
                  <a:pt x="362151" y="181677"/>
                </a:lnTo>
                <a:lnTo>
                  <a:pt x="358722" y="184504"/>
                </a:lnTo>
                <a:lnTo>
                  <a:pt x="357458" y="186429"/>
                </a:lnTo>
                <a:lnTo>
                  <a:pt x="356256" y="185226"/>
                </a:lnTo>
                <a:lnTo>
                  <a:pt x="357879" y="183181"/>
                </a:lnTo>
                <a:moveTo>
                  <a:pt x="360767" y="176263"/>
                </a:moveTo>
                <a:lnTo>
                  <a:pt x="361068" y="174337"/>
                </a:lnTo>
                <a:lnTo>
                  <a:pt x="362632" y="175661"/>
                </a:lnTo>
                <a:lnTo>
                  <a:pt x="360828" y="176263"/>
                </a:lnTo>
                <a:moveTo>
                  <a:pt x="365821" y="169826"/>
                </a:moveTo>
                <a:lnTo>
                  <a:pt x="367144" y="170427"/>
                </a:lnTo>
                <a:lnTo>
                  <a:pt x="365580" y="171029"/>
                </a:lnTo>
                <a:lnTo>
                  <a:pt x="365821" y="169826"/>
                </a:lnTo>
                <a:moveTo>
                  <a:pt x="366422" y="159358"/>
                </a:moveTo>
                <a:lnTo>
                  <a:pt x="366362" y="157794"/>
                </a:lnTo>
                <a:lnTo>
                  <a:pt x="367204" y="158155"/>
                </a:lnTo>
                <a:lnTo>
                  <a:pt x="366362" y="159358"/>
                </a:lnTo>
                <a:moveTo>
                  <a:pt x="365159" y="157914"/>
                </a:moveTo>
                <a:lnTo>
                  <a:pt x="363955" y="158516"/>
                </a:lnTo>
                <a:lnTo>
                  <a:pt x="364196" y="157012"/>
                </a:lnTo>
                <a:lnTo>
                  <a:pt x="365340" y="156651"/>
                </a:lnTo>
                <a:lnTo>
                  <a:pt x="365159" y="157914"/>
                </a:lnTo>
                <a:moveTo>
                  <a:pt x="353308" y="157554"/>
                </a:moveTo>
                <a:lnTo>
                  <a:pt x="352646" y="159960"/>
                </a:lnTo>
                <a:lnTo>
                  <a:pt x="352405" y="158155"/>
                </a:lnTo>
                <a:lnTo>
                  <a:pt x="353308" y="157554"/>
                </a:lnTo>
                <a:moveTo>
                  <a:pt x="347593" y="154425"/>
                </a:moveTo>
                <a:lnTo>
                  <a:pt x="346510" y="154425"/>
                </a:lnTo>
                <a:lnTo>
                  <a:pt x="346269" y="153042"/>
                </a:lnTo>
                <a:lnTo>
                  <a:pt x="347593" y="154425"/>
                </a:lnTo>
                <a:moveTo>
                  <a:pt x="355534" y="147026"/>
                </a:moveTo>
                <a:lnTo>
                  <a:pt x="356436" y="146424"/>
                </a:lnTo>
                <a:lnTo>
                  <a:pt x="356015" y="148530"/>
                </a:lnTo>
                <a:lnTo>
                  <a:pt x="355534" y="147026"/>
                </a:lnTo>
                <a:moveTo>
                  <a:pt x="350119" y="146123"/>
                </a:moveTo>
                <a:lnTo>
                  <a:pt x="350119" y="147327"/>
                </a:lnTo>
                <a:lnTo>
                  <a:pt x="348736" y="146966"/>
                </a:lnTo>
                <a:lnTo>
                  <a:pt x="348976" y="145642"/>
                </a:lnTo>
                <a:lnTo>
                  <a:pt x="350180" y="146123"/>
                </a:lnTo>
                <a:moveTo>
                  <a:pt x="396320" y="139927"/>
                </a:moveTo>
                <a:lnTo>
                  <a:pt x="398125" y="138543"/>
                </a:lnTo>
                <a:lnTo>
                  <a:pt x="398366" y="139265"/>
                </a:lnTo>
                <a:lnTo>
                  <a:pt x="396320" y="139867"/>
                </a:lnTo>
                <a:moveTo>
                  <a:pt x="370272" y="142333"/>
                </a:moveTo>
                <a:lnTo>
                  <a:pt x="370874" y="143356"/>
                </a:lnTo>
                <a:lnTo>
                  <a:pt x="369911" y="143958"/>
                </a:lnTo>
                <a:lnTo>
                  <a:pt x="369550" y="141852"/>
                </a:lnTo>
                <a:lnTo>
                  <a:pt x="368588" y="141431"/>
                </a:lnTo>
                <a:lnTo>
                  <a:pt x="369851" y="140649"/>
                </a:lnTo>
                <a:lnTo>
                  <a:pt x="370272" y="142333"/>
                </a:lnTo>
                <a:moveTo>
                  <a:pt x="379537" y="140769"/>
                </a:moveTo>
                <a:lnTo>
                  <a:pt x="378875" y="140890"/>
                </a:lnTo>
                <a:lnTo>
                  <a:pt x="379296" y="139145"/>
                </a:lnTo>
                <a:lnTo>
                  <a:pt x="380138" y="140709"/>
                </a:lnTo>
                <a:lnTo>
                  <a:pt x="379537" y="140709"/>
                </a:lnTo>
                <a:moveTo>
                  <a:pt x="391087" y="130964"/>
                </a:moveTo>
                <a:lnTo>
                  <a:pt x="393132" y="132408"/>
                </a:lnTo>
                <a:lnTo>
                  <a:pt x="390907" y="134212"/>
                </a:lnTo>
                <a:lnTo>
                  <a:pt x="391207" y="132648"/>
                </a:lnTo>
                <a:lnTo>
                  <a:pt x="392290" y="132167"/>
                </a:lnTo>
                <a:lnTo>
                  <a:pt x="391087" y="130964"/>
                </a:lnTo>
                <a:moveTo>
                  <a:pt x="389162" y="131565"/>
                </a:moveTo>
                <a:lnTo>
                  <a:pt x="387778" y="131565"/>
                </a:lnTo>
                <a:lnTo>
                  <a:pt x="389222" y="130723"/>
                </a:lnTo>
                <a:lnTo>
                  <a:pt x="389222" y="131565"/>
                </a:lnTo>
                <a:moveTo>
                  <a:pt x="376769" y="133190"/>
                </a:moveTo>
                <a:lnTo>
                  <a:pt x="375867" y="133009"/>
                </a:lnTo>
                <a:lnTo>
                  <a:pt x="375265" y="131144"/>
                </a:lnTo>
                <a:lnTo>
                  <a:pt x="376769" y="133190"/>
                </a:lnTo>
                <a:moveTo>
                  <a:pt x="391087" y="129881"/>
                </a:moveTo>
                <a:lnTo>
                  <a:pt x="389944" y="129941"/>
                </a:lnTo>
                <a:lnTo>
                  <a:pt x="390666" y="127354"/>
                </a:lnTo>
                <a:lnTo>
                  <a:pt x="391087" y="129881"/>
                </a:lnTo>
                <a:moveTo>
                  <a:pt x="374603" y="128798"/>
                </a:moveTo>
                <a:lnTo>
                  <a:pt x="375506" y="129400"/>
                </a:lnTo>
                <a:lnTo>
                  <a:pt x="375205" y="130543"/>
                </a:lnTo>
                <a:lnTo>
                  <a:pt x="374543" y="128798"/>
                </a:lnTo>
                <a:moveTo>
                  <a:pt x="374965" y="126211"/>
                </a:moveTo>
                <a:lnTo>
                  <a:pt x="374603" y="125309"/>
                </a:lnTo>
                <a:lnTo>
                  <a:pt x="376408" y="126693"/>
                </a:lnTo>
                <a:lnTo>
                  <a:pt x="374965" y="126211"/>
                </a:lnTo>
                <a:moveTo>
                  <a:pt x="349277" y="141551"/>
                </a:moveTo>
                <a:lnTo>
                  <a:pt x="349518" y="140348"/>
                </a:lnTo>
                <a:lnTo>
                  <a:pt x="350420" y="140709"/>
                </a:lnTo>
                <a:lnTo>
                  <a:pt x="349217" y="141551"/>
                </a:lnTo>
                <a:moveTo>
                  <a:pt x="357639" y="138664"/>
                </a:moveTo>
                <a:lnTo>
                  <a:pt x="357879" y="137702"/>
                </a:lnTo>
                <a:lnTo>
                  <a:pt x="359443" y="138904"/>
                </a:lnTo>
                <a:lnTo>
                  <a:pt x="357639" y="138664"/>
                </a:lnTo>
                <a:moveTo>
                  <a:pt x="362572" y="132588"/>
                </a:moveTo>
                <a:lnTo>
                  <a:pt x="361369" y="131806"/>
                </a:lnTo>
                <a:lnTo>
                  <a:pt x="361068" y="130362"/>
                </a:lnTo>
                <a:lnTo>
                  <a:pt x="362873" y="130242"/>
                </a:lnTo>
                <a:lnTo>
                  <a:pt x="362151" y="131445"/>
                </a:lnTo>
                <a:lnTo>
                  <a:pt x="363955" y="133310"/>
                </a:lnTo>
                <a:lnTo>
                  <a:pt x="363836" y="135896"/>
                </a:lnTo>
                <a:lnTo>
                  <a:pt x="362752" y="136919"/>
                </a:lnTo>
                <a:lnTo>
                  <a:pt x="363715" y="137521"/>
                </a:lnTo>
                <a:lnTo>
                  <a:pt x="363595" y="139326"/>
                </a:lnTo>
                <a:lnTo>
                  <a:pt x="364557" y="140469"/>
                </a:lnTo>
                <a:lnTo>
                  <a:pt x="364737" y="141972"/>
                </a:lnTo>
                <a:lnTo>
                  <a:pt x="363114" y="141491"/>
                </a:lnTo>
                <a:lnTo>
                  <a:pt x="363114" y="140168"/>
                </a:lnTo>
                <a:lnTo>
                  <a:pt x="360707" y="135957"/>
                </a:lnTo>
                <a:lnTo>
                  <a:pt x="361910" y="136137"/>
                </a:lnTo>
                <a:lnTo>
                  <a:pt x="363294" y="133791"/>
                </a:lnTo>
                <a:lnTo>
                  <a:pt x="362692" y="132588"/>
                </a:lnTo>
                <a:moveTo>
                  <a:pt x="323109" y="144018"/>
                </a:moveTo>
                <a:lnTo>
                  <a:pt x="322387" y="144379"/>
                </a:lnTo>
                <a:lnTo>
                  <a:pt x="322266" y="142454"/>
                </a:lnTo>
                <a:lnTo>
                  <a:pt x="323288" y="142875"/>
                </a:lnTo>
                <a:lnTo>
                  <a:pt x="323169" y="144078"/>
                </a:lnTo>
                <a:moveTo>
                  <a:pt x="356977" y="135476"/>
                </a:moveTo>
                <a:lnTo>
                  <a:pt x="356075" y="136378"/>
                </a:lnTo>
                <a:lnTo>
                  <a:pt x="355474" y="134573"/>
                </a:lnTo>
                <a:lnTo>
                  <a:pt x="356256" y="134393"/>
                </a:lnTo>
                <a:lnTo>
                  <a:pt x="356977" y="135476"/>
                </a:lnTo>
                <a:moveTo>
                  <a:pt x="352766" y="135235"/>
                </a:moveTo>
                <a:lnTo>
                  <a:pt x="353729" y="135055"/>
                </a:lnTo>
                <a:lnTo>
                  <a:pt x="353188" y="136438"/>
                </a:lnTo>
                <a:lnTo>
                  <a:pt x="352826" y="135295"/>
                </a:lnTo>
                <a:moveTo>
                  <a:pt x="336765" y="136980"/>
                </a:moveTo>
                <a:lnTo>
                  <a:pt x="338990" y="137942"/>
                </a:lnTo>
                <a:lnTo>
                  <a:pt x="337967" y="138062"/>
                </a:lnTo>
                <a:lnTo>
                  <a:pt x="336765" y="136980"/>
                </a:lnTo>
                <a:moveTo>
                  <a:pt x="352405" y="133851"/>
                </a:moveTo>
                <a:lnTo>
                  <a:pt x="351623" y="134333"/>
                </a:lnTo>
                <a:lnTo>
                  <a:pt x="349518" y="132408"/>
                </a:lnTo>
                <a:lnTo>
                  <a:pt x="352104" y="133310"/>
                </a:lnTo>
                <a:lnTo>
                  <a:pt x="352466" y="133912"/>
                </a:lnTo>
                <a:moveTo>
                  <a:pt x="219516" y="52397"/>
                </a:moveTo>
                <a:lnTo>
                  <a:pt x="221743" y="50232"/>
                </a:lnTo>
                <a:lnTo>
                  <a:pt x="222765" y="50833"/>
                </a:lnTo>
                <a:lnTo>
                  <a:pt x="222946" y="53721"/>
                </a:lnTo>
                <a:lnTo>
                  <a:pt x="220961" y="54744"/>
                </a:lnTo>
                <a:lnTo>
                  <a:pt x="220058" y="54383"/>
                </a:lnTo>
                <a:lnTo>
                  <a:pt x="219576" y="52397"/>
                </a:lnTo>
                <a:moveTo>
                  <a:pt x="0" y="300368"/>
                </a:moveTo>
                <a:lnTo>
                  <a:pt x="2166" y="300007"/>
                </a:lnTo>
                <a:lnTo>
                  <a:pt x="2226" y="300609"/>
                </a:lnTo>
                <a:lnTo>
                  <a:pt x="60" y="300368"/>
                </a:lnTo>
                <a:moveTo>
                  <a:pt x="383567" y="123083"/>
                </a:moveTo>
                <a:lnTo>
                  <a:pt x="383928" y="122000"/>
                </a:lnTo>
                <a:lnTo>
                  <a:pt x="384831" y="123324"/>
                </a:lnTo>
                <a:lnTo>
                  <a:pt x="384169" y="124286"/>
                </a:lnTo>
                <a:lnTo>
                  <a:pt x="383567" y="123143"/>
                </a:lnTo>
                <a:moveTo>
                  <a:pt x="372197" y="124647"/>
                </a:moveTo>
                <a:lnTo>
                  <a:pt x="372979" y="124286"/>
                </a:lnTo>
                <a:lnTo>
                  <a:pt x="373039" y="125670"/>
                </a:lnTo>
                <a:lnTo>
                  <a:pt x="372197" y="124647"/>
                </a:lnTo>
                <a:moveTo>
                  <a:pt x="370393" y="122782"/>
                </a:moveTo>
                <a:lnTo>
                  <a:pt x="370453" y="123745"/>
                </a:lnTo>
                <a:lnTo>
                  <a:pt x="368828" y="124106"/>
                </a:lnTo>
                <a:lnTo>
                  <a:pt x="367685" y="123685"/>
                </a:lnTo>
                <a:lnTo>
                  <a:pt x="366482" y="122361"/>
                </a:lnTo>
                <a:lnTo>
                  <a:pt x="370332" y="122722"/>
                </a:lnTo>
                <a:moveTo>
                  <a:pt x="365279" y="122421"/>
                </a:moveTo>
                <a:lnTo>
                  <a:pt x="363233" y="121519"/>
                </a:lnTo>
                <a:lnTo>
                  <a:pt x="365760" y="120977"/>
                </a:lnTo>
                <a:lnTo>
                  <a:pt x="365279" y="122421"/>
                </a:lnTo>
                <a:moveTo>
                  <a:pt x="378514" y="117127"/>
                </a:moveTo>
                <a:lnTo>
                  <a:pt x="378995" y="117609"/>
                </a:lnTo>
                <a:lnTo>
                  <a:pt x="376649" y="118511"/>
                </a:lnTo>
                <a:lnTo>
                  <a:pt x="378514" y="117067"/>
                </a:lnTo>
                <a:moveTo>
                  <a:pt x="409796" y="73633"/>
                </a:moveTo>
                <a:lnTo>
                  <a:pt x="411360" y="72430"/>
                </a:lnTo>
                <a:lnTo>
                  <a:pt x="411360" y="73994"/>
                </a:lnTo>
                <a:lnTo>
                  <a:pt x="409796" y="73693"/>
                </a:lnTo>
                <a:moveTo>
                  <a:pt x="418398" y="69362"/>
                </a:moveTo>
                <a:lnTo>
                  <a:pt x="419421" y="68039"/>
                </a:lnTo>
                <a:lnTo>
                  <a:pt x="423512" y="65692"/>
                </a:lnTo>
                <a:lnTo>
                  <a:pt x="424474" y="63587"/>
                </a:lnTo>
                <a:lnTo>
                  <a:pt x="423331" y="61602"/>
                </a:lnTo>
                <a:lnTo>
                  <a:pt x="424234" y="60639"/>
                </a:lnTo>
                <a:lnTo>
                  <a:pt x="425076" y="54804"/>
                </a:lnTo>
                <a:lnTo>
                  <a:pt x="424955" y="52818"/>
                </a:lnTo>
                <a:lnTo>
                  <a:pt x="425978" y="48547"/>
                </a:lnTo>
                <a:lnTo>
                  <a:pt x="424474" y="48066"/>
                </a:lnTo>
                <a:lnTo>
                  <a:pt x="424234" y="46562"/>
                </a:lnTo>
                <a:lnTo>
                  <a:pt x="425557" y="46081"/>
                </a:lnTo>
                <a:lnTo>
                  <a:pt x="425978" y="43855"/>
                </a:lnTo>
                <a:lnTo>
                  <a:pt x="426099" y="46863"/>
                </a:lnTo>
                <a:lnTo>
                  <a:pt x="427061" y="49690"/>
                </a:lnTo>
                <a:lnTo>
                  <a:pt x="425858" y="54683"/>
                </a:lnTo>
                <a:lnTo>
                  <a:pt x="426039" y="56067"/>
                </a:lnTo>
                <a:lnTo>
                  <a:pt x="425016" y="62684"/>
                </a:lnTo>
                <a:lnTo>
                  <a:pt x="425257" y="63767"/>
                </a:lnTo>
                <a:lnTo>
                  <a:pt x="421647" y="69723"/>
                </a:lnTo>
                <a:lnTo>
                  <a:pt x="422249" y="70325"/>
                </a:lnTo>
                <a:lnTo>
                  <a:pt x="421286" y="75859"/>
                </a:lnTo>
                <a:lnTo>
                  <a:pt x="421887" y="76762"/>
                </a:lnTo>
                <a:lnTo>
                  <a:pt x="420203" y="78205"/>
                </a:lnTo>
                <a:lnTo>
                  <a:pt x="418398" y="76822"/>
                </a:lnTo>
                <a:lnTo>
                  <a:pt x="418097" y="74957"/>
                </a:lnTo>
                <a:lnTo>
                  <a:pt x="418519" y="73934"/>
                </a:lnTo>
                <a:lnTo>
                  <a:pt x="417917" y="71768"/>
                </a:lnTo>
                <a:lnTo>
                  <a:pt x="418639" y="70565"/>
                </a:lnTo>
                <a:lnTo>
                  <a:pt x="418398" y="69362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 title="GA-1">
            <a:extLst>
              <a:ext uri="{FF2B5EF4-FFF2-40B4-BE49-F238E27FC236}">
                <a16:creationId xmlns:a16="http://schemas.microsoft.com/office/drawing/2014/main" id="{C663C284-B66F-594B-A1C7-0797CC4811EB}"/>
              </a:ext>
            </a:extLst>
          </p:cNvPr>
          <p:cNvSpPr/>
          <p:nvPr/>
        </p:nvSpPr>
        <p:spPr>
          <a:xfrm>
            <a:off x="6629474" y="4580065"/>
            <a:ext cx="214025" cy="314160"/>
          </a:xfrm>
          <a:custGeom>
            <a:avLst/>
            <a:gdLst>
              <a:gd name="connsiteX0" fmla="*/ 222946 w 267883"/>
              <a:gd name="connsiteY0" fmla="*/ 318837 h 407208"/>
              <a:gd name="connsiteX1" fmla="*/ 219637 w 267883"/>
              <a:gd name="connsiteY1" fmla="*/ 319258 h 407208"/>
              <a:gd name="connsiteX2" fmla="*/ 218975 w 267883"/>
              <a:gd name="connsiteY2" fmla="*/ 319138 h 407208"/>
              <a:gd name="connsiteX3" fmla="*/ 217892 w 267883"/>
              <a:gd name="connsiteY3" fmla="*/ 318897 h 407208"/>
              <a:gd name="connsiteX4" fmla="*/ 215907 w 267883"/>
              <a:gd name="connsiteY4" fmla="*/ 317212 h 407208"/>
              <a:gd name="connsiteX5" fmla="*/ 212658 w 267883"/>
              <a:gd name="connsiteY5" fmla="*/ 318295 h 407208"/>
              <a:gd name="connsiteX6" fmla="*/ 209530 w 267883"/>
              <a:gd name="connsiteY6" fmla="*/ 318897 h 407208"/>
              <a:gd name="connsiteX7" fmla="*/ 208387 w 267883"/>
              <a:gd name="connsiteY7" fmla="*/ 318957 h 407208"/>
              <a:gd name="connsiteX8" fmla="*/ 208507 w 267883"/>
              <a:gd name="connsiteY8" fmla="*/ 321303 h 407208"/>
              <a:gd name="connsiteX9" fmla="*/ 207906 w 267883"/>
              <a:gd name="connsiteY9" fmla="*/ 322085 h 407208"/>
              <a:gd name="connsiteX10" fmla="*/ 206101 w 267883"/>
              <a:gd name="connsiteY10" fmla="*/ 320581 h 407208"/>
              <a:gd name="connsiteX11" fmla="*/ 205560 w 267883"/>
              <a:gd name="connsiteY11" fmla="*/ 320762 h 407208"/>
              <a:gd name="connsiteX12" fmla="*/ 204356 w 267883"/>
              <a:gd name="connsiteY12" fmla="*/ 322145 h 407208"/>
              <a:gd name="connsiteX13" fmla="*/ 203394 w 267883"/>
              <a:gd name="connsiteY13" fmla="*/ 321123 h 407208"/>
              <a:gd name="connsiteX14" fmla="*/ 202733 w 267883"/>
              <a:gd name="connsiteY14" fmla="*/ 321063 h 407208"/>
              <a:gd name="connsiteX15" fmla="*/ 202431 w 267883"/>
              <a:gd name="connsiteY15" fmla="*/ 320882 h 407208"/>
              <a:gd name="connsiteX16" fmla="*/ 200807 w 267883"/>
              <a:gd name="connsiteY16" fmla="*/ 320762 h 407208"/>
              <a:gd name="connsiteX17" fmla="*/ 199484 w 267883"/>
              <a:gd name="connsiteY17" fmla="*/ 320942 h 407208"/>
              <a:gd name="connsiteX18" fmla="*/ 198221 w 267883"/>
              <a:gd name="connsiteY18" fmla="*/ 321965 h 407208"/>
              <a:gd name="connsiteX19" fmla="*/ 197739 w 267883"/>
              <a:gd name="connsiteY19" fmla="*/ 320341 h 407208"/>
              <a:gd name="connsiteX20" fmla="*/ 196536 w 267883"/>
              <a:gd name="connsiteY20" fmla="*/ 320942 h 407208"/>
              <a:gd name="connsiteX21" fmla="*/ 196836 w 267883"/>
              <a:gd name="connsiteY21" fmla="*/ 322386 h 407208"/>
              <a:gd name="connsiteX22" fmla="*/ 196055 w 267883"/>
              <a:gd name="connsiteY22" fmla="*/ 322988 h 407208"/>
              <a:gd name="connsiteX23" fmla="*/ 195273 w 267883"/>
              <a:gd name="connsiteY23" fmla="*/ 321905 h 407208"/>
              <a:gd name="connsiteX24" fmla="*/ 193949 w 267883"/>
              <a:gd name="connsiteY24" fmla="*/ 322085 h 407208"/>
              <a:gd name="connsiteX25" fmla="*/ 194069 w 267883"/>
              <a:gd name="connsiteY25" fmla="*/ 320762 h 407208"/>
              <a:gd name="connsiteX26" fmla="*/ 193348 w 267883"/>
              <a:gd name="connsiteY26" fmla="*/ 319739 h 407208"/>
              <a:gd name="connsiteX27" fmla="*/ 192746 w 267883"/>
              <a:gd name="connsiteY27" fmla="*/ 319859 h 407208"/>
              <a:gd name="connsiteX28" fmla="*/ 192746 w 267883"/>
              <a:gd name="connsiteY28" fmla="*/ 321363 h 407208"/>
              <a:gd name="connsiteX29" fmla="*/ 191182 w 267883"/>
              <a:gd name="connsiteY29" fmla="*/ 320642 h 407208"/>
              <a:gd name="connsiteX30" fmla="*/ 189919 w 267883"/>
              <a:gd name="connsiteY30" fmla="*/ 322085 h 407208"/>
              <a:gd name="connsiteX31" fmla="*/ 188715 w 267883"/>
              <a:gd name="connsiteY31" fmla="*/ 321303 h 407208"/>
              <a:gd name="connsiteX32" fmla="*/ 188836 w 267883"/>
              <a:gd name="connsiteY32" fmla="*/ 319799 h 407208"/>
              <a:gd name="connsiteX33" fmla="*/ 186730 w 267883"/>
              <a:gd name="connsiteY33" fmla="*/ 319198 h 407208"/>
              <a:gd name="connsiteX34" fmla="*/ 186309 w 267883"/>
              <a:gd name="connsiteY34" fmla="*/ 317634 h 407208"/>
              <a:gd name="connsiteX35" fmla="*/ 183482 w 267883"/>
              <a:gd name="connsiteY35" fmla="*/ 319378 h 407208"/>
              <a:gd name="connsiteX36" fmla="*/ 184203 w 267883"/>
              <a:gd name="connsiteY36" fmla="*/ 319920 h 407208"/>
              <a:gd name="connsiteX37" fmla="*/ 185407 w 267883"/>
              <a:gd name="connsiteY37" fmla="*/ 319138 h 407208"/>
              <a:gd name="connsiteX38" fmla="*/ 185287 w 267883"/>
              <a:gd name="connsiteY38" fmla="*/ 320882 h 407208"/>
              <a:gd name="connsiteX39" fmla="*/ 182760 w 267883"/>
              <a:gd name="connsiteY39" fmla="*/ 320882 h 407208"/>
              <a:gd name="connsiteX40" fmla="*/ 182639 w 267883"/>
              <a:gd name="connsiteY40" fmla="*/ 320762 h 407208"/>
              <a:gd name="connsiteX41" fmla="*/ 182339 w 267883"/>
              <a:gd name="connsiteY41" fmla="*/ 320521 h 407208"/>
              <a:gd name="connsiteX42" fmla="*/ 181978 w 267883"/>
              <a:gd name="connsiteY42" fmla="*/ 319859 h 407208"/>
              <a:gd name="connsiteX43" fmla="*/ 181738 w 267883"/>
              <a:gd name="connsiteY43" fmla="*/ 319739 h 407208"/>
              <a:gd name="connsiteX44" fmla="*/ 181376 w 267883"/>
              <a:gd name="connsiteY44" fmla="*/ 319859 h 407208"/>
              <a:gd name="connsiteX45" fmla="*/ 180715 w 267883"/>
              <a:gd name="connsiteY45" fmla="*/ 320461 h 407208"/>
              <a:gd name="connsiteX46" fmla="*/ 180534 w 267883"/>
              <a:gd name="connsiteY46" fmla="*/ 320581 h 407208"/>
              <a:gd name="connsiteX47" fmla="*/ 179993 w 267883"/>
              <a:gd name="connsiteY47" fmla="*/ 320521 h 407208"/>
              <a:gd name="connsiteX48" fmla="*/ 179391 w 267883"/>
              <a:gd name="connsiteY48" fmla="*/ 320220 h 407208"/>
              <a:gd name="connsiteX49" fmla="*/ 177707 w 267883"/>
              <a:gd name="connsiteY49" fmla="*/ 321183 h 407208"/>
              <a:gd name="connsiteX50" fmla="*/ 175360 w 267883"/>
              <a:gd name="connsiteY50" fmla="*/ 320521 h 407208"/>
              <a:gd name="connsiteX51" fmla="*/ 175360 w 267883"/>
              <a:gd name="connsiteY51" fmla="*/ 320341 h 407208"/>
              <a:gd name="connsiteX52" fmla="*/ 175541 w 267883"/>
              <a:gd name="connsiteY52" fmla="*/ 319920 h 407208"/>
              <a:gd name="connsiteX53" fmla="*/ 175421 w 267883"/>
              <a:gd name="connsiteY53" fmla="*/ 319739 h 407208"/>
              <a:gd name="connsiteX54" fmla="*/ 174518 w 267883"/>
              <a:gd name="connsiteY54" fmla="*/ 319559 h 407208"/>
              <a:gd name="connsiteX55" fmla="*/ 173917 w 267883"/>
              <a:gd name="connsiteY55" fmla="*/ 319438 h 407208"/>
              <a:gd name="connsiteX56" fmla="*/ 173616 w 267883"/>
              <a:gd name="connsiteY56" fmla="*/ 319198 h 407208"/>
              <a:gd name="connsiteX57" fmla="*/ 173555 w 267883"/>
              <a:gd name="connsiteY57" fmla="*/ 319077 h 407208"/>
              <a:gd name="connsiteX58" fmla="*/ 173555 w 267883"/>
              <a:gd name="connsiteY58" fmla="*/ 318837 h 407208"/>
              <a:gd name="connsiteX59" fmla="*/ 173676 w 267883"/>
              <a:gd name="connsiteY59" fmla="*/ 318536 h 407208"/>
              <a:gd name="connsiteX60" fmla="*/ 173796 w 267883"/>
              <a:gd name="connsiteY60" fmla="*/ 318235 h 407208"/>
              <a:gd name="connsiteX61" fmla="*/ 173555 w 267883"/>
              <a:gd name="connsiteY61" fmla="*/ 318115 h 407208"/>
              <a:gd name="connsiteX62" fmla="*/ 172954 w 267883"/>
              <a:gd name="connsiteY62" fmla="*/ 317995 h 407208"/>
              <a:gd name="connsiteX63" fmla="*/ 172353 w 267883"/>
              <a:gd name="connsiteY63" fmla="*/ 317995 h 407208"/>
              <a:gd name="connsiteX64" fmla="*/ 171089 w 267883"/>
              <a:gd name="connsiteY64" fmla="*/ 317874 h 407208"/>
              <a:gd name="connsiteX65" fmla="*/ 170368 w 267883"/>
              <a:gd name="connsiteY65" fmla="*/ 317453 h 407208"/>
              <a:gd name="connsiteX66" fmla="*/ 170187 w 267883"/>
              <a:gd name="connsiteY66" fmla="*/ 317032 h 407208"/>
              <a:gd name="connsiteX67" fmla="*/ 169946 w 267883"/>
              <a:gd name="connsiteY67" fmla="*/ 316791 h 407208"/>
              <a:gd name="connsiteX68" fmla="*/ 169104 w 267883"/>
              <a:gd name="connsiteY68" fmla="*/ 316852 h 407208"/>
              <a:gd name="connsiteX69" fmla="*/ 168743 w 267883"/>
              <a:gd name="connsiteY69" fmla="*/ 316852 h 407208"/>
              <a:gd name="connsiteX70" fmla="*/ 168322 w 267883"/>
              <a:gd name="connsiteY70" fmla="*/ 317032 h 407208"/>
              <a:gd name="connsiteX71" fmla="*/ 168563 w 267883"/>
              <a:gd name="connsiteY71" fmla="*/ 317393 h 407208"/>
              <a:gd name="connsiteX72" fmla="*/ 168563 w 267883"/>
              <a:gd name="connsiteY72" fmla="*/ 317573 h 407208"/>
              <a:gd name="connsiteX73" fmla="*/ 168382 w 267883"/>
              <a:gd name="connsiteY73" fmla="*/ 318355 h 407208"/>
              <a:gd name="connsiteX74" fmla="*/ 168382 w 267883"/>
              <a:gd name="connsiteY74" fmla="*/ 318897 h 407208"/>
              <a:gd name="connsiteX75" fmla="*/ 168803 w 267883"/>
              <a:gd name="connsiteY75" fmla="*/ 319198 h 407208"/>
              <a:gd name="connsiteX76" fmla="*/ 168683 w 267883"/>
              <a:gd name="connsiteY76" fmla="*/ 319378 h 407208"/>
              <a:gd name="connsiteX77" fmla="*/ 167360 w 267883"/>
              <a:gd name="connsiteY77" fmla="*/ 320160 h 407208"/>
              <a:gd name="connsiteX78" fmla="*/ 167059 w 267883"/>
              <a:gd name="connsiteY78" fmla="*/ 320040 h 407208"/>
              <a:gd name="connsiteX79" fmla="*/ 166938 w 267883"/>
              <a:gd name="connsiteY79" fmla="*/ 319859 h 407208"/>
              <a:gd name="connsiteX80" fmla="*/ 166998 w 267883"/>
              <a:gd name="connsiteY80" fmla="*/ 319498 h 407208"/>
              <a:gd name="connsiteX81" fmla="*/ 166878 w 267883"/>
              <a:gd name="connsiteY81" fmla="*/ 319258 h 407208"/>
              <a:gd name="connsiteX82" fmla="*/ 166638 w 267883"/>
              <a:gd name="connsiteY82" fmla="*/ 319017 h 407208"/>
              <a:gd name="connsiteX83" fmla="*/ 166156 w 267883"/>
              <a:gd name="connsiteY83" fmla="*/ 318777 h 407208"/>
              <a:gd name="connsiteX84" fmla="*/ 166156 w 267883"/>
              <a:gd name="connsiteY84" fmla="*/ 318596 h 407208"/>
              <a:gd name="connsiteX85" fmla="*/ 166578 w 267883"/>
              <a:gd name="connsiteY85" fmla="*/ 318295 h 407208"/>
              <a:gd name="connsiteX86" fmla="*/ 166457 w 267883"/>
              <a:gd name="connsiteY86" fmla="*/ 317934 h 407208"/>
              <a:gd name="connsiteX87" fmla="*/ 165976 w 267883"/>
              <a:gd name="connsiteY87" fmla="*/ 317393 h 407208"/>
              <a:gd name="connsiteX88" fmla="*/ 165615 w 267883"/>
              <a:gd name="connsiteY88" fmla="*/ 317152 h 407208"/>
              <a:gd name="connsiteX89" fmla="*/ 165013 w 267883"/>
              <a:gd name="connsiteY89" fmla="*/ 316491 h 407208"/>
              <a:gd name="connsiteX90" fmla="*/ 164592 w 267883"/>
              <a:gd name="connsiteY90" fmla="*/ 316130 h 407208"/>
              <a:gd name="connsiteX91" fmla="*/ 164592 w 267883"/>
              <a:gd name="connsiteY91" fmla="*/ 315829 h 407208"/>
              <a:gd name="connsiteX92" fmla="*/ 164292 w 267883"/>
              <a:gd name="connsiteY92" fmla="*/ 315709 h 407208"/>
              <a:gd name="connsiteX93" fmla="*/ 164051 w 267883"/>
              <a:gd name="connsiteY93" fmla="*/ 316010 h 407208"/>
              <a:gd name="connsiteX94" fmla="*/ 163930 w 267883"/>
              <a:gd name="connsiteY94" fmla="*/ 316250 h 407208"/>
              <a:gd name="connsiteX95" fmla="*/ 163930 w 267883"/>
              <a:gd name="connsiteY95" fmla="*/ 316551 h 407208"/>
              <a:gd name="connsiteX96" fmla="*/ 164171 w 267883"/>
              <a:gd name="connsiteY96" fmla="*/ 316671 h 407208"/>
              <a:gd name="connsiteX97" fmla="*/ 163990 w 267883"/>
              <a:gd name="connsiteY97" fmla="*/ 316912 h 407208"/>
              <a:gd name="connsiteX98" fmla="*/ 163088 w 267883"/>
              <a:gd name="connsiteY98" fmla="*/ 316069 h 407208"/>
              <a:gd name="connsiteX99" fmla="*/ 162848 w 267883"/>
              <a:gd name="connsiteY99" fmla="*/ 316069 h 407208"/>
              <a:gd name="connsiteX100" fmla="*/ 162246 w 267883"/>
              <a:gd name="connsiteY100" fmla="*/ 315648 h 407208"/>
              <a:gd name="connsiteX101" fmla="*/ 161825 w 267883"/>
              <a:gd name="connsiteY101" fmla="*/ 315648 h 407208"/>
              <a:gd name="connsiteX102" fmla="*/ 161464 w 267883"/>
              <a:gd name="connsiteY102" fmla="*/ 315769 h 407208"/>
              <a:gd name="connsiteX103" fmla="*/ 161043 w 267883"/>
              <a:gd name="connsiteY103" fmla="*/ 316010 h 407208"/>
              <a:gd name="connsiteX104" fmla="*/ 160261 w 267883"/>
              <a:gd name="connsiteY104" fmla="*/ 316010 h 407208"/>
              <a:gd name="connsiteX105" fmla="*/ 159960 w 267883"/>
              <a:gd name="connsiteY105" fmla="*/ 316190 h 407208"/>
              <a:gd name="connsiteX106" fmla="*/ 159599 w 267883"/>
              <a:gd name="connsiteY106" fmla="*/ 316791 h 407208"/>
              <a:gd name="connsiteX107" fmla="*/ 159178 w 267883"/>
              <a:gd name="connsiteY107" fmla="*/ 316491 h 407208"/>
              <a:gd name="connsiteX108" fmla="*/ 158516 w 267883"/>
              <a:gd name="connsiteY108" fmla="*/ 316491 h 407208"/>
              <a:gd name="connsiteX109" fmla="*/ 157854 w 267883"/>
              <a:gd name="connsiteY109" fmla="*/ 316852 h 407208"/>
              <a:gd name="connsiteX110" fmla="*/ 157433 w 267883"/>
              <a:gd name="connsiteY110" fmla="*/ 317152 h 407208"/>
              <a:gd name="connsiteX111" fmla="*/ 157193 w 267883"/>
              <a:gd name="connsiteY111" fmla="*/ 317273 h 407208"/>
              <a:gd name="connsiteX112" fmla="*/ 156651 w 267883"/>
              <a:gd name="connsiteY112" fmla="*/ 317212 h 407208"/>
              <a:gd name="connsiteX113" fmla="*/ 156832 w 267883"/>
              <a:gd name="connsiteY113" fmla="*/ 316611 h 407208"/>
              <a:gd name="connsiteX114" fmla="*/ 156712 w 267883"/>
              <a:gd name="connsiteY114" fmla="*/ 316190 h 407208"/>
              <a:gd name="connsiteX115" fmla="*/ 155930 w 267883"/>
              <a:gd name="connsiteY115" fmla="*/ 316791 h 407208"/>
              <a:gd name="connsiteX116" fmla="*/ 154666 w 267883"/>
              <a:gd name="connsiteY116" fmla="*/ 316250 h 407208"/>
              <a:gd name="connsiteX117" fmla="*/ 152260 w 267883"/>
              <a:gd name="connsiteY117" fmla="*/ 317092 h 407208"/>
              <a:gd name="connsiteX118" fmla="*/ 151778 w 267883"/>
              <a:gd name="connsiteY118" fmla="*/ 316250 h 407208"/>
              <a:gd name="connsiteX119" fmla="*/ 149914 w 267883"/>
              <a:gd name="connsiteY119" fmla="*/ 316250 h 407208"/>
              <a:gd name="connsiteX120" fmla="*/ 149011 w 267883"/>
              <a:gd name="connsiteY120" fmla="*/ 314265 h 407208"/>
              <a:gd name="connsiteX121" fmla="*/ 147808 w 267883"/>
              <a:gd name="connsiteY121" fmla="*/ 313483 h 407208"/>
              <a:gd name="connsiteX122" fmla="*/ 147206 w 267883"/>
              <a:gd name="connsiteY122" fmla="*/ 311798 h 407208"/>
              <a:gd name="connsiteX123" fmla="*/ 145221 w 267883"/>
              <a:gd name="connsiteY123" fmla="*/ 311738 h 407208"/>
              <a:gd name="connsiteX124" fmla="*/ 145101 w 267883"/>
              <a:gd name="connsiteY124" fmla="*/ 311738 h 407208"/>
              <a:gd name="connsiteX125" fmla="*/ 145583 w 267883"/>
              <a:gd name="connsiteY125" fmla="*/ 313062 h 407208"/>
              <a:gd name="connsiteX126" fmla="*/ 145041 w 267883"/>
              <a:gd name="connsiteY126" fmla="*/ 314085 h 407208"/>
              <a:gd name="connsiteX127" fmla="*/ 141913 w 267883"/>
              <a:gd name="connsiteY127" fmla="*/ 314445 h 407208"/>
              <a:gd name="connsiteX128" fmla="*/ 140589 w 267883"/>
              <a:gd name="connsiteY128" fmla="*/ 313844 h 407208"/>
              <a:gd name="connsiteX129" fmla="*/ 139686 w 267883"/>
              <a:gd name="connsiteY129" fmla="*/ 312460 h 407208"/>
              <a:gd name="connsiteX130" fmla="*/ 139326 w 267883"/>
              <a:gd name="connsiteY130" fmla="*/ 313422 h 407208"/>
              <a:gd name="connsiteX131" fmla="*/ 138123 w 267883"/>
              <a:gd name="connsiteY131" fmla="*/ 313242 h 407208"/>
              <a:gd name="connsiteX132" fmla="*/ 136318 w 267883"/>
              <a:gd name="connsiteY132" fmla="*/ 315228 h 407208"/>
              <a:gd name="connsiteX133" fmla="*/ 136137 w 267883"/>
              <a:gd name="connsiteY133" fmla="*/ 315648 h 407208"/>
              <a:gd name="connsiteX134" fmla="*/ 136137 w 267883"/>
              <a:gd name="connsiteY134" fmla="*/ 315709 h 407208"/>
              <a:gd name="connsiteX135" fmla="*/ 136739 w 267883"/>
              <a:gd name="connsiteY135" fmla="*/ 316130 h 407208"/>
              <a:gd name="connsiteX136" fmla="*/ 136438 w 267883"/>
              <a:gd name="connsiteY136" fmla="*/ 316250 h 407208"/>
              <a:gd name="connsiteX137" fmla="*/ 136438 w 267883"/>
              <a:gd name="connsiteY137" fmla="*/ 316551 h 407208"/>
              <a:gd name="connsiteX138" fmla="*/ 136739 w 267883"/>
              <a:gd name="connsiteY138" fmla="*/ 316791 h 407208"/>
              <a:gd name="connsiteX139" fmla="*/ 136859 w 267883"/>
              <a:gd name="connsiteY139" fmla="*/ 317092 h 407208"/>
              <a:gd name="connsiteX140" fmla="*/ 136799 w 267883"/>
              <a:gd name="connsiteY140" fmla="*/ 317212 h 407208"/>
              <a:gd name="connsiteX141" fmla="*/ 136378 w 267883"/>
              <a:gd name="connsiteY141" fmla="*/ 317514 h 407208"/>
              <a:gd name="connsiteX142" fmla="*/ 136499 w 267883"/>
              <a:gd name="connsiteY142" fmla="*/ 317754 h 407208"/>
              <a:gd name="connsiteX143" fmla="*/ 136799 w 267883"/>
              <a:gd name="connsiteY143" fmla="*/ 317995 h 407208"/>
              <a:gd name="connsiteX144" fmla="*/ 137160 w 267883"/>
              <a:gd name="connsiteY144" fmla="*/ 318596 h 407208"/>
              <a:gd name="connsiteX145" fmla="*/ 137160 w 267883"/>
              <a:gd name="connsiteY145" fmla="*/ 319378 h 407208"/>
              <a:gd name="connsiteX146" fmla="*/ 137100 w 267883"/>
              <a:gd name="connsiteY146" fmla="*/ 319679 h 407208"/>
              <a:gd name="connsiteX147" fmla="*/ 136799 w 267883"/>
              <a:gd name="connsiteY147" fmla="*/ 319799 h 407208"/>
              <a:gd name="connsiteX148" fmla="*/ 136438 w 267883"/>
              <a:gd name="connsiteY148" fmla="*/ 320401 h 407208"/>
              <a:gd name="connsiteX149" fmla="*/ 136258 w 267883"/>
              <a:gd name="connsiteY149" fmla="*/ 320762 h 407208"/>
              <a:gd name="connsiteX150" fmla="*/ 136258 w 267883"/>
              <a:gd name="connsiteY150" fmla="*/ 321363 h 407208"/>
              <a:gd name="connsiteX151" fmla="*/ 136438 w 267883"/>
              <a:gd name="connsiteY151" fmla="*/ 321965 h 407208"/>
              <a:gd name="connsiteX152" fmla="*/ 136318 w 267883"/>
              <a:gd name="connsiteY152" fmla="*/ 322085 h 407208"/>
              <a:gd name="connsiteX153" fmla="*/ 136258 w 267883"/>
              <a:gd name="connsiteY153" fmla="*/ 322807 h 407208"/>
              <a:gd name="connsiteX154" fmla="*/ 136077 w 267883"/>
              <a:gd name="connsiteY154" fmla="*/ 323108 h 407208"/>
              <a:gd name="connsiteX155" fmla="*/ 135837 w 267883"/>
              <a:gd name="connsiteY155" fmla="*/ 323108 h 407208"/>
              <a:gd name="connsiteX156" fmla="*/ 135717 w 267883"/>
              <a:gd name="connsiteY156" fmla="*/ 323288 h 407208"/>
              <a:gd name="connsiteX157" fmla="*/ 135596 w 267883"/>
              <a:gd name="connsiteY157" fmla="*/ 323529 h 407208"/>
              <a:gd name="connsiteX158" fmla="*/ 135295 w 267883"/>
              <a:gd name="connsiteY158" fmla="*/ 323649 h 407208"/>
              <a:gd name="connsiteX159" fmla="*/ 135055 w 267883"/>
              <a:gd name="connsiteY159" fmla="*/ 323649 h 407208"/>
              <a:gd name="connsiteX160" fmla="*/ 133972 w 267883"/>
              <a:gd name="connsiteY160" fmla="*/ 323288 h 407208"/>
              <a:gd name="connsiteX161" fmla="*/ 133671 w 267883"/>
              <a:gd name="connsiteY161" fmla="*/ 323288 h 407208"/>
              <a:gd name="connsiteX162" fmla="*/ 132889 w 267883"/>
              <a:gd name="connsiteY162" fmla="*/ 322807 h 407208"/>
              <a:gd name="connsiteX163" fmla="*/ 132287 w 267883"/>
              <a:gd name="connsiteY163" fmla="*/ 322206 h 407208"/>
              <a:gd name="connsiteX164" fmla="*/ 131987 w 267883"/>
              <a:gd name="connsiteY164" fmla="*/ 322386 h 407208"/>
              <a:gd name="connsiteX165" fmla="*/ 129279 w 267883"/>
              <a:gd name="connsiteY165" fmla="*/ 322025 h 407208"/>
              <a:gd name="connsiteX166" fmla="*/ 128798 w 267883"/>
              <a:gd name="connsiteY166" fmla="*/ 322747 h 407208"/>
              <a:gd name="connsiteX167" fmla="*/ 127896 w 267883"/>
              <a:gd name="connsiteY167" fmla="*/ 323770 h 407208"/>
              <a:gd name="connsiteX168" fmla="*/ 129279 w 267883"/>
              <a:gd name="connsiteY168" fmla="*/ 325695 h 407208"/>
              <a:gd name="connsiteX169" fmla="*/ 129881 w 267883"/>
              <a:gd name="connsiteY169" fmla="*/ 325996 h 407208"/>
              <a:gd name="connsiteX170" fmla="*/ 130603 w 267883"/>
              <a:gd name="connsiteY170" fmla="*/ 326898 h 407208"/>
              <a:gd name="connsiteX171" fmla="*/ 130362 w 267883"/>
              <a:gd name="connsiteY171" fmla="*/ 327500 h 407208"/>
              <a:gd name="connsiteX172" fmla="*/ 128858 w 267883"/>
              <a:gd name="connsiteY172" fmla="*/ 329485 h 407208"/>
              <a:gd name="connsiteX173" fmla="*/ 128197 w 267883"/>
              <a:gd name="connsiteY173" fmla="*/ 329906 h 407208"/>
              <a:gd name="connsiteX174" fmla="*/ 126933 w 267883"/>
              <a:gd name="connsiteY174" fmla="*/ 329545 h 407208"/>
              <a:gd name="connsiteX175" fmla="*/ 126693 w 267883"/>
              <a:gd name="connsiteY175" fmla="*/ 330989 h 407208"/>
              <a:gd name="connsiteX176" fmla="*/ 127294 w 267883"/>
              <a:gd name="connsiteY176" fmla="*/ 332914 h 407208"/>
              <a:gd name="connsiteX177" fmla="*/ 126813 w 267883"/>
              <a:gd name="connsiteY177" fmla="*/ 333937 h 407208"/>
              <a:gd name="connsiteX178" fmla="*/ 126993 w 267883"/>
              <a:gd name="connsiteY178" fmla="*/ 334177 h 407208"/>
              <a:gd name="connsiteX179" fmla="*/ 126633 w 267883"/>
              <a:gd name="connsiteY179" fmla="*/ 335019 h 407208"/>
              <a:gd name="connsiteX180" fmla="*/ 127836 w 267883"/>
              <a:gd name="connsiteY180" fmla="*/ 335561 h 407208"/>
              <a:gd name="connsiteX181" fmla="*/ 128076 w 267883"/>
              <a:gd name="connsiteY181" fmla="*/ 336704 h 407208"/>
              <a:gd name="connsiteX182" fmla="*/ 128437 w 267883"/>
              <a:gd name="connsiteY182" fmla="*/ 337305 h 407208"/>
              <a:gd name="connsiteX183" fmla="*/ 128678 w 267883"/>
              <a:gd name="connsiteY183" fmla="*/ 338148 h 407208"/>
              <a:gd name="connsiteX184" fmla="*/ 128197 w 267883"/>
              <a:gd name="connsiteY184" fmla="*/ 340073 h 407208"/>
              <a:gd name="connsiteX185" fmla="*/ 128437 w 267883"/>
              <a:gd name="connsiteY185" fmla="*/ 342960 h 407208"/>
              <a:gd name="connsiteX186" fmla="*/ 127775 w 267883"/>
              <a:gd name="connsiteY186" fmla="*/ 343381 h 407208"/>
              <a:gd name="connsiteX187" fmla="*/ 128076 w 267883"/>
              <a:gd name="connsiteY187" fmla="*/ 343381 h 407208"/>
              <a:gd name="connsiteX188" fmla="*/ 127896 w 267883"/>
              <a:gd name="connsiteY188" fmla="*/ 344103 h 407208"/>
              <a:gd name="connsiteX189" fmla="*/ 128076 w 267883"/>
              <a:gd name="connsiteY189" fmla="*/ 345607 h 407208"/>
              <a:gd name="connsiteX190" fmla="*/ 129279 w 267883"/>
              <a:gd name="connsiteY190" fmla="*/ 348795 h 407208"/>
              <a:gd name="connsiteX191" fmla="*/ 129641 w 267883"/>
              <a:gd name="connsiteY191" fmla="*/ 349156 h 407208"/>
              <a:gd name="connsiteX192" fmla="*/ 130663 w 267883"/>
              <a:gd name="connsiteY192" fmla="*/ 350360 h 407208"/>
              <a:gd name="connsiteX193" fmla="*/ 130723 w 267883"/>
              <a:gd name="connsiteY193" fmla="*/ 351743 h 407208"/>
              <a:gd name="connsiteX194" fmla="*/ 130964 w 267883"/>
              <a:gd name="connsiteY194" fmla="*/ 352044 h 407208"/>
              <a:gd name="connsiteX195" fmla="*/ 131927 w 267883"/>
              <a:gd name="connsiteY195" fmla="*/ 353247 h 407208"/>
              <a:gd name="connsiteX196" fmla="*/ 132769 w 267883"/>
              <a:gd name="connsiteY196" fmla="*/ 353849 h 407208"/>
              <a:gd name="connsiteX197" fmla="*/ 132648 w 267883"/>
              <a:gd name="connsiteY197" fmla="*/ 354330 h 407208"/>
              <a:gd name="connsiteX198" fmla="*/ 133069 w 267883"/>
              <a:gd name="connsiteY198" fmla="*/ 354450 h 407208"/>
              <a:gd name="connsiteX199" fmla="*/ 133851 w 267883"/>
              <a:gd name="connsiteY199" fmla="*/ 356315 h 407208"/>
              <a:gd name="connsiteX200" fmla="*/ 134092 w 267883"/>
              <a:gd name="connsiteY200" fmla="*/ 356857 h 407208"/>
              <a:gd name="connsiteX201" fmla="*/ 134453 w 267883"/>
              <a:gd name="connsiteY201" fmla="*/ 356556 h 407208"/>
              <a:gd name="connsiteX202" fmla="*/ 134694 w 267883"/>
              <a:gd name="connsiteY202" fmla="*/ 356917 h 407208"/>
              <a:gd name="connsiteX203" fmla="*/ 135837 w 267883"/>
              <a:gd name="connsiteY203" fmla="*/ 357157 h 407208"/>
              <a:gd name="connsiteX204" fmla="*/ 137040 w 267883"/>
              <a:gd name="connsiteY204" fmla="*/ 359684 h 407208"/>
              <a:gd name="connsiteX205" fmla="*/ 137221 w 267883"/>
              <a:gd name="connsiteY205" fmla="*/ 359865 h 407208"/>
              <a:gd name="connsiteX206" fmla="*/ 137581 w 267883"/>
              <a:gd name="connsiteY206" fmla="*/ 360466 h 407208"/>
              <a:gd name="connsiteX207" fmla="*/ 138183 w 267883"/>
              <a:gd name="connsiteY207" fmla="*/ 361188 h 407208"/>
              <a:gd name="connsiteX208" fmla="*/ 138484 w 267883"/>
              <a:gd name="connsiteY208" fmla="*/ 363414 h 407208"/>
              <a:gd name="connsiteX209" fmla="*/ 138845 w 267883"/>
              <a:gd name="connsiteY209" fmla="*/ 363715 h 407208"/>
              <a:gd name="connsiteX210" fmla="*/ 138303 w 267883"/>
              <a:gd name="connsiteY210" fmla="*/ 364557 h 407208"/>
              <a:gd name="connsiteX211" fmla="*/ 138785 w 267883"/>
              <a:gd name="connsiteY211" fmla="*/ 365880 h 407208"/>
              <a:gd name="connsiteX212" fmla="*/ 138183 w 267883"/>
              <a:gd name="connsiteY212" fmla="*/ 367445 h 407208"/>
              <a:gd name="connsiteX213" fmla="*/ 138484 w 267883"/>
              <a:gd name="connsiteY213" fmla="*/ 368227 h 407208"/>
              <a:gd name="connsiteX214" fmla="*/ 138243 w 267883"/>
              <a:gd name="connsiteY214" fmla="*/ 368828 h 407208"/>
              <a:gd name="connsiteX215" fmla="*/ 138604 w 267883"/>
              <a:gd name="connsiteY215" fmla="*/ 372798 h 407208"/>
              <a:gd name="connsiteX216" fmla="*/ 138845 w 267883"/>
              <a:gd name="connsiteY216" fmla="*/ 372498 h 407208"/>
              <a:gd name="connsiteX217" fmla="*/ 139326 w 267883"/>
              <a:gd name="connsiteY217" fmla="*/ 375145 h 407208"/>
              <a:gd name="connsiteX218" fmla="*/ 139807 w 267883"/>
              <a:gd name="connsiteY218" fmla="*/ 376227 h 407208"/>
              <a:gd name="connsiteX219" fmla="*/ 139988 w 267883"/>
              <a:gd name="connsiteY219" fmla="*/ 379596 h 407208"/>
              <a:gd name="connsiteX220" fmla="*/ 140409 w 267883"/>
              <a:gd name="connsiteY220" fmla="*/ 380860 h 407208"/>
              <a:gd name="connsiteX221" fmla="*/ 139627 w 267883"/>
              <a:gd name="connsiteY221" fmla="*/ 382965 h 407208"/>
              <a:gd name="connsiteX222" fmla="*/ 139807 w 267883"/>
              <a:gd name="connsiteY222" fmla="*/ 383627 h 407208"/>
              <a:gd name="connsiteX223" fmla="*/ 139807 w 267883"/>
              <a:gd name="connsiteY223" fmla="*/ 383928 h 407208"/>
              <a:gd name="connsiteX224" fmla="*/ 139567 w 267883"/>
              <a:gd name="connsiteY224" fmla="*/ 385131 h 407208"/>
              <a:gd name="connsiteX225" fmla="*/ 139567 w 267883"/>
              <a:gd name="connsiteY225" fmla="*/ 386394 h 407208"/>
              <a:gd name="connsiteX226" fmla="*/ 138544 w 267883"/>
              <a:gd name="connsiteY226" fmla="*/ 388861 h 407208"/>
              <a:gd name="connsiteX227" fmla="*/ 139025 w 267883"/>
              <a:gd name="connsiteY227" fmla="*/ 389643 h 407208"/>
              <a:gd name="connsiteX228" fmla="*/ 139686 w 267883"/>
              <a:gd name="connsiteY228" fmla="*/ 391508 h 407208"/>
              <a:gd name="connsiteX229" fmla="*/ 139145 w 267883"/>
              <a:gd name="connsiteY229" fmla="*/ 392230 h 407208"/>
              <a:gd name="connsiteX230" fmla="*/ 138544 w 267883"/>
              <a:gd name="connsiteY230" fmla="*/ 393132 h 407208"/>
              <a:gd name="connsiteX231" fmla="*/ 138664 w 267883"/>
              <a:gd name="connsiteY231" fmla="*/ 393373 h 407208"/>
              <a:gd name="connsiteX232" fmla="*/ 138965 w 267883"/>
              <a:gd name="connsiteY232" fmla="*/ 394335 h 407208"/>
              <a:gd name="connsiteX233" fmla="*/ 138604 w 267883"/>
              <a:gd name="connsiteY233" fmla="*/ 394636 h 407208"/>
              <a:gd name="connsiteX234" fmla="*/ 139507 w 267883"/>
              <a:gd name="connsiteY234" fmla="*/ 396561 h 407208"/>
              <a:gd name="connsiteX235" fmla="*/ 140709 w 267883"/>
              <a:gd name="connsiteY235" fmla="*/ 398245 h 407208"/>
              <a:gd name="connsiteX236" fmla="*/ 140589 w 267883"/>
              <a:gd name="connsiteY236" fmla="*/ 399147 h 407208"/>
              <a:gd name="connsiteX237" fmla="*/ 140589 w 267883"/>
              <a:gd name="connsiteY237" fmla="*/ 399689 h 407208"/>
              <a:gd name="connsiteX238" fmla="*/ 141010 w 267883"/>
              <a:gd name="connsiteY238" fmla="*/ 400651 h 407208"/>
              <a:gd name="connsiteX239" fmla="*/ 140048 w 267883"/>
              <a:gd name="connsiteY239" fmla="*/ 401855 h 407208"/>
              <a:gd name="connsiteX240" fmla="*/ 139988 w 267883"/>
              <a:gd name="connsiteY240" fmla="*/ 401855 h 407208"/>
              <a:gd name="connsiteX241" fmla="*/ 139627 w 267883"/>
              <a:gd name="connsiteY241" fmla="*/ 402456 h 407208"/>
              <a:gd name="connsiteX242" fmla="*/ 138724 w 267883"/>
              <a:gd name="connsiteY242" fmla="*/ 403058 h 407208"/>
              <a:gd name="connsiteX243" fmla="*/ 137281 w 267883"/>
              <a:gd name="connsiteY243" fmla="*/ 403659 h 407208"/>
              <a:gd name="connsiteX244" fmla="*/ 136859 w 267883"/>
              <a:gd name="connsiteY244" fmla="*/ 404502 h 407208"/>
              <a:gd name="connsiteX245" fmla="*/ 135656 w 267883"/>
              <a:gd name="connsiteY245" fmla="*/ 403720 h 407208"/>
              <a:gd name="connsiteX246" fmla="*/ 134453 w 267883"/>
              <a:gd name="connsiteY246" fmla="*/ 404441 h 407208"/>
              <a:gd name="connsiteX247" fmla="*/ 134032 w 267883"/>
              <a:gd name="connsiteY247" fmla="*/ 404261 h 407208"/>
              <a:gd name="connsiteX248" fmla="*/ 132167 w 267883"/>
              <a:gd name="connsiteY248" fmla="*/ 404562 h 407208"/>
              <a:gd name="connsiteX249" fmla="*/ 130362 w 267883"/>
              <a:gd name="connsiteY249" fmla="*/ 403539 h 407208"/>
              <a:gd name="connsiteX250" fmla="*/ 129641 w 267883"/>
              <a:gd name="connsiteY250" fmla="*/ 403780 h 407208"/>
              <a:gd name="connsiteX251" fmla="*/ 128317 w 267883"/>
              <a:gd name="connsiteY251" fmla="*/ 404682 h 407208"/>
              <a:gd name="connsiteX252" fmla="*/ 126512 w 267883"/>
              <a:gd name="connsiteY252" fmla="*/ 404441 h 407208"/>
              <a:gd name="connsiteX253" fmla="*/ 126271 w 267883"/>
              <a:gd name="connsiteY253" fmla="*/ 405163 h 407208"/>
              <a:gd name="connsiteX254" fmla="*/ 125790 w 267883"/>
              <a:gd name="connsiteY254" fmla="*/ 405584 h 407208"/>
              <a:gd name="connsiteX255" fmla="*/ 124767 w 267883"/>
              <a:gd name="connsiteY255" fmla="*/ 405223 h 407208"/>
              <a:gd name="connsiteX256" fmla="*/ 121459 w 267883"/>
              <a:gd name="connsiteY256" fmla="*/ 407209 h 407208"/>
              <a:gd name="connsiteX257" fmla="*/ 120195 w 267883"/>
              <a:gd name="connsiteY257" fmla="*/ 407209 h 407208"/>
              <a:gd name="connsiteX258" fmla="*/ 119594 w 267883"/>
              <a:gd name="connsiteY258" fmla="*/ 406848 h 407208"/>
              <a:gd name="connsiteX259" fmla="*/ 118271 w 267883"/>
              <a:gd name="connsiteY259" fmla="*/ 405765 h 407208"/>
              <a:gd name="connsiteX260" fmla="*/ 117068 w 267883"/>
              <a:gd name="connsiteY260" fmla="*/ 403960 h 407208"/>
              <a:gd name="connsiteX261" fmla="*/ 116346 w 267883"/>
              <a:gd name="connsiteY261" fmla="*/ 404622 h 407208"/>
              <a:gd name="connsiteX262" fmla="*/ 113037 w 267883"/>
              <a:gd name="connsiteY262" fmla="*/ 400231 h 407208"/>
              <a:gd name="connsiteX263" fmla="*/ 113157 w 267883"/>
              <a:gd name="connsiteY263" fmla="*/ 399810 h 407208"/>
              <a:gd name="connsiteX264" fmla="*/ 112556 w 267883"/>
              <a:gd name="connsiteY264" fmla="*/ 399449 h 407208"/>
              <a:gd name="connsiteX265" fmla="*/ 112556 w 267883"/>
              <a:gd name="connsiteY265" fmla="*/ 398606 h 407208"/>
              <a:gd name="connsiteX266" fmla="*/ 112375 w 267883"/>
              <a:gd name="connsiteY266" fmla="*/ 398486 h 407208"/>
              <a:gd name="connsiteX267" fmla="*/ 112074 w 267883"/>
              <a:gd name="connsiteY267" fmla="*/ 398245 h 407208"/>
              <a:gd name="connsiteX268" fmla="*/ 111593 w 267883"/>
              <a:gd name="connsiteY268" fmla="*/ 396922 h 407208"/>
              <a:gd name="connsiteX269" fmla="*/ 111232 w 267883"/>
              <a:gd name="connsiteY269" fmla="*/ 396200 h 407208"/>
              <a:gd name="connsiteX270" fmla="*/ 111473 w 267883"/>
              <a:gd name="connsiteY270" fmla="*/ 393192 h 407208"/>
              <a:gd name="connsiteX271" fmla="*/ 111593 w 267883"/>
              <a:gd name="connsiteY271" fmla="*/ 392530 h 407208"/>
              <a:gd name="connsiteX272" fmla="*/ 111172 w 267883"/>
              <a:gd name="connsiteY272" fmla="*/ 390425 h 407208"/>
              <a:gd name="connsiteX273" fmla="*/ 110570 w 267883"/>
              <a:gd name="connsiteY273" fmla="*/ 390244 h 407208"/>
              <a:gd name="connsiteX274" fmla="*/ 110390 w 267883"/>
              <a:gd name="connsiteY274" fmla="*/ 388079 h 407208"/>
              <a:gd name="connsiteX275" fmla="*/ 110992 w 267883"/>
              <a:gd name="connsiteY275" fmla="*/ 386755 h 407208"/>
              <a:gd name="connsiteX276" fmla="*/ 110630 w 267883"/>
              <a:gd name="connsiteY276" fmla="*/ 384830 h 407208"/>
              <a:gd name="connsiteX277" fmla="*/ 107382 w 267883"/>
              <a:gd name="connsiteY277" fmla="*/ 381822 h 407208"/>
              <a:gd name="connsiteX278" fmla="*/ 106359 w 267883"/>
              <a:gd name="connsiteY278" fmla="*/ 381521 h 407208"/>
              <a:gd name="connsiteX279" fmla="*/ 104675 w 267883"/>
              <a:gd name="connsiteY279" fmla="*/ 379717 h 407208"/>
              <a:gd name="connsiteX280" fmla="*/ 104314 w 267883"/>
              <a:gd name="connsiteY280" fmla="*/ 378032 h 407208"/>
              <a:gd name="connsiteX281" fmla="*/ 103171 w 267883"/>
              <a:gd name="connsiteY281" fmla="*/ 377190 h 407208"/>
              <a:gd name="connsiteX282" fmla="*/ 102449 w 267883"/>
              <a:gd name="connsiteY282" fmla="*/ 375686 h 407208"/>
              <a:gd name="connsiteX283" fmla="*/ 102930 w 267883"/>
              <a:gd name="connsiteY283" fmla="*/ 374062 h 407208"/>
              <a:gd name="connsiteX284" fmla="*/ 102930 w 267883"/>
              <a:gd name="connsiteY284" fmla="*/ 373460 h 407208"/>
              <a:gd name="connsiteX285" fmla="*/ 102690 w 267883"/>
              <a:gd name="connsiteY285" fmla="*/ 372558 h 407208"/>
              <a:gd name="connsiteX286" fmla="*/ 104073 w 267883"/>
              <a:gd name="connsiteY286" fmla="*/ 370633 h 407208"/>
              <a:gd name="connsiteX287" fmla="*/ 105397 w 267883"/>
              <a:gd name="connsiteY287" fmla="*/ 369731 h 407208"/>
              <a:gd name="connsiteX288" fmla="*/ 101667 w 267883"/>
              <a:gd name="connsiteY288" fmla="*/ 370272 h 407208"/>
              <a:gd name="connsiteX289" fmla="*/ 99682 w 267883"/>
              <a:gd name="connsiteY289" fmla="*/ 370452 h 407208"/>
              <a:gd name="connsiteX290" fmla="*/ 97516 w 267883"/>
              <a:gd name="connsiteY290" fmla="*/ 370633 h 407208"/>
              <a:gd name="connsiteX291" fmla="*/ 93486 w 267883"/>
              <a:gd name="connsiteY291" fmla="*/ 371114 h 407208"/>
              <a:gd name="connsiteX292" fmla="*/ 88131 w 267883"/>
              <a:gd name="connsiteY292" fmla="*/ 371776 h 407208"/>
              <a:gd name="connsiteX293" fmla="*/ 79288 w 267883"/>
              <a:gd name="connsiteY293" fmla="*/ 372798 h 407208"/>
              <a:gd name="connsiteX294" fmla="*/ 72310 w 267883"/>
              <a:gd name="connsiteY294" fmla="*/ 373761 h 407208"/>
              <a:gd name="connsiteX295" fmla="*/ 71167 w 267883"/>
              <a:gd name="connsiteY295" fmla="*/ 367866 h 407208"/>
              <a:gd name="connsiteX296" fmla="*/ 69302 w 267883"/>
              <a:gd name="connsiteY296" fmla="*/ 368286 h 407208"/>
              <a:gd name="connsiteX297" fmla="*/ 67798 w 267883"/>
              <a:gd name="connsiteY297" fmla="*/ 361068 h 407208"/>
              <a:gd name="connsiteX298" fmla="*/ 67678 w 267883"/>
              <a:gd name="connsiteY298" fmla="*/ 358722 h 407208"/>
              <a:gd name="connsiteX299" fmla="*/ 66775 w 267883"/>
              <a:gd name="connsiteY299" fmla="*/ 353789 h 407208"/>
              <a:gd name="connsiteX300" fmla="*/ 65271 w 267883"/>
              <a:gd name="connsiteY300" fmla="*/ 351563 h 407208"/>
              <a:gd name="connsiteX301" fmla="*/ 64850 w 267883"/>
              <a:gd name="connsiteY301" fmla="*/ 349156 h 407208"/>
              <a:gd name="connsiteX302" fmla="*/ 67257 w 267883"/>
              <a:gd name="connsiteY302" fmla="*/ 348555 h 407208"/>
              <a:gd name="connsiteX303" fmla="*/ 66775 w 267883"/>
              <a:gd name="connsiteY303" fmla="*/ 346329 h 407208"/>
              <a:gd name="connsiteX304" fmla="*/ 64369 w 267883"/>
              <a:gd name="connsiteY304" fmla="*/ 346810 h 407208"/>
              <a:gd name="connsiteX305" fmla="*/ 60940 w 267883"/>
              <a:gd name="connsiteY305" fmla="*/ 329846 h 407208"/>
              <a:gd name="connsiteX306" fmla="*/ 51496 w 267883"/>
              <a:gd name="connsiteY306" fmla="*/ 331831 h 407208"/>
              <a:gd name="connsiteX307" fmla="*/ 51616 w 267883"/>
              <a:gd name="connsiteY307" fmla="*/ 329364 h 407208"/>
              <a:gd name="connsiteX308" fmla="*/ 47164 w 267883"/>
              <a:gd name="connsiteY308" fmla="*/ 304940 h 407208"/>
              <a:gd name="connsiteX309" fmla="*/ 42472 w 267883"/>
              <a:gd name="connsiteY309" fmla="*/ 305903 h 407208"/>
              <a:gd name="connsiteX310" fmla="*/ 41028 w 267883"/>
              <a:gd name="connsiteY310" fmla="*/ 304820 h 407208"/>
              <a:gd name="connsiteX311" fmla="*/ 39042 w 267883"/>
              <a:gd name="connsiteY311" fmla="*/ 302414 h 407208"/>
              <a:gd name="connsiteX312" fmla="*/ 37359 w 267883"/>
              <a:gd name="connsiteY312" fmla="*/ 301692 h 407208"/>
              <a:gd name="connsiteX313" fmla="*/ 36336 w 267883"/>
              <a:gd name="connsiteY313" fmla="*/ 299947 h 407208"/>
              <a:gd name="connsiteX314" fmla="*/ 32666 w 267883"/>
              <a:gd name="connsiteY314" fmla="*/ 298804 h 407208"/>
              <a:gd name="connsiteX315" fmla="*/ 30861 w 267883"/>
              <a:gd name="connsiteY315" fmla="*/ 298744 h 407208"/>
              <a:gd name="connsiteX316" fmla="*/ 29057 w 267883"/>
              <a:gd name="connsiteY316" fmla="*/ 297782 h 407208"/>
              <a:gd name="connsiteX317" fmla="*/ 27853 w 267883"/>
              <a:gd name="connsiteY317" fmla="*/ 296157 h 407208"/>
              <a:gd name="connsiteX318" fmla="*/ 6196 w 267883"/>
              <a:gd name="connsiteY318" fmla="*/ 263070 h 407208"/>
              <a:gd name="connsiteX319" fmla="*/ 4391 w 267883"/>
              <a:gd name="connsiteY319" fmla="*/ 263070 h 407208"/>
              <a:gd name="connsiteX320" fmla="*/ 2768 w 267883"/>
              <a:gd name="connsiteY320" fmla="*/ 252784 h 407208"/>
              <a:gd name="connsiteX321" fmla="*/ 5354 w 267883"/>
              <a:gd name="connsiteY321" fmla="*/ 250858 h 407208"/>
              <a:gd name="connsiteX322" fmla="*/ 6558 w 267883"/>
              <a:gd name="connsiteY322" fmla="*/ 250858 h 407208"/>
              <a:gd name="connsiteX323" fmla="*/ 8062 w 267883"/>
              <a:gd name="connsiteY323" fmla="*/ 249776 h 407208"/>
              <a:gd name="connsiteX324" fmla="*/ 10227 w 267883"/>
              <a:gd name="connsiteY324" fmla="*/ 250197 h 407208"/>
              <a:gd name="connsiteX325" fmla="*/ 12453 w 267883"/>
              <a:gd name="connsiteY325" fmla="*/ 251580 h 407208"/>
              <a:gd name="connsiteX326" fmla="*/ 13837 w 267883"/>
              <a:gd name="connsiteY326" fmla="*/ 251280 h 407208"/>
              <a:gd name="connsiteX327" fmla="*/ 7159 w 267883"/>
              <a:gd name="connsiteY327" fmla="*/ 215004 h 407208"/>
              <a:gd name="connsiteX328" fmla="*/ 11971 w 267883"/>
              <a:gd name="connsiteY328" fmla="*/ 214042 h 407208"/>
              <a:gd name="connsiteX329" fmla="*/ 8963 w 267883"/>
              <a:gd name="connsiteY329" fmla="*/ 197438 h 407208"/>
              <a:gd name="connsiteX330" fmla="*/ 3910 w 267883"/>
              <a:gd name="connsiteY330" fmla="*/ 198401 h 407208"/>
              <a:gd name="connsiteX331" fmla="*/ 1925 w 267883"/>
              <a:gd name="connsiteY331" fmla="*/ 186730 h 407208"/>
              <a:gd name="connsiteX332" fmla="*/ 0 w 267883"/>
              <a:gd name="connsiteY332" fmla="*/ 177045 h 407208"/>
              <a:gd name="connsiteX333" fmla="*/ 16664 w 267883"/>
              <a:gd name="connsiteY333" fmla="*/ 173856 h 407208"/>
              <a:gd name="connsiteX334" fmla="*/ 15761 w 267883"/>
              <a:gd name="connsiteY334" fmla="*/ 169044 h 407208"/>
              <a:gd name="connsiteX335" fmla="*/ 14558 w 267883"/>
              <a:gd name="connsiteY335" fmla="*/ 161885 h 407208"/>
              <a:gd name="connsiteX336" fmla="*/ 9806 w 267883"/>
              <a:gd name="connsiteY336" fmla="*/ 162908 h 407208"/>
              <a:gd name="connsiteX337" fmla="*/ 9325 w 267883"/>
              <a:gd name="connsiteY337" fmla="*/ 160501 h 407208"/>
              <a:gd name="connsiteX338" fmla="*/ 14077 w 267883"/>
              <a:gd name="connsiteY338" fmla="*/ 159479 h 407208"/>
              <a:gd name="connsiteX339" fmla="*/ 12152 w 267883"/>
              <a:gd name="connsiteY339" fmla="*/ 149192 h 407208"/>
              <a:gd name="connsiteX340" fmla="*/ 10949 w 267883"/>
              <a:gd name="connsiteY340" fmla="*/ 142935 h 407208"/>
              <a:gd name="connsiteX341" fmla="*/ 24905 w 267883"/>
              <a:gd name="connsiteY341" fmla="*/ 140288 h 407208"/>
              <a:gd name="connsiteX342" fmla="*/ 22619 w 267883"/>
              <a:gd name="connsiteY342" fmla="*/ 128798 h 407208"/>
              <a:gd name="connsiteX343" fmla="*/ 21417 w 267883"/>
              <a:gd name="connsiteY343" fmla="*/ 121399 h 407208"/>
              <a:gd name="connsiteX344" fmla="*/ 20333 w 267883"/>
              <a:gd name="connsiteY344" fmla="*/ 116405 h 407208"/>
              <a:gd name="connsiteX345" fmla="*/ 24304 w 267883"/>
              <a:gd name="connsiteY345" fmla="*/ 117609 h 407208"/>
              <a:gd name="connsiteX346" fmla="*/ 25207 w 267883"/>
              <a:gd name="connsiteY346" fmla="*/ 118571 h 407208"/>
              <a:gd name="connsiteX347" fmla="*/ 25086 w 267883"/>
              <a:gd name="connsiteY347" fmla="*/ 116526 h 407208"/>
              <a:gd name="connsiteX348" fmla="*/ 26650 w 267883"/>
              <a:gd name="connsiteY348" fmla="*/ 117127 h 407208"/>
              <a:gd name="connsiteX349" fmla="*/ 27252 w 267883"/>
              <a:gd name="connsiteY349" fmla="*/ 118330 h 407208"/>
              <a:gd name="connsiteX350" fmla="*/ 27974 w 267883"/>
              <a:gd name="connsiteY350" fmla="*/ 117489 h 407208"/>
              <a:gd name="connsiteX351" fmla="*/ 27252 w 267883"/>
              <a:gd name="connsiteY351" fmla="*/ 116706 h 407208"/>
              <a:gd name="connsiteX352" fmla="*/ 28094 w 267883"/>
              <a:gd name="connsiteY352" fmla="*/ 116105 h 407208"/>
              <a:gd name="connsiteX353" fmla="*/ 30019 w 267883"/>
              <a:gd name="connsiteY353" fmla="*/ 116827 h 407208"/>
              <a:gd name="connsiteX354" fmla="*/ 29297 w 267883"/>
              <a:gd name="connsiteY354" fmla="*/ 118752 h 407208"/>
              <a:gd name="connsiteX355" fmla="*/ 30500 w 267883"/>
              <a:gd name="connsiteY355" fmla="*/ 119173 h 407208"/>
              <a:gd name="connsiteX356" fmla="*/ 31884 w 267883"/>
              <a:gd name="connsiteY356" fmla="*/ 118391 h 407208"/>
              <a:gd name="connsiteX357" fmla="*/ 32726 w 267883"/>
              <a:gd name="connsiteY357" fmla="*/ 118992 h 407208"/>
              <a:gd name="connsiteX358" fmla="*/ 38381 w 267883"/>
              <a:gd name="connsiteY358" fmla="*/ 118992 h 407208"/>
              <a:gd name="connsiteX359" fmla="*/ 39945 w 267883"/>
              <a:gd name="connsiteY359" fmla="*/ 119353 h 407208"/>
              <a:gd name="connsiteX360" fmla="*/ 40667 w 267883"/>
              <a:gd name="connsiteY360" fmla="*/ 117849 h 407208"/>
              <a:gd name="connsiteX361" fmla="*/ 39344 w 267883"/>
              <a:gd name="connsiteY361" fmla="*/ 117187 h 407208"/>
              <a:gd name="connsiteX362" fmla="*/ 40306 w 267883"/>
              <a:gd name="connsiteY362" fmla="*/ 116346 h 407208"/>
              <a:gd name="connsiteX363" fmla="*/ 41509 w 267883"/>
              <a:gd name="connsiteY363" fmla="*/ 118451 h 407208"/>
              <a:gd name="connsiteX364" fmla="*/ 42412 w 267883"/>
              <a:gd name="connsiteY364" fmla="*/ 118270 h 407208"/>
              <a:gd name="connsiteX365" fmla="*/ 43013 w 267883"/>
              <a:gd name="connsiteY365" fmla="*/ 116466 h 407208"/>
              <a:gd name="connsiteX366" fmla="*/ 46683 w 267883"/>
              <a:gd name="connsiteY366" fmla="*/ 117067 h 407208"/>
              <a:gd name="connsiteX367" fmla="*/ 47465 w 267883"/>
              <a:gd name="connsiteY367" fmla="*/ 118270 h 407208"/>
              <a:gd name="connsiteX368" fmla="*/ 48488 w 267883"/>
              <a:gd name="connsiteY368" fmla="*/ 117368 h 407208"/>
              <a:gd name="connsiteX369" fmla="*/ 50533 w 267883"/>
              <a:gd name="connsiteY369" fmla="*/ 118932 h 407208"/>
              <a:gd name="connsiteX370" fmla="*/ 51134 w 267883"/>
              <a:gd name="connsiteY370" fmla="*/ 120195 h 407208"/>
              <a:gd name="connsiteX371" fmla="*/ 52338 w 267883"/>
              <a:gd name="connsiteY371" fmla="*/ 118992 h 407208"/>
              <a:gd name="connsiteX372" fmla="*/ 53120 w 267883"/>
              <a:gd name="connsiteY372" fmla="*/ 118992 h 407208"/>
              <a:gd name="connsiteX373" fmla="*/ 53961 w 267883"/>
              <a:gd name="connsiteY373" fmla="*/ 120256 h 407208"/>
              <a:gd name="connsiteX374" fmla="*/ 57572 w 267883"/>
              <a:gd name="connsiteY374" fmla="*/ 119834 h 407208"/>
              <a:gd name="connsiteX375" fmla="*/ 58534 w 267883"/>
              <a:gd name="connsiteY375" fmla="*/ 120436 h 407208"/>
              <a:gd name="connsiteX376" fmla="*/ 60037 w 267883"/>
              <a:gd name="connsiteY376" fmla="*/ 120075 h 407208"/>
              <a:gd name="connsiteX377" fmla="*/ 60519 w 267883"/>
              <a:gd name="connsiteY377" fmla="*/ 121158 h 407208"/>
              <a:gd name="connsiteX378" fmla="*/ 64249 w 267883"/>
              <a:gd name="connsiteY378" fmla="*/ 119834 h 407208"/>
              <a:gd name="connsiteX379" fmla="*/ 65934 w 267883"/>
              <a:gd name="connsiteY379" fmla="*/ 119594 h 407208"/>
              <a:gd name="connsiteX380" fmla="*/ 68039 w 267883"/>
              <a:gd name="connsiteY380" fmla="*/ 119895 h 407208"/>
              <a:gd name="connsiteX381" fmla="*/ 68159 w 267883"/>
              <a:gd name="connsiteY381" fmla="*/ 118752 h 407208"/>
              <a:gd name="connsiteX382" fmla="*/ 69242 w 267883"/>
              <a:gd name="connsiteY382" fmla="*/ 118150 h 407208"/>
              <a:gd name="connsiteX383" fmla="*/ 69663 w 267883"/>
              <a:gd name="connsiteY383" fmla="*/ 119113 h 407208"/>
              <a:gd name="connsiteX384" fmla="*/ 69543 w 267883"/>
              <a:gd name="connsiteY384" fmla="*/ 121158 h 407208"/>
              <a:gd name="connsiteX385" fmla="*/ 72611 w 267883"/>
              <a:gd name="connsiteY385" fmla="*/ 121338 h 407208"/>
              <a:gd name="connsiteX386" fmla="*/ 72129 w 267883"/>
              <a:gd name="connsiteY386" fmla="*/ 118932 h 407208"/>
              <a:gd name="connsiteX387" fmla="*/ 73273 w 267883"/>
              <a:gd name="connsiteY387" fmla="*/ 119113 h 407208"/>
              <a:gd name="connsiteX388" fmla="*/ 73152 w 267883"/>
              <a:gd name="connsiteY388" fmla="*/ 120436 h 407208"/>
              <a:gd name="connsiteX389" fmla="*/ 73934 w 267883"/>
              <a:gd name="connsiteY389" fmla="*/ 121338 h 407208"/>
              <a:gd name="connsiteX390" fmla="*/ 74235 w 267883"/>
              <a:gd name="connsiteY390" fmla="*/ 124226 h 407208"/>
              <a:gd name="connsiteX391" fmla="*/ 73633 w 267883"/>
              <a:gd name="connsiteY391" fmla="*/ 125850 h 407208"/>
              <a:gd name="connsiteX392" fmla="*/ 74837 w 267883"/>
              <a:gd name="connsiteY392" fmla="*/ 125369 h 407208"/>
              <a:gd name="connsiteX393" fmla="*/ 79048 w 267883"/>
              <a:gd name="connsiteY393" fmla="*/ 127655 h 407208"/>
              <a:gd name="connsiteX394" fmla="*/ 79649 w 267883"/>
              <a:gd name="connsiteY394" fmla="*/ 128557 h 407208"/>
              <a:gd name="connsiteX395" fmla="*/ 82357 w 267883"/>
              <a:gd name="connsiteY395" fmla="*/ 128918 h 407208"/>
              <a:gd name="connsiteX396" fmla="*/ 85425 w 267883"/>
              <a:gd name="connsiteY396" fmla="*/ 130302 h 407208"/>
              <a:gd name="connsiteX397" fmla="*/ 86808 w 267883"/>
              <a:gd name="connsiteY397" fmla="*/ 131505 h 407208"/>
              <a:gd name="connsiteX398" fmla="*/ 88192 w 267883"/>
              <a:gd name="connsiteY398" fmla="*/ 131144 h 407208"/>
              <a:gd name="connsiteX399" fmla="*/ 89094 w 267883"/>
              <a:gd name="connsiteY399" fmla="*/ 131926 h 407208"/>
              <a:gd name="connsiteX400" fmla="*/ 90056 w 267883"/>
              <a:gd name="connsiteY400" fmla="*/ 131204 h 407208"/>
              <a:gd name="connsiteX401" fmla="*/ 89936 w 267883"/>
              <a:gd name="connsiteY401" fmla="*/ 130242 h 407208"/>
              <a:gd name="connsiteX402" fmla="*/ 91019 w 267883"/>
              <a:gd name="connsiteY402" fmla="*/ 130302 h 407208"/>
              <a:gd name="connsiteX403" fmla="*/ 91801 w 267883"/>
              <a:gd name="connsiteY403" fmla="*/ 132287 h 407208"/>
              <a:gd name="connsiteX404" fmla="*/ 92764 w 267883"/>
              <a:gd name="connsiteY404" fmla="*/ 132769 h 407208"/>
              <a:gd name="connsiteX405" fmla="*/ 93064 w 267883"/>
              <a:gd name="connsiteY405" fmla="*/ 134152 h 407208"/>
              <a:gd name="connsiteX406" fmla="*/ 94147 w 267883"/>
              <a:gd name="connsiteY406" fmla="*/ 133671 h 407208"/>
              <a:gd name="connsiteX407" fmla="*/ 94388 w 267883"/>
              <a:gd name="connsiteY407" fmla="*/ 134814 h 407208"/>
              <a:gd name="connsiteX408" fmla="*/ 97516 w 267883"/>
              <a:gd name="connsiteY408" fmla="*/ 136258 h 407208"/>
              <a:gd name="connsiteX409" fmla="*/ 98900 w 267883"/>
              <a:gd name="connsiteY409" fmla="*/ 136137 h 407208"/>
              <a:gd name="connsiteX410" fmla="*/ 97336 w 267883"/>
              <a:gd name="connsiteY410" fmla="*/ 134934 h 407208"/>
              <a:gd name="connsiteX411" fmla="*/ 97095 w 267883"/>
              <a:gd name="connsiteY411" fmla="*/ 132468 h 407208"/>
              <a:gd name="connsiteX412" fmla="*/ 99080 w 267883"/>
              <a:gd name="connsiteY412" fmla="*/ 131204 h 407208"/>
              <a:gd name="connsiteX413" fmla="*/ 100644 w 267883"/>
              <a:gd name="connsiteY413" fmla="*/ 130964 h 407208"/>
              <a:gd name="connsiteX414" fmla="*/ 101066 w 267883"/>
              <a:gd name="connsiteY414" fmla="*/ 129941 h 407208"/>
              <a:gd name="connsiteX415" fmla="*/ 100885 w 267883"/>
              <a:gd name="connsiteY415" fmla="*/ 127655 h 407208"/>
              <a:gd name="connsiteX416" fmla="*/ 102028 w 267883"/>
              <a:gd name="connsiteY416" fmla="*/ 124647 h 407208"/>
              <a:gd name="connsiteX417" fmla="*/ 104434 w 267883"/>
              <a:gd name="connsiteY417" fmla="*/ 121760 h 407208"/>
              <a:gd name="connsiteX418" fmla="*/ 104615 w 267883"/>
              <a:gd name="connsiteY418" fmla="*/ 119774 h 407208"/>
              <a:gd name="connsiteX419" fmla="*/ 104073 w 267883"/>
              <a:gd name="connsiteY419" fmla="*/ 117669 h 407208"/>
              <a:gd name="connsiteX420" fmla="*/ 104675 w 267883"/>
              <a:gd name="connsiteY420" fmla="*/ 115082 h 407208"/>
              <a:gd name="connsiteX421" fmla="*/ 106119 w 267883"/>
              <a:gd name="connsiteY421" fmla="*/ 114420 h 407208"/>
              <a:gd name="connsiteX422" fmla="*/ 107502 w 267883"/>
              <a:gd name="connsiteY422" fmla="*/ 112856 h 407208"/>
              <a:gd name="connsiteX423" fmla="*/ 106901 w 267883"/>
              <a:gd name="connsiteY423" fmla="*/ 111533 h 407208"/>
              <a:gd name="connsiteX424" fmla="*/ 108224 w 267883"/>
              <a:gd name="connsiteY424" fmla="*/ 108164 h 407208"/>
              <a:gd name="connsiteX425" fmla="*/ 107262 w 267883"/>
              <a:gd name="connsiteY425" fmla="*/ 104013 h 407208"/>
              <a:gd name="connsiteX426" fmla="*/ 106058 w 267883"/>
              <a:gd name="connsiteY426" fmla="*/ 103111 h 407208"/>
              <a:gd name="connsiteX427" fmla="*/ 106420 w 267883"/>
              <a:gd name="connsiteY427" fmla="*/ 101186 h 407208"/>
              <a:gd name="connsiteX428" fmla="*/ 107442 w 267883"/>
              <a:gd name="connsiteY428" fmla="*/ 99862 h 407208"/>
              <a:gd name="connsiteX429" fmla="*/ 107623 w 267883"/>
              <a:gd name="connsiteY429" fmla="*/ 98298 h 407208"/>
              <a:gd name="connsiteX430" fmla="*/ 109187 w 267883"/>
              <a:gd name="connsiteY430" fmla="*/ 97396 h 407208"/>
              <a:gd name="connsiteX431" fmla="*/ 109909 w 267883"/>
              <a:gd name="connsiteY431" fmla="*/ 94267 h 407208"/>
              <a:gd name="connsiteX432" fmla="*/ 111111 w 267883"/>
              <a:gd name="connsiteY432" fmla="*/ 93064 h 407208"/>
              <a:gd name="connsiteX433" fmla="*/ 111473 w 267883"/>
              <a:gd name="connsiteY433" fmla="*/ 91380 h 407208"/>
              <a:gd name="connsiteX434" fmla="*/ 113699 w 267883"/>
              <a:gd name="connsiteY434" fmla="*/ 88372 h 407208"/>
              <a:gd name="connsiteX435" fmla="*/ 115804 w 267883"/>
              <a:gd name="connsiteY435" fmla="*/ 86988 h 407208"/>
              <a:gd name="connsiteX436" fmla="*/ 122301 w 267883"/>
              <a:gd name="connsiteY436" fmla="*/ 80251 h 407208"/>
              <a:gd name="connsiteX437" fmla="*/ 127355 w 267883"/>
              <a:gd name="connsiteY437" fmla="*/ 71167 h 407208"/>
              <a:gd name="connsiteX438" fmla="*/ 126031 w 267883"/>
              <a:gd name="connsiteY438" fmla="*/ 69843 h 407208"/>
              <a:gd name="connsiteX439" fmla="*/ 124948 w 267883"/>
              <a:gd name="connsiteY439" fmla="*/ 70325 h 407208"/>
              <a:gd name="connsiteX440" fmla="*/ 123324 w 267883"/>
              <a:gd name="connsiteY440" fmla="*/ 69121 h 407208"/>
              <a:gd name="connsiteX441" fmla="*/ 120917 w 267883"/>
              <a:gd name="connsiteY441" fmla="*/ 69422 h 407208"/>
              <a:gd name="connsiteX442" fmla="*/ 121098 w 267883"/>
              <a:gd name="connsiteY442" fmla="*/ 68219 h 407208"/>
              <a:gd name="connsiteX443" fmla="*/ 119294 w 267883"/>
              <a:gd name="connsiteY443" fmla="*/ 67437 h 407208"/>
              <a:gd name="connsiteX444" fmla="*/ 119654 w 267883"/>
              <a:gd name="connsiteY444" fmla="*/ 66835 h 407208"/>
              <a:gd name="connsiteX445" fmla="*/ 117669 w 267883"/>
              <a:gd name="connsiteY445" fmla="*/ 65031 h 407208"/>
              <a:gd name="connsiteX446" fmla="*/ 116887 w 267883"/>
              <a:gd name="connsiteY446" fmla="*/ 64970 h 407208"/>
              <a:gd name="connsiteX447" fmla="*/ 115323 w 267883"/>
              <a:gd name="connsiteY447" fmla="*/ 61361 h 407208"/>
              <a:gd name="connsiteX448" fmla="*/ 138363 w 267883"/>
              <a:gd name="connsiteY448" fmla="*/ 49510 h 407208"/>
              <a:gd name="connsiteX449" fmla="*/ 147206 w 267883"/>
              <a:gd name="connsiteY449" fmla="*/ 44397 h 407208"/>
              <a:gd name="connsiteX450" fmla="*/ 165856 w 267883"/>
              <a:gd name="connsiteY450" fmla="*/ 33809 h 407208"/>
              <a:gd name="connsiteX451" fmla="*/ 164953 w 267883"/>
              <a:gd name="connsiteY451" fmla="*/ 31462 h 407208"/>
              <a:gd name="connsiteX452" fmla="*/ 165314 w 267883"/>
              <a:gd name="connsiteY452" fmla="*/ 30380 h 407208"/>
              <a:gd name="connsiteX453" fmla="*/ 163990 w 267883"/>
              <a:gd name="connsiteY453" fmla="*/ 29056 h 407208"/>
              <a:gd name="connsiteX454" fmla="*/ 163990 w 267883"/>
              <a:gd name="connsiteY454" fmla="*/ 27793 h 407208"/>
              <a:gd name="connsiteX455" fmla="*/ 163088 w 267883"/>
              <a:gd name="connsiteY455" fmla="*/ 27733 h 407208"/>
              <a:gd name="connsiteX456" fmla="*/ 162126 w 267883"/>
              <a:gd name="connsiteY456" fmla="*/ 26529 h 407208"/>
              <a:gd name="connsiteX457" fmla="*/ 162126 w 267883"/>
              <a:gd name="connsiteY457" fmla="*/ 25327 h 407208"/>
              <a:gd name="connsiteX458" fmla="*/ 161284 w 267883"/>
              <a:gd name="connsiteY458" fmla="*/ 25086 h 407208"/>
              <a:gd name="connsiteX459" fmla="*/ 161524 w 267883"/>
              <a:gd name="connsiteY459" fmla="*/ 23943 h 407208"/>
              <a:gd name="connsiteX460" fmla="*/ 165735 w 267883"/>
              <a:gd name="connsiteY460" fmla="*/ 21236 h 407208"/>
              <a:gd name="connsiteX461" fmla="*/ 165675 w 267883"/>
              <a:gd name="connsiteY461" fmla="*/ 21597 h 407208"/>
              <a:gd name="connsiteX462" fmla="*/ 168502 w 267883"/>
              <a:gd name="connsiteY462" fmla="*/ 22800 h 407208"/>
              <a:gd name="connsiteX463" fmla="*/ 171150 w 267883"/>
              <a:gd name="connsiteY463" fmla="*/ 22680 h 407208"/>
              <a:gd name="connsiteX464" fmla="*/ 169946 w 267883"/>
              <a:gd name="connsiteY464" fmla="*/ 17747 h 407208"/>
              <a:gd name="connsiteX465" fmla="*/ 169224 w 267883"/>
              <a:gd name="connsiteY465" fmla="*/ 15882 h 407208"/>
              <a:gd name="connsiteX466" fmla="*/ 170909 w 267883"/>
              <a:gd name="connsiteY466" fmla="*/ 14679 h 407208"/>
              <a:gd name="connsiteX467" fmla="*/ 172714 w 267883"/>
              <a:gd name="connsiteY467" fmla="*/ 14438 h 407208"/>
              <a:gd name="connsiteX468" fmla="*/ 175722 w 267883"/>
              <a:gd name="connsiteY468" fmla="*/ 15400 h 407208"/>
              <a:gd name="connsiteX469" fmla="*/ 176985 w 267883"/>
              <a:gd name="connsiteY469" fmla="*/ 14318 h 407208"/>
              <a:gd name="connsiteX470" fmla="*/ 176383 w 267883"/>
              <a:gd name="connsiteY470" fmla="*/ 12934 h 407208"/>
              <a:gd name="connsiteX471" fmla="*/ 176744 w 267883"/>
              <a:gd name="connsiteY471" fmla="*/ 11490 h 407208"/>
              <a:gd name="connsiteX472" fmla="*/ 178188 w 267883"/>
              <a:gd name="connsiteY472" fmla="*/ 10287 h 407208"/>
              <a:gd name="connsiteX473" fmla="*/ 176985 w 267883"/>
              <a:gd name="connsiteY473" fmla="*/ 9144 h 407208"/>
              <a:gd name="connsiteX474" fmla="*/ 178308 w 267883"/>
              <a:gd name="connsiteY474" fmla="*/ 7941 h 407208"/>
              <a:gd name="connsiteX475" fmla="*/ 178789 w 267883"/>
              <a:gd name="connsiteY475" fmla="*/ 8783 h 407208"/>
              <a:gd name="connsiteX476" fmla="*/ 180113 w 267883"/>
              <a:gd name="connsiteY476" fmla="*/ 8181 h 407208"/>
              <a:gd name="connsiteX477" fmla="*/ 181497 w 267883"/>
              <a:gd name="connsiteY477" fmla="*/ 9084 h 407208"/>
              <a:gd name="connsiteX478" fmla="*/ 186129 w 267883"/>
              <a:gd name="connsiteY478" fmla="*/ 8723 h 407208"/>
              <a:gd name="connsiteX479" fmla="*/ 188114 w 267883"/>
              <a:gd name="connsiteY479" fmla="*/ 9024 h 407208"/>
              <a:gd name="connsiteX480" fmla="*/ 190099 w 267883"/>
              <a:gd name="connsiteY480" fmla="*/ 10648 h 407208"/>
              <a:gd name="connsiteX481" fmla="*/ 195634 w 267883"/>
              <a:gd name="connsiteY481" fmla="*/ 6256 h 407208"/>
              <a:gd name="connsiteX482" fmla="*/ 200447 w 267883"/>
              <a:gd name="connsiteY482" fmla="*/ 1083 h 407208"/>
              <a:gd name="connsiteX483" fmla="*/ 200326 w 267883"/>
              <a:gd name="connsiteY483" fmla="*/ 0 h 407208"/>
              <a:gd name="connsiteX484" fmla="*/ 200867 w 267883"/>
              <a:gd name="connsiteY484" fmla="*/ 120 h 407208"/>
              <a:gd name="connsiteX485" fmla="*/ 202672 w 267883"/>
              <a:gd name="connsiteY485" fmla="*/ 1263 h 407208"/>
              <a:gd name="connsiteX486" fmla="*/ 202130 w 267883"/>
              <a:gd name="connsiteY486" fmla="*/ 2466 h 407208"/>
              <a:gd name="connsiteX487" fmla="*/ 202733 w 267883"/>
              <a:gd name="connsiteY487" fmla="*/ 2887 h 407208"/>
              <a:gd name="connsiteX488" fmla="*/ 204356 w 267883"/>
              <a:gd name="connsiteY488" fmla="*/ 3609 h 407208"/>
              <a:gd name="connsiteX489" fmla="*/ 204778 w 267883"/>
              <a:gd name="connsiteY489" fmla="*/ 4933 h 407208"/>
              <a:gd name="connsiteX490" fmla="*/ 205620 w 267883"/>
              <a:gd name="connsiteY490" fmla="*/ 4452 h 407208"/>
              <a:gd name="connsiteX491" fmla="*/ 205439 w 267883"/>
              <a:gd name="connsiteY491" fmla="*/ 6557 h 407208"/>
              <a:gd name="connsiteX492" fmla="*/ 206823 w 267883"/>
              <a:gd name="connsiteY492" fmla="*/ 4752 h 407208"/>
              <a:gd name="connsiteX493" fmla="*/ 206702 w 267883"/>
              <a:gd name="connsiteY493" fmla="*/ 4331 h 407208"/>
              <a:gd name="connsiteX494" fmla="*/ 207184 w 267883"/>
              <a:gd name="connsiteY494" fmla="*/ 3850 h 407208"/>
              <a:gd name="connsiteX495" fmla="*/ 207485 w 267883"/>
              <a:gd name="connsiteY495" fmla="*/ 3970 h 407208"/>
              <a:gd name="connsiteX496" fmla="*/ 207725 w 267883"/>
              <a:gd name="connsiteY496" fmla="*/ 4091 h 407208"/>
              <a:gd name="connsiteX497" fmla="*/ 208206 w 267883"/>
              <a:gd name="connsiteY497" fmla="*/ 4933 h 407208"/>
              <a:gd name="connsiteX498" fmla="*/ 208928 w 267883"/>
              <a:gd name="connsiteY498" fmla="*/ 5173 h 407208"/>
              <a:gd name="connsiteX499" fmla="*/ 209169 w 267883"/>
              <a:gd name="connsiteY499" fmla="*/ 5474 h 407208"/>
              <a:gd name="connsiteX500" fmla="*/ 209591 w 267883"/>
              <a:gd name="connsiteY500" fmla="*/ 5234 h 407208"/>
              <a:gd name="connsiteX501" fmla="*/ 209831 w 267883"/>
              <a:gd name="connsiteY501" fmla="*/ 5234 h 407208"/>
              <a:gd name="connsiteX502" fmla="*/ 210132 w 267883"/>
              <a:gd name="connsiteY502" fmla="*/ 5835 h 407208"/>
              <a:gd name="connsiteX503" fmla="*/ 210072 w 267883"/>
              <a:gd name="connsiteY503" fmla="*/ 6196 h 407208"/>
              <a:gd name="connsiteX504" fmla="*/ 209650 w 267883"/>
              <a:gd name="connsiteY504" fmla="*/ 6437 h 407208"/>
              <a:gd name="connsiteX505" fmla="*/ 209530 w 267883"/>
              <a:gd name="connsiteY505" fmla="*/ 6858 h 407208"/>
              <a:gd name="connsiteX506" fmla="*/ 209410 w 267883"/>
              <a:gd name="connsiteY506" fmla="*/ 7279 h 407208"/>
              <a:gd name="connsiteX507" fmla="*/ 209290 w 267883"/>
              <a:gd name="connsiteY507" fmla="*/ 7700 h 407208"/>
              <a:gd name="connsiteX508" fmla="*/ 209049 w 267883"/>
              <a:gd name="connsiteY508" fmla="*/ 7700 h 407208"/>
              <a:gd name="connsiteX509" fmla="*/ 209049 w 267883"/>
              <a:gd name="connsiteY509" fmla="*/ 8061 h 407208"/>
              <a:gd name="connsiteX510" fmla="*/ 209350 w 267883"/>
              <a:gd name="connsiteY510" fmla="*/ 8422 h 407208"/>
              <a:gd name="connsiteX511" fmla="*/ 209470 w 267883"/>
              <a:gd name="connsiteY511" fmla="*/ 8663 h 407208"/>
              <a:gd name="connsiteX512" fmla="*/ 209771 w 267883"/>
              <a:gd name="connsiteY512" fmla="*/ 8663 h 407208"/>
              <a:gd name="connsiteX513" fmla="*/ 210072 w 267883"/>
              <a:gd name="connsiteY513" fmla="*/ 8242 h 407208"/>
              <a:gd name="connsiteX514" fmla="*/ 210252 w 267883"/>
              <a:gd name="connsiteY514" fmla="*/ 8302 h 407208"/>
              <a:gd name="connsiteX515" fmla="*/ 210313 w 267883"/>
              <a:gd name="connsiteY515" fmla="*/ 9264 h 407208"/>
              <a:gd name="connsiteX516" fmla="*/ 210432 w 267883"/>
              <a:gd name="connsiteY516" fmla="*/ 9565 h 407208"/>
              <a:gd name="connsiteX517" fmla="*/ 210492 w 267883"/>
              <a:gd name="connsiteY517" fmla="*/ 9986 h 407208"/>
              <a:gd name="connsiteX518" fmla="*/ 210854 w 267883"/>
              <a:gd name="connsiteY518" fmla="*/ 10347 h 407208"/>
              <a:gd name="connsiteX519" fmla="*/ 210854 w 267883"/>
              <a:gd name="connsiteY519" fmla="*/ 11069 h 407208"/>
              <a:gd name="connsiteX520" fmla="*/ 210553 w 267883"/>
              <a:gd name="connsiteY520" fmla="*/ 11189 h 407208"/>
              <a:gd name="connsiteX521" fmla="*/ 210553 w 267883"/>
              <a:gd name="connsiteY521" fmla="*/ 11550 h 407208"/>
              <a:gd name="connsiteX522" fmla="*/ 210854 w 267883"/>
              <a:gd name="connsiteY522" fmla="*/ 11731 h 407208"/>
              <a:gd name="connsiteX523" fmla="*/ 211335 w 267883"/>
              <a:gd name="connsiteY523" fmla="*/ 11731 h 407208"/>
              <a:gd name="connsiteX524" fmla="*/ 211515 w 267883"/>
              <a:gd name="connsiteY524" fmla="*/ 11550 h 407208"/>
              <a:gd name="connsiteX525" fmla="*/ 211696 w 267883"/>
              <a:gd name="connsiteY525" fmla="*/ 11189 h 407208"/>
              <a:gd name="connsiteX526" fmla="*/ 211876 w 267883"/>
              <a:gd name="connsiteY526" fmla="*/ 11189 h 407208"/>
              <a:gd name="connsiteX527" fmla="*/ 212177 w 267883"/>
              <a:gd name="connsiteY527" fmla="*/ 11490 h 407208"/>
              <a:gd name="connsiteX528" fmla="*/ 212478 w 267883"/>
              <a:gd name="connsiteY528" fmla="*/ 11971 h 407208"/>
              <a:gd name="connsiteX529" fmla="*/ 212538 w 267883"/>
              <a:gd name="connsiteY529" fmla="*/ 12753 h 407208"/>
              <a:gd name="connsiteX530" fmla="*/ 212418 w 267883"/>
              <a:gd name="connsiteY530" fmla="*/ 13415 h 407208"/>
              <a:gd name="connsiteX531" fmla="*/ 212538 w 267883"/>
              <a:gd name="connsiteY531" fmla="*/ 13716 h 407208"/>
              <a:gd name="connsiteX532" fmla="*/ 212718 w 267883"/>
              <a:gd name="connsiteY532" fmla="*/ 14077 h 407208"/>
              <a:gd name="connsiteX533" fmla="*/ 213260 w 267883"/>
              <a:gd name="connsiteY533" fmla="*/ 14438 h 407208"/>
              <a:gd name="connsiteX534" fmla="*/ 213260 w 267883"/>
              <a:gd name="connsiteY534" fmla="*/ 15641 h 407208"/>
              <a:gd name="connsiteX535" fmla="*/ 212658 w 267883"/>
              <a:gd name="connsiteY535" fmla="*/ 15882 h 407208"/>
              <a:gd name="connsiteX536" fmla="*/ 212538 w 267883"/>
              <a:gd name="connsiteY536" fmla="*/ 16122 h 407208"/>
              <a:gd name="connsiteX537" fmla="*/ 212418 w 267883"/>
              <a:gd name="connsiteY537" fmla="*/ 16303 h 407208"/>
              <a:gd name="connsiteX538" fmla="*/ 212658 w 267883"/>
              <a:gd name="connsiteY538" fmla="*/ 16664 h 407208"/>
              <a:gd name="connsiteX539" fmla="*/ 212959 w 267883"/>
              <a:gd name="connsiteY539" fmla="*/ 16904 h 407208"/>
              <a:gd name="connsiteX540" fmla="*/ 213260 w 267883"/>
              <a:gd name="connsiteY540" fmla="*/ 17085 h 407208"/>
              <a:gd name="connsiteX541" fmla="*/ 213380 w 267883"/>
              <a:gd name="connsiteY541" fmla="*/ 17326 h 407208"/>
              <a:gd name="connsiteX542" fmla="*/ 213200 w 267883"/>
              <a:gd name="connsiteY542" fmla="*/ 17506 h 407208"/>
              <a:gd name="connsiteX543" fmla="*/ 212778 w 267883"/>
              <a:gd name="connsiteY543" fmla="*/ 17326 h 407208"/>
              <a:gd name="connsiteX544" fmla="*/ 212358 w 267883"/>
              <a:gd name="connsiteY544" fmla="*/ 17386 h 407208"/>
              <a:gd name="connsiteX545" fmla="*/ 212358 w 267883"/>
              <a:gd name="connsiteY545" fmla="*/ 17506 h 407208"/>
              <a:gd name="connsiteX546" fmla="*/ 211996 w 267883"/>
              <a:gd name="connsiteY546" fmla="*/ 18108 h 407208"/>
              <a:gd name="connsiteX547" fmla="*/ 212177 w 267883"/>
              <a:gd name="connsiteY547" fmla="*/ 18709 h 407208"/>
              <a:gd name="connsiteX548" fmla="*/ 211756 w 267883"/>
              <a:gd name="connsiteY548" fmla="*/ 18709 h 407208"/>
              <a:gd name="connsiteX549" fmla="*/ 211696 w 267883"/>
              <a:gd name="connsiteY549" fmla="*/ 18348 h 407208"/>
              <a:gd name="connsiteX550" fmla="*/ 211455 w 267883"/>
              <a:gd name="connsiteY550" fmla="*/ 18228 h 407208"/>
              <a:gd name="connsiteX551" fmla="*/ 211034 w 267883"/>
              <a:gd name="connsiteY551" fmla="*/ 18529 h 407208"/>
              <a:gd name="connsiteX552" fmla="*/ 210673 w 267883"/>
              <a:gd name="connsiteY552" fmla="*/ 18529 h 407208"/>
              <a:gd name="connsiteX553" fmla="*/ 210613 w 267883"/>
              <a:gd name="connsiteY553" fmla="*/ 18709 h 407208"/>
              <a:gd name="connsiteX554" fmla="*/ 210673 w 267883"/>
              <a:gd name="connsiteY554" fmla="*/ 18950 h 407208"/>
              <a:gd name="connsiteX555" fmla="*/ 211095 w 267883"/>
              <a:gd name="connsiteY555" fmla="*/ 18950 h 407208"/>
              <a:gd name="connsiteX556" fmla="*/ 211335 w 267883"/>
              <a:gd name="connsiteY556" fmla="*/ 19070 h 407208"/>
              <a:gd name="connsiteX557" fmla="*/ 211636 w 267883"/>
              <a:gd name="connsiteY557" fmla="*/ 19551 h 407208"/>
              <a:gd name="connsiteX558" fmla="*/ 211515 w 267883"/>
              <a:gd name="connsiteY558" fmla="*/ 19852 h 407208"/>
              <a:gd name="connsiteX559" fmla="*/ 211154 w 267883"/>
              <a:gd name="connsiteY559" fmla="*/ 20153 h 407208"/>
              <a:gd name="connsiteX560" fmla="*/ 210313 w 267883"/>
              <a:gd name="connsiteY560" fmla="*/ 20153 h 407208"/>
              <a:gd name="connsiteX561" fmla="*/ 210313 w 267883"/>
              <a:gd name="connsiteY561" fmla="*/ 20935 h 407208"/>
              <a:gd name="connsiteX562" fmla="*/ 210613 w 267883"/>
              <a:gd name="connsiteY562" fmla="*/ 21176 h 407208"/>
              <a:gd name="connsiteX563" fmla="*/ 210733 w 267883"/>
              <a:gd name="connsiteY563" fmla="*/ 21356 h 407208"/>
              <a:gd name="connsiteX564" fmla="*/ 210132 w 267883"/>
              <a:gd name="connsiteY564" fmla="*/ 21898 h 407208"/>
              <a:gd name="connsiteX565" fmla="*/ 210372 w 267883"/>
              <a:gd name="connsiteY565" fmla="*/ 22138 h 407208"/>
              <a:gd name="connsiteX566" fmla="*/ 210673 w 267883"/>
              <a:gd name="connsiteY566" fmla="*/ 22439 h 407208"/>
              <a:gd name="connsiteX567" fmla="*/ 210794 w 267883"/>
              <a:gd name="connsiteY567" fmla="*/ 22800 h 407208"/>
              <a:gd name="connsiteX568" fmla="*/ 210673 w 267883"/>
              <a:gd name="connsiteY568" fmla="*/ 22980 h 407208"/>
              <a:gd name="connsiteX569" fmla="*/ 209470 w 267883"/>
              <a:gd name="connsiteY569" fmla="*/ 24003 h 407208"/>
              <a:gd name="connsiteX570" fmla="*/ 210313 w 267883"/>
              <a:gd name="connsiteY570" fmla="*/ 25688 h 407208"/>
              <a:gd name="connsiteX571" fmla="*/ 211515 w 267883"/>
              <a:gd name="connsiteY571" fmla="*/ 26289 h 407208"/>
              <a:gd name="connsiteX572" fmla="*/ 211876 w 267883"/>
              <a:gd name="connsiteY572" fmla="*/ 26590 h 407208"/>
              <a:gd name="connsiteX573" fmla="*/ 211996 w 267883"/>
              <a:gd name="connsiteY573" fmla="*/ 26831 h 407208"/>
              <a:gd name="connsiteX574" fmla="*/ 211756 w 267883"/>
              <a:gd name="connsiteY574" fmla="*/ 27672 h 407208"/>
              <a:gd name="connsiteX575" fmla="*/ 211515 w 267883"/>
              <a:gd name="connsiteY575" fmla="*/ 27853 h 407208"/>
              <a:gd name="connsiteX576" fmla="*/ 210914 w 267883"/>
              <a:gd name="connsiteY576" fmla="*/ 28154 h 407208"/>
              <a:gd name="connsiteX577" fmla="*/ 211395 w 267883"/>
              <a:gd name="connsiteY577" fmla="*/ 28394 h 407208"/>
              <a:gd name="connsiteX578" fmla="*/ 211515 w 267883"/>
              <a:gd name="connsiteY578" fmla="*/ 28214 h 407208"/>
              <a:gd name="connsiteX579" fmla="*/ 212057 w 267883"/>
              <a:gd name="connsiteY579" fmla="*/ 28094 h 407208"/>
              <a:gd name="connsiteX580" fmla="*/ 212297 w 267883"/>
              <a:gd name="connsiteY580" fmla="*/ 28094 h 407208"/>
              <a:gd name="connsiteX581" fmla="*/ 212718 w 267883"/>
              <a:gd name="connsiteY581" fmla="*/ 28274 h 407208"/>
              <a:gd name="connsiteX582" fmla="*/ 213019 w 267883"/>
              <a:gd name="connsiteY582" fmla="*/ 28274 h 407208"/>
              <a:gd name="connsiteX583" fmla="*/ 213440 w 267883"/>
              <a:gd name="connsiteY583" fmla="*/ 28756 h 407208"/>
              <a:gd name="connsiteX584" fmla="*/ 213621 w 267883"/>
              <a:gd name="connsiteY584" fmla="*/ 29357 h 407208"/>
              <a:gd name="connsiteX585" fmla="*/ 213982 w 267883"/>
              <a:gd name="connsiteY585" fmla="*/ 29598 h 407208"/>
              <a:gd name="connsiteX586" fmla="*/ 215004 w 267883"/>
              <a:gd name="connsiteY586" fmla="*/ 29838 h 407208"/>
              <a:gd name="connsiteX587" fmla="*/ 217531 w 267883"/>
              <a:gd name="connsiteY587" fmla="*/ 33267 h 407208"/>
              <a:gd name="connsiteX588" fmla="*/ 217591 w 267883"/>
              <a:gd name="connsiteY588" fmla="*/ 35493 h 407208"/>
              <a:gd name="connsiteX589" fmla="*/ 218915 w 267883"/>
              <a:gd name="connsiteY589" fmla="*/ 35132 h 407208"/>
              <a:gd name="connsiteX590" fmla="*/ 219276 w 267883"/>
              <a:gd name="connsiteY590" fmla="*/ 36155 h 407208"/>
              <a:gd name="connsiteX591" fmla="*/ 217892 w 267883"/>
              <a:gd name="connsiteY591" fmla="*/ 35854 h 407208"/>
              <a:gd name="connsiteX592" fmla="*/ 216568 w 267883"/>
              <a:gd name="connsiteY592" fmla="*/ 38020 h 407208"/>
              <a:gd name="connsiteX593" fmla="*/ 216870 w 267883"/>
              <a:gd name="connsiteY593" fmla="*/ 38200 h 407208"/>
              <a:gd name="connsiteX594" fmla="*/ 218072 w 267883"/>
              <a:gd name="connsiteY594" fmla="*/ 39283 h 407208"/>
              <a:gd name="connsiteX595" fmla="*/ 218614 w 267883"/>
              <a:gd name="connsiteY595" fmla="*/ 40005 h 407208"/>
              <a:gd name="connsiteX596" fmla="*/ 219998 w 267883"/>
              <a:gd name="connsiteY596" fmla="*/ 40486 h 407208"/>
              <a:gd name="connsiteX597" fmla="*/ 219336 w 267883"/>
              <a:gd name="connsiteY597" fmla="*/ 41268 h 407208"/>
              <a:gd name="connsiteX598" fmla="*/ 219456 w 267883"/>
              <a:gd name="connsiteY598" fmla="*/ 43735 h 407208"/>
              <a:gd name="connsiteX599" fmla="*/ 220358 w 267883"/>
              <a:gd name="connsiteY599" fmla="*/ 45058 h 407208"/>
              <a:gd name="connsiteX600" fmla="*/ 220479 w 267883"/>
              <a:gd name="connsiteY600" fmla="*/ 46562 h 407208"/>
              <a:gd name="connsiteX601" fmla="*/ 221983 w 267883"/>
              <a:gd name="connsiteY601" fmla="*/ 47344 h 407208"/>
              <a:gd name="connsiteX602" fmla="*/ 222404 w 267883"/>
              <a:gd name="connsiteY602" fmla="*/ 47705 h 407208"/>
              <a:gd name="connsiteX603" fmla="*/ 224088 w 267883"/>
              <a:gd name="connsiteY603" fmla="*/ 46923 h 407208"/>
              <a:gd name="connsiteX604" fmla="*/ 225713 w 267883"/>
              <a:gd name="connsiteY604" fmla="*/ 48126 h 407208"/>
              <a:gd name="connsiteX605" fmla="*/ 225592 w 267883"/>
              <a:gd name="connsiteY605" fmla="*/ 48908 h 407208"/>
              <a:gd name="connsiteX606" fmla="*/ 227758 w 267883"/>
              <a:gd name="connsiteY606" fmla="*/ 48908 h 407208"/>
              <a:gd name="connsiteX607" fmla="*/ 230525 w 267883"/>
              <a:gd name="connsiteY607" fmla="*/ 50051 h 407208"/>
              <a:gd name="connsiteX608" fmla="*/ 233232 w 267883"/>
              <a:gd name="connsiteY608" fmla="*/ 50051 h 407208"/>
              <a:gd name="connsiteX609" fmla="*/ 234075 w 267883"/>
              <a:gd name="connsiteY609" fmla="*/ 50292 h 407208"/>
              <a:gd name="connsiteX610" fmla="*/ 236421 w 267883"/>
              <a:gd name="connsiteY610" fmla="*/ 48247 h 407208"/>
              <a:gd name="connsiteX611" fmla="*/ 236662 w 267883"/>
              <a:gd name="connsiteY611" fmla="*/ 47404 h 407208"/>
              <a:gd name="connsiteX612" fmla="*/ 237384 w 267883"/>
              <a:gd name="connsiteY612" fmla="*/ 46141 h 407208"/>
              <a:gd name="connsiteX613" fmla="*/ 238586 w 267883"/>
              <a:gd name="connsiteY613" fmla="*/ 45660 h 407208"/>
              <a:gd name="connsiteX614" fmla="*/ 240872 w 267883"/>
              <a:gd name="connsiteY614" fmla="*/ 46683 h 407208"/>
              <a:gd name="connsiteX615" fmla="*/ 242737 w 267883"/>
              <a:gd name="connsiteY615" fmla="*/ 49269 h 407208"/>
              <a:gd name="connsiteX616" fmla="*/ 244783 w 267883"/>
              <a:gd name="connsiteY616" fmla="*/ 49871 h 407208"/>
              <a:gd name="connsiteX617" fmla="*/ 247791 w 267883"/>
              <a:gd name="connsiteY617" fmla="*/ 49991 h 407208"/>
              <a:gd name="connsiteX618" fmla="*/ 253445 w 267883"/>
              <a:gd name="connsiteY618" fmla="*/ 54383 h 407208"/>
              <a:gd name="connsiteX619" fmla="*/ 254107 w 267883"/>
              <a:gd name="connsiteY619" fmla="*/ 54563 h 407208"/>
              <a:gd name="connsiteX620" fmla="*/ 259100 w 267883"/>
              <a:gd name="connsiteY620" fmla="*/ 54383 h 407208"/>
              <a:gd name="connsiteX621" fmla="*/ 259280 w 267883"/>
              <a:gd name="connsiteY621" fmla="*/ 53961 h 407208"/>
              <a:gd name="connsiteX622" fmla="*/ 260905 w 267883"/>
              <a:gd name="connsiteY622" fmla="*/ 54684 h 407208"/>
              <a:gd name="connsiteX623" fmla="*/ 261025 w 267883"/>
              <a:gd name="connsiteY623" fmla="*/ 56368 h 407208"/>
              <a:gd name="connsiteX624" fmla="*/ 262108 w 267883"/>
              <a:gd name="connsiteY624" fmla="*/ 57451 h 407208"/>
              <a:gd name="connsiteX625" fmla="*/ 264996 w 267883"/>
              <a:gd name="connsiteY625" fmla="*/ 55104 h 407208"/>
              <a:gd name="connsiteX626" fmla="*/ 265296 w 267883"/>
              <a:gd name="connsiteY626" fmla="*/ 54082 h 407208"/>
              <a:gd name="connsiteX627" fmla="*/ 267222 w 267883"/>
              <a:gd name="connsiteY627" fmla="*/ 54984 h 407208"/>
              <a:gd name="connsiteX628" fmla="*/ 267883 w 267883"/>
              <a:gd name="connsiteY628" fmla="*/ 57150 h 407208"/>
              <a:gd name="connsiteX629" fmla="*/ 267703 w 267883"/>
              <a:gd name="connsiteY629" fmla="*/ 61963 h 407208"/>
              <a:gd name="connsiteX630" fmla="*/ 266018 w 267883"/>
              <a:gd name="connsiteY630" fmla="*/ 62865 h 407208"/>
              <a:gd name="connsiteX631" fmla="*/ 266018 w 267883"/>
              <a:gd name="connsiteY631" fmla="*/ 65753 h 407208"/>
              <a:gd name="connsiteX632" fmla="*/ 263492 w 267883"/>
              <a:gd name="connsiteY632" fmla="*/ 68760 h 407208"/>
              <a:gd name="connsiteX633" fmla="*/ 258078 w 267883"/>
              <a:gd name="connsiteY633" fmla="*/ 73393 h 407208"/>
              <a:gd name="connsiteX634" fmla="*/ 256994 w 267883"/>
              <a:gd name="connsiteY634" fmla="*/ 73633 h 407208"/>
              <a:gd name="connsiteX635" fmla="*/ 255371 w 267883"/>
              <a:gd name="connsiteY635" fmla="*/ 69422 h 407208"/>
              <a:gd name="connsiteX636" fmla="*/ 253686 w 267883"/>
              <a:gd name="connsiteY636" fmla="*/ 69422 h 407208"/>
              <a:gd name="connsiteX637" fmla="*/ 253085 w 267883"/>
              <a:gd name="connsiteY637" fmla="*/ 70866 h 407208"/>
              <a:gd name="connsiteX638" fmla="*/ 249956 w 267883"/>
              <a:gd name="connsiteY638" fmla="*/ 74596 h 407208"/>
              <a:gd name="connsiteX639" fmla="*/ 248151 w 267883"/>
              <a:gd name="connsiteY639" fmla="*/ 75197 h 407208"/>
              <a:gd name="connsiteX640" fmla="*/ 248513 w 267883"/>
              <a:gd name="connsiteY640" fmla="*/ 76762 h 407208"/>
              <a:gd name="connsiteX641" fmla="*/ 251521 w 267883"/>
              <a:gd name="connsiteY641" fmla="*/ 79168 h 407208"/>
              <a:gd name="connsiteX642" fmla="*/ 253927 w 267883"/>
              <a:gd name="connsiteY642" fmla="*/ 79469 h 407208"/>
              <a:gd name="connsiteX643" fmla="*/ 255972 w 267883"/>
              <a:gd name="connsiteY643" fmla="*/ 78807 h 407208"/>
              <a:gd name="connsiteX644" fmla="*/ 257776 w 267883"/>
              <a:gd name="connsiteY644" fmla="*/ 79348 h 407208"/>
              <a:gd name="connsiteX645" fmla="*/ 252543 w 267883"/>
              <a:gd name="connsiteY645" fmla="*/ 86387 h 407208"/>
              <a:gd name="connsiteX646" fmla="*/ 249956 w 267883"/>
              <a:gd name="connsiteY646" fmla="*/ 90778 h 407208"/>
              <a:gd name="connsiteX647" fmla="*/ 248813 w 267883"/>
              <a:gd name="connsiteY647" fmla="*/ 91199 h 407208"/>
              <a:gd name="connsiteX648" fmla="*/ 246227 w 267883"/>
              <a:gd name="connsiteY648" fmla="*/ 89635 h 407208"/>
              <a:gd name="connsiteX649" fmla="*/ 244001 w 267883"/>
              <a:gd name="connsiteY649" fmla="*/ 90056 h 407208"/>
              <a:gd name="connsiteX650" fmla="*/ 243399 w 267883"/>
              <a:gd name="connsiteY650" fmla="*/ 89214 h 407208"/>
              <a:gd name="connsiteX651" fmla="*/ 241594 w 267883"/>
              <a:gd name="connsiteY651" fmla="*/ 88973 h 407208"/>
              <a:gd name="connsiteX652" fmla="*/ 237804 w 267883"/>
              <a:gd name="connsiteY652" fmla="*/ 89575 h 407208"/>
              <a:gd name="connsiteX653" fmla="*/ 239729 w 267883"/>
              <a:gd name="connsiteY653" fmla="*/ 92944 h 407208"/>
              <a:gd name="connsiteX654" fmla="*/ 239549 w 267883"/>
              <a:gd name="connsiteY654" fmla="*/ 95531 h 407208"/>
              <a:gd name="connsiteX655" fmla="*/ 237744 w 267883"/>
              <a:gd name="connsiteY655" fmla="*/ 97516 h 407208"/>
              <a:gd name="connsiteX656" fmla="*/ 238105 w 267883"/>
              <a:gd name="connsiteY656" fmla="*/ 98900 h 407208"/>
              <a:gd name="connsiteX657" fmla="*/ 240511 w 267883"/>
              <a:gd name="connsiteY657" fmla="*/ 99922 h 407208"/>
              <a:gd name="connsiteX658" fmla="*/ 242256 w 267883"/>
              <a:gd name="connsiteY658" fmla="*/ 99982 h 407208"/>
              <a:gd name="connsiteX659" fmla="*/ 242677 w 267883"/>
              <a:gd name="connsiteY659" fmla="*/ 98719 h 407208"/>
              <a:gd name="connsiteX660" fmla="*/ 243941 w 267883"/>
              <a:gd name="connsiteY660" fmla="*/ 98779 h 407208"/>
              <a:gd name="connsiteX661" fmla="*/ 244963 w 267883"/>
              <a:gd name="connsiteY661" fmla="*/ 99862 h 407208"/>
              <a:gd name="connsiteX662" fmla="*/ 245023 w 267883"/>
              <a:gd name="connsiteY662" fmla="*/ 101005 h 407208"/>
              <a:gd name="connsiteX663" fmla="*/ 243820 w 267883"/>
              <a:gd name="connsiteY663" fmla="*/ 103051 h 407208"/>
              <a:gd name="connsiteX664" fmla="*/ 241174 w 267883"/>
              <a:gd name="connsiteY664" fmla="*/ 109367 h 407208"/>
              <a:gd name="connsiteX665" fmla="*/ 238166 w 267883"/>
              <a:gd name="connsiteY665" fmla="*/ 114360 h 407208"/>
              <a:gd name="connsiteX666" fmla="*/ 233594 w 267883"/>
              <a:gd name="connsiteY666" fmla="*/ 120436 h 407208"/>
              <a:gd name="connsiteX667" fmla="*/ 232510 w 267883"/>
              <a:gd name="connsiteY667" fmla="*/ 121038 h 407208"/>
              <a:gd name="connsiteX668" fmla="*/ 228660 w 267883"/>
              <a:gd name="connsiteY668" fmla="*/ 120436 h 407208"/>
              <a:gd name="connsiteX669" fmla="*/ 226615 w 267883"/>
              <a:gd name="connsiteY669" fmla="*/ 121038 h 407208"/>
              <a:gd name="connsiteX670" fmla="*/ 223427 w 267883"/>
              <a:gd name="connsiteY670" fmla="*/ 120496 h 407208"/>
              <a:gd name="connsiteX671" fmla="*/ 222284 w 267883"/>
              <a:gd name="connsiteY671" fmla="*/ 123444 h 407208"/>
              <a:gd name="connsiteX672" fmla="*/ 223848 w 267883"/>
              <a:gd name="connsiteY672" fmla="*/ 124226 h 407208"/>
              <a:gd name="connsiteX673" fmla="*/ 225652 w 267883"/>
              <a:gd name="connsiteY673" fmla="*/ 126271 h 407208"/>
              <a:gd name="connsiteX674" fmla="*/ 230104 w 267883"/>
              <a:gd name="connsiteY674" fmla="*/ 127294 h 407208"/>
              <a:gd name="connsiteX675" fmla="*/ 231187 w 267883"/>
              <a:gd name="connsiteY675" fmla="*/ 125610 h 407208"/>
              <a:gd name="connsiteX676" fmla="*/ 233172 w 267883"/>
              <a:gd name="connsiteY676" fmla="*/ 125008 h 407208"/>
              <a:gd name="connsiteX677" fmla="*/ 234556 w 267883"/>
              <a:gd name="connsiteY677" fmla="*/ 125429 h 407208"/>
              <a:gd name="connsiteX678" fmla="*/ 234376 w 267883"/>
              <a:gd name="connsiteY678" fmla="*/ 127836 h 407208"/>
              <a:gd name="connsiteX679" fmla="*/ 236240 w 267883"/>
              <a:gd name="connsiteY679" fmla="*/ 135656 h 407208"/>
              <a:gd name="connsiteX680" fmla="*/ 237443 w 267883"/>
              <a:gd name="connsiteY680" fmla="*/ 137341 h 407208"/>
              <a:gd name="connsiteX681" fmla="*/ 235579 w 267883"/>
              <a:gd name="connsiteY681" fmla="*/ 145101 h 407208"/>
              <a:gd name="connsiteX682" fmla="*/ 234857 w 267883"/>
              <a:gd name="connsiteY682" fmla="*/ 149733 h 407208"/>
              <a:gd name="connsiteX683" fmla="*/ 233533 w 267883"/>
              <a:gd name="connsiteY683" fmla="*/ 152199 h 407208"/>
              <a:gd name="connsiteX684" fmla="*/ 232390 w 267883"/>
              <a:gd name="connsiteY684" fmla="*/ 152621 h 407208"/>
              <a:gd name="connsiteX685" fmla="*/ 230886 w 267883"/>
              <a:gd name="connsiteY685" fmla="*/ 150936 h 407208"/>
              <a:gd name="connsiteX686" fmla="*/ 228059 w 267883"/>
              <a:gd name="connsiteY686" fmla="*/ 151237 h 407208"/>
              <a:gd name="connsiteX687" fmla="*/ 226555 w 267883"/>
              <a:gd name="connsiteY687" fmla="*/ 153764 h 407208"/>
              <a:gd name="connsiteX688" fmla="*/ 222885 w 267883"/>
              <a:gd name="connsiteY688" fmla="*/ 155749 h 407208"/>
              <a:gd name="connsiteX689" fmla="*/ 220539 w 267883"/>
              <a:gd name="connsiteY689" fmla="*/ 155448 h 407208"/>
              <a:gd name="connsiteX690" fmla="*/ 219938 w 267883"/>
              <a:gd name="connsiteY690" fmla="*/ 157072 h 407208"/>
              <a:gd name="connsiteX691" fmla="*/ 220058 w 267883"/>
              <a:gd name="connsiteY691" fmla="*/ 160140 h 407208"/>
              <a:gd name="connsiteX692" fmla="*/ 220900 w 267883"/>
              <a:gd name="connsiteY692" fmla="*/ 160561 h 407208"/>
              <a:gd name="connsiteX693" fmla="*/ 224750 w 267883"/>
              <a:gd name="connsiteY693" fmla="*/ 159659 h 407208"/>
              <a:gd name="connsiteX694" fmla="*/ 225773 w 267883"/>
              <a:gd name="connsiteY694" fmla="*/ 159960 h 407208"/>
              <a:gd name="connsiteX695" fmla="*/ 228179 w 267883"/>
              <a:gd name="connsiteY695" fmla="*/ 159238 h 407208"/>
              <a:gd name="connsiteX696" fmla="*/ 229322 w 267883"/>
              <a:gd name="connsiteY696" fmla="*/ 157433 h 407208"/>
              <a:gd name="connsiteX697" fmla="*/ 230224 w 267883"/>
              <a:gd name="connsiteY697" fmla="*/ 157132 h 407208"/>
              <a:gd name="connsiteX698" fmla="*/ 232450 w 267883"/>
              <a:gd name="connsiteY698" fmla="*/ 158155 h 407208"/>
              <a:gd name="connsiteX699" fmla="*/ 234376 w 267883"/>
              <a:gd name="connsiteY699" fmla="*/ 160441 h 407208"/>
              <a:gd name="connsiteX700" fmla="*/ 232872 w 267883"/>
              <a:gd name="connsiteY700" fmla="*/ 163088 h 407208"/>
              <a:gd name="connsiteX701" fmla="*/ 231548 w 267883"/>
              <a:gd name="connsiteY701" fmla="*/ 169164 h 407208"/>
              <a:gd name="connsiteX702" fmla="*/ 226856 w 267883"/>
              <a:gd name="connsiteY702" fmla="*/ 179992 h 407208"/>
              <a:gd name="connsiteX703" fmla="*/ 225713 w 267883"/>
              <a:gd name="connsiteY703" fmla="*/ 183782 h 407208"/>
              <a:gd name="connsiteX704" fmla="*/ 225713 w 267883"/>
              <a:gd name="connsiteY704" fmla="*/ 185888 h 407208"/>
              <a:gd name="connsiteX705" fmla="*/ 224991 w 267883"/>
              <a:gd name="connsiteY705" fmla="*/ 188114 h 407208"/>
              <a:gd name="connsiteX706" fmla="*/ 221502 w 267883"/>
              <a:gd name="connsiteY706" fmla="*/ 191543 h 407208"/>
              <a:gd name="connsiteX707" fmla="*/ 223547 w 267883"/>
              <a:gd name="connsiteY707" fmla="*/ 194852 h 407208"/>
              <a:gd name="connsiteX708" fmla="*/ 224870 w 267883"/>
              <a:gd name="connsiteY708" fmla="*/ 199063 h 407208"/>
              <a:gd name="connsiteX709" fmla="*/ 224750 w 267883"/>
              <a:gd name="connsiteY709" fmla="*/ 202191 h 407208"/>
              <a:gd name="connsiteX710" fmla="*/ 227638 w 267883"/>
              <a:gd name="connsiteY710" fmla="*/ 209109 h 407208"/>
              <a:gd name="connsiteX711" fmla="*/ 229142 w 267883"/>
              <a:gd name="connsiteY711" fmla="*/ 209891 h 407208"/>
              <a:gd name="connsiteX712" fmla="*/ 229623 w 267883"/>
              <a:gd name="connsiteY712" fmla="*/ 211214 h 407208"/>
              <a:gd name="connsiteX713" fmla="*/ 228660 w 267883"/>
              <a:gd name="connsiteY713" fmla="*/ 212177 h 407208"/>
              <a:gd name="connsiteX714" fmla="*/ 228059 w 267883"/>
              <a:gd name="connsiteY714" fmla="*/ 214282 h 407208"/>
              <a:gd name="connsiteX715" fmla="*/ 227878 w 267883"/>
              <a:gd name="connsiteY715" fmla="*/ 219516 h 407208"/>
              <a:gd name="connsiteX716" fmla="*/ 225953 w 267883"/>
              <a:gd name="connsiteY716" fmla="*/ 219997 h 407208"/>
              <a:gd name="connsiteX717" fmla="*/ 224148 w 267883"/>
              <a:gd name="connsiteY717" fmla="*/ 221802 h 407208"/>
              <a:gd name="connsiteX718" fmla="*/ 222224 w 267883"/>
              <a:gd name="connsiteY718" fmla="*/ 224630 h 407208"/>
              <a:gd name="connsiteX719" fmla="*/ 219637 w 267883"/>
              <a:gd name="connsiteY719" fmla="*/ 230946 h 407208"/>
              <a:gd name="connsiteX720" fmla="*/ 218674 w 267883"/>
              <a:gd name="connsiteY720" fmla="*/ 234856 h 407208"/>
              <a:gd name="connsiteX721" fmla="*/ 215666 w 267883"/>
              <a:gd name="connsiteY721" fmla="*/ 238165 h 407208"/>
              <a:gd name="connsiteX722" fmla="*/ 213801 w 267883"/>
              <a:gd name="connsiteY722" fmla="*/ 238586 h 407208"/>
              <a:gd name="connsiteX723" fmla="*/ 212778 w 267883"/>
              <a:gd name="connsiteY723" fmla="*/ 241414 h 407208"/>
              <a:gd name="connsiteX724" fmla="*/ 214282 w 267883"/>
              <a:gd name="connsiteY724" fmla="*/ 243700 h 407208"/>
              <a:gd name="connsiteX725" fmla="*/ 215426 w 267883"/>
              <a:gd name="connsiteY725" fmla="*/ 247550 h 407208"/>
              <a:gd name="connsiteX726" fmla="*/ 215967 w 267883"/>
              <a:gd name="connsiteY726" fmla="*/ 249956 h 407208"/>
              <a:gd name="connsiteX727" fmla="*/ 215546 w 267883"/>
              <a:gd name="connsiteY727" fmla="*/ 258980 h 407208"/>
              <a:gd name="connsiteX728" fmla="*/ 215064 w 267883"/>
              <a:gd name="connsiteY728" fmla="*/ 261085 h 407208"/>
              <a:gd name="connsiteX729" fmla="*/ 213260 w 267883"/>
              <a:gd name="connsiteY729" fmla="*/ 262108 h 407208"/>
              <a:gd name="connsiteX730" fmla="*/ 212658 w 267883"/>
              <a:gd name="connsiteY730" fmla="*/ 261386 h 407208"/>
              <a:gd name="connsiteX731" fmla="*/ 210132 w 267883"/>
              <a:gd name="connsiteY731" fmla="*/ 262288 h 407208"/>
              <a:gd name="connsiteX732" fmla="*/ 209290 w 267883"/>
              <a:gd name="connsiteY732" fmla="*/ 263492 h 407208"/>
              <a:gd name="connsiteX733" fmla="*/ 209290 w 267883"/>
              <a:gd name="connsiteY733" fmla="*/ 265597 h 407208"/>
              <a:gd name="connsiteX734" fmla="*/ 205079 w 267883"/>
              <a:gd name="connsiteY734" fmla="*/ 269207 h 407208"/>
              <a:gd name="connsiteX735" fmla="*/ 204898 w 267883"/>
              <a:gd name="connsiteY735" fmla="*/ 270711 h 407208"/>
              <a:gd name="connsiteX736" fmla="*/ 206282 w 267883"/>
              <a:gd name="connsiteY736" fmla="*/ 272034 h 407208"/>
              <a:gd name="connsiteX737" fmla="*/ 208087 w 267883"/>
              <a:gd name="connsiteY737" fmla="*/ 272335 h 407208"/>
              <a:gd name="connsiteX738" fmla="*/ 209350 w 267883"/>
              <a:gd name="connsiteY738" fmla="*/ 271132 h 407208"/>
              <a:gd name="connsiteX739" fmla="*/ 212538 w 267883"/>
              <a:gd name="connsiteY739" fmla="*/ 271553 h 407208"/>
              <a:gd name="connsiteX740" fmla="*/ 213019 w 267883"/>
              <a:gd name="connsiteY740" fmla="*/ 273057 h 407208"/>
              <a:gd name="connsiteX741" fmla="*/ 216268 w 267883"/>
              <a:gd name="connsiteY741" fmla="*/ 272455 h 407208"/>
              <a:gd name="connsiteX742" fmla="*/ 216629 w 267883"/>
              <a:gd name="connsiteY742" fmla="*/ 268966 h 407208"/>
              <a:gd name="connsiteX743" fmla="*/ 218434 w 267883"/>
              <a:gd name="connsiteY743" fmla="*/ 267943 h 407208"/>
              <a:gd name="connsiteX744" fmla="*/ 219998 w 267883"/>
              <a:gd name="connsiteY744" fmla="*/ 271432 h 407208"/>
              <a:gd name="connsiteX745" fmla="*/ 221802 w 267883"/>
              <a:gd name="connsiteY745" fmla="*/ 281479 h 407208"/>
              <a:gd name="connsiteX746" fmla="*/ 221201 w 267883"/>
              <a:gd name="connsiteY746" fmla="*/ 285149 h 407208"/>
              <a:gd name="connsiteX747" fmla="*/ 220599 w 267883"/>
              <a:gd name="connsiteY747" fmla="*/ 294834 h 407208"/>
              <a:gd name="connsiteX748" fmla="*/ 218674 w 267883"/>
              <a:gd name="connsiteY748" fmla="*/ 300248 h 407208"/>
              <a:gd name="connsiteX749" fmla="*/ 218072 w 267883"/>
              <a:gd name="connsiteY749" fmla="*/ 304098 h 407208"/>
              <a:gd name="connsiteX750" fmla="*/ 218133 w 267883"/>
              <a:gd name="connsiteY750" fmla="*/ 308129 h 407208"/>
              <a:gd name="connsiteX751" fmla="*/ 218554 w 267883"/>
              <a:gd name="connsiteY751" fmla="*/ 311136 h 407208"/>
              <a:gd name="connsiteX752" fmla="*/ 219276 w 267883"/>
              <a:gd name="connsiteY752" fmla="*/ 313363 h 407208"/>
              <a:gd name="connsiteX753" fmla="*/ 222946 w 267883"/>
              <a:gd name="connsiteY753" fmla="*/ 318837 h 407208"/>
              <a:gd name="connsiteX754" fmla="*/ 226675 w 267883"/>
              <a:gd name="connsiteY754" fmla="*/ 202672 h 407208"/>
              <a:gd name="connsiteX755" fmla="*/ 226434 w 267883"/>
              <a:gd name="connsiteY755" fmla="*/ 201710 h 407208"/>
              <a:gd name="connsiteX756" fmla="*/ 227397 w 267883"/>
              <a:gd name="connsiteY756" fmla="*/ 201589 h 407208"/>
              <a:gd name="connsiteX757" fmla="*/ 226675 w 267883"/>
              <a:gd name="connsiteY757" fmla="*/ 202732 h 407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</a:cxnLst>
            <a:rect l="l" t="t" r="r" b="b"/>
            <a:pathLst>
              <a:path w="267883" h="407208">
                <a:moveTo>
                  <a:pt x="222946" y="318837"/>
                </a:moveTo>
                <a:lnTo>
                  <a:pt x="219637" y="319258"/>
                </a:lnTo>
                <a:lnTo>
                  <a:pt x="218975" y="319138"/>
                </a:lnTo>
                <a:lnTo>
                  <a:pt x="217892" y="318897"/>
                </a:lnTo>
                <a:lnTo>
                  <a:pt x="215907" y="317212"/>
                </a:lnTo>
                <a:lnTo>
                  <a:pt x="212658" y="318295"/>
                </a:lnTo>
                <a:lnTo>
                  <a:pt x="209530" y="318897"/>
                </a:lnTo>
                <a:lnTo>
                  <a:pt x="208387" y="318957"/>
                </a:lnTo>
                <a:lnTo>
                  <a:pt x="208507" y="321303"/>
                </a:lnTo>
                <a:lnTo>
                  <a:pt x="207906" y="322085"/>
                </a:lnTo>
                <a:lnTo>
                  <a:pt x="206101" y="320581"/>
                </a:lnTo>
                <a:lnTo>
                  <a:pt x="205560" y="320762"/>
                </a:lnTo>
                <a:lnTo>
                  <a:pt x="204356" y="322145"/>
                </a:lnTo>
                <a:lnTo>
                  <a:pt x="203394" y="321123"/>
                </a:lnTo>
                <a:lnTo>
                  <a:pt x="202733" y="321063"/>
                </a:lnTo>
                <a:lnTo>
                  <a:pt x="202431" y="320882"/>
                </a:lnTo>
                <a:lnTo>
                  <a:pt x="200807" y="320762"/>
                </a:lnTo>
                <a:lnTo>
                  <a:pt x="199484" y="320942"/>
                </a:lnTo>
                <a:lnTo>
                  <a:pt x="198221" y="321965"/>
                </a:lnTo>
                <a:lnTo>
                  <a:pt x="197739" y="320341"/>
                </a:lnTo>
                <a:lnTo>
                  <a:pt x="196536" y="320942"/>
                </a:lnTo>
                <a:lnTo>
                  <a:pt x="196836" y="322386"/>
                </a:lnTo>
                <a:lnTo>
                  <a:pt x="196055" y="322988"/>
                </a:lnTo>
                <a:lnTo>
                  <a:pt x="195273" y="321905"/>
                </a:lnTo>
                <a:lnTo>
                  <a:pt x="193949" y="322085"/>
                </a:lnTo>
                <a:lnTo>
                  <a:pt x="194069" y="320762"/>
                </a:lnTo>
                <a:lnTo>
                  <a:pt x="193348" y="319739"/>
                </a:lnTo>
                <a:lnTo>
                  <a:pt x="192746" y="319859"/>
                </a:lnTo>
                <a:lnTo>
                  <a:pt x="192746" y="321363"/>
                </a:lnTo>
                <a:lnTo>
                  <a:pt x="191182" y="320642"/>
                </a:lnTo>
                <a:lnTo>
                  <a:pt x="189919" y="322085"/>
                </a:lnTo>
                <a:lnTo>
                  <a:pt x="188715" y="321303"/>
                </a:lnTo>
                <a:lnTo>
                  <a:pt x="188836" y="319799"/>
                </a:lnTo>
                <a:lnTo>
                  <a:pt x="186730" y="319198"/>
                </a:lnTo>
                <a:lnTo>
                  <a:pt x="186309" y="317634"/>
                </a:lnTo>
                <a:lnTo>
                  <a:pt x="183482" y="319378"/>
                </a:lnTo>
                <a:lnTo>
                  <a:pt x="184203" y="319920"/>
                </a:lnTo>
                <a:lnTo>
                  <a:pt x="185407" y="319138"/>
                </a:lnTo>
                <a:lnTo>
                  <a:pt x="185287" y="320882"/>
                </a:lnTo>
                <a:lnTo>
                  <a:pt x="182760" y="320882"/>
                </a:lnTo>
                <a:lnTo>
                  <a:pt x="182639" y="320762"/>
                </a:lnTo>
                <a:lnTo>
                  <a:pt x="182339" y="320521"/>
                </a:lnTo>
                <a:lnTo>
                  <a:pt x="181978" y="319859"/>
                </a:lnTo>
                <a:lnTo>
                  <a:pt x="181738" y="319739"/>
                </a:lnTo>
                <a:lnTo>
                  <a:pt x="181376" y="319859"/>
                </a:lnTo>
                <a:lnTo>
                  <a:pt x="180715" y="320461"/>
                </a:lnTo>
                <a:lnTo>
                  <a:pt x="180534" y="320581"/>
                </a:lnTo>
                <a:lnTo>
                  <a:pt x="179993" y="320521"/>
                </a:lnTo>
                <a:lnTo>
                  <a:pt x="179391" y="320220"/>
                </a:lnTo>
                <a:lnTo>
                  <a:pt x="177707" y="321183"/>
                </a:lnTo>
                <a:lnTo>
                  <a:pt x="175360" y="320521"/>
                </a:lnTo>
                <a:lnTo>
                  <a:pt x="175360" y="320341"/>
                </a:lnTo>
                <a:lnTo>
                  <a:pt x="175541" y="319920"/>
                </a:lnTo>
                <a:lnTo>
                  <a:pt x="175421" y="319739"/>
                </a:lnTo>
                <a:lnTo>
                  <a:pt x="174518" y="319559"/>
                </a:lnTo>
                <a:lnTo>
                  <a:pt x="173917" y="319438"/>
                </a:lnTo>
                <a:lnTo>
                  <a:pt x="173616" y="319198"/>
                </a:lnTo>
                <a:lnTo>
                  <a:pt x="173555" y="319077"/>
                </a:lnTo>
                <a:lnTo>
                  <a:pt x="173555" y="318837"/>
                </a:lnTo>
                <a:lnTo>
                  <a:pt x="173676" y="318536"/>
                </a:lnTo>
                <a:lnTo>
                  <a:pt x="173796" y="318235"/>
                </a:lnTo>
                <a:lnTo>
                  <a:pt x="173555" y="318115"/>
                </a:lnTo>
                <a:lnTo>
                  <a:pt x="172954" y="317995"/>
                </a:lnTo>
                <a:lnTo>
                  <a:pt x="172353" y="317995"/>
                </a:lnTo>
                <a:lnTo>
                  <a:pt x="171089" y="317874"/>
                </a:lnTo>
                <a:lnTo>
                  <a:pt x="170368" y="317453"/>
                </a:lnTo>
                <a:lnTo>
                  <a:pt x="170187" y="317032"/>
                </a:lnTo>
                <a:lnTo>
                  <a:pt x="169946" y="316791"/>
                </a:lnTo>
                <a:lnTo>
                  <a:pt x="169104" y="316852"/>
                </a:lnTo>
                <a:lnTo>
                  <a:pt x="168743" y="316852"/>
                </a:lnTo>
                <a:lnTo>
                  <a:pt x="168322" y="317032"/>
                </a:lnTo>
                <a:lnTo>
                  <a:pt x="168563" y="317393"/>
                </a:lnTo>
                <a:lnTo>
                  <a:pt x="168563" y="317573"/>
                </a:lnTo>
                <a:lnTo>
                  <a:pt x="168382" y="318355"/>
                </a:lnTo>
                <a:lnTo>
                  <a:pt x="168382" y="318897"/>
                </a:lnTo>
                <a:lnTo>
                  <a:pt x="168803" y="319198"/>
                </a:lnTo>
                <a:lnTo>
                  <a:pt x="168683" y="319378"/>
                </a:lnTo>
                <a:lnTo>
                  <a:pt x="167360" y="320160"/>
                </a:lnTo>
                <a:lnTo>
                  <a:pt x="167059" y="320040"/>
                </a:lnTo>
                <a:lnTo>
                  <a:pt x="166938" y="319859"/>
                </a:lnTo>
                <a:lnTo>
                  <a:pt x="166998" y="319498"/>
                </a:lnTo>
                <a:lnTo>
                  <a:pt x="166878" y="319258"/>
                </a:lnTo>
                <a:lnTo>
                  <a:pt x="166638" y="319017"/>
                </a:lnTo>
                <a:lnTo>
                  <a:pt x="166156" y="318777"/>
                </a:lnTo>
                <a:lnTo>
                  <a:pt x="166156" y="318596"/>
                </a:lnTo>
                <a:lnTo>
                  <a:pt x="166578" y="318295"/>
                </a:lnTo>
                <a:lnTo>
                  <a:pt x="166457" y="317934"/>
                </a:lnTo>
                <a:lnTo>
                  <a:pt x="165976" y="317393"/>
                </a:lnTo>
                <a:lnTo>
                  <a:pt x="165615" y="317152"/>
                </a:lnTo>
                <a:lnTo>
                  <a:pt x="165013" y="316491"/>
                </a:lnTo>
                <a:lnTo>
                  <a:pt x="164592" y="316130"/>
                </a:lnTo>
                <a:lnTo>
                  <a:pt x="164592" y="315829"/>
                </a:lnTo>
                <a:lnTo>
                  <a:pt x="164292" y="315709"/>
                </a:lnTo>
                <a:lnTo>
                  <a:pt x="164051" y="316010"/>
                </a:lnTo>
                <a:lnTo>
                  <a:pt x="163930" y="316250"/>
                </a:lnTo>
                <a:lnTo>
                  <a:pt x="163930" y="316551"/>
                </a:lnTo>
                <a:lnTo>
                  <a:pt x="164171" y="316671"/>
                </a:lnTo>
                <a:lnTo>
                  <a:pt x="163990" y="316912"/>
                </a:lnTo>
                <a:lnTo>
                  <a:pt x="163088" y="316069"/>
                </a:lnTo>
                <a:lnTo>
                  <a:pt x="162848" y="316069"/>
                </a:lnTo>
                <a:lnTo>
                  <a:pt x="162246" y="315648"/>
                </a:lnTo>
                <a:lnTo>
                  <a:pt x="161825" y="315648"/>
                </a:lnTo>
                <a:lnTo>
                  <a:pt x="161464" y="315769"/>
                </a:lnTo>
                <a:lnTo>
                  <a:pt x="161043" y="316010"/>
                </a:lnTo>
                <a:lnTo>
                  <a:pt x="160261" y="316010"/>
                </a:lnTo>
                <a:lnTo>
                  <a:pt x="159960" y="316190"/>
                </a:lnTo>
                <a:lnTo>
                  <a:pt x="159599" y="316791"/>
                </a:lnTo>
                <a:lnTo>
                  <a:pt x="159178" y="316491"/>
                </a:lnTo>
                <a:lnTo>
                  <a:pt x="158516" y="316491"/>
                </a:lnTo>
                <a:lnTo>
                  <a:pt x="157854" y="316852"/>
                </a:lnTo>
                <a:lnTo>
                  <a:pt x="157433" y="317152"/>
                </a:lnTo>
                <a:lnTo>
                  <a:pt x="157193" y="317273"/>
                </a:lnTo>
                <a:lnTo>
                  <a:pt x="156651" y="317212"/>
                </a:lnTo>
                <a:lnTo>
                  <a:pt x="156832" y="316611"/>
                </a:lnTo>
                <a:lnTo>
                  <a:pt x="156712" y="316190"/>
                </a:lnTo>
                <a:lnTo>
                  <a:pt x="155930" y="316791"/>
                </a:lnTo>
                <a:lnTo>
                  <a:pt x="154666" y="316250"/>
                </a:lnTo>
                <a:lnTo>
                  <a:pt x="152260" y="317092"/>
                </a:lnTo>
                <a:lnTo>
                  <a:pt x="151778" y="316250"/>
                </a:lnTo>
                <a:lnTo>
                  <a:pt x="149914" y="316250"/>
                </a:lnTo>
                <a:lnTo>
                  <a:pt x="149011" y="314265"/>
                </a:lnTo>
                <a:lnTo>
                  <a:pt x="147808" y="313483"/>
                </a:lnTo>
                <a:lnTo>
                  <a:pt x="147206" y="311798"/>
                </a:lnTo>
                <a:lnTo>
                  <a:pt x="145221" y="311738"/>
                </a:lnTo>
                <a:lnTo>
                  <a:pt x="145101" y="311738"/>
                </a:lnTo>
                <a:lnTo>
                  <a:pt x="145583" y="313062"/>
                </a:lnTo>
                <a:lnTo>
                  <a:pt x="145041" y="314085"/>
                </a:lnTo>
                <a:lnTo>
                  <a:pt x="141913" y="314445"/>
                </a:lnTo>
                <a:lnTo>
                  <a:pt x="140589" y="313844"/>
                </a:lnTo>
                <a:lnTo>
                  <a:pt x="139686" y="312460"/>
                </a:lnTo>
                <a:lnTo>
                  <a:pt x="139326" y="313422"/>
                </a:lnTo>
                <a:lnTo>
                  <a:pt x="138123" y="313242"/>
                </a:lnTo>
                <a:lnTo>
                  <a:pt x="136318" y="315228"/>
                </a:lnTo>
                <a:lnTo>
                  <a:pt x="136137" y="315648"/>
                </a:lnTo>
                <a:lnTo>
                  <a:pt x="136137" y="315709"/>
                </a:lnTo>
                <a:lnTo>
                  <a:pt x="136739" y="316130"/>
                </a:lnTo>
                <a:lnTo>
                  <a:pt x="136438" y="316250"/>
                </a:lnTo>
                <a:lnTo>
                  <a:pt x="136438" y="316551"/>
                </a:lnTo>
                <a:lnTo>
                  <a:pt x="136739" y="316791"/>
                </a:lnTo>
                <a:lnTo>
                  <a:pt x="136859" y="317092"/>
                </a:lnTo>
                <a:lnTo>
                  <a:pt x="136799" y="317212"/>
                </a:lnTo>
                <a:lnTo>
                  <a:pt x="136378" y="317514"/>
                </a:lnTo>
                <a:lnTo>
                  <a:pt x="136499" y="317754"/>
                </a:lnTo>
                <a:lnTo>
                  <a:pt x="136799" y="317995"/>
                </a:lnTo>
                <a:lnTo>
                  <a:pt x="137160" y="318596"/>
                </a:lnTo>
                <a:lnTo>
                  <a:pt x="137160" y="319378"/>
                </a:lnTo>
                <a:lnTo>
                  <a:pt x="137100" y="319679"/>
                </a:lnTo>
                <a:lnTo>
                  <a:pt x="136799" y="319799"/>
                </a:lnTo>
                <a:lnTo>
                  <a:pt x="136438" y="320401"/>
                </a:lnTo>
                <a:lnTo>
                  <a:pt x="136258" y="320762"/>
                </a:lnTo>
                <a:lnTo>
                  <a:pt x="136258" y="321363"/>
                </a:lnTo>
                <a:lnTo>
                  <a:pt x="136438" y="321965"/>
                </a:lnTo>
                <a:lnTo>
                  <a:pt x="136318" y="322085"/>
                </a:lnTo>
                <a:lnTo>
                  <a:pt x="136258" y="322807"/>
                </a:lnTo>
                <a:lnTo>
                  <a:pt x="136077" y="323108"/>
                </a:lnTo>
                <a:lnTo>
                  <a:pt x="135837" y="323108"/>
                </a:lnTo>
                <a:lnTo>
                  <a:pt x="135717" y="323288"/>
                </a:lnTo>
                <a:lnTo>
                  <a:pt x="135596" y="323529"/>
                </a:lnTo>
                <a:lnTo>
                  <a:pt x="135295" y="323649"/>
                </a:lnTo>
                <a:lnTo>
                  <a:pt x="135055" y="323649"/>
                </a:lnTo>
                <a:lnTo>
                  <a:pt x="133972" y="323288"/>
                </a:lnTo>
                <a:lnTo>
                  <a:pt x="133671" y="323288"/>
                </a:lnTo>
                <a:lnTo>
                  <a:pt x="132889" y="322807"/>
                </a:lnTo>
                <a:lnTo>
                  <a:pt x="132287" y="322206"/>
                </a:lnTo>
                <a:lnTo>
                  <a:pt x="131987" y="322386"/>
                </a:lnTo>
                <a:lnTo>
                  <a:pt x="129279" y="322025"/>
                </a:lnTo>
                <a:lnTo>
                  <a:pt x="128798" y="322747"/>
                </a:lnTo>
                <a:lnTo>
                  <a:pt x="127896" y="323770"/>
                </a:lnTo>
                <a:lnTo>
                  <a:pt x="129279" y="325695"/>
                </a:lnTo>
                <a:lnTo>
                  <a:pt x="129881" y="325996"/>
                </a:lnTo>
                <a:lnTo>
                  <a:pt x="130603" y="326898"/>
                </a:lnTo>
                <a:lnTo>
                  <a:pt x="130362" y="327500"/>
                </a:lnTo>
                <a:lnTo>
                  <a:pt x="128858" y="329485"/>
                </a:lnTo>
                <a:lnTo>
                  <a:pt x="128197" y="329906"/>
                </a:lnTo>
                <a:lnTo>
                  <a:pt x="126933" y="329545"/>
                </a:lnTo>
                <a:lnTo>
                  <a:pt x="126693" y="330989"/>
                </a:lnTo>
                <a:lnTo>
                  <a:pt x="127294" y="332914"/>
                </a:lnTo>
                <a:lnTo>
                  <a:pt x="126813" y="333937"/>
                </a:lnTo>
                <a:lnTo>
                  <a:pt x="126993" y="334177"/>
                </a:lnTo>
                <a:lnTo>
                  <a:pt x="126633" y="335019"/>
                </a:lnTo>
                <a:lnTo>
                  <a:pt x="127836" y="335561"/>
                </a:lnTo>
                <a:lnTo>
                  <a:pt x="128076" y="336704"/>
                </a:lnTo>
                <a:lnTo>
                  <a:pt x="128437" y="337305"/>
                </a:lnTo>
                <a:lnTo>
                  <a:pt x="128678" y="338148"/>
                </a:lnTo>
                <a:lnTo>
                  <a:pt x="128197" y="340073"/>
                </a:lnTo>
                <a:lnTo>
                  <a:pt x="128437" y="342960"/>
                </a:lnTo>
                <a:lnTo>
                  <a:pt x="127775" y="343381"/>
                </a:lnTo>
                <a:lnTo>
                  <a:pt x="128076" y="343381"/>
                </a:lnTo>
                <a:lnTo>
                  <a:pt x="127896" y="344103"/>
                </a:lnTo>
                <a:lnTo>
                  <a:pt x="128076" y="345607"/>
                </a:lnTo>
                <a:lnTo>
                  <a:pt x="129279" y="348795"/>
                </a:lnTo>
                <a:lnTo>
                  <a:pt x="129641" y="349156"/>
                </a:lnTo>
                <a:lnTo>
                  <a:pt x="130663" y="350360"/>
                </a:lnTo>
                <a:lnTo>
                  <a:pt x="130723" y="351743"/>
                </a:lnTo>
                <a:lnTo>
                  <a:pt x="130964" y="352044"/>
                </a:lnTo>
                <a:lnTo>
                  <a:pt x="131927" y="353247"/>
                </a:lnTo>
                <a:lnTo>
                  <a:pt x="132769" y="353849"/>
                </a:lnTo>
                <a:lnTo>
                  <a:pt x="132648" y="354330"/>
                </a:lnTo>
                <a:lnTo>
                  <a:pt x="133069" y="354450"/>
                </a:lnTo>
                <a:lnTo>
                  <a:pt x="133851" y="356315"/>
                </a:lnTo>
                <a:lnTo>
                  <a:pt x="134092" y="356857"/>
                </a:lnTo>
                <a:lnTo>
                  <a:pt x="134453" y="356556"/>
                </a:lnTo>
                <a:lnTo>
                  <a:pt x="134694" y="356917"/>
                </a:lnTo>
                <a:lnTo>
                  <a:pt x="135837" y="357157"/>
                </a:lnTo>
                <a:lnTo>
                  <a:pt x="137040" y="359684"/>
                </a:lnTo>
                <a:lnTo>
                  <a:pt x="137221" y="359865"/>
                </a:lnTo>
                <a:lnTo>
                  <a:pt x="137581" y="360466"/>
                </a:lnTo>
                <a:lnTo>
                  <a:pt x="138183" y="361188"/>
                </a:lnTo>
                <a:lnTo>
                  <a:pt x="138484" y="363414"/>
                </a:lnTo>
                <a:lnTo>
                  <a:pt x="138845" y="363715"/>
                </a:lnTo>
                <a:lnTo>
                  <a:pt x="138303" y="364557"/>
                </a:lnTo>
                <a:lnTo>
                  <a:pt x="138785" y="365880"/>
                </a:lnTo>
                <a:lnTo>
                  <a:pt x="138183" y="367445"/>
                </a:lnTo>
                <a:lnTo>
                  <a:pt x="138484" y="368227"/>
                </a:lnTo>
                <a:lnTo>
                  <a:pt x="138243" y="368828"/>
                </a:lnTo>
                <a:lnTo>
                  <a:pt x="138604" y="372798"/>
                </a:lnTo>
                <a:lnTo>
                  <a:pt x="138845" y="372498"/>
                </a:lnTo>
                <a:lnTo>
                  <a:pt x="139326" y="375145"/>
                </a:lnTo>
                <a:lnTo>
                  <a:pt x="139807" y="376227"/>
                </a:lnTo>
                <a:lnTo>
                  <a:pt x="139988" y="379596"/>
                </a:lnTo>
                <a:lnTo>
                  <a:pt x="140409" y="380860"/>
                </a:lnTo>
                <a:lnTo>
                  <a:pt x="139627" y="382965"/>
                </a:lnTo>
                <a:lnTo>
                  <a:pt x="139807" y="383627"/>
                </a:lnTo>
                <a:lnTo>
                  <a:pt x="139807" y="383928"/>
                </a:lnTo>
                <a:lnTo>
                  <a:pt x="139567" y="385131"/>
                </a:lnTo>
                <a:lnTo>
                  <a:pt x="139567" y="386394"/>
                </a:lnTo>
                <a:lnTo>
                  <a:pt x="138544" y="388861"/>
                </a:lnTo>
                <a:lnTo>
                  <a:pt x="139025" y="389643"/>
                </a:lnTo>
                <a:lnTo>
                  <a:pt x="139686" y="391508"/>
                </a:lnTo>
                <a:lnTo>
                  <a:pt x="139145" y="392230"/>
                </a:lnTo>
                <a:lnTo>
                  <a:pt x="138544" y="393132"/>
                </a:lnTo>
                <a:lnTo>
                  <a:pt x="138664" y="393373"/>
                </a:lnTo>
                <a:lnTo>
                  <a:pt x="138965" y="394335"/>
                </a:lnTo>
                <a:lnTo>
                  <a:pt x="138604" y="394636"/>
                </a:lnTo>
                <a:lnTo>
                  <a:pt x="139507" y="396561"/>
                </a:lnTo>
                <a:lnTo>
                  <a:pt x="140709" y="398245"/>
                </a:lnTo>
                <a:lnTo>
                  <a:pt x="140589" y="399147"/>
                </a:lnTo>
                <a:lnTo>
                  <a:pt x="140589" y="399689"/>
                </a:lnTo>
                <a:lnTo>
                  <a:pt x="141010" y="400651"/>
                </a:lnTo>
                <a:lnTo>
                  <a:pt x="140048" y="401855"/>
                </a:lnTo>
                <a:lnTo>
                  <a:pt x="139988" y="401855"/>
                </a:lnTo>
                <a:lnTo>
                  <a:pt x="139627" y="402456"/>
                </a:lnTo>
                <a:lnTo>
                  <a:pt x="138724" y="403058"/>
                </a:lnTo>
                <a:lnTo>
                  <a:pt x="137281" y="403659"/>
                </a:lnTo>
                <a:lnTo>
                  <a:pt x="136859" y="404502"/>
                </a:lnTo>
                <a:lnTo>
                  <a:pt x="135656" y="403720"/>
                </a:lnTo>
                <a:lnTo>
                  <a:pt x="134453" y="404441"/>
                </a:lnTo>
                <a:lnTo>
                  <a:pt x="134032" y="404261"/>
                </a:lnTo>
                <a:lnTo>
                  <a:pt x="132167" y="404562"/>
                </a:lnTo>
                <a:lnTo>
                  <a:pt x="130362" y="403539"/>
                </a:lnTo>
                <a:lnTo>
                  <a:pt x="129641" y="403780"/>
                </a:lnTo>
                <a:lnTo>
                  <a:pt x="128317" y="404682"/>
                </a:lnTo>
                <a:lnTo>
                  <a:pt x="126512" y="404441"/>
                </a:lnTo>
                <a:lnTo>
                  <a:pt x="126271" y="405163"/>
                </a:lnTo>
                <a:lnTo>
                  <a:pt x="125790" y="405584"/>
                </a:lnTo>
                <a:lnTo>
                  <a:pt x="124767" y="405223"/>
                </a:lnTo>
                <a:lnTo>
                  <a:pt x="121459" y="407209"/>
                </a:lnTo>
                <a:lnTo>
                  <a:pt x="120195" y="407209"/>
                </a:lnTo>
                <a:lnTo>
                  <a:pt x="119594" y="406848"/>
                </a:lnTo>
                <a:lnTo>
                  <a:pt x="118271" y="405765"/>
                </a:lnTo>
                <a:lnTo>
                  <a:pt x="117068" y="403960"/>
                </a:lnTo>
                <a:lnTo>
                  <a:pt x="116346" y="404622"/>
                </a:lnTo>
                <a:lnTo>
                  <a:pt x="113037" y="400231"/>
                </a:lnTo>
                <a:lnTo>
                  <a:pt x="113157" y="399810"/>
                </a:lnTo>
                <a:lnTo>
                  <a:pt x="112556" y="399449"/>
                </a:lnTo>
                <a:lnTo>
                  <a:pt x="112556" y="398606"/>
                </a:lnTo>
                <a:lnTo>
                  <a:pt x="112375" y="398486"/>
                </a:lnTo>
                <a:lnTo>
                  <a:pt x="112074" y="398245"/>
                </a:lnTo>
                <a:lnTo>
                  <a:pt x="111593" y="396922"/>
                </a:lnTo>
                <a:lnTo>
                  <a:pt x="111232" y="396200"/>
                </a:lnTo>
                <a:lnTo>
                  <a:pt x="111473" y="393192"/>
                </a:lnTo>
                <a:lnTo>
                  <a:pt x="111593" y="392530"/>
                </a:lnTo>
                <a:lnTo>
                  <a:pt x="111172" y="390425"/>
                </a:lnTo>
                <a:lnTo>
                  <a:pt x="110570" y="390244"/>
                </a:lnTo>
                <a:lnTo>
                  <a:pt x="110390" y="388079"/>
                </a:lnTo>
                <a:lnTo>
                  <a:pt x="110992" y="386755"/>
                </a:lnTo>
                <a:lnTo>
                  <a:pt x="110630" y="384830"/>
                </a:lnTo>
                <a:lnTo>
                  <a:pt x="107382" y="381822"/>
                </a:lnTo>
                <a:lnTo>
                  <a:pt x="106359" y="381521"/>
                </a:lnTo>
                <a:lnTo>
                  <a:pt x="104675" y="379717"/>
                </a:lnTo>
                <a:lnTo>
                  <a:pt x="104314" y="378032"/>
                </a:lnTo>
                <a:lnTo>
                  <a:pt x="103171" y="377190"/>
                </a:lnTo>
                <a:lnTo>
                  <a:pt x="102449" y="375686"/>
                </a:lnTo>
                <a:lnTo>
                  <a:pt x="102930" y="374062"/>
                </a:lnTo>
                <a:lnTo>
                  <a:pt x="102930" y="373460"/>
                </a:lnTo>
                <a:lnTo>
                  <a:pt x="102690" y="372558"/>
                </a:lnTo>
                <a:lnTo>
                  <a:pt x="104073" y="370633"/>
                </a:lnTo>
                <a:lnTo>
                  <a:pt x="105397" y="369731"/>
                </a:lnTo>
                <a:lnTo>
                  <a:pt x="101667" y="370272"/>
                </a:lnTo>
                <a:lnTo>
                  <a:pt x="99682" y="370452"/>
                </a:lnTo>
                <a:lnTo>
                  <a:pt x="97516" y="370633"/>
                </a:lnTo>
                <a:lnTo>
                  <a:pt x="93486" y="371114"/>
                </a:lnTo>
                <a:lnTo>
                  <a:pt x="88131" y="371776"/>
                </a:lnTo>
                <a:lnTo>
                  <a:pt x="79288" y="372798"/>
                </a:lnTo>
                <a:lnTo>
                  <a:pt x="72310" y="373761"/>
                </a:lnTo>
                <a:lnTo>
                  <a:pt x="71167" y="367866"/>
                </a:lnTo>
                <a:lnTo>
                  <a:pt x="69302" y="368286"/>
                </a:lnTo>
                <a:lnTo>
                  <a:pt x="67798" y="361068"/>
                </a:lnTo>
                <a:lnTo>
                  <a:pt x="67678" y="358722"/>
                </a:lnTo>
                <a:lnTo>
                  <a:pt x="66775" y="353789"/>
                </a:lnTo>
                <a:lnTo>
                  <a:pt x="65271" y="351563"/>
                </a:lnTo>
                <a:lnTo>
                  <a:pt x="64850" y="349156"/>
                </a:lnTo>
                <a:lnTo>
                  <a:pt x="67257" y="348555"/>
                </a:lnTo>
                <a:lnTo>
                  <a:pt x="66775" y="346329"/>
                </a:lnTo>
                <a:lnTo>
                  <a:pt x="64369" y="346810"/>
                </a:lnTo>
                <a:lnTo>
                  <a:pt x="60940" y="329846"/>
                </a:lnTo>
                <a:lnTo>
                  <a:pt x="51496" y="331831"/>
                </a:lnTo>
                <a:lnTo>
                  <a:pt x="51616" y="329364"/>
                </a:lnTo>
                <a:lnTo>
                  <a:pt x="47164" y="304940"/>
                </a:lnTo>
                <a:lnTo>
                  <a:pt x="42472" y="305903"/>
                </a:lnTo>
                <a:lnTo>
                  <a:pt x="41028" y="304820"/>
                </a:lnTo>
                <a:lnTo>
                  <a:pt x="39042" y="302414"/>
                </a:lnTo>
                <a:lnTo>
                  <a:pt x="37359" y="301692"/>
                </a:lnTo>
                <a:lnTo>
                  <a:pt x="36336" y="299947"/>
                </a:lnTo>
                <a:lnTo>
                  <a:pt x="32666" y="298804"/>
                </a:lnTo>
                <a:lnTo>
                  <a:pt x="30861" y="298744"/>
                </a:lnTo>
                <a:lnTo>
                  <a:pt x="29057" y="297782"/>
                </a:lnTo>
                <a:lnTo>
                  <a:pt x="27853" y="296157"/>
                </a:lnTo>
                <a:lnTo>
                  <a:pt x="6196" y="263070"/>
                </a:lnTo>
                <a:lnTo>
                  <a:pt x="4391" y="263070"/>
                </a:lnTo>
                <a:lnTo>
                  <a:pt x="2768" y="252784"/>
                </a:lnTo>
                <a:lnTo>
                  <a:pt x="5354" y="250858"/>
                </a:lnTo>
                <a:lnTo>
                  <a:pt x="6558" y="250858"/>
                </a:lnTo>
                <a:lnTo>
                  <a:pt x="8062" y="249776"/>
                </a:lnTo>
                <a:lnTo>
                  <a:pt x="10227" y="250197"/>
                </a:lnTo>
                <a:lnTo>
                  <a:pt x="12453" y="251580"/>
                </a:lnTo>
                <a:lnTo>
                  <a:pt x="13837" y="251280"/>
                </a:lnTo>
                <a:lnTo>
                  <a:pt x="7159" y="215004"/>
                </a:lnTo>
                <a:lnTo>
                  <a:pt x="11971" y="214042"/>
                </a:lnTo>
                <a:lnTo>
                  <a:pt x="8963" y="197438"/>
                </a:lnTo>
                <a:lnTo>
                  <a:pt x="3910" y="198401"/>
                </a:lnTo>
                <a:lnTo>
                  <a:pt x="1925" y="186730"/>
                </a:lnTo>
                <a:lnTo>
                  <a:pt x="0" y="177045"/>
                </a:lnTo>
                <a:lnTo>
                  <a:pt x="16664" y="173856"/>
                </a:lnTo>
                <a:lnTo>
                  <a:pt x="15761" y="169044"/>
                </a:lnTo>
                <a:lnTo>
                  <a:pt x="14558" y="161885"/>
                </a:lnTo>
                <a:lnTo>
                  <a:pt x="9806" y="162908"/>
                </a:lnTo>
                <a:lnTo>
                  <a:pt x="9325" y="160501"/>
                </a:lnTo>
                <a:lnTo>
                  <a:pt x="14077" y="159479"/>
                </a:lnTo>
                <a:lnTo>
                  <a:pt x="12152" y="149192"/>
                </a:lnTo>
                <a:lnTo>
                  <a:pt x="10949" y="142935"/>
                </a:lnTo>
                <a:lnTo>
                  <a:pt x="24905" y="140288"/>
                </a:lnTo>
                <a:lnTo>
                  <a:pt x="22619" y="128798"/>
                </a:lnTo>
                <a:lnTo>
                  <a:pt x="21417" y="121399"/>
                </a:lnTo>
                <a:lnTo>
                  <a:pt x="20333" y="116405"/>
                </a:lnTo>
                <a:lnTo>
                  <a:pt x="24304" y="117609"/>
                </a:lnTo>
                <a:lnTo>
                  <a:pt x="25207" y="118571"/>
                </a:lnTo>
                <a:lnTo>
                  <a:pt x="25086" y="116526"/>
                </a:lnTo>
                <a:lnTo>
                  <a:pt x="26650" y="117127"/>
                </a:lnTo>
                <a:lnTo>
                  <a:pt x="27252" y="118330"/>
                </a:lnTo>
                <a:lnTo>
                  <a:pt x="27974" y="117489"/>
                </a:lnTo>
                <a:lnTo>
                  <a:pt x="27252" y="116706"/>
                </a:lnTo>
                <a:lnTo>
                  <a:pt x="28094" y="116105"/>
                </a:lnTo>
                <a:lnTo>
                  <a:pt x="30019" y="116827"/>
                </a:lnTo>
                <a:lnTo>
                  <a:pt x="29297" y="118752"/>
                </a:lnTo>
                <a:lnTo>
                  <a:pt x="30500" y="119173"/>
                </a:lnTo>
                <a:lnTo>
                  <a:pt x="31884" y="118391"/>
                </a:lnTo>
                <a:lnTo>
                  <a:pt x="32726" y="118992"/>
                </a:lnTo>
                <a:lnTo>
                  <a:pt x="38381" y="118992"/>
                </a:lnTo>
                <a:lnTo>
                  <a:pt x="39945" y="119353"/>
                </a:lnTo>
                <a:lnTo>
                  <a:pt x="40667" y="117849"/>
                </a:lnTo>
                <a:lnTo>
                  <a:pt x="39344" y="117187"/>
                </a:lnTo>
                <a:lnTo>
                  <a:pt x="40306" y="116346"/>
                </a:lnTo>
                <a:lnTo>
                  <a:pt x="41509" y="118451"/>
                </a:lnTo>
                <a:lnTo>
                  <a:pt x="42412" y="118270"/>
                </a:lnTo>
                <a:lnTo>
                  <a:pt x="43013" y="116466"/>
                </a:lnTo>
                <a:lnTo>
                  <a:pt x="46683" y="117067"/>
                </a:lnTo>
                <a:lnTo>
                  <a:pt x="47465" y="118270"/>
                </a:lnTo>
                <a:lnTo>
                  <a:pt x="48488" y="117368"/>
                </a:lnTo>
                <a:lnTo>
                  <a:pt x="50533" y="118932"/>
                </a:lnTo>
                <a:lnTo>
                  <a:pt x="51134" y="120195"/>
                </a:lnTo>
                <a:lnTo>
                  <a:pt x="52338" y="118992"/>
                </a:lnTo>
                <a:lnTo>
                  <a:pt x="53120" y="118992"/>
                </a:lnTo>
                <a:lnTo>
                  <a:pt x="53961" y="120256"/>
                </a:lnTo>
                <a:lnTo>
                  <a:pt x="57572" y="119834"/>
                </a:lnTo>
                <a:lnTo>
                  <a:pt x="58534" y="120436"/>
                </a:lnTo>
                <a:lnTo>
                  <a:pt x="60037" y="120075"/>
                </a:lnTo>
                <a:lnTo>
                  <a:pt x="60519" y="121158"/>
                </a:lnTo>
                <a:lnTo>
                  <a:pt x="64249" y="119834"/>
                </a:lnTo>
                <a:lnTo>
                  <a:pt x="65934" y="119594"/>
                </a:lnTo>
                <a:lnTo>
                  <a:pt x="68039" y="119895"/>
                </a:lnTo>
                <a:lnTo>
                  <a:pt x="68159" y="118752"/>
                </a:lnTo>
                <a:lnTo>
                  <a:pt x="69242" y="118150"/>
                </a:lnTo>
                <a:lnTo>
                  <a:pt x="69663" y="119113"/>
                </a:lnTo>
                <a:lnTo>
                  <a:pt x="69543" y="121158"/>
                </a:lnTo>
                <a:lnTo>
                  <a:pt x="72611" y="121338"/>
                </a:lnTo>
                <a:lnTo>
                  <a:pt x="72129" y="118932"/>
                </a:lnTo>
                <a:lnTo>
                  <a:pt x="73273" y="119113"/>
                </a:lnTo>
                <a:lnTo>
                  <a:pt x="73152" y="120436"/>
                </a:lnTo>
                <a:lnTo>
                  <a:pt x="73934" y="121338"/>
                </a:lnTo>
                <a:lnTo>
                  <a:pt x="74235" y="124226"/>
                </a:lnTo>
                <a:lnTo>
                  <a:pt x="73633" y="125850"/>
                </a:lnTo>
                <a:lnTo>
                  <a:pt x="74837" y="125369"/>
                </a:lnTo>
                <a:lnTo>
                  <a:pt x="79048" y="127655"/>
                </a:lnTo>
                <a:lnTo>
                  <a:pt x="79649" y="128557"/>
                </a:lnTo>
                <a:lnTo>
                  <a:pt x="82357" y="128918"/>
                </a:lnTo>
                <a:lnTo>
                  <a:pt x="85425" y="130302"/>
                </a:lnTo>
                <a:lnTo>
                  <a:pt x="86808" y="131505"/>
                </a:lnTo>
                <a:lnTo>
                  <a:pt x="88192" y="131144"/>
                </a:lnTo>
                <a:lnTo>
                  <a:pt x="89094" y="131926"/>
                </a:lnTo>
                <a:lnTo>
                  <a:pt x="90056" y="131204"/>
                </a:lnTo>
                <a:lnTo>
                  <a:pt x="89936" y="130242"/>
                </a:lnTo>
                <a:lnTo>
                  <a:pt x="91019" y="130302"/>
                </a:lnTo>
                <a:lnTo>
                  <a:pt x="91801" y="132287"/>
                </a:lnTo>
                <a:lnTo>
                  <a:pt x="92764" y="132769"/>
                </a:lnTo>
                <a:lnTo>
                  <a:pt x="93064" y="134152"/>
                </a:lnTo>
                <a:lnTo>
                  <a:pt x="94147" y="133671"/>
                </a:lnTo>
                <a:lnTo>
                  <a:pt x="94388" y="134814"/>
                </a:lnTo>
                <a:lnTo>
                  <a:pt x="97516" y="136258"/>
                </a:lnTo>
                <a:lnTo>
                  <a:pt x="98900" y="136137"/>
                </a:lnTo>
                <a:lnTo>
                  <a:pt x="97336" y="134934"/>
                </a:lnTo>
                <a:lnTo>
                  <a:pt x="97095" y="132468"/>
                </a:lnTo>
                <a:lnTo>
                  <a:pt x="99080" y="131204"/>
                </a:lnTo>
                <a:lnTo>
                  <a:pt x="100644" y="130964"/>
                </a:lnTo>
                <a:lnTo>
                  <a:pt x="101066" y="129941"/>
                </a:lnTo>
                <a:lnTo>
                  <a:pt x="100885" y="127655"/>
                </a:lnTo>
                <a:lnTo>
                  <a:pt x="102028" y="124647"/>
                </a:lnTo>
                <a:lnTo>
                  <a:pt x="104434" y="121760"/>
                </a:lnTo>
                <a:lnTo>
                  <a:pt x="104615" y="119774"/>
                </a:lnTo>
                <a:lnTo>
                  <a:pt x="104073" y="117669"/>
                </a:lnTo>
                <a:lnTo>
                  <a:pt x="104675" y="115082"/>
                </a:lnTo>
                <a:lnTo>
                  <a:pt x="106119" y="114420"/>
                </a:lnTo>
                <a:lnTo>
                  <a:pt x="107502" y="112856"/>
                </a:lnTo>
                <a:lnTo>
                  <a:pt x="106901" y="111533"/>
                </a:lnTo>
                <a:lnTo>
                  <a:pt x="108224" y="108164"/>
                </a:lnTo>
                <a:lnTo>
                  <a:pt x="107262" y="104013"/>
                </a:lnTo>
                <a:lnTo>
                  <a:pt x="106058" y="103111"/>
                </a:lnTo>
                <a:lnTo>
                  <a:pt x="106420" y="101186"/>
                </a:lnTo>
                <a:lnTo>
                  <a:pt x="107442" y="99862"/>
                </a:lnTo>
                <a:lnTo>
                  <a:pt x="107623" y="98298"/>
                </a:lnTo>
                <a:lnTo>
                  <a:pt x="109187" y="97396"/>
                </a:lnTo>
                <a:lnTo>
                  <a:pt x="109909" y="94267"/>
                </a:lnTo>
                <a:lnTo>
                  <a:pt x="111111" y="93064"/>
                </a:lnTo>
                <a:lnTo>
                  <a:pt x="111473" y="91380"/>
                </a:lnTo>
                <a:lnTo>
                  <a:pt x="113699" y="88372"/>
                </a:lnTo>
                <a:lnTo>
                  <a:pt x="115804" y="86988"/>
                </a:lnTo>
                <a:lnTo>
                  <a:pt x="122301" y="80251"/>
                </a:lnTo>
                <a:lnTo>
                  <a:pt x="127355" y="71167"/>
                </a:lnTo>
                <a:lnTo>
                  <a:pt x="126031" y="69843"/>
                </a:lnTo>
                <a:lnTo>
                  <a:pt x="124948" y="70325"/>
                </a:lnTo>
                <a:lnTo>
                  <a:pt x="123324" y="69121"/>
                </a:lnTo>
                <a:lnTo>
                  <a:pt x="120917" y="69422"/>
                </a:lnTo>
                <a:lnTo>
                  <a:pt x="121098" y="68219"/>
                </a:lnTo>
                <a:lnTo>
                  <a:pt x="119294" y="67437"/>
                </a:lnTo>
                <a:lnTo>
                  <a:pt x="119654" y="66835"/>
                </a:lnTo>
                <a:lnTo>
                  <a:pt x="117669" y="65031"/>
                </a:lnTo>
                <a:lnTo>
                  <a:pt x="116887" y="64970"/>
                </a:lnTo>
                <a:lnTo>
                  <a:pt x="115323" y="61361"/>
                </a:lnTo>
                <a:lnTo>
                  <a:pt x="138363" y="49510"/>
                </a:lnTo>
                <a:lnTo>
                  <a:pt x="147206" y="44397"/>
                </a:lnTo>
                <a:lnTo>
                  <a:pt x="165856" y="33809"/>
                </a:lnTo>
                <a:lnTo>
                  <a:pt x="164953" y="31462"/>
                </a:lnTo>
                <a:lnTo>
                  <a:pt x="165314" y="30380"/>
                </a:lnTo>
                <a:lnTo>
                  <a:pt x="163990" y="29056"/>
                </a:lnTo>
                <a:lnTo>
                  <a:pt x="163990" y="27793"/>
                </a:lnTo>
                <a:lnTo>
                  <a:pt x="163088" y="27733"/>
                </a:lnTo>
                <a:lnTo>
                  <a:pt x="162126" y="26529"/>
                </a:lnTo>
                <a:lnTo>
                  <a:pt x="162126" y="25327"/>
                </a:lnTo>
                <a:lnTo>
                  <a:pt x="161284" y="25086"/>
                </a:lnTo>
                <a:lnTo>
                  <a:pt x="161524" y="23943"/>
                </a:lnTo>
                <a:lnTo>
                  <a:pt x="165735" y="21236"/>
                </a:lnTo>
                <a:lnTo>
                  <a:pt x="165675" y="21597"/>
                </a:lnTo>
                <a:lnTo>
                  <a:pt x="168502" y="22800"/>
                </a:lnTo>
                <a:lnTo>
                  <a:pt x="171150" y="22680"/>
                </a:lnTo>
                <a:lnTo>
                  <a:pt x="169946" y="17747"/>
                </a:lnTo>
                <a:lnTo>
                  <a:pt x="169224" y="15882"/>
                </a:lnTo>
                <a:lnTo>
                  <a:pt x="170909" y="14679"/>
                </a:lnTo>
                <a:lnTo>
                  <a:pt x="172714" y="14438"/>
                </a:lnTo>
                <a:lnTo>
                  <a:pt x="175722" y="15400"/>
                </a:lnTo>
                <a:lnTo>
                  <a:pt x="176985" y="14318"/>
                </a:lnTo>
                <a:lnTo>
                  <a:pt x="176383" y="12934"/>
                </a:lnTo>
                <a:lnTo>
                  <a:pt x="176744" y="11490"/>
                </a:lnTo>
                <a:lnTo>
                  <a:pt x="178188" y="10287"/>
                </a:lnTo>
                <a:lnTo>
                  <a:pt x="176985" y="9144"/>
                </a:lnTo>
                <a:lnTo>
                  <a:pt x="178308" y="7941"/>
                </a:lnTo>
                <a:lnTo>
                  <a:pt x="178789" y="8783"/>
                </a:lnTo>
                <a:lnTo>
                  <a:pt x="180113" y="8181"/>
                </a:lnTo>
                <a:lnTo>
                  <a:pt x="181497" y="9084"/>
                </a:lnTo>
                <a:lnTo>
                  <a:pt x="186129" y="8723"/>
                </a:lnTo>
                <a:lnTo>
                  <a:pt x="188114" y="9024"/>
                </a:lnTo>
                <a:lnTo>
                  <a:pt x="190099" y="10648"/>
                </a:lnTo>
                <a:lnTo>
                  <a:pt x="195634" y="6256"/>
                </a:lnTo>
                <a:lnTo>
                  <a:pt x="200447" y="1083"/>
                </a:lnTo>
                <a:lnTo>
                  <a:pt x="200326" y="0"/>
                </a:lnTo>
                <a:lnTo>
                  <a:pt x="200867" y="120"/>
                </a:lnTo>
                <a:lnTo>
                  <a:pt x="202672" y="1263"/>
                </a:lnTo>
                <a:lnTo>
                  <a:pt x="202130" y="2466"/>
                </a:lnTo>
                <a:lnTo>
                  <a:pt x="202733" y="2887"/>
                </a:lnTo>
                <a:lnTo>
                  <a:pt x="204356" y="3609"/>
                </a:lnTo>
                <a:lnTo>
                  <a:pt x="204778" y="4933"/>
                </a:lnTo>
                <a:lnTo>
                  <a:pt x="205620" y="4452"/>
                </a:lnTo>
                <a:lnTo>
                  <a:pt x="205439" y="6557"/>
                </a:lnTo>
                <a:lnTo>
                  <a:pt x="206823" y="4752"/>
                </a:lnTo>
                <a:lnTo>
                  <a:pt x="206702" y="4331"/>
                </a:lnTo>
                <a:lnTo>
                  <a:pt x="207184" y="3850"/>
                </a:lnTo>
                <a:lnTo>
                  <a:pt x="207485" y="3970"/>
                </a:lnTo>
                <a:lnTo>
                  <a:pt x="207725" y="4091"/>
                </a:lnTo>
                <a:lnTo>
                  <a:pt x="208206" y="4933"/>
                </a:lnTo>
                <a:lnTo>
                  <a:pt x="208928" y="5173"/>
                </a:lnTo>
                <a:lnTo>
                  <a:pt x="209169" y="5474"/>
                </a:lnTo>
                <a:lnTo>
                  <a:pt x="209591" y="5234"/>
                </a:lnTo>
                <a:lnTo>
                  <a:pt x="209831" y="5234"/>
                </a:lnTo>
                <a:lnTo>
                  <a:pt x="210132" y="5835"/>
                </a:lnTo>
                <a:lnTo>
                  <a:pt x="210072" y="6196"/>
                </a:lnTo>
                <a:lnTo>
                  <a:pt x="209650" y="6437"/>
                </a:lnTo>
                <a:lnTo>
                  <a:pt x="209530" y="6858"/>
                </a:lnTo>
                <a:lnTo>
                  <a:pt x="209410" y="7279"/>
                </a:lnTo>
                <a:lnTo>
                  <a:pt x="209290" y="7700"/>
                </a:lnTo>
                <a:lnTo>
                  <a:pt x="209049" y="7700"/>
                </a:lnTo>
                <a:lnTo>
                  <a:pt x="209049" y="8061"/>
                </a:lnTo>
                <a:lnTo>
                  <a:pt x="209350" y="8422"/>
                </a:lnTo>
                <a:lnTo>
                  <a:pt x="209470" y="8663"/>
                </a:lnTo>
                <a:lnTo>
                  <a:pt x="209771" y="8663"/>
                </a:lnTo>
                <a:lnTo>
                  <a:pt x="210072" y="8242"/>
                </a:lnTo>
                <a:lnTo>
                  <a:pt x="210252" y="8302"/>
                </a:lnTo>
                <a:lnTo>
                  <a:pt x="210313" y="9264"/>
                </a:lnTo>
                <a:lnTo>
                  <a:pt x="210432" y="9565"/>
                </a:lnTo>
                <a:lnTo>
                  <a:pt x="210492" y="9986"/>
                </a:lnTo>
                <a:lnTo>
                  <a:pt x="210854" y="10347"/>
                </a:lnTo>
                <a:lnTo>
                  <a:pt x="210854" y="11069"/>
                </a:lnTo>
                <a:lnTo>
                  <a:pt x="210553" y="11189"/>
                </a:lnTo>
                <a:lnTo>
                  <a:pt x="210553" y="11550"/>
                </a:lnTo>
                <a:lnTo>
                  <a:pt x="210854" y="11731"/>
                </a:lnTo>
                <a:lnTo>
                  <a:pt x="211335" y="11731"/>
                </a:lnTo>
                <a:lnTo>
                  <a:pt x="211515" y="11550"/>
                </a:lnTo>
                <a:lnTo>
                  <a:pt x="211696" y="11189"/>
                </a:lnTo>
                <a:lnTo>
                  <a:pt x="211876" y="11189"/>
                </a:lnTo>
                <a:lnTo>
                  <a:pt x="212177" y="11490"/>
                </a:lnTo>
                <a:lnTo>
                  <a:pt x="212478" y="11971"/>
                </a:lnTo>
                <a:lnTo>
                  <a:pt x="212538" y="12753"/>
                </a:lnTo>
                <a:lnTo>
                  <a:pt x="212418" y="13415"/>
                </a:lnTo>
                <a:lnTo>
                  <a:pt x="212538" y="13716"/>
                </a:lnTo>
                <a:lnTo>
                  <a:pt x="212718" y="14077"/>
                </a:lnTo>
                <a:lnTo>
                  <a:pt x="213260" y="14438"/>
                </a:lnTo>
                <a:lnTo>
                  <a:pt x="213260" y="15641"/>
                </a:lnTo>
                <a:lnTo>
                  <a:pt x="212658" y="15882"/>
                </a:lnTo>
                <a:lnTo>
                  <a:pt x="212538" y="16122"/>
                </a:lnTo>
                <a:lnTo>
                  <a:pt x="212418" y="16303"/>
                </a:lnTo>
                <a:lnTo>
                  <a:pt x="212658" y="16664"/>
                </a:lnTo>
                <a:lnTo>
                  <a:pt x="212959" y="16904"/>
                </a:lnTo>
                <a:lnTo>
                  <a:pt x="213260" y="17085"/>
                </a:lnTo>
                <a:lnTo>
                  <a:pt x="213380" y="17326"/>
                </a:lnTo>
                <a:lnTo>
                  <a:pt x="213200" y="17506"/>
                </a:lnTo>
                <a:lnTo>
                  <a:pt x="212778" y="17326"/>
                </a:lnTo>
                <a:lnTo>
                  <a:pt x="212358" y="17386"/>
                </a:lnTo>
                <a:lnTo>
                  <a:pt x="212358" y="17506"/>
                </a:lnTo>
                <a:lnTo>
                  <a:pt x="211996" y="18108"/>
                </a:lnTo>
                <a:lnTo>
                  <a:pt x="212177" y="18709"/>
                </a:lnTo>
                <a:lnTo>
                  <a:pt x="211756" y="18709"/>
                </a:lnTo>
                <a:lnTo>
                  <a:pt x="211696" y="18348"/>
                </a:lnTo>
                <a:lnTo>
                  <a:pt x="211455" y="18228"/>
                </a:lnTo>
                <a:lnTo>
                  <a:pt x="211034" y="18529"/>
                </a:lnTo>
                <a:lnTo>
                  <a:pt x="210673" y="18529"/>
                </a:lnTo>
                <a:lnTo>
                  <a:pt x="210613" y="18709"/>
                </a:lnTo>
                <a:lnTo>
                  <a:pt x="210673" y="18950"/>
                </a:lnTo>
                <a:lnTo>
                  <a:pt x="211095" y="18950"/>
                </a:lnTo>
                <a:lnTo>
                  <a:pt x="211335" y="19070"/>
                </a:lnTo>
                <a:lnTo>
                  <a:pt x="211636" y="19551"/>
                </a:lnTo>
                <a:lnTo>
                  <a:pt x="211515" y="19852"/>
                </a:lnTo>
                <a:lnTo>
                  <a:pt x="211154" y="20153"/>
                </a:lnTo>
                <a:lnTo>
                  <a:pt x="210313" y="20153"/>
                </a:lnTo>
                <a:lnTo>
                  <a:pt x="210313" y="20935"/>
                </a:lnTo>
                <a:lnTo>
                  <a:pt x="210613" y="21176"/>
                </a:lnTo>
                <a:lnTo>
                  <a:pt x="210733" y="21356"/>
                </a:lnTo>
                <a:lnTo>
                  <a:pt x="210132" y="21898"/>
                </a:lnTo>
                <a:lnTo>
                  <a:pt x="210372" y="22138"/>
                </a:lnTo>
                <a:lnTo>
                  <a:pt x="210673" y="22439"/>
                </a:lnTo>
                <a:lnTo>
                  <a:pt x="210794" y="22800"/>
                </a:lnTo>
                <a:lnTo>
                  <a:pt x="210673" y="22980"/>
                </a:lnTo>
                <a:lnTo>
                  <a:pt x="209470" y="24003"/>
                </a:lnTo>
                <a:lnTo>
                  <a:pt x="210313" y="25688"/>
                </a:lnTo>
                <a:lnTo>
                  <a:pt x="211515" y="26289"/>
                </a:lnTo>
                <a:lnTo>
                  <a:pt x="211876" y="26590"/>
                </a:lnTo>
                <a:lnTo>
                  <a:pt x="211996" y="26831"/>
                </a:lnTo>
                <a:lnTo>
                  <a:pt x="211756" y="27672"/>
                </a:lnTo>
                <a:lnTo>
                  <a:pt x="211515" y="27853"/>
                </a:lnTo>
                <a:lnTo>
                  <a:pt x="210914" y="28154"/>
                </a:lnTo>
                <a:lnTo>
                  <a:pt x="211395" y="28394"/>
                </a:lnTo>
                <a:lnTo>
                  <a:pt x="211515" y="28214"/>
                </a:lnTo>
                <a:lnTo>
                  <a:pt x="212057" y="28094"/>
                </a:lnTo>
                <a:lnTo>
                  <a:pt x="212297" y="28094"/>
                </a:lnTo>
                <a:lnTo>
                  <a:pt x="212718" y="28274"/>
                </a:lnTo>
                <a:lnTo>
                  <a:pt x="213019" y="28274"/>
                </a:lnTo>
                <a:lnTo>
                  <a:pt x="213440" y="28756"/>
                </a:lnTo>
                <a:lnTo>
                  <a:pt x="213621" y="29357"/>
                </a:lnTo>
                <a:lnTo>
                  <a:pt x="213982" y="29598"/>
                </a:lnTo>
                <a:lnTo>
                  <a:pt x="215004" y="29838"/>
                </a:lnTo>
                <a:lnTo>
                  <a:pt x="217531" y="33267"/>
                </a:lnTo>
                <a:lnTo>
                  <a:pt x="217591" y="35493"/>
                </a:lnTo>
                <a:lnTo>
                  <a:pt x="218915" y="35132"/>
                </a:lnTo>
                <a:lnTo>
                  <a:pt x="219276" y="36155"/>
                </a:lnTo>
                <a:lnTo>
                  <a:pt x="217892" y="35854"/>
                </a:lnTo>
                <a:lnTo>
                  <a:pt x="216568" y="38020"/>
                </a:lnTo>
                <a:lnTo>
                  <a:pt x="216870" y="38200"/>
                </a:lnTo>
                <a:lnTo>
                  <a:pt x="218072" y="39283"/>
                </a:lnTo>
                <a:lnTo>
                  <a:pt x="218614" y="40005"/>
                </a:lnTo>
                <a:lnTo>
                  <a:pt x="219998" y="40486"/>
                </a:lnTo>
                <a:lnTo>
                  <a:pt x="219336" y="41268"/>
                </a:lnTo>
                <a:lnTo>
                  <a:pt x="219456" y="43735"/>
                </a:lnTo>
                <a:lnTo>
                  <a:pt x="220358" y="45058"/>
                </a:lnTo>
                <a:lnTo>
                  <a:pt x="220479" y="46562"/>
                </a:lnTo>
                <a:lnTo>
                  <a:pt x="221983" y="47344"/>
                </a:lnTo>
                <a:lnTo>
                  <a:pt x="222404" y="47705"/>
                </a:lnTo>
                <a:lnTo>
                  <a:pt x="224088" y="46923"/>
                </a:lnTo>
                <a:lnTo>
                  <a:pt x="225713" y="48126"/>
                </a:lnTo>
                <a:lnTo>
                  <a:pt x="225592" y="48908"/>
                </a:lnTo>
                <a:lnTo>
                  <a:pt x="227758" y="48908"/>
                </a:lnTo>
                <a:lnTo>
                  <a:pt x="230525" y="50051"/>
                </a:lnTo>
                <a:lnTo>
                  <a:pt x="233232" y="50051"/>
                </a:lnTo>
                <a:lnTo>
                  <a:pt x="234075" y="50292"/>
                </a:lnTo>
                <a:lnTo>
                  <a:pt x="236421" y="48247"/>
                </a:lnTo>
                <a:lnTo>
                  <a:pt x="236662" y="47404"/>
                </a:lnTo>
                <a:lnTo>
                  <a:pt x="237384" y="46141"/>
                </a:lnTo>
                <a:lnTo>
                  <a:pt x="238586" y="45660"/>
                </a:lnTo>
                <a:lnTo>
                  <a:pt x="240872" y="46683"/>
                </a:lnTo>
                <a:lnTo>
                  <a:pt x="242737" y="49269"/>
                </a:lnTo>
                <a:lnTo>
                  <a:pt x="244783" y="49871"/>
                </a:lnTo>
                <a:lnTo>
                  <a:pt x="247791" y="49991"/>
                </a:lnTo>
                <a:lnTo>
                  <a:pt x="253445" y="54383"/>
                </a:lnTo>
                <a:lnTo>
                  <a:pt x="254107" y="54563"/>
                </a:lnTo>
                <a:lnTo>
                  <a:pt x="259100" y="54383"/>
                </a:lnTo>
                <a:lnTo>
                  <a:pt x="259280" y="53961"/>
                </a:lnTo>
                <a:lnTo>
                  <a:pt x="260905" y="54684"/>
                </a:lnTo>
                <a:lnTo>
                  <a:pt x="261025" y="56368"/>
                </a:lnTo>
                <a:lnTo>
                  <a:pt x="262108" y="57451"/>
                </a:lnTo>
                <a:lnTo>
                  <a:pt x="264996" y="55104"/>
                </a:lnTo>
                <a:lnTo>
                  <a:pt x="265296" y="54082"/>
                </a:lnTo>
                <a:lnTo>
                  <a:pt x="267222" y="54984"/>
                </a:lnTo>
                <a:lnTo>
                  <a:pt x="267883" y="57150"/>
                </a:lnTo>
                <a:lnTo>
                  <a:pt x="267703" y="61963"/>
                </a:lnTo>
                <a:lnTo>
                  <a:pt x="266018" y="62865"/>
                </a:lnTo>
                <a:lnTo>
                  <a:pt x="266018" y="65753"/>
                </a:lnTo>
                <a:lnTo>
                  <a:pt x="263492" y="68760"/>
                </a:lnTo>
                <a:lnTo>
                  <a:pt x="258078" y="73393"/>
                </a:lnTo>
                <a:lnTo>
                  <a:pt x="256994" y="73633"/>
                </a:lnTo>
                <a:lnTo>
                  <a:pt x="255371" y="69422"/>
                </a:lnTo>
                <a:lnTo>
                  <a:pt x="253686" y="69422"/>
                </a:lnTo>
                <a:lnTo>
                  <a:pt x="253085" y="70866"/>
                </a:lnTo>
                <a:lnTo>
                  <a:pt x="249956" y="74596"/>
                </a:lnTo>
                <a:lnTo>
                  <a:pt x="248151" y="75197"/>
                </a:lnTo>
                <a:lnTo>
                  <a:pt x="248513" y="76762"/>
                </a:lnTo>
                <a:lnTo>
                  <a:pt x="251521" y="79168"/>
                </a:lnTo>
                <a:lnTo>
                  <a:pt x="253927" y="79469"/>
                </a:lnTo>
                <a:lnTo>
                  <a:pt x="255972" y="78807"/>
                </a:lnTo>
                <a:lnTo>
                  <a:pt x="257776" y="79348"/>
                </a:lnTo>
                <a:lnTo>
                  <a:pt x="252543" y="86387"/>
                </a:lnTo>
                <a:lnTo>
                  <a:pt x="249956" y="90778"/>
                </a:lnTo>
                <a:lnTo>
                  <a:pt x="248813" y="91199"/>
                </a:lnTo>
                <a:lnTo>
                  <a:pt x="246227" y="89635"/>
                </a:lnTo>
                <a:lnTo>
                  <a:pt x="244001" y="90056"/>
                </a:lnTo>
                <a:lnTo>
                  <a:pt x="243399" y="89214"/>
                </a:lnTo>
                <a:lnTo>
                  <a:pt x="241594" y="88973"/>
                </a:lnTo>
                <a:lnTo>
                  <a:pt x="237804" y="89575"/>
                </a:lnTo>
                <a:lnTo>
                  <a:pt x="239729" y="92944"/>
                </a:lnTo>
                <a:lnTo>
                  <a:pt x="239549" y="95531"/>
                </a:lnTo>
                <a:lnTo>
                  <a:pt x="237744" y="97516"/>
                </a:lnTo>
                <a:lnTo>
                  <a:pt x="238105" y="98900"/>
                </a:lnTo>
                <a:lnTo>
                  <a:pt x="240511" y="99922"/>
                </a:lnTo>
                <a:lnTo>
                  <a:pt x="242256" y="99982"/>
                </a:lnTo>
                <a:lnTo>
                  <a:pt x="242677" y="98719"/>
                </a:lnTo>
                <a:lnTo>
                  <a:pt x="243941" y="98779"/>
                </a:lnTo>
                <a:lnTo>
                  <a:pt x="244963" y="99862"/>
                </a:lnTo>
                <a:lnTo>
                  <a:pt x="245023" y="101005"/>
                </a:lnTo>
                <a:lnTo>
                  <a:pt x="243820" y="103051"/>
                </a:lnTo>
                <a:lnTo>
                  <a:pt x="241174" y="109367"/>
                </a:lnTo>
                <a:lnTo>
                  <a:pt x="238166" y="114360"/>
                </a:lnTo>
                <a:lnTo>
                  <a:pt x="233594" y="120436"/>
                </a:lnTo>
                <a:lnTo>
                  <a:pt x="232510" y="121038"/>
                </a:lnTo>
                <a:lnTo>
                  <a:pt x="228660" y="120436"/>
                </a:lnTo>
                <a:lnTo>
                  <a:pt x="226615" y="121038"/>
                </a:lnTo>
                <a:lnTo>
                  <a:pt x="223427" y="120496"/>
                </a:lnTo>
                <a:lnTo>
                  <a:pt x="222284" y="123444"/>
                </a:lnTo>
                <a:lnTo>
                  <a:pt x="223848" y="124226"/>
                </a:lnTo>
                <a:lnTo>
                  <a:pt x="225652" y="126271"/>
                </a:lnTo>
                <a:lnTo>
                  <a:pt x="230104" y="127294"/>
                </a:lnTo>
                <a:lnTo>
                  <a:pt x="231187" y="125610"/>
                </a:lnTo>
                <a:lnTo>
                  <a:pt x="233172" y="125008"/>
                </a:lnTo>
                <a:lnTo>
                  <a:pt x="234556" y="125429"/>
                </a:lnTo>
                <a:lnTo>
                  <a:pt x="234376" y="127836"/>
                </a:lnTo>
                <a:lnTo>
                  <a:pt x="236240" y="135656"/>
                </a:lnTo>
                <a:lnTo>
                  <a:pt x="237443" y="137341"/>
                </a:lnTo>
                <a:lnTo>
                  <a:pt x="235579" y="145101"/>
                </a:lnTo>
                <a:lnTo>
                  <a:pt x="234857" y="149733"/>
                </a:lnTo>
                <a:lnTo>
                  <a:pt x="233533" y="152199"/>
                </a:lnTo>
                <a:lnTo>
                  <a:pt x="232390" y="152621"/>
                </a:lnTo>
                <a:lnTo>
                  <a:pt x="230886" y="150936"/>
                </a:lnTo>
                <a:lnTo>
                  <a:pt x="228059" y="151237"/>
                </a:lnTo>
                <a:lnTo>
                  <a:pt x="226555" y="153764"/>
                </a:lnTo>
                <a:lnTo>
                  <a:pt x="222885" y="155749"/>
                </a:lnTo>
                <a:lnTo>
                  <a:pt x="220539" y="155448"/>
                </a:lnTo>
                <a:lnTo>
                  <a:pt x="219938" y="157072"/>
                </a:lnTo>
                <a:lnTo>
                  <a:pt x="220058" y="160140"/>
                </a:lnTo>
                <a:lnTo>
                  <a:pt x="220900" y="160561"/>
                </a:lnTo>
                <a:lnTo>
                  <a:pt x="224750" y="159659"/>
                </a:lnTo>
                <a:lnTo>
                  <a:pt x="225773" y="159960"/>
                </a:lnTo>
                <a:lnTo>
                  <a:pt x="228179" y="159238"/>
                </a:lnTo>
                <a:lnTo>
                  <a:pt x="229322" y="157433"/>
                </a:lnTo>
                <a:lnTo>
                  <a:pt x="230224" y="157132"/>
                </a:lnTo>
                <a:lnTo>
                  <a:pt x="232450" y="158155"/>
                </a:lnTo>
                <a:lnTo>
                  <a:pt x="234376" y="160441"/>
                </a:lnTo>
                <a:lnTo>
                  <a:pt x="232872" y="163088"/>
                </a:lnTo>
                <a:lnTo>
                  <a:pt x="231548" y="169164"/>
                </a:lnTo>
                <a:lnTo>
                  <a:pt x="226856" y="179992"/>
                </a:lnTo>
                <a:lnTo>
                  <a:pt x="225713" y="183782"/>
                </a:lnTo>
                <a:lnTo>
                  <a:pt x="225713" y="185888"/>
                </a:lnTo>
                <a:lnTo>
                  <a:pt x="224991" y="188114"/>
                </a:lnTo>
                <a:lnTo>
                  <a:pt x="221502" y="191543"/>
                </a:lnTo>
                <a:lnTo>
                  <a:pt x="223547" y="194852"/>
                </a:lnTo>
                <a:lnTo>
                  <a:pt x="224870" y="199063"/>
                </a:lnTo>
                <a:lnTo>
                  <a:pt x="224750" y="202191"/>
                </a:lnTo>
                <a:lnTo>
                  <a:pt x="227638" y="209109"/>
                </a:lnTo>
                <a:lnTo>
                  <a:pt x="229142" y="209891"/>
                </a:lnTo>
                <a:lnTo>
                  <a:pt x="229623" y="211214"/>
                </a:lnTo>
                <a:lnTo>
                  <a:pt x="228660" y="212177"/>
                </a:lnTo>
                <a:lnTo>
                  <a:pt x="228059" y="214282"/>
                </a:lnTo>
                <a:lnTo>
                  <a:pt x="227878" y="219516"/>
                </a:lnTo>
                <a:lnTo>
                  <a:pt x="225953" y="219997"/>
                </a:lnTo>
                <a:lnTo>
                  <a:pt x="224148" y="221802"/>
                </a:lnTo>
                <a:lnTo>
                  <a:pt x="222224" y="224630"/>
                </a:lnTo>
                <a:lnTo>
                  <a:pt x="219637" y="230946"/>
                </a:lnTo>
                <a:lnTo>
                  <a:pt x="218674" y="234856"/>
                </a:lnTo>
                <a:lnTo>
                  <a:pt x="215666" y="238165"/>
                </a:lnTo>
                <a:lnTo>
                  <a:pt x="213801" y="238586"/>
                </a:lnTo>
                <a:lnTo>
                  <a:pt x="212778" y="241414"/>
                </a:lnTo>
                <a:lnTo>
                  <a:pt x="214282" y="243700"/>
                </a:lnTo>
                <a:lnTo>
                  <a:pt x="215426" y="247550"/>
                </a:lnTo>
                <a:lnTo>
                  <a:pt x="215967" y="249956"/>
                </a:lnTo>
                <a:lnTo>
                  <a:pt x="215546" y="258980"/>
                </a:lnTo>
                <a:lnTo>
                  <a:pt x="215064" y="261085"/>
                </a:lnTo>
                <a:lnTo>
                  <a:pt x="213260" y="262108"/>
                </a:lnTo>
                <a:lnTo>
                  <a:pt x="212658" y="261386"/>
                </a:lnTo>
                <a:lnTo>
                  <a:pt x="210132" y="262288"/>
                </a:lnTo>
                <a:lnTo>
                  <a:pt x="209290" y="263492"/>
                </a:lnTo>
                <a:lnTo>
                  <a:pt x="209290" y="265597"/>
                </a:lnTo>
                <a:lnTo>
                  <a:pt x="205079" y="269207"/>
                </a:lnTo>
                <a:lnTo>
                  <a:pt x="204898" y="270711"/>
                </a:lnTo>
                <a:lnTo>
                  <a:pt x="206282" y="272034"/>
                </a:lnTo>
                <a:lnTo>
                  <a:pt x="208087" y="272335"/>
                </a:lnTo>
                <a:lnTo>
                  <a:pt x="209350" y="271132"/>
                </a:lnTo>
                <a:lnTo>
                  <a:pt x="212538" y="271553"/>
                </a:lnTo>
                <a:lnTo>
                  <a:pt x="213019" y="273057"/>
                </a:lnTo>
                <a:lnTo>
                  <a:pt x="216268" y="272455"/>
                </a:lnTo>
                <a:lnTo>
                  <a:pt x="216629" y="268966"/>
                </a:lnTo>
                <a:lnTo>
                  <a:pt x="218434" y="267943"/>
                </a:lnTo>
                <a:lnTo>
                  <a:pt x="219998" y="271432"/>
                </a:lnTo>
                <a:lnTo>
                  <a:pt x="221802" y="281479"/>
                </a:lnTo>
                <a:lnTo>
                  <a:pt x="221201" y="285149"/>
                </a:lnTo>
                <a:lnTo>
                  <a:pt x="220599" y="294834"/>
                </a:lnTo>
                <a:lnTo>
                  <a:pt x="218674" y="300248"/>
                </a:lnTo>
                <a:lnTo>
                  <a:pt x="218072" y="304098"/>
                </a:lnTo>
                <a:lnTo>
                  <a:pt x="218133" y="308129"/>
                </a:lnTo>
                <a:lnTo>
                  <a:pt x="218554" y="311136"/>
                </a:lnTo>
                <a:lnTo>
                  <a:pt x="219276" y="313363"/>
                </a:lnTo>
                <a:lnTo>
                  <a:pt x="222946" y="318837"/>
                </a:lnTo>
                <a:moveTo>
                  <a:pt x="226675" y="202672"/>
                </a:moveTo>
                <a:lnTo>
                  <a:pt x="226434" y="201710"/>
                </a:lnTo>
                <a:lnTo>
                  <a:pt x="227397" y="201589"/>
                </a:lnTo>
                <a:lnTo>
                  <a:pt x="226675" y="202732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 title="GA-2">
            <a:extLst>
              <a:ext uri="{FF2B5EF4-FFF2-40B4-BE49-F238E27FC236}">
                <a16:creationId xmlns:a16="http://schemas.microsoft.com/office/drawing/2014/main" id="{50133EA2-24DD-A2F9-C383-A531B8E95C49}"/>
              </a:ext>
            </a:extLst>
          </p:cNvPr>
          <p:cNvSpPr/>
          <p:nvPr/>
        </p:nvSpPr>
        <p:spPr>
          <a:xfrm>
            <a:off x="6307596" y="4563542"/>
            <a:ext cx="208353" cy="341079"/>
          </a:xfrm>
          <a:custGeom>
            <a:avLst/>
            <a:gdLst>
              <a:gd name="connsiteX0" fmla="*/ 260784 w 260784"/>
              <a:gd name="connsiteY0" fmla="*/ 420624 h 442100"/>
              <a:gd name="connsiteX1" fmla="*/ 255791 w 260784"/>
              <a:gd name="connsiteY1" fmla="*/ 421226 h 442100"/>
              <a:gd name="connsiteX2" fmla="*/ 252302 w 260784"/>
              <a:gd name="connsiteY2" fmla="*/ 421647 h 442100"/>
              <a:gd name="connsiteX3" fmla="*/ 250257 w 260784"/>
              <a:gd name="connsiteY3" fmla="*/ 421948 h 442100"/>
              <a:gd name="connsiteX4" fmla="*/ 246467 w 260784"/>
              <a:gd name="connsiteY4" fmla="*/ 422308 h 442100"/>
              <a:gd name="connsiteX5" fmla="*/ 243639 w 260784"/>
              <a:gd name="connsiteY5" fmla="*/ 422669 h 442100"/>
              <a:gd name="connsiteX6" fmla="*/ 242737 w 260784"/>
              <a:gd name="connsiteY6" fmla="*/ 422669 h 442100"/>
              <a:gd name="connsiteX7" fmla="*/ 238766 w 260784"/>
              <a:gd name="connsiteY7" fmla="*/ 423271 h 442100"/>
              <a:gd name="connsiteX8" fmla="*/ 238647 w 260784"/>
              <a:gd name="connsiteY8" fmla="*/ 423271 h 442100"/>
              <a:gd name="connsiteX9" fmla="*/ 233232 w 260784"/>
              <a:gd name="connsiteY9" fmla="*/ 423873 h 442100"/>
              <a:gd name="connsiteX10" fmla="*/ 221080 w 260784"/>
              <a:gd name="connsiteY10" fmla="*/ 425377 h 442100"/>
              <a:gd name="connsiteX11" fmla="*/ 216267 w 260784"/>
              <a:gd name="connsiteY11" fmla="*/ 425918 h 442100"/>
              <a:gd name="connsiteX12" fmla="*/ 202311 w 260784"/>
              <a:gd name="connsiteY12" fmla="*/ 427542 h 442100"/>
              <a:gd name="connsiteX13" fmla="*/ 199062 w 260784"/>
              <a:gd name="connsiteY13" fmla="*/ 427843 h 442100"/>
              <a:gd name="connsiteX14" fmla="*/ 194190 w 260784"/>
              <a:gd name="connsiteY14" fmla="*/ 428444 h 442100"/>
              <a:gd name="connsiteX15" fmla="*/ 188355 w 260784"/>
              <a:gd name="connsiteY15" fmla="*/ 429167 h 442100"/>
              <a:gd name="connsiteX16" fmla="*/ 178789 w 260784"/>
              <a:gd name="connsiteY16" fmla="*/ 430369 h 442100"/>
              <a:gd name="connsiteX17" fmla="*/ 173917 w 260784"/>
              <a:gd name="connsiteY17" fmla="*/ 430971 h 442100"/>
              <a:gd name="connsiteX18" fmla="*/ 173616 w 260784"/>
              <a:gd name="connsiteY18" fmla="*/ 430971 h 442100"/>
              <a:gd name="connsiteX19" fmla="*/ 165314 w 260784"/>
              <a:gd name="connsiteY19" fmla="*/ 431994 h 442100"/>
              <a:gd name="connsiteX20" fmla="*/ 163629 w 260784"/>
              <a:gd name="connsiteY20" fmla="*/ 432174 h 442100"/>
              <a:gd name="connsiteX21" fmla="*/ 161223 w 260784"/>
              <a:gd name="connsiteY21" fmla="*/ 432415 h 442100"/>
              <a:gd name="connsiteX22" fmla="*/ 158155 w 260784"/>
              <a:gd name="connsiteY22" fmla="*/ 432716 h 442100"/>
              <a:gd name="connsiteX23" fmla="*/ 157734 w 260784"/>
              <a:gd name="connsiteY23" fmla="*/ 432896 h 442100"/>
              <a:gd name="connsiteX24" fmla="*/ 151357 w 260784"/>
              <a:gd name="connsiteY24" fmla="*/ 433738 h 442100"/>
              <a:gd name="connsiteX25" fmla="*/ 142694 w 260784"/>
              <a:gd name="connsiteY25" fmla="*/ 434942 h 442100"/>
              <a:gd name="connsiteX26" fmla="*/ 141130 w 260784"/>
              <a:gd name="connsiteY26" fmla="*/ 435062 h 442100"/>
              <a:gd name="connsiteX27" fmla="*/ 136198 w 260784"/>
              <a:gd name="connsiteY27" fmla="*/ 435543 h 442100"/>
              <a:gd name="connsiteX28" fmla="*/ 132588 w 260784"/>
              <a:gd name="connsiteY28" fmla="*/ 435904 h 442100"/>
              <a:gd name="connsiteX29" fmla="*/ 123565 w 260784"/>
              <a:gd name="connsiteY29" fmla="*/ 436927 h 442100"/>
              <a:gd name="connsiteX30" fmla="*/ 120015 w 260784"/>
              <a:gd name="connsiteY30" fmla="*/ 437348 h 442100"/>
              <a:gd name="connsiteX31" fmla="*/ 115203 w 260784"/>
              <a:gd name="connsiteY31" fmla="*/ 437889 h 442100"/>
              <a:gd name="connsiteX32" fmla="*/ 111894 w 260784"/>
              <a:gd name="connsiteY32" fmla="*/ 438250 h 442100"/>
              <a:gd name="connsiteX33" fmla="*/ 105577 w 260784"/>
              <a:gd name="connsiteY33" fmla="*/ 439032 h 442100"/>
              <a:gd name="connsiteX34" fmla="*/ 102148 w 260784"/>
              <a:gd name="connsiteY34" fmla="*/ 439453 h 442100"/>
              <a:gd name="connsiteX35" fmla="*/ 98177 w 260784"/>
              <a:gd name="connsiteY35" fmla="*/ 439935 h 442100"/>
              <a:gd name="connsiteX36" fmla="*/ 91681 w 260784"/>
              <a:gd name="connsiteY36" fmla="*/ 440657 h 442100"/>
              <a:gd name="connsiteX37" fmla="*/ 86507 w 260784"/>
              <a:gd name="connsiteY37" fmla="*/ 441258 h 442100"/>
              <a:gd name="connsiteX38" fmla="*/ 84221 w 260784"/>
              <a:gd name="connsiteY38" fmla="*/ 441499 h 442100"/>
              <a:gd name="connsiteX39" fmla="*/ 80852 w 260784"/>
              <a:gd name="connsiteY39" fmla="*/ 441980 h 442100"/>
              <a:gd name="connsiteX40" fmla="*/ 79649 w 260784"/>
              <a:gd name="connsiteY40" fmla="*/ 442100 h 442100"/>
              <a:gd name="connsiteX41" fmla="*/ 78205 w 260784"/>
              <a:gd name="connsiteY41" fmla="*/ 439995 h 442100"/>
              <a:gd name="connsiteX42" fmla="*/ 76762 w 260784"/>
              <a:gd name="connsiteY42" fmla="*/ 439092 h 442100"/>
              <a:gd name="connsiteX43" fmla="*/ 75799 w 260784"/>
              <a:gd name="connsiteY43" fmla="*/ 438611 h 442100"/>
              <a:gd name="connsiteX44" fmla="*/ 74777 w 260784"/>
              <a:gd name="connsiteY44" fmla="*/ 436806 h 442100"/>
              <a:gd name="connsiteX45" fmla="*/ 73573 w 260784"/>
              <a:gd name="connsiteY45" fmla="*/ 435964 h 442100"/>
              <a:gd name="connsiteX46" fmla="*/ 73092 w 260784"/>
              <a:gd name="connsiteY46" fmla="*/ 435483 h 442100"/>
              <a:gd name="connsiteX47" fmla="*/ 70926 w 260784"/>
              <a:gd name="connsiteY47" fmla="*/ 435904 h 442100"/>
              <a:gd name="connsiteX48" fmla="*/ 69964 w 260784"/>
              <a:gd name="connsiteY48" fmla="*/ 434099 h 442100"/>
              <a:gd name="connsiteX49" fmla="*/ 69061 w 260784"/>
              <a:gd name="connsiteY49" fmla="*/ 433438 h 442100"/>
              <a:gd name="connsiteX50" fmla="*/ 69061 w 260784"/>
              <a:gd name="connsiteY50" fmla="*/ 433317 h 442100"/>
              <a:gd name="connsiteX51" fmla="*/ 69182 w 260784"/>
              <a:gd name="connsiteY51" fmla="*/ 431512 h 442100"/>
              <a:gd name="connsiteX52" fmla="*/ 69061 w 260784"/>
              <a:gd name="connsiteY52" fmla="*/ 431152 h 442100"/>
              <a:gd name="connsiteX53" fmla="*/ 67617 w 260784"/>
              <a:gd name="connsiteY53" fmla="*/ 429587 h 442100"/>
              <a:gd name="connsiteX54" fmla="*/ 66835 w 260784"/>
              <a:gd name="connsiteY54" fmla="*/ 428565 h 442100"/>
              <a:gd name="connsiteX55" fmla="*/ 66594 w 260784"/>
              <a:gd name="connsiteY55" fmla="*/ 427602 h 442100"/>
              <a:gd name="connsiteX56" fmla="*/ 66594 w 260784"/>
              <a:gd name="connsiteY56" fmla="*/ 426579 h 442100"/>
              <a:gd name="connsiteX57" fmla="*/ 64790 w 260784"/>
              <a:gd name="connsiteY57" fmla="*/ 424113 h 442100"/>
              <a:gd name="connsiteX58" fmla="*/ 64369 w 260784"/>
              <a:gd name="connsiteY58" fmla="*/ 421105 h 442100"/>
              <a:gd name="connsiteX59" fmla="*/ 65572 w 260784"/>
              <a:gd name="connsiteY59" fmla="*/ 419902 h 442100"/>
              <a:gd name="connsiteX60" fmla="*/ 65693 w 260784"/>
              <a:gd name="connsiteY60" fmla="*/ 418940 h 442100"/>
              <a:gd name="connsiteX61" fmla="*/ 64189 w 260784"/>
              <a:gd name="connsiteY61" fmla="*/ 417676 h 442100"/>
              <a:gd name="connsiteX62" fmla="*/ 63587 w 260784"/>
              <a:gd name="connsiteY62" fmla="*/ 416112 h 442100"/>
              <a:gd name="connsiteX63" fmla="*/ 63888 w 260784"/>
              <a:gd name="connsiteY63" fmla="*/ 415210 h 442100"/>
              <a:gd name="connsiteX64" fmla="*/ 62504 w 260784"/>
              <a:gd name="connsiteY64" fmla="*/ 413646 h 442100"/>
              <a:gd name="connsiteX65" fmla="*/ 62985 w 260784"/>
              <a:gd name="connsiteY65" fmla="*/ 412443 h 442100"/>
              <a:gd name="connsiteX66" fmla="*/ 62925 w 260784"/>
              <a:gd name="connsiteY66" fmla="*/ 411600 h 442100"/>
              <a:gd name="connsiteX67" fmla="*/ 61782 w 260784"/>
              <a:gd name="connsiteY67" fmla="*/ 411239 h 442100"/>
              <a:gd name="connsiteX68" fmla="*/ 58895 w 260784"/>
              <a:gd name="connsiteY68" fmla="*/ 407931 h 442100"/>
              <a:gd name="connsiteX69" fmla="*/ 56247 w 260784"/>
              <a:gd name="connsiteY69" fmla="*/ 405524 h 442100"/>
              <a:gd name="connsiteX70" fmla="*/ 55766 w 260784"/>
              <a:gd name="connsiteY70" fmla="*/ 404381 h 442100"/>
              <a:gd name="connsiteX71" fmla="*/ 53541 w 260784"/>
              <a:gd name="connsiteY71" fmla="*/ 403298 h 442100"/>
              <a:gd name="connsiteX72" fmla="*/ 53601 w 260784"/>
              <a:gd name="connsiteY72" fmla="*/ 399869 h 442100"/>
              <a:gd name="connsiteX73" fmla="*/ 53240 w 260784"/>
              <a:gd name="connsiteY73" fmla="*/ 398365 h 442100"/>
              <a:gd name="connsiteX74" fmla="*/ 52037 w 260784"/>
              <a:gd name="connsiteY74" fmla="*/ 397283 h 442100"/>
              <a:gd name="connsiteX75" fmla="*/ 49149 w 260784"/>
              <a:gd name="connsiteY75" fmla="*/ 396861 h 442100"/>
              <a:gd name="connsiteX76" fmla="*/ 48668 w 260784"/>
              <a:gd name="connsiteY76" fmla="*/ 395718 h 442100"/>
              <a:gd name="connsiteX77" fmla="*/ 49029 w 260784"/>
              <a:gd name="connsiteY77" fmla="*/ 394275 h 442100"/>
              <a:gd name="connsiteX78" fmla="*/ 48607 w 260784"/>
              <a:gd name="connsiteY78" fmla="*/ 391748 h 442100"/>
              <a:gd name="connsiteX79" fmla="*/ 48607 w 260784"/>
              <a:gd name="connsiteY79" fmla="*/ 389282 h 442100"/>
              <a:gd name="connsiteX80" fmla="*/ 48488 w 260784"/>
              <a:gd name="connsiteY80" fmla="*/ 388981 h 442100"/>
              <a:gd name="connsiteX81" fmla="*/ 47765 w 260784"/>
              <a:gd name="connsiteY81" fmla="*/ 388440 h 442100"/>
              <a:gd name="connsiteX82" fmla="*/ 46382 w 260784"/>
              <a:gd name="connsiteY82" fmla="*/ 385853 h 442100"/>
              <a:gd name="connsiteX83" fmla="*/ 45840 w 260784"/>
              <a:gd name="connsiteY83" fmla="*/ 383025 h 442100"/>
              <a:gd name="connsiteX84" fmla="*/ 45539 w 260784"/>
              <a:gd name="connsiteY84" fmla="*/ 382063 h 442100"/>
              <a:gd name="connsiteX85" fmla="*/ 42832 w 260784"/>
              <a:gd name="connsiteY85" fmla="*/ 379476 h 442100"/>
              <a:gd name="connsiteX86" fmla="*/ 42050 w 260784"/>
              <a:gd name="connsiteY86" fmla="*/ 378152 h 442100"/>
              <a:gd name="connsiteX87" fmla="*/ 42171 w 260784"/>
              <a:gd name="connsiteY87" fmla="*/ 376949 h 442100"/>
              <a:gd name="connsiteX88" fmla="*/ 41208 w 260784"/>
              <a:gd name="connsiteY88" fmla="*/ 374663 h 442100"/>
              <a:gd name="connsiteX89" fmla="*/ 39644 w 260784"/>
              <a:gd name="connsiteY89" fmla="*/ 372257 h 442100"/>
              <a:gd name="connsiteX90" fmla="*/ 38381 w 260784"/>
              <a:gd name="connsiteY90" fmla="*/ 371716 h 442100"/>
              <a:gd name="connsiteX91" fmla="*/ 37779 w 260784"/>
              <a:gd name="connsiteY91" fmla="*/ 371174 h 442100"/>
              <a:gd name="connsiteX92" fmla="*/ 36576 w 260784"/>
              <a:gd name="connsiteY92" fmla="*/ 370693 h 442100"/>
              <a:gd name="connsiteX93" fmla="*/ 34350 w 260784"/>
              <a:gd name="connsiteY93" fmla="*/ 366843 h 442100"/>
              <a:gd name="connsiteX94" fmla="*/ 32546 w 260784"/>
              <a:gd name="connsiteY94" fmla="*/ 365339 h 442100"/>
              <a:gd name="connsiteX95" fmla="*/ 31944 w 260784"/>
              <a:gd name="connsiteY95" fmla="*/ 364497 h 442100"/>
              <a:gd name="connsiteX96" fmla="*/ 31162 w 260784"/>
              <a:gd name="connsiteY96" fmla="*/ 364196 h 442100"/>
              <a:gd name="connsiteX97" fmla="*/ 30560 w 260784"/>
              <a:gd name="connsiteY97" fmla="*/ 364136 h 442100"/>
              <a:gd name="connsiteX98" fmla="*/ 29357 w 260784"/>
              <a:gd name="connsiteY98" fmla="*/ 364316 h 442100"/>
              <a:gd name="connsiteX99" fmla="*/ 27793 w 260784"/>
              <a:gd name="connsiteY99" fmla="*/ 363354 h 442100"/>
              <a:gd name="connsiteX100" fmla="*/ 27612 w 260784"/>
              <a:gd name="connsiteY100" fmla="*/ 360707 h 442100"/>
              <a:gd name="connsiteX101" fmla="*/ 26108 w 260784"/>
              <a:gd name="connsiteY101" fmla="*/ 359985 h 442100"/>
              <a:gd name="connsiteX102" fmla="*/ 25808 w 260784"/>
              <a:gd name="connsiteY102" fmla="*/ 358842 h 442100"/>
              <a:gd name="connsiteX103" fmla="*/ 25688 w 260784"/>
              <a:gd name="connsiteY103" fmla="*/ 356736 h 442100"/>
              <a:gd name="connsiteX104" fmla="*/ 26650 w 260784"/>
              <a:gd name="connsiteY104" fmla="*/ 354932 h 442100"/>
              <a:gd name="connsiteX105" fmla="*/ 26530 w 260784"/>
              <a:gd name="connsiteY105" fmla="*/ 352224 h 442100"/>
              <a:gd name="connsiteX106" fmla="*/ 24544 w 260784"/>
              <a:gd name="connsiteY106" fmla="*/ 348495 h 442100"/>
              <a:gd name="connsiteX107" fmla="*/ 23161 w 260784"/>
              <a:gd name="connsiteY107" fmla="*/ 346509 h 442100"/>
              <a:gd name="connsiteX108" fmla="*/ 22921 w 260784"/>
              <a:gd name="connsiteY108" fmla="*/ 345727 h 442100"/>
              <a:gd name="connsiteX109" fmla="*/ 22078 w 260784"/>
              <a:gd name="connsiteY109" fmla="*/ 343141 h 442100"/>
              <a:gd name="connsiteX110" fmla="*/ 22258 w 260784"/>
              <a:gd name="connsiteY110" fmla="*/ 342419 h 442100"/>
              <a:gd name="connsiteX111" fmla="*/ 24484 w 260784"/>
              <a:gd name="connsiteY111" fmla="*/ 341156 h 442100"/>
              <a:gd name="connsiteX112" fmla="*/ 25507 w 260784"/>
              <a:gd name="connsiteY112" fmla="*/ 339351 h 442100"/>
              <a:gd name="connsiteX113" fmla="*/ 25386 w 260784"/>
              <a:gd name="connsiteY113" fmla="*/ 335862 h 442100"/>
              <a:gd name="connsiteX114" fmla="*/ 25688 w 260784"/>
              <a:gd name="connsiteY114" fmla="*/ 334538 h 442100"/>
              <a:gd name="connsiteX115" fmla="*/ 25146 w 260784"/>
              <a:gd name="connsiteY115" fmla="*/ 332372 h 442100"/>
              <a:gd name="connsiteX116" fmla="*/ 24424 w 260784"/>
              <a:gd name="connsiteY116" fmla="*/ 331771 h 442100"/>
              <a:gd name="connsiteX117" fmla="*/ 24484 w 260784"/>
              <a:gd name="connsiteY117" fmla="*/ 329364 h 442100"/>
              <a:gd name="connsiteX118" fmla="*/ 24484 w 260784"/>
              <a:gd name="connsiteY118" fmla="*/ 328643 h 442100"/>
              <a:gd name="connsiteX119" fmla="*/ 24304 w 260784"/>
              <a:gd name="connsiteY119" fmla="*/ 327921 h 442100"/>
              <a:gd name="connsiteX120" fmla="*/ 23883 w 260784"/>
              <a:gd name="connsiteY120" fmla="*/ 327861 h 442100"/>
              <a:gd name="connsiteX121" fmla="*/ 23462 w 260784"/>
              <a:gd name="connsiteY121" fmla="*/ 327981 h 442100"/>
              <a:gd name="connsiteX122" fmla="*/ 23221 w 260784"/>
              <a:gd name="connsiteY122" fmla="*/ 327560 h 442100"/>
              <a:gd name="connsiteX123" fmla="*/ 23100 w 260784"/>
              <a:gd name="connsiteY123" fmla="*/ 326898 h 442100"/>
              <a:gd name="connsiteX124" fmla="*/ 22921 w 260784"/>
              <a:gd name="connsiteY124" fmla="*/ 326116 h 442100"/>
              <a:gd name="connsiteX125" fmla="*/ 23462 w 260784"/>
              <a:gd name="connsiteY125" fmla="*/ 324311 h 442100"/>
              <a:gd name="connsiteX126" fmla="*/ 23642 w 260784"/>
              <a:gd name="connsiteY126" fmla="*/ 322807 h 442100"/>
              <a:gd name="connsiteX127" fmla="*/ 24244 w 260784"/>
              <a:gd name="connsiteY127" fmla="*/ 318897 h 442100"/>
              <a:gd name="connsiteX128" fmla="*/ 23522 w 260784"/>
              <a:gd name="connsiteY128" fmla="*/ 316972 h 442100"/>
              <a:gd name="connsiteX129" fmla="*/ 23822 w 260784"/>
              <a:gd name="connsiteY129" fmla="*/ 316009 h 442100"/>
              <a:gd name="connsiteX130" fmla="*/ 23642 w 260784"/>
              <a:gd name="connsiteY130" fmla="*/ 314445 h 442100"/>
              <a:gd name="connsiteX131" fmla="*/ 25086 w 260784"/>
              <a:gd name="connsiteY131" fmla="*/ 313242 h 442100"/>
              <a:gd name="connsiteX132" fmla="*/ 24905 w 260784"/>
              <a:gd name="connsiteY132" fmla="*/ 311317 h 442100"/>
              <a:gd name="connsiteX133" fmla="*/ 23100 w 260784"/>
              <a:gd name="connsiteY133" fmla="*/ 306083 h 442100"/>
              <a:gd name="connsiteX134" fmla="*/ 23341 w 260784"/>
              <a:gd name="connsiteY134" fmla="*/ 303918 h 442100"/>
              <a:gd name="connsiteX135" fmla="*/ 23943 w 260784"/>
              <a:gd name="connsiteY135" fmla="*/ 302113 h 442100"/>
              <a:gd name="connsiteX136" fmla="*/ 24364 w 260784"/>
              <a:gd name="connsiteY136" fmla="*/ 299887 h 442100"/>
              <a:gd name="connsiteX137" fmla="*/ 25688 w 260784"/>
              <a:gd name="connsiteY137" fmla="*/ 295856 h 442100"/>
              <a:gd name="connsiteX138" fmla="*/ 24905 w 260784"/>
              <a:gd name="connsiteY138" fmla="*/ 294292 h 442100"/>
              <a:gd name="connsiteX139" fmla="*/ 25627 w 260784"/>
              <a:gd name="connsiteY139" fmla="*/ 292006 h 442100"/>
              <a:gd name="connsiteX140" fmla="*/ 25266 w 260784"/>
              <a:gd name="connsiteY140" fmla="*/ 290743 h 442100"/>
              <a:gd name="connsiteX141" fmla="*/ 24665 w 260784"/>
              <a:gd name="connsiteY141" fmla="*/ 290382 h 442100"/>
              <a:gd name="connsiteX142" fmla="*/ 22980 w 260784"/>
              <a:gd name="connsiteY142" fmla="*/ 287855 h 442100"/>
              <a:gd name="connsiteX143" fmla="*/ 22619 w 260784"/>
              <a:gd name="connsiteY143" fmla="*/ 287254 h 442100"/>
              <a:gd name="connsiteX144" fmla="*/ 22018 w 260784"/>
              <a:gd name="connsiteY144" fmla="*/ 286532 h 442100"/>
              <a:gd name="connsiteX145" fmla="*/ 21958 w 260784"/>
              <a:gd name="connsiteY145" fmla="*/ 284727 h 442100"/>
              <a:gd name="connsiteX146" fmla="*/ 21356 w 260784"/>
              <a:gd name="connsiteY146" fmla="*/ 283284 h 442100"/>
              <a:gd name="connsiteX147" fmla="*/ 21356 w 260784"/>
              <a:gd name="connsiteY147" fmla="*/ 282321 h 442100"/>
              <a:gd name="connsiteX148" fmla="*/ 21176 w 260784"/>
              <a:gd name="connsiteY148" fmla="*/ 279915 h 442100"/>
              <a:gd name="connsiteX149" fmla="*/ 20574 w 260784"/>
              <a:gd name="connsiteY149" fmla="*/ 278411 h 442100"/>
              <a:gd name="connsiteX150" fmla="*/ 20454 w 260784"/>
              <a:gd name="connsiteY150" fmla="*/ 277388 h 442100"/>
              <a:gd name="connsiteX151" fmla="*/ 20213 w 260784"/>
              <a:gd name="connsiteY151" fmla="*/ 277087 h 442100"/>
              <a:gd name="connsiteX152" fmla="*/ 18769 w 260784"/>
              <a:gd name="connsiteY152" fmla="*/ 276606 h 442100"/>
              <a:gd name="connsiteX153" fmla="*/ 16363 w 260784"/>
              <a:gd name="connsiteY153" fmla="*/ 274681 h 442100"/>
              <a:gd name="connsiteX154" fmla="*/ 15401 w 260784"/>
              <a:gd name="connsiteY154" fmla="*/ 274681 h 442100"/>
              <a:gd name="connsiteX155" fmla="*/ 15460 w 260784"/>
              <a:gd name="connsiteY155" fmla="*/ 273177 h 442100"/>
              <a:gd name="connsiteX156" fmla="*/ 15641 w 260784"/>
              <a:gd name="connsiteY156" fmla="*/ 272395 h 442100"/>
              <a:gd name="connsiteX157" fmla="*/ 15761 w 260784"/>
              <a:gd name="connsiteY157" fmla="*/ 271192 h 442100"/>
              <a:gd name="connsiteX158" fmla="*/ 13776 w 260784"/>
              <a:gd name="connsiteY158" fmla="*/ 270771 h 442100"/>
              <a:gd name="connsiteX159" fmla="*/ 10588 w 260784"/>
              <a:gd name="connsiteY159" fmla="*/ 267943 h 442100"/>
              <a:gd name="connsiteX160" fmla="*/ 9565 w 260784"/>
              <a:gd name="connsiteY160" fmla="*/ 266319 h 442100"/>
              <a:gd name="connsiteX161" fmla="*/ 7339 w 260784"/>
              <a:gd name="connsiteY161" fmla="*/ 264815 h 442100"/>
              <a:gd name="connsiteX162" fmla="*/ 6979 w 260784"/>
              <a:gd name="connsiteY162" fmla="*/ 263191 h 442100"/>
              <a:gd name="connsiteX163" fmla="*/ 6798 w 260784"/>
              <a:gd name="connsiteY163" fmla="*/ 262469 h 442100"/>
              <a:gd name="connsiteX164" fmla="*/ 6677 w 260784"/>
              <a:gd name="connsiteY164" fmla="*/ 261025 h 442100"/>
              <a:gd name="connsiteX165" fmla="*/ 6677 w 260784"/>
              <a:gd name="connsiteY165" fmla="*/ 260423 h 442100"/>
              <a:gd name="connsiteX166" fmla="*/ 7039 w 260784"/>
              <a:gd name="connsiteY166" fmla="*/ 260002 h 442100"/>
              <a:gd name="connsiteX167" fmla="*/ 7158 w 260784"/>
              <a:gd name="connsiteY167" fmla="*/ 259702 h 442100"/>
              <a:gd name="connsiteX168" fmla="*/ 7039 w 260784"/>
              <a:gd name="connsiteY168" fmla="*/ 259100 h 442100"/>
              <a:gd name="connsiteX169" fmla="*/ 7099 w 260784"/>
              <a:gd name="connsiteY169" fmla="*/ 258559 h 442100"/>
              <a:gd name="connsiteX170" fmla="*/ 7399 w 260784"/>
              <a:gd name="connsiteY170" fmla="*/ 258198 h 442100"/>
              <a:gd name="connsiteX171" fmla="*/ 7399 w 260784"/>
              <a:gd name="connsiteY171" fmla="*/ 257837 h 442100"/>
              <a:gd name="connsiteX172" fmla="*/ 7039 w 260784"/>
              <a:gd name="connsiteY172" fmla="*/ 257415 h 442100"/>
              <a:gd name="connsiteX173" fmla="*/ 6858 w 260784"/>
              <a:gd name="connsiteY173" fmla="*/ 256935 h 442100"/>
              <a:gd name="connsiteX174" fmla="*/ 6617 w 260784"/>
              <a:gd name="connsiteY174" fmla="*/ 255972 h 442100"/>
              <a:gd name="connsiteX175" fmla="*/ 6016 w 260784"/>
              <a:gd name="connsiteY175" fmla="*/ 255190 h 442100"/>
              <a:gd name="connsiteX176" fmla="*/ 5535 w 260784"/>
              <a:gd name="connsiteY176" fmla="*/ 254528 h 442100"/>
              <a:gd name="connsiteX177" fmla="*/ 5234 w 260784"/>
              <a:gd name="connsiteY177" fmla="*/ 253806 h 442100"/>
              <a:gd name="connsiteX178" fmla="*/ 4993 w 260784"/>
              <a:gd name="connsiteY178" fmla="*/ 253445 h 442100"/>
              <a:gd name="connsiteX179" fmla="*/ 4993 w 260784"/>
              <a:gd name="connsiteY179" fmla="*/ 253024 h 442100"/>
              <a:gd name="connsiteX180" fmla="*/ 5294 w 260784"/>
              <a:gd name="connsiteY180" fmla="*/ 252062 h 442100"/>
              <a:gd name="connsiteX181" fmla="*/ 5113 w 260784"/>
              <a:gd name="connsiteY181" fmla="*/ 251280 h 442100"/>
              <a:gd name="connsiteX182" fmla="*/ 2887 w 260784"/>
              <a:gd name="connsiteY182" fmla="*/ 249896 h 442100"/>
              <a:gd name="connsiteX183" fmla="*/ 2166 w 260784"/>
              <a:gd name="connsiteY183" fmla="*/ 249114 h 442100"/>
              <a:gd name="connsiteX184" fmla="*/ 2647 w 260784"/>
              <a:gd name="connsiteY184" fmla="*/ 248212 h 442100"/>
              <a:gd name="connsiteX185" fmla="*/ 3128 w 260784"/>
              <a:gd name="connsiteY185" fmla="*/ 245805 h 442100"/>
              <a:gd name="connsiteX186" fmla="*/ 3128 w 260784"/>
              <a:gd name="connsiteY186" fmla="*/ 245264 h 442100"/>
              <a:gd name="connsiteX187" fmla="*/ 2948 w 260784"/>
              <a:gd name="connsiteY187" fmla="*/ 243098 h 442100"/>
              <a:gd name="connsiteX188" fmla="*/ 2286 w 260784"/>
              <a:gd name="connsiteY188" fmla="*/ 241474 h 442100"/>
              <a:gd name="connsiteX189" fmla="*/ 2226 w 260784"/>
              <a:gd name="connsiteY189" fmla="*/ 240391 h 442100"/>
              <a:gd name="connsiteX190" fmla="*/ 421 w 260784"/>
              <a:gd name="connsiteY190" fmla="*/ 238466 h 442100"/>
              <a:gd name="connsiteX191" fmla="*/ 903 w 260784"/>
              <a:gd name="connsiteY191" fmla="*/ 237142 h 442100"/>
              <a:gd name="connsiteX192" fmla="*/ 0 w 260784"/>
              <a:gd name="connsiteY192" fmla="*/ 235037 h 442100"/>
              <a:gd name="connsiteX193" fmla="*/ 1023 w 260784"/>
              <a:gd name="connsiteY193" fmla="*/ 231848 h 442100"/>
              <a:gd name="connsiteX194" fmla="*/ 1263 w 260784"/>
              <a:gd name="connsiteY194" fmla="*/ 230646 h 442100"/>
              <a:gd name="connsiteX195" fmla="*/ 181 w 260784"/>
              <a:gd name="connsiteY195" fmla="*/ 228239 h 442100"/>
              <a:gd name="connsiteX196" fmla="*/ 2767 w 260784"/>
              <a:gd name="connsiteY196" fmla="*/ 227818 h 442100"/>
              <a:gd name="connsiteX197" fmla="*/ 3549 w 260784"/>
              <a:gd name="connsiteY197" fmla="*/ 226915 h 442100"/>
              <a:gd name="connsiteX198" fmla="*/ 3730 w 260784"/>
              <a:gd name="connsiteY198" fmla="*/ 225411 h 442100"/>
              <a:gd name="connsiteX199" fmla="*/ 2707 w 260784"/>
              <a:gd name="connsiteY199" fmla="*/ 224209 h 442100"/>
              <a:gd name="connsiteX200" fmla="*/ 4271 w 260784"/>
              <a:gd name="connsiteY200" fmla="*/ 222825 h 442100"/>
              <a:gd name="connsiteX201" fmla="*/ 4391 w 260784"/>
              <a:gd name="connsiteY201" fmla="*/ 221501 h 442100"/>
              <a:gd name="connsiteX202" fmla="*/ 7158 w 260784"/>
              <a:gd name="connsiteY202" fmla="*/ 217892 h 442100"/>
              <a:gd name="connsiteX203" fmla="*/ 5475 w 260784"/>
              <a:gd name="connsiteY203" fmla="*/ 214764 h 442100"/>
              <a:gd name="connsiteX204" fmla="*/ 5895 w 260784"/>
              <a:gd name="connsiteY204" fmla="*/ 213921 h 442100"/>
              <a:gd name="connsiteX205" fmla="*/ 7279 w 260784"/>
              <a:gd name="connsiteY205" fmla="*/ 213320 h 442100"/>
              <a:gd name="connsiteX206" fmla="*/ 8362 w 260784"/>
              <a:gd name="connsiteY206" fmla="*/ 211756 h 442100"/>
              <a:gd name="connsiteX207" fmla="*/ 7158 w 260784"/>
              <a:gd name="connsiteY207" fmla="*/ 209951 h 442100"/>
              <a:gd name="connsiteX208" fmla="*/ 7460 w 260784"/>
              <a:gd name="connsiteY208" fmla="*/ 209229 h 442100"/>
              <a:gd name="connsiteX209" fmla="*/ 7339 w 260784"/>
              <a:gd name="connsiteY209" fmla="*/ 207304 h 442100"/>
              <a:gd name="connsiteX210" fmla="*/ 7640 w 260784"/>
              <a:gd name="connsiteY210" fmla="*/ 205499 h 442100"/>
              <a:gd name="connsiteX211" fmla="*/ 8843 w 260784"/>
              <a:gd name="connsiteY211" fmla="*/ 204116 h 442100"/>
              <a:gd name="connsiteX212" fmla="*/ 8723 w 260784"/>
              <a:gd name="connsiteY212" fmla="*/ 202191 h 442100"/>
              <a:gd name="connsiteX213" fmla="*/ 9505 w 260784"/>
              <a:gd name="connsiteY213" fmla="*/ 202010 h 442100"/>
              <a:gd name="connsiteX214" fmla="*/ 9505 w 260784"/>
              <a:gd name="connsiteY214" fmla="*/ 201589 h 442100"/>
              <a:gd name="connsiteX215" fmla="*/ 9144 w 260784"/>
              <a:gd name="connsiteY215" fmla="*/ 201409 h 442100"/>
              <a:gd name="connsiteX216" fmla="*/ 7941 w 260784"/>
              <a:gd name="connsiteY216" fmla="*/ 200807 h 442100"/>
              <a:gd name="connsiteX217" fmla="*/ 8242 w 260784"/>
              <a:gd name="connsiteY217" fmla="*/ 199002 h 442100"/>
              <a:gd name="connsiteX218" fmla="*/ 7039 w 260784"/>
              <a:gd name="connsiteY218" fmla="*/ 197498 h 442100"/>
              <a:gd name="connsiteX219" fmla="*/ 7039 w 260784"/>
              <a:gd name="connsiteY219" fmla="*/ 194972 h 442100"/>
              <a:gd name="connsiteX220" fmla="*/ 7158 w 260784"/>
              <a:gd name="connsiteY220" fmla="*/ 193408 h 442100"/>
              <a:gd name="connsiteX221" fmla="*/ 6858 w 260784"/>
              <a:gd name="connsiteY221" fmla="*/ 192505 h 442100"/>
              <a:gd name="connsiteX222" fmla="*/ 6918 w 260784"/>
              <a:gd name="connsiteY222" fmla="*/ 190881 h 442100"/>
              <a:gd name="connsiteX223" fmla="*/ 8001 w 260784"/>
              <a:gd name="connsiteY223" fmla="*/ 189377 h 442100"/>
              <a:gd name="connsiteX224" fmla="*/ 6196 w 260784"/>
              <a:gd name="connsiteY224" fmla="*/ 186369 h 442100"/>
              <a:gd name="connsiteX225" fmla="*/ 3910 w 260784"/>
              <a:gd name="connsiteY225" fmla="*/ 181436 h 442100"/>
              <a:gd name="connsiteX226" fmla="*/ 6196 w 260784"/>
              <a:gd name="connsiteY226" fmla="*/ 178849 h 442100"/>
              <a:gd name="connsiteX227" fmla="*/ 8543 w 260784"/>
              <a:gd name="connsiteY227" fmla="*/ 174277 h 442100"/>
              <a:gd name="connsiteX228" fmla="*/ 10708 w 260784"/>
              <a:gd name="connsiteY228" fmla="*/ 170908 h 442100"/>
              <a:gd name="connsiteX229" fmla="*/ 15942 w 260784"/>
              <a:gd name="connsiteY229" fmla="*/ 168081 h 442100"/>
              <a:gd name="connsiteX230" fmla="*/ 17446 w 260784"/>
              <a:gd name="connsiteY230" fmla="*/ 166878 h 442100"/>
              <a:gd name="connsiteX231" fmla="*/ 16964 w 260784"/>
              <a:gd name="connsiteY231" fmla="*/ 165494 h 442100"/>
              <a:gd name="connsiteX232" fmla="*/ 16242 w 260784"/>
              <a:gd name="connsiteY232" fmla="*/ 165555 h 442100"/>
              <a:gd name="connsiteX233" fmla="*/ 15460 w 260784"/>
              <a:gd name="connsiteY233" fmla="*/ 165735 h 442100"/>
              <a:gd name="connsiteX234" fmla="*/ 14498 w 260784"/>
              <a:gd name="connsiteY234" fmla="*/ 165254 h 442100"/>
              <a:gd name="connsiteX235" fmla="*/ 15280 w 260784"/>
              <a:gd name="connsiteY235" fmla="*/ 163208 h 442100"/>
              <a:gd name="connsiteX236" fmla="*/ 17205 w 260784"/>
              <a:gd name="connsiteY236" fmla="*/ 162787 h 442100"/>
              <a:gd name="connsiteX237" fmla="*/ 18228 w 260784"/>
              <a:gd name="connsiteY237" fmla="*/ 162667 h 442100"/>
              <a:gd name="connsiteX238" fmla="*/ 19010 w 260784"/>
              <a:gd name="connsiteY238" fmla="*/ 162306 h 442100"/>
              <a:gd name="connsiteX239" fmla="*/ 20454 w 260784"/>
              <a:gd name="connsiteY239" fmla="*/ 162246 h 442100"/>
              <a:gd name="connsiteX240" fmla="*/ 22018 w 260784"/>
              <a:gd name="connsiteY240" fmla="*/ 161644 h 442100"/>
              <a:gd name="connsiteX241" fmla="*/ 22740 w 260784"/>
              <a:gd name="connsiteY241" fmla="*/ 159840 h 442100"/>
              <a:gd name="connsiteX242" fmla="*/ 22980 w 260784"/>
              <a:gd name="connsiteY242" fmla="*/ 158757 h 442100"/>
              <a:gd name="connsiteX243" fmla="*/ 23642 w 260784"/>
              <a:gd name="connsiteY243" fmla="*/ 158155 h 442100"/>
              <a:gd name="connsiteX244" fmla="*/ 24003 w 260784"/>
              <a:gd name="connsiteY244" fmla="*/ 156711 h 442100"/>
              <a:gd name="connsiteX245" fmla="*/ 22078 w 260784"/>
              <a:gd name="connsiteY245" fmla="*/ 156471 h 442100"/>
              <a:gd name="connsiteX246" fmla="*/ 22138 w 260784"/>
              <a:gd name="connsiteY246" fmla="*/ 155628 h 442100"/>
              <a:gd name="connsiteX247" fmla="*/ 24604 w 260784"/>
              <a:gd name="connsiteY247" fmla="*/ 155628 h 442100"/>
              <a:gd name="connsiteX248" fmla="*/ 25086 w 260784"/>
              <a:gd name="connsiteY248" fmla="*/ 155027 h 442100"/>
              <a:gd name="connsiteX249" fmla="*/ 25326 w 260784"/>
              <a:gd name="connsiteY249" fmla="*/ 153703 h 442100"/>
              <a:gd name="connsiteX250" fmla="*/ 27312 w 260784"/>
              <a:gd name="connsiteY250" fmla="*/ 153162 h 442100"/>
              <a:gd name="connsiteX251" fmla="*/ 27312 w 260784"/>
              <a:gd name="connsiteY251" fmla="*/ 152861 h 442100"/>
              <a:gd name="connsiteX252" fmla="*/ 24304 w 260784"/>
              <a:gd name="connsiteY252" fmla="*/ 150876 h 442100"/>
              <a:gd name="connsiteX253" fmla="*/ 20694 w 260784"/>
              <a:gd name="connsiteY253" fmla="*/ 148831 h 442100"/>
              <a:gd name="connsiteX254" fmla="*/ 18769 w 260784"/>
              <a:gd name="connsiteY254" fmla="*/ 146966 h 442100"/>
              <a:gd name="connsiteX255" fmla="*/ 17566 w 260784"/>
              <a:gd name="connsiteY255" fmla="*/ 146424 h 442100"/>
              <a:gd name="connsiteX256" fmla="*/ 15942 w 260784"/>
              <a:gd name="connsiteY256" fmla="*/ 146244 h 442100"/>
              <a:gd name="connsiteX257" fmla="*/ 9565 w 260784"/>
              <a:gd name="connsiteY257" fmla="*/ 144499 h 442100"/>
              <a:gd name="connsiteX258" fmla="*/ 7339 w 260784"/>
              <a:gd name="connsiteY258" fmla="*/ 144319 h 442100"/>
              <a:gd name="connsiteX259" fmla="*/ 6136 w 260784"/>
              <a:gd name="connsiteY259" fmla="*/ 141852 h 442100"/>
              <a:gd name="connsiteX260" fmla="*/ 6317 w 260784"/>
              <a:gd name="connsiteY260" fmla="*/ 140047 h 442100"/>
              <a:gd name="connsiteX261" fmla="*/ 6918 w 260784"/>
              <a:gd name="connsiteY261" fmla="*/ 139205 h 442100"/>
              <a:gd name="connsiteX262" fmla="*/ 9084 w 260784"/>
              <a:gd name="connsiteY262" fmla="*/ 136258 h 442100"/>
              <a:gd name="connsiteX263" fmla="*/ 8903 w 260784"/>
              <a:gd name="connsiteY263" fmla="*/ 133972 h 442100"/>
              <a:gd name="connsiteX264" fmla="*/ 10347 w 260784"/>
              <a:gd name="connsiteY264" fmla="*/ 133551 h 442100"/>
              <a:gd name="connsiteX265" fmla="*/ 10467 w 260784"/>
              <a:gd name="connsiteY265" fmla="*/ 133069 h 442100"/>
              <a:gd name="connsiteX266" fmla="*/ 10287 w 260784"/>
              <a:gd name="connsiteY266" fmla="*/ 132889 h 442100"/>
              <a:gd name="connsiteX267" fmla="*/ 9926 w 260784"/>
              <a:gd name="connsiteY267" fmla="*/ 132708 h 442100"/>
              <a:gd name="connsiteX268" fmla="*/ 9204 w 260784"/>
              <a:gd name="connsiteY268" fmla="*/ 132708 h 442100"/>
              <a:gd name="connsiteX269" fmla="*/ 8603 w 260784"/>
              <a:gd name="connsiteY269" fmla="*/ 132949 h 442100"/>
              <a:gd name="connsiteX270" fmla="*/ 8121 w 260784"/>
              <a:gd name="connsiteY270" fmla="*/ 132949 h 442100"/>
              <a:gd name="connsiteX271" fmla="*/ 7941 w 260784"/>
              <a:gd name="connsiteY271" fmla="*/ 132889 h 442100"/>
              <a:gd name="connsiteX272" fmla="*/ 7700 w 260784"/>
              <a:gd name="connsiteY272" fmla="*/ 132588 h 442100"/>
              <a:gd name="connsiteX273" fmla="*/ 7700 w 260784"/>
              <a:gd name="connsiteY273" fmla="*/ 132227 h 442100"/>
              <a:gd name="connsiteX274" fmla="*/ 7821 w 260784"/>
              <a:gd name="connsiteY274" fmla="*/ 131686 h 442100"/>
              <a:gd name="connsiteX275" fmla="*/ 8001 w 260784"/>
              <a:gd name="connsiteY275" fmla="*/ 131084 h 442100"/>
              <a:gd name="connsiteX276" fmla="*/ 8242 w 260784"/>
              <a:gd name="connsiteY276" fmla="*/ 130723 h 442100"/>
              <a:gd name="connsiteX277" fmla="*/ 9084 w 260784"/>
              <a:gd name="connsiteY277" fmla="*/ 130964 h 442100"/>
              <a:gd name="connsiteX278" fmla="*/ 9325 w 260784"/>
              <a:gd name="connsiteY278" fmla="*/ 130723 h 442100"/>
              <a:gd name="connsiteX279" fmla="*/ 10347 w 260784"/>
              <a:gd name="connsiteY279" fmla="*/ 130663 h 442100"/>
              <a:gd name="connsiteX280" fmla="*/ 10467 w 260784"/>
              <a:gd name="connsiteY280" fmla="*/ 130482 h 442100"/>
              <a:gd name="connsiteX281" fmla="*/ 10467 w 260784"/>
              <a:gd name="connsiteY281" fmla="*/ 130182 h 442100"/>
              <a:gd name="connsiteX282" fmla="*/ 10287 w 260784"/>
              <a:gd name="connsiteY282" fmla="*/ 130061 h 442100"/>
              <a:gd name="connsiteX283" fmla="*/ 9986 w 260784"/>
              <a:gd name="connsiteY283" fmla="*/ 130061 h 442100"/>
              <a:gd name="connsiteX284" fmla="*/ 9505 w 260784"/>
              <a:gd name="connsiteY284" fmla="*/ 129821 h 442100"/>
              <a:gd name="connsiteX285" fmla="*/ 9505 w 260784"/>
              <a:gd name="connsiteY285" fmla="*/ 129700 h 442100"/>
              <a:gd name="connsiteX286" fmla="*/ 9024 w 260784"/>
              <a:gd name="connsiteY286" fmla="*/ 129580 h 442100"/>
              <a:gd name="connsiteX287" fmla="*/ 8783 w 260784"/>
              <a:gd name="connsiteY287" fmla="*/ 129279 h 442100"/>
              <a:gd name="connsiteX288" fmla="*/ 8482 w 260784"/>
              <a:gd name="connsiteY288" fmla="*/ 128979 h 442100"/>
              <a:gd name="connsiteX289" fmla="*/ 8242 w 260784"/>
              <a:gd name="connsiteY289" fmla="*/ 128678 h 442100"/>
              <a:gd name="connsiteX290" fmla="*/ 8181 w 260784"/>
              <a:gd name="connsiteY290" fmla="*/ 128016 h 442100"/>
              <a:gd name="connsiteX291" fmla="*/ 8242 w 260784"/>
              <a:gd name="connsiteY291" fmla="*/ 126813 h 442100"/>
              <a:gd name="connsiteX292" fmla="*/ 10407 w 260784"/>
              <a:gd name="connsiteY292" fmla="*/ 124527 h 442100"/>
              <a:gd name="connsiteX293" fmla="*/ 10407 w 260784"/>
              <a:gd name="connsiteY293" fmla="*/ 124106 h 442100"/>
              <a:gd name="connsiteX294" fmla="*/ 8482 w 260784"/>
              <a:gd name="connsiteY294" fmla="*/ 120917 h 442100"/>
              <a:gd name="connsiteX295" fmla="*/ 6437 w 260784"/>
              <a:gd name="connsiteY295" fmla="*/ 120737 h 442100"/>
              <a:gd name="connsiteX296" fmla="*/ 4873 w 260784"/>
              <a:gd name="connsiteY296" fmla="*/ 120015 h 442100"/>
              <a:gd name="connsiteX297" fmla="*/ 4091 w 260784"/>
              <a:gd name="connsiteY297" fmla="*/ 118812 h 442100"/>
              <a:gd name="connsiteX298" fmla="*/ 3730 w 260784"/>
              <a:gd name="connsiteY298" fmla="*/ 117609 h 442100"/>
              <a:gd name="connsiteX299" fmla="*/ 3489 w 260784"/>
              <a:gd name="connsiteY299" fmla="*/ 116766 h 442100"/>
              <a:gd name="connsiteX300" fmla="*/ 3609 w 260784"/>
              <a:gd name="connsiteY300" fmla="*/ 115984 h 442100"/>
              <a:gd name="connsiteX301" fmla="*/ 3670 w 260784"/>
              <a:gd name="connsiteY301" fmla="*/ 114540 h 442100"/>
              <a:gd name="connsiteX302" fmla="*/ 3489 w 260784"/>
              <a:gd name="connsiteY302" fmla="*/ 113397 h 442100"/>
              <a:gd name="connsiteX303" fmla="*/ 2647 w 260784"/>
              <a:gd name="connsiteY303" fmla="*/ 112014 h 442100"/>
              <a:gd name="connsiteX304" fmla="*/ 2527 w 260784"/>
              <a:gd name="connsiteY304" fmla="*/ 111413 h 442100"/>
              <a:gd name="connsiteX305" fmla="*/ 2767 w 260784"/>
              <a:gd name="connsiteY305" fmla="*/ 110510 h 442100"/>
              <a:gd name="connsiteX306" fmla="*/ 2166 w 260784"/>
              <a:gd name="connsiteY306" fmla="*/ 110149 h 442100"/>
              <a:gd name="connsiteX307" fmla="*/ 2166 w 260784"/>
              <a:gd name="connsiteY307" fmla="*/ 109548 h 442100"/>
              <a:gd name="connsiteX308" fmla="*/ 2887 w 260784"/>
              <a:gd name="connsiteY308" fmla="*/ 109066 h 442100"/>
              <a:gd name="connsiteX309" fmla="*/ 2887 w 260784"/>
              <a:gd name="connsiteY309" fmla="*/ 107562 h 442100"/>
              <a:gd name="connsiteX310" fmla="*/ 4933 w 260784"/>
              <a:gd name="connsiteY310" fmla="*/ 106540 h 442100"/>
              <a:gd name="connsiteX311" fmla="*/ 6377 w 260784"/>
              <a:gd name="connsiteY311" fmla="*/ 107021 h 442100"/>
              <a:gd name="connsiteX312" fmla="*/ 6377 w 260784"/>
              <a:gd name="connsiteY312" fmla="*/ 108525 h 442100"/>
              <a:gd name="connsiteX313" fmla="*/ 5053 w 260784"/>
              <a:gd name="connsiteY313" fmla="*/ 112254 h 442100"/>
              <a:gd name="connsiteX314" fmla="*/ 6437 w 260784"/>
              <a:gd name="connsiteY314" fmla="*/ 112916 h 442100"/>
              <a:gd name="connsiteX315" fmla="*/ 7520 w 260784"/>
              <a:gd name="connsiteY315" fmla="*/ 111713 h 442100"/>
              <a:gd name="connsiteX316" fmla="*/ 8001 w 260784"/>
              <a:gd name="connsiteY316" fmla="*/ 113338 h 442100"/>
              <a:gd name="connsiteX317" fmla="*/ 9444 w 260784"/>
              <a:gd name="connsiteY317" fmla="*/ 112676 h 442100"/>
              <a:gd name="connsiteX318" fmla="*/ 8603 w 260784"/>
              <a:gd name="connsiteY318" fmla="*/ 110029 h 442100"/>
              <a:gd name="connsiteX319" fmla="*/ 11911 w 260784"/>
              <a:gd name="connsiteY319" fmla="*/ 107623 h 442100"/>
              <a:gd name="connsiteX320" fmla="*/ 12212 w 260784"/>
              <a:gd name="connsiteY320" fmla="*/ 105938 h 442100"/>
              <a:gd name="connsiteX321" fmla="*/ 13656 w 260784"/>
              <a:gd name="connsiteY321" fmla="*/ 104976 h 442100"/>
              <a:gd name="connsiteX322" fmla="*/ 12693 w 260784"/>
              <a:gd name="connsiteY322" fmla="*/ 104554 h 442100"/>
              <a:gd name="connsiteX323" fmla="*/ 11851 w 260784"/>
              <a:gd name="connsiteY323" fmla="*/ 105577 h 442100"/>
              <a:gd name="connsiteX324" fmla="*/ 12092 w 260784"/>
              <a:gd name="connsiteY324" fmla="*/ 103532 h 442100"/>
              <a:gd name="connsiteX325" fmla="*/ 11430 w 260784"/>
              <a:gd name="connsiteY325" fmla="*/ 101727 h 442100"/>
              <a:gd name="connsiteX326" fmla="*/ 12934 w 260784"/>
              <a:gd name="connsiteY326" fmla="*/ 101486 h 442100"/>
              <a:gd name="connsiteX327" fmla="*/ 12152 w 260784"/>
              <a:gd name="connsiteY327" fmla="*/ 99080 h 442100"/>
              <a:gd name="connsiteX328" fmla="*/ 10047 w 260784"/>
              <a:gd name="connsiteY328" fmla="*/ 97516 h 442100"/>
              <a:gd name="connsiteX329" fmla="*/ 8482 w 260784"/>
              <a:gd name="connsiteY329" fmla="*/ 100584 h 442100"/>
              <a:gd name="connsiteX330" fmla="*/ 6136 w 260784"/>
              <a:gd name="connsiteY330" fmla="*/ 102208 h 442100"/>
              <a:gd name="connsiteX331" fmla="*/ 4572 w 260784"/>
              <a:gd name="connsiteY331" fmla="*/ 99200 h 442100"/>
              <a:gd name="connsiteX332" fmla="*/ 4873 w 260784"/>
              <a:gd name="connsiteY332" fmla="*/ 96674 h 442100"/>
              <a:gd name="connsiteX333" fmla="*/ 3068 w 260784"/>
              <a:gd name="connsiteY333" fmla="*/ 94207 h 442100"/>
              <a:gd name="connsiteX334" fmla="*/ 1805 w 260784"/>
              <a:gd name="connsiteY334" fmla="*/ 90237 h 442100"/>
              <a:gd name="connsiteX335" fmla="*/ 13415 w 260784"/>
              <a:gd name="connsiteY335" fmla="*/ 88372 h 442100"/>
              <a:gd name="connsiteX336" fmla="*/ 14137 w 260784"/>
              <a:gd name="connsiteY336" fmla="*/ 92884 h 442100"/>
              <a:gd name="connsiteX337" fmla="*/ 38982 w 260784"/>
              <a:gd name="connsiteY337" fmla="*/ 88793 h 442100"/>
              <a:gd name="connsiteX338" fmla="*/ 47404 w 260784"/>
              <a:gd name="connsiteY338" fmla="*/ 87109 h 442100"/>
              <a:gd name="connsiteX339" fmla="*/ 47043 w 260784"/>
              <a:gd name="connsiteY339" fmla="*/ 84101 h 442100"/>
              <a:gd name="connsiteX340" fmla="*/ 44276 w 260784"/>
              <a:gd name="connsiteY340" fmla="*/ 67918 h 442100"/>
              <a:gd name="connsiteX341" fmla="*/ 42893 w 260784"/>
              <a:gd name="connsiteY341" fmla="*/ 68219 h 442100"/>
              <a:gd name="connsiteX342" fmla="*/ 42291 w 260784"/>
              <a:gd name="connsiteY342" fmla="*/ 65452 h 442100"/>
              <a:gd name="connsiteX343" fmla="*/ 42652 w 260784"/>
              <a:gd name="connsiteY343" fmla="*/ 63948 h 442100"/>
              <a:gd name="connsiteX344" fmla="*/ 43675 w 260784"/>
              <a:gd name="connsiteY344" fmla="*/ 63827 h 442100"/>
              <a:gd name="connsiteX345" fmla="*/ 43253 w 260784"/>
              <a:gd name="connsiteY345" fmla="*/ 61120 h 442100"/>
              <a:gd name="connsiteX346" fmla="*/ 44817 w 260784"/>
              <a:gd name="connsiteY346" fmla="*/ 60759 h 442100"/>
              <a:gd name="connsiteX347" fmla="*/ 44637 w 260784"/>
              <a:gd name="connsiteY347" fmla="*/ 59436 h 442100"/>
              <a:gd name="connsiteX348" fmla="*/ 43855 w 260784"/>
              <a:gd name="connsiteY348" fmla="*/ 59496 h 442100"/>
              <a:gd name="connsiteX349" fmla="*/ 43554 w 260784"/>
              <a:gd name="connsiteY349" fmla="*/ 57992 h 442100"/>
              <a:gd name="connsiteX350" fmla="*/ 42772 w 260784"/>
              <a:gd name="connsiteY350" fmla="*/ 58053 h 442100"/>
              <a:gd name="connsiteX351" fmla="*/ 40005 w 260784"/>
              <a:gd name="connsiteY351" fmla="*/ 41028 h 442100"/>
              <a:gd name="connsiteX352" fmla="*/ 38200 w 260784"/>
              <a:gd name="connsiteY352" fmla="*/ 38381 h 442100"/>
              <a:gd name="connsiteX353" fmla="*/ 58473 w 260784"/>
              <a:gd name="connsiteY353" fmla="*/ 34892 h 442100"/>
              <a:gd name="connsiteX354" fmla="*/ 67316 w 260784"/>
              <a:gd name="connsiteY354" fmla="*/ 27071 h 442100"/>
              <a:gd name="connsiteX355" fmla="*/ 67316 w 260784"/>
              <a:gd name="connsiteY355" fmla="*/ 26289 h 442100"/>
              <a:gd name="connsiteX356" fmla="*/ 68640 w 260784"/>
              <a:gd name="connsiteY356" fmla="*/ 25688 h 442100"/>
              <a:gd name="connsiteX357" fmla="*/ 72250 w 260784"/>
              <a:gd name="connsiteY357" fmla="*/ 26349 h 442100"/>
              <a:gd name="connsiteX358" fmla="*/ 72491 w 260784"/>
              <a:gd name="connsiteY358" fmla="*/ 27131 h 442100"/>
              <a:gd name="connsiteX359" fmla="*/ 70565 w 260784"/>
              <a:gd name="connsiteY359" fmla="*/ 29417 h 442100"/>
              <a:gd name="connsiteX360" fmla="*/ 70746 w 260784"/>
              <a:gd name="connsiteY360" fmla="*/ 30621 h 442100"/>
              <a:gd name="connsiteX361" fmla="*/ 72250 w 260784"/>
              <a:gd name="connsiteY361" fmla="*/ 31102 h 442100"/>
              <a:gd name="connsiteX362" fmla="*/ 72791 w 260784"/>
              <a:gd name="connsiteY362" fmla="*/ 30259 h 442100"/>
              <a:gd name="connsiteX363" fmla="*/ 74295 w 260784"/>
              <a:gd name="connsiteY363" fmla="*/ 30621 h 442100"/>
              <a:gd name="connsiteX364" fmla="*/ 75799 w 260784"/>
              <a:gd name="connsiteY364" fmla="*/ 32245 h 442100"/>
              <a:gd name="connsiteX365" fmla="*/ 76641 w 260784"/>
              <a:gd name="connsiteY365" fmla="*/ 34651 h 442100"/>
              <a:gd name="connsiteX366" fmla="*/ 79048 w 260784"/>
              <a:gd name="connsiteY366" fmla="*/ 35132 h 442100"/>
              <a:gd name="connsiteX367" fmla="*/ 79950 w 260784"/>
              <a:gd name="connsiteY367" fmla="*/ 32485 h 442100"/>
              <a:gd name="connsiteX368" fmla="*/ 82116 w 260784"/>
              <a:gd name="connsiteY368" fmla="*/ 32124 h 442100"/>
              <a:gd name="connsiteX369" fmla="*/ 83078 w 260784"/>
              <a:gd name="connsiteY369" fmla="*/ 32666 h 442100"/>
              <a:gd name="connsiteX370" fmla="*/ 84402 w 260784"/>
              <a:gd name="connsiteY370" fmla="*/ 34892 h 442100"/>
              <a:gd name="connsiteX371" fmla="*/ 85785 w 260784"/>
              <a:gd name="connsiteY371" fmla="*/ 35734 h 442100"/>
              <a:gd name="connsiteX372" fmla="*/ 87891 w 260784"/>
              <a:gd name="connsiteY372" fmla="*/ 39464 h 442100"/>
              <a:gd name="connsiteX373" fmla="*/ 88372 w 260784"/>
              <a:gd name="connsiteY373" fmla="*/ 40968 h 442100"/>
              <a:gd name="connsiteX374" fmla="*/ 89936 w 260784"/>
              <a:gd name="connsiteY374" fmla="*/ 41930 h 442100"/>
              <a:gd name="connsiteX375" fmla="*/ 92102 w 260784"/>
              <a:gd name="connsiteY375" fmla="*/ 42351 h 442100"/>
              <a:gd name="connsiteX376" fmla="*/ 92883 w 260784"/>
              <a:gd name="connsiteY376" fmla="*/ 41750 h 442100"/>
              <a:gd name="connsiteX377" fmla="*/ 94027 w 260784"/>
              <a:gd name="connsiteY377" fmla="*/ 42411 h 442100"/>
              <a:gd name="connsiteX378" fmla="*/ 93786 w 260784"/>
              <a:gd name="connsiteY378" fmla="*/ 40968 h 442100"/>
              <a:gd name="connsiteX379" fmla="*/ 94990 w 260784"/>
              <a:gd name="connsiteY379" fmla="*/ 40727 h 442100"/>
              <a:gd name="connsiteX380" fmla="*/ 97276 w 260784"/>
              <a:gd name="connsiteY380" fmla="*/ 44336 h 442100"/>
              <a:gd name="connsiteX381" fmla="*/ 98298 w 260784"/>
              <a:gd name="connsiteY381" fmla="*/ 44517 h 442100"/>
              <a:gd name="connsiteX382" fmla="*/ 99622 w 260784"/>
              <a:gd name="connsiteY382" fmla="*/ 43795 h 442100"/>
              <a:gd name="connsiteX383" fmla="*/ 101066 w 260784"/>
              <a:gd name="connsiteY383" fmla="*/ 44818 h 442100"/>
              <a:gd name="connsiteX384" fmla="*/ 102990 w 260784"/>
              <a:gd name="connsiteY384" fmla="*/ 43314 h 442100"/>
              <a:gd name="connsiteX385" fmla="*/ 104013 w 260784"/>
              <a:gd name="connsiteY385" fmla="*/ 44397 h 442100"/>
              <a:gd name="connsiteX386" fmla="*/ 104975 w 260784"/>
              <a:gd name="connsiteY386" fmla="*/ 44397 h 442100"/>
              <a:gd name="connsiteX387" fmla="*/ 106419 w 260784"/>
              <a:gd name="connsiteY387" fmla="*/ 46021 h 442100"/>
              <a:gd name="connsiteX388" fmla="*/ 109969 w 260784"/>
              <a:gd name="connsiteY388" fmla="*/ 46322 h 442100"/>
              <a:gd name="connsiteX389" fmla="*/ 111172 w 260784"/>
              <a:gd name="connsiteY389" fmla="*/ 48126 h 442100"/>
              <a:gd name="connsiteX390" fmla="*/ 111352 w 260784"/>
              <a:gd name="connsiteY390" fmla="*/ 49330 h 442100"/>
              <a:gd name="connsiteX391" fmla="*/ 113337 w 260784"/>
              <a:gd name="connsiteY391" fmla="*/ 46081 h 442100"/>
              <a:gd name="connsiteX392" fmla="*/ 114180 w 260784"/>
              <a:gd name="connsiteY392" fmla="*/ 45780 h 442100"/>
              <a:gd name="connsiteX393" fmla="*/ 115383 w 260784"/>
              <a:gd name="connsiteY393" fmla="*/ 46863 h 442100"/>
              <a:gd name="connsiteX394" fmla="*/ 114541 w 260784"/>
              <a:gd name="connsiteY394" fmla="*/ 48908 h 442100"/>
              <a:gd name="connsiteX395" fmla="*/ 117127 w 260784"/>
              <a:gd name="connsiteY395" fmla="*/ 48668 h 442100"/>
              <a:gd name="connsiteX396" fmla="*/ 119353 w 260784"/>
              <a:gd name="connsiteY396" fmla="*/ 52277 h 442100"/>
              <a:gd name="connsiteX397" fmla="*/ 120617 w 260784"/>
              <a:gd name="connsiteY397" fmla="*/ 52698 h 442100"/>
              <a:gd name="connsiteX398" fmla="*/ 120917 w 260784"/>
              <a:gd name="connsiteY398" fmla="*/ 53902 h 442100"/>
              <a:gd name="connsiteX399" fmla="*/ 123504 w 260784"/>
              <a:gd name="connsiteY399" fmla="*/ 41870 h 442100"/>
              <a:gd name="connsiteX400" fmla="*/ 125550 w 260784"/>
              <a:gd name="connsiteY400" fmla="*/ 31643 h 442100"/>
              <a:gd name="connsiteX401" fmla="*/ 129520 w 260784"/>
              <a:gd name="connsiteY401" fmla="*/ 31041 h 442100"/>
              <a:gd name="connsiteX402" fmla="*/ 127896 w 260784"/>
              <a:gd name="connsiteY402" fmla="*/ 21898 h 442100"/>
              <a:gd name="connsiteX403" fmla="*/ 150636 w 260784"/>
              <a:gd name="connsiteY403" fmla="*/ 17987 h 442100"/>
              <a:gd name="connsiteX404" fmla="*/ 150335 w 260784"/>
              <a:gd name="connsiteY404" fmla="*/ 16423 h 442100"/>
              <a:gd name="connsiteX405" fmla="*/ 151959 w 260784"/>
              <a:gd name="connsiteY405" fmla="*/ 16122 h 442100"/>
              <a:gd name="connsiteX406" fmla="*/ 152200 w 260784"/>
              <a:gd name="connsiteY406" fmla="*/ 17747 h 442100"/>
              <a:gd name="connsiteX407" fmla="*/ 164111 w 260784"/>
              <a:gd name="connsiteY407" fmla="*/ 15761 h 442100"/>
              <a:gd name="connsiteX408" fmla="*/ 166758 w 260784"/>
              <a:gd name="connsiteY408" fmla="*/ 13054 h 442100"/>
              <a:gd name="connsiteX409" fmla="*/ 168863 w 260784"/>
              <a:gd name="connsiteY409" fmla="*/ 14618 h 442100"/>
              <a:gd name="connsiteX410" fmla="*/ 171390 w 260784"/>
              <a:gd name="connsiteY410" fmla="*/ 15822 h 442100"/>
              <a:gd name="connsiteX411" fmla="*/ 173195 w 260784"/>
              <a:gd name="connsiteY411" fmla="*/ 17085 h 442100"/>
              <a:gd name="connsiteX412" fmla="*/ 175481 w 260784"/>
              <a:gd name="connsiteY412" fmla="*/ 16844 h 442100"/>
              <a:gd name="connsiteX413" fmla="*/ 178549 w 260784"/>
              <a:gd name="connsiteY413" fmla="*/ 18228 h 442100"/>
              <a:gd name="connsiteX414" fmla="*/ 179752 w 260784"/>
              <a:gd name="connsiteY414" fmla="*/ 17927 h 442100"/>
              <a:gd name="connsiteX415" fmla="*/ 181075 w 260784"/>
              <a:gd name="connsiteY415" fmla="*/ 18589 h 442100"/>
              <a:gd name="connsiteX416" fmla="*/ 181797 w 260784"/>
              <a:gd name="connsiteY416" fmla="*/ 17145 h 442100"/>
              <a:gd name="connsiteX417" fmla="*/ 184505 w 260784"/>
              <a:gd name="connsiteY417" fmla="*/ 17145 h 442100"/>
              <a:gd name="connsiteX418" fmla="*/ 184143 w 260784"/>
              <a:gd name="connsiteY418" fmla="*/ 15340 h 442100"/>
              <a:gd name="connsiteX419" fmla="*/ 187392 w 260784"/>
              <a:gd name="connsiteY419" fmla="*/ 14197 h 442100"/>
              <a:gd name="connsiteX420" fmla="*/ 186369 w 260784"/>
              <a:gd name="connsiteY420" fmla="*/ 9565 h 442100"/>
              <a:gd name="connsiteX421" fmla="*/ 188776 w 260784"/>
              <a:gd name="connsiteY421" fmla="*/ 10949 h 442100"/>
              <a:gd name="connsiteX422" fmla="*/ 189618 w 260784"/>
              <a:gd name="connsiteY422" fmla="*/ 10467 h 442100"/>
              <a:gd name="connsiteX423" fmla="*/ 191543 w 260784"/>
              <a:gd name="connsiteY423" fmla="*/ 11971 h 442100"/>
              <a:gd name="connsiteX424" fmla="*/ 192806 w 260784"/>
              <a:gd name="connsiteY424" fmla="*/ 12212 h 442100"/>
              <a:gd name="connsiteX425" fmla="*/ 192445 w 260784"/>
              <a:gd name="connsiteY425" fmla="*/ 10528 h 442100"/>
              <a:gd name="connsiteX426" fmla="*/ 191663 w 260784"/>
              <a:gd name="connsiteY426" fmla="*/ 10106 h 442100"/>
              <a:gd name="connsiteX427" fmla="*/ 191844 w 260784"/>
              <a:gd name="connsiteY427" fmla="*/ 8843 h 442100"/>
              <a:gd name="connsiteX428" fmla="*/ 196416 w 260784"/>
              <a:gd name="connsiteY428" fmla="*/ 7640 h 442100"/>
              <a:gd name="connsiteX429" fmla="*/ 199664 w 260784"/>
              <a:gd name="connsiteY429" fmla="*/ 8242 h 442100"/>
              <a:gd name="connsiteX430" fmla="*/ 199002 w 260784"/>
              <a:gd name="connsiteY430" fmla="*/ 4572 h 442100"/>
              <a:gd name="connsiteX431" fmla="*/ 200085 w 260784"/>
              <a:gd name="connsiteY431" fmla="*/ 5414 h 442100"/>
              <a:gd name="connsiteX432" fmla="*/ 201710 w 260784"/>
              <a:gd name="connsiteY432" fmla="*/ 3850 h 442100"/>
              <a:gd name="connsiteX433" fmla="*/ 200807 w 260784"/>
              <a:gd name="connsiteY433" fmla="*/ 3068 h 442100"/>
              <a:gd name="connsiteX434" fmla="*/ 199844 w 260784"/>
              <a:gd name="connsiteY434" fmla="*/ 3670 h 442100"/>
              <a:gd name="connsiteX435" fmla="*/ 199062 w 260784"/>
              <a:gd name="connsiteY435" fmla="*/ 1805 h 442100"/>
              <a:gd name="connsiteX436" fmla="*/ 208507 w 260784"/>
              <a:gd name="connsiteY436" fmla="*/ 0 h 442100"/>
              <a:gd name="connsiteX437" fmla="*/ 212358 w 260784"/>
              <a:gd name="connsiteY437" fmla="*/ 3730 h 442100"/>
              <a:gd name="connsiteX438" fmla="*/ 213922 w 260784"/>
              <a:gd name="connsiteY438" fmla="*/ 1083 h 442100"/>
              <a:gd name="connsiteX439" fmla="*/ 221682 w 260784"/>
              <a:gd name="connsiteY439" fmla="*/ 6677 h 442100"/>
              <a:gd name="connsiteX440" fmla="*/ 222644 w 260784"/>
              <a:gd name="connsiteY440" fmla="*/ 5294 h 442100"/>
              <a:gd name="connsiteX441" fmla="*/ 227577 w 260784"/>
              <a:gd name="connsiteY441" fmla="*/ 8903 h 442100"/>
              <a:gd name="connsiteX442" fmla="*/ 226615 w 260784"/>
              <a:gd name="connsiteY442" fmla="*/ 10106 h 442100"/>
              <a:gd name="connsiteX443" fmla="*/ 226615 w 260784"/>
              <a:gd name="connsiteY443" fmla="*/ 11610 h 442100"/>
              <a:gd name="connsiteX444" fmla="*/ 227758 w 260784"/>
              <a:gd name="connsiteY444" fmla="*/ 12513 h 442100"/>
              <a:gd name="connsiteX445" fmla="*/ 226073 w 260784"/>
              <a:gd name="connsiteY445" fmla="*/ 13836 h 442100"/>
              <a:gd name="connsiteX446" fmla="*/ 216568 w 260784"/>
              <a:gd name="connsiteY446" fmla="*/ 27492 h 442100"/>
              <a:gd name="connsiteX447" fmla="*/ 215366 w 260784"/>
              <a:gd name="connsiteY447" fmla="*/ 26409 h 442100"/>
              <a:gd name="connsiteX448" fmla="*/ 214403 w 260784"/>
              <a:gd name="connsiteY448" fmla="*/ 27733 h 442100"/>
              <a:gd name="connsiteX449" fmla="*/ 212839 w 260784"/>
              <a:gd name="connsiteY449" fmla="*/ 27672 h 442100"/>
              <a:gd name="connsiteX450" fmla="*/ 214042 w 260784"/>
              <a:gd name="connsiteY450" fmla="*/ 28996 h 442100"/>
              <a:gd name="connsiteX451" fmla="*/ 213741 w 260784"/>
              <a:gd name="connsiteY451" fmla="*/ 31583 h 442100"/>
              <a:gd name="connsiteX452" fmla="*/ 214644 w 260784"/>
              <a:gd name="connsiteY452" fmla="*/ 32906 h 442100"/>
              <a:gd name="connsiteX453" fmla="*/ 214463 w 260784"/>
              <a:gd name="connsiteY453" fmla="*/ 34651 h 442100"/>
              <a:gd name="connsiteX454" fmla="*/ 213500 w 260784"/>
              <a:gd name="connsiteY454" fmla="*/ 35132 h 442100"/>
              <a:gd name="connsiteX455" fmla="*/ 213019 w 260784"/>
              <a:gd name="connsiteY455" fmla="*/ 36636 h 442100"/>
              <a:gd name="connsiteX456" fmla="*/ 214222 w 260784"/>
              <a:gd name="connsiteY456" fmla="*/ 38681 h 442100"/>
              <a:gd name="connsiteX457" fmla="*/ 214463 w 260784"/>
              <a:gd name="connsiteY457" fmla="*/ 40366 h 442100"/>
              <a:gd name="connsiteX458" fmla="*/ 217952 w 260784"/>
              <a:gd name="connsiteY458" fmla="*/ 41750 h 442100"/>
              <a:gd name="connsiteX459" fmla="*/ 218794 w 260784"/>
              <a:gd name="connsiteY459" fmla="*/ 43073 h 442100"/>
              <a:gd name="connsiteX460" fmla="*/ 221261 w 260784"/>
              <a:gd name="connsiteY460" fmla="*/ 41569 h 442100"/>
              <a:gd name="connsiteX461" fmla="*/ 223005 w 260784"/>
              <a:gd name="connsiteY461" fmla="*/ 42772 h 442100"/>
              <a:gd name="connsiteX462" fmla="*/ 223487 w 260784"/>
              <a:gd name="connsiteY462" fmla="*/ 44336 h 442100"/>
              <a:gd name="connsiteX463" fmla="*/ 225953 w 260784"/>
              <a:gd name="connsiteY463" fmla="*/ 47525 h 442100"/>
              <a:gd name="connsiteX464" fmla="*/ 226073 w 260784"/>
              <a:gd name="connsiteY464" fmla="*/ 50352 h 442100"/>
              <a:gd name="connsiteX465" fmla="*/ 227577 w 260784"/>
              <a:gd name="connsiteY465" fmla="*/ 51736 h 442100"/>
              <a:gd name="connsiteX466" fmla="*/ 227096 w 260784"/>
              <a:gd name="connsiteY466" fmla="*/ 52458 h 442100"/>
              <a:gd name="connsiteX467" fmla="*/ 227697 w 260784"/>
              <a:gd name="connsiteY467" fmla="*/ 54022 h 442100"/>
              <a:gd name="connsiteX468" fmla="*/ 228600 w 260784"/>
              <a:gd name="connsiteY468" fmla="*/ 54623 h 442100"/>
              <a:gd name="connsiteX469" fmla="*/ 228720 w 260784"/>
              <a:gd name="connsiteY469" fmla="*/ 56969 h 442100"/>
              <a:gd name="connsiteX470" fmla="*/ 227999 w 260784"/>
              <a:gd name="connsiteY470" fmla="*/ 56368 h 442100"/>
              <a:gd name="connsiteX471" fmla="*/ 226915 w 260784"/>
              <a:gd name="connsiteY471" fmla="*/ 57692 h 442100"/>
              <a:gd name="connsiteX472" fmla="*/ 225351 w 260784"/>
              <a:gd name="connsiteY472" fmla="*/ 56789 h 442100"/>
              <a:gd name="connsiteX473" fmla="*/ 224209 w 260784"/>
              <a:gd name="connsiteY473" fmla="*/ 57390 h 442100"/>
              <a:gd name="connsiteX474" fmla="*/ 223186 w 260784"/>
              <a:gd name="connsiteY474" fmla="*/ 57150 h 442100"/>
              <a:gd name="connsiteX475" fmla="*/ 222103 w 260784"/>
              <a:gd name="connsiteY475" fmla="*/ 58353 h 442100"/>
              <a:gd name="connsiteX476" fmla="*/ 218734 w 260784"/>
              <a:gd name="connsiteY476" fmla="*/ 58053 h 442100"/>
              <a:gd name="connsiteX477" fmla="*/ 218012 w 260784"/>
              <a:gd name="connsiteY477" fmla="*/ 57030 h 442100"/>
              <a:gd name="connsiteX478" fmla="*/ 214884 w 260784"/>
              <a:gd name="connsiteY478" fmla="*/ 57270 h 442100"/>
              <a:gd name="connsiteX479" fmla="*/ 214644 w 260784"/>
              <a:gd name="connsiteY479" fmla="*/ 54924 h 442100"/>
              <a:gd name="connsiteX480" fmla="*/ 213259 w 260784"/>
              <a:gd name="connsiteY480" fmla="*/ 54804 h 442100"/>
              <a:gd name="connsiteX481" fmla="*/ 212358 w 260784"/>
              <a:gd name="connsiteY481" fmla="*/ 53961 h 442100"/>
              <a:gd name="connsiteX482" fmla="*/ 209350 w 260784"/>
              <a:gd name="connsiteY482" fmla="*/ 52999 h 442100"/>
              <a:gd name="connsiteX483" fmla="*/ 210372 w 260784"/>
              <a:gd name="connsiteY483" fmla="*/ 51796 h 442100"/>
              <a:gd name="connsiteX484" fmla="*/ 203935 w 260784"/>
              <a:gd name="connsiteY484" fmla="*/ 52999 h 442100"/>
              <a:gd name="connsiteX485" fmla="*/ 203153 w 260784"/>
              <a:gd name="connsiteY485" fmla="*/ 52037 h 442100"/>
              <a:gd name="connsiteX486" fmla="*/ 200206 w 260784"/>
              <a:gd name="connsiteY486" fmla="*/ 53059 h 442100"/>
              <a:gd name="connsiteX487" fmla="*/ 199905 w 260784"/>
              <a:gd name="connsiteY487" fmla="*/ 51255 h 442100"/>
              <a:gd name="connsiteX488" fmla="*/ 198461 w 260784"/>
              <a:gd name="connsiteY488" fmla="*/ 51435 h 442100"/>
              <a:gd name="connsiteX489" fmla="*/ 199122 w 260784"/>
              <a:gd name="connsiteY489" fmla="*/ 55285 h 442100"/>
              <a:gd name="connsiteX490" fmla="*/ 199965 w 260784"/>
              <a:gd name="connsiteY490" fmla="*/ 55165 h 442100"/>
              <a:gd name="connsiteX491" fmla="*/ 199424 w 260784"/>
              <a:gd name="connsiteY491" fmla="*/ 57631 h 442100"/>
              <a:gd name="connsiteX492" fmla="*/ 199784 w 260784"/>
              <a:gd name="connsiteY492" fmla="*/ 60338 h 442100"/>
              <a:gd name="connsiteX493" fmla="*/ 201529 w 260784"/>
              <a:gd name="connsiteY493" fmla="*/ 69964 h 442100"/>
              <a:gd name="connsiteX494" fmla="*/ 201469 w 260784"/>
              <a:gd name="connsiteY494" fmla="*/ 72129 h 442100"/>
              <a:gd name="connsiteX495" fmla="*/ 199965 w 260784"/>
              <a:gd name="connsiteY495" fmla="*/ 72129 h 442100"/>
              <a:gd name="connsiteX496" fmla="*/ 199544 w 260784"/>
              <a:gd name="connsiteY496" fmla="*/ 71528 h 442100"/>
              <a:gd name="connsiteX497" fmla="*/ 197017 w 260784"/>
              <a:gd name="connsiteY497" fmla="*/ 70445 h 442100"/>
              <a:gd name="connsiteX498" fmla="*/ 197859 w 260784"/>
              <a:gd name="connsiteY498" fmla="*/ 75919 h 442100"/>
              <a:gd name="connsiteX499" fmla="*/ 193287 w 260784"/>
              <a:gd name="connsiteY499" fmla="*/ 76641 h 442100"/>
              <a:gd name="connsiteX500" fmla="*/ 193046 w 260784"/>
              <a:gd name="connsiteY500" fmla="*/ 75258 h 442100"/>
              <a:gd name="connsiteX501" fmla="*/ 191723 w 260784"/>
              <a:gd name="connsiteY501" fmla="*/ 75558 h 442100"/>
              <a:gd name="connsiteX502" fmla="*/ 192144 w 260784"/>
              <a:gd name="connsiteY502" fmla="*/ 78566 h 442100"/>
              <a:gd name="connsiteX503" fmla="*/ 190581 w 260784"/>
              <a:gd name="connsiteY503" fmla="*/ 78867 h 442100"/>
              <a:gd name="connsiteX504" fmla="*/ 192204 w 260784"/>
              <a:gd name="connsiteY504" fmla="*/ 88191 h 442100"/>
              <a:gd name="connsiteX505" fmla="*/ 189196 w 260784"/>
              <a:gd name="connsiteY505" fmla="*/ 88793 h 442100"/>
              <a:gd name="connsiteX506" fmla="*/ 189437 w 260784"/>
              <a:gd name="connsiteY506" fmla="*/ 89996 h 442100"/>
              <a:gd name="connsiteX507" fmla="*/ 187753 w 260784"/>
              <a:gd name="connsiteY507" fmla="*/ 90477 h 442100"/>
              <a:gd name="connsiteX508" fmla="*/ 187151 w 260784"/>
              <a:gd name="connsiteY508" fmla="*/ 87109 h 442100"/>
              <a:gd name="connsiteX509" fmla="*/ 184805 w 260784"/>
              <a:gd name="connsiteY509" fmla="*/ 86868 h 442100"/>
              <a:gd name="connsiteX510" fmla="*/ 183902 w 260784"/>
              <a:gd name="connsiteY510" fmla="*/ 85544 h 442100"/>
              <a:gd name="connsiteX511" fmla="*/ 184986 w 260784"/>
              <a:gd name="connsiteY511" fmla="*/ 90959 h 442100"/>
              <a:gd name="connsiteX512" fmla="*/ 186369 w 260784"/>
              <a:gd name="connsiteY512" fmla="*/ 90658 h 442100"/>
              <a:gd name="connsiteX513" fmla="*/ 188234 w 260784"/>
              <a:gd name="connsiteY513" fmla="*/ 101366 h 442100"/>
              <a:gd name="connsiteX514" fmla="*/ 185226 w 260784"/>
              <a:gd name="connsiteY514" fmla="*/ 101968 h 442100"/>
              <a:gd name="connsiteX515" fmla="*/ 185948 w 260784"/>
              <a:gd name="connsiteY515" fmla="*/ 106480 h 442100"/>
              <a:gd name="connsiteX516" fmla="*/ 187573 w 260784"/>
              <a:gd name="connsiteY516" fmla="*/ 106179 h 442100"/>
              <a:gd name="connsiteX517" fmla="*/ 189497 w 260784"/>
              <a:gd name="connsiteY517" fmla="*/ 118812 h 442100"/>
              <a:gd name="connsiteX518" fmla="*/ 198521 w 260784"/>
              <a:gd name="connsiteY518" fmla="*/ 117248 h 442100"/>
              <a:gd name="connsiteX519" fmla="*/ 209891 w 260784"/>
              <a:gd name="connsiteY519" fmla="*/ 115262 h 442100"/>
              <a:gd name="connsiteX520" fmla="*/ 210072 w 260784"/>
              <a:gd name="connsiteY520" fmla="*/ 116586 h 442100"/>
              <a:gd name="connsiteX521" fmla="*/ 213080 w 260784"/>
              <a:gd name="connsiteY521" fmla="*/ 116165 h 442100"/>
              <a:gd name="connsiteX522" fmla="*/ 212778 w 260784"/>
              <a:gd name="connsiteY522" fmla="*/ 114781 h 442100"/>
              <a:gd name="connsiteX523" fmla="*/ 227517 w 260784"/>
              <a:gd name="connsiteY523" fmla="*/ 112375 h 442100"/>
              <a:gd name="connsiteX524" fmla="*/ 228841 w 260784"/>
              <a:gd name="connsiteY524" fmla="*/ 119353 h 442100"/>
              <a:gd name="connsiteX525" fmla="*/ 227337 w 260784"/>
              <a:gd name="connsiteY525" fmla="*/ 119594 h 442100"/>
              <a:gd name="connsiteX526" fmla="*/ 227637 w 260784"/>
              <a:gd name="connsiteY526" fmla="*/ 121399 h 442100"/>
              <a:gd name="connsiteX527" fmla="*/ 229201 w 260784"/>
              <a:gd name="connsiteY527" fmla="*/ 121880 h 442100"/>
              <a:gd name="connsiteX528" fmla="*/ 235819 w 260784"/>
              <a:gd name="connsiteY528" fmla="*/ 161163 h 442100"/>
              <a:gd name="connsiteX529" fmla="*/ 215004 w 260784"/>
              <a:gd name="connsiteY529" fmla="*/ 164773 h 442100"/>
              <a:gd name="connsiteX530" fmla="*/ 194912 w 260784"/>
              <a:gd name="connsiteY530" fmla="*/ 168141 h 442100"/>
              <a:gd name="connsiteX531" fmla="*/ 180474 w 260784"/>
              <a:gd name="connsiteY531" fmla="*/ 170668 h 442100"/>
              <a:gd name="connsiteX532" fmla="*/ 181135 w 260784"/>
              <a:gd name="connsiteY532" fmla="*/ 172353 h 442100"/>
              <a:gd name="connsiteX533" fmla="*/ 182700 w 260784"/>
              <a:gd name="connsiteY533" fmla="*/ 173134 h 442100"/>
              <a:gd name="connsiteX534" fmla="*/ 183301 w 260784"/>
              <a:gd name="connsiteY534" fmla="*/ 176563 h 442100"/>
              <a:gd name="connsiteX535" fmla="*/ 187392 w 260784"/>
              <a:gd name="connsiteY535" fmla="*/ 182459 h 442100"/>
              <a:gd name="connsiteX536" fmla="*/ 187091 w 260784"/>
              <a:gd name="connsiteY536" fmla="*/ 183121 h 442100"/>
              <a:gd name="connsiteX537" fmla="*/ 188896 w 260784"/>
              <a:gd name="connsiteY537" fmla="*/ 185106 h 442100"/>
              <a:gd name="connsiteX538" fmla="*/ 189077 w 260784"/>
              <a:gd name="connsiteY538" fmla="*/ 187151 h 442100"/>
              <a:gd name="connsiteX539" fmla="*/ 190700 w 260784"/>
              <a:gd name="connsiteY539" fmla="*/ 189558 h 442100"/>
              <a:gd name="connsiteX540" fmla="*/ 190700 w 260784"/>
              <a:gd name="connsiteY540" fmla="*/ 192205 h 442100"/>
              <a:gd name="connsiteX541" fmla="*/ 189497 w 260784"/>
              <a:gd name="connsiteY541" fmla="*/ 194430 h 442100"/>
              <a:gd name="connsiteX542" fmla="*/ 190340 w 260784"/>
              <a:gd name="connsiteY542" fmla="*/ 196596 h 442100"/>
              <a:gd name="connsiteX543" fmla="*/ 189738 w 260784"/>
              <a:gd name="connsiteY543" fmla="*/ 197799 h 442100"/>
              <a:gd name="connsiteX544" fmla="*/ 191543 w 260784"/>
              <a:gd name="connsiteY544" fmla="*/ 200928 h 442100"/>
              <a:gd name="connsiteX545" fmla="*/ 190039 w 260784"/>
              <a:gd name="connsiteY545" fmla="*/ 202311 h 442100"/>
              <a:gd name="connsiteX546" fmla="*/ 189918 w 260784"/>
              <a:gd name="connsiteY546" fmla="*/ 204116 h 442100"/>
              <a:gd name="connsiteX547" fmla="*/ 189136 w 260784"/>
              <a:gd name="connsiteY547" fmla="*/ 203995 h 442100"/>
              <a:gd name="connsiteX548" fmla="*/ 187512 w 260784"/>
              <a:gd name="connsiteY548" fmla="*/ 206161 h 442100"/>
              <a:gd name="connsiteX549" fmla="*/ 187332 w 260784"/>
              <a:gd name="connsiteY549" fmla="*/ 207364 h 442100"/>
              <a:gd name="connsiteX550" fmla="*/ 186008 w 260784"/>
              <a:gd name="connsiteY550" fmla="*/ 207545 h 442100"/>
              <a:gd name="connsiteX551" fmla="*/ 185046 w 260784"/>
              <a:gd name="connsiteY551" fmla="*/ 210613 h 442100"/>
              <a:gd name="connsiteX552" fmla="*/ 184925 w 260784"/>
              <a:gd name="connsiteY552" fmla="*/ 212538 h 442100"/>
              <a:gd name="connsiteX553" fmla="*/ 185527 w 260784"/>
              <a:gd name="connsiteY553" fmla="*/ 213681 h 442100"/>
              <a:gd name="connsiteX554" fmla="*/ 183241 w 260784"/>
              <a:gd name="connsiteY554" fmla="*/ 213440 h 442100"/>
              <a:gd name="connsiteX555" fmla="*/ 182940 w 260784"/>
              <a:gd name="connsiteY555" fmla="*/ 214042 h 442100"/>
              <a:gd name="connsiteX556" fmla="*/ 180835 w 260784"/>
              <a:gd name="connsiteY556" fmla="*/ 214343 h 442100"/>
              <a:gd name="connsiteX557" fmla="*/ 181015 w 260784"/>
              <a:gd name="connsiteY557" fmla="*/ 216508 h 442100"/>
              <a:gd name="connsiteX558" fmla="*/ 183902 w 260784"/>
              <a:gd name="connsiteY558" fmla="*/ 217651 h 442100"/>
              <a:gd name="connsiteX559" fmla="*/ 183722 w 260784"/>
              <a:gd name="connsiteY559" fmla="*/ 218854 h 442100"/>
              <a:gd name="connsiteX560" fmla="*/ 185347 w 260784"/>
              <a:gd name="connsiteY560" fmla="*/ 220960 h 442100"/>
              <a:gd name="connsiteX561" fmla="*/ 184444 w 260784"/>
              <a:gd name="connsiteY561" fmla="*/ 222764 h 442100"/>
              <a:gd name="connsiteX562" fmla="*/ 183001 w 260784"/>
              <a:gd name="connsiteY562" fmla="*/ 223487 h 442100"/>
              <a:gd name="connsiteX563" fmla="*/ 182940 w 260784"/>
              <a:gd name="connsiteY563" fmla="*/ 227156 h 442100"/>
              <a:gd name="connsiteX564" fmla="*/ 181797 w 260784"/>
              <a:gd name="connsiteY564" fmla="*/ 227938 h 442100"/>
              <a:gd name="connsiteX565" fmla="*/ 181196 w 260784"/>
              <a:gd name="connsiteY565" fmla="*/ 230104 h 442100"/>
              <a:gd name="connsiteX566" fmla="*/ 179692 w 260784"/>
              <a:gd name="connsiteY566" fmla="*/ 231307 h 442100"/>
              <a:gd name="connsiteX567" fmla="*/ 180894 w 260784"/>
              <a:gd name="connsiteY567" fmla="*/ 232390 h 442100"/>
              <a:gd name="connsiteX568" fmla="*/ 182459 w 260784"/>
              <a:gd name="connsiteY568" fmla="*/ 235518 h 442100"/>
              <a:gd name="connsiteX569" fmla="*/ 182339 w 260784"/>
              <a:gd name="connsiteY569" fmla="*/ 236781 h 442100"/>
              <a:gd name="connsiteX570" fmla="*/ 184624 w 260784"/>
              <a:gd name="connsiteY570" fmla="*/ 240752 h 442100"/>
              <a:gd name="connsiteX571" fmla="*/ 184023 w 260784"/>
              <a:gd name="connsiteY571" fmla="*/ 243339 h 442100"/>
              <a:gd name="connsiteX572" fmla="*/ 187993 w 260784"/>
              <a:gd name="connsiteY572" fmla="*/ 242737 h 442100"/>
              <a:gd name="connsiteX573" fmla="*/ 188234 w 260784"/>
              <a:gd name="connsiteY573" fmla="*/ 244361 h 442100"/>
              <a:gd name="connsiteX574" fmla="*/ 186791 w 260784"/>
              <a:gd name="connsiteY574" fmla="*/ 244542 h 442100"/>
              <a:gd name="connsiteX575" fmla="*/ 187091 w 260784"/>
              <a:gd name="connsiteY575" fmla="*/ 246046 h 442100"/>
              <a:gd name="connsiteX576" fmla="*/ 185587 w 260784"/>
              <a:gd name="connsiteY576" fmla="*/ 246286 h 442100"/>
              <a:gd name="connsiteX577" fmla="*/ 185768 w 260784"/>
              <a:gd name="connsiteY577" fmla="*/ 247971 h 442100"/>
              <a:gd name="connsiteX578" fmla="*/ 188414 w 260784"/>
              <a:gd name="connsiteY578" fmla="*/ 247369 h 442100"/>
              <a:gd name="connsiteX579" fmla="*/ 190340 w 260784"/>
              <a:gd name="connsiteY579" fmla="*/ 258980 h 442100"/>
              <a:gd name="connsiteX580" fmla="*/ 192746 w 260784"/>
              <a:gd name="connsiteY580" fmla="*/ 258559 h 442100"/>
              <a:gd name="connsiteX581" fmla="*/ 193107 w 260784"/>
              <a:gd name="connsiteY581" fmla="*/ 260845 h 442100"/>
              <a:gd name="connsiteX582" fmla="*/ 190821 w 260784"/>
              <a:gd name="connsiteY582" fmla="*/ 261205 h 442100"/>
              <a:gd name="connsiteX583" fmla="*/ 193167 w 260784"/>
              <a:gd name="connsiteY583" fmla="*/ 275283 h 442100"/>
              <a:gd name="connsiteX584" fmla="*/ 195513 w 260784"/>
              <a:gd name="connsiteY584" fmla="*/ 274922 h 442100"/>
              <a:gd name="connsiteX585" fmla="*/ 195934 w 260784"/>
              <a:gd name="connsiteY585" fmla="*/ 277448 h 442100"/>
              <a:gd name="connsiteX586" fmla="*/ 193528 w 260784"/>
              <a:gd name="connsiteY586" fmla="*/ 277869 h 442100"/>
              <a:gd name="connsiteX587" fmla="*/ 197679 w 260784"/>
              <a:gd name="connsiteY587" fmla="*/ 302715 h 442100"/>
              <a:gd name="connsiteX588" fmla="*/ 201589 w 260784"/>
              <a:gd name="connsiteY588" fmla="*/ 327680 h 442100"/>
              <a:gd name="connsiteX589" fmla="*/ 204356 w 260784"/>
              <a:gd name="connsiteY589" fmla="*/ 343501 h 442100"/>
              <a:gd name="connsiteX590" fmla="*/ 202552 w 260784"/>
              <a:gd name="connsiteY590" fmla="*/ 343803 h 442100"/>
              <a:gd name="connsiteX591" fmla="*/ 202852 w 260784"/>
              <a:gd name="connsiteY591" fmla="*/ 345547 h 442100"/>
              <a:gd name="connsiteX592" fmla="*/ 204597 w 260784"/>
              <a:gd name="connsiteY592" fmla="*/ 345306 h 442100"/>
              <a:gd name="connsiteX593" fmla="*/ 206522 w 260784"/>
              <a:gd name="connsiteY593" fmla="*/ 356616 h 442100"/>
              <a:gd name="connsiteX594" fmla="*/ 239669 w 260784"/>
              <a:gd name="connsiteY594" fmla="*/ 351202 h 442100"/>
              <a:gd name="connsiteX595" fmla="*/ 240090 w 260784"/>
              <a:gd name="connsiteY595" fmla="*/ 353608 h 442100"/>
              <a:gd name="connsiteX596" fmla="*/ 242497 w 260784"/>
              <a:gd name="connsiteY596" fmla="*/ 353247 h 442100"/>
              <a:gd name="connsiteX597" fmla="*/ 242136 w 260784"/>
              <a:gd name="connsiteY597" fmla="*/ 350841 h 442100"/>
              <a:gd name="connsiteX598" fmla="*/ 249234 w 260784"/>
              <a:gd name="connsiteY598" fmla="*/ 349758 h 442100"/>
              <a:gd name="connsiteX599" fmla="*/ 253445 w 260784"/>
              <a:gd name="connsiteY599" fmla="*/ 376107 h 442100"/>
              <a:gd name="connsiteX600" fmla="*/ 255852 w 260784"/>
              <a:gd name="connsiteY600" fmla="*/ 391147 h 442100"/>
              <a:gd name="connsiteX601" fmla="*/ 257175 w 260784"/>
              <a:gd name="connsiteY601" fmla="*/ 396380 h 442100"/>
              <a:gd name="connsiteX602" fmla="*/ 258739 w 260784"/>
              <a:gd name="connsiteY602" fmla="*/ 404923 h 442100"/>
              <a:gd name="connsiteX603" fmla="*/ 258138 w 260784"/>
              <a:gd name="connsiteY603" fmla="*/ 405043 h 442100"/>
              <a:gd name="connsiteX604" fmla="*/ 260784 w 260784"/>
              <a:gd name="connsiteY604" fmla="*/ 420684 h 44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</a:cxnLst>
            <a:rect l="l" t="t" r="r" b="b"/>
            <a:pathLst>
              <a:path w="260784" h="442100">
                <a:moveTo>
                  <a:pt x="260784" y="420624"/>
                </a:moveTo>
                <a:lnTo>
                  <a:pt x="255791" y="421226"/>
                </a:lnTo>
                <a:lnTo>
                  <a:pt x="252302" y="421647"/>
                </a:lnTo>
                <a:lnTo>
                  <a:pt x="250257" y="421948"/>
                </a:lnTo>
                <a:lnTo>
                  <a:pt x="246467" y="422308"/>
                </a:lnTo>
                <a:lnTo>
                  <a:pt x="243639" y="422669"/>
                </a:lnTo>
                <a:lnTo>
                  <a:pt x="242737" y="422669"/>
                </a:lnTo>
                <a:lnTo>
                  <a:pt x="238766" y="423271"/>
                </a:lnTo>
                <a:lnTo>
                  <a:pt x="238647" y="423271"/>
                </a:lnTo>
                <a:lnTo>
                  <a:pt x="233232" y="423873"/>
                </a:lnTo>
                <a:lnTo>
                  <a:pt x="221080" y="425377"/>
                </a:lnTo>
                <a:lnTo>
                  <a:pt x="216267" y="425918"/>
                </a:lnTo>
                <a:lnTo>
                  <a:pt x="202311" y="427542"/>
                </a:lnTo>
                <a:lnTo>
                  <a:pt x="199062" y="427843"/>
                </a:lnTo>
                <a:lnTo>
                  <a:pt x="194190" y="428444"/>
                </a:lnTo>
                <a:lnTo>
                  <a:pt x="188355" y="429167"/>
                </a:lnTo>
                <a:lnTo>
                  <a:pt x="178789" y="430369"/>
                </a:lnTo>
                <a:lnTo>
                  <a:pt x="173917" y="430971"/>
                </a:lnTo>
                <a:lnTo>
                  <a:pt x="173616" y="430971"/>
                </a:lnTo>
                <a:lnTo>
                  <a:pt x="165314" y="431994"/>
                </a:lnTo>
                <a:lnTo>
                  <a:pt x="163629" y="432174"/>
                </a:lnTo>
                <a:lnTo>
                  <a:pt x="161223" y="432415"/>
                </a:lnTo>
                <a:lnTo>
                  <a:pt x="158155" y="432716"/>
                </a:lnTo>
                <a:lnTo>
                  <a:pt x="157734" y="432896"/>
                </a:lnTo>
                <a:lnTo>
                  <a:pt x="151357" y="433738"/>
                </a:lnTo>
                <a:lnTo>
                  <a:pt x="142694" y="434942"/>
                </a:lnTo>
                <a:lnTo>
                  <a:pt x="141130" y="435062"/>
                </a:lnTo>
                <a:lnTo>
                  <a:pt x="136198" y="435543"/>
                </a:lnTo>
                <a:lnTo>
                  <a:pt x="132588" y="435904"/>
                </a:lnTo>
                <a:lnTo>
                  <a:pt x="123565" y="436927"/>
                </a:lnTo>
                <a:lnTo>
                  <a:pt x="120015" y="437348"/>
                </a:lnTo>
                <a:lnTo>
                  <a:pt x="115203" y="437889"/>
                </a:lnTo>
                <a:lnTo>
                  <a:pt x="111894" y="438250"/>
                </a:lnTo>
                <a:lnTo>
                  <a:pt x="105577" y="439032"/>
                </a:lnTo>
                <a:lnTo>
                  <a:pt x="102148" y="439453"/>
                </a:lnTo>
                <a:lnTo>
                  <a:pt x="98177" y="439935"/>
                </a:lnTo>
                <a:lnTo>
                  <a:pt x="91681" y="440657"/>
                </a:lnTo>
                <a:lnTo>
                  <a:pt x="86507" y="441258"/>
                </a:lnTo>
                <a:lnTo>
                  <a:pt x="84221" y="441499"/>
                </a:lnTo>
                <a:lnTo>
                  <a:pt x="80852" y="441980"/>
                </a:lnTo>
                <a:lnTo>
                  <a:pt x="79649" y="442100"/>
                </a:lnTo>
                <a:lnTo>
                  <a:pt x="78205" y="439995"/>
                </a:lnTo>
                <a:lnTo>
                  <a:pt x="76762" y="439092"/>
                </a:lnTo>
                <a:lnTo>
                  <a:pt x="75799" y="438611"/>
                </a:lnTo>
                <a:lnTo>
                  <a:pt x="74777" y="436806"/>
                </a:lnTo>
                <a:lnTo>
                  <a:pt x="73573" y="435964"/>
                </a:lnTo>
                <a:lnTo>
                  <a:pt x="73092" y="435483"/>
                </a:lnTo>
                <a:lnTo>
                  <a:pt x="70926" y="435904"/>
                </a:lnTo>
                <a:lnTo>
                  <a:pt x="69964" y="434099"/>
                </a:lnTo>
                <a:lnTo>
                  <a:pt x="69061" y="433438"/>
                </a:lnTo>
                <a:lnTo>
                  <a:pt x="69061" y="433317"/>
                </a:lnTo>
                <a:lnTo>
                  <a:pt x="69182" y="431512"/>
                </a:lnTo>
                <a:lnTo>
                  <a:pt x="69061" y="431152"/>
                </a:lnTo>
                <a:lnTo>
                  <a:pt x="67617" y="429587"/>
                </a:lnTo>
                <a:lnTo>
                  <a:pt x="66835" y="428565"/>
                </a:lnTo>
                <a:lnTo>
                  <a:pt x="66594" y="427602"/>
                </a:lnTo>
                <a:lnTo>
                  <a:pt x="66594" y="426579"/>
                </a:lnTo>
                <a:lnTo>
                  <a:pt x="64790" y="424113"/>
                </a:lnTo>
                <a:lnTo>
                  <a:pt x="64369" y="421105"/>
                </a:lnTo>
                <a:lnTo>
                  <a:pt x="65572" y="419902"/>
                </a:lnTo>
                <a:lnTo>
                  <a:pt x="65693" y="418940"/>
                </a:lnTo>
                <a:lnTo>
                  <a:pt x="64189" y="417676"/>
                </a:lnTo>
                <a:lnTo>
                  <a:pt x="63587" y="416112"/>
                </a:lnTo>
                <a:lnTo>
                  <a:pt x="63888" y="415210"/>
                </a:lnTo>
                <a:lnTo>
                  <a:pt x="62504" y="413646"/>
                </a:lnTo>
                <a:lnTo>
                  <a:pt x="62985" y="412443"/>
                </a:lnTo>
                <a:lnTo>
                  <a:pt x="62925" y="411600"/>
                </a:lnTo>
                <a:lnTo>
                  <a:pt x="61782" y="411239"/>
                </a:lnTo>
                <a:lnTo>
                  <a:pt x="58895" y="407931"/>
                </a:lnTo>
                <a:lnTo>
                  <a:pt x="56247" y="405524"/>
                </a:lnTo>
                <a:lnTo>
                  <a:pt x="55766" y="404381"/>
                </a:lnTo>
                <a:lnTo>
                  <a:pt x="53541" y="403298"/>
                </a:lnTo>
                <a:lnTo>
                  <a:pt x="53601" y="399869"/>
                </a:lnTo>
                <a:lnTo>
                  <a:pt x="53240" y="398365"/>
                </a:lnTo>
                <a:lnTo>
                  <a:pt x="52037" y="397283"/>
                </a:lnTo>
                <a:lnTo>
                  <a:pt x="49149" y="396861"/>
                </a:lnTo>
                <a:lnTo>
                  <a:pt x="48668" y="395718"/>
                </a:lnTo>
                <a:lnTo>
                  <a:pt x="49029" y="394275"/>
                </a:lnTo>
                <a:lnTo>
                  <a:pt x="48607" y="391748"/>
                </a:lnTo>
                <a:lnTo>
                  <a:pt x="48607" y="389282"/>
                </a:lnTo>
                <a:lnTo>
                  <a:pt x="48488" y="388981"/>
                </a:lnTo>
                <a:lnTo>
                  <a:pt x="47765" y="388440"/>
                </a:lnTo>
                <a:lnTo>
                  <a:pt x="46382" y="385853"/>
                </a:lnTo>
                <a:lnTo>
                  <a:pt x="45840" y="383025"/>
                </a:lnTo>
                <a:lnTo>
                  <a:pt x="45539" y="382063"/>
                </a:lnTo>
                <a:lnTo>
                  <a:pt x="42832" y="379476"/>
                </a:lnTo>
                <a:lnTo>
                  <a:pt x="42050" y="378152"/>
                </a:lnTo>
                <a:lnTo>
                  <a:pt x="42171" y="376949"/>
                </a:lnTo>
                <a:lnTo>
                  <a:pt x="41208" y="374663"/>
                </a:lnTo>
                <a:lnTo>
                  <a:pt x="39644" y="372257"/>
                </a:lnTo>
                <a:lnTo>
                  <a:pt x="38381" y="371716"/>
                </a:lnTo>
                <a:lnTo>
                  <a:pt x="37779" y="371174"/>
                </a:lnTo>
                <a:lnTo>
                  <a:pt x="36576" y="370693"/>
                </a:lnTo>
                <a:lnTo>
                  <a:pt x="34350" y="366843"/>
                </a:lnTo>
                <a:lnTo>
                  <a:pt x="32546" y="365339"/>
                </a:lnTo>
                <a:lnTo>
                  <a:pt x="31944" y="364497"/>
                </a:lnTo>
                <a:lnTo>
                  <a:pt x="31162" y="364196"/>
                </a:lnTo>
                <a:lnTo>
                  <a:pt x="30560" y="364136"/>
                </a:lnTo>
                <a:lnTo>
                  <a:pt x="29357" y="364316"/>
                </a:lnTo>
                <a:lnTo>
                  <a:pt x="27793" y="363354"/>
                </a:lnTo>
                <a:lnTo>
                  <a:pt x="27612" y="360707"/>
                </a:lnTo>
                <a:lnTo>
                  <a:pt x="26108" y="359985"/>
                </a:lnTo>
                <a:lnTo>
                  <a:pt x="25808" y="358842"/>
                </a:lnTo>
                <a:lnTo>
                  <a:pt x="25688" y="356736"/>
                </a:lnTo>
                <a:lnTo>
                  <a:pt x="26650" y="354932"/>
                </a:lnTo>
                <a:lnTo>
                  <a:pt x="26530" y="352224"/>
                </a:lnTo>
                <a:lnTo>
                  <a:pt x="24544" y="348495"/>
                </a:lnTo>
                <a:lnTo>
                  <a:pt x="23161" y="346509"/>
                </a:lnTo>
                <a:lnTo>
                  <a:pt x="22921" y="345727"/>
                </a:lnTo>
                <a:lnTo>
                  <a:pt x="22078" y="343141"/>
                </a:lnTo>
                <a:lnTo>
                  <a:pt x="22258" y="342419"/>
                </a:lnTo>
                <a:lnTo>
                  <a:pt x="24484" y="341156"/>
                </a:lnTo>
                <a:lnTo>
                  <a:pt x="25507" y="339351"/>
                </a:lnTo>
                <a:lnTo>
                  <a:pt x="25386" y="335862"/>
                </a:lnTo>
                <a:lnTo>
                  <a:pt x="25688" y="334538"/>
                </a:lnTo>
                <a:lnTo>
                  <a:pt x="25146" y="332372"/>
                </a:lnTo>
                <a:lnTo>
                  <a:pt x="24424" y="331771"/>
                </a:lnTo>
                <a:lnTo>
                  <a:pt x="24484" y="329364"/>
                </a:lnTo>
                <a:lnTo>
                  <a:pt x="24484" y="328643"/>
                </a:lnTo>
                <a:lnTo>
                  <a:pt x="24304" y="327921"/>
                </a:lnTo>
                <a:lnTo>
                  <a:pt x="23883" y="327861"/>
                </a:lnTo>
                <a:lnTo>
                  <a:pt x="23462" y="327981"/>
                </a:lnTo>
                <a:lnTo>
                  <a:pt x="23221" y="327560"/>
                </a:lnTo>
                <a:lnTo>
                  <a:pt x="23100" y="326898"/>
                </a:lnTo>
                <a:lnTo>
                  <a:pt x="22921" y="326116"/>
                </a:lnTo>
                <a:lnTo>
                  <a:pt x="23462" y="324311"/>
                </a:lnTo>
                <a:lnTo>
                  <a:pt x="23642" y="322807"/>
                </a:lnTo>
                <a:lnTo>
                  <a:pt x="24244" y="318897"/>
                </a:lnTo>
                <a:lnTo>
                  <a:pt x="23522" y="316972"/>
                </a:lnTo>
                <a:lnTo>
                  <a:pt x="23822" y="316009"/>
                </a:lnTo>
                <a:lnTo>
                  <a:pt x="23642" y="314445"/>
                </a:lnTo>
                <a:lnTo>
                  <a:pt x="25086" y="313242"/>
                </a:lnTo>
                <a:lnTo>
                  <a:pt x="24905" y="311317"/>
                </a:lnTo>
                <a:lnTo>
                  <a:pt x="23100" y="306083"/>
                </a:lnTo>
                <a:lnTo>
                  <a:pt x="23341" y="303918"/>
                </a:lnTo>
                <a:lnTo>
                  <a:pt x="23943" y="302113"/>
                </a:lnTo>
                <a:lnTo>
                  <a:pt x="24364" y="299887"/>
                </a:lnTo>
                <a:lnTo>
                  <a:pt x="25688" y="295856"/>
                </a:lnTo>
                <a:lnTo>
                  <a:pt x="24905" y="294292"/>
                </a:lnTo>
                <a:lnTo>
                  <a:pt x="25627" y="292006"/>
                </a:lnTo>
                <a:lnTo>
                  <a:pt x="25266" y="290743"/>
                </a:lnTo>
                <a:lnTo>
                  <a:pt x="24665" y="290382"/>
                </a:lnTo>
                <a:lnTo>
                  <a:pt x="22980" y="287855"/>
                </a:lnTo>
                <a:lnTo>
                  <a:pt x="22619" y="287254"/>
                </a:lnTo>
                <a:lnTo>
                  <a:pt x="22018" y="286532"/>
                </a:lnTo>
                <a:lnTo>
                  <a:pt x="21958" y="284727"/>
                </a:lnTo>
                <a:lnTo>
                  <a:pt x="21356" y="283284"/>
                </a:lnTo>
                <a:lnTo>
                  <a:pt x="21356" y="282321"/>
                </a:lnTo>
                <a:lnTo>
                  <a:pt x="21176" y="279915"/>
                </a:lnTo>
                <a:lnTo>
                  <a:pt x="20574" y="278411"/>
                </a:lnTo>
                <a:lnTo>
                  <a:pt x="20454" y="277388"/>
                </a:lnTo>
                <a:lnTo>
                  <a:pt x="20213" y="277087"/>
                </a:lnTo>
                <a:lnTo>
                  <a:pt x="18769" y="276606"/>
                </a:lnTo>
                <a:lnTo>
                  <a:pt x="16363" y="274681"/>
                </a:lnTo>
                <a:lnTo>
                  <a:pt x="15401" y="274681"/>
                </a:lnTo>
                <a:lnTo>
                  <a:pt x="15460" y="273177"/>
                </a:lnTo>
                <a:lnTo>
                  <a:pt x="15641" y="272395"/>
                </a:lnTo>
                <a:lnTo>
                  <a:pt x="15761" y="271192"/>
                </a:lnTo>
                <a:lnTo>
                  <a:pt x="13776" y="270771"/>
                </a:lnTo>
                <a:lnTo>
                  <a:pt x="10588" y="267943"/>
                </a:lnTo>
                <a:lnTo>
                  <a:pt x="9565" y="266319"/>
                </a:lnTo>
                <a:lnTo>
                  <a:pt x="7339" y="264815"/>
                </a:lnTo>
                <a:lnTo>
                  <a:pt x="6979" y="263191"/>
                </a:lnTo>
                <a:lnTo>
                  <a:pt x="6798" y="262469"/>
                </a:lnTo>
                <a:lnTo>
                  <a:pt x="6677" y="261025"/>
                </a:lnTo>
                <a:lnTo>
                  <a:pt x="6677" y="260423"/>
                </a:lnTo>
                <a:lnTo>
                  <a:pt x="7039" y="260002"/>
                </a:lnTo>
                <a:lnTo>
                  <a:pt x="7158" y="259702"/>
                </a:lnTo>
                <a:lnTo>
                  <a:pt x="7039" y="259100"/>
                </a:lnTo>
                <a:lnTo>
                  <a:pt x="7099" y="258559"/>
                </a:lnTo>
                <a:lnTo>
                  <a:pt x="7399" y="258198"/>
                </a:lnTo>
                <a:lnTo>
                  <a:pt x="7399" y="257837"/>
                </a:lnTo>
                <a:lnTo>
                  <a:pt x="7039" y="257415"/>
                </a:lnTo>
                <a:lnTo>
                  <a:pt x="6858" y="256935"/>
                </a:lnTo>
                <a:lnTo>
                  <a:pt x="6617" y="255972"/>
                </a:lnTo>
                <a:lnTo>
                  <a:pt x="6016" y="255190"/>
                </a:lnTo>
                <a:lnTo>
                  <a:pt x="5535" y="254528"/>
                </a:lnTo>
                <a:lnTo>
                  <a:pt x="5234" y="253806"/>
                </a:lnTo>
                <a:lnTo>
                  <a:pt x="4993" y="253445"/>
                </a:lnTo>
                <a:lnTo>
                  <a:pt x="4993" y="253024"/>
                </a:lnTo>
                <a:lnTo>
                  <a:pt x="5294" y="252062"/>
                </a:lnTo>
                <a:lnTo>
                  <a:pt x="5113" y="251280"/>
                </a:lnTo>
                <a:lnTo>
                  <a:pt x="2887" y="249896"/>
                </a:lnTo>
                <a:lnTo>
                  <a:pt x="2166" y="249114"/>
                </a:lnTo>
                <a:lnTo>
                  <a:pt x="2647" y="248212"/>
                </a:lnTo>
                <a:lnTo>
                  <a:pt x="3128" y="245805"/>
                </a:lnTo>
                <a:lnTo>
                  <a:pt x="3128" y="245264"/>
                </a:lnTo>
                <a:lnTo>
                  <a:pt x="2948" y="243098"/>
                </a:lnTo>
                <a:lnTo>
                  <a:pt x="2286" y="241474"/>
                </a:lnTo>
                <a:lnTo>
                  <a:pt x="2226" y="240391"/>
                </a:lnTo>
                <a:lnTo>
                  <a:pt x="421" y="238466"/>
                </a:lnTo>
                <a:lnTo>
                  <a:pt x="903" y="237142"/>
                </a:lnTo>
                <a:lnTo>
                  <a:pt x="0" y="235037"/>
                </a:lnTo>
                <a:lnTo>
                  <a:pt x="1023" y="231848"/>
                </a:lnTo>
                <a:lnTo>
                  <a:pt x="1263" y="230646"/>
                </a:lnTo>
                <a:lnTo>
                  <a:pt x="181" y="228239"/>
                </a:lnTo>
                <a:lnTo>
                  <a:pt x="2767" y="227818"/>
                </a:lnTo>
                <a:lnTo>
                  <a:pt x="3549" y="226915"/>
                </a:lnTo>
                <a:lnTo>
                  <a:pt x="3730" y="225411"/>
                </a:lnTo>
                <a:lnTo>
                  <a:pt x="2707" y="224209"/>
                </a:lnTo>
                <a:lnTo>
                  <a:pt x="4271" y="222825"/>
                </a:lnTo>
                <a:lnTo>
                  <a:pt x="4391" y="221501"/>
                </a:lnTo>
                <a:lnTo>
                  <a:pt x="7158" y="217892"/>
                </a:lnTo>
                <a:lnTo>
                  <a:pt x="5475" y="214764"/>
                </a:lnTo>
                <a:lnTo>
                  <a:pt x="5895" y="213921"/>
                </a:lnTo>
                <a:lnTo>
                  <a:pt x="7279" y="213320"/>
                </a:lnTo>
                <a:lnTo>
                  <a:pt x="8362" y="211756"/>
                </a:lnTo>
                <a:lnTo>
                  <a:pt x="7158" y="209951"/>
                </a:lnTo>
                <a:lnTo>
                  <a:pt x="7460" y="209229"/>
                </a:lnTo>
                <a:lnTo>
                  <a:pt x="7339" y="207304"/>
                </a:lnTo>
                <a:lnTo>
                  <a:pt x="7640" y="205499"/>
                </a:lnTo>
                <a:lnTo>
                  <a:pt x="8843" y="204116"/>
                </a:lnTo>
                <a:lnTo>
                  <a:pt x="8723" y="202191"/>
                </a:lnTo>
                <a:lnTo>
                  <a:pt x="9505" y="202010"/>
                </a:lnTo>
                <a:lnTo>
                  <a:pt x="9505" y="201589"/>
                </a:lnTo>
                <a:lnTo>
                  <a:pt x="9144" y="201409"/>
                </a:lnTo>
                <a:lnTo>
                  <a:pt x="7941" y="200807"/>
                </a:lnTo>
                <a:lnTo>
                  <a:pt x="8242" y="199002"/>
                </a:lnTo>
                <a:lnTo>
                  <a:pt x="7039" y="197498"/>
                </a:lnTo>
                <a:lnTo>
                  <a:pt x="7039" y="194972"/>
                </a:lnTo>
                <a:lnTo>
                  <a:pt x="7158" y="193408"/>
                </a:lnTo>
                <a:lnTo>
                  <a:pt x="6858" y="192505"/>
                </a:lnTo>
                <a:lnTo>
                  <a:pt x="6918" y="190881"/>
                </a:lnTo>
                <a:lnTo>
                  <a:pt x="8001" y="189377"/>
                </a:lnTo>
                <a:lnTo>
                  <a:pt x="6196" y="186369"/>
                </a:lnTo>
                <a:lnTo>
                  <a:pt x="3910" y="181436"/>
                </a:lnTo>
                <a:lnTo>
                  <a:pt x="6196" y="178849"/>
                </a:lnTo>
                <a:lnTo>
                  <a:pt x="8543" y="174277"/>
                </a:lnTo>
                <a:lnTo>
                  <a:pt x="10708" y="170908"/>
                </a:lnTo>
                <a:lnTo>
                  <a:pt x="15942" y="168081"/>
                </a:lnTo>
                <a:lnTo>
                  <a:pt x="17446" y="166878"/>
                </a:lnTo>
                <a:lnTo>
                  <a:pt x="16964" y="165494"/>
                </a:lnTo>
                <a:lnTo>
                  <a:pt x="16242" y="165555"/>
                </a:lnTo>
                <a:lnTo>
                  <a:pt x="15460" y="165735"/>
                </a:lnTo>
                <a:lnTo>
                  <a:pt x="14498" y="165254"/>
                </a:lnTo>
                <a:lnTo>
                  <a:pt x="15280" y="163208"/>
                </a:lnTo>
                <a:lnTo>
                  <a:pt x="17205" y="162787"/>
                </a:lnTo>
                <a:lnTo>
                  <a:pt x="18228" y="162667"/>
                </a:lnTo>
                <a:lnTo>
                  <a:pt x="19010" y="162306"/>
                </a:lnTo>
                <a:lnTo>
                  <a:pt x="20454" y="162246"/>
                </a:lnTo>
                <a:lnTo>
                  <a:pt x="22018" y="161644"/>
                </a:lnTo>
                <a:lnTo>
                  <a:pt x="22740" y="159840"/>
                </a:lnTo>
                <a:lnTo>
                  <a:pt x="22980" y="158757"/>
                </a:lnTo>
                <a:lnTo>
                  <a:pt x="23642" y="158155"/>
                </a:lnTo>
                <a:lnTo>
                  <a:pt x="24003" y="156711"/>
                </a:lnTo>
                <a:lnTo>
                  <a:pt x="22078" y="156471"/>
                </a:lnTo>
                <a:lnTo>
                  <a:pt x="22138" y="155628"/>
                </a:lnTo>
                <a:lnTo>
                  <a:pt x="24604" y="155628"/>
                </a:lnTo>
                <a:lnTo>
                  <a:pt x="25086" y="155027"/>
                </a:lnTo>
                <a:lnTo>
                  <a:pt x="25326" y="153703"/>
                </a:lnTo>
                <a:lnTo>
                  <a:pt x="27312" y="153162"/>
                </a:lnTo>
                <a:lnTo>
                  <a:pt x="27312" y="152861"/>
                </a:lnTo>
                <a:lnTo>
                  <a:pt x="24304" y="150876"/>
                </a:lnTo>
                <a:lnTo>
                  <a:pt x="20694" y="148831"/>
                </a:lnTo>
                <a:lnTo>
                  <a:pt x="18769" y="146966"/>
                </a:lnTo>
                <a:lnTo>
                  <a:pt x="17566" y="146424"/>
                </a:lnTo>
                <a:lnTo>
                  <a:pt x="15942" y="146244"/>
                </a:lnTo>
                <a:lnTo>
                  <a:pt x="9565" y="144499"/>
                </a:lnTo>
                <a:lnTo>
                  <a:pt x="7339" y="144319"/>
                </a:lnTo>
                <a:lnTo>
                  <a:pt x="6136" y="141852"/>
                </a:lnTo>
                <a:lnTo>
                  <a:pt x="6317" y="140047"/>
                </a:lnTo>
                <a:lnTo>
                  <a:pt x="6918" y="139205"/>
                </a:lnTo>
                <a:lnTo>
                  <a:pt x="9084" y="136258"/>
                </a:lnTo>
                <a:lnTo>
                  <a:pt x="8903" y="133972"/>
                </a:lnTo>
                <a:lnTo>
                  <a:pt x="10347" y="133551"/>
                </a:lnTo>
                <a:lnTo>
                  <a:pt x="10467" y="133069"/>
                </a:lnTo>
                <a:lnTo>
                  <a:pt x="10287" y="132889"/>
                </a:lnTo>
                <a:lnTo>
                  <a:pt x="9926" y="132708"/>
                </a:lnTo>
                <a:lnTo>
                  <a:pt x="9204" y="132708"/>
                </a:lnTo>
                <a:lnTo>
                  <a:pt x="8603" y="132949"/>
                </a:lnTo>
                <a:lnTo>
                  <a:pt x="8121" y="132949"/>
                </a:lnTo>
                <a:lnTo>
                  <a:pt x="7941" y="132889"/>
                </a:lnTo>
                <a:lnTo>
                  <a:pt x="7700" y="132588"/>
                </a:lnTo>
                <a:lnTo>
                  <a:pt x="7700" y="132227"/>
                </a:lnTo>
                <a:lnTo>
                  <a:pt x="7821" y="131686"/>
                </a:lnTo>
                <a:lnTo>
                  <a:pt x="8001" y="131084"/>
                </a:lnTo>
                <a:lnTo>
                  <a:pt x="8242" y="130723"/>
                </a:lnTo>
                <a:lnTo>
                  <a:pt x="9084" y="130964"/>
                </a:lnTo>
                <a:lnTo>
                  <a:pt x="9325" y="130723"/>
                </a:lnTo>
                <a:lnTo>
                  <a:pt x="10347" y="130663"/>
                </a:lnTo>
                <a:lnTo>
                  <a:pt x="10467" y="130482"/>
                </a:lnTo>
                <a:lnTo>
                  <a:pt x="10467" y="130182"/>
                </a:lnTo>
                <a:lnTo>
                  <a:pt x="10287" y="130061"/>
                </a:lnTo>
                <a:lnTo>
                  <a:pt x="9986" y="130061"/>
                </a:lnTo>
                <a:lnTo>
                  <a:pt x="9505" y="129821"/>
                </a:lnTo>
                <a:lnTo>
                  <a:pt x="9505" y="129700"/>
                </a:lnTo>
                <a:lnTo>
                  <a:pt x="9024" y="129580"/>
                </a:lnTo>
                <a:lnTo>
                  <a:pt x="8783" y="129279"/>
                </a:lnTo>
                <a:lnTo>
                  <a:pt x="8482" y="128979"/>
                </a:lnTo>
                <a:lnTo>
                  <a:pt x="8242" y="128678"/>
                </a:lnTo>
                <a:lnTo>
                  <a:pt x="8181" y="128016"/>
                </a:lnTo>
                <a:lnTo>
                  <a:pt x="8242" y="126813"/>
                </a:lnTo>
                <a:lnTo>
                  <a:pt x="10407" y="124527"/>
                </a:lnTo>
                <a:lnTo>
                  <a:pt x="10407" y="124106"/>
                </a:lnTo>
                <a:lnTo>
                  <a:pt x="8482" y="120917"/>
                </a:lnTo>
                <a:lnTo>
                  <a:pt x="6437" y="120737"/>
                </a:lnTo>
                <a:lnTo>
                  <a:pt x="4873" y="120015"/>
                </a:lnTo>
                <a:lnTo>
                  <a:pt x="4091" y="118812"/>
                </a:lnTo>
                <a:lnTo>
                  <a:pt x="3730" y="117609"/>
                </a:lnTo>
                <a:lnTo>
                  <a:pt x="3489" y="116766"/>
                </a:lnTo>
                <a:lnTo>
                  <a:pt x="3609" y="115984"/>
                </a:lnTo>
                <a:lnTo>
                  <a:pt x="3670" y="114540"/>
                </a:lnTo>
                <a:lnTo>
                  <a:pt x="3489" y="113397"/>
                </a:lnTo>
                <a:lnTo>
                  <a:pt x="2647" y="112014"/>
                </a:lnTo>
                <a:lnTo>
                  <a:pt x="2527" y="111413"/>
                </a:lnTo>
                <a:lnTo>
                  <a:pt x="2767" y="110510"/>
                </a:lnTo>
                <a:lnTo>
                  <a:pt x="2166" y="110149"/>
                </a:lnTo>
                <a:lnTo>
                  <a:pt x="2166" y="109548"/>
                </a:lnTo>
                <a:lnTo>
                  <a:pt x="2887" y="109066"/>
                </a:lnTo>
                <a:lnTo>
                  <a:pt x="2887" y="107562"/>
                </a:lnTo>
                <a:lnTo>
                  <a:pt x="4933" y="106540"/>
                </a:lnTo>
                <a:lnTo>
                  <a:pt x="6377" y="107021"/>
                </a:lnTo>
                <a:lnTo>
                  <a:pt x="6377" y="108525"/>
                </a:lnTo>
                <a:lnTo>
                  <a:pt x="5053" y="112254"/>
                </a:lnTo>
                <a:lnTo>
                  <a:pt x="6437" y="112916"/>
                </a:lnTo>
                <a:lnTo>
                  <a:pt x="7520" y="111713"/>
                </a:lnTo>
                <a:lnTo>
                  <a:pt x="8001" y="113338"/>
                </a:lnTo>
                <a:lnTo>
                  <a:pt x="9444" y="112676"/>
                </a:lnTo>
                <a:lnTo>
                  <a:pt x="8603" y="110029"/>
                </a:lnTo>
                <a:lnTo>
                  <a:pt x="11911" y="107623"/>
                </a:lnTo>
                <a:lnTo>
                  <a:pt x="12212" y="105938"/>
                </a:lnTo>
                <a:lnTo>
                  <a:pt x="13656" y="104976"/>
                </a:lnTo>
                <a:lnTo>
                  <a:pt x="12693" y="104554"/>
                </a:lnTo>
                <a:lnTo>
                  <a:pt x="11851" y="105577"/>
                </a:lnTo>
                <a:lnTo>
                  <a:pt x="12092" y="103532"/>
                </a:lnTo>
                <a:lnTo>
                  <a:pt x="11430" y="101727"/>
                </a:lnTo>
                <a:lnTo>
                  <a:pt x="12934" y="101486"/>
                </a:lnTo>
                <a:lnTo>
                  <a:pt x="12152" y="99080"/>
                </a:lnTo>
                <a:lnTo>
                  <a:pt x="10047" y="97516"/>
                </a:lnTo>
                <a:lnTo>
                  <a:pt x="8482" y="100584"/>
                </a:lnTo>
                <a:lnTo>
                  <a:pt x="6136" y="102208"/>
                </a:lnTo>
                <a:lnTo>
                  <a:pt x="4572" y="99200"/>
                </a:lnTo>
                <a:lnTo>
                  <a:pt x="4873" y="96674"/>
                </a:lnTo>
                <a:lnTo>
                  <a:pt x="3068" y="94207"/>
                </a:lnTo>
                <a:lnTo>
                  <a:pt x="1805" y="90237"/>
                </a:lnTo>
                <a:lnTo>
                  <a:pt x="13415" y="88372"/>
                </a:lnTo>
                <a:lnTo>
                  <a:pt x="14137" y="92884"/>
                </a:lnTo>
                <a:lnTo>
                  <a:pt x="38982" y="88793"/>
                </a:lnTo>
                <a:lnTo>
                  <a:pt x="47404" y="87109"/>
                </a:lnTo>
                <a:lnTo>
                  <a:pt x="47043" y="84101"/>
                </a:lnTo>
                <a:lnTo>
                  <a:pt x="44276" y="67918"/>
                </a:lnTo>
                <a:lnTo>
                  <a:pt x="42893" y="68219"/>
                </a:lnTo>
                <a:lnTo>
                  <a:pt x="42291" y="65452"/>
                </a:lnTo>
                <a:lnTo>
                  <a:pt x="42652" y="63948"/>
                </a:lnTo>
                <a:lnTo>
                  <a:pt x="43675" y="63827"/>
                </a:lnTo>
                <a:lnTo>
                  <a:pt x="43253" y="61120"/>
                </a:lnTo>
                <a:lnTo>
                  <a:pt x="44817" y="60759"/>
                </a:lnTo>
                <a:lnTo>
                  <a:pt x="44637" y="59436"/>
                </a:lnTo>
                <a:lnTo>
                  <a:pt x="43855" y="59496"/>
                </a:lnTo>
                <a:lnTo>
                  <a:pt x="43554" y="57992"/>
                </a:lnTo>
                <a:lnTo>
                  <a:pt x="42772" y="58053"/>
                </a:lnTo>
                <a:lnTo>
                  <a:pt x="40005" y="41028"/>
                </a:lnTo>
                <a:lnTo>
                  <a:pt x="38200" y="38381"/>
                </a:lnTo>
                <a:lnTo>
                  <a:pt x="58473" y="34892"/>
                </a:lnTo>
                <a:lnTo>
                  <a:pt x="67316" y="27071"/>
                </a:lnTo>
                <a:lnTo>
                  <a:pt x="67316" y="26289"/>
                </a:lnTo>
                <a:lnTo>
                  <a:pt x="68640" y="25688"/>
                </a:lnTo>
                <a:lnTo>
                  <a:pt x="72250" y="26349"/>
                </a:lnTo>
                <a:lnTo>
                  <a:pt x="72491" y="27131"/>
                </a:lnTo>
                <a:lnTo>
                  <a:pt x="70565" y="29417"/>
                </a:lnTo>
                <a:lnTo>
                  <a:pt x="70746" y="30621"/>
                </a:lnTo>
                <a:lnTo>
                  <a:pt x="72250" y="31102"/>
                </a:lnTo>
                <a:lnTo>
                  <a:pt x="72791" y="30259"/>
                </a:lnTo>
                <a:lnTo>
                  <a:pt x="74295" y="30621"/>
                </a:lnTo>
                <a:lnTo>
                  <a:pt x="75799" y="32245"/>
                </a:lnTo>
                <a:lnTo>
                  <a:pt x="76641" y="34651"/>
                </a:lnTo>
                <a:lnTo>
                  <a:pt x="79048" y="35132"/>
                </a:lnTo>
                <a:lnTo>
                  <a:pt x="79950" y="32485"/>
                </a:lnTo>
                <a:lnTo>
                  <a:pt x="82116" y="32124"/>
                </a:lnTo>
                <a:lnTo>
                  <a:pt x="83078" y="32666"/>
                </a:lnTo>
                <a:lnTo>
                  <a:pt x="84402" y="34892"/>
                </a:lnTo>
                <a:lnTo>
                  <a:pt x="85785" y="35734"/>
                </a:lnTo>
                <a:lnTo>
                  <a:pt x="87891" y="39464"/>
                </a:lnTo>
                <a:lnTo>
                  <a:pt x="88372" y="40968"/>
                </a:lnTo>
                <a:lnTo>
                  <a:pt x="89936" y="41930"/>
                </a:lnTo>
                <a:lnTo>
                  <a:pt x="92102" y="42351"/>
                </a:lnTo>
                <a:lnTo>
                  <a:pt x="92883" y="41750"/>
                </a:lnTo>
                <a:lnTo>
                  <a:pt x="94027" y="42411"/>
                </a:lnTo>
                <a:lnTo>
                  <a:pt x="93786" y="40968"/>
                </a:lnTo>
                <a:lnTo>
                  <a:pt x="94990" y="40727"/>
                </a:lnTo>
                <a:lnTo>
                  <a:pt x="97276" y="44336"/>
                </a:lnTo>
                <a:lnTo>
                  <a:pt x="98298" y="44517"/>
                </a:lnTo>
                <a:lnTo>
                  <a:pt x="99622" y="43795"/>
                </a:lnTo>
                <a:lnTo>
                  <a:pt x="101066" y="44818"/>
                </a:lnTo>
                <a:lnTo>
                  <a:pt x="102990" y="43314"/>
                </a:lnTo>
                <a:lnTo>
                  <a:pt x="104013" y="44397"/>
                </a:lnTo>
                <a:lnTo>
                  <a:pt x="104975" y="44397"/>
                </a:lnTo>
                <a:lnTo>
                  <a:pt x="106419" y="46021"/>
                </a:lnTo>
                <a:lnTo>
                  <a:pt x="109969" y="46322"/>
                </a:lnTo>
                <a:lnTo>
                  <a:pt x="111172" y="48126"/>
                </a:lnTo>
                <a:lnTo>
                  <a:pt x="111352" y="49330"/>
                </a:lnTo>
                <a:lnTo>
                  <a:pt x="113337" y="46081"/>
                </a:lnTo>
                <a:lnTo>
                  <a:pt x="114180" y="45780"/>
                </a:lnTo>
                <a:lnTo>
                  <a:pt x="115383" y="46863"/>
                </a:lnTo>
                <a:lnTo>
                  <a:pt x="114541" y="48908"/>
                </a:lnTo>
                <a:lnTo>
                  <a:pt x="117127" y="48668"/>
                </a:lnTo>
                <a:lnTo>
                  <a:pt x="119353" y="52277"/>
                </a:lnTo>
                <a:lnTo>
                  <a:pt x="120617" y="52698"/>
                </a:lnTo>
                <a:lnTo>
                  <a:pt x="120917" y="53902"/>
                </a:lnTo>
                <a:lnTo>
                  <a:pt x="123504" y="41870"/>
                </a:lnTo>
                <a:lnTo>
                  <a:pt x="125550" y="31643"/>
                </a:lnTo>
                <a:lnTo>
                  <a:pt x="129520" y="31041"/>
                </a:lnTo>
                <a:lnTo>
                  <a:pt x="127896" y="21898"/>
                </a:lnTo>
                <a:lnTo>
                  <a:pt x="150636" y="17987"/>
                </a:lnTo>
                <a:lnTo>
                  <a:pt x="150335" y="16423"/>
                </a:lnTo>
                <a:lnTo>
                  <a:pt x="151959" y="16122"/>
                </a:lnTo>
                <a:lnTo>
                  <a:pt x="152200" y="17747"/>
                </a:lnTo>
                <a:lnTo>
                  <a:pt x="164111" y="15761"/>
                </a:lnTo>
                <a:lnTo>
                  <a:pt x="166758" y="13054"/>
                </a:lnTo>
                <a:lnTo>
                  <a:pt x="168863" y="14618"/>
                </a:lnTo>
                <a:lnTo>
                  <a:pt x="171390" y="15822"/>
                </a:lnTo>
                <a:lnTo>
                  <a:pt x="173195" y="17085"/>
                </a:lnTo>
                <a:lnTo>
                  <a:pt x="175481" y="16844"/>
                </a:lnTo>
                <a:lnTo>
                  <a:pt x="178549" y="18228"/>
                </a:lnTo>
                <a:lnTo>
                  <a:pt x="179752" y="17927"/>
                </a:lnTo>
                <a:lnTo>
                  <a:pt x="181075" y="18589"/>
                </a:lnTo>
                <a:lnTo>
                  <a:pt x="181797" y="17145"/>
                </a:lnTo>
                <a:lnTo>
                  <a:pt x="184505" y="17145"/>
                </a:lnTo>
                <a:lnTo>
                  <a:pt x="184143" y="15340"/>
                </a:lnTo>
                <a:lnTo>
                  <a:pt x="187392" y="14197"/>
                </a:lnTo>
                <a:lnTo>
                  <a:pt x="186369" y="9565"/>
                </a:lnTo>
                <a:lnTo>
                  <a:pt x="188776" y="10949"/>
                </a:lnTo>
                <a:lnTo>
                  <a:pt x="189618" y="10467"/>
                </a:lnTo>
                <a:lnTo>
                  <a:pt x="191543" y="11971"/>
                </a:lnTo>
                <a:lnTo>
                  <a:pt x="192806" y="12212"/>
                </a:lnTo>
                <a:lnTo>
                  <a:pt x="192445" y="10528"/>
                </a:lnTo>
                <a:lnTo>
                  <a:pt x="191663" y="10106"/>
                </a:lnTo>
                <a:lnTo>
                  <a:pt x="191844" y="8843"/>
                </a:lnTo>
                <a:lnTo>
                  <a:pt x="196416" y="7640"/>
                </a:lnTo>
                <a:lnTo>
                  <a:pt x="199664" y="8242"/>
                </a:lnTo>
                <a:lnTo>
                  <a:pt x="199002" y="4572"/>
                </a:lnTo>
                <a:lnTo>
                  <a:pt x="200085" y="5414"/>
                </a:lnTo>
                <a:lnTo>
                  <a:pt x="201710" y="3850"/>
                </a:lnTo>
                <a:lnTo>
                  <a:pt x="200807" y="3068"/>
                </a:lnTo>
                <a:lnTo>
                  <a:pt x="199844" y="3670"/>
                </a:lnTo>
                <a:lnTo>
                  <a:pt x="199062" y="1805"/>
                </a:lnTo>
                <a:lnTo>
                  <a:pt x="208507" y="0"/>
                </a:lnTo>
                <a:lnTo>
                  <a:pt x="212358" y="3730"/>
                </a:lnTo>
                <a:lnTo>
                  <a:pt x="213922" y="1083"/>
                </a:lnTo>
                <a:lnTo>
                  <a:pt x="221682" y="6677"/>
                </a:lnTo>
                <a:lnTo>
                  <a:pt x="222644" y="5294"/>
                </a:lnTo>
                <a:lnTo>
                  <a:pt x="227577" y="8903"/>
                </a:lnTo>
                <a:lnTo>
                  <a:pt x="226615" y="10106"/>
                </a:lnTo>
                <a:lnTo>
                  <a:pt x="226615" y="11610"/>
                </a:lnTo>
                <a:lnTo>
                  <a:pt x="227758" y="12513"/>
                </a:lnTo>
                <a:lnTo>
                  <a:pt x="226073" y="13836"/>
                </a:lnTo>
                <a:lnTo>
                  <a:pt x="216568" y="27492"/>
                </a:lnTo>
                <a:lnTo>
                  <a:pt x="215366" y="26409"/>
                </a:lnTo>
                <a:lnTo>
                  <a:pt x="214403" y="27733"/>
                </a:lnTo>
                <a:lnTo>
                  <a:pt x="212839" y="27672"/>
                </a:lnTo>
                <a:lnTo>
                  <a:pt x="214042" y="28996"/>
                </a:lnTo>
                <a:lnTo>
                  <a:pt x="213741" y="31583"/>
                </a:lnTo>
                <a:lnTo>
                  <a:pt x="214644" y="32906"/>
                </a:lnTo>
                <a:lnTo>
                  <a:pt x="214463" y="34651"/>
                </a:lnTo>
                <a:lnTo>
                  <a:pt x="213500" y="35132"/>
                </a:lnTo>
                <a:lnTo>
                  <a:pt x="213019" y="36636"/>
                </a:lnTo>
                <a:lnTo>
                  <a:pt x="214222" y="38681"/>
                </a:lnTo>
                <a:lnTo>
                  <a:pt x="214463" y="40366"/>
                </a:lnTo>
                <a:lnTo>
                  <a:pt x="217952" y="41750"/>
                </a:lnTo>
                <a:lnTo>
                  <a:pt x="218794" y="43073"/>
                </a:lnTo>
                <a:lnTo>
                  <a:pt x="221261" y="41569"/>
                </a:lnTo>
                <a:lnTo>
                  <a:pt x="223005" y="42772"/>
                </a:lnTo>
                <a:lnTo>
                  <a:pt x="223487" y="44336"/>
                </a:lnTo>
                <a:lnTo>
                  <a:pt x="225953" y="47525"/>
                </a:lnTo>
                <a:lnTo>
                  <a:pt x="226073" y="50352"/>
                </a:lnTo>
                <a:lnTo>
                  <a:pt x="227577" y="51736"/>
                </a:lnTo>
                <a:lnTo>
                  <a:pt x="227096" y="52458"/>
                </a:lnTo>
                <a:lnTo>
                  <a:pt x="227697" y="54022"/>
                </a:lnTo>
                <a:lnTo>
                  <a:pt x="228600" y="54623"/>
                </a:lnTo>
                <a:lnTo>
                  <a:pt x="228720" y="56969"/>
                </a:lnTo>
                <a:lnTo>
                  <a:pt x="227999" y="56368"/>
                </a:lnTo>
                <a:lnTo>
                  <a:pt x="226915" y="57692"/>
                </a:lnTo>
                <a:lnTo>
                  <a:pt x="225351" y="56789"/>
                </a:lnTo>
                <a:lnTo>
                  <a:pt x="224209" y="57390"/>
                </a:lnTo>
                <a:lnTo>
                  <a:pt x="223186" y="57150"/>
                </a:lnTo>
                <a:lnTo>
                  <a:pt x="222103" y="58353"/>
                </a:lnTo>
                <a:lnTo>
                  <a:pt x="218734" y="58053"/>
                </a:lnTo>
                <a:lnTo>
                  <a:pt x="218012" y="57030"/>
                </a:lnTo>
                <a:lnTo>
                  <a:pt x="214884" y="57270"/>
                </a:lnTo>
                <a:lnTo>
                  <a:pt x="214644" y="54924"/>
                </a:lnTo>
                <a:lnTo>
                  <a:pt x="213259" y="54804"/>
                </a:lnTo>
                <a:lnTo>
                  <a:pt x="212358" y="53961"/>
                </a:lnTo>
                <a:lnTo>
                  <a:pt x="209350" y="52999"/>
                </a:lnTo>
                <a:lnTo>
                  <a:pt x="210372" y="51796"/>
                </a:lnTo>
                <a:lnTo>
                  <a:pt x="203935" y="52999"/>
                </a:lnTo>
                <a:lnTo>
                  <a:pt x="203153" y="52037"/>
                </a:lnTo>
                <a:lnTo>
                  <a:pt x="200206" y="53059"/>
                </a:lnTo>
                <a:lnTo>
                  <a:pt x="199905" y="51255"/>
                </a:lnTo>
                <a:lnTo>
                  <a:pt x="198461" y="51435"/>
                </a:lnTo>
                <a:lnTo>
                  <a:pt x="199122" y="55285"/>
                </a:lnTo>
                <a:lnTo>
                  <a:pt x="199965" y="55165"/>
                </a:lnTo>
                <a:lnTo>
                  <a:pt x="199424" y="57631"/>
                </a:lnTo>
                <a:lnTo>
                  <a:pt x="199784" y="60338"/>
                </a:lnTo>
                <a:lnTo>
                  <a:pt x="201529" y="69964"/>
                </a:lnTo>
                <a:lnTo>
                  <a:pt x="201469" y="72129"/>
                </a:lnTo>
                <a:lnTo>
                  <a:pt x="199965" y="72129"/>
                </a:lnTo>
                <a:lnTo>
                  <a:pt x="199544" y="71528"/>
                </a:lnTo>
                <a:lnTo>
                  <a:pt x="197017" y="70445"/>
                </a:lnTo>
                <a:lnTo>
                  <a:pt x="197859" y="75919"/>
                </a:lnTo>
                <a:lnTo>
                  <a:pt x="193287" y="76641"/>
                </a:lnTo>
                <a:lnTo>
                  <a:pt x="193046" y="75258"/>
                </a:lnTo>
                <a:lnTo>
                  <a:pt x="191723" y="75558"/>
                </a:lnTo>
                <a:lnTo>
                  <a:pt x="192144" y="78566"/>
                </a:lnTo>
                <a:lnTo>
                  <a:pt x="190581" y="78867"/>
                </a:lnTo>
                <a:lnTo>
                  <a:pt x="192204" y="88191"/>
                </a:lnTo>
                <a:lnTo>
                  <a:pt x="189196" y="88793"/>
                </a:lnTo>
                <a:lnTo>
                  <a:pt x="189437" y="89996"/>
                </a:lnTo>
                <a:lnTo>
                  <a:pt x="187753" y="90477"/>
                </a:lnTo>
                <a:lnTo>
                  <a:pt x="187151" y="87109"/>
                </a:lnTo>
                <a:lnTo>
                  <a:pt x="184805" y="86868"/>
                </a:lnTo>
                <a:lnTo>
                  <a:pt x="183902" y="85544"/>
                </a:lnTo>
                <a:lnTo>
                  <a:pt x="184986" y="90959"/>
                </a:lnTo>
                <a:lnTo>
                  <a:pt x="186369" y="90658"/>
                </a:lnTo>
                <a:lnTo>
                  <a:pt x="188234" y="101366"/>
                </a:lnTo>
                <a:lnTo>
                  <a:pt x="185226" y="101968"/>
                </a:lnTo>
                <a:lnTo>
                  <a:pt x="185948" y="106480"/>
                </a:lnTo>
                <a:lnTo>
                  <a:pt x="187573" y="106179"/>
                </a:lnTo>
                <a:lnTo>
                  <a:pt x="189497" y="118812"/>
                </a:lnTo>
                <a:lnTo>
                  <a:pt x="198521" y="117248"/>
                </a:lnTo>
                <a:lnTo>
                  <a:pt x="209891" y="115262"/>
                </a:lnTo>
                <a:lnTo>
                  <a:pt x="210072" y="116586"/>
                </a:lnTo>
                <a:lnTo>
                  <a:pt x="213080" y="116165"/>
                </a:lnTo>
                <a:lnTo>
                  <a:pt x="212778" y="114781"/>
                </a:lnTo>
                <a:lnTo>
                  <a:pt x="227517" y="112375"/>
                </a:lnTo>
                <a:lnTo>
                  <a:pt x="228841" y="119353"/>
                </a:lnTo>
                <a:lnTo>
                  <a:pt x="227337" y="119594"/>
                </a:lnTo>
                <a:lnTo>
                  <a:pt x="227637" y="121399"/>
                </a:lnTo>
                <a:lnTo>
                  <a:pt x="229201" y="121880"/>
                </a:lnTo>
                <a:lnTo>
                  <a:pt x="235819" y="161163"/>
                </a:lnTo>
                <a:lnTo>
                  <a:pt x="215004" y="164773"/>
                </a:lnTo>
                <a:lnTo>
                  <a:pt x="194912" y="168141"/>
                </a:lnTo>
                <a:lnTo>
                  <a:pt x="180474" y="170668"/>
                </a:lnTo>
                <a:lnTo>
                  <a:pt x="181135" y="172353"/>
                </a:lnTo>
                <a:lnTo>
                  <a:pt x="182700" y="173134"/>
                </a:lnTo>
                <a:lnTo>
                  <a:pt x="183301" y="176563"/>
                </a:lnTo>
                <a:lnTo>
                  <a:pt x="187392" y="182459"/>
                </a:lnTo>
                <a:lnTo>
                  <a:pt x="187091" y="183121"/>
                </a:lnTo>
                <a:lnTo>
                  <a:pt x="188896" y="185106"/>
                </a:lnTo>
                <a:lnTo>
                  <a:pt x="189077" y="187151"/>
                </a:lnTo>
                <a:lnTo>
                  <a:pt x="190700" y="189558"/>
                </a:lnTo>
                <a:lnTo>
                  <a:pt x="190700" y="192205"/>
                </a:lnTo>
                <a:lnTo>
                  <a:pt x="189497" y="194430"/>
                </a:lnTo>
                <a:lnTo>
                  <a:pt x="190340" y="196596"/>
                </a:lnTo>
                <a:lnTo>
                  <a:pt x="189738" y="197799"/>
                </a:lnTo>
                <a:lnTo>
                  <a:pt x="191543" y="200928"/>
                </a:lnTo>
                <a:lnTo>
                  <a:pt x="190039" y="202311"/>
                </a:lnTo>
                <a:lnTo>
                  <a:pt x="189918" y="204116"/>
                </a:lnTo>
                <a:lnTo>
                  <a:pt x="189136" y="203995"/>
                </a:lnTo>
                <a:lnTo>
                  <a:pt x="187512" y="206161"/>
                </a:lnTo>
                <a:lnTo>
                  <a:pt x="187332" y="207364"/>
                </a:lnTo>
                <a:lnTo>
                  <a:pt x="186008" y="207545"/>
                </a:lnTo>
                <a:lnTo>
                  <a:pt x="185046" y="210613"/>
                </a:lnTo>
                <a:lnTo>
                  <a:pt x="184925" y="212538"/>
                </a:lnTo>
                <a:lnTo>
                  <a:pt x="185527" y="213681"/>
                </a:lnTo>
                <a:lnTo>
                  <a:pt x="183241" y="213440"/>
                </a:lnTo>
                <a:lnTo>
                  <a:pt x="182940" y="214042"/>
                </a:lnTo>
                <a:lnTo>
                  <a:pt x="180835" y="214343"/>
                </a:lnTo>
                <a:lnTo>
                  <a:pt x="181015" y="216508"/>
                </a:lnTo>
                <a:lnTo>
                  <a:pt x="183902" y="217651"/>
                </a:lnTo>
                <a:lnTo>
                  <a:pt x="183722" y="218854"/>
                </a:lnTo>
                <a:lnTo>
                  <a:pt x="185347" y="220960"/>
                </a:lnTo>
                <a:lnTo>
                  <a:pt x="184444" y="222764"/>
                </a:lnTo>
                <a:lnTo>
                  <a:pt x="183001" y="223487"/>
                </a:lnTo>
                <a:lnTo>
                  <a:pt x="182940" y="227156"/>
                </a:lnTo>
                <a:lnTo>
                  <a:pt x="181797" y="227938"/>
                </a:lnTo>
                <a:lnTo>
                  <a:pt x="181196" y="230104"/>
                </a:lnTo>
                <a:lnTo>
                  <a:pt x="179692" y="231307"/>
                </a:lnTo>
                <a:lnTo>
                  <a:pt x="180894" y="232390"/>
                </a:lnTo>
                <a:lnTo>
                  <a:pt x="182459" y="235518"/>
                </a:lnTo>
                <a:lnTo>
                  <a:pt x="182339" y="236781"/>
                </a:lnTo>
                <a:lnTo>
                  <a:pt x="184624" y="240752"/>
                </a:lnTo>
                <a:lnTo>
                  <a:pt x="184023" y="243339"/>
                </a:lnTo>
                <a:lnTo>
                  <a:pt x="187993" y="242737"/>
                </a:lnTo>
                <a:lnTo>
                  <a:pt x="188234" y="244361"/>
                </a:lnTo>
                <a:lnTo>
                  <a:pt x="186791" y="244542"/>
                </a:lnTo>
                <a:lnTo>
                  <a:pt x="187091" y="246046"/>
                </a:lnTo>
                <a:lnTo>
                  <a:pt x="185587" y="246286"/>
                </a:lnTo>
                <a:lnTo>
                  <a:pt x="185768" y="247971"/>
                </a:lnTo>
                <a:lnTo>
                  <a:pt x="188414" y="247369"/>
                </a:lnTo>
                <a:lnTo>
                  <a:pt x="190340" y="258980"/>
                </a:lnTo>
                <a:lnTo>
                  <a:pt x="192746" y="258559"/>
                </a:lnTo>
                <a:lnTo>
                  <a:pt x="193107" y="260845"/>
                </a:lnTo>
                <a:lnTo>
                  <a:pt x="190821" y="261205"/>
                </a:lnTo>
                <a:lnTo>
                  <a:pt x="193167" y="275283"/>
                </a:lnTo>
                <a:lnTo>
                  <a:pt x="195513" y="274922"/>
                </a:lnTo>
                <a:lnTo>
                  <a:pt x="195934" y="277448"/>
                </a:lnTo>
                <a:lnTo>
                  <a:pt x="193528" y="277869"/>
                </a:lnTo>
                <a:lnTo>
                  <a:pt x="197679" y="302715"/>
                </a:lnTo>
                <a:lnTo>
                  <a:pt x="201589" y="327680"/>
                </a:lnTo>
                <a:lnTo>
                  <a:pt x="204356" y="343501"/>
                </a:lnTo>
                <a:lnTo>
                  <a:pt x="202552" y="343803"/>
                </a:lnTo>
                <a:lnTo>
                  <a:pt x="202852" y="345547"/>
                </a:lnTo>
                <a:lnTo>
                  <a:pt x="204597" y="345306"/>
                </a:lnTo>
                <a:lnTo>
                  <a:pt x="206522" y="356616"/>
                </a:lnTo>
                <a:lnTo>
                  <a:pt x="239669" y="351202"/>
                </a:lnTo>
                <a:lnTo>
                  <a:pt x="240090" y="353608"/>
                </a:lnTo>
                <a:lnTo>
                  <a:pt x="242497" y="353247"/>
                </a:lnTo>
                <a:lnTo>
                  <a:pt x="242136" y="350841"/>
                </a:lnTo>
                <a:lnTo>
                  <a:pt x="249234" y="349758"/>
                </a:lnTo>
                <a:lnTo>
                  <a:pt x="253445" y="376107"/>
                </a:lnTo>
                <a:lnTo>
                  <a:pt x="255852" y="391147"/>
                </a:lnTo>
                <a:lnTo>
                  <a:pt x="257175" y="396380"/>
                </a:lnTo>
                <a:lnTo>
                  <a:pt x="258739" y="404923"/>
                </a:lnTo>
                <a:lnTo>
                  <a:pt x="258138" y="405043"/>
                </a:lnTo>
                <a:lnTo>
                  <a:pt x="260784" y="420684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 title="GA-3">
            <a:extLst>
              <a:ext uri="{FF2B5EF4-FFF2-40B4-BE49-F238E27FC236}">
                <a16:creationId xmlns:a16="http://schemas.microsoft.com/office/drawing/2014/main" id="{1695E13C-7B1C-D40C-C132-D1F60A08E024}"/>
              </a:ext>
            </a:extLst>
          </p:cNvPr>
          <p:cNvSpPr/>
          <p:nvPr/>
        </p:nvSpPr>
        <p:spPr>
          <a:xfrm>
            <a:off x="6226898" y="4446446"/>
            <a:ext cx="190234" cy="204582"/>
          </a:xfrm>
          <a:custGeom>
            <a:avLst/>
            <a:gdLst>
              <a:gd name="connsiteX0" fmla="*/ 196837 w 238105"/>
              <a:gd name="connsiteY0" fmla="*/ 62985 h 265175"/>
              <a:gd name="connsiteX1" fmla="*/ 201048 w 238105"/>
              <a:gd name="connsiteY1" fmla="*/ 66956 h 265175"/>
              <a:gd name="connsiteX2" fmla="*/ 199063 w 238105"/>
              <a:gd name="connsiteY2" fmla="*/ 69964 h 265175"/>
              <a:gd name="connsiteX3" fmla="*/ 196416 w 238105"/>
              <a:gd name="connsiteY3" fmla="*/ 71949 h 265175"/>
              <a:gd name="connsiteX4" fmla="*/ 197318 w 238105"/>
              <a:gd name="connsiteY4" fmla="*/ 74355 h 265175"/>
              <a:gd name="connsiteX5" fmla="*/ 196717 w 238105"/>
              <a:gd name="connsiteY5" fmla="*/ 77303 h 265175"/>
              <a:gd name="connsiteX6" fmla="*/ 193709 w 238105"/>
              <a:gd name="connsiteY6" fmla="*/ 78145 h 265175"/>
              <a:gd name="connsiteX7" fmla="*/ 192686 w 238105"/>
              <a:gd name="connsiteY7" fmla="*/ 79348 h 265175"/>
              <a:gd name="connsiteX8" fmla="*/ 193889 w 238105"/>
              <a:gd name="connsiteY8" fmla="*/ 85845 h 265175"/>
              <a:gd name="connsiteX9" fmla="*/ 208869 w 238105"/>
              <a:gd name="connsiteY9" fmla="*/ 83439 h 265175"/>
              <a:gd name="connsiteX10" fmla="*/ 209470 w 238105"/>
              <a:gd name="connsiteY10" fmla="*/ 87590 h 265175"/>
              <a:gd name="connsiteX11" fmla="*/ 210313 w 238105"/>
              <a:gd name="connsiteY11" fmla="*/ 86748 h 265175"/>
              <a:gd name="connsiteX12" fmla="*/ 212297 w 238105"/>
              <a:gd name="connsiteY12" fmla="*/ 88853 h 265175"/>
              <a:gd name="connsiteX13" fmla="*/ 214102 w 238105"/>
              <a:gd name="connsiteY13" fmla="*/ 89214 h 265175"/>
              <a:gd name="connsiteX14" fmla="*/ 214824 w 238105"/>
              <a:gd name="connsiteY14" fmla="*/ 88733 h 265175"/>
              <a:gd name="connsiteX15" fmla="*/ 215667 w 238105"/>
              <a:gd name="connsiteY15" fmla="*/ 89334 h 265175"/>
              <a:gd name="connsiteX16" fmla="*/ 216448 w 238105"/>
              <a:gd name="connsiteY16" fmla="*/ 88673 h 265175"/>
              <a:gd name="connsiteX17" fmla="*/ 217411 w 238105"/>
              <a:gd name="connsiteY17" fmla="*/ 89034 h 265175"/>
              <a:gd name="connsiteX18" fmla="*/ 220058 w 238105"/>
              <a:gd name="connsiteY18" fmla="*/ 91079 h 265175"/>
              <a:gd name="connsiteX19" fmla="*/ 215847 w 238105"/>
              <a:gd name="connsiteY19" fmla="*/ 98118 h 265175"/>
              <a:gd name="connsiteX20" fmla="*/ 216870 w 238105"/>
              <a:gd name="connsiteY20" fmla="*/ 99561 h 265175"/>
              <a:gd name="connsiteX21" fmla="*/ 216087 w 238105"/>
              <a:gd name="connsiteY21" fmla="*/ 99682 h 265175"/>
              <a:gd name="connsiteX22" fmla="*/ 217351 w 238105"/>
              <a:gd name="connsiteY22" fmla="*/ 107442 h 265175"/>
              <a:gd name="connsiteX23" fmla="*/ 230164 w 238105"/>
              <a:gd name="connsiteY23" fmla="*/ 105216 h 265175"/>
              <a:gd name="connsiteX24" fmla="*/ 232751 w 238105"/>
              <a:gd name="connsiteY24" fmla="*/ 119774 h 265175"/>
              <a:gd name="connsiteX25" fmla="*/ 233052 w 238105"/>
              <a:gd name="connsiteY25" fmla="*/ 122602 h 265175"/>
              <a:gd name="connsiteX26" fmla="*/ 238105 w 238105"/>
              <a:gd name="connsiteY26" fmla="*/ 153102 h 265175"/>
              <a:gd name="connsiteX27" fmla="*/ 236662 w 238105"/>
              <a:gd name="connsiteY27" fmla="*/ 153222 h 265175"/>
              <a:gd name="connsiteX28" fmla="*/ 237143 w 238105"/>
              <a:gd name="connsiteY28" fmla="*/ 156411 h 265175"/>
              <a:gd name="connsiteX29" fmla="*/ 226314 w 238105"/>
              <a:gd name="connsiteY29" fmla="*/ 158215 h 265175"/>
              <a:gd name="connsiteX30" fmla="*/ 228841 w 238105"/>
              <a:gd name="connsiteY30" fmla="*/ 173736 h 265175"/>
              <a:gd name="connsiteX31" fmla="*/ 230465 w 238105"/>
              <a:gd name="connsiteY31" fmla="*/ 182760 h 265175"/>
              <a:gd name="connsiteX32" fmla="*/ 226555 w 238105"/>
              <a:gd name="connsiteY32" fmla="*/ 183361 h 265175"/>
              <a:gd name="connsiteX33" fmla="*/ 224510 w 238105"/>
              <a:gd name="connsiteY33" fmla="*/ 193648 h 265175"/>
              <a:gd name="connsiteX34" fmla="*/ 221923 w 238105"/>
              <a:gd name="connsiteY34" fmla="*/ 205680 h 265175"/>
              <a:gd name="connsiteX35" fmla="*/ 221622 w 238105"/>
              <a:gd name="connsiteY35" fmla="*/ 204537 h 265175"/>
              <a:gd name="connsiteX36" fmla="*/ 220419 w 238105"/>
              <a:gd name="connsiteY36" fmla="*/ 204055 h 265175"/>
              <a:gd name="connsiteX37" fmla="*/ 218133 w 238105"/>
              <a:gd name="connsiteY37" fmla="*/ 200446 h 265175"/>
              <a:gd name="connsiteX38" fmla="*/ 215546 w 238105"/>
              <a:gd name="connsiteY38" fmla="*/ 200687 h 265175"/>
              <a:gd name="connsiteX39" fmla="*/ 216328 w 238105"/>
              <a:gd name="connsiteY39" fmla="*/ 198641 h 265175"/>
              <a:gd name="connsiteX40" fmla="*/ 215125 w 238105"/>
              <a:gd name="connsiteY40" fmla="*/ 197558 h 265175"/>
              <a:gd name="connsiteX41" fmla="*/ 214343 w 238105"/>
              <a:gd name="connsiteY41" fmla="*/ 197859 h 265175"/>
              <a:gd name="connsiteX42" fmla="*/ 212358 w 238105"/>
              <a:gd name="connsiteY42" fmla="*/ 201108 h 265175"/>
              <a:gd name="connsiteX43" fmla="*/ 212117 w 238105"/>
              <a:gd name="connsiteY43" fmla="*/ 199905 h 265175"/>
              <a:gd name="connsiteX44" fmla="*/ 210914 w 238105"/>
              <a:gd name="connsiteY44" fmla="*/ 198100 h 265175"/>
              <a:gd name="connsiteX45" fmla="*/ 207424 w 238105"/>
              <a:gd name="connsiteY45" fmla="*/ 197799 h 265175"/>
              <a:gd name="connsiteX46" fmla="*/ 205981 w 238105"/>
              <a:gd name="connsiteY46" fmla="*/ 196115 h 265175"/>
              <a:gd name="connsiteX47" fmla="*/ 205019 w 238105"/>
              <a:gd name="connsiteY47" fmla="*/ 196175 h 265175"/>
              <a:gd name="connsiteX48" fmla="*/ 203996 w 238105"/>
              <a:gd name="connsiteY48" fmla="*/ 195092 h 265175"/>
              <a:gd name="connsiteX49" fmla="*/ 202071 w 238105"/>
              <a:gd name="connsiteY49" fmla="*/ 196596 h 265175"/>
              <a:gd name="connsiteX50" fmla="*/ 200627 w 238105"/>
              <a:gd name="connsiteY50" fmla="*/ 195513 h 265175"/>
              <a:gd name="connsiteX51" fmla="*/ 199303 w 238105"/>
              <a:gd name="connsiteY51" fmla="*/ 196295 h 265175"/>
              <a:gd name="connsiteX52" fmla="*/ 198281 w 238105"/>
              <a:gd name="connsiteY52" fmla="*/ 196054 h 265175"/>
              <a:gd name="connsiteX53" fmla="*/ 195995 w 238105"/>
              <a:gd name="connsiteY53" fmla="*/ 192505 h 265175"/>
              <a:gd name="connsiteX54" fmla="*/ 194791 w 238105"/>
              <a:gd name="connsiteY54" fmla="*/ 192746 h 265175"/>
              <a:gd name="connsiteX55" fmla="*/ 195032 w 238105"/>
              <a:gd name="connsiteY55" fmla="*/ 194189 h 265175"/>
              <a:gd name="connsiteX56" fmla="*/ 193889 w 238105"/>
              <a:gd name="connsiteY56" fmla="*/ 193588 h 265175"/>
              <a:gd name="connsiteX57" fmla="*/ 193107 w 238105"/>
              <a:gd name="connsiteY57" fmla="*/ 194189 h 265175"/>
              <a:gd name="connsiteX58" fmla="*/ 190941 w 238105"/>
              <a:gd name="connsiteY58" fmla="*/ 193708 h 265175"/>
              <a:gd name="connsiteX59" fmla="*/ 189377 w 238105"/>
              <a:gd name="connsiteY59" fmla="*/ 192746 h 265175"/>
              <a:gd name="connsiteX60" fmla="*/ 188896 w 238105"/>
              <a:gd name="connsiteY60" fmla="*/ 191242 h 265175"/>
              <a:gd name="connsiteX61" fmla="*/ 186791 w 238105"/>
              <a:gd name="connsiteY61" fmla="*/ 187512 h 265175"/>
              <a:gd name="connsiteX62" fmla="*/ 185407 w 238105"/>
              <a:gd name="connsiteY62" fmla="*/ 186670 h 265175"/>
              <a:gd name="connsiteX63" fmla="*/ 184203 w 238105"/>
              <a:gd name="connsiteY63" fmla="*/ 184444 h 265175"/>
              <a:gd name="connsiteX64" fmla="*/ 183121 w 238105"/>
              <a:gd name="connsiteY64" fmla="*/ 183843 h 265175"/>
              <a:gd name="connsiteX65" fmla="*/ 180955 w 238105"/>
              <a:gd name="connsiteY65" fmla="*/ 184264 h 265175"/>
              <a:gd name="connsiteX66" fmla="*/ 180113 w 238105"/>
              <a:gd name="connsiteY66" fmla="*/ 186911 h 265175"/>
              <a:gd name="connsiteX67" fmla="*/ 177646 w 238105"/>
              <a:gd name="connsiteY67" fmla="*/ 186489 h 265175"/>
              <a:gd name="connsiteX68" fmla="*/ 176804 w 238105"/>
              <a:gd name="connsiteY68" fmla="*/ 184083 h 265175"/>
              <a:gd name="connsiteX69" fmla="*/ 175300 w 238105"/>
              <a:gd name="connsiteY69" fmla="*/ 182399 h 265175"/>
              <a:gd name="connsiteX70" fmla="*/ 173796 w 238105"/>
              <a:gd name="connsiteY70" fmla="*/ 182037 h 265175"/>
              <a:gd name="connsiteX71" fmla="*/ 173255 w 238105"/>
              <a:gd name="connsiteY71" fmla="*/ 182880 h 265175"/>
              <a:gd name="connsiteX72" fmla="*/ 171751 w 238105"/>
              <a:gd name="connsiteY72" fmla="*/ 182459 h 265175"/>
              <a:gd name="connsiteX73" fmla="*/ 171570 w 238105"/>
              <a:gd name="connsiteY73" fmla="*/ 181196 h 265175"/>
              <a:gd name="connsiteX74" fmla="*/ 173496 w 238105"/>
              <a:gd name="connsiteY74" fmla="*/ 178910 h 265175"/>
              <a:gd name="connsiteX75" fmla="*/ 173195 w 238105"/>
              <a:gd name="connsiteY75" fmla="*/ 178127 h 265175"/>
              <a:gd name="connsiteX76" fmla="*/ 169585 w 238105"/>
              <a:gd name="connsiteY76" fmla="*/ 177526 h 265175"/>
              <a:gd name="connsiteX77" fmla="*/ 168262 w 238105"/>
              <a:gd name="connsiteY77" fmla="*/ 178127 h 265175"/>
              <a:gd name="connsiteX78" fmla="*/ 168262 w 238105"/>
              <a:gd name="connsiteY78" fmla="*/ 178910 h 265175"/>
              <a:gd name="connsiteX79" fmla="*/ 159539 w 238105"/>
              <a:gd name="connsiteY79" fmla="*/ 186730 h 265175"/>
              <a:gd name="connsiteX80" fmla="*/ 139266 w 238105"/>
              <a:gd name="connsiteY80" fmla="*/ 190159 h 265175"/>
              <a:gd name="connsiteX81" fmla="*/ 141010 w 238105"/>
              <a:gd name="connsiteY81" fmla="*/ 192806 h 265175"/>
              <a:gd name="connsiteX82" fmla="*/ 143778 w 238105"/>
              <a:gd name="connsiteY82" fmla="*/ 209891 h 265175"/>
              <a:gd name="connsiteX83" fmla="*/ 144560 w 238105"/>
              <a:gd name="connsiteY83" fmla="*/ 209771 h 265175"/>
              <a:gd name="connsiteX84" fmla="*/ 144861 w 238105"/>
              <a:gd name="connsiteY84" fmla="*/ 211274 h 265175"/>
              <a:gd name="connsiteX85" fmla="*/ 145643 w 238105"/>
              <a:gd name="connsiteY85" fmla="*/ 211214 h 265175"/>
              <a:gd name="connsiteX86" fmla="*/ 145823 w 238105"/>
              <a:gd name="connsiteY86" fmla="*/ 212538 h 265175"/>
              <a:gd name="connsiteX87" fmla="*/ 144259 w 238105"/>
              <a:gd name="connsiteY87" fmla="*/ 212899 h 265175"/>
              <a:gd name="connsiteX88" fmla="*/ 144680 w 238105"/>
              <a:gd name="connsiteY88" fmla="*/ 215606 h 265175"/>
              <a:gd name="connsiteX89" fmla="*/ 143657 w 238105"/>
              <a:gd name="connsiteY89" fmla="*/ 215726 h 265175"/>
              <a:gd name="connsiteX90" fmla="*/ 143357 w 238105"/>
              <a:gd name="connsiteY90" fmla="*/ 217230 h 265175"/>
              <a:gd name="connsiteX91" fmla="*/ 143898 w 238105"/>
              <a:gd name="connsiteY91" fmla="*/ 219997 h 265175"/>
              <a:gd name="connsiteX92" fmla="*/ 145281 w 238105"/>
              <a:gd name="connsiteY92" fmla="*/ 219696 h 265175"/>
              <a:gd name="connsiteX93" fmla="*/ 148048 w 238105"/>
              <a:gd name="connsiteY93" fmla="*/ 235879 h 265175"/>
              <a:gd name="connsiteX94" fmla="*/ 148410 w 238105"/>
              <a:gd name="connsiteY94" fmla="*/ 238887 h 265175"/>
              <a:gd name="connsiteX95" fmla="*/ 139988 w 238105"/>
              <a:gd name="connsiteY95" fmla="*/ 240511 h 265175"/>
              <a:gd name="connsiteX96" fmla="*/ 115142 w 238105"/>
              <a:gd name="connsiteY96" fmla="*/ 244602 h 265175"/>
              <a:gd name="connsiteX97" fmla="*/ 114360 w 238105"/>
              <a:gd name="connsiteY97" fmla="*/ 240090 h 265175"/>
              <a:gd name="connsiteX98" fmla="*/ 102810 w 238105"/>
              <a:gd name="connsiteY98" fmla="*/ 242075 h 265175"/>
              <a:gd name="connsiteX99" fmla="*/ 104073 w 238105"/>
              <a:gd name="connsiteY99" fmla="*/ 246046 h 265175"/>
              <a:gd name="connsiteX100" fmla="*/ 105878 w 238105"/>
              <a:gd name="connsiteY100" fmla="*/ 248452 h 265175"/>
              <a:gd name="connsiteX101" fmla="*/ 105577 w 238105"/>
              <a:gd name="connsiteY101" fmla="*/ 250979 h 265175"/>
              <a:gd name="connsiteX102" fmla="*/ 107142 w 238105"/>
              <a:gd name="connsiteY102" fmla="*/ 253986 h 265175"/>
              <a:gd name="connsiteX103" fmla="*/ 109428 w 238105"/>
              <a:gd name="connsiteY103" fmla="*/ 252362 h 265175"/>
              <a:gd name="connsiteX104" fmla="*/ 111052 w 238105"/>
              <a:gd name="connsiteY104" fmla="*/ 249354 h 265175"/>
              <a:gd name="connsiteX105" fmla="*/ 113157 w 238105"/>
              <a:gd name="connsiteY105" fmla="*/ 250798 h 265175"/>
              <a:gd name="connsiteX106" fmla="*/ 113939 w 238105"/>
              <a:gd name="connsiteY106" fmla="*/ 253204 h 265175"/>
              <a:gd name="connsiteX107" fmla="*/ 112375 w 238105"/>
              <a:gd name="connsiteY107" fmla="*/ 253505 h 265175"/>
              <a:gd name="connsiteX108" fmla="*/ 112977 w 238105"/>
              <a:gd name="connsiteY108" fmla="*/ 255310 h 265175"/>
              <a:gd name="connsiteX109" fmla="*/ 112856 w 238105"/>
              <a:gd name="connsiteY109" fmla="*/ 257355 h 265175"/>
              <a:gd name="connsiteX110" fmla="*/ 113699 w 238105"/>
              <a:gd name="connsiteY110" fmla="*/ 256333 h 265175"/>
              <a:gd name="connsiteX111" fmla="*/ 114661 w 238105"/>
              <a:gd name="connsiteY111" fmla="*/ 256754 h 265175"/>
              <a:gd name="connsiteX112" fmla="*/ 113218 w 238105"/>
              <a:gd name="connsiteY112" fmla="*/ 257776 h 265175"/>
              <a:gd name="connsiteX113" fmla="*/ 112916 w 238105"/>
              <a:gd name="connsiteY113" fmla="*/ 259521 h 265175"/>
              <a:gd name="connsiteX114" fmla="*/ 109608 w 238105"/>
              <a:gd name="connsiteY114" fmla="*/ 261807 h 265175"/>
              <a:gd name="connsiteX115" fmla="*/ 110450 w 238105"/>
              <a:gd name="connsiteY115" fmla="*/ 264454 h 265175"/>
              <a:gd name="connsiteX116" fmla="*/ 109006 w 238105"/>
              <a:gd name="connsiteY116" fmla="*/ 265176 h 265175"/>
              <a:gd name="connsiteX117" fmla="*/ 108585 w 238105"/>
              <a:gd name="connsiteY117" fmla="*/ 263431 h 265175"/>
              <a:gd name="connsiteX118" fmla="*/ 107502 w 238105"/>
              <a:gd name="connsiteY118" fmla="*/ 264635 h 265175"/>
              <a:gd name="connsiteX119" fmla="*/ 106058 w 238105"/>
              <a:gd name="connsiteY119" fmla="*/ 264033 h 265175"/>
              <a:gd name="connsiteX120" fmla="*/ 107382 w 238105"/>
              <a:gd name="connsiteY120" fmla="*/ 260303 h 265175"/>
              <a:gd name="connsiteX121" fmla="*/ 107382 w 238105"/>
              <a:gd name="connsiteY121" fmla="*/ 258859 h 265175"/>
              <a:gd name="connsiteX122" fmla="*/ 105938 w 238105"/>
              <a:gd name="connsiteY122" fmla="*/ 258378 h 265175"/>
              <a:gd name="connsiteX123" fmla="*/ 103953 w 238105"/>
              <a:gd name="connsiteY123" fmla="*/ 259341 h 265175"/>
              <a:gd name="connsiteX124" fmla="*/ 103953 w 238105"/>
              <a:gd name="connsiteY124" fmla="*/ 260845 h 265175"/>
              <a:gd name="connsiteX125" fmla="*/ 103171 w 238105"/>
              <a:gd name="connsiteY125" fmla="*/ 261326 h 265175"/>
              <a:gd name="connsiteX126" fmla="*/ 102810 w 238105"/>
              <a:gd name="connsiteY126" fmla="*/ 261145 h 265175"/>
              <a:gd name="connsiteX127" fmla="*/ 102570 w 238105"/>
              <a:gd name="connsiteY127" fmla="*/ 260002 h 265175"/>
              <a:gd name="connsiteX128" fmla="*/ 101186 w 238105"/>
              <a:gd name="connsiteY128" fmla="*/ 258198 h 265175"/>
              <a:gd name="connsiteX129" fmla="*/ 100344 w 238105"/>
              <a:gd name="connsiteY129" fmla="*/ 258198 h 265175"/>
              <a:gd name="connsiteX130" fmla="*/ 98960 w 238105"/>
              <a:gd name="connsiteY130" fmla="*/ 256754 h 265175"/>
              <a:gd name="connsiteX131" fmla="*/ 98599 w 238105"/>
              <a:gd name="connsiteY131" fmla="*/ 255190 h 265175"/>
              <a:gd name="connsiteX132" fmla="*/ 98178 w 238105"/>
              <a:gd name="connsiteY132" fmla="*/ 255310 h 265175"/>
              <a:gd name="connsiteX133" fmla="*/ 97757 w 238105"/>
              <a:gd name="connsiteY133" fmla="*/ 255009 h 265175"/>
              <a:gd name="connsiteX134" fmla="*/ 97035 w 238105"/>
              <a:gd name="connsiteY134" fmla="*/ 255310 h 265175"/>
              <a:gd name="connsiteX135" fmla="*/ 96674 w 238105"/>
              <a:gd name="connsiteY135" fmla="*/ 254949 h 265175"/>
              <a:gd name="connsiteX136" fmla="*/ 96614 w 238105"/>
              <a:gd name="connsiteY136" fmla="*/ 254287 h 265175"/>
              <a:gd name="connsiteX137" fmla="*/ 96313 w 238105"/>
              <a:gd name="connsiteY137" fmla="*/ 253866 h 265175"/>
              <a:gd name="connsiteX138" fmla="*/ 96132 w 238105"/>
              <a:gd name="connsiteY138" fmla="*/ 253626 h 265175"/>
              <a:gd name="connsiteX139" fmla="*/ 95832 w 238105"/>
              <a:gd name="connsiteY139" fmla="*/ 253445 h 265175"/>
              <a:gd name="connsiteX140" fmla="*/ 95651 w 238105"/>
              <a:gd name="connsiteY140" fmla="*/ 253565 h 265175"/>
              <a:gd name="connsiteX141" fmla="*/ 95471 w 238105"/>
              <a:gd name="connsiteY141" fmla="*/ 253265 h 265175"/>
              <a:gd name="connsiteX142" fmla="*/ 95351 w 238105"/>
              <a:gd name="connsiteY142" fmla="*/ 253265 h 265175"/>
              <a:gd name="connsiteX143" fmla="*/ 94809 w 238105"/>
              <a:gd name="connsiteY143" fmla="*/ 253385 h 265175"/>
              <a:gd name="connsiteX144" fmla="*/ 94388 w 238105"/>
              <a:gd name="connsiteY144" fmla="*/ 253024 h 265175"/>
              <a:gd name="connsiteX145" fmla="*/ 94388 w 238105"/>
              <a:gd name="connsiteY145" fmla="*/ 252723 h 265175"/>
              <a:gd name="connsiteX146" fmla="*/ 94207 w 238105"/>
              <a:gd name="connsiteY146" fmla="*/ 252302 h 265175"/>
              <a:gd name="connsiteX147" fmla="*/ 93787 w 238105"/>
              <a:gd name="connsiteY147" fmla="*/ 251941 h 265175"/>
              <a:gd name="connsiteX148" fmla="*/ 93365 w 238105"/>
              <a:gd name="connsiteY148" fmla="*/ 251821 h 265175"/>
              <a:gd name="connsiteX149" fmla="*/ 92162 w 238105"/>
              <a:gd name="connsiteY149" fmla="*/ 250798 h 265175"/>
              <a:gd name="connsiteX150" fmla="*/ 92162 w 238105"/>
              <a:gd name="connsiteY150" fmla="*/ 250557 h 265175"/>
              <a:gd name="connsiteX151" fmla="*/ 92042 w 238105"/>
              <a:gd name="connsiteY151" fmla="*/ 250377 h 265175"/>
              <a:gd name="connsiteX152" fmla="*/ 91440 w 238105"/>
              <a:gd name="connsiteY152" fmla="*/ 249775 h 265175"/>
              <a:gd name="connsiteX153" fmla="*/ 90839 w 238105"/>
              <a:gd name="connsiteY153" fmla="*/ 249535 h 265175"/>
              <a:gd name="connsiteX154" fmla="*/ 90237 w 238105"/>
              <a:gd name="connsiteY154" fmla="*/ 249535 h 265175"/>
              <a:gd name="connsiteX155" fmla="*/ 89756 w 238105"/>
              <a:gd name="connsiteY155" fmla="*/ 248753 h 265175"/>
              <a:gd name="connsiteX156" fmla="*/ 89154 w 238105"/>
              <a:gd name="connsiteY156" fmla="*/ 248031 h 265175"/>
              <a:gd name="connsiteX157" fmla="*/ 88071 w 238105"/>
              <a:gd name="connsiteY157" fmla="*/ 246467 h 265175"/>
              <a:gd name="connsiteX158" fmla="*/ 87771 w 238105"/>
              <a:gd name="connsiteY158" fmla="*/ 245985 h 265175"/>
              <a:gd name="connsiteX159" fmla="*/ 87771 w 238105"/>
              <a:gd name="connsiteY159" fmla="*/ 245685 h 265175"/>
              <a:gd name="connsiteX160" fmla="*/ 87530 w 238105"/>
              <a:gd name="connsiteY160" fmla="*/ 245565 h 265175"/>
              <a:gd name="connsiteX161" fmla="*/ 87349 w 238105"/>
              <a:gd name="connsiteY161" fmla="*/ 245203 h 265175"/>
              <a:gd name="connsiteX162" fmla="*/ 87169 w 238105"/>
              <a:gd name="connsiteY162" fmla="*/ 244120 h 265175"/>
              <a:gd name="connsiteX163" fmla="*/ 86868 w 238105"/>
              <a:gd name="connsiteY163" fmla="*/ 243760 h 265175"/>
              <a:gd name="connsiteX164" fmla="*/ 85845 w 238105"/>
              <a:gd name="connsiteY164" fmla="*/ 242557 h 265175"/>
              <a:gd name="connsiteX165" fmla="*/ 85425 w 238105"/>
              <a:gd name="connsiteY165" fmla="*/ 242015 h 265175"/>
              <a:gd name="connsiteX166" fmla="*/ 85124 w 238105"/>
              <a:gd name="connsiteY166" fmla="*/ 241654 h 265175"/>
              <a:gd name="connsiteX167" fmla="*/ 85124 w 238105"/>
              <a:gd name="connsiteY167" fmla="*/ 241173 h 265175"/>
              <a:gd name="connsiteX168" fmla="*/ 85304 w 238105"/>
              <a:gd name="connsiteY168" fmla="*/ 240932 h 265175"/>
              <a:gd name="connsiteX169" fmla="*/ 85725 w 238105"/>
              <a:gd name="connsiteY169" fmla="*/ 240752 h 265175"/>
              <a:gd name="connsiteX170" fmla="*/ 86026 w 238105"/>
              <a:gd name="connsiteY170" fmla="*/ 240030 h 265175"/>
              <a:gd name="connsiteX171" fmla="*/ 86147 w 238105"/>
              <a:gd name="connsiteY171" fmla="*/ 239729 h 265175"/>
              <a:gd name="connsiteX172" fmla="*/ 85966 w 238105"/>
              <a:gd name="connsiteY172" fmla="*/ 239368 h 265175"/>
              <a:gd name="connsiteX173" fmla="*/ 83559 w 238105"/>
              <a:gd name="connsiteY173" fmla="*/ 239970 h 265175"/>
              <a:gd name="connsiteX174" fmla="*/ 82537 w 238105"/>
              <a:gd name="connsiteY174" fmla="*/ 239007 h 265175"/>
              <a:gd name="connsiteX175" fmla="*/ 82236 w 238105"/>
              <a:gd name="connsiteY175" fmla="*/ 238225 h 265175"/>
              <a:gd name="connsiteX176" fmla="*/ 84161 w 238105"/>
              <a:gd name="connsiteY176" fmla="*/ 235939 h 265175"/>
              <a:gd name="connsiteX177" fmla="*/ 84522 w 238105"/>
              <a:gd name="connsiteY177" fmla="*/ 235458 h 265175"/>
              <a:gd name="connsiteX178" fmla="*/ 83559 w 238105"/>
              <a:gd name="connsiteY178" fmla="*/ 234255 h 265175"/>
              <a:gd name="connsiteX179" fmla="*/ 82116 w 238105"/>
              <a:gd name="connsiteY179" fmla="*/ 232270 h 265175"/>
              <a:gd name="connsiteX180" fmla="*/ 81394 w 238105"/>
              <a:gd name="connsiteY180" fmla="*/ 231668 h 265175"/>
              <a:gd name="connsiteX181" fmla="*/ 80792 w 238105"/>
              <a:gd name="connsiteY181" fmla="*/ 231487 h 265175"/>
              <a:gd name="connsiteX182" fmla="*/ 80010 w 238105"/>
              <a:gd name="connsiteY182" fmla="*/ 231247 h 265175"/>
              <a:gd name="connsiteX183" fmla="*/ 79409 w 238105"/>
              <a:gd name="connsiteY183" fmla="*/ 230224 h 265175"/>
              <a:gd name="connsiteX184" fmla="*/ 78987 w 238105"/>
              <a:gd name="connsiteY184" fmla="*/ 229863 h 265175"/>
              <a:gd name="connsiteX185" fmla="*/ 78807 w 238105"/>
              <a:gd name="connsiteY185" fmla="*/ 228841 h 265175"/>
              <a:gd name="connsiteX186" fmla="*/ 78627 w 238105"/>
              <a:gd name="connsiteY186" fmla="*/ 228720 h 265175"/>
              <a:gd name="connsiteX187" fmla="*/ 78446 w 238105"/>
              <a:gd name="connsiteY187" fmla="*/ 228119 h 265175"/>
              <a:gd name="connsiteX188" fmla="*/ 78446 w 238105"/>
              <a:gd name="connsiteY188" fmla="*/ 227878 h 265175"/>
              <a:gd name="connsiteX189" fmla="*/ 78326 w 238105"/>
              <a:gd name="connsiteY189" fmla="*/ 227758 h 265175"/>
              <a:gd name="connsiteX190" fmla="*/ 78205 w 238105"/>
              <a:gd name="connsiteY190" fmla="*/ 227337 h 265175"/>
              <a:gd name="connsiteX191" fmla="*/ 78085 w 238105"/>
              <a:gd name="connsiteY191" fmla="*/ 226976 h 265175"/>
              <a:gd name="connsiteX192" fmla="*/ 78265 w 238105"/>
              <a:gd name="connsiteY192" fmla="*/ 226615 h 265175"/>
              <a:gd name="connsiteX193" fmla="*/ 78145 w 238105"/>
              <a:gd name="connsiteY193" fmla="*/ 226314 h 265175"/>
              <a:gd name="connsiteX194" fmla="*/ 77845 w 238105"/>
              <a:gd name="connsiteY194" fmla="*/ 226314 h 265175"/>
              <a:gd name="connsiteX195" fmla="*/ 77544 w 238105"/>
              <a:gd name="connsiteY195" fmla="*/ 225953 h 265175"/>
              <a:gd name="connsiteX196" fmla="*/ 77303 w 238105"/>
              <a:gd name="connsiteY196" fmla="*/ 225351 h 265175"/>
              <a:gd name="connsiteX197" fmla="*/ 77303 w 238105"/>
              <a:gd name="connsiteY197" fmla="*/ 224389 h 265175"/>
              <a:gd name="connsiteX198" fmla="*/ 77423 w 238105"/>
              <a:gd name="connsiteY198" fmla="*/ 223847 h 265175"/>
              <a:gd name="connsiteX199" fmla="*/ 77724 w 238105"/>
              <a:gd name="connsiteY199" fmla="*/ 223547 h 265175"/>
              <a:gd name="connsiteX200" fmla="*/ 77905 w 238105"/>
              <a:gd name="connsiteY200" fmla="*/ 223306 h 265175"/>
              <a:gd name="connsiteX201" fmla="*/ 77965 w 238105"/>
              <a:gd name="connsiteY201" fmla="*/ 223186 h 265175"/>
              <a:gd name="connsiteX202" fmla="*/ 78326 w 238105"/>
              <a:gd name="connsiteY202" fmla="*/ 221982 h 265175"/>
              <a:gd name="connsiteX203" fmla="*/ 77604 w 238105"/>
              <a:gd name="connsiteY203" fmla="*/ 220779 h 265175"/>
              <a:gd name="connsiteX204" fmla="*/ 76882 w 238105"/>
              <a:gd name="connsiteY204" fmla="*/ 220539 h 265175"/>
              <a:gd name="connsiteX205" fmla="*/ 75800 w 238105"/>
              <a:gd name="connsiteY205" fmla="*/ 220539 h 265175"/>
              <a:gd name="connsiteX206" fmla="*/ 75378 w 238105"/>
              <a:gd name="connsiteY206" fmla="*/ 220418 h 265175"/>
              <a:gd name="connsiteX207" fmla="*/ 74777 w 238105"/>
              <a:gd name="connsiteY207" fmla="*/ 220358 h 265175"/>
              <a:gd name="connsiteX208" fmla="*/ 74235 w 238105"/>
              <a:gd name="connsiteY208" fmla="*/ 219817 h 265175"/>
              <a:gd name="connsiteX209" fmla="*/ 73934 w 238105"/>
              <a:gd name="connsiteY209" fmla="*/ 219396 h 265175"/>
              <a:gd name="connsiteX210" fmla="*/ 73633 w 238105"/>
              <a:gd name="connsiteY210" fmla="*/ 219155 h 265175"/>
              <a:gd name="connsiteX211" fmla="*/ 73514 w 238105"/>
              <a:gd name="connsiteY211" fmla="*/ 218734 h 265175"/>
              <a:gd name="connsiteX212" fmla="*/ 73212 w 238105"/>
              <a:gd name="connsiteY212" fmla="*/ 218253 h 265175"/>
              <a:gd name="connsiteX213" fmla="*/ 72911 w 238105"/>
              <a:gd name="connsiteY213" fmla="*/ 217832 h 265175"/>
              <a:gd name="connsiteX214" fmla="*/ 72792 w 238105"/>
              <a:gd name="connsiteY214" fmla="*/ 217410 h 265175"/>
              <a:gd name="connsiteX215" fmla="*/ 72911 w 238105"/>
              <a:gd name="connsiteY215" fmla="*/ 216809 h 265175"/>
              <a:gd name="connsiteX216" fmla="*/ 73393 w 238105"/>
              <a:gd name="connsiteY216" fmla="*/ 216328 h 265175"/>
              <a:gd name="connsiteX217" fmla="*/ 73514 w 238105"/>
              <a:gd name="connsiteY217" fmla="*/ 216147 h 265175"/>
              <a:gd name="connsiteX218" fmla="*/ 73514 w 238105"/>
              <a:gd name="connsiteY218" fmla="*/ 215365 h 265175"/>
              <a:gd name="connsiteX219" fmla="*/ 75679 w 238105"/>
              <a:gd name="connsiteY219" fmla="*/ 214643 h 265175"/>
              <a:gd name="connsiteX220" fmla="*/ 74055 w 238105"/>
              <a:gd name="connsiteY220" fmla="*/ 213561 h 265175"/>
              <a:gd name="connsiteX221" fmla="*/ 73333 w 238105"/>
              <a:gd name="connsiteY221" fmla="*/ 212899 h 265175"/>
              <a:gd name="connsiteX222" fmla="*/ 72551 w 238105"/>
              <a:gd name="connsiteY222" fmla="*/ 212538 h 265175"/>
              <a:gd name="connsiteX223" fmla="*/ 72129 w 238105"/>
              <a:gd name="connsiteY223" fmla="*/ 211996 h 265175"/>
              <a:gd name="connsiteX224" fmla="*/ 71829 w 238105"/>
              <a:gd name="connsiteY224" fmla="*/ 211635 h 265175"/>
              <a:gd name="connsiteX225" fmla="*/ 69784 w 238105"/>
              <a:gd name="connsiteY225" fmla="*/ 210853 h 265175"/>
              <a:gd name="connsiteX226" fmla="*/ 68580 w 238105"/>
              <a:gd name="connsiteY226" fmla="*/ 209891 h 265175"/>
              <a:gd name="connsiteX227" fmla="*/ 67798 w 238105"/>
              <a:gd name="connsiteY227" fmla="*/ 209169 h 265175"/>
              <a:gd name="connsiteX228" fmla="*/ 67498 w 238105"/>
              <a:gd name="connsiteY228" fmla="*/ 208808 h 265175"/>
              <a:gd name="connsiteX229" fmla="*/ 67257 w 238105"/>
              <a:gd name="connsiteY229" fmla="*/ 208146 h 265175"/>
              <a:gd name="connsiteX230" fmla="*/ 67498 w 238105"/>
              <a:gd name="connsiteY230" fmla="*/ 207304 h 265175"/>
              <a:gd name="connsiteX231" fmla="*/ 67377 w 238105"/>
              <a:gd name="connsiteY231" fmla="*/ 206642 h 265175"/>
              <a:gd name="connsiteX232" fmla="*/ 66776 w 238105"/>
              <a:gd name="connsiteY232" fmla="*/ 205439 h 265175"/>
              <a:gd name="connsiteX233" fmla="*/ 67136 w 238105"/>
              <a:gd name="connsiteY233" fmla="*/ 204236 h 265175"/>
              <a:gd name="connsiteX234" fmla="*/ 68580 w 238105"/>
              <a:gd name="connsiteY234" fmla="*/ 202792 h 265175"/>
              <a:gd name="connsiteX235" fmla="*/ 68520 w 238105"/>
              <a:gd name="connsiteY235" fmla="*/ 202010 h 265175"/>
              <a:gd name="connsiteX236" fmla="*/ 68339 w 238105"/>
              <a:gd name="connsiteY236" fmla="*/ 201469 h 265175"/>
              <a:gd name="connsiteX237" fmla="*/ 67257 w 238105"/>
              <a:gd name="connsiteY237" fmla="*/ 200266 h 265175"/>
              <a:gd name="connsiteX238" fmla="*/ 66053 w 238105"/>
              <a:gd name="connsiteY238" fmla="*/ 200867 h 265175"/>
              <a:gd name="connsiteX239" fmla="*/ 65331 w 238105"/>
              <a:gd name="connsiteY239" fmla="*/ 200927 h 265175"/>
              <a:gd name="connsiteX240" fmla="*/ 64369 w 238105"/>
              <a:gd name="connsiteY240" fmla="*/ 200807 h 265175"/>
              <a:gd name="connsiteX241" fmla="*/ 63226 w 238105"/>
              <a:gd name="connsiteY241" fmla="*/ 199905 h 265175"/>
              <a:gd name="connsiteX242" fmla="*/ 63045 w 238105"/>
              <a:gd name="connsiteY242" fmla="*/ 199002 h 265175"/>
              <a:gd name="connsiteX243" fmla="*/ 62865 w 238105"/>
              <a:gd name="connsiteY243" fmla="*/ 198280 h 265175"/>
              <a:gd name="connsiteX244" fmla="*/ 62986 w 238105"/>
              <a:gd name="connsiteY244" fmla="*/ 197979 h 265175"/>
              <a:gd name="connsiteX245" fmla="*/ 62685 w 238105"/>
              <a:gd name="connsiteY245" fmla="*/ 197378 h 265175"/>
              <a:gd name="connsiteX246" fmla="*/ 62564 w 238105"/>
              <a:gd name="connsiteY246" fmla="*/ 197017 h 265175"/>
              <a:gd name="connsiteX247" fmla="*/ 62444 w 238105"/>
              <a:gd name="connsiteY247" fmla="*/ 196836 h 265175"/>
              <a:gd name="connsiteX248" fmla="*/ 62323 w 238105"/>
              <a:gd name="connsiteY248" fmla="*/ 196235 h 265175"/>
              <a:gd name="connsiteX249" fmla="*/ 60940 w 238105"/>
              <a:gd name="connsiteY249" fmla="*/ 192144 h 265175"/>
              <a:gd name="connsiteX250" fmla="*/ 60278 w 238105"/>
              <a:gd name="connsiteY250" fmla="*/ 190279 h 265175"/>
              <a:gd name="connsiteX251" fmla="*/ 58053 w 238105"/>
              <a:gd name="connsiteY251" fmla="*/ 183722 h 265175"/>
              <a:gd name="connsiteX252" fmla="*/ 57632 w 238105"/>
              <a:gd name="connsiteY252" fmla="*/ 182760 h 265175"/>
              <a:gd name="connsiteX253" fmla="*/ 55225 w 238105"/>
              <a:gd name="connsiteY253" fmla="*/ 175541 h 265175"/>
              <a:gd name="connsiteX254" fmla="*/ 54263 w 238105"/>
              <a:gd name="connsiteY254" fmla="*/ 172593 h 265175"/>
              <a:gd name="connsiteX255" fmla="*/ 52278 w 238105"/>
              <a:gd name="connsiteY255" fmla="*/ 167058 h 265175"/>
              <a:gd name="connsiteX256" fmla="*/ 51856 w 238105"/>
              <a:gd name="connsiteY256" fmla="*/ 165675 h 265175"/>
              <a:gd name="connsiteX257" fmla="*/ 50834 w 238105"/>
              <a:gd name="connsiteY257" fmla="*/ 162787 h 265175"/>
              <a:gd name="connsiteX258" fmla="*/ 50112 w 238105"/>
              <a:gd name="connsiteY258" fmla="*/ 160381 h 265175"/>
              <a:gd name="connsiteX259" fmla="*/ 49209 w 238105"/>
              <a:gd name="connsiteY259" fmla="*/ 157854 h 265175"/>
              <a:gd name="connsiteX260" fmla="*/ 48066 w 238105"/>
              <a:gd name="connsiteY260" fmla="*/ 154546 h 265175"/>
              <a:gd name="connsiteX261" fmla="*/ 46863 w 238105"/>
              <a:gd name="connsiteY261" fmla="*/ 150756 h 265175"/>
              <a:gd name="connsiteX262" fmla="*/ 45540 w 238105"/>
              <a:gd name="connsiteY262" fmla="*/ 146785 h 265175"/>
              <a:gd name="connsiteX263" fmla="*/ 44217 w 238105"/>
              <a:gd name="connsiteY263" fmla="*/ 142574 h 265175"/>
              <a:gd name="connsiteX264" fmla="*/ 39645 w 238105"/>
              <a:gd name="connsiteY264" fmla="*/ 128918 h 265175"/>
              <a:gd name="connsiteX265" fmla="*/ 38622 w 238105"/>
              <a:gd name="connsiteY265" fmla="*/ 125850 h 265175"/>
              <a:gd name="connsiteX266" fmla="*/ 37960 w 238105"/>
              <a:gd name="connsiteY266" fmla="*/ 123805 h 265175"/>
              <a:gd name="connsiteX267" fmla="*/ 36877 w 238105"/>
              <a:gd name="connsiteY267" fmla="*/ 120436 h 265175"/>
              <a:gd name="connsiteX268" fmla="*/ 33508 w 238105"/>
              <a:gd name="connsiteY268" fmla="*/ 110390 h 265175"/>
              <a:gd name="connsiteX269" fmla="*/ 31944 w 238105"/>
              <a:gd name="connsiteY269" fmla="*/ 105818 h 265175"/>
              <a:gd name="connsiteX270" fmla="*/ 29237 w 238105"/>
              <a:gd name="connsiteY270" fmla="*/ 97396 h 265175"/>
              <a:gd name="connsiteX271" fmla="*/ 28756 w 238105"/>
              <a:gd name="connsiteY271" fmla="*/ 96072 h 265175"/>
              <a:gd name="connsiteX272" fmla="*/ 28034 w 238105"/>
              <a:gd name="connsiteY272" fmla="*/ 93786 h 265175"/>
              <a:gd name="connsiteX273" fmla="*/ 27191 w 238105"/>
              <a:gd name="connsiteY273" fmla="*/ 91380 h 265175"/>
              <a:gd name="connsiteX274" fmla="*/ 26530 w 238105"/>
              <a:gd name="connsiteY274" fmla="*/ 89094 h 265175"/>
              <a:gd name="connsiteX275" fmla="*/ 25808 w 238105"/>
              <a:gd name="connsiteY275" fmla="*/ 87109 h 265175"/>
              <a:gd name="connsiteX276" fmla="*/ 22921 w 238105"/>
              <a:gd name="connsiteY276" fmla="*/ 78506 h 265175"/>
              <a:gd name="connsiteX277" fmla="*/ 22078 w 238105"/>
              <a:gd name="connsiteY277" fmla="*/ 76039 h 265175"/>
              <a:gd name="connsiteX278" fmla="*/ 19491 w 238105"/>
              <a:gd name="connsiteY278" fmla="*/ 68219 h 265175"/>
              <a:gd name="connsiteX279" fmla="*/ 18168 w 238105"/>
              <a:gd name="connsiteY279" fmla="*/ 64068 h 265175"/>
              <a:gd name="connsiteX280" fmla="*/ 16845 w 238105"/>
              <a:gd name="connsiteY280" fmla="*/ 60338 h 265175"/>
              <a:gd name="connsiteX281" fmla="*/ 16784 w 238105"/>
              <a:gd name="connsiteY281" fmla="*/ 60158 h 265175"/>
              <a:gd name="connsiteX282" fmla="*/ 14979 w 238105"/>
              <a:gd name="connsiteY282" fmla="*/ 54744 h 265175"/>
              <a:gd name="connsiteX283" fmla="*/ 13295 w 238105"/>
              <a:gd name="connsiteY283" fmla="*/ 49570 h 265175"/>
              <a:gd name="connsiteX284" fmla="*/ 12212 w 238105"/>
              <a:gd name="connsiteY284" fmla="*/ 46502 h 265175"/>
              <a:gd name="connsiteX285" fmla="*/ 10588 w 238105"/>
              <a:gd name="connsiteY285" fmla="*/ 41569 h 265175"/>
              <a:gd name="connsiteX286" fmla="*/ 9084 w 238105"/>
              <a:gd name="connsiteY286" fmla="*/ 37178 h 265175"/>
              <a:gd name="connsiteX287" fmla="*/ 8181 w 238105"/>
              <a:gd name="connsiteY287" fmla="*/ 34170 h 265175"/>
              <a:gd name="connsiteX288" fmla="*/ 7700 w 238105"/>
              <a:gd name="connsiteY288" fmla="*/ 32846 h 265175"/>
              <a:gd name="connsiteX289" fmla="*/ 4211 w 238105"/>
              <a:gd name="connsiteY289" fmla="*/ 22258 h 265175"/>
              <a:gd name="connsiteX290" fmla="*/ 2828 w 238105"/>
              <a:gd name="connsiteY290" fmla="*/ 17807 h 265175"/>
              <a:gd name="connsiteX291" fmla="*/ 2106 w 238105"/>
              <a:gd name="connsiteY291" fmla="*/ 15701 h 265175"/>
              <a:gd name="connsiteX292" fmla="*/ 60 w 238105"/>
              <a:gd name="connsiteY292" fmla="*/ 9746 h 265175"/>
              <a:gd name="connsiteX293" fmla="*/ 0 w 238105"/>
              <a:gd name="connsiteY293" fmla="*/ 9385 h 265175"/>
              <a:gd name="connsiteX294" fmla="*/ 26831 w 238105"/>
              <a:gd name="connsiteY294" fmla="*/ 5474 h 265175"/>
              <a:gd name="connsiteX295" fmla="*/ 26530 w 238105"/>
              <a:gd name="connsiteY295" fmla="*/ 4151 h 265175"/>
              <a:gd name="connsiteX296" fmla="*/ 53842 w 238105"/>
              <a:gd name="connsiteY296" fmla="*/ 0 h 265175"/>
              <a:gd name="connsiteX297" fmla="*/ 56428 w 238105"/>
              <a:gd name="connsiteY297" fmla="*/ 17446 h 265175"/>
              <a:gd name="connsiteX298" fmla="*/ 67136 w 238105"/>
              <a:gd name="connsiteY298" fmla="*/ 18047 h 265175"/>
              <a:gd name="connsiteX299" fmla="*/ 75498 w 238105"/>
              <a:gd name="connsiteY299" fmla="*/ 19190 h 265175"/>
              <a:gd name="connsiteX300" fmla="*/ 82116 w 238105"/>
              <a:gd name="connsiteY300" fmla="*/ 20333 h 265175"/>
              <a:gd name="connsiteX301" fmla="*/ 89215 w 238105"/>
              <a:gd name="connsiteY301" fmla="*/ 18889 h 265175"/>
              <a:gd name="connsiteX302" fmla="*/ 89215 w 238105"/>
              <a:gd name="connsiteY302" fmla="*/ 18408 h 265175"/>
              <a:gd name="connsiteX303" fmla="*/ 94147 w 238105"/>
              <a:gd name="connsiteY303" fmla="*/ 17205 h 265175"/>
              <a:gd name="connsiteX304" fmla="*/ 94027 w 238105"/>
              <a:gd name="connsiteY304" fmla="*/ 16844 h 265175"/>
              <a:gd name="connsiteX305" fmla="*/ 98960 w 238105"/>
              <a:gd name="connsiteY305" fmla="*/ 15160 h 265175"/>
              <a:gd name="connsiteX306" fmla="*/ 98359 w 238105"/>
              <a:gd name="connsiteY306" fmla="*/ 16062 h 265175"/>
              <a:gd name="connsiteX307" fmla="*/ 98659 w 238105"/>
              <a:gd name="connsiteY307" fmla="*/ 17807 h 265175"/>
              <a:gd name="connsiteX308" fmla="*/ 97937 w 238105"/>
              <a:gd name="connsiteY308" fmla="*/ 22258 h 265175"/>
              <a:gd name="connsiteX309" fmla="*/ 98840 w 238105"/>
              <a:gd name="connsiteY309" fmla="*/ 23161 h 265175"/>
              <a:gd name="connsiteX310" fmla="*/ 98780 w 238105"/>
              <a:gd name="connsiteY310" fmla="*/ 24604 h 265175"/>
              <a:gd name="connsiteX311" fmla="*/ 99501 w 238105"/>
              <a:gd name="connsiteY311" fmla="*/ 27312 h 265175"/>
              <a:gd name="connsiteX312" fmla="*/ 101667 w 238105"/>
              <a:gd name="connsiteY312" fmla="*/ 26108 h 265175"/>
              <a:gd name="connsiteX313" fmla="*/ 101547 w 238105"/>
              <a:gd name="connsiteY313" fmla="*/ 28394 h 265175"/>
              <a:gd name="connsiteX314" fmla="*/ 104434 w 238105"/>
              <a:gd name="connsiteY314" fmla="*/ 29357 h 265175"/>
              <a:gd name="connsiteX315" fmla="*/ 103412 w 238105"/>
              <a:gd name="connsiteY315" fmla="*/ 29477 h 265175"/>
              <a:gd name="connsiteX316" fmla="*/ 102028 w 238105"/>
              <a:gd name="connsiteY316" fmla="*/ 30861 h 265175"/>
              <a:gd name="connsiteX317" fmla="*/ 103171 w 238105"/>
              <a:gd name="connsiteY317" fmla="*/ 31402 h 265175"/>
              <a:gd name="connsiteX318" fmla="*/ 103051 w 238105"/>
              <a:gd name="connsiteY318" fmla="*/ 32124 h 265175"/>
              <a:gd name="connsiteX319" fmla="*/ 104856 w 238105"/>
              <a:gd name="connsiteY319" fmla="*/ 33207 h 265175"/>
              <a:gd name="connsiteX320" fmla="*/ 104795 w 238105"/>
              <a:gd name="connsiteY320" fmla="*/ 35252 h 265175"/>
              <a:gd name="connsiteX321" fmla="*/ 103592 w 238105"/>
              <a:gd name="connsiteY321" fmla="*/ 34591 h 265175"/>
              <a:gd name="connsiteX322" fmla="*/ 103111 w 238105"/>
              <a:gd name="connsiteY322" fmla="*/ 36576 h 265175"/>
              <a:gd name="connsiteX323" fmla="*/ 103772 w 238105"/>
              <a:gd name="connsiteY323" fmla="*/ 38020 h 265175"/>
              <a:gd name="connsiteX324" fmla="*/ 105337 w 238105"/>
              <a:gd name="connsiteY324" fmla="*/ 38862 h 265175"/>
              <a:gd name="connsiteX325" fmla="*/ 103412 w 238105"/>
              <a:gd name="connsiteY325" fmla="*/ 41930 h 265175"/>
              <a:gd name="connsiteX326" fmla="*/ 104916 w 238105"/>
              <a:gd name="connsiteY326" fmla="*/ 44456 h 265175"/>
              <a:gd name="connsiteX327" fmla="*/ 106239 w 238105"/>
              <a:gd name="connsiteY327" fmla="*/ 44577 h 265175"/>
              <a:gd name="connsiteX328" fmla="*/ 105216 w 238105"/>
              <a:gd name="connsiteY328" fmla="*/ 47344 h 265175"/>
              <a:gd name="connsiteX329" fmla="*/ 103352 w 238105"/>
              <a:gd name="connsiteY329" fmla="*/ 48668 h 265175"/>
              <a:gd name="connsiteX330" fmla="*/ 101727 w 238105"/>
              <a:gd name="connsiteY330" fmla="*/ 50954 h 265175"/>
              <a:gd name="connsiteX331" fmla="*/ 100524 w 238105"/>
              <a:gd name="connsiteY331" fmla="*/ 51796 h 265175"/>
              <a:gd name="connsiteX332" fmla="*/ 99441 w 238105"/>
              <a:gd name="connsiteY332" fmla="*/ 53721 h 265175"/>
              <a:gd name="connsiteX333" fmla="*/ 98960 w 238105"/>
              <a:gd name="connsiteY333" fmla="*/ 56909 h 265175"/>
              <a:gd name="connsiteX334" fmla="*/ 97276 w 238105"/>
              <a:gd name="connsiteY334" fmla="*/ 58413 h 265175"/>
              <a:gd name="connsiteX335" fmla="*/ 96614 w 238105"/>
              <a:gd name="connsiteY335" fmla="*/ 62203 h 265175"/>
              <a:gd name="connsiteX336" fmla="*/ 97937 w 238105"/>
              <a:gd name="connsiteY336" fmla="*/ 63286 h 265175"/>
              <a:gd name="connsiteX337" fmla="*/ 99982 w 238105"/>
              <a:gd name="connsiteY337" fmla="*/ 66294 h 265175"/>
              <a:gd name="connsiteX338" fmla="*/ 98299 w 238105"/>
              <a:gd name="connsiteY338" fmla="*/ 68099 h 265175"/>
              <a:gd name="connsiteX339" fmla="*/ 96192 w 238105"/>
              <a:gd name="connsiteY339" fmla="*/ 68219 h 265175"/>
              <a:gd name="connsiteX340" fmla="*/ 94749 w 238105"/>
              <a:gd name="connsiteY340" fmla="*/ 69061 h 265175"/>
              <a:gd name="connsiteX341" fmla="*/ 110270 w 238105"/>
              <a:gd name="connsiteY341" fmla="*/ 66535 h 265175"/>
              <a:gd name="connsiteX342" fmla="*/ 122782 w 238105"/>
              <a:gd name="connsiteY342" fmla="*/ 64188 h 265175"/>
              <a:gd name="connsiteX343" fmla="*/ 130302 w 238105"/>
              <a:gd name="connsiteY343" fmla="*/ 63106 h 265175"/>
              <a:gd name="connsiteX344" fmla="*/ 130603 w 238105"/>
              <a:gd name="connsiteY344" fmla="*/ 64489 h 265175"/>
              <a:gd name="connsiteX345" fmla="*/ 132408 w 238105"/>
              <a:gd name="connsiteY345" fmla="*/ 64429 h 265175"/>
              <a:gd name="connsiteX346" fmla="*/ 132829 w 238105"/>
              <a:gd name="connsiteY346" fmla="*/ 62444 h 265175"/>
              <a:gd name="connsiteX347" fmla="*/ 134213 w 238105"/>
              <a:gd name="connsiteY347" fmla="*/ 60940 h 265175"/>
              <a:gd name="connsiteX348" fmla="*/ 139627 w 238105"/>
              <a:gd name="connsiteY348" fmla="*/ 58052 h 265175"/>
              <a:gd name="connsiteX349" fmla="*/ 139927 w 238105"/>
              <a:gd name="connsiteY349" fmla="*/ 60579 h 265175"/>
              <a:gd name="connsiteX350" fmla="*/ 145583 w 238105"/>
              <a:gd name="connsiteY350" fmla="*/ 62985 h 265175"/>
              <a:gd name="connsiteX351" fmla="*/ 148048 w 238105"/>
              <a:gd name="connsiteY351" fmla="*/ 63226 h 265175"/>
              <a:gd name="connsiteX352" fmla="*/ 148831 w 238105"/>
              <a:gd name="connsiteY352" fmla="*/ 65211 h 265175"/>
              <a:gd name="connsiteX353" fmla="*/ 151357 w 238105"/>
              <a:gd name="connsiteY353" fmla="*/ 68520 h 265175"/>
              <a:gd name="connsiteX354" fmla="*/ 151297 w 238105"/>
              <a:gd name="connsiteY354" fmla="*/ 70325 h 265175"/>
              <a:gd name="connsiteX355" fmla="*/ 151899 w 238105"/>
              <a:gd name="connsiteY355" fmla="*/ 71287 h 265175"/>
              <a:gd name="connsiteX356" fmla="*/ 153342 w 238105"/>
              <a:gd name="connsiteY356" fmla="*/ 71227 h 265175"/>
              <a:gd name="connsiteX357" fmla="*/ 152441 w 238105"/>
              <a:gd name="connsiteY357" fmla="*/ 66414 h 265175"/>
              <a:gd name="connsiteX358" fmla="*/ 154305 w 238105"/>
              <a:gd name="connsiteY358" fmla="*/ 66113 h 265175"/>
              <a:gd name="connsiteX359" fmla="*/ 154486 w 238105"/>
              <a:gd name="connsiteY359" fmla="*/ 63286 h 265175"/>
              <a:gd name="connsiteX360" fmla="*/ 155328 w 238105"/>
              <a:gd name="connsiteY360" fmla="*/ 63888 h 265175"/>
              <a:gd name="connsiteX361" fmla="*/ 159178 w 238105"/>
              <a:gd name="connsiteY361" fmla="*/ 65211 h 265175"/>
              <a:gd name="connsiteX362" fmla="*/ 159479 w 238105"/>
              <a:gd name="connsiteY362" fmla="*/ 66174 h 265175"/>
              <a:gd name="connsiteX363" fmla="*/ 161284 w 238105"/>
              <a:gd name="connsiteY363" fmla="*/ 67798 h 265175"/>
              <a:gd name="connsiteX364" fmla="*/ 162848 w 238105"/>
              <a:gd name="connsiteY364" fmla="*/ 68039 h 265175"/>
              <a:gd name="connsiteX365" fmla="*/ 163870 w 238105"/>
              <a:gd name="connsiteY365" fmla="*/ 63767 h 265175"/>
              <a:gd name="connsiteX366" fmla="*/ 165675 w 238105"/>
              <a:gd name="connsiteY366" fmla="*/ 61902 h 265175"/>
              <a:gd name="connsiteX367" fmla="*/ 167660 w 238105"/>
              <a:gd name="connsiteY367" fmla="*/ 63346 h 265175"/>
              <a:gd name="connsiteX368" fmla="*/ 168142 w 238105"/>
              <a:gd name="connsiteY368" fmla="*/ 65151 h 265175"/>
              <a:gd name="connsiteX369" fmla="*/ 168864 w 238105"/>
              <a:gd name="connsiteY369" fmla="*/ 65632 h 265175"/>
              <a:gd name="connsiteX370" fmla="*/ 168202 w 238105"/>
              <a:gd name="connsiteY370" fmla="*/ 68339 h 265175"/>
              <a:gd name="connsiteX371" fmla="*/ 169164 w 238105"/>
              <a:gd name="connsiteY371" fmla="*/ 69241 h 265175"/>
              <a:gd name="connsiteX372" fmla="*/ 167780 w 238105"/>
              <a:gd name="connsiteY372" fmla="*/ 69543 h 265175"/>
              <a:gd name="connsiteX373" fmla="*/ 168021 w 238105"/>
              <a:gd name="connsiteY373" fmla="*/ 70986 h 265175"/>
              <a:gd name="connsiteX374" fmla="*/ 166578 w 238105"/>
              <a:gd name="connsiteY374" fmla="*/ 71287 h 265175"/>
              <a:gd name="connsiteX375" fmla="*/ 167119 w 238105"/>
              <a:gd name="connsiteY375" fmla="*/ 74295 h 265175"/>
              <a:gd name="connsiteX376" fmla="*/ 168442 w 238105"/>
              <a:gd name="connsiteY376" fmla="*/ 74054 h 265175"/>
              <a:gd name="connsiteX377" fmla="*/ 168743 w 238105"/>
              <a:gd name="connsiteY377" fmla="*/ 75619 h 265175"/>
              <a:gd name="connsiteX378" fmla="*/ 169886 w 238105"/>
              <a:gd name="connsiteY378" fmla="*/ 75859 h 265175"/>
              <a:gd name="connsiteX379" fmla="*/ 170006 w 238105"/>
              <a:gd name="connsiteY379" fmla="*/ 78446 h 265175"/>
              <a:gd name="connsiteX380" fmla="*/ 169104 w 238105"/>
              <a:gd name="connsiteY380" fmla="*/ 78927 h 265175"/>
              <a:gd name="connsiteX381" fmla="*/ 170909 w 238105"/>
              <a:gd name="connsiteY381" fmla="*/ 82296 h 265175"/>
              <a:gd name="connsiteX382" fmla="*/ 169525 w 238105"/>
              <a:gd name="connsiteY382" fmla="*/ 82897 h 265175"/>
              <a:gd name="connsiteX383" fmla="*/ 170247 w 238105"/>
              <a:gd name="connsiteY383" fmla="*/ 83980 h 265175"/>
              <a:gd name="connsiteX384" fmla="*/ 170247 w 238105"/>
              <a:gd name="connsiteY384" fmla="*/ 85364 h 265175"/>
              <a:gd name="connsiteX385" fmla="*/ 171450 w 238105"/>
              <a:gd name="connsiteY385" fmla="*/ 86567 h 265175"/>
              <a:gd name="connsiteX386" fmla="*/ 176684 w 238105"/>
              <a:gd name="connsiteY386" fmla="*/ 85605 h 265175"/>
              <a:gd name="connsiteX387" fmla="*/ 174158 w 238105"/>
              <a:gd name="connsiteY387" fmla="*/ 69964 h 265175"/>
              <a:gd name="connsiteX388" fmla="*/ 178849 w 238105"/>
              <a:gd name="connsiteY388" fmla="*/ 69182 h 265175"/>
              <a:gd name="connsiteX389" fmla="*/ 179030 w 238105"/>
              <a:gd name="connsiteY389" fmla="*/ 70745 h 265175"/>
              <a:gd name="connsiteX390" fmla="*/ 182038 w 238105"/>
              <a:gd name="connsiteY390" fmla="*/ 70264 h 265175"/>
              <a:gd name="connsiteX391" fmla="*/ 181798 w 238105"/>
              <a:gd name="connsiteY391" fmla="*/ 68700 h 265175"/>
              <a:gd name="connsiteX392" fmla="*/ 186610 w 238105"/>
              <a:gd name="connsiteY392" fmla="*/ 67918 h 265175"/>
              <a:gd name="connsiteX393" fmla="*/ 187151 w 238105"/>
              <a:gd name="connsiteY393" fmla="*/ 67076 h 265175"/>
              <a:gd name="connsiteX394" fmla="*/ 190881 w 238105"/>
              <a:gd name="connsiteY394" fmla="*/ 66113 h 265175"/>
              <a:gd name="connsiteX395" fmla="*/ 192806 w 238105"/>
              <a:gd name="connsiteY395" fmla="*/ 64670 h 265175"/>
              <a:gd name="connsiteX396" fmla="*/ 194310 w 238105"/>
              <a:gd name="connsiteY396" fmla="*/ 64549 h 265175"/>
              <a:gd name="connsiteX397" fmla="*/ 196837 w 238105"/>
              <a:gd name="connsiteY397" fmla="*/ 62985 h 265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</a:cxnLst>
            <a:rect l="l" t="t" r="r" b="b"/>
            <a:pathLst>
              <a:path w="238105" h="265175">
                <a:moveTo>
                  <a:pt x="196837" y="62985"/>
                </a:moveTo>
                <a:lnTo>
                  <a:pt x="201048" y="66956"/>
                </a:lnTo>
                <a:lnTo>
                  <a:pt x="199063" y="69964"/>
                </a:lnTo>
                <a:lnTo>
                  <a:pt x="196416" y="71949"/>
                </a:lnTo>
                <a:lnTo>
                  <a:pt x="197318" y="74355"/>
                </a:lnTo>
                <a:lnTo>
                  <a:pt x="196717" y="77303"/>
                </a:lnTo>
                <a:lnTo>
                  <a:pt x="193709" y="78145"/>
                </a:lnTo>
                <a:lnTo>
                  <a:pt x="192686" y="79348"/>
                </a:lnTo>
                <a:lnTo>
                  <a:pt x="193889" y="85845"/>
                </a:lnTo>
                <a:lnTo>
                  <a:pt x="208869" y="83439"/>
                </a:lnTo>
                <a:lnTo>
                  <a:pt x="209470" y="87590"/>
                </a:lnTo>
                <a:lnTo>
                  <a:pt x="210313" y="86748"/>
                </a:lnTo>
                <a:lnTo>
                  <a:pt x="212297" y="88853"/>
                </a:lnTo>
                <a:lnTo>
                  <a:pt x="214102" y="89214"/>
                </a:lnTo>
                <a:lnTo>
                  <a:pt x="214824" y="88733"/>
                </a:lnTo>
                <a:lnTo>
                  <a:pt x="215667" y="89334"/>
                </a:lnTo>
                <a:lnTo>
                  <a:pt x="216448" y="88673"/>
                </a:lnTo>
                <a:lnTo>
                  <a:pt x="217411" y="89034"/>
                </a:lnTo>
                <a:lnTo>
                  <a:pt x="220058" y="91079"/>
                </a:lnTo>
                <a:lnTo>
                  <a:pt x="215847" y="98118"/>
                </a:lnTo>
                <a:lnTo>
                  <a:pt x="216870" y="99561"/>
                </a:lnTo>
                <a:lnTo>
                  <a:pt x="216087" y="99682"/>
                </a:lnTo>
                <a:lnTo>
                  <a:pt x="217351" y="107442"/>
                </a:lnTo>
                <a:lnTo>
                  <a:pt x="230164" y="105216"/>
                </a:lnTo>
                <a:lnTo>
                  <a:pt x="232751" y="119774"/>
                </a:lnTo>
                <a:lnTo>
                  <a:pt x="233052" y="122602"/>
                </a:lnTo>
                <a:lnTo>
                  <a:pt x="238105" y="153102"/>
                </a:lnTo>
                <a:lnTo>
                  <a:pt x="236662" y="153222"/>
                </a:lnTo>
                <a:lnTo>
                  <a:pt x="237143" y="156411"/>
                </a:lnTo>
                <a:lnTo>
                  <a:pt x="226314" y="158215"/>
                </a:lnTo>
                <a:lnTo>
                  <a:pt x="228841" y="173736"/>
                </a:lnTo>
                <a:lnTo>
                  <a:pt x="230465" y="182760"/>
                </a:lnTo>
                <a:lnTo>
                  <a:pt x="226555" y="183361"/>
                </a:lnTo>
                <a:lnTo>
                  <a:pt x="224510" y="193648"/>
                </a:lnTo>
                <a:lnTo>
                  <a:pt x="221923" y="205680"/>
                </a:lnTo>
                <a:lnTo>
                  <a:pt x="221622" y="204537"/>
                </a:lnTo>
                <a:lnTo>
                  <a:pt x="220419" y="204055"/>
                </a:lnTo>
                <a:lnTo>
                  <a:pt x="218133" y="200446"/>
                </a:lnTo>
                <a:lnTo>
                  <a:pt x="215546" y="200687"/>
                </a:lnTo>
                <a:lnTo>
                  <a:pt x="216328" y="198641"/>
                </a:lnTo>
                <a:lnTo>
                  <a:pt x="215125" y="197558"/>
                </a:lnTo>
                <a:lnTo>
                  <a:pt x="214343" y="197859"/>
                </a:lnTo>
                <a:lnTo>
                  <a:pt x="212358" y="201108"/>
                </a:lnTo>
                <a:lnTo>
                  <a:pt x="212117" y="199905"/>
                </a:lnTo>
                <a:lnTo>
                  <a:pt x="210914" y="198100"/>
                </a:lnTo>
                <a:lnTo>
                  <a:pt x="207424" y="197799"/>
                </a:lnTo>
                <a:lnTo>
                  <a:pt x="205981" y="196115"/>
                </a:lnTo>
                <a:lnTo>
                  <a:pt x="205019" y="196175"/>
                </a:lnTo>
                <a:lnTo>
                  <a:pt x="203996" y="195092"/>
                </a:lnTo>
                <a:lnTo>
                  <a:pt x="202071" y="196596"/>
                </a:lnTo>
                <a:lnTo>
                  <a:pt x="200627" y="195513"/>
                </a:lnTo>
                <a:lnTo>
                  <a:pt x="199303" y="196295"/>
                </a:lnTo>
                <a:lnTo>
                  <a:pt x="198281" y="196054"/>
                </a:lnTo>
                <a:lnTo>
                  <a:pt x="195995" y="192505"/>
                </a:lnTo>
                <a:lnTo>
                  <a:pt x="194791" y="192746"/>
                </a:lnTo>
                <a:lnTo>
                  <a:pt x="195032" y="194189"/>
                </a:lnTo>
                <a:lnTo>
                  <a:pt x="193889" y="193588"/>
                </a:lnTo>
                <a:lnTo>
                  <a:pt x="193107" y="194189"/>
                </a:lnTo>
                <a:lnTo>
                  <a:pt x="190941" y="193708"/>
                </a:lnTo>
                <a:lnTo>
                  <a:pt x="189377" y="192746"/>
                </a:lnTo>
                <a:lnTo>
                  <a:pt x="188896" y="191242"/>
                </a:lnTo>
                <a:lnTo>
                  <a:pt x="186791" y="187512"/>
                </a:lnTo>
                <a:lnTo>
                  <a:pt x="185407" y="186670"/>
                </a:lnTo>
                <a:lnTo>
                  <a:pt x="184203" y="184444"/>
                </a:lnTo>
                <a:lnTo>
                  <a:pt x="183121" y="183843"/>
                </a:lnTo>
                <a:lnTo>
                  <a:pt x="180955" y="184264"/>
                </a:lnTo>
                <a:lnTo>
                  <a:pt x="180113" y="186911"/>
                </a:lnTo>
                <a:lnTo>
                  <a:pt x="177646" y="186489"/>
                </a:lnTo>
                <a:lnTo>
                  <a:pt x="176804" y="184083"/>
                </a:lnTo>
                <a:lnTo>
                  <a:pt x="175300" y="182399"/>
                </a:lnTo>
                <a:lnTo>
                  <a:pt x="173796" y="182037"/>
                </a:lnTo>
                <a:lnTo>
                  <a:pt x="173255" y="182880"/>
                </a:lnTo>
                <a:lnTo>
                  <a:pt x="171751" y="182459"/>
                </a:lnTo>
                <a:lnTo>
                  <a:pt x="171570" y="181196"/>
                </a:lnTo>
                <a:lnTo>
                  <a:pt x="173496" y="178910"/>
                </a:lnTo>
                <a:lnTo>
                  <a:pt x="173195" y="178127"/>
                </a:lnTo>
                <a:lnTo>
                  <a:pt x="169585" y="177526"/>
                </a:lnTo>
                <a:lnTo>
                  <a:pt x="168262" y="178127"/>
                </a:lnTo>
                <a:lnTo>
                  <a:pt x="168262" y="178910"/>
                </a:lnTo>
                <a:lnTo>
                  <a:pt x="159539" y="186730"/>
                </a:lnTo>
                <a:lnTo>
                  <a:pt x="139266" y="190159"/>
                </a:lnTo>
                <a:lnTo>
                  <a:pt x="141010" y="192806"/>
                </a:lnTo>
                <a:lnTo>
                  <a:pt x="143778" y="209891"/>
                </a:lnTo>
                <a:lnTo>
                  <a:pt x="144560" y="209771"/>
                </a:lnTo>
                <a:lnTo>
                  <a:pt x="144861" y="211274"/>
                </a:lnTo>
                <a:lnTo>
                  <a:pt x="145643" y="211214"/>
                </a:lnTo>
                <a:lnTo>
                  <a:pt x="145823" y="212538"/>
                </a:lnTo>
                <a:lnTo>
                  <a:pt x="144259" y="212899"/>
                </a:lnTo>
                <a:lnTo>
                  <a:pt x="144680" y="215606"/>
                </a:lnTo>
                <a:lnTo>
                  <a:pt x="143657" y="215726"/>
                </a:lnTo>
                <a:lnTo>
                  <a:pt x="143357" y="217230"/>
                </a:lnTo>
                <a:lnTo>
                  <a:pt x="143898" y="219997"/>
                </a:lnTo>
                <a:lnTo>
                  <a:pt x="145281" y="219696"/>
                </a:lnTo>
                <a:lnTo>
                  <a:pt x="148048" y="235879"/>
                </a:lnTo>
                <a:lnTo>
                  <a:pt x="148410" y="238887"/>
                </a:lnTo>
                <a:lnTo>
                  <a:pt x="139988" y="240511"/>
                </a:lnTo>
                <a:lnTo>
                  <a:pt x="115142" y="244602"/>
                </a:lnTo>
                <a:lnTo>
                  <a:pt x="114360" y="240090"/>
                </a:lnTo>
                <a:lnTo>
                  <a:pt x="102810" y="242075"/>
                </a:lnTo>
                <a:lnTo>
                  <a:pt x="104073" y="246046"/>
                </a:lnTo>
                <a:lnTo>
                  <a:pt x="105878" y="248452"/>
                </a:lnTo>
                <a:lnTo>
                  <a:pt x="105577" y="250979"/>
                </a:lnTo>
                <a:lnTo>
                  <a:pt x="107142" y="253986"/>
                </a:lnTo>
                <a:lnTo>
                  <a:pt x="109428" y="252362"/>
                </a:lnTo>
                <a:lnTo>
                  <a:pt x="111052" y="249354"/>
                </a:lnTo>
                <a:lnTo>
                  <a:pt x="113157" y="250798"/>
                </a:lnTo>
                <a:lnTo>
                  <a:pt x="113939" y="253204"/>
                </a:lnTo>
                <a:lnTo>
                  <a:pt x="112375" y="253505"/>
                </a:lnTo>
                <a:lnTo>
                  <a:pt x="112977" y="255310"/>
                </a:lnTo>
                <a:lnTo>
                  <a:pt x="112856" y="257355"/>
                </a:lnTo>
                <a:lnTo>
                  <a:pt x="113699" y="256333"/>
                </a:lnTo>
                <a:lnTo>
                  <a:pt x="114661" y="256754"/>
                </a:lnTo>
                <a:lnTo>
                  <a:pt x="113218" y="257776"/>
                </a:lnTo>
                <a:lnTo>
                  <a:pt x="112916" y="259521"/>
                </a:lnTo>
                <a:lnTo>
                  <a:pt x="109608" y="261807"/>
                </a:lnTo>
                <a:lnTo>
                  <a:pt x="110450" y="264454"/>
                </a:lnTo>
                <a:lnTo>
                  <a:pt x="109006" y="265176"/>
                </a:lnTo>
                <a:lnTo>
                  <a:pt x="108585" y="263431"/>
                </a:lnTo>
                <a:lnTo>
                  <a:pt x="107502" y="264635"/>
                </a:lnTo>
                <a:lnTo>
                  <a:pt x="106058" y="264033"/>
                </a:lnTo>
                <a:lnTo>
                  <a:pt x="107382" y="260303"/>
                </a:lnTo>
                <a:lnTo>
                  <a:pt x="107382" y="258859"/>
                </a:lnTo>
                <a:lnTo>
                  <a:pt x="105938" y="258378"/>
                </a:lnTo>
                <a:lnTo>
                  <a:pt x="103953" y="259341"/>
                </a:lnTo>
                <a:lnTo>
                  <a:pt x="103953" y="260845"/>
                </a:lnTo>
                <a:lnTo>
                  <a:pt x="103171" y="261326"/>
                </a:lnTo>
                <a:lnTo>
                  <a:pt x="102810" y="261145"/>
                </a:lnTo>
                <a:lnTo>
                  <a:pt x="102570" y="260002"/>
                </a:lnTo>
                <a:lnTo>
                  <a:pt x="101186" y="258198"/>
                </a:lnTo>
                <a:lnTo>
                  <a:pt x="100344" y="258198"/>
                </a:lnTo>
                <a:lnTo>
                  <a:pt x="98960" y="256754"/>
                </a:lnTo>
                <a:lnTo>
                  <a:pt x="98599" y="255190"/>
                </a:lnTo>
                <a:lnTo>
                  <a:pt x="98178" y="255310"/>
                </a:lnTo>
                <a:lnTo>
                  <a:pt x="97757" y="255009"/>
                </a:lnTo>
                <a:lnTo>
                  <a:pt x="97035" y="255310"/>
                </a:lnTo>
                <a:lnTo>
                  <a:pt x="96674" y="254949"/>
                </a:lnTo>
                <a:lnTo>
                  <a:pt x="96614" y="254287"/>
                </a:lnTo>
                <a:lnTo>
                  <a:pt x="96313" y="253866"/>
                </a:lnTo>
                <a:lnTo>
                  <a:pt x="96132" y="253626"/>
                </a:lnTo>
                <a:lnTo>
                  <a:pt x="95832" y="253445"/>
                </a:lnTo>
                <a:lnTo>
                  <a:pt x="95651" y="253565"/>
                </a:lnTo>
                <a:lnTo>
                  <a:pt x="95471" y="253265"/>
                </a:lnTo>
                <a:lnTo>
                  <a:pt x="95351" y="253265"/>
                </a:lnTo>
                <a:lnTo>
                  <a:pt x="94809" y="253385"/>
                </a:lnTo>
                <a:lnTo>
                  <a:pt x="94388" y="253024"/>
                </a:lnTo>
                <a:lnTo>
                  <a:pt x="94388" y="252723"/>
                </a:lnTo>
                <a:lnTo>
                  <a:pt x="94207" y="252302"/>
                </a:lnTo>
                <a:lnTo>
                  <a:pt x="93787" y="251941"/>
                </a:lnTo>
                <a:lnTo>
                  <a:pt x="93365" y="251821"/>
                </a:lnTo>
                <a:lnTo>
                  <a:pt x="92162" y="250798"/>
                </a:lnTo>
                <a:lnTo>
                  <a:pt x="92162" y="250557"/>
                </a:lnTo>
                <a:lnTo>
                  <a:pt x="92042" y="250377"/>
                </a:lnTo>
                <a:lnTo>
                  <a:pt x="91440" y="249775"/>
                </a:lnTo>
                <a:lnTo>
                  <a:pt x="90839" y="249535"/>
                </a:lnTo>
                <a:lnTo>
                  <a:pt x="90237" y="249535"/>
                </a:lnTo>
                <a:lnTo>
                  <a:pt x="89756" y="248753"/>
                </a:lnTo>
                <a:lnTo>
                  <a:pt x="89154" y="248031"/>
                </a:lnTo>
                <a:lnTo>
                  <a:pt x="88071" y="246467"/>
                </a:lnTo>
                <a:lnTo>
                  <a:pt x="87771" y="245985"/>
                </a:lnTo>
                <a:lnTo>
                  <a:pt x="87771" y="245685"/>
                </a:lnTo>
                <a:lnTo>
                  <a:pt x="87530" y="245565"/>
                </a:lnTo>
                <a:lnTo>
                  <a:pt x="87349" y="245203"/>
                </a:lnTo>
                <a:lnTo>
                  <a:pt x="87169" y="244120"/>
                </a:lnTo>
                <a:lnTo>
                  <a:pt x="86868" y="243760"/>
                </a:lnTo>
                <a:lnTo>
                  <a:pt x="85845" y="242557"/>
                </a:lnTo>
                <a:lnTo>
                  <a:pt x="85425" y="242015"/>
                </a:lnTo>
                <a:lnTo>
                  <a:pt x="85124" y="241654"/>
                </a:lnTo>
                <a:lnTo>
                  <a:pt x="85124" y="241173"/>
                </a:lnTo>
                <a:lnTo>
                  <a:pt x="85304" y="240932"/>
                </a:lnTo>
                <a:lnTo>
                  <a:pt x="85725" y="240752"/>
                </a:lnTo>
                <a:lnTo>
                  <a:pt x="86026" y="240030"/>
                </a:lnTo>
                <a:lnTo>
                  <a:pt x="86147" y="239729"/>
                </a:lnTo>
                <a:lnTo>
                  <a:pt x="85966" y="239368"/>
                </a:lnTo>
                <a:lnTo>
                  <a:pt x="83559" y="239970"/>
                </a:lnTo>
                <a:lnTo>
                  <a:pt x="82537" y="239007"/>
                </a:lnTo>
                <a:lnTo>
                  <a:pt x="82236" y="238225"/>
                </a:lnTo>
                <a:lnTo>
                  <a:pt x="84161" y="235939"/>
                </a:lnTo>
                <a:lnTo>
                  <a:pt x="84522" y="235458"/>
                </a:lnTo>
                <a:lnTo>
                  <a:pt x="83559" y="234255"/>
                </a:lnTo>
                <a:lnTo>
                  <a:pt x="82116" y="232270"/>
                </a:lnTo>
                <a:lnTo>
                  <a:pt x="81394" y="231668"/>
                </a:lnTo>
                <a:lnTo>
                  <a:pt x="80792" y="231487"/>
                </a:lnTo>
                <a:lnTo>
                  <a:pt x="80010" y="231247"/>
                </a:lnTo>
                <a:lnTo>
                  <a:pt x="79409" y="230224"/>
                </a:lnTo>
                <a:lnTo>
                  <a:pt x="78987" y="229863"/>
                </a:lnTo>
                <a:lnTo>
                  <a:pt x="78807" y="228841"/>
                </a:lnTo>
                <a:lnTo>
                  <a:pt x="78627" y="228720"/>
                </a:lnTo>
                <a:lnTo>
                  <a:pt x="78446" y="228119"/>
                </a:lnTo>
                <a:lnTo>
                  <a:pt x="78446" y="227878"/>
                </a:lnTo>
                <a:lnTo>
                  <a:pt x="78326" y="227758"/>
                </a:lnTo>
                <a:lnTo>
                  <a:pt x="78205" y="227337"/>
                </a:lnTo>
                <a:lnTo>
                  <a:pt x="78085" y="226976"/>
                </a:lnTo>
                <a:lnTo>
                  <a:pt x="78265" y="226615"/>
                </a:lnTo>
                <a:lnTo>
                  <a:pt x="78145" y="226314"/>
                </a:lnTo>
                <a:lnTo>
                  <a:pt x="77845" y="226314"/>
                </a:lnTo>
                <a:lnTo>
                  <a:pt x="77544" y="225953"/>
                </a:lnTo>
                <a:lnTo>
                  <a:pt x="77303" y="225351"/>
                </a:lnTo>
                <a:lnTo>
                  <a:pt x="77303" y="224389"/>
                </a:lnTo>
                <a:lnTo>
                  <a:pt x="77423" y="223847"/>
                </a:lnTo>
                <a:lnTo>
                  <a:pt x="77724" y="223547"/>
                </a:lnTo>
                <a:lnTo>
                  <a:pt x="77905" y="223306"/>
                </a:lnTo>
                <a:lnTo>
                  <a:pt x="77965" y="223186"/>
                </a:lnTo>
                <a:lnTo>
                  <a:pt x="78326" y="221982"/>
                </a:lnTo>
                <a:lnTo>
                  <a:pt x="77604" y="220779"/>
                </a:lnTo>
                <a:lnTo>
                  <a:pt x="76882" y="220539"/>
                </a:lnTo>
                <a:lnTo>
                  <a:pt x="75800" y="220539"/>
                </a:lnTo>
                <a:lnTo>
                  <a:pt x="75378" y="220418"/>
                </a:lnTo>
                <a:lnTo>
                  <a:pt x="74777" y="220358"/>
                </a:lnTo>
                <a:lnTo>
                  <a:pt x="74235" y="219817"/>
                </a:lnTo>
                <a:lnTo>
                  <a:pt x="73934" y="219396"/>
                </a:lnTo>
                <a:lnTo>
                  <a:pt x="73633" y="219155"/>
                </a:lnTo>
                <a:lnTo>
                  <a:pt x="73514" y="218734"/>
                </a:lnTo>
                <a:lnTo>
                  <a:pt x="73212" y="218253"/>
                </a:lnTo>
                <a:lnTo>
                  <a:pt x="72911" y="217832"/>
                </a:lnTo>
                <a:lnTo>
                  <a:pt x="72792" y="217410"/>
                </a:lnTo>
                <a:lnTo>
                  <a:pt x="72911" y="216809"/>
                </a:lnTo>
                <a:lnTo>
                  <a:pt x="73393" y="216328"/>
                </a:lnTo>
                <a:lnTo>
                  <a:pt x="73514" y="216147"/>
                </a:lnTo>
                <a:lnTo>
                  <a:pt x="73514" y="215365"/>
                </a:lnTo>
                <a:lnTo>
                  <a:pt x="75679" y="214643"/>
                </a:lnTo>
                <a:lnTo>
                  <a:pt x="74055" y="213561"/>
                </a:lnTo>
                <a:lnTo>
                  <a:pt x="73333" y="212899"/>
                </a:lnTo>
                <a:lnTo>
                  <a:pt x="72551" y="212538"/>
                </a:lnTo>
                <a:lnTo>
                  <a:pt x="72129" y="211996"/>
                </a:lnTo>
                <a:lnTo>
                  <a:pt x="71829" y="211635"/>
                </a:lnTo>
                <a:lnTo>
                  <a:pt x="69784" y="210853"/>
                </a:lnTo>
                <a:lnTo>
                  <a:pt x="68580" y="209891"/>
                </a:lnTo>
                <a:lnTo>
                  <a:pt x="67798" y="209169"/>
                </a:lnTo>
                <a:lnTo>
                  <a:pt x="67498" y="208808"/>
                </a:lnTo>
                <a:lnTo>
                  <a:pt x="67257" y="208146"/>
                </a:lnTo>
                <a:lnTo>
                  <a:pt x="67498" y="207304"/>
                </a:lnTo>
                <a:lnTo>
                  <a:pt x="67377" y="206642"/>
                </a:lnTo>
                <a:lnTo>
                  <a:pt x="66776" y="205439"/>
                </a:lnTo>
                <a:lnTo>
                  <a:pt x="67136" y="204236"/>
                </a:lnTo>
                <a:lnTo>
                  <a:pt x="68580" y="202792"/>
                </a:lnTo>
                <a:lnTo>
                  <a:pt x="68520" y="202010"/>
                </a:lnTo>
                <a:lnTo>
                  <a:pt x="68339" y="201469"/>
                </a:lnTo>
                <a:lnTo>
                  <a:pt x="67257" y="200266"/>
                </a:lnTo>
                <a:lnTo>
                  <a:pt x="66053" y="200867"/>
                </a:lnTo>
                <a:lnTo>
                  <a:pt x="65331" y="200927"/>
                </a:lnTo>
                <a:lnTo>
                  <a:pt x="64369" y="200807"/>
                </a:lnTo>
                <a:lnTo>
                  <a:pt x="63226" y="199905"/>
                </a:lnTo>
                <a:lnTo>
                  <a:pt x="63045" y="199002"/>
                </a:lnTo>
                <a:lnTo>
                  <a:pt x="62865" y="198280"/>
                </a:lnTo>
                <a:lnTo>
                  <a:pt x="62986" y="197979"/>
                </a:lnTo>
                <a:lnTo>
                  <a:pt x="62685" y="197378"/>
                </a:lnTo>
                <a:lnTo>
                  <a:pt x="62564" y="197017"/>
                </a:lnTo>
                <a:lnTo>
                  <a:pt x="62444" y="196836"/>
                </a:lnTo>
                <a:lnTo>
                  <a:pt x="62323" y="196235"/>
                </a:lnTo>
                <a:lnTo>
                  <a:pt x="60940" y="192144"/>
                </a:lnTo>
                <a:lnTo>
                  <a:pt x="60278" y="190279"/>
                </a:lnTo>
                <a:lnTo>
                  <a:pt x="58053" y="183722"/>
                </a:lnTo>
                <a:lnTo>
                  <a:pt x="57632" y="182760"/>
                </a:lnTo>
                <a:lnTo>
                  <a:pt x="55225" y="175541"/>
                </a:lnTo>
                <a:lnTo>
                  <a:pt x="54263" y="172593"/>
                </a:lnTo>
                <a:lnTo>
                  <a:pt x="52278" y="167058"/>
                </a:lnTo>
                <a:lnTo>
                  <a:pt x="51856" y="165675"/>
                </a:lnTo>
                <a:lnTo>
                  <a:pt x="50834" y="162787"/>
                </a:lnTo>
                <a:lnTo>
                  <a:pt x="50112" y="160381"/>
                </a:lnTo>
                <a:lnTo>
                  <a:pt x="49209" y="157854"/>
                </a:lnTo>
                <a:lnTo>
                  <a:pt x="48066" y="154546"/>
                </a:lnTo>
                <a:lnTo>
                  <a:pt x="46863" y="150756"/>
                </a:lnTo>
                <a:lnTo>
                  <a:pt x="45540" y="146785"/>
                </a:lnTo>
                <a:lnTo>
                  <a:pt x="44217" y="142574"/>
                </a:lnTo>
                <a:lnTo>
                  <a:pt x="39645" y="128918"/>
                </a:lnTo>
                <a:lnTo>
                  <a:pt x="38622" y="125850"/>
                </a:lnTo>
                <a:lnTo>
                  <a:pt x="37960" y="123805"/>
                </a:lnTo>
                <a:lnTo>
                  <a:pt x="36877" y="120436"/>
                </a:lnTo>
                <a:lnTo>
                  <a:pt x="33508" y="110390"/>
                </a:lnTo>
                <a:lnTo>
                  <a:pt x="31944" y="105818"/>
                </a:lnTo>
                <a:lnTo>
                  <a:pt x="29237" y="97396"/>
                </a:lnTo>
                <a:lnTo>
                  <a:pt x="28756" y="96072"/>
                </a:lnTo>
                <a:lnTo>
                  <a:pt x="28034" y="93786"/>
                </a:lnTo>
                <a:lnTo>
                  <a:pt x="27191" y="91380"/>
                </a:lnTo>
                <a:lnTo>
                  <a:pt x="26530" y="89094"/>
                </a:lnTo>
                <a:lnTo>
                  <a:pt x="25808" y="87109"/>
                </a:lnTo>
                <a:lnTo>
                  <a:pt x="22921" y="78506"/>
                </a:lnTo>
                <a:lnTo>
                  <a:pt x="22078" y="76039"/>
                </a:lnTo>
                <a:lnTo>
                  <a:pt x="19491" y="68219"/>
                </a:lnTo>
                <a:lnTo>
                  <a:pt x="18168" y="64068"/>
                </a:lnTo>
                <a:lnTo>
                  <a:pt x="16845" y="60338"/>
                </a:lnTo>
                <a:lnTo>
                  <a:pt x="16784" y="60158"/>
                </a:lnTo>
                <a:lnTo>
                  <a:pt x="14979" y="54744"/>
                </a:lnTo>
                <a:lnTo>
                  <a:pt x="13295" y="49570"/>
                </a:lnTo>
                <a:lnTo>
                  <a:pt x="12212" y="46502"/>
                </a:lnTo>
                <a:lnTo>
                  <a:pt x="10588" y="41569"/>
                </a:lnTo>
                <a:lnTo>
                  <a:pt x="9084" y="37178"/>
                </a:lnTo>
                <a:lnTo>
                  <a:pt x="8181" y="34170"/>
                </a:lnTo>
                <a:lnTo>
                  <a:pt x="7700" y="32846"/>
                </a:lnTo>
                <a:lnTo>
                  <a:pt x="4211" y="22258"/>
                </a:lnTo>
                <a:lnTo>
                  <a:pt x="2828" y="17807"/>
                </a:lnTo>
                <a:lnTo>
                  <a:pt x="2106" y="15701"/>
                </a:lnTo>
                <a:lnTo>
                  <a:pt x="60" y="9746"/>
                </a:lnTo>
                <a:lnTo>
                  <a:pt x="0" y="9385"/>
                </a:lnTo>
                <a:lnTo>
                  <a:pt x="26831" y="5474"/>
                </a:lnTo>
                <a:lnTo>
                  <a:pt x="26530" y="4151"/>
                </a:lnTo>
                <a:lnTo>
                  <a:pt x="53842" y="0"/>
                </a:lnTo>
                <a:lnTo>
                  <a:pt x="56428" y="17446"/>
                </a:lnTo>
                <a:lnTo>
                  <a:pt x="67136" y="18047"/>
                </a:lnTo>
                <a:lnTo>
                  <a:pt x="75498" y="19190"/>
                </a:lnTo>
                <a:lnTo>
                  <a:pt x="82116" y="20333"/>
                </a:lnTo>
                <a:lnTo>
                  <a:pt x="89215" y="18889"/>
                </a:lnTo>
                <a:lnTo>
                  <a:pt x="89215" y="18408"/>
                </a:lnTo>
                <a:lnTo>
                  <a:pt x="94147" y="17205"/>
                </a:lnTo>
                <a:lnTo>
                  <a:pt x="94027" y="16844"/>
                </a:lnTo>
                <a:lnTo>
                  <a:pt x="98960" y="15160"/>
                </a:lnTo>
                <a:lnTo>
                  <a:pt x="98359" y="16062"/>
                </a:lnTo>
                <a:lnTo>
                  <a:pt x="98659" y="17807"/>
                </a:lnTo>
                <a:lnTo>
                  <a:pt x="97937" y="22258"/>
                </a:lnTo>
                <a:lnTo>
                  <a:pt x="98840" y="23161"/>
                </a:lnTo>
                <a:lnTo>
                  <a:pt x="98780" y="24604"/>
                </a:lnTo>
                <a:lnTo>
                  <a:pt x="99501" y="27312"/>
                </a:lnTo>
                <a:lnTo>
                  <a:pt x="101667" y="26108"/>
                </a:lnTo>
                <a:lnTo>
                  <a:pt x="101547" y="28394"/>
                </a:lnTo>
                <a:lnTo>
                  <a:pt x="104434" y="29357"/>
                </a:lnTo>
                <a:lnTo>
                  <a:pt x="103412" y="29477"/>
                </a:lnTo>
                <a:lnTo>
                  <a:pt x="102028" y="30861"/>
                </a:lnTo>
                <a:lnTo>
                  <a:pt x="103171" y="31402"/>
                </a:lnTo>
                <a:lnTo>
                  <a:pt x="103051" y="32124"/>
                </a:lnTo>
                <a:lnTo>
                  <a:pt x="104856" y="33207"/>
                </a:lnTo>
                <a:lnTo>
                  <a:pt x="104795" y="35252"/>
                </a:lnTo>
                <a:lnTo>
                  <a:pt x="103592" y="34591"/>
                </a:lnTo>
                <a:lnTo>
                  <a:pt x="103111" y="36576"/>
                </a:lnTo>
                <a:lnTo>
                  <a:pt x="103772" y="38020"/>
                </a:lnTo>
                <a:lnTo>
                  <a:pt x="105337" y="38862"/>
                </a:lnTo>
                <a:lnTo>
                  <a:pt x="103412" y="41930"/>
                </a:lnTo>
                <a:lnTo>
                  <a:pt x="104916" y="44456"/>
                </a:lnTo>
                <a:lnTo>
                  <a:pt x="106239" y="44577"/>
                </a:lnTo>
                <a:lnTo>
                  <a:pt x="105216" y="47344"/>
                </a:lnTo>
                <a:lnTo>
                  <a:pt x="103352" y="48668"/>
                </a:lnTo>
                <a:lnTo>
                  <a:pt x="101727" y="50954"/>
                </a:lnTo>
                <a:lnTo>
                  <a:pt x="100524" y="51796"/>
                </a:lnTo>
                <a:lnTo>
                  <a:pt x="99441" y="53721"/>
                </a:lnTo>
                <a:lnTo>
                  <a:pt x="98960" y="56909"/>
                </a:lnTo>
                <a:lnTo>
                  <a:pt x="97276" y="58413"/>
                </a:lnTo>
                <a:lnTo>
                  <a:pt x="96614" y="62203"/>
                </a:lnTo>
                <a:lnTo>
                  <a:pt x="97937" y="63286"/>
                </a:lnTo>
                <a:lnTo>
                  <a:pt x="99982" y="66294"/>
                </a:lnTo>
                <a:lnTo>
                  <a:pt x="98299" y="68099"/>
                </a:lnTo>
                <a:lnTo>
                  <a:pt x="96192" y="68219"/>
                </a:lnTo>
                <a:lnTo>
                  <a:pt x="94749" y="69061"/>
                </a:lnTo>
                <a:lnTo>
                  <a:pt x="110270" y="66535"/>
                </a:lnTo>
                <a:lnTo>
                  <a:pt x="122782" y="64188"/>
                </a:lnTo>
                <a:lnTo>
                  <a:pt x="130302" y="63106"/>
                </a:lnTo>
                <a:lnTo>
                  <a:pt x="130603" y="64489"/>
                </a:lnTo>
                <a:lnTo>
                  <a:pt x="132408" y="64429"/>
                </a:lnTo>
                <a:lnTo>
                  <a:pt x="132829" y="62444"/>
                </a:lnTo>
                <a:lnTo>
                  <a:pt x="134213" y="60940"/>
                </a:lnTo>
                <a:lnTo>
                  <a:pt x="139627" y="58052"/>
                </a:lnTo>
                <a:lnTo>
                  <a:pt x="139927" y="60579"/>
                </a:lnTo>
                <a:lnTo>
                  <a:pt x="145583" y="62985"/>
                </a:lnTo>
                <a:lnTo>
                  <a:pt x="148048" y="63226"/>
                </a:lnTo>
                <a:lnTo>
                  <a:pt x="148831" y="65211"/>
                </a:lnTo>
                <a:lnTo>
                  <a:pt x="151357" y="68520"/>
                </a:lnTo>
                <a:lnTo>
                  <a:pt x="151297" y="70325"/>
                </a:lnTo>
                <a:lnTo>
                  <a:pt x="151899" y="71287"/>
                </a:lnTo>
                <a:lnTo>
                  <a:pt x="153342" y="71227"/>
                </a:lnTo>
                <a:lnTo>
                  <a:pt x="152441" y="66414"/>
                </a:lnTo>
                <a:lnTo>
                  <a:pt x="154305" y="66113"/>
                </a:lnTo>
                <a:lnTo>
                  <a:pt x="154486" y="63286"/>
                </a:lnTo>
                <a:lnTo>
                  <a:pt x="155328" y="63888"/>
                </a:lnTo>
                <a:lnTo>
                  <a:pt x="159178" y="65211"/>
                </a:lnTo>
                <a:lnTo>
                  <a:pt x="159479" y="66174"/>
                </a:lnTo>
                <a:lnTo>
                  <a:pt x="161284" y="67798"/>
                </a:lnTo>
                <a:lnTo>
                  <a:pt x="162848" y="68039"/>
                </a:lnTo>
                <a:lnTo>
                  <a:pt x="163870" y="63767"/>
                </a:lnTo>
                <a:lnTo>
                  <a:pt x="165675" y="61902"/>
                </a:lnTo>
                <a:lnTo>
                  <a:pt x="167660" y="63346"/>
                </a:lnTo>
                <a:lnTo>
                  <a:pt x="168142" y="65151"/>
                </a:lnTo>
                <a:lnTo>
                  <a:pt x="168864" y="65632"/>
                </a:lnTo>
                <a:lnTo>
                  <a:pt x="168202" y="68339"/>
                </a:lnTo>
                <a:lnTo>
                  <a:pt x="169164" y="69241"/>
                </a:lnTo>
                <a:lnTo>
                  <a:pt x="167780" y="69543"/>
                </a:lnTo>
                <a:lnTo>
                  <a:pt x="168021" y="70986"/>
                </a:lnTo>
                <a:lnTo>
                  <a:pt x="166578" y="71287"/>
                </a:lnTo>
                <a:lnTo>
                  <a:pt x="167119" y="74295"/>
                </a:lnTo>
                <a:lnTo>
                  <a:pt x="168442" y="74054"/>
                </a:lnTo>
                <a:lnTo>
                  <a:pt x="168743" y="75619"/>
                </a:lnTo>
                <a:lnTo>
                  <a:pt x="169886" y="75859"/>
                </a:lnTo>
                <a:lnTo>
                  <a:pt x="170006" y="78446"/>
                </a:lnTo>
                <a:lnTo>
                  <a:pt x="169104" y="78927"/>
                </a:lnTo>
                <a:lnTo>
                  <a:pt x="170909" y="82296"/>
                </a:lnTo>
                <a:lnTo>
                  <a:pt x="169525" y="82897"/>
                </a:lnTo>
                <a:lnTo>
                  <a:pt x="170247" y="83980"/>
                </a:lnTo>
                <a:lnTo>
                  <a:pt x="170247" y="85364"/>
                </a:lnTo>
                <a:lnTo>
                  <a:pt x="171450" y="86567"/>
                </a:lnTo>
                <a:lnTo>
                  <a:pt x="176684" y="85605"/>
                </a:lnTo>
                <a:lnTo>
                  <a:pt x="174158" y="69964"/>
                </a:lnTo>
                <a:lnTo>
                  <a:pt x="178849" y="69182"/>
                </a:lnTo>
                <a:lnTo>
                  <a:pt x="179030" y="70745"/>
                </a:lnTo>
                <a:lnTo>
                  <a:pt x="182038" y="70264"/>
                </a:lnTo>
                <a:lnTo>
                  <a:pt x="181798" y="68700"/>
                </a:lnTo>
                <a:lnTo>
                  <a:pt x="186610" y="67918"/>
                </a:lnTo>
                <a:lnTo>
                  <a:pt x="187151" y="67076"/>
                </a:lnTo>
                <a:lnTo>
                  <a:pt x="190881" y="66113"/>
                </a:lnTo>
                <a:lnTo>
                  <a:pt x="192806" y="64670"/>
                </a:lnTo>
                <a:lnTo>
                  <a:pt x="194310" y="64549"/>
                </a:lnTo>
                <a:lnTo>
                  <a:pt x="196837" y="6298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 title="GA-4">
            <a:extLst>
              <a:ext uri="{FF2B5EF4-FFF2-40B4-BE49-F238E27FC236}">
                <a16:creationId xmlns:a16="http://schemas.microsoft.com/office/drawing/2014/main" id="{9E2DCFC6-45A6-F235-15B6-DEF3E7D7DAFE}"/>
              </a:ext>
            </a:extLst>
          </p:cNvPr>
          <p:cNvSpPr/>
          <p:nvPr/>
        </p:nvSpPr>
        <p:spPr>
          <a:xfrm>
            <a:off x="6353015" y="4422637"/>
            <a:ext cx="76372" cy="58432"/>
          </a:xfrm>
          <a:custGeom>
            <a:avLst/>
            <a:gdLst>
              <a:gd name="connsiteX0" fmla="*/ 51736 w 95590"/>
              <a:gd name="connsiteY0" fmla="*/ 70686 h 75738"/>
              <a:gd name="connsiteX1" fmla="*/ 50293 w 95590"/>
              <a:gd name="connsiteY1" fmla="*/ 69783 h 75738"/>
              <a:gd name="connsiteX2" fmla="*/ 49209 w 95590"/>
              <a:gd name="connsiteY2" fmla="*/ 69843 h 75738"/>
              <a:gd name="connsiteX3" fmla="*/ 47525 w 95590"/>
              <a:gd name="connsiteY3" fmla="*/ 71227 h 75738"/>
              <a:gd name="connsiteX4" fmla="*/ 46503 w 95590"/>
              <a:gd name="connsiteY4" fmla="*/ 70746 h 75738"/>
              <a:gd name="connsiteX5" fmla="*/ 44698 w 95590"/>
              <a:gd name="connsiteY5" fmla="*/ 68881 h 75738"/>
              <a:gd name="connsiteX6" fmla="*/ 44517 w 95590"/>
              <a:gd name="connsiteY6" fmla="*/ 68099 h 75738"/>
              <a:gd name="connsiteX7" fmla="*/ 42832 w 95590"/>
              <a:gd name="connsiteY7" fmla="*/ 67076 h 75738"/>
              <a:gd name="connsiteX8" fmla="*/ 41870 w 95590"/>
              <a:gd name="connsiteY8" fmla="*/ 65271 h 75738"/>
              <a:gd name="connsiteX9" fmla="*/ 38201 w 95590"/>
              <a:gd name="connsiteY9" fmla="*/ 61180 h 75738"/>
              <a:gd name="connsiteX10" fmla="*/ 36516 w 95590"/>
              <a:gd name="connsiteY10" fmla="*/ 60098 h 75738"/>
              <a:gd name="connsiteX11" fmla="*/ 36697 w 95590"/>
              <a:gd name="connsiteY11" fmla="*/ 59195 h 75738"/>
              <a:gd name="connsiteX12" fmla="*/ 35614 w 95590"/>
              <a:gd name="connsiteY12" fmla="*/ 56909 h 75738"/>
              <a:gd name="connsiteX13" fmla="*/ 29357 w 95590"/>
              <a:gd name="connsiteY13" fmla="*/ 57932 h 75738"/>
              <a:gd name="connsiteX14" fmla="*/ 29839 w 95590"/>
              <a:gd name="connsiteY14" fmla="*/ 60880 h 75738"/>
              <a:gd name="connsiteX15" fmla="*/ 26650 w 95590"/>
              <a:gd name="connsiteY15" fmla="*/ 61481 h 75738"/>
              <a:gd name="connsiteX16" fmla="*/ 26049 w 95590"/>
              <a:gd name="connsiteY16" fmla="*/ 58353 h 75738"/>
              <a:gd name="connsiteX17" fmla="*/ 22740 w 95590"/>
              <a:gd name="connsiteY17" fmla="*/ 58955 h 75738"/>
              <a:gd name="connsiteX18" fmla="*/ 21958 w 95590"/>
              <a:gd name="connsiteY18" fmla="*/ 57631 h 75738"/>
              <a:gd name="connsiteX19" fmla="*/ 20033 w 95590"/>
              <a:gd name="connsiteY19" fmla="*/ 56789 h 75738"/>
              <a:gd name="connsiteX20" fmla="*/ 21718 w 95590"/>
              <a:gd name="connsiteY20" fmla="*/ 56187 h 75738"/>
              <a:gd name="connsiteX21" fmla="*/ 22259 w 95590"/>
              <a:gd name="connsiteY21" fmla="*/ 54984 h 75738"/>
              <a:gd name="connsiteX22" fmla="*/ 23582 w 95590"/>
              <a:gd name="connsiteY22" fmla="*/ 54804 h 75738"/>
              <a:gd name="connsiteX23" fmla="*/ 23222 w 95590"/>
              <a:gd name="connsiteY23" fmla="*/ 52638 h 75738"/>
              <a:gd name="connsiteX24" fmla="*/ 24304 w 95590"/>
              <a:gd name="connsiteY24" fmla="*/ 52217 h 75738"/>
              <a:gd name="connsiteX25" fmla="*/ 24003 w 95590"/>
              <a:gd name="connsiteY25" fmla="*/ 49209 h 75738"/>
              <a:gd name="connsiteX26" fmla="*/ 25026 w 95590"/>
              <a:gd name="connsiteY26" fmla="*/ 46562 h 75738"/>
              <a:gd name="connsiteX27" fmla="*/ 22921 w 95590"/>
              <a:gd name="connsiteY27" fmla="*/ 46442 h 75738"/>
              <a:gd name="connsiteX28" fmla="*/ 22559 w 95590"/>
              <a:gd name="connsiteY28" fmla="*/ 43735 h 75738"/>
              <a:gd name="connsiteX29" fmla="*/ 21718 w 95590"/>
              <a:gd name="connsiteY29" fmla="*/ 40907 h 75738"/>
              <a:gd name="connsiteX30" fmla="*/ 20514 w 95590"/>
              <a:gd name="connsiteY30" fmla="*/ 40366 h 75738"/>
              <a:gd name="connsiteX31" fmla="*/ 19131 w 95590"/>
              <a:gd name="connsiteY31" fmla="*/ 38742 h 75738"/>
              <a:gd name="connsiteX32" fmla="*/ 21176 w 95590"/>
              <a:gd name="connsiteY32" fmla="*/ 35734 h 75738"/>
              <a:gd name="connsiteX33" fmla="*/ 19251 w 95590"/>
              <a:gd name="connsiteY33" fmla="*/ 34771 h 75738"/>
              <a:gd name="connsiteX34" fmla="*/ 18529 w 95590"/>
              <a:gd name="connsiteY34" fmla="*/ 33809 h 75738"/>
              <a:gd name="connsiteX35" fmla="*/ 18409 w 95590"/>
              <a:gd name="connsiteY35" fmla="*/ 31402 h 75738"/>
              <a:gd name="connsiteX36" fmla="*/ 16483 w 95590"/>
              <a:gd name="connsiteY36" fmla="*/ 31643 h 75738"/>
              <a:gd name="connsiteX37" fmla="*/ 16303 w 95590"/>
              <a:gd name="connsiteY37" fmla="*/ 33448 h 75738"/>
              <a:gd name="connsiteX38" fmla="*/ 14679 w 95590"/>
              <a:gd name="connsiteY38" fmla="*/ 33207 h 75738"/>
              <a:gd name="connsiteX39" fmla="*/ 15220 w 95590"/>
              <a:gd name="connsiteY39" fmla="*/ 32184 h 75738"/>
              <a:gd name="connsiteX40" fmla="*/ 14318 w 95590"/>
              <a:gd name="connsiteY40" fmla="*/ 31763 h 75738"/>
              <a:gd name="connsiteX41" fmla="*/ 11731 w 95590"/>
              <a:gd name="connsiteY41" fmla="*/ 33087 h 75738"/>
              <a:gd name="connsiteX42" fmla="*/ 11731 w 95590"/>
              <a:gd name="connsiteY42" fmla="*/ 30981 h 75738"/>
              <a:gd name="connsiteX43" fmla="*/ 10949 w 95590"/>
              <a:gd name="connsiteY43" fmla="*/ 30139 h 75738"/>
              <a:gd name="connsiteX44" fmla="*/ 9204 w 95590"/>
              <a:gd name="connsiteY44" fmla="*/ 30319 h 75738"/>
              <a:gd name="connsiteX45" fmla="*/ 7761 w 95590"/>
              <a:gd name="connsiteY45" fmla="*/ 31282 h 75738"/>
              <a:gd name="connsiteX46" fmla="*/ 5174 w 95590"/>
              <a:gd name="connsiteY46" fmla="*/ 31523 h 75738"/>
              <a:gd name="connsiteX47" fmla="*/ 4392 w 95590"/>
              <a:gd name="connsiteY47" fmla="*/ 27973 h 75738"/>
              <a:gd name="connsiteX48" fmla="*/ 782 w 95590"/>
              <a:gd name="connsiteY48" fmla="*/ 6497 h 75738"/>
              <a:gd name="connsiteX49" fmla="*/ 0 w 95590"/>
              <a:gd name="connsiteY49" fmla="*/ 1805 h 75738"/>
              <a:gd name="connsiteX50" fmla="*/ 1384 w 95590"/>
              <a:gd name="connsiteY50" fmla="*/ 0 h 75738"/>
              <a:gd name="connsiteX51" fmla="*/ 4392 w 95590"/>
              <a:gd name="connsiteY51" fmla="*/ 301 h 75738"/>
              <a:gd name="connsiteX52" fmla="*/ 7099 w 95590"/>
              <a:gd name="connsiteY52" fmla="*/ 1143 h 75738"/>
              <a:gd name="connsiteX53" fmla="*/ 9986 w 95590"/>
              <a:gd name="connsiteY53" fmla="*/ 1384 h 75738"/>
              <a:gd name="connsiteX54" fmla="*/ 11070 w 95590"/>
              <a:gd name="connsiteY54" fmla="*/ 962 h 75738"/>
              <a:gd name="connsiteX55" fmla="*/ 11971 w 95590"/>
              <a:gd name="connsiteY55" fmla="*/ 1083 h 75738"/>
              <a:gd name="connsiteX56" fmla="*/ 13115 w 95590"/>
              <a:gd name="connsiteY56" fmla="*/ 2466 h 75738"/>
              <a:gd name="connsiteX57" fmla="*/ 12814 w 95590"/>
              <a:gd name="connsiteY57" fmla="*/ 4030 h 75738"/>
              <a:gd name="connsiteX58" fmla="*/ 14920 w 95590"/>
              <a:gd name="connsiteY58" fmla="*/ 7820 h 75738"/>
              <a:gd name="connsiteX59" fmla="*/ 16424 w 95590"/>
              <a:gd name="connsiteY59" fmla="*/ 8903 h 75738"/>
              <a:gd name="connsiteX60" fmla="*/ 19792 w 95590"/>
              <a:gd name="connsiteY60" fmla="*/ 10167 h 75738"/>
              <a:gd name="connsiteX61" fmla="*/ 21296 w 95590"/>
              <a:gd name="connsiteY61" fmla="*/ 11791 h 75738"/>
              <a:gd name="connsiteX62" fmla="*/ 25146 w 95590"/>
              <a:gd name="connsiteY62" fmla="*/ 14799 h 75738"/>
              <a:gd name="connsiteX63" fmla="*/ 26831 w 95590"/>
              <a:gd name="connsiteY63" fmla="*/ 15581 h 75738"/>
              <a:gd name="connsiteX64" fmla="*/ 29117 w 95590"/>
              <a:gd name="connsiteY64" fmla="*/ 15822 h 75738"/>
              <a:gd name="connsiteX65" fmla="*/ 30019 w 95590"/>
              <a:gd name="connsiteY65" fmla="*/ 16604 h 75738"/>
              <a:gd name="connsiteX66" fmla="*/ 32907 w 95590"/>
              <a:gd name="connsiteY66" fmla="*/ 17446 h 75738"/>
              <a:gd name="connsiteX67" fmla="*/ 35313 w 95590"/>
              <a:gd name="connsiteY67" fmla="*/ 19612 h 75738"/>
              <a:gd name="connsiteX68" fmla="*/ 36516 w 95590"/>
              <a:gd name="connsiteY68" fmla="*/ 19852 h 75738"/>
              <a:gd name="connsiteX69" fmla="*/ 41149 w 95590"/>
              <a:gd name="connsiteY69" fmla="*/ 24665 h 75738"/>
              <a:gd name="connsiteX70" fmla="*/ 43855 w 95590"/>
              <a:gd name="connsiteY70" fmla="*/ 25868 h 75738"/>
              <a:gd name="connsiteX71" fmla="*/ 47886 w 95590"/>
              <a:gd name="connsiteY71" fmla="*/ 29297 h 75738"/>
              <a:gd name="connsiteX72" fmla="*/ 50774 w 95590"/>
              <a:gd name="connsiteY72" fmla="*/ 29718 h 75738"/>
              <a:gd name="connsiteX73" fmla="*/ 54082 w 95590"/>
              <a:gd name="connsiteY73" fmla="*/ 32064 h 75738"/>
              <a:gd name="connsiteX74" fmla="*/ 56729 w 95590"/>
              <a:gd name="connsiteY74" fmla="*/ 32485 h 75738"/>
              <a:gd name="connsiteX75" fmla="*/ 62083 w 95590"/>
              <a:gd name="connsiteY75" fmla="*/ 25146 h 75738"/>
              <a:gd name="connsiteX76" fmla="*/ 73814 w 95590"/>
              <a:gd name="connsiteY76" fmla="*/ 31102 h 75738"/>
              <a:gd name="connsiteX77" fmla="*/ 73814 w 95590"/>
              <a:gd name="connsiteY77" fmla="*/ 34350 h 75738"/>
              <a:gd name="connsiteX78" fmla="*/ 75078 w 95590"/>
              <a:gd name="connsiteY78" fmla="*/ 36997 h 75738"/>
              <a:gd name="connsiteX79" fmla="*/ 74536 w 95590"/>
              <a:gd name="connsiteY79" fmla="*/ 37899 h 75738"/>
              <a:gd name="connsiteX80" fmla="*/ 73393 w 95590"/>
              <a:gd name="connsiteY80" fmla="*/ 37779 h 75738"/>
              <a:gd name="connsiteX81" fmla="*/ 74716 w 95590"/>
              <a:gd name="connsiteY81" fmla="*/ 41088 h 75738"/>
              <a:gd name="connsiteX82" fmla="*/ 74897 w 95590"/>
              <a:gd name="connsiteY82" fmla="*/ 44517 h 75738"/>
              <a:gd name="connsiteX83" fmla="*/ 74296 w 95590"/>
              <a:gd name="connsiteY83" fmla="*/ 47404 h 75738"/>
              <a:gd name="connsiteX84" fmla="*/ 74596 w 95590"/>
              <a:gd name="connsiteY84" fmla="*/ 49931 h 75738"/>
              <a:gd name="connsiteX85" fmla="*/ 75619 w 95590"/>
              <a:gd name="connsiteY85" fmla="*/ 50773 h 75738"/>
              <a:gd name="connsiteX86" fmla="*/ 76341 w 95590"/>
              <a:gd name="connsiteY86" fmla="*/ 52458 h 75738"/>
              <a:gd name="connsiteX87" fmla="*/ 76521 w 95590"/>
              <a:gd name="connsiteY87" fmla="*/ 50954 h 75738"/>
              <a:gd name="connsiteX88" fmla="*/ 77303 w 95590"/>
              <a:gd name="connsiteY88" fmla="*/ 50171 h 75738"/>
              <a:gd name="connsiteX89" fmla="*/ 78386 w 95590"/>
              <a:gd name="connsiteY89" fmla="*/ 52337 h 75738"/>
              <a:gd name="connsiteX90" fmla="*/ 79590 w 95590"/>
              <a:gd name="connsiteY90" fmla="*/ 52758 h 75738"/>
              <a:gd name="connsiteX91" fmla="*/ 79590 w 95590"/>
              <a:gd name="connsiteY91" fmla="*/ 51736 h 75738"/>
              <a:gd name="connsiteX92" fmla="*/ 78386 w 95590"/>
              <a:gd name="connsiteY92" fmla="*/ 50292 h 75738"/>
              <a:gd name="connsiteX93" fmla="*/ 78927 w 95590"/>
              <a:gd name="connsiteY93" fmla="*/ 48547 h 75738"/>
              <a:gd name="connsiteX94" fmla="*/ 80431 w 95590"/>
              <a:gd name="connsiteY94" fmla="*/ 47464 h 75738"/>
              <a:gd name="connsiteX95" fmla="*/ 81033 w 95590"/>
              <a:gd name="connsiteY95" fmla="*/ 46141 h 75738"/>
              <a:gd name="connsiteX96" fmla="*/ 81635 w 95590"/>
              <a:gd name="connsiteY96" fmla="*/ 50653 h 75738"/>
              <a:gd name="connsiteX97" fmla="*/ 83620 w 95590"/>
              <a:gd name="connsiteY97" fmla="*/ 51314 h 75738"/>
              <a:gd name="connsiteX98" fmla="*/ 84703 w 95590"/>
              <a:gd name="connsiteY98" fmla="*/ 49871 h 75738"/>
              <a:gd name="connsiteX99" fmla="*/ 86026 w 95590"/>
              <a:gd name="connsiteY99" fmla="*/ 49389 h 75738"/>
              <a:gd name="connsiteX100" fmla="*/ 85906 w 95590"/>
              <a:gd name="connsiteY100" fmla="*/ 47344 h 75738"/>
              <a:gd name="connsiteX101" fmla="*/ 86748 w 95590"/>
              <a:gd name="connsiteY101" fmla="*/ 46141 h 75738"/>
              <a:gd name="connsiteX102" fmla="*/ 88252 w 95590"/>
              <a:gd name="connsiteY102" fmla="*/ 46322 h 75738"/>
              <a:gd name="connsiteX103" fmla="*/ 89455 w 95590"/>
              <a:gd name="connsiteY103" fmla="*/ 47585 h 75738"/>
              <a:gd name="connsiteX104" fmla="*/ 89936 w 95590"/>
              <a:gd name="connsiteY104" fmla="*/ 50653 h 75738"/>
              <a:gd name="connsiteX105" fmla="*/ 91501 w 95590"/>
              <a:gd name="connsiteY105" fmla="*/ 51314 h 75738"/>
              <a:gd name="connsiteX106" fmla="*/ 92042 w 95590"/>
              <a:gd name="connsiteY106" fmla="*/ 53300 h 75738"/>
              <a:gd name="connsiteX107" fmla="*/ 94869 w 95590"/>
              <a:gd name="connsiteY107" fmla="*/ 53300 h 75738"/>
              <a:gd name="connsiteX108" fmla="*/ 95591 w 95590"/>
              <a:gd name="connsiteY108" fmla="*/ 54262 h 75738"/>
              <a:gd name="connsiteX109" fmla="*/ 94448 w 95590"/>
              <a:gd name="connsiteY109" fmla="*/ 54984 h 75738"/>
              <a:gd name="connsiteX110" fmla="*/ 95411 w 95590"/>
              <a:gd name="connsiteY110" fmla="*/ 56548 h 75738"/>
              <a:gd name="connsiteX111" fmla="*/ 94207 w 95590"/>
              <a:gd name="connsiteY111" fmla="*/ 59075 h 75738"/>
              <a:gd name="connsiteX112" fmla="*/ 93847 w 95590"/>
              <a:gd name="connsiteY112" fmla="*/ 61180 h 75738"/>
              <a:gd name="connsiteX113" fmla="*/ 94268 w 95590"/>
              <a:gd name="connsiteY113" fmla="*/ 63707 h 75738"/>
              <a:gd name="connsiteX114" fmla="*/ 90658 w 95590"/>
              <a:gd name="connsiteY114" fmla="*/ 65271 h 75738"/>
              <a:gd name="connsiteX115" fmla="*/ 91380 w 95590"/>
              <a:gd name="connsiteY115" fmla="*/ 67256 h 75738"/>
              <a:gd name="connsiteX116" fmla="*/ 90719 w 95590"/>
              <a:gd name="connsiteY116" fmla="*/ 69964 h 75738"/>
              <a:gd name="connsiteX117" fmla="*/ 89335 w 95590"/>
              <a:gd name="connsiteY117" fmla="*/ 70204 h 75738"/>
              <a:gd name="connsiteX118" fmla="*/ 87289 w 95590"/>
              <a:gd name="connsiteY118" fmla="*/ 68399 h 75738"/>
              <a:gd name="connsiteX119" fmla="*/ 86688 w 95590"/>
              <a:gd name="connsiteY119" fmla="*/ 70806 h 75738"/>
              <a:gd name="connsiteX120" fmla="*/ 85785 w 95590"/>
              <a:gd name="connsiteY120" fmla="*/ 70926 h 75738"/>
              <a:gd name="connsiteX121" fmla="*/ 85003 w 95590"/>
              <a:gd name="connsiteY121" fmla="*/ 72911 h 75738"/>
              <a:gd name="connsiteX122" fmla="*/ 81695 w 95590"/>
              <a:gd name="connsiteY122" fmla="*/ 71708 h 75738"/>
              <a:gd name="connsiteX123" fmla="*/ 75860 w 95590"/>
              <a:gd name="connsiteY123" fmla="*/ 71889 h 75738"/>
              <a:gd name="connsiteX124" fmla="*/ 75378 w 95590"/>
              <a:gd name="connsiteY124" fmla="*/ 72250 h 75738"/>
              <a:gd name="connsiteX125" fmla="*/ 74656 w 95590"/>
              <a:gd name="connsiteY125" fmla="*/ 69061 h 75738"/>
              <a:gd name="connsiteX126" fmla="*/ 68821 w 95590"/>
              <a:gd name="connsiteY126" fmla="*/ 69903 h 75738"/>
              <a:gd name="connsiteX127" fmla="*/ 65934 w 95590"/>
              <a:gd name="connsiteY127" fmla="*/ 72189 h 75738"/>
              <a:gd name="connsiteX128" fmla="*/ 62504 w 95590"/>
              <a:gd name="connsiteY128" fmla="*/ 72791 h 75738"/>
              <a:gd name="connsiteX129" fmla="*/ 61060 w 95590"/>
              <a:gd name="connsiteY129" fmla="*/ 75558 h 75738"/>
              <a:gd name="connsiteX130" fmla="*/ 60459 w 95590"/>
              <a:gd name="connsiteY130" fmla="*/ 74836 h 75738"/>
              <a:gd name="connsiteX131" fmla="*/ 59858 w 95590"/>
              <a:gd name="connsiteY131" fmla="*/ 75739 h 75738"/>
              <a:gd name="connsiteX132" fmla="*/ 59978 w 95590"/>
              <a:gd name="connsiteY132" fmla="*/ 73332 h 75738"/>
              <a:gd name="connsiteX133" fmla="*/ 59376 w 95590"/>
              <a:gd name="connsiteY133" fmla="*/ 72731 h 75738"/>
              <a:gd name="connsiteX134" fmla="*/ 58233 w 95590"/>
              <a:gd name="connsiteY134" fmla="*/ 73272 h 75738"/>
              <a:gd name="connsiteX135" fmla="*/ 56910 w 95590"/>
              <a:gd name="connsiteY135" fmla="*/ 71829 h 75738"/>
              <a:gd name="connsiteX136" fmla="*/ 56428 w 95590"/>
              <a:gd name="connsiteY136" fmla="*/ 72370 h 75738"/>
              <a:gd name="connsiteX137" fmla="*/ 54323 w 95590"/>
              <a:gd name="connsiteY137" fmla="*/ 71107 h 75738"/>
              <a:gd name="connsiteX138" fmla="*/ 53120 w 95590"/>
              <a:gd name="connsiteY138" fmla="*/ 71468 h 75738"/>
              <a:gd name="connsiteX139" fmla="*/ 51736 w 95590"/>
              <a:gd name="connsiteY139" fmla="*/ 70686 h 7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95590" h="75738">
                <a:moveTo>
                  <a:pt x="51736" y="70686"/>
                </a:moveTo>
                <a:lnTo>
                  <a:pt x="50293" y="69783"/>
                </a:lnTo>
                <a:lnTo>
                  <a:pt x="49209" y="69843"/>
                </a:lnTo>
                <a:lnTo>
                  <a:pt x="47525" y="71227"/>
                </a:lnTo>
                <a:lnTo>
                  <a:pt x="46503" y="70746"/>
                </a:lnTo>
                <a:lnTo>
                  <a:pt x="44698" y="68881"/>
                </a:lnTo>
                <a:lnTo>
                  <a:pt x="44517" y="68099"/>
                </a:lnTo>
                <a:lnTo>
                  <a:pt x="42832" y="67076"/>
                </a:lnTo>
                <a:lnTo>
                  <a:pt x="41870" y="65271"/>
                </a:lnTo>
                <a:lnTo>
                  <a:pt x="38201" y="61180"/>
                </a:lnTo>
                <a:lnTo>
                  <a:pt x="36516" y="60098"/>
                </a:lnTo>
                <a:lnTo>
                  <a:pt x="36697" y="59195"/>
                </a:lnTo>
                <a:lnTo>
                  <a:pt x="35614" y="56909"/>
                </a:lnTo>
                <a:lnTo>
                  <a:pt x="29357" y="57932"/>
                </a:lnTo>
                <a:lnTo>
                  <a:pt x="29839" y="60880"/>
                </a:lnTo>
                <a:lnTo>
                  <a:pt x="26650" y="61481"/>
                </a:lnTo>
                <a:lnTo>
                  <a:pt x="26049" y="58353"/>
                </a:lnTo>
                <a:lnTo>
                  <a:pt x="22740" y="58955"/>
                </a:lnTo>
                <a:lnTo>
                  <a:pt x="21958" y="57631"/>
                </a:lnTo>
                <a:lnTo>
                  <a:pt x="20033" y="56789"/>
                </a:lnTo>
                <a:lnTo>
                  <a:pt x="21718" y="56187"/>
                </a:lnTo>
                <a:lnTo>
                  <a:pt x="22259" y="54984"/>
                </a:lnTo>
                <a:lnTo>
                  <a:pt x="23582" y="54804"/>
                </a:lnTo>
                <a:lnTo>
                  <a:pt x="23222" y="52638"/>
                </a:lnTo>
                <a:lnTo>
                  <a:pt x="24304" y="52217"/>
                </a:lnTo>
                <a:lnTo>
                  <a:pt x="24003" y="49209"/>
                </a:lnTo>
                <a:lnTo>
                  <a:pt x="25026" y="46562"/>
                </a:lnTo>
                <a:lnTo>
                  <a:pt x="22921" y="46442"/>
                </a:lnTo>
                <a:lnTo>
                  <a:pt x="22559" y="43735"/>
                </a:lnTo>
                <a:lnTo>
                  <a:pt x="21718" y="40907"/>
                </a:lnTo>
                <a:lnTo>
                  <a:pt x="20514" y="40366"/>
                </a:lnTo>
                <a:lnTo>
                  <a:pt x="19131" y="38742"/>
                </a:lnTo>
                <a:lnTo>
                  <a:pt x="21176" y="35734"/>
                </a:lnTo>
                <a:lnTo>
                  <a:pt x="19251" y="34771"/>
                </a:lnTo>
                <a:lnTo>
                  <a:pt x="18529" y="33809"/>
                </a:lnTo>
                <a:lnTo>
                  <a:pt x="18409" y="31402"/>
                </a:lnTo>
                <a:lnTo>
                  <a:pt x="16483" y="31643"/>
                </a:lnTo>
                <a:lnTo>
                  <a:pt x="16303" y="33448"/>
                </a:lnTo>
                <a:lnTo>
                  <a:pt x="14679" y="33207"/>
                </a:lnTo>
                <a:lnTo>
                  <a:pt x="15220" y="32184"/>
                </a:lnTo>
                <a:lnTo>
                  <a:pt x="14318" y="31763"/>
                </a:lnTo>
                <a:lnTo>
                  <a:pt x="11731" y="33087"/>
                </a:lnTo>
                <a:lnTo>
                  <a:pt x="11731" y="30981"/>
                </a:lnTo>
                <a:lnTo>
                  <a:pt x="10949" y="30139"/>
                </a:lnTo>
                <a:lnTo>
                  <a:pt x="9204" y="30319"/>
                </a:lnTo>
                <a:lnTo>
                  <a:pt x="7761" y="31282"/>
                </a:lnTo>
                <a:lnTo>
                  <a:pt x="5174" y="31523"/>
                </a:lnTo>
                <a:lnTo>
                  <a:pt x="4392" y="27973"/>
                </a:lnTo>
                <a:lnTo>
                  <a:pt x="782" y="6497"/>
                </a:lnTo>
                <a:lnTo>
                  <a:pt x="0" y="1805"/>
                </a:lnTo>
                <a:lnTo>
                  <a:pt x="1384" y="0"/>
                </a:lnTo>
                <a:lnTo>
                  <a:pt x="4392" y="301"/>
                </a:lnTo>
                <a:lnTo>
                  <a:pt x="7099" y="1143"/>
                </a:lnTo>
                <a:lnTo>
                  <a:pt x="9986" y="1384"/>
                </a:lnTo>
                <a:lnTo>
                  <a:pt x="11070" y="962"/>
                </a:lnTo>
                <a:lnTo>
                  <a:pt x="11971" y="1083"/>
                </a:lnTo>
                <a:lnTo>
                  <a:pt x="13115" y="2466"/>
                </a:lnTo>
                <a:lnTo>
                  <a:pt x="12814" y="4030"/>
                </a:lnTo>
                <a:lnTo>
                  <a:pt x="14920" y="7820"/>
                </a:lnTo>
                <a:lnTo>
                  <a:pt x="16424" y="8903"/>
                </a:lnTo>
                <a:lnTo>
                  <a:pt x="19792" y="10167"/>
                </a:lnTo>
                <a:lnTo>
                  <a:pt x="21296" y="11791"/>
                </a:lnTo>
                <a:lnTo>
                  <a:pt x="25146" y="14799"/>
                </a:lnTo>
                <a:lnTo>
                  <a:pt x="26831" y="15581"/>
                </a:lnTo>
                <a:lnTo>
                  <a:pt x="29117" y="15822"/>
                </a:lnTo>
                <a:lnTo>
                  <a:pt x="30019" y="16604"/>
                </a:lnTo>
                <a:lnTo>
                  <a:pt x="32907" y="17446"/>
                </a:lnTo>
                <a:lnTo>
                  <a:pt x="35313" y="19612"/>
                </a:lnTo>
                <a:lnTo>
                  <a:pt x="36516" y="19852"/>
                </a:lnTo>
                <a:lnTo>
                  <a:pt x="41149" y="24665"/>
                </a:lnTo>
                <a:lnTo>
                  <a:pt x="43855" y="25868"/>
                </a:lnTo>
                <a:lnTo>
                  <a:pt x="47886" y="29297"/>
                </a:lnTo>
                <a:lnTo>
                  <a:pt x="50774" y="29718"/>
                </a:lnTo>
                <a:lnTo>
                  <a:pt x="54082" y="32064"/>
                </a:lnTo>
                <a:lnTo>
                  <a:pt x="56729" y="32485"/>
                </a:lnTo>
                <a:lnTo>
                  <a:pt x="62083" y="25146"/>
                </a:lnTo>
                <a:lnTo>
                  <a:pt x="73814" y="31102"/>
                </a:lnTo>
                <a:lnTo>
                  <a:pt x="73814" y="34350"/>
                </a:lnTo>
                <a:lnTo>
                  <a:pt x="75078" y="36997"/>
                </a:lnTo>
                <a:lnTo>
                  <a:pt x="74536" y="37899"/>
                </a:lnTo>
                <a:lnTo>
                  <a:pt x="73393" y="37779"/>
                </a:lnTo>
                <a:lnTo>
                  <a:pt x="74716" y="41088"/>
                </a:lnTo>
                <a:lnTo>
                  <a:pt x="74897" y="44517"/>
                </a:lnTo>
                <a:lnTo>
                  <a:pt x="74296" y="47404"/>
                </a:lnTo>
                <a:lnTo>
                  <a:pt x="74596" y="49931"/>
                </a:lnTo>
                <a:lnTo>
                  <a:pt x="75619" y="50773"/>
                </a:lnTo>
                <a:lnTo>
                  <a:pt x="76341" y="52458"/>
                </a:lnTo>
                <a:lnTo>
                  <a:pt x="76521" y="50954"/>
                </a:lnTo>
                <a:lnTo>
                  <a:pt x="77303" y="50171"/>
                </a:lnTo>
                <a:lnTo>
                  <a:pt x="78386" y="52337"/>
                </a:lnTo>
                <a:lnTo>
                  <a:pt x="79590" y="52758"/>
                </a:lnTo>
                <a:lnTo>
                  <a:pt x="79590" y="51736"/>
                </a:lnTo>
                <a:lnTo>
                  <a:pt x="78386" y="50292"/>
                </a:lnTo>
                <a:lnTo>
                  <a:pt x="78927" y="48547"/>
                </a:lnTo>
                <a:lnTo>
                  <a:pt x="80431" y="47464"/>
                </a:lnTo>
                <a:lnTo>
                  <a:pt x="81033" y="46141"/>
                </a:lnTo>
                <a:lnTo>
                  <a:pt x="81635" y="50653"/>
                </a:lnTo>
                <a:lnTo>
                  <a:pt x="83620" y="51314"/>
                </a:lnTo>
                <a:lnTo>
                  <a:pt x="84703" y="49871"/>
                </a:lnTo>
                <a:lnTo>
                  <a:pt x="86026" y="49389"/>
                </a:lnTo>
                <a:lnTo>
                  <a:pt x="85906" y="47344"/>
                </a:lnTo>
                <a:lnTo>
                  <a:pt x="86748" y="46141"/>
                </a:lnTo>
                <a:lnTo>
                  <a:pt x="88252" y="46322"/>
                </a:lnTo>
                <a:lnTo>
                  <a:pt x="89455" y="47585"/>
                </a:lnTo>
                <a:lnTo>
                  <a:pt x="89936" y="50653"/>
                </a:lnTo>
                <a:lnTo>
                  <a:pt x="91501" y="51314"/>
                </a:lnTo>
                <a:lnTo>
                  <a:pt x="92042" y="53300"/>
                </a:lnTo>
                <a:lnTo>
                  <a:pt x="94869" y="53300"/>
                </a:lnTo>
                <a:lnTo>
                  <a:pt x="95591" y="54262"/>
                </a:lnTo>
                <a:lnTo>
                  <a:pt x="94448" y="54984"/>
                </a:lnTo>
                <a:lnTo>
                  <a:pt x="95411" y="56548"/>
                </a:lnTo>
                <a:lnTo>
                  <a:pt x="94207" y="59075"/>
                </a:lnTo>
                <a:lnTo>
                  <a:pt x="93847" y="61180"/>
                </a:lnTo>
                <a:lnTo>
                  <a:pt x="94268" y="63707"/>
                </a:lnTo>
                <a:lnTo>
                  <a:pt x="90658" y="65271"/>
                </a:lnTo>
                <a:lnTo>
                  <a:pt x="91380" y="67256"/>
                </a:lnTo>
                <a:lnTo>
                  <a:pt x="90719" y="69964"/>
                </a:lnTo>
                <a:lnTo>
                  <a:pt x="89335" y="70204"/>
                </a:lnTo>
                <a:lnTo>
                  <a:pt x="87289" y="68399"/>
                </a:lnTo>
                <a:lnTo>
                  <a:pt x="86688" y="70806"/>
                </a:lnTo>
                <a:lnTo>
                  <a:pt x="85785" y="70926"/>
                </a:lnTo>
                <a:lnTo>
                  <a:pt x="85003" y="72911"/>
                </a:lnTo>
                <a:lnTo>
                  <a:pt x="81695" y="71708"/>
                </a:lnTo>
                <a:lnTo>
                  <a:pt x="75860" y="71889"/>
                </a:lnTo>
                <a:lnTo>
                  <a:pt x="75378" y="72250"/>
                </a:lnTo>
                <a:lnTo>
                  <a:pt x="74656" y="69061"/>
                </a:lnTo>
                <a:lnTo>
                  <a:pt x="68821" y="69903"/>
                </a:lnTo>
                <a:lnTo>
                  <a:pt x="65934" y="72189"/>
                </a:lnTo>
                <a:lnTo>
                  <a:pt x="62504" y="72791"/>
                </a:lnTo>
                <a:lnTo>
                  <a:pt x="61060" y="75558"/>
                </a:lnTo>
                <a:lnTo>
                  <a:pt x="60459" y="74836"/>
                </a:lnTo>
                <a:lnTo>
                  <a:pt x="59858" y="75739"/>
                </a:lnTo>
                <a:lnTo>
                  <a:pt x="59978" y="73332"/>
                </a:lnTo>
                <a:lnTo>
                  <a:pt x="59376" y="72731"/>
                </a:lnTo>
                <a:lnTo>
                  <a:pt x="58233" y="73272"/>
                </a:lnTo>
                <a:lnTo>
                  <a:pt x="56910" y="71829"/>
                </a:lnTo>
                <a:lnTo>
                  <a:pt x="56428" y="72370"/>
                </a:lnTo>
                <a:lnTo>
                  <a:pt x="54323" y="71107"/>
                </a:lnTo>
                <a:lnTo>
                  <a:pt x="53120" y="71468"/>
                </a:lnTo>
                <a:lnTo>
                  <a:pt x="51736" y="7068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 title="GA-5">
            <a:extLst>
              <a:ext uri="{FF2B5EF4-FFF2-40B4-BE49-F238E27FC236}">
                <a16:creationId xmlns:a16="http://schemas.microsoft.com/office/drawing/2014/main" id="{353CB4DE-E4CE-2A43-44D1-D63BED76F5F9}"/>
              </a:ext>
            </a:extLst>
          </p:cNvPr>
          <p:cNvSpPr/>
          <p:nvPr/>
        </p:nvSpPr>
        <p:spPr>
          <a:xfrm>
            <a:off x="6330907" y="4427138"/>
            <a:ext cx="42055" cy="52816"/>
          </a:xfrm>
          <a:custGeom>
            <a:avLst/>
            <a:gdLst>
              <a:gd name="connsiteX0" fmla="*/ 28515 w 52638"/>
              <a:gd name="connsiteY0" fmla="*/ 662 h 68459"/>
              <a:gd name="connsiteX1" fmla="*/ 32124 w 52638"/>
              <a:gd name="connsiteY1" fmla="*/ 22138 h 68459"/>
              <a:gd name="connsiteX2" fmla="*/ 32847 w 52638"/>
              <a:gd name="connsiteY2" fmla="*/ 25688 h 68459"/>
              <a:gd name="connsiteX3" fmla="*/ 35433 w 52638"/>
              <a:gd name="connsiteY3" fmla="*/ 25447 h 68459"/>
              <a:gd name="connsiteX4" fmla="*/ 36877 w 52638"/>
              <a:gd name="connsiteY4" fmla="*/ 24484 h 68459"/>
              <a:gd name="connsiteX5" fmla="*/ 38622 w 52638"/>
              <a:gd name="connsiteY5" fmla="*/ 24304 h 68459"/>
              <a:gd name="connsiteX6" fmla="*/ 39404 w 52638"/>
              <a:gd name="connsiteY6" fmla="*/ 25146 h 68459"/>
              <a:gd name="connsiteX7" fmla="*/ 39404 w 52638"/>
              <a:gd name="connsiteY7" fmla="*/ 27252 h 68459"/>
              <a:gd name="connsiteX8" fmla="*/ 41990 w 52638"/>
              <a:gd name="connsiteY8" fmla="*/ 25988 h 68459"/>
              <a:gd name="connsiteX9" fmla="*/ 42832 w 52638"/>
              <a:gd name="connsiteY9" fmla="*/ 26349 h 68459"/>
              <a:gd name="connsiteX10" fmla="*/ 42351 w 52638"/>
              <a:gd name="connsiteY10" fmla="*/ 27372 h 68459"/>
              <a:gd name="connsiteX11" fmla="*/ 43976 w 52638"/>
              <a:gd name="connsiteY11" fmla="*/ 27613 h 68459"/>
              <a:gd name="connsiteX12" fmla="*/ 44156 w 52638"/>
              <a:gd name="connsiteY12" fmla="*/ 25808 h 68459"/>
              <a:gd name="connsiteX13" fmla="*/ 46081 w 52638"/>
              <a:gd name="connsiteY13" fmla="*/ 25507 h 68459"/>
              <a:gd name="connsiteX14" fmla="*/ 46202 w 52638"/>
              <a:gd name="connsiteY14" fmla="*/ 27974 h 68459"/>
              <a:gd name="connsiteX15" fmla="*/ 46923 w 52638"/>
              <a:gd name="connsiteY15" fmla="*/ 28936 h 68459"/>
              <a:gd name="connsiteX16" fmla="*/ 48848 w 52638"/>
              <a:gd name="connsiteY16" fmla="*/ 29899 h 68459"/>
              <a:gd name="connsiteX17" fmla="*/ 46803 w 52638"/>
              <a:gd name="connsiteY17" fmla="*/ 32907 h 68459"/>
              <a:gd name="connsiteX18" fmla="*/ 48187 w 52638"/>
              <a:gd name="connsiteY18" fmla="*/ 34531 h 68459"/>
              <a:gd name="connsiteX19" fmla="*/ 49390 w 52638"/>
              <a:gd name="connsiteY19" fmla="*/ 35072 h 68459"/>
              <a:gd name="connsiteX20" fmla="*/ 50232 w 52638"/>
              <a:gd name="connsiteY20" fmla="*/ 37899 h 68459"/>
              <a:gd name="connsiteX21" fmla="*/ 50593 w 52638"/>
              <a:gd name="connsiteY21" fmla="*/ 40607 h 68459"/>
              <a:gd name="connsiteX22" fmla="*/ 52638 w 52638"/>
              <a:gd name="connsiteY22" fmla="*/ 40727 h 68459"/>
              <a:gd name="connsiteX23" fmla="*/ 51675 w 52638"/>
              <a:gd name="connsiteY23" fmla="*/ 43374 h 68459"/>
              <a:gd name="connsiteX24" fmla="*/ 52037 w 52638"/>
              <a:gd name="connsiteY24" fmla="*/ 46382 h 68459"/>
              <a:gd name="connsiteX25" fmla="*/ 50834 w 52638"/>
              <a:gd name="connsiteY25" fmla="*/ 46803 h 68459"/>
              <a:gd name="connsiteX26" fmla="*/ 51255 w 52638"/>
              <a:gd name="connsiteY26" fmla="*/ 48969 h 68459"/>
              <a:gd name="connsiteX27" fmla="*/ 49931 w 52638"/>
              <a:gd name="connsiteY27" fmla="*/ 49149 h 68459"/>
              <a:gd name="connsiteX28" fmla="*/ 49390 w 52638"/>
              <a:gd name="connsiteY28" fmla="*/ 50352 h 68459"/>
              <a:gd name="connsiteX29" fmla="*/ 47706 w 52638"/>
              <a:gd name="connsiteY29" fmla="*/ 50954 h 68459"/>
              <a:gd name="connsiteX30" fmla="*/ 49630 w 52638"/>
              <a:gd name="connsiteY30" fmla="*/ 51796 h 68459"/>
              <a:gd name="connsiteX31" fmla="*/ 50412 w 52638"/>
              <a:gd name="connsiteY31" fmla="*/ 53120 h 68459"/>
              <a:gd name="connsiteX32" fmla="*/ 39704 w 52638"/>
              <a:gd name="connsiteY32" fmla="*/ 54924 h 68459"/>
              <a:gd name="connsiteX33" fmla="*/ 38863 w 52638"/>
              <a:gd name="connsiteY33" fmla="*/ 56127 h 68459"/>
              <a:gd name="connsiteX34" fmla="*/ 39704 w 52638"/>
              <a:gd name="connsiteY34" fmla="*/ 59496 h 68459"/>
              <a:gd name="connsiteX35" fmla="*/ 38381 w 52638"/>
              <a:gd name="connsiteY35" fmla="*/ 60098 h 68459"/>
              <a:gd name="connsiteX36" fmla="*/ 38381 w 52638"/>
              <a:gd name="connsiteY36" fmla="*/ 61903 h 68459"/>
              <a:gd name="connsiteX37" fmla="*/ 37057 w 52638"/>
              <a:gd name="connsiteY37" fmla="*/ 62083 h 68459"/>
              <a:gd name="connsiteX38" fmla="*/ 37238 w 52638"/>
              <a:gd name="connsiteY38" fmla="*/ 63587 h 68459"/>
              <a:gd name="connsiteX39" fmla="*/ 36275 w 52638"/>
              <a:gd name="connsiteY39" fmla="*/ 63888 h 68459"/>
              <a:gd name="connsiteX40" fmla="*/ 34050 w 52638"/>
              <a:gd name="connsiteY40" fmla="*/ 63587 h 68459"/>
              <a:gd name="connsiteX41" fmla="*/ 31884 w 52638"/>
              <a:gd name="connsiteY41" fmla="*/ 64068 h 68459"/>
              <a:gd name="connsiteX42" fmla="*/ 33688 w 52638"/>
              <a:gd name="connsiteY42" fmla="*/ 66354 h 68459"/>
              <a:gd name="connsiteX43" fmla="*/ 30320 w 52638"/>
              <a:gd name="connsiteY43" fmla="*/ 67858 h 68459"/>
              <a:gd name="connsiteX44" fmla="*/ 30440 w 52638"/>
              <a:gd name="connsiteY44" fmla="*/ 66896 h 68459"/>
              <a:gd name="connsiteX45" fmla="*/ 27131 w 52638"/>
              <a:gd name="connsiteY45" fmla="*/ 66896 h 68459"/>
              <a:gd name="connsiteX46" fmla="*/ 28154 w 52638"/>
              <a:gd name="connsiteY46" fmla="*/ 68399 h 68459"/>
              <a:gd name="connsiteX47" fmla="*/ 24424 w 52638"/>
              <a:gd name="connsiteY47" fmla="*/ 68460 h 68459"/>
              <a:gd name="connsiteX48" fmla="*/ 22619 w 52638"/>
              <a:gd name="connsiteY48" fmla="*/ 68219 h 68459"/>
              <a:gd name="connsiteX49" fmla="*/ 21477 w 52638"/>
              <a:gd name="connsiteY49" fmla="*/ 61602 h 68459"/>
              <a:gd name="connsiteX50" fmla="*/ 19672 w 52638"/>
              <a:gd name="connsiteY50" fmla="*/ 60880 h 68459"/>
              <a:gd name="connsiteX51" fmla="*/ 19371 w 52638"/>
              <a:gd name="connsiteY51" fmla="*/ 58113 h 68459"/>
              <a:gd name="connsiteX52" fmla="*/ 18769 w 52638"/>
              <a:gd name="connsiteY52" fmla="*/ 58233 h 68459"/>
              <a:gd name="connsiteX53" fmla="*/ 18950 w 52638"/>
              <a:gd name="connsiteY53" fmla="*/ 59917 h 68459"/>
              <a:gd name="connsiteX54" fmla="*/ 18047 w 52638"/>
              <a:gd name="connsiteY54" fmla="*/ 58835 h 68459"/>
              <a:gd name="connsiteX55" fmla="*/ 16543 w 52638"/>
              <a:gd name="connsiteY55" fmla="*/ 58895 h 68459"/>
              <a:gd name="connsiteX56" fmla="*/ 16965 w 52638"/>
              <a:gd name="connsiteY56" fmla="*/ 61903 h 68459"/>
              <a:gd name="connsiteX57" fmla="*/ 15280 w 52638"/>
              <a:gd name="connsiteY57" fmla="*/ 60278 h 68459"/>
              <a:gd name="connsiteX58" fmla="*/ 14558 w 52638"/>
              <a:gd name="connsiteY58" fmla="*/ 57571 h 68459"/>
              <a:gd name="connsiteX59" fmla="*/ 13295 w 52638"/>
              <a:gd name="connsiteY59" fmla="*/ 58173 h 68459"/>
              <a:gd name="connsiteX60" fmla="*/ 10167 w 52638"/>
              <a:gd name="connsiteY60" fmla="*/ 58173 h 68459"/>
              <a:gd name="connsiteX61" fmla="*/ 9685 w 52638"/>
              <a:gd name="connsiteY61" fmla="*/ 55165 h 68459"/>
              <a:gd name="connsiteX62" fmla="*/ 8121 w 52638"/>
              <a:gd name="connsiteY62" fmla="*/ 55345 h 68459"/>
              <a:gd name="connsiteX63" fmla="*/ 7881 w 52638"/>
              <a:gd name="connsiteY63" fmla="*/ 54022 h 68459"/>
              <a:gd name="connsiteX64" fmla="*/ 6377 w 52638"/>
              <a:gd name="connsiteY64" fmla="*/ 54323 h 68459"/>
              <a:gd name="connsiteX65" fmla="*/ 5414 w 52638"/>
              <a:gd name="connsiteY65" fmla="*/ 48908 h 68459"/>
              <a:gd name="connsiteX66" fmla="*/ 4692 w 52638"/>
              <a:gd name="connsiteY66" fmla="*/ 48187 h 68459"/>
              <a:gd name="connsiteX67" fmla="*/ 6016 w 52638"/>
              <a:gd name="connsiteY67" fmla="*/ 46442 h 68459"/>
              <a:gd name="connsiteX68" fmla="*/ 5414 w 52638"/>
              <a:gd name="connsiteY68" fmla="*/ 44216 h 68459"/>
              <a:gd name="connsiteX69" fmla="*/ 2768 w 52638"/>
              <a:gd name="connsiteY69" fmla="*/ 43013 h 68459"/>
              <a:gd name="connsiteX70" fmla="*/ 0 w 52638"/>
              <a:gd name="connsiteY70" fmla="*/ 42772 h 68459"/>
              <a:gd name="connsiteX71" fmla="*/ 1805 w 52638"/>
              <a:gd name="connsiteY71" fmla="*/ 40125 h 68459"/>
              <a:gd name="connsiteX72" fmla="*/ 4632 w 52638"/>
              <a:gd name="connsiteY72" fmla="*/ 37117 h 68459"/>
              <a:gd name="connsiteX73" fmla="*/ 5655 w 52638"/>
              <a:gd name="connsiteY73" fmla="*/ 34591 h 68459"/>
              <a:gd name="connsiteX74" fmla="*/ 8181 w 52638"/>
              <a:gd name="connsiteY74" fmla="*/ 32305 h 68459"/>
              <a:gd name="connsiteX75" fmla="*/ 9986 w 52638"/>
              <a:gd name="connsiteY75" fmla="*/ 28936 h 68459"/>
              <a:gd name="connsiteX76" fmla="*/ 12032 w 52638"/>
              <a:gd name="connsiteY76" fmla="*/ 26951 h 68459"/>
              <a:gd name="connsiteX77" fmla="*/ 13175 w 52638"/>
              <a:gd name="connsiteY77" fmla="*/ 25146 h 68459"/>
              <a:gd name="connsiteX78" fmla="*/ 15280 w 52638"/>
              <a:gd name="connsiteY78" fmla="*/ 24966 h 68459"/>
              <a:gd name="connsiteX79" fmla="*/ 15521 w 52638"/>
              <a:gd name="connsiteY79" fmla="*/ 24063 h 68459"/>
              <a:gd name="connsiteX80" fmla="*/ 14378 w 52638"/>
              <a:gd name="connsiteY80" fmla="*/ 22319 h 68459"/>
              <a:gd name="connsiteX81" fmla="*/ 13957 w 52638"/>
              <a:gd name="connsiteY81" fmla="*/ 19551 h 68459"/>
              <a:gd name="connsiteX82" fmla="*/ 14679 w 52638"/>
              <a:gd name="connsiteY82" fmla="*/ 18408 h 68459"/>
              <a:gd name="connsiteX83" fmla="*/ 14378 w 52638"/>
              <a:gd name="connsiteY83" fmla="*/ 17025 h 68459"/>
              <a:gd name="connsiteX84" fmla="*/ 15581 w 52638"/>
              <a:gd name="connsiteY84" fmla="*/ 14799 h 68459"/>
              <a:gd name="connsiteX85" fmla="*/ 15280 w 52638"/>
              <a:gd name="connsiteY85" fmla="*/ 10467 h 68459"/>
              <a:gd name="connsiteX86" fmla="*/ 14197 w 52638"/>
              <a:gd name="connsiteY86" fmla="*/ 8242 h 68459"/>
              <a:gd name="connsiteX87" fmla="*/ 15461 w 52638"/>
              <a:gd name="connsiteY87" fmla="*/ 5836 h 68459"/>
              <a:gd name="connsiteX88" fmla="*/ 17867 w 52638"/>
              <a:gd name="connsiteY88" fmla="*/ 3790 h 68459"/>
              <a:gd name="connsiteX89" fmla="*/ 19973 w 52638"/>
              <a:gd name="connsiteY89" fmla="*/ 301 h 68459"/>
              <a:gd name="connsiteX90" fmla="*/ 22078 w 52638"/>
              <a:gd name="connsiteY90" fmla="*/ 0 h 68459"/>
              <a:gd name="connsiteX91" fmla="*/ 23281 w 52638"/>
              <a:gd name="connsiteY91" fmla="*/ 1925 h 68459"/>
              <a:gd name="connsiteX92" fmla="*/ 25688 w 52638"/>
              <a:gd name="connsiteY92" fmla="*/ 1504 h 68459"/>
              <a:gd name="connsiteX93" fmla="*/ 26890 w 52638"/>
              <a:gd name="connsiteY93" fmla="*/ 2587 h 68459"/>
              <a:gd name="connsiteX94" fmla="*/ 28515 w 52638"/>
              <a:gd name="connsiteY94" fmla="*/ 662 h 68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52638" h="68459">
                <a:moveTo>
                  <a:pt x="28515" y="662"/>
                </a:moveTo>
                <a:lnTo>
                  <a:pt x="32124" y="22138"/>
                </a:lnTo>
                <a:lnTo>
                  <a:pt x="32847" y="25688"/>
                </a:lnTo>
                <a:lnTo>
                  <a:pt x="35433" y="25447"/>
                </a:lnTo>
                <a:lnTo>
                  <a:pt x="36877" y="24484"/>
                </a:lnTo>
                <a:lnTo>
                  <a:pt x="38622" y="24304"/>
                </a:lnTo>
                <a:lnTo>
                  <a:pt x="39404" y="25146"/>
                </a:lnTo>
                <a:lnTo>
                  <a:pt x="39404" y="27252"/>
                </a:lnTo>
                <a:lnTo>
                  <a:pt x="41990" y="25988"/>
                </a:lnTo>
                <a:lnTo>
                  <a:pt x="42832" y="26349"/>
                </a:lnTo>
                <a:lnTo>
                  <a:pt x="42351" y="27372"/>
                </a:lnTo>
                <a:lnTo>
                  <a:pt x="43976" y="27613"/>
                </a:lnTo>
                <a:lnTo>
                  <a:pt x="44156" y="25808"/>
                </a:lnTo>
                <a:lnTo>
                  <a:pt x="46081" y="25507"/>
                </a:lnTo>
                <a:lnTo>
                  <a:pt x="46202" y="27974"/>
                </a:lnTo>
                <a:lnTo>
                  <a:pt x="46923" y="28936"/>
                </a:lnTo>
                <a:lnTo>
                  <a:pt x="48848" y="29899"/>
                </a:lnTo>
                <a:lnTo>
                  <a:pt x="46803" y="32907"/>
                </a:lnTo>
                <a:lnTo>
                  <a:pt x="48187" y="34531"/>
                </a:lnTo>
                <a:lnTo>
                  <a:pt x="49390" y="35072"/>
                </a:lnTo>
                <a:lnTo>
                  <a:pt x="50232" y="37899"/>
                </a:lnTo>
                <a:lnTo>
                  <a:pt x="50593" y="40607"/>
                </a:lnTo>
                <a:lnTo>
                  <a:pt x="52638" y="40727"/>
                </a:lnTo>
                <a:lnTo>
                  <a:pt x="51675" y="43374"/>
                </a:lnTo>
                <a:lnTo>
                  <a:pt x="52037" y="46382"/>
                </a:lnTo>
                <a:lnTo>
                  <a:pt x="50834" y="46803"/>
                </a:lnTo>
                <a:lnTo>
                  <a:pt x="51255" y="48969"/>
                </a:lnTo>
                <a:lnTo>
                  <a:pt x="49931" y="49149"/>
                </a:lnTo>
                <a:lnTo>
                  <a:pt x="49390" y="50352"/>
                </a:lnTo>
                <a:lnTo>
                  <a:pt x="47706" y="50954"/>
                </a:lnTo>
                <a:lnTo>
                  <a:pt x="49630" y="51796"/>
                </a:lnTo>
                <a:lnTo>
                  <a:pt x="50412" y="53120"/>
                </a:lnTo>
                <a:lnTo>
                  <a:pt x="39704" y="54924"/>
                </a:lnTo>
                <a:lnTo>
                  <a:pt x="38863" y="56127"/>
                </a:lnTo>
                <a:lnTo>
                  <a:pt x="39704" y="59496"/>
                </a:lnTo>
                <a:lnTo>
                  <a:pt x="38381" y="60098"/>
                </a:lnTo>
                <a:lnTo>
                  <a:pt x="38381" y="61903"/>
                </a:lnTo>
                <a:lnTo>
                  <a:pt x="37057" y="62083"/>
                </a:lnTo>
                <a:lnTo>
                  <a:pt x="37238" y="63587"/>
                </a:lnTo>
                <a:lnTo>
                  <a:pt x="36275" y="63888"/>
                </a:lnTo>
                <a:lnTo>
                  <a:pt x="34050" y="63587"/>
                </a:lnTo>
                <a:lnTo>
                  <a:pt x="31884" y="64068"/>
                </a:lnTo>
                <a:lnTo>
                  <a:pt x="33688" y="66354"/>
                </a:lnTo>
                <a:lnTo>
                  <a:pt x="30320" y="67858"/>
                </a:lnTo>
                <a:lnTo>
                  <a:pt x="30440" y="66896"/>
                </a:lnTo>
                <a:lnTo>
                  <a:pt x="27131" y="66896"/>
                </a:lnTo>
                <a:lnTo>
                  <a:pt x="28154" y="68399"/>
                </a:lnTo>
                <a:lnTo>
                  <a:pt x="24424" y="68460"/>
                </a:lnTo>
                <a:lnTo>
                  <a:pt x="22619" y="68219"/>
                </a:lnTo>
                <a:lnTo>
                  <a:pt x="21477" y="61602"/>
                </a:lnTo>
                <a:lnTo>
                  <a:pt x="19672" y="60880"/>
                </a:lnTo>
                <a:lnTo>
                  <a:pt x="19371" y="58113"/>
                </a:lnTo>
                <a:lnTo>
                  <a:pt x="18769" y="58233"/>
                </a:lnTo>
                <a:lnTo>
                  <a:pt x="18950" y="59917"/>
                </a:lnTo>
                <a:lnTo>
                  <a:pt x="18047" y="58835"/>
                </a:lnTo>
                <a:lnTo>
                  <a:pt x="16543" y="58895"/>
                </a:lnTo>
                <a:lnTo>
                  <a:pt x="16965" y="61903"/>
                </a:lnTo>
                <a:lnTo>
                  <a:pt x="15280" y="60278"/>
                </a:lnTo>
                <a:lnTo>
                  <a:pt x="14558" y="57571"/>
                </a:lnTo>
                <a:lnTo>
                  <a:pt x="13295" y="58173"/>
                </a:lnTo>
                <a:lnTo>
                  <a:pt x="10167" y="58173"/>
                </a:lnTo>
                <a:lnTo>
                  <a:pt x="9685" y="55165"/>
                </a:lnTo>
                <a:lnTo>
                  <a:pt x="8121" y="55345"/>
                </a:lnTo>
                <a:lnTo>
                  <a:pt x="7881" y="54022"/>
                </a:lnTo>
                <a:lnTo>
                  <a:pt x="6377" y="54323"/>
                </a:lnTo>
                <a:lnTo>
                  <a:pt x="5414" y="48908"/>
                </a:lnTo>
                <a:lnTo>
                  <a:pt x="4692" y="48187"/>
                </a:lnTo>
                <a:lnTo>
                  <a:pt x="6016" y="46442"/>
                </a:lnTo>
                <a:lnTo>
                  <a:pt x="5414" y="44216"/>
                </a:lnTo>
                <a:lnTo>
                  <a:pt x="2768" y="43013"/>
                </a:lnTo>
                <a:lnTo>
                  <a:pt x="0" y="42772"/>
                </a:lnTo>
                <a:lnTo>
                  <a:pt x="1805" y="40125"/>
                </a:lnTo>
                <a:lnTo>
                  <a:pt x="4632" y="37117"/>
                </a:lnTo>
                <a:lnTo>
                  <a:pt x="5655" y="34591"/>
                </a:lnTo>
                <a:lnTo>
                  <a:pt x="8181" y="32305"/>
                </a:lnTo>
                <a:lnTo>
                  <a:pt x="9986" y="28936"/>
                </a:lnTo>
                <a:lnTo>
                  <a:pt x="12032" y="26951"/>
                </a:lnTo>
                <a:lnTo>
                  <a:pt x="13175" y="25146"/>
                </a:lnTo>
                <a:lnTo>
                  <a:pt x="15280" y="24966"/>
                </a:lnTo>
                <a:lnTo>
                  <a:pt x="15521" y="24063"/>
                </a:lnTo>
                <a:lnTo>
                  <a:pt x="14378" y="22319"/>
                </a:lnTo>
                <a:lnTo>
                  <a:pt x="13957" y="19551"/>
                </a:lnTo>
                <a:lnTo>
                  <a:pt x="14679" y="18408"/>
                </a:lnTo>
                <a:lnTo>
                  <a:pt x="14378" y="17025"/>
                </a:lnTo>
                <a:lnTo>
                  <a:pt x="15581" y="14799"/>
                </a:lnTo>
                <a:lnTo>
                  <a:pt x="15280" y="10467"/>
                </a:lnTo>
                <a:lnTo>
                  <a:pt x="14197" y="8242"/>
                </a:lnTo>
                <a:lnTo>
                  <a:pt x="15461" y="5836"/>
                </a:lnTo>
                <a:lnTo>
                  <a:pt x="17867" y="3790"/>
                </a:lnTo>
                <a:lnTo>
                  <a:pt x="19973" y="301"/>
                </a:lnTo>
                <a:lnTo>
                  <a:pt x="22078" y="0"/>
                </a:lnTo>
                <a:lnTo>
                  <a:pt x="23281" y="1925"/>
                </a:lnTo>
                <a:lnTo>
                  <a:pt x="25688" y="1504"/>
                </a:lnTo>
                <a:lnTo>
                  <a:pt x="26890" y="2587"/>
                </a:lnTo>
                <a:lnTo>
                  <a:pt x="28515" y="662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 title="GA-6">
            <a:extLst>
              <a:ext uri="{FF2B5EF4-FFF2-40B4-BE49-F238E27FC236}">
                <a16:creationId xmlns:a16="http://schemas.microsoft.com/office/drawing/2014/main" id="{81A99082-BDD3-492B-B412-501E2B73D61F}"/>
              </a:ext>
            </a:extLst>
          </p:cNvPr>
          <p:cNvSpPr/>
          <p:nvPr/>
        </p:nvSpPr>
        <p:spPr>
          <a:xfrm>
            <a:off x="6322688" y="4326101"/>
            <a:ext cx="73536" cy="103080"/>
          </a:xfrm>
          <a:custGeom>
            <a:avLst/>
            <a:gdLst>
              <a:gd name="connsiteX0" fmla="*/ 18829 w 92041"/>
              <a:gd name="connsiteY0" fmla="*/ 14318 h 133610"/>
              <a:gd name="connsiteX1" fmla="*/ 18528 w 92041"/>
              <a:gd name="connsiteY1" fmla="*/ 13716 h 133610"/>
              <a:gd name="connsiteX2" fmla="*/ 20634 w 92041"/>
              <a:gd name="connsiteY2" fmla="*/ 12152 h 133610"/>
              <a:gd name="connsiteX3" fmla="*/ 19672 w 92041"/>
              <a:gd name="connsiteY3" fmla="*/ 11009 h 133610"/>
              <a:gd name="connsiteX4" fmla="*/ 20694 w 92041"/>
              <a:gd name="connsiteY4" fmla="*/ 9926 h 133610"/>
              <a:gd name="connsiteX5" fmla="*/ 23462 w 92041"/>
              <a:gd name="connsiteY5" fmla="*/ 10588 h 133610"/>
              <a:gd name="connsiteX6" fmla="*/ 24003 w 92041"/>
              <a:gd name="connsiteY6" fmla="*/ 9806 h 133610"/>
              <a:gd name="connsiteX7" fmla="*/ 26229 w 92041"/>
              <a:gd name="connsiteY7" fmla="*/ 11610 h 133610"/>
              <a:gd name="connsiteX8" fmla="*/ 29718 w 92041"/>
              <a:gd name="connsiteY8" fmla="*/ 10828 h 133610"/>
              <a:gd name="connsiteX9" fmla="*/ 32425 w 92041"/>
              <a:gd name="connsiteY9" fmla="*/ 10768 h 133610"/>
              <a:gd name="connsiteX10" fmla="*/ 31583 w 92041"/>
              <a:gd name="connsiteY10" fmla="*/ 5354 h 133610"/>
              <a:gd name="connsiteX11" fmla="*/ 36095 w 92041"/>
              <a:gd name="connsiteY11" fmla="*/ 4572 h 133610"/>
              <a:gd name="connsiteX12" fmla="*/ 36937 w 92041"/>
              <a:gd name="connsiteY12" fmla="*/ 3850 h 133610"/>
              <a:gd name="connsiteX13" fmla="*/ 37298 w 92041"/>
              <a:gd name="connsiteY13" fmla="*/ 1865 h 133610"/>
              <a:gd name="connsiteX14" fmla="*/ 39704 w 92041"/>
              <a:gd name="connsiteY14" fmla="*/ 0 h 133610"/>
              <a:gd name="connsiteX15" fmla="*/ 41208 w 92041"/>
              <a:gd name="connsiteY15" fmla="*/ 1564 h 133610"/>
              <a:gd name="connsiteX16" fmla="*/ 41569 w 92041"/>
              <a:gd name="connsiteY16" fmla="*/ 3730 h 133610"/>
              <a:gd name="connsiteX17" fmla="*/ 43073 w 92041"/>
              <a:gd name="connsiteY17" fmla="*/ 14558 h 133610"/>
              <a:gd name="connsiteX18" fmla="*/ 47284 w 92041"/>
              <a:gd name="connsiteY18" fmla="*/ 17446 h 133610"/>
              <a:gd name="connsiteX19" fmla="*/ 56849 w 92041"/>
              <a:gd name="connsiteY19" fmla="*/ 24905 h 133610"/>
              <a:gd name="connsiteX20" fmla="*/ 59075 w 92041"/>
              <a:gd name="connsiteY20" fmla="*/ 24905 h 133610"/>
              <a:gd name="connsiteX21" fmla="*/ 59075 w 92041"/>
              <a:gd name="connsiteY21" fmla="*/ 26169 h 133610"/>
              <a:gd name="connsiteX22" fmla="*/ 75678 w 92041"/>
              <a:gd name="connsiteY22" fmla="*/ 30741 h 133610"/>
              <a:gd name="connsiteX23" fmla="*/ 79168 w 92041"/>
              <a:gd name="connsiteY23" fmla="*/ 31583 h 133610"/>
              <a:gd name="connsiteX24" fmla="*/ 78746 w 92041"/>
              <a:gd name="connsiteY24" fmla="*/ 32967 h 133610"/>
              <a:gd name="connsiteX25" fmla="*/ 79769 w 92041"/>
              <a:gd name="connsiteY25" fmla="*/ 32967 h 133610"/>
              <a:gd name="connsiteX26" fmla="*/ 80972 w 92041"/>
              <a:gd name="connsiteY26" fmla="*/ 33809 h 133610"/>
              <a:gd name="connsiteX27" fmla="*/ 79830 w 92041"/>
              <a:gd name="connsiteY27" fmla="*/ 38381 h 133610"/>
              <a:gd name="connsiteX28" fmla="*/ 81033 w 92041"/>
              <a:gd name="connsiteY28" fmla="*/ 38802 h 133610"/>
              <a:gd name="connsiteX29" fmla="*/ 80792 w 92041"/>
              <a:gd name="connsiteY29" fmla="*/ 40907 h 133610"/>
              <a:gd name="connsiteX30" fmla="*/ 81634 w 92041"/>
              <a:gd name="connsiteY30" fmla="*/ 41509 h 133610"/>
              <a:gd name="connsiteX31" fmla="*/ 81153 w 92041"/>
              <a:gd name="connsiteY31" fmla="*/ 43013 h 133610"/>
              <a:gd name="connsiteX32" fmla="*/ 81935 w 92041"/>
              <a:gd name="connsiteY32" fmla="*/ 43013 h 133610"/>
              <a:gd name="connsiteX33" fmla="*/ 83980 w 92041"/>
              <a:gd name="connsiteY33" fmla="*/ 46021 h 133610"/>
              <a:gd name="connsiteX34" fmla="*/ 84582 w 92041"/>
              <a:gd name="connsiteY34" fmla="*/ 45299 h 133610"/>
              <a:gd name="connsiteX35" fmla="*/ 85605 w 92041"/>
              <a:gd name="connsiteY35" fmla="*/ 46803 h 133610"/>
              <a:gd name="connsiteX36" fmla="*/ 87590 w 92041"/>
              <a:gd name="connsiteY36" fmla="*/ 47404 h 133610"/>
              <a:gd name="connsiteX37" fmla="*/ 86988 w 92041"/>
              <a:gd name="connsiteY37" fmla="*/ 50111 h 133610"/>
              <a:gd name="connsiteX38" fmla="*/ 88793 w 92041"/>
              <a:gd name="connsiteY38" fmla="*/ 52518 h 133610"/>
              <a:gd name="connsiteX39" fmla="*/ 88432 w 92041"/>
              <a:gd name="connsiteY39" fmla="*/ 53300 h 133610"/>
              <a:gd name="connsiteX40" fmla="*/ 89334 w 92041"/>
              <a:gd name="connsiteY40" fmla="*/ 54202 h 133610"/>
              <a:gd name="connsiteX41" fmla="*/ 89815 w 92041"/>
              <a:gd name="connsiteY41" fmla="*/ 52819 h 133610"/>
              <a:gd name="connsiteX42" fmla="*/ 90718 w 92041"/>
              <a:gd name="connsiteY42" fmla="*/ 55105 h 133610"/>
              <a:gd name="connsiteX43" fmla="*/ 92041 w 92041"/>
              <a:gd name="connsiteY43" fmla="*/ 54864 h 133610"/>
              <a:gd name="connsiteX44" fmla="*/ 92041 w 92041"/>
              <a:gd name="connsiteY44" fmla="*/ 56248 h 133610"/>
              <a:gd name="connsiteX45" fmla="*/ 89756 w 92041"/>
              <a:gd name="connsiteY45" fmla="*/ 57511 h 133610"/>
              <a:gd name="connsiteX46" fmla="*/ 88372 w 92041"/>
              <a:gd name="connsiteY46" fmla="*/ 58895 h 133610"/>
              <a:gd name="connsiteX47" fmla="*/ 88974 w 92041"/>
              <a:gd name="connsiteY47" fmla="*/ 60038 h 133610"/>
              <a:gd name="connsiteX48" fmla="*/ 88793 w 92041"/>
              <a:gd name="connsiteY48" fmla="*/ 61361 h 133610"/>
              <a:gd name="connsiteX49" fmla="*/ 89936 w 92041"/>
              <a:gd name="connsiteY49" fmla="*/ 64128 h 133610"/>
              <a:gd name="connsiteX50" fmla="*/ 86928 w 92041"/>
              <a:gd name="connsiteY50" fmla="*/ 67136 h 133610"/>
              <a:gd name="connsiteX51" fmla="*/ 88252 w 92041"/>
              <a:gd name="connsiteY51" fmla="*/ 68339 h 133610"/>
              <a:gd name="connsiteX52" fmla="*/ 88071 w 92041"/>
              <a:gd name="connsiteY52" fmla="*/ 69122 h 133610"/>
              <a:gd name="connsiteX53" fmla="*/ 86447 w 92041"/>
              <a:gd name="connsiteY53" fmla="*/ 69904 h 133610"/>
              <a:gd name="connsiteX54" fmla="*/ 85364 w 92041"/>
              <a:gd name="connsiteY54" fmla="*/ 73633 h 133610"/>
              <a:gd name="connsiteX55" fmla="*/ 83258 w 92041"/>
              <a:gd name="connsiteY55" fmla="*/ 73994 h 133610"/>
              <a:gd name="connsiteX56" fmla="*/ 81754 w 92041"/>
              <a:gd name="connsiteY56" fmla="*/ 75137 h 133610"/>
              <a:gd name="connsiteX57" fmla="*/ 78927 w 92041"/>
              <a:gd name="connsiteY57" fmla="*/ 74896 h 133610"/>
              <a:gd name="connsiteX58" fmla="*/ 76280 w 92041"/>
              <a:gd name="connsiteY58" fmla="*/ 76100 h 133610"/>
              <a:gd name="connsiteX59" fmla="*/ 75077 w 92041"/>
              <a:gd name="connsiteY59" fmla="*/ 78085 h 133610"/>
              <a:gd name="connsiteX60" fmla="*/ 75017 w 92041"/>
              <a:gd name="connsiteY60" fmla="*/ 80792 h 133610"/>
              <a:gd name="connsiteX61" fmla="*/ 81935 w 92041"/>
              <a:gd name="connsiteY61" fmla="*/ 82476 h 133610"/>
              <a:gd name="connsiteX62" fmla="*/ 82717 w 92041"/>
              <a:gd name="connsiteY62" fmla="*/ 84642 h 133610"/>
              <a:gd name="connsiteX63" fmla="*/ 82416 w 92041"/>
              <a:gd name="connsiteY63" fmla="*/ 87289 h 133610"/>
              <a:gd name="connsiteX64" fmla="*/ 83017 w 92041"/>
              <a:gd name="connsiteY64" fmla="*/ 87891 h 133610"/>
              <a:gd name="connsiteX65" fmla="*/ 82055 w 92041"/>
              <a:gd name="connsiteY65" fmla="*/ 91621 h 133610"/>
              <a:gd name="connsiteX66" fmla="*/ 80311 w 92041"/>
              <a:gd name="connsiteY66" fmla="*/ 94869 h 133610"/>
              <a:gd name="connsiteX67" fmla="*/ 78746 w 92041"/>
              <a:gd name="connsiteY67" fmla="*/ 97095 h 133610"/>
              <a:gd name="connsiteX68" fmla="*/ 77483 w 92041"/>
              <a:gd name="connsiteY68" fmla="*/ 96975 h 133610"/>
              <a:gd name="connsiteX69" fmla="*/ 75017 w 92041"/>
              <a:gd name="connsiteY69" fmla="*/ 94689 h 133610"/>
              <a:gd name="connsiteX70" fmla="*/ 73513 w 92041"/>
              <a:gd name="connsiteY70" fmla="*/ 97516 h 133610"/>
              <a:gd name="connsiteX71" fmla="*/ 73032 w 92041"/>
              <a:gd name="connsiteY71" fmla="*/ 97275 h 133610"/>
              <a:gd name="connsiteX72" fmla="*/ 71648 w 92041"/>
              <a:gd name="connsiteY72" fmla="*/ 98659 h 133610"/>
              <a:gd name="connsiteX73" fmla="*/ 70144 w 92041"/>
              <a:gd name="connsiteY73" fmla="*/ 99020 h 133610"/>
              <a:gd name="connsiteX74" fmla="*/ 69903 w 92041"/>
              <a:gd name="connsiteY74" fmla="*/ 101607 h 133610"/>
              <a:gd name="connsiteX75" fmla="*/ 72069 w 92041"/>
              <a:gd name="connsiteY75" fmla="*/ 103231 h 133610"/>
              <a:gd name="connsiteX76" fmla="*/ 73453 w 92041"/>
              <a:gd name="connsiteY76" fmla="*/ 103832 h 133610"/>
              <a:gd name="connsiteX77" fmla="*/ 70806 w 92041"/>
              <a:gd name="connsiteY77" fmla="*/ 104133 h 133610"/>
              <a:gd name="connsiteX78" fmla="*/ 67617 w 92041"/>
              <a:gd name="connsiteY78" fmla="*/ 103652 h 133610"/>
              <a:gd name="connsiteX79" fmla="*/ 66534 w 92041"/>
              <a:gd name="connsiteY79" fmla="*/ 104133 h 133610"/>
              <a:gd name="connsiteX80" fmla="*/ 63526 w 92041"/>
              <a:gd name="connsiteY80" fmla="*/ 103111 h 133610"/>
              <a:gd name="connsiteX81" fmla="*/ 62985 w 92041"/>
              <a:gd name="connsiteY81" fmla="*/ 102569 h 133610"/>
              <a:gd name="connsiteX82" fmla="*/ 60458 w 92041"/>
              <a:gd name="connsiteY82" fmla="*/ 102269 h 133610"/>
              <a:gd name="connsiteX83" fmla="*/ 58954 w 92041"/>
              <a:gd name="connsiteY83" fmla="*/ 100163 h 133610"/>
              <a:gd name="connsiteX84" fmla="*/ 56488 w 92041"/>
              <a:gd name="connsiteY84" fmla="*/ 99200 h 133610"/>
              <a:gd name="connsiteX85" fmla="*/ 56849 w 92041"/>
              <a:gd name="connsiteY85" fmla="*/ 101968 h 133610"/>
              <a:gd name="connsiteX86" fmla="*/ 54924 w 92041"/>
              <a:gd name="connsiteY86" fmla="*/ 103592 h 133610"/>
              <a:gd name="connsiteX87" fmla="*/ 54924 w 92041"/>
              <a:gd name="connsiteY87" fmla="*/ 104254 h 133610"/>
              <a:gd name="connsiteX88" fmla="*/ 53059 w 92041"/>
              <a:gd name="connsiteY88" fmla="*/ 105818 h 133610"/>
              <a:gd name="connsiteX89" fmla="*/ 51736 w 92041"/>
              <a:gd name="connsiteY89" fmla="*/ 107863 h 133610"/>
              <a:gd name="connsiteX90" fmla="*/ 49931 w 92041"/>
              <a:gd name="connsiteY90" fmla="*/ 108886 h 133610"/>
              <a:gd name="connsiteX91" fmla="*/ 50833 w 92041"/>
              <a:gd name="connsiteY91" fmla="*/ 109247 h 133610"/>
              <a:gd name="connsiteX92" fmla="*/ 47825 w 92041"/>
              <a:gd name="connsiteY92" fmla="*/ 110931 h 133610"/>
              <a:gd name="connsiteX93" fmla="*/ 47946 w 92041"/>
              <a:gd name="connsiteY93" fmla="*/ 112616 h 133610"/>
              <a:gd name="connsiteX94" fmla="*/ 46442 w 92041"/>
              <a:gd name="connsiteY94" fmla="*/ 114420 h 133610"/>
              <a:gd name="connsiteX95" fmla="*/ 46863 w 92041"/>
              <a:gd name="connsiteY95" fmla="*/ 116526 h 133610"/>
              <a:gd name="connsiteX96" fmla="*/ 48487 w 92041"/>
              <a:gd name="connsiteY96" fmla="*/ 119353 h 133610"/>
              <a:gd name="connsiteX97" fmla="*/ 47344 w 92041"/>
              <a:gd name="connsiteY97" fmla="*/ 119594 h 133610"/>
              <a:gd name="connsiteX98" fmla="*/ 45720 w 92041"/>
              <a:gd name="connsiteY98" fmla="*/ 118090 h 133610"/>
              <a:gd name="connsiteX99" fmla="*/ 45239 w 92041"/>
              <a:gd name="connsiteY99" fmla="*/ 119474 h 133610"/>
              <a:gd name="connsiteX100" fmla="*/ 46442 w 92041"/>
              <a:gd name="connsiteY100" fmla="*/ 121579 h 133610"/>
              <a:gd name="connsiteX101" fmla="*/ 45901 w 92041"/>
              <a:gd name="connsiteY101" fmla="*/ 122963 h 133610"/>
              <a:gd name="connsiteX102" fmla="*/ 47825 w 92041"/>
              <a:gd name="connsiteY102" fmla="*/ 122482 h 133610"/>
              <a:gd name="connsiteX103" fmla="*/ 48848 w 92041"/>
              <a:gd name="connsiteY103" fmla="*/ 125008 h 133610"/>
              <a:gd name="connsiteX104" fmla="*/ 49871 w 92041"/>
              <a:gd name="connsiteY104" fmla="*/ 125550 h 133610"/>
              <a:gd name="connsiteX105" fmla="*/ 48969 w 92041"/>
              <a:gd name="connsiteY105" fmla="*/ 126091 h 133610"/>
              <a:gd name="connsiteX106" fmla="*/ 47946 w 92041"/>
              <a:gd name="connsiteY106" fmla="*/ 126512 h 133610"/>
              <a:gd name="connsiteX107" fmla="*/ 45058 w 92041"/>
              <a:gd name="connsiteY107" fmla="*/ 126272 h 133610"/>
              <a:gd name="connsiteX108" fmla="*/ 42291 w 92041"/>
              <a:gd name="connsiteY108" fmla="*/ 125429 h 133610"/>
              <a:gd name="connsiteX109" fmla="*/ 39283 w 92041"/>
              <a:gd name="connsiteY109" fmla="*/ 125189 h 133610"/>
              <a:gd name="connsiteX110" fmla="*/ 37959 w 92041"/>
              <a:gd name="connsiteY110" fmla="*/ 126993 h 133610"/>
              <a:gd name="connsiteX111" fmla="*/ 38802 w 92041"/>
              <a:gd name="connsiteY111" fmla="*/ 131625 h 133610"/>
              <a:gd name="connsiteX112" fmla="*/ 37177 w 92041"/>
              <a:gd name="connsiteY112" fmla="*/ 133611 h 133610"/>
              <a:gd name="connsiteX113" fmla="*/ 35974 w 92041"/>
              <a:gd name="connsiteY113" fmla="*/ 132528 h 133610"/>
              <a:gd name="connsiteX114" fmla="*/ 33568 w 92041"/>
              <a:gd name="connsiteY114" fmla="*/ 132889 h 133610"/>
              <a:gd name="connsiteX115" fmla="*/ 32365 w 92041"/>
              <a:gd name="connsiteY115" fmla="*/ 130964 h 133610"/>
              <a:gd name="connsiteX116" fmla="*/ 30260 w 92041"/>
              <a:gd name="connsiteY116" fmla="*/ 131264 h 133610"/>
              <a:gd name="connsiteX117" fmla="*/ 30981 w 92041"/>
              <a:gd name="connsiteY117" fmla="*/ 130121 h 133610"/>
              <a:gd name="connsiteX118" fmla="*/ 30620 w 92041"/>
              <a:gd name="connsiteY118" fmla="*/ 128919 h 133610"/>
              <a:gd name="connsiteX119" fmla="*/ 31102 w 92041"/>
              <a:gd name="connsiteY119" fmla="*/ 127354 h 133610"/>
              <a:gd name="connsiteX120" fmla="*/ 30620 w 92041"/>
              <a:gd name="connsiteY120" fmla="*/ 126452 h 133610"/>
              <a:gd name="connsiteX121" fmla="*/ 28816 w 92041"/>
              <a:gd name="connsiteY121" fmla="*/ 127956 h 133610"/>
              <a:gd name="connsiteX122" fmla="*/ 25627 w 92041"/>
              <a:gd name="connsiteY122" fmla="*/ 129279 h 133610"/>
              <a:gd name="connsiteX123" fmla="*/ 24304 w 92041"/>
              <a:gd name="connsiteY123" fmla="*/ 130964 h 133610"/>
              <a:gd name="connsiteX124" fmla="*/ 20995 w 92041"/>
              <a:gd name="connsiteY124" fmla="*/ 133009 h 133610"/>
              <a:gd name="connsiteX125" fmla="*/ 20394 w 92041"/>
              <a:gd name="connsiteY125" fmla="*/ 132046 h 133610"/>
              <a:gd name="connsiteX126" fmla="*/ 18468 w 92041"/>
              <a:gd name="connsiteY126" fmla="*/ 132949 h 133610"/>
              <a:gd name="connsiteX127" fmla="*/ 17386 w 92041"/>
              <a:gd name="connsiteY127" fmla="*/ 131625 h 133610"/>
              <a:gd name="connsiteX128" fmla="*/ 16002 w 92041"/>
              <a:gd name="connsiteY128" fmla="*/ 131986 h 133610"/>
              <a:gd name="connsiteX129" fmla="*/ 15942 w 92041"/>
              <a:gd name="connsiteY129" fmla="*/ 130422 h 133610"/>
              <a:gd name="connsiteX130" fmla="*/ 14017 w 92041"/>
              <a:gd name="connsiteY130" fmla="*/ 130422 h 133610"/>
              <a:gd name="connsiteX131" fmla="*/ 12513 w 92041"/>
              <a:gd name="connsiteY131" fmla="*/ 131445 h 133610"/>
              <a:gd name="connsiteX132" fmla="*/ 12874 w 92041"/>
              <a:gd name="connsiteY132" fmla="*/ 132949 h 133610"/>
              <a:gd name="connsiteX133" fmla="*/ 10467 w 92041"/>
              <a:gd name="connsiteY133" fmla="*/ 130723 h 133610"/>
              <a:gd name="connsiteX134" fmla="*/ 9746 w 92041"/>
              <a:gd name="connsiteY134" fmla="*/ 131806 h 133610"/>
              <a:gd name="connsiteX135" fmla="*/ 9024 w 92041"/>
              <a:gd name="connsiteY135" fmla="*/ 130543 h 133610"/>
              <a:gd name="connsiteX136" fmla="*/ 9565 w 92041"/>
              <a:gd name="connsiteY136" fmla="*/ 129941 h 133610"/>
              <a:gd name="connsiteX137" fmla="*/ 6979 w 92041"/>
              <a:gd name="connsiteY137" fmla="*/ 127655 h 133610"/>
              <a:gd name="connsiteX138" fmla="*/ 3850 w 92041"/>
              <a:gd name="connsiteY138" fmla="*/ 125730 h 133610"/>
              <a:gd name="connsiteX139" fmla="*/ 3850 w 92041"/>
              <a:gd name="connsiteY139" fmla="*/ 123023 h 133610"/>
              <a:gd name="connsiteX140" fmla="*/ 5594 w 92041"/>
              <a:gd name="connsiteY140" fmla="*/ 122782 h 133610"/>
              <a:gd name="connsiteX141" fmla="*/ 4331 w 92041"/>
              <a:gd name="connsiteY141" fmla="*/ 117970 h 133610"/>
              <a:gd name="connsiteX142" fmla="*/ 3249 w 92041"/>
              <a:gd name="connsiteY142" fmla="*/ 116646 h 133610"/>
              <a:gd name="connsiteX143" fmla="*/ 2166 w 92041"/>
              <a:gd name="connsiteY143" fmla="*/ 113819 h 133610"/>
              <a:gd name="connsiteX144" fmla="*/ 0 w 92041"/>
              <a:gd name="connsiteY144" fmla="*/ 111653 h 133610"/>
              <a:gd name="connsiteX145" fmla="*/ 14859 w 92041"/>
              <a:gd name="connsiteY145" fmla="*/ 109427 h 133610"/>
              <a:gd name="connsiteX146" fmla="*/ 23402 w 92041"/>
              <a:gd name="connsiteY146" fmla="*/ 108224 h 133610"/>
              <a:gd name="connsiteX147" fmla="*/ 22439 w 92041"/>
              <a:gd name="connsiteY147" fmla="*/ 101487 h 133610"/>
              <a:gd name="connsiteX148" fmla="*/ 25266 w 92041"/>
              <a:gd name="connsiteY148" fmla="*/ 100765 h 133610"/>
              <a:gd name="connsiteX149" fmla="*/ 26169 w 92041"/>
              <a:gd name="connsiteY149" fmla="*/ 99140 h 133610"/>
              <a:gd name="connsiteX150" fmla="*/ 25206 w 92041"/>
              <a:gd name="connsiteY150" fmla="*/ 98358 h 133610"/>
              <a:gd name="connsiteX151" fmla="*/ 22860 w 92041"/>
              <a:gd name="connsiteY151" fmla="*/ 98118 h 133610"/>
              <a:gd name="connsiteX152" fmla="*/ 21536 w 92041"/>
              <a:gd name="connsiteY152" fmla="*/ 99140 h 133610"/>
              <a:gd name="connsiteX153" fmla="*/ 20574 w 92041"/>
              <a:gd name="connsiteY153" fmla="*/ 98719 h 133610"/>
              <a:gd name="connsiteX154" fmla="*/ 19672 w 92041"/>
              <a:gd name="connsiteY154" fmla="*/ 96674 h 133610"/>
              <a:gd name="connsiteX155" fmla="*/ 20574 w 92041"/>
              <a:gd name="connsiteY155" fmla="*/ 95892 h 133610"/>
              <a:gd name="connsiteX156" fmla="*/ 20454 w 92041"/>
              <a:gd name="connsiteY156" fmla="*/ 93726 h 133610"/>
              <a:gd name="connsiteX157" fmla="*/ 21176 w 92041"/>
              <a:gd name="connsiteY157" fmla="*/ 91741 h 133610"/>
              <a:gd name="connsiteX158" fmla="*/ 20875 w 92041"/>
              <a:gd name="connsiteY158" fmla="*/ 90056 h 133610"/>
              <a:gd name="connsiteX159" fmla="*/ 18829 w 92041"/>
              <a:gd name="connsiteY159" fmla="*/ 90538 h 133610"/>
              <a:gd name="connsiteX160" fmla="*/ 18228 w 92041"/>
              <a:gd name="connsiteY160" fmla="*/ 91139 h 133610"/>
              <a:gd name="connsiteX161" fmla="*/ 16784 w 92041"/>
              <a:gd name="connsiteY161" fmla="*/ 91019 h 133610"/>
              <a:gd name="connsiteX162" fmla="*/ 17446 w 92041"/>
              <a:gd name="connsiteY162" fmla="*/ 88131 h 133610"/>
              <a:gd name="connsiteX163" fmla="*/ 15520 w 92041"/>
              <a:gd name="connsiteY163" fmla="*/ 86026 h 133610"/>
              <a:gd name="connsiteX164" fmla="*/ 17626 w 92041"/>
              <a:gd name="connsiteY164" fmla="*/ 84823 h 133610"/>
              <a:gd name="connsiteX165" fmla="*/ 18950 w 92041"/>
              <a:gd name="connsiteY165" fmla="*/ 85184 h 133610"/>
              <a:gd name="connsiteX166" fmla="*/ 21296 w 92041"/>
              <a:gd name="connsiteY166" fmla="*/ 82356 h 133610"/>
              <a:gd name="connsiteX167" fmla="*/ 22379 w 92041"/>
              <a:gd name="connsiteY167" fmla="*/ 81514 h 133610"/>
              <a:gd name="connsiteX168" fmla="*/ 20333 w 92041"/>
              <a:gd name="connsiteY168" fmla="*/ 79288 h 133610"/>
              <a:gd name="connsiteX169" fmla="*/ 19250 w 92041"/>
              <a:gd name="connsiteY169" fmla="*/ 76521 h 133610"/>
              <a:gd name="connsiteX170" fmla="*/ 19732 w 92041"/>
              <a:gd name="connsiteY170" fmla="*/ 75017 h 133610"/>
              <a:gd name="connsiteX171" fmla="*/ 17746 w 92041"/>
              <a:gd name="connsiteY171" fmla="*/ 74415 h 133610"/>
              <a:gd name="connsiteX172" fmla="*/ 16664 w 92041"/>
              <a:gd name="connsiteY172" fmla="*/ 72370 h 133610"/>
              <a:gd name="connsiteX173" fmla="*/ 17265 w 92041"/>
              <a:gd name="connsiteY173" fmla="*/ 71408 h 133610"/>
              <a:gd name="connsiteX174" fmla="*/ 15280 w 92041"/>
              <a:gd name="connsiteY174" fmla="*/ 70806 h 133610"/>
              <a:gd name="connsiteX175" fmla="*/ 15039 w 92041"/>
              <a:gd name="connsiteY175" fmla="*/ 69783 h 133610"/>
              <a:gd name="connsiteX176" fmla="*/ 18468 w 92041"/>
              <a:gd name="connsiteY176" fmla="*/ 69543 h 133610"/>
              <a:gd name="connsiteX177" fmla="*/ 18468 w 92041"/>
              <a:gd name="connsiteY177" fmla="*/ 68099 h 133610"/>
              <a:gd name="connsiteX178" fmla="*/ 19612 w 92041"/>
              <a:gd name="connsiteY178" fmla="*/ 66475 h 133610"/>
              <a:gd name="connsiteX179" fmla="*/ 17746 w 92041"/>
              <a:gd name="connsiteY179" fmla="*/ 65993 h 133610"/>
              <a:gd name="connsiteX180" fmla="*/ 17746 w 92041"/>
              <a:gd name="connsiteY180" fmla="*/ 65091 h 133610"/>
              <a:gd name="connsiteX181" fmla="*/ 19371 w 92041"/>
              <a:gd name="connsiteY181" fmla="*/ 65452 h 133610"/>
              <a:gd name="connsiteX182" fmla="*/ 19792 w 92041"/>
              <a:gd name="connsiteY182" fmla="*/ 64249 h 133610"/>
              <a:gd name="connsiteX183" fmla="*/ 17746 w 92041"/>
              <a:gd name="connsiteY183" fmla="*/ 62925 h 133610"/>
              <a:gd name="connsiteX184" fmla="*/ 16664 w 92041"/>
              <a:gd name="connsiteY184" fmla="*/ 62685 h 133610"/>
              <a:gd name="connsiteX185" fmla="*/ 15280 w 92041"/>
              <a:gd name="connsiteY185" fmla="*/ 60639 h 133610"/>
              <a:gd name="connsiteX186" fmla="*/ 16483 w 92041"/>
              <a:gd name="connsiteY186" fmla="*/ 59436 h 133610"/>
              <a:gd name="connsiteX187" fmla="*/ 16303 w 92041"/>
              <a:gd name="connsiteY187" fmla="*/ 58654 h 133610"/>
              <a:gd name="connsiteX188" fmla="*/ 17686 w 92041"/>
              <a:gd name="connsiteY188" fmla="*/ 59256 h 133610"/>
              <a:gd name="connsiteX189" fmla="*/ 14498 w 92041"/>
              <a:gd name="connsiteY189" fmla="*/ 55405 h 133610"/>
              <a:gd name="connsiteX190" fmla="*/ 15701 w 92041"/>
              <a:gd name="connsiteY190" fmla="*/ 53962 h 133610"/>
              <a:gd name="connsiteX191" fmla="*/ 17145 w 92041"/>
              <a:gd name="connsiteY191" fmla="*/ 54804 h 133610"/>
              <a:gd name="connsiteX192" fmla="*/ 16182 w 92041"/>
              <a:gd name="connsiteY192" fmla="*/ 53059 h 133610"/>
              <a:gd name="connsiteX193" fmla="*/ 16904 w 92041"/>
              <a:gd name="connsiteY193" fmla="*/ 51856 h 133610"/>
              <a:gd name="connsiteX194" fmla="*/ 14498 w 92041"/>
              <a:gd name="connsiteY194" fmla="*/ 51134 h 133610"/>
              <a:gd name="connsiteX195" fmla="*/ 14498 w 92041"/>
              <a:gd name="connsiteY195" fmla="*/ 50292 h 133610"/>
              <a:gd name="connsiteX196" fmla="*/ 16303 w 92041"/>
              <a:gd name="connsiteY196" fmla="*/ 49931 h 133610"/>
              <a:gd name="connsiteX197" fmla="*/ 16483 w 92041"/>
              <a:gd name="connsiteY197" fmla="*/ 51315 h 133610"/>
              <a:gd name="connsiteX198" fmla="*/ 17807 w 92041"/>
              <a:gd name="connsiteY198" fmla="*/ 51074 h 133610"/>
              <a:gd name="connsiteX199" fmla="*/ 17626 w 92041"/>
              <a:gd name="connsiteY199" fmla="*/ 49690 h 133610"/>
              <a:gd name="connsiteX200" fmla="*/ 38080 w 92041"/>
              <a:gd name="connsiteY200" fmla="*/ 46081 h 133610"/>
              <a:gd name="connsiteX201" fmla="*/ 35433 w 92041"/>
              <a:gd name="connsiteY201" fmla="*/ 29838 h 133610"/>
              <a:gd name="connsiteX202" fmla="*/ 25808 w 92041"/>
              <a:gd name="connsiteY202" fmla="*/ 31463 h 133610"/>
              <a:gd name="connsiteX203" fmla="*/ 19250 w 92041"/>
              <a:gd name="connsiteY203" fmla="*/ 17025 h 133610"/>
              <a:gd name="connsiteX204" fmla="*/ 18829 w 92041"/>
              <a:gd name="connsiteY204" fmla="*/ 14318 h 13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</a:cxnLst>
            <a:rect l="l" t="t" r="r" b="b"/>
            <a:pathLst>
              <a:path w="92041" h="133610">
                <a:moveTo>
                  <a:pt x="18829" y="14318"/>
                </a:moveTo>
                <a:lnTo>
                  <a:pt x="18528" y="13716"/>
                </a:lnTo>
                <a:lnTo>
                  <a:pt x="20634" y="12152"/>
                </a:lnTo>
                <a:lnTo>
                  <a:pt x="19672" y="11009"/>
                </a:lnTo>
                <a:lnTo>
                  <a:pt x="20694" y="9926"/>
                </a:lnTo>
                <a:lnTo>
                  <a:pt x="23462" y="10588"/>
                </a:lnTo>
                <a:lnTo>
                  <a:pt x="24003" y="9806"/>
                </a:lnTo>
                <a:lnTo>
                  <a:pt x="26229" y="11610"/>
                </a:lnTo>
                <a:lnTo>
                  <a:pt x="29718" y="10828"/>
                </a:lnTo>
                <a:lnTo>
                  <a:pt x="32425" y="10768"/>
                </a:lnTo>
                <a:lnTo>
                  <a:pt x="31583" y="5354"/>
                </a:lnTo>
                <a:lnTo>
                  <a:pt x="36095" y="4572"/>
                </a:lnTo>
                <a:lnTo>
                  <a:pt x="36937" y="3850"/>
                </a:lnTo>
                <a:lnTo>
                  <a:pt x="37298" y="1865"/>
                </a:lnTo>
                <a:lnTo>
                  <a:pt x="39704" y="0"/>
                </a:lnTo>
                <a:lnTo>
                  <a:pt x="41208" y="1564"/>
                </a:lnTo>
                <a:lnTo>
                  <a:pt x="41569" y="3730"/>
                </a:lnTo>
                <a:lnTo>
                  <a:pt x="43073" y="14558"/>
                </a:lnTo>
                <a:lnTo>
                  <a:pt x="47284" y="17446"/>
                </a:lnTo>
                <a:lnTo>
                  <a:pt x="56849" y="24905"/>
                </a:lnTo>
                <a:lnTo>
                  <a:pt x="59075" y="24905"/>
                </a:lnTo>
                <a:lnTo>
                  <a:pt x="59075" y="26169"/>
                </a:lnTo>
                <a:lnTo>
                  <a:pt x="75678" y="30741"/>
                </a:lnTo>
                <a:lnTo>
                  <a:pt x="79168" y="31583"/>
                </a:lnTo>
                <a:lnTo>
                  <a:pt x="78746" y="32967"/>
                </a:lnTo>
                <a:lnTo>
                  <a:pt x="79769" y="32967"/>
                </a:lnTo>
                <a:lnTo>
                  <a:pt x="80972" y="33809"/>
                </a:lnTo>
                <a:lnTo>
                  <a:pt x="79830" y="38381"/>
                </a:lnTo>
                <a:lnTo>
                  <a:pt x="81033" y="38802"/>
                </a:lnTo>
                <a:lnTo>
                  <a:pt x="80792" y="40907"/>
                </a:lnTo>
                <a:lnTo>
                  <a:pt x="81634" y="41509"/>
                </a:lnTo>
                <a:lnTo>
                  <a:pt x="81153" y="43013"/>
                </a:lnTo>
                <a:lnTo>
                  <a:pt x="81935" y="43013"/>
                </a:lnTo>
                <a:lnTo>
                  <a:pt x="83980" y="46021"/>
                </a:lnTo>
                <a:lnTo>
                  <a:pt x="84582" y="45299"/>
                </a:lnTo>
                <a:lnTo>
                  <a:pt x="85605" y="46803"/>
                </a:lnTo>
                <a:lnTo>
                  <a:pt x="87590" y="47404"/>
                </a:lnTo>
                <a:lnTo>
                  <a:pt x="86988" y="50111"/>
                </a:lnTo>
                <a:lnTo>
                  <a:pt x="88793" y="52518"/>
                </a:lnTo>
                <a:lnTo>
                  <a:pt x="88432" y="53300"/>
                </a:lnTo>
                <a:lnTo>
                  <a:pt x="89334" y="54202"/>
                </a:lnTo>
                <a:lnTo>
                  <a:pt x="89815" y="52819"/>
                </a:lnTo>
                <a:lnTo>
                  <a:pt x="90718" y="55105"/>
                </a:lnTo>
                <a:lnTo>
                  <a:pt x="92041" y="54864"/>
                </a:lnTo>
                <a:lnTo>
                  <a:pt x="92041" y="56248"/>
                </a:lnTo>
                <a:lnTo>
                  <a:pt x="89756" y="57511"/>
                </a:lnTo>
                <a:lnTo>
                  <a:pt x="88372" y="58895"/>
                </a:lnTo>
                <a:lnTo>
                  <a:pt x="88974" y="60038"/>
                </a:lnTo>
                <a:lnTo>
                  <a:pt x="88793" y="61361"/>
                </a:lnTo>
                <a:lnTo>
                  <a:pt x="89936" y="64128"/>
                </a:lnTo>
                <a:lnTo>
                  <a:pt x="86928" y="67136"/>
                </a:lnTo>
                <a:lnTo>
                  <a:pt x="88252" y="68339"/>
                </a:lnTo>
                <a:lnTo>
                  <a:pt x="88071" y="69122"/>
                </a:lnTo>
                <a:lnTo>
                  <a:pt x="86447" y="69904"/>
                </a:lnTo>
                <a:lnTo>
                  <a:pt x="85364" y="73633"/>
                </a:lnTo>
                <a:lnTo>
                  <a:pt x="83258" y="73994"/>
                </a:lnTo>
                <a:lnTo>
                  <a:pt x="81754" y="75137"/>
                </a:lnTo>
                <a:lnTo>
                  <a:pt x="78927" y="74896"/>
                </a:lnTo>
                <a:lnTo>
                  <a:pt x="76280" y="76100"/>
                </a:lnTo>
                <a:lnTo>
                  <a:pt x="75077" y="78085"/>
                </a:lnTo>
                <a:lnTo>
                  <a:pt x="75017" y="80792"/>
                </a:lnTo>
                <a:lnTo>
                  <a:pt x="81935" y="82476"/>
                </a:lnTo>
                <a:lnTo>
                  <a:pt x="82717" y="84642"/>
                </a:lnTo>
                <a:lnTo>
                  <a:pt x="82416" y="87289"/>
                </a:lnTo>
                <a:lnTo>
                  <a:pt x="83017" y="87891"/>
                </a:lnTo>
                <a:lnTo>
                  <a:pt x="82055" y="91621"/>
                </a:lnTo>
                <a:lnTo>
                  <a:pt x="80311" y="94869"/>
                </a:lnTo>
                <a:lnTo>
                  <a:pt x="78746" y="97095"/>
                </a:lnTo>
                <a:lnTo>
                  <a:pt x="77483" y="96975"/>
                </a:lnTo>
                <a:lnTo>
                  <a:pt x="75017" y="94689"/>
                </a:lnTo>
                <a:lnTo>
                  <a:pt x="73513" y="97516"/>
                </a:lnTo>
                <a:lnTo>
                  <a:pt x="73032" y="97275"/>
                </a:lnTo>
                <a:lnTo>
                  <a:pt x="71648" y="98659"/>
                </a:lnTo>
                <a:lnTo>
                  <a:pt x="70144" y="99020"/>
                </a:lnTo>
                <a:lnTo>
                  <a:pt x="69903" y="101607"/>
                </a:lnTo>
                <a:lnTo>
                  <a:pt x="72069" y="103231"/>
                </a:lnTo>
                <a:lnTo>
                  <a:pt x="73453" y="103832"/>
                </a:lnTo>
                <a:lnTo>
                  <a:pt x="70806" y="104133"/>
                </a:lnTo>
                <a:lnTo>
                  <a:pt x="67617" y="103652"/>
                </a:lnTo>
                <a:lnTo>
                  <a:pt x="66534" y="104133"/>
                </a:lnTo>
                <a:lnTo>
                  <a:pt x="63526" y="103111"/>
                </a:lnTo>
                <a:lnTo>
                  <a:pt x="62985" y="102569"/>
                </a:lnTo>
                <a:lnTo>
                  <a:pt x="60458" y="102269"/>
                </a:lnTo>
                <a:lnTo>
                  <a:pt x="58954" y="100163"/>
                </a:lnTo>
                <a:lnTo>
                  <a:pt x="56488" y="99200"/>
                </a:lnTo>
                <a:lnTo>
                  <a:pt x="56849" y="101968"/>
                </a:lnTo>
                <a:lnTo>
                  <a:pt x="54924" y="103592"/>
                </a:lnTo>
                <a:lnTo>
                  <a:pt x="54924" y="104254"/>
                </a:lnTo>
                <a:lnTo>
                  <a:pt x="53059" y="105818"/>
                </a:lnTo>
                <a:lnTo>
                  <a:pt x="51736" y="107863"/>
                </a:lnTo>
                <a:lnTo>
                  <a:pt x="49931" y="108886"/>
                </a:lnTo>
                <a:lnTo>
                  <a:pt x="50833" y="109247"/>
                </a:lnTo>
                <a:lnTo>
                  <a:pt x="47825" y="110931"/>
                </a:lnTo>
                <a:lnTo>
                  <a:pt x="47946" y="112616"/>
                </a:lnTo>
                <a:lnTo>
                  <a:pt x="46442" y="114420"/>
                </a:lnTo>
                <a:lnTo>
                  <a:pt x="46863" y="116526"/>
                </a:lnTo>
                <a:lnTo>
                  <a:pt x="48487" y="119353"/>
                </a:lnTo>
                <a:lnTo>
                  <a:pt x="47344" y="119594"/>
                </a:lnTo>
                <a:lnTo>
                  <a:pt x="45720" y="118090"/>
                </a:lnTo>
                <a:lnTo>
                  <a:pt x="45239" y="119474"/>
                </a:lnTo>
                <a:lnTo>
                  <a:pt x="46442" y="121579"/>
                </a:lnTo>
                <a:lnTo>
                  <a:pt x="45901" y="122963"/>
                </a:lnTo>
                <a:lnTo>
                  <a:pt x="47825" y="122482"/>
                </a:lnTo>
                <a:lnTo>
                  <a:pt x="48848" y="125008"/>
                </a:lnTo>
                <a:lnTo>
                  <a:pt x="49871" y="125550"/>
                </a:lnTo>
                <a:lnTo>
                  <a:pt x="48969" y="126091"/>
                </a:lnTo>
                <a:lnTo>
                  <a:pt x="47946" y="126512"/>
                </a:lnTo>
                <a:lnTo>
                  <a:pt x="45058" y="126272"/>
                </a:lnTo>
                <a:lnTo>
                  <a:pt x="42291" y="125429"/>
                </a:lnTo>
                <a:lnTo>
                  <a:pt x="39283" y="125189"/>
                </a:lnTo>
                <a:lnTo>
                  <a:pt x="37959" y="126993"/>
                </a:lnTo>
                <a:lnTo>
                  <a:pt x="38802" y="131625"/>
                </a:lnTo>
                <a:lnTo>
                  <a:pt x="37177" y="133611"/>
                </a:lnTo>
                <a:lnTo>
                  <a:pt x="35974" y="132528"/>
                </a:lnTo>
                <a:lnTo>
                  <a:pt x="33568" y="132889"/>
                </a:lnTo>
                <a:lnTo>
                  <a:pt x="32365" y="130964"/>
                </a:lnTo>
                <a:lnTo>
                  <a:pt x="30260" y="131264"/>
                </a:lnTo>
                <a:lnTo>
                  <a:pt x="30981" y="130121"/>
                </a:lnTo>
                <a:lnTo>
                  <a:pt x="30620" y="128919"/>
                </a:lnTo>
                <a:lnTo>
                  <a:pt x="31102" y="127354"/>
                </a:lnTo>
                <a:lnTo>
                  <a:pt x="30620" y="126452"/>
                </a:lnTo>
                <a:lnTo>
                  <a:pt x="28816" y="127956"/>
                </a:lnTo>
                <a:lnTo>
                  <a:pt x="25627" y="129279"/>
                </a:lnTo>
                <a:lnTo>
                  <a:pt x="24304" y="130964"/>
                </a:lnTo>
                <a:lnTo>
                  <a:pt x="20995" y="133009"/>
                </a:lnTo>
                <a:lnTo>
                  <a:pt x="20394" y="132046"/>
                </a:lnTo>
                <a:lnTo>
                  <a:pt x="18468" y="132949"/>
                </a:lnTo>
                <a:lnTo>
                  <a:pt x="17386" y="131625"/>
                </a:lnTo>
                <a:lnTo>
                  <a:pt x="16002" y="131986"/>
                </a:lnTo>
                <a:lnTo>
                  <a:pt x="15942" y="130422"/>
                </a:lnTo>
                <a:lnTo>
                  <a:pt x="14017" y="130422"/>
                </a:lnTo>
                <a:lnTo>
                  <a:pt x="12513" y="131445"/>
                </a:lnTo>
                <a:lnTo>
                  <a:pt x="12874" y="132949"/>
                </a:lnTo>
                <a:lnTo>
                  <a:pt x="10467" y="130723"/>
                </a:lnTo>
                <a:lnTo>
                  <a:pt x="9746" y="131806"/>
                </a:lnTo>
                <a:lnTo>
                  <a:pt x="9024" y="130543"/>
                </a:lnTo>
                <a:lnTo>
                  <a:pt x="9565" y="129941"/>
                </a:lnTo>
                <a:lnTo>
                  <a:pt x="6979" y="127655"/>
                </a:lnTo>
                <a:lnTo>
                  <a:pt x="3850" y="125730"/>
                </a:lnTo>
                <a:lnTo>
                  <a:pt x="3850" y="123023"/>
                </a:lnTo>
                <a:lnTo>
                  <a:pt x="5594" y="122782"/>
                </a:lnTo>
                <a:lnTo>
                  <a:pt x="4331" y="117970"/>
                </a:lnTo>
                <a:lnTo>
                  <a:pt x="3249" y="116646"/>
                </a:lnTo>
                <a:lnTo>
                  <a:pt x="2166" y="113819"/>
                </a:lnTo>
                <a:lnTo>
                  <a:pt x="0" y="111653"/>
                </a:lnTo>
                <a:lnTo>
                  <a:pt x="14859" y="109427"/>
                </a:lnTo>
                <a:lnTo>
                  <a:pt x="23402" y="108224"/>
                </a:lnTo>
                <a:lnTo>
                  <a:pt x="22439" y="101487"/>
                </a:lnTo>
                <a:lnTo>
                  <a:pt x="25266" y="100765"/>
                </a:lnTo>
                <a:lnTo>
                  <a:pt x="26169" y="99140"/>
                </a:lnTo>
                <a:lnTo>
                  <a:pt x="25206" y="98358"/>
                </a:lnTo>
                <a:lnTo>
                  <a:pt x="22860" y="98118"/>
                </a:lnTo>
                <a:lnTo>
                  <a:pt x="21536" y="99140"/>
                </a:lnTo>
                <a:lnTo>
                  <a:pt x="20574" y="98719"/>
                </a:lnTo>
                <a:lnTo>
                  <a:pt x="19672" y="96674"/>
                </a:lnTo>
                <a:lnTo>
                  <a:pt x="20574" y="95892"/>
                </a:lnTo>
                <a:lnTo>
                  <a:pt x="20454" y="93726"/>
                </a:lnTo>
                <a:lnTo>
                  <a:pt x="21176" y="91741"/>
                </a:lnTo>
                <a:lnTo>
                  <a:pt x="20875" y="90056"/>
                </a:lnTo>
                <a:lnTo>
                  <a:pt x="18829" y="90538"/>
                </a:lnTo>
                <a:lnTo>
                  <a:pt x="18228" y="91139"/>
                </a:lnTo>
                <a:lnTo>
                  <a:pt x="16784" y="91019"/>
                </a:lnTo>
                <a:lnTo>
                  <a:pt x="17446" y="88131"/>
                </a:lnTo>
                <a:lnTo>
                  <a:pt x="15520" y="86026"/>
                </a:lnTo>
                <a:lnTo>
                  <a:pt x="17626" y="84823"/>
                </a:lnTo>
                <a:lnTo>
                  <a:pt x="18950" y="85184"/>
                </a:lnTo>
                <a:lnTo>
                  <a:pt x="21296" y="82356"/>
                </a:lnTo>
                <a:lnTo>
                  <a:pt x="22379" y="81514"/>
                </a:lnTo>
                <a:lnTo>
                  <a:pt x="20333" y="79288"/>
                </a:lnTo>
                <a:lnTo>
                  <a:pt x="19250" y="76521"/>
                </a:lnTo>
                <a:lnTo>
                  <a:pt x="19732" y="75017"/>
                </a:lnTo>
                <a:lnTo>
                  <a:pt x="17746" y="74415"/>
                </a:lnTo>
                <a:lnTo>
                  <a:pt x="16664" y="72370"/>
                </a:lnTo>
                <a:lnTo>
                  <a:pt x="17265" y="71408"/>
                </a:lnTo>
                <a:lnTo>
                  <a:pt x="15280" y="70806"/>
                </a:lnTo>
                <a:lnTo>
                  <a:pt x="15039" y="69783"/>
                </a:lnTo>
                <a:lnTo>
                  <a:pt x="18468" y="69543"/>
                </a:lnTo>
                <a:lnTo>
                  <a:pt x="18468" y="68099"/>
                </a:lnTo>
                <a:lnTo>
                  <a:pt x="19612" y="66475"/>
                </a:lnTo>
                <a:lnTo>
                  <a:pt x="17746" y="65993"/>
                </a:lnTo>
                <a:lnTo>
                  <a:pt x="17746" y="65091"/>
                </a:lnTo>
                <a:lnTo>
                  <a:pt x="19371" y="65452"/>
                </a:lnTo>
                <a:lnTo>
                  <a:pt x="19792" y="64249"/>
                </a:lnTo>
                <a:lnTo>
                  <a:pt x="17746" y="62925"/>
                </a:lnTo>
                <a:lnTo>
                  <a:pt x="16664" y="62685"/>
                </a:lnTo>
                <a:lnTo>
                  <a:pt x="15280" y="60639"/>
                </a:lnTo>
                <a:lnTo>
                  <a:pt x="16483" y="59436"/>
                </a:lnTo>
                <a:lnTo>
                  <a:pt x="16303" y="58654"/>
                </a:lnTo>
                <a:lnTo>
                  <a:pt x="17686" y="59256"/>
                </a:lnTo>
                <a:lnTo>
                  <a:pt x="14498" y="55405"/>
                </a:lnTo>
                <a:lnTo>
                  <a:pt x="15701" y="53962"/>
                </a:lnTo>
                <a:lnTo>
                  <a:pt x="17145" y="54804"/>
                </a:lnTo>
                <a:lnTo>
                  <a:pt x="16182" y="53059"/>
                </a:lnTo>
                <a:lnTo>
                  <a:pt x="16904" y="51856"/>
                </a:lnTo>
                <a:lnTo>
                  <a:pt x="14498" y="51134"/>
                </a:lnTo>
                <a:lnTo>
                  <a:pt x="14498" y="50292"/>
                </a:lnTo>
                <a:lnTo>
                  <a:pt x="16303" y="49931"/>
                </a:lnTo>
                <a:lnTo>
                  <a:pt x="16483" y="51315"/>
                </a:lnTo>
                <a:lnTo>
                  <a:pt x="17807" y="51074"/>
                </a:lnTo>
                <a:lnTo>
                  <a:pt x="17626" y="49690"/>
                </a:lnTo>
                <a:lnTo>
                  <a:pt x="38080" y="46081"/>
                </a:lnTo>
                <a:lnTo>
                  <a:pt x="35433" y="29838"/>
                </a:lnTo>
                <a:lnTo>
                  <a:pt x="25808" y="31463"/>
                </a:lnTo>
                <a:lnTo>
                  <a:pt x="19250" y="17025"/>
                </a:lnTo>
                <a:lnTo>
                  <a:pt x="18829" y="1431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 title="GA-7">
            <a:extLst>
              <a:ext uri="{FF2B5EF4-FFF2-40B4-BE49-F238E27FC236}">
                <a16:creationId xmlns:a16="http://schemas.microsoft.com/office/drawing/2014/main" id="{D798E66F-282C-F597-7BCA-9EC5F1ADC42A}"/>
              </a:ext>
            </a:extLst>
          </p:cNvPr>
          <p:cNvSpPr/>
          <p:nvPr/>
        </p:nvSpPr>
        <p:spPr>
          <a:xfrm>
            <a:off x="6358784" y="4402633"/>
            <a:ext cx="62482" cy="45066"/>
          </a:xfrm>
          <a:custGeom>
            <a:avLst/>
            <a:gdLst>
              <a:gd name="connsiteX0" fmla="*/ 28274 w 78205"/>
              <a:gd name="connsiteY0" fmla="*/ 4572 h 58413"/>
              <a:gd name="connsiteX1" fmla="*/ 26108 w 78205"/>
              <a:gd name="connsiteY1" fmla="*/ 7279 h 58413"/>
              <a:gd name="connsiteX2" fmla="*/ 27492 w 78205"/>
              <a:gd name="connsiteY2" fmla="*/ 8242 h 58413"/>
              <a:gd name="connsiteX3" fmla="*/ 28214 w 78205"/>
              <a:gd name="connsiteY3" fmla="*/ 7279 h 58413"/>
              <a:gd name="connsiteX4" fmla="*/ 30199 w 78205"/>
              <a:gd name="connsiteY4" fmla="*/ 7700 h 58413"/>
              <a:gd name="connsiteX5" fmla="*/ 28996 w 78205"/>
              <a:gd name="connsiteY5" fmla="*/ 9024 h 58413"/>
              <a:gd name="connsiteX6" fmla="*/ 29778 w 78205"/>
              <a:gd name="connsiteY6" fmla="*/ 11009 h 58413"/>
              <a:gd name="connsiteX7" fmla="*/ 32064 w 78205"/>
              <a:gd name="connsiteY7" fmla="*/ 13175 h 58413"/>
              <a:gd name="connsiteX8" fmla="*/ 33568 w 78205"/>
              <a:gd name="connsiteY8" fmla="*/ 13175 h 58413"/>
              <a:gd name="connsiteX9" fmla="*/ 32546 w 78205"/>
              <a:gd name="connsiteY9" fmla="*/ 16062 h 58413"/>
              <a:gd name="connsiteX10" fmla="*/ 33748 w 78205"/>
              <a:gd name="connsiteY10" fmla="*/ 16663 h 58413"/>
              <a:gd name="connsiteX11" fmla="*/ 35493 w 78205"/>
              <a:gd name="connsiteY11" fmla="*/ 19431 h 58413"/>
              <a:gd name="connsiteX12" fmla="*/ 36997 w 78205"/>
              <a:gd name="connsiteY12" fmla="*/ 20453 h 58413"/>
              <a:gd name="connsiteX13" fmla="*/ 39764 w 78205"/>
              <a:gd name="connsiteY13" fmla="*/ 20333 h 58413"/>
              <a:gd name="connsiteX14" fmla="*/ 42772 w 78205"/>
              <a:gd name="connsiteY14" fmla="*/ 18889 h 58413"/>
              <a:gd name="connsiteX15" fmla="*/ 45479 w 78205"/>
              <a:gd name="connsiteY15" fmla="*/ 15942 h 58413"/>
              <a:gd name="connsiteX16" fmla="*/ 51495 w 78205"/>
              <a:gd name="connsiteY16" fmla="*/ 13355 h 58413"/>
              <a:gd name="connsiteX17" fmla="*/ 53059 w 78205"/>
              <a:gd name="connsiteY17" fmla="*/ 13114 h 58413"/>
              <a:gd name="connsiteX18" fmla="*/ 54263 w 78205"/>
              <a:gd name="connsiteY18" fmla="*/ 14318 h 58413"/>
              <a:gd name="connsiteX19" fmla="*/ 56668 w 78205"/>
              <a:gd name="connsiteY19" fmla="*/ 12814 h 58413"/>
              <a:gd name="connsiteX20" fmla="*/ 57390 w 78205"/>
              <a:gd name="connsiteY20" fmla="*/ 11009 h 58413"/>
              <a:gd name="connsiteX21" fmla="*/ 55586 w 78205"/>
              <a:gd name="connsiteY21" fmla="*/ 9084 h 58413"/>
              <a:gd name="connsiteX22" fmla="*/ 58894 w 78205"/>
              <a:gd name="connsiteY22" fmla="*/ 6076 h 58413"/>
              <a:gd name="connsiteX23" fmla="*/ 60820 w 78205"/>
              <a:gd name="connsiteY23" fmla="*/ 6557 h 58413"/>
              <a:gd name="connsiteX24" fmla="*/ 61180 w 78205"/>
              <a:gd name="connsiteY24" fmla="*/ 5354 h 58413"/>
              <a:gd name="connsiteX25" fmla="*/ 62384 w 78205"/>
              <a:gd name="connsiteY25" fmla="*/ 5895 h 58413"/>
              <a:gd name="connsiteX26" fmla="*/ 64730 w 78205"/>
              <a:gd name="connsiteY26" fmla="*/ 4933 h 58413"/>
              <a:gd name="connsiteX27" fmla="*/ 65331 w 78205"/>
              <a:gd name="connsiteY27" fmla="*/ 5173 h 58413"/>
              <a:gd name="connsiteX28" fmla="*/ 65211 w 78205"/>
              <a:gd name="connsiteY28" fmla="*/ 6978 h 58413"/>
              <a:gd name="connsiteX29" fmla="*/ 67437 w 78205"/>
              <a:gd name="connsiteY29" fmla="*/ 8783 h 58413"/>
              <a:gd name="connsiteX30" fmla="*/ 70264 w 78205"/>
              <a:gd name="connsiteY30" fmla="*/ 9986 h 58413"/>
              <a:gd name="connsiteX31" fmla="*/ 72009 w 78205"/>
              <a:gd name="connsiteY31" fmla="*/ 13175 h 58413"/>
              <a:gd name="connsiteX32" fmla="*/ 72851 w 78205"/>
              <a:gd name="connsiteY32" fmla="*/ 13234 h 58413"/>
              <a:gd name="connsiteX33" fmla="*/ 75137 w 78205"/>
              <a:gd name="connsiteY33" fmla="*/ 14919 h 58413"/>
              <a:gd name="connsiteX34" fmla="*/ 75258 w 78205"/>
              <a:gd name="connsiteY34" fmla="*/ 15822 h 58413"/>
              <a:gd name="connsiteX35" fmla="*/ 77062 w 78205"/>
              <a:gd name="connsiteY35" fmla="*/ 17145 h 58413"/>
              <a:gd name="connsiteX36" fmla="*/ 78205 w 78205"/>
              <a:gd name="connsiteY36" fmla="*/ 18950 h 58413"/>
              <a:gd name="connsiteX37" fmla="*/ 65151 w 78205"/>
              <a:gd name="connsiteY37" fmla="*/ 37238 h 58413"/>
              <a:gd name="connsiteX38" fmla="*/ 56728 w 78205"/>
              <a:gd name="connsiteY38" fmla="*/ 48246 h 58413"/>
              <a:gd name="connsiteX39" fmla="*/ 54864 w 78205"/>
              <a:gd name="connsiteY39" fmla="*/ 51074 h 58413"/>
              <a:gd name="connsiteX40" fmla="*/ 49570 w 78205"/>
              <a:gd name="connsiteY40" fmla="*/ 58413 h 58413"/>
              <a:gd name="connsiteX41" fmla="*/ 46863 w 78205"/>
              <a:gd name="connsiteY41" fmla="*/ 57992 h 58413"/>
              <a:gd name="connsiteX42" fmla="*/ 43554 w 78205"/>
              <a:gd name="connsiteY42" fmla="*/ 55706 h 58413"/>
              <a:gd name="connsiteX43" fmla="*/ 40667 w 78205"/>
              <a:gd name="connsiteY43" fmla="*/ 55225 h 58413"/>
              <a:gd name="connsiteX44" fmla="*/ 36636 w 78205"/>
              <a:gd name="connsiteY44" fmla="*/ 51796 h 58413"/>
              <a:gd name="connsiteX45" fmla="*/ 33929 w 78205"/>
              <a:gd name="connsiteY45" fmla="*/ 50593 h 58413"/>
              <a:gd name="connsiteX46" fmla="*/ 29297 w 78205"/>
              <a:gd name="connsiteY46" fmla="*/ 45780 h 58413"/>
              <a:gd name="connsiteX47" fmla="*/ 28153 w 78205"/>
              <a:gd name="connsiteY47" fmla="*/ 45540 h 58413"/>
              <a:gd name="connsiteX48" fmla="*/ 25748 w 78205"/>
              <a:gd name="connsiteY48" fmla="*/ 43374 h 58413"/>
              <a:gd name="connsiteX49" fmla="*/ 22860 w 78205"/>
              <a:gd name="connsiteY49" fmla="*/ 42532 h 58413"/>
              <a:gd name="connsiteX50" fmla="*/ 21898 w 78205"/>
              <a:gd name="connsiteY50" fmla="*/ 41750 h 58413"/>
              <a:gd name="connsiteX51" fmla="*/ 19612 w 78205"/>
              <a:gd name="connsiteY51" fmla="*/ 41509 h 58413"/>
              <a:gd name="connsiteX52" fmla="*/ 17807 w 78205"/>
              <a:gd name="connsiteY52" fmla="*/ 40787 h 58413"/>
              <a:gd name="connsiteX53" fmla="*/ 14077 w 78205"/>
              <a:gd name="connsiteY53" fmla="*/ 37779 h 58413"/>
              <a:gd name="connsiteX54" fmla="*/ 12573 w 78205"/>
              <a:gd name="connsiteY54" fmla="*/ 36095 h 58413"/>
              <a:gd name="connsiteX55" fmla="*/ 9204 w 78205"/>
              <a:gd name="connsiteY55" fmla="*/ 34831 h 58413"/>
              <a:gd name="connsiteX56" fmla="*/ 7700 w 78205"/>
              <a:gd name="connsiteY56" fmla="*/ 33748 h 58413"/>
              <a:gd name="connsiteX57" fmla="*/ 5594 w 78205"/>
              <a:gd name="connsiteY57" fmla="*/ 29959 h 58413"/>
              <a:gd name="connsiteX58" fmla="*/ 5895 w 78205"/>
              <a:gd name="connsiteY58" fmla="*/ 28394 h 58413"/>
              <a:gd name="connsiteX59" fmla="*/ 4692 w 78205"/>
              <a:gd name="connsiteY59" fmla="*/ 27011 h 58413"/>
              <a:gd name="connsiteX60" fmla="*/ 3790 w 78205"/>
              <a:gd name="connsiteY60" fmla="*/ 26890 h 58413"/>
              <a:gd name="connsiteX61" fmla="*/ 4692 w 78205"/>
              <a:gd name="connsiteY61" fmla="*/ 26289 h 58413"/>
              <a:gd name="connsiteX62" fmla="*/ 3670 w 78205"/>
              <a:gd name="connsiteY62" fmla="*/ 25808 h 58413"/>
              <a:gd name="connsiteX63" fmla="*/ 2647 w 78205"/>
              <a:gd name="connsiteY63" fmla="*/ 23281 h 58413"/>
              <a:gd name="connsiteX64" fmla="*/ 662 w 78205"/>
              <a:gd name="connsiteY64" fmla="*/ 23762 h 58413"/>
              <a:gd name="connsiteX65" fmla="*/ 1203 w 78205"/>
              <a:gd name="connsiteY65" fmla="*/ 22379 h 58413"/>
              <a:gd name="connsiteX66" fmla="*/ 0 w 78205"/>
              <a:gd name="connsiteY66" fmla="*/ 20273 h 58413"/>
              <a:gd name="connsiteX67" fmla="*/ 601 w 78205"/>
              <a:gd name="connsiteY67" fmla="*/ 18889 h 58413"/>
              <a:gd name="connsiteX68" fmla="*/ 2226 w 78205"/>
              <a:gd name="connsiteY68" fmla="*/ 20393 h 58413"/>
              <a:gd name="connsiteX69" fmla="*/ 3308 w 78205"/>
              <a:gd name="connsiteY69" fmla="*/ 20153 h 58413"/>
              <a:gd name="connsiteX70" fmla="*/ 1685 w 78205"/>
              <a:gd name="connsiteY70" fmla="*/ 17326 h 58413"/>
              <a:gd name="connsiteX71" fmla="*/ 1263 w 78205"/>
              <a:gd name="connsiteY71" fmla="*/ 15160 h 58413"/>
              <a:gd name="connsiteX72" fmla="*/ 2767 w 78205"/>
              <a:gd name="connsiteY72" fmla="*/ 13355 h 58413"/>
              <a:gd name="connsiteX73" fmla="*/ 2647 w 78205"/>
              <a:gd name="connsiteY73" fmla="*/ 11730 h 58413"/>
              <a:gd name="connsiteX74" fmla="*/ 5654 w 78205"/>
              <a:gd name="connsiteY74" fmla="*/ 10046 h 58413"/>
              <a:gd name="connsiteX75" fmla="*/ 4752 w 78205"/>
              <a:gd name="connsiteY75" fmla="*/ 9685 h 58413"/>
              <a:gd name="connsiteX76" fmla="*/ 6557 w 78205"/>
              <a:gd name="connsiteY76" fmla="*/ 8663 h 58413"/>
              <a:gd name="connsiteX77" fmla="*/ 7880 w 78205"/>
              <a:gd name="connsiteY77" fmla="*/ 6617 h 58413"/>
              <a:gd name="connsiteX78" fmla="*/ 9806 w 78205"/>
              <a:gd name="connsiteY78" fmla="*/ 5053 h 58413"/>
              <a:gd name="connsiteX79" fmla="*/ 9806 w 78205"/>
              <a:gd name="connsiteY79" fmla="*/ 4391 h 58413"/>
              <a:gd name="connsiteX80" fmla="*/ 11670 w 78205"/>
              <a:gd name="connsiteY80" fmla="*/ 2767 h 58413"/>
              <a:gd name="connsiteX81" fmla="*/ 11310 w 78205"/>
              <a:gd name="connsiteY81" fmla="*/ 0 h 58413"/>
              <a:gd name="connsiteX82" fmla="*/ 13716 w 78205"/>
              <a:gd name="connsiteY82" fmla="*/ 1023 h 58413"/>
              <a:gd name="connsiteX83" fmla="*/ 15280 w 78205"/>
              <a:gd name="connsiteY83" fmla="*/ 3068 h 58413"/>
              <a:gd name="connsiteX84" fmla="*/ 17807 w 78205"/>
              <a:gd name="connsiteY84" fmla="*/ 3309 h 58413"/>
              <a:gd name="connsiteX85" fmla="*/ 18348 w 78205"/>
              <a:gd name="connsiteY85" fmla="*/ 3910 h 58413"/>
              <a:gd name="connsiteX86" fmla="*/ 21356 w 78205"/>
              <a:gd name="connsiteY86" fmla="*/ 4933 h 58413"/>
              <a:gd name="connsiteX87" fmla="*/ 22499 w 78205"/>
              <a:gd name="connsiteY87" fmla="*/ 4452 h 58413"/>
              <a:gd name="connsiteX88" fmla="*/ 25627 w 78205"/>
              <a:gd name="connsiteY88" fmla="*/ 4933 h 58413"/>
              <a:gd name="connsiteX89" fmla="*/ 28274 w 78205"/>
              <a:gd name="connsiteY89" fmla="*/ 4572 h 58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78205" h="58413">
                <a:moveTo>
                  <a:pt x="28274" y="4572"/>
                </a:moveTo>
                <a:lnTo>
                  <a:pt x="26108" y="7279"/>
                </a:lnTo>
                <a:lnTo>
                  <a:pt x="27492" y="8242"/>
                </a:lnTo>
                <a:lnTo>
                  <a:pt x="28214" y="7279"/>
                </a:lnTo>
                <a:lnTo>
                  <a:pt x="30199" y="7700"/>
                </a:lnTo>
                <a:lnTo>
                  <a:pt x="28996" y="9024"/>
                </a:lnTo>
                <a:lnTo>
                  <a:pt x="29778" y="11009"/>
                </a:lnTo>
                <a:lnTo>
                  <a:pt x="32064" y="13175"/>
                </a:lnTo>
                <a:lnTo>
                  <a:pt x="33568" y="13175"/>
                </a:lnTo>
                <a:lnTo>
                  <a:pt x="32546" y="16062"/>
                </a:lnTo>
                <a:lnTo>
                  <a:pt x="33748" y="16663"/>
                </a:lnTo>
                <a:lnTo>
                  <a:pt x="35493" y="19431"/>
                </a:lnTo>
                <a:lnTo>
                  <a:pt x="36997" y="20453"/>
                </a:lnTo>
                <a:lnTo>
                  <a:pt x="39764" y="20333"/>
                </a:lnTo>
                <a:lnTo>
                  <a:pt x="42772" y="18889"/>
                </a:lnTo>
                <a:lnTo>
                  <a:pt x="45479" y="15942"/>
                </a:lnTo>
                <a:lnTo>
                  <a:pt x="51495" y="13355"/>
                </a:lnTo>
                <a:lnTo>
                  <a:pt x="53059" y="13114"/>
                </a:lnTo>
                <a:lnTo>
                  <a:pt x="54263" y="14318"/>
                </a:lnTo>
                <a:lnTo>
                  <a:pt x="56668" y="12814"/>
                </a:lnTo>
                <a:lnTo>
                  <a:pt x="57390" y="11009"/>
                </a:lnTo>
                <a:lnTo>
                  <a:pt x="55586" y="9084"/>
                </a:lnTo>
                <a:lnTo>
                  <a:pt x="58894" y="6076"/>
                </a:lnTo>
                <a:lnTo>
                  <a:pt x="60820" y="6557"/>
                </a:lnTo>
                <a:lnTo>
                  <a:pt x="61180" y="5354"/>
                </a:lnTo>
                <a:lnTo>
                  <a:pt x="62384" y="5895"/>
                </a:lnTo>
                <a:lnTo>
                  <a:pt x="64730" y="4933"/>
                </a:lnTo>
                <a:lnTo>
                  <a:pt x="65331" y="5173"/>
                </a:lnTo>
                <a:lnTo>
                  <a:pt x="65211" y="6978"/>
                </a:lnTo>
                <a:lnTo>
                  <a:pt x="67437" y="8783"/>
                </a:lnTo>
                <a:lnTo>
                  <a:pt x="70264" y="9986"/>
                </a:lnTo>
                <a:lnTo>
                  <a:pt x="72009" y="13175"/>
                </a:lnTo>
                <a:lnTo>
                  <a:pt x="72851" y="13234"/>
                </a:lnTo>
                <a:lnTo>
                  <a:pt x="75137" y="14919"/>
                </a:lnTo>
                <a:lnTo>
                  <a:pt x="75258" y="15822"/>
                </a:lnTo>
                <a:lnTo>
                  <a:pt x="77062" y="17145"/>
                </a:lnTo>
                <a:lnTo>
                  <a:pt x="78205" y="18950"/>
                </a:lnTo>
                <a:lnTo>
                  <a:pt x="65151" y="37238"/>
                </a:lnTo>
                <a:lnTo>
                  <a:pt x="56728" y="48246"/>
                </a:lnTo>
                <a:lnTo>
                  <a:pt x="54864" y="51074"/>
                </a:lnTo>
                <a:lnTo>
                  <a:pt x="49570" y="58413"/>
                </a:lnTo>
                <a:lnTo>
                  <a:pt x="46863" y="57992"/>
                </a:lnTo>
                <a:lnTo>
                  <a:pt x="43554" y="55706"/>
                </a:lnTo>
                <a:lnTo>
                  <a:pt x="40667" y="55225"/>
                </a:lnTo>
                <a:lnTo>
                  <a:pt x="36636" y="51796"/>
                </a:lnTo>
                <a:lnTo>
                  <a:pt x="33929" y="50593"/>
                </a:lnTo>
                <a:lnTo>
                  <a:pt x="29297" y="45780"/>
                </a:lnTo>
                <a:lnTo>
                  <a:pt x="28153" y="45540"/>
                </a:lnTo>
                <a:lnTo>
                  <a:pt x="25748" y="43374"/>
                </a:lnTo>
                <a:lnTo>
                  <a:pt x="22860" y="42532"/>
                </a:lnTo>
                <a:lnTo>
                  <a:pt x="21898" y="41750"/>
                </a:lnTo>
                <a:lnTo>
                  <a:pt x="19612" y="41509"/>
                </a:lnTo>
                <a:lnTo>
                  <a:pt x="17807" y="40787"/>
                </a:lnTo>
                <a:lnTo>
                  <a:pt x="14077" y="37779"/>
                </a:lnTo>
                <a:lnTo>
                  <a:pt x="12573" y="36095"/>
                </a:lnTo>
                <a:lnTo>
                  <a:pt x="9204" y="34831"/>
                </a:lnTo>
                <a:lnTo>
                  <a:pt x="7700" y="33748"/>
                </a:lnTo>
                <a:lnTo>
                  <a:pt x="5594" y="29959"/>
                </a:lnTo>
                <a:lnTo>
                  <a:pt x="5895" y="28394"/>
                </a:lnTo>
                <a:lnTo>
                  <a:pt x="4692" y="27011"/>
                </a:lnTo>
                <a:lnTo>
                  <a:pt x="3790" y="26890"/>
                </a:lnTo>
                <a:lnTo>
                  <a:pt x="4692" y="26289"/>
                </a:lnTo>
                <a:lnTo>
                  <a:pt x="3670" y="25808"/>
                </a:lnTo>
                <a:lnTo>
                  <a:pt x="2647" y="23281"/>
                </a:lnTo>
                <a:lnTo>
                  <a:pt x="662" y="23762"/>
                </a:lnTo>
                <a:lnTo>
                  <a:pt x="1203" y="22379"/>
                </a:lnTo>
                <a:lnTo>
                  <a:pt x="0" y="20273"/>
                </a:lnTo>
                <a:lnTo>
                  <a:pt x="601" y="18889"/>
                </a:lnTo>
                <a:lnTo>
                  <a:pt x="2226" y="20393"/>
                </a:lnTo>
                <a:lnTo>
                  <a:pt x="3308" y="20153"/>
                </a:lnTo>
                <a:lnTo>
                  <a:pt x="1685" y="17326"/>
                </a:lnTo>
                <a:lnTo>
                  <a:pt x="1263" y="15160"/>
                </a:lnTo>
                <a:lnTo>
                  <a:pt x="2767" y="13355"/>
                </a:lnTo>
                <a:lnTo>
                  <a:pt x="2647" y="11730"/>
                </a:lnTo>
                <a:lnTo>
                  <a:pt x="5654" y="10046"/>
                </a:lnTo>
                <a:lnTo>
                  <a:pt x="4752" y="9685"/>
                </a:lnTo>
                <a:lnTo>
                  <a:pt x="6557" y="8663"/>
                </a:lnTo>
                <a:lnTo>
                  <a:pt x="7880" y="6617"/>
                </a:lnTo>
                <a:lnTo>
                  <a:pt x="9806" y="5053"/>
                </a:lnTo>
                <a:lnTo>
                  <a:pt x="9806" y="4391"/>
                </a:lnTo>
                <a:lnTo>
                  <a:pt x="11670" y="2767"/>
                </a:lnTo>
                <a:lnTo>
                  <a:pt x="11310" y="0"/>
                </a:lnTo>
                <a:lnTo>
                  <a:pt x="13716" y="1023"/>
                </a:lnTo>
                <a:lnTo>
                  <a:pt x="15280" y="3068"/>
                </a:lnTo>
                <a:lnTo>
                  <a:pt x="17807" y="3309"/>
                </a:lnTo>
                <a:lnTo>
                  <a:pt x="18348" y="3910"/>
                </a:lnTo>
                <a:lnTo>
                  <a:pt x="21356" y="4933"/>
                </a:lnTo>
                <a:lnTo>
                  <a:pt x="22499" y="4452"/>
                </a:lnTo>
                <a:lnTo>
                  <a:pt x="25627" y="4933"/>
                </a:lnTo>
                <a:lnTo>
                  <a:pt x="28274" y="4572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 title="GA-8">
            <a:extLst>
              <a:ext uri="{FF2B5EF4-FFF2-40B4-BE49-F238E27FC236}">
                <a16:creationId xmlns:a16="http://schemas.microsoft.com/office/drawing/2014/main" id="{D630E3EA-CDD4-61DD-1BCA-A99186B5D500}"/>
              </a:ext>
            </a:extLst>
          </p:cNvPr>
          <p:cNvSpPr/>
          <p:nvPr/>
        </p:nvSpPr>
        <p:spPr>
          <a:xfrm>
            <a:off x="6407712" y="4512768"/>
            <a:ext cx="279535" cy="375284"/>
          </a:xfrm>
          <a:custGeom>
            <a:avLst/>
            <a:gdLst>
              <a:gd name="connsiteX0" fmla="*/ 297902 w 349878"/>
              <a:gd name="connsiteY0" fmla="*/ 203695 h 486436"/>
              <a:gd name="connsiteX1" fmla="*/ 298985 w 349878"/>
              <a:gd name="connsiteY1" fmla="*/ 208628 h 486436"/>
              <a:gd name="connsiteX2" fmla="*/ 300248 w 349878"/>
              <a:gd name="connsiteY2" fmla="*/ 216027 h 486436"/>
              <a:gd name="connsiteX3" fmla="*/ 302534 w 349878"/>
              <a:gd name="connsiteY3" fmla="*/ 227457 h 486436"/>
              <a:gd name="connsiteX4" fmla="*/ 288458 w 349878"/>
              <a:gd name="connsiteY4" fmla="*/ 230104 h 486436"/>
              <a:gd name="connsiteX5" fmla="*/ 289660 w 349878"/>
              <a:gd name="connsiteY5" fmla="*/ 236360 h 486436"/>
              <a:gd name="connsiteX6" fmla="*/ 291646 w 349878"/>
              <a:gd name="connsiteY6" fmla="*/ 246708 h 486436"/>
              <a:gd name="connsiteX7" fmla="*/ 286833 w 349878"/>
              <a:gd name="connsiteY7" fmla="*/ 247730 h 486436"/>
              <a:gd name="connsiteX8" fmla="*/ 287435 w 349878"/>
              <a:gd name="connsiteY8" fmla="*/ 250137 h 486436"/>
              <a:gd name="connsiteX9" fmla="*/ 292127 w 349878"/>
              <a:gd name="connsiteY9" fmla="*/ 249114 h 486436"/>
              <a:gd name="connsiteX10" fmla="*/ 293330 w 349878"/>
              <a:gd name="connsiteY10" fmla="*/ 256272 h 486436"/>
              <a:gd name="connsiteX11" fmla="*/ 294232 w 349878"/>
              <a:gd name="connsiteY11" fmla="*/ 261085 h 486436"/>
              <a:gd name="connsiteX12" fmla="*/ 277569 w 349878"/>
              <a:gd name="connsiteY12" fmla="*/ 264274 h 486436"/>
              <a:gd name="connsiteX13" fmla="*/ 279494 w 349878"/>
              <a:gd name="connsiteY13" fmla="*/ 273899 h 486436"/>
              <a:gd name="connsiteX14" fmla="*/ 281539 w 349878"/>
              <a:gd name="connsiteY14" fmla="*/ 285630 h 486436"/>
              <a:gd name="connsiteX15" fmla="*/ 286653 w 349878"/>
              <a:gd name="connsiteY15" fmla="*/ 284667 h 486436"/>
              <a:gd name="connsiteX16" fmla="*/ 289600 w 349878"/>
              <a:gd name="connsiteY16" fmla="*/ 301271 h 486436"/>
              <a:gd name="connsiteX17" fmla="*/ 284728 w 349878"/>
              <a:gd name="connsiteY17" fmla="*/ 302233 h 486436"/>
              <a:gd name="connsiteX18" fmla="*/ 291405 w 349878"/>
              <a:gd name="connsiteY18" fmla="*/ 338509 h 486436"/>
              <a:gd name="connsiteX19" fmla="*/ 290022 w 349878"/>
              <a:gd name="connsiteY19" fmla="*/ 338809 h 486436"/>
              <a:gd name="connsiteX20" fmla="*/ 287796 w 349878"/>
              <a:gd name="connsiteY20" fmla="*/ 337426 h 486436"/>
              <a:gd name="connsiteX21" fmla="*/ 285630 w 349878"/>
              <a:gd name="connsiteY21" fmla="*/ 337005 h 486436"/>
              <a:gd name="connsiteX22" fmla="*/ 284126 w 349878"/>
              <a:gd name="connsiteY22" fmla="*/ 338148 h 486436"/>
              <a:gd name="connsiteX23" fmla="*/ 282923 w 349878"/>
              <a:gd name="connsiteY23" fmla="*/ 338087 h 486436"/>
              <a:gd name="connsiteX24" fmla="*/ 280336 w 349878"/>
              <a:gd name="connsiteY24" fmla="*/ 340013 h 486436"/>
              <a:gd name="connsiteX25" fmla="*/ 281960 w 349878"/>
              <a:gd name="connsiteY25" fmla="*/ 350239 h 486436"/>
              <a:gd name="connsiteX26" fmla="*/ 283765 w 349878"/>
              <a:gd name="connsiteY26" fmla="*/ 350239 h 486436"/>
              <a:gd name="connsiteX27" fmla="*/ 305482 w 349878"/>
              <a:gd name="connsiteY27" fmla="*/ 383386 h 486436"/>
              <a:gd name="connsiteX28" fmla="*/ 306625 w 349878"/>
              <a:gd name="connsiteY28" fmla="*/ 385071 h 486436"/>
              <a:gd name="connsiteX29" fmla="*/ 308430 w 349878"/>
              <a:gd name="connsiteY29" fmla="*/ 385973 h 486436"/>
              <a:gd name="connsiteX30" fmla="*/ 310235 w 349878"/>
              <a:gd name="connsiteY30" fmla="*/ 386033 h 486436"/>
              <a:gd name="connsiteX31" fmla="*/ 313844 w 349878"/>
              <a:gd name="connsiteY31" fmla="*/ 387236 h 486436"/>
              <a:gd name="connsiteX32" fmla="*/ 314927 w 349878"/>
              <a:gd name="connsiteY32" fmla="*/ 388861 h 486436"/>
              <a:gd name="connsiteX33" fmla="*/ 316731 w 349878"/>
              <a:gd name="connsiteY33" fmla="*/ 389703 h 486436"/>
              <a:gd name="connsiteX34" fmla="*/ 318537 w 349878"/>
              <a:gd name="connsiteY34" fmla="*/ 392109 h 486436"/>
              <a:gd name="connsiteX35" fmla="*/ 320040 w 349878"/>
              <a:gd name="connsiteY35" fmla="*/ 393132 h 486436"/>
              <a:gd name="connsiteX36" fmla="*/ 324733 w 349878"/>
              <a:gd name="connsiteY36" fmla="*/ 392169 h 486436"/>
              <a:gd name="connsiteX37" fmla="*/ 329185 w 349878"/>
              <a:gd name="connsiteY37" fmla="*/ 416654 h 486436"/>
              <a:gd name="connsiteX38" fmla="*/ 329064 w 349878"/>
              <a:gd name="connsiteY38" fmla="*/ 419060 h 486436"/>
              <a:gd name="connsiteX39" fmla="*/ 338509 w 349878"/>
              <a:gd name="connsiteY39" fmla="*/ 417075 h 486436"/>
              <a:gd name="connsiteX40" fmla="*/ 341938 w 349878"/>
              <a:gd name="connsiteY40" fmla="*/ 434039 h 486436"/>
              <a:gd name="connsiteX41" fmla="*/ 344344 w 349878"/>
              <a:gd name="connsiteY41" fmla="*/ 433618 h 486436"/>
              <a:gd name="connsiteX42" fmla="*/ 344825 w 349878"/>
              <a:gd name="connsiteY42" fmla="*/ 435904 h 486436"/>
              <a:gd name="connsiteX43" fmla="*/ 342419 w 349878"/>
              <a:gd name="connsiteY43" fmla="*/ 436385 h 486436"/>
              <a:gd name="connsiteX44" fmla="*/ 342840 w 349878"/>
              <a:gd name="connsiteY44" fmla="*/ 438852 h 486436"/>
              <a:gd name="connsiteX45" fmla="*/ 344404 w 349878"/>
              <a:gd name="connsiteY45" fmla="*/ 441078 h 486436"/>
              <a:gd name="connsiteX46" fmla="*/ 345306 w 349878"/>
              <a:gd name="connsiteY46" fmla="*/ 445951 h 486436"/>
              <a:gd name="connsiteX47" fmla="*/ 345427 w 349878"/>
              <a:gd name="connsiteY47" fmla="*/ 448357 h 486436"/>
              <a:gd name="connsiteX48" fmla="*/ 346871 w 349878"/>
              <a:gd name="connsiteY48" fmla="*/ 455515 h 486436"/>
              <a:gd name="connsiteX49" fmla="*/ 348736 w 349878"/>
              <a:gd name="connsiteY49" fmla="*/ 455095 h 486436"/>
              <a:gd name="connsiteX50" fmla="*/ 349879 w 349878"/>
              <a:gd name="connsiteY50" fmla="*/ 460930 h 486436"/>
              <a:gd name="connsiteX51" fmla="*/ 347833 w 349878"/>
              <a:gd name="connsiteY51" fmla="*/ 461230 h 486436"/>
              <a:gd name="connsiteX52" fmla="*/ 344284 w 349878"/>
              <a:gd name="connsiteY52" fmla="*/ 461591 h 486436"/>
              <a:gd name="connsiteX53" fmla="*/ 341757 w 349878"/>
              <a:gd name="connsiteY53" fmla="*/ 461952 h 486436"/>
              <a:gd name="connsiteX54" fmla="*/ 332372 w 349878"/>
              <a:gd name="connsiteY54" fmla="*/ 463095 h 486436"/>
              <a:gd name="connsiteX55" fmla="*/ 329786 w 349878"/>
              <a:gd name="connsiteY55" fmla="*/ 463396 h 486436"/>
              <a:gd name="connsiteX56" fmla="*/ 326477 w 349878"/>
              <a:gd name="connsiteY56" fmla="*/ 463817 h 486436"/>
              <a:gd name="connsiteX57" fmla="*/ 325154 w 349878"/>
              <a:gd name="connsiteY57" fmla="*/ 463998 h 486436"/>
              <a:gd name="connsiteX58" fmla="*/ 323109 w 349878"/>
              <a:gd name="connsiteY58" fmla="*/ 464238 h 486436"/>
              <a:gd name="connsiteX59" fmla="*/ 321243 w 349878"/>
              <a:gd name="connsiteY59" fmla="*/ 464479 h 486436"/>
              <a:gd name="connsiteX60" fmla="*/ 314987 w 349878"/>
              <a:gd name="connsiteY60" fmla="*/ 465201 h 486436"/>
              <a:gd name="connsiteX61" fmla="*/ 312761 w 349878"/>
              <a:gd name="connsiteY61" fmla="*/ 465562 h 486436"/>
              <a:gd name="connsiteX62" fmla="*/ 309031 w 349878"/>
              <a:gd name="connsiteY62" fmla="*/ 466043 h 486436"/>
              <a:gd name="connsiteX63" fmla="*/ 306083 w 349878"/>
              <a:gd name="connsiteY63" fmla="*/ 466344 h 486436"/>
              <a:gd name="connsiteX64" fmla="*/ 303256 w 349878"/>
              <a:gd name="connsiteY64" fmla="*/ 466705 h 486436"/>
              <a:gd name="connsiteX65" fmla="*/ 296338 w 349878"/>
              <a:gd name="connsiteY65" fmla="*/ 467547 h 486436"/>
              <a:gd name="connsiteX66" fmla="*/ 274080 w 349878"/>
              <a:gd name="connsiteY66" fmla="*/ 470134 h 486436"/>
              <a:gd name="connsiteX67" fmla="*/ 266259 w 349878"/>
              <a:gd name="connsiteY67" fmla="*/ 471096 h 486436"/>
              <a:gd name="connsiteX68" fmla="*/ 265477 w 349878"/>
              <a:gd name="connsiteY68" fmla="*/ 471096 h 486436"/>
              <a:gd name="connsiteX69" fmla="*/ 262469 w 349878"/>
              <a:gd name="connsiteY69" fmla="*/ 471518 h 486436"/>
              <a:gd name="connsiteX70" fmla="*/ 257115 w 349878"/>
              <a:gd name="connsiteY70" fmla="*/ 472119 h 486436"/>
              <a:gd name="connsiteX71" fmla="*/ 252002 w 349878"/>
              <a:gd name="connsiteY71" fmla="*/ 472841 h 486436"/>
              <a:gd name="connsiteX72" fmla="*/ 251701 w 349878"/>
              <a:gd name="connsiteY72" fmla="*/ 472841 h 486436"/>
              <a:gd name="connsiteX73" fmla="*/ 246828 w 349878"/>
              <a:gd name="connsiteY73" fmla="*/ 473443 h 486436"/>
              <a:gd name="connsiteX74" fmla="*/ 242016 w 349878"/>
              <a:gd name="connsiteY74" fmla="*/ 474044 h 486436"/>
              <a:gd name="connsiteX75" fmla="*/ 236842 w 349878"/>
              <a:gd name="connsiteY75" fmla="*/ 474646 h 486436"/>
              <a:gd name="connsiteX76" fmla="*/ 236541 w 349878"/>
              <a:gd name="connsiteY76" fmla="*/ 474646 h 486436"/>
              <a:gd name="connsiteX77" fmla="*/ 234616 w 349878"/>
              <a:gd name="connsiteY77" fmla="*/ 474947 h 486436"/>
              <a:gd name="connsiteX78" fmla="*/ 229382 w 349878"/>
              <a:gd name="connsiteY78" fmla="*/ 475428 h 486436"/>
              <a:gd name="connsiteX79" fmla="*/ 227758 w 349878"/>
              <a:gd name="connsiteY79" fmla="*/ 475608 h 486436"/>
              <a:gd name="connsiteX80" fmla="*/ 219035 w 349878"/>
              <a:gd name="connsiteY80" fmla="*/ 476751 h 486436"/>
              <a:gd name="connsiteX81" fmla="*/ 215606 w 349878"/>
              <a:gd name="connsiteY81" fmla="*/ 477112 h 486436"/>
              <a:gd name="connsiteX82" fmla="*/ 208568 w 349878"/>
              <a:gd name="connsiteY82" fmla="*/ 477834 h 486436"/>
              <a:gd name="connsiteX83" fmla="*/ 205740 w 349878"/>
              <a:gd name="connsiteY83" fmla="*/ 478195 h 486436"/>
              <a:gd name="connsiteX84" fmla="*/ 205319 w 349878"/>
              <a:gd name="connsiteY84" fmla="*/ 478315 h 486436"/>
              <a:gd name="connsiteX85" fmla="*/ 200627 w 349878"/>
              <a:gd name="connsiteY85" fmla="*/ 478917 h 486436"/>
              <a:gd name="connsiteX86" fmla="*/ 198040 w 349878"/>
              <a:gd name="connsiteY86" fmla="*/ 479037 h 486436"/>
              <a:gd name="connsiteX87" fmla="*/ 195092 w 349878"/>
              <a:gd name="connsiteY87" fmla="*/ 479458 h 486436"/>
              <a:gd name="connsiteX88" fmla="*/ 190340 w 349878"/>
              <a:gd name="connsiteY88" fmla="*/ 479940 h 486436"/>
              <a:gd name="connsiteX89" fmla="*/ 186370 w 349878"/>
              <a:gd name="connsiteY89" fmla="*/ 480421 h 486436"/>
              <a:gd name="connsiteX90" fmla="*/ 183061 w 349878"/>
              <a:gd name="connsiteY90" fmla="*/ 480902 h 486436"/>
              <a:gd name="connsiteX91" fmla="*/ 178068 w 349878"/>
              <a:gd name="connsiteY91" fmla="*/ 481444 h 486436"/>
              <a:gd name="connsiteX92" fmla="*/ 174940 w 349878"/>
              <a:gd name="connsiteY92" fmla="*/ 481684 h 486436"/>
              <a:gd name="connsiteX93" fmla="*/ 162727 w 349878"/>
              <a:gd name="connsiteY93" fmla="*/ 483248 h 486436"/>
              <a:gd name="connsiteX94" fmla="*/ 158697 w 349878"/>
              <a:gd name="connsiteY94" fmla="*/ 483729 h 486436"/>
              <a:gd name="connsiteX95" fmla="*/ 146304 w 349878"/>
              <a:gd name="connsiteY95" fmla="*/ 485174 h 486436"/>
              <a:gd name="connsiteX96" fmla="*/ 142935 w 349878"/>
              <a:gd name="connsiteY96" fmla="*/ 485594 h 486436"/>
              <a:gd name="connsiteX97" fmla="*/ 140770 w 349878"/>
              <a:gd name="connsiteY97" fmla="*/ 485835 h 486436"/>
              <a:gd name="connsiteX98" fmla="*/ 135476 w 349878"/>
              <a:gd name="connsiteY98" fmla="*/ 486437 h 486436"/>
              <a:gd name="connsiteX99" fmla="*/ 132829 w 349878"/>
              <a:gd name="connsiteY99" fmla="*/ 470856 h 486436"/>
              <a:gd name="connsiteX100" fmla="*/ 133431 w 349878"/>
              <a:gd name="connsiteY100" fmla="*/ 470796 h 486436"/>
              <a:gd name="connsiteX101" fmla="*/ 131866 w 349878"/>
              <a:gd name="connsiteY101" fmla="*/ 462253 h 486436"/>
              <a:gd name="connsiteX102" fmla="*/ 130664 w 349878"/>
              <a:gd name="connsiteY102" fmla="*/ 456899 h 486436"/>
              <a:gd name="connsiteX103" fmla="*/ 128076 w 349878"/>
              <a:gd name="connsiteY103" fmla="*/ 441920 h 486436"/>
              <a:gd name="connsiteX104" fmla="*/ 123926 w 349878"/>
              <a:gd name="connsiteY104" fmla="*/ 415571 h 486436"/>
              <a:gd name="connsiteX105" fmla="*/ 116827 w 349878"/>
              <a:gd name="connsiteY105" fmla="*/ 416714 h 486436"/>
              <a:gd name="connsiteX106" fmla="*/ 117188 w 349878"/>
              <a:gd name="connsiteY106" fmla="*/ 419060 h 486436"/>
              <a:gd name="connsiteX107" fmla="*/ 114782 w 349878"/>
              <a:gd name="connsiteY107" fmla="*/ 419421 h 486436"/>
              <a:gd name="connsiteX108" fmla="*/ 114360 w 349878"/>
              <a:gd name="connsiteY108" fmla="*/ 417015 h 486436"/>
              <a:gd name="connsiteX109" fmla="*/ 81213 w 349878"/>
              <a:gd name="connsiteY109" fmla="*/ 422429 h 486436"/>
              <a:gd name="connsiteX110" fmla="*/ 79228 w 349878"/>
              <a:gd name="connsiteY110" fmla="*/ 411119 h 486436"/>
              <a:gd name="connsiteX111" fmla="*/ 77483 w 349878"/>
              <a:gd name="connsiteY111" fmla="*/ 411360 h 486436"/>
              <a:gd name="connsiteX112" fmla="*/ 77243 w 349878"/>
              <a:gd name="connsiteY112" fmla="*/ 409675 h 486436"/>
              <a:gd name="connsiteX113" fmla="*/ 79048 w 349878"/>
              <a:gd name="connsiteY113" fmla="*/ 409314 h 486436"/>
              <a:gd name="connsiteX114" fmla="*/ 76281 w 349878"/>
              <a:gd name="connsiteY114" fmla="*/ 393493 h 486436"/>
              <a:gd name="connsiteX115" fmla="*/ 72370 w 349878"/>
              <a:gd name="connsiteY115" fmla="*/ 368527 h 486436"/>
              <a:gd name="connsiteX116" fmla="*/ 68280 w 349878"/>
              <a:gd name="connsiteY116" fmla="*/ 343682 h 486436"/>
              <a:gd name="connsiteX117" fmla="*/ 70686 w 349878"/>
              <a:gd name="connsiteY117" fmla="*/ 343261 h 486436"/>
              <a:gd name="connsiteX118" fmla="*/ 70205 w 349878"/>
              <a:gd name="connsiteY118" fmla="*/ 340734 h 486436"/>
              <a:gd name="connsiteX119" fmla="*/ 67798 w 349878"/>
              <a:gd name="connsiteY119" fmla="*/ 341095 h 486436"/>
              <a:gd name="connsiteX120" fmla="*/ 65392 w 349878"/>
              <a:gd name="connsiteY120" fmla="*/ 327018 h 486436"/>
              <a:gd name="connsiteX121" fmla="*/ 67798 w 349878"/>
              <a:gd name="connsiteY121" fmla="*/ 326597 h 486436"/>
              <a:gd name="connsiteX122" fmla="*/ 67438 w 349878"/>
              <a:gd name="connsiteY122" fmla="*/ 324311 h 486436"/>
              <a:gd name="connsiteX123" fmla="*/ 65031 w 349878"/>
              <a:gd name="connsiteY123" fmla="*/ 324792 h 486436"/>
              <a:gd name="connsiteX124" fmla="*/ 63106 w 349878"/>
              <a:gd name="connsiteY124" fmla="*/ 313182 h 486436"/>
              <a:gd name="connsiteX125" fmla="*/ 60459 w 349878"/>
              <a:gd name="connsiteY125" fmla="*/ 313783 h 486436"/>
              <a:gd name="connsiteX126" fmla="*/ 60278 w 349878"/>
              <a:gd name="connsiteY126" fmla="*/ 312099 h 486436"/>
              <a:gd name="connsiteX127" fmla="*/ 61782 w 349878"/>
              <a:gd name="connsiteY127" fmla="*/ 311859 h 486436"/>
              <a:gd name="connsiteX128" fmla="*/ 61482 w 349878"/>
              <a:gd name="connsiteY128" fmla="*/ 310355 h 486436"/>
              <a:gd name="connsiteX129" fmla="*/ 62926 w 349878"/>
              <a:gd name="connsiteY129" fmla="*/ 310174 h 486436"/>
              <a:gd name="connsiteX130" fmla="*/ 62685 w 349878"/>
              <a:gd name="connsiteY130" fmla="*/ 308490 h 486436"/>
              <a:gd name="connsiteX131" fmla="*/ 58714 w 349878"/>
              <a:gd name="connsiteY131" fmla="*/ 309212 h 486436"/>
              <a:gd name="connsiteX132" fmla="*/ 59316 w 349878"/>
              <a:gd name="connsiteY132" fmla="*/ 306565 h 486436"/>
              <a:gd name="connsiteX133" fmla="*/ 57030 w 349878"/>
              <a:gd name="connsiteY133" fmla="*/ 302654 h 486436"/>
              <a:gd name="connsiteX134" fmla="*/ 57150 w 349878"/>
              <a:gd name="connsiteY134" fmla="*/ 301331 h 486436"/>
              <a:gd name="connsiteX135" fmla="*/ 55646 w 349878"/>
              <a:gd name="connsiteY135" fmla="*/ 298263 h 486436"/>
              <a:gd name="connsiteX136" fmla="*/ 54443 w 349878"/>
              <a:gd name="connsiteY136" fmla="*/ 297060 h 486436"/>
              <a:gd name="connsiteX137" fmla="*/ 55947 w 349878"/>
              <a:gd name="connsiteY137" fmla="*/ 295856 h 486436"/>
              <a:gd name="connsiteX138" fmla="*/ 56549 w 349878"/>
              <a:gd name="connsiteY138" fmla="*/ 293751 h 486436"/>
              <a:gd name="connsiteX139" fmla="*/ 57632 w 349878"/>
              <a:gd name="connsiteY139" fmla="*/ 292969 h 486436"/>
              <a:gd name="connsiteX140" fmla="*/ 57632 w 349878"/>
              <a:gd name="connsiteY140" fmla="*/ 289299 h 486436"/>
              <a:gd name="connsiteX141" fmla="*/ 59136 w 349878"/>
              <a:gd name="connsiteY141" fmla="*/ 288517 h 486436"/>
              <a:gd name="connsiteX142" fmla="*/ 60038 w 349878"/>
              <a:gd name="connsiteY142" fmla="*/ 286773 h 486436"/>
              <a:gd name="connsiteX143" fmla="*/ 58414 w 349878"/>
              <a:gd name="connsiteY143" fmla="*/ 284667 h 486436"/>
              <a:gd name="connsiteX144" fmla="*/ 58594 w 349878"/>
              <a:gd name="connsiteY144" fmla="*/ 283464 h 486436"/>
              <a:gd name="connsiteX145" fmla="*/ 55706 w 349878"/>
              <a:gd name="connsiteY145" fmla="*/ 282321 h 486436"/>
              <a:gd name="connsiteX146" fmla="*/ 55526 w 349878"/>
              <a:gd name="connsiteY146" fmla="*/ 280155 h 486436"/>
              <a:gd name="connsiteX147" fmla="*/ 57632 w 349878"/>
              <a:gd name="connsiteY147" fmla="*/ 279855 h 486436"/>
              <a:gd name="connsiteX148" fmla="*/ 57992 w 349878"/>
              <a:gd name="connsiteY148" fmla="*/ 279253 h 486436"/>
              <a:gd name="connsiteX149" fmla="*/ 60278 w 349878"/>
              <a:gd name="connsiteY149" fmla="*/ 279434 h 486436"/>
              <a:gd name="connsiteX150" fmla="*/ 59677 w 349878"/>
              <a:gd name="connsiteY150" fmla="*/ 278351 h 486436"/>
              <a:gd name="connsiteX151" fmla="*/ 59677 w 349878"/>
              <a:gd name="connsiteY151" fmla="*/ 276426 h 486436"/>
              <a:gd name="connsiteX152" fmla="*/ 60700 w 349878"/>
              <a:gd name="connsiteY152" fmla="*/ 273357 h 486436"/>
              <a:gd name="connsiteX153" fmla="*/ 62023 w 349878"/>
              <a:gd name="connsiteY153" fmla="*/ 273057 h 486436"/>
              <a:gd name="connsiteX154" fmla="*/ 62144 w 349878"/>
              <a:gd name="connsiteY154" fmla="*/ 271974 h 486436"/>
              <a:gd name="connsiteX155" fmla="*/ 63827 w 349878"/>
              <a:gd name="connsiteY155" fmla="*/ 269808 h 486436"/>
              <a:gd name="connsiteX156" fmla="*/ 64610 w 349878"/>
              <a:gd name="connsiteY156" fmla="*/ 269928 h 486436"/>
              <a:gd name="connsiteX157" fmla="*/ 64730 w 349878"/>
              <a:gd name="connsiteY157" fmla="*/ 268124 h 486436"/>
              <a:gd name="connsiteX158" fmla="*/ 66174 w 349878"/>
              <a:gd name="connsiteY158" fmla="*/ 266740 h 486436"/>
              <a:gd name="connsiteX159" fmla="*/ 64369 w 349878"/>
              <a:gd name="connsiteY159" fmla="*/ 263672 h 486436"/>
              <a:gd name="connsiteX160" fmla="*/ 65031 w 349878"/>
              <a:gd name="connsiteY160" fmla="*/ 262409 h 486436"/>
              <a:gd name="connsiteX161" fmla="*/ 64129 w 349878"/>
              <a:gd name="connsiteY161" fmla="*/ 260243 h 486436"/>
              <a:gd name="connsiteX162" fmla="*/ 65331 w 349878"/>
              <a:gd name="connsiteY162" fmla="*/ 258017 h 486436"/>
              <a:gd name="connsiteX163" fmla="*/ 65331 w 349878"/>
              <a:gd name="connsiteY163" fmla="*/ 255310 h 486436"/>
              <a:gd name="connsiteX164" fmla="*/ 63768 w 349878"/>
              <a:gd name="connsiteY164" fmla="*/ 252904 h 486436"/>
              <a:gd name="connsiteX165" fmla="*/ 63587 w 349878"/>
              <a:gd name="connsiteY165" fmla="*/ 250919 h 486436"/>
              <a:gd name="connsiteX166" fmla="*/ 61782 w 349878"/>
              <a:gd name="connsiteY166" fmla="*/ 248933 h 486436"/>
              <a:gd name="connsiteX167" fmla="*/ 62083 w 349878"/>
              <a:gd name="connsiteY167" fmla="*/ 248272 h 486436"/>
              <a:gd name="connsiteX168" fmla="*/ 58053 w 349878"/>
              <a:gd name="connsiteY168" fmla="*/ 242436 h 486436"/>
              <a:gd name="connsiteX169" fmla="*/ 57331 w 349878"/>
              <a:gd name="connsiteY169" fmla="*/ 239007 h 486436"/>
              <a:gd name="connsiteX170" fmla="*/ 55827 w 349878"/>
              <a:gd name="connsiteY170" fmla="*/ 238165 h 486436"/>
              <a:gd name="connsiteX171" fmla="*/ 55225 w 349878"/>
              <a:gd name="connsiteY171" fmla="*/ 236481 h 486436"/>
              <a:gd name="connsiteX172" fmla="*/ 69603 w 349878"/>
              <a:gd name="connsiteY172" fmla="*/ 233894 h 486436"/>
              <a:gd name="connsiteX173" fmla="*/ 89696 w 349878"/>
              <a:gd name="connsiteY173" fmla="*/ 230585 h 486436"/>
              <a:gd name="connsiteX174" fmla="*/ 110570 w 349878"/>
              <a:gd name="connsiteY174" fmla="*/ 226976 h 486436"/>
              <a:gd name="connsiteX175" fmla="*/ 103893 w 349878"/>
              <a:gd name="connsiteY175" fmla="*/ 187632 h 486436"/>
              <a:gd name="connsiteX176" fmla="*/ 102329 w 349878"/>
              <a:gd name="connsiteY176" fmla="*/ 187151 h 486436"/>
              <a:gd name="connsiteX177" fmla="*/ 102028 w 349878"/>
              <a:gd name="connsiteY177" fmla="*/ 185467 h 486436"/>
              <a:gd name="connsiteX178" fmla="*/ 103532 w 349878"/>
              <a:gd name="connsiteY178" fmla="*/ 185166 h 486436"/>
              <a:gd name="connsiteX179" fmla="*/ 102208 w 349878"/>
              <a:gd name="connsiteY179" fmla="*/ 178188 h 486436"/>
              <a:gd name="connsiteX180" fmla="*/ 87410 w 349878"/>
              <a:gd name="connsiteY180" fmla="*/ 180594 h 486436"/>
              <a:gd name="connsiteX181" fmla="*/ 87711 w 349878"/>
              <a:gd name="connsiteY181" fmla="*/ 181978 h 486436"/>
              <a:gd name="connsiteX182" fmla="*/ 84763 w 349878"/>
              <a:gd name="connsiteY182" fmla="*/ 182399 h 486436"/>
              <a:gd name="connsiteX183" fmla="*/ 84582 w 349878"/>
              <a:gd name="connsiteY183" fmla="*/ 181075 h 486436"/>
              <a:gd name="connsiteX184" fmla="*/ 73212 w 349878"/>
              <a:gd name="connsiteY184" fmla="*/ 183121 h 486436"/>
              <a:gd name="connsiteX185" fmla="*/ 64189 w 349878"/>
              <a:gd name="connsiteY185" fmla="*/ 184625 h 486436"/>
              <a:gd name="connsiteX186" fmla="*/ 62264 w 349878"/>
              <a:gd name="connsiteY186" fmla="*/ 171992 h 486436"/>
              <a:gd name="connsiteX187" fmla="*/ 60700 w 349878"/>
              <a:gd name="connsiteY187" fmla="*/ 172292 h 486436"/>
              <a:gd name="connsiteX188" fmla="*/ 59918 w 349878"/>
              <a:gd name="connsiteY188" fmla="*/ 167780 h 486436"/>
              <a:gd name="connsiteX189" fmla="*/ 62926 w 349878"/>
              <a:gd name="connsiteY189" fmla="*/ 167179 h 486436"/>
              <a:gd name="connsiteX190" fmla="*/ 61121 w 349878"/>
              <a:gd name="connsiteY190" fmla="*/ 156471 h 486436"/>
              <a:gd name="connsiteX191" fmla="*/ 59677 w 349878"/>
              <a:gd name="connsiteY191" fmla="*/ 156711 h 486436"/>
              <a:gd name="connsiteX192" fmla="*/ 58594 w 349878"/>
              <a:gd name="connsiteY192" fmla="*/ 151297 h 486436"/>
              <a:gd name="connsiteX193" fmla="*/ 59496 w 349878"/>
              <a:gd name="connsiteY193" fmla="*/ 152681 h 486436"/>
              <a:gd name="connsiteX194" fmla="*/ 61842 w 349878"/>
              <a:gd name="connsiteY194" fmla="*/ 152921 h 486436"/>
              <a:gd name="connsiteX195" fmla="*/ 62504 w 349878"/>
              <a:gd name="connsiteY195" fmla="*/ 156290 h 486436"/>
              <a:gd name="connsiteX196" fmla="*/ 64189 w 349878"/>
              <a:gd name="connsiteY196" fmla="*/ 155809 h 486436"/>
              <a:gd name="connsiteX197" fmla="*/ 63888 w 349878"/>
              <a:gd name="connsiteY197" fmla="*/ 154606 h 486436"/>
              <a:gd name="connsiteX198" fmla="*/ 66896 w 349878"/>
              <a:gd name="connsiteY198" fmla="*/ 154004 h 486436"/>
              <a:gd name="connsiteX199" fmla="*/ 65331 w 349878"/>
              <a:gd name="connsiteY199" fmla="*/ 144680 h 486436"/>
              <a:gd name="connsiteX200" fmla="*/ 66835 w 349878"/>
              <a:gd name="connsiteY200" fmla="*/ 144379 h 486436"/>
              <a:gd name="connsiteX201" fmla="*/ 66415 w 349878"/>
              <a:gd name="connsiteY201" fmla="*/ 141371 h 486436"/>
              <a:gd name="connsiteX202" fmla="*/ 67798 w 349878"/>
              <a:gd name="connsiteY202" fmla="*/ 141070 h 486436"/>
              <a:gd name="connsiteX203" fmla="*/ 68039 w 349878"/>
              <a:gd name="connsiteY203" fmla="*/ 142454 h 486436"/>
              <a:gd name="connsiteX204" fmla="*/ 72611 w 349878"/>
              <a:gd name="connsiteY204" fmla="*/ 141732 h 486436"/>
              <a:gd name="connsiteX205" fmla="*/ 71708 w 349878"/>
              <a:gd name="connsiteY205" fmla="*/ 136318 h 486436"/>
              <a:gd name="connsiteX206" fmla="*/ 74235 w 349878"/>
              <a:gd name="connsiteY206" fmla="*/ 137280 h 486436"/>
              <a:gd name="connsiteX207" fmla="*/ 74656 w 349878"/>
              <a:gd name="connsiteY207" fmla="*/ 137942 h 486436"/>
              <a:gd name="connsiteX208" fmla="*/ 76160 w 349878"/>
              <a:gd name="connsiteY208" fmla="*/ 137942 h 486436"/>
              <a:gd name="connsiteX209" fmla="*/ 76160 w 349878"/>
              <a:gd name="connsiteY209" fmla="*/ 135776 h 486436"/>
              <a:gd name="connsiteX210" fmla="*/ 74476 w 349878"/>
              <a:gd name="connsiteY210" fmla="*/ 126151 h 486436"/>
              <a:gd name="connsiteX211" fmla="*/ 74115 w 349878"/>
              <a:gd name="connsiteY211" fmla="*/ 123444 h 486436"/>
              <a:gd name="connsiteX212" fmla="*/ 74716 w 349878"/>
              <a:gd name="connsiteY212" fmla="*/ 120977 h 486436"/>
              <a:gd name="connsiteX213" fmla="*/ 73814 w 349878"/>
              <a:gd name="connsiteY213" fmla="*/ 121098 h 486436"/>
              <a:gd name="connsiteX214" fmla="*/ 73152 w 349878"/>
              <a:gd name="connsiteY214" fmla="*/ 117248 h 486436"/>
              <a:gd name="connsiteX215" fmla="*/ 74596 w 349878"/>
              <a:gd name="connsiteY215" fmla="*/ 117007 h 486436"/>
              <a:gd name="connsiteX216" fmla="*/ 74897 w 349878"/>
              <a:gd name="connsiteY216" fmla="*/ 118872 h 486436"/>
              <a:gd name="connsiteX217" fmla="*/ 77905 w 349878"/>
              <a:gd name="connsiteY217" fmla="*/ 117849 h 486436"/>
              <a:gd name="connsiteX218" fmla="*/ 78627 w 349878"/>
              <a:gd name="connsiteY218" fmla="*/ 118752 h 486436"/>
              <a:gd name="connsiteX219" fmla="*/ 85063 w 349878"/>
              <a:gd name="connsiteY219" fmla="*/ 117548 h 486436"/>
              <a:gd name="connsiteX220" fmla="*/ 83981 w 349878"/>
              <a:gd name="connsiteY220" fmla="*/ 118752 h 486436"/>
              <a:gd name="connsiteX221" fmla="*/ 87049 w 349878"/>
              <a:gd name="connsiteY221" fmla="*/ 119774 h 486436"/>
              <a:gd name="connsiteX222" fmla="*/ 87951 w 349878"/>
              <a:gd name="connsiteY222" fmla="*/ 120617 h 486436"/>
              <a:gd name="connsiteX223" fmla="*/ 89335 w 349878"/>
              <a:gd name="connsiteY223" fmla="*/ 120737 h 486436"/>
              <a:gd name="connsiteX224" fmla="*/ 89575 w 349878"/>
              <a:gd name="connsiteY224" fmla="*/ 123143 h 486436"/>
              <a:gd name="connsiteX225" fmla="*/ 92704 w 349878"/>
              <a:gd name="connsiteY225" fmla="*/ 122842 h 486436"/>
              <a:gd name="connsiteX226" fmla="*/ 93486 w 349878"/>
              <a:gd name="connsiteY226" fmla="*/ 123925 h 486436"/>
              <a:gd name="connsiteX227" fmla="*/ 96795 w 349878"/>
              <a:gd name="connsiteY227" fmla="*/ 124106 h 486436"/>
              <a:gd name="connsiteX228" fmla="*/ 97877 w 349878"/>
              <a:gd name="connsiteY228" fmla="*/ 122963 h 486436"/>
              <a:gd name="connsiteX229" fmla="*/ 98900 w 349878"/>
              <a:gd name="connsiteY229" fmla="*/ 123263 h 486436"/>
              <a:gd name="connsiteX230" fmla="*/ 100043 w 349878"/>
              <a:gd name="connsiteY230" fmla="*/ 122662 h 486436"/>
              <a:gd name="connsiteX231" fmla="*/ 101547 w 349878"/>
              <a:gd name="connsiteY231" fmla="*/ 123504 h 486436"/>
              <a:gd name="connsiteX232" fmla="*/ 102750 w 349878"/>
              <a:gd name="connsiteY232" fmla="*/ 122301 h 486436"/>
              <a:gd name="connsiteX233" fmla="*/ 103412 w 349878"/>
              <a:gd name="connsiteY233" fmla="*/ 122722 h 486436"/>
              <a:gd name="connsiteX234" fmla="*/ 103291 w 349878"/>
              <a:gd name="connsiteY234" fmla="*/ 120436 h 486436"/>
              <a:gd name="connsiteX235" fmla="*/ 102389 w 349878"/>
              <a:gd name="connsiteY235" fmla="*/ 119834 h 486436"/>
              <a:gd name="connsiteX236" fmla="*/ 101787 w 349878"/>
              <a:gd name="connsiteY236" fmla="*/ 118270 h 486436"/>
              <a:gd name="connsiteX237" fmla="*/ 102268 w 349878"/>
              <a:gd name="connsiteY237" fmla="*/ 117548 h 486436"/>
              <a:gd name="connsiteX238" fmla="*/ 100764 w 349878"/>
              <a:gd name="connsiteY238" fmla="*/ 116225 h 486436"/>
              <a:gd name="connsiteX239" fmla="*/ 100645 w 349878"/>
              <a:gd name="connsiteY239" fmla="*/ 113338 h 486436"/>
              <a:gd name="connsiteX240" fmla="*/ 98178 w 349878"/>
              <a:gd name="connsiteY240" fmla="*/ 110149 h 486436"/>
              <a:gd name="connsiteX241" fmla="*/ 97696 w 349878"/>
              <a:gd name="connsiteY241" fmla="*/ 108645 h 486436"/>
              <a:gd name="connsiteX242" fmla="*/ 95892 w 349878"/>
              <a:gd name="connsiteY242" fmla="*/ 107442 h 486436"/>
              <a:gd name="connsiteX243" fmla="*/ 93486 w 349878"/>
              <a:gd name="connsiteY243" fmla="*/ 108886 h 486436"/>
              <a:gd name="connsiteX244" fmla="*/ 92704 w 349878"/>
              <a:gd name="connsiteY244" fmla="*/ 107562 h 486436"/>
              <a:gd name="connsiteX245" fmla="*/ 89094 w 349878"/>
              <a:gd name="connsiteY245" fmla="*/ 106179 h 486436"/>
              <a:gd name="connsiteX246" fmla="*/ 88914 w 349878"/>
              <a:gd name="connsiteY246" fmla="*/ 104494 h 486436"/>
              <a:gd name="connsiteX247" fmla="*/ 87711 w 349878"/>
              <a:gd name="connsiteY247" fmla="*/ 102449 h 486436"/>
              <a:gd name="connsiteX248" fmla="*/ 88192 w 349878"/>
              <a:gd name="connsiteY248" fmla="*/ 100945 h 486436"/>
              <a:gd name="connsiteX249" fmla="*/ 89154 w 349878"/>
              <a:gd name="connsiteY249" fmla="*/ 100343 h 486436"/>
              <a:gd name="connsiteX250" fmla="*/ 89335 w 349878"/>
              <a:gd name="connsiteY250" fmla="*/ 98659 h 486436"/>
              <a:gd name="connsiteX251" fmla="*/ 88433 w 349878"/>
              <a:gd name="connsiteY251" fmla="*/ 97396 h 486436"/>
              <a:gd name="connsiteX252" fmla="*/ 88733 w 349878"/>
              <a:gd name="connsiteY252" fmla="*/ 94809 h 486436"/>
              <a:gd name="connsiteX253" fmla="*/ 87530 w 349878"/>
              <a:gd name="connsiteY253" fmla="*/ 93485 h 486436"/>
              <a:gd name="connsiteX254" fmla="*/ 89094 w 349878"/>
              <a:gd name="connsiteY254" fmla="*/ 93545 h 486436"/>
              <a:gd name="connsiteX255" fmla="*/ 90057 w 349878"/>
              <a:gd name="connsiteY255" fmla="*/ 92222 h 486436"/>
              <a:gd name="connsiteX256" fmla="*/ 91260 w 349878"/>
              <a:gd name="connsiteY256" fmla="*/ 93305 h 486436"/>
              <a:gd name="connsiteX257" fmla="*/ 100764 w 349878"/>
              <a:gd name="connsiteY257" fmla="*/ 79649 h 486436"/>
              <a:gd name="connsiteX258" fmla="*/ 102449 w 349878"/>
              <a:gd name="connsiteY258" fmla="*/ 78326 h 486436"/>
              <a:gd name="connsiteX259" fmla="*/ 101246 w 349878"/>
              <a:gd name="connsiteY259" fmla="*/ 77423 h 486436"/>
              <a:gd name="connsiteX260" fmla="*/ 101306 w 349878"/>
              <a:gd name="connsiteY260" fmla="*/ 75979 h 486436"/>
              <a:gd name="connsiteX261" fmla="*/ 102268 w 349878"/>
              <a:gd name="connsiteY261" fmla="*/ 74776 h 486436"/>
              <a:gd name="connsiteX262" fmla="*/ 97336 w 349878"/>
              <a:gd name="connsiteY262" fmla="*/ 71107 h 486436"/>
              <a:gd name="connsiteX263" fmla="*/ 96433 w 349878"/>
              <a:gd name="connsiteY263" fmla="*/ 72490 h 486436"/>
              <a:gd name="connsiteX264" fmla="*/ 88673 w 349878"/>
              <a:gd name="connsiteY264" fmla="*/ 66896 h 486436"/>
              <a:gd name="connsiteX265" fmla="*/ 87049 w 349878"/>
              <a:gd name="connsiteY265" fmla="*/ 69543 h 486436"/>
              <a:gd name="connsiteX266" fmla="*/ 83199 w 349878"/>
              <a:gd name="connsiteY266" fmla="*/ 65813 h 486436"/>
              <a:gd name="connsiteX267" fmla="*/ 73754 w 349878"/>
              <a:gd name="connsiteY267" fmla="*/ 67617 h 486436"/>
              <a:gd name="connsiteX268" fmla="*/ 74536 w 349878"/>
              <a:gd name="connsiteY268" fmla="*/ 69422 h 486436"/>
              <a:gd name="connsiteX269" fmla="*/ 75498 w 349878"/>
              <a:gd name="connsiteY269" fmla="*/ 68881 h 486436"/>
              <a:gd name="connsiteX270" fmla="*/ 76341 w 349878"/>
              <a:gd name="connsiteY270" fmla="*/ 69663 h 486436"/>
              <a:gd name="connsiteX271" fmla="*/ 74716 w 349878"/>
              <a:gd name="connsiteY271" fmla="*/ 71227 h 486436"/>
              <a:gd name="connsiteX272" fmla="*/ 73693 w 349878"/>
              <a:gd name="connsiteY272" fmla="*/ 70385 h 486436"/>
              <a:gd name="connsiteX273" fmla="*/ 74415 w 349878"/>
              <a:gd name="connsiteY273" fmla="*/ 73994 h 486436"/>
              <a:gd name="connsiteX274" fmla="*/ 71107 w 349878"/>
              <a:gd name="connsiteY274" fmla="*/ 73513 h 486436"/>
              <a:gd name="connsiteX275" fmla="*/ 66535 w 349878"/>
              <a:gd name="connsiteY275" fmla="*/ 74656 h 486436"/>
              <a:gd name="connsiteX276" fmla="*/ 66354 w 349878"/>
              <a:gd name="connsiteY276" fmla="*/ 75859 h 486436"/>
              <a:gd name="connsiteX277" fmla="*/ 67136 w 349878"/>
              <a:gd name="connsiteY277" fmla="*/ 76401 h 486436"/>
              <a:gd name="connsiteX278" fmla="*/ 67498 w 349878"/>
              <a:gd name="connsiteY278" fmla="*/ 78085 h 486436"/>
              <a:gd name="connsiteX279" fmla="*/ 66294 w 349878"/>
              <a:gd name="connsiteY279" fmla="*/ 77784 h 486436"/>
              <a:gd name="connsiteX280" fmla="*/ 64309 w 349878"/>
              <a:gd name="connsiteY280" fmla="*/ 76280 h 486436"/>
              <a:gd name="connsiteX281" fmla="*/ 63527 w 349878"/>
              <a:gd name="connsiteY281" fmla="*/ 76762 h 486436"/>
              <a:gd name="connsiteX282" fmla="*/ 61121 w 349878"/>
              <a:gd name="connsiteY282" fmla="*/ 75378 h 486436"/>
              <a:gd name="connsiteX283" fmla="*/ 62083 w 349878"/>
              <a:gd name="connsiteY283" fmla="*/ 80010 h 486436"/>
              <a:gd name="connsiteX284" fmla="*/ 58835 w 349878"/>
              <a:gd name="connsiteY284" fmla="*/ 81213 h 486436"/>
              <a:gd name="connsiteX285" fmla="*/ 59196 w 349878"/>
              <a:gd name="connsiteY285" fmla="*/ 82898 h 486436"/>
              <a:gd name="connsiteX286" fmla="*/ 56488 w 349878"/>
              <a:gd name="connsiteY286" fmla="*/ 82898 h 486436"/>
              <a:gd name="connsiteX287" fmla="*/ 55766 w 349878"/>
              <a:gd name="connsiteY287" fmla="*/ 84402 h 486436"/>
              <a:gd name="connsiteX288" fmla="*/ 54443 w 349878"/>
              <a:gd name="connsiteY288" fmla="*/ 83740 h 486436"/>
              <a:gd name="connsiteX289" fmla="*/ 53300 w 349878"/>
              <a:gd name="connsiteY289" fmla="*/ 84040 h 486436"/>
              <a:gd name="connsiteX290" fmla="*/ 50172 w 349878"/>
              <a:gd name="connsiteY290" fmla="*/ 82657 h 486436"/>
              <a:gd name="connsiteX291" fmla="*/ 47886 w 349878"/>
              <a:gd name="connsiteY291" fmla="*/ 82898 h 486436"/>
              <a:gd name="connsiteX292" fmla="*/ 46081 w 349878"/>
              <a:gd name="connsiteY292" fmla="*/ 81634 h 486436"/>
              <a:gd name="connsiteX293" fmla="*/ 43554 w 349878"/>
              <a:gd name="connsiteY293" fmla="*/ 80431 h 486436"/>
              <a:gd name="connsiteX294" fmla="*/ 41449 w 349878"/>
              <a:gd name="connsiteY294" fmla="*/ 78807 h 486436"/>
              <a:gd name="connsiteX295" fmla="*/ 38742 w 349878"/>
              <a:gd name="connsiteY295" fmla="*/ 81574 h 486436"/>
              <a:gd name="connsiteX296" fmla="*/ 26891 w 349878"/>
              <a:gd name="connsiteY296" fmla="*/ 83559 h 486436"/>
              <a:gd name="connsiteX297" fmla="*/ 26650 w 349878"/>
              <a:gd name="connsiteY297" fmla="*/ 81935 h 486436"/>
              <a:gd name="connsiteX298" fmla="*/ 25026 w 349878"/>
              <a:gd name="connsiteY298" fmla="*/ 82236 h 486436"/>
              <a:gd name="connsiteX299" fmla="*/ 25327 w 349878"/>
              <a:gd name="connsiteY299" fmla="*/ 83800 h 486436"/>
              <a:gd name="connsiteX300" fmla="*/ 2587 w 349878"/>
              <a:gd name="connsiteY300" fmla="*/ 87710 h 486436"/>
              <a:gd name="connsiteX301" fmla="*/ 0 w 349878"/>
              <a:gd name="connsiteY301" fmla="*/ 72250 h 486436"/>
              <a:gd name="connsiteX302" fmla="*/ 10829 w 349878"/>
              <a:gd name="connsiteY302" fmla="*/ 70445 h 486436"/>
              <a:gd name="connsiteX303" fmla="*/ 10348 w 349878"/>
              <a:gd name="connsiteY303" fmla="*/ 67256 h 486436"/>
              <a:gd name="connsiteX304" fmla="*/ 11791 w 349878"/>
              <a:gd name="connsiteY304" fmla="*/ 67136 h 486436"/>
              <a:gd name="connsiteX305" fmla="*/ 6738 w 349878"/>
              <a:gd name="connsiteY305" fmla="*/ 36636 h 486436"/>
              <a:gd name="connsiteX306" fmla="*/ 6437 w 349878"/>
              <a:gd name="connsiteY306" fmla="*/ 33809 h 486436"/>
              <a:gd name="connsiteX307" fmla="*/ 3850 w 349878"/>
              <a:gd name="connsiteY307" fmla="*/ 19251 h 486436"/>
              <a:gd name="connsiteX308" fmla="*/ 24905 w 349878"/>
              <a:gd name="connsiteY308" fmla="*/ 15701 h 486436"/>
              <a:gd name="connsiteX309" fmla="*/ 29297 w 349878"/>
              <a:gd name="connsiteY309" fmla="*/ 14799 h 486436"/>
              <a:gd name="connsiteX310" fmla="*/ 32125 w 349878"/>
              <a:gd name="connsiteY310" fmla="*/ 14679 h 486436"/>
              <a:gd name="connsiteX311" fmla="*/ 33328 w 349878"/>
              <a:gd name="connsiteY311" fmla="*/ 15521 h 486436"/>
              <a:gd name="connsiteX312" fmla="*/ 34771 w 349878"/>
              <a:gd name="connsiteY312" fmla="*/ 14919 h 486436"/>
              <a:gd name="connsiteX313" fmla="*/ 36756 w 349878"/>
              <a:gd name="connsiteY313" fmla="*/ 16904 h 486436"/>
              <a:gd name="connsiteX314" fmla="*/ 38561 w 349878"/>
              <a:gd name="connsiteY314" fmla="*/ 17386 h 486436"/>
              <a:gd name="connsiteX315" fmla="*/ 38321 w 349878"/>
              <a:gd name="connsiteY315" fmla="*/ 18348 h 486436"/>
              <a:gd name="connsiteX316" fmla="*/ 39163 w 349878"/>
              <a:gd name="connsiteY316" fmla="*/ 21537 h 486436"/>
              <a:gd name="connsiteX317" fmla="*/ 40847 w 349878"/>
              <a:gd name="connsiteY317" fmla="*/ 23221 h 486436"/>
              <a:gd name="connsiteX318" fmla="*/ 40667 w 349878"/>
              <a:gd name="connsiteY318" fmla="*/ 24424 h 486436"/>
              <a:gd name="connsiteX319" fmla="*/ 41149 w 349878"/>
              <a:gd name="connsiteY319" fmla="*/ 26349 h 486436"/>
              <a:gd name="connsiteX320" fmla="*/ 70084 w 349878"/>
              <a:gd name="connsiteY320" fmla="*/ 15400 h 486436"/>
              <a:gd name="connsiteX321" fmla="*/ 81695 w 349878"/>
              <a:gd name="connsiteY321" fmla="*/ 11189 h 486436"/>
              <a:gd name="connsiteX322" fmla="*/ 97997 w 349878"/>
              <a:gd name="connsiteY322" fmla="*/ 5414 h 486436"/>
              <a:gd name="connsiteX323" fmla="*/ 99081 w 349878"/>
              <a:gd name="connsiteY323" fmla="*/ 5354 h 486436"/>
              <a:gd name="connsiteX324" fmla="*/ 101186 w 349878"/>
              <a:gd name="connsiteY324" fmla="*/ 6497 h 486436"/>
              <a:gd name="connsiteX325" fmla="*/ 103291 w 349878"/>
              <a:gd name="connsiteY325" fmla="*/ 5234 h 486436"/>
              <a:gd name="connsiteX326" fmla="*/ 105216 w 349878"/>
              <a:gd name="connsiteY326" fmla="*/ 4572 h 486436"/>
              <a:gd name="connsiteX327" fmla="*/ 108224 w 349878"/>
              <a:gd name="connsiteY327" fmla="*/ 6377 h 486436"/>
              <a:gd name="connsiteX328" fmla="*/ 110149 w 349878"/>
              <a:gd name="connsiteY328" fmla="*/ 6256 h 486436"/>
              <a:gd name="connsiteX329" fmla="*/ 109668 w 349878"/>
              <a:gd name="connsiteY329" fmla="*/ 4512 h 486436"/>
              <a:gd name="connsiteX330" fmla="*/ 111352 w 349878"/>
              <a:gd name="connsiteY330" fmla="*/ 4452 h 486436"/>
              <a:gd name="connsiteX331" fmla="*/ 112556 w 349878"/>
              <a:gd name="connsiteY331" fmla="*/ 5655 h 486436"/>
              <a:gd name="connsiteX332" fmla="*/ 113518 w 349878"/>
              <a:gd name="connsiteY332" fmla="*/ 5173 h 486436"/>
              <a:gd name="connsiteX333" fmla="*/ 115383 w 349878"/>
              <a:gd name="connsiteY333" fmla="*/ 5775 h 486436"/>
              <a:gd name="connsiteX334" fmla="*/ 115203 w 349878"/>
              <a:gd name="connsiteY334" fmla="*/ 4391 h 486436"/>
              <a:gd name="connsiteX335" fmla="*/ 117008 w 349878"/>
              <a:gd name="connsiteY335" fmla="*/ 5234 h 486436"/>
              <a:gd name="connsiteX336" fmla="*/ 117128 w 349878"/>
              <a:gd name="connsiteY336" fmla="*/ 3730 h 486436"/>
              <a:gd name="connsiteX337" fmla="*/ 116406 w 349878"/>
              <a:gd name="connsiteY337" fmla="*/ 2647 h 486436"/>
              <a:gd name="connsiteX338" fmla="*/ 118932 w 349878"/>
              <a:gd name="connsiteY338" fmla="*/ 2647 h 486436"/>
              <a:gd name="connsiteX339" fmla="*/ 120436 w 349878"/>
              <a:gd name="connsiteY339" fmla="*/ 481 h 486436"/>
              <a:gd name="connsiteX340" fmla="*/ 123926 w 349878"/>
              <a:gd name="connsiteY340" fmla="*/ 481 h 486436"/>
              <a:gd name="connsiteX341" fmla="*/ 124767 w 349878"/>
              <a:gd name="connsiteY341" fmla="*/ 0 h 486436"/>
              <a:gd name="connsiteX342" fmla="*/ 129039 w 349878"/>
              <a:gd name="connsiteY342" fmla="*/ 240 h 486436"/>
              <a:gd name="connsiteX343" fmla="*/ 135777 w 349878"/>
              <a:gd name="connsiteY343" fmla="*/ 240 h 486436"/>
              <a:gd name="connsiteX344" fmla="*/ 148831 w 349878"/>
              <a:gd name="connsiteY344" fmla="*/ 1685 h 486436"/>
              <a:gd name="connsiteX345" fmla="*/ 151719 w 349878"/>
              <a:gd name="connsiteY345" fmla="*/ 2105 h 486436"/>
              <a:gd name="connsiteX346" fmla="*/ 152560 w 349878"/>
              <a:gd name="connsiteY346" fmla="*/ 4030 h 486436"/>
              <a:gd name="connsiteX347" fmla="*/ 152260 w 349878"/>
              <a:gd name="connsiteY347" fmla="*/ 5534 h 486436"/>
              <a:gd name="connsiteX348" fmla="*/ 150756 w 349878"/>
              <a:gd name="connsiteY348" fmla="*/ 6497 h 486436"/>
              <a:gd name="connsiteX349" fmla="*/ 151357 w 349878"/>
              <a:gd name="connsiteY349" fmla="*/ 8603 h 486436"/>
              <a:gd name="connsiteX350" fmla="*/ 150816 w 349878"/>
              <a:gd name="connsiteY350" fmla="*/ 9565 h 486436"/>
              <a:gd name="connsiteX351" fmla="*/ 151237 w 349878"/>
              <a:gd name="connsiteY351" fmla="*/ 12573 h 486436"/>
              <a:gd name="connsiteX352" fmla="*/ 150816 w 349878"/>
              <a:gd name="connsiteY352" fmla="*/ 14859 h 486436"/>
              <a:gd name="connsiteX353" fmla="*/ 152861 w 349878"/>
              <a:gd name="connsiteY353" fmla="*/ 17446 h 486436"/>
              <a:gd name="connsiteX354" fmla="*/ 154907 w 349878"/>
              <a:gd name="connsiteY354" fmla="*/ 21236 h 486436"/>
              <a:gd name="connsiteX355" fmla="*/ 157072 w 349878"/>
              <a:gd name="connsiteY355" fmla="*/ 18108 h 486436"/>
              <a:gd name="connsiteX356" fmla="*/ 158576 w 349878"/>
              <a:gd name="connsiteY356" fmla="*/ 17747 h 486436"/>
              <a:gd name="connsiteX357" fmla="*/ 161344 w 349878"/>
              <a:gd name="connsiteY357" fmla="*/ 14017 h 486436"/>
              <a:gd name="connsiteX358" fmla="*/ 162667 w 349878"/>
              <a:gd name="connsiteY358" fmla="*/ 15822 h 486436"/>
              <a:gd name="connsiteX359" fmla="*/ 163148 w 349878"/>
              <a:gd name="connsiteY359" fmla="*/ 17626 h 486436"/>
              <a:gd name="connsiteX360" fmla="*/ 161945 w 349878"/>
              <a:gd name="connsiteY360" fmla="*/ 20514 h 486436"/>
              <a:gd name="connsiteX361" fmla="*/ 162246 w 349878"/>
              <a:gd name="connsiteY361" fmla="*/ 22379 h 486436"/>
              <a:gd name="connsiteX362" fmla="*/ 160803 w 349878"/>
              <a:gd name="connsiteY362" fmla="*/ 24484 h 486436"/>
              <a:gd name="connsiteX363" fmla="*/ 161103 w 349878"/>
              <a:gd name="connsiteY363" fmla="*/ 25567 h 486436"/>
              <a:gd name="connsiteX364" fmla="*/ 164111 w 349878"/>
              <a:gd name="connsiteY364" fmla="*/ 28575 h 486436"/>
              <a:gd name="connsiteX365" fmla="*/ 165194 w 349878"/>
              <a:gd name="connsiteY365" fmla="*/ 31764 h 486436"/>
              <a:gd name="connsiteX366" fmla="*/ 164111 w 349878"/>
              <a:gd name="connsiteY366" fmla="*/ 34170 h 486436"/>
              <a:gd name="connsiteX367" fmla="*/ 162547 w 349878"/>
              <a:gd name="connsiteY367" fmla="*/ 34470 h 486436"/>
              <a:gd name="connsiteX368" fmla="*/ 162487 w 349878"/>
              <a:gd name="connsiteY368" fmla="*/ 37057 h 486436"/>
              <a:gd name="connsiteX369" fmla="*/ 163088 w 349878"/>
              <a:gd name="connsiteY369" fmla="*/ 38561 h 486436"/>
              <a:gd name="connsiteX370" fmla="*/ 162727 w 349878"/>
              <a:gd name="connsiteY370" fmla="*/ 39764 h 486436"/>
              <a:gd name="connsiteX371" fmla="*/ 163930 w 349878"/>
              <a:gd name="connsiteY371" fmla="*/ 40787 h 486436"/>
              <a:gd name="connsiteX372" fmla="*/ 163690 w 349878"/>
              <a:gd name="connsiteY372" fmla="*/ 42171 h 486436"/>
              <a:gd name="connsiteX373" fmla="*/ 165013 w 349878"/>
              <a:gd name="connsiteY373" fmla="*/ 41689 h 486436"/>
              <a:gd name="connsiteX374" fmla="*/ 165013 w 349878"/>
              <a:gd name="connsiteY374" fmla="*/ 42893 h 486436"/>
              <a:gd name="connsiteX375" fmla="*/ 166036 w 349878"/>
              <a:gd name="connsiteY375" fmla="*/ 43073 h 486436"/>
              <a:gd name="connsiteX376" fmla="*/ 165434 w 349878"/>
              <a:gd name="connsiteY376" fmla="*/ 44577 h 486436"/>
              <a:gd name="connsiteX377" fmla="*/ 166397 w 349878"/>
              <a:gd name="connsiteY377" fmla="*/ 44276 h 486436"/>
              <a:gd name="connsiteX378" fmla="*/ 167841 w 349878"/>
              <a:gd name="connsiteY378" fmla="*/ 45901 h 486436"/>
              <a:gd name="connsiteX379" fmla="*/ 168082 w 349878"/>
              <a:gd name="connsiteY379" fmla="*/ 48908 h 486436"/>
              <a:gd name="connsiteX380" fmla="*/ 169284 w 349878"/>
              <a:gd name="connsiteY380" fmla="*/ 50593 h 486436"/>
              <a:gd name="connsiteX381" fmla="*/ 170608 w 349878"/>
              <a:gd name="connsiteY381" fmla="*/ 51194 h 486436"/>
              <a:gd name="connsiteX382" fmla="*/ 171631 w 349878"/>
              <a:gd name="connsiteY382" fmla="*/ 53601 h 486436"/>
              <a:gd name="connsiteX383" fmla="*/ 172172 w 349878"/>
              <a:gd name="connsiteY383" fmla="*/ 53480 h 486436"/>
              <a:gd name="connsiteX384" fmla="*/ 173074 w 349878"/>
              <a:gd name="connsiteY384" fmla="*/ 55345 h 486436"/>
              <a:gd name="connsiteX385" fmla="*/ 174879 w 349878"/>
              <a:gd name="connsiteY385" fmla="*/ 54744 h 486436"/>
              <a:gd name="connsiteX386" fmla="*/ 175481 w 349878"/>
              <a:gd name="connsiteY386" fmla="*/ 55285 h 486436"/>
              <a:gd name="connsiteX387" fmla="*/ 177586 w 349878"/>
              <a:gd name="connsiteY387" fmla="*/ 54623 h 486436"/>
              <a:gd name="connsiteX388" fmla="*/ 178068 w 349878"/>
              <a:gd name="connsiteY388" fmla="*/ 55406 h 486436"/>
              <a:gd name="connsiteX389" fmla="*/ 181016 w 349878"/>
              <a:gd name="connsiteY389" fmla="*/ 56849 h 486436"/>
              <a:gd name="connsiteX390" fmla="*/ 181858 w 349878"/>
              <a:gd name="connsiteY390" fmla="*/ 56910 h 486436"/>
              <a:gd name="connsiteX391" fmla="*/ 183362 w 349878"/>
              <a:gd name="connsiteY391" fmla="*/ 59015 h 486436"/>
              <a:gd name="connsiteX392" fmla="*/ 182880 w 349878"/>
              <a:gd name="connsiteY392" fmla="*/ 59797 h 486436"/>
              <a:gd name="connsiteX393" fmla="*/ 183722 w 349878"/>
              <a:gd name="connsiteY393" fmla="*/ 60339 h 486436"/>
              <a:gd name="connsiteX394" fmla="*/ 184925 w 349878"/>
              <a:gd name="connsiteY394" fmla="*/ 62263 h 486436"/>
              <a:gd name="connsiteX395" fmla="*/ 186249 w 349878"/>
              <a:gd name="connsiteY395" fmla="*/ 63346 h 486436"/>
              <a:gd name="connsiteX396" fmla="*/ 186249 w 349878"/>
              <a:gd name="connsiteY396" fmla="*/ 68580 h 486436"/>
              <a:gd name="connsiteX397" fmla="*/ 186911 w 349878"/>
              <a:gd name="connsiteY397" fmla="*/ 71407 h 486436"/>
              <a:gd name="connsiteX398" fmla="*/ 188896 w 349878"/>
              <a:gd name="connsiteY398" fmla="*/ 71167 h 486436"/>
              <a:gd name="connsiteX399" fmla="*/ 189497 w 349878"/>
              <a:gd name="connsiteY399" fmla="*/ 72490 h 486436"/>
              <a:gd name="connsiteX400" fmla="*/ 189618 w 349878"/>
              <a:gd name="connsiteY400" fmla="*/ 77423 h 486436"/>
              <a:gd name="connsiteX401" fmla="*/ 189137 w 349878"/>
              <a:gd name="connsiteY401" fmla="*/ 78386 h 486436"/>
              <a:gd name="connsiteX402" fmla="*/ 189197 w 349878"/>
              <a:gd name="connsiteY402" fmla="*/ 80792 h 486436"/>
              <a:gd name="connsiteX403" fmla="*/ 177346 w 349878"/>
              <a:gd name="connsiteY403" fmla="*/ 89816 h 486436"/>
              <a:gd name="connsiteX404" fmla="*/ 171089 w 349878"/>
              <a:gd name="connsiteY404" fmla="*/ 95049 h 486436"/>
              <a:gd name="connsiteX405" fmla="*/ 151538 w 349878"/>
              <a:gd name="connsiteY405" fmla="*/ 112014 h 486436"/>
              <a:gd name="connsiteX406" fmla="*/ 176504 w 349878"/>
              <a:gd name="connsiteY406" fmla="*/ 147688 h 486436"/>
              <a:gd name="connsiteX407" fmla="*/ 193649 w 349878"/>
              <a:gd name="connsiteY407" fmla="*/ 172353 h 486436"/>
              <a:gd name="connsiteX408" fmla="*/ 203635 w 349878"/>
              <a:gd name="connsiteY408" fmla="*/ 186610 h 486436"/>
              <a:gd name="connsiteX409" fmla="*/ 209831 w 349878"/>
              <a:gd name="connsiteY409" fmla="*/ 181496 h 486436"/>
              <a:gd name="connsiteX410" fmla="*/ 218072 w 349878"/>
              <a:gd name="connsiteY410" fmla="*/ 174097 h 486436"/>
              <a:gd name="connsiteX411" fmla="*/ 221080 w 349878"/>
              <a:gd name="connsiteY411" fmla="*/ 176503 h 486436"/>
              <a:gd name="connsiteX412" fmla="*/ 212297 w 349878"/>
              <a:gd name="connsiteY412" fmla="*/ 189317 h 486436"/>
              <a:gd name="connsiteX413" fmla="*/ 213982 w 349878"/>
              <a:gd name="connsiteY413" fmla="*/ 188836 h 486436"/>
              <a:gd name="connsiteX414" fmla="*/ 216328 w 349878"/>
              <a:gd name="connsiteY414" fmla="*/ 188836 h 486436"/>
              <a:gd name="connsiteX415" fmla="*/ 218734 w 349878"/>
              <a:gd name="connsiteY415" fmla="*/ 191001 h 486436"/>
              <a:gd name="connsiteX416" fmla="*/ 219336 w 349878"/>
              <a:gd name="connsiteY416" fmla="*/ 193287 h 486436"/>
              <a:gd name="connsiteX417" fmla="*/ 220539 w 349878"/>
              <a:gd name="connsiteY417" fmla="*/ 195092 h 486436"/>
              <a:gd name="connsiteX418" fmla="*/ 222224 w 349878"/>
              <a:gd name="connsiteY418" fmla="*/ 196235 h 486436"/>
              <a:gd name="connsiteX419" fmla="*/ 224991 w 349878"/>
              <a:gd name="connsiteY419" fmla="*/ 196656 h 486436"/>
              <a:gd name="connsiteX420" fmla="*/ 228360 w 349878"/>
              <a:gd name="connsiteY420" fmla="*/ 198702 h 486436"/>
              <a:gd name="connsiteX421" fmla="*/ 230766 w 349878"/>
              <a:gd name="connsiteY421" fmla="*/ 198220 h 486436"/>
              <a:gd name="connsiteX422" fmla="*/ 234496 w 349878"/>
              <a:gd name="connsiteY422" fmla="*/ 199122 h 486436"/>
              <a:gd name="connsiteX423" fmla="*/ 236902 w 349878"/>
              <a:gd name="connsiteY423" fmla="*/ 200085 h 486436"/>
              <a:gd name="connsiteX424" fmla="*/ 238105 w 349878"/>
              <a:gd name="connsiteY424" fmla="*/ 201890 h 486436"/>
              <a:gd name="connsiteX425" fmla="*/ 240030 w 349878"/>
              <a:gd name="connsiteY425" fmla="*/ 203875 h 486436"/>
              <a:gd name="connsiteX426" fmla="*/ 242136 w 349878"/>
              <a:gd name="connsiteY426" fmla="*/ 204176 h 486436"/>
              <a:gd name="connsiteX427" fmla="*/ 242677 w 349878"/>
              <a:gd name="connsiteY427" fmla="*/ 204958 h 486436"/>
              <a:gd name="connsiteX428" fmla="*/ 246528 w 349878"/>
              <a:gd name="connsiteY428" fmla="*/ 205559 h 486436"/>
              <a:gd name="connsiteX429" fmla="*/ 249174 w 349878"/>
              <a:gd name="connsiteY429" fmla="*/ 205018 h 486436"/>
              <a:gd name="connsiteX430" fmla="*/ 251159 w 349878"/>
              <a:gd name="connsiteY430" fmla="*/ 205920 h 486436"/>
              <a:gd name="connsiteX431" fmla="*/ 251761 w 349878"/>
              <a:gd name="connsiteY431" fmla="*/ 207785 h 486436"/>
              <a:gd name="connsiteX432" fmla="*/ 254468 w 349878"/>
              <a:gd name="connsiteY432" fmla="*/ 210793 h 486436"/>
              <a:gd name="connsiteX433" fmla="*/ 256032 w 349878"/>
              <a:gd name="connsiteY433" fmla="*/ 211395 h 486436"/>
              <a:gd name="connsiteX434" fmla="*/ 256694 w 349878"/>
              <a:gd name="connsiteY434" fmla="*/ 213260 h 486436"/>
              <a:gd name="connsiteX435" fmla="*/ 259581 w 349878"/>
              <a:gd name="connsiteY435" fmla="*/ 214764 h 486436"/>
              <a:gd name="connsiteX436" fmla="*/ 261447 w 349878"/>
              <a:gd name="connsiteY436" fmla="*/ 216749 h 486436"/>
              <a:gd name="connsiteX437" fmla="*/ 264334 w 349878"/>
              <a:gd name="connsiteY437" fmla="*/ 217290 h 486436"/>
              <a:gd name="connsiteX438" fmla="*/ 264214 w 349878"/>
              <a:gd name="connsiteY438" fmla="*/ 218193 h 486436"/>
              <a:gd name="connsiteX439" fmla="*/ 266138 w 349878"/>
              <a:gd name="connsiteY439" fmla="*/ 218915 h 486436"/>
              <a:gd name="connsiteX440" fmla="*/ 267763 w 349878"/>
              <a:gd name="connsiteY440" fmla="*/ 217230 h 486436"/>
              <a:gd name="connsiteX441" fmla="*/ 269146 w 349878"/>
              <a:gd name="connsiteY441" fmla="*/ 217411 h 486436"/>
              <a:gd name="connsiteX442" fmla="*/ 269146 w 349878"/>
              <a:gd name="connsiteY442" fmla="*/ 216268 h 486436"/>
              <a:gd name="connsiteX443" fmla="*/ 270470 w 349878"/>
              <a:gd name="connsiteY443" fmla="*/ 216508 h 486436"/>
              <a:gd name="connsiteX444" fmla="*/ 271794 w 349878"/>
              <a:gd name="connsiteY444" fmla="*/ 214102 h 486436"/>
              <a:gd name="connsiteX445" fmla="*/ 273177 w 349878"/>
              <a:gd name="connsiteY445" fmla="*/ 214944 h 486436"/>
              <a:gd name="connsiteX446" fmla="*/ 275222 w 349878"/>
              <a:gd name="connsiteY446" fmla="*/ 212778 h 486436"/>
              <a:gd name="connsiteX447" fmla="*/ 275463 w 349878"/>
              <a:gd name="connsiteY447" fmla="*/ 211575 h 486436"/>
              <a:gd name="connsiteX448" fmla="*/ 277148 w 349878"/>
              <a:gd name="connsiteY448" fmla="*/ 209410 h 486436"/>
              <a:gd name="connsiteX449" fmla="*/ 278531 w 349878"/>
              <a:gd name="connsiteY449" fmla="*/ 209410 h 486436"/>
              <a:gd name="connsiteX450" fmla="*/ 278592 w 349878"/>
              <a:gd name="connsiteY450" fmla="*/ 208628 h 486436"/>
              <a:gd name="connsiteX451" fmla="*/ 280396 w 349878"/>
              <a:gd name="connsiteY451" fmla="*/ 209049 h 486436"/>
              <a:gd name="connsiteX452" fmla="*/ 281900 w 349878"/>
              <a:gd name="connsiteY452" fmla="*/ 207665 h 486436"/>
              <a:gd name="connsiteX453" fmla="*/ 284668 w 349878"/>
              <a:gd name="connsiteY453" fmla="*/ 207785 h 486436"/>
              <a:gd name="connsiteX454" fmla="*/ 287074 w 349878"/>
              <a:gd name="connsiteY454" fmla="*/ 208808 h 486436"/>
              <a:gd name="connsiteX455" fmla="*/ 288999 w 349878"/>
              <a:gd name="connsiteY455" fmla="*/ 208688 h 486436"/>
              <a:gd name="connsiteX456" fmla="*/ 290623 w 349878"/>
              <a:gd name="connsiteY456" fmla="*/ 207063 h 486436"/>
              <a:gd name="connsiteX457" fmla="*/ 290022 w 349878"/>
              <a:gd name="connsiteY457" fmla="*/ 206702 h 486436"/>
              <a:gd name="connsiteX458" fmla="*/ 287314 w 349878"/>
              <a:gd name="connsiteY458" fmla="*/ 206702 h 486436"/>
              <a:gd name="connsiteX459" fmla="*/ 288217 w 349878"/>
              <a:gd name="connsiteY459" fmla="*/ 205078 h 486436"/>
              <a:gd name="connsiteX460" fmla="*/ 290022 w 349878"/>
              <a:gd name="connsiteY460" fmla="*/ 203995 h 486436"/>
              <a:gd name="connsiteX461" fmla="*/ 293751 w 349878"/>
              <a:gd name="connsiteY461" fmla="*/ 204777 h 486436"/>
              <a:gd name="connsiteX462" fmla="*/ 295736 w 349878"/>
              <a:gd name="connsiteY462" fmla="*/ 203695 h 486436"/>
              <a:gd name="connsiteX463" fmla="*/ 297902 w 349878"/>
              <a:gd name="connsiteY463" fmla="*/ 203634 h 48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</a:cxnLst>
            <a:rect l="l" t="t" r="r" b="b"/>
            <a:pathLst>
              <a:path w="349878" h="486436">
                <a:moveTo>
                  <a:pt x="297902" y="203695"/>
                </a:moveTo>
                <a:lnTo>
                  <a:pt x="298985" y="208628"/>
                </a:lnTo>
                <a:lnTo>
                  <a:pt x="300248" y="216027"/>
                </a:lnTo>
                <a:lnTo>
                  <a:pt x="302534" y="227457"/>
                </a:lnTo>
                <a:lnTo>
                  <a:pt x="288458" y="230104"/>
                </a:lnTo>
                <a:lnTo>
                  <a:pt x="289660" y="236360"/>
                </a:lnTo>
                <a:lnTo>
                  <a:pt x="291646" y="246708"/>
                </a:lnTo>
                <a:lnTo>
                  <a:pt x="286833" y="247730"/>
                </a:lnTo>
                <a:lnTo>
                  <a:pt x="287435" y="250137"/>
                </a:lnTo>
                <a:lnTo>
                  <a:pt x="292127" y="249114"/>
                </a:lnTo>
                <a:lnTo>
                  <a:pt x="293330" y="256272"/>
                </a:lnTo>
                <a:lnTo>
                  <a:pt x="294232" y="261085"/>
                </a:lnTo>
                <a:lnTo>
                  <a:pt x="277569" y="264274"/>
                </a:lnTo>
                <a:lnTo>
                  <a:pt x="279494" y="273899"/>
                </a:lnTo>
                <a:lnTo>
                  <a:pt x="281539" y="285630"/>
                </a:lnTo>
                <a:lnTo>
                  <a:pt x="286653" y="284667"/>
                </a:lnTo>
                <a:lnTo>
                  <a:pt x="289600" y="301271"/>
                </a:lnTo>
                <a:lnTo>
                  <a:pt x="284728" y="302233"/>
                </a:lnTo>
                <a:lnTo>
                  <a:pt x="291405" y="338509"/>
                </a:lnTo>
                <a:lnTo>
                  <a:pt x="290022" y="338809"/>
                </a:lnTo>
                <a:lnTo>
                  <a:pt x="287796" y="337426"/>
                </a:lnTo>
                <a:lnTo>
                  <a:pt x="285630" y="337005"/>
                </a:lnTo>
                <a:lnTo>
                  <a:pt x="284126" y="338148"/>
                </a:lnTo>
                <a:lnTo>
                  <a:pt x="282923" y="338087"/>
                </a:lnTo>
                <a:lnTo>
                  <a:pt x="280336" y="340013"/>
                </a:lnTo>
                <a:lnTo>
                  <a:pt x="281960" y="350239"/>
                </a:lnTo>
                <a:lnTo>
                  <a:pt x="283765" y="350239"/>
                </a:lnTo>
                <a:lnTo>
                  <a:pt x="305482" y="383386"/>
                </a:lnTo>
                <a:lnTo>
                  <a:pt x="306625" y="385071"/>
                </a:lnTo>
                <a:lnTo>
                  <a:pt x="308430" y="385973"/>
                </a:lnTo>
                <a:lnTo>
                  <a:pt x="310235" y="386033"/>
                </a:lnTo>
                <a:lnTo>
                  <a:pt x="313844" y="387236"/>
                </a:lnTo>
                <a:lnTo>
                  <a:pt x="314927" y="388861"/>
                </a:lnTo>
                <a:lnTo>
                  <a:pt x="316731" y="389703"/>
                </a:lnTo>
                <a:lnTo>
                  <a:pt x="318537" y="392109"/>
                </a:lnTo>
                <a:lnTo>
                  <a:pt x="320040" y="393132"/>
                </a:lnTo>
                <a:lnTo>
                  <a:pt x="324733" y="392169"/>
                </a:lnTo>
                <a:lnTo>
                  <a:pt x="329185" y="416654"/>
                </a:lnTo>
                <a:lnTo>
                  <a:pt x="329064" y="419060"/>
                </a:lnTo>
                <a:lnTo>
                  <a:pt x="338509" y="417075"/>
                </a:lnTo>
                <a:lnTo>
                  <a:pt x="341938" y="434039"/>
                </a:lnTo>
                <a:lnTo>
                  <a:pt x="344344" y="433618"/>
                </a:lnTo>
                <a:lnTo>
                  <a:pt x="344825" y="435904"/>
                </a:lnTo>
                <a:lnTo>
                  <a:pt x="342419" y="436385"/>
                </a:lnTo>
                <a:lnTo>
                  <a:pt x="342840" y="438852"/>
                </a:lnTo>
                <a:lnTo>
                  <a:pt x="344404" y="441078"/>
                </a:lnTo>
                <a:lnTo>
                  <a:pt x="345306" y="445951"/>
                </a:lnTo>
                <a:lnTo>
                  <a:pt x="345427" y="448357"/>
                </a:lnTo>
                <a:lnTo>
                  <a:pt x="346871" y="455515"/>
                </a:lnTo>
                <a:lnTo>
                  <a:pt x="348736" y="455095"/>
                </a:lnTo>
                <a:lnTo>
                  <a:pt x="349879" y="460930"/>
                </a:lnTo>
                <a:lnTo>
                  <a:pt x="347833" y="461230"/>
                </a:lnTo>
                <a:lnTo>
                  <a:pt x="344284" y="461591"/>
                </a:lnTo>
                <a:lnTo>
                  <a:pt x="341757" y="461952"/>
                </a:lnTo>
                <a:lnTo>
                  <a:pt x="332372" y="463095"/>
                </a:lnTo>
                <a:lnTo>
                  <a:pt x="329786" y="463396"/>
                </a:lnTo>
                <a:lnTo>
                  <a:pt x="326477" y="463817"/>
                </a:lnTo>
                <a:lnTo>
                  <a:pt x="325154" y="463998"/>
                </a:lnTo>
                <a:lnTo>
                  <a:pt x="323109" y="464238"/>
                </a:lnTo>
                <a:lnTo>
                  <a:pt x="321243" y="464479"/>
                </a:lnTo>
                <a:lnTo>
                  <a:pt x="314987" y="465201"/>
                </a:lnTo>
                <a:lnTo>
                  <a:pt x="312761" y="465562"/>
                </a:lnTo>
                <a:lnTo>
                  <a:pt x="309031" y="466043"/>
                </a:lnTo>
                <a:lnTo>
                  <a:pt x="306083" y="466344"/>
                </a:lnTo>
                <a:lnTo>
                  <a:pt x="303256" y="466705"/>
                </a:lnTo>
                <a:lnTo>
                  <a:pt x="296338" y="467547"/>
                </a:lnTo>
                <a:lnTo>
                  <a:pt x="274080" y="470134"/>
                </a:lnTo>
                <a:lnTo>
                  <a:pt x="266259" y="471096"/>
                </a:lnTo>
                <a:lnTo>
                  <a:pt x="265477" y="471096"/>
                </a:lnTo>
                <a:lnTo>
                  <a:pt x="262469" y="471518"/>
                </a:lnTo>
                <a:lnTo>
                  <a:pt x="257115" y="472119"/>
                </a:lnTo>
                <a:lnTo>
                  <a:pt x="252002" y="472841"/>
                </a:lnTo>
                <a:lnTo>
                  <a:pt x="251701" y="472841"/>
                </a:lnTo>
                <a:lnTo>
                  <a:pt x="246828" y="473443"/>
                </a:lnTo>
                <a:lnTo>
                  <a:pt x="242016" y="474044"/>
                </a:lnTo>
                <a:lnTo>
                  <a:pt x="236842" y="474646"/>
                </a:lnTo>
                <a:lnTo>
                  <a:pt x="236541" y="474646"/>
                </a:lnTo>
                <a:lnTo>
                  <a:pt x="234616" y="474947"/>
                </a:lnTo>
                <a:lnTo>
                  <a:pt x="229382" y="475428"/>
                </a:lnTo>
                <a:lnTo>
                  <a:pt x="227758" y="475608"/>
                </a:lnTo>
                <a:lnTo>
                  <a:pt x="219035" y="476751"/>
                </a:lnTo>
                <a:lnTo>
                  <a:pt x="215606" y="477112"/>
                </a:lnTo>
                <a:lnTo>
                  <a:pt x="208568" y="477834"/>
                </a:lnTo>
                <a:lnTo>
                  <a:pt x="205740" y="478195"/>
                </a:lnTo>
                <a:lnTo>
                  <a:pt x="205319" y="478315"/>
                </a:lnTo>
                <a:lnTo>
                  <a:pt x="200627" y="478917"/>
                </a:lnTo>
                <a:lnTo>
                  <a:pt x="198040" y="479037"/>
                </a:lnTo>
                <a:lnTo>
                  <a:pt x="195092" y="479458"/>
                </a:lnTo>
                <a:lnTo>
                  <a:pt x="190340" y="479940"/>
                </a:lnTo>
                <a:lnTo>
                  <a:pt x="186370" y="480421"/>
                </a:lnTo>
                <a:lnTo>
                  <a:pt x="183061" y="480902"/>
                </a:lnTo>
                <a:lnTo>
                  <a:pt x="178068" y="481444"/>
                </a:lnTo>
                <a:lnTo>
                  <a:pt x="174940" y="481684"/>
                </a:lnTo>
                <a:lnTo>
                  <a:pt x="162727" y="483248"/>
                </a:lnTo>
                <a:lnTo>
                  <a:pt x="158697" y="483729"/>
                </a:lnTo>
                <a:lnTo>
                  <a:pt x="146304" y="485174"/>
                </a:lnTo>
                <a:lnTo>
                  <a:pt x="142935" y="485594"/>
                </a:lnTo>
                <a:lnTo>
                  <a:pt x="140770" y="485835"/>
                </a:lnTo>
                <a:lnTo>
                  <a:pt x="135476" y="486437"/>
                </a:lnTo>
                <a:lnTo>
                  <a:pt x="132829" y="470856"/>
                </a:lnTo>
                <a:lnTo>
                  <a:pt x="133431" y="470796"/>
                </a:lnTo>
                <a:lnTo>
                  <a:pt x="131866" y="462253"/>
                </a:lnTo>
                <a:lnTo>
                  <a:pt x="130664" y="456899"/>
                </a:lnTo>
                <a:lnTo>
                  <a:pt x="128076" y="441920"/>
                </a:lnTo>
                <a:lnTo>
                  <a:pt x="123926" y="415571"/>
                </a:lnTo>
                <a:lnTo>
                  <a:pt x="116827" y="416714"/>
                </a:lnTo>
                <a:lnTo>
                  <a:pt x="117188" y="419060"/>
                </a:lnTo>
                <a:lnTo>
                  <a:pt x="114782" y="419421"/>
                </a:lnTo>
                <a:lnTo>
                  <a:pt x="114360" y="417015"/>
                </a:lnTo>
                <a:lnTo>
                  <a:pt x="81213" y="422429"/>
                </a:lnTo>
                <a:lnTo>
                  <a:pt x="79228" y="411119"/>
                </a:lnTo>
                <a:lnTo>
                  <a:pt x="77483" y="411360"/>
                </a:lnTo>
                <a:lnTo>
                  <a:pt x="77243" y="409675"/>
                </a:lnTo>
                <a:lnTo>
                  <a:pt x="79048" y="409314"/>
                </a:lnTo>
                <a:lnTo>
                  <a:pt x="76281" y="393493"/>
                </a:lnTo>
                <a:lnTo>
                  <a:pt x="72370" y="368527"/>
                </a:lnTo>
                <a:lnTo>
                  <a:pt x="68280" y="343682"/>
                </a:lnTo>
                <a:lnTo>
                  <a:pt x="70686" y="343261"/>
                </a:lnTo>
                <a:lnTo>
                  <a:pt x="70205" y="340734"/>
                </a:lnTo>
                <a:lnTo>
                  <a:pt x="67798" y="341095"/>
                </a:lnTo>
                <a:lnTo>
                  <a:pt x="65392" y="327018"/>
                </a:lnTo>
                <a:lnTo>
                  <a:pt x="67798" y="326597"/>
                </a:lnTo>
                <a:lnTo>
                  <a:pt x="67438" y="324311"/>
                </a:lnTo>
                <a:lnTo>
                  <a:pt x="65031" y="324792"/>
                </a:lnTo>
                <a:lnTo>
                  <a:pt x="63106" y="313182"/>
                </a:lnTo>
                <a:lnTo>
                  <a:pt x="60459" y="313783"/>
                </a:lnTo>
                <a:lnTo>
                  <a:pt x="60278" y="312099"/>
                </a:lnTo>
                <a:lnTo>
                  <a:pt x="61782" y="311859"/>
                </a:lnTo>
                <a:lnTo>
                  <a:pt x="61482" y="310355"/>
                </a:lnTo>
                <a:lnTo>
                  <a:pt x="62926" y="310174"/>
                </a:lnTo>
                <a:lnTo>
                  <a:pt x="62685" y="308490"/>
                </a:lnTo>
                <a:lnTo>
                  <a:pt x="58714" y="309212"/>
                </a:lnTo>
                <a:lnTo>
                  <a:pt x="59316" y="306565"/>
                </a:lnTo>
                <a:lnTo>
                  <a:pt x="57030" y="302654"/>
                </a:lnTo>
                <a:lnTo>
                  <a:pt x="57150" y="301331"/>
                </a:lnTo>
                <a:lnTo>
                  <a:pt x="55646" y="298263"/>
                </a:lnTo>
                <a:lnTo>
                  <a:pt x="54443" y="297060"/>
                </a:lnTo>
                <a:lnTo>
                  <a:pt x="55947" y="295856"/>
                </a:lnTo>
                <a:lnTo>
                  <a:pt x="56549" y="293751"/>
                </a:lnTo>
                <a:lnTo>
                  <a:pt x="57632" y="292969"/>
                </a:lnTo>
                <a:lnTo>
                  <a:pt x="57632" y="289299"/>
                </a:lnTo>
                <a:lnTo>
                  <a:pt x="59136" y="288517"/>
                </a:lnTo>
                <a:lnTo>
                  <a:pt x="60038" y="286773"/>
                </a:lnTo>
                <a:lnTo>
                  <a:pt x="58414" y="284667"/>
                </a:lnTo>
                <a:lnTo>
                  <a:pt x="58594" y="283464"/>
                </a:lnTo>
                <a:lnTo>
                  <a:pt x="55706" y="282321"/>
                </a:lnTo>
                <a:lnTo>
                  <a:pt x="55526" y="280155"/>
                </a:lnTo>
                <a:lnTo>
                  <a:pt x="57632" y="279855"/>
                </a:lnTo>
                <a:lnTo>
                  <a:pt x="57992" y="279253"/>
                </a:lnTo>
                <a:lnTo>
                  <a:pt x="60278" y="279434"/>
                </a:lnTo>
                <a:lnTo>
                  <a:pt x="59677" y="278351"/>
                </a:lnTo>
                <a:lnTo>
                  <a:pt x="59677" y="276426"/>
                </a:lnTo>
                <a:lnTo>
                  <a:pt x="60700" y="273357"/>
                </a:lnTo>
                <a:lnTo>
                  <a:pt x="62023" y="273057"/>
                </a:lnTo>
                <a:lnTo>
                  <a:pt x="62144" y="271974"/>
                </a:lnTo>
                <a:lnTo>
                  <a:pt x="63827" y="269808"/>
                </a:lnTo>
                <a:lnTo>
                  <a:pt x="64610" y="269928"/>
                </a:lnTo>
                <a:lnTo>
                  <a:pt x="64730" y="268124"/>
                </a:lnTo>
                <a:lnTo>
                  <a:pt x="66174" y="266740"/>
                </a:lnTo>
                <a:lnTo>
                  <a:pt x="64369" y="263672"/>
                </a:lnTo>
                <a:lnTo>
                  <a:pt x="65031" y="262409"/>
                </a:lnTo>
                <a:lnTo>
                  <a:pt x="64129" y="260243"/>
                </a:lnTo>
                <a:lnTo>
                  <a:pt x="65331" y="258017"/>
                </a:lnTo>
                <a:lnTo>
                  <a:pt x="65331" y="255310"/>
                </a:lnTo>
                <a:lnTo>
                  <a:pt x="63768" y="252904"/>
                </a:lnTo>
                <a:lnTo>
                  <a:pt x="63587" y="250919"/>
                </a:lnTo>
                <a:lnTo>
                  <a:pt x="61782" y="248933"/>
                </a:lnTo>
                <a:lnTo>
                  <a:pt x="62083" y="248272"/>
                </a:lnTo>
                <a:lnTo>
                  <a:pt x="58053" y="242436"/>
                </a:lnTo>
                <a:lnTo>
                  <a:pt x="57331" y="239007"/>
                </a:lnTo>
                <a:lnTo>
                  <a:pt x="55827" y="238165"/>
                </a:lnTo>
                <a:lnTo>
                  <a:pt x="55225" y="236481"/>
                </a:lnTo>
                <a:lnTo>
                  <a:pt x="69603" y="233894"/>
                </a:lnTo>
                <a:lnTo>
                  <a:pt x="89696" y="230585"/>
                </a:lnTo>
                <a:lnTo>
                  <a:pt x="110570" y="226976"/>
                </a:lnTo>
                <a:lnTo>
                  <a:pt x="103893" y="187632"/>
                </a:lnTo>
                <a:lnTo>
                  <a:pt x="102329" y="187151"/>
                </a:lnTo>
                <a:lnTo>
                  <a:pt x="102028" y="185467"/>
                </a:lnTo>
                <a:lnTo>
                  <a:pt x="103532" y="185166"/>
                </a:lnTo>
                <a:lnTo>
                  <a:pt x="102208" y="178188"/>
                </a:lnTo>
                <a:lnTo>
                  <a:pt x="87410" y="180594"/>
                </a:lnTo>
                <a:lnTo>
                  <a:pt x="87711" y="181978"/>
                </a:lnTo>
                <a:lnTo>
                  <a:pt x="84763" y="182399"/>
                </a:lnTo>
                <a:lnTo>
                  <a:pt x="84582" y="181075"/>
                </a:lnTo>
                <a:lnTo>
                  <a:pt x="73212" y="183121"/>
                </a:lnTo>
                <a:lnTo>
                  <a:pt x="64189" y="184625"/>
                </a:lnTo>
                <a:lnTo>
                  <a:pt x="62264" y="171992"/>
                </a:lnTo>
                <a:lnTo>
                  <a:pt x="60700" y="172292"/>
                </a:lnTo>
                <a:lnTo>
                  <a:pt x="59918" y="167780"/>
                </a:lnTo>
                <a:lnTo>
                  <a:pt x="62926" y="167179"/>
                </a:lnTo>
                <a:lnTo>
                  <a:pt x="61121" y="156471"/>
                </a:lnTo>
                <a:lnTo>
                  <a:pt x="59677" y="156711"/>
                </a:lnTo>
                <a:lnTo>
                  <a:pt x="58594" y="151297"/>
                </a:lnTo>
                <a:lnTo>
                  <a:pt x="59496" y="152681"/>
                </a:lnTo>
                <a:lnTo>
                  <a:pt x="61842" y="152921"/>
                </a:lnTo>
                <a:lnTo>
                  <a:pt x="62504" y="156290"/>
                </a:lnTo>
                <a:lnTo>
                  <a:pt x="64189" y="155809"/>
                </a:lnTo>
                <a:lnTo>
                  <a:pt x="63888" y="154606"/>
                </a:lnTo>
                <a:lnTo>
                  <a:pt x="66896" y="154004"/>
                </a:lnTo>
                <a:lnTo>
                  <a:pt x="65331" y="144680"/>
                </a:lnTo>
                <a:lnTo>
                  <a:pt x="66835" y="144379"/>
                </a:lnTo>
                <a:lnTo>
                  <a:pt x="66415" y="141371"/>
                </a:lnTo>
                <a:lnTo>
                  <a:pt x="67798" y="141070"/>
                </a:lnTo>
                <a:lnTo>
                  <a:pt x="68039" y="142454"/>
                </a:lnTo>
                <a:lnTo>
                  <a:pt x="72611" y="141732"/>
                </a:lnTo>
                <a:lnTo>
                  <a:pt x="71708" y="136318"/>
                </a:lnTo>
                <a:lnTo>
                  <a:pt x="74235" y="137280"/>
                </a:lnTo>
                <a:lnTo>
                  <a:pt x="74656" y="137942"/>
                </a:lnTo>
                <a:lnTo>
                  <a:pt x="76160" y="137942"/>
                </a:lnTo>
                <a:lnTo>
                  <a:pt x="76160" y="135776"/>
                </a:lnTo>
                <a:lnTo>
                  <a:pt x="74476" y="126151"/>
                </a:lnTo>
                <a:lnTo>
                  <a:pt x="74115" y="123444"/>
                </a:lnTo>
                <a:lnTo>
                  <a:pt x="74716" y="120977"/>
                </a:lnTo>
                <a:lnTo>
                  <a:pt x="73814" y="121098"/>
                </a:lnTo>
                <a:lnTo>
                  <a:pt x="73152" y="117248"/>
                </a:lnTo>
                <a:lnTo>
                  <a:pt x="74596" y="117007"/>
                </a:lnTo>
                <a:lnTo>
                  <a:pt x="74897" y="118872"/>
                </a:lnTo>
                <a:lnTo>
                  <a:pt x="77905" y="117849"/>
                </a:lnTo>
                <a:lnTo>
                  <a:pt x="78627" y="118752"/>
                </a:lnTo>
                <a:lnTo>
                  <a:pt x="85063" y="117548"/>
                </a:lnTo>
                <a:lnTo>
                  <a:pt x="83981" y="118752"/>
                </a:lnTo>
                <a:lnTo>
                  <a:pt x="87049" y="119774"/>
                </a:lnTo>
                <a:lnTo>
                  <a:pt x="87951" y="120617"/>
                </a:lnTo>
                <a:lnTo>
                  <a:pt x="89335" y="120737"/>
                </a:lnTo>
                <a:lnTo>
                  <a:pt x="89575" y="123143"/>
                </a:lnTo>
                <a:lnTo>
                  <a:pt x="92704" y="122842"/>
                </a:lnTo>
                <a:lnTo>
                  <a:pt x="93486" y="123925"/>
                </a:lnTo>
                <a:lnTo>
                  <a:pt x="96795" y="124106"/>
                </a:lnTo>
                <a:lnTo>
                  <a:pt x="97877" y="122963"/>
                </a:lnTo>
                <a:lnTo>
                  <a:pt x="98900" y="123263"/>
                </a:lnTo>
                <a:lnTo>
                  <a:pt x="100043" y="122662"/>
                </a:lnTo>
                <a:lnTo>
                  <a:pt x="101547" y="123504"/>
                </a:lnTo>
                <a:lnTo>
                  <a:pt x="102750" y="122301"/>
                </a:lnTo>
                <a:lnTo>
                  <a:pt x="103412" y="122722"/>
                </a:lnTo>
                <a:lnTo>
                  <a:pt x="103291" y="120436"/>
                </a:lnTo>
                <a:lnTo>
                  <a:pt x="102389" y="119834"/>
                </a:lnTo>
                <a:lnTo>
                  <a:pt x="101787" y="118270"/>
                </a:lnTo>
                <a:lnTo>
                  <a:pt x="102268" y="117548"/>
                </a:lnTo>
                <a:lnTo>
                  <a:pt x="100764" y="116225"/>
                </a:lnTo>
                <a:lnTo>
                  <a:pt x="100645" y="113338"/>
                </a:lnTo>
                <a:lnTo>
                  <a:pt x="98178" y="110149"/>
                </a:lnTo>
                <a:lnTo>
                  <a:pt x="97696" y="108645"/>
                </a:lnTo>
                <a:lnTo>
                  <a:pt x="95892" y="107442"/>
                </a:lnTo>
                <a:lnTo>
                  <a:pt x="93486" y="108886"/>
                </a:lnTo>
                <a:lnTo>
                  <a:pt x="92704" y="107562"/>
                </a:lnTo>
                <a:lnTo>
                  <a:pt x="89094" y="106179"/>
                </a:lnTo>
                <a:lnTo>
                  <a:pt x="88914" y="104494"/>
                </a:lnTo>
                <a:lnTo>
                  <a:pt x="87711" y="102449"/>
                </a:lnTo>
                <a:lnTo>
                  <a:pt x="88192" y="100945"/>
                </a:lnTo>
                <a:lnTo>
                  <a:pt x="89154" y="100343"/>
                </a:lnTo>
                <a:lnTo>
                  <a:pt x="89335" y="98659"/>
                </a:lnTo>
                <a:lnTo>
                  <a:pt x="88433" y="97396"/>
                </a:lnTo>
                <a:lnTo>
                  <a:pt x="88733" y="94809"/>
                </a:lnTo>
                <a:lnTo>
                  <a:pt x="87530" y="93485"/>
                </a:lnTo>
                <a:lnTo>
                  <a:pt x="89094" y="93545"/>
                </a:lnTo>
                <a:lnTo>
                  <a:pt x="90057" y="92222"/>
                </a:lnTo>
                <a:lnTo>
                  <a:pt x="91260" y="93305"/>
                </a:lnTo>
                <a:lnTo>
                  <a:pt x="100764" y="79649"/>
                </a:lnTo>
                <a:lnTo>
                  <a:pt x="102449" y="78326"/>
                </a:lnTo>
                <a:lnTo>
                  <a:pt x="101246" y="77423"/>
                </a:lnTo>
                <a:lnTo>
                  <a:pt x="101306" y="75979"/>
                </a:lnTo>
                <a:lnTo>
                  <a:pt x="102268" y="74776"/>
                </a:lnTo>
                <a:lnTo>
                  <a:pt x="97336" y="71107"/>
                </a:lnTo>
                <a:lnTo>
                  <a:pt x="96433" y="72490"/>
                </a:lnTo>
                <a:lnTo>
                  <a:pt x="88673" y="66896"/>
                </a:lnTo>
                <a:lnTo>
                  <a:pt x="87049" y="69543"/>
                </a:lnTo>
                <a:lnTo>
                  <a:pt x="83199" y="65813"/>
                </a:lnTo>
                <a:lnTo>
                  <a:pt x="73754" y="67617"/>
                </a:lnTo>
                <a:lnTo>
                  <a:pt x="74536" y="69422"/>
                </a:lnTo>
                <a:lnTo>
                  <a:pt x="75498" y="68881"/>
                </a:lnTo>
                <a:lnTo>
                  <a:pt x="76341" y="69663"/>
                </a:lnTo>
                <a:lnTo>
                  <a:pt x="74716" y="71227"/>
                </a:lnTo>
                <a:lnTo>
                  <a:pt x="73693" y="70385"/>
                </a:lnTo>
                <a:lnTo>
                  <a:pt x="74415" y="73994"/>
                </a:lnTo>
                <a:lnTo>
                  <a:pt x="71107" y="73513"/>
                </a:lnTo>
                <a:lnTo>
                  <a:pt x="66535" y="74656"/>
                </a:lnTo>
                <a:lnTo>
                  <a:pt x="66354" y="75859"/>
                </a:lnTo>
                <a:lnTo>
                  <a:pt x="67136" y="76401"/>
                </a:lnTo>
                <a:lnTo>
                  <a:pt x="67498" y="78085"/>
                </a:lnTo>
                <a:lnTo>
                  <a:pt x="66294" y="77784"/>
                </a:lnTo>
                <a:lnTo>
                  <a:pt x="64309" y="76280"/>
                </a:lnTo>
                <a:lnTo>
                  <a:pt x="63527" y="76762"/>
                </a:lnTo>
                <a:lnTo>
                  <a:pt x="61121" y="75378"/>
                </a:lnTo>
                <a:lnTo>
                  <a:pt x="62083" y="80010"/>
                </a:lnTo>
                <a:lnTo>
                  <a:pt x="58835" y="81213"/>
                </a:lnTo>
                <a:lnTo>
                  <a:pt x="59196" y="82898"/>
                </a:lnTo>
                <a:lnTo>
                  <a:pt x="56488" y="82898"/>
                </a:lnTo>
                <a:lnTo>
                  <a:pt x="55766" y="84402"/>
                </a:lnTo>
                <a:lnTo>
                  <a:pt x="54443" y="83740"/>
                </a:lnTo>
                <a:lnTo>
                  <a:pt x="53300" y="84040"/>
                </a:lnTo>
                <a:lnTo>
                  <a:pt x="50172" y="82657"/>
                </a:lnTo>
                <a:lnTo>
                  <a:pt x="47886" y="82898"/>
                </a:lnTo>
                <a:lnTo>
                  <a:pt x="46081" y="81634"/>
                </a:lnTo>
                <a:lnTo>
                  <a:pt x="43554" y="80431"/>
                </a:lnTo>
                <a:lnTo>
                  <a:pt x="41449" y="78807"/>
                </a:lnTo>
                <a:lnTo>
                  <a:pt x="38742" y="81574"/>
                </a:lnTo>
                <a:lnTo>
                  <a:pt x="26891" y="83559"/>
                </a:lnTo>
                <a:lnTo>
                  <a:pt x="26650" y="81935"/>
                </a:lnTo>
                <a:lnTo>
                  <a:pt x="25026" y="82236"/>
                </a:lnTo>
                <a:lnTo>
                  <a:pt x="25327" y="83800"/>
                </a:lnTo>
                <a:lnTo>
                  <a:pt x="2587" y="87710"/>
                </a:lnTo>
                <a:lnTo>
                  <a:pt x="0" y="72250"/>
                </a:lnTo>
                <a:lnTo>
                  <a:pt x="10829" y="70445"/>
                </a:lnTo>
                <a:lnTo>
                  <a:pt x="10348" y="67256"/>
                </a:lnTo>
                <a:lnTo>
                  <a:pt x="11791" y="67136"/>
                </a:lnTo>
                <a:lnTo>
                  <a:pt x="6738" y="36636"/>
                </a:lnTo>
                <a:lnTo>
                  <a:pt x="6437" y="33809"/>
                </a:lnTo>
                <a:lnTo>
                  <a:pt x="3850" y="19251"/>
                </a:lnTo>
                <a:lnTo>
                  <a:pt x="24905" y="15701"/>
                </a:lnTo>
                <a:lnTo>
                  <a:pt x="29297" y="14799"/>
                </a:lnTo>
                <a:lnTo>
                  <a:pt x="32125" y="14679"/>
                </a:lnTo>
                <a:lnTo>
                  <a:pt x="33328" y="15521"/>
                </a:lnTo>
                <a:lnTo>
                  <a:pt x="34771" y="14919"/>
                </a:lnTo>
                <a:lnTo>
                  <a:pt x="36756" y="16904"/>
                </a:lnTo>
                <a:lnTo>
                  <a:pt x="38561" y="17386"/>
                </a:lnTo>
                <a:lnTo>
                  <a:pt x="38321" y="18348"/>
                </a:lnTo>
                <a:lnTo>
                  <a:pt x="39163" y="21537"/>
                </a:lnTo>
                <a:lnTo>
                  <a:pt x="40847" y="23221"/>
                </a:lnTo>
                <a:lnTo>
                  <a:pt x="40667" y="24424"/>
                </a:lnTo>
                <a:lnTo>
                  <a:pt x="41149" y="26349"/>
                </a:lnTo>
                <a:lnTo>
                  <a:pt x="70084" y="15400"/>
                </a:lnTo>
                <a:lnTo>
                  <a:pt x="81695" y="11189"/>
                </a:lnTo>
                <a:lnTo>
                  <a:pt x="97997" y="5414"/>
                </a:lnTo>
                <a:lnTo>
                  <a:pt x="99081" y="5354"/>
                </a:lnTo>
                <a:lnTo>
                  <a:pt x="101186" y="6497"/>
                </a:lnTo>
                <a:lnTo>
                  <a:pt x="103291" y="5234"/>
                </a:lnTo>
                <a:lnTo>
                  <a:pt x="105216" y="4572"/>
                </a:lnTo>
                <a:lnTo>
                  <a:pt x="108224" y="6377"/>
                </a:lnTo>
                <a:lnTo>
                  <a:pt x="110149" y="6256"/>
                </a:lnTo>
                <a:lnTo>
                  <a:pt x="109668" y="4512"/>
                </a:lnTo>
                <a:lnTo>
                  <a:pt x="111352" y="4452"/>
                </a:lnTo>
                <a:lnTo>
                  <a:pt x="112556" y="5655"/>
                </a:lnTo>
                <a:lnTo>
                  <a:pt x="113518" y="5173"/>
                </a:lnTo>
                <a:lnTo>
                  <a:pt x="115383" y="5775"/>
                </a:lnTo>
                <a:lnTo>
                  <a:pt x="115203" y="4391"/>
                </a:lnTo>
                <a:lnTo>
                  <a:pt x="117008" y="5234"/>
                </a:lnTo>
                <a:lnTo>
                  <a:pt x="117128" y="3730"/>
                </a:lnTo>
                <a:lnTo>
                  <a:pt x="116406" y="2647"/>
                </a:lnTo>
                <a:lnTo>
                  <a:pt x="118932" y="2647"/>
                </a:lnTo>
                <a:lnTo>
                  <a:pt x="120436" y="481"/>
                </a:lnTo>
                <a:lnTo>
                  <a:pt x="123926" y="481"/>
                </a:lnTo>
                <a:lnTo>
                  <a:pt x="124767" y="0"/>
                </a:lnTo>
                <a:lnTo>
                  <a:pt x="129039" y="240"/>
                </a:lnTo>
                <a:lnTo>
                  <a:pt x="135777" y="240"/>
                </a:lnTo>
                <a:lnTo>
                  <a:pt x="148831" y="1685"/>
                </a:lnTo>
                <a:lnTo>
                  <a:pt x="151719" y="2105"/>
                </a:lnTo>
                <a:lnTo>
                  <a:pt x="152560" y="4030"/>
                </a:lnTo>
                <a:lnTo>
                  <a:pt x="152260" y="5534"/>
                </a:lnTo>
                <a:lnTo>
                  <a:pt x="150756" y="6497"/>
                </a:lnTo>
                <a:lnTo>
                  <a:pt x="151357" y="8603"/>
                </a:lnTo>
                <a:lnTo>
                  <a:pt x="150816" y="9565"/>
                </a:lnTo>
                <a:lnTo>
                  <a:pt x="151237" y="12573"/>
                </a:lnTo>
                <a:lnTo>
                  <a:pt x="150816" y="14859"/>
                </a:lnTo>
                <a:lnTo>
                  <a:pt x="152861" y="17446"/>
                </a:lnTo>
                <a:lnTo>
                  <a:pt x="154907" y="21236"/>
                </a:lnTo>
                <a:lnTo>
                  <a:pt x="157072" y="18108"/>
                </a:lnTo>
                <a:lnTo>
                  <a:pt x="158576" y="17747"/>
                </a:lnTo>
                <a:lnTo>
                  <a:pt x="161344" y="14017"/>
                </a:lnTo>
                <a:lnTo>
                  <a:pt x="162667" y="15822"/>
                </a:lnTo>
                <a:lnTo>
                  <a:pt x="163148" y="17626"/>
                </a:lnTo>
                <a:lnTo>
                  <a:pt x="161945" y="20514"/>
                </a:lnTo>
                <a:lnTo>
                  <a:pt x="162246" y="22379"/>
                </a:lnTo>
                <a:lnTo>
                  <a:pt x="160803" y="24484"/>
                </a:lnTo>
                <a:lnTo>
                  <a:pt x="161103" y="25567"/>
                </a:lnTo>
                <a:lnTo>
                  <a:pt x="164111" y="28575"/>
                </a:lnTo>
                <a:lnTo>
                  <a:pt x="165194" y="31764"/>
                </a:lnTo>
                <a:lnTo>
                  <a:pt x="164111" y="34170"/>
                </a:lnTo>
                <a:lnTo>
                  <a:pt x="162547" y="34470"/>
                </a:lnTo>
                <a:lnTo>
                  <a:pt x="162487" y="37057"/>
                </a:lnTo>
                <a:lnTo>
                  <a:pt x="163088" y="38561"/>
                </a:lnTo>
                <a:lnTo>
                  <a:pt x="162727" y="39764"/>
                </a:lnTo>
                <a:lnTo>
                  <a:pt x="163930" y="40787"/>
                </a:lnTo>
                <a:lnTo>
                  <a:pt x="163690" y="42171"/>
                </a:lnTo>
                <a:lnTo>
                  <a:pt x="165013" y="41689"/>
                </a:lnTo>
                <a:lnTo>
                  <a:pt x="165013" y="42893"/>
                </a:lnTo>
                <a:lnTo>
                  <a:pt x="166036" y="43073"/>
                </a:lnTo>
                <a:lnTo>
                  <a:pt x="165434" y="44577"/>
                </a:lnTo>
                <a:lnTo>
                  <a:pt x="166397" y="44276"/>
                </a:lnTo>
                <a:lnTo>
                  <a:pt x="167841" y="45901"/>
                </a:lnTo>
                <a:lnTo>
                  <a:pt x="168082" y="48908"/>
                </a:lnTo>
                <a:lnTo>
                  <a:pt x="169284" y="50593"/>
                </a:lnTo>
                <a:lnTo>
                  <a:pt x="170608" y="51194"/>
                </a:lnTo>
                <a:lnTo>
                  <a:pt x="171631" y="53601"/>
                </a:lnTo>
                <a:lnTo>
                  <a:pt x="172172" y="53480"/>
                </a:lnTo>
                <a:lnTo>
                  <a:pt x="173074" y="55345"/>
                </a:lnTo>
                <a:lnTo>
                  <a:pt x="174879" y="54744"/>
                </a:lnTo>
                <a:lnTo>
                  <a:pt x="175481" y="55285"/>
                </a:lnTo>
                <a:lnTo>
                  <a:pt x="177586" y="54623"/>
                </a:lnTo>
                <a:lnTo>
                  <a:pt x="178068" y="55406"/>
                </a:lnTo>
                <a:lnTo>
                  <a:pt x="181016" y="56849"/>
                </a:lnTo>
                <a:lnTo>
                  <a:pt x="181858" y="56910"/>
                </a:lnTo>
                <a:lnTo>
                  <a:pt x="183362" y="59015"/>
                </a:lnTo>
                <a:lnTo>
                  <a:pt x="182880" y="59797"/>
                </a:lnTo>
                <a:lnTo>
                  <a:pt x="183722" y="60339"/>
                </a:lnTo>
                <a:lnTo>
                  <a:pt x="184925" y="62263"/>
                </a:lnTo>
                <a:lnTo>
                  <a:pt x="186249" y="63346"/>
                </a:lnTo>
                <a:lnTo>
                  <a:pt x="186249" y="68580"/>
                </a:lnTo>
                <a:lnTo>
                  <a:pt x="186911" y="71407"/>
                </a:lnTo>
                <a:lnTo>
                  <a:pt x="188896" y="71167"/>
                </a:lnTo>
                <a:lnTo>
                  <a:pt x="189497" y="72490"/>
                </a:lnTo>
                <a:lnTo>
                  <a:pt x="189618" y="77423"/>
                </a:lnTo>
                <a:lnTo>
                  <a:pt x="189137" y="78386"/>
                </a:lnTo>
                <a:lnTo>
                  <a:pt x="189197" y="80792"/>
                </a:lnTo>
                <a:lnTo>
                  <a:pt x="177346" y="89816"/>
                </a:lnTo>
                <a:lnTo>
                  <a:pt x="171089" y="95049"/>
                </a:lnTo>
                <a:lnTo>
                  <a:pt x="151538" y="112014"/>
                </a:lnTo>
                <a:lnTo>
                  <a:pt x="176504" y="147688"/>
                </a:lnTo>
                <a:lnTo>
                  <a:pt x="193649" y="172353"/>
                </a:lnTo>
                <a:lnTo>
                  <a:pt x="203635" y="186610"/>
                </a:lnTo>
                <a:lnTo>
                  <a:pt x="209831" y="181496"/>
                </a:lnTo>
                <a:lnTo>
                  <a:pt x="218072" y="174097"/>
                </a:lnTo>
                <a:lnTo>
                  <a:pt x="221080" y="176503"/>
                </a:lnTo>
                <a:lnTo>
                  <a:pt x="212297" y="189317"/>
                </a:lnTo>
                <a:lnTo>
                  <a:pt x="213982" y="188836"/>
                </a:lnTo>
                <a:lnTo>
                  <a:pt x="216328" y="188836"/>
                </a:lnTo>
                <a:lnTo>
                  <a:pt x="218734" y="191001"/>
                </a:lnTo>
                <a:lnTo>
                  <a:pt x="219336" y="193287"/>
                </a:lnTo>
                <a:lnTo>
                  <a:pt x="220539" y="195092"/>
                </a:lnTo>
                <a:lnTo>
                  <a:pt x="222224" y="196235"/>
                </a:lnTo>
                <a:lnTo>
                  <a:pt x="224991" y="196656"/>
                </a:lnTo>
                <a:lnTo>
                  <a:pt x="228360" y="198702"/>
                </a:lnTo>
                <a:lnTo>
                  <a:pt x="230766" y="198220"/>
                </a:lnTo>
                <a:lnTo>
                  <a:pt x="234496" y="199122"/>
                </a:lnTo>
                <a:lnTo>
                  <a:pt x="236902" y="200085"/>
                </a:lnTo>
                <a:lnTo>
                  <a:pt x="238105" y="201890"/>
                </a:lnTo>
                <a:lnTo>
                  <a:pt x="240030" y="203875"/>
                </a:lnTo>
                <a:lnTo>
                  <a:pt x="242136" y="204176"/>
                </a:lnTo>
                <a:lnTo>
                  <a:pt x="242677" y="204958"/>
                </a:lnTo>
                <a:lnTo>
                  <a:pt x="246528" y="205559"/>
                </a:lnTo>
                <a:lnTo>
                  <a:pt x="249174" y="205018"/>
                </a:lnTo>
                <a:lnTo>
                  <a:pt x="251159" y="205920"/>
                </a:lnTo>
                <a:lnTo>
                  <a:pt x="251761" y="207785"/>
                </a:lnTo>
                <a:lnTo>
                  <a:pt x="254468" y="210793"/>
                </a:lnTo>
                <a:lnTo>
                  <a:pt x="256032" y="211395"/>
                </a:lnTo>
                <a:lnTo>
                  <a:pt x="256694" y="213260"/>
                </a:lnTo>
                <a:lnTo>
                  <a:pt x="259581" y="214764"/>
                </a:lnTo>
                <a:lnTo>
                  <a:pt x="261447" y="216749"/>
                </a:lnTo>
                <a:lnTo>
                  <a:pt x="264334" y="217290"/>
                </a:lnTo>
                <a:lnTo>
                  <a:pt x="264214" y="218193"/>
                </a:lnTo>
                <a:lnTo>
                  <a:pt x="266138" y="218915"/>
                </a:lnTo>
                <a:lnTo>
                  <a:pt x="267763" y="217230"/>
                </a:lnTo>
                <a:lnTo>
                  <a:pt x="269146" y="217411"/>
                </a:lnTo>
                <a:lnTo>
                  <a:pt x="269146" y="216268"/>
                </a:lnTo>
                <a:lnTo>
                  <a:pt x="270470" y="216508"/>
                </a:lnTo>
                <a:lnTo>
                  <a:pt x="271794" y="214102"/>
                </a:lnTo>
                <a:lnTo>
                  <a:pt x="273177" y="214944"/>
                </a:lnTo>
                <a:lnTo>
                  <a:pt x="275222" y="212778"/>
                </a:lnTo>
                <a:lnTo>
                  <a:pt x="275463" y="211575"/>
                </a:lnTo>
                <a:lnTo>
                  <a:pt x="277148" y="209410"/>
                </a:lnTo>
                <a:lnTo>
                  <a:pt x="278531" y="209410"/>
                </a:lnTo>
                <a:lnTo>
                  <a:pt x="278592" y="208628"/>
                </a:lnTo>
                <a:lnTo>
                  <a:pt x="280396" y="209049"/>
                </a:lnTo>
                <a:lnTo>
                  <a:pt x="281900" y="207665"/>
                </a:lnTo>
                <a:lnTo>
                  <a:pt x="284668" y="207785"/>
                </a:lnTo>
                <a:lnTo>
                  <a:pt x="287074" y="208808"/>
                </a:lnTo>
                <a:lnTo>
                  <a:pt x="288999" y="208688"/>
                </a:lnTo>
                <a:lnTo>
                  <a:pt x="290623" y="207063"/>
                </a:lnTo>
                <a:lnTo>
                  <a:pt x="290022" y="206702"/>
                </a:lnTo>
                <a:lnTo>
                  <a:pt x="287314" y="206702"/>
                </a:lnTo>
                <a:lnTo>
                  <a:pt x="288217" y="205078"/>
                </a:lnTo>
                <a:lnTo>
                  <a:pt x="290022" y="203995"/>
                </a:lnTo>
                <a:lnTo>
                  <a:pt x="293751" y="204777"/>
                </a:lnTo>
                <a:lnTo>
                  <a:pt x="295736" y="203695"/>
                </a:lnTo>
                <a:lnTo>
                  <a:pt x="297902" y="203634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: Shape 137" title="GA-9">
            <a:extLst>
              <a:ext uri="{FF2B5EF4-FFF2-40B4-BE49-F238E27FC236}">
                <a16:creationId xmlns:a16="http://schemas.microsoft.com/office/drawing/2014/main" id="{2EBA9926-A027-B0F4-49E9-9AC6A17829A3}"/>
              </a:ext>
            </a:extLst>
          </p:cNvPr>
          <p:cNvSpPr/>
          <p:nvPr/>
        </p:nvSpPr>
        <p:spPr>
          <a:xfrm>
            <a:off x="6293225" y="4247433"/>
            <a:ext cx="243439" cy="170980"/>
          </a:xfrm>
          <a:custGeom>
            <a:avLst/>
            <a:gdLst>
              <a:gd name="connsiteX0" fmla="*/ 55706 w 304699"/>
              <a:gd name="connsiteY0" fmla="*/ 116285 h 221621"/>
              <a:gd name="connsiteX1" fmla="*/ 51675 w 304699"/>
              <a:gd name="connsiteY1" fmla="*/ 116947 h 221621"/>
              <a:gd name="connsiteX2" fmla="*/ 52217 w 304699"/>
              <a:gd name="connsiteY2" fmla="*/ 119654 h 221621"/>
              <a:gd name="connsiteX3" fmla="*/ 44035 w 304699"/>
              <a:gd name="connsiteY3" fmla="*/ 120857 h 221621"/>
              <a:gd name="connsiteX4" fmla="*/ 43916 w 304699"/>
              <a:gd name="connsiteY4" fmla="*/ 119353 h 221621"/>
              <a:gd name="connsiteX5" fmla="*/ 43133 w 304699"/>
              <a:gd name="connsiteY5" fmla="*/ 119474 h 221621"/>
              <a:gd name="connsiteX6" fmla="*/ 42832 w 304699"/>
              <a:gd name="connsiteY6" fmla="*/ 121098 h 221621"/>
              <a:gd name="connsiteX7" fmla="*/ 37418 w 304699"/>
              <a:gd name="connsiteY7" fmla="*/ 121940 h 221621"/>
              <a:gd name="connsiteX8" fmla="*/ 36937 w 304699"/>
              <a:gd name="connsiteY8" fmla="*/ 119353 h 221621"/>
              <a:gd name="connsiteX9" fmla="*/ 34290 w 304699"/>
              <a:gd name="connsiteY9" fmla="*/ 119955 h 221621"/>
              <a:gd name="connsiteX10" fmla="*/ 34531 w 304699"/>
              <a:gd name="connsiteY10" fmla="*/ 121098 h 221621"/>
              <a:gd name="connsiteX11" fmla="*/ 35914 w 304699"/>
              <a:gd name="connsiteY11" fmla="*/ 120917 h 221621"/>
              <a:gd name="connsiteX12" fmla="*/ 36095 w 304699"/>
              <a:gd name="connsiteY12" fmla="*/ 122121 h 221621"/>
              <a:gd name="connsiteX13" fmla="*/ 32064 w 304699"/>
              <a:gd name="connsiteY13" fmla="*/ 122722 h 221621"/>
              <a:gd name="connsiteX14" fmla="*/ 31764 w 304699"/>
              <a:gd name="connsiteY14" fmla="*/ 120316 h 221621"/>
              <a:gd name="connsiteX15" fmla="*/ 30380 w 304699"/>
              <a:gd name="connsiteY15" fmla="*/ 120496 h 221621"/>
              <a:gd name="connsiteX16" fmla="*/ 30500 w 304699"/>
              <a:gd name="connsiteY16" fmla="*/ 121820 h 221621"/>
              <a:gd name="connsiteX17" fmla="*/ 29297 w 304699"/>
              <a:gd name="connsiteY17" fmla="*/ 122060 h 221621"/>
              <a:gd name="connsiteX18" fmla="*/ 29297 w 304699"/>
              <a:gd name="connsiteY18" fmla="*/ 123203 h 221621"/>
              <a:gd name="connsiteX19" fmla="*/ 21236 w 304699"/>
              <a:gd name="connsiteY19" fmla="*/ 124527 h 221621"/>
              <a:gd name="connsiteX20" fmla="*/ 20995 w 304699"/>
              <a:gd name="connsiteY20" fmla="*/ 124888 h 221621"/>
              <a:gd name="connsiteX21" fmla="*/ 8963 w 304699"/>
              <a:gd name="connsiteY21" fmla="*/ 126993 h 221621"/>
              <a:gd name="connsiteX22" fmla="*/ 5654 w 304699"/>
              <a:gd name="connsiteY22" fmla="*/ 107562 h 221621"/>
              <a:gd name="connsiteX23" fmla="*/ 2827 w 304699"/>
              <a:gd name="connsiteY23" fmla="*/ 93305 h 221621"/>
              <a:gd name="connsiteX24" fmla="*/ 3609 w 304699"/>
              <a:gd name="connsiteY24" fmla="*/ 89816 h 221621"/>
              <a:gd name="connsiteX25" fmla="*/ 4813 w 304699"/>
              <a:gd name="connsiteY25" fmla="*/ 88011 h 221621"/>
              <a:gd name="connsiteX26" fmla="*/ 4813 w 304699"/>
              <a:gd name="connsiteY26" fmla="*/ 84702 h 221621"/>
              <a:gd name="connsiteX27" fmla="*/ 3609 w 304699"/>
              <a:gd name="connsiteY27" fmla="*/ 83680 h 221621"/>
              <a:gd name="connsiteX28" fmla="*/ 6196 w 304699"/>
              <a:gd name="connsiteY28" fmla="*/ 81695 h 221621"/>
              <a:gd name="connsiteX29" fmla="*/ 6196 w 304699"/>
              <a:gd name="connsiteY29" fmla="*/ 81093 h 221621"/>
              <a:gd name="connsiteX30" fmla="*/ 8061 w 304699"/>
              <a:gd name="connsiteY30" fmla="*/ 80311 h 221621"/>
              <a:gd name="connsiteX31" fmla="*/ 8903 w 304699"/>
              <a:gd name="connsiteY31" fmla="*/ 78506 h 221621"/>
              <a:gd name="connsiteX32" fmla="*/ 8843 w 304699"/>
              <a:gd name="connsiteY32" fmla="*/ 77183 h 221621"/>
              <a:gd name="connsiteX33" fmla="*/ 9685 w 304699"/>
              <a:gd name="connsiteY33" fmla="*/ 77183 h 221621"/>
              <a:gd name="connsiteX34" fmla="*/ 11189 w 304699"/>
              <a:gd name="connsiteY34" fmla="*/ 73212 h 221621"/>
              <a:gd name="connsiteX35" fmla="*/ 9806 w 304699"/>
              <a:gd name="connsiteY35" fmla="*/ 72370 h 221621"/>
              <a:gd name="connsiteX36" fmla="*/ 8662 w 304699"/>
              <a:gd name="connsiteY36" fmla="*/ 70926 h 221621"/>
              <a:gd name="connsiteX37" fmla="*/ 7219 w 304699"/>
              <a:gd name="connsiteY37" fmla="*/ 70926 h 221621"/>
              <a:gd name="connsiteX38" fmla="*/ 5715 w 304699"/>
              <a:gd name="connsiteY38" fmla="*/ 69122 h 221621"/>
              <a:gd name="connsiteX39" fmla="*/ 3910 w 304699"/>
              <a:gd name="connsiteY39" fmla="*/ 68219 h 221621"/>
              <a:gd name="connsiteX40" fmla="*/ 0 w 304699"/>
              <a:gd name="connsiteY40" fmla="*/ 43554 h 221621"/>
              <a:gd name="connsiteX41" fmla="*/ 3609 w 304699"/>
              <a:gd name="connsiteY41" fmla="*/ 42953 h 221621"/>
              <a:gd name="connsiteX42" fmla="*/ 8061 w 304699"/>
              <a:gd name="connsiteY42" fmla="*/ 42171 h 221621"/>
              <a:gd name="connsiteX43" fmla="*/ 10047 w 304699"/>
              <a:gd name="connsiteY43" fmla="*/ 41810 h 221621"/>
              <a:gd name="connsiteX44" fmla="*/ 17867 w 304699"/>
              <a:gd name="connsiteY44" fmla="*/ 40486 h 221621"/>
              <a:gd name="connsiteX45" fmla="*/ 20333 w 304699"/>
              <a:gd name="connsiteY45" fmla="*/ 40125 h 221621"/>
              <a:gd name="connsiteX46" fmla="*/ 23943 w 304699"/>
              <a:gd name="connsiteY46" fmla="*/ 39404 h 221621"/>
              <a:gd name="connsiteX47" fmla="*/ 27733 w 304699"/>
              <a:gd name="connsiteY47" fmla="*/ 38862 h 221621"/>
              <a:gd name="connsiteX48" fmla="*/ 31462 w 304699"/>
              <a:gd name="connsiteY48" fmla="*/ 38080 h 221621"/>
              <a:gd name="connsiteX49" fmla="*/ 34470 w 304699"/>
              <a:gd name="connsiteY49" fmla="*/ 37599 h 221621"/>
              <a:gd name="connsiteX50" fmla="*/ 35072 w 304699"/>
              <a:gd name="connsiteY50" fmla="*/ 37599 h 221621"/>
              <a:gd name="connsiteX51" fmla="*/ 36155 w 304699"/>
              <a:gd name="connsiteY51" fmla="*/ 37358 h 221621"/>
              <a:gd name="connsiteX52" fmla="*/ 37538 w 304699"/>
              <a:gd name="connsiteY52" fmla="*/ 37057 h 221621"/>
              <a:gd name="connsiteX53" fmla="*/ 38019 w 304699"/>
              <a:gd name="connsiteY53" fmla="*/ 37057 h 221621"/>
              <a:gd name="connsiteX54" fmla="*/ 38140 w 304699"/>
              <a:gd name="connsiteY54" fmla="*/ 36937 h 221621"/>
              <a:gd name="connsiteX55" fmla="*/ 38681 w 304699"/>
              <a:gd name="connsiteY55" fmla="*/ 36937 h 221621"/>
              <a:gd name="connsiteX56" fmla="*/ 42893 w 304699"/>
              <a:gd name="connsiteY56" fmla="*/ 36095 h 221621"/>
              <a:gd name="connsiteX57" fmla="*/ 43795 w 304699"/>
              <a:gd name="connsiteY57" fmla="*/ 35974 h 221621"/>
              <a:gd name="connsiteX58" fmla="*/ 45118 w 304699"/>
              <a:gd name="connsiteY58" fmla="*/ 35734 h 221621"/>
              <a:gd name="connsiteX59" fmla="*/ 46081 w 304699"/>
              <a:gd name="connsiteY59" fmla="*/ 35553 h 221621"/>
              <a:gd name="connsiteX60" fmla="*/ 46683 w 304699"/>
              <a:gd name="connsiteY60" fmla="*/ 35433 h 221621"/>
              <a:gd name="connsiteX61" fmla="*/ 50773 w 304699"/>
              <a:gd name="connsiteY61" fmla="*/ 34711 h 221621"/>
              <a:gd name="connsiteX62" fmla="*/ 53420 w 304699"/>
              <a:gd name="connsiteY62" fmla="*/ 34350 h 221621"/>
              <a:gd name="connsiteX63" fmla="*/ 54623 w 304699"/>
              <a:gd name="connsiteY63" fmla="*/ 34049 h 221621"/>
              <a:gd name="connsiteX64" fmla="*/ 56969 w 304699"/>
              <a:gd name="connsiteY64" fmla="*/ 33628 h 221621"/>
              <a:gd name="connsiteX65" fmla="*/ 58835 w 304699"/>
              <a:gd name="connsiteY65" fmla="*/ 33448 h 221621"/>
              <a:gd name="connsiteX66" fmla="*/ 61541 w 304699"/>
              <a:gd name="connsiteY66" fmla="*/ 33027 h 221621"/>
              <a:gd name="connsiteX67" fmla="*/ 64429 w 304699"/>
              <a:gd name="connsiteY67" fmla="*/ 32425 h 221621"/>
              <a:gd name="connsiteX68" fmla="*/ 66835 w 304699"/>
              <a:gd name="connsiteY68" fmla="*/ 32064 h 221621"/>
              <a:gd name="connsiteX69" fmla="*/ 69783 w 304699"/>
              <a:gd name="connsiteY69" fmla="*/ 31643 h 221621"/>
              <a:gd name="connsiteX70" fmla="*/ 72189 w 304699"/>
              <a:gd name="connsiteY70" fmla="*/ 31162 h 221621"/>
              <a:gd name="connsiteX71" fmla="*/ 77724 w 304699"/>
              <a:gd name="connsiteY71" fmla="*/ 30199 h 221621"/>
              <a:gd name="connsiteX72" fmla="*/ 78085 w 304699"/>
              <a:gd name="connsiteY72" fmla="*/ 30139 h 221621"/>
              <a:gd name="connsiteX73" fmla="*/ 78265 w 304699"/>
              <a:gd name="connsiteY73" fmla="*/ 30139 h 221621"/>
              <a:gd name="connsiteX74" fmla="*/ 79589 w 304699"/>
              <a:gd name="connsiteY74" fmla="*/ 29898 h 221621"/>
              <a:gd name="connsiteX75" fmla="*/ 81514 w 304699"/>
              <a:gd name="connsiteY75" fmla="*/ 29538 h 221621"/>
              <a:gd name="connsiteX76" fmla="*/ 82055 w 304699"/>
              <a:gd name="connsiteY76" fmla="*/ 29538 h 221621"/>
              <a:gd name="connsiteX77" fmla="*/ 83078 w 304699"/>
              <a:gd name="connsiteY77" fmla="*/ 29237 h 221621"/>
              <a:gd name="connsiteX78" fmla="*/ 84161 w 304699"/>
              <a:gd name="connsiteY78" fmla="*/ 29117 h 221621"/>
              <a:gd name="connsiteX79" fmla="*/ 84762 w 304699"/>
              <a:gd name="connsiteY79" fmla="*/ 28996 h 221621"/>
              <a:gd name="connsiteX80" fmla="*/ 88974 w 304699"/>
              <a:gd name="connsiteY80" fmla="*/ 28274 h 221621"/>
              <a:gd name="connsiteX81" fmla="*/ 91861 w 304699"/>
              <a:gd name="connsiteY81" fmla="*/ 27673 h 221621"/>
              <a:gd name="connsiteX82" fmla="*/ 96373 w 304699"/>
              <a:gd name="connsiteY82" fmla="*/ 26891 h 221621"/>
              <a:gd name="connsiteX83" fmla="*/ 98418 w 304699"/>
              <a:gd name="connsiteY83" fmla="*/ 26530 h 221621"/>
              <a:gd name="connsiteX84" fmla="*/ 99802 w 304699"/>
              <a:gd name="connsiteY84" fmla="*/ 26349 h 221621"/>
              <a:gd name="connsiteX85" fmla="*/ 103592 w 304699"/>
              <a:gd name="connsiteY85" fmla="*/ 25567 h 221621"/>
              <a:gd name="connsiteX86" fmla="*/ 105998 w 304699"/>
              <a:gd name="connsiteY86" fmla="*/ 25206 h 221621"/>
              <a:gd name="connsiteX87" fmla="*/ 113217 w 304699"/>
              <a:gd name="connsiteY87" fmla="*/ 23883 h 221621"/>
              <a:gd name="connsiteX88" fmla="*/ 119714 w 304699"/>
              <a:gd name="connsiteY88" fmla="*/ 22740 h 221621"/>
              <a:gd name="connsiteX89" fmla="*/ 121880 w 304699"/>
              <a:gd name="connsiteY89" fmla="*/ 22379 h 221621"/>
              <a:gd name="connsiteX90" fmla="*/ 123384 w 304699"/>
              <a:gd name="connsiteY90" fmla="*/ 22018 h 221621"/>
              <a:gd name="connsiteX91" fmla="*/ 124707 w 304699"/>
              <a:gd name="connsiteY91" fmla="*/ 21837 h 221621"/>
              <a:gd name="connsiteX92" fmla="*/ 130603 w 304699"/>
              <a:gd name="connsiteY92" fmla="*/ 20634 h 221621"/>
              <a:gd name="connsiteX93" fmla="*/ 131445 w 304699"/>
              <a:gd name="connsiteY93" fmla="*/ 20514 h 221621"/>
              <a:gd name="connsiteX94" fmla="*/ 136258 w 304699"/>
              <a:gd name="connsiteY94" fmla="*/ 19732 h 221621"/>
              <a:gd name="connsiteX95" fmla="*/ 138604 w 304699"/>
              <a:gd name="connsiteY95" fmla="*/ 19371 h 221621"/>
              <a:gd name="connsiteX96" fmla="*/ 142514 w 304699"/>
              <a:gd name="connsiteY96" fmla="*/ 18649 h 221621"/>
              <a:gd name="connsiteX97" fmla="*/ 151838 w 304699"/>
              <a:gd name="connsiteY97" fmla="*/ 17025 h 221621"/>
              <a:gd name="connsiteX98" fmla="*/ 151598 w 304699"/>
              <a:gd name="connsiteY98" fmla="*/ 16002 h 221621"/>
              <a:gd name="connsiteX99" fmla="*/ 153041 w 304699"/>
              <a:gd name="connsiteY99" fmla="*/ 15762 h 221621"/>
              <a:gd name="connsiteX100" fmla="*/ 156651 w 304699"/>
              <a:gd name="connsiteY100" fmla="*/ 15100 h 221621"/>
              <a:gd name="connsiteX101" fmla="*/ 161223 w 304699"/>
              <a:gd name="connsiteY101" fmla="*/ 14258 h 221621"/>
              <a:gd name="connsiteX102" fmla="*/ 169826 w 304699"/>
              <a:gd name="connsiteY102" fmla="*/ 12513 h 221621"/>
              <a:gd name="connsiteX103" fmla="*/ 177887 w 304699"/>
              <a:gd name="connsiteY103" fmla="*/ 10889 h 221621"/>
              <a:gd name="connsiteX104" fmla="*/ 179211 w 304699"/>
              <a:gd name="connsiteY104" fmla="*/ 10588 h 221621"/>
              <a:gd name="connsiteX105" fmla="*/ 187572 w 304699"/>
              <a:gd name="connsiteY105" fmla="*/ 8903 h 221621"/>
              <a:gd name="connsiteX106" fmla="*/ 187933 w 304699"/>
              <a:gd name="connsiteY106" fmla="*/ 8903 h 221621"/>
              <a:gd name="connsiteX107" fmla="*/ 190340 w 304699"/>
              <a:gd name="connsiteY107" fmla="*/ 8242 h 221621"/>
              <a:gd name="connsiteX108" fmla="*/ 191543 w 304699"/>
              <a:gd name="connsiteY108" fmla="*/ 8061 h 221621"/>
              <a:gd name="connsiteX109" fmla="*/ 191844 w 304699"/>
              <a:gd name="connsiteY109" fmla="*/ 8001 h 221621"/>
              <a:gd name="connsiteX110" fmla="*/ 192084 w 304699"/>
              <a:gd name="connsiteY110" fmla="*/ 8001 h 221621"/>
              <a:gd name="connsiteX111" fmla="*/ 192686 w 304699"/>
              <a:gd name="connsiteY111" fmla="*/ 7821 h 221621"/>
              <a:gd name="connsiteX112" fmla="*/ 194370 w 304699"/>
              <a:gd name="connsiteY112" fmla="*/ 7460 h 221621"/>
              <a:gd name="connsiteX113" fmla="*/ 194731 w 304699"/>
              <a:gd name="connsiteY113" fmla="*/ 7460 h 221621"/>
              <a:gd name="connsiteX114" fmla="*/ 197679 w 304699"/>
              <a:gd name="connsiteY114" fmla="*/ 6798 h 221621"/>
              <a:gd name="connsiteX115" fmla="*/ 200446 w 304699"/>
              <a:gd name="connsiteY115" fmla="*/ 6196 h 221621"/>
              <a:gd name="connsiteX116" fmla="*/ 203033 w 304699"/>
              <a:gd name="connsiteY116" fmla="*/ 5655 h 221621"/>
              <a:gd name="connsiteX117" fmla="*/ 208627 w 304699"/>
              <a:gd name="connsiteY117" fmla="*/ 4331 h 221621"/>
              <a:gd name="connsiteX118" fmla="*/ 213199 w 304699"/>
              <a:gd name="connsiteY118" fmla="*/ 3429 h 221621"/>
              <a:gd name="connsiteX119" fmla="*/ 216328 w 304699"/>
              <a:gd name="connsiteY119" fmla="*/ 2707 h 221621"/>
              <a:gd name="connsiteX120" fmla="*/ 218854 w 304699"/>
              <a:gd name="connsiteY120" fmla="*/ 2166 h 221621"/>
              <a:gd name="connsiteX121" fmla="*/ 220719 w 304699"/>
              <a:gd name="connsiteY121" fmla="*/ 1805 h 221621"/>
              <a:gd name="connsiteX122" fmla="*/ 228419 w 304699"/>
              <a:gd name="connsiteY122" fmla="*/ 0 h 221621"/>
              <a:gd name="connsiteX123" fmla="*/ 228720 w 304699"/>
              <a:gd name="connsiteY123" fmla="*/ 60 h 221621"/>
              <a:gd name="connsiteX124" fmla="*/ 229141 w 304699"/>
              <a:gd name="connsiteY124" fmla="*/ 361 h 221621"/>
              <a:gd name="connsiteX125" fmla="*/ 230525 w 304699"/>
              <a:gd name="connsiteY125" fmla="*/ 1504 h 221621"/>
              <a:gd name="connsiteX126" fmla="*/ 230044 w 304699"/>
              <a:gd name="connsiteY126" fmla="*/ 2226 h 221621"/>
              <a:gd name="connsiteX127" fmla="*/ 229863 w 304699"/>
              <a:gd name="connsiteY127" fmla="*/ 2827 h 221621"/>
              <a:gd name="connsiteX128" fmla="*/ 228901 w 304699"/>
              <a:gd name="connsiteY128" fmla="*/ 4151 h 221621"/>
              <a:gd name="connsiteX129" fmla="*/ 229201 w 304699"/>
              <a:gd name="connsiteY129" fmla="*/ 4632 h 221621"/>
              <a:gd name="connsiteX130" fmla="*/ 229201 w 304699"/>
              <a:gd name="connsiteY130" fmla="*/ 4813 h 221621"/>
              <a:gd name="connsiteX131" fmla="*/ 228901 w 304699"/>
              <a:gd name="connsiteY131" fmla="*/ 4933 h 221621"/>
              <a:gd name="connsiteX132" fmla="*/ 228480 w 304699"/>
              <a:gd name="connsiteY132" fmla="*/ 4933 h 221621"/>
              <a:gd name="connsiteX133" fmla="*/ 228419 w 304699"/>
              <a:gd name="connsiteY133" fmla="*/ 5113 h 221621"/>
              <a:gd name="connsiteX134" fmla="*/ 228600 w 304699"/>
              <a:gd name="connsiteY134" fmla="*/ 5354 h 221621"/>
              <a:gd name="connsiteX135" fmla="*/ 228600 w 304699"/>
              <a:gd name="connsiteY135" fmla="*/ 5535 h 221621"/>
              <a:gd name="connsiteX136" fmla="*/ 228059 w 304699"/>
              <a:gd name="connsiteY136" fmla="*/ 6497 h 221621"/>
              <a:gd name="connsiteX137" fmla="*/ 227938 w 304699"/>
              <a:gd name="connsiteY137" fmla="*/ 7279 h 221621"/>
              <a:gd name="connsiteX138" fmla="*/ 228119 w 304699"/>
              <a:gd name="connsiteY138" fmla="*/ 7580 h 221621"/>
              <a:gd name="connsiteX139" fmla="*/ 228419 w 304699"/>
              <a:gd name="connsiteY139" fmla="*/ 7760 h 221621"/>
              <a:gd name="connsiteX140" fmla="*/ 229021 w 304699"/>
              <a:gd name="connsiteY140" fmla="*/ 7941 h 221621"/>
              <a:gd name="connsiteX141" fmla="*/ 229021 w 304699"/>
              <a:gd name="connsiteY141" fmla="*/ 8121 h 221621"/>
              <a:gd name="connsiteX142" fmla="*/ 228841 w 304699"/>
              <a:gd name="connsiteY142" fmla="*/ 8242 h 221621"/>
              <a:gd name="connsiteX143" fmla="*/ 228419 w 304699"/>
              <a:gd name="connsiteY143" fmla="*/ 8242 h 221621"/>
              <a:gd name="connsiteX144" fmla="*/ 228540 w 304699"/>
              <a:gd name="connsiteY144" fmla="*/ 8543 h 221621"/>
              <a:gd name="connsiteX145" fmla="*/ 229262 w 304699"/>
              <a:gd name="connsiteY145" fmla="*/ 9144 h 221621"/>
              <a:gd name="connsiteX146" fmla="*/ 229382 w 304699"/>
              <a:gd name="connsiteY146" fmla="*/ 9144 h 221621"/>
              <a:gd name="connsiteX147" fmla="*/ 229563 w 304699"/>
              <a:gd name="connsiteY147" fmla="*/ 9565 h 221621"/>
              <a:gd name="connsiteX148" fmla="*/ 229563 w 304699"/>
              <a:gd name="connsiteY148" fmla="*/ 9806 h 221621"/>
              <a:gd name="connsiteX149" fmla="*/ 229201 w 304699"/>
              <a:gd name="connsiteY149" fmla="*/ 9565 h 221621"/>
              <a:gd name="connsiteX150" fmla="*/ 229141 w 304699"/>
              <a:gd name="connsiteY150" fmla="*/ 9445 h 221621"/>
              <a:gd name="connsiteX151" fmla="*/ 228781 w 304699"/>
              <a:gd name="connsiteY151" fmla="*/ 9325 h 221621"/>
              <a:gd name="connsiteX152" fmla="*/ 228600 w 304699"/>
              <a:gd name="connsiteY152" fmla="*/ 9325 h 221621"/>
              <a:gd name="connsiteX153" fmla="*/ 227878 w 304699"/>
              <a:gd name="connsiteY153" fmla="*/ 9204 h 221621"/>
              <a:gd name="connsiteX154" fmla="*/ 227637 w 304699"/>
              <a:gd name="connsiteY154" fmla="*/ 9264 h 221621"/>
              <a:gd name="connsiteX155" fmla="*/ 227637 w 304699"/>
              <a:gd name="connsiteY155" fmla="*/ 9565 h 221621"/>
              <a:gd name="connsiteX156" fmla="*/ 228059 w 304699"/>
              <a:gd name="connsiteY156" fmla="*/ 9746 h 221621"/>
              <a:gd name="connsiteX157" fmla="*/ 227938 w 304699"/>
              <a:gd name="connsiteY157" fmla="*/ 10046 h 221621"/>
              <a:gd name="connsiteX158" fmla="*/ 227637 w 304699"/>
              <a:gd name="connsiteY158" fmla="*/ 10046 h 221621"/>
              <a:gd name="connsiteX159" fmla="*/ 227818 w 304699"/>
              <a:gd name="connsiteY159" fmla="*/ 10347 h 221621"/>
              <a:gd name="connsiteX160" fmla="*/ 228119 w 304699"/>
              <a:gd name="connsiteY160" fmla="*/ 10588 h 221621"/>
              <a:gd name="connsiteX161" fmla="*/ 228419 w 304699"/>
              <a:gd name="connsiteY161" fmla="*/ 10949 h 221621"/>
              <a:gd name="connsiteX162" fmla="*/ 228720 w 304699"/>
              <a:gd name="connsiteY162" fmla="*/ 11310 h 221621"/>
              <a:gd name="connsiteX163" fmla="*/ 228901 w 304699"/>
              <a:gd name="connsiteY163" fmla="*/ 11490 h 221621"/>
              <a:gd name="connsiteX164" fmla="*/ 229201 w 304699"/>
              <a:gd name="connsiteY164" fmla="*/ 11189 h 221621"/>
              <a:gd name="connsiteX165" fmla="*/ 229503 w 304699"/>
              <a:gd name="connsiteY165" fmla="*/ 11189 h 221621"/>
              <a:gd name="connsiteX166" fmla="*/ 229682 w 304699"/>
              <a:gd name="connsiteY166" fmla="*/ 11430 h 221621"/>
              <a:gd name="connsiteX167" fmla="*/ 229923 w 304699"/>
              <a:gd name="connsiteY167" fmla="*/ 11851 h 221621"/>
              <a:gd name="connsiteX168" fmla="*/ 230525 w 304699"/>
              <a:gd name="connsiteY168" fmla="*/ 12332 h 221621"/>
              <a:gd name="connsiteX169" fmla="*/ 230525 w 304699"/>
              <a:gd name="connsiteY169" fmla="*/ 12513 h 221621"/>
              <a:gd name="connsiteX170" fmla="*/ 230345 w 304699"/>
              <a:gd name="connsiteY170" fmla="*/ 12633 h 221621"/>
              <a:gd name="connsiteX171" fmla="*/ 230224 w 304699"/>
              <a:gd name="connsiteY171" fmla="*/ 12513 h 221621"/>
              <a:gd name="connsiteX172" fmla="*/ 229863 w 304699"/>
              <a:gd name="connsiteY172" fmla="*/ 12513 h 221621"/>
              <a:gd name="connsiteX173" fmla="*/ 229623 w 304699"/>
              <a:gd name="connsiteY173" fmla="*/ 12453 h 221621"/>
              <a:gd name="connsiteX174" fmla="*/ 229623 w 304699"/>
              <a:gd name="connsiteY174" fmla="*/ 12693 h 221621"/>
              <a:gd name="connsiteX175" fmla="*/ 229442 w 304699"/>
              <a:gd name="connsiteY175" fmla="*/ 13054 h 221621"/>
              <a:gd name="connsiteX176" fmla="*/ 229382 w 304699"/>
              <a:gd name="connsiteY176" fmla="*/ 13115 h 221621"/>
              <a:gd name="connsiteX177" fmla="*/ 229081 w 304699"/>
              <a:gd name="connsiteY177" fmla="*/ 13115 h 221621"/>
              <a:gd name="connsiteX178" fmla="*/ 228178 w 304699"/>
              <a:gd name="connsiteY178" fmla="*/ 12212 h 221621"/>
              <a:gd name="connsiteX179" fmla="*/ 227758 w 304699"/>
              <a:gd name="connsiteY179" fmla="*/ 12513 h 221621"/>
              <a:gd name="connsiteX180" fmla="*/ 227457 w 304699"/>
              <a:gd name="connsiteY180" fmla="*/ 12874 h 221621"/>
              <a:gd name="connsiteX181" fmla="*/ 227457 w 304699"/>
              <a:gd name="connsiteY181" fmla="*/ 13054 h 221621"/>
              <a:gd name="connsiteX182" fmla="*/ 227878 w 304699"/>
              <a:gd name="connsiteY182" fmla="*/ 13536 h 221621"/>
              <a:gd name="connsiteX183" fmla="*/ 227878 w 304699"/>
              <a:gd name="connsiteY183" fmla="*/ 13596 h 221621"/>
              <a:gd name="connsiteX184" fmla="*/ 227758 w 304699"/>
              <a:gd name="connsiteY184" fmla="*/ 13957 h 221621"/>
              <a:gd name="connsiteX185" fmla="*/ 227457 w 304699"/>
              <a:gd name="connsiteY185" fmla="*/ 14017 h 221621"/>
              <a:gd name="connsiteX186" fmla="*/ 227216 w 304699"/>
              <a:gd name="connsiteY186" fmla="*/ 14318 h 221621"/>
              <a:gd name="connsiteX187" fmla="*/ 227096 w 304699"/>
              <a:gd name="connsiteY187" fmla="*/ 14558 h 221621"/>
              <a:gd name="connsiteX188" fmla="*/ 226615 w 304699"/>
              <a:gd name="connsiteY188" fmla="*/ 14979 h 221621"/>
              <a:gd name="connsiteX189" fmla="*/ 226434 w 304699"/>
              <a:gd name="connsiteY189" fmla="*/ 15280 h 221621"/>
              <a:gd name="connsiteX190" fmla="*/ 226013 w 304699"/>
              <a:gd name="connsiteY190" fmla="*/ 15280 h 221621"/>
              <a:gd name="connsiteX191" fmla="*/ 225713 w 304699"/>
              <a:gd name="connsiteY191" fmla="*/ 15039 h 221621"/>
              <a:gd name="connsiteX192" fmla="*/ 225111 w 304699"/>
              <a:gd name="connsiteY192" fmla="*/ 14979 h 221621"/>
              <a:gd name="connsiteX193" fmla="*/ 224810 w 304699"/>
              <a:gd name="connsiteY193" fmla="*/ 14799 h 221621"/>
              <a:gd name="connsiteX194" fmla="*/ 224509 w 304699"/>
              <a:gd name="connsiteY194" fmla="*/ 14679 h 221621"/>
              <a:gd name="connsiteX195" fmla="*/ 224209 w 304699"/>
              <a:gd name="connsiteY195" fmla="*/ 14498 h 221621"/>
              <a:gd name="connsiteX196" fmla="*/ 223847 w 304699"/>
              <a:gd name="connsiteY196" fmla="*/ 14619 h 221621"/>
              <a:gd name="connsiteX197" fmla="*/ 223607 w 304699"/>
              <a:gd name="connsiteY197" fmla="*/ 14919 h 221621"/>
              <a:gd name="connsiteX198" fmla="*/ 223607 w 304699"/>
              <a:gd name="connsiteY198" fmla="*/ 15160 h 221621"/>
              <a:gd name="connsiteX199" fmla="*/ 223727 w 304699"/>
              <a:gd name="connsiteY199" fmla="*/ 15280 h 221621"/>
              <a:gd name="connsiteX200" fmla="*/ 223727 w 304699"/>
              <a:gd name="connsiteY200" fmla="*/ 15581 h 221621"/>
              <a:gd name="connsiteX201" fmla="*/ 224088 w 304699"/>
              <a:gd name="connsiteY201" fmla="*/ 16182 h 221621"/>
              <a:gd name="connsiteX202" fmla="*/ 224088 w 304699"/>
              <a:gd name="connsiteY202" fmla="*/ 16784 h 221621"/>
              <a:gd name="connsiteX203" fmla="*/ 224389 w 304699"/>
              <a:gd name="connsiteY203" fmla="*/ 17265 h 221621"/>
              <a:gd name="connsiteX204" fmla="*/ 224389 w 304699"/>
              <a:gd name="connsiteY204" fmla="*/ 17446 h 221621"/>
              <a:gd name="connsiteX205" fmla="*/ 224269 w 304699"/>
              <a:gd name="connsiteY205" fmla="*/ 17566 h 221621"/>
              <a:gd name="connsiteX206" fmla="*/ 223847 w 304699"/>
              <a:gd name="connsiteY206" fmla="*/ 17566 h 221621"/>
              <a:gd name="connsiteX207" fmla="*/ 223246 w 304699"/>
              <a:gd name="connsiteY207" fmla="*/ 17085 h 221621"/>
              <a:gd name="connsiteX208" fmla="*/ 223005 w 304699"/>
              <a:gd name="connsiteY208" fmla="*/ 16965 h 221621"/>
              <a:gd name="connsiteX209" fmla="*/ 222644 w 304699"/>
              <a:gd name="connsiteY209" fmla="*/ 16965 h 221621"/>
              <a:gd name="connsiteX210" fmla="*/ 222464 w 304699"/>
              <a:gd name="connsiteY210" fmla="*/ 17085 h 221621"/>
              <a:gd name="connsiteX211" fmla="*/ 222343 w 304699"/>
              <a:gd name="connsiteY211" fmla="*/ 17566 h 221621"/>
              <a:gd name="connsiteX212" fmla="*/ 222283 w 304699"/>
              <a:gd name="connsiteY212" fmla="*/ 18168 h 221621"/>
              <a:gd name="connsiteX213" fmla="*/ 222103 w 304699"/>
              <a:gd name="connsiteY213" fmla="*/ 18288 h 221621"/>
              <a:gd name="connsiteX214" fmla="*/ 221983 w 304699"/>
              <a:gd name="connsiteY214" fmla="*/ 18529 h 221621"/>
              <a:gd name="connsiteX215" fmla="*/ 221983 w 304699"/>
              <a:gd name="connsiteY215" fmla="*/ 18589 h 221621"/>
              <a:gd name="connsiteX216" fmla="*/ 221862 w 304699"/>
              <a:gd name="connsiteY216" fmla="*/ 19010 h 221621"/>
              <a:gd name="connsiteX217" fmla="*/ 221561 w 304699"/>
              <a:gd name="connsiteY217" fmla="*/ 19010 h 221621"/>
              <a:gd name="connsiteX218" fmla="*/ 220960 w 304699"/>
              <a:gd name="connsiteY218" fmla="*/ 19130 h 221621"/>
              <a:gd name="connsiteX219" fmla="*/ 221020 w 304699"/>
              <a:gd name="connsiteY219" fmla="*/ 19551 h 221621"/>
              <a:gd name="connsiteX220" fmla="*/ 221201 w 304699"/>
              <a:gd name="connsiteY220" fmla="*/ 20093 h 221621"/>
              <a:gd name="connsiteX221" fmla="*/ 220900 w 304699"/>
              <a:gd name="connsiteY221" fmla="*/ 20694 h 221621"/>
              <a:gd name="connsiteX222" fmla="*/ 220539 w 304699"/>
              <a:gd name="connsiteY222" fmla="*/ 21296 h 221621"/>
              <a:gd name="connsiteX223" fmla="*/ 220118 w 304699"/>
              <a:gd name="connsiteY223" fmla="*/ 21777 h 221621"/>
              <a:gd name="connsiteX224" fmla="*/ 219817 w 304699"/>
              <a:gd name="connsiteY224" fmla="*/ 21898 h 221621"/>
              <a:gd name="connsiteX225" fmla="*/ 219275 w 304699"/>
              <a:gd name="connsiteY225" fmla="*/ 21476 h 221621"/>
              <a:gd name="connsiteX226" fmla="*/ 219155 w 304699"/>
              <a:gd name="connsiteY226" fmla="*/ 21898 h 221621"/>
              <a:gd name="connsiteX227" fmla="*/ 218915 w 304699"/>
              <a:gd name="connsiteY227" fmla="*/ 22499 h 221621"/>
              <a:gd name="connsiteX228" fmla="*/ 218915 w 304699"/>
              <a:gd name="connsiteY228" fmla="*/ 22740 h 221621"/>
              <a:gd name="connsiteX229" fmla="*/ 219215 w 304699"/>
              <a:gd name="connsiteY229" fmla="*/ 23101 h 221621"/>
              <a:gd name="connsiteX230" fmla="*/ 219095 w 304699"/>
              <a:gd name="connsiteY230" fmla="*/ 23281 h 221621"/>
              <a:gd name="connsiteX231" fmla="*/ 218975 w 304699"/>
              <a:gd name="connsiteY231" fmla="*/ 23281 h 221621"/>
              <a:gd name="connsiteX232" fmla="*/ 218794 w 304699"/>
              <a:gd name="connsiteY232" fmla="*/ 23041 h 221621"/>
              <a:gd name="connsiteX233" fmla="*/ 218674 w 304699"/>
              <a:gd name="connsiteY233" fmla="*/ 22800 h 221621"/>
              <a:gd name="connsiteX234" fmla="*/ 218253 w 304699"/>
              <a:gd name="connsiteY234" fmla="*/ 22800 h 221621"/>
              <a:gd name="connsiteX235" fmla="*/ 218072 w 304699"/>
              <a:gd name="connsiteY235" fmla="*/ 22920 h 221621"/>
              <a:gd name="connsiteX236" fmla="*/ 218012 w 304699"/>
              <a:gd name="connsiteY236" fmla="*/ 23341 h 221621"/>
              <a:gd name="connsiteX237" fmla="*/ 218012 w 304699"/>
              <a:gd name="connsiteY237" fmla="*/ 23582 h 221621"/>
              <a:gd name="connsiteX238" fmla="*/ 218193 w 304699"/>
              <a:gd name="connsiteY238" fmla="*/ 23762 h 221621"/>
              <a:gd name="connsiteX239" fmla="*/ 218313 w 304699"/>
              <a:gd name="connsiteY239" fmla="*/ 24003 h 221621"/>
              <a:gd name="connsiteX240" fmla="*/ 218734 w 304699"/>
              <a:gd name="connsiteY240" fmla="*/ 24424 h 221621"/>
              <a:gd name="connsiteX241" fmla="*/ 218734 w 304699"/>
              <a:gd name="connsiteY241" fmla="*/ 24545 h 221621"/>
              <a:gd name="connsiteX242" fmla="*/ 218553 w 304699"/>
              <a:gd name="connsiteY242" fmla="*/ 24785 h 221621"/>
              <a:gd name="connsiteX243" fmla="*/ 218253 w 304699"/>
              <a:gd name="connsiteY243" fmla="*/ 25507 h 221621"/>
              <a:gd name="connsiteX244" fmla="*/ 217651 w 304699"/>
              <a:gd name="connsiteY244" fmla="*/ 25688 h 221621"/>
              <a:gd name="connsiteX245" fmla="*/ 217290 w 304699"/>
              <a:gd name="connsiteY245" fmla="*/ 25266 h 221621"/>
              <a:gd name="connsiteX246" fmla="*/ 216989 w 304699"/>
              <a:gd name="connsiteY246" fmla="*/ 25206 h 221621"/>
              <a:gd name="connsiteX247" fmla="*/ 216689 w 304699"/>
              <a:gd name="connsiteY247" fmla="*/ 25026 h 221621"/>
              <a:gd name="connsiteX248" fmla="*/ 216689 w 304699"/>
              <a:gd name="connsiteY248" fmla="*/ 24484 h 221621"/>
              <a:gd name="connsiteX249" fmla="*/ 216870 w 304699"/>
              <a:gd name="connsiteY249" fmla="*/ 24304 h 221621"/>
              <a:gd name="connsiteX250" fmla="*/ 216749 w 304699"/>
              <a:gd name="connsiteY250" fmla="*/ 24123 h 221621"/>
              <a:gd name="connsiteX251" fmla="*/ 216448 w 304699"/>
              <a:gd name="connsiteY251" fmla="*/ 24244 h 221621"/>
              <a:gd name="connsiteX252" fmla="*/ 216328 w 304699"/>
              <a:gd name="connsiteY252" fmla="*/ 24845 h 221621"/>
              <a:gd name="connsiteX253" fmla="*/ 216388 w 304699"/>
              <a:gd name="connsiteY253" fmla="*/ 25387 h 221621"/>
              <a:gd name="connsiteX254" fmla="*/ 216027 w 304699"/>
              <a:gd name="connsiteY254" fmla="*/ 25627 h 221621"/>
              <a:gd name="connsiteX255" fmla="*/ 216267 w 304699"/>
              <a:gd name="connsiteY255" fmla="*/ 26109 h 221621"/>
              <a:gd name="connsiteX256" fmla="*/ 216087 w 304699"/>
              <a:gd name="connsiteY256" fmla="*/ 26229 h 221621"/>
              <a:gd name="connsiteX257" fmla="*/ 215666 w 304699"/>
              <a:gd name="connsiteY257" fmla="*/ 26169 h 221621"/>
              <a:gd name="connsiteX258" fmla="*/ 215305 w 304699"/>
              <a:gd name="connsiteY258" fmla="*/ 26169 h 221621"/>
              <a:gd name="connsiteX259" fmla="*/ 214884 w 304699"/>
              <a:gd name="connsiteY259" fmla="*/ 26289 h 221621"/>
              <a:gd name="connsiteX260" fmla="*/ 214583 w 304699"/>
              <a:gd name="connsiteY260" fmla="*/ 26289 h 221621"/>
              <a:gd name="connsiteX261" fmla="*/ 212658 w 304699"/>
              <a:gd name="connsiteY261" fmla="*/ 27131 h 221621"/>
              <a:gd name="connsiteX262" fmla="*/ 213801 w 304699"/>
              <a:gd name="connsiteY262" fmla="*/ 28455 h 221621"/>
              <a:gd name="connsiteX263" fmla="*/ 213259 w 304699"/>
              <a:gd name="connsiteY263" fmla="*/ 29297 h 221621"/>
              <a:gd name="connsiteX264" fmla="*/ 212538 w 304699"/>
              <a:gd name="connsiteY264" fmla="*/ 28936 h 221621"/>
              <a:gd name="connsiteX265" fmla="*/ 212358 w 304699"/>
              <a:gd name="connsiteY265" fmla="*/ 29357 h 221621"/>
              <a:gd name="connsiteX266" fmla="*/ 212477 w 304699"/>
              <a:gd name="connsiteY266" fmla="*/ 30139 h 221621"/>
              <a:gd name="connsiteX267" fmla="*/ 212658 w 304699"/>
              <a:gd name="connsiteY267" fmla="*/ 30259 h 221621"/>
              <a:gd name="connsiteX268" fmla="*/ 212538 w 304699"/>
              <a:gd name="connsiteY268" fmla="*/ 30681 h 221621"/>
              <a:gd name="connsiteX269" fmla="*/ 212658 w 304699"/>
              <a:gd name="connsiteY269" fmla="*/ 30861 h 221621"/>
              <a:gd name="connsiteX270" fmla="*/ 212959 w 304699"/>
              <a:gd name="connsiteY270" fmla="*/ 31041 h 221621"/>
              <a:gd name="connsiteX271" fmla="*/ 212959 w 304699"/>
              <a:gd name="connsiteY271" fmla="*/ 31222 h 221621"/>
              <a:gd name="connsiteX272" fmla="*/ 212718 w 304699"/>
              <a:gd name="connsiteY272" fmla="*/ 31342 h 221621"/>
              <a:gd name="connsiteX273" fmla="*/ 211936 w 304699"/>
              <a:gd name="connsiteY273" fmla="*/ 31342 h 221621"/>
              <a:gd name="connsiteX274" fmla="*/ 211876 w 304699"/>
              <a:gd name="connsiteY274" fmla="*/ 31402 h 221621"/>
              <a:gd name="connsiteX275" fmla="*/ 211936 w 304699"/>
              <a:gd name="connsiteY275" fmla="*/ 31703 h 221621"/>
              <a:gd name="connsiteX276" fmla="*/ 212057 w 304699"/>
              <a:gd name="connsiteY276" fmla="*/ 32064 h 221621"/>
              <a:gd name="connsiteX277" fmla="*/ 211996 w 304699"/>
              <a:gd name="connsiteY277" fmla="*/ 32365 h 221621"/>
              <a:gd name="connsiteX278" fmla="*/ 211996 w 304699"/>
              <a:gd name="connsiteY278" fmla="*/ 32786 h 221621"/>
              <a:gd name="connsiteX279" fmla="*/ 212237 w 304699"/>
              <a:gd name="connsiteY279" fmla="*/ 32967 h 221621"/>
              <a:gd name="connsiteX280" fmla="*/ 212839 w 304699"/>
              <a:gd name="connsiteY280" fmla="*/ 32967 h 221621"/>
              <a:gd name="connsiteX281" fmla="*/ 212959 w 304699"/>
              <a:gd name="connsiteY281" fmla="*/ 33147 h 221621"/>
              <a:gd name="connsiteX282" fmla="*/ 212658 w 304699"/>
              <a:gd name="connsiteY282" fmla="*/ 33448 h 221621"/>
              <a:gd name="connsiteX283" fmla="*/ 212237 w 304699"/>
              <a:gd name="connsiteY283" fmla="*/ 33568 h 221621"/>
              <a:gd name="connsiteX284" fmla="*/ 211756 w 304699"/>
              <a:gd name="connsiteY284" fmla="*/ 33688 h 221621"/>
              <a:gd name="connsiteX285" fmla="*/ 211034 w 304699"/>
              <a:gd name="connsiteY285" fmla="*/ 33508 h 221621"/>
              <a:gd name="connsiteX286" fmla="*/ 211034 w 304699"/>
              <a:gd name="connsiteY286" fmla="*/ 33087 h 221621"/>
              <a:gd name="connsiteX287" fmla="*/ 210913 w 304699"/>
              <a:gd name="connsiteY287" fmla="*/ 33087 h 221621"/>
              <a:gd name="connsiteX288" fmla="*/ 210733 w 304699"/>
              <a:gd name="connsiteY288" fmla="*/ 32967 h 221621"/>
              <a:gd name="connsiteX289" fmla="*/ 210131 w 304699"/>
              <a:gd name="connsiteY289" fmla="*/ 32967 h 221621"/>
              <a:gd name="connsiteX290" fmla="*/ 209951 w 304699"/>
              <a:gd name="connsiteY290" fmla="*/ 33147 h 221621"/>
              <a:gd name="connsiteX291" fmla="*/ 209831 w 304699"/>
              <a:gd name="connsiteY291" fmla="*/ 33568 h 221621"/>
              <a:gd name="connsiteX292" fmla="*/ 209831 w 304699"/>
              <a:gd name="connsiteY292" fmla="*/ 35373 h 221621"/>
              <a:gd name="connsiteX293" fmla="*/ 209650 w 304699"/>
              <a:gd name="connsiteY293" fmla="*/ 35734 h 221621"/>
              <a:gd name="connsiteX294" fmla="*/ 209831 w 304699"/>
              <a:gd name="connsiteY294" fmla="*/ 35974 h 221621"/>
              <a:gd name="connsiteX295" fmla="*/ 209891 w 304699"/>
              <a:gd name="connsiteY295" fmla="*/ 35854 h 221621"/>
              <a:gd name="connsiteX296" fmla="*/ 210372 w 304699"/>
              <a:gd name="connsiteY296" fmla="*/ 36095 h 221621"/>
              <a:gd name="connsiteX297" fmla="*/ 210613 w 304699"/>
              <a:gd name="connsiteY297" fmla="*/ 36335 h 221621"/>
              <a:gd name="connsiteX298" fmla="*/ 210613 w 304699"/>
              <a:gd name="connsiteY298" fmla="*/ 37178 h 221621"/>
              <a:gd name="connsiteX299" fmla="*/ 210492 w 304699"/>
              <a:gd name="connsiteY299" fmla="*/ 37839 h 221621"/>
              <a:gd name="connsiteX300" fmla="*/ 210492 w 304699"/>
              <a:gd name="connsiteY300" fmla="*/ 38802 h 221621"/>
              <a:gd name="connsiteX301" fmla="*/ 210252 w 304699"/>
              <a:gd name="connsiteY301" fmla="*/ 38982 h 221621"/>
              <a:gd name="connsiteX302" fmla="*/ 210072 w 304699"/>
              <a:gd name="connsiteY302" fmla="*/ 39103 h 221621"/>
              <a:gd name="connsiteX303" fmla="*/ 209951 w 304699"/>
              <a:gd name="connsiteY303" fmla="*/ 39343 h 221621"/>
              <a:gd name="connsiteX304" fmla="*/ 209590 w 304699"/>
              <a:gd name="connsiteY304" fmla="*/ 39343 h 221621"/>
              <a:gd name="connsiteX305" fmla="*/ 208627 w 304699"/>
              <a:gd name="connsiteY305" fmla="*/ 38862 h 221621"/>
              <a:gd name="connsiteX306" fmla="*/ 208568 w 304699"/>
              <a:gd name="connsiteY306" fmla="*/ 38621 h 221621"/>
              <a:gd name="connsiteX307" fmla="*/ 208327 w 304699"/>
              <a:gd name="connsiteY307" fmla="*/ 38501 h 221621"/>
              <a:gd name="connsiteX308" fmla="*/ 208146 w 304699"/>
              <a:gd name="connsiteY308" fmla="*/ 38381 h 221621"/>
              <a:gd name="connsiteX309" fmla="*/ 207905 w 304699"/>
              <a:gd name="connsiteY309" fmla="*/ 38381 h 221621"/>
              <a:gd name="connsiteX310" fmla="*/ 207905 w 304699"/>
              <a:gd name="connsiteY310" fmla="*/ 38261 h 221621"/>
              <a:gd name="connsiteX311" fmla="*/ 207485 w 304699"/>
              <a:gd name="connsiteY311" fmla="*/ 38140 h 221621"/>
              <a:gd name="connsiteX312" fmla="*/ 207244 w 304699"/>
              <a:gd name="connsiteY312" fmla="*/ 38441 h 221621"/>
              <a:gd name="connsiteX313" fmla="*/ 207244 w 304699"/>
              <a:gd name="connsiteY313" fmla="*/ 38682 h 221621"/>
              <a:gd name="connsiteX314" fmla="*/ 207545 w 304699"/>
              <a:gd name="connsiteY314" fmla="*/ 39283 h 221621"/>
              <a:gd name="connsiteX315" fmla="*/ 207545 w 304699"/>
              <a:gd name="connsiteY315" fmla="*/ 39524 h 221621"/>
              <a:gd name="connsiteX316" fmla="*/ 207244 w 304699"/>
              <a:gd name="connsiteY316" fmla="*/ 39764 h 221621"/>
              <a:gd name="connsiteX317" fmla="*/ 207004 w 304699"/>
              <a:gd name="connsiteY317" fmla="*/ 39885 h 221621"/>
              <a:gd name="connsiteX318" fmla="*/ 206883 w 304699"/>
              <a:gd name="connsiteY318" fmla="*/ 40005 h 221621"/>
              <a:gd name="connsiteX319" fmla="*/ 206883 w 304699"/>
              <a:gd name="connsiteY319" fmla="*/ 40065 h 221621"/>
              <a:gd name="connsiteX320" fmla="*/ 207064 w 304699"/>
              <a:gd name="connsiteY320" fmla="*/ 40366 h 221621"/>
              <a:gd name="connsiteX321" fmla="*/ 207064 w 304699"/>
              <a:gd name="connsiteY321" fmla="*/ 40486 h 221621"/>
              <a:gd name="connsiteX322" fmla="*/ 206943 w 304699"/>
              <a:gd name="connsiteY322" fmla="*/ 40607 h 221621"/>
              <a:gd name="connsiteX323" fmla="*/ 206883 w 304699"/>
              <a:gd name="connsiteY323" fmla="*/ 40607 h 221621"/>
              <a:gd name="connsiteX324" fmla="*/ 206642 w 304699"/>
              <a:gd name="connsiteY324" fmla="*/ 40486 h 221621"/>
              <a:gd name="connsiteX325" fmla="*/ 206522 w 304699"/>
              <a:gd name="connsiteY325" fmla="*/ 40426 h 221621"/>
              <a:gd name="connsiteX326" fmla="*/ 206342 w 304699"/>
              <a:gd name="connsiteY326" fmla="*/ 40426 h 221621"/>
              <a:gd name="connsiteX327" fmla="*/ 206161 w 304699"/>
              <a:gd name="connsiteY327" fmla="*/ 40306 h 221621"/>
              <a:gd name="connsiteX328" fmla="*/ 206161 w 304699"/>
              <a:gd name="connsiteY328" fmla="*/ 40125 h 221621"/>
              <a:gd name="connsiteX329" fmla="*/ 206221 w 304699"/>
              <a:gd name="connsiteY329" fmla="*/ 39885 h 221621"/>
              <a:gd name="connsiteX330" fmla="*/ 206041 w 304699"/>
              <a:gd name="connsiteY330" fmla="*/ 39644 h 221621"/>
              <a:gd name="connsiteX331" fmla="*/ 205619 w 304699"/>
              <a:gd name="connsiteY331" fmla="*/ 39644 h 221621"/>
              <a:gd name="connsiteX332" fmla="*/ 205619 w 304699"/>
              <a:gd name="connsiteY332" fmla="*/ 39764 h 221621"/>
              <a:gd name="connsiteX333" fmla="*/ 205439 w 304699"/>
              <a:gd name="connsiteY333" fmla="*/ 39945 h 221621"/>
              <a:gd name="connsiteX334" fmla="*/ 205379 w 304699"/>
              <a:gd name="connsiteY334" fmla="*/ 40186 h 221621"/>
              <a:gd name="connsiteX335" fmla="*/ 205259 w 304699"/>
              <a:gd name="connsiteY335" fmla="*/ 40306 h 221621"/>
              <a:gd name="connsiteX336" fmla="*/ 205138 w 304699"/>
              <a:gd name="connsiteY336" fmla="*/ 40486 h 221621"/>
              <a:gd name="connsiteX337" fmla="*/ 205138 w 304699"/>
              <a:gd name="connsiteY337" fmla="*/ 40667 h 221621"/>
              <a:gd name="connsiteX338" fmla="*/ 205740 w 304699"/>
              <a:gd name="connsiteY338" fmla="*/ 41268 h 221621"/>
              <a:gd name="connsiteX339" fmla="*/ 206221 w 304699"/>
              <a:gd name="connsiteY339" fmla="*/ 41088 h 221621"/>
              <a:gd name="connsiteX340" fmla="*/ 206522 w 304699"/>
              <a:gd name="connsiteY340" fmla="*/ 41389 h 221621"/>
              <a:gd name="connsiteX341" fmla="*/ 206522 w 304699"/>
              <a:gd name="connsiteY341" fmla="*/ 41629 h 221621"/>
              <a:gd name="connsiteX342" fmla="*/ 206462 w 304699"/>
              <a:gd name="connsiteY342" fmla="*/ 41990 h 221621"/>
              <a:gd name="connsiteX343" fmla="*/ 206462 w 304699"/>
              <a:gd name="connsiteY343" fmla="*/ 42411 h 221621"/>
              <a:gd name="connsiteX344" fmla="*/ 206221 w 304699"/>
              <a:gd name="connsiteY344" fmla="*/ 42833 h 221621"/>
              <a:gd name="connsiteX345" fmla="*/ 205800 w 304699"/>
              <a:gd name="connsiteY345" fmla="*/ 42893 h 221621"/>
              <a:gd name="connsiteX346" fmla="*/ 205018 w 304699"/>
              <a:gd name="connsiteY346" fmla="*/ 43314 h 221621"/>
              <a:gd name="connsiteX347" fmla="*/ 204537 w 304699"/>
              <a:gd name="connsiteY347" fmla="*/ 43675 h 221621"/>
              <a:gd name="connsiteX348" fmla="*/ 204778 w 304699"/>
              <a:gd name="connsiteY348" fmla="*/ 44216 h 221621"/>
              <a:gd name="connsiteX349" fmla="*/ 204416 w 304699"/>
              <a:gd name="connsiteY349" fmla="*/ 44577 h 221621"/>
              <a:gd name="connsiteX350" fmla="*/ 204176 w 304699"/>
              <a:gd name="connsiteY350" fmla="*/ 44697 h 221621"/>
              <a:gd name="connsiteX351" fmla="*/ 203815 w 304699"/>
              <a:gd name="connsiteY351" fmla="*/ 44998 h 221621"/>
              <a:gd name="connsiteX352" fmla="*/ 203935 w 304699"/>
              <a:gd name="connsiteY352" fmla="*/ 45540 h 221621"/>
              <a:gd name="connsiteX353" fmla="*/ 203454 w 304699"/>
              <a:gd name="connsiteY353" fmla="*/ 45720 h 221621"/>
              <a:gd name="connsiteX354" fmla="*/ 203454 w 304699"/>
              <a:gd name="connsiteY354" fmla="*/ 46201 h 221621"/>
              <a:gd name="connsiteX355" fmla="*/ 204236 w 304699"/>
              <a:gd name="connsiteY355" fmla="*/ 47765 h 221621"/>
              <a:gd name="connsiteX356" fmla="*/ 204056 w 304699"/>
              <a:gd name="connsiteY356" fmla="*/ 48126 h 221621"/>
              <a:gd name="connsiteX357" fmla="*/ 204597 w 304699"/>
              <a:gd name="connsiteY357" fmla="*/ 48668 h 221621"/>
              <a:gd name="connsiteX358" fmla="*/ 204778 w 304699"/>
              <a:gd name="connsiteY358" fmla="*/ 49149 h 221621"/>
              <a:gd name="connsiteX359" fmla="*/ 204657 w 304699"/>
              <a:gd name="connsiteY359" fmla="*/ 49630 h 221621"/>
              <a:gd name="connsiteX360" fmla="*/ 204356 w 304699"/>
              <a:gd name="connsiteY360" fmla="*/ 50172 h 221621"/>
              <a:gd name="connsiteX361" fmla="*/ 204537 w 304699"/>
              <a:gd name="connsiteY361" fmla="*/ 50232 h 221621"/>
              <a:gd name="connsiteX362" fmla="*/ 204958 w 304699"/>
              <a:gd name="connsiteY362" fmla="*/ 50292 h 221621"/>
              <a:gd name="connsiteX363" fmla="*/ 204958 w 304699"/>
              <a:gd name="connsiteY363" fmla="*/ 50412 h 221621"/>
              <a:gd name="connsiteX364" fmla="*/ 204717 w 304699"/>
              <a:gd name="connsiteY364" fmla="*/ 50833 h 221621"/>
              <a:gd name="connsiteX365" fmla="*/ 204477 w 304699"/>
              <a:gd name="connsiteY365" fmla="*/ 51134 h 221621"/>
              <a:gd name="connsiteX366" fmla="*/ 205078 w 304699"/>
              <a:gd name="connsiteY366" fmla="*/ 51315 h 221621"/>
              <a:gd name="connsiteX367" fmla="*/ 205259 w 304699"/>
              <a:gd name="connsiteY367" fmla="*/ 51315 h 221621"/>
              <a:gd name="connsiteX368" fmla="*/ 205259 w 304699"/>
              <a:gd name="connsiteY368" fmla="*/ 51676 h 221621"/>
              <a:gd name="connsiteX369" fmla="*/ 204477 w 304699"/>
              <a:gd name="connsiteY369" fmla="*/ 52037 h 221621"/>
              <a:gd name="connsiteX370" fmla="*/ 204176 w 304699"/>
              <a:gd name="connsiteY370" fmla="*/ 52217 h 221621"/>
              <a:gd name="connsiteX371" fmla="*/ 204176 w 304699"/>
              <a:gd name="connsiteY371" fmla="*/ 52518 h 221621"/>
              <a:gd name="connsiteX372" fmla="*/ 202792 w 304699"/>
              <a:gd name="connsiteY372" fmla="*/ 55827 h 221621"/>
              <a:gd name="connsiteX373" fmla="*/ 201469 w 304699"/>
              <a:gd name="connsiteY373" fmla="*/ 56428 h 221621"/>
              <a:gd name="connsiteX374" fmla="*/ 201107 w 304699"/>
              <a:gd name="connsiteY374" fmla="*/ 58053 h 221621"/>
              <a:gd name="connsiteX375" fmla="*/ 201469 w 304699"/>
              <a:gd name="connsiteY375" fmla="*/ 59797 h 221621"/>
              <a:gd name="connsiteX376" fmla="*/ 201950 w 304699"/>
              <a:gd name="connsiteY376" fmla="*/ 60880 h 221621"/>
              <a:gd name="connsiteX377" fmla="*/ 202130 w 304699"/>
              <a:gd name="connsiteY377" fmla="*/ 61481 h 221621"/>
              <a:gd name="connsiteX378" fmla="*/ 202973 w 304699"/>
              <a:gd name="connsiteY378" fmla="*/ 62384 h 221621"/>
              <a:gd name="connsiteX379" fmla="*/ 202070 w 304699"/>
              <a:gd name="connsiteY379" fmla="*/ 63767 h 221621"/>
              <a:gd name="connsiteX380" fmla="*/ 204056 w 304699"/>
              <a:gd name="connsiteY380" fmla="*/ 64369 h 221621"/>
              <a:gd name="connsiteX381" fmla="*/ 204657 w 304699"/>
              <a:gd name="connsiteY381" fmla="*/ 65151 h 221621"/>
              <a:gd name="connsiteX382" fmla="*/ 204236 w 304699"/>
              <a:gd name="connsiteY382" fmla="*/ 66294 h 221621"/>
              <a:gd name="connsiteX383" fmla="*/ 204356 w 304699"/>
              <a:gd name="connsiteY383" fmla="*/ 66414 h 221621"/>
              <a:gd name="connsiteX384" fmla="*/ 204657 w 304699"/>
              <a:gd name="connsiteY384" fmla="*/ 66595 h 221621"/>
              <a:gd name="connsiteX385" fmla="*/ 204958 w 304699"/>
              <a:gd name="connsiteY385" fmla="*/ 66715 h 221621"/>
              <a:gd name="connsiteX386" fmla="*/ 206101 w 304699"/>
              <a:gd name="connsiteY386" fmla="*/ 66234 h 221621"/>
              <a:gd name="connsiteX387" fmla="*/ 206462 w 304699"/>
              <a:gd name="connsiteY387" fmla="*/ 66234 h 221621"/>
              <a:gd name="connsiteX388" fmla="*/ 208086 w 304699"/>
              <a:gd name="connsiteY388" fmla="*/ 66896 h 221621"/>
              <a:gd name="connsiteX389" fmla="*/ 208507 w 304699"/>
              <a:gd name="connsiteY389" fmla="*/ 67798 h 221621"/>
              <a:gd name="connsiteX390" fmla="*/ 208687 w 304699"/>
              <a:gd name="connsiteY390" fmla="*/ 68099 h 221621"/>
              <a:gd name="connsiteX391" fmla="*/ 209109 w 304699"/>
              <a:gd name="connsiteY391" fmla="*/ 68099 h 221621"/>
              <a:gd name="connsiteX392" fmla="*/ 209590 w 304699"/>
              <a:gd name="connsiteY392" fmla="*/ 67738 h 221621"/>
              <a:gd name="connsiteX393" fmla="*/ 210072 w 304699"/>
              <a:gd name="connsiteY393" fmla="*/ 67618 h 221621"/>
              <a:gd name="connsiteX394" fmla="*/ 210432 w 304699"/>
              <a:gd name="connsiteY394" fmla="*/ 67678 h 221621"/>
              <a:gd name="connsiteX395" fmla="*/ 211034 w 304699"/>
              <a:gd name="connsiteY395" fmla="*/ 68099 h 221621"/>
              <a:gd name="connsiteX396" fmla="*/ 211094 w 304699"/>
              <a:gd name="connsiteY396" fmla="*/ 68219 h 221621"/>
              <a:gd name="connsiteX397" fmla="*/ 211214 w 304699"/>
              <a:gd name="connsiteY397" fmla="*/ 68761 h 221621"/>
              <a:gd name="connsiteX398" fmla="*/ 211335 w 304699"/>
              <a:gd name="connsiteY398" fmla="*/ 68941 h 221621"/>
              <a:gd name="connsiteX399" fmla="*/ 211876 w 304699"/>
              <a:gd name="connsiteY399" fmla="*/ 69302 h 221621"/>
              <a:gd name="connsiteX400" fmla="*/ 212778 w 304699"/>
              <a:gd name="connsiteY400" fmla="*/ 70265 h 221621"/>
              <a:gd name="connsiteX401" fmla="*/ 213380 w 304699"/>
              <a:gd name="connsiteY401" fmla="*/ 70565 h 221621"/>
              <a:gd name="connsiteX402" fmla="*/ 214222 w 304699"/>
              <a:gd name="connsiteY402" fmla="*/ 70806 h 221621"/>
              <a:gd name="connsiteX403" fmla="*/ 216448 w 304699"/>
              <a:gd name="connsiteY403" fmla="*/ 72009 h 221621"/>
              <a:gd name="connsiteX404" fmla="*/ 219335 w 304699"/>
              <a:gd name="connsiteY404" fmla="*/ 72430 h 221621"/>
              <a:gd name="connsiteX405" fmla="*/ 220358 w 304699"/>
              <a:gd name="connsiteY405" fmla="*/ 73212 h 221621"/>
              <a:gd name="connsiteX406" fmla="*/ 221802 w 304699"/>
              <a:gd name="connsiteY406" fmla="*/ 74415 h 221621"/>
              <a:gd name="connsiteX407" fmla="*/ 221561 w 304699"/>
              <a:gd name="connsiteY407" fmla="*/ 75558 h 221621"/>
              <a:gd name="connsiteX408" fmla="*/ 223487 w 304699"/>
              <a:gd name="connsiteY408" fmla="*/ 76581 h 221621"/>
              <a:gd name="connsiteX409" fmla="*/ 225893 w 304699"/>
              <a:gd name="connsiteY409" fmla="*/ 76160 h 221621"/>
              <a:gd name="connsiteX410" fmla="*/ 227096 w 304699"/>
              <a:gd name="connsiteY410" fmla="*/ 76040 h 221621"/>
              <a:gd name="connsiteX411" fmla="*/ 229984 w 304699"/>
              <a:gd name="connsiteY411" fmla="*/ 76641 h 221621"/>
              <a:gd name="connsiteX412" fmla="*/ 230826 w 304699"/>
              <a:gd name="connsiteY412" fmla="*/ 76100 h 221621"/>
              <a:gd name="connsiteX413" fmla="*/ 232751 w 304699"/>
              <a:gd name="connsiteY413" fmla="*/ 75558 h 221621"/>
              <a:gd name="connsiteX414" fmla="*/ 233353 w 304699"/>
              <a:gd name="connsiteY414" fmla="*/ 75558 h 221621"/>
              <a:gd name="connsiteX415" fmla="*/ 234857 w 304699"/>
              <a:gd name="connsiteY415" fmla="*/ 76040 h 221621"/>
              <a:gd name="connsiteX416" fmla="*/ 233353 w 304699"/>
              <a:gd name="connsiteY416" fmla="*/ 77243 h 221621"/>
              <a:gd name="connsiteX417" fmla="*/ 233954 w 304699"/>
              <a:gd name="connsiteY417" fmla="*/ 78566 h 221621"/>
              <a:gd name="connsiteX418" fmla="*/ 236240 w 304699"/>
              <a:gd name="connsiteY418" fmla="*/ 78927 h 221621"/>
              <a:gd name="connsiteX419" fmla="*/ 235698 w 304699"/>
              <a:gd name="connsiteY419" fmla="*/ 80552 h 221621"/>
              <a:gd name="connsiteX420" fmla="*/ 238406 w 304699"/>
              <a:gd name="connsiteY420" fmla="*/ 81153 h 221621"/>
              <a:gd name="connsiteX421" fmla="*/ 239128 w 304699"/>
              <a:gd name="connsiteY421" fmla="*/ 82055 h 221621"/>
              <a:gd name="connsiteX422" fmla="*/ 239128 w 304699"/>
              <a:gd name="connsiteY422" fmla="*/ 83138 h 221621"/>
              <a:gd name="connsiteX423" fmla="*/ 240331 w 304699"/>
              <a:gd name="connsiteY423" fmla="*/ 83499 h 221621"/>
              <a:gd name="connsiteX424" fmla="*/ 241353 w 304699"/>
              <a:gd name="connsiteY424" fmla="*/ 82898 h 221621"/>
              <a:gd name="connsiteX425" fmla="*/ 241955 w 304699"/>
              <a:gd name="connsiteY425" fmla="*/ 83860 h 221621"/>
              <a:gd name="connsiteX426" fmla="*/ 242918 w 304699"/>
              <a:gd name="connsiteY426" fmla="*/ 84462 h 221621"/>
              <a:gd name="connsiteX427" fmla="*/ 245685 w 304699"/>
              <a:gd name="connsiteY427" fmla="*/ 86567 h 221621"/>
              <a:gd name="connsiteX428" fmla="*/ 245926 w 304699"/>
              <a:gd name="connsiteY428" fmla="*/ 87590 h 221621"/>
              <a:gd name="connsiteX429" fmla="*/ 247128 w 304699"/>
              <a:gd name="connsiteY429" fmla="*/ 87650 h 221621"/>
              <a:gd name="connsiteX430" fmla="*/ 247790 w 304699"/>
              <a:gd name="connsiteY430" fmla="*/ 87409 h 221621"/>
              <a:gd name="connsiteX431" fmla="*/ 250016 w 304699"/>
              <a:gd name="connsiteY431" fmla="*/ 88613 h 221621"/>
              <a:gd name="connsiteX432" fmla="*/ 248933 w 304699"/>
              <a:gd name="connsiteY432" fmla="*/ 89936 h 221621"/>
              <a:gd name="connsiteX433" fmla="*/ 248933 w 304699"/>
              <a:gd name="connsiteY433" fmla="*/ 90417 h 221621"/>
              <a:gd name="connsiteX434" fmla="*/ 250317 w 304699"/>
              <a:gd name="connsiteY434" fmla="*/ 90538 h 221621"/>
              <a:gd name="connsiteX435" fmla="*/ 250918 w 304699"/>
              <a:gd name="connsiteY435" fmla="*/ 91681 h 221621"/>
              <a:gd name="connsiteX436" fmla="*/ 252844 w 304699"/>
              <a:gd name="connsiteY436" fmla="*/ 92523 h 221621"/>
              <a:gd name="connsiteX437" fmla="*/ 253746 w 304699"/>
              <a:gd name="connsiteY437" fmla="*/ 91921 h 221621"/>
              <a:gd name="connsiteX438" fmla="*/ 254288 w 304699"/>
              <a:gd name="connsiteY438" fmla="*/ 91921 h 221621"/>
              <a:gd name="connsiteX439" fmla="*/ 254889 w 304699"/>
              <a:gd name="connsiteY439" fmla="*/ 93124 h 221621"/>
              <a:gd name="connsiteX440" fmla="*/ 255490 w 304699"/>
              <a:gd name="connsiteY440" fmla="*/ 93485 h 221621"/>
              <a:gd name="connsiteX441" fmla="*/ 258078 w 304699"/>
              <a:gd name="connsiteY441" fmla="*/ 94929 h 221621"/>
              <a:gd name="connsiteX442" fmla="*/ 259040 w 304699"/>
              <a:gd name="connsiteY442" fmla="*/ 94689 h 221621"/>
              <a:gd name="connsiteX443" fmla="*/ 260845 w 304699"/>
              <a:gd name="connsiteY443" fmla="*/ 95411 h 221621"/>
              <a:gd name="connsiteX444" fmla="*/ 263852 w 304699"/>
              <a:gd name="connsiteY444" fmla="*/ 95952 h 221621"/>
              <a:gd name="connsiteX445" fmla="*/ 264333 w 304699"/>
              <a:gd name="connsiteY445" fmla="*/ 95350 h 221621"/>
              <a:gd name="connsiteX446" fmla="*/ 264514 w 304699"/>
              <a:gd name="connsiteY446" fmla="*/ 94749 h 221621"/>
              <a:gd name="connsiteX447" fmla="*/ 265597 w 304699"/>
              <a:gd name="connsiteY447" fmla="*/ 94087 h 221621"/>
              <a:gd name="connsiteX448" fmla="*/ 266500 w 304699"/>
              <a:gd name="connsiteY448" fmla="*/ 93485 h 221621"/>
              <a:gd name="connsiteX449" fmla="*/ 267341 w 304699"/>
              <a:gd name="connsiteY449" fmla="*/ 93967 h 221621"/>
              <a:gd name="connsiteX450" fmla="*/ 268966 w 304699"/>
              <a:gd name="connsiteY450" fmla="*/ 92764 h 221621"/>
              <a:gd name="connsiteX451" fmla="*/ 269808 w 304699"/>
              <a:gd name="connsiteY451" fmla="*/ 93485 h 221621"/>
              <a:gd name="connsiteX452" fmla="*/ 270289 w 304699"/>
              <a:gd name="connsiteY452" fmla="*/ 93485 h 221621"/>
              <a:gd name="connsiteX453" fmla="*/ 271793 w 304699"/>
              <a:gd name="connsiteY453" fmla="*/ 91921 h 221621"/>
              <a:gd name="connsiteX454" fmla="*/ 273839 w 304699"/>
              <a:gd name="connsiteY454" fmla="*/ 91560 h 221621"/>
              <a:gd name="connsiteX455" fmla="*/ 274681 w 304699"/>
              <a:gd name="connsiteY455" fmla="*/ 92102 h 221621"/>
              <a:gd name="connsiteX456" fmla="*/ 276787 w 304699"/>
              <a:gd name="connsiteY456" fmla="*/ 91019 h 221621"/>
              <a:gd name="connsiteX457" fmla="*/ 278170 w 304699"/>
              <a:gd name="connsiteY457" fmla="*/ 90538 h 221621"/>
              <a:gd name="connsiteX458" fmla="*/ 280577 w 304699"/>
              <a:gd name="connsiteY458" fmla="*/ 91139 h 221621"/>
              <a:gd name="connsiteX459" fmla="*/ 281900 w 304699"/>
              <a:gd name="connsiteY459" fmla="*/ 92643 h 221621"/>
              <a:gd name="connsiteX460" fmla="*/ 281900 w 304699"/>
              <a:gd name="connsiteY460" fmla="*/ 93185 h 221621"/>
              <a:gd name="connsiteX461" fmla="*/ 283705 w 304699"/>
              <a:gd name="connsiteY461" fmla="*/ 94388 h 221621"/>
              <a:gd name="connsiteX462" fmla="*/ 284848 w 304699"/>
              <a:gd name="connsiteY462" fmla="*/ 94508 h 221621"/>
              <a:gd name="connsiteX463" fmla="*/ 286832 w 304699"/>
              <a:gd name="connsiteY463" fmla="*/ 97516 h 221621"/>
              <a:gd name="connsiteX464" fmla="*/ 287495 w 304699"/>
              <a:gd name="connsiteY464" fmla="*/ 99922 h 221621"/>
              <a:gd name="connsiteX465" fmla="*/ 288277 w 304699"/>
              <a:gd name="connsiteY465" fmla="*/ 100344 h 221621"/>
              <a:gd name="connsiteX466" fmla="*/ 288878 w 304699"/>
              <a:gd name="connsiteY466" fmla="*/ 101366 h 221621"/>
              <a:gd name="connsiteX467" fmla="*/ 288878 w 304699"/>
              <a:gd name="connsiteY467" fmla="*/ 101727 h 221621"/>
              <a:gd name="connsiteX468" fmla="*/ 289059 w 304699"/>
              <a:gd name="connsiteY468" fmla="*/ 102750 h 221621"/>
              <a:gd name="connsiteX469" fmla="*/ 289660 w 304699"/>
              <a:gd name="connsiteY469" fmla="*/ 103772 h 221621"/>
              <a:gd name="connsiteX470" fmla="*/ 290563 w 304699"/>
              <a:gd name="connsiteY470" fmla="*/ 105457 h 221621"/>
              <a:gd name="connsiteX471" fmla="*/ 290743 w 304699"/>
              <a:gd name="connsiteY471" fmla="*/ 106660 h 221621"/>
              <a:gd name="connsiteX472" fmla="*/ 290863 w 304699"/>
              <a:gd name="connsiteY472" fmla="*/ 106780 h 221621"/>
              <a:gd name="connsiteX473" fmla="*/ 291585 w 304699"/>
              <a:gd name="connsiteY473" fmla="*/ 107683 h 221621"/>
              <a:gd name="connsiteX474" fmla="*/ 292548 w 304699"/>
              <a:gd name="connsiteY474" fmla="*/ 110871 h 221621"/>
              <a:gd name="connsiteX475" fmla="*/ 292729 w 304699"/>
              <a:gd name="connsiteY475" fmla="*/ 111292 h 221621"/>
              <a:gd name="connsiteX476" fmla="*/ 293751 w 304699"/>
              <a:gd name="connsiteY476" fmla="*/ 111834 h 221621"/>
              <a:gd name="connsiteX477" fmla="*/ 294352 w 304699"/>
              <a:gd name="connsiteY477" fmla="*/ 111894 h 221621"/>
              <a:gd name="connsiteX478" fmla="*/ 295977 w 304699"/>
              <a:gd name="connsiteY478" fmla="*/ 112916 h 221621"/>
              <a:gd name="connsiteX479" fmla="*/ 296338 w 304699"/>
              <a:gd name="connsiteY479" fmla="*/ 112796 h 221621"/>
              <a:gd name="connsiteX480" fmla="*/ 296338 w 304699"/>
              <a:gd name="connsiteY480" fmla="*/ 113037 h 221621"/>
              <a:gd name="connsiteX481" fmla="*/ 299045 w 304699"/>
              <a:gd name="connsiteY481" fmla="*/ 114661 h 221621"/>
              <a:gd name="connsiteX482" fmla="*/ 300007 w 304699"/>
              <a:gd name="connsiteY482" fmla="*/ 115142 h 221621"/>
              <a:gd name="connsiteX483" fmla="*/ 301812 w 304699"/>
              <a:gd name="connsiteY483" fmla="*/ 120075 h 221621"/>
              <a:gd name="connsiteX484" fmla="*/ 304098 w 304699"/>
              <a:gd name="connsiteY484" fmla="*/ 123264 h 221621"/>
              <a:gd name="connsiteX485" fmla="*/ 304700 w 304699"/>
              <a:gd name="connsiteY485" fmla="*/ 123865 h 221621"/>
              <a:gd name="connsiteX486" fmla="*/ 302173 w 304699"/>
              <a:gd name="connsiteY486" fmla="*/ 125429 h 221621"/>
              <a:gd name="connsiteX487" fmla="*/ 301091 w 304699"/>
              <a:gd name="connsiteY487" fmla="*/ 126452 h 221621"/>
              <a:gd name="connsiteX488" fmla="*/ 298805 w 304699"/>
              <a:gd name="connsiteY488" fmla="*/ 127475 h 221621"/>
              <a:gd name="connsiteX489" fmla="*/ 297661 w 304699"/>
              <a:gd name="connsiteY489" fmla="*/ 128678 h 221621"/>
              <a:gd name="connsiteX490" fmla="*/ 295315 w 304699"/>
              <a:gd name="connsiteY490" fmla="*/ 129520 h 221621"/>
              <a:gd name="connsiteX491" fmla="*/ 294112 w 304699"/>
              <a:gd name="connsiteY491" fmla="*/ 130543 h 221621"/>
              <a:gd name="connsiteX492" fmla="*/ 284547 w 304699"/>
              <a:gd name="connsiteY492" fmla="*/ 135716 h 221621"/>
              <a:gd name="connsiteX493" fmla="*/ 278952 w 304699"/>
              <a:gd name="connsiteY493" fmla="*/ 142334 h 221621"/>
              <a:gd name="connsiteX494" fmla="*/ 277749 w 304699"/>
              <a:gd name="connsiteY494" fmla="*/ 142153 h 221621"/>
              <a:gd name="connsiteX495" fmla="*/ 275884 w 304699"/>
              <a:gd name="connsiteY495" fmla="*/ 144259 h 221621"/>
              <a:gd name="connsiteX496" fmla="*/ 273237 w 304699"/>
              <a:gd name="connsiteY496" fmla="*/ 143296 h 221621"/>
              <a:gd name="connsiteX497" fmla="*/ 274260 w 304699"/>
              <a:gd name="connsiteY497" fmla="*/ 142093 h 221621"/>
              <a:gd name="connsiteX498" fmla="*/ 272214 w 304699"/>
              <a:gd name="connsiteY498" fmla="*/ 141191 h 221621"/>
              <a:gd name="connsiteX499" fmla="*/ 269207 w 304699"/>
              <a:gd name="connsiteY499" fmla="*/ 141191 h 221621"/>
              <a:gd name="connsiteX500" fmla="*/ 263792 w 304699"/>
              <a:gd name="connsiteY500" fmla="*/ 143356 h 221621"/>
              <a:gd name="connsiteX501" fmla="*/ 260845 w 304699"/>
              <a:gd name="connsiteY501" fmla="*/ 145041 h 221621"/>
              <a:gd name="connsiteX502" fmla="*/ 253505 w 304699"/>
              <a:gd name="connsiteY502" fmla="*/ 138724 h 221621"/>
              <a:gd name="connsiteX503" fmla="*/ 253385 w 304699"/>
              <a:gd name="connsiteY503" fmla="*/ 136558 h 221621"/>
              <a:gd name="connsiteX504" fmla="*/ 245564 w 304699"/>
              <a:gd name="connsiteY504" fmla="*/ 144800 h 221621"/>
              <a:gd name="connsiteX505" fmla="*/ 244361 w 304699"/>
              <a:gd name="connsiteY505" fmla="*/ 144740 h 221621"/>
              <a:gd name="connsiteX506" fmla="*/ 241895 w 304699"/>
              <a:gd name="connsiteY506" fmla="*/ 143778 h 221621"/>
              <a:gd name="connsiteX507" fmla="*/ 240692 w 304699"/>
              <a:gd name="connsiteY507" fmla="*/ 143778 h 221621"/>
              <a:gd name="connsiteX508" fmla="*/ 239789 w 304699"/>
              <a:gd name="connsiteY508" fmla="*/ 144800 h 221621"/>
              <a:gd name="connsiteX509" fmla="*/ 238647 w 304699"/>
              <a:gd name="connsiteY509" fmla="*/ 144499 h 221621"/>
              <a:gd name="connsiteX510" fmla="*/ 235277 w 304699"/>
              <a:gd name="connsiteY510" fmla="*/ 145221 h 221621"/>
              <a:gd name="connsiteX511" fmla="*/ 235639 w 304699"/>
              <a:gd name="connsiteY511" fmla="*/ 145823 h 221621"/>
              <a:gd name="connsiteX512" fmla="*/ 232751 w 304699"/>
              <a:gd name="connsiteY512" fmla="*/ 145462 h 221621"/>
              <a:gd name="connsiteX513" fmla="*/ 229863 w 304699"/>
              <a:gd name="connsiteY513" fmla="*/ 145642 h 221621"/>
              <a:gd name="connsiteX514" fmla="*/ 229141 w 304699"/>
              <a:gd name="connsiteY514" fmla="*/ 144680 h 221621"/>
              <a:gd name="connsiteX515" fmla="*/ 227697 w 304699"/>
              <a:gd name="connsiteY515" fmla="*/ 145281 h 221621"/>
              <a:gd name="connsiteX516" fmla="*/ 225713 w 304699"/>
              <a:gd name="connsiteY516" fmla="*/ 143356 h 221621"/>
              <a:gd name="connsiteX517" fmla="*/ 222103 w 304699"/>
              <a:gd name="connsiteY517" fmla="*/ 147086 h 221621"/>
              <a:gd name="connsiteX518" fmla="*/ 221501 w 304699"/>
              <a:gd name="connsiteY518" fmla="*/ 147086 h 221621"/>
              <a:gd name="connsiteX519" fmla="*/ 220539 w 304699"/>
              <a:gd name="connsiteY519" fmla="*/ 149492 h 221621"/>
              <a:gd name="connsiteX520" fmla="*/ 219456 w 304699"/>
              <a:gd name="connsiteY520" fmla="*/ 150094 h 221621"/>
              <a:gd name="connsiteX521" fmla="*/ 218674 w 304699"/>
              <a:gd name="connsiteY521" fmla="*/ 152561 h 221621"/>
              <a:gd name="connsiteX522" fmla="*/ 216147 w 304699"/>
              <a:gd name="connsiteY522" fmla="*/ 156591 h 221621"/>
              <a:gd name="connsiteX523" fmla="*/ 213500 w 304699"/>
              <a:gd name="connsiteY523" fmla="*/ 157433 h 221621"/>
              <a:gd name="connsiteX524" fmla="*/ 211876 w 304699"/>
              <a:gd name="connsiteY524" fmla="*/ 158997 h 221621"/>
              <a:gd name="connsiteX525" fmla="*/ 208146 w 304699"/>
              <a:gd name="connsiteY525" fmla="*/ 156591 h 221621"/>
              <a:gd name="connsiteX526" fmla="*/ 208146 w 304699"/>
              <a:gd name="connsiteY526" fmla="*/ 156050 h 221621"/>
              <a:gd name="connsiteX527" fmla="*/ 203093 w 304699"/>
              <a:gd name="connsiteY527" fmla="*/ 152861 h 221621"/>
              <a:gd name="connsiteX528" fmla="*/ 197980 w 304699"/>
              <a:gd name="connsiteY528" fmla="*/ 149312 h 221621"/>
              <a:gd name="connsiteX529" fmla="*/ 196776 w 304699"/>
              <a:gd name="connsiteY529" fmla="*/ 150395 h 221621"/>
              <a:gd name="connsiteX530" fmla="*/ 195573 w 304699"/>
              <a:gd name="connsiteY530" fmla="*/ 149613 h 221621"/>
              <a:gd name="connsiteX531" fmla="*/ 194550 w 304699"/>
              <a:gd name="connsiteY531" fmla="*/ 150816 h 221621"/>
              <a:gd name="connsiteX532" fmla="*/ 190159 w 304699"/>
              <a:gd name="connsiteY532" fmla="*/ 151538 h 221621"/>
              <a:gd name="connsiteX533" fmla="*/ 185647 w 304699"/>
              <a:gd name="connsiteY533" fmla="*/ 153102 h 221621"/>
              <a:gd name="connsiteX534" fmla="*/ 183842 w 304699"/>
              <a:gd name="connsiteY534" fmla="*/ 152320 h 221621"/>
              <a:gd name="connsiteX535" fmla="*/ 180353 w 304699"/>
              <a:gd name="connsiteY535" fmla="*/ 150395 h 221621"/>
              <a:gd name="connsiteX536" fmla="*/ 179330 w 304699"/>
              <a:gd name="connsiteY536" fmla="*/ 148710 h 221621"/>
              <a:gd name="connsiteX537" fmla="*/ 176082 w 304699"/>
              <a:gd name="connsiteY537" fmla="*/ 147447 h 221621"/>
              <a:gd name="connsiteX538" fmla="*/ 175360 w 304699"/>
              <a:gd name="connsiteY538" fmla="*/ 146665 h 221621"/>
              <a:gd name="connsiteX539" fmla="*/ 150755 w 304699"/>
              <a:gd name="connsiteY539" fmla="*/ 183602 h 221621"/>
              <a:gd name="connsiteX540" fmla="*/ 147327 w 304699"/>
              <a:gd name="connsiteY540" fmla="*/ 206342 h 221621"/>
              <a:gd name="connsiteX541" fmla="*/ 146725 w 304699"/>
              <a:gd name="connsiteY541" fmla="*/ 206101 h 221621"/>
              <a:gd name="connsiteX542" fmla="*/ 144319 w 304699"/>
              <a:gd name="connsiteY542" fmla="*/ 207064 h 221621"/>
              <a:gd name="connsiteX543" fmla="*/ 143236 w 304699"/>
              <a:gd name="connsiteY543" fmla="*/ 206522 h 221621"/>
              <a:gd name="connsiteX544" fmla="*/ 142875 w 304699"/>
              <a:gd name="connsiteY544" fmla="*/ 207725 h 221621"/>
              <a:gd name="connsiteX545" fmla="*/ 140950 w 304699"/>
              <a:gd name="connsiteY545" fmla="*/ 207244 h 221621"/>
              <a:gd name="connsiteX546" fmla="*/ 137641 w 304699"/>
              <a:gd name="connsiteY546" fmla="*/ 210252 h 221621"/>
              <a:gd name="connsiteX547" fmla="*/ 139446 w 304699"/>
              <a:gd name="connsiteY547" fmla="*/ 212177 h 221621"/>
              <a:gd name="connsiteX548" fmla="*/ 138664 w 304699"/>
              <a:gd name="connsiteY548" fmla="*/ 213982 h 221621"/>
              <a:gd name="connsiteX549" fmla="*/ 136258 w 304699"/>
              <a:gd name="connsiteY549" fmla="*/ 215486 h 221621"/>
              <a:gd name="connsiteX550" fmla="*/ 135054 w 304699"/>
              <a:gd name="connsiteY550" fmla="*/ 214283 h 221621"/>
              <a:gd name="connsiteX551" fmla="*/ 133550 w 304699"/>
              <a:gd name="connsiteY551" fmla="*/ 214523 h 221621"/>
              <a:gd name="connsiteX552" fmla="*/ 127534 w 304699"/>
              <a:gd name="connsiteY552" fmla="*/ 217110 h 221621"/>
              <a:gd name="connsiteX553" fmla="*/ 124828 w 304699"/>
              <a:gd name="connsiteY553" fmla="*/ 220057 h 221621"/>
              <a:gd name="connsiteX554" fmla="*/ 121820 w 304699"/>
              <a:gd name="connsiteY554" fmla="*/ 221502 h 221621"/>
              <a:gd name="connsiteX555" fmla="*/ 119053 w 304699"/>
              <a:gd name="connsiteY555" fmla="*/ 221622 h 221621"/>
              <a:gd name="connsiteX556" fmla="*/ 117549 w 304699"/>
              <a:gd name="connsiteY556" fmla="*/ 220539 h 221621"/>
              <a:gd name="connsiteX557" fmla="*/ 115744 w 304699"/>
              <a:gd name="connsiteY557" fmla="*/ 217772 h 221621"/>
              <a:gd name="connsiteX558" fmla="*/ 114601 w 304699"/>
              <a:gd name="connsiteY558" fmla="*/ 217170 h 221621"/>
              <a:gd name="connsiteX559" fmla="*/ 115623 w 304699"/>
              <a:gd name="connsiteY559" fmla="*/ 214343 h 221621"/>
              <a:gd name="connsiteX560" fmla="*/ 114119 w 304699"/>
              <a:gd name="connsiteY560" fmla="*/ 214343 h 221621"/>
              <a:gd name="connsiteX561" fmla="*/ 111833 w 304699"/>
              <a:gd name="connsiteY561" fmla="*/ 212177 h 221621"/>
              <a:gd name="connsiteX562" fmla="*/ 111051 w 304699"/>
              <a:gd name="connsiteY562" fmla="*/ 210192 h 221621"/>
              <a:gd name="connsiteX563" fmla="*/ 112255 w 304699"/>
              <a:gd name="connsiteY563" fmla="*/ 208868 h 221621"/>
              <a:gd name="connsiteX564" fmla="*/ 110269 w 304699"/>
              <a:gd name="connsiteY564" fmla="*/ 208447 h 221621"/>
              <a:gd name="connsiteX565" fmla="*/ 109547 w 304699"/>
              <a:gd name="connsiteY565" fmla="*/ 209410 h 221621"/>
              <a:gd name="connsiteX566" fmla="*/ 108164 w 304699"/>
              <a:gd name="connsiteY566" fmla="*/ 208447 h 221621"/>
              <a:gd name="connsiteX567" fmla="*/ 110329 w 304699"/>
              <a:gd name="connsiteY567" fmla="*/ 205740 h 221621"/>
              <a:gd name="connsiteX568" fmla="*/ 108886 w 304699"/>
              <a:gd name="connsiteY568" fmla="*/ 205138 h 221621"/>
              <a:gd name="connsiteX569" fmla="*/ 106780 w 304699"/>
              <a:gd name="connsiteY569" fmla="*/ 203514 h 221621"/>
              <a:gd name="connsiteX570" fmla="*/ 107021 w 304699"/>
              <a:gd name="connsiteY570" fmla="*/ 200988 h 221621"/>
              <a:gd name="connsiteX571" fmla="*/ 108525 w 304699"/>
              <a:gd name="connsiteY571" fmla="*/ 200627 h 221621"/>
              <a:gd name="connsiteX572" fmla="*/ 109969 w 304699"/>
              <a:gd name="connsiteY572" fmla="*/ 199243 h 221621"/>
              <a:gd name="connsiteX573" fmla="*/ 110390 w 304699"/>
              <a:gd name="connsiteY573" fmla="*/ 199484 h 221621"/>
              <a:gd name="connsiteX574" fmla="*/ 111894 w 304699"/>
              <a:gd name="connsiteY574" fmla="*/ 196656 h 221621"/>
              <a:gd name="connsiteX575" fmla="*/ 114300 w 304699"/>
              <a:gd name="connsiteY575" fmla="*/ 198942 h 221621"/>
              <a:gd name="connsiteX576" fmla="*/ 115684 w 304699"/>
              <a:gd name="connsiteY576" fmla="*/ 199062 h 221621"/>
              <a:gd name="connsiteX577" fmla="*/ 117248 w 304699"/>
              <a:gd name="connsiteY577" fmla="*/ 196837 h 221621"/>
              <a:gd name="connsiteX578" fmla="*/ 118932 w 304699"/>
              <a:gd name="connsiteY578" fmla="*/ 193588 h 221621"/>
              <a:gd name="connsiteX579" fmla="*/ 119835 w 304699"/>
              <a:gd name="connsiteY579" fmla="*/ 189919 h 221621"/>
              <a:gd name="connsiteX580" fmla="*/ 119293 w 304699"/>
              <a:gd name="connsiteY580" fmla="*/ 189257 h 221621"/>
              <a:gd name="connsiteX581" fmla="*/ 119594 w 304699"/>
              <a:gd name="connsiteY581" fmla="*/ 186610 h 221621"/>
              <a:gd name="connsiteX582" fmla="*/ 118752 w 304699"/>
              <a:gd name="connsiteY582" fmla="*/ 184444 h 221621"/>
              <a:gd name="connsiteX583" fmla="*/ 111833 w 304699"/>
              <a:gd name="connsiteY583" fmla="*/ 182760 h 221621"/>
              <a:gd name="connsiteX584" fmla="*/ 111894 w 304699"/>
              <a:gd name="connsiteY584" fmla="*/ 180053 h 221621"/>
              <a:gd name="connsiteX585" fmla="*/ 113097 w 304699"/>
              <a:gd name="connsiteY585" fmla="*/ 178067 h 221621"/>
              <a:gd name="connsiteX586" fmla="*/ 115804 w 304699"/>
              <a:gd name="connsiteY586" fmla="*/ 176804 h 221621"/>
              <a:gd name="connsiteX587" fmla="*/ 118631 w 304699"/>
              <a:gd name="connsiteY587" fmla="*/ 177105 h 221621"/>
              <a:gd name="connsiteX588" fmla="*/ 120135 w 304699"/>
              <a:gd name="connsiteY588" fmla="*/ 175902 h 221621"/>
              <a:gd name="connsiteX589" fmla="*/ 122241 w 304699"/>
              <a:gd name="connsiteY589" fmla="*/ 175601 h 221621"/>
              <a:gd name="connsiteX590" fmla="*/ 123324 w 304699"/>
              <a:gd name="connsiteY590" fmla="*/ 171871 h 221621"/>
              <a:gd name="connsiteX591" fmla="*/ 125008 w 304699"/>
              <a:gd name="connsiteY591" fmla="*/ 171089 h 221621"/>
              <a:gd name="connsiteX592" fmla="*/ 125129 w 304699"/>
              <a:gd name="connsiteY592" fmla="*/ 170307 h 221621"/>
              <a:gd name="connsiteX593" fmla="*/ 123744 w 304699"/>
              <a:gd name="connsiteY593" fmla="*/ 169104 h 221621"/>
              <a:gd name="connsiteX594" fmla="*/ 126752 w 304699"/>
              <a:gd name="connsiteY594" fmla="*/ 166096 h 221621"/>
              <a:gd name="connsiteX595" fmla="*/ 125670 w 304699"/>
              <a:gd name="connsiteY595" fmla="*/ 163329 h 221621"/>
              <a:gd name="connsiteX596" fmla="*/ 125910 w 304699"/>
              <a:gd name="connsiteY596" fmla="*/ 162066 h 221621"/>
              <a:gd name="connsiteX597" fmla="*/ 125309 w 304699"/>
              <a:gd name="connsiteY597" fmla="*/ 160923 h 221621"/>
              <a:gd name="connsiteX598" fmla="*/ 126633 w 304699"/>
              <a:gd name="connsiteY598" fmla="*/ 159539 h 221621"/>
              <a:gd name="connsiteX599" fmla="*/ 128858 w 304699"/>
              <a:gd name="connsiteY599" fmla="*/ 158215 h 221621"/>
              <a:gd name="connsiteX600" fmla="*/ 128918 w 304699"/>
              <a:gd name="connsiteY600" fmla="*/ 156832 h 221621"/>
              <a:gd name="connsiteX601" fmla="*/ 127595 w 304699"/>
              <a:gd name="connsiteY601" fmla="*/ 157072 h 221621"/>
              <a:gd name="connsiteX602" fmla="*/ 126692 w 304699"/>
              <a:gd name="connsiteY602" fmla="*/ 154786 h 221621"/>
              <a:gd name="connsiteX603" fmla="*/ 126211 w 304699"/>
              <a:gd name="connsiteY603" fmla="*/ 156170 h 221621"/>
              <a:gd name="connsiteX604" fmla="*/ 125309 w 304699"/>
              <a:gd name="connsiteY604" fmla="*/ 155268 h 221621"/>
              <a:gd name="connsiteX605" fmla="*/ 125730 w 304699"/>
              <a:gd name="connsiteY605" fmla="*/ 154486 h 221621"/>
              <a:gd name="connsiteX606" fmla="*/ 123805 w 304699"/>
              <a:gd name="connsiteY606" fmla="*/ 152079 h 221621"/>
              <a:gd name="connsiteX607" fmla="*/ 124466 w 304699"/>
              <a:gd name="connsiteY607" fmla="*/ 149432 h 221621"/>
              <a:gd name="connsiteX608" fmla="*/ 122481 w 304699"/>
              <a:gd name="connsiteY608" fmla="*/ 148831 h 221621"/>
              <a:gd name="connsiteX609" fmla="*/ 121398 w 304699"/>
              <a:gd name="connsiteY609" fmla="*/ 147267 h 221621"/>
              <a:gd name="connsiteX610" fmla="*/ 120857 w 304699"/>
              <a:gd name="connsiteY610" fmla="*/ 147988 h 221621"/>
              <a:gd name="connsiteX611" fmla="*/ 118812 w 304699"/>
              <a:gd name="connsiteY611" fmla="*/ 144981 h 221621"/>
              <a:gd name="connsiteX612" fmla="*/ 118030 w 304699"/>
              <a:gd name="connsiteY612" fmla="*/ 144981 h 221621"/>
              <a:gd name="connsiteX613" fmla="*/ 118511 w 304699"/>
              <a:gd name="connsiteY613" fmla="*/ 143537 h 221621"/>
              <a:gd name="connsiteX614" fmla="*/ 117668 w 304699"/>
              <a:gd name="connsiteY614" fmla="*/ 142875 h 221621"/>
              <a:gd name="connsiteX615" fmla="*/ 117909 w 304699"/>
              <a:gd name="connsiteY615" fmla="*/ 140770 h 221621"/>
              <a:gd name="connsiteX616" fmla="*/ 116706 w 304699"/>
              <a:gd name="connsiteY616" fmla="*/ 140348 h 221621"/>
              <a:gd name="connsiteX617" fmla="*/ 117909 w 304699"/>
              <a:gd name="connsiteY617" fmla="*/ 135776 h 221621"/>
              <a:gd name="connsiteX618" fmla="*/ 116706 w 304699"/>
              <a:gd name="connsiteY618" fmla="*/ 134874 h 221621"/>
              <a:gd name="connsiteX619" fmla="*/ 115623 w 304699"/>
              <a:gd name="connsiteY619" fmla="*/ 134934 h 221621"/>
              <a:gd name="connsiteX620" fmla="*/ 116105 w 304699"/>
              <a:gd name="connsiteY620" fmla="*/ 133551 h 221621"/>
              <a:gd name="connsiteX621" fmla="*/ 112615 w 304699"/>
              <a:gd name="connsiteY621" fmla="*/ 132708 h 221621"/>
              <a:gd name="connsiteX622" fmla="*/ 96012 w 304699"/>
              <a:gd name="connsiteY622" fmla="*/ 128136 h 221621"/>
              <a:gd name="connsiteX623" fmla="*/ 95952 w 304699"/>
              <a:gd name="connsiteY623" fmla="*/ 126933 h 221621"/>
              <a:gd name="connsiteX624" fmla="*/ 93786 w 304699"/>
              <a:gd name="connsiteY624" fmla="*/ 126933 h 221621"/>
              <a:gd name="connsiteX625" fmla="*/ 84221 w 304699"/>
              <a:gd name="connsiteY625" fmla="*/ 119413 h 221621"/>
              <a:gd name="connsiteX626" fmla="*/ 80010 w 304699"/>
              <a:gd name="connsiteY626" fmla="*/ 116526 h 221621"/>
              <a:gd name="connsiteX627" fmla="*/ 78446 w 304699"/>
              <a:gd name="connsiteY627" fmla="*/ 105697 h 221621"/>
              <a:gd name="connsiteX628" fmla="*/ 78085 w 304699"/>
              <a:gd name="connsiteY628" fmla="*/ 103532 h 221621"/>
              <a:gd name="connsiteX629" fmla="*/ 76581 w 304699"/>
              <a:gd name="connsiteY629" fmla="*/ 101907 h 221621"/>
              <a:gd name="connsiteX630" fmla="*/ 74174 w 304699"/>
              <a:gd name="connsiteY630" fmla="*/ 103833 h 221621"/>
              <a:gd name="connsiteX631" fmla="*/ 73814 w 304699"/>
              <a:gd name="connsiteY631" fmla="*/ 105818 h 221621"/>
              <a:gd name="connsiteX632" fmla="*/ 73032 w 304699"/>
              <a:gd name="connsiteY632" fmla="*/ 106540 h 221621"/>
              <a:gd name="connsiteX633" fmla="*/ 68460 w 304699"/>
              <a:gd name="connsiteY633" fmla="*/ 107382 h 221621"/>
              <a:gd name="connsiteX634" fmla="*/ 69302 w 304699"/>
              <a:gd name="connsiteY634" fmla="*/ 112736 h 221621"/>
              <a:gd name="connsiteX635" fmla="*/ 66594 w 304699"/>
              <a:gd name="connsiteY635" fmla="*/ 112736 h 221621"/>
              <a:gd name="connsiteX636" fmla="*/ 63106 w 304699"/>
              <a:gd name="connsiteY636" fmla="*/ 113458 h 221621"/>
              <a:gd name="connsiteX637" fmla="*/ 60940 w 304699"/>
              <a:gd name="connsiteY637" fmla="*/ 111773 h 221621"/>
              <a:gd name="connsiteX638" fmla="*/ 60399 w 304699"/>
              <a:gd name="connsiteY638" fmla="*/ 112556 h 221621"/>
              <a:gd name="connsiteX639" fmla="*/ 57571 w 304699"/>
              <a:gd name="connsiteY639" fmla="*/ 111954 h 221621"/>
              <a:gd name="connsiteX640" fmla="*/ 56549 w 304699"/>
              <a:gd name="connsiteY640" fmla="*/ 112916 h 221621"/>
              <a:gd name="connsiteX641" fmla="*/ 57511 w 304699"/>
              <a:gd name="connsiteY641" fmla="*/ 114120 h 221621"/>
              <a:gd name="connsiteX642" fmla="*/ 55405 w 304699"/>
              <a:gd name="connsiteY642" fmla="*/ 115684 h 221621"/>
              <a:gd name="connsiteX643" fmla="*/ 55706 w 304699"/>
              <a:gd name="connsiteY643" fmla="*/ 116285 h 221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</a:cxnLst>
            <a:rect l="l" t="t" r="r" b="b"/>
            <a:pathLst>
              <a:path w="304699" h="221621">
                <a:moveTo>
                  <a:pt x="55706" y="116285"/>
                </a:moveTo>
                <a:lnTo>
                  <a:pt x="51675" y="116947"/>
                </a:lnTo>
                <a:lnTo>
                  <a:pt x="52217" y="119654"/>
                </a:lnTo>
                <a:lnTo>
                  <a:pt x="44035" y="120857"/>
                </a:lnTo>
                <a:lnTo>
                  <a:pt x="43916" y="119353"/>
                </a:lnTo>
                <a:lnTo>
                  <a:pt x="43133" y="119474"/>
                </a:lnTo>
                <a:lnTo>
                  <a:pt x="42832" y="121098"/>
                </a:lnTo>
                <a:lnTo>
                  <a:pt x="37418" y="121940"/>
                </a:lnTo>
                <a:lnTo>
                  <a:pt x="36937" y="119353"/>
                </a:lnTo>
                <a:lnTo>
                  <a:pt x="34290" y="119955"/>
                </a:lnTo>
                <a:lnTo>
                  <a:pt x="34531" y="121098"/>
                </a:lnTo>
                <a:lnTo>
                  <a:pt x="35914" y="120917"/>
                </a:lnTo>
                <a:lnTo>
                  <a:pt x="36095" y="122121"/>
                </a:lnTo>
                <a:lnTo>
                  <a:pt x="32064" y="122722"/>
                </a:lnTo>
                <a:lnTo>
                  <a:pt x="31764" y="120316"/>
                </a:lnTo>
                <a:lnTo>
                  <a:pt x="30380" y="120496"/>
                </a:lnTo>
                <a:lnTo>
                  <a:pt x="30500" y="121820"/>
                </a:lnTo>
                <a:lnTo>
                  <a:pt x="29297" y="122060"/>
                </a:lnTo>
                <a:lnTo>
                  <a:pt x="29297" y="123203"/>
                </a:lnTo>
                <a:lnTo>
                  <a:pt x="21236" y="124527"/>
                </a:lnTo>
                <a:lnTo>
                  <a:pt x="20995" y="124888"/>
                </a:lnTo>
                <a:lnTo>
                  <a:pt x="8963" y="126993"/>
                </a:lnTo>
                <a:lnTo>
                  <a:pt x="5654" y="107562"/>
                </a:lnTo>
                <a:lnTo>
                  <a:pt x="2827" y="93305"/>
                </a:lnTo>
                <a:lnTo>
                  <a:pt x="3609" y="89816"/>
                </a:lnTo>
                <a:lnTo>
                  <a:pt x="4813" y="88011"/>
                </a:lnTo>
                <a:lnTo>
                  <a:pt x="4813" y="84702"/>
                </a:lnTo>
                <a:lnTo>
                  <a:pt x="3609" y="83680"/>
                </a:lnTo>
                <a:lnTo>
                  <a:pt x="6196" y="81695"/>
                </a:lnTo>
                <a:lnTo>
                  <a:pt x="6196" y="81093"/>
                </a:lnTo>
                <a:lnTo>
                  <a:pt x="8061" y="80311"/>
                </a:lnTo>
                <a:lnTo>
                  <a:pt x="8903" y="78506"/>
                </a:lnTo>
                <a:lnTo>
                  <a:pt x="8843" y="77183"/>
                </a:lnTo>
                <a:lnTo>
                  <a:pt x="9685" y="77183"/>
                </a:lnTo>
                <a:lnTo>
                  <a:pt x="11189" y="73212"/>
                </a:lnTo>
                <a:lnTo>
                  <a:pt x="9806" y="72370"/>
                </a:lnTo>
                <a:lnTo>
                  <a:pt x="8662" y="70926"/>
                </a:lnTo>
                <a:lnTo>
                  <a:pt x="7219" y="70926"/>
                </a:lnTo>
                <a:lnTo>
                  <a:pt x="5715" y="69122"/>
                </a:lnTo>
                <a:lnTo>
                  <a:pt x="3910" y="68219"/>
                </a:lnTo>
                <a:lnTo>
                  <a:pt x="0" y="43554"/>
                </a:lnTo>
                <a:lnTo>
                  <a:pt x="3609" y="42953"/>
                </a:lnTo>
                <a:lnTo>
                  <a:pt x="8061" y="42171"/>
                </a:lnTo>
                <a:lnTo>
                  <a:pt x="10047" y="41810"/>
                </a:lnTo>
                <a:lnTo>
                  <a:pt x="17867" y="40486"/>
                </a:lnTo>
                <a:lnTo>
                  <a:pt x="20333" y="40125"/>
                </a:lnTo>
                <a:lnTo>
                  <a:pt x="23943" y="39404"/>
                </a:lnTo>
                <a:lnTo>
                  <a:pt x="27733" y="38862"/>
                </a:lnTo>
                <a:lnTo>
                  <a:pt x="31462" y="38080"/>
                </a:lnTo>
                <a:lnTo>
                  <a:pt x="34470" y="37599"/>
                </a:lnTo>
                <a:lnTo>
                  <a:pt x="35072" y="37599"/>
                </a:lnTo>
                <a:lnTo>
                  <a:pt x="36155" y="37358"/>
                </a:lnTo>
                <a:lnTo>
                  <a:pt x="37538" y="37057"/>
                </a:lnTo>
                <a:lnTo>
                  <a:pt x="38019" y="37057"/>
                </a:lnTo>
                <a:lnTo>
                  <a:pt x="38140" y="36937"/>
                </a:lnTo>
                <a:lnTo>
                  <a:pt x="38681" y="36937"/>
                </a:lnTo>
                <a:lnTo>
                  <a:pt x="42893" y="36095"/>
                </a:lnTo>
                <a:lnTo>
                  <a:pt x="43795" y="35974"/>
                </a:lnTo>
                <a:lnTo>
                  <a:pt x="45118" y="35734"/>
                </a:lnTo>
                <a:lnTo>
                  <a:pt x="46081" y="35553"/>
                </a:lnTo>
                <a:lnTo>
                  <a:pt x="46683" y="35433"/>
                </a:lnTo>
                <a:lnTo>
                  <a:pt x="50773" y="34711"/>
                </a:lnTo>
                <a:lnTo>
                  <a:pt x="53420" y="34350"/>
                </a:lnTo>
                <a:lnTo>
                  <a:pt x="54623" y="34049"/>
                </a:lnTo>
                <a:lnTo>
                  <a:pt x="56969" y="33628"/>
                </a:lnTo>
                <a:lnTo>
                  <a:pt x="58835" y="33448"/>
                </a:lnTo>
                <a:lnTo>
                  <a:pt x="61541" y="33027"/>
                </a:lnTo>
                <a:lnTo>
                  <a:pt x="64429" y="32425"/>
                </a:lnTo>
                <a:lnTo>
                  <a:pt x="66835" y="32064"/>
                </a:lnTo>
                <a:lnTo>
                  <a:pt x="69783" y="31643"/>
                </a:lnTo>
                <a:lnTo>
                  <a:pt x="72189" y="31162"/>
                </a:lnTo>
                <a:lnTo>
                  <a:pt x="77724" y="30199"/>
                </a:lnTo>
                <a:lnTo>
                  <a:pt x="78085" y="30139"/>
                </a:lnTo>
                <a:lnTo>
                  <a:pt x="78265" y="30139"/>
                </a:lnTo>
                <a:lnTo>
                  <a:pt x="79589" y="29898"/>
                </a:lnTo>
                <a:lnTo>
                  <a:pt x="81514" y="29538"/>
                </a:lnTo>
                <a:lnTo>
                  <a:pt x="82055" y="29538"/>
                </a:lnTo>
                <a:lnTo>
                  <a:pt x="83078" y="29237"/>
                </a:lnTo>
                <a:lnTo>
                  <a:pt x="84161" y="29117"/>
                </a:lnTo>
                <a:lnTo>
                  <a:pt x="84762" y="28996"/>
                </a:lnTo>
                <a:lnTo>
                  <a:pt x="88974" y="28274"/>
                </a:lnTo>
                <a:lnTo>
                  <a:pt x="91861" y="27673"/>
                </a:lnTo>
                <a:lnTo>
                  <a:pt x="96373" y="26891"/>
                </a:lnTo>
                <a:lnTo>
                  <a:pt x="98418" y="26530"/>
                </a:lnTo>
                <a:lnTo>
                  <a:pt x="99802" y="26349"/>
                </a:lnTo>
                <a:lnTo>
                  <a:pt x="103592" y="25567"/>
                </a:lnTo>
                <a:lnTo>
                  <a:pt x="105998" y="25206"/>
                </a:lnTo>
                <a:lnTo>
                  <a:pt x="113217" y="23883"/>
                </a:lnTo>
                <a:lnTo>
                  <a:pt x="119714" y="22740"/>
                </a:lnTo>
                <a:lnTo>
                  <a:pt x="121880" y="22379"/>
                </a:lnTo>
                <a:lnTo>
                  <a:pt x="123384" y="22018"/>
                </a:lnTo>
                <a:lnTo>
                  <a:pt x="124707" y="21837"/>
                </a:lnTo>
                <a:lnTo>
                  <a:pt x="130603" y="20634"/>
                </a:lnTo>
                <a:lnTo>
                  <a:pt x="131445" y="20514"/>
                </a:lnTo>
                <a:lnTo>
                  <a:pt x="136258" y="19732"/>
                </a:lnTo>
                <a:lnTo>
                  <a:pt x="138604" y="19371"/>
                </a:lnTo>
                <a:lnTo>
                  <a:pt x="142514" y="18649"/>
                </a:lnTo>
                <a:lnTo>
                  <a:pt x="151838" y="17025"/>
                </a:lnTo>
                <a:lnTo>
                  <a:pt x="151598" y="16002"/>
                </a:lnTo>
                <a:lnTo>
                  <a:pt x="153041" y="15762"/>
                </a:lnTo>
                <a:lnTo>
                  <a:pt x="156651" y="15100"/>
                </a:lnTo>
                <a:lnTo>
                  <a:pt x="161223" y="14258"/>
                </a:lnTo>
                <a:lnTo>
                  <a:pt x="169826" y="12513"/>
                </a:lnTo>
                <a:lnTo>
                  <a:pt x="177887" y="10889"/>
                </a:lnTo>
                <a:lnTo>
                  <a:pt x="179211" y="10588"/>
                </a:lnTo>
                <a:lnTo>
                  <a:pt x="187572" y="8903"/>
                </a:lnTo>
                <a:lnTo>
                  <a:pt x="187933" y="8903"/>
                </a:lnTo>
                <a:lnTo>
                  <a:pt x="190340" y="8242"/>
                </a:lnTo>
                <a:lnTo>
                  <a:pt x="191543" y="8061"/>
                </a:lnTo>
                <a:lnTo>
                  <a:pt x="191844" y="8001"/>
                </a:lnTo>
                <a:lnTo>
                  <a:pt x="192084" y="8001"/>
                </a:lnTo>
                <a:lnTo>
                  <a:pt x="192686" y="7821"/>
                </a:lnTo>
                <a:lnTo>
                  <a:pt x="194370" y="7460"/>
                </a:lnTo>
                <a:lnTo>
                  <a:pt x="194731" y="7460"/>
                </a:lnTo>
                <a:lnTo>
                  <a:pt x="197679" y="6798"/>
                </a:lnTo>
                <a:lnTo>
                  <a:pt x="200446" y="6196"/>
                </a:lnTo>
                <a:lnTo>
                  <a:pt x="203033" y="5655"/>
                </a:lnTo>
                <a:lnTo>
                  <a:pt x="208627" y="4331"/>
                </a:lnTo>
                <a:lnTo>
                  <a:pt x="213199" y="3429"/>
                </a:lnTo>
                <a:lnTo>
                  <a:pt x="216328" y="2707"/>
                </a:lnTo>
                <a:lnTo>
                  <a:pt x="218854" y="2166"/>
                </a:lnTo>
                <a:lnTo>
                  <a:pt x="220719" y="1805"/>
                </a:lnTo>
                <a:lnTo>
                  <a:pt x="228419" y="0"/>
                </a:lnTo>
                <a:lnTo>
                  <a:pt x="228720" y="60"/>
                </a:lnTo>
                <a:lnTo>
                  <a:pt x="229141" y="361"/>
                </a:lnTo>
                <a:lnTo>
                  <a:pt x="230525" y="1504"/>
                </a:lnTo>
                <a:lnTo>
                  <a:pt x="230044" y="2226"/>
                </a:lnTo>
                <a:lnTo>
                  <a:pt x="229863" y="2827"/>
                </a:lnTo>
                <a:lnTo>
                  <a:pt x="228901" y="4151"/>
                </a:lnTo>
                <a:lnTo>
                  <a:pt x="229201" y="4632"/>
                </a:lnTo>
                <a:lnTo>
                  <a:pt x="229201" y="4813"/>
                </a:lnTo>
                <a:lnTo>
                  <a:pt x="228901" y="4933"/>
                </a:lnTo>
                <a:lnTo>
                  <a:pt x="228480" y="4933"/>
                </a:lnTo>
                <a:lnTo>
                  <a:pt x="228419" y="5113"/>
                </a:lnTo>
                <a:lnTo>
                  <a:pt x="228600" y="5354"/>
                </a:lnTo>
                <a:lnTo>
                  <a:pt x="228600" y="5535"/>
                </a:lnTo>
                <a:lnTo>
                  <a:pt x="228059" y="6497"/>
                </a:lnTo>
                <a:lnTo>
                  <a:pt x="227938" y="7279"/>
                </a:lnTo>
                <a:lnTo>
                  <a:pt x="228119" y="7580"/>
                </a:lnTo>
                <a:lnTo>
                  <a:pt x="228419" y="7760"/>
                </a:lnTo>
                <a:lnTo>
                  <a:pt x="229021" y="7941"/>
                </a:lnTo>
                <a:lnTo>
                  <a:pt x="229021" y="8121"/>
                </a:lnTo>
                <a:lnTo>
                  <a:pt x="228841" y="8242"/>
                </a:lnTo>
                <a:lnTo>
                  <a:pt x="228419" y="8242"/>
                </a:lnTo>
                <a:lnTo>
                  <a:pt x="228540" y="8543"/>
                </a:lnTo>
                <a:lnTo>
                  <a:pt x="229262" y="9144"/>
                </a:lnTo>
                <a:lnTo>
                  <a:pt x="229382" y="9144"/>
                </a:lnTo>
                <a:lnTo>
                  <a:pt x="229563" y="9565"/>
                </a:lnTo>
                <a:lnTo>
                  <a:pt x="229563" y="9806"/>
                </a:lnTo>
                <a:lnTo>
                  <a:pt x="229201" y="9565"/>
                </a:lnTo>
                <a:lnTo>
                  <a:pt x="229141" y="9445"/>
                </a:lnTo>
                <a:lnTo>
                  <a:pt x="228781" y="9325"/>
                </a:lnTo>
                <a:lnTo>
                  <a:pt x="228600" y="9325"/>
                </a:lnTo>
                <a:lnTo>
                  <a:pt x="227878" y="9204"/>
                </a:lnTo>
                <a:lnTo>
                  <a:pt x="227637" y="9264"/>
                </a:lnTo>
                <a:lnTo>
                  <a:pt x="227637" y="9565"/>
                </a:lnTo>
                <a:lnTo>
                  <a:pt x="228059" y="9746"/>
                </a:lnTo>
                <a:lnTo>
                  <a:pt x="227938" y="10046"/>
                </a:lnTo>
                <a:lnTo>
                  <a:pt x="227637" y="10046"/>
                </a:lnTo>
                <a:lnTo>
                  <a:pt x="227818" y="10347"/>
                </a:lnTo>
                <a:lnTo>
                  <a:pt x="228119" y="10588"/>
                </a:lnTo>
                <a:lnTo>
                  <a:pt x="228419" y="10949"/>
                </a:lnTo>
                <a:lnTo>
                  <a:pt x="228720" y="11310"/>
                </a:lnTo>
                <a:lnTo>
                  <a:pt x="228901" y="11490"/>
                </a:lnTo>
                <a:lnTo>
                  <a:pt x="229201" y="11189"/>
                </a:lnTo>
                <a:lnTo>
                  <a:pt x="229503" y="11189"/>
                </a:lnTo>
                <a:lnTo>
                  <a:pt x="229682" y="11430"/>
                </a:lnTo>
                <a:lnTo>
                  <a:pt x="229923" y="11851"/>
                </a:lnTo>
                <a:lnTo>
                  <a:pt x="230525" y="12332"/>
                </a:lnTo>
                <a:lnTo>
                  <a:pt x="230525" y="12513"/>
                </a:lnTo>
                <a:lnTo>
                  <a:pt x="230345" y="12633"/>
                </a:lnTo>
                <a:lnTo>
                  <a:pt x="230224" y="12513"/>
                </a:lnTo>
                <a:lnTo>
                  <a:pt x="229863" y="12513"/>
                </a:lnTo>
                <a:lnTo>
                  <a:pt x="229623" y="12453"/>
                </a:lnTo>
                <a:lnTo>
                  <a:pt x="229623" y="12693"/>
                </a:lnTo>
                <a:lnTo>
                  <a:pt x="229442" y="13054"/>
                </a:lnTo>
                <a:lnTo>
                  <a:pt x="229382" y="13115"/>
                </a:lnTo>
                <a:lnTo>
                  <a:pt x="229081" y="13115"/>
                </a:lnTo>
                <a:lnTo>
                  <a:pt x="228178" y="12212"/>
                </a:lnTo>
                <a:lnTo>
                  <a:pt x="227758" y="12513"/>
                </a:lnTo>
                <a:lnTo>
                  <a:pt x="227457" y="12874"/>
                </a:lnTo>
                <a:lnTo>
                  <a:pt x="227457" y="13054"/>
                </a:lnTo>
                <a:lnTo>
                  <a:pt x="227878" y="13536"/>
                </a:lnTo>
                <a:lnTo>
                  <a:pt x="227878" y="13596"/>
                </a:lnTo>
                <a:lnTo>
                  <a:pt x="227758" y="13957"/>
                </a:lnTo>
                <a:lnTo>
                  <a:pt x="227457" y="14017"/>
                </a:lnTo>
                <a:lnTo>
                  <a:pt x="227216" y="14318"/>
                </a:lnTo>
                <a:lnTo>
                  <a:pt x="227096" y="14558"/>
                </a:lnTo>
                <a:lnTo>
                  <a:pt x="226615" y="14979"/>
                </a:lnTo>
                <a:lnTo>
                  <a:pt x="226434" y="15280"/>
                </a:lnTo>
                <a:lnTo>
                  <a:pt x="226013" y="15280"/>
                </a:lnTo>
                <a:lnTo>
                  <a:pt x="225713" y="15039"/>
                </a:lnTo>
                <a:lnTo>
                  <a:pt x="225111" y="14979"/>
                </a:lnTo>
                <a:lnTo>
                  <a:pt x="224810" y="14799"/>
                </a:lnTo>
                <a:lnTo>
                  <a:pt x="224509" y="14679"/>
                </a:lnTo>
                <a:lnTo>
                  <a:pt x="224209" y="14498"/>
                </a:lnTo>
                <a:lnTo>
                  <a:pt x="223847" y="14619"/>
                </a:lnTo>
                <a:lnTo>
                  <a:pt x="223607" y="14919"/>
                </a:lnTo>
                <a:lnTo>
                  <a:pt x="223607" y="15160"/>
                </a:lnTo>
                <a:lnTo>
                  <a:pt x="223727" y="15280"/>
                </a:lnTo>
                <a:lnTo>
                  <a:pt x="223727" y="15581"/>
                </a:lnTo>
                <a:lnTo>
                  <a:pt x="224088" y="16182"/>
                </a:lnTo>
                <a:lnTo>
                  <a:pt x="224088" y="16784"/>
                </a:lnTo>
                <a:lnTo>
                  <a:pt x="224389" y="17265"/>
                </a:lnTo>
                <a:lnTo>
                  <a:pt x="224389" y="17446"/>
                </a:lnTo>
                <a:lnTo>
                  <a:pt x="224269" y="17566"/>
                </a:lnTo>
                <a:lnTo>
                  <a:pt x="223847" y="17566"/>
                </a:lnTo>
                <a:lnTo>
                  <a:pt x="223246" y="17085"/>
                </a:lnTo>
                <a:lnTo>
                  <a:pt x="223005" y="16965"/>
                </a:lnTo>
                <a:lnTo>
                  <a:pt x="222644" y="16965"/>
                </a:lnTo>
                <a:lnTo>
                  <a:pt x="222464" y="17085"/>
                </a:lnTo>
                <a:lnTo>
                  <a:pt x="222343" y="17566"/>
                </a:lnTo>
                <a:lnTo>
                  <a:pt x="222283" y="18168"/>
                </a:lnTo>
                <a:lnTo>
                  <a:pt x="222103" y="18288"/>
                </a:lnTo>
                <a:lnTo>
                  <a:pt x="221983" y="18529"/>
                </a:lnTo>
                <a:lnTo>
                  <a:pt x="221983" y="18589"/>
                </a:lnTo>
                <a:lnTo>
                  <a:pt x="221862" y="19010"/>
                </a:lnTo>
                <a:lnTo>
                  <a:pt x="221561" y="19010"/>
                </a:lnTo>
                <a:lnTo>
                  <a:pt x="220960" y="19130"/>
                </a:lnTo>
                <a:lnTo>
                  <a:pt x="221020" y="19551"/>
                </a:lnTo>
                <a:lnTo>
                  <a:pt x="221201" y="20093"/>
                </a:lnTo>
                <a:lnTo>
                  <a:pt x="220900" y="20694"/>
                </a:lnTo>
                <a:lnTo>
                  <a:pt x="220539" y="21296"/>
                </a:lnTo>
                <a:lnTo>
                  <a:pt x="220118" y="21777"/>
                </a:lnTo>
                <a:lnTo>
                  <a:pt x="219817" y="21898"/>
                </a:lnTo>
                <a:lnTo>
                  <a:pt x="219275" y="21476"/>
                </a:lnTo>
                <a:lnTo>
                  <a:pt x="219155" y="21898"/>
                </a:lnTo>
                <a:lnTo>
                  <a:pt x="218915" y="22499"/>
                </a:lnTo>
                <a:lnTo>
                  <a:pt x="218915" y="22740"/>
                </a:lnTo>
                <a:lnTo>
                  <a:pt x="219215" y="23101"/>
                </a:lnTo>
                <a:lnTo>
                  <a:pt x="219095" y="23281"/>
                </a:lnTo>
                <a:lnTo>
                  <a:pt x="218975" y="23281"/>
                </a:lnTo>
                <a:lnTo>
                  <a:pt x="218794" y="23041"/>
                </a:lnTo>
                <a:lnTo>
                  <a:pt x="218674" y="22800"/>
                </a:lnTo>
                <a:lnTo>
                  <a:pt x="218253" y="22800"/>
                </a:lnTo>
                <a:lnTo>
                  <a:pt x="218072" y="22920"/>
                </a:lnTo>
                <a:lnTo>
                  <a:pt x="218012" y="23341"/>
                </a:lnTo>
                <a:lnTo>
                  <a:pt x="218012" y="23582"/>
                </a:lnTo>
                <a:lnTo>
                  <a:pt x="218193" y="23762"/>
                </a:lnTo>
                <a:lnTo>
                  <a:pt x="218313" y="24003"/>
                </a:lnTo>
                <a:lnTo>
                  <a:pt x="218734" y="24424"/>
                </a:lnTo>
                <a:lnTo>
                  <a:pt x="218734" y="24545"/>
                </a:lnTo>
                <a:lnTo>
                  <a:pt x="218553" y="24785"/>
                </a:lnTo>
                <a:lnTo>
                  <a:pt x="218253" y="25507"/>
                </a:lnTo>
                <a:lnTo>
                  <a:pt x="217651" y="25688"/>
                </a:lnTo>
                <a:lnTo>
                  <a:pt x="217290" y="25266"/>
                </a:lnTo>
                <a:lnTo>
                  <a:pt x="216989" y="25206"/>
                </a:lnTo>
                <a:lnTo>
                  <a:pt x="216689" y="25026"/>
                </a:lnTo>
                <a:lnTo>
                  <a:pt x="216689" y="24484"/>
                </a:lnTo>
                <a:lnTo>
                  <a:pt x="216870" y="24304"/>
                </a:lnTo>
                <a:lnTo>
                  <a:pt x="216749" y="24123"/>
                </a:lnTo>
                <a:lnTo>
                  <a:pt x="216448" y="24244"/>
                </a:lnTo>
                <a:lnTo>
                  <a:pt x="216328" y="24845"/>
                </a:lnTo>
                <a:lnTo>
                  <a:pt x="216388" y="25387"/>
                </a:lnTo>
                <a:lnTo>
                  <a:pt x="216027" y="25627"/>
                </a:lnTo>
                <a:lnTo>
                  <a:pt x="216267" y="26109"/>
                </a:lnTo>
                <a:lnTo>
                  <a:pt x="216087" y="26229"/>
                </a:lnTo>
                <a:lnTo>
                  <a:pt x="215666" y="26169"/>
                </a:lnTo>
                <a:lnTo>
                  <a:pt x="215305" y="26169"/>
                </a:lnTo>
                <a:lnTo>
                  <a:pt x="214884" y="26289"/>
                </a:lnTo>
                <a:lnTo>
                  <a:pt x="214583" y="26289"/>
                </a:lnTo>
                <a:lnTo>
                  <a:pt x="212658" y="27131"/>
                </a:lnTo>
                <a:lnTo>
                  <a:pt x="213801" y="28455"/>
                </a:lnTo>
                <a:lnTo>
                  <a:pt x="213259" y="29297"/>
                </a:lnTo>
                <a:lnTo>
                  <a:pt x="212538" y="28936"/>
                </a:lnTo>
                <a:lnTo>
                  <a:pt x="212358" y="29357"/>
                </a:lnTo>
                <a:lnTo>
                  <a:pt x="212477" y="30139"/>
                </a:lnTo>
                <a:lnTo>
                  <a:pt x="212658" y="30259"/>
                </a:lnTo>
                <a:lnTo>
                  <a:pt x="212538" y="30681"/>
                </a:lnTo>
                <a:lnTo>
                  <a:pt x="212658" y="30861"/>
                </a:lnTo>
                <a:lnTo>
                  <a:pt x="212959" y="31041"/>
                </a:lnTo>
                <a:lnTo>
                  <a:pt x="212959" y="31222"/>
                </a:lnTo>
                <a:lnTo>
                  <a:pt x="212718" y="31342"/>
                </a:lnTo>
                <a:lnTo>
                  <a:pt x="211936" y="31342"/>
                </a:lnTo>
                <a:lnTo>
                  <a:pt x="211876" y="31402"/>
                </a:lnTo>
                <a:lnTo>
                  <a:pt x="211936" y="31703"/>
                </a:lnTo>
                <a:lnTo>
                  <a:pt x="212057" y="32064"/>
                </a:lnTo>
                <a:lnTo>
                  <a:pt x="211996" y="32365"/>
                </a:lnTo>
                <a:lnTo>
                  <a:pt x="211996" y="32786"/>
                </a:lnTo>
                <a:lnTo>
                  <a:pt x="212237" y="32967"/>
                </a:lnTo>
                <a:lnTo>
                  <a:pt x="212839" y="32967"/>
                </a:lnTo>
                <a:lnTo>
                  <a:pt x="212959" y="33147"/>
                </a:lnTo>
                <a:lnTo>
                  <a:pt x="212658" y="33448"/>
                </a:lnTo>
                <a:lnTo>
                  <a:pt x="212237" y="33568"/>
                </a:lnTo>
                <a:lnTo>
                  <a:pt x="211756" y="33688"/>
                </a:lnTo>
                <a:lnTo>
                  <a:pt x="211034" y="33508"/>
                </a:lnTo>
                <a:lnTo>
                  <a:pt x="211034" y="33087"/>
                </a:lnTo>
                <a:lnTo>
                  <a:pt x="210913" y="33087"/>
                </a:lnTo>
                <a:lnTo>
                  <a:pt x="210733" y="32967"/>
                </a:lnTo>
                <a:lnTo>
                  <a:pt x="210131" y="32967"/>
                </a:lnTo>
                <a:lnTo>
                  <a:pt x="209951" y="33147"/>
                </a:lnTo>
                <a:lnTo>
                  <a:pt x="209831" y="33568"/>
                </a:lnTo>
                <a:lnTo>
                  <a:pt x="209831" y="35373"/>
                </a:lnTo>
                <a:lnTo>
                  <a:pt x="209650" y="35734"/>
                </a:lnTo>
                <a:lnTo>
                  <a:pt x="209831" y="35974"/>
                </a:lnTo>
                <a:lnTo>
                  <a:pt x="209891" y="35854"/>
                </a:lnTo>
                <a:lnTo>
                  <a:pt x="210372" y="36095"/>
                </a:lnTo>
                <a:lnTo>
                  <a:pt x="210613" y="36335"/>
                </a:lnTo>
                <a:lnTo>
                  <a:pt x="210613" y="37178"/>
                </a:lnTo>
                <a:lnTo>
                  <a:pt x="210492" y="37839"/>
                </a:lnTo>
                <a:lnTo>
                  <a:pt x="210492" y="38802"/>
                </a:lnTo>
                <a:lnTo>
                  <a:pt x="210252" y="38982"/>
                </a:lnTo>
                <a:lnTo>
                  <a:pt x="210072" y="39103"/>
                </a:lnTo>
                <a:lnTo>
                  <a:pt x="209951" y="39343"/>
                </a:lnTo>
                <a:lnTo>
                  <a:pt x="209590" y="39343"/>
                </a:lnTo>
                <a:lnTo>
                  <a:pt x="208627" y="38862"/>
                </a:lnTo>
                <a:lnTo>
                  <a:pt x="208568" y="38621"/>
                </a:lnTo>
                <a:lnTo>
                  <a:pt x="208327" y="38501"/>
                </a:lnTo>
                <a:lnTo>
                  <a:pt x="208146" y="38381"/>
                </a:lnTo>
                <a:lnTo>
                  <a:pt x="207905" y="38381"/>
                </a:lnTo>
                <a:lnTo>
                  <a:pt x="207905" y="38261"/>
                </a:lnTo>
                <a:lnTo>
                  <a:pt x="207485" y="38140"/>
                </a:lnTo>
                <a:lnTo>
                  <a:pt x="207244" y="38441"/>
                </a:lnTo>
                <a:lnTo>
                  <a:pt x="207244" y="38682"/>
                </a:lnTo>
                <a:lnTo>
                  <a:pt x="207545" y="39283"/>
                </a:lnTo>
                <a:lnTo>
                  <a:pt x="207545" y="39524"/>
                </a:lnTo>
                <a:lnTo>
                  <a:pt x="207244" y="39764"/>
                </a:lnTo>
                <a:lnTo>
                  <a:pt x="207004" y="39885"/>
                </a:lnTo>
                <a:lnTo>
                  <a:pt x="206883" y="40005"/>
                </a:lnTo>
                <a:lnTo>
                  <a:pt x="206883" y="40065"/>
                </a:lnTo>
                <a:lnTo>
                  <a:pt x="207064" y="40366"/>
                </a:lnTo>
                <a:lnTo>
                  <a:pt x="207064" y="40486"/>
                </a:lnTo>
                <a:lnTo>
                  <a:pt x="206943" y="40607"/>
                </a:lnTo>
                <a:lnTo>
                  <a:pt x="206883" y="40607"/>
                </a:lnTo>
                <a:lnTo>
                  <a:pt x="206642" y="40486"/>
                </a:lnTo>
                <a:lnTo>
                  <a:pt x="206522" y="40426"/>
                </a:lnTo>
                <a:lnTo>
                  <a:pt x="206342" y="40426"/>
                </a:lnTo>
                <a:lnTo>
                  <a:pt x="206161" y="40306"/>
                </a:lnTo>
                <a:lnTo>
                  <a:pt x="206161" y="40125"/>
                </a:lnTo>
                <a:lnTo>
                  <a:pt x="206221" y="39885"/>
                </a:lnTo>
                <a:lnTo>
                  <a:pt x="206041" y="39644"/>
                </a:lnTo>
                <a:lnTo>
                  <a:pt x="205619" y="39644"/>
                </a:lnTo>
                <a:lnTo>
                  <a:pt x="205619" y="39764"/>
                </a:lnTo>
                <a:lnTo>
                  <a:pt x="205439" y="39945"/>
                </a:lnTo>
                <a:lnTo>
                  <a:pt x="205379" y="40186"/>
                </a:lnTo>
                <a:lnTo>
                  <a:pt x="205259" y="40306"/>
                </a:lnTo>
                <a:lnTo>
                  <a:pt x="205138" y="40486"/>
                </a:lnTo>
                <a:lnTo>
                  <a:pt x="205138" y="40667"/>
                </a:lnTo>
                <a:lnTo>
                  <a:pt x="205740" y="41268"/>
                </a:lnTo>
                <a:lnTo>
                  <a:pt x="206221" y="41088"/>
                </a:lnTo>
                <a:lnTo>
                  <a:pt x="206522" y="41389"/>
                </a:lnTo>
                <a:lnTo>
                  <a:pt x="206522" y="41629"/>
                </a:lnTo>
                <a:lnTo>
                  <a:pt x="206462" y="41990"/>
                </a:lnTo>
                <a:lnTo>
                  <a:pt x="206462" y="42411"/>
                </a:lnTo>
                <a:lnTo>
                  <a:pt x="206221" y="42833"/>
                </a:lnTo>
                <a:lnTo>
                  <a:pt x="205800" y="42893"/>
                </a:lnTo>
                <a:lnTo>
                  <a:pt x="205018" y="43314"/>
                </a:lnTo>
                <a:lnTo>
                  <a:pt x="204537" y="43675"/>
                </a:lnTo>
                <a:lnTo>
                  <a:pt x="204778" y="44216"/>
                </a:lnTo>
                <a:lnTo>
                  <a:pt x="204416" y="44577"/>
                </a:lnTo>
                <a:lnTo>
                  <a:pt x="204176" y="44697"/>
                </a:lnTo>
                <a:lnTo>
                  <a:pt x="203815" y="44998"/>
                </a:lnTo>
                <a:lnTo>
                  <a:pt x="203935" y="45540"/>
                </a:lnTo>
                <a:lnTo>
                  <a:pt x="203454" y="45720"/>
                </a:lnTo>
                <a:lnTo>
                  <a:pt x="203454" y="46201"/>
                </a:lnTo>
                <a:lnTo>
                  <a:pt x="204236" y="47765"/>
                </a:lnTo>
                <a:lnTo>
                  <a:pt x="204056" y="48126"/>
                </a:lnTo>
                <a:lnTo>
                  <a:pt x="204597" y="48668"/>
                </a:lnTo>
                <a:lnTo>
                  <a:pt x="204778" y="49149"/>
                </a:lnTo>
                <a:lnTo>
                  <a:pt x="204657" y="49630"/>
                </a:lnTo>
                <a:lnTo>
                  <a:pt x="204356" y="50172"/>
                </a:lnTo>
                <a:lnTo>
                  <a:pt x="204537" y="50232"/>
                </a:lnTo>
                <a:lnTo>
                  <a:pt x="204958" y="50292"/>
                </a:lnTo>
                <a:lnTo>
                  <a:pt x="204958" y="50412"/>
                </a:lnTo>
                <a:lnTo>
                  <a:pt x="204717" y="50833"/>
                </a:lnTo>
                <a:lnTo>
                  <a:pt x="204477" y="51134"/>
                </a:lnTo>
                <a:lnTo>
                  <a:pt x="205078" y="51315"/>
                </a:lnTo>
                <a:lnTo>
                  <a:pt x="205259" y="51315"/>
                </a:lnTo>
                <a:lnTo>
                  <a:pt x="205259" y="51676"/>
                </a:lnTo>
                <a:lnTo>
                  <a:pt x="204477" y="52037"/>
                </a:lnTo>
                <a:lnTo>
                  <a:pt x="204176" y="52217"/>
                </a:lnTo>
                <a:lnTo>
                  <a:pt x="204176" y="52518"/>
                </a:lnTo>
                <a:lnTo>
                  <a:pt x="202792" y="55827"/>
                </a:lnTo>
                <a:lnTo>
                  <a:pt x="201469" y="56428"/>
                </a:lnTo>
                <a:lnTo>
                  <a:pt x="201107" y="58053"/>
                </a:lnTo>
                <a:lnTo>
                  <a:pt x="201469" y="59797"/>
                </a:lnTo>
                <a:lnTo>
                  <a:pt x="201950" y="60880"/>
                </a:lnTo>
                <a:lnTo>
                  <a:pt x="202130" y="61481"/>
                </a:lnTo>
                <a:lnTo>
                  <a:pt x="202973" y="62384"/>
                </a:lnTo>
                <a:lnTo>
                  <a:pt x="202070" y="63767"/>
                </a:lnTo>
                <a:lnTo>
                  <a:pt x="204056" y="64369"/>
                </a:lnTo>
                <a:lnTo>
                  <a:pt x="204657" y="65151"/>
                </a:lnTo>
                <a:lnTo>
                  <a:pt x="204236" y="66294"/>
                </a:lnTo>
                <a:lnTo>
                  <a:pt x="204356" y="66414"/>
                </a:lnTo>
                <a:lnTo>
                  <a:pt x="204657" y="66595"/>
                </a:lnTo>
                <a:lnTo>
                  <a:pt x="204958" y="66715"/>
                </a:lnTo>
                <a:lnTo>
                  <a:pt x="206101" y="66234"/>
                </a:lnTo>
                <a:lnTo>
                  <a:pt x="206462" y="66234"/>
                </a:lnTo>
                <a:lnTo>
                  <a:pt x="208086" y="66896"/>
                </a:lnTo>
                <a:lnTo>
                  <a:pt x="208507" y="67798"/>
                </a:lnTo>
                <a:lnTo>
                  <a:pt x="208687" y="68099"/>
                </a:lnTo>
                <a:lnTo>
                  <a:pt x="209109" y="68099"/>
                </a:lnTo>
                <a:lnTo>
                  <a:pt x="209590" y="67738"/>
                </a:lnTo>
                <a:lnTo>
                  <a:pt x="210072" y="67618"/>
                </a:lnTo>
                <a:lnTo>
                  <a:pt x="210432" y="67678"/>
                </a:lnTo>
                <a:lnTo>
                  <a:pt x="211034" y="68099"/>
                </a:lnTo>
                <a:lnTo>
                  <a:pt x="211094" y="68219"/>
                </a:lnTo>
                <a:lnTo>
                  <a:pt x="211214" y="68761"/>
                </a:lnTo>
                <a:lnTo>
                  <a:pt x="211335" y="68941"/>
                </a:lnTo>
                <a:lnTo>
                  <a:pt x="211876" y="69302"/>
                </a:lnTo>
                <a:lnTo>
                  <a:pt x="212778" y="70265"/>
                </a:lnTo>
                <a:lnTo>
                  <a:pt x="213380" y="70565"/>
                </a:lnTo>
                <a:lnTo>
                  <a:pt x="214222" y="70806"/>
                </a:lnTo>
                <a:lnTo>
                  <a:pt x="216448" y="72009"/>
                </a:lnTo>
                <a:lnTo>
                  <a:pt x="219335" y="72430"/>
                </a:lnTo>
                <a:lnTo>
                  <a:pt x="220358" y="73212"/>
                </a:lnTo>
                <a:lnTo>
                  <a:pt x="221802" y="74415"/>
                </a:lnTo>
                <a:lnTo>
                  <a:pt x="221561" y="75558"/>
                </a:lnTo>
                <a:lnTo>
                  <a:pt x="223487" y="76581"/>
                </a:lnTo>
                <a:lnTo>
                  <a:pt x="225893" y="76160"/>
                </a:lnTo>
                <a:lnTo>
                  <a:pt x="227096" y="76040"/>
                </a:lnTo>
                <a:lnTo>
                  <a:pt x="229984" y="76641"/>
                </a:lnTo>
                <a:lnTo>
                  <a:pt x="230826" y="76100"/>
                </a:lnTo>
                <a:lnTo>
                  <a:pt x="232751" y="75558"/>
                </a:lnTo>
                <a:lnTo>
                  <a:pt x="233353" y="75558"/>
                </a:lnTo>
                <a:lnTo>
                  <a:pt x="234857" y="76040"/>
                </a:lnTo>
                <a:lnTo>
                  <a:pt x="233353" y="77243"/>
                </a:lnTo>
                <a:lnTo>
                  <a:pt x="233954" y="78566"/>
                </a:lnTo>
                <a:lnTo>
                  <a:pt x="236240" y="78927"/>
                </a:lnTo>
                <a:lnTo>
                  <a:pt x="235698" y="80552"/>
                </a:lnTo>
                <a:lnTo>
                  <a:pt x="238406" y="81153"/>
                </a:lnTo>
                <a:lnTo>
                  <a:pt x="239128" y="82055"/>
                </a:lnTo>
                <a:lnTo>
                  <a:pt x="239128" y="83138"/>
                </a:lnTo>
                <a:lnTo>
                  <a:pt x="240331" y="83499"/>
                </a:lnTo>
                <a:lnTo>
                  <a:pt x="241353" y="82898"/>
                </a:lnTo>
                <a:lnTo>
                  <a:pt x="241955" y="83860"/>
                </a:lnTo>
                <a:lnTo>
                  <a:pt x="242918" y="84462"/>
                </a:lnTo>
                <a:lnTo>
                  <a:pt x="245685" y="86567"/>
                </a:lnTo>
                <a:lnTo>
                  <a:pt x="245926" y="87590"/>
                </a:lnTo>
                <a:lnTo>
                  <a:pt x="247128" y="87650"/>
                </a:lnTo>
                <a:lnTo>
                  <a:pt x="247790" y="87409"/>
                </a:lnTo>
                <a:lnTo>
                  <a:pt x="250016" y="88613"/>
                </a:lnTo>
                <a:lnTo>
                  <a:pt x="248933" y="89936"/>
                </a:lnTo>
                <a:lnTo>
                  <a:pt x="248933" y="90417"/>
                </a:lnTo>
                <a:lnTo>
                  <a:pt x="250317" y="90538"/>
                </a:lnTo>
                <a:lnTo>
                  <a:pt x="250918" y="91681"/>
                </a:lnTo>
                <a:lnTo>
                  <a:pt x="252844" y="92523"/>
                </a:lnTo>
                <a:lnTo>
                  <a:pt x="253746" y="91921"/>
                </a:lnTo>
                <a:lnTo>
                  <a:pt x="254288" y="91921"/>
                </a:lnTo>
                <a:lnTo>
                  <a:pt x="254889" y="93124"/>
                </a:lnTo>
                <a:lnTo>
                  <a:pt x="255490" y="93485"/>
                </a:lnTo>
                <a:lnTo>
                  <a:pt x="258078" y="94929"/>
                </a:lnTo>
                <a:lnTo>
                  <a:pt x="259040" y="94689"/>
                </a:lnTo>
                <a:lnTo>
                  <a:pt x="260845" y="95411"/>
                </a:lnTo>
                <a:lnTo>
                  <a:pt x="263852" y="95952"/>
                </a:lnTo>
                <a:lnTo>
                  <a:pt x="264333" y="95350"/>
                </a:lnTo>
                <a:lnTo>
                  <a:pt x="264514" y="94749"/>
                </a:lnTo>
                <a:lnTo>
                  <a:pt x="265597" y="94087"/>
                </a:lnTo>
                <a:lnTo>
                  <a:pt x="266500" y="93485"/>
                </a:lnTo>
                <a:lnTo>
                  <a:pt x="267341" y="93967"/>
                </a:lnTo>
                <a:lnTo>
                  <a:pt x="268966" y="92764"/>
                </a:lnTo>
                <a:lnTo>
                  <a:pt x="269808" y="93485"/>
                </a:lnTo>
                <a:lnTo>
                  <a:pt x="270289" y="93485"/>
                </a:lnTo>
                <a:lnTo>
                  <a:pt x="271793" y="91921"/>
                </a:lnTo>
                <a:lnTo>
                  <a:pt x="273839" y="91560"/>
                </a:lnTo>
                <a:lnTo>
                  <a:pt x="274681" y="92102"/>
                </a:lnTo>
                <a:lnTo>
                  <a:pt x="276787" y="91019"/>
                </a:lnTo>
                <a:lnTo>
                  <a:pt x="278170" y="90538"/>
                </a:lnTo>
                <a:lnTo>
                  <a:pt x="280577" y="91139"/>
                </a:lnTo>
                <a:lnTo>
                  <a:pt x="281900" y="92643"/>
                </a:lnTo>
                <a:lnTo>
                  <a:pt x="281900" y="93185"/>
                </a:lnTo>
                <a:lnTo>
                  <a:pt x="283705" y="94388"/>
                </a:lnTo>
                <a:lnTo>
                  <a:pt x="284848" y="94508"/>
                </a:lnTo>
                <a:lnTo>
                  <a:pt x="286832" y="97516"/>
                </a:lnTo>
                <a:lnTo>
                  <a:pt x="287495" y="99922"/>
                </a:lnTo>
                <a:lnTo>
                  <a:pt x="288277" y="100344"/>
                </a:lnTo>
                <a:lnTo>
                  <a:pt x="288878" y="101366"/>
                </a:lnTo>
                <a:lnTo>
                  <a:pt x="288878" y="101727"/>
                </a:lnTo>
                <a:lnTo>
                  <a:pt x="289059" y="102750"/>
                </a:lnTo>
                <a:lnTo>
                  <a:pt x="289660" y="103772"/>
                </a:lnTo>
                <a:lnTo>
                  <a:pt x="290563" y="105457"/>
                </a:lnTo>
                <a:lnTo>
                  <a:pt x="290743" y="106660"/>
                </a:lnTo>
                <a:lnTo>
                  <a:pt x="290863" y="106780"/>
                </a:lnTo>
                <a:lnTo>
                  <a:pt x="291585" y="107683"/>
                </a:lnTo>
                <a:lnTo>
                  <a:pt x="292548" y="110871"/>
                </a:lnTo>
                <a:lnTo>
                  <a:pt x="292729" y="111292"/>
                </a:lnTo>
                <a:lnTo>
                  <a:pt x="293751" y="111834"/>
                </a:lnTo>
                <a:lnTo>
                  <a:pt x="294352" y="111894"/>
                </a:lnTo>
                <a:lnTo>
                  <a:pt x="295977" y="112916"/>
                </a:lnTo>
                <a:lnTo>
                  <a:pt x="296338" y="112796"/>
                </a:lnTo>
                <a:lnTo>
                  <a:pt x="296338" y="113037"/>
                </a:lnTo>
                <a:lnTo>
                  <a:pt x="299045" y="114661"/>
                </a:lnTo>
                <a:lnTo>
                  <a:pt x="300007" y="115142"/>
                </a:lnTo>
                <a:lnTo>
                  <a:pt x="301812" y="120075"/>
                </a:lnTo>
                <a:lnTo>
                  <a:pt x="304098" y="123264"/>
                </a:lnTo>
                <a:lnTo>
                  <a:pt x="304700" y="123865"/>
                </a:lnTo>
                <a:lnTo>
                  <a:pt x="302173" y="125429"/>
                </a:lnTo>
                <a:lnTo>
                  <a:pt x="301091" y="126452"/>
                </a:lnTo>
                <a:lnTo>
                  <a:pt x="298805" y="127475"/>
                </a:lnTo>
                <a:lnTo>
                  <a:pt x="297661" y="128678"/>
                </a:lnTo>
                <a:lnTo>
                  <a:pt x="295315" y="129520"/>
                </a:lnTo>
                <a:lnTo>
                  <a:pt x="294112" y="130543"/>
                </a:lnTo>
                <a:lnTo>
                  <a:pt x="284547" y="135716"/>
                </a:lnTo>
                <a:lnTo>
                  <a:pt x="278952" y="142334"/>
                </a:lnTo>
                <a:lnTo>
                  <a:pt x="277749" y="142153"/>
                </a:lnTo>
                <a:lnTo>
                  <a:pt x="275884" y="144259"/>
                </a:lnTo>
                <a:lnTo>
                  <a:pt x="273237" y="143296"/>
                </a:lnTo>
                <a:lnTo>
                  <a:pt x="274260" y="142093"/>
                </a:lnTo>
                <a:lnTo>
                  <a:pt x="272214" y="141191"/>
                </a:lnTo>
                <a:lnTo>
                  <a:pt x="269207" y="141191"/>
                </a:lnTo>
                <a:lnTo>
                  <a:pt x="263792" y="143356"/>
                </a:lnTo>
                <a:lnTo>
                  <a:pt x="260845" y="145041"/>
                </a:lnTo>
                <a:lnTo>
                  <a:pt x="253505" y="138724"/>
                </a:lnTo>
                <a:lnTo>
                  <a:pt x="253385" y="136558"/>
                </a:lnTo>
                <a:lnTo>
                  <a:pt x="245564" y="144800"/>
                </a:lnTo>
                <a:lnTo>
                  <a:pt x="244361" y="144740"/>
                </a:lnTo>
                <a:lnTo>
                  <a:pt x="241895" y="143778"/>
                </a:lnTo>
                <a:lnTo>
                  <a:pt x="240692" y="143778"/>
                </a:lnTo>
                <a:lnTo>
                  <a:pt x="239789" y="144800"/>
                </a:lnTo>
                <a:lnTo>
                  <a:pt x="238647" y="144499"/>
                </a:lnTo>
                <a:lnTo>
                  <a:pt x="235277" y="145221"/>
                </a:lnTo>
                <a:lnTo>
                  <a:pt x="235639" y="145823"/>
                </a:lnTo>
                <a:lnTo>
                  <a:pt x="232751" y="145462"/>
                </a:lnTo>
                <a:lnTo>
                  <a:pt x="229863" y="145642"/>
                </a:lnTo>
                <a:lnTo>
                  <a:pt x="229141" y="144680"/>
                </a:lnTo>
                <a:lnTo>
                  <a:pt x="227697" y="145281"/>
                </a:lnTo>
                <a:lnTo>
                  <a:pt x="225713" y="143356"/>
                </a:lnTo>
                <a:lnTo>
                  <a:pt x="222103" y="147086"/>
                </a:lnTo>
                <a:lnTo>
                  <a:pt x="221501" y="147086"/>
                </a:lnTo>
                <a:lnTo>
                  <a:pt x="220539" y="149492"/>
                </a:lnTo>
                <a:lnTo>
                  <a:pt x="219456" y="150094"/>
                </a:lnTo>
                <a:lnTo>
                  <a:pt x="218674" y="152561"/>
                </a:lnTo>
                <a:lnTo>
                  <a:pt x="216147" y="156591"/>
                </a:lnTo>
                <a:lnTo>
                  <a:pt x="213500" y="157433"/>
                </a:lnTo>
                <a:lnTo>
                  <a:pt x="211876" y="158997"/>
                </a:lnTo>
                <a:lnTo>
                  <a:pt x="208146" y="156591"/>
                </a:lnTo>
                <a:lnTo>
                  <a:pt x="208146" y="156050"/>
                </a:lnTo>
                <a:lnTo>
                  <a:pt x="203093" y="152861"/>
                </a:lnTo>
                <a:lnTo>
                  <a:pt x="197980" y="149312"/>
                </a:lnTo>
                <a:lnTo>
                  <a:pt x="196776" y="150395"/>
                </a:lnTo>
                <a:lnTo>
                  <a:pt x="195573" y="149613"/>
                </a:lnTo>
                <a:lnTo>
                  <a:pt x="194550" y="150816"/>
                </a:lnTo>
                <a:lnTo>
                  <a:pt x="190159" y="151538"/>
                </a:lnTo>
                <a:lnTo>
                  <a:pt x="185647" y="153102"/>
                </a:lnTo>
                <a:lnTo>
                  <a:pt x="183842" y="152320"/>
                </a:lnTo>
                <a:lnTo>
                  <a:pt x="180353" y="150395"/>
                </a:lnTo>
                <a:lnTo>
                  <a:pt x="179330" y="148710"/>
                </a:lnTo>
                <a:lnTo>
                  <a:pt x="176082" y="147447"/>
                </a:lnTo>
                <a:lnTo>
                  <a:pt x="175360" y="146665"/>
                </a:lnTo>
                <a:lnTo>
                  <a:pt x="150755" y="183602"/>
                </a:lnTo>
                <a:lnTo>
                  <a:pt x="147327" y="206342"/>
                </a:lnTo>
                <a:lnTo>
                  <a:pt x="146725" y="206101"/>
                </a:lnTo>
                <a:lnTo>
                  <a:pt x="144319" y="207064"/>
                </a:lnTo>
                <a:lnTo>
                  <a:pt x="143236" y="206522"/>
                </a:lnTo>
                <a:lnTo>
                  <a:pt x="142875" y="207725"/>
                </a:lnTo>
                <a:lnTo>
                  <a:pt x="140950" y="207244"/>
                </a:lnTo>
                <a:lnTo>
                  <a:pt x="137641" y="210252"/>
                </a:lnTo>
                <a:lnTo>
                  <a:pt x="139446" y="212177"/>
                </a:lnTo>
                <a:lnTo>
                  <a:pt x="138664" y="213982"/>
                </a:lnTo>
                <a:lnTo>
                  <a:pt x="136258" y="215486"/>
                </a:lnTo>
                <a:lnTo>
                  <a:pt x="135054" y="214283"/>
                </a:lnTo>
                <a:lnTo>
                  <a:pt x="133550" y="214523"/>
                </a:lnTo>
                <a:lnTo>
                  <a:pt x="127534" y="217110"/>
                </a:lnTo>
                <a:lnTo>
                  <a:pt x="124828" y="220057"/>
                </a:lnTo>
                <a:lnTo>
                  <a:pt x="121820" y="221502"/>
                </a:lnTo>
                <a:lnTo>
                  <a:pt x="119053" y="221622"/>
                </a:lnTo>
                <a:lnTo>
                  <a:pt x="117549" y="220539"/>
                </a:lnTo>
                <a:lnTo>
                  <a:pt x="115744" y="217772"/>
                </a:lnTo>
                <a:lnTo>
                  <a:pt x="114601" y="217170"/>
                </a:lnTo>
                <a:lnTo>
                  <a:pt x="115623" y="214343"/>
                </a:lnTo>
                <a:lnTo>
                  <a:pt x="114119" y="214343"/>
                </a:lnTo>
                <a:lnTo>
                  <a:pt x="111833" y="212177"/>
                </a:lnTo>
                <a:lnTo>
                  <a:pt x="111051" y="210192"/>
                </a:lnTo>
                <a:lnTo>
                  <a:pt x="112255" y="208868"/>
                </a:lnTo>
                <a:lnTo>
                  <a:pt x="110269" y="208447"/>
                </a:lnTo>
                <a:lnTo>
                  <a:pt x="109547" y="209410"/>
                </a:lnTo>
                <a:lnTo>
                  <a:pt x="108164" y="208447"/>
                </a:lnTo>
                <a:lnTo>
                  <a:pt x="110329" y="205740"/>
                </a:lnTo>
                <a:lnTo>
                  <a:pt x="108886" y="205138"/>
                </a:lnTo>
                <a:lnTo>
                  <a:pt x="106780" y="203514"/>
                </a:lnTo>
                <a:lnTo>
                  <a:pt x="107021" y="200988"/>
                </a:lnTo>
                <a:lnTo>
                  <a:pt x="108525" y="200627"/>
                </a:lnTo>
                <a:lnTo>
                  <a:pt x="109969" y="199243"/>
                </a:lnTo>
                <a:lnTo>
                  <a:pt x="110390" y="199484"/>
                </a:lnTo>
                <a:lnTo>
                  <a:pt x="111894" y="196656"/>
                </a:lnTo>
                <a:lnTo>
                  <a:pt x="114300" y="198942"/>
                </a:lnTo>
                <a:lnTo>
                  <a:pt x="115684" y="199062"/>
                </a:lnTo>
                <a:lnTo>
                  <a:pt x="117248" y="196837"/>
                </a:lnTo>
                <a:lnTo>
                  <a:pt x="118932" y="193588"/>
                </a:lnTo>
                <a:lnTo>
                  <a:pt x="119835" y="189919"/>
                </a:lnTo>
                <a:lnTo>
                  <a:pt x="119293" y="189257"/>
                </a:lnTo>
                <a:lnTo>
                  <a:pt x="119594" y="186610"/>
                </a:lnTo>
                <a:lnTo>
                  <a:pt x="118752" y="184444"/>
                </a:lnTo>
                <a:lnTo>
                  <a:pt x="111833" y="182760"/>
                </a:lnTo>
                <a:lnTo>
                  <a:pt x="111894" y="180053"/>
                </a:lnTo>
                <a:lnTo>
                  <a:pt x="113097" y="178067"/>
                </a:lnTo>
                <a:lnTo>
                  <a:pt x="115804" y="176804"/>
                </a:lnTo>
                <a:lnTo>
                  <a:pt x="118631" y="177105"/>
                </a:lnTo>
                <a:lnTo>
                  <a:pt x="120135" y="175902"/>
                </a:lnTo>
                <a:lnTo>
                  <a:pt x="122241" y="175601"/>
                </a:lnTo>
                <a:lnTo>
                  <a:pt x="123324" y="171871"/>
                </a:lnTo>
                <a:lnTo>
                  <a:pt x="125008" y="171089"/>
                </a:lnTo>
                <a:lnTo>
                  <a:pt x="125129" y="170307"/>
                </a:lnTo>
                <a:lnTo>
                  <a:pt x="123744" y="169104"/>
                </a:lnTo>
                <a:lnTo>
                  <a:pt x="126752" y="166096"/>
                </a:lnTo>
                <a:lnTo>
                  <a:pt x="125670" y="163329"/>
                </a:lnTo>
                <a:lnTo>
                  <a:pt x="125910" y="162066"/>
                </a:lnTo>
                <a:lnTo>
                  <a:pt x="125309" y="160923"/>
                </a:lnTo>
                <a:lnTo>
                  <a:pt x="126633" y="159539"/>
                </a:lnTo>
                <a:lnTo>
                  <a:pt x="128858" y="158215"/>
                </a:lnTo>
                <a:lnTo>
                  <a:pt x="128918" y="156832"/>
                </a:lnTo>
                <a:lnTo>
                  <a:pt x="127595" y="157072"/>
                </a:lnTo>
                <a:lnTo>
                  <a:pt x="126692" y="154786"/>
                </a:lnTo>
                <a:lnTo>
                  <a:pt x="126211" y="156170"/>
                </a:lnTo>
                <a:lnTo>
                  <a:pt x="125309" y="155268"/>
                </a:lnTo>
                <a:lnTo>
                  <a:pt x="125730" y="154486"/>
                </a:lnTo>
                <a:lnTo>
                  <a:pt x="123805" y="152079"/>
                </a:lnTo>
                <a:lnTo>
                  <a:pt x="124466" y="149432"/>
                </a:lnTo>
                <a:lnTo>
                  <a:pt x="122481" y="148831"/>
                </a:lnTo>
                <a:lnTo>
                  <a:pt x="121398" y="147267"/>
                </a:lnTo>
                <a:lnTo>
                  <a:pt x="120857" y="147988"/>
                </a:lnTo>
                <a:lnTo>
                  <a:pt x="118812" y="144981"/>
                </a:lnTo>
                <a:lnTo>
                  <a:pt x="118030" y="144981"/>
                </a:lnTo>
                <a:lnTo>
                  <a:pt x="118511" y="143537"/>
                </a:lnTo>
                <a:lnTo>
                  <a:pt x="117668" y="142875"/>
                </a:lnTo>
                <a:lnTo>
                  <a:pt x="117909" y="140770"/>
                </a:lnTo>
                <a:lnTo>
                  <a:pt x="116706" y="140348"/>
                </a:lnTo>
                <a:lnTo>
                  <a:pt x="117909" y="135776"/>
                </a:lnTo>
                <a:lnTo>
                  <a:pt x="116706" y="134874"/>
                </a:lnTo>
                <a:lnTo>
                  <a:pt x="115623" y="134934"/>
                </a:lnTo>
                <a:lnTo>
                  <a:pt x="116105" y="133551"/>
                </a:lnTo>
                <a:lnTo>
                  <a:pt x="112615" y="132708"/>
                </a:lnTo>
                <a:lnTo>
                  <a:pt x="96012" y="128136"/>
                </a:lnTo>
                <a:lnTo>
                  <a:pt x="95952" y="126933"/>
                </a:lnTo>
                <a:lnTo>
                  <a:pt x="93786" y="126933"/>
                </a:lnTo>
                <a:lnTo>
                  <a:pt x="84221" y="119413"/>
                </a:lnTo>
                <a:lnTo>
                  <a:pt x="80010" y="116526"/>
                </a:lnTo>
                <a:lnTo>
                  <a:pt x="78446" y="105697"/>
                </a:lnTo>
                <a:lnTo>
                  <a:pt x="78085" y="103532"/>
                </a:lnTo>
                <a:lnTo>
                  <a:pt x="76581" y="101907"/>
                </a:lnTo>
                <a:lnTo>
                  <a:pt x="74174" y="103833"/>
                </a:lnTo>
                <a:lnTo>
                  <a:pt x="73814" y="105818"/>
                </a:lnTo>
                <a:lnTo>
                  <a:pt x="73032" y="106540"/>
                </a:lnTo>
                <a:lnTo>
                  <a:pt x="68460" y="107382"/>
                </a:lnTo>
                <a:lnTo>
                  <a:pt x="69302" y="112736"/>
                </a:lnTo>
                <a:lnTo>
                  <a:pt x="66594" y="112736"/>
                </a:lnTo>
                <a:lnTo>
                  <a:pt x="63106" y="113458"/>
                </a:lnTo>
                <a:lnTo>
                  <a:pt x="60940" y="111773"/>
                </a:lnTo>
                <a:lnTo>
                  <a:pt x="60399" y="112556"/>
                </a:lnTo>
                <a:lnTo>
                  <a:pt x="57571" y="111954"/>
                </a:lnTo>
                <a:lnTo>
                  <a:pt x="56549" y="112916"/>
                </a:lnTo>
                <a:lnTo>
                  <a:pt x="57511" y="114120"/>
                </a:lnTo>
                <a:lnTo>
                  <a:pt x="55405" y="115684"/>
                </a:lnTo>
                <a:lnTo>
                  <a:pt x="55706" y="11628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 title="GA-10">
            <a:extLst>
              <a:ext uri="{FF2B5EF4-FFF2-40B4-BE49-F238E27FC236}">
                <a16:creationId xmlns:a16="http://schemas.microsoft.com/office/drawing/2014/main" id="{645FEEA3-8BEC-AFCA-72DB-AD18F2BF6271}"/>
              </a:ext>
            </a:extLst>
          </p:cNvPr>
          <p:cNvSpPr/>
          <p:nvPr/>
        </p:nvSpPr>
        <p:spPr>
          <a:xfrm>
            <a:off x="6380892" y="4342902"/>
            <a:ext cx="190858" cy="190195"/>
          </a:xfrm>
          <a:custGeom>
            <a:avLst/>
            <a:gdLst>
              <a:gd name="connsiteX0" fmla="*/ 194972 w 238886"/>
              <a:gd name="connsiteY0" fmla="*/ 0 h 246527"/>
              <a:gd name="connsiteX1" fmla="*/ 195212 w 238886"/>
              <a:gd name="connsiteY1" fmla="*/ 241 h 246527"/>
              <a:gd name="connsiteX2" fmla="*/ 198401 w 238886"/>
              <a:gd name="connsiteY2" fmla="*/ 1925 h 246527"/>
              <a:gd name="connsiteX3" fmla="*/ 200928 w 238886"/>
              <a:gd name="connsiteY3" fmla="*/ 6136 h 246527"/>
              <a:gd name="connsiteX4" fmla="*/ 201108 w 238886"/>
              <a:gd name="connsiteY4" fmla="*/ 6918 h 246527"/>
              <a:gd name="connsiteX5" fmla="*/ 201649 w 238886"/>
              <a:gd name="connsiteY5" fmla="*/ 9325 h 246527"/>
              <a:gd name="connsiteX6" fmla="*/ 201950 w 238886"/>
              <a:gd name="connsiteY6" fmla="*/ 10287 h 246527"/>
              <a:gd name="connsiteX7" fmla="*/ 201830 w 238886"/>
              <a:gd name="connsiteY7" fmla="*/ 11310 h 246527"/>
              <a:gd name="connsiteX8" fmla="*/ 202492 w 238886"/>
              <a:gd name="connsiteY8" fmla="*/ 13295 h 246527"/>
              <a:gd name="connsiteX9" fmla="*/ 202672 w 238886"/>
              <a:gd name="connsiteY9" fmla="*/ 13896 h 246527"/>
              <a:gd name="connsiteX10" fmla="*/ 204717 w 238886"/>
              <a:gd name="connsiteY10" fmla="*/ 16724 h 246527"/>
              <a:gd name="connsiteX11" fmla="*/ 205319 w 238886"/>
              <a:gd name="connsiteY11" fmla="*/ 19251 h 246527"/>
              <a:gd name="connsiteX12" fmla="*/ 205740 w 238886"/>
              <a:gd name="connsiteY12" fmla="*/ 20153 h 246527"/>
              <a:gd name="connsiteX13" fmla="*/ 207304 w 238886"/>
              <a:gd name="connsiteY13" fmla="*/ 21958 h 246527"/>
              <a:gd name="connsiteX14" fmla="*/ 208507 w 238886"/>
              <a:gd name="connsiteY14" fmla="*/ 24304 h 246527"/>
              <a:gd name="connsiteX15" fmla="*/ 210854 w 238886"/>
              <a:gd name="connsiteY15" fmla="*/ 25687 h 246527"/>
              <a:gd name="connsiteX16" fmla="*/ 213140 w 238886"/>
              <a:gd name="connsiteY16" fmla="*/ 25808 h 246527"/>
              <a:gd name="connsiteX17" fmla="*/ 215786 w 238886"/>
              <a:gd name="connsiteY17" fmla="*/ 27011 h 246527"/>
              <a:gd name="connsiteX18" fmla="*/ 217230 w 238886"/>
              <a:gd name="connsiteY18" fmla="*/ 28695 h 246527"/>
              <a:gd name="connsiteX19" fmla="*/ 217711 w 238886"/>
              <a:gd name="connsiteY19" fmla="*/ 29959 h 246527"/>
              <a:gd name="connsiteX20" fmla="*/ 219156 w 238886"/>
              <a:gd name="connsiteY20" fmla="*/ 31282 h 246527"/>
              <a:gd name="connsiteX21" fmla="*/ 221261 w 238886"/>
              <a:gd name="connsiteY21" fmla="*/ 32064 h 246527"/>
              <a:gd name="connsiteX22" fmla="*/ 222644 w 238886"/>
              <a:gd name="connsiteY22" fmla="*/ 33869 h 246527"/>
              <a:gd name="connsiteX23" fmla="*/ 222464 w 238886"/>
              <a:gd name="connsiteY23" fmla="*/ 35072 h 246527"/>
              <a:gd name="connsiteX24" fmla="*/ 222223 w 238886"/>
              <a:gd name="connsiteY24" fmla="*/ 35313 h 246527"/>
              <a:gd name="connsiteX25" fmla="*/ 222163 w 238886"/>
              <a:gd name="connsiteY25" fmla="*/ 36155 h 246527"/>
              <a:gd name="connsiteX26" fmla="*/ 223125 w 238886"/>
              <a:gd name="connsiteY26" fmla="*/ 37478 h 246527"/>
              <a:gd name="connsiteX27" fmla="*/ 225351 w 238886"/>
              <a:gd name="connsiteY27" fmla="*/ 37839 h 246527"/>
              <a:gd name="connsiteX28" fmla="*/ 229382 w 238886"/>
              <a:gd name="connsiteY28" fmla="*/ 42050 h 246527"/>
              <a:gd name="connsiteX29" fmla="*/ 231427 w 238886"/>
              <a:gd name="connsiteY29" fmla="*/ 43133 h 246527"/>
              <a:gd name="connsiteX30" fmla="*/ 231789 w 238886"/>
              <a:gd name="connsiteY30" fmla="*/ 44938 h 246527"/>
              <a:gd name="connsiteX31" fmla="*/ 232089 w 238886"/>
              <a:gd name="connsiteY31" fmla="*/ 46081 h 246527"/>
              <a:gd name="connsiteX32" fmla="*/ 232691 w 238886"/>
              <a:gd name="connsiteY32" fmla="*/ 47043 h 246527"/>
              <a:gd name="connsiteX33" fmla="*/ 234195 w 238886"/>
              <a:gd name="connsiteY33" fmla="*/ 49270 h 246527"/>
              <a:gd name="connsiteX34" fmla="*/ 235999 w 238886"/>
              <a:gd name="connsiteY34" fmla="*/ 50051 h 246527"/>
              <a:gd name="connsiteX35" fmla="*/ 235458 w 238886"/>
              <a:gd name="connsiteY35" fmla="*/ 50833 h 246527"/>
              <a:gd name="connsiteX36" fmla="*/ 235699 w 238886"/>
              <a:gd name="connsiteY36" fmla="*/ 52217 h 246527"/>
              <a:gd name="connsiteX37" fmla="*/ 237624 w 238886"/>
              <a:gd name="connsiteY37" fmla="*/ 53601 h 246527"/>
              <a:gd name="connsiteX38" fmla="*/ 238887 w 238886"/>
              <a:gd name="connsiteY38" fmla="*/ 56248 h 246527"/>
              <a:gd name="connsiteX39" fmla="*/ 237383 w 238886"/>
              <a:gd name="connsiteY39" fmla="*/ 55947 h 246527"/>
              <a:gd name="connsiteX40" fmla="*/ 236481 w 238886"/>
              <a:gd name="connsiteY40" fmla="*/ 54744 h 246527"/>
              <a:gd name="connsiteX41" fmla="*/ 234857 w 238886"/>
              <a:gd name="connsiteY41" fmla="*/ 54563 h 246527"/>
              <a:gd name="connsiteX42" fmla="*/ 232209 w 238886"/>
              <a:gd name="connsiteY42" fmla="*/ 52939 h 246527"/>
              <a:gd name="connsiteX43" fmla="*/ 229081 w 238886"/>
              <a:gd name="connsiteY43" fmla="*/ 53059 h 246527"/>
              <a:gd name="connsiteX44" fmla="*/ 227938 w 238886"/>
              <a:gd name="connsiteY44" fmla="*/ 53661 h 246527"/>
              <a:gd name="connsiteX45" fmla="*/ 226855 w 238886"/>
              <a:gd name="connsiteY45" fmla="*/ 55225 h 246527"/>
              <a:gd name="connsiteX46" fmla="*/ 226495 w 238886"/>
              <a:gd name="connsiteY46" fmla="*/ 53962 h 246527"/>
              <a:gd name="connsiteX47" fmla="*/ 223547 w 238886"/>
              <a:gd name="connsiteY47" fmla="*/ 52337 h 246527"/>
              <a:gd name="connsiteX48" fmla="*/ 221923 w 238886"/>
              <a:gd name="connsiteY48" fmla="*/ 53721 h 246527"/>
              <a:gd name="connsiteX49" fmla="*/ 216989 w 238886"/>
              <a:gd name="connsiteY49" fmla="*/ 55526 h 246527"/>
              <a:gd name="connsiteX50" fmla="*/ 214343 w 238886"/>
              <a:gd name="connsiteY50" fmla="*/ 55345 h 246527"/>
              <a:gd name="connsiteX51" fmla="*/ 210794 w 238886"/>
              <a:gd name="connsiteY51" fmla="*/ 57030 h 246527"/>
              <a:gd name="connsiteX52" fmla="*/ 209410 w 238886"/>
              <a:gd name="connsiteY52" fmla="*/ 58714 h 246527"/>
              <a:gd name="connsiteX53" fmla="*/ 206642 w 238886"/>
              <a:gd name="connsiteY53" fmla="*/ 59256 h 246527"/>
              <a:gd name="connsiteX54" fmla="*/ 207665 w 238886"/>
              <a:gd name="connsiteY54" fmla="*/ 61120 h 246527"/>
              <a:gd name="connsiteX55" fmla="*/ 207786 w 238886"/>
              <a:gd name="connsiteY55" fmla="*/ 63828 h 246527"/>
              <a:gd name="connsiteX56" fmla="*/ 208628 w 238886"/>
              <a:gd name="connsiteY56" fmla="*/ 65572 h 246527"/>
              <a:gd name="connsiteX57" fmla="*/ 210553 w 238886"/>
              <a:gd name="connsiteY57" fmla="*/ 67196 h 246527"/>
              <a:gd name="connsiteX58" fmla="*/ 213681 w 238886"/>
              <a:gd name="connsiteY58" fmla="*/ 72370 h 246527"/>
              <a:gd name="connsiteX59" fmla="*/ 214523 w 238886"/>
              <a:gd name="connsiteY59" fmla="*/ 75498 h 246527"/>
              <a:gd name="connsiteX60" fmla="*/ 216267 w 238886"/>
              <a:gd name="connsiteY60" fmla="*/ 75799 h 246527"/>
              <a:gd name="connsiteX61" fmla="*/ 217290 w 238886"/>
              <a:gd name="connsiteY61" fmla="*/ 77965 h 246527"/>
              <a:gd name="connsiteX62" fmla="*/ 216508 w 238886"/>
              <a:gd name="connsiteY62" fmla="*/ 80070 h 246527"/>
              <a:gd name="connsiteX63" fmla="*/ 215245 w 238886"/>
              <a:gd name="connsiteY63" fmla="*/ 80672 h 246527"/>
              <a:gd name="connsiteX64" fmla="*/ 214763 w 238886"/>
              <a:gd name="connsiteY64" fmla="*/ 84702 h 246527"/>
              <a:gd name="connsiteX65" fmla="*/ 213561 w 238886"/>
              <a:gd name="connsiteY65" fmla="*/ 84762 h 246527"/>
              <a:gd name="connsiteX66" fmla="*/ 211034 w 238886"/>
              <a:gd name="connsiteY66" fmla="*/ 89395 h 246527"/>
              <a:gd name="connsiteX67" fmla="*/ 209169 w 238886"/>
              <a:gd name="connsiteY67" fmla="*/ 90177 h 246527"/>
              <a:gd name="connsiteX68" fmla="*/ 208687 w 238886"/>
              <a:gd name="connsiteY68" fmla="*/ 88492 h 246527"/>
              <a:gd name="connsiteX69" fmla="*/ 206642 w 238886"/>
              <a:gd name="connsiteY69" fmla="*/ 85905 h 246527"/>
              <a:gd name="connsiteX70" fmla="*/ 205560 w 238886"/>
              <a:gd name="connsiteY70" fmla="*/ 87229 h 246527"/>
              <a:gd name="connsiteX71" fmla="*/ 206342 w 238886"/>
              <a:gd name="connsiteY71" fmla="*/ 90417 h 246527"/>
              <a:gd name="connsiteX72" fmla="*/ 206462 w 238886"/>
              <a:gd name="connsiteY72" fmla="*/ 93185 h 246527"/>
              <a:gd name="connsiteX73" fmla="*/ 205319 w 238886"/>
              <a:gd name="connsiteY73" fmla="*/ 96193 h 246527"/>
              <a:gd name="connsiteX74" fmla="*/ 207364 w 238886"/>
              <a:gd name="connsiteY74" fmla="*/ 97095 h 246527"/>
              <a:gd name="connsiteX75" fmla="*/ 206462 w 238886"/>
              <a:gd name="connsiteY75" fmla="*/ 99261 h 246527"/>
              <a:gd name="connsiteX76" fmla="*/ 205500 w 238886"/>
              <a:gd name="connsiteY76" fmla="*/ 99862 h 246527"/>
              <a:gd name="connsiteX77" fmla="*/ 205560 w 238886"/>
              <a:gd name="connsiteY77" fmla="*/ 101065 h 246527"/>
              <a:gd name="connsiteX78" fmla="*/ 203153 w 238886"/>
              <a:gd name="connsiteY78" fmla="*/ 102088 h 246527"/>
              <a:gd name="connsiteX79" fmla="*/ 202552 w 238886"/>
              <a:gd name="connsiteY79" fmla="*/ 102990 h 246527"/>
              <a:gd name="connsiteX80" fmla="*/ 200145 w 238886"/>
              <a:gd name="connsiteY80" fmla="*/ 104374 h 246527"/>
              <a:gd name="connsiteX81" fmla="*/ 199905 w 238886"/>
              <a:gd name="connsiteY81" fmla="*/ 106179 h 246527"/>
              <a:gd name="connsiteX82" fmla="*/ 200928 w 238886"/>
              <a:gd name="connsiteY82" fmla="*/ 107983 h 246527"/>
              <a:gd name="connsiteX83" fmla="*/ 198040 w 238886"/>
              <a:gd name="connsiteY83" fmla="*/ 109307 h 246527"/>
              <a:gd name="connsiteX84" fmla="*/ 196235 w 238886"/>
              <a:gd name="connsiteY84" fmla="*/ 107382 h 246527"/>
              <a:gd name="connsiteX85" fmla="*/ 195272 w 238886"/>
              <a:gd name="connsiteY85" fmla="*/ 109367 h 246527"/>
              <a:gd name="connsiteX86" fmla="*/ 191302 w 238886"/>
              <a:gd name="connsiteY86" fmla="*/ 110570 h 246527"/>
              <a:gd name="connsiteX87" fmla="*/ 190159 w 238886"/>
              <a:gd name="connsiteY87" fmla="*/ 112315 h 246527"/>
              <a:gd name="connsiteX88" fmla="*/ 200386 w 238886"/>
              <a:gd name="connsiteY88" fmla="*/ 126272 h 246527"/>
              <a:gd name="connsiteX89" fmla="*/ 202852 w 238886"/>
              <a:gd name="connsiteY89" fmla="*/ 128317 h 246527"/>
              <a:gd name="connsiteX90" fmla="*/ 203454 w 238886"/>
              <a:gd name="connsiteY90" fmla="*/ 127715 h 246527"/>
              <a:gd name="connsiteX91" fmla="*/ 202251 w 238886"/>
              <a:gd name="connsiteY91" fmla="*/ 127114 h 246527"/>
              <a:gd name="connsiteX92" fmla="*/ 202852 w 238886"/>
              <a:gd name="connsiteY92" fmla="*/ 126151 h 246527"/>
              <a:gd name="connsiteX93" fmla="*/ 202431 w 238886"/>
              <a:gd name="connsiteY93" fmla="*/ 125249 h 246527"/>
              <a:gd name="connsiteX94" fmla="*/ 203214 w 238886"/>
              <a:gd name="connsiteY94" fmla="*/ 123925 h 246527"/>
              <a:gd name="connsiteX95" fmla="*/ 206342 w 238886"/>
              <a:gd name="connsiteY95" fmla="*/ 123865 h 246527"/>
              <a:gd name="connsiteX96" fmla="*/ 208628 w 238886"/>
              <a:gd name="connsiteY96" fmla="*/ 121158 h 246527"/>
              <a:gd name="connsiteX97" fmla="*/ 211515 w 238886"/>
              <a:gd name="connsiteY97" fmla="*/ 119594 h 246527"/>
              <a:gd name="connsiteX98" fmla="*/ 212959 w 238886"/>
              <a:gd name="connsiteY98" fmla="*/ 121038 h 246527"/>
              <a:gd name="connsiteX99" fmla="*/ 219456 w 238886"/>
              <a:gd name="connsiteY99" fmla="*/ 124046 h 246527"/>
              <a:gd name="connsiteX100" fmla="*/ 221621 w 238886"/>
              <a:gd name="connsiteY100" fmla="*/ 125369 h 246527"/>
              <a:gd name="connsiteX101" fmla="*/ 222825 w 238886"/>
              <a:gd name="connsiteY101" fmla="*/ 124888 h 246527"/>
              <a:gd name="connsiteX102" fmla="*/ 223727 w 238886"/>
              <a:gd name="connsiteY102" fmla="*/ 126031 h 246527"/>
              <a:gd name="connsiteX103" fmla="*/ 227337 w 238886"/>
              <a:gd name="connsiteY103" fmla="*/ 124527 h 246527"/>
              <a:gd name="connsiteX104" fmla="*/ 227938 w 238886"/>
              <a:gd name="connsiteY104" fmla="*/ 125971 h 246527"/>
              <a:gd name="connsiteX105" fmla="*/ 229201 w 238886"/>
              <a:gd name="connsiteY105" fmla="*/ 124768 h 246527"/>
              <a:gd name="connsiteX106" fmla="*/ 229021 w 238886"/>
              <a:gd name="connsiteY106" fmla="*/ 123745 h 246527"/>
              <a:gd name="connsiteX107" fmla="*/ 231427 w 238886"/>
              <a:gd name="connsiteY107" fmla="*/ 122843 h 246527"/>
              <a:gd name="connsiteX108" fmla="*/ 232931 w 238886"/>
              <a:gd name="connsiteY108" fmla="*/ 125610 h 246527"/>
              <a:gd name="connsiteX109" fmla="*/ 233954 w 238886"/>
              <a:gd name="connsiteY109" fmla="*/ 126211 h 246527"/>
              <a:gd name="connsiteX110" fmla="*/ 232931 w 238886"/>
              <a:gd name="connsiteY110" fmla="*/ 128317 h 246527"/>
              <a:gd name="connsiteX111" fmla="*/ 231849 w 238886"/>
              <a:gd name="connsiteY111" fmla="*/ 127956 h 246527"/>
              <a:gd name="connsiteX112" fmla="*/ 230525 w 238886"/>
              <a:gd name="connsiteY112" fmla="*/ 129159 h 246527"/>
              <a:gd name="connsiteX113" fmla="*/ 231006 w 238886"/>
              <a:gd name="connsiteY113" fmla="*/ 130844 h 246527"/>
              <a:gd name="connsiteX114" fmla="*/ 230104 w 238886"/>
              <a:gd name="connsiteY114" fmla="*/ 132407 h 246527"/>
              <a:gd name="connsiteX115" fmla="*/ 230345 w 238886"/>
              <a:gd name="connsiteY115" fmla="*/ 133370 h 246527"/>
              <a:gd name="connsiteX116" fmla="*/ 229201 w 238886"/>
              <a:gd name="connsiteY116" fmla="*/ 134152 h 246527"/>
              <a:gd name="connsiteX117" fmla="*/ 228781 w 238886"/>
              <a:gd name="connsiteY117" fmla="*/ 136318 h 246527"/>
              <a:gd name="connsiteX118" fmla="*/ 229743 w 238886"/>
              <a:gd name="connsiteY118" fmla="*/ 138483 h 246527"/>
              <a:gd name="connsiteX119" fmla="*/ 227938 w 238886"/>
              <a:gd name="connsiteY119" fmla="*/ 141251 h 246527"/>
              <a:gd name="connsiteX120" fmla="*/ 227156 w 238886"/>
              <a:gd name="connsiteY120" fmla="*/ 141491 h 246527"/>
              <a:gd name="connsiteX121" fmla="*/ 227277 w 238886"/>
              <a:gd name="connsiteY121" fmla="*/ 143356 h 246527"/>
              <a:gd name="connsiteX122" fmla="*/ 226194 w 238886"/>
              <a:gd name="connsiteY122" fmla="*/ 145161 h 246527"/>
              <a:gd name="connsiteX123" fmla="*/ 223547 w 238886"/>
              <a:gd name="connsiteY123" fmla="*/ 144680 h 246527"/>
              <a:gd name="connsiteX124" fmla="*/ 220539 w 238886"/>
              <a:gd name="connsiteY124" fmla="*/ 146124 h 246527"/>
              <a:gd name="connsiteX125" fmla="*/ 215967 w 238886"/>
              <a:gd name="connsiteY125" fmla="*/ 144920 h 246527"/>
              <a:gd name="connsiteX126" fmla="*/ 214944 w 238886"/>
              <a:gd name="connsiteY126" fmla="*/ 146244 h 246527"/>
              <a:gd name="connsiteX127" fmla="*/ 215185 w 238886"/>
              <a:gd name="connsiteY127" fmla="*/ 148710 h 246527"/>
              <a:gd name="connsiteX128" fmla="*/ 213621 w 238886"/>
              <a:gd name="connsiteY128" fmla="*/ 149793 h 246527"/>
              <a:gd name="connsiteX129" fmla="*/ 213500 w 238886"/>
              <a:gd name="connsiteY129" fmla="*/ 151658 h 246527"/>
              <a:gd name="connsiteX130" fmla="*/ 211275 w 238886"/>
              <a:gd name="connsiteY130" fmla="*/ 155448 h 246527"/>
              <a:gd name="connsiteX131" fmla="*/ 210011 w 238886"/>
              <a:gd name="connsiteY131" fmla="*/ 156651 h 246527"/>
              <a:gd name="connsiteX132" fmla="*/ 211816 w 238886"/>
              <a:gd name="connsiteY132" fmla="*/ 158637 h 246527"/>
              <a:gd name="connsiteX133" fmla="*/ 212778 w 238886"/>
              <a:gd name="connsiteY133" fmla="*/ 160441 h 246527"/>
              <a:gd name="connsiteX134" fmla="*/ 215426 w 238886"/>
              <a:gd name="connsiteY134" fmla="*/ 162486 h 246527"/>
              <a:gd name="connsiteX135" fmla="*/ 216087 w 238886"/>
              <a:gd name="connsiteY135" fmla="*/ 162186 h 246527"/>
              <a:gd name="connsiteX136" fmla="*/ 218193 w 238886"/>
              <a:gd name="connsiteY136" fmla="*/ 163088 h 246527"/>
              <a:gd name="connsiteX137" fmla="*/ 218193 w 238886"/>
              <a:gd name="connsiteY137" fmla="*/ 165554 h 246527"/>
              <a:gd name="connsiteX138" fmla="*/ 219095 w 238886"/>
              <a:gd name="connsiteY138" fmla="*/ 167901 h 246527"/>
              <a:gd name="connsiteX139" fmla="*/ 218434 w 238886"/>
              <a:gd name="connsiteY139" fmla="*/ 168322 h 246527"/>
              <a:gd name="connsiteX140" fmla="*/ 218915 w 238886"/>
              <a:gd name="connsiteY140" fmla="*/ 169645 h 246527"/>
              <a:gd name="connsiteX141" fmla="*/ 220298 w 238886"/>
              <a:gd name="connsiteY141" fmla="*/ 170006 h 246527"/>
              <a:gd name="connsiteX142" fmla="*/ 220178 w 238886"/>
              <a:gd name="connsiteY142" fmla="*/ 172593 h 246527"/>
              <a:gd name="connsiteX143" fmla="*/ 220839 w 238886"/>
              <a:gd name="connsiteY143" fmla="*/ 172653 h 246527"/>
              <a:gd name="connsiteX144" fmla="*/ 221983 w 238886"/>
              <a:gd name="connsiteY144" fmla="*/ 174338 h 246527"/>
              <a:gd name="connsiteX145" fmla="*/ 223306 w 238886"/>
              <a:gd name="connsiteY145" fmla="*/ 173736 h 246527"/>
              <a:gd name="connsiteX146" fmla="*/ 224509 w 238886"/>
              <a:gd name="connsiteY146" fmla="*/ 175481 h 246527"/>
              <a:gd name="connsiteX147" fmla="*/ 224629 w 238886"/>
              <a:gd name="connsiteY147" fmla="*/ 176985 h 246527"/>
              <a:gd name="connsiteX148" fmla="*/ 225833 w 238886"/>
              <a:gd name="connsiteY148" fmla="*/ 181196 h 246527"/>
              <a:gd name="connsiteX149" fmla="*/ 226976 w 238886"/>
              <a:gd name="connsiteY149" fmla="*/ 181376 h 246527"/>
              <a:gd name="connsiteX150" fmla="*/ 226073 w 238886"/>
              <a:gd name="connsiteY150" fmla="*/ 182218 h 246527"/>
              <a:gd name="connsiteX151" fmla="*/ 226976 w 238886"/>
              <a:gd name="connsiteY151" fmla="*/ 183903 h 246527"/>
              <a:gd name="connsiteX152" fmla="*/ 228359 w 238886"/>
              <a:gd name="connsiteY152" fmla="*/ 183602 h 246527"/>
              <a:gd name="connsiteX153" fmla="*/ 228961 w 238886"/>
              <a:gd name="connsiteY153" fmla="*/ 184504 h 246527"/>
              <a:gd name="connsiteX154" fmla="*/ 229803 w 238886"/>
              <a:gd name="connsiteY154" fmla="*/ 188896 h 246527"/>
              <a:gd name="connsiteX155" fmla="*/ 229503 w 238886"/>
              <a:gd name="connsiteY155" fmla="*/ 191302 h 246527"/>
              <a:gd name="connsiteX156" fmla="*/ 231307 w 238886"/>
              <a:gd name="connsiteY156" fmla="*/ 191723 h 246527"/>
              <a:gd name="connsiteX157" fmla="*/ 231728 w 238886"/>
              <a:gd name="connsiteY157" fmla="*/ 192565 h 246527"/>
              <a:gd name="connsiteX158" fmla="*/ 233052 w 238886"/>
              <a:gd name="connsiteY158" fmla="*/ 192385 h 246527"/>
              <a:gd name="connsiteX159" fmla="*/ 236180 w 238886"/>
              <a:gd name="connsiteY159" fmla="*/ 194069 h 246527"/>
              <a:gd name="connsiteX160" fmla="*/ 236361 w 238886"/>
              <a:gd name="connsiteY160" fmla="*/ 195814 h 246527"/>
              <a:gd name="connsiteX161" fmla="*/ 233473 w 238886"/>
              <a:gd name="connsiteY161" fmla="*/ 196656 h 246527"/>
              <a:gd name="connsiteX162" fmla="*/ 231728 w 238886"/>
              <a:gd name="connsiteY162" fmla="*/ 196656 h 246527"/>
              <a:gd name="connsiteX163" fmla="*/ 229081 w 238886"/>
              <a:gd name="connsiteY163" fmla="*/ 200446 h 246527"/>
              <a:gd name="connsiteX164" fmla="*/ 227878 w 238886"/>
              <a:gd name="connsiteY164" fmla="*/ 200927 h 246527"/>
              <a:gd name="connsiteX165" fmla="*/ 225351 w 238886"/>
              <a:gd name="connsiteY165" fmla="*/ 203334 h 246527"/>
              <a:gd name="connsiteX166" fmla="*/ 224629 w 238886"/>
              <a:gd name="connsiteY166" fmla="*/ 205138 h 246527"/>
              <a:gd name="connsiteX167" fmla="*/ 221261 w 238886"/>
              <a:gd name="connsiteY167" fmla="*/ 206823 h 246527"/>
              <a:gd name="connsiteX168" fmla="*/ 219997 w 238886"/>
              <a:gd name="connsiteY168" fmla="*/ 210613 h 246527"/>
              <a:gd name="connsiteX169" fmla="*/ 219095 w 238886"/>
              <a:gd name="connsiteY169" fmla="*/ 215426 h 246527"/>
              <a:gd name="connsiteX170" fmla="*/ 218493 w 238886"/>
              <a:gd name="connsiteY170" fmla="*/ 215847 h 246527"/>
              <a:gd name="connsiteX171" fmla="*/ 218072 w 238886"/>
              <a:gd name="connsiteY171" fmla="*/ 218674 h 246527"/>
              <a:gd name="connsiteX172" fmla="*/ 216629 w 238886"/>
              <a:gd name="connsiteY172" fmla="*/ 220840 h 246527"/>
              <a:gd name="connsiteX173" fmla="*/ 214583 w 238886"/>
              <a:gd name="connsiteY173" fmla="*/ 221622 h 246527"/>
              <a:gd name="connsiteX174" fmla="*/ 213140 w 238886"/>
              <a:gd name="connsiteY174" fmla="*/ 223847 h 246527"/>
              <a:gd name="connsiteX175" fmla="*/ 211034 w 238886"/>
              <a:gd name="connsiteY175" fmla="*/ 224870 h 246527"/>
              <a:gd name="connsiteX176" fmla="*/ 209771 w 238886"/>
              <a:gd name="connsiteY176" fmla="*/ 226194 h 246527"/>
              <a:gd name="connsiteX177" fmla="*/ 206642 w 238886"/>
              <a:gd name="connsiteY177" fmla="*/ 226494 h 246527"/>
              <a:gd name="connsiteX178" fmla="*/ 205198 w 238886"/>
              <a:gd name="connsiteY178" fmla="*/ 227818 h 246527"/>
              <a:gd name="connsiteX179" fmla="*/ 203996 w 238886"/>
              <a:gd name="connsiteY179" fmla="*/ 230585 h 246527"/>
              <a:gd name="connsiteX180" fmla="*/ 201589 w 238886"/>
              <a:gd name="connsiteY180" fmla="*/ 232992 h 246527"/>
              <a:gd name="connsiteX181" fmla="*/ 197739 w 238886"/>
              <a:gd name="connsiteY181" fmla="*/ 233473 h 246527"/>
              <a:gd name="connsiteX182" fmla="*/ 194912 w 238886"/>
              <a:gd name="connsiteY182" fmla="*/ 234195 h 246527"/>
              <a:gd name="connsiteX183" fmla="*/ 192144 w 238886"/>
              <a:gd name="connsiteY183" fmla="*/ 237925 h 246527"/>
              <a:gd name="connsiteX184" fmla="*/ 190640 w 238886"/>
              <a:gd name="connsiteY184" fmla="*/ 238286 h 246527"/>
              <a:gd name="connsiteX185" fmla="*/ 188474 w 238886"/>
              <a:gd name="connsiteY185" fmla="*/ 241414 h 246527"/>
              <a:gd name="connsiteX186" fmla="*/ 186429 w 238886"/>
              <a:gd name="connsiteY186" fmla="*/ 237624 h 246527"/>
              <a:gd name="connsiteX187" fmla="*/ 184384 w 238886"/>
              <a:gd name="connsiteY187" fmla="*/ 235037 h 246527"/>
              <a:gd name="connsiteX188" fmla="*/ 184805 w 238886"/>
              <a:gd name="connsiteY188" fmla="*/ 232751 h 246527"/>
              <a:gd name="connsiteX189" fmla="*/ 184384 w 238886"/>
              <a:gd name="connsiteY189" fmla="*/ 229743 h 246527"/>
              <a:gd name="connsiteX190" fmla="*/ 184925 w 238886"/>
              <a:gd name="connsiteY190" fmla="*/ 228780 h 246527"/>
              <a:gd name="connsiteX191" fmla="*/ 184324 w 238886"/>
              <a:gd name="connsiteY191" fmla="*/ 226675 h 246527"/>
              <a:gd name="connsiteX192" fmla="*/ 185828 w 238886"/>
              <a:gd name="connsiteY192" fmla="*/ 225712 h 246527"/>
              <a:gd name="connsiteX193" fmla="*/ 186128 w 238886"/>
              <a:gd name="connsiteY193" fmla="*/ 224208 h 246527"/>
              <a:gd name="connsiteX194" fmla="*/ 185347 w 238886"/>
              <a:gd name="connsiteY194" fmla="*/ 222283 h 246527"/>
              <a:gd name="connsiteX195" fmla="*/ 182459 w 238886"/>
              <a:gd name="connsiteY195" fmla="*/ 221802 h 246527"/>
              <a:gd name="connsiteX196" fmla="*/ 169345 w 238886"/>
              <a:gd name="connsiteY196" fmla="*/ 220479 h 246527"/>
              <a:gd name="connsiteX197" fmla="*/ 162607 w 238886"/>
              <a:gd name="connsiteY197" fmla="*/ 220418 h 246527"/>
              <a:gd name="connsiteX198" fmla="*/ 158395 w 238886"/>
              <a:gd name="connsiteY198" fmla="*/ 220178 h 246527"/>
              <a:gd name="connsiteX199" fmla="*/ 157494 w 238886"/>
              <a:gd name="connsiteY199" fmla="*/ 220659 h 246527"/>
              <a:gd name="connsiteX200" fmla="*/ 154004 w 238886"/>
              <a:gd name="connsiteY200" fmla="*/ 220659 h 246527"/>
              <a:gd name="connsiteX201" fmla="*/ 152440 w 238886"/>
              <a:gd name="connsiteY201" fmla="*/ 222825 h 246527"/>
              <a:gd name="connsiteX202" fmla="*/ 149974 w 238886"/>
              <a:gd name="connsiteY202" fmla="*/ 222825 h 246527"/>
              <a:gd name="connsiteX203" fmla="*/ 150696 w 238886"/>
              <a:gd name="connsiteY203" fmla="*/ 223908 h 246527"/>
              <a:gd name="connsiteX204" fmla="*/ 150515 w 238886"/>
              <a:gd name="connsiteY204" fmla="*/ 225412 h 246527"/>
              <a:gd name="connsiteX205" fmla="*/ 148710 w 238886"/>
              <a:gd name="connsiteY205" fmla="*/ 224569 h 246527"/>
              <a:gd name="connsiteX206" fmla="*/ 148951 w 238886"/>
              <a:gd name="connsiteY206" fmla="*/ 225953 h 246527"/>
              <a:gd name="connsiteX207" fmla="*/ 147146 w 238886"/>
              <a:gd name="connsiteY207" fmla="*/ 225351 h 246527"/>
              <a:gd name="connsiteX208" fmla="*/ 146124 w 238886"/>
              <a:gd name="connsiteY208" fmla="*/ 225833 h 246527"/>
              <a:gd name="connsiteX209" fmla="*/ 144920 w 238886"/>
              <a:gd name="connsiteY209" fmla="*/ 224630 h 246527"/>
              <a:gd name="connsiteX210" fmla="*/ 143236 w 238886"/>
              <a:gd name="connsiteY210" fmla="*/ 224690 h 246527"/>
              <a:gd name="connsiteX211" fmla="*/ 143717 w 238886"/>
              <a:gd name="connsiteY211" fmla="*/ 226374 h 246527"/>
              <a:gd name="connsiteX212" fmla="*/ 141852 w 238886"/>
              <a:gd name="connsiteY212" fmla="*/ 226494 h 246527"/>
              <a:gd name="connsiteX213" fmla="*/ 138784 w 238886"/>
              <a:gd name="connsiteY213" fmla="*/ 224810 h 246527"/>
              <a:gd name="connsiteX214" fmla="*/ 136859 w 238886"/>
              <a:gd name="connsiteY214" fmla="*/ 225351 h 246527"/>
              <a:gd name="connsiteX215" fmla="*/ 134754 w 238886"/>
              <a:gd name="connsiteY215" fmla="*/ 226675 h 246527"/>
              <a:gd name="connsiteX216" fmla="*/ 132648 w 238886"/>
              <a:gd name="connsiteY216" fmla="*/ 225472 h 246527"/>
              <a:gd name="connsiteX217" fmla="*/ 131565 w 238886"/>
              <a:gd name="connsiteY217" fmla="*/ 225592 h 246527"/>
              <a:gd name="connsiteX218" fmla="*/ 115263 w 238886"/>
              <a:gd name="connsiteY218" fmla="*/ 231427 h 246527"/>
              <a:gd name="connsiteX219" fmla="*/ 103652 w 238886"/>
              <a:gd name="connsiteY219" fmla="*/ 235578 h 246527"/>
              <a:gd name="connsiteX220" fmla="*/ 74716 w 238886"/>
              <a:gd name="connsiteY220" fmla="*/ 246527 h 246527"/>
              <a:gd name="connsiteX221" fmla="*/ 74235 w 238886"/>
              <a:gd name="connsiteY221" fmla="*/ 244662 h 246527"/>
              <a:gd name="connsiteX222" fmla="*/ 74415 w 238886"/>
              <a:gd name="connsiteY222" fmla="*/ 243399 h 246527"/>
              <a:gd name="connsiteX223" fmla="*/ 72731 w 238886"/>
              <a:gd name="connsiteY223" fmla="*/ 241715 h 246527"/>
              <a:gd name="connsiteX224" fmla="*/ 71888 w 238886"/>
              <a:gd name="connsiteY224" fmla="*/ 238526 h 246527"/>
              <a:gd name="connsiteX225" fmla="*/ 72069 w 238886"/>
              <a:gd name="connsiteY225" fmla="*/ 237624 h 246527"/>
              <a:gd name="connsiteX226" fmla="*/ 70324 w 238886"/>
              <a:gd name="connsiteY226" fmla="*/ 237143 h 246527"/>
              <a:gd name="connsiteX227" fmla="*/ 68339 w 238886"/>
              <a:gd name="connsiteY227" fmla="*/ 235037 h 246527"/>
              <a:gd name="connsiteX228" fmla="*/ 66896 w 238886"/>
              <a:gd name="connsiteY228" fmla="*/ 235639 h 246527"/>
              <a:gd name="connsiteX229" fmla="*/ 65693 w 238886"/>
              <a:gd name="connsiteY229" fmla="*/ 234856 h 246527"/>
              <a:gd name="connsiteX230" fmla="*/ 62865 w 238886"/>
              <a:gd name="connsiteY230" fmla="*/ 234977 h 246527"/>
              <a:gd name="connsiteX231" fmla="*/ 58473 w 238886"/>
              <a:gd name="connsiteY231" fmla="*/ 235879 h 246527"/>
              <a:gd name="connsiteX232" fmla="*/ 37418 w 238886"/>
              <a:gd name="connsiteY232" fmla="*/ 239429 h 246527"/>
              <a:gd name="connsiteX233" fmla="*/ 24604 w 238886"/>
              <a:gd name="connsiteY233" fmla="*/ 241654 h 246527"/>
              <a:gd name="connsiteX234" fmla="*/ 23341 w 238886"/>
              <a:gd name="connsiteY234" fmla="*/ 233894 h 246527"/>
              <a:gd name="connsiteX235" fmla="*/ 24123 w 238886"/>
              <a:gd name="connsiteY235" fmla="*/ 233774 h 246527"/>
              <a:gd name="connsiteX236" fmla="*/ 23100 w 238886"/>
              <a:gd name="connsiteY236" fmla="*/ 232330 h 246527"/>
              <a:gd name="connsiteX237" fmla="*/ 27312 w 238886"/>
              <a:gd name="connsiteY237" fmla="*/ 225231 h 246527"/>
              <a:gd name="connsiteX238" fmla="*/ 24665 w 238886"/>
              <a:gd name="connsiteY238" fmla="*/ 223246 h 246527"/>
              <a:gd name="connsiteX239" fmla="*/ 23702 w 238886"/>
              <a:gd name="connsiteY239" fmla="*/ 222885 h 246527"/>
              <a:gd name="connsiteX240" fmla="*/ 22921 w 238886"/>
              <a:gd name="connsiteY240" fmla="*/ 223607 h 246527"/>
              <a:gd name="connsiteX241" fmla="*/ 22078 w 238886"/>
              <a:gd name="connsiteY241" fmla="*/ 222945 h 246527"/>
              <a:gd name="connsiteX242" fmla="*/ 21356 w 238886"/>
              <a:gd name="connsiteY242" fmla="*/ 223426 h 246527"/>
              <a:gd name="connsiteX243" fmla="*/ 19551 w 238886"/>
              <a:gd name="connsiteY243" fmla="*/ 223065 h 246527"/>
              <a:gd name="connsiteX244" fmla="*/ 17566 w 238886"/>
              <a:gd name="connsiteY244" fmla="*/ 220960 h 246527"/>
              <a:gd name="connsiteX245" fmla="*/ 16724 w 238886"/>
              <a:gd name="connsiteY245" fmla="*/ 221802 h 246527"/>
              <a:gd name="connsiteX246" fmla="*/ 16123 w 238886"/>
              <a:gd name="connsiteY246" fmla="*/ 217591 h 246527"/>
              <a:gd name="connsiteX247" fmla="*/ 1083 w 238886"/>
              <a:gd name="connsiteY247" fmla="*/ 220057 h 246527"/>
              <a:gd name="connsiteX248" fmla="*/ 0 w 238886"/>
              <a:gd name="connsiteY248" fmla="*/ 213440 h 246527"/>
              <a:gd name="connsiteX249" fmla="*/ 1023 w 238886"/>
              <a:gd name="connsiteY249" fmla="*/ 212357 h 246527"/>
              <a:gd name="connsiteX250" fmla="*/ 4031 w 238886"/>
              <a:gd name="connsiteY250" fmla="*/ 211515 h 246527"/>
              <a:gd name="connsiteX251" fmla="*/ 4572 w 238886"/>
              <a:gd name="connsiteY251" fmla="*/ 208628 h 246527"/>
              <a:gd name="connsiteX252" fmla="*/ 3670 w 238886"/>
              <a:gd name="connsiteY252" fmla="*/ 206221 h 246527"/>
              <a:gd name="connsiteX253" fmla="*/ 6317 w 238886"/>
              <a:gd name="connsiteY253" fmla="*/ 204176 h 246527"/>
              <a:gd name="connsiteX254" fmla="*/ 8242 w 238886"/>
              <a:gd name="connsiteY254" fmla="*/ 201168 h 246527"/>
              <a:gd name="connsiteX255" fmla="*/ 4091 w 238886"/>
              <a:gd name="connsiteY255" fmla="*/ 197198 h 246527"/>
              <a:gd name="connsiteX256" fmla="*/ 3249 w 238886"/>
              <a:gd name="connsiteY256" fmla="*/ 196235 h 246527"/>
              <a:gd name="connsiteX257" fmla="*/ 963 w 238886"/>
              <a:gd name="connsiteY257" fmla="*/ 191784 h 246527"/>
              <a:gd name="connsiteX258" fmla="*/ 6076 w 238886"/>
              <a:gd name="connsiteY258" fmla="*/ 190641 h 246527"/>
              <a:gd name="connsiteX259" fmla="*/ 6918 w 238886"/>
              <a:gd name="connsiteY259" fmla="*/ 189016 h 246527"/>
              <a:gd name="connsiteX260" fmla="*/ 11911 w 238886"/>
              <a:gd name="connsiteY260" fmla="*/ 188174 h 246527"/>
              <a:gd name="connsiteX261" fmla="*/ 11551 w 238886"/>
              <a:gd name="connsiteY261" fmla="*/ 186610 h 246527"/>
              <a:gd name="connsiteX262" fmla="*/ 12152 w 238886"/>
              <a:gd name="connsiteY262" fmla="*/ 184504 h 246527"/>
              <a:gd name="connsiteX263" fmla="*/ 11370 w 238886"/>
              <a:gd name="connsiteY263" fmla="*/ 180173 h 246527"/>
              <a:gd name="connsiteX264" fmla="*/ 15822 w 238886"/>
              <a:gd name="connsiteY264" fmla="*/ 179150 h 246527"/>
              <a:gd name="connsiteX265" fmla="*/ 16724 w 238886"/>
              <a:gd name="connsiteY265" fmla="*/ 180835 h 246527"/>
              <a:gd name="connsiteX266" fmla="*/ 17627 w 238886"/>
              <a:gd name="connsiteY266" fmla="*/ 179331 h 246527"/>
              <a:gd name="connsiteX267" fmla="*/ 16845 w 238886"/>
              <a:gd name="connsiteY267" fmla="*/ 174037 h 246527"/>
              <a:gd name="connsiteX268" fmla="*/ 18168 w 238886"/>
              <a:gd name="connsiteY268" fmla="*/ 174819 h 246527"/>
              <a:gd name="connsiteX269" fmla="*/ 19371 w 238886"/>
              <a:gd name="connsiteY269" fmla="*/ 174458 h 246527"/>
              <a:gd name="connsiteX270" fmla="*/ 21536 w 238886"/>
              <a:gd name="connsiteY270" fmla="*/ 175721 h 246527"/>
              <a:gd name="connsiteX271" fmla="*/ 22138 w 238886"/>
              <a:gd name="connsiteY271" fmla="*/ 175120 h 246527"/>
              <a:gd name="connsiteX272" fmla="*/ 23402 w 238886"/>
              <a:gd name="connsiteY272" fmla="*/ 176624 h 246527"/>
              <a:gd name="connsiteX273" fmla="*/ 24484 w 238886"/>
              <a:gd name="connsiteY273" fmla="*/ 176022 h 246527"/>
              <a:gd name="connsiteX274" fmla="*/ 25086 w 238886"/>
              <a:gd name="connsiteY274" fmla="*/ 176624 h 246527"/>
              <a:gd name="connsiteX275" fmla="*/ 24905 w 238886"/>
              <a:gd name="connsiteY275" fmla="*/ 179090 h 246527"/>
              <a:gd name="connsiteX276" fmla="*/ 25507 w 238886"/>
              <a:gd name="connsiteY276" fmla="*/ 178188 h 246527"/>
              <a:gd name="connsiteX277" fmla="*/ 26169 w 238886"/>
              <a:gd name="connsiteY277" fmla="*/ 178910 h 246527"/>
              <a:gd name="connsiteX278" fmla="*/ 27612 w 238886"/>
              <a:gd name="connsiteY278" fmla="*/ 176082 h 246527"/>
              <a:gd name="connsiteX279" fmla="*/ 31042 w 238886"/>
              <a:gd name="connsiteY279" fmla="*/ 175481 h 246527"/>
              <a:gd name="connsiteX280" fmla="*/ 33929 w 238886"/>
              <a:gd name="connsiteY280" fmla="*/ 173315 h 246527"/>
              <a:gd name="connsiteX281" fmla="*/ 39704 w 238886"/>
              <a:gd name="connsiteY281" fmla="*/ 172473 h 246527"/>
              <a:gd name="connsiteX282" fmla="*/ 40426 w 238886"/>
              <a:gd name="connsiteY282" fmla="*/ 175601 h 246527"/>
              <a:gd name="connsiteX283" fmla="*/ 41027 w 238886"/>
              <a:gd name="connsiteY283" fmla="*/ 175240 h 246527"/>
              <a:gd name="connsiteX284" fmla="*/ 46803 w 238886"/>
              <a:gd name="connsiteY284" fmla="*/ 175060 h 246527"/>
              <a:gd name="connsiteX285" fmla="*/ 50111 w 238886"/>
              <a:gd name="connsiteY285" fmla="*/ 176263 h 246527"/>
              <a:gd name="connsiteX286" fmla="*/ 50893 w 238886"/>
              <a:gd name="connsiteY286" fmla="*/ 174277 h 246527"/>
              <a:gd name="connsiteX287" fmla="*/ 51796 w 238886"/>
              <a:gd name="connsiteY287" fmla="*/ 174097 h 246527"/>
              <a:gd name="connsiteX288" fmla="*/ 52397 w 238886"/>
              <a:gd name="connsiteY288" fmla="*/ 171751 h 246527"/>
              <a:gd name="connsiteX289" fmla="*/ 54443 w 238886"/>
              <a:gd name="connsiteY289" fmla="*/ 173556 h 246527"/>
              <a:gd name="connsiteX290" fmla="*/ 55827 w 238886"/>
              <a:gd name="connsiteY290" fmla="*/ 173315 h 246527"/>
              <a:gd name="connsiteX291" fmla="*/ 56428 w 238886"/>
              <a:gd name="connsiteY291" fmla="*/ 170608 h 246527"/>
              <a:gd name="connsiteX292" fmla="*/ 55827 w 238886"/>
              <a:gd name="connsiteY292" fmla="*/ 168623 h 246527"/>
              <a:gd name="connsiteX293" fmla="*/ 59436 w 238886"/>
              <a:gd name="connsiteY293" fmla="*/ 167058 h 246527"/>
              <a:gd name="connsiteX294" fmla="*/ 58955 w 238886"/>
              <a:gd name="connsiteY294" fmla="*/ 164532 h 246527"/>
              <a:gd name="connsiteX295" fmla="*/ 59316 w 238886"/>
              <a:gd name="connsiteY295" fmla="*/ 162427 h 246527"/>
              <a:gd name="connsiteX296" fmla="*/ 60519 w 238886"/>
              <a:gd name="connsiteY296" fmla="*/ 159900 h 246527"/>
              <a:gd name="connsiteX297" fmla="*/ 59617 w 238886"/>
              <a:gd name="connsiteY297" fmla="*/ 158335 h 246527"/>
              <a:gd name="connsiteX298" fmla="*/ 60699 w 238886"/>
              <a:gd name="connsiteY298" fmla="*/ 157614 h 246527"/>
              <a:gd name="connsiteX299" fmla="*/ 59977 w 238886"/>
              <a:gd name="connsiteY299" fmla="*/ 156651 h 246527"/>
              <a:gd name="connsiteX300" fmla="*/ 57150 w 238886"/>
              <a:gd name="connsiteY300" fmla="*/ 156651 h 246527"/>
              <a:gd name="connsiteX301" fmla="*/ 56549 w 238886"/>
              <a:gd name="connsiteY301" fmla="*/ 154666 h 246527"/>
              <a:gd name="connsiteX302" fmla="*/ 55045 w 238886"/>
              <a:gd name="connsiteY302" fmla="*/ 154064 h 246527"/>
              <a:gd name="connsiteX303" fmla="*/ 54503 w 238886"/>
              <a:gd name="connsiteY303" fmla="*/ 150936 h 246527"/>
              <a:gd name="connsiteX304" fmla="*/ 53300 w 238886"/>
              <a:gd name="connsiteY304" fmla="*/ 149733 h 246527"/>
              <a:gd name="connsiteX305" fmla="*/ 51856 w 238886"/>
              <a:gd name="connsiteY305" fmla="*/ 149492 h 246527"/>
              <a:gd name="connsiteX306" fmla="*/ 51014 w 238886"/>
              <a:gd name="connsiteY306" fmla="*/ 150696 h 246527"/>
              <a:gd name="connsiteX307" fmla="*/ 51134 w 238886"/>
              <a:gd name="connsiteY307" fmla="*/ 152741 h 246527"/>
              <a:gd name="connsiteX308" fmla="*/ 49751 w 238886"/>
              <a:gd name="connsiteY308" fmla="*/ 153222 h 246527"/>
              <a:gd name="connsiteX309" fmla="*/ 48728 w 238886"/>
              <a:gd name="connsiteY309" fmla="*/ 154666 h 246527"/>
              <a:gd name="connsiteX310" fmla="*/ 46743 w 238886"/>
              <a:gd name="connsiteY310" fmla="*/ 154064 h 246527"/>
              <a:gd name="connsiteX311" fmla="*/ 46141 w 238886"/>
              <a:gd name="connsiteY311" fmla="*/ 149492 h 246527"/>
              <a:gd name="connsiteX312" fmla="*/ 45539 w 238886"/>
              <a:gd name="connsiteY312" fmla="*/ 150816 h 246527"/>
              <a:gd name="connsiteX313" fmla="*/ 44095 w 238886"/>
              <a:gd name="connsiteY313" fmla="*/ 152019 h 246527"/>
              <a:gd name="connsiteX314" fmla="*/ 43614 w 238886"/>
              <a:gd name="connsiteY314" fmla="*/ 153643 h 246527"/>
              <a:gd name="connsiteX315" fmla="*/ 44698 w 238886"/>
              <a:gd name="connsiteY315" fmla="*/ 155087 h 246527"/>
              <a:gd name="connsiteX316" fmla="*/ 44698 w 238886"/>
              <a:gd name="connsiteY316" fmla="*/ 156110 h 246527"/>
              <a:gd name="connsiteX317" fmla="*/ 43494 w 238886"/>
              <a:gd name="connsiteY317" fmla="*/ 155689 h 246527"/>
              <a:gd name="connsiteX318" fmla="*/ 42412 w 238886"/>
              <a:gd name="connsiteY318" fmla="*/ 153523 h 246527"/>
              <a:gd name="connsiteX319" fmla="*/ 41630 w 238886"/>
              <a:gd name="connsiteY319" fmla="*/ 154305 h 246527"/>
              <a:gd name="connsiteX320" fmla="*/ 41449 w 238886"/>
              <a:gd name="connsiteY320" fmla="*/ 155809 h 246527"/>
              <a:gd name="connsiteX321" fmla="*/ 40727 w 238886"/>
              <a:gd name="connsiteY321" fmla="*/ 154125 h 246527"/>
              <a:gd name="connsiteX322" fmla="*/ 39704 w 238886"/>
              <a:gd name="connsiteY322" fmla="*/ 153282 h 246527"/>
              <a:gd name="connsiteX323" fmla="*/ 39464 w 238886"/>
              <a:gd name="connsiteY323" fmla="*/ 150756 h 246527"/>
              <a:gd name="connsiteX324" fmla="*/ 40005 w 238886"/>
              <a:gd name="connsiteY324" fmla="*/ 147868 h 246527"/>
              <a:gd name="connsiteX325" fmla="*/ 39824 w 238886"/>
              <a:gd name="connsiteY325" fmla="*/ 144439 h 246527"/>
              <a:gd name="connsiteX326" fmla="*/ 38501 w 238886"/>
              <a:gd name="connsiteY326" fmla="*/ 141070 h 246527"/>
              <a:gd name="connsiteX327" fmla="*/ 39704 w 238886"/>
              <a:gd name="connsiteY327" fmla="*/ 141251 h 246527"/>
              <a:gd name="connsiteX328" fmla="*/ 40186 w 238886"/>
              <a:gd name="connsiteY328" fmla="*/ 140348 h 246527"/>
              <a:gd name="connsiteX329" fmla="*/ 38922 w 238886"/>
              <a:gd name="connsiteY329" fmla="*/ 137701 h 246527"/>
              <a:gd name="connsiteX330" fmla="*/ 38922 w 238886"/>
              <a:gd name="connsiteY330" fmla="*/ 134453 h 246527"/>
              <a:gd name="connsiteX331" fmla="*/ 27191 w 238886"/>
              <a:gd name="connsiteY331" fmla="*/ 128437 h 246527"/>
              <a:gd name="connsiteX332" fmla="*/ 29116 w 238886"/>
              <a:gd name="connsiteY332" fmla="*/ 125670 h 246527"/>
              <a:gd name="connsiteX333" fmla="*/ 37538 w 238886"/>
              <a:gd name="connsiteY333" fmla="*/ 114661 h 246527"/>
              <a:gd name="connsiteX334" fmla="*/ 50533 w 238886"/>
              <a:gd name="connsiteY334" fmla="*/ 96433 h 246527"/>
              <a:gd name="connsiteX335" fmla="*/ 49329 w 238886"/>
              <a:gd name="connsiteY335" fmla="*/ 94628 h 246527"/>
              <a:gd name="connsiteX336" fmla="*/ 47585 w 238886"/>
              <a:gd name="connsiteY336" fmla="*/ 93245 h 246527"/>
              <a:gd name="connsiteX337" fmla="*/ 47465 w 238886"/>
              <a:gd name="connsiteY337" fmla="*/ 92342 h 246527"/>
              <a:gd name="connsiteX338" fmla="*/ 45179 w 238886"/>
              <a:gd name="connsiteY338" fmla="*/ 90658 h 246527"/>
              <a:gd name="connsiteX339" fmla="*/ 44336 w 238886"/>
              <a:gd name="connsiteY339" fmla="*/ 90598 h 246527"/>
              <a:gd name="connsiteX340" fmla="*/ 42531 w 238886"/>
              <a:gd name="connsiteY340" fmla="*/ 87409 h 246527"/>
              <a:gd name="connsiteX341" fmla="*/ 39764 w 238886"/>
              <a:gd name="connsiteY341" fmla="*/ 86206 h 246527"/>
              <a:gd name="connsiteX342" fmla="*/ 37538 w 238886"/>
              <a:gd name="connsiteY342" fmla="*/ 84402 h 246527"/>
              <a:gd name="connsiteX343" fmla="*/ 37538 w 238886"/>
              <a:gd name="connsiteY343" fmla="*/ 82597 h 246527"/>
              <a:gd name="connsiteX344" fmla="*/ 41027 w 238886"/>
              <a:gd name="connsiteY344" fmla="*/ 59857 h 246527"/>
              <a:gd name="connsiteX345" fmla="*/ 65632 w 238886"/>
              <a:gd name="connsiteY345" fmla="*/ 22920 h 246527"/>
              <a:gd name="connsiteX346" fmla="*/ 66354 w 238886"/>
              <a:gd name="connsiteY346" fmla="*/ 23702 h 246527"/>
              <a:gd name="connsiteX347" fmla="*/ 69602 w 238886"/>
              <a:gd name="connsiteY347" fmla="*/ 25026 h 246527"/>
              <a:gd name="connsiteX348" fmla="*/ 70686 w 238886"/>
              <a:gd name="connsiteY348" fmla="*/ 26710 h 246527"/>
              <a:gd name="connsiteX349" fmla="*/ 74174 w 238886"/>
              <a:gd name="connsiteY349" fmla="*/ 28575 h 246527"/>
              <a:gd name="connsiteX350" fmla="*/ 75919 w 238886"/>
              <a:gd name="connsiteY350" fmla="*/ 29357 h 246527"/>
              <a:gd name="connsiteX351" fmla="*/ 80431 w 238886"/>
              <a:gd name="connsiteY351" fmla="*/ 27793 h 246527"/>
              <a:gd name="connsiteX352" fmla="*/ 84822 w 238886"/>
              <a:gd name="connsiteY352" fmla="*/ 27011 h 246527"/>
              <a:gd name="connsiteX353" fmla="*/ 85906 w 238886"/>
              <a:gd name="connsiteY353" fmla="*/ 25868 h 246527"/>
              <a:gd name="connsiteX354" fmla="*/ 86988 w 238886"/>
              <a:gd name="connsiteY354" fmla="*/ 26650 h 246527"/>
              <a:gd name="connsiteX355" fmla="*/ 88252 w 238886"/>
              <a:gd name="connsiteY355" fmla="*/ 25567 h 246527"/>
              <a:gd name="connsiteX356" fmla="*/ 93365 w 238886"/>
              <a:gd name="connsiteY356" fmla="*/ 29056 h 246527"/>
              <a:gd name="connsiteX357" fmla="*/ 98418 w 238886"/>
              <a:gd name="connsiteY357" fmla="*/ 32305 h 246527"/>
              <a:gd name="connsiteX358" fmla="*/ 98418 w 238886"/>
              <a:gd name="connsiteY358" fmla="*/ 32846 h 246527"/>
              <a:gd name="connsiteX359" fmla="*/ 102208 w 238886"/>
              <a:gd name="connsiteY359" fmla="*/ 35253 h 246527"/>
              <a:gd name="connsiteX360" fmla="*/ 103833 w 238886"/>
              <a:gd name="connsiteY360" fmla="*/ 33688 h 246527"/>
              <a:gd name="connsiteX361" fmla="*/ 106419 w 238886"/>
              <a:gd name="connsiteY361" fmla="*/ 32846 h 246527"/>
              <a:gd name="connsiteX362" fmla="*/ 108946 w 238886"/>
              <a:gd name="connsiteY362" fmla="*/ 28816 h 246527"/>
              <a:gd name="connsiteX363" fmla="*/ 109788 w 238886"/>
              <a:gd name="connsiteY363" fmla="*/ 26289 h 246527"/>
              <a:gd name="connsiteX364" fmla="*/ 110811 w 238886"/>
              <a:gd name="connsiteY364" fmla="*/ 25687 h 246527"/>
              <a:gd name="connsiteX365" fmla="*/ 111833 w 238886"/>
              <a:gd name="connsiteY365" fmla="*/ 23401 h 246527"/>
              <a:gd name="connsiteX366" fmla="*/ 112315 w 238886"/>
              <a:gd name="connsiteY366" fmla="*/ 23401 h 246527"/>
              <a:gd name="connsiteX367" fmla="*/ 115924 w 238886"/>
              <a:gd name="connsiteY367" fmla="*/ 19612 h 246527"/>
              <a:gd name="connsiteX368" fmla="*/ 117970 w 238886"/>
              <a:gd name="connsiteY368" fmla="*/ 21537 h 246527"/>
              <a:gd name="connsiteX369" fmla="*/ 119413 w 238886"/>
              <a:gd name="connsiteY369" fmla="*/ 20935 h 246527"/>
              <a:gd name="connsiteX370" fmla="*/ 120135 w 238886"/>
              <a:gd name="connsiteY370" fmla="*/ 21897 h 246527"/>
              <a:gd name="connsiteX371" fmla="*/ 123023 w 238886"/>
              <a:gd name="connsiteY371" fmla="*/ 21717 h 246527"/>
              <a:gd name="connsiteX372" fmla="*/ 125911 w 238886"/>
              <a:gd name="connsiteY372" fmla="*/ 22138 h 246527"/>
              <a:gd name="connsiteX373" fmla="*/ 125489 w 238886"/>
              <a:gd name="connsiteY373" fmla="*/ 21476 h 246527"/>
              <a:gd name="connsiteX374" fmla="*/ 128858 w 238886"/>
              <a:gd name="connsiteY374" fmla="*/ 20755 h 246527"/>
              <a:gd name="connsiteX375" fmla="*/ 130061 w 238886"/>
              <a:gd name="connsiteY375" fmla="*/ 21055 h 246527"/>
              <a:gd name="connsiteX376" fmla="*/ 130964 w 238886"/>
              <a:gd name="connsiteY376" fmla="*/ 19972 h 246527"/>
              <a:gd name="connsiteX377" fmla="*/ 132107 w 238886"/>
              <a:gd name="connsiteY377" fmla="*/ 20033 h 246527"/>
              <a:gd name="connsiteX378" fmla="*/ 134694 w 238886"/>
              <a:gd name="connsiteY378" fmla="*/ 20995 h 246527"/>
              <a:gd name="connsiteX379" fmla="*/ 135836 w 238886"/>
              <a:gd name="connsiteY379" fmla="*/ 21055 h 246527"/>
              <a:gd name="connsiteX380" fmla="*/ 143657 w 238886"/>
              <a:gd name="connsiteY380" fmla="*/ 12814 h 246527"/>
              <a:gd name="connsiteX381" fmla="*/ 143778 w 238886"/>
              <a:gd name="connsiteY381" fmla="*/ 14979 h 246527"/>
              <a:gd name="connsiteX382" fmla="*/ 151117 w 238886"/>
              <a:gd name="connsiteY382" fmla="*/ 21296 h 246527"/>
              <a:gd name="connsiteX383" fmla="*/ 154004 w 238886"/>
              <a:gd name="connsiteY383" fmla="*/ 19612 h 246527"/>
              <a:gd name="connsiteX384" fmla="*/ 159539 w 238886"/>
              <a:gd name="connsiteY384" fmla="*/ 17446 h 246527"/>
              <a:gd name="connsiteX385" fmla="*/ 162547 w 238886"/>
              <a:gd name="connsiteY385" fmla="*/ 17446 h 246527"/>
              <a:gd name="connsiteX386" fmla="*/ 164532 w 238886"/>
              <a:gd name="connsiteY386" fmla="*/ 18288 h 246527"/>
              <a:gd name="connsiteX387" fmla="*/ 163449 w 238886"/>
              <a:gd name="connsiteY387" fmla="*/ 19551 h 246527"/>
              <a:gd name="connsiteX388" fmla="*/ 166156 w 238886"/>
              <a:gd name="connsiteY388" fmla="*/ 20514 h 246527"/>
              <a:gd name="connsiteX389" fmla="*/ 167961 w 238886"/>
              <a:gd name="connsiteY389" fmla="*/ 18408 h 246527"/>
              <a:gd name="connsiteX390" fmla="*/ 169164 w 238886"/>
              <a:gd name="connsiteY390" fmla="*/ 18589 h 246527"/>
              <a:gd name="connsiteX391" fmla="*/ 174819 w 238886"/>
              <a:gd name="connsiteY391" fmla="*/ 11972 h 246527"/>
              <a:gd name="connsiteX392" fmla="*/ 184384 w 238886"/>
              <a:gd name="connsiteY392" fmla="*/ 6798 h 246527"/>
              <a:gd name="connsiteX393" fmla="*/ 185587 w 238886"/>
              <a:gd name="connsiteY393" fmla="*/ 5775 h 246527"/>
              <a:gd name="connsiteX394" fmla="*/ 187993 w 238886"/>
              <a:gd name="connsiteY394" fmla="*/ 4993 h 246527"/>
              <a:gd name="connsiteX395" fmla="*/ 189016 w 238886"/>
              <a:gd name="connsiteY395" fmla="*/ 3730 h 246527"/>
              <a:gd name="connsiteX396" fmla="*/ 191422 w 238886"/>
              <a:gd name="connsiteY396" fmla="*/ 2707 h 246527"/>
              <a:gd name="connsiteX397" fmla="*/ 192505 w 238886"/>
              <a:gd name="connsiteY397" fmla="*/ 1624 h 246527"/>
              <a:gd name="connsiteX398" fmla="*/ 195032 w 238886"/>
              <a:gd name="connsiteY398" fmla="*/ 60 h 24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</a:cxnLst>
            <a:rect l="l" t="t" r="r" b="b"/>
            <a:pathLst>
              <a:path w="238886" h="246527">
                <a:moveTo>
                  <a:pt x="194972" y="0"/>
                </a:moveTo>
                <a:lnTo>
                  <a:pt x="195212" y="241"/>
                </a:lnTo>
                <a:lnTo>
                  <a:pt x="198401" y="1925"/>
                </a:lnTo>
                <a:lnTo>
                  <a:pt x="200928" y="6136"/>
                </a:lnTo>
                <a:lnTo>
                  <a:pt x="201108" y="6918"/>
                </a:lnTo>
                <a:lnTo>
                  <a:pt x="201649" y="9325"/>
                </a:lnTo>
                <a:lnTo>
                  <a:pt x="201950" y="10287"/>
                </a:lnTo>
                <a:lnTo>
                  <a:pt x="201830" y="11310"/>
                </a:lnTo>
                <a:lnTo>
                  <a:pt x="202492" y="13295"/>
                </a:lnTo>
                <a:lnTo>
                  <a:pt x="202672" y="13896"/>
                </a:lnTo>
                <a:lnTo>
                  <a:pt x="204717" y="16724"/>
                </a:lnTo>
                <a:lnTo>
                  <a:pt x="205319" y="19251"/>
                </a:lnTo>
                <a:lnTo>
                  <a:pt x="205740" y="20153"/>
                </a:lnTo>
                <a:lnTo>
                  <a:pt x="207304" y="21958"/>
                </a:lnTo>
                <a:lnTo>
                  <a:pt x="208507" y="24304"/>
                </a:lnTo>
                <a:lnTo>
                  <a:pt x="210854" y="25687"/>
                </a:lnTo>
                <a:lnTo>
                  <a:pt x="213140" y="25808"/>
                </a:lnTo>
                <a:lnTo>
                  <a:pt x="215786" y="27011"/>
                </a:lnTo>
                <a:lnTo>
                  <a:pt x="217230" y="28695"/>
                </a:lnTo>
                <a:lnTo>
                  <a:pt x="217711" y="29959"/>
                </a:lnTo>
                <a:lnTo>
                  <a:pt x="219156" y="31282"/>
                </a:lnTo>
                <a:lnTo>
                  <a:pt x="221261" y="32064"/>
                </a:lnTo>
                <a:lnTo>
                  <a:pt x="222644" y="33869"/>
                </a:lnTo>
                <a:lnTo>
                  <a:pt x="222464" y="35072"/>
                </a:lnTo>
                <a:lnTo>
                  <a:pt x="222223" y="35313"/>
                </a:lnTo>
                <a:lnTo>
                  <a:pt x="222163" y="36155"/>
                </a:lnTo>
                <a:lnTo>
                  <a:pt x="223125" y="37478"/>
                </a:lnTo>
                <a:lnTo>
                  <a:pt x="225351" y="37839"/>
                </a:lnTo>
                <a:lnTo>
                  <a:pt x="229382" y="42050"/>
                </a:lnTo>
                <a:lnTo>
                  <a:pt x="231427" y="43133"/>
                </a:lnTo>
                <a:lnTo>
                  <a:pt x="231789" y="44938"/>
                </a:lnTo>
                <a:lnTo>
                  <a:pt x="232089" y="46081"/>
                </a:lnTo>
                <a:lnTo>
                  <a:pt x="232691" y="47043"/>
                </a:lnTo>
                <a:lnTo>
                  <a:pt x="234195" y="49270"/>
                </a:lnTo>
                <a:lnTo>
                  <a:pt x="235999" y="50051"/>
                </a:lnTo>
                <a:lnTo>
                  <a:pt x="235458" y="50833"/>
                </a:lnTo>
                <a:lnTo>
                  <a:pt x="235699" y="52217"/>
                </a:lnTo>
                <a:lnTo>
                  <a:pt x="237624" y="53601"/>
                </a:lnTo>
                <a:lnTo>
                  <a:pt x="238887" y="56248"/>
                </a:lnTo>
                <a:lnTo>
                  <a:pt x="237383" y="55947"/>
                </a:lnTo>
                <a:lnTo>
                  <a:pt x="236481" y="54744"/>
                </a:lnTo>
                <a:lnTo>
                  <a:pt x="234857" y="54563"/>
                </a:lnTo>
                <a:lnTo>
                  <a:pt x="232209" y="52939"/>
                </a:lnTo>
                <a:lnTo>
                  <a:pt x="229081" y="53059"/>
                </a:lnTo>
                <a:lnTo>
                  <a:pt x="227938" y="53661"/>
                </a:lnTo>
                <a:lnTo>
                  <a:pt x="226855" y="55225"/>
                </a:lnTo>
                <a:lnTo>
                  <a:pt x="226495" y="53962"/>
                </a:lnTo>
                <a:lnTo>
                  <a:pt x="223547" y="52337"/>
                </a:lnTo>
                <a:lnTo>
                  <a:pt x="221923" y="53721"/>
                </a:lnTo>
                <a:lnTo>
                  <a:pt x="216989" y="55526"/>
                </a:lnTo>
                <a:lnTo>
                  <a:pt x="214343" y="55345"/>
                </a:lnTo>
                <a:lnTo>
                  <a:pt x="210794" y="57030"/>
                </a:lnTo>
                <a:lnTo>
                  <a:pt x="209410" y="58714"/>
                </a:lnTo>
                <a:lnTo>
                  <a:pt x="206642" y="59256"/>
                </a:lnTo>
                <a:lnTo>
                  <a:pt x="207665" y="61120"/>
                </a:lnTo>
                <a:lnTo>
                  <a:pt x="207786" y="63828"/>
                </a:lnTo>
                <a:lnTo>
                  <a:pt x="208628" y="65572"/>
                </a:lnTo>
                <a:lnTo>
                  <a:pt x="210553" y="67196"/>
                </a:lnTo>
                <a:lnTo>
                  <a:pt x="213681" y="72370"/>
                </a:lnTo>
                <a:lnTo>
                  <a:pt x="214523" y="75498"/>
                </a:lnTo>
                <a:lnTo>
                  <a:pt x="216267" y="75799"/>
                </a:lnTo>
                <a:lnTo>
                  <a:pt x="217290" y="77965"/>
                </a:lnTo>
                <a:lnTo>
                  <a:pt x="216508" y="80070"/>
                </a:lnTo>
                <a:lnTo>
                  <a:pt x="215245" y="80672"/>
                </a:lnTo>
                <a:lnTo>
                  <a:pt x="214763" y="84702"/>
                </a:lnTo>
                <a:lnTo>
                  <a:pt x="213561" y="84762"/>
                </a:lnTo>
                <a:lnTo>
                  <a:pt x="211034" y="89395"/>
                </a:lnTo>
                <a:lnTo>
                  <a:pt x="209169" y="90177"/>
                </a:lnTo>
                <a:lnTo>
                  <a:pt x="208687" y="88492"/>
                </a:lnTo>
                <a:lnTo>
                  <a:pt x="206642" y="85905"/>
                </a:lnTo>
                <a:lnTo>
                  <a:pt x="205560" y="87229"/>
                </a:lnTo>
                <a:lnTo>
                  <a:pt x="206342" y="90417"/>
                </a:lnTo>
                <a:lnTo>
                  <a:pt x="206462" y="93185"/>
                </a:lnTo>
                <a:lnTo>
                  <a:pt x="205319" y="96193"/>
                </a:lnTo>
                <a:lnTo>
                  <a:pt x="207364" y="97095"/>
                </a:lnTo>
                <a:lnTo>
                  <a:pt x="206462" y="99261"/>
                </a:lnTo>
                <a:lnTo>
                  <a:pt x="205500" y="99862"/>
                </a:lnTo>
                <a:lnTo>
                  <a:pt x="205560" y="101065"/>
                </a:lnTo>
                <a:lnTo>
                  <a:pt x="203153" y="102088"/>
                </a:lnTo>
                <a:lnTo>
                  <a:pt x="202552" y="102990"/>
                </a:lnTo>
                <a:lnTo>
                  <a:pt x="200145" y="104374"/>
                </a:lnTo>
                <a:lnTo>
                  <a:pt x="199905" y="106179"/>
                </a:lnTo>
                <a:lnTo>
                  <a:pt x="200928" y="107983"/>
                </a:lnTo>
                <a:lnTo>
                  <a:pt x="198040" y="109307"/>
                </a:lnTo>
                <a:lnTo>
                  <a:pt x="196235" y="107382"/>
                </a:lnTo>
                <a:lnTo>
                  <a:pt x="195272" y="109367"/>
                </a:lnTo>
                <a:lnTo>
                  <a:pt x="191302" y="110570"/>
                </a:lnTo>
                <a:lnTo>
                  <a:pt x="190159" y="112315"/>
                </a:lnTo>
                <a:lnTo>
                  <a:pt x="200386" y="126272"/>
                </a:lnTo>
                <a:lnTo>
                  <a:pt x="202852" y="128317"/>
                </a:lnTo>
                <a:lnTo>
                  <a:pt x="203454" y="127715"/>
                </a:lnTo>
                <a:lnTo>
                  <a:pt x="202251" y="127114"/>
                </a:lnTo>
                <a:lnTo>
                  <a:pt x="202852" y="126151"/>
                </a:lnTo>
                <a:lnTo>
                  <a:pt x="202431" y="125249"/>
                </a:lnTo>
                <a:lnTo>
                  <a:pt x="203214" y="123925"/>
                </a:lnTo>
                <a:lnTo>
                  <a:pt x="206342" y="123865"/>
                </a:lnTo>
                <a:lnTo>
                  <a:pt x="208628" y="121158"/>
                </a:lnTo>
                <a:lnTo>
                  <a:pt x="211515" y="119594"/>
                </a:lnTo>
                <a:lnTo>
                  <a:pt x="212959" y="121038"/>
                </a:lnTo>
                <a:lnTo>
                  <a:pt x="219456" y="124046"/>
                </a:lnTo>
                <a:lnTo>
                  <a:pt x="221621" y="125369"/>
                </a:lnTo>
                <a:lnTo>
                  <a:pt x="222825" y="124888"/>
                </a:lnTo>
                <a:lnTo>
                  <a:pt x="223727" y="126031"/>
                </a:lnTo>
                <a:lnTo>
                  <a:pt x="227337" y="124527"/>
                </a:lnTo>
                <a:lnTo>
                  <a:pt x="227938" y="125971"/>
                </a:lnTo>
                <a:lnTo>
                  <a:pt x="229201" y="124768"/>
                </a:lnTo>
                <a:lnTo>
                  <a:pt x="229021" y="123745"/>
                </a:lnTo>
                <a:lnTo>
                  <a:pt x="231427" y="122843"/>
                </a:lnTo>
                <a:lnTo>
                  <a:pt x="232931" y="125610"/>
                </a:lnTo>
                <a:lnTo>
                  <a:pt x="233954" y="126211"/>
                </a:lnTo>
                <a:lnTo>
                  <a:pt x="232931" y="128317"/>
                </a:lnTo>
                <a:lnTo>
                  <a:pt x="231849" y="127956"/>
                </a:lnTo>
                <a:lnTo>
                  <a:pt x="230525" y="129159"/>
                </a:lnTo>
                <a:lnTo>
                  <a:pt x="231006" y="130844"/>
                </a:lnTo>
                <a:lnTo>
                  <a:pt x="230104" y="132407"/>
                </a:lnTo>
                <a:lnTo>
                  <a:pt x="230345" y="133370"/>
                </a:lnTo>
                <a:lnTo>
                  <a:pt x="229201" y="134152"/>
                </a:lnTo>
                <a:lnTo>
                  <a:pt x="228781" y="136318"/>
                </a:lnTo>
                <a:lnTo>
                  <a:pt x="229743" y="138483"/>
                </a:lnTo>
                <a:lnTo>
                  <a:pt x="227938" y="141251"/>
                </a:lnTo>
                <a:lnTo>
                  <a:pt x="227156" y="141491"/>
                </a:lnTo>
                <a:lnTo>
                  <a:pt x="227277" y="143356"/>
                </a:lnTo>
                <a:lnTo>
                  <a:pt x="226194" y="145161"/>
                </a:lnTo>
                <a:lnTo>
                  <a:pt x="223547" y="144680"/>
                </a:lnTo>
                <a:lnTo>
                  <a:pt x="220539" y="146124"/>
                </a:lnTo>
                <a:lnTo>
                  <a:pt x="215967" y="144920"/>
                </a:lnTo>
                <a:lnTo>
                  <a:pt x="214944" y="146244"/>
                </a:lnTo>
                <a:lnTo>
                  <a:pt x="215185" y="148710"/>
                </a:lnTo>
                <a:lnTo>
                  <a:pt x="213621" y="149793"/>
                </a:lnTo>
                <a:lnTo>
                  <a:pt x="213500" y="151658"/>
                </a:lnTo>
                <a:lnTo>
                  <a:pt x="211275" y="155448"/>
                </a:lnTo>
                <a:lnTo>
                  <a:pt x="210011" y="156651"/>
                </a:lnTo>
                <a:lnTo>
                  <a:pt x="211816" y="158637"/>
                </a:lnTo>
                <a:lnTo>
                  <a:pt x="212778" y="160441"/>
                </a:lnTo>
                <a:lnTo>
                  <a:pt x="215426" y="162486"/>
                </a:lnTo>
                <a:lnTo>
                  <a:pt x="216087" y="162186"/>
                </a:lnTo>
                <a:lnTo>
                  <a:pt x="218193" y="163088"/>
                </a:lnTo>
                <a:lnTo>
                  <a:pt x="218193" y="165554"/>
                </a:lnTo>
                <a:lnTo>
                  <a:pt x="219095" y="167901"/>
                </a:lnTo>
                <a:lnTo>
                  <a:pt x="218434" y="168322"/>
                </a:lnTo>
                <a:lnTo>
                  <a:pt x="218915" y="169645"/>
                </a:lnTo>
                <a:lnTo>
                  <a:pt x="220298" y="170006"/>
                </a:lnTo>
                <a:lnTo>
                  <a:pt x="220178" y="172593"/>
                </a:lnTo>
                <a:lnTo>
                  <a:pt x="220839" y="172653"/>
                </a:lnTo>
                <a:lnTo>
                  <a:pt x="221983" y="174338"/>
                </a:lnTo>
                <a:lnTo>
                  <a:pt x="223306" y="173736"/>
                </a:lnTo>
                <a:lnTo>
                  <a:pt x="224509" y="175481"/>
                </a:lnTo>
                <a:lnTo>
                  <a:pt x="224629" y="176985"/>
                </a:lnTo>
                <a:lnTo>
                  <a:pt x="225833" y="181196"/>
                </a:lnTo>
                <a:lnTo>
                  <a:pt x="226976" y="181376"/>
                </a:lnTo>
                <a:lnTo>
                  <a:pt x="226073" y="182218"/>
                </a:lnTo>
                <a:lnTo>
                  <a:pt x="226976" y="183903"/>
                </a:lnTo>
                <a:lnTo>
                  <a:pt x="228359" y="183602"/>
                </a:lnTo>
                <a:lnTo>
                  <a:pt x="228961" y="184504"/>
                </a:lnTo>
                <a:lnTo>
                  <a:pt x="229803" y="188896"/>
                </a:lnTo>
                <a:lnTo>
                  <a:pt x="229503" y="191302"/>
                </a:lnTo>
                <a:lnTo>
                  <a:pt x="231307" y="191723"/>
                </a:lnTo>
                <a:lnTo>
                  <a:pt x="231728" y="192565"/>
                </a:lnTo>
                <a:lnTo>
                  <a:pt x="233052" y="192385"/>
                </a:lnTo>
                <a:lnTo>
                  <a:pt x="236180" y="194069"/>
                </a:lnTo>
                <a:lnTo>
                  <a:pt x="236361" y="195814"/>
                </a:lnTo>
                <a:lnTo>
                  <a:pt x="233473" y="196656"/>
                </a:lnTo>
                <a:lnTo>
                  <a:pt x="231728" y="196656"/>
                </a:lnTo>
                <a:lnTo>
                  <a:pt x="229081" y="200446"/>
                </a:lnTo>
                <a:lnTo>
                  <a:pt x="227878" y="200927"/>
                </a:lnTo>
                <a:lnTo>
                  <a:pt x="225351" y="203334"/>
                </a:lnTo>
                <a:lnTo>
                  <a:pt x="224629" y="205138"/>
                </a:lnTo>
                <a:lnTo>
                  <a:pt x="221261" y="206823"/>
                </a:lnTo>
                <a:lnTo>
                  <a:pt x="219997" y="210613"/>
                </a:lnTo>
                <a:lnTo>
                  <a:pt x="219095" y="215426"/>
                </a:lnTo>
                <a:lnTo>
                  <a:pt x="218493" y="215847"/>
                </a:lnTo>
                <a:lnTo>
                  <a:pt x="218072" y="218674"/>
                </a:lnTo>
                <a:lnTo>
                  <a:pt x="216629" y="220840"/>
                </a:lnTo>
                <a:lnTo>
                  <a:pt x="214583" y="221622"/>
                </a:lnTo>
                <a:lnTo>
                  <a:pt x="213140" y="223847"/>
                </a:lnTo>
                <a:lnTo>
                  <a:pt x="211034" y="224870"/>
                </a:lnTo>
                <a:lnTo>
                  <a:pt x="209771" y="226194"/>
                </a:lnTo>
                <a:lnTo>
                  <a:pt x="206642" y="226494"/>
                </a:lnTo>
                <a:lnTo>
                  <a:pt x="205198" y="227818"/>
                </a:lnTo>
                <a:lnTo>
                  <a:pt x="203996" y="230585"/>
                </a:lnTo>
                <a:lnTo>
                  <a:pt x="201589" y="232992"/>
                </a:lnTo>
                <a:lnTo>
                  <a:pt x="197739" y="233473"/>
                </a:lnTo>
                <a:lnTo>
                  <a:pt x="194912" y="234195"/>
                </a:lnTo>
                <a:lnTo>
                  <a:pt x="192144" y="237925"/>
                </a:lnTo>
                <a:lnTo>
                  <a:pt x="190640" y="238286"/>
                </a:lnTo>
                <a:lnTo>
                  <a:pt x="188474" y="241414"/>
                </a:lnTo>
                <a:lnTo>
                  <a:pt x="186429" y="237624"/>
                </a:lnTo>
                <a:lnTo>
                  <a:pt x="184384" y="235037"/>
                </a:lnTo>
                <a:lnTo>
                  <a:pt x="184805" y="232751"/>
                </a:lnTo>
                <a:lnTo>
                  <a:pt x="184384" y="229743"/>
                </a:lnTo>
                <a:lnTo>
                  <a:pt x="184925" y="228780"/>
                </a:lnTo>
                <a:lnTo>
                  <a:pt x="184324" y="226675"/>
                </a:lnTo>
                <a:lnTo>
                  <a:pt x="185828" y="225712"/>
                </a:lnTo>
                <a:lnTo>
                  <a:pt x="186128" y="224208"/>
                </a:lnTo>
                <a:lnTo>
                  <a:pt x="185347" y="222283"/>
                </a:lnTo>
                <a:lnTo>
                  <a:pt x="182459" y="221802"/>
                </a:lnTo>
                <a:lnTo>
                  <a:pt x="169345" y="220479"/>
                </a:lnTo>
                <a:lnTo>
                  <a:pt x="162607" y="220418"/>
                </a:lnTo>
                <a:lnTo>
                  <a:pt x="158395" y="220178"/>
                </a:lnTo>
                <a:lnTo>
                  <a:pt x="157494" y="220659"/>
                </a:lnTo>
                <a:lnTo>
                  <a:pt x="154004" y="220659"/>
                </a:lnTo>
                <a:lnTo>
                  <a:pt x="152440" y="222825"/>
                </a:lnTo>
                <a:lnTo>
                  <a:pt x="149974" y="222825"/>
                </a:lnTo>
                <a:lnTo>
                  <a:pt x="150696" y="223908"/>
                </a:lnTo>
                <a:lnTo>
                  <a:pt x="150515" y="225412"/>
                </a:lnTo>
                <a:lnTo>
                  <a:pt x="148710" y="224569"/>
                </a:lnTo>
                <a:lnTo>
                  <a:pt x="148951" y="225953"/>
                </a:lnTo>
                <a:lnTo>
                  <a:pt x="147146" y="225351"/>
                </a:lnTo>
                <a:lnTo>
                  <a:pt x="146124" y="225833"/>
                </a:lnTo>
                <a:lnTo>
                  <a:pt x="144920" y="224630"/>
                </a:lnTo>
                <a:lnTo>
                  <a:pt x="143236" y="224690"/>
                </a:lnTo>
                <a:lnTo>
                  <a:pt x="143717" y="226374"/>
                </a:lnTo>
                <a:lnTo>
                  <a:pt x="141852" y="226494"/>
                </a:lnTo>
                <a:lnTo>
                  <a:pt x="138784" y="224810"/>
                </a:lnTo>
                <a:lnTo>
                  <a:pt x="136859" y="225351"/>
                </a:lnTo>
                <a:lnTo>
                  <a:pt x="134754" y="226675"/>
                </a:lnTo>
                <a:lnTo>
                  <a:pt x="132648" y="225472"/>
                </a:lnTo>
                <a:lnTo>
                  <a:pt x="131565" y="225592"/>
                </a:lnTo>
                <a:lnTo>
                  <a:pt x="115263" y="231427"/>
                </a:lnTo>
                <a:lnTo>
                  <a:pt x="103652" y="235578"/>
                </a:lnTo>
                <a:lnTo>
                  <a:pt x="74716" y="246527"/>
                </a:lnTo>
                <a:lnTo>
                  <a:pt x="74235" y="244662"/>
                </a:lnTo>
                <a:lnTo>
                  <a:pt x="74415" y="243399"/>
                </a:lnTo>
                <a:lnTo>
                  <a:pt x="72731" y="241715"/>
                </a:lnTo>
                <a:lnTo>
                  <a:pt x="71888" y="238526"/>
                </a:lnTo>
                <a:lnTo>
                  <a:pt x="72069" y="237624"/>
                </a:lnTo>
                <a:lnTo>
                  <a:pt x="70324" y="237143"/>
                </a:lnTo>
                <a:lnTo>
                  <a:pt x="68339" y="235037"/>
                </a:lnTo>
                <a:lnTo>
                  <a:pt x="66896" y="235639"/>
                </a:lnTo>
                <a:lnTo>
                  <a:pt x="65693" y="234856"/>
                </a:lnTo>
                <a:lnTo>
                  <a:pt x="62865" y="234977"/>
                </a:lnTo>
                <a:lnTo>
                  <a:pt x="58473" y="235879"/>
                </a:lnTo>
                <a:lnTo>
                  <a:pt x="37418" y="239429"/>
                </a:lnTo>
                <a:lnTo>
                  <a:pt x="24604" y="241654"/>
                </a:lnTo>
                <a:lnTo>
                  <a:pt x="23341" y="233894"/>
                </a:lnTo>
                <a:lnTo>
                  <a:pt x="24123" y="233774"/>
                </a:lnTo>
                <a:lnTo>
                  <a:pt x="23100" y="232330"/>
                </a:lnTo>
                <a:lnTo>
                  <a:pt x="27312" y="225231"/>
                </a:lnTo>
                <a:lnTo>
                  <a:pt x="24665" y="223246"/>
                </a:lnTo>
                <a:lnTo>
                  <a:pt x="23702" y="222885"/>
                </a:lnTo>
                <a:lnTo>
                  <a:pt x="22921" y="223607"/>
                </a:lnTo>
                <a:lnTo>
                  <a:pt x="22078" y="222945"/>
                </a:lnTo>
                <a:lnTo>
                  <a:pt x="21356" y="223426"/>
                </a:lnTo>
                <a:lnTo>
                  <a:pt x="19551" y="223065"/>
                </a:lnTo>
                <a:lnTo>
                  <a:pt x="17566" y="220960"/>
                </a:lnTo>
                <a:lnTo>
                  <a:pt x="16724" y="221802"/>
                </a:lnTo>
                <a:lnTo>
                  <a:pt x="16123" y="217591"/>
                </a:lnTo>
                <a:lnTo>
                  <a:pt x="1083" y="220057"/>
                </a:lnTo>
                <a:lnTo>
                  <a:pt x="0" y="213440"/>
                </a:lnTo>
                <a:lnTo>
                  <a:pt x="1023" y="212357"/>
                </a:lnTo>
                <a:lnTo>
                  <a:pt x="4031" y="211515"/>
                </a:lnTo>
                <a:lnTo>
                  <a:pt x="4572" y="208628"/>
                </a:lnTo>
                <a:lnTo>
                  <a:pt x="3670" y="206221"/>
                </a:lnTo>
                <a:lnTo>
                  <a:pt x="6317" y="204176"/>
                </a:lnTo>
                <a:lnTo>
                  <a:pt x="8242" y="201168"/>
                </a:lnTo>
                <a:lnTo>
                  <a:pt x="4091" y="197198"/>
                </a:lnTo>
                <a:lnTo>
                  <a:pt x="3249" y="196235"/>
                </a:lnTo>
                <a:lnTo>
                  <a:pt x="963" y="191784"/>
                </a:lnTo>
                <a:lnTo>
                  <a:pt x="6076" y="190641"/>
                </a:lnTo>
                <a:lnTo>
                  <a:pt x="6918" y="189016"/>
                </a:lnTo>
                <a:lnTo>
                  <a:pt x="11911" y="188174"/>
                </a:lnTo>
                <a:lnTo>
                  <a:pt x="11551" y="186610"/>
                </a:lnTo>
                <a:lnTo>
                  <a:pt x="12152" y="184504"/>
                </a:lnTo>
                <a:lnTo>
                  <a:pt x="11370" y="180173"/>
                </a:lnTo>
                <a:lnTo>
                  <a:pt x="15822" y="179150"/>
                </a:lnTo>
                <a:lnTo>
                  <a:pt x="16724" y="180835"/>
                </a:lnTo>
                <a:lnTo>
                  <a:pt x="17627" y="179331"/>
                </a:lnTo>
                <a:lnTo>
                  <a:pt x="16845" y="174037"/>
                </a:lnTo>
                <a:lnTo>
                  <a:pt x="18168" y="174819"/>
                </a:lnTo>
                <a:lnTo>
                  <a:pt x="19371" y="174458"/>
                </a:lnTo>
                <a:lnTo>
                  <a:pt x="21536" y="175721"/>
                </a:lnTo>
                <a:lnTo>
                  <a:pt x="22138" y="175120"/>
                </a:lnTo>
                <a:lnTo>
                  <a:pt x="23402" y="176624"/>
                </a:lnTo>
                <a:lnTo>
                  <a:pt x="24484" y="176022"/>
                </a:lnTo>
                <a:lnTo>
                  <a:pt x="25086" y="176624"/>
                </a:lnTo>
                <a:lnTo>
                  <a:pt x="24905" y="179090"/>
                </a:lnTo>
                <a:lnTo>
                  <a:pt x="25507" y="178188"/>
                </a:lnTo>
                <a:lnTo>
                  <a:pt x="26169" y="178910"/>
                </a:lnTo>
                <a:lnTo>
                  <a:pt x="27612" y="176082"/>
                </a:lnTo>
                <a:lnTo>
                  <a:pt x="31042" y="175481"/>
                </a:lnTo>
                <a:lnTo>
                  <a:pt x="33929" y="173315"/>
                </a:lnTo>
                <a:lnTo>
                  <a:pt x="39704" y="172473"/>
                </a:lnTo>
                <a:lnTo>
                  <a:pt x="40426" y="175601"/>
                </a:lnTo>
                <a:lnTo>
                  <a:pt x="41027" y="175240"/>
                </a:lnTo>
                <a:lnTo>
                  <a:pt x="46803" y="175060"/>
                </a:lnTo>
                <a:lnTo>
                  <a:pt x="50111" y="176263"/>
                </a:lnTo>
                <a:lnTo>
                  <a:pt x="50893" y="174277"/>
                </a:lnTo>
                <a:lnTo>
                  <a:pt x="51796" y="174097"/>
                </a:lnTo>
                <a:lnTo>
                  <a:pt x="52397" y="171751"/>
                </a:lnTo>
                <a:lnTo>
                  <a:pt x="54443" y="173556"/>
                </a:lnTo>
                <a:lnTo>
                  <a:pt x="55827" y="173315"/>
                </a:lnTo>
                <a:lnTo>
                  <a:pt x="56428" y="170608"/>
                </a:lnTo>
                <a:lnTo>
                  <a:pt x="55827" y="168623"/>
                </a:lnTo>
                <a:lnTo>
                  <a:pt x="59436" y="167058"/>
                </a:lnTo>
                <a:lnTo>
                  <a:pt x="58955" y="164532"/>
                </a:lnTo>
                <a:lnTo>
                  <a:pt x="59316" y="162427"/>
                </a:lnTo>
                <a:lnTo>
                  <a:pt x="60519" y="159900"/>
                </a:lnTo>
                <a:lnTo>
                  <a:pt x="59617" y="158335"/>
                </a:lnTo>
                <a:lnTo>
                  <a:pt x="60699" y="157614"/>
                </a:lnTo>
                <a:lnTo>
                  <a:pt x="59977" y="156651"/>
                </a:lnTo>
                <a:lnTo>
                  <a:pt x="57150" y="156651"/>
                </a:lnTo>
                <a:lnTo>
                  <a:pt x="56549" y="154666"/>
                </a:lnTo>
                <a:lnTo>
                  <a:pt x="55045" y="154064"/>
                </a:lnTo>
                <a:lnTo>
                  <a:pt x="54503" y="150936"/>
                </a:lnTo>
                <a:lnTo>
                  <a:pt x="53300" y="149733"/>
                </a:lnTo>
                <a:lnTo>
                  <a:pt x="51856" y="149492"/>
                </a:lnTo>
                <a:lnTo>
                  <a:pt x="51014" y="150696"/>
                </a:lnTo>
                <a:lnTo>
                  <a:pt x="51134" y="152741"/>
                </a:lnTo>
                <a:lnTo>
                  <a:pt x="49751" y="153222"/>
                </a:lnTo>
                <a:lnTo>
                  <a:pt x="48728" y="154666"/>
                </a:lnTo>
                <a:lnTo>
                  <a:pt x="46743" y="154064"/>
                </a:lnTo>
                <a:lnTo>
                  <a:pt x="46141" y="149492"/>
                </a:lnTo>
                <a:lnTo>
                  <a:pt x="45539" y="150816"/>
                </a:lnTo>
                <a:lnTo>
                  <a:pt x="44095" y="152019"/>
                </a:lnTo>
                <a:lnTo>
                  <a:pt x="43614" y="153643"/>
                </a:lnTo>
                <a:lnTo>
                  <a:pt x="44698" y="155087"/>
                </a:lnTo>
                <a:lnTo>
                  <a:pt x="44698" y="156110"/>
                </a:lnTo>
                <a:lnTo>
                  <a:pt x="43494" y="155689"/>
                </a:lnTo>
                <a:lnTo>
                  <a:pt x="42412" y="153523"/>
                </a:lnTo>
                <a:lnTo>
                  <a:pt x="41630" y="154305"/>
                </a:lnTo>
                <a:lnTo>
                  <a:pt x="41449" y="155809"/>
                </a:lnTo>
                <a:lnTo>
                  <a:pt x="40727" y="154125"/>
                </a:lnTo>
                <a:lnTo>
                  <a:pt x="39704" y="153282"/>
                </a:lnTo>
                <a:lnTo>
                  <a:pt x="39464" y="150756"/>
                </a:lnTo>
                <a:lnTo>
                  <a:pt x="40005" y="147868"/>
                </a:lnTo>
                <a:lnTo>
                  <a:pt x="39824" y="144439"/>
                </a:lnTo>
                <a:lnTo>
                  <a:pt x="38501" y="141070"/>
                </a:lnTo>
                <a:lnTo>
                  <a:pt x="39704" y="141251"/>
                </a:lnTo>
                <a:lnTo>
                  <a:pt x="40186" y="140348"/>
                </a:lnTo>
                <a:lnTo>
                  <a:pt x="38922" y="137701"/>
                </a:lnTo>
                <a:lnTo>
                  <a:pt x="38922" y="134453"/>
                </a:lnTo>
                <a:lnTo>
                  <a:pt x="27191" y="128437"/>
                </a:lnTo>
                <a:lnTo>
                  <a:pt x="29116" y="125670"/>
                </a:lnTo>
                <a:lnTo>
                  <a:pt x="37538" y="114661"/>
                </a:lnTo>
                <a:lnTo>
                  <a:pt x="50533" y="96433"/>
                </a:lnTo>
                <a:lnTo>
                  <a:pt x="49329" y="94628"/>
                </a:lnTo>
                <a:lnTo>
                  <a:pt x="47585" y="93245"/>
                </a:lnTo>
                <a:lnTo>
                  <a:pt x="47465" y="92342"/>
                </a:lnTo>
                <a:lnTo>
                  <a:pt x="45179" y="90658"/>
                </a:lnTo>
                <a:lnTo>
                  <a:pt x="44336" y="90598"/>
                </a:lnTo>
                <a:lnTo>
                  <a:pt x="42531" y="87409"/>
                </a:lnTo>
                <a:lnTo>
                  <a:pt x="39764" y="86206"/>
                </a:lnTo>
                <a:lnTo>
                  <a:pt x="37538" y="84402"/>
                </a:lnTo>
                <a:lnTo>
                  <a:pt x="37538" y="82597"/>
                </a:lnTo>
                <a:lnTo>
                  <a:pt x="41027" y="59857"/>
                </a:lnTo>
                <a:lnTo>
                  <a:pt x="65632" y="22920"/>
                </a:lnTo>
                <a:lnTo>
                  <a:pt x="66354" y="23702"/>
                </a:lnTo>
                <a:lnTo>
                  <a:pt x="69602" y="25026"/>
                </a:lnTo>
                <a:lnTo>
                  <a:pt x="70686" y="26710"/>
                </a:lnTo>
                <a:lnTo>
                  <a:pt x="74174" y="28575"/>
                </a:lnTo>
                <a:lnTo>
                  <a:pt x="75919" y="29357"/>
                </a:lnTo>
                <a:lnTo>
                  <a:pt x="80431" y="27793"/>
                </a:lnTo>
                <a:lnTo>
                  <a:pt x="84822" y="27011"/>
                </a:lnTo>
                <a:lnTo>
                  <a:pt x="85906" y="25868"/>
                </a:lnTo>
                <a:lnTo>
                  <a:pt x="86988" y="26650"/>
                </a:lnTo>
                <a:lnTo>
                  <a:pt x="88252" y="25567"/>
                </a:lnTo>
                <a:lnTo>
                  <a:pt x="93365" y="29056"/>
                </a:lnTo>
                <a:lnTo>
                  <a:pt x="98418" y="32305"/>
                </a:lnTo>
                <a:lnTo>
                  <a:pt x="98418" y="32846"/>
                </a:lnTo>
                <a:lnTo>
                  <a:pt x="102208" y="35253"/>
                </a:lnTo>
                <a:lnTo>
                  <a:pt x="103833" y="33688"/>
                </a:lnTo>
                <a:lnTo>
                  <a:pt x="106419" y="32846"/>
                </a:lnTo>
                <a:lnTo>
                  <a:pt x="108946" y="28816"/>
                </a:lnTo>
                <a:lnTo>
                  <a:pt x="109788" y="26289"/>
                </a:lnTo>
                <a:lnTo>
                  <a:pt x="110811" y="25687"/>
                </a:lnTo>
                <a:lnTo>
                  <a:pt x="111833" y="23401"/>
                </a:lnTo>
                <a:lnTo>
                  <a:pt x="112315" y="23401"/>
                </a:lnTo>
                <a:lnTo>
                  <a:pt x="115924" y="19612"/>
                </a:lnTo>
                <a:lnTo>
                  <a:pt x="117970" y="21537"/>
                </a:lnTo>
                <a:lnTo>
                  <a:pt x="119413" y="20935"/>
                </a:lnTo>
                <a:lnTo>
                  <a:pt x="120135" y="21897"/>
                </a:lnTo>
                <a:lnTo>
                  <a:pt x="123023" y="21717"/>
                </a:lnTo>
                <a:lnTo>
                  <a:pt x="125911" y="22138"/>
                </a:lnTo>
                <a:lnTo>
                  <a:pt x="125489" y="21476"/>
                </a:lnTo>
                <a:lnTo>
                  <a:pt x="128858" y="20755"/>
                </a:lnTo>
                <a:lnTo>
                  <a:pt x="130061" y="21055"/>
                </a:lnTo>
                <a:lnTo>
                  <a:pt x="130964" y="19972"/>
                </a:lnTo>
                <a:lnTo>
                  <a:pt x="132107" y="20033"/>
                </a:lnTo>
                <a:lnTo>
                  <a:pt x="134694" y="20995"/>
                </a:lnTo>
                <a:lnTo>
                  <a:pt x="135836" y="21055"/>
                </a:lnTo>
                <a:lnTo>
                  <a:pt x="143657" y="12814"/>
                </a:lnTo>
                <a:lnTo>
                  <a:pt x="143778" y="14979"/>
                </a:lnTo>
                <a:lnTo>
                  <a:pt x="151117" y="21296"/>
                </a:lnTo>
                <a:lnTo>
                  <a:pt x="154004" y="19612"/>
                </a:lnTo>
                <a:lnTo>
                  <a:pt x="159539" y="17446"/>
                </a:lnTo>
                <a:lnTo>
                  <a:pt x="162547" y="17446"/>
                </a:lnTo>
                <a:lnTo>
                  <a:pt x="164532" y="18288"/>
                </a:lnTo>
                <a:lnTo>
                  <a:pt x="163449" y="19551"/>
                </a:lnTo>
                <a:lnTo>
                  <a:pt x="166156" y="20514"/>
                </a:lnTo>
                <a:lnTo>
                  <a:pt x="167961" y="18408"/>
                </a:lnTo>
                <a:lnTo>
                  <a:pt x="169164" y="18589"/>
                </a:lnTo>
                <a:lnTo>
                  <a:pt x="174819" y="11972"/>
                </a:lnTo>
                <a:lnTo>
                  <a:pt x="184384" y="6798"/>
                </a:lnTo>
                <a:lnTo>
                  <a:pt x="185587" y="5775"/>
                </a:lnTo>
                <a:lnTo>
                  <a:pt x="187993" y="4993"/>
                </a:lnTo>
                <a:lnTo>
                  <a:pt x="189016" y="3730"/>
                </a:lnTo>
                <a:lnTo>
                  <a:pt x="191422" y="2707"/>
                </a:lnTo>
                <a:lnTo>
                  <a:pt x="192505" y="1624"/>
                </a:lnTo>
                <a:lnTo>
                  <a:pt x="195032" y="6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 title="GA-11">
            <a:extLst>
              <a:ext uri="{FF2B5EF4-FFF2-40B4-BE49-F238E27FC236}">
                <a16:creationId xmlns:a16="http://schemas.microsoft.com/office/drawing/2014/main" id="{0AFF554E-4A0C-798E-9BE6-D45E5884F3FC}"/>
              </a:ext>
            </a:extLst>
          </p:cNvPr>
          <p:cNvSpPr/>
          <p:nvPr/>
        </p:nvSpPr>
        <p:spPr>
          <a:xfrm>
            <a:off x="6260542" y="4337146"/>
            <a:ext cx="92617" cy="110738"/>
          </a:xfrm>
          <a:custGeom>
            <a:avLst/>
            <a:gdLst>
              <a:gd name="connsiteX0" fmla="*/ 49871 w 115924"/>
              <a:gd name="connsiteY0" fmla="*/ 10708 h 143536"/>
              <a:gd name="connsiteX1" fmla="*/ 61903 w 115924"/>
              <a:gd name="connsiteY1" fmla="*/ 8603 h 143536"/>
              <a:gd name="connsiteX2" fmla="*/ 62144 w 115924"/>
              <a:gd name="connsiteY2" fmla="*/ 8242 h 143536"/>
              <a:gd name="connsiteX3" fmla="*/ 70205 w 115924"/>
              <a:gd name="connsiteY3" fmla="*/ 6978 h 143536"/>
              <a:gd name="connsiteX4" fmla="*/ 70205 w 115924"/>
              <a:gd name="connsiteY4" fmla="*/ 5775 h 143536"/>
              <a:gd name="connsiteX5" fmla="*/ 71407 w 115924"/>
              <a:gd name="connsiteY5" fmla="*/ 5534 h 143536"/>
              <a:gd name="connsiteX6" fmla="*/ 71288 w 115924"/>
              <a:gd name="connsiteY6" fmla="*/ 4211 h 143536"/>
              <a:gd name="connsiteX7" fmla="*/ 72671 w 115924"/>
              <a:gd name="connsiteY7" fmla="*/ 3970 h 143536"/>
              <a:gd name="connsiteX8" fmla="*/ 72972 w 115924"/>
              <a:gd name="connsiteY8" fmla="*/ 6377 h 143536"/>
              <a:gd name="connsiteX9" fmla="*/ 77002 w 115924"/>
              <a:gd name="connsiteY9" fmla="*/ 5775 h 143536"/>
              <a:gd name="connsiteX10" fmla="*/ 76822 w 115924"/>
              <a:gd name="connsiteY10" fmla="*/ 4692 h 143536"/>
              <a:gd name="connsiteX11" fmla="*/ 75438 w 115924"/>
              <a:gd name="connsiteY11" fmla="*/ 4813 h 143536"/>
              <a:gd name="connsiteX12" fmla="*/ 75197 w 115924"/>
              <a:gd name="connsiteY12" fmla="*/ 3670 h 143536"/>
              <a:gd name="connsiteX13" fmla="*/ 77845 w 115924"/>
              <a:gd name="connsiteY13" fmla="*/ 3068 h 143536"/>
              <a:gd name="connsiteX14" fmla="*/ 78326 w 115924"/>
              <a:gd name="connsiteY14" fmla="*/ 5655 h 143536"/>
              <a:gd name="connsiteX15" fmla="*/ 83740 w 115924"/>
              <a:gd name="connsiteY15" fmla="*/ 4813 h 143536"/>
              <a:gd name="connsiteX16" fmla="*/ 84041 w 115924"/>
              <a:gd name="connsiteY16" fmla="*/ 3188 h 143536"/>
              <a:gd name="connsiteX17" fmla="*/ 84823 w 115924"/>
              <a:gd name="connsiteY17" fmla="*/ 3068 h 143536"/>
              <a:gd name="connsiteX18" fmla="*/ 84943 w 115924"/>
              <a:gd name="connsiteY18" fmla="*/ 4632 h 143536"/>
              <a:gd name="connsiteX19" fmla="*/ 93124 w 115924"/>
              <a:gd name="connsiteY19" fmla="*/ 3369 h 143536"/>
              <a:gd name="connsiteX20" fmla="*/ 92583 w 115924"/>
              <a:gd name="connsiteY20" fmla="*/ 662 h 143536"/>
              <a:gd name="connsiteX21" fmla="*/ 96554 w 115924"/>
              <a:gd name="connsiteY21" fmla="*/ 0 h 143536"/>
              <a:gd name="connsiteX22" fmla="*/ 97035 w 115924"/>
              <a:gd name="connsiteY22" fmla="*/ 2647 h 143536"/>
              <a:gd name="connsiteX23" fmla="*/ 103652 w 115924"/>
              <a:gd name="connsiteY23" fmla="*/ 17085 h 143536"/>
              <a:gd name="connsiteX24" fmla="*/ 113278 w 115924"/>
              <a:gd name="connsiteY24" fmla="*/ 15521 h 143536"/>
              <a:gd name="connsiteX25" fmla="*/ 115924 w 115924"/>
              <a:gd name="connsiteY25" fmla="*/ 31763 h 143536"/>
              <a:gd name="connsiteX26" fmla="*/ 95410 w 115924"/>
              <a:gd name="connsiteY26" fmla="*/ 35373 h 143536"/>
              <a:gd name="connsiteX27" fmla="*/ 95591 w 115924"/>
              <a:gd name="connsiteY27" fmla="*/ 36757 h 143536"/>
              <a:gd name="connsiteX28" fmla="*/ 94268 w 115924"/>
              <a:gd name="connsiteY28" fmla="*/ 36997 h 143536"/>
              <a:gd name="connsiteX29" fmla="*/ 94087 w 115924"/>
              <a:gd name="connsiteY29" fmla="*/ 35614 h 143536"/>
              <a:gd name="connsiteX30" fmla="*/ 92402 w 115924"/>
              <a:gd name="connsiteY30" fmla="*/ 35974 h 143536"/>
              <a:gd name="connsiteX31" fmla="*/ 92343 w 115924"/>
              <a:gd name="connsiteY31" fmla="*/ 36817 h 143536"/>
              <a:gd name="connsiteX32" fmla="*/ 94749 w 115924"/>
              <a:gd name="connsiteY32" fmla="*/ 37478 h 143536"/>
              <a:gd name="connsiteX33" fmla="*/ 93967 w 115924"/>
              <a:gd name="connsiteY33" fmla="*/ 38682 h 143536"/>
              <a:gd name="connsiteX34" fmla="*/ 94929 w 115924"/>
              <a:gd name="connsiteY34" fmla="*/ 40486 h 143536"/>
              <a:gd name="connsiteX35" fmla="*/ 93546 w 115924"/>
              <a:gd name="connsiteY35" fmla="*/ 39644 h 143536"/>
              <a:gd name="connsiteX36" fmla="*/ 92343 w 115924"/>
              <a:gd name="connsiteY36" fmla="*/ 41148 h 143536"/>
              <a:gd name="connsiteX37" fmla="*/ 95471 w 115924"/>
              <a:gd name="connsiteY37" fmla="*/ 44938 h 143536"/>
              <a:gd name="connsiteX38" fmla="*/ 94087 w 115924"/>
              <a:gd name="connsiteY38" fmla="*/ 44337 h 143536"/>
              <a:gd name="connsiteX39" fmla="*/ 94268 w 115924"/>
              <a:gd name="connsiteY39" fmla="*/ 45178 h 143536"/>
              <a:gd name="connsiteX40" fmla="*/ 93065 w 115924"/>
              <a:gd name="connsiteY40" fmla="*/ 46382 h 143536"/>
              <a:gd name="connsiteX41" fmla="*/ 94448 w 115924"/>
              <a:gd name="connsiteY41" fmla="*/ 48367 h 143536"/>
              <a:gd name="connsiteX42" fmla="*/ 95591 w 115924"/>
              <a:gd name="connsiteY42" fmla="*/ 48607 h 143536"/>
              <a:gd name="connsiteX43" fmla="*/ 97577 w 115924"/>
              <a:gd name="connsiteY43" fmla="*/ 49991 h 143536"/>
              <a:gd name="connsiteX44" fmla="*/ 97155 w 115924"/>
              <a:gd name="connsiteY44" fmla="*/ 51134 h 143536"/>
              <a:gd name="connsiteX45" fmla="*/ 95531 w 115924"/>
              <a:gd name="connsiteY45" fmla="*/ 50773 h 143536"/>
              <a:gd name="connsiteX46" fmla="*/ 95531 w 115924"/>
              <a:gd name="connsiteY46" fmla="*/ 51676 h 143536"/>
              <a:gd name="connsiteX47" fmla="*/ 97396 w 115924"/>
              <a:gd name="connsiteY47" fmla="*/ 52097 h 143536"/>
              <a:gd name="connsiteX48" fmla="*/ 96313 w 115924"/>
              <a:gd name="connsiteY48" fmla="*/ 53781 h 143536"/>
              <a:gd name="connsiteX49" fmla="*/ 96313 w 115924"/>
              <a:gd name="connsiteY49" fmla="*/ 55225 h 143536"/>
              <a:gd name="connsiteX50" fmla="*/ 92824 w 115924"/>
              <a:gd name="connsiteY50" fmla="*/ 55466 h 143536"/>
              <a:gd name="connsiteX51" fmla="*/ 93065 w 115924"/>
              <a:gd name="connsiteY51" fmla="*/ 56488 h 143536"/>
              <a:gd name="connsiteX52" fmla="*/ 95110 w 115924"/>
              <a:gd name="connsiteY52" fmla="*/ 57090 h 143536"/>
              <a:gd name="connsiteX53" fmla="*/ 94509 w 115924"/>
              <a:gd name="connsiteY53" fmla="*/ 58052 h 143536"/>
              <a:gd name="connsiteX54" fmla="*/ 95531 w 115924"/>
              <a:gd name="connsiteY54" fmla="*/ 60098 h 143536"/>
              <a:gd name="connsiteX55" fmla="*/ 97516 w 115924"/>
              <a:gd name="connsiteY55" fmla="*/ 60699 h 143536"/>
              <a:gd name="connsiteX56" fmla="*/ 97035 w 115924"/>
              <a:gd name="connsiteY56" fmla="*/ 62203 h 143536"/>
              <a:gd name="connsiteX57" fmla="*/ 98118 w 115924"/>
              <a:gd name="connsiteY57" fmla="*/ 64971 h 143536"/>
              <a:gd name="connsiteX58" fmla="*/ 100223 w 115924"/>
              <a:gd name="connsiteY58" fmla="*/ 67196 h 143536"/>
              <a:gd name="connsiteX59" fmla="*/ 99140 w 115924"/>
              <a:gd name="connsiteY59" fmla="*/ 68038 h 143536"/>
              <a:gd name="connsiteX60" fmla="*/ 96734 w 115924"/>
              <a:gd name="connsiteY60" fmla="*/ 70866 h 143536"/>
              <a:gd name="connsiteX61" fmla="*/ 95410 w 115924"/>
              <a:gd name="connsiteY61" fmla="*/ 70445 h 143536"/>
              <a:gd name="connsiteX62" fmla="*/ 93305 w 115924"/>
              <a:gd name="connsiteY62" fmla="*/ 71648 h 143536"/>
              <a:gd name="connsiteX63" fmla="*/ 95230 w 115924"/>
              <a:gd name="connsiteY63" fmla="*/ 73814 h 143536"/>
              <a:gd name="connsiteX64" fmla="*/ 94628 w 115924"/>
              <a:gd name="connsiteY64" fmla="*/ 76701 h 143536"/>
              <a:gd name="connsiteX65" fmla="*/ 96073 w 115924"/>
              <a:gd name="connsiteY65" fmla="*/ 76822 h 143536"/>
              <a:gd name="connsiteX66" fmla="*/ 96614 w 115924"/>
              <a:gd name="connsiteY66" fmla="*/ 76220 h 143536"/>
              <a:gd name="connsiteX67" fmla="*/ 98659 w 115924"/>
              <a:gd name="connsiteY67" fmla="*/ 75739 h 143536"/>
              <a:gd name="connsiteX68" fmla="*/ 98960 w 115924"/>
              <a:gd name="connsiteY68" fmla="*/ 77423 h 143536"/>
              <a:gd name="connsiteX69" fmla="*/ 98238 w 115924"/>
              <a:gd name="connsiteY69" fmla="*/ 79408 h 143536"/>
              <a:gd name="connsiteX70" fmla="*/ 98359 w 115924"/>
              <a:gd name="connsiteY70" fmla="*/ 81574 h 143536"/>
              <a:gd name="connsiteX71" fmla="*/ 97456 w 115924"/>
              <a:gd name="connsiteY71" fmla="*/ 82356 h 143536"/>
              <a:gd name="connsiteX72" fmla="*/ 98359 w 115924"/>
              <a:gd name="connsiteY72" fmla="*/ 84402 h 143536"/>
              <a:gd name="connsiteX73" fmla="*/ 99321 w 115924"/>
              <a:gd name="connsiteY73" fmla="*/ 84823 h 143536"/>
              <a:gd name="connsiteX74" fmla="*/ 100644 w 115924"/>
              <a:gd name="connsiteY74" fmla="*/ 83800 h 143536"/>
              <a:gd name="connsiteX75" fmla="*/ 103051 w 115924"/>
              <a:gd name="connsiteY75" fmla="*/ 84041 h 143536"/>
              <a:gd name="connsiteX76" fmla="*/ 103953 w 115924"/>
              <a:gd name="connsiteY76" fmla="*/ 84823 h 143536"/>
              <a:gd name="connsiteX77" fmla="*/ 103051 w 115924"/>
              <a:gd name="connsiteY77" fmla="*/ 86387 h 143536"/>
              <a:gd name="connsiteX78" fmla="*/ 100223 w 115924"/>
              <a:gd name="connsiteY78" fmla="*/ 87109 h 143536"/>
              <a:gd name="connsiteX79" fmla="*/ 101246 w 115924"/>
              <a:gd name="connsiteY79" fmla="*/ 93846 h 143536"/>
              <a:gd name="connsiteX80" fmla="*/ 92704 w 115924"/>
              <a:gd name="connsiteY80" fmla="*/ 95050 h 143536"/>
              <a:gd name="connsiteX81" fmla="*/ 77784 w 115924"/>
              <a:gd name="connsiteY81" fmla="*/ 97336 h 143536"/>
              <a:gd name="connsiteX82" fmla="*/ 79950 w 115924"/>
              <a:gd name="connsiteY82" fmla="*/ 99501 h 143536"/>
              <a:gd name="connsiteX83" fmla="*/ 81033 w 115924"/>
              <a:gd name="connsiteY83" fmla="*/ 102328 h 143536"/>
              <a:gd name="connsiteX84" fmla="*/ 82116 w 115924"/>
              <a:gd name="connsiteY84" fmla="*/ 103652 h 143536"/>
              <a:gd name="connsiteX85" fmla="*/ 83319 w 115924"/>
              <a:gd name="connsiteY85" fmla="*/ 108465 h 143536"/>
              <a:gd name="connsiteX86" fmla="*/ 81635 w 115924"/>
              <a:gd name="connsiteY86" fmla="*/ 108705 h 143536"/>
              <a:gd name="connsiteX87" fmla="*/ 81635 w 115924"/>
              <a:gd name="connsiteY87" fmla="*/ 111412 h 143536"/>
              <a:gd name="connsiteX88" fmla="*/ 84763 w 115924"/>
              <a:gd name="connsiteY88" fmla="*/ 113337 h 143536"/>
              <a:gd name="connsiteX89" fmla="*/ 87410 w 115924"/>
              <a:gd name="connsiteY89" fmla="*/ 115684 h 143536"/>
              <a:gd name="connsiteX90" fmla="*/ 86808 w 115924"/>
              <a:gd name="connsiteY90" fmla="*/ 116285 h 143536"/>
              <a:gd name="connsiteX91" fmla="*/ 87530 w 115924"/>
              <a:gd name="connsiteY91" fmla="*/ 117488 h 143536"/>
              <a:gd name="connsiteX92" fmla="*/ 88312 w 115924"/>
              <a:gd name="connsiteY92" fmla="*/ 116406 h 143536"/>
              <a:gd name="connsiteX93" fmla="*/ 90719 w 115924"/>
              <a:gd name="connsiteY93" fmla="*/ 118631 h 143536"/>
              <a:gd name="connsiteX94" fmla="*/ 90297 w 115924"/>
              <a:gd name="connsiteY94" fmla="*/ 117127 h 143536"/>
              <a:gd name="connsiteX95" fmla="*/ 91801 w 115924"/>
              <a:gd name="connsiteY95" fmla="*/ 116105 h 143536"/>
              <a:gd name="connsiteX96" fmla="*/ 93726 w 115924"/>
              <a:gd name="connsiteY96" fmla="*/ 116105 h 143536"/>
              <a:gd name="connsiteX97" fmla="*/ 93787 w 115924"/>
              <a:gd name="connsiteY97" fmla="*/ 117669 h 143536"/>
              <a:gd name="connsiteX98" fmla="*/ 95170 w 115924"/>
              <a:gd name="connsiteY98" fmla="*/ 117308 h 143536"/>
              <a:gd name="connsiteX99" fmla="*/ 96253 w 115924"/>
              <a:gd name="connsiteY99" fmla="*/ 118631 h 143536"/>
              <a:gd name="connsiteX100" fmla="*/ 98118 w 115924"/>
              <a:gd name="connsiteY100" fmla="*/ 117729 h 143536"/>
              <a:gd name="connsiteX101" fmla="*/ 98719 w 115924"/>
              <a:gd name="connsiteY101" fmla="*/ 118692 h 143536"/>
              <a:gd name="connsiteX102" fmla="*/ 102089 w 115924"/>
              <a:gd name="connsiteY102" fmla="*/ 116646 h 143536"/>
              <a:gd name="connsiteX103" fmla="*/ 103412 w 115924"/>
              <a:gd name="connsiteY103" fmla="*/ 114962 h 143536"/>
              <a:gd name="connsiteX104" fmla="*/ 106720 w 115924"/>
              <a:gd name="connsiteY104" fmla="*/ 113698 h 143536"/>
              <a:gd name="connsiteX105" fmla="*/ 108344 w 115924"/>
              <a:gd name="connsiteY105" fmla="*/ 112134 h 143536"/>
              <a:gd name="connsiteX106" fmla="*/ 108946 w 115924"/>
              <a:gd name="connsiteY106" fmla="*/ 113037 h 143536"/>
              <a:gd name="connsiteX107" fmla="*/ 108405 w 115924"/>
              <a:gd name="connsiteY107" fmla="*/ 114541 h 143536"/>
              <a:gd name="connsiteX108" fmla="*/ 108766 w 115924"/>
              <a:gd name="connsiteY108" fmla="*/ 115804 h 143536"/>
              <a:gd name="connsiteX109" fmla="*/ 108044 w 115924"/>
              <a:gd name="connsiteY109" fmla="*/ 117007 h 143536"/>
              <a:gd name="connsiteX110" fmla="*/ 105878 w 115924"/>
              <a:gd name="connsiteY110" fmla="*/ 120436 h 143536"/>
              <a:gd name="connsiteX111" fmla="*/ 103532 w 115924"/>
              <a:gd name="connsiteY111" fmla="*/ 122421 h 143536"/>
              <a:gd name="connsiteX112" fmla="*/ 102329 w 115924"/>
              <a:gd name="connsiteY112" fmla="*/ 124827 h 143536"/>
              <a:gd name="connsiteX113" fmla="*/ 103352 w 115924"/>
              <a:gd name="connsiteY113" fmla="*/ 127113 h 143536"/>
              <a:gd name="connsiteX114" fmla="*/ 103712 w 115924"/>
              <a:gd name="connsiteY114" fmla="*/ 131445 h 143536"/>
              <a:gd name="connsiteX115" fmla="*/ 102449 w 115924"/>
              <a:gd name="connsiteY115" fmla="*/ 133671 h 143536"/>
              <a:gd name="connsiteX116" fmla="*/ 102750 w 115924"/>
              <a:gd name="connsiteY116" fmla="*/ 135054 h 143536"/>
              <a:gd name="connsiteX117" fmla="*/ 102028 w 115924"/>
              <a:gd name="connsiteY117" fmla="*/ 136258 h 143536"/>
              <a:gd name="connsiteX118" fmla="*/ 102449 w 115924"/>
              <a:gd name="connsiteY118" fmla="*/ 138965 h 143536"/>
              <a:gd name="connsiteX119" fmla="*/ 103592 w 115924"/>
              <a:gd name="connsiteY119" fmla="*/ 140709 h 143536"/>
              <a:gd name="connsiteX120" fmla="*/ 103352 w 115924"/>
              <a:gd name="connsiteY120" fmla="*/ 141612 h 143536"/>
              <a:gd name="connsiteX121" fmla="*/ 101246 w 115924"/>
              <a:gd name="connsiteY121" fmla="*/ 141732 h 143536"/>
              <a:gd name="connsiteX122" fmla="*/ 100163 w 115924"/>
              <a:gd name="connsiteY122" fmla="*/ 143537 h 143536"/>
              <a:gd name="connsiteX123" fmla="*/ 97817 w 115924"/>
              <a:gd name="connsiteY123" fmla="*/ 141311 h 143536"/>
              <a:gd name="connsiteX124" fmla="*/ 96433 w 115924"/>
              <a:gd name="connsiteY124" fmla="*/ 141912 h 143536"/>
              <a:gd name="connsiteX125" fmla="*/ 96253 w 115924"/>
              <a:gd name="connsiteY125" fmla="*/ 140529 h 143536"/>
              <a:gd name="connsiteX126" fmla="*/ 94749 w 115924"/>
              <a:gd name="connsiteY126" fmla="*/ 140168 h 143536"/>
              <a:gd name="connsiteX127" fmla="*/ 94749 w 115924"/>
              <a:gd name="connsiteY127" fmla="*/ 138183 h 143536"/>
              <a:gd name="connsiteX128" fmla="*/ 93185 w 115924"/>
              <a:gd name="connsiteY128" fmla="*/ 136739 h 143536"/>
              <a:gd name="connsiteX129" fmla="*/ 92102 w 115924"/>
              <a:gd name="connsiteY129" fmla="*/ 133430 h 143536"/>
              <a:gd name="connsiteX130" fmla="*/ 92824 w 115924"/>
              <a:gd name="connsiteY130" fmla="*/ 132227 h 143536"/>
              <a:gd name="connsiteX131" fmla="*/ 90839 w 115924"/>
              <a:gd name="connsiteY131" fmla="*/ 132347 h 143536"/>
              <a:gd name="connsiteX132" fmla="*/ 89816 w 115924"/>
              <a:gd name="connsiteY132" fmla="*/ 128919 h 143536"/>
              <a:gd name="connsiteX133" fmla="*/ 87951 w 115924"/>
              <a:gd name="connsiteY133" fmla="*/ 129219 h 143536"/>
              <a:gd name="connsiteX134" fmla="*/ 89034 w 115924"/>
              <a:gd name="connsiteY134" fmla="*/ 131204 h 143536"/>
              <a:gd name="connsiteX135" fmla="*/ 87650 w 115924"/>
              <a:gd name="connsiteY135" fmla="*/ 131385 h 143536"/>
              <a:gd name="connsiteX136" fmla="*/ 86327 w 115924"/>
              <a:gd name="connsiteY136" fmla="*/ 132407 h 143536"/>
              <a:gd name="connsiteX137" fmla="*/ 85725 w 115924"/>
              <a:gd name="connsiteY137" fmla="*/ 133731 h 143536"/>
              <a:gd name="connsiteX138" fmla="*/ 84101 w 115924"/>
              <a:gd name="connsiteY138" fmla="*/ 134032 h 143536"/>
              <a:gd name="connsiteX139" fmla="*/ 84402 w 115924"/>
              <a:gd name="connsiteY139" fmla="*/ 129821 h 143536"/>
              <a:gd name="connsiteX140" fmla="*/ 83259 w 115924"/>
              <a:gd name="connsiteY140" fmla="*/ 130783 h 143536"/>
              <a:gd name="connsiteX141" fmla="*/ 81755 w 115924"/>
              <a:gd name="connsiteY141" fmla="*/ 130062 h 143536"/>
              <a:gd name="connsiteX142" fmla="*/ 79890 w 115924"/>
              <a:gd name="connsiteY142" fmla="*/ 130663 h 143536"/>
              <a:gd name="connsiteX143" fmla="*/ 79108 w 115924"/>
              <a:gd name="connsiteY143" fmla="*/ 128978 h 143536"/>
              <a:gd name="connsiteX144" fmla="*/ 78265 w 115924"/>
              <a:gd name="connsiteY144" fmla="*/ 130242 h 143536"/>
              <a:gd name="connsiteX145" fmla="*/ 77303 w 115924"/>
              <a:gd name="connsiteY145" fmla="*/ 133430 h 143536"/>
              <a:gd name="connsiteX146" fmla="*/ 75859 w 115924"/>
              <a:gd name="connsiteY146" fmla="*/ 137340 h 143536"/>
              <a:gd name="connsiteX147" fmla="*/ 75258 w 115924"/>
              <a:gd name="connsiteY147" fmla="*/ 138002 h 143536"/>
              <a:gd name="connsiteX148" fmla="*/ 73152 w 115924"/>
              <a:gd name="connsiteY148" fmla="*/ 136979 h 143536"/>
              <a:gd name="connsiteX149" fmla="*/ 73633 w 115924"/>
              <a:gd name="connsiteY149" fmla="*/ 135415 h 143536"/>
              <a:gd name="connsiteX150" fmla="*/ 72911 w 115924"/>
              <a:gd name="connsiteY150" fmla="*/ 132588 h 143536"/>
              <a:gd name="connsiteX151" fmla="*/ 70987 w 115924"/>
              <a:gd name="connsiteY151" fmla="*/ 132949 h 143536"/>
              <a:gd name="connsiteX152" fmla="*/ 68580 w 115924"/>
              <a:gd name="connsiteY152" fmla="*/ 132528 h 143536"/>
              <a:gd name="connsiteX153" fmla="*/ 68159 w 115924"/>
              <a:gd name="connsiteY153" fmla="*/ 130121 h 143536"/>
              <a:gd name="connsiteX154" fmla="*/ 68640 w 115924"/>
              <a:gd name="connsiteY154" fmla="*/ 129821 h 143536"/>
              <a:gd name="connsiteX155" fmla="*/ 71047 w 115924"/>
              <a:gd name="connsiteY155" fmla="*/ 130603 h 143536"/>
              <a:gd name="connsiteX156" fmla="*/ 72189 w 115924"/>
              <a:gd name="connsiteY156" fmla="*/ 130362 h 143536"/>
              <a:gd name="connsiteX157" fmla="*/ 71227 w 115924"/>
              <a:gd name="connsiteY157" fmla="*/ 127896 h 143536"/>
              <a:gd name="connsiteX158" fmla="*/ 72370 w 115924"/>
              <a:gd name="connsiteY158" fmla="*/ 127054 h 143536"/>
              <a:gd name="connsiteX159" fmla="*/ 70746 w 115924"/>
              <a:gd name="connsiteY159" fmla="*/ 124346 h 143536"/>
              <a:gd name="connsiteX160" fmla="*/ 71047 w 115924"/>
              <a:gd name="connsiteY160" fmla="*/ 122722 h 143536"/>
              <a:gd name="connsiteX161" fmla="*/ 68701 w 115924"/>
              <a:gd name="connsiteY161" fmla="*/ 122542 h 143536"/>
              <a:gd name="connsiteX162" fmla="*/ 65392 w 115924"/>
              <a:gd name="connsiteY162" fmla="*/ 124768 h 143536"/>
              <a:gd name="connsiteX163" fmla="*/ 61842 w 115924"/>
              <a:gd name="connsiteY163" fmla="*/ 126272 h 143536"/>
              <a:gd name="connsiteX164" fmla="*/ 61541 w 115924"/>
              <a:gd name="connsiteY164" fmla="*/ 124226 h 143536"/>
              <a:gd name="connsiteX165" fmla="*/ 60459 w 115924"/>
              <a:gd name="connsiteY165" fmla="*/ 123023 h 143536"/>
              <a:gd name="connsiteX166" fmla="*/ 57752 w 115924"/>
              <a:gd name="connsiteY166" fmla="*/ 123324 h 143536"/>
              <a:gd name="connsiteX167" fmla="*/ 57752 w 115924"/>
              <a:gd name="connsiteY167" fmla="*/ 125610 h 143536"/>
              <a:gd name="connsiteX168" fmla="*/ 55947 w 115924"/>
              <a:gd name="connsiteY168" fmla="*/ 125911 h 143536"/>
              <a:gd name="connsiteX169" fmla="*/ 53541 w 115924"/>
              <a:gd name="connsiteY169" fmla="*/ 110390 h 143536"/>
              <a:gd name="connsiteX170" fmla="*/ 52037 w 115924"/>
              <a:gd name="connsiteY170" fmla="*/ 100584 h 143536"/>
              <a:gd name="connsiteX171" fmla="*/ 27613 w 115924"/>
              <a:gd name="connsiteY171" fmla="*/ 104675 h 143536"/>
              <a:gd name="connsiteX172" fmla="*/ 27733 w 115924"/>
              <a:gd name="connsiteY172" fmla="*/ 105336 h 143536"/>
              <a:gd name="connsiteX173" fmla="*/ 25627 w 115924"/>
              <a:gd name="connsiteY173" fmla="*/ 105757 h 143536"/>
              <a:gd name="connsiteX174" fmla="*/ 24966 w 115924"/>
              <a:gd name="connsiteY174" fmla="*/ 105096 h 143536"/>
              <a:gd name="connsiteX175" fmla="*/ 22499 w 115924"/>
              <a:gd name="connsiteY175" fmla="*/ 105517 h 143536"/>
              <a:gd name="connsiteX176" fmla="*/ 22619 w 115924"/>
              <a:gd name="connsiteY176" fmla="*/ 106299 h 143536"/>
              <a:gd name="connsiteX177" fmla="*/ 21236 w 115924"/>
              <a:gd name="connsiteY177" fmla="*/ 106479 h 143536"/>
              <a:gd name="connsiteX178" fmla="*/ 21115 w 115924"/>
              <a:gd name="connsiteY178" fmla="*/ 105818 h 143536"/>
              <a:gd name="connsiteX179" fmla="*/ 4512 w 115924"/>
              <a:gd name="connsiteY179" fmla="*/ 108465 h 143536"/>
              <a:gd name="connsiteX180" fmla="*/ 782 w 115924"/>
              <a:gd name="connsiteY180" fmla="*/ 83800 h 143536"/>
              <a:gd name="connsiteX181" fmla="*/ 4031 w 115924"/>
              <a:gd name="connsiteY181" fmla="*/ 83259 h 143536"/>
              <a:gd name="connsiteX182" fmla="*/ 2828 w 115924"/>
              <a:gd name="connsiteY182" fmla="*/ 76220 h 143536"/>
              <a:gd name="connsiteX183" fmla="*/ 4031 w 115924"/>
              <a:gd name="connsiteY183" fmla="*/ 76039 h 143536"/>
              <a:gd name="connsiteX184" fmla="*/ 3971 w 115924"/>
              <a:gd name="connsiteY184" fmla="*/ 74656 h 143536"/>
              <a:gd name="connsiteX185" fmla="*/ 2527 w 115924"/>
              <a:gd name="connsiteY185" fmla="*/ 74836 h 143536"/>
              <a:gd name="connsiteX186" fmla="*/ 0 w 115924"/>
              <a:gd name="connsiteY186" fmla="*/ 58173 h 143536"/>
              <a:gd name="connsiteX187" fmla="*/ 2708 w 115924"/>
              <a:gd name="connsiteY187" fmla="*/ 57752 h 143536"/>
              <a:gd name="connsiteX188" fmla="*/ 1143 w 115924"/>
              <a:gd name="connsiteY188" fmla="*/ 49209 h 143536"/>
              <a:gd name="connsiteX189" fmla="*/ 3429 w 115924"/>
              <a:gd name="connsiteY189" fmla="*/ 48788 h 143536"/>
              <a:gd name="connsiteX190" fmla="*/ 4031 w 115924"/>
              <a:gd name="connsiteY190" fmla="*/ 50292 h 143536"/>
              <a:gd name="connsiteX191" fmla="*/ 9445 w 115924"/>
              <a:gd name="connsiteY191" fmla="*/ 49450 h 143536"/>
              <a:gd name="connsiteX192" fmla="*/ 8844 w 115924"/>
              <a:gd name="connsiteY192" fmla="*/ 48006 h 143536"/>
              <a:gd name="connsiteX193" fmla="*/ 10167 w 115924"/>
              <a:gd name="connsiteY193" fmla="*/ 47825 h 143536"/>
              <a:gd name="connsiteX194" fmla="*/ 9926 w 115924"/>
              <a:gd name="connsiteY194" fmla="*/ 46442 h 143536"/>
              <a:gd name="connsiteX195" fmla="*/ 17747 w 115924"/>
              <a:gd name="connsiteY195" fmla="*/ 45178 h 143536"/>
              <a:gd name="connsiteX196" fmla="*/ 17807 w 115924"/>
              <a:gd name="connsiteY196" fmla="*/ 45780 h 143536"/>
              <a:gd name="connsiteX197" fmla="*/ 26831 w 115924"/>
              <a:gd name="connsiteY197" fmla="*/ 43855 h 143536"/>
              <a:gd name="connsiteX198" fmla="*/ 42592 w 115924"/>
              <a:gd name="connsiteY198" fmla="*/ 41449 h 143536"/>
              <a:gd name="connsiteX199" fmla="*/ 42171 w 115924"/>
              <a:gd name="connsiteY199" fmla="*/ 38321 h 143536"/>
              <a:gd name="connsiteX200" fmla="*/ 54443 w 115924"/>
              <a:gd name="connsiteY200" fmla="*/ 36335 h 143536"/>
              <a:gd name="connsiteX201" fmla="*/ 53060 w 115924"/>
              <a:gd name="connsiteY201" fmla="*/ 28154 h 143536"/>
              <a:gd name="connsiteX202" fmla="*/ 54443 w 115924"/>
              <a:gd name="connsiteY202" fmla="*/ 28034 h 143536"/>
              <a:gd name="connsiteX203" fmla="*/ 54202 w 115924"/>
              <a:gd name="connsiteY203" fmla="*/ 26590 h 143536"/>
              <a:gd name="connsiteX204" fmla="*/ 52879 w 115924"/>
              <a:gd name="connsiteY204" fmla="*/ 26770 h 143536"/>
              <a:gd name="connsiteX205" fmla="*/ 51977 w 115924"/>
              <a:gd name="connsiteY205" fmla="*/ 22198 h 143536"/>
              <a:gd name="connsiteX206" fmla="*/ 49871 w 115924"/>
              <a:gd name="connsiteY206" fmla="*/ 10768 h 14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</a:cxnLst>
            <a:rect l="l" t="t" r="r" b="b"/>
            <a:pathLst>
              <a:path w="115924" h="143536">
                <a:moveTo>
                  <a:pt x="49871" y="10708"/>
                </a:moveTo>
                <a:lnTo>
                  <a:pt x="61903" y="8603"/>
                </a:lnTo>
                <a:lnTo>
                  <a:pt x="62144" y="8242"/>
                </a:lnTo>
                <a:lnTo>
                  <a:pt x="70205" y="6978"/>
                </a:lnTo>
                <a:lnTo>
                  <a:pt x="70205" y="5775"/>
                </a:lnTo>
                <a:lnTo>
                  <a:pt x="71407" y="5534"/>
                </a:lnTo>
                <a:lnTo>
                  <a:pt x="71288" y="4211"/>
                </a:lnTo>
                <a:lnTo>
                  <a:pt x="72671" y="3970"/>
                </a:lnTo>
                <a:lnTo>
                  <a:pt x="72972" y="6377"/>
                </a:lnTo>
                <a:lnTo>
                  <a:pt x="77002" y="5775"/>
                </a:lnTo>
                <a:lnTo>
                  <a:pt x="76822" y="4692"/>
                </a:lnTo>
                <a:lnTo>
                  <a:pt x="75438" y="4813"/>
                </a:lnTo>
                <a:lnTo>
                  <a:pt x="75197" y="3670"/>
                </a:lnTo>
                <a:lnTo>
                  <a:pt x="77845" y="3068"/>
                </a:lnTo>
                <a:lnTo>
                  <a:pt x="78326" y="5655"/>
                </a:lnTo>
                <a:lnTo>
                  <a:pt x="83740" y="4813"/>
                </a:lnTo>
                <a:lnTo>
                  <a:pt x="84041" y="3188"/>
                </a:lnTo>
                <a:lnTo>
                  <a:pt x="84823" y="3068"/>
                </a:lnTo>
                <a:lnTo>
                  <a:pt x="84943" y="4632"/>
                </a:lnTo>
                <a:lnTo>
                  <a:pt x="93124" y="3369"/>
                </a:lnTo>
                <a:lnTo>
                  <a:pt x="92583" y="662"/>
                </a:lnTo>
                <a:lnTo>
                  <a:pt x="96554" y="0"/>
                </a:lnTo>
                <a:lnTo>
                  <a:pt x="97035" y="2647"/>
                </a:lnTo>
                <a:lnTo>
                  <a:pt x="103652" y="17085"/>
                </a:lnTo>
                <a:lnTo>
                  <a:pt x="113278" y="15521"/>
                </a:lnTo>
                <a:lnTo>
                  <a:pt x="115924" y="31763"/>
                </a:lnTo>
                <a:lnTo>
                  <a:pt x="95410" y="35373"/>
                </a:lnTo>
                <a:lnTo>
                  <a:pt x="95591" y="36757"/>
                </a:lnTo>
                <a:lnTo>
                  <a:pt x="94268" y="36997"/>
                </a:lnTo>
                <a:lnTo>
                  <a:pt x="94087" y="35614"/>
                </a:lnTo>
                <a:lnTo>
                  <a:pt x="92402" y="35974"/>
                </a:lnTo>
                <a:lnTo>
                  <a:pt x="92343" y="36817"/>
                </a:lnTo>
                <a:lnTo>
                  <a:pt x="94749" y="37478"/>
                </a:lnTo>
                <a:lnTo>
                  <a:pt x="93967" y="38682"/>
                </a:lnTo>
                <a:lnTo>
                  <a:pt x="94929" y="40486"/>
                </a:lnTo>
                <a:lnTo>
                  <a:pt x="93546" y="39644"/>
                </a:lnTo>
                <a:lnTo>
                  <a:pt x="92343" y="41148"/>
                </a:lnTo>
                <a:lnTo>
                  <a:pt x="95471" y="44938"/>
                </a:lnTo>
                <a:lnTo>
                  <a:pt x="94087" y="44337"/>
                </a:lnTo>
                <a:lnTo>
                  <a:pt x="94268" y="45178"/>
                </a:lnTo>
                <a:lnTo>
                  <a:pt x="93065" y="46382"/>
                </a:lnTo>
                <a:lnTo>
                  <a:pt x="94448" y="48367"/>
                </a:lnTo>
                <a:lnTo>
                  <a:pt x="95591" y="48607"/>
                </a:lnTo>
                <a:lnTo>
                  <a:pt x="97577" y="49991"/>
                </a:lnTo>
                <a:lnTo>
                  <a:pt x="97155" y="51134"/>
                </a:lnTo>
                <a:lnTo>
                  <a:pt x="95531" y="50773"/>
                </a:lnTo>
                <a:lnTo>
                  <a:pt x="95531" y="51676"/>
                </a:lnTo>
                <a:lnTo>
                  <a:pt x="97396" y="52097"/>
                </a:lnTo>
                <a:lnTo>
                  <a:pt x="96313" y="53781"/>
                </a:lnTo>
                <a:lnTo>
                  <a:pt x="96313" y="55225"/>
                </a:lnTo>
                <a:lnTo>
                  <a:pt x="92824" y="55466"/>
                </a:lnTo>
                <a:lnTo>
                  <a:pt x="93065" y="56488"/>
                </a:lnTo>
                <a:lnTo>
                  <a:pt x="95110" y="57090"/>
                </a:lnTo>
                <a:lnTo>
                  <a:pt x="94509" y="58052"/>
                </a:lnTo>
                <a:lnTo>
                  <a:pt x="95531" y="60098"/>
                </a:lnTo>
                <a:lnTo>
                  <a:pt x="97516" y="60699"/>
                </a:lnTo>
                <a:lnTo>
                  <a:pt x="97035" y="62203"/>
                </a:lnTo>
                <a:lnTo>
                  <a:pt x="98118" y="64971"/>
                </a:lnTo>
                <a:lnTo>
                  <a:pt x="100223" y="67196"/>
                </a:lnTo>
                <a:lnTo>
                  <a:pt x="99140" y="68038"/>
                </a:lnTo>
                <a:lnTo>
                  <a:pt x="96734" y="70866"/>
                </a:lnTo>
                <a:lnTo>
                  <a:pt x="95410" y="70445"/>
                </a:lnTo>
                <a:lnTo>
                  <a:pt x="93305" y="71648"/>
                </a:lnTo>
                <a:lnTo>
                  <a:pt x="95230" y="73814"/>
                </a:lnTo>
                <a:lnTo>
                  <a:pt x="94628" y="76701"/>
                </a:lnTo>
                <a:lnTo>
                  <a:pt x="96073" y="76822"/>
                </a:lnTo>
                <a:lnTo>
                  <a:pt x="96614" y="76220"/>
                </a:lnTo>
                <a:lnTo>
                  <a:pt x="98659" y="75739"/>
                </a:lnTo>
                <a:lnTo>
                  <a:pt x="98960" y="77423"/>
                </a:lnTo>
                <a:lnTo>
                  <a:pt x="98238" y="79408"/>
                </a:lnTo>
                <a:lnTo>
                  <a:pt x="98359" y="81574"/>
                </a:lnTo>
                <a:lnTo>
                  <a:pt x="97456" y="82356"/>
                </a:lnTo>
                <a:lnTo>
                  <a:pt x="98359" y="84402"/>
                </a:lnTo>
                <a:lnTo>
                  <a:pt x="99321" y="84823"/>
                </a:lnTo>
                <a:lnTo>
                  <a:pt x="100644" y="83800"/>
                </a:lnTo>
                <a:lnTo>
                  <a:pt x="103051" y="84041"/>
                </a:lnTo>
                <a:lnTo>
                  <a:pt x="103953" y="84823"/>
                </a:lnTo>
                <a:lnTo>
                  <a:pt x="103051" y="86387"/>
                </a:lnTo>
                <a:lnTo>
                  <a:pt x="100223" y="87109"/>
                </a:lnTo>
                <a:lnTo>
                  <a:pt x="101246" y="93846"/>
                </a:lnTo>
                <a:lnTo>
                  <a:pt x="92704" y="95050"/>
                </a:lnTo>
                <a:lnTo>
                  <a:pt x="77784" y="97336"/>
                </a:lnTo>
                <a:lnTo>
                  <a:pt x="79950" y="99501"/>
                </a:lnTo>
                <a:lnTo>
                  <a:pt x="81033" y="102328"/>
                </a:lnTo>
                <a:lnTo>
                  <a:pt x="82116" y="103652"/>
                </a:lnTo>
                <a:lnTo>
                  <a:pt x="83319" y="108465"/>
                </a:lnTo>
                <a:lnTo>
                  <a:pt x="81635" y="108705"/>
                </a:lnTo>
                <a:lnTo>
                  <a:pt x="81635" y="111412"/>
                </a:lnTo>
                <a:lnTo>
                  <a:pt x="84763" y="113337"/>
                </a:lnTo>
                <a:lnTo>
                  <a:pt x="87410" y="115684"/>
                </a:lnTo>
                <a:lnTo>
                  <a:pt x="86808" y="116285"/>
                </a:lnTo>
                <a:lnTo>
                  <a:pt x="87530" y="117488"/>
                </a:lnTo>
                <a:lnTo>
                  <a:pt x="88312" y="116406"/>
                </a:lnTo>
                <a:lnTo>
                  <a:pt x="90719" y="118631"/>
                </a:lnTo>
                <a:lnTo>
                  <a:pt x="90297" y="117127"/>
                </a:lnTo>
                <a:lnTo>
                  <a:pt x="91801" y="116105"/>
                </a:lnTo>
                <a:lnTo>
                  <a:pt x="93726" y="116105"/>
                </a:lnTo>
                <a:lnTo>
                  <a:pt x="93787" y="117669"/>
                </a:lnTo>
                <a:lnTo>
                  <a:pt x="95170" y="117308"/>
                </a:lnTo>
                <a:lnTo>
                  <a:pt x="96253" y="118631"/>
                </a:lnTo>
                <a:lnTo>
                  <a:pt x="98118" y="117729"/>
                </a:lnTo>
                <a:lnTo>
                  <a:pt x="98719" y="118692"/>
                </a:lnTo>
                <a:lnTo>
                  <a:pt x="102089" y="116646"/>
                </a:lnTo>
                <a:lnTo>
                  <a:pt x="103412" y="114962"/>
                </a:lnTo>
                <a:lnTo>
                  <a:pt x="106720" y="113698"/>
                </a:lnTo>
                <a:lnTo>
                  <a:pt x="108344" y="112134"/>
                </a:lnTo>
                <a:lnTo>
                  <a:pt x="108946" y="113037"/>
                </a:lnTo>
                <a:lnTo>
                  <a:pt x="108405" y="114541"/>
                </a:lnTo>
                <a:lnTo>
                  <a:pt x="108766" y="115804"/>
                </a:lnTo>
                <a:lnTo>
                  <a:pt x="108044" y="117007"/>
                </a:lnTo>
                <a:lnTo>
                  <a:pt x="105878" y="120436"/>
                </a:lnTo>
                <a:lnTo>
                  <a:pt x="103532" y="122421"/>
                </a:lnTo>
                <a:lnTo>
                  <a:pt x="102329" y="124827"/>
                </a:lnTo>
                <a:lnTo>
                  <a:pt x="103352" y="127113"/>
                </a:lnTo>
                <a:lnTo>
                  <a:pt x="103712" y="131445"/>
                </a:lnTo>
                <a:lnTo>
                  <a:pt x="102449" y="133671"/>
                </a:lnTo>
                <a:lnTo>
                  <a:pt x="102750" y="135054"/>
                </a:lnTo>
                <a:lnTo>
                  <a:pt x="102028" y="136258"/>
                </a:lnTo>
                <a:lnTo>
                  <a:pt x="102449" y="138965"/>
                </a:lnTo>
                <a:lnTo>
                  <a:pt x="103592" y="140709"/>
                </a:lnTo>
                <a:lnTo>
                  <a:pt x="103352" y="141612"/>
                </a:lnTo>
                <a:lnTo>
                  <a:pt x="101246" y="141732"/>
                </a:lnTo>
                <a:lnTo>
                  <a:pt x="100163" y="143537"/>
                </a:lnTo>
                <a:lnTo>
                  <a:pt x="97817" y="141311"/>
                </a:lnTo>
                <a:lnTo>
                  <a:pt x="96433" y="141912"/>
                </a:lnTo>
                <a:lnTo>
                  <a:pt x="96253" y="140529"/>
                </a:lnTo>
                <a:lnTo>
                  <a:pt x="94749" y="140168"/>
                </a:lnTo>
                <a:lnTo>
                  <a:pt x="94749" y="138183"/>
                </a:lnTo>
                <a:lnTo>
                  <a:pt x="93185" y="136739"/>
                </a:lnTo>
                <a:lnTo>
                  <a:pt x="92102" y="133430"/>
                </a:lnTo>
                <a:lnTo>
                  <a:pt x="92824" y="132227"/>
                </a:lnTo>
                <a:lnTo>
                  <a:pt x="90839" y="132347"/>
                </a:lnTo>
                <a:lnTo>
                  <a:pt x="89816" y="128919"/>
                </a:lnTo>
                <a:lnTo>
                  <a:pt x="87951" y="129219"/>
                </a:lnTo>
                <a:lnTo>
                  <a:pt x="89034" y="131204"/>
                </a:lnTo>
                <a:lnTo>
                  <a:pt x="87650" y="131385"/>
                </a:lnTo>
                <a:lnTo>
                  <a:pt x="86327" y="132407"/>
                </a:lnTo>
                <a:lnTo>
                  <a:pt x="85725" y="133731"/>
                </a:lnTo>
                <a:lnTo>
                  <a:pt x="84101" y="134032"/>
                </a:lnTo>
                <a:lnTo>
                  <a:pt x="84402" y="129821"/>
                </a:lnTo>
                <a:lnTo>
                  <a:pt x="83259" y="130783"/>
                </a:lnTo>
                <a:lnTo>
                  <a:pt x="81755" y="130062"/>
                </a:lnTo>
                <a:lnTo>
                  <a:pt x="79890" y="130663"/>
                </a:lnTo>
                <a:lnTo>
                  <a:pt x="79108" y="128978"/>
                </a:lnTo>
                <a:lnTo>
                  <a:pt x="78265" y="130242"/>
                </a:lnTo>
                <a:lnTo>
                  <a:pt x="77303" y="133430"/>
                </a:lnTo>
                <a:lnTo>
                  <a:pt x="75859" y="137340"/>
                </a:lnTo>
                <a:lnTo>
                  <a:pt x="75258" y="138002"/>
                </a:lnTo>
                <a:lnTo>
                  <a:pt x="73152" y="136979"/>
                </a:lnTo>
                <a:lnTo>
                  <a:pt x="73633" y="135415"/>
                </a:lnTo>
                <a:lnTo>
                  <a:pt x="72911" y="132588"/>
                </a:lnTo>
                <a:lnTo>
                  <a:pt x="70987" y="132949"/>
                </a:lnTo>
                <a:lnTo>
                  <a:pt x="68580" y="132528"/>
                </a:lnTo>
                <a:lnTo>
                  <a:pt x="68159" y="130121"/>
                </a:lnTo>
                <a:lnTo>
                  <a:pt x="68640" y="129821"/>
                </a:lnTo>
                <a:lnTo>
                  <a:pt x="71047" y="130603"/>
                </a:lnTo>
                <a:lnTo>
                  <a:pt x="72189" y="130362"/>
                </a:lnTo>
                <a:lnTo>
                  <a:pt x="71227" y="127896"/>
                </a:lnTo>
                <a:lnTo>
                  <a:pt x="72370" y="127054"/>
                </a:lnTo>
                <a:lnTo>
                  <a:pt x="70746" y="124346"/>
                </a:lnTo>
                <a:lnTo>
                  <a:pt x="71047" y="122722"/>
                </a:lnTo>
                <a:lnTo>
                  <a:pt x="68701" y="122542"/>
                </a:lnTo>
                <a:lnTo>
                  <a:pt x="65392" y="124768"/>
                </a:lnTo>
                <a:lnTo>
                  <a:pt x="61842" y="126272"/>
                </a:lnTo>
                <a:lnTo>
                  <a:pt x="61541" y="124226"/>
                </a:lnTo>
                <a:lnTo>
                  <a:pt x="60459" y="123023"/>
                </a:lnTo>
                <a:lnTo>
                  <a:pt x="57752" y="123324"/>
                </a:lnTo>
                <a:lnTo>
                  <a:pt x="57752" y="125610"/>
                </a:lnTo>
                <a:lnTo>
                  <a:pt x="55947" y="125911"/>
                </a:lnTo>
                <a:lnTo>
                  <a:pt x="53541" y="110390"/>
                </a:lnTo>
                <a:lnTo>
                  <a:pt x="52037" y="100584"/>
                </a:lnTo>
                <a:lnTo>
                  <a:pt x="27613" y="104675"/>
                </a:lnTo>
                <a:lnTo>
                  <a:pt x="27733" y="105336"/>
                </a:lnTo>
                <a:lnTo>
                  <a:pt x="25627" y="105757"/>
                </a:lnTo>
                <a:lnTo>
                  <a:pt x="24966" y="105096"/>
                </a:lnTo>
                <a:lnTo>
                  <a:pt x="22499" y="105517"/>
                </a:lnTo>
                <a:lnTo>
                  <a:pt x="22619" y="106299"/>
                </a:lnTo>
                <a:lnTo>
                  <a:pt x="21236" y="106479"/>
                </a:lnTo>
                <a:lnTo>
                  <a:pt x="21115" y="105818"/>
                </a:lnTo>
                <a:lnTo>
                  <a:pt x="4512" y="108465"/>
                </a:lnTo>
                <a:lnTo>
                  <a:pt x="782" y="83800"/>
                </a:lnTo>
                <a:lnTo>
                  <a:pt x="4031" y="83259"/>
                </a:lnTo>
                <a:lnTo>
                  <a:pt x="2828" y="76220"/>
                </a:lnTo>
                <a:lnTo>
                  <a:pt x="4031" y="76039"/>
                </a:lnTo>
                <a:lnTo>
                  <a:pt x="3971" y="74656"/>
                </a:lnTo>
                <a:lnTo>
                  <a:pt x="2527" y="74836"/>
                </a:lnTo>
                <a:lnTo>
                  <a:pt x="0" y="58173"/>
                </a:lnTo>
                <a:lnTo>
                  <a:pt x="2708" y="57752"/>
                </a:lnTo>
                <a:lnTo>
                  <a:pt x="1143" y="49209"/>
                </a:lnTo>
                <a:lnTo>
                  <a:pt x="3429" y="48788"/>
                </a:lnTo>
                <a:lnTo>
                  <a:pt x="4031" y="50292"/>
                </a:lnTo>
                <a:lnTo>
                  <a:pt x="9445" y="49450"/>
                </a:lnTo>
                <a:lnTo>
                  <a:pt x="8844" y="48006"/>
                </a:lnTo>
                <a:lnTo>
                  <a:pt x="10167" y="47825"/>
                </a:lnTo>
                <a:lnTo>
                  <a:pt x="9926" y="46442"/>
                </a:lnTo>
                <a:lnTo>
                  <a:pt x="17747" y="45178"/>
                </a:lnTo>
                <a:lnTo>
                  <a:pt x="17807" y="45780"/>
                </a:lnTo>
                <a:lnTo>
                  <a:pt x="26831" y="43855"/>
                </a:lnTo>
                <a:lnTo>
                  <a:pt x="42592" y="41449"/>
                </a:lnTo>
                <a:lnTo>
                  <a:pt x="42171" y="38321"/>
                </a:lnTo>
                <a:lnTo>
                  <a:pt x="54443" y="36335"/>
                </a:lnTo>
                <a:lnTo>
                  <a:pt x="53060" y="28154"/>
                </a:lnTo>
                <a:lnTo>
                  <a:pt x="54443" y="28034"/>
                </a:lnTo>
                <a:lnTo>
                  <a:pt x="54202" y="26590"/>
                </a:lnTo>
                <a:lnTo>
                  <a:pt x="52879" y="26770"/>
                </a:lnTo>
                <a:lnTo>
                  <a:pt x="51977" y="22198"/>
                </a:lnTo>
                <a:lnTo>
                  <a:pt x="49871" y="1076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 title="GA-12">
            <a:extLst>
              <a:ext uri="{FF2B5EF4-FFF2-40B4-BE49-F238E27FC236}">
                <a16:creationId xmlns:a16="http://schemas.microsoft.com/office/drawing/2014/main" id="{F88D440F-8EA3-8A74-4C5B-E8CFAF9F5F09}"/>
              </a:ext>
            </a:extLst>
          </p:cNvPr>
          <p:cNvSpPr/>
          <p:nvPr/>
        </p:nvSpPr>
        <p:spPr>
          <a:xfrm>
            <a:off x="6528783" y="4383233"/>
            <a:ext cx="260839" cy="301954"/>
          </a:xfrm>
          <a:custGeom>
            <a:avLst/>
            <a:gdLst>
              <a:gd name="connsiteX0" fmla="*/ 9806 w 326477"/>
              <a:gd name="connsiteY0" fmla="*/ 181978 h 391387"/>
              <a:gd name="connsiteX1" fmla="*/ 12633 w 326477"/>
              <a:gd name="connsiteY1" fmla="*/ 181255 h 391387"/>
              <a:gd name="connsiteX2" fmla="*/ 16423 w 326477"/>
              <a:gd name="connsiteY2" fmla="*/ 180714 h 391387"/>
              <a:gd name="connsiteX3" fmla="*/ 18890 w 326477"/>
              <a:gd name="connsiteY3" fmla="*/ 178308 h 391387"/>
              <a:gd name="connsiteX4" fmla="*/ 20093 w 326477"/>
              <a:gd name="connsiteY4" fmla="*/ 175541 h 391387"/>
              <a:gd name="connsiteX5" fmla="*/ 21536 w 326477"/>
              <a:gd name="connsiteY5" fmla="*/ 174217 h 391387"/>
              <a:gd name="connsiteX6" fmla="*/ 24665 w 326477"/>
              <a:gd name="connsiteY6" fmla="*/ 173916 h 391387"/>
              <a:gd name="connsiteX7" fmla="*/ 25867 w 326477"/>
              <a:gd name="connsiteY7" fmla="*/ 172593 h 391387"/>
              <a:gd name="connsiteX8" fmla="*/ 28034 w 326477"/>
              <a:gd name="connsiteY8" fmla="*/ 171570 h 391387"/>
              <a:gd name="connsiteX9" fmla="*/ 29478 w 326477"/>
              <a:gd name="connsiteY9" fmla="*/ 169344 h 391387"/>
              <a:gd name="connsiteX10" fmla="*/ 31523 w 326477"/>
              <a:gd name="connsiteY10" fmla="*/ 168562 h 391387"/>
              <a:gd name="connsiteX11" fmla="*/ 32966 w 326477"/>
              <a:gd name="connsiteY11" fmla="*/ 166397 h 391387"/>
              <a:gd name="connsiteX12" fmla="*/ 33447 w 326477"/>
              <a:gd name="connsiteY12" fmla="*/ 163569 h 391387"/>
              <a:gd name="connsiteX13" fmla="*/ 33989 w 326477"/>
              <a:gd name="connsiteY13" fmla="*/ 163148 h 391387"/>
              <a:gd name="connsiteX14" fmla="*/ 34891 w 326477"/>
              <a:gd name="connsiteY14" fmla="*/ 158335 h 391387"/>
              <a:gd name="connsiteX15" fmla="*/ 36155 w 326477"/>
              <a:gd name="connsiteY15" fmla="*/ 154546 h 391387"/>
              <a:gd name="connsiteX16" fmla="*/ 39523 w 326477"/>
              <a:gd name="connsiteY16" fmla="*/ 152861 h 391387"/>
              <a:gd name="connsiteX17" fmla="*/ 40245 w 326477"/>
              <a:gd name="connsiteY17" fmla="*/ 151056 h 391387"/>
              <a:gd name="connsiteX18" fmla="*/ 42832 w 326477"/>
              <a:gd name="connsiteY18" fmla="*/ 148650 h 391387"/>
              <a:gd name="connsiteX19" fmla="*/ 43975 w 326477"/>
              <a:gd name="connsiteY19" fmla="*/ 148169 h 391387"/>
              <a:gd name="connsiteX20" fmla="*/ 46622 w 326477"/>
              <a:gd name="connsiteY20" fmla="*/ 144379 h 391387"/>
              <a:gd name="connsiteX21" fmla="*/ 48367 w 326477"/>
              <a:gd name="connsiteY21" fmla="*/ 144379 h 391387"/>
              <a:gd name="connsiteX22" fmla="*/ 51255 w 326477"/>
              <a:gd name="connsiteY22" fmla="*/ 143597 h 391387"/>
              <a:gd name="connsiteX23" fmla="*/ 51074 w 326477"/>
              <a:gd name="connsiteY23" fmla="*/ 141792 h 391387"/>
              <a:gd name="connsiteX24" fmla="*/ 47946 w 326477"/>
              <a:gd name="connsiteY24" fmla="*/ 140108 h 391387"/>
              <a:gd name="connsiteX25" fmla="*/ 46622 w 326477"/>
              <a:gd name="connsiteY25" fmla="*/ 140288 h 391387"/>
              <a:gd name="connsiteX26" fmla="*/ 46141 w 326477"/>
              <a:gd name="connsiteY26" fmla="*/ 139446 h 391387"/>
              <a:gd name="connsiteX27" fmla="*/ 44397 w 326477"/>
              <a:gd name="connsiteY27" fmla="*/ 139025 h 391387"/>
              <a:gd name="connsiteX28" fmla="*/ 44697 w 326477"/>
              <a:gd name="connsiteY28" fmla="*/ 136618 h 391387"/>
              <a:gd name="connsiteX29" fmla="*/ 43795 w 326477"/>
              <a:gd name="connsiteY29" fmla="*/ 132227 h 391387"/>
              <a:gd name="connsiteX30" fmla="*/ 43193 w 326477"/>
              <a:gd name="connsiteY30" fmla="*/ 131324 h 391387"/>
              <a:gd name="connsiteX31" fmla="*/ 41870 w 326477"/>
              <a:gd name="connsiteY31" fmla="*/ 131625 h 391387"/>
              <a:gd name="connsiteX32" fmla="*/ 40967 w 326477"/>
              <a:gd name="connsiteY32" fmla="*/ 129941 h 391387"/>
              <a:gd name="connsiteX33" fmla="*/ 41870 w 326477"/>
              <a:gd name="connsiteY33" fmla="*/ 129099 h 391387"/>
              <a:gd name="connsiteX34" fmla="*/ 40667 w 326477"/>
              <a:gd name="connsiteY34" fmla="*/ 128858 h 391387"/>
              <a:gd name="connsiteX35" fmla="*/ 39584 w 326477"/>
              <a:gd name="connsiteY35" fmla="*/ 124647 h 391387"/>
              <a:gd name="connsiteX36" fmla="*/ 39523 w 326477"/>
              <a:gd name="connsiteY36" fmla="*/ 123203 h 391387"/>
              <a:gd name="connsiteX37" fmla="*/ 38200 w 326477"/>
              <a:gd name="connsiteY37" fmla="*/ 121459 h 391387"/>
              <a:gd name="connsiteX38" fmla="*/ 36877 w 326477"/>
              <a:gd name="connsiteY38" fmla="*/ 122060 h 391387"/>
              <a:gd name="connsiteX39" fmla="*/ 35733 w 326477"/>
              <a:gd name="connsiteY39" fmla="*/ 120376 h 391387"/>
              <a:gd name="connsiteX40" fmla="*/ 35072 w 326477"/>
              <a:gd name="connsiteY40" fmla="*/ 120316 h 391387"/>
              <a:gd name="connsiteX41" fmla="*/ 35192 w 326477"/>
              <a:gd name="connsiteY41" fmla="*/ 117729 h 391387"/>
              <a:gd name="connsiteX42" fmla="*/ 33809 w 326477"/>
              <a:gd name="connsiteY42" fmla="*/ 117368 h 391387"/>
              <a:gd name="connsiteX43" fmla="*/ 33328 w 326477"/>
              <a:gd name="connsiteY43" fmla="*/ 116044 h 391387"/>
              <a:gd name="connsiteX44" fmla="*/ 33929 w 326477"/>
              <a:gd name="connsiteY44" fmla="*/ 115623 h 391387"/>
              <a:gd name="connsiteX45" fmla="*/ 33087 w 326477"/>
              <a:gd name="connsiteY45" fmla="*/ 113277 h 391387"/>
              <a:gd name="connsiteX46" fmla="*/ 33087 w 326477"/>
              <a:gd name="connsiteY46" fmla="*/ 110871 h 391387"/>
              <a:gd name="connsiteX47" fmla="*/ 30981 w 326477"/>
              <a:gd name="connsiteY47" fmla="*/ 109908 h 391387"/>
              <a:gd name="connsiteX48" fmla="*/ 30379 w 326477"/>
              <a:gd name="connsiteY48" fmla="*/ 110209 h 391387"/>
              <a:gd name="connsiteX49" fmla="*/ 27672 w 326477"/>
              <a:gd name="connsiteY49" fmla="*/ 108164 h 391387"/>
              <a:gd name="connsiteX50" fmla="*/ 26770 w 326477"/>
              <a:gd name="connsiteY50" fmla="*/ 106359 h 391387"/>
              <a:gd name="connsiteX51" fmla="*/ 24966 w 326477"/>
              <a:gd name="connsiteY51" fmla="*/ 104314 h 391387"/>
              <a:gd name="connsiteX52" fmla="*/ 26169 w 326477"/>
              <a:gd name="connsiteY52" fmla="*/ 103171 h 391387"/>
              <a:gd name="connsiteX53" fmla="*/ 28394 w 326477"/>
              <a:gd name="connsiteY53" fmla="*/ 99381 h 391387"/>
              <a:gd name="connsiteX54" fmla="*/ 28515 w 326477"/>
              <a:gd name="connsiteY54" fmla="*/ 97516 h 391387"/>
              <a:gd name="connsiteX55" fmla="*/ 30079 w 326477"/>
              <a:gd name="connsiteY55" fmla="*/ 96433 h 391387"/>
              <a:gd name="connsiteX56" fmla="*/ 29838 w 326477"/>
              <a:gd name="connsiteY56" fmla="*/ 94026 h 391387"/>
              <a:gd name="connsiteX57" fmla="*/ 30921 w 326477"/>
              <a:gd name="connsiteY57" fmla="*/ 92643 h 391387"/>
              <a:gd name="connsiteX58" fmla="*/ 35493 w 326477"/>
              <a:gd name="connsiteY58" fmla="*/ 93846 h 391387"/>
              <a:gd name="connsiteX59" fmla="*/ 38501 w 326477"/>
              <a:gd name="connsiteY59" fmla="*/ 92463 h 391387"/>
              <a:gd name="connsiteX60" fmla="*/ 41027 w 326477"/>
              <a:gd name="connsiteY60" fmla="*/ 92884 h 391387"/>
              <a:gd name="connsiteX61" fmla="*/ 42171 w 326477"/>
              <a:gd name="connsiteY61" fmla="*/ 91079 h 391387"/>
              <a:gd name="connsiteX62" fmla="*/ 42050 w 326477"/>
              <a:gd name="connsiteY62" fmla="*/ 89214 h 391387"/>
              <a:gd name="connsiteX63" fmla="*/ 42832 w 326477"/>
              <a:gd name="connsiteY63" fmla="*/ 88973 h 391387"/>
              <a:gd name="connsiteX64" fmla="*/ 44637 w 326477"/>
              <a:gd name="connsiteY64" fmla="*/ 86206 h 391387"/>
              <a:gd name="connsiteX65" fmla="*/ 43675 w 326477"/>
              <a:gd name="connsiteY65" fmla="*/ 84040 h 391387"/>
              <a:gd name="connsiteX66" fmla="*/ 44035 w 326477"/>
              <a:gd name="connsiteY66" fmla="*/ 81875 h 391387"/>
              <a:gd name="connsiteX67" fmla="*/ 45239 w 326477"/>
              <a:gd name="connsiteY67" fmla="*/ 81093 h 391387"/>
              <a:gd name="connsiteX68" fmla="*/ 44998 w 326477"/>
              <a:gd name="connsiteY68" fmla="*/ 80130 h 391387"/>
              <a:gd name="connsiteX69" fmla="*/ 45901 w 326477"/>
              <a:gd name="connsiteY69" fmla="*/ 78506 h 391387"/>
              <a:gd name="connsiteX70" fmla="*/ 45419 w 326477"/>
              <a:gd name="connsiteY70" fmla="*/ 76821 h 391387"/>
              <a:gd name="connsiteX71" fmla="*/ 46743 w 326477"/>
              <a:gd name="connsiteY71" fmla="*/ 75678 h 391387"/>
              <a:gd name="connsiteX72" fmla="*/ 47946 w 326477"/>
              <a:gd name="connsiteY72" fmla="*/ 76039 h 391387"/>
              <a:gd name="connsiteX73" fmla="*/ 48848 w 326477"/>
              <a:gd name="connsiteY73" fmla="*/ 73994 h 391387"/>
              <a:gd name="connsiteX74" fmla="*/ 47825 w 326477"/>
              <a:gd name="connsiteY74" fmla="*/ 73392 h 391387"/>
              <a:gd name="connsiteX75" fmla="*/ 46321 w 326477"/>
              <a:gd name="connsiteY75" fmla="*/ 70565 h 391387"/>
              <a:gd name="connsiteX76" fmla="*/ 43915 w 326477"/>
              <a:gd name="connsiteY76" fmla="*/ 71467 h 391387"/>
              <a:gd name="connsiteX77" fmla="*/ 44095 w 326477"/>
              <a:gd name="connsiteY77" fmla="*/ 72550 h 391387"/>
              <a:gd name="connsiteX78" fmla="*/ 42893 w 326477"/>
              <a:gd name="connsiteY78" fmla="*/ 73753 h 391387"/>
              <a:gd name="connsiteX79" fmla="*/ 42291 w 326477"/>
              <a:gd name="connsiteY79" fmla="*/ 72249 h 391387"/>
              <a:gd name="connsiteX80" fmla="*/ 38621 w 326477"/>
              <a:gd name="connsiteY80" fmla="*/ 73693 h 391387"/>
              <a:gd name="connsiteX81" fmla="*/ 37779 w 326477"/>
              <a:gd name="connsiteY81" fmla="*/ 72610 h 391387"/>
              <a:gd name="connsiteX82" fmla="*/ 36516 w 326477"/>
              <a:gd name="connsiteY82" fmla="*/ 73092 h 391387"/>
              <a:gd name="connsiteX83" fmla="*/ 34410 w 326477"/>
              <a:gd name="connsiteY83" fmla="*/ 71708 h 391387"/>
              <a:gd name="connsiteX84" fmla="*/ 27853 w 326477"/>
              <a:gd name="connsiteY84" fmla="*/ 68760 h 391387"/>
              <a:gd name="connsiteX85" fmla="*/ 26409 w 326477"/>
              <a:gd name="connsiteY85" fmla="*/ 67317 h 391387"/>
              <a:gd name="connsiteX86" fmla="*/ 23522 w 326477"/>
              <a:gd name="connsiteY86" fmla="*/ 68880 h 391387"/>
              <a:gd name="connsiteX87" fmla="*/ 21236 w 326477"/>
              <a:gd name="connsiteY87" fmla="*/ 71588 h 391387"/>
              <a:gd name="connsiteX88" fmla="*/ 18108 w 326477"/>
              <a:gd name="connsiteY88" fmla="*/ 71648 h 391387"/>
              <a:gd name="connsiteX89" fmla="*/ 17326 w 326477"/>
              <a:gd name="connsiteY89" fmla="*/ 72971 h 391387"/>
              <a:gd name="connsiteX90" fmla="*/ 17746 w 326477"/>
              <a:gd name="connsiteY90" fmla="*/ 73874 h 391387"/>
              <a:gd name="connsiteX91" fmla="*/ 17085 w 326477"/>
              <a:gd name="connsiteY91" fmla="*/ 74896 h 391387"/>
              <a:gd name="connsiteX92" fmla="*/ 18288 w 326477"/>
              <a:gd name="connsiteY92" fmla="*/ 75378 h 391387"/>
              <a:gd name="connsiteX93" fmla="*/ 17746 w 326477"/>
              <a:gd name="connsiteY93" fmla="*/ 75979 h 391387"/>
              <a:gd name="connsiteX94" fmla="*/ 15220 w 326477"/>
              <a:gd name="connsiteY94" fmla="*/ 73994 h 391387"/>
              <a:gd name="connsiteX95" fmla="*/ 5053 w 326477"/>
              <a:gd name="connsiteY95" fmla="*/ 60098 h 391387"/>
              <a:gd name="connsiteX96" fmla="*/ 6257 w 326477"/>
              <a:gd name="connsiteY96" fmla="*/ 58293 h 391387"/>
              <a:gd name="connsiteX97" fmla="*/ 10166 w 326477"/>
              <a:gd name="connsiteY97" fmla="*/ 57090 h 391387"/>
              <a:gd name="connsiteX98" fmla="*/ 11069 w 326477"/>
              <a:gd name="connsiteY98" fmla="*/ 55104 h 391387"/>
              <a:gd name="connsiteX99" fmla="*/ 12874 w 326477"/>
              <a:gd name="connsiteY99" fmla="*/ 56969 h 391387"/>
              <a:gd name="connsiteX100" fmla="*/ 15882 w 326477"/>
              <a:gd name="connsiteY100" fmla="*/ 55766 h 391387"/>
              <a:gd name="connsiteX101" fmla="*/ 14799 w 326477"/>
              <a:gd name="connsiteY101" fmla="*/ 53961 h 391387"/>
              <a:gd name="connsiteX102" fmla="*/ 15100 w 326477"/>
              <a:gd name="connsiteY102" fmla="*/ 52157 h 391387"/>
              <a:gd name="connsiteX103" fmla="*/ 17506 w 326477"/>
              <a:gd name="connsiteY103" fmla="*/ 50713 h 391387"/>
              <a:gd name="connsiteX104" fmla="*/ 17987 w 326477"/>
              <a:gd name="connsiteY104" fmla="*/ 49811 h 391387"/>
              <a:gd name="connsiteX105" fmla="*/ 20454 w 326477"/>
              <a:gd name="connsiteY105" fmla="*/ 48788 h 391387"/>
              <a:gd name="connsiteX106" fmla="*/ 20454 w 326477"/>
              <a:gd name="connsiteY106" fmla="*/ 47585 h 391387"/>
              <a:gd name="connsiteX107" fmla="*/ 21356 w 326477"/>
              <a:gd name="connsiteY107" fmla="*/ 46983 h 391387"/>
              <a:gd name="connsiteX108" fmla="*/ 22258 w 326477"/>
              <a:gd name="connsiteY108" fmla="*/ 44817 h 391387"/>
              <a:gd name="connsiteX109" fmla="*/ 20213 w 326477"/>
              <a:gd name="connsiteY109" fmla="*/ 43915 h 391387"/>
              <a:gd name="connsiteX110" fmla="*/ 21356 w 326477"/>
              <a:gd name="connsiteY110" fmla="*/ 40907 h 391387"/>
              <a:gd name="connsiteX111" fmla="*/ 21236 w 326477"/>
              <a:gd name="connsiteY111" fmla="*/ 38140 h 391387"/>
              <a:gd name="connsiteX112" fmla="*/ 20454 w 326477"/>
              <a:gd name="connsiteY112" fmla="*/ 34952 h 391387"/>
              <a:gd name="connsiteX113" fmla="*/ 21536 w 326477"/>
              <a:gd name="connsiteY113" fmla="*/ 33628 h 391387"/>
              <a:gd name="connsiteX114" fmla="*/ 23581 w 326477"/>
              <a:gd name="connsiteY114" fmla="*/ 36275 h 391387"/>
              <a:gd name="connsiteX115" fmla="*/ 24063 w 326477"/>
              <a:gd name="connsiteY115" fmla="*/ 37899 h 391387"/>
              <a:gd name="connsiteX116" fmla="*/ 25867 w 326477"/>
              <a:gd name="connsiteY116" fmla="*/ 37117 h 391387"/>
              <a:gd name="connsiteX117" fmla="*/ 28515 w 326477"/>
              <a:gd name="connsiteY117" fmla="*/ 32485 h 391387"/>
              <a:gd name="connsiteX118" fmla="*/ 29657 w 326477"/>
              <a:gd name="connsiteY118" fmla="*/ 32485 h 391387"/>
              <a:gd name="connsiteX119" fmla="*/ 30139 w 326477"/>
              <a:gd name="connsiteY119" fmla="*/ 28394 h 391387"/>
              <a:gd name="connsiteX120" fmla="*/ 31402 w 326477"/>
              <a:gd name="connsiteY120" fmla="*/ 27793 h 391387"/>
              <a:gd name="connsiteX121" fmla="*/ 32184 w 326477"/>
              <a:gd name="connsiteY121" fmla="*/ 25687 h 391387"/>
              <a:gd name="connsiteX122" fmla="*/ 31222 w 326477"/>
              <a:gd name="connsiteY122" fmla="*/ 23522 h 391387"/>
              <a:gd name="connsiteX123" fmla="*/ 29417 w 326477"/>
              <a:gd name="connsiteY123" fmla="*/ 23221 h 391387"/>
              <a:gd name="connsiteX124" fmla="*/ 28575 w 326477"/>
              <a:gd name="connsiteY124" fmla="*/ 20093 h 391387"/>
              <a:gd name="connsiteX125" fmla="*/ 25447 w 326477"/>
              <a:gd name="connsiteY125" fmla="*/ 14919 h 391387"/>
              <a:gd name="connsiteX126" fmla="*/ 23522 w 326477"/>
              <a:gd name="connsiteY126" fmla="*/ 13295 h 391387"/>
              <a:gd name="connsiteX127" fmla="*/ 22740 w 326477"/>
              <a:gd name="connsiteY127" fmla="*/ 11610 h 391387"/>
              <a:gd name="connsiteX128" fmla="*/ 22559 w 326477"/>
              <a:gd name="connsiteY128" fmla="*/ 8843 h 391387"/>
              <a:gd name="connsiteX129" fmla="*/ 21536 w 326477"/>
              <a:gd name="connsiteY129" fmla="*/ 6978 h 391387"/>
              <a:gd name="connsiteX130" fmla="*/ 24304 w 326477"/>
              <a:gd name="connsiteY130" fmla="*/ 6377 h 391387"/>
              <a:gd name="connsiteX131" fmla="*/ 25688 w 326477"/>
              <a:gd name="connsiteY131" fmla="*/ 4752 h 391387"/>
              <a:gd name="connsiteX132" fmla="*/ 29237 w 326477"/>
              <a:gd name="connsiteY132" fmla="*/ 3068 h 391387"/>
              <a:gd name="connsiteX133" fmla="*/ 31883 w 326477"/>
              <a:gd name="connsiteY133" fmla="*/ 3309 h 391387"/>
              <a:gd name="connsiteX134" fmla="*/ 36817 w 326477"/>
              <a:gd name="connsiteY134" fmla="*/ 1444 h 391387"/>
              <a:gd name="connsiteX135" fmla="*/ 38441 w 326477"/>
              <a:gd name="connsiteY135" fmla="*/ 0 h 391387"/>
              <a:gd name="connsiteX136" fmla="*/ 41449 w 326477"/>
              <a:gd name="connsiteY136" fmla="*/ 1684 h 391387"/>
              <a:gd name="connsiteX137" fmla="*/ 41749 w 326477"/>
              <a:gd name="connsiteY137" fmla="*/ 2948 h 391387"/>
              <a:gd name="connsiteX138" fmla="*/ 42832 w 326477"/>
              <a:gd name="connsiteY138" fmla="*/ 1444 h 391387"/>
              <a:gd name="connsiteX139" fmla="*/ 43915 w 326477"/>
              <a:gd name="connsiteY139" fmla="*/ 842 h 391387"/>
              <a:gd name="connsiteX140" fmla="*/ 47103 w 326477"/>
              <a:gd name="connsiteY140" fmla="*/ 662 h 391387"/>
              <a:gd name="connsiteX141" fmla="*/ 49751 w 326477"/>
              <a:gd name="connsiteY141" fmla="*/ 2226 h 391387"/>
              <a:gd name="connsiteX142" fmla="*/ 51375 w 326477"/>
              <a:gd name="connsiteY142" fmla="*/ 2466 h 391387"/>
              <a:gd name="connsiteX143" fmla="*/ 52277 w 326477"/>
              <a:gd name="connsiteY143" fmla="*/ 3609 h 391387"/>
              <a:gd name="connsiteX144" fmla="*/ 53781 w 326477"/>
              <a:gd name="connsiteY144" fmla="*/ 3970 h 391387"/>
              <a:gd name="connsiteX145" fmla="*/ 55345 w 326477"/>
              <a:gd name="connsiteY145" fmla="*/ 5595 h 391387"/>
              <a:gd name="connsiteX146" fmla="*/ 58172 w 326477"/>
              <a:gd name="connsiteY146" fmla="*/ 5956 h 391387"/>
              <a:gd name="connsiteX147" fmla="*/ 58954 w 326477"/>
              <a:gd name="connsiteY147" fmla="*/ 5354 h 391387"/>
              <a:gd name="connsiteX148" fmla="*/ 60399 w 326477"/>
              <a:gd name="connsiteY148" fmla="*/ 5113 h 391387"/>
              <a:gd name="connsiteX149" fmla="*/ 62444 w 326477"/>
              <a:gd name="connsiteY149" fmla="*/ 5895 h 391387"/>
              <a:gd name="connsiteX150" fmla="*/ 64248 w 326477"/>
              <a:gd name="connsiteY150" fmla="*/ 7700 h 391387"/>
              <a:gd name="connsiteX151" fmla="*/ 65692 w 326477"/>
              <a:gd name="connsiteY151" fmla="*/ 9685 h 391387"/>
              <a:gd name="connsiteX152" fmla="*/ 71287 w 326477"/>
              <a:gd name="connsiteY152" fmla="*/ 13295 h 391387"/>
              <a:gd name="connsiteX153" fmla="*/ 73092 w 326477"/>
              <a:gd name="connsiteY153" fmla="*/ 14377 h 391387"/>
              <a:gd name="connsiteX154" fmla="*/ 73272 w 326477"/>
              <a:gd name="connsiteY154" fmla="*/ 14618 h 391387"/>
              <a:gd name="connsiteX155" fmla="*/ 73994 w 326477"/>
              <a:gd name="connsiteY155" fmla="*/ 14738 h 391387"/>
              <a:gd name="connsiteX156" fmla="*/ 74656 w 326477"/>
              <a:gd name="connsiteY156" fmla="*/ 15099 h 391387"/>
              <a:gd name="connsiteX157" fmla="*/ 75378 w 326477"/>
              <a:gd name="connsiteY157" fmla="*/ 15220 h 391387"/>
              <a:gd name="connsiteX158" fmla="*/ 76040 w 326477"/>
              <a:gd name="connsiteY158" fmla="*/ 15581 h 391387"/>
              <a:gd name="connsiteX159" fmla="*/ 77363 w 326477"/>
              <a:gd name="connsiteY159" fmla="*/ 16603 h 391387"/>
              <a:gd name="connsiteX160" fmla="*/ 78205 w 326477"/>
              <a:gd name="connsiteY160" fmla="*/ 16844 h 391387"/>
              <a:gd name="connsiteX161" fmla="*/ 78807 w 326477"/>
              <a:gd name="connsiteY161" fmla="*/ 16904 h 391387"/>
              <a:gd name="connsiteX162" fmla="*/ 80972 w 326477"/>
              <a:gd name="connsiteY162" fmla="*/ 16002 h 391387"/>
              <a:gd name="connsiteX163" fmla="*/ 85003 w 326477"/>
              <a:gd name="connsiteY163" fmla="*/ 17566 h 391387"/>
              <a:gd name="connsiteX164" fmla="*/ 87109 w 326477"/>
              <a:gd name="connsiteY164" fmla="*/ 18950 h 391387"/>
              <a:gd name="connsiteX165" fmla="*/ 89033 w 326477"/>
              <a:gd name="connsiteY165" fmla="*/ 19551 h 391387"/>
              <a:gd name="connsiteX166" fmla="*/ 90959 w 326477"/>
              <a:gd name="connsiteY166" fmla="*/ 19972 h 391387"/>
              <a:gd name="connsiteX167" fmla="*/ 91560 w 326477"/>
              <a:gd name="connsiteY167" fmla="*/ 20153 h 391387"/>
              <a:gd name="connsiteX168" fmla="*/ 92763 w 326477"/>
              <a:gd name="connsiteY168" fmla="*/ 20875 h 391387"/>
              <a:gd name="connsiteX169" fmla="*/ 93185 w 326477"/>
              <a:gd name="connsiteY169" fmla="*/ 21236 h 391387"/>
              <a:gd name="connsiteX170" fmla="*/ 96673 w 326477"/>
              <a:gd name="connsiteY170" fmla="*/ 23040 h 391387"/>
              <a:gd name="connsiteX171" fmla="*/ 97395 w 326477"/>
              <a:gd name="connsiteY171" fmla="*/ 23522 h 391387"/>
              <a:gd name="connsiteX172" fmla="*/ 97696 w 326477"/>
              <a:gd name="connsiteY172" fmla="*/ 24123 h 391387"/>
              <a:gd name="connsiteX173" fmla="*/ 99922 w 326477"/>
              <a:gd name="connsiteY173" fmla="*/ 25086 h 391387"/>
              <a:gd name="connsiteX174" fmla="*/ 100644 w 326477"/>
              <a:gd name="connsiteY174" fmla="*/ 27973 h 391387"/>
              <a:gd name="connsiteX175" fmla="*/ 102930 w 326477"/>
              <a:gd name="connsiteY175" fmla="*/ 28575 h 391387"/>
              <a:gd name="connsiteX176" fmla="*/ 104314 w 326477"/>
              <a:gd name="connsiteY176" fmla="*/ 29598 h 391387"/>
              <a:gd name="connsiteX177" fmla="*/ 108224 w 326477"/>
              <a:gd name="connsiteY177" fmla="*/ 31282 h 391387"/>
              <a:gd name="connsiteX178" fmla="*/ 109788 w 326477"/>
              <a:gd name="connsiteY178" fmla="*/ 32485 h 391387"/>
              <a:gd name="connsiteX179" fmla="*/ 111172 w 326477"/>
              <a:gd name="connsiteY179" fmla="*/ 35252 h 391387"/>
              <a:gd name="connsiteX180" fmla="*/ 111533 w 326477"/>
              <a:gd name="connsiteY180" fmla="*/ 35553 h 391387"/>
              <a:gd name="connsiteX181" fmla="*/ 112977 w 326477"/>
              <a:gd name="connsiteY181" fmla="*/ 39223 h 391387"/>
              <a:gd name="connsiteX182" fmla="*/ 113699 w 326477"/>
              <a:gd name="connsiteY182" fmla="*/ 41870 h 391387"/>
              <a:gd name="connsiteX183" fmla="*/ 115082 w 326477"/>
              <a:gd name="connsiteY183" fmla="*/ 42892 h 391387"/>
              <a:gd name="connsiteX184" fmla="*/ 116045 w 326477"/>
              <a:gd name="connsiteY184" fmla="*/ 43674 h 391387"/>
              <a:gd name="connsiteX185" fmla="*/ 117849 w 326477"/>
              <a:gd name="connsiteY185" fmla="*/ 45479 h 391387"/>
              <a:gd name="connsiteX186" fmla="*/ 118631 w 326477"/>
              <a:gd name="connsiteY186" fmla="*/ 46923 h 391387"/>
              <a:gd name="connsiteX187" fmla="*/ 120436 w 326477"/>
              <a:gd name="connsiteY187" fmla="*/ 48126 h 391387"/>
              <a:gd name="connsiteX188" fmla="*/ 120676 w 326477"/>
              <a:gd name="connsiteY188" fmla="*/ 50532 h 391387"/>
              <a:gd name="connsiteX189" fmla="*/ 122120 w 326477"/>
              <a:gd name="connsiteY189" fmla="*/ 53721 h 391387"/>
              <a:gd name="connsiteX190" fmla="*/ 126091 w 326477"/>
              <a:gd name="connsiteY190" fmla="*/ 56247 h 391387"/>
              <a:gd name="connsiteX191" fmla="*/ 127414 w 326477"/>
              <a:gd name="connsiteY191" fmla="*/ 56308 h 391387"/>
              <a:gd name="connsiteX192" fmla="*/ 128618 w 326477"/>
              <a:gd name="connsiteY192" fmla="*/ 56428 h 391387"/>
              <a:gd name="connsiteX193" fmla="*/ 130603 w 326477"/>
              <a:gd name="connsiteY193" fmla="*/ 58353 h 391387"/>
              <a:gd name="connsiteX194" fmla="*/ 131686 w 326477"/>
              <a:gd name="connsiteY194" fmla="*/ 58834 h 391387"/>
              <a:gd name="connsiteX195" fmla="*/ 134453 w 326477"/>
              <a:gd name="connsiteY195" fmla="*/ 59015 h 391387"/>
              <a:gd name="connsiteX196" fmla="*/ 135054 w 326477"/>
              <a:gd name="connsiteY196" fmla="*/ 58112 h 391387"/>
              <a:gd name="connsiteX197" fmla="*/ 136258 w 326477"/>
              <a:gd name="connsiteY197" fmla="*/ 57511 h 391387"/>
              <a:gd name="connsiteX198" fmla="*/ 137280 w 326477"/>
              <a:gd name="connsiteY198" fmla="*/ 57511 h 391387"/>
              <a:gd name="connsiteX199" fmla="*/ 139266 w 326477"/>
              <a:gd name="connsiteY199" fmla="*/ 59376 h 391387"/>
              <a:gd name="connsiteX200" fmla="*/ 140649 w 326477"/>
              <a:gd name="connsiteY200" fmla="*/ 59737 h 391387"/>
              <a:gd name="connsiteX201" fmla="*/ 143056 w 326477"/>
              <a:gd name="connsiteY201" fmla="*/ 59917 h 391387"/>
              <a:gd name="connsiteX202" fmla="*/ 143717 w 326477"/>
              <a:gd name="connsiteY202" fmla="*/ 60158 h 391387"/>
              <a:gd name="connsiteX203" fmla="*/ 145762 w 326477"/>
              <a:gd name="connsiteY203" fmla="*/ 61421 h 391387"/>
              <a:gd name="connsiteX204" fmla="*/ 146545 w 326477"/>
              <a:gd name="connsiteY204" fmla="*/ 61602 h 391387"/>
              <a:gd name="connsiteX205" fmla="*/ 147146 w 326477"/>
              <a:gd name="connsiteY205" fmla="*/ 61481 h 391387"/>
              <a:gd name="connsiteX206" fmla="*/ 147747 w 326477"/>
              <a:gd name="connsiteY206" fmla="*/ 61541 h 391387"/>
              <a:gd name="connsiteX207" fmla="*/ 149312 w 326477"/>
              <a:gd name="connsiteY207" fmla="*/ 63045 h 391387"/>
              <a:gd name="connsiteX208" fmla="*/ 149913 w 326477"/>
              <a:gd name="connsiteY208" fmla="*/ 64008 h 391387"/>
              <a:gd name="connsiteX209" fmla="*/ 152019 w 326477"/>
              <a:gd name="connsiteY209" fmla="*/ 65211 h 391387"/>
              <a:gd name="connsiteX210" fmla="*/ 152741 w 326477"/>
              <a:gd name="connsiteY210" fmla="*/ 66113 h 391387"/>
              <a:gd name="connsiteX211" fmla="*/ 154125 w 326477"/>
              <a:gd name="connsiteY211" fmla="*/ 66474 h 391387"/>
              <a:gd name="connsiteX212" fmla="*/ 154907 w 326477"/>
              <a:gd name="connsiteY212" fmla="*/ 67737 h 391387"/>
              <a:gd name="connsiteX213" fmla="*/ 155207 w 326477"/>
              <a:gd name="connsiteY213" fmla="*/ 68039 h 391387"/>
              <a:gd name="connsiteX214" fmla="*/ 156230 w 326477"/>
              <a:gd name="connsiteY214" fmla="*/ 68399 h 391387"/>
              <a:gd name="connsiteX215" fmla="*/ 157433 w 326477"/>
              <a:gd name="connsiteY215" fmla="*/ 70084 h 391387"/>
              <a:gd name="connsiteX216" fmla="*/ 157734 w 326477"/>
              <a:gd name="connsiteY216" fmla="*/ 70505 h 391387"/>
              <a:gd name="connsiteX217" fmla="*/ 158576 w 326477"/>
              <a:gd name="connsiteY217" fmla="*/ 71588 h 391387"/>
              <a:gd name="connsiteX218" fmla="*/ 159178 w 326477"/>
              <a:gd name="connsiteY218" fmla="*/ 73573 h 391387"/>
              <a:gd name="connsiteX219" fmla="*/ 159779 w 326477"/>
              <a:gd name="connsiteY219" fmla="*/ 74114 h 391387"/>
              <a:gd name="connsiteX220" fmla="*/ 160682 w 326477"/>
              <a:gd name="connsiteY220" fmla="*/ 74475 h 391387"/>
              <a:gd name="connsiteX221" fmla="*/ 164111 w 326477"/>
              <a:gd name="connsiteY221" fmla="*/ 75077 h 391387"/>
              <a:gd name="connsiteX222" fmla="*/ 164893 w 326477"/>
              <a:gd name="connsiteY222" fmla="*/ 75317 h 391387"/>
              <a:gd name="connsiteX223" fmla="*/ 168502 w 326477"/>
              <a:gd name="connsiteY223" fmla="*/ 75919 h 391387"/>
              <a:gd name="connsiteX224" fmla="*/ 169886 w 326477"/>
              <a:gd name="connsiteY224" fmla="*/ 76821 h 391387"/>
              <a:gd name="connsiteX225" fmla="*/ 170307 w 326477"/>
              <a:gd name="connsiteY225" fmla="*/ 77483 h 391387"/>
              <a:gd name="connsiteX226" fmla="*/ 171450 w 326477"/>
              <a:gd name="connsiteY226" fmla="*/ 79168 h 391387"/>
              <a:gd name="connsiteX227" fmla="*/ 172353 w 326477"/>
              <a:gd name="connsiteY227" fmla="*/ 79950 h 391387"/>
              <a:gd name="connsiteX228" fmla="*/ 172653 w 326477"/>
              <a:gd name="connsiteY228" fmla="*/ 80371 h 391387"/>
              <a:gd name="connsiteX229" fmla="*/ 172773 w 326477"/>
              <a:gd name="connsiteY229" fmla="*/ 80972 h 391387"/>
              <a:gd name="connsiteX230" fmla="*/ 172713 w 326477"/>
              <a:gd name="connsiteY230" fmla="*/ 81514 h 391387"/>
              <a:gd name="connsiteX231" fmla="*/ 170307 w 326477"/>
              <a:gd name="connsiteY231" fmla="*/ 83319 h 391387"/>
              <a:gd name="connsiteX232" fmla="*/ 170608 w 326477"/>
              <a:gd name="connsiteY232" fmla="*/ 84161 h 391387"/>
              <a:gd name="connsiteX233" fmla="*/ 172413 w 326477"/>
              <a:gd name="connsiteY233" fmla="*/ 85003 h 391387"/>
              <a:gd name="connsiteX234" fmla="*/ 173796 w 326477"/>
              <a:gd name="connsiteY234" fmla="*/ 85183 h 391387"/>
              <a:gd name="connsiteX235" fmla="*/ 174036 w 326477"/>
              <a:gd name="connsiteY235" fmla="*/ 86567 h 391387"/>
              <a:gd name="connsiteX236" fmla="*/ 172112 w 326477"/>
              <a:gd name="connsiteY236" fmla="*/ 86387 h 391387"/>
              <a:gd name="connsiteX237" fmla="*/ 172112 w 326477"/>
              <a:gd name="connsiteY237" fmla="*/ 86146 h 391387"/>
              <a:gd name="connsiteX238" fmla="*/ 171811 w 326477"/>
              <a:gd name="connsiteY238" fmla="*/ 86387 h 391387"/>
              <a:gd name="connsiteX239" fmla="*/ 171570 w 326477"/>
              <a:gd name="connsiteY239" fmla="*/ 86868 h 391387"/>
              <a:gd name="connsiteX240" fmla="*/ 171209 w 326477"/>
              <a:gd name="connsiteY240" fmla="*/ 87289 h 391387"/>
              <a:gd name="connsiteX241" fmla="*/ 170788 w 326477"/>
              <a:gd name="connsiteY241" fmla="*/ 87530 h 391387"/>
              <a:gd name="connsiteX242" fmla="*/ 170187 w 326477"/>
              <a:gd name="connsiteY242" fmla="*/ 87409 h 391387"/>
              <a:gd name="connsiteX243" fmla="*/ 169405 w 326477"/>
              <a:gd name="connsiteY243" fmla="*/ 87229 h 391387"/>
              <a:gd name="connsiteX244" fmla="*/ 169164 w 326477"/>
              <a:gd name="connsiteY244" fmla="*/ 87349 h 391387"/>
              <a:gd name="connsiteX245" fmla="*/ 169044 w 326477"/>
              <a:gd name="connsiteY245" fmla="*/ 87590 h 391387"/>
              <a:gd name="connsiteX246" fmla="*/ 168923 w 326477"/>
              <a:gd name="connsiteY246" fmla="*/ 88011 h 391387"/>
              <a:gd name="connsiteX247" fmla="*/ 169284 w 326477"/>
              <a:gd name="connsiteY247" fmla="*/ 88312 h 391387"/>
              <a:gd name="connsiteX248" fmla="*/ 170006 w 326477"/>
              <a:gd name="connsiteY248" fmla="*/ 88733 h 391387"/>
              <a:gd name="connsiteX249" fmla="*/ 170909 w 326477"/>
              <a:gd name="connsiteY249" fmla="*/ 89214 h 391387"/>
              <a:gd name="connsiteX250" fmla="*/ 171510 w 326477"/>
              <a:gd name="connsiteY250" fmla="*/ 90538 h 391387"/>
              <a:gd name="connsiteX251" fmla="*/ 171811 w 326477"/>
              <a:gd name="connsiteY251" fmla="*/ 91019 h 391387"/>
              <a:gd name="connsiteX252" fmla="*/ 172051 w 326477"/>
              <a:gd name="connsiteY252" fmla="*/ 91981 h 391387"/>
              <a:gd name="connsiteX253" fmla="*/ 172232 w 326477"/>
              <a:gd name="connsiteY253" fmla="*/ 92402 h 391387"/>
              <a:gd name="connsiteX254" fmla="*/ 172593 w 326477"/>
              <a:gd name="connsiteY254" fmla="*/ 92763 h 391387"/>
              <a:gd name="connsiteX255" fmla="*/ 173195 w 326477"/>
              <a:gd name="connsiteY255" fmla="*/ 92884 h 391387"/>
              <a:gd name="connsiteX256" fmla="*/ 173254 w 326477"/>
              <a:gd name="connsiteY256" fmla="*/ 93124 h 391387"/>
              <a:gd name="connsiteX257" fmla="*/ 172653 w 326477"/>
              <a:gd name="connsiteY257" fmla="*/ 94568 h 391387"/>
              <a:gd name="connsiteX258" fmla="*/ 170547 w 326477"/>
              <a:gd name="connsiteY258" fmla="*/ 94147 h 391387"/>
              <a:gd name="connsiteX259" fmla="*/ 170187 w 326477"/>
              <a:gd name="connsiteY259" fmla="*/ 94869 h 391387"/>
              <a:gd name="connsiteX260" fmla="*/ 172593 w 326477"/>
              <a:gd name="connsiteY260" fmla="*/ 97275 h 391387"/>
              <a:gd name="connsiteX261" fmla="*/ 172112 w 326477"/>
              <a:gd name="connsiteY261" fmla="*/ 98659 h 391387"/>
              <a:gd name="connsiteX262" fmla="*/ 172472 w 326477"/>
              <a:gd name="connsiteY262" fmla="*/ 99261 h 391387"/>
              <a:gd name="connsiteX263" fmla="*/ 174758 w 326477"/>
              <a:gd name="connsiteY263" fmla="*/ 98659 h 391387"/>
              <a:gd name="connsiteX264" fmla="*/ 175601 w 326477"/>
              <a:gd name="connsiteY264" fmla="*/ 99381 h 391387"/>
              <a:gd name="connsiteX265" fmla="*/ 175962 w 326477"/>
              <a:gd name="connsiteY265" fmla="*/ 98959 h 391387"/>
              <a:gd name="connsiteX266" fmla="*/ 176203 w 326477"/>
              <a:gd name="connsiteY266" fmla="*/ 98057 h 391387"/>
              <a:gd name="connsiteX267" fmla="*/ 176383 w 326477"/>
              <a:gd name="connsiteY267" fmla="*/ 97937 h 391387"/>
              <a:gd name="connsiteX268" fmla="*/ 176744 w 326477"/>
              <a:gd name="connsiteY268" fmla="*/ 97937 h 391387"/>
              <a:gd name="connsiteX269" fmla="*/ 177044 w 326477"/>
              <a:gd name="connsiteY269" fmla="*/ 98238 h 391387"/>
              <a:gd name="connsiteX270" fmla="*/ 176804 w 326477"/>
              <a:gd name="connsiteY270" fmla="*/ 98719 h 391387"/>
              <a:gd name="connsiteX271" fmla="*/ 176022 w 326477"/>
              <a:gd name="connsiteY271" fmla="*/ 99020 h 391387"/>
              <a:gd name="connsiteX272" fmla="*/ 176022 w 326477"/>
              <a:gd name="connsiteY272" fmla="*/ 99561 h 391387"/>
              <a:gd name="connsiteX273" fmla="*/ 175781 w 326477"/>
              <a:gd name="connsiteY273" fmla="*/ 100463 h 391387"/>
              <a:gd name="connsiteX274" fmla="*/ 175962 w 326477"/>
              <a:gd name="connsiteY274" fmla="*/ 100764 h 391387"/>
              <a:gd name="connsiteX275" fmla="*/ 176744 w 326477"/>
              <a:gd name="connsiteY275" fmla="*/ 101125 h 391387"/>
              <a:gd name="connsiteX276" fmla="*/ 177285 w 326477"/>
              <a:gd name="connsiteY276" fmla="*/ 101245 h 391387"/>
              <a:gd name="connsiteX277" fmla="*/ 177646 w 326477"/>
              <a:gd name="connsiteY277" fmla="*/ 101546 h 391387"/>
              <a:gd name="connsiteX278" fmla="*/ 177646 w 326477"/>
              <a:gd name="connsiteY278" fmla="*/ 102328 h 391387"/>
              <a:gd name="connsiteX279" fmla="*/ 177225 w 326477"/>
              <a:gd name="connsiteY279" fmla="*/ 102569 h 391387"/>
              <a:gd name="connsiteX280" fmla="*/ 177104 w 326477"/>
              <a:gd name="connsiteY280" fmla="*/ 102870 h 391387"/>
              <a:gd name="connsiteX281" fmla="*/ 177285 w 326477"/>
              <a:gd name="connsiteY281" fmla="*/ 103050 h 391387"/>
              <a:gd name="connsiteX282" fmla="*/ 177406 w 326477"/>
              <a:gd name="connsiteY282" fmla="*/ 103171 h 391387"/>
              <a:gd name="connsiteX283" fmla="*/ 177947 w 326477"/>
              <a:gd name="connsiteY283" fmla="*/ 102810 h 391387"/>
              <a:gd name="connsiteX284" fmla="*/ 178248 w 326477"/>
              <a:gd name="connsiteY284" fmla="*/ 101426 h 391387"/>
              <a:gd name="connsiteX285" fmla="*/ 178429 w 326477"/>
              <a:gd name="connsiteY285" fmla="*/ 101005 h 391387"/>
              <a:gd name="connsiteX286" fmla="*/ 178308 w 326477"/>
              <a:gd name="connsiteY286" fmla="*/ 100463 h 391387"/>
              <a:gd name="connsiteX287" fmla="*/ 178188 w 326477"/>
              <a:gd name="connsiteY287" fmla="*/ 100223 h 391387"/>
              <a:gd name="connsiteX288" fmla="*/ 178188 w 326477"/>
              <a:gd name="connsiteY288" fmla="*/ 100102 h 391387"/>
              <a:gd name="connsiteX289" fmla="*/ 178067 w 326477"/>
              <a:gd name="connsiteY289" fmla="*/ 99982 h 391387"/>
              <a:gd name="connsiteX290" fmla="*/ 178308 w 326477"/>
              <a:gd name="connsiteY290" fmla="*/ 99742 h 391387"/>
              <a:gd name="connsiteX291" fmla="*/ 178488 w 326477"/>
              <a:gd name="connsiteY291" fmla="*/ 99742 h 391387"/>
              <a:gd name="connsiteX292" fmla="*/ 178910 w 326477"/>
              <a:gd name="connsiteY292" fmla="*/ 100223 h 391387"/>
              <a:gd name="connsiteX293" fmla="*/ 179030 w 326477"/>
              <a:gd name="connsiteY293" fmla="*/ 100343 h 391387"/>
              <a:gd name="connsiteX294" fmla="*/ 179451 w 326477"/>
              <a:gd name="connsiteY294" fmla="*/ 101065 h 391387"/>
              <a:gd name="connsiteX295" fmla="*/ 179211 w 326477"/>
              <a:gd name="connsiteY295" fmla="*/ 101366 h 391387"/>
              <a:gd name="connsiteX296" fmla="*/ 179150 w 326477"/>
              <a:gd name="connsiteY296" fmla="*/ 101486 h 391387"/>
              <a:gd name="connsiteX297" fmla="*/ 179150 w 326477"/>
              <a:gd name="connsiteY297" fmla="*/ 101667 h 391387"/>
              <a:gd name="connsiteX298" fmla="*/ 179872 w 326477"/>
              <a:gd name="connsiteY298" fmla="*/ 102088 h 391387"/>
              <a:gd name="connsiteX299" fmla="*/ 180052 w 326477"/>
              <a:gd name="connsiteY299" fmla="*/ 102088 h 391387"/>
              <a:gd name="connsiteX300" fmla="*/ 180594 w 326477"/>
              <a:gd name="connsiteY300" fmla="*/ 101907 h 391387"/>
              <a:gd name="connsiteX301" fmla="*/ 180774 w 326477"/>
              <a:gd name="connsiteY301" fmla="*/ 101907 h 391387"/>
              <a:gd name="connsiteX302" fmla="*/ 180894 w 326477"/>
              <a:gd name="connsiteY302" fmla="*/ 102088 h 391387"/>
              <a:gd name="connsiteX303" fmla="*/ 180774 w 326477"/>
              <a:gd name="connsiteY303" fmla="*/ 102449 h 391387"/>
              <a:gd name="connsiteX304" fmla="*/ 180654 w 326477"/>
              <a:gd name="connsiteY304" fmla="*/ 102689 h 391387"/>
              <a:gd name="connsiteX305" fmla="*/ 180534 w 326477"/>
              <a:gd name="connsiteY305" fmla="*/ 102990 h 391387"/>
              <a:gd name="connsiteX306" fmla="*/ 180413 w 326477"/>
              <a:gd name="connsiteY306" fmla="*/ 103110 h 391387"/>
              <a:gd name="connsiteX307" fmla="*/ 180955 w 326477"/>
              <a:gd name="connsiteY307" fmla="*/ 103110 h 391387"/>
              <a:gd name="connsiteX308" fmla="*/ 181196 w 326477"/>
              <a:gd name="connsiteY308" fmla="*/ 102990 h 391387"/>
              <a:gd name="connsiteX309" fmla="*/ 181376 w 326477"/>
              <a:gd name="connsiteY309" fmla="*/ 102749 h 391387"/>
              <a:gd name="connsiteX310" fmla="*/ 181737 w 326477"/>
              <a:gd name="connsiteY310" fmla="*/ 102509 h 391387"/>
              <a:gd name="connsiteX311" fmla="*/ 182038 w 326477"/>
              <a:gd name="connsiteY311" fmla="*/ 102629 h 391387"/>
              <a:gd name="connsiteX312" fmla="*/ 182158 w 326477"/>
              <a:gd name="connsiteY312" fmla="*/ 102810 h 391387"/>
              <a:gd name="connsiteX313" fmla="*/ 182278 w 326477"/>
              <a:gd name="connsiteY313" fmla="*/ 103050 h 391387"/>
              <a:gd name="connsiteX314" fmla="*/ 182278 w 326477"/>
              <a:gd name="connsiteY314" fmla="*/ 103411 h 391387"/>
              <a:gd name="connsiteX315" fmla="*/ 182219 w 326477"/>
              <a:gd name="connsiteY315" fmla="*/ 103592 h 391387"/>
              <a:gd name="connsiteX316" fmla="*/ 182038 w 326477"/>
              <a:gd name="connsiteY316" fmla="*/ 103832 h 391387"/>
              <a:gd name="connsiteX317" fmla="*/ 181917 w 326477"/>
              <a:gd name="connsiteY317" fmla="*/ 104013 h 391387"/>
              <a:gd name="connsiteX318" fmla="*/ 182038 w 326477"/>
              <a:gd name="connsiteY318" fmla="*/ 104193 h 391387"/>
              <a:gd name="connsiteX319" fmla="*/ 182038 w 326477"/>
              <a:gd name="connsiteY319" fmla="*/ 104314 h 391387"/>
              <a:gd name="connsiteX320" fmla="*/ 182278 w 326477"/>
              <a:gd name="connsiteY320" fmla="*/ 104494 h 391387"/>
              <a:gd name="connsiteX321" fmla="*/ 182398 w 326477"/>
              <a:gd name="connsiteY321" fmla="*/ 104494 h 391387"/>
              <a:gd name="connsiteX322" fmla="*/ 182459 w 326477"/>
              <a:gd name="connsiteY322" fmla="*/ 104554 h 391387"/>
              <a:gd name="connsiteX323" fmla="*/ 182579 w 326477"/>
              <a:gd name="connsiteY323" fmla="*/ 104975 h 391387"/>
              <a:gd name="connsiteX324" fmla="*/ 182700 w 326477"/>
              <a:gd name="connsiteY324" fmla="*/ 105216 h 391387"/>
              <a:gd name="connsiteX325" fmla="*/ 182820 w 326477"/>
              <a:gd name="connsiteY325" fmla="*/ 105216 h 391387"/>
              <a:gd name="connsiteX326" fmla="*/ 182940 w 326477"/>
              <a:gd name="connsiteY326" fmla="*/ 105336 h 391387"/>
              <a:gd name="connsiteX327" fmla="*/ 182940 w 326477"/>
              <a:gd name="connsiteY327" fmla="*/ 105216 h 391387"/>
              <a:gd name="connsiteX328" fmla="*/ 183120 w 326477"/>
              <a:gd name="connsiteY328" fmla="*/ 105216 h 391387"/>
              <a:gd name="connsiteX329" fmla="*/ 183241 w 326477"/>
              <a:gd name="connsiteY329" fmla="*/ 104915 h 391387"/>
              <a:gd name="connsiteX330" fmla="*/ 183241 w 326477"/>
              <a:gd name="connsiteY330" fmla="*/ 104735 h 391387"/>
              <a:gd name="connsiteX331" fmla="*/ 183361 w 326477"/>
              <a:gd name="connsiteY331" fmla="*/ 104374 h 391387"/>
              <a:gd name="connsiteX332" fmla="*/ 183421 w 326477"/>
              <a:gd name="connsiteY332" fmla="*/ 104253 h 391387"/>
              <a:gd name="connsiteX333" fmla="*/ 183542 w 326477"/>
              <a:gd name="connsiteY333" fmla="*/ 104073 h 391387"/>
              <a:gd name="connsiteX334" fmla="*/ 183722 w 326477"/>
              <a:gd name="connsiteY334" fmla="*/ 103832 h 391387"/>
              <a:gd name="connsiteX335" fmla="*/ 183842 w 326477"/>
              <a:gd name="connsiteY335" fmla="*/ 103652 h 391387"/>
              <a:gd name="connsiteX336" fmla="*/ 183902 w 326477"/>
              <a:gd name="connsiteY336" fmla="*/ 103231 h 391387"/>
              <a:gd name="connsiteX337" fmla="*/ 184083 w 326477"/>
              <a:gd name="connsiteY337" fmla="*/ 102990 h 391387"/>
              <a:gd name="connsiteX338" fmla="*/ 184203 w 326477"/>
              <a:gd name="connsiteY338" fmla="*/ 102810 h 391387"/>
              <a:gd name="connsiteX339" fmla="*/ 184324 w 326477"/>
              <a:gd name="connsiteY339" fmla="*/ 102689 h 391387"/>
              <a:gd name="connsiteX340" fmla="*/ 184624 w 326477"/>
              <a:gd name="connsiteY340" fmla="*/ 102689 h 391387"/>
              <a:gd name="connsiteX341" fmla="*/ 185768 w 326477"/>
              <a:gd name="connsiteY341" fmla="*/ 104735 h 391387"/>
              <a:gd name="connsiteX342" fmla="*/ 186489 w 326477"/>
              <a:gd name="connsiteY342" fmla="*/ 102990 h 391387"/>
              <a:gd name="connsiteX343" fmla="*/ 188054 w 326477"/>
              <a:gd name="connsiteY343" fmla="*/ 103712 h 391387"/>
              <a:gd name="connsiteX344" fmla="*/ 187753 w 326477"/>
              <a:gd name="connsiteY344" fmla="*/ 105457 h 391387"/>
              <a:gd name="connsiteX345" fmla="*/ 186188 w 326477"/>
              <a:gd name="connsiteY345" fmla="*/ 105276 h 391387"/>
              <a:gd name="connsiteX346" fmla="*/ 185948 w 326477"/>
              <a:gd name="connsiteY346" fmla="*/ 107081 h 391387"/>
              <a:gd name="connsiteX347" fmla="*/ 187151 w 326477"/>
              <a:gd name="connsiteY347" fmla="*/ 107923 h 391387"/>
              <a:gd name="connsiteX348" fmla="*/ 188776 w 326477"/>
              <a:gd name="connsiteY348" fmla="*/ 107502 h 391387"/>
              <a:gd name="connsiteX349" fmla="*/ 190460 w 326477"/>
              <a:gd name="connsiteY349" fmla="*/ 109307 h 391387"/>
              <a:gd name="connsiteX350" fmla="*/ 191182 w 326477"/>
              <a:gd name="connsiteY350" fmla="*/ 108705 h 391387"/>
              <a:gd name="connsiteX351" fmla="*/ 191302 w 326477"/>
              <a:gd name="connsiteY351" fmla="*/ 111292 h 391387"/>
              <a:gd name="connsiteX352" fmla="*/ 189257 w 326477"/>
              <a:gd name="connsiteY352" fmla="*/ 111292 h 391387"/>
              <a:gd name="connsiteX353" fmla="*/ 190941 w 326477"/>
              <a:gd name="connsiteY353" fmla="*/ 112976 h 391387"/>
              <a:gd name="connsiteX354" fmla="*/ 189136 w 326477"/>
              <a:gd name="connsiteY354" fmla="*/ 114059 h 391387"/>
              <a:gd name="connsiteX355" fmla="*/ 189257 w 326477"/>
              <a:gd name="connsiteY355" fmla="*/ 114661 h 391387"/>
              <a:gd name="connsiteX356" fmla="*/ 189858 w 326477"/>
              <a:gd name="connsiteY356" fmla="*/ 114962 h 391387"/>
              <a:gd name="connsiteX357" fmla="*/ 189978 w 326477"/>
              <a:gd name="connsiteY357" fmla="*/ 115022 h 391387"/>
              <a:gd name="connsiteX358" fmla="*/ 190400 w 326477"/>
              <a:gd name="connsiteY358" fmla="*/ 115503 h 391387"/>
              <a:gd name="connsiteX359" fmla="*/ 191122 w 326477"/>
              <a:gd name="connsiteY359" fmla="*/ 115804 h 391387"/>
              <a:gd name="connsiteX360" fmla="*/ 191844 w 326477"/>
              <a:gd name="connsiteY360" fmla="*/ 115924 h 391387"/>
              <a:gd name="connsiteX361" fmla="*/ 192866 w 326477"/>
              <a:gd name="connsiteY361" fmla="*/ 116526 h 391387"/>
              <a:gd name="connsiteX362" fmla="*/ 193768 w 326477"/>
              <a:gd name="connsiteY362" fmla="*/ 117428 h 391387"/>
              <a:gd name="connsiteX363" fmla="*/ 194550 w 326477"/>
              <a:gd name="connsiteY363" fmla="*/ 117428 h 391387"/>
              <a:gd name="connsiteX364" fmla="*/ 195152 w 326477"/>
              <a:gd name="connsiteY364" fmla="*/ 117548 h 391387"/>
              <a:gd name="connsiteX365" fmla="*/ 195994 w 326477"/>
              <a:gd name="connsiteY365" fmla="*/ 117789 h 391387"/>
              <a:gd name="connsiteX366" fmla="*/ 196355 w 326477"/>
              <a:gd name="connsiteY366" fmla="*/ 117789 h 391387"/>
              <a:gd name="connsiteX367" fmla="*/ 196957 w 326477"/>
              <a:gd name="connsiteY367" fmla="*/ 118090 h 391387"/>
              <a:gd name="connsiteX368" fmla="*/ 197077 w 326477"/>
              <a:gd name="connsiteY368" fmla="*/ 118511 h 391387"/>
              <a:gd name="connsiteX369" fmla="*/ 197378 w 326477"/>
              <a:gd name="connsiteY369" fmla="*/ 119353 h 391387"/>
              <a:gd name="connsiteX370" fmla="*/ 197558 w 326477"/>
              <a:gd name="connsiteY370" fmla="*/ 119714 h 391387"/>
              <a:gd name="connsiteX371" fmla="*/ 197920 w 326477"/>
              <a:gd name="connsiteY371" fmla="*/ 119895 h 391387"/>
              <a:gd name="connsiteX372" fmla="*/ 198220 w 326477"/>
              <a:gd name="connsiteY372" fmla="*/ 119895 h 391387"/>
              <a:gd name="connsiteX373" fmla="*/ 198641 w 326477"/>
              <a:gd name="connsiteY373" fmla="*/ 119654 h 391387"/>
              <a:gd name="connsiteX374" fmla="*/ 199183 w 326477"/>
              <a:gd name="connsiteY374" fmla="*/ 119654 h 391387"/>
              <a:gd name="connsiteX375" fmla="*/ 199965 w 326477"/>
              <a:gd name="connsiteY375" fmla="*/ 120015 h 391387"/>
              <a:gd name="connsiteX376" fmla="*/ 200446 w 326477"/>
              <a:gd name="connsiteY376" fmla="*/ 120015 h 391387"/>
              <a:gd name="connsiteX377" fmla="*/ 201228 w 326477"/>
              <a:gd name="connsiteY377" fmla="*/ 119834 h 391387"/>
              <a:gd name="connsiteX378" fmla="*/ 202010 w 326477"/>
              <a:gd name="connsiteY378" fmla="*/ 119413 h 391387"/>
              <a:gd name="connsiteX379" fmla="*/ 202251 w 326477"/>
              <a:gd name="connsiteY379" fmla="*/ 119113 h 391387"/>
              <a:gd name="connsiteX380" fmla="*/ 202251 w 326477"/>
              <a:gd name="connsiteY380" fmla="*/ 118691 h 391387"/>
              <a:gd name="connsiteX381" fmla="*/ 202070 w 326477"/>
              <a:gd name="connsiteY381" fmla="*/ 118391 h 391387"/>
              <a:gd name="connsiteX382" fmla="*/ 201770 w 326477"/>
              <a:gd name="connsiteY382" fmla="*/ 118030 h 391387"/>
              <a:gd name="connsiteX383" fmla="*/ 201469 w 326477"/>
              <a:gd name="connsiteY383" fmla="*/ 117729 h 391387"/>
              <a:gd name="connsiteX384" fmla="*/ 201348 w 326477"/>
              <a:gd name="connsiteY384" fmla="*/ 117548 h 391387"/>
              <a:gd name="connsiteX385" fmla="*/ 201469 w 326477"/>
              <a:gd name="connsiteY385" fmla="*/ 117368 h 391387"/>
              <a:gd name="connsiteX386" fmla="*/ 201589 w 326477"/>
              <a:gd name="connsiteY386" fmla="*/ 117127 h 391387"/>
              <a:gd name="connsiteX387" fmla="*/ 202431 w 326477"/>
              <a:gd name="connsiteY387" fmla="*/ 117067 h 391387"/>
              <a:gd name="connsiteX388" fmla="*/ 202732 w 326477"/>
              <a:gd name="connsiteY388" fmla="*/ 117428 h 391387"/>
              <a:gd name="connsiteX389" fmla="*/ 203333 w 326477"/>
              <a:gd name="connsiteY389" fmla="*/ 117669 h 391387"/>
              <a:gd name="connsiteX390" fmla="*/ 203393 w 326477"/>
              <a:gd name="connsiteY390" fmla="*/ 117849 h 391387"/>
              <a:gd name="connsiteX391" fmla="*/ 203634 w 326477"/>
              <a:gd name="connsiteY391" fmla="*/ 118090 h 391387"/>
              <a:gd name="connsiteX392" fmla="*/ 203755 w 326477"/>
              <a:gd name="connsiteY392" fmla="*/ 118511 h 391387"/>
              <a:gd name="connsiteX393" fmla="*/ 203996 w 326477"/>
              <a:gd name="connsiteY393" fmla="*/ 118812 h 391387"/>
              <a:gd name="connsiteX394" fmla="*/ 204416 w 326477"/>
              <a:gd name="connsiteY394" fmla="*/ 119473 h 391387"/>
              <a:gd name="connsiteX395" fmla="*/ 204597 w 326477"/>
              <a:gd name="connsiteY395" fmla="*/ 120075 h 391387"/>
              <a:gd name="connsiteX396" fmla="*/ 205018 w 326477"/>
              <a:gd name="connsiteY396" fmla="*/ 120316 h 391387"/>
              <a:gd name="connsiteX397" fmla="*/ 205559 w 326477"/>
              <a:gd name="connsiteY397" fmla="*/ 120556 h 391387"/>
              <a:gd name="connsiteX398" fmla="*/ 205860 w 326477"/>
              <a:gd name="connsiteY398" fmla="*/ 120917 h 391387"/>
              <a:gd name="connsiteX399" fmla="*/ 205679 w 326477"/>
              <a:gd name="connsiteY399" fmla="*/ 122662 h 391387"/>
              <a:gd name="connsiteX400" fmla="*/ 204236 w 326477"/>
              <a:gd name="connsiteY400" fmla="*/ 124467 h 391387"/>
              <a:gd name="connsiteX401" fmla="*/ 204055 w 326477"/>
              <a:gd name="connsiteY401" fmla="*/ 124587 h 391387"/>
              <a:gd name="connsiteX402" fmla="*/ 206462 w 326477"/>
              <a:gd name="connsiteY402" fmla="*/ 128437 h 391387"/>
              <a:gd name="connsiteX403" fmla="*/ 209951 w 326477"/>
              <a:gd name="connsiteY403" fmla="*/ 130963 h 391387"/>
              <a:gd name="connsiteX404" fmla="*/ 212538 w 326477"/>
              <a:gd name="connsiteY404" fmla="*/ 132046 h 391387"/>
              <a:gd name="connsiteX405" fmla="*/ 213981 w 326477"/>
              <a:gd name="connsiteY405" fmla="*/ 133129 h 391387"/>
              <a:gd name="connsiteX406" fmla="*/ 214763 w 326477"/>
              <a:gd name="connsiteY406" fmla="*/ 133430 h 391387"/>
              <a:gd name="connsiteX407" fmla="*/ 215365 w 326477"/>
              <a:gd name="connsiteY407" fmla="*/ 133671 h 391387"/>
              <a:gd name="connsiteX408" fmla="*/ 215967 w 326477"/>
              <a:gd name="connsiteY408" fmla="*/ 133791 h 391387"/>
              <a:gd name="connsiteX409" fmla="*/ 216989 w 326477"/>
              <a:gd name="connsiteY409" fmla="*/ 134393 h 391387"/>
              <a:gd name="connsiteX410" fmla="*/ 217230 w 326477"/>
              <a:gd name="connsiteY410" fmla="*/ 134513 h 391387"/>
              <a:gd name="connsiteX411" fmla="*/ 217711 w 326477"/>
              <a:gd name="connsiteY411" fmla="*/ 134272 h 391387"/>
              <a:gd name="connsiteX412" fmla="*/ 218193 w 326477"/>
              <a:gd name="connsiteY412" fmla="*/ 134212 h 391387"/>
              <a:gd name="connsiteX413" fmla="*/ 218734 w 326477"/>
              <a:gd name="connsiteY413" fmla="*/ 134332 h 391387"/>
              <a:gd name="connsiteX414" fmla="*/ 219997 w 326477"/>
              <a:gd name="connsiteY414" fmla="*/ 134513 h 391387"/>
              <a:gd name="connsiteX415" fmla="*/ 221080 w 326477"/>
              <a:gd name="connsiteY415" fmla="*/ 134513 h 391387"/>
              <a:gd name="connsiteX416" fmla="*/ 221501 w 326477"/>
              <a:gd name="connsiteY416" fmla="*/ 134753 h 391387"/>
              <a:gd name="connsiteX417" fmla="*/ 222404 w 326477"/>
              <a:gd name="connsiteY417" fmla="*/ 135114 h 391387"/>
              <a:gd name="connsiteX418" fmla="*/ 223547 w 326477"/>
              <a:gd name="connsiteY418" fmla="*/ 135175 h 391387"/>
              <a:gd name="connsiteX419" fmla="*/ 224509 w 326477"/>
              <a:gd name="connsiteY419" fmla="*/ 135415 h 391387"/>
              <a:gd name="connsiteX420" fmla="*/ 225231 w 326477"/>
              <a:gd name="connsiteY420" fmla="*/ 135776 h 391387"/>
              <a:gd name="connsiteX421" fmla="*/ 225773 w 326477"/>
              <a:gd name="connsiteY421" fmla="*/ 136197 h 391387"/>
              <a:gd name="connsiteX422" fmla="*/ 226434 w 326477"/>
              <a:gd name="connsiteY422" fmla="*/ 136558 h 391387"/>
              <a:gd name="connsiteX423" fmla="*/ 227036 w 326477"/>
              <a:gd name="connsiteY423" fmla="*/ 136799 h 391387"/>
              <a:gd name="connsiteX424" fmla="*/ 227577 w 326477"/>
              <a:gd name="connsiteY424" fmla="*/ 136919 h 391387"/>
              <a:gd name="connsiteX425" fmla="*/ 227878 w 326477"/>
              <a:gd name="connsiteY425" fmla="*/ 136919 h 391387"/>
              <a:gd name="connsiteX426" fmla="*/ 228299 w 326477"/>
              <a:gd name="connsiteY426" fmla="*/ 136739 h 391387"/>
              <a:gd name="connsiteX427" fmla="*/ 229322 w 326477"/>
              <a:gd name="connsiteY427" fmla="*/ 136318 h 391387"/>
              <a:gd name="connsiteX428" fmla="*/ 229984 w 326477"/>
              <a:gd name="connsiteY428" fmla="*/ 136077 h 391387"/>
              <a:gd name="connsiteX429" fmla="*/ 231668 w 326477"/>
              <a:gd name="connsiteY429" fmla="*/ 135596 h 391387"/>
              <a:gd name="connsiteX430" fmla="*/ 232270 w 326477"/>
              <a:gd name="connsiteY430" fmla="*/ 135656 h 391387"/>
              <a:gd name="connsiteX431" fmla="*/ 232991 w 326477"/>
              <a:gd name="connsiteY431" fmla="*/ 136498 h 391387"/>
              <a:gd name="connsiteX432" fmla="*/ 232871 w 326477"/>
              <a:gd name="connsiteY432" fmla="*/ 138303 h 391387"/>
              <a:gd name="connsiteX433" fmla="*/ 234075 w 326477"/>
              <a:gd name="connsiteY433" fmla="*/ 136679 h 391387"/>
              <a:gd name="connsiteX434" fmla="*/ 235097 w 326477"/>
              <a:gd name="connsiteY434" fmla="*/ 137882 h 391387"/>
              <a:gd name="connsiteX435" fmla="*/ 234194 w 326477"/>
              <a:gd name="connsiteY435" fmla="*/ 139085 h 391387"/>
              <a:gd name="connsiteX436" fmla="*/ 235939 w 326477"/>
              <a:gd name="connsiteY436" fmla="*/ 139025 h 391387"/>
              <a:gd name="connsiteX437" fmla="*/ 238346 w 326477"/>
              <a:gd name="connsiteY437" fmla="*/ 139927 h 391387"/>
              <a:gd name="connsiteX438" fmla="*/ 238646 w 326477"/>
              <a:gd name="connsiteY438" fmla="*/ 141251 h 391387"/>
              <a:gd name="connsiteX439" fmla="*/ 240752 w 326477"/>
              <a:gd name="connsiteY439" fmla="*/ 141912 h 391387"/>
              <a:gd name="connsiteX440" fmla="*/ 240992 w 326477"/>
              <a:gd name="connsiteY440" fmla="*/ 142574 h 391387"/>
              <a:gd name="connsiteX441" fmla="*/ 243399 w 326477"/>
              <a:gd name="connsiteY441" fmla="*/ 143176 h 391387"/>
              <a:gd name="connsiteX442" fmla="*/ 243940 w 326477"/>
              <a:gd name="connsiteY442" fmla="*/ 142093 h 391387"/>
              <a:gd name="connsiteX443" fmla="*/ 245324 w 326477"/>
              <a:gd name="connsiteY443" fmla="*/ 143476 h 391387"/>
              <a:gd name="connsiteX444" fmla="*/ 246768 w 326477"/>
              <a:gd name="connsiteY444" fmla="*/ 143055 h 391387"/>
              <a:gd name="connsiteX445" fmla="*/ 247369 w 326477"/>
              <a:gd name="connsiteY445" fmla="*/ 143958 h 391387"/>
              <a:gd name="connsiteX446" fmla="*/ 250377 w 326477"/>
              <a:gd name="connsiteY446" fmla="*/ 145281 h 391387"/>
              <a:gd name="connsiteX447" fmla="*/ 249414 w 326477"/>
              <a:gd name="connsiteY447" fmla="*/ 146304 h 391387"/>
              <a:gd name="connsiteX448" fmla="*/ 250677 w 326477"/>
              <a:gd name="connsiteY448" fmla="*/ 146063 h 391387"/>
              <a:gd name="connsiteX449" fmla="*/ 251159 w 326477"/>
              <a:gd name="connsiteY449" fmla="*/ 148109 h 391387"/>
              <a:gd name="connsiteX450" fmla="*/ 251821 w 326477"/>
              <a:gd name="connsiteY450" fmla="*/ 146845 h 391387"/>
              <a:gd name="connsiteX451" fmla="*/ 254047 w 326477"/>
              <a:gd name="connsiteY451" fmla="*/ 148229 h 391387"/>
              <a:gd name="connsiteX452" fmla="*/ 252904 w 326477"/>
              <a:gd name="connsiteY452" fmla="*/ 148951 h 391387"/>
              <a:gd name="connsiteX453" fmla="*/ 254227 w 326477"/>
              <a:gd name="connsiteY453" fmla="*/ 149613 h 391387"/>
              <a:gd name="connsiteX454" fmla="*/ 254588 w 326477"/>
              <a:gd name="connsiteY454" fmla="*/ 150395 h 391387"/>
              <a:gd name="connsiteX455" fmla="*/ 254047 w 326477"/>
              <a:gd name="connsiteY455" fmla="*/ 151237 h 391387"/>
              <a:gd name="connsiteX456" fmla="*/ 254708 w 326477"/>
              <a:gd name="connsiteY456" fmla="*/ 153523 h 391387"/>
              <a:gd name="connsiteX457" fmla="*/ 254467 w 326477"/>
              <a:gd name="connsiteY457" fmla="*/ 156531 h 391387"/>
              <a:gd name="connsiteX458" fmla="*/ 252543 w 326477"/>
              <a:gd name="connsiteY458" fmla="*/ 156050 h 391387"/>
              <a:gd name="connsiteX459" fmla="*/ 253505 w 326477"/>
              <a:gd name="connsiteY459" fmla="*/ 158877 h 391387"/>
              <a:gd name="connsiteX460" fmla="*/ 255250 w 326477"/>
              <a:gd name="connsiteY460" fmla="*/ 159899 h 391387"/>
              <a:gd name="connsiteX461" fmla="*/ 255009 w 326477"/>
              <a:gd name="connsiteY461" fmla="*/ 161343 h 391387"/>
              <a:gd name="connsiteX462" fmla="*/ 255130 w 326477"/>
              <a:gd name="connsiteY462" fmla="*/ 161885 h 391387"/>
              <a:gd name="connsiteX463" fmla="*/ 255611 w 326477"/>
              <a:gd name="connsiteY463" fmla="*/ 162306 h 391387"/>
              <a:gd name="connsiteX464" fmla="*/ 256453 w 326477"/>
              <a:gd name="connsiteY464" fmla="*/ 162366 h 391387"/>
              <a:gd name="connsiteX465" fmla="*/ 256874 w 326477"/>
              <a:gd name="connsiteY465" fmla="*/ 162847 h 391387"/>
              <a:gd name="connsiteX466" fmla="*/ 257475 w 326477"/>
              <a:gd name="connsiteY466" fmla="*/ 163028 h 391387"/>
              <a:gd name="connsiteX467" fmla="*/ 257837 w 326477"/>
              <a:gd name="connsiteY467" fmla="*/ 163268 h 391387"/>
              <a:gd name="connsiteX468" fmla="*/ 258559 w 326477"/>
              <a:gd name="connsiteY468" fmla="*/ 163750 h 391387"/>
              <a:gd name="connsiteX469" fmla="*/ 258679 w 326477"/>
              <a:gd name="connsiteY469" fmla="*/ 163930 h 391387"/>
              <a:gd name="connsiteX470" fmla="*/ 258559 w 326477"/>
              <a:gd name="connsiteY470" fmla="*/ 164351 h 391387"/>
              <a:gd name="connsiteX471" fmla="*/ 258138 w 326477"/>
              <a:gd name="connsiteY471" fmla="*/ 164652 h 391387"/>
              <a:gd name="connsiteX472" fmla="*/ 258138 w 326477"/>
              <a:gd name="connsiteY472" fmla="*/ 164953 h 391387"/>
              <a:gd name="connsiteX473" fmla="*/ 258257 w 326477"/>
              <a:gd name="connsiteY473" fmla="*/ 165254 h 391387"/>
              <a:gd name="connsiteX474" fmla="*/ 258619 w 326477"/>
              <a:gd name="connsiteY474" fmla="*/ 165254 h 391387"/>
              <a:gd name="connsiteX475" fmla="*/ 259341 w 326477"/>
              <a:gd name="connsiteY475" fmla="*/ 165133 h 391387"/>
              <a:gd name="connsiteX476" fmla="*/ 259461 w 326477"/>
              <a:gd name="connsiteY476" fmla="*/ 165374 h 391387"/>
              <a:gd name="connsiteX477" fmla="*/ 259341 w 326477"/>
              <a:gd name="connsiteY477" fmla="*/ 165795 h 391387"/>
              <a:gd name="connsiteX478" fmla="*/ 259341 w 326477"/>
              <a:gd name="connsiteY478" fmla="*/ 166096 h 391387"/>
              <a:gd name="connsiteX479" fmla="*/ 259942 w 326477"/>
              <a:gd name="connsiteY479" fmla="*/ 166697 h 391387"/>
              <a:gd name="connsiteX480" fmla="*/ 259942 w 326477"/>
              <a:gd name="connsiteY480" fmla="*/ 167239 h 391387"/>
              <a:gd name="connsiteX481" fmla="*/ 260123 w 326477"/>
              <a:gd name="connsiteY481" fmla="*/ 168141 h 391387"/>
              <a:gd name="connsiteX482" fmla="*/ 260543 w 326477"/>
              <a:gd name="connsiteY482" fmla="*/ 168141 h 391387"/>
              <a:gd name="connsiteX483" fmla="*/ 260905 w 326477"/>
              <a:gd name="connsiteY483" fmla="*/ 168322 h 391387"/>
              <a:gd name="connsiteX484" fmla="*/ 261386 w 326477"/>
              <a:gd name="connsiteY484" fmla="*/ 168683 h 391387"/>
              <a:gd name="connsiteX485" fmla="*/ 261627 w 326477"/>
              <a:gd name="connsiteY485" fmla="*/ 168322 h 391387"/>
              <a:gd name="connsiteX486" fmla="*/ 261326 w 326477"/>
              <a:gd name="connsiteY486" fmla="*/ 167901 h 391387"/>
              <a:gd name="connsiteX487" fmla="*/ 261265 w 326477"/>
              <a:gd name="connsiteY487" fmla="*/ 167479 h 391387"/>
              <a:gd name="connsiteX488" fmla="*/ 261446 w 326477"/>
              <a:gd name="connsiteY488" fmla="*/ 167179 h 391387"/>
              <a:gd name="connsiteX489" fmla="*/ 261807 w 326477"/>
              <a:gd name="connsiteY489" fmla="*/ 167179 h 391387"/>
              <a:gd name="connsiteX490" fmla="*/ 262409 w 326477"/>
              <a:gd name="connsiteY490" fmla="*/ 167540 h 391387"/>
              <a:gd name="connsiteX491" fmla="*/ 262529 w 326477"/>
              <a:gd name="connsiteY491" fmla="*/ 167840 h 391387"/>
              <a:gd name="connsiteX492" fmla="*/ 262469 w 326477"/>
              <a:gd name="connsiteY492" fmla="*/ 168141 h 391387"/>
              <a:gd name="connsiteX493" fmla="*/ 261987 w 326477"/>
              <a:gd name="connsiteY493" fmla="*/ 168683 h 391387"/>
              <a:gd name="connsiteX494" fmla="*/ 262108 w 326477"/>
              <a:gd name="connsiteY494" fmla="*/ 168923 h 391387"/>
              <a:gd name="connsiteX495" fmla="*/ 262529 w 326477"/>
              <a:gd name="connsiteY495" fmla="*/ 169224 h 391387"/>
              <a:gd name="connsiteX496" fmla="*/ 262349 w 326477"/>
              <a:gd name="connsiteY496" fmla="*/ 169404 h 391387"/>
              <a:gd name="connsiteX497" fmla="*/ 261807 w 326477"/>
              <a:gd name="connsiteY497" fmla="*/ 169224 h 391387"/>
              <a:gd name="connsiteX498" fmla="*/ 261627 w 326477"/>
              <a:gd name="connsiteY498" fmla="*/ 169224 h 391387"/>
              <a:gd name="connsiteX499" fmla="*/ 261025 w 326477"/>
              <a:gd name="connsiteY499" fmla="*/ 169826 h 391387"/>
              <a:gd name="connsiteX500" fmla="*/ 260905 w 326477"/>
              <a:gd name="connsiteY500" fmla="*/ 170066 h 391387"/>
              <a:gd name="connsiteX501" fmla="*/ 260905 w 326477"/>
              <a:gd name="connsiteY501" fmla="*/ 170367 h 391387"/>
              <a:gd name="connsiteX502" fmla="*/ 260784 w 326477"/>
              <a:gd name="connsiteY502" fmla="*/ 170969 h 391387"/>
              <a:gd name="connsiteX503" fmla="*/ 260724 w 326477"/>
              <a:gd name="connsiteY503" fmla="*/ 171330 h 391387"/>
              <a:gd name="connsiteX504" fmla="*/ 261146 w 326477"/>
              <a:gd name="connsiteY504" fmla="*/ 171450 h 391387"/>
              <a:gd name="connsiteX505" fmla="*/ 261506 w 326477"/>
              <a:gd name="connsiteY505" fmla="*/ 171751 h 391387"/>
              <a:gd name="connsiteX506" fmla="*/ 262709 w 326477"/>
              <a:gd name="connsiteY506" fmla="*/ 171691 h 391387"/>
              <a:gd name="connsiteX507" fmla="*/ 262709 w 326477"/>
              <a:gd name="connsiteY507" fmla="*/ 170848 h 391387"/>
              <a:gd name="connsiteX508" fmla="*/ 262950 w 326477"/>
              <a:gd name="connsiteY508" fmla="*/ 170848 h 391387"/>
              <a:gd name="connsiteX509" fmla="*/ 263551 w 326477"/>
              <a:gd name="connsiteY509" fmla="*/ 171330 h 391387"/>
              <a:gd name="connsiteX510" fmla="*/ 263792 w 326477"/>
              <a:gd name="connsiteY510" fmla="*/ 171630 h 391387"/>
              <a:gd name="connsiteX511" fmla="*/ 264394 w 326477"/>
              <a:gd name="connsiteY511" fmla="*/ 171871 h 391387"/>
              <a:gd name="connsiteX512" fmla="*/ 265116 w 326477"/>
              <a:gd name="connsiteY512" fmla="*/ 171811 h 391387"/>
              <a:gd name="connsiteX513" fmla="*/ 265537 w 326477"/>
              <a:gd name="connsiteY513" fmla="*/ 172593 h 391387"/>
              <a:gd name="connsiteX514" fmla="*/ 265657 w 326477"/>
              <a:gd name="connsiteY514" fmla="*/ 172894 h 391387"/>
              <a:gd name="connsiteX515" fmla="*/ 265537 w 326477"/>
              <a:gd name="connsiteY515" fmla="*/ 173435 h 391387"/>
              <a:gd name="connsiteX516" fmla="*/ 265417 w 326477"/>
              <a:gd name="connsiteY516" fmla="*/ 176202 h 391387"/>
              <a:gd name="connsiteX517" fmla="*/ 265717 w 326477"/>
              <a:gd name="connsiteY517" fmla="*/ 176744 h 391387"/>
              <a:gd name="connsiteX518" fmla="*/ 265477 w 326477"/>
              <a:gd name="connsiteY518" fmla="*/ 176984 h 391387"/>
              <a:gd name="connsiteX519" fmla="*/ 265055 w 326477"/>
              <a:gd name="connsiteY519" fmla="*/ 176984 h 391387"/>
              <a:gd name="connsiteX520" fmla="*/ 265055 w 326477"/>
              <a:gd name="connsiteY520" fmla="*/ 177105 h 391387"/>
              <a:gd name="connsiteX521" fmla="*/ 266078 w 326477"/>
              <a:gd name="connsiteY521" fmla="*/ 177225 h 391387"/>
              <a:gd name="connsiteX522" fmla="*/ 266499 w 326477"/>
              <a:gd name="connsiteY522" fmla="*/ 177165 h 391387"/>
              <a:gd name="connsiteX523" fmla="*/ 266499 w 326477"/>
              <a:gd name="connsiteY523" fmla="*/ 176563 h 391387"/>
              <a:gd name="connsiteX524" fmla="*/ 267281 w 326477"/>
              <a:gd name="connsiteY524" fmla="*/ 175721 h 391387"/>
              <a:gd name="connsiteX525" fmla="*/ 267582 w 326477"/>
              <a:gd name="connsiteY525" fmla="*/ 175781 h 391387"/>
              <a:gd name="connsiteX526" fmla="*/ 267823 w 326477"/>
              <a:gd name="connsiteY526" fmla="*/ 176082 h 391387"/>
              <a:gd name="connsiteX527" fmla="*/ 267763 w 326477"/>
              <a:gd name="connsiteY527" fmla="*/ 176684 h 391387"/>
              <a:gd name="connsiteX528" fmla="*/ 268845 w 326477"/>
              <a:gd name="connsiteY528" fmla="*/ 177466 h 391387"/>
              <a:gd name="connsiteX529" fmla="*/ 269146 w 326477"/>
              <a:gd name="connsiteY529" fmla="*/ 176864 h 391387"/>
              <a:gd name="connsiteX530" fmla="*/ 269387 w 326477"/>
              <a:gd name="connsiteY530" fmla="*/ 176744 h 391387"/>
              <a:gd name="connsiteX531" fmla="*/ 269928 w 326477"/>
              <a:gd name="connsiteY531" fmla="*/ 176984 h 391387"/>
              <a:gd name="connsiteX532" fmla="*/ 271493 w 326477"/>
              <a:gd name="connsiteY532" fmla="*/ 177887 h 391387"/>
              <a:gd name="connsiteX533" fmla="*/ 271793 w 326477"/>
              <a:gd name="connsiteY533" fmla="*/ 178669 h 391387"/>
              <a:gd name="connsiteX534" fmla="*/ 271613 w 326477"/>
              <a:gd name="connsiteY534" fmla="*/ 179090 h 391387"/>
              <a:gd name="connsiteX535" fmla="*/ 270530 w 326477"/>
              <a:gd name="connsiteY535" fmla="*/ 179451 h 391387"/>
              <a:gd name="connsiteX536" fmla="*/ 270470 w 326477"/>
              <a:gd name="connsiteY536" fmla="*/ 179631 h 391387"/>
              <a:gd name="connsiteX537" fmla="*/ 271071 w 326477"/>
              <a:gd name="connsiteY537" fmla="*/ 179932 h 391387"/>
              <a:gd name="connsiteX538" fmla="*/ 271733 w 326477"/>
              <a:gd name="connsiteY538" fmla="*/ 180293 h 391387"/>
              <a:gd name="connsiteX539" fmla="*/ 271974 w 326477"/>
              <a:gd name="connsiteY539" fmla="*/ 180594 h 391387"/>
              <a:gd name="connsiteX540" fmla="*/ 271793 w 326477"/>
              <a:gd name="connsiteY540" fmla="*/ 180894 h 391387"/>
              <a:gd name="connsiteX541" fmla="*/ 271192 w 326477"/>
              <a:gd name="connsiteY541" fmla="*/ 181015 h 391387"/>
              <a:gd name="connsiteX542" fmla="*/ 271071 w 326477"/>
              <a:gd name="connsiteY542" fmla="*/ 181316 h 391387"/>
              <a:gd name="connsiteX543" fmla="*/ 271372 w 326477"/>
              <a:gd name="connsiteY543" fmla="*/ 181556 h 391387"/>
              <a:gd name="connsiteX544" fmla="*/ 271733 w 326477"/>
              <a:gd name="connsiteY544" fmla="*/ 181556 h 391387"/>
              <a:gd name="connsiteX545" fmla="*/ 272335 w 326477"/>
              <a:gd name="connsiteY545" fmla="*/ 181015 h 391387"/>
              <a:gd name="connsiteX546" fmla="*/ 272575 w 326477"/>
              <a:gd name="connsiteY546" fmla="*/ 180955 h 391387"/>
              <a:gd name="connsiteX547" fmla="*/ 272094 w 326477"/>
              <a:gd name="connsiteY547" fmla="*/ 182639 h 391387"/>
              <a:gd name="connsiteX548" fmla="*/ 271673 w 326477"/>
              <a:gd name="connsiteY548" fmla="*/ 182519 h 391387"/>
              <a:gd name="connsiteX549" fmla="*/ 271673 w 326477"/>
              <a:gd name="connsiteY549" fmla="*/ 182759 h 391387"/>
              <a:gd name="connsiteX550" fmla="*/ 272154 w 326477"/>
              <a:gd name="connsiteY550" fmla="*/ 183361 h 391387"/>
              <a:gd name="connsiteX551" fmla="*/ 272455 w 326477"/>
              <a:gd name="connsiteY551" fmla="*/ 183722 h 391387"/>
              <a:gd name="connsiteX552" fmla="*/ 272575 w 326477"/>
              <a:gd name="connsiteY552" fmla="*/ 183843 h 391387"/>
              <a:gd name="connsiteX553" fmla="*/ 272455 w 326477"/>
              <a:gd name="connsiteY553" fmla="*/ 184203 h 391387"/>
              <a:gd name="connsiteX554" fmla="*/ 271853 w 326477"/>
              <a:gd name="connsiteY554" fmla="*/ 184203 h 391387"/>
              <a:gd name="connsiteX555" fmla="*/ 271793 w 326477"/>
              <a:gd name="connsiteY555" fmla="*/ 184444 h 391387"/>
              <a:gd name="connsiteX556" fmla="*/ 271913 w 326477"/>
              <a:gd name="connsiteY556" fmla="*/ 184684 h 391387"/>
              <a:gd name="connsiteX557" fmla="*/ 272094 w 326477"/>
              <a:gd name="connsiteY557" fmla="*/ 184805 h 391387"/>
              <a:gd name="connsiteX558" fmla="*/ 272395 w 326477"/>
              <a:gd name="connsiteY558" fmla="*/ 185467 h 391387"/>
              <a:gd name="connsiteX559" fmla="*/ 272395 w 326477"/>
              <a:gd name="connsiteY559" fmla="*/ 185707 h 391387"/>
              <a:gd name="connsiteX560" fmla="*/ 272816 w 326477"/>
              <a:gd name="connsiteY560" fmla="*/ 185707 h 391387"/>
              <a:gd name="connsiteX561" fmla="*/ 273297 w 326477"/>
              <a:gd name="connsiteY561" fmla="*/ 185346 h 391387"/>
              <a:gd name="connsiteX562" fmla="*/ 273297 w 326477"/>
              <a:gd name="connsiteY562" fmla="*/ 185707 h 391387"/>
              <a:gd name="connsiteX563" fmla="*/ 273237 w 326477"/>
              <a:gd name="connsiteY563" fmla="*/ 185948 h 391387"/>
              <a:gd name="connsiteX564" fmla="*/ 272816 w 326477"/>
              <a:gd name="connsiteY564" fmla="*/ 186129 h 391387"/>
              <a:gd name="connsiteX565" fmla="*/ 272395 w 326477"/>
              <a:gd name="connsiteY565" fmla="*/ 186850 h 391387"/>
              <a:gd name="connsiteX566" fmla="*/ 272395 w 326477"/>
              <a:gd name="connsiteY566" fmla="*/ 187091 h 391387"/>
              <a:gd name="connsiteX567" fmla="*/ 272816 w 326477"/>
              <a:gd name="connsiteY567" fmla="*/ 187211 h 391387"/>
              <a:gd name="connsiteX568" fmla="*/ 273177 w 326477"/>
              <a:gd name="connsiteY568" fmla="*/ 187211 h 391387"/>
              <a:gd name="connsiteX569" fmla="*/ 273297 w 326477"/>
              <a:gd name="connsiteY569" fmla="*/ 187331 h 391387"/>
              <a:gd name="connsiteX570" fmla="*/ 273177 w 326477"/>
              <a:gd name="connsiteY570" fmla="*/ 187632 h 391387"/>
              <a:gd name="connsiteX571" fmla="*/ 273177 w 326477"/>
              <a:gd name="connsiteY571" fmla="*/ 187753 h 391387"/>
              <a:gd name="connsiteX572" fmla="*/ 272756 w 326477"/>
              <a:gd name="connsiteY572" fmla="*/ 187873 h 391387"/>
              <a:gd name="connsiteX573" fmla="*/ 272034 w 326477"/>
              <a:gd name="connsiteY573" fmla="*/ 187512 h 391387"/>
              <a:gd name="connsiteX574" fmla="*/ 271913 w 326477"/>
              <a:gd name="connsiteY574" fmla="*/ 187572 h 391387"/>
              <a:gd name="connsiteX575" fmla="*/ 271913 w 326477"/>
              <a:gd name="connsiteY575" fmla="*/ 187813 h 391387"/>
              <a:gd name="connsiteX576" fmla="*/ 272154 w 326477"/>
              <a:gd name="connsiteY576" fmla="*/ 188174 h 391387"/>
              <a:gd name="connsiteX577" fmla="*/ 273357 w 326477"/>
              <a:gd name="connsiteY577" fmla="*/ 188535 h 391387"/>
              <a:gd name="connsiteX578" fmla="*/ 274681 w 326477"/>
              <a:gd name="connsiteY578" fmla="*/ 188053 h 391387"/>
              <a:gd name="connsiteX579" fmla="*/ 274501 w 326477"/>
              <a:gd name="connsiteY579" fmla="*/ 189317 h 391387"/>
              <a:gd name="connsiteX580" fmla="*/ 272275 w 326477"/>
              <a:gd name="connsiteY580" fmla="*/ 190400 h 391387"/>
              <a:gd name="connsiteX581" fmla="*/ 272876 w 326477"/>
              <a:gd name="connsiteY581" fmla="*/ 190760 h 391387"/>
              <a:gd name="connsiteX582" fmla="*/ 274440 w 326477"/>
              <a:gd name="connsiteY582" fmla="*/ 190460 h 391387"/>
              <a:gd name="connsiteX583" fmla="*/ 275042 w 326477"/>
              <a:gd name="connsiteY583" fmla="*/ 191723 h 391387"/>
              <a:gd name="connsiteX584" fmla="*/ 275764 w 326477"/>
              <a:gd name="connsiteY584" fmla="*/ 191302 h 391387"/>
              <a:gd name="connsiteX585" fmla="*/ 275222 w 326477"/>
              <a:gd name="connsiteY585" fmla="*/ 194069 h 391387"/>
              <a:gd name="connsiteX586" fmla="*/ 277388 w 326477"/>
              <a:gd name="connsiteY586" fmla="*/ 193588 h 391387"/>
              <a:gd name="connsiteX587" fmla="*/ 277448 w 326477"/>
              <a:gd name="connsiteY587" fmla="*/ 194911 h 391387"/>
              <a:gd name="connsiteX588" fmla="*/ 276485 w 326477"/>
              <a:gd name="connsiteY588" fmla="*/ 195513 h 391387"/>
              <a:gd name="connsiteX589" fmla="*/ 276907 w 326477"/>
              <a:gd name="connsiteY589" fmla="*/ 196536 h 391387"/>
              <a:gd name="connsiteX590" fmla="*/ 275824 w 326477"/>
              <a:gd name="connsiteY590" fmla="*/ 196897 h 391387"/>
              <a:gd name="connsiteX591" fmla="*/ 276967 w 326477"/>
              <a:gd name="connsiteY591" fmla="*/ 200626 h 391387"/>
              <a:gd name="connsiteX592" fmla="*/ 275583 w 326477"/>
              <a:gd name="connsiteY592" fmla="*/ 201409 h 391387"/>
              <a:gd name="connsiteX593" fmla="*/ 275824 w 326477"/>
              <a:gd name="connsiteY593" fmla="*/ 203093 h 391387"/>
              <a:gd name="connsiteX594" fmla="*/ 278591 w 326477"/>
              <a:gd name="connsiteY594" fmla="*/ 204116 h 391387"/>
              <a:gd name="connsiteX595" fmla="*/ 278711 w 326477"/>
              <a:gd name="connsiteY595" fmla="*/ 203394 h 391387"/>
              <a:gd name="connsiteX596" fmla="*/ 279975 w 326477"/>
              <a:gd name="connsiteY596" fmla="*/ 205620 h 391387"/>
              <a:gd name="connsiteX597" fmla="*/ 280756 w 326477"/>
              <a:gd name="connsiteY597" fmla="*/ 206582 h 391387"/>
              <a:gd name="connsiteX598" fmla="*/ 280577 w 326477"/>
              <a:gd name="connsiteY598" fmla="*/ 208507 h 391387"/>
              <a:gd name="connsiteX599" fmla="*/ 281779 w 326477"/>
              <a:gd name="connsiteY599" fmla="*/ 209349 h 391387"/>
              <a:gd name="connsiteX600" fmla="*/ 280577 w 326477"/>
              <a:gd name="connsiteY600" fmla="*/ 209469 h 391387"/>
              <a:gd name="connsiteX601" fmla="*/ 280396 w 326477"/>
              <a:gd name="connsiteY601" fmla="*/ 209830 h 391387"/>
              <a:gd name="connsiteX602" fmla="*/ 282923 w 326477"/>
              <a:gd name="connsiteY602" fmla="*/ 211274 h 391387"/>
              <a:gd name="connsiteX603" fmla="*/ 280516 w 326477"/>
              <a:gd name="connsiteY603" fmla="*/ 214102 h 391387"/>
              <a:gd name="connsiteX604" fmla="*/ 281960 w 326477"/>
              <a:gd name="connsiteY604" fmla="*/ 214162 h 391387"/>
              <a:gd name="connsiteX605" fmla="*/ 281479 w 326477"/>
              <a:gd name="connsiteY605" fmla="*/ 215365 h 391387"/>
              <a:gd name="connsiteX606" fmla="*/ 280275 w 326477"/>
              <a:gd name="connsiteY606" fmla="*/ 214523 h 391387"/>
              <a:gd name="connsiteX607" fmla="*/ 279674 w 326477"/>
              <a:gd name="connsiteY607" fmla="*/ 215305 h 391387"/>
              <a:gd name="connsiteX608" fmla="*/ 280155 w 326477"/>
              <a:gd name="connsiteY608" fmla="*/ 216508 h 391387"/>
              <a:gd name="connsiteX609" fmla="*/ 281058 w 326477"/>
              <a:gd name="connsiteY609" fmla="*/ 217591 h 391387"/>
              <a:gd name="connsiteX610" fmla="*/ 281599 w 326477"/>
              <a:gd name="connsiteY610" fmla="*/ 218132 h 391387"/>
              <a:gd name="connsiteX611" fmla="*/ 284667 w 326477"/>
              <a:gd name="connsiteY611" fmla="*/ 220418 h 391387"/>
              <a:gd name="connsiteX612" fmla="*/ 285690 w 326477"/>
              <a:gd name="connsiteY612" fmla="*/ 221501 h 391387"/>
              <a:gd name="connsiteX613" fmla="*/ 286412 w 326477"/>
              <a:gd name="connsiteY613" fmla="*/ 222103 h 391387"/>
              <a:gd name="connsiteX614" fmla="*/ 287134 w 326477"/>
              <a:gd name="connsiteY614" fmla="*/ 222343 h 391387"/>
              <a:gd name="connsiteX615" fmla="*/ 287554 w 326477"/>
              <a:gd name="connsiteY615" fmla="*/ 222464 h 391387"/>
              <a:gd name="connsiteX616" fmla="*/ 287916 w 326477"/>
              <a:gd name="connsiteY616" fmla="*/ 222283 h 391387"/>
              <a:gd name="connsiteX617" fmla="*/ 288156 w 326477"/>
              <a:gd name="connsiteY617" fmla="*/ 221682 h 391387"/>
              <a:gd name="connsiteX618" fmla="*/ 288276 w 326477"/>
              <a:gd name="connsiteY618" fmla="*/ 221621 h 391387"/>
              <a:gd name="connsiteX619" fmla="*/ 288878 w 326477"/>
              <a:gd name="connsiteY619" fmla="*/ 221682 h 391387"/>
              <a:gd name="connsiteX620" fmla="*/ 289118 w 326477"/>
              <a:gd name="connsiteY620" fmla="*/ 221982 h 391387"/>
              <a:gd name="connsiteX621" fmla="*/ 288878 w 326477"/>
              <a:gd name="connsiteY621" fmla="*/ 222404 h 391387"/>
              <a:gd name="connsiteX622" fmla="*/ 288878 w 326477"/>
              <a:gd name="connsiteY622" fmla="*/ 222704 h 391387"/>
              <a:gd name="connsiteX623" fmla="*/ 289058 w 326477"/>
              <a:gd name="connsiteY623" fmla="*/ 222885 h 391387"/>
              <a:gd name="connsiteX624" fmla="*/ 290021 w 326477"/>
              <a:gd name="connsiteY624" fmla="*/ 222885 h 391387"/>
              <a:gd name="connsiteX625" fmla="*/ 290141 w 326477"/>
              <a:gd name="connsiteY625" fmla="*/ 223125 h 391387"/>
              <a:gd name="connsiteX626" fmla="*/ 290141 w 326477"/>
              <a:gd name="connsiteY626" fmla="*/ 223426 h 391387"/>
              <a:gd name="connsiteX627" fmla="*/ 289780 w 326477"/>
              <a:gd name="connsiteY627" fmla="*/ 224028 h 391387"/>
              <a:gd name="connsiteX628" fmla="*/ 289780 w 326477"/>
              <a:gd name="connsiteY628" fmla="*/ 224268 h 391387"/>
              <a:gd name="connsiteX629" fmla="*/ 290081 w 326477"/>
              <a:gd name="connsiteY629" fmla="*/ 224329 h 391387"/>
              <a:gd name="connsiteX630" fmla="*/ 290382 w 326477"/>
              <a:gd name="connsiteY630" fmla="*/ 224208 h 391387"/>
              <a:gd name="connsiteX631" fmla="*/ 290683 w 326477"/>
              <a:gd name="connsiteY631" fmla="*/ 223607 h 391387"/>
              <a:gd name="connsiteX632" fmla="*/ 290683 w 326477"/>
              <a:gd name="connsiteY632" fmla="*/ 223246 h 391387"/>
              <a:gd name="connsiteX633" fmla="*/ 290984 w 326477"/>
              <a:gd name="connsiteY633" fmla="*/ 223005 h 391387"/>
              <a:gd name="connsiteX634" fmla="*/ 291826 w 326477"/>
              <a:gd name="connsiteY634" fmla="*/ 223366 h 391387"/>
              <a:gd name="connsiteX635" fmla="*/ 291826 w 326477"/>
              <a:gd name="connsiteY635" fmla="*/ 223607 h 391387"/>
              <a:gd name="connsiteX636" fmla="*/ 291645 w 326477"/>
              <a:gd name="connsiteY636" fmla="*/ 223968 h 391387"/>
              <a:gd name="connsiteX637" fmla="*/ 291284 w 326477"/>
              <a:gd name="connsiteY637" fmla="*/ 224329 h 391387"/>
              <a:gd name="connsiteX638" fmla="*/ 291284 w 326477"/>
              <a:gd name="connsiteY638" fmla="*/ 224690 h 391387"/>
              <a:gd name="connsiteX639" fmla="*/ 291706 w 326477"/>
              <a:gd name="connsiteY639" fmla="*/ 224930 h 391387"/>
              <a:gd name="connsiteX640" fmla="*/ 292007 w 326477"/>
              <a:gd name="connsiteY640" fmla="*/ 225051 h 391387"/>
              <a:gd name="connsiteX641" fmla="*/ 293029 w 326477"/>
              <a:gd name="connsiteY641" fmla="*/ 225051 h 391387"/>
              <a:gd name="connsiteX642" fmla="*/ 294412 w 326477"/>
              <a:gd name="connsiteY642" fmla="*/ 225532 h 391387"/>
              <a:gd name="connsiteX643" fmla="*/ 295134 w 326477"/>
              <a:gd name="connsiteY643" fmla="*/ 225652 h 391387"/>
              <a:gd name="connsiteX644" fmla="*/ 295435 w 326477"/>
              <a:gd name="connsiteY644" fmla="*/ 225652 h 391387"/>
              <a:gd name="connsiteX645" fmla="*/ 296398 w 326477"/>
              <a:gd name="connsiteY645" fmla="*/ 225953 h 391387"/>
              <a:gd name="connsiteX646" fmla="*/ 297360 w 326477"/>
              <a:gd name="connsiteY646" fmla="*/ 226073 h 391387"/>
              <a:gd name="connsiteX647" fmla="*/ 297962 w 326477"/>
              <a:gd name="connsiteY647" fmla="*/ 226073 h 391387"/>
              <a:gd name="connsiteX648" fmla="*/ 298804 w 326477"/>
              <a:gd name="connsiteY648" fmla="*/ 225592 h 391387"/>
              <a:gd name="connsiteX649" fmla="*/ 299887 w 326477"/>
              <a:gd name="connsiteY649" fmla="*/ 225231 h 391387"/>
              <a:gd name="connsiteX650" fmla="*/ 300789 w 326477"/>
              <a:gd name="connsiteY650" fmla="*/ 224629 h 391387"/>
              <a:gd name="connsiteX651" fmla="*/ 301090 w 326477"/>
              <a:gd name="connsiteY651" fmla="*/ 224629 h 391387"/>
              <a:gd name="connsiteX652" fmla="*/ 301511 w 326477"/>
              <a:gd name="connsiteY652" fmla="*/ 224870 h 391387"/>
              <a:gd name="connsiteX653" fmla="*/ 301632 w 326477"/>
              <a:gd name="connsiteY653" fmla="*/ 225171 h 391387"/>
              <a:gd name="connsiteX654" fmla="*/ 301632 w 326477"/>
              <a:gd name="connsiteY654" fmla="*/ 225411 h 391387"/>
              <a:gd name="connsiteX655" fmla="*/ 301391 w 326477"/>
              <a:gd name="connsiteY655" fmla="*/ 225833 h 391387"/>
              <a:gd name="connsiteX656" fmla="*/ 301391 w 326477"/>
              <a:gd name="connsiteY656" fmla="*/ 226013 h 391387"/>
              <a:gd name="connsiteX657" fmla="*/ 301451 w 326477"/>
              <a:gd name="connsiteY657" fmla="*/ 226374 h 391387"/>
              <a:gd name="connsiteX658" fmla="*/ 301752 w 326477"/>
              <a:gd name="connsiteY658" fmla="*/ 226374 h 391387"/>
              <a:gd name="connsiteX659" fmla="*/ 302113 w 326477"/>
              <a:gd name="connsiteY659" fmla="*/ 226194 h 391387"/>
              <a:gd name="connsiteX660" fmla="*/ 302354 w 326477"/>
              <a:gd name="connsiteY660" fmla="*/ 225893 h 391387"/>
              <a:gd name="connsiteX661" fmla="*/ 302233 w 326477"/>
              <a:gd name="connsiteY661" fmla="*/ 225291 h 391387"/>
              <a:gd name="connsiteX662" fmla="*/ 301932 w 326477"/>
              <a:gd name="connsiteY662" fmla="*/ 224870 h 391387"/>
              <a:gd name="connsiteX663" fmla="*/ 301932 w 326477"/>
              <a:gd name="connsiteY663" fmla="*/ 224569 h 391387"/>
              <a:gd name="connsiteX664" fmla="*/ 302414 w 326477"/>
              <a:gd name="connsiteY664" fmla="*/ 224569 h 391387"/>
              <a:gd name="connsiteX665" fmla="*/ 302594 w 326477"/>
              <a:gd name="connsiteY665" fmla="*/ 224810 h 391387"/>
              <a:gd name="connsiteX666" fmla="*/ 302835 w 326477"/>
              <a:gd name="connsiteY666" fmla="*/ 225592 h 391387"/>
              <a:gd name="connsiteX667" fmla="*/ 302835 w 326477"/>
              <a:gd name="connsiteY667" fmla="*/ 226554 h 391387"/>
              <a:gd name="connsiteX668" fmla="*/ 303076 w 326477"/>
              <a:gd name="connsiteY668" fmla="*/ 226554 h 391387"/>
              <a:gd name="connsiteX669" fmla="*/ 303376 w 326477"/>
              <a:gd name="connsiteY669" fmla="*/ 226434 h 391387"/>
              <a:gd name="connsiteX670" fmla="*/ 303557 w 326477"/>
              <a:gd name="connsiteY670" fmla="*/ 226013 h 391387"/>
              <a:gd name="connsiteX671" fmla="*/ 303557 w 326477"/>
              <a:gd name="connsiteY671" fmla="*/ 225411 h 391387"/>
              <a:gd name="connsiteX672" fmla="*/ 303737 w 326477"/>
              <a:gd name="connsiteY672" fmla="*/ 225351 h 391387"/>
              <a:gd name="connsiteX673" fmla="*/ 303918 w 326477"/>
              <a:gd name="connsiteY673" fmla="*/ 225351 h 391387"/>
              <a:gd name="connsiteX674" fmla="*/ 304278 w 326477"/>
              <a:gd name="connsiteY674" fmla="*/ 225532 h 391387"/>
              <a:gd name="connsiteX675" fmla="*/ 304399 w 326477"/>
              <a:gd name="connsiteY675" fmla="*/ 225893 h 391387"/>
              <a:gd name="connsiteX676" fmla="*/ 304399 w 326477"/>
              <a:gd name="connsiteY676" fmla="*/ 226194 h 391387"/>
              <a:gd name="connsiteX677" fmla="*/ 304278 w 326477"/>
              <a:gd name="connsiteY677" fmla="*/ 226615 h 391387"/>
              <a:gd name="connsiteX678" fmla="*/ 304339 w 326477"/>
              <a:gd name="connsiteY678" fmla="*/ 226976 h 391387"/>
              <a:gd name="connsiteX679" fmla="*/ 304579 w 326477"/>
              <a:gd name="connsiteY679" fmla="*/ 227096 h 391387"/>
              <a:gd name="connsiteX680" fmla="*/ 305301 w 326477"/>
              <a:gd name="connsiteY680" fmla="*/ 227096 h 391387"/>
              <a:gd name="connsiteX681" fmla="*/ 305422 w 326477"/>
              <a:gd name="connsiteY681" fmla="*/ 227337 h 391387"/>
              <a:gd name="connsiteX682" fmla="*/ 305482 w 326477"/>
              <a:gd name="connsiteY682" fmla="*/ 227938 h 391387"/>
              <a:gd name="connsiteX683" fmla="*/ 305482 w 326477"/>
              <a:gd name="connsiteY683" fmla="*/ 228239 h 391387"/>
              <a:gd name="connsiteX684" fmla="*/ 305362 w 326477"/>
              <a:gd name="connsiteY684" fmla="*/ 228540 h 391387"/>
              <a:gd name="connsiteX685" fmla="*/ 304880 w 326477"/>
              <a:gd name="connsiteY685" fmla="*/ 228961 h 391387"/>
              <a:gd name="connsiteX686" fmla="*/ 305000 w 326477"/>
              <a:gd name="connsiteY686" fmla="*/ 229081 h 391387"/>
              <a:gd name="connsiteX687" fmla="*/ 305482 w 326477"/>
              <a:gd name="connsiteY687" fmla="*/ 229141 h 391387"/>
              <a:gd name="connsiteX688" fmla="*/ 305903 w 326477"/>
              <a:gd name="connsiteY688" fmla="*/ 229322 h 391387"/>
              <a:gd name="connsiteX689" fmla="*/ 306083 w 326477"/>
              <a:gd name="connsiteY689" fmla="*/ 229442 h 391387"/>
              <a:gd name="connsiteX690" fmla="*/ 306204 w 326477"/>
              <a:gd name="connsiteY690" fmla="*/ 229803 h 391387"/>
              <a:gd name="connsiteX691" fmla="*/ 306384 w 326477"/>
              <a:gd name="connsiteY691" fmla="*/ 229984 h 391387"/>
              <a:gd name="connsiteX692" fmla="*/ 306986 w 326477"/>
              <a:gd name="connsiteY692" fmla="*/ 230164 h 391387"/>
              <a:gd name="connsiteX693" fmla="*/ 310174 w 326477"/>
              <a:gd name="connsiteY693" fmla="*/ 231548 h 391387"/>
              <a:gd name="connsiteX694" fmla="*/ 311257 w 326477"/>
              <a:gd name="connsiteY694" fmla="*/ 230826 h 391387"/>
              <a:gd name="connsiteX695" fmla="*/ 312942 w 326477"/>
              <a:gd name="connsiteY695" fmla="*/ 230946 h 391387"/>
              <a:gd name="connsiteX696" fmla="*/ 313121 w 326477"/>
              <a:gd name="connsiteY696" fmla="*/ 232149 h 391387"/>
              <a:gd name="connsiteX697" fmla="*/ 312640 w 326477"/>
              <a:gd name="connsiteY697" fmla="*/ 233352 h 391387"/>
              <a:gd name="connsiteX698" fmla="*/ 313663 w 326477"/>
              <a:gd name="connsiteY698" fmla="*/ 234676 h 391387"/>
              <a:gd name="connsiteX699" fmla="*/ 319919 w 326477"/>
              <a:gd name="connsiteY699" fmla="*/ 239128 h 391387"/>
              <a:gd name="connsiteX700" fmla="*/ 321785 w 326477"/>
              <a:gd name="connsiteY700" fmla="*/ 239308 h 391387"/>
              <a:gd name="connsiteX701" fmla="*/ 322086 w 326477"/>
              <a:gd name="connsiteY701" fmla="*/ 240030 h 391387"/>
              <a:gd name="connsiteX702" fmla="*/ 320882 w 326477"/>
              <a:gd name="connsiteY702" fmla="*/ 241534 h 391387"/>
              <a:gd name="connsiteX703" fmla="*/ 321123 w 326477"/>
              <a:gd name="connsiteY703" fmla="*/ 242737 h 391387"/>
              <a:gd name="connsiteX704" fmla="*/ 319919 w 326477"/>
              <a:gd name="connsiteY704" fmla="*/ 242195 h 391387"/>
              <a:gd name="connsiteX705" fmla="*/ 319800 w 326477"/>
              <a:gd name="connsiteY705" fmla="*/ 243218 h 391387"/>
              <a:gd name="connsiteX706" fmla="*/ 320942 w 326477"/>
              <a:gd name="connsiteY706" fmla="*/ 243399 h 391387"/>
              <a:gd name="connsiteX707" fmla="*/ 319859 w 326477"/>
              <a:gd name="connsiteY707" fmla="*/ 245384 h 391387"/>
              <a:gd name="connsiteX708" fmla="*/ 320822 w 326477"/>
              <a:gd name="connsiteY708" fmla="*/ 247489 h 391387"/>
              <a:gd name="connsiteX709" fmla="*/ 321785 w 326477"/>
              <a:gd name="connsiteY709" fmla="*/ 248392 h 391387"/>
              <a:gd name="connsiteX710" fmla="*/ 322987 w 326477"/>
              <a:gd name="connsiteY710" fmla="*/ 249475 h 391387"/>
              <a:gd name="connsiteX711" fmla="*/ 326236 w 326477"/>
              <a:gd name="connsiteY711" fmla="*/ 252422 h 391387"/>
              <a:gd name="connsiteX712" fmla="*/ 326477 w 326477"/>
              <a:gd name="connsiteY712" fmla="*/ 254588 h 391387"/>
              <a:gd name="connsiteX713" fmla="*/ 326357 w 326477"/>
              <a:gd name="connsiteY713" fmla="*/ 255190 h 391387"/>
              <a:gd name="connsiteX714" fmla="*/ 326417 w 326477"/>
              <a:gd name="connsiteY714" fmla="*/ 256212 h 391387"/>
              <a:gd name="connsiteX715" fmla="*/ 321604 w 326477"/>
              <a:gd name="connsiteY715" fmla="*/ 261386 h 391387"/>
              <a:gd name="connsiteX716" fmla="*/ 316129 w 326477"/>
              <a:gd name="connsiteY716" fmla="*/ 265717 h 391387"/>
              <a:gd name="connsiteX717" fmla="*/ 314144 w 326477"/>
              <a:gd name="connsiteY717" fmla="*/ 264093 h 391387"/>
              <a:gd name="connsiteX718" fmla="*/ 312159 w 326477"/>
              <a:gd name="connsiteY718" fmla="*/ 263852 h 391387"/>
              <a:gd name="connsiteX719" fmla="*/ 307527 w 326477"/>
              <a:gd name="connsiteY719" fmla="*/ 264213 h 391387"/>
              <a:gd name="connsiteX720" fmla="*/ 306144 w 326477"/>
              <a:gd name="connsiteY720" fmla="*/ 263251 h 391387"/>
              <a:gd name="connsiteX721" fmla="*/ 304820 w 326477"/>
              <a:gd name="connsiteY721" fmla="*/ 263852 h 391387"/>
              <a:gd name="connsiteX722" fmla="*/ 304339 w 326477"/>
              <a:gd name="connsiteY722" fmla="*/ 263131 h 391387"/>
              <a:gd name="connsiteX723" fmla="*/ 302955 w 326477"/>
              <a:gd name="connsiteY723" fmla="*/ 264334 h 391387"/>
              <a:gd name="connsiteX724" fmla="*/ 304158 w 326477"/>
              <a:gd name="connsiteY724" fmla="*/ 265356 h 391387"/>
              <a:gd name="connsiteX725" fmla="*/ 302774 w 326477"/>
              <a:gd name="connsiteY725" fmla="*/ 266560 h 391387"/>
              <a:gd name="connsiteX726" fmla="*/ 302414 w 326477"/>
              <a:gd name="connsiteY726" fmla="*/ 268064 h 391387"/>
              <a:gd name="connsiteX727" fmla="*/ 303015 w 326477"/>
              <a:gd name="connsiteY727" fmla="*/ 269447 h 391387"/>
              <a:gd name="connsiteX728" fmla="*/ 301812 w 326477"/>
              <a:gd name="connsiteY728" fmla="*/ 270650 h 391387"/>
              <a:gd name="connsiteX729" fmla="*/ 298804 w 326477"/>
              <a:gd name="connsiteY729" fmla="*/ 269568 h 391387"/>
              <a:gd name="connsiteX730" fmla="*/ 296939 w 326477"/>
              <a:gd name="connsiteY730" fmla="*/ 269808 h 391387"/>
              <a:gd name="connsiteX731" fmla="*/ 295255 w 326477"/>
              <a:gd name="connsiteY731" fmla="*/ 271011 h 391387"/>
              <a:gd name="connsiteX732" fmla="*/ 296037 w 326477"/>
              <a:gd name="connsiteY732" fmla="*/ 272816 h 391387"/>
              <a:gd name="connsiteX733" fmla="*/ 297240 w 326477"/>
              <a:gd name="connsiteY733" fmla="*/ 277809 h 391387"/>
              <a:gd name="connsiteX734" fmla="*/ 294533 w 326477"/>
              <a:gd name="connsiteY734" fmla="*/ 277989 h 391387"/>
              <a:gd name="connsiteX735" fmla="*/ 291706 w 326477"/>
              <a:gd name="connsiteY735" fmla="*/ 276786 h 391387"/>
              <a:gd name="connsiteX736" fmla="*/ 291766 w 326477"/>
              <a:gd name="connsiteY736" fmla="*/ 276365 h 391387"/>
              <a:gd name="connsiteX737" fmla="*/ 287554 w 326477"/>
              <a:gd name="connsiteY737" fmla="*/ 279072 h 391387"/>
              <a:gd name="connsiteX738" fmla="*/ 287314 w 326477"/>
              <a:gd name="connsiteY738" fmla="*/ 280275 h 391387"/>
              <a:gd name="connsiteX739" fmla="*/ 288217 w 326477"/>
              <a:gd name="connsiteY739" fmla="*/ 280396 h 391387"/>
              <a:gd name="connsiteX740" fmla="*/ 288156 w 326477"/>
              <a:gd name="connsiteY740" fmla="*/ 281599 h 391387"/>
              <a:gd name="connsiteX741" fmla="*/ 289118 w 326477"/>
              <a:gd name="connsiteY741" fmla="*/ 282802 h 391387"/>
              <a:gd name="connsiteX742" fmla="*/ 290021 w 326477"/>
              <a:gd name="connsiteY742" fmla="*/ 282922 h 391387"/>
              <a:gd name="connsiteX743" fmla="*/ 290021 w 326477"/>
              <a:gd name="connsiteY743" fmla="*/ 284126 h 391387"/>
              <a:gd name="connsiteX744" fmla="*/ 291344 w 326477"/>
              <a:gd name="connsiteY744" fmla="*/ 285509 h 391387"/>
              <a:gd name="connsiteX745" fmla="*/ 290984 w 326477"/>
              <a:gd name="connsiteY745" fmla="*/ 286652 h 391387"/>
              <a:gd name="connsiteX746" fmla="*/ 291886 w 326477"/>
              <a:gd name="connsiteY746" fmla="*/ 288878 h 391387"/>
              <a:gd name="connsiteX747" fmla="*/ 273237 w 326477"/>
              <a:gd name="connsiteY747" fmla="*/ 299526 h 391387"/>
              <a:gd name="connsiteX748" fmla="*/ 264333 w 326477"/>
              <a:gd name="connsiteY748" fmla="*/ 304579 h 391387"/>
              <a:gd name="connsiteX749" fmla="*/ 241414 w 326477"/>
              <a:gd name="connsiteY749" fmla="*/ 316491 h 391387"/>
              <a:gd name="connsiteX750" fmla="*/ 242918 w 326477"/>
              <a:gd name="connsiteY750" fmla="*/ 320100 h 391387"/>
              <a:gd name="connsiteX751" fmla="*/ 243700 w 326477"/>
              <a:gd name="connsiteY751" fmla="*/ 320100 h 391387"/>
              <a:gd name="connsiteX752" fmla="*/ 245685 w 326477"/>
              <a:gd name="connsiteY752" fmla="*/ 322025 h 391387"/>
              <a:gd name="connsiteX753" fmla="*/ 245324 w 326477"/>
              <a:gd name="connsiteY753" fmla="*/ 322567 h 391387"/>
              <a:gd name="connsiteX754" fmla="*/ 247128 w 326477"/>
              <a:gd name="connsiteY754" fmla="*/ 323349 h 391387"/>
              <a:gd name="connsiteX755" fmla="*/ 246888 w 326477"/>
              <a:gd name="connsiteY755" fmla="*/ 324552 h 391387"/>
              <a:gd name="connsiteX756" fmla="*/ 249354 w 326477"/>
              <a:gd name="connsiteY756" fmla="*/ 324191 h 391387"/>
              <a:gd name="connsiteX757" fmla="*/ 251039 w 326477"/>
              <a:gd name="connsiteY757" fmla="*/ 325394 h 391387"/>
              <a:gd name="connsiteX758" fmla="*/ 252062 w 326477"/>
              <a:gd name="connsiteY758" fmla="*/ 324973 h 391387"/>
              <a:gd name="connsiteX759" fmla="*/ 253385 w 326477"/>
              <a:gd name="connsiteY759" fmla="*/ 326296 h 391387"/>
              <a:gd name="connsiteX760" fmla="*/ 248332 w 326477"/>
              <a:gd name="connsiteY760" fmla="*/ 335380 h 391387"/>
              <a:gd name="connsiteX761" fmla="*/ 241834 w 326477"/>
              <a:gd name="connsiteY761" fmla="*/ 342118 h 391387"/>
              <a:gd name="connsiteX762" fmla="*/ 239729 w 326477"/>
              <a:gd name="connsiteY762" fmla="*/ 343562 h 391387"/>
              <a:gd name="connsiteX763" fmla="*/ 237503 w 326477"/>
              <a:gd name="connsiteY763" fmla="*/ 346449 h 391387"/>
              <a:gd name="connsiteX764" fmla="*/ 237202 w 326477"/>
              <a:gd name="connsiteY764" fmla="*/ 348254 h 391387"/>
              <a:gd name="connsiteX765" fmla="*/ 235939 w 326477"/>
              <a:gd name="connsiteY765" fmla="*/ 349457 h 391387"/>
              <a:gd name="connsiteX766" fmla="*/ 235217 w 326477"/>
              <a:gd name="connsiteY766" fmla="*/ 352465 h 391387"/>
              <a:gd name="connsiteX767" fmla="*/ 233653 w 326477"/>
              <a:gd name="connsiteY767" fmla="*/ 353428 h 391387"/>
              <a:gd name="connsiteX768" fmla="*/ 233472 w 326477"/>
              <a:gd name="connsiteY768" fmla="*/ 354991 h 391387"/>
              <a:gd name="connsiteX769" fmla="*/ 232390 w 326477"/>
              <a:gd name="connsiteY769" fmla="*/ 356315 h 391387"/>
              <a:gd name="connsiteX770" fmla="*/ 232149 w 326477"/>
              <a:gd name="connsiteY770" fmla="*/ 358240 h 391387"/>
              <a:gd name="connsiteX771" fmla="*/ 233292 w 326477"/>
              <a:gd name="connsiteY771" fmla="*/ 359142 h 391387"/>
              <a:gd name="connsiteX772" fmla="*/ 234254 w 326477"/>
              <a:gd name="connsiteY772" fmla="*/ 363353 h 391387"/>
              <a:gd name="connsiteX773" fmla="*/ 232811 w 326477"/>
              <a:gd name="connsiteY773" fmla="*/ 366662 h 391387"/>
              <a:gd name="connsiteX774" fmla="*/ 233472 w 326477"/>
              <a:gd name="connsiteY774" fmla="*/ 367986 h 391387"/>
              <a:gd name="connsiteX775" fmla="*/ 232149 w 326477"/>
              <a:gd name="connsiteY775" fmla="*/ 369550 h 391387"/>
              <a:gd name="connsiteX776" fmla="*/ 230645 w 326477"/>
              <a:gd name="connsiteY776" fmla="*/ 370151 h 391387"/>
              <a:gd name="connsiteX777" fmla="*/ 230104 w 326477"/>
              <a:gd name="connsiteY777" fmla="*/ 372798 h 391387"/>
              <a:gd name="connsiteX778" fmla="*/ 230705 w 326477"/>
              <a:gd name="connsiteY778" fmla="*/ 374904 h 391387"/>
              <a:gd name="connsiteX779" fmla="*/ 230465 w 326477"/>
              <a:gd name="connsiteY779" fmla="*/ 376889 h 391387"/>
              <a:gd name="connsiteX780" fmla="*/ 228059 w 326477"/>
              <a:gd name="connsiteY780" fmla="*/ 379776 h 391387"/>
              <a:gd name="connsiteX781" fmla="*/ 226915 w 326477"/>
              <a:gd name="connsiteY781" fmla="*/ 382784 h 391387"/>
              <a:gd name="connsiteX782" fmla="*/ 227096 w 326477"/>
              <a:gd name="connsiteY782" fmla="*/ 385070 h 391387"/>
              <a:gd name="connsiteX783" fmla="*/ 226675 w 326477"/>
              <a:gd name="connsiteY783" fmla="*/ 386093 h 391387"/>
              <a:gd name="connsiteX784" fmla="*/ 225110 w 326477"/>
              <a:gd name="connsiteY784" fmla="*/ 386394 h 391387"/>
              <a:gd name="connsiteX785" fmla="*/ 223125 w 326477"/>
              <a:gd name="connsiteY785" fmla="*/ 387597 h 391387"/>
              <a:gd name="connsiteX786" fmla="*/ 223366 w 326477"/>
              <a:gd name="connsiteY786" fmla="*/ 390003 h 391387"/>
              <a:gd name="connsiteX787" fmla="*/ 224930 w 326477"/>
              <a:gd name="connsiteY787" fmla="*/ 391267 h 391387"/>
              <a:gd name="connsiteX788" fmla="*/ 223547 w 326477"/>
              <a:gd name="connsiteY788" fmla="*/ 391387 h 391387"/>
              <a:gd name="connsiteX789" fmla="*/ 220419 w 326477"/>
              <a:gd name="connsiteY789" fmla="*/ 390003 h 391387"/>
              <a:gd name="connsiteX790" fmla="*/ 220178 w 326477"/>
              <a:gd name="connsiteY790" fmla="*/ 388800 h 391387"/>
              <a:gd name="connsiteX791" fmla="*/ 219035 w 326477"/>
              <a:gd name="connsiteY791" fmla="*/ 389282 h 391387"/>
              <a:gd name="connsiteX792" fmla="*/ 218794 w 326477"/>
              <a:gd name="connsiteY792" fmla="*/ 387898 h 391387"/>
              <a:gd name="connsiteX793" fmla="*/ 217832 w 326477"/>
              <a:gd name="connsiteY793" fmla="*/ 387417 h 391387"/>
              <a:gd name="connsiteX794" fmla="*/ 217049 w 326477"/>
              <a:gd name="connsiteY794" fmla="*/ 385431 h 391387"/>
              <a:gd name="connsiteX795" fmla="*/ 215967 w 326477"/>
              <a:gd name="connsiteY795" fmla="*/ 385371 h 391387"/>
              <a:gd name="connsiteX796" fmla="*/ 216087 w 326477"/>
              <a:gd name="connsiteY796" fmla="*/ 386334 h 391387"/>
              <a:gd name="connsiteX797" fmla="*/ 215125 w 326477"/>
              <a:gd name="connsiteY797" fmla="*/ 387056 h 391387"/>
              <a:gd name="connsiteX798" fmla="*/ 214222 w 326477"/>
              <a:gd name="connsiteY798" fmla="*/ 386274 h 391387"/>
              <a:gd name="connsiteX799" fmla="*/ 212839 w 326477"/>
              <a:gd name="connsiteY799" fmla="*/ 386574 h 391387"/>
              <a:gd name="connsiteX800" fmla="*/ 211455 w 326477"/>
              <a:gd name="connsiteY800" fmla="*/ 385492 h 391387"/>
              <a:gd name="connsiteX801" fmla="*/ 208387 w 326477"/>
              <a:gd name="connsiteY801" fmla="*/ 384048 h 391387"/>
              <a:gd name="connsiteX802" fmla="*/ 205800 w 326477"/>
              <a:gd name="connsiteY802" fmla="*/ 383627 h 391387"/>
              <a:gd name="connsiteX803" fmla="*/ 205198 w 326477"/>
              <a:gd name="connsiteY803" fmla="*/ 382784 h 391387"/>
              <a:gd name="connsiteX804" fmla="*/ 200928 w 326477"/>
              <a:gd name="connsiteY804" fmla="*/ 380499 h 391387"/>
              <a:gd name="connsiteX805" fmla="*/ 199724 w 326477"/>
              <a:gd name="connsiteY805" fmla="*/ 380980 h 391387"/>
              <a:gd name="connsiteX806" fmla="*/ 200325 w 326477"/>
              <a:gd name="connsiteY806" fmla="*/ 379356 h 391387"/>
              <a:gd name="connsiteX807" fmla="*/ 199965 w 326477"/>
              <a:gd name="connsiteY807" fmla="*/ 376468 h 391387"/>
              <a:gd name="connsiteX808" fmla="*/ 199183 w 326477"/>
              <a:gd name="connsiteY808" fmla="*/ 375566 h 391387"/>
              <a:gd name="connsiteX809" fmla="*/ 199183 w 326477"/>
              <a:gd name="connsiteY809" fmla="*/ 374242 h 391387"/>
              <a:gd name="connsiteX810" fmla="*/ 198160 w 326477"/>
              <a:gd name="connsiteY810" fmla="*/ 374122 h 391387"/>
              <a:gd name="connsiteX811" fmla="*/ 198641 w 326477"/>
              <a:gd name="connsiteY811" fmla="*/ 376528 h 391387"/>
              <a:gd name="connsiteX812" fmla="*/ 195573 w 326477"/>
              <a:gd name="connsiteY812" fmla="*/ 376288 h 391387"/>
              <a:gd name="connsiteX813" fmla="*/ 195694 w 326477"/>
              <a:gd name="connsiteY813" fmla="*/ 374242 h 391387"/>
              <a:gd name="connsiteX814" fmla="*/ 195333 w 326477"/>
              <a:gd name="connsiteY814" fmla="*/ 373280 h 391387"/>
              <a:gd name="connsiteX815" fmla="*/ 194130 w 326477"/>
              <a:gd name="connsiteY815" fmla="*/ 373881 h 391387"/>
              <a:gd name="connsiteX816" fmla="*/ 194069 w 326477"/>
              <a:gd name="connsiteY816" fmla="*/ 375084 h 391387"/>
              <a:gd name="connsiteX817" fmla="*/ 191904 w 326477"/>
              <a:gd name="connsiteY817" fmla="*/ 374723 h 391387"/>
              <a:gd name="connsiteX818" fmla="*/ 190219 w 326477"/>
              <a:gd name="connsiteY818" fmla="*/ 375024 h 391387"/>
              <a:gd name="connsiteX819" fmla="*/ 186610 w 326477"/>
              <a:gd name="connsiteY819" fmla="*/ 376288 h 391387"/>
              <a:gd name="connsiteX820" fmla="*/ 186008 w 326477"/>
              <a:gd name="connsiteY820" fmla="*/ 375145 h 391387"/>
              <a:gd name="connsiteX821" fmla="*/ 184564 w 326477"/>
              <a:gd name="connsiteY821" fmla="*/ 375566 h 391387"/>
              <a:gd name="connsiteX822" fmla="*/ 183662 w 326477"/>
              <a:gd name="connsiteY822" fmla="*/ 374964 h 391387"/>
              <a:gd name="connsiteX823" fmla="*/ 179992 w 326477"/>
              <a:gd name="connsiteY823" fmla="*/ 375385 h 391387"/>
              <a:gd name="connsiteX824" fmla="*/ 179150 w 326477"/>
              <a:gd name="connsiteY824" fmla="*/ 374182 h 391387"/>
              <a:gd name="connsiteX825" fmla="*/ 178308 w 326477"/>
              <a:gd name="connsiteY825" fmla="*/ 374122 h 391387"/>
              <a:gd name="connsiteX826" fmla="*/ 177104 w 326477"/>
              <a:gd name="connsiteY826" fmla="*/ 375325 h 391387"/>
              <a:gd name="connsiteX827" fmla="*/ 176503 w 326477"/>
              <a:gd name="connsiteY827" fmla="*/ 374122 h 391387"/>
              <a:gd name="connsiteX828" fmla="*/ 174518 w 326477"/>
              <a:gd name="connsiteY828" fmla="*/ 372498 h 391387"/>
              <a:gd name="connsiteX829" fmla="*/ 173435 w 326477"/>
              <a:gd name="connsiteY829" fmla="*/ 373460 h 391387"/>
              <a:gd name="connsiteX830" fmla="*/ 172713 w 326477"/>
              <a:gd name="connsiteY830" fmla="*/ 372257 h 391387"/>
              <a:gd name="connsiteX831" fmla="*/ 169104 w 326477"/>
              <a:gd name="connsiteY831" fmla="*/ 371595 h 391387"/>
              <a:gd name="connsiteX832" fmla="*/ 168442 w 326477"/>
              <a:gd name="connsiteY832" fmla="*/ 373400 h 391387"/>
              <a:gd name="connsiteX833" fmla="*/ 167660 w 326477"/>
              <a:gd name="connsiteY833" fmla="*/ 373580 h 391387"/>
              <a:gd name="connsiteX834" fmla="*/ 166337 w 326477"/>
              <a:gd name="connsiteY834" fmla="*/ 371475 h 391387"/>
              <a:gd name="connsiteX835" fmla="*/ 165374 w 326477"/>
              <a:gd name="connsiteY835" fmla="*/ 372317 h 391387"/>
              <a:gd name="connsiteX836" fmla="*/ 166697 w 326477"/>
              <a:gd name="connsiteY836" fmla="*/ 372919 h 391387"/>
              <a:gd name="connsiteX837" fmla="*/ 165975 w 326477"/>
              <a:gd name="connsiteY837" fmla="*/ 374483 h 391387"/>
              <a:gd name="connsiteX838" fmla="*/ 164411 w 326477"/>
              <a:gd name="connsiteY838" fmla="*/ 374122 h 391387"/>
              <a:gd name="connsiteX839" fmla="*/ 158757 w 326477"/>
              <a:gd name="connsiteY839" fmla="*/ 374122 h 391387"/>
              <a:gd name="connsiteX840" fmla="*/ 157914 w 326477"/>
              <a:gd name="connsiteY840" fmla="*/ 373520 h 391387"/>
              <a:gd name="connsiteX841" fmla="*/ 156471 w 326477"/>
              <a:gd name="connsiteY841" fmla="*/ 374302 h 391387"/>
              <a:gd name="connsiteX842" fmla="*/ 155327 w 326477"/>
              <a:gd name="connsiteY842" fmla="*/ 373881 h 391387"/>
              <a:gd name="connsiteX843" fmla="*/ 156049 w 326477"/>
              <a:gd name="connsiteY843" fmla="*/ 371956 h 391387"/>
              <a:gd name="connsiteX844" fmla="*/ 154125 w 326477"/>
              <a:gd name="connsiteY844" fmla="*/ 371234 h 391387"/>
              <a:gd name="connsiteX845" fmla="*/ 153282 w 326477"/>
              <a:gd name="connsiteY845" fmla="*/ 371836 h 391387"/>
              <a:gd name="connsiteX846" fmla="*/ 154004 w 326477"/>
              <a:gd name="connsiteY846" fmla="*/ 372618 h 391387"/>
              <a:gd name="connsiteX847" fmla="*/ 153222 w 326477"/>
              <a:gd name="connsiteY847" fmla="*/ 373340 h 391387"/>
              <a:gd name="connsiteX848" fmla="*/ 152681 w 326477"/>
              <a:gd name="connsiteY848" fmla="*/ 372317 h 391387"/>
              <a:gd name="connsiteX849" fmla="*/ 151117 w 326477"/>
              <a:gd name="connsiteY849" fmla="*/ 371716 h 391387"/>
              <a:gd name="connsiteX850" fmla="*/ 151237 w 326477"/>
              <a:gd name="connsiteY850" fmla="*/ 373701 h 391387"/>
              <a:gd name="connsiteX851" fmla="*/ 150335 w 326477"/>
              <a:gd name="connsiteY851" fmla="*/ 372678 h 391387"/>
              <a:gd name="connsiteX852" fmla="*/ 146304 w 326477"/>
              <a:gd name="connsiteY852" fmla="*/ 371475 h 391387"/>
              <a:gd name="connsiteX853" fmla="*/ 144198 w 326477"/>
              <a:gd name="connsiteY853" fmla="*/ 371595 h 391387"/>
              <a:gd name="connsiteX854" fmla="*/ 142213 w 326477"/>
              <a:gd name="connsiteY854" fmla="*/ 372678 h 391387"/>
              <a:gd name="connsiteX855" fmla="*/ 138484 w 326477"/>
              <a:gd name="connsiteY855" fmla="*/ 371896 h 391387"/>
              <a:gd name="connsiteX856" fmla="*/ 136679 w 326477"/>
              <a:gd name="connsiteY856" fmla="*/ 372979 h 391387"/>
              <a:gd name="connsiteX857" fmla="*/ 135776 w 326477"/>
              <a:gd name="connsiteY857" fmla="*/ 374603 h 391387"/>
              <a:gd name="connsiteX858" fmla="*/ 138544 w 326477"/>
              <a:gd name="connsiteY858" fmla="*/ 374603 h 391387"/>
              <a:gd name="connsiteX859" fmla="*/ 139085 w 326477"/>
              <a:gd name="connsiteY859" fmla="*/ 374964 h 391387"/>
              <a:gd name="connsiteX860" fmla="*/ 137400 w 326477"/>
              <a:gd name="connsiteY860" fmla="*/ 376588 h 391387"/>
              <a:gd name="connsiteX861" fmla="*/ 135476 w 326477"/>
              <a:gd name="connsiteY861" fmla="*/ 376709 h 391387"/>
              <a:gd name="connsiteX862" fmla="*/ 133129 w 326477"/>
              <a:gd name="connsiteY862" fmla="*/ 375686 h 391387"/>
              <a:gd name="connsiteX863" fmla="*/ 130362 w 326477"/>
              <a:gd name="connsiteY863" fmla="*/ 375566 h 391387"/>
              <a:gd name="connsiteX864" fmla="*/ 128858 w 326477"/>
              <a:gd name="connsiteY864" fmla="*/ 376949 h 391387"/>
              <a:gd name="connsiteX865" fmla="*/ 127114 w 326477"/>
              <a:gd name="connsiteY865" fmla="*/ 376528 h 391387"/>
              <a:gd name="connsiteX866" fmla="*/ 126993 w 326477"/>
              <a:gd name="connsiteY866" fmla="*/ 377370 h 391387"/>
              <a:gd name="connsiteX867" fmla="*/ 125610 w 326477"/>
              <a:gd name="connsiteY867" fmla="*/ 377310 h 391387"/>
              <a:gd name="connsiteX868" fmla="*/ 123985 w 326477"/>
              <a:gd name="connsiteY868" fmla="*/ 379476 h 391387"/>
              <a:gd name="connsiteX869" fmla="*/ 123684 w 326477"/>
              <a:gd name="connsiteY869" fmla="*/ 380679 h 391387"/>
              <a:gd name="connsiteX870" fmla="*/ 121639 w 326477"/>
              <a:gd name="connsiteY870" fmla="*/ 382845 h 391387"/>
              <a:gd name="connsiteX871" fmla="*/ 120256 w 326477"/>
              <a:gd name="connsiteY871" fmla="*/ 382062 h 391387"/>
              <a:gd name="connsiteX872" fmla="*/ 118932 w 326477"/>
              <a:gd name="connsiteY872" fmla="*/ 384469 h 391387"/>
              <a:gd name="connsiteX873" fmla="*/ 117608 w 326477"/>
              <a:gd name="connsiteY873" fmla="*/ 384108 h 391387"/>
              <a:gd name="connsiteX874" fmla="*/ 117608 w 326477"/>
              <a:gd name="connsiteY874" fmla="*/ 385311 h 391387"/>
              <a:gd name="connsiteX875" fmla="*/ 116285 w 326477"/>
              <a:gd name="connsiteY875" fmla="*/ 385131 h 391387"/>
              <a:gd name="connsiteX876" fmla="*/ 114600 w 326477"/>
              <a:gd name="connsiteY876" fmla="*/ 386815 h 391387"/>
              <a:gd name="connsiteX877" fmla="*/ 112676 w 326477"/>
              <a:gd name="connsiteY877" fmla="*/ 386093 h 391387"/>
              <a:gd name="connsiteX878" fmla="*/ 112796 w 326477"/>
              <a:gd name="connsiteY878" fmla="*/ 385191 h 391387"/>
              <a:gd name="connsiteX879" fmla="*/ 109909 w 326477"/>
              <a:gd name="connsiteY879" fmla="*/ 384589 h 391387"/>
              <a:gd name="connsiteX880" fmla="*/ 108104 w 326477"/>
              <a:gd name="connsiteY880" fmla="*/ 382664 h 391387"/>
              <a:gd name="connsiteX881" fmla="*/ 105216 w 326477"/>
              <a:gd name="connsiteY881" fmla="*/ 381160 h 391387"/>
              <a:gd name="connsiteX882" fmla="*/ 104615 w 326477"/>
              <a:gd name="connsiteY882" fmla="*/ 379356 h 391387"/>
              <a:gd name="connsiteX883" fmla="*/ 102930 w 326477"/>
              <a:gd name="connsiteY883" fmla="*/ 378634 h 391387"/>
              <a:gd name="connsiteX884" fmla="*/ 100223 w 326477"/>
              <a:gd name="connsiteY884" fmla="*/ 375686 h 391387"/>
              <a:gd name="connsiteX885" fmla="*/ 99621 w 326477"/>
              <a:gd name="connsiteY885" fmla="*/ 373881 h 391387"/>
              <a:gd name="connsiteX886" fmla="*/ 97636 w 326477"/>
              <a:gd name="connsiteY886" fmla="*/ 372919 h 391387"/>
              <a:gd name="connsiteX887" fmla="*/ 94990 w 326477"/>
              <a:gd name="connsiteY887" fmla="*/ 373520 h 391387"/>
              <a:gd name="connsiteX888" fmla="*/ 91139 w 326477"/>
              <a:gd name="connsiteY888" fmla="*/ 372919 h 391387"/>
              <a:gd name="connsiteX889" fmla="*/ 90537 w 326477"/>
              <a:gd name="connsiteY889" fmla="*/ 372076 h 391387"/>
              <a:gd name="connsiteX890" fmla="*/ 88492 w 326477"/>
              <a:gd name="connsiteY890" fmla="*/ 371776 h 391387"/>
              <a:gd name="connsiteX891" fmla="*/ 86507 w 326477"/>
              <a:gd name="connsiteY891" fmla="*/ 369851 h 391387"/>
              <a:gd name="connsiteX892" fmla="*/ 85303 w 326477"/>
              <a:gd name="connsiteY892" fmla="*/ 368046 h 391387"/>
              <a:gd name="connsiteX893" fmla="*/ 82898 w 326477"/>
              <a:gd name="connsiteY893" fmla="*/ 367023 h 391387"/>
              <a:gd name="connsiteX894" fmla="*/ 79227 w 326477"/>
              <a:gd name="connsiteY894" fmla="*/ 366121 h 391387"/>
              <a:gd name="connsiteX895" fmla="*/ 76822 w 326477"/>
              <a:gd name="connsiteY895" fmla="*/ 366602 h 391387"/>
              <a:gd name="connsiteX896" fmla="*/ 73453 w 326477"/>
              <a:gd name="connsiteY896" fmla="*/ 364496 h 391387"/>
              <a:gd name="connsiteX897" fmla="*/ 70686 w 326477"/>
              <a:gd name="connsiteY897" fmla="*/ 364136 h 391387"/>
              <a:gd name="connsiteX898" fmla="*/ 68880 w 326477"/>
              <a:gd name="connsiteY898" fmla="*/ 362932 h 391387"/>
              <a:gd name="connsiteX899" fmla="*/ 67738 w 326477"/>
              <a:gd name="connsiteY899" fmla="*/ 361248 h 391387"/>
              <a:gd name="connsiteX900" fmla="*/ 67256 w 326477"/>
              <a:gd name="connsiteY900" fmla="*/ 358842 h 391387"/>
              <a:gd name="connsiteX901" fmla="*/ 64790 w 326477"/>
              <a:gd name="connsiteY901" fmla="*/ 356676 h 391387"/>
              <a:gd name="connsiteX902" fmla="*/ 62384 w 326477"/>
              <a:gd name="connsiteY902" fmla="*/ 356676 h 391387"/>
              <a:gd name="connsiteX903" fmla="*/ 60759 w 326477"/>
              <a:gd name="connsiteY903" fmla="*/ 357217 h 391387"/>
              <a:gd name="connsiteX904" fmla="*/ 69482 w 326477"/>
              <a:gd name="connsiteY904" fmla="*/ 344344 h 391387"/>
              <a:gd name="connsiteX905" fmla="*/ 66474 w 326477"/>
              <a:gd name="connsiteY905" fmla="*/ 341937 h 391387"/>
              <a:gd name="connsiteX906" fmla="*/ 58293 w 326477"/>
              <a:gd name="connsiteY906" fmla="*/ 349397 h 391387"/>
              <a:gd name="connsiteX907" fmla="*/ 52097 w 326477"/>
              <a:gd name="connsiteY907" fmla="*/ 354510 h 391387"/>
              <a:gd name="connsiteX908" fmla="*/ 42111 w 326477"/>
              <a:gd name="connsiteY908" fmla="*/ 340253 h 391387"/>
              <a:gd name="connsiteX909" fmla="*/ 24966 w 326477"/>
              <a:gd name="connsiteY909" fmla="*/ 315588 h 391387"/>
              <a:gd name="connsiteX910" fmla="*/ 0 w 326477"/>
              <a:gd name="connsiteY910" fmla="*/ 279915 h 391387"/>
              <a:gd name="connsiteX911" fmla="*/ 19551 w 326477"/>
              <a:gd name="connsiteY911" fmla="*/ 262950 h 391387"/>
              <a:gd name="connsiteX912" fmla="*/ 25808 w 326477"/>
              <a:gd name="connsiteY912" fmla="*/ 257776 h 391387"/>
              <a:gd name="connsiteX913" fmla="*/ 37659 w 326477"/>
              <a:gd name="connsiteY913" fmla="*/ 248753 h 391387"/>
              <a:gd name="connsiteX914" fmla="*/ 37659 w 326477"/>
              <a:gd name="connsiteY914" fmla="*/ 246286 h 391387"/>
              <a:gd name="connsiteX915" fmla="*/ 38080 w 326477"/>
              <a:gd name="connsiteY915" fmla="*/ 245324 h 391387"/>
              <a:gd name="connsiteX916" fmla="*/ 37959 w 326477"/>
              <a:gd name="connsiteY916" fmla="*/ 240391 h 391387"/>
              <a:gd name="connsiteX917" fmla="*/ 37358 w 326477"/>
              <a:gd name="connsiteY917" fmla="*/ 239067 h 391387"/>
              <a:gd name="connsiteX918" fmla="*/ 35373 w 326477"/>
              <a:gd name="connsiteY918" fmla="*/ 239308 h 391387"/>
              <a:gd name="connsiteX919" fmla="*/ 34651 w 326477"/>
              <a:gd name="connsiteY919" fmla="*/ 236481 h 391387"/>
              <a:gd name="connsiteX920" fmla="*/ 34651 w 326477"/>
              <a:gd name="connsiteY920" fmla="*/ 231187 h 391387"/>
              <a:gd name="connsiteX921" fmla="*/ 33387 w 326477"/>
              <a:gd name="connsiteY921" fmla="*/ 230164 h 391387"/>
              <a:gd name="connsiteX922" fmla="*/ 32184 w 326477"/>
              <a:gd name="connsiteY922" fmla="*/ 228179 h 391387"/>
              <a:gd name="connsiteX923" fmla="*/ 31282 w 326477"/>
              <a:gd name="connsiteY923" fmla="*/ 227697 h 391387"/>
              <a:gd name="connsiteX924" fmla="*/ 31824 w 326477"/>
              <a:gd name="connsiteY924" fmla="*/ 226915 h 391387"/>
              <a:gd name="connsiteX925" fmla="*/ 30320 w 326477"/>
              <a:gd name="connsiteY925" fmla="*/ 224810 h 391387"/>
              <a:gd name="connsiteX926" fmla="*/ 29478 w 326477"/>
              <a:gd name="connsiteY926" fmla="*/ 224750 h 391387"/>
              <a:gd name="connsiteX927" fmla="*/ 26470 w 326477"/>
              <a:gd name="connsiteY927" fmla="*/ 223306 h 391387"/>
              <a:gd name="connsiteX928" fmla="*/ 26048 w 326477"/>
              <a:gd name="connsiteY928" fmla="*/ 222524 h 391387"/>
              <a:gd name="connsiteX929" fmla="*/ 23943 w 326477"/>
              <a:gd name="connsiteY929" fmla="*/ 223186 h 391387"/>
              <a:gd name="connsiteX930" fmla="*/ 23341 w 326477"/>
              <a:gd name="connsiteY930" fmla="*/ 222584 h 391387"/>
              <a:gd name="connsiteX931" fmla="*/ 21536 w 326477"/>
              <a:gd name="connsiteY931" fmla="*/ 223246 h 391387"/>
              <a:gd name="connsiteX932" fmla="*/ 20634 w 326477"/>
              <a:gd name="connsiteY932" fmla="*/ 221441 h 391387"/>
              <a:gd name="connsiteX933" fmla="*/ 20032 w 326477"/>
              <a:gd name="connsiteY933" fmla="*/ 221561 h 391387"/>
              <a:gd name="connsiteX934" fmla="*/ 19070 w 326477"/>
              <a:gd name="connsiteY934" fmla="*/ 219155 h 391387"/>
              <a:gd name="connsiteX935" fmla="*/ 17746 w 326477"/>
              <a:gd name="connsiteY935" fmla="*/ 218493 h 391387"/>
              <a:gd name="connsiteX936" fmla="*/ 16543 w 326477"/>
              <a:gd name="connsiteY936" fmla="*/ 216809 h 391387"/>
              <a:gd name="connsiteX937" fmla="*/ 16303 w 326477"/>
              <a:gd name="connsiteY937" fmla="*/ 213801 h 391387"/>
              <a:gd name="connsiteX938" fmla="*/ 14859 w 326477"/>
              <a:gd name="connsiteY938" fmla="*/ 212177 h 391387"/>
              <a:gd name="connsiteX939" fmla="*/ 13896 w 326477"/>
              <a:gd name="connsiteY939" fmla="*/ 212477 h 391387"/>
              <a:gd name="connsiteX940" fmla="*/ 14498 w 326477"/>
              <a:gd name="connsiteY940" fmla="*/ 210973 h 391387"/>
              <a:gd name="connsiteX941" fmla="*/ 13536 w 326477"/>
              <a:gd name="connsiteY941" fmla="*/ 210853 h 391387"/>
              <a:gd name="connsiteX942" fmla="*/ 13475 w 326477"/>
              <a:gd name="connsiteY942" fmla="*/ 209590 h 391387"/>
              <a:gd name="connsiteX943" fmla="*/ 12152 w 326477"/>
              <a:gd name="connsiteY943" fmla="*/ 210071 h 391387"/>
              <a:gd name="connsiteX944" fmla="*/ 12392 w 326477"/>
              <a:gd name="connsiteY944" fmla="*/ 208688 h 391387"/>
              <a:gd name="connsiteX945" fmla="*/ 11189 w 326477"/>
              <a:gd name="connsiteY945" fmla="*/ 207605 h 391387"/>
              <a:gd name="connsiteX946" fmla="*/ 11610 w 326477"/>
              <a:gd name="connsiteY946" fmla="*/ 206402 h 391387"/>
              <a:gd name="connsiteX947" fmla="*/ 10948 w 326477"/>
              <a:gd name="connsiteY947" fmla="*/ 204958 h 391387"/>
              <a:gd name="connsiteX948" fmla="*/ 10948 w 326477"/>
              <a:gd name="connsiteY948" fmla="*/ 202371 h 391387"/>
              <a:gd name="connsiteX949" fmla="*/ 12573 w 326477"/>
              <a:gd name="connsiteY949" fmla="*/ 202070 h 391387"/>
              <a:gd name="connsiteX950" fmla="*/ 13596 w 326477"/>
              <a:gd name="connsiteY950" fmla="*/ 199664 h 391387"/>
              <a:gd name="connsiteX951" fmla="*/ 12573 w 326477"/>
              <a:gd name="connsiteY951" fmla="*/ 196476 h 391387"/>
              <a:gd name="connsiteX952" fmla="*/ 9565 w 326477"/>
              <a:gd name="connsiteY952" fmla="*/ 193468 h 391387"/>
              <a:gd name="connsiteX953" fmla="*/ 9265 w 326477"/>
              <a:gd name="connsiteY953" fmla="*/ 192385 h 391387"/>
              <a:gd name="connsiteX954" fmla="*/ 10708 w 326477"/>
              <a:gd name="connsiteY954" fmla="*/ 190279 h 391387"/>
              <a:gd name="connsiteX955" fmla="*/ 10407 w 326477"/>
              <a:gd name="connsiteY955" fmla="*/ 188474 h 391387"/>
              <a:gd name="connsiteX956" fmla="*/ 11610 w 326477"/>
              <a:gd name="connsiteY956" fmla="*/ 185527 h 391387"/>
              <a:gd name="connsiteX957" fmla="*/ 11129 w 326477"/>
              <a:gd name="connsiteY957" fmla="*/ 183722 h 391387"/>
              <a:gd name="connsiteX958" fmla="*/ 9806 w 326477"/>
              <a:gd name="connsiteY958" fmla="*/ 181917 h 391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</a:cxnLst>
            <a:rect l="l" t="t" r="r" b="b"/>
            <a:pathLst>
              <a:path w="326477" h="391387">
                <a:moveTo>
                  <a:pt x="9806" y="181978"/>
                </a:moveTo>
                <a:lnTo>
                  <a:pt x="12633" y="181255"/>
                </a:lnTo>
                <a:lnTo>
                  <a:pt x="16423" y="180714"/>
                </a:lnTo>
                <a:lnTo>
                  <a:pt x="18890" y="178308"/>
                </a:lnTo>
                <a:lnTo>
                  <a:pt x="20093" y="175541"/>
                </a:lnTo>
                <a:lnTo>
                  <a:pt x="21536" y="174217"/>
                </a:lnTo>
                <a:lnTo>
                  <a:pt x="24665" y="173916"/>
                </a:lnTo>
                <a:lnTo>
                  <a:pt x="25867" y="172593"/>
                </a:lnTo>
                <a:lnTo>
                  <a:pt x="28034" y="171570"/>
                </a:lnTo>
                <a:lnTo>
                  <a:pt x="29478" y="169344"/>
                </a:lnTo>
                <a:lnTo>
                  <a:pt x="31523" y="168562"/>
                </a:lnTo>
                <a:lnTo>
                  <a:pt x="32966" y="166397"/>
                </a:lnTo>
                <a:lnTo>
                  <a:pt x="33447" y="163569"/>
                </a:lnTo>
                <a:lnTo>
                  <a:pt x="33989" y="163148"/>
                </a:lnTo>
                <a:lnTo>
                  <a:pt x="34891" y="158335"/>
                </a:lnTo>
                <a:lnTo>
                  <a:pt x="36155" y="154546"/>
                </a:lnTo>
                <a:lnTo>
                  <a:pt x="39523" y="152861"/>
                </a:lnTo>
                <a:lnTo>
                  <a:pt x="40245" y="151056"/>
                </a:lnTo>
                <a:lnTo>
                  <a:pt x="42832" y="148650"/>
                </a:lnTo>
                <a:lnTo>
                  <a:pt x="43975" y="148169"/>
                </a:lnTo>
                <a:lnTo>
                  <a:pt x="46622" y="144379"/>
                </a:lnTo>
                <a:lnTo>
                  <a:pt x="48367" y="144379"/>
                </a:lnTo>
                <a:lnTo>
                  <a:pt x="51255" y="143597"/>
                </a:lnTo>
                <a:lnTo>
                  <a:pt x="51074" y="141792"/>
                </a:lnTo>
                <a:lnTo>
                  <a:pt x="47946" y="140108"/>
                </a:lnTo>
                <a:lnTo>
                  <a:pt x="46622" y="140288"/>
                </a:lnTo>
                <a:lnTo>
                  <a:pt x="46141" y="139446"/>
                </a:lnTo>
                <a:lnTo>
                  <a:pt x="44397" y="139025"/>
                </a:lnTo>
                <a:lnTo>
                  <a:pt x="44697" y="136618"/>
                </a:lnTo>
                <a:lnTo>
                  <a:pt x="43795" y="132227"/>
                </a:lnTo>
                <a:lnTo>
                  <a:pt x="43193" y="131324"/>
                </a:lnTo>
                <a:lnTo>
                  <a:pt x="41870" y="131625"/>
                </a:lnTo>
                <a:lnTo>
                  <a:pt x="40967" y="129941"/>
                </a:lnTo>
                <a:lnTo>
                  <a:pt x="41870" y="129099"/>
                </a:lnTo>
                <a:lnTo>
                  <a:pt x="40667" y="128858"/>
                </a:lnTo>
                <a:lnTo>
                  <a:pt x="39584" y="124647"/>
                </a:lnTo>
                <a:lnTo>
                  <a:pt x="39523" y="123203"/>
                </a:lnTo>
                <a:lnTo>
                  <a:pt x="38200" y="121459"/>
                </a:lnTo>
                <a:lnTo>
                  <a:pt x="36877" y="122060"/>
                </a:lnTo>
                <a:lnTo>
                  <a:pt x="35733" y="120376"/>
                </a:lnTo>
                <a:lnTo>
                  <a:pt x="35072" y="120316"/>
                </a:lnTo>
                <a:lnTo>
                  <a:pt x="35192" y="117729"/>
                </a:lnTo>
                <a:lnTo>
                  <a:pt x="33809" y="117368"/>
                </a:lnTo>
                <a:lnTo>
                  <a:pt x="33328" y="116044"/>
                </a:lnTo>
                <a:lnTo>
                  <a:pt x="33929" y="115623"/>
                </a:lnTo>
                <a:lnTo>
                  <a:pt x="33087" y="113277"/>
                </a:lnTo>
                <a:lnTo>
                  <a:pt x="33087" y="110871"/>
                </a:lnTo>
                <a:lnTo>
                  <a:pt x="30981" y="109908"/>
                </a:lnTo>
                <a:lnTo>
                  <a:pt x="30379" y="110209"/>
                </a:lnTo>
                <a:lnTo>
                  <a:pt x="27672" y="108164"/>
                </a:lnTo>
                <a:lnTo>
                  <a:pt x="26770" y="106359"/>
                </a:lnTo>
                <a:lnTo>
                  <a:pt x="24966" y="104314"/>
                </a:lnTo>
                <a:lnTo>
                  <a:pt x="26169" y="103171"/>
                </a:lnTo>
                <a:lnTo>
                  <a:pt x="28394" y="99381"/>
                </a:lnTo>
                <a:lnTo>
                  <a:pt x="28515" y="97516"/>
                </a:lnTo>
                <a:lnTo>
                  <a:pt x="30079" y="96433"/>
                </a:lnTo>
                <a:lnTo>
                  <a:pt x="29838" y="94026"/>
                </a:lnTo>
                <a:lnTo>
                  <a:pt x="30921" y="92643"/>
                </a:lnTo>
                <a:lnTo>
                  <a:pt x="35493" y="93846"/>
                </a:lnTo>
                <a:lnTo>
                  <a:pt x="38501" y="92463"/>
                </a:lnTo>
                <a:lnTo>
                  <a:pt x="41027" y="92884"/>
                </a:lnTo>
                <a:lnTo>
                  <a:pt x="42171" y="91079"/>
                </a:lnTo>
                <a:lnTo>
                  <a:pt x="42050" y="89214"/>
                </a:lnTo>
                <a:lnTo>
                  <a:pt x="42832" y="88973"/>
                </a:lnTo>
                <a:lnTo>
                  <a:pt x="44637" y="86206"/>
                </a:lnTo>
                <a:lnTo>
                  <a:pt x="43675" y="84040"/>
                </a:lnTo>
                <a:lnTo>
                  <a:pt x="44035" y="81875"/>
                </a:lnTo>
                <a:lnTo>
                  <a:pt x="45239" y="81093"/>
                </a:lnTo>
                <a:lnTo>
                  <a:pt x="44998" y="80130"/>
                </a:lnTo>
                <a:lnTo>
                  <a:pt x="45901" y="78506"/>
                </a:lnTo>
                <a:lnTo>
                  <a:pt x="45419" y="76821"/>
                </a:lnTo>
                <a:lnTo>
                  <a:pt x="46743" y="75678"/>
                </a:lnTo>
                <a:lnTo>
                  <a:pt x="47946" y="76039"/>
                </a:lnTo>
                <a:lnTo>
                  <a:pt x="48848" y="73994"/>
                </a:lnTo>
                <a:lnTo>
                  <a:pt x="47825" y="73392"/>
                </a:lnTo>
                <a:lnTo>
                  <a:pt x="46321" y="70565"/>
                </a:lnTo>
                <a:lnTo>
                  <a:pt x="43915" y="71467"/>
                </a:lnTo>
                <a:lnTo>
                  <a:pt x="44095" y="72550"/>
                </a:lnTo>
                <a:lnTo>
                  <a:pt x="42893" y="73753"/>
                </a:lnTo>
                <a:lnTo>
                  <a:pt x="42291" y="72249"/>
                </a:lnTo>
                <a:lnTo>
                  <a:pt x="38621" y="73693"/>
                </a:lnTo>
                <a:lnTo>
                  <a:pt x="37779" y="72610"/>
                </a:lnTo>
                <a:lnTo>
                  <a:pt x="36516" y="73092"/>
                </a:lnTo>
                <a:lnTo>
                  <a:pt x="34410" y="71708"/>
                </a:lnTo>
                <a:lnTo>
                  <a:pt x="27853" y="68760"/>
                </a:lnTo>
                <a:lnTo>
                  <a:pt x="26409" y="67317"/>
                </a:lnTo>
                <a:lnTo>
                  <a:pt x="23522" y="68880"/>
                </a:lnTo>
                <a:lnTo>
                  <a:pt x="21236" y="71588"/>
                </a:lnTo>
                <a:lnTo>
                  <a:pt x="18108" y="71648"/>
                </a:lnTo>
                <a:lnTo>
                  <a:pt x="17326" y="72971"/>
                </a:lnTo>
                <a:lnTo>
                  <a:pt x="17746" y="73874"/>
                </a:lnTo>
                <a:lnTo>
                  <a:pt x="17085" y="74896"/>
                </a:lnTo>
                <a:lnTo>
                  <a:pt x="18288" y="75378"/>
                </a:lnTo>
                <a:lnTo>
                  <a:pt x="17746" y="75979"/>
                </a:lnTo>
                <a:lnTo>
                  <a:pt x="15220" y="73994"/>
                </a:lnTo>
                <a:lnTo>
                  <a:pt x="5053" y="60098"/>
                </a:lnTo>
                <a:lnTo>
                  <a:pt x="6257" y="58293"/>
                </a:lnTo>
                <a:lnTo>
                  <a:pt x="10166" y="57090"/>
                </a:lnTo>
                <a:lnTo>
                  <a:pt x="11069" y="55104"/>
                </a:lnTo>
                <a:lnTo>
                  <a:pt x="12874" y="56969"/>
                </a:lnTo>
                <a:lnTo>
                  <a:pt x="15882" y="55766"/>
                </a:lnTo>
                <a:lnTo>
                  <a:pt x="14799" y="53961"/>
                </a:lnTo>
                <a:lnTo>
                  <a:pt x="15100" y="52157"/>
                </a:lnTo>
                <a:lnTo>
                  <a:pt x="17506" y="50713"/>
                </a:lnTo>
                <a:lnTo>
                  <a:pt x="17987" y="49811"/>
                </a:lnTo>
                <a:lnTo>
                  <a:pt x="20454" y="48788"/>
                </a:lnTo>
                <a:lnTo>
                  <a:pt x="20454" y="47585"/>
                </a:lnTo>
                <a:lnTo>
                  <a:pt x="21356" y="46983"/>
                </a:lnTo>
                <a:lnTo>
                  <a:pt x="22258" y="44817"/>
                </a:lnTo>
                <a:lnTo>
                  <a:pt x="20213" y="43915"/>
                </a:lnTo>
                <a:lnTo>
                  <a:pt x="21356" y="40907"/>
                </a:lnTo>
                <a:lnTo>
                  <a:pt x="21236" y="38140"/>
                </a:lnTo>
                <a:lnTo>
                  <a:pt x="20454" y="34952"/>
                </a:lnTo>
                <a:lnTo>
                  <a:pt x="21536" y="33628"/>
                </a:lnTo>
                <a:lnTo>
                  <a:pt x="23581" y="36275"/>
                </a:lnTo>
                <a:lnTo>
                  <a:pt x="24063" y="37899"/>
                </a:lnTo>
                <a:lnTo>
                  <a:pt x="25867" y="37117"/>
                </a:lnTo>
                <a:lnTo>
                  <a:pt x="28515" y="32485"/>
                </a:lnTo>
                <a:lnTo>
                  <a:pt x="29657" y="32485"/>
                </a:lnTo>
                <a:lnTo>
                  <a:pt x="30139" y="28394"/>
                </a:lnTo>
                <a:lnTo>
                  <a:pt x="31402" y="27793"/>
                </a:lnTo>
                <a:lnTo>
                  <a:pt x="32184" y="25687"/>
                </a:lnTo>
                <a:lnTo>
                  <a:pt x="31222" y="23522"/>
                </a:lnTo>
                <a:lnTo>
                  <a:pt x="29417" y="23221"/>
                </a:lnTo>
                <a:lnTo>
                  <a:pt x="28575" y="20093"/>
                </a:lnTo>
                <a:lnTo>
                  <a:pt x="25447" y="14919"/>
                </a:lnTo>
                <a:lnTo>
                  <a:pt x="23522" y="13295"/>
                </a:lnTo>
                <a:lnTo>
                  <a:pt x="22740" y="11610"/>
                </a:lnTo>
                <a:lnTo>
                  <a:pt x="22559" y="8843"/>
                </a:lnTo>
                <a:lnTo>
                  <a:pt x="21536" y="6978"/>
                </a:lnTo>
                <a:lnTo>
                  <a:pt x="24304" y="6377"/>
                </a:lnTo>
                <a:lnTo>
                  <a:pt x="25688" y="4752"/>
                </a:lnTo>
                <a:lnTo>
                  <a:pt x="29237" y="3068"/>
                </a:lnTo>
                <a:lnTo>
                  <a:pt x="31883" y="3309"/>
                </a:lnTo>
                <a:lnTo>
                  <a:pt x="36817" y="1444"/>
                </a:lnTo>
                <a:lnTo>
                  <a:pt x="38441" y="0"/>
                </a:lnTo>
                <a:lnTo>
                  <a:pt x="41449" y="1684"/>
                </a:lnTo>
                <a:lnTo>
                  <a:pt x="41749" y="2948"/>
                </a:lnTo>
                <a:lnTo>
                  <a:pt x="42832" y="1444"/>
                </a:lnTo>
                <a:lnTo>
                  <a:pt x="43915" y="842"/>
                </a:lnTo>
                <a:lnTo>
                  <a:pt x="47103" y="662"/>
                </a:lnTo>
                <a:lnTo>
                  <a:pt x="49751" y="2226"/>
                </a:lnTo>
                <a:lnTo>
                  <a:pt x="51375" y="2466"/>
                </a:lnTo>
                <a:lnTo>
                  <a:pt x="52277" y="3609"/>
                </a:lnTo>
                <a:lnTo>
                  <a:pt x="53781" y="3970"/>
                </a:lnTo>
                <a:lnTo>
                  <a:pt x="55345" y="5595"/>
                </a:lnTo>
                <a:lnTo>
                  <a:pt x="58172" y="5956"/>
                </a:lnTo>
                <a:lnTo>
                  <a:pt x="58954" y="5354"/>
                </a:lnTo>
                <a:lnTo>
                  <a:pt x="60399" y="5113"/>
                </a:lnTo>
                <a:lnTo>
                  <a:pt x="62444" y="5895"/>
                </a:lnTo>
                <a:lnTo>
                  <a:pt x="64248" y="7700"/>
                </a:lnTo>
                <a:lnTo>
                  <a:pt x="65692" y="9685"/>
                </a:lnTo>
                <a:lnTo>
                  <a:pt x="71287" y="13295"/>
                </a:lnTo>
                <a:lnTo>
                  <a:pt x="73092" y="14377"/>
                </a:lnTo>
                <a:lnTo>
                  <a:pt x="73272" y="14618"/>
                </a:lnTo>
                <a:lnTo>
                  <a:pt x="73994" y="14738"/>
                </a:lnTo>
                <a:lnTo>
                  <a:pt x="74656" y="15099"/>
                </a:lnTo>
                <a:lnTo>
                  <a:pt x="75378" y="15220"/>
                </a:lnTo>
                <a:lnTo>
                  <a:pt x="76040" y="15581"/>
                </a:lnTo>
                <a:lnTo>
                  <a:pt x="77363" y="16603"/>
                </a:lnTo>
                <a:lnTo>
                  <a:pt x="78205" y="16844"/>
                </a:lnTo>
                <a:lnTo>
                  <a:pt x="78807" y="16904"/>
                </a:lnTo>
                <a:lnTo>
                  <a:pt x="80972" y="16002"/>
                </a:lnTo>
                <a:lnTo>
                  <a:pt x="85003" y="17566"/>
                </a:lnTo>
                <a:lnTo>
                  <a:pt x="87109" y="18950"/>
                </a:lnTo>
                <a:lnTo>
                  <a:pt x="89033" y="19551"/>
                </a:lnTo>
                <a:lnTo>
                  <a:pt x="90959" y="19972"/>
                </a:lnTo>
                <a:lnTo>
                  <a:pt x="91560" y="20153"/>
                </a:lnTo>
                <a:lnTo>
                  <a:pt x="92763" y="20875"/>
                </a:lnTo>
                <a:lnTo>
                  <a:pt x="93185" y="21236"/>
                </a:lnTo>
                <a:lnTo>
                  <a:pt x="96673" y="23040"/>
                </a:lnTo>
                <a:lnTo>
                  <a:pt x="97395" y="23522"/>
                </a:lnTo>
                <a:lnTo>
                  <a:pt x="97696" y="24123"/>
                </a:lnTo>
                <a:lnTo>
                  <a:pt x="99922" y="25086"/>
                </a:lnTo>
                <a:lnTo>
                  <a:pt x="100644" y="27973"/>
                </a:lnTo>
                <a:lnTo>
                  <a:pt x="102930" y="28575"/>
                </a:lnTo>
                <a:lnTo>
                  <a:pt x="104314" y="29598"/>
                </a:lnTo>
                <a:lnTo>
                  <a:pt x="108224" y="31282"/>
                </a:lnTo>
                <a:lnTo>
                  <a:pt x="109788" y="32485"/>
                </a:lnTo>
                <a:lnTo>
                  <a:pt x="111172" y="35252"/>
                </a:lnTo>
                <a:lnTo>
                  <a:pt x="111533" y="35553"/>
                </a:lnTo>
                <a:lnTo>
                  <a:pt x="112977" y="39223"/>
                </a:lnTo>
                <a:lnTo>
                  <a:pt x="113699" y="41870"/>
                </a:lnTo>
                <a:lnTo>
                  <a:pt x="115082" y="42892"/>
                </a:lnTo>
                <a:lnTo>
                  <a:pt x="116045" y="43674"/>
                </a:lnTo>
                <a:lnTo>
                  <a:pt x="117849" y="45479"/>
                </a:lnTo>
                <a:lnTo>
                  <a:pt x="118631" y="46923"/>
                </a:lnTo>
                <a:lnTo>
                  <a:pt x="120436" y="48126"/>
                </a:lnTo>
                <a:lnTo>
                  <a:pt x="120676" y="50532"/>
                </a:lnTo>
                <a:lnTo>
                  <a:pt x="122120" y="53721"/>
                </a:lnTo>
                <a:lnTo>
                  <a:pt x="126091" y="56247"/>
                </a:lnTo>
                <a:lnTo>
                  <a:pt x="127414" y="56308"/>
                </a:lnTo>
                <a:lnTo>
                  <a:pt x="128618" y="56428"/>
                </a:lnTo>
                <a:lnTo>
                  <a:pt x="130603" y="58353"/>
                </a:lnTo>
                <a:lnTo>
                  <a:pt x="131686" y="58834"/>
                </a:lnTo>
                <a:lnTo>
                  <a:pt x="134453" y="59015"/>
                </a:lnTo>
                <a:lnTo>
                  <a:pt x="135054" y="58112"/>
                </a:lnTo>
                <a:lnTo>
                  <a:pt x="136258" y="57511"/>
                </a:lnTo>
                <a:lnTo>
                  <a:pt x="137280" y="57511"/>
                </a:lnTo>
                <a:lnTo>
                  <a:pt x="139266" y="59376"/>
                </a:lnTo>
                <a:lnTo>
                  <a:pt x="140649" y="59737"/>
                </a:lnTo>
                <a:lnTo>
                  <a:pt x="143056" y="59917"/>
                </a:lnTo>
                <a:lnTo>
                  <a:pt x="143717" y="60158"/>
                </a:lnTo>
                <a:lnTo>
                  <a:pt x="145762" y="61421"/>
                </a:lnTo>
                <a:lnTo>
                  <a:pt x="146545" y="61602"/>
                </a:lnTo>
                <a:lnTo>
                  <a:pt x="147146" y="61481"/>
                </a:lnTo>
                <a:lnTo>
                  <a:pt x="147747" y="61541"/>
                </a:lnTo>
                <a:lnTo>
                  <a:pt x="149312" y="63045"/>
                </a:lnTo>
                <a:lnTo>
                  <a:pt x="149913" y="64008"/>
                </a:lnTo>
                <a:lnTo>
                  <a:pt x="152019" y="65211"/>
                </a:lnTo>
                <a:lnTo>
                  <a:pt x="152741" y="66113"/>
                </a:lnTo>
                <a:lnTo>
                  <a:pt x="154125" y="66474"/>
                </a:lnTo>
                <a:lnTo>
                  <a:pt x="154907" y="67737"/>
                </a:lnTo>
                <a:lnTo>
                  <a:pt x="155207" y="68039"/>
                </a:lnTo>
                <a:lnTo>
                  <a:pt x="156230" y="68399"/>
                </a:lnTo>
                <a:lnTo>
                  <a:pt x="157433" y="70084"/>
                </a:lnTo>
                <a:lnTo>
                  <a:pt x="157734" y="70505"/>
                </a:lnTo>
                <a:lnTo>
                  <a:pt x="158576" y="71588"/>
                </a:lnTo>
                <a:lnTo>
                  <a:pt x="159178" y="73573"/>
                </a:lnTo>
                <a:lnTo>
                  <a:pt x="159779" y="74114"/>
                </a:lnTo>
                <a:lnTo>
                  <a:pt x="160682" y="74475"/>
                </a:lnTo>
                <a:lnTo>
                  <a:pt x="164111" y="75077"/>
                </a:lnTo>
                <a:lnTo>
                  <a:pt x="164893" y="75317"/>
                </a:lnTo>
                <a:lnTo>
                  <a:pt x="168502" y="75919"/>
                </a:lnTo>
                <a:lnTo>
                  <a:pt x="169886" y="76821"/>
                </a:lnTo>
                <a:lnTo>
                  <a:pt x="170307" y="77483"/>
                </a:lnTo>
                <a:lnTo>
                  <a:pt x="171450" y="79168"/>
                </a:lnTo>
                <a:lnTo>
                  <a:pt x="172353" y="79950"/>
                </a:lnTo>
                <a:lnTo>
                  <a:pt x="172653" y="80371"/>
                </a:lnTo>
                <a:lnTo>
                  <a:pt x="172773" y="80972"/>
                </a:lnTo>
                <a:lnTo>
                  <a:pt x="172713" y="81514"/>
                </a:lnTo>
                <a:lnTo>
                  <a:pt x="170307" y="83319"/>
                </a:lnTo>
                <a:lnTo>
                  <a:pt x="170608" y="84161"/>
                </a:lnTo>
                <a:lnTo>
                  <a:pt x="172413" y="85003"/>
                </a:lnTo>
                <a:lnTo>
                  <a:pt x="173796" y="85183"/>
                </a:lnTo>
                <a:lnTo>
                  <a:pt x="174036" y="86567"/>
                </a:lnTo>
                <a:lnTo>
                  <a:pt x="172112" y="86387"/>
                </a:lnTo>
                <a:lnTo>
                  <a:pt x="172112" y="86146"/>
                </a:lnTo>
                <a:lnTo>
                  <a:pt x="171811" y="86387"/>
                </a:lnTo>
                <a:lnTo>
                  <a:pt x="171570" y="86868"/>
                </a:lnTo>
                <a:lnTo>
                  <a:pt x="171209" y="87289"/>
                </a:lnTo>
                <a:lnTo>
                  <a:pt x="170788" y="87530"/>
                </a:lnTo>
                <a:lnTo>
                  <a:pt x="170187" y="87409"/>
                </a:lnTo>
                <a:lnTo>
                  <a:pt x="169405" y="87229"/>
                </a:lnTo>
                <a:lnTo>
                  <a:pt x="169164" y="87349"/>
                </a:lnTo>
                <a:lnTo>
                  <a:pt x="169044" y="87590"/>
                </a:lnTo>
                <a:lnTo>
                  <a:pt x="168923" y="88011"/>
                </a:lnTo>
                <a:lnTo>
                  <a:pt x="169284" y="88312"/>
                </a:lnTo>
                <a:lnTo>
                  <a:pt x="170006" y="88733"/>
                </a:lnTo>
                <a:lnTo>
                  <a:pt x="170909" y="89214"/>
                </a:lnTo>
                <a:lnTo>
                  <a:pt x="171510" y="90538"/>
                </a:lnTo>
                <a:lnTo>
                  <a:pt x="171811" y="91019"/>
                </a:lnTo>
                <a:lnTo>
                  <a:pt x="172051" y="91981"/>
                </a:lnTo>
                <a:lnTo>
                  <a:pt x="172232" y="92402"/>
                </a:lnTo>
                <a:lnTo>
                  <a:pt x="172593" y="92763"/>
                </a:lnTo>
                <a:lnTo>
                  <a:pt x="173195" y="92884"/>
                </a:lnTo>
                <a:lnTo>
                  <a:pt x="173254" y="93124"/>
                </a:lnTo>
                <a:lnTo>
                  <a:pt x="172653" y="94568"/>
                </a:lnTo>
                <a:lnTo>
                  <a:pt x="170547" y="94147"/>
                </a:lnTo>
                <a:lnTo>
                  <a:pt x="170187" y="94869"/>
                </a:lnTo>
                <a:lnTo>
                  <a:pt x="172593" y="97275"/>
                </a:lnTo>
                <a:lnTo>
                  <a:pt x="172112" y="98659"/>
                </a:lnTo>
                <a:lnTo>
                  <a:pt x="172472" y="99261"/>
                </a:lnTo>
                <a:lnTo>
                  <a:pt x="174758" y="98659"/>
                </a:lnTo>
                <a:lnTo>
                  <a:pt x="175601" y="99381"/>
                </a:lnTo>
                <a:lnTo>
                  <a:pt x="175962" y="98959"/>
                </a:lnTo>
                <a:lnTo>
                  <a:pt x="176203" y="98057"/>
                </a:lnTo>
                <a:lnTo>
                  <a:pt x="176383" y="97937"/>
                </a:lnTo>
                <a:lnTo>
                  <a:pt x="176744" y="97937"/>
                </a:lnTo>
                <a:lnTo>
                  <a:pt x="177044" y="98238"/>
                </a:lnTo>
                <a:lnTo>
                  <a:pt x="176804" y="98719"/>
                </a:lnTo>
                <a:lnTo>
                  <a:pt x="176022" y="99020"/>
                </a:lnTo>
                <a:lnTo>
                  <a:pt x="176022" y="99561"/>
                </a:lnTo>
                <a:lnTo>
                  <a:pt x="175781" y="100463"/>
                </a:lnTo>
                <a:lnTo>
                  <a:pt x="175962" y="100764"/>
                </a:lnTo>
                <a:lnTo>
                  <a:pt x="176744" y="101125"/>
                </a:lnTo>
                <a:lnTo>
                  <a:pt x="177285" y="101245"/>
                </a:lnTo>
                <a:lnTo>
                  <a:pt x="177646" y="101546"/>
                </a:lnTo>
                <a:lnTo>
                  <a:pt x="177646" y="102328"/>
                </a:lnTo>
                <a:lnTo>
                  <a:pt x="177225" y="102569"/>
                </a:lnTo>
                <a:lnTo>
                  <a:pt x="177104" y="102870"/>
                </a:lnTo>
                <a:lnTo>
                  <a:pt x="177285" y="103050"/>
                </a:lnTo>
                <a:lnTo>
                  <a:pt x="177406" y="103171"/>
                </a:lnTo>
                <a:lnTo>
                  <a:pt x="177947" y="102810"/>
                </a:lnTo>
                <a:lnTo>
                  <a:pt x="178248" y="101426"/>
                </a:lnTo>
                <a:lnTo>
                  <a:pt x="178429" y="101005"/>
                </a:lnTo>
                <a:lnTo>
                  <a:pt x="178308" y="100463"/>
                </a:lnTo>
                <a:lnTo>
                  <a:pt x="178188" y="100223"/>
                </a:lnTo>
                <a:lnTo>
                  <a:pt x="178188" y="100102"/>
                </a:lnTo>
                <a:lnTo>
                  <a:pt x="178067" y="99982"/>
                </a:lnTo>
                <a:lnTo>
                  <a:pt x="178308" y="99742"/>
                </a:lnTo>
                <a:lnTo>
                  <a:pt x="178488" y="99742"/>
                </a:lnTo>
                <a:lnTo>
                  <a:pt x="178910" y="100223"/>
                </a:lnTo>
                <a:lnTo>
                  <a:pt x="179030" y="100343"/>
                </a:lnTo>
                <a:lnTo>
                  <a:pt x="179451" y="101065"/>
                </a:lnTo>
                <a:lnTo>
                  <a:pt x="179211" y="101366"/>
                </a:lnTo>
                <a:lnTo>
                  <a:pt x="179150" y="101486"/>
                </a:lnTo>
                <a:lnTo>
                  <a:pt x="179150" y="101667"/>
                </a:lnTo>
                <a:lnTo>
                  <a:pt x="179872" y="102088"/>
                </a:lnTo>
                <a:lnTo>
                  <a:pt x="180052" y="102088"/>
                </a:lnTo>
                <a:lnTo>
                  <a:pt x="180594" y="101907"/>
                </a:lnTo>
                <a:lnTo>
                  <a:pt x="180774" y="101907"/>
                </a:lnTo>
                <a:lnTo>
                  <a:pt x="180894" y="102088"/>
                </a:lnTo>
                <a:lnTo>
                  <a:pt x="180774" y="102449"/>
                </a:lnTo>
                <a:lnTo>
                  <a:pt x="180654" y="102689"/>
                </a:lnTo>
                <a:lnTo>
                  <a:pt x="180534" y="102990"/>
                </a:lnTo>
                <a:lnTo>
                  <a:pt x="180413" y="103110"/>
                </a:lnTo>
                <a:lnTo>
                  <a:pt x="180955" y="103110"/>
                </a:lnTo>
                <a:lnTo>
                  <a:pt x="181196" y="102990"/>
                </a:lnTo>
                <a:lnTo>
                  <a:pt x="181376" y="102749"/>
                </a:lnTo>
                <a:lnTo>
                  <a:pt x="181737" y="102509"/>
                </a:lnTo>
                <a:lnTo>
                  <a:pt x="182038" y="102629"/>
                </a:lnTo>
                <a:lnTo>
                  <a:pt x="182158" y="102810"/>
                </a:lnTo>
                <a:lnTo>
                  <a:pt x="182278" y="103050"/>
                </a:lnTo>
                <a:lnTo>
                  <a:pt x="182278" y="103411"/>
                </a:lnTo>
                <a:lnTo>
                  <a:pt x="182219" y="103592"/>
                </a:lnTo>
                <a:lnTo>
                  <a:pt x="182038" y="103832"/>
                </a:lnTo>
                <a:lnTo>
                  <a:pt x="181917" y="104013"/>
                </a:lnTo>
                <a:lnTo>
                  <a:pt x="182038" y="104193"/>
                </a:lnTo>
                <a:lnTo>
                  <a:pt x="182038" y="104314"/>
                </a:lnTo>
                <a:lnTo>
                  <a:pt x="182278" y="104494"/>
                </a:lnTo>
                <a:lnTo>
                  <a:pt x="182398" y="104494"/>
                </a:lnTo>
                <a:lnTo>
                  <a:pt x="182459" y="104554"/>
                </a:lnTo>
                <a:lnTo>
                  <a:pt x="182579" y="104975"/>
                </a:lnTo>
                <a:lnTo>
                  <a:pt x="182700" y="105216"/>
                </a:lnTo>
                <a:lnTo>
                  <a:pt x="182820" y="105216"/>
                </a:lnTo>
                <a:lnTo>
                  <a:pt x="182940" y="105336"/>
                </a:lnTo>
                <a:lnTo>
                  <a:pt x="182940" y="105216"/>
                </a:lnTo>
                <a:lnTo>
                  <a:pt x="183120" y="105216"/>
                </a:lnTo>
                <a:lnTo>
                  <a:pt x="183241" y="104915"/>
                </a:lnTo>
                <a:lnTo>
                  <a:pt x="183241" y="104735"/>
                </a:lnTo>
                <a:lnTo>
                  <a:pt x="183361" y="104374"/>
                </a:lnTo>
                <a:lnTo>
                  <a:pt x="183421" y="104253"/>
                </a:lnTo>
                <a:lnTo>
                  <a:pt x="183542" y="104073"/>
                </a:lnTo>
                <a:lnTo>
                  <a:pt x="183722" y="103832"/>
                </a:lnTo>
                <a:lnTo>
                  <a:pt x="183842" y="103652"/>
                </a:lnTo>
                <a:lnTo>
                  <a:pt x="183902" y="103231"/>
                </a:lnTo>
                <a:lnTo>
                  <a:pt x="184083" y="102990"/>
                </a:lnTo>
                <a:lnTo>
                  <a:pt x="184203" y="102810"/>
                </a:lnTo>
                <a:lnTo>
                  <a:pt x="184324" y="102689"/>
                </a:lnTo>
                <a:lnTo>
                  <a:pt x="184624" y="102689"/>
                </a:lnTo>
                <a:lnTo>
                  <a:pt x="185768" y="104735"/>
                </a:lnTo>
                <a:lnTo>
                  <a:pt x="186489" y="102990"/>
                </a:lnTo>
                <a:lnTo>
                  <a:pt x="188054" y="103712"/>
                </a:lnTo>
                <a:lnTo>
                  <a:pt x="187753" y="105457"/>
                </a:lnTo>
                <a:lnTo>
                  <a:pt x="186188" y="105276"/>
                </a:lnTo>
                <a:lnTo>
                  <a:pt x="185948" y="107081"/>
                </a:lnTo>
                <a:lnTo>
                  <a:pt x="187151" y="107923"/>
                </a:lnTo>
                <a:lnTo>
                  <a:pt x="188776" y="107502"/>
                </a:lnTo>
                <a:lnTo>
                  <a:pt x="190460" y="109307"/>
                </a:lnTo>
                <a:lnTo>
                  <a:pt x="191182" y="108705"/>
                </a:lnTo>
                <a:lnTo>
                  <a:pt x="191302" y="111292"/>
                </a:lnTo>
                <a:lnTo>
                  <a:pt x="189257" y="111292"/>
                </a:lnTo>
                <a:lnTo>
                  <a:pt x="190941" y="112976"/>
                </a:lnTo>
                <a:lnTo>
                  <a:pt x="189136" y="114059"/>
                </a:lnTo>
                <a:lnTo>
                  <a:pt x="189257" y="114661"/>
                </a:lnTo>
                <a:lnTo>
                  <a:pt x="189858" y="114962"/>
                </a:lnTo>
                <a:lnTo>
                  <a:pt x="189978" y="115022"/>
                </a:lnTo>
                <a:lnTo>
                  <a:pt x="190400" y="115503"/>
                </a:lnTo>
                <a:lnTo>
                  <a:pt x="191122" y="115804"/>
                </a:lnTo>
                <a:lnTo>
                  <a:pt x="191844" y="115924"/>
                </a:lnTo>
                <a:lnTo>
                  <a:pt x="192866" y="116526"/>
                </a:lnTo>
                <a:lnTo>
                  <a:pt x="193768" y="117428"/>
                </a:lnTo>
                <a:lnTo>
                  <a:pt x="194550" y="117428"/>
                </a:lnTo>
                <a:lnTo>
                  <a:pt x="195152" y="117548"/>
                </a:lnTo>
                <a:lnTo>
                  <a:pt x="195994" y="117789"/>
                </a:lnTo>
                <a:lnTo>
                  <a:pt x="196355" y="117789"/>
                </a:lnTo>
                <a:lnTo>
                  <a:pt x="196957" y="118090"/>
                </a:lnTo>
                <a:lnTo>
                  <a:pt x="197077" y="118511"/>
                </a:lnTo>
                <a:lnTo>
                  <a:pt x="197378" y="119353"/>
                </a:lnTo>
                <a:lnTo>
                  <a:pt x="197558" y="119714"/>
                </a:lnTo>
                <a:lnTo>
                  <a:pt x="197920" y="119895"/>
                </a:lnTo>
                <a:lnTo>
                  <a:pt x="198220" y="119895"/>
                </a:lnTo>
                <a:lnTo>
                  <a:pt x="198641" y="119654"/>
                </a:lnTo>
                <a:lnTo>
                  <a:pt x="199183" y="119654"/>
                </a:lnTo>
                <a:lnTo>
                  <a:pt x="199965" y="120015"/>
                </a:lnTo>
                <a:lnTo>
                  <a:pt x="200446" y="120015"/>
                </a:lnTo>
                <a:lnTo>
                  <a:pt x="201228" y="119834"/>
                </a:lnTo>
                <a:lnTo>
                  <a:pt x="202010" y="119413"/>
                </a:lnTo>
                <a:lnTo>
                  <a:pt x="202251" y="119113"/>
                </a:lnTo>
                <a:lnTo>
                  <a:pt x="202251" y="118691"/>
                </a:lnTo>
                <a:lnTo>
                  <a:pt x="202070" y="118391"/>
                </a:lnTo>
                <a:lnTo>
                  <a:pt x="201770" y="118030"/>
                </a:lnTo>
                <a:lnTo>
                  <a:pt x="201469" y="117729"/>
                </a:lnTo>
                <a:lnTo>
                  <a:pt x="201348" y="117548"/>
                </a:lnTo>
                <a:lnTo>
                  <a:pt x="201469" y="117368"/>
                </a:lnTo>
                <a:lnTo>
                  <a:pt x="201589" y="117127"/>
                </a:lnTo>
                <a:lnTo>
                  <a:pt x="202431" y="117067"/>
                </a:lnTo>
                <a:lnTo>
                  <a:pt x="202732" y="117428"/>
                </a:lnTo>
                <a:lnTo>
                  <a:pt x="203333" y="117669"/>
                </a:lnTo>
                <a:lnTo>
                  <a:pt x="203393" y="117849"/>
                </a:lnTo>
                <a:lnTo>
                  <a:pt x="203634" y="118090"/>
                </a:lnTo>
                <a:lnTo>
                  <a:pt x="203755" y="118511"/>
                </a:lnTo>
                <a:lnTo>
                  <a:pt x="203996" y="118812"/>
                </a:lnTo>
                <a:lnTo>
                  <a:pt x="204416" y="119473"/>
                </a:lnTo>
                <a:lnTo>
                  <a:pt x="204597" y="120075"/>
                </a:lnTo>
                <a:lnTo>
                  <a:pt x="205018" y="120316"/>
                </a:lnTo>
                <a:lnTo>
                  <a:pt x="205559" y="120556"/>
                </a:lnTo>
                <a:lnTo>
                  <a:pt x="205860" y="120917"/>
                </a:lnTo>
                <a:lnTo>
                  <a:pt x="205679" y="122662"/>
                </a:lnTo>
                <a:lnTo>
                  <a:pt x="204236" y="124467"/>
                </a:lnTo>
                <a:lnTo>
                  <a:pt x="204055" y="124587"/>
                </a:lnTo>
                <a:lnTo>
                  <a:pt x="206462" y="128437"/>
                </a:lnTo>
                <a:lnTo>
                  <a:pt x="209951" y="130963"/>
                </a:lnTo>
                <a:lnTo>
                  <a:pt x="212538" y="132046"/>
                </a:lnTo>
                <a:lnTo>
                  <a:pt x="213981" y="133129"/>
                </a:lnTo>
                <a:lnTo>
                  <a:pt x="214763" y="133430"/>
                </a:lnTo>
                <a:lnTo>
                  <a:pt x="215365" y="133671"/>
                </a:lnTo>
                <a:lnTo>
                  <a:pt x="215967" y="133791"/>
                </a:lnTo>
                <a:lnTo>
                  <a:pt x="216989" y="134393"/>
                </a:lnTo>
                <a:lnTo>
                  <a:pt x="217230" y="134513"/>
                </a:lnTo>
                <a:lnTo>
                  <a:pt x="217711" y="134272"/>
                </a:lnTo>
                <a:lnTo>
                  <a:pt x="218193" y="134212"/>
                </a:lnTo>
                <a:lnTo>
                  <a:pt x="218734" y="134332"/>
                </a:lnTo>
                <a:lnTo>
                  <a:pt x="219997" y="134513"/>
                </a:lnTo>
                <a:lnTo>
                  <a:pt x="221080" y="134513"/>
                </a:lnTo>
                <a:lnTo>
                  <a:pt x="221501" y="134753"/>
                </a:lnTo>
                <a:lnTo>
                  <a:pt x="222404" y="135114"/>
                </a:lnTo>
                <a:lnTo>
                  <a:pt x="223547" y="135175"/>
                </a:lnTo>
                <a:lnTo>
                  <a:pt x="224509" y="135415"/>
                </a:lnTo>
                <a:lnTo>
                  <a:pt x="225231" y="135776"/>
                </a:lnTo>
                <a:lnTo>
                  <a:pt x="225773" y="136197"/>
                </a:lnTo>
                <a:lnTo>
                  <a:pt x="226434" y="136558"/>
                </a:lnTo>
                <a:lnTo>
                  <a:pt x="227036" y="136799"/>
                </a:lnTo>
                <a:lnTo>
                  <a:pt x="227577" y="136919"/>
                </a:lnTo>
                <a:lnTo>
                  <a:pt x="227878" y="136919"/>
                </a:lnTo>
                <a:lnTo>
                  <a:pt x="228299" y="136739"/>
                </a:lnTo>
                <a:lnTo>
                  <a:pt x="229322" y="136318"/>
                </a:lnTo>
                <a:lnTo>
                  <a:pt x="229984" y="136077"/>
                </a:lnTo>
                <a:lnTo>
                  <a:pt x="231668" y="135596"/>
                </a:lnTo>
                <a:lnTo>
                  <a:pt x="232270" y="135656"/>
                </a:lnTo>
                <a:lnTo>
                  <a:pt x="232991" y="136498"/>
                </a:lnTo>
                <a:lnTo>
                  <a:pt x="232871" y="138303"/>
                </a:lnTo>
                <a:lnTo>
                  <a:pt x="234075" y="136679"/>
                </a:lnTo>
                <a:lnTo>
                  <a:pt x="235097" y="137882"/>
                </a:lnTo>
                <a:lnTo>
                  <a:pt x="234194" y="139085"/>
                </a:lnTo>
                <a:lnTo>
                  <a:pt x="235939" y="139025"/>
                </a:lnTo>
                <a:lnTo>
                  <a:pt x="238346" y="139927"/>
                </a:lnTo>
                <a:lnTo>
                  <a:pt x="238646" y="141251"/>
                </a:lnTo>
                <a:lnTo>
                  <a:pt x="240752" y="141912"/>
                </a:lnTo>
                <a:lnTo>
                  <a:pt x="240992" y="142574"/>
                </a:lnTo>
                <a:lnTo>
                  <a:pt x="243399" y="143176"/>
                </a:lnTo>
                <a:lnTo>
                  <a:pt x="243940" y="142093"/>
                </a:lnTo>
                <a:lnTo>
                  <a:pt x="245324" y="143476"/>
                </a:lnTo>
                <a:lnTo>
                  <a:pt x="246768" y="143055"/>
                </a:lnTo>
                <a:lnTo>
                  <a:pt x="247369" y="143958"/>
                </a:lnTo>
                <a:lnTo>
                  <a:pt x="250377" y="145281"/>
                </a:lnTo>
                <a:lnTo>
                  <a:pt x="249414" y="146304"/>
                </a:lnTo>
                <a:lnTo>
                  <a:pt x="250677" y="146063"/>
                </a:lnTo>
                <a:lnTo>
                  <a:pt x="251159" y="148109"/>
                </a:lnTo>
                <a:lnTo>
                  <a:pt x="251821" y="146845"/>
                </a:lnTo>
                <a:lnTo>
                  <a:pt x="254047" y="148229"/>
                </a:lnTo>
                <a:lnTo>
                  <a:pt x="252904" y="148951"/>
                </a:lnTo>
                <a:lnTo>
                  <a:pt x="254227" y="149613"/>
                </a:lnTo>
                <a:lnTo>
                  <a:pt x="254588" y="150395"/>
                </a:lnTo>
                <a:lnTo>
                  <a:pt x="254047" y="151237"/>
                </a:lnTo>
                <a:lnTo>
                  <a:pt x="254708" y="153523"/>
                </a:lnTo>
                <a:lnTo>
                  <a:pt x="254467" y="156531"/>
                </a:lnTo>
                <a:lnTo>
                  <a:pt x="252543" y="156050"/>
                </a:lnTo>
                <a:lnTo>
                  <a:pt x="253505" y="158877"/>
                </a:lnTo>
                <a:lnTo>
                  <a:pt x="255250" y="159899"/>
                </a:lnTo>
                <a:lnTo>
                  <a:pt x="255009" y="161343"/>
                </a:lnTo>
                <a:lnTo>
                  <a:pt x="255130" y="161885"/>
                </a:lnTo>
                <a:lnTo>
                  <a:pt x="255611" y="162306"/>
                </a:lnTo>
                <a:lnTo>
                  <a:pt x="256453" y="162366"/>
                </a:lnTo>
                <a:lnTo>
                  <a:pt x="256874" y="162847"/>
                </a:lnTo>
                <a:lnTo>
                  <a:pt x="257475" y="163028"/>
                </a:lnTo>
                <a:lnTo>
                  <a:pt x="257837" y="163268"/>
                </a:lnTo>
                <a:lnTo>
                  <a:pt x="258559" y="163750"/>
                </a:lnTo>
                <a:lnTo>
                  <a:pt x="258679" y="163930"/>
                </a:lnTo>
                <a:lnTo>
                  <a:pt x="258559" y="164351"/>
                </a:lnTo>
                <a:lnTo>
                  <a:pt x="258138" y="164652"/>
                </a:lnTo>
                <a:lnTo>
                  <a:pt x="258138" y="164953"/>
                </a:lnTo>
                <a:lnTo>
                  <a:pt x="258257" y="165254"/>
                </a:lnTo>
                <a:lnTo>
                  <a:pt x="258619" y="165254"/>
                </a:lnTo>
                <a:lnTo>
                  <a:pt x="259341" y="165133"/>
                </a:lnTo>
                <a:lnTo>
                  <a:pt x="259461" y="165374"/>
                </a:lnTo>
                <a:lnTo>
                  <a:pt x="259341" y="165795"/>
                </a:lnTo>
                <a:lnTo>
                  <a:pt x="259341" y="166096"/>
                </a:lnTo>
                <a:lnTo>
                  <a:pt x="259942" y="166697"/>
                </a:lnTo>
                <a:lnTo>
                  <a:pt x="259942" y="167239"/>
                </a:lnTo>
                <a:lnTo>
                  <a:pt x="260123" y="168141"/>
                </a:lnTo>
                <a:lnTo>
                  <a:pt x="260543" y="168141"/>
                </a:lnTo>
                <a:lnTo>
                  <a:pt x="260905" y="168322"/>
                </a:lnTo>
                <a:lnTo>
                  <a:pt x="261386" y="168683"/>
                </a:lnTo>
                <a:lnTo>
                  <a:pt x="261627" y="168322"/>
                </a:lnTo>
                <a:lnTo>
                  <a:pt x="261326" y="167901"/>
                </a:lnTo>
                <a:lnTo>
                  <a:pt x="261265" y="167479"/>
                </a:lnTo>
                <a:lnTo>
                  <a:pt x="261446" y="167179"/>
                </a:lnTo>
                <a:lnTo>
                  <a:pt x="261807" y="167179"/>
                </a:lnTo>
                <a:lnTo>
                  <a:pt x="262409" y="167540"/>
                </a:lnTo>
                <a:lnTo>
                  <a:pt x="262529" y="167840"/>
                </a:lnTo>
                <a:lnTo>
                  <a:pt x="262469" y="168141"/>
                </a:lnTo>
                <a:lnTo>
                  <a:pt x="261987" y="168683"/>
                </a:lnTo>
                <a:lnTo>
                  <a:pt x="262108" y="168923"/>
                </a:lnTo>
                <a:lnTo>
                  <a:pt x="262529" y="169224"/>
                </a:lnTo>
                <a:lnTo>
                  <a:pt x="262349" y="169404"/>
                </a:lnTo>
                <a:lnTo>
                  <a:pt x="261807" y="169224"/>
                </a:lnTo>
                <a:lnTo>
                  <a:pt x="261627" y="169224"/>
                </a:lnTo>
                <a:lnTo>
                  <a:pt x="261025" y="169826"/>
                </a:lnTo>
                <a:lnTo>
                  <a:pt x="260905" y="170066"/>
                </a:lnTo>
                <a:lnTo>
                  <a:pt x="260905" y="170367"/>
                </a:lnTo>
                <a:lnTo>
                  <a:pt x="260784" y="170969"/>
                </a:lnTo>
                <a:lnTo>
                  <a:pt x="260724" y="171330"/>
                </a:lnTo>
                <a:lnTo>
                  <a:pt x="261146" y="171450"/>
                </a:lnTo>
                <a:lnTo>
                  <a:pt x="261506" y="171751"/>
                </a:lnTo>
                <a:lnTo>
                  <a:pt x="262709" y="171691"/>
                </a:lnTo>
                <a:lnTo>
                  <a:pt x="262709" y="170848"/>
                </a:lnTo>
                <a:lnTo>
                  <a:pt x="262950" y="170848"/>
                </a:lnTo>
                <a:lnTo>
                  <a:pt x="263551" y="171330"/>
                </a:lnTo>
                <a:lnTo>
                  <a:pt x="263792" y="171630"/>
                </a:lnTo>
                <a:lnTo>
                  <a:pt x="264394" y="171871"/>
                </a:lnTo>
                <a:lnTo>
                  <a:pt x="265116" y="171811"/>
                </a:lnTo>
                <a:lnTo>
                  <a:pt x="265537" y="172593"/>
                </a:lnTo>
                <a:lnTo>
                  <a:pt x="265657" y="172894"/>
                </a:lnTo>
                <a:lnTo>
                  <a:pt x="265537" y="173435"/>
                </a:lnTo>
                <a:lnTo>
                  <a:pt x="265417" y="176202"/>
                </a:lnTo>
                <a:lnTo>
                  <a:pt x="265717" y="176744"/>
                </a:lnTo>
                <a:lnTo>
                  <a:pt x="265477" y="176984"/>
                </a:lnTo>
                <a:lnTo>
                  <a:pt x="265055" y="176984"/>
                </a:lnTo>
                <a:lnTo>
                  <a:pt x="265055" y="177105"/>
                </a:lnTo>
                <a:lnTo>
                  <a:pt x="266078" y="177225"/>
                </a:lnTo>
                <a:lnTo>
                  <a:pt x="266499" y="177165"/>
                </a:lnTo>
                <a:lnTo>
                  <a:pt x="266499" y="176563"/>
                </a:lnTo>
                <a:lnTo>
                  <a:pt x="267281" y="175721"/>
                </a:lnTo>
                <a:lnTo>
                  <a:pt x="267582" y="175781"/>
                </a:lnTo>
                <a:lnTo>
                  <a:pt x="267823" y="176082"/>
                </a:lnTo>
                <a:lnTo>
                  <a:pt x="267763" y="176684"/>
                </a:lnTo>
                <a:lnTo>
                  <a:pt x="268845" y="177466"/>
                </a:lnTo>
                <a:lnTo>
                  <a:pt x="269146" y="176864"/>
                </a:lnTo>
                <a:lnTo>
                  <a:pt x="269387" y="176744"/>
                </a:lnTo>
                <a:lnTo>
                  <a:pt x="269928" y="176984"/>
                </a:lnTo>
                <a:lnTo>
                  <a:pt x="271493" y="177887"/>
                </a:lnTo>
                <a:lnTo>
                  <a:pt x="271793" y="178669"/>
                </a:lnTo>
                <a:lnTo>
                  <a:pt x="271613" y="179090"/>
                </a:lnTo>
                <a:lnTo>
                  <a:pt x="270530" y="179451"/>
                </a:lnTo>
                <a:lnTo>
                  <a:pt x="270470" y="179631"/>
                </a:lnTo>
                <a:lnTo>
                  <a:pt x="271071" y="179932"/>
                </a:lnTo>
                <a:lnTo>
                  <a:pt x="271733" y="180293"/>
                </a:lnTo>
                <a:lnTo>
                  <a:pt x="271974" y="180594"/>
                </a:lnTo>
                <a:lnTo>
                  <a:pt x="271793" y="180894"/>
                </a:lnTo>
                <a:lnTo>
                  <a:pt x="271192" y="181015"/>
                </a:lnTo>
                <a:lnTo>
                  <a:pt x="271071" y="181316"/>
                </a:lnTo>
                <a:lnTo>
                  <a:pt x="271372" y="181556"/>
                </a:lnTo>
                <a:lnTo>
                  <a:pt x="271733" y="181556"/>
                </a:lnTo>
                <a:lnTo>
                  <a:pt x="272335" y="181015"/>
                </a:lnTo>
                <a:lnTo>
                  <a:pt x="272575" y="180955"/>
                </a:lnTo>
                <a:lnTo>
                  <a:pt x="272094" y="182639"/>
                </a:lnTo>
                <a:lnTo>
                  <a:pt x="271673" y="182519"/>
                </a:lnTo>
                <a:lnTo>
                  <a:pt x="271673" y="182759"/>
                </a:lnTo>
                <a:lnTo>
                  <a:pt x="272154" y="183361"/>
                </a:lnTo>
                <a:lnTo>
                  <a:pt x="272455" y="183722"/>
                </a:lnTo>
                <a:lnTo>
                  <a:pt x="272575" y="183843"/>
                </a:lnTo>
                <a:lnTo>
                  <a:pt x="272455" y="184203"/>
                </a:lnTo>
                <a:lnTo>
                  <a:pt x="271853" y="184203"/>
                </a:lnTo>
                <a:lnTo>
                  <a:pt x="271793" y="184444"/>
                </a:lnTo>
                <a:lnTo>
                  <a:pt x="271913" y="184684"/>
                </a:lnTo>
                <a:lnTo>
                  <a:pt x="272094" y="184805"/>
                </a:lnTo>
                <a:lnTo>
                  <a:pt x="272395" y="185467"/>
                </a:lnTo>
                <a:lnTo>
                  <a:pt x="272395" y="185707"/>
                </a:lnTo>
                <a:lnTo>
                  <a:pt x="272816" y="185707"/>
                </a:lnTo>
                <a:lnTo>
                  <a:pt x="273297" y="185346"/>
                </a:lnTo>
                <a:lnTo>
                  <a:pt x="273297" y="185707"/>
                </a:lnTo>
                <a:lnTo>
                  <a:pt x="273237" y="185948"/>
                </a:lnTo>
                <a:lnTo>
                  <a:pt x="272816" y="186129"/>
                </a:lnTo>
                <a:lnTo>
                  <a:pt x="272395" y="186850"/>
                </a:lnTo>
                <a:lnTo>
                  <a:pt x="272395" y="187091"/>
                </a:lnTo>
                <a:lnTo>
                  <a:pt x="272816" y="187211"/>
                </a:lnTo>
                <a:lnTo>
                  <a:pt x="273177" y="187211"/>
                </a:lnTo>
                <a:lnTo>
                  <a:pt x="273297" y="187331"/>
                </a:lnTo>
                <a:lnTo>
                  <a:pt x="273177" y="187632"/>
                </a:lnTo>
                <a:lnTo>
                  <a:pt x="273177" y="187753"/>
                </a:lnTo>
                <a:lnTo>
                  <a:pt x="272756" y="187873"/>
                </a:lnTo>
                <a:lnTo>
                  <a:pt x="272034" y="187512"/>
                </a:lnTo>
                <a:lnTo>
                  <a:pt x="271913" y="187572"/>
                </a:lnTo>
                <a:lnTo>
                  <a:pt x="271913" y="187813"/>
                </a:lnTo>
                <a:lnTo>
                  <a:pt x="272154" y="188174"/>
                </a:lnTo>
                <a:lnTo>
                  <a:pt x="273357" y="188535"/>
                </a:lnTo>
                <a:lnTo>
                  <a:pt x="274681" y="188053"/>
                </a:lnTo>
                <a:lnTo>
                  <a:pt x="274501" y="189317"/>
                </a:lnTo>
                <a:lnTo>
                  <a:pt x="272275" y="190400"/>
                </a:lnTo>
                <a:lnTo>
                  <a:pt x="272876" y="190760"/>
                </a:lnTo>
                <a:lnTo>
                  <a:pt x="274440" y="190460"/>
                </a:lnTo>
                <a:lnTo>
                  <a:pt x="275042" y="191723"/>
                </a:lnTo>
                <a:lnTo>
                  <a:pt x="275764" y="191302"/>
                </a:lnTo>
                <a:lnTo>
                  <a:pt x="275222" y="194069"/>
                </a:lnTo>
                <a:lnTo>
                  <a:pt x="277388" y="193588"/>
                </a:lnTo>
                <a:lnTo>
                  <a:pt x="277448" y="194911"/>
                </a:lnTo>
                <a:lnTo>
                  <a:pt x="276485" y="195513"/>
                </a:lnTo>
                <a:lnTo>
                  <a:pt x="276907" y="196536"/>
                </a:lnTo>
                <a:lnTo>
                  <a:pt x="275824" y="196897"/>
                </a:lnTo>
                <a:lnTo>
                  <a:pt x="276967" y="200626"/>
                </a:lnTo>
                <a:lnTo>
                  <a:pt x="275583" y="201409"/>
                </a:lnTo>
                <a:lnTo>
                  <a:pt x="275824" y="203093"/>
                </a:lnTo>
                <a:lnTo>
                  <a:pt x="278591" y="204116"/>
                </a:lnTo>
                <a:lnTo>
                  <a:pt x="278711" y="203394"/>
                </a:lnTo>
                <a:lnTo>
                  <a:pt x="279975" y="205620"/>
                </a:lnTo>
                <a:lnTo>
                  <a:pt x="280756" y="206582"/>
                </a:lnTo>
                <a:lnTo>
                  <a:pt x="280577" y="208507"/>
                </a:lnTo>
                <a:lnTo>
                  <a:pt x="281779" y="209349"/>
                </a:lnTo>
                <a:lnTo>
                  <a:pt x="280577" y="209469"/>
                </a:lnTo>
                <a:lnTo>
                  <a:pt x="280396" y="209830"/>
                </a:lnTo>
                <a:lnTo>
                  <a:pt x="282923" y="211274"/>
                </a:lnTo>
                <a:lnTo>
                  <a:pt x="280516" y="214102"/>
                </a:lnTo>
                <a:lnTo>
                  <a:pt x="281960" y="214162"/>
                </a:lnTo>
                <a:lnTo>
                  <a:pt x="281479" y="215365"/>
                </a:lnTo>
                <a:lnTo>
                  <a:pt x="280275" y="214523"/>
                </a:lnTo>
                <a:lnTo>
                  <a:pt x="279674" y="215305"/>
                </a:lnTo>
                <a:lnTo>
                  <a:pt x="280155" y="216508"/>
                </a:lnTo>
                <a:lnTo>
                  <a:pt x="281058" y="217591"/>
                </a:lnTo>
                <a:lnTo>
                  <a:pt x="281599" y="218132"/>
                </a:lnTo>
                <a:lnTo>
                  <a:pt x="284667" y="220418"/>
                </a:lnTo>
                <a:lnTo>
                  <a:pt x="285690" y="221501"/>
                </a:lnTo>
                <a:lnTo>
                  <a:pt x="286412" y="222103"/>
                </a:lnTo>
                <a:lnTo>
                  <a:pt x="287134" y="222343"/>
                </a:lnTo>
                <a:lnTo>
                  <a:pt x="287554" y="222464"/>
                </a:lnTo>
                <a:lnTo>
                  <a:pt x="287916" y="222283"/>
                </a:lnTo>
                <a:lnTo>
                  <a:pt x="288156" y="221682"/>
                </a:lnTo>
                <a:lnTo>
                  <a:pt x="288276" y="221621"/>
                </a:lnTo>
                <a:lnTo>
                  <a:pt x="288878" y="221682"/>
                </a:lnTo>
                <a:lnTo>
                  <a:pt x="289118" y="221982"/>
                </a:lnTo>
                <a:lnTo>
                  <a:pt x="288878" y="222404"/>
                </a:lnTo>
                <a:lnTo>
                  <a:pt x="288878" y="222704"/>
                </a:lnTo>
                <a:lnTo>
                  <a:pt x="289058" y="222885"/>
                </a:lnTo>
                <a:lnTo>
                  <a:pt x="290021" y="222885"/>
                </a:lnTo>
                <a:lnTo>
                  <a:pt x="290141" y="223125"/>
                </a:lnTo>
                <a:lnTo>
                  <a:pt x="290141" y="223426"/>
                </a:lnTo>
                <a:lnTo>
                  <a:pt x="289780" y="224028"/>
                </a:lnTo>
                <a:lnTo>
                  <a:pt x="289780" y="224268"/>
                </a:lnTo>
                <a:lnTo>
                  <a:pt x="290081" y="224329"/>
                </a:lnTo>
                <a:lnTo>
                  <a:pt x="290382" y="224208"/>
                </a:lnTo>
                <a:lnTo>
                  <a:pt x="290683" y="223607"/>
                </a:lnTo>
                <a:lnTo>
                  <a:pt x="290683" y="223246"/>
                </a:lnTo>
                <a:lnTo>
                  <a:pt x="290984" y="223005"/>
                </a:lnTo>
                <a:lnTo>
                  <a:pt x="291826" y="223366"/>
                </a:lnTo>
                <a:lnTo>
                  <a:pt x="291826" y="223607"/>
                </a:lnTo>
                <a:lnTo>
                  <a:pt x="291645" y="223968"/>
                </a:lnTo>
                <a:lnTo>
                  <a:pt x="291284" y="224329"/>
                </a:lnTo>
                <a:lnTo>
                  <a:pt x="291284" y="224690"/>
                </a:lnTo>
                <a:lnTo>
                  <a:pt x="291706" y="224930"/>
                </a:lnTo>
                <a:lnTo>
                  <a:pt x="292007" y="225051"/>
                </a:lnTo>
                <a:lnTo>
                  <a:pt x="293029" y="225051"/>
                </a:lnTo>
                <a:lnTo>
                  <a:pt x="294412" y="225532"/>
                </a:lnTo>
                <a:lnTo>
                  <a:pt x="295134" y="225652"/>
                </a:lnTo>
                <a:lnTo>
                  <a:pt x="295435" y="225652"/>
                </a:lnTo>
                <a:lnTo>
                  <a:pt x="296398" y="225953"/>
                </a:lnTo>
                <a:lnTo>
                  <a:pt x="297360" y="226073"/>
                </a:lnTo>
                <a:lnTo>
                  <a:pt x="297962" y="226073"/>
                </a:lnTo>
                <a:lnTo>
                  <a:pt x="298804" y="225592"/>
                </a:lnTo>
                <a:lnTo>
                  <a:pt x="299887" y="225231"/>
                </a:lnTo>
                <a:lnTo>
                  <a:pt x="300789" y="224629"/>
                </a:lnTo>
                <a:lnTo>
                  <a:pt x="301090" y="224629"/>
                </a:lnTo>
                <a:lnTo>
                  <a:pt x="301511" y="224870"/>
                </a:lnTo>
                <a:lnTo>
                  <a:pt x="301632" y="225171"/>
                </a:lnTo>
                <a:lnTo>
                  <a:pt x="301632" y="225411"/>
                </a:lnTo>
                <a:lnTo>
                  <a:pt x="301391" y="225833"/>
                </a:lnTo>
                <a:lnTo>
                  <a:pt x="301391" y="226013"/>
                </a:lnTo>
                <a:lnTo>
                  <a:pt x="301451" y="226374"/>
                </a:lnTo>
                <a:lnTo>
                  <a:pt x="301752" y="226374"/>
                </a:lnTo>
                <a:lnTo>
                  <a:pt x="302113" y="226194"/>
                </a:lnTo>
                <a:lnTo>
                  <a:pt x="302354" y="225893"/>
                </a:lnTo>
                <a:lnTo>
                  <a:pt x="302233" y="225291"/>
                </a:lnTo>
                <a:lnTo>
                  <a:pt x="301932" y="224870"/>
                </a:lnTo>
                <a:lnTo>
                  <a:pt x="301932" y="224569"/>
                </a:lnTo>
                <a:lnTo>
                  <a:pt x="302414" y="224569"/>
                </a:lnTo>
                <a:lnTo>
                  <a:pt x="302594" y="224810"/>
                </a:lnTo>
                <a:lnTo>
                  <a:pt x="302835" y="225592"/>
                </a:lnTo>
                <a:lnTo>
                  <a:pt x="302835" y="226554"/>
                </a:lnTo>
                <a:lnTo>
                  <a:pt x="303076" y="226554"/>
                </a:lnTo>
                <a:lnTo>
                  <a:pt x="303376" y="226434"/>
                </a:lnTo>
                <a:lnTo>
                  <a:pt x="303557" y="226013"/>
                </a:lnTo>
                <a:lnTo>
                  <a:pt x="303557" y="225411"/>
                </a:lnTo>
                <a:lnTo>
                  <a:pt x="303737" y="225351"/>
                </a:lnTo>
                <a:lnTo>
                  <a:pt x="303918" y="225351"/>
                </a:lnTo>
                <a:lnTo>
                  <a:pt x="304278" y="225532"/>
                </a:lnTo>
                <a:lnTo>
                  <a:pt x="304399" y="225893"/>
                </a:lnTo>
                <a:lnTo>
                  <a:pt x="304399" y="226194"/>
                </a:lnTo>
                <a:lnTo>
                  <a:pt x="304278" y="226615"/>
                </a:lnTo>
                <a:lnTo>
                  <a:pt x="304339" y="226976"/>
                </a:lnTo>
                <a:lnTo>
                  <a:pt x="304579" y="227096"/>
                </a:lnTo>
                <a:lnTo>
                  <a:pt x="305301" y="227096"/>
                </a:lnTo>
                <a:lnTo>
                  <a:pt x="305422" y="227337"/>
                </a:lnTo>
                <a:lnTo>
                  <a:pt x="305482" y="227938"/>
                </a:lnTo>
                <a:lnTo>
                  <a:pt x="305482" y="228239"/>
                </a:lnTo>
                <a:lnTo>
                  <a:pt x="305362" y="228540"/>
                </a:lnTo>
                <a:lnTo>
                  <a:pt x="304880" y="228961"/>
                </a:lnTo>
                <a:lnTo>
                  <a:pt x="305000" y="229081"/>
                </a:lnTo>
                <a:lnTo>
                  <a:pt x="305482" y="229141"/>
                </a:lnTo>
                <a:lnTo>
                  <a:pt x="305903" y="229322"/>
                </a:lnTo>
                <a:lnTo>
                  <a:pt x="306083" y="229442"/>
                </a:lnTo>
                <a:lnTo>
                  <a:pt x="306204" y="229803"/>
                </a:lnTo>
                <a:lnTo>
                  <a:pt x="306384" y="229984"/>
                </a:lnTo>
                <a:lnTo>
                  <a:pt x="306986" y="230164"/>
                </a:lnTo>
                <a:lnTo>
                  <a:pt x="310174" y="231548"/>
                </a:lnTo>
                <a:lnTo>
                  <a:pt x="311257" y="230826"/>
                </a:lnTo>
                <a:lnTo>
                  <a:pt x="312942" y="230946"/>
                </a:lnTo>
                <a:lnTo>
                  <a:pt x="313121" y="232149"/>
                </a:lnTo>
                <a:lnTo>
                  <a:pt x="312640" y="233352"/>
                </a:lnTo>
                <a:lnTo>
                  <a:pt x="313663" y="234676"/>
                </a:lnTo>
                <a:lnTo>
                  <a:pt x="319919" y="239128"/>
                </a:lnTo>
                <a:lnTo>
                  <a:pt x="321785" y="239308"/>
                </a:lnTo>
                <a:lnTo>
                  <a:pt x="322086" y="240030"/>
                </a:lnTo>
                <a:lnTo>
                  <a:pt x="320882" y="241534"/>
                </a:lnTo>
                <a:lnTo>
                  <a:pt x="321123" y="242737"/>
                </a:lnTo>
                <a:lnTo>
                  <a:pt x="319919" y="242195"/>
                </a:lnTo>
                <a:lnTo>
                  <a:pt x="319800" y="243218"/>
                </a:lnTo>
                <a:lnTo>
                  <a:pt x="320942" y="243399"/>
                </a:lnTo>
                <a:lnTo>
                  <a:pt x="319859" y="245384"/>
                </a:lnTo>
                <a:lnTo>
                  <a:pt x="320822" y="247489"/>
                </a:lnTo>
                <a:lnTo>
                  <a:pt x="321785" y="248392"/>
                </a:lnTo>
                <a:lnTo>
                  <a:pt x="322987" y="249475"/>
                </a:lnTo>
                <a:lnTo>
                  <a:pt x="326236" y="252422"/>
                </a:lnTo>
                <a:lnTo>
                  <a:pt x="326477" y="254588"/>
                </a:lnTo>
                <a:lnTo>
                  <a:pt x="326357" y="255190"/>
                </a:lnTo>
                <a:lnTo>
                  <a:pt x="326417" y="256212"/>
                </a:lnTo>
                <a:lnTo>
                  <a:pt x="321604" y="261386"/>
                </a:lnTo>
                <a:lnTo>
                  <a:pt x="316129" y="265717"/>
                </a:lnTo>
                <a:lnTo>
                  <a:pt x="314144" y="264093"/>
                </a:lnTo>
                <a:lnTo>
                  <a:pt x="312159" y="263852"/>
                </a:lnTo>
                <a:lnTo>
                  <a:pt x="307527" y="264213"/>
                </a:lnTo>
                <a:lnTo>
                  <a:pt x="306144" y="263251"/>
                </a:lnTo>
                <a:lnTo>
                  <a:pt x="304820" y="263852"/>
                </a:lnTo>
                <a:lnTo>
                  <a:pt x="304339" y="263131"/>
                </a:lnTo>
                <a:lnTo>
                  <a:pt x="302955" y="264334"/>
                </a:lnTo>
                <a:lnTo>
                  <a:pt x="304158" y="265356"/>
                </a:lnTo>
                <a:lnTo>
                  <a:pt x="302774" y="266560"/>
                </a:lnTo>
                <a:lnTo>
                  <a:pt x="302414" y="268064"/>
                </a:lnTo>
                <a:lnTo>
                  <a:pt x="303015" y="269447"/>
                </a:lnTo>
                <a:lnTo>
                  <a:pt x="301812" y="270650"/>
                </a:lnTo>
                <a:lnTo>
                  <a:pt x="298804" y="269568"/>
                </a:lnTo>
                <a:lnTo>
                  <a:pt x="296939" y="269808"/>
                </a:lnTo>
                <a:lnTo>
                  <a:pt x="295255" y="271011"/>
                </a:lnTo>
                <a:lnTo>
                  <a:pt x="296037" y="272816"/>
                </a:lnTo>
                <a:lnTo>
                  <a:pt x="297240" y="277809"/>
                </a:lnTo>
                <a:lnTo>
                  <a:pt x="294533" y="277989"/>
                </a:lnTo>
                <a:lnTo>
                  <a:pt x="291706" y="276786"/>
                </a:lnTo>
                <a:lnTo>
                  <a:pt x="291766" y="276365"/>
                </a:lnTo>
                <a:lnTo>
                  <a:pt x="287554" y="279072"/>
                </a:lnTo>
                <a:lnTo>
                  <a:pt x="287314" y="280275"/>
                </a:lnTo>
                <a:lnTo>
                  <a:pt x="288217" y="280396"/>
                </a:lnTo>
                <a:lnTo>
                  <a:pt x="288156" y="281599"/>
                </a:lnTo>
                <a:lnTo>
                  <a:pt x="289118" y="282802"/>
                </a:lnTo>
                <a:lnTo>
                  <a:pt x="290021" y="282922"/>
                </a:lnTo>
                <a:lnTo>
                  <a:pt x="290021" y="284126"/>
                </a:lnTo>
                <a:lnTo>
                  <a:pt x="291344" y="285509"/>
                </a:lnTo>
                <a:lnTo>
                  <a:pt x="290984" y="286652"/>
                </a:lnTo>
                <a:lnTo>
                  <a:pt x="291886" y="288878"/>
                </a:lnTo>
                <a:lnTo>
                  <a:pt x="273237" y="299526"/>
                </a:lnTo>
                <a:lnTo>
                  <a:pt x="264333" y="304579"/>
                </a:lnTo>
                <a:lnTo>
                  <a:pt x="241414" y="316491"/>
                </a:lnTo>
                <a:lnTo>
                  <a:pt x="242918" y="320100"/>
                </a:lnTo>
                <a:lnTo>
                  <a:pt x="243700" y="320100"/>
                </a:lnTo>
                <a:lnTo>
                  <a:pt x="245685" y="322025"/>
                </a:lnTo>
                <a:lnTo>
                  <a:pt x="245324" y="322567"/>
                </a:lnTo>
                <a:lnTo>
                  <a:pt x="247128" y="323349"/>
                </a:lnTo>
                <a:lnTo>
                  <a:pt x="246888" y="324552"/>
                </a:lnTo>
                <a:lnTo>
                  <a:pt x="249354" y="324191"/>
                </a:lnTo>
                <a:lnTo>
                  <a:pt x="251039" y="325394"/>
                </a:lnTo>
                <a:lnTo>
                  <a:pt x="252062" y="324973"/>
                </a:lnTo>
                <a:lnTo>
                  <a:pt x="253385" y="326296"/>
                </a:lnTo>
                <a:lnTo>
                  <a:pt x="248332" y="335380"/>
                </a:lnTo>
                <a:lnTo>
                  <a:pt x="241834" y="342118"/>
                </a:lnTo>
                <a:lnTo>
                  <a:pt x="239729" y="343562"/>
                </a:lnTo>
                <a:lnTo>
                  <a:pt x="237503" y="346449"/>
                </a:lnTo>
                <a:lnTo>
                  <a:pt x="237202" y="348254"/>
                </a:lnTo>
                <a:lnTo>
                  <a:pt x="235939" y="349457"/>
                </a:lnTo>
                <a:lnTo>
                  <a:pt x="235217" y="352465"/>
                </a:lnTo>
                <a:lnTo>
                  <a:pt x="233653" y="353428"/>
                </a:lnTo>
                <a:lnTo>
                  <a:pt x="233472" y="354991"/>
                </a:lnTo>
                <a:lnTo>
                  <a:pt x="232390" y="356315"/>
                </a:lnTo>
                <a:lnTo>
                  <a:pt x="232149" y="358240"/>
                </a:lnTo>
                <a:lnTo>
                  <a:pt x="233292" y="359142"/>
                </a:lnTo>
                <a:lnTo>
                  <a:pt x="234254" y="363353"/>
                </a:lnTo>
                <a:lnTo>
                  <a:pt x="232811" y="366662"/>
                </a:lnTo>
                <a:lnTo>
                  <a:pt x="233472" y="367986"/>
                </a:lnTo>
                <a:lnTo>
                  <a:pt x="232149" y="369550"/>
                </a:lnTo>
                <a:lnTo>
                  <a:pt x="230645" y="370151"/>
                </a:lnTo>
                <a:lnTo>
                  <a:pt x="230104" y="372798"/>
                </a:lnTo>
                <a:lnTo>
                  <a:pt x="230705" y="374904"/>
                </a:lnTo>
                <a:lnTo>
                  <a:pt x="230465" y="376889"/>
                </a:lnTo>
                <a:lnTo>
                  <a:pt x="228059" y="379776"/>
                </a:lnTo>
                <a:lnTo>
                  <a:pt x="226915" y="382784"/>
                </a:lnTo>
                <a:lnTo>
                  <a:pt x="227096" y="385070"/>
                </a:lnTo>
                <a:lnTo>
                  <a:pt x="226675" y="386093"/>
                </a:lnTo>
                <a:lnTo>
                  <a:pt x="225110" y="386394"/>
                </a:lnTo>
                <a:lnTo>
                  <a:pt x="223125" y="387597"/>
                </a:lnTo>
                <a:lnTo>
                  <a:pt x="223366" y="390003"/>
                </a:lnTo>
                <a:lnTo>
                  <a:pt x="224930" y="391267"/>
                </a:lnTo>
                <a:lnTo>
                  <a:pt x="223547" y="391387"/>
                </a:lnTo>
                <a:lnTo>
                  <a:pt x="220419" y="390003"/>
                </a:lnTo>
                <a:lnTo>
                  <a:pt x="220178" y="388800"/>
                </a:lnTo>
                <a:lnTo>
                  <a:pt x="219035" y="389282"/>
                </a:lnTo>
                <a:lnTo>
                  <a:pt x="218794" y="387898"/>
                </a:lnTo>
                <a:lnTo>
                  <a:pt x="217832" y="387417"/>
                </a:lnTo>
                <a:lnTo>
                  <a:pt x="217049" y="385431"/>
                </a:lnTo>
                <a:lnTo>
                  <a:pt x="215967" y="385371"/>
                </a:lnTo>
                <a:lnTo>
                  <a:pt x="216087" y="386334"/>
                </a:lnTo>
                <a:lnTo>
                  <a:pt x="215125" y="387056"/>
                </a:lnTo>
                <a:lnTo>
                  <a:pt x="214222" y="386274"/>
                </a:lnTo>
                <a:lnTo>
                  <a:pt x="212839" y="386574"/>
                </a:lnTo>
                <a:lnTo>
                  <a:pt x="211455" y="385492"/>
                </a:lnTo>
                <a:lnTo>
                  <a:pt x="208387" y="384048"/>
                </a:lnTo>
                <a:lnTo>
                  <a:pt x="205800" y="383627"/>
                </a:lnTo>
                <a:lnTo>
                  <a:pt x="205198" y="382784"/>
                </a:lnTo>
                <a:lnTo>
                  <a:pt x="200928" y="380499"/>
                </a:lnTo>
                <a:lnTo>
                  <a:pt x="199724" y="380980"/>
                </a:lnTo>
                <a:lnTo>
                  <a:pt x="200325" y="379356"/>
                </a:lnTo>
                <a:lnTo>
                  <a:pt x="199965" y="376468"/>
                </a:lnTo>
                <a:lnTo>
                  <a:pt x="199183" y="375566"/>
                </a:lnTo>
                <a:lnTo>
                  <a:pt x="199183" y="374242"/>
                </a:lnTo>
                <a:lnTo>
                  <a:pt x="198160" y="374122"/>
                </a:lnTo>
                <a:lnTo>
                  <a:pt x="198641" y="376528"/>
                </a:lnTo>
                <a:lnTo>
                  <a:pt x="195573" y="376288"/>
                </a:lnTo>
                <a:lnTo>
                  <a:pt x="195694" y="374242"/>
                </a:lnTo>
                <a:lnTo>
                  <a:pt x="195333" y="373280"/>
                </a:lnTo>
                <a:lnTo>
                  <a:pt x="194130" y="373881"/>
                </a:lnTo>
                <a:lnTo>
                  <a:pt x="194069" y="375084"/>
                </a:lnTo>
                <a:lnTo>
                  <a:pt x="191904" y="374723"/>
                </a:lnTo>
                <a:lnTo>
                  <a:pt x="190219" y="375024"/>
                </a:lnTo>
                <a:lnTo>
                  <a:pt x="186610" y="376288"/>
                </a:lnTo>
                <a:lnTo>
                  <a:pt x="186008" y="375145"/>
                </a:lnTo>
                <a:lnTo>
                  <a:pt x="184564" y="375566"/>
                </a:lnTo>
                <a:lnTo>
                  <a:pt x="183662" y="374964"/>
                </a:lnTo>
                <a:lnTo>
                  <a:pt x="179992" y="375385"/>
                </a:lnTo>
                <a:lnTo>
                  <a:pt x="179150" y="374182"/>
                </a:lnTo>
                <a:lnTo>
                  <a:pt x="178308" y="374122"/>
                </a:lnTo>
                <a:lnTo>
                  <a:pt x="177104" y="375325"/>
                </a:lnTo>
                <a:lnTo>
                  <a:pt x="176503" y="374122"/>
                </a:lnTo>
                <a:lnTo>
                  <a:pt x="174518" y="372498"/>
                </a:lnTo>
                <a:lnTo>
                  <a:pt x="173435" y="373460"/>
                </a:lnTo>
                <a:lnTo>
                  <a:pt x="172713" y="372257"/>
                </a:lnTo>
                <a:lnTo>
                  <a:pt x="169104" y="371595"/>
                </a:lnTo>
                <a:lnTo>
                  <a:pt x="168442" y="373400"/>
                </a:lnTo>
                <a:lnTo>
                  <a:pt x="167660" y="373580"/>
                </a:lnTo>
                <a:lnTo>
                  <a:pt x="166337" y="371475"/>
                </a:lnTo>
                <a:lnTo>
                  <a:pt x="165374" y="372317"/>
                </a:lnTo>
                <a:lnTo>
                  <a:pt x="166697" y="372919"/>
                </a:lnTo>
                <a:lnTo>
                  <a:pt x="165975" y="374483"/>
                </a:lnTo>
                <a:lnTo>
                  <a:pt x="164411" y="374122"/>
                </a:lnTo>
                <a:lnTo>
                  <a:pt x="158757" y="374122"/>
                </a:lnTo>
                <a:lnTo>
                  <a:pt x="157914" y="373520"/>
                </a:lnTo>
                <a:lnTo>
                  <a:pt x="156471" y="374302"/>
                </a:lnTo>
                <a:lnTo>
                  <a:pt x="155327" y="373881"/>
                </a:lnTo>
                <a:lnTo>
                  <a:pt x="156049" y="371956"/>
                </a:lnTo>
                <a:lnTo>
                  <a:pt x="154125" y="371234"/>
                </a:lnTo>
                <a:lnTo>
                  <a:pt x="153282" y="371836"/>
                </a:lnTo>
                <a:lnTo>
                  <a:pt x="154004" y="372618"/>
                </a:lnTo>
                <a:lnTo>
                  <a:pt x="153222" y="373340"/>
                </a:lnTo>
                <a:lnTo>
                  <a:pt x="152681" y="372317"/>
                </a:lnTo>
                <a:lnTo>
                  <a:pt x="151117" y="371716"/>
                </a:lnTo>
                <a:lnTo>
                  <a:pt x="151237" y="373701"/>
                </a:lnTo>
                <a:lnTo>
                  <a:pt x="150335" y="372678"/>
                </a:lnTo>
                <a:lnTo>
                  <a:pt x="146304" y="371475"/>
                </a:lnTo>
                <a:lnTo>
                  <a:pt x="144198" y="371595"/>
                </a:lnTo>
                <a:lnTo>
                  <a:pt x="142213" y="372678"/>
                </a:lnTo>
                <a:lnTo>
                  <a:pt x="138484" y="371896"/>
                </a:lnTo>
                <a:lnTo>
                  <a:pt x="136679" y="372979"/>
                </a:lnTo>
                <a:lnTo>
                  <a:pt x="135776" y="374603"/>
                </a:lnTo>
                <a:lnTo>
                  <a:pt x="138544" y="374603"/>
                </a:lnTo>
                <a:lnTo>
                  <a:pt x="139085" y="374964"/>
                </a:lnTo>
                <a:lnTo>
                  <a:pt x="137400" y="376588"/>
                </a:lnTo>
                <a:lnTo>
                  <a:pt x="135476" y="376709"/>
                </a:lnTo>
                <a:lnTo>
                  <a:pt x="133129" y="375686"/>
                </a:lnTo>
                <a:lnTo>
                  <a:pt x="130362" y="375566"/>
                </a:lnTo>
                <a:lnTo>
                  <a:pt x="128858" y="376949"/>
                </a:lnTo>
                <a:lnTo>
                  <a:pt x="127114" y="376528"/>
                </a:lnTo>
                <a:lnTo>
                  <a:pt x="126993" y="377370"/>
                </a:lnTo>
                <a:lnTo>
                  <a:pt x="125610" y="377310"/>
                </a:lnTo>
                <a:lnTo>
                  <a:pt x="123985" y="379476"/>
                </a:lnTo>
                <a:lnTo>
                  <a:pt x="123684" y="380679"/>
                </a:lnTo>
                <a:lnTo>
                  <a:pt x="121639" y="382845"/>
                </a:lnTo>
                <a:lnTo>
                  <a:pt x="120256" y="382062"/>
                </a:lnTo>
                <a:lnTo>
                  <a:pt x="118932" y="384469"/>
                </a:lnTo>
                <a:lnTo>
                  <a:pt x="117608" y="384108"/>
                </a:lnTo>
                <a:lnTo>
                  <a:pt x="117608" y="385311"/>
                </a:lnTo>
                <a:lnTo>
                  <a:pt x="116285" y="385131"/>
                </a:lnTo>
                <a:lnTo>
                  <a:pt x="114600" y="386815"/>
                </a:lnTo>
                <a:lnTo>
                  <a:pt x="112676" y="386093"/>
                </a:lnTo>
                <a:lnTo>
                  <a:pt x="112796" y="385191"/>
                </a:lnTo>
                <a:lnTo>
                  <a:pt x="109909" y="384589"/>
                </a:lnTo>
                <a:lnTo>
                  <a:pt x="108104" y="382664"/>
                </a:lnTo>
                <a:lnTo>
                  <a:pt x="105216" y="381160"/>
                </a:lnTo>
                <a:lnTo>
                  <a:pt x="104615" y="379356"/>
                </a:lnTo>
                <a:lnTo>
                  <a:pt x="102930" y="378634"/>
                </a:lnTo>
                <a:lnTo>
                  <a:pt x="100223" y="375686"/>
                </a:lnTo>
                <a:lnTo>
                  <a:pt x="99621" y="373881"/>
                </a:lnTo>
                <a:lnTo>
                  <a:pt x="97636" y="372919"/>
                </a:lnTo>
                <a:lnTo>
                  <a:pt x="94990" y="373520"/>
                </a:lnTo>
                <a:lnTo>
                  <a:pt x="91139" y="372919"/>
                </a:lnTo>
                <a:lnTo>
                  <a:pt x="90537" y="372076"/>
                </a:lnTo>
                <a:lnTo>
                  <a:pt x="88492" y="371776"/>
                </a:lnTo>
                <a:lnTo>
                  <a:pt x="86507" y="369851"/>
                </a:lnTo>
                <a:lnTo>
                  <a:pt x="85303" y="368046"/>
                </a:lnTo>
                <a:lnTo>
                  <a:pt x="82898" y="367023"/>
                </a:lnTo>
                <a:lnTo>
                  <a:pt x="79227" y="366121"/>
                </a:lnTo>
                <a:lnTo>
                  <a:pt x="76822" y="366602"/>
                </a:lnTo>
                <a:lnTo>
                  <a:pt x="73453" y="364496"/>
                </a:lnTo>
                <a:lnTo>
                  <a:pt x="70686" y="364136"/>
                </a:lnTo>
                <a:lnTo>
                  <a:pt x="68880" y="362932"/>
                </a:lnTo>
                <a:lnTo>
                  <a:pt x="67738" y="361248"/>
                </a:lnTo>
                <a:lnTo>
                  <a:pt x="67256" y="358842"/>
                </a:lnTo>
                <a:lnTo>
                  <a:pt x="64790" y="356676"/>
                </a:lnTo>
                <a:lnTo>
                  <a:pt x="62384" y="356676"/>
                </a:lnTo>
                <a:lnTo>
                  <a:pt x="60759" y="357217"/>
                </a:lnTo>
                <a:lnTo>
                  <a:pt x="69482" y="344344"/>
                </a:lnTo>
                <a:lnTo>
                  <a:pt x="66474" y="341937"/>
                </a:lnTo>
                <a:lnTo>
                  <a:pt x="58293" y="349397"/>
                </a:lnTo>
                <a:lnTo>
                  <a:pt x="52097" y="354510"/>
                </a:lnTo>
                <a:lnTo>
                  <a:pt x="42111" y="340253"/>
                </a:lnTo>
                <a:lnTo>
                  <a:pt x="24966" y="315588"/>
                </a:lnTo>
                <a:lnTo>
                  <a:pt x="0" y="279915"/>
                </a:lnTo>
                <a:lnTo>
                  <a:pt x="19551" y="262950"/>
                </a:lnTo>
                <a:lnTo>
                  <a:pt x="25808" y="257776"/>
                </a:lnTo>
                <a:lnTo>
                  <a:pt x="37659" y="248753"/>
                </a:lnTo>
                <a:lnTo>
                  <a:pt x="37659" y="246286"/>
                </a:lnTo>
                <a:lnTo>
                  <a:pt x="38080" y="245324"/>
                </a:lnTo>
                <a:lnTo>
                  <a:pt x="37959" y="240391"/>
                </a:lnTo>
                <a:lnTo>
                  <a:pt x="37358" y="239067"/>
                </a:lnTo>
                <a:lnTo>
                  <a:pt x="35373" y="239308"/>
                </a:lnTo>
                <a:lnTo>
                  <a:pt x="34651" y="236481"/>
                </a:lnTo>
                <a:lnTo>
                  <a:pt x="34651" y="231187"/>
                </a:lnTo>
                <a:lnTo>
                  <a:pt x="33387" y="230164"/>
                </a:lnTo>
                <a:lnTo>
                  <a:pt x="32184" y="228179"/>
                </a:lnTo>
                <a:lnTo>
                  <a:pt x="31282" y="227697"/>
                </a:lnTo>
                <a:lnTo>
                  <a:pt x="31824" y="226915"/>
                </a:lnTo>
                <a:lnTo>
                  <a:pt x="30320" y="224810"/>
                </a:lnTo>
                <a:lnTo>
                  <a:pt x="29478" y="224750"/>
                </a:lnTo>
                <a:lnTo>
                  <a:pt x="26470" y="223306"/>
                </a:lnTo>
                <a:lnTo>
                  <a:pt x="26048" y="222524"/>
                </a:lnTo>
                <a:lnTo>
                  <a:pt x="23943" y="223186"/>
                </a:lnTo>
                <a:lnTo>
                  <a:pt x="23341" y="222584"/>
                </a:lnTo>
                <a:lnTo>
                  <a:pt x="21536" y="223246"/>
                </a:lnTo>
                <a:lnTo>
                  <a:pt x="20634" y="221441"/>
                </a:lnTo>
                <a:lnTo>
                  <a:pt x="20032" y="221561"/>
                </a:lnTo>
                <a:lnTo>
                  <a:pt x="19070" y="219155"/>
                </a:lnTo>
                <a:lnTo>
                  <a:pt x="17746" y="218493"/>
                </a:lnTo>
                <a:lnTo>
                  <a:pt x="16543" y="216809"/>
                </a:lnTo>
                <a:lnTo>
                  <a:pt x="16303" y="213801"/>
                </a:lnTo>
                <a:lnTo>
                  <a:pt x="14859" y="212177"/>
                </a:lnTo>
                <a:lnTo>
                  <a:pt x="13896" y="212477"/>
                </a:lnTo>
                <a:lnTo>
                  <a:pt x="14498" y="210973"/>
                </a:lnTo>
                <a:lnTo>
                  <a:pt x="13536" y="210853"/>
                </a:lnTo>
                <a:lnTo>
                  <a:pt x="13475" y="209590"/>
                </a:lnTo>
                <a:lnTo>
                  <a:pt x="12152" y="210071"/>
                </a:lnTo>
                <a:lnTo>
                  <a:pt x="12392" y="208688"/>
                </a:lnTo>
                <a:lnTo>
                  <a:pt x="11189" y="207605"/>
                </a:lnTo>
                <a:lnTo>
                  <a:pt x="11610" y="206402"/>
                </a:lnTo>
                <a:lnTo>
                  <a:pt x="10948" y="204958"/>
                </a:lnTo>
                <a:lnTo>
                  <a:pt x="10948" y="202371"/>
                </a:lnTo>
                <a:lnTo>
                  <a:pt x="12573" y="202070"/>
                </a:lnTo>
                <a:lnTo>
                  <a:pt x="13596" y="199664"/>
                </a:lnTo>
                <a:lnTo>
                  <a:pt x="12573" y="196476"/>
                </a:lnTo>
                <a:lnTo>
                  <a:pt x="9565" y="193468"/>
                </a:lnTo>
                <a:lnTo>
                  <a:pt x="9265" y="192385"/>
                </a:lnTo>
                <a:lnTo>
                  <a:pt x="10708" y="190279"/>
                </a:lnTo>
                <a:lnTo>
                  <a:pt x="10407" y="188474"/>
                </a:lnTo>
                <a:lnTo>
                  <a:pt x="11610" y="185527"/>
                </a:lnTo>
                <a:lnTo>
                  <a:pt x="11129" y="183722"/>
                </a:lnTo>
                <a:lnTo>
                  <a:pt x="9806" y="181917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 title="GA-13">
            <a:extLst>
              <a:ext uri="{FF2B5EF4-FFF2-40B4-BE49-F238E27FC236}">
                <a16:creationId xmlns:a16="http://schemas.microsoft.com/office/drawing/2014/main" id="{FD63200E-E815-B888-3C38-2CF0B7EB49D3}"/>
              </a:ext>
            </a:extLst>
          </p:cNvPr>
          <p:cNvSpPr/>
          <p:nvPr/>
        </p:nvSpPr>
        <p:spPr>
          <a:xfrm>
            <a:off x="6302598" y="4436653"/>
            <a:ext cx="92378" cy="76579"/>
          </a:xfrm>
          <a:custGeom>
            <a:avLst/>
            <a:gdLst>
              <a:gd name="connsiteX0" fmla="*/ 102089 w 115624"/>
              <a:gd name="connsiteY0" fmla="*/ 75679 h 99260"/>
              <a:gd name="connsiteX1" fmla="*/ 99562 w 115624"/>
              <a:gd name="connsiteY1" fmla="*/ 77243 h 99260"/>
              <a:gd name="connsiteX2" fmla="*/ 98058 w 115624"/>
              <a:gd name="connsiteY2" fmla="*/ 77363 h 99260"/>
              <a:gd name="connsiteX3" fmla="*/ 96132 w 115624"/>
              <a:gd name="connsiteY3" fmla="*/ 78807 h 99260"/>
              <a:gd name="connsiteX4" fmla="*/ 92402 w 115624"/>
              <a:gd name="connsiteY4" fmla="*/ 79769 h 99260"/>
              <a:gd name="connsiteX5" fmla="*/ 91801 w 115624"/>
              <a:gd name="connsiteY5" fmla="*/ 80552 h 99260"/>
              <a:gd name="connsiteX6" fmla="*/ 86989 w 115624"/>
              <a:gd name="connsiteY6" fmla="*/ 81394 h 99260"/>
              <a:gd name="connsiteX7" fmla="*/ 87349 w 115624"/>
              <a:gd name="connsiteY7" fmla="*/ 82958 h 99260"/>
              <a:gd name="connsiteX8" fmla="*/ 84281 w 115624"/>
              <a:gd name="connsiteY8" fmla="*/ 83439 h 99260"/>
              <a:gd name="connsiteX9" fmla="*/ 84101 w 115624"/>
              <a:gd name="connsiteY9" fmla="*/ 81875 h 99260"/>
              <a:gd name="connsiteX10" fmla="*/ 79349 w 115624"/>
              <a:gd name="connsiteY10" fmla="*/ 82657 h 99260"/>
              <a:gd name="connsiteX11" fmla="*/ 81935 w 115624"/>
              <a:gd name="connsiteY11" fmla="*/ 98298 h 99260"/>
              <a:gd name="connsiteX12" fmla="*/ 76762 w 115624"/>
              <a:gd name="connsiteY12" fmla="*/ 99261 h 99260"/>
              <a:gd name="connsiteX13" fmla="*/ 75559 w 115624"/>
              <a:gd name="connsiteY13" fmla="*/ 98058 h 99260"/>
              <a:gd name="connsiteX14" fmla="*/ 75438 w 115624"/>
              <a:gd name="connsiteY14" fmla="*/ 96674 h 99260"/>
              <a:gd name="connsiteX15" fmla="*/ 74837 w 115624"/>
              <a:gd name="connsiteY15" fmla="*/ 95591 h 99260"/>
              <a:gd name="connsiteX16" fmla="*/ 76100 w 115624"/>
              <a:gd name="connsiteY16" fmla="*/ 94990 h 99260"/>
              <a:gd name="connsiteX17" fmla="*/ 74355 w 115624"/>
              <a:gd name="connsiteY17" fmla="*/ 91621 h 99260"/>
              <a:gd name="connsiteX18" fmla="*/ 75258 w 115624"/>
              <a:gd name="connsiteY18" fmla="*/ 91139 h 99260"/>
              <a:gd name="connsiteX19" fmla="*/ 75137 w 115624"/>
              <a:gd name="connsiteY19" fmla="*/ 88553 h 99260"/>
              <a:gd name="connsiteX20" fmla="*/ 73934 w 115624"/>
              <a:gd name="connsiteY20" fmla="*/ 88312 h 99260"/>
              <a:gd name="connsiteX21" fmla="*/ 73693 w 115624"/>
              <a:gd name="connsiteY21" fmla="*/ 86748 h 99260"/>
              <a:gd name="connsiteX22" fmla="*/ 72370 w 115624"/>
              <a:gd name="connsiteY22" fmla="*/ 86988 h 99260"/>
              <a:gd name="connsiteX23" fmla="*/ 71769 w 115624"/>
              <a:gd name="connsiteY23" fmla="*/ 83981 h 99260"/>
              <a:gd name="connsiteX24" fmla="*/ 73273 w 115624"/>
              <a:gd name="connsiteY24" fmla="*/ 83680 h 99260"/>
              <a:gd name="connsiteX25" fmla="*/ 73032 w 115624"/>
              <a:gd name="connsiteY25" fmla="*/ 82236 h 99260"/>
              <a:gd name="connsiteX26" fmla="*/ 74415 w 115624"/>
              <a:gd name="connsiteY26" fmla="*/ 81935 h 99260"/>
              <a:gd name="connsiteX27" fmla="*/ 73453 w 115624"/>
              <a:gd name="connsiteY27" fmla="*/ 81033 h 99260"/>
              <a:gd name="connsiteX28" fmla="*/ 74055 w 115624"/>
              <a:gd name="connsiteY28" fmla="*/ 78265 h 99260"/>
              <a:gd name="connsiteX29" fmla="*/ 73393 w 115624"/>
              <a:gd name="connsiteY29" fmla="*/ 77784 h 99260"/>
              <a:gd name="connsiteX30" fmla="*/ 72911 w 115624"/>
              <a:gd name="connsiteY30" fmla="*/ 76100 h 99260"/>
              <a:gd name="connsiteX31" fmla="*/ 70926 w 115624"/>
              <a:gd name="connsiteY31" fmla="*/ 74596 h 99260"/>
              <a:gd name="connsiteX32" fmla="*/ 69121 w 115624"/>
              <a:gd name="connsiteY32" fmla="*/ 76401 h 99260"/>
              <a:gd name="connsiteX33" fmla="*/ 68099 w 115624"/>
              <a:gd name="connsiteY33" fmla="*/ 80732 h 99260"/>
              <a:gd name="connsiteX34" fmla="*/ 66595 w 115624"/>
              <a:gd name="connsiteY34" fmla="*/ 80431 h 99260"/>
              <a:gd name="connsiteX35" fmla="*/ 64730 w 115624"/>
              <a:gd name="connsiteY35" fmla="*/ 78807 h 99260"/>
              <a:gd name="connsiteX36" fmla="*/ 64430 w 115624"/>
              <a:gd name="connsiteY36" fmla="*/ 77905 h 99260"/>
              <a:gd name="connsiteX37" fmla="*/ 60579 w 115624"/>
              <a:gd name="connsiteY37" fmla="*/ 76581 h 99260"/>
              <a:gd name="connsiteX38" fmla="*/ 59737 w 115624"/>
              <a:gd name="connsiteY38" fmla="*/ 76040 h 99260"/>
              <a:gd name="connsiteX39" fmla="*/ 59556 w 115624"/>
              <a:gd name="connsiteY39" fmla="*/ 78807 h 99260"/>
              <a:gd name="connsiteX40" fmla="*/ 57752 w 115624"/>
              <a:gd name="connsiteY40" fmla="*/ 79108 h 99260"/>
              <a:gd name="connsiteX41" fmla="*/ 58594 w 115624"/>
              <a:gd name="connsiteY41" fmla="*/ 83920 h 99260"/>
              <a:gd name="connsiteX42" fmla="*/ 57150 w 115624"/>
              <a:gd name="connsiteY42" fmla="*/ 83981 h 99260"/>
              <a:gd name="connsiteX43" fmla="*/ 56549 w 115624"/>
              <a:gd name="connsiteY43" fmla="*/ 83078 h 99260"/>
              <a:gd name="connsiteX44" fmla="*/ 56549 w 115624"/>
              <a:gd name="connsiteY44" fmla="*/ 81213 h 99260"/>
              <a:gd name="connsiteX45" fmla="*/ 54142 w 115624"/>
              <a:gd name="connsiteY45" fmla="*/ 77905 h 99260"/>
              <a:gd name="connsiteX46" fmla="*/ 53300 w 115624"/>
              <a:gd name="connsiteY46" fmla="*/ 75919 h 99260"/>
              <a:gd name="connsiteX47" fmla="*/ 50834 w 115624"/>
              <a:gd name="connsiteY47" fmla="*/ 75619 h 99260"/>
              <a:gd name="connsiteX48" fmla="*/ 45179 w 115624"/>
              <a:gd name="connsiteY48" fmla="*/ 73273 h 99260"/>
              <a:gd name="connsiteX49" fmla="*/ 44939 w 115624"/>
              <a:gd name="connsiteY49" fmla="*/ 70746 h 99260"/>
              <a:gd name="connsiteX50" fmla="*/ 39464 w 115624"/>
              <a:gd name="connsiteY50" fmla="*/ 73634 h 99260"/>
              <a:gd name="connsiteX51" fmla="*/ 38080 w 115624"/>
              <a:gd name="connsiteY51" fmla="*/ 75138 h 99260"/>
              <a:gd name="connsiteX52" fmla="*/ 37599 w 115624"/>
              <a:gd name="connsiteY52" fmla="*/ 77122 h 99260"/>
              <a:gd name="connsiteX53" fmla="*/ 35794 w 115624"/>
              <a:gd name="connsiteY53" fmla="*/ 77183 h 99260"/>
              <a:gd name="connsiteX54" fmla="*/ 35554 w 115624"/>
              <a:gd name="connsiteY54" fmla="*/ 75799 h 99260"/>
              <a:gd name="connsiteX55" fmla="*/ 27974 w 115624"/>
              <a:gd name="connsiteY55" fmla="*/ 76882 h 99260"/>
              <a:gd name="connsiteX56" fmla="*/ 15461 w 115624"/>
              <a:gd name="connsiteY56" fmla="*/ 79228 h 99260"/>
              <a:gd name="connsiteX57" fmla="*/ 0 w 115624"/>
              <a:gd name="connsiteY57" fmla="*/ 81695 h 99260"/>
              <a:gd name="connsiteX58" fmla="*/ 1444 w 115624"/>
              <a:gd name="connsiteY58" fmla="*/ 80912 h 99260"/>
              <a:gd name="connsiteX59" fmla="*/ 3550 w 115624"/>
              <a:gd name="connsiteY59" fmla="*/ 80792 h 99260"/>
              <a:gd name="connsiteX60" fmla="*/ 5173 w 115624"/>
              <a:gd name="connsiteY60" fmla="*/ 78987 h 99260"/>
              <a:gd name="connsiteX61" fmla="*/ 3189 w 115624"/>
              <a:gd name="connsiteY61" fmla="*/ 75979 h 99260"/>
              <a:gd name="connsiteX62" fmla="*/ 1865 w 115624"/>
              <a:gd name="connsiteY62" fmla="*/ 74897 h 99260"/>
              <a:gd name="connsiteX63" fmla="*/ 2527 w 115624"/>
              <a:gd name="connsiteY63" fmla="*/ 71107 h 99260"/>
              <a:gd name="connsiteX64" fmla="*/ 4211 w 115624"/>
              <a:gd name="connsiteY64" fmla="*/ 69603 h 99260"/>
              <a:gd name="connsiteX65" fmla="*/ 4692 w 115624"/>
              <a:gd name="connsiteY65" fmla="*/ 66415 h 99260"/>
              <a:gd name="connsiteX66" fmla="*/ 5776 w 115624"/>
              <a:gd name="connsiteY66" fmla="*/ 64489 h 99260"/>
              <a:gd name="connsiteX67" fmla="*/ 6979 w 115624"/>
              <a:gd name="connsiteY67" fmla="*/ 63647 h 99260"/>
              <a:gd name="connsiteX68" fmla="*/ 8603 w 115624"/>
              <a:gd name="connsiteY68" fmla="*/ 61361 h 99260"/>
              <a:gd name="connsiteX69" fmla="*/ 10407 w 115624"/>
              <a:gd name="connsiteY69" fmla="*/ 60158 h 99260"/>
              <a:gd name="connsiteX70" fmla="*/ 11430 w 115624"/>
              <a:gd name="connsiteY70" fmla="*/ 57270 h 99260"/>
              <a:gd name="connsiteX71" fmla="*/ 10167 w 115624"/>
              <a:gd name="connsiteY71" fmla="*/ 57150 h 99260"/>
              <a:gd name="connsiteX72" fmla="*/ 8663 w 115624"/>
              <a:gd name="connsiteY72" fmla="*/ 54623 h 99260"/>
              <a:gd name="connsiteX73" fmla="*/ 10588 w 115624"/>
              <a:gd name="connsiteY73" fmla="*/ 51616 h 99260"/>
              <a:gd name="connsiteX74" fmla="*/ 9084 w 115624"/>
              <a:gd name="connsiteY74" fmla="*/ 50713 h 99260"/>
              <a:gd name="connsiteX75" fmla="*/ 8482 w 115624"/>
              <a:gd name="connsiteY75" fmla="*/ 49269 h 99260"/>
              <a:gd name="connsiteX76" fmla="*/ 8903 w 115624"/>
              <a:gd name="connsiteY76" fmla="*/ 47284 h 99260"/>
              <a:gd name="connsiteX77" fmla="*/ 10047 w 115624"/>
              <a:gd name="connsiteY77" fmla="*/ 47886 h 99260"/>
              <a:gd name="connsiteX78" fmla="*/ 10107 w 115624"/>
              <a:gd name="connsiteY78" fmla="*/ 45901 h 99260"/>
              <a:gd name="connsiteX79" fmla="*/ 8302 w 115624"/>
              <a:gd name="connsiteY79" fmla="*/ 44818 h 99260"/>
              <a:gd name="connsiteX80" fmla="*/ 8422 w 115624"/>
              <a:gd name="connsiteY80" fmla="*/ 44096 h 99260"/>
              <a:gd name="connsiteX81" fmla="*/ 7219 w 115624"/>
              <a:gd name="connsiteY81" fmla="*/ 43555 h 99260"/>
              <a:gd name="connsiteX82" fmla="*/ 8663 w 115624"/>
              <a:gd name="connsiteY82" fmla="*/ 42171 h 99260"/>
              <a:gd name="connsiteX83" fmla="*/ 9746 w 115624"/>
              <a:gd name="connsiteY83" fmla="*/ 42051 h 99260"/>
              <a:gd name="connsiteX84" fmla="*/ 6858 w 115624"/>
              <a:gd name="connsiteY84" fmla="*/ 41088 h 99260"/>
              <a:gd name="connsiteX85" fmla="*/ 6858 w 115624"/>
              <a:gd name="connsiteY85" fmla="*/ 38742 h 99260"/>
              <a:gd name="connsiteX86" fmla="*/ 4813 w 115624"/>
              <a:gd name="connsiteY86" fmla="*/ 40005 h 99260"/>
              <a:gd name="connsiteX87" fmla="*/ 4091 w 115624"/>
              <a:gd name="connsiteY87" fmla="*/ 37298 h 99260"/>
              <a:gd name="connsiteX88" fmla="*/ 4091 w 115624"/>
              <a:gd name="connsiteY88" fmla="*/ 35854 h 99260"/>
              <a:gd name="connsiteX89" fmla="*/ 3189 w 115624"/>
              <a:gd name="connsiteY89" fmla="*/ 34952 h 99260"/>
              <a:gd name="connsiteX90" fmla="*/ 3910 w 115624"/>
              <a:gd name="connsiteY90" fmla="*/ 30440 h 99260"/>
              <a:gd name="connsiteX91" fmla="*/ 3610 w 115624"/>
              <a:gd name="connsiteY91" fmla="*/ 28695 h 99260"/>
              <a:gd name="connsiteX92" fmla="*/ 4151 w 115624"/>
              <a:gd name="connsiteY92" fmla="*/ 27853 h 99260"/>
              <a:gd name="connsiteX93" fmla="*/ 10768 w 115624"/>
              <a:gd name="connsiteY93" fmla="*/ 26409 h 99260"/>
              <a:gd name="connsiteX94" fmla="*/ 10227 w 115624"/>
              <a:gd name="connsiteY94" fmla="*/ 23101 h 99260"/>
              <a:gd name="connsiteX95" fmla="*/ 20695 w 115624"/>
              <a:gd name="connsiteY95" fmla="*/ 21416 h 99260"/>
              <a:gd name="connsiteX96" fmla="*/ 25989 w 115624"/>
              <a:gd name="connsiteY96" fmla="*/ 20694 h 99260"/>
              <a:gd name="connsiteX97" fmla="*/ 26289 w 115624"/>
              <a:gd name="connsiteY97" fmla="*/ 21296 h 99260"/>
              <a:gd name="connsiteX98" fmla="*/ 27733 w 115624"/>
              <a:gd name="connsiteY98" fmla="*/ 20333 h 99260"/>
              <a:gd name="connsiteX99" fmla="*/ 28214 w 115624"/>
              <a:gd name="connsiteY99" fmla="*/ 19131 h 99260"/>
              <a:gd name="connsiteX100" fmla="*/ 29417 w 115624"/>
              <a:gd name="connsiteY100" fmla="*/ 18047 h 99260"/>
              <a:gd name="connsiteX101" fmla="*/ 28816 w 115624"/>
              <a:gd name="connsiteY101" fmla="*/ 16243 h 99260"/>
              <a:gd name="connsiteX102" fmla="*/ 26650 w 115624"/>
              <a:gd name="connsiteY102" fmla="*/ 15400 h 99260"/>
              <a:gd name="connsiteX103" fmla="*/ 26650 w 115624"/>
              <a:gd name="connsiteY103" fmla="*/ 12393 h 99260"/>
              <a:gd name="connsiteX104" fmla="*/ 27252 w 115624"/>
              <a:gd name="connsiteY104" fmla="*/ 10889 h 99260"/>
              <a:gd name="connsiteX105" fmla="*/ 25567 w 115624"/>
              <a:gd name="connsiteY105" fmla="*/ 11069 h 99260"/>
              <a:gd name="connsiteX106" fmla="*/ 23642 w 115624"/>
              <a:gd name="connsiteY106" fmla="*/ 9265 h 99260"/>
              <a:gd name="connsiteX107" fmla="*/ 22680 w 115624"/>
              <a:gd name="connsiteY107" fmla="*/ 9024 h 99260"/>
              <a:gd name="connsiteX108" fmla="*/ 23221 w 115624"/>
              <a:gd name="connsiteY108" fmla="*/ 8362 h 99260"/>
              <a:gd name="connsiteX109" fmla="*/ 24725 w 115624"/>
              <a:gd name="connsiteY109" fmla="*/ 4452 h 99260"/>
              <a:gd name="connsiteX110" fmla="*/ 25627 w 115624"/>
              <a:gd name="connsiteY110" fmla="*/ 1263 h 99260"/>
              <a:gd name="connsiteX111" fmla="*/ 26470 w 115624"/>
              <a:gd name="connsiteY111" fmla="*/ 60 h 99260"/>
              <a:gd name="connsiteX112" fmla="*/ 27252 w 115624"/>
              <a:gd name="connsiteY112" fmla="*/ 1685 h 99260"/>
              <a:gd name="connsiteX113" fmla="*/ 29057 w 115624"/>
              <a:gd name="connsiteY113" fmla="*/ 1083 h 99260"/>
              <a:gd name="connsiteX114" fmla="*/ 30621 w 115624"/>
              <a:gd name="connsiteY114" fmla="*/ 1805 h 99260"/>
              <a:gd name="connsiteX115" fmla="*/ 31703 w 115624"/>
              <a:gd name="connsiteY115" fmla="*/ 842 h 99260"/>
              <a:gd name="connsiteX116" fmla="*/ 31462 w 115624"/>
              <a:gd name="connsiteY116" fmla="*/ 5053 h 99260"/>
              <a:gd name="connsiteX117" fmla="*/ 33087 w 115624"/>
              <a:gd name="connsiteY117" fmla="*/ 4753 h 99260"/>
              <a:gd name="connsiteX118" fmla="*/ 33689 w 115624"/>
              <a:gd name="connsiteY118" fmla="*/ 3429 h 99260"/>
              <a:gd name="connsiteX119" fmla="*/ 35012 w 115624"/>
              <a:gd name="connsiteY119" fmla="*/ 2406 h 99260"/>
              <a:gd name="connsiteX120" fmla="*/ 36396 w 115624"/>
              <a:gd name="connsiteY120" fmla="*/ 2226 h 99260"/>
              <a:gd name="connsiteX121" fmla="*/ 35313 w 115624"/>
              <a:gd name="connsiteY121" fmla="*/ 241 h 99260"/>
              <a:gd name="connsiteX122" fmla="*/ 37178 w 115624"/>
              <a:gd name="connsiteY122" fmla="*/ 0 h 99260"/>
              <a:gd name="connsiteX123" fmla="*/ 38201 w 115624"/>
              <a:gd name="connsiteY123" fmla="*/ 3369 h 99260"/>
              <a:gd name="connsiteX124" fmla="*/ 40186 w 115624"/>
              <a:gd name="connsiteY124" fmla="*/ 3309 h 99260"/>
              <a:gd name="connsiteX125" fmla="*/ 39464 w 115624"/>
              <a:gd name="connsiteY125" fmla="*/ 4512 h 99260"/>
              <a:gd name="connsiteX126" fmla="*/ 40546 w 115624"/>
              <a:gd name="connsiteY126" fmla="*/ 7761 h 99260"/>
              <a:gd name="connsiteX127" fmla="*/ 42111 w 115624"/>
              <a:gd name="connsiteY127" fmla="*/ 9204 h 99260"/>
              <a:gd name="connsiteX128" fmla="*/ 42111 w 115624"/>
              <a:gd name="connsiteY128" fmla="*/ 11190 h 99260"/>
              <a:gd name="connsiteX129" fmla="*/ 43614 w 115624"/>
              <a:gd name="connsiteY129" fmla="*/ 11551 h 99260"/>
              <a:gd name="connsiteX130" fmla="*/ 43795 w 115624"/>
              <a:gd name="connsiteY130" fmla="*/ 12874 h 99260"/>
              <a:gd name="connsiteX131" fmla="*/ 45179 w 115624"/>
              <a:gd name="connsiteY131" fmla="*/ 12393 h 99260"/>
              <a:gd name="connsiteX132" fmla="*/ 47465 w 115624"/>
              <a:gd name="connsiteY132" fmla="*/ 14619 h 99260"/>
              <a:gd name="connsiteX133" fmla="*/ 45420 w 115624"/>
              <a:gd name="connsiteY133" fmla="*/ 16604 h 99260"/>
              <a:gd name="connsiteX134" fmla="*/ 43614 w 115624"/>
              <a:gd name="connsiteY134" fmla="*/ 19972 h 99260"/>
              <a:gd name="connsiteX135" fmla="*/ 41028 w 115624"/>
              <a:gd name="connsiteY135" fmla="*/ 22258 h 99260"/>
              <a:gd name="connsiteX136" fmla="*/ 40065 w 115624"/>
              <a:gd name="connsiteY136" fmla="*/ 24785 h 99260"/>
              <a:gd name="connsiteX137" fmla="*/ 37238 w 115624"/>
              <a:gd name="connsiteY137" fmla="*/ 27793 h 99260"/>
              <a:gd name="connsiteX138" fmla="*/ 35433 w 115624"/>
              <a:gd name="connsiteY138" fmla="*/ 30440 h 99260"/>
              <a:gd name="connsiteX139" fmla="*/ 38201 w 115624"/>
              <a:gd name="connsiteY139" fmla="*/ 30741 h 99260"/>
              <a:gd name="connsiteX140" fmla="*/ 40787 w 115624"/>
              <a:gd name="connsiteY140" fmla="*/ 31884 h 99260"/>
              <a:gd name="connsiteX141" fmla="*/ 41389 w 115624"/>
              <a:gd name="connsiteY141" fmla="*/ 34110 h 99260"/>
              <a:gd name="connsiteX142" fmla="*/ 40186 w 115624"/>
              <a:gd name="connsiteY142" fmla="*/ 35914 h 99260"/>
              <a:gd name="connsiteX143" fmla="*/ 40847 w 115624"/>
              <a:gd name="connsiteY143" fmla="*/ 36516 h 99260"/>
              <a:gd name="connsiteX144" fmla="*/ 41810 w 115624"/>
              <a:gd name="connsiteY144" fmla="*/ 41930 h 99260"/>
              <a:gd name="connsiteX145" fmla="*/ 43314 w 115624"/>
              <a:gd name="connsiteY145" fmla="*/ 41690 h 99260"/>
              <a:gd name="connsiteX146" fmla="*/ 43554 w 115624"/>
              <a:gd name="connsiteY146" fmla="*/ 43013 h 99260"/>
              <a:gd name="connsiteX147" fmla="*/ 45118 w 115624"/>
              <a:gd name="connsiteY147" fmla="*/ 42773 h 99260"/>
              <a:gd name="connsiteX148" fmla="*/ 45600 w 115624"/>
              <a:gd name="connsiteY148" fmla="*/ 45840 h 99260"/>
              <a:gd name="connsiteX149" fmla="*/ 48728 w 115624"/>
              <a:gd name="connsiteY149" fmla="*/ 45840 h 99260"/>
              <a:gd name="connsiteX150" fmla="*/ 49992 w 115624"/>
              <a:gd name="connsiteY150" fmla="*/ 45239 h 99260"/>
              <a:gd name="connsiteX151" fmla="*/ 50713 w 115624"/>
              <a:gd name="connsiteY151" fmla="*/ 47946 h 99260"/>
              <a:gd name="connsiteX152" fmla="*/ 52398 w 115624"/>
              <a:gd name="connsiteY152" fmla="*/ 49630 h 99260"/>
              <a:gd name="connsiteX153" fmla="*/ 51977 w 115624"/>
              <a:gd name="connsiteY153" fmla="*/ 46622 h 99260"/>
              <a:gd name="connsiteX154" fmla="*/ 53480 w 115624"/>
              <a:gd name="connsiteY154" fmla="*/ 46622 h 99260"/>
              <a:gd name="connsiteX155" fmla="*/ 54383 w 115624"/>
              <a:gd name="connsiteY155" fmla="*/ 47585 h 99260"/>
              <a:gd name="connsiteX156" fmla="*/ 54142 w 115624"/>
              <a:gd name="connsiteY156" fmla="*/ 45901 h 99260"/>
              <a:gd name="connsiteX157" fmla="*/ 54744 w 115624"/>
              <a:gd name="connsiteY157" fmla="*/ 45780 h 99260"/>
              <a:gd name="connsiteX158" fmla="*/ 55225 w 115624"/>
              <a:gd name="connsiteY158" fmla="*/ 48547 h 99260"/>
              <a:gd name="connsiteX159" fmla="*/ 56970 w 115624"/>
              <a:gd name="connsiteY159" fmla="*/ 49269 h 99260"/>
              <a:gd name="connsiteX160" fmla="*/ 58053 w 115624"/>
              <a:gd name="connsiteY160" fmla="*/ 55887 h 99260"/>
              <a:gd name="connsiteX161" fmla="*/ 59858 w 115624"/>
              <a:gd name="connsiteY161" fmla="*/ 56127 h 99260"/>
              <a:gd name="connsiteX162" fmla="*/ 63587 w 115624"/>
              <a:gd name="connsiteY162" fmla="*/ 56067 h 99260"/>
              <a:gd name="connsiteX163" fmla="*/ 62564 w 115624"/>
              <a:gd name="connsiteY163" fmla="*/ 54563 h 99260"/>
              <a:gd name="connsiteX164" fmla="*/ 65873 w 115624"/>
              <a:gd name="connsiteY164" fmla="*/ 54563 h 99260"/>
              <a:gd name="connsiteX165" fmla="*/ 65753 w 115624"/>
              <a:gd name="connsiteY165" fmla="*/ 55526 h 99260"/>
              <a:gd name="connsiteX166" fmla="*/ 69121 w 115624"/>
              <a:gd name="connsiteY166" fmla="*/ 54022 h 99260"/>
              <a:gd name="connsiteX167" fmla="*/ 67317 w 115624"/>
              <a:gd name="connsiteY167" fmla="*/ 51736 h 99260"/>
              <a:gd name="connsiteX168" fmla="*/ 69483 w 115624"/>
              <a:gd name="connsiteY168" fmla="*/ 51255 h 99260"/>
              <a:gd name="connsiteX169" fmla="*/ 71708 w 115624"/>
              <a:gd name="connsiteY169" fmla="*/ 51555 h 99260"/>
              <a:gd name="connsiteX170" fmla="*/ 72671 w 115624"/>
              <a:gd name="connsiteY170" fmla="*/ 51255 h 99260"/>
              <a:gd name="connsiteX171" fmla="*/ 72491 w 115624"/>
              <a:gd name="connsiteY171" fmla="*/ 49751 h 99260"/>
              <a:gd name="connsiteX172" fmla="*/ 73754 w 115624"/>
              <a:gd name="connsiteY172" fmla="*/ 49510 h 99260"/>
              <a:gd name="connsiteX173" fmla="*/ 73754 w 115624"/>
              <a:gd name="connsiteY173" fmla="*/ 47826 h 99260"/>
              <a:gd name="connsiteX174" fmla="*/ 75137 w 115624"/>
              <a:gd name="connsiteY174" fmla="*/ 47164 h 99260"/>
              <a:gd name="connsiteX175" fmla="*/ 74296 w 115624"/>
              <a:gd name="connsiteY175" fmla="*/ 43795 h 99260"/>
              <a:gd name="connsiteX176" fmla="*/ 75137 w 115624"/>
              <a:gd name="connsiteY176" fmla="*/ 42592 h 99260"/>
              <a:gd name="connsiteX177" fmla="*/ 85845 w 115624"/>
              <a:gd name="connsiteY177" fmla="*/ 40787 h 99260"/>
              <a:gd name="connsiteX178" fmla="*/ 89154 w 115624"/>
              <a:gd name="connsiteY178" fmla="*/ 40186 h 99260"/>
              <a:gd name="connsiteX179" fmla="*/ 89756 w 115624"/>
              <a:gd name="connsiteY179" fmla="*/ 43254 h 99260"/>
              <a:gd name="connsiteX180" fmla="*/ 92944 w 115624"/>
              <a:gd name="connsiteY180" fmla="*/ 42712 h 99260"/>
              <a:gd name="connsiteX181" fmla="*/ 92523 w 115624"/>
              <a:gd name="connsiteY181" fmla="*/ 39704 h 99260"/>
              <a:gd name="connsiteX182" fmla="*/ 98719 w 115624"/>
              <a:gd name="connsiteY182" fmla="*/ 38742 h 99260"/>
              <a:gd name="connsiteX183" fmla="*/ 99802 w 115624"/>
              <a:gd name="connsiteY183" fmla="*/ 41028 h 99260"/>
              <a:gd name="connsiteX184" fmla="*/ 99622 w 115624"/>
              <a:gd name="connsiteY184" fmla="*/ 41870 h 99260"/>
              <a:gd name="connsiteX185" fmla="*/ 101306 w 115624"/>
              <a:gd name="connsiteY185" fmla="*/ 42953 h 99260"/>
              <a:gd name="connsiteX186" fmla="*/ 104916 w 115624"/>
              <a:gd name="connsiteY186" fmla="*/ 47044 h 99260"/>
              <a:gd name="connsiteX187" fmla="*/ 105938 w 115624"/>
              <a:gd name="connsiteY187" fmla="*/ 48848 h 99260"/>
              <a:gd name="connsiteX188" fmla="*/ 107743 w 115624"/>
              <a:gd name="connsiteY188" fmla="*/ 49931 h 99260"/>
              <a:gd name="connsiteX189" fmla="*/ 107743 w 115624"/>
              <a:gd name="connsiteY189" fmla="*/ 50713 h 99260"/>
              <a:gd name="connsiteX190" fmla="*/ 109608 w 115624"/>
              <a:gd name="connsiteY190" fmla="*/ 52518 h 99260"/>
              <a:gd name="connsiteX191" fmla="*/ 110630 w 115624"/>
              <a:gd name="connsiteY191" fmla="*/ 53120 h 99260"/>
              <a:gd name="connsiteX192" fmla="*/ 112315 w 115624"/>
              <a:gd name="connsiteY192" fmla="*/ 51676 h 99260"/>
              <a:gd name="connsiteX193" fmla="*/ 113398 w 115624"/>
              <a:gd name="connsiteY193" fmla="*/ 51676 h 99260"/>
              <a:gd name="connsiteX194" fmla="*/ 114842 w 115624"/>
              <a:gd name="connsiteY194" fmla="*/ 52518 h 99260"/>
              <a:gd name="connsiteX195" fmla="*/ 115624 w 115624"/>
              <a:gd name="connsiteY195" fmla="*/ 57812 h 99260"/>
              <a:gd name="connsiteX196" fmla="*/ 114722 w 115624"/>
              <a:gd name="connsiteY196" fmla="*/ 59256 h 99260"/>
              <a:gd name="connsiteX197" fmla="*/ 113819 w 115624"/>
              <a:gd name="connsiteY197" fmla="*/ 57631 h 99260"/>
              <a:gd name="connsiteX198" fmla="*/ 109367 w 115624"/>
              <a:gd name="connsiteY198" fmla="*/ 58654 h 99260"/>
              <a:gd name="connsiteX199" fmla="*/ 110149 w 115624"/>
              <a:gd name="connsiteY199" fmla="*/ 62986 h 99260"/>
              <a:gd name="connsiteX200" fmla="*/ 109548 w 115624"/>
              <a:gd name="connsiteY200" fmla="*/ 65091 h 99260"/>
              <a:gd name="connsiteX201" fmla="*/ 109909 w 115624"/>
              <a:gd name="connsiteY201" fmla="*/ 66655 h 99260"/>
              <a:gd name="connsiteX202" fmla="*/ 104916 w 115624"/>
              <a:gd name="connsiteY202" fmla="*/ 67497 h 99260"/>
              <a:gd name="connsiteX203" fmla="*/ 104073 w 115624"/>
              <a:gd name="connsiteY203" fmla="*/ 69122 h 99260"/>
              <a:gd name="connsiteX204" fmla="*/ 98960 w 115624"/>
              <a:gd name="connsiteY204" fmla="*/ 70325 h 99260"/>
              <a:gd name="connsiteX205" fmla="*/ 101246 w 115624"/>
              <a:gd name="connsiteY205" fmla="*/ 74716 h 99260"/>
              <a:gd name="connsiteX206" fmla="*/ 102089 w 115624"/>
              <a:gd name="connsiteY206" fmla="*/ 75679 h 99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</a:cxnLst>
            <a:rect l="l" t="t" r="r" b="b"/>
            <a:pathLst>
              <a:path w="115624" h="99260">
                <a:moveTo>
                  <a:pt x="102089" y="75679"/>
                </a:moveTo>
                <a:lnTo>
                  <a:pt x="99562" y="77243"/>
                </a:lnTo>
                <a:lnTo>
                  <a:pt x="98058" y="77363"/>
                </a:lnTo>
                <a:lnTo>
                  <a:pt x="96132" y="78807"/>
                </a:lnTo>
                <a:lnTo>
                  <a:pt x="92402" y="79769"/>
                </a:lnTo>
                <a:lnTo>
                  <a:pt x="91801" y="80552"/>
                </a:lnTo>
                <a:lnTo>
                  <a:pt x="86989" y="81394"/>
                </a:lnTo>
                <a:lnTo>
                  <a:pt x="87349" y="82958"/>
                </a:lnTo>
                <a:lnTo>
                  <a:pt x="84281" y="83439"/>
                </a:lnTo>
                <a:lnTo>
                  <a:pt x="84101" y="81875"/>
                </a:lnTo>
                <a:lnTo>
                  <a:pt x="79349" y="82657"/>
                </a:lnTo>
                <a:lnTo>
                  <a:pt x="81935" y="98298"/>
                </a:lnTo>
                <a:lnTo>
                  <a:pt x="76762" y="99261"/>
                </a:lnTo>
                <a:lnTo>
                  <a:pt x="75559" y="98058"/>
                </a:lnTo>
                <a:lnTo>
                  <a:pt x="75438" y="96674"/>
                </a:lnTo>
                <a:lnTo>
                  <a:pt x="74837" y="95591"/>
                </a:lnTo>
                <a:lnTo>
                  <a:pt x="76100" y="94990"/>
                </a:lnTo>
                <a:lnTo>
                  <a:pt x="74355" y="91621"/>
                </a:lnTo>
                <a:lnTo>
                  <a:pt x="75258" y="91139"/>
                </a:lnTo>
                <a:lnTo>
                  <a:pt x="75137" y="88553"/>
                </a:lnTo>
                <a:lnTo>
                  <a:pt x="73934" y="88312"/>
                </a:lnTo>
                <a:lnTo>
                  <a:pt x="73693" y="86748"/>
                </a:lnTo>
                <a:lnTo>
                  <a:pt x="72370" y="86988"/>
                </a:lnTo>
                <a:lnTo>
                  <a:pt x="71769" y="83981"/>
                </a:lnTo>
                <a:lnTo>
                  <a:pt x="73273" y="83680"/>
                </a:lnTo>
                <a:lnTo>
                  <a:pt x="73032" y="82236"/>
                </a:lnTo>
                <a:lnTo>
                  <a:pt x="74415" y="81935"/>
                </a:lnTo>
                <a:lnTo>
                  <a:pt x="73453" y="81033"/>
                </a:lnTo>
                <a:lnTo>
                  <a:pt x="74055" y="78265"/>
                </a:lnTo>
                <a:lnTo>
                  <a:pt x="73393" y="77784"/>
                </a:lnTo>
                <a:lnTo>
                  <a:pt x="72911" y="76100"/>
                </a:lnTo>
                <a:lnTo>
                  <a:pt x="70926" y="74596"/>
                </a:lnTo>
                <a:lnTo>
                  <a:pt x="69121" y="76401"/>
                </a:lnTo>
                <a:lnTo>
                  <a:pt x="68099" y="80732"/>
                </a:lnTo>
                <a:lnTo>
                  <a:pt x="66595" y="80431"/>
                </a:lnTo>
                <a:lnTo>
                  <a:pt x="64730" y="78807"/>
                </a:lnTo>
                <a:lnTo>
                  <a:pt x="64430" y="77905"/>
                </a:lnTo>
                <a:lnTo>
                  <a:pt x="60579" y="76581"/>
                </a:lnTo>
                <a:lnTo>
                  <a:pt x="59737" y="76040"/>
                </a:lnTo>
                <a:lnTo>
                  <a:pt x="59556" y="78807"/>
                </a:lnTo>
                <a:lnTo>
                  <a:pt x="57752" y="79108"/>
                </a:lnTo>
                <a:lnTo>
                  <a:pt x="58594" y="83920"/>
                </a:lnTo>
                <a:lnTo>
                  <a:pt x="57150" y="83981"/>
                </a:lnTo>
                <a:lnTo>
                  <a:pt x="56549" y="83078"/>
                </a:lnTo>
                <a:lnTo>
                  <a:pt x="56549" y="81213"/>
                </a:lnTo>
                <a:lnTo>
                  <a:pt x="54142" y="77905"/>
                </a:lnTo>
                <a:lnTo>
                  <a:pt x="53300" y="75919"/>
                </a:lnTo>
                <a:lnTo>
                  <a:pt x="50834" y="75619"/>
                </a:lnTo>
                <a:lnTo>
                  <a:pt x="45179" y="73273"/>
                </a:lnTo>
                <a:lnTo>
                  <a:pt x="44939" y="70746"/>
                </a:lnTo>
                <a:lnTo>
                  <a:pt x="39464" y="73634"/>
                </a:lnTo>
                <a:lnTo>
                  <a:pt x="38080" y="75138"/>
                </a:lnTo>
                <a:lnTo>
                  <a:pt x="37599" y="77122"/>
                </a:lnTo>
                <a:lnTo>
                  <a:pt x="35794" y="77183"/>
                </a:lnTo>
                <a:lnTo>
                  <a:pt x="35554" y="75799"/>
                </a:lnTo>
                <a:lnTo>
                  <a:pt x="27974" y="76882"/>
                </a:lnTo>
                <a:lnTo>
                  <a:pt x="15461" y="79228"/>
                </a:lnTo>
                <a:lnTo>
                  <a:pt x="0" y="81695"/>
                </a:lnTo>
                <a:lnTo>
                  <a:pt x="1444" y="80912"/>
                </a:lnTo>
                <a:lnTo>
                  <a:pt x="3550" y="80792"/>
                </a:lnTo>
                <a:lnTo>
                  <a:pt x="5173" y="78987"/>
                </a:lnTo>
                <a:lnTo>
                  <a:pt x="3189" y="75979"/>
                </a:lnTo>
                <a:lnTo>
                  <a:pt x="1865" y="74897"/>
                </a:lnTo>
                <a:lnTo>
                  <a:pt x="2527" y="71107"/>
                </a:lnTo>
                <a:lnTo>
                  <a:pt x="4211" y="69603"/>
                </a:lnTo>
                <a:lnTo>
                  <a:pt x="4692" y="66415"/>
                </a:lnTo>
                <a:lnTo>
                  <a:pt x="5776" y="64489"/>
                </a:lnTo>
                <a:lnTo>
                  <a:pt x="6979" y="63647"/>
                </a:lnTo>
                <a:lnTo>
                  <a:pt x="8603" y="61361"/>
                </a:lnTo>
                <a:lnTo>
                  <a:pt x="10407" y="60158"/>
                </a:lnTo>
                <a:lnTo>
                  <a:pt x="11430" y="57270"/>
                </a:lnTo>
                <a:lnTo>
                  <a:pt x="10167" y="57150"/>
                </a:lnTo>
                <a:lnTo>
                  <a:pt x="8663" y="54623"/>
                </a:lnTo>
                <a:lnTo>
                  <a:pt x="10588" y="51616"/>
                </a:lnTo>
                <a:lnTo>
                  <a:pt x="9084" y="50713"/>
                </a:lnTo>
                <a:lnTo>
                  <a:pt x="8482" y="49269"/>
                </a:lnTo>
                <a:lnTo>
                  <a:pt x="8903" y="47284"/>
                </a:lnTo>
                <a:lnTo>
                  <a:pt x="10047" y="47886"/>
                </a:lnTo>
                <a:lnTo>
                  <a:pt x="10107" y="45901"/>
                </a:lnTo>
                <a:lnTo>
                  <a:pt x="8302" y="44818"/>
                </a:lnTo>
                <a:lnTo>
                  <a:pt x="8422" y="44096"/>
                </a:lnTo>
                <a:lnTo>
                  <a:pt x="7219" y="43555"/>
                </a:lnTo>
                <a:lnTo>
                  <a:pt x="8663" y="42171"/>
                </a:lnTo>
                <a:lnTo>
                  <a:pt x="9746" y="42051"/>
                </a:lnTo>
                <a:lnTo>
                  <a:pt x="6858" y="41088"/>
                </a:lnTo>
                <a:lnTo>
                  <a:pt x="6858" y="38742"/>
                </a:lnTo>
                <a:lnTo>
                  <a:pt x="4813" y="40005"/>
                </a:lnTo>
                <a:lnTo>
                  <a:pt x="4091" y="37298"/>
                </a:lnTo>
                <a:lnTo>
                  <a:pt x="4091" y="35854"/>
                </a:lnTo>
                <a:lnTo>
                  <a:pt x="3189" y="34952"/>
                </a:lnTo>
                <a:lnTo>
                  <a:pt x="3910" y="30440"/>
                </a:lnTo>
                <a:lnTo>
                  <a:pt x="3610" y="28695"/>
                </a:lnTo>
                <a:lnTo>
                  <a:pt x="4151" y="27853"/>
                </a:lnTo>
                <a:lnTo>
                  <a:pt x="10768" y="26409"/>
                </a:lnTo>
                <a:lnTo>
                  <a:pt x="10227" y="23101"/>
                </a:lnTo>
                <a:lnTo>
                  <a:pt x="20695" y="21416"/>
                </a:lnTo>
                <a:lnTo>
                  <a:pt x="25989" y="20694"/>
                </a:lnTo>
                <a:lnTo>
                  <a:pt x="26289" y="21296"/>
                </a:lnTo>
                <a:lnTo>
                  <a:pt x="27733" y="20333"/>
                </a:lnTo>
                <a:lnTo>
                  <a:pt x="28214" y="19131"/>
                </a:lnTo>
                <a:lnTo>
                  <a:pt x="29417" y="18047"/>
                </a:lnTo>
                <a:lnTo>
                  <a:pt x="28816" y="16243"/>
                </a:lnTo>
                <a:lnTo>
                  <a:pt x="26650" y="15400"/>
                </a:lnTo>
                <a:lnTo>
                  <a:pt x="26650" y="12393"/>
                </a:lnTo>
                <a:lnTo>
                  <a:pt x="27252" y="10889"/>
                </a:lnTo>
                <a:lnTo>
                  <a:pt x="25567" y="11069"/>
                </a:lnTo>
                <a:lnTo>
                  <a:pt x="23642" y="9265"/>
                </a:lnTo>
                <a:lnTo>
                  <a:pt x="22680" y="9024"/>
                </a:lnTo>
                <a:lnTo>
                  <a:pt x="23221" y="8362"/>
                </a:lnTo>
                <a:lnTo>
                  <a:pt x="24725" y="4452"/>
                </a:lnTo>
                <a:lnTo>
                  <a:pt x="25627" y="1263"/>
                </a:lnTo>
                <a:lnTo>
                  <a:pt x="26470" y="60"/>
                </a:lnTo>
                <a:lnTo>
                  <a:pt x="27252" y="1685"/>
                </a:lnTo>
                <a:lnTo>
                  <a:pt x="29057" y="1083"/>
                </a:lnTo>
                <a:lnTo>
                  <a:pt x="30621" y="1805"/>
                </a:lnTo>
                <a:lnTo>
                  <a:pt x="31703" y="842"/>
                </a:lnTo>
                <a:lnTo>
                  <a:pt x="31462" y="5053"/>
                </a:lnTo>
                <a:lnTo>
                  <a:pt x="33087" y="4753"/>
                </a:lnTo>
                <a:lnTo>
                  <a:pt x="33689" y="3429"/>
                </a:lnTo>
                <a:lnTo>
                  <a:pt x="35012" y="2406"/>
                </a:lnTo>
                <a:lnTo>
                  <a:pt x="36396" y="2226"/>
                </a:lnTo>
                <a:lnTo>
                  <a:pt x="35313" y="241"/>
                </a:lnTo>
                <a:lnTo>
                  <a:pt x="37178" y="0"/>
                </a:lnTo>
                <a:lnTo>
                  <a:pt x="38201" y="3369"/>
                </a:lnTo>
                <a:lnTo>
                  <a:pt x="40186" y="3309"/>
                </a:lnTo>
                <a:lnTo>
                  <a:pt x="39464" y="4512"/>
                </a:lnTo>
                <a:lnTo>
                  <a:pt x="40546" y="7761"/>
                </a:lnTo>
                <a:lnTo>
                  <a:pt x="42111" y="9204"/>
                </a:lnTo>
                <a:lnTo>
                  <a:pt x="42111" y="11190"/>
                </a:lnTo>
                <a:lnTo>
                  <a:pt x="43614" y="11551"/>
                </a:lnTo>
                <a:lnTo>
                  <a:pt x="43795" y="12874"/>
                </a:lnTo>
                <a:lnTo>
                  <a:pt x="45179" y="12393"/>
                </a:lnTo>
                <a:lnTo>
                  <a:pt x="47465" y="14619"/>
                </a:lnTo>
                <a:lnTo>
                  <a:pt x="45420" y="16604"/>
                </a:lnTo>
                <a:lnTo>
                  <a:pt x="43614" y="19972"/>
                </a:lnTo>
                <a:lnTo>
                  <a:pt x="41028" y="22258"/>
                </a:lnTo>
                <a:lnTo>
                  <a:pt x="40065" y="24785"/>
                </a:lnTo>
                <a:lnTo>
                  <a:pt x="37238" y="27793"/>
                </a:lnTo>
                <a:lnTo>
                  <a:pt x="35433" y="30440"/>
                </a:lnTo>
                <a:lnTo>
                  <a:pt x="38201" y="30741"/>
                </a:lnTo>
                <a:lnTo>
                  <a:pt x="40787" y="31884"/>
                </a:lnTo>
                <a:lnTo>
                  <a:pt x="41389" y="34110"/>
                </a:lnTo>
                <a:lnTo>
                  <a:pt x="40186" y="35914"/>
                </a:lnTo>
                <a:lnTo>
                  <a:pt x="40847" y="36516"/>
                </a:lnTo>
                <a:lnTo>
                  <a:pt x="41810" y="41930"/>
                </a:lnTo>
                <a:lnTo>
                  <a:pt x="43314" y="41690"/>
                </a:lnTo>
                <a:lnTo>
                  <a:pt x="43554" y="43013"/>
                </a:lnTo>
                <a:lnTo>
                  <a:pt x="45118" y="42773"/>
                </a:lnTo>
                <a:lnTo>
                  <a:pt x="45600" y="45840"/>
                </a:lnTo>
                <a:lnTo>
                  <a:pt x="48728" y="45840"/>
                </a:lnTo>
                <a:lnTo>
                  <a:pt x="49992" y="45239"/>
                </a:lnTo>
                <a:lnTo>
                  <a:pt x="50713" y="47946"/>
                </a:lnTo>
                <a:lnTo>
                  <a:pt x="52398" y="49630"/>
                </a:lnTo>
                <a:lnTo>
                  <a:pt x="51977" y="46622"/>
                </a:lnTo>
                <a:lnTo>
                  <a:pt x="53480" y="46622"/>
                </a:lnTo>
                <a:lnTo>
                  <a:pt x="54383" y="47585"/>
                </a:lnTo>
                <a:lnTo>
                  <a:pt x="54142" y="45901"/>
                </a:lnTo>
                <a:lnTo>
                  <a:pt x="54744" y="45780"/>
                </a:lnTo>
                <a:lnTo>
                  <a:pt x="55225" y="48547"/>
                </a:lnTo>
                <a:lnTo>
                  <a:pt x="56970" y="49269"/>
                </a:lnTo>
                <a:lnTo>
                  <a:pt x="58053" y="55887"/>
                </a:lnTo>
                <a:lnTo>
                  <a:pt x="59858" y="56127"/>
                </a:lnTo>
                <a:lnTo>
                  <a:pt x="63587" y="56067"/>
                </a:lnTo>
                <a:lnTo>
                  <a:pt x="62564" y="54563"/>
                </a:lnTo>
                <a:lnTo>
                  <a:pt x="65873" y="54563"/>
                </a:lnTo>
                <a:lnTo>
                  <a:pt x="65753" y="55526"/>
                </a:lnTo>
                <a:lnTo>
                  <a:pt x="69121" y="54022"/>
                </a:lnTo>
                <a:lnTo>
                  <a:pt x="67317" y="51736"/>
                </a:lnTo>
                <a:lnTo>
                  <a:pt x="69483" y="51255"/>
                </a:lnTo>
                <a:lnTo>
                  <a:pt x="71708" y="51555"/>
                </a:lnTo>
                <a:lnTo>
                  <a:pt x="72671" y="51255"/>
                </a:lnTo>
                <a:lnTo>
                  <a:pt x="72491" y="49751"/>
                </a:lnTo>
                <a:lnTo>
                  <a:pt x="73754" y="49510"/>
                </a:lnTo>
                <a:lnTo>
                  <a:pt x="73754" y="47826"/>
                </a:lnTo>
                <a:lnTo>
                  <a:pt x="75137" y="47164"/>
                </a:lnTo>
                <a:lnTo>
                  <a:pt x="74296" y="43795"/>
                </a:lnTo>
                <a:lnTo>
                  <a:pt x="75137" y="42592"/>
                </a:lnTo>
                <a:lnTo>
                  <a:pt x="85845" y="40787"/>
                </a:lnTo>
                <a:lnTo>
                  <a:pt x="89154" y="40186"/>
                </a:lnTo>
                <a:lnTo>
                  <a:pt x="89756" y="43254"/>
                </a:lnTo>
                <a:lnTo>
                  <a:pt x="92944" y="42712"/>
                </a:lnTo>
                <a:lnTo>
                  <a:pt x="92523" y="39704"/>
                </a:lnTo>
                <a:lnTo>
                  <a:pt x="98719" y="38742"/>
                </a:lnTo>
                <a:lnTo>
                  <a:pt x="99802" y="41028"/>
                </a:lnTo>
                <a:lnTo>
                  <a:pt x="99622" y="41870"/>
                </a:lnTo>
                <a:lnTo>
                  <a:pt x="101306" y="42953"/>
                </a:lnTo>
                <a:lnTo>
                  <a:pt x="104916" y="47044"/>
                </a:lnTo>
                <a:lnTo>
                  <a:pt x="105938" y="48848"/>
                </a:lnTo>
                <a:lnTo>
                  <a:pt x="107743" y="49931"/>
                </a:lnTo>
                <a:lnTo>
                  <a:pt x="107743" y="50713"/>
                </a:lnTo>
                <a:lnTo>
                  <a:pt x="109608" y="52518"/>
                </a:lnTo>
                <a:lnTo>
                  <a:pt x="110630" y="53120"/>
                </a:lnTo>
                <a:lnTo>
                  <a:pt x="112315" y="51676"/>
                </a:lnTo>
                <a:lnTo>
                  <a:pt x="113398" y="51676"/>
                </a:lnTo>
                <a:lnTo>
                  <a:pt x="114842" y="52518"/>
                </a:lnTo>
                <a:lnTo>
                  <a:pt x="115624" y="57812"/>
                </a:lnTo>
                <a:lnTo>
                  <a:pt x="114722" y="59256"/>
                </a:lnTo>
                <a:lnTo>
                  <a:pt x="113819" y="57631"/>
                </a:lnTo>
                <a:lnTo>
                  <a:pt x="109367" y="58654"/>
                </a:lnTo>
                <a:lnTo>
                  <a:pt x="110149" y="62986"/>
                </a:lnTo>
                <a:lnTo>
                  <a:pt x="109548" y="65091"/>
                </a:lnTo>
                <a:lnTo>
                  <a:pt x="109909" y="66655"/>
                </a:lnTo>
                <a:lnTo>
                  <a:pt x="104916" y="67497"/>
                </a:lnTo>
                <a:lnTo>
                  <a:pt x="104073" y="69122"/>
                </a:lnTo>
                <a:lnTo>
                  <a:pt x="98960" y="70325"/>
                </a:lnTo>
                <a:lnTo>
                  <a:pt x="101246" y="74716"/>
                </a:lnTo>
                <a:lnTo>
                  <a:pt x="102089" y="75679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 title="GA-14">
            <a:extLst>
              <a:ext uri="{FF2B5EF4-FFF2-40B4-BE49-F238E27FC236}">
                <a16:creationId xmlns:a16="http://schemas.microsoft.com/office/drawing/2014/main" id="{55CD3501-FE48-C9D3-EFA6-0C7CDE5A0365}"/>
              </a:ext>
            </a:extLst>
          </p:cNvPr>
          <p:cNvSpPr/>
          <p:nvPr/>
        </p:nvSpPr>
        <p:spPr>
          <a:xfrm>
            <a:off x="6173933" y="4281034"/>
            <a:ext cx="152216" cy="181145"/>
          </a:xfrm>
          <a:custGeom>
            <a:avLst/>
            <a:gdLst>
              <a:gd name="connsiteX0" fmla="*/ 48007 w 190520"/>
              <a:gd name="connsiteY0" fmla="*/ 168442 h 234796"/>
              <a:gd name="connsiteX1" fmla="*/ 45299 w 190520"/>
              <a:gd name="connsiteY1" fmla="*/ 160561 h 234796"/>
              <a:gd name="connsiteX2" fmla="*/ 44096 w 190520"/>
              <a:gd name="connsiteY2" fmla="*/ 156411 h 234796"/>
              <a:gd name="connsiteX3" fmla="*/ 42713 w 190520"/>
              <a:gd name="connsiteY3" fmla="*/ 152801 h 234796"/>
              <a:gd name="connsiteX4" fmla="*/ 41870 w 190520"/>
              <a:gd name="connsiteY4" fmla="*/ 150094 h 234796"/>
              <a:gd name="connsiteX5" fmla="*/ 39464 w 190520"/>
              <a:gd name="connsiteY5" fmla="*/ 142755 h 234796"/>
              <a:gd name="connsiteX6" fmla="*/ 38141 w 190520"/>
              <a:gd name="connsiteY6" fmla="*/ 139265 h 234796"/>
              <a:gd name="connsiteX7" fmla="*/ 36336 w 190520"/>
              <a:gd name="connsiteY7" fmla="*/ 133851 h 234796"/>
              <a:gd name="connsiteX8" fmla="*/ 34711 w 190520"/>
              <a:gd name="connsiteY8" fmla="*/ 129219 h 234796"/>
              <a:gd name="connsiteX9" fmla="*/ 32726 w 190520"/>
              <a:gd name="connsiteY9" fmla="*/ 123444 h 234796"/>
              <a:gd name="connsiteX10" fmla="*/ 31523 w 190520"/>
              <a:gd name="connsiteY10" fmla="*/ 120256 h 234796"/>
              <a:gd name="connsiteX11" fmla="*/ 30440 w 190520"/>
              <a:gd name="connsiteY11" fmla="*/ 116887 h 234796"/>
              <a:gd name="connsiteX12" fmla="*/ 28335 w 190520"/>
              <a:gd name="connsiteY12" fmla="*/ 111052 h 234796"/>
              <a:gd name="connsiteX13" fmla="*/ 28094 w 190520"/>
              <a:gd name="connsiteY13" fmla="*/ 110450 h 234796"/>
              <a:gd name="connsiteX14" fmla="*/ 27913 w 190520"/>
              <a:gd name="connsiteY14" fmla="*/ 109968 h 234796"/>
              <a:gd name="connsiteX15" fmla="*/ 27493 w 190520"/>
              <a:gd name="connsiteY15" fmla="*/ 108886 h 234796"/>
              <a:gd name="connsiteX16" fmla="*/ 27493 w 190520"/>
              <a:gd name="connsiteY16" fmla="*/ 108705 h 234796"/>
              <a:gd name="connsiteX17" fmla="*/ 26831 w 190520"/>
              <a:gd name="connsiteY17" fmla="*/ 106600 h 234796"/>
              <a:gd name="connsiteX18" fmla="*/ 26470 w 190520"/>
              <a:gd name="connsiteY18" fmla="*/ 105697 h 234796"/>
              <a:gd name="connsiteX19" fmla="*/ 24966 w 190520"/>
              <a:gd name="connsiteY19" fmla="*/ 101125 h 234796"/>
              <a:gd name="connsiteX20" fmla="*/ 23823 w 190520"/>
              <a:gd name="connsiteY20" fmla="*/ 98118 h 234796"/>
              <a:gd name="connsiteX21" fmla="*/ 22800 w 190520"/>
              <a:gd name="connsiteY21" fmla="*/ 94688 h 234796"/>
              <a:gd name="connsiteX22" fmla="*/ 19432 w 190520"/>
              <a:gd name="connsiteY22" fmla="*/ 85003 h 234796"/>
              <a:gd name="connsiteX23" fmla="*/ 18228 w 190520"/>
              <a:gd name="connsiteY23" fmla="*/ 81815 h 234796"/>
              <a:gd name="connsiteX24" fmla="*/ 17627 w 190520"/>
              <a:gd name="connsiteY24" fmla="*/ 79769 h 234796"/>
              <a:gd name="connsiteX25" fmla="*/ 16784 w 190520"/>
              <a:gd name="connsiteY25" fmla="*/ 77243 h 234796"/>
              <a:gd name="connsiteX26" fmla="*/ 16543 w 190520"/>
              <a:gd name="connsiteY26" fmla="*/ 76461 h 234796"/>
              <a:gd name="connsiteX27" fmla="*/ 16062 w 190520"/>
              <a:gd name="connsiteY27" fmla="*/ 75257 h 234796"/>
              <a:gd name="connsiteX28" fmla="*/ 16062 w 190520"/>
              <a:gd name="connsiteY28" fmla="*/ 75137 h 234796"/>
              <a:gd name="connsiteX29" fmla="*/ 13776 w 190520"/>
              <a:gd name="connsiteY29" fmla="*/ 68580 h 234796"/>
              <a:gd name="connsiteX30" fmla="*/ 12994 w 190520"/>
              <a:gd name="connsiteY30" fmla="*/ 66053 h 234796"/>
              <a:gd name="connsiteX31" fmla="*/ 10408 w 190520"/>
              <a:gd name="connsiteY31" fmla="*/ 58353 h 234796"/>
              <a:gd name="connsiteX32" fmla="*/ 10287 w 190520"/>
              <a:gd name="connsiteY32" fmla="*/ 58113 h 234796"/>
              <a:gd name="connsiteX33" fmla="*/ 9325 w 190520"/>
              <a:gd name="connsiteY33" fmla="*/ 55044 h 234796"/>
              <a:gd name="connsiteX34" fmla="*/ 8422 w 190520"/>
              <a:gd name="connsiteY34" fmla="*/ 52337 h 234796"/>
              <a:gd name="connsiteX35" fmla="*/ 7099 w 190520"/>
              <a:gd name="connsiteY35" fmla="*/ 48307 h 234796"/>
              <a:gd name="connsiteX36" fmla="*/ 5896 w 190520"/>
              <a:gd name="connsiteY36" fmla="*/ 44457 h 234796"/>
              <a:gd name="connsiteX37" fmla="*/ 4572 w 190520"/>
              <a:gd name="connsiteY37" fmla="*/ 40246 h 234796"/>
              <a:gd name="connsiteX38" fmla="*/ 4151 w 190520"/>
              <a:gd name="connsiteY38" fmla="*/ 38922 h 234796"/>
              <a:gd name="connsiteX39" fmla="*/ 2828 w 190520"/>
              <a:gd name="connsiteY39" fmla="*/ 34771 h 234796"/>
              <a:gd name="connsiteX40" fmla="*/ 2166 w 190520"/>
              <a:gd name="connsiteY40" fmla="*/ 32846 h 234796"/>
              <a:gd name="connsiteX41" fmla="*/ 1324 w 190520"/>
              <a:gd name="connsiteY41" fmla="*/ 29898 h 234796"/>
              <a:gd name="connsiteX42" fmla="*/ 0 w 190520"/>
              <a:gd name="connsiteY42" fmla="*/ 25507 h 234796"/>
              <a:gd name="connsiteX43" fmla="*/ 1204 w 190520"/>
              <a:gd name="connsiteY43" fmla="*/ 25326 h 234796"/>
              <a:gd name="connsiteX44" fmla="*/ 8001 w 190520"/>
              <a:gd name="connsiteY44" fmla="*/ 24304 h 234796"/>
              <a:gd name="connsiteX45" fmla="*/ 13356 w 190520"/>
              <a:gd name="connsiteY45" fmla="*/ 23582 h 234796"/>
              <a:gd name="connsiteX46" fmla="*/ 15581 w 190520"/>
              <a:gd name="connsiteY46" fmla="*/ 23221 h 234796"/>
              <a:gd name="connsiteX47" fmla="*/ 16364 w 190520"/>
              <a:gd name="connsiteY47" fmla="*/ 23101 h 234796"/>
              <a:gd name="connsiteX48" fmla="*/ 18348 w 190520"/>
              <a:gd name="connsiteY48" fmla="*/ 22800 h 234796"/>
              <a:gd name="connsiteX49" fmla="*/ 21176 w 190520"/>
              <a:gd name="connsiteY49" fmla="*/ 22379 h 234796"/>
              <a:gd name="connsiteX50" fmla="*/ 22319 w 190520"/>
              <a:gd name="connsiteY50" fmla="*/ 22198 h 234796"/>
              <a:gd name="connsiteX51" fmla="*/ 26530 w 190520"/>
              <a:gd name="connsiteY51" fmla="*/ 21476 h 234796"/>
              <a:gd name="connsiteX52" fmla="*/ 27913 w 190520"/>
              <a:gd name="connsiteY52" fmla="*/ 21356 h 234796"/>
              <a:gd name="connsiteX53" fmla="*/ 29839 w 190520"/>
              <a:gd name="connsiteY53" fmla="*/ 20935 h 234796"/>
              <a:gd name="connsiteX54" fmla="*/ 31523 w 190520"/>
              <a:gd name="connsiteY54" fmla="*/ 20694 h 234796"/>
              <a:gd name="connsiteX55" fmla="*/ 32004 w 190520"/>
              <a:gd name="connsiteY55" fmla="*/ 20694 h 234796"/>
              <a:gd name="connsiteX56" fmla="*/ 33569 w 190520"/>
              <a:gd name="connsiteY56" fmla="*/ 20393 h 234796"/>
              <a:gd name="connsiteX57" fmla="*/ 36576 w 190520"/>
              <a:gd name="connsiteY57" fmla="*/ 19852 h 234796"/>
              <a:gd name="connsiteX58" fmla="*/ 36937 w 190520"/>
              <a:gd name="connsiteY58" fmla="*/ 19732 h 234796"/>
              <a:gd name="connsiteX59" fmla="*/ 37178 w 190520"/>
              <a:gd name="connsiteY59" fmla="*/ 19732 h 234796"/>
              <a:gd name="connsiteX60" fmla="*/ 37599 w 190520"/>
              <a:gd name="connsiteY60" fmla="*/ 19551 h 234796"/>
              <a:gd name="connsiteX61" fmla="*/ 39524 w 190520"/>
              <a:gd name="connsiteY61" fmla="*/ 19311 h 234796"/>
              <a:gd name="connsiteX62" fmla="*/ 39645 w 190520"/>
              <a:gd name="connsiteY62" fmla="*/ 19311 h 234796"/>
              <a:gd name="connsiteX63" fmla="*/ 40126 w 190520"/>
              <a:gd name="connsiteY63" fmla="*/ 19130 h 234796"/>
              <a:gd name="connsiteX64" fmla="*/ 41329 w 190520"/>
              <a:gd name="connsiteY64" fmla="*/ 18889 h 234796"/>
              <a:gd name="connsiteX65" fmla="*/ 42291 w 190520"/>
              <a:gd name="connsiteY65" fmla="*/ 18769 h 234796"/>
              <a:gd name="connsiteX66" fmla="*/ 43795 w 190520"/>
              <a:gd name="connsiteY66" fmla="*/ 18469 h 234796"/>
              <a:gd name="connsiteX67" fmla="*/ 45480 w 190520"/>
              <a:gd name="connsiteY67" fmla="*/ 18107 h 234796"/>
              <a:gd name="connsiteX68" fmla="*/ 47164 w 190520"/>
              <a:gd name="connsiteY68" fmla="*/ 17807 h 234796"/>
              <a:gd name="connsiteX69" fmla="*/ 48007 w 190520"/>
              <a:gd name="connsiteY69" fmla="*/ 17686 h 234796"/>
              <a:gd name="connsiteX70" fmla="*/ 48247 w 190520"/>
              <a:gd name="connsiteY70" fmla="*/ 17686 h 234796"/>
              <a:gd name="connsiteX71" fmla="*/ 48367 w 190520"/>
              <a:gd name="connsiteY71" fmla="*/ 17566 h 234796"/>
              <a:gd name="connsiteX72" fmla="*/ 49270 w 190520"/>
              <a:gd name="connsiteY72" fmla="*/ 17386 h 234796"/>
              <a:gd name="connsiteX73" fmla="*/ 49751 w 190520"/>
              <a:gd name="connsiteY73" fmla="*/ 17326 h 234796"/>
              <a:gd name="connsiteX74" fmla="*/ 50894 w 190520"/>
              <a:gd name="connsiteY74" fmla="*/ 17145 h 234796"/>
              <a:gd name="connsiteX75" fmla="*/ 51857 w 190520"/>
              <a:gd name="connsiteY75" fmla="*/ 16965 h 234796"/>
              <a:gd name="connsiteX76" fmla="*/ 53301 w 190520"/>
              <a:gd name="connsiteY76" fmla="*/ 16724 h 234796"/>
              <a:gd name="connsiteX77" fmla="*/ 53661 w 190520"/>
              <a:gd name="connsiteY77" fmla="*/ 16724 h 234796"/>
              <a:gd name="connsiteX78" fmla="*/ 56128 w 190520"/>
              <a:gd name="connsiteY78" fmla="*/ 16062 h 234796"/>
              <a:gd name="connsiteX79" fmla="*/ 56910 w 190520"/>
              <a:gd name="connsiteY79" fmla="*/ 16062 h 234796"/>
              <a:gd name="connsiteX80" fmla="*/ 57511 w 190520"/>
              <a:gd name="connsiteY80" fmla="*/ 15882 h 234796"/>
              <a:gd name="connsiteX81" fmla="*/ 58354 w 190520"/>
              <a:gd name="connsiteY81" fmla="*/ 15761 h 234796"/>
              <a:gd name="connsiteX82" fmla="*/ 58774 w 190520"/>
              <a:gd name="connsiteY82" fmla="*/ 15761 h 234796"/>
              <a:gd name="connsiteX83" fmla="*/ 59918 w 190520"/>
              <a:gd name="connsiteY83" fmla="*/ 15581 h 234796"/>
              <a:gd name="connsiteX84" fmla="*/ 61301 w 190520"/>
              <a:gd name="connsiteY84" fmla="*/ 15220 h 234796"/>
              <a:gd name="connsiteX85" fmla="*/ 63407 w 190520"/>
              <a:gd name="connsiteY85" fmla="*/ 14919 h 234796"/>
              <a:gd name="connsiteX86" fmla="*/ 64189 w 190520"/>
              <a:gd name="connsiteY86" fmla="*/ 14799 h 234796"/>
              <a:gd name="connsiteX87" fmla="*/ 65332 w 190520"/>
              <a:gd name="connsiteY87" fmla="*/ 14618 h 234796"/>
              <a:gd name="connsiteX88" fmla="*/ 66956 w 190520"/>
              <a:gd name="connsiteY88" fmla="*/ 14257 h 234796"/>
              <a:gd name="connsiteX89" fmla="*/ 67919 w 190520"/>
              <a:gd name="connsiteY89" fmla="*/ 14077 h 234796"/>
              <a:gd name="connsiteX90" fmla="*/ 70084 w 190520"/>
              <a:gd name="connsiteY90" fmla="*/ 13716 h 234796"/>
              <a:gd name="connsiteX91" fmla="*/ 72611 w 190520"/>
              <a:gd name="connsiteY91" fmla="*/ 13295 h 234796"/>
              <a:gd name="connsiteX92" fmla="*/ 73032 w 190520"/>
              <a:gd name="connsiteY92" fmla="*/ 13175 h 234796"/>
              <a:gd name="connsiteX93" fmla="*/ 74115 w 190520"/>
              <a:gd name="connsiteY93" fmla="*/ 12994 h 234796"/>
              <a:gd name="connsiteX94" fmla="*/ 76401 w 190520"/>
              <a:gd name="connsiteY94" fmla="*/ 12573 h 234796"/>
              <a:gd name="connsiteX95" fmla="*/ 77364 w 190520"/>
              <a:gd name="connsiteY95" fmla="*/ 12453 h 234796"/>
              <a:gd name="connsiteX96" fmla="*/ 82055 w 190520"/>
              <a:gd name="connsiteY96" fmla="*/ 11731 h 234796"/>
              <a:gd name="connsiteX97" fmla="*/ 83860 w 190520"/>
              <a:gd name="connsiteY97" fmla="*/ 11310 h 234796"/>
              <a:gd name="connsiteX98" fmla="*/ 84763 w 190520"/>
              <a:gd name="connsiteY98" fmla="*/ 11189 h 234796"/>
              <a:gd name="connsiteX99" fmla="*/ 91982 w 190520"/>
              <a:gd name="connsiteY99" fmla="*/ 9806 h 234796"/>
              <a:gd name="connsiteX100" fmla="*/ 94268 w 190520"/>
              <a:gd name="connsiteY100" fmla="*/ 9385 h 234796"/>
              <a:gd name="connsiteX101" fmla="*/ 94869 w 190520"/>
              <a:gd name="connsiteY101" fmla="*/ 9385 h 234796"/>
              <a:gd name="connsiteX102" fmla="*/ 97577 w 190520"/>
              <a:gd name="connsiteY102" fmla="*/ 8843 h 234796"/>
              <a:gd name="connsiteX103" fmla="*/ 99020 w 190520"/>
              <a:gd name="connsiteY103" fmla="*/ 8603 h 234796"/>
              <a:gd name="connsiteX104" fmla="*/ 100344 w 190520"/>
              <a:gd name="connsiteY104" fmla="*/ 8422 h 234796"/>
              <a:gd name="connsiteX105" fmla="*/ 102389 w 190520"/>
              <a:gd name="connsiteY105" fmla="*/ 8001 h 234796"/>
              <a:gd name="connsiteX106" fmla="*/ 103592 w 190520"/>
              <a:gd name="connsiteY106" fmla="*/ 7881 h 234796"/>
              <a:gd name="connsiteX107" fmla="*/ 106299 w 190520"/>
              <a:gd name="connsiteY107" fmla="*/ 7460 h 234796"/>
              <a:gd name="connsiteX108" fmla="*/ 110089 w 190520"/>
              <a:gd name="connsiteY108" fmla="*/ 6738 h 234796"/>
              <a:gd name="connsiteX109" fmla="*/ 113398 w 190520"/>
              <a:gd name="connsiteY109" fmla="*/ 6136 h 234796"/>
              <a:gd name="connsiteX110" fmla="*/ 117368 w 190520"/>
              <a:gd name="connsiteY110" fmla="*/ 5534 h 234796"/>
              <a:gd name="connsiteX111" fmla="*/ 119113 w 190520"/>
              <a:gd name="connsiteY111" fmla="*/ 5173 h 234796"/>
              <a:gd name="connsiteX112" fmla="*/ 119233 w 190520"/>
              <a:gd name="connsiteY112" fmla="*/ 5173 h 234796"/>
              <a:gd name="connsiteX113" fmla="*/ 121820 w 190520"/>
              <a:gd name="connsiteY113" fmla="*/ 4752 h 234796"/>
              <a:gd name="connsiteX114" fmla="*/ 125851 w 190520"/>
              <a:gd name="connsiteY114" fmla="*/ 4151 h 234796"/>
              <a:gd name="connsiteX115" fmla="*/ 129821 w 190520"/>
              <a:gd name="connsiteY115" fmla="*/ 3369 h 234796"/>
              <a:gd name="connsiteX116" fmla="*/ 131746 w 190520"/>
              <a:gd name="connsiteY116" fmla="*/ 3068 h 234796"/>
              <a:gd name="connsiteX117" fmla="*/ 133551 w 190520"/>
              <a:gd name="connsiteY117" fmla="*/ 2707 h 234796"/>
              <a:gd name="connsiteX118" fmla="*/ 140770 w 190520"/>
              <a:gd name="connsiteY118" fmla="*/ 1504 h 234796"/>
              <a:gd name="connsiteX119" fmla="*/ 147267 w 190520"/>
              <a:gd name="connsiteY119" fmla="*/ 481 h 234796"/>
              <a:gd name="connsiteX120" fmla="*/ 149312 w 190520"/>
              <a:gd name="connsiteY120" fmla="*/ 0 h 234796"/>
              <a:gd name="connsiteX121" fmla="*/ 153343 w 190520"/>
              <a:gd name="connsiteY121" fmla="*/ 24665 h 234796"/>
              <a:gd name="connsiteX122" fmla="*/ 155147 w 190520"/>
              <a:gd name="connsiteY122" fmla="*/ 25567 h 234796"/>
              <a:gd name="connsiteX123" fmla="*/ 156531 w 190520"/>
              <a:gd name="connsiteY123" fmla="*/ 27372 h 234796"/>
              <a:gd name="connsiteX124" fmla="*/ 157975 w 190520"/>
              <a:gd name="connsiteY124" fmla="*/ 27372 h 234796"/>
              <a:gd name="connsiteX125" fmla="*/ 159118 w 190520"/>
              <a:gd name="connsiteY125" fmla="*/ 28815 h 234796"/>
              <a:gd name="connsiteX126" fmla="*/ 160502 w 190520"/>
              <a:gd name="connsiteY126" fmla="*/ 29658 h 234796"/>
              <a:gd name="connsiteX127" fmla="*/ 158998 w 190520"/>
              <a:gd name="connsiteY127" fmla="*/ 33568 h 234796"/>
              <a:gd name="connsiteX128" fmla="*/ 158155 w 190520"/>
              <a:gd name="connsiteY128" fmla="*/ 33628 h 234796"/>
              <a:gd name="connsiteX129" fmla="*/ 158155 w 190520"/>
              <a:gd name="connsiteY129" fmla="*/ 35072 h 234796"/>
              <a:gd name="connsiteX130" fmla="*/ 157373 w 190520"/>
              <a:gd name="connsiteY130" fmla="*/ 36756 h 234796"/>
              <a:gd name="connsiteX131" fmla="*/ 155569 w 190520"/>
              <a:gd name="connsiteY131" fmla="*/ 37538 h 234796"/>
              <a:gd name="connsiteX132" fmla="*/ 155509 w 190520"/>
              <a:gd name="connsiteY132" fmla="*/ 38140 h 234796"/>
              <a:gd name="connsiteX133" fmla="*/ 152982 w 190520"/>
              <a:gd name="connsiteY133" fmla="*/ 40125 h 234796"/>
              <a:gd name="connsiteX134" fmla="*/ 154185 w 190520"/>
              <a:gd name="connsiteY134" fmla="*/ 41208 h 234796"/>
              <a:gd name="connsiteX135" fmla="*/ 154065 w 190520"/>
              <a:gd name="connsiteY135" fmla="*/ 44457 h 234796"/>
              <a:gd name="connsiteX136" fmla="*/ 152861 w 190520"/>
              <a:gd name="connsiteY136" fmla="*/ 46261 h 234796"/>
              <a:gd name="connsiteX137" fmla="*/ 152140 w 190520"/>
              <a:gd name="connsiteY137" fmla="*/ 49690 h 234796"/>
              <a:gd name="connsiteX138" fmla="*/ 154967 w 190520"/>
              <a:gd name="connsiteY138" fmla="*/ 63948 h 234796"/>
              <a:gd name="connsiteX139" fmla="*/ 158276 w 190520"/>
              <a:gd name="connsiteY139" fmla="*/ 83439 h 234796"/>
              <a:gd name="connsiteX140" fmla="*/ 160381 w 190520"/>
              <a:gd name="connsiteY140" fmla="*/ 94869 h 234796"/>
              <a:gd name="connsiteX141" fmla="*/ 161284 w 190520"/>
              <a:gd name="connsiteY141" fmla="*/ 99501 h 234796"/>
              <a:gd name="connsiteX142" fmla="*/ 162607 w 190520"/>
              <a:gd name="connsiteY142" fmla="*/ 99321 h 234796"/>
              <a:gd name="connsiteX143" fmla="*/ 162848 w 190520"/>
              <a:gd name="connsiteY143" fmla="*/ 100764 h 234796"/>
              <a:gd name="connsiteX144" fmla="*/ 161464 w 190520"/>
              <a:gd name="connsiteY144" fmla="*/ 100885 h 234796"/>
              <a:gd name="connsiteX145" fmla="*/ 162848 w 190520"/>
              <a:gd name="connsiteY145" fmla="*/ 109066 h 234796"/>
              <a:gd name="connsiteX146" fmla="*/ 150575 w 190520"/>
              <a:gd name="connsiteY146" fmla="*/ 111052 h 234796"/>
              <a:gd name="connsiteX147" fmla="*/ 150997 w 190520"/>
              <a:gd name="connsiteY147" fmla="*/ 114180 h 234796"/>
              <a:gd name="connsiteX148" fmla="*/ 135175 w 190520"/>
              <a:gd name="connsiteY148" fmla="*/ 116586 h 234796"/>
              <a:gd name="connsiteX149" fmla="*/ 126212 w 190520"/>
              <a:gd name="connsiteY149" fmla="*/ 118391 h 234796"/>
              <a:gd name="connsiteX150" fmla="*/ 126152 w 190520"/>
              <a:gd name="connsiteY150" fmla="*/ 117909 h 234796"/>
              <a:gd name="connsiteX151" fmla="*/ 118331 w 190520"/>
              <a:gd name="connsiteY151" fmla="*/ 119173 h 234796"/>
              <a:gd name="connsiteX152" fmla="*/ 118572 w 190520"/>
              <a:gd name="connsiteY152" fmla="*/ 120556 h 234796"/>
              <a:gd name="connsiteX153" fmla="*/ 117248 w 190520"/>
              <a:gd name="connsiteY153" fmla="*/ 120737 h 234796"/>
              <a:gd name="connsiteX154" fmla="*/ 117850 w 190520"/>
              <a:gd name="connsiteY154" fmla="*/ 122120 h 234796"/>
              <a:gd name="connsiteX155" fmla="*/ 112435 w 190520"/>
              <a:gd name="connsiteY155" fmla="*/ 122963 h 234796"/>
              <a:gd name="connsiteX156" fmla="*/ 111834 w 190520"/>
              <a:gd name="connsiteY156" fmla="*/ 121519 h 234796"/>
              <a:gd name="connsiteX157" fmla="*/ 109548 w 190520"/>
              <a:gd name="connsiteY157" fmla="*/ 121940 h 234796"/>
              <a:gd name="connsiteX158" fmla="*/ 111112 w 190520"/>
              <a:gd name="connsiteY158" fmla="*/ 130482 h 234796"/>
              <a:gd name="connsiteX159" fmla="*/ 108344 w 190520"/>
              <a:gd name="connsiteY159" fmla="*/ 130904 h 234796"/>
              <a:gd name="connsiteX160" fmla="*/ 110932 w 190520"/>
              <a:gd name="connsiteY160" fmla="*/ 147567 h 234796"/>
              <a:gd name="connsiteX161" fmla="*/ 112375 w 190520"/>
              <a:gd name="connsiteY161" fmla="*/ 147387 h 234796"/>
              <a:gd name="connsiteX162" fmla="*/ 112496 w 190520"/>
              <a:gd name="connsiteY162" fmla="*/ 148770 h 234796"/>
              <a:gd name="connsiteX163" fmla="*/ 111292 w 190520"/>
              <a:gd name="connsiteY163" fmla="*/ 148951 h 234796"/>
              <a:gd name="connsiteX164" fmla="*/ 112496 w 190520"/>
              <a:gd name="connsiteY164" fmla="*/ 155989 h 234796"/>
              <a:gd name="connsiteX165" fmla="*/ 109187 w 190520"/>
              <a:gd name="connsiteY165" fmla="*/ 156591 h 234796"/>
              <a:gd name="connsiteX166" fmla="*/ 112916 w 190520"/>
              <a:gd name="connsiteY166" fmla="*/ 181196 h 234796"/>
              <a:gd name="connsiteX167" fmla="*/ 129520 w 190520"/>
              <a:gd name="connsiteY167" fmla="*/ 178549 h 234796"/>
              <a:gd name="connsiteX168" fmla="*/ 129641 w 190520"/>
              <a:gd name="connsiteY168" fmla="*/ 179210 h 234796"/>
              <a:gd name="connsiteX169" fmla="*/ 131024 w 190520"/>
              <a:gd name="connsiteY169" fmla="*/ 179030 h 234796"/>
              <a:gd name="connsiteX170" fmla="*/ 130904 w 190520"/>
              <a:gd name="connsiteY170" fmla="*/ 178248 h 234796"/>
              <a:gd name="connsiteX171" fmla="*/ 133310 w 190520"/>
              <a:gd name="connsiteY171" fmla="*/ 177827 h 234796"/>
              <a:gd name="connsiteX172" fmla="*/ 134092 w 190520"/>
              <a:gd name="connsiteY172" fmla="*/ 178428 h 234796"/>
              <a:gd name="connsiteX173" fmla="*/ 136137 w 190520"/>
              <a:gd name="connsiteY173" fmla="*/ 178067 h 234796"/>
              <a:gd name="connsiteX174" fmla="*/ 136018 w 190520"/>
              <a:gd name="connsiteY174" fmla="*/ 177466 h 234796"/>
              <a:gd name="connsiteX175" fmla="*/ 160441 w 190520"/>
              <a:gd name="connsiteY175" fmla="*/ 173315 h 234796"/>
              <a:gd name="connsiteX176" fmla="*/ 161945 w 190520"/>
              <a:gd name="connsiteY176" fmla="*/ 183121 h 234796"/>
              <a:gd name="connsiteX177" fmla="*/ 164352 w 190520"/>
              <a:gd name="connsiteY177" fmla="*/ 198641 h 234796"/>
              <a:gd name="connsiteX178" fmla="*/ 166157 w 190520"/>
              <a:gd name="connsiteY178" fmla="*/ 198281 h 234796"/>
              <a:gd name="connsiteX179" fmla="*/ 166157 w 190520"/>
              <a:gd name="connsiteY179" fmla="*/ 195995 h 234796"/>
              <a:gd name="connsiteX180" fmla="*/ 168864 w 190520"/>
              <a:gd name="connsiteY180" fmla="*/ 195693 h 234796"/>
              <a:gd name="connsiteX181" fmla="*/ 169946 w 190520"/>
              <a:gd name="connsiteY181" fmla="*/ 196957 h 234796"/>
              <a:gd name="connsiteX182" fmla="*/ 170247 w 190520"/>
              <a:gd name="connsiteY182" fmla="*/ 199002 h 234796"/>
              <a:gd name="connsiteX183" fmla="*/ 173736 w 190520"/>
              <a:gd name="connsiteY183" fmla="*/ 197498 h 234796"/>
              <a:gd name="connsiteX184" fmla="*/ 177045 w 190520"/>
              <a:gd name="connsiteY184" fmla="*/ 195273 h 234796"/>
              <a:gd name="connsiteX185" fmla="*/ 179451 w 190520"/>
              <a:gd name="connsiteY185" fmla="*/ 195453 h 234796"/>
              <a:gd name="connsiteX186" fmla="*/ 179150 w 190520"/>
              <a:gd name="connsiteY186" fmla="*/ 197077 h 234796"/>
              <a:gd name="connsiteX187" fmla="*/ 180775 w 190520"/>
              <a:gd name="connsiteY187" fmla="*/ 199785 h 234796"/>
              <a:gd name="connsiteX188" fmla="*/ 179692 w 190520"/>
              <a:gd name="connsiteY188" fmla="*/ 200626 h 234796"/>
              <a:gd name="connsiteX189" fmla="*/ 180534 w 190520"/>
              <a:gd name="connsiteY189" fmla="*/ 203093 h 234796"/>
              <a:gd name="connsiteX190" fmla="*/ 179451 w 190520"/>
              <a:gd name="connsiteY190" fmla="*/ 203334 h 234796"/>
              <a:gd name="connsiteX191" fmla="*/ 177045 w 190520"/>
              <a:gd name="connsiteY191" fmla="*/ 202552 h 234796"/>
              <a:gd name="connsiteX192" fmla="*/ 176564 w 190520"/>
              <a:gd name="connsiteY192" fmla="*/ 202912 h 234796"/>
              <a:gd name="connsiteX193" fmla="*/ 176985 w 190520"/>
              <a:gd name="connsiteY193" fmla="*/ 205259 h 234796"/>
              <a:gd name="connsiteX194" fmla="*/ 179391 w 190520"/>
              <a:gd name="connsiteY194" fmla="*/ 205680 h 234796"/>
              <a:gd name="connsiteX195" fmla="*/ 181316 w 190520"/>
              <a:gd name="connsiteY195" fmla="*/ 205319 h 234796"/>
              <a:gd name="connsiteX196" fmla="*/ 182038 w 190520"/>
              <a:gd name="connsiteY196" fmla="*/ 208146 h 234796"/>
              <a:gd name="connsiteX197" fmla="*/ 181557 w 190520"/>
              <a:gd name="connsiteY197" fmla="*/ 209650 h 234796"/>
              <a:gd name="connsiteX198" fmla="*/ 183722 w 190520"/>
              <a:gd name="connsiteY198" fmla="*/ 210733 h 234796"/>
              <a:gd name="connsiteX199" fmla="*/ 184685 w 190520"/>
              <a:gd name="connsiteY199" fmla="*/ 210914 h 234796"/>
              <a:gd name="connsiteX200" fmla="*/ 186670 w 190520"/>
              <a:gd name="connsiteY200" fmla="*/ 212778 h 234796"/>
              <a:gd name="connsiteX201" fmla="*/ 188415 w 190520"/>
              <a:gd name="connsiteY201" fmla="*/ 212598 h 234796"/>
              <a:gd name="connsiteX202" fmla="*/ 187693 w 190520"/>
              <a:gd name="connsiteY202" fmla="*/ 214042 h 234796"/>
              <a:gd name="connsiteX203" fmla="*/ 187693 w 190520"/>
              <a:gd name="connsiteY203" fmla="*/ 217110 h 234796"/>
              <a:gd name="connsiteX204" fmla="*/ 189919 w 190520"/>
              <a:gd name="connsiteY204" fmla="*/ 217892 h 234796"/>
              <a:gd name="connsiteX205" fmla="*/ 190520 w 190520"/>
              <a:gd name="connsiteY205" fmla="*/ 219757 h 234796"/>
              <a:gd name="connsiteX206" fmla="*/ 189257 w 190520"/>
              <a:gd name="connsiteY206" fmla="*/ 220840 h 234796"/>
              <a:gd name="connsiteX207" fmla="*/ 188776 w 190520"/>
              <a:gd name="connsiteY207" fmla="*/ 222043 h 234796"/>
              <a:gd name="connsiteX208" fmla="*/ 187332 w 190520"/>
              <a:gd name="connsiteY208" fmla="*/ 223005 h 234796"/>
              <a:gd name="connsiteX209" fmla="*/ 187031 w 190520"/>
              <a:gd name="connsiteY209" fmla="*/ 222404 h 234796"/>
              <a:gd name="connsiteX210" fmla="*/ 181738 w 190520"/>
              <a:gd name="connsiteY210" fmla="*/ 223125 h 234796"/>
              <a:gd name="connsiteX211" fmla="*/ 171270 w 190520"/>
              <a:gd name="connsiteY211" fmla="*/ 224810 h 234796"/>
              <a:gd name="connsiteX212" fmla="*/ 171872 w 190520"/>
              <a:gd name="connsiteY212" fmla="*/ 228119 h 234796"/>
              <a:gd name="connsiteX213" fmla="*/ 165254 w 190520"/>
              <a:gd name="connsiteY213" fmla="*/ 229562 h 234796"/>
              <a:gd name="connsiteX214" fmla="*/ 160321 w 190520"/>
              <a:gd name="connsiteY214" fmla="*/ 231247 h 234796"/>
              <a:gd name="connsiteX215" fmla="*/ 160441 w 190520"/>
              <a:gd name="connsiteY215" fmla="*/ 231668 h 234796"/>
              <a:gd name="connsiteX216" fmla="*/ 155449 w 190520"/>
              <a:gd name="connsiteY216" fmla="*/ 232871 h 234796"/>
              <a:gd name="connsiteX217" fmla="*/ 155449 w 190520"/>
              <a:gd name="connsiteY217" fmla="*/ 233292 h 234796"/>
              <a:gd name="connsiteX218" fmla="*/ 148410 w 190520"/>
              <a:gd name="connsiteY218" fmla="*/ 234796 h 234796"/>
              <a:gd name="connsiteX219" fmla="*/ 141793 w 190520"/>
              <a:gd name="connsiteY219" fmla="*/ 233593 h 234796"/>
              <a:gd name="connsiteX220" fmla="*/ 133431 w 190520"/>
              <a:gd name="connsiteY220" fmla="*/ 232390 h 234796"/>
              <a:gd name="connsiteX221" fmla="*/ 122722 w 190520"/>
              <a:gd name="connsiteY221" fmla="*/ 231788 h 234796"/>
              <a:gd name="connsiteX222" fmla="*/ 120136 w 190520"/>
              <a:gd name="connsiteY222" fmla="*/ 214403 h 234796"/>
              <a:gd name="connsiteX223" fmla="*/ 92824 w 190520"/>
              <a:gd name="connsiteY223" fmla="*/ 218554 h 234796"/>
              <a:gd name="connsiteX224" fmla="*/ 93125 w 190520"/>
              <a:gd name="connsiteY224" fmla="*/ 219877 h 234796"/>
              <a:gd name="connsiteX225" fmla="*/ 66294 w 190520"/>
              <a:gd name="connsiteY225" fmla="*/ 223787 h 234796"/>
              <a:gd name="connsiteX226" fmla="*/ 63407 w 190520"/>
              <a:gd name="connsiteY226" fmla="*/ 215125 h 234796"/>
              <a:gd name="connsiteX227" fmla="*/ 62805 w 190520"/>
              <a:gd name="connsiteY227" fmla="*/ 213500 h 234796"/>
              <a:gd name="connsiteX228" fmla="*/ 62685 w 190520"/>
              <a:gd name="connsiteY228" fmla="*/ 213079 h 234796"/>
              <a:gd name="connsiteX229" fmla="*/ 60399 w 190520"/>
              <a:gd name="connsiteY229" fmla="*/ 205860 h 234796"/>
              <a:gd name="connsiteX230" fmla="*/ 60098 w 190520"/>
              <a:gd name="connsiteY230" fmla="*/ 205379 h 234796"/>
              <a:gd name="connsiteX231" fmla="*/ 56128 w 190520"/>
              <a:gd name="connsiteY231" fmla="*/ 193528 h 234796"/>
              <a:gd name="connsiteX232" fmla="*/ 55285 w 190520"/>
              <a:gd name="connsiteY232" fmla="*/ 190520 h 234796"/>
              <a:gd name="connsiteX233" fmla="*/ 52879 w 190520"/>
              <a:gd name="connsiteY233" fmla="*/ 182880 h 234796"/>
              <a:gd name="connsiteX234" fmla="*/ 51857 w 190520"/>
              <a:gd name="connsiteY234" fmla="*/ 179872 h 234796"/>
              <a:gd name="connsiteX235" fmla="*/ 48007 w 190520"/>
              <a:gd name="connsiteY235" fmla="*/ 168442 h 234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</a:cxnLst>
            <a:rect l="l" t="t" r="r" b="b"/>
            <a:pathLst>
              <a:path w="190520" h="234796">
                <a:moveTo>
                  <a:pt x="48007" y="168442"/>
                </a:moveTo>
                <a:lnTo>
                  <a:pt x="45299" y="160561"/>
                </a:lnTo>
                <a:lnTo>
                  <a:pt x="44096" y="156411"/>
                </a:lnTo>
                <a:lnTo>
                  <a:pt x="42713" y="152801"/>
                </a:lnTo>
                <a:lnTo>
                  <a:pt x="41870" y="150094"/>
                </a:lnTo>
                <a:lnTo>
                  <a:pt x="39464" y="142755"/>
                </a:lnTo>
                <a:lnTo>
                  <a:pt x="38141" y="139265"/>
                </a:lnTo>
                <a:lnTo>
                  <a:pt x="36336" y="133851"/>
                </a:lnTo>
                <a:lnTo>
                  <a:pt x="34711" y="129219"/>
                </a:lnTo>
                <a:lnTo>
                  <a:pt x="32726" y="123444"/>
                </a:lnTo>
                <a:lnTo>
                  <a:pt x="31523" y="120256"/>
                </a:lnTo>
                <a:lnTo>
                  <a:pt x="30440" y="116887"/>
                </a:lnTo>
                <a:lnTo>
                  <a:pt x="28335" y="111052"/>
                </a:lnTo>
                <a:lnTo>
                  <a:pt x="28094" y="110450"/>
                </a:lnTo>
                <a:lnTo>
                  <a:pt x="27913" y="109968"/>
                </a:lnTo>
                <a:lnTo>
                  <a:pt x="27493" y="108886"/>
                </a:lnTo>
                <a:lnTo>
                  <a:pt x="27493" y="108705"/>
                </a:lnTo>
                <a:lnTo>
                  <a:pt x="26831" y="106600"/>
                </a:lnTo>
                <a:lnTo>
                  <a:pt x="26470" y="105697"/>
                </a:lnTo>
                <a:lnTo>
                  <a:pt x="24966" y="101125"/>
                </a:lnTo>
                <a:lnTo>
                  <a:pt x="23823" y="98118"/>
                </a:lnTo>
                <a:lnTo>
                  <a:pt x="22800" y="94688"/>
                </a:lnTo>
                <a:lnTo>
                  <a:pt x="19432" y="85003"/>
                </a:lnTo>
                <a:lnTo>
                  <a:pt x="18228" y="81815"/>
                </a:lnTo>
                <a:lnTo>
                  <a:pt x="17627" y="79769"/>
                </a:lnTo>
                <a:lnTo>
                  <a:pt x="16784" y="77243"/>
                </a:lnTo>
                <a:lnTo>
                  <a:pt x="16543" y="76461"/>
                </a:lnTo>
                <a:lnTo>
                  <a:pt x="16062" y="75257"/>
                </a:lnTo>
                <a:lnTo>
                  <a:pt x="16062" y="75137"/>
                </a:lnTo>
                <a:lnTo>
                  <a:pt x="13776" y="68580"/>
                </a:lnTo>
                <a:lnTo>
                  <a:pt x="12994" y="66053"/>
                </a:lnTo>
                <a:lnTo>
                  <a:pt x="10408" y="58353"/>
                </a:lnTo>
                <a:lnTo>
                  <a:pt x="10287" y="58113"/>
                </a:lnTo>
                <a:lnTo>
                  <a:pt x="9325" y="55044"/>
                </a:lnTo>
                <a:lnTo>
                  <a:pt x="8422" y="52337"/>
                </a:lnTo>
                <a:lnTo>
                  <a:pt x="7099" y="48307"/>
                </a:lnTo>
                <a:lnTo>
                  <a:pt x="5896" y="44457"/>
                </a:lnTo>
                <a:lnTo>
                  <a:pt x="4572" y="40246"/>
                </a:lnTo>
                <a:lnTo>
                  <a:pt x="4151" y="38922"/>
                </a:lnTo>
                <a:lnTo>
                  <a:pt x="2828" y="34771"/>
                </a:lnTo>
                <a:lnTo>
                  <a:pt x="2166" y="32846"/>
                </a:lnTo>
                <a:lnTo>
                  <a:pt x="1324" y="29898"/>
                </a:lnTo>
                <a:lnTo>
                  <a:pt x="0" y="25507"/>
                </a:lnTo>
                <a:lnTo>
                  <a:pt x="1204" y="25326"/>
                </a:lnTo>
                <a:lnTo>
                  <a:pt x="8001" y="24304"/>
                </a:lnTo>
                <a:lnTo>
                  <a:pt x="13356" y="23582"/>
                </a:lnTo>
                <a:lnTo>
                  <a:pt x="15581" y="23221"/>
                </a:lnTo>
                <a:lnTo>
                  <a:pt x="16364" y="23101"/>
                </a:lnTo>
                <a:lnTo>
                  <a:pt x="18348" y="22800"/>
                </a:lnTo>
                <a:lnTo>
                  <a:pt x="21176" y="22379"/>
                </a:lnTo>
                <a:lnTo>
                  <a:pt x="22319" y="22198"/>
                </a:lnTo>
                <a:lnTo>
                  <a:pt x="26530" y="21476"/>
                </a:lnTo>
                <a:lnTo>
                  <a:pt x="27913" y="21356"/>
                </a:lnTo>
                <a:lnTo>
                  <a:pt x="29839" y="20935"/>
                </a:lnTo>
                <a:lnTo>
                  <a:pt x="31523" y="20694"/>
                </a:lnTo>
                <a:lnTo>
                  <a:pt x="32004" y="20694"/>
                </a:lnTo>
                <a:lnTo>
                  <a:pt x="33569" y="20393"/>
                </a:lnTo>
                <a:lnTo>
                  <a:pt x="36576" y="19852"/>
                </a:lnTo>
                <a:lnTo>
                  <a:pt x="36937" y="19732"/>
                </a:lnTo>
                <a:lnTo>
                  <a:pt x="37178" y="19732"/>
                </a:lnTo>
                <a:lnTo>
                  <a:pt x="37599" y="19551"/>
                </a:lnTo>
                <a:lnTo>
                  <a:pt x="39524" y="19311"/>
                </a:lnTo>
                <a:lnTo>
                  <a:pt x="39645" y="19311"/>
                </a:lnTo>
                <a:lnTo>
                  <a:pt x="40126" y="19130"/>
                </a:lnTo>
                <a:lnTo>
                  <a:pt x="41329" y="18889"/>
                </a:lnTo>
                <a:lnTo>
                  <a:pt x="42291" y="18769"/>
                </a:lnTo>
                <a:lnTo>
                  <a:pt x="43795" y="18469"/>
                </a:lnTo>
                <a:lnTo>
                  <a:pt x="45480" y="18107"/>
                </a:lnTo>
                <a:lnTo>
                  <a:pt x="47164" y="17807"/>
                </a:lnTo>
                <a:lnTo>
                  <a:pt x="48007" y="17686"/>
                </a:lnTo>
                <a:lnTo>
                  <a:pt x="48247" y="17686"/>
                </a:lnTo>
                <a:lnTo>
                  <a:pt x="48367" y="17566"/>
                </a:lnTo>
                <a:lnTo>
                  <a:pt x="49270" y="17386"/>
                </a:lnTo>
                <a:lnTo>
                  <a:pt x="49751" y="17326"/>
                </a:lnTo>
                <a:lnTo>
                  <a:pt x="50894" y="17145"/>
                </a:lnTo>
                <a:lnTo>
                  <a:pt x="51857" y="16965"/>
                </a:lnTo>
                <a:lnTo>
                  <a:pt x="53301" y="16724"/>
                </a:lnTo>
                <a:lnTo>
                  <a:pt x="53661" y="16724"/>
                </a:lnTo>
                <a:lnTo>
                  <a:pt x="56128" y="16062"/>
                </a:lnTo>
                <a:lnTo>
                  <a:pt x="56910" y="16062"/>
                </a:lnTo>
                <a:lnTo>
                  <a:pt x="57511" y="15882"/>
                </a:lnTo>
                <a:lnTo>
                  <a:pt x="58354" y="15761"/>
                </a:lnTo>
                <a:lnTo>
                  <a:pt x="58774" y="15761"/>
                </a:lnTo>
                <a:lnTo>
                  <a:pt x="59918" y="15581"/>
                </a:lnTo>
                <a:lnTo>
                  <a:pt x="61301" y="15220"/>
                </a:lnTo>
                <a:lnTo>
                  <a:pt x="63407" y="14919"/>
                </a:lnTo>
                <a:lnTo>
                  <a:pt x="64189" y="14799"/>
                </a:lnTo>
                <a:lnTo>
                  <a:pt x="65332" y="14618"/>
                </a:lnTo>
                <a:lnTo>
                  <a:pt x="66956" y="14257"/>
                </a:lnTo>
                <a:lnTo>
                  <a:pt x="67919" y="14077"/>
                </a:lnTo>
                <a:lnTo>
                  <a:pt x="70084" y="13716"/>
                </a:lnTo>
                <a:lnTo>
                  <a:pt x="72611" y="13295"/>
                </a:lnTo>
                <a:lnTo>
                  <a:pt x="73032" y="13175"/>
                </a:lnTo>
                <a:lnTo>
                  <a:pt x="74115" y="12994"/>
                </a:lnTo>
                <a:lnTo>
                  <a:pt x="76401" y="12573"/>
                </a:lnTo>
                <a:lnTo>
                  <a:pt x="77364" y="12453"/>
                </a:lnTo>
                <a:lnTo>
                  <a:pt x="82055" y="11731"/>
                </a:lnTo>
                <a:lnTo>
                  <a:pt x="83860" y="11310"/>
                </a:lnTo>
                <a:lnTo>
                  <a:pt x="84763" y="11189"/>
                </a:lnTo>
                <a:lnTo>
                  <a:pt x="91982" y="9806"/>
                </a:lnTo>
                <a:lnTo>
                  <a:pt x="94268" y="9385"/>
                </a:lnTo>
                <a:lnTo>
                  <a:pt x="94869" y="9385"/>
                </a:lnTo>
                <a:lnTo>
                  <a:pt x="97577" y="8843"/>
                </a:lnTo>
                <a:lnTo>
                  <a:pt x="99020" y="8603"/>
                </a:lnTo>
                <a:lnTo>
                  <a:pt x="100344" y="8422"/>
                </a:lnTo>
                <a:lnTo>
                  <a:pt x="102389" y="8001"/>
                </a:lnTo>
                <a:lnTo>
                  <a:pt x="103592" y="7881"/>
                </a:lnTo>
                <a:lnTo>
                  <a:pt x="106299" y="7460"/>
                </a:lnTo>
                <a:lnTo>
                  <a:pt x="110089" y="6738"/>
                </a:lnTo>
                <a:lnTo>
                  <a:pt x="113398" y="6136"/>
                </a:lnTo>
                <a:lnTo>
                  <a:pt x="117368" y="5534"/>
                </a:lnTo>
                <a:lnTo>
                  <a:pt x="119113" y="5173"/>
                </a:lnTo>
                <a:lnTo>
                  <a:pt x="119233" y="5173"/>
                </a:lnTo>
                <a:lnTo>
                  <a:pt x="121820" y="4752"/>
                </a:lnTo>
                <a:lnTo>
                  <a:pt x="125851" y="4151"/>
                </a:lnTo>
                <a:lnTo>
                  <a:pt x="129821" y="3369"/>
                </a:lnTo>
                <a:lnTo>
                  <a:pt x="131746" y="3068"/>
                </a:lnTo>
                <a:lnTo>
                  <a:pt x="133551" y="2707"/>
                </a:lnTo>
                <a:lnTo>
                  <a:pt x="140770" y="1504"/>
                </a:lnTo>
                <a:lnTo>
                  <a:pt x="147267" y="481"/>
                </a:lnTo>
                <a:lnTo>
                  <a:pt x="149312" y="0"/>
                </a:lnTo>
                <a:lnTo>
                  <a:pt x="153343" y="24665"/>
                </a:lnTo>
                <a:lnTo>
                  <a:pt x="155147" y="25567"/>
                </a:lnTo>
                <a:lnTo>
                  <a:pt x="156531" y="27372"/>
                </a:lnTo>
                <a:lnTo>
                  <a:pt x="157975" y="27372"/>
                </a:lnTo>
                <a:lnTo>
                  <a:pt x="159118" y="28815"/>
                </a:lnTo>
                <a:lnTo>
                  <a:pt x="160502" y="29658"/>
                </a:lnTo>
                <a:lnTo>
                  <a:pt x="158998" y="33568"/>
                </a:lnTo>
                <a:lnTo>
                  <a:pt x="158155" y="33628"/>
                </a:lnTo>
                <a:lnTo>
                  <a:pt x="158155" y="35072"/>
                </a:lnTo>
                <a:lnTo>
                  <a:pt x="157373" y="36756"/>
                </a:lnTo>
                <a:lnTo>
                  <a:pt x="155569" y="37538"/>
                </a:lnTo>
                <a:lnTo>
                  <a:pt x="155509" y="38140"/>
                </a:lnTo>
                <a:lnTo>
                  <a:pt x="152982" y="40125"/>
                </a:lnTo>
                <a:lnTo>
                  <a:pt x="154185" y="41208"/>
                </a:lnTo>
                <a:lnTo>
                  <a:pt x="154065" y="44457"/>
                </a:lnTo>
                <a:lnTo>
                  <a:pt x="152861" y="46261"/>
                </a:lnTo>
                <a:lnTo>
                  <a:pt x="152140" y="49690"/>
                </a:lnTo>
                <a:lnTo>
                  <a:pt x="154967" y="63948"/>
                </a:lnTo>
                <a:lnTo>
                  <a:pt x="158276" y="83439"/>
                </a:lnTo>
                <a:lnTo>
                  <a:pt x="160381" y="94869"/>
                </a:lnTo>
                <a:lnTo>
                  <a:pt x="161284" y="99501"/>
                </a:lnTo>
                <a:lnTo>
                  <a:pt x="162607" y="99321"/>
                </a:lnTo>
                <a:lnTo>
                  <a:pt x="162848" y="100764"/>
                </a:lnTo>
                <a:lnTo>
                  <a:pt x="161464" y="100885"/>
                </a:lnTo>
                <a:lnTo>
                  <a:pt x="162848" y="109066"/>
                </a:lnTo>
                <a:lnTo>
                  <a:pt x="150575" y="111052"/>
                </a:lnTo>
                <a:lnTo>
                  <a:pt x="150997" y="114180"/>
                </a:lnTo>
                <a:lnTo>
                  <a:pt x="135175" y="116586"/>
                </a:lnTo>
                <a:lnTo>
                  <a:pt x="126212" y="118391"/>
                </a:lnTo>
                <a:lnTo>
                  <a:pt x="126152" y="117909"/>
                </a:lnTo>
                <a:lnTo>
                  <a:pt x="118331" y="119173"/>
                </a:lnTo>
                <a:lnTo>
                  <a:pt x="118572" y="120556"/>
                </a:lnTo>
                <a:lnTo>
                  <a:pt x="117248" y="120737"/>
                </a:lnTo>
                <a:lnTo>
                  <a:pt x="117850" y="122120"/>
                </a:lnTo>
                <a:lnTo>
                  <a:pt x="112435" y="122963"/>
                </a:lnTo>
                <a:lnTo>
                  <a:pt x="111834" y="121519"/>
                </a:lnTo>
                <a:lnTo>
                  <a:pt x="109548" y="121940"/>
                </a:lnTo>
                <a:lnTo>
                  <a:pt x="111112" y="130482"/>
                </a:lnTo>
                <a:lnTo>
                  <a:pt x="108344" y="130904"/>
                </a:lnTo>
                <a:lnTo>
                  <a:pt x="110932" y="147567"/>
                </a:lnTo>
                <a:lnTo>
                  <a:pt x="112375" y="147387"/>
                </a:lnTo>
                <a:lnTo>
                  <a:pt x="112496" y="148770"/>
                </a:lnTo>
                <a:lnTo>
                  <a:pt x="111292" y="148951"/>
                </a:lnTo>
                <a:lnTo>
                  <a:pt x="112496" y="155989"/>
                </a:lnTo>
                <a:lnTo>
                  <a:pt x="109187" y="156591"/>
                </a:lnTo>
                <a:lnTo>
                  <a:pt x="112916" y="181196"/>
                </a:lnTo>
                <a:lnTo>
                  <a:pt x="129520" y="178549"/>
                </a:lnTo>
                <a:lnTo>
                  <a:pt x="129641" y="179210"/>
                </a:lnTo>
                <a:lnTo>
                  <a:pt x="131024" y="179030"/>
                </a:lnTo>
                <a:lnTo>
                  <a:pt x="130904" y="178248"/>
                </a:lnTo>
                <a:lnTo>
                  <a:pt x="133310" y="177827"/>
                </a:lnTo>
                <a:lnTo>
                  <a:pt x="134092" y="178428"/>
                </a:lnTo>
                <a:lnTo>
                  <a:pt x="136137" y="178067"/>
                </a:lnTo>
                <a:lnTo>
                  <a:pt x="136018" y="177466"/>
                </a:lnTo>
                <a:lnTo>
                  <a:pt x="160441" y="173315"/>
                </a:lnTo>
                <a:lnTo>
                  <a:pt x="161945" y="183121"/>
                </a:lnTo>
                <a:lnTo>
                  <a:pt x="164352" y="198641"/>
                </a:lnTo>
                <a:lnTo>
                  <a:pt x="166157" y="198281"/>
                </a:lnTo>
                <a:lnTo>
                  <a:pt x="166157" y="195995"/>
                </a:lnTo>
                <a:lnTo>
                  <a:pt x="168864" y="195693"/>
                </a:lnTo>
                <a:lnTo>
                  <a:pt x="169946" y="196957"/>
                </a:lnTo>
                <a:lnTo>
                  <a:pt x="170247" y="199002"/>
                </a:lnTo>
                <a:lnTo>
                  <a:pt x="173736" y="197498"/>
                </a:lnTo>
                <a:lnTo>
                  <a:pt x="177045" y="195273"/>
                </a:lnTo>
                <a:lnTo>
                  <a:pt x="179451" y="195453"/>
                </a:lnTo>
                <a:lnTo>
                  <a:pt x="179150" y="197077"/>
                </a:lnTo>
                <a:lnTo>
                  <a:pt x="180775" y="199785"/>
                </a:lnTo>
                <a:lnTo>
                  <a:pt x="179692" y="200626"/>
                </a:lnTo>
                <a:lnTo>
                  <a:pt x="180534" y="203093"/>
                </a:lnTo>
                <a:lnTo>
                  <a:pt x="179451" y="203334"/>
                </a:lnTo>
                <a:lnTo>
                  <a:pt x="177045" y="202552"/>
                </a:lnTo>
                <a:lnTo>
                  <a:pt x="176564" y="202912"/>
                </a:lnTo>
                <a:lnTo>
                  <a:pt x="176985" y="205259"/>
                </a:lnTo>
                <a:lnTo>
                  <a:pt x="179391" y="205680"/>
                </a:lnTo>
                <a:lnTo>
                  <a:pt x="181316" y="205319"/>
                </a:lnTo>
                <a:lnTo>
                  <a:pt x="182038" y="208146"/>
                </a:lnTo>
                <a:lnTo>
                  <a:pt x="181557" y="209650"/>
                </a:lnTo>
                <a:lnTo>
                  <a:pt x="183722" y="210733"/>
                </a:lnTo>
                <a:lnTo>
                  <a:pt x="184685" y="210914"/>
                </a:lnTo>
                <a:lnTo>
                  <a:pt x="186670" y="212778"/>
                </a:lnTo>
                <a:lnTo>
                  <a:pt x="188415" y="212598"/>
                </a:lnTo>
                <a:lnTo>
                  <a:pt x="187693" y="214042"/>
                </a:lnTo>
                <a:lnTo>
                  <a:pt x="187693" y="217110"/>
                </a:lnTo>
                <a:lnTo>
                  <a:pt x="189919" y="217892"/>
                </a:lnTo>
                <a:lnTo>
                  <a:pt x="190520" y="219757"/>
                </a:lnTo>
                <a:lnTo>
                  <a:pt x="189257" y="220840"/>
                </a:lnTo>
                <a:lnTo>
                  <a:pt x="188776" y="222043"/>
                </a:lnTo>
                <a:lnTo>
                  <a:pt x="187332" y="223005"/>
                </a:lnTo>
                <a:lnTo>
                  <a:pt x="187031" y="222404"/>
                </a:lnTo>
                <a:lnTo>
                  <a:pt x="181738" y="223125"/>
                </a:lnTo>
                <a:lnTo>
                  <a:pt x="171270" y="224810"/>
                </a:lnTo>
                <a:lnTo>
                  <a:pt x="171872" y="228119"/>
                </a:lnTo>
                <a:lnTo>
                  <a:pt x="165254" y="229562"/>
                </a:lnTo>
                <a:lnTo>
                  <a:pt x="160321" y="231247"/>
                </a:lnTo>
                <a:lnTo>
                  <a:pt x="160441" y="231668"/>
                </a:lnTo>
                <a:lnTo>
                  <a:pt x="155449" y="232871"/>
                </a:lnTo>
                <a:lnTo>
                  <a:pt x="155449" y="233292"/>
                </a:lnTo>
                <a:lnTo>
                  <a:pt x="148410" y="234796"/>
                </a:lnTo>
                <a:lnTo>
                  <a:pt x="141793" y="233593"/>
                </a:lnTo>
                <a:lnTo>
                  <a:pt x="133431" y="232390"/>
                </a:lnTo>
                <a:lnTo>
                  <a:pt x="122722" y="231788"/>
                </a:lnTo>
                <a:lnTo>
                  <a:pt x="120136" y="214403"/>
                </a:lnTo>
                <a:lnTo>
                  <a:pt x="92824" y="218554"/>
                </a:lnTo>
                <a:lnTo>
                  <a:pt x="93125" y="219877"/>
                </a:lnTo>
                <a:lnTo>
                  <a:pt x="66294" y="223787"/>
                </a:lnTo>
                <a:lnTo>
                  <a:pt x="63407" y="215125"/>
                </a:lnTo>
                <a:lnTo>
                  <a:pt x="62805" y="213500"/>
                </a:lnTo>
                <a:lnTo>
                  <a:pt x="62685" y="213079"/>
                </a:lnTo>
                <a:lnTo>
                  <a:pt x="60399" y="205860"/>
                </a:lnTo>
                <a:lnTo>
                  <a:pt x="60098" y="205379"/>
                </a:lnTo>
                <a:lnTo>
                  <a:pt x="56128" y="193528"/>
                </a:lnTo>
                <a:lnTo>
                  <a:pt x="55285" y="190520"/>
                </a:lnTo>
                <a:lnTo>
                  <a:pt x="52879" y="182880"/>
                </a:lnTo>
                <a:lnTo>
                  <a:pt x="51857" y="179872"/>
                </a:lnTo>
                <a:lnTo>
                  <a:pt x="48007" y="168442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" name="Freeform: Shape 143" title="HI-1">
            <a:extLst>
              <a:ext uri="{FF2B5EF4-FFF2-40B4-BE49-F238E27FC236}">
                <a16:creationId xmlns:a16="http://schemas.microsoft.com/office/drawing/2014/main" id="{43594383-2B47-BF38-6D67-419D3C601DBF}"/>
              </a:ext>
            </a:extLst>
          </p:cNvPr>
          <p:cNvSpPr/>
          <p:nvPr/>
        </p:nvSpPr>
        <p:spPr>
          <a:xfrm>
            <a:off x="3303388" y="5209162"/>
            <a:ext cx="85648" cy="48732"/>
          </a:xfrm>
          <a:custGeom>
            <a:avLst/>
            <a:gdLst>
              <a:gd name="connsiteX0" fmla="*/ 107201 w 107201"/>
              <a:gd name="connsiteY0" fmla="*/ 47284 h 63165"/>
              <a:gd name="connsiteX1" fmla="*/ 106961 w 107201"/>
              <a:gd name="connsiteY1" fmla="*/ 50473 h 63165"/>
              <a:gd name="connsiteX2" fmla="*/ 105276 w 107201"/>
              <a:gd name="connsiteY2" fmla="*/ 51916 h 63165"/>
              <a:gd name="connsiteX3" fmla="*/ 101547 w 107201"/>
              <a:gd name="connsiteY3" fmla="*/ 54142 h 63165"/>
              <a:gd name="connsiteX4" fmla="*/ 98779 w 107201"/>
              <a:gd name="connsiteY4" fmla="*/ 56729 h 63165"/>
              <a:gd name="connsiteX5" fmla="*/ 97937 w 107201"/>
              <a:gd name="connsiteY5" fmla="*/ 58594 h 63165"/>
              <a:gd name="connsiteX6" fmla="*/ 96975 w 107201"/>
              <a:gd name="connsiteY6" fmla="*/ 57511 h 63165"/>
              <a:gd name="connsiteX7" fmla="*/ 96313 w 107201"/>
              <a:gd name="connsiteY7" fmla="*/ 59075 h 63165"/>
              <a:gd name="connsiteX8" fmla="*/ 97456 w 107201"/>
              <a:gd name="connsiteY8" fmla="*/ 59797 h 63165"/>
              <a:gd name="connsiteX9" fmla="*/ 95651 w 107201"/>
              <a:gd name="connsiteY9" fmla="*/ 60820 h 63165"/>
              <a:gd name="connsiteX10" fmla="*/ 93185 w 107201"/>
              <a:gd name="connsiteY10" fmla="*/ 61120 h 63165"/>
              <a:gd name="connsiteX11" fmla="*/ 92944 w 107201"/>
              <a:gd name="connsiteY11" fmla="*/ 56608 h 63165"/>
              <a:gd name="connsiteX12" fmla="*/ 90538 w 107201"/>
              <a:gd name="connsiteY12" fmla="*/ 54804 h 63165"/>
              <a:gd name="connsiteX13" fmla="*/ 89755 w 107201"/>
              <a:gd name="connsiteY13" fmla="*/ 55646 h 63165"/>
              <a:gd name="connsiteX14" fmla="*/ 87349 w 107201"/>
              <a:gd name="connsiteY14" fmla="*/ 55646 h 63165"/>
              <a:gd name="connsiteX15" fmla="*/ 81995 w 107201"/>
              <a:gd name="connsiteY15" fmla="*/ 57331 h 63165"/>
              <a:gd name="connsiteX16" fmla="*/ 79589 w 107201"/>
              <a:gd name="connsiteY16" fmla="*/ 57692 h 63165"/>
              <a:gd name="connsiteX17" fmla="*/ 77002 w 107201"/>
              <a:gd name="connsiteY17" fmla="*/ 59075 h 63165"/>
              <a:gd name="connsiteX18" fmla="*/ 76039 w 107201"/>
              <a:gd name="connsiteY18" fmla="*/ 60459 h 63165"/>
              <a:gd name="connsiteX19" fmla="*/ 72250 w 107201"/>
              <a:gd name="connsiteY19" fmla="*/ 62745 h 63165"/>
              <a:gd name="connsiteX20" fmla="*/ 67497 w 107201"/>
              <a:gd name="connsiteY20" fmla="*/ 63166 h 63165"/>
              <a:gd name="connsiteX21" fmla="*/ 65993 w 107201"/>
              <a:gd name="connsiteY21" fmla="*/ 62083 h 63165"/>
              <a:gd name="connsiteX22" fmla="*/ 65392 w 107201"/>
              <a:gd name="connsiteY22" fmla="*/ 59196 h 63165"/>
              <a:gd name="connsiteX23" fmla="*/ 61782 w 107201"/>
              <a:gd name="connsiteY23" fmla="*/ 56970 h 63165"/>
              <a:gd name="connsiteX24" fmla="*/ 59737 w 107201"/>
              <a:gd name="connsiteY24" fmla="*/ 56789 h 63165"/>
              <a:gd name="connsiteX25" fmla="*/ 53841 w 107201"/>
              <a:gd name="connsiteY25" fmla="*/ 53661 h 63165"/>
              <a:gd name="connsiteX26" fmla="*/ 51856 w 107201"/>
              <a:gd name="connsiteY26" fmla="*/ 52097 h 63165"/>
              <a:gd name="connsiteX27" fmla="*/ 50292 w 107201"/>
              <a:gd name="connsiteY27" fmla="*/ 52398 h 63165"/>
              <a:gd name="connsiteX28" fmla="*/ 49570 w 107201"/>
              <a:gd name="connsiteY28" fmla="*/ 50713 h 63165"/>
              <a:gd name="connsiteX29" fmla="*/ 45239 w 107201"/>
              <a:gd name="connsiteY29" fmla="*/ 51315 h 63165"/>
              <a:gd name="connsiteX30" fmla="*/ 44697 w 107201"/>
              <a:gd name="connsiteY30" fmla="*/ 51736 h 63165"/>
              <a:gd name="connsiteX31" fmla="*/ 34831 w 107201"/>
              <a:gd name="connsiteY31" fmla="*/ 52157 h 63165"/>
              <a:gd name="connsiteX32" fmla="*/ 34831 w 107201"/>
              <a:gd name="connsiteY32" fmla="*/ 48969 h 63165"/>
              <a:gd name="connsiteX33" fmla="*/ 31402 w 107201"/>
              <a:gd name="connsiteY33" fmla="*/ 47465 h 63165"/>
              <a:gd name="connsiteX34" fmla="*/ 29116 w 107201"/>
              <a:gd name="connsiteY34" fmla="*/ 46021 h 63165"/>
              <a:gd name="connsiteX35" fmla="*/ 28996 w 107201"/>
              <a:gd name="connsiteY35" fmla="*/ 47344 h 63165"/>
              <a:gd name="connsiteX36" fmla="*/ 26409 w 107201"/>
              <a:gd name="connsiteY36" fmla="*/ 49209 h 63165"/>
              <a:gd name="connsiteX37" fmla="*/ 16784 w 107201"/>
              <a:gd name="connsiteY37" fmla="*/ 51916 h 63165"/>
              <a:gd name="connsiteX38" fmla="*/ 11370 w 107201"/>
              <a:gd name="connsiteY38" fmla="*/ 52999 h 63165"/>
              <a:gd name="connsiteX39" fmla="*/ 9926 w 107201"/>
              <a:gd name="connsiteY39" fmla="*/ 53781 h 63165"/>
              <a:gd name="connsiteX40" fmla="*/ 2887 w 107201"/>
              <a:gd name="connsiteY40" fmla="*/ 54744 h 63165"/>
              <a:gd name="connsiteX41" fmla="*/ 1323 w 107201"/>
              <a:gd name="connsiteY41" fmla="*/ 55526 h 63165"/>
              <a:gd name="connsiteX42" fmla="*/ 0 w 107201"/>
              <a:gd name="connsiteY42" fmla="*/ 46021 h 63165"/>
              <a:gd name="connsiteX43" fmla="*/ 902 w 107201"/>
              <a:gd name="connsiteY43" fmla="*/ 45720 h 63165"/>
              <a:gd name="connsiteX44" fmla="*/ 5053 w 107201"/>
              <a:gd name="connsiteY44" fmla="*/ 40907 h 63165"/>
              <a:gd name="connsiteX45" fmla="*/ 6437 w 107201"/>
              <a:gd name="connsiteY45" fmla="*/ 37358 h 63165"/>
              <a:gd name="connsiteX46" fmla="*/ 8723 w 107201"/>
              <a:gd name="connsiteY46" fmla="*/ 34892 h 63165"/>
              <a:gd name="connsiteX47" fmla="*/ 16543 w 107201"/>
              <a:gd name="connsiteY47" fmla="*/ 30319 h 63165"/>
              <a:gd name="connsiteX48" fmla="*/ 16363 w 107201"/>
              <a:gd name="connsiteY48" fmla="*/ 26831 h 63165"/>
              <a:gd name="connsiteX49" fmla="*/ 14257 w 107201"/>
              <a:gd name="connsiteY49" fmla="*/ 24244 h 63165"/>
              <a:gd name="connsiteX50" fmla="*/ 13536 w 107201"/>
              <a:gd name="connsiteY50" fmla="*/ 20514 h 63165"/>
              <a:gd name="connsiteX51" fmla="*/ 13836 w 107201"/>
              <a:gd name="connsiteY51" fmla="*/ 15822 h 63165"/>
              <a:gd name="connsiteX52" fmla="*/ 13475 w 107201"/>
              <a:gd name="connsiteY52" fmla="*/ 14257 h 63165"/>
              <a:gd name="connsiteX53" fmla="*/ 14679 w 107201"/>
              <a:gd name="connsiteY53" fmla="*/ 12212 h 63165"/>
              <a:gd name="connsiteX54" fmla="*/ 13295 w 107201"/>
              <a:gd name="connsiteY54" fmla="*/ 4391 h 63165"/>
              <a:gd name="connsiteX55" fmla="*/ 14618 w 107201"/>
              <a:gd name="connsiteY55" fmla="*/ 4692 h 63165"/>
              <a:gd name="connsiteX56" fmla="*/ 18168 w 107201"/>
              <a:gd name="connsiteY56" fmla="*/ 3970 h 63165"/>
              <a:gd name="connsiteX57" fmla="*/ 22319 w 107201"/>
              <a:gd name="connsiteY57" fmla="*/ 4572 h 63165"/>
              <a:gd name="connsiteX58" fmla="*/ 27733 w 107201"/>
              <a:gd name="connsiteY58" fmla="*/ 4452 h 63165"/>
              <a:gd name="connsiteX59" fmla="*/ 31462 w 107201"/>
              <a:gd name="connsiteY59" fmla="*/ 2527 h 63165"/>
              <a:gd name="connsiteX60" fmla="*/ 34470 w 107201"/>
              <a:gd name="connsiteY60" fmla="*/ 1805 h 63165"/>
              <a:gd name="connsiteX61" fmla="*/ 37178 w 107201"/>
              <a:gd name="connsiteY61" fmla="*/ 1805 h 63165"/>
              <a:gd name="connsiteX62" fmla="*/ 43193 w 107201"/>
              <a:gd name="connsiteY62" fmla="*/ 842 h 63165"/>
              <a:gd name="connsiteX63" fmla="*/ 45178 w 107201"/>
              <a:gd name="connsiteY63" fmla="*/ 0 h 63165"/>
              <a:gd name="connsiteX64" fmla="*/ 46382 w 107201"/>
              <a:gd name="connsiteY64" fmla="*/ 2166 h 63165"/>
              <a:gd name="connsiteX65" fmla="*/ 47886 w 107201"/>
              <a:gd name="connsiteY65" fmla="*/ 9806 h 63165"/>
              <a:gd name="connsiteX66" fmla="*/ 50412 w 107201"/>
              <a:gd name="connsiteY66" fmla="*/ 10407 h 63165"/>
              <a:gd name="connsiteX67" fmla="*/ 51315 w 107201"/>
              <a:gd name="connsiteY67" fmla="*/ 12453 h 63165"/>
              <a:gd name="connsiteX68" fmla="*/ 51615 w 107201"/>
              <a:gd name="connsiteY68" fmla="*/ 15882 h 63165"/>
              <a:gd name="connsiteX69" fmla="*/ 53661 w 107201"/>
              <a:gd name="connsiteY69" fmla="*/ 16784 h 63165"/>
              <a:gd name="connsiteX70" fmla="*/ 55105 w 107201"/>
              <a:gd name="connsiteY70" fmla="*/ 18769 h 63165"/>
              <a:gd name="connsiteX71" fmla="*/ 57030 w 107201"/>
              <a:gd name="connsiteY71" fmla="*/ 19190 h 63165"/>
              <a:gd name="connsiteX72" fmla="*/ 60158 w 107201"/>
              <a:gd name="connsiteY72" fmla="*/ 21236 h 63165"/>
              <a:gd name="connsiteX73" fmla="*/ 60158 w 107201"/>
              <a:gd name="connsiteY73" fmla="*/ 25327 h 63165"/>
              <a:gd name="connsiteX74" fmla="*/ 63767 w 107201"/>
              <a:gd name="connsiteY74" fmla="*/ 27131 h 63165"/>
              <a:gd name="connsiteX75" fmla="*/ 64489 w 107201"/>
              <a:gd name="connsiteY75" fmla="*/ 30079 h 63165"/>
              <a:gd name="connsiteX76" fmla="*/ 67196 w 107201"/>
              <a:gd name="connsiteY76" fmla="*/ 32004 h 63165"/>
              <a:gd name="connsiteX77" fmla="*/ 68099 w 107201"/>
              <a:gd name="connsiteY77" fmla="*/ 33989 h 63165"/>
              <a:gd name="connsiteX78" fmla="*/ 70625 w 107201"/>
              <a:gd name="connsiteY78" fmla="*/ 33989 h 63165"/>
              <a:gd name="connsiteX79" fmla="*/ 72611 w 107201"/>
              <a:gd name="connsiteY79" fmla="*/ 35252 h 63165"/>
              <a:gd name="connsiteX80" fmla="*/ 73453 w 107201"/>
              <a:gd name="connsiteY80" fmla="*/ 40787 h 63165"/>
              <a:gd name="connsiteX81" fmla="*/ 75017 w 107201"/>
              <a:gd name="connsiteY81" fmla="*/ 42050 h 63165"/>
              <a:gd name="connsiteX82" fmla="*/ 78205 w 107201"/>
              <a:gd name="connsiteY82" fmla="*/ 42832 h 63165"/>
              <a:gd name="connsiteX83" fmla="*/ 80311 w 107201"/>
              <a:gd name="connsiteY83" fmla="*/ 42832 h 63165"/>
              <a:gd name="connsiteX84" fmla="*/ 81935 w 107201"/>
              <a:gd name="connsiteY84" fmla="*/ 43855 h 63165"/>
              <a:gd name="connsiteX85" fmla="*/ 85785 w 107201"/>
              <a:gd name="connsiteY85" fmla="*/ 44938 h 63165"/>
              <a:gd name="connsiteX86" fmla="*/ 88492 w 107201"/>
              <a:gd name="connsiteY86" fmla="*/ 44457 h 63165"/>
              <a:gd name="connsiteX87" fmla="*/ 89695 w 107201"/>
              <a:gd name="connsiteY87" fmla="*/ 46021 h 63165"/>
              <a:gd name="connsiteX88" fmla="*/ 93245 w 107201"/>
              <a:gd name="connsiteY88" fmla="*/ 46322 h 63165"/>
              <a:gd name="connsiteX89" fmla="*/ 97817 w 107201"/>
              <a:gd name="connsiteY89" fmla="*/ 44878 h 63165"/>
              <a:gd name="connsiteX90" fmla="*/ 100223 w 107201"/>
              <a:gd name="connsiteY90" fmla="*/ 45179 h 63165"/>
              <a:gd name="connsiteX91" fmla="*/ 104554 w 107201"/>
              <a:gd name="connsiteY91" fmla="*/ 48126 h 63165"/>
              <a:gd name="connsiteX92" fmla="*/ 107201 w 107201"/>
              <a:gd name="connsiteY92" fmla="*/ 47284 h 63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07201" h="63165">
                <a:moveTo>
                  <a:pt x="107201" y="47284"/>
                </a:moveTo>
                <a:lnTo>
                  <a:pt x="106961" y="50473"/>
                </a:lnTo>
                <a:lnTo>
                  <a:pt x="105276" y="51916"/>
                </a:lnTo>
                <a:lnTo>
                  <a:pt x="101547" y="54142"/>
                </a:lnTo>
                <a:lnTo>
                  <a:pt x="98779" y="56729"/>
                </a:lnTo>
                <a:lnTo>
                  <a:pt x="97937" y="58594"/>
                </a:lnTo>
                <a:lnTo>
                  <a:pt x="96975" y="57511"/>
                </a:lnTo>
                <a:lnTo>
                  <a:pt x="96313" y="59075"/>
                </a:lnTo>
                <a:lnTo>
                  <a:pt x="97456" y="59797"/>
                </a:lnTo>
                <a:lnTo>
                  <a:pt x="95651" y="60820"/>
                </a:lnTo>
                <a:lnTo>
                  <a:pt x="93185" y="61120"/>
                </a:lnTo>
                <a:lnTo>
                  <a:pt x="92944" y="56608"/>
                </a:lnTo>
                <a:lnTo>
                  <a:pt x="90538" y="54804"/>
                </a:lnTo>
                <a:lnTo>
                  <a:pt x="89755" y="55646"/>
                </a:lnTo>
                <a:lnTo>
                  <a:pt x="87349" y="55646"/>
                </a:lnTo>
                <a:lnTo>
                  <a:pt x="81995" y="57331"/>
                </a:lnTo>
                <a:lnTo>
                  <a:pt x="79589" y="57692"/>
                </a:lnTo>
                <a:lnTo>
                  <a:pt x="77002" y="59075"/>
                </a:lnTo>
                <a:lnTo>
                  <a:pt x="76039" y="60459"/>
                </a:lnTo>
                <a:lnTo>
                  <a:pt x="72250" y="62745"/>
                </a:lnTo>
                <a:lnTo>
                  <a:pt x="67497" y="63166"/>
                </a:lnTo>
                <a:lnTo>
                  <a:pt x="65993" y="62083"/>
                </a:lnTo>
                <a:lnTo>
                  <a:pt x="65392" y="59196"/>
                </a:lnTo>
                <a:lnTo>
                  <a:pt x="61782" y="56970"/>
                </a:lnTo>
                <a:lnTo>
                  <a:pt x="59737" y="56789"/>
                </a:lnTo>
                <a:lnTo>
                  <a:pt x="53841" y="53661"/>
                </a:lnTo>
                <a:lnTo>
                  <a:pt x="51856" y="52097"/>
                </a:lnTo>
                <a:lnTo>
                  <a:pt x="50292" y="52398"/>
                </a:lnTo>
                <a:lnTo>
                  <a:pt x="49570" y="50713"/>
                </a:lnTo>
                <a:lnTo>
                  <a:pt x="45239" y="51315"/>
                </a:lnTo>
                <a:lnTo>
                  <a:pt x="44697" y="51736"/>
                </a:lnTo>
                <a:lnTo>
                  <a:pt x="34831" y="52157"/>
                </a:lnTo>
                <a:lnTo>
                  <a:pt x="34831" y="48969"/>
                </a:lnTo>
                <a:lnTo>
                  <a:pt x="31402" y="47465"/>
                </a:lnTo>
                <a:lnTo>
                  <a:pt x="29116" y="46021"/>
                </a:lnTo>
                <a:lnTo>
                  <a:pt x="28996" y="47344"/>
                </a:lnTo>
                <a:lnTo>
                  <a:pt x="26409" y="49209"/>
                </a:lnTo>
                <a:lnTo>
                  <a:pt x="16784" y="51916"/>
                </a:lnTo>
                <a:lnTo>
                  <a:pt x="11370" y="52999"/>
                </a:lnTo>
                <a:lnTo>
                  <a:pt x="9926" y="53781"/>
                </a:lnTo>
                <a:lnTo>
                  <a:pt x="2887" y="54744"/>
                </a:lnTo>
                <a:lnTo>
                  <a:pt x="1323" y="55526"/>
                </a:lnTo>
                <a:lnTo>
                  <a:pt x="0" y="46021"/>
                </a:lnTo>
                <a:lnTo>
                  <a:pt x="902" y="45720"/>
                </a:lnTo>
                <a:lnTo>
                  <a:pt x="5053" y="40907"/>
                </a:lnTo>
                <a:lnTo>
                  <a:pt x="6437" y="37358"/>
                </a:lnTo>
                <a:lnTo>
                  <a:pt x="8723" y="34892"/>
                </a:lnTo>
                <a:lnTo>
                  <a:pt x="16543" y="30319"/>
                </a:lnTo>
                <a:lnTo>
                  <a:pt x="16363" y="26831"/>
                </a:lnTo>
                <a:lnTo>
                  <a:pt x="14257" y="24244"/>
                </a:lnTo>
                <a:lnTo>
                  <a:pt x="13536" y="20514"/>
                </a:lnTo>
                <a:lnTo>
                  <a:pt x="13836" y="15822"/>
                </a:lnTo>
                <a:lnTo>
                  <a:pt x="13475" y="14257"/>
                </a:lnTo>
                <a:lnTo>
                  <a:pt x="14679" y="12212"/>
                </a:lnTo>
                <a:lnTo>
                  <a:pt x="13295" y="4391"/>
                </a:lnTo>
                <a:lnTo>
                  <a:pt x="14618" y="4692"/>
                </a:lnTo>
                <a:lnTo>
                  <a:pt x="18168" y="3970"/>
                </a:lnTo>
                <a:lnTo>
                  <a:pt x="22319" y="4572"/>
                </a:lnTo>
                <a:lnTo>
                  <a:pt x="27733" y="4452"/>
                </a:lnTo>
                <a:lnTo>
                  <a:pt x="31462" y="2527"/>
                </a:lnTo>
                <a:lnTo>
                  <a:pt x="34470" y="1805"/>
                </a:lnTo>
                <a:lnTo>
                  <a:pt x="37178" y="1805"/>
                </a:lnTo>
                <a:lnTo>
                  <a:pt x="43193" y="842"/>
                </a:lnTo>
                <a:lnTo>
                  <a:pt x="45178" y="0"/>
                </a:lnTo>
                <a:lnTo>
                  <a:pt x="46382" y="2166"/>
                </a:lnTo>
                <a:lnTo>
                  <a:pt x="47886" y="9806"/>
                </a:lnTo>
                <a:lnTo>
                  <a:pt x="50412" y="10407"/>
                </a:lnTo>
                <a:lnTo>
                  <a:pt x="51315" y="12453"/>
                </a:lnTo>
                <a:lnTo>
                  <a:pt x="51615" y="15882"/>
                </a:lnTo>
                <a:lnTo>
                  <a:pt x="53661" y="16784"/>
                </a:lnTo>
                <a:lnTo>
                  <a:pt x="55105" y="18769"/>
                </a:lnTo>
                <a:lnTo>
                  <a:pt x="57030" y="19190"/>
                </a:lnTo>
                <a:lnTo>
                  <a:pt x="60158" y="21236"/>
                </a:lnTo>
                <a:lnTo>
                  <a:pt x="60158" y="25327"/>
                </a:lnTo>
                <a:lnTo>
                  <a:pt x="63767" y="27131"/>
                </a:lnTo>
                <a:lnTo>
                  <a:pt x="64489" y="30079"/>
                </a:lnTo>
                <a:lnTo>
                  <a:pt x="67196" y="32004"/>
                </a:lnTo>
                <a:lnTo>
                  <a:pt x="68099" y="33989"/>
                </a:lnTo>
                <a:lnTo>
                  <a:pt x="70625" y="33989"/>
                </a:lnTo>
                <a:lnTo>
                  <a:pt x="72611" y="35252"/>
                </a:lnTo>
                <a:lnTo>
                  <a:pt x="73453" y="40787"/>
                </a:lnTo>
                <a:lnTo>
                  <a:pt x="75017" y="42050"/>
                </a:lnTo>
                <a:lnTo>
                  <a:pt x="78205" y="42832"/>
                </a:lnTo>
                <a:lnTo>
                  <a:pt x="80311" y="42832"/>
                </a:lnTo>
                <a:lnTo>
                  <a:pt x="81935" y="43855"/>
                </a:lnTo>
                <a:lnTo>
                  <a:pt x="85785" y="44938"/>
                </a:lnTo>
                <a:lnTo>
                  <a:pt x="88492" y="44457"/>
                </a:lnTo>
                <a:lnTo>
                  <a:pt x="89695" y="46021"/>
                </a:lnTo>
                <a:lnTo>
                  <a:pt x="93245" y="46322"/>
                </a:lnTo>
                <a:lnTo>
                  <a:pt x="97817" y="44878"/>
                </a:lnTo>
                <a:lnTo>
                  <a:pt x="100223" y="45179"/>
                </a:lnTo>
                <a:lnTo>
                  <a:pt x="104554" y="48126"/>
                </a:lnTo>
                <a:lnTo>
                  <a:pt x="107201" y="47284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 title="HI-2">
            <a:extLst>
              <a:ext uri="{FF2B5EF4-FFF2-40B4-BE49-F238E27FC236}">
                <a16:creationId xmlns:a16="http://schemas.microsoft.com/office/drawing/2014/main" id="{F16B16CB-5B0F-F930-827E-7B93C46FDF77}"/>
              </a:ext>
            </a:extLst>
          </p:cNvPr>
          <p:cNvSpPr/>
          <p:nvPr/>
        </p:nvSpPr>
        <p:spPr>
          <a:xfrm>
            <a:off x="2881850" y="5071844"/>
            <a:ext cx="1081467" cy="637418"/>
          </a:xfrm>
          <a:custGeom>
            <a:avLst/>
            <a:gdLst>
              <a:gd name="connsiteX0" fmla="*/ 887028 w 1353612"/>
              <a:gd name="connsiteY0" fmla="*/ 408532 h 826208"/>
              <a:gd name="connsiteX1" fmla="*/ 888292 w 1353612"/>
              <a:gd name="connsiteY1" fmla="*/ 408231 h 826208"/>
              <a:gd name="connsiteX2" fmla="*/ 893285 w 1353612"/>
              <a:gd name="connsiteY2" fmla="*/ 403900 h 826208"/>
              <a:gd name="connsiteX3" fmla="*/ 895751 w 1353612"/>
              <a:gd name="connsiteY3" fmla="*/ 402577 h 826208"/>
              <a:gd name="connsiteX4" fmla="*/ 896954 w 1353612"/>
              <a:gd name="connsiteY4" fmla="*/ 400832 h 826208"/>
              <a:gd name="connsiteX5" fmla="*/ 901887 w 1353612"/>
              <a:gd name="connsiteY5" fmla="*/ 398004 h 826208"/>
              <a:gd name="connsiteX6" fmla="*/ 906580 w 1353612"/>
              <a:gd name="connsiteY6" fmla="*/ 397042 h 826208"/>
              <a:gd name="connsiteX7" fmla="*/ 910189 w 1353612"/>
              <a:gd name="connsiteY7" fmla="*/ 399087 h 826208"/>
              <a:gd name="connsiteX8" fmla="*/ 914039 w 1353612"/>
              <a:gd name="connsiteY8" fmla="*/ 403659 h 826208"/>
              <a:gd name="connsiteX9" fmla="*/ 914400 w 1353612"/>
              <a:gd name="connsiteY9" fmla="*/ 405584 h 826208"/>
              <a:gd name="connsiteX10" fmla="*/ 911994 w 1353612"/>
              <a:gd name="connsiteY10" fmla="*/ 406667 h 826208"/>
              <a:gd name="connsiteX11" fmla="*/ 912295 w 1353612"/>
              <a:gd name="connsiteY11" fmla="*/ 410096 h 826208"/>
              <a:gd name="connsiteX12" fmla="*/ 911031 w 1353612"/>
              <a:gd name="connsiteY12" fmla="*/ 411721 h 826208"/>
              <a:gd name="connsiteX13" fmla="*/ 910971 w 1353612"/>
              <a:gd name="connsiteY13" fmla="*/ 414127 h 826208"/>
              <a:gd name="connsiteX14" fmla="*/ 913377 w 1353612"/>
              <a:gd name="connsiteY14" fmla="*/ 413826 h 826208"/>
              <a:gd name="connsiteX15" fmla="*/ 915964 w 1353612"/>
              <a:gd name="connsiteY15" fmla="*/ 414488 h 826208"/>
              <a:gd name="connsiteX16" fmla="*/ 916445 w 1353612"/>
              <a:gd name="connsiteY16" fmla="*/ 416052 h 826208"/>
              <a:gd name="connsiteX17" fmla="*/ 914160 w 1353612"/>
              <a:gd name="connsiteY17" fmla="*/ 418278 h 826208"/>
              <a:gd name="connsiteX18" fmla="*/ 913317 w 1353612"/>
              <a:gd name="connsiteY18" fmla="*/ 420383 h 826208"/>
              <a:gd name="connsiteX19" fmla="*/ 911392 w 1353612"/>
              <a:gd name="connsiteY19" fmla="*/ 419180 h 826208"/>
              <a:gd name="connsiteX20" fmla="*/ 908023 w 1353612"/>
              <a:gd name="connsiteY20" fmla="*/ 419661 h 826208"/>
              <a:gd name="connsiteX21" fmla="*/ 903211 w 1353612"/>
              <a:gd name="connsiteY21" fmla="*/ 421887 h 826208"/>
              <a:gd name="connsiteX22" fmla="*/ 901707 w 1353612"/>
              <a:gd name="connsiteY22" fmla="*/ 420203 h 826208"/>
              <a:gd name="connsiteX23" fmla="*/ 897375 w 1353612"/>
              <a:gd name="connsiteY23" fmla="*/ 420203 h 826208"/>
              <a:gd name="connsiteX24" fmla="*/ 894548 w 1353612"/>
              <a:gd name="connsiteY24" fmla="*/ 420804 h 826208"/>
              <a:gd name="connsiteX25" fmla="*/ 890217 w 1353612"/>
              <a:gd name="connsiteY25" fmla="*/ 423391 h 826208"/>
              <a:gd name="connsiteX26" fmla="*/ 888773 w 1353612"/>
              <a:gd name="connsiteY26" fmla="*/ 420684 h 826208"/>
              <a:gd name="connsiteX27" fmla="*/ 886306 w 1353612"/>
              <a:gd name="connsiteY27" fmla="*/ 423572 h 826208"/>
              <a:gd name="connsiteX28" fmla="*/ 883960 w 1353612"/>
              <a:gd name="connsiteY28" fmla="*/ 424775 h 826208"/>
              <a:gd name="connsiteX29" fmla="*/ 880772 w 1353612"/>
              <a:gd name="connsiteY29" fmla="*/ 424233 h 826208"/>
              <a:gd name="connsiteX30" fmla="*/ 879087 w 1353612"/>
              <a:gd name="connsiteY30" fmla="*/ 423030 h 826208"/>
              <a:gd name="connsiteX31" fmla="*/ 879208 w 1353612"/>
              <a:gd name="connsiteY31" fmla="*/ 421286 h 826208"/>
              <a:gd name="connsiteX32" fmla="*/ 877644 w 1353612"/>
              <a:gd name="connsiteY32" fmla="*/ 421165 h 826208"/>
              <a:gd name="connsiteX33" fmla="*/ 875177 w 1353612"/>
              <a:gd name="connsiteY33" fmla="*/ 419060 h 826208"/>
              <a:gd name="connsiteX34" fmla="*/ 875779 w 1353612"/>
              <a:gd name="connsiteY34" fmla="*/ 416774 h 826208"/>
              <a:gd name="connsiteX35" fmla="*/ 879869 w 1353612"/>
              <a:gd name="connsiteY35" fmla="*/ 412382 h 826208"/>
              <a:gd name="connsiteX36" fmla="*/ 880591 w 1353612"/>
              <a:gd name="connsiteY36" fmla="*/ 410758 h 826208"/>
              <a:gd name="connsiteX37" fmla="*/ 887028 w 1353612"/>
              <a:gd name="connsiteY37" fmla="*/ 408532 h 826208"/>
              <a:gd name="connsiteX38" fmla="*/ 809064 w 1353612"/>
              <a:gd name="connsiteY38" fmla="*/ 318175 h 826208"/>
              <a:gd name="connsiteX39" fmla="*/ 812613 w 1353612"/>
              <a:gd name="connsiteY39" fmla="*/ 317874 h 826208"/>
              <a:gd name="connsiteX40" fmla="*/ 818147 w 1353612"/>
              <a:gd name="connsiteY40" fmla="*/ 318656 h 826208"/>
              <a:gd name="connsiteX41" fmla="*/ 823562 w 1353612"/>
              <a:gd name="connsiteY41" fmla="*/ 320461 h 826208"/>
              <a:gd name="connsiteX42" fmla="*/ 826269 w 1353612"/>
              <a:gd name="connsiteY42" fmla="*/ 322266 h 826208"/>
              <a:gd name="connsiteX43" fmla="*/ 839864 w 1353612"/>
              <a:gd name="connsiteY43" fmla="*/ 334297 h 826208"/>
              <a:gd name="connsiteX44" fmla="*/ 841850 w 1353612"/>
              <a:gd name="connsiteY44" fmla="*/ 336523 h 826208"/>
              <a:gd name="connsiteX45" fmla="*/ 845940 w 1353612"/>
              <a:gd name="connsiteY45" fmla="*/ 342900 h 826208"/>
              <a:gd name="connsiteX46" fmla="*/ 846061 w 1353612"/>
              <a:gd name="connsiteY46" fmla="*/ 346810 h 826208"/>
              <a:gd name="connsiteX47" fmla="*/ 844256 w 1353612"/>
              <a:gd name="connsiteY47" fmla="*/ 350841 h 826208"/>
              <a:gd name="connsiteX48" fmla="*/ 842451 w 1353612"/>
              <a:gd name="connsiteY48" fmla="*/ 353127 h 826208"/>
              <a:gd name="connsiteX49" fmla="*/ 840827 w 1353612"/>
              <a:gd name="connsiteY49" fmla="*/ 357458 h 826208"/>
              <a:gd name="connsiteX50" fmla="*/ 837819 w 1353612"/>
              <a:gd name="connsiteY50" fmla="*/ 360045 h 826208"/>
              <a:gd name="connsiteX51" fmla="*/ 835413 w 1353612"/>
              <a:gd name="connsiteY51" fmla="*/ 360045 h 826208"/>
              <a:gd name="connsiteX52" fmla="*/ 831984 w 1353612"/>
              <a:gd name="connsiteY52" fmla="*/ 361850 h 826208"/>
              <a:gd name="connsiteX53" fmla="*/ 828735 w 1353612"/>
              <a:gd name="connsiteY53" fmla="*/ 364436 h 826208"/>
              <a:gd name="connsiteX54" fmla="*/ 827592 w 1353612"/>
              <a:gd name="connsiteY54" fmla="*/ 363835 h 826208"/>
              <a:gd name="connsiteX55" fmla="*/ 826389 w 1353612"/>
              <a:gd name="connsiteY55" fmla="*/ 366301 h 826208"/>
              <a:gd name="connsiteX56" fmla="*/ 824524 w 1353612"/>
              <a:gd name="connsiteY56" fmla="*/ 365218 h 826208"/>
              <a:gd name="connsiteX57" fmla="*/ 822359 w 1353612"/>
              <a:gd name="connsiteY57" fmla="*/ 366422 h 826208"/>
              <a:gd name="connsiteX58" fmla="*/ 819471 w 1353612"/>
              <a:gd name="connsiteY58" fmla="*/ 366181 h 826208"/>
              <a:gd name="connsiteX59" fmla="*/ 818749 w 1353612"/>
              <a:gd name="connsiteY59" fmla="*/ 366903 h 826208"/>
              <a:gd name="connsiteX60" fmla="*/ 814779 w 1353612"/>
              <a:gd name="connsiteY60" fmla="*/ 366542 h 826208"/>
              <a:gd name="connsiteX61" fmla="*/ 808643 w 1353612"/>
              <a:gd name="connsiteY61" fmla="*/ 368046 h 826208"/>
              <a:gd name="connsiteX62" fmla="*/ 806056 w 1353612"/>
              <a:gd name="connsiteY62" fmla="*/ 364797 h 826208"/>
              <a:gd name="connsiteX63" fmla="*/ 803890 w 1353612"/>
              <a:gd name="connsiteY63" fmla="*/ 362692 h 826208"/>
              <a:gd name="connsiteX64" fmla="*/ 800882 w 1353612"/>
              <a:gd name="connsiteY64" fmla="*/ 354089 h 826208"/>
              <a:gd name="connsiteX65" fmla="*/ 801363 w 1353612"/>
              <a:gd name="connsiteY65" fmla="*/ 352946 h 826208"/>
              <a:gd name="connsiteX66" fmla="*/ 801544 w 1353612"/>
              <a:gd name="connsiteY66" fmla="*/ 346088 h 826208"/>
              <a:gd name="connsiteX67" fmla="*/ 800521 w 1353612"/>
              <a:gd name="connsiteY67" fmla="*/ 343682 h 826208"/>
              <a:gd name="connsiteX68" fmla="*/ 796731 w 1353612"/>
              <a:gd name="connsiteY68" fmla="*/ 337967 h 826208"/>
              <a:gd name="connsiteX69" fmla="*/ 795528 w 1353612"/>
              <a:gd name="connsiteY69" fmla="*/ 336764 h 826208"/>
              <a:gd name="connsiteX70" fmla="*/ 788249 w 1353612"/>
              <a:gd name="connsiteY70" fmla="*/ 333575 h 826208"/>
              <a:gd name="connsiteX71" fmla="*/ 785843 w 1353612"/>
              <a:gd name="connsiteY71" fmla="*/ 333034 h 826208"/>
              <a:gd name="connsiteX72" fmla="*/ 782835 w 1353612"/>
              <a:gd name="connsiteY72" fmla="*/ 327800 h 826208"/>
              <a:gd name="connsiteX73" fmla="*/ 782955 w 1353612"/>
              <a:gd name="connsiteY73" fmla="*/ 324973 h 826208"/>
              <a:gd name="connsiteX74" fmla="*/ 783858 w 1353612"/>
              <a:gd name="connsiteY74" fmla="*/ 322567 h 826208"/>
              <a:gd name="connsiteX75" fmla="*/ 788790 w 1353612"/>
              <a:gd name="connsiteY75" fmla="*/ 319378 h 826208"/>
              <a:gd name="connsiteX76" fmla="*/ 792159 w 1353612"/>
              <a:gd name="connsiteY76" fmla="*/ 318235 h 826208"/>
              <a:gd name="connsiteX77" fmla="*/ 800581 w 1353612"/>
              <a:gd name="connsiteY77" fmla="*/ 317092 h 826208"/>
              <a:gd name="connsiteX78" fmla="*/ 805093 w 1353612"/>
              <a:gd name="connsiteY78" fmla="*/ 318235 h 826208"/>
              <a:gd name="connsiteX79" fmla="*/ 809064 w 1353612"/>
              <a:gd name="connsiteY79" fmla="*/ 318235 h 826208"/>
              <a:gd name="connsiteX80" fmla="*/ 727971 w 1353612"/>
              <a:gd name="connsiteY80" fmla="*/ 260123 h 826208"/>
              <a:gd name="connsiteX81" fmla="*/ 731941 w 1353612"/>
              <a:gd name="connsiteY81" fmla="*/ 256934 h 826208"/>
              <a:gd name="connsiteX82" fmla="*/ 733144 w 1353612"/>
              <a:gd name="connsiteY82" fmla="*/ 255190 h 826208"/>
              <a:gd name="connsiteX83" fmla="*/ 733746 w 1353612"/>
              <a:gd name="connsiteY83" fmla="*/ 250136 h 826208"/>
              <a:gd name="connsiteX84" fmla="*/ 733144 w 1353612"/>
              <a:gd name="connsiteY84" fmla="*/ 247309 h 826208"/>
              <a:gd name="connsiteX85" fmla="*/ 730558 w 1353612"/>
              <a:gd name="connsiteY85" fmla="*/ 244481 h 826208"/>
              <a:gd name="connsiteX86" fmla="*/ 731941 w 1353612"/>
              <a:gd name="connsiteY86" fmla="*/ 243098 h 826208"/>
              <a:gd name="connsiteX87" fmla="*/ 735671 w 1353612"/>
              <a:gd name="connsiteY87" fmla="*/ 244481 h 826208"/>
              <a:gd name="connsiteX88" fmla="*/ 741446 w 1353612"/>
              <a:gd name="connsiteY88" fmla="*/ 244181 h 826208"/>
              <a:gd name="connsiteX89" fmla="*/ 742168 w 1353612"/>
              <a:gd name="connsiteY89" fmla="*/ 243279 h 826208"/>
              <a:gd name="connsiteX90" fmla="*/ 744454 w 1353612"/>
              <a:gd name="connsiteY90" fmla="*/ 244722 h 826208"/>
              <a:gd name="connsiteX91" fmla="*/ 746078 w 1353612"/>
              <a:gd name="connsiteY91" fmla="*/ 245143 h 826208"/>
              <a:gd name="connsiteX92" fmla="*/ 748545 w 1353612"/>
              <a:gd name="connsiteY92" fmla="*/ 247730 h 826208"/>
              <a:gd name="connsiteX93" fmla="*/ 752455 w 1353612"/>
              <a:gd name="connsiteY93" fmla="*/ 248091 h 826208"/>
              <a:gd name="connsiteX94" fmla="*/ 755824 w 1353612"/>
              <a:gd name="connsiteY94" fmla="*/ 247910 h 826208"/>
              <a:gd name="connsiteX95" fmla="*/ 756065 w 1353612"/>
              <a:gd name="connsiteY95" fmla="*/ 248632 h 826208"/>
              <a:gd name="connsiteX96" fmla="*/ 759313 w 1353612"/>
              <a:gd name="connsiteY96" fmla="*/ 248873 h 826208"/>
              <a:gd name="connsiteX97" fmla="*/ 762562 w 1353612"/>
              <a:gd name="connsiteY97" fmla="*/ 248151 h 826208"/>
              <a:gd name="connsiteX98" fmla="*/ 766773 w 1353612"/>
              <a:gd name="connsiteY98" fmla="*/ 249053 h 826208"/>
              <a:gd name="connsiteX99" fmla="*/ 771585 w 1353612"/>
              <a:gd name="connsiteY99" fmla="*/ 248933 h 826208"/>
              <a:gd name="connsiteX100" fmla="*/ 776217 w 1353612"/>
              <a:gd name="connsiteY100" fmla="*/ 250317 h 826208"/>
              <a:gd name="connsiteX101" fmla="*/ 779646 w 1353612"/>
              <a:gd name="connsiteY101" fmla="*/ 250918 h 826208"/>
              <a:gd name="connsiteX102" fmla="*/ 783737 w 1353612"/>
              <a:gd name="connsiteY102" fmla="*/ 250076 h 826208"/>
              <a:gd name="connsiteX103" fmla="*/ 787948 w 1353612"/>
              <a:gd name="connsiteY103" fmla="*/ 250437 h 826208"/>
              <a:gd name="connsiteX104" fmla="*/ 794686 w 1353612"/>
              <a:gd name="connsiteY104" fmla="*/ 252001 h 826208"/>
              <a:gd name="connsiteX105" fmla="*/ 797814 w 1353612"/>
              <a:gd name="connsiteY105" fmla="*/ 250136 h 826208"/>
              <a:gd name="connsiteX106" fmla="*/ 798295 w 1353612"/>
              <a:gd name="connsiteY106" fmla="*/ 244301 h 826208"/>
              <a:gd name="connsiteX107" fmla="*/ 800942 w 1353612"/>
              <a:gd name="connsiteY107" fmla="*/ 242256 h 826208"/>
              <a:gd name="connsiteX108" fmla="*/ 802867 w 1353612"/>
              <a:gd name="connsiteY108" fmla="*/ 242977 h 826208"/>
              <a:gd name="connsiteX109" fmla="*/ 806717 w 1353612"/>
              <a:gd name="connsiteY109" fmla="*/ 248993 h 826208"/>
              <a:gd name="connsiteX110" fmla="*/ 808041 w 1353612"/>
              <a:gd name="connsiteY110" fmla="*/ 253024 h 826208"/>
              <a:gd name="connsiteX111" fmla="*/ 810447 w 1353612"/>
              <a:gd name="connsiteY111" fmla="*/ 253866 h 826208"/>
              <a:gd name="connsiteX112" fmla="*/ 812011 w 1353612"/>
              <a:gd name="connsiteY112" fmla="*/ 253024 h 826208"/>
              <a:gd name="connsiteX113" fmla="*/ 815500 w 1353612"/>
              <a:gd name="connsiteY113" fmla="*/ 254468 h 826208"/>
              <a:gd name="connsiteX114" fmla="*/ 819712 w 1353612"/>
              <a:gd name="connsiteY114" fmla="*/ 254889 h 826208"/>
              <a:gd name="connsiteX115" fmla="*/ 820674 w 1353612"/>
              <a:gd name="connsiteY115" fmla="*/ 253505 h 826208"/>
              <a:gd name="connsiteX116" fmla="*/ 822359 w 1353612"/>
              <a:gd name="connsiteY116" fmla="*/ 253385 h 826208"/>
              <a:gd name="connsiteX117" fmla="*/ 822960 w 1353612"/>
              <a:gd name="connsiteY117" fmla="*/ 255129 h 826208"/>
              <a:gd name="connsiteX118" fmla="*/ 824464 w 1353612"/>
              <a:gd name="connsiteY118" fmla="*/ 254047 h 826208"/>
              <a:gd name="connsiteX119" fmla="*/ 827111 w 1353612"/>
              <a:gd name="connsiteY119" fmla="*/ 255069 h 826208"/>
              <a:gd name="connsiteX120" fmla="*/ 832645 w 1353612"/>
              <a:gd name="connsiteY120" fmla="*/ 253445 h 826208"/>
              <a:gd name="connsiteX121" fmla="*/ 835653 w 1353612"/>
              <a:gd name="connsiteY121" fmla="*/ 253926 h 826208"/>
              <a:gd name="connsiteX122" fmla="*/ 836435 w 1353612"/>
              <a:gd name="connsiteY122" fmla="*/ 252843 h 826208"/>
              <a:gd name="connsiteX123" fmla="*/ 842090 w 1353612"/>
              <a:gd name="connsiteY123" fmla="*/ 250738 h 826208"/>
              <a:gd name="connsiteX124" fmla="*/ 843895 w 1353612"/>
              <a:gd name="connsiteY124" fmla="*/ 252242 h 826208"/>
              <a:gd name="connsiteX125" fmla="*/ 845519 w 1353612"/>
              <a:gd name="connsiteY125" fmla="*/ 252422 h 826208"/>
              <a:gd name="connsiteX126" fmla="*/ 846722 w 1353612"/>
              <a:gd name="connsiteY126" fmla="*/ 250798 h 826208"/>
              <a:gd name="connsiteX127" fmla="*/ 850332 w 1353612"/>
              <a:gd name="connsiteY127" fmla="*/ 250136 h 826208"/>
              <a:gd name="connsiteX128" fmla="*/ 857852 w 1353612"/>
              <a:gd name="connsiteY128" fmla="*/ 250557 h 826208"/>
              <a:gd name="connsiteX129" fmla="*/ 858814 w 1353612"/>
              <a:gd name="connsiteY129" fmla="*/ 251580 h 826208"/>
              <a:gd name="connsiteX130" fmla="*/ 858814 w 1353612"/>
              <a:gd name="connsiteY130" fmla="*/ 254047 h 826208"/>
              <a:gd name="connsiteX131" fmla="*/ 860619 w 1353612"/>
              <a:gd name="connsiteY131" fmla="*/ 254528 h 826208"/>
              <a:gd name="connsiteX132" fmla="*/ 863266 w 1353612"/>
              <a:gd name="connsiteY132" fmla="*/ 253626 h 826208"/>
              <a:gd name="connsiteX133" fmla="*/ 865191 w 1353612"/>
              <a:gd name="connsiteY133" fmla="*/ 253986 h 826208"/>
              <a:gd name="connsiteX134" fmla="*/ 864589 w 1353612"/>
              <a:gd name="connsiteY134" fmla="*/ 257897 h 826208"/>
              <a:gd name="connsiteX135" fmla="*/ 862363 w 1353612"/>
              <a:gd name="connsiteY135" fmla="*/ 261988 h 826208"/>
              <a:gd name="connsiteX136" fmla="*/ 860559 w 1353612"/>
              <a:gd name="connsiteY136" fmla="*/ 263311 h 826208"/>
              <a:gd name="connsiteX137" fmla="*/ 859235 w 1353612"/>
              <a:gd name="connsiteY137" fmla="*/ 265898 h 826208"/>
              <a:gd name="connsiteX138" fmla="*/ 850332 w 1353612"/>
              <a:gd name="connsiteY138" fmla="*/ 273838 h 826208"/>
              <a:gd name="connsiteX139" fmla="*/ 850272 w 1353612"/>
              <a:gd name="connsiteY139" fmla="*/ 274801 h 826208"/>
              <a:gd name="connsiteX140" fmla="*/ 847264 w 1353612"/>
              <a:gd name="connsiteY140" fmla="*/ 275644 h 826208"/>
              <a:gd name="connsiteX141" fmla="*/ 846422 w 1353612"/>
              <a:gd name="connsiteY141" fmla="*/ 277568 h 826208"/>
              <a:gd name="connsiteX142" fmla="*/ 843715 w 1353612"/>
              <a:gd name="connsiteY142" fmla="*/ 278892 h 826208"/>
              <a:gd name="connsiteX143" fmla="*/ 840286 w 1353612"/>
              <a:gd name="connsiteY143" fmla="*/ 279493 h 826208"/>
              <a:gd name="connsiteX144" fmla="*/ 835714 w 1353612"/>
              <a:gd name="connsiteY144" fmla="*/ 282682 h 826208"/>
              <a:gd name="connsiteX145" fmla="*/ 832585 w 1353612"/>
              <a:gd name="connsiteY145" fmla="*/ 283644 h 826208"/>
              <a:gd name="connsiteX146" fmla="*/ 831984 w 1353612"/>
              <a:gd name="connsiteY146" fmla="*/ 282080 h 826208"/>
              <a:gd name="connsiteX147" fmla="*/ 830480 w 1353612"/>
              <a:gd name="connsiteY147" fmla="*/ 282561 h 826208"/>
              <a:gd name="connsiteX148" fmla="*/ 826389 w 1353612"/>
              <a:gd name="connsiteY148" fmla="*/ 285389 h 826208"/>
              <a:gd name="connsiteX149" fmla="*/ 821998 w 1353612"/>
              <a:gd name="connsiteY149" fmla="*/ 284667 h 826208"/>
              <a:gd name="connsiteX150" fmla="*/ 821216 w 1353612"/>
              <a:gd name="connsiteY150" fmla="*/ 282922 h 826208"/>
              <a:gd name="connsiteX151" fmla="*/ 820012 w 1353612"/>
              <a:gd name="connsiteY151" fmla="*/ 283404 h 826208"/>
              <a:gd name="connsiteX152" fmla="*/ 814959 w 1353612"/>
              <a:gd name="connsiteY152" fmla="*/ 282201 h 826208"/>
              <a:gd name="connsiteX153" fmla="*/ 808221 w 1353612"/>
              <a:gd name="connsiteY153" fmla="*/ 281599 h 826208"/>
              <a:gd name="connsiteX154" fmla="*/ 802386 w 1353612"/>
              <a:gd name="connsiteY154" fmla="*/ 279794 h 826208"/>
              <a:gd name="connsiteX155" fmla="*/ 800220 w 1353612"/>
              <a:gd name="connsiteY155" fmla="*/ 280095 h 826208"/>
              <a:gd name="connsiteX156" fmla="*/ 797333 w 1353612"/>
              <a:gd name="connsiteY156" fmla="*/ 278170 h 826208"/>
              <a:gd name="connsiteX157" fmla="*/ 795348 w 1353612"/>
              <a:gd name="connsiteY157" fmla="*/ 278711 h 826208"/>
              <a:gd name="connsiteX158" fmla="*/ 794626 w 1353612"/>
              <a:gd name="connsiteY158" fmla="*/ 277929 h 826208"/>
              <a:gd name="connsiteX159" fmla="*/ 788249 w 1353612"/>
              <a:gd name="connsiteY159" fmla="*/ 276185 h 826208"/>
              <a:gd name="connsiteX160" fmla="*/ 787046 w 1353612"/>
              <a:gd name="connsiteY160" fmla="*/ 274501 h 826208"/>
              <a:gd name="connsiteX161" fmla="*/ 783557 w 1353612"/>
              <a:gd name="connsiteY161" fmla="*/ 274199 h 826208"/>
              <a:gd name="connsiteX162" fmla="*/ 778925 w 1353612"/>
              <a:gd name="connsiteY162" fmla="*/ 273237 h 826208"/>
              <a:gd name="connsiteX163" fmla="*/ 771946 w 1353612"/>
              <a:gd name="connsiteY163" fmla="*/ 272816 h 826208"/>
              <a:gd name="connsiteX164" fmla="*/ 764366 w 1353612"/>
              <a:gd name="connsiteY164" fmla="*/ 274621 h 826208"/>
              <a:gd name="connsiteX165" fmla="*/ 758952 w 1353612"/>
              <a:gd name="connsiteY165" fmla="*/ 276546 h 826208"/>
              <a:gd name="connsiteX166" fmla="*/ 757087 w 1353612"/>
              <a:gd name="connsiteY166" fmla="*/ 276245 h 826208"/>
              <a:gd name="connsiteX167" fmla="*/ 749868 w 1353612"/>
              <a:gd name="connsiteY167" fmla="*/ 276846 h 826208"/>
              <a:gd name="connsiteX168" fmla="*/ 733926 w 1353612"/>
              <a:gd name="connsiteY168" fmla="*/ 278651 h 826208"/>
              <a:gd name="connsiteX169" fmla="*/ 726226 w 1353612"/>
              <a:gd name="connsiteY169" fmla="*/ 277568 h 826208"/>
              <a:gd name="connsiteX170" fmla="*/ 722617 w 1353612"/>
              <a:gd name="connsiteY170" fmla="*/ 277689 h 826208"/>
              <a:gd name="connsiteX171" fmla="*/ 719609 w 1353612"/>
              <a:gd name="connsiteY171" fmla="*/ 275644 h 826208"/>
              <a:gd name="connsiteX172" fmla="*/ 721955 w 1353612"/>
              <a:gd name="connsiteY172" fmla="*/ 272094 h 826208"/>
              <a:gd name="connsiteX173" fmla="*/ 721835 w 1353612"/>
              <a:gd name="connsiteY173" fmla="*/ 269688 h 826208"/>
              <a:gd name="connsiteX174" fmla="*/ 723940 w 1353612"/>
              <a:gd name="connsiteY174" fmla="*/ 264574 h 826208"/>
              <a:gd name="connsiteX175" fmla="*/ 727068 w 1353612"/>
              <a:gd name="connsiteY175" fmla="*/ 260423 h 826208"/>
              <a:gd name="connsiteX176" fmla="*/ 727971 w 1353612"/>
              <a:gd name="connsiteY176" fmla="*/ 260123 h 826208"/>
              <a:gd name="connsiteX177" fmla="*/ 634907 w 1353612"/>
              <a:gd name="connsiteY177" fmla="*/ 224750 h 826208"/>
              <a:gd name="connsiteX178" fmla="*/ 632260 w 1353612"/>
              <a:gd name="connsiteY178" fmla="*/ 225592 h 826208"/>
              <a:gd name="connsiteX179" fmla="*/ 627868 w 1353612"/>
              <a:gd name="connsiteY179" fmla="*/ 222584 h 826208"/>
              <a:gd name="connsiteX180" fmla="*/ 625462 w 1353612"/>
              <a:gd name="connsiteY180" fmla="*/ 222343 h 826208"/>
              <a:gd name="connsiteX181" fmla="*/ 620950 w 1353612"/>
              <a:gd name="connsiteY181" fmla="*/ 223787 h 826208"/>
              <a:gd name="connsiteX182" fmla="*/ 617340 w 1353612"/>
              <a:gd name="connsiteY182" fmla="*/ 223366 h 826208"/>
              <a:gd name="connsiteX183" fmla="*/ 616137 w 1353612"/>
              <a:gd name="connsiteY183" fmla="*/ 221922 h 826208"/>
              <a:gd name="connsiteX184" fmla="*/ 613490 w 1353612"/>
              <a:gd name="connsiteY184" fmla="*/ 222404 h 826208"/>
              <a:gd name="connsiteX185" fmla="*/ 609580 w 1353612"/>
              <a:gd name="connsiteY185" fmla="*/ 221321 h 826208"/>
              <a:gd name="connsiteX186" fmla="*/ 608016 w 1353612"/>
              <a:gd name="connsiteY186" fmla="*/ 220298 h 826208"/>
              <a:gd name="connsiteX187" fmla="*/ 605910 w 1353612"/>
              <a:gd name="connsiteY187" fmla="*/ 220298 h 826208"/>
              <a:gd name="connsiteX188" fmla="*/ 602722 w 1353612"/>
              <a:gd name="connsiteY188" fmla="*/ 219516 h 826208"/>
              <a:gd name="connsiteX189" fmla="*/ 601038 w 1353612"/>
              <a:gd name="connsiteY189" fmla="*/ 218192 h 826208"/>
              <a:gd name="connsiteX190" fmla="*/ 600316 w 1353612"/>
              <a:gd name="connsiteY190" fmla="*/ 212778 h 826208"/>
              <a:gd name="connsiteX191" fmla="*/ 598331 w 1353612"/>
              <a:gd name="connsiteY191" fmla="*/ 211515 h 826208"/>
              <a:gd name="connsiteX192" fmla="*/ 595924 w 1353612"/>
              <a:gd name="connsiteY192" fmla="*/ 211455 h 826208"/>
              <a:gd name="connsiteX193" fmla="*/ 595022 w 1353612"/>
              <a:gd name="connsiteY193" fmla="*/ 209410 h 826208"/>
              <a:gd name="connsiteX194" fmla="*/ 592194 w 1353612"/>
              <a:gd name="connsiteY194" fmla="*/ 207545 h 826208"/>
              <a:gd name="connsiteX195" fmla="*/ 591533 w 1353612"/>
              <a:gd name="connsiteY195" fmla="*/ 204537 h 826208"/>
              <a:gd name="connsiteX196" fmla="*/ 587923 w 1353612"/>
              <a:gd name="connsiteY196" fmla="*/ 202792 h 826208"/>
              <a:gd name="connsiteX197" fmla="*/ 587863 w 1353612"/>
              <a:gd name="connsiteY197" fmla="*/ 198701 h 826208"/>
              <a:gd name="connsiteX198" fmla="*/ 584735 w 1353612"/>
              <a:gd name="connsiteY198" fmla="*/ 196656 h 826208"/>
              <a:gd name="connsiteX199" fmla="*/ 582810 w 1353612"/>
              <a:gd name="connsiteY199" fmla="*/ 196235 h 826208"/>
              <a:gd name="connsiteX200" fmla="*/ 581366 w 1353612"/>
              <a:gd name="connsiteY200" fmla="*/ 194250 h 826208"/>
              <a:gd name="connsiteX201" fmla="*/ 579321 w 1353612"/>
              <a:gd name="connsiteY201" fmla="*/ 193347 h 826208"/>
              <a:gd name="connsiteX202" fmla="*/ 579080 w 1353612"/>
              <a:gd name="connsiteY202" fmla="*/ 189919 h 826208"/>
              <a:gd name="connsiteX203" fmla="*/ 578238 w 1353612"/>
              <a:gd name="connsiteY203" fmla="*/ 187933 h 826208"/>
              <a:gd name="connsiteX204" fmla="*/ 575591 w 1353612"/>
              <a:gd name="connsiteY204" fmla="*/ 187272 h 826208"/>
              <a:gd name="connsiteX205" fmla="*/ 574087 w 1353612"/>
              <a:gd name="connsiteY205" fmla="*/ 179631 h 826208"/>
              <a:gd name="connsiteX206" fmla="*/ 572884 w 1353612"/>
              <a:gd name="connsiteY206" fmla="*/ 177466 h 826208"/>
              <a:gd name="connsiteX207" fmla="*/ 570838 w 1353612"/>
              <a:gd name="connsiteY207" fmla="*/ 178368 h 826208"/>
              <a:gd name="connsiteX208" fmla="*/ 564883 w 1353612"/>
              <a:gd name="connsiteY208" fmla="*/ 179331 h 826208"/>
              <a:gd name="connsiteX209" fmla="*/ 562115 w 1353612"/>
              <a:gd name="connsiteY209" fmla="*/ 179331 h 826208"/>
              <a:gd name="connsiteX210" fmla="*/ 559108 w 1353612"/>
              <a:gd name="connsiteY210" fmla="*/ 179932 h 826208"/>
              <a:gd name="connsiteX211" fmla="*/ 555498 w 1353612"/>
              <a:gd name="connsiteY211" fmla="*/ 181917 h 826208"/>
              <a:gd name="connsiteX212" fmla="*/ 549903 w 1353612"/>
              <a:gd name="connsiteY212" fmla="*/ 182098 h 826208"/>
              <a:gd name="connsiteX213" fmla="*/ 545873 w 1353612"/>
              <a:gd name="connsiteY213" fmla="*/ 181496 h 826208"/>
              <a:gd name="connsiteX214" fmla="*/ 542324 w 1353612"/>
              <a:gd name="connsiteY214" fmla="*/ 182158 h 826208"/>
              <a:gd name="connsiteX215" fmla="*/ 541000 w 1353612"/>
              <a:gd name="connsiteY215" fmla="*/ 181857 h 826208"/>
              <a:gd name="connsiteX216" fmla="*/ 542384 w 1353612"/>
              <a:gd name="connsiteY216" fmla="*/ 189678 h 826208"/>
              <a:gd name="connsiteX217" fmla="*/ 541181 w 1353612"/>
              <a:gd name="connsiteY217" fmla="*/ 191723 h 826208"/>
              <a:gd name="connsiteX218" fmla="*/ 541542 w 1353612"/>
              <a:gd name="connsiteY218" fmla="*/ 193287 h 826208"/>
              <a:gd name="connsiteX219" fmla="*/ 541241 w 1353612"/>
              <a:gd name="connsiteY219" fmla="*/ 198100 h 826208"/>
              <a:gd name="connsiteX220" fmla="*/ 541962 w 1353612"/>
              <a:gd name="connsiteY220" fmla="*/ 201709 h 826208"/>
              <a:gd name="connsiteX221" fmla="*/ 544068 w 1353612"/>
              <a:gd name="connsiteY221" fmla="*/ 204296 h 826208"/>
              <a:gd name="connsiteX222" fmla="*/ 544249 w 1353612"/>
              <a:gd name="connsiteY222" fmla="*/ 207725 h 826208"/>
              <a:gd name="connsiteX223" fmla="*/ 536428 w 1353612"/>
              <a:gd name="connsiteY223" fmla="*/ 212357 h 826208"/>
              <a:gd name="connsiteX224" fmla="*/ 534142 w 1353612"/>
              <a:gd name="connsiteY224" fmla="*/ 214824 h 826208"/>
              <a:gd name="connsiteX225" fmla="*/ 532758 w 1353612"/>
              <a:gd name="connsiteY225" fmla="*/ 218433 h 826208"/>
              <a:gd name="connsiteX226" fmla="*/ 528607 w 1353612"/>
              <a:gd name="connsiteY226" fmla="*/ 223246 h 826208"/>
              <a:gd name="connsiteX227" fmla="*/ 527705 w 1353612"/>
              <a:gd name="connsiteY227" fmla="*/ 223486 h 826208"/>
              <a:gd name="connsiteX228" fmla="*/ 528908 w 1353612"/>
              <a:gd name="connsiteY228" fmla="*/ 232991 h 826208"/>
              <a:gd name="connsiteX229" fmla="*/ 524878 w 1353612"/>
              <a:gd name="connsiteY229" fmla="*/ 233232 h 826208"/>
              <a:gd name="connsiteX230" fmla="*/ 522411 w 1353612"/>
              <a:gd name="connsiteY230" fmla="*/ 231608 h 826208"/>
              <a:gd name="connsiteX231" fmla="*/ 519584 w 1353612"/>
              <a:gd name="connsiteY231" fmla="*/ 225592 h 826208"/>
              <a:gd name="connsiteX232" fmla="*/ 519283 w 1353612"/>
              <a:gd name="connsiteY232" fmla="*/ 223306 h 826208"/>
              <a:gd name="connsiteX233" fmla="*/ 518200 w 1353612"/>
              <a:gd name="connsiteY233" fmla="*/ 221621 h 826208"/>
              <a:gd name="connsiteX234" fmla="*/ 517719 w 1353612"/>
              <a:gd name="connsiteY234" fmla="*/ 217952 h 826208"/>
              <a:gd name="connsiteX235" fmla="*/ 514711 w 1353612"/>
              <a:gd name="connsiteY235" fmla="*/ 212478 h 826208"/>
              <a:gd name="connsiteX236" fmla="*/ 509417 w 1353612"/>
              <a:gd name="connsiteY236" fmla="*/ 207665 h 826208"/>
              <a:gd name="connsiteX237" fmla="*/ 506770 w 1353612"/>
              <a:gd name="connsiteY237" fmla="*/ 207003 h 826208"/>
              <a:gd name="connsiteX238" fmla="*/ 505146 w 1353612"/>
              <a:gd name="connsiteY238" fmla="*/ 205499 h 826208"/>
              <a:gd name="connsiteX239" fmla="*/ 505567 w 1353612"/>
              <a:gd name="connsiteY239" fmla="*/ 204116 h 826208"/>
              <a:gd name="connsiteX240" fmla="*/ 504965 w 1353612"/>
              <a:gd name="connsiteY240" fmla="*/ 199243 h 826208"/>
              <a:gd name="connsiteX241" fmla="*/ 504123 w 1353612"/>
              <a:gd name="connsiteY241" fmla="*/ 198882 h 826208"/>
              <a:gd name="connsiteX242" fmla="*/ 502258 w 1353612"/>
              <a:gd name="connsiteY242" fmla="*/ 194671 h 826208"/>
              <a:gd name="connsiteX243" fmla="*/ 500213 w 1353612"/>
              <a:gd name="connsiteY243" fmla="*/ 194189 h 826208"/>
              <a:gd name="connsiteX244" fmla="*/ 498769 w 1353612"/>
              <a:gd name="connsiteY244" fmla="*/ 191783 h 826208"/>
              <a:gd name="connsiteX245" fmla="*/ 496062 w 1353612"/>
              <a:gd name="connsiteY245" fmla="*/ 191362 h 826208"/>
              <a:gd name="connsiteX246" fmla="*/ 494438 w 1353612"/>
              <a:gd name="connsiteY246" fmla="*/ 187331 h 826208"/>
              <a:gd name="connsiteX247" fmla="*/ 491731 w 1353612"/>
              <a:gd name="connsiteY247" fmla="*/ 185647 h 826208"/>
              <a:gd name="connsiteX248" fmla="*/ 491971 w 1353612"/>
              <a:gd name="connsiteY248" fmla="*/ 174518 h 826208"/>
              <a:gd name="connsiteX249" fmla="*/ 491189 w 1353612"/>
              <a:gd name="connsiteY249" fmla="*/ 171390 h 826208"/>
              <a:gd name="connsiteX250" fmla="*/ 486256 w 1353612"/>
              <a:gd name="connsiteY250" fmla="*/ 166336 h 826208"/>
              <a:gd name="connsiteX251" fmla="*/ 484933 w 1353612"/>
              <a:gd name="connsiteY251" fmla="*/ 165855 h 826208"/>
              <a:gd name="connsiteX252" fmla="*/ 480421 w 1353612"/>
              <a:gd name="connsiteY252" fmla="*/ 162847 h 826208"/>
              <a:gd name="connsiteX253" fmla="*/ 479639 w 1353612"/>
              <a:gd name="connsiteY253" fmla="*/ 161403 h 826208"/>
              <a:gd name="connsiteX254" fmla="*/ 489986 w 1353612"/>
              <a:gd name="connsiteY254" fmla="*/ 159899 h 826208"/>
              <a:gd name="connsiteX255" fmla="*/ 494498 w 1353612"/>
              <a:gd name="connsiteY255" fmla="*/ 160080 h 826208"/>
              <a:gd name="connsiteX256" fmla="*/ 496243 w 1353612"/>
              <a:gd name="connsiteY256" fmla="*/ 159538 h 826208"/>
              <a:gd name="connsiteX257" fmla="*/ 500454 w 1353612"/>
              <a:gd name="connsiteY257" fmla="*/ 159178 h 826208"/>
              <a:gd name="connsiteX258" fmla="*/ 504063 w 1353612"/>
              <a:gd name="connsiteY258" fmla="*/ 159599 h 826208"/>
              <a:gd name="connsiteX259" fmla="*/ 509477 w 1353612"/>
              <a:gd name="connsiteY259" fmla="*/ 159298 h 826208"/>
              <a:gd name="connsiteX260" fmla="*/ 513809 w 1353612"/>
              <a:gd name="connsiteY260" fmla="*/ 158275 h 826208"/>
              <a:gd name="connsiteX261" fmla="*/ 517117 w 1353612"/>
              <a:gd name="connsiteY261" fmla="*/ 158395 h 826208"/>
              <a:gd name="connsiteX262" fmla="*/ 518200 w 1353612"/>
              <a:gd name="connsiteY262" fmla="*/ 156470 h 826208"/>
              <a:gd name="connsiteX263" fmla="*/ 519463 w 1353612"/>
              <a:gd name="connsiteY263" fmla="*/ 156591 h 826208"/>
              <a:gd name="connsiteX264" fmla="*/ 520907 w 1353612"/>
              <a:gd name="connsiteY264" fmla="*/ 154786 h 826208"/>
              <a:gd name="connsiteX265" fmla="*/ 520847 w 1353612"/>
              <a:gd name="connsiteY265" fmla="*/ 153102 h 826208"/>
              <a:gd name="connsiteX266" fmla="*/ 523554 w 1353612"/>
              <a:gd name="connsiteY266" fmla="*/ 150395 h 826208"/>
              <a:gd name="connsiteX267" fmla="*/ 525660 w 1353612"/>
              <a:gd name="connsiteY267" fmla="*/ 148891 h 826208"/>
              <a:gd name="connsiteX268" fmla="*/ 529750 w 1353612"/>
              <a:gd name="connsiteY268" fmla="*/ 143476 h 826208"/>
              <a:gd name="connsiteX269" fmla="*/ 530533 w 1353612"/>
              <a:gd name="connsiteY269" fmla="*/ 143296 h 826208"/>
              <a:gd name="connsiteX270" fmla="*/ 531014 w 1353612"/>
              <a:gd name="connsiteY270" fmla="*/ 139085 h 826208"/>
              <a:gd name="connsiteX271" fmla="*/ 538052 w 1353612"/>
              <a:gd name="connsiteY271" fmla="*/ 131565 h 826208"/>
              <a:gd name="connsiteX272" fmla="*/ 539015 w 1353612"/>
              <a:gd name="connsiteY272" fmla="*/ 129761 h 826208"/>
              <a:gd name="connsiteX273" fmla="*/ 543406 w 1353612"/>
              <a:gd name="connsiteY273" fmla="*/ 126753 h 826208"/>
              <a:gd name="connsiteX274" fmla="*/ 545572 w 1353612"/>
              <a:gd name="connsiteY274" fmla="*/ 126391 h 826208"/>
              <a:gd name="connsiteX275" fmla="*/ 546354 w 1353612"/>
              <a:gd name="connsiteY275" fmla="*/ 125369 h 826208"/>
              <a:gd name="connsiteX276" fmla="*/ 548279 w 1353612"/>
              <a:gd name="connsiteY276" fmla="*/ 125189 h 826208"/>
              <a:gd name="connsiteX277" fmla="*/ 549603 w 1353612"/>
              <a:gd name="connsiteY277" fmla="*/ 123865 h 826208"/>
              <a:gd name="connsiteX278" fmla="*/ 553513 w 1353612"/>
              <a:gd name="connsiteY278" fmla="*/ 123865 h 826208"/>
              <a:gd name="connsiteX279" fmla="*/ 558085 w 1353612"/>
              <a:gd name="connsiteY279" fmla="*/ 128076 h 826208"/>
              <a:gd name="connsiteX280" fmla="*/ 560912 w 1353612"/>
              <a:gd name="connsiteY280" fmla="*/ 132167 h 826208"/>
              <a:gd name="connsiteX281" fmla="*/ 562416 w 1353612"/>
              <a:gd name="connsiteY281" fmla="*/ 135656 h 826208"/>
              <a:gd name="connsiteX282" fmla="*/ 564041 w 1353612"/>
              <a:gd name="connsiteY282" fmla="*/ 136017 h 826208"/>
              <a:gd name="connsiteX283" fmla="*/ 563439 w 1353612"/>
              <a:gd name="connsiteY283" fmla="*/ 138062 h 826208"/>
              <a:gd name="connsiteX284" fmla="*/ 566327 w 1353612"/>
              <a:gd name="connsiteY284" fmla="*/ 139626 h 826208"/>
              <a:gd name="connsiteX285" fmla="*/ 565605 w 1353612"/>
              <a:gd name="connsiteY285" fmla="*/ 144319 h 826208"/>
              <a:gd name="connsiteX286" fmla="*/ 567650 w 1353612"/>
              <a:gd name="connsiteY286" fmla="*/ 146605 h 826208"/>
              <a:gd name="connsiteX287" fmla="*/ 569154 w 1353612"/>
              <a:gd name="connsiteY287" fmla="*/ 149673 h 826208"/>
              <a:gd name="connsiteX288" fmla="*/ 570718 w 1353612"/>
              <a:gd name="connsiteY288" fmla="*/ 150395 h 826208"/>
              <a:gd name="connsiteX289" fmla="*/ 572222 w 1353612"/>
              <a:gd name="connsiteY289" fmla="*/ 153042 h 826208"/>
              <a:gd name="connsiteX290" fmla="*/ 574388 w 1353612"/>
              <a:gd name="connsiteY290" fmla="*/ 154966 h 826208"/>
              <a:gd name="connsiteX291" fmla="*/ 574688 w 1353612"/>
              <a:gd name="connsiteY291" fmla="*/ 156531 h 826208"/>
              <a:gd name="connsiteX292" fmla="*/ 577576 w 1353612"/>
              <a:gd name="connsiteY292" fmla="*/ 158636 h 826208"/>
              <a:gd name="connsiteX293" fmla="*/ 577335 w 1353612"/>
              <a:gd name="connsiteY293" fmla="*/ 162125 h 826208"/>
              <a:gd name="connsiteX294" fmla="*/ 578178 w 1353612"/>
              <a:gd name="connsiteY294" fmla="*/ 163028 h 826208"/>
              <a:gd name="connsiteX295" fmla="*/ 579862 w 1353612"/>
              <a:gd name="connsiteY295" fmla="*/ 162005 h 826208"/>
              <a:gd name="connsiteX296" fmla="*/ 582268 w 1353612"/>
              <a:gd name="connsiteY296" fmla="*/ 162306 h 826208"/>
              <a:gd name="connsiteX297" fmla="*/ 584434 w 1353612"/>
              <a:gd name="connsiteY297" fmla="*/ 164532 h 826208"/>
              <a:gd name="connsiteX298" fmla="*/ 587683 w 1353612"/>
              <a:gd name="connsiteY298" fmla="*/ 170187 h 826208"/>
              <a:gd name="connsiteX299" fmla="*/ 587743 w 1353612"/>
              <a:gd name="connsiteY299" fmla="*/ 174999 h 826208"/>
              <a:gd name="connsiteX300" fmla="*/ 584013 w 1353612"/>
              <a:gd name="connsiteY300" fmla="*/ 175721 h 826208"/>
              <a:gd name="connsiteX301" fmla="*/ 583532 w 1353612"/>
              <a:gd name="connsiteY301" fmla="*/ 177345 h 826208"/>
              <a:gd name="connsiteX302" fmla="*/ 584976 w 1353612"/>
              <a:gd name="connsiteY302" fmla="*/ 179451 h 826208"/>
              <a:gd name="connsiteX303" fmla="*/ 584494 w 1353612"/>
              <a:gd name="connsiteY303" fmla="*/ 180654 h 826208"/>
              <a:gd name="connsiteX304" fmla="*/ 586419 w 1353612"/>
              <a:gd name="connsiteY304" fmla="*/ 182459 h 826208"/>
              <a:gd name="connsiteX305" fmla="*/ 585757 w 1353612"/>
              <a:gd name="connsiteY305" fmla="*/ 185226 h 826208"/>
              <a:gd name="connsiteX306" fmla="*/ 586780 w 1353612"/>
              <a:gd name="connsiteY306" fmla="*/ 187993 h 826208"/>
              <a:gd name="connsiteX307" fmla="*/ 588525 w 1353612"/>
              <a:gd name="connsiteY307" fmla="*/ 187091 h 826208"/>
              <a:gd name="connsiteX308" fmla="*/ 591352 w 1353612"/>
              <a:gd name="connsiteY308" fmla="*/ 189497 h 826208"/>
              <a:gd name="connsiteX309" fmla="*/ 592736 w 1353612"/>
              <a:gd name="connsiteY309" fmla="*/ 188896 h 826208"/>
              <a:gd name="connsiteX310" fmla="*/ 595684 w 1353612"/>
              <a:gd name="connsiteY310" fmla="*/ 193949 h 826208"/>
              <a:gd name="connsiteX311" fmla="*/ 595563 w 1353612"/>
              <a:gd name="connsiteY311" fmla="*/ 195152 h 826208"/>
              <a:gd name="connsiteX312" fmla="*/ 597849 w 1353612"/>
              <a:gd name="connsiteY312" fmla="*/ 196476 h 826208"/>
              <a:gd name="connsiteX313" fmla="*/ 598932 w 1353612"/>
              <a:gd name="connsiteY313" fmla="*/ 195453 h 826208"/>
              <a:gd name="connsiteX314" fmla="*/ 601038 w 1353612"/>
              <a:gd name="connsiteY314" fmla="*/ 199664 h 826208"/>
              <a:gd name="connsiteX315" fmla="*/ 602602 w 1353612"/>
              <a:gd name="connsiteY315" fmla="*/ 199784 h 826208"/>
              <a:gd name="connsiteX316" fmla="*/ 605910 w 1353612"/>
              <a:gd name="connsiteY316" fmla="*/ 192746 h 826208"/>
              <a:gd name="connsiteX317" fmla="*/ 602421 w 1353612"/>
              <a:gd name="connsiteY317" fmla="*/ 191422 h 826208"/>
              <a:gd name="connsiteX318" fmla="*/ 602301 w 1353612"/>
              <a:gd name="connsiteY318" fmla="*/ 189196 h 826208"/>
              <a:gd name="connsiteX319" fmla="*/ 605008 w 1353612"/>
              <a:gd name="connsiteY319" fmla="*/ 186670 h 826208"/>
              <a:gd name="connsiteX320" fmla="*/ 610182 w 1353612"/>
              <a:gd name="connsiteY320" fmla="*/ 188535 h 826208"/>
              <a:gd name="connsiteX321" fmla="*/ 613791 w 1353612"/>
              <a:gd name="connsiteY321" fmla="*/ 186610 h 826208"/>
              <a:gd name="connsiteX322" fmla="*/ 615596 w 1353612"/>
              <a:gd name="connsiteY322" fmla="*/ 186790 h 826208"/>
              <a:gd name="connsiteX323" fmla="*/ 614874 w 1353612"/>
              <a:gd name="connsiteY323" fmla="*/ 189257 h 826208"/>
              <a:gd name="connsiteX324" fmla="*/ 612588 w 1353612"/>
              <a:gd name="connsiteY324" fmla="*/ 190640 h 826208"/>
              <a:gd name="connsiteX325" fmla="*/ 612648 w 1353612"/>
              <a:gd name="connsiteY325" fmla="*/ 194069 h 826208"/>
              <a:gd name="connsiteX326" fmla="*/ 610843 w 1353612"/>
              <a:gd name="connsiteY326" fmla="*/ 196596 h 826208"/>
              <a:gd name="connsiteX327" fmla="*/ 612167 w 1353612"/>
              <a:gd name="connsiteY327" fmla="*/ 201228 h 826208"/>
              <a:gd name="connsiteX328" fmla="*/ 613490 w 1353612"/>
              <a:gd name="connsiteY328" fmla="*/ 202251 h 826208"/>
              <a:gd name="connsiteX329" fmla="*/ 617882 w 1353612"/>
              <a:gd name="connsiteY329" fmla="*/ 203935 h 826208"/>
              <a:gd name="connsiteX330" fmla="*/ 620408 w 1353612"/>
              <a:gd name="connsiteY330" fmla="*/ 207244 h 826208"/>
              <a:gd name="connsiteX331" fmla="*/ 619927 w 1353612"/>
              <a:gd name="connsiteY331" fmla="*/ 212478 h 826208"/>
              <a:gd name="connsiteX332" fmla="*/ 620649 w 1353612"/>
              <a:gd name="connsiteY332" fmla="*/ 214162 h 826208"/>
              <a:gd name="connsiteX333" fmla="*/ 623898 w 1353612"/>
              <a:gd name="connsiteY333" fmla="*/ 219396 h 826208"/>
              <a:gd name="connsiteX334" fmla="*/ 627808 w 1353612"/>
              <a:gd name="connsiteY334" fmla="*/ 221501 h 826208"/>
              <a:gd name="connsiteX335" fmla="*/ 632440 w 1353612"/>
              <a:gd name="connsiteY335" fmla="*/ 224990 h 826208"/>
              <a:gd name="connsiteX336" fmla="*/ 634846 w 1353612"/>
              <a:gd name="connsiteY336" fmla="*/ 224750 h 826208"/>
              <a:gd name="connsiteX337" fmla="*/ 8482 w 1353612"/>
              <a:gd name="connsiteY337" fmla="*/ 92222 h 826208"/>
              <a:gd name="connsiteX338" fmla="*/ 10287 w 1353612"/>
              <a:gd name="connsiteY338" fmla="*/ 90417 h 826208"/>
              <a:gd name="connsiteX339" fmla="*/ 14017 w 1353612"/>
              <a:gd name="connsiteY339" fmla="*/ 85605 h 826208"/>
              <a:gd name="connsiteX340" fmla="*/ 19251 w 1353612"/>
              <a:gd name="connsiteY340" fmla="*/ 83439 h 826208"/>
              <a:gd name="connsiteX341" fmla="*/ 19852 w 1353612"/>
              <a:gd name="connsiteY341" fmla="*/ 81875 h 826208"/>
              <a:gd name="connsiteX342" fmla="*/ 21898 w 1353612"/>
              <a:gd name="connsiteY342" fmla="*/ 81815 h 826208"/>
              <a:gd name="connsiteX343" fmla="*/ 26048 w 1353612"/>
              <a:gd name="connsiteY343" fmla="*/ 79769 h 826208"/>
              <a:gd name="connsiteX344" fmla="*/ 28695 w 1353612"/>
              <a:gd name="connsiteY344" fmla="*/ 77724 h 826208"/>
              <a:gd name="connsiteX345" fmla="*/ 31102 w 1353612"/>
              <a:gd name="connsiteY345" fmla="*/ 72129 h 826208"/>
              <a:gd name="connsiteX346" fmla="*/ 31703 w 1353612"/>
              <a:gd name="connsiteY346" fmla="*/ 67196 h 826208"/>
              <a:gd name="connsiteX347" fmla="*/ 33267 w 1353612"/>
              <a:gd name="connsiteY347" fmla="*/ 65993 h 826208"/>
              <a:gd name="connsiteX348" fmla="*/ 34471 w 1353612"/>
              <a:gd name="connsiteY348" fmla="*/ 66655 h 826208"/>
              <a:gd name="connsiteX349" fmla="*/ 36516 w 1353612"/>
              <a:gd name="connsiteY349" fmla="*/ 63948 h 826208"/>
              <a:gd name="connsiteX350" fmla="*/ 37779 w 1353612"/>
              <a:gd name="connsiteY350" fmla="*/ 65933 h 826208"/>
              <a:gd name="connsiteX351" fmla="*/ 41328 w 1353612"/>
              <a:gd name="connsiteY351" fmla="*/ 65331 h 826208"/>
              <a:gd name="connsiteX352" fmla="*/ 41690 w 1353612"/>
              <a:gd name="connsiteY352" fmla="*/ 64549 h 826208"/>
              <a:gd name="connsiteX353" fmla="*/ 45901 w 1353612"/>
              <a:gd name="connsiteY353" fmla="*/ 67196 h 826208"/>
              <a:gd name="connsiteX354" fmla="*/ 46562 w 1353612"/>
              <a:gd name="connsiteY354" fmla="*/ 69182 h 826208"/>
              <a:gd name="connsiteX355" fmla="*/ 45720 w 1353612"/>
              <a:gd name="connsiteY355" fmla="*/ 71287 h 826208"/>
              <a:gd name="connsiteX356" fmla="*/ 43675 w 1353612"/>
              <a:gd name="connsiteY356" fmla="*/ 71347 h 826208"/>
              <a:gd name="connsiteX357" fmla="*/ 41870 w 1353612"/>
              <a:gd name="connsiteY357" fmla="*/ 76160 h 826208"/>
              <a:gd name="connsiteX358" fmla="*/ 40547 w 1353612"/>
              <a:gd name="connsiteY358" fmla="*/ 77122 h 826208"/>
              <a:gd name="connsiteX359" fmla="*/ 39103 w 1353612"/>
              <a:gd name="connsiteY359" fmla="*/ 84221 h 826208"/>
              <a:gd name="connsiteX360" fmla="*/ 41629 w 1353612"/>
              <a:gd name="connsiteY360" fmla="*/ 91199 h 826208"/>
              <a:gd name="connsiteX361" fmla="*/ 41328 w 1353612"/>
              <a:gd name="connsiteY361" fmla="*/ 92824 h 826208"/>
              <a:gd name="connsiteX362" fmla="*/ 33628 w 1353612"/>
              <a:gd name="connsiteY362" fmla="*/ 97215 h 826208"/>
              <a:gd name="connsiteX363" fmla="*/ 32666 w 1353612"/>
              <a:gd name="connsiteY363" fmla="*/ 96614 h 826208"/>
              <a:gd name="connsiteX364" fmla="*/ 28455 w 1353612"/>
              <a:gd name="connsiteY364" fmla="*/ 98418 h 826208"/>
              <a:gd name="connsiteX365" fmla="*/ 24785 w 1353612"/>
              <a:gd name="connsiteY365" fmla="*/ 98959 h 826208"/>
              <a:gd name="connsiteX366" fmla="*/ 21236 w 1353612"/>
              <a:gd name="connsiteY366" fmla="*/ 101005 h 826208"/>
              <a:gd name="connsiteX367" fmla="*/ 13536 w 1353612"/>
              <a:gd name="connsiteY367" fmla="*/ 114540 h 826208"/>
              <a:gd name="connsiteX368" fmla="*/ 13415 w 1353612"/>
              <a:gd name="connsiteY368" fmla="*/ 117007 h 826208"/>
              <a:gd name="connsiteX369" fmla="*/ 11611 w 1353612"/>
              <a:gd name="connsiteY369" fmla="*/ 119534 h 826208"/>
              <a:gd name="connsiteX370" fmla="*/ 11189 w 1353612"/>
              <a:gd name="connsiteY370" fmla="*/ 121639 h 826208"/>
              <a:gd name="connsiteX371" fmla="*/ 12152 w 1353612"/>
              <a:gd name="connsiteY371" fmla="*/ 122301 h 826208"/>
              <a:gd name="connsiteX372" fmla="*/ 10949 w 1353612"/>
              <a:gd name="connsiteY372" fmla="*/ 123685 h 826208"/>
              <a:gd name="connsiteX373" fmla="*/ 8242 w 1353612"/>
              <a:gd name="connsiteY373" fmla="*/ 122903 h 826208"/>
              <a:gd name="connsiteX374" fmla="*/ 5956 w 1353612"/>
              <a:gd name="connsiteY374" fmla="*/ 120617 h 826208"/>
              <a:gd name="connsiteX375" fmla="*/ 4331 w 1353612"/>
              <a:gd name="connsiteY375" fmla="*/ 120857 h 826208"/>
              <a:gd name="connsiteX376" fmla="*/ 2767 w 1353612"/>
              <a:gd name="connsiteY376" fmla="*/ 117548 h 826208"/>
              <a:gd name="connsiteX377" fmla="*/ 963 w 1353612"/>
              <a:gd name="connsiteY377" fmla="*/ 116827 h 826208"/>
              <a:gd name="connsiteX378" fmla="*/ 0 w 1353612"/>
              <a:gd name="connsiteY378" fmla="*/ 114661 h 826208"/>
              <a:gd name="connsiteX379" fmla="*/ 0 w 1353612"/>
              <a:gd name="connsiteY379" fmla="*/ 110690 h 826208"/>
              <a:gd name="connsiteX380" fmla="*/ 481 w 1353612"/>
              <a:gd name="connsiteY380" fmla="*/ 109968 h 826208"/>
              <a:gd name="connsiteX381" fmla="*/ 421 w 1353612"/>
              <a:gd name="connsiteY381" fmla="*/ 106359 h 826208"/>
              <a:gd name="connsiteX382" fmla="*/ 3188 w 1353612"/>
              <a:gd name="connsiteY382" fmla="*/ 102088 h 826208"/>
              <a:gd name="connsiteX383" fmla="*/ 3188 w 1353612"/>
              <a:gd name="connsiteY383" fmla="*/ 98659 h 826208"/>
              <a:gd name="connsiteX384" fmla="*/ 4873 w 1353612"/>
              <a:gd name="connsiteY384" fmla="*/ 95049 h 826208"/>
              <a:gd name="connsiteX385" fmla="*/ 8482 w 1353612"/>
              <a:gd name="connsiteY385" fmla="*/ 92222 h 826208"/>
              <a:gd name="connsiteX386" fmla="*/ 1047529 w 1353612"/>
              <a:gd name="connsiteY386" fmla="*/ 603805 h 826208"/>
              <a:gd name="connsiteX387" fmla="*/ 1047229 w 1353612"/>
              <a:gd name="connsiteY387" fmla="*/ 602602 h 826208"/>
              <a:gd name="connsiteX388" fmla="*/ 1049575 w 1353612"/>
              <a:gd name="connsiteY388" fmla="*/ 601398 h 826208"/>
              <a:gd name="connsiteX389" fmla="*/ 1055892 w 1353612"/>
              <a:gd name="connsiteY389" fmla="*/ 595082 h 826208"/>
              <a:gd name="connsiteX390" fmla="*/ 1057215 w 1353612"/>
              <a:gd name="connsiteY390" fmla="*/ 591472 h 826208"/>
              <a:gd name="connsiteX391" fmla="*/ 1059381 w 1353612"/>
              <a:gd name="connsiteY391" fmla="*/ 590570 h 826208"/>
              <a:gd name="connsiteX392" fmla="*/ 1060825 w 1353612"/>
              <a:gd name="connsiteY392" fmla="*/ 587381 h 826208"/>
              <a:gd name="connsiteX393" fmla="*/ 1065096 w 1353612"/>
              <a:gd name="connsiteY393" fmla="*/ 584855 h 826208"/>
              <a:gd name="connsiteX394" fmla="*/ 1069066 w 1353612"/>
              <a:gd name="connsiteY394" fmla="*/ 584434 h 826208"/>
              <a:gd name="connsiteX395" fmla="*/ 1071172 w 1353612"/>
              <a:gd name="connsiteY395" fmla="*/ 585276 h 826208"/>
              <a:gd name="connsiteX396" fmla="*/ 1074661 w 1353612"/>
              <a:gd name="connsiteY396" fmla="*/ 583231 h 826208"/>
              <a:gd name="connsiteX397" fmla="*/ 1074240 w 1353612"/>
              <a:gd name="connsiteY397" fmla="*/ 579621 h 826208"/>
              <a:gd name="connsiteX398" fmla="*/ 1076044 w 1353612"/>
              <a:gd name="connsiteY398" fmla="*/ 577516 h 826208"/>
              <a:gd name="connsiteX399" fmla="*/ 1076646 w 1353612"/>
              <a:gd name="connsiteY399" fmla="*/ 575711 h 826208"/>
              <a:gd name="connsiteX400" fmla="*/ 1077969 w 1353612"/>
              <a:gd name="connsiteY400" fmla="*/ 574989 h 826208"/>
              <a:gd name="connsiteX401" fmla="*/ 1077909 w 1353612"/>
              <a:gd name="connsiteY401" fmla="*/ 572763 h 826208"/>
              <a:gd name="connsiteX402" fmla="*/ 1079894 w 1353612"/>
              <a:gd name="connsiteY402" fmla="*/ 568913 h 826208"/>
              <a:gd name="connsiteX403" fmla="*/ 1081759 w 1353612"/>
              <a:gd name="connsiteY403" fmla="*/ 568311 h 826208"/>
              <a:gd name="connsiteX404" fmla="*/ 1081398 w 1353612"/>
              <a:gd name="connsiteY404" fmla="*/ 564100 h 826208"/>
              <a:gd name="connsiteX405" fmla="*/ 1084226 w 1353612"/>
              <a:gd name="connsiteY405" fmla="*/ 560491 h 826208"/>
              <a:gd name="connsiteX406" fmla="*/ 1087835 w 1353612"/>
              <a:gd name="connsiteY406" fmla="*/ 557604 h 826208"/>
              <a:gd name="connsiteX407" fmla="*/ 1088798 w 1353612"/>
              <a:gd name="connsiteY407" fmla="*/ 554776 h 826208"/>
              <a:gd name="connsiteX408" fmla="*/ 1090182 w 1353612"/>
              <a:gd name="connsiteY408" fmla="*/ 553212 h 826208"/>
              <a:gd name="connsiteX409" fmla="*/ 1092768 w 1353612"/>
              <a:gd name="connsiteY409" fmla="*/ 551888 h 826208"/>
              <a:gd name="connsiteX410" fmla="*/ 1094994 w 1353612"/>
              <a:gd name="connsiteY410" fmla="*/ 551588 h 826208"/>
              <a:gd name="connsiteX411" fmla="*/ 1095235 w 1353612"/>
              <a:gd name="connsiteY411" fmla="*/ 548339 h 826208"/>
              <a:gd name="connsiteX412" fmla="*/ 1096317 w 1353612"/>
              <a:gd name="connsiteY412" fmla="*/ 547016 h 826208"/>
              <a:gd name="connsiteX413" fmla="*/ 1095656 w 1353612"/>
              <a:gd name="connsiteY413" fmla="*/ 544609 h 826208"/>
              <a:gd name="connsiteX414" fmla="*/ 1096619 w 1353612"/>
              <a:gd name="connsiteY414" fmla="*/ 537390 h 826208"/>
              <a:gd name="connsiteX415" fmla="*/ 1094513 w 1353612"/>
              <a:gd name="connsiteY415" fmla="*/ 536428 h 826208"/>
              <a:gd name="connsiteX416" fmla="*/ 1095235 w 1353612"/>
              <a:gd name="connsiteY416" fmla="*/ 535405 h 826208"/>
              <a:gd name="connsiteX417" fmla="*/ 1088016 w 1353612"/>
              <a:gd name="connsiteY417" fmla="*/ 527284 h 826208"/>
              <a:gd name="connsiteX418" fmla="*/ 1085249 w 1353612"/>
              <a:gd name="connsiteY418" fmla="*/ 524697 h 826208"/>
              <a:gd name="connsiteX419" fmla="*/ 1080436 w 1353612"/>
              <a:gd name="connsiteY419" fmla="*/ 517719 h 826208"/>
              <a:gd name="connsiteX420" fmla="*/ 1080075 w 1353612"/>
              <a:gd name="connsiteY420" fmla="*/ 515072 h 826208"/>
              <a:gd name="connsiteX421" fmla="*/ 1078451 w 1353612"/>
              <a:gd name="connsiteY421" fmla="*/ 512786 h 826208"/>
              <a:gd name="connsiteX422" fmla="*/ 1075563 w 1353612"/>
              <a:gd name="connsiteY422" fmla="*/ 502799 h 826208"/>
              <a:gd name="connsiteX423" fmla="*/ 1074360 w 1353612"/>
              <a:gd name="connsiteY423" fmla="*/ 494378 h 826208"/>
              <a:gd name="connsiteX424" fmla="*/ 1075082 w 1353612"/>
              <a:gd name="connsiteY424" fmla="*/ 485715 h 826208"/>
              <a:gd name="connsiteX425" fmla="*/ 1077548 w 1353612"/>
              <a:gd name="connsiteY425" fmla="*/ 479879 h 826208"/>
              <a:gd name="connsiteX426" fmla="*/ 1079955 w 1353612"/>
              <a:gd name="connsiteY426" fmla="*/ 477112 h 826208"/>
              <a:gd name="connsiteX427" fmla="*/ 1082301 w 1353612"/>
              <a:gd name="connsiteY427" fmla="*/ 475909 h 826208"/>
              <a:gd name="connsiteX428" fmla="*/ 1086331 w 1353612"/>
              <a:gd name="connsiteY428" fmla="*/ 475007 h 826208"/>
              <a:gd name="connsiteX429" fmla="*/ 1089580 w 1353612"/>
              <a:gd name="connsiteY429" fmla="*/ 474826 h 826208"/>
              <a:gd name="connsiteX430" fmla="*/ 1092107 w 1353612"/>
              <a:gd name="connsiteY430" fmla="*/ 476510 h 826208"/>
              <a:gd name="connsiteX431" fmla="*/ 1094513 w 1353612"/>
              <a:gd name="connsiteY431" fmla="*/ 476571 h 826208"/>
              <a:gd name="connsiteX432" fmla="*/ 1105582 w 1353612"/>
              <a:gd name="connsiteY432" fmla="*/ 480782 h 826208"/>
              <a:gd name="connsiteX433" fmla="*/ 1106244 w 1353612"/>
              <a:gd name="connsiteY433" fmla="*/ 479819 h 826208"/>
              <a:gd name="connsiteX434" fmla="*/ 1108469 w 1353612"/>
              <a:gd name="connsiteY434" fmla="*/ 481744 h 826208"/>
              <a:gd name="connsiteX435" fmla="*/ 1109733 w 1353612"/>
              <a:gd name="connsiteY435" fmla="*/ 481744 h 826208"/>
              <a:gd name="connsiteX436" fmla="*/ 1111899 w 1353612"/>
              <a:gd name="connsiteY436" fmla="*/ 483669 h 826208"/>
              <a:gd name="connsiteX437" fmla="*/ 1116410 w 1353612"/>
              <a:gd name="connsiteY437" fmla="*/ 486076 h 826208"/>
              <a:gd name="connsiteX438" fmla="*/ 1115809 w 1353612"/>
              <a:gd name="connsiteY438" fmla="*/ 488662 h 826208"/>
              <a:gd name="connsiteX439" fmla="*/ 1118275 w 1353612"/>
              <a:gd name="connsiteY439" fmla="*/ 490828 h 826208"/>
              <a:gd name="connsiteX440" fmla="*/ 1128261 w 1353612"/>
              <a:gd name="connsiteY440" fmla="*/ 496122 h 826208"/>
              <a:gd name="connsiteX441" fmla="*/ 1136563 w 1353612"/>
              <a:gd name="connsiteY441" fmla="*/ 499311 h 826208"/>
              <a:gd name="connsiteX442" fmla="*/ 1139571 w 1353612"/>
              <a:gd name="connsiteY442" fmla="*/ 501717 h 826208"/>
              <a:gd name="connsiteX443" fmla="*/ 1140113 w 1353612"/>
              <a:gd name="connsiteY443" fmla="*/ 503882 h 826208"/>
              <a:gd name="connsiteX444" fmla="*/ 1141256 w 1353612"/>
              <a:gd name="connsiteY444" fmla="*/ 504484 h 826208"/>
              <a:gd name="connsiteX445" fmla="*/ 1144504 w 1353612"/>
              <a:gd name="connsiteY445" fmla="*/ 504785 h 826208"/>
              <a:gd name="connsiteX446" fmla="*/ 1146369 w 1353612"/>
              <a:gd name="connsiteY446" fmla="*/ 506168 h 826208"/>
              <a:gd name="connsiteX447" fmla="*/ 1147693 w 1353612"/>
              <a:gd name="connsiteY447" fmla="*/ 505807 h 826208"/>
              <a:gd name="connsiteX448" fmla="*/ 1150340 w 1353612"/>
              <a:gd name="connsiteY448" fmla="*/ 509236 h 826208"/>
              <a:gd name="connsiteX449" fmla="*/ 1152626 w 1353612"/>
              <a:gd name="connsiteY449" fmla="*/ 510560 h 826208"/>
              <a:gd name="connsiteX450" fmla="*/ 1155453 w 1353612"/>
              <a:gd name="connsiteY450" fmla="*/ 509958 h 826208"/>
              <a:gd name="connsiteX451" fmla="*/ 1158100 w 1353612"/>
              <a:gd name="connsiteY451" fmla="*/ 508033 h 826208"/>
              <a:gd name="connsiteX452" fmla="*/ 1160506 w 1353612"/>
              <a:gd name="connsiteY452" fmla="*/ 507432 h 826208"/>
              <a:gd name="connsiteX453" fmla="*/ 1170312 w 1353612"/>
              <a:gd name="connsiteY453" fmla="*/ 510440 h 826208"/>
              <a:gd name="connsiteX454" fmla="*/ 1175365 w 1353612"/>
              <a:gd name="connsiteY454" fmla="*/ 511041 h 826208"/>
              <a:gd name="connsiteX455" fmla="*/ 1183185 w 1353612"/>
              <a:gd name="connsiteY455" fmla="*/ 513568 h 826208"/>
              <a:gd name="connsiteX456" fmla="*/ 1190044 w 1353612"/>
              <a:gd name="connsiteY456" fmla="*/ 515252 h 826208"/>
              <a:gd name="connsiteX457" fmla="*/ 1199067 w 1353612"/>
              <a:gd name="connsiteY457" fmla="*/ 519163 h 826208"/>
              <a:gd name="connsiteX458" fmla="*/ 1199910 w 1353612"/>
              <a:gd name="connsiteY458" fmla="*/ 520366 h 826208"/>
              <a:gd name="connsiteX459" fmla="*/ 1207971 w 1353612"/>
              <a:gd name="connsiteY459" fmla="*/ 523374 h 826208"/>
              <a:gd name="connsiteX460" fmla="*/ 1212001 w 1353612"/>
              <a:gd name="connsiteY460" fmla="*/ 525359 h 826208"/>
              <a:gd name="connsiteX461" fmla="*/ 1213385 w 1353612"/>
              <a:gd name="connsiteY461" fmla="*/ 525299 h 826208"/>
              <a:gd name="connsiteX462" fmla="*/ 1217115 w 1353612"/>
              <a:gd name="connsiteY462" fmla="*/ 527886 h 826208"/>
              <a:gd name="connsiteX463" fmla="*/ 1225116 w 1353612"/>
              <a:gd name="connsiteY463" fmla="*/ 531194 h 826208"/>
              <a:gd name="connsiteX464" fmla="*/ 1229507 w 1353612"/>
              <a:gd name="connsiteY464" fmla="*/ 532036 h 826208"/>
              <a:gd name="connsiteX465" fmla="*/ 1232214 w 1353612"/>
              <a:gd name="connsiteY465" fmla="*/ 533300 h 826208"/>
              <a:gd name="connsiteX466" fmla="*/ 1236666 w 1353612"/>
              <a:gd name="connsiteY466" fmla="*/ 536307 h 826208"/>
              <a:gd name="connsiteX467" fmla="*/ 1238049 w 1353612"/>
              <a:gd name="connsiteY467" fmla="*/ 538112 h 826208"/>
              <a:gd name="connsiteX468" fmla="*/ 1239914 w 1353612"/>
              <a:gd name="connsiteY468" fmla="*/ 538112 h 826208"/>
              <a:gd name="connsiteX469" fmla="*/ 1239975 w 1353612"/>
              <a:gd name="connsiteY469" fmla="*/ 539195 h 826208"/>
              <a:gd name="connsiteX470" fmla="*/ 1248938 w 1353612"/>
              <a:gd name="connsiteY470" fmla="*/ 544128 h 826208"/>
              <a:gd name="connsiteX471" fmla="*/ 1251465 w 1353612"/>
              <a:gd name="connsiteY471" fmla="*/ 547557 h 826208"/>
              <a:gd name="connsiteX472" fmla="*/ 1255676 w 1353612"/>
              <a:gd name="connsiteY472" fmla="*/ 548941 h 826208"/>
              <a:gd name="connsiteX473" fmla="*/ 1260067 w 1353612"/>
              <a:gd name="connsiteY473" fmla="*/ 552310 h 826208"/>
              <a:gd name="connsiteX474" fmla="*/ 1263256 w 1353612"/>
              <a:gd name="connsiteY474" fmla="*/ 555498 h 826208"/>
              <a:gd name="connsiteX475" fmla="*/ 1264459 w 1353612"/>
              <a:gd name="connsiteY475" fmla="*/ 555979 h 826208"/>
              <a:gd name="connsiteX476" fmla="*/ 1269933 w 1353612"/>
              <a:gd name="connsiteY476" fmla="*/ 561273 h 826208"/>
              <a:gd name="connsiteX477" fmla="*/ 1271437 w 1353612"/>
              <a:gd name="connsiteY477" fmla="*/ 563860 h 826208"/>
              <a:gd name="connsiteX478" fmla="*/ 1271197 w 1353612"/>
              <a:gd name="connsiteY478" fmla="*/ 564822 h 826208"/>
              <a:gd name="connsiteX479" fmla="*/ 1273001 w 1353612"/>
              <a:gd name="connsiteY479" fmla="*/ 565665 h 826208"/>
              <a:gd name="connsiteX480" fmla="*/ 1274204 w 1353612"/>
              <a:gd name="connsiteY480" fmla="*/ 568011 h 826208"/>
              <a:gd name="connsiteX481" fmla="*/ 1278175 w 1353612"/>
              <a:gd name="connsiteY481" fmla="*/ 569635 h 826208"/>
              <a:gd name="connsiteX482" fmla="*/ 1279679 w 1353612"/>
              <a:gd name="connsiteY482" fmla="*/ 572583 h 826208"/>
              <a:gd name="connsiteX483" fmla="*/ 1281243 w 1353612"/>
              <a:gd name="connsiteY483" fmla="*/ 574087 h 826208"/>
              <a:gd name="connsiteX484" fmla="*/ 1280341 w 1353612"/>
              <a:gd name="connsiteY484" fmla="*/ 575170 h 826208"/>
              <a:gd name="connsiteX485" fmla="*/ 1280942 w 1353612"/>
              <a:gd name="connsiteY485" fmla="*/ 576974 h 826208"/>
              <a:gd name="connsiteX486" fmla="*/ 1279980 w 1353612"/>
              <a:gd name="connsiteY486" fmla="*/ 581606 h 826208"/>
              <a:gd name="connsiteX487" fmla="*/ 1278897 w 1353612"/>
              <a:gd name="connsiteY487" fmla="*/ 584193 h 826208"/>
              <a:gd name="connsiteX488" fmla="*/ 1280461 w 1353612"/>
              <a:gd name="connsiteY488" fmla="*/ 585637 h 826208"/>
              <a:gd name="connsiteX489" fmla="*/ 1279799 w 1353612"/>
              <a:gd name="connsiteY489" fmla="*/ 588043 h 826208"/>
              <a:gd name="connsiteX490" fmla="*/ 1280822 w 1353612"/>
              <a:gd name="connsiteY490" fmla="*/ 590750 h 826208"/>
              <a:gd name="connsiteX491" fmla="*/ 1280100 w 1353612"/>
              <a:gd name="connsiteY491" fmla="*/ 598691 h 826208"/>
              <a:gd name="connsiteX492" fmla="*/ 1280641 w 1353612"/>
              <a:gd name="connsiteY492" fmla="*/ 603504 h 826208"/>
              <a:gd name="connsiteX493" fmla="*/ 1282807 w 1353612"/>
              <a:gd name="connsiteY493" fmla="*/ 606271 h 826208"/>
              <a:gd name="connsiteX494" fmla="*/ 1285514 w 1353612"/>
              <a:gd name="connsiteY494" fmla="*/ 606031 h 826208"/>
              <a:gd name="connsiteX495" fmla="*/ 1287078 w 1353612"/>
              <a:gd name="connsiteY495" fmla="*/ 604707 h 826208"/>
              <a:gd name="connsiteX496" fmla="*/ 1287921 w 1353612"/>
              <a:gd name="connsiteY496" fmla="*/ 605369 h 826208"/>
              <a:gd name="connsiteX497" fmla="*/ 1289665 w 1353612"/>
              <a:gd name="connsiteY497" fmla="*/ 603564 h 826208"/>
              <a:gd name="connsiteX498" fmla="*/ 1291409 w 1353612"/>
              <a:gd name="connsiteY498" fmla="*/ 603384 h 826208"/>
              <a:gd name="connsiteX499" fmla="*/ 1292613 w 1353612"/>
              <a:gd name="connsiteY499" fmla="*/ 601819 h 826208"/>
              <a:gd name="connsiteX500" fmla="*/ 1295019 w 1353612"/>
              <a:gd name="connsiteY500" fmla="*/ 601639 h 826208"/>
              <a:gd name="connsiteX501" fmla="*/ 1297546 w 1353612"/>
              <a:gd name="connsiteY501" fmla="*/ 602962 h 826208"/>
              <a:gd name="connsiteX502" fmla="*/ 1299110 w 1353612"/>
              <a:gd name="connsiteY502" fmla="*/ 601459 h 826208"/>
              <a:gd name="connsiteX503" fmla="*/ 1301937 w 1353612"/>
              <a:gd name="connsiteY503" fmla="*/ 601880 h 826208"/>
              <a:gd name="connsiteX504" fmla="*/ 1304584 w 1353612"/>
              <a:gd name="connsiteY504" fmla="*/ 605128 h 826208"/>
              <a:gd name="connsiteX505" fmla="*/ 1308795 w 1353612"/>
              <a:gd name="connsiteY505" fmla="*/ 613791 h 826208"/>
              <a:gd name="connsiteX506" fmla="*/ 1308013 w 1353612"/>
              <a:gd name="connsiteY506" fmla="*/ 618062 h 826208"/>
              <a:gd name="connsiteX507" fmla="*/ 1308013 w 1353612"/>
              <a:gd name="connsiteY507" fmla="*/ 621732 h 826208"/>
              <a:gd name="connsiteX508" fmla="*/ 1309216 w 1353612"/>
              <a:gd name="connsiteY508" fmla="*/ 623356 h 826208"/>
              <a:gd name="connsiteX509" fmla="*/ 1308555 w 1353612"/>
              <a:gd name="connsiteY509" fmla="*/ 624318 h 826208"/>
              <a:gd name="connsiteX510" fmla="*/ 1309277 w 1353612"/>
              <a:gd name="connsiteY510" fmla="*/ 627146 h 826208"/>
              <a:gd name="connsiteX511" fmla="*/ 1314149 w 1353612"/>
              <a:gd name="connsiteY511" fmla="*/ 630455 h 826208"/>
              <a:gd name="connsiteX512" fmla="*/ 1317939 w 1353612"/>
              <a:gd name="connsiteY512" fmla="*/ 630755 h 826208"/>
              <a:gd name="connsiteX513" fmla="*/ 1317338 w 1353612"/>
              <a:gd name="connsiteY513" fmla="*/ 633342 h 826208"/>
              <a:gd name="connsiteX514" fmla="*/ 1317699 w 1353612"/>
              <a:gd name="connsiteY514" fmla="*/ 635267 h 826208"/>
              <a:gd name="connsiteX515" fmla="*/ 1323113 w 1353612"/>
              <a:gd name="connsiteY515" fmla="*/ 638396 h 826208"/>
              <a:gd name="connsiteX516" fmla="*/ 1324316 w 1353612"/>
              <a:gd name="connsiteY516" fmla="*/ 640561 h 826208"/>
              <a:gd name="connsiteX517" fmla="*/ 1326782 w 1353612"/>
              <a:gd name="connsiteY517" fmla="*/ 641223 h 826208"/>
              <a:gd name="connsiteX518" fmla="*/ 1329309 w 1353612"/>
              <a:gd name="connsiteY518" fmla="*/ 644111 h 826208"/>
              <a:gd name="connsiteX519" fmla="*/ 1332798 w 1353612"/>
              <a:gd name="connsiteY519" fmla="*/ 645494 h 826208"/>
              <a:gd name="connsiteX520" fmla="*/ 1334001 w 1353612"/>
              <a:gd name="connsiteY520" fmla="*/ 646757 h 826208"/>
              <a:gd name="connsiteX521" fmla="*/ 1336227 w 1353612"/>
              <a:gd name="connsiteY521" fmla="*/ 646938 h 826208"/>
              <a:gd name="connsiteX522" fmla="*/ 1338393 w 1353612"/>
              <a:gd name="connsiteY522" fmla="*/ 648622 h 826208"/>
              <a:gd name="connsiteX523" fmla="*/ 1342484 w 1353612"/>
              <a:gd name="connsiteY523" fmla="*/ 648923 h 826208"/>
              <a:gd name="connsiteX524" fmla="*/ 1346996 w 1353612"/>
              <a:gd name="connsiteY524" fmla="*/ 651750 h 826208"/>
              <a:gd name="connsiteX525" fmla="*/ 1348740 w 1353612"/>
              <a:gd name="connsiteY525" fmla="*/ 651630 h 826208"/>
              <a:gd name="connsiteX526" fmla="*/ 1352349 w 1353612"/>
              <a:gd name="connsiteY526" fmla="*/ 653555 h 826208"/>
              <a:gd name="connsiteX527" fmla="*/ 1353613 w 1353612"/>
              <a:gd name="connsiteY527" fmla="*/ 656262 h 826208"/>
              <a:gd name="connsiteX528" fmla="*/ 1352651 w 1353612"/>
              <a:gd name="connsiteY528" fmla="*/ 658849 h 826208"/>
              <a:gd name="connsiteX529" fmla="*/ 1350846 w 1353612"/>
              <a:gd name="connsiteY529" fmla="*/ 666068 h 826208"/>
              <a:gd name="connsiteX530" fmla="*/ 1348259 w 1353612"/>
              <a:gd name="connsiteY530" fmla="*/ 669076 h 826208"/>
              <a:gd name="connsiteX531" fmla="*/ 1347357 w 1353612"/>
              <a:gd name="connsiteY531" fmla="*/ 670761 h 826208"/>
              <a:gd name="connsiteX532" fmla="*/ 1340438 w 1353612"/>
              <a:gd name="connsiteY532" fmla="*/ 677979 h 826208"/>
              <a:gd name="connsiteX533" fmla="*/ 1335626 w 1353612"/>
              <a:gd name="connsiteY533" fmla="*/ 681589 h 826208"/>
              <a:gd name="connsiteX534" fmla="*/ 1334904 w 1353612"/>
              <a:gd name="connsiteY534" fmla="*/ 683574 h 826208"/>
              <a:gd name="connsiteX535" fmla="*/ 1330091 w 1353612"/>
              <a:gd name="connsiteY535" fmla="*/ 686281 h 826208"/>
              <a:gd name="connsiteX536" fmla="*/ 1326723 w 1353612"/>
              <a:gd name="connsiteY536" fmla="*/ 689590 h 826208"/>
              <a:gd name="connsiteX537" fmla="*/ 1325459 w 1353612"/>
              <a:gd name="connsiteY537" fmla="*/ 689530 h 826208"/>
              <a:gd name="connsiteX538" fmla="*/ 1324436 w 1353612"/>
              <a:gd name="connsiteY538" fmla="*/ 692538 h 826208"/>
              <a:gd name="connsiteX539" fmla="*/ 1316917 w 1353612"/>
              <a:gd name="connsiteY539" fmla="*/ 699696 h 826208"/>
              <a:gd name="connsiteX540" fmla="*/ 1315533 w 1353612"/>
              <a:gd name="connsiteY540" fmla="*/ 701982 h 826208"/>
              <a:gd name="connsiteX541" fmla="*/ 1307712 w 1353612"/>
              <a:gd name="connsiteY541" fmla="*/ 706735 h 826208"/>
              <a:gd name="connsiteX542" fmla="*/ 1304644 w 1353612"/>
              <a:gd name="connsiteY542" fmla="*/ 708419 h 826208"/>
              <a:gd name="connsiteX543" fmla="*/ 1299230 w 1353612"/>
              <a:gd name="connsiteY543" fmla="*/ 710525 h 826208"/>
              <a:gd name="connsiteX544" fmla="*/ 1297245 w 1353612"/>
              <a:gd name="connsiteY544" fmla="*/ 712329 h 826208"/>
              <a:gd name="connsiteX545" fmla="*/ 1293997 w 1353612"/>
              <a:gd name="connsiteY545" fmla="*/ 713232 h 826208"/>
              <a:gd name="connsiteX546" fmla="*/ 1291590 w 1353612"/>
              <a:gd name="connsiteY546" fmla="*/ 713292 h 826208"/>
              <a:gd name="connsiteX547" fmla="*/ 1287620 w 1353612"/>
              <a:gd name="connsiteY547" fmla="*/ 717142 h 826208"/>
              <a:gd name="connsiteX548" fmla="*/ 1285213 w 1353612"/>
              <a:gd name="connsiteY548" fmla="*/ 718045 h 826208"/>
              <a:gd name="connsiteX549" fmla="*/ 1277814 w 1353612"/>
              <a:gd name="connsiteY549" fmla="*/ 723940 h 826208"/>
              <a:gd name="connsiteX550" fmla="*/ 1274686 w 1353612"/>
              <a:gd name="connsiteY550" fmla="*/ 724301 h 826208"/>
              <a:gd name="connsiteX551" fmla="*/ 1271317 w 1353612"/>
              <a:gd name="connsiteY551" fmla="*/ 726587 h 826208"/>
              <a:gd name="connsiteX552" fmla="*/ 1268128 w 1353612"/>
              <a:gd name="connsiteY552" fmla="*/ 726768 h 826208"/>
              <a:gd name="connsiteX553" fmla="*/ 1264519 w 1353612"/>
              <a:gd name="connsiteY553" fmla="*/ 727489 h 826208"/>
              <a:gd name="connsiteX554" fmla="*/ 1262834 w 1353612"/>
              <a:gd name="connsiteY554" fmla="*/ 729535 h 826208"/>
              <a:gd name="connsiteX555" fmla="*/ 1258924 w 1353612"/>
              <a:gd name="connsiteY555" fmla="*/ 729535 h 826208"/>
              <a:gd name="connsiteX556" fmla="*/ 1252548 w 1353612"/>
              <a:gd name="connsiteY556" fmla="*/ 728332 h 826208"/>
              <a:gd name="connsiteX557" fmla="*/ 1249961 w 1353612"/>
              <a:gd name="connsiteY557" fmla="*/ 727008 h 826208"/>
              <a:gd name="connsiteX558" fmla="*/ 1248637 w 1353612"/>
              <a:gd name="connsiteY558" fmla="*/ 727128 h 826208"/>
              <a:gd name="connsiteX559" fmla="*/ 1245148 w 1353612"/>
              <a:gd name="connsiteY559" fmla="*/ 726527 h 826208"/>
              <a:gd name="connsiteX560" fmla="*/ 1242140 w 1353612"/>
              <a:gd name="connsiteY560" fmla="*/ 728031 h 826208"/>
              <a:gd name="connsiteX561" fmla="*/ 1237749 w 1353612"/>
              <a:gd name="connsiteY561" fmla="*/ 729054 h 826208"/>
              <a:gd name="connsiteX562" fmla="*/ 1235162 w 1353612"/>
              <a:gd name="connsiteY562" fmla="*/ 731340 h 826208"/>
              <a:gd name="connsiteX563" fmla="*/ 1232395 w 1353612"/>
              <a:gd name="connsiteY563" fmla="*/ 734708 h 826208"/>
              <a:gd name="connsiteX564" fmla="*/ 1228184 w 1353612"/>
              <a:gd name="connsiteY564" fmla="*/ 736994 h 826208"/>
              <a:gd name="connsiteX565" fmla="*/ 1226379 w 1353612"/>
              <a:gd name="connsiteY565" fmla="*/ 739641 h 826208"/>
              <a:gd name="connsiteX566" fmla="*/ 1225597 w 1353612"/>
              <a:gd name="connsiteY566" fmla="*/ 742348 h 826208"/>
              <a:gd name="connsiteX567" fmla="*/ 1222950 w 1353612"/>
              <a:gd name="connsiteY567" fmla="*/ 744514 h 826208"/>
              <a:gd name="connsiteX568" fmla="*/ 1218859 w 1353612"/>
              <a:gd name="connsiteY568" fmla="*/ 746620 h 826208"/>
              <a:gd name="connsiteX569" fmla="*/ 1215851 w 1353612"/>
              <a:gd name="connsiteY569" fmla="*/ 747221 h 826208"/>
              <a:gd name="connsiteX570" fmla="*/ 1213926 w 1353612"/>
              <a:gd name="connsiteY570" fmla="*/ 748424 h 826208"/>
              <a:gd name="connsiteX571" fmla="*/ 1212843 w 1353612"/>
              <a:gd name="connsiteY571" fmla="*/ 749988 h 826208"/>
              <a:gd name="connsiteX572" fmla="*/ 1208993 w 1353612"/>
              <a:gd name="connsiteY572" fmla="*/ 751192 h 826208"/>
              <a:gd name="connsiteX573" fmla="*/ 1206768 w 1353612"/>
              <a:gd name="connsiteY573" fmla="*/ 753478 h 826208"/>
              <a:gd name="connsiteX574" fmla="*/ 1205444 w 1353612"/>
              <a:gd name="connsiteY574" fmla="*/ 755884 h 826208"/>
              <a:gd name="connsiteX575" fmla="*/ 1202436 w 1353612"/>
              <a:gd name="connsiteY575" fmla="*/ 758711 h 826208"/>
              <a:gd name="connsiteX576" fmla="*/ 1200812 w 1353612"/>
              <a:gd name="connsiteY576" fmla="*/ 760937 h 826208"/>
              <a:gd name="connsiteX577" fmla="*/ 1197383 w 1353612"/>
              <a:gd name="connsiteY577" fmla="*/ 762501 h 826208"/>
              <a:gd name="connsiteX578" fmla="*/ 1196059 w 1353612"/>
              <a:gd name="connsiteY578" fmla="*/ 762441 h 826208"/>
              <a:gd name="connsiteX579" fmla="*/ 1192570 w 1353612"/>
              <a:gd name="connsiteY579" fmla="*/ 764186 h 826208"/>
              <a:gd name="connsiteX580" fmla="*/ 1188419 w 1353612"/>
              <a:gd name="connsiteY580" fmla="*/ 765389 h 826208"/>
              <a:gd name="connsiteX581" fmla="*/ 1186314 w 1353612"/>
              <a:gd name="connsiteY581" fmla="*/ 767013 h 826208"/>
              <a:gd name="connsiteX582" fmla="*/ 1186554 w 1353612"/>
              <a:gd name="connsiteY582" fmla="*/ 768938 h 826208"/>
              <a:gd name="connsiteX583" fmla="*/ 1184750 w 1353612"/>
              <a:gd name="connsiteY583" fmla="*/ 771224 h 826208"/>
              <a:gd name="connsiteX584" fmla="*/ 1182764 w 1353612"/>
              <a:gd name="connsiteY584" fmla="*/ 771826 h 826208"/>
              <a:gd name="connsiteX585" fmla="*/ 1179155 w 1353612"/>
              <a:gd name="connsiteY585" fmla="*/ 777541 h 826208"/>
              <a:gd name="connsiteX586" fmla="*/ 1176087 w 1353612"/>
              <a:gd name="connsiteY586" fmla="*/ 780910 h 826208"/>
              <a:gd name="connsiteX587" fmla="*/ 1177230 w 1353612"/>
              <a:gd name="connsiteY587" fmla="*/ 787767 h 826208"/>
              <a:gd name="connsiteX588" fmla="*/ 1175846 w 1353612"/>
              <a:gd name="connsiteY588" fmla="*/ 791497 h 826208"/>
              <a:gd name="connsiteX589" fmla="*/ 1174282 w 1353612"/>
              <a:gd name="connsiteY589" fmla="*/ 793904 h 826208"/>
              <a:gd name="connsiteX590" fmla="*/ 1171575 w 1353612"/>
              <a:gd name="connsiteY590" fmla="*/ 795227 h 826208"/>
              <a:gd name="connsiteX591" fmla="*/ 1170733 w 1353612"/>
              <a:gd name="connsiteY591" fmla="*/ 796851 h 826208"/>
              <a:gd name="connsiteX592" fmla="*/ 1169590 w 1353612"/>
              <a:gd name="connsiteY592" fmla="*/ 800461 h 826208"/>
              <a:gd name="connsiteX593" fmla="*/ 1167605 w 1353612"/>
              <a:gd name="connsiteY593" fmla="*/ 802987 h 826208"/>
              <a:gd name="connsiteX594" fmla="*/ 1167845 w 1353612"/>
              <a:gd name="connsiteY594" fmla="*/ 807499 h 826208"/>
              <a:gd name="connsiteX595" fmla="*/ 1166642 w 1353612"/>
              <a:gd name="connsiteY595" fmla="*/ 810086 h 826208"/>
              <a:gd name="connsiteX596" fmla="*/ 1161649 w 1353612"/>
              <a:gd name="connsiteY596" fmla="*/ 810387 h 826208"/>
              <a:gd name="connsiteX597" fmla="*/ 1160025 w 1353612"/>
              <a:gd name="connsiteY597" fmla="*/ 815741 h 826208"/>
              <a:gd name="connsiteX598" fmla="*/ 1157558 w 1353612"/>
              <a:gd name="connsiteY598" fmla="*/ 818869 h 826208"/>
              <a:gd name="connsiteX599" fmla="*/ 1155573 w 1353612"/>
              <a:gd name="connsiteY599" fmla="*/ 819771 h 826208"/>
              <a:gd name="connsiteX600" fmla="*/ 1153648 w 1353612"/>
              <a:gd name="connsiteY600" fmla="*/ 822779 h 826208"/>
              <a:gd name="connsiteX601" fmla="*/ 1150159 w 1353612"/>
              <a:gd name="connsiteY601" fmla="*/ 824464 h 826208"/>
              <a:gd name="connsiteX602" fmla="*/ 1149257 w 1353612"/>
              <a:gd name="connsiteY602" fmla="*/ 825607 h 826208"/>
              <a:gd name="connsiteX603" fmla="*/ 1146850 w 1353612"/>
              <a:gd name="connsiteY603" fmla="*/ 826208 h 826208"/>
              <a:gd name="connsiteX604" fmla="*/ 1146309 w 1353612"/>
              <a:gd name="connsiteY604" fmla="*/ 820132 h 826208"/>
              <a:gd name="connsiteX605" fmla="*/ 1142820 w 1353612"/>
              <a:gd name="connsiteY605" fmla="*/ 817124 h 826208"/>
              <a:gd name="connsiteX606" fmla="*/ 1140594 w 1353612"/>
              <a:gd name="connsiteY606" fmla="*/ 816102 h 826208"/>
              <a:gd name="connsiteX607" fmla="*/ 1138188 w 1353612"/>
              <a:gd name="connsiteY607" fmla="*/ 813636 h 826208"/>
              <a:gd name="connsiteX608" fmla="*/ 1136022 w 1353612"/>
              <a:gd name="connsiteY608" fmla="*/ 812252 h 826208"/>
              <a:gd name="connsiteX609" fmla="*/ 1131510 w 1353612"/>
              <a:gd name="connsiteY609" fmla="*/ 811530 h 826208"/>
              <a:gd name="connsiteX610" fmla="*/ 1127058 w 1353612"/>
              <a:gd name="connsiteY610" fmla="*/ 809846 h 826208"/>
              <a:gd name="connsiteX611" fmla="*/ 1126035 w 1353612"/>
              <a:gd name="connsiteY611" fmla="*/ 808281 h 826208"/>
              <a:gd name="connsiteX612" fmla="*/ 1119298 w 1353612"/>
              <a:gd name="connsiteY612" fmla="*/ 804552 h 826208"/>
              <a:gd name="connsiteX613" fmla="*/ 1116290 w 1353612"/>
              <a:gd name="connsiteY613" fmla="*/ 801905 h 826208"/>
              <a:gd name="connsiteX614" fmla="*/ 1114726 w 1353612"/>
              <a:gd name="connsiteY614" fmla="*/ 801905 h 826208"/>
              <a:gd name="connsiteX615" fmla="*/ 1107687 w 1353612"/>
              <a:gd name="connsiteY615" fmla="*/ 800220 h 826208"/>
              <a:gd name="connsiteX616" fmla="*/ 1103958 w 1353612"/>
              <a:gd name="connsiteY616" fmla="*/ 800100 h 826208"/>
              <a:gd name="connsiteX617" fmla="*/ 1099686 w 1353612"/>
              <a:gd name="connsiteY617" fmla="*/ 797633 h 826208"/>
              <a:gd name="connsiteX618" fmla="*/ 1096619 w 1353612"/>
              <a:gd name="connsiteY618" fmla="*/ 796851 h 826208"/>
              <a:gd name="connsiteX619" fmla="*/ 1095415 w 1353612"/>
              <a:gd name="connsiteY619" fmla="*/ 792159 h 826208"/>
              <a:gd name="connsiteX620" fmla="*/ 1091625 w 1353612"/>
              <a:gd name="connsiteY620" fmla="*/ 787347 h 826208"/>
              <a:gd name="connsiteX621" fmla="*/ 1089159 w 1353612"/>
              <a:gd name="connsiteY621" fmla="*/ 785061 h 826208"/>
              <a:gd name="connsiteX622" fmla="*/ 1087956 w 1353612"/>
              <a:gd name="connsiteY622" fmla="*/ 780910 h 826208"/>
              <a:gd name="connsiteX623" fmla="*/ 1085850 w 1353612"/>
              <a:gd name="connsiteY623" fmla="*/ 776277 h 826208"/>
              <a:gd name="connsiteX624" fmla="*/ 1085610 w 1353612"/>
              <a:gd name="connsiteY624" fmla="*/ 771164 h 826208"/>
              <a:gd name="connsiteX625" fmla="*/ 1087294 w 1353612"/>
              <a:gd name="connsiteY625" fmla="*/ 766532 h 826208"/>
              <a:gd name="connsiteX626" fmla="*/ 1085730 w 1353612"/>
              <a:gd name="connsiteY626" fmla="*/ 765268 h 826208"/>
              <a:gd name="connsiteX627" fmla="*/ 1087474 w 1353612"/>
              <a:gd name="connsiteY627" fmla="*/ 762020 h 826208"/>
              <a:gd name="connsiteX628" fmla="*/ 1086873 w 1353612"/>
              <a:gd name="connsiteY628" fmla="*/ 758772 h 826208"/>
              <a:gd name="connsiteX629" fmla="*/ 1087715 w 1353612"/>
              <a:gd name="connsiteY629" fmla="*/ 753177 h 826208"/>
              <a:gd name="connsiteX630" fmla="*/ 1089219 w 1353612"/>
              <a:gd name="connsiteY630" fmla="*/ 751131 h 826208"/>
              <a:gd name="connsiteX631" fmla="*/ 1088257 w 1353612"/>
              <a:gd name="connsiteY631" fmla="*/ 747883 h 826208"/>
              <a:gd name="connsiteX632" fmla="*/ 1089279 w 1353612"/>
              <a:gd name="connsiteY632" fmla="*/ 743311 h 826208"/>
              <a:gd name="connsiteX633" fmla="*/ 1088437 w 1353612"/>
              <a:gd name="connsiteY633" fmla="*/ 741446 h 826208"/>
              <a:gd name="connsiteX634" fmla="*/ 1090723 w 1353612"/>
              <a:gd name="connsiteY634" fmla="*/ 730437 h 826208"/>
              <a:gd name="connsiteX635" fmla="*/ 1090362 w 1353612"/>
              <a:gd name="connsiteY635" fmla="*/ 727429 h 826208"/>
              <a:gd name="connsiteX636" fmla="*/ 1090663 w 1353612"/>
              <a:gd name="connsiteY636" fmla="*/ 724181 h 826208"/>
              <a:gd name="connsiteX637" fmla="*/ 1089941 w 1353612"/>
              <a:gd name="connsiteY637" fmla="*/ 722917 h 826208"/>
              <a:gd name="connsiteX638" fmla="*/ 1091024 w 1353612"/>
              <a:gd name="connsiteY638" fmla="*/ 719909 h 826208"/>
              <a:gd name="connsiteX639" fmla="*/ 1090422 w 1353612"/>
              <a:gd name="connsiteY639" fmla="*/ 715698 h 826208"/>
              <a:gd name="connsiteX640" fmla="*/ 1086993 w 1353612"/>
              <a:gd name="connsiteY640" fmla="*/ 707517 h 826208"/>
              <a:gd name="connsiteX641" fmla="*/ 1083925 w 1353612"/>
              <a:gd name="connsiteY641" fmla="*/ 702885 h 826208"/>
              <a:gd name="connsiteX642" fmla="*/ 1085068 w 1353612"/>
              <a:gd name="connsiteY642" fmla="*/ 699095 h 826208"/>
              <a:gd name="connsiteX643" fmla="*/ 1082602 w 1353612"/>
              <a:gd name="connsiteY643" fmla="*/ 696689 h 826208"/>
              <a:gd name="connsiteX644" fmla="*/ 1080616 w 1353612"/>
              <a:gd name="connsiteY644" fmla="*/ 692778 h 826208"/>
              <a:gd name="connsiteX645" fmla="*/ 1080316 w 1353612"/>
              <a:gd name="connsiteY645" fmla="*/ 688266 h 826208"/>
              <a:gd name="connsiteX646" fmla="*/ 1078872 w 1353612"/>
              <a:gd name="connsiteY646" fmla="*/ 686823 h 826208"/>
              <a:gd name="connsiteX647" fmla="*/ 1080075 w 1353612"/>
              <a:gd name="connsiteY647" fmla="*/ 685018 h 826208"/>
              <a:gd name="connsiteX648" fmla="*/ 1080556 w 1353612"/>
              <a:gd name="connsiteY648" fmla="*/ 682491 h 826208"/>
              <a:gd name="connsiteX649" fmla="*/ 1079413 w 1353612"/>
              <a:gd name="connsiteY649" fmla="*/ 680927 h 826208"/>
              <a:gd name="connsiteX650" fmla="*/ 1077007 w 1353612"/>
              <a:gd name="connsiteY650" fmla="*/ 680747 h 826208"/>
              <a:gd name="connsiteX651" fmla="*/ 1076165 w 1353612"/>
              <a:gd name="connsiteY651" fmla="*/ 681709 h 826208"/>
              <a:gd name="connsiteX652" fmla="*/ 1072916 w 1353612"/>
              <a:gd name="connsiteY652" fmla="*/ 679844 h 826208"/>
              <a:gd name="connsiteX653" fmla="*/ 1073277 w 1353612"/>
              <a:gd name="connsiteY653" fmla="*/ 677498 h 826208"/>
              <a:gd name="connsiteX654" fmla="*/ 1070029 w 1353612"/>
              <a:gd name="connsiteY654" fmla="*/ 671242 h 826208"/>
              <a:gd name="connsiteX655" fmla="*/ 1070871 w 1353612"/>
              <a:gd name="connsiteY655" fmla="*/ 669918 h 826208"/>
              <a:gd name="connsiteX656" fmla="*/ 1070570 w 1353612"/>
              <a:gd name="connsiteY656" fmla="*/ 667572 h 826208"/>
              <a:gd name="connsiteX657" fmla="*/ 1069066 w 1353612"/>
              <a:gd name="connsiteY657" fmla="*/ 663060 h 826208"/>
              <a:gd name="connsiteX658" fmla="*/ 1068103 w 1353612"/>
              <a:gd name="connsiteY658" fmla="*/ 663241 h 826208"/>
              <a:gd name="connsiteX659" fmla="*/ 1067983 w 1353612"/>
              <a:gd name="connsiteY659" fmla="*/ 660353 h 826208"/>
              <a:gd name="connsiteX660" fmla="*/ 1067261 w 1353612"/>
              <a:gd name="connsiteY660" fmla="*/ 658609 h 826208"/>
              <a:gd name="connsiteX661" fmla="*/ 1066479 w 1353612"/>
              <a:gd name="connsiteY661" fmla="*/ 654337 h 826208"/>
              <a:gd name="connsiteX662" fmla="*/ 1064374 w 1353612"/>
              <a:gd name="connsiteY662" fmla="*/ 648622 h 826208"/>
              <a:gd name="connsiteX663" fmla="*/ 1062208 w 1353612"/>
              <a:gd name="connsiteY663" fmla="*/ 646276 h 826208"/>
              <a:gd name="connsiteX664" fmla="*/ 1062028 w 1353612"/>
              <a:gd name="connsiteY664" fmla="*/ 644472 h 826208"/>
              <a:gd name="connsiteX665" fmla="*/ 1059621 w 1353612"/>
              <a:gd name="connsiteY665" fmla="*/ 640802 h 826208"/>
              <a:gd name="connsiteX666" fmla="*/ 1058418 w 1353612"/>
              <a:gd name="connsiteY666" fmla="*/ 641403 h 826208"/>
              <a:gd name="connsiteX667" fmla="*/ 1054327 w 1353612"/>
              <a:gd name="connsiteY667" fmla="*/ 638817 h 826208"/>
              <a:gd name="connsiteX668" fmla="*/ 1052583 w 1353612"/>
              <a:gd name="connsiteY668" fmla="*/ 639057 h 826208"/>
              <a:gd name="connsiteX669" fmla="*/ 1050417 w 1353612"/>
              <a:gd name="connsiteY669" fmla="*/ 636771 h 826208"/>
              <a:gd name="connsiteX670" fmla="*/ 1050537 w 1353612"/>
              <a:gd name="connsiteY670" fmla="*/ 633944 h 826208"/>
              <a:gd name="connsiteX671" fmla="*/ 1051500 w 1353612"/>
              <a:gd name="connsiteY671" fmla="*/ 631598 h 826208"/>
              <a:gd name="connsiteX672" fmla="*/ 1050116 w 1353612"/>
              <a:gd name="connsiteY672" fmla="*/ 630695 h 826208"/>
              <a:gd name="connsiteX673" fmla="*/ 1049515 w 1353612"/>
              <a:gd name="connsiteY673" fmla="*/ 628891 h 826208"/>
              <a:gd name="connsiteX674" fmla="*/ 1046988 w 1353612"/>
              <a:gd name="connsiteY674" fmla="*/ 627387 h 826208"/>
              <a:gd name="connsiteX675" fmla="*/ 1045965 w 1353612"/>
              <a:gd name="connsiteY675" fmla="*/ 626003 h 826208"/>
              <a:gd name="connsiteX676" fmla="*/ 1045424 w 1353612"/>
              <a:gd name="connsiteY676" fmla="*/ 621912 h 826208"/>
              <a:gd name="connsiteX677" fmla="*/ 1042236 w 1353612"/>
              <a:gd name="connsiteY677" fmla="*/ 618483 h 826208"/>
              <a:gd name="connsiteX678" fmla="*/ 1044221 w 1353612"/>
              <a:gd name="connsiteY678" fmla="*/ 616197 h 826208"/>
              <a:gd name="connsiteX679" fmla="*/ 1043619 w 1353612"/>
              <a:gd name="connsiteY679" fmla="*/ 613370 h 826208"/>
              <a:gd name="connsiteX680" fmla="*/ 1044582 w 1353612"/>
              <a:gd name="connsiteY680" fmla="*/ 612528 h 826208"/>
              <a:gd name="connsiteX681" fmla="*/ 1044461 w 1353612"/>
              <a:gd name="connsiteY681" fmla="*/ 606873 h 826208"/>
              <a:gd name="connsiteX682" fmla="*/ 1045243 w 1353612"/>
              <a:gd name="connsiteY682" fmla="*/ 603925 h 826208"/>
              <a:gd name="connsiteX683" fmla="*/ 1047650 w 1353612"/>
              <a:gd name="connsiteY683" fmla="*/ 603805 h 826208"/>
              <a:gd name="connsiteX684" fmla="*/ 873914 w 1353612"/>
              <a:gd name="connsiteY684" fmla="*/ 304459 h 826208"/>
              <a:gd name="connsiteX685" fmla="*/ 877102 w 1353612"/>
              <a:gd name="connsiteY685" fmla="*/ 296639 h 826208"/>
              <a:gd name="connsiteX686" fmla="*/ 877824 w 1353612"/>
              <a:gd name="connsiteY686" fmla="*/ 293029 h 826208"/>
              <a:gd name="connsiteX687" fmla="*/ 881554 w 1353612"/>
              <a:gd name="connsiteY687" fmla="*/ 293210 h 826208"/>
              <a:gd name="connsiteX688" fmla="*/ 883659 w 1353612"/>
              <a:gd name="connsiteY688" fmla="*/ 290743 h 826208"/>
              <a:gd name="connsiteX689" fmla="*/ 883659 w 1353612"/>
              <a:gd name="connsiteY689" fmla="*/ 288397 h 826208"/>
              <a:gd name="connsiteX690" fmla="*/ 885043 w 1353612"/>
              <a:gd name="connsiteY690" fmla="*/ 287735 h 826208"/>
              <a:gd name="connsiteX691" fmla="*/ 887149 w 1353612"/>
              <a:gd name="connsiteY691" fmla="*/ 288577 h 826208"/>
              <a:gd name="connsiteX692" fmla="*/ 891600 w 1353612"/>
              <a:gd name="connsiteY692" fmla="*/ 287615 h 826208"/>
              <a:gd name="connsiteX693" fmla="*/ 892683 w 1353612"/>
              <a:gd name="connsiteY693" fmla="*/ 285991 h 826208"/>
              <a:gd name="connsiteX694" fmla="*/ 896293 w 1353612"/>
              <a:gd name="connsiteY694" fmla="*/ 285870 h 826208"/>
              <a:gd name="connsiteX695" fmla="*/ 897676 w 1353612"/>
              <a:gd name="connsiteY695" fmla="*/ 288998 h 826208"/>
              <a:gd name="connsiteX696" fmla="*/ 900082 w 1353612"/>
              <a:gd name="connsiteY696" fmla="*/ 288998 h 826208"/>
              <a:gd name="connsiteX697" fmla="*/ 902068 w 1353612"/>
              <a:gd name="connsiteY697" fmla="*/ 290502 h 826208"/>
              <a:gd name="connsiteX698" fmla="*/ 903391 w 1353612"/>
              <a:gd name="connsiteY698" fmla="*/ 289961 h 826208"/>
              <a:gd name="connsiteX699" fmla="*/ 906219 w 1353612"/>
              <a:gd name="connsiteY699" fmla="*/ 293871 h 826208"/>
              <a:gd name="connsiteX700" fmla="*/ 907482 w 1353612"/>
              <a:gd name="connsiteY700" fmla="*/ 293029 h 826208"/>
              <a:gd name="connsiteX701" fmla="*/ 909768 w 1353612"/>
              <a:gd name="connsiteY701" fmla="*/ 297240 h 826208"/>
              <a:gd name="connsiteX702" fmla="*/ 912234 w 1353612"/>
              <a:gd name="connsiteY702" fmla="*/ 296518 h 826208"/>
              <a:gd name="connsiteX703" fmla="*/ 912535 w 1353612"/>
              <a:gd name="connsiteY703" fmla="*/ 302534 h 826208"/>
              <a:gd name="connsiteX704" fmla="*/ 915002 w 1353612"/>
              <a:gd name="connsiteY704" fmla="*/ 305542 h 826208"/>
              <a:gd name="connsiteX705" fmla="*/ 916806 w 1353612"/>
              <a:gd name="connsiteY705" fmla="*/ 306685 h 826208"/>
              <a:gd name="connsiteX706" fmla="*/ 917227 w 1353612"/>
              <a:gd name="connsiteY706" fmla="*/ 309392 h 826208"/>
              <a:gd name="connsiteX707" fmla="*/ 919995 w 1353612"/>
              <a:gd name="connsiteY707" fmla="*/ 310776 h 826208"/>
              <a:gd name="connsiteX708" fmla="*/ 921318 w 1353612"/>
              <a:gd name="connsiteY708" fmla="*/ 314866 h 826208"/>
              <a:gd name="connsiteX709" fmla="*/ 924025 w 1353612"/>
              <a:gd name="connsiteY709" fmla="*/ 317393 h 826208"/>
              <a:gd name="connsiteX710" fmla="*/ 924507 w 1353612"/>
              <a:gd name="connsiteY710" fmla="*/ 319198 h 826208"/>
              <a:gd name="connsiteX711" fmla="*/ 931786 w 1353612"/>
              <a:gd name="connsiteY711" fmla="*/ 319077 h 826208"/>
              <a:gd name="connsiteX712" fmla="*/ 937621 w 1353612"/>
              <a:gd name="connsiteY712" fmla="*/ 315408 h 826208"/>
              <a:gd name="connsiteX713" fmla="*/ 939125 w 1353612"/>
              <a:gd name="connsiteY713" fmla="*/ 315709 h 826208"/>
              <a:gd name="connsiteX714" fmla="*/ 945381 w 1353612"/>
              <a:gd name="connsiteY714" fmla="*/ 313663 h 826208"/>
              <a:gd name="connsiteX715" fmla="*/ 947667 w 1353612"/>
              <a:gd name="connsiteY715" fmla="*/ 313362 h 826208"/>
              <a:gd name="connsiteX716" fmla="*/ 951036 w 1353612"/>
              <a:gd name="connsiteY716" fmla="*/ 309633 h 826208"/>
              <a:gd name="connsiteX717" fmla="*/ 955608 w 1353612"/>
              <a:gd name="connsiteY717" fmla="*/ 306986 h 826208"/>
              <a:gd name="connsiteX718" fmla="*/ 958797 w 1353612"/>
              <a:gd name="connsiteY718" fmla="*/ 306805 h 826208"/>
              <a:gd name="connsiteX719" fmla="*/ 962406 w 1353612"/>
              <a:gd name="connsiteY719" fmla="*/ 304399 h 826208"/>
              <a:gd name="connsiteX720" fmla="*/ 966016 w 1353612"/>
              <a:gd name="connsiteY720" fmla="*/ 306143 h 826208"/>
              <a:gd name="connsiteX721" fmla="*/ 971971 w 1353612"/>
              <a:gd name="connsiteY721" fmla="*/ 304339 h 826208"/>
              <a:gd name="connsiteX722" fmla="*/ 974317 w 1353612"/>
              <a:gd name="connsiteY722" fmla="*/ 307166 h 826208"/>
              <a:gd name="connsiteX723" fmla="*/ 976904 w 1353612"/>
              <a:gd name="connsiteY723" fmla="*/ 305602 h 826208"/>
              <a:gd name="connsiteX724" fmla="*/ 978588 w 1353612"/>
              <a:gd name="connsiteY724" fmla="*/ 307106 h 826208"/>
              <a:gd name="connsiteX725" fmla="*/ 979370 w 1353612"/>
              <a:gd name="connsiteY725" fmla="*/ 305903 h 826208"/>
              <a:gd name="connsiteX726" fmla="*/ 982378 w 1353612"/>
              <a:gd name="connsiteY726" fmla="*/ 306264 h 826208"/>
              <a:gd name="connsiteX727" fmla="*/ 984424 w 1353612"/>
              <a:gd name="connsiteY727" fmla="*/ 308129 h 826208"/>
              <a:gd name="connsiteX728" fmla="*/ 985507 w 1353612"/>
              <a:gd name="connsiteY728" fmla="*/ 308129 h 826208"/>
              <a:gd name="connsiteX729" fmla="*/ 985807 w 1353612"/>
              <a:gd name="connsiteY729" fmla="*/ 311618 h 826208"/>
              <a:gd name="connsiteX730" fmla="*/ 988996 w 1353612"/>
              <a:gd name="connsiteY730" fmla="*/ 311738 h 826208"/>
              <a:gd name="connsiteX731" fmla="*/ 990079 w 1353612"/>
              <a:gd name="connsiteY731" fmla="*/ 314505 h 826208"/>
              <a:gd name="connsiteX732" fmla="*/ 994169 w 1353612"/>
              <a:gd name="connsiteY732" fmla="*/ 316671 h 826208"/>
              <a:gd name="connsiteX733" fmla="*/ 994952 w 1353612"/>
              <a:gd name="connsiteY733" fmla="*/ 318235 h 826208"/>
              <a:gd name="connsiteX734" fmla="*/ 997358 w 1353612"/>
              <a:gd name="connsiteY734" fmla="*/ 320160 h 826208"/>
              <a:gd name="connsiteX735" fmla="*/ 1001148 w 1353612"/>
              <a:gd name="connsiteY735" fmla="*/ 322206 h 826208"/>
              <a:gd name="connsiteX736" fmla="*/ 1001208 w 1353612"/>
              <a:gd name="connsiteY736" fmla="*/ 323830 h 826208"/>
              <a:gd name="connsiteX737" fmla="*/ 1004818 w 1353612"/>
              <a:gd name="connsiteY737" fmla="*/ 325033 h 826208"/>
              <a:gd name="connsiteX738" fmla="*/ 1006622 w 1353612"/>
              <a:gd name="connsiteY738" fmla="*/ 323469 h 826208"/>
              <a:gd name="connsiteX739" fmla="*/ 1006743 w 1353612"/>
              <a:gd name="connsiteY739" fmla="*/ 325334 h 826208"/>
              <a:gd name="connsiteX740" fmla="*/ 1010111 w 1353612"/>
              <a:gd name="connsiteY740" fmla="*/ 324973 h 826208"/>
              <a:gd name="connsiteX741" fmla="*/ 1011074 w 1353612"/>
              <a:gd name="connsiteY741" fmla="*/ 329545 h 826208"/>
              <a:gd name="connsiteX742" fmla="*/ 1012698 w 1353612"/>
              <a:gd name="connsiteY742" fmla="*/ 330147 h 826208"/>
              <a:gd name="connsiteX743" fmla="*/ 1014443 w 1353612"/>
              <a:gd name="connsiteY743" fmla="*/ 333154 h 826208"/>
              <a:gd name="connsiteX744" fmla="*/ 1015947 w 1353612"/>
              <a:gd name="connsiteY744" fmla="*/ 333696 h 826208"/>
              <a:gd name="connsiteX745" fmla="*/ 1020880 w 1353612"/>
              <a:gd name="connsiteY745" fmla="*/ 332312 h 826208"/>
              <a:gd name="connsiteX746" fmla="*/ 1029302 w 1353612"/>
              <a:gd name="connsiteY746" fmla="*/ 337305 h 826208"/>
              <a:gd name="connsiteX747" fmla="*/ 1034415 w 1353612"/>
              <a:gd name="connsiteY747" fmla="*/ 337666 h 826208"/>
              <a:gd name="connsiteX748" fmla="*/ 1040671 w 1353612"/>
              <a:gd name="connsiteY748" fmla="*/ 339591 h 826208"/>
              <a:gd name="connsiteX749" fmla="*/ 1042657 w 1353612"/>
              <a:gd name="connsiteY749" fmla="*/ 340794 h 826208"/>
              <a:gd name="connsiteX750" fmla="*/ 1043679 w 1353612"/>
              <a:gd name="connsiteY750" fmla="*/ 342599 h 826208"/>
              <a:gd name="connsiteX751" fmla="*/ 1046687 w 1353612"/>
              <a:gd name="connsiteY751" fmla="*/ 345306 h 826208"/>
              <a:gd name="connsiteX752" fmla="*/ 1047590 w 1353612"/>
              <a:gd name="connsiteY752" fmla="*/ 351442 h 826208"/>
              <a:gd name="connsiteX753" fmla="*/ 1047770 w 1353612"/>
              <a:gd name="connsiteY753" fmla="*/ 358842 h 826208"/>
              <a:gd name="connsiteX754" fmla="*/ 1046928 w 1353612"/>
              <a:gd name="connsiteY754" fmla="*/ 360226 h 826208"/>
              <a:gd name="connsiteX755" fmla="*/ 1046988 w 1353612"/>
              <a:gd name="connsiteY755" fmla="*/ 362451 h 826208"/>
              <a:gd name="connsiteX756" fmla="*/ 1045484 w 1353612"/>
              <a:gd name="connsiteY756" fmla="*/ 363233 h 826208"/>
              <a:gd name="connsiteX757" fmla="*/ 1044401 w 1353612"/>
              <a:gd name="connsiteY757" fmla="*/ 365940 h 826208"/>
              <a:gd name="connsiteX758" fmla="*/ 1041213 w 1353612"/>
              <a:gd name="connsiteY758" fmla="*/ 369610 h 826208"/>
              <a:gd name="connsiteX759" fmla="*/ 1040250 w 1353612"/>
              <a:gd name="connsiteY759" fmla="*/ 369189 h 826208"/>
              <a:gd name="connsiteX760" fmla="*/ 1037363 w 1353612"/>
              <a:gd name="connsiteY760" fmla="*/ 370392 h 826208"/>
              <a:gd name="connsiteX761" fmla="*/ 1034536 w 1353612"/>
              <a:gd name="connsiteY761" fmla="*/ 373761 h 826208"/>
              <a:gd name="connsiteX762" fmla="*/ 1034776 w 1353612"/>
              <a:gd name="connsiteY762" fmla="*/ 375325 h 826208"/>
              <a:gd name="connsiteX763" fmla="*/ 1033393 w 1353612"/>
              <a:gd name="connsiteY763" fmla="*/ 377611 h 826208"/>
              <a:gd name="connsiteX764" fmla="*/ 1028941 w 1353612"/>
              <a:gd name="connsiteY764" fmla="*/ 379476 h 826208"/>
              <a:gd name="connsiteX765" fmla="*/ 1025512 w 1353612"/>
              <a:gd name="connsiteY765" fmla="*/ 378453 h 826208"/>
              <a:gd name="connsiteX766" fmla="*/ 1021902 w 1353612"/>
              <a:gd name="connsiteY766" fmla="*/ 381040 h 826208"/>
              <a:gd name="connsiteX767" fmla="*/ 1017872 w 1353612"/>
              <a:gd name="connsiteY767" fmla="*/ 381882 h 826208"/>
              <a:gd name="connsiteX768" fmla="*/ 1017511 w 1353612"/>
              <a:gd name="connsiteY768" fmla="*/ 383085 h 826208"/>
              <a:gd name="connsiteX769" fmla="*/ 1014924 w 1353612"/>
              <a:gd name="connsiteY769" fmla="*/ 384529 h 826208"/>
              <a:gd name="connsiteX770" fmla="*/ 1013901 w 1353612"/>
              <a:gd name="connsiteY770" fmla="*/ 386394 h 826208"/>
              <a:gd name="connsiteX771" fmla="*/ 1012277 w 1353612"/>
              <a:gd name="connsiteY771" fmla="*/ 386394 h 826208"/>
              <a:gd name="connsiteX772" fmla="*/ 1011194 w 1353612"/>
              <a:gd name="connsiteY772" fmla="*/ 387717 h 826208"/>
              <a:gd name="connsiteX773" fmla="*/ 1009751 w 1353612"/>
              <a:gd name="connsiteY773" fmla="*/ 386334 h 826208"/>
              <a:gd name="connsiteX774" fmla="*/ 1007344 w 1353612"/>
              <a:gd name="connsiteY774" fmla="*/ 385973 h 826208"/>
              <a:gd name="connsiteX775" fmla="*/ 1005299 w 1353612"/>
              <a:gd name="connsiteY775" fmla="*/ 387056 h 826208"/>
              <a:gd name="connsiteX776" fmla="*/ 1001990 w 1353612"/>
              <a:gd name="connsiteY776" fmla="*/ 387176 h 826208"/>
              <a:gd name="connsiteX777" fmla="*/ 1001388 w 1353612"/>
              <a:gd name="connsiteY777" fmla="*/ 386093 h 826208"/>
              <a:gd name="connsiteX778" fmla="*/ 998381 w 1353612"/>
              <a:gd name="connsiteY778" fmla="*/ 385852 h 826208"/>
              <a:gd name="connsiteX779" fmla="*/ 992966 w 1353612"/>
              <a:gd name="connsiteY779" fmla="*/ 387477 h 826208"/>
              <a:gd name="connsiteX780" fmla="*/ 988093 w 1353612"/>
              <a:gd name="connsiteY780" fmla="*/ 390846 h 826208"/>
              <a:gd name="connsiteX781" fmla="*/ 984604 w 1353612"/>
              <a:gd name="connsiteY781" fmla="*/ 392410 h 826208"/>
              <a:gd name="connsiteX782" fmla="*/ 981596 w 1353612"/>
              <a:gd name="connsiteY782" fmla="*/ 394575 h 826208"/>
              <a:gd name="connsiteX783" fmla="*/ 980935 w 1353612"/>
              <a:gd name="connsiteY783" fmla="*/ 394455 h 826208"/>
              <a:gd name="connsiteX784" fmla="*/ 976363 w 1353612"/>
              <a:gd name="connsiteY784" fmla="*/ 396501 h 826208"/>
              <a:gd name="connsiteX785" fmla="*/ 974678 w 1353612"/>
              <a:gd name="connsiteY785" fmla="*/ 398185 h 826208"/>
              <a:gd name="connsiteX786" fmla="*/ 972513 w 1353612"/>
              <a:gd name="connsiteY786" fmla="*/ 399027 h 826208"/>
              <a:gd name="connsiteX787" fmla="*/ 966737 w 1353612"/>
              <a:gd name="connsiteY787" fmla="*/ 398726 h 826208"/>
              <a:gd name="connsiteX788" fmla="*/ 962767 w 1353612"/>
              <a:gd name="connsiteY788" fmla="*/ 400230 h 826208"/>
              <a:gd name="connsiteX789" fmla="*/ 960541 w 1353612"/>
              <a:gd name="connsiteY789" fmla="*/ 399508 h 826208"/>
              <a:gd name="connsiteX790" fmla="*/ 960180 w 1353612"/>
              <a:gd name="connsiteY790" fmla="*/ 400351 h 826208"/>
              <a:gd name="connsiteX791" fmla="*/ 954465 w 1353612"/>
              <a:gd name="connsiteY791" fmla="*/ 401975 h 826208"/>
              <a:gd name="connsiteX792" fmla="*/ 953202 w 1353612"/>
              <a:gd name="connsiteY792" fmla="*/ 401373 h 826208"/>
              <a:gd name="connsiteX793" fmla="*/ 947728 w 1353612"/>
              <a:gd name="connsiteY793" fmla="*/ 401193 h 826208"/>
              <a:gd name="connsiteX794" fmla="*/ 947126 w 1353612"/>
              <a:gd name="connsiteY794" fmla="*/ 400291 h 826208"/>
              <a:gd name="connsiteX795" fmla="*/ 944960 w 1353612"/>
              <a:gd name="connsiteY795" fmla="*/ 400351 h 826208"/>
              <a:gd name="connsiteX796" fmla="*/ 944419 w 1353612"/>
              <a:gd name="connsiteY796" fmla="*/ 397343 h 826208"/>
              <a:gd name="connsiteX797" fmla="*/ 942795 w 1353612"/>
              <a:gd name="connsiteY797" fmla="*/ 396200 h 826208"/>
              <a:gd name="connsiteX798" fmla="*/ 941531 w 1353612"/>
              <a:gd name="connsiteY798" fmla="*/ 397704 h 826208"/>
              <a:gd name="connsiteX799" fmla="*/ 939125 w 1353612"/>
              <a:gd name="connsiteY799" fmla="*/ 396681 h 826208"/>
              <a:gd name="connsiteX800" fmla="*/ 937802 w 1353612"/>
              <a:gd name="connsiteY800" fmla="*/ 395177 h 826208"/>
              <a:gd name="connsiteX801" fmla="*/ 938584 w 1353612"/>
              <a:gd name="connsiteY801" fmla="*/ 392590 h 826208"/>
              <a:gd name="connsiteX802" fmla="*/ 937982 w 1353612"/>
              <a:gd name="connsiteY802" fmla="*/ 390785 h 826208"/>
              <a:gd name="connsiteX803" fmla="*/ 934192 w 1353612"/>
              <a:gd name="connsiteY803" fmla="*/ 386815 h 826208"/>
              <a:gd name="connsiteX804" fmla="*/ 935636 w 1353612"/>
              <a:gd name="connsiteY804" fmla="*/ 386033 h 826208"/>
              <a:gd name="connsiteX805" fmla="*/ 936719 w 1353612"/>
              <a:gd name="connsiteY805" fmla="*/ 383928 h 826208"/>
              <a:gd name="connsiteX806" fmla="*/ 936719 w 1353612"/>
              <a:gd name="connsiteY806" fmla="*/ 380679 h 826208"/>
              <a:gd name="connsiteX807" fmla="*/ 935937 w 1353612"/>
              <a:gd name="connsiteY807" fmla="*/ 378814 h 826208"/>
              <a:gd name="connsiteX808" fmla="*/ 935756 w 1353612"/>
              <a:gd name="connsiteY808" fmla="*/ 372437 h 826208"/>
              <a:gd name="connsiteX809" fmla="*/ 934794 w 1353612"/>
              <a:gd name="connsiteY809" fmla="*/ 368948 h 826208"/>
              <a:gd name="connsiteX810" fmla="*/ 934433 w 1353612"/>
              <a:gd name="connsiteY810" fmla="*/ 364617 h 826208"/>
              <a:gd name="connsiteX811" fmla="*/ 932207 w 1353612"/>
              <a:gd name="connsiteY811" fmla="*/ 361128 h 826208"/>
              <a:gd name="connsiteX812" fmla="*/ 931184 w 1353612"/>
              <a:gd name="connsiteY812" fmla="*/ 356857 h 826208"/>
              <a:gd name="connsiteX813" fmla="*/ 931004 w 1353612"/>
              <a:gd name="connsiteY813" fmla="*/ 352044 h 826208"/>
              <a:gd name="connsiteX814" fmla="*/ 930583 w 1353612"/>
              <a:gd name="connsiteY814" fmla="*/ 350119 h 826208"/>
              <a:gd name="connsiteX815" fmla="*/ 927274 w 1353612"/>
              <a:gd name="connsiteY815" fmla="*/ 347111 h 826208"/>
              <a:gd name="connsiteX816" fmla="*/ 923424 w 1353612"/>
              <a:gd name="connsiteY816" fmla="*/ 345968 h 826208"/>
              <a:gd name="connsiteX817" fmla="*/ 919333 w 1353612"/>
              <a:gd name="connsiteY817" fmla="*/ 346329 h 826208"/>
              <a:gd name="connsiteX818" fmla="*/ 917288 w 1353612"/>
              <a:gd name="connsiteY818" fmla="*/ 348314 h 826208"/>
              <a:gd name="connsiteX819" fmla="*/ 916265 w 1353612"/>
              <a:gd name="connsiteY819" fmla="*/ 350420 h 826208"/>
              <a:gd name="connsiteX820" fmla="*/ 914761 w 1353612"/>
              <a:gd name="connsiteY820" fmla="*/ 351442 h 826208"/>
              <a:gd name="connsiteX821" fmla="*/ 911934 w 1353612"/>
              <a:gd name="connsiteY821" fmla="*/ 352044 h 826208"/>
              <a:gd name="connsiteX822" fmla="*/ 910370 w 1353612"/>
              <a:gd name="connsiteY822" fmla="*/ 350480 h 826208"/>
              <a:gd name="connsiteX823" fmla="*/ 904654 w 1353612"/>
              <a:gd name="connsiteY823" fmla="*/ 347713 h 826208"/>
              <a:gd name="connsiteX824" fmla="*/ 900564 w 1353612"/>
              <a:gd name="connsiteY824" fmla="*/ 347231 h 826208"/>
              <a:gd name="connsiteX825" fmla="*/ 894368 w 1353612"/>
              <a:gd name="connsiteY825" fmla="*/ 343682 h 826208"/>
              <a:gd name="connsiteX826" fmla="*/ 891961 w 1353612"/>
              <a:gd name="connsiteY826" fmla="*/ 344344 h 826208"/>
              <a:gd name="connsiteX827" fmla="*/ 889495 w 1353612"/>
              <a:gd name="connsiteY827" fmla="*/ 342900 h 826208"/>
              <a:gd name="connsiteX828" fmla="*/ 888652 w 1353612"/>
              <a:gd name="connsiteY828" fmla="*/ 340734 h 826208"/>
              <a:gd name="connsiteX829" fmla="*/ 886186 w 1353612"/>
              <a:gd name="connsiteY829" fmla="*/ 338208 h 826208"/>
              <a:gd name="connsiteX830" fmla="*/ 884562 w 1353612"/>
              <a:gd name="connsiteY830" fmla="*/ 337907 h 826208"/>
              <a:gd name="connsiteX831" fmla="*/ 882877 w 1353612"/>
              <a:gd name="connsiteY831" fmla="*/ 335380 h 826208"/>
              <a:gd name="connsiteX832" fmla="*/ 879268 w 1353612"/>
              <a:gd name="connsiteY832" fmla="*/ 331831 h 826208"/>
              <a:gd name="connsiteX833" fmla="*/ 877704 w 1353612"/>
              <a:gd name="connsiteY833" fmla="*/ 331109 h 826208"/>
              <a:gd name="connsiteX834" fmla="*/ 876019 w 1353612"/>
              <a:gd name="connsiteY834" fmla="*/ 327620 h 826208"/>
              <a:gd name="connsiteX835" fmla="*/ 873613 w 1353612"/>
              <a:gd name="connsiteY835" fmla="*/ 325815 h 826208"/>
              <a:gd name="connsiteX836" fmla="*/ 874515 w 1353612"/>
              <a:gd name="connsiteY836" fmla="*/ 324371 h 826208"/>
              <a:gd name="connsiteX837" fmla="*/ 874515 w 1353612"/>
              <a:gd name="connsiteY837" fmla="*/ 320581 h 826208"/>
              <a:gd name="connsiteX838" fmla="*/ 872711 w 1353612"/>
              <a:gd name="connsiteY838" fmla="*/ 317874 h 826208"/>
              <a:gd name="connsiteX839" fmla="*/ 871267 w 1353612"/>
              <a:gd name="connsiteY839" fmla="*/ 317032 h 826208"/>
              <a:gd name="connsiteX840" fmla="*/ 871989 w 1353612"/>
              <a:gd name="connsiteY840" fmla="*/ 312640 h 826208"/>
              <a:gd name="connsiteX841" fmla="*/ 872049 w 1353612"/>
              <a:gd name="connsiteY841" fmla="*/ 308911 h 826208"/>
              <a:gd name="connsiteX842" fmla="*/ 873854 w 1353612"/>
              <a:gd name="connsiteY842" fmla="*/ 304459 h 826208"/>
              <a:gd name="connsiteX843" fmla="*/ 34170 w 1353612"/>
              <a:gd name="connsiteY843" fmla="*/ 58834 h 826208"/>
              <a:gd name="connsiteX844" fmla="*/ 37238 w 1353612"/>
              <a:gd name="connsiteY844" fmla="*/ 59797 h 826208"/>
              <a:gd name="connsiteX845" fmla="*/ 36035 w 1353612"/>
              <a:gd name="connsiteY845" fmla="*/ 61180 h 826208"/>
              <a:gd name="connsiteX846" fmla="*/ 33628 w 1353612"/>
              <a:gd name="connsiteY846" fmla="*/ 61241 h 826208"/>
              <a:gd name="connsiteX847" fmla="*/ 34230 w 1353612"/>
              <a:gd name="connsiteY847" fmla="*/ 58834 h 826208"/>
              <a:gd name="connsiteX848" fmla="*/ 120496 w 1353612"/>
              <a:gd name="connsiteY848" fmla="*/ 35674 h 826208"/>
              <a:gd name="connsiteX849" fmla="*/ 121098 w 1353612"/>
              <a:gd name="connsiteY849" fmla="*/ 31944 h 826208"/>
              <a:gd name="connsiteX850" fmla="*/ 122301 w 1353612"/>
              <a:gd name="connsiteY850" fmla="*/ 30079 h 826208"/>
              <a:gd name="connsiteX851" fmla="*/ 122903 w 1353612"/>
              <a:gd name="connsiteY851" fmla="*/ 26469 h 826208"/>
              <a:gd name="connsiteX852" fmla="*/ 124828 w 1353612"/>
              <a:gd name="connsiteY852" fmla="*/ 23822 h 826208"/>
              <a:gd name="connsiteX853" fmla="*/ 130422 w 1353612"/>
              <a:gd name="connsiteY853" fmla="*/ 20393 h 826208"/>
              <a:gd name="connsiteX854" fmla="*/ 132648 w 1353612"/>
              <a:gd name="connsiteY854" fmla="*/ 20093 h 826208"/>
              <a:gd name="connsiteX855" fmla="*/ 140168 w 1353612"/>
              <a:gd name="connsiteY855" fmla="*/ 17385 h 826208"/>
              <a:gd name="connsiteX856" fmla="*/ 142334 w 1353612"/>
              <a:gd name="connsiteY856" fmla="*/ 15461 h 826208"/>
              <a:gd name="connsiteX857" fmla="*/ 143717 w 1353612"/>
              <a:gd name="connsiteY857" fmla="*/ 15220 h 826208"/>
              <a:gd name="connsiteX858" fmla="*/ 146725 w 1353612"/>
              <a:gd name="connsiteY858" fmla="*/ 12032 h 826208"/>
              <a:gd name="connsiteX859" fmla="*/ 152380 w 1353612"/>
              <a:gd name="connsiteY859" fmla="*/ 9024 h 826208"/>
              <a:gd name="connsiteX860" fmla="*/ 158336 w 1353612"/>
              <a:gd name="connsiteY860" fmla="*/ 3790 h 826208"/>
              <a:gd name="connsiteX861" fmla="*/ 161163 w 1353612"/>
              <a:gd name="connsiteY861" fmla="*/ 3670 h 826208"/>
              <a:gd name="connsiteX862" fmla="*/ 161945 w 1353612"/>
              <a:gd name="connsiteY862" fmla="*/ 4391 h 826208"/>
              <a:gd name="connsiteX863" fmla="*/ 163750 w 1353612"/>
              <a:gd name="connsiteY863" fmla="*/ 2707 h 826208"/>
              <a:gd name="connsiteX864" fmla="*/ 167359 w 1353612"/>
              <a:gd name="connsiteY864" fmla="*/ 3910 h 826208"/>
              <a:gd name="connsiteX865" fmla="*/ 168563 w 1353612"/>
              <a:gd name="connsiteY865" fmla="*/ 5895 h 826208"/>
              <a:gd name="connsiteX866" fmla="*/ 170548 w 1353612"/>
              <a:gd name="connsiteY866" fmla="*/ 5414 h 826208"/>
              <a:gd name="connsiteX867" fmla="*/ 173736 w 1353612"/>
              <a:gd name="connsiteY867" fmla="*/ 5655 h 826208"/>
              <a:gd name="connsiteX868" fmla="*/ 175481 w 1353612"/>
              <a:gd name="connsiteY868" fmla="*/ 8422 h 826208"/>
              <a:gd name="connsiteX869" fmla="*/ 178489 w 1353612"/>
              <a:gd name="connsiteY869" fmla="*/ 7159 h 826208"/>
              <a:gd name="connsiteX870" fmla="*/ 177767 w 1353612"/>
              <a:gd name="connsiteY870" fmla="*/ 4151 h 826208"/>
              <a:gd name="connsiteX871" fmla="*/ 180775 w 1353612"/>
              <a:gd name="connsiteY871" fmla="*/ 1384 h 826208"/>
              <a:gd name="connsiteX872" fmla="*/ 183782 w 1353612"/>
              <a:gd name="connsiteY872" fmla="*/ 1384 h 826208"/>
              <a:gd name="connsiteX873" fmla="*/ 186429 w 1353612"/>
              <a:gd name="connsiteY873" fmla="*/ 2887 h 826208"/>
              <a:gd name="connsiteX874" fmla="*/ 188956 w 1353612"/>
              <a:gd name="connsiteY874" fmla="*/ 1925 h 826208"/>
              <a:gd name="connsiteX875" fmla="*/ 193709 w 1353612"/>
              <a:gd name="connsiteY875" fmla="*/ 2767 h 826208"/>
              <a:gd name="connsiteX876" fmla="*/ 195092 w 1353612"/>
              <a:gd name="connsiteY876" fmla="*/ 4151 h 826208"/>
              <a:gd name="connsiteX877" fmla="*/ 196295 w 1353612"/>
              <a:gd name="connsiteY877" fmla="*/ 2346 h 826208"/>
              <a:gd name="connsiteX878" fmla="*/ 200446 w 1353612"/>
              <a:gd name="connsiteY878" fmla="*/ 1865 h 826208"/>
              <a:gd name="connsiteX879" fmla="*/ 201469 w 1353612"/>
              <a:gd name="connsiteY879" fmla="*/ 0 h 826208"/>
              <a:gd name="connsiteX880" fmla="*/ 204597 w 1353612"/>
              <a:gd name="connsiteY880" fmla="*/ 2406 h 826208"/>
              <a:gd name="connsiteX881" fmla="*/ 206221 w 1353612"/>
              <a:gd name="connsiteY881" fmla="*/ 1985 h 826208"/>
              <a:gd name="connsiteX882" fmla="*/ 206462 w 1353612"/>
              <a:gd name="connsiteY882" fmla="*/ 4030 h 826208"/>
              <a:gd name="connsiteX883" fmla="*/ 208026 w 1353612"/>
              <a:gd name="connsiteY883" fmla="*/ 3609 h 826208"/>
              <a:gd name="connsiteX884" fmla="*/ 212538 w 1353612"/>
              <a:gd name="connsiteY884" fmla="*/ 4692 h 826208"/>
              <a:gd name="connsiteX885" fmla="*/ 214343 w 1353612"/>
              <a:gd name="connsiteY885" fmla="*/ 4151 h 826208"/>
              <a:gd name="connsiteX886" fmla="*/ 216869 w 1353612"/>
              <a:gd name="connsiteY886" fmla="*/ 5775 h 826208"/>
              <a:gd name="connsiteX887" fmla="*/ 219697 w 1353612"/>
              <a:gd name="connsiteY887" fmla="*/ 9204 h 826208"/>
              <a:gd name="connsiteX888" fmla="*/ 222825 w 1353612"/>
              <a:gd name="connsiteY888" fmla="*/ 11310 h 826208"/>
              <a:gd name="connsiteX889" fmla="*/ 223848 w 1353612"/>
              <a:gd name="connsiteY889" fmla="*/ 13595 h 826208"/>
              <a:gd name="connsiteX890" fmla="*/ 223667 w 1353612"/>
              <a:gd name="connsiteY890" fmla="*/ 14859 h 826208"/>
              <a:gd name="connsiteX891" fmla="*/ 226134 w 1353612"/>
              <a:gd name="connsiteY891" fmla="*/ 18228 h 826208"/>
              <a:gd name="connsiteX892" fmla="*/ 225352 w 1353612"/>
              <a:gd name="connsiteY892" fmla="*/ 20634 h 826208"/>
              <a:gd name="connsiteX893" fmla="*/ 227758 w 1353612"/>
              <a:gd name="connsiteY893" fmla="*/ 20875 h 826208"/>
              <a:gd name="connsiteX894" fmla="*/ 228540 w 1353612"/>
              <a:gd name="connsiteY894" fmla="*/ 22258 h 826208"/>
              <a:gd name="connsiteX895" fmla="*/ 228841 w 1353612"/>
              <a:gd name="connsiteY895" fmla="*/ 27793 h 826208"/>
              <a:gd name="connsiteX896" fmla="*/ 227999 w 1353612"/>
              <a:gd name="connsiteY896" fmla="*/ 29898 h 826208"/>
              <a:gd name="connsiteX897" fmla="*/ 228119 w 1353612"/>
              <a:gd name="connsiteY897" fmla="*/ 32485 h 826208"/>
              <a:gd name="connsiteX898" fmla="*/ 226374 w 1353612"/>
              <a:gd name="connsiteY898" fmla="*/ 34170 h 826208"/>
              <a:gd name="connsiteX899" fmla="*/ 226073 w 1353612"/>
              <a:gd name="connsiteY899" fmla="*/ 36335 h 826208"/>
              <a:gd name="connsiteX900" fmla="*/ 223427 w 1353612"/>
              <a:gd name="connsiteY900" fmla="*/ 40246 h 826208"/>
              <a:gd name="connsiteX901" fmla="*/ 223186 w 1353612"/>
              <a:gd name="connsiteY901" fmla="*/ 43975 h 826208"/>
              <a:gd name="connsiteX902" fmla="*/ 222464 w 1353612"/>
              <a:gd name="connsiteY902" fmla="*/ 45540 h 826208"/>
              <a:gd name="connsiteX903" fmla="*/ 219757 w 1353612"/>
              <a:gd name="connsiteY903" fmla="*/ 46923 h 826208"/>
              <a:gd name="connsiteX904" fmla="*/ 218554 w 1353612"/>
              <a:gd name="connsiteY904" fmla="*/ 54142 h 826208"/>
              <a:gd name="connsiteX905" fmla="*/ 220358 w 1353612"/>
              <a:gd name="connsiteY905" fmla="*/ 60338 h 826208"/>
              <a:gd name="connsiteX906" fmla="*/ 219757 w 1353612"/>
              <a:gd name="connsiteY906" fmla="*/ 62083 h 826208"/>
              <a:gd name="connsiteX907" fmla="*/ 221080 w 1353612"/>
              <a:gd name="connsiteY907" fmla="*/ 62323 h 826208"/>
              <a:gd name="connsiteX908" fmla="*/ 220118 w 1353612"/>
              <a:gd name="connsiteY908" fmla="*/ 64128 h 826208"/>
              <a:gd name="connsiteX909" fmla="*/ 221201 w 1353612"/>
              <a:gd name="connsiteY909" fmla="*/ 70565 h 826208"/>
              <a:gd name="connsiteX910" fmla="*/ 219997 w 1353612"/>
              <a:gd name="connsiteY910" fmla="*/ 71768 h 826208"/>
              <a:gd name="connsiteX911" fmla="*/ 217230 w 1353612"/>
              <a:gd name="connsiteY911" fmla="*/ 76701 h 826208"/>
              <a:gd name="connsiteX912" fmla="*/ 215546 w 1353612"/>
              <a:gd name="connsiteY912" fmla="*/ 76821 h 826208"/>
              <a:gd name="connsiteX913" fmla="*/ 215245 w 1353612"/>
              <a:gd name="connsiteY913" fmla="*/ 78025 h 826208"/>
              <a:gd name="connsiteX914" fmla="*/ 213681 w 1353612"/>
              <a:gd name="connsiteY914" fmla="*/ 78145 h 826208"/>
              <a:gd name="connsiteX915" fmla="*/ 212177 w 1353612"/>
              <a:gd name="connsiteY915" fmla="*/ 79829 h 826208"/>
              <a:gd name="connsiteX916" fmla="*/ 209410 w 1353612"/>
              <a:gd name="connsiteY916" fmla="*/ 81033 h 826208"/>
              <a:gd name="connsiteX917" fmla="*/ 207003 w 1353612"/>
              <a:gd name="connsiteY917" fmla="*/ 84642 h 826208"/>
              <a:gd name="connsiteX918" fmla="*/ 207846 w 1353612"/>
              <a:gd name="connsiteY918" fmla="*/ 85725 h 826208"/>
              <a:gd name="connsiteX919" fmla="*/ 205439 w 1353612"/>
              <a:gd name="connsiteY919" fmla="*/ 85845 h 826208"/>
              <a:gd name="connsiteX920" fmla="*/ 203875 w 1353612"/>
              <a:gd name="connsiteY920" fmla="*/ 87109 h 826208"/>
              <a:gd name="connsiteX921" fmla="*/ 203695 w 1353612"/>
              <a:gd name="connsiteY921" fmla="*/ 88372 h 826208"/>
              <a:gd name="connsiteX922" fmla="*/ 200687 w 1353612"/>
              <a:gd name="connsiteY922" fmla="*/ 89876 h 826208"/>
              <a:gd name="connsiteX923" fmla="*/ 200266 w 1353612"/>
              <a:gd name="connsiteY923" fmla="*/ 91500 h 826208"/>
              <a:gd name="connsiteX924" fmla="*/ 198341 w 1353612"/>
              <a:gd name="connsiteY924" fmla="*/ 91861 h 826208"/>
              <a:gd name="connsiteX925" fmla="*/ 196656 w 1353612"/>
              <a:gd name="connsiteY925" fmla="*/ 93666 h 826208"/>
              <a:gd name="connsiteX926" fmla="*/ 195874 w 1353612"/>
              <a:gd name="connsiteY926" fmla="*/ 93485 h 826208"/>
              <a:gd name="connsiteX927" fmla="*/ 194130 w 1353612"/>
              <a:gd name="connsiteY927" fmla="*/ 95110 h 826208"/>
              <a:gd name="connsiteX928" fmla="*/ 186610 w 1353612"/>
              <a:gd name="connsiteY928" fmla="*/ 91861 h 826208"/>
              <a:gd name="connsiteX929" fmla="*/ 183422 w 1353612"/>
              <a:gd name="connsiteY929" fmla="*/ 91079 h 826208"/>
              <a:gd name="connsiteX930" fmla="*/ 180293 w 1353612"/>
              <a:gd name="connsiteY930" fmla="*/ 91440 h 826208"/>
              <a:gd name="connsiteX931" fmla="*/ 177646 w 1353612"/>
              <a:gd name="connsiteY931" fmla="*/ 90658 h 826208"/>
              <a:gd name="connsiteX932" fmla="*/ 174097 w 1353612"/>
              <a:gd name="connsiteY932" fmla="*/ 91741 h 826208"/>
              <a:gd name="connsiteX933" fmla="*/ 172894 w 1353612"/>
              <a:gd name="connsiteY933" fmla="*/ 91139 h 826208"/>
              <a:gd name="connsiteX934" fmla="*/ 168141 w 1353612"/>
              <a:gd name="connsiteY934" fmla="*/ 91139 h 826208"/>
              <a:gd name="connsiteX935" fmla="*/ 163630 w 1353612"/>
              <a:gd name="connsiteY935" fmla="*/ 89575 h 826208"/>
              <a:gd name="connsiteX936" fmla="*/ 162547 w 1353612"/>
              <a:gd name="connsiteY936" fmla="*/ 89876 h 826208"/>
              <a:gd name="connsiteX937" fmla="*/ 158697 w 1353612"/>
              <a:gd name="connsiteY937" fmla="*/ 87349 h 826208"/>
              <a:gd name="connsiteX938" fmla="*/ 156832 w 1353612"/>
              <a:gd name="connsiteY938" fmla="*/ 87530 h 826208"/>
              <a:gd name="connsiteX939" fmla="*/ 156952 w 1353612"/>
              <a:gd name="connsiteY939" fmla="*/ 89515 h 826208"/>
              <a:gd name="connsiteX940" fmla="*/ 155628 w 1353612"/>
              <a:gd name="connsiteY940" fmla="*/ 90237 h 826208"/>
              <a:gd name="connsiteX941" fmla="*/ 154245 w 1353612"/>
              <a:gd name="connsiteY941" fmla="*/ 88252 h 826208"/>
              <a:gd name="connsiteX942" fmla="*/ 152200 w 1353612"/>
              <a:gd name="connsiteY942" fmla="*/ 87770 h 826208"/>
              <a:gd name="connsiteX943" fmla="*/ 149372 w 1353612"/>
              <a:gd name="connsiteY943" fmla="*/ 85966 h 826208"/>
              <a:gd name="connsiteX944" fmla="*/ 146845 w 1353612"/>
              <a:gd name="connsiteY944" fmla="*/ 82717 h 826208"/>
              <a:gd name="connsiteX945" fmla="*/ 144018 w 1353612"/>
              <a:gd name="connsiteY945" fmla="*/ 79709 h 826208"/>
              <a:gd name="connsiteX946" fmla="*/ 143116 w 1353612"/>
              <a:gd name="connsiteY946" fmla="*/ 77664 h 826208"/>
              <a:gd name="connsiteX947" fmla="*/ 141311 w 1353612"/>
              <a:gd name="connsiteY947" fmla="*/ 77543 h 826208"/>
              <a:gd name="connsiteX948" fmla="*/ 139266 w 1353612"/>
              <a:gd name="connsiteY948" fmla="*/ 74716 h 826208"/>
              <a:gd name="connsiteX949" fmla="*/ 137882 w 1353612"/>
              <a:gd name="connsiteY949" fmla="*/ 74235 h 826208"/>
              <a:gd name="connsiteX950" fmla="*/ 129761 w 1353612"/>
              <a:gd name="connsiteY950" fmla="*/ 73031 h 826208"/>
              <a:gd name="connsiteX951" fmla="*/ 127715 w 1353612"/>
              <a:gd name="connsiteY951" fmla="*/ 71468 h 826208"/>
              <a:gd name="connsiteX952" fmla="*/ 119293 w 1353612"/>
              <a:gd name="connsiteY952" fmla="*/ 69422 h 826208"/>
              <a:gd name="connsiteX953" fmla="*/ 117067 w 1353612"/>
              <a:gd name="connsiteY953" fmla="*/ 68580 h 826208"/>
              <a:gd name="connsiteX954" fmla="*/ 115503 w 1353612"/>
              <a:gd name="connsiteY954" fmla="*/ 66775 h 826208"/>
              <a:gd name="connsiteX955" fmla="*/ 113337 w 1353612"/>
              <a:gd name="connsiteY955" fmla="*/ 61782 h 826208"/>
              <a:gd name="connsiteX956" fmla="*/ 110149 w 1353612"/>
              <a:gd name="connsiteY956" fmla="*/ 58473 h 826208"/>
              <a:gd name="connsiteX957" fmla="*/ 109848 w 1353612"/>
              <a:gd name="connsiteY957" fmla="*/ 55465 h 826208"/>
              <a:gd name="connsiteX958" fmla="*/ 110570 w 1353612"/>
              <a:gd name="connsiteY958" fmla="*/ 50954 h 826208"/>
              <a:gd name="connsiteX959" fmla="*/ 110570 w 1353612"/>
              <a:gd name="connsiteY959" fmla="*/ 46442 h 826208"/>
              <a:gd name="connsiteX960" fmla="*/ 119654 w 1353612"/>
              <a:gd name="connsiteY960" fmla="*/ 37779 h 826208"/>
              <a:gd name="connsiteX961" fmla="*/ 120496 w 1353612"/>
              <a:gd name="connsiteY961" fmla="*/ 35674 h 826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</a:cxnLst>
            <a:rect l="l" t="t" r="r" b="b"/>
            <a:pathLst>
              <a:path w="1353612" h="826208">
                <a:moveTo>
                  <a:pt x="887028" y="408532"/>
                </a:moveTo>
                <a:lnTo>
                  <a:pt x="888292" y="408231"/>
                </a:lnTo>
                <a:lnTo>
                  <a:pt x="893285" y="403900"/>
                </a:lnTo>
                <a:lnTo>
                  <a:pt x="895751" y="402577"/>
                </a:lnTo>
                <a:lnTo>
                  <a:pt x="896954" y="400832"/>
                </a:lnTo>
                <a:lnTo>
                  <a:pt x="901887" y="398004"/>
                </a:lnTo>
                <a:lnTo>
                  <a:pt x="906580" y="397042"/>
                </a:lnTo>
                <a:lnTo>
                  <a:pt x="910189" y="399087"/>
                </a:lnTo>
                <a:lnTo>
                  <a:pt x="914039" y="403659"/>
                </a:lnTo>
                <a:lnTo>
                  <a:pt x="914400" y="405584"/>
                </a:lnTo>
                <a:lnTo>
                  <a:pt x="911994" y="406667"/>
                </a:lnTo>
                <a:lnTo>
                  <a:pt x="912295" y="410096"/>
                </a:lnTo>
                <a:lnTo>
                  <a:pt x="911031" y="411721"/>
                </a:lnTo>
                <a:lnTo>
                  <a:pt x="910971" y="414127"/>
                </a:lnTo>
                <a:lnTo>
                  <a:pt x="913377" y="413826"/>
                </a:lnTo>
                <a:lnTo>
                  <a:pt x="915964" y="414488"/>
                </a:lnTo>
                <a:lnTo>
                  <a:pt x="916445" y="416052"/>
                </a:lnTo>
                <a:lnTo>
                  <a:pt x="914160" y="418278"/>
                </a:lnTo>
                <a:lnTo>
                  <a:pt x="913317" y="420383"/>
                </a:lnTo>
                <a:lnTo>
                  <a:pt x="911392" y="419180"/>
                </a:lnTo>
                <a:lnTo>
                  <a:pt x="908023" y="419661"/>
                </a:lnTo>
                <a:lnTo>
                  <a:pt x="903211" y="421887"/>
                </a:lnTo>
                <a:lnTo>
                  <a:pt x="901707" y="420203"/>
                </a:lnTo>
                <a:lnTo>
                  <a:pt x="897375" y="420203"/>
                </a:lnTo>
                <a:lnTo>
                  <a:pt x="894548" y="420804"/>
                </a:lnTo>
                <a:lnTo>
                  <a:pt x="890217" y="423391"/>
                </a:lnTo>
                <a:lnTo>
                  <a:pt x="888773" y="420684"/>
                </a:lnTo>
                <a:lnTo>
                  <a:pt x="886306" y="423572"/>
                </a:lnTo>
                <a:lnTo>
                  <a:pt x="883960" y="424775"/>
                </a:lnTo>
                <a:lnTo>
                  <a:pt x="880772" y="424233"/>
                </a:lnTo>
                <a:lnTo>
                  <a:pt x="879087" y="423030"/>
                </a:lnTo>
                <a:lnTo>
                  <a:pt x="879208" y="421286"/>
                </a:lnTo>
                <a:lnTo>
                  <a:pt x="877644" y="421165"/>
                </a:lnTo>
                <a:lnTo>
                  <a:pt x="875177" y="419060"/>
                </a:lnTo>
                <a:lnTo>
                  <a:pt x="875779" y="416774"/>
                </a:lnTo>
                <a:lnTo>
                  <a:pt x="879869" y="412382"/>
                </a:lnTo>
                <a:lnTo>
                  <a:pt x="880591" y="410758"/>
                </a:lnTo>
                <a:lnTo>
                  <a:pt x="887028" y="408532"/>
                </a:lnTo>
                <a:moveTo>
                  <a:pt x="809064" y="318175"/>
                </a:moveTo>
                <a:lnTo>
                  <a:pt x="812613" y="317874"/>
                </a:lnTo>
                <a:lnTo>
                  <a:pt x="818147" y="318656"/>
                </a:lnTo>
                <a:lnTo>
                  <a:pt x="823562" y="320461"/>
                </a:lnTo>
                <a:lnTo>
                  <a:pt x="826269" y="322266"/>
                </a:lnTo>
                <a:lnTo>
                  <a:pt x="839864" y="334297"/>
                </a:lnTo>
                <a:lnTo>
                  <a:pt x="841850" y="336523"/>
                </a:lnTo>
                <a:lnTo>
                  <a:pt x="845940" y="342900"/>
                </a:lnTo>
                <a:lnTo>
                  <a:pt x="846061" y="346810"/>
                </a:lnTo>
                <a:lnTo>
                  <a:pt x="844256" y="350841"/>
                </a:lnTo>
                <a:lnTo>
                  <a:pt x="842451" y="353127"/>
                </a:lnTo>
                <a:lnTo>
                  <a:pt x="840827" y="357458"/>
                </a:lnTo>
                <a:lnTo>
                  <a:pt x="837819" y="360045"/>
                </a:lnTo>
                <a:lnTo>
                  <a:pt x="835413" y="360045"/>
                </a:lnTo>
                <a:lnTo>
                  <a:pt x="831984" y="361850"/>
                </a:lnTo>
                <a:lnTo>
                  <a:pt x="828735" y="364436"/>
                </a:lnTo>
                <a:lnTo>
                  <a:pt x="827592" y="363835"/>
                </a:lnTo>
                <a:lnTo>
                  <a:pt x="826389" y="366301"/>
                </a:lnTo>
                <a:lnTo>
                  <a:pt x="824524" y="365218"/>
                </a:lnTo>
                <a:lnTo>
                  <a:pt x="822359" y="366422"/>
                </a:lnTo>
                <a:lnTo>
                  <a:pt x="819471" y="366181"/>
                </a:lnTo>
                <a:lnTo>
                  <a:pt x="818749" y="366903"/>
                </a:lnTo>
                <a:lnTo>
                  <a:pt x="814779" y="366542"/>
                </a:lnTo>
                <a:lnTo>
                  <a:pt x="808643" y="368046"/>
                </a:lnTo>
                <a:lnTo>
                  <a:pt x="806056" y="364797"/>
                </a:lnTo>
                <a:lnTo>
                  <a:pt x="803890" y="362692"/>
                </a:lnTo>
                <a:lnTo>
                  <a:pt x="800882" y="354089"/>
                </a:lnTo>
                <a:lnTo>
                  <a:pt x="801363" y="352946"/>
                </a:lnTo>
                <a:lnTo>
                  <a:pt x="801544" y="346088"/>
                </a:lnTo>
                <a:lnTo>
                  <a:pt x="800521" y="343682"/>
                </a:lnTo>
                <a:lnTo>
                  <a:pt x="796731" y="337967"/>
                </a:lnTo>
                <a:lnTo>
                  <a:pt x="795528" y="336764"/>
                </a:lnTo>
                <a:lnTo>
                  <a:pt x="788249" y="333575"/>
                </a:lnTo>
                <a:lnTo>
                  <a:pt x="785843" y="333034"/>
                </a:lnTo>
                <a:lnTo>
                  <a:pt x="782835" y="327800"/>
                </a:lnTo>
                <a:lnTo>
                  <a:pt x="782955" y="324973"/>
                </a:lnTo>
                <a:lnTo>
                  <a:pt x="783858" y="322567"/>
                </a:lnTo>
                <a:lnTo>
                  <a:pt x="788790" y="319378"/>
                </a:lnTo>
                <a:lnTo>
                  <a:pt x="792159" y="318235"/>
                </a:lnTo>
                <a:lnTo>
                  <a:pt x="800581" y="317092"/>
                </a:lnTo>
                <a:lnTo>
                  <a:pt x="805093" y="318235"/>
                </a:lnTo>
                <a:lnTo>
                  <a:pt x="809064" y="318235"/>
                </a:lnTo>
                <a:moveTo>
                  <a:pt x="727971" y="260123"/>
                </a:moveTo>
                <a:lnTo>
                  <a:pt x="731941" y="256934"/>
                </a:lnTo>
                <a:lnTo>
                  <a:pt x="733144" y="255190"/>
                </a:lnTo>
                <a:lnTo>
                  <a:pt x="733746" y="250136"/>
                </a:lnTo>
                <a:lnTo>
                  <a:pt x="733144" y="247309"/>
                </a:lnTo>
                <a:lnTo>
                  <a:pt x="730558" y="244481"/>
                </a:lnTo>
                <a:lnTo>
                  <a:pt x="731941" y="243098"/>
                </a:lnTo>
                <a:lnTo>
                  <a:pt x="735671" y="244481"/>
                </a:lnTo>
                <a:lnTo>
                  <a:pt x="741446" y="244181"/>
                </a:lnTo>
                <a:lnTo>
                  <a:pt x="742168" y="243279"/>
                </a:lnTo>
                <a:lnTo>
                  <a:pt x="744454" y="244722"/>
                </a:lnTo>
                <a:lnTo>
                  <a:pt x="746078" y="245143"/>
                </a:lnTo>
                <a:lnTo>
                  <a:pt x="748545" y="247730"/>
                </a:lnTo>
                <a:lnTo>
                  <a:pt x="752455" y="248091"/>
                </a:lnTo>
                <a:lnTo>
                  <a:pt x="755824" y="247910"/>
                </a:lnTo>
                <a:lnTo>
                  <a:pt x="756065" y="248632"/>
                </a:lnTo>
                <a:lnTo>
                  <a:pt x="759313" y="248873"/>
                </a:lnTo>
                <a:lnTo>
                  <a:pt x="762562" y="248151"/>
                </a:lnTo>
                <a:lnTo>
                  <a:pt x="766773" y="249053"/>
                </a:lnTo>
                <a:lnTo>
                  <a:pt x="771585" y="248933"/>
                </a:lnTo>
                <a:lnTo>
                  <a:pt x="776217" y="250317"/>
                </a:lnTo>
                <a:lnTo>
                  <a:pt x="779646" y="250918"/>
                </a:lnTo>
                <a:lnTo>
                  <a:pt x="783737" y="250076"/>
                </a:lnTo>
                <a:lnTo>
                  <a:pt x="787948" y="250437"/>
                </a:lnTo>
                <a:lnTo>
                  <a:pt x="794686" y="252001"/>
                </a:lnTo>
                <a:lnTo>
                  <a:pt x="797814" y="250136"/>
                </a:lnTo>
                <a:lnTo>
                  <a:pt x="798295" y="244301"/>
                </a:lnTo>
                <a:lnTo>
                  <a:pt x="800942" y="242256"/>
                </a:lnTo>
                <a:lnTo>
                  <a:pt x="802867" y="242977"/>
                </a:lnTo>
                <a:lnTo>
                  <a:pt x="806717" y="248993"/>
                </a:lnTo>
                <a:lnTo>
                  <a:pt x="808041" y="253024"/>
                </a:lnTo>
                <a:lnTo>
                  <a:pt x="810447" y="253866"/>
                </a:lnTo>
                <a:lnTo>
                  <a:pt x="812011" y="253024"/>
                </a:lnTo>
                <a:lnTo>
                  <a:pt x="815500" y="254468"/>
                </a:lnTo>
                <a:lnTo>
                  <a:pt x="819712" y="254889"/>
                </a:lnTo>
                <a:lnTo>
                  <a:pt x="820674" y="253505"/>
                </a:lnTo>
                <a:lnTo>
                  <a:pt x="822359" y="253385"/>
                </a:lnTo>
                <a:lnTo>
                  <a:pt x="822960" y="255129"/>
                </a:lnTo>
                <a:lnTo>
                  <a:pt x="824464" y="254047"/>
                </a:lnTo>
                <a:lnTo>
                  <a:pt x="827111" y="255069"/>
                </a:lnTo>
                <a:lnTo>
                  <a:pt x="832645" y="253445"/>
                </a:lnTo>
                <a:lnTo>
                  <a:pt x="835653" y="253926"/>
                </a:lnTo>
                <a:lnTo>
                  <a:pt x="836435" y="252843"/>
                </a:lnTo>
                <a:lnTo>
                  <a:pt x="842090" y="250738"/>
                </a:lnTo>
                <a:lnTo>
                  <a:pt x="843895" y="252242"/>
                </a:lnTo>
                <a:lnTo>
                  <a:pt x="845519" y="252422"/>
                </a:lnTo>
                <a:lnTo>
                  <a:pt x="846722" y="250798"/>
                </a:lnTo>
                <a:lnTo>
                  <a:pt x="850332" y="250136"/>
                </a:lnTo>
                <a:lnTo>
                  <a:pt x="857852" y="250557"/>
                </a:lnTo>
                <a:lnTo>
                  <a:pt x="858814" y="251580"/>
                </a:lnTo>
                <a:lnTo>
                  <a:pt x="858814" y="254047"/>
                </a:lnTo>
                <a:lnTo>
                  <a:pt x="860619" y="254528"/>
                </a:lnTo>
                <a:lnTo>
                  <a:pt x="863266" y="253626"/>
                </a:lnTo>
                <a:lnTo>
                  <a:pt x="865191" y="253986"/>
                </a:lnTo>
                <a:lnTo>
                  <a:pt x="864589" y="257897"/>
                </a:lnTo>
                <a:lnTo>
                  <a:pt x="862363" y="261988"/>
                </a:lnTo>
                <a:lnTo>
                  <a:pt x="860559" y="263311"/>
                </a:lnTo>
                <a:lnTo>
                  <a:pt x="859235" y="265898"/>
                </a:lnTo>
                <a:lnTo>
                  <a:pt x="850332" y="273838"/>
                </a:lnTo>
                <a:lnTo>
                  <a:pt x="850272" y="274801"/>
                </a:lnTo>
                <a:lnTo>
                  <a:pt x="847264" y="275644"/>
                </a:lnTo>
                <a:lnTo>
                  <a:pt x="846422" y="277568"/>
                </a:lnTo>
                <a:lnTo>
                  <a:pt x="843715" y="278892"/>
                </a:lnTo>
                <a:lnTo>
                  <a:pt x="840286" y="279493"/>
                </a:lnTo>
                <a:lnTo>
                  <a:pt x="835714" y="282682"/>
                </a:lnTo>
                <a:lnTo>
                  <a:pt x="832585" y="283644"/>
                </a:lnTo>
                <a:lnTo>
                  <a:pt x="831984" y="282080"/>
                </a:lnTo>
                <a:lnTo>
                  <a:pt x="830480" y="282561"/>
                </a:lnTo>
                <a:lnTo>
                  <a:pt x="826389" y="285389"/>
                </a:lnTo>
                <a:lnTo>
                  <a:pt x="821998" y="284667"/>
                </a:lnTo>
                <a:lnTo>
                  <a:pt x="821216" y="282922"/>
                </a:lnTo>
                <a:lnTo>
                  <a:pt x="820012" y="283404"/>
                </a:lnTo>
                <a:lnTo>
                  <a:pt x="814959" y="282201"/>
                </a:lnTo>
                <a:lnTo>
                  <a:pt x="808221" y="281599"/>
                </a:lnTo>
                <a:lnTo>
                  <a:pt x="802386" y="279794"/>
                </a:lnTo>
                <a:lnTo>
                  <a:pt x="800220" y="280095"/>
                </a:lnTo>
                <a:lnTo>
                  <a:pt x="797333" y="278170"/>
                </a:lnTo>
                <a:lnTo>
                  <a:pt x="795348" y="278711"/>
                </a:lnTo>
                <a:lnTo>
                  <a:pt x="794626" y="277929"/>
                </a:lnTo>
                <a:lnTo>
                  <a:pt x="788249" y="276185"/>
                </a:lnTo>
                <a:lnTo>
                  <a:pt x="787046" y="274501"/>
                </a:lnTo>
                <a:lnTo>
                  <a:pt x="783557" y="274199"/>
                </a:lnTo>
                <a:lnTo>
                  <a:pt x="778925" y="273237"/>
                </a:lnTo>
                <a:lnTo>
                  <a:pt x="771946" y="272816"/>
                </a:lnTo>
                <a:lnTo>
                  <a:pt x="764366" y="274621"/>
                </a:lnTo>
                <a:lnTo>
                  <a:pt x="758952" y="276546"/>
                </a:lnTo>
                <a:lnTo>
                  <a:pt x="757087" y="276245"/>
                </a:lnTo>
                <a:lnTo>
                  <a:pt x="749868" y="276846"/>
                </a:lnTo>
                <a:lnTo>
                  <a:pt x="733926" y="278651"/>
                </a:lnTo>
                <a:lnTo>
                  <a:pt x="726226" y="277568"/>
                </a:lnTo>
                <a:lnTo>
                  <a:pt x="722617" y="277689"/>
                </a:lnTo>
                <a:lnTo>
                  <a:pt x="719609" y="275644"/>
                </a:lnTo>
                <a:lnTo>
                  <a:pt x="721955" y="272094"/>
                </a:lnTo>
                <a:lnTo>
                  <a:pt x="721835" y="269688"/>
                </a:lnTo>
                <a:lnTo>
                  <a:pt x="723940" y="264574"/>
                </a:lnTo>
                <a:lnTo>
                  <a:pt x="727068" y="260423"/>
                </a:lnTo>
                <a:lnTo>
                  <a:pt x="727971" y="260123"/>
                </a:lnTo>
                <a:moveTo>
                  <a:pt x="634907" y="224750"/>
                </a:moveTo>
                <a:lnTo>
                  <a:pt x="632260" y="225592"/>
                </a:lnTo>
                <a:lnTo>
                  <a:pt x="627868" y="222584"/>
                </a:lnTo>
                <a:lnTo>
                  <a:pt x="625462" y="222343"/>
                </a:lnTo>
                <a:lnTo>
                  <a:pt x="620950" y="223787"/>
                </a:lnTo>
                <a:lnTo>
                  <a:pt x="617340" y="223366"/>
                </a:lnTo>
                <a:lnTo>
                  <a:pt x="616137" y="221922"/>
                </a:lnTo>
                <a:lnTo>
                  <a:pt x="613490" y="222404"/>
                </a:lnTo>
                <a:lnTo>
                  <a:pt x="609580" y="221321"/>
                </a:lnTo>
                <a:lnTo>
                  <a:pt x="608016" y="220298"/>
                </a:lnTo>
                <a:lnTo>
                  <a:pt x="605910" y="220298"/>
                </a:lnTo>
                <a:lnTo>
                  <a:pt x="602722" y="219516"/>
                </a:lnTo>
                <a:lnTo>
                  <a:pt x="601038" y="218192"/>
                </a:lnTo>
                <a:lnTo>
                  <a:pt x="600316" y="212778"/>
                </a:lnTo>
                <a:lnTo>
                  <a:pt x="598331" y="211515"/>
                </a:lnTo>
                <a:lnTo>
                  <a:pt x="595924" y="211455"/>
                </a:lnTo>
                <a:lnTo>
                  <a:pt x="595022" y="209410"/>
                </a:lnTo>
                <a:lnTo>
                  <a:pt x="592194" y="207545"/>
                </a:lnTo>
                <a:lnTo>
                  <a:pt x="591533" y="204537"/>
                </a:lnTo>
                <a:lnTo>
                  <a:pt x="587923" y="202792"/>
                </a:lnTo>
                <a:lnTo>
                  <a:pt x="587863" y="198701"/>
                </a:lnTo>
                <a:lnTo>
                  <a:pt x="584735" y="196656"/>
                </a:lnTo>
                <a:lnTo>
                  <a:pt x="582810" y="196235"/>
                </a:lnTo>
                <a:lnTo>
                  <a:pt x="581366" y="194250"/>
                </a:lnTo>
                <a:lnTo>
                  <a:pt x="579321" y="193347"/>
                </a:lnTo>
                <a:lnTo>
                  <a:pt x="579080" y="189919"/>
                </a:lnTo>
                <a:lnTo>
                  <a:pt x="578238" y="187933"/>
                </a:lnTo>
                <a:lnTo>
                  <a:pt x="575591" y="187272"/>
                </a:lnTo>
                <a:lnTo>
                  <a:pt x="574087" y="179631"/>
                </a:lnTo>
                <a:lnTo>
                  <a:pt x="572884" y="177466"/>
                </a:lnTo>
                <a:lnTo>
                  <a:pt x="570838" y="178368"/>
                </a:lnTo>
                <a:lnTo>
                  <a:pt x="564883" y="179331"/>
                </a:lnTo>
                <a:lnTo>
                  <a:pt x="562115" y="179331"/>
                </a:lnTo>
                <a:lnTo>
                  <a:pt x="559108" y="179932"/>
                </a:lnTo>
                <a:lnTo>
                  <a:pt x="555498" y="181917"/>
                </a:lnTo>
                <a:lnTo>
                  <a:pt x="549903" y="182098"/>
                </a:lnTo>
                <a:lnTo>
                  <a:pt x="545873" y="181496"/>
                </a:lnTo>
                <a:lnTo>
                  <a:pt x="542324" y="182158"/>
                </a:lnTo>
                <a:lnTo>
                  <a:pt x="541000" y="181857"/>
                </a:lnTo>
                <a:lnTo>
                  <a:pt x="542384" y="189678"/>
                </a:lnTo>
                <a:lnTo>
                  <a:pt x="541181" y="191723"/>
                </a:lnTo>
                <a:lnTo>
                  <a:pt x="541542" y="193287"/>
                </a:lnTo>
                <a:lnTo>
                  <a:pt x="541241" y="198100"/>
                </a:lnTo>
                <a:lnTo>
                  <a:pt x="541962" y="201709"/>
                </a:lnTo>
                <a:lnTo>
                  <a:pt x="544068" y="204296"/>
                </a:lnTo>
                <a:lnTo>
                  <a:pt x="544249" y="207725"/>
                </a:lnTo>
                <a:lnTo>
                  <a:pt x="536428" y="212357"/>
                </a:lnTo>
                <a:lnTo>
                  <a:pt x="534142" y="214824"/>
                </a:lnTo>
                <a:lnTo>
                  <a:pt x="532758" y="218433"/>
                </a:lnTo>
                <a:lnTo>
                  <a:pt x="528607" y="223246"/>
                </a:lnTo>
                <a:lnTo>
                  <a:pt x="527705" y="223486"/>
                </a:lnTo>
                <a:lnTo>
                  <a:pt x="528908" y="232991"/>
                </a:lnTo>
                <a:lnTo>
                  <a:pt x="524878" y="233232"/>
                </a:lnTo>
                <a:lnTo>
                  <a:pt x="522411" y="231608"/>
                </a:lnTo>
                <a:lnTo>
                  <a:pt x="519584" y="225592"/>
                </a:lnTo>
                <a:lnTo>
                  <a:pt x="519283" y="223306"/>
                </a:lnTo>
                <a:lnTo>
                  <a:pt x="518200" y="221621"/>
                </a:lnTo>
                <a:lnTo>
                  <a:pt x="517719" y="217952"/>
                </a:lnTo>
                <a:lnTo>
                  <a:pt x="514711" y="212478"/>
                </a:lnTo>
                <a:lnTo>
                  <a:pt x="509417" y="207665"/>
                </a:lnTo>
                <a:lnTo>
                  <a:pt x="506770" y="207003"/>
                </a:lnTo>
                <a:lnTo>
                  <a:pt x="505146" y="205499"/>
                </a:lnTo>
                <a:lnTo>
                  <a:pt x="505567" y="204116"/>
                </a:lnTo>
                <a:lnTo>
                  <a:pt x="504965" y="199243"/>
                </a:lnTo>
                <a:lnTo>
                  <a:pt x="504123" y="198882"/>
                </a:lnTo>
                <a:lnTo>
                  <a:pt x="502258" y="194671"/>
                </a:lnTo>
                <a:lnTo>
                  <a:pt x="500213" y="194189"/>
                </a:lnTo>
                <a:lnTo>
                  <a:pt x="498769" y="191783"/>
                </a:lnTo>
                <a:lnTo>
                  <a:pt x="496062" y="191362"/>
                </a:lnTo>
                <a:lnTo>
                  <a:pt x="494438" y="187331"/>
                </a:lnTo>
                <a:lnTo>
                  <a:pt x="491731" y="185647"/>
                </a:lnTo>
                <a:lnTo>
                  <a:pt x="491971" y="174518"/>
                </a:lnTo>
                <a:lnTo>
                  <a:pt x="491189" y="171390"/>
                </a:lnTo>
                <a:lnTo>
                  <a:pt x="486256" y="166336"/>
                </a:lnTo>
                <a:lnTo>
                  <a:pt x="484933" y="165855"/>
                </a:lnTo>
                <a:lnTo>
                  <a:pt x="480421" y="162847"/>
                </a:lnTo>
                <a:lnTo>
                  <a:pt x="479639" y="161403"/>
                </a:lnTo>
                <a:lnTo>
                  <a:pt x="489986" y="159899"/>
                </a:lnTo>
                <a:lnTo>
                  <a:pt x="494498" y="160080"/>
                </a:lnTo>
                <a:lnTo>
                  <a:pt x="496243" y="159538"/>
                </a:lnTo>
                <a:lnTo>
                  <a:pt x="500454" y="159178"/>
                </a:lnTo>
                <a:lnTo>
                  <a:pt x="504063" y="159599"/>
                </a:lnTo>
                <a:lnTo>
                  <a:pt x="509477" y="159298"/>
                </a:lnTo>
                <a:lnTo>
                  <a:pt x="513809" y="158275"/>
                </a:lnTo>
                <a:lnTo>
                  <a:pt x="517117" y="158395"/>
                </a:lnTo>
                <a:lnTo>
                  <a:pt x="518200" y="156470"/>
                </a:lnTo>
                <a:lnTo>
                  <a:pt x="519463" y="156591"/>
                </a:lnTo>
                <a:lnTo>
                  <a:pt x="520907" y="154786"/>
                </a:lnTo>
                <a:lnTo>
                  <a:pt x="520847" y="153102"/>
                </a:lnTo>
                <a:lnTo>
                  <a:pt x="523554" y="150395"/>
                </a:lnTo>
                <a:lnTo>
                  <a:pt x="525660" y="148891"/>
                </a:lnTo>
                <a:lnTo>
                  <a:pt x="529750" y="143476"/>
                </a:lnTo>
                <a:lnTo>
                  <a:pt x="530533" y="143296"/>
                </a:lnTo>
                <a:lnTo>
                  <a:pt x="531014" y="139085"/>
                </a:lnTo>
                <a:lnTo>
                  <a:pt x="538052" y="131565"/>
                </a:lnTo>
                <a:lnTo>
                  <a:pt x="539015" y="129761"/>
                </a:lnTo>
                <a:lnTo>
                  <a:pt x="543406" y="126753"/>
                </a:lnTo>
                <a:lnTo>
                  <a:pt x="545572" y="126391"/>
                </a:lnTo>
                <a:lnTo>
                  <a:pt x="546354" y="125369"/>
                </a:lnTo>
                <a:lnTo>
                  <a:pt x="548279" y="125189"/>
                </a:lnTo>
                <a:lnTo>
                  <a:pt x="549603" y="123865"/>
                </a:lnTo>
                <a:lnTo>
                  <a:pt x="553513" y="123865"/>
                </a:lnTo>
                <a:lnTo>
                  <a:pt x="558085" y="128076"/>
                </a:lnTo>
                <a:lnTo>
                  <a:pt x="560912" y="132167"/>
                </a:lnTo>
                <a:lnTo>
                  <a:pt x="562416" y="135656"/>
                </a:lnTo>
                <a:lnTo>
                  <a:pt x="564041" y="136017"/>
                </a:lnTo>
                <a:lnTo>
                  <a:pt x="563439" y="138062"/>
                </a:lnTo>
                <a:lnTo>
                  <a:pt x="566327" y="139626"/>
                </a:lnTo>
                <a:lnTo>
                  <a:pt x="565605" y="144319"/>
                </a:lnTo>
                <a:lnTo>
                  <a:pt x="567650" y="146605"/>
                </a:lnTo>
                <a:lnTo>
                  <a:pt x="569154" y="149673"/>
                </a:lnTo>
                <a:lnTo>
                  <a:pt x="570718" y="150395"/>
                </a:lnTo>
                <a:lnTo>
                  <a:pt x="572222" y="153042"/>
                </a:lnTo>
                <a:lnTo>
                  <a:pt x="574388" y="154966"/>
                </a:lnTo>
                <a:lnTo>
                  <a:pt x="574688" y="156531"/>
                </a:lnTo>
                <a:lnTo>
                  <a:pt x="577576" y="158636"/>
                </a:lnTo>
                <a:lnTo>
                  <a:pt x="577335" y="162125"/>
                </a:lnTo>
                <a:lnTo>
                  <a:pt x="578178" y="163028"/>
                </a:lnTo>
                <a:lnTo>
                  <a:pt x="579862" y="162005"/>
                </a:lnTo>
                <a:lnTo>
                  <a:pt x="582268" y="162306"/>
                </a:lnTo>
                <a:lnTo>
                  <a:pt x="584434" y="164532"/>
                </a:lnTo>
                <a:lnTo>
                  <a:pt x="587683" y="170187"/>
                </a:lnTo>
                <a:lnTo>
                  <a:pt x="587743" y="174999"/>
                </a:lnTo>
                <a:lnTo>
                  <a:pt x="584013" y="175721"/>
                </a:lnTo>
                <a:lnTo>
                  <a:pt x="583532" y="177345"/>
                </a:lnTo>
                <a:lnTo>
                  <a:pt x="584976" y="179451"/>
                </a:lnTo>
                <a:lnTo>
                  <a:pt x="584494" y="180654"/>
                </a:lnTo>
                <a:lnTo>
                  <a:pt x="586419" y="182459"/>
                </a:lnTo>
                <a:lnTo>
                  <a:pt x="585757" y="185226"/>
                </a:lnTo>
                <a:lnTo>
                  <a:pt x="586780" y="187993"/>
                </a:lnTo>
                <a:lnTo>
                  <a:pt x="588525" y="187091"/>
                </a:lnTo>
                <a:lnTo>
                  <a:pt x="591352" y="189497"/>
                </a:lnTo>
                <a:lnTo>
                  <a:pt x="592736" y="188896"/>
                </a:lnTo>
                <a:lnTo>
                  <a:pt x="595684" y="193949"/>
                </a:lnTo>
                <a:lnTo>
                  <a:pt x="595563" y="195152"/>
                </a:lnTo>
                <a:lnTo>
                  <a:pt x="597849" y="196476"/>
                </a:lnTo>
                <a:lnTo>
                  <a:pt x="598932" y="195453"/>
                </a:lnTo>
                <a:lnTo>
                  <a:pt x="601038" y="199664"/>
                </a:lnTo>
                <a:lnTo>
                  <a:pt x="602602" y="199784"/>
                </a:lnTo>
                <a:lnTo>
                  <a:pt x="605910" y="192746"/>
                </a:lnTo>
                <a:lnTo>
                  <a:pt x="602421" y="191422"/>
                </a:lnTo>
                <a:lnTo>
                  <a:pt x="602301" y="189196"/>
                </a:lnTo>
                <a:lnTo>
                  <a:pt x="605008" y="186670"/>
                </a:lnTo>
                <a:lnTo>
                  <a:pt x="610182" y="188535"/>
                </a:lnTo>
                <a:lnTo>
                  <a:pt x="613791" y="186610"/>
                </a:lnTo>
                <a:lnTo>
                  <a:pt x="615596" y="186790"/>
                </a:lnTo>
                <a:lnTo>
                  <a:pt x="614874" y="189257"/>
                </a:lnTo>
                <a:lnTo>
                  <a:pt x="612588" y="190640"/>
                </a:lnTo>
                <a:lnTo>
                  <a:pt x="612648" y="194069"/>
                </a:lnTo>
                <a:lnTo>
                  <a:pt x="610843" y="196596"/>
                </a:lnTo>
                <a:lnTo>
                  <a:pt x="612167" y="201228"/>
                </a:lnTo>
                <a:lnTo>
                  <a:pt x="613490" y="202251"/>
                </a:lnTo>
                <a:lnTo>
                  <a:pt x="617882" y="203935"/>
                </a:lnTo>
                <a:lnTo>
                  <a:pt x="620408" y="207244"/>
                </a:lnTo>
                <a:lnTo>
                  <a:pt x="619927" y="212478"/>
                </a:lnTo>
                <a:lnTo>
                  <a:pt x="620649" y="214162"/>
                </a:lnTo>
                <a:lnTo>
                  <a:pt x="623898" y="219396"/>
                </a:lnTo>
                <a:lnTo>
                  <a:pt x="627808" y="221501"/>
                </a:lnTo>
                <a:lnTo>
                  <a:pt x="632440" y="224990"/>
                </a:lnTo>
                <a:lnTo>
                  <a:pt x="634846" y="224750"/>
                </a:lnTo>
                <a:moveTo>
                  <a:pt x="8482" y="92222"/>
                </a:moveTo>
                <a:lnTo>
                  <a:pt x="10287" y="90417"/>
                </a:lnTo>
                <a:lnTo>
                  <a:pt x="14017" y="85605"/>
                </a:lnTo>
                <a:lnTo>
                  <a:pt x="19251" y="83439"/>
                </a:lnTo>
                <a:lnTo>
                  <a:pt x="19852" y="81875"/>
                </a:lnTo>
                <a:lnTo>
                  <a:pt x="21898" y="81815"/>
                </a:lnTo>
                <a:lnTo>
                  <a:pt x="26048" y="79769"/>
                </a:lnTo>
                <a:lnTo>
                  <a:pt x="28695" y="77724"/>
                </a:lnTo>
                <a:lnTo>
                  <a:pt x="31102" y="72129"/>
                </a:lnTo>
                <a:lnTo>
                  <a:pt x="31703" y="67196"/>
                </a:lnTo>
                <a:lnTo>
                  <a:pt x="33267" y="65993"/>
                </a:lnTo>
                <a:lnTo>
                  <a:pt x="34471" y="66655"/>
                </a:lnTo>
                <a:lnTo>
                  <a:pt x="36516" y="63948"/>
                </a:lnTo>
                <a:lnTo>
                  <a:pt x="37779" y="65933"/>
                </a:lnTo>
                <a:lnTo>
                  <a:pt x="41328" y="65331"/>
                </a:lnTo>
                <a:lnTo>
                  <a:pt x="41690" y="64549"/>
                </a:lnTo>
                <a:lnTo>
                  <a:pt x="45901" y="67196"/>
                </a:lnTo>
                <a:lnTo>
                  <a:pt x="46562" y="69182"/>
                </a:lnTo>
                <a:lnTo>
                  <a:pt x="45720" y="71287"/>
                </a:lnTo>
                <a:lnTo>
                  <a:pt x="43675" y="71347"/>
                </a:lnTo>
                <a:lnTo>
                  <a:pt x="41870" y="76160"/>
                </a:lnTo>
                <a:lnTo>
                  <a:pt x="40547" y="77122"/>
                </a:lnTo>
                <a:lnTo>
                  <a:pt x="39103" y="84221"/>
                </a:lnTo>
                <a:lnTo>
                  <a:pt x="41629" y="91199"/>
                </a:lnTo>
                <a:lnTo>
                  <a:pt x="41328" y="92824"/>
                </a:lnTo>
                <a:lnTo>
                  <a:pt x="33628" y="97215"/>
                </a:lnTo>
                <a:lnTo>
                  <a:pt x="32666" y="96614"/>
                </a:lnTo>
                <a:lnTo>
                  <a:pt x="28455" y="98418"/>
                </a:lnTo>
                <a:lnTo>
                  <a:pt x="24785" y="98959"/>
                </a:lnTo>
                <a:lnTo>
                  <a:pt x="21236" y="101005"/>
                </a:lnTo>
                <a:lnTo>
                  <a:pt x="13536" y="114540"/>
                </a:lnTo>
                <a:lnTo>
                  <a:pt x="13415" y="117007"/>
                </a:lnTo>
                <a:lnTo>
                  <a:pt x="11611" y="119534"/>
                </a:lnTo>
                <a:lnTo>
                  <a:pt x="11189" y="121639"/>
                </a:lnTo>
                <a:lnTo>
                  <a:pt x="12152" y="122301"/>
                </a:lnTo>
                <a:lnTo>
                  <a:pt x="10949" y="123685"/>
                </a:lnTo>
                <a:lnTo>
                  <a:pt x="8242" y="122903"/>
                </a:lnTo>
                <a:lnTo>
                  <a:pt x="5956" y="120617"/>
                </a:lnTo>
                <a:lnTo>
                  <a:pt x="4331" y="120857"/>
                </a:lnTo>
                <a:lnTo>
                  <a:pt x="2767" y="117548"/>
                </a:lnTo>
                <a:lnTo>
                  <a:pt x="963" y="116827"/>
                </a:lnTo>
                <a:lnTo>
                  <a:pt x="0" y="114661"/>
                </a:lnTo>
                <a:lnTo>
                  <a:pt x="0" y="110690"/>
                </a:lnTo>
                <a:lnTo>
                  <a:pt x="481" y="109968"/>
                </a:lnTo>
                <a:lnTo>
                  <a:pt x="421" y="106359"/>
                </a:lnTo>
                <a:lnTo>
                  <a:pt x="3188" y="102088"/>
                </a:lnTo>
                <a:lnTo>
                  <a:pt x="3188" y="98659"/>
                </a:lnTo>
                <a:lnTo>
                  <a:pt x="4873" y="95049"/>
                </a:lnTo>
                <a:lnTo>
                  <a:pt x="8482" y="92222"/>
                </a:lnTo>
                <a:moveTo>
                  <a:pt x="1047529" y="603805"/>
                </a:moveTo>
                <a:lnTo>
                  <a:pt x="1047229" y="602602"/>
                </a:lnTo>
                <a:lnTo>
                  <a:pt x="1049575" y="601398"/>
                </a:lnTo>
                <a:lnTo>
                  <a:pt x="1055892" y="595082"/>
                </a:lnTo>
                <a:lnTo>
                  <a:pt x="1057215" y="591472"/>
                </a:lnTo>
                <a:lnTo>
                  <a:pt x="1059381" y="590570"/>
                </a:lnTo>
                <a:lnTo>
                  <a:pt x="1060825" y="587381"/>
                </a:lnTo>
                <a:lnTo>
                  <a:pt x="1065096" y="584855"/>
                </a:lnTo>
                <a:lnTo>
                  <a:pt x="1069066" y="584434"/>
                </a:lnTo>
                <a:lnTo>
                  <a:pt x="1071172" y="585276"/>
                </a:lnTo>
                <a:lnTo>
                  <a:pt x="1074661" y="583231"/>
                </a:lnTo>
                <a:lnTo>
                  <a:pt x="1074240" y="579621"/>
                </a:lnTo>
                <a:lnTo>
                  <a:pt x="1076044" y="577516"/>
                </a:lnTo>
                <a:lnTo>
                  <a:pt x="1076646" y="575711"/>
                </a:lnTo>
                <a:lnTo>
                  <a:pt x="1077969" y="574989"/>
                </a:lnTo>
                <a:lnTo>
                  <a:pt x="1077909" y="572763"/>
                </a:lnTo>
                <a:lnTo>
                  <a:pt x="1079894" y="568913"/>
                </a:lnTo>
                <a:lnTo>
                  <a:pt x="1081759" y="568311"/>
                </a:lnTo>
                <a:lnTo>
                  <a:pt x="1081398" y="564100"/>
                </a:lnTo>
                <a:lnTo>
                  <a:pt x="1084226" y="560491"/>
                </a:lnTo>
                <a:lnTo>
                  <a:pt x="1087835" y="557604"/>
                </a:lnTo>
                <a:lnTo>
                  <a:pt x="1088798" y="554776"/>
                </a:lnTo>
                <a:lnTo>
                  <a:pt x="1090182" y="553212"/>
                </a:lnTo>
                <a:lnTo>
                  <a:pt x="1092768" y="551888"/>
                </a:lnTo>
                <a:lnTo>
                  <a:pt x="1094994" y="551588"/>
                </a:lnTo>
                <a:lnTo>
                  <a:pt x="1095235" y="548339"/>
                </a:lnTo>
                <a:lnTo>
                  <a:pt x="1096317" y="547016"/>
                </a:lnTo>
                <a:lnTo>
                  <a:pt x="1095656" y="544609"/>
                </a:lnTo>
                <a:lnTo>
                  <a:pt x="1096619" y="537390"/>
                </a:lnTo>
                <a:lnTo>
                  <a:pt x="1094513" y="536428"/>
                </a:lnTo>
                <a:lnTo>
                  <a:pt x="1095235" y="535405"/>
                </a:lnTo>
                <a:lnTo>
                  <a:pt x="1088016" y="527284"/>
                </a:lnTo>
                <a:lnTo>
                  <a:pt x="1085249" y="524697"/>
                </a:lnTo>
                <a:lnTo>
                  <a:pt x="1080436" y="517719"/>
                </a:lnTo>
                <a:lnTo>
                  <a:pt x="1080075" y="515072"/>
                </a:lnTo>
                <a:lnTo>
                  <a:pt x="1078451" y="512786"/>
                </a:lnTo>
                <a:lnTo>
                  <a:pt x="1075563" y="502799"/>
                </a:lnTo>
                <a:lnTo>
                  <a:pt x="1074360" y="494378"/>
                </a:lnTo>
                <a:lnTo>
                  <a:pt x="1075082" y="485715"/>
                </a:lnTo>
                <a:lnTo>
                  <a:pt x="1077548" y="479879"/>
                </a:lnTo>
                <a:lnTo>
                  <a:pt x="1079955" y="477112"/>
                </a:lnTo>
                <a:lnTo>
                  <a:pt x="1082301" y="475909"/>
                </a:lnTo>
                <a:lnTo>
                  <a:pt x="1086331" y="475007"/>
                </a:lnTo>
                <a:lnTo>
                  <a:pt x="1089580" y="474826"/>
                </a:lnTo>
                <a:lnTo>
                  <a:pt x="1092107" y="476510"/>
                </a:lnTo>
                <a:lnTo>
                  <a:pt x="1094513" y="476571"/>
                </a:lnTo>
                <a:lnTo>
                  <a:pt x="1105582" y="480782"/>
                </a:lnTo>
                <a:lnTo>
                  <a:pt x="1106244" y="479819"/>
                </a:lnTo>
                <a:lnTo>
                  <a:pt x="1108469" y="481744"/>
                </a:lnTo>
                <a:lnTo>
                  <a:pt x="1109733" y="481744"/>
                </a:lnTo>
                <a:lnTo>
                  <a:pt x="1111899" y="483669"/>
                </a:lnTo>
                <a:lnTo>
                  <a:pt x="1116410" y="486076"/>
                </a:lnTo>
                <a:lnTo>
                  <a:pt x="1115809" y="488662"/>
                </a:lnTo>
                <a:lnTo>
                  <a:pt x="1118275" y="490828"/>
                </a:lnTo>
                <a:lnTo>
                  <a:pt x="1128261" y="496122"/>
                </a:lnTo>
                <a:lnTo>
                  <a:pt x="1136563" y="499311"/>
                </a:lnTo>
                <a:lnTo>
                  <a:pt x="1139571" y="501717"/>
                </a:lnTo>
                <a:lnTo>
                  <a:pt x="1140113" y="503882"/>
                </a:lnTo>
                <a:lnTo>
                  <a:pt x="1141256" y="504484"/>
                </a:lnTo>
                <a:lnTo>
                  <a:pt x="1144504" y="504785"/>
                </a:lnTo>
                <a:lnTo>
                  <a:pt x="1146369" y="506168"/>
                </a:lnTo>
                <a:lnTo>
                  <a:pt x="1147693" y="505807"/>
                </a:lnTo>
                <a:lnTo>
                  <a:pt x="1150340" y="509236"/>
                </a:lnTo>
                <a:lnTo>
                  <a:pt x="1152626" y="510560"/>
                </a:lnTo>
                <a:lnTo>
                  <a:pt x="1155453" y="509958"/>
                </a:lnTo>
                <a:lnTo>
                  <a:pt x="1158100" y="508033"/>
                </a:lnTo>
                <a:lnTo>
                  <a:pt x="1160506" y="507432"/>
                </a:lnTo>
                <a:lnTo>
                  <a:pt x="1170312" y="510440"/>
                </a:lnTo>
                <a:lnTo>
                  <a:pt x="1175365" y="511041"/>
                </a:lnTo>
                <a:lnTo>
                  <a:pt x="1183185" y="513568"/>
                </a:lnTo>
                <a:lnTo>
                  <a:pt x="1190044" y="515252"/>
                </a:lnTo>
                <a:lnTo>
                  <a:pt x="1199067" y="519163"/>
                </a:lnTo>
                <a:lnTo>
                  <a:pt x="1199910" y="520366"/>
                </a:lnTo>
                <a:lnTo>
                  <a:pt x="1207971" y="523374"/>
                </a:lnTo>
                <a:lnTo>
                  <a:pt x="1212001" y="525359"/>
                </a:lnTo>
                <a:lnTo>
                  <a:pt x="1213385" y="525299"/>
                </a:lnTo>
                <a:lnTo>
                  <a:pt x="1217115" y="527886"/>
                </a:lnTo>
                <a:lnTo>
                  <a:pt x="1225116" y="531194"/>
                </a:lnTo>
                <a:lnTo>
                  <a:pt x="1229507" y="532036"/>
                </a:lnTo>
                <a:lnTo>
                  <a:pt x="1232214" y="533300"/>
                </a:lnTo>
                <a:lnTo>
                  <a:pt x="1236666" y="536307"/>
                </a:lnTo>
                <a:lnTo>
                  <a:pt x="1238049" y="538112"/>
                </a:lnTo>
                <a:lnTo>
                  <a:pt x="1239914" y="538112"/>
                </a:lnTo>
                <a:lnTo>
                  <a:pt x="1239975" y="539195"/>
                </a:lnTo>
                <a:lnTo>
                  <a:pt x="1248938" y="544128"/>
                </a:lnTo>
                <a:lnTo>
                  <a:pt x="1251465" y="547557"/>
                </a:lnTo>
                <a:lnTo>
                  <a:pt x="1255676" y="548941"/>
                </a:lnTo>
                <a:lnTo>
                  <a:pt x="1260067" y="552310"/>
                </a:lnTo>
                <a:lnTo>
                  <a:pt x="1263256" y="555498"/>
                </a:lnTo>
                <a:lnTo>
                  <a:pt x="1264459" y="555979"/>
                </a:lnTo>
                <a:lnTo>
                  <a:pt x="1269933" y="561273"/>
                </a:lnTo>
                <a:lnTo>
                  <a:pt x="1271437" y="563860"/>
                </a:lnTo>
                <a:lnTo>
                  <a:pt x="1271197" y="564822"/>
                </a:lnTo>
                <a:lnTo>
                  <a:pt x="1273001" y="565665"/>
                </a:lnTo>
                <a:lnTo>
                  <a:pt x="1274204" y="568011"/>
                </a:lnTo>
                <a:lnTo>
                  <a:pt x="1278175" y="569635"/>
                </a:lnTo>
                <a:lnTo>
                  <a:pt x="1279679" y="572583"/>
                </a:lnTo>
                <a:lnTo>
                  <a:pt x="1281243" y="574087"/>
                </a:lnTo>
                <a:lnTo>
                  <a:pt x="1280341" y="575170"/>
                </a:lnTo>
                <a:lnTo>
                  <a:pt x="1280942" y="576974"/>
                </a:lnTo>
                <a:lnTo>
                  <a:pt x="1279980" y="581606"/>
                </a:lnTo>
                <a:lnTo>
                  <a:pt x="1278897" y="584193"/>
                </a:lnTo>
                <a:lnTo>
                  <a:pt x="1280461" y="585637"/>
                </a:lnTo>
                <a:lnTo>
                  <a:pt x="1279799" y="588043"/>
                </a:lnTo>
                <a:lnTo>
                  <a:pt x="1280822" y="590750"/>
                </a:lnTo>
                <a:lnTo>
                  <a:pt x="1280100" y="598691"/>
                </a:lnTo>
                <a:lnTo>
                  <a:pt x="1280641" y="603504"/>
                </a:lnTo>
                <a:lnTo>
                  <a:pt x="1282807" y="606271"/>
                </a:lnTo>
                <a:lnTo>
                  <a:pt x="1285514" y="606031"/>
                </a:lnTo>
                <a:lnTo>
                  <a:pt x="1287078" y="604707"/>
                </a:lnTo>
                <a:lnTo>
                  <a:pt x="1287921" y="605369"/>
                </a:lnTo>
                <a:lnTo>
                  <a:pt x="1289665" y="603564"/>
                </a:lnTo>
                <a:lnTo>
                  <a:pt x="1291409" y="603384"/>
                </a:lnTo>
                <a:lnTo>
                  <a:pt x="1292613" y="601819"/>
                </a:lnTo>
                <a:lnTo>
                  <a:pt x="1295019" y="601639"/>
                </a:lnTo>
                <a:lnTo>
                  <a:pt x="1297546" y="602962"/>
                </a:lnTo>
                <a:lnTo>
                  <a:pt x="1299110" y="601459"/>
                </a:lnTo>
                <a:lnTo>
                  <a:pt x="1301937" y="601880"/>
                </a:lnTo>
                <a:lnTo>
                  <a:pt x="1304584" y="605128"/>
                </a:lnTo>
                <a:lnTo>
                  <a:pt x="1308795" y="613791"/>
                </a:lnTo>
                <a:lnTo>
                  <a:pt x="1308013" y="618062"/>
                </a:lnTo>
                <a:lnTo>
                  <a:pt x="1308013" y="621732"/>
                </a:lnTo>
                <a:lnTo>
                  <a:pt x="1309216" y="623356"/>
                </a:lnTo>
                <a:lnTo>
                  <a:pt x="1308555" y="624318"/>
                </a:lnTo>
                <a:lnTo>
                  <a:pt x="1309277" y="627146"/>
                </a:lnTo>
                <a:lnTo>
                  <a:pt x="1314149" y="630455"/>
                </a:lnTo>
                <a:lnTo>
                  <a:pt x="1317939" y="630755"/>
                </a:lnTo>
                <a:lnTo>
                  <a:pt x="1317338" y="633342"/>
                </a:lnTo>
                <a:lnTo>
                  <a:pt x="1317699" y="635267"/>
                </a:lnTo>
                <a:lnTo>
                  <a:pt x="1323113" y="638396"/>
                </a:lnTo>
                <a:lnTo>
                  <a:pt x="1324316" y="640561"/>
                </a:lnTo>
                <a:lnTo>
                  <a:pt x="1326782" y="641223"/>
                </a:lnTo>
                <a:lnTo>
                  <a:pt x="1329309" y="644111"/>
                </a:lnTo>
                <a:lnTo>
                  <a:pt x="1332798" y="645494"/>
                </a:lnTo>
                <a:lnTo>
                  <a:pt x="1334001" y="646757"/>
                </a:lnTo>
                <a:lnTo>
                  <a:pt x="1336227" y="646938"/>
                </a:lnTo>
                <a:lnTo>
                  <a:pt x="1338393" y="648622"/>
                </a:lnTo>
                <a:lnTo>
                  <a:pt x="1342484" y="648923"/>
                </a:lnTo>
                <a:lnTo>
                  <a:pt x="1346996" y="651750"/>
                </a:lnTo>
                <a:lnTo>
                  <a:pt x="1348740" y="651630"/>
                </a:lnTo>
                <a:lnTo>
                  <a:pt x="1352349" y="653555"/>
                </a:lnTo>
                <a:lnTo>
                  <a:pt x="1353613" y="656262"/>
                </a:lnTo>
                <a:lnTo>
                  <a:pt x="1352651" y="658849"/>
                </a:lnTo>
                <a:lnTo>
                  <a:pt x="1350846" y="666068"/>
                </a:lnTo>
                <a:lnTo>
                  <a:pt x="1348259" y="669076"/>
                </a:lnTo>
                <a:lnTo>
                  <a:pt x="1347357" y="670761"/>
                </a:lnTo>
                <a:lnTo>
                  <a:pt x="1340438" y="677979"/>
                </a:lnTo>
                <a:lnTo>
                  <a:pt x="1335626" y="681589"/>
                </a:lnTo>
                <a:lnTo>
                  <a:pt x="1334904" y="683574"/>
                </a:lnTo>
                <a:lnTo>
                  <a:pt x="1330091" y="686281"/>
                </a:lnTo>
                <a:lnTo>
                  <a:pt x="1326723" y="689590"/>
                </a:lnTo>
                <a:lnTo>
                  <a:pt x="1325459" y="689530"/>
                </a:lnTo>
                <a:lnTo>
                  <a:pt x="1324436" y="692538"/>
                </a:lnTo>
                <a:lnTo>
                  <a:pt x="1316917" y="699696"/>
                </a:lnTo>
                <a:lnTo>
                  <a:pt x="1315533" y="701982"/>
                </a:lnTo>
                <a:lnTo>
                  <a:pt x="1307712" y="706735"/>
                </a:lnTo>
                <a:lnTo>
                  <a:pt x="1304644" y="708419"/>
                </a:lnTo>
                <a:lnTo>
                  <a:pt x="1299230" y="710525"/>
                </a:lnTo>
                <a:lnTo>
                  <a:pt x="1297245" y="712329"/>
                </a:lnTo>
                <a:lnTo>
                  <a:pt x="1293997" y="713232"/>
                </a:lnTo>
                <a:lnTo>
                  <a:pt x="1291590" y="713292"/>
                </a:lnTo>
                <a:lnTo>
                  <a:pt x="1287620" y="717142"/>
                </a:lnTo>
                <a:lnTo>
                  <a:pt x="1285213" y="718045"/>
                </a:lnTo>
                <a:lnTo>
                  <a:pt x="1277814" y="723940"/>
                </a:lnTo>
                <a:lnTo>
                  <a:pt x="1274686" y="724301"/>
                </a:lnTo>
                <a:lnTo>
                  <a:pt x="1271317" y="726587"/>
                </a:lnTo>
                <a:lnTo>
                  <a:pt x="1268128" y="726768"/>
                </a:lnTo>
                <a:lnTo>
                  <a:pt x="1264519" y="727489"/>
                </a:lnTo>
                <a:lnTo>
                  <a:pt x="1262834" y="729535"/>
                </a:lnTo>
                <a:lnTo>
                  <a:pt x="1258924" y="729535"/>
                </a:lnTo>
                <a:lnTo>
                  <a:pt x="1252548" y="728332"/>
                </a:lnTo>
                <a:lnTo>
                  <a:pt x="1249961" y="727008"/>
                </a:lnTo>
                <a:lnTo>
                  <a:pt x="1248637" y="727128"/>
                </a:lnTo>
                <a:lnTo>
                  <a:pt x="1245148" y="726527"/>
                </a:lnTo>
                <a:lnTo>
                  <a:pt x="1242140" y="728031"/>
                </a:lnTo>
                <a:lnTo>
                  <a:pt x="1237749" y="729054"/>
                </a:lnTo>
                <a:lnTo>
                  <a:pt x="1235162" y="731340"/>
                </a:lnTo>
                <a:lnTo>
                  <a:pt x="1232395" y="734708"/>
                </a:lnTo>
                <a:lnTo>
                  <a:pt x="1228184" y="736994"/>
                </a:lnTo>
                <a:lnTo>
                  <a:pt x="1226379" y="739641"/>
                </a:lnTo>
                <a:lnTo>
                  <a:pt x="1225597" y="742348"/>
                </a:lnTo>
                <a:lnTo>
                  <a:pt x="1222950" y="744514"/>
                </a:lnTo>
                <a:lnTo>
                  <a:pt x="1218859" y="746620"/>
                </a:lnTo>
                <a:lnTo>
                  <a:pt x="1215851" y="747221"/>
                </a:lnTo>
                <a:lnTo>
                  <a:pt x="1213926" y="748424"/>
                </a:lnTo>
                <a:lnTo>
                  <a:pt x="1212843" y="749988"/>
                </a:lnTo>
                <a:lnTo>
                  <a:pt x="1208993" y="751192"/>
                </a:lnTo>
                <a:lnTo>
                  <a:pt x="1206768" y="753478"/>
                </a:lnTo>
                <a:lnTo>
                  <a:pt x="1205444" y="755884"/>
                </a:lnTo>
                <a:lnTo>
                  <a:pt x="1202436" y="758711"/>
                </a:lnTo>
                <a:lnTo>
                  <a:pt x="1200812" y="760937"/>
                </a:lnTo>
                <a:lnTo>
                  <a:pt x="1197383" y="762501"/>
                </a:lnTo>
                <a:lnTo>
                  <a:pt x="1196059" y="762441"/>
                </a:lnTo>
                <a:lnTo>
                  <a:pt x="1192570" y="764186"/>
                </a:lnTo>
                <a:lnTo>
                  <a:pt x="1188419" y="765389"/>
                </a:lnTo>
                <a:lnTo>
                  <a:pt x="1186314" y="767013"/>
                </a:lnTo>
                <a:lnTo>
                  <a:pt x="1186554" y="768938"/>
                </a:lnTo>
                <a:lnTo>
                  <a:pt x="1184750" y="771224"/>
                </a:lnTo>
                <a:lnTo>
                  <a:pt x="1182764" y="771826"/>
                </a:lnTo>
                <a:lnTo>
                  <a:pt x="1179155" y="777541"/>
                </a:lnTo>
                <a:lnTo>
                  <a:pt x="1176087" y="780910"/>
                </a:lnTo>
                <a:lnTo>
                  <a:pt x="1177230" y="787767"/>
                </a:lnTo>
                <a:lnTo>
                  <a:pt x="1175846" y="791497"/>
                </a:lnTo>
                <a:lnTo>
                  <a:pt x="1174282" y="793904"/>
                </a:lnTo>
                <a:lnTo>
                  <a:pt x="1171575" y="795227"/>
                </a:lnTo>
                <a:lnTo>
                  <a:pt x="1170733" y="796851"/>
                </a:lnTo>
                <a:lnTo>
                  <a:pt x="1169590" y="800461"/>
                </a:lnTo>
                <a:lnTo>
                  <a:pt x="1167605" y="802987"/>
                </a:lnTo>
                <a:lnTo>
                  <a:pt x="1167845" y="807499"/>
                </a:lnTo>
                <a:lnTo>
                  <a:pt x="1166642" y="810086"/>
                </a:lnTo>
                <a:lnTo>
                  <a:pt x="1161649" y="810387"/>
                </a:lnTo>
                <a:lnTo>
                  <a:pt x="1160025" y="815741"/>
                </a:lnTo>
                <a:lnTo>
                  <a:pt x="1157558" y="818869"/>
                </a:lnTo>
                <a:lnTo>
                  <a:pt x="1155573" y="819771"/>
                </a:lnTo>
                <a:lnTo>
                  <a:pt x="1153648" y="822779"/>
                </a:lnTo>
                <a:lnTo>
                  <a:pt x="1150159" y="824464"/>
                </a:lnTo>
                <a:lnTo>
                  <a:pt x="1149257" y="825607"/>
                </a:lnTo>
                <a:lnTo>
                  <a:pt x="1146850" y="826208"/>
                </a:lnTo>
                <a:lnTo>
                  <a:pt x="1146309" y="820132"/>
                </a:lnTo>
                <a:lnTo>
                  <a:pt x="1142820" y="817124"/>
                </a:lnTo>
                <a:lnTo>
                  <a:pt x="1140594" y="816102"/>
                </a:lnTo>
                <a:lnTo>
                  <a:pt x="1138188" y="813636"/>
                </a:lnTo>
                <a:lnTo>
                  <a:pt x="1136022" y="812252"/>
                </a:lnTo>
                <a:lnTo>
                  <a:pt x="1131510" y="811530"/>
                </a:lnTo>
                <a:lnTo>
                  <a:pt x="1127058" y="809846"/>
                </a:lnTo>
                <a:lnTo>
                  <a:pt x="1126035" y="808281"/>
                </a:lnTo>
                <a:lnTo>
                  <a:pt x="1119298" y="804552"/>
                </a:lnTo>
                <a:lnTo>
                  <a:pt x="1116290" y="801905"/>
                </a:lnTo>
                <a:lnTo>
                  <a:pt x="1114726" y="801905"/>
                </a:lnTo>
                <a:lnTo>
                  <a:pt x="1107687" y="800220"/>
                </a:lnTo>
                <a:lnTo>
                  <a:pt x="1103958" y="800100"/>
                </a:lnTo>
                <a:lnTo>
                  <a:pt x="1099686" y="797633"/>
                </a:lnTo>
                <a:lnTo>
                  <a:pt x="1096619" y="796851"/>
                </a:lnTo>
                <a:lnTo>
                  <a:pt x="1095415" y="792159"/>
                </a:lnTo>
                <a:lnTo>
                  <a:pt x="1091625" y="787347"/>
                </a:lnTo>
                <a:lnTo>
                  <a:pt x="1089159" y="785061"/>
                </a:lnTo>
                <a:lnTo>
                  <a:pt x="1087956" y="780910"/>
                </a:lnTo>
                <a:lnTo>
                  <a:pt x="1085850" y="776277"/>
                </a:lnTo>
                <a:lnTo>
                  <a:pt x="1085610" y="771164"/>
                </a:lnTo>
                <a:lnTo>
                  <a:pt x="1087294" y="766532"/>
                </a:lnTo>
                <a:lnTo>
                  <a:pt x="1085730" y="765268"/>
                </a:lnTo>
                <a:lnTo>
                  <a:pt x="1087474" y="762020"/>
                </a:lnTo>
                <a:lnTo>
                  <a:pt x="1086873" y="758772"/>
                </a:lnTo>
                <a:lnTo>
                  <a:pt x="1087715" y="753177"/>
                </a:lnTo>
                <a:lnTo>
                  <a:pt x="1089219" y="751131"/>
                </a:lnTo>
                <a:lnTo>
                  <a:pt x="1088257" y="747883"/>
                </a:lnTo>
                <a:lnTo>
                  <a:pt x="1089279" y="743311"/>
                </a:lnTo>
                <a:lnTo>
                  <a:pt x="1088437" y="741446"/>
                </a:lnTo>
                <a:lnTo>
                  <a:pt x="1090723" y="730437"/>
                </a:lnTo>
                <a:lnTo>
                  <a:pt x="1090362" y="727429"/>
                </a:lnTo>
                <a:lnTo>
                  <a:pt x="1090663" y="724181"/>
                </a:lnTo>
                <a:lnTo>
                  <a:pt x="1089941" y="722917"/>
                </a:lnTo>
                <a:lnTo>
                  <a:pt x="1091024" y="719909"/>
                </a:lnTo>
                <a:lnTo>
                  <a:pt x="1090422" y="715698"/>
                </a:lnTo>
                <a:lnTo>
                  <a:pt x="1086993" y="707517"/>
                </a:lnTo>
                <a:lnTo>
                  <a:pt x="1083925" y="702885"/>
                </a:lnTo>
                <a:lnTo>
                  <a:pt x="1085068" y="699095"/>
                </a:lnTo>
                <a:lnTo>
                  <a:pt x="1082602" y="696689"/>
                </a:lnTo>
                <a:lnTo>
                  <a:pt x="1080616" y="692778"/>
                </a:lnTo>
                <a:lnTo>
                  <a:pt x="1080316" y="688266"/>
                </a:lnTo>
                <a:lnTo>
                  <a:pt x="1078872" y="686823"/>
                </a:lnTo>
                <a:lnTo>
                  <a:pt x="1080075" y="685018"/>
                </a:lnTo>
                <a:lnTo>
                  <a:pt x="1080556" y="682491"/>
                </a:lnTo>
                <a:lnTo>
                  <a:pt x="1079413" y="680927"/>
                </a:lnTo>
                <a:lnTo>
                  <a:pt x="1077007" y="680747"/>
                </a:lnTo>
                <a:lnTo>
                  <a:pt x="1076165" y="681709"/>
                </a:lnTo>
                <a:lnTo>
                  <a:pt x="1072916" y="679844"/>
                </a:lnTo>
                <a:lnTo>
                  <a:pt x="1073277" y="677498"/>
                </a:lnTo>
                <a:lnTo>
                  <a:pt x="1070029" y="671242"/>
                </a:lnTo>
                <a:lnTo>
                  <a:pt x="1070871" y="669918"/>
                </a:lnTo>
                <a:lnTo>
                  <a:pt x="1070570" y="667572"/>
                </a:lnTo>
                <a:lnTo>
                  <a:pt x="1069066" y="663060"/>
                </a:lnTo>
                <a:lnTo>
                  <a:pt x="1068103" y="663241"/>
                </a:lnTo>
                <a:lnTo>
                  <a:pt x="1067983" y="660353"/>
                </a:lnTo>
                <a:lnTo>
                  <a:pt x="1067261" y="658609"/>
                </a:lnTo>
                <a:lnTo>
                  <a:pt x="1066479" y="654337"/>
                </a:lnTo>
                <a:lnTo>
                  <a:pt x="1064374" y="648622"/>
                </a:lnTo>
                <a:lnTo>
                  <a:pt x="1062208" y="646276"/>
                </a:lnTo>
                <a:lnTo>
                  <a:pt x="1062028" y="644472"/>
                </a:lnTo>
                <a:lnTo>
                  <a:pt x="1059621" y="640802"/>
                </a:lnTo>
                <a:lnTo>
                  <a:pt x="1058418" y="641403"/>
                </a:lnTo>
                <a:lnTo>
                  <a:pt x="1054327" y="638817"/>
                </a:lnTo>
                <a:lnTo>
                  <a:pt x="1052583" y="639057"/>
                </a:lnTo>
                <a:lnTo>
                  <a:pt x="1050417" y="636771"/>
                </a:lnTo>
                <a:lnTo>
                  <a:pt x="1050537" y="633944"/>
                </a:lnTo>
                <a:lnTo>
                  <a:pt x="1051500" y="631598"/>
                </a:lnTo>
                <a:lnTo>
                  <a:pt x="1050116" y="630695"/>
                </a:lnTo>
                <a:lnTo>
                  <a:pt x="1049515" y="628891"/>
                </a:lnTo>
                <a:lnTo>
                  <a:pt x="1046988" y="627387"/>
                </a:lnTo>
                <a:lnTo>
                  <a:pt x="1045965" y="626003"/>
                </a:lnTo>
                <a:lnTo>
                  <a:pt x="1045424" y="621912"/>
                </a:lnTo>
                <a:lnTo>
                  <a:pt x="1042236" y="618483"/>
                </a:lnTo>
                <a:lnTo>
                  <a:pt x="1044221" y="616197"/>
                </a:lnTo>
                <a:lnTo>
                  <a:pt x="1043619" y="613370"/>
                </a:lnTo>
                <a:lnTo>
                  <a:pt x="1044582" y="612528"/>
                </a:lnTo>
                <a:lnTo>
                  <a:pt x="1044461" y="606873"/>
                </a:lnTo>
                <a:lnTo>
                  <a:pt x="1045243" y="603925"/>
                </a:lnTo>
                <a:lnTo>
                  <a:pt x="1047650" y="603805"/>
                </a:lnTo>
                <a:moveTo>
                  <a:pt x="873914" y="304459"/>
                </a:moveTo>
                <a:lnTo>
                  <a:pt x="877102" y="296639"/>
                </a:lnTo>
                <a:lnTo>
                  <a:pt x="877824" y="293029"/>
                </a:lnTo>
                <a:lnTo>
                  <a:pt x="881554" y="293210"/>
                </a:lnTo>
                <a:lnTo>
                  <a:pt x="883659" y="290743"/>
                </a:lnTo>
                <a:lnTo>
                  <a:pt x="883659" y="288397"/>
                </a:lnTo>
                <a:lnTo>
                  <a:pt x="885043" y="287735"/>
                </a:lnTo>
                <a:lnTo>
                  <a:pt x="887149" y="288577"/>
                </a:lnTo>
                <a:lnTo>
                  <a:pt x="891600" y="287615"/>
                </a:lnTo>
                <a:lnTo>
                  <a:pt x="892683" y="285991"/>
                </a:lnTo>
                <a:lnTo>
                  <a:pt x="896293" y="285870"/>
                </a:lnTo>
                <a:lnTo>
                  <a:pt x="897676" y="288998"/>
                </a:lnTo>
                <a:lnTo>
                  <a:pt x="900082" y="288998"/>
                </a:lnTo>
                <a:lnTo>
                  <a:pt x="902068" y="290502"/>
                </a:lnTo>
                <a:lnTo>
                  <a:pt x="903391" y="289961"/>
                </a:lnTo>
                <a:lnTo>
                  <a:pt x="906219" y="293871"/>
                </a:lnTo>
                <a:lnTo>
                  <a:pt x="907482" y="293029"/>
                </a:lnTo>
                <a:lnTo>
                  <a:pt x="909768" y="297240"/>
                </a:lnTo>
                <a:lnTo>
                  <a:pt x="912234" y="296518"/>
                </a:lnTo>
                <a:lnTo>
                  <a:pt x="912535" y="302534"/>
                </a:lnTo>
                <a:lnTo>
                  <a:pt x="915002" y="305542"/>
                </a:lnTo>
                <a:lnTo>
                  <a:pt x="916806" y="306685"/>
                </a:lnTo>
                <a:lnTo>
                  <a:pt x="917227" y="309392"/>
                </a:lnTo>
                <a:lnTo>
                  <a:pt x="919995" y="310776"/>
                </a:lnTo>
                <a:lnTo>
                  <a:pt x="921318" y="314866"/>
                </a:lnTo>
                <a:lnTo>
                  <a:pt x="924025" y="317393"/>
                </a:lnTo>
                <a:lnTo>
                  <a:pt x="924507" y="319198"/>
                </a:lnTo>
                <a:lnTo>
                  <a:pt x="931786" y="319077"/>
                </a:lnTo>
                <a:lnTo>
                  <a:pt x="937621" y="315408"/>
                </a:lnTo>
                <a:lnTo>
                  <a:pt x="939125" y="315709"/>
                </a:lnTo>
                <a:lnTo>
                  <a:pt x="945381" y="313663"/>
                </a:lnTo>
                <a:lnTo>
                  <a:pt x="947667" y="313362"/>
                </a:lnTo>
                <a:lnTo>
                  <a:pt x="951036" y="309633"/>
                </a:lnTo>
                <a:lnTo>
                  <a:pt x="955608" y="306986"/>
                </a:lnTo>
                <a:lnTo>
                  <a:pt x="958797" y="306805"/>
                </a:lnTo>
                <a:lnTo>
                  <a:pt x="962406" y="304399"/>
                </a:lnTo>
                <a:lnTo>
                  <a:pt x="966016" y="306143"/>
                </a:lnTo>
                <a:lnTo>
                  <a:pt x="971971" y="304339"/>
                </a:lnTo>
                <a:lnTo>
                  <a:pt x="974317" y="307166"/>
                </a:lnTo>
                <a:lnTo>
                  <a:pt x="976904" y="305602"/>
                </a:lnTo>
                <a:lnTo>
                  <a:pt x="978588" y="307106"/>
                </a:lnTo>
                <a:lnTo>
                  <a:pt x="979370" y="305903"/>
                </a:lnTo>
                <a:lnTo>
                  <a:pt x="982378" y="306264"/>
                </a:lnTo>
                <a:lnTo>
                  <a:pt x="984424" y="308129"/>
                </a:lnTo>
                <a:lnTo>
                  <a:pt x="985507" y="308129"/>
                </a:lnTo>
                <a:lnTo>
                  <a:pt x="985807" y="311618"/>
                </a:lnTo>
                <a:lnTo>
                  <a:pt x="988996" y="311738"/>
                </a:lnTo>
                <a:lnTo>
                  <a:pt x="990079" y="314505"/>
                </a:lnTo>
                <a:lnTo>
                  <a:pt x="994169" y="316671"/>
                </a:lnTo>
                <a:lnTo>
                  <a:pt x="994952" y="318235"/>
                </a:lnTo>
                <a:lnTo>
                  <a:pt x="997358" y="320160"/>
                </a:lnTo>
                <a:lnTo>
                  <a:pt x="1001148" y="322206"/>
                </a:lnTo>
                <a:lnTo>
                  <a:pt x="1001208" y="323830"/>
                </a:lnTo>
                <a:lnTo>
                  <a:pt x="1004818" y="325033"/>
                </a:lnTo>
                <a:lnTo>
                  <a:pt x="1006622" y="323469"/>
                </a:lnTo>
                <a:lnTo>
                  <a:pt x="1006743" y="325334"/>
                </a:lnTo>
                <a:lnTo>
                  <a:pt x="1010111" y="324973"/>
                </a:lnTo>
                <a:lnTo>
                  <a:pt x="1011074" y="329545"/>
                </a:lnTo>
                <a:lnTo>
                  <a:pt x="1012698" y="330147"/>
                </a:lnTo>
                <a:lnTo>
                  <a:pt x="1014443" y="333154"/>
                </a:lnTo>
                <a:lnTo>
                  <a:pt x="1015947" y="333696"/>
                </a:lnTo>
                <a:lnTo>
                  <a:pt x="1020880" y="332312"/>
                </a:lnTo>
                <a:lnTo>
                  <a:pt x="1029302" y="337305"/>
                </a:lnTo>
                <a:lnTo>
                  <a:pt x="1034415" y="337666"/>
                </a:lnTo>
                <a:lnTo>
                  <a:pt x="1040671" y="339591"/>
                </a:lnTo>
                <a:lnTo>
                  <a:pt x="1042657" y="340794"/>
                </a:lnTo>
                <a:lnTo>
                  <a:pt x="1043679" y="342599"/>
                </a:lnTo>
                <a:lnTo>
                  <a:pt x="1046687" y="345306"/>
                </a:lnTo>
                <a:lnTo>
                  <a:pt x="1047590" y="351442"/>
                </a:lnTo>
                <a:lnTo>
                  <a:pt x="1047770" y="358842"/>
                </a:lnTo>
                <a:lnTo>
                  <a:pt x="1046928" y="360226"/>
                </a:lnTo>
                <a:lnTo>
                  <a:pt x="1046988" y="362451"/>
                </a:lnTo>
                <a:lnTo>
                  <a:pt x="1045484" y="363233"/>
                </a:lnTo>
                <a:lnTo>
                  <a:pt x="1044401" y="365940"/>
                </a:lnTo>
                <a:lnTo>
                  <a:pt x="1041213" y="369610"/>
                </a:lnTo>
                <a:lnTo>
                  <a:pt x="1040250" y="369189"/>
                </a:lnTo>
                <a:lnTo>
                  <a:pt x="1037363" y="370392"/>
                </a:lnTo>
                <a:lnTo>
                  <a:pt x="1034536" y="373761"/>
                </a:lnTo>
                <a:lnTo>
                  <a:pt x="1034776" y="375325"/>
                </a:lnTo>
                <a:lnTo>
                  <a:pt x="1033393" y="377611"/>
                </a:lnTo>
                <a:lnTo>
                  <a:pt x="1028941" y="379476"/>
                </a:lnTo>
                <a:lnTo>
                  <a:pt x="1025512" y="378453"/>
                </a:lnTo>
                <a:lnTo>
                  <a:pt x="1021902" y="381040"/>
                </a:lnTo>
                <a:lnTo>
                  <a:pt x="1017872" y="381882"/>
                </a:lnTo>
                <a:lnTo>
                  <a:pt x="1017511" y="383085"/>
                </a:lnTo>
                <a:lnTo>
                  <a:pt x="1014924" y="384529"/>
                </a:lnTo>
                <a:lnTo>
                  <a:pt x="1013901" y="386394"/>
                </a:lnTo>
                <a:lnTo>
                  <a:pt x="1012277" y="386394"/>
                </a:lnTo>
                <a:lnTo>
                  <a:pt x="1011194" y="387717"/>
                </a:lnTo>
                <a:lnTo>
                  <a:pt x="1009751" y="386334"/>
                </a:lnTo>
                <a:lnTo>
                  <a:pt x="1007344" y="385973"/>
                </a:lnTo>
                <a:lnTo>
                  <a:pt x="1005299" y="387056"/>
                </a:lnTo>
                <a:lnTo>
                  <a:pt x="1001990" y="387176"/>
                </a:lnTo>
                <a:lnTo>
                  <a:pt x="1001388" y="386093"/>
                </a:lnTo>
                <a:lnTo>
                  <a:pt x="998381" y="385852"/>
                </a:lnTo>
                <a:lnTo>
                  <a:pt x="992966" y="387477"/>
                </a:lnTo>
                <a:lnTo>
                  <a:pt x="988093" y="390846"/>
                </a:lnTo>
                <a:lnTo>
                  <a:pt x="984604" y="392410"/>
                </a:lnTo>
                <a:lnTo>
                  <a:pt x="981596" y="394575"/>
                </a:lnTo>
                <a:lnTo>
                  <a:pt x="980935" y="394455"/>
                </a:lnTo>
                <a:lnTo>
                  <a:pt x="976363" y="396501"/>
                </a:lnTo>
                <a:lnTo>
                  <a:pt x="974678" y="398185"/>
                </a:lnTo>
                <a:lnTo>
                  <a:pt x="972513" y="399027"/>
                </a:lnTo>
                <a:lnTo>
                  <a:pt x="966737" y="398726"/>
                </a:lnTo>
                <a:lnTo>
                  <a:pt x="962767" y="400230"/>
                </a:lnTo>
                <a:lnTo>
                  <a:pt x="960541" y="399508"/>
                </a:lnTo>
                <a:lnTo>
                  <a:pt x="960180" y="400351"/>
                </a:lnTo>
                <a:lnTo>
                  <a:pt x="954465" y="401975"/>
                </a:lnTo>
                <a:lnTo>
                  <a:pt x="953202" y="401373"/>
                </a:lnTo>
                <a:lnTo>
                  <a:pt x="947728" y="401193"/>
                </a:lnTo>
                <a:lnTo>
                  <a:pt x="947126" y="400291"/>
                </a:lnTo>
                <a:lnTo>
                  <a:pt x="944960" y="400351"/>
                </a:lnTo>
                <a:lnTo>
                  <a:pt x="944419" y="397343"/>
                </a:lnTo>
                <a:lnTo>
                  <a:pt x="942795" y="396200"/>
                </a:lnTo>
                <a:lnTo>
                  <a:pt x="941531" y="397704"/>
                </a:lnTo>
                <a:lnTo>
                  <a:pt x="939125" y="396681"/>
                </a:lnTo>
                <a:lnTo>
                  <a:pt x="937802" y="395177"/>
                </a:lnTo>
                <a:lnTo>
                  <a:pt x="938584" y="392590"/>
                </a:lnTo>
                <a:lnTo>
                  <a:pt x="937982" y="390785"/>
                </a:lnTo>
                <a:lnTo>
                  <a:pt x="934192" y="386815"/>
                </a:lnTo>
                <a:lnTo>
                  <a:pt x="935636" y="386033"/>
                </a:lnTo>
                <a:lnTo>
                  <a:pt x="936719" y="383928"/>
                </a:lnTo>
                <a:lnTo>
                  <a:pt x="936719" y="380679"/>
                </a:lnTo>
                <a:lnTo>
                  <a:pt x="935937" y="378814"/>
                </a:lnTo>
                <a:lnTo>
                  <a:pt x="935756" y="372437"/>
                </a:lnTo>
                <a:lnTo>
                  <a:pt x="934794" y="368948"/>
                </a:lnTo>
                <a:lnTo>
                  <a:pt x="934433" y="364617"/>
                </a:lnTo>
                <a:lnTo>
                  <a:pt x="932207" y="361128"/>
                </a:lnTo>
                <a:lnTo>
                  <a:pt x="931184" y="356857"/>
                </a:lnTo>
                <a:lnTo>
                  <a:pt x="931004" y="352044"/>
                </a:lnTo>
                <a:lnTo>
                  <a:pt x="930583" y="350119"/>
                </a:lnTo>
                <a:lnTo>
                  <a:pt x="927274" y="347111"/>
                </a:lnTo>
                <a:lnTo>
                  <a:pt x="923424" y="345968"/>
                </a:lnTo>
                <a:lnTo>
                  <a:pt x="919333" y="346329"/>
                </a:lnTo>
                <a:lnTo>
                  <a:pt x="917288" y="348314"/>
                </a:lnTo>
                <a:lnTo>
                  <a:pt x="916265" y="350420"/>
                </a:lnTo>
                <a:lnTo>
                  <a:pt x="914761" y="351442"/>
                </a:lnTo>
                <a:lnTo>
                  <a:pt x="911934" y="352044"/>
                </a:lnTo>
                <a:lnTo>
                  <a:pt x="910370" y="350480"/>
                </a:lnTo>
                <a:lnTo>
                  <a:pt x="904654" y="347713"/>
                </a:lnTo>
                <a:lnTo>
                  <a:pt x="900564" y="347231"/>
                </a:lnTo>
                <a:lnTo>
                  <a:pt x="894368" y="343682"/>
                </a:lnTo>
                <a:lnTo>
                  <a:pt x="891961" y="344344"/>
                </a:lnTo>
                <a:lnTo>
                  <a:pt x="889495" y="342900"/>
                </a:lnTo>
                <a:lnTo>
                  <a:pt x="888652" y="340734"/>
                </a:lnTo>
                <a:lnTo>
                  <a:pt x="886186" y="338208"/>
                </a:lnTo>
                <a:lnTo>
                  <a:pt x="884562" y="337907"/>
                </a:lnTo>
                <a:lnTo>
                  <a:pt x="882877" y="335380"/>
                </a:lnTo>
                <a:lnTo>
                  <a:pt x="879268" y="331831"/>
                </a:lnTo>
                <a:lnTo>
                  <a:pt x="877704" y="331109"/>
                </a:lnTo>
                <a:lnTo>
                  <a:pt x="876019" y="327620"/>
                </a:lnTo>
                <a:lnTo>
                  <a:pt x="873613" y="325815"/>
                </a:lnTo>
                <a:lnTo>
                  <a:pt x="874515" y="324371"/>
                </a:lnTo>
                <a:lnTo>
                  <a:pt x="874515" y="320581"/>
                </a:lnTo>
                <a:lnTo>
                  <a:pt x="872711" y="317874"/>
                </a:lnTo>
                <a:lnTo>
                  <a:pt x="871267" y="317032"/>
                </a:lnTo>
                <a:lnTo>
                  <a:pt x="871989" y="312640"/>
                </a:lnTo>
                <a:lnTo>
                  <a:pt x="872049" y="308911"/>
                </a:lnTo>
                <a:lnTo>
                  <a:pt x="873854" y="304459"/>
                </a:lnTo>
                <a:moveTo>
                  <a:pt x="34170" y="58834"/>
                </a:moveTo>
                <a:lnTo>
                  <a:pt x="37238" y="59797"/>
                </a:lnTo>
                <a:lnTo>
                  <a:pt x="36035" y="61180"/>
                </a:lnTo>
                <a:lnTo>
                  <a:pt x="33628" y="61241"/>
                </a:lnTo>
                <a:lnTo>
                  <a:pt x="34230" y="58834"/>
                </a:lnTo>
                <a:moveTo>
                  <a:pt x="120496" y="35674"/>
                </a:moveTo>
                <a:lnTo>
                  <a:pt x="121098" y="31944"/>
                </a:lnTo>
                <a:lnTo>
                  <a:pt x="122301" y="30079"/>
                </a:lnTo>
                <a:lnTo>
                  <a:pt x="122903" y="26469"/>
                </a:lnTo>
                <a:lnTo>
                  <a:pt x="124828" y="23822"/>
                </a:lnTo>
                <a:lnTo>
                  <a:pt x="130422" y="20393"/>
                </a:lnTo>
                <a:lnTo>
                  <a:pt x="132648" y="20093"/>
                </a:lnTo>
                <a:lnTo>
                  <a:pt x="140168" y="17385"/>
                </a:lnTo>
                <a:lnTo>
                  <a:pt x="142334" y="15461"/>
                </a:lnTo>
                <a:lnTo>
                  <a:pt x="143717" y="15220"/>
                </a:lnTo>
                <a:lnTo>
                  <a:pt x="146725" y="12032"/>
                </a:lnTo>
                <a:lnTo>
                  <a:pt x="152380" y="9024"/>
                </a:lnTo>
                <a:lnTo>
                  <a:pt x="158336" y="3790"/>
                </a:lnTo>
                <a:lnTo>
                  <a:pt x="161163" y="3670"/>
                </a:lnTo>
                <a:lnTo>
                  <a:pt x="161945" y="4391"/>
                </a:lnTo>
                <a:lnTo>
                  <a:pt x="163750" y="2707"/>
                </a:lnTo>
                <a:lnTo>
                  <a:pt x="167359" y="3910"/>
                </a:lnTo>
                <a:lnTo>
                  <a:pt x="168563" y="5895"/>
                </a:lnTo>
                <a:lnTo>
                  <a:pt x="170548" y="5414"/>
                </a:lnTo>
                <a:lnTo>
                  <a:pt x="173736" y="5655"/>
                </a:lnTo>
                <a:lnTo>
                  <a:pt x="175481" y="8422"/>
                </a:lnTo>
                <a:lnTo>
                  <a:pt x="178489" y="7159"/>
                </a:lnTo>
                <a:lnTo>
                  <a:pt x="177767" y="4151"/>
                </a:lnTo>
                <a:lnTo>
                  <a:pt x="180775" y="1384"/>
                </a:lnTo>
                <a:lnTo>
                  <a:pt x="183782" y="1384"/>
                </a:lnTo>
                <a:lnTo>
                  <a:pt x="186429" y="2887"/>
                </a:lnTo>
                <a:lnTo>
                  <a:pt x="188956" y="1925"/>
                </a:lnTo>
                <a:lnTo>
                  <a:pt x="193709" y="2767"/>
                </a:lnTo>
                <a:lnTo>
                  <a:pt x="195092" y="4151"/>
                </a:lnTo>
                <a:lnTo>
                  <a:pt x="196295" y="2346"/>
                </a:lnTo>
                <a:lnTo>
                  <a:pt x="200446" y="1865"/>
                </a:lnTo>
                <a:lnTo>
                  <a:pt x="201469" y="0"/>
                </a:lnTo>
                <a:lnTo>
                  <a:pt x="204597" y="2406"/>
                </a:lnTo>
                <a:lnTo>
                  <a:pt x="206221" y="1985"/>
                </a:lnTo>
                <a:lnTo>
                  <a:pt x="206462" y="4030"/>
                </a:lnTo>
                <a:lnTo>
                  <a:pt x="208026" y="3609"/>
                </a:lnTo>
                <a:lnTo>
                  <a:pt x="212538" y="4692"/>
                </a:lnTo>
                <a:lnTo>
                  <a:pt x="214343" y="4151"/>
                </a:lnTo>
                <a:lnTo>
                  <a:pt x="216869" y="5775"/>
                </a:lnTo>
                <a:lnTo>
                  <a:pt x="219697" y="9204"/>
                </a:lnTo>
                <a:lnTo>
                  <a:pt x="222825" y="11310"/>
                </a:lnTo>
                <a:lnTo>
                  <a:pt x="223848" y="13595"/>
                </a:lnTo>
                <a:lnTo>
                  <a:pt x="223667" y="14859"/>
                </a:lnTo>
                <a:lnTo>
                  <a:pt x="226134" y="18228"/>
                </a:lnTo>
                <a:lnTo>
                  <a:pt x="225352" y="20634"/>
                </a:lnTo>
                <a:lnTo>
                  <a:pt x="227758" y="20875"/>
                </a:lnTo>
                <a:lnTo>
                  <a:pt x="228540" y="22258"/>
                </a:lnTo>
                <a:lnTo>
                  <a:pt x="228841" y="27793"/>
                </a:lnTo>
                <a:lnTo>
                  <a:pt x="227999" y="29898"/>
                </a:lnTo>
                <a:lnTo>
                  <a:pt x="228119" y="32485"/>
                </a:lnTo>
                <a:lnTo>
                  <a:pt x="226374" y="34170"/>
                </a:lnTo>
                <a:lnTo>
                  <a:pt x="226073" y="36335"/>
                </a:lnTo>
                <a:lnTo>
                  <a:pt x="223427" y="40246"/>
                </a:lnTo>
                <a:lnTo>
                  <a:pt x="223186" y="43975"/>
                </a:lnTo>
                <a:lnTo>
                  <a:pt x="222464" y="45540"/>
                </a:lnTo>
                <a:lnTo>
                  <a:pt x="219757" y="46923"/>
                </a:lnTo>
                <a:lnTo>
                  <a:pt x="218554" y="54142"/>
                </a:lnTo>
                <a:lnTo>
                  <a:pt x="220358" y="60338"/>
                </a:lnTo>
                <a:lnTo>
                  <a:pt x="219757" y="62083"/>
                </a:lnTo>
                <a:lnTo>
                  <a:pt x="221080" y="62323"/>
                </a:lnTo>
                <a:lnTo>
                  <a:pt x="220118" y="64128"/>
                </a:lnTo>
                <a:lnTo>
                  <a:pt x="221201" y="70565"/>
                </a:lnTo>
                <a:lnTo>
                  <a:pt x="219997" y="71768"/>
                </a:lnTo>
                <a:lnTo>
                  <a:pt x="217230" y="76701"/>
                </a:lnTo>
                <a:lnTo>
                  <a:pt x="215546" y="76821"/>
                </a:lnTo>
                <a:lnTo>
                  <a:pt x="215245" y="78025"/>
                </a:lnTo>
                <a:lnTo>
                  <a:pt x="213681" y="78145"/>
                </a:lnTo>
                <a:lnTo>
                  <a:pt x="212177" y="79829"/>
                </a:lnTo>
                <a:lnTo>
                  <a:pt x="209410" y="81033"/>
                </a:lnTo>
                <a:lnTo>
                  <a:pt x="207003" y="84642"/>
                </a:lnTo>
                <a:lnTo>
                  <a:pt x="207846" y="85725"/>
                </a:lnTo>
                <a:lnTo>
                  <a:pt x="205439" y="85845"/>
                </a:lnTo>
                <a:lnTo>
                  <a:pt x="203875" y="87109"/>
                </a:lnTo>
                <a:lnTo>
                  <a:pt x="203695" y="88372"/>
                </a:lnTo>
                <a:lnTo>
                  <a:pt x="200687" y="89876"/>
                </a:lnTo>
                <a:lnTo>
                  <a:pt x="200266" y="91500"/>
                </a:lnTo>
                <a:lnTo>
                  <a:pt x="198341" y="91861"/>
                </a:lnTo>
                <a:lnTo>
                  <a:pt x="196656" y="93666"/>
                </a:lnTo>
                <a:lnTo>
                  <a:pt x="195874" y="93485"/>
                </a:lnTo>
                <a:lnTo>
                  <a:pt x="194130" y="95110"/>
                </a:lnTo>
                <a:lnTo>
                  <a:pt x="186610" y="91861"/>
                </a:lnTo>
                <a:lnTo>
                  <a:pt x="183422" y="91079"/>
                </a:lnTo>
                <a:lnTo>
                  <a:pt x="180293" y="91440"/>
                </a:lnTo>
                <a:lnTo>
                  <a:pt x="177646" y="90658"/>
                </a:lnTo>
                <a:lnTo>
                  <a:pt x="174097" y="91741"/>
                </a:lnTo>
                <a:lnTo>
                  <a:pt x="172894" y="91139"/>
                </a:lnTo>
                <a:lnTo>
                  <a:pt x="168141" y="91139"/>
                </a:lnTo>
                <a:lnTo>
                  <a:pt x="163630" y="89575"/>
                </a:lnTo>
                <a:lnTo>
                  <a:pt x="162547" y="89876"/>
                </a:lnTo>
                <a:lnTo>
                  <a:pt x="158697" y="87349"/>
                </a:lnTo>
                <a:lnTo>
                  <a:pt x="156832" y="87530"/>
                </a:lnTo>
                <a:lnTo>
                  <a:pt x="156952" y="89515"/>
                </a:lnTo>
                <a:lnTo>
                  <a:pt x="155628" y="90237"/>
                </a:lnTo>
                <a:lnTo>
                  <a:pt x="154245" y="88252"/>
                </a:lnTo>
                <a:lnTo>
                  <a:pt x="152200" y="87770"/>
                </a:lnTo>
                <a:lnTo>
                  <a:pt x="149372" y="85966"/>
                </a:lnTo>
                <a:lnTo>
                  <a:pt x="146845" y="82717"/>
                </a:lnTo>
                <a:lnTo>
                  <a:pt x="144018" y="79709"/>
                </a:lnTo>
                <a:lnTo>
                  <a:pt x="143116" y="77664"/>
                </a:lnTo>
                <a:lnTo>
                  <a:pt x="141311" y="77543"/>
                </a:lnTo>
                <a:lnTo>
                  <a:pt x="139266" y="74716"/>
                </a:lnTo>
                <a:lnTo>
                  <a:pt x="137882" y="74235"/>
                </a:lnTo>
                <a:lnTo>
                  <a:pt x="129761" y="73031"/>
                </a:lnTo>
                <a:lnTo>
                  <a:pt x="127715" y="71468"/>
                </a:lnTo>
                <a:lnTo>
                  <a:pt x="119293" y="69422"/>
                </a:lnTo>
                <a:lnTo>
                  <a:pt x="117067" y="68580"/>
                </a:lnTo>
                <a:lnTo>
                  <a:pt x="115503" y="66775"/>
                </a:lnTo>
                <a:lnTo>
                  <a:pt x="113337" y="61782"/>
                </a:lnTo>
                <a:lnTo>
                  <a:pt x="110149" y="58473"/>
                </a:lnTo>
                <a:lnTo>
                  <a:pt x="109848" y="55465"/>
                </a:lnTo>
                <a:lnTo>
                  <a:pt x="110570" y="50954"/>
                </a:lnTo>
                <a:lnTo>
                  <a:pt x="110570" y="46442"/>
                </a:lnTo>
                <a:lnTo>
                  <a:pt x="119654" y="37779"/>
                </a:lnTo>
                <a:lnTo>
                  <a:pt x="120496" y="35674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 title="IA-1">
            <a:extLst>
              <a:ext uri="{FF2B5EF4-FFF2-40B4-BE49-F238E27FC236}">
                <a16:creationId xmlns:a16="http://schemas.microsoft.com/office/drawing/2014/main" id="{359BF125-0BEB-2EA4-3979-9D182D4E37BA}"/>
              </a:ext>
            </a:extLst>
          </p:cNvPr>
          <p:cNvSpPr/>
          <p:nvPr/>
        </p:nvSpPr>
        <p:spPr>
          <a:xfrm>
            <a:off x="5102414" y="3294415"/>
            <a:ext cx="400702" cy="304692"/>
          </a:xfrm>
          <a:custGeom>
            <a:avLst/>
            <a:gdLst>
              <a:gd name="connsiteX0" fmla="*/ 56849 w 501536"/>
              <a:gd name="connsiteY0" fmla="*/ 135476 h 394936"/>
              <a:gd name="connsiteX1" fmla="*/ 83920 w 501536"/>
              <a:gd name="connsiteY1" fmla="*/ 133430 h 394936"/>
              <a:gd name="connsiteX2" fmla="*/ 130422 w 501536"/>
              <a:gd name="connsiteY2" fmla="*/ 129821 h 394936"/>
              <a:gd name="connsiteX3" fmla="*/ 138243 w 501536"/>
              <a:gd name="connsiteY3" fmla="*/ 129099 h 394936"/>
              <a:gd name="connsiteX4" fmla="*/ 142274 w 501536"/>
              <a:gd name="connsiteY4" fmla="*/ 178729 h 394936"/>
              <a:gd name="connsiteX5" fmla="*/ 143597 w 501536"/>
              <a:gd name="connsiteY5" fmla="*/ 178549 h 394936"/>
              <a:gd name="connsiteX6" fmla="*/ 145161 w 501536"/>
              <a:gd name="connsiteY6" fmla="*/ 196175 h 394936"/>
              <a:gd name="connsiteX7" fmla="*/ 171992 w 501536"/>
              <a:gd name="connsiteY7" fmla="*/ 193829 h 394936"/>
              <a:gd name="connsiteX8" fmla="*/ 209590 w 501536"/>
              <a:gd name="connsiteY8" fmla="*/ 190400 h 394936"/>
              <a:gd name="connsiteX9" fmla="*/ 208026 w 501536"/>
              <a:gd name="connsiteY9" fmla="*/ 172954 h 394936"/>
              <a:gd name="connsiteX10" fmla="*/ 207725 w 501536"/>
              <a:gd name="connsiteY10" fmla="*/ 173014 h 394936"/>
              <a:gd name="connsiteX11" fmla="*/ 206642 w 501536"/>
              <a:gd name="connsiteY11" fmla="*/ 161945 h 394936"/>
              <a:gd name="connsiteX12" fmla="*/ 205319 w 501536"/>
              <a:gd name="connsiteY12" fmla="*/ 146725 h 394936"/>
              <a:gd name="connsiteX13" fmla="*/ 203634 w 501536"/>
              <a:gd name="connsiteY13" fmla="*/ 123384 h 394936"/>
              <a:gd name="connsiteX14" fmla="*/ 211756 w 501536"/>
              <a:gd name="connsiteY14" fmla="*/ 122602 h 394936"/>
              <a:gd name="connsiteX15" fmla="*/ 219095 w 501536"/>
              <a:gd name="connsiteY15" fmla="*/ 122000 h 394936"/>
              <a:gd name="connsiteX16" fmla="*/ 234495 w 501536"/>
              <a:gd name="connsiteY16" fmla="*/ 120556 h 394936"/>
              <a:gd name="connsiteX17" fmla="*/ 258860 w 501536"/>
              <a:gd name="connsiteY17" fmla="*/ 118571 h 394936"/>
              <a:gd name="connsiteX18" fmla="*/ 284968 w 501536"/>
              <a:gd name="connsiteY18" fmla="*/ 115984 h 394936"/>
              <a:gd name="connsiteX19" fmla="*/ 303797 w 501536"/>
              <a:gd name="connsiteY19" fmla="*/ 114541 h 394936"/>
              <a:gd name="connsiteX20" fmla="*/ 320040 w 501536"/>
              <a:gd name="connsiteY20" fmla="*/ 113157 h 394936"/>
              <a:gd name="connsiteX21" fmla="*/ 333636 w 501536"/>
              <a:gd name="connsiteY21" fmla="*/ 111653 h 394936"/>
              <a:gd name="connsiteX22" fmla="*/ 332011 w 501536"/>
              <a:gd name="connsiteY22" fmla="*/ 95110 h 394936"/>
              <a:gd name="connsiteX23" fmla="*/ 330508 w 501536"/>
              <a:gd name="connsiteY23" fmla="*/ 78566 h 394936"/>
              <a:gd name="connsiteX24" fmla="*/ 328703 w 501536"/>
              <a:gd name="connsiteY24" fmla="*/ 59135 h 394936"/>
              <a:gd name="connsiteX25" fmla="*/ 325875 w 501536"/>
              <a:gd name="connsiteY25" fmla="*/ 28816 h 394936"/>
              <a:gd name="connsiteX26" fmla="*/ 356857 w 501536"/>
              <a:gd name="connsiteY26" fmla="*/ 25808 h 394936"/>
              <a:gd name="connsiteX27" fmla="*/ 375145 w 501536"/>
              <a:gd name="connsiteY27" fmla="*/ 24003 h 394936"/>
              <a:gd name="connsiteX28" fmla="*/ 384770 w 501536"/>
              <a:gd name="connsiteY28" fmla="*/ 23161 h 394936"/>
              <a:gd name="connsiteX29" fmla="*/ 411540 w 501536"/>
              <a:gd name="connsiteY29" fmla="*/ 20454 h 394936"/>
              <a:gd name="connsiteX30" fmla="*/ 422549 w 501536"/>
              <a:gd name="connsiteY30" fmla="*/ 19251 h 394936"/>
              <a:gd name="connsiteX31" fmla="*/ 420865 w 501536"/>
              <a:gd name="connsiteY31" fmla="*/ 2707 h 394936"/>
              <a:gd name="connsiteX32" fmla="*/ 443424 w 501536"/>
              <a:gd name="connsiteY32" fmla="*/ 301 h 394936"/>
              <a:gd name="connsiteX33" fmla="*/ 447394 w 501536"/>
              <a:gd name="connsiteY33" fmla="*/ 0 h 394936"/>
              <a:gd name="connsiteX34" fmla="*/ 447876 w 501536"/>
              <a:gd name="connsiteY34" fmla="*/ 481 h 394936"/>
              <a:gd name="connsiteX35" fmla="*/ 448898 w 501536"/>
              <a:gd name="connsiteY35" fmla="*/ 2106 h 394936"/>
              <a:gd name="connsiteX36" fmla="*/ 450703 w 501536"/>
              <a:gd name="connsiteY36" fmla="*/ 3790 h 394936"/>
              <a:gd name="connsiteX37" fmla="*/ 451906 w 501536"/>
              <a:gd name="connsiteY37" fmla="*/ 4271 h 394936"/>
              <a:gd name="connsiteX38" fmla="*/ 454313 w 501536"/>
              <a:gd name="connsiteY38" fmla="*/ 7881 h 394936"/>
              <a:gd name="connsiteX39" fmla="*/ 455034 w 501536"/>
              <a:gd name="connsiteY39" fmla="*/ 8482 h 394936"/>
              <a:gd name="connsiteX40" fmla="*/ 455636 w 501536"/>
              <a:gd name="connsiteY40" fmla="*/ 8843 h 394936"/>
              <a:gd name="connsiteX41" fmla="*/ 456478 w 501536"/>
              <a:gd name="connsiteY41" fmla="*/ 9806 h 394936"/>
              <a:gd name="connsiteX42" fmla="*/ 455997 w 501536"/>
              <a:gd name="connsiteY42" fmla="*/ 11731 h 394936"/>
              <a:gd name="connsiteX43" fmla="*/ 456418 w 501536"/>
              <a:gd name="connsiteY43" fmla="*/ 12934 h 394936"/>
              <a:gd name="connsiteX44" fmla="*/ 455696 w 501536"/>
              <a:gd name="connsiteY44" fmla="*/ 16423 h 394936"/>
              <a:gd name="connsiteX45" fmla="*/ 455275 w 501536"/>
              <a:gd name="connsiteY45" fmla="*/ 18047 h 394936"/>
              <a:gd name="connsiteX46" fmla="*/ 455877 w 501536"/>
              <a:gd name="connsiteY46" fmla="*/ 19732 h 394936"/>
              <a:gd name="connsiteX47" fmla="*/ 456779 w 501536"/>
              <a:gd name="connsiteY47" fmla="*/ 21416 h 394936"/>
              <a:gd name="connsiteX48" fmla="*/ 457200 w 501536"/>
              <a:gd name="connsiteY48" fmla="*/ 22740 h 394936"/>
              <a:gd name="connsiteX49" fmla="*/ 457561 w 501536"/>
              <a:gd name="connsiteY49" fmla="*/ 23221 h 394936"/>
              <a:gd name="connsiteX50" fmla="*/ 458885 w 501536"/>
              <a:gd name="connsiteY50" fmla="*/ 24304 h 394936"/>
              <a:gd name="connsiteX51" fmla="*/ 461170 w 501536"/>
              <a:gd name="connsiteY51" fmla="*/ 26891 h 394936"/>
              <a:gd name="connsiteX52" fmla="*/ 461591 w 501536"/>
              <a:gd name="connsiteY52" fmla="*/ 28034 h 394936"/>
              <a:gd name="connsiteX53" fmla="*/ 464419 w 501536"/>
              <a:gd name="connsiteY53" fmla="*/ 30019 h 394936"/>
              <a:gd name="connsiteX54" fmla="*/ 465923 w 501536"/>
              <a:gd name="connsiteY54" fmla="*/ 30741 h 394936"/>
              <a:gd name="connsiteX55" fmla="*/ 467126 w 501536"/>
              <a:gd name="connsiteY55" fmla="*/ 31583 h 394936"/>
              <a:gd name="connsiteX56" fmla="*/ 471217 w 501536"/>
              <a:gd name="connsiteY56" fmla="*/ 32004 h 394936"/>
              <a:gd name="connsiteX57" fmla="*/ 472781 w 501536"/>
              <a:gd name="connsiteY57" fmla="*/ 33207 h 394936"/>
              <a:gd name="connsiteX58" fmla="*/ 473262 w 501536"/>
              <a:gd name="connsiteY58" fmla="*/ 33388 h 394936"/>
              <a:gd name="connsiteX59" fmla="*/ 475608 w 501536"/>
              <a:gd name="connsiteY59" fmla="*/ 34049 h 394936"/>
              <a:gd name="connsiteX60" fmla="*/ 478015 w 501536"/>
              <a:gd name="connsiteY60" fmla="*/ 35433 h 394936"/>
              <a:gd name="connsiteX61" fmla="*/ 479940 w 501536"/>
              <a:gd name="connsiteY61" fmla="*/ 36155 h 394936"/>
              <a:gd name="connsiteX62" fmla="*/ 482647 w 501536"/>
              <a:gd name="connsiteY62" fmla="*/ 36396 h 394936"/>
              <a:gd name="connsiteX63" fmla="*/ 484873 w 501536"/>
              <a:gd name="connsiteY63" fmla="*/ 37298 h 394936"/>
              <a:gd name="connsiteX64" fmla="*/ 488723 w 501536"/>
              <a:gd name="connsiteY64" fmla="*/ 39283 h 394936"/>
              <a:gd name="connsiteX65" fmla="*/ 490227 w 501536"/>
              <a:gd name="connsiteY65" fmla="*/ 43374 h 394936"/>
              <a:gd name="connsiteX66" fmla="*/ 490949 w 501536"/>
              <a:gd name="connsiteY66" fmla="*/ 43735 h 394936"/>
              <a:gd name="connsiteX67" fmla="*/ 491911 w 501536"/>
              <a:gd name="connsiteY67" fmla="*/ 44036 h 394936"/>
              <a:gd name="connsiteX68" fmla="*/ 494618 w 501536"/>
              <a:gd name="connsiteY68" fmla="*/ 43915 h 394936"/>
              <a:gd name="connsiteX69" fmla="*/ 496062 w 501536"/>
              <a:gd name="connsiteY69" fmla="*/ 45961 h 394936"/>
              <a:gd name="connsiteX70" fmla="*/ 496363 w 501536"/>
              <a:gd name="connsiteY70" fmla="*/ 47645 h 394936"/>
              <a:gd name="connsiteX71" fmla="*/ 496423 w 501536"/>
              <a:gd name="connsiteY71" fmla="*/ 48848 h 394936"/>
              <a:gd name="connsiteX72" fmla="*/ 496242 w 501536"/>
              <a:gd name="connsiteY72" fmla="*/ 52097 h 394936"/>
              <a:gd name="connsiteX73" fmla="*/ 496062 w 501536"/>
              <a:gd name="connsiteY73" fmla="*/ 53841 h 394936"/>
              <a:gd name="connsiteX74" fmla="*/ 496664 w 501536"/>
              <a:gd name="connsiteY74" fmla="*/ 56970 h 394936"/>
              <a:gd name="connsiteX75" fmla="*/ 496964 w 501536"/>
              <a:gd name="connsiteY75" fmla="*/ 57932 h 394936"/>
              <a:gd name="connsiteX76" fmla="*/ 497265 w 501536"/>
              <a:gd name="connsiteY76" fmla="*/ 59616 h 394936"/>
              <a:gd name="connsiteX77" fmla="*/ 498107 w 501536"/>
              <a:gd name="connsiteY77" fmla="*/ 60338 h 394936"/>
              <a:gd name="connsiteX78" fmla="*/ 499311 w 501536"/>
              <a:gd name="connsiteY78" fmla="*/ 61542 h 394936"/>
              <a:gd name="connsiteX79" fmla="*/ 499792 w 501536"/>
              <a:gd name="connsiteY79" fmla="*/ 63046 h 394936"/>
              <a:gd name="connsiteX80" fmla="*/ 500093 w 501536"/>
              <a:gd name="connsiteY80" fmla="*/ 63767 h 394936"/>
              <a:gd name="connsiteX81" fmla="*/ 501236 w 501536"/>
              <a:gd name="connsiteY81" fmla="*/ 65452 h 394936"/>
              <a:gd name="connsiteX82" fmla="*/ 501476 w 501536"/>
              <a:gd name="connsiteY82" fmla="*/ 67136 h 394936"/>
              <a:gd name="connsiteX83" fmla="*/ 501055 w 501536"/>
              <a:gd name="connsiteY83" fmla="*/ 70746 h 394936"/>
              <a:gd name="connsiteX84" fmla="*/ 500814 w 501536"/>
              <a:gd name="connsiteY84" fmla="*/ 71347 h 394936"/>
              <a:gd name="connsiteX85" fmla="*/ 500213 w 501536"/>
              <a:gd name="connsiteY85" fmla="*/ 72250 h 394936"/>
              <a:gd name="connsiteX86" fmla="*/ 499912 w 501536"/>
              <a:gd name="connsiteY86" fmla="*/ 73272 h 394936"/>
              <a:gd name="connsiteX87" fmla="*/ 499130 w 501536"/>
              <a:gd name="connsiteY87" fmla="*/ 75919 h 394936"/>
              <a:gd name="connsiteX88" fmla="*/ 499130 w 501536"/>
              <a:gd name="connsiteY88" fmla="*/ 77243 h 394936"/>
              <a:gd name="connsiteX89" fmla="*/ 500514 w 501536"/>
              <a:gd name="connsiteY89" fmla="*/ 79168 h 394936"/>
              <a:gd name="connsiteX90" fmla="*/ 501236 w 501536"/>
              <a:gd name="connsiteY90" fmla="*/ 80010 h 394936"/>
              <a:gd name="connsiteX91" fmla="*/ 501356 w 501536"/>
              <a:gd name="connsiteY91" fmla="*/ 80431 h 394936"/>
              <a:gd name="connsiteX92" fmla="*/ 501536 w 501536"/>
              <a:gd name="connsiteY92" fmla="*/ 85063 h 394936"/>
              <a:gd name="connsiteX93" fmla="*/ 501356 w 501536"/>
              <a:gd name="connsiteY93" fmla="*/ 86808 h 394936"/>
              <a:gd name="connsiteX94" fmla="*/ 500514 w 501536"/>
              <a:gd name="connsiteY94" fmla="*/ 89575 h 394936"/>
              <a:gd name="connsiteX95" fmla="*/ 500032 w 501536"/>
              <a:gd name="connsiteY95" fmla="*/ 91019 h 394936"/>
              <a:gd name="connsiteX96" fmla="*/ 499912 w 501536"/>
              <a:gd name="connsiteY96" fmla="*/ 91320 h 394936"/>
              <a:gd name="connsiteX97" fmla="*/ 499792 w 501536"/>
              <a:gd name="connsiteY97" fmla="*/ 93305 h 394936"/>
              <a:gd name="connsiteX98" fmla="*/ 499972 w 501536"/>
              <a:gd name="connsiteY98" fmla="*/ 94689 h 394936"/>
              <a:gd name="connsiteX99" fmla="*/ 499010 w 501536"/>
              <a:gd name="connsiteY99" fmla="*/ 98298 h 394936"/>
              <a:gd name="connsiteX100" fmla="*/ 498950 w 501536"/>
              <a:gd name="connsiteY100" fmla="*/ 99501 h 394936"/>
              <a:gd name="connsiteX101" fmla="*/ 499371 w 501536"/>
              <a:gd name="connsiteY101" fmla="*/ 100464 h 394936"/>
              <a:gd name="connsiteX102" fmla="*/ 499852 w 501536"/>
              <a:gd name="connsiteY102" fmla="*/ 103472 h 394936"/>
              <a:gd name="connsiteX103" fmla="*/ 499010 w 501536"/>
              <a:gd name="connsiteY103" fmla="*/ 105276 h 394936"/>
              <a:gd name="connsiteX104" fmla="*/ 496904 w 501536"/>
              <a:gd name="connsiteY104" fmla="*/ 106239 h 394936"/>
              <a:gd name="connsiteX105" fmla="*/ 495099 w 501536"/>
              <a:gd name="connsiteY105" fmla="*/ 107141 h 394936"/>
              <a:gd name="connsiteX106" fmla="*/ 491851 w 501536"/>
              <a:gd name="connsiteY106" fmla="*/ 109909 h 394936"/>
              <a:gd name="connsiteX107" fmla="*/ 488964 w 501536"/>
              <a:gd name="connsiteY107" fmla="*/ 112375 h 394936"/>
              <a:gd name="connsiteX108" fmla="*/ 487159 w 501536"/>
              <a:gd name="connsiteY108" fmla="*/ 113398 h 394936"/>
              <a:gd name="connsiteX109" fmla="*/ 486497 w 501536"/>
              <a:gd name="connsiteY109" fmla="*/ 113999 h 394936"/>
              <a:gd name="connsiteX110" fmla="*/ 483248 w 501536"/>
              <a:gd name="connsiteY110" fmla="*/ 118451 h 394936"/>
              <a:gd name="connsiteX111" fmla="*/ 482647 w 501536"/>
              <a:gd name="connsiteY111" fmla="*/ 120256 h 394936"/>
              <a:gd name="connsiteX112" fmla="*/ 482647 w 501536"/>
              <a:gd name="connsiteY112" fmla="*/ 123264 h 394936"/>
              <a:gd name="connsiteX113" fmla="*/ 483429 w 501536"/>
              <a:gd name="connsiteY113" fmla="*/ 124888 h 394936"/>
              <a:gd name="connsiteX114" fmla="*/ 483729 w 501536"/>
              <a:gd name="connsiteY114" fmla="*/ 126753 h 394936"/>
              <a:gd name="connsiteX115" fmla="*/ 482948 w 501536"/>
              <a:gd name="connsiteY115" fmla="*/ 128798 h 394936"/>
              <a:gd name="connsiteX116" fmla="*/ 481263 w 501536"/>
              <a:gd name="connsiteY116" fmla="*/ 130362 h 394936"/>
              <a:gd name="connsiteX117" fmla="*/ 481143 w 501536"/>
              <a:gd name="connsiteY117" fmla="*/ 130843 h 394936"/>
              <a:gd name="connsiteX118" fmla="*/ 481143 w 501536"/>
              <a:gd name="connsiteY118" fmla="*/ 132648 h 394936"/>
              <a:gd name="connsiteX119" fmla="*/ 481023 w 501536"/>
              <a:gd name="connsiteY119" fmla="*/ 134453 h 394936"/>
              <a:gd name="connsiteX120" fmla="*/ 480782 w 501536"/>
              <a:gd name="connsiteY120" fmla="*/ 135596 h 394936"/>
              <a:gd name="connsiteX121" fmla="*/ 480602 w 501536"/>
              <a:gd name="connsiteY121" fmla="*/ 137220 h 394936"/>
              <a:gd name="connsiteX122" fmla="*/ 481564 w 501536"/>
              <a:gd name="connsiteY122" fmla="*/ 143356 h 394936"/>
              <a:gd name="connsiteX123" fmla="*/ 482166 w 501536"/>
              <a:gd name="connsiteY123" fmla="*/ 146364 h 394936"/>
              <a:gd name="connsiteX124" fmla="*/ 481985 w 501536"/>
              <a:gd name="connsiteY124" fmla="*/ 147868 h 394936"/>
              <a:gd name="connsiteX125" fmla="*/ 481805 w 501536"/>
              <a:gd name="connsiteY125" fmla="*/ 148410 h 394936"/>
              <a:gd name="connsiteX126" fmla="*/ 478917 w 501536"/>
              <a:gd name="connsiteY126" fmla="*/ 150274 h 394936"/>
              <a:gd name="connsiteX127" fmla="*/ 476691 w 501536"/>
              <a:gd name="connsiteY127" fmla="*/ 151117 h 394936"/>
              <a:gd name="connsiteX128" fmla="*/ 473443 w 501536"/>
              <a:gd name="connsiteY128" fmla="*/ 153042 h 394936"/>
              <a:gd name="connsiteX129" fmla="*/ 472239 w 501536"/>
              <a:gd name="connsiteY129" fmla="*/ 154245 h 394936"/>
              <a:gd name="connsiteX130" fmla="*/ 471457 w 501536"/>
              <a:gd name="connsiteY130" fmla="*/ 156050 h 394936"/>
              <a:gd name="connsiteX131" fmla="*/ 470856 w 501536"/>
              <a:gd name="connsiteY131" fmla="*/ 156591 h 394936"/>
              <a:gd name="connsiteX132" fmla="*/ 470074 w 501536"/>
              <a:gd name="connsiteY132" fmla="*/ 157012 h 394936"/>
              <a:gd name="connsiteX133" fmla="*/ 469472 w 501536"/>
              <a:gd name="connsiteY133" fmla="*/ 158155 h 394936"/>
              <a:gd name="connsiteX134" fmla="*/ 468630 w 501536"/>
              <a:gd name="connsiteY134" fmla="*/ 159779 h 394936"/>
              <a:gd name="connsiteX135" fmla="*/ 466585 w 501536"/>
              <a:gd name="connsiteY135" fmla="*/ 162426 h 394936"/>
              <a:gd name="connsiteX136" fmla="*/ 464840 w 501536"/>
              <a:gd name="connsiteY136" fmla="*/ 163329 h 394936"/>
              <a:gd name="connsiteX137" fmla="*/ 462795 w 501536"/>
              <a:gd name="connsiteY137" fmla="*/ 163810 h 394936"/>
              <a:gd name="connsiteX138" fmla="*/ 460809 w 501536"/>
              <a:gd name="connsiteY138" fmla="*/ 164051 h 394936"/>
              <a:gd name="connsiteX139" fmla="*/ 459426 w 501536"/>
              <a:gd name="connsiteY139" fmla="*/ 163990 h 394936"/>
              <a:gd name="connsiteX140" fmla="*/ 456478 w 501536"/>
              <a:gd name="connsiteY140" fmla="*/ 163269 h 394936"/>
              <a:gd name="connsiteX141" fmla="*/ 455395 w 501536"/>
              <a:gd name="connsiteY141" fmla="*/ 163088 h 394936"/>
              <a:gd name="connsiteX142" fmla="*/ 454734 w 501536"/>
              <a:gd name="connsiteY142" fmla="*/ 163389 h 394936"/>
              <a:gd name="connsiteX143" fmla="*/ 453230 w 501536"/>
              <a:gd name="connsiteY143" fmla="*/ 163690 h 394936"/>
              <a:gd name="connsiteX144" fmla="*/ 451425 w 501536"/>
              <a:gd name="connsiteY144" fmla="*/ 165494 h 394936"/>
              <a:gd name="connsiteX145" fmla="*/ 449921 w 501536"/>
              <a:gd name="connsiteY145" fmla="*/ 165855 h 394936"/>
              <a:gd name="connsiteX146" fmla="*/ 448658 w 501536"/>
              <a:gd name="connsiteY146" fmla="*/ 166457 h 394936"/>
              <a:gd name="connsiteX147" fmla="*/ 447214 w 501536"/>
              <a:gd name="connsiteY147" fmla="*/ 167841 h 394936"/>
              <a:gd name="connsiteX148" fmla="*/ 447154 w 501536"/>
              <a:gd name="connsiteY148" fmla="*/ 169645 h 394936"/>
              <a:gd name="connsiteX149" fmla="*/ 445349 w 501536"/>
              <a:gd name="connsiteY149" fmla="*/ 172172 h 394936"/>
              <a:gd name="connsiteX150" fmla="*/ 442642 w 501536"/>
              <a:gd name="connsiteY150" fmla="*/ 174638 h 394936"/>
              <a:gd name="connsiteX151" fmla="*/ 441318 w 501536"/>
              <a:gd name="connsiteY151" fmla="*/ 176443 h 394936"/>
              <a:gd name="connsiteX152" fmla="*/ 439213 w 501536"/>
              <a:gd name="connsiteY152" fmla="*/ 177406 h 394936"/>
              <a:gd name="connsiteX153" fmla="*/ 437709 w 501536"/>
              <a:gd name="connsiteY153" fmla="*/ 177586 h 394936"/>
              <a:gd name="connsiteX154" fmla="*/ 435784 w 501536"/>
              <a:gd name="connsiteY154" fmla="*/ 178609 h 394936"/>
              <a:gd name="connsiteX155" fmla="*/ 433498 w 501536"/>
              <a:gd name="connsiteY155" fmla="*/ 179391 h 394936"/>
              <a:gd name="connsiteX156" fmla="*/ 429888 w 501536"/>
              <a:gd name="connsiteY156" fmla="*/ 180293 h 394936"/>
              <a:gd name="connsiteX157" fmla="*/ 429467 w 501536"/>
              <a:gd name="connsiteY157" fmla="*/ 180474 h 394936"/>
              <a:gd name="connsiteX158" fmla="*/ 425798 w 501536"/>
              <a:gd name="connsiteY158" fmla="*/ 180775 h 394936"/>
              <a:gd name="connsiteX159" fmla="*/ 423812 w 501536"/>
              <a:gd name="connsiteY159" fmla="*/ 180835 h 394936"/>
              <a:gd name="connsiteX160" fmla="*/ 421226 w 501536"/>
              <a:gd name="connsiteY160" fmla="*/ 180714 h 394936"/>
              <a:gd name="connsiteX161" fmla="*/ 413886 w 501536"/>
              <a:gd name="connsiteY161" fmla="*/ 181196 h 394936"/>
              <a:gd name="connsiteX162" fmla="*/ 410999 w 501536"/>
              <a:gd name="connsiteY162" fmla="*/ 183000 h 394936"/>
              <a:gd name="connsiteX163" fmla="*/ 409615 w 501536"/>
              <a:gd name="connsiteY163" fmla="*/ 184324 h 394936"/>
              <a:gd name="connsiteX164" fmla="*/ 406667 w 501536"/>
              <a:gd name="connsiteY164" fmla="*/ 186670 h 394936"/>
              <a:gd name="connsiteX165" fmla="*/ 402937 w 501536"/>
              <a:gd name="connsiteY165" fmla="*/ 188715 h 394936"/>
              <a:gd name="connsiteX166" fmla="*/ 400231 w 501536"/>
              <a:gd name="connsiteY166" fmla="*/ 188595 h 394936"/>
              <a:gd name="connsiteX167" fmla="*/ 397102 w 501536"/>
              <a:gd name="connsiteY167" fmla="*/ 187452 h 394936"/>
              <a:gd name="connsiteX168" fmla="*/ 396380 w 501536"/>
              <a:gd name="connsiteY168" fmla="*/ 187091 h 394936"/>
              <a:gd name="connsiteX169" fmla="*/ 394877 w 501536"/>
              <a:gd name="connsiteY169" fmla="*/ 187211 h 394936"/>
              <a:gd name="connsiteX170" fmla="*/ 392230 w 501536"/>
              <a:gd name="connsiteY170" fmla="*/ 189016 h 394936"/>
              <a:gd name="connsiteX171" fmla="*/ 391447 w 501536"/>
              <a:gd name="connsiteY171" fmla="*/ 189317 h 394936"/>
              <a:gd name="connsiteX172" fmla="*/ 389161 w 501536"/>
              <a:gd name="connsiteY172" fmla="*/ 189678 h 394936"/>
              <a:gd name="connsiteX173" fmla="*/ 388560 w 501536"/>
              <a:gd name="connsiteY173" fmla="*/ 190279 h 394936"/>
              <a:gd name="connsiteX174" fmla="*/ 387658 w 501536"/>
              <a:gd name="connsiteY174" fmla="*/ 190881 h 394936"/>
              <a:gd name="connsiteX175" fmla="*/ 387116 w 501536"/>
              <a:gd name="connsiteY175" fmla="*/ 191422 h 394936"/>
              <a:gd name="connsiteX176" fmla="*/ 386695 w 501536"/>
              <a:gd name="connsiteY176" fmla="*/ 192084 h 394936"/>
              <a:gd name="connsiteX177" fmla="*/ 386695 w 501536"/>
              <a:gd name="connsiteY177" fmla="*/ 192686 h 394936"/>
              <a:gd name="connsiteX178" fmla="*/ 386575 w 501536"/>
              <a:gd name="connsiteY178" fmla="*/ 194491 h 394936"/>
              <a:gd name="connsiteX179" fmla="*/ 386695 w 501536"/>
              <a:gd name="connsiteY179" fmla="*/ 197077 h 394936"/>
              <a:gd name="connsiteX180" fmla="*/ 386154 w 501536"/>
              <a:gd name="connsiteY180" fmla="*/ 198401 h 394936"/>
              <a:gd name="connsiteX181" fmla="*/ 385612 w 501536"/>
              <a:gd name="connsiteY181" fmla="*/ 199424 h 394936"/>
              <a:gd name="connsiteX182" fmla="*/ 385071 w 501536"/>
              <a:gd name="connsiteY182" fmla="*/ 200627 h 394936"/>
              <a:gd name="connsiteX183" fmla="*/ 384650 w 501536"/>
              <a:gd name="connsiteY183" fmla="*/ 206342 h 394936"/>
              <a:gd name="connsiteX184" fmla="*/ 384950 w 501536"/>
              <a:gd name="connsiteY184" fmla="*/ 209470 h 394936"/>
              <a:gd name="connsiteX185" fmla="*/ 384890 w 501536"/>
              <a:gd name="connsiteY185" fmla="*/ 212899 h 394936"/>
              <a:gd name="connsiteX186" fmla="*/ 383386 w 501536"/>
              <a:gd name="connsiteY186" fmla="*/ 215125 h 394936"/>
              <a:gd name="connsiteX187" fmla="*/ 381521 w 501536"/>
              <a:gd name="connsiteY187" fmla="*/ 221562 h 394936"/>
              <a:gd name="connsiteX188" fmla="*/ 380499 w 501536"/>
              <a:gd name="connsiteY188" fmla="*/ 223908 h 394936"/>
              <a:gd name="connsiteX189" fmla="*/ 380619 w 501536"/>
              <a:gd name="connsiteY189" fmla="*/ 225592 h 394936"/>
              <a:gd name="connsiteX190" fmla="*/ 380860 w 501536"/>
              <a:gd name="connsiteY190" fmla="*/ 226013 h 394936"/>
              <a:gd name="connsiteX191" fmla="*/ 381461 w 501536"/>
              <a:gd name="connsiteY191" fmla="*/ 226555 h 394936"/>
              <a:gd name="connsiteX192" fmla="*/ 385672 w 501536"/>
              <a:gd name="connsiteY192" fmla="*/ 230164 h 394936"/>
              <a:gd name="connsiteX193" fmla="*/ 388139 w 501536"/>
              <a:gd name="connsiteY193" fmla="*/ 232871 h 394936"/>
              <a:gd name="connsiteX194" fmla="*/ 389944 w 501536"/>
              <a:gd name="connsiteY194" fmla="*/ 235338 h 394936"/>
              <a:gd name="connsiteX195" fmla="*/ 392230 w 501536"/>
              <a:gd name="connsiteY195" fmla="*/ 238827 h 394936"/>
              <a:gd name="connsiteX196" fmla="*/ 393914 w 501536"/>
              <a:gd name="connsiteY196" fmla="*/ 239128 h 394936"/>
              <a:gd name="connsiteX197" fmla="*/ 395659 w 501536"/>
              <a:gd name="connsiteY197" fmla="*/ 238646 h 394936"/>
              <a:gd name="connsiteX198" fmla="*/ 397042 w 501536"/>
              <a:gd name="connsiteY198" fmla="*/ 238406 h 394936"/>
              <a:gd name="connsiteX199" fmla="*/ 398967 w 501536"/>
              <a:gd name="connsiteY199" fmla="*/ 239188 h 394936"/>
              <a:gd name="connsiteX200" fmla="*/ 399810 w 501536"/>
              <a:gd name="connsiteY200" fmla="*/ 240030 h 394936"/>
              <a:gd name="connsiteX201" fmla="*/ 400411 w 501536"/>
              <a:gd name="connsiteY201" fmla="*/ 240993 h 394936"/>
              <a:gd name="connsiteX202" fmla="*/ 401193 w 501536"/>
              <a:gd name="connsiteY202" fmla="*/ 242436 h 394936"/>
              <a:gd name="connsiteX203" fmla="*/ 402877 w 501536"/>
              <a:gd name="connsiteY203" fmla="*/ 244662 h 394936"/>
              <a:gd name="connsiteX204" fmla="*/ 403780 w 501536"/>
              <a:gd name="connsiteY204" fmla="*/ 246587 h 394936"/>
              <a:gd name="connsiteX205" fmla="*/ 405224 w 501536"/>
              <a:gd name="connsiteY205" fmla="*/ 248091 h 394936"/>
              <a:gd name="connsiteX206" fmla="*/ 406968 w 501536"/>
              <a:gd name="connsiteY206" fmla="*/ 250678 h 394936"/>
              <a:gd name="connsiteX207" fmla="*/ 406968 w 501536"/>
              <a:gd name="connsiteY207" fmla="*/ 253686 h 394936"/>
              <a:gd name="connsiteX208" fmla="*/ 407088 w 501536"/>
              <a:gd name="connsiteY208" fmla="*/ 254949 h 394936"/>
              <a:gd name="connsiteX209" fmla="*/ 407510 w 501536"/>
              <a:gd name="connsiteY209" fmla="*/ 256513 h 394936"/>
              <a:gd name="connsiteX210" fmla="*/ 408773 w 501536"/>
              <a:gd name="connsiteY210" fmla="*/ 262349 h 394936"/>
              <a:gd name="connsiteX211" fmla="*/ 408653 w 501536"/>
              <a:gd name="connsiteY211" fmla="*/ 265236 h 394936"/>
              <a:gd name="connsiteX212" fmla="*/ 408893 w 501536"/>
              <a:gd name="connsiteY212" fmla="*/ 267763 h 394936"/>
              <a:gd name="connsiteX213" fmla="*/ 407931 w 501536"/>
              <a:gd name="connsiteY213" fmla="*/ 271673 h 394936"/>
              <a:gd name="connsiteX214" fmla="*/ 407690 w 501536"/>
              <a:gd name="connsiteY214" fmla="*/ 272997 h 394936"/>
              <a:gd name="connsiteX215" fmla="*/ 408893 w 501536"/>
              <a:gd name="connsiteY215" fmla="*/ 276967 h 394936"/>
              <a:gd name="connsiteX216" fmla="*/ 408171 w 501536"/>
              <a:gd name="connsiteY216" fmla="*/ 280998 h 394936"/>
              <a:gd name="connsiteX217" fmla="*/ 408051 w 501536"/>
              <a:gd name="connsiteY217" fmla="*/ 283464 h 394936"/>
              <a:gd name="connsiteX218" fmla="*/ 407269 w 501536"/>
              <a:gd name="connsiteY218" fmla="*/ 284667 h 394936"/>
              <a:gd name="connsiteX219" fmla="*/ 403298 w 501536"/>
              <a:gd name="connsiteY219" fmla="*/ 287194 h 394936"/>
              <a:gd name="connsiteX220" fmla="*/ 401915 w 501536"/>
              <a:gd name="connsiteY220" fmla="*/ 288758 h 394936"/>
              <a:gd name="connsiteX221" fmla="*/ 400712 w 501536"/>
              <a:gd name="connsiteY221" fmla="*/ 291646 h 394936"/>
              <a:gd name="connsiteX222" fmla="*/ 400592 w 501536"/>
              <a:gd name="connsiteY222" fmla="*/ 292067 h 394936"/>
              <a:gd name="connsiteX223" fmla="*/ 397584 w 501536"/>
              <a:gd name="connsiteY223" fmla="*/ 295436 h 394936"/>
              <a:gd name="connsiteX224" fmla="*/ 396320 w 501536"/>
              <a:gd name="connsiteY224" fmla="*/ 299346 h 394936"/>
              <a:gd name="connsiteX225" fmla="*/ 394395 w 501536"/>
              <a:gd name="connsiteY225" fmla="*/ 301451 h 394936"/>
              <a:gd name="connsiteX226" fmla="*/ 393132 w 501536"/>
              <a:gd name="connsiteY226" fmla="*/ 303076 h 394936"/>
              <a:gd name="connsiteX227" fmla="*/ 392049 w 501536"/>
              <a:gd name="connsiteY227" fmla="*/ 304279 h 394936"/>
              <a:gd name="connsiteX228" fmla="*/ 391628 w 501536"/>
              <a:gd name="connsiteY228" fmla="*/ 305181 h 394936"/>
              <a:gd name="connsiteX229" fmla="*/ 391387 w 501536"/>
              <a:gd name="connsiteY229" fmla="*/ 306144 h 394936"/>
              <a:gd name="connsiteX230" fmla="*/ 391267 w 501536"/>
              <a:gd name="connsiteY230" fmla="*/ 306805 h 394936"/>
              <a:gd name="connsiteX231" fmla="*/ 391267 w 501536"/>
              <a:gd name="connsiteY231" fmla="*/ 308129 h 394936"/>
              <a:gd name="connsiteX232" fmla="*/ 391387 w 501536"/>
              <a:gd name="connsiteY232" fmla="*/ 308730 h 394936"/>
              <a:gd name="connsiteX233" fmla="*/ 391808 w 501536"/>
              <a:gd name="connsiteY233" fmla="*/ 309633 h 394936"/>
              <a:gd name="connsiteX234" fmla="*/ 392470 w 501536"/>
              <a:gd name="connsiteY234" fmla="*/ 311558 h 394936"/>
              <a:gd name="connsiteX235" fmla="*/ 392651 w 501536"/>
              <a:gd name="connsiteY235" fmla="*/ 312340 h 394936"/>
              <a:gd name="connsiteX236" fmla="*/ 392651 w 501536"/>
              <a:gd name="connsiteY236" fmla="*/ 313483 h 394936"/>
              <a:gd name="connsiteX237" fmla="*/ 392169 w 501536"/>
              <a:gd name="connsiteY237" fmla="*/ 315468 h 394936"/>
              <a:gd name="connsiteX238" fmla="*/ 391568 w 501536"/>
              <a:gd name="connsiteY238" fmla="*/ 317393 h 394936"/>
              <a:gd name="connsiteX239" fmla="*/ 390966 w 501536"/>
              <a:gd name="connsiteY239" fmla="*/ 318416 h 394936"/>
              <a:gd name="connsiteX240" fmla="*/ 390665 w 501536"/>
              <a:gd name="connsiteY240" fmla="*/ 319619 h 394936"/>
              <a:gd name="connsiteX241" fmla="*/ 390304 w 501536"/>
              <a:gd name="connsiteY241" fmla="*/ 323710 h 394936"/>
              <a:gd name="connsiteX242" fmla="*/ 390365 w 501536"/>
              <a:gd name="connsiteY242" fmla="*/ 324311 h 394936"/>
              <a:gd name="connsiteX243" fmla="*/ 390605 w 501536"/>
              <a:gd name="connsiteY243" fmla="*/ 324672 h 394936"/>
              <a:gd name="connsiteX244" fmla="*/ 391327 w 501536"/>
              <a:gd name="connsiteY244" fmla="*/ 326838 h 394936"/>
              <a:gd name="connsiteX245" fmla="*/ 391327 w 501536"/>
              <a:gd name="connsiteY245" fmla="*/ 329004 h 394936"/>
              <a:gd name="connsiteX246" fmla="*/ 390966 w 501536"/>
              <a:gd name="connsiteY246" fmla="*/ 329966 h 394936"/>
              <a:gd name="connsiteX247" fmla="*/ 390545 w 501536"/>
              <a:gd name="connsiteY247" fmla="*/ 333696 h 394936"/>
              <a:gd name="connsiteX248" fmla="*/ 388259 w 501536"/>
              <a:gd name="connsiteY248" fmla="*/ 336223 h 394936"/>
              <a:gd name="connsiteX249" fmla="*/ 386154 w 501536"/>
              <a:gd name="connsiteY249" fmla="*/ 337727 h 394936"/>
              <a:gd name="connsiteX250" fmla="*/ 382123 w 501536"/>
              <a:gd name="connsiteY250" fmla="*/ 341336 h 394936"/>
              <a:gd name="connsiteX251" fmla="*/ 381040 w 501536"/>
              <a:gd name="connsiteY251" fmla="*/ 341637 h 394936"/>
              <a:gd name="connsiteX252" fmla="*/ 380378 w 501536"/>
              <a:gd name="connsiteY252" fmla="*/ 341697 h 394936"/>
              <a:gd name="connsiteX253" fmla="*/ 376528 w 501536"/>
              <a:gd name="connsiteY253" fmla="*/ 341637 h 394936"/>
              <a:gd name="connsiteX254" fmla="*/ 375325 w 501536"/>
              <a:gd name="connsiteY254" fmla="*/ 341877 h 394936"/>
              <a:gd name="connsiteX255" fmla="*/ 373219 w 501536"/>
              <a:gd name="connsiteY255" fmla="*/ 341998 h 394936"/>
              <a:gd name="connsiteX256" fmla="*/ 372437 w 501536"/>
              <a:gd name="connsiteY256" fmla="*/ 342118 h 394936"/>
              <a:gd name="connsiteX257" fmla="*/ 370813 w 501536"/>
              <a:gd name="connsiteY257" fmla="*/ 343080 h 394936"/>
              <a:gd name="connsiteX258" fmla="*/ 365580 w 501536"/>
              <a:gd name="connsiteY258" fmla="*/ 344945 h 394936"/>
              <a:gd name="connsiteX259" fmla="*/ 360647 w 501536"/>
              <a:gd name="connsiteY259" fmla="*/ 348074 h 394936"/>
              <a:gd name="connsiteX260" fmla="*/ 359443 w 501536"/>
              <a:gd name="connsiteY260" fmla="*/ 348976 h 394936"/>
              <a:gd name="connsiteX261" fmla="*/ 358000 w 501536"/>
              <a:gd name="connsiteY261" fmla="*/ 350600 h 394936"/>
              <a:gd name="connsiteX262" fmla="*/ 356315 w 501536"/>
              <a:gd name="connsiteY262" fmla="*/ 354450 h 394936"/>
              <a:gd name="connsiteX263" fmla="*/ 355714 w 501536"/>
              <a:gd name="connsiteY263" fmla="*/ 356075 h 394936"/>
              <a:gd name="connsiteX264" fmla="*/ 352886 w 501536"/>
              <a:gd name="connsiteY264" fmla="*/ 359203 h 394936"/>
              <a:gd name="connsiteX265" fmla="*/ 352405 w 501536"/>
              <a:gd name="connsiteY265" fmla="*/ 360105 h 394936"/>
              <a:gd name="connsiteX266" fmla="*/ 352285 w 501536"/>
              <a:gd name="connsiteY266" fmla="*/ 361489 h 394936"/>
              <a:gd name="connsiteX267" fmla="*/ 353428 w 501536"/>
              <a:gd name="connsiteY267" fmla="*/ 363414 h 394936"/>
              <a:gd name="connsiteX268" fmla="*/ 355353 w 501536"/>
              <a:gd name="connsiteY268" fmla="*/ 364015 h 394936"/>
              <a:gd name="connsiteX269" fmla="*/ 356255 w 501536"/>
              <a:gd name="connsiteY269" fmla="*/ 364918 h 394936"/>
              <a:gd name="connsiteX270" fmla="*/ 358361 w 501536"/>
              <a:gd name="connsiteY270" fmla="*/ 367685 h 394936"/>
              <a:gd name="connsiteX271" fmla="*/ 359383 w 501536"/>
              <a:gd name="connsiteY271" fmla="*/ 370272 h 394936"/>
              <a:gd name="connsiteX272" fmla="*/ 359383 w 501536"/>
              <a:gd name="connsiteY272" fmla="*/ 373941 h 394936"/>
              <a:gd name="connsiteX273" fmla="*/ 359022 w 501536"/>
              <a:gd name="connsiteY273" fmla="*/ 375445 h 394936"/>
              <a:gd name="connsiteX274" fmla="*/ 358060 w 501536"/>
              <a:gd name="connsiteY274" fmla="*/ 378453 h 394936"/>
              <a:gd name="connsiteX275" fmla="*/ 357819 w 501536"/>
              <a:gd name="connsiteY275" fmla="*/ 381040 h 394936"/>
              <a:gd name="connsiteX276" fmla="*/ 359203 w 501536"/>
              <a:gd name="connsiteY276" fmla="*/ 385011 h 394936"/>
              <a:gd name="connsiteX277" fmla="*/ 359744 w 501536"/>
              <a:gd name="connsiteY277" fmla="*/ 386936 h 394936"/>
              <a:gd name="connsiteX278" fmla="*/ 359925 w 501536"/>
              <a:gd name="connsiteY278" fmla="*/ 389222 h 394936"/>
              <a:gd name="connsiteX279" fmla="*/ 359684 w 501536"/>
              <a:gd name="connsiteY279" fmla="*/ 390605 h 394936"/>
              <a:gd name="connsiteX280" fmla="*/ 358601 w 501536"/>
              <a:gd name="connsiteY280" fmla="*/ 391808 h 394936"/>
              <a:gd name="connsiteX281" fmla="*/ 356796 w 501536"/>
              <a:gd name="connsiteY281" fmla="*/ 392651 h 394936"/>
              <a:gd name="connsiteX282" fmla="*/ 353969 w 501536"/>
              <a:gd name="connsiteY282" fmla="*/ 393373 h 394936"/>
              <a:gd name="connsiteX283" fmla="*/ 353728 w 501536"/>
              <a:gd name="connsiteY283" fmla="*/ 393914 h 394936"/>
              <a:gd name="connsiteX284" fmla="*/ 352706 w 501536"/>
              <a:gd name="connsiteY284" fmla="*/ 393132 h 394936"/>
              <a:gd name="connsiteX285" fmla="*/ 351262 w 501536"/>
              <a:gd name="connsiteY285" fmla="*/ 392831 h 394936"/>
              <a:gd name="connsiteX286" fmla="*/ 351081 w 501536"/>
              <a:gd name="connsiteY286" fmla="*/ 392711 h 394936"/>
              <a:gd name="connsiteX287" fmla="*/ 350360 w 501536"/>
              <a:gd name="connsiteY287" fmla="*/ 392651 h 394936"/>
              <a:gd name="connsiteX288" fmla="*/ 349577 w 501536"/>
              <a:gd name="connsiteY288" fmla="*/ 394576 h 394936"/>
              <a:gd name="connsiteX289" fmla="*/ 347412 w 501536"/>
              <a:gd name="connsiteY289" fmla="*/ 394937 h 394936"/>
              <a:gd name="connsiteX290" fmla="*/ 347352 w 501536"/>
              <a:gd name="connsiteY290" fmla="*/ 393733 h 394936"/>
              <a:gd name="connsiteX291" fmla="*/ 347231 w 501536"/>
              <a:gd name="connsiteY291" fmla="*/ 393132 h 394936"/>
              <a:gd name="connsiteX292" fmla="*/ 346690 w 501536"/>
              <a:gd name="connsiteY292" fmla="*/ 393433 h 394936"/>
              <a:gd name="connsiteX293" fmla="*/ 345005 w 501536"/>
              <a:gd name="connsiteY293" fmla="*/ 394034 h 394936"/>
              <a:gd name="connsiteX294" fmla="*/ 343983 w 501536"/>
              <a:gd name="connsiteY294" fmla="*/ 393312 h 394936"/>
              <a:gd name="connsiteX295" fmla="*/ 343201 w 501536"/>
              <a:gd name="connsiteY295" fmla="*/ 391989 h 394936"/>
              <a:gd name="connsiteX296" fmla="*/ 343501 w 501536"/>
              <a:gd name="connsiteY296" fmla="*/ 390786 h 394936"/>
              <a:gd name="connsiteX297" fmla="*/ 343201 w 501536"/>
              <a:gd name="connsiteY297" fmla="*/ 389823 h 394936"/>
              <a:gd name="connsiteX298" fmla="*/ 342539 w 501536"/>
              <a:gd name="connsiteY298" fmla="*/ 390425 h 394936"/>
              <a:gd name="connsiteX299" fmla="*/ 340915 w 501536"/>
              <a:gd name="connsiteY299" fmla="*/ 390244 h 394936"/>
              <a:gd name="connsiteX300" fmla="*/ 339110 w 501536"/>
              <a:gd name="connsiteY300" fmla="*/ 389462 h 394936"/>
              <a:gd name="connsiteX301" fmla="*/ 338509 w 501536"/>
              <a:gd name="connsiteY301" fmla="*/ 389282 h 394936"/>
              <a:gd name="connsiteX302" fmla="*/ 337666 w 501536"/>
              <a:gd name="connsiteY302" fmla="*/ 387417 h 394936"/>
              <a:gd name="connsiteX303" fmla="*/ 338268 w 501536"/>
              <a:gd name="connsiteY303" fmla="*/ 386094 h 394936"/>
              <a:gd name="connsiteX304" fmla="*/ 338268 w 501536"/>
              <a:gd name="connsiteY304" fmla="*/ 384710 h 394936"/>
              <a:gd name="connsiteX305" fmla="*/ 337185 w 501536"/>
              <a:gd name="connsiteY305" fmla="*/ 384770 h 394936"/>
              <a:gd name="connsiteX306" fmla="*/ 336223 w 501536"/>
              <a:gd name="connsiteY306" fmla="*/ 383567 h 394936"/>
              <a:gd name="connsiteX307" fmla="*/ 337606 w 501536"/>
              <a:gd name="connsiteY307" fmla="*/ 381762 h 394936"/>
              <a:gd name="connsiteX308" fmla="*/ 337426 w 501536"/>
              <a:gd name="connsiteY308" fmla="*/ 380499 h 394936"/>
              <a:gd name="connsiteX309" fmla="*/ 336824 w 501536"/>
              <a:gd name="connsiteY309" fmla="*/ 380018 h 394936"/>
              <a:gd name="connsiteX310" fmla="*/ 335260 w 501536"/>
              <a:gd name="connsiteY310" fmla="*/ 380318 h 394936"/>
              <a:gd name="connsiteX311" fmla="*/ 332673 w 501536"/>
              <a:gd name="connsiteY311" fmla="*/ 380318 h 394936"/>
              <a:gd name="connsiteX312" fmla="*/ 331651 w 501536"/>
              <a:gd name="connsiteY312" fmla="*/ 380078 h 394936"/>
              <a:gd name="connsiteX313" fmla="*/ 329064 w 501536"/>
              <a:gd name="connsiteY313" fmla="*/ 378453 h 394936"/>
              <a:gd name="connsiteX314" fmla="*/ 327861 w 501536"/>
              <a:gd name="connsiteY314" fmla="*/ 375445 h 394936"/>
              <a:gd name="connsiteX315" fmla="*/ 326657 w 501536"/>
              <a:gd name="connsiteY315" fmla="*/ 374062 h 394936"/>
              <a:gd name="connsiteX316" fmla="*/ 324552 w 501536"/>
              <a:gd name="connsiteY316" fmla="*/ 373280 h 394936"/>
              <a:gd name="connsiteX317" fmla="*/ 322506 w 501536"/>
              <a:gd name="connsiteY317" fmla="*/ 371595 h 394936"/>
              <a:gd name="connsiteX318" fmla="*/ 322326 w 501536"/>
              <a:gd name="connsiteY318" fmla="*/ 366061 h 394936"/>
              <a:gd name="connsiteX319" fmla="*/ 321424 w 501536"/>
              <a:gd name="connsiteY319" fmla="*/ 365279 h 394936"/>
              <a:gd name="connsiteX320" fmla="*/ 317092 w 501536"/>
              <a:gd name="connsiteY320" fmla="*/ 364617 h 394936"/>
              <a:gd name="connsiteX321" fmla="*/ 313122 w 501536"/>
              <a:gd name="connsiteY321" fmla="*/ 364196 h 394936"/>
              <a:gd name="connsiteX322" fmla="*/ 312099 w 501536"/>
              <a:gd name="connsiteY322" fmla="*/ 363474 h 394936"/>
              <a:gd name="connsiteX323" fmla="*/ 311798 w 501536"/>
              <a:gd name="connsiteY323" fmla="*/ 363053 h 394936"/>
              <a:gd name="connsiteX324" fmla="*/ 311498 w 501536"/>
              <a:gd name="connsiteY324" fmla="*/ 362090 h 394936"/>
              <a:gd name="connsiteX325" fmla="*/ 312220 w 501536"/>
              <a:gd name="connsiteY325" fmla="*/ 359383 h 394936"/>
              <a:gd name="connsiteX326" fmla="*/ 310415 w 501536"/>
              <a:gd name="connsiteY326" fmla="*/ 357819 h 394936"/>
              <a:gd name="connsiteX327" fmla="*/ 308009 w 501536"/>
              <a:gd name="connsiteY327" fmla="*/ 356616 h 394936"/>
              <a:gd name="connsiteX328" fmla="*/ 306805 w 501536"/>
              <a:gd name="connsiteY328" fmla="*/ 355533 h 394936"/>
              <a:gd name="connsiteX329" fmla="*/ 305362 w 501536"/>
              <a:gd name="connsiteY329" fmla="*/ 353428 h 394936"/>
              <a:gd name="connsiteX330" fmla="*/ 291886 w 501536"/>
              <a:gd name="connsiteY330" fmla="*/ 355232 h 394936"/>
              <a:gd name="connsiteX331" fmla="*/ 287916 w 501536"/>
              <a:gd name="connsiteY331" fmla="*/ 356015 h 394936"/>
              <a:gd name="connsiteX332" fmla="*/ 278892 w 501536"/>
              <a:gd name="connsiteY332" fmla="*/ 357218 h 394936"/>
              <a:gd name="connsiteX333" fmla="*/ 272515 w 501536"/>
              <a:gd name="connsiteY333" fmla="*/ 358060 h 394936"/>
              <a:gd name="connsiteX334" fmla="*/ 267161 w 501536"/>
              <a:gd name="connsiteY334" fmla="*/ 358661 h 394936"/>
              <a:gd name="connsiteX335" fmla="*/ 265176 w 501536"/>
              <a:gd name="connsiteY335" fmla="*/ 358842 h 394936"/>
              <a:gd name="connsiteX336" fmla="*/ 259521 w 501536"/>
              <a:gd name="connsiteY336" fmla="*/ 359624 h 394936"/>
              <a:gd name="connsiteX337" fmla="*/ 255431 w 501536"/>
              <a:gd name="connsiteY337" fmla="*/ 360226 h 394936"/>
              <a:gd name="connsiteX338" fmla="*/ 253325 w 501536"/>
              <a:gd name="connsiteY338" fmla="*/ 360466 h 394936"/>
              <a:gd name="connsiteX339" fmla="*/ 245865 w 501536"/>
              <a:gd name="connsiteY339" fmla="*/ 361308 h 394936"/>
              <a:gd name="connsiteX340" fmla="*/ 241654 w 501536"/>
              <a:gd name="connsiteY340" fmla="*/ 361790 h 394936"/>
              <a:gd name="connsiteX341" fmla="*/ 240451 w 501536"/>
              <a:gd name="connsiteY341" fmla="*/ 346149 h 394936"/>
              <a:gd name="connsiteX342" fmla="*/ 239248 w 501536"/>
              <a:gd name="connsiteY342" fmla="*/ 333636 h 394936"/>
              <a:gd name="connsiteX343" fmla="*/ 237864 w 501536"/>
              <a:gd name="connsiteY343" fmla="*/ 318235 h 394936"/>
              <a:gd name="connsiteX344" fmla="*/ 237022 w 501536"/>
              <a:gd name="connsiteY344" fmla="*/ 309452 h 394936"/>
              <a:gd name="connsiteX345" fmla="*/ 231909 w 501536"/>
              <a:gd name="connsiteY345" fmla="*/ 254889 h 394936"/>
              <a:gd name="connsiteX346" fmla="*/ 210131 w 501536"/>
              <a:gd name="connsiteY346" fmla="*/ 256935 h 394936"/>
              <a:gd name="connsiteX347" fmla="*/ 180654 w 501536"/>
              <a:gd name="connsiteY347" fmla="*/ 259762 h 394936"/>
              <a:gd name="connsiteX348" fmla="*/ 139927 w 501536"/>
              <a:gd name="connsiteY348" fmla="*/ 263191 h 394936"/>
              <a:gd name="connsiteX349" fmla="*/ 106600 w 501536"/>
              <a:gd name="connsiteY349" fmla="*/ 266018 h 394936"/>
              <a:gd name="connsiteX350" fmla="*/ 95892 w 501536"/>
              <a:gd name="connsiteY350" fmla="*/ 266800 h 394936"/>
              <a:gd name="connsiteX351" fmla="*/ 86267 w 501536"/>
              <a:gd name="connsiteY351" fmla="*/ 267582 h 394936"/>
              <a:gd name="connsiteX352" fmla="*/ 59496 w 501536"/>
              <a:gd name="connsiteY352" fmla="*/ 269688 h 394936"/>
              <a:gd name="connsiteX353" fmla="*/ 51255 w 501536"/>
              <a:gd name="connsiteY353" fmla="*/ 270410 h 394936"/>
              <a:gd name="connsiteX354" fmla="*/ 31523 w 501536"/>
              <a:gd name="connsiteY354" fmla="*/ 271673 h 394936"/>
              <a:gd name="connsiteX355" fmla="*/ 4993 w 501536"/>
              <a:gd name="connsiteY355" fmla="*/ 273538 h 394936"/>
              <a:gd name="connsiteX356" fmla="*/ 2226 w 501536"/>
              <a:gd name="connsiteY356" fmla="*/ 238286 h 394936"/>
              <a:gd name="connsiteX357" fmla="*/ 1805 w 501536"/>
              <a:gd name="connsiteY357" fmla="*/ 232149 h 394936"/>
              <a:gd name="connsiteX358" fmla="*/ 0 w 501536"/>
              <a:gd name="connsiteY358" fmla="*/ 207003 h 394936"/>
              <a:gd name="connsiteX359" fmla="*/ 23161 w 501536"/>
              <a:gd name="connsiteY359" fmla="*/ 205199 h 394936"/>
              <a:gd name="connsiteX360" fmla="*/ 33869 w 501536"/>
              <a:gd name="connsiteY360" fmla="*/ 204597 h 394936"/>
              <a:gd name="connsiteX361" fmla="*/ 49089 w 501536"/>
              <a:gd name="connsiteY361" fmla="*/ 204056 h 394936"/>
              <a:gd name="connsiteX362" fmla="*/ 49690 w 501536"/>
              <a:gd name="connsiteY362" fmla="*/ 205078 h 394936"/>
              <a:gd name="connsiteX363" fmla="*/ 51014 w 501536"/>
              <a:gd name="connsiteY363" fmla="*/ 204477 h 394936"/>
              <a:gd name="connsiteX364" fmla="*/ 51616 w 501536"/>
              <a:gd name="connsiteY364" fmla="*/ 203153 h 394936"/>
              <a:gd name="connsiteX365" fmla="*/ 52999 w 501536"/>
              <a:gd name="connsiteY365" fmla="*/ 203815 h 394936"/>
              <a:gd name="connsiteX366" fmla="*/ 52819 w 501536"/>
              <a:gd name="connsiteY366" fmla="*/ 205379 h 394936"/>
              <a:gd name="connsiteX367" fmla="*/ 52037 w 501536"/>
              <a:gd name="connsiteY367" fmla="*/ 206582 h 394936"/>
              <a:gd name="connsiteX368" fmla="*/ 53120 w 501536"/>
              <a:gd name="connsiteY368" fmla="*/ 206703 h 394936"/>
              <a:gd name="connsiteX369" fmla="*/ 54323 w 501536"/>
              <a:gd name="connsiteY369" fmla="*/ 204717 h 394936"/>
              <a:gd name="connsiteX370" fmla="*/ 55225 w 501536"/>
              <a:gd name="connsiteY370" fmla="*/ 204838 h 394936"/>
              <a:gd name="connsiteX371" fmla="*/ 55465 w 501536"/>
              <a:gd name="connsiteY371" fmla="*/ 206342 h 394936"/>
              <a:gd name="connsiteX372" fmla="*/ 54443 w 501536"/>
              <a:gd name="connsiteY372" fmla="*/ 207605 h 394936"/>
              <a:gd name="connsiteX373" fmla="*/ 55586 w 501536"/>
              <a:gd name="connsiteY373" fmla="*/ 207665 h 394936"/>
              <a:gd name="connsiteX374" fmla="*/ 57451 w 501536"/>
              <a:gd name="connsiteY374" fmla="*/ 205800 h 394936"/>
              <a:gd name="connsiteX375" fmla="*/ 58835 w 501536"/>
              <a:gd name="connsiteY375" fmla="*/ 206161 h 394936"/>
              <a:gd name="connsiteX376" fmla="*/ 59255 w 501536"/>
              <a:gd name="connsiteY376" fmla="*/ 207364 h 394936"/>
              <a:gd name="connsiteX377" fmla="*/ 60940 w 501536"/>
              <a:gd name="connsiteY377" fmla="*/ 206763 h 394936"/>
              <a:gd name="connsiteX378" fmla="*/ 60759 w 501536"/>
              <a:gd name="connsiteY378" fmla="*/ 205379 h 394936"/>
              <a:gd name="connsiteX379" fmla="*/ 61602 w 501536"/>
              <a:gd name="connsiteY379" fmla="*/ 205199 h 394936"/>
              <a:gd name="connsiteX380" fmla="*/ 62684 w 501536"/>
              <a:gd name="connsiteY380" fmla="*/ 207785 h 394936"/>
              <a:gd name="connsiteX381" fmla="*/ 63527 w 501536"/>
              <a:gd name="connsiteY381" fmla="*/ 207846 h 394936"/>
              <a:gd name="connsiteX382" fmla="*/ 65151 w 501536"/>
              <a:gd name="connsiteY382" fmla="*/ 206041 h 394936"/>
              <a:gd name="connsiteX383" fmla="*/ 64249 w 501536"/>
              <a:gd name="connsiteY383" fmla="*/ 195934 h 394936"/>
              <a:gd name="connsiteX384" fmla="*/ 63527 w 501536"/>
              <a:gd name="connsiteY384" fmla="*/ 185106 h 394936"/>
              <a:gd name="connsiteX385" fmla="*/ 60639 w 501536"/>
              <a:gd name="connsiteY385" fmla="*/ 185346 h 394936"/>
              <a:gd name="connsiteX386" fmla="*/ 56910 w 501536"/>
              <a:gd name="connsiteY386" fmla="*/ 135536 h 394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</a:cxnLst>
            <a:rect l="l" t="t" r="r" b="b"/>
            <a:pathLst>
              <a:path w="501536" h="394936">
                <a:moveTo>
                  <a:pt x="56849" y="135476"/>
                </a:moveTo>
                <a:lnTo>
                  <a:pt x="83920" y="133430"/>
                </a:lnTo>
                <a:lnTo>
                  <a:pt x="130422" y="129821"/>
                </a:lnTo>
                <a:lnTo>
                  <a:pt x="138243" y="129099"/>
                </a:lnTo>
                <a:lnTo>
                  <a:pt x="142274" y="178729"/>
                </a:lnTo>
                <a:lnTo>
                  <a:pt x="143597" y="178549"/>
                </a:lnTo>
                <a:lnTo>
                  <a:pt x="145161" y="196175"/>
                </a:lnTo>
                <a:lnTo>
                  <a:pt x="171992" y="193829"/>
                </a:lnTo>
                <a:lnTo>
                  <a:pt x="209590" y="190400"/>
                </a:lnTo>
                <a:lnTo>
                  <a:pt x="208026" y="172954"/>
                </a:lnTo>
                <a:lnTo>
                  <a:pt x="207725" y="173014"/>
                </a:lnTo>
                <a:lnTo>
                  <a:pt x="206642" y="161945"/>
                </a:lnTo>
                <a:lnTo>
                  <a:pt x="205319" y="146725"/>
                </a:lnTo>
                <a:lnTo>
                  <a:pt x="203634" y="123384"/>
                </a:lnTo>
                <a:lnTo>
                  <a:pt x="211756" y="122602"/>
                </a:lnTo>
                <a:lnTo>
                  <a:pt x="219095" y="122000"/>
                </a:lnTo>
                <a:lnTo>
                  <a:pt x="234495" y="120556"/>
                </a:lnTo>
                <a:lnTo>
                  <a:pt x="258860" y="118571"/>
                </a:lnTo>
                <a:lnTo>
                  <a:pt x="284968" y="115984"/>
                </a:lnTo>
                <a:lnTo>
                  <a:pt x="303797" y="114541"/>
                </a:lnTo>
                <a:lnTo>
                  <a:pt x="320040" y="113157"/>
                </a:lnTo>
                <a:lnTo>
                  <a:pt x="333636" y="111653"/>
                </a:lnTo>
                <a:lnTo>
                  <a:pt x="332011" y="95110"/>
                </a:lnTo>
                <a:lnTo>
                  <a:pt x="330508" y="78566"/>
                </a:lnTo>
                <a:lnTo>
                  <a:pt x="328703" y="59135"/>
                </a:lnTo>
                <a:lnTo>
                  <a:pt x="325875" y="28816"/>
                </a:lnTo>
                <a:lnTo>
                  <a:pt x="356857" y="25808"/>
                </a:lnTo>
                <a:lnTo>
                  <a:pt x="375145" y="24003"/>
                </a:lnTo>
                <a:lnTo>
                  <a:pt x="384770" y="23161"/>
                </a:lnTo>
                <a:lnTo>
                  <a:pt x="411540" y="20454"/>
                </a:lnTo>
                <a:lnTo>
                  <a:pt x="422549" y="19251"/>
                </a:lnTo>
                <a:lnTo>
                  <a:pt x="420865" y="2707"/>
                </a:lnTo>
                <a:lnTo>
                  <a:pt x="443424" y="301"/>
                </a:lnTo>
                <a:lnTo>
                  <a:pt x="447394" y="0"/>
                </a:lnTo>
                <a:lnTo>
                  <a:pt x="447876" y="481"/>
                </a:lnTo>
                <a:lnTo>
                  <a:pt x="448898" y="2106"/>
                </a:lnTo>
                <a:lnTo>
                  <a:pt x="450703" y="3790"/>
                </a:lnTo>
                <a:lnTo>
                  <a:pt x="451906" y="4271"/>
                </a:lnTo>
                <a:lnTo>
                  <a:pt x="454313" y="7881"/>
                </a:lnTo>
                <a:lnTo>
                  <a:pt x="455034" y="8482"/>
                </a:lnTo>
                <a:lnTo>
                  <a:pt x="455636" y="8843"/>
                </a:lnTo>
                <a:lnTo>
                  <a:pt x="456478" y="9806"/>
                </a:lnTo>
                <a:lnTo>
                  <a:pt x="455997" y="11731"/>
                </a:lnTo>
                <a:lnTo>
                  <a:pt x="456418" y="12934"/>
                </a:lnTo>
                <a:lnTo>
                  <a:pt x="455696" y="16423"/>
                </a:lnTo>
                <a:lnTo>
                  <a:pt x="455275" y="18047"/>
                </a:lnTo>
                <a:lnTo>
                  <a:pt x="455877" y="19732"/>
                </a:lnTo>
                <a:lnTo>
                  <a:pt x="456779" y="21416"/>
                </a:lnTo>
                <a:lnTo>
                  <a:pt x="457200" y="22740"/>
                </a:lnTo>
                <a:lnTo>
                  <a:pt x="457561" y="23221"/>
                </a:lnTo>
                <a:lnTo>
                  <a:pt x="458885" y="24304"/>
                </a:lnTo>
                <a:lnTo>
                  <a:pt x="461170" y="26891"/>
                </a:lnTo>
                <a:lnTo>
                  <a:pt x="461591" y="28034"/>
                </a:lnTo>
                <a:lnTo>
                  <a:pt x="464419" y="30019"/>
                </a:lnTo>
                <a:lnTo>
                  <a:pt x="465923" y="30741"/>
                </a:lnTo>
                <a:lnTo>
                  <a:pt x="467126" y="31583"/>
                </a:lnTo>
                <a:lnTo>
                  <a:pt x="471217" y="32004"/>
                </a:lnTo>
                <a:lnTo>
                  <a:pt x="472781" y="33207"/>
                </a:lnTo>
                <a:lnTo>
                  <a:pt x="473262" y="33388"/>
                </a:lnTo>
                <a:lnTo>
                  <a:pt x="475608" y="34049"/>
                </a:lnTo>
                <a:lnTo>
                  <a:pt x="478015" y="35433"/>
                </a:lnTo>
                <a:lnTo>
                  <a:pt x="479940" y="36155"/>
                </a:lnTo>
                <a:lnTo>
                  <a:pt x="482647" y="36396"/>
                </a:lnTo>
                <a:lnTo>
                  <a:pt x="484873" y="37298"/>
                </a:lnTo>
                <a:lnTo>
                  <a:pt x="488723" y="39283"/>
                </a:lnTo>
                <a:lnTo>
                  <a:pt x="490227" y="43374"/>
                </a:lnTo>
                <a:lnTo>
                  <a:pt x="490949" y="43735"/>
                </a:lnTo>
                <a:lnTo>
                  <a:pt x="491911" y="44036"/>
                </a:lnTo>
                <a:lnTo>
                  <a:pt x="494618" y="43915"/>
                </a:lnTo>
                <a:lnTo>
                  <a:pt x="496062" y="45961"/>
                </a:lnTo>
                <a:lnTo>
                  <a:pt x="496363" y="47645"/>
                </a:lnTo>
                <a:lnTo>
                  <a:pt x="496423" y="48848"/>
                </a:lnTo>
                <a:lnTo>
                  <a:pt x="496242" y="52097"/>
                </a:lnTo>
                <a:lnTo>
                  <a:pt x="496062" y="53841"/>
                </a:lnTo>
                <a:lnTo>
                  <a:pt x="496664" y="56970"/>
                </a:lnTo>
                <a:lnTo>
                  <a:pt x="496964" y="57932"/>
                </a:lnTo>
                <a:lnTo>
                  <a:pt x="497265" y="59616"/>
                </a:lnTo>
                <a:lnTo>
                  <a:pt x="498107" y="60338"/>
                </a:lnTo>
                <a:lnTo>
                  <a:pt x="499311" y="61542"/>
                </a:lnTo>
                <a:lnTo>
                  <a:pt x="499792" y="63046"/>
                </a:lnTo>
                <a:lnTo>
                  <a:pt x="500093" y="63767"/>
                </a:lnTo>
                <a:lnTo>
                  <a:pt x="501236" y="65452"/>
                </a:lnTo>
                <a:lnTo>
                  <a:pt x="501476" y="67136"/>
                </a:lnTo>
                <a:lnTo>
                  <a:pt x="501055" y="70746"/>
                </a:lnTo>
                <a:lnTo>
                  <a:pt x="500814" y="71347"/>
                </a:lnTo>
                <a:lnTo>
                  <a:pt x="500213" y="72250"/>
                </a:lnTo>
                <a:lnTo>
                  <a:pt x="499912" y="73272"/>
                </a:lnTo>
                <a:lnTo>
                  <a:pt x="499130" y="75919"/>
                </a:lnTo>
                <a:lnTo>
                  <a:pt x="499130" y="77243"/>
                </a:lnTo>
                <a:lnTo>
                  <a:pt x="500514" y="79168"/>
                </a:lnTo>
                <a:lnTo>
                  <a:pt x="501236" y="80010"/>
                </a:lnTo>
                <a:lnTo>
                  <a:pt x="501356" y="80431"/>
                </a:lnTo>
                <a:lnTo>
                  <a:pt x="501536" y="85063"/>
                </a:lnTo>
                <a:lnTo>
                  <a:pt x="501356" y="86808"/>
                </a:lnTo>
                <a:lnTo>
                  <a:pt x="500514" y="89575"/>
                </a:lnTo>
                <a:lnTo>
                  <a:pt x="500032" y="91019"/>
                </a:lnTo>
                <a:lnTo>
                  <a:pt x="499912" y="91320"/>
                </a:lnTo>
                <a:lnTo>
                  <a:pt x="499792" y="93305"/>
                </a:lnTo>
                <a:lnTo>
                  <a:pt x="499972" y="94689"/>
                </a:lnTo>
                <a:lnTo>
                  <a:pt x="499010" y="98298"/>
                </a:lnTo>
                <a:lnTo>
                  <a:pt x="498950" y="99501"/>
                </a:lnTo>
                <a:lnTo>
                  <a:pt x="499371" y="100464"/>
                </a:lnTo>
                <a:lnTo>
                  <a:pt x="499852" y="103472"/>
                </a:lnTo>
                <a:lnTo>
                  <a:pt x="499010" y="105276"/>
                </a:lnTo>
                <a:lnTo>
                  <a:pt x="496904" y="106239"/>
                </a:lnTo>
                <a:lnTo>
                  <a:pt x="495099" y="107141"/>
                </a:lnTo>
                <a:lnTo>
                  <a:pt x="491851" y="109909"/>
                </a:lnTo>
                <a:lnTo>
                  <a:pt x="488964" y="112375"/>
                </a:lnTo>
                <a:lnTo>
                  <a:pt x="487159" y="113398"/>
                </a:lnTo>
                <a:lnTo>
                  <a:pt x="486497" y="113999"/>
                </a:lnTo>
                <a:lnTo>
                  <a:pt x="483248" y="118451"/>
                </a:lnTo>
                <a:lnTo>
                  <a:pt x="482647" y="120256"/>
                </a:lnTo>
                <a:lnTo>
                  <a:pt x="482647" y="123264"/>
                </a:lnTo>
                <a:lnTo>
                  <a:pt x="483429" y="124888"/>
                </a:lnTo>
                <a:lnTo>
                  <a:pt x="483729" y="126753"/>
                </a:lnTo>
                <a:lnTo>
                  <a:pt x="482948" y="128798"/>
                </a:lnTo>
                <a:lnTo>
                  <a:pt x="481263" y="130362"/>
                </a:lnTo>
                <a:lnTo>
                  <a:pt x="481143" y="130843"/>
                </a:lnTo>
                <a:lnTo>
                  <a:pt x="481143" y="132648"/>
                </a:lnTo>
                <a:lnTo>
                  <a:pt x="481023" y="134453"/>
                </a:lnTo>
                <a:lnTo>
                  <a:pt x="480782" y="135596"/>
                </a:lnTo>
                <a:lnTo>
                  <a:pt x="480602" y="137220"/>
                </a:lnTo>
                <a:lnTo>
                  <a:pt x="481564" y="143356"/>
                </a:lnTo>
                <a:lnTo>
                  <a:pt x="482166" y="146364"/>
                </a:lnTo>
                <a:lnTo>
                  <a:pt x="481985" y="147868"/>
                </a:lnTo>
                <a:lnTo>
                  <a:pt x="481805" y="148410"/>
                </a:lnTo>
                <a:lnTo>
                  <a:pt x="478917" y="150274"/>
                </a:lnTo>
                <a:lnTo>
                  <a:pt x="476691" y="151117"/>
                </a:lnTo>
                <a:lnTo>
                  <a:pt x="473443" y="153042"/>
                </a:lnTo>
                <a:lnTo>
                  <a:pt x="472239" y="154245"/>
                </a:lnTo>
                <a:lnTo>
                  <a:pt x="471457" y="156050"/>
                </a:lnTo>
                <a:lnTo>
                  <a:pt x="470856" y="156591"/>
                </a:lnTo>
                <a:lnTo>
                  <a:pt x="470074" y="157012"/>
                </a:lnTo>
                <a:lnTo>
                  <a:pt x="469472" y="158155"/>
                </a:lnTo>
                <a:lnTo>
                  <a:pt x="468630" y="159779"/>
                </a:lnTo>
                <a:lnTo>
                  <a:pt x="466585" y="162426"/>
                </a:lnTo>
                <a:lnTo>
                  <a:pt x="464840" y="163329"/>
                </a:lnTo>
                <a:lnTo>
                  <a:pt x="462795" y="163810"/>
                </a:lnTo>
                <a:lnTo>
                  <a:pt x="460809" y="164051"/>
                </a:lnTo>
                <a:lnTo>
                  <a:pt x="459426" y="163990"/>
                </a:lnTo>
                <a:lnTo>
                  <a:pt x="456478" y="163269"/>
                </a:lnTo>
                <a:lnTo>
                  <a:pt x="455395" y="163088"/>
                </a:lnTo>
                <a:lnTo>
                  <a:pt x="454734" y="163389"/>
                </a:lnTo>
                <a:lnTo>
                  <a:pt x="453230" y="163690"/>
                </a:lnTo>
                <a:lnTo>
                  <a:pt x="451425" y="165494"/>
                </a:lnTo>
                <a:lnTo>
                  <a:pt x="449921" y="165855"/>
                </a:lnTo>
                <a:lnTo>
                  <a:pt x="448658" y="166457"/>
                </a:lnTo>
                <a:lnTo>
                  <a:pt x="447214" y="167841"/>
                </a:lnTo>
                <a:lnTo>
                  <a:pt x="447154" y="169645"/>
                </a:lnTo>
                <a:lnTo>
                  <a:pt x="445349" y="172172"/>
                </a:lnTo>
                <a:lnTo>
                  <a:pt x="442642" y="174638"/>
                </a:lnTo>
                <a:lnTo>
                  <a:pt x="441318" y="176443"/>
                </a:lnTo>
                <a:lnTo>
                  <a:pt x="439213" y="177406"/>
                </a:lnTo>
                <a:lnTo>
                  <a:pt x="437709" y="177586"/>
                </a:lnTo>
                <a:lnTo>
                  <a:pt x="435784" y="178609"/>
                </a:lnTo>
                <a:lnTo>
                  <a:pt x="433498" y="179391"/>
                </a:lnTo>
                <a:lnTo>
                  <a:pt x="429888" y="180293"/>
                </a:lnTo>
                <a:lnTo>
                  <a:pt x="429467" y="180474"/>
                </a:lnTo>
                <a:lnTo>
                  <a:pt x="425798" y="180775"/>
                </a:lnTo>
                <a:lnTo>
                  <a:pt x="423812" y="180835"/>
                </a:lnTo>
                <a:lnTo>
                  <a:pt x="421226" y="180714"/>
                </a:lnTo>
                <a:lnTo>
                  <a:pt x="413886" y="181196"/>
                </a:lnTo>
                <a:lnTo>
                  <a:pt x="410999" y="183000"/>
                </a:lnTo>
                <a:lnTo>
                  <a:pt x="409615" y="184324"/>
                </a:lnTo>
                <a:lnTo>
                  <a:pt x="406667" y="186670"/>
                </a:lnTo>
                <a:lnTo>
                  <a:pt x="402937" y="188715"/>
                </a:lnTo>
                <a:lnTo>
                  <a:pt x="400231" y="188595"/>
                </a:lnTo>
                <a:lnTo>
                  <a:pt x="397102" y="187452"/>
                </a:lnTo>
                <a:lnTo>
                  <a:pt x="396380" y="187091"/>
                </a:lnTo>
                <a:lnTo>
                  <a:pt x="394877" y="187211"/>
                </a:lnTo>
                <a:lnTo>
                  <a:pt x="392230" y="189016"/>
                </a:lnTo>
                <a:lnTo>
                  <a:pt x="391447" y="189317"/>
                </a:lnTo>
                <a:lnTo>
                  <a:pt x="389161" y="189678"/>
                </a:lnTo>
                <a:lnTo>
                  <a:pt x="388560" y="190279"/>
                </a:lnTo>
                <a:lnTo>
                  <a:pt x="387658" y="190881"/>
                </a:lnTo>
                <a:lnTo>
                  <a:pt x="387116" y="191422"/>
                </a:lnTo>
                <a:lnTo>
                  <a:pt x="386695" y="192084"/>
                </a:lnTo>
                <a:lnTo>
                  <a:pt x="386695" y="192686"/>
                </a:lnTo>
                <a:lnTo>
                  <a:pt x="386575" y="194491"/>
                </a:lnTo>
                <a:lnTo>
                  <a:pt x="386695" y="197077"/>
                </a:lnTo>
                <a:lnTo>
                  <a:pt x="386154" y="198401"/>
                </a:lnTo>
                <a:lnTo>
                  <a:pt x="385612" y="199424"/>
                </a:lnTo>
                <a:lnTo>
                  <a:pt x="385071" y="200627"/>
                </a:lnTo>
                <a:lnTo>
                  <a:pt x="384650" y="206342"/>
                </a:lnTo>
                <a:lnTo>
                  <a:pt x="384950" y="209470"/>
                </a:lnTo>
                <a:lnTo>
                  <a:pt x="384890" y="212899"/>
                </a:lnTo>
                <a:lnTo>
                  <a:pt x="383386" y="215125"/>
                </a:lnTo>
                <a:lnTo>
                  <a:pt x="381521" y="221562"/>
                </a:lnTo>
                <a:lnTo>
                  <a:pt x="380499" y="223908"/>
                </a:lnTo>
                <a:lnTo>
                  <a:pt x="380619" y="225592"/>
                </a:lnTo>
                <a:lnTo>
                  <a:pt x="380860" y="226013"/>
                </a:lnTo>
                <a:lnTo>
                  <a:pt x="381461" y="226555"/>
                </a:lnTo>
                <a:lnTo>
                  <a:pt x="385672" y="230164"/>
                </a:lnTo>
                <a:lnTo>
                  <a:pt x="388139" y="232871"/>
                </a:lnTo>
                <a:lnTo>
                  <a:pt x="389944" y="235338"/>
                </a:lnTo>
                <a:lnTo>
                  <a:pt x="392230" y="238827"/>
                </a:lnTo>
                <a:lnTo>
                  <a:pt x="393914" y="239128"/>
                </a:lnTo>
                <a:lnTo>
                  <a:pt x="395659" y="238646"/>
                </a:lnTo>
                <a:lnTo>
                  <a:pt x="397042" y="238406"/>
                </a:lnTo>
                <a:lnTo>
                  <a:pt x="398967" y="239188"/>
                </a:lnTo>
                <a:lnTo>
                  <a:pt x="399810" y="240030"/>
                </a:lnTo>
                <a:lnTo>
                  <a:pt x="400411" y="240993"/>
                </a:lnTo>
                <a:lnTo>
                  <a:pt x="401193" y="242436"/>
                </a:lnTo>
                <a:lnTo>
                  <a:pt x="402877" y="244662"/>
                </a:lnTo>
                <a:lnTo>
                  <a:pt x="403780" y="246587"/>
                </a:lnTo>
                <a:lnTo>
                  <a:pt x="405224" y="248091"/>
                </a:lnTo>
                <a:lnTo>
                  <a:pt x="406968" y="250678"/>
                </a:lnTo>
                <a:lnTo>
                  <a:pt x="406968" y="253686"/>
                </a:lnTo>
                <a:lnTo>
                  <a:pt x="407088" y="254949"/>
                </a:lnTo>
                <a:lnTo>
                  <a:pt x="407510" y="256513"/>
                </a:lnTo>
                <a:lnTo>
                  <a:pt x="408773" y="262349"/>
                </a:lnTo>
                <a:lnTo>
                  <a:pt x="408653" y="265236"/>
                </a:lnTo>
                <a:lnTo>
                  <a:pt x="408893" y="267763"/>
                </a:lnTo>
                <a:lnTo>
                  <a:pt x="407931" y="271673"/>
                </a:lnTo>
                <a:lnTo>
                  <a:pt x="407690" y="272997"/>
                </a:lnTo>
                <a:lnTo>
                  <a:pt x="408893" y="276967"/>
                </a:lnTo>
                <a:lnTo>
                  <a:pt x="408171" y="280998"/>
                </a:lnTo>
                <a:lnTo>
                  <a:pt x="408051" y="283464"/>
                </a:lnTo>
                <a:lnTo>
                  <a:pt x="407269" y="284667"/>
                </a:lnTo>
                <a:lnTo>
                  <a:pt x="403298" y="287194"/>
                </a:lnTo>
                <a:lnTo>
                  <a:pt x="401915" y="288758"/>
                </a:lnTo>
                <a:lnTo>
                  <a:pt x="400712" y="291646"/>
                </a:lnTo>
                <a:lnTo>
                  <a:pt x="400592" y="292067"/>
                </a:lnTo>
                <a:lnTo>
                  <a:pt x="397584" y="295436"/>
                </a:lnTo>
                <a:lnTo>
                  <a:pt x="396320" y="299346"/>
                </a:lnTo>
                <a:lnTo>
                  <a:pt x="394395" y="301451"/>
                </a:lnTo>
                <a:lnTo>
                  <a:pt x="393132" y="303076"/>
                </a:lnTo>
                <a:lnTo>
                  <a:pt x="392049" y="304279"/>
                </a:lnTo>
                <a:lnTo>
                  <a:pt x="391628" y="305181"/>
                </a:lnTo>
                <a:lnTo>
                  <a:pt x="391387" y="306144"/>
                </a:lnTo>
                <a:lnTo>
                  <a:pt x="391267" y="306805"/>
                </a:lnTo>
                <a:lnTo>
                  <a:pt x="391267" y="308129"/>
                </a:lnTo>
                <a:lnTo>
                  <a:pt x="391387" y="308730"/>
                </a:lnTo>
                <a:lnTo>
                  <a:pt x="391808" y="309633"/>
                </a:lnTo>
                <a:lnTo>
                  <a:pt x="392470" y="311558"/>
                </a:lnTo>
                <a:lnTo>
                  <a:pt x="392651" y="312340"/>
                </a:lnTo>
                <a:lnTo>
                  <a:pt x="392651" y="313483"/>
                </a:lnTo>
                <a:lnTo>
                  <a:pt x="392169" y="315468"/>
                </a:lnTo>
                <a:lnTo>
                  <a:pt x="391568" y="317393"/>
                </a:lnTo>
                <a:lnTo>
                  <a:pt x="390966" y="318416"/>
                </a:lnTo>
                <a:lnTo>
                  <a:pt x="390665" y="319619"/>
                </a:lnTo>
                <a:lnTo>
                  <a:pt x="390304" y="323710"/>
                </a:lnTo>
                <a:lnTo>
                  <a:pt x="390365" y="324311"/>
                </a:lnTo>
                <a:lnTo>
                  <a:pt x="390605" y="324672"/>
                </a:lnTo>
                <a:lnTo>
                  <a:pt x="391327" y="326838"/>
                </a:lnTo>
                <a:lnTo>
                  <a:pt x="391327" y="329004"/>
                </a:lnTo>
                <a:lnTo>
                  <a:pt x="390966" y="329966"/>
                </a:lnTo>
                <a:lnTo>
                  <a:pt x="390545" y="333696"/>
                </a:lnTo>
                <a:lnTo>
                  <a:pt x="388259" y="336223"/>
                </a:lnTo>
                <a:lnTo>
                  <a:pt x="386154" y="337727"/>
                </a:lnTo>
                <a:lnTo>
                  <a:pt x="382123" y="341336"/>
                </a:lnTo>
                <a:lnTo>
                  <a:pt x="381040" y="341637"/>
                </a:lnTo>
                <a:lnTo>
                  <a:pt x="380378" y="341697"/>
                </a:lnTo>
                <a:lnTo>
                  <a:pt x="376528" y="341637"/>
                </a:lnTo>
                <a:lnTo>
                  <a:pt x="375325" y="341877"/>
                </a:lnTo>
                <a:lnTo>
                  <a:pt x="373219" y="341998"/>
                </a:lnTo>
                <a:lnTo>
                  <a:pt x="372437" y="342118"/>
                </a:lnTo>
                <a:lnTo>
                  <a:pt x="370813" y="343080"/>
                </a:lnTo>
                <a:lnTo>
                  <a:pt x="365580" y="344945"/>
                </a:lnTo>
                <a:lnTo>
                  <a:pt x="360647" y="348074"/>
                </a:lnTo>
                <a:lnTo>
                  <a:pt x="359443" y="348976"/>
                </a:lnTo>
                <a:lnTo>
                  <a:pt x="358000" y="350600"/>
                </a:lnTo>
                <a:lnTo>
                  <a:pt x="356315" y="354450"/>
                </a:lnTo>
                <a:lnTo>
                  <a:pt x="355714" y="356075"/>
                </a:lnTo>
                <a:lnTo>
                  <a:pt x="352886" y="359203"/>
                </a:lnTo>
                <a:lnTo>
                  <a:pt x="352405" y="360105"/>
                </a:lnTo>
                <a:lnTo>
                  <a:pt x="352285" y="361489"/>
                </a:lnTo>
                <a:lnTo>
                  <a:pt x="353428" y="363414"/>
                </a:lnTo>
                <a:lnTo>
                  <a:pt x="355353" y="364015"/>
                </a:lnTo>
                <a:lnTo>
                  <a:pt x="356255" y="364918"/>
                </a:lnTo>
                <a:lnTo>
                  <a:pt x="358361" y="367685"/>
                </a:lnTo>
                <a:lnTo>
                  <a:pt x="359383" y="370272"/>
                </a:lnTo>
                <a:lnTo>
                  <a:pt x="359383" y="373941"/>
                </a:lnTo>
                <a:lnTo>
                  <a:pt x="359022" y="375445"/>
                </a:lnTo>
                <a:lnTo>
                  <a:pt x="358060" y="378453"/>
                </a:lnTo>
                <a:lnTo>
                  <a:pt x="357819" y="381040"/>
                </a:lnTo>
                <a:lnTo>
                  <a:pt x="359203" y="385011"/>
                </a:lnTo>
                <a:lnTo>
                  <a:pt x="359744" y="386936"/>
                </a:lnTo>
                <a:lnTo>
                  <a:pt x="359925" y="389222"/>
                </a:lnTo>
                <a:lnTo>
                  <a:pt x="359684" y="390605"/>
                </a:lnTo>
                <a:lnTo>
                  <a:pt x="358601" y="391808"/>
                </a:lnTo>
                <a:lnTo>
                  <a:pt x="356796" y="392651"/>
                </a:lnTo>
                <a:lnTo>
                  <a:pt x="353969" y="393373"/>
                </a:lnTo>
                <a:lnTo>
                  <a:pt x="353728" y="393914"/>
                </a:lnTo>
                <a:lnTo>
                  <a:pt x="352706" y="393132"/>
                </a:lnTo>
                <a:lnTo>
                  <a:pt x="351262" y="392831"/>
                </a:lnTo>
                <a:lnTo>
                  <a:pt x="351081" y="392711"/>
                </a:lnTo>
                <a:lnTo>
                  <a:pt x="350360" y="392651"/>
                </a:lnTo>
                <a:lnTo>
                  <a:pt x="349577" y="394576"/>
                </a:lnTo>
                <a:lnTo>
                  <a:pt x="347412" y="394937"/>
                </a:lnTo>
                <a:lnTo>
                  <a:pt x="347352" y="393733"/>
                </a:lnTo>
                <a:lnTo>
                  <a:pt x="347231" y="393132"/>
                </a:lnTo>
                <a:lnTo>
                  <a:pt x="346690" y="393433"/>
                </a:lnTo>
                <a:lnTo>
                  <a:pt x="345005" y="394034"/>
                </a:lnTo>
                <a:lnTo>
                  <a:pt x="343983" y="393312"/>
                </a:lnTo>
                <a:lnTo>
                  <a:pt x="343201" y="391989"/>
                </a:lnTo>
                <a:lnTo>
                  <a:pt x="343501" y="390786"/>
                </a:lnTo>
                <a:lnTo>
                  <a:pt x="343201" y="389823"/>
                </a:lnTo>
                <a:lnTo>
                  <a:pt x="342539" y="390425"/>
                </a:lnTo>
                <a:lnTo>
                  <a:pt x="340915" y="390244"/>
                </a:lnTo>
                <a:lnTo>
                  <a:pt x="339110" y="389462"/>
                </a:lnTo>
                <a:lnTo>
                  <a:pt x="338509" y="389282"/>
                </a:lnTo>
                <a:lnTo>
                  <a:pt x="337666" y="387417"/>
                </a:lnTo>
                <a:lnTo>
                  <a:pt x="338268" y="386094"/>
                </a:lnTo>
                <a:lnTo>
                  <a:pt x="338268" y="384710"/>
                </a:lnTo>
                <a:lnTo>
                  <a:pt x="337185" y="384770"/>
                </a:lnTo>
                <a:lnTo>
                  <a:pt x="336223" y="383567"/>
                </a:lnTo>
                <a:lnTo>
                  <a:pt x="337606" y="381762"/>
                </a:lnTo>
                <a:lnTo>
                  <a:pt x="337426" y="380499"/>
                </a:lnTo>
                <a:lnTo>
                  <a:pt x="336824" y="380018"/>
                </a:lnTo>
                <a:lnTo>
                  <a:pt x="335260" y="380318"/>
                </a:lnTo>
                <a:lnTo>
                  <a:pt x="332673" y="380318"/>
                </a:lnTo>
                <a:lnTo>
                  <a:pt x="331651" y="380078"/>
                </a:lnTo>
                <a:lnTo>
                  <a:pt x="329064" y="378453"/>
                </a:lnTo>
                <a:lnTo>
                  <a:pt x="327861" y="375445"/>
                </a:lnTo>
                <a:lnTo>
                  <a:pt x="326657" y="374062"/>
                </a:lnTo>
                <a:lnTo>
                  <a:pt x="324552" y="373280"/>
                </a:lnTo>
                <a:lnTo>
                  <a:pt x="322506" y="371595"/>
                </a:lnTo>
                <a:lnTo>
                  <a:pt x="322326" y="366061"/>
                </a:lnTo>
                <a:lnTo>
                  <a:pt x="321424" y="365279"/>
                </a:lnTo>
                <a:lnTo>
                  <a:pt x="317092" y="364617"/>
                </a:lnTo>
                <a:lnTo>
                  <a:pt x="313122" y="364196"/>
                </a:lnTo>
                <a:lnTo>
                  <a:pt x="312099" y="363474"/>
                </a:lnTo>
                <a:lnTo>
                  <a:pt x="311798" y="363053"/>
                </a:lnTo>
                <a:lnTo>
                  <a:pt x="311498" y="362090"/>
                </a:lnTo>
                <a:lnTo>
                  <a:pt x="312220" y="359383"/>
                </a:lnTo>
                <a:lnTo>
                  <a:pt x="310415" y="357819"/>
                </a:lnTo>
                <a:lnTo>
                  <a:pt x="308009" y="356616"/>
                </a:lnTo>
                <a:lnTo>
                  <a:pt x="306805" y="355533"/>
                </a:lnTo>
                <a:lnTo>
                  <a:pt x="305362" y="353428"/>
                </a:lnTo>
                <a:lnTo>
                  <a:pt x="291886" y="355232"/>
                </a:lnTo>
                <a:lnTo>
                  <a:pt x="287916" y="356015"/>
                </a:lnTo>
                <a:lnTo>
                  <a:pt x="278892" y="357218"/>
                </a:lnTo>
                <a:lnTo>
                  <a:pt x="272515" y="358060"/>
                </a:lnTo>
                <a:lnTo>
                  <a:pt x="267161" y="358661"/>
                </a:lnTo>
                <a:lnTo>
                  <a:pt x="265176" y="358842"/>
                </a:lnTo>
                <a:lnTo>
                  <a:pt x="259521" y="359624"/>
                </a:lnTo>
                <a:lnTo>
                  <a:pt x="255431" y="360226"/>
                </a:lnTo>
                <a:lnTo>
                  <a:pt x="253325" y="360466"/>
                </a:lnTo>
                <a:lnTo>
                  <a:pt x="245865" y="361308"/>
                </a:lnTo>
                <a:lnTo>
                  <a:pt x="241654" y="361790"/>
                </a:lnTo>
                <a:lnTo>
                  <a:pt x="240451" y="346149"/>
                </a:lnTo>
                <a:lnTo>
                  <a:pt x="239248" y="333636"/>
                </a:lnTo>
                <a:lnTo>
                  <a:pt x="237864" y="318235"/>
                </a:lnTo>
                <a:lnTo>
                  <a:pt x="237022" y="309452"/>
                </a:lnTo>
                <a:lnTo>
                  <a:pt x="231909" y="254889"/>
                </a:lnTo>
                <a:lnTo>
                  <a:pt x="210131" y="256935"/>
                </a:lnTo>
                <a:lnTo>
                  <a:pt x="180654" y="259762"/>
                </a:lnTo>
                <a:lnTo>
                  <a:pt x="139927" y="263191"/>
                </a:lnTo>
                <a:lnTo>
                  <a:pt x="106600" y="266018"/>
                </a:lnTo>
                <a:lnTo>
                  <a:pt x="95892" y="266800"/>
                </a:lnTo>
                <a:lnTo>
                  <a:pt x="86267" y="267582"/>
                </a:lnTo>
                <a:lnTo>
                  <a:pt x="59496" y="269688"/>
                </a:lnTo>
                <a:lnTo>
                  <a:pt x="51255" y="270410"/>
                </a:lnTo>
                <a:lnTo>
                  <a:pt x="31523" y="271673"/>
                </a:lnTo>
                <a:lnTo>
                  <a:pt x="4993" y="273538"/>
                </a:lnTo>
                <a:lnTo>
                  <a:pt x="2226" y="238286"/>
                </a:lnTo>
                <a:lnTo>
                  <a:pt x="1805" y="232149"/>
                </a:lnTo>
                <a:lnTo>
                  <a:pt x="0" y="207003"/>
                </a:lnTo>
                <a:lnTo>
                  <a:pt x="23161" y="205199"/>
                </a:lnTo>
                <a:lnTo>
                  <a:pt x="33869" y="204597"/>
                </a:lnTo>
                <a:lnTo>
                  <a:pt x="49089" y="204056"/>
                </a:lnTo>
                <a:lnTo>
                  <a:pt x="49690" y="205078"/>
                </a:lnTo>
                <a:lnTo>
                  <a:pt x="51014" y="204477"/>
                </a:lnTo>
                <a:lnTo>
                  <a:pt x="51616" y="203153"/>
                </a:lnTo>
                <a:lnTo>
                  <a:pt x="52999" y="203815"/>
                </a:lnTo>
                <a:lnTo>
                  <a:pt x="52819" y="205379"/>
                </a:lnTo>
                <a:lnTo>
                  <a:pt x="52037" y="206582"/>
                </a:lnTo>
                <a:lnTo>
                  <a:pt x="53120" y="206703"/>
                </a:lnTo>
                <a:lnTo>
                  <a:pt x="54323" y="204717"/>
                </a:lnTo>
                <a:lnTo>
                  <a:pt x="55225" y="204838"/>
                </a:lnTo>
                <a:lnTo>
                  <a:pt x="55465" y="206342"/>
                </a:lnTo>
                <a:lnTo>
                  <a:pt x="54443" y="207605"/>
                </a:lnTo>
                <a:lnTo>
                  <a:pt x="55586" y="207665"/>
                </a:lnTo>
                <a:lnTo>
                  <a:pt x="57451" y="205800"/>
                </a:lnTo>
                <a:lnTo>
                  <a:pt x="58835" y="206161"/>
                </a:lnTo>
                <a:lnTo>
                  <a:pt x="59255" y="207364"/>
                </a:lnTo>
                <a:lnTo>
                  <a:pt x="60940" y="206763"/>
                </a:lnTo>
                <a:lnTo>
                  <a:pt x="60759" y="205379"/>
                </a:lnTo>
                <a:lnTo>
                  <a:pt x="61602" y="205199"/>
                </a:lnTo>
                <a:lnTo>
                  <a:pt x="62684" y="207785"/>
                </a:lnTo>
                <a:lnTo>
                  <a:pt x="63527" y="207846"/>
                </a:lnTo>
                <a:lnTo>
                  <a:pt x="65151" y="206041"/>
                </a:lnTo>
                <a:lnTo>
                  <a:pt x="64249" y="195934"/>
                </a:lnTo>
                <a:lnTo>
                  <a:pt x="63527" y="185106"/>
                </a:lnTo>
                <a:lnTo>
                  <a:pt x="60639" y="185346"/>
                </a:lnTo>
                <a:lnTo>
                  <a:pt x="56910" y="135536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 title="IA-2">
            <a:extLst>
              <a:ext uri="{FF2B5EF4-FFF2-40B4-BE49-F238E27FC236}">
                <a16:creationId xmlns:a16="http://schemas.microsoft.com/office/drawing/2014/main" id="{77F7B68B-C179-EE19-C282-69457B78BEE6}"/>
              </a:ext>
            </a:extLst>
          </p:cNvPr>
          <p:cNvSpPr/>
          <p:nvPr/>
        </p:nvSpPr>
        <p:spPr>
          <a:xfrm>
            <a:off x="5112411" y="3139028"/>
            <a:ext cx="347400" cy="306735"/>
          </a:xfrm>
          <a:custGeom>
            <a:avLst/>
            <a:gdLst>
              <a:gd name="connsiteX0" fmla="*/ 0 w 434821"/>
              <a:gd name="connsiteY0" fmla="*/ 27613 h 397583"/>
              <a:gd name="connsiteX1" fmla="*/ 1323 w 434821"/>
              <a:gd name="connsiteY1" fmla="*/ 27552 h 397583"/>
              <a:gd name="connsiteX2" fmla="*/ 19612 w 434821"/>
              <a:gd name="connsiteY2" fmla="*/ 26169 h 397583"/>
              <a:gd name="connsiteX3" fmla="*/ 33748 w 434821"/>
              <a:gd name="connsiteY3" fmla="*/ 25086 h 397583"/>
              <a:gd name="connsiteX4" fmla="*/ 35914 w 434821"/>
              <a:gd name="connsiteY4" fmla="*/ 24845 h 397583"/>
              <a:gd name="connsiteX5" fmla="*/ 50412 w 434821"/>
              <a:gd name="connsiteY5" fmla="*/ 23702 h 397583"/>
              <a:gd name="connsiteX6" fmla="*/ 50893 w 434821"/>
              <a:gd name="connsiteY6" fmla="*/ 23702 h 397583"/>
              <a:gd name="connsiteX7" fmla="*/ 58112 w 434821"/>
              <a:gd name="connsiteY7" fmla="*/ 23101 h 397583"/>
              <a:gd name="connsiteX8" fmla="*/ 67617 w 434821"/>
              <a:gd name="connsiteY8" fmla="*/ 22319 h 397583"/>
              <a:gd name="connsiteX9" fmla="*/ 75077 w 434821"/>
              <a:gd name="connsiteY9" fmla="*/ 21717 h 397583"/>
              <a:gd name="connsiteX10" fmla="*/ 75498 w 434821"/>
              <a:gd name="connsiteY10" fmla="*/ 21597 h 397583"/>
              <a:gd name="connsiteX11" fmla="*/ 87109 w 434821"/>
              <a:gd name="connsiteY11" fmla="*/ 20634 h 397583"/>
              <a:gd name="connsiteX12" fmla="*/ 92162 w 434821"/>
              <a:gd name="connsiteY12" fmla="*/ 20273 h 397583"/>
              <a:gd name="connsiteX13" fmla="*/ 99381 w 434821"/>
              <a:gd name="connsiteY13" fmla="*/ 19672 h 397583"/>
              <a:gd name="connsiteX14" fmla="*/ 102028 w 434821"/>
              <a:gd name="connsiteY14" fmla="*/ 19371 h 397583"/>
              <a:gd name="connsiteX15" fmla="*/ 104314 w 434821"/>
              <a:gd name="connsiteY15" fmla="*/ 19130 h 397583"/>
              <a:gd name="connsiteX16" fmla="*/ 105637 w 434821"/>
              <a:gd name="connsiteY16" fmla="*/ 19130 h 397583"/>
              <a:gd name="connsiteX17" fmla="*/ 112736 w 434821"/>
              <a:gd name="connsiteY17" fmla="*/ 18469 h 397583"/>
              <a:gd name="connsiteX18" fmla="*/ 123564 w 434821"/>
              <a:gd name="connsiteY18" fmla="*/ 17506 h 397583"/>
              <a:gd name="connsiteX19" fmla="*/ 140829 w 434821"/>
              <a:gd name="connsiteY19" fmla="*/ 15942 h 397583"/>
              <a:gd name="connsiteX20" fmla="*/ 147086 w 434821"/>
              <a:gd name="connsiteY20" fmla="*/ 15340 h 397583"/>
              <a:gd name="connsiteX21" fmla="*/ 148891 w 434821"/>
              <a:gd name="connsiteY21" fmla="*/ 15340 h 397583"/>
              <a:gd name="connsiteX22" fmla="*/ 150816 w 434821"/>
              <a:gd name="connsiteY22" fmla="*/ 15100 h 397583"/>
              <a:gd name="connsiteX23" fmla="*/ 152741 w 434821"/>
              <a:gd name="connsiteY23" fmla="*/ 14919 h 397583"/>
              <a:gd name="connsiteX24" fmla="*/ 153884 w 434821"/>
              <a:gd name="connsiteY24" fmla="*/ 14919 h 397583"/>
              <a:gd name="connsiteX25" fmla="*/ 162065 w 434821"/>
              <a:gd name="connsiteY25" fmla="*/ 14137 h 397583"/>
              <a:gd name="connsiteX26" fmla="*/ 173856 w 434821"/>
              <a:gd name="connsiteY26" fmla="*/ 13054 h 397583"/>
              <a:gd name="connsiteX27" fmla="*/ 185286 w 434821"/>
              <a:gd name="connsiteY27" fmla="*/ 11971 h 397583"/>
              <a:gd name="connsiteX28" fmla="*/ 186489 w 434821"/>
              <a:gd name="connsiteY28" fmla="*/ 11971 h 397583"/>
              <a:gd name="connsiteX29" fmla="*/ 193347 w 434821"/>
              <a:gd name="connsiteY29" fmla="*/ 11310 h 397583"/>
              <a:gd name="connsiteX30" fmla="*/ 194009 w 434821"/>
              <a:gd name="connsiteY30" fmla="*/ 11129 h 397583"/>
              <a:gd name="connsiteX31" fmla="*/ 197799 w 434821"/>
              <a:gd name="connsiteY31" fmla="*/ 10828 h 397583"/>
              <a:gd name="connsiteX32" fmla="*/ 200807 w 434821"/>
              <a:gd name="connsiteY32" fmla="*/ 10648 h 397583"/>
              <a:gd name="connsiteX33" fmla="*/ 204777 w 434821"/>
              <a:gd name="connsiteY33" fmla="*/ 10227 h 397583"/>
              <a:gd name="connsiteX34" fmla="*/ 210071 w 434821"/>
              <a:gd name="connsiteY34" fmla="*/ 9806 h 397583"/>
              <a:gd name="connsiteX35" fmla="*/ 211335 w 434821"/>
              <a:gd name="connsiteY35" fmla="*/ 9685 h 397583"/>
              <a:gd name="connsiteX36" fmla="*/ 213741 w 434821"/>
              <a:gd name="connsiteY36" fmla="*/ 9385 h 397583"/>
              <a:gd name="connsiteX37" fmla="*/ 213921 w 434821"/>
              <a:gd name="connsiteY37" fmla="*/ 9385 h 397583"/>
              <a:gd name="connsiteX38" fmla="*/ 221742 w 434821"/>
              <a:gd name="connsiteY38" fmla="*/ 8663 h 397583"/>
              <a:gd name="connsiteX39" fmla="*/ 230525 w 434821"/>
              <a:gd name="connsiteY39" fmla="*/ 7821 h 397583"/>
              <a:gd name="connsiteX40" fmla="*/ 232811 w 434821"/>
              <a:gd name="connsiteY40" fmla="*/ 7640 h 397583"/>
              <a:gd name="connsiteX41" fmla="*/ 234616 w 434821"/>
              <a:gd name="connsiteY41" fmla="*/ 7460 h 397583"/>
              <a:gd name="connsiteX42" fmla="*/ 240030 w 434821"/>
              <a:gd name="connsiteY42" fmla="*/ 6978 h 397583"/>
              <a:gd name="connsiteX43" fmla="*/ 243399 w 434821"/>
              <a:gd name="connsiteY43" fmla="*/ 6617 h 397583"/>
              <a:gd name="connsiteX44" fmla="*/ 249053 w 434821"/>
              <a:gd name="connsiteY44" fmla="*/ 6016 h 397583"/>
              <a:gd name="connsiteX45" fmla="*/ 254347 w 434821"/>
              <a:gd name="connsiteY45" fmla="*/ 5595 h 397583"/>
              <a:gd name="connsiteX46" fmla="*/ 255250 w 434821"/>
              <a:gd name="connsiteY46" fmla="*/ 5414 h 397583"/>
              <a:gd name="connsiteX47" fmla="*/ 257175 w 434821"/>
              <a:gd name="connsiteY47" fmla="*/ 5294 h 397583"/>
              <a:gd name="connsiteX48" fmla="*/ 259882 w 434821"/>
              <a:gd name="connsiteY48" fmla="*/ 4993 h 397583"/>
              <a:gd name="connsiteX49" fmla="*/ 264334 w 434821"/>
              <a:gd name="connsiteY49" fmla="*/ 4632 h 397583"/>
              <a:gd name="connsiteX50" fmla="*/ 265417 w 434821"/>
              <a:gd name="connsiteY50" fmla="*/ 4572 h 397583"/>
              <a:gd name="connsiteX51" fmla="*/ 267703 w 434821"/>
              <a:gd name="connsiteY51" fmla="*/ 4331 h 397583"/>
              <a:gd name="connsiteX52" fmla="*/ 268364 w 434821"/>
              <a:gd name="connsiteY52" fmla="*/ 4211 h 397583"/>
              <a:gd name="connsiteX53" fmla="*/ 272275 w 434821"/>
              <a:gd name="connsiteY53" fmla="*/ 3850 h 397583"/>
              <a:gd name="connsiteX54" fmla="*/ 275703 w 434821"/>
              <a:gd name="connsiteY54" fmla="*/ 3549 h 397583"/>
              <a:gd name="connsiteX55" fmla="*/ 277027 w 434821"/>
              <a:gd name="connsiteY55" fmla="*/ 3369 h 397583"/>
              <a:gd name="connsiteX56" fmla="*/ 281599 w 434821"/>
              <a:gd name="connsiteY56" fmla="*/ 2948 h 397583"/>
              <a:gd name="connsiteX57" fmla="*/ 289119 w 434821"/>
              <a:gd name="connsiteY57" fmla="*/ 2166 h 397583"/>
              <a:gd name="connsiteX58" fmla="*/ 293691 w 434821"/>
              <a:gd name="connsiteY58" fmla="*/ 1745 h 397583"/>
              <a:gd name="connsiteX59" fmla="*/ 300308 w 434821"/>
              <a:gd name="connsiteY59" fmla="*/ 1023 h 397583"/>
              <a:gd name="connsiteX60" fmla="*/ 301631 w 434821"/>
              <a:gd name="connsiteY60" fmla="*/ 902 h 397583"/>
              <a:gd name="connsiteX61" fmla="*/ 301752 w 434821"/>
              <a:gd name="connsiteY61" fmla="*/ 902 h 397583"/>
              <a:gd name="connsiteX62" fmla="*/ 303917 w 434821"/>
              <a:gd name="connsiteY62" fmla="*/ 662 h 397583"/>
              <a:gd name="connsiteX63" fmla="*/ 306324 w 434821"/>
              <a:gd name="connsiteY63" fmla="*/ 421 h 397583"/>
              <a:gd name="connsiteX64" fmla="*/ 310715 w 434821"/>
              <a:gd name="connsiteY64" fmla="*/ 0 h 397583"/>
              <a:gd name="connsiteX65" fmla="*/ 310715 w 434821"/>
              <a:gd name="connsiteY65" fmla="*/ 722 h 397583"/>
              <a:gd name="connsiteX66" fmla="*/ 310956 w 434821"/>
              <a:gd name="connsiteY66" fmla="*/ 1865 h 397583"/>
              <a:gd name="connsiteX67" fmla="*/ 311377 w 434821"/>
              <a:gd name="connsiteY67" fmla="*/ 3068 h 397583"/>
              <a:gd name="connsiteX68" fmla="*/ 310956 w 434821"/>
              <a:gd name="connsiteY68" fmla="*/ 5655 h 397583"/>
              <a:gd name="connsiteX69" fmla="*/ 309873 w 434821"/>
              <a:gd name="connsiteY69" fmla="*/ 7460 h 397583"/>
              <a:gd name="connsiteX70" fmla="*/ 309512 w 434821"/>
              <a:gd name="connsiteY70" fmla="*/ 7881 h 397583"/>
              <a:gd name="connsiteX71" fmla="*/ 310234 w 434821"/>
              <a:gd name="connsiteY71" fmla="*/ 10648 h 397583"/>
              <a:gd name="connsiteX72" fmla="*/ 312640 w 434821"/>
              <a:gd name="connsiteY72" fmla="*/ 13114 h 397583"/>
              <a:gd name="connsiteX73" fmla="*/ 313603 w 434821"/>
              <a:gd name="connsiteY73" fmla="*/ 14257 h 397583"/>
              <a:gd name="connsiteX74" fmla="*/ 314205 w 434821"/>
              <a:gd name="connsiteY74" fmla="*/ 15100 h 397583"/>
              <a:gd name="connsiteX75" fmla="*/ 315468 w 434821"/>
              <a:gd name="connsiteY75" fmla="*/ 19732 h 397583"/>
              <a:gd name="connsiteX76" fmla="*/ 314566 w 434821"/>
              <a:gd name="connsiteY76" fmla="*/ 23943 h 397583"/>
              <a:gd name="connsiteX77" fmla="*/ 313663 w 434821"/>
              <a:gd name="connsiteY77" fmla="*/ 25387 h 397583"/>
              <a:gd name="connsiteX78" fmla="*/ 315769 w 434821"/>
              <a:gd name="connsiteY78" fmla="*/ 28515 h 397583"/>
              <a:gd name="connsiteX79" fmla="*/ 318656 w 434821"/>
              <a:gd name="connsiteY79" fmla="*/ 28816 h 397583"/>
              <a:gd name="connsiteX80" fmla="*/ 321183 w 434821"/>
              <a:gd name="connsiteY80" fmla="*/ 30019 h 397583"/>
              <a:gd name="connsiteX81" fmla="*/ 326176 w 434821"/>
              <a:gd name="connsiteY81" fmla="*/ 31824 h 397583"/>
              <a:gd name="connsiteX82" fmla="*/ 327800 w 434821"/>
              <a:gd name="connsiteY82" fmla="*/ 33027 h 397583"/>
              <a:gd name="connsiteX83" fmla="*/ 329364 w 434821"/>
              <a:gd name="connsiteY83" fmla="*/ 33929 h 397583"/>
              <a:gd name="connsiteX84" fmla="*/ 332673 w 434821"/>
              <a:gd name="connsiteY84" fmla="*/ 37719 h 397583"/>
              <a:gd name="connsiteX85" fmla="*/ 335080 w 434821"/>
              <a:gd name="connsiteY85" fmla="*/ 41329 h 397583"/>
              <a:gd name="connsiteX86" fmla="*/ 335260 w 434821"/>
              <a:gd name="connsiteY86" fmla="*/ 43374 h 397583"/>
              <a:gd name="connsiteX87" fmla="*/ 336643 w 434821"/>
              <a:gd name="connsiteY87" fmla="*/ 43494 h 397583"/>
              <a:gd name="connsiteX88" fmla="*/ 337125 w 434821"/>
              <a:gd name="connsiteY88" fmla="*/ 45539 h 397583"/>
              <a:gd name="connsiteX89" fmla="*/ 336824 w 434821"/>
              <a:gd name="connsiteY89" fmla="*/ 46682 h 397583"/>
              <a:gd name="connsiteX90" fmla="*/ 333816 w 434821"/>
              <a:gd name="connsiteY90" fmla="*/ 50954 h 397583"/>
              <a:gd name="connsiteX91" fmla="*/ 331349 w 434821"/>
              <a:gd name="connsiteY91" fmla="*/ 54202 h 397583"/>
              <a:gd name="connsiteX92" fmla="*/ 330568 w 434821"/>
              <a:gd name="connsiteY92" fmla="*/ 55045 h 397583"/>
              <a:gd name="connsiteX93" fmla="*/ 329906 w 434821"/>
              <a:gd name="connsiteY93" fmla="*/ 55526 h 397583"/>
              <a:gd name="connsiteX94" fmla="*/ 329425 w 434821"/>
              <a:gd name="connsiteY94" fmla="*/ 57932 h 397583"/>
              <a:gd name="connsiteX95" fmla="*/ 327620 w 434821"/>
              <a:gd name="connsiteY95" fmla="*/ 62083 h 397583"/>
              <a:gd name="connsiteX96" fmla="*/ 327439 w 434821"/>
              <a:gd name="connsiteY96" fmla="*/ 64188 h 397583"/>
              <a:gd name="connsiteX97" fmla="*/ 325454 w 434821"/>
              <a:gd name="connsiteY97" fmla="*/ 67437 h 397583"/>
              <a:gd name="connsiteX98" fmla="*/ 323529 w 434821"/>
              <a:gd name="connsiteY98" fmla="*/ 68761 h 397583"/>
              <a:gd name="connsiteX99" fmla="*/ 323228 w 434821"/>
              <a:gd name="connsiteY99" fmla="*/ 70686 h 397583"/>
              <a:gd name="connsiteX100" fmla="*/ 323830 w 434821"/>
              <a:gd name="connsiteY100" fmla="*/ 73814 h 397583"/>
              <a:gd name="connsiteX101" fmla="*/ 324131 w 434821"/>
              <a:gd name="connsiteY101" fmla="*/ 75077 h 397583"/>
              <a:gd name="connsiteX102" fmla="*/ 324492 w 434821"/>
              <a:gd name="connsiteY102" fmla="*/ 82537 h 397583"/>
              <a:gd name="connsiteX103" fmla="*/ 325153 w 434821"/>
              <a:gd name="connsiteY103" fmla="*/ 85966 h 397583"/>
              <a:gd name="connsiteX104" fmla="*/ 325394 w 434821"/>
              <a:gd name="connsiteY104" fmla="*/ 86928 h 397583"/>
              <a:gd name="connsiteX105" fmla="*/ 325635 w 434821"/>
              <a:gd name="connsiteY105" fmla="*/ 87410 h 397583"/>
              <a:gd name="connsiteX106" fmla="*/ 326357 w 434821"/>
              <a:gd name="connsiteY106" fmla="*/ 89996 h 397583"/>
              <a:gd name="connsiteX107" fmla="*/ 327259 w 434821"/>
              <a:gd name="connsiteY107" fmla="*/ 91921 h 397583"/>
              <a:gd name="connsiteX108" fmla="*/ 328582 w 434821"/>
              <a:gd name="connsiteY108" fmla="*/ 95591 h 397583"/>
              <a:gd name="connsiteX109" fmla="*/ 328883 w 434821"/>
              <a:gd name="connsiteY109" fmla="*/ 97696 h 397583"/>
              <a:gd name="connsiteX110" fmla="*/ 330447 w 434821"/>
              <a:gd name="connsiteY110" fmla="*/ 100283 h 397583"/>
              <a:gd name="connsiteX111" fmla="*/ 330628 w 434821"/>
              <a:gd name="connsiteY111" fmla="*/ 100885 h 397583"/>
              <a:gd name="connsiteX112" fmla="*/ 330868 w 434821"/>
              <a:gd name="connsiteY112" fmla="*/ 102148 h 397583"/>
              <a:gd name="connsiteX113" fmla="*/ 330688 w 434821"/>
              <a:gd name="connsiteY113" fmla="*/ 105276 h 397583"/>
              <a:gd name="connsiteX114" fmla="*/ 331831 w 434821"/>
              <a:gd name="connsiteY114" fmla="*/ 108465 h 397583"/>
              <a:gd name="connsiteX115" fmla="*/ 331651 w 434821"/>
              <a:gd name="connsiteY115" fmla="*/ 109969 h 397583"/>
              <a:gd name="connsiteX116" fmla="*/ 332192 w 434821"/>
              <a:gd name="connsiteY116" fmla="*/ 111894 h 397583"/>
              <a:gd name="connsiteX117" fmla="*/ 333094 w 434821"/>
              <a:gd name="connsiteY117" fmla="*/ 112074 h 397583"/>
              <a:gd name="connsiteX118" fmla="*/ 334117 w 434821"/>
              <a:gd name="connsiteY118" fmla="*/ 112495 h 397583"/>
              <a:gd name="connsiteX119" fmla="*/ 334778 w 434821"/>
              <a:gd name="connsiteY119" fmla="*/ 112676 h 397583"/>
              <a:gd name="connsiteX120" fmla="*/ 336222 w 434821"/>
              <a:gd name="connsiteY120" fmla="*/ 113398 h 397583"/>
              <a:gd name="connsiteX121" fmla="*/ 338448 w 434821"/>
              <a:gd name="connsiteY121" fmla="*/ 115383 h 397583"/>
              <a:gd name="connsiteX122" fmla="*/ 339050 w 434821"/>
              <a:gd name="connsiteY122" fmla="*/ 118932 h 397583"/>
              <a:gd name="connsiteX123" fmla="*/ 340373 w 434821"/>
              <a:gd name="connsiteY123" fmla="*/ 121338 h 397583"/>
              <a:gd name="connsiteX124" fmla="*/ 340253 w 434821"/>
              <a:gd name="connsiteY124" fmla="*/ 124407 h 397583"/>
              <a:gd name="connsiteX125" fmla="*/ 340854 w 434821"/>
              <a:gd name="connsiteY125" fmla="*/ 125489 h 397583"/>
              <a:gd name="connsiteX126" fmla="*/ 340975 w 434821"/>
              <a:gd name="connsiteY126" fmla="*/ 125489 h 397583"/>
              <a:gd name="connsiteX127" fmla="*/ 342599 w 434821"/>
              <a:gd name="connsiteY127" fmla="*/ 125550 h 397583"/>
              <a:gd name="connsiteX128" fmla="*/ 342599 w 434821"/>
              <a:gd name="connsiteY128" fmla="*/ 126512 h 397583"/>
              <a:gd name="connsiteX129" fmla="*/ 342900 w 434821"/>
              <a:gd name="connsiteY129" fmla="*/ 129039 h 397583"/>
              <a:gd name="connsiteX130" fmla="*/ 343201 w 434821"/>
              <a:gd name="connsiteY130" fmla="*/ 130122 h 397583"/>
              <a:gd name="connsiteX131" fmla="*/ 343862 w 434821"/>
              <a:gd name="connsiteY131" fmla="*/ 132107 h 397583"/>
              <a:gd name="connsiteX132" fmla="*/ 345066 w 434821"/>
              <a:gd name="connsiteY132" fmla="*/ 136498 h 397583"/>
              <a:gd name="connsiteX133" fmla="*/ 346329 w 434821"/>
              <a:gd name="connsiteY133" fmla="*/ 137822 h 397583"/>
              <a:gd name="connsiteX134" fmla="*/ 345908 w 434821"/>
              <a:gd name="connsiteY134" fmla="*/ 139927 h 397583"/>
              <a:gd name="connsiteX135" fmla="*/ 347412 w 434821"/>
              <a:gd name="connsiteY135" fmla="*/ 140709 h 397583"/>
              <a:gd name="connsiteX136" fmla="*/ 347532 w 434821"/>
              <a:gd name="connsiteY136" fmla="*/ 141732 h 397583"/>
              <a:gd name="connsiteX137" fmla="*/ 348735 w 434821"/>
              <a:gd name="connsiteY137" fmla="*/ 142273 h 397583"/>
              <a:gd name="connsiteX138" fmla="*/ 349036 w 434821"/>
              <a:gd name="connsiteY138" fmla="*/ 141973 h 397583"/>
              <a:gd name="connsiteX139" fmla="*/ 350841 w 434821"/>
              <a:gd name="connsiteY139" fmla="*/ 142574 h 397583"/>
              <a:gd name="connsiteX140" fmla="*/ 351081 w 434821"/>
              <a:gd name="connsiteY140" fmla="*/ 143477 h 397583"/>
              <a:gd name="connsiteX141" fmla="*/ 353127 w 434821"/>
              <a:gd name="connsiteY141" fmla="*/ 145221 h 397583"/>
              <a:gd name="connsiteX142" fmla="*/ 354029 w 434821"/>
              <a:gd name="connsiteY142" fmla="*/ 144980 h 397583"/>
              <a:gd name="connsiteX143" fmla="*/ 355533 w 434821"/>
              <a:gd name="connsiteY143" fmla="*/ 145582 h 397583"/>
              <a:gd name="connsiteX144" fmla="*/ 357338 w 434821"/>
              <a:gd name="connsiteY144" fmla="*/ 146906 h 397583"/>
              <a:gd name="connsiteX145" fmla="*/ 357819 w 434821"/>
              <a:gd name="connsiteY145" fmla="*/ 147507 h 397583"/>
              <a:gd name="connsiteX146" fmla="*/ 359504 w 434821"/>
              <a:gd name="connsiteY146" fmla="*/ 149192 h 397583"/>
              <a:gd name="connsiteX147" fmla="*/ 361609 w 434821"/>
              <a:gd name="connsiteY147" fmla="*/ 149913 h 397583"/>
              <a:gd name="connsiteX148" fmla="*/ 362692 w 434821"/>
              <a:gd name="connsiteY148" fmla="*/ 150515 h 397583"/>
              <a:gd name="connsiteX149" fmla="*/ 364918 w 434821"/>
              <a:gd name="connsiteY149" fmla="*/ 150876 h 397583"/>
              <a:gd name="connsiteX150" fmla="*/ 367083 w 434821"/>
              <a:gd name="connsiteY150" fmla="*/ 150274 h 397583"/>
              <a:gd name="connsiteX151" fmla="*/ 369610 w 434821"/>
              <a:gd name="connsiteY151" fmla="*/ 151538 h 397583"/>
              <a:gd name="connsiteX152" fmla="*/ 371234 w 434821"/>
              <a:gd name="connsiteY152" fmla="*/ 152139 h 397583"/>
              <a:gd name="connsiteX153" fmla="*/ 371896 w 434821"/>
              <a:gd name="connsiteY153" fmla="*/ 152320 h 397583"/>
              <a:gd name="connsiteX154" fmla="*/ 373701 w 434821"/>
              <a:gd name="connsiteY154" fmla="*/ 152621 h 397583"/>
              <a:gd name="connsiteX155" fmla="*/ 379717 w 434821"/>
              <a:gd name="connsiteY155" fmla="*/ 153523 h 397583"/>
              <a:gd name="connsiteX156" fmla="*/ 380559 w 434821"/>
              <a:gd name="connsiteY156" fmla="*/ 153764 h 397583"/>
              <a:gd name="connsiteX157" fmla="*/ 381762 w 434821"/>
              <a:gd name="connsiteY157" fmla="*/ 153824 h 397583"/>
              <a:gd name="connsiteX158" fmla="*/ 384650 w 434821"/>
              <a:gd name="connsiteY158" fmla="*/ 154185 h 397583"/>
              <a:gd name="connsiteX159" fmla="*/ 385973 w 434821"/>
              <a:gd name="connsiteY159" fmla="*/ 154425 h 397583"/>
              <a:gd name="connsiteX160" fmla="*/ 388560 w 434821"/>
              <a:gd name="connsiteY160" fmla="*/ 154606 h 397583"/>
              <a:gd name="connsiteX161" fmla="*/ 389883 w 434821"/>
              <a:gd name="connsiteY161" fmla="*/ 154907 h 397583"/>
              <a:gd name="connsiteX162" fmla="*/ 394094 w 434821"/>
              <a:gd name="connsiteY162" fmla="*/ 155508 h 397583"/>
              <a:gd name="connsiteX163" fmla="*/ 396741 w 434821"/>
              <a:gd name="connsiteY163" fmla="*/ 156350 h 397583"/>
              <a:gd name="connsiteX164" fmla="*/ 398546 w 434821"/>
              <a:gd name="connsiteY164" fmla="*/ 158336 h 397583"/>
              <a:gd name="connsiteX165" fmla="*/ 398726 w 434821"/>
              <a:gd name="connsiteY165" fmla="*/ 158997 h 397583"/>
              <a:gd name="connsiteX166" fmla="*/ 400110 w 434821"/>
              <a:gd name="connsiteY166" fmla="*/ 161223 h 397583"/>
              <a:gd name="connsiteX167" fmla="*/ 400892 w 434821"/>
              <a:gd name="connsiteY167" fmla="*/ 163329 h 397583"/>
              <a:gd name="connsiteX168" fmla="*/ 401193 w 434821"/>
              <a:gd name="connsiteY168" fmla="*/ 164712 h 397583"/>
              <a:gd name="connsiteX169" fmla="*/ 402757 w 434821"/>
              <a:gd name="connsiteY169" fmla="*/ 166938 h 397583"/>
              <a:gd name="connsiteX170" fmla="*/ 403479 w 434821"/>
              <a:gd name="connsiteY170" fmla="*/ 167359 h 397583"/>
              <a:gd name="connsiteX171" fmla="*/ 405103 w 434821"/>
              <a:gd name="connsiteY171" fmla="*/ 168863 h 397583"/>
              <a:gd name="connsiteX172" fmla="*/ 405705 w 434821"/>
              <a:gd name="connsiteY172" fmla="*/ 170728 h 397583"/>
              <a:gd name="connsiteX173" fmla="*/ 407269 w 434821"/>
              <a:gd name="connsiteY173" fmla="*/ 172713 h 397583"/>
              <a:gd name="connsiteX174" fmla="*/ 407870 w 434821"/>
              <a:gd name="connsiteY174" fmla="*/ 173315 h 397583"/>
              <a:gd name="connsiteX175" fmla="*/ 408171 w 434821"/>
              <a:gd name="connsiteY175" fmla="*/ 173796 h 397583"/>
              <a:gd name="connsiteX176" fmla="*/ 408653 w 434821"/>
              <a:gd name="connsiteY176" fmla="*/ 175721 h 397583"/>
              <a:gd name="connsiteX177" fmla="*/ 409735 w 434821"/>
              <a:gd name="connsiteY177" fmla="*/ 178308 h 397583"/>
              <a:gd name="connsiteX178" fmla="*/ 409013 w 434821"/>
              <a:gd name="connsiteY178" fmla="*/ 179571 h 397583"/>
              <a:gd name="connsiteX179" fmla="*/ 408532 w 434821"/>
              <a:gd name="connsiteY179" fmla="*/ 180414 h 397583"/>
              <a:gd name="connsiteX180" fmla="*/ 407389 w 434821"/>
              <a:gd name="connsiteY180" fmla="*/ 183241 h 397583"/>
              <a:gd name="connsiteX181" fmla="*/ 407630 w 434821"/>
              <a:gd name="connsiteY181" fmla="*/ 184685 h 397583"/>
              <a:gd name="connsiteX182" fmla="*/ 408472 w 434821"/>
              <a:gd name="connsiteY182" fmla="*/ 186249 h 397583"/>
              <a:gd name="connsiteX183" fmla="*/ 409976 w 434821"/>
              <a:gd name="connsiteY183" fmla="*/ 187332 h 397583"/>
              <a:gd name="connsiteX184" fmla="*/ 412443 w 434821"/>
              <a:gd name="connsiteY184" fmla="*/ 188956 h 397583"/>
              <a:gd name="connsiteX185" fmla="*/ 415089 w 434821"/>
              <a:gd name="connsiteY185" fmla="*/ 190099 h 397583"/>
              <a:gd name="connsiteX186" fmla="*/ 417376 w 434821"/>
              <a:gd name="connsiteY186" fmla="*/ 190520 h 397583"/>
              <a:gd name="connsiteX187" fmla="*/ 420985 w 434821"/>
              <a:gd name="connsiteY187" fmla="*/ 191904 h 397583"/>
              <a:gd name="connsiteX188" fmla="*/ 422068 w 434821"/>
              <a:gd name="connsiteY188" fmla="*/ 193588 h 397583"/>
              <a:gd name="connsiteX189" fmla="*/ 422910 w 434821"/>
              <a:gd name="connsiteY189" fmla="*/ 196055 h 397583"/>
              <a:gd name="connsiteX190" fmla="*/ 425737 w 434821"/>
              <a:gd name="connsiteY190" fmla="*/ 197077 h 397583"/>
              <a:gd name="connsiteX191" fmla="*/ 428384 w 434821"/>
              <a:gd name="connsiteY191" fmla="*/ 197980 h 397583"/>
              <a:gd name="connsiteX192" fmla="*/ 428986 w 434821"/>
              <a:gd name="connsiteY192" fmla="*/ 198220 h 397583"/>
              <a:gd name="connsiteX193" fmla="*/ 430911 w 434821"/>
              <a:gd name="connsiteY193" fmla="*/ 199183 h 397583"/>
              <a:gd name="connsiteX194" fmla="*/ 432475 w 434821"/>
              <a:gd name="connsiteY194" fmla="*/ 200566 h 397583"/>
              <a:gd name="connsiteX195" fmla="*/ 434159 w 434821"/>
              <a:gd name="connsiteY195" fmla="*/ 200927 h 397583"/>
              <a:gd name="connsiteX196" fmla="*/ 434821 w 434821"/>
              <a:gd name="connsiteY196" fmla="*/ 201409 h 397583"/>
              <a:gd name="connsiteX197" fmla="*/ 430911 w 434821"/>
              <a:gd name="connsiteY197" fmla="*/ 201770 h 397583"/>
              <a:gd name="connsiteX198" fmla="*/ 408352 w 434821"/>
              <a:gd name="connsiteY198" fmla="*/ 204176 h 397583"/>
              <a:gd name="connsiteX199" fmla="*/ 410036 w 434821"/>
              <a:gd name="connsiteY199" fmla="*/ 220659 h 397583"/>
              <a:gd name="connsiteX200" fmla="*/ 399027 w 434821"/>
              <a:gd name="connsiteY200" fmla="*/ 221862 h 397583"/>
              <a:gd name="connsiteX201" fmla="*/ 372197 w 434821"/>
              <a:gd name="connsiteY201" fmla="*/ 224569 h 397583"/>
              <a:gd name="connsiteX202" fmla="*/ 362632 w 434821"/>
              <a:gd name="connsiteY202" fmla="*/ 225472 h 397583"/>
              <a:gd name="connsiteX203" fmla="*/ 344344 w 434821"/>
              <a:gd name="connsiteY203" fmla="*/ 227277 h 397583"/>
              <a:gd name="connsiteX204" fmla="*/ 313362 w 434821"/>
              <a:gd name="connsiteY204" fmla="*/ 230285 h 397583"/>
              <a:gd name="connsiteX205" fmla="*/ 316130 w 434821"/>
              <a:gd name="connsiteY205" fmla="*/ 260544 h 397583"/>
              <a:gd name="connsiteX206" fmla="*/ 317995 w 434821"/>
              <a:gd name="connsiteY206" fmla="*/ 279975 h 397583"/>
              <a:gd name="connsiteX207" fmla="*/ 319499 w 434821"/>
              <a:gd name="connsiteY207" fmla="*/ 296518 h 397583"/>
              <a:gd name="connsiteX208" fmla="*/ 321123 w 434821"/>
              <a:gd name="connsiteY208" fmla="*/ 313062 h 397583"/>
              <a:gd name="connsiteX209" fmla="*/ 307527 w 434821"/>
              <a:gd name="connsiteY209" fmla="*/ 314566 h 397583"/>
              <a:gd name="connsiteX210" fmla="*/ 291284 w 434821"/>
              <a:gd name="connsiteY210" fmla="*/ 315949 h 397583"/>
              <a:gd name="connsiteX211" fmla="*/ 272515 w 434821"/>
              <a:gd name="connsiteY211" fmla="*/ 317453 h 397583"/>
              <a:gd name="connsiteX212" fmla="*/ 246347 w 434821"/>
              <a:gd name="connsiteY212" fmla="*/ 319980 h 397583"/>
              <a:gd name="connsiteX213" fmla="*/ 221982 w 434821"/>
              <a:gd name="connsiteY213" fmla="*/ 321965 h 397583"/>
              <a:gd name="connsiteX214" fmla="*/ 206582 w 434821"/>
              <a:gd name="connsiteY214" fmla="*/ 323409 h 397583"/>
              <a:gd name="connsiteX215" fmla="*/ 199243 w 434821"/>
              <a:gd name="connsiteY215" fmla="*/ 324010 h 397583"/>
              <a:gd name="connsiteX216" fmla="*/ 191062 w 434821"/>
              <a:gd name="connsiteY216" fmla="*/ 324793 h 397583"/>
              <a:gd name="connsiteX217" fmla="*/ 192746 w 434821"/>
              <a:gd name="connsiteY217" fmla="*/ 348134 h 397583"/>
              <a:gd name="connsiteX218" fmla="*/ 194129 w 434821"/>
              <a:gd name="connsiteY218" fmla="*/ 363354 h 397583"/>
              <a:gd name="connsiteX219" fmla="*/ 195212 w 434821"/>
              <a:gd name="connsiteY219" fmla="*/ 374423 h 397583"/>
              <a:gd name="connsiteX220" fmla="*/ 195513 w 434821"/>
              <a:gd name="connsiteY220" fmla="*/ 374423 h 397583"/>
              <a:gd name="connsiteX221" fmla="*/ 197017 w 434821"/>
              <a:gd name="connsiteY221" fmla="*/ 391808 h 397583"/>
              <a:gd name="connsiteX222" fmla="*/ 159479 w 434821"/>
              <a:gd name="connsiteY222" fmla="*/ 395237 h 397583"/>
              <a:gd name="connsiteX223" fmla="*/ 132648 w 434821"/>
              <a:gd name="connsiteY223" fmla="*/ 397584 h 397583"/>
              <a:gd name="connsiteX224" fmla="*/ 131084 w 434821"/>
              <a:gd name="connsiteY224" fmla="*/ 379957 h 397583"/>
              <a:gd name="connsiteX225" fmla="*/ 129761 w 434821"/>
              <a:gd name="connsiteY225" fmla="*/ 380138 h 397583"/>
              <a:gd name="connsiteX226" fmla="*/ 125670 w 434821"/>
              <a:gd name="connsiteY226" fmla="*/ 330508 h 397583"/>
              <a:gd name="connsiteX227" fmla="*/ 124587 w 434821"/>
              <a:gd name="connsiteY227" fmla="*/ 316671 h 397583"/>
              <a:gd name="connsiteX228" fmla="*/ 119955 w 434821"/>
              <a:gd name="connsiteY228" fmla="*/ 264334 h 397583"/>
              <a:gd name="connsiteX229" fmla="*/ 105096 w 434821"/>
              <a:gd name="connsiteY229" fmla="*/ 265657 h 397583"/>
              <a:gd name="connsiteX230" fmla="*/ 69242 w 434821"/>
              <a:gd name="connsiteY230" fmla="*/ 268906 h 397583"/>
              <a:gd name="connsiteX231" fmla="*/ 23341 w 434821"/>
              <a:gd name="connsiteY231" fmla="*/ 272335 h 397583"/>
              <a:gd name="connsiteX232" fmla="*/ 20393 w 434821"/>
              <a:gd name="connsiteY232" fmla="*/ 234556 h 397583"/>
              <a:gd name="connsiteX233" fmla="*/ 19612 w 434821"/>
              <a:gd name="connsiteY233" fmla="*/ 222584 h 397583"/>
              <a:gd name="connsiteX234" fmla="*/ 14498 w 434821"/>
              <a:gd name="connsiteY234" fmla="*/ 222945 h 397583"/>
              <a:gd name="connsiteX235" fmla="*/ 13295 w 434821"/>
              <a:gd name="connsiteY235" fmla="*/ 206522 h 397583"/>
              <a:gd name="connsiteX236" fmla="*/ 28334 w 434821"/>
              <a:gd name="connsiteY236" fmla="*/ 205379 h 397583"/>
              <a:gd name="connsiteX237" fmla="*/ 62323 w 434821"/>
              <a:gd name="connsiteY237" fmla="*/ 202792 h 397583"/>
              <a:gd name="connsiteX238" fmla="*/ 78626 w 434821"/>
              <a:gd name="connsiteY238" fmla="*/ 201529 h 397583"/>
              <a:gd name="connsiteX239" fmla="*/ 75739 w 434821"/>
              <a:gd name="connsiteY239" fmla="*/ 163629 h 397583"/>
              <a:gd name="connsiteX240" fmla="*/ 73513 w 434821"/>
              <a:gd name="connsiteY240" fmla="*/ 134934 h 397583"/>
              <a:gd name="connsiteX241" fmla="*/ 35674 w 434821"/>
              <a:gd name="connsiteY241" fmla="*/ 137942 h 397583"/>
              <a:gd name="connsiteX242" fmla="*/ 8302 w 434821"/>
              <a:gd name="connsiteY242" fmla="*/ 139927 h 397583"/>
              <a:gd name="connsiteX243" fmla="*/ 7219 w 434821"/>
              <a:gd name="connsiteY243" fmla="*/ 123324 h 397583"/>
              <a:gd name="connsiteX244" fmla="*/ 4331 w 434821"/>
              <a:gd name="connsiteY244" fmla="*/ 84823 h 397583"/>
              <a:gd name="connsiteX245" fmla="*/ 1263 w 434821"/>
              <a:gd name="connsiteY245" fmla="*/ 44938 h 397583"/>
              <a:gd name="connsiteX246" fmla="*/ 0 w 434821"/>
              <a:gd name="connsiteY246" fmla="*/ 27613 h 39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</a:cxnLst>
            <a:rect l="l" t="t" r="r" b="b"/>
            <a:pathLst>
              <a:path w="434821" h="397583">
                <a:moveTo>
                  <a:pt x="0" y="27613"/>
                </a:moveTo>
                <a:lnTo>
                  <a:pt x="1323" y="27552"/>
                </a:lnTo>
                <a:lnTo>
                  <a:pt x="19612" y="26169"/>
                </a:lnTo>
                <a:lnTo>
                  <a:pt x="33748" y="25086"/>
                </a:lnTo>
                <a:lnTo>
                  <a:pt x="35914" y="24845"/>
                </a:lnTo>
                <a:lnTo>
                  <a:pt x="50412" y="23702"/>
                </a:lnTo>
                <a:lnTo>
                  <a:pt x="50893" y="23702"/>
                </a:lnTo>
                <a:lnTo>
                  <a:pt x="58112" y="23101"/>
                </a:lnTo>
                <a:lnTo>
                  <a:pt x="67617" y="22319"/>
                </a:lnTo>
                <a:lnTo>
                  <a:pt x="75077" y="21717"/>
                </a:lnTo>
                <a:lnTo>
                  <a:pt x="75498" y="21597"/>
                </a:lnTo>
                <a:lnTo>
                  <a:pt x="87109" y="20634"/>
                </a:lnTo>
                <a:lnTo>
                  <a:pt x="92162" y="20273"/>
                </a:lnTo>
                <a:lnTo>
                  <a:pt x="99381" y="19672"/>
                </a:lnTo>
                <a:lnTo>
                  <a:pt x="102028" y="19371"/>
                </a:lnTo>
                <a:lnTo>
                  <a:pt x="104314" y="19130"/>
                </a:lnTo>
                <a:lnTo>
                  <a:pt x="105637" y="19130"/>
                </a:lnTo>
                <a:lnTo>
                  <a:pt x="112736" y="18469"/>
                </a:lnTo>
                <a:lnTo>
                  <a:pt x="123564" y="17506"/>
                </a:lnTo>
                <a:lnTo>
                  <a:pt x="140829" y="15942"/>
                </a:lnTo>
                <a:lnTo>
                  <a:pt x="147086" y="15340"/>
                </a:lnTo>
                <a:lnTo>
                  <a:pt x="148891" y="15340"/>
                </a:lnTo>
                <a:lnTo>
                  <a:pt x="150816" y="15100"/>
                </a:lnTo>
                <a:lnTo>
                  <a:pt x="152741" y="14919"/>
                </a:lnTo>
                <a:lnTo>
                  <a:pt x="153884" y="14919"/>
                </a:lnTo>
                <a:lnTo>
                  <a:pt x="162065" y="14137"/>
                </a:lnTo>
                <a:lnTo>
                  <a:pt x="173856" y="13054"/>
                </a:lnTo>
                <a:lnTo>
                  <a:pt x="185286" y="11971"/>
                </a:lnTo>
                <a:lnTo>
                  <a:pt x="186489" y="11971"/>
                </a:lnTo>
                <a:lnTo>
                  <a:pt x="193347" y="11310"/>
                </a:lnTo>
                <a:lnTo>
                  <a:pt x="194009" y="11129"/>
                </a:lnTo>
                <a:lnTo>
                  <a:pt x="197799" y="10828"/>
                </a:lnTo>
                <a:lnTo>
                  <a:pt x="200807" y="10648"/>
                </a:lnTo>
                <a:lnTo>
                  <a:pt x="204777" y="10227"/>
                </a:lnTo>
                <a:lnTo>
                  <a:pt x="210071" y="9806"/>
                </a:lnTo>
                <a:lnTo>
                  <a:pt x="211335" y="9685"/>
                </a:lnTo>
                <a:lnTo>
                  <a:pt x="213741" y="9385"/>
                </a:lnTo>
                <a:lnTo>
                  <a:pt x="213921" y="9385"/>
                </a:lnTo>
                <a:lnTo>
                  <a:pt x="221742" y="8663"/>
                </a:lnTo>
                <a:lnTo>
                  <a:pt x="230525" y="7821"/>
                </a:lnTo>
                <a:lnTo>
                  <a:pt x="232811" y="7640"/>
                </a:lnTo>
                <a:lnTo>
                  <a:pt x="234616" y="7460"/>
                </a:lnTo>
                <a:lnTo>
                  <a:pt x="240030" y="6978"/>
                </a:lnTo>
                <a:lnTo>
                  <a:pt x="243399" y="6617"/>
                </a:lnTo>
                <a:lnTo>
                  <a:pt x="249053" y="6016"/>
                </a:lnTo>
                <a:lnTo>
                  <a:pt x="254347" y="5595"/>
                </a:lnTo>
                <a:lnTo>
                  <a:pt x="255250" y="5414"/>
                </a:lnTo>
                <a:lnTo>
                  <a:pt x="257175" y="5294"/>
                </a:lnTo>
                <a:lnTo>
                  <a:pt x="259882" y="4993"/>
                </a:lnTo>
                <a:lnTo>
                  <a:pt x="264334" y="4632"/>
                </a:lnTo>
                <a:lnTo>
                  <a:pt x="265417" y="4572"/>
                </a:lnTo>
                <a:lnTo>
                  <a:pt x="267703" y="4331"/>
                </a:lnTo>
                <a:lnTo>
                  <a:pt x="268364" y="4211"/>
                </a:lnTo>
                <a:lnTo>
                  <a:pt x="272275" y="3850"/>
                </a:lnTo>
                <a:lnTo>
                  <a:pt x="275703" y="3549"/>
                </a:lnTo>
                <a:lnTo>
                  <a:pt x="277027" y="3369"/>
                </a:lnTo>
                <a:lnTo>
                  <a:pt x="281599" y="2948"/>
                </a:lnTo>
                <a:lnTo>
                  <a:pt x="289119" y="2166"/>
                </a:lnTo>
                <a:lnTo>
                  <a:pt x="293691" y="1745"/>
                </a:lnTo>
                <a:lnTo>
                  <a:pt x="300308" y="1023"/>
                </a:lnTo>
                <a:lnTo>
                  <a:pt x="301631" y="902"/>
                </a:lnTo>
                <a:lnTo>
                  <a:pt x="301752" y="902"/>
                </a:lnTo>
                <a:lnTo>
                  <a:pt x="303917" y="662"/>
                </a:lnTo>
                <a:lnTo>
                  <a:pt x="306324" y="421"/>
                </a:lnTo>
                <a:lnTo>
                  <a:pt x="310715" y="0"/>
                </a:lnTo>
                <a:lnTo>
                  <a:pt x="310715" y="722"/>
                </a:lnTo>
                <a:lnTo>
                  <a:pt x="310956" y="1865"/>
                </a:lnTo>
                <a:lnTo>
                  <a:pt x="311377" y="3068"/>
                </a:lnTo>
                <a:lnTo>
                  <a:pt x="310956" y="5655"/>
                </a:lnTo>
                <a:lnTo>
                  <a:pt x="309873" y="7460"/>
                </a:lnTo>
                <a:lnTo>
                  <a:pt x="309512" y="7881"/>
                </a:lnTo>
                <a:lnTo>
                  <a:pt x="310234" y="10648"/>
                </a:lnTo>
                <a:lnTo>
                  <a:pt x="312640" y="13114"/>
                </a:lnTo>
                <a:lnTo>
                  <a:pt x="313603" y="14257"/>
                </a:lnTo>
                <a:lnTo>
                  <a:pt x="314205" y="15100"/>
                </a:lnTo>
                <a:lnTo>
                  <a:pt x="315468" y="19732"/>
                </a:lnTo>
                <a:lnTo>
                  <a:pt x="314566" y="23943"/>
                </a:lnTo>
                <a:lnTo>
                  <a:pt x="313663" y="25387"/>
                </a:lnTo>
                <a:lnTo>
                  <a:pt x="315769" y="28515"/>
                </a:lnTo>
                <a:lnTo>
                  <a:pt x="318656" y="28816"/>
                </a:lnTo>
                <a:lnTo>
                  <a:pt x="321183" y="30019"/>
                </a:lnTo>
                <a:lnTo>
                  <a:pt x="326176" y="31824"/>
                </a:lnTo>
                <a:lnTo>
                  <a:pt x="327800" y="33027"/>
                </a:lnTo>
                <a:lnTo>
                  <a:pt x="329364" y="33929"/>
                </a:lnTo>
                <a:lnTo>
                  <a:pt x="332673" y="37719"/>
                </a:lnTo>
                <a:lnTo>
                  <a:pt x="335080" y="41329"/>
                </a:lnTo>
                <a:lnTo>
                  <a:pt x="335260" y="43374"/>
                </a:lnTo>
                <a:lnTo>
                  <a:pt x="336643" y="43494"/>
                </a:lnTo>
                <a:lnTo>
                  <a:pt x="337125" y="45539"/>
                </a:lnTo>
                <a:lnTo>
                  <a:pt x="336824" y="46682"/>
                </a:lnTo>
                <a:lnTo>
                  <a:pt x="333816" y="50954"/>
                </a:lnTo>
                <a:lnTo>
                  <a:pt x="331349" y="54202"/>
                </a:lnTo>
                <a:lnTo>
                  <a:pt x="330568" y="55045"/>
                </a:lnTo>
                <a:lnTo>
                  <a:pt x="329906" y="55526"/>
                </a:lnTo>
                <a:lnTo>
                  <a:pt x="329425" y="57932"/>
                </a:lnTo>
                <a:lnTo>
                  <a:pt x="327620" y="62083"/>
                </a:lnTo>
                <a:lnTo>
                  <a:pt x="327439" y="64188"/>
                </a:lnTo>
                <a:lnTo>
                  <a:pt x="325454" y="67437"/>
                </a:lnTo>
                <a:lnTo>
                  <a:pt x="323529" y="68761"/>
                </a:lnTo>
                <a:lnTo>
                  <a:pt x="323228" y="70686"/>
                </a:lnTo>
                <a:lnTo>
                  <a:pt x="323830" y="73814"/>
                </a:lnTo>
                <a:lnTo>
                  <a:pt x="324131" y="75077"/>
                </a:lnTo>
                <a:lnTo>
                  <a:pt x="324492" y="82537"/>
                </a:lnTo>
                <a:lnTo>
                  <a:pt x="325153" y="85966"/>
                </a:lnTo>
                <a:lnTo>
                  <a:pt x="325394" y="86928"/>
                </a:lnTo>
                <a:lnTo>
                  <a:pt x="325635" y="87410"/>
                </a:lnTo>
                <a:lnTo>
                  <a:pt x="326357" y="89996"/>
                </a:lnTo>
                <a:lnTo>
                  <a:pt x="327259" y="91921"/>
                </a:lnTo>
                <a:lnTo>
                  <a:pt x="328582" y="95591"/>
                </a:lnTo>
                <a:lnTo>
                  <a:pt x="328883" y="97696"/>
                </a:lnTo>
                <a:lnTo>
                  <a:pt x="330447" y="100283"/>
                </a:lnTo>
                <a:lnTo>
                  <a:pt x="330628" y="100885"/>
                </a:lnTo>
                <a:lnTo>
                  <a:pt x="330868" y="102148"/>
                </a:lnTo>
                <a:lnTo>
                  <a:pt x="330688" y="105276"/>
                </a:lnTo>
                <a:lnTo>
                  <a:pt x="331831" y="108465"/>
                </a:lnTo>
                <a:lnTo>
                  <a:pt x="331651" y="109969"/>
                </a:lnTo>
                <a:lnTo>
                  <a:pt x="332192" y="111894"/>
                </a:lnTo>
                <a:lnTo>
                  <a:pt x="333094" y="112074"/>
                </a:lnTo>
                <a:lnTo>
                  <a:pt x="334117" y="112495"/>
                </a:lnTo>
                <a:lnTo>
                  <a:pt x="334778" y="112676"/>
                </a:lnTo>
                <a:lnTo>
                  <a:pt x="336222" y="113398"/>
                </a:lnTo>
                <a:lnTo>
                  <a:pt x="338448" y="115383"/>
                </a:lnTo>
                <a:lnTo>
                  <a:pt x="339050" y="118932"/>
                </a:lnTo>
                <a:lnTo>
                  <a:pt x="340373" y="121338"/>
                </a:lnTo>
                <a:lnTo>
                  <a:pt x="340253" y="124407"/>
                </a:lnTo>
                <a:lnTo>
                  <a:pt x="340854" y="125489"/>
                </a:lnTo>
                <a:lnTo>
                  <a:pt x="340975" y="125489"/>
                </a:lnTo>
                <a:lnTo>
                  <a:pt x="342599" y="125550"/>
                </a:lnTo>
                <a:lnTo>
                  <a:pt x="342599" y="126512"/>
                </a:lnTo>
                <a:lnTo>
                  <a:pt x="342900" y="129039"/>
                </a:lnTo>
                <a:lnTo>
                  <a:pt x="343201" y="130122"/>
                </a:lnTo>
                <a:lnTo>
                  <a:pt x="343862" y="132107"/>
                </a:lnTo>
                <a:lnTo>
                  <a:pt x="345066" y="136498"/>
                </a:lnTo>
                <a:lnTo>
                  <a:pt x="346329" y="137822"/>
                </a:lnTo>
                <a:lnTo>
                  <a:pt x="345908" y="139927"/>
                </a:lnTo>
                <a:lnTo>
                  <a:pt x="347412" y="140709"/>
                </a:lnTo>
                <a:lnTo>
                  <a:pt x="347532" y="141732"/>
                </a:lnTo>
                <a:lnTo>
                  <a:pt x="348735" y="142273"/>
                </a:lnTo>
                <a:lnTo>
                  <a:pt x="349036" y="141973"/>
                </a:lnTo>
                <a:lnTo>
                  <a:pt x="350841" y="142574"/>
                </a:lnTo>
                <a:lnTo>
                  <a:pt x="351081" y="143477"/>
                </a:lnTo>
                <a:lnTo>
                  <a:pt x="353127" y="145221"/>
                </a:lnTo>
                <a:lnTo>
                  <a:pt x="354029" y="144980"/>
                </a:lnTo>
                <a:lnTo>
                  <a:pt x="355533" y="145582"/>
                </a:lnTo>
                <a:lnTo>
                  <a:pt x="357338" y="146906"/>
                </a:lnTo>
                <a:lnTo>
                  <a:pt x="357819" y="147507"/>
                </a:lnTo>
                <a:lnTo>
                  <a:pt x="359504" y="149192"/>
                </a:lnTo>
                <a:lnTo>
                  <a:pt x="361609" y="149913"/>
                </a:lnTo>
                <a:lnTo>
                  <a:pt x="362692" y="150515"/>
                </a:lnTo>
                <a:lnTo>
                  <a:pt x="364918" y="150876"/>
                </a:lnTo>
                <a:lnTo>
                  <a:pt x="367083" y="150274"/>
                </a:lnTo>
                <a:lnTo>
                  <a:pt x="369610" y="151538"/>
                </a:lnTo>
                <a:lnTo>
                  <a:pt x="371234" y="152139"/>
                </a:lnTo>
                <a:lnTo>
                  <a:pt x="371896" y="152320"/>
                </a:lnTo>
                <a:lnTo>
                  <a:pt x="373701" y="152621"/>
                </a:lnTo>
                <a:lnTo>
                  <a:pt x="379717" y="153523"/>
                </a:lnTo>
                <a:lnTo>
                  <a:pt x="380559" y="153764"/>
                </a:lnTo>
                <a:lnTo>
                  <a:pt x="381762" y="153824"/>
                </a:lnTo>
                <a:lnTo>
                  <a:pt x="384650" y="154185"/>
                </a:lnTo>
                <a:lnTo>
                  <a:pt x="385973" y="154425"/>
                </a:lnTo>
                <a:lnTo>
                  <a:pt x="388560" y="154606"/>
                </a:lnTo>
                <a:lnTo>
                  <a:pt x="389883" y="154907"/>
                </a:lnTo>
                <a:lnTo>
                  <a:pt x="394094" y="155508"/>
                </a:lnTo>
                <a:lnTo>
                  <a:pt x="396741" y="156350"/>
                </a:lnTo>
                <a:lnTo>
                  <a:pt x="398546" y="158336"/>
                </a:lnTo>
                <a:lnTo>
                  <a:pt x="398726" y="158997"/>
                </a:lnTo>
                <a:lnTo>
                  <a:pt x="400110" y="161223"/>
                </a:lnTo>
                <a:lnTo>
                  <a:pt x="400892" y="163329"/>
                </a:lnTo>
                <a:lnTo>
                  <a:pt x="401193" y="164712"/>
                </a:lnTo>
                <a:lnTo>
                  <a:pt x="402757" y="166938"/>
                </a:lnTo>
                <a:lnTo>
                  <a:pt x="403479" y="167359"/>
                </a:lnTo>
                <a:lnTo>
                  <a:pt x="405103" y="168863"/>
                </a:lnTo>
                <a:lnTo>
                  <a:pt x="405705" y="170728"/>
                </a:lnTo>
                <a:lnTo>
                  <a:pt x="407269" y="172713"/>
                </a:lnTo>
                <a:lnTo>
                  <a:pt x="407870" y="173315"/>
                </a:lnTo>
                <a:lnTo>
                  <a:pt x="408171" y="173796"/>
                </a:lnTo>
                <a:lnTo>
                  <a:pt x="408653" y="175721"/>
                </a:lnTo>
                <a:lnTo>
                  <a:pt x="409735" y="178308"/>
                </a:lnTo>
                <a:lnTo>
                  <a:pt x="409013" y="179571"/>
                </a:lnTo>
                <a:lnTo>
                  <a:pt x="408532" y="180414"/>
                </a:lnTo>
                <a:lnTo>
                  <a:pt x="407389" y="183241"/>
                </a:lnTo>
                <a:lnTo>
                  <a:pt x="407630" y="184685"/>
                </a:lnTo>
                <a:lnTo>
                  <a:pt x="408472" y="186249"/>
                </a:lnTo>
                <a:lnTo>
                  <a:pt x="409976" y="187332"/>
                </a:lnTo>
                <a:lnTo>
                  <a:pt x="412443" y="188956"/>
                </a:lnTo>
                <a:lnTo>
                  <a:pt x="415089" y="190099"/>
                </a:lnTo>
                <a:lnTo>
                  <a:pt x="417376" y="190520"/>
                </a:lnTo>
                <a:lnTo>
                  <a:pt x="420985" y="191904"/>
                </a:lnTo>
                <a:lnTo>
                  <a:pt x="422068" y="193588"/>
                </a:lnTo>
                <a:lnTo>
                  <a:pt x="422910" y="196055"/>
                </a:lnTo>
                <a:lnTo>
                  <a:pt x="425737" y="197077"/>
                </a:lnTo>
                <a:lnTo>
                  <a:pt x="428384" y="197980"/>
                </a:lnTo>
                <a:lnTo>
                  <a:pt x="428986" y="198220"/>
                </a:lnTo>
                <a:lnTo>
                  <a:pt x="430911" y="199183"/>
                </a:lnTo>
                <a:lnTo>
                  <a:pt x="432475" y="200566"/>
                </a:lnTo>
                <a:lnTo>
                  <a:pt x="434159" y="200927"/>
                </a:lnTo>
                <a:lnTo>
                  <a:pt x="434821" y="201409"/>
                </a:lnTo>
                <a:lnTo>
                  <a:pt x="430911" y="201770"/>
                </a:lnTo>
                <a:lnTo>
                  <a:pt x="408352" y="204176"/>
                </a:lnTo>
                <a:lnTo>
                  <a:pt x="410036" y="220659"/>
                </a:lnTo>
                <a:lnTo>
                  <a:pt x="399027" y="221862"/>
                </a:lnTo>
                <a:lnTo>
                  <a:pt x="372197" y="224569"/>
                </a:lnTo>
                <a:lnTo>
                  <a:pt x="362632" y="225472"/>
                </a:lnTo>
                <a:lnTo>
                  <a:pt x="344344" y="227277"/>
                </a:lnTo>
                <a:lnTo>
                  <a:pt x="313362" y="230285"/>
                </a:lnTo>
                <a:lnTo>
                  <a:pt x="316130" y="260544"/>
                </a:lnTo>
                <a:lnTo>
                  <a:pt x="317995" y="279975"/>
                </a:lnTo>
                <a:lnTo>
                  <a:pt x="319499" y="296518"/>
                </a:lnTo>
                <a:lnTo>
                  <a:pt x="321123" y="313062"/>
                </a:lnTo>
                <a:lnTo>
                  <a:pt x="307527" y="314566"/>
                </a:lnTo>
                <a:lnTo>
                  <a:pt x="291284" y="315949"/>
                </a:lnTo>
                <a:lnTo>
                  <a:pt x="272515" y="317453"/>
                </a:lnTo>
                <a:lnTo>
                  <a:pt x="246347" y="319980"/>
                </a:lnTo>
                <a:lnTo>
                  <a:pt x="221982" y="321965"/>
                </a:lnTo>
                <a:lnTo>
                  <a:pt x="206582" y="323409"/>
                </a:lnTo>
                <a:lnTo>
                  <a:pt x="199243" y="324010"/>
                </a:lnTo>
                <a:lnTo>
                  <a:pt x="191062" y="324793"/>
                </a:lnTo>
                <a:lnTo>
                  <a:pt x="192746" y="348134"/>
                </a:lnTo>
                <a:lnTo>
                  <a:pt x="194129" y="363354"/>
                </a:lnTo>
                <a:lnTo>
                  <a:pt x="195212" y="374423"/>
                </a:lnTo>
                <a:lnTo>
                  <a:pt x="195513" y="374423"/>
                </a:lnTo>
                <a:lnTo>
                  <a:pt x="197017" y="391808"/>
                </a:lnTo>
                <a:lnTo>
                  <a:pt x="159479" y="395237"/>
                </a:lnTo>
                <a:lnTo>
                  <a:pt x="132648" y="397584"/>
                </a:lnTo>
                <a:lnTo>
                  <a:pt x="131084" y="379957"/>
                </a:lnTo>
                <a:lnTo>
                  <a:pt x="129761" y="380138"/>
                </a:lnTo>
                <a:lnTo>
                  <a:pt x="125670" y="330508"/>
                </a:lnTo>
                <a:lnTo>
                  <a:pt x="124587" y="316671"/>
                </a:lnTo>
                <a:lnTo>
                  <a:pt x="119955" y="264334"/>
                </a:lnTo>
                <a:lnTo>
                  <a:pt x="105096" y="265657"/>
                </a:lnTo>
                <a:lnTo>
                  <a:pt x="69242" y="268906"/>
                </a:lnTo>
                <a:lnTo>
                  <a:pt x="23341" y="272335"/>
                </a:lnTo>
                <a:lnTo>
                  <a:pt x="20393" y="234556"/>
                </a:lnTo>
                <a:lnTo>
                  <a:pt x="19612" y="222584"/>
                </a:lnTo>
                <a:lnTo>
                  <a:pt x="14498" y="222945"/>
                </a:lnTo>
                <a:lnTo>
                  <a:pt x="13295" y="206522"/>
                </a:lnTo>
                <a:lnTo>
                  <a:pt x="28334" y="205379"/>
                </a:lnTo>
                <a:lnTo>
                  <a:pt x="62323" y="202792"/>
                </a:lnTo>
                <a:lnTo>
                  <a:pt x="78626" y="201529"/>
                </a:lnTo>
                <a:lnTo>
                  <a:pt x="75739" y="163629"/>
                </a:lnTo>
                <a:lnTo>
                  <a:pt x="73513" y="134934"/>
                </a:lnTo>
                <a:lnTo>
                  <a:pt x="35674" y="137942"/>
                </a:lnTo>
                <a:lnTo>
                  <a:pt x="8302" y="139927"/>
                </a:lnTo>
                <a:lnTo>
                  <a:pt x="7219" y="123324"/>
                </a:lnTo>
                <a:lnTo>
                  <a:pt x="4331" y="84823"/>
                </a:lnTo>
                <a:lnTo>
                  <a:pt x="1263" y="44938"/>
                </a:lnTo>
                <a:lnTo>
                  <a:pt x="0" y="27613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" name="Freeform: Shape 147" title="IA-3">
            <a:extLst>
              <a:ext uri="{FF2B5EF4-FFF2-40B4-BE49-F238E27FC236}">
                <a16:creationId xmlns:a16="http://schemas.microsoft.com/office/drawing/2014/main" id="{6DBFDB47-CFFD-6FF8-2CE6-52C86B9FFE04}"/>
              </a:ext>
            </a:extLst>
          </p:cNvPr>
          <p:cNvSpPr/>
          <p:nvPr/>
        </p:nvSpPr>
        <p:spPr>
          <a:xfrm>
            <a:off x="4926407" y="3354471"/>
            <a:ext cx="369028" cy="247652"/>
          </a:xfrm>
          <a:custGeom>
            <a:avLst/>
            <a:gdLst>
              <a:gd name="connsiteX0" fmla="*/ 277147 w 461892"/>
              <a:gd name="connsiteY0" fmla="*/ 57631 h 321002"/>
              <a:gd name="connsiteX1" fmla="*/ 280937 w 461892"/>
              <a:gd name="connsiteY1" fmla="*/ 107562 h 321002"/>
              <a:gd name="connsiteX2" fmla="*/ 283825 w 461892"/>
              <a:gd name="connsiteY2" fmla="*/ 107262 h 321002"/>
              <a:gd name="connsiteX3" fmla="*/ 284547 w 461892"/>
              <a:gd name="connsiteY3" fmla="*/ 118090 h 321002"/>
              <a:gd name="connsiteX4" fmla="*/ 285449 w 461892"/>
              <a:gd name="connsiteY4" fmla="*/ 128257 h 321002"/>
              <a:gd name="connsiteX5" fmla="*/ 283825 w 461892"/>
              <a:gd name="connsiteY5" fmla="*/ 130061 h 321002"/>
              <a:gd name="connsiteX6" fmla="*/ 282983 w 461892"/>
              <a:gd name="connsiteY6" fmla="*/ 129941 h 321002"/>
              <a:gd name="connsiteX7" fmla="*/ 281900 w 461892"/>
              <a:gd name="connsiteY7" fmla="*/ 127354 h 321002"/>
              <a:gd name="connsiteX8" fmla="*/ 281058 w 461892"/>
              <a:gd name="connsiteY8" fmla="*/ 127535 h 321002"/>
              <a:gd name="connsiteX9" fmla="*/ 281178 w 461892"/>
              <a:gd name="connsiteY9" fmla="*/ 128918 h 321002"/>
              <a:gd name="connsiteX10" fmla="*/ 279494 w 461892"/>
              <a:gd name="connsiteY10" fmla="*/ 129520 h 321002"/>
              <a:gd name="connsiteX11" fmla="*/ 279133 w 461892"/>
              <a:gd name="connsiteY11" fmla="*/ 128377 h 321002"/>
              <a:gd name="connsiteX12" fmla="*/ 277749 w 461892"/>
              <a:gd name="connsiteY12" fmla="*/ 127896 h 321002"/>
              <a:gd name="connsiteX13" fmla="*/ 275944 w 461892"/>
              <a:gd name="connsiteY13" fmla="*/ 129821 h 321002"/>
              <a:gd name="connsiteX14" fmla="*/ 274741 w 461892"/>
              <a:gd name="connsiteY14" fmla="*/ 129761 h 321002"/>
              <a:gd name="connsiteX15" fmla="*/ 275764 w 461892"/>
              <a:gd name="connsiteY15" fmla="*/ 128557 h 321002"/>
              <a:gd name="connsiteX16" fmla="*/ 275523 w 461892"/>
              <a:gd name="connsiteY16" fmla="*/ 126993 h 321002"/>
              <a:gd name="connsiteX17" fmla="*/ 274561 w 461892"/>
              <a:gd name="connsiteY17" fmla="*/ 126873 h 321002"/>
              <a:gd name="connsiteX18" fmla="*/ 273358 w 461892"/>
              <a:gd name="connsiteY18" fmla="*/ 128858 h 321002"/>
              <a:gd name="connsiteX19" fmla="*/ 272275 w 461892"/>
              <a:gd name="connsiteY19" fmla="*/ 128678 h 321002"/>
              <a:gd name="connsiteX20" fmla="*/ 273117 w 461892"/>
              <a:gd name="connsiteY20" fmla="*/ 127535 h 321002"/>
              <a:gd name="connsiteX21" fmla="*/ 273297 w 461892"/>
              <a:gd name="connsiteY21" fmla="*/ 125971 h 321002"/>
              <a:gd name="connsiteX22" fmla="*/ 271914 w 461892"/>
              <a:gd name="connsiteY22" fmla="*/ 125309 h 321002"/>
              <a:gd name="connsiteX23" fmla="*/ 271312 w 461892"/>
              <a:gd name="connsiteY23" fmla="*/ 126632 h 321002"/>
              <a:gd name="connsiteX24" fmla="*/ 270109 w 461892"/>
              <a:gd name="connsiteY24" fmla="*/ 127234 h 321002"/>
              <a:gd name="connsiteX25" fmla="*/ 269447 w 461892"/>
              <a:gd name="connsiteY25" fmla="*/ 126211 h 321002"/>
              <a:gd name="connsiteX26" fmla="*/ 254167 w 461892"/>
              <a:gd name="connsiteY26" fmla="*/ 126693 h 321002"/>
              <a:gd name="connsiteX27" fmla="*/ 243459 w 461892"/>
              <a:gd name="connsiteY27" fmla="*/ 127354 h 321002"/>
              <a:gd name="connsiteX28" fmla="*/ 220178 w 461892"/>
              <a:gd name="connsiteY28" fmla="*/ 129099 h 321002"/>
              <a:gd name="connsiteX29" fmla="*/ 221983 w 461892"/>
              <a:gd name="connsiteY29" fmla="*/ 154365 h 321002"/>
              <a:gd name="connsiteX30" fmla="*/ 222584 w 461892"/>
              <a:gd name="connsiteY30" fmla="*/ 160381 h 321002"/>
              <a:gd name="connsiteX31" fmla="*/ 225291 w 461892"/>
              <a:gd name="connsiteY31" fmla="*/ 195694 h 321002"/>
              <a:gd name="connsiteX32" fmla="*/ 251761 w 461892"/>
              <a:gd name="connsiteY32" fmla="*/ 193829 h 321002"/>
              <a:gd name="connsiteX33" fmla="*/ 271613 w 461892"/>
              <a:gd name="connsiteY33" fmla="*/ 192565 h 321002"/>
              <a:gd name="connsiteX34" fmla="*/ 279794 w 461892"/>
              <a:gd name="connsiteY34" fmla="*/ 191844 h 321002"/>
              <a:gd name="connsiteX35" fmla="*/ 306625 w 461892"/>
              <a:gd name="connsiteY35" fmla="*/ 189738 h 321002"/>
              <a:gd name="connsiteX36" fmla="*/ 316190 w 461892"/>
              <a:gd name="connsiteY36" fmla="*/ 188956 h 321002"/>
              <a:gd name="connsiteX37" fmla="*/ 326898 w 461892"/>
              <a:gd name="connsiteY37" fmla="*/ 188114 h 321002"/>
              <a:gd name="connsiteX38" fmla="*/ 360226 w 461892"/>
              <a:gd name="connsiteY38" fmla="*/ 185346 h 321002"/>
              <a:gd name="connsiteX39" fmla="*/ 400892 w 461892"/>
              <a:gd name="connsiteY39" fmla="*/ 181918 h 321002"/>
              <a:gd name="connsiteX40" fmla="*/ 430430 w 461892"/>
              <a:gd name="connsiteY40" fmla="*/ 179090 h 321002"/>
              <a:gd name="connsiteX41" fmla="*/ 452207 w 461892"/>
              <a:gd name="connsiteY41" fmla="*/ 177045 h 321002"/>
              <a:gd name="connsiteX42" fmla="*/ 457320 w 461892"/>
              <a:gd name="connsiteY42" fmla="*/ 231608 h 321002"/>
              <a:gd name="connsiteX43" fmla="*/ 458162 w 461892"/>
              <a:gd name="connsiteY43" fmla="*/ 240391 h 321002"/>
              <a:gd name="connsiteX44" fmla="*/ 459486 w 461892"/>
              <a:gd name="connsiteY44" fmla="*/ 255852 h 321002"/>
              <a:gd name="connsiteX45" fmla="*/ 460689 w 461892"/>
              <a:gd name="connsiteY45" fmla="*/ 268304 h 321002"/>
              <a:gd name="connsiteX46" fmla="*/ 461892 w 461892"/>
              <a:gd name="connsiteY46" fmla="*/ 283945 h 321002"/>
              <a:gd name="connsiteX47" fmla="*/ 458704 w 461892"/>
              <a:gd name="connsiteY47" fmla="*/ 284366 h 321002"/>
              <a:gd name="connsiteX48" fmla="*/ 456478 w 461892"/>
              <a:gd name="connsiteY48" fmla="*/ 284547 h 321002"/>
              <a:gd name="connsiteX49" fmla="*/ 453831 w 461892"/>
              <a:gd name="connsiteY49" fmla="*/ 284848 h 321002"/>
              <a:gd name="connsiteX50" fmla="*/ 451846 w 461892"/>
              <a:gd name="connsiteY50" fmla="*/ 285088 h 321002"/>
              <a:gd name="connsiteX51" fmla="*/ 449079 w 461892"/>
              <a:gd name="connsiteY51" fmla="*/ 285389 h 321002"/>
              <a:gd name="connsiteX52" fmla="*/ 444928 w 461892"/>
              <a:gd name="connsiteY52" fmla="*/ 285810 h 321002"/>
              <a:gd name="connsiteX53" fmla="*/ 441138 w 461892"/>
              <a:gd name="connsiteY53" fmla="*/ 286291 h 321002"/>
              <a:gd name="connsiteX54" fmla="*/ 438972 w 461892"/>
              <a:gd name="connsiteY54" fmla="*/ 286592 h 321002"/>
              <a:gd name="connsiteX55" fmla="*/ 437588 w 461892"/>
              <a:gd name="connsiteY55" fmla="*/ 286773 h 321002"/>
              <a:gd name="connsiteX56" fmla="*/ 434099 w 461892"/>
              <a:gd name="connsiteY56" fmla="*/ 287194 h 321002"/>
              <a:gd name="connsiteX57" fmla="*/ 433498 w 461892"/>
              <a:gd name="connsiteY57" fmla="*/ 287254 h 321002"/>
              <a:gd name="connsiteX58" fmla="*/ 426700 w 461892"/>
              <a:gd name="connsiteY58" fmla="*/ 287976 h 321002"/>
              <a:gd name="connsiteX59" fmla="*/ 425497 w 461892"/>
              <a:gd name="connsiteY59" fmla="*/ 288156 h 321002"/>
              <a:gd name="connsiteX60" fmla="*/ 421887 w 461892"/>
              <a:gd name="connsiteY60" fmla="*/ 288457 h 321002"/>
              <a:gd name="connsiteX61" fmla="*/ 413405 w 461892"/>
              <a:gd name="connsiteY61" fmla="*/ 289480 h 321002"/>
              <a:gd name="connsiteX62" fmla="*/ 405103 w 461892"/>
              <a:gd name="connsiteY62" fmla="*/ 290563 h 321002"/>
              <a:gd name="connsiteX63" fmla="*/ 404080 w 461892"/>
              <a:gd name="connsiteY63" fmla="*/ 290563 h 321002"/>
              <a:gd name="connsiteX64" fmla="*/ 398667 w 461892"/>
              <a:gd name="connsiteY64" fmla="*/ 291285 h 321002"/>
              <a:gd name="connsiteX65" fmla="*/ 397644 w 461892"/>
              <a:gd name="connsiteY65" fmla="*/ 291465 h 321002"/>
              <a:gd name="connsiteX66" fmla="*/ 397283 w 461892"/>
              <a:gd name="connsiteY66" fmla="*/ 291465 h 321002"/>
              <a:gd name="connsiteX67" fmla="*/ 395538 w 461892"/>
              <a:gd name="connsiteY67" fmla="*/ 291585 h 321002"/>
              <a:gd name="connsiteX68" fmla="*/ 382123 w 461892"/>
              <a:gd name="connsiteY68" fmla="*/ 293089 h 321002"/>
              <a:gd name="connsiteX69" fmla="*/ 377491 w 461892"/>
              <a:gd name="connsiteY69" fmla="*/ 293510 h 321002"/>
              <a:gd name="connsiteX70" fmla="*/ 369911 w 461892"/>
              <a:gd name="connsiteY70" fmla="*/ 294172 h 321002"/>
              <a:gd name="connsiteX71" fmla="*/ 365880 w 461892"/>
              <a:gd name="connsiteY71" fmla="*/ 294593 h 321002"/>
              <a:gd name="connsiteX72" fmla="*/ 364376 w 461892"/>
              <a:gd name="connsiteY72" fmla="*/ 294774 h 321002"/>
              <a:gd name="connsiteX73" fmla="*/ 361609 w 461892"/>
              <a:gd name="connsiteY73" fmla="*/ 294894 h 321002"/>
              <a:gd name="connsiteX74" fmla="*/ 361068 w 461892"/>
              <a:gd name="connsiteY74" fmla="*/ 295014 h 321002"/>
              <a:gd name="connsiteX75" fmla="*/ 353548 w 461892"/>
              <a:gd name="connsiteY75" fmla="*/ 295676 h 321002"/>
              <a:gd name="connsiteX76" fmla="*/ 350961 w 461892"/>
              <a:gd name="connsiteY76" fmla="*/ 295977 h 321002"/>
              <a:gd name="connsiteX77" fmla="*/ 347592 w 461892"/>
              <a:gd name="connsiteY77" fmla="*/ 296398 h 321002"/>
              <a:gd name="connsiteX78" fmla="*/ 342058 w 461892"/>
              <a:gd name="connsiteY78" fmla="*/ 297000 h 321002"/>
              <a:gd name="connsiteX79" fmla="*/ 339772 w 461892"/>
              <a:gd name="connsiteY79" fmla="*/ 297300 h 321002"/>
              <a:gd name="connsiteX80" fmla="*/ 335501 w 461892"/>
              <a:gd name="connsiteY80" fmla="*/ 297782 h 321002"/>
              <a:gd name="connsiteX81" fmla="*/ 332733 w 461892"/>
              <a:gd name="connsiteY81" fmla="*/ 298022 h 321002"/>
              <a:gd name="connsiteX82" fmla="*/ 330868 w 461892"/>
              <a:gd name="connsiteY82" fmla="*/ 298323 h 321002"/>
              <a:gd name="connsiteX83" fmla="*/ 328522 w 461892"/>
              <a:gd name="connsiteY83" fmla="*/ 298624 h 321002"/>
              <a:gd name="connsiteX84" fmla="*/ 325454 w 461892"/>
              <a:gd name="connsiteY84" fmla="*/ 298864 h 321002"/>
              <a:gd name="connsiteX85" fmla="*/ 319438 w 461892"/>
              <a:gd name="connsiteY85" fmla="*/ 299586 h 321002"/>
              <a:gd name="connsiteX86" fmla="*/ 316972 w 461892"/>
              <a:gd name="connsiteY86" fmla="*/ 299827 h 321002"/>
              <a:gd name="connsiteX87" fmla="*/ 314085 w 461892"/>
              <a:gd name="connsiteY87" fmla="*/ 300128 h 321002"/>
              <a:gd name="connsiteX88" fmla="*/ 308550 w 461892"/>
              <a:gd name="connsiteY88" fmla="*/ 300609 h 321002"/>
              <a:gd name="connsiteX89" fmla="*/ 302414 w 461892"/>
              <a:gd name="connsiteY89" fmla="*/ 301090 h 321002"/>
              <a:gd name="connsiteX90" fmla="*/ 301090 w 461892"/>
              <a:gd name="connsiteY90" fmla="*/ 301271 h 321002"/>
              <a:gd name="connsiteX91" fmla="*/ 300429 w 461892"/>
              <a:gd name="connsiteY91" fmla="*/ 301271 h 321002"/>
              <a:gd name="connsiteX92" fmla="*/ 298022 w 461892"/>
              <a:gd name="connsiteY92" fmla="*/ 301572 h 321002"/>
              <a:gd name="connsiteX93" fmla="*/ 296518 w 461892"/>
              <a:gd name="connsiteY93" fmla="*/ 301572 h 321002"/>
              <a:gd name="connsiteX94" fmla="*/ 290683 w 461892"/>
              <a:gd name="connsiteY94" fmla="*/ 302173 h 321002"/>
              <a:gd name="connsiteX95" fmla="*/ 290563 w 461892"/>
              <a:gd name="connsiteY95" fmla="*/ 302113 h 321002"/>
              <a:gd name="connsiteX96" fmla="*/ 282742 w 461892"/>
              <a:gd name="connsiteY96" fmla="*/ 302715 h 321002"/>
              <a:gd name="connsiteX97" fmla="*/ 276546 w 461892"/>
              <a:gd name="connsiteY97" fmla="*/ 303196 h 321002"/>
              <a:gd name="connsiteX98" fmla="*/ 274440 w 461892"/>
              <a:gd name="connsiteY98" fmla="*/ 303436 h 321002"/>
              <a:gd name="connsiteX99" fmla="*/ 270951 w 461892"/>
              <a:gd name="connsiteY99" fmla="*/ 303557 h 321002"/>
              <a:gd name="connsiteX100" fmla="*/ 267642 w 461892"/>
              <a:gd name="connsiteY100" fmla="*/ 303797 h 321002"/>
              <a:gd name="connsiteX101" fmla="*/ 260664 w 461892"/>
              <a:gd name="connsiteY101" fmla="*/ 304579 h 321002"/>
              <a:gd name="connsiteX102" fmla="*/ 256694 w 461892"/>
              <a:gd name="connsiteY102" fmla="*/ 305001 h 321002"/>
              <a:gd name="connsiteX103" fmla="*/ 253566 w 461892"/>
              <a:gd name="connsiteY103" fmla="*/ 305301 h 321002"/>
              <a:gd name="connsiteX104" fmla="*/ 251761 w 461892"/>
              <a:gd name="connsiteY104" fmla="*/ 305422 h 321002"/>
              <a:gd name="connsiteX105" fmla="*/ 249535 w 461892"/>
              <a:gd name="connsiteY105" fmla="*/ 305602 h 321002"/>
              <a:gd name="connsiteX106" fmla="*/ 242015 w 461892"/>
              <a:gd name="connsiteY106" fmla="*/ 306264 h 321002"/>
              <a:gd name="connsiteX107" fmla="*/ 239729 w 461892"/>
              <a:gd name="connsiteY107" fmla="*/ 306505 h 321002"/>
              <a:gd name="connsiteX108" fmla="*/ 238887 w 461892"/>
              <a:gd name="connsiteY108" fmla="*/ 306505 h 321002"/>
              <a:gd name="connsiteX109" fmla="*/ 235458 w 461892"/>
              <a:gd name="connsiteY109" fmla="*/ 306805 h 321002"/>
              <a:gd name="connsiteX110" fmla="*/ 224209 w 461892"/>
              <a:gd name="connsiteY110" fmla="*/ 307768 h 321002"/>
              <a:gd name="connsiteX111" fmla="*/ 213982 w 461892"/>
              <a:gd name="connsiteY111" fmla="*/ 308730 h 321002"/>
              <a:gd name="connsiteX112" fmla="*/ 212357 w 461892"/>
              <a:gd name="connsiteY112" fmla="*/ 308971 h 321002"/>
              <a:gd name="connsiteX113" fmla="*/ 212237 w 461892"/>
              <a:gd name="connsiteY113" fmla="*/ 308971 h 321002"/>
              <a:gd name="connsiteX114" fmla="*/ 205198 w 461892"/>
              <a:gd name="connsiteY114" fmla="*/ 309573 h 321002"/>
              <a:gd name="connsiteX115" fmla="*/ 202912 w 461892"/>
              <a:gd name="connsiteY115" fmla="*/ 309813 h 321002"/>
              <a:gd name="connsiteX116" fmla="*/ 199664 w 461892"/>
              <a:gd name="connsiteY116" fmla="*/ 310114 h 321002"/>
              <a:gd name="connsiteX117" fmla="*/ 196777 w 461892"/>
              <a:gd name="connsiteY117" fmla="*/ 310415 h 321002"/>
              <a:gd name="connsiteX118" fmla="*/ 193167 w 461892"/>
              <a:gd name="connsiteY118" fmla="*/ 310715 h 321002"/>
              <a:gd name="connsiteX119" fmla="*/ 191964 w 461892"/>
              <a:gd name="connsiteY119" fmla="*/ 310715 h 321002"/>
              <a:gd name="connsiteX120" fmla="*/ 187753 w 461892"/>
              <a:gd name="connsiteY120" fmla="*/ 311077 h 321002"/>
              <a:gd name="connsiteX121" fmla="*/ 181316 w 461892"/>
              <a:gd name="connsiteY121" fmla="*/ 311558 h 321002"/>
              <a:gd name="connsiteX122" fmla="*/ 178488 w 461892"/>
              <a:gd name="connsiteY122" fmla="*/ 311859 h 321002"/>
              <a:gd name="connsiteX123" fmla="*/ 170126 w 461892"/>
              <a:gd name="connsiteY123" fmla="*/ 312520 h 321002"/>
              <a:gd name="connsiteX124" fmla="*/ 167118 w 461892"/>
              <a:gd name="connsiteY124" fmla="*/ 312821 h 321002"/>
              <a:gd name="connsiteX125" fmla="*/ 164953 w 461892"/>
              <a:gd name="connsiteY125" fmla="*/ 313002 h 321002"/>
              <a:gd name="connsiteX126" fmla="*/ 161524 w 461892"/>
              <a:gd name="connsiteY126" fmla="*/ 313122 h 321002"/>
              <a:gd name="connsiteX127" fmla="*/ 160080 w 461892"/>
              <a:gd name="connsiteY127" fmla="*/ 313302 h 321002"/>
              <a:gd name="connsiteX128" fmla="*/ 155448 w 461892"/>
              <a:gd name="connsiteY128" fmla="*/ 313543 h 321002"/>
              <a:gd name="connsiteX129" fmla="*/ 152921 w 461892"/>
              <a:gd name="connsiteY129" fmla="*/ 313784 h 321002"/>
              <a:gd name="connsiteX130" fmla="*/ 150034 w 461892"/>
              <a:gd name="connsiteY130" fmla="*/ 313964 h 321002"/>
              <a:gd name="connsiteX131" fmla="*/ 148048 w 461892"/>
              <a:gd name="connsiteY131" fmla="*/ 314145 h 321002"/>
              <a:gd name="connsiteX132" fmla="*/ 143296 w 461892"/>
              <a:gd name="connsiteY132" fmla="*/ 314445 h 321002"/>
              <a:gd name="connsiteX133" fmla="*/ 141852 w 461892"/>
              <a:gd name="connsiteY133" fmla="*/ 314626 h 321002"/>
              <a:gd name="connsiteX134" fmla="*/ 136438 w 461892"/>
              <a:gd name="connsiteY134" fmla="*/ 314927 h 321002"/>
              <a:gd name="connsiteX135" fmla="*/ 136438 w 461892"/>
              <a:gd name="connsiteY135" fmla="*/ 315047 h 321002"/>
              <a:gd name="connsiteX136" fmla="*/ 133851 w 461892"/>
              <a:gd name="connsiteY136" fmla="*/ 315167 h 321002"/>
              <a:gd name="connsiteX137" fmla="*/ 128136 w 461892"/>
              <a:gd name="connsiteY137" fmla="*/ 315468 h 321002"/>
              <a:gd name="connsiteX138" fmla="*/ 121218 w 461892"/>
              <a:gd name="connsiteY138" fmla="*/ 315949 h 321002"/>
              <a:gd name="connsiteX139" fmla="*/ 89274 w 461892"/>
              <a:gd name="connsiteY139" fmla="*/ 317513 h 321002"/>
              <a:gd name="connsiteX140" fmla="*/ 83860 w 461892"/>
              <a:gd name="connsiteY140" fmla="*/ 317694 h 321002"/>
              <a:gd name="connsiteX141" fmla="*/ 75017 w 461892"/>
              <a:gd name="connsiteY141" fmla="*/ 318115 h 321002"/>
              <a:gd name="connsiteX142" fmla="*/ 70385 w 461892"/>
              <a:gd name="connsiteY142" fmla="*/ 318295 h 321002"/>
              <a:gd name="connsiteX143" fmla="*/ 55766 w 461892"/>
              <a:gd name="connsiteY143" fmla="*/ 319017 h 321002"/>
              <a:gd name="connsiteX144" fmla="*/ 51134 w 461892"/>
              <a:gd name="connsiteY144" fmla="*/ 319138 h 321002"/>
              <a:gd name="connsiteX145" fmla="*/ 42231 w 461892"/>
              <a:gd name="connsiteY145" fmla="*/ 319559 h 321002"/>
              <a:gd name="connsiteX146" fmla="*/ 37599 w 461892"/>
              <a:gd name="connsiteY146" fmla="*/ 319679 h 321002"/>
              <a:gd name="connsiteX147" fmla="*/ 29176 w 461892"/>
              <a:gd name="connsiteY147" fmla="*/ 320100 h 321002"/>
              <a:gd name="connsiteX148" fmla="*/ 27793 w 461892"/>
              <a:gd name="connsiteY148" fmla="*/ 320100 h 321002"/>
              <a:gd name="connsiteX149" fmla="*/ 15761 w 461892"/>
              <a:gd name="connsiteY149" fmla="*/ 320702 h 321002"/>
              <a:gd name="connsiteX150" fmla="*/ 9505 w 461892"/>
              <a:gd name="connsiteY150" fmla="*/ 320882 h 321002"/>
              <a:gd name="connsiteX151" fmla="*/ 7640 w 461892"/>
              <a:gd name="connsiteY151" fmla="*/ 321003 h 321002"/>
              <a:gd name="connsiteX152" fmla="*/ 6798 w 461892"/>
              <a:gd name="connsiteY152" fmla="*/ 306685 h 321002"/>
              <a:gd name="connsiteX153" fmla="*/ 6557 w 461892"/>
              <a:gd name="connsiteY153" fmla="*/ 292728 h 321002"/>
              <a:gd name="connsiteX154" fmla="*/ 4452 w 461892"/>
              <a:gd name="connsiteY154" fmla="*/ 292849 h 321002"/>
              <a:gd name="connsiteX155" fmla="*/ 3850 w 461892"/>
              <a:gd name="connsiteY155" fmla="*/ 279133 h 321002"/>
              <a:gd name="connsiteX156" fmla="*/ 1083 w 461892"/>
              <a:gd name="connsiteY156" fmla="*/ 229382 h 321002"/>
              <a:gd name="connsiteX157" fmla="*/ 0 w 461892"/>
              <a:gd name="connsiteY157" fmla="*/ 210553 h 321002"/>
              <a:gd name="connsiteX158" fmla="*/ 16243 w 461892"/>
              <a:gd name="connsiteY158" fmla="*/ 209771 h 321002"/>
              <a:gd name="connsiteX159" fmla="*/ 32305 w 461892"/>
              <a:gd name="connsiteY159" fmla="*/ 208928 h 321002"/>
              <a:gd name="connsiteX160" fmla="*/ 31102 w 461892"/>
              <a:gd name="connsiteY160" fmla="*/ 186911 h 321002"/>
              <a:gd name="connsiteX161" fmla="*/ 30139 w 461892"/>
              <a:gd name="connsiteY161" fmla="*/ 171270 h 321002"/>
              <a:gd name="connsiteX162" fmla="*/ 29959 w 461892"/>
              <a:gd name="connsiteY162" fmla="*/ 165254 h 321002"/>
              <a:gd name="connsiteX163" fmla="*/ 28635 w 461892"/>
              <a:gd name="connsiteY163" fmla="*/ 143958 h 321002"/>
              <a:gd name="connsiteX164" fmla="*/ 28635 w 461892"/>
              <a:gd name="connsiteY164" fmla="*/ 142935 h 321002"/>
              <a:gd name="connsiteX165" fmla="*/ 44697 w 461892"/>
              <a:gd name="connsiteY165" fmla="*/ 142153 h 321002"/>
              <a:gd name="connsiteX166" fmla="*/ 92463 w 461892"/>
              <a:gd name="connsiteY166" fmla="*/ 139326 h 321002"/>
              <a:gd name="connsiteX167" fmla="*/ 91259 w 461892"/>
              <a:gd name="connsiteY167" fmla="*/ 120677 h 321002"/>
              <a:gd name="connsiteX168" fmla="*/ 85124 w 461892"/>
              <a:gd name="connsiteY168" fmla="*/ 121038 h 321002"/>
              <a:gd name="connsiteX169" fmla="*/ 83740 w 461892"/>
              <a:gd name="connsiteY169" fmla="*/ 99020 h 321002"/>
              <a:gd name="connsiteX170" fmla="*/ 83319 w 461892"/>
              <a:gd name="connsiteY170" fmla="*/ 90778 h 321002"/>
              <a:gd name="connsiteX171" fmla="*/ 81995 w 461892"/>
              <a:gd name="connsiteY171" fmla="*/ 71528 h 321002"/>
              <a:gd name="connsiteX172" fmla="*/ 98178 w 461892"/>
              <a:gd name="connsiteY172" fmla="*/ 70445 h 321002"/>
              <a:gd name="connsiteX173" fmla="*/ 97456 w 461892"/>
              <a:gd name="connsiteY173" fmla="*/ 59436 h 321002"/>
              <a:gd name="connsiteX174" fmla="*/ 94027 w 461892"/>
              <a:gd name="connsiteY174" fmla="*/ 4392 h 321002"/>
              <a:gd name="connsiteX175" fmla="*/ 131565 w 461892"/>
              <a:gd name="connsiteY175" fmla="*/ 2045 h 321002"/>
              <a:gd name="connsiteX176" fmla="*/ 158636 w 461892"/>
              <a:gd name="connsiteY176" fmla="*/ 0 h 321002"/>
              <a:gd name="connsiteX177" fmla="*/ 159358 w 461892"/>
              <a:gd name="connsiteY177" fmla="*/ 11129 h 321002"/>
              <a:gd name="connsiteX178" fmla="*/ 163148 w 461892"/>
              <a:gd name="connsiteY178" fmla="*/ 66053 h 321002"/>
              <a:gd name="connsiteX179" fmla="*/ 193046 w 461892"/>
              <a:gd name="connsiteY179" fmla="*/ 63948 h 321002"/>
              <a:gd name="connsiteX180" fmla="*/ 217411 w 461892"/>
              <a:gd name="connsiteY180" fmla="*/ 62143 h 321002"/>
              <a:gd name="connsiteX181" fmla="*/ 239188 w 461892"/>
              <a:gd name="connsiteY181" fmla="*/ 60519 h 321002"/>
              <a:gd name="connsiteX182" fmla="*/ 277208 w 461892"/>
              <a:gd name="connsiteY182" fmla="*/ 57691 h 321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461892" h="321002">
                <a:moveTo>
                  <a:pt x="277147" y="57631"/>
                </a:moveTo>
                <a:lnTo>
                  <a:pt x="280937" y="107562"/>
                </a:lnTo>
                <a:lnTo>
                  <a:pt x="283825" y="107262"/>
                </a:lnTo>
                <a:lnTo>
                  <a:pt x="284547" y="118090"/>
                </a:lnTo>
                <a:lnTo>
                  <a:pt x="285449" y="128257"/>
                </a:lnTo>
                <a:lnTo>
                  <a:pt x="283825" y="130061"/>
                </a:lnTo>
                <a:lnTo>
                  <a:pt x="282983" y="129941"/>
                </a:lnTo>
                <a:lnTo>
                  <a:pt x="281900" y="127354"/>
                </a:lnTo>
                <a:lnTo>
                  <a:pt x="281058" y="127535"/>
                </a:lnTo>
                <a:lnTo>
                  <a:pt x="281178" y="128918"/>
                </a:lnTo>
                <a:lnTo>
                  <a:pt x="279494" y="129520"/>
                </a:lnTo>
                <a:lnTo>
                  <a:pt x="279133" y="128377"/>
                </a:lnTo>
                <a:lnTo>
                  <a:pt x="277749" y="127896"/>
                </a:lnTo>
                <a:lnTo>
                  <a:pt x="275944" y="129821"/>
                </a:lnTo>
                <a:lnTo>
                  <a:pt x="274741" y="129761"/>
                </a:lnTo>
                <a:lnTo>
                  <a:pt x="275764" y="128557"/>
                </a:lnTo>
                <a:lnTo>
                  <a:pt x="275523" y="126993"/>
                </a:lnTo>
                <a:lnTo>
                  <a:pt x="274561" y="126873"/>
                </a:lnTo>
                <a:lnTo>
                  <a:pt x="273358" y="128858"/>
                </a:lnTo>
                <a:lnTo>
                  <a:pt x="272275" y="128678"/>
                </a:lnTo>
                <a:lnTo>
                  <a:pt x="273117" y="127535"/>
                </a:lnTo>
                <a:lnTo>
                  <a:pt x="273297" y="125971"/>
                </a:lnTo>
                <a:lnTo>
                  <a:pt x="271914" y="125309"/>
                </a:lnTo>
                <a:lnTo>
                  <a:pt x="271312" y="126632"/>
                </a:lnTo>
                <a:lnTo>
                  <a:pt x="270109" y="127234"/>
                </a:lnTo>
                <a:lnTo>
                  <a:pt x="269447" y="126211"/>
                </a:lnTo>
                <a:lnTo>
                  <a:pt x="254167" y="126693"/>
                </a:lnTo>
                <a:lnTo>
                  <a:pt x="243459" y="127354"/>
                </a:lnTo>
                <a:lnTo>
                  <a:pt x="220178" y="129099"/>
                </a:lnTo>
                <a:lnTo>
                  <a:pt x="221983" y="154365"/>
                </a:lnTo>
                <a:lnTo>
                  <a:pt x="222584" y="160381"/>
                </a:lnTo>
                <a:lnTo>
                  <a:pt x="225291" y="195694"/>
                </a:lnTo>
                <a:lnTo>
                  <a:pt x="251761" y="193829"/>
                </a:lnTo>
                <a:lnTo>
                  <a:pt x="271613" y="192565"/>
                </a:lnTo>
                <a:lnTo>
                  <a:pt x="279794" y="191844"/>
                </a:lnTo>
                <a:lnTo>
                  <a:pt x="306625" y="189738"/>
                </a:lnTo>
                <a:lnTo>
                  <a:pt x="316190" y="188956"/>
                </a:lnTo>
                <a:lnTo>
                  <a:pt x="326898" y="188114"/>
                </a:lnTo>
                <a:lnTo>
                  <a:pt x="360226" y="185346"/>
                </a:lnTo>
                <a:lnTo>
                  <a:pt x="400892" y="181918"/>
                </a:lnTo>
                <a:lnTo>
                  <a:pt x="430430" y="179090"/>
                </a:lnTo>
                <a:lnTo>
                  <a:pt x="452207" y="177045"/>
                </a:lnTo>
                <a:lnTo>
                  <a:pt x="457320" y="231608"/>
                </a:lnTo>
                <a:lnTo>
                  <a:pt x="458162" y="240391"/>
                </a:lnTo>
                <a:lnTo>
                  <a:pt x="459486" y="255852"/>
                </a:lnTo>
                <a:lnTo>
                  <a:pt x="460689" y="268304"/>
                </a:lnTo>
                <a:lnTo>
                  <a:pt x="461892" y="283945"/>
                </a:lnTo>
                <a:lnTo>
                  <a:pt x="458704" y="284366"/>
                </a:lnTo>
                <a:lnTo>
                  <a:pt x="456478" y="284547"/>
                </a:lnTo>
                <a:lnTo>
                  <a:pt x="453831" y="284848"/>
                </a:lnTo>
                <a:lnTo>
                  <a:pt x="451846" y="285088"/>
                </a:lnTo>
                <a:lnTo>
                  <a:pt x="449079" y="285389"/>
                </a:lnTo>
                <a:lnTo>
                  <a:pt x="444928" y="285810"/>
                </a:lnTo>
                <a:lnTo>
                  <a:pt x="441138" y="286291"/>
                </a:lnTo>
                <a:lnTo>
                  <a:pt x="438972" y="286592"/>
                </a:lnTo>
                <a:lnTo>
                  <a:pt x="437588" y="286773"/>
                </a:lnTo>
                <a:lnTo>
                  <a:pt x="434099" y="287194"/>
                </a:lnTo>
                <a:lnTo>
                  <a:pt x="433498" y="287254"/>
                </a:lnTo>
                <a:lnTo>
                  <a:pt x="426700" y="287976"/>
                </a:lnTo>
                <a:lnTo>
                  <a:pt x="425497" y="288156"/>
                </a:lnTo>
                <a:lnTo>
                  <a:pt x="421887" y="288457"/>
                </a:lnTo>
                <a:lnTo>
                  <a:pt x="413405" y="289480"/>
                </a:lnTo>
                <a:lnTo>
                  <a:pt x="405103" y="290563"/>
                </a:lnTo>
                <a:lnTo>
                  <a:pt x="404080" y="290563"/>
                </a:lnTo>
                <a:lnTo>
                  <a:pt x="398667" y="291285"/>
                </a:lnTo>
                <a:lnTo>
                  <a:pt x="397644" y="291465"/>
                </a:lnTo>
                <a:lnTo>
                  <a:pt x="397283" y="291465"/>
                </a:lnTo>
                <a:lnTo>
                  <a:pt x="395538" y="291585"/>
                </a:lnTo>
                <a:lnTo>
                  <a:pt x="382123" y="293089"/>
                </a:lnTo>
                <a:lnTo>
                  <a:pt x="377491" y="293510"/>
                </a:lnTo>
                <a:lnTo>
                  <a:pt x="369911" y="294172"/>
                </a:lnTo>
                <a:lnTo>
                  <a:pt x="365880" y="294593"/>
                </a:lnTo>
                <a:lnTo>
                  <a:pt x="364376" y="294774"/>
                </a:lnTo>
                <a:lnTo>
                  <a:pt x="361609" y="294894"/>
                </a:lnTo>
                <a:lnTo>
                  <a:pt x="361068" y="295014"/>
                </a:lnTo>
                <a:lnTo>
                  <a:pt x="353548" y="295676"/>
                </a:lnTo>
                <a:lnTo>
                  <a:pt x="350961" y="295977"/>
                </a:lnTo>
                <a:lnTo>
                  <a:pt x="347592" y="296398"/>
                </a:lnTo>
                <a:lnTo>
                  <a:pt x="342058" y="297000"/>
                </a:lnTo>
                <a:lnTo>
                  <a:pt x="339772" y="297300"/>
                </a:lnTo>
                <a:lnTo>
                  <a:pt x="335501" y="297782"/>
                </a:lnTo>
                <a:lnTo>
                  <a:pt x="332733" y="298022"/>
                </a:lnTo>
                <a:lnTo>
                  <a:pt x="330868" y="298323"/>
                </a:lnTo>
                <a:lnTo>
                  <a:pt x="328522" y="298624"/>
                </a:lnTo>
                <a:lnTo>
                  <a:pt x="325454" y="298864"/>
                </a:lnTo>
                <a:lnTo>
                  <a:pt x="319438" y="299586"/>
                </a:lnTo>
                <a:lnTo>
                  <a:pt x="316972" y="299827"/>
                </a:lnTo>
                <a:lnTo>
                  <a:pt x="314085" y="300128"/>
                </a:lnTo>
                <a:lnTo>
                  <a:pt x="308550" y="300609"/>
                </a:lnTo>
                <a:lnTo>
                  <a:pt x="302414" y="301090"/>
                </a:lnTo>
                <a:lnTo>
                  <a:pt x="301090" y="301271"/>
                </a:lnTo>
                <a:lnTo>
                  <a:pt x="300429" y="301271"/>
                </a:lnTo>
                <a:lnTo>
                  <a:pt x="298022" y="301572"/>
                </a:lnTo>
                <a:lnTo>
                  <a:pt x="296518" y="301572"/>
                </a:lnTo>
                <a:lnTo>
                  <a:pt x="290683" y="302173"/>
                </a:lnTo>
                <a:lnTo>
                  <a:pt x="290563" y="302113"/>
                </a:lnTo>
                <a:lnTo>
                  <a:pt x="282742" y="302715"/>
                </a:lnTo>
                <a:lnTo>
                  <a:pt x="276546" y="303196"/>
                </a:lnTo>
                <a:lnTo>
                  <a:pt x="274440" y="303436"/>
                </a:lnTo>
                <a:lnTo>
                  <a:pt x="270951" y="303557"/>
                </a:lnTo>
                <a:lnTo>
                  <a:pt x="267642" y="303797"/>
                </a:lnTo>
                <a:lnTo>
                  <a:pt x="260664" y="304579"/>
                </a:lnTo>
                <a:lnTo>
                  <a:pt x="256694" y="305001"/>
                </a:lnTo>
                <a:lnTo>
                  <a:pt x="253566" y="305301"/>
                </a:lnTo>
                <a:lnTo>
                  <a:pt x="251761" y="305422"/>
                </a:lnTo>
                <a:lnTo>
                  <a:pt x="249535" y="305602"/>
                </a:lnTo>
                <a:lnTo>
                  <a:pt x="242015" y="306264"/>
                </a:lnTo>
                <a:lnTo>
                  <a:pt x="239729" y="306505"/>
                </a:lnTo>
                <a:lnTo>
                  <a:pt x="238887" y="306505"/>
                </a:lnTo>
                <a:lnTo>
                  <a:pt x="235458" y="306805"/>
                </a:lnTo>
                <a:lnTo>
                  <a:pt x="224209" y="307768"/>
                </a:lnTo>
                <a:lnTo>
                  <a:pt x="213982" y="308730"/>
                </a:lnTo>
                <a:lnTo>
                  <a:pt x="212357" y="308971"/>
                </a:lnTo>
                <a:lnTo>
                  <a:pt x="212237" y="308971"/>
                </a:lnTo>
                <a:lnTo>
                  <a:pt x="205198" y="309573"/>
                </a:lnTo>
                <a:lnTo>
                  <a:pt x="202912" y="309813"/>
                </a:lnTo>
                <a:lnTo>
                  <a:pt x="199664" y="310114"/>
                </a:lnTo>
                <a:lnTo>
                  <a:pt x="196777" y="310415"/>
                </a:lnTo>
                <a:lnTo>
                  <a:pt x="193167" y="310715"/>
                </a:lnTo>
                <a:lnTo>
                  <a:pt x="191964" y="310715"/>
                </a:lnTo>
                <a:lnTo>
                  <a:pt x="187753" y="311077"/>
                </a:lnTo>
                <a:lnTo>
                  <a:pt x="181316" y="311558"/>
                </a:lnTo>
                <a:lnTo>
                  <a:pt x="178488" y="311859"/>
                </a:lnTo>
                <a:lnTo>
                  <a:pt x="170126" y="312520"/>
                </a:lnTo>
                <a:lnTo>
                  <a:pt x="167118" y="312821"/>
                </a:lnTo>
                <a:lnTo>
                  <a:pt x="164953" y="313002"/>
                </a:lnTo>
                <a:lnTo>
                  <a:pt x="161524" y="313122"/>
                </a:lnTo>
                <a:lnTo>
                  <a:pt x="160080" y="313302"/>
                </a:lnTo>
                <a:lnTo>
                  <a:pt x="155448" y="313543"/>
                </a:lnTo>
                <a:lnTo>
                  <a:pt x="152921" y="313784"/>
                </a:lnTo>
                <a:lnTo>
                  <a:pt x="150034" y="313964"/>
                </a:lnTo>
                <a:lnTo>
                  <a:pt x="148048" y="314145"/>
                </a:lnTo>
                <a:lnTo>
                  <a:pt x="143296" y="314445"/>
                </a:lnTo>
                <a:lnTo>
                  <a:pt x="141852" y="314626"/>
                </a:lnTo>
                <a:lnTo>
                  <a:pt x="136438" y="314927"/>
                </a:lnTo>
                <a:lnTo>
                  <a:pt x="136438" y="315047"/>
                </a:lnTo>
                <a:lnTo>
                  <a:pt x="133851" y="315167"/>
                </a:lnTo>
                <a:lnTo>
                  <a:pt x="128136" y="315468"/>
                </a:lnTo>
                <a:lnTo>
                  <a:pt x="121218" y="315949"/>
                </a:lnTo>
                <a:lnTo>
                  <a:pt x="89274" y="317513"/>
                </a:lnTo>
                <a:lnTo>
                  <a:pt x="83860" y="317694"/>
                </a:lnTo>
                <a:lnTo>
                  <a:pt x="75017" y="318115"/>
                </a:lnTo>
                <a:lnTo>
                  <a:pt x="70385" y="318295"/>
                </a:lnTo>
                <a:lnTo>
                  <a:pt x="55766" y="319017"/>
                </a:lnTo>
                <a:lnTo>
                  <a:pt x="51134" y="319138"/>
                </a:lnTo>
                <a:lnTo>
                  <a:pt x="42231" y="319559"/>
                </a:lnTo>
                <a:lnTo>
                  <a:pt x="37599" y="319679"/>
                </a:lnTo>
                <a:lnTo>
                  <a:pt x="29176" y="320100"/>
                </a:lnTo>
                <a:lnTo>
                  <a:pt x="27793" y="320100"/>
                </a:lnTo>
                <a:lnTo>
                  <a:pt x="15761" y="320702"/>
                </a:lnTo>
                <a:lnTo>
                  <a:pt x="9505" y="320882"/>
                </a:lnTo>
                <a:lnTo>
                  <a:pt x="7640" y="321003"/>
                </a:lnTo>
                <a:lnTo>
                  <a:pt x="6798" y="306685"/>
                </a:lnTo>
                <a:lnTo>
                  <a:pt x="6557" y="292728"/>
                </a:lnTo>
                <a:lnTo>
                  <a:pt x="4452" y="292849"/>
                </a:lnTo>
                <a:lnTo>
                  <a:pt x="3850" y="279133"/>
                </a:lnTo>
                <a:lnTo>
                  <a:pt x="1083" y="229382"/>
                </a:lnTo>
                <a:lnTo>
                  <a:pt x="0" y="210553"/>
                </a:lnTo>
                <a:lnTo>
                  <a:pt x="16243" y="209771"/>
                </a:lnTo>
                <a:lnTo>
                  <a:pt x="32305" y="208928"/>
                </a:lnTo>
                <a:lnTo>
                  <a:pt x="31102" y="186911"/>
                </a:lnTo>
                <a:lnTo>
                  <a:pt x="30139" y="171270"/>
                </a:lnTo>
                <a:lnTo>
                  <a:pt x="29959" y="165254"/>
                </a:lnTo>
                <a:lnTo>
                  <a:pt x="28635" y="143958"/>
                </a:lnTo>
                <a:lnTo>
                  <a:pt x="28635" y="142935"/>
                </a:lnTo>
                <a:lnTo>
                  <a:pt x="44697" y="142153"/>
                </a:lnTo>
                <a:lnTo>
                  <a:pt x="92463" y="139326"/>
                </a:lnTo>
                <a:lnTo>
                  <a:pt x="91259" y="120677"/>
                </a:lnTo>
                <a:lnTo>
                  <a:pt x="85124" y="121038"/>
                </a:lnTo>
                <a:lnTo>
                  <a:pt x="83740" y="99020"/>
                </a:lnTo>
                <a:lnTo>
                  <a:pt x="83319" y="90778"/>
                </a:lnTo>
                <a:lnTo>
                  <a:pt x="81995" y="71528"/>
                </a:lnTo>
                <a:lnTo>
                  <a:pt x="98178" y="70445"/>
                </a:lnTo>
                <a:lnTo>
                  <a:pt x="97456" y="59436"/>
                </a:lnTo>
                <a:lnTo>
                  <a:pt x="94027" y="4392"/>
                </a:lnTo>
                <a:lnTo>
                  <a:pt x="131565" y="2045"/>
                </a:lnTo>
                <a:lnTo>
                  <a:pt x="158636" y="0"/>
                </a:lnTo>
                <a:lnTo>
                  <a:pt x="159358" y="11129"/>
                </a:lnTo>
                <a:lnTo>
                  <a:pt x="163148" y="66053"/>
                </a:lnTo>
                <a:lnTo>
                  <a:pt x="193046" y="63948"/>
                </a:lnTo>
                <a:lnTo>
                  <a:pt x="217411" y="62143"/>
                </a:lnTo>
                <a:lnTo>
                  <a:pt x="239188" y="60519"/>
                </a:lnTo>
                <a:lnTo>
                  <a:pt x="277208" y="57691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" name="Freeform: Shape 148" title="IA-4">
            <a:extLst>
              <a:ext uri="{FF2B5EF4-FFF2-40B4-BE49-F238E27FC236}">
                <a16:creationId xmlns:a16="http://schemas.microsoft.com/office/drawing/2014/main" id="{21C9CC83-0774-3011-2252-806EECE2868B}"/>
              </a:ext>
            </a:extLst>
          </p:cNvPr>
          <p:cNvSpPr/>
          <p:nvPr/>
        </p:nvSpPr>
        <p:spPr>
          <a:xfrm>
            <a:off x="4773903" y="3160331"/>
            <a:ext cx="438912" cy="443417"/>
          </a:xfrm>
          <a:custGeom>
            <a:avLst/>
            <a:gdLst>
              <a:gd name="connsiteX0" fmla="*/ 549362 w 549361"/>
              <a:gd name="connsiteY0" fmla="*/ 302955 h 574748"/>
              <a:gd name="connsiteX1" fmla="*/ 541601 w 549361"/>
              <a:gd name="connsiteY1" fmla="*/ 303557 h 574748"/>
              <a:gd name="connsiteX2" fmla="*/ 495099 w 549361"/>
              <a:gd name="connsiteY2" fmla="*/ 307226 h 574748"/>
              <a:gd name="connsiteX3" fmla="*/ 468089 w 549361"/>
              <a:gd name="connsiteY3" fmla="*/ 309332 h 574748"/>
              <a:gd name="connsiteX4" fmla="*/ 430129 w 549361"/>
              <a:gd name="connsiteY4" fmla="*/ 312219 h 574748"/>
              <a:gd name="connsiteX5" fmla="*/ 408292 w 549361"/>
              <a:gd name="connsiteY5" fmla="*/ 313723 h 574748"/>
              <a:gd name="connsiteX6" fmla="*/ 383927 w 549361"/>
              <a:gd name="connsiteY6" fmla="*/ 315528 h 574748"/>
              <a:gd name="connsiteX7" fmla="*/ 354029 w 549361"/>
              <a:gd name="connsiteY7" fmla="*/ 317634 h 574748"/>
              <a:gd name="connsiteX8" fmla="*/ 350179 w 549361"/>
              <a:gd name="connsiteY8" fmla="*/ 262709 h 574748"/>
              <a:gd name="connsiteX9" fmla="*/ 349517 w 549361"/>
              <a:gd name="connsiteY9" fmla="*/ 251640 h 574748"/>
              <a:gd name="connsiteX10" fmla="*/ 322446 w 549361"/>
              <a:gd name="connsiteY10" fmla="*/ 253686 h 574748"/>
              <a:gd name="connsiteX11" fmla="*/ 284908 w 549361"/>
              <a:gd name="connsiteY11" fmla="*/ 256092 h 574748"/>
              <a:gd name="connsiteX12" fmla="*/ 288337 w 549361"/>
              <a:gd name="connsiteY12" fmla="*/ 311076 h 574748"/>
              <a:gd name="connsiteX13" fmla="*/ 289059 w 549361"/>
              <a:gd name="connsiteY13" fmla="*/ 322085 h 574748"/>
              <a:gd name="connsiteX14" fmla="*/ 272876 w 549361"/>
              <a:gd name="connsiteY14" fmla="*/ 323168 h 574748"/>
              <a:gd name="connsiteX15" fmla="*/ 274199 w 549361"/>
              <a:gd name="connsiteY15" fmla="*/ 342419 h 574748"/>
              <a:gd name="connsiteX16" fmla="*/ 274621 w 549361"/>
              <a:gd name="connsiteY16" fmla="*/ 350660 h 574748"/>
              <a:gd name="connsiteX17" fmla="*/ 276004 w 549361"/>
              <a:gd name="connsiteY17" fmla="*/ 372678 h 574748"/>
              <a:gd name="connsiteX18" fmla="*/ 282140 w 549361"/>
              <a:gd name="connsiteY18" fmla="*/ 372377 h 574748"/>
              <a:gd name="connsiteX19" fmla="*/ 283344 w 549361"/>
              <a:gd name="connsiteY19" fmla="*/ 390966 h 574748"/>
              <a:gd name="connsiteX20" fmla="*/ 235578 w 549361"/>
              <a:gd name="connsiteY20" fmla="*/ 393794 h 574748"/>
              <a:gd name="connsiteX21" fmla="*/ 219456 w 549361"/>
              <a:gd name="connsiteY21" fmla="*/ 394576 h 574748"/>
              <a:gd name="connsiteX22" fmla="*/ 219456 w 549361"/>
              <a:gd name="connsiteY22" fmla="*/ 395598 h 574748"/>
              <a:gd name="connsiteX23" fmla="*/ 220839 w 549361"/>
              <a:gd name="connsiteY23" fmla="*/ 416834 h 574748"/>
              <a:gd name="connsiteX24" fmla="*/ 221020 w 549361"/>
              <a:gd name="connsiteY24" fmla="*/ 422910 h 574748"/>
              <a:gd name="connsiteX25" fmla="*/ 222043 w 549361"/>
              <a:gd name="connsiteY25" fmla="*/ 438551 h 574748"/>
              <a:gd name="connsiteX26" fmla="*/ 223186 w 549361"/>
              <a:gd name="connsiteY26" fmla="*/ 460569 h 574748"/>
              <a:gd name="connsiteX27" fmla="*/ 207124 w 549361"/>
              <a:gd name="connsiteY27" fmla="*/ 461411 h 574748"/>
              <a:gd name="connsiteX28" fmla="*/ 190881 w 549361"/>
              <a:gd name="connsiteY28" fmla="*/ 462193 h 574748"/>
              <a:gd name="connsiteX29" fmla="*/ 191964 w 549361"/>
              <a:gd name="connsiteY29" fmla="*/ 481022 h 574748"/>
              <a:gd name="connsiteX30" fmla="*/ 194671 w 549361"/>
              <a:gd name="connsiteY30" fmla="*/ 530773 h 574748"/>
              <a:gd name="connsiteX31" fmla="*/ 195333 w 549361"/>
              <a:gd name="connsiteY31" fmla="*/ 544489 h 574748"/>
              <a:gd name="connsiteX32" fmla="*/ 197438 w 549361"/>
              <a:gd name="connsiteY32" fmla="*/ 544369 h 574748"/>
              <a:gd name="connsiteX33" fmla="*/ 197679 w 549361"/>
              <a:gd name="connsiteY33" fmla="*/ 558386 h 574748"/>
              <a:gd name="connsiteX34" fmla="*/ 198521 w 549361"/>
              <a:gd name="connsiteY34" fmla="*/ 572643 h 574748"/>
              <a:gd name="connsiteX35" fmla="*/ 195814 w 549361"/>
              <a:gd name="connsiteY35" fmla="*/ 572763 h 574748"/>
              <a:gd name="connsiteX36" fmla="*/ 192926 w 549361"/>
              <a:gd name="connsiteY36" fmla="*/ 572763 h 574748"/>
              <a:gd name="connsiteX37" fmla="*/ 182218 w 549361"/>
              <a:gd name="connsiteY37" fmla="*/ 573365 h 574748"/>
              <a:gd name="connsiteX38" fmla="*/ 176804 w 549361"/>
              <a:gd name="connsiteY38" fmla="*/ 573485 h 574748"/>
              <a:gd name="connsiteX39" fmla="*/ 170066 w 549361"/>
              <a:gd name="connsiteY39" fmla="*/ 573786 h 574748"/>
              <a:gd name="connsiteX40" fmla="*/ 166096 w 549361"/>
              <a:gd name="connsiteY40" fmla="*/ 573846 h 574748"/>
              <a:gd name="connsiteX41" fmla="*/ 160862 w 549361"/>
              <a:gd name="connsiteY41" fmla="*/ 573967 h 574748"/>
              <a:gd name="connsiteX42" fmla="*/ 155809 w 549361"/>
              <a:gd name="connsiteY42" fmla="*/ 574267 h 574748"/>
              <a:gd name="connsiteX43" fmla="*/ 149673 w 549361"/>
              <a:gd name="connsiteY43" fmla="*/ 574448 h 574748"/>
              <a:gd name="connsiteX44" fmla="*/ 142634 w 549361"/>
              <a:gd name="connsiteY44" fmla="*/ 574749 h 574748"/>
              <a:gd name="connsiteX45" fmla="*/ 143657 w 549361"/>
              <a:gd name="connsiteY45" fmla="*/ 573967 h 574748"/>
              <a:gd name="connsiteX46" fmla="*/ 144740 w 549361"/>
              <a:gd name="connsiteY46" fmla="*/ 572523 h 574748"/>
              <a:gd name="connsiteX47" fmla="*/ 144559 w 549361"/>
              <a:gd name="connsiteY47" fmla="*/ 570116 h 574748"/>
              <a:gd name="connsiteX48" fmla="*/ 143476 w 549361"/>
              <a:gd name="connsiteY48" fmla="*/ 569214 h 574748"/>
              <a:gd name="connsiteX49" fmla="*/ 142153 w 549361"/>
              <a:gd name="connsiteY49" fmla="*/ 568372 h 574748"/>
              <a:gd name="connsiteX50" fmla="*/ 141732 w 549361"/>
              <a:gd name="connsiteY50" fmla="*/ 567229 h 574748"/>
              <a:gd name="connsiteX51" fmla="*/ 141491 w 549361"/>
              <a:gd name="connsiteY51" fmla="*/ 565003 h 574748"/>
              <a:gd name="connsiteX52" fmla="*/ 141311 w 549361"/>
              <a:gd name="connsiteY52" fmla="*/ 564341 h 574748"/>
              <a:gd name="connsiteX53" fmla="*/ 140529 w 549361"/>
              <a:gd name="connsiteY53" fmla="*/ 563018 h 574748"/>
              <a:gd name="connsiteX54" fmla="*/ 138543 w 549361"/>
              <a:gd name="connsiteY54" fmla="*/ 560792 h 574748"/>
              <a:gd name="connsiteX55" fmla="*/ 136137 w 549361"/>
              <a:gd name="connsiteY55" fmla="*/ 559829 h 574748"/>
              <a:gd name="connsiteX56" fmla="*/ 133731 w 549361"/>
              <a:gd name="connsiteY56" fmla="*/ 559528 h 574748"/>
              <a:gd name="connsiteX57" fmla="*/ 132287 w 549361"/>
              <a:gd name="connsiteY57" fmla="*/ 558807 h 574748"/>
              <a:gd name="connsiteX58" fmla="*/ 130783 w 549361"/>
              <a:gd name="connsiteY58" fmla="*/ 557724 h 574748"/>
              <a:gd name="connsiteX59" fmla="*/ 130181 w 549361"/>
              <a:gd name="connsiteY59" fmla="*/ 556280 h 574748"/>
              <a:gd name="connsiteX60" fmla="*/ 130001 w 549361"/>
              <a:gd name="connsiteY60" fmla="*/ 554776 h 574748"/>
              <a:gd name="connsiteX61" fmla="*/ 128918 w 549361"/>
              <a:gd name="connsiteY61" fmla="*/ 552791 h 574748"/>
              <a:gd name="connsiteX62" fmla="*/ 128317 w 549361"/>
              <a:gd name="connsiteY62" fmla="*/ 552189 h 574748"/>
              <a:gd name="connsiteX63" fmla="*/ 126512 w 549361"/>
              <a:gd name="connsiteY63" fmla="*/ 551287 h 574748"/>
              <a:gd name="connsiteX64" fmla="*/ 124587 w 549361"/>
              <a:gd name="connsiteY64" fmla="*/ 550385 h 574748"/>
              <a:gd name="connsiteX65" fmla="*/ 123744 w 549361"/>
              <a:gd name="connsiteY65" fmla="*/ 547617 h 574748"/>
              <a:gd name="connsiteX66" fmla="*/ 124527 w 549361"/>
              <a:gd name="connsiteY66" fmla="*/ 544008 h 574748"/>
              <a:gd name="connsiteX67" fmla="*/ 126151 w 549361"/>
              <a:gd name="connsiteY67" fmla="*/ 542203 h 574748"/>
              <a:gd name="connsiteX68" fmla="*/ 128918 w 549361"/>
              <a:gd name="connsiteY68" fmla="*/ 540699 h 574748"/>
              <a:gd name="connsiteX69" fmla="*/ 130903 w 549361"/>
              <a:gd name="connsiteY69" fmla="*/ 538293 h 574748"/>
              <a:gd name="connsiteX70" fmla="*/ 131024 w 549361"/>
              <a:gd name="connsiteY70" fmla="*/ 537090 h 574748"/>
              <a:gd name="connsiteX71" fmla="*/ 129460 w 549361"/>
              <a:gd name="connsiteY71" fmla="*/ 533661 h 574748"/>
              <a:gd name="connsiteX72" fmla="*/ 129219 w 549361"/>
              <a:gd name="connsiteY72" fmla="*/ 531014 h 574748"/>
              <a:gd name="connsiteX73" fmla="*/ 129941 w 549361"/>
              <a:gd name="connsiteY73" fmla="*/ 529389 h 574748"/>
              <a:gd name="connsiteX74" fmla="*/ 129820 w 549361"/>
              <a:gd name="connsiteY74" fmla="*/ 526743 h 574748"/>
              <a:gd name="connsiteX75" fmla="*/ 128618 w 549361"/>
              <a:gd name="connsiteY75" fmla="*/ 524336 h 574748"/>
              <a:gd name="connsiteX76" fmla="*/ 128256 w 549361"/>
              <a:gd name="connsiteY76" fmla="*/ 523253 h 574748"/>
              <a:gd name="connsiteX77" fmla="*/ 128256 w 549361"/>
              <a:gd name="connsiteY77" fmla="*/ 522772 h 574748"/>
              <a:gd name="connsiteX78" fmla="*/ 128738 w 549361"/>
              <a:gd name="connsiteY78" fmla="*/ 521208 h 574748"/>
              <a:gd name="connsiteX79" fmla="*/ 129700 w 549361"/>
              <a:gd name="connsiteY79" fmla="*/ 520486 h 574748"/>
              <a:gd name="connsiteX80" fmla="*/ 132588 w 549361"/>
              <a:gd name="connsiteY80" fmla="*/ 518922 h 574748"/>
              <a:gd name="connsiteX81" fmla="*/ 133490 w 549361"/>
              <a:gd name="connsiteY81" fmla="*/ 516696 h 574748"/>
              <a:gd name="connsiteX82" fmla="*/ 133189 w 549361"/>
              <a:gd name="connsiteY82" fmla="*/ 515493 h 574748"/>
              <a:gd name="connsiteX83" fmla="*/ 132347 w 549361"/>
              <a:gd name="connsiteY83" fmla="*/ 514170 h 574748"/>
              <a:gd name="connsiteX84" fmla="*/ 130181 w 549361"/>
              <a:gd name="connsiteY84" fmla="*/ 512365 h 574748"/>
              <a:gd name="connsiteX85" fmla="*/ 129099 w 549361"/>
              <a:gd name="connsiteY85" fmla="*/ 510560 h 574748"/>
              <a:gd name="connsiteX86" fmla="*/ 128738 w 549361"/>
              <a:gd name="connsiteY86" fmla="*/ 508996 h 574748"/>
              <a:gd name="connsiteX87" fmla="*/ 128557 w 549361"/>
              <a:gd name="connsiteY87" fmla="*/ 507733 h 574748"/>
              <a:gd name="connsiteX88" fmla="*/ 128858 w 549361"/>
              <a:gd name="connsiteY88" fmla="*/ 505567 h 574748"/>
              <a:gd name="connsiteX89" fmla="*/ 129038 w 549361"/>
              <a:gd name="connsiteY89" fmla="*/ 505146 h 574748"/>
              <a:gd name="connsiteX90" fmla="*/ 129820 w 549361"/>
              <a:gd name="connsiteY90" fmla="*/ 503040 h 574748"/>
              <a:gd name="connsiteX91" fmla="*/ 129941 w 549361"/>
              <a:gd name="connsiteY91" fmla="*/ 501356 h 574748"/>
              <a:gd name="connsiteX92" fmla="*/ 128858 w 549361"/>
              <a:gd name="connsiteY92" fmla="*/ 499070 h 574748"/>
              <a:gd name="connsiteX93" fmla="*/ 127534 w 549361"/>
              <a:gd name="connsiteY93" fmla="*/ 498228 h 574748"/>
              <a:gd name="connsiteX94" fmla="*/ 124767 w 549361"/>
              <a:gd name="connsiteY94" fmla="*/ 496904 h 574748"/>
              <a:gd name="connsiteX95" fmla="*/ 123744 w 549361"/>
              <a:gd name="connsiteY95" fmla="*/ 494618 h 574748"/>
              <a:gd name="connsiteX96" fmla="*/ 125008 w 549361"/>
              <a:gd name="connsiteY96" fmla="*/ 491490 h 574748"/>
              <a:gd name="connsiteX97" fmla="*/ 124647 w 549361"/>
              <a:gd name="connsiteY97" fmla="*/ 489084 h 574748"/>
              <a:gd name="connsiteX98" fmla="*/ 122662 w 549361"/>
              <a:gd name="connsiteY98" fmla="*/ 487038 h 574748"/>
              <a:gd name="connsiteX99" fmla="*/ 121639 w 549361"/>
              <a:gd name="connsiteY99" fmla="*/ 486136 h 574748"/>
              <a:gd name="connsiteX100" fmla="*/ 121579 w 549361"/>
              <a:gd name="connsiteY100" fmla="*/ 483850 h 574748"/>
              <a:gd name="connsiteX101" fmla="*/ 121820 w 549361"/>
              <a:gd name="connsiteY101" fmla="*/ 483429 h 574748"/>
              <a:gd name="connsiteX102" fmla="*/ 122120 w 549361"/>
              <a:gd name="connsiteY102" fmla="*/ 483128 h 574748"/>
              <a:gd name="connsiteX103" fmla="*/ 123083 w 549361"/>
              <a:gd name="connsiteY103" fmla="*/ 481925 h 574748"/>
              <a:gd name="connsiteX104" fmla="*/ 123744 w 549361"/>
              <a:gd name="connsiteY104" fmla="*/ 480842 h 574748"/>
              <a:gd name="connsiteX105" fmla="*/ 123865 w 549361"/>
              <a:gd name="connsiteY105" fmla="*/ 478315 h 574748"/>
              <a:gd name="connsiteX106" fmla="*/ 123564 w 549361"/>
              <a:gd name="connsiteY106" fmla="*/ 477593 h 574748"/>
              <a:gd name="connsiteX107" fmla="*/ 123143 w 549361"/>
              <a:gd name="connsiteY107" fmla="*/ 475729 h 574748"/>
              <a:gd name="connsiteX108" fmla="*/ 123143 w 549361"/>
              <a:gd name="connsiteY108" fmla="*/ 474405 h 574748"/>
              <a:gd name="connsiteX109" fmla="*/ 123023 w 549361"/>
              <a:gd name="connsiteY109" fmla="*/ 473262 h 574748"/>
              <a:gd name="connsiteX110" fmla="*/ 122421 w 549361"/>
              <a:gd name="connsiteY110" fmla="*/ 471879 h 574748"/>
              <a:gd name="connsiteX111" fmla="*/ 121278 w 549361"/>
              <a:gd name="connsiteY111" fmla="*/ 470375 h 574748"/>
              <a:gd name="connsiteX112" fmla="*/ 120977 w 549361"/>
              <a:gd name="connsiteY112" fmla="*/ 469713 h 574748"/>
              <a:gd name="connsiteX113" fmla="*/ 120556 w 549361"/>
              <a:gd name="connsiteY113" fmla="*/ 468510 h 574748"/>
              <a:gd name="connsiteX114" fmla="*/ 120496 w 549361"/>
              <a:gd name="connsiteY114" fmla="*/ 467728 h 574748"/>
              <a:gd name="connsiteX115" fmla="*/ 120677 w 549361"/>
              <a:gd name="connsiteY115" fmla="*/ 466344 h 574748"/>
              <a:gd name="connsiteX116" fmla="*/ 121699 w 549361"/>
              <a:gd name="connsiteY116" fmla="*/ 464660 h 574748"/>
              <a:gd name="connsiteX117" fmla="*/ 122782 w 549361"/>
              <a:gd name="connsiteY117" fmla="*/ 464299 h 574748"/>
              <a:gd name="connsiteX118" fmla="*/ 125369 w 549361"/>
              <a:gd name="connsiteY118" fmla="*/ 464599 h 574748"/>
              <a:gd name="connsiteX119" fmla="*/ 126091 w 549361"/>
              <a:gd name="connsiteY119" fmla="*/ 463577 h 574748"/>
              <a:gd name="connsiteX120" fmla="*/ 125790 w 549361"/>
              <a:gd name="connsiteY120" fmla="*/ 462013 h 574748"/>
              <a:gd name="connsiteX121" fmla="*/ 123985 w 549361"/>
              <a:gd name="connsiteY121" fmla="*/ 460689 h 574748"/>
              <a:gd name="connsiteX122" fmla="*/ 122301 w 549361"/>
              <a:gd name="connsiteY122" fmla="*/ 460509 h 574748"/>
              <a:gd name="connsiteX123" fmla="*/ 120496 w 549361"/>
              <a:gd name="connsiteY123" fmla="*/ 460749 h 574748"/>
              <a:gd name="connsiteX124" fmla="*/ 116646 w 549361"/>
              <a:gd name="connsiteY124" fmla="*/ 461531 h 574748"/>
              <a:gd name="connsiteX125" fmla="*/ 114962 w 549361"/>
              <a:gd name="connsiteY125" fmla="*/ 461170 h 574748"/>
              <a:gd name="connsiteX126" fmla="*/ 114119 w 549361"/>
              <a:gd name="connsiteY126" fmla="*/ 460027 h 574748"/>
              <a:gd name="connsiteX127" fmla="*/ 113638 w 549361"/>
              <a:gd name="connsiteY127" fmla="*/ 458704 h 574748"/>
              <a:gd name="connsiteX128" fmla="*/ 113638 w 549361"/>
              <a:gd name="connsiteY128" fmla="*/ 457802 h 574748"/>
              <a:gd name="connsiteX129" fmla="*/ 113819 w 549361"/>
              <a:gd name="connsiteY129" fmla="*/ 456478 h 574748"/>
              <a:gd name="connsiteX130" fmla="*/ 114180 w 549361"/>
              <a:gd name="connsiteY130" fmla="*/ 455756 h 574748"/>
              <a:gd name="connsiteX131" fmla="*/ 115443 w 549361"/>
              <a:gd name="connsiteY131" fmla="*/ 454072 h 574748"/>
              <a:gd name="connsiteX132" fmla="*/ 115684 w 549361"/>
              <a:gd name="connsiteY132" fmla="*/ 451064 h 574748"/>
              <a:gd name="connsiteX133" fmla="*/ 113999 w 549361"/>
              <a:gd name="connsiteY133" fmla="*/ 447274 h 574748"/>
              <a:gd name="connsiteX134" fmla="*/ 113879 w 549361"/>
              <a:gd name="connsiteY134" fmla="*/ 446973 h 574748"/>
              <a:gd name="connsiteX135" fmla="*/ 113939 w 549361"/>
              <a:gd name="connsiteY135" fmla="*/ 445770 h 574748"/>
              <a:gd name="connsiteX136" fmla="*/ 114661 w 549361"/>
              <a:gd name="connsiteY136" fmla="*/ 444747 h 574748"/>
              <a:gd name="connsiteX137" fmla="*/ 114360 w 549361"/>
              <a:gd name="connsiteY137" fmla="*/ 444447 h 574748"/>
              <a:gd name="connsiteX138" fmla="*/ 113157 w 549361"/>
              <a:gd name="connsiteY138" fmla="*/ 443544 h 574748"/>
              <a:gd name="connsiteX139" fmla="*/ 112796 w 549361"/>
              <a:gd name="connsiteY139" fmla="*/ 443304 h 574748"/>
              <a:gd name="connsiteX140" fmla="*/ 112796 w 549361"/>
              <a:gd name="connsiteY140" fmla="*/ 439995 h 574748"/>
              <a:gd name="connsiteX141" fmla="*/ 113879 w 549361"/>
              <a:gd name="connsiteY141" fmla="*/ 439393 h 574748"/>
              <a:gd name="connsiteX142" fmla="*/ 115443 w 549361"/>
              <a:gd name="connsiteY142" fmla="*/ 439393 h 574748"/>
              <a:gd name="connsiteX143" fmla="*/ 116044 w 549361"/>
              <a:gd name="connsiteY143" fmla="*/ 439574 h 574748"/>
              <a:gd name="connsiteX144" fmla="*/ 116105 w 549361"/>
              <a:gd name="connsiteY144" fmla="*/ 440777 h 574748"/>
              <a:gd name="connsiteX145" fmla="*/ 115924 w 549361"/>
              <a:gd name="connsiteY145" fmla="*/ 441920 h 574748"/>
              <a:gd name="connsiteX146" fmla="*/ 115082 w 549361"/>
              <a:gd name="connsiteY146" fmla="*/ 443424 h 574748"/>
              <a:gd name="connsiteX147" fmla="*/ 116105 w 549361"/>
              <a:gd name="connsiteY147" fmla="*/ 444326 h 574748"/>
              <a:gd name="connsiteX148" fmla="*/ 116526 w 549361"/>
              <a:gd name="connsiteY148" fmla="*/ 444326 h 574748"/>
              <a:gd name="connsiteX149" fmla="*/ 118210 w 549361"/>
              <a:gd name="connsiteY149" fmla="*/ 443604 h 574748"/>
              <a:gd name="connsiteX150" fmla="*/ 119052 w 549361"/>
              <a:gd name="connsiteY150" fmla="*/ 443003 h 574748"/>
              <a:gd name="connsiteX151" fmla="*/ 119413 w 549361"/>
              <a:gd name="connsiteY151" fmla="*/ 442702 h 574748"/>
              <a:gd name="connsiteX152" fmla="*/ 119955 w 549361"/>
              <a:gd name="connsiteY152" fmla="*/ 442221 h 574748"/>
              <a:gd name="connsiteX153" fmla="*/ 120316 w 549361"/>
              <a:gd name="connsiteY153" fmla="*/ 441679 h 574748"/>
              <a:gd name="connsiteX154" fmla="*/ 120857 w 549361"/>
              <a:gd name="connsiteY154" fmla="*/ 440476 h 574748"/>
              <a:gd name="connsiteX155" fmla="*/ 120857 w 549361"/>
              <a:gd name="connsiteY155" fmla="*/ 439874 h 574748"/>
              <a:gd name="connsiteX156" fmla="*/ 120617 w 549361"/>
              <a:gd name="connsiteY156" fmla="*/ 438912 h 574748"/>
              <a:gd name="connsiteX157" fmla="*/ 120256 w 549361"/>
              <a:gd name="connsiteY157" fmla="*/ 437709 h 574748"/>
              <a:gd name="connsiteX158" fmla="*/ 119834 w 549361"/>
              <a:gd name="connsiteY158" fmla="*/ 437107 h 574748"/>
              <a:gd name="connsiteX159" fmla="*/ 119413 w 549361"/>
              <a:gd name="connsiteY159" fmla="*/ 436566 h 574748"/>
              <a:gd name="connsiteX160" fmla="*/ 118932 w 549361"/>
              <a:gd name="connsiteY160" fmla="*/ 436205 h 574748"/>
              <a:gd name="connsiteX161" fmla="*/ 118511 w 549361"/>
              <a:gd name="connsiteY161" fmla="*/ 435904 h 574748"/>
              <a:gd name="connsiteX162" fmla="*/ 117548 w 549361"/>
              <a:gd name="connsiteY162" fmla="*/ 435483 h 574748"/>
              <a:gd name="connsiteX163" fmla="*/ 117248 w 549361"/>
              <a:gd name="connsiteY163" fmla="*/ 435483 h 574748"/>
              <a:gd name="connsiteX164" fmla="*/ 116466 w 549361"/>
              <a:gd name="connsiteY164" fmla="*/ 435363 h 574748"/>
              <a:gd name="connsiteX165" fmla="*/ 115684 w 549361"/>
              <a:gd name="connsiteY165" fmla="*/ 435483 h 574748"/>
              <a:gd name="connsiteX166" fmla="*/ 115082 w 549361"/>
              <a:gd name="connsiteY166" fmla="*/ 435724 h 574748"/>
              <a:gd name="connsiteX167" fmla="*/ 114300 w 549361"/>
              <a:gd name="connsiteY167" fmla="*/ 435724 h 574748"/>
              <a:gd name="connsiteX168" fmla="*/ 112916 w 549361"/>
              <a:gd name="connsiteY168" fmla="*/ 435663 h 574748"/>
              <a:gd name="connsiteX169" fmla="*/ 111412 w 549361"/>
              <a:gd name="connsiteY169" fmla="*/ 434701 h 574748"/>
              <a:gd name="connsiteX170" fmla="*/ 109728 w 549361"/>
              <a:gd name="connsiteY170" fmla="*/ 433498 h 574748"/>
              <a:gd name="connsiteX171" fmla="*/ 108705 w 549361"/>
              <a:gd name="connsiteY171" fmla="*/ 432415 h 574748"/>
              <a:gd name="connsiteX172" fmla="*/ 108104 w 549361"/>
              <a:gd name="connsiteY172" fmla="*/ 430430 h 574748"/>
              <a:gd name="connsiteX173" fmla="*/ 108946 w 549361"/>
              <a:gd name="connsiteY173" fmla="*/ 429227 h 574748"/>
              <a:gd name="connsiteX174" fmla="*/ 111352 w 549361"/>
              <a:gd name="connsiteY174" fmla="*/ 427963 h 574748"/>
              <a:gd name="connsiteX175" fmla="*/ 111833 w 549361"/>
              <a:gd name="connsiteY175" fmla="*/ 426941 h 574748"/>
              <a:gd name="connsiteX176" fmla="*/ 111593 w 549361"/>
              <a:gd name="connsiteY176" fmla="*/ 424835 h 574748"/>
              <a:gd name="connsiteX177" fmla="*/ 110510 w 549361"/>
              <a:gd name="connsiteY177" fmla="*/ 422429 h 574748"/>
              <a:gd name="connsiteX178" fmla="*/ 111412 w 549361"/>
              <a:gd name="connsiteY178" fmla="*/ 417736 h 574748"/>
              <a:gd name="connsiteX179" fmla="*/ 110991 w 549361"/>
              <a:gd name="connsiteY179" fmla="*/ 416293 h 574748"/>
              <a:gd name="connsiteX180" fmla="*/ 110811 w 549361"/>
              <a:gd name="connsiteY180" fmla="*/ 414548 h 574748"/>
              <a:gd name="connsiteX181" fmla="*/ 112435 w 549361"/>
              <a:gd name="connsiteY181" fmla="*/ 412322 h 574748"/>
              <a:gd name="connsiteX182" fmla="*/ 112435 w 549361"/>
              <a:gd name="connsiteY182" fmla="*/ 410517 h 574748"/>
              <a:gd name="connsiteX183" fmla="*/ 111773 w 549361"/>
              <a:gd name="connsiteY183" fmla="*/ 409374 h 574748"/>
              <a:gd name="connsiteX184" fmla="*/ 109968 w 549361"/>
              <a:gd name="connsiteY184" fmla="*/ 408292 h 574748"/>
              <a:gd name="connsiteX185" fmla="*/ 108705 w 549361"/>
              <a:gd name="connsiteY185" fmla="*/ 408051 h 574748"/>
              <a:gd name="connsiteX186" fmla="*/ 106900 w 549361"/>
              <a:gd name="connsiteY186" fmla="*/ 408833 h 574748"/>
              <a:gd name="connsiteX187" fmla="*/ 105457 w 549361"/>
              <a:gd name="connsiteY187" fmla="*/ 408653 h 574748"/>
              <a:gd name="connsiteX188" fmla="*/ 103110 w 549361"/>
              <a:gd name="connsiteY188" fmla="*/ 407510 h 574748"/>
              <a:gd name="connsiteX189" fmla="*/ 100343 w 549361"/>
              <a:gd name="connsiteY189" fmla="*/ 407389 h 574748"/>
              <a:gd name="connsiteX190" fmla="*/ 99020 w 549361"/>
              <a:gd name="connsiteY190" fmla="*/ 406186 h 574748"/>
              <a:gd name="connsiteX191" fmla="*/ 98418 w 549361"/>
              <a:gd name="connsiteY191" fmla="*/ 405284 h 574748"/>
              <a:gd name="connsiteX192" fmla="*/ 97997 w 549361"/>
              <a:gd name="connsiteY192" fmla="*/ 403840 h 574748"/>
              <a:gd name="connsiteX193" fmla="*/ 98959 w 549361"/>
              <a:gd name="connsiteY193" fmla="*/ 403238 h 574748"/>
              <a:gd name="connsiteX194" fmla="*/ 100584 w 549361"/>
              <a:gd name="connsiteY194" fmla="*/ 401554 h 574748"/>
              <a:gd name="connsiteX195" fmla="*/ 101486 w 549361"/>
              <a:gd name="connsiteY195" fmla="*/ 399208 h 574748"/>
              <a:gd name="connsiteX196" fmla="*/ 100283 w 549361"/>
              <a:gd name="connsiteY196" fmla="*/ 394576 h 574748"/>
              <a:gd name="connsiteX197" fmla="*/ 99561 w 549361"/>
              <a:gd name="connsiteY197" fmla="*/ 393854 h 574748"/>
              <a:gd name="connsiteX198" fmla="*/ 97576 w 549361"/>
              <a:gd name="connsiteY198" fmla="*/ 393613 h 574748"/>
              <a:gd name="connsiteX199" fmla="*/ 96493 w 549361"/>
              <a:gd name="connsiteY199" fmla="*/ 394515 h 574748"/>
              <a:gd name="connsiteX200" fmla="*/ 96253 w 549361"/>
              <a:gd name="connsiteY200" fmla="*/ 396922 h 574748"/>
              <a:gd name="connsiteX201" fmla="*/ 95651 w 549361"/>
              <a:gd name="connsiteY201" fmla="*/ 398245 h 574748"/>
              <a:gd name="connsiteX202" fmla="*/ 95651 w 549361"/>
              <a:gd name="connsiteY202" fmla="*/ 399870 h 574748"/>
              <a:gd name="connsiteX203" fmla="*/ 95531 w 549361"/>
              <a:gd name="connsiteY203" fmla="*/ 400351 h 574748"/>
              <a:gd name="connsiteX204" fmla="*/ 94929 w 549361"/>
              <a:gd name="connsiteY204" fmla="*/ 401073 h 574748"/>
              <a:gd name="connsiteX205" fmla="*/ 92463 w 549361"/>
              <a:gd name="connsiteY205" fmla="*/ 400471 h 574748"/>
              <a:gd name="connsiteX206" fmla="*/ 90658 w 549361"/>
              <a:gd name="connsiteY206" fmla="*/ 398666 h 574748"/>
              <a:gd name="connsiteX207" fmla="*/ 89996 w 549361"/>
              <a:gd name="connsiteY207" fmla="*/ 397944 h 574748"/>
              <a:gd name="connsiteX208" fmla="*/ 88612 w 549361"/>
              <a:gd name="connsiteY208" fmla="*/ 397523 h 574748"/>
              <a:gd name="connsiteX209" fmla="*/ 87409 w 549361"/>
              <a:gd name="connsiteY209" fmla="*/ 396200 h 574748"/>
              <a:gd name="connsiteX210" fmla="*/ 86627 w 549361"/>
              <a:gd name="connsiteY210" fmla="*/ 393011 h 574748"/>
              <a:gd name="connsiteX211" fmla="*/ 86748 w 549361"/>
              <a:gd name="connsiteY211" fmla="*/ 392831 h 574748"/>
              <a:gd name="connsiteX212" fmla="*/ 86988 w 549361"/>
              <a:gd name="connsiteY212" fmla="*/ 391628 h 574748"/>
              <a:gd name="connsiteX213" fmla="*/ 87229 w 549361"/>
              <a:gd name="connsiteY213" fmla="*/ 390786 h 574748"/>
              <a:gd name="connsiteX214" fmla="*/ 88071 w 549361"/>
              <a:gd name="connsiteY214" fmla="*/ 389643 h 574748"/>
              <a:gd name="connsiteX215" fmla="*/ 88612 w 549361"/>
              <a:gd name="connsiteY215" fmla="*/ 388440 h 574748"/>
              <a:gd name="connsiteX216" fmla="*/ 87650 w 549361"/>
              <a:gd name="connsiteY216" fmla="*/ 386154 h 574748"/>
              <a:gd name="connsiteX217" fmla="*/ 85003 w 549361"/>
              <a:gd name="connsiteY217" fmla="*/ 384950 h 574748"/>
              <a:gd name="connsiteX218" fmla="*/ 84401 w 549361"/>
              <a:gd name="connsiteY218" fmla="*/ 384469 h 574748"/>
              <a:gd name="connsiteX219" fmla="*/ 83379 w 549361"/>
              <a:gd name="connsiteY219" fmla="*/ 382664 h 574748"/>
              <a:gd name="connsiteX220" fmla="*/ 83018 w 549361"/>
              <a:gd name="connsiteY220" fmla="*/ 380980 h 574748"/>
              <a:gd name="connsiteX221" fmla="*/ 83258 w 549361"/>
              <a:gd name="connsiteY221" fmla="*/ 379656 h 574748"/>
              <a:gd name="connsiteX222" fmla="*/ 85304 w 549361"/>
              <a:gd name="connsiteY222" fmla="*/ 376949 h 574748"/>
              <a:gd name="connsiteX223" fmla="*/ 85966 w 549361"/>
              <a:gd name="connsiteY223" fmla="*/ 374543 h 574748"/>
              <a:gd name="connsiteX224" fmla="*/ 85665 w 549361"/>
              <a:gd name="connsiteY224" fmla="*/ 373340 h 574748"/>
              <a:gd name="connsiteX225" fmla="*/ 85183 w 549361"/>
              <a:gd name="connsiteY225" fmla="*/ 372077 h 574748"/>
              <a:gd name="connsiteX226" fmla="*/ 83258 w 549361"/>
              <a:gd name="connsiteY226" fmla="*/ 370813 h 574748"/>
              <a:gd name="connsiteX227" fmla="*/ 82055 w 549361"/>
              <a:gd name="connsiteY227" fmla="*/ 369129 h 574748"/>
              <a:gd name="connsiteX228" fmla="*/ 81815 w 549361"/>
              <a:gd name="connsiteY228" fmla="*/ 366843 h 574748"/>
              <a:gd name="connsiteX229" fmla="*/ 82055 w 549361"/>
              <a:gd name="connsiteY229" fmla="*/ 366241 h 574748"/>
              <a:gd name="connsiteX230" fmla="*/ 83619 w 549361"/>
              <a:gd name="connsiteY230" fmla="*/ 364797 h 574748"/>
              <a:gd name="connsiteX231" fmla="*/ 84702 w 549361"/>
              <a:gd name="connsiteY231" fmla="*/ 364858 h 574748"/>
              <a:gd name="connsiteX232" fmla="*/ 86567 w 549361"/>
              <a:gd name="connsiteY232" fmla="*/ 365038 h 574748"/>
              <a:gd name="connsiteX233" fmla="*/ 88071 w 549361"/>
              <a:gd name="connsiteY233" fmla="*/ 364436 h 574748"/>
              <a:gd name="connsiteX234" fmla="*/ 88432 w 549361"/>
              <a:gd name="connsiteY234" fmla="*/ 362632 h 574748"/>
              <a:gd name="connsiteX235" fmla="*/ 87830 w 549361"/>
              <a:gd name="connsiteY235" fmla="*/ 361308 h 574748"/>
              <a:gd name="connsiteX236" fmla="*/ 86387 w 549361"/>
              <a:gd name="connsiteY236" fmla="*/ 360406 h 574748"/>
              <a:gd name="connsiteX237" fmla="*/ 84642 w 549361"/>
              <a:gd name="connsiteY237" fmla="*/ 359684 h 574748"/>
              <a:gd name="connsiteX238" fmla="*/ 83740 w 549361"/>
              <a:gd name="connsiteY238" fmla="*/ 358782 h 574748"/>
              <a:gd name="connsiteX239" fmla="*/ 83499 w 549361"/>
              <a:gd name="connsiteY239" fmla="*/ 357278 h 574748"/>
              <a:gd name="connsiteX240" fmla="*/ 83980 w 549361"/>
              <a:gd name="connsiteY240" fmla="*/ 355954 h 574748"/>
              <a:gd name="connsiteX241" fmla="*/ 84642 w 549361"/>
              <a:gd name="connsiteY241" fmla="*/ 355232 h 574748"/>
              <a:gd name="connsiteX242" fmla="*/ 86868 w 549361"/>
              <a:gd name="connsiteY242" fmla="*/ 353488 h 574748"/>
              <a:gd name="connsiteX243" fmla="*/ 87229 w 549361"/>
              <a:gd name="connsiteY243" fmla="*/ 351984 h 574748"/>
              <a:gd name="connsiteX244" fmla="*/ 87048 w 549361"/>
              <a:gd name="connsiteY244" fmla="*/ 351021 h 574748"/>
              <a:gd name="connsiteX245" fmla="*/ 87229 w 549361"/>
              <a:gd name="connsiteY245" fmla="*/ 349638 h 574748"/>
              <a:gd name="connsiteX246" fmla="*/ 87710 w 549361"/>
              <a:gd name="connsiteY246" fmla="*/ 348615 h 574748"/>
              <a:gd name="connsiteX247" fmla="*/ 88612 w 549361"/>
              <a:gd name="connsiteY247" fmla="*/ 347532 h 574748"/>
              <a:gd name="connsiteX248" fmla="*/ 88793 w 549361"/>
              <a:gd name="connsiteY248" fmla="*/ 346329 h 574748"/>
              <a:gd name="connsiteX249" fmla="*/ 87590 w 549361"/>
              <a:gd name="connsiteY249" fmla="*/ 344284 h 574748"/>
              <a:gd name="connsiteX250" fmla="*/ 86507 w 549361"/>
              <a:gd name="connsiteY250" fmla="*/ 343502 h 574748"/>
              <a:gd name="connsiteX251" fmla="*/ 83379 w 549361"/>
              <a:gd name="connsiteY251" fmla="*/ 342479 h 574748"/>
              <a:gd name="connsiteX252" fmla="*/ 82176 w 549361"/>
              <a:gd name="connsiteY252" fmla="*/ 341035 h 574748"/>
              <a:gd name="connsiteX253" fmla="*/ 82055 w 549361"/>
              <a:gd name="connsiteY253" fmla="*/ 339531 h 574748"/>
              <a:gd name="connsiteX254" fmla="*/ 82416 w 549361"/>
              <a:gd name="connsiteY254" fmla="*/ 338448 h 574748"/>
              <a:gd name="connsiteX255" fmla="*/ 81694 w 549361"/>
              <a:gd name="connsiteY255" fmla="*/ 336102 h 574748"/>
              <a:gd name="connsiteX256" fmla="*/ 80491 w 549361"/>
              <a:gd name="connsiteY256" fmla="*/ 334899 h 574748"/>
              <a:gd name="connsiteX257" fmla="*/ 78145 w 549361"/>
              <a:gd name="connsiteY257" fmla="*/ 333636 h 574748"/>
              <a:gd name="connsiteX258" fmla="*/ 77363 w 549361"/>
              <a:gd name="connsiteY258" fmla="*/ 332733 h 574748"/>
              <a:gd name="connsiteX259" fmla="*/ 76280 w 549361"/>
              <a:gd name="connsiteY259" fmla="*/ 329364 h 574748"/>
              <a:gd name="connsiteX260" fmla="*/ 74235 w 549361"/>
              <a:gd name="connsiteY260" fmla="*/ 326357 h 574748"/>
              <a:gd name="connsiteX261" fmla="*/ 74596 w 549361"/>
              <a:gd name="connsiteY261" fmla="*/ 325033 h 574748"/>
              <a:gd name="connsiteX262" fmla="*/ 76942 w 549361"/>
              <a:gd name="connsiteY262" fmla="*/ 323950 h 574748"/>
              <a:gd name="connsiteX263" fmla="*/ 77363 w 549361"/>
              <a:gd name="connsiteY263" fmla="*/ 323349 h 574748"/>
              <a:gd name="connsiteX264" fmla="*/ 77543 w 549361"/>
              <a:gd name="connsiteY264" fmla="*/ 321664 h 574748"/>
              <a:gd name="connsiteX265" fmla="*/ 76340 w 549361"/>
              <a:gd name="connsiteY265" fmla="*/ 318897 h 574748"/>
              <a:gd name="connsiteX266" fmla="*/ 76942 w 549361"/>
              <a:gd name="connsiteY266" fmla="*/ 317694 h 574748"/>
              <a:gd name="connsiteX267" fmla="*/ 77543 w 549361"/>
              <a:gd name="connsiteY267" fmla="*/ 316852 h 574748"/>
              <a:gd name="connsiteX268" fmla="*/ 78265 w 549361"/>
              <a:gd name="connsiteY268" fmla="*/ 314385 h 574748"/>
              <a:gd name="connsiteX269" fmla="*/ 78265 w 549361"/>
              <a:gd name="connsiteY269" fmla="*/ 313423 h 574748"/>
              <a:gd name="connsiteX270" fmla="*/ 78025 w 549361"/>
              <a:gd name="connsiteY270" fmla="*/ 312881 h 574748"/>
              <a:gd name="connsiteX271" fmla="*/ 76400 w 549361"/>
              <a:gd name="connsiteY271" fmla="*/ 311919 h 574748"/>
              <a:gd name="connsiteX272" fmla="*/ 76220 w 549361"/>
              <a:gd name="connsiteY272" fmla="*/ 311919 h 574748"/>
              <a:gd name="connsiteX273" fmla="*/ 74054 w 549361"/>
              <a:gd name="connsiteY273" fmla="*/ 311618 h 574748"/>
              <a:gd name="connsiteX274" fmla="*/ 71407 w 549361"/>
              <a:gd name="connsiteY274" fmla="*/ 312520 h 574748"/>
              <a:gd name="connsiteX275" fmla="*/ 70024 w 549361"/>
              <a:gd name="connsiteY275" fmla="*/ 312219 h 574748"/>
              <a:gd name="connsiteX276" fmla="*/ 69362 w 549361"/>
              <a:gd name="connsiteY276" fmla="*/ 310896 h 574748"/>
              <a:gd name="connsiteX277" fmla="*/ 70325 w 549361"/>
              <a:gd name="connsiteY277" fmla="*/ 308490 h 574748"/>
              <a:gd name="connsiteX278" fmla="*/ 70325 w 549361"/>
              <a:gd name="connsiteY278" fmla="*/ 307467 h 574748"/>
              <a:gd name="connsiteX279" fmla="*/ 69723 w 549361"/>
              <a:gd name="connsiteY279" fmla="*/ 306865 h 574748"/>
              <a:gd name="connsiteX280" fmla="*/ 67737 w 549361"/>
              <a:gd name="connsiteY280" fmla="*/ 306444 h 574748"/>
              <a:gd name="connsiteX281" fmla="*/ 66535 w 549361"/>
              <a:gd name="connsiteY281" fmla="*/ 306565 h 574748"/>
              <a:gd name="connsiteX282" fmla="*/ 65873 w 549361"/>
              <a:gd name="connsiteY282" fmla="*/ 306986 h 574748"/>
              <a:gd name="connsiteX283" fmla="*/ 64850 w 549361"/>
              <a:gd name="connsiteY283" fmla="*/ 308971 h 574748"/>
              <a:gd name="connsiteX284" fmla="*/ 64549 w 549361"/>
              <a:gd name="connsiteY284" fmla="*/ 309392 h 574748"/>
              <a:gd name="connsiteX285" fmla="*/ 64128 w 549361"/>
              <a:gd name="connsiteY285" fmla="*/ 309512 h 574748"/>
              <a:gd name="connsiteX286" fmla="*/ 63406 w 549361"/>
              <a:gd name="connsiteY286" fmla="*/ 309332 h 574748"/>
              <a:gd name="connsiteX287" fmla="*/ 62203 w 549361"/>
              <a:gd name="connsiteY287" fmla="*/ 308490 h 574748"/>
              <a:gd name="connsiteX288" fmla="*/ 62263 w 549361"/>
              <a:gd name="connsiteY288" fmla="*/ 306685 h 574748"/>
              <a:gd name="connsiteX289" fmla="*/ 63948 w 549361"/>
              <a:gd name="connsiteY289" fmla="*/ 304880 h 574748"/>
              <a:gd name="connsiteX290" fmla="*/ 64309 w 549361"/>
              <a:gd name="connsiteY290" fmla="*/ 304279 h 574748"/>
              <a:gd name="connsiteX291" fmla="*/ 64790 w 549361"/>
              <a:gd name="connsiteY291" fmla="*/ 303316 h 574748"/>
              <a:gd name="connsiteX292" fmla="*/ 64188 w 549361"/>
              <a:gd name="connsiteY292" fmla="*/ 301632 h 574748"/>
              <a:gd name="connsiteX293" fmla="*/ 62925 w 549361"/>
              <a:gd name="connsiteY293" fmla="*/ 300609 h 574748"/>
              <a:gd name="connsiteX294" fmla="*/ 60459 w 549361"/>
              <a:gd name="connsiteY294" fmla="*/ 300850 h 574748"/>
              <a:gd name="connsiteX295" fmla="*/ 59857 w 549361"/>
              <a:gd name="connsiteY295" fmla="*/ 301271 h 574748"/>
              <a:gd name="connsiteX296" fmla="*/ 59556 w 549361"/>
              <a:gd name="connsiteY296" fmla="*/ 301271 h 574748"/>
              <a:gd name="connsiteX297" fmla="*/ 58534 w 549361"/>
              <a:gd name="connsiteY297" fmla="*/ 300910 h 574748"/>
              <a:gd name="connsiteX298" fmla="*/ 58173 w 549361"/>
              <a:gd name="connsiteY298" fmla="*/ 300669 h 574748"/>
              <a:gd name="connsiteX299" fmla="*/ 57150 w 549361"/>
              <a:gd name="connsiteY299" fmla="*/ 299105 h 574748"/>
              <a:gd name="connsiteX300" fmla="*/ 56969 w 549361"/>
              <a:gd name="connsiteY300" fmla="*/ 298503 h 574748"/>
              <a:gd name="connsiteX301" fmla="*/ 56368 w 549361"/>
              <a:gd name="connsiteY301" fmla="*/ 296157 h 574748"/>
              <a:gd name="connsiteX302" fmla="*/ 56729 w 549361"/>
              <a:gd name="connsiteY302" fmla="*/ 292668 h 574748"/>
              <a:gd name="connsiteX303" fmla="*/ 57631 w 549361"/>
              <a:gd name="connsiteY303" fmla="*/ 290442 h 574748"/>
              <a:gd name="connsiteX304" fmla="*/ 57751 w 549361"/>
              <a:gd name="connsiteY304" fmla="*/ 289780 h 574748"/>
              <a:gd name="connsiteX305" fmla="*/ 57631 w 549361"/>
              <a:gd name="connsiteY305" fmla="*/ 287675 h 574748"/>
              <a:gd name="connsiteX306" fmla="*/ 56729 w 549361"/>
              <a:gd name="connsiteY306" fmla="*/ 285991 h 574748"/>
              <a:gd name="connsiteX307" fmla="*/ 54924 w 549361"/>
              <a:gd name="connsiteY307" fmla="*/ 284787 h 574748"/>
              <a:gd name="connsiteX308" fmla="*/ 53480 w 549361"/>
              <a:gd name="connsiteY308" fmla="*/ 284487 h 574748"/>
              <a:gd name="connsiteX309" fmla="*/ 52277 w 549361"/>
              <a:gd name="connsiteY309" fmla="*/ 284246 h 574748"/>
              <a:gd name="connsiteX310" fmla="*/ 50773 w 549361"/>
              <a:gd name="connsiteY310" fmla="*/ 282622 h 574748"/>
              <a:gd name="connsiteX311" fmla="*/ 48968 w 549361"/>
              <a:gd name="connsiteY311" fmla="*/ 279915 h 574748"/>
              <a:gd name="connsiteX312" fmla="*/ 47705 w 549361"/>
              <a:gd name="connsiteY312" fmla="*/ 279433 h 574748"/>
              <a:gd name="connsiteX313" fmla="*/ 46863 w 549361"/>
              <a:gd name="connsiteY313" fmla="*/ 278772 h 574748"/>
              <a:gd name="connsiteX314" fmla="*/ 46141 w 549361"/>
              <a:gd name="connsiteY314" fmla="*/ 277689 h 574748"/>
              <a:gd name="connsiteX315" fmla="*/ 45539 w 549361"/>
              <a:gd name="connsiteY315" fmla="*/ 275282 h 574748"/>
              <a:gd name="connsiteX316" fmla="*/ 45840 w 549361"/>
              <a:gd name="connsiteY316" fmla="*/ 273778 h 574748"/>
              <a:gd name="connsiteX317" fmla="*/ 45599 w 549361"/>
              <a:gd name="connsiteY317" fmla="*/ 272154 h 574748"/>
              <a:gd name="connsiteX318" fmla="*/ 43855 w 549361"/>
              <a:gd name="connsiteY318" fmla="*/ 269146 h 574748"/>
              <a:gd name="connsiteX319" fmla="*/ 44035 w 549361"/>
              <a:gd name="connsiteY319" fmla="*/ 268425 h 574748"/>
              <a:gd name="connsiteX320" fmla="*/ 47043 w 549361"/>
              <a:gd name="connsiteY320" fmla="*/ 267703 h 574748"/>
              <a:gd name="connsiteX321" fmla="*/ 48186 w 549361"/>
              <a:gd name="connsiteY321" fmla="*/ 266018 h 574748"/>
              <a:gd name="connsiteX322" fmla="*/ 48427 w 549361"/>
              <a:gd name="connsiteY322" fmla="*/ 265417 h 574748"/>
              <a:gd name="connsiteX323" fmla="*/ 48728 w 549361"/>
              <a:gd name="connsiteY323" fmla="*/ 264213 h 574748"/>
              <a:gd name="connsiteX324" fmla="*/ 47885 w 549361"/>
              <a:gd name="connsiteY324" fmla="*/ 263431 h 574748"/>
              <a:gd name="connsiteX325" fmla="*/ 47946 w 549361"/>
              <a:gd name="connsiteY325" fmla="*/ 261326 h 574748"/>
              <a:gd name="connsiteX326" fmla="*/ 47404 w 549361"/>
              <a:gd name="connsiteY326" fmla="*/ 259641 h 574748"/>
              <a:gd name="connsiteX327" fmla="*/ 45901 w 549361"/>
              <a:gd name="connsiteY327" fmla="*/ 257837 h 574748"/>
              <a:gd name="connsiteX328" fmla="*/ 44757 w 549361"/>
              <a:gd name="connsiteY328" fmla="*/ 257235 h 574748"/>
              <a:gd name="connsiteX329" fmla="*/ 43133 w 549361"/>
              <a:gd name="connsiteY329" fmla="*/ 255912 h 574748"/>
              <a:gd name="connsiteX330" fmla="*/ 41870 w 549361"/>
              <a:gd name="connsiteY330" fmla="*/ 252844 h 574748"/>
              <a:gd name="connsiteX331" fmla="*/ 41569 w 549361"/>
              <a:gd name="connsiteY331" fmla="*/ 250016 h 574748"/>
              <a:gd name="connsiteX332" fmla="*/ 39464 w 549361"/>
              <a:gd name="connsiteY332" fmla="*/ 247249 h 574748"/>
              <a:gd name="connsiteX333" fmla="*/ 37659 w 549361"/>
              <a:gd name="connsiteY333" fmla="*/ 246467 h 574748"/>
              <a:gd name="connsiteX334" fmla="*/ 36095 w 549361"/>
              <a:gd name="connsiteY334" fmla="*/ 245264 h 574748"/>
              <a:gd name="connsiteX335" fmla="*/ 35252 w 549361"/>
              <a:gd name="connsiteY335" fmla="*/ 244181 h 574748"/>
              <a:gd name="connsiteX336" fmla="*/ 34531 w 549361"/>
              <a:gd name="connsiteY336" fmla="*/ 241293 h 574748"/>
              <a:gd name="connsiteX337" fmla="*/ 35313 w 549361"/>
              <a:gd name="connsiteY337" fmla="*/ 239067 h 574748"/>
              <a:gd name="connsiteX338" fmla="*/ 35553 w 549361"/>
              <a:gd name="connsiteY338" fmla="*/ 236842 h 574748"/>
              <a:gd name="connsiteX339" fmla="*/ 34651 w 549361"/>
              <a:gd name="connsiteY339" fmla="*/ 234856 h 574748"/>
              <a:gd name="connsiteX340" fmla="*/ 34531 w 549361"/>
              <a:gd name="connsiteY340" fmla="*/ 234195 h 574748"/>
              <a:gd name="connsiteX341" fmla="*/ 34470 w 549361"/>
              <a:gd name="connsiteY341" fmla="*/ 232630 h 574748"/>
              <a:gd name="connsiteX342" fmla="*/ 35072 w 549361"/>
              <a:gd name="connsiteY342" fmla="*/ 230886 h 574748"/>
              <a:gd name="connsiteX343" fmla="*/ 35433 w 549361"/>
              <a:gd name="connsiteY343" fmla="*/ 230284 h 574748"/>
              <a:gd name="connsiteX344" fmla="*/ 38080 w 549361"/>
              <a:gd name="connsiteY344" fmla="*/ 227036 h 574748"/>
              <a:gd name="connsiteX345" fmla="*/ 38922 w 549361"/>
              <a:gd name="connsiteY345" fmla="*/ 224269 h 574748"/>
              <a:gd name="connsiteX346" fmla="*/ 38802 w 549361"/>
              <a:gd name="connsiteY346" fmla="*/ 221862 h 574748"/>
              <a:gd name="connsiteX347" fmla="*/ 37960 w 549361"/>
              <a:gd name="connsiteY347" fmla="*/ 219035 h 574748"/>
              <a:gd name="connsiteX348" fmla="*/ 35674 w 549361"/>
              <a:gd name="connsiteY348" fmla="*/ 216869 h 574748"/>
              <a:gd name="connsiteX349" fmla="*/ 34470 w 549361"/>
              <a:gd name="connsiteY349" fmla="*/ 216628 h 574748"/>
              <a:gd name="connsiteX350" fmla="*/ 33929 w 549361"/>
              <a:gd name="connsiteY350" fmla="*/ 216628 h 574748"/>
              <a:gd name="connsiteX351" fmla="*/ 30319 w 549361"/>
              <a:gd name="connsiteY351" fmla="*/ 216448 h 574748"/>
              <a:gd name="connsiteX352" fmla="*/ 29176 w 549361"/>
              <a:gd name="connsiteY352" fmla="*/ 216448 h 574748"/>
              <a:gd name="connsiteX353" fmla="*/ 28214 w 549361"/>
              <a:gd name="connsiteY353" fmla="*/ 216087 h 574748"/>
              <a:gd name="connsiteX354" fmla="*/ 27251 w 549361"/>
              <a:gd name="connsiteY354" fmla="*/ 216388 h 574748"/>
              <a:gd name="connsiteX355" fmla="*/ 25266 w 549361"/>
              <a:gd name="connsiteY355" fmla="*/ 216628 h 574748"/>
              <a:gd name="connsiteX356" fmla="*/ 25687 w 549361"/>
              <a:gd name="connsiteY356" fmla="*/ 214042 h 574748"/>
              <a:gd name="connsiteX357" fmla="*/ 24785 w 549361"/>
              <a:gd name="connsiteY357" fmla="*/ 212718 h 574748"/>
              <a:gd name="connsiteX358" fmla="*/ 23943 w 549361"/>
              <a:gd name="connsiteY358" fmla="*/ 212778 h 574748"/>
              <a:gd name="connsiteX359" fmla="*/ 23702 w 549361"/>
              <a:gd name="connsiteY359" fmla="*/ 212778 h 574748"/>
              <a:gd name="connsiteX360" fmla="*/ 22860 w 549361"/>
              <a:gd name="connsiteY360" fmla="*/ 212177 h 574748"/>
              <a:gd name="connsiteX361" fmla="*/ 22679 w 549361"/>
              <a:gd name="connsiteY361" fmla="*/ 211876 h 574748"/>
              <a:gd name="connsiteX362" fmla="*/ 22739 w 549361"/>
              <a:gd name="connsiteY362" fmla="*/ 211335 h 574748"/>
              <a:gd name="connsiteX363" fmla="*/ 22739 w 549361"/>
              <a:gd name="connsiteY363" fmla="*/ 211154 h 574748"/>
              <a:gd name="connsiteX364" fmla="*/ 24544 w 549361"/>
              <a:gd name="connsiteY364" fmla="*/ 210131 h 574748"/>
              <a:gd name="connsiteX365" fmla="*/ 24725 w 549361"/>
              <a:gd name="connsiteY365" fmla="*/ 207124 h 574748"/>
              <a:gd name="connsiteX366" fmla="*/ 24725 w 549361"/>
              <a:gd name="connsiteY366" fmla="*/ 205800 h 574748"/>
              <a:gd name="connsiteX367" fmla="*/ 24604 w 549361"/>
              <a:gd name="connsiteY367" fmla="*/ 204055 h 574748"/>
              <a:gd name="connsiteX368" fmla="*/ 24003 w 549361"/>
              <a:gd name="connsiteY368" fmla="*/ 203935 h 574748"/>
              <a:gd name="connsiteX369" fmla="*/ 22920 w 549361"/>
              <a:gd name="connsiteY369" fmla="*/ 203995 h 574748"/>
              <a:gd name="connsiteX370" fmla="*/ 22318 w 549361"/>
              <a:gd name="connsiteY370" fmla="*/ 204116 h 574748"/>
              <a:gd name="connsiteX371" fmla="*/ 21717 w 549361"/>
              <a:gd name="connsiteY371" fmla="*/ 203755 h 574748"/>
              <a:gd name="connsiteX372" fmla="*/ 21536 w 549361"/>
              <a:gd name="connsiteY372" fmla="*/ 203334 h 574748"/>
              <a:gd name="connsiteX373" fmla="*/ 23161 w 549361"/>
              <a:gd name="connsiteY373" fmla="*/ 200807 h 574748"/>
              <a:gd name="connsiteX374" fmla="*/ 21837 w 549361"/>
              <a:gd name="connsiteY374" fmla="*/ 199544 h 574748"/>
              <a:gd name="connsiteX375" fmla="*/ 22078 w 549361"/>
              <a:gd name="connsiteY375" fmla="*/ 197980 h 574748"/>
              <a:gd name="connsiteX376" fmla="*/ 20875 w 549361"/>
              <a:gd name="connsiteY376" fmla="*/ 197679 h 574748"/>
              <a:gd name="connsiteX377" fmla="*/ 21115 w 549361"/>
              <a:gd name="connsiteY377" fmla="*/ 196957 h 574748"/>
              <a:gd name="connsiteX378" fmla="*/ 19671 w 549361"/>
              <a:gd name="connsiteY378" fmla="*/ 193468 h 574748"/>
              <a:gd name="connsiteX379" fmla="*/ 19070 w 549361"/>
              <a:gd name="connsiteY379" fmla="*/ 192986 h 574748"/>
              <a:gd name="connsiteX380" fmla="*/ 18829 w 549361"/>
              <a:gd name="connsiteY380" fmla="*/ 192806 h 574748"/>
              <a:gd name="connsiteX381" fmla="*/ 18589 w 549361"/>
              <a:gd name="connsiteY381" fmla="*/ 192746 h 574748"/>
              <a:gd name="connsiteX382" fmla="*/ 18228 w 549361"/>
              <a:gd name="connsiteY382" fmla="*/ 192926 h 574748"/>
              <a:gd name="connsiteX383" fmla="*/ 17987 w 549361"/>
              <a:gd name="connsiteY383" fmla="*/ 193287 h 574748"/>
              <a:gd name="connsiteX384" fmla="*/ 17867 w 549361"/>
              <a:gd name="connsiteY384" fmla="*/ 193468 h 574748"/>
              <a:gd name="connsiteX385" fmla="*/ 17446 w 549361"/>
              <a:gd name="connsiteY385" fmla="*/ 194250 h 574748"/>
              <a:gd name="connsiteX386" fmla="*/ 17145 w 549361"/>
              <a:gd name="connsiteY386" fmla="*/ 194250 h 574748"/>
              <a:gd name="connsiteX387" fmla="*/ 16784 w 549361"/>
              <a:gd name="connsiteY387" fmla="*/ 194009 h 574748"/>
              <a:gd name="connsiteX388" fmla="*/ 16603 w 549361"/>
              <a:gd name="connsiteY388" fmla="*/ 193408 h 574748"/>
              <a:gd name="connsiteX389" fmla="*/ 16603 w 549361"/>
              <a:gd name="connsiteY389" fmla="*/ 193107 h 574748"/>
              <a:gd name="connsiteX390" fmla="*/ 16724 w 549361"/>
              <a:gd name="connsiteY390" fmla="*/ 192686 h 574748"/>
              <a:gd name="connsiteX391" fmla="*/ 17085 w 549361"/>
              <a:gd name="connsiteY391" fmla="*/ 192505 h 574748"/>
              <a:gd name="connsiteX392" fmla="*/ 17686 w 549361"/>
              <a:gd name="connsiteY392" fmla="*/ 192686 h 574748"/>
              <a:gd name="connsiteX393" fmla="*/ 17927 w 549361"/>
              <a:gd name="connsiteY393" fmla="*/ 192505 h 574748"/>
              <a:gd name="connsiteX394" fmla="*/ 18408 w 549361"/>
              <a:gd name="connsiteY394" fmla="*/ 192144 h 574748"/>
              <a:gd name="connsiteX395" fmla="*/ 18589 w 549361"/>
              <a:gd name="connsiteY395" fmla="*/ 191723 h 574748"/>
              <a:gd name="connsiteX396" fmla="*/ 18769 w 549361"/>
              <a:gd name="connsiteY396" fmla="*/ 191122 h 574748"/>
              <a:gd name="connsiteX397" fmla="*/ 18769 w 549361"/>
              <a:gd name="connsiteY397" fmla="*/ 190279 h 574748"/>
              <a:gd name="connsiteX398" fmla="*/ 17506 w 549361"/>
              <a:gd name="connsiteY398" fmla="*/ 189377 h 574748"/>
              <a:gd name="connsiteX399" fmla="*/ 17145 w 549361"/>
              <a:gd name="connsiteY399" fmla="*/ 188174 h 574748"/>
              <a:gd name="connsiteX400" fmla="*/ 15340 w 549361"/>
              <a:gd name="connsiteY400" fmla="*/ 187031 h 574748"/>
              <a:gd name="connsiteX401" fmla="*/ 15520 w 549361"/>
              <a:gd name="connsiteY401" fmla="*/ 186068 h 574748"/>
              <a:gd name="connsiteX402" fmla="*/ 14919 w 549361"/>
              <a:gd name="connsiteY402" fmla="*/ 184625 h 574748"/>
              <a:gd name="connsiteX403" fmla="*/ 12513 w 549361"/>
              <a:gd name="connsiteY403" fmla="*/ 185166 h 574748"/>
              <a:gd name="connsiteX404" fmla="*/ 12874 w 549361"/>
              <a:gd name="connsiteY404" fmla="*/ 183963 h 574748"/>
              <a:gd name="connsiteX405" fmla="*/ 11129 w 549361"/>
              <a:gd name="connsiteY405" fmla="*/ 181677 h 574748"/>
              <a:gd name="connsiteX406" fmla="*/ 10347 w 549361"/>
              <a:gd name="connsiteY406" fmla="*/ 182880 h 574748"/>
              <a:gd name="connsiteX407" fmla="*/ 9625 w 549361"/>
              <a:gd name="connsiteY407" fmla="*/ 182519 h 574748"/>
              <a:gd name="connsiteX408" fmla="*/ 10407 w 549361"/>
              <a:gd name="connsiteY408" fmla="*/ 181196 h 574748"/>
              <a:gd name="connsiteX409" fmla="*/ 9806 w 549361"/>
              <a:gd name="connsiteY409" fmla="*/ 180474 h 574748"/>
              <a:gd name="connsiteX410" fmla="*/ 8482 w 549361"/>
              <a:gd name="connsiteY410" fmla="*/ 180534 h 574748"/>
              <a:gd name="connsiteX411" fmla="*/ 8362 w 549361"/>
              <a:gd name="connsiteY411" fmla="*/ 179210 h 574748"/>
              <a:gd name="connsiteX412" fmla="*/ 7339 w 549361"/>
              <a:gd name="connsiteY412" fmla="*/ 179511 h 574748"/>
              <a:gd name="connsiteX413" fmla="*/ 7279 w 549361"/>
              <a:gd name="connsiteY413" fmla="*/ 178308 h 574748"/>
              <a:gd name="connsiteX414" fmla="*/ 5053 w 549361"/>
              <a:gd name="connsiteY414" fmla="*/ 177045 h 574748"/>
              <a:gd name="connsiteX415" fmla="*/ 3730 w 549361"/>
              <a:gd name="connsiteY415" fmla="*/ 177586 h 574748"/>
              <a:gd name="connsiteX416" fmla="*/ 2767 w 549361"/>
              <a:gd name="connsiteY416" fmla="*/ 175420 h 574748"/>
              <a:gd name="connsiteX417" fmla="*/ 2887 w 549361"/>
              <a:gd name="connsiteY417" fmla="*/ 174759 h 574748"/>
              <a:gd name="connsiteX418" fmla="*/ 2346 w 549361"/>
              <a:gd name="connsiteY418" fmla="*/ 174157 h 574748"/>
              <a:gd name="connsiteX419" fmla="*/ 2767 w 549361"/>
              <a:gd name="connsiteY419" fmla="*/ 172653 h 574748"/>
              <a:gd name="connsiteX420" fmla="*/ 1564 w 549361"/>
              <a:gd name="connsiteY420" fmla="*/ 173014 h 574748"/>
              <a:gd name="connsiteX421" fmla="*/ 1985 w 549361"/>
              <a:gd name="connsiteY421" fmla="*/ 171991 h 574748"/>
              <a:gd name="connsiteX422" fmla="*/ 782 w 549361"/>
              <a:gd name="connsiteY422" fmla="*/ 171029 h 574748"/>
              <a:gd name="connsiteX423" fmla="*/ 662 w 549361"/>
              <a:gd name="connsiteY423" fmla="*/ 170427 h 574748"/>
              <a:gd name="connsiteX424" fmla="*/ 1865 w 549361"/>
              <a:gd name="connsiteY424" fmla="*/ 170909 h 574748"/>
              <a:gd name="connsiteX425" fmla="*/ 1263 w 549361"/>
              <a:gd name="connsiteY425" fmla="*/ 170066 h 574748"/>
              <a:gd name="connsiteX426" fmla="*/ 2406 w 549361"/>
              <a:gd name="connsiteY426" fmla="*/ 167239 h 574748"/>
              <a:gd name="connsiteX427" fmla="*/ 2105 w 549361"/>
              <a:gd name="connsiteY427" fmla="*/ 166758 h 574748"/>
              <a:gd name="connsiteX428" fmla="*/ 902 w 549361"/>
              <a:gd name="connsiteY428" fmla="*/ 165314 h 574748"/>
              <a:gd name="connsiteX429" fmla="*/ 1263 w 549361"/>
              <a:gd name="connsiteY429" fmla="*/ 163990 h 574748"/>
              <a:gd name="connsiteX430" fmla="*/ 2226 w 549361"/>
              <a:gd name="connsiteY430" fmla="*/ 163870 h 574748"/>
              <a:gd name="connsiteX431" fmla="*/ 2587 w 549361"/>
              <a:gd name="connsiteY431" fmla="*/ 163028 h 574748"/>
              <a:gd name="connsiteX432" fmla="*/ 3068 w 549361"/>
              <a:gd name="connsiteY432" fmla="*/ 161524 h 574748"/>
              <a:gd name="connsiteX433" fmla="*/ 5173 w 549361"/>
              <a:gd name="connsiteY433" fmla="*/ 160982 h 574748"/>
              <a:gd name="connsiteX434" fmla="*/ 4933 w 549361"/>
              <a:gd name="connsiteY434" fmla="*/ 160201 h 574748"/>
              <a:gd name="connsiteX435" fmla="*/ 6317 w 549361"/>
              <a:gd name="connsiteY435" fmla="*/ 159599 h 574748"/>
              <a:gd name="connsiteX436" fmla="*/ 6798 w 549361"/>
              <a:gd name="connsiteY436" fmla="*/ 157253 h 574748"/>
              <a:gd name="connsiteX437" fmla="*/ 6617 w 549361"/>
              <a:gd name="connsiteY437" fmla="*/ 156471 h 574748"/>
              <a:gd name="connsiteX438" fmla="*/ 6136 w 549361"/>
              <a:gd name="connsiteY438" fmla="*/ 155869 h 574748"/>
              <a:gd name="connsiteX439" fmla="*/ 6136 w 549361"/>
              <a:gd name="connsiteY439" fmla="*/ 155328 h 574748"/>
              <a:gd name="connsiteX440" fmla="*/ 7640 w 549361"/>
              <a:gd name="connsiteY440" fmla="*/ 154485 h 574748"/>
              <a:gd name="connsiteX441" fmla="*/ 7399 w 549361"/>
              <a:gd name="connsiteY441" fmla="*/ 153764 h 574748"/>
              <a:gd name="connsiteX442" fmla="*/ 8482 w 549361"/>
              <a:gd name="connsiteY442" fmla="*/ 152921 h 574748"/>
              <a:gd name="connsiteX443" fmla="*/ 7700 w 549361"/>
              <a:gd name="connsiteY443" fmla="*/ 151838 h 574748"/>
              <a:gd name="connsiteX444" fmla="*/ 7881 w 549361"/>
              <a:gd name="connsiteY444" fmla="*/ 151056 h 574748"/>
              <a:gd name="connsiteX445" fmla="*/ 9625 w 549361"/>
              <a:gd name="connsiteY445" fmla="*/ 151658 h 574748"/>
              <a:gd name="connsiteX446" fmla="*/ 10227 w 549361"/>
              <a:gd name="connsiteY446" fmla="*/ 152560 h 574748"/>
              <a:gd name="connsiteX447" fmla="*/ 10407 w 549361"/>
              <a:gd name="connsiteY447" fmla="*/ 152741 h 574748"/>
              <a:gd name="connsiteX448" fmla="*/ 10467 w 549361"/>
              <a:gd name="connsiteY448" fmla="*/ 152320 h 574748"/>
              <a:gd name="connsiteX449" fmla="*/ 10948 w 549361"/>
              <a:gd name="connsiteY449" fmla="*/ 150515 h 574748"/>
              <a:gd name="connsiteX450" fmla="*/ 12032 w 549361"/>
              <a:gd name="connsiteY450" fmla="*/ 151117 h 574748"/>
              <a:gd name="connsiteX451" fmla="*/ 12393 w 549361"/>
              <a:gd name="connsiteY451" fmla="*/ 150274 h 574748"/>
              <a:gd name="connsiteX452" fmla="*/ 11189 w 549361"/>
              <a:gd name="connsiteY452" fmla="*/ 148831 h 574748"/>
              <a:gd name="connsiteX453" fmla="*/ 12753 w 549361"/>
              <a:gd name="connsiteY453" fmla="*/ 148530 h 574748"/>
              <a:gd name="connsiteX454" fmla="*/ 13234 w 549361"/>
              <a:gd name="connsiteY454" fmla="*/ 146966 h 574748"/>
              <a:gd name="connsiteX455" fmla="*/ 12393 w 549361"/>
              <a:gd name="connsiteY455" fmla="*/ 147146 h 574748"/>
              <a:gd name="connsiteX456" fmla="*/ 12393 w 549361"/>
              <a:gd name="connsiteY456" fmla="*/ 143898 h 574748"/>
              <a:gd name="connsiteX457" fmla="*/ 13475 w 549361"/>
              <a:gd name="connsiteY457" fmla="*/ 143055 h 574748"/>
              <a:gd name="connsiteX458" fmla="*/ 12814 w 549361"/>
              <a:gd name="connsiteY458" fmla="*/ 141973 h 574748"/>
              <a:gd name="connsiteX459" fmla="*/ 13114 w 549361"/>
              <a:gd name="connsiteY459" fmla="*/ 140950 h 574748"/>
              <a:gd name="connsiteX460" fmla="*/ 14919 w 549361"/>
              <a:gd name="connsiteY460" fmla="*/ 140709 h 574748"/>
              <a:gd name="connsiteX461" fmla="*/ 14618 w 549361"/>
              <a:gd name="connsiteY461" fmla="*/ 139326 h 574748"/>
              <a:gd name="connsiteX462" fmla="*/ 12994 w 549361"/>
              <a:gd name="connsiteY462" fmla="*/ 138905 h 574748"/>
              <a:gd name="connsiteX463" fmla="*/ 12633 w 549361"/>
              <a:gd name="connsiteY463" fmla="*/ 138363 h 574748"/>
              <a:gd name="connsiteX464" fmla="*/ 13475 w 549361"/>
              <a:gd name="connsiteY464" fmla="*/ 137882 h 574748"/>
              <a:gd name="connsiteX465" fmla="*/ 12874 w 549361"/>
              <a:gd name="connsiteY465" fmla="*/ 136679 h 574748"/>
              <a:gd name="connsiteX466" fmla="*/ 13355 w 549361"/>
              <a:gd name="connsiteY466" fmla="*/ 134573 h 574748"/>
              <a:gd name="connsiteX467" fmla="*/ 14799 w 549361"/>
              <a:gd name="connsiteY467" fmla="*/ 132046 h 574748"/>
              <a:gd name="connsiteX468" fmla="*/ 16964 w 549361"/>
              <a:gd name="connsiteY468" fmla="*/ 130182 h 574748"/>
              <a:gd name="connsiteX469" fmla="*/ 16904 w 549361"/>
              <a:gd name="connsiteY469" fmla="*/ 128557 h 574748"/>
              <a:gd name="connsiteX470" fmla="*/ 18228 w 549361"/>
              <a:gd name="connsiteY470" fmla="*/ 127715 h 574748"/>
              <a:gd name="connsiteX471" fmla="*/ 17265 w 549361"/>
              <a:gd name="connsiteY471" fmla="*/ 125309 h 574748"/>
              <a:gd name="connsiteX472" fmla="*/ 15761 w 549361"/>
              <a:gd name="connsiteY472" fmla="*/ 124948 h 574748"/>
              <a:gd name="connsiteX473" fmla="*/ 15160 w 549361"/>
              <a:gd name="connsiteY473" fmla="*/ 123504 h 574748"/>
              <a:gd name="connsiteX474" fmla="*/ 15280 w 549361"/>
              <a:gd name="connsiteY474" fmla="*/ 122903 h 574748"/>
              <a:gd name="connsiteX475" fmla="*/ 16182 w 549361"/>
              <a:gd name="connsiteY475" fmla="*/ 122542 h 574748"/>
              <a:gd name="connsiteX476" fmla="*/ 16002 w 549361"/>
              <a:gd name="connsiteY476" fmla="*/ 121399 h 574748"/>
              <a:gd name="connsiteX477" fmla="*/ 17085 w 549361"/>
              <a:gd name="connsiteY477" fmla="*/ 120316 h 574748"/>
              <a:gd name="connsiteX478" fmla="*/ 18228 w 549361"/>
              <a:gd name="connsiteY478" fmla="*/ 119594 h 574748"/>
              <a:gd name="connsiteX479" fmla="*/ 18829 w 549361"/>
              <a:gd name="connsiteY479" fmla="*/ 117789 h 574748"/>
              <a:gd name="connsiteX480" fmla="*/ 17626 w 549361"/>
              <a:gd name="connsiteY480" fmla="*/ 115984 h 574748"/>
              <a:gd name="connsiteX481" fmla="*/ 16122 w 549361"/>
              <a:gd name="connsiteY481" fmla="*/ 115202 h 574748"/>
              <a:gd name="connsiteX482" fmla="*/ 15520 w 549361"/>
              <a:gd name="connsiteY482" fmla="*/ 114120 h 574748"/>
              <a:gd name="connsiteX483" fmla="*/ 16122 w 549361"/>
              <a:gd name="connsiteY483" fmla="*/ 112495 h 574748"/>
              <a:gd name="connsiteX484" fmla="*/ 15280 w 549361"/>
              <a:gd name="connsiteY484" fmla="*/ 111412 h 574748"/>
              <a:gd name="connsiteX485" fmla="*/ 15822 w 549361"/>
              <a:gd name="connsiteY485" fmla="*/ 110209 h 574748"/>
              <a:gd name="connsiteX486" fmla="*/ 18829 w 549361"/>
              <a:gd name="connsiteY486" fmla="*/ 109788 h 574748"/>
              <a:gd name="connsiteX487" fmla="*/ 20453 w 549361"/>
              <a:gd name="connsiteY487" fmla="*/ 107683 h 574748"/>
              <a:gd name="connsiteX488" fmla="*/ 22619 w 549361"/>
              <a:gd name="connsiteY488" fmla="*/ 107261 h 574748"/>
              <a:gd name="connsiteX489" fmla="*/ 23221 w 549361"/>
              <a:gd name="connsiteY489" fmla="*/ 104013 h 574748"/>
              <a:gd name="connsiteX490" fmla="*/ 23281 w 549361"/>
              <a:gd name="connsiteY490" fmla="*/ 103051 h 574748"/>
              <a:gd name="connsiteX491" fmla="*/ 22078 w 549361"/>
              <a:gd name="connsiteY491" fmla="*/ 102449 h 574748"/>
              <a:gd name="connsiteX492" fmla="*/ 23221 w 549361"/>
              <a:gd name="connsiteY492" fmla="*/ 101005 h 574748"/>
              <a:gd name="connsiteX493" fmla="*/ 24243 w 549361"/>
              <a:gd name="connsiteY493" fmla="*/ 98539 h 574748"/>
              <a:gd name="connsiteX494" fmla="*/ 25447 w 549361"/>
              <a:gd name="connsiteY494" fmla="*/ 96493 h 574748"/>
              <a:gd name="connsiteX495" fmla="*/ 24484 w 549361"/>
              <a:gd name="connsiteY495" fmla="*/ 93967 h 574748"/>
              <a:gd name="connsiteX496" fmla="*/ 23281 w 549361"/>
              <a:gd name="connsiteY496" fmla="*/ 92282 h 574748"/>
              <a:gd name="connsiteX497" fmla="*/ 21897 w 549361"/>
              <a:gd name="connsiteY497" fmla="*/ 92102 h 574748"/>
              <a:gd name="connsiteX498" fmla="*/ 20875 w 549361"/>
              <a:gd name="connsiteY498" fmla="*/ 90658 h 574748"/>
              <a:gd name="connsiteX499" fmla="*/ 21055 w 549361"/>
              <a:gd name="connsiteY499" fmla="*/ 88793 h 574748"/>
              <a:gd name="connsiteX500" fmla="*/ 20875 w 549361"/>
              <a:gd name="connsiteY500" fmla="*/ 87590 h 574748"/>
              <a:gd name="connsiteX501" fmla="*/ 20574 w 549361"/>
              <a:gd name="connsiteY501" fmla="*/ 87109 h 574748"/>
              <a:gd name="connsiteX502" fmla="*/ 20935 w 549361"/>
              <a:gd name="connsiteY502" fmla="*/ 87109 h 574748"/>
              <a:gd name="connsiteX503" fmla="*/ 20574 w 549361"/>
              <a:gd name="connsiteY503" fmla="*/ 84341 h 574748"/>
              <a:gd name="connsiteX504" fmla="*/ 20273 w 549361"/>
              <a:gd name="connsiteY504" fmla="*/ 84101 h 574748"/>
              <a:gd name="connsiteX505" fmla="*/ 19671 w 549361"/>
              <a:gd name="connsiteY505" fmla="*/ 81815 h 574748"/>
              <a:gd name="connsiteX506" fmla="*/ 19491 w 549361"/>
              <a:gd name="connsiteY506" fmla="*/ 81033 h 574748"/>
              <a:gd name="connsiteX507" fmla="*/ 19972 w 549361"/>
              <a:gd name="connsiteY507" fmla="*/ 80070 h 574748"/>
              <a:gd name="connsiteX508" fmla="*/ 18709 w 549361"/>
              <a:gd name="connsiteY508" fmla="*/ 77243 h 574748"/>
              <a:gd name="connsiteX509" fmla="*/ 17506 w 549361"/>
              <a:gd name="connsiteY509" fmla="*/ 77122 h 574748"/>
              <a:gd name="connsiteX510" fmla="*/ 16724 w 549361"/>
              <a:gd name="connsiteY510" fmla="*/ 77182 h 574748"/>
              <a:gd name="connsiteX511" fmla="*/ 14919 w 549361"/>
              <a:gd name="connsiteY511" fmla="*/ 77543 h 574748"/>
              <a:gd name="connsiteX512" fmla="*/ 14558 w 549361"/>
              <a:gd name="connsiteY512" fmla="*/ 78506 h 574748"/>
              <a:gd name="connsiteX513" fmla="*/ 12994 w 549361"/>
              <a:gd name="connsiteY513" fmla="*/ 78205 h 574748"/>
              <a:gd name="connsiteX514" fmla="*/ 12212 w 549361"/>
              <a:gd name="connsiteY514" fmla="*/ 77303 h 574748"/>
              <a:gd name="connsiteX515" fmla="*/ 8242 w 549361"/>
              <a:gd name="connsiteY515" fmla="*/ 76882 h 574748"/>
              <a:gd name="connsiteX516" fmla="*/ 7700 w 549361"/>
              <a:gd name="connsiteY516" fmla="*/ 77664 h 574748"/>
              <a:gd name="connsiteX517" fmla="*/ 6497 w 549361"/>
              <a:gd name="connsiteY517" fmla="*/ 76100 h 574748"/>
              <a:gd name="connsiteX518" fmla="*/ 6196 w 549361"/>
              <a:gd name="connsiteY518" fmla="*/ 75498 h 574748"/>
              <a:gd name="connsiteX519" fmla="*/ 5835 w 549361"/>
              <a:gd name="connsiteY519" fmla="*/ 74716 h 574748"/>
              <a:gd name="connsiteX520" fmla="*/ 6858 w 549361"/>
              <a:gd name="connsiteY520" fmla="*/ 73513 h 574748"/>
              <a:gd name="connsiteX521" fmla="*/ 8843 w 549361"/>
              <a:gd name="connsiteY521" fmla="*/ 72791 h 574748"/>
              <a:gd name="connsiteX522" fmla="*/ 8422 w 549361"/>
              <a:gd name="connsiteY522" fmla="*/ 71588 h 574748"/>
              <a:gd name="connsiteX523" fmla="*/ 8242 w 549361"/>
              <a:gd name="connsiteY523" fmla="*/ 70686 h 574748"/>
              <a:gd name="connsiteX524" fmla="*/ 7760 w 549361"/>
              <a:gd name="connsiteY524" fmla="*/ 70686 h 574748"/>
              <a:gd name="connsiteX525" fmla="*/ 6617 w 549361"/>
              <a:gd name="connsiteY525" fmla="*/ 70625 h 574748"/>
              <a:gd name="connsiteX526" fmla="*/ 5113 w 549361"/>
              <a:gd name="connsiteY526" fmla="*/ 69182 h 574748"/>
              <a:gd name="connsiteX527" fmla="*/ 3910 w 549361"/>
              <a:gd name="connsiteY527" fmla="*/ 69242 h 574748"/>
              <a:gd name="connsiteX528" fmla="*/ 3609 w 549361"/>
              <a:gd name="connsiteY528" fmla="*/ 68159 h 574748"/>
              <a:gd name="connsiteX529" fmla="*/ 4692 w 549361"/>
              <a:gd name="connsiteY529" fmla="*/ 67256 h 574748"/>
              <a:gd name="connsiteX530" fmla="*/ 4091 w 549361"/>
              <a:gd name="connsiteY530" fmla="*/ 65271 h 574748"/>
              <a:gd name="connsiteX531" fmla="*/ 4331 w 549361"/>
              <a:gd name="connsiteY531" fmla="*/ 63948 h 574748"/>
              <a:gd name="connsiteX532" fmla="*/ 3248 w 549361"/>
              <a:gd name="connsiteY532" fmla="*/ 64549 h 574748"/>
              <a:gd name="connsiteX533" fmla="*/ 3008 w 549361"/>
              <a:gd name="connsiteY533" fmla="*/ 64008 h 574748"/>
              <a:gd name="connsiteX534" fmla="*/ 4993 w 549361"/>
              <a:gd name="connsiteY534" fmla="*/ 63226 h 574748"/>
              <a:gd name="connsiteX535" fmla="*/ 6437 w 549361"/>
              <a:gd name="connsiteY535" fmla="*/ 64068 h 574748"/>
              <a:gd name="connsiteX536" fmla="*/ 7700 w 549361"/>
              <a:gd name="connsiteY536" fmla="*/ 63647 h 574748"/>
              <a:gd name="connsiteX537" fmla="*/ 8302 w 549361"/>
              <a:gd name="connsiteY537" fmla="*/ 64249 h 574748"/>
              <a:gd name="connsiteX538" fmla="*/ 8723 w 549361"/>
              <a:gd name="connsiteY538" fmla="*/ 64068 h 574748"/>
              <a:gd name="connsiteX539" fmla="*/ 11069 w 549361"/>
              <a:gd name="connsiteY539" fmla="*/ 62865 h 574748"/>
              <a:gd name="connsiteX540" fmla="*/ 10768 w 549361"/>
              <a:gd name="connsiteY540" fmla="*/ 61963 h 574748"/>
              <a:gd name="connsiteX541" fmla="*/ 11671 w 549361"/>
              <a:gd name="connsiteY541" fmla="*/ 60579 h 574748"/>
              <a:gd name="connsiteX542" fmla="*/ 10106 w 549361"/>
              <a:gd name="connsiteY542" fmla="*/ 55887 h 574748"/>
              <a:gd name="connsiteX543" fmla="*/ 11009 w 549361"/>
              <a:gd name="connsiteY543" fmla="*/ 54684 h 574748"/>
              <a:gd name="connsiteX544" fmla="*/ 11370 w 549361"/>
              <a:gd name="connsiteY544" fmla="*/ 53601 h 574748"/>
              <a:gd name="connsiteX545" fmla="*/ 10948 w 549361"/>
              <a:gd name="connsiteY545" fmla="*/ 50954 h 574748"/>
              <a:gd name="connsiteX546" fmla="*/ 11610 w 549361"/>
              <a:gd name="connsiteY546" fmla="*/ 48427 h 574748"/>
              <a:gd name="connsiteX547" fmla="*/ 10889 w 549361"/>
              <a:gd name="connsiteY547" fmla="*/ 44637 h 574748"/>
              <a:gd name="connsiteX548" fmla="*/ 9264 w 549361"/>
              <a:gd name="connsiteY548" fmla="*/ 44878 h 574748"/>
              <a:gd name="connsiteX549" fmla="*/ 8121 w 549361"/>
              <a:gd name="connsiteY549" fmla="*/ 44397 h 574748"/>
              <a:gd name="connsiteX550" fmla="*/ 4873 w 549361"/>
              <a:gd name="connsiteY550" fmla="*/ 40847 h 574748"/>
              <a:gd name="connsiteX551" fmla="*/ 4091 w 549361"/>
              <a:gd name="connsiteY551" fmla="*/ 40486 h 574748"/>
              <a:gd name="connsiteX552" fmla="*/ 4632 w 549361"/>
              <a:gd name="connsiteY552" fmla="*/ 38982 h 574748"/>
              <a:gd name="connsiteX553" fmla="*/ 4030 w 549361"/>
              <a:gd name="connsiteY553" fmla="*/ 38200 h 574748"/>
              <a:gd name="connsiteX554" fmla="*/ 1384 w 549361"/>
              <a:gd name="connsiteY554" fmla="*/ 37899 h 574748"/>
              <a:gd name="connsiteX555" fmla="*/ 481 w 549361"/>
              <a:gd name="connsiteY555" fmla="*/ 35794 h 574748"/>
              <a:gd name="connsiteX556" fmla="*/ 240 w 549361"/>
              <a:gd name="connsiteY556" fmla="*/ 35493 h 574748"/>
              <a:gd name="connsiteX557" fmla="*/ 301 w 549361"/>
              <a:gd name="connsiteY557" fmla="*/ 34350 h 574748"/>
              <a:gd name="connsiteX558" fmla="*/ 120 w 549361"/>
              <a:gd name="connsiteY558" fmla="*/ 33929 h 574748"/>
              <a:gd name="connsiteX559" fmla="*/ 1023 w 549361"/>
              <a:gd name="connsiteY559" fmla="*/ 32726 h 574748"/>
              <a:gd name="connsiteX560" fmla="*/ 1023 w 549361"/>
              <a:gd name="connsiteY560" fmla="*/ 32245 h 574748"/>
              <a:gd name="connsiteX561" fmla="*/ 2587 w 549361"/>
              <a:gd name="connsiteY561" fmla="*/ 31402 h 574748"/>
              <a:gd name="connsiteX562" fmla="*/ 1925 w 549361"/>
              <a:gd name="connsiteY562" fmla="*/ 29297 h 574748"/>
              <a:gd name="connsiteX563" fmla="*/ 1865 w 549361"/>
              <a:gd name="connsiteY563" fmla="*/ 28274 h 574748"/>
              <a:gd name="connsiteX564" fmla="*/ 2045 w 549361"/>
              <a:gd name="connsiteY564" fmla="*/ 27071 h 574748"/>
              <a:gd name="connsiteX565" fmla="*/ 0 w 549361"/>
              <a:gd name="connsiteY565" fmla="*/ 25988 h 574748"/>
              <a:gd name="connsiteX566" fmla="*/ 0 w 549361"/>
              <a:gd name="connsiteY566" fmla="*/ 25206 h 574748"/>
              <a:gd name="connsiteX567" fmla="*/ 12452 w 549361"/>
              <a:gd name="connsiteY567" fmla="*/ 24605 h 574748"/>
              <a:gd name="connsiteX568" fmla="*/ 33207 w 549361"/>
              <a:gd name="connsiteY568" fmla="*/ 23702 h 574748"/>
              <a:gd name="connsiteX569" fmla="*/ 33989 w 549361"/>
              <a:gd name="connsiteY569" fmla="*/ 23702 h 574748"/>
              <a:gd name="connsiteX570" fmla="*/ 36516 w 549361"/>
              <a:gd name="connsiteY570" fmla="*/ 23462 h 574748"/>
              <a:gd name="connsiteX571" fmla="*/ 36817 w 549361"/>
              <a:gd name="connsiteY571" fmla="*/ 23522 h 574748"/>
              <a:gd name="connsiteX572" fmla="*/ 56669 w 549361"/>
              <a:gd name="connsiteY572" fmla="*/ 22559 h 574748"/>
              <a:gd name="connsiteX573" fmla="*/ 65512 w 549361"/>
              <a:gd name="connsiteY573" fmla="*/ 22198 h 574748"/>
              <a:gd name="connsiteX574" fmla="*/ 125128 w 549361"/>
              <a:gd name="connsiteY574" fmla="*/ 19250 h 574748"/>
              <a:gd name="connsiteX575" fmla="*/ 129820 w 549361"/>
              <a:gd name="connsiteY575" fmla="*/ 18950 h 574748"/>
              <a:gd name="connsiteX576" fmla="*/ 148169 w 549361"/>
              <a:gd name="connsiteY576" fmla="*/ 17987 h 574748"/>
              <a:gd name="connsiteX577" fmla="*/ 151237 w 549361"/>
              <a:gd name="connsiteY577" fmla="*/ 17807 h 574748"/>
              <a:gd name="connsiteX578" fmla="*/ 153222 w 549361"/>
              <a:gd name="connsiteY578" fmla="*/ 17686 h 574748"/>
              <a:gd name="connsiteX579" fmla="*/ 153703 w 549361"/>
              <a:gd name="connsiteY579" fmla="*/ 17566 h 574748"/>
              <a:gd name="connsiteX580" fmla="*/ 159238 w 549361"/>
              <a:gd name="connsiteY580" fmla="*/ 17265 h 574748"/>
              <a:gd name="connsiteX581" fmla="*/ 159238 w 549361"/>
              <a:gd name="connsiteY581" fmla="*/ 17386 h 574748"/>
              <a:gd name="connsiteX582" fmla="*/ 176924 w 549361"/>
              <a:gd name="connsiteY582" fmla="*/ 16303 h 574748"/>
              <a:gd name="connsiteX583" fmla="*/ 180353 w 549361"/>
              <a:gd name="connsiteY583" fmla="*/ 16062 h 574748"/>
              <a:gd name="connsiteX584" fmla="*/ 184203 w 549361"/>
              <a:gd name="connsiteY584" fmla="*/ 15882 h 574748"/>
              <a:gd name="connsiteX585" fmla="*/ 185106 w 549361"/>
              <a:gd name="connsiteY585" fmla="*/ 15701 h 574748"/>
              <a:gd name="connsiteX586" fmla="*/ 197318 w 549361"/>
              <a:gd name="connsiteY586" fmla="*/ 15100 h 574748"/>
              <a:gd name="connsiteX587" fmla="*/ 199784 w 549361"/>
              <a:gd name="connsiteY587" fmla="*/ 14859 h 574748"/>
              <a:gd name="connsiteX588" fmla="*/ 201769 w 549361"/>
              <a:gd name="connsiteY588" fmla="*/ 14799 h 574748"/>
              <a:gd name="connsiteX589" fmla="*/ 204236 w 549361"/>
              <a:gd name="connsiteY589" fmla="*/ 14558 h 574748"/>
              <a:gd name="connsiteX590" fmla="*/ 219275 w 549361"/>
              <a:gd name="connsiteY590" fmla="*/ 13716 h 574748"/>
              <a:gd name="connsiteX591" fmla="*/ 223246 w 549361"/>
              <a:gd name="connsiteY591" fmla="*/ 13415 h 574748"/>
              <a:gd name="connsiteX592" fmla="*/ 231668 w 549361"/>
              <a:gd name="connsiteY592" fmla="*/ 12994 h 574748"/>
              <a:gd name="connsiteX593" fmla="*/ 234315 w 549361"/>
              <a:gd name="connsiteY593" fmla="*/ 12753 h 574748"/>
              <a:gd name="connsiteX594" fmla="*/ 237924 w 549361"/>
              <a:gd name="connsiteY594" fmla="*/ 12573 h 574748"/>
              <a:gd name="connsiteX595" fmla="*/ 242496 w 549361"/>
              <a:gd name="connsiteY595" fmla="*/ 12272 h 574748"/>
              <a:gd name="connsiteX596" fmla="*/ 247790 w 549361"/>
              <a:gd name="connsiteY596" fmla="*/ 11911 h 574748"/>
              <a:gd name="connsiteX597" fmla="*/ 251219 w 549361"/>
              <a:gd name="connsiteY597" fmla="*/ 11731 h 574748"/>
              <a:gd name="connsiteX598" fmla="*/ 272274 w 549361"/>
              <a:gd name="connsiteY598" fmla="*/ 10528 h 574748"/>
              <a:gd name="connsiteX599" fmla="*/ 277689 w 549361"/>
              <a:gd name="connsiteY599" fmla="*/ 10167 h 574748"/>
              <a:gd name="connsiteX600" fmla="*/ 277809 w 549361"/>
              <a:gd name="connsiteY600" fmla="*/ 10167 h 574748"/>
              <a:gd name="connsiteX601" fmla="*/ 290803 w 549361"/>
              <a:gd name="connsiteY601" fmla="*/ 9264 h 574748"/>
              <a:gd name="connsiteX602" fmla="*/ 294052 w 549361"/>
              <a:gd name="connsiteY602" fmla="*/ 9144 h 574748"/>
              <a:gd name="connsiteX603" fmla="*/ 303557 w 549361"/>
              <a:gd name="connsiteY603" fmla="*/ 8482 h 574748"/>
              <a:gd name="connsiteX604" fmla="*/ 313182 w 549361"/>
              <a:gd name="connsiteY604" fmla="*/ 7881 h 574748"/>
              <a:gd name="connsiteX605" fmla="*/ 320762 w 549361"/>
              <a:gd name="connsiteY605" fmla="*/ 7399 h 574748"/>
              <a:gd name="connsiteX606" fmla="*/ 321544 w 549361"/>
              <a:gd name="connsiteY606" fmla="*/ 7219 h 574748"/>
              <a:gd name="connsiteX607" fmla="*/ 328643 w 549361"/>
              <a:gd name="connsiteY607" fmla="*/ 6798 h 574748"/>
              <a:gd name="connsiteX608" fmla="*/ 334478 w 549361"/>
              <a:gd name="connsiteY608" fmla="*/ 6437 h 574748"/>
              <a:gd name="connsiteX609" fmla="*/ 340494 w 549361"/>
              <a:gd name="connsiteY609" fmla="*/ 6016 h 574748"/>
              <a:gd name="connsiteX610" fmla="*/ 342960 w 549361"/>
              <a:gd name="connsiteY610" fmla="*/ 5835 h 574748"/>
              <a:gd name="connsiteX611" fmla="*/ 357458 w 549361"/>
              <a:gd name="connsiteY611" fmla="*/ 4873 h 574748"/>
              <a:gd name="connsiteX612" fmla="*/ 366783 w 549361"/>
              <a:gd name="connsiteY612" fmla="*/ 4271 h 574748"/>
              <a:gd name="connsiteX613" fmla="*/ 369129 w 549361"/>
              <a:gd name="connsiteY613" fmla="*/ 4031 h 574748"/>
              <a:gd name="connsiteX614" fmla="*/ 401313 w 549361"/>
              <a:gd name="connsiteY614" fmla="*/ 1745 h 574748"/>
              <a:gd name="connsiteX615" fmla="*/ 415390 w 549361"/>
              <a:gd name="connsiteY615" fmla="*/ 602 h 574748"/>
              <a:gd name="connsiteX616" fmla="*/ 423692 w 549361"/>
              <a:gd name="connsiteY616" fmla="*/ 0 h 574748"/>
              <a:gd name="connsiteX617" fmla="*/ 424895 w 549361"/>
              <a:gd name="connsiteY617" fmla="*/ 17326 h 574748"/>
              <a:gd name="connsiteX618" fmla="*/ 428023 w 549361"/>
              <a:gd name="connsiteY618" fmla="*/ 57210 h 574748"/>
              <a:gd name="connsiteX619" fmla="*/ 430911 w 549361"/>
              <a:gd name="connsiteY619" fmla="*/ 95711 h 574748"/>
              <a:gd name="connsiteX620" fmla="*/ 432054 w 549361"/>
              <a:gd name="connsiteY620" fmla="*/ 112315 h 574748"/>
              <a:gd name="connsiteX621" fmla="*/ 459366 w 549361"/>
              <a:gd name="connsiteY621" fmla="*/ 110330 h 574748"/>
              <a:gd name="connsiteX622" fmla="*/ 497265 w 549361"/>
              <a:gd name="connsiteY622" fmla="*/ 107322 h 574748"/>
              <a:gd name="connsiteX623" fmla="*/ 499431 w 549361"/>
              <a:gd name="connsiteY623" fmla="*/ 136017 h 574748"/>
              <a:gd name="connsiteX624" fmla="*/ 502318 w 549361"/>
              <a:gd name="connsiteY624" fmla="*/ 173916 h 574748"/>
              <a:gd name="connsiteX625" fmla="*/ 486016 w 549361"/>
              <a:gd name="connsiteY625" fmla="*/ 175180 h 574748"/>
              <a:gd name="connsiteX626" fmla="*/ 451966 w 549361"/>
              <a:gd name="connsiteY626" fmla="*/ 177767 h 574748"/>
              <a:gd name="connsiteX627" fmla="*/ 436987 w 549361"/>
              <a:gd name="connsiteY627" fmla="*/ 178970 h 574748"/>
              <a:gd name="connsiteX628" fmla="*/ 438190 w 549361"/>
              <a:gd name="connsiteY628" fmla="*/ 195333 h 574748"/>
              <a:gd name="connsiteX629" fmla="*/ 443304 w 549361"/>
              <a:gd name="connsiteY629" fmla="*/ 194972 h 574748"/>
              <a:gd name="connsiteX630" fmla="*/ 444085 w 549361"/>
              <a:gd name="connsiteY630" fmla="*/ 207003 h 574748"/>
              <a:gd name="connsiteX631" fmla="*/ 447093 w 549361"/>
              <a:gd name="connsiteY631" fmla="*/ 244722 h 574748"/>
              <a:gd name="connsiteX632" fmla="*/ 492934 w 549361"/>
              <a:gd name="connsiteY632" fmla="*/ 241293 h 574748"/>
              <a:gd name="connsiteX633" fmla="*/ 528848 w 549361"/>
              <a:gd name="connsiteY633" fmla="*/ 238105 h 574748"/>
              <a:gd name="connsiteX634" fmla="*/ 543647 w 549361"/>
              <a:gd name="connsiteY634" fmla="*/ 236781 h 574748"/>
              <a:gd name="connsiteX635" fmla="*/ 548279 w 549361"/>
              <a:gd name="connsiteY635" fmla="*/ 289059 h 574748"/>
              <a:gd name="connsiteX636" fmla="*/ 549362 w 549361"/>
              <a:gd name="connsiteY636" fmla="*/ 302895 h 574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</a:cxnLst>
            <a:rect l="l" t="t" r="r" b="b"/>
            <a:pathLst>
              <a:path w="549361" h="574748">
                <a:moveTo>
                  <a:pt x="549362" y="302955"/>
                </a:moveTo>
                <a:lnTo>
                  <a:pt x="541601" y="303557"/>
                </a:lnTo>
                <a:lnTo>
                  <a:pt x="495099" y="307226"/>
                </a:lnTo>
                <a:lnTo>
                  <a:pt x="468089" y="309332"/>
                </a:lnTo>
                <a:lnTo>
                  <a:pt x="430129" y="312219"/>
                </a:lnTo>
                <a:lnTo>
                  <a:pt x="408292" y="313723"/>
                </a:lnTo>
                <a:lnTo>
                  <a:pt x="383927" y="315528"/>
                </a:lnTo>
                <a:lnTo>
                  <a:pt x="354029" y="317634"/>
                </a:lnTo>
                <a:lnTo>
                  <a:pt x="350179" y="262709"/>
                </a:lnTo>
                <a:lnTo>
                  <a:pt x="349517" y="251640"/>
                </a:lnTo>
                <a:lnTo>
                  <a:pt x="322446" y="253686"/>
                </a:lnTo>
                <a:lnTo>
                  <a:pt x="284908" y="256092"/>
                </a:lnTo>
                <a:lnTo>
                  <a:pt x="288337" y="311076"/>
                </a:lnTo>
                <a:lnTo>
                  <a:pt x="289059" y="322085"/>
                </a:lnTo>
                <a:lnTo>
                  <a:pt x="272876" y="323168"/>
                </a:lnTo>
                <a:lnTo>
                  <a:pt x="274199" y="342419"/>
                </a:lnTo>
                <a:lnTo>
                  <a:pt x="274621" y="350660"/>
                </a:lnTo>
                <a:lnTo>
                  <a:pt x="276004" y="372678"/>
                </a:lnTo>
                <a:lnTo>
                  <a:pt x="282140" y="372377"/>
                </a:lnTo>
                <a:lnTo>
                  <a:pt x="283344" y="390966"/>
                </a:lnTo>
                <a:lnTo>
                  <a:pt x="235578" y="393794"/>
                </a:lnTo>
                <a:lnTo>
                  <a:pt x="219456" y="394576"/>
                </a:lnTo>
                <a:lnTo>
                  <a:pt x="219456" y="395598"/>
                </a:lnTo>
                <a:lnTo>
                  <a:pt x="220839" y="416834"/>
                </a:lnTo>
                <a:lnTo>
                  <a:pt x="221020" y="422910"/>
                </a:lnTo>
                <a:lnTo>
                  <a:pt x="222043" y="438551"/>
                </a:lnTo>
                <a:lnTo>
                  <a:pt x="223186" y="460569"/>
                </a:lnTo>
                <a:lnTo>
                  <a:pt x="207124" y="461411"/>
                </a:lnTo>
                <a:lnTo>
                  <a:pt x="190881" y="462193"/>
                </a:lnTo>
                <a:lnTo>
                  <a:pt x="191964" y="481022"/>
                </a:lnTo>
                <a:lnTo>
                  <a:pt x="194671" y="530773"/>
                </a:lnTo>
                <a:lnTo>
                  <a:pt x="195333" y="544489"/>
                </a:lnTo>
                <a:lnTo>
                  <a:pt x="197438" y="544369"/>
                </a:lnTo>
                <a:lnTo>
                  <a:pt x="197679" y="558386"/>
                </a:lnTo>
                <a:lnTo>
                  <a:pt x="198521" y="572643"/>
                </a:lnTo>
                <a:lnTo>
                  <a:pt x="195814" y="572763"/>
                </a:lnTo>
                <a:lnTo>
                  <a:pt x="192926" y="572763"/>
                </a:lnTo>
                <a:lnTo>
                  <a:pt x="182218" y="573365"/>
                </a:lnTo>
                <a:lnTo>
                  <a:pt x="176804" y="573485"/>
                </a:lnTo>
                <a:lnTo>
                  <a:pt x="170066" y="573786"/>
                </a:lnTo>
                <a:lnTo>
                  <a:pt x="166096" y="573846"/>
                </a:lnTo>
                <a:lnTo>
                  <a:pt x="160862" y="573967"/>
                </a:lnTo>
                <a:lnTo>
                  <a:pt x="155809" y="574267"/>
                </a:lnTo>
                <a:lnTo>
                  <a:pt x="149673" y="574448"/>
                </a:lnTo>
                <a:lnTo>
                  <a:pt x="142634" y="574749"/>
                </a:lnTo>
                <a:lnTo>
                  <a:pt x="143657" y="573967"/>
                </a:lnTo>
                <a:lnTo>
                  <a:pt x="144740" y="572523"/>
                </a:lnTo>
                <a:lnTo>
                  <a:pt x="144559" y="570116"/>
                </a:lnTo>
                <a:lnTo>
                  <a:pt x="143476" y="569214"/>
                </a:lnTo>
                <a:lnTo>
                  <a:pt x="142153" y="568372"/>
                </a:lnTo>
                <a:lnTo>
                  <a:pt x="141732" y="567229"/>
                </a:lnTo>
                <a:lnTo>
                  <a:pt x="141491" y="565003"/>
                </a:lnTo>
                <a:lnTo>
                  <a:pt x="141311" y="564341"/>
                </a:lnTo>
                <a:lnTo>
                  <a:pt x="140529" y="563018"/>
                </a:lnTo>
                <a:lnTo>
                  <a:pt x="138543" y="560792"/>
                </a:lnTo>
                <a:lnTo>
                  <a:pt x="136137" y="559829"/>
                </a:lnTo>
                <a:lnTo>
                  <a:pt x="133731" y="559528"/>
                </a:lnTo>
                <a:lnTo>
                  <a:pt x="132287" y="558807"/>
                </a:lnTo>
                <a:lnTo>
                  <a:pt x="130783" y="557724"/>
                </a:lnTo>
                <a:lnTo>
                  <a:pt x="130181" y="556280"/>
                </a:lnTo>
                <a:lnTo>
                  <a:pt x="130001" y="554776"/>
                </a:lnTo>
                <a:lnTo>
                  <a:pt x="128918" y="552791"/>
                </a:lnTo>
                <a:lnTo>
                  <a:pt x="128317" y="552189"/>
                </a:lnTo>
                <a:lnTo>
                  <a:pt x="126512" y="551287"/>
                </a:lnTo>
                <a:lnTo>
                  <a:pt x="124587" y="550385"/>
                </a:lnTo>
                <a:lnTo>
                  <a:pt x="123744" y="547617"/>
                </a:lnTo>
                <a:lnTo>
                  <a:pt x="124527" y="544008"/>
                </a:lnTo>
                <a:lnTo>
                  <a:pt x="126151" y="542203"/>
                </a:lnTo>
                <a:lnTo>
                  <a:pt x="128918" y="540699"/>
                </a:lnTo>
                <a:lnTo>
                  <a:pt x="130903" y="538293"/>
                </a:lnTo>
                <a:lnTo>
                  <a:pt x="131024" y="537090"/>
                </a:lnTo>
                <a:lnTo>
                  <a:pt x="129460" y="533661"/>
                </a:lnTo>
                <a:lnTo>
                  <a:pt x="129219" y="531014"/>
                </a:lnTo>
                <a:lnTo>
                  <a:pt x="129941" y="529389"/>
                </a:lnTo>
                <a:lnTo>
                  <a:pt x="129820" y="526743"/>
                </a:lnTo>
                <a:lnTo>
                  <a:pt x="128618" y="524336"/>
                </a:lnTo>
                <a:lnTo>
                  <a:pt x="128256" y="523253"/>
                </a:lnTo>
                <a:lnTo>
                  <a:pt x="128256" y="522772"/>
                </a:lnTo>
                <a:lnTo>
                  <a:pt x="128738" y="521208"/>
                </a:lnTo>
                <a:lnTo>
                  <a:pt x="129700" y="520486"/>
                </a:lnTo>
                <a:lnTo>
                  <a:pt x="132588" y="518922"/>
                </a:lnTo>
                <a:lnTo>
                  <a:pt x="133490" y="516696"/>
                </a:lnTo>
                <a:lnTo>
                  <a:pt x="133189" y="515493"/>
                </a:lnTo>
                <a:lnTo>
                  <a:pt x="132347" y="514170"/>
                </a:lnTo>
                <a:lnTo>
                  <a:pt x="130181" y="512365"/>
                </a:lnTo>
                <a:lnTo>
                  <a:pt x="129099" y="510560"/>
                </a:lnTo>
                <a:lnTo>
                  <a:pt x="128738" y="508996"/>
                </a:lnTo>
                <a:lnTo>
                  <a:pt x="128557" y="507733"/>
                </a:lnTo>
                <a:lnTo>
                  <a:pt x="128858" y="505567"/>
                </a:lnTo>
                <a:lnTo>
                  <a:pt x="129038" y="505146"/>
                </a:lnTo>
                <a:lnTo>
                  <a:pt x="129820" y="503040"/>
                </a:lnTo>
                <a:lnTo>
                  <a:pt x="129941" y="501356"/>
                </a:lnTo>
                <a:lnTo>
                  <a:pt x="128858" y="499070"/>
                </a:lnTo>
                <a:lnTo>
                  <a:pt x="127534" y="498228"/>
                </a:lnTo>
                <a:lnTo>
                  <a:pt x="124767" y="496904"/>
                </a:lnTo>
                <a:lnTo>
                  <a:pt x="123744" y="494618"/>
                </a:lnTo>
                <a:lnTo>
                  <a:pt x="125008" y="491490"/>
                </a:lnTo>
                <a:lnTo>
                  <a:pt x="124647" y="489084"/>
                </a:lnTo>
                <a:lnTo>
                  <a:pt x="122662" y="487038"/>
                </a:lnTo>
                <a:lnTo>
                  <a:pt x="121639" y="486136"/>
                </a:lnTo>
                <a:lnTo>
                  <a:pt x="121579" y="483850"/>
                </a:lnTo>
                <a:lnTo>
                  <a:pt x="121820" y="483429"/>
                </a:lnTo>
                <a:lnTo>
                  <a:pt x="122120" y="483128"/>
                </a:lnTo>
                <a:lnTo>
                  <a:pt x="123083" y="481925"/>
                </a:lnTo>
                <a:lnTo>
                  <a:pt x="123744" y="480842"/>
                </a:lnTo>
                <a:lnTo>
                  <a:pt x="123865" y="478315"/>
                </a:lnTo>
                <a:lnTo>
                  <a:pt x="123564" y="477593"/>
                </a:lnTo>
                <a:lnTo>
                  <a:pt x="123143" y="475729"/>
                </a:lnTo>
                <a:lnTo>
                  <a:pt x="123143" y="474405"/>
                </a:lnTo>
                <a:lnTo>
                  <a:pt x="123023" y="473262"/>
                </a:lnTo>
                <a:lnTo>
                  <a:pt x="122421" y="471879"/>
                </a:lnTo>
                <a:lnTo>
                  <a:pt x="121278" y="470375"/>
                </a:lnTo>
                <a:lnTo>
                  <a:pt x="120977" y="469713"/>
                </a:lnTo>
                <a:lnTo>
                  <a:pt x="120556" y="468510"/>
                </a:lnTo>
                <a:lnTo>
                  <a:pt x="120496" y="467728"/>
                </a:lnTo>
                <a:lnTo>
                  <a:pt x="120677" y="466344"/>
                </a:lnTo>
                <a:lnTo>
                  <a:pt x="121699" y="464660"/>
                </a:lnTo>
                <a:lnTo>
                  <a:pt x="122782" y="464299"/>
                </a:lnTo>
                <a:lnTo>
                  <a:pt x="125369" y="464599"/>
                </a:lnTo>
                <a:lnTo>
                  <a:pt x="126091" y="463577"/>
                </a:lnTo>
                <a:lnTo>
                  <a:pt x="125790" y="462013"/>
                </a:lnTo>
                <a:lnTo>
                  <a:pt x="123985" y="460689"/>
                </a:lnTo>
                <a:lnTo>
                  <a:pt x="122301" y="460509"/>
                </a:lnTo>
                <a:lnTo>
                  <a:pt x="120496" y="460749"/>
                </a:lnTo>
                <a:lnTo>
                  <a:pt x="116646" y="461531"/>
                </a:lnTo>
                <a:lnTo>
                  <a:pt x="114962" y="461170"/>
                </a:lnTo>
                <a:lnTo>
                  <a:pt x="114119" y="460027"/>
                </a:lnTo>
                <a:lnTo>
                  <a:pt x="113638" y="458704"/>
                </a:lnTo>
                <a:lnTo>
                  <a:pt x="113638" y="457802"/>
                </a:lnTo>
                <a:lnTo>
                  <a:pt x="113819" y="456478"/>
                </a:lnTo>
                <a:lnTo>
                  <a:pt x="114180" y="455756"/>
                </a:lnTo>
                <a:lnTo>
                  <a:pt x="115443" y="454072"/>
                </a:lnTo>
                <a:lnTo>
                  <a:pt x="115684" y="451064"/>
                </a:lnTo>
                <a:lnTo>
                  <a:pt x="113999" y="447274"/>
                </a:lnTo>
                <a:lnTo>
                  <a:pt x="113879" y="446973"/>
                </a:lnTo>
                <a:lnTo>
                  <a:pt x="113939" y="445770"/>
                </a:lnTo>
                <a:lnTo>
                  <a:pt x="114661" y="444747"/>
                </a:lnTo>
                <a:lnTo>
                  <a:pt x="114360" y="444447"/>
                </a:lnTo>
                <a:lnTo>
                  <a:pt x="113157" y="443544"/>
                </a:lnTo>
                <a:lnTo>
                  <a:pt x="112796" y="443304"/>
                </a:lnTo>
                <a:lnTo>
                  <a:pt x="112796" y="439995"/>
                </a:lnTo>
                <a:lnTo>
                  <a:pt x="113879" y="439393"/>
                </a:lnTo>
                <a:lnTo>
                  <a:pt x="115443" y="439393"/>
                </a:lnTo>
                <a:lnTo>
                  <a:pt x="116044" y="439574"/>
                </a:lnTo>
                <a:lnTo>
                  <a:pt x="116105" y="440777"/>
                </a:lnTo>
                <a:lnTo>
                  <a:pt x="115924" y="441920"/>
                </a:lnTo>
                <a:lnTo>
                  <a:pt x="115082" y="443424"/>
                </a:lnTo>
                <a:lnTo>
                  <a:pt x="116105" y="444326"/>
                </a:lnTo>
                <a:lnTo>
                  <a:pt x="116526" y="444326"/>
                </a:lnTo>
                <a:lnTo>
                  <a:pt x="118210" y="443604"/>
                </a:lnTo>
                <a:lnTo>
                  <a:pt x="119052" y="443003"/>
                </a:lnTo>
                <a:lnTo>
                  <a:pt x="119413" y="442702"/>
                </a:lnTo>
                <a:lnTo>
                  <a:pt x="119955" y="442221"/>
                </a:lnTo>
                <a:lnTo>
                  <a:pt x="120316" y="441679"/>
                </a:lnTo>
                <a:lnTo>
                  <a:pt x="120857" y="440476"/>
                </a:lnTo>
                <a:lnTo>
                  <a:pt x="120857" y="439874"/>
                </a:lnTo>
                <a:lnTo>
                  <a:pt x="120617" y="438912"/>
                </a:lnTo>
                <a:lnTo>
                  <a:pt x="120256" y="437709"/>
                </a:lnTo>
                <a:lnTo>
                  <a:pt x="119834" y="437107"/>
                </a:lnTo>
                <a:lnTo>
                  <a:pt x="119413" y="436566"/>
                </a:lnTo>
                <a:lnTo>
                  <a:pt x="118932" y="436205"/>
                </a:lnTo>
                <a:lnTo>
                  <a:pt x="118511" y="435904"/>
                </a:lnTo>
                <a:lnTo>
                  <a:pt x="117548" y="435483"/>
                </a:lnTo>
                <a:lnTo>
                  <a:pt x="117248" y="435483"/>
                </a:lnTo>
                <a:lnTo>
                  <a:pt x="116466" y="435363"/>
                </a:lnTo>
                <a:lnTo>
                  <a:pt x="115684" y="435483"/>
                </a:lnTo>
                <a:lnTo>
                  <a:pt x="115082" y="435724"/>
                </a:lnTo>
                <a:lnTo>
                  <a:pt x="114300" y="435724"/>
                </a:lnTo>
                <a:lnTo>
                  <a:pt x="112916" y="435663"/>
                </a:lnTo>
                <a:lnTo>
                  <a:pt x="111412" y="434701"/>
                </a:lnTo>
                <a:lnTo>
                  <a:pt x="109728" y="433498"/>
                </a:lnTo>
                <a:lnTo>
                  <a:pt x="108705" y="432415"/>
                </a:lnTo>
                <a:lnTo>
                  <a:pt x="108104" y="430430"/>
                </a:lnTo>
                <a:lnTo>
                  <a:pt x="108946" y="429227"/>
                </a:lnTo>
                <a:lnTo>
                  <a:pt x="111352" y="427963"/>
                </a:lnTo>
                <a:lnTo>
                  <a:pt x="111833" y="426941"/>
                </a:lnTo>
                <a:lnTo>
                  <a:pt x="111593" y="424835"/>
                </a:lnTo>
                <a:lnTo>
                  <a:pt x="110510" y="422429"/>
                </a:lnTo>
                <a:lnTo>
                  <a:pt x="111412" y="417736"/>
                </a:lnTo>
                <a:lnTo>
                  <a:pt x="110991" y="416293"/>
                </a:lnTo>
                <a:lnTo>
                  <a:pt x="110811" y="414548"/>
                </a:lnTo>
                <a:lnTo>
                  <a:pt x="112435" y="412322"/>
                </a:lnTo>
                <a:lnTo>
                  <a:pt x="112435" y="410517"/>
                </a:lnTo>
                <a:lnTo>
                  <a:pt x="111773" y="409374"/>
                </a:lnTo>
                <a:lnTo>
                  <a:pt x="109968" y="408292"/>
                </a:lnTo>
                <a:lnTo>
                  <a:pt x="108705" y="408051"/>
                </a:lnTo>
                <a:lnTo>
                  <a:pt x="106900" y="408833"/>
                </a:lnTo>
                <a:lnTo>
                  <a:pt x="105457" y="408653"/>
                </a:lnTo>
                <a:lnTo>
                  <a:pt x="103110" y="407510"/>
                </a:lnTo>
                <a:lnTo>
                  <a:pt x="100343" y="407389"/>
                </a:lnTo>
                <a:lnTo>
                  <a:pt x="99020" y="406186"/>
                </a:lnTo>
                <a:lnTo>
                  <a:pt x="98418" y="405284"/>
                </a:lnTo>
                <a:lnTo>
                  <a:pt x="97997" y="403840"/>
                </a:lnTo>
                <a:lnTo>
                  <a:pt x="98959" y="403238"/>
                </a:lnTo>
                <a:lnTo>
                  <a:pt x="100584" y="401554"/>
                </a:lnTo>
                <a:lnTo>
                  <a:pt x="101486" y="399208"/>
                </a:lnTo>
                <a:lnTo>
                  <a:pt x="100283" y="394576"/>
                </a:lnTo>
                <a:lnTo>
                  <a:pt x="99561" y="393854"/>
                </a:lnTo>
                <a:lnTo>
                  <a:pt x="97576" y="393613"/>
                </a:lnTo>
                <a:lnTo>
                  <a:pt x="96493" y="394515"/>
                </a:lnTo>
                <a:lnTo>
                  <a:pt x="96253" y="396922"/>
                </a:lnTo>
                <a:lnTo>
                  <a:pt x="95651" y="398245"/>
                </a:lnTo>
                <a:lnTo>
                  <a:pt x="95651" y="399870"/>
                </a:lnTo>
                <a:lnTo>
                  <a:pt x="95531" y="400351"/>
                </a:lnTo>
                <a:lnTo>
                  <a:pt x="94929" y="401073"/>
                </a:lnTo>
                <a:lnTo>
                  <a:pt x="92463" y="400471"/>
                </a:lnTo>
                <a:lnTo>
                  <a:pt x="90658" y="398666"/>
                </a:lnTo>
                <a:lnTo>
                  <a:pt x="89996" y="397944"/>
                </a:lnTo>
                <a:lnTo>
                  <a:pt x="88612" y="397523"/>
                </a:lnTo>
                <a:lnTo>
                  <a:pt x="87409" y="396200"/>
                </a:lnTo>
                <a:lnTo>
                  <a:pt x="86627" y="393011"/>
                </a:lnTo>
                <a:lnTo>
                  <a:pt x="86748" y="392831"/>
                </a:lnTo>
                <a:lnTo>
                  <a:pt x="86988" y="391628"/>
                </a:lnTo>
                <a:lnTo>
                  <a:pt x="87229" y="390786"/>
                </a:lnTo>
                <a:lnTo>
                  <a:pt x="88071" y="389643"/>
                </a:lnTo>
                <a:lnTo>
                  <a:pt x="88612" y="388440"/>
                </a:lnTo>
                <a:lnTo>
                  <a:pt x="87650" y="386154"/>
                </a:lnTo>
                <a:lnTo>
                  <a:pt x="85003" y="384950"/>
                </a:lnTo>
                <a:lnTo>
                  <a:pt x="84401" y="384469"/>
                </a:lnTo>
                <a:lnTo>
                  <a:pt x="83379" y="382664"/>
                </a:lnTo>
                <a:lnTo>
                  <a:pt x="83018" y="380980"/>
                </a:lnTo>
                <a:lnTo>
                  <a:pt x="83258" y="379656"/>
                </a:lnTo>
                <a:lnTo>
                  <a:pt x="85304" y="376949"/>
                </a:lnTo>
                <a:lnTo>
                  <a:pt x="85966" y="374543"/>
                </a:lnTo>
                <a:lnTo>
                  <a:pt x="85665" y="373340"/>
                </a:lnTo>
                <a:lnTo>
                  <a:pt x="85183" y="372077"/>
                </a:lnTo>
                <a:lnTo>
                  <a:pt x="83258" y="370813"/>
                </a:lnTo>
                <a:lnTo>
                  <a:pt x="82055" y="369129"/>
                </a:lnTo>
                <a:lnTo>
                  <a:pt x="81815" y="366843"/>
                </a:lnTo>
                <a:lnTo>
                  <a:pt x="82055" y="366241"/>
                </a:lnTo>
                <a:lnTo>
                  <a:pt x="83619" y="364797"/>
                </a:lnTo>
                <a:lnTo>
                  <a:pt x="84702" y="364858"/>
                </a:lnTo>
                <a:lnTo>
                  <a:pt x="86567" y="365038"/>
                </a:lnTo>
                <a:lnTo>
                  <a:pt x="88071" y="364436"/>
                </a:lnTo>
                <a:lnTo>
                  <a:pt x="88432" y="362632"/>
                </a:lnTo>
                <a:lnTo>
                  <a:pt x="87830" y="361308"/>
                </a:lnTo>
                <a:lnTo>
                  <a:pt x="86387" y="360406"/>
                </a:lnTo>
                <a:lnTo>
                  <a:pt x="84642" y="359684"/>
                </a:lnTo>
                <a:lnTo>
                  <a:pt x="83740" y="358782"/>
                </a:lnTo>
                <a:lnTo>
                  <a:pt x="83499" y="357278"/>
                </a:lnTo>
                <a:lnTo>
                  <a:pt x="83980" y="355954"/>
                </a:lnTo>
                <a:lnTo>
                  <a:pt x="84642" y="355232"/>
                </a:lnTo>
                <a:lnTo>
                  <a:pt x="86868" y="353488"/>
                </a:lnTo>
                <a:lnTo>
                  <a:pt x="87229" y="351984"/>
                </a:lnTo>
                <a:lnTo>
                  <a:pt x="87048" y="351021"/>
                </a:lnTo>
                <a:lnTo>
                  <a:pt x="87229" y="349638"/>
                </a:lnTo>
                <a:lnTo>
                  <a:pt x="87710" y="348615"/>
                </a:lnTo>
                <a:lnTo>
                  <a:pt x="88612" y="347532"/>
                </a:lnTo>
                <a:lnTo>
                  <a:pt x="88793" y="346329"/>
                </a:lnTo>
                <a:lnTo>
                  <a:pt x="87590" y="344284"/>
                </a:lnTo>
                <a:lnTo>
                  <a:pt x="86507" y="343502"/>
                </a:lnTo>
                <a:lnTo>
                  <a:pt x="83379" y="342479"/>
                </a:lnTo>
                <a:lnTo>
                  <a:pt x="82176" y="341035"/>
                </a:lnTo>
                <a:lnTo>
                  <a:pt x="82055" y="339531"/>
                </a:lnTo>
                <a:lnTo>
                  <a:pt x="82416" y="338448"/>
                </a:lnTo>
                <a:lnTo>
                  <a:pt x="81694" y="336102"/>
                </a:lnTo>
                <a:lnTo>
                  <a:pt x="80491" y="334899"/>
                </a:lnTo>
                <a:lnTo>
                  <a:pt x="78145" y="333636"/>
                </a:lnTo>
                <a:lnTo>
                  <a:pt x="77363" y="332733"/>
                </a:lnTo>
                <a:lnTo>
                  <a:pt x="76280" y="329364"/>
                </a:lnTo>
                <a:lnTo>
                  <a:pt x="74235" y="326357"/>
                </a:lnTo>
                <a:lnTo>
                  <a:pt x="74596" y="325033"/>
                </a:lnTo>
                <a:lnTo>
                  <a:pt x="76942" y="323950"/>
                </a:lnTo>
                <a:lnTo>
                  <a:pt x="77363" y="323349"/>
                </a:lnTo>
                <a:lnTo>
                  <a:pt x="77543" y="321664"/>
                </a:lnTo>
                <a:lnTo>
                  <a:pt x="76340" y="318897"/>
                </a:lnTo>
                <a:lnTo>
                  <a:pt x="76942" y="317694"/>
                </a:lnTo>
                <a:lnTo>
                  <a:pt x="77543" y="316852"/>
                </a:lnTo>
                <a:lnTo>
                  <a:pt x="78265" y="314385"/>
                </a:lnTo>
                <a:lnTo>
                  <a:pt x="78265" y="313423"/>
                </a:lnTo>
                <a:lnTo>
                  <a:pt x="78025" y="312881"/>
                </a:lnTo>
                <a:lnTo>
                  <a:pt x="76400" y="311919"/>
                </a:lnTo>
                <a:lnTo>
                  <a:pt x="76220" y="311919"/>
                </a:lnTo>
                <a:lnTo>
                  <a:pt x="74054" y="311618"/>
                </a:lnTo>
                <a:lnTo>
                  <a:pt x="71407" y="312520"/>
                </a:lnTo>
                <a:lnTo>
                  <a:pt x="70024" y="312219"/>
                </a:lnTo>
                <a:lnTo>
                  <a:pt x="69362" y="310896"/>
                </a:lnTo>
                <a:lnTo>
                  <a:pt x="70325" y="308490"/>
                </a:lnTo>
                <a:lnTo>
                  <a:pt x="70325" y="307467"/>
                </a:lnTo>
                <a:lnTo>
                  <a:pt x="69723" y="306865"/>
                </a:lnTo>
                <a:lnTo>
                  <a:pt x="67737" y="306444"/>
                </a:lnTo>
                <a:lnTo>
                  <a:pt x="66535" y="306565"/>
                </a:lnTo>
                <a:lnTo>
                  <a:pt x="65873" y="306986"/>
                </a:lnTo>
                <a:lnTo>
                  <a:pt x="64850" y="308971"/>
                </a:lnTo>
                <a:lnTo>
                  <a:pt x="64549" y="309392"/>
                </a:lnTo>
                <a:lnTo>
                  <a:pt x="64128" y="309512"/>
                </a:lnTo>
                <a:lnTo>
                  <a:pt x="63406" y="309332"/>
                </a:lnTo>
                <a:lnTo>
                  <a:pt x="62203" y="308490"/>
                </a:lnTo>
                <a:lnTo>
                  <a:pt x="62263" y="306685"/>
                </a:lnTo>
                <a:lnTo>
                  <a:pt x="63948" y="304880"/>
                </a:lnTo>
                <a:lnTo>
                  <a:pt x="64309" y="304279"/>
                </a:lnTo>
                <a:lnTo>
                  <a:pt x="64790" y="303316"/>
                </a:lnTo>
                <a:lnTo>
                  <a:pt x="64188" y="301632"/>
                </a:lnTo>
                <a:lnTo>
                  <a:pt x="62925" y="300609"/>
                </a:lnTo>
                <a:lnTo>
                  <a:pt x="60459" y="300850"/>
                </a:lnTo>
                <a:lnTo>
                  <a:pt x="59857" y="301271"/>
                </a:lnTo>
                <a:lnTo>
                  <a:pt x="59556" y="301271"/>
                </a:lnTo>
                <a:lnTo>
                  <a:pt x="58534" y="300910"/>
                </a:lnTo>
                <a:lnTo>
                  <a:pt x="58173" y="300669"/>
                </a:lnTo>
                <a:lnTo>
                  <a:pt x="57150" y="299105"/>
                </a:lnTo>
                <a:lnTo>
                  <a:pt x="56969" y="298503"/>
                </a:lnTo>
                <a:lnTo>
                  <a:pt x="56368" y="296157"/>
                </a:lnTo>
                <a:lnTo>
                  <a:pt x="56729" y="292668"/>
                </a:lnTo>
                <a:lnTo>
                  <a:pt x="57631" y="290442"/>
                </a:lnTo>
                <a:lnTo>
                  <a:pt x="57751" y="289780"/>
                </a:lnTo>
                <a:lnTo>
                  <a:pt x="57631" y="287675"/>
                </a:lnTo>
                <a:lnTo>
                  <a:pt x="56729" y="285991"/>
                </a:lnTo>
                <a:lnTo>
                  <a:pt x="54924" y="284787"/>
                </a:lnTo>
                <a:lnTo>
                  <a:pt x="53480" y="284487"/>
                </a:lnTo>
                <a:lnTo>
                  <a:pt x="52277" y="284246"/>
                </a:lnTo>
                <a:lnTo>
                  <a:pt x="50773" y="282622"/>
                </a:lnTo>
                <a:lnTo>
                  <a:pt x="48968" y="279915"/>
                </a:lnTo>
                <a:lnTo>
                  <a:pt x="47705" y="279433"/>
                </a:lnTo>
                <a:lnTo>
                  <a:pt x="46863" y="278772"/>
                </a:lnTo>
                <a:lnTo>
                  <a:pt x="46141" y="277689"/>
                </a:lnTo>
                <a:lnTo>
                  <a:pt x="45539" y="275282"/>
                </a:lnTo>
                <a:lnTo>
                  <a:pt x="45840" y="273778"/>
                </a:lnTo>
                <a:lnTo>
                  <a:pt x="45599" y="272154"/>
                </a:lnTo>
                <a:lnTo>
                  <a:pt x="43855" y="269146"/>
                </a:lnTo>
                <a:lnTo>
                  <a:pt x="44035" y="268425"/>
                </a:lnTo>
                <a:lnTo>
                  <a:pt x="47043" y="267703"/>
                </a:lnTo>
                <a:lnTo>
                  <a:pt x="48186" y="266018"/>
                </a:lnTo>
                <a:lnTo>
                  <a:pt x="48427" y="265417"/>
                </a:lnTo>
                <a:lnTo>
                  <a:pt x="48728" y="264213"/>
                </a:lnTo>
                <a:lnTo>
                  <a:pt x="47885" y="263431"/>
                </a:lnTo>
                <a:lnTo>
                  <a:pt x="47946" y="261326"/>
                </a:lnTo>
                <a:lnTo>
                  <a:pt x="47404" y="259641"/>
                </a:lnTo>
                <a:lnTo>
                  <a:pt x="45901" y="257837"/>
                </a:lnTo>
                <a:lnTo>
                  <a:pt x="44757" y="257235"/>
                </a:lnTo>
                <a:lnTo>
                  <a:pt x="43133" y="255912"/>
                </a:lnTo>
                <a:lnTo>
                  <a:pt x="41870" y="252844"/>
                </a:lnTo>
                <a:lnTo>
                  <a:pt x="41569" y="250016"/>
                </a:lnTo>
                <a:lnTo>
                  <a:pt x="39464" y="247249"/>
                </a:lnTo>
                <a:lnTo>
                  <a:pt x="37659" y="246467"/>
                </a:lnTo>
                <a:lnTo>
                  <a:pt x="36095" y="245264"/>
                </a:lnTo>
                <a:lnTo>
                  <a:pt x="35252" y="244181"/>
                </a:lnTo>
                <a:lnTo>
                  <a:pt x="34531" y="241293"/>
                </a:lnTo>
                <a:lnTo>
                  <a:pt x="35313" y="239067"/>
                </a:lnTo>
                <a:lnTo>
                  <a:pt x="35553" y="236842"/>
                </a:lnTo>
                <a:lnTo>
                  <a:pt x="34651" y="234856"/>
                </a:lnTo>
                <a:lnTo>
                  <a:pt x="34531" y="234195"/>
                </a:lnTo>
                <a:lnTo>
                  <a:pt x="34470" y="232630"/>
                </a:lnTo>
                <a:lnTo>
                  <a:pt x="35072" y="230886"/>
                </a:lnTo>
                <a:lnTo>
                  <a:pt x="35433" y="230284"/>
                </a:lnTo>
                <a:lnTo>
                  <a:pt x="38080" y="227036"/>
                </a:lnTo>
                <a:lnTo>
                  <a:pt x="38922" y="224269"/>
                </a:lnTo>
                <a:lnTo>
                  <a:pt x="38802" y="221862"/>
                </a:lnTo>
                <a:lnTo>
                  <a:pt x="37960" y="219035"/>
                </a:lnTo>
                <a:lnTo>
                  <a:pt x="35674" y="216869"/>
                </a:lnTo>
                <a:lnTo>
                  <a:pt x="34470" y="216628"/>
                </a:lnTo>
                <a:lnTo>
                  <a:pt x="33929" y="216628"/>
                </a:lnTo>
                <a:lnTo>
                  <a:pt x="30319" y="216448"/>
                </a:lnTo>
                <a:lnTo>
                  <a:pt x="29176" y="216448"/>
                </a:lnTo>
                <a:lnTo>
                  <a:pt x="28214" y="216087"/>
                </a:lnTo>
                <a:lnTo>
                  <a:pt x="27251" y="216388"/>
                </a:lnTo>
                <a:lnTo>
                  <a:pt x="25266" y="216628"/>
                </a:lnTo>
                <a:lnTo>
                  <a:pt x="25687" y="214042"/>
                </a:lnTo>
                <a:lnTo>
                  <a:pt x="24785" y="212718"/>
                </a:lnTo>
                <a:lnTo>
                  <a:pt x="23943" y="212778"/>
                </a:lnTo>
                <a:lnTo>
                  <a:pt x="23702" y="212778"/>
                </a:lnTo>
                <a:lnTo>
                  <a:pt x="22860" y="212177"/>
                </a:lnTo>
                <a:lnTo>
                  <a:pt x="22679" y="211876"/>
                </a:lnTo>
                <a:lnTo>
                  <a:pt x="22739" y="211335"/>
                </a:lnTo>
                <a:lnTo>
                  <a:pt x="22739" y="211154"/>
                </a:lnTo>
                <a:lnTo>
                  <a:pt x="24544" y="210131"/>
                </a:lnTo>
                <a:lnTo>
                  <a:pt x="24725" y="207124"/>
                </a:lnTo>
                <a:lnTo>
                  <a:pt x="24725" y="205800"/>
                </a:lnTo>
                <a:lnTo>
                  <a:pt x="24604" y="204055"/>
                </a:lnTo>
                <a:lnTo>
                  <a:pt x="24003" y="203935"/>
                </a:lnTo>
                <a:lnTo>
                  <a:pt x="22920" y="203995"/>
                </a:lnTo>
                <a:lnTo>
                  <a:pt x="22318" y="204116"/>
                </a:lnTo>
                <a:lnTo>
                  <a:pt x="21717" y="203755"/>
                </a:lnTo>
                <a:lnTo>
                  <a:pt x="21536" y="203334"/>
                </a:lnTo>
                <a:lnTo>
                  <a:pt x="23161" y="200807"/>
                </a:lnTo>
                <a:lnTo>
                  <a:pt x="21837" y="199544"/>
                </a:lnTo>
                <a:lnTo>
                  <a:pt x="22078" y="197980"/>
                </a:lnTo>
                <a:lnTo>
                  <a:pt x="20875" y="197679"/>
                </a:lnTo>
                <a:lnTo>
                  <a:pt x="21115" y="196957"/>
                </a:lnTo>
                <a:lnTo>
                  <a:pt x="19671" y="193468"/>
                </a:lnTo>
                <a:lnTo>
                  <a:pt x="19070" y="192986"/>
                </a:lnTo>
                <a:lnTo>
                  <a:pt x="18829" y="192806"/>
                </a:lnTo>
                <a:lnTo>
                  <a:pt x="18589" y="192746"/>
                </a:lnTo>
                <a:lnTo>
                  <a:pt x="18228" y="192926"/>
                </a:lnTo>
                <a:lnTo>
                  <a:pt x="17987" y="193287"/>
                </a:lnTo>
                <a:lnTo>
                  <a:pt x="17867" y="193468"/>
                </a:lnTo>
                <a:lnTo>
                  <a:pt x="17446" y="194250"/>
                </a:lnTo>
                <a:lnTo>
                  <a:pt x="17145" y="194250"/>
                </a:lnTo>
                <a:lnTo>
                  <a:pt x="16784" y="194009"/>
                </a:lnTo>
                <a:lnTo>
                  <a:pt x="16603" y="193408"/>
                </a:lnTo>
                <a:lnTo>
                  <a:pt x="16603" y="193107"/>
                </a:lnTo>
                <a:lnTo>
                  <a:pt x="16724" y="192686"/>
                </a:lnTo>
                <a:lnTo>
                  <a:pt x="17085" y="192505"/>
                </a:lnTo>
                <a:lnTo>
                  <a:pt x="17686" y="192686"/>
                </a:lnTo>
                <a:lnTo>
                  <a:pt x="17927" y="192505"/>
                </a:lnTo>
                <a:lnTo>
                  <a:pt x="18408" y="192144"/>
                </a:lnTo>
                <a:lnTo>
                  <a:pt x="18589" y="191723"/>
                </a:lnTo>
                <a:lnTo>
                  <a:pt x="18769" y="191122"/>
                </a:lnTo>
                <a:lnTo>
                  <a:pt x="18769" y="190279"/>
                </a:lnTo>
                <a:lnTo>
                  <a:pt x="17506" y="189377"/>
                </a:lnTo>
                <a:lnTo>
                  <a:pt x="17145" y="188174"/>
                </a:lnTo>
                <a:lnTo>
                  <a:pt x="15340" y="187031"/>
                </a:lnTo>
                <a:lnTo>
                  <a:pt x="15520" y="186068"/>
                </a:lnTo>
                <a:lnTo>
                  <a:pt x="14919" y="184625"/>
                </a:lnTo>
                <a:lnTo>
                  <a:pt x="12513" y="185166"/>
                </a:lnTo>
                <a:lnTo>
                  <a:pt x="12874" y="183963"/>
                </a:lnTo>
                <a:lnTo>
                  <a:pt x="11129" y="181677"/>
                </a:lnTo>
                <a:lnTo>
                  <a:pt x="10347" y="182880"/>
                </a:lnTo>
                <a:lnTo>
                  <a:pt x="9625" y="182519"/>
                </a:lnTo>
                <a:lnTo>
                  <a:pt x="10407" y="181196"/>
                </a:lnTo>
                <a:lnTo>
                  <a:pt x="9806" y="180474"/>
                </a:lnTo>
                <a:lnTo>
                  <a:pt x="8482" y="180534"/>
                </a:lnTo>
                <a:lnTo>
                  <a:pt x="8362" y="179210"/>
                </a:lnTo>
                <a:lnTo>
                  <a:pt x="7339" y="179511"/>
                </a:lnTo>
                <a:lnTo>
                  <a:pt x="7279" y="178308"/>
                </a:lnTo>
                <a:lnTo>
                  <a:pt x="5053" y="177045"/>
                </a:lnTo>
                <a:lnTo>
                  <a:pt x="3730" y="177586"/>
                </a:lnTo>
                <a:lnTo>
                  <a:pt x="2767" y="175420"/>
                </a:lnTo>
                <a:lnTo>
                  <a:pt x="2887" y="174759"/>
                </a:lnTo>
                <a:lnTo>
                  <a:pt x="2346" y="174157"/>
                </a:lnTo>
                <a:lnTo>
                  <a:pt x="2767" y="172653"/>
                </a:lnTo>
                <a:lnTo>
                  <a:pt x="1564" y="173014"/>
                </a:lnTo>
                <a:lnTo>
                  <a:pt x="1985" y="171991"/>
                </a:lnTo>
                <a:lnTo>
                  <a:pt x="782" y="171029"/>
                </a:lnTo>
                <a:lnTo>
                  <a:pt x="662" y="170427"/>
                </a:lnTo>
                <a:lnTo>
                  <a:pt x="1865" y="170909"/>
                </a:lnTo>
                <a:lnTo>
                  <a:pt x="1263" y="170066"/>
                </a:lnTo>
                <a:lnTo>
                  <a:pt x="2406" y="167239"/>
                </a:lnTo>
                <a:lnTo>
                  <a:pt x="2105" y="166758"/>
                </a:lnTo>
                <a:lnTo>
                  <a:pt x="902" y="165314"/>
                </a:lnTo>
                <a:lnTo>
                  <a:pt x="1263" y="163990"/>
                </a:lnTo>
                <a:lnTo>
                  <a:pt x="2226" y="163870"/>
                </a:lnTo>
                <a:lnTo>
                  <a:pt x="2587" y="163028"/>
                </a:lnTo>
                <a:lnTo>
                  <a:pt x="3068" y="161524"/>
                </a:lnTo>
                <a:lnTo>
                  <a:pt x="5173" y="160982"/>
                </a:lnTo>
                <a:lnTo>
                  <a:pt x="4933" y="160201"/>
                </a:lnTo>
                <a:lnTo>
                  <a:pt x="6317" y="159599"/>
                </a:lnTo>
                <a:lnTo>
                  <a:pt x="6798" y="157253"/>
                </a:lnTo>
                <a:lnTo>
                  <a:pt x="6617" y="156471"/>
                </a:lnTo>
                <a:lnTo>
                  <a:pt x="6136" y="155869"/>
                </a:lnTo>
                <a:lnTo>
                  <a:pt x="6136" y="155328"/>
                </a:lnTo>
                <a:lnTo>
                  <a:pt x="7640" y="154485"/>
                </a:lnTo>
                <a:lnTo>
                  <a:pt x="7399" y="153764"/>
                </a:lnTo>
                <a:lnTo>
                  <a:pt x="8482" y="152921"/>
                </a:lnTo>
                <a:lnTo>
                  <a:pt x="7700" y="151838"/>
                </a:lnTo>
                <a:lnTo>
                  <a:pt x="7881" y="151056"/>
                </a:lnTo>
                <a:lnTo>
                  <a:pt x="9625" y="151658"/>
                </a:lnTo>
                <a:lnTo>
                  <a:pt x="10227" y="152560"/>
                </a:lnTo>
                <a:lnTo>
                  <a:pt x="10407" y="152741"/>
                </a:lnTo>
                <a:lnTo>
                  <a:pt x="10467" y="152320"/>
                </a:lnTo>
                <a:lnTo>
                  <a:pt x="10948" y="150515"/>
                </a:lnTo>
                <a:lnTo>
                  <a:pt x="12032" y="151117"/>
                </a:lnTo>
                <a:lnTo>
                  <a:pt x="12393" y="150274"/>
                </a:lnTo>
                <a:lnTo>
                  <a:pt x="11189" y="148831"/>
                </a:lnTo>
                <a:lnTo>
                  <a:pt x="12753" y="148530"/>
                </a:lnTo>
                <a:lnTo>
                  <a:pt x="13234" y="146966"/>
                </a:lnTo>
                <a:lnTo>
                  <a:pt x="12393" y="147146"/>
                </a:lnTo>
                <a:lnTo>
                  <a:pt x="12393" y="143898"/>
                </a:lnTo>
                <a:lnTo>
                  <a:pt x="13475" y="143055"/>
                </a:lnTo>
                <a:lnTo>
                  <a:pt x="12814" y="141973"/>
                </a:lnTo>
                <a:lnTo>
                  <a:pt x="13114" y="140950"/>
                </a:lnTo>
                <a:lnTo>
                  <a:pt x="14919" y="140709"/>
                </a:lnTo>
                <a:lnTo>
                  <a:pt x="14618" y="139326"/>
                </a:lnTo>
                <a:lnTo>
                  <a:pt x="12994" y="138905"/>
                </a:lnTo>
                <a:lnTo>
                  <a:pt x="12633" y="138363"/>
                </a:lnTo>
                <a:lnTo>
                  <a:pt x="13475" y="137882"/>
                </a:lnTo>
                <a:lnTo>
                  <a:pt x="12874" y="136679"/>
                </a:lnTo>
                <a:lnTo>
                  <a:pt x="13355" y="134573"/>
                </a:lnTo>
                <a:lnTo>
                  <a:pt x="14799" y="132046"/>
                </a:lnTo>
                <a:lnTo>
                  <a:pt x="16964" y="130182"/>
                </a:lnTo>
                <a:lnTo>
                  <a:pt x="16904" y="128557"/>
                </a:lnTo>
                <a:lnTo>
                  <a:pt x="18228" y="127715"/>
                </a:lnTo>
                <a:lnTo>
                  <a:pt x="17265" y="125309"/>
                </a:lnTo>
                <a:lnTo>
                  <a:pt x="15761" y="124948"/>
                </a:lnTo>
                <a:lnTo>
                  <a:pt x="15160" y="123504"/>
                </a:lnTo>
                <a:lnTo>
                  <a:pt x="15280" y="122903"/>
                </a:lnTo>
                <a:lnTo>
                  <a:pt x="16182" y="122542"/>
                </a:lnTo>
                <a:lnTo>
                  <a:pt x="16002" y="121399"/>
                </a:lnTo>
                <a:lnTo>
                  <a:pt x="17085" y="120316"/>
                </a:lnTo>
                <a:lnTo>
                  <a:pt x="18228" y="119594"/>
                </a:lnTo>
                <a:lnTo>
                  <a:pt x="18829" y="117789"/>
                </a:lnTo>
                <a:lnTo>
                  <a:pt x="17626" y="115984"/>
                </a:lnTo>
                <a:lnTo>
                  <a:pt x="16122" y="115202"/>
                </a:lnTo>
                <a:lnTo>
                  <a:pt x="15520" y="114120"/>
                </a:lnTo>
                <a:lnTo>
                  <a:pt x="16122" y="112495"/>
                </a:lnTo>
                <a:lnTo>
                  <a:pt x="15280" y="111412"/>
                </a:lnTo>
                <a:lnTo>
                  <a:pt x="15822" y="110209"/>
                </a:lnTo>
                <a:lnTo>
                  <a:pt x="18829" y="109788"/>
                </a:lnTo>
                <a:lnTo>
                  <a:pt x="20453" y="107683"/>
                </a:lnTo>
                <a:lnTo>
                  <a:pt x="22619" y="107261"/>
                </a:lnTo>
                <a:lnTo>
                  <a:pt x="23221" y="104013"/>
                </a:lnTo>
                <a:lnTo>
                  <a:pt x="23281" y="103051"/>
                </a:lnTo>
                <a:lnTo>
                  <a:pt x="22078" y="102449"/>
                </a:lnTo>
                <a:lnTo>
                  <a:pt x="23221" y="101005"/>
                </a:lnTo>
                <a:lnTo>
                  <a:pt x="24243" y="98539"/>
                </a:lnTo>
                <a:lnTo>
                  <a:pt x="25447" y="96493"/>
                </a:lnTo>
                <a:lnTo>
                  <a:pt x="24484" y="93967"/>
                </a:lnTo>
                <a:lnTo>
                  <a:pt x="23281" y="92282"/>
                </a:lnTo>
                <a:lnTo>
                  <a:pt x="21897" y="92102"/>
                </a:lnTo>
                <a:lnTo>
                  <a:pt x="20875" y="90658"/>
                </a:lnTo>
                <a:lnTo>
                  <a:pt x="21055" y="88793"/>
                </a:lnTo>
                <a:lnTo>
                  <a:pt x="20875" y="87590"/>
                </a:lnTo>
                <a:lnTo>
                  <a:pt x="20574" y="87109"/>
                </a:lnTo>
                <a:lnTo>
                  <a:pt x="20935" y="87109"/>
                </a:lnTo>
                <a:lnTo>
                  <a:pt x="20574" y="84341"/>
                </a:lnTo>
                <a:lnTo>
                  <a:pt x="20273" y="84101"/>
                </a:lnTo>
                <a:lnTo>
                  <a:pt x="19671" y="81815"/>
                </a:lnTo>
                <a:lnTo>
                  <a:pt x="19491" y="81033"/>
                </a:lnTo>
                <a:lnTo>
                  <a:pt x="19972" y="80070"/>
                </a:lnTo>
                <a:lnTo>
                  <a:pt x="18709" y="77243"/>
                </a:lnTo>
                <a:lnTo>
                  <a:pt x="17506" y="77122"/>
                </a:lnTo>
                <a:lnTo>
                  <a:pt x="16724" y="77182"/>
                </a:lnTo>
                <a:lnTo>
                  <a:pt x="14919" y="77543"/>
                </a:lnTo>
                <a:lnTo>
                  <a:pt x="14558" y="78506"/>
                </a:lnTo>
                <a:lnTo>
                  <a:pt x="12994" y="78205"/>
                </a:lnTo>
                <a:lnTo>
                  <a:pt x="12212" y="77303"/>
                </a:lnTo>
                <a:lnTo>
                  <a:pt x="8242" y="76882"/>
                </a:lnTo>
                <a:lnTo>
                  <a:pt x="7700" y="77664"/>
                </a:lnTo>
                <a:lnTo>
                  <a:pt x="6497" y="76100"/>
                </a:lnTo>
                <a:lnTo>
                  <a:pt x="6196" y="75498"/>
                </a:lnTo>
                <a:lnTo>
                  <a:pt x="5835" y="74716"/>
                </a:lnTo>
                <a:lnTo>
                  <a:pt x="6858" y="73513"/>
                </a:lnTo>
                <a:lnTo>
                  <a:pt x="8843" y="72791"/>
                </a:lnTo>
                <a:lnTo>
                  <a:pt x="8422" y="71588"/>
                </a:lnTo>
                <a:lnTo>
                  <a:pt x="8242" y="70686"/>
                </a:lnTo>
                <a:lnTo>
                  <a:pt x="7760" y="70686"/>
                </a:lnTo>
                <a:lnTo>
                  <a:pt x="6617" y="70625"/>
                </a:lnTo>
                <a:lnTo>
                  <a:pt x="5113" y="69182"/>
                </a:lnTo>
                <a:lnTo>
                  <a:pt x="3910" y="69242"/>
                </a:lnTo>
                <a:lnTo>
                  <a:pt x="3609" y="68159"/>
                </a:lnTo>
                <a:lnTo>
                  <a:pt x="4692" y="67256"/>
                </a:lnTo>
                <a:lnTo>
                  <a:pt x="4091" y="65271"/>
                </a:lnTo>
                <a:lnTo>
                  <a:pt x="4331" y="63948"/>
                </a:lnTo>
                <a:lnTo>
                  <a:pt x="3248" y="64549"/>
                </a:lnTo>
                <a:lnTo>
                  <a:pt x="3008" y="64008"/>
                </a:lnTo>
                <a:lnTo>
                  <a:pt x="4993" y="63226"/>
                </a:lnTo>
                <a:lnTo>
                  <a:pt x="6437" y="64068"/>
                </a:lnTo>
                <a:lnTo>
                  <a:pt x="7700" y="63647"/>
                </a:lnTo>
                <a:lnTo>
                  <a:pt x="8302" y="64249"/>
                </a:lnTo>
                <a:lnTo>
                  <a:pt x="8723" y="64068"/>
                </a:lnTo>
                <a:lnTo>
                  <a:pt x="11069" y="62865"/>
                </a:lnTo>
                <a:lnTo>
                  <a:pt x="10768" y="61963"/>
                </a:lnTo>
                <a:lnTo>
                  <a:pt x="11671" y="60579"/>
                </a:lnTo>
                <a:lnTo>
                  <a:pt x="10106" y="55887"/>
                </a:lnTo>
                <a:lnTo>
                  <a:pt x="11009" y="54684"/>
                </a:lnTo>
                <a:lnTo>
                  <a:pt x="11370" y="53601"/>
                </a:lnTo>
                <a:lnTo>
                  <a:pt x="10948" y="50954"/>
                </a:lnTo>
                <a:lnTo>
                  <a:pt x="11610" y="48427"/>
                </a:lnTo>
                <a:lnTo>
                  <a:pt x="10889" y="44637"/>
                </a:lnTo>
                <a:lnTo>
                  <a:pt x="9264" y="44878"/>
                </a:lnTo>
                <a:lnTo>
                  <a:pt x="8121" y="44397"/>
                </a:lnTo>
                <a:lnTo>
                  <a:pt x="4873" y="40847"/>
                </a:lnTo>
                <a:lnTo>
                  <a:pt x="4091" y="40486"/>
                </a:lnTo>
                <a:lnTo>
                  <a:pt x="4632" y="38982"/>
                </a:lnTo>
                <a:lnTo>
                  <a:pt x="4030" y="38200"/>
                </a:lnTo>
                <a:lnTo>
                  <a:pt x="1384" y="37899"/>
                </a:lnTo>
                <a:lnTo>
                  <a:pt x="481" y="35794"/>
                </a:lnTo>
                <a:lnTo>
                  <a:pt x="240" y="35493"/>
                </a:lnTo>
                <a:lnTo>
                  <a:pt x="301" y="34350"/>
                </a:lnTo>
                <a:lnTo>
                  <a:pt x="120" y="33929"/>
                </a:lnTo>
                <a:lnTo>
                  <a:pt x="1023" y="32726"/>
                </a:lnTo>
                <a:lnTo>
                  <a:pt x="1023" y="32245"/>
                </a:lnTo>
                <a:lnTo>
                  <a:pt x="2587" y="31402"/>
                </a:lnTo>
                <a:lnTo>
                  <a:pt x="1925" y="29297"/>
                </a:lnTo>
                <a:lnTo>
                  <a:pt x="1865" y="28274"/>
                </a:lnTo>
                <a:lnTo>
                  <a:pt x="2045" y="27071"/>
                </a:lnTo>
                <a:lnTo>
                  <a:pt x="0" y="25988"/>
                </a:lnTo>
                <a:lnTo>
                  <a:pt x="0" y="25206"/>
                </a:lnTo>
                <a:lnTo>
                  <a:pt x="12452" y="24605"/>
                </a:lnTo>
                <a:lnTo>
                  <a:pt x="33207" y="23702"/>
                </a:lnTo>
                <a:lnTo>
                  <a:pt x="33989" y="23702"/>
                </a:lnTo>
                <a:lnTo>
                  <a:pt x="36516" y="23462"/>
                </a:lnTo>
                <a:lnTo>
                  <a:pt x="36817" y="23522"/>
                </a:lnTo>
                <a:lnTo>
                  <a:pt x="56669" y="22559"/>
                </a:lnTo>
                <a:lnTo>
                  <a:pt x="65512" y="22198"/>
                </a:lnTo>
                <a:lnTo>
                  <a:pt x="125128" y="19250"/>
                </a:lnTo>
                <a:lnTo>
                  <a:pt x="129820" y="18950"/>
                </a:lnTo>
                <a:lnTo>
                  <a:pt x="148169" y="17987"/>
                </a:lnTo>
                <a:lnTo>
                  <a:pt x="151237" y="17807"/>
                </a:lnTo>
                <a:lnTo>
                  <a:pt x="153222" y="17686"/>
                </a:lnTo>
                <a:lnTo>
                  <a:pt x="153703" y="17566"/>
                </a:lnTo>
                <a:lnTo>
                  <a:pt x="159238" y="17265"/>
                </a:lnTo>
                <a:lnTo>
                  <a:pt x="159238" y="17386"/>
                </a:lnTo>
                <a:lnTo>
                  <a:pt x="176924" y="16303"/>
                </a:lnTo>
                <a:lnTo>
                  <a:pt x="180353" y="16062"/>
                </a:lnTo>
                <a:lnTo>
                  <a:pt x="184203" y="15882"/>
                </a:lnTo>
                <a:lnTo>
                  <a:pt x="185106" y="15701"/>
                </a:lnTo>
                <a:lnTo>
                  <a:pt x="197318" y="15100"/>
                </a:lnTo>
                <a:lnTo>
                  <a:pt x="199784" y="14859"/>
                </a:lnTo>
                <a:lnTo>
                  <a:pt x="201769" y="14799"/>
                </a:lnTo>
                <a:lnTo>
                  <a:pt x="204236" y="14558"/>
                </a:lnTo>
                <a:lnTo>
                  <a:pt x="219275" y="13716"/>
                </a:lnTo>
                <a:lnTo>
                  <a:pt x="223246" y="13415"/>
                </a:lnTo>
                <a:lnTo>
                  <a:pt x="231668" y="12994"/>
                </a:lnTo>
                <a:lnTo>
                  <a:pt x="234315" y="12753"/>
                </a:lnTo>
                <a:lnTo>
                  <a:pt x="237924" y="12573"/>
                </a:lnTo>
                <a:lnTo>
                  <a:pt x="242496" y="12272"/>
                </a:lnTo>
                <a:lnTo>
                  <a:pt x="247790" y="11911"/>
                </a:lnTo>
                <a:lnTo>
                  <a:pt x="251219" y="11731"/>
                </a:lnTo>
                <a:lnTo>
                  <a:pt x="272274" y="10528"/>
                </a:lnTo>
                <a:lnTo>
                  <a:pt x="277689" y="10167"/>
                </a:lnTo>
                <a:lnTo>
                  <a:pt x="277809" y="10167"/>
                </a:lnTo>
                <a:lnTo>
                  <a:pt x="290803" y="9264"/>
                </a:lnTo>
                <a:lnTo>
                  <a:pt x="294052" y="9144"/>
                </a:lnTo>
                <a:lnTo>
                  <a:pt x="303557" y="8482"/>
                </a:lnTo>
                <a:lnTo>
                  <a:pt x="313182" y="7881"/>
                </a:lnTo>
                <a:lnTo>
                  <a:pt x="320762" y="7399"/>
                </a:lnTo>
                <a:lnTo>
                  <a:pt x="321544" y="7219"/>
                </a:lnTo>
                <a:lnTo>
                  <a:pt x="328643" y="6798"/>
                </a:lnTo>
                <a:lnTo>
                  <a:pt x="334478" y="6437"/>
                </a:lnTo>
                <a:lnTo>
                  <a:pt x="340494" y="6016"/>
                </a:lnTo>
                <a:lnTo>
                  <a:pt x="342960" y="5835"/>
                </a:lnTo>
                <a:lnTo>
                  <a:pt x="357458" y="4873"/>
                </a:lnTo>
                <a:lnTo>
                  <a:pt x="366783" y="4271"/>
                </a:lnTo>
                <a:lnTo>
                  <a:pt x="369129" y="4031"/>
                </a:lnTo>
                <a:lnTo>
                  <a:pt x="401313" y="1745"/>
                </a:lnTo>
                <a:lnTo>
                  <a:pt x="415390" y="602"/>
                </a:lnTo>
                <a:lnTo>
                  <a:pt x="423692" y="0"/>
                </a:lnTo>
                <a:lnTo>
                  <a:pt x="424895" y="17326"/>
                </a:lnTo>
                <a:lnTo>
                  <a:pt x="428023" y="57210"/>
                </a:lnTo>
                <a:lnTo>
                  <a:pt x="430911" y="95711"/>
                </a:lnTo>
                <a:lnTo>
                  <a:pt x="432054" y="112315"/>
                </a:lnTo>
                <a:lnTo>
                  <a:pt x="459366" y="110330"/>
                </a:lnTo>
                <a:lnTo>
                  <a:pt x="497265" y="107322"/>
                </a:lnTo>
                <a:lnTo>
                  <a:pt x="499431" y="136017"/>
                </a:lnTo>
                <a:lnTo>
                  <a:pt x="502318" y="173916"/>
                </a:lnTo>
                <a:lnTo>
                  <a:pt x="486016" y="175180"/>
                </a:lnTo>
                <a:lnTo>
                  <a:pt x="451966" y="177767"/>
                </a:lnTo>
                <a:lnTo>
                  <a:pt x="436987" y="178970"/>
                </a:lnTo>
                <a:lnTo>
                  <a:pt x="438190" y="195333"/>
                </a:lnTo>
                <a:lnTo>
                  <a:pt x="443304" y="194972"/>
                </a:lnTo>
                <a:lnTo>
                  <a:pt x="444085" y="207003"/>
                </a:lnTo>
                <a:lnTo>
                  <a:pt x="447093" y="244722"/>
                </a:lnTo>
                <a:lnTo>
                  <a:pt x="492934" y="241293"/>
                </a:lnTo>
                <a:lnTo>
                  <a:pt x="528848" y="238105"/>
                </a:lnTo>
                <a:lnTo>
                  <a:pt x="543647" y="236781"/>
                </a:lnTo>
                <a:lnTo>
                  <a:pt x="548279" y="289059"/>
                </a:lnTo>
                <a:lnTo>
                  <a:pt x="549362" y="30289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" name="Freeform: Shape 149" title="ID-1">
            <a:extLst>
              <a:ext uri="{FF2B5EF4-FFF2-40B4-BE49-F238E27FC236}">
                <a16:creationId xmlns:a16="http://schemas.microsoft.com/office/drawing/2014/main" id="{1E3E9496-9AFC-FF98-4094-0BD5C2983E45}"/>
              </a:ext>
            </a:extLst>
          </p:cNvPr>
          <p:cNvSpPr/>
          <p:nvPr/>
        </p:nvSpPr>
        <p:spPr>
          <a:xfrm>
            <a:off x="2510419" y="2250987"/>
            <a:ext cx="398971" cy="1042313"/>
          </a:xfrm>
          <a:custGeom>
            <a:avLst/>
            <a:gdLst>
              <a:gd name="connsiteX0" fmla="*/ 347352 w 499370"/>
              <a:gd name="connsiteY0" fmla="*/ 20273 h 1351025"/>
              <a:gd name="connsiteX1" fmla="*/ 346449 w 499370"/>
              <a:gd name="connsiteY1" fmla="*/ 25447 h 1351025"/>
              <a:gd name="connsiteX2" fmla="*/ 346269 w 499370"/>
              <a:gd name="connsiteY2" fmla="*/ 26590 h 1351025"/>
              <a:gd name="connsiteX3" fmla="*/ 344765 w 499370"/>
              <a:gd name="connsiteY3" fmla="*/ 36095 h 1351025"/>
              <a:gd name="connsiteX4" fmla="*/ 341697 w 499370"/>
              <a:gd name="connsiteY4" fmla="*/ 55044 h 1351025"/>
              <a:gd name="connsiteX5" fmla="*/ 341577 w 499370"/>
              <a:gd name="connsiteY5" fmla="*/ 55646 h 1351025"/>
              <a:gd name="connsiteX6" fmla="*/ 341216 w 499370"/>
              <a:gd name="connsiteY6" fmla="*/ 57872 h 1351025"/>
              <a:gd name="connsiteX7" fmla="*/ 340133 w 499370"/>
              <a:gd name="connsiteY7" fmla="*/ 64670 h 1351025"/>
              <a:gd name="connsiteX8" fmla="*/ 338629 w 499370"/>
              <a:gd name="connsiteY8" fmla="*/ 73994 h 1351025"/>
              <a:gd name="connsiteX9" fmla="*/ 338268 w 499370"/>
              <a:gd name="connsiteY9" fmla="*/ 76160 h 1351025"/>
              <a:gd name="connsiteX10" fmla="*/ 337546 w 499370"/>
              <a:gd name="connsiteY10" fmla="*/ 80551 h 1351025"/>
              <a:gd name="connsiteX11" fmla="*/ 337305 w 499370"/>
              <a:gd name="connsiteY11" fmla="*/ 81755 h 1351025"/>
              <a:gd name="connsiteX12" fmla="*/ 336644 w 499370"/>
              <a:gd name="connsiteY12" fmla="*/ 85966 h 1351025"/>
              <a:gd name="connsiteX13" fmla="*/ 336283 w 499370"/>
              <a:gd name="connsiteY13" fmla="*/ 88252 h 1351025"/>
              <a:gd name="connsiteX14" fmla="*/ 335862 w 499370"/>
              <a:gd name="connsiteY14" fmla="*/ 90477 h 1351025"/>
              <a:gd name="connsiteX15" fmla="*/ 335801 w 499370"/>
              <a:gd name="connsiteY15" fmla="*/ 91260 h 1351025"/>
              <a:gd name="connsiteX16" fmla="*/ 335681 w 499370"/>
              <a:gd name="connsiteY16" fmla="*/ 92222 h 1351025"/>
              <a:gd name="connsiteX17" fmla="*/ 335561 w 499370"/>
              <a:gd name="connsiteY17" fmla="*/ 92523 h 1351025"/>
              <a:gd name="connsiteX18" fmla="*/ 334839 w 499370"/>
              <a:gd name="connsiteY18" fmla="*/ 96734 h 1351025"/>
              <a:gd name="connsiteX19" fmla="*/ 334538 w 499370"/>
              <a:gd name="connsiteY19" fmla="*/ 99381 h 1351025"/>
              <a:gd name="connsiteX20" fmla="*/ 330508 w 499370"/>
              <a:gd name="connsiteY20" fmla="*/ 124046 h 1351025"/>
              <a:gd name="connsiteX21" fmla="*/ 329665 w 499370"/>
              <a:gd name="connsiteY21" fmla="*/ 129039 h 1351025"/>
              <a:gd name="connsiteX22" fmla="*/ 328823 w 499370"/>
              <a:gd name="connsiteY22" fmla="*/ 134333 h 1351025"/>
              <a:gd name="connsiteX23" fmla="*/ 327981 w 499370"/>
              <a:gd name="connsiteY23" fmla="*/ 139446 h 1351025"/>
              <a:gd name="connsiteX24" fmla="*/ 327018 w 499370"/>
              <a:gd name="connsiteY24" fmla="*/ 145642 h 1351025"/>
              <a:gd name="connsiteX25" fmla="*/ 324371 w 499370"/>
              <a:gd name="connsiteY25" fmla="*/ 161704 h 1351025"/>
              <a:gd name="connsiteX26" fmla="*/ 323710 w 499370"/>
              <a:gd name="connsiteY26" fmla="*/ 165555 h 1351025"/>
              <a:gd name="connsiteX27" fmla="*/ 321424 w 499370"/>
              <a:gd name="connsiteY27" fmla="*/ 179571 h 1351025"/>
              <a:gd name="connsiteX28" fmla="*/ 320822 w 499370"/>
              <a:gd name="connsiteY28" fmla="*/ 183421 h 1351025"/>
              <a:gd name="connsiteX29" fmla="*/ 319920 w 499370"/>
              <a:gd name="connsiteY29" fmla="*/ 188836 h 1351025"/>
              <a:gd name="connsiteX30" fmla="*/ 319860 w 499370"/>
              <a:gd name="connsiteY30" fmla="*/ 189197 h 1351025"/>
              <a:gd name="connsiteX31" fmla="*/ 319860 w 499370"/>
              <a:gd name="connsiteY31" fmla="*/ 189317 h 1351025"/>
              <a:gd name="connsiteX32" fmla="*/ 319499 w 499370"/>
              <a:gd name="connsiteY32" fmla="*/ 191663 h 1351025"/>
              <a:gd name="connsiteX33" fmla="*/ 319258 w 499370"/>
              <a:gd name="connsiteY33" fmla="*/ 193167 h 1351025"/>
              <a:gd name="connsiteX34" fmla="*/ 316491 w 499370"/>
              <a:gd name="connsiteY34" fmla="*/ 209771 h 1351025"/>
              <a:gd name="connsiteX35" fmla="*/ 316731 w 499370"/>
              <a:gd name="connsiteY35" fmla="*/ 210192 h 1351025"/>
              <a:gd name="connsiteX36" fmla="*/ 317092 w 499370"/>
              <a:gd name="connsiteY36" fmla="*/ 210432 h 1351025"/>
              <a:gd name="connsiteX37" fmla="*/ 317513 w 499370"/>
              <a:gd name="connsiteY37" fmla="*/ 211034 h 1351025"/>
              <a:gd name="connsiteX38" fmla="*/ 317874 w 499370"/>
              <a:gd name="connsiteY38" fmla="*/ 211034 h 1351025"/>
              <a:gd name="connsiteX39" fmla="*/ 318897 w 499370"/>
              <a:gd name="connsiteY39" fmla="*/ 211756 h 1351025"/>
              <a:gd name="connsiteX40" fmla="*/ 319318 w 499370"/>
              <a:gd name="connsiteY40" fmla="*/ 212297 h 1351025"/>
              <a:gd name="connsiteX41" fmla="*/ 319920 w 499370"/>
              <a:gd name="connsiteY41" fmla="*/ 213139 h 1351025"/>
              <a:gd name="connsiteX42" fmla="*/ 320942 w 499370"/>
              <a:gd name="connsiteY42" fmla="*/ 215666 h 1351025"/>
              <a:gd name="connsiteX43" fmla="*/ 320942 w 499370"/>
              <a:gd name="connsiteY43" fmla="*/ 216388 h 1351025"/>
              <a:gd name="connsiteX44" fmla="*/ 320822 w 499370"/>
              <a:gd name="connsiteY44" fmla="*/ 216990 h 1351025"/>
              <a:gd name="connsiteX45" fmla="*/ 321785 w 499370"/>
              <a:gd name="connsiteY45" fmla="*/ 217952 h 1351025"/>
              <a:gd name="connsiteX46" fmla="*/ 322025 w 499370"/>
              <a:gd name="connsiteY46" fmla="*/ 220358 h 1351025"/>
              <a:gd name="connsiteX47" fmla="*/ 322928 w 499370"/>
              <a:gd name="connsiteY47" fmla="*/ 221201 h 1351025"/>
              <a:gd name="connsiteX48" fmla="*/ 323168 w 499370"/>
              <a:gd name="connsiteY48" fmla="*/ 221802 h 1351025"/>
              <a:gd name="connsiteX49" fmla="*/ 323108 w 499370"/>
              <a:gd name="connsiteY49" fmla="*/ 222404 h 1351025"/>
              <a:gd name="connsiteX50" fmla="*/ 324672 w 499370"/>
              <a:gd name="connsiteY50" fmla="*/ 223126 h 1351025"/>
              <a:gd name="connsiteX51" fmla="*/ 324853 w 499370"/>
              <a:gd name="connsiteY51" fmla="*/ 224569 h 1351025"/>
              <a:gd name="connsiteX52" fmla="*/ 324371 w 499370"/>
              <a:gd name="connsiteY52" fmla="*/ 226013 h 1351025"/>
              <a:gd name="connsiteX53" fmla="*/ 325334 w 499370"/>
              <a:gd name="connsiteY53" fmla="*/ 226314 h 1351025"/>
              <a:gd name="connsiteX54" fmla="*/ 327740 w 499370"/>
              <a:gd name="connsiteY54" fmla="*/ 229923 h 1351025"/>
              <a:gd name="connsiteX55" fmla="*/ 329304 w 499370"/>
              <a:gd name="connsiteY55" fmla="*/ 234736 h 1351025"/>
              <a:gd name="connsiteX56" fmla="*/ 330387 w 499370"/>
              <a:gd name="connsiteY56" fmla="*/ 235699 h 1351025"/>
              <a:gd name="connsiteX57" fmla="*/ 331169 w 499370"/>
              <a:gd name="connsiteY57" fmla="*/ 237744 h 1351025"/>
              <a:gd name="connsiteX58" fmla="*/ 333876 w 499370"/>
              <a:gd name="connsiteY58" fmla="*/ 236962 h 1351025"/>
              <a:gd name="connsiteX59" fmla="*/ 334839 w 499370"/>
              <a:gd name="connsiteY59" fmla="*/ 239850 h 1351025"/>
              <a:gd name="connsiteX60" fmla="*/ 336944 w 499370"/>
              <a:gd name="connsiteY60" fmla="*/ 241654 h 1351025"/>
              <a:gd name="connsiteX61" fmla="*/ 337366 w 499370"/>
              <a:gd name="connsiteY61" fmla="*/ 244181 h 1351025"/>
              <a:gd name="connsiteX62" fmla="*/ 336884 w 499370"/>
              <a:gd name="connsiteY62" fmla="*/ 245023 h 1351025"/>
              <a:gd name="connsiteX63" fmla="*/ 336704 w 499370"/>
              <a:gd name="connsiteY63" fmla="*/ 248151 h 1351025"/>
              <a:gd name="connsiteX64" fmla="*/ 336283 w 499370"/>
              <a:gd name="connsiteY64" fmla="*/ 249355 h 1351025"/>
              <a:gd name="connsiteX65" fmla="*/ 337486 w 499370"/>
              <a:gd name="connsiteY65" fmla="*/ 252723 h 1351025"/>
              <a:gd name="connsiteX66" fmla="*/ 337125 w 499370"/>
              <a:gd name="connsiteY66" fmla="*/ 254227 h 1351025"/>
              <a:gd name="connsiteX67" fmla="*/ 338328 w 499370"/>
              <a:gd name="connsiteY67" fmla="*/ 256152 h 1351025"/>
              <a:gd name="connsiteX68" fmla="*/ 338990 w 499370"/>
              <a:gd name="connsiteY68" fmla="*/ 255912 h 1351025"/>
              <a:gd name="connsiteX69" fmla="*/ 341757 w 499370"/>
              <a:gd name="connsiteY69" fmla="*/ 255791 h 1351025"/>
              <a:gd name="connsiteX70" fmla="*/ 343381 w 499370"/>
              <a:gd name="connsiteY70" fmla="*/ 258980 h 1351025"/>
              <a:gd name="connsiteX71" fmla="*/ 342660 w 499370"/>
              <a:gd name="connsiteY71" fmla="*/ 261206 h 1351025"/>
              <a:gd name="connsiteX72" fmla="*/ 343622 w 499370"/>
              <a:gd name="connsiteY72" fmla="*/ 263732 h 1351025"/>
              <a:gd name="connsiteX73" fmla="*/ 344945 w 499370"/>
              <a:gd name="connsiteY73" fmla="*/ 263913 h 1351025"/>
              <a:gd name="connsiteX74" fmla="*/ 346209 w 499370"/>
              <a:gd name="connsiteY74" fmla="*/ 264153 h 1351025"/>
              <a:gd name="connsiteX75" fmla="*/ 348615 w 499370"/>
              <a:gd name="connsiteY75" fmla="*/ 266860 h 1351025"/>
              <a:gd name="connsiteX76" fmla="*/ 349457 w 499370"/>
              <a:gd name="connsiteY76" fmla="*/ 268906 h 1351025"/>
              <a:gd name="connsiteX77" fmla="*/ 348435 w 499370"/>
              <a:gd name="connsiteY77" fmla="*/ 271252 h 1351025"/>
              <a:gd name="connsiteX78" fmla="*/ 348314 w 499370"/>
              <a:gd name="connsiteY78" fmla="*/ 272876 h 1351025"/>
              <a:gd name="connsiteX79" fmla="*/ 346510 w 499370"/>
              <a:gd name="connsiteY79" fmla="*/ 276004 h 1351025"/>
              <a:gd name="connsiteX80" fmla="*/ 346810 w 499370"/>
              <a:gd name="connsiteY80" fmla="*/ 278531 h 1351025"/>
              <a:gd name="connsiteX81" fmla="*/ 349517 w 499370"/>
              <a:gd name="connsiteY81" fmla="*/ 280456 h 1351025"/>
              <a:gd name="connsiteX82" fmla="*/ 350901 w 499370"/>
              <a:gd name="connsiteY82" fmla="*/ 282742 h 1351025"/>
              <a:gd name="connsiteX83" fmla="*/ 351082 w 499370"/>
              <a:gd name="connsiteY83" fmla="*/ 284005 h 1351025"/>
              <a:gd name="connsiteX84" fmla="*/ 349939 w 499370"/>
              <a:gd name="connsiteY84" fmla="*/ 285088 h 1351025"/>
              <a:gd name="connsiteX85" fmla="*/ 349999 w 499370"/>
              <a:gd name="connsiteY85" fmla="*/ 286291 h 1351025"/>
              <a:gd name="connsiteX86" fmla="*/ 350901 w 499370"/>
              <a:gd name="connsiteY86" fmla="*/ 288156 h 1351025"/>
              <a:gd name="connsiteX87" fmla="*/ 348435 w 499370"/>
              <a:gd name="connsiteY87" fmla="*/ 289781 h 1351025"/>
              <a:gd name="connsiteX88" fmla="*/ 348074 w 499370"/>
              <a:gd name="connsiteY88" fmla="*/ 291104 h 1351025"/>
              <a:gd name="connsiteX89" fmla="*/ 346088 w 499370"/>
              <a:gd name="connsiteY89" fmla="*/ 290984 h 1351025"/>
              <a:gd name="connsiteX90" fmla="*/ 345487 w 499370"/>
              <a:gd name="connsiteY90" fmla="*/ 292187 h 1351025"/>
              <a:gd name="connsiteX91" fmla="*/ 343201 w 499370"/>
              <a:gd name="connsiteY91" fmla="*/ 293029 h 1351025"/>
              <a:gd name="connsiteX92" fmla="*/ 342359 w 499370"/>
              <a:gd name="connsiteY92" fmla="*/ 293992 h 1351025"/>
              <a:gd name="connsiteX93" fmla="*/ 341035 w 499370"/>
              <a:gd name="connsiteY93" fmla="*/ 295014 h 1351025"/>
              <a:gd name="connsiteX94" fmla="*/ 341216 w 499370"/>
              <a:gd name="connsiteY94" fmla="*/ 296819 h 1351025"/>
              <a:gd name="connsiteX95" fmla="*/ 343742 w 499370"/>
              <a:gd name="connsiteY95" fmla="*/ 298383 h 1351025"/>
              <a:gd name="connsiteX96" fmla="*/ 346028 w 499370"/>
              <a:gd name="connsiteY96" fmla="*/ 299346 h 1351025"/>
              <a:gd name="connsiteX97" fmla="*/ 347231 w 499370"/>
              <a:gd name="connsiteY97" fmla="*/ 299225 h 1351025"/>
              <a:gd name="connsiteX98" fmla="*/ 347893 w 499370"/>
              <a:gd name="connsiteY98" fmla="*/ 300549 h 1351025"/>
              <a:gd name="connsiteX99" fmla="*/ 345727 w 499370"/>
              <a:gd name="connsiteY99" fmla="*/ 301030 h 1351025"/>
              <a:gd name="connsiteX100" fmla="*/ 345607 w 499370"/>
              <a:gd name="connsiteY100" fmla="*/ 301872 h 1351025"/>
              <a:gd name="connsiteX101" fmla="*/ 346088 w 499370"/>
              <a:gd name="connsiteY101" fmla="*/ 303316 h 1351025"/>
              <a:gd name="connsiteX102" fmla="*/ 346630 w 499370"/>
              <a:gd name="connsiteY102" fmla="*/ 304459 h 1351025"/>
              <a:gd name="connsiteX103" fmla="*/ 347592 w 499370"/>
              <a:gd name="connsiteY103" fmla="*/ 305422 h 1351025"/>
              <a:gd name="connsiteX104" fmla="*/ 347833 w 499370"/>
              <a:gd name="connsiteY104" fmla="*/ 308730 h 1351025"/>
              <a:gd name="connsiteX105" fmla="*/ 349036 w 499370"/>
              <a:gd name="connsiteY105" fmla="*/ 308670 h 1351025"/>
              <a:gd name="connsiteX106" fmla="*/ 349578 w 499370"/>
              <a:gd name="connsiteY106" fmla="*/ 308670 h 1351025"/>
              <a:gd name="connsiteX107" fmla="*/ 350300 w 499370"/>
              <a:gd name="connsiteY107" fmla="*/ 308369 h 1351025"/>
              <a:gd name="connsiteX108" fmla="*/ 350901 w 499370"/>
              <a:gd name="connsiteY108" fmla="*/ 310535 h 1351025"/>
              <a:gd name="connsiteX109" fmla="*/ 352586 w 499370"/>
              <a:gd name="connsiteY109" fmla="*/ 310716 h 1351025"/>
              <a:gd name="connsiteX110" fmla="*/ 354390 w 499370"/>
              <a:gd name="connsiteY110" fmla="*/ 310355 h 1351025"/>
              <a:gd name="connsiteX111" fmla="*/ 354992 w 499370"/>
              <a:gd name="connsiteY111" fmla="*/ 310836 h 1351025"/>
              <a:gd name="connsiteX112" fmla="*/ 352946 w 499370"/>
              <a:gd name="connsiteY112" fmla="*/ 314325 h 1351025"/>
              <a:gd name="connsiteX113" fmla="*/ 350660 w 499370"/>
              <a:gd name="connsiteY113" fmla="*/ 314987 h 1351025"/>
              <a:gd name="connsiteX114" fmla="*/ 348134 w 499370"/>
              <a:gd name="connsiteY114" fmla="*/ 314746 h 1351025"/>
              <a:gd name="connsiteX115" fmla="*/ 346329 w 499370"/>
              <a:gd name="connsiteY115" fmla="*/ 313723 h 1351025"/>
              <a:gd name="connsiteX116" fmla="*/ 345848 w 499370"/>
              <a:gd name="connsiteY116" fmla="*/ 314145 h 1351025"/>
              <a:gd name="connsiteX117" fmla="*/ 345126 w 499370"/>
              <a:gd name="connsiteY117" fmla="*/ 314325 h 1351025"/>
              <a:gd name="connsiteX118" fmla="*/ 342960 w 499370"/>
              <a:gd name="connsiteY118" fmla="*/ 314145 h 1351025"/>
              <a:gd name="connsiteX119" fmla="*/ 340915 w 499370"/>
              <a:gd name="connsiteY119" fmla="*/ 315348 h 1351025"/>
              <a:gd name="connsiteX120" fmla="*/ 338870 w 499370"/>
              <a:gd name="connsiteY120" fmla="*/ 315408 h 1351025"/>
              <a:gd name="connsiteX121" fmla="*/ 336824 w 499370"/>
              <a:gd name="connsiteY121" fmla="*/ 318416 h 1351025"/>
              <a:gd name="connsiteX122" fmla="*/ 337065 w 499370"/>
              <a:gd name="connsiteY122" fmla="*/ 318837 h 1351025"/>
              <a:gd name="connsiteX123" fmla="*/ 339411 w 499370"/>
              <a:gd name="connsiteY123" fmla="*/ 318536 h 1351025"/>
              <a:gd name="connsiteX124" fmla="*/ 341697 w 499370"/>
              <a:gd name="connsiteY124" fmla="*/ 319017 h 1351025"/>
              <a:gd name="connsiteX125" fmla="*/ 342479 w 499370"/>
              <a:gd name="connsiteY125" fmla="*/ 321063 h 1351025"/>
              <a:gd name="connsiteX126" fmla="*/ 343622 w 499370"/>
              <a:gd name="connsiteY126" fmla="*/ 321303 h 1351025"/>
              <a:gd name="connsiteX127" fmla="*/ 344404 w 499370"/>
              <a:gd name="connsiteY127" fmla="*/ 321424 h 1351025"/>
              <a:gd name="connsiteX128" fmla="*/ 347051 w 499370"/>
              <a:gd name="connsiteY128" fmla="*/ 322988 h 1351025"/>
              <a:gd name="connsiteX129" fmla="*/ 346570 w 499370"/>
              <a:gd name="connsiteY129" fmla="*/ 324311 h 1351025"/>
              <a:gd name="connsiteX130" fmla="*/ 348314 w 499370"/>
              <a:gd name="connsiteY130" fmla="*/ 324492 h 1351025"/>
              <a:gd name="connsiteX131" fmla="*/ 350059 w 499370"/>
              <a:gd name="connsiteY131" fmla="*/ 327680 h 1351025"/>
              <a:gd name="connsiteX132" fmla="*/ 350239 w 499370"/>
              <a:gd name="connsiteY132" fmla="*/ 329605 h 1351025"/>
              <a:gd name="connsiteX133" fmla="*/ 351021 w 499370"/>
              <a:gd name="connsiteY133" fmla="*/ 329304 h 1351025"/>
              <a:gd name="connsiteX134" fmla="*/ 353608 w 499370"/>
              <a:gd name="connsiteY134" fmla="*/ 329124 h 1351025"/>
              <a:gd name="connsiteX135" fmla="*/ 355413 w 499370"/>
              <a:gd name="connsiteY135" fmla="*/ 330447 h 1351025"/>
              <a:gd name="connsiteX136" fmla="*/ 356075 w 499370"/>
              <a:gd name="connsiteY136" fmla="*/ 331651 h 1351025"/>
              <a:gd name="connsiteX137" fmla="*/ 356315 w 499370"/>
              <a:gd name="connsiteY137" fmla="*/ 331771 h 1351025"/>
              <a:gd name="connsiteX138" fmla="*/ 358180 w 499370"/>
              <a:gd name="connsiteY138" fmla="*/ 332854 h 1351025"/>
              <a:gd name="connsiteX139" fmla="*/ 358180 w 499370"/>
              <a:gd name="connsiteY139" fmla="*/ 334658 h 1351025"/>
              <a:gd name="connsiteX140" fmla="*/ 359083 w 499370"/>
              <a:gd name="connsiteY140" fmla="*/ 335440 h 1351025"/>
              <a:gd name="connsiteX141" fmla="*/ 359263 w 499370"/>
              <a:gd name="connsiteY141" fmla="*/ 335801 h 1351025"/>
              <a:gd name="connsiteX142" fmla="*/ 359564 w 499370"/>
              <a:gd name="connsiteY142" fmla="*/ 335922 h 1351025"/>
              <a:gd name="connsiteX143" fmla="*/ 359865 w 499370"/>
              <a:gd name="connsiteY143" fmla="*/ 335922 h 1351025"/>
              <a:gd name="connsiteX144" fmla="*/ 360406 w 499370"/>
              <a:gd name="connsiteY144" fmla="*/ 335621 h 1351025"/>
              <a:gd name="connsiteX145" fmla="*/ 361369 w 499370"/>
              <a:gd name="connsiteY145" fmla="*/ 337185 h 1351025"/>
              <a:gd name="connsiteX146" fmla="*/ 360767 w 499370"/>
              <a:gd name="connsiteY146" fmla="*/ 339591 h 1351025"/>
              <a:gd name="connsiteX147" fmla="*/ 362090 w 499370"/>
              <a:gd name="connsiteY147" fmla="*/ 340734 h 1351025"/>
              <a:gd name="connsiteX148" fmla="*/ 361609 w 499370"/>
              <a:gd name="connsiteY148" fmla="*/ 341336 h 1351025"/>
              <a:gd name="connsiteX149" fmla="*/ 362391 w 499370"/>
              <a:gd name="connsiteY149" fmla="*/ 343502 h 1351025"/>
              <a:gd name="connsiteX150" fmla="*/ 362692 w 499370"/>
              <a:gd name="connsiteY150" fmla="*/ 344464 h 1351025"/>
              <a:gd name="connsiteX151" fmla="*/ 362872 w 499370"/>
              <a:gd name="connsiteY151" fmla="*/ 344645 h 1351025"/>
              <a:gd name="connsiteX152" fmla="*/ 362692 w 499370"/>
              <a:gd name="connsiteY152" fmla="*/ 345006 h 1351025"/>
              <a:gd name="connsiteX153" fmla="*/ 362692 w 499370"/>
              <a:gd name="connsiteY153" fmla="*/ 345607 h 1351025"/>
              <a:gd name="connsiteX154" fmla="*/ 362512 w 499370"/>
              <a:gd name="connsiteY154" fmla="*/ 345848 h 1351025"/>
              <a:gd name="connsiteX155" fmla="*/ 362512 w 499370"/>
              <a:gd name="connsiteY155" fmla="*/ 346449 h 1351025"/>
              <a:gd name="connsiteX156" fmla="*/ 363294 w 499370"/>
              <a:gd name="connsiteY156" fmla="*/ 346750 h 1351025"/>
              <a:gd name="connsiteX157" fmla="*/ 363655 w 499370"/>
              <a:gd name="connsiteY157" fmla="*/ 346931 h 1351025"/>
              <a:gd name="connsiteX158" fmla="*/ 365038 w 499370"/>
              <a:gd name="connsiteY158" fmla="*/ 348194 h 1351025"/>
              <a:gd name="connsiteX159" fmla="*/ 367264 w 499370"/>
              <a:gd name="connsiteY159" fmla="*/ 349337 h 1351025"/>
              <a:gd name="connsiteX160" fmla="*/ 367384 w 499370"/>
              <a:gd name="connsiteY160" fmla="*/ 349698 h 1351025"/>
              <a:gd name="connsiteX161" fmla="*/ 367926 w 499370"/>
              <a:gd name="connsiteY161" fmla="*/ 350660 h 1351025"/>
              <a:gd name="connsiteX162" fmla="*/ 369309 w 499370"/>
              <a:gd name="connsiteY162" fmla="*/ 350420 h 1351025"/>
              <a:gd name="connsiteX163" fmla="*/ 369670 w 499370"/>
              <a:gd name="connsiteY163" fmla="*/ 350119 h 1351025"/>
              <a:gd name="connsiteX164" fmla="*/ 370031 w 499370"/>
              <a:gd name="connsiteY164" fmla="*/ 349878 h 1351025"/>
              <a:gd name="connsiteX165" fmla="*/ 371054 w 499370"/>
              <a:gd name="connsiteY165" fmla="*/ 351803 h 1351025"/>
              <a:gd name="connsiteX166" fmla="*/ 373460 w 499370"/>
              <a:gd name="connsiteY166" fmla="*/ 352104 h 1351025"/>
              <a:gd name="connsiteX167" fmla="*/ 373641 w 499370"/>
              <a:gd name="connsiteY167" fmla="*/ 351984 h 1351025"/>
              <a:gd name="connsiteX168" fmla="*/ 375024 w 499370"/>
              <a:gd name="connsiteY168" fmla="*/ 351984 h 1351025"/>
              <a:gd name="connsiteX169" fmla="*/ 375385 w 499370"/>
              <a:gd name="connsiteY169" fmla="*/ 353789 h 1351025"/>
              <a:gd name="connsiteX170" fmla="*/ 376528 w 499370"/>
              <a:gd name="connsiteY170" fmla="*/ 355293 h 1351025"/>
              <a:gd name="connsiteX171" fmla="*/ 379957 w 499370"/>
              <a:gd name="connsiteY171" fmla="*/ 355112 h 1351025"/>
              <a:gd name="connsiteX172" fmla="*/ 382304 w 499370"/>
              <a:gd name="connsiteY172" fmla="*/ 356857 h 1351025"/>
              <a:gd name="connsiteX173" fmla="*/ 383507 w 499370"/>
              <a:gd name="connsiteY173" fmla="*/ 356977 h 1351025"/>
              <a:gd name="connsiteX174" fmla="*/ 385492 w 499370"/>
              <a:gd name="connsiteY174" fmla="*/ 356977 h 1351025"/>
              <a:gd name="connsiteX175" fmla="*/ 387417 w 499370"/>
              <a:gd name="connsiteY175" fmla="*/ 358601 h 1351025"/>
              <a:gd name="connsiteX176" fmla="*/ 388018 w 499370"/>
              <a:gd name="connsiteY176" fmla="*/ 359504 h 1351025"/>
              <a:gd name="connsiteX177" fmla="*/ 386996 w 499370"/>
              <a:gd name="connsiteY177" fmla="*/ 360466 h 1351025"/>
              <a:gd name="connsiteX178" fmla="*/ 388319 w 499370"/>
              <a:gd name="connsiteY178" fmla="*/ 363775 h 1351025"/>
              <a:gd name="connsiteX179" fmla="*/ 388801 w 499370"/>
              <a:gd name="connsiteY179" fmla="*/ 363895 h 1351025"/>
              <a:gd name="connsiteX180" fmla="*/ 389222 w 499370"/>
              <a:gd name="connsiteY180" fmla="*/ 364316 h 1351025"/>
              <a:gd name="connsiteX181" fmla="*/ 389342 w 499370"/>
              <a:gd name="connsiteY181" fmla="*/ 364557 h 1351025"/>
              <a:gd name="connsiteX182" fmla="*/ 389763 w 499370"/>
              <a:gd name="connsiteY182" fmla="*/ 364797 h 1351025"/>
              <a:gd name="connsiteX183" fmla="*/ 389823 w 499370"/>
              <a:gd name="connsiteY183" fmla="*/ 365459 h 1351025"/>
              <a:gd name="connsiteX184" fmla="*/ 390064 w 499370"/>
              <a:gd name="connsiteY184" fmla="*/ 365880 h 1351025"/>
              <a:gd name="connsiteX185" fmla="*/ 390004 w 499370"/>
              <a:gd name="connsiteY185" fmla="*/ 366542 h 1351025"/>
              <a:gd name="connsiteX186" fmla="*/ 390004 w 499370"/>
              <a:gd name="connsiteY186" fmla="*/ 366963 h 1351025"/>
              <a:gd name="connsiteX187" fmla="*/ 390304 w 499370"/>
              <a:gd name="connsiteY187" fmla="*/ 367625 h 1351025"/>
              <a:gd name="connsiteX188" fmla="*/ 390184 w 499370"/>
              <a:gd name="connsiteY188" fmla="*/ 367926 h 1351025"/>
              <a:gd name="connsiteX189" fmla="*/ 389583 w 499370"/>
              <a:gd name="connsiteY189" fmla="*/ 368527 h 1351025"/>
              <a:gd name="connsiteX190" fmla="*/ 388981 w 499370"/>
              <a:gd name="connsiteY190" fmla="*/ 369730 h 1351025"/>
              <a:gd name="connsiteX191" fmla="*/ 388801 w 499370"/>
              <a:gd name="connsiteY191" fmla="*/ 370332 h 1351025"/>
              <a:gd name="connsiteX192" fmla="*/ 388560 w 499370"/>
              <a:gd name="connsiteY192" fmla="*/ 370693 h 1351025"/>
              <a:gd name="connsiteX193" fmla="*/ 388560 w 499370"/>
              <a:gd name="connsiteY193" fmla="*/ 371174 h 1351025"/>
              <a:gd name="connsiteX194" fmla="*/ 388379 w 499370"/>
              <a:gd name="connsiteY194" fmla="*/ 371595 h 1351025"/>
              <a:gd name="connsiteX195" fmla="*/ 388620 w 499370"/>
              <a:gd name="connsiteY195" fmla="*/ 371776 h 1351025"/>
              <a:gd name="connsiteX196" fmla="*/ 389101 w 499370"/>
              <a:gd name="connsiteY196" fmla="*/ 372077 h 1351025"/>
              <a:gd name="connsiteX197" fmla="*/ 389583 w 499370"/>
              <a:gd name="connsiteY197" fmla="*/ 372137 h 1351025"/>
              <a:gd name="connsiteX198" fmla="*/ 389883 w 499370"/>
              <a:gd name="connsiteY198" fmla="*/ 372618 h 1351025"/>
              <a:gd name="connsiteX199" fmla="*/ 390004 w 499370"/>
              <a:gd name="connsiteY199" fmla="*/ 372798 h 1351025"/>
              <a:gd name="connsiteX200" fmla="*/ 390605 w 499370"/>
              <a:gd name="connsiteY200" fmla="*/ 372919 h 1351025"/>
              <a:gd name="connsiteX201" fmla="*/ 391147 w 499370"/>
              <a:gd name="connsiteY201" fmla="*/ 373220 h 1351025"/>
              <a:gd name="connsiteX202" fmla="*/ 391327 w 499370"/>
              <a:gd name="connsiteY202" fmla="*/ 373340 h 1351025"/>
              <a:gd name="connsiteX203" fmla="*/ 391808 w 499370"/>
              <a:gd name="connsiteY203" fmla="*/ 373340 h 1351025"/>
              <a:gd name="connsiteX204" fmla="*/ 392230 w 499370"/>
              <a:gd name="connsiteY204" fmla="*/ 373520 h 1351025"/>
              <a:gd name="connsiteX205" fmla="*/ 393252 w 499370"/>
              <a:gd name="connsiteY205" fmla="*/ 373761 h 1351025"/>
              <a:gd name="connsiteX206" fmla="*/ 393673 w 499370"/>
              <a:gd name="connsiteY206" fmla="*/ 374964 h 1351025"/>
              <a:gd name="connsiteX207" fmla="*/ 393673 w 499370"/>
              <a:gd name="connsiteY207" fmla="*/ 377310 h 1351025"/>
              <a:gd name="connsiteX208" fmla="*/ 394275 w 499370"/>
              <a:gd name="connsiteY208" fmla="*/ 378153 h 1351025"/>
              <a:gd name="connsiteX209" fmla="*/ 394275 w 499370"/>
              <a:gd name="connsiteY209" fmla="*/ 378935 h 1351025"/>
              <a:gd name="connsiteX210" fmla="*/ 394756 w 499370"/>
              <a:gd name="connsiteY210" fmla="*/ 379837 h 1351025"/>
              <a:gd name="connsiteX211" fmla="*/ 396802 w 499370"/>
              <a:gd name="connsiteY211" fmla="*/ 380499 h 1351025"/>
              <a:gd name="connsiteX212" fmla="*/ 397343 w 499370"/>
              <a:gd name="connsiteY212" fmla="*/ 380499 h 1351025"/>
              <a:gd name="connsiteX213" fmla="*/ 397644 w 499370"/>
              <a:gd name="connsiteY213" fmla="*/ 380860 h 1351025"/>
              <a:gd name="connsiteX214" fmla="*/ 397944 w 499370"/>
              <a:gd name="connsiteY214" fmla="*/ 381160 h 1351025"/>
              <a:gd name="connsiteX215" fmla="*/ 398065 w 499370"/>
              <a:gd name="connsiteY215" fmla="*/ 381521 h 1351025"/>
              <a:gd name="connsiteX216" fmla="*/ 398185 w 499370"/>
              <a:gd name="connsiteY216" fmla="*/ 381822 h 1351025"/>
              <a:gd name="connsiteX217" fmla="*/ 398366 w 499370"/>
              <a:gd name="connsiteY217" fmla="*/ 382063 h 1351025"/>
              <a:gd name="connsiteX218" fmla="*/ 398606 w 499370"/>
              <a:gd name="connsiteY218" fmla="*/ 382063 h 1351025"/>
              <a:gd name="connsiteX219" fmla="*/ 399087 w 499370"/>
              <a:gd name="connsiteY219" fmla="*/ 382484 h 1351025"/>
              <a:gd name="connsiteX220" fmla="*/ 399388 w 499370"/>
              <a:gd name="connsiteY220" fmla="*/ 382484 h 1351025"/>
              <a:gd name="connsiteX221" fmla="*/ 399509 w 499370"/>
              <a:gd name="connsiteY221" fmla="*/ 382664 h 1351025"/>
              <a:gd name="connsiteX222" fmla="*/ 400050 w 499370"/>
              <a:gd name="connsiteY222" fmla="*/ 382664 h 1351025"/>
              <a:gd name="connsiteX223" fmla="*/ 400050 w 499370"/>
              <a:gd name="connsiteY223" fmla="*/ 383266 h 1351025"/>
              <a:gd name="connsiteX224" fmla="*/ 400531 w 499370"/>
              <a:gd name="connsiteY224" fmla="*/ 383747 h 1351025"/>
              <a:gd name="connsiteX225" fmla="*/ 400652 w 499370"/>
              <a:gd name="connsiteY225" fmla="*/ 384108 h 1351025"/>
              <a:gd name="connsiteX226" fmla="*/ 400952 w 499370"/>
              <a:gd name="connsiteY226" fmla="*/ 384469 h 1351025"/>
              <a:gd name="connsiteX227" fmla="*/ 401373 w 499370"/>
              <a:gd name="connsiteY227" fmla="*/ 384830 h 1351025"/>
              <a:gd name="connsiteX228" fmla="*/ 401253 w 499370"/>
              <a:gd name="connsiteY228" fmla="*/ 385251 h 1351025"/>
              <a:gd name="connsiteX229" fmla="*/ 401253 w 499370"/>
              <a:gd name="connsiteY229" fmla="*/ 385732 h 1351025"/>
              <a:gd name="connsiteX230" fmla="*/ 401373 w 499370"/>
              <a:gd name="connsiteY230" fmla="*/ 386154 h 1351025"/>
              <a:gd name="connsiteX231" fmla="*/ 401494 w 499370"/>
              <a:gd name="connsiteY231" fmla="*/ 386454 h 1351025"/>
              <a:gd name="connsiteX232" fmla="*/ 401975 w 499370"/>
              <a:gd name="connsiteY232" fmla="*/ 386695 h 1351025"/>
              <a:gd name="connsiteX233" fmla="*/ 401975 w 499370"/>
              <a:gd name="connsiteY233" fmla="*/ 387297 h 1351025"/>
              <a:gd name="connsiteX234" fmla="*/ 402156 w 499370"/>
              <a:gd name="connsiteY234" fmla="*/ 387718 h 1351025"/>
              <a:gd name="connsiteX235" fmla="*/ 402456 w 499370"/>
              <a:gd name="connsiteY235" fmla="*/ 388319 h 1351025"/>
              <a:gd name="connsiteX236" fmla="*/ 402577 w 499370"/>
              <a:gd name="connsiteY236" fmla="*/ 388379 h 1351025"/>
              <a:gd name="connsiteX237" fmla="*/ 402517 w 499370"/>
              <a:gd name="connsiteY237" fmla="*/ 388861 h 1351025"/>
              <a:gd name="connsiteX238" fmla="*/ 402517 w 499370"/>
              <a:gd name="connsiteY238" fmla="*/ 389342 h 1351025"/>
              <a:gd name="connsiteX239" fmla="*/ 403720 w 499370"/>
              <a:gd name="connsiteY239" fmla="*/ 390304 h 1351025"/>
              <a:gd name="connsiteX240" fmla="*/ 403960 w 499370"/>
              <a:gd name="connsiteY240" fmla="*/ 390485 h 1351025"/>
              <a:gd name="connsiteX241" fmla="*/ 404201 w 499370"/>
              <a:gd name="connsiteY241" fmla="*/ 390365 h 1351025"/>
              <a:gd name="connsiteX242" fmla="*/ 404502 w 499370"/>
              <a:gd name="connsiteY242" fmla="*/ 390485 h 1351025"/>
              <a:gd name="connsiteX243" fmla="*/ 404863 w 499370"/>
              <a:gd name="connsiteY243" fmla="*/ 390726 h 1351025"/>
              <a:gd name="connsiteX244" fmla="*/ 405284 w 499370"/>
              <a:gd name="connsiteY244" fmla="*/ 390846 h 1351025"/>
              <a:gd name="connsiteX245" fmla="*/ 405645 w 499370"/>
              <a:gd name="connsiteY245" fmla="*/ 390605 h 1351025"/>
              <a:gd name="connsiteX246" fmla="*/ 405885 w 499370"/>
              <a:gd name="connsiteY246" fmla="*/ 390786 h 1351025"/>
              <a:gd name="connsiteX247" fmla="*/ 406066 w 499370"/>
              <a:gd name="connsiteY247" fmla="*/ 390846 h 1351025"/>
              <a:gd name="connsiteX248" fmla="*/ 406066 w 499370"/>
              <a:gd name="connsiteY248" fmla="*/ 391207 h 1351025"/>
              <a:gd name="connsiteX249" fmla="*/ 406306 w 499370"/>
              <a:gd name="connsiteY249" fmla="*/ 391508 h 1351025"/>
              <a:gd name="connsiteX250" fmla="*/ 406427 w 499370"/>
              <a:gd name="connsiteY250" fmla="*/ 391929 h 1351025"/>
              <a:gd name="connsiteX251" fmla="*/ 406126 w 499370"/>
              <a:gd name="connsiteY251" fmla="*/ 392169 h 1351025"/>
              <a:gd name="connsiteX252" fmla="*/ 406126 w 499370"/>
              <a:gd name="connsiteY252" fmla="*/ 392350 h 1351025"/>
              <a:gd name="connsiteX253" fmla="*/ 405946 w 499370"/>
              <a:gd name="connsiteY253" fmla="*/ 392651 h 1351025"/>
              <a:gd name="connsiteX254" fmla="*/ 405885 w 499370"/>
              <a:gd name="connsiteY254" fmla="*/ 393372 h 1351025"/>
              <a:gd name="connsiteX255" fmla="*/ 405885 w 499370"/>
              <a:gd name="connsiteY255" fmla="*/ 393854 h 1351025"/>
              <a:gd name="connsiteX256" fmla="*/ 406066 w 499370"/>
              <a:gd name="connsiteY256" fmla="*/ 394275 h 1351025"/>
              <a:gd name="connsiteX257" fmla="*/ 405946 w 499370"/>
              <a:gd name="connsiteY257" fmla="*/ 395177 h 1351025"/>
              <a:gd name="connsiteX258" fmla="*/ 406246 w 499370"/>
              <a:gd name="connsiteY258" fmla="*/ 395598 h 1351025"/>
              <a:gd name="connsiteX259" fmla="*/ 406427 w 499370"/>
              <a:gd name="connsiteY259" fmla="*/ 395899 h 1351025"/>
              <a:gd name="connsiteX260" fmla="*/ 406547 w 499370"/>
              <a:gd name="connsiteY260" fmla="*/ 396681 h 1351025"/>
              <a:gd name="connsiteX261" fmla="*/ 406908 w 499370"/>
              <a:gd name="connsiteY261" fmla="*/ 397584 h 1351025"/>
              <a:gd name="connsiteX262" fmla="*/ 407209 w 499370"/>
              <a:gd name="connsiteY262" fmla="*/ 397884 h 1351025"/>
              <a:gd name="connsiteX263" fmla="*/ 407810 w 499370"/>
              <a:gd name="connsiteY263" fmla="*/ 398065 h 1351025"/>
              <a:gd name="connsiteX264" fmla="*/ 407750 w 499370"/>
              <a:gd name="connsiteY264" fmla="*/ 398546 h 1351025"/>
              <a:gd name="connsiteX265" fmla="*/ 408171 w 499370"/>
              <a:gd name="connsiteY265" fmla="*/ 399148 h 1351025"/>
              <a:gd name="connsiteX266" fmla="*/ 409375 w 499370"/>
              <a:gd name="connsiteY266" fmla="*/ 401554 h 1351025"/>
              <a:gd name="connsiteX267" fmla="*/ 411721 w 499370"/>
              <a:gd name="connsiteY267" fmla="*/ 402396 h 1351025"/>
              <a:gd name="connsiteX268" fmla="*/ 412022 w 499370"/>
              <a:gd name="connsiteY268" fmla="*/ 405464 h 1351025"/>
              <a:gd name="connsiteX269" fmla="*/ 413044 w 499370"/>
              <a:gd name="connsiteY269" fmla="*/ 406908 h 1351025"/>
              <a:gd name="connsiteX270" fmla="*/ 412683 w 499370"/>
              <a:gd name="connsiteY270" fmla="*/ 408713 h 1351025"/>
              <a:gd name="connsiteX271" fmla="*/ 413285 w 499370"/>
              <a:gd name="connsiteY271" fmla="*/ 411360 h 1351025"/>
              <a:gd name="connsiteX272" fmla="*/ 412683 w 499370"/>
              <a:gd name="connsiteY272" fmla="*/ 412262 h 1351025"/>
              <a:gd name="connsiteX273" fmla="*/ 413465 w 499370"/>
              <a:gd name="connsiteY273" fmla="*/ 413044 h 1351025"/>
              <a:gd name="connsiteX274" fmla="*/ 414729 w 499370"/>
              <a:gd name="connsiteY274" fmla="*/ 415270 h 1351025"/>
              <a:gd name="connsiteX275" fmla="*/ 414368 w 499370"/>
              <a:gd name="connsiteY275" fmla="*/ 416714 h 1351025"/>
              <a:gd name="connsiteX276" fmla="*/ 414368 w 499370"/>
              <a:gd name="connsiteY276" fmla="*/ 417075 h 1351025"/>
              <a:gd name="connsiteX277" fmla="*/ 416714 w 499370"/>
              <a:gd name="connsiteY277" fmla="*/ 417376 h 1351025"/>
              <a:gd name="connsiteX278" fmla="*/ 417195 w 499370"/>
              <a:gd name="connsiteY278" fmla="*/ 416593 h 1351025"/>
              <a:gd name="connsiteX279" fmla="*/ 420744 w 499370"/>
              <a:gd name="connsiteY279" fmla="*/ 417917 h 1351025"/>
              <a:gd name="connsiteX280" fmla="*/ 420564 w 499370"/>
              <a:gd name="connsiteY280" fmla="*/ 418759 h 1351025"/>
              <a:gd name="connsiteX281" fmla="*/ 422188 w 499370"/>
              <a:gd name="connsiteY281" fmla="*/ 421526 h 1351025"/>
              <a:gd name="connsiteX282" fmla="*/ 421948 w 499370"/>
              <a:gd name="connsiteY282" fmla="*/ 422248 h 1351025"/>
              <a:gd name="connsiteX283" fmla="*/ 423752 w 499370"/>
              <a:gd name="connsiteY283" fmla="*/ 424715 h 1351025"/>
              <a:gd name="connsiteX284" fmla="*/ 424955 w 499370"/>
              <a:gd name="connsiteY284" fmla="*/ 425918 h 1351025"/>
              <a:gd name="connsiteX285" fmla="*/ 424655 w 499370"/>
              <a:gd name="connsiteY285" fmla="*/ 426459 h 1351025"/>
              <a:gd name="connsiteX286" fmla="*/ 426881 w 499370"/>
              <a:gd name="connsiteY286" fmla="*/ 427963 h 1351025"/>
              <a:gd name="connsiteX287" fmla="*/ 427963 w 499370"/>
              <a:gd name="connsiteY287" fmla="*/ 429046 h 1351025"/>
              <a:gd name="connsiteX288" fmla="*/ 428866 w 499370"/>
              <a:gd name="connsiteY288" fmla="*/ 429166 h 1351025"/>
              <a:gd name="connsiteX289" fmla="*/ 429166 w 499370"/>
              <a:gd name="connsiteY289" fmla="*/ 430550 h 1351025"/>
              <a:gd name="connsiteX290" fmla="*/ 428144 w 499370"/>
              <a:gd name="connsiteY290" fmla="*/ 430851 h 1351025"/>
              <a:gd name="connsiteX291" fmla="*/ 426881 w 499370"/>
              <a:gd name="connsiteY291" fmla="*/ 433137 h 1351025"/>
              <a:gd name="connsiteX292" fmla="*/ 427242 w 499370"/>
              <a:gd name="connsiteY292" fmla="*/ 435964 h 1351025"/>
              <a:gd name="connsiteX293" fmla="*/ 426881 w 499370"/>
              <a:gd name="connsiteY293" fmla="*/ 437167 h 1351025"/>
              <a:gd name="connsiteX294" fmla="*/ 425076 w 499370"/>
              <a:gd name="connsiteY294" fmla="*/ 438371 h 1351025"/>
              <a:gd name="connsiteX295" fmla="*/ 424294 w 499370"/>
              <a:gd name="connsiteY295" fmla="*/ 439694 h 1351025"/>
              <a:gd name="connsiteX296" fmla="*/ 424895 w 499370"/>
              <a:gd name="connsiteY296" fmla="*/ 440536 h 1351025"/>
              <a:gd name="connsiteX297" fmla="*/ 426700 w 499370"/>
              <a:gd name="connsiteY297" fmla="*/ 441138 h 1351025"/>
              <a:gd name="connsiteX298" fmla="*/ 426760 w 499370"/>
              <a:gd name="connsiteY298" fmla="*/ 441980 h 1351025"/>
              <a:gd name="connsiteX299" fmla="*/ 426640 w 499370"/>
              <a:gd name="connsiteY299" fmla="*/ 443063 h 1351025"/>
              <a:gd name="connsiteX300" fmla="*/ 426399 w 499370"/>
              <a:gd name="connsiteY300" fmla="*/ 443243 h 1351025"/>
              <a:gd name="connsiteX301" fmla="*/ 426519 w 499370"/>
              <a:gd name="connsiteY301" fmla="*/ 444146 h 1351025"/>
              <a:gd name="connsiteX302" fmla="*/ 426941 w 499370"/>
              <a:gd name="connsiteY302" fmla="*/ 446492 h 1351025"/>
              <a:gd name="connsiteX303" fmla="*/ 429648 w 499370"/>
              <a:gd name="connsiteY303" fmla="*/ 447815 h 1351025"/>
              <a:gd name="connsiteX304" fmla="*/ 430069 w 499370"/>
              <a:gd name="connsiteY304" fmla="*/ 448838 h 1351025"/>
              <a:gd name="connsiteX305" fmla="*/ 429287 w 499370"/>
              <a:gd name="connsiteY305" fmla="*/ 450282 h 1351025"/>
              <a:gd name="connsiteX306" fmla="*/ 429467 w 499370"/>
              <a:gd name="connsiteY306" fmla="*/ 451665 h 1351025"/>
              <a:gd name="connsiteX307" fmla="*/ 430791 w 499370"/>
              <a:gd name="connsiteY307" fmla="*/ 450462 h 1351025"/>
              <a:gd name="connsiteX308" fmla="*/ 433618 w 499370"/>
              <a:gd name="connsiteY308" fmla="*/ 449861 h 1351025"/>
              <a:gd name="connsiteX309" fmla="*/ 434160 w 499370"/>
              <a:gd name="connsiteY309" fmla="*/ 451665 h 1351025"/>
              <a:gd name="connsiteX310" fmla="*/ 435964 w 499370"/>
              <a:gd name="connsiteY310" fmla="*/ 454192 h 1351025"/>
              <a:gd name="connsiteX311" fmla="*/ 436746 w 499370"/>
              <a:gd name="connsiteY311" fmla="*/ 454433 h 1351025"/>
              <a:gd name="connsiteX312" fmla="*/ 437348 w 499370"/>
              <a:gd name="connsiteY312" fmla="*/ 456298 h 1351025"/>
              <a:gd name="connsiteX313" fmla="*/ 438732 w 499370"/>
              <a:gd name="connsiteY313" fmla="*/ 457020 h 1351025"/>
              <a:gd name="connsiteX314" fmla="*/ 439995 w 499370"/>
              <a:gd name="connsiteY314" fmla="*/ 457020 h 1351025"/>
              <a:gd name="connsiteX315" fmla="*/ 441018 w 499370"/>
              <a:gd name="connsiteY315" fmla="*/ 458223 h 1351025"/>
              <a:gd name="connsiteX316" fmla="*/ 441980 w 499370"/>
              <a:gd name="connsiteY316" fmla="*/ 458223 h 1351025"/>
              <a:gd name="connsiteX317" fmla="*/ 442762 w 499370"/>
              <a:gd name="connsiteY317" fmla="*/ 457741 h 1351025"/>
              <a:gd name="connsiteX318" fmla="*/ 442943 w 499370"/>
              <a:gd name="connsiteY318" fmla="*/ 460027 h 1351025"/>
              <a:gd name="connsiteX319" fmla="*/ 444146 w 499370"/>
              <a:gd name="connsiteY319" fmla="*/ 460870 h 1351025"/>
              <a:gd name="connsiteX320" fmla="*/ 445048 w 499370"/>
              <a:gd name="connsiteY320" fmla="*/ 462434 h 1351025"/>
              <a:gd name="connsiteX321" fmla="*/ 444206 w 499370"/>
              <a:gd name="connsiteY321" fmla="*/ 465923 h 1351025"/>
              <a:gd name="connsiteX322" fmla="*/ 441980 w 499370"/>
              <a:gd name="connsiteY322" fmla="*/ 468028 h 1351025"/>
              <a:gd name="connsiteX323" fmla="*/ 441800 w 499370"/>
              <a:gd name="connsiteY323" fmla="*/ 469292 h 1351025"/>
              <a:gd name="connsiteX324" fmla="*/ 440897 w 499370"/>
              <a:gd name="connsiteY324" fmla="*/ 470134 h 1351025"/>
              <a:gd name="connsiteX325" fmla="*/ 441439 w 499370"/>
              <a:gd name="connsiteY325" fmla="*/ 471457 h 1351025"/>
              <a:gd name="connsiteX326" fmla="*/ 443183 w 499370"/>
              <a:gd name="connsiteY326" fmla="*/ 472360 h 1351025"/>
              <a:gd name="connsiteX327" fmla="*/ 443244 w 499370"/>
              <a:gd name="connsiteY327" fmla="*/ 473804 h 1351025"/>
              <a:gd name="connsiteX328" fmla="*/ 444988 w 499370"/>
              <a:gd name="connsiteY328" fmla="*/ 474044 h 1351025"/>
              <a:gd name="connsiteX329" fmla="*/ 447094 w 499370"/>
              <a:gd name="connsiteY329" fmla="*/ 471518 h 1351025"/>
              <a:gd name="connsiteX330" fmla="*/ 450101 w 499370"/>
              <a:gd name="connsiteY330" fmla="*/ 471578 h 1351025"/>
              <a:gd name="connsiteX331" fmla="*/ 451004 w 499370"/>
              <a:gd name="connsiteY331" fmla="*/ 470976 h 1351025"/>
              <a:gd name="connsiteX332" fmla="*/ 451485 w 499370"/>
              <a:gd name="connsiteY332" fmla="*/ 469171 h 1351025"/>
              <a:gd name="connsiteX333" fmla="*/ 452387 w 499370"/>
              <a:gd name="connsiteY333" fmla="*/ 468750 h 1351025"/>
              <a:gd name="connsiteX334" fmla="*/ 453109 w 499370"/>
              <a:gd name="connsiteY334" fmla="*/ 467006 h 1351025"/>
              <a:gd name="connsiteX335" fmla="*/ 454132 w 499370"/>
              <a:gd name="connsiteY335" fmla="*/ 467848 h 1351025"/>
              <a:gd name="connsiteX336" fmla="*/ 455456 w 499370"/>
              <a:gd name="connsiteY336" fmla="*/ 467668 h 1351025"/>
              <a:gd name="connsiteX337" fmla="*/ 456960 w 499370"/>
              <a:gd name="connsiteY337" fmla="*/ 467848 h 1351025"/>
              <a:gd name="connsiteX338" fmla="*/ 459606 w 499370"/>
              <a:gd name="connsiteY338" fmla="*/ 469653 h 1351025"/>
              <a:gd name="connsiteX339" fmla="*/ 459606 w 499370"/>
              <a:gd name="connsiteY339" fmla="*/ 471217 h 1351025"/>
              <a:gd name="connsiteX340" fmla="*/ 461832 w 499370"/>
              <a:gd name="connsiteY340" fmla="*/ 473683 h 1351025"/>
              <a:gd name="connsiteX341" fmla="*/ 462313 w 499370"/>
              <a:gd name="connsiteY341" fmla="*/ 474646 h 1351025"/>
              <a:gd name="connsiteX342" fmla="*/ 461411 w 499370"/>
              <a:gd name="connsiteY342" fmla="*/ 477654 h 1351025"/>
              <a:gd name="connsiteX343" fmla="*/ 458884 w 499370"/>
              <a:gd name="connsiteY343" fmla="*/ 479519 h 1351025"/>
              <a:gd name="connsiteX344" fmla="*/ 458884 w 499370"/>
              <a:gd name="connsiteY344" fmla="*/ 480842 h 1351025"/>
              <a:gd name="connsiteX345" fmla="*/ 459667 w 499370"/>
              <a:gd name="connsiteY345" fmla="*/ 481444 h 1351025"/>
              <a:gd name="connsiteX346" fmla="*/ 458704 w 499370"/>
              <a:gd name="connsiteY346" fmla="*/ 482045 h 1351025"/>
              <a:gd name="connsiteX347" fmla="*/ 458824 w 499370"/>
              <a:gd name="connsiteY347" fmla="*/ 482466 h 1351025"/>
              <a:gd name="connsiteX348" fmla="*/ 459546 w 499370"/>
              <a:gd name="connsiteY348" fmla="*/ 483429 h 1351025"/>
              <a:gd name="connsiteX349" fmla="*/ 460870 w 499370"/>
              <a:gd name="connsiteY349" fmla="*/ 483850 h 1351025"/>
              <a:gd name="connsiteX350" fmla="*/ 461832 w 499370"/>
              <a:gd name="connsiteY350" fmla="*/ 486016 h 1351025"/>
              <a:gd name="connsiteX351" fmla="*/ 461351 w 499370"/>
              <a:gd name="connsiteY351" fmla="*/ 487760 h 1351025"/>
              <a:gd name="connsiteX352" fmla="*/ 463096 w 499370"/>
              <a:gd name="connsiteY352" fmla="*/ 488302 h 1351025"/>
              <a:gd name="connsiteX353" fmla="*/ 464118 w 499370"/>
              <a:gd name="connsiteY353" fmla="*/ 489024 h 1351025"/>
              <a:gd name="connsiteX354" fmla="*/ 465201 w 499370"/>
              <a:gd name="connsiteY354" fmla="*/ 489204 h 1351025"/>
              <a:gd name="connsiteX355" fmla="*/ 465622 w 499370"/>
              <a:gd name="connsiteY355" fmla="*/ 488903 h 1351025"/>
              <a:gd name="connsiteX356" fmla="*/ 467066 w 499370"/>
              <a:gd name="connsiteY356" fmla="*/ 487640 h 1351025"/>
              <a:gd name="connsiteX357" fmla="*/ 467908 w 499370"/>
              <a:gd name="connsiteY357" fmla="*/ 488181 h 1351025"/>
              <a:gd name="connsiteX358" fmla="*/ 470194 w 499370"/>
              <a:gd name="connsiteY358" fmla="*/ 487640 h 1351025"/>
              <a:gd name="connsiteX359" fmla="*/ 470916 w 499370"/>
              <a:gd name="connsiteY359" fmla="*/ 486798 h 1351025"/>
              <a:gd name="connsiteX360" fmla="*/ 472961 w 499370"/>
              <a:gd name="connsiteY360" fmla="*/ 488903 h 1351025"/>
              <a:gd name="connsiteX361" fmla="*/ 476330 w 499370"/>
              <a:gd name="connsiteY361" fmla="*/ 490046 h 1351025"/>
              <a:gd name="connsiteX362" fmla="*/ 478255 w 499370"/>
              <a:gd name="connsiteY362" fmla="*/ 491430 h 1351025"/>
              <a:gd name="connsiteX363" fmla="*/ 480060 w 499370"/>
              <a:gd name="connsiteY363" fmla="*/ 491610 h 1351025"/>
              <a:gd name="connsiteX364" fmla="*/ 482286 w 499370"/>
              <a:gd name="connsiteY364" fmla="*/ 490167 h 1351025"/>
              <a:gd name="connsiteX365" fmla="*/ 482286 w 499370"/>
              <a:gd name="connsiteY365" fmla="*/ 488843 h 1351025"/>
              <a:gd name="connsiteX366" fmla="*/ 486437 w 499370"/>
              <a:gd name="connsiteY366" fmla="*/ 487038 h 1351025"/>
              <a:gd name="connsiteX367" fmla="*/ 487881 w 499370"/>
              <a:gd name="connsiteY367" fmla="*/ 488061 h 1351025"/>
              <a:gd name="connsiteX368" fmla="*/ 490347 w 499370"/>
              <a:gd name="connsiteY368" fmla="*/ 486858 h 1351025"/>
              <a:gd name="connsiteX369" fmla="*/ 491851 w 499370"/>
              <a:gd name="connsiteY369" fmla="*/ 487459 h 1351025"/>
              <a:gd name="connsiteX370" fmla="*/ 494137 w 499370"/>
              <a:gd name="connsiteY370" fmla="*/ 486677 h 1351025"/>
              <a:gd name="connsiteX371" fmla="*/ 494979 w 499370"/>
              <a:gd name="connsiteY371" fmla="*/ 486677 h 1351025"/>
              <a:gd name="connsiteX372" fmla="*/ 495280 w 499370"/>
              <a:gd name="connsiteY372" fmla="*/ 486377 h 1351025"/>
              <a:gd name="connsiteX373" fmla="*/ 495160 w 499370"/>
              <a:gd name="connsiteY373" fmla="*/ 486798 h 1351025"/>
              <a:gd name="connsiteX374" fmla="*/ 495521 w 499370"/>
              <a:gd name="connsiteY374" fmla="*/ 487700 h 1351025"/>
              <a:gd name="connsiteX375" fmla="*/ 496002 w 499370"/>
              <a:gd name="connsiteY375" fmla="*/ 488061 h 1351025"/>
              <a:gd name="connsiteX376" fmla="*/ 496423 w 499370"/>
              <a:gd name="connsiteY376" fmla="*/ 488241 h 1351025"/>
              <a:gd name="connsiteX377" fmla="*/ 497025 w 499370"/>
              <a:gd name="connsiteY377" fmla="*/ 488422 h 1351025"/>
              <a:gd name="connsiteX378" fmla="*/ 497747 w 499370"/>
              <a:gd name="connsiteY378" fmla="*/ 488422 h 1351025"/>
              <a:gd name="connsiteX379" fmla="*/ 498468 w 499370"/>
              <a:gd name="connsiteY379" fmla="*/ 489084 h 1351025"/>
              <a:gd name="connsiteX380" fmla="*/ 498709 w 499370"/>
              <a:gd name="connsiteY380" fmla="*/ 489926 h 1351025"/>
              <a:gd name="connsiteX381" fmla="*/ 498829 w 499370"/>
              <a:gd name="connsiteY381" fmla="*/ 490106 h 1351025"/>
              <a:gd name="connsiteX382" fmla="*/ 499130 w 499370"/>
              <a:gd name="connsiteY382" fmla="*/ 490287 h 1351025"/>
              <a:gd name="connsiteX383" fmla="*/ 499130 w 499370"/>
              <a:gd name="connsiteY383" fmla="*/ 490888 h 1351025"/>
              <a:gd name="connsiteX384" fmla="*/ 499371 w 499370"/>
              <a:gd name="connsiteY384" fmla="*/ 491189 h 1351025"/>
              <a:gd name="connsiteX385" fmla="*/ 499371 w 499370"/>
              <a:gd name="connsiteY385" fmla="*/ 491610 h 1351025"/>
              <a:gd name="connsiteX386" fmla="*/ 499010 w 499370"/>
              <a:gd name="connsiteY386" fmla="*/ 492212 h 1351025"/>
              <a:gd name="connsiteX387" fmla="*/ 499010 w 499370"/>
              <a:gd name="connsiteY387" fmla="*/ 492693 h 1351025"/>
              <a:gd name="connsiteX388" fmla="*/ 499251 w 499370"/>
              <a:gd name="connsiteY388" fmla="*/ 493174 h 1351025"/>
              <a:gd name="connsiteX389" fmla="*/ 499070 w 499370"/>
              <a:gd name="connsiteY389" fmla="*/ 493415 h 1351025"/>
              <a:gd name="connsiteX390" fmla="*/ 498769 w 499370"/>
              <a:gd name="connsiteY390" fmla="*/ 494017 h 1351025"/>
              <a:gd name="connsiteX391" fmla="*/ 498769 w 499370"/>
              <a:gd name="connsiteY391" fmla="*/ 494799 h 1351025"/>
              <a:gd name="connsiteX392" fmla="*/ 498649 w 499370"/>
              <a:gd name="connsiteY392" fmla="*/ 495099 h 1351025"/>
              <a:gd name="connsiteX393" fmla="*/ 498649 w 499370"/>
              <a:gd name="connsiteY393" fmla="*/ 495460 h 1351025"/>
              <a:gd name="connsiteX394" fmla="*/ 498288 w 499370"/>
              <a:gd name="connsiteY394" fmla="*/ 496062 h 1351025"/>
              <a:gd name="connsiteX395" fmla="*/ 498228 w 499370"/>
              <a:gd name="connsiteY395" fmla="*/ 496182 h 1351025"/>
              <a:gd name="connsiteX396" fmla="*/ 497747 w 499370"/>
              <a:gd name="connsiteY396" fmla="*/ 496483 h 1351025"/>
              <a:gd name="connsiteX397" fmla="*/ 497747 w 499370"/>
              <a:gd name="connsiteY397" fmla="*/ 497085 h 1351025"/>
              <a:gd name="connsiteX398" fmla="*/ 497867 w 499370"/>
              <a:gd name="connsiteY398" fmla="*/ 497205 h 1351025"/>
              <a:gd name="connsiteX399" fmla="*/ 497867 w 499370"/>
              <a:gd name="connsiteY399" fmla="*/ 497566 h 1351025"/>
              <a:gd name="connsiteX400" fmla="*/ 498107 w 499370"/>
              <a:gd name="connsiteY400" fmla="*/ 497927 h 1351025"/>
              <a:gd name="connsiteX401" fmla="*/ 498228 w 499370"/>
              <a:gd name="connsiteY401" fmla="*/ 498168 h 1351025"/>
              <a:gd name="connsiteX402" fmla="*/ 498107 w 499370"/>
              <a:gd name="connsiteY402" fmla="*/ 498348 h 1351025"/>
              <a:gd name="connsiteX403" fmla="*/ 497626 w 499370"/>
              <a:gd name="connsiteY403" fmla="*/ 498950 h 1351025"/>
              <a:gd name="connsiteX404" fmla="*/ 497265 w 499370"/>
              <a:gd name="connsiteY404" fmla="*/ 499371 h 1351025"/>
              <a:gd name="connsiteX405" fmla="*/ 497085 w 499370"/>
              <a:gd name="connsiteY405" fmla="*/ 499371 h 1351025"/>
              <a:gd name="connsiteX406" fmla="*/ 497025 w 499370"/>
              <a:gd name="connsiteY406" fmla="*/ 499732 h 1351025"/>
              <a:gd name="connsiteX407" fmla="*/ 496904 w 499370"/>
              <a:gd name="connsiteY407" fmla="*/ 500333 h 1351025"/>
              <a:gd name="connsiteX408" fmla="*/ 496543 w 499370"/>
              <a:gd name="connsiteY408" fmla="*/ 500754 h 1351025"/>
              <a:gd name="connsiteX409" fmla="*/ 495942 w 499370"/>
              <a:gd name="connsiteY409" fmla="*/ 501296 h 1351025"/>
              <a:gd name="connsiteX410" fmla="*/ 495701 w 499370"/>
              <a:gd name="connsiteY410" fmla="*/ 501356 h 1351025"/>
              <a:gd name="connsiteX411" fmla="*/ 495220 w 499370"/>
              <a:gd name="connsiteY411" fmla="*/ 501356 h 1351025"/>
              <a:gd name="connsiteX412" fmla="*/ 494799 w 499370"/>
              <a:gd name="connsiteY412" fmla="*/ 501837 h 1351025"/>
              <a:gd name="connsiteX413" fmla="*/ 495160 w 499370"/>
              <a:gd name="connsiteY413" fmla="*/ 502198 h 1351025"/>
              <a:gd name="connsiteX414" fmla="*/ 495340 w 499370"/>
              <a:gd name="connsiteY414" fmla="*/ 502439 h 1351025"/>
              <a:gd name="connsiteX415" fmla="*/ 495521 w 499370"/>
              <a:gd name="connsiteY415" fmla="*/ 503161 h 1351025"/>
              <a:gd name="connsiteX416" fmla="*/ 495701 w 499370"/>
              <a:gd name="connsiteY416" fmla="*/ 503401 h 1351025"/>
              <a:gd name="connsiteX417" fmla="*/ 495942 w 499370"/>
              <a:gd name="connsiteY417" fmla="*/ 504003 h 1351025"/>
              <a:gd name="connsiteX418" fmla="*/ 496363 w 499370"/>
              <a:gd name="connsiteY418" fmla="*/ 504424 h 1351025"/>
              <a:gd name="connsiteX419" fmla="*/ 496363 w 499370"/>
              <a:gd name="connsiteY419" fmla="*/ 504725 h 1351025"/>
              <a:gd name="connsiteX420" fmla="*/ 496062 w 499370"/>
              <a:gd name="connsiteY420" fmla="*/ 505326 h 1351025"/>
              <a:gd name="connsiteX421" fmla="*/ 495821 w 499370"/>
              <a:gd name="connsiteY421" fmla="*/ 505567 h 1351025"/>
              <a:gd name="connsiteX422" fmla="*/ 495400 w 499370"/>
              <a:gd name="connsiteY422" fmla="*/ 506108 h 1351025"/>
              <a:gd name="connsiteX423" fmla="*/ 495039 w 499370"/>
              <a:gd name="connsiteY423" fmla="*/ 506409 h 1351025"/>
              <a:gd name="connsiteX424" fmla="*/ 494799 w 499370"/>
              <a:gd name="connsiteY424" fmla="*/ 506830 h 1351025"/>
              <a:gd name="connsiteX425" fmla="*/ 494678 w 499370"/>
              <a:gd name="connsiteY425" fmla="*/ 507191 h 1351025"/>
              <a:gd name="connsiteX426" fmla="*/ 494257 w 499370"/>
              <a:gd name="connsiteY426" fmla="*/ 507913 h 1351025"/>
              <a:gd name="connsiteX427" fmla="*/ 494077 w 499370"/>
              <a:gd name="connsiteY427" fmla="*/ 508394 h 1351025"/>
              <a:gd name="connsiteX428" fmla="*/ 493355 w 499370"/>
              <a:gd name="connsiteY428" fmla="*/ 508815 h 1351025"/>
              <a:gd name="connsiteX429" fmla="*/ 493355 w 499370"/>
              <a:gd name="connsiteY429" fmla="*/ 508936 h 1351025"/>
              <a:gd name="connsiteX430" fmla="*/ 493535 w 499370"/>
              <a:gd name="connsiteY430" fmla="*/ 509598 h 1351025"/>
              <a:gd name="connsiteX431" fmla="*/ 493535 w 499370"/>
              <a:gd name="connsiteY431" fmla="*/ 509898 h 1351025"/>
              <a:gd name="connsiteX432" fmla="*/ 493475 w 499370"/>
              <a:gd name="connsiteY432" fmla="*/ 510500 h 1351025"/>
              <a:gd name="connsiteX433" fmla="*/ 493355 w 499370"/>
              <a:gd name="connsiteY433" fmla="*/ 511282 h 1351025"/>
              <a:gd name="connsiteX434" fmla="*/ 493235 w 499370"/>
              <a:gd name="connsiteY434" fmla="*/ 511643 h 1351025"/>
              <a:gd name="connsiteX435" fmla="*/ 492994 w 499370"/>
              <a:gd name="connsiteY435" fmla="*/ 512064 h 1351025"/>
              <a:gd name="connsiteX436" fmla="*/ 492753 w 499370"/>
              <a:gd name="connsiteY436" fmla="*/ 512245 h 1351025"/>
              <a:gd name="connsiteX437" fmla="*/ 492753 w 499370"/>
              <a:gd name="connsiteY437" fmla="*/ 512666 h 1351025"/>
              <a:gd name="connsiteX438" fmla="*/ 492633 w 499370"/>
              <a:gd name="connsiteY438" fmla="*/ 512966 h 1351025"/>
              <a:gd name="connsiteX439" fmla="*/ 492633 w 499370"/>
              <a:gd name="connsiteY439" fmla="*/ 513568 h 1351025"/>
              <a:gd name="connsiteX440" fmla="*/ 492753 w 499370"/>
              <a:gd name="connsiteY440" fmla="*/ 513748 h 1351025"/>
              <a:gd name="connsiteX441" fmla="*/ 493175 w 499370"/>
              <a:gd name="connsiteY441" fmla="*/ 514350 h 1351025"/>
              <a:gd name="connsiteX442" fmla="*/ 493175 w 499370"/>
              <a:gd name="connsiteY442" fmla="*/ 514952 h 1351025"/>
              <a:gd name="connsiteX443" fmla="*/ 492994 w 499370"/>
              <a:gd name="connsiteY443" fmla="*/ 515313 h 1351025"/>
              <a:gd name="connsiteX444" fmla="*/ 492453 w 499370"/>
              <a:gd name="connsiteY444" fmla="*/ 515734 h 1351025"/>
              <a:gd name="connsiteX445" fmla="*/ 492212 w 499370"/>
              <a:gd name="connsiteY445" fmla="*/ 516636 h 1351025"/>
              <a:gd name="connsiteX446" fmla="*/ 491851 w 499370"/>
              <a:gd name="connsiteY446" fmla="*/ 516636 h 1351025"/>
              <a:gd name="connsiteX447" fmla="*/ 491610 w 499370"/>
              <a:gd name="connsiteY447" fmla="*/ 517057 h 1351025"/>
              <a:gd name="connsiteX448" fmla="*/ 491189 w 499370"/>
              <a:gd name="connsiteY448" fmla="*/ 517177 h 1351025"/>
              <a:gd name="connsiteX449" fmla="*/ 490768 w 499370"/>
              <a:gd name="connsiteY449" fmla="*/ 517418 h 1351025"/>
              <a:gd name="connsiteX450" fmla="*/ 490528 w 499370"/>
              <a:gd name="connsiteY450" fmla="*/ 517418 h 1351025"/>
              <a:gd name="connsiteX451" fmla="*/ 490227 w 499370"/>
              <a:gd name="connsiteY451" fmla="*/ 517238 h 1351025"/>
              <a:gd name="connsiteX452" fmla="*/ 489445 w 499370"/>
              <a:gd name="connsiteY452" fmla="*/ 517177 h 1351025"/>
              <a:gd name="connsiteX453" fmla="*/ 489264 w 499370"/>
              <a:gd name="connsiteY453" fmla="*/ 517478 h 1351025"/>
              <a:gd name="connsiteX454" fmla="*/ 488362 w 499370"/>
              <a:gd name="connsiteY454" fmla="*/ 517719 h 1351025"/>
              <a:gd name="connsiteX455" fmla="*/ 487881 w 499370"/>
              <a:gd name="connsiteY455" fmla="*/ 517358 h 1351025"/>
              <a:gd name="connsiteX456" fmla="*/ 487459 w 499370"/>
              <a:gd name="connsiteY456" fmla="*/ 516997 h 1351025"/>
              <a:gd name="connsiteX457" fmla="*/ 486918 w 499370"/>
              <a:gd name="connsiteY457" fmla="*/ 517117 h 1351025"/>
              <a:gd name="connsiteX458" fmla="*/ 486016 w 499370"/>
              <a:gd name="connsiteY458" fmla="*/ 517057 h 1351025"/>
              <a:gd name="connsiteX459" fmla="*/ 485655 w 499370"/>
              <a:gd name="connsiteY459" fmla="*/ 517238 h 1351025"/>
              <a:gd name="connsiteX460" fmla="*/ 485294 w 499370"/>
              <a:gd name="connsiteY460" fmla="*/ 517238 h 1351025"/>
              <a:gd name="connsiteX461" fmla="*/ 484933 w 499370"/>
              <a:gd name="connsiteY461" fmla="*/ 517418 h 1351025"/>
              <a:gd name="connsiteX462" fmla="*/ 484692 w 499370"/>
              <a:gd name="connsiteY462" fmla="*/ 517839 h 1351025"/>
              <a:gd name="connsiteX463" fmla="*/ 484572 w 499370"/>
              <a:gd name="connsiteY463" fmla="*/ 518621 h 1351025"/>
              <a:gd name="connsiteX464" fmla="*/ 484572 w 499370"/>
              <a:gd name="connsiteY464" fmla="*/ 518922 h 1351025"/>
              <a:gd name="connsiteX465" fmla="*/ 484692 w 499370"/>
              <a:gd name="connsiteY465" fmla="*/ 519704 h 1351025"/>
              <a:gd name="connsiteX466" fmla="*/ 484572 w 499370"/>
              <a:gd name="connsiteY466" fmla="*/ 520306 h 1351025"/>
              <a:gd name="connsiteX467" fmla="*/ 484452 w 499370"/>
              <a:gd name="connsiteY467" fmla="*/ 521629 h 1351025"/>
              <a:gd name="connsiteX468" fmla="*/ 484632 w 499370"/>
              <a:gd name="connsiteY468" fmla="*/ 522050 h 1351025"/>
              <a:gd name="connsiteX469" fmla="*/ 484933 w 499370"/>
              <a:gd name="connsiteY469" fmla="*/ 522652 h 1351025"/>
              <a:gd name="connsiteX470" fmla="*/ 484993 w 499370"/>
              <a:gd name="connsiteY470" fmla="*/ 523374 h 1351025"/>
              <a:gd name="connsiteX471" fmla="*/ 485715 w 499370"/>
              <a:gd name="connsiteY471" fmla="*/ 523735 h 1351025"/>
              <a:gd name="connsiteX472" fmla="*/ 486377 w 499370"/>
              <a:gd name="connsiteY472" fmla="*/ 524156 h 1351025"/>
              <a:gd name="connsiteX473" fmla="*/ 486437 w 499370"/>
              <a:gd name="connsiteY473" fmla="*/ 524818 h 1351025"/>
              <a:gd name="connsiteX474" fmla="*/ 486798 w 499370"/>
              <a:gd name="connsiteY474" fmla="*/ 525419 h 1351025"/>
              <a:gd name="connsiteX475" fmla="*/ 486316 w 499370"/>
              <a:gd name="connsiteY475" fmla="*/ 526682 h 1351025"/>
              <a:gd name="connsiteX476" fmla="*/ 486076 w 499370"/>
              <a:gd name="connsiteY476" fmla="*/ 526983 h 1351025"/>
              <a:gd name="connsiteX477" fmla="*/ 485835 w 499370"/>
              <a:gd name="connsiteY477" fmla="*/ 527585 h 1351025"/>
              <a:gd name="connsiteX478" fmla="*/ 485835 w 499370"/>
              <a:gd name="connsiteY478" fmla="*/ 528006 h 1351025"/>
              <a:gd name="connsiteX479" fmla="*/ 486437 w 499370"/>
              <a:gd name="connsiteY479" fmla="*/ 528367 h 1351025"/>
              <a:gd name="connsiteX480" fmla="*/ 486557 w 499370"/>
              <a:gd name="connsiteY480" fmla="*/ 528607 h 1351025"/>
              <a:gd name="connsiteX481" fmla="*/ 486978 w 499370"/>
              <a:gd name="connsiteY481" fmla="*/ 528728 h 1351025"/>
              <a:gd name="connsiteX482" fmla="*/ 487279 w 499370"/>
              <a:gd name="connsiteY482" fmla="*/ 528848 h 1351025"/>
              <a:gd name="connsiteX483" fmla="*/ 487279 w 499370"/>
              <a:gd name="connsiteY483" fmla="*/ 529450 h 1351025"/>
              <a:gd name="connsiteX484" fmla="*/ 487580 w 499370"/>
              <a:gd name="connsiteY484" fmla="*/ 529811 h 1351025"/>
              <a:gd name="connsiteX485" fmla="*/ 487520 w 499370"/>
              <a:gd name="connsiteY485" fmla="*/ 530051 h 1351025"/>
              <a:gd name="connsiteX486" fmla="*/ 486136 w 499370"/>
              <a:gd name="connsiteY486" fmla="*/ 530172 h 1351025"/>
              <a:gd name="connsiteX487" fmla="*/ 485535 w 499370"/>
              <a:gd name="connsiteY487" fmla="*/ 530593 h 1351025"/>
              <a:gd name="connsiteX488" fmla="*/ 485234 w 499370"/>
              <a:gd name="connsiteY488" fmla="*/ 531375 h 1351025"/>
              <a:gd name="connsiteX489" fmla="*/ 485173 w 499370"/>
              <a:gd name="connsiteY489" fmla="*/ 532518 h 1351025"/>
              <a:gd name="connsiteX490" fmla="*/ 485053 w 499370"/>
              <a:gd name="connsiteY490" fmla="*/ 533179 h 1351025"/>
              <a:gd name="connsiteX491" fmla="*/ 485053 w 499370"/>
              <a:gd name="connsiteY491" fmla="*/ 533360 h 1351025"/>
              <a:gd name="connsiteX492" fmla="*/ 484933 w 499370"/>
              <a:gd name="connsiteY492" fmla="*/ 533961 h 1351025"/>
              <a:gd name="connsiteX493" fmla="*/ 484752 w 499370"/>
              <a:gd name="connsiteY493" fmla="*/ 534563 h 1351025"/>
              <a:gd name="connsiteX494" fmla="*/ 484452 w 499370"/>
              <a:gd name="connsiteY494" fmla="*/ 534563 h 1351025"/>
              <a:gd name="connsiteX495" fmla="*/ 483609 w 499370"/>
              <a:gd name="connsiteY495" fmla="*/ 534623 h 1351025"/>
              <a:gd name="connsiteX496" fmla="*/ 482948 w 499370"/>
              <a:gd name="connsiteY496" fmla="*/ 535225 h 1351025"/>
              <a:gd name="connsiteX497" fmla="*/ 482587 w 499370"/>
              <a:gd name="connsiteY497" fmla="*/ 535345 h 1351025"/>
              <a:gd name="connsiteX498" fmla="*/ 482587 w 499370"/>
              <a:gd name="connsiteY498" fmla="*/ 535766 h 1351025"/>
              <a:gd name="connsiteX499" fmla="*/ 482346 w 499370"/>
              <a:gd name="connsiteY499" fmla="*/ 536007 h 1351025"/>
              <a:gd name="connsiteX500" fmla="*/ 481925 w 499370"/>
              <a:gd name="connsiteY500" fmla="*/ 535947 h 1351025"/>
              <a:gd name="connsiteX501" fmla="*/ 481504 w 499370"/>
              <a:gd name="connsiteY501" fmla="*/ 535947 h 1351025"/>
              <a:gd name="connsiteX502" fmla="*/ 481143 w 499370"/>
              <a:gd name="connsiteY502" fmla="*/ 536247 h 1351025"/>
              <a:gd name="connsiteX503" fmla="*/ 481143 w 499370"/>
              <a:gd name="connsiteY503" fmla="*/ 536789 h 1351025"/>
              <a:gd name="connsiteX504" fmla="*/ 480722 w 499370"/>
              <a:gd name="connsiteY504" fmla="*/ 536969 h 1351025"/>
              <a:gd name="connsiteX505" fmla="*/ 480241 w 499370"/>
              <a:gd name="connsiteY505" fmla="*/ 537270 h 1351025"/>
              <a:gd name="connsiteX506" fmla="*/ 480120 w 499370"/>
              <a:gd name="connsiteY506" fmla="*/ 537390 h 1351025"/>
              <a:gd name="connsiteX507" fmla="*/ 479759 w 499370"/>
              <a:gd name="connsiteY507" fmla="*/ 537691 h 1351025"/>
              <a:gd name="connsiteX508" fmla="*/ 479158 w 499370"/>
              <a:gd name="connsiteY508" fmla="*/ 538293 h 1351025"/>
              <a:gd name="connsiteX509" fmla="*/ 479218 w 499370"/>
              <a:gd name="connsiteY509" fmla="*/ 538834 h 1351025"/>
              <a:gd name="connsiteX510" fmla="*/ 479459 w 499370"/>
              <a:gd name="connsiteY510" fmla="*/ 539075 h 1351025"/>
              <a:gd name="connsiteX511" fmla="*/ 479398 w 499370"/>
              <a:gd name="connsiteY511" fmla="*/ 539496 h 1351025"/>
              <a:gd name="connsiteX512" fmla="*/ 479579 w 499370"/>
              <a:gd name="connsiteY512" fmla="*/ 540278 h 1351025"/>
              <a:gd name="connsiteX513" fmla="*/ 479579 w 499370"/>
              <a:gd name="connsiteY513" fmla="*/ 540880 h 1351025"/>
              <a:gd name="connsiteX514" fmla="*/ 479940 w 499370"/>
              <a:gd name="connsiteY514" fmla="*/ 542083 h 1351025"/>
              <a:gd name="connsiteX515" fmla="*/ 480241 w 499370"/>
              <a:gd name="connsiteY515" fmla="*/ 542564 h 1351025"/>
              <a:gd name="connsiteX516" fmla="*/ 480000 w 499370"/>
              <a:gd name="connsiteY516" fmla="*/ 542865 h 1351025"/>
              <a:gd name="connsiteX517" fmla="*/ 480000 w 499370"/>
              <a:gd name="connsiteY517" fmla="*/ 543346 h 1351025"/>
              <a:gd name="connsiteX518" fmla="*/ 479759 w 499370"/>
              <a:gd name="connsiteY518" fmla="*/ 543827 h 1351025"/>
              <a:gd name="connsiteX519" fmla="*/ 479759 w 499370"/>
              <a:gd name="connsiteY519" fmla="*/ 544429 h 1351025"/>
              <a:gd name="connsiteX520" fmla="*/ 479639 w 499370"/>
              <a:gd name="connsiteY520" fmla="*/ 545151 h 1351025"/>
              <a:gd name="connsiteX521" fmla="*/ 479459 w 499370"/>
              <a:gd name="connsiteY521" fmla="*/ 545271 h 1351025"/>
              <a:gd name="connsiteX522" fmla="*/ 479278 w 499370"/>
              <a:gd name="connsiteY522" fmla="*/ 545692 h 1351025"/>
              <a:gd name="connsiteX523" fmla="*/ 479278 w 499370"/>
              <a:gd name="connsiteY523" fmla="*/ 546053 h 1351025"/>
              <a:gd name="connsiteX524" fmla="*/ 478977 w 499370"/>
              <a:gd name="connsiteY524" fmla="*/ 547256 h 1351025"/>
              <a:gd name="connsiteX525" fmla="*/ 478857 w 499370"/>
              <a:gd name="connsiteY525" fmla="*/ 548099 h 1351025"/>
              <a:gd name="connsiteX526" fmla="*/ 478436 w 499370"/>
              <a:gd name="connsiteY526" fmla="*/ 548640 h 1351025"/>
              <a:gd name="connsiteX527" fmla="*/ 477834 w 499370"/>
              <a:gd name="connsiteY527" fmla="*/ 548820 h 1351025"/>
              <a:gd name="connsiteX528" fmla="*/ 477714 w 499370"/>
              <a:gd name="connsiteY528" fmla="*/ 549482 h 1351025"/>
              <a:gd name="connsiteX529" fmla="*/ 477473 w 499370"/>
              <a:gd name="connsiteY529" fmla="*/ 550084 h 1351025"/>
              <a:gd name="connsiteX530" fmla="*/ 477112 w 499370"/>
              <a:gd name="connsiteY530" fmla="*/ 550565 h 1351025"/>
              <a:gd name="connsiteX531" fmla="*/ 476872 w 499370"/>
              <a:gd name="connsiteY531" fmla="*/ 551167 h 1351025"/>
              <a:gd name="connsiteX532" fmla="*/ 476691 w 499370"/>
              <a:gd name="connsiteY532" fmla="*/ 551467 h 1351025"/>
              <a:gd name="connsiteX533" fmla="*/ 476330 w 499370"/>
              <a:gd name="connsiteY533" fmla="*/ 551889 h 1351025"/>
              <a:gd name="connsiteX534" fmla="*/ 475969 w 499370"/>
              <a:gd name="connsiteY534" fmla="*/ 552430 h 1351025"/>
              <a:gd name="connsiteX535" fmla="*/ 475849 w 499370"/>
              <a:gd name="connsiteY535" fmla="*/ 553032 h 1351025"/>
              <a:gd name="connsiteX536" fmla="*/ 475608 w 499370"/>
              <a:gd name="connsiteY536" fmla="*/ 553272 h 1351025"/>
              <a:gd name="connsiteX537" fmla="*/ 475729 w 499370"/>
              <a:gd name="connsiteY537" fmla="*/ 553513 h 1351025"/>
              <a:gd name="connsiteX538" fmla="*/ 475608 w 499370"/>
              <a:gd name="connsiteY538" fmla="*/ 553994 h 1351025"/>
              <a:gd name="connsiteX539" fmla="*/ 475608 w 499370"/>
              <a:gd name="connsiteY539" fmla="*/ 554235 h 1351025"/>
              <a:gd name="connsiteX540" fmla="*/ 475789 w 499370"/>
              <a:gd name="connsiteY540" fmla="*/ 554475 h 1351025"/>
              <a:gd name="connsiteX541" fmla="*/ 475789 w 499370"/>
              <a:gd name="connsiteY541" fmla="*/ 556100 h 1351025"/>
              <a:gd name="connsiteX542" fmla="*/ 476150 w 499370"/>
              <a:gd name="connsiteY542" fmla="*/ 556761 h 1351025"/>
              <a:gd name="connsiteX543" fmla="*/ 475789 w 499370"/>
              <a:gd name="connsiteY543" fmla="*/ 557182 h 1351025"/>
              <a:gd name="connsiteX544" fmla="*/ 475669 w 499370"/>
              <a:gd name="connsiteY544" fmla="*/ 557604 h 1351025"/>
              <a:gd name="connsiteX545" fmla="*/ 475308 w 499370"/>
              <a:gd name="connsiteY545" fmla="*/ 557904 h 1351025"/>
              <a:gd name="connsiteX546" fmla="*/ 474947 w 499370"/>
              <a:gd name="connsiteY546" fmla="*/ 558386 h 1351025"/>
              <a:gd name="connsiteX547" fmla="*/ 474586 w 499370"/>
              <a:gd name="connsiteY547" fmla="*/ 558747 h 1351025"/>
              <a:gd name="connsiteX548" fmla="*/ 473984 w 499370"/>
              <a:gd name="connsiteY548" fmla="*/ 558807 h 1351025"/>
              <a:gd name="connsiteX549" fmla="*/ 473683 w 499370"/>
              <a:gd name="connsiteY549" fmla="*/ 559047 h 1351025"/>
              <a:gd name="connsiteX550" fmla="*/ 473202 w 499370"/>
              <a:gd name="connsiteY550" fmla="*/ 559288 h 1351025"/>
              <a:gd name="connsiteX551" fmla="*/ 471999 w 499370"/>
              <a:gd name="connsiteY551" fmla="*/ 559408 h 1351025"/>
              <a:gd name="connsiteX552" fmla="*/ 470856 w 499370"/>
              <a:gd name="connsiteY552" fmla="*/ 558807 h 1351025"/>
              <a:gd name="connsiteX553" fmla="*/ 470555 w 499370"/>
              <a:gd name="connsiteY553" fmla="*/ 558686 h 1351025"/>
              <a:gd name="connsiteX554" fmla="*/ 470315 w 499370"/>
              <a:gd name="connsiteY554" fmla="*/ 558927 h 1351025"/>
              <a:gd name="connsiteX555" fmla="*/ 470134 w 499370"/>
              <a:gd name="connsiteY555" fmla="*/ 559228 h 1351025"/>
              <a:gd name="connsiteX556" fmla="*/ 469773 w 499370"/>
              <a:gd name="connsiteY556" fmla="*/ 559649 h 1351025"/>
              <a:gd name="connsiteX557" fmla="*/ 469593 w 499370"/>
              <a:gd name="connsiteY557" fmla="*/ 560130 h 1351025"/>
              <a:gd name="connsiteX558" fmla="*/ 469593 w 499370"/>
              <a:gd name="connsiteY558" fmla="*/ 560491 h 1351025"/>
              <a:gd name="connsiteX559" fmla="*/ 469713 w 499370"/>
              <a:gd name="connsiteY559" fmla="*/ 560912 h 1351025"/>
              <a:gd name="connsiteX560" fmla="*/ 469713 w 499370"/>
              <a:gd name="connsiteY560" fmla="*/ 561754 h 1351025"/>
              <a:gd name="connsiteX561" fmla="*/ 470014 w 499370"/>
              <a:gd name="connsiteY561" fmla="*/ 562717 h 1351025"/>
              <a:gd name="connsiteX562" fmla="*/ 469713 w 499370"/>
              <a:gd name="connsiteY562" fmla="*/ 563018 h 1351025"/>
              <a:gd name="connsiteX563" fmla="*/ 469532 w 499370"/>
              <a:gd name="connsiteY563" fmla="*/ 563379 h 1351025"/>
              <a:gd name="connsiteX564" fmla="*/ 469653 w 499370"/>
              <a:gd name="connsiteY564" fmla="*/ 563499 h 1351025"/>
              <a:gd name="connsiteX565" fmla="*/ 470676 w 499370"/>
              <a:gd name="connsiteY565" fmla="*/ 564401 h 1351025"/>
              <a:gd name="connsiteX566" fmla="*/ 471397 w 499370"/>
              <a:gd name="connsiteY566" fmla="*/ 565003 h 1351025"/>
              <a:gd name="connsiteX567" fmla="*/ 471397 w 499370"/>
              <a:gd name="connsiteY567" fmla="*/ 565304 h 1351025"/>
              <a:gd name="connsiteX568" fmla="*/ 471578 w 499370"/>
              <a:gd name="connsiteY568" fmla="*/ 565845 h 1351025"/>
              <a:gd name="connsiteX569" fmla="*/ 471578 w 499370"/>
              <a:gd name="connsiteY569" fmla="*/ 566266 h 1351025"/>
              <a:gd name="connsiteX570" fmla="*/ 471698 w 499370"/>
              <a:gd name="connsiteY570" fmla="*/ 567109 h 1351025"/>
              <a:gd name="connsiteX571" fmla="*/ 471578 w 499370"/>
              <a:gd name="connsiteY571" fmla="*/ 568071 h 1351025"/>
              <a:gd name="connsiteX572" fmla="*/ 471578 w 499370"/>
              <a:gd name="connsiteY572" fmla="*/ 569094 h 1351025"/>
              <a:gd name="connsiteX573" fmla="*/ 471096 w 499370"/>
              <a:gd name="connsiteY573" fmla="*/ 569695 h 1351025"/>
              <a:gd name="connsiteX574" fmla="*/ 470736 w 499370"/>
              <a:gd name="connsiteY574" fmla="*/ 569816 h 1351025"/>
              <a:gd name="connsiteX575" fmla="*/ 470736 w 499370"/>
              <a:gd name="connsiteY575" fmla="*/ 570718 h 1351025"/>
              <a:gd name="connsiteX576" fmla="*/ 471036 w 499370"/>
              <a:gd name="connsiteY576" fmla="*/ 571320 h 1351025"/>
              <a:gd name="connsiteX577" fmla="*/ 471457 w 499370"/>
              <a:gd name="connsiteY577" fmla="*/ 572282 h 1351025"/>
              <a:gd name="connsiteX578" fmla="*/ 471397 w 499370"/>
              <a:gd name="connsiteY578" fmla="*/ 572703 h 1351025"/>
              <a:gd name="connsiteX579" fmla="*/ 471277 w 499370"/>
              <a:gd name="connsiteY579" fmla="*/ 572944 h 1351025"/>
              <a:gd name="connsiteX580" fmla="*/ 471157 w 499370"/>
              <a:gd name="connsiteY580" fmla="*/ 573666 h 1351025"/>
              <a:gd name="connsiteX581" fmla="*/ 471157 w 499370"/>
              <a:gd name="connsiteY581" fmla="*/ 574207 h 1351025"/>
              <a:gd name="connsiteX582" fmla="*/ 470916 w 499370"/>
              <a:gd name="connsiteY582" fmla="*/ 574568 h 1351025"/>
              <a:gd name="connsiteX583" fmla="*/ 470916 w 499370"/>
              <a:gd name="connsiteY583" fmla="*/ 575170 h 1351025"/>
              <a:gd name="connsiteX584" fmla="*/ 470676 w 499370"/>
              <a:gd name="connsiteY584" fmla="*/ 575892 h 1351025"/>
              <a:gd name="connsiteX585" fmla="*/ 470676 w 499370"/>
              <a:gd name="connsiteY585" fmla="*/ 576253 h 1351025"/>
              <a:gd name="connsiteX586" fmla="*/ 470615 w 499370"/>
              <a:gd name="connsiteY586" fmla="*/ 576794 h 1351025"/>
              <a:gd name="connsiteX587" fmla="*/ 470495 w 499370"/>
              <a:gd name="connsiteY587" fmla="*/ 577215 h 1351025"/>
              <a:gd name="connsiteX588" fmla="*/ 470375 w 499370"/>
              <a:gd name="connsiteY588" fmla="*/ 577636 h 1351025"/>
              <a:gd name="connsiteX589" fmla="*/ 470495 w 499370"/>
              <a:gd name="connsiteY589" fmla="*/ 578478 h 1351025"/>
              <a:gd name="connsiteX590" fmla="*/ 470315 w 499370"/>
              <a:gd name="connsiteY590" fmla="*/ 578899 h 1351025"/>
              <a:gd name="connsiteX591" fmla="*/ 469713 w 499370"/>
              <a:gd name="connsiteY591" fmla="*/ 578599 h 1351025"/>
              <a:gd name="connsiteX592" fmla="*/ 469352 w 499370"/>
              <a:gd name="connsiteY592" fmla="*/ 578599 h 1351025"/>
              <a:gd name="connsiteX593" fmla="*/ 468991 w 499370"/>
              <a:gd name="connsiteY593" fmla="*/ 578238 h 1351025"/>
              <a:gd name="connsiteX594" fmla="*/ 468811 w 499370"/>
              <a:gd name="connsiteY594" fmla="*/ 578117 h 1351025"/>
              <a:gd name="connsiteX595" fmla="*/ 467908 w 499370"/>
              <a:gd name="connsiteY595" fmla="*/ 578478 h 1351025"/>
              <a:gd name="connsiteX596" fmla="*/ 467728 w 499370"/>
              <a:gd name="connsiteY596" fmla="*/ 578899 h 1351025"/>
              <a:gd name="connsiteX597" fmla="*/ 467246 w 499370"/>
              <a:gd name="connsiteY597" fmla="*/ 578899 h 1351025"/>
              <a:gd name="connsiteX598" fmla="*/ 466946 w 499370"/>
              <a:gd name="connsiteY598" fmla="*/ 579140 h 1351025"/>
              <a:gd name="connsiteX599" fmla="*/ 466284 w 499370"/>
              <a:gd name="connsiteY599" fmla="*/ 579561 h 1351025"/>
              <a:gd name="connsiteX600" fmla="*/ 465863 w 499370"/>
              <a:gd name="connsiteY600" fmla="*/ 579561 h 1351025"/>
              <a:gd name="connsiteX601" fmla="*/ 465261 w 499370"/>
              <a:gd name="connsiteY601" fmla="*/ 579080 h 1351025"/>
              <a:gd name="connsiteX602" fmla="*/ 465021 w 499370"/>
              <a:gd name="connsiteY602" fmla="*/ 578478 h 1351025"/>
              <a:gd name="connsiteX603" fmla="*/ 464539 w 499370"/>
              <a:gd name="connsiteY603" fmla="*/ 578057 h 1351025"/>
              <a:gd name="connsiteX604" fmla="*/ 463938 w 499370"/>
              <a:gd name="connsiteY604" fmla="*/ 577937 h 1351025"/>
              <a:gd name="connsiteX605" fmla="*/ 463336 w 499370"/>
              <a:gd name="connsiteY605" fmla="*/ 577937 h 1351025"/>
              <a:gd name="connsiteX606" fmla="*/ 462735 w 499370"/>
              <a:gd name="connsiteY606" fmla="*/ 578298 h 1351025"/>
              <a:gd name="connsiteX607" fmla="*/ 462193 w 499370"/>
              <a:gd name="connsiteY607" fmla="*/ 578298 h 1351025"/>
              <a:gd name="connsiteX608" fmla="*/ 461592 w 499370"/>
              <a:gd name="connsiteY608" fmla="*/ 577817 h 1351025"/>
              <a:gd name="connsiteX609" fmla="*/ 461231 w 499370"/>
              <a:gd name="connsiteY609" fmla="*/ 577516 h 1351025"/>
              <a:gd name="connsiteX610" fmla="*/ 461170 w 499370"/>
              <a:gd name="connsiteY610" fmla="*/ 577696 h 1351025"/>
              <a:gd name="connsiteX611" fmla="*/ 461050 w 499370"/>
              <a:gd name="connsiteY611" fmla="*/ 578298 h 1351025"/>
              <a:gd name="connsiteX612" fmla="*/ 460990 w 499370"/>
              <a:gd name="connsiteY612" fmla="*/ 578659 h 1351025"/>
              <a:gd name="connsiteX613" fmla="*/ 461110 w 499370"/>
              <a:gd name="connsiteY613" fmla="*/ 578899 h 1351025"/>
              <a:gd name="connsiteX614" fmla="*/ 460930 w 499370"/>
              <a:gd name="connsiteY614" fmla="*/ 579200 h 1351025"/>
              <a:gd name="connsiteX615" fmla="*/ 460870 w 499370"/>
              <a:gd name="connsiteY615" fmla="*/ 579742 h 1351025"/>
              <a:gd name="connsiteX616" fmla="*/ 460990 w 499370"/>
              <a:gd name="connsiteY616" fmla="*/ 580042 h 1351025"/>
              <a:gd name="connsiteX617" fmla="*/ 460870 w 499370"/>
              <a:gd name="connsiteY617" fmla="*/ 580283 h 1351025"/>
              <a:gd name="connsiteX618" fmla="*/ 460208 w 499370"/>
              <a:gd name="connsiteY618" fmla="*/ 580343 h 1351025"/>
              <a:gd name="connsiteX619" fmla="*/ 459907 w 499370"/>
              <a:gd name="connsiteY619" fmla="*/ 580584 h 1351025"/>
              <a:gd name="connsiteX620" fmla="*/ 459606 w 499370"/>
              <a:gd name="connsiteY620" fmla="*/ 580885 h 1351025"/>
              <a:gd name="connsiteX621" fmla="*/ 459245 w 499370"/>
              <a:gd name="connsiteY621" fmla="*/ 581065 h 1351025"/>
              <a:gd name="connsiteX622" fmla="*/ 458945 w 499370"/>
              <a:gd name="connsiteY622" fmla="*/ 581486 h 1351025"/>
              <a:gd name="connsiteX623" fmla="*/ 459546 w 499370"/>
              <a:gd name="connsiteY623" fmla="*/ 582990 h 1351025"/>
              <a:gd name="connsiteX624" fmla="*/ 459546 w 499370"/>
              <a:gd name="connsiteY624" fmla="*/ 583291 h 1351025"/>
              <a:gd name="connsiteX625" fmla="*/ 459667 w 499370"/>
              <a:gd name="connsiteY625" fmla="*/ 583351 h 1351025"/>
              <a:gd name="connsiteX626" fmla="*/ 459967 w 499370"/>
              <a:gd name="connsiteY626" fmla="*/ 583471 h 1351025"/>
              <a:gd name="connsiteX627" fmla="*/ 459727 w 499370"/>
              <a:gd name="connsiteY627" fmla="*/ 584253 h 1351025"/>
              <a:gd name="connsiteX628" fmla="*/ 459245 w 499370"/>
              <a:gd name="connsiteY628" fmla="*/ 585096 h 1351025"/>
              <a:gd name="connsiteX629" fmla="*/ 459245 w 499370"/>
              <a:gd name="connsiteY629" fmla="*/ 585396 h 1351025"/>
              <a:gd name="connsiteX630" fmla="*/ 459546 w 499370"/>
              <a:gd name="connsiteY630" fmla="*/ 585757 h 1351025"/>
              <a:gd name="connsiteX631" fmla="*/ 460148 w 499370"/>
              <a:gd name="connsiteY631" fmla="*/ 586058 h 1351025"/>
              <a:gd name="connsiteX632" fmla="*/ 460388 w 499370"/>
              <a:gd name="connsiteY632" fmla="*/ 586419 h 1351025"/>
              <a:gd name="connsiteX633" fmla="*/ 460930 w 499370"/>
              <a:gd name="connsiteY633" fmla="*/ 586660 h 1351025"/>
              <a:gd name="connsiteX634" fmla="*/ 461231 w 499370"/>
              <a:gd name="connsiteY634" fmla="*/ 586961 h 1351025"/>
              <a:gd name="connsiteX635" fmla="*/ 461471 w 499370"/>
              <a:gd name="connsiteY635" fmla="*/ 586840 h 1351025"/>
              <a:gd name="connsiteX636" fmla="*/ 462013 w 499370"/>
              <a:gd name="connsiteY636" fmla="*/ 587021 h 1351025"/>
              <a:gd name="connsiteX637" fmla="*/ 462073 w 499370"/>
              <a:gd name="connsiteY637" fmla="*/ 587141 h 1351025"/>
              <a:gd name="connsiteX638" fmla="*/ 462434 w 499370"/>
              <a:gd name="connsiteY638" fmla="*/ 587322 h 1351025"/>
              <a:gd name="connsiteX639" fmla="*/ 462915 w 499370"/>
              <a:gd name="connsiteY639" fmla="*/ 588104 h 1351025"/>
              <a:gd name="connsiteX640" fmla="*/ 463156 w 499370"/>
              <a:gd name="connsiteY640" fmla="*/ 588224 h 1351025"/>
              <a:gd name="connsiteX641" fmla="*/ 463757 w 499370"/>
              <a:gd name="connsiteY641" fmla="*/ 588224 h 1351025"/>
              <a:gd name="connsiteX642" fmla="*/ 464239 w 499370"/>
              <a:gd name="connsiteY642" fmla="*/ 588404 h 1351025"/>
              <a:gd name="connsiteX643" fmla="*/ 465081 w 499370"/>
              <a:gd name="connsiteY643" fmla="*/ 588525 h 1351025"/>
              <a:gd name="connsiteX644" fmla="*/ 464960 w 499370"/>
              <a:gd name="connsiteY644" fmla="*/ 588765 h 1351025"/>
              <a:gd name="connsiteX645" fmla="*/ 465141 w 499370"/>
              <a:gd name="connsiteY645" fmla="*/ 589487 h 1351025"/>
              <a:gd name="connsiteX646" fmla="*/ 465321 w 499370"/>
              <a:gd name="connsiteY646" fmla="*/ 590029 h 1351025"/>
              <a:gd name="connsiteX647" fmla="*/ 465562 w 499370"/>
              <a:gd name="connsiteY647" fmla="*/ 590149 h 1351025"/>
              <a:gd name="connsiteX648" fmla="*/ 465923 w 499370"/>
              <a:gd name="connsiteY648" fmla="*/ 590690 h 1351025"/>
              <a:gd name="connsiteX649" fmla="*/ 465923 w 499370"/>
              <a:gd name="connsiteY649" fmla="*/ 590931 h 1351025"/>
              <a:gd name="connsiteX650" fmla="*/ 466344 w 499370"/>
              <a:gd name="connsiteY650" fmla="*/ 591472 h 1351025"/>
              <a:gd name="connsiteX651" fmla="*/ 466404 w 499370"/>
              <a:gd name="connsiteY651" fmla="*/ 592375 h 1351025"/>
              <a:gd name="connsiteX652" fmla="*/ 466164 w 499370"/>
              <a:gd name="connsiteY652" fmla="*/ 593097 h 1351025"/>
              <a:gd name="connsiteX653" fmla="*/ 466164 w 499370"/>
              <a:gd name="connsiteY653" fmla="*/ 593698 h 1351025"/>
              <a:gd name="connsiteX654" fmla="*/ 465803 w 499370"/>
              <a:gd name="connsiteY654" fmla="*/ 594360 h 1351025"/>
              <a:gd name="connsiteX655" fmla="*/ 465682 w 499370"/>
              <a:gd name="connsiteY655" fmla="*/ 594962 h 1351025"/>
              <a:gd name="connsiteX656" fmla="*/ 465682 w 499370"/>
              <a:gd name="connsiteY656" fmla="*/ 595323 h 1351025"/>
              <a:gd name="connsiteX657" fmla="*/ 464900 w 499370"/>
              <a:gd name="connsiteY657" fmla="*/ 595443 h 1351025"/>
              <a:gd name="connsiteX658" fmla="*/ 464479 w 499370"/>
              <a:gd name="connsiteY658" fmla="*/ 595383 h 1351025"/>
              <a:gd name="connsiteX659" fmla="*/ 464299 w 499370"/>
              <a:gd name="connsiteY659" fmla="*/ 595383 h 1351025"/>
              <a:gd name="connsiteX660" fmla="*/ 464419 w 499370"/>
              <a:gd name="connsiteY660" fmla="*/ 595864 h 1351025"/>
              <a:gd name="connsiteX661" fmla="*/ 464359 w 499370"/>
              <a:gd name="connsiteY661" fmla="*/ 596165 h 1351025"/>
              <a:gd name="connsiteX662" fmla="*/ 464058 w 499370"/>
              <a:gd name="connsiteY662" fmla="*/ 596766 h 1351025"/>
              <a:gd name="connsiteX663" fmla="*/ 464479 w 499370"/>
              <a:gd name="connsiteY663" fmla="*/ 597248 h 1351025"/>
              <a:gd name="connsiteX664" fmla="*/ 464720 w 499370"/>
              <a:gd name="connsiteY664" fmla="*/ 597548 h 1351025"/>
              <a:gd name="connsiteX665" fmla="*/ 464419 w 499370"/>
              <a:gd name="connsiteY665" fmla="*/ 598030 h 1351025"/>
              <a:gd name="connsiteX666" fmla="*/ 464239 w 499370"/>
              <a:gd name="connsiteY666" fmla="*/ 598210 h 1351025"/>
              <a:gd name="connsiteX667" fmla="*/ 463757 w 499370"/>
              <a:gd name="connsiteY667" fmla="*/ 598391 h 1351025"/>
              <a:gd name="connsiteX668" fmla="*/ 463577 w 499370"/>
              <a:gd name="connsiteY668" fmla="*/ 598391 h 1351025"/>
              <a:gd name="connsiteX669" fmla="*/ 463396 w 499370"/>
              <a:gd name="connsiteY669" fmla="*/ 598872 h 1351025"/>
              <a:gd name="connsiteX670" fmla="*/ 462674 w 499370"/>
              <a:gd name="connsiteY670" fmla="*/ 599233 h 1351025"/>
              <a:gd name="connsiteX671" fmla="*/ 462193 w 499370"/>
              <a:gd name="connsiteY671" fmla="*/ 599233 h 1351025"/>
              <a:gd name="connsiteX672" fmla="*/ 461110 w 499370"/>
              <a:gd name="connsiteY672" fmla="*/ 599473 h 1351025"/>
              <a:gd name="connsiteX673" fmla="*/ 460930 w 499370"/>
              <a:gd name="connsiteY673" fmla="*/ 599473 h 1351025"/>
              <a:gd name="connsiteX674" fmla="*/ 460870 w 499370"/>
              <a:gd name="connsiteY674" fmla="*/ 599714 h 1351025"/>
              <a:gd name="connsiteX675" fmla="*/ 460870 w 499370"/>
              <a:gd name="connsiteY675" fmla="*/ 600015 h 1351025"/>
              <a:gd name="connsiteX676" fmla="*/ 460388 w 499370"/>
              <a:gd name="connsiteY676" fmla="*/ 600857 h 1351025"/>
              <a:gd name="connsiteX677" fmla="*/ 460148 w 499370"/>
              <a:gd name="connsiteY677" fmla="*/ 601158 h 1351025"/>
              <a:gd name="connsiteX678" fmla="*/ 460148 w 499370"/>
              <a:gd name="connsiteY678" fmla="*/ 601338 h 1351025"/>
              <a:gd name="connsiteX679" fmla="*/ 459847 w 499370"/>
              <a:gd name="connsiteY679" fmla="*/ 601459 h 1351025"/>
              <a:gd name="connsiteX680" fmla="*/ 459426 w 499370"/>
              <a:gd name="connsiteY680" fmla="*/ 601338 h 1351025"/>
              <a:gd name="connsiteX681" fmla="*/ 459185 w 499370"/>
              <a:gd name="connsiteY681" fmla="*/ 601338 h 1351025"/>
              <a:gd name="connsiteX682" fmla="*/ 459065 w 499370"/>
              <a:gd name="connsiteY682" fmla="*/ 601639 h 1351025"/>
              <a:gd name="connsiteX683" fmla="*/ 458764 w 499370"/>
              <a:gd name="connsiteY683" fmla="*/ 601880 h 1351025"/>
              <a:gd name="connsiteX684" fmla="*/ 458704 w 499370"/>
              <a:gd name="connsiteY684" fmla="*/ 602361 h 1351025"/>
              <a:gd name="connsiteX685" fmla="*/ 458824 w 499370"/>
              <a:gd name="connsiteY685" fmla="*/ 602722 h 1351025"/>
              <a:gd name="connsiteX686" fmla="*/ 458523 w 499370"/>
              <a:gd name="connsiteY686" fmla="*/ 603143 h 1351025"/>
              <a:gd name="connsiteX687" fmla="*/ 458463 w 499370"/>
              <a:gd name="connsiteY687" fmla="*/ 603263 h 1351025"/>
              <a:gd name="connsiteX688" fmla="*/ 458764 w 499370"/>
              <a:gd name="connsiteY688" fmla="*/ 603564 h 1351025"/>
              <a:gd name="connsiteX689" fmla="*/ 459667 w 499370"/>
              <a:gd name="connsiteY689" fmla="*/ 604045 h 1351025"/>
              <a:gd name="connsiteX690" fmla="*/ 460810 w 499370"/>
              <a:gd name="connsiteY690" fmla="*/ 604166 h 1351025"/>
              <a:gd name="connsiteX691" fmla="*/ 461110 w 499370"/>
              <a:gd name="connsiteY691" fmla="*/ 603865 h 1351025"/>
              <a:gd name="connsiteX692" fmla="*/ 461953 w 499370"/>
              <a:gd name="connsiteY692" fmla="*/ 603865 h 1351025"/>
              <a:gd name="connsiteX693" fmla="*/ 462073 w 499370"/>
              <a:gd name="connsiteY693" fmla="*/ 604707 h 1351025"/>
              <a:gd name="connsiteX694" fmla="*/ 462193 w 499370"/>
              <a:gd name="connsiteY694" fmla="*/ 605008 h 1351025"/>
              <a:gd name="connsiteX695" fmla="*/ 462313 w 499370"/>
              <a:gd name="connsiteY695" fmla="*/ 605610 h 1351025"/>
              <a:gd name="connsiteX696" fmla="*/ 462313 w 499370"/>
              <a:gd name="connsiteY696" fmla="*/ 605790 h 1351025"/>
              <a:gd name="connsiteX697" fmla="*/ 462434 w 499370"/>
              <a:gd name="connsiteY697" fmla="*/ 606392 h 1351025"/>
              <a:gd name="connsiteX698" fmla="*/ 462434 w 499370"/>
              <a:gd name="connsiteY698" fmla="*/ 607354 h 1351025"/>
              <a:gd name="connsiteX699" fmla="*/ 461953 w 499370"/>
              <a:gd name="connsiteY699" fmla="*/ 607595 h 1351025"/>
              <a:gd name="connsiteX700" fmla="*/ 461652 w 499370"/>
              <a:gd name="connsiteY700" fmla="*/ 607715 h 1351025"/>
              <a:gd name="connsiteX701" fmla="*/ 461050 w 499370"/>
              <a:gd name="connsiteY701" fmla="*/ 608016 h 1351025"/>
              <a:gd name="connsiteX702" fmla="*/ 460749 w 499370"/>
              <a:gd name="connsiteY702" fmla="*/ 607956 h 1351025"/>
              <a:gd name="connsiteX703" fmla="*/ 460268 w 499370"/>
              <a:gd name="connsiteY703" fmla="*/ 608678 h 1351025"/>
              <a:gd name="connsiteX704" fmla="*/ 460268 w 499370"/>
              <a:gd name="connsiteY704" fmla="*/ 609159 h 1351025"/>
              <a:gd name="connsiteX705" fmla="*/ 460449 w 499370"/>
              <a:gd name="connsiteY705" fmla="*/ 610242 h 1351025"/>
              <a:gd name="connsiteX706" fmla="*/ 460870 w 499370"/>
              <a:gd name="connsiteY706" fmla="*/ 610663 h 1351025"/>
              <a:gd name="connsiteX707" fmla="*/ 460990 w 499370"/>
              <a:gd name="connsiteY707" fmla="*/ 610903 h 1351025"/>
              <a:gd name="connsiteX708" fmla="*/ 461592 w 499370"/>
              <a:gd name="connsiteY708" fmla="*/ 611144 h 1351025"/>
              <a:gd name="connsiteX709" fmla="*/ 462133 w 499370"/>
              <a:gd name="connsiteY709" fmla="*/ 611024 h 1351025"/>
              <a:gd name="connsiteX710" fmla="*/ 462554 w 499370"/>
              <a:gd name="connsiteY710" fmla="*/ 610723 h 1351025"/>
              <a:gd name="connsiteX711" fmla="*/ 462915 w 499370"/>
              <a:gd name="connsiteY711" fmla="*/ 610543 h 1351025"/>
              <a:gd name="connsiteX712" fmla="*/ 463216 w 499370"/>
              <a:gd name="connsiteY712" fmla="*/ 610422 h 1351025"/>
              <a:gd name="connsiteX713" fmla="*/ 464058 w 499370"/>
              <a:gd name="connsiteY713" fmla="*/ 610422 h 1351025"/>
              <a:gd name="connsiteX714" fmla="*/ 464299 w 499370"/>
              <a:gd name="connsiteY714" fmla="*/ 611264 h 1351025"/>
              <a:gd name="connsiteX715" fmla="*/ 464299 w 499370"/>
              <a:gd name="connsiteY715" fmla="*/ 611445 h 1351025"/>
              <a:gd name="connsiteX716" fmla="*/ 464419 w 499370"/>
              <a:gd name="connsiteY716" fmla="*/ 611806 h 1351025"/>
              <a:gd name="connsiteX717" fmla="*/ 464479 w 499370"/>
              <a:gd name="connsiteY717" fmla="*/ 611986 h 1351025"/>
              <a:gd name="connsiteX718" fmla="*/ 464780 w 499370"/>
              <a:gd name="connsiteY718" fmla="*/ 612107 h 1351025"/>
              <a:gd name="connsiteX719" fmla="*/ 464960 w 499370"/>
              <a:gd name="connsiteY719" fmla="*/ 612528 h 1351025"/>
              <a:gd name="connsiteX720" fmla="*/ 465743 w 499370"/>
              <a:gd name="connsiteY720" fmla="*/ 612648 h 1351025"/>
              <a:gd name="connsiteX721" fmla="*/ 466164 w 499370"/>
              <a:gd name="connsiteY721" fmla="*/ 612648 h 1351025"/>
              <a:gd name="connsiteX722" fmla="*/ 466404 w 499370"/>
              <a:gd name="connsiteY722" fmla="*/ 612708 h 1351025"/>
              <a:gd name="connsiteX723" fmla="*/ 466705 w 499370"/>
              <a:gd name="connsiteY723" fmla="*/ 612708 h 1351025"/>
              <a:gd name="connsiteX724" fmla="*/ 467006 w 499370"/>
              <a:gd name="connsiteY724" fmla="*/ 612949 h 1351025"/>
              <a:gd name="connsiteX725" fmla="*/ 467607 w 499370"/>
              <a:gd name="connsiteY725" fmla="*/ 613069 h 1351025"/>
              <a:gd name="connsiteX726" fmla="*/ 467607 w 499370"/>
              <a:gd name="connsiteY726" fmla="*/ 613310 h 1351025"/>
              <a:gd name="connsiteX727" fmla="*/ 467968 w 499370"/>
              <a:gd name="connsiteY727" fmla="*/ 613550 h 1351025"/>
              <a:gd name="connsiteX728" fmla="*/ 468389 w 499370"/>
              <a:gd name="connsiteY728" fmla="*/ 614212 h 1351025"/>
              <a:gd name="connsiteX729" fmla="*/ 468931 w 499370"/>
              <a:gd name="connsiteY729" fmla="*/ 614393 h 1351025"/>
              <a:gd name="connsiteX730" fmla="*/ 469232 w 499370"/>
              <a:gd name="connsiteY730" fmla="*/ 614754 h 1351025"/>
              <a:gd name="connsiteX731" fmla="*/ 469532 w 499370"/>
              <a:gd name="connsiteY731" fmla="*/ 615054 h 1351025"/>
              <a:gd name="connsiteX732" fmla="*/ 469472 w 499370"/>
              <a:gd name="connsiteY732" fmla="*/ 615716 h 1351025"/>
              <a:gd name="connsiteX733" fmla="*/ 469713 w 499370"/>
              <a:gd name="connsiteY733" fmla="*/ 616318 h 1351025"/>
              <a:gd name="connsiteX734" fmla="*/ 470014 w 499370"/>
              <a:gd name="connsiteY734" fmla="*/ 616618 h 1351025"/>
              <a:gd name="connsiteX735" fmla="*/ 470194 w 499370"/>
              <a:gd name="connsiteY735" fmla="*/ 617220 h 1351025"/>
              <a:gd name="connsiteX736" fmla="*/ 470194 w 499370"/>
              <a:gd name="connsiteY736" fmla="*/ 617401 h 1351025"/>
              <a:gd name="connsiteX737" fmla="*/ 470375 w 499370"/>
              <a:gd name="connsiteY737" fmla="*/ 617942 h 1351025"/>
              <a:gd name="connsiteX738" fmla="*/ 470495 w 499370"/>
              <a:gd name="connsiteY738" fmla="*/ 617942 h 1351025"/>
              <a:gd name="connsiteX739" fmla="*/ 470254 w 499370"/>
              <a:gd name="connsiteY739" fmla="*/ 618243 h 1351025"/>
              <a:gd name="connsiteX740" fmla="*/ 470254 w 499370"/>
              <a:gd name="connsiteY740" fmla="*/ 619025 h 1351025"/>
              <a:gd name="connsiteX741" fmla="*/ 469893 w 499370"/>
              <a:gd name="connsiteY741" fmla="*/ 619205 h 1351025"/>
              <a:gd name="connsiteX742" fmla="*/ 469472 w 499370"/>
              <a:gd name="connsiteY742" fmla="*/ 619506 h 1351025"/>
              <a:gd name="connsiteX743" fmla="*/ 469172 w 499370"/>
              <a:gd name="connsiteY743" fmla="*/ 619747 h 1351025"/>
              <a:gd name="connsiteX744" fmla="*/ 468931 w 499370"/>
              <a:gd name="connsiteY744" fmla="*/ 619626 h 1351025"/>
              <a:gd name="connsiteX745" fmla="*/ 468570 w 499370"/>
              <a:gd name="connsiteY745" fmla="*/ 620047 h 1351025"/>
              <a:gd name="connsiteX746" fmla="*/ 468450 w 499370"/>
              <a:gd name="connsiteY746" fmla="*/ 620348 h 1351025"/>
              <a:gd name="connsiteX747" fmla="*/ 468329 w 499370"/>
              <a:gd name="connsiteY747" fmla="*/ 620469 h 1351025"/>
              <a:gd name="connsiteX748" fmla="*/ 467728 w 499370"/>
              <a:gd name="connsiteY748" fmla="*/ 620589 h 1351025"/>
              <a:gd name="connsiteX749" fmla="*/ 467427 w 499370"/>
              <a:gd name="connsiteY749" fmla="*/ 620829 h 1351025"/>
              <a:gd name="connsiteX750" fmla="*/ 467427 w 499370"/>
              <a:gd name="connsiteY750" fmla="*/ 621010 h 1351025"/>
              <a:gd name="connsiteX751" fmla="*/ 466825 w 499370"/>
              <a:gd name="connsiteY751" fmla="*/ 621130 h 1351025"/>
              <a:gd name="connsiteX752" fmla="*/ 466765 w 499370"/>
              <a:gd name="connsiteY752" fmla="*/ 621551 h 1351025"/>
              <a:gd name="connsiteX753" fmla="*/ 466585 w 499370"/>
              <a:gd name="connsiteY753" fmla="*/ 621792 h 1351025"/>
              <a:gd name="connsiteX754" fmla="*/ 465803 w 499370"/>
              <a:gd name="connsiteY754" fmla="*/ 622153 h 1351025"/>
              <a:gd name="connsiteX755" fmla="*/ 465803 w 499370"/>
              <a:gd name="connsiteY755" fmla="*/ 622514 h 1351025"/>
              <a:gd name="connsiteX756" fmla="*/ 466103 w 499370"/>
              <a:gd name="connsiteY756" fmla="*/ 623115 h 1351025"/>
              <a:gd name="connsiteX757" fmla="*/ 466404 w 499370"/>
              <a:gd name="connsiteY757" fmla="*/ 623356 h 1351025"/>
              <a:gd name="connsiteX758" fmla="*/ 466464 w 499370"/>
              <a:gd name="connsiteY758" fmla="*/ 623837 h 1351025"/>
              <a:gd name="connsiteX759" fmla="*/ 466705 w 499370"/>
              <a:gd name="connsiteY759" fmla="*/ 624259 h 1351025"/>
              <a:gd name="connsiteX760" fmla="*/ 467126 w 499370"/>
              <a:gd name="connsiteY760" fmla="*/ 624619 h 1351025"/>
              <a:gd name="connsiteX761" fmla="*/ 467246 w 499370"/>
              <a:gd name="connsiteY761" fmla="*/ 624920 h 1351025"/>
              <a:gd name="connsiteX762" fmla="*/ 467607 w 499370"/>
              <a:gd name="connsiteY762" fmla="*/ 625522 h 1351025"/>
              <a:gd name="connsiteX763" fmla="*/ 467307 w 499370"/>
              <a:gd name="connsiteY763" fmla="*/ 626123 h 1351025"/>
              <a:gd name="connsiteX764" fmla="*/ 467427 w 499370"/>
              <a:gd name="connsiteY764" fmla="*/ 626966 h 1351025"/>
              <a:gd name="connsiteX765" fmla="*/ 467427 w 499370"/>
              <a:gd name="connsiteY765" fmla="*/ 627447 h 1351025"/>
              <a:gd name="connsiteX766" fmla="*/ 467848 w 499370"/>
              <a:gd name="connsiteY766" fmla="*/ 628048 h 1351025"/>
              <a:gd name="connsiteX767" fmla="*/ 468029 w 499370"/>
              <a:gd name="connsiteY767" fmla="*/ 628409 h 1351025"/>
              <a:gd name="connsiteX768" fmla="*/ 468329 w 499370"/>
              <a:gd name="connsiteY768" fmla="*/ 628951 h 1351025"/>
              <a:gd name="connsiteX769" fmla="*/ 468450 w 499370"/>
              <a:gd name="connsiteY769" fmla="*/ 629071 h 1351025"/>
              <a:gd name="connsiteX770" fmla="*/ 468871 w 499370"/>
              <a:gd name="connsiteY770" fmla="*/ 629372 h 1351025"/>
              <a:gd name="connsiteX771" fmla="*/ 469051 w 499370"/>
              <a:gd name="connsiteY771" fmla="*/ 629492 h 1351025"/>
              <a:gd name="connsiteX772" fmla="*/ 469352 w 499370"/>
              <a:gd name="connsiteY772" fmla="*/ 629673 h 1351025"/>
              <a:gd name="connsiteX773" fmla="*/ 469472 w 499370"/>
              <a:gd name="connsiteY773" fmla="*/ 630395 h 1351025"/>
              <a:gd name="connsiteX774" fmla="*/ 469713 w 499370"/>
              <a:gd name="connsiteY774" fmla="*/ 630816 h 1351025"/>
              <a:gd name="connsiteX775" fmla="*/ 469532 w 499370"/>
              <a:gd name="connsiteY775" fmla="*/ 631357 h 1351025"/>
              <a:gd name="connsiteX776" fmla="*/ 469653 w 499370"/>
              <a:gd name="connsiteY776" fmla="*/ 631417 h 1351025"/>
              <a:gd name="connsiteX777" fmla="*/ 470134 w 499370"/>
              <a:gd name="connsiteY777" fmla="*/ 631477 h 1351025"/>
              <a:gd name="connsiteX778" fmla="*/ 470254 w 499370"/>
              <a:gd name="connsiteY778" fmla="*/ 632139 h 1351025"/>
              <a:gd name="connsiteX779" fmla="*/ 470134 w 499370"/>
              <a:gd name="connsiteY779" fmla="*/ 633102 h 1351025"/>
              <a:gd name="connsiteX780" fmla="*/ 469773 w 499370"/>
              <a:gd name="connsiteY780" fmla="*/ 633703 h 1351025"/>
              <a:gd name="connsiteX781" fmla="*/ 469352 w 499370"/>
              <a:gd name="connsiteY781" fmla="*/ 633944 h 1351025"/>
              <a:gd name="connsiteX782" fmla="*/ 469292 w 499370"/>
              <a:gd name="connsiteY782" fmla="*/ 634305 h 1351025"/>
              <a:gd name="connsiteX783" fmla="*/ 469111 w 499370"/>
              <a:gd name="connsiteY783" fmla="*/ 634485 h 1351025"/>
              <a:gd name="connsiteX784" fmla="*/ 468811 w 499370"/>
              <a:gd name="connsiteY784" fmla="*/ 634786 h 1351025"/>
              <a:gd name="connsiteX785" fmla="*/ 468750 w 499370"/>
              <a:gd name="connsiteY785" fmla="*/ 635207 h 1351025"/>
              <a:gd name="connsiteX786" fmla="*/ 468510 w 499370"/>
              <a:gd name="connsiteY786" fmla="*/ 635328 h 1351025"/>
              <a:gd name="connsiteX787" fmla="*/ 468209 w 499370"/>
              <a:gd name="connsiteY787" fmla="*/ 635328 h 1351025"/>
              <a:gd name="connsiteX788" fmla="*/ 467908 w 499370"/>
              <a:gd name="connsiteY788" fmla="*/ 635087 h 1351025"/>
              <a:gd name="connsiteX789" fmla="*/ 467668 w 499370"/>
              <a:gd name="connsiteY789" fmla="*/ 635087 h 1351025"/>
              <a:gd name="connsiteX790" fmla="*/ 467367 w 499370"/>
              <a:gd name="connsiteY790" fmla="*/ 635267 h 1351025"/>
              <a:gd name="connsiteX791" fmla="*/ 467246 w 499370"/>
              <a:gd name="connsiteY791" fmla="*/ 635628 h 1351025"/>
              <a:gd name="connsiteX792" fmla="*/ 467427 w 499370"/>
              <a:gd name="connsiteY792" fmla="*/ 635989 h 1351025"/>
              <a:gd name="connsiteX793" fmla="*/ 467066 w 499370"/>
              <a:gd name="connsiteY793" fmla="*/ 636410 h 1351025"/>
              <a:gd name="connsiteX794" fmla="*/ 467066 w 499370"/>
              <a:gd name="connsiteY794" fmla="*/ 637072 h 1351025"/>
              <a:gd name="connsiteX795" fmla="*/ 466825 w 499370"/>
              <a:gd name="connsiteY795" fmla="*/ 637433 h 1351025"/>
              <a:gd name="connsiteX796" fmla="*/ 466585 w 499370"/>
              <a:gd name="connsiteY796" fmla="*/ 638215 h 1351025"/>
              <a:gd name="connsiteX797" fmla="*/ 466344 w 499370"/>
              <a:gd name="connsiteY797" fmla="*/ 638817 h 1351025"/>
              <a:gd name="connsiteX798" fmla="*/ 465502 w 499370"/>
              <a:gd name="connsiteY798" fmla="*/ 638396 h 1351025"/>
              <a:gd name="connsiteX799" fmla="*/ 465201 w 499370"/>
              <a:gd name="connsiteY799" fmla="*/ 638215 h 1351025"/>
              <a:gd name="connsiteX800" fmla="*/ 464960 w 499370"/>
              <a:gd name="connsiteY800" fmla="*/ 637794 h 1351025"/>
              <a:gd name="connsiteX801" fmla="*/ 464539 w 499370"/>
              <a:gd name="connsiteY801" fmla="*/ 637614 h 1351025"/>
              <a:gd name="connsiteX802" fmla="*/ 464359 w 499370"/>
              <a:gd name="connsiteY802" fmla="*/ 637192 h 1351025"/>
              <a:gd name="connsiteX803" fmla="*/ 464058 w 499370"/>
              <a:gd name="connsiteY803" fmla="*/ 637072 h 1351025"/>
              <a:gd name="connsiteX804" fmla="*/ 463637 w 499370"/>
              <a:gd name="connsiteY804" fmla="*/ 636651 h 1351025"/>
              <a:gd name="connsiteX805" fmla="*/ 463156 w 499370"/>
              <a:gd name="connsiteY805" fmla="*/ 636410 h 1351025"/>
              <a:gd name="connsiteX806" fmla="*/ 462975 w 499370"/>
              <a:gd name="connsiteY806" fmla="*/ 636110 h 1351025"/>
              <a:gd name="connsiteX807" fmla="*/ 461953 w 499370"/>
              <a:gd name="connsiteY807" fmla="*/ 636170 h 1351025"/>
              <a:gd name="connsiteX808" fmla="*/ 461592 w 499370"/>
              <a:gd name="connsiteY808" fmla="*/ 636290 h 1351025"/>
              <a:gd name="connsiteX809" fmla="*/ 461471 w 499370"/>
              <a:gd name="connsiteY809" fmla="*/ 636591 h 1351025"/>
              <a:gd name="connsiteX810" fmla="*/ 460870 w 499370"/>
              <a:gd name="connsiteY810" fmla="*/ 637072 h 1351025"/>
              <a:gd name="connsiteX811" fmla="*/ 460449 w 499370"/>
              <a:gd name="connsiteY811" fmla="*/ 637253 h 1351025"/>
              <a:gd name="connsiteX812" fmla="*/ 460148 w 499370"/>
              <a:gd name="connsiteY812" fmla="*/ 637253 h 1351025"/>
              <a:gd name="connsiteX813" fmla="*/ 459546 w 499370"/>
              <a:gd name="connsiteY813" fmla="*/ 637132 h 1351025"/>
              <a:gd name="connsiteX814" fmla="*/ 459185 w 499370"/>
              <a:gd name="connsiteY814" fmla="*/ 637493 h 1351025"/>
              <a:gd name="connsiteX815" fmla="*/ 459005 w 499370"/>
              <a:gd name="connsiteY815" fmla="*/ 637614 h 1351025"/>
              <a:gd name="connsiteX816" fmla="*/ 458403 w 499370"/>
              <a:gd name="connsiteY816" fmla="*/ 637614 h 1351025"/>
              <a:gd name="connsiteX817" fmla="*/ 457982 w 499370"/>
              <a:gd name="connsiteY817" fmla="*/ 638215 h 1351025"/>
              <a:gd name="connsiteX818" fmla="*/ 457561 w 499370"/>
              <a:gd name="connsiteY818" fmla="*/ 638456 h 1351025"/>
              <a:gd name="connsiteX819" fmla="*/ 456839 w 499370"/>
              <a:gd name="connsiteY819" fmla="*/ 637854 h 1351025"/>
              <a:gd name="connsiteX820" fmla="*/ 456839 w 499370"/>
              <a:gd name="connsiteY820" fmla="*/ 637614 h 1351025"/>
              <a:gd name="connsiteX821" fmla="*/ 456418 w 499370"/>
              <a:gd name="connsiteY821" fmla="*/ 637253 h 1351025"/>
              <a:gd name="connsiteX822" fmla="*/ 456177 w 499370"/>
              <a:gd name="connsiteY822" fmla="*/ 637253 h 1351025"/>
              <a:gd name="connsiteX823" fmla="*/ 455817 w 499370"/>
              <a:gd name="connsiteY823" fmla="*/ 637493 h 1351025"/>
              <a:gd name="connsiteX824" fmla="*/ 455094 w 499370"/>
              <a:gd name="connsiteY824" fmla="*/ 637493 h 1351025"/>
              <a:gd name="connsiteX825" fmla="*/ 454613 w 499370"/>
              <a:gd name="connsiteY825" fmla="*/ 637253 h 1351025"/>
              <a:gd name="connsiteX826" fmla="*/ 454433 w 499370"/>
              <a:gd name="connsiteY826" fmla="*/ 637373 h 1351025"/>
              <a:gd name="connsiteX827" fmla="*/ 453952 w 499370"/>
              <a:gd name="connsiteY827" fmla="*/ 637734 h 1351025"/>
              <a:gd name="connsiteX828" fmla="*/ 453891 w 499370"/>
              <a:gd name="connsiteY828" fmla="*/ 637975 h 1351025"/>
              <a:gd name="connsiteX829" fmla="*/ 453049 w 499370"/>
              <a:gd name="connsiteY829" fmla="*/ 637975 h 1351025"/>
              <a:gd name="connsiteX830" fmla="*/ 452688 w 499370"/>
              <a:gd name="connsiteY830" fmla="*/ 638456 h 1351025"/>
              <a:gd name="connsiteX831" fmla="*/ 452688 w 499370"/>
              <a:gd name="connsiteY831" fmla="*/ 638516 h 1351025"/>
              <a:gd name="connsiteX832" fmla="*/ 452207 w 499370"/>
              <a:gd name="connsiteY832" fmla="*/ 638877 h 1351025"/>
              <a:gd name="connsiteX833" fmla="*/ 452147 w 499370"/>
              <a:gd name="connsiteY833" fmla="*/ 639057 h 1351025"/>
              <a:gd name="connsiteX834" fmla="*/ 451786 w 499370"/>
              <a:gd name="connsiteY834" fmla="*/ 639659 h 1351025"/>
              <a:gd name="connsiteX835" fmla="*/ 451666 w 499370"/>
              <a:gd name="connsiteY835" fmla="*/ 639960 h 1351025"/>
              <a:gd name="connsiteX836" fmla="*/ 451786 w 499370"/>
              <a:gd name="connsiteY836" fmla="*/ 640381 h 1351025"/>
              <a:gd name="connsiteX837" fmla="*/ 452207 w 499370"/>
              <a:gd name="connsiteY837" fmla="*/ 640802 h 1351025"/>
              <a:gd name="connsiteX838" fmla="*/ 452387 w 499370"/>
              <a:gd name="connsiteY838" fmla="*/ 640922 h 1351025"/>
              <a:gd name="connsiteX839" fmla="*/ 452147 w 499370"/>
              <a:gd name="connsiteY839" fmla="*/ 641163 h 1351025"/>
              <a:gd name="connsiteX840" fmla="*/ 451726 w 499370"/>
              <a:gd name="connsiteY840" fmla="*/ 641464 h 1351025"/>
              <a:gd name="connsiteX841" fmla="*/ 451485 w 499370"/>
              <a:gd name="connsiteY841" fmla="*/ 641644 h 1351025"/>
              <a:gd name="connsiteX842" fmla="*/ 450884 w 499370"/>
              <a:gd name="connsiteY842" fmla="*/ 641764 h 1351025"/>
              <a:gd name="connsiteX843" fmla="*/ 450703 w 499370"/>
              <a:gd name="connsiteY843" fmla="*/ 641945 h 1351025"/>
              <a:gd name="connsiteX844" fmla="*/ 450282 w 499370"/>
              <a:gd name="connsiteY844" fmla="*/ 642125 h 1351025"/>
              <a:gd name="connsiteX845" fmla="*/ 450222 w 499370"/>
              <a:gd name="connsiteY845" fmla="*/ 642366 h 1351025"/>
              <a:gd name="connsiteX846" fmla="*/ 449500 w 499370"/>
              <a:gd name="connsiteY846" fmla="*/ 642546 h 1351025"/>
              <a:gd name="connsiteX847" fmla="*/ 449259 w 499370"/>
              <a:gd name="connsiteY847" fmla="*/ 643148 h 1351025"/>
              <a:gd name="connsiteX848" fmla="*/ 449500 w 499370"/>
              <a:gd name="connsiteY848" fmla="*/ 643629 h 1351025"/>
              <a:gd name="connsiteX849" fmla="*/ 449319 w 499370"/>
              <a:gd name="connsiteY849" fmla="*/ 644231 h 1351025"/>
              <a:gd name="connsiteX850" fmla="*/ 449019 w 499370"/>
              <a:gd name="connsiteY850" fmla="*/ 644472 h 1351025"/>
              <a:gd name="connsiteX851" fmla="*/ 448417 w 499370"/>
              <a:gd name="connsiteY851" fmla="*/ 644953 h 1351025"/>
              <a:gd name="connsiteX852" fmla="*/ 448297 w 499370"/>
              <a:gd name="connsiteY852" fmla="*/ 645193 h 1351025"/>
              <a:gd name="connsiteX853" fmla="*/ 448116 w 499370"/>
              <a:gd name="connsiteY853" fmla="*/ 645494 h 1351025"/>
              <a:gd name="connsiteX854" fmla="*/ 447515 w 499370"/>
              <a:gd name="connsiteY854" fmla="*/ 646036 h 1351025"/>
              <a:gd name="connsiteX855" fmla="*/ 447334 w 499370"/>
              <a:gd name="connsiteY855" fmla="*/ 646156 h 1351025"/>
              <a:gd name="connsiteX856" fmla="*/ 447094 w 499370"/>
              <a:gd name="connsiteY856" fmla="*/ 646216 h 1351025"/>
              <a:gd name="connsiteX857" fmla="*/ 447094 w 499370"/>
              <a:gd name="connsiteY857" fmla="*/ 646818 h 1351025"/>
              <a:gd name="connsiteX858" fmla="*/ 447033 w 499370"/>
              <a:gd name="connsiteY858" fmla="*/ 647720 h 1351025"/>
              <a:gd name="connsiteX859" fmla="*/ 446733 w 499370"/>
              <a:gd name="connsiteY859" fmla="*/ 647600 h 1351025"/>
              <a:gd name="connsiteX860" fmla="*/ 446251 w 499370"/>
              <a:gd name="connsiteY860" fmla="*/ 647901 h 1351025"/>
              <a:gd name="connsiteX861" fmla="*/ 445409 w 499370"/>
              <a:gd name="connsiteY861" fmla="*/ 648081 h 1351025"/>
              <a:gd name="connsiteX862" fmla="*/ 445168 w 499370"/>
              <a:gd name="connsiteY862" fmla="*/ 648683 h 1351025"/>
              <a:gd name="connsiteX863" fmla="*/ 444386 w 499370"/>
              <a:gd name="connsiteY863" fmla="*/ 649164 h 1351025"/>
              <a:gd name="connsiteX864" fmla="*/ 444146 w 499370"/>
              <a:gd name="connsiteY864" fmla="*/ 649585 h 1351025"/>
              <a:gd name="connsiteX865" fmla="*/ 444025 w 499370"/>
              <a:gd name="connsiteY865" fmla="*/ 649946 h 1351025"/>
              <a:gd name="connsiteX866" fmla="*/ 443905 w 499370"/>
              <a:gd name="connsiteY866" fmla="*/ 650187 h 1351025"/>
              <a:gd name="connsiteX867" fmla="*/ 443664 w 499370"/>
              <a:gd name="connsiteY867" fmla="*/ 650487 h 1351025"/>
              <a:gd name="connsiteX868" fmla="*/ 443905 w 499370"/>
              <a:gd name="connsiteY868" fmla="*/ 650969 h 1351025"/>
              <a:gd name="connsiteX869" fmla="*/ 444206 w 499370"/>
              <a:gd name="connsiteY869" fmla="*/ 651269 h 1351025"/>
              <a:gd name="connsiteX870" fmla="*/ 444386 w 499370"/>
              <a:gd name="connsiteY870" fmla="*/ 651931 h 1351025"/>
              <a:gd name="connsiteX871" fmla="*/ 444567 w 499370"/>
              <a:gd name="connsiteY871" fmla="*/ 652232 h 1351025"/>
              <a:gd name="connsiteX872" fmla="*/ 444988 w 499370"/>
              <a:gd name="connsiteY872" fmla="*/ 652412 h 1351025"/>
              <a:gd name="connsiteX873" fmla="*/ 445349 w 499370"/>
              <a:gd name="connsiteY873" fmla="*/ 652412 h 1351025"/>
              <a:gd name="connsiteX874" fmla="*/ 446071 w 499370"/>
              <a:gd name="connsiteY874" fmla="*/ 653435 h 1351025"/>
              <a:gd name="connsiteX875" fmla="*/ 446071 w 499370"/>
              <a:gd name="connsiteY875" fmla="*/ 653736 h 1351025"/>
              <a:gd name="connsiteX876" fmla="*/ 445830 w 499370"/>
              <a:gd name="connsiteY876" fmla="*/ 654037 h 1351025"/>
              <a:gd name="connsiteX877" fmla="*/ 445830 w 499370"/>
              <a:gd name="connsiteY877" fmla="*/ 654337 h 1351025"/>
              <a:gd name="connsiteX878" fmla="*/ 445590 w 499370"/>
              <a:gd name="connsiteY878" fmla="*/ 654759 h 1351025"/>
              <a:gd name="connsiteX879" fmla="*/ 445650 w 499370"/>
              <a:gd name="connsiteY879" fmla="*/ 655120 h 1351025"/>
              <a:gd name="connsiteX880" fmla="*/ 445650 w 499370"/>
              <a:gd name="connsiteY880" fmla="*/ 655902 h 1351025"/>
              <a:gd name="connsiteX881" fmla="*/ 445349 w 499370"/>
              <a:gd name="connsiteY881" fmla="*/ 656142 h 1351025"/>
              <a:gd name="connsiteX882" fmla="*/ 445289 w 499370"/>
              <a:gd name="connsiteY882" fmla="*/ 656443 h 1351025"/>
              <a:gd name="connsiteX883" fmla="*/ 445469 w 499370"/>
              <a:gd name="connsiteY883" fmla="*/ 656503 h 1351025"/>
              <a:gd name="connsiteX884" fmla="*/ 446311 w 499370"/>
              <a:gd name="connsiteY884" fmla="*/ 657165 h 1351025"/>
              <a:gd name="connsiteX885" fmla="*/ 446672 w 499370"/>
              <a:gd name="connsiteY885" fmla="*/ 657466 h 1351025"/>
              <a:gd name="connsiteX886" fmla="*/ 446793 w 499370"/>
              <a:gd name="connsiteY886" fmla="*/ 657586 h 1351025"/>
              <a:gd name="connsiteX887" fmla="*/ 446913 w 499370"/>
              <a:gd name="connsiteY887" fmla="*/ 658007 h 1351025"/>
              <a:gd name="connsiteX888" fmla="*/ 447154 w 499370"/>
              <a:gd name="connsiteY888" fmla="*/ 658308 h 1351025"/>
              <a:gd name="connsiteX889" fmla="*/ 447154 w 499370"/>
              <a:gd name="connsiteY889" fmla="*/ 658488 h 1351025"/>
              <a:gd name="connsiteX890" fmla="*/ 447454 w 499370"/>
              <a:gd name="connsiteY890" fmla="*/ 659030 h 1351025"/>
              <a:gd name="connsiteX891" fmla="*/ 447454 w 499370"/>
              <a:gd name="connsiteY891" fmla="*/ 659631 h 1351025"/>
              <a:gd name="connsiteX892" fmla="*/ 447635 w 499370"/>
              <a:gd name="connsiteY892" fmla="*/ 659752 h 1351025"/>
              <a:gd name="connsiteX893" fmla="*/ 448056 w 499370"/>
              <a:gd name="connsiteY893" fmla="*/ 659932 h 1351025"/>
              <a:gd name="connsiteX894" fmla="*/ 448297 w 499370"/>
              <a:gd name="connsiteY894" fmla="*/ 660113 h 1351025"/>
              <a:gd name="connsiteX895" fmla="*/ 448597 w 499370"/>
              <a:gd name="connsiteY895" fmla="*/ 660113 h 1351025"/>
              <a:gd name="connsiteX896" fmla="*/ 449139 w 499370"/>
              <a:gd name="connsiteY896" fmla="*/ 660052 h 1351025"/>
              <a:gd name="connsiteX897" fmla="*/ 449440 w 499370"/>
              <a:gd name="connsiteY897" fmla="*/ 660474 h 1351025"/>
              <a:gd name="connsiteX898" fmla="*/ 450041 w 499370"/>
              <a:gd name="connsiteY898" fmla="*/ 660955 h 1351025"/>
              <a:gd name="connsiteX899" fmla="*/ 450402 w 499370"/>
              <a:gd name="connsiteY899" fmla="*/ 661316 h 1351025"/>
              <a:gd name="connsiteX900" fmla="*/ 450402 w 499370"/>
              <a:gd name="connsiteY900" fmla="*/ 661496 h 1351025"/>
              <a:gd name="connsiteX901" fmla="*/ 450462 w 499370"/>
              <a:gd name="connsiteY901" fmla="*/ 661917 h 1351025"/>
              <a:gd name="connsiteX902" fmla="*/ 450462 w 499370"/>
              <a:gd name="connsiteY902" fmla="*/ 662218 h 1351025"/>
              <a:gd name="connsiteX903" fmla="*/ 451124 w 499370"/>
              <a:gd name="connsiteY903" fmla="*/ 664745 h 1351025"/>
              <a:gd name="connsiteX904" fmla="*/ 450041 w 499370"/>
              <a:gd name="connsiteY904" fmla="*/ 666550 h 1351025"/>
              <a:gd name="connsiteX905" fmla="*/ 447996 w 499370"/>
              <a:gd name="connsiteY905" fmla="*/ 667993 h 1351025"/>
              <a:gd name="connsiteX906" fmla="*/ 449801 w 499370"/>
              <a:gd name="connsiteY906" fmla="*/ 668715 h 1351025"/>
              <a:gd name="connsiteX907" fmla="*/ 449560 w 499370"/>
              <a:gd name="connsiteY907" fmla="*/ 671362 h 1351025"/>
              <a:gd name="connsiteX908" fmla="*/ 448176 w 499370"/>
              <a:gd name="connsiteY908" fmla="*/ 673167 h 1351025"/>
              <a:gd name="connsiteX909" fmla="*/ 445951 w 499370"/>
              <a:gd name="connsiteY909" fmla="*/ 674551 h 1351025"/>
              <a:gd name="connsiteX910" fmla="*/ 445229 w 499370"/>
              <a:gd name="connsiteY910" fmla="*/ 673768 h 1351025"/>
              <a:gd name="connsiteX911" fmla="*/ 443845 w 499370"/>
              <a:gd name="connsiteY911" fmla="*/ 673949 h 1351025"/>
              <a:gd name="connsiteX912" fmla="*/ 443244 w 499370"/>
              <a:gd name="connsiteY912" fmla="*/ 675453 h 1351025"/>
              <a:gd name="connsiteX913" fmla="*/ 440777 w 499370"/>
              <a:gd name="connsiteY913" fmla="*/ 675453 h 1351025"/>
              <a:gd name="connsiteX914" fmla="*/ 440175 w 499370"/>
              <a:gd name="connsiteY914" fmla="*/ 677017 h 1351025"/>
              <a:gd name="connsiteX915" fmla="*/ 441138 w 499370"/>
              <a:gd name="connsiteY915" fmla="*/ 679664 h 1351025"/>
              <a:gd name="connsiteX916" fmla="*/ 442161 w 499370"/>
              <a:gd name="connsiteY916" fmla="*/ 680205 h 1351025"/>
              <a:gd name="connsiteX917" fmla="*/ 442822 w 499370"/>
              <a:gd name="connsiteY917" fmla="*/ 682311 h 1351025"/>
              <a:gd name="connsiteX918" fmla="*/ 441318 w 499370"/>
              <a:gd name="connsiteY918" fmla="*/ 683334 h 1351025"/>
              <a:gd name="connsiteX919" fmla="*/ 439514 w 499370"/>
              <a:gd name="connsiteY919" fmla="*/ 685980 h 1351025"/>
              <a:gd name="connsiteX920" fmla="*/ 440055 w 499370"/>
              <a:gd name="connsiteY920" fmla="*/ 687605 h 1351025"/>
              <a:gd name="connsiteX921" fmla="*/ 437889 w 499370"/>
              <a:gd name="connsiteY921" fmla="*/ 690553 h 1351025"/>
              <a:gd name="connsiteX922" fmla="*/ 437889 w 499370"/>
              <a:gd name="connsiteY922" fmla="*/ 690853 h 1351025"/>
              <a:gd name="connsiteX923" fmla="*/ 435844 w 499370"/>
              <a:gd name="connsiteY923" fmla="*/ 693139 h 1351025"/>
              <a:gd name="connsiteX924" fmla="*/ 435182 w 499370"/>
              <a:gd name="connsiteY924" fmla="*/ 692899 h 1351025"/>
              <a:gd name="connsiteX925" fmla="*/ 433317 w 499370"/>
              <a:gd name="connsiteY925" fmla="*/ 694703 h 1351025"/>
              <a:gd name="connsiteX926" fmla="*/ 430069 w 499370"/>
              <a:gd name="connsiteY926" fmla="*/ 695305 h 1351025"/>
              <a:gd name="connsiteX927" fmla="*/ 428023 w 499370"/>
              <a:gd name="connsiteY927" fmla="*/ 696809 h 1351025"/>
              <a:gd name="connsiteX928" fmla="*/ 427061 w 499370"/>
              <a:gd name="connsiteY928" fmla="*/ 699035 h 1351025"/>
              <a:gd name="connsiteX929" fmla="*/ 424835 w 499370"/>
              <a:gd name="connsiteY929" fmla="*/ 701441 h 1351025"/>
              <a:gd name="connsiteX930" fmla="*/ 424655 w 499370"/>
              <a:gd name="connsiteY930" fmla="*/ 702644 h 1351025"/>
              <a:gd name="connsiteX931" fmla="*/ 422489 w 499370"/>
              <a:gd name="connsiteY931" fmla="*/ 705231 h 1351025"/>
              <a:gd name="connsiteX932" fmla="*/ 420383 w 499370"/>
              <a:gd name="connsiteY932" fmla="*/ 704269 h 1351025"/>
              <a:gd name="connsiteX933" fmla="*/ 420684 w 499370"/>
              <a:gd name="connsiteY933" fmla="*/ 702464 h 1351025"/>
              <a:gd name="connsiteX934" fmla="*/ 419481 w 499370"/>
              <a:gd name="connsiteY934" fmla="*/ 701020 h 1351025"/>
              <a:gd name="connsiteX935" fmla="*/ 417797 w 499370"/>
              <a:gd name="connsiteY935" fmla="*/ 700418 h 1351025"/>
              <a:gd name="connsiteX936" fmla="*/ 415811 w 499370"/>
              <a:gd name="connsiteY936" fmla="*/ 700659 h 1351025"/>
              <a:gd name="connsiteX937" fmla="*/ 413886 w 499370"/>
              <a:gd name="connsiteY937" fmla="*/ 700238 h 1351025"/>
              <a:gd name="connsiteX938" fmla="*/ 411179 w 499370"/>
              <a:gd name="connsiteY938" fmla="*/ 697711 h 1351025"/>
              <a:gd name="connsiteX939" fmla="*/ 409976 w 499370"/>
              <a:gd name="connsiteY939" fmla="*/ 695606 h 1351025"/>
              <a:gd name="connsiteX940" fmla="*/ 407389 w 499370"/>
              <a:gd name="connsiteY940" fmla="*/ 695004 h 1351025"/>
              <a:gd name="connsiteX941" fmla="*/ 406487 w 499370"/>
              <a:gd name="connsiteY941" fmla="*/ 695666 h 1351025"/>
              <a:gd name="connsiteX942" fmla="*/ 405585 w 499370"/>
              <a:gd name="connsiteY942" fmla="*/ 697651 h 1351025"/>
              <a:gd name="connsiteX943" fmla="*/ 406186 w 499370"/>
              <a:gd name="connsiteY943" fmla="*/ 698373 h 1351025"/>
              <a:gd name="connsiteX944" fmla="*/ 404983 w 499370"/>
              <a:gd name="connsiteY944" fmla="*/ 701622 h 1351025"/>
              <a:gd name="connsiteX945" fmla="*/ 405765 w 499370"/>
              <a:gd name="connsiteY945" fmla="*/ 703607 h 1351025"/>
              <a:gd name="connsiteX946" fmla="*/ 405765 w 499370"/>
              <a:gd name="connsiteY946" fmla="*/ 705411 h 1351025"/>
              <a:gd name="connsiteX947" fmla="*/ 405284 w 499370"/>
              <a:gd name="connsiteY947" fmla="*/ 705833 h 1351025"/>
              <a:gd name="connsiteX948" fmla="*/ 404442 w 499370"/>
              <a:gd name="connsiteY948" fmla="*/ 708239 h 1351025"/>
              <a:gd name="connsiteX949" fmla="*/ 404562 w 499370"/>
              <a:gd name="connsiteY949" fmla="*/ 709141 h 1351025"/>
              <a:gd name="connsiteX950" fmla="*/ 407690 w 499370"/>
              <a:gd name="connsiteY950" fmla="*/ 710044 h 1351025"/>
              <a:gd name="connsiteX951" fmla="*/ 408171 w 499370"/>
              <a:gd name="connsiteY951" fmla="*/ 711367 h 1351025"/>
              <a:gd name="connsiteX952" fmla="*/ 407450 w 499370"/>
              <a:gd name="connsiteY952" fmla="*/ 712510 h 1351025"/>
              <a:gd name="connsiteX953" fmla="*/ 408232 w 499370"/>
              <a:gd name="connsiteY953" fmla="*/ 714315 h 1351025"/>
              <a:gd name="connsiteX954" fmla="*/ 410277 w 499370"/>
              <a:gd name="connsiteY954" fmla="*/ 716180 h 1351025"/>
              <a:gd name="connsiteX955" fmla="*/ 411059 w 499370"/>
              <a:gd name="connsiteY955" fmla="*/ 717985 h 1351025"/>
              <a:gd name="connsiteX956" fmla="*/ 413345 w 499370"/>
              <a:gd name="connsiteY956" fmla="*/ 718165 h 1351025"/>
              <a:gd name="connsiteX957" fmla="*/ 414187 w 499370"/>
              <a:gd name="connsiteY957" fmla="*/ 719970 h 1351025"/>
              <a:gd name="connsiteX958" fmla="*/ 414428 w 499370"/>
              <a:gd name="connsiteY958" fmla="*/ 721594 h 1351025"/>
              <a:gd name="connsiteX959" fmla="*/ 415210 w 499370"/>
              <a:gd name="connsiteY959" fmla="*/ 721955 h 1351025"/>
              <a:gd name="connsiteX960" fmla="*/ 415450 w 499370"/>
              <a:gd name="connsiteY960" fmla="*/ 723760 h 1351025"/>
              <a:gd name="connsiteX961" fmla="*/ 418158 w 499370"/>
              <a:gd name="connsiteY961" fmla="*/ 725324 h 1351025"/>
              <a:gd name="connsiteX962" fmla="*/ 417556 w 499370"/>
              <a:gd name="connsiteY962" fmla="*/ 726888 h 1351025"/>
              <a:gd name="connsiteX963" fmla="*/ 418158 w 499370"/>
              <a:gd name="connsiteY963" fmla="*/ 729114 h 1351025"/>
              <a:gd name="connsiteX964" fmla="*/ 419722 w 499370"/>
              <a:gd name="connsiteY964" fmla="*/ 731099 h 1351025"/>
              <a:gd name="connsiteX965" fmla="*/ 421406 w 499370"/>
              <a:gd name="connsiteY965" fmla="*/ 734107 h 1351025"/>
              <a:gd name="connsiteX966" fmla="*/ 422369 w 499370"/>
              <a:gd name="connsiteY966" fmla="*/ 734528 h 1351025"/>
              <a:gd name="connsiteX967" fmla="*/ 423030 w 499370"/>
              <a:gd name="connsiteY967" fmla="*/ 736272 h 1351025"/>
              <a:gd name="connsiteX968" fmla="*/ 425557 w 499370"/>
              <a:gd name="connsiteY968" fmla="*/ 739160 h 1351025"/>
              <a:gd name="connsiteX969" fmla="*/ 427061 w 499370"/>
              <a:gd name="connsiteY969" fmla="*/ 739040 h 1351025"/>
              <a:gd name="connsiteX970" fmla="*/ 424715 w 499370"/>
              <a:gd name="connsiteY970" fmla="*/ 741927 h 1351025"/>
              <a:gd name="connsiteX971" fmla="*/ 422369 w 499370"/>
              <a:gd name="connsiteY971" fmla="*/ 742709 h 1351025"/>
              <a:gd name="connsiteX972" fmla="*/ 420022 w 499370"/>
              <a:gd name="connsiteY972" fmla="*/ 744935 h 1351025"/>
              <a:gd name="connsiteX973" fmla="*/ 418458 w 499370"/>
              <a:gd name="connsiteY973" fmla="*/ 745597 h 1351025"/>
              <a:gd name="connsiteX974" fmla="*/ 416954 w 499370"/>
              <a:gd name="connsiteY974" fmla="*/ 746920 h 1351025"/>
              <a:gd name="connsiteX975" fmla="*/ 415932 w 499370"/>
              <a:gd name="connsiteY975" fmla="*/ 749146 h 1351025"/>
              <a:gd name="connsiteX976" fmla="*/ 414548 w 499370"/>
              <a:gd name="connsiteY976" fmla="*/ 749447 h 1351025"/>
              <a:gd name="connsiteX977" fmla="*/ 412803 w 499370"/>
              <a:gd name="connsiteY977" fmla="*/ 752154 h 1351025"/>
              <a:gd name="connsiteX978" fmla="*/ 412803 w 499370"/>
              <a:gd name="connsiteY978" fmla="*/ 753237 h 1351025"/>
              <a:gd name="connsiteX979" fmla="*/ 411600 w 499370"/>
              <a:gd name="connsiteY979" fmla="*/ 755643 h 1351025"/>
              <a:gd name="connsiteX980" fmla="*/ 410157 w 499370"/>
              <a:gd name="connsiteY980" fmla="*/ 757207 h 1351025"/>
              <a:gd name="connsiteX981" fmla="*/ 407871 w 499370"/>
              <a:gd name="connsiteY981" fmla="*/ 757328 h 1351025"/>
              <a:gd name="connsiteX982" fmla="*/ 406667 w 499370"/>
              <a:gd name="connsiteY982" fmla="*/ 759012 h 1351025"/>
              <a:gd name="connsiteX983" fmla="*/ 406908 w 499370"/>
              <a:gd name="connsiteY983" fmla="*/ 759554 h 1351025"/>
              <a:gd name="connsiteX984" fmla="*/ 406066 w 499370"/>
              <a:gd name="connsiteY984" fmla="*/ 762321 h 1351025"/>
              <a:gd name="connsiteX985" fmla="*/ 404622 w 499370"/>
              <a:gd name="connsiteY985" fmla="*/ 763885 h 1351025"/>
              <a:gd name="connsiteX986" fmla="*/ 404983 w 499370"/>
              <a:gd name="connsiteY986" fmla="*/ 764968 h 1351025"/>
              <a:gd name="connsiteX987" fmla="*/ 404803 w 499370"/>
              <a:gd name="connsiteY987" fmla="*/ 767855 h 1351025"/>
              <a:gd name="connsiteX988" fmla="*/ 405224 w 499370"/>
              <a:gd name="connsiteY988" fmla="*/ 769660 h 1351025"/>
              <a:gd name="connsiteX989" fmla="*/ 403720 w 499370"/>
              <a:gd name="connsiteY989" fmla="*/ 771946 h 1351025"/>
              <a:gd name="connsiteX990" fmla="*/ 402998 w 499370"/>
              <a:gd name="connsiteY990" fmla="*/ 774473 h 1351025"/>
              <a:gd name="connsiteX991" fmla="*/ 404442 w 499370"/>
              <a:gd name="connsiteY991" fmla="*/ 775736 h 1351025"/>
              <a:gd name="connsiteX992" fmla="*/ 403238 w 499370"/>
              <a:gd name="connsiteY992" fmla="*/ 777420 h 1351025"/>
              <a:gd name="connsiteX993" fmla="*/ 402757 w 499370"/>
              <a:gd name="connsiteY993" fmla="*/ 780729 h 1351025"/>
              <a:gd name="connsiteX994" fmla="*/ 403238 w 499370"/>
              <a:gd name="connsiteY994" fmla="*/ 781872 h 1351025"/>
              <a:gd name="connsiteX995" fmla="*/ 402396 w 499370"/>
              <a:gd name="connsiteY995" fmla="*/ 783857 h 1351025"/>
              <a:gd name="connsiteX996" fmla="*/ 402877 w 499370"/>
              <a:gd name="connsiteY996" fmla="*/ 784639 h 1351025"/>
              <a:gd name="connsiteX997" fmla="*/ 401855 w 499370"/>
              <a:gd name="connsiteY997" fmla="*/ 787407 h 1351025"/>
              <a:gd name="connsiteX998" fmla="*/ 401855 w 499370"/>
              <a:gd name="connsiteY998" fmla="*/ 791437 h 1351025"/>
              <a:gd name="connsiteX999" fmla="*/ 400832 w 499370"/>
              <a:gd name="connsiteY999" fmla="*/ 791738 h 1351025"/>
              <a:gd name="connsiteX1000" fmla="*/ 400652 w 499370"/>
              <a:gd name="connsiteY1000" fmla="*/ 792881 h 1351025"/>
              <a:gd name="connsiteX1001" fmla="*/ 399148 w 499370"/>
              <a:gd name="connsiteY1001" fmla="*/ 797273 h 1351025"/>
              <a:gd name="connsiteX1002" fmla="*/ 399749 w 499370"/>
              <a:gd name="connsiteY1002" fmla="*/ 798536 h 1351025"/>
              <a:gd name="connsiteX1003" fmla="*/ 398667 w 499370"/>
              <a:gd name="connsiteY1003" fmla="*/ 801664 h 1351025"/>
              <a:gd name="connsiteX1004" fmla="*/ 399629 w 499370"/>
              <a:gd name="connsiteY1004" fmla="*/ 802025 h 1351025"/>
              <a:gd name="connsiteX1005" fmla="*/ 399749 w 499370"/>
              <a:gd name="connsiteY1005" fmla="*/ 804672 h 1351025"/>
              <a:gd name="connsiteX1006" fmla="*/ 397944 w 499370"/>
              <a:gd name="connsiteY1006" fmla="*/ 806296 h 1351025"/>
              <a:gd name="connsiteX1007" fmla="*/ 398667 w 499370"/>
              <a:gd name="connsiteY1007" fmla="*/ 807199 h 1351025"/>
              <a:gd name="connsiteX1008" fmla="*/ 398005 w 499370"/>
              <a:gd name="connsiteY1008" fmla="*/ 808161 h 1351025"/>
              <a:gd name="connsiteX1009" fmla="*/ 398426 w 499370"/>
              <a:gd name="connsiteY1009" fmla="*/ 811049 h 1351025"/>
              <a:gd name="connsiteX1010" fmla="*/ 397523 w 499370"/>
              <a:gd name="connsiteY1010" fmla="*/ 812132 h 1351025"/>
              <a:gd name="connsiteX1011" fmla="*/ 398546 w 499370"/>
              <a:gd name="connsiteY1011" fmla="*/ 812914 h 1351025"/>
              <a:gd name="connsiteX1012" fmla="*/ 397343 w 499370"/>
              <a:gd name="connsiteY1012" fmla="*/ 813455 h 1351025"/>
              <a:gd name="connsiteX1013" fmla="*/ 396741 w 499370"/>
              <a:gd name="connsiteY1013" fmla="*/ 814899 h 1351025"/>
              <a:gd name="connsiteX1014" fmla="*/ 394516 w 499370"/>
              <a:gd name="connsiteY1014" fmla="*/ 814478 h 1351025"/>
              <a:gd name="connsiteX1015" fmla="*/ 394395 w 499370"/>
              <a:gd name="connsiteY1015" fmla="*/ 815440 h 1351025"/>
              <a:gd name="connsiteX1016" fmla="*/ 392951 w 499370"/>
              <a:gd name="connsiteY1016" fmla="*/ 814899 h 1351025"/>
              <a:gd name="connsiteX1017" fmla="*/ 391869 w 499370"/>
              <a:gd name="connsiteY1017" fmla="*/ 815681 h 1351025"/>
              <a:gd name="connsiteX1018" fmla="*/ 391748 w 499370"/>
              <a:gd name="connsiteY1018" fmla="*/ 816824 h 1351025"/>
              <a:gd name="connsiteX1019" fmla="*/ 392651 w 499370"/>
              <a:gd name="connsiteY1019" fmla="*/ 818147 h 1351025"/>
              <a:gd name="connsiteX1020" fmla="*/ 391207 w 499370"/>
              <a:gd name="connsiteY1020" fmla="*/ 819351 h 1351025"/>
              <a:gd name="connsiteX1021" fmla="*/ 391327 w 499370"/>
              <a:gd name="connsiteY1021" fmla="*/ 821155 h 1351025"/>
              <a:gd name="connsiteX1022" fmla="*/ 389222 w 499370"/>
              <a:gd name="connsiteY1022" fmla="*/ 821155 h 1351025"/>
              <a:gd name="connsiteX1023" fmla="*/ 388740 w 499370"/>
              <a:gd name="connsiteY1023" fmla="*/ 822118 h 1351025"/>
              <a:gd name="connsiteX1024" fmla="*/ 387537 w 499370"/>
              <a:gd name="connsiteY1024" fmla="*/ 822118 h 1351025"/>
              <a:gd name="connsiteX1025" fmla="*/ 387116 w 499370"/>
              <a:gd name="connsiteY1025" fmla="*/ 823682 h 1351025"/>
              <a:gd name="connsiteX1026" fmla="*/ 386394 w 499370"/>
              <a:gd name="connsiteY1026" fmla="*/ 823862 h 1351025"/>
              <a:gd name="connsiteX1027" fmla="*/ 384168 w 499370"/>
              <a:gd name="connsiteY1027" fmla="*/ 826870 h 1351025"/>
              <a:gd name="connsiteX1028" fmla="*/ 381461 w 499370"/>
              <a:gd name="connsiteY1028" fmla="*/ 827231 h 1351025"/>
              <a:gd name="connsiteX1029" fmla="*/ 378333 w 499370"/>
              <a:gd name="connsiteY1029" fmla="*/ 830660 h 1351025"/>
              <a:gd name="connsiteX1030" fmla="*/ 377731 w 499370"/>
              <a:gd name="connsiteY1030" fmla="*/ 829878 h 1351025"/>
              <a:gd name="connsiteX1031" fmla="*/ 375806 w 499370"/>
              <a:gd name="connsiteY1031" fmla="*/ 830781 h 1351025"/>
              <a:gd name="connsiteX1032" fmla="*/ 372077 w 499370"/>
              <a:gd name="connsiteY1032" fmla="*/ 833187 h 1351025"/>
              <a:gd name="connsiteX1033" fmla="*/ 371836 w 499370"/>
              <a:gd name="connsiteY1033" fmla="*/ 834089 h 1351025"/>
              <a:gd name="connsiteX1034" fmla="*/ 369791 w 499370"/>
              <a:gd name="connsiteY1034" fmla="*/ 834089 h 1351025"/>
              <a:gd name="connsiteX1035" fmla="*/ 369129 w 499370"/>
              <a:gd name="connsiteY1035" fmla="*/ 836074 h 1351025"/>
              <a:gd name="connsiteX1036" fmla="*/ 367084 w 499370"/>
              <a:gd name="connsiteY1036" fmla="*/ 838300 h 1351025"/>
              <a:gd name="connsiteX1037" fmla="*/ 364918 w 499370"/>
              <a:gd name="connsiteY1037" fmla="*/ 838481 h 1351025"/>
              <a:gd name="connsiteX1038" fmla="*/ 364677 w 499370"/>
              <a:gd name="connsiteY1038" fmla="*/ 839624 h 1351025"/>
              <a:gd name="connsiteX1039" fmla="*/ 362993 w 499370"/>
              <a:gd name="connsiteY1039" fmla="*/ 840045 h 1351025"/>
              <a:gd name="connsiteX1040" fmla="*/ 361188 w 499370"/>
              <a:gd name="connsiteY1040" fmla="*/ 839143 h 1351025"/>
              <a:gd name="connsiteX1041" fmla="*/ 360827 w 499370"/>
              <a:gd name="connsiteY1041" fmla="*/ 838300 h 1351025"/>
              <a:gd name="connsiteX1042" fmla="*/ 359143 w 499370"/>
              <a:gd name="connsiteY1042" fmla="*/ 837819 h 1351025"/>
              <a:gd name="connsiteX1043" fmla="*/ 357218 w 499370"/>
              <a:gd name="connsiteY1043" fmla="*/ 837939 h 1351025"/>
              <a:gd name="connsiteX1044" fmla="*/ 357398 w 499370"/>
              <a:gd name="connsiteY1044" fmla="*/ 838842 h 1351025"/>
              <a:gd name="connsiteX1045" fmla="*/ 355413 w 499370"/>
              <a:gd name="connsiteY1045" fmla="*/ 840225 h 1351025"/>
              <a:gd name="connsiteX1046" fmla="*/ 354872 w 499370"/>
              <a:gd name="connsiteY1046" fmla="*/ 836856 h 1351025"/>
              <a:gd name="connsiteX1047" fmla="*/ 355653 w 499370"/>
              <a:gd name="connsiteY1047" fmla="*/ 836014 h 1351025"/>
              <a:gd name="connsiteX1048" fmla="*/ 355052 w 499370"/>
              <a:gd name="connsiteY1048" fmla="*/ 834390 h 1351025"/>
              <a:gd name="connsiteX1049" fmla="*/ 353067 w 499370"/>
              <a:gd name="connsiteY1049" fmla="*/ 835894 h 1351025"/>
              <a:gd name="connsiteX1050" fmla="*/ 352766 w 499370"/>
              <a:gd name="connsiteY1050" fmla="*/ 832886 h 1351025"/>
              <a:gd name="connsiteX1051" fmla="*/ 349096 w 499370"/>
              <a:gd name="connsiteY1051" fmla="*/ 830660 h 1351025"/>
              <a:gd name="connsiteX1052" fmla="*/ 348435 w 499370"/>
              <a:gd name="connsiteY1052" fmla="*/ 828615 h 1351025"/>
              <a:gd name="connsiteX1053" fmla="*/ 346630 w 499370"/>
              <a:gd name="connsiteY1053" fmla="*/ 828013 h 1351025"/>
              <a:gd name="connsiteX1054" fmla="*/ 346209 w 499370"/>
              <a:gd name="connsiteY1054" fmla="*/ 828795 h 1351025"/>
              <a:gd name="connsiteX1055" fmla="*/ 342058 w 499370"/>
              <a:gd name="connsiteY1055" fmla="*/ 830781 h 1351025"/>
              <a:gd name="connsiteX1056" fmla="*/ 339471 w 499370"/>
              <a:gd name="connsiteY1056" fmla="*/ 832405 h 1351025"/>
              <a:gd name="connsiteX1057" fmla="*/ 338870 w 499370"/>
              <a:gd name="connsiteY1057" fmla="*/ 833608 h 1351025"/>
              <a:gd name="connsiteX1058" fmla="*/ 337065 w 499370"/>
              <a:gd name="connsiteY1058" fmla="*/ 834751 h 1351025"/>
              <a:gd name="connsiteX1059" fmla="*/ 337426 w 499370"/>
              <a:gd name="connsiteY1059" fmla="*/ 836074 h 1351025"/>
              <a:gd name="connsiteX1060" fmla="*/ 338388 w 499370"/>
              <a:gd name="connsiteY1060" fmla="*/ 836676 h 1351025"/>
              <a:gd name="connsiteX1061" fmla="*/ 338208 w 499370"/>
              <a:gd name="connsiteY1061" fmla="*/ 837759 h 1351025"/>
              <a:gd name="connsiteX1062" fmla="*/ 336584 w 499370"/>
              <a:gd name="connsiteY1062" fmla="*/ 839864 h 1351025"/>
              <a:gd name="connsiteX1063" fmla="*/ 335561 w 499370"/>
              <a:gd name="connsiteY1063" fmla="*/ 844256 h 1351025"/>
              <a:gd name="connsiteX1064" fmla="*/ 332673 w 499370"/>
              <a:gd name="connsiteY1064" fmla="*/ 849550 h 1351025"/>
              <a:gd name="connsiteX1065" fmla="*/ 330808 w 499370"/>
              <a:gd name="connsiteY1065" fmla="*/ 849790 h 1351025"/>
              <a:gd name="connsiteX1066" fmla="*/ 330207 w 499370"/>
              <a:gd name="connsiteY1066" fmla="*/ 851234 h 1351025"/>
              <a:gd name="connsiteX1067" fmla="*/ 328282 w 499370"/>
              <a:gd name="connsiteY1067" fmla="*/ 852137 h 1351025"/>
              <a:gd name="connsiteX1068" fmla="*/ 327801 w 499370"/>
              <a:gd name="connsiteY1068" fmla="*/ 853280 h 1351025"/>
              <a:gd name="connsiteX1069" fmla="*/ 326597 w 499370"/>
              <a:gd name="connsiteY1069" fmla="*/ 852076 h 1351025"/>
              <a:gd name="connsiteX1070" fmla="*/ 325996 w 499370"/>
              <a:gd name="connsiteY1070" fmla="*/ 852678 h 1351025"/>
              <a:gd name="connsiteX1071" fmla="*/ 324793 w 499370"/>
              <a:gd name="connsiteY1071" fmla="*/ 851595 h 1351025"/>
              <a:gd name="connsiteX1072" fmla="*/ 324191 w 499370"/>
              <a:gd name="connsiteY1072" fmla="*/ 853941 h 1351025"/>
              <a:gd name="connsiteX1073" fmla="*/ 322988 w 499370"/>
              <a:gd name="connsiteY1073" fmla="*/ 852979 h 1351025"/>
              <a:gd name="connsiteX1074" fmla="*/ 319799 w 499370"/>
              <a:gd name="connsiteY1074" fmla="*/ 853761 h 1351025"/>
              <a:gd name="connsiteX1075" fmla="*/ 319198 w 499370"/>
              <a:gd name="connsiteY1075" fmla="*/ 855505 h 1351025"/>
              <a:gd name="connsiteX1076" fmla="*/ 316551 w 499370"/>
              <a:gd name="connsiteY1076" fmla="*/ 854062 h 1351025"/>
              <a:gd name="connsiteX1077" fmla="*/ 316070 w 499370"/>
              <a:gd name="connsiteY1077" fmla="*/ 855566 h 1351025"/>
              <a:gd name="connsiteX1078" fmla="*/ 314265 w 499370"/>
              <a:gd name="connsiteY1078" fmla="*/ 857250 h 1351025"/>
              <a:gd name="connsiteX1079" fmla="*/ 313964 w 499370"/>
              <a:gd name="connsiteY1079" fmla="*/ 858213 h 1351025"/>
              <a:gd name="connsiteX1080" fmla="*/ 312460 w 499370"/>
              <a:gd name="connsiteY1080" fmla="*/ 859416 h 1351025"/>
              <a:gd name="connsiteX1081" fmla="*/ 312581 w 499370"/>
              <a:gd name="connsiteY1081" fmla="*/ 863446 h 1351025"/>
              <a:gd name="connsiteX1082" fmla="*/ 313302 w 499370"/>
              <a:gd name="connsiteY1082" fmla="*/ 866635 h 1351025"/>
              <a:gd name="connsiteX1083" fmla="*/ 312520 w 499370"/>
              <a:gd name="connsiteY1083" fmla="*/ 868560 h 1351025"/>
              <a:gd name="connsiteX1084" fmla="*/ 314205 w 499370"/>
              <a:gd name="connsiteY1084" fmla="*/ 869943 h 1351025"/>
              <a:gd name="connsiteX1085" fmla="*/ 313904 w 499370"/>
              <a:gd name="connsiteY1085" fmla="*/ 871387 h 1351025"/>
              <a:gd name="connsiteX1086" fmla="*/ 317213 w 499370"/>
              <a:gd name="connsiteY1086" fmla="*/ 872229 h 1351025"/>
              <a:gd name="connsiteX1087" fmla="*/ 318416 w 499370"/>
              <a:gd name="connsiteY1087" fmla="*/ 871929 h 1351025"/>
              <a:gd name="connsiteX1088" fmla="*/ 318476 w 499370"/>
              <a:gd name="connsiteY1088" fmla="*/ 873432 h 1351025"/>
              <a:gd name="connsiteX1089" fmla="*/ 319438 w 499370"/>
              <a:gd name="connsiteY1089" fmla="*/ 873673 h 1351025"/>
              <a:gd name="connsiteX1090" fmla="*/ 319138 w 499370"/>
              <a:gd name="connsiteY1090" fmla="*/ 876380 h 1351025"/>
              <a:gd name="connsiteX1091" fmla="*/ 320100 w 499370"/>
              <a:gd name="connsiteY1091" fmla="*/ 877704 h 1351025"/>
              <a:gd name="connsiteX1092" fmla="*/ 319920 w 499370"/>
              <a:gd name="connsiteY1092" fmla="*/ 880591 h 1351025"/>
              <a:gd name="connsiteX1093" fmla="*/ 318596 w 499370"/>
              <a:gd name="connsiteY1093" fmla="*/ 881494 h 1351025"/>
              <a:gd name="connsiteX1094" fmla="*/ 319920 w 499370"/>
              <a:gd name="connsiteY1094" fmla="*/ 882998 h 1351025"/>
              <a:gd name="connsiteX1095" fmla="*/ 318596 w 499370"/>
              <a:gd name="connsiteY1095" fmla="*/ 883599 h 1351025"/>
              <a:gd name="connsiteX1096" fmla="*/ 318717 w 499370"/>
              <a:gd name="connsiteY1096" fmla="*/ 887088 h 1351025"/>
              <a:gd name="connsiteX1097" fmla="*/ 318115 w 499370"/>
              <a:gd name="connsiteY1097" fmla="*/ 890337 h 1351025"/>
              <a:gd name="connsiteX1098" fmla="*/ 317152 w 499370"/>
              <a:gd name="connsiteY1098" fmla="*/ 892262 h 1351025"/>
              <a:gd name="connsiteX1099" fmla="*/ 316310 w 499370"/>
              <a:gd name="connsiteY1099" fmla="*/ 892743 h 1351025"/>
              <a:gd name="connsiteX1100" fmla="*/ 315829 w 499370"/>
              <a:gd name="connsiteY1100" fmla="*/ 894247 h 1351025"/>
              <a:gd name="connsiteX1101" fmla="*/ 314806 w 499370"/>
              <a:gd name="connsiteY1101" fmla="*/ 894969 h 1351025"/>
              <a:gd name="connsiteX1102" fmla="*/ 314746 w 499370"/>
              <a:gd name="connsiteY1102" fmla="*/ 896714 h 1351025"/>
              <a:gd name="connsiteX1103" fmla="*/ 312641 w 499370"/>
              <a:gd name="connsiteY1103" fmla="*/ 898518 h 1351025"/>
              <a:gd name="connsiteX1104" fmla="*/ 312340 w 499370"/>
              <a:gd name="connsiteY1104" fmla="*/ 899721 h 1351025"/>
              <a:gd name="connsiteX1105" fmla="*/ 310234 w 499370"/>
              <a:gd name="connsiteY1105" fmla="*/ 901526 h 1351025"/>
              <a:gd name="connsiteX1106" fmla="*/ 308851 w 499370"/>
              <a:gd name="connsiteY1106" fmla="*/ 901406 h 1351025"/>
              <a:gd name="connsiteX1107" fmla="*/ 308369 w 499370"/>
              <a:gd name="connsiteY1107" fmla="*/ 903812 h 1351025"/>
              <a:gd name="connsiteX1108" fmla="*/ 307046 w 499370"/>
              <a:gd name="connsiteY1108" fmla="*/ 904173 h 1351025"/>
              <a:gd name="connsiteX1109" fmla="*/ 306926 w 499370"/>
              <a:gd name="connsiteY1109" fmla="*/ 905677 h 1351025"/>
              <a:gd name="connsiteX1110" fmla="*/ 307407 w 499370"/>
              <a:gd name="connsiteY1110" fmla="*/ 907602 h 1351025"/>
              <a:gd name="connsiteX1111" fmla="*/ 308610 w 499370"/>
              <a:gd name="connsiteY1111" fmla="*/ 908264 h 1351025"/>
              <a:gd name="connsiteX1112" fmla="*/ 309272 w 499370"/>
              <a:gd name="connsiteY1112" fmla="*/ 909828 h 1351025"/>
              <a:gd name="connsiteX1113" fmla="*/ 312039 w 499370"/>
              <a:gd name="connsiteY1113" fmla="*/ 911031 h 1351025"/>
              <a:gd name="connsiteX1114" fmla="*/ 311919 w 499370"/>
              <a:gd name="connsiteY1114" fmla="*/ 913798 h 1351025"/>
              <a:gd name="connsiteX1115" fmla="*/ 312761 w 499370"/>
              <a:gd name="connsiteY1115" fmla="*/ 914400 h 1351025"/>
              <a:gd name="connsiteX1116" fmla="*/ 312821 w 499370"/>
              <a:gd name="connsiteY1116" fmla="*/ 913197 h 1351025"/>
              <a:gd name="connsiteX1117" fmla="*/ 313723 w 499370"/>
              <a:gd name="connsiteY1117" fmla="*/ 911934 h 1351025"/>
              <a:gd name="connsiteX1118" fmla="*/ 315769 w 499370"/>
              <a:gd name="connsiteY1118" fmla="*/ 912234 h 1351025"/>
              <a:gd name="connsiteX1119" fmla="*/ 316792 w 499370"/>
              <a:gd name="connsiteY1119" fmla="*/ 913137 h 1351025"/>
              <a:gd name="connsiteX1120" fmla="*/ 316792 w 499370"/>
              <a:gd name="connsiteY1120" fmla="*/ 916265 h 1351025"/>
              <a:gd name="connsiteX1121" fmla="*/ 317453 w 499370"/>
              <a:gd name="connsiteY1121" fmla="*/ 917348 h 1351025"/>
              <a:gd name="connsiteX1122" fmla="*/ 319679 w 499370"/>
              <a:gd name="connsiteY1122" fmla="*/ 916746 h 1351025"/>
              <a:gd name="connsiteX1123" fmla="*/ 321063 w 499370"/>
              <a:gd name="connsiteY1123" fmla="*/ 915242 h 1351025"/>
              <a:gd name="connsiteX1124" fmla="*/ 322085 w 499370"/>
              <a:gd name="connsiteY1124" fmla="*/ 917949 h 1351025"/>
              <a:gd name="connsiteX1125" fmla="*/ 321725 w 499370"/>
              <a:gd name="connsiteY1125" fmla="*/ 920536 h 1351025"/>
              <a:gd name="connsiteX1126" fmla="*/ 322085 w 499370"/>
              <a:gd name="connsiteY1126" fmla="*/ 921860 h 1351025"/>
              <a:gd name="connsiteX1127" fmla="*/ 321544 w 499370"/>
              <a:gd name="connsiteY1127" fmla="*/ 922702 h 1351025"/>
              <a:gd name="connsiteX1128" fmla="*/ 322507 w 499370"/>
              <a:gd name="connsiteY1128" fmla="*/ 924567 h 1351025"/>
              <a:gd name="connsiteX1129" fmla="*/ 321905 w 499370"/>
              <a:gd name="connsiteY1129" fmla="*/ 926371 h 1351025"/>
              <a:gd name="connsiteX1130" fmla="*/ 319860 w 499370"/>
              <a:gd name="connsiteY1130" fmla="*/ 926793 h 1351025"/>
              <a:gd name="connsiteX1131" fmla="*/ 320040 w 499370"/>
              <a:gd name="connsiteY1131" fmla="*/ 929620 h 1351025"/>
              <a:gd name="connsiteX1132" fmla="*/ 320882 w 499370"/>
              <a:gd name="connsiteY1132" fmla="*/ 931064 h 1351025"/>
              <a:gd name="connsiteX1133" fmla="*/ 319920 w 499370"/>
              <a:gd name="connsiteY1133" fmla="*/ 933049 h 1351025"/>
              <a:gd name="connsiteX1134" fmla="*/ 322807 w 499370"/>
              <a:gd name="connsiteY1134" fmla="*/ 935876 h 1351025"/>
              <a:gd name="connsiteX1135" fmla="*/ 324552 w 499370"/>
              <a:gd name="connsiteY1135" fmla="*/ 935756 h 1351025"/>
              <a:gd name="connsiteX1136" fmla="*/ 327018 w 499370"/>
              <a:gd name="connsiteY1136" fmla="*/ 939366 h 1351025"/>
              <a:gd name="connsiteX1137" fmla="*/ 327018 w 499370"/>
              <a:gd name="connsiteY1137" fmla="*/ 940509 h 1351025"/>
              <a:gd name="connsiteX1138" fmla="*/ 328402 w 499370"/>
              <a:gd name="connsiteY1138" fmla="*/ 939907 h 1351025"/>
              <a:gd name="connsiteX1139" fmla="*/ 329545 w 499370"/>
              <a:gd name="connsiteY1139" fmla="*/ 940388 h 1351025"/>
              <a:gd name="connsiteX1140" fmla="*/ 330508 w 499370"/>
              <a:gd name="connsiteY1140" fmla="*/ 939787 h 1351025"/>
              <a:gd name="connsiteX1141" fmla="*/ 331711 w 499370"/>
              <a:gd name="connsiteY1141" fmla="*/ 940749 h 1351025"/>
              <a:gd name="connsiteX1142" fmla="*/ 332854 w 499370"/>
              <a:gd name="connsiteY1142" fmla="*/ 943216 h 1351025"/>
              <a:gd name="connsiteX1143" fmla="*/ 334418 w 499370"/>
              <a:gd name="connsiteY1143" fmla="*/ 942614 h 1351025"/>
              <a:gd name="connsiteX1144" fmla="*/ 335260 w 499370"/>
              <a:gd name="connsiteY1144" fmla="*/ 943697 h 1351025"/>
              <a:gd name="connsiteX1145" fmla="*/ 337005 w 499370"/>
              <a:gd name="connsiteY1145" fmla="*/ 943877 h 1351025"/>
              <a:gd name="connsiteX1146" fmla="*/ 337787 w 499370"/>
              <a:gd name="connsiteY1146" fmla="*/ 944900 h 1351025"/>
              <a:gd name="connsiteX1147" fmla="*/ 338328 w 499370"/>
              <a:gd name="connsiteY1147" fmla="*/ 947728 h 1351025"/>
              <a:gd name="connsiteX1148" fmla="*/ 336403 w 499370"/>
              <a:gd name="connsiteY1148" fmla="*/ 950134 h 1351025"/>
              <a:gd name="connsiteX1149" fmla="*/ 333756 w 499370"/>
              <a:gd name="connsiteY1149" fmla="*/ 951096 h 1351025"/>
              <a:gd name="connsiteX1150" fmla="*/ 334478 w 499370"/>
              <a:gd name="connsiteY1150" fmla="*/ 952540 h 1351025"/>
              <a:gd name="connsiteX1151" fmla="*/ 335862 w 499370"/>
              <a:gd name="connsiteY1151" fmla="*/ 953322 h 1351025"/>
              <a:gd name="connsiteX1152" fmla="*/ 336644 w 499370"/>
              <a:gd name="connsiteY1152" fmla="*/ 955728 h 1351025"/>
              <a:gd name="connsiteX1153" fmla="*/ 339652 w 499370"/>
              <a:gd name="connsiteY1153" fmla="*/ 956150 h 1351025"/>
              <a:gd name="connsiteX1154" fmla="*/ 339050 w 499370"/>
              <a:gd name="connsiteY1154" fmla="*/ 958496 h 1351025"/>
              <a:gd name="connsiteX1155" fmla="*/ 337366 w 499370"/>
              <a:gd name="connsiteY1155" fmla="*/ 959879 h 1351025"/>
              <a:gd name="connsiteX1156" fmla="*/ 336162 w 499370"/>
              <a:gd name="connsiteY1156" fmla="*/ 959157 h 1351025"/>
              <a:gd name="connsiteX1157" fmla="*/ 334899 w 499370"/>
              <a:gd name="connsiteY1157" fmla="*/ 960601 h 1351025"/>
              <a:gd name="connsiteX1158" fmla="*/ 333515 w 499370"/>
              <a:gd name="connsiteY1158" fmla="*/ 961203 h 1351025"/>
              <a:gd name="connsiteX1159" fmla="*/ 333636 w 499370"/>
              <a:gd name="connsiteY1159" fmla="*/ 962526 h 1351025"/>
              <a:gd name="connsiteX1160" fmla="*/ 332433 w 499370"/>
              <a:gd name="connsiteY1160" fmla="*/ 962707 h 1351025"/>
              <a:gd name="connsiteX1161" fmla="*/ 331651 w 499370"/>
              <a:gd name="connsiteY1161" fmla="*/ 964151 h 1351025"/>
              <a:gd name="connsiteX1162" fmla="*/ 331169 w 499370"/>
              <a:gd name="connsiteY1162" fmla="*/ 966557 h 1351025"/>
              <a:gd name="connsiteX1163" fmla="*/ 332794 w 499370"/>
              <a:gd name="connsiteY1163" fmla="*/ 970347 h 1351025"/>
              <a:gd name="connsiteX1164" fmla="*/ 334418 w 499370"/>
              <a:gd name="connsiteY1164" fmla="*/ 971129 h 1351025"/>
              <a:gd name="connsiteX1165" fmla="*/ 334598 w 499370"/>
              <a:gd name="connsiteY1165" fmla="*/ 971911 h 1351025"/>
              <a:gd name="connsiteX1166" fmla="*/ 336042 w 499370"/>
              <a:gd name="connsiteY1166" fmla="*/ 971911 h 1351025"/>
              <a:gd name="connsiteX1167" fmla="*/ 337366 w 499370"/>
              <a:gd name="connsiteY1167" fmla="*/ 970708 h 1351025"/>
              <a:gd name="connsiteX1168" fmla="*/ 337967 w 499370"/>
              <a:gd name="connsiteY1168" fmla="*/ 972513 h 1351025"/>
              <a:gd name="connsiteX1169" fmla="*/ 339291 w 499370"/>
              <a:gd name="connsiteY1169" fmla="*/ 972873 h 1351025"/>
              <a:gd name="connsiteX1170" fmla="*/ 339110 w 499370"/>
              <a:gd name="connsiteY1170" fmla="*/ 974799 h 1351025"/>
              <a:gd name="connsiteX1171" fmla="*/ 338027 w 499370"/>
              <a:gd name="connsiteY1171" fmla="*/ 976363 h 1351025"/>
              <a:gd name="connsiteX1172" fmla="*/ 338268 w 499370"/>
              <a:gd name="connsiteY1172" fmla="*/ 976964 h 1351025"/>
              <a:gd name="connsiteX1173" fmla="*/ 340554 w 499370"/>
              <a:gd name="connsiteY1173" fmla="*/ 978649 h 1351025"/>
              <a:gd name="connsiteX1174" fmla="*/ 339652 w 499370"/>
              <a:gd name="connsiteY1174" fmla="*/ 980694 h 1351025"/>
              <a:gd name="connsiteX1175" fmla="*/ 338629 w 499370"/>
              <a:gd name="connsiteY1175" fmla="*/ 980694 h 1351025"/>
              <a:gd name="connsiteX1176" fmla="*/ 337305 w 499370"/>
              <a:gd name="connsiteY1176" fmla="*/ 982499 h 1351025"/>
              <a:gd name="connsiteX1177" fmla="*/ 336463 w 499370"/>
              <a:gd name="connsiteY1177" fmla="*/ 984243 h 1351025"/>
              <a:gd name="connsiteX1178" fmla="*/ 333576 w 499370"/>
              <a:gd name="connsiteY1178" fmla="*/ 983762 h 1351025"/>
              <a:gd name="connsiteX1179" fmla="*/ 332733 w 499370"/>
              <a:gd name="connsiteY1179" fmla="*/ 982920 h 1351025"/>
              <a:gd name="connsiteX1180" fmla="*/ 331109 w 499370"/>
              <a:gd name="connsiteY1180" fmla="*/ 982619 h 1351025"/>
              <a:gd name="connsiteX1181" fmla="*/ 330207 w 499370"/>
              <a:gd name="connsiteY1181" fmla="*/ 981777 h 1351025"/>
              <a:gd name="connsiteX1182" fmla="*/ 328763 w 499370"/>
              <a:gd name="connsiteY1182" fmla="*/ 983100 h 1351025"/>
              <a:gd name="connsiteX1183" fmla="*/ 326718 w 499370"/>
              <a:gd name="connsiteY1183" fmla="*/ 983461 h 1351025"/>
              <a:gd name="connsiteX1184" fmla="*/ 325875 w 499370"/>
              <a:gd name="connsiteY1184" fmla="*/ 984303 h 1351025"/>
              <a:gd name="connsiteX1185" fmla="*/ 324853 w 499370"/>
              <a:gd name="connsiteY1185" fmla="*/ 983161 h 1351025"/>
              <a:gd name="connsiteX1186" fmla="*/ 325334 w 499370"/>
              <a:gd name="connsiteY1186" fmla="*/ 981777 h 1351025"/>
              <a:gd name="connsiteX1187" fmla="*/ 323830 w 499370"/>
              <a:gd name="connsiteY1187" fmla="*/ 981717 h 1351025"/>
              <a:gd name="connsiteX1188" fmla="*/ 323048 w 499370"/>
              <a:gd name="connsiteY1188" fmla="*/ 980092 h 1351025"/>
              <a:gd name="connsiteX1189" fmla="*/ 324732 w 499370"/>
              <a:gd name="connsiteY1189" fmla="*/ 978288 h 1351025"/>
              <a:gd name="connsiteX1190" fmla="*/ 324432 w 499370"/>
              <a:gd name="connsiteY1190" fmla="*/ 977325 h 1351025"/>
              <a:gd name="connsiteX1191" fmla="*/ 322446 w 499370"/>
              <a:gd name="connsiteY1191" fmla="*/ 977385 h 1351025"/>
              <a:gd name="connsiteX1192" fmla="*/ 321484 w 499370"/>
              <a:gd name="connsiteY1192" fmla="*/ 977987 h 1351025"/>
              <a:gd name="connsiteX1193" fmla="*/ 320401 w 499370"/>
              <a:gd name="connsiteY1193" fmla="*/ 976182 h 1351025"/>
              <a:gd name="connsiteX1194" fmla="*/ 317874 w 499370"/>
              <a:gd name="connsiteY1194" fmla="*/ 974799 h 1351025"/>
              <a:gd name="connsiteX1195" fmla="*/ 317814 w 499370"/>
              <a:gd name="connsiteY1195" fmla="*/ 972994 h 1351025"/>
              <a:gd name="connsiteX1196" fmla="*/ 316792 w 499370"/>
              <a:gd name="connsiteY1196" fmla="*/ 971009 h 1351025"/>
              <a:gd name="connsiteX1197" fmla="*/ 317634 w 499370"/>
              <a:gd name="connsiteY1197" fmla="*/ 969084 h 1351025"/>
              <a:gd name="connsiteX1198" fmla="*/ 317152 w 499370"/>
              <a:gd name="connsiteY1198" fmla="*/ 965053 h 1351025"/>
              <a:gd name="connsiteX1199" fmla="*/ 317694 w 499370"/>
              <a:gd name="connsiteY1199" fmla="*/ 963790 h 1351025"/>
              <a:gd name="connsiteX1200" fmla="*/ 317453 w 499370"/>
              <a:gd name="connsiteY1200" fmla="*/ 959759 h 1351025"/>
              <a:gd name="connsiteX1201" fmla="*/ 316671 w 499370"/>
              <a:gd name="connsiteY1201" fmla="*/ 958676 h 1351025"/>
              <a:gd name="connsiteX1202" fmla="*/ 316671 w 499370"/>
              <a:gd name="connsiteY1202" fmla="*/ 956932 h 1351025"/>
              <a:gd name="connsiteX1203" fmla="*/ 314806 w 499370"/>
              <a:gd name="connsiteY1203" fmla="*/ 953803 h 1351025"/>
              <a:gd name="connsiteX1204" fmla="*/ 311197 w 499370"/>
              <a:gd name="connsiteY1204" fmla="*/ 952119 h 1351025"/>
              <a:gd name="connsiteX1205" fmla="*/ 308490 w 499370"/>
              <a:gd name="connsiteY1205" fmla="*/ 951397 h 1351025"/>
              <a:gd name="connsiteX1206" fmla="*/ 311137 w 499370"/>
              <a:gd name="connsiteY1206" fmla="*/ 954706 h 1351025"/>
              <a:gd name="connsiteX1207" fmla="*/ 312039 w 499370"/>
              <a:gd name="connsiteY1207" fmla="*/ 957714 h 1351025"/>
              <a:gd name="connsiteX1208" fmla="*/ 310114 w 499370"/>
              <a:gd name="connsiteY1208" fmla="*/ 959759 h 1351025"/>
              <a:gd name="connsiteX1209" fmla="*/ 308550 w 499370"/>
              <a:gd name="connsiteY1209" fmla="*/ 964090 h 1351025"/>
              <a:gd name="connsiteX1210" fmla="*/ 305843 w 499370"/>
              <a:gd name="connsiteY1210" fmla="*/ 966978 h 1351025"/>
              <a:gd name="connsiteX1211" fmla="*/ 305362 w 499370"/>
              <a:gd name="connsiteY1211" fmla="*/ 968482 h 1351025"/>
              <a:gd name="connsiteX1212" fmla="*/ 302715 w 499370"/>
              <a:gd name="connsiteY1212" fmla="*/ 970227 h 1351025"/>
              <a:gd name="connsiteX1213" fmla="*/ 300549 w 499370"/>
              <a:gd name="connsiteY1213" fmla="*/ 972934 h 1351025"/>
              <a:gd name="connsiteX1214" fmla="*/ 298443 w 499370"/>
              <a:gd name="connsiteY1214" fmla="*/ 976303 h 1351025"/>
              <a:gd name="connsiteX1215" fmla="*/ 297601 w 499370"/>
              <a:gd name="connsiteY1215" fmla="*/ 979792 h 1351025"/>
              <a:gd name="connsiteX1216" fmla="*/ 296157 w 499370"/>
              <a:gd name="connsiteY1216" fmla="*/ 980754 h 1351025"/>
              <a:gd name="connsiteX1217" fmla="*/ 293270 w 499370"/>
              <a:gd name="connsiteY1217" fmla="*/ 981476 h 1351025"/>
              <a:gd name="connsiteX1218" fmla="*/ 290081 w 499370"/>
              <a:gd name="connsiteY1218" fmla="*/ 981657 h 1351025"/>
              <a:gd name="connsiteX1219" fmla="*/ 288878 w 499370"/>
              <a:gd name="connsiteY1219" fmla="*/ 982439 h 1351025"/>
              <a:gd name="connsiteX1220" fmla="*/ 286472 w 499370"/>
              <a:gd name="connsiteY1220" fmla="*/ 982318 h 1351025"/>
              <a:gd name="connsiteX1221" fmla="*/ 285209 w 499370"/>
              <a:gd name="connsiteY1221" fmla="*/ 981115 h 1351025"/>
              <a:gd name="connsiteX1222" fmla="*/ 283163 w 499370"/>
              <a:gd name="connsiteY1222" fmla="*/ 981115 h 1351025"/>
              <a:gd name="connsiteX1223" fmla="*/ 281599 w 499370"/>
              <a:gd name="connsiteY1223" fmla="*/ 982318 h 1351025"/>
              <a:gd name="connsiteX1224" fmla="*/ 276847 w 499370"/>
              <a:gd name="connsiteY1224" fmla="*/ 982799 h 1351025"/>
              <a:gd name="connsiteX1225" fmla="*/ 276245 w 499370"/>
              <a:gd name="connsiteY1225" fmla="*/ 983221 h 1351025"/>
              <a:gd name="connsiteX1226" fmla="*/ 272936 w 499370"/>
              <a:gd name="connsiteY1226" fmla="*/ 983822 h 1351025"/>
              <a:gd name="connsiteX1227" fmla="*/ 272154 w 499370"/>
              <a:gd name="connsiteY1227" fmla="*/ 983461 h 1351025"/>
              <a:gd name="connsiteX1228" fmla="*/ 270169 w 499370"/>
              <a:gd name="connsiteY1228" fmla="*/ 984664 h 1351025"/>
              <a:gd name="connsiteX1229" fmla="*/ 268665 w 499370"/>
              <a:gd name="connsiteY1229" fmla="*/ 984544 h 1351025"/>
              <a:gd name="connsiteX1230" fmla="*/ 266199 w 499370"/>
              <a:gd name="connsiteY1230" fmla="*/ 984845 h 1351025"/>
              <a:gd name="connsiteX1231" fmla="*/ 264935 w 499370"/>
              <a:gd name="connsiteY1231" fmla="*/ 985687 h 1351025"/>
              <a:gd name="connsiteX1232" fmla="*/ 262890 w 499370"/>
              <a:gd name="connsiteY1232" fmla="*/ 988515 h 1351025"/>
              <a:gd name="connsiteX1233" fmla="*/ 262830 w 499370"/>
              <a:gd name="connsiteY1233" fmla="*/ 989597 h 1351025"/>
              <a:gd name="connsiteX1234" fmla="*/ 261747 w 499370"/>
              <a:gd name="connsiteY1234" fmla="*/ 990379 h 1351025"/>
              <a:gd name="connsiteX1235" fmla="*/ 260243 w 499370"/>
              <a:gd name="connsiteY1235" fmla="*/ 990801 h 1351025"/>
              <a:gd name="connsiteX1236" fmla="*/ 259702 w 499370"/>
              <a:gd name="connsiteY1236" fmla="*/ 992004 h 1351025"/>
              <a:gd name="connsiteX1237" fmla="*/ 260243 w 499370"/>
              <a:gd name="connsiteY1237" fmla="*/ 995252 h 1351025"/>
              <a:gd name="connsiteX1238" fmla="*/ 259702 w 499370"/>
              <a:gd name="connsiteY1238" fmla="*/ 996155 h 1351025"/>
              <a:gd name="connsiteX1239" fmla="*/ 260002 w 499370"/>
              <a:gd name="connsiteY1239" fmla="*/ 998200 h 1351025"/>
              <a:gd name="connsiteX1240" fmla="*/ 258799 w 499370"/>
              <a:gd name="connsiteY1240" fmla="*/ 999584 h 1351025"/>
              <a:gd name="connsiteX1241" fmla="*/ 257476 w 499370"/>
              <a:gd name="connsiteY1241" fmla="*/ 1000245 h 1351025"/>
              <a:gd name="connsiteX1242" fmla="*/ 256995 w 499370"/>
              <a:gd name="connsiteY1242" fmla="*/ 1002170 h 1351025"/>
              <a:gd name="connsiteX1243" fmla="*/ 253746 w 499370"/>
              <a:gd name="connsiteY1243" fmla="*/ 1001388 h 1351025"/>
              <a:gd name="connsiteX1244" fmla="*/ 251099 w 499370"/>
              <a:gd name="connsiteY1244" fmla="*/ 1000065 h 1351025"/>
              <a:gd name="connsiteX1245" fmla="*/ 248512 w 499370"/>
              <a:gd name="connsiteY1245" fmla="*/ 1002471 h 1351025"/>
              <a:gd name="connsiteX1246" fmla="*/ 247851 w 499370"/>
              <a:gd name="connsiteY1246" fmla="*/ 1002652 h 1351025"/>
              <a:gd name="connsiteX1247" fmla="*/ 246467 w 499370"/>
              <a:gd name="connsiteY1247" fmla="*/ 1004878 h 1351025"/>
              <a:gd name="connsiteX1248" fmla="*/ 246768 w 499370"/>
              <a:gd name="connsiteY1248" fmla="*/ 1006081 h 1351025"/>
              <a:gd name="connsiteX1249" fmla="*/ 243940 w 499370"/>
              <a:gd name="connsiteY1249" fmla="*/ 1009089 h 1351025"/>
              <a:gd name="connsiteX1250" fmla="*/ 244782 w 499370"/>
              <a:gd name="connsiteY1250" fmla="*/ 1009871 h 1351025"/>
              <a:gd name="connsiteX1251" fmla="*/ 244422 w 499370"/>
              <a:gd name="connsiteY1251" fmla="*/ 1011495 h 1351025"/>
              <a:gd name="connsiteX1252" fmla="*/ 244782 w 499370"/>
              <a:gd name="connsiteY1252" fmla="*/ 1012397 h 1351025"/>
              <a:gd name="connsiteX1253" fmla="*/ 244241 w 499370"/>
              <a:gd name="connsiteY1253" fmla="*/ 1013540 h 1351025"/>
              <a:gd name="connsiteX1254" fmla="*/ 243219 w 499370"/>
              <a:gd name="connsiteY1254" fmla="*/ 1013239 h 1351025"/>
              <a:gd name="connsiteX1255" fmla="*/ 242737 w 499370"/>
              <a:gd name="connsiteY1255" fmla="*/ 1015586 h 1351025"/>
              <a:gd name="connsiteX1256" fmla="*/ 241775 w 499370"/>
              <a:gd name="connsiteY1256" fmla="*/ 1016187 h 1351025"/>
              <a:gd name="connsiteX1257" fmla="*/ 241053 w 499370"/>
              <a:gd name="connsiteY1257" fmla="*/ 1017330 h 1351025"/>
              <a:gd name="connsiteX1258" fmla="*/ 240030 w 499370"/>
              <a:gd name="connsiteY1258" fmla="*/ 1017029 h 1351025"/>
              <a:gd name="connsiteX1259" fmla="*/ 238346 w 499370"/>
              <a:gd name="connsiteY1259" fmla="*/ 1017571 h 1351025"/>
              <a:gd name="connsiteX1260" fmla="*/ 233172 w 499370"/>
              <a:gd name="connsiteY1260" fmla="*/ 1022564 h 1351025"/>
              <a:gd name="connsiteX1261" fmla="*/ 232210 w 499370"/>
              <a:gd name="connsiteY1261" fmla="*/ 1022263 h 1351025"/>
              <a:gd name="connsiteX1262" fmla="*/ 230886 w 499370"/>
              <a:gd name="connsiteY1262" fmla="*/ 1023226 h 1351025"/>
              <a:gd name="connsiteX1263" fmla="*/ 229081 w 499370"/>
              <a:gd name="connsiteY1263" fmla="*/ 1021722 h 1351025"/>
              <a:gd name="connsiteX1264" fmla="*/ 228239 w 499370"/>
              <a:gd name="connsiteY1264" fmla="*/ 1024308 h 1351025"/>
              <a:gd name="connsiteX1265" fmla="*/ 226795 w 499370"/>
              <a:gd name="connsiteY1265" fmla="*/ 1024008 h 1351025"/>
              <a:gd name="connsiteX1266" fmla="*/ 225953 w 499370"/>
              <a:gd name="connsiteY1266" fmla="*/ 1025452 h 1351025"/>
              <a:gd name="connsiteX1267" fmla="*/ 224750 w 499370"/>
              <a:gd name="connsiteY1267" fmla="*/ 1025812 h 1351025"/>
              <a:gd name="connsiteX1268" fmla="*/ 224449 w 499370"/>
              <a:gd name="connsiteY1268" fmla="*/ 1024429 h 1351025"/>
              <a:gd name="connsiteX1269" fmla="*/ 222705 w 499370"/>
              <a:gd name="connsiteY1269" fmla="*/ 1024128 h 1351025"/>
              <a:gd name="connsiteX1270" fmla="*/ 218794 w 499370"/>
              <a:gd name="connsiteY1270" fmla="*/ 1025692 h 1351025"/>
              <a:gd name="connsiteX1271" fmla="*/ 218915 w 499370"/>
              <a:gd name="connsiteY1271" fmla="*/ 1026595 h 1351025"/>
              <a:gd name="connsiteX1272" fmla="*/ 216087 w 499370"/>
              <a:gd name="connsiteY1272" fmla="*/ 1029001 h 1351025"/>
              <a:gd name="connsiteX1273" fmla="*/ 214884 w 499370"/>
              <a:gd name="connsiteY1273" fmla="*/ 1028640 h 1351025"/>
              <a:gd name="connsiteX1274" fmla="*/ 214644 w 499370"/>
              <a:gd name="connsiteY1274" fmla="*/ 1030445 h 1351025"/>
              <a:gd name="connsiteX1275" fmla="*/ 213200 w 499370"/>
              <a:gd name="connsiteY1275" fmla="*/ 1031227 h 1351025"/>
              <a:gd name="connsiteX1276" fmla="*/ 212778 w 499370"/>
              <a:gd name="connsiteY1276" fmla="*/ 1030565 h 1351025"/>
              <a:gd name="connsiteX1277" fmla="*/ 211034 w 499370"/>
              <a:gd name="connsiteY1277" fmla="*/ 1030324 h 1351025"/>
              <a:gd name="connsiteX1278" fmla="*/ 210132 w 499370"/>
              <a:gd name="connsiteY1278" fmla="*/ 1031166 h 1351025"/>
              <a:gd name="connsiteX1279" fmla="*/ 208628 w 499370"/>
              <a:gd name="connsiteY1279" fmla="*/ 1031106 h 1351025"/>
              <a:gd name="connsiteX1280" fmla="*/ 206763 w 499370"/>
              <a:gd name="connsiteY1280" fmla="*/ 1032851 h 1351025"/>
              <a:gd name="connsiteX1281" fmla="*/ 205680 w 499370"/>
              <a:gd name="connsiteY1281" fmla="*/ 1031527 h 1351025"/>
              <a:gd name="connsiteX1282" fmla="*/ 204116 w 499370"/>
              <a:gd name="connsiteY1282" fmla="*/ 1031046 h 1351025"/>
              <a:gd name="connsiteX1283" fmla="*/ 201830 w 499370"/>
              <a:gd name="connsiteY1283" fmla="*/ 1031888 h 1351025"/>
              <a:gd name="connsiteX1284" fmla="*/ 199604 w 499370"/>
              <a:gd name="connsiteY1284" fmla="*/ 1030926 h 1351025"/>
              <a:gd name="connsiteX1285" fmla="*/ 199243 w 499370"/>
              <a:gd name="connsiteY1285" fmla="*/ 1028459 h 1351025"/>
              <a:gd name="connsiteX1286" fmla="*/ 198040 w 499370"/>
              <a:gd name="connsiteY1286" fmla="*/ 1028098 h 1351025"/>
              <a:gd name="connsiteX1287" fmla="*/ 196235 w 499370"/>
              <a:gd name="connsiteY1287" fmla="*/ 1029181 h 1351025"/>
              <a:gd name="connsiteX1288" fmla="*/ 195874 w 499370"/>
              <a:gd name="connsiteY1288" fmla="*/ 1031407 h 1351025"/>
              <a:gd name="connsiteX1289" fmla="*/ 193227 w 499370"/>
              <a:gd name="connsiteY1289" fmla="*/ 1030625 h 1351025"/>
              <a:gd name="connsiteX1290" fmla="*/ 192505 w 499370"/>
              <a:gd name="connsiteY1290" fmla="*/ 1031527 h 1351025"/>
              <a:gd name="connsiteX1291" fmla="*/ 167840 w 499370"/>
              <a:gd name="connsiteY1291" fmla="*/ 996275 h 1351025"/>
              <a:gd name="connsiteX1292" fmla="*/ 160742 w 499370"/>
              <a:gd name="connsiteY1292" fmla="*/ 986289 h 1351025"/>
              <a:gd name="connsiteX1293" fmla="*/ 159539 w 499370"/>
              <a:gd name="connsiteY1293" fmla="*/ 991883 h 1351025"/>
              <a:gd name="connsiteX1294" fmla="*/ 156050 w 499370"/>
              <a:gd name="connsiteY1294" fmla="*/ 993568 h 1351025"/>
              <a:gd name="connsiteX1295" fmla="*/ 153523 w 499370"/>
              <a:gd name="connsiteY1295" fmla="*/ 996094 h 1351025"/>
              <a:gd name="connsiteX1296" fmla="*/ 153222 w 499370"/>
              <a:gd name="connsiteY1296" fmla="*/ 997358 h 1351025"/>
              <a:gd name="connsiteX1297" fmla="*/ 151177 w 499370"/>
              <a:gd name="connsiteY1297" fmla="*/ 998441 h 1351025"/>
              <a:gd name="connsiteX1298" fmla="*/ 149793 w 499370"/>
              <a:gd name="connsiteY1298" fmla="*/ 1005599 h 1351025"/>
              <a:gd name="connsiteX1299" fmla="*/ 145402 w 499370"/>
              <a:gd name="connsiteY1299" fmla="*/ 1003614 h 1351025"/>
              <a:gd name="connsiteX1300" fmla="*/ 142695 w 499370"/>
              <a:gd name="connsiteY1300" fmla="*/ 1019135 h 1351025"/>
              <a:gd name="connsiteX1301" fmla="*/ 141672 w 499370"/>
              <a:gd name="connsiteY1301" fmla="*/ 1025211 h 1351025"/>
              <a:gd name="connsiteX1302" fmla="*/ 153102 w 499370"/>
              <a:gd name="connsiteY1302" fmla="*/ 1027196 h 1351025"/>
              <a:gd name="connsiteX1303" fmla="*/ 153222 w 499370"/>
              <a:gd name="connsiteY1303" fmla="*/ 1027557 h 1351025"/>
              <a:gd name="connsiteX1304" fmla="*/ 156230 w 499370"/>
              <a:gd name="connsiteY1304" fmla="*/ 1028159 h 1351025"/>
              <a:gd name="connsiteX1305" fmla="*/ 155869 w 499370"/>
              <a:gd name="connsiteY1305" fmla="*/ 1028760 h 1351025"/>
              <a:gd name="connsiteX1306" fmla="*/ 156351 w 499370"/>
              <a:gd name="connsiteY1306" fmla="*/ 1031407 h 1351025"/>
              <a:gd name="connsiteX1307" fmla="*/ 166818 w 499370"/>
              <a:gd name="connsiteY1307" fmla="*/ 1035799 h 1351025"/>
              <a:gd name="connsiteX1308" fmla="*/ 167239 w 499370"/>
              <a:gd name="connsiteY1308" fmla="*/ 1037423 h 1351025"/>
              <a:gd name="connsiteX1309" fmla="*/ 168021 w 499370"/>
              <a:gd name="connsiteY1309" fmla="*/ 1041935 h 1351025"/>
              <a:gd name="connsiteX1310" fmla="*/ 169826 w 499370"/>
              <a:gd name="connsiteY1310" fmla="*/ 1046146 h 1351025"/>
              <a:gd name="connsiteX1311" fmla="*/ 172533 w 499370"/>
              <a:gd name="connsiteY1311" fmla="*/ 1049394 h 1351025"/>
              <a:gd name="connsiteX1312" fmla="*/ 173616 w 499370"/>
              <a:gd name="connsiteY1312" fmla="*/ 1052162 h 1351025"/>
              <a:gd name="connsiteX1313" fmla="*/ 177346 w 499370"/>
              <a:gd name="connsiteY1313" fmla="*/ 1058719 h 1351025"/>
              <a:gd name="connsiteX1314" fmla="*/ 179632 w 499370"/>
              <a:gd name="connsiteY1314" fmla="*/ 1061125 h 1351025"/>
              <a:gd name="connsiteX1315" fmla="*/ 181196 w 499370"/>
              <a:gd name="connsiteY1315" fmla="*/ 1063170 h 1351025"/>
              <a:gd name="connsiteX1316" fmla="*/ 186489 w 499370"/>
              <a:gd name="connsiteY1316" fmla="*/ 1073277 h 1351025"/>
              <a:gd name="connsiteX1317" fmla="*/ 184083 w 499370"/>
              <a:gd name="connsiteY1317" fmla="*/ 1088076 h 1351025"/>
              <a:gd name="connsiteX1318" fmla="*/ 183903 w 499370"/>
              <a:gd name="connsiteY1318" fmla="*/ 1088076 h 1351025"/>
              <a:gd name="connsiteX1319" fmla="*/ 181256 w 499370"/>
              <a:gd name="connsiteY1319" fmla="*/ 1104138 h 1351025"/>
              <a:gd name="connsiteX1320" fmla="*/ 181075 w 499370"/>
              <a:gd name="connsiteY1320" fmla="*/ 1104138 h 1351025"/>
              <a:gd name="connsiteX1321" fmla="*/ 178428 w 499370"/>
              <a:gd name="connsiteY1321" fmla="*/ 1120441 h 1351025"/>
              <a:gd name="connsiteX1322" fmla="*/ 173134 w 499370"/>
              <a:gd name="connsiteY1322" fmla="*/ 1119538 h 1351025"/>
              <a:gd name="connsiteX1323" fmla="*/ 154245 w 499370"/>
              <a:gd name="connsiteY1323" fmla="*/ 1116531 h 1351025"/>
              <a:gd name="connsiteX1324" fmla="*/ 154245 w 499370"/>
              <a:gd name="connsiteY1324" fmla="*/ 1116651 h 1351025"/>
              <a:gd name="connsiteX1325" fmla="*/ 139205 w 499370"/>
              <a:gd name="connsiteY1325" fmla="*/ 1114245 h 1351025"/>
              <a:gd name="connsiteX1326" fmla="*/ 138965 w 499370"/>
              <a:gd name="connsiteY1326" fmla="*/ 1115327 h 1351025"/>
              <a:gd name="connsiteX1327" fmla="*/ 142574 w 499370"/>
              <a:gd name="connsiteY1327" fmla="*/ 1118215 h 1351025"/>
              <a:gd name="connsiteX1328" fmla="*/ 144499 w 499370"/>
              <a:gd name="connsiteY1328" fmla="*/ 1118095 h 1351025"/>
              <a:gd name="connsiteX1329" fmla="*/ 146906 w 499370"/>
              <a:gd name="connsiteY1329" fmla="*/ 1119117 h 1351025"/>
              <a:gd name="connsiteX1330" fmla="*/ 148410 w 499370"/>
              <a:gd name="connsiteY1330" fmla="*/ 1121524 h 1351025"/>
              <a:gd name="connsiteX1331" fmla="*/ 146124 w 499370"/>
              <a:gd name="connsiteY1331" fmla="*/ 1123328 h 1351025"/>
              <a:gd name="connsiteX1332" fmla="*/ 145642 w 499370"/>
              <a:gd name="connsiteY1332" fmla="*/ 1126577 h 1351025"/>
              <a:gd name="connsiteX1333" fmla="*/ 146063 w 499370"/>
              <a:gd name="connsiteY1333" fmla="*/ 1127539 h 1351025"/>
              <a:gd name="connsiteX1334" fmla="*/ 149131 w 499370"/>
              <a:gd name="connsiteY1334" fmla="*/ 1129344 h 1351025"/>
              <a:gd name="connsiteX1335" fmla="*/ 150455 w 499370"/>
              <a:gd name="connsiteY1335" fmla="*/ 1130427 h 1351025"/>
              <a:gd name="connsiteX1336" fmla="*/ 152621 w 499370"/>
              <a:gd name="connsiteY1336" fmla="*/ 1130487 h 1351025"/>
              <a:gd name="connsiteX1337" fmla="*/ 153824 w 499370"/>
              <a:gd name="connsiteY1337" fmla="*/ 1131690 h 1351025"/>
              <a:gd name="connsiteX1338" fmla="*/ 153643 w 499370"/>
              <a:gd name="connsiteY1338" fmla="*/ 1133014 h 1351025"/>
              <a:gd name="connsiteX1339" fmla="*/ 152440 w 499370"/>
              <a:gd name="connsiteY1339" fmla="*/ 1133916 h 1351025"/>
              <a:gd name="connsiteX1340" fmla="*/ 152561 w 499370"/>
              <a:gd name="connsiteY1340" fmla="*/ 1135480 h 1351025"/>
              <a:gd name="connsiteX1341" fmla="*/ 154666 w 499370"/>
              <a:gd name="connsiteY1341" fmla="*/ 1135480 h 1351025"/>
              <a:gd name="connsiteX1342" fmla="*/ 156591 w 499370"/>
              <a:gd name="connsiteY1342" fmla="*/ 1136683 h 1351025"/>
              <a:gd name="connsiteX1343" fmla="*/ 159298 w 499370"/>
              <a:gd name="connsiteY1343" fmla="*/ 1141496 h 1351025"/>
              <a:gd name="connsiteX1344" fmla="*/ 161344 w 499370"/>
              <a:gd name="connsiteY1344" fmla="*/ 1142278 h 1351025"/>
              <a:gd name="connsiteX1345" fmla="*/ 162908 w 499370"/>
              <a:gd name="connsiteY1345" fmla="*/ 1142098 h 1351025"/>
              <a:gd name="connsiteX1346" fmla="*/ 164712 w 499370"/>
              <a:gd name="connsiteY1346" fmla="*/ 1142940 h 1351025"/>
              <a:gd name="connsiteX1347" fmla="*/ 166517 w 499370"/>
              <a:gd name="connsiteY1347" fmla="*/ 1147753 h 1351025"/>
              <a:gd name="connsiteX1348" fmla="*/ 168803 w 499370"/>
              <a:gd name="connsiteY1348" fmla="*/ 1150399 h 1351025"/>
              <a:gd name="connsiteX1349" fmla="*/ 173435 w 499370"/>
              <a:gd name="connsiteY1349" fmla="*/ 1151603 h 1351025"/>
              <a:gd name="connsiteX1350" fmla="*/ 175060 w 499370"/>
              <a:gd name="connsiteY1350" fmla="*/ 1152625 h 1351025"/>
              <a:gd name="connsiteX1351" fmla="*/ 175902 w 499370"/>
              <a:gd name="connsiteY1351" fmla="*/ 1150881 h 1351025"/>
              <a:gd name="connsiteX1352" fmla="*/ 174819 w 499370"/>
              <a:gd name="connsiteY1352" fmla="*/ 1147392 h 1351025"/>
              <a:gd name="connsiteX1353" fmla="*/ 176985 w 499370"/>
              <a:gd name="connsiteY1353" fmla="*/ 1144203 h 1351025"/>
              <a:gd name="connsiteX1354" fmla="*/ 179391 w 499370"/>
              <a:gd name="connsiteY1354" fmla="*/ 1143602 h 1351025"/>
              <a:gd name="connsiteX1355" fmla="*/ 180594 w 499370"/>
              <a:gd name="connsiteY1355" fmla="*/ 1142399 h 1351025"/>
              <a:gd name="connsiteX1356" fmla="*/ 182038 w 499370"/>
              <a:gd name="connsiteY1356" fmla="*/ 1142639 h 1351025"/>
              <a:gd name="connsiteX1357" fmla="*/ 183000 w 499370"/>
              <a:gd name="connsiteY1357" fmla="*/ 1143902 h 1351025"/>
              <a:gd name="connsiteX1358" fmla="*/ 182880 w 499370"/>
              <a:gd name="connsiteY1358" fmla="*/ 1145406 h 1351025"/>
              <a:gd name="connsiteX1359" fmla="*/ 184083 w 499370"/>
              <a:gd name="connsiteY1359" fmla="*/ 1146610 h 1351025"/>
              <a:gd name="connsiteX1360" fmla="*/ 185888 w 499370"/>
              <a:gd name="connsiteY1360" fmla="*/ 1146850 h 1351025"/>
              <a:gd name="connsiteX1361" fmla="*/ 188174 w 499370"/>
              <a:gd name="connsiteY1361" fmla="*/ 1146008 h 1351025"/>
              <a:gd name="connsiteX1362" fmla="*/ 189497 w 499370"/>
              <a:gd name="connsiteY1362" fmla="*/ 1147331 h 1351025"/>
              <a:gd name="connsiteX1363" fmla="*/ 189558 w 499370"/>
              <a:gd name="connsiteY1363" fmla="*/ 1148956 h 1351025"/>
              <a:gd name="connsiteX1364" fmla="*/ 191964 w 499370"/>
              <a:gd name="connsiteY1364" fmla="*/ 1150460 h 1351025"/>
              <a:gd name="connsiteX1365" fmla="*/ 193949 w 499370"/>
              <a:gd name="connsiteY1365" fmla="*/ 1150038 h 1351025"/>
              <a:gd name="connsiteX1366" fmla="*/ 197258 w 499370"/>
              <a:gd name="connsiteY1366" fmla="*/ 1150339 h 1351025"/>
              <a:gd name="connsiteX1367" fmla="*/ 199484 w 499370"/>
              <a:gd name="connsiteY1367" fmla="*/ 1151061 h 1351025"/>
              <a:gd name="connsiteX1368" fmla="*/ 199905 w 499370"/>
              <a:gd name="connsiteY1368" fmla="*/ 1153468 h 1351025"/>
              <a:gd name="connsiteX1369" fmla="*/ 198100 w 499370"/>
              <a:gd name="connsiteY1369" fmla="*/ 1155332 h 1351025"/>
              <a:gd name="connsiteX1370" fmla="*/ 201228 w 499370"/>
              <a:gd name="connsiteY1370" fmla="*/ 1157739 h 1351025"/>
              <a:gd name="connsiteX1371" fmla="*/ 204236 w 499370"/>
              <a:gd name="connsiteY1371" fmla="*/ 1158340 h 1351025"/>
              <a:gd name="connsiteX1372" fmla="*/ 205620 w 499370"/>
              <a:gd name="connsiteY1372" fmla="*/ 1157679 h 1351025"/>
              <a:gd name="connsiteX1373" fmla="*/ 206462 w 499370"/>
              <a:gd name="connsiteY1373" fmla="*/ 1158641 h 1351025"/>
              <a:gd name="connsiteX1374" fmla="*/ 207966 w 499370"/>
              <a:gd name="connsiteY1374" fmla="*/ 1158461 h 1351025"/>
              <a:gd name="connsiteX1375" fmla="*/ 211816 w 499370"/>
              <a:gd name="connsiteY1375" fmla="*/ 1159363 h 1351025"/>
              <a:gd name="connsiteX1376" fmla="*/ 215786 w 499370"/>
              <a:gd name="connsiteY1376" fmla="*/ 1158942 h 1351025"/>
              <a:gd name="connsiteX1377" fmla="*/ 218614 w 499370"/>
              <a:gd name="connsiteY1377" fmla="*/ 1157739 h 1351025"/>
              <a:gd name="connsiteX1378" fmla="*/ 220419 w 499370"/>
              <a:gd name="connsiteY1378" fmla="*/ 1157498 h 1351025"/>
              <a:gd name="connsiteX1379" fmla="*/ 222043 w 499370"/>
              <a:gd name="connsiteY1379" fmla="*/ 1157859 h 1351025"/>
              <a:gd name="connsiteX1380" fmla="*/ 223246 w 499370"/>
              <a:gd name="connsiteY1380" fmla="*/ 1159243 h 1351025"/>
              <a:gd name="connsiteX1381" fmla="*/ 223968 w 499370"/>
              <a:gd name="connsiteY1381" fmla="*/ 1161649 h 1351025"/>
              <a:gd name="connsiteX1382" fmla="*/ 227036 w 499370"/>
              <a:gd name="connsiteY1382" fmla="*/ 1162251 h 1351025"/>
              <a:gd name="connsiteX1383" fmla="*/ 229923 w 499370"/>
              <a:gd name="connsiteY1383" fmla="*/ 1163153 h 1351025"/>
              <a:gd name="connsiteX1384" fmla="*/ 230946 w 499370"/>
              <a:gd name="connsiteY1384" fmla="*/ 1162251 h 1351025"/>
              <a:gd name="connsiteX1385" fmla="*/ 234255 w 499370"/>
              <a:gd name="connsiteY1385" fmla="*/ 1162371 h 1351025"/>
              <a:gd name="connsiteX1386" fmla="*/ 236180 w 499370"/>
              <a:gd name="connsiteY1386" fmla="*/ 1163574 h 1351025"/>
              <a:gd name="connsiteX1387" fmla="*/ 237864 w 499370"/>
              <a:gd name="connsiteY1387" fmla="*/ 1165860 h 1351025"/>
              <a:gd name="connsiteX1388" fmla="*/ 240150 w 499370"/>
              <a:gd name="connsiteY1388" fmla="*/ 1165740 h 1351025"/>
              <a:gd name="connsiteX1389" fmla="*/ 242256 w 499370"/>
              <a:gd name="connsiteY1389" fmla="*/ 1166341 h 1351025"/>
              <a:gd name="connsiteX1390" fmla="*/ 245986 w 499370"/>
              <a:gd name="connsiteY1390" fmla="*/ 1166401 h 1351025"/>
              <a:gd name="connsiteX1391" fmla="*/ 243700 w 499370"/>
              <a:gd name="connsiteY1391" fmla="*/ 1181441 h 1351025"/>
              <a:gd name="connsiteX1392" fmla="*/ 241895 w 499370"/>
              <a:gd name="connsiteY1392" fmla="*/ 1181200 h 1351025"/>
              <a:gd name="connsiteX1393" fmla="*/ 239489 w 499370"/>
              <a:gd name="connsiteY1393" fmla="*/ 1196841 h 1351025"/>
              <a:gd name="connsiteX1394" fmla="*/ 255611 w 499370"/>
              <a:gd name="connsiteY1394" fmla="*/ 1199368 h 1351025"/>
              <a:gd name="connsiteX1395" fmla="*/ 271252 w 499370"/>
              <a:gd name="connsiteY1395" fmla="*/ 1201774 h 1351025"/>
              <a:gd name="connsiteX1396" fmla="*/ 296398 w 499370"/>
              <a:gd name="connsiteY1396" fmla="*/ 1205504 h 1351025"/>
              <a:gd name="connsiteX1397" fmla="*/ 292428 w 499370"/>
              <a:gd name="connsiteY1397" fmla="*/ 1231673 h 1351025"/>
              <a:gd name="connsiteX1398" fmla="*/ 285209 w 499370"/>
              <a:gd name="connsiteY1398" fmla="*/ 1279619 h 1351025"/>
              <a:gd name="connsiteX1399" fmla="*/ 277809 w 499370"/>
              <a:gd name="connsiteY1399" fmla="*/ 1328166 h 1351025"/>
              <a:gd name="connsiteX1400" fmla="*/ 274380 w 499370"/>
              <a:gd name="connsiteY1400" fmla="*/ 1351026 h 1351025"/>
              <a:gd name="connsiteX1401" fmla="*/ 269989 w 499370"/>
              <a:gd name="connsiteY1401" fmla="*/ 1350364 h 1351025"/>
              <a:gd name="connsiteX1402" fmla="*/ 259762 w 499370"/>
              <a:gd name="connsiteY1402" fmla="*/ 1348800 h 1351025"/>
              <a:gd name="connsiteX1403" fmla="*/ 258859 w 499370"/>
              <a:gd name="connsiteY1403" fmla="*/ 1348620 h 1351025"/>
              <a:gd name="connsiteX1404" fmla="*/ 249294 w 499370"/>
              <a:gd name="connsiteY1404" fmla="*/ 1347116 h 1351025"/>
              <a:gd name="connsiteX1405" fmla="*/ 244301 w 499370"/>
              <a:gd name="connsiteY1405" fmla="*/ 1346394 h 1351025"/>
              <a:gd name="connsiteX1406" fmla="*/ 239609 w 499370"/>
              <a:gd name="connsiteY1406" fmla="*/ 1345732 h 1351025"/>
              <a:gd name="connsiteX1407" fmla="*/ 235578 w 499370"/>
              <a:gd name="connsiteY1407" fmla="*/ 1345010 h 1351025"/>
              <a:gd name="connsiteX1408" fmla="*/ 229021 w 499370"/>
              <a:gd name="connsiteY1408" fmla="*/ 1344048 h 1351025"/>
              <a:gd name="connsiteX1409" fmla="*/ 224690 w 499370"/>
              <a:gd name="connsiteY1409" fmla="*/ 1343266 h 1351025"/>
              <a:gd name="connsiteX1410" fmla="*/ 222644 w 499370"/>
              <a:gd name="connsiteY1410" fmla="*/ 1342965 h 1351025"/>
              <a:gd name="connsiteX1411" fmla="*/ 219155 w 499370"/>
              <a:gd name="connsiteY1411" fmla="*/ 1342484 h 1351025"/>
              <a:gd name="connsiteX1412" fmla="*/ 215907 w 499370"/>
              <a:gd name="connsiteY1412" fmla="*/ 1341942 h 1351025"/>
              <a:gd name="connsiteX1413" fmla="*/ 211575 w 499370"/>
              <a:gd name="connsiteY1413" fmla="*/ 1341220 h 1351025"/>
              <a:gd name="connsiteX1414" fmla="*/ 209771 w 499370"/>
              <a:gd name="connsiteY1414" fmla="*/ 1340920 h 1351025"/>
              <a:gd name="connsiteX1415" fmla="*/ 206763 w 499370"/>
              <a:gd name="connsiteY1415" fmla="*/ 1340378 h 1351025"/>
              <a:gd name="connsiteX1416" fmla="*/ 197799 w 499370"/>
              <a:gd name="connsiteY1416" fmla="*/ 1339055 h 1351025"/>
              <a:gd name="connsiteX1417" fmla="*/ 189377 w 499370"/>
              <a:gd name="connsiteY1417" fmla="*/ 1337671 h 1351025"/>
              <a:gd name="connsiteX1418" fmla="*/ 186610 w 499370"/>
              <a:gd name="connsiteY1418" fmla="*/ 1337250 h 1351025"/>
              <a:gd name="connsiteX1419" fmla="*/ 182579 w 499370"/>
              <a:gd name="connsiteY1419" fmla="*/ 1336588 h 1351025"/>
              <a:gd name="connsiteX1420" fmla="*/ 181316 w 499370"/>
              <a:gd name="connsiteY1420" fmla="*/ 1336347 h 1351025"/>
              <a:gd name="connsiteX1421" fmla="*/ 178248 w 499370"/>
              <a:gd name="connsiteY1421" fmla="*/ 1335926 h 1351025"/>
              <a:gd name="connsiteX1422" fmla="*/ 175240 w 499370"/>
              <a:gd name="connsiteY1422" fmla="*/ 1335385 h 1351025"/>
              <a:gd name="connsiteX1423" fmla="*/ 173315 w 499370"/>
              <a:gd name="connsiteY1423" fmla="*/ 1335084 h 1351025"/>
              <a:gd name="connsiteX1424" fmla="*/ 171149 w 499370"/>
              <a:gd name="connsiteY1424" fmla="*/ 1334663 h 1351025"/>
              <a:gd name="connsiteX1425" fmla="*/ 164953 w 499370"/>
              <a:gd name="connsiteY1425" fmla="*/ 1333701 h 1351025"/>
              <a:gd name="connsiteX1426" fmla="*/ 163148 w 499370"/>
              <a:gd name="connsiteY1426" fmla="*/ 1333520 h 1351025"/>
              <a:gd name="connsiteX1427" fmla="*/ 159118 w 499370"/>
              <a:gd name="connsiteY1427" fmla="*/ 1332798 h 1351025"/>
              <a:gd name="connsiteX1428" fmla="*/ 153583 w 499370"/>
              <a:gd name="connsiteY1428" fmla="*/ 1331956 h 1351025"/>
              <a:gd name="connsiteX1429" fmla="*/ 148831 w 499370"/>
              <a:gd name="connsiteY1429" fmla="*/ 1331234 h 1351025"/>
              <a:gd name="connsiteX1430" fmla="*/ 143296 w 499370"/>
              <a:gd name="connsiteY1430" fmla="*/ 1330332 h 1351025"/>
              <a:gd name="connsiteX1431" fmla="*/ 139687 w 499370"/>
              <a:gd name="connsiteY1431" fmla="*/ 1329730 h 1351025"/>
              <a:gd name="connsiteX1432" fmla="*/ 137040 w 499370"/>
              <a:gd name="connsiteY1432" fmla="*/ 1329369 h 1351025"/>
              <a:gd name="connsiteX1433" fmla="*/ 132227 w 499370"/>
              <a:gd name="connsiteY1433" fmla="*/ 1328286 h 1351025"/>
              <a:gd name="connsiteX1434" fmla="*/ 122421 w 499370"/>
              <a:gd name="connsiteY1434" fmla="*/ 1326722 h 1351025"/>
              <a:gd name="connsiteX1435" fmla="*/ 119233 w 499370"/>
              <a:gd name="connsiteY1435" fmla="*/ 1326181 h 1351025"/>
              <a:gd name="connsiteX1436" fmla="*/ 117308 w 499370"/>
              <a:gd name="connsiteY1436" fmla="*/ 1325880 h 1351025"/>
              <a:gd name="connsiteX1437" fmla="*/ 115082 w 499370"/>
              <a:gd name="connsiteY1437" fmla="*/ 1325459 h 1351025"/>
              <a:gd name="connsiteX1438" fmla="*/ 97636 w 499370"/>
              <a:gd name="connsiteY1438" fmla="*/ 1322631 h 1351025"/>
              <a:gd name="connsiteX1439" fmla="*/ 94628 w 499370"/>
              <a:gd name="connsiteY1439" fmla="*/ 1322090 h 1351025"/>
              <a:gd name="connsiteX1440" fmla="*/ 89214 w 499370"/>
              <a:gd name="connsiteY1440" fmla="*/ 1321428 h 1351025"/>
              <a:gd name="connsiteX1441" fmla="*/ 84281 w 499370"/>
              <a:gd name="connsiteY1441" fmla="*/ 1320526 h 1351025"/>
              <a:gd name="connsiteX1442" fmla="*/ 76461 w 499370"/>
              <a:gd name="connsiteY1442" fmla="*/ 1319142 h 1351025"/>
              <a:gd name="connsiteX1443" fmla="*/ 60459 w 499370"/>
              <a:gd name="connsiteY1443" fmla="*/ 1316315 h 1351025"/>
              <a:gd name="connsiteX1444" fmla="*/ 53841 w 499370"/>
              <a:gd name="connsiteY1444" fmla="*/ 1315172 h 1351025"/>
              <a:gd name="connsiteX1445" fmla="*/ 41268 w 499370"/>
              <a:gd name="connsiteY1445" fmla="*/ 1313066 h 1351025"/>
              <a:gd name="connsiteX1446" fmla="*/ 36636 w 499370"/>
              <a:gd name="connsiteY1446" fmla="*/ 1312164 h 1351025"/>
              <a:gd name="connsiteX1447" fmla="*/ 31222 w 499370"/>
              <a:gd name="connsiteY1447" fmla="*/ 1311202 h 1351025"/>
              <a:gd name="connsiteX1448" fmla="*/ 18529 w 499370"/>
              <a:gd name="connsiteY1448" fmla="*/ 1308976 h 1351025"/>
              <a:gd name="connsiteX1449" fmla="*/ 2286 w 499370"/>
              <a:gd name="connsiteY1449" fmla="*/ 1306148 h 1351025"/>
              <a:gd name="connsiteX1450" fmla="*/ 0 w 499370"/>
              <a:gd name="connsiteY1450" fmla="*/ 1305426 h 1351025"/>
              <a:gd name="connsiteX1451" fmla="*/ 180 w 499370"/>
              <a:gd name="connsiteY1451" fmla="*/ 1304283 h 1351025"/>
              <a:gd name="connsiteX1452" fmla="*/ 602 w 499370"/>
              <a:gd name="connsiteY1452" fmla="*/ 1302057 h 1351025"/>
              <a:gd name="connsiteX1453" fmla="*/ 3008 w 499370"/>
              <a:gd name="connsiteY1453" fmla="*/ 1287980 h 1351025"/>
              <a:gd name="connsiteX1454" fmla="*/ 6136 w 499370"/>
              <a:gd name="connsiteY1454" fmla="*/ 1269572 h 1351025"/>
              <a:gd name="connsiteX1455" fmla="*/ 7700 w 499370"/>
              <a:gd name="connsiteY1455" fmla="*/ 1261451 h 1351025"/>
              <a:gd name="connsiteX1456" fmla="*/ 10588 w 499370"/>
              <a:gd name="connsiteY1456" fmla="*/ 1244607 h 1351025"/>
              <a:gd name="connsiteX1457" fmla="*/ 11611 w 499370"/>
              <a:gd name="connsiteY1457" fmla="*/ 1238410 h 1351025"/>
              <a:gd name="connsiteX1458" fmla="*/ 12753 w 499370"/>
              <a:gd name="connsiteY1458" fmla="*/ 1231673 h 1351025"/>
              <a:gd name="connsiteX1459" fmla="*/ 13355 w 499370"/>
              <a:gd name="connsiteY1459" fmla="*/ 1227582 h 1351025"/>
              <a:gd name="connsiteX1460" fmla="*/ 14378 w 499370"/>
              <a:gd name="connsiteY1460" fmla="*/ 1222408 h 1351025"/>
              <a:gd name="connsiteX1461" fmla="*/ 15882 w 499370"/>
              <a:gd name="connsiteY1461" fmla="*/ 1213385 h 1351025"/>
              <a:gd name="connsiteX1462" fmla="*/ 16243 w 499370"/>
              <a:gd name="connsiteY1462" fmla="*/ 1211580 h 1351025"/>
              <a:gd name="connsiteX1463" fmla="*/ 17205 w 499370"/>
              <a:gd name="connsiteY1463" fmla="*/ 1205805 h 1351025"/>
              <a:gd name="connsiteX1464" fmla="*/ 18769 w 499370"/>
              <a:gd name="connsiteY1464" fmla="*/ 1197142 h 1351025"/>
              <a:gd name="connsiteX1465" fmla="*/ 20153 w 499370"/>
              <a:gd name="connsiteY1465" fmla="*/ 1188118 h 1351025"/>
              <a:gd name="connsiteX1466" fmla="*/ 22138 w 499370"/>
              <a:gd name="connsiteY1466" fmla="*/ 1177290 h 1351025"/>
              <a:gd name="connsiteX1467" fmla="*/ 23341 w 499370"/>
              <a:gd name="connsiteY1467" fmla="*/ 1170913 h 1351025"/>
              <a:gd name="connsiteX1468" fmla="*/ 27011 w 499370"/>
              <a:gd name="connsiteY1468" fmla="*/ 1149497 h 1351025"/>
              <a:gd name="connsiteX1469" fmla="*/ 28214 w 499370"/>
              <a:gd name="connsiteY1469" fmla="*/ 1142278 h 1351025"/>
              <a:gd name="connsiteX1470" fmla="*/ 29658 w 499370"/>
              <a:gd name="connsiteY1470" fmla="*/ 1133736 h 1351025"/>
              <a:gd name="connsiteX1471" fmla="*/ 31041 w 499370"/>
              <a:gd name="connsiteY1471" fmla="*/ 1126336 h 1351025"/>
              <a:gd name="connsiteX1472" fmla="*/ 31041 w 499370"/>
              <a:gd name="connsiteY1472" fmla="*/ 1125735 h 1351025"/>
              <a:gd name="connsiteX1473" fmla="*/ 32305 w 499370"/>
              <a:gd name="connsiteY1473" fmla="*/ 1118516 h 1351025"/>
              <a:gd name="connsiteX1474" fmla="*/ 34952 w 499370"/>
              <a:gd name="connsiteY1474" fmla="*/ 1103356 h 1351025"/>
              <a:gd name="connsiteX1475" fmla="*/ 35553 w 499370"/>
              <a:gd name="connsiteY1475" fmla="*/ 1099626 h 1351025"/>
              <a:gd name="connsiteX1476" fmla="*/ 36456 w 499370"/>
              <a:gd name="connsiteY1476" fmla="*/ 1094272 h 1351025"/>
              <a:gd name="connsiteX1477" fmla="*/ 36877 w 499370"/>
              <a:gd name="connsiteY1477" fmla="*/ 1091866 h 1351025"/>
              <a:gd name="connsiteX1478" fmla="*/ 37178 w 499370"/>
              <a:gd name="connsiteY1478" fmla="*/ 1089881 h 1351025"/>
              <a:gd name="connsiteX1479" fmla="*/ 37358 w 499370"/>
              <a:gd name="connsiteY1479" fmla="*/ 1088798 h 1351025"/>
              <a:gd name="connsiteX1480" fmla="*/ 38561 w 499370"/>
              <a:gd name="connsiteY1480" fmla="*/ 1082481 h 1351025"/>
              <a:gd name="connsiteX1481" fmla="*/ 41389 w 499370"/>
              <a:gd name="connsiteY1481" fmla="*/ 1065998 h 1351025"/>
              <a:gd name="connsiteX1482" fmla="*/ 43314 w 499370"/>
              <a:gd name="connsiteY1482" fmla="*/ 1054869 h 1351025"/>
              <a:gd name="connsiteX1483" fmla="*/ 48066 w 499370"/>
              <a:gd name="connsiteY1483" fmla="*/ 1026955 h 1351025"/>
              <a:gd name="connsiteX1484" fmla="*/ 48608 w 499370"/>
              <a:gd name="connsiteY1484" fmla="*/ 1023948 h 1351025"/>
              <a:gd name="connsiteX1485" fmla="*/ 49450 w 499370"/>
              <a:gd name="connsiteY1485" fmla="*/ 1019736 h 1351025"/>
              <a:gd name="connsiteX1486" fmla="*/ 50593 w 499370"/>
              <a:gd name="connsiteY1486" fmla="*/ 1012758 h 1351025"/>
              <a:gd name="connsiteX1487" fmla="*/ 51134 w 499370"/>
              <a:gd name="connsiteY1487" fmla="*/ 1009690 h 1351025"/>
              <a:gd name="connsiteX1488" fmla="*/ 51134 w 499370"/>
              <a:gd name="connsiteY1488" fmla="*/ 1009209 h 1351025"/>
              <a:gd name="connsiteX1489" fmla="*/ 51856 w 499370"/>
              <a:gd name="connsiteY1489" fmla="*/ 1005419 h 1351025"/>
              <a:gd name="connsiteX1490" fmla="*/ 53180 w 499370"/>
              <a:gd name="connsiteY1490" fmla="*/ 997598 h 1351025"/>
              <a:gd name="connsiteX1491" fmla="*/ 54563 w 499370"/>
              <a:gd name="connsiteY1491" fmla="*/ 989778 h 1351025"/>
              <a:gd name="connsiteX1492" fmla="*/ 54563 w 499370"/>
              <a:gd name="connsiteY1492" fmla="*/ 989597 h 1351025"/>
              <a:gd name="connsiteX1493" fmla="*/ 56368 w 499370"/>
              <a:gd name="connsiteY1493" fmla="*/ 979671 h 1351025"/>
              <a:gd name="connsiteX1494" fmla="*/ 57150 w 499370"/>
              <a:gd name="connsiteY1494" fmla="*/ 975160 h 1351025"/>
              <a:gd name="connsiteX1495" fmla="*/ 57150 w 499370"/>
              <a:gd name="connsiteY1495" fmla="*/ 975039 h 1351025"/>
              <a:gd name="connsiteX1496" fmla="*/ 57571 w 499370"/>
              <a:gd name="connsiteY1496" fmla="*/ 972633 h 1351025"/>
              <a:gd name="connsiteX1497" fmla="*/ 57992 w 499370"/>
              <a:gd name="connsiteY1497" fmla="*/ 969625 h 1351025"/>
              <a:gd name="connsiteX1498" fmla="*/ 58353 w 499370"/>
              <a:gd name="connsiteY1498" fmla="*/ 968061 h 1351025"/>
              <a:gd name="connsiteX1499" fmla="*/ 58534 w 499370"/>
              <a:gd name="connsiteY1499" fmla="*/ 966437 h 1351025"/>
              <a:gd name="connsiteX1500" fmla="*/ 58895 w 499370"/>
              <a:gd name="connsiteY1500" fmla="*/ 965655 h 1351025"/>
              <a:gd name="connsiteX1501" fmla="*/ 59256 w 499370"/>
              <a:gd name="connsiteY1501" fmla="*/ 965233 h 1351025"/>
              <a:gd name="connsiteX1502" fmla="*/ 59496 w 499370"/>
              <a:gd name="connsiteY1502" fmla="*/ 964872 h 1351025"/>
              <a:gd name="connsiteX1503" fmla="*/ 59616 w 499370"/>
              <a:gd name="connsiteY1503" fmla="*/ 964211 h 1351025"/>
              <a:gd name="connsiteX1504" fmla="*/ 58594 w 499370"/>
              <a:gd name="connsiteY1504" fmla="*/ 962286 h 1351025"/>
              <a:gd name="connsiteX1505" fmla="*/ 58774 w 499370"/>
              <a:gd name="connsiteY1505" fmla="*/ 961263 h 1351025"/>
              <a:gd name="connsiteX1506" fmla="*/ 60218 w 499370"/>
              <a:gd name="connsiteY1506" fmla="*/ 960060 h 1351025"/>
              <a:gd name="connsiteX1507" fmla="*/ 61542 w 499370"/>
              <a:gd name="connsiteY1507" fmla="*/ 960541 h 1351025"/>
              <a:gd name="connsiteX1508" fmla="*/ 62143 w 499370"/>
              <a:gd name="connsiteY1508" fmla="*/ 958736 h 1351025"/>
              <a:gd name="connsiteX1509" fmla="*/ 60940 w 499370"/>
              <a:gd name="connsiteY1509" fmla="*/ 957774 h 1351025"/>
              <a:gd name="connsiteX1510" fmla="*/ 60940 w 499370"/>
              <a:gd name="connsiteY1510" fmla="*/ 957112 h 1351025"/>
              <a:gd name="connsiteX1511" fmla="*/ 63046 w 499370"/>
              <a:gd name="connsiteY1511" fmla="*/ 956330 h 1351025"/>
              <a:gd name="connsiteX1512" fmla="*/ 65211 w 499370"/>
              <a:gd name="connsiteY1512" fmla="*/ 956571 h 1351025"/>
              <a:gd name="connsiteX1513" fmla="*/ 66535 w 499370"/>
              <a:gd name="connsiteY1513" fmla="*/ 955969 h 1351025"/>
              <a:gd name="connsiteX1514" fmla="*/ 66595 w 499370"/>
              <a:gd name="connsiteY1514" fmla="*/ 954285 h 1351025"/>
              <a:gd name="connsiteX1515" fmla="*/ 67557 w 499370"/>
              <a:gd name="connsiteY1515" fmla="*/ 952179 h 1351025"/>
              <a:gd name="connsiteX1516" fmla="*/ 68279 w 499370"/>
              <a:gd name="connsiteY1516" fmla="*/ 950555 h 1351025"/>
              <a:gd name="connsiteX1517" fmla="*/ 68400 w 499370"/>
              <a:gd name="connsiteY1517" fmla="*/ 949051 h 1351025"/>
              <a:gd name="connsiteX1518" fmla="*/ 68219 w 499370"/>
              <a:gd name="connsiteY1518" fmla="*/ 948329 h 1351025"/>
              <a:gd name="connsiteX1519" fmla="*/ 68279 w 499370"/>
              <a:gd name="connsiteY1519" fmla="*/ 947246 h 1351025"/>
              <a:gd name="connsiteX1520" fmla="*/ 70986 w 499370"/>
              <a:gd name="connsiteY1520" fmla="*/ 947066 h 1351025"/>
              <a:gd name="connsiteX1521" fmla="*/ 71588 w 499370"/>
              <a:gd name="connsiteY1521" fmla="*/ 945261 h 1351025"/>
              <a:gd name="connsiteX1522" fmla="*/ 70565 w 499370"/>
              <a:gd name="connsiteY1522" fmla="*/ 943577 h 1351025"/>
              <a:gd name="connsiteX1523" fmla="*/ 70565 w 499370"/>
              <a:gd name="connsiteY1523" fmla="*/ 943095 h 1351025"/>
              <a:gd name="connsiteX1524" fmla="*/ 70746 w 499370"/>
              <a:gd name="connsiteY1524" fmla="*/ 942494 h 1351025"/>
              <a:gd name="connsiteX1525" fmla="*/ 71347 w 499370"/>
              <a:gd name="connsiteY1525" fmla="*/ 942313 h 1351025"/>
              <a:gd name="connsiteX1526" fmla="*/ 71708 w 499370"/>
              <a:gd name="connsiteY1526" fmla="*/ 941712 h 1351025"/>
              <a:gd name="connsiteX1527" fmla="*/ 71949 w 499370"/>
              <a:gd name="connsiteY1527" fmla="*/ 940809 h 1351025"/>
              <a:gd name="connsiteX1528" fmla="*/ 72189 w 499370"/>
              <a:gd name="connsiteY1528" fmla="*/ 940388 h 1351025"/>
              <a:gd name="connsiteX1529" fmla="*/ 72189 w 499370"/>
              <a:gd name="connsiteY1529" fmla="*/ 940087 h 1351025"/>
              <a:gd name="connsiteX1530" fmla="*/ 70806 w 499370"/>
              <a:gd name="connsiteY1530" fmla="*/ 939606 h 1351025"/>
              <a:gd name="connsiteX1531" fmla="*/ 72851 w 499370"/>
              <a:gd name="connsiteY1531" fmla="*/ 938162 h 1351025"/>
              <a:gd name="connsiteX1532" fmla="*/ 72490 w 499370"/>
              <a:gd name="connsiteY1532" fmla="*/ 937741 h 1351025"/>
              <a:gd name="connsiteX1533" fmla="*/ 71287 w 499370"/>
              <a:gd name="connsiteY1533" fmla="*/ 937561 h 1351025"/>
              <a:gd name="connsiteX1534" fmla="*/ 71287 w 499370"/>
              <a:gd name="connsiteY1534" fmla="*/ 936959 h 1351025"/>
              <a:gd name="connsiteX1535" fmla="*/ 70926 w 499370"/>
              <a:gd name="connsiteY1535" fmla="*/ 936839 h 1351025"/>
              <a:gd name="connsiteX1536" fmla="*/ 70746 w 499370"/>
              <a:gd name="connsiteY1536" fmla="*/ 936297 h 1351025"/>
              <a:gd name="connsiteX1537" fmla="*/ 70866 w 499370"/>
              <a:gd name="connsiteY1537" fmla="*/ 936117 h 1351025"/>
              <a:gd name="connsiteX1538" fmla="*/ 70986 w 499370"/>
              <a:gd name="connsiteY1538" fmla="*/ 935816 h 1351025"/>
              <a:gd name="connsiteX1539" fmla="*/ 71287 w 499370"/>
              <a:gd name="connsiteY1539" fmla="*/ 935756 h 1351025"/>
              <a:gd name="connsiteX1540" fmla="*/ 71889 w 499370"/>
              <a:gd name="connsiteY1540" fmla="*/ 935756 h 1351025"/>
              <a:gd name="connsiteX1541" fmla="*/ 72009 w 499370"/>
              <a:gd name="connsiteY1541" fmla="*/ 935997 h 1351025"/>
              <a:gd name="connsiteX1542" fmla="*/ 72310 w 499370"/>
              <a:gd name="connsiteY1542" fmla="*/ 935756 h 1351025"/>
              <a:gd name="connsiteX1543" fmla="*/ 72731 w 499370"/>
              <a:gd name="connsiteY1543" fmla="*/ 935154 h 1351025"/>
              <a:gd name="connsiteX1544" fmla="*/ 73152 w 499370"/>
              <a:gd name="connsiteY1544" fmla="*/ 935034 h 1351025"/>
              <a:gd name="connsiteX1545" fmla="*/ 73453 w 499370"/>
              <a:gd name="connsiteY1545" fmla="*/ 934914 h 1351025"/>
              <a:gd name="connsiteX1546" fmla="*/ 76100 w 499370"/>
              <a:gd name="connsiteY1546" fmla="*/ 935094 h 1351025"/>
              <a:gd name="connsiteX1547" fmla="*/ 76701 w 499370"/>
              <a:gd name="connsiteY1547" fmla="*/ 934072 h 1351025"/>
              <a:gd name="connsiteX1548" fmla="*/ 76100 w 499370"/>
              <a:gd name="connsiteY1548" fmla="*/ 932267 h 1351025"/>
              <a:gd name="connsiteX1549" fmla="*/ 75979 w 499370"/>
              <a:gd name="connsiteY1549" fmla="*/ 931485 h 1351025"/>
              <a:gd name="connsiteX1550" fmla="*/ 77243 w 499370"/>
              <a:gd name="connsiteY1550" fmla="*/ 930161 h 1351025"/>
              <a:gd name="connsiteX1551" fmla="*/ 77965 w 499370"/>
              <a:gd name="connsiteY1551" fmla="*/ 927936 h 1351025"/>
              <a:gd name="connsiteX1552" fmla="*/ 77844 w 499370"/>
              <a:gd name="connsiteY1552" fmla="*/ 927755 h 1351025"/>
              <a:gd name="connsiteX1553" fmla="*/ 77844 w 499370"/>
              <a:gd name="connsiteY1553" fmla="*/ 927695 h 1351025"/>
              <a:gd name="connsiteX1554" fmla="*/ 77604 w 499370"/>
              <a:gd name="connsiteY1554" fmla="*/ 926311 h 1351025"/>
              <a:gd name="connsiteX1555" fmla="*/ 77122 w 499370"/>
              <a:gd name="connsiteY1555" fmla="*/ 925529 h 1351025"/>
              <a:gd name="connsiteX1556" fmla="*/ 75799 w 499370"/>
              <a:gd name="connsiteY1556" fmla="*/ 924146 h 1351025"/>
              <a:gd name="connsiteX1557" fmla="*/ 74235 w 499370"/>
              <a:gd name="connsiteY1557" fmla="*/ 922822 h 1351025"/>
              <a:gd name="connsiteX1558" fmla="*/ 73633 w 499370"/>
              <a:gd name="connsiteY1558" fmla="*/ 922221 h 1351025"/>
              <a:gd name="connsiteX1559" fmla="*/ 73633 w 499370"/>
              <a:gd name="connsiteY1559" fmla="*/ 921378 h 1351025"/>
              <a:gd name="connsiteX1560" fmla="*/ 73934 w 499370"/>
              <a:gd name="connsiteY1560" fmla="*/ 920295 h 1351025"/>
              <a:gd name="connsiteX1561" fmla="*/ 74235 w 499370"/>
              <a:gd name="connsiteY1561" fmla="*/ 916325 h 1351025"/>
              <a:gd name="connsiteX1562" fmla="*/ 74235 w 499370"/>
              <a:gd name="connsiteY1562" fmla="*/ 915904 h 1351025"/>
              <a:gd name="connsiteX1563" fmla="*/ 74836 w 499370"/>
              <a:gd name="connsiteY1563" fmla="*/ 915002 h 1351025"/>
              <a:gd name="connsiteX1564" fmla="*/ 76641 w 499370"/>
              <a:gd name="connsiteY1564" fmla="*/ 914701 h 1351025"/>
              <a:gd name="connsiteX1565" fmla="*/ 77604 w 499370"/>
              <a:gd name="connsiteY1565" fmla="*/ 914701 h 1351025"/>
              <a:gd name="connsiteX1566" fmla="*/ 79288 w 499370"/>
              <a:gd name="connsiteY1566" fmla="*/ 914460 h 1351025"/>
              <a:gd name="connsiteX1567" fmla="*/ 81514 w 499370"/>
              <a:gd name="connsiteY1567" fmla="*/ 912535 h 1351025"/>
              <a:gd name="connsiteX1568" fmla="*/ 82236 w 499370"/>
              <a:gd name="connsiteY1568" fmla="*/ 910369 h 1351025"/>
              <a:gd name="connsiteX1569" fmla="*/ 83981 w 499370"/>
              <a:gd name="connsiteY1569" fmla="*/ 909166 h 1351025"/>
              <a:gd name="connsiteX1570" fmla="*/ 84823 w 499370"/>
              <a:gd name="connsiteY1570" fmla="*/ 906760 h 1351025"/>
              <a:gd name="connsiteX1571" fmla="*/ 86567 w 499370"/>
              <a:gd name="connsiteY1571" fmla="*/ 905076 h 1351025"/>
              <a:gd name="connsiteX1572" fmla="*/ 87289 w 499370"/>
              <a:gd name="connsiteY1572" fmla="*/ 904474 h 1351025"/>
              <a:gd name="connsiteX1573" fmla="*/ 87770 w 499370"/>
              <a:gd name="connsiteY1573" fmla="*/ 902970 h 1351025"/>
              <a:gd name="connsiteX1574" fmla="*/ 87891 w 499370"/>
              <a:gd name="connsiteY1574" fmla="*/ 901225 h 1351025"/>
              <a:gd name="connsiteX1575" fmla="*/ 87169 w 499370"/>
              <a:gd name="connsiteY1575" fmla="*/ 899421 h 1351025"/>
              <a:gd name="connsiteX1576" fmla="*/ 85725 w 499370"/>
              <a:gd name="connsiteY1576" fmla="*/ 898699 h 1351025"/>
              <a:gd name="connsiteX1577" fmla="*/ 84642 w 499370"/>
              <a:gd name="connsiteY1577" fmla="*/ 896894 h 1351025"/>
              <a:gd name="connsiteX1578" fmla="*/ 83319 w 499370"/>
              <a:gd name="connsiteY1578" fmla="*/ 896112 h 1351025"/>
              <a:gd name="connsiteX1579" fmla="*/ 82477 w 499370"/>
              <a:gd name="connsiteY1579" fmla="*/ 896052 h 1351025"/>
              <a:gd name="connsiteX1580" fmla="*/ 81875 w 499370"/>
              <a:gd name="connsiteY1580" fmla="*/ 896293 h 1351025"/>
              <a:gd name="connsiteX1581" fmla="*/ 79830 w 499370"/>
              <a:gd name="connsiteY1581" fmla="*/ 895571 h 1351025"/>
              <a:gd name="connsiteX1582" fmla="*/ 78626 w 499370"/>
              <a:gd name="connsiteY1582" fmla="*/ 894488 h 1351025"/>
              <a:gd name="connsiteX1583" fmla="*/ 78626 w 499370"/>
              <a:gd name="connsiteY1583" fmla="*/ 892563 h 1351025"/>
              <a:gd name="connsiteX1584" fmla="*/ 79408 w 499370"/>
              <a:gd name="connsiteY1584" fmla="*/ 890878 h 1351025"/>
              <a:gd name="connsiteX1585" fmla="*/ 79288 w 499370"/>
              <a:gd name="connsiteY1585" fmla="*/ 888652 h 1351025"/>
              <a:gd name="connsiteX1586" fmla="*/ 79709 w 499370"/>
              <a:gd name="connsiteY1586" fmla="*/ 887570 h 1351025"/>
              <a:gd name="connsiteX1587" fmla="*/ 79709 w 499370"/>
              <a:gd name="connsiteY1587" fmla="*/ 886607 h 1351025"/>
              <a:gd name="connsiteX1588" fmla="*/ 78747 w 499370"/>
              <a:gd name="connsiteY1588" fmla="*/ 885464 h 1351025"/>
              <a:gd name="connsiteX1589" fmla="*/ 75318 w 499370"/>
              <a:gd name="connsiteY1589" fmla="*/ 884622 h 1351025"/>
              <a:gd name="connsiteX1590" fmla="*/ 74115 w 499370"/>
              <a:gd name="connsiteY1590" fmla="*/ 884622 h 1351025"/>
              <a:gd name="connsiteX1591" fmla="*/ 72189 w 499370"/>
              <a:gd name="connsiteY1591" fmla="*/ 883539 h 1351025"/>
              <a:gd name="connsiteX1592" fmla="*/ 70625 w 499370"/>
              <a:gd name="connsiteY1592" fmla="*/ 884441 h 1351025"/>
              <a:gd name="connsiteX1593" fmla="*/ 69783 w 499370"/>
              <a:gd name="connsiteY1593" fmla="*/ 886667 h 1351025"/>
              <a:gd name="connsiteX1594" fmla="*/ 69422 w 499370"/>
              <a:gd name="connsiteY1594" fmla="*/ 886848 h 1351025"/>
              <a:gd name="connsiteX1595" fmla="*/ 68400 w 499370"/>
              <a:gd name="connsiteY1595" fmla="*/ 886366 h 1351025"/>
              <a:gd name="connsiteX1596" fmla="*/ 68219 w 499370"/>
              <a:gd name="connsiteY1596" fmla="*/ 885163 h 1351025"/>
              <a:gd name="connsiteX1597" fmla="*/ 67136 w 499370"/>
              <a:gd name="connsiteY1597" fmla="*/ 883359 h 1351025"/>
              <a:gd name="connsiteX1598" fmla="*/ 66053 w 499370"/>
              <a:gd name="connsiteY1598" fmla="*/ 882276 h 1351025"/>
              <a:gd name="connsiteX1599" fmla="*/ 64730 w 499370"/>
              <a:gd name="connsiteY1599" fmla="*/ 880050 h 1351025"/>
              <a:gd name="connsiteX1600" fmla="*/ 64730 w 499370"/>
              <a:gd name="connsiteY1600" fmla="*/ 878305 h 1351025"/>
              <a:gd name="connsiteX1601" fmla="*/ 63587 w 499370"/>
              <a:gd name="connsiteY1601" fmla="*/ 876079 h 1351025"/>
              <a:gd name="connsiteX1602" fmla="*/ 61421 w 499370"/>
              <a:gd name="connsiteY1602" fmla="*/ 875959 h 1351025"/>
              <a:gd name="connsiteX1603" fmla="*/ 57932 w 499370"/>
              <a:gd name="connsiteY1603" fmla="*/ 879208 h 1351025"/>
              <a:gd name="connsiteX1604" fmla="*/ 54142 w 499370"/>
              <a:gd name="connsiteY1604" fmla="*/ 878365 h 1351025"/>
              <a:gd name="connsiteX1605" fmla="*/ 51916 w 499370"/>
              <a:gd name="connsiteY1605" fmla="*/ 876140 h 1351025"/>
              <a:gd name="connsiteX1606" fmla="*/ 50713 w 499370"/>
              <a:gd name="connsiteY1606" fmla="*/ 874576 h 1351025"/>
              <a:gd name="connsiteX1607" fmla="*/ 50112 w 499370"/>
              <a:gd name="connsiteY1607" fmla="*/ 873793 h 1351025"/>
              <a:gd name="connsiteX1608" fmla="*/ 49269 w 499370"/>
              <a:gd name="connsiteY1608" fmla="*/ 872289 h 1351025"/>
              <a:gd name="connsiteX1609" fmla="*/ 48547 w 499370"/>
              <a:gd name="connsiteY1609" fmla="*/ 869643 h 1351025"/>
              <a:gd name="connsiteX1610" fmla="*/ 49089 w 499370"/>
              <a:gd name="connsiteY1610" fmla="*/ 868921 h 1351025"/>
              <a:gd name="connsiteX1611" fmla="*/ 49690 w 499370"/>
              <a:gd name="connsiteY1611" fmla="*/ 867958 h 1351025"/>
              <a:gd name="connsiteX1612" fmla="*/ 51074 w 499370"/>
              <a:gd name="connsiteY1612" fmla="*/ 867718 h 1351025"/>
              <a:gd name="connsiteX1613" fmla="*/ 53962 w 499370"/>
              <a:gd name="connsiteY1613" fmla="*/ 863747 h 1351025"/>
              <a:gd name="connsiteX1614" fmla="*/ 53480 w 499370"/>
              <a:gd name="connsiteY1614" fmla="*/ 861461 h 1351025"/>
              <a:gd name="connsiteX1615" fmla="*/ 49269 w 499370"/>
              <a:gd name="connsiteY1615" fmla="*/ 855385 h 1351025"/>
              <a:gd name="connsiteX1616" fmla="*/ 48788 w 499370"/>
              <a:gd name="connsiteY1616" fmla="*/ 852076 h 1351025"/>
              <a:gd name="connsiteX1617" fmla="*/ 49029 w 499370"/>
              <a:gd name="connsiteY1617" fmla="*/ 850994 h 1351025"/>
              <a:gd name="connsiteX1618" fmla="*/ 51315 w 499370"/>
              <a:gd name="connsiteY1618" fmla="*/ 849790 h 1351025"/>
              <a:gd name="connsiteX1619" fmla="*/ 53601 w 499370"/>
              <a:gd name="connsiteY1619" fmla="*/ 846001 h 1351025"/>
              <a:gd name="connsiteX1620" fmla="*/ 54443 w 499370"/>
              <a:gd name="connsiteY1620" fmla="*/ 839925 h 1351025"/>
              <a:gd name="connsiteX1621" fmla="*/ 53841 w 499370"/>
              <a:gd name="connsiteY1621" fmla="*/ 836676 h 1351025"/>
              <a:gd name="connsiteX1622" fmla="*/ 54263 w 499370"/>
              <a:gd name="connsiteY1622" fmla="*/ 835172 h 1351025"/>
              <a:gd name="connsiteX1623" fmla="*/ 55466 w 499370"/>
              <a:gd name="connsiteY1623" fmla="*/ 834871 h 1351025"/>
              <a:gd name="connsiteX1624" fmla="*/ 56428 w 499370"/>
              <a:gd name="connsiteY1624" fmla="*/ 835112 h 1351025"/>
              <a:gd name="connsiteX1625" fmla="*/ 57812 w 499370"/>
              <a:gd name="connsiteY1625" fmla="*/ 834149 h 1351025"/>
              <a:gd name="connsiteX1626" fmla="*/ 59195 w 499370"/>
              <a:gd name="connsiteY1626" fmla="*/ 832224 h 1351025"/>
              <a:gd name="connsiteX1627" fmla="*/ 59556 w 499370"/>
              <a:gd name="connsiteY1627" fmla="*/ 831021 h 1351025"/>
              <a:gd name="connsiteX1628" fmla="*/ 61120 w 499370"/>
              <a:gd name="connsiteY1628" fmla="*/ 828855 h 1351025"/>
              <a:gd name="connsiteX1629" fmla="*/ 64008 w 499370"/>
              <a:gd name="connsiteY1629" fmla="*/ 828855 h 1351025"/>
              <a:gd name="connsiteX1630" fmla="*/ 65392 w 499370"/>
              <a:gd name="connsiteY1630" fmla="*/ 827833 h 1351025"/>
              <a:gd name="connsiteX1631" fmla="*/ 67016 w 499370"/>
              <a:gd name="connsiteY1631" fmla="*/ 825427 h 1351025"/>
              <a:gd name="connsiteX1632" fmla="*/ 67437 w 499370"/>
              <a:gd name="connsiteY1632" fmla="*/ 823261 h 1351025"/>
              <a:gd name="connsiteX1633" fmla="*/ 67016 w 499370"/>
              <a:gd name="connsiteY1633" fmla="*/ 822298 h 1351025"/>
              <a:gd name="connsiteX1634" fmla="*/ 67437 w 499370"/>
              <a:gd name="connsiteY1634" fmla="*/ 821095 h 1351025"/>
              <a:gd name="connsiteX1635" fmla="*/ 69242 w 499370"/>
              <a:gd name="connsiteY1635" fmla="*/ 820133 h 1351025"/>
              <a:gd name="connsiteX1636" fmla="*/ 70806 w 499370"/>
              <a:gd name="connsiteY1636" fmla="*/ 818689 h 1351025"/>
              <a:gd name="connsiteX1637" fmla="*/ 70866 w 499370"/>
              <a:gd name="connsiteY1637" fmla="*/ 817125 h 1351025"/>
              <a:gd name="connsiteX1638" fmla="*/ 72310 w 499370"/>
              <a:gd name="connsiteY1638" fmla="*/ 813094 h 1351025"/>
              <a:gd name="connsiteX1639" fmla="*/ 73152 w 499370"/>
              <a:gd name="connsiteY1639" fmla="*/ 811530 h 1351025"/>
              <a:gd name="connsiteX1640" fmla="*/ 74355 w 499370"/>
              <a:gd name="connsiteY1640" fmla="*/ 810989 h 1351025"/>
              <a:gd name="connsiteX1641" fmla="*/ 76160 w 499370"/>
              <a:gd name="connsiteY1641" fmla="*/ 808763 h 1351025"/>
              <a:gd name="connsiteX1642" fmla="*/ 76942 w 499370"/>
              <a:gd name="connsiteY1642" fmla="*/ 806717 h 1351025"/>
              <a:gd name="connsiteX1643" fmla="*/ 77183 w 499370"/>
              <a:gd name="connsiteY1643" fmla="*/ 804311 h 1351025"/>
              <a:gd name="connsiteX1644" fmla="*/ 78747 w 499370"/>
              <a:gd name="connsiteY1644" fmla="*/ 803108 h 1351025"/>
              <a:gd name="connsiteX1645" fmla="*/ 79529 w 499370"/>
              <a:gd name="connsiteY1645" fmla="*/ 802867 h 1351025"/>
              <a:gd name="connsiteX1646" fmla="*/ 79890 w 499370"/>
              <a:gd name="connsiteY1646" fmla="*/ 802206 h 1351025"/>
              <a:gd name="connsiteX1647" fmla="*/ 80010 w 499370"/>
              <a:gd name="connsiteY1647" fmla="*/ 801784 h 1351025"/>
              <a:gd name="connsiteX1648" fmla="*/ 79830 w 499370"/>
              <a:gd name="connsiteY1648" fmla="*/ 801002 h 1351025"/>
              <a:gd name="connsiteX1649" fmla="*/ 79950 w 499370"/>
              <a:gd name="connsiteY1649" fmla="*/ 800521 h 1351025"/>
              <a:gd name="connsiteX1650" fmla="*/ 80311 w 499370"/>
              <a:gd name="connsiteY1650" fmla="*/ 799920 h 1351025"/>
              <a:gd name="connsiteX1651" fmla="*/ 81514 w 499370"/>
              <a:gd name="connsiteY1651" fmla="*/ 798115 h 1351025"/>
              <a:gd name="connsiteX1652" fmla="*/ 82717 w 499370"/>
              <a:gd name="connsiteY1652" fmla="*/ 797814 h 1351025"/>
              <a:gd name="connsiteX1653" fmla="*/ 83740 w 499370"/>
              <a:gd name="connsiteY1653" fmla="*/ 794445 h 1351025"/>
              <a:gd name="connsiteX1654" fmla="*/ 83680 w 499370"/>
              <a:gd name="connsiteY1654" fmla="*/ 793302 h 1351025"/>
              <a:gd name="connsiteX1655" fmla="*/ 85424 w 499370"/>
              <a:gd name="connsiteY1655" fmla="*/ 792701 h 1351025"/>
              <a:gd name="connsiteX1656" fmla="*/ 86026 w 499370"/>
              <a:gd name="connsiteY1656" fmla="*/ 791076 h 1351025"/>
              <a:gd name="connsiteX1657" fmla="*/ 86627 w 499370"/>
              <a:gd name="connsiteY1657" fmla="*/ 790475 h 1351025"/>
              <a:gd name="connsiteX1658" fmla="*/ 88853 w 499370"/>
              <a:gd name="connsiteY1658" fmla="*/ 789632 h 1351025"/>
              <a:gd name="connsiteX1659" fmla="*/ 89876 w 499370"/>
              <a:gd name="connsiteY1659" fmla="*/ 789873 h 1351025"/>
              <a:gd name="connsiteX1660" fmla="*/ 90899 w 499370"/>
              <a:gd name="connsiteY1660" fmla="*/ 788971 h 1351025"/>
              <a:gd name="connsiteX1661" fmla="*/ 92824 w 499370"/>
              <a:gd name="connsiteY1661" fmla="*/ 789452 h 1351025"/>
              <a:gd name="connsiteX1662" fmla="*/ 94268 w 499370"/>
              <a:gd name="connsiteY1662" fmla="*/ 788851 h 1351025"/>
              <a:gd name="connsiteX1663" fmla="*/ 97877 w 499370"/>
              <a:gd name="connsiteY1663" fmla="*/ 786564 h 1351025"/>
              <a:gd name="connsiteX1664" fmla="*/ 100283 w 499370"/>
              <a:gd name="connsiteY1664" fmla="*/ 786444 h 1351025"/>
              <a:gd name="connsiteX1665" fmla="*/ 102449 w 499370"/>
              <a:gd name="connsiteY1665" fmla="*/ 785662 h 1351025"/>
              <a:gd name="connsiteX1666" fmla="*/ 103171 w 499370"/>
              <a:gd name="connsiteY1666" fmla="*/ 784459 h 1351025"/>
              <a:gd name="connsiteX1667" fmla="*/ 103351 w 499370"/>
              <a:gd name="connsiteY1667" fmla="*/ 782233 h 1351025"/>
              <a:gd name="connsiteX1668" fmla="*/ 104915 w 499370"/>
              <a:gd name="connsiteY1668" fmla="*/ 780910 h 1351025"/>
              <a:gd name="connsiteX1669" fmla="*/ 107863 w 499370"/>
              <a:gd name="connsiteY1669" fmla="*/ 776879 h 1351025"/>
              <a:gd name="connsiteX1670" fmla="*/ 108525 w 499370"/>
              <a:gd name="connsiteY1670" fmla="*/ 776759 h 1351025"/>
              <a:gd name="connsiteX1671" fmla="*/ 108705 w 499370"/>
              <a:gd name="connsiteY1671" fmla="*/ 776638 h 1351025"/>
              <a:gd name="connsiteX1672" fmla="*/ 108886 w 499370"/>
              <a:gd name="connsiteY1672" fmla="*/ 775917 h 1351025"/>
              <a:gd name="connsiteX1673" fmla="*/ 109066 w 499370"/>
              <a:gd name="connsiteY1673" fmla="*/ 775616 h 1351025"/>
              <a:gd name="connsiteX1674" fmla="*/ 109548 w 499370"/>
              <a:gd name="connsiteY1674" fmla="*/ 774413 h 1351025"/>
              <a:gd name="connsiteX1675" fmla="*/ 109548 w 499370"/>
              <a:gd name="connsiteY1675" fmla="*/ 774232 h 1351025"/>
              <a:gd name="connsiteX1676" fmla="*/ 109367 w 499370"/>
              <a:gd name="connsiteY1676" fmla="*/ 773871 h 1351025"/>
              <a:gd name="connsiteX1677" fmla="*/ 109427 w 499370"/>
              <a:gd name="connsiteY1677" fmla="*/ 773450 h 1351025"/>
              <a:gd name="connsiteX1678" fmla="*/ 109728 w 499370"/>
              <a:gd name="connsiteY1678" fmla="*/ 773149 h 1351025"/>
              <a:gd name="connsiteX1679" fmla="*/ 110931 w 499370"/>
              <a:gd name="connsiteY1679" fmla="*/ 773390 h 1351025"/>
              <a:gd name="connsiteX1680" fmla="*/ 111593 w 499370"/>
              <a:gd name="connsiteY1680" fmla="*/ 772909 h 1351025"/>
              <a:gd name="connsiteX1681" fmla="*/ 112255 w 499370"/>
              <a:gd name="connsiteY1681" fmla="*/ 772367 h 1351025"/>
              <a:gd name="connsiteX1682" fmla="*/ 112495 w 499370"/>
              <a:gd name="connsiteY1682" fmla="*/ 771886 h 1351025"/>
              <a:gd name="connsiteX1683" fmla="*/ 112796 w 499370"/>
              <a:gd name="connsiteY1683" fmla="*/ 771525 h 1351025"/>
              <a:gd name="connsiteX1684" fmla="*/ 113398 w 499370"/>
              <a:gd name="connsiteY1684" fmla="*/ 771465 h 1351025"/>
              <a:gd name="connsiteX1685" fmla="*/ 114180 w 499370"/>
              <a:gd name="connsiteY1685" fmla="*/ 771224 h 1351025"/>
              <a:gd name="connsiteX1686" fmla="*/ 114360 w 499370"/>
              <a:gd name="connsiteY1686" fmla="*/ 771044 h 1351025"/>
              <a:gd name="connsiteX1687" fmla="*/ 114962 w 499370"/>
              <a:gd name="connsiteY1687" fmla="*/ 770202 h 1351025"/>
              <a:gd name="connsiteX1688" fmla="*/ 115263 w 499370"/>
              <a:gd name="connsiteY1688" fmla="*/ 769901 h 1351025"/>
              <a:gd name="connsiteX1689" fmla="*/ 115804 w 499370"/>
              <a:gd name="connsiteY1689" fmla="*/ 769299 h 1351025"/>
              <a:gd name="connsiteX1690" fmla="*/ 115804 w 499370"/>
              <a:gd name="connsiteY1690" fmla="*/ 769059 h 1351025"/>
              <a:gd name="connsiteX1691" fmla="*/ 116285 w 499370"/>
              <a:gd name="connsiteY1691" fmla="*/ 768457 h 1351025"/>
              <a:gd name="connsiteX1692" fmla="*/ 116646 w 499370"/>
              <a:gd name="connsiteY1692" fmla="*/ 768216 h 1351025"/>
              <a:gd name="connsiteX1693" fmla="*/ 116766 w 499370"/>
              <a:gd name="connsiteY1693" fmla="*/ 767675 h 1351025"/>
              <a:gd name="connsiteX1694" fmla="*/ 117067 w 499370"/>
              <a:gd name="connsiteY1694" fmla="*/ 767073 h 1351025"/>
              <a:gd name="connsiteX1695" fmla="*/ 117248 w 499370"/>
              <a:gd name="connsiteY1695" fmla="*/ 766592 h 1351025"/>
              <a:gd name="connsiteX1696" fmla="*/ 117669 w 499370"/>
              <a:gd name="connsiteY1696" fmla="*/ 765690 h 1351025"/>
              <a:gd name="connsiteX1697" fmla="*/ 118030 w 499370"/>
              <a:gd name="connsiteY1697" fmla="*/ 765088 h 1351025"/>
              <a:gd name="connsiteX1698" fmla="*/ 118391 w 499370"/>
              <a:gd name="connsiteY1698" fmla="*/ 764487 h 1351025"/>
              <a:gd name="connsiteX1699" fmla="*/ 119353 w 499370"/>
              <a:gd name="connsiteY1699" fmla="*/ 762802 h 1351025"/>
              <a:gd name="connsiteX1700" fmla="*/ 119594 w 499370"/>
              <a:gd name="connsiteY1700" fmla="*/ 762201 h 1351025"/>
              <a:gd name="connsiteX1701" fmla="*/ 120376 w 499370"/>
              <a:gd name="connsiteY1701" fmla="*/ 760877 h 1351025"/>
              <a:gd name="connsiteX1702" fmla="*/ 120677 w 499370"/>
              <a:gd name="connsiteY1702" fmla="*/ 760456 h 1351025"/>
              <a:gd name="connsiteX1703" fmla="*/ 120737 w 499370"/>
              <a:gd name="connsiteY1703" fmla="*/ 760155 h 1351025"/>
              <a:gd name="connsiteX1704" fmla="*/ 120496 w 499370"/>
              <a:gd name="connsiteY1704" fmla="*/ 758711 h 1351025"/>
              <a:gd name="connsiteX1705" fmla="*/ 120075 w 499370"/>
              <a:gd name="connsiteY1705" fmla="*/ 757568 h 1351025"/>
              <a:gd name="connsiteX1706" fmla="*/ 119774 w 499370"/>
              <a:gd name="connsiteY1706" fmla="*/ 757147 h 1351025"/>
              <a:gd name="connsiteX1707" fmla="*/ 119353 w 499370"/>
              <a:gd name="connsiteY1707" fmla="*/ 756365 h 1351025"/>
              <a:gd name="connsiteX1708" fmla="*/ 118992 w 499370"/>
              <a:gd name="connsiteY1708" fmla="*/ 754681 h 1351025"/>
              <a:gd name="connsiteX1709" fmla="*/ 120797 w 499370"/>
              <a:gd name="connsiteY1709" fmla="*/ 753418 h 1351025"/>
              <a:gd name="connsiteX1710" fmla="*/ 121399 w 499370"/>
              <a:gd name="connsiteY1710" fmla="*/ 753297 h 1351025"/>
              <a:gd name="connsiteX1711" fmla="*/ 121519 w 499370"/>
              <a:gd name="connsiteY1711" fmla="*/ 752996 h 1351025"/>
              <a:gd name="connsiteX1712" fmla="*/ 122060 w 499370"/>
              <a:gd name="connsiteY1712" fmla="*/ 752395 h 1351025"/>
              <a:gd name="connsiteX1713" fmla="*/ 122361 w 499370"/>
              <a:gd name="connsiteY1713" fmla="*/ 752034 h 1351025"/>
              <a:gd name="connsiteX1714" fmla="*/ 122722 w 499370"/>
              <a:gd name="connsiteY1714" fmla="*/ 751613 h 1351025"/>
              <a:gd name="connsiteX1715" fmla="*/ 123143 w 499370"/>
              <a:gd name="connsiteY1715" fmla="*/ 751011 h 1351025"/>
              <a:gd name="connsiteX1716" fmla="*/ 123143 w 499370"/>
              <a:gd name="connsiteY1716" fmla="*/ 750710 h 1351025"/>
              <a:gd name="connsiteX1717" fmla="*/ 122361 w 499370"/>
              <a:gd name="connsiteY1717" fmla="*/ 750530 h 1351025"/>
              <a:gd name="connsiteX1718" fmla="*/ 121519 w 499370"/>
              <a:gd name="connsiteY1718" fmla="*/ 750530 h 1351025"/>
              <a:gd name="connsiteX1719" fmla="*/ 121218 w 499370"/>
              <a:gd name="connsiteY1719" fmla="*/ 750710 h 1351025"/>
              <a:gd name="connsiteX1720" fmla="*/ 120978 w 499370"/>
              <a:gd name="connsiteY1720" fmla="*/ 751252 h 1351025"/>
              <a:gd name="connsiteX1721" fmla="*/ 120737 w 499370"/>
              <a:gd name="connsiteY1721" fmla="*/ 751613 h 1351025"/>
              <a:gd name="connsiteX1722" fmla="*/ 120617 w 499370"/>
              <a:gd name="connsiteY1722" fmla="*/ 751914 h 1351025"/>
              <a:gd name="connsiteX1723" fmla="*/ 120075 w 499370"/>
              <a:gd name="connsiteY1723" fmla="*/ 752515 h 1351025"/>
              <a:gd name="connsiteX1724" fmla="*/ 119835 w 499370"/>
              <a:gd name="connsiteY1724" fmla="*/ 752515 h 1351025"/>
              <a:gd name="connsiteX1725" fmla="*/ 119413 w 499370"/>
              <a:gd name="connsiteY1725" fmla="*/ 752395 h 1351025"/>
              <a:gd name="connsiteX1726" fmla="*/ 119173 w 499370"/>
              <a:gd name="connsiteY1726" fmla="*/ 752154 h 1351025"/>
              <a:gd name="connsiteX1727" fmla="*/ 118992 w 499370"/>
              <a:gd name="connsiteY1727" fmla="*/ 751733 h 1351025"/>
              <a:gd name="connsiteX1728" fmla="*/ 118752 w 499370"/>
              <a:gd name="connsiteY1728" fmla="*/ 751071 h 1351025"/>
              <a:gd name="connsiteX1729" fmla="*/ 119774 w 499370"/>
              <a:gd name="connsiteY1729" fmla="*/ 749086 h 1351025"/>
              <a:gd name="connsiteX1730" fmla="*/ 121339 w 499370"/>
              <a:gd name="connsiteY1730" fmla="*/ 747041 h 1351025"/>
              <a:gd name="connsiteX1731" fmla="*/ 121519 w 499370"/>
              <a:gd name="connsiteY1731" fmla="*/ 743070 h 1351025"/>
              <a:gd name="connsiteX1732" fmla="*/ 122421 w 499370"/>
              <a:gd name="connsiteY1732" fmla="*/ 741867 h 1351025"/>
              <a:gd name="connsiteX1733" fmla="*/ 125068 w 499370"/>
              <a:gd name="connsiteY1733" fmla="*/ 740664 h 1351025"/>
              <a:gd name="connsiteX1734" fmla="*/ 125670 w 499370"/>
              <a:gd name="connsiteY1734" fmla="*/ 739822 h 1351025"/>
              <a:gd name="connsiteX1735" fmla="*/ 127595 w 499370"/>
              <a:gd name="connsiteY1735" fmla="*/ 738619 h 1351025"/>
              <a:gd name="connsiteX1736" fmla="*/ 129400 w 499370"/>
              <a:gd name="connsiteY1736" fmla="*/ 737175 h 1351025"/>
              <a:gd name="connsiteX1737" fmla="*/ 131686 w 499370"/>
              <a:gd name="connsiteY1737" fmla="*/ 734347 h 1351025"/>
              <a:gd name="connsiteX1738" fmla="*/ 131926 w 499370"/>
              <a:gd name="connsiteY1738" fmla="*/ 733144 h 1351025"/>
              <a:gd name="connsiteX1739" fmla="*/ 132347 w 499370"/>
              <a:gd name="connsiteY1739" fmla="*/ 731219 h 1351025"/>
              <a:gd name="connsiteX1740" fmla="*/ 133791 w 499370"/>
              <a:gd name="connsiteY1740" fmla="*/ 729234 h 1351025"/>
              <a:gd name="connsiteX1741" fmla="*/ 136739 w 499370"/>
              <a:gd name="connsiteY1741" fmla="*/ 728091 h 1351025"/>
              <a:gd name="connsiteX1742" fmla="*/ 137220 w 499370"/>
              <a:gd name="connsiteY1742" fmla="*/ 726707 h 1351025"/>
              <a:gd name="connsiteX1743" fmla="*/ 138123 w 499370"/>
              <a:gd name="connsiteY1743" fmla="*/ 726286 h 1351025"/>
              <a:gd name="connsiteX1744" fmla="*/ 138544 w 499370"/>
              <a:gd name="connsiteY1744" fmla="*/ 724722 h 1351025"/>
              <a:gd name="connsiteX1745" fmla="*/ 140228 w 499370"/>
              <a:gd name="connsiteY1745" fmla="*/ 724000 h 1351025"/>
              <a:gd name="connsiteX1746" fmla="*/ 141131 w 499370"/>
              <a:gd name="connsiteY1746" fmla="*/ 723038 h 1351025"/>
              <a:gd name="connsiteX1747" fmla="*/ 142334 w 499370"/>
              <a:gd name="connsiteY1747" fmla="*/ 719549 h 1351025"/>
              <a:gd name="connsiteX1748" fmla="*/ 142574 w 499370"/>
              <a:gd name="connsiteY1748" fmla="*/ 717985 h 1351025"/>
              <a:gd name="connsiteX1749" fmla="*/ 145462 w 499370"/>
              <a:gd name="connsiteY1749" fmla="*/ 712450 h 1351025"/>
              <a:gd name="connsiteX1750" fmla="*/ 145883 w 499370"/>
              <a:gd name="connsiteY1750" fmla="*/ 709803 h 1351025"/>
              <a:gd name="connsiteX1751" fmla="*/ 147026 w 499370"/>
              <a:gd name="connsiteY1751" fmla="*/ 707818 h 1351025"/>
              <a:gd name="connsiteX1752" fmla="*/ 147387 w 499370"/>
              <a:gd name="connsiteY1752" fmla="*/ 705652 h 1351025"/>
              <a:gd name="connsiteX1753" fmla="*/ 147988 w 499370"/>
              <a:gd name="connsiteY1753" fmla="*/ 705231 h 1351025"/>
              <a:gd name="connsiteX1754" fmla="*/ 148229 w 499370"/>
              <a:gd name="connsiteY1754" fmla="*/ 704810 h 1351025"/>
              <a:gd name="connsiteX1755" fmla="*/ 148410 w 499370"/>
              <a:gd name="connsiteY1755" fmla="*/ 704208 h 1351025"/>
              <a:gd name="connsiteX1756" fmla="*/ 148771 w 499370"/>
              <a:gd name="connsiteY1756" fmla="*/ 703607 h 1351025"/>
              <a:gd name="connsiteX1757" fmla="*/ 148951 w 499370"/>
              <a:gd name="connsiteY1757" fmla="*/ 703005 h 1351025"/>
              <a:gd name="connsiteX1758" fmla="*/ 149131 w 499370"/>
              <a:gd name="connsiteY1758" fmla="*/ 702704 h 1351025"/>
              <a:gd name="connsiteX1759" fmla="*/ 149432 w 499370"/>
              <a:gd name="connsiteY1759" fmla="*/ 702103 h 1351025"/>
              <a:gd name="connsiteX1760" fmla="*/ 149793 w 499370"/>
              <a:gd name="connsiteY1760" fmla="*/ 701561 h 1351025"/>
              <a:gd name="connsiteX1761" fmla="*/ 150335 w 499370"/>
              <a:gd name="connsiteY1761" fmla="*/ 701140 h 1351025"/>
              <a:gd name="connsiteX1762" fmla="*/ 150575 w 499370"/>
              <a:gd name="connsiteY1762" fmla="*/ 700900 h 1351025"/>
              <a:gd name="connsiteX1763" fmla="*/ 150575 w 499370"/>
              <a:gd name="connsiteY1763" fmla="*/ 700839 h 1351025"/>
              <a:gd name="connsiteX1764" fmla="*/ 151418 w 499370"/>
              <a:gd name="connsiteY1764" fmla="*/ 700479 h 1351025"/>
              <a:gd name="connsiteX1765" fmla="*/ 151778 w 499370"/>
              <a:gd name="connsiteY1765" fmla="*/ 700118 h 1351025"/>
              <a:gd name="connsiteX1766" fmla="*/ 152681 w 499370"/>
              <a:gd name="connsiteY1766" fmla="*/ 698734 h 1351025"/>
              <a:gd name="connsiteX1767" fmla="*/ 152982 w 499370"/>
              <a:gd name="connsiteY1767" fmla="*/ 697892 h 1351025"/>
              <a:gd name="connsiteX1768" fmla="*/ 153102 w 499370"/>
              <a:gd name="connsiteY1768" fmla="*/ 697230 h 1351025"/>
              <a:gd name="connsiteX1769" fmla="*/ 153222 w 499370"/>
              <a:gd name="connsiteY1769" fmla="*/ 696809 h 1351025"/>
              <a:gd name="connsiteX1770" fmla="*/ 153282 w 499370"/>
              <a:gd name="connsiteY1770" fmla="*/ 696207 h 1351025"/>
              <a:gd name="connsiteX1771" fmla="*/ 153282 w 499370"/>
              <a:gd name="connsiteY1771" fmla="*/ 695485 h 1351025"/>
              <a:gd name="connsiteX1772" fmla="*/ 153403 w 499370"/>
              <a:gd name="connsiteY1772" fmla="*/ 694884 h 1351025"/>
              <a:gd name="connsiteX1773" fmla="*/ 153463 w 499370"/>
              <a:gd name="connsiteY1773" fmla="*/ 693861 h 1351025"/>
              <a:gd name="connsiteX1774" fmla="*/ 153463 w 499370"/>
              <a:gd name="connsiteY1774" fmla="*/ 693320 h 1351025"/>
              <a:gd name="connsiteX1775" fmla="*/ 153583 w 499370"/>
              <a:gd name="connsiteY1775" fmla="*/ 692959 h 1351025"/>
              <a:gd name="connsiteX1776" fmla="*/ 153583 w 499370"/>
              <a:gd name="connsiteY1776" fmla="*/ 692778 h 1351025"/>
              <a:gd name="connsiteX1777" fmla="*/ 153643 w 499370"/>
              <a:gd name="connsiteY1777" fmla="*/ 692056 h 1351025"/>
              <a:gd name="connsiteX1778" fmla="*/ 153764 w 499370"/>
              <a:gd name="connsiteY1778" fmla="*/ 691635 h 1351025"/>
              <a:gd name="connsiteX1779" fmla="*/ 154125 w 499370"/>
              <a:gd name="connsiteY1779" fmla="*/ 690974 h 1351025"/>
              <a:gd name="connsiteX1780" fmla="*/ 154425 w 499370"/>
              <a:gd name="connsiteY1780" fmla="*/ 690553 h 1351025"/>
              <a:gd name="connsiteX1781" fmla="*/ 154666 w 499370"/>
              <a:gd name="connsiteY1781" fmla="*/ 690252 h 1351025"/>
              <a:gd name="connsiteX1782" fmla="*/ 156832 w 499370"/>
              <a:gd name="connsiteY1782" fmla="*/ 687003 h 1351025"/>
              <a:gd name="connsiteX1783" fmla="*/ 156952 w 499370"/>
              <a:gd name="connsiteY1783" fmla="*/ 686823 h 1351025"/>
              <a:gd name="connsiteX1784" fmla="*/ 157193 w 499370"/>
              <a:gd name="connsiteY1784" fmla="*/ 686522 h 1351025"/>
              <a:gd name="connsiteX1785" fmla="*/ 157193 w 499370"/>
              <a:gd name="connsiteY1785" fmla="*/ 686341 h 1351025"/>
              <a:gd name="connsiteX1786" fmla="*/ 158215 w 499370"/>
              <a:gd name="connsiteY1786" fmla="*/ 685319 h 1351025"/>
              <a:gd name="connsiteX1787" fmla="*/ 159599 w 499370"/>
              <a:gd name="connsiteY1787" fmla="*/ 683334 h 1351025"/>
              <a:gd name="connsiteX1788" fmla="*/ 159599 w 499370"/>
              <a:gd name="connsiteY1788" fmla="*/ 683093 h 1351025"/>
              <a:gd name="connsiteX1789" fmla="*/ 159900 w 499370"/>
              <a:gd name="connsiteY1789" fmla="*/ 682792 h 1351025"/>
              <a:gd name="connsiteX1790" fmla="*/ 160020 w 499370"/>
              <a:gd name="connsiteY1790" fmla="*/ 682792 h 1351025"/>
              <a:gd name="connsiteX1791" fmla="*/ 160140 w 499370"/>
              <a:gd name="connsiteY1791" fmla="*/ 682612 h 1351025"/>
              <a:gd name="connsiteX1792" fmla="*/ 160682 w 499370"/>
              <a:gd name="connsiteY1792" fmla="*/ 682010 h 1351025"/>
              <a:gd name="connsiteX1793" fmla="*/ 162847 w 499370"/>
              <a:gd name="connsiteY1793" fmla="*/ 678942 h 1351025"/>
              <a:gd name="connsiteX1794" fmla="*/ 162847 w 499370"/>
              <a:gd name="connsiteY1794" fmla="*/ 678822 h 1351025"/>
              <a:gd name="connsiteX1795" fmla="*/ 163569 w 499370"/>
              <a:gd name="connsiteY1795" fmla="*/ 677979 h 1351025"/>
              <a:gd name="connsiteX1796" fmla="*/ 166818 w 499370"/>
              <a:gd name="connsiteY1796" fmla="*/ 675754 h 1351025"/>
              <a:gd name="connsiteX1797" fmla="*/ 169044 w 499370"/>
              <a:gd name="connsiteY1797" fmla="*/ 670219 h 1351025"/>
              <a:gd name="connsiteX1798" fmla="*/ 172593 w 499370"/>
              <a:gd name="connsiteY1798" fmla="*/ 667693 h 1351025"/>
              <a:gd name="connsiteX1799" fmla="*/ 174037 w 499370"/>
              <a:gd name="connsiteY1799" fmla="*/ 667211 h 1351025"/>
              <a:gd name="connsiteX1800" fmla="*/ 174037 w 499370"/>
              <a:gd name="connsiteY1800" fmla="*/ 663963 h 1351025"/>
              <a:gd name="connsiteX1801" fmla="*/ 175240 w 499370"/>
              <a:gd name="connsiteY1801" fmla="*/ 661075 h 1351025"/>
              <a:gd name="connsiteX1802" fmla="*/ 175240 w 499370"/>
              <a:gd name="connsiteY1802" fmla="*/ 659030 h 1351025"/>
              <a:gd name="connsiteX1803" fmla="*/ 176563 w 499370"/>
              <a:gd name="connsiteY1803" fmla="*/ 658428 h 1351025"/>
              <a:gd name="connsiteX1804" fmla="*/ 178368 w 499370"/>
              <a:gd name="connsiteY1804" fmla="*/ 656262 h 1351025"/>
              <a:gd name="connsiteX1805" fmla="*/ 179872 w 499370"/>
              <a:gd name="connsiteY1805" fmla="*/ 653616 h 1351025"/>
              <a:gd name="connsiteX1806" fmla="*/ 180353 w 499370"/>
              <a:gd name="connsiteY1806" fmla="*/ 652593 h 1351025"/>
              <a:gd name="connsiteX1807" fmla="*/ 180654 w 499370"/>
              <a:gd name="connsiteY1807" fmla="*/ 652352 h 1351025"/>
              <a:gd name="connsiteX1808" fmla="*/ 180654 w 499370"/>
              <a:gd name="connsiteY1808" fmla="*/ 651931 h 1351025"/>
              <a:gd name="connsiteX1809" fmla="*/ 180474 w 499370"/>
              <a:gd name="connsiteY1809" fmla="*/ 651690 h 1351025"/>
              <a:gd name="connsiteX1810" fmla="*/ 180233 w 499370"/>
              <a:gd name="connsiteY1810" fmla="*/ 651690 h 1351025"/>
              <a:gd name="connsiteX1811" fmla="*/ 180233 w 499370"/>
              <a:gd name="connsiteY1811" fmla="*/ 651330 h 1351025"/>
              <a:gd name="connsiteX1812" fmla="*/ 180654 w 499370"/>
              <a:gd name="connsiteY1812" fmla="*/ 650969 h 1351025"/>
              <a:gd name="connsiteX1813" fmla="*/ 181196 w 499370"/>
              <a:gd name="connsiteY1813" fmla="*/ 650668 h 1351025"/>
              <a:gd name="connsiteX1814" fmla="*/ 181797 w 499370"/>
              <a:gd name="connsiteY1814" fmla="*/ 650547 h 1351025"/>
              <a:gd name="connsiteX1815" fmla="*/ 182339 w 499370"/>
              <a:gd name="connsiteY1815" fmla="*/ 650728 h 1351025"/>
              <a:gd name="connsiteX1816" fmla="*/ 182639 w 499370"/>
              <a:gd name="connsiteY1816" fmla="*/ 650728 h 1351025"/>
              <a:gd name="connsiteX1817" fmla="*/ 183000 w 499370"/>
              <a:gd name="connsiteY1817" fmla="*/ 650608 h 1351025"/>
              <a:gd name="connsiteX1818" fmla="*/ 183301 w 499370"/>
              <a:gd name="connsiteY1818" fmla="*/ 650487 h 1351025"/>
              <a:gd name="connsiteX1819" fmla="*/ 183782 w 499370"/>
              <a:gd name="connsiteY1819" fmla="*/ 650066 h 1351025"/>
              <a:gd name="connsiteX1820" fmla="*/ 183963 w 499370"/>
              <a:gd name="connsiteY1820" fmla="*/ 649765 h 1351025"/>
              <a:gd name="connsiteX1821" fmla="*/ 183903 w 499370"/>
              <a:gd name="connsiteY1821" fmla="*/ 649465 h 1351025"/>
              <a:gd name="connsiteX1822" fmla="*/ 183903 w 499370"/>
              <a:gd name="connsiteY1822" fmla="*/ 649164 h 1351025"/>
              <a:gd name="connsiteX1823" fmla="*/ 184324 w 499370"/>
              <a:gd name="connsiteY1823" fmla="*/ 648863 h 1351025"/>
              <a:gd name="connsiteX1824" fmla="*/ 185106 w 499370"/>
              <a:gd name="connsiteY1824" fmla="*/ 648442 h 1351025"/>
              <a:gd name="connsiteX1825" fmla="*/ 185346 w 499370"/>
              <a:gd name="connsiteY1825" fmla="*/ 648201 h 1351025"/>
              <a:gd name="connsiteX1826" fmla="*/ 185948 w 499370"/>
              <a:gd name="connsiteY1826" fmla="*/ 647840 h 1351025"/>
              <a:gd name="connsiteX1827" fmla="*/ 186309 w 499370"/>
              <a:gd name="connsiteY1827" fmla="*/ 647720 h 1351025"/>
              <a:gd name="connsiteX1828" fmla="*/ 186911 w 499370"/>
              <a:gd name="connsiteY1828" fmla="*/ 647660 h 1351025"/>
              <a:gd name="connsiteX1829" fmla="*/ 187091 w 499370"/>
              <a:gd name="connsiteY1829" fmla="*/ 647419 h 1351025"/>
              <a:gd name="connsiteX1830" fmla="*/ 187332 w 499370"/>
              <a:gd name="connsiteY1830" fmla="*/ 646998 h 1351025"/>
              <a:gd name="connsiteX1831" fmla="*/ 187332 w 499370"/>
              <a:gd name="connsiteY1831" fmla="*/ 646818 h 1351025"/>
              <a:gd name="connsiteX1832" fmla="*/ 187031 w 499370"/>
              <a:gd name="connsiteY1832" fmla="*/ 646457 h 1351025"/>
              <a:gd name="connsiteX1833" fmla="*/ 187272 w 499370"/>
              <a:gd name="connsiteY1833" fmla="*/ 646036 h 1351025"/>
              <a:gd name="connsiteX1834" fmla="*/ 187392 w 499370"/>
              <a:gd name="connsiteY1834" fmla="*/ 645735 h 1351025"/>
              <a:gd name="connsiteX1835" fmla="*/ 187632 w 499370"/>
              <a:gd name="connsiteY1835" fmla="*/ 645494 h 1351025"/>
              <a:gd name="connsiteX1836" fmla="*/ 188294 w 499370"/>
              <a:gd name="connsiteY1836" fmla="*/ 645254 h 1351025"/>
              <a:gd name="connsiteX1837" fmla="*/ 188475 w 499370"/>
              <a:gd name="connsiteY1837" fmla="*/ 644953 h 1351025"/>
              <a:gd name="connsiteX1838" fmla="*/ 188956 w 499370"/>
              <a:gd name="connsiteY1838" fmla="*/ 644652 h 1351025"/>
              <a:gd name="connsiteX1839" fmla="*/ 189738 w 499370"/>
              <a:gd name="connsiteY1839" fmla="*/ 643870 h 1351025"/>
              <a:gd name="connsiteX1840" fmla="*/ 190340 w 499370"/>
              <a:gd name="connsiteY1840" fmla="*/ 643148 h 1351025"/>
              <a:gd name="connsiteX1841" fmla="*/ 190580 w 499370"/>
              <a:gd name="connsiteY1841" fmla="*/ 641644 h 1351025"/>
              <a:gd name="connsiteX1842" fmla="*/ 190701 w 499370"/>
              <a:gd name="connsiteY1842" fmla="*/ 640922 h 1351025"/>
              <a:gd name="connsiteX1843" fmla="*/ 190701 w 499370"/>
              <a:gd name="connsiteY1843" fmla="*/ 640501 h 1351025"/>
              <a:gd name="connsiteX1844" fmla="*/ 190099 w 499370"/>
              <a:gd name="connsiteY1844" fmla="*/ 639719 h 1351025"/>
              <a:gd name="connsiteX1845" fmla="*/ 189858 w 499370"/>
              <a:gd name="connsiteY1845" fmla="*/ 638817 h 1351025"/>
              <a:gd name="connsiteX1846" fmla="*/ 190039 w 499370"/>
              <a:gd name="connsiteY1846" fmla="*/ 638396 h 1351025"/>
              <a:gd name="connsiteX1847" fmla="*/ 190159 w 499370"/>
              <a:gd name="connsiteY1847" fmla="*/ 638095 h 1351025"/>
              <a:gd name="connsiteX1848" fmla="*/ 189798 w 499370"/>
              <a:gd name="connsiteY1848" fmla="*/ 637674 h 1351025"/>
              <a:gd name="connsiteX1849" fmla="*/ 189558 w 499370"/>
              <a:gd name="connsiteY1849" fmla="*/ 637433 h 1351025"/>
              <a:gd name="connsiteX1850" fmla="*/ 189136 w 499370"/>
              <a:gd name="connsiteY1850" fmla="*/ 637313 h 1351025"/>
              <a:gd name="connsiteX1851" fmla="*/ 188896 w 499370"/>
              <a:gd name="connsiteY1851" fmla="*/ 637192 h 1351025"/>
              <a:gd name="connsiteX1852" fmla="*/ 188776 w 499370"/>
              <a:gd name="connsiteY1852" fmla="*/ 637012 h 1351025"/>
              <a:gd name="connsiteX1853" fmla="*/ 189076 w 499370"/>
              <a:gd name="connsiteY1853" fmla="*/ 635809 h 1351025"/>
              <a:gd name="connsiteX1854" fmla="*/ 189076 w 499370"/>
              <a:gd name="connsiteY1854" fmla="*/ 635448 h 1351025"/>
              <a:gd name="connsiteX1855" fmla="*/ 188475 w 499370"/>
              <a:gd name="connsiteY1855" fmla="*/ 634906 h 1351025"/>
              <a:gd name="connsiteX1856" fmla="*/ 188475 w 499370"/>
              <a:gd name="connsiteY1856" fmla="*/ 634846 h 1351025"/>
              <a:gd name="connsiteX1857" fmla="*/ 188595 w 499370"/>
              <a:gd name="connsiteY1857" fmla="*/ 634245 h 1351025"/>
              <a:gd name="connsiteX1858" fmla="*/ 188595 w 499370"/>
              <a:gd name="connsiteY1858" fmla="*/ 633643 h 1351025"/>
              <a:gd name="connsiteX1859" fmla="*/ 188294 w 499370"/>
              <a:gd name="connsiteY1859" fmla="*/ 633102 h 1351025"/>
              <a:gd name="connsiteX1860" fmla="*/ 187693 w 499370"/>
              <a:gd name="connsiteY1860" fmla="*/ 632199 h 1351025"/>
              <a:gd name="connsiteX1861" fmla="*/ 187392 w 499370"/>
              <a:gd name="connsiteY1861" fmla="*/ 631959 h 1351025"/>
              <a:gd name="connsiteX1862" fmla="*/ 186790 w 499370"/>
              <a:gd name="connsiteY1862" fmla="*/ 631177 h 1351025"/>
              <a:gd name="connsiteX1863" fmla="*/ 186790 w 499370"/>
              <a:gd name="connsiteY1863" fmla="*/ 630876 h 1351025"/>
              <a:gd name="connsiteX1864" fmla="*/ 186249 w 499370"/>
              <a:gd name="connsiteY1864" fmla="*/ 630154 h 1351025"/>
              <a:gd name="connsiteX1865" fmla="*/ 186069 w 499370"/>
              <a:gd name="connsiteY1865" fmla="*/ 629492 h 1351025"/>
              <a:gd name="connsiteX1866" fmla="*/ 185467 w 499370"/>
              <a:gd name="connsiteY1866" fmla="*/ 628409 h 1351025"/>
              <a:gd name="connsiteX1867" fmla="*/ 184986 w 499370"/>
              <a:gd name="connsiteY1867" fmla="*/ 628048 h 1351025"/>
              <a:gd name="connsiteX1868" fmla="*/ 184745 w 499370"/>
              <a:gd name="connsiteY1868" fmla="*/ 627868 h 1351025"/>
              <a:gd name="connsiteX1869" fmla="*/ 184625 w 499370"/>
              <a:gd name="connsiteY1869" fmla="*/ 627387 h 1351025"/>
              <a:gd name="connsiteX1870" fmla="*/ 184324 w 499370"/>
              <a:gd name="connsiteY1870" fmla="*/ 626966 h 1351025"/>
              <a:gd name="connsiteX1871" fmla="*/ 184203 w 499370"/>
              <a:gd name="connsiteY1871" fmla="*/ 626605 h 1351025"/>
              <a:gd name="connsiteX1872" fmla="*/ 184203 w 499370"/>
              <a:gd name="connsiteY1872" fmla="*/ 626123 h 1351025"/>
              <a:gd name="connsiteX1873" fmla="*/ 183782 w 499370"/>
              <a:gd name="connsiteY1873" fmla="*/ 624980 h 1351025"/>
              <a:gd name="connsiteX1874" fmla="*/ 183782 w 499370"/>
              <a:gd name="connsiteY1874" fmla="*/ 624018 h 1351025"/>
              <a:gd name="connsiteX1875" fmla="*/ 183843 w 499370"/>
              <a:gd name="connsiteY1875" fmla="*/ 623356 h 1351025"/>
              <a:gd name="connsiteX1876" fmla="*/ 183963 w 499370"/>
              <a:gd name="connsiteY1876" fmla="*/ 622454 h 1351025"/>
              <a:gd name="connsiteX1877" fmla="*/ 183963 w 499370"/>
              <a:gd name="connsiteY1877" fmla="*/ 621972 h 1351025"/>
              <a:gd name="connsiteX1878" fmla="*/ 184143 w 499370"/>
              <a:gd name="connsiteY1878" fmla="*/ 621251 h 1351025"/>
              <a:gd name="connsiteX1879" fmla="*/ 184143 w 499370"/>
              <a:gd name="connsiteY1879" fmla="*/ 620408 h 1351025"/>
              <a:gd name="connsiteX1880" fmla="*/ 184625 w 499370"/>
              <a:gd name="connsiteY1880" fmla="*/ 618784 h 1351025"/>
              <a:gd name="connsiteX1881" fmla="*/ 184685 w 499370"/>
              <a:gd name="connsiteY1881" fmla="*/ 618183 h 1351025"/>
              <a:gd name="connsiteX1882" fmla="*/ 184805 w 499370"/>
              <a:gd name="connsiteY1882" fmla="*/ 617761 h 1351025"/>
              <a:gd name="connsiteX1883" fmla="*/ 185046 w 499370"/>
              <a:gd name="connsiteY1883" fmla="*/ 617040 h 1351025"/>
              <a:gd name="connsiteX1884" fmla="*/ 184926 w 499370"/>
              <a:gd name="connsiteY1884" fmla="*/ 616859 h 1351025"/>
              <a:gd name="connsiteX1885" fmla="*/ 184926 w 499370"/>
              <a:gd name="connsiteY1885" fmla="*/ 616438 h 1351025"/>
              <a:gd name="connsiteX1886" fmla="*/ 184745 w 499370"/>
              <a:gd name="connsiteY1886" fmla="*/ 615836 h 1351025"/>
              <a:gd name="connsiteX1887" fmla="*/ 184504 w 499370"/>
              <a:gd name="connsiteY1887" fmla="*/ 614994 h 1351025"/>
              <a:gd name="connsiteX1888" fmla="*/ 184203 w 499370"/>
              <a:gd name="connsiteY1888" fmla="*/ 614152 h 1351025"/>
              <a:gd name="connsiteX1889" fmla="*/ 184203 w 499370"/>
              <a:gd name="connsiteY1889" fmla="*/ 613731 h 1351025"/>
              <a:gd name="connsiteX1890" fmla="*/ 183903 w 499370"/>
              <a:gd name="connsiteY1890" fmla="*/ 613310 h 1351025"/>
              <a:gd name="connsiteX1891" fmla="*/ 183722 w 499370"/>
              <a:gd name="connsiteY1891" fmla="*/ 613129 h 1351025"/>
              <a:gd name="connsiteX1892" fmla="*/ 183361 w 499370"/>
              <a:gd name="connsiteY1892" fmla="*/ 613129 h 1351025"/>
              <a:gd name="connsiteX1893" fmla="*/ 182760 w 499370"/>
              <a:gd name="connsiteY1893" fmla="*/ 612768 h 1351025"/>
              <a:gd name="connsiteX1894" fmla="*/ 182639 w 499370"/>
              <a:gd name="connsiteY1894" fmla="*/ 612588 h 1351025"/>
              <a:gd name="connsiteX1895" fmla="*/ 182519 w 499370"/>
              <a:gd name="connsiteY1895" fmla="*/ 612347 h 1351025"/>
              <a:gd name="connsiteX1896" fmla="*/ 182218 w 499370"/>
              <a:gd name="connsiteY1896" fmla="*/ 611926 h 1351025"/>
              <a:gd name="connsiteX1897" fmla="*/ 181978 w 499370"/>
              <a:gd name="connsiteY1897" fmla="*/ 611325 h 1351025"/>
              <a:gd name="connsiteX1898" fmla="*/ 181737 w 499370"/>
              <a:gd name="connsiteY1898" fmla="*/ 610964 h 1351025"/>
              <a:gd name="connsiteX1899" fmla="*/ 181196 w 499370"/>
              <a:gd name="connsiteY1899" fmla="*/ 610603 h 1351025"/>
              <a:gd name="connsiteX1900" fmla="*/ 180835 w 499370"/>
              <a:gd name="connsiteY1900" fmla="*/ 610242 h 1351025"/>
              <a:gd name="connsiteX1901" fmla="*/ 180474 w 499370"/>
              <a:gd name="connsiteY1901" fmla="*/ 609640 h 1351025"/>
              <a:gd name="connsiteX1902" fmla="*/ 180053 w 499370"/>
              <a:gd name="connsiteY1902" fmla="*/ 609039 h 1351025"/>
              <a:gd name="connsiteX1903" fmla="*/ 179752 w 499370"/>
              <a:gd name="connsiteY1903" fmla="*/ 608798 h 1351025"/>
              <a:gd name="connsiteX1904" fmla="*/ 179451 w 499370"/>
              <a:gd name="connsiteY1904" fmla="*/ 608256 h 1351025"/>
              <a:gd name="connsiteX1905" fmla="*/ 179150 w 499370"/>
              <a:gd name="connsiteY1905" fmla="*/ 607715 h 1351025"/>
              <a:gd name="connsiteX1906" fmla="*/ 178789 w 499370"/>
              <a:gd name="connsiteY1906" fmla="*/ 607354 h 1351025"/>
              <a:gd name="connsiteX1907" fmla="*/ 178007 w 499370"/>
              <a:gd name="connsiteY1907" fmla="*/ 607113 h 1351025"/>
              <a:gd name="connsiteX1908" fmla="*/ 177466 w 499370"/>
              <a:gd name="connsiteY1908" fmla="*/ 606692 h 1351025"/>
              <a:gd name="connsiteX1909" fmla="*/ 176864 w 499370"/>
              <a:gd name="connsiteY1909" fmla="*/ 606512 h 1351025"/>
              <a:gd name="connsiteX1910" fmla="*/ 176503 w 499370"/>
              <a:gd name="connsiteY1910" fmla="*/ 606512 h 1351025"/>
              <a:gd name="connsiteX1911" fmla="*/ 175902 w 499370"/>
              <a:gd name="connsiteY1911" fmla="*/ 606151 h 1351025"/>
              <a:gd name="connsiteX1912" fmla="*/ 174939 w 499370"/>
              <a:gd name="connsiteY1912" fmla="*/ 606151 h 1351025"/>
              <a:gd name="connsiteX1913" fmla="*/ 174699 w 499370"/>
              <a:gd name="connsiteY1913" fmla="*/ 605670 h 1351025"/>
              <a:gd name="connsiteX1914" fmla="*/ 174097 w 499370"/>
              <a:gd name="connsiteY1914" fmla="*/ 605369 h 1351025"/>
              <a:gd name="connsiteX1915" fmla="*/ 173917 w 499370"/>
              <a:gd name="connsiteY1915" fmla="*/ 605369 h 1351025"/>
              <a:gd name="connsiteX1916" fmla="*/ 173315 w 499370"/>
              <a:gd name="connsiteY1916" fmla="*/ 605730 h 1351025"/>
              <a:gd name="connsiteX1917" fmla="*/ 173014 w 499370"/>
              <a:gd name="connsiteY1917" fmla="*/ 605910 h 1351025"/>
              <a:gd name="connsiteX1918" fmla="*/ 172352 w 499370"/>
              <a:gd name="connsiteY1918" fmla="*/ 606031 h 1351025"/>
              <a:gd name="connsiteX1919" fmla="*/ 171630 w 499370"/>
              <a:gd name="connsiteY1919" fmla="*/ 605970 h 1351025"/>
              <a:gd name="connsiteX1920" fmla="*/ 170668 w 499370"/>
              <a:gd name="connsiteY1920" fmla="*/ 605850 h 1351025"/>
              <a:gd name="connsiteX1921" fmla="*/ 170127 w 499370"/>
              <a:gd name="connsiteY1921" fmla="*/ 605730 h 1351025"/>
              <a:gd name="connsiteX1922" fmla="*/ 169645 w 499370"/>
              <a:gd name="connsiteY1922" fmla="*/ 605128 h 1351025"/>
              <a:gd name="connsiteX1923" fmla="*/ 169284 w 499370"/>
              <a:gd name="connsiteY1923" fmla="*/ 604587 h 1351025"/>
              <a:gd name="connsiteX1924" fmla="*/ 169224 w 499370"/>
              <a:gd name="connsiteY1924" fmla="*/ 604286 h 1351025"/>
              <a:gd name="connsiteX1925" fmla="*/ 168623 w 499370"/>
              <a:gd name="connsiteY1925" fmla="*/ 603564 h 1351025"/>
              <a:gd name="connsiteX1926" fmla="*/ 168262 w 499370"/>
              <a:gd name="connsiteY1926" fmla="*/ 603023 h 1351025"/>
              <a:gd name="connsiteX1927" fmla="*/ 168021 w 499370"/>
              <a:gd name="connsiteY1927" fmla="*/ 602602 h 1351025"/>
              <a:gd name="connsiteX1928" fmla="*/ 167901 w 499370"/>
              <a:gd name="connsiteY1928" fmla="*/ 601639 h 1351025"/>
              <a:gd name="connsiteX1929" fmla="*/ 167660 w 499370"/>
              <a:gd name="connsiteY1929" fmla="*/ 600917 h 1351025"/>
              <a:gd name="connsiteX1930" fmla="*/ 167720 w 499370"/>
              <a:gd name="connsiteY1930" fmla="*/ 600737 h 1351025"/>
              <a:gd name="connsiteX1931" fmla="*/ 167660 w 499370"/>
              <a:gd name="connsiteY1931" fmla="*/ 600255 h 1351025"/>
              <a:gd name="connsiteX1932" fmla="*/ 167179 w 499370"/>
              <a:gd name="connsiteY1932" fmla="*/ 599473 h 1351025"/>
              <a:gd name="connsiteX1933" fmla="*/ 166938 w 499370"/>
              <a:gd name="connsiteY1933" fmla="*/ 599173 h 1351025"/>
              <a:gd name="connsiteX1934" fmla="*/ 166938 w 499370"/>
              <a:gd name="connsiteY1934" fmla="*/ 598030 h 1351025"/>
              <a:gd name="connsiteX1935" fmla="*/ 166698 w 499370"/>
              <a:gd name="connsiteY1935" fmla="*/ 597428 h 1351025"/>
              <a:gd name="connsiteX1936" fmla="*/ 166698 w 499370"/>
              <a:gd name="connsiteY1936" fmla="*/ 597187 h 1351025"/>
              <a:gd name="connsiteX1937" fmla="*/ 166337 w 499370"/>
              <a:gd name="connsiteY1937" fmla="*/ 597187 h 1351025"/>
              <a:gd name="connsiteX1938" fmla="*/ 165976 w 499370"/>
              <a:gd name="connsiteY1938" fmla="*/ 596947 h 1351025"/>
              <a:gd name="connsiteX1939" fmla="*/ 165374 w 499370"/>
              <a:gd name="connsiteY1939" fmla="*/ 596165 h 1351025"/>
              <a:gd name="connsiteX1940" fmla="*/ 165013 w 499370"/>
              <a:gd name="connsiteY1940" fmla="*/ 595924 h 1351025"/>
              <a:gd name="connsiteX1941" fmla="*/ 164472 w 499370"/>
              <a:gd name="connsiteY1941" fmla="*/ 595684 h 1351025"/>
              <a:gd name="connsiteX1942" fmla="*/ 163750 w 499370"/>
              <a:gd name="connsiteY1942" fmla="*/ 595684 h 1351025"/>
              <a:gd name="connsiteX1943" fmla="*/ 163329 w 499370"/>
              <a:gd name="connsiteY1943" fmla="*/ 595563 h 1351025"/>
              <a:gd name="connsiteX1944" fmla="*/ 162005 w 499370"/>
              <a:gd name="connsiteY1944" fmla="*/ 595383 h 1351025"/>
              <a:gd name="connsiteX1945" fmla="*/ 161223 w 499370"/>
              <a:gd name="connsiteY1945" fmla="*/ 595563 h 1351025"/>
              <a:gd name="connsiteX1946" fmla="*/ 160441 w 499370"/>
              <a:gd name="connsiteY1946" fmla="*/ 596165 h 1351025"/>
              <a:gd name="connsiteX1947" fmla="*/ 159840 w 499370"/>
              <a:gd name="connsiteY1947" fmla="*/ 596466 h 1351025"/>
              <a:gd name="connsiteX1948" fmla="*/ 159238 w 499370"/>
              <a:gd name="connsiteY1948" fmla="*/ 596706 h 1351025"/>
              <a:gd name="connsiteX1949" fmla="*/ 158275 w 499370"/>
              <a:gd name="connsiteY1949" fmla="*/ 596706 h 1351025"/>
              <a:gd name="connsiteX1950" fmla="*/ 157975 w 499370"/>
              <a:gd name="connsiteY1950" fmla="*/ 596526 h 1351025"/>
              <a:gd name="connsiteX1951" fmla="*/ 157554 w 499370"/>
              <a:gd name="connsiteY1951" fmla="*/ 595984 h 1351025"/>
              <a:gd name="connsiteX1952" fmla="*/ 157253 w 499370"/>
              <a:gd name="connsiteY1952" fmla="*/ 595623 h 1351025"/>
              <a:gd name="connsiteX1953" fmla="*/ 156832 w 499370"/>
              <a:gd name="connsiteY1953" fmla="*/ 595323 h 1351025"/>
              <a:gd name="connsiteX1954" fmla="*/ 156832 w 499370"/>
              <a:gd name="connsiteY1954" fmla="*/ 595082 h 1351025"/>
              <a:gd name="connsiteX1955" fmla="*/ 156050 w 499370"/>
              <a:gd name="connsiteY1955" fmla="*/ 594721 h 1351025"/>
              <a:gd name="connsiteX1956" fmla="*/ 155869 w 499370"/>
              <a:gd name="connsiteY1956" fmla="*/ 594601 h 1351025"/>
              <a:gd name="connsiteX1957" fmla="*/ 155268 w 499370"/>
              <a:gd name="connsiteY1957" fmla="*/ 593217 h 1351025"/>
              <a:gd name="connsiteX1958" fmla="*/ 155207 w 499370"/>
              <a:gd name="connsiteY1958" fmla="*/ 592916 h 1351025"/>
              <a:gd name="connsiteX1959" fmla="*/ 155328 w 499370"/>
              <a:gd name="connsiteY1959" fmla="*/ 592194 h 1351025"/>
              <a:gd name="connsiteX1960" fmla="*/ 155568 w 499370"/>
              <a:gd name="connsiteY1960" fmla="*/ 591593 h 1351025"/>
              <a:gd name="connsiteX1961" fmla="*/ 155689 w 499370"/>
              <a:gd name="connsiteY1961" fmla="*/ 590931 h 1351025"/>
              <a:gd name="connsiteX1962" fmla="*/ 155689 w 499370"/>
              <a:gd name="connsiteY1962" fmla="*/ 590630 h 1351025"/>
              <a:gd name="connsiteX1963" fmla="*/ 155508 w 499370"/>
              <a:gd name="connsiteY1963" fmla="*/ 589848 h 1351025"/>
              <a:gd name="connsiteX1964" fmla="*/ 155268 w 499370"/>
              <a:gd name="connsiteY1964" fmla="*/ 588886 h 1351025"/>
              <a:gd name="connsiteX1965" fmla="*/ 155027 w 499370"/>
              <a:gd name="connsiteY1965" fmla="*/ 588164 h 1351025"/>
              <a:gd name="connsiteX1966" fmla="*/ 155087 w 499370"/>
              <a:gd name="connsiteY1966" fmla="*/ 587803 h 1351025"/>
              <a:gd name="connsiteX1967" fmla="*/ 155087 w 499370"/>
              <a:gd name="connsiteY1967" fmla="*/ 587562 h 1351025"/>
              <a:gd name="connsiteX1968" fmla="*/ 154666 w 499370"/>
              <a:gd name="connsiteY1968" fmla="*/ 587201 h 1351025"/>
              <a:gd name="connsiteX1969" fmla="*/ 154245 w 499370"/>
              <a:gd name="connsiteY1969" fmla="*/ 586720 h 1351025"/>
              <a:gd name="connsiteX1970" fmla="*/ 154064 w 499370"/>
              <a:gd name="connsiteY1970" fmla="*/ 586118 h 1351025"/>
              <a:gd name="connsiteX1971" fmla="*/ 153704 w 499370"/>
              <a:gd name="connsiteY1971" fmla="*/ 585036 h 1351025"/>
              <a:gd name="connsiteX1972" fmla="*/ 153463 w 499370"/>
              <a:gd name="connsiteY1972" fmla="*/ 584675 h 1351025"/>
              <a:gd name="connsiteX1973" fmla="*/ 153343 w 499370"/>
              <a:gd name="connsiteY1973" fmla="*/ 584073 h 1351025"/>
              <a:gd name="connsiteX1974" fmla="*/ 153162 w 499370"/>
              <a:gd name="connsiteY1974" fmla="*/ 583832 h 1351025"/>
              <a:gd name="connsiteX1975" fmla="*/ 152861 w 499370"/>
              <a:gd name="connsiteY1975" fmla="*/ 583471 h 1351025"/>
              <a:gd name="connsiteX1976" fmla="*/ 152741 w 499370"/>
              <a:gd name="connsiteY1976" fmla="*/ 583291 h 1351025"/>
              <a:gd name="connsiteX1977" fmla="*/ 152139 w 499370"/>
              <a:gd name="connsiteY1977" fmla="*/ 582750 h 1351025"/>
              <a:gd name="connsiteX1978" fmla="*/ 151538 w 499370"/>
              <a:gd name="connsiteY1978" fmla="*/ 582148 h 1351025"/>
              <a:gd name="connsiteX1979" fmla="*/ 150455 w 499370"/>
              <a:gd name="connsiteY1979" fmla="*/ 581125 h 1351025"/>
              <a:gd name="connsiteX1980" fmla="*/ 150274 w 499370"/>
              <a:gd name="connsiteY1980" fmla="*/ 581125 h 1351025"/>
              <a:gd name="connsiteX1981" fmla="*/ 149914 w 499370"/>
              <a:gd name="connsiteY1981" fmla="*/ 580524 h 1351025"/>
              <a:gd name="connsiteX1982" fmla="*/ 149673 w 499370"/>
              <a:gd name="connsiteY1982" fmla="*/ 579802 h 1351025"/>
              <a:gd name="connsiteX1983" fmla="*/ 149372 w 499370"/>
              <a:gd name="connsiteY1983" fmla="*/ 579200 h 1351025"/>
              <a:gd name="connsiteX1984" fmla="*/ 148771 w 499370"/>
              <a:gd name="connsiteY1984" fmla="*/ 578478 h 1351025"/>
              <a:gd name="connsiteX1985" fmla="*/ 148530 w 499370"/>
              <a:gd name="connsiteY1985" fmla="*/ 578178 h 1351025"/>
              <a:gd name="connsiteX1986" fmla="*/ 148049 w 499370"/>
              <a:gd name="connsiteY1986" fmla="*/ 576613 h 1351025"/>
              <a:gd name="connsiteX1987" fmla="*/ 147868 w 499370"/>
              <a:gd name="connsiteY1987" fmla="*/ 576012 h 1351025"/>
              <a:gd name="connsiteX1988" fmla="*/ 147748 w 499370"/>
              <a:gd name="connsiteY1988" fmla="*/ 575531 h 1351025"/>
              <a:gd name="connsiteX1989" fmla="*/ 147628 w 499370"/>
              <a:gd name="connsiteY1989" fmla="*/ 574568 h 1351025"/>
              <a:gd name="connsiteX1990" fmla="*/ 147507 w 499370"/>
              <a:gd name="connsiteY1990" fmla="*/ 574207 h 1351025"/>
              <a:gd name="connsiteX1991" fmla="*/ 147628 w 499370"/>
              <a:gd name="connsiteY1991" fmla="*/ 573606 h 1351025"/>
              <a:gd name="connsiteX1992" fmla="*/ 147748 w 499370"/>
              <a:gd name="connsiteY1992" fmla="*/ 572944 h 1351025"/>
              <a:gd name="connsiteX1993" fmla="*/ 147748 w 499370"/>
              <a:gd name="connsiteY1993" fmla="*/ 572643 h 1351025"/>
              <a:gd name="connsiteX1994" fmla="*/ 147567 w 499370"/>
              <a:gd name="connsiteY1994" fmla="*/ 571861 h 1351025"/>
              <a:gd name="connsiteX1995" fmla="*/ 147567 w 499370"/>
              <a:gd name="connsiteY1995" fmla="*/ 571320 h 1351025"/>
              <a:gd name="connsiteX1996" fmla="*/ 147447 w 499370"/>
              <a:gd name="connsiteY1996" fmla="*/ 570658 h 1351025"/>
              <a:gd name="connsiteX1997" fmla="*/ 147447 w 499370"/>
              <a:gd name="connsiteY1997" fmla="*/ 570177 h 1351025"/>
              <a:gd name="connsiteX1998" fmla="*/ 147567 w 499370"/>
              <a:gd name="connsiteY1998" fmla="*/ 569515 h 1351025"/>
              <a:gd name="connsiteX1999" fmla="*/ 147748 w 499370"/>
              <a:gd name="connsiteY1999" fmla="*/ 569154 h 1351025"/>
              <a:gd name="connsiteX2000" fmla="*/ 147748 w 499370"/>
              <a:gd name="connsiteY2000" fmla="*/ 568312 h 1351025"/>
              <a:gd name="connsiteX2001" fmla="*/ 147507 w 499370"/>
              <a:gd name="connsiteY2001" fmla="*/ 567770 h 1351025"/>
              <a:gd name="connsiteX2002" fmla="*/ 147267 w 499370"/>
              <a:gd name="connsiteY2002" fmla="*/ 567530 h 1351025"/>
              <a:gd name="connsiteX2003" fmla="*/ 146785 w 499370"/>
              <a:gd name="connsiteY2003" fmla="*/ 567409 h 1351025"/>
              <a:gd name="connsiteX2004" fmla="*/ 146184 w 499370"/>
              <a:gd name="connsiteY2004" fmla="*/ 567169 h 1351025"/>
              <a:gd name="connsiteX2005" fmla="*/ 145883 w 499370"/>
              <a:gd name="connsiteY2005" fmla="*/ 566868 h 1351025"/>
              <a:gd name="connsiteX2006" fmla="*/ 145883 w 499370"/>
              <a:gd name="connsiteY2006" fmla="*/ 566627 h 1351025"/>
              <a:gd name="connsiteX2007" fmla="*/ 145702 w 499370"/>
              <a:gd name="connsiteY2007" fmla="*/ 565905 h 1351025"/>
              <a:gd name="connsiteX2008" fmla="*/ 145702 w 499370"/>
              <a:gd name="connsiteY2008" fmla="*/ 565183 h 1351025"/>
              <a:gd name="connsiteX2009" fmla="*/ 146063 w 499370"/>
              <a:gd name="connsiteY2009" fmla="*/ 564462 h 1351025"/>
              <a:gd name="connsiteX2010" fmla="*/ 146184 w 499370"/>
              <a:gd name="connsiteY2010" fmla="*/ 563860 h 1351025"/>
              <a:gd name="connsiteX2011" fmla="*/ 146184 w 499370"/>
              <a:gd name="connsiteY2011" fmla="*/ 563679 h 1351025"/>
              <a:gd name="connsiteX2012" fmla="*/ 145763 w 499370"/>
              <a:gd name="connsiteY2012" fmla="*/ 563138 h 1351025"/>
              <a:gd name="connsiteX2013" fmla="*/ 145462 w 499370"/>
              <a:gd name="connsiteY2013" fmla="*/ 562536 h 1351025"/>
              <a:gd name="connsiteX2014" fmla="*/ 144860 w 499370"/>
              <a:gd name="connsiteY2014" fmla="*/ 562176 h 1351025"/>
              <a:gd name="connsiteX2015" fmla="*/ 144198 w 499370"/>
              <a:gd name="connsiteY2015" fmla="*/ 561033 h 1351025"/>
              <a:gd name="connsiteX2016" fmla="*/ 144078 w 499370"/>
              <a:gd name="connsiteY2016" fmla="*/ 560732 h 1351025"/>
              <a:gd name="connsiteX2017" fmla="*/ 143958 w 499370"/>
              <a:gd name="connsiteY2017" fmla="*/ 560190 h 1351025"/>
              <a:gd name="connsiteX2018" fmla="*/ 143717 w 499370"/>
              <a:gd name="connsiteY2018" fmla="*/ 559589 h 1351025"/>
              <a:gd name="connsiteX2019" fmla="*/ 143717 w 499370"/>
              <a:gd name="connsiteY2019" fmla="*/ 555859 h 1351025"/>
              <a:gd name="connsiteX2020" fmla="*/ 142875 w 499370"/>
              <a:gd name="connsiteY2020" fmla="*/ 554175 h 1351025"/>
              <a:gd name="connsiteX2021" fmla="*/ 143236 w 499370"/>
              <a:gd name="connsiteY2021" fmla="*/ 551227 h 1351025"/>
              <a:gd name="connsiteX2022" fmla="*/ 142334 w 499370"/>
              <a:gd name="connsiteY2022" fmla="*/ 549663 h 1351025"/>
              <a:gd name="connsiteX2023" fmla="*/ 142334 w 499370"/>
              <a:gd name="connsiteY2023" fmla="*/ 547016 h 1351025"/>
              <a:gd name="connsiteX2024" fmla="*/ 140950 w 499370"/>
              <a:gd name="connsiteY2024" fmla="*/ 544008 h 1351025"/>
              <a:gd name="connsiteX2025" fmla="*/ 138303 w 499370"/>
              <a:gd name="connsiteY2025" fmla="*/ 542504 h 1351025"/>
              <a:gd name="connsiteX2026" fmla="*/ 138303 w 499370"/>
              <a:gd name="connsiteY2026" fmla="*/ 540338 h 1351025"/>
              <a:gd name="connsiteX2027" fmla="*/ 139506 w 499370"/>
              <a:gd name="connsiteY2027" fmla="*/ 539436 h 1351025"/>
              <a:gd name="connsiteX2028" fmla="*/ 141431 w 499370"/>
              <a:gd name="connsiteY2028" fmla="*/ 539436 h 1351025"/>
              <a:gd name="connsiteX2029" fmla="*/ 142935 w 499370"/>
              <a:gd name="connsiteY2029" fmla="*/ 537511 h 1351025"/>
              <a:gd name="connsiteX2030" fmla="*/ 143537 w 499370"/>
              <a:gd name="connsiteY2030" fmla="*/ 535165 h 1351025"/>
              <a:gd name="connsiteX2031" fmla="*/ 145763 w 499370"/>
              <a:gd name="connsiteY2031" fmla="*/ 533119 h 1351025"/>
              <a:gd name="connsiteX2032" fmla="*/ 146545 w 499370"/>
              <a:gd name="connsiteY2032" fmla="*/ 529811 h 1351025"/>
              <a:gd name="connsiteX2033" fmla="*/ 148530 w 499370"/>
              <a:gd name="connsiteY2033" fmla="*/ 528246 h 1351025"/>
              <a:gd name="connsiteX2034" fmla="*/ 147988 w 499370"/>
              <a:gd name="connsiteY2034" fmla="*/ 526382 h 1351025"/>
              <a:gd name="connsiteX2035" fmla="*/ 147327 w 499370"/>
              <a:gd name="connsiteY2035" fmla="*/ 526261 h 1351025"/>
              <a:gd name="connsiteX2036" fmla="*/ 145763 w 499370"/>
              <a:gd name="connsiteY2036" fmla="*/ 522531 h 1351025"/>
              <a:gd name="connsiteX2037" fmla="*/ 144559 w 499370"/>
              <a:gd name="connsiteY2037" fmla="*/ 520967 h 1351025"/>
              <a:gd name="connsiteX2038" fmla="*/ 144198 w 499370"/>
              <a:gd name="connsiteY2038" fmla="*/ 518802 h 1351025"/>
              <a:gd name="connsiteX2039" fmla="*/ 145883 w 499370"/>
              <a:gd name="connsiteY2039" fmla="*/ 516095 h 1351025"/>
              <a:gd name="connsiteX2040" fmla="*/ 146184 w 499370"/>
              <a:gd name="connsiteY2040" fmla="*/ 513448 h 1351025"/>
              <a:gd name="connsiteX2041" fmla="*/ 145883 w 499370"/>
              <a:gd name="connsiteY2041" fmla="*/ 510620 h 1351025"/>
              <a:gd name="connsiteX2042" fmla="*/ 144800 w 499370"/>
              <a:gd name="connsiteY2042" fmla="*/ 508154 h 1351025"/>
              <a:gd name="connsiteX2043" fmla="*/ 143176 w 499370"/>
              <a:gd name="connsiteY2043" fmla="*/ 505747 h 1351025"/>
              <a:gd name="connsiteX2044" fmla="*/ 144499 w 499370"/>
              <a:gd name="connsiteY2044" fmla="*/ 502800 h 1351025"/>
              <a:gd name="connsiteX2045" fmla="*/ 144078 w 499370"/>
              <a:gd name="connsiteY2045" fmla="*/ 501717 h 1351025"/>
              <a:gd name="connsiteX2046" fmla="*/ 142093 w 499370"/>
              <a:gd name="connsiteY2046" fmla="*/ 500153 h 1351025"/>
              <a:gd name="connsiteX2047" fmla="*/ 140469 w 499370"/>
              <a:gd name="connsiteY2047" fmla="*/ 497987 h 1351025"/>
              <a:gd name="connsiteX2048" fmla="*/ 140469 w 499370"/>
              <a:gd name="connsiteY2048" fmla="*/ 496062 h 1351025"/>
              <a:gd name="connsiteX2049" fmla="*/ 140649 w 499370"/>
              <a:gd name="connsiteY2049" fmla="*/ 495400 h 1351025"/>
              <a:gd name="connsiteX2050" fmla="*/ 140769 w 499370"/>
              <a:gd name="connsiteY2050" fmla="*/ 493896 h 1351025"/>
              <a:gd name="connsiteX2051" fmla="*/ 140048 w 499370"/>
              <a:gd name="connsiteY2051" fmla="*/ 492994 h 1351025"/>
              <a:gd name="connsiteX2052" fmla="*/ 137702 w 499370"/>
              <a:gd name="connsiteY2052" fmla="*/ 492031 h 1351025"/>
              <a:gd name="connsiteX2053" fmla="*/ 136919 w 499370"/>
              <a:gd name="connsiteY2053" fmla="*/ 491370 h 1351025"/>
              <a:gd name="connsiteX2054" fmla="*/ 136438 w 499370"/>
              <a:gd name="connsiteY2054" fmla="*/ 490768 h 1351025"/>
              <a:gd name="connsiteX2055" fmla="*/ 136318 w 499370"/>
              <a:gd name="connsiteY2055" fmla="*/ 489866 h 1351025"/>
              <a:gd name="connsiteX2056" fmla="*/ 136679 w 499370"/>
              <a:gd name="connsiteY2056" fmla="*/ 487640 h 1351025"/>
              <a:gd name="connsiteX2057" fmla="*/ 137160 w 499370"/>
              <a:gd name="connsiteY2057" fmla="*/ 486858 h 1351025"/>
              <a:gd name="connsiteX2058" fmla="*/ 137822 w 499370"/>
              <a:gd name="connsiteY2058" fmla="*/ 486377 h 1351025"/>
              <a:gd name="connsiteX2059" fmla="*/ 138544 w 499370"/>
              <a:gd name="connsiteY2059" fmla="*/ 485955 h 1351025"/>
              <a:gd name="connsiteX2060" fmla="*/ 140108 w 499370"/>
              <a:gd name="connsiteY2060" fmla="*/ 483309 h 1351025"/>
              <a:gd name="connsiteX2061" fmla="*/ 140409 w 499370"/>
              <a:gd name="connsiteY2061" fmla="*/ 482346 h 1351025"/>
              <a:gd name="connsiteX2062" fmla="*/ 141131 w 499370"/>
              <a:gd name="connsiteY2062" fmla="*/ 480662 h 1351025"/>
              <a:gd name="connsiteX2063" fmla="*/ 141973 w 499370"/>
              <a:gd name="connsiteY2063" fmla="*/ 478436 h 1351025"/>
              <a:gd name="connsiteX2064" fmla="*/ 141973 w 499370"/>
              <a:gd name="connsiteY2064" fmla="*/ 477473 h 1351025"/>
              <a:gd name="connsiteX2065" fmla="*/ 141732 w 499370"/>
              <a:gd name="connsiteY2065" fmla="*/ 475969 h 1351025"/>
              <a:gd name="connsiteX2066" fmla="*/ 141732 w 499370"/>
              <a:gd name="connsiteY2066" fmla="*/ 475849 h 1351025"/>
              <a:gd name="connsiteX2067" fmla="*/ 142935 w 499370"/>
              <a:gd name="connsiteY2067" fmla="*/ 469953 h 1351025"/>
              <a:gd name="connsiteX2068" fmla="*/ 143176 w 499370"/>
              <a:gd name="connsiteY2068" fmla="*/ 467848 h 1351025"/>
              <a:gd name="connsiteX2069" fmla="*/ 143416 w 499370"/>
              <a:gd name="connsiteY2069" fmla="*/ 466645 h 1351025"/>
              <a:gd name="connsiteX2070" fmla="*/ 144740 w 499370"/>
              <a:gd name="connsiteY2070" fmla="*/ 458523 h 1351025"/>
              <a:gd name="connsiteX2071" fmla="*/ 145101 w 499370"/>
              <a:gd name="connsiteY2071" fmla="*/ 457020 h 1351025"/>
              <a:gd name="connsiteX2072" fmla="*/ 145702 w 499370"/>
              <a:gd name="connsiteY2072" fmla="*/ 453410 h 1351025"/>
              <a:gd name="connsiteX2073" fmla="*/ 146304 w 499370"/>
              <a:gd name="connsiteY2073" fmla="*/ 449620 h 1351025"/>
              <a:gd name="connsiteX2074" fmla="*/ 146605 w 499370"/>
              <a:gd name="connsiteY2074" fmla="*/ 447996 h 1351025"/>
              <a:gd name="connsiteX2075" fmla="*/ 147447 w 499370"/>
              <a:gd name="connsiteY2075" fmla="*/ 443725 h 1351025"/>
              <a:gd name="connsiteX2076" fmla="*/ 147988 w 499370"/>
              <a:gd name="connsiteY2076" fmla="*/ 440596 h 1351025"/>
              <a:gd name="connsiteX2077" fmla="*/ 150575 w 499370"/>
              <a:gd name="connsiteY2077" fmla="*/ 425377 h 1351025"/>
              <a:gd name="connsiteX2078" fmla="*/ 150996 w 499370"/>
              <a:gd name="connsiteY2078" fmla="*/ 422369 h 1351025"/>
              <a:gd name="connsiteX2079" fmla="*/ 151478 w 499370"/>
              <a:gd name="connsiteY2079" fmla="*/ 419902 h 1351025"/>
              <a:gd name="connsiteX2080" fmla="*/ 151478 w 499370"/>
              <a:gd name="connsiteY2080" fmla="*/ 419782 h 1351025"/>
              <a:gd name="connsiteX2081" fmla="*/ 152681 w 499370"/>
              <a:gd name="connsiteY2081" fmla="*/ 413225 h 1351025"/>
              <a:gd name="connsiteX2082" fmla="*/ 153523 w 499370"/>
              <a:gd name="connsiteY2082" fmla="*/ 408231 h 1351025"/>
              <a:gd name="connsiteX2083" fmla="*/ 154847 w 499370"/>
              <a:gd name="connsiteY2083" fmla="*/ 400351 h 1351025"/>
              <a:gd name="connsiteX2084" fmla="*/ 156230 w 499370"/>
              <a:gd name="connsiteY2084" fmla="*/ 392230 h 1351025"/>
              <a:gd name="connsiteX2085" fmla="*/ 157193 w 499370"/>
              <a:gd name="connsiteY2085" fmla="*/ 387236 h 1351025"/>
              <a:gd name="connsiteX2086" fmla="*/ 157373 w 499370"/>
              <a:gd name="connsiteY2086" fmla="*/ 386274 h 1351025"/>
              <a:gd name="connsiteX2087" fmla="*/ 158516 w 499370"/>
              <a:gd name="connsiteY2087" fmla="*/ 379416 h 1351025"/>
              <a:gd name="connsiteX2088" fmla="*/ 159118 w 499370"/>
              <a:gd name="connsiteY2088" fmla="*/ 375987 h 1351025"/>
              <a:gd name="connsiteX2089" fmla="*/ 160261 w 499370"/>
              <a:gd name="connsiteY2089" fmla="*/ 369249 h 1351025"/>
              <a:gd name="connsiteX2090" fmla="*/ 160682 w 499370"/>
              <a:gd name="connsiteY2090" fmla="*/ 366422 h 1351025"/>
              <a:gd name="connsiteX2091" fmla="*/ 161704 w 499370"/>
              <a:gd name="connsiteY2091" fmla="*/ 361188 h 1351025"/>
              <a:gd name="connsiteX2092" fmla="*/ 162126 w 499370"/>
              <a:gd name="connsiteY2092" fmla="*/ 358300 h 1351025"/>
              <a:gd name="connsiteX2093" fmla="*/ 162727 w 499370"/>
              <a:gd name="connsiteY2093" fmla="*/ 355593 h 1351025"/>
              <a:gd name="connsiteX2094" fmla="*/ 163208 w 499370"/>
              <a:gd name="connsiteY2094" fmla="*/ 352345 h 1351025"/>
              <a:gd name="connsiteX2095" fmla="*/ 165134 w 499370"/>
              <a:gd name="connsiteY2095" fmla="*/ 341336 h 1351025"/>
              <a:gd name="connsiteX2096" fmla="*/ 165615 w 499370"/>
              <a:gd name="connsiteY2096" fmla="*/ 337847 h 1351025"/>
              <a:gd name="connsiteX2097" fmla="*/ 166698 w 499370"/>
              <a:gd name="connsiteY2097" fmla="*/ 332433 h 1351025"/>
              <a:gd name="connsiteX2098" fmla="*/ 166698 w 499370"/>
              <a:gd name="connsiteY2098" fmla="*/ 332252 h 1351025"/>
              <a:gd name="connsiteX2099" fmla="*/ 167840 w 499370"/>
              <a:gd name="connsiteY2099" fmla="*/ 325454 h 1351025"/>
              <a:gd name="connsiteX2100" fmla="*/ 169344 w 499370"/>
              <a:gd name="connsiteY2100" fmla="*/ 316431 h 1351025"/>
              <a:gd name="connsiteX2101" fmla="*/ 169585 w 499370"/>
              <a:gd name="connsiteY2101" fmla="*/ 315047 h 1351025"/>
              <a:gd name="connsiteX2102" fmla="*/ 170367 w 499370"/>
              <a:gd name="connsiteY2102" fmla="*/ 310956 h 1351025"/>
              <a:gd name="connsiteX2103" fmla="*/ 171751 w 499370"/>
              <a:gd name="connsiteY2103" fmla="*/ 302835 h 1351025"/>
              <a:gd name="connsiteX2104" fmla="*/ 172172 w 499370"/>
              <a:gd name="connsiteY2104" fmla="*/ 300248 h 1351025"/>
              <a:gd name="connsiteX2105" fmla="*/ 173134 w 499370"/>
              <a:gd name="connsiteY2105" fmla="*/ 294834 h 1351025"/>
              <a:gd name="connsiteX2106" fmla="*/ 173375 w 499370"/>
              <a:gd name="connsiteY2106" fmla="*/ 293390 h 1351025"/>
              <a:gd name="connsiteX2107" fmla="*/ 175661 w 499370"/>
              <a:gd name="connsiteY2107" fmla="*/ 279794 h 1351025"/>
              <a:gd name="connsiteX2108" fmla="*/ 175902 w 499370"/>
              <a:gd name="connsiteY2108" fmla="*/ 278651 h 1351025"/>
              <a:gd name="connsiteX2109" fmla="*/ 176804 w 499370"/>
              <a:gd name="connsiteY2109" fmla="*/ 272997 h 1351025"/>
              <a:gd name="connsiteX2110" fmla="*/ 177406 w 499370"/>
              <a:gd name="connsiteY2110" fmla="*/ 269387 h 1351025"/>
              <a:gd name="connsiteX2111" fmla="*/ 177646 w 499370"/>
              <a:gd name="connsiteY2111" fmla="*/ 267763 h 1351025"/>
              <a:gd name="connsiteX2112" fmla="*/ 179752 w 499370"/>
              <a:gd name="connsiteY2112" fmla="*/ 255972 h 1351025"/>
              <a:gd name="connsiteX2113" fmla="*/ 180053 w 499370"/>
              <a:gd name="connsiteY2113" fmla="*/ 254287 h 1351025"/>
              <a:gd name="connsiteX2114" fmla="*/ 181376 w 499370"/>
              <a:gd name="connsiteY2114" fmla="*/ 246467 h 1351025"/>
              <a:gd name="connsiteX2115" fmla="*/ 181677 w 499370"/>
              <a:gd name="connsiteY2115" fmla="*/ 244662 h 1351025"/>
              <a:gd name="connsiteX2116" fmla="*/ 182038 w 499370"/>
              <a:gd name="connsiteY2116" fmla="*/ 241955 h 1351025"/>
              <a:gd name="connsiteX2117" fmla="*/ 182279 w 499370"/>
              <a:gd name="connsiteY2117" fmla="*/ 240692 h 1351025"/>
              <a:gd name="connsiteX2118" fmla="*/ 182339 w 499370"/>
              <a:gd name="connsiteY2118" fmla="*/ 240451 h 1351025"/>
              <a:gd name="connsiteX2119" fmla="*/ 182339 w 499370"/>
              <a:gd name="connsiteY2119" fmla="*/ 239850 h 1351025"/>
              <a:gd name="connsiteX2120" fmla="*/ 182579 w 499370"/>
              <a:gd name="connsiteY2120" fmla="*/ 238887 h 1351025"/>
              <a:gd name="connsiteX2121" fmla="*/ 182579 w 499370"/>
              <a:gd name="connsiteY2121" fmla="*/ 238767 h 1351025"/>
              <a:gd name="connsiteX2122" fmla="*/ 183482 w 499370"/>
              <a:gd name="connsiteY2122" fmla="*/ 233533 h 1351025"/>
              <a:gd name="connsiteX2123" fmla="*/ 183482 w 499370"/>
              <a:gd name="connsiteY2123" fmla="*/ 233413 h 1351025"/>
              <a:gd name="connsiteX2124" fmla="*/ 184926 w 499370"/>
              <a:gd name="connsiteY2124" fmla="*/ 224991 h 1351025"/>
              <a:gd name="connsiteX2125" fmla="*/ 185046 w 499370"/>
              <a:gd name="connsiteY2125" fmla="*/ 224569 h 1351025"/>
              <a:gd name="connsiteX2126" fmla="*/ 186069 w 499370"/>
              <a:gd name="connsiteY2126" fmla="*/ 218554 h 1351025"/>
              <a:gd name="connsiteX2127" fmla="*/ 186069 w 499370"/>
              <a:gd name="connsiteY2127" fmla="*/ 218253 h 1351025"/>
              <a:gd name="connsiteX2128" fmla="*/ 188415 w 499370"/>
              <a:gd name="connsiteY2128" fmla="*/ 204717 h 1351025"/>
              <a:gd name="connsiteX2129" fmla="*/ 189437 w 499370"/>
              <a:gd name="connsiteY2129" fmla="*/ 199002 h 1351025"/>
              <a:gd name="connsiteX2130" fmla="*/ 190701 w 499370"/>
              <a:gd name="connsiteY2130" fmla="*/ 191362 h 1351025"/>
              <a:gd name="connsiteX2131" fmla="*/ 191543 w 499370"/>
              <a:gd name="connsiteY2131" fmla="*/ 186730 h 1351025"/>
              <a:gd name="connsiteX2132" fmla="*/ 191904 w 499370"/>
              <a:gd name="connsiteY2132" fmla="*/ 185046 h 1351025"/>
              <a:gd name="connsiteX2133" fmla="*/ 192626 w 499370"/>
              <a:gd name="connsiteY2133" fmla="*/ 180414 h 1351025"/>
              <a:gd name="connsiteX2134" fmla="*/ 193348 w 499370"/>
              <a:gd name="connsiteY2134" fmla="*/ 176503 h 1351025"/>
              <a:gd name="connsiteX2135" fmla="*/ 194370 w 499370"/>
              <a:gd name="connsiteY2135" fmla="*/ 171089 h 1351025"/>
              <a:gd name="connsiteX2136" fmla="*/ 194731 w 499370"/>
              <a:gd name="connsiteY2136" fmla="*/ 168683 h 1351025"/>
              <a:gd name="connsiteX2137" fmla="*/ 196115 w 499370"/>
              <a:gd name="connsiteY2137" fmla="*/ 161404 h 1351025"/>
              <a:gd name="connsiteX2138" fmla="*/ 197318 w 499370"/>
              <a:gd name="connsiteY2138" fmla="*/ 154967 h 1351025"/>
              <a:gd name="connsiteX2139" fmla="*/ 197619 w 499370"/>
              <a:gd name="connsiteY2139" fmla="*/ 153162 h 1351025"/>
              <a:gd name="connsiteX2140" fmla="*/ 197859 w 499370"/>
              <a:gd name="connsiteY2140" fmla="*/ 152139 h 1351025"/>
              <a:gd name="connsiteX2141" fmla="*/ 197980 w 499370"/>
              <a:gd name="connsiteY2141" fmla="*/ 151839 h 1351025"/>
              <a:gd name="connsiteX2142" fmla="*/ 197980 w 499370"/>
              <a:gd name="connsiteY2142" fmla="*/ 151538 h 1351025"/>
              <a:gd name="connsiteX2143" fmla="*/ 198100 w 499370"/>
              <a:gd name="connsiteY2143" fmla="*/ 151357 h 1351025"/>
              <a:gd name="connsiteX2144" fmla="*/ 198100 w 499370"/>
              <a:gd name="connsiteY2144" fmla="*/ 150816 h 1351025"/>
              <a:gd name="connsiteX2145" fmla="*/ 198341 w 499370"/>
              <a:gd name="connsiteY2145" fmla="*/ 149613 h 1351025"/>
              <a:gd name="connsiteX2146" fmla="*/ 198641 w 499370"/>
              <a:gd name="connsiteY2146" fmla="*/ 148349 h 1351025"/>
              <a:gd name="connsiteX2147" fmla="*/ 198641 w 499370"/>
              <a:gd name="connsiteY2147" fmla="*/ 148109 h 1351025"/>
              <a:gd name="connsiteX2148" fmla="*/ 200145 w 499370"/>
              <a:gd name="connsiteY2148" fmla="*/ 140108 h 1351025"/>
              <a:gd name="connsiteX2149" fmla="*/ 201589 w 499370"/>
              <a:gd name="connsiteY2149" fmla="*/ 132708 h 1351025"/>
              <a:gd name="connsiteX2150" fmla="*/ 203574 w 499370"/>
              <a:gd name="connsiteY2150" fmla="*/ 121760 h 1351025"/>
              <a:gd name="connsiteX2151" fmla="*/ 203815 w 499370"/>
              <a:gd name="connsiteY2151" fmla="*/ 120556 h 1351025"/>
              <a:gd name="connsiteX2152" fmla="*/ 204717 w 499370"/>
              <a:gd name="connsiteY2152" fmla="*/ 115924 h 1351025"/>
              <a:gd name="connsiteX2153" fmla="*/ 204717 w 499370"/>
              <a:gd name="connsiteY2153" fmla="*/ 115263 h 1351025"/>
              <a:gd name="connsiteX2154" fmla="*/ 205199 w 499370"/>
              <a:gd name="connsiteY2154" fmla="*/ 113398 h 1351025"/>
              <a:gd name="connsiteX2155" fmla="*/ 206883 w 499370"/>
              <a:gd name="connsiteY2155" fmla="*/ 103532 h 1351025"/>
              <a:gd name="connsiteX2156" fmla="*/ 208207 w 499370"/>
              <a:gd name="connsiteY2156" fmla="*/ 96012 h 1351025"/>
              <a:gd name="connsiteX2157" fmla="*/ 208808 w 499370"/>
              <a:gd name="connsiteY2157" fmla="*/ 92162 h 1351025"/>
              <a:gd name="connsiteX2158" fmla="*/ 209530 w 499370"/>
              <a:gd name="connsiteY2158" fmla="*/ 88071 h 1351025"/>
              <a:gd name="connsiteX2159" fmla="*/ 212959 w 499370"/>
              <a:gd name="connsiteY2159" fmla="*/ 68700 h 1351025"/>
              <a:gd name="connsiteX2160" fmla="*/ 213079 w 499370"/>
              <a:gd name="connsiteY2160" fmla="*/ 68400 h 1351025"/>
              <a:gd name="connsiteX2161" fmla="*/ 215606 w 499370"/>
              <a:gd name="connsiteY2161" fmla="*/ 54323 h 1351025"/>
              <a:gd name="connsiteX2162" fmla="*/ 217110 w 499370"/>
              <a:gd name="connsiteY2162" fmla="*/ 45961 h 1351025"/>
              <a:gd name="connsiteX2163" fmla="*/ 218433 w 499370"/>
              <a:gd name="connsiteY2163" fmla="*/ 38381 h 1351025"/>
              <a:gd name="connsiteX2164" fmla="*/ 219155 w 499370"/>
              <a:gd name="connsiteY2164" fmla="*/ 34771 h 1351025"/>
              <a:gd name="connsiteX2165" fmla="*/ 221261 w 499370"/>
              <a:gd name="connsiteY2165" fmla="*/ 22920 h 1351025"/>
              <a:gd name="connsiteX2166" fmla="*/ 225171 w 499370"/>
              <a:gd name="connsiteY2166" fmla="*/ 0 h 1351025"/>
              <a:gd name="connsiteX2167" fmla="*/ 291345 w 499370"/>
              <a:gd name="connsiteY2167" fmla="*/ 11189 h 1351025"/>
              <a:gd name="connsiteX2168" fmla="*/ 317393 w 499370"/>
              <a:gd name="connsiteY2168" fmla="*/ 15400 h 1351025"/>
              <a:gd name="connsiteX2169" fmla="*/ 330929 w 499370"/>
              <a:gd name="connsiteY2169" fmla="*/ 17686 h 1351025"/>
              <a:gd name="connsiteX2170" fmla="*/ 347352 w 499370"/>
              <a:gd name="connsiteY2170" fmla="*/ 20273 h 135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</a:cxnLst>
            <a:rect l="l" t="t" r="r" b="b"/>
            <a:pathLst>
              <a:path w="499370" h="1351025">
                <a:moveTo>
                  <a:pt x="347352" y="20273"/>
                </a:moveTo>
                <a:lnTo>
                  <a:pt x="346449" y="25447"/>
                </a:lnTo>
                <a:lnTo>
                  <a:pt x="346269" y="26590"/>
                </a:lnTo>
                <a:lnTo>
                  <a:pt x="344765" y="36095"/>
                </a:lnTo>
                <a:lnTo>
                  <a:pt x="341697" y="55044"/>
                </a:lnTo>
                <a:lnTo>
                  <a:pt x="341577" y="55646"/>
                </a:lnTo>
                <a:lnTo>
                  <a:pt x="341216" y="57872"/>
                </a:lnTo>
                <a:lnTo>
                  <a:pt x="340133" y="64670"/>
                </a:lnTo>
                <a:lnTo>
                  <a:pt x="338629" y="73994"/>
                </a:lnTo>
                <a:lnTo>
                  <a:pt x="338268" y="76160"/>
                </a:lnTo>
                <a:lnTo>
                  <a:pt x="337546" y="80551"/>
                </a:lnTo>
                <a:lnTo>
                  <a:pt x="337305" y="81755"/>
                </a:lnTo>
                <a:lnTo>
                  <a:pt x="336644" y="85966"/>
                </a:lnTo>
                <a:lnTo>
                  <a:pt x="336283" y="88252"/>
                </a:lnTo>
                <a:lnTo>
                  <a:pt x="335862" y="90477"/>
                </a:lnTo>
                <a:lnTo>
                  <a:pt x="335801" y="91260"/>
                </a:lnTo>
                <a:lnTo>
                  <a:pt x="335681" y="92222"/>
                </a:lnTo>
                <a:lnTo>
                  <a:pt x="335561" y="92523"/>
                </a:lnTo>
                <a:lnTo>
                  <a:pt x="334839" y="96734"/>
                </a:lnTo>
                <a:lnTo>
                  <a:pt x="334538" y="99381"/>
                </a:lnTo>
                <a:lnTo>
                  <a:pt x="330508" y="124046"/>
                </a:lnTo>
                <a:lnTo>
                  <a:pt x="329665" y="129039"/>
                </a:lnTo>
                <a:lnTo>
                  <a:pt x="328823" y="134333"/>
                </a:lnTo>
                <a:lnTo>
                  <a:pt x="327981" y="139446"/>
                </a:lnTo>
                <a:lnTo>
                  <a:pt x="327018" y="145642"/>
                </a:lnTo>
                <a:lnTo>
                  <a:pt x="324371" y="161704"/>
                </a:lnTo>
                <a:lnTo>
                  <a:pt x="323710" y="165555"/>
                </a:lnTo>
                <a:lnTo>
                  <a:pt x="321424" y="179571"/>
                </a:lnTo>
                <a:lnTo>
                  <a:pt x="320822" y="183421"/>
                </a:lnTo>
                <a:lnTo>
                  <a:pt x="319920" y="188836"/>
                </a:lnTo>
                <a:lnTo>
                  <a:pt x="319860" y="189197"/>
                </a:lnTo>
                <a:lnTo>
                  <a:pt x="319860" y="189317"/>
                </a:lnTo>
                <a:lnTo>
                  <a:pt x="319499" y="191663"/>
                </a:lnTo>
                <a:lnTo>
                  <a:pt x="319258" y="193167"/>
                </a:lnTo>
                <a:lnTo>
                  <a:pt x="316491" y="209771"/>
                </a:lnTo>
                <a:lnTo>
                  <a:pt x="316731" y="210192"/>
                </a:lnTo>
                <a:lnTo>
                  <a:pt x="317092" y="210432"/>
                </a:lnTo>
                <a:lnTo>
                  <a:pt x="317513" y="211034"/>
                </a:lnTo>
                <a:lnTo>
                  <a:pt x="317874" y="211034"/>
                </a:lnTo>
                <a:lnTo>
                  <a:pt x="318897" y="211756"/>
                </a:lnTo>
                <a:lnTo>
                  <a:pt x="319318" y="212297"/>
                </a:lnTo>
                <a:lnTo>
                  <a:pt x="319920" y="213139"/>
                </a:lnTo>
                <a:lnTo>
                  <a:pt x="320942" y="215666"/>
                </a:lnTo>
                <a:lnTo>
                  <a:pt x="320942" y="216388"/>
                </a:lnTo>
                <a:lnTo>
                  <a:pt x="320822" y="216990"/>
                </a:lnTo>
                <a:lnTo>
                  <a:pt x="321785" y="217952"/>
                </a:lnTo>
                <a:lnTo>
                  <a:pt x="322025" y="220358"/>
                </a:lnTo>
                <a:lnTo>
                  <a:pt x="322928" y="221201"/>
                </a:lnTo>
                <a:lnTo>
                  <a:pt x="323168" y="221802"/>
                </a:lnTo>
                <a:lnTo>
                  <a:pt x="323108" y="222404"/>
                </a:lnTo>
                <a:lnTo>
                  <a:pt x="324672" y="223126"/>
                </a:lnTo>
                <a:lnTo>
                  <a:pt x="324853" y="224569"/>
                </a:lnTo>
                <a:lnTo>
                  <a:pt x="324371" y="226013"/>
                </a:lnTo>
                <a:lnTo>
                  <a:pt x="325334" y="226314"/>
                </a:lnTo>
                <a:lnTo>
                  <a:pt x="327740" y="229923"/>
                </a:lnTo>
                <a:lnTo>
                  <a:pt x="329304" y="234736"/>
                </a:lnTo>
                <a:lnTo>
                  <a:pt x="330387" y="235699"/>
                </a:lnTo>
                <a:lnTo>
                  <a:pt x="331169" y="237744"/>
                </a:lnTo>
                <a:lnTo>
                  <a:pt x="333876" y="236962"/>
                </a:lnTo>
                <a:lnTo>
                  <a:pt x="334839" y="239850"/>
                </a:lnTo>
                <a:lnTo>
                  <a:pt x="336944" y="241654"/>
                </a:lnTo>
                <a:lnTo>
                  <a:pt x="337366" y="244181"/>
                </a:lnTo>
                <a:lnTo>
                  <a:pt x="336884" y="245023"/>
                </a:lnTo>
                <a:lnTo>
                  <a:pt x="336704" y="248151"/>
                </a:lnTo>
                <a:lnTo>
                  <a:pt x="336283" y="249355"/>
                </a:lnTo>
                <a:lnTo>
                  <a:pt x="337486" y="252723"/>
                </a:lnTo>
                <a:lnTo>
                  <a:pt x="337125" y="254227"/>
                </a:lnTo>
                <a:lnTo>
                  <a:pt x="338328" y="256152"/>
                </a:lnTo>
                <a:lnTo>
                  <a:pt x="338990" y="255912"/>
                </a:lnTo>
                <a:lnTo>
                  <a:pt x="341757" y="255791"/>
                </a:lnTo>
                <a:lnTo>
                  <a:pt x="343381" y="258980"/>
                </a:lnTo>
                <a:lnTo>
                  <a:pt x="342660" y="261206"/>
                </a:lnTo>
                <a:lnTo>
                  <a:pt x="343622" y="263732"/>
                </a:lnTo>
                <a:lnTo>
                  <a:pt x="344945" y="263913"/>
                </a:lnTo>
                <a:lnTo>
                  <a:pt x="346209" y="264153"/>
                </a:lnTo>
                <a:lnTo>
                  <a:pt x="348615" y="266860"/>
                </a:lnTo>
                <a:lnTo>
                  <a:pt x="349457" y="268906"/>
                </a:lnTo>
                <a:lnTo>
                  <a:pt x="348435" y="271252"/>
                </a:lnTo>
                <a:lnTo>
                  <a:pt x="348314" y="272876"/>
                </a:lnTo>
                <a:lnTo>
                  <a:pt x="346510" y="276004"/>
                </a:lnTo>
                <a:lnTo>
                  <a:pt x="346810" y="278531"/>
                </a:lnTo>
                <a:lnTo>
                  <a:pt x="349517" y="280456"/>
                </a:lnTo>
                <a:lnTo>
                  <a:pt x="350901" y="282742"/>
                </a:lnTo>
                <a:lnTo>
                  <a:pt x="351082" y="284005"/>
                </a:lnTo>
                <a:lnTo>
                  <a:pt x="349939" y="285088"/>
                </a:lnTo>
                <a:lnTo>
                  <a:pt x="349999" y="286291"/>
                </a:lnTo>
                <a:lnTo>
                  <a:pt x="350901" y="288156"/>
                </a:lnTo>
                <a:lnTo>
                  <a:pt x="348435" y="289781"/>
                </a:lnTo>
                <a:lnTo>
                  <a:pt x="348074" y="291104"/>
                </a:lnTo>
                <a:lnTo>
                  <a:pt x="346088" y="290984"/>
                </a:lnTo>
                <a:lnTo>
                  <a:pt x="345487" y="292187"/>
                </a:lnTo>
                <a:lnTo>
                  <a:pt x="343201" y="293029"/>
                </a:lnTo>
                <a:lnTo>
                  <a:pt x="342359" y="293992"/>
                </a:lnTo>
                <a:lnTo>
                  <a:pt x="341035" y="295014"/>
                </a:lnTo>
                <a:lnTo>
                  <a:pt x="341216" y="296819"/>
                </a:lnTo>
                <a:lnTo>
                  <a:pt x="343742" y="298383"/>
                </a:lnTo>
                <a:lnTo>
                  <a:pt x="346028" y="299346"/>
                </a:lnTo>
                <a:lnTo>
                  <a:pt x="347231" y="299225"/>
                </a:lnTo>
                <a:lnTo>
                  <a:pt x="347893" y="300549"/>
                </a:lnTo>
                <a:lnTo>
                  <a:pt x="345727" y="301030"/>
                </a:lnTo>
                <a:lnTo>
                  <a:pt x="345607" y="301872"/>
                </a:lnTo>
                <a:lnTo>
                  <a:pt x="346088" y="303316"/>
                </a:lnTo>
                <a:lnTo>
                  <a:pt x="346630" y="304459"/>
                </a:lnTo>
                <a:lnTo>
                  <a:pt x="347592" y="305422"/>
                </a:lnTo>
                <a:lnTo>
                  <a:pt x="347833" y="308730"/>
                </a:lnTo>
                <a:lnTo>
                  <a:pt x="349036" y="308670"/>
                </a:lnTo>
                <a:lnTo>
                  <a:pt x="349578" y="308670"/>
                </a:lnTo>
                <a:lnTo>
                  <a:pt x="350300" y="308369"/>
                </a:lnTo>
                <a:lnTo>
                  <a:pt x="350901" y="310535"/>
                </a:lnTo>
                <a:lnTo>
                  <a:pt x="352586" y="310716"/>
                </a:lnTo>
                <a:lnTo>
                  <a:pt x="354390" y="310355"/>
                </a:lnTo>
                <a:lnTo>
                  <a:pt x="354992" y="310836"/>
                </a:lnTo>
                <a:lnTo>
                  <a:pt x="352946" y="314325"/>
                </a:lnTo>
                <a:lnTo>
                  <a:pt x="350660" y="314987"/>
                </a:lnTo>
                <a:lnTo>
                  <a:pt x="348134" y="314746"/>
                </a:lnTo>
                <a:lnTo>
                  <a:pt x="346329" y="313723"/>
                </a:lnTo>
                <a:lnTo>
                  <a:pt x="345848" y="314145"/>
                </a:lnTo>
                <a:lnTo>
                  <a:pt x="345126" y="314325"/>
                </a:lnTo>
                <a:lnTo>
                  <a:pt x="342960" y="314145"/>
                </a:lnTo>
                <a:lnTo>
                  <a:pt x="340915" y="315348"/>
                </a:lnTo>
                <a:lnTo>
                  <a:pt x="338870" y="315408"/>
                </a:lnTo>
                <a:lnTo>
                  <a:pt x="336824" y="318416"/>
                </a:lnTo>
                <a:lnTo>
                  <a:pt x="337065" y="318837"/>
                </a:lnTo>
                <a:lnTo>
                  <a:pt x="339411" y="318536"/>
                </a:lnTo>
                <a:lnTo>
                  <a:pt x="341697" y="319017"/>
                </a:lnTo>
                <a:lnTo>
                  <a:pt x="342479" y="321063"/>
                </a:lnTo>
                <a:lnTo>
                  <a:pt x="343622" y="321303"/>
                </a:lnTo>
                <a:lnTo>
                  <a:pt x="344404" y="321424"/>
                </a:lnTo>
                <a:lnTo>
                  <a:pt x="347051" y="322988"/>
                </a:lnTo>
                <a:lnTo>
                  <a:pt x="346570" y="324311"/>
                </a:lnTo>
                <a:lnTo>
                  <a:pt x="348314" y="324492"/>
                </a:lnTo>
                <a:lnTo>
                  <a:pt x="350059" y="327680"/>
                </a:lnTo>
                <a:lnTo>
                  <a:pt x="350239" y="329605"/>
                </a:lnTo>
                <a:lnTo>
                  <a:pt x="351021" y="329304"/>
                </a:lnTo>
                <a:lnTo>
                  <a:pt x="353608" y="329124"/>
                </a:lnTo>
                <a:lnTo>
                  <a:pt x="355413" y="330447"/>
                </a:lnTo>
                <a:lnTo>
                  <a:pt x="356075" y="331651"/>
                </a:lnTo>
                <a:lnTo>
                  <a:pt x="356315" y="331771"/>
                </a:lnTo>
                <a:lnTo>
                  <a:pt x="358180" y="332854"/>
                </a:lnTo>
                <a:lnTo>
                  <a:pt x="358180" y="334658"/>
                </a:lnTo>
                <a:lnTo>
                  <a:pt x="359083" y="335440"/>
                </a:lnTo>
                <a:lnTo>
                  <a:pt x="359263" y="335801"/>
                </a:lnTo>
                <a:lnTo>
                  <a:pt x="359564" y="335922"/>
                </a:lnTo>
                <a:lnTo>
                  <a:pt x="359865" y="335922"/>
                </a:lnTo>
                <a:lnTo>
                  <a:pt x="360406" y="335621"/>
                </a:lnTo>
                <a:lnTo>
                  <a:pt x="361369" y="337185"/>
                </a:lnTo>
                <a:lnTo>
                  <a:pt x="360767" y="339591"/>
                </a:lnTo>
                <a:lnTo>
                  <a:pt x="362090" y="340734"/>
                </a:lnTo>
                <a:lnTo>
                  <a:pt x="361609" y="341336"/>
                </a:lnTo>
                <a:lnTo>
                  <a:pt x="362391" y="343502"/>
                </a:lnTo>
                <a:lnTo>
                  <a:pt x="362692" y="344464"/>
                </a:lnTo>
                <a:lnTo>
                  <a:pt x="362872" y="344645"/>
                </a:lnTo>
                <a:lnTo>
                  <a:pt x="362692" y="345006"/>
                </a:lnTo>
                <a:lnTo>
                  <a:pt x="362692" y="345607"/>
                </a:lnTo>
                <a:lnTo>
                  <a:pt x="362512" y="345848"/>
                </a:lnTo>
                <a:lnTo>
                  <a:pt x="362512" y="346449"/>
                </a:lnTo>
                <a:lnTo>
                  <a:pt x="363294" y="346750"/>
                </a:lnTo>
                <a:lnTo>
                  <a:pt x="363655" y="346931"/>
                </a:lnTo>
                <a:lnTo>
                  <a:pt x="365038" y="348194"/>
                </a:lnTo>
                <a:lnTo>
                  <a:pt x="367264" y="349337"/>
                </a:lnTo>
                <a:lnTo>
                  <a:pt x="367384" y="349698"/>
                </a:lnTo>
                <a:lnTo>
                  <a:pt x="367926" y="350660"/>
                </a:lnTo>
                <a:lnTo>
                  <a:pt x="369309" y="350420"/>
                </a:lnTo>
                <a:lnTo>
                  <a:pt x="369670" y="350119"/>
                </a:lnTo>
                <a:lnTo>
                  <a:pt x="370031" y="349878"/>
                </a:lnTo>
                <a:lnTo>
                  <a:pt x="371054" y="351803"/>
                </a:lnTo>
                <a:lnTo>
                  <a:pt x="373460" y="352104"/>
                </a:lnTo>
                <a:lnTo>
                  <a:pt x="373641" y="351984"/>
                </a:lnTo>
                <a:lnTo>
                  <a:pt x="375024" y="351984"/>
                </a:lnTo>
                <a:lnTo>
                  <a:pt x="375385" y="353789"/>
                </a:lnTo>
                <a:lnTo>
                  <a:pt x="376528" y="355293"/>
                </a:lnTo>
                <a:lnTo>
                  <a:pt x="379957" y="355112"/>
                </a:lnTo>
                <a:lnTo>
                  <a:pt x="382304" y="356857"/>
                </a:lnTo>
                <a:lnTo>
                  <a:pt x="383507" y="356977"/>
                </a:lnTo>
                <a:lnTo>
                  <a:pt x="385492" y="356977"/>
                </a:lnTo>
                <a:lnTo>
                  <a:pt x="387417" y="358601"/>
                </a:lnTo>
                <a:lnTo>
                  <a:pt x="388018" y="359504"/>
                </a:lnTo>
                <a:lnTo>
                  <a:pt x="386996" y="360466"/>
                </a:lnTo>
                <a:lnTo>
                  <a:pt x="388319" y="363775"/>
                </a:lnTo>
                <a:lnTo>
                  <a:pt x="388801" y="363895"/>
                </a:lnTo>
                <a:lnTo>
                  <a:pt x="389222" y="364316"/>
                </a:lnTo>
                <a:lnTo>
                  <a:pt x="389342" y="364557"/>
                </a:lnTo>
                <a:lnTo>
                  <a:pt x="389763" y="364797"/>
                </a:lnTo>
                <a:lnTo>
                  <a:pt x="389823" y="365459"/>
                </a:lnTo>
                <a:lnTo>
                  <a:pt x="390064" y="365880"/>
                </a:lnTo>
                <a:lnTo>
                  <a:pt x="390004" y="366542"/>
                </a:lnTo>
                <a:lnTo>
                  <a:pt x="390004" y="366963"/>
                </a:lnTo>
                <a:lnTo>
                  <a:pt x="390304" y="367625"/>
                </a:lnTo>
                <a:lnTo>
                  <a:pt x="390184" y="367926"/>
                </a:lnTo>
                <a:lnTo>
                  <a:pt x="389583" y="368527"/>
                </a:lnTo>
                <a:lnTo>
                  <a:pt x="388981" y="369730"/>
                </a:lnTo>
                <a:lnTo>
                  <a:pt x="388801" y="370332"/>
                </a:lnTo>
                <a:lnTo>
                  <a:pt x="388560" y="370693"/>
                </a:lnTo>
                <a:lnTo>
                  <a:pt x="388560" y="371174"/>
                </a:lnTo>
                <a:lnTo>
                  <a:pt x="388379" y="371595"/>
                </a:lnTo>
                <a:lnTo>
                  <a:pt x="388620" y="371776"/>
                </a:lnTo>
                <a:lnTo>
                  <a:pt x="389101" y="372077"/>
                </a:lnTo>
                <a:lnTo>
                  <a:pt x="389583" y="372137"/>
                </a:lnTo>
                <a:lnTo>
                  <a:pt x="389883" y="372618"/>
                </a:lnTo>
                <a:lnTo>
                  <a:pt x="390004" y="372798"/>
                </a:lnTo>
                <a:lnTo>
                  <a:pt x="390605" y="372919"/>
                </a:lnTo>
                <a:lnTo>
                  <a:pt x="391147" y="373220"/>
                </a:lnTo>
                <a:lnTo>
                  <a:pt x="391327" y="373340"/>
                </a:lnTo>
                <a:lnTo>
                  <a:pt x="391808" y="373340"/>
                </a:lnTo>
                <a:lnTo>
                  <a:pt x="392230" y="373520"/>
                </a:lnTo>
                <a:lnTo>
                  <a:pt x="393252" y="373761"/>
                </a:lnTo>
                <a:lnTo>
                  <a:pt x="393673" y="374964"/>
                </a:lnTo>
                <a:lnTo>
                  <a:pt x="393673" y="377310"/>
                </a:lnTo>
                <a:lnTo>
                  <a:pt x="394275" y="378153"/>
                </a:lnTo>
                <a:lnTo>
                  <a:pt x="394275" y="378935"/>
                </a:lnTo>
                <a:lnTo>
                  <a:pt x="394756" y="379837"/>
                </a:lnTo>
                <a:lnTo>
                  <a:pt x="396802" y="380499"/>
                </a:lnTo>
                <a:lnTo>
                  <a:pt x="397343" y="380499"/>
                </a:lnTo>
                <a:lnTo>
                  <a:pt x="397644" y="380860"/>
                </a:lnTo>
                <a:lnTo>
                  <a:pt x="397944" y="381160"/>
                </a:lnTo>
                <a:lnTo>
                  <a:pt x="398065" y="381521"/>
                </a:lnTo>
                <a:lnTo>
                  <a:pt x="398185" y="381822"/>
                </a:lnTo>
                <a:lnTo>
                  <a:pt x="398366" y="382063"/>
                </a:lnTo>
                <a:lnTo>
                  <a:pt x="398606" y="382063"/>
                </a:lnTo>
                <a:lnTo>
                  <a:pt x="399087" y="382484"/>
                </a:lnTo>
                <a:lnTo>
                  <a:pt x="399388" y="382484"/>
                </a:lnTo>
                <a:lnTo>
                  <a:pt x="399509" y="382664"/>
                </a:lnTo>
                <a:lnTo>
                  <a:pt x="400050" y="382664"/>
                </a:lnTo>
                <a:lnTo>
                  <a:pt x="400050" y="383266"/>
                </a:lnTo>
                <a:lnTo>
                  <a:pt x="400531" y="383747"/>
                </a:lnTo>
                <a:lnTo>
                  <a:pt x="400652" y="384108"/>
                </a:lnTo>
                <a:lnTo>
                  <a:pt x="400952" y="384469"/>
                </a:lnTo>
                <a:lnTo>
                  <a:pt x="401373" y="384830"/>
                </a:lnTo>
                <a:lnTo>
                  <a:pt x="401253" y="385251"/>
                </a:lnTo>
                <a:lnTo>
                  <a:pt x="401253" y="385732"/>
                </a:lnTo>
                <a:lnTo>
                  <a:pt x="401373" y="386154"/>
                </a:lnTo>
                <a:lnTo>
                  <a:pt x="401494" y="386454"/>
                </a:lnTo>
                <a:lnTo>
                  <a:pt x="401975" y="386695"/>
                </a:lnTo>
                <a:lnTo>
                  <a:pt x="401975" y="387297"/>
                </a:lnTo>
                <a:lnTo>
                  <a:pt x="402156" y="387718"/>
                </a:lnTo>
                <a:lnTo>
                  <a:pt x="402456" y="388319"/>
                </a:lnTo>
                <a:lnTo>
                  <a:pt x="402577" y="388379"/>
                </a:lnTo>
                <a:lnTo>
                  <a:pt x="402517" y="388861"/>
                </a:lnTo>
                <a:lnTo>
                  <a:pt x="402517" y="389342"/>
                </a:lnTo>
                <a:lnTo>
                  <a:pt x="403720" y="390304"/>
                </a:lnTo>
                <a:lnTo>
                  <a:pt x="403960" y="390485"/>
                </a:lnTo>
                <a:lnTo>
                  <a:pt x="404201" y="390365"/>
                </a:lnTo>
                <a:lnTo>
                  <a:pt x="404502" y="390485"/>
                </a:lnTo>
                <a:lnTo>
                  <a:pt x="404863" y="390726"/>
                </a:lnTo>
                <a:lnTo>
                  <a:pt x="405284" y="390846"/>
                </a:lnTo>
                <a:lnTo>
                  <a:pt x="405645" y="390605"/>
                </a:lnTo>
                <a:lnTo>
                  <a:pt x="405885" y="390786"/>
                </a:lnTo>
                <a:lnTo>
                  <a:pt x="406066" y="390846"/>
                </a:lnTo>
                <a:lnTo>
                  <a:pt x="406066" y="391207"/>
                </a:lnTo>
                <a:lnTo>
                  <a:pt x="406306" y="391508"/>
                </a:lnTo>
                <a:lnTo>
                  <a:pt x="406427" y="391929"/>
                </a:lnTo>
                <a:lnTo>
                  <a:pt x="406126" y="392169"/>
                </a:lnTo>
                <a:lnTo>
                  <a:pt x="406126" y="392350"/>
                </a:lnTo>
                <a:lnTo>
                  <a:pt x="405946" y="392651"/>
                </a:lnTo>
                <a:lnTo>
                  <a:pt x="405885" y="393372"/>
                </a:lnTo>
                <a:lnTo>
                  <a:pt x="405885" y="393854"/>
                </a:lnTo>
                <a:lnTo>
                  <a:pt x="406066" y="394275"/>
                </a:lnTo>
                <a:lnTo>
                  <a:pt x="405946" y="395177"/>
                </a:lnTo>
                <a:lnTo>
                  <a:pt x="406246" y="395598"/>
                </a:lnTo>
                <a:lnTo>
                  <a:pt x="406427" y="395899"/>
                </a:lnTo>
                <a:lnTo>
                  <a:pt x="406547" y="396681"/>
                </a:lnTo>
                <a:lnTo>
                  <a:pt x="406908" y="397584"/>
                </a:lnTo>
                <a:lnTo>
                  <a:pt x="407209" y="397884"/>
                </a:lnTo>
                <a:lnTo>
                  <a:pt x="407810" y="398065"/>
                </a:lnTo>
                <a:lnTo>
                  <a:pt x="407750" y="398546"/>
                </a:lnTo>
                <a:lnTo>
                  <a:pt x="408171" y="399148"/>
                </a:lnTo>
                <a:lnTo>
                  <a:pt x="409375" y="401554"/>
                </a:lnTo>
                <a:lnTo>
                  <a:pt x="411721" y="402396"/>
                </a:lnTo>
                <a:lnTo>
                  <a:pt x="412022" y="405464"/>
                </a:lnTo>
                <a:lnTo>
                  <a:pt x="413044" y="406908"/>
                </a:lnTo>
                <a:lnTo>
                  <a:pt x="412683" y="408713"/>
                </a:lnTo>
                <a:lnTo>
                  <a:pt x="413285" y="411360"/>
                </a:lnTo>
                <a:lnTo>
                  <a:pt x="412683" y="412262"/>
                </a:lnTo>
                <a:lnTo>
                  <a:pt x="413465" y="413044"/>
                </a:lnTo>
                <a:lnTo>
                  <a:pt x="414729" y="415270"/>
                </a:lnTo>
                <a:lnTo>
                  <a:pt x="414368" y="416714"/>
                </a:lnTo>
                <a:lnTo>
                  <a:pt x="414368" y="417075"/>
                </a:lnTo>
                <a:lnTo>
                  <a:pt x="416714" y="417376"/>
                </a:lnTo>
                <a:lnTo>
                  <a:pt x="417195" y="416593"/>
                </a:lnTo>
                <a:lnTo>
                  <a:pt x="420744" y="417917"/>
                </a:lnTo>
                <a:lnTo>
                  <a:pt x="420564" y="418759"/>
                </a:lnTo>
                <a:lnTo>
                  <a:pt x="422188" y="421526"/>
                </a:lnTo>
                <a:lnTo>
                  <a:pt x="421948" y="422248"/>
                </a:lnTo>
                <a:lnTo>
                  <a:pt x="423752" y="424715"/>
                </a:lnTo>
                <a:lnTo>
                  <a:pt x="424955" y="425918"/>
                </a:lnTo>
                <a:lnTo>
                  <a:pt x="424655" y="426459"/>
                </a:lnTo>
                <a:lnTo>
                  <a:pt x="426881" y="427963"/>
                </a:lnTo>
                <a:lnTo>
                  <a:pt x="427963" y="429046"/>
                </a:lnTo>
                <a:lnTo>
                  <a:pt x="428866" y="429166"/>
                </a:lnTo>
                <a:lnTo>
                  <a:pt x="429166" y="430550"/>
                </a:lnTo>
                <a:lnTo>
                  <a:pt x="428144" y="430851"/>
                </a:lnTo>
                <a:lnTo>
                  <a:pt x="426881" y="433137"/>
                </a:lnTo>
                <a:lnTo>
                  <a:pt x="427242" y="435964"/>
                </a:lnTo>
                <a:lnTo>
                  <a:pt x="426881" y="437167"/>
                </a:lnTo>
                <a:lnTo>
                  <a:pt x="425076" y="438371"/>
                </a:lnTo>
                <a:lnTo>
                  <a:pt x="424294" y="439694"/>
                </a:lnTo>
                <a:lnTo>
                  <a:pt x="424895" y="440536"/>
                </a:lnTo>
                <a:lnTo>
                  <a:pt x="426700" y="441138"/>
                </a:lnTo>
                <a:lnTo>
                  <a:pt x="426760" y="441980"/>
                </a:lnTo>
                <a:lnTo>
                  <a:pt x="426640" y="443063"/>
                </a:lnTo>
                <a:lnTo>
                  <a:pt x="426399" y="443243"/>
                </a:lnTo>
                <a:lnTo>
                  <a:pt x="426519" y="444146"/>
                </a:lnTo>
                <a:lnTo>
                  <a:pt x="426941" y="446492"/>
                </a:lnTo>
                <a:lnTo>
                  <a:pt x="429648" y="447815"/>
                </a:lnTo>
                <a:lnTo>
                  <a:pt x="430069" y="448838"/>
                </a:lnTo>
                <a:lnTo>
                  <a:pt x="429287" y="450282"/>
                </a:lnTo>
                <a:lnTo>
                  <a:pt x="429467" y="451665"/>
                </a:lnTo>
                <a:lnTo>
                  <a:pt x="430791" y="450462"/>
                </a:lnTo>
                <a:lnTo>
                  <a:pt x="433618" y="449861"/>
                </a:lnTo>
                <a:lnTo>
                  <a:pt x="434160" y="451665"/>
                </a:lnTo>
                <a:lnTo>
                  <a:pt x="435964" y="454192"/>
                </a:lnTo>
                <a:lnTo>
                  <a:pt x="436746" y="454433"/>
                </a:lnTo>
                <a:lnTo>
                  <a:pt x="437348" y="456298"/>
                </a:lnTo>
                <a:lnTo>
                  <a:pt x="438732" y="457020"/>
                </a:lnTo>
                <a:lnTo>
                  <a:pt x="439995" y="457020"/>
                </a:lnTo>
                <a:lnTo>
                  <a:pt x="441018" y="458223"/>
                </a:lnTo>
                <a:lnTo>
                  <a:pt x="441980" y="458223"/>
                </a:lnTo>
                <a:lnTo>
                  <a:pt x="442762" y="457741"/>
                </a:lnTo>
                <a:lnTo>
                  <a:pt x="442943" y="460027"/>
                </a:lnTo>
                <a:lnTo>
                  <a:pt x="444146" y="460870"/>
                </a:lnTo>
                <a:lnTo>
                  <a:pt x="445048" y="462434"/>
                </a:lnTo>
                <a:lnTo>
                  <a:pt x="444206" y="465923"/>
                </a:lnTo>
                <a:lnTo>
                  <a:pt x="441980" y="468028"/>
                </a:lnTo>
                <a:lnTo>
                  <a:pt x="441800" y="469292"/>
                </a:lnTo>
                <a:lnTo>
                  <a:pt x="440897" y="470134"/>
                </a:lnTo>
                <a:lnTo>
                  <a:pt x="441439" y="471457"/>
                </a:lnTo>
                <a:lnTo>
                  <a:pt x="443183" y="472360"/>
                </a:lnTo>
                <a:lnTo>
                  <a:pt x="443244" y="473804"/>
                </a:lnTo>
                <a:lnTo>
                  <a:pt x="444988" y="474044"/>
                </a:lnTo>
                <a:lnTo>
                  <a:pt x="447094" y="471518"/>
                </a:lnTo>
                <a:lnTo>
                  <a:pt x="450101" y="471578"/>
                </a:lnTo>
                <a:lnTo>
                  <a:pt x="451004" y="470976"/>
                </a:lnTo>
                <a:lnTo>
                  <a:pt x="451485" y="469171"/>
                </a:lnTo>
                <a:lnTo>
                  <a:pt x="452387" y="468750"/>
                </a:lnTo>
                <a:lnTo>
                  <a:pt x="453109" y="467006"/>
                </a:lnTo>
                <a:lnTo>
                  <a:pt x="454132" y="467848"/>
                </a:lnTo>
                <a:lnTo>
                  <a:pt x="455456" y="467668"/>
                </a:lnTo>
                <a:lnTo>
                  <a:pt x="456960" y="467848"/>
                </a:lnTo>
                <a:lnTo>
                  <a:pt x="459606" y="469653"/>
                </a:lnTo>
                <a:lnTo>
                  <a:pt x="459606" y="471217"/>
                </a:lnTo>
                <a:lnTo>
                  <a:pt x="461832" y="473683"/>
                </a:lnTo>
                <a:lnTo>
                  <a:pt x="462313" y="474646"/>
                </a:lnTo>
                <a:lnTo>
                  <a:pt x="461411" y="477654"/>
                </a:lnTo>
                <a:lnTo>
                  <a:pt x="458884" y="479519"/>
                </a:lnTo>
                <a:lnTo>
                  <a:pt x="458884" y="480842"/>
                </a:lnTo>
                <a:lnTo>
                  <a:pt x="459667" y="481444"/>
                </a:lnTo>
                <a:lnTo>
                  <a:pt x="458704" y="482045"/>
                </a:lnTo>
                <a:lnTo>
                  <a:pt x="458824" y="482466"/>
                </a:lnTo>
                <a:lnTo>
                  <a:pt x="459546" y="483429"/>
                </a:lnTo>
                <a:lnTo>
                  <a:pt x="460870" y="483850"/>
                </a:lnTo>
                <a:lnTo>
                  <a:pt x="461832" y="486016"/>
                </a:lnTo>
                <a:lnTo>
                  <a:pt x="461351" y="487760"/>
                </a:lnTo>
                <a:lnTo>
                  <a:pt x="463096" y="488302"/>
                </a:lnTo>
                <a:lnTo>
                  <a:pt x="464118" y="489024"/>
                </a:lnTo>
                <a:lnTo>
                  <a:pt x="465201" y="489204"/>
                </a:lnTo>
                <a:lnTo>
                  <a:pt x="465622" y="488903"/>
                </a:lnTo>
                <a:lnTo>
                  <a:pt x="467066" y="487640"/>
                </a:lnTo>
                <a:lnTo>
                  <a:pt x="467908" y="488181"/>
                </a:lnTo>
                <a:lnTo>
                  <a:pt x="470194" y="487640"/>
                </a:lnTo>
                <a:lnTo>
                  <a:pt x="470916" y="486798"/>
                </a:lnTo>
                <a:lnTo>
                  <a:pt x="472961" y="488903"/>
                </a:lnTo>
                <a:lnTo>
                  <a:pt x="476330" y="490046"/>
                </a:lnTo>
                <a:lnTo>
                  <a:pt x="478255" y="491430"/>
                </a:lnTo>
                <a:lnTo>
                  <a:pt x="480060" y="491610"/>
                </a:lnTo>
                <a:lnTo>
                  <a:pt x="482286" y="490167"/>
                </a:lnTo>
                <a:lnTo>
                  <a:pt x="482286" y="488843"/>
                </a:lnTo>
                <a:lnTo>
                  <a:pt x="486437" y="487038"/>
                </a:lnTo>
                <a:lnTo>
                  <a:pt x="487881" y="488061"/>
                </a:lnTo>
                <a:lnTo>
                  <a:pt x="490347" y="486858"/>
                </a:lnTo>
                <a:lnTo>
                  <a:pt x="491851" y="487459"/>
                </a:lnTo>
                <a:lnTo>
                  <a:pt x="494137" y="486677"/>
                </a:lnTo>
                <a:lnTo>
                  <a:pt x="494979" y="486677"/>
                </a:lnTo>
                <a:lnTo>
                  <a:pt x="495280" y="486377"/>
                </a:lnTo>
                <a:lnTo>
                  <a:pt x="495160" y="486798"/>
                </a:lnTo>
                <a:lnTo>
                  <a:pt x="495521" y="487700"/>
                </a:lnTo>
                <a:lnTo>
                  <a:pt x="496002" y="488061"/>
                </a:lnTo>
                <a:lnTo>
                  <a:pt x="496423" y="488241"/>
                </a:lnTo>
                <a:lnTo>
                  <a:pt x="497025" y="488422"/>
                </a:lnTo>
                <a:lnTo>
                  <a:pt x="497747" y="488422"/>
                </a:lnTo>
                <a:lnTo>
                  <a:pt x="498468" y="489084"/>
                </a:lnTo>
                <a:lnTo>
                  <a:pt x="498709" y="489926"/>
                </a:lnTo>
                <a:lnTo>
                  <a:pt x="498829" y="490106"/>
                </a:lnTo>
                <a:lnTo>
                  <a:pt x="499130" y="490287"/>
                </a:lnTo>
                <a:lnTo>
                  <a:pt x="499130" y="490888"/>
                </a:lnTo>
                <a:lnTo>
                  <a:pt x="499371" y="491189"/>
                </a:lnTo>
                <a:lnTo>
                  <a:pt x="499371" y="491610"/>
                </a:lnTo>
                <a:lnTo>
                  <a:pt x="499010" y="492212"/>
                </a:lnTo>
                <a:lnTo>
                  <a:pt x="499010" y="492693"/>
                </a:lnTo>
                <a:lnTo>
                  <a:pt x="499251" y="493174"/>
                </a:lnTo>
                <a:lnTo>
                  <a:pt x="499070" y="493415"/>
                </a:lnTo>
                <a:lnTo>
                  <a:pt x="498769" y="494017"/>
                </a:lnTo>
                <a:lnTo>
                  <a:pt x="498769" y="494799"/>
                </a:lnTo>
                <a:lnTo>
                  <a:pt x="498649" y="495099"/>
                </a:lnTo>
                <a:lnTo>
                  <a:pt x="498649" y="495460"/>
                </a:lnTo>
                <a:lnTo>
                  <a:pt x="498288" y="496062"/>
                </a:lnTo>
                <a:lnTo>
                  <a:pt x="498228" y="496182"/>
                </a:lnTo>
                <a:lnTo>
                  <a:pt x="497747" y="496483"/>
                </a:lnTo>
                <a:lnTo>
                  <a:pt x="497747" y="497085"/>
                </a:lnTo>
                <a:lnTo>
                  <a:pt x="497867" y="497205"/>
                </a:lnTo>
                <a:lnTo>
                  <a:pt x="497867" y="497566"/>
                </a:lnTo>
                <a:lnTo>
                  <a:pt x="498107" y="497927"/>
                </a:lnTo>
                <a:lnTo>
                  <a:pt x="498228" y="498168"/>
                </a:lnTo>
                <a:lnTo>
                  <a:pt x="498107" y="498348"/>
                </a:lnTo>
                <a:lnTo>
                  <a:pt x="497626" y="498950"/>
                </a:lnTo>
                <a:lnTo>
                  <a:pt x="497265" y="499371"/>
                </a:lnTo>
                <a:lnTo>
                  <a:pt x="497085" y="499371"/>
                </a:lnTo>
                <a:lnTo>
                  <a:pt x="497025" y="499732"/>
                </a:lnTo>
                <a:lnTo>
                  <a:pt x="496904" y="500333"/>
                </a:lnTo>
                <a:lnTo>
                  <a:pt x="496543" y="500754"/>
                </a:lnTo>
                <a:lnTo>
                  <a:pt x="495942" y="501296"/>
                </a:lnTo>
                <a:lnTo>
                  <a:pt x="495701" y="501356"/>
                </a:lnTo>
                <a:lnTo>
                  <a:pt x="495220" y="501356"/>
                </a:lnTo>
                <a:lnTo>
                  <a:pt x="494799" y="501837"/>
                </a:lnTo>
                <a:lnTo>
                  <a:pt x="495160" y="502198"/>
                </a:lnTo>
                <a:lnTo>
                  <a:pt x="495340" y="502439"/>
                </a:lnTo>
                <a:lnTo>
                  <a:pt x="495521" y="503161"/>
                </a:lnTo>
                <a:lnTo>
                  <a:pt x="495701" y="503401"/>
                </a:lnTo>
                <a:lnTo>
                  <a:pt x="495942" y="504003"/>
                </a:lnTo>
                <a:lnTo>
                  <a:pt x="496363" y="504424"/>
                </a:lnTo>
                <a:lnTo>
                  <a:pt x="496363" y="504725"/>
                </a:lnTo>
                <a:lnTo>
                  <a:pt x="496062" y="505326"/>
                </a:lnTo>
                <a:lnTo>
                  <a:pt x="495821" y="505567"/>
                </a:lnTo>
                <a:lnTo>
                  <a:pt x="495400" y="506108"/>
                </a:lnTo>
                <a:lnTo>
                  <a:pt x="495039" y="506409"/>
                </a:lnTo>
                <a:lnTo>
                  <a:pt x="494799" y="506830"/>
                </a:lnTo>
                <a:lnTo>
                  <a:pt x="494678" y="507191"/>
                </a:lnTo>
                <a:lnTo>
                  <a:pt x="494257" y="507913"/>
                </a:lnTo>
                <a:lnTo>
                  <a:pt x="494077" y="508394"/>
                </a:lnTo>
                <a:lnTo>
                  <a:pt x="493355" y="508815"/>
                </a:lnTo>
                <a:lnTo>
                  <a:pt x="493355" y="508936"/>
                </a:lnTo>
                <a:lnTo>
                  <a:pt x="493535" y="509598"/>
                </a:lnTo>
                <a:lnTo>
                  <a:pt x="493535" y="509898"/>
                </a:lnTo>
                <a:lnTo>
                  <a:pt x="493475" y="510500"/>
                </a:lnTo>
                <a:lnTo>
                  <a:pt x="493355" y="511282"/>
                </a:lnTo>
                <a:lnTo>
                  <a:pt x="493235" y="511643"/>
                </a:lnTo>
                <a:lnTo>
                  <a:pt x="492994" y="512064"/>
                </a:lnTo>
                <a:lnTo>
                  <a:pt x="492753" y="512245"/>
                </a:lnTo>
                <a:lnTo>
                  <a:pt x="492753" y="512666"/>
                </a:lnTo>
                <a:lnTo>
                  <a:pt x="492633" y="512966"/>
                </a:lnTo>
                <a:lnTo>
                  <a:pt x="492633" y="513568"/>
                </a:lnTo>
                <a:lnTo>
                  <a:pt x="492753" y="513748"/>
                </a:lnTo>
                <a:lnTo>
                  <a:pt x="493175" y="514350"/>
                </a:lnTo>
                <a:lnTo>
                  <a:pt x="493175" y="514952"/>
                </a:lnTo>
                <a:lnTo>
                  <a:pt x="492994" y="515313"/>
                </a:lnTo>
                <a:lnTo>
                  <a:pt x="492453" y="515734"/>
                </a:lnTo>
                <a:lnTo>
                  <a:pt x="492212" y="516636"/>
                </a:lnTo>
                <a:lnTo>
                  <a:pt x="491851" y="516636"/>
                </a:lnTo>
                <a:lnTo>
                  <a:pt x="491610" y="517057"/>
                </a:lnTo>
                <a:lnTo>
                  <a:pt x="491189" y="517177"/>
                </a:lnTo>
                <a:lnTo>
                  <a:pt x="490768" y="517418"/>
                </a:lnTo>
                <a:lnTo>
                  <a:pt x="490528" y="517418"/>
                </a:lnTo>
                <a:lnTo>
                  <a:pt x="490227" y="517238"/>
                </a:lnTo>
                <a:lnTo>
                  <a:pt x="489445" y="517177"/>
                </a:lnTo>
                <a:lnTo>
                  <a:pt x="489264" y="517478"/>
                </a:lnTo>
                <a:lnTo>
                  <a:pt x="488362" y="517719"/>
                </a:lnTo>
                <a:lnTo>
                  <a:pt x="487881" y="517358"/>
                </a:lnTo>
                <a:lnTo>
                  <a:pt x="487459" y="516997"/>
                </a:lnTo>
                <a:lnTo>
                  <a:pt x="486918" y="517117"/>
                </a:lnTo>
                <a:lnTo>
                  <a:pt x="486016" y="517057"/>
                </a:lnTo>
                <a:lnTo>
                  <a:pt x="485655" y="517238"/>
                </a:lnTo>
                <a:lnTo>
                  <a:pt x="485294" y="517238"/>
                </a:lnTo>
                <a:lnTo>
                  <a:pt x="484933" y="517418"/>
                </a:lnTo>
                <a:lnTo>
                  <a:pt x="484692" y="517839"/>
                </a:lnTo>
                <a:lnTo>
                  <a:pt x="484572" y="518621"/>
                </a:lnTo>
                <a:lnTo>
                  <a:pt x="484572" y="518922"/>
                </a:lnTo>
                <a:lnTo>
                  <a:pt x="484692" y="519704"/>
                </a:lnTo>
                <a:lnTo>
                  <a:pt x="484572" y="520306"/>
                </a:lnTo>
                <a:lnTo>
                  <a:pt x="484452" y="521629"/>
                </a:lnTo>
                <a:lnTo>
                  <a:pt x="484632" y="522050"/>
                </a:lnTo>
                <a:lnTo>
                  <a:pt x="484933" y="522652"/>
                </a:lnTo>
                <a:lnTo>
                  <a:pt x="484993" y="523374"/>
                </a:lnTo>
                <a:lnTo>
                  <a:pt x="485715" y="523735"/>
                </a:lnTo>
                <a:lnTo>
                  <a:pt x="486377" y="524156"/>
                </a:lnTo>
                <a:lnTo>
                  <a:pt x="486437" y="524818"/>
                </a:lnTo>
                <a:lnTo>
                  <a:pt x="486798" y="525419"/>
                </a:lnTo>
                <a:lnTo>
                  <a:pt x="486316" y="526682"/>
                </a:lnTo>
                <a:lnTo>
                  <a:pt x="486076" y="526983"/>
                </a:lnTo>
                <a:lnTo>
                  <a:pt x="485835" y="527585"/>
                </a:lnTo>
                <a:lnTo>
                  <a:pt x="485835" y="528006"/>
                </a:lnTo>
                <a:lnTo>
                  <a:pt x="486437" y="528367"/>
                </a:lnTo>
                <a:lnTo>
                  <a:pt x="486557" y="528607"/>
                </a:lnTo>
                <a:lnTo>
                  <a:pt x="486978" y="528728"/>
                </a:lnTo>
                <a:lnTo>
                  <a:pt x="487279" y="528848"/>
                </a:lnTo>
                <a:lnTo>
                  <a:pt x="487279" y="529450"/>
                </a:lnTo>
                <a:lnTo>
                  <a:pt x="487580" y="529811"/>
                </a:lnTo>
                <a:lnTo>
                  <a:pt x="487520" y="530051"/>
                </a:lnTo>
                <a:lnTo>
                  <a:pt x="486136" y="530172"/>
                </a:lnTo>
                <a:lnTo>
                  <a:pt x="485535" y="530593"/>
                </a:lnTo>
                <a:lnTo>
                  <a:pt x="485234" y="531375"/>
                </a:lnTo>
                <a:lnTo>
                  <a:pt x="485173" y="532518"/>
                </a:lnTo>
                <a:lnTo>
                  <a:pt x="485053" y="533179"/>
                </a:lnTo>
                <a:lnTo>
                  <a:pt x="485053" y="533360"/>
                </a:lnTo>
                <a:lnTo>
                  <a:pt x="484933" y="533961"/>
                </a:lnTo>
                <a:lnTo>
                  <a:pt x="484752" y="534563"/>
                </a:lnTo>
                <a:lnTo>
                  <a:pt x="484452" y="534563"/>
                </a:lnTo>
                <a:lnTo>
                  <a:pt x="483609" y="534623"/>
                </a:lnTo>
                <a:lnTo>
                  <a:pt x="482948" y="535225"/>
                </a:lnTo>
                <a:lnTo>
                  <a:pt x="482587" y="535345"/>
                </a:lnTo>
                <a:lnTo>
                  <a:pt x="482587" y="535766"/>
                </a:lnTo>
                <a:lnTo>
                  <a:pt x="482346" y="536007"/>
                </a:lnTo>
                <a:lnTo>
                  <a:pt x="481925" y="535947"/>
                </a:lnTo>
                <a:lnTo>
                  <a:pt x="481504" y="535947"/>
                </a:lnTo>
                <a:lnTo>
                  <a:pt x="481143" y="536247"/>
                </a:lnTo>
                <a:lnTo>
                  <a:pt x="481143" y="536789"/>
                </a:lnTo>
                <a:lnTo>
                  <a:pt x="480722" y="536969"/>
                </a:lnTo>
                <a:lnTo>
                  <a:pt x="480241" y="537270"/>
                </a:lnTo>
                <a:lnTo>
                  <a:pt x="480120" y="537390"/>
                </a:lnTo>
                <a:lnTo>
                  <a:pt x="479759" y="537691"/>
                </a:lnTo>
                <a:lnTo>
                  <a:pt x="479158" y="538293"/>
                </a:lnTo>
                <a:lnTo>
                  <a:pt x="479218" y="538834"/>
                </a:lnTo>
                <a:lnTo>
                  <a:pt x="479459" y="539075"/>
                </a:lnTo>
                <a:lnTo>
                  <a:pt x="479398" y="539496"/>
                </a:lnTo>
                <a:lnTo>
                  <a:pt x="479579" y="540278"/>
                </a:lnTo>
                <a:lnTo>
                  <a:pt x="479579" y="540880"/>
                </a:lnTo>
                <a:lnTo>
                  <a:pt x="479940" y="542083"/>
                </a:lnTo>
                <a:lnTo>
                  <a:pt x="480241" y="542564"/>
                </a:lnTo>
                <a:lnTo>
                  <a:pt x="480000" y="542865"/>
                </a:lnTo>
                <a:lnTo>
                  <a:pt x="480000" y="543346"/>
                </a:lnTo>
                <a:lnTo>
                  <a:pt x="479759" y="543827"/>
                </a:lnTo>
                <a:lnTo>
                  <a:pt x="479759" y="544429"/>
                </a:lnTo>
                <a:lnTo>
                  <a:pt x="479639" y="545151"/>
                </a:lnTo>
                <a:lnTo>
                  <a:pt x="479459" y="545271"/>
                </a:lnTo>
                <a:lnTo>
                  <a:pt x="479278" y="545692"/>
                </a:lnTo>
                <a:lnTo>
                  <a:pt x="479278" y="546053"/>
                </a:lnTo>
                <a:lnTo>
                  <a:pt x="478977" y="547256"/>
                </a:lnTo>
                <a:lnTo>
                  <a:pt x="478857" y="548099"/>
                </a:lnTo>
                <a:lnTo>
                  <a:pt x="478436" y="548640"/>
                </a:lnTo>
                <a:lnTo>
                  <a:pt x="477834" y="548820"/>
                </a:lnTo>
                <a:lnTo>
                  <a:pt x="477714" y="549482"/>
                </a:lnTo>
                <a:lnTo>
                  <a:pt x="477473" y="550084"/>
                </a:lnTo>
                <a:lnTo>
                  <a:pt x="477112" y="550565"/>
                </a:lnTo>
                <a:lnTo>
                  <a:pt x="476872" y="551167"/>
                </a:lnTo>
                <a:lnTo>
                  <a:pt x="476691" y="551467"/>
                </a:lnTo>
                <a:lnTo>
                  <a:pt x="476330" y="551889"/>
                </a:lnTo>
                <a:lnTo>
                  <a:pt x="475969" y="552430"/>
                </a:lnTo>
                <a:lnTo>
                  <a:pt x="475849" y="553032"/>
                </a:lnTo>
                <a:lnTo>
                  <a:pt x="475608" y="553272"/>
                </a:lnTo>
                <a:lnTo>
                  <a:pt x="475729" y="553513"/>
                </a:lnTo>
                <a:lnTo>
                  <a:pt x="475608" y="553994"/>
                </a:lnTo>
                <a:lnTo>
                  <a:pt x="475608" y="554235"/>
                </a:lnTo>
                <a:lnTo>
                  <a:pt x="475789" y="554475"/>
                </a:lnTo>
                <a:lnTo>
                  <a:pt x="475789" y="556100"/>
                </a:lnTo>
                <a:lnTo>
                  <a:pt x="476150" y="556761"/>
                </a:lnTo>
                <a:lnTo>
                  <a:pt x="475789" y="557182"/>
                </a:lnTo>
                <a:lnTo>
                  <a:pt x="475669" y="557604"/>
                </a:lnTo>
                <a:lnTo>
                  <a:pt x="475308" y="557904"/>
                </a:lnTo>
                <a:lnTo>
                  <a:pt x="474947" y="558386"/>
                </a:lnTo>
                <a:lnTo>
                  <a:pt x="474586" y="558747"/>
                </a:lnTo>
                <a:lnTo>
                  <a:pt x="473984" y="558807"/>
                </a:lnTo>
                <a:lnTo>
                  <a:pt x="473683" y="559047"/>
                </a:lnTo>
                <a:lnTo>
                  <a:pt x="473202" y="559288"/>
                </a:lnTo>
                <a:lnTo>
                  <a:pt x="471999" y="559408"/>
                </a:lnTo>
                <a:lnTo>
                  <a:pt x="470856" y="558807"/>
                </a:lnTo>
                <a:lnTo>
                  <a:pt x="470555" y="558686"/>
                </a:lnTo>
                <a:lnTo>
                  <a:pt x="470315" y="558927"/>
                </a:lnTo>
                <a:lnTo>
                  <a:pt x="470134" y="559228"/>
                </a:lnTo>
                <a:lnTo>
                  <a:pt x="469773" y="559649"/>
                </a:lnTo>
                <a:lnTo>
                  <a:pt x="469593" y="560130"/>
                </a:lnTo>
                <a:lnTo>
                  <a:pt x="469593" y="560491"/>
                </a:lnTo>
                <a:lnTo>
                  <a:pt x="469713" y="560912"/>
                </a:lnTo>
                <a:lnTo>
                  <a:pt x="469713" y="561754"/>
                </a:lnTo>
                <a:lnTo>
                  <a:pt x="470014" y="562717"/>
                </a:lnTo>
                <a:lnTo>
                  <a:pt x="469713" y="563018"/>
                </a:lnTo>
                <a:lnTo>
                  <a:pt x="469532" y="563379"/>
                </a:lnTo>
                <a:lnTo>
                  <a:pt x="469653" y="563499"/>
                </a:lnTo>
                <a:lnTo>
                  <a:pt x="470676" y="564401"/>
                </a:lnTo>
                <a:lnTo>
                  <a:pt x="471397" y="565003"/>
                </a:lnTo>
                <a:lnTo>
                  <a:pt x="471397" y="565304"/>
                </a:lnTo>
                <a:lnTo>
                  <a:pt x="471578" y="565845"/>
                </a:lnTo>
                <a:lnTo>
                  <a:pt x="471578" y="566266"/>
                </a:lnTo>
                <a:lnTo>
                  <a:pt x="471698" y="567109"/>
                </a:lnTo>
                <a:lnTo>
                  <a:pt x="471578" y="568071"/>
                </a:lnTo>
                <a:lnTo>
                  <a:pt x="471578" y="569094"/>
                </a:lnTo>
                <a:lnTo>
                  <a:pt x="471096" y="569695"/>
                </a:lnTo>
                <a:lnTo>
                  <a:pt x="470736" y="569816"/>
                </a:lnTo>
                <a:lnTo>
                  <a:pt x="470736" y="570718"/>
                </a:lnTo>
                <a:lnTo>
                  <a:pt x="471036" y="571320"/>
                </a:lnTo>
                <a:lnTo>
                  <a:pt x="471457" y="572282"/>
                </a:lnTo>
                <a:lnTo>
                  <a:pt x="471397" y="572703"/>
                </a:lnTo>
                <a:lnTo>
                  <a:pt x="471277" y="572944"/>
                </a:lnTo>
                <a:lnTo>
                  <a:pt x="471157" y="573666"/>
                </a:lnTo>
                <a:lnTo>
                  <a:pt x="471157" y="574207"/>
                </a:lnTo>
                <a:lnTo>
                  <a:pt x="470916" y="574568"/>
                </a:lnTo>
                <a:lnTo>
                  <a:pt x="470916" y="575170"/>
                </a:lnTo>
                <a:lnTo>
                  <a:pt x="470676" y="575892"/>
                </a:lnTo>
                <a:lnTo>
                  <a:pt x="470676" y="576253"/>
                </a:lnTo>
                <a:lnTo>
                  <a:pt x="470615" y="576794"/>
                </a:lnTo>
                <a:lnTo>
                  <a:pt x="470495" y="577215"/>
                </a:lnTo>
                <a:lnTo>
                  <a:pt x="470375" y="577636"/>
                </a:lnTo>
                <a:lnTo>
                  <a:pt x="470495" y="578478"/>
                </a:lnTo>
                <a:lnTo>
                  <a:pt x="470315" y="578899"/>
                </a:lnTo>
                <a:lnTo>
                  <a:pt x="469713" y="578599"/>
                </a:lnTo>
                <a:lnTo>
                  <a:pt x="469352" y="578599"/>
                </a:lnTo>
                <a:lnTo>
                  <a:pt x="468991" y="578238"/>
                </a:lnTo>
                <a:lnTo>
                  <a:pt x="468811" y="578117"/>
                </a:lnTo>
                <a:lnTo>
                  <a:pt x="467908" y="578478"/>
                </a:lnTo>
                <a:lnTo>
                  <a:pt x="467728" y="578899"/>
                </a:lnTo>
                <a:lnTo>
                  <a:pt x="467246" y="578899"/>
                </a:lnTo>
                <a:lnTo>
                  <a:pt x="466946" y="579140"/>
                </a:lnTo>
                <a:lnTo>
                  <a:pt x="466284" y="579561"/>
                </a:lnTo>
                <a:lnTo>
                  <a:pt x="465863" y="579561"/>
                </a:lnTo>
                <a:lnTo>
                  <a:pt x="465261" y="579080"/>
                </a:lnTo>
                <a:lnTo>
                  <a:pt x="465021" y="578478"/>
                </a:lnTo>
                <a:lnTo>
                  <a:pt x="464539" y="578057"/>
                </a:lnTo>
                <a:lnTo>
                  <a:pt x="463938" y="577937"/>
                </a:lnTo>
                <a:lnTo>
                  <a:pt x="463336" y="577937"/>
                </a:lnTo>
                <a:lnTo>
                  <a:pt x="462735" y="578298"/>
                </a:lnTo>
                <a:lnTo>
                  <a:pt x="462193" y="578298"/>
                </a:lnTo>
                <a:lnTo>
                  <a:pt x="461592" y="577817"/>
                </a:lnTo>
                <a:lnTo>
                  <a:pt x="461231" y="577516"/>
                </a:lnTo>
                <a:lnTo>
                  <a:pt x="461170" y="577696"/>
                </a:lnTo>
                <a:lnTo>
                  <a:pt x="461050" y="578298"/>
                </a:lnTo>
                <a:lnTo>
                  <a:pt x="460990" y="578659"/>
                </a:lnTo>
                <a:lnTo>
                  <a:pt x="461110" y="578899"/>
                </a:lnTo>
                <a:lnTo>
                  <a:pt x="460930" y="579200"/>
                </a:lnTo>
                <a:lnTo>
                  <a:pt x="460870" y="579742"/>
                </a:lnTo>
                <a:lnTo>
                  <a:pt x="460990" y="580042"/>
                </a:lnTo>
                <a:lnTo>
                  <a:pt x="460870" y="580283"/>
                </a:lnTo>
                <a:lnTo>
                  <a:pt x="460208" y="580343"/>
                </a:lnTo>
                <a:lnTo>
                  <a:pt x="459907" y="580584"/>
                </a:lnTo>
                <a:lnTo>
                  <a:pt x="459606" y="580885"/>
                </a:lnTo>
                <a:lnTo>
                  <a:pt x="459245" y="581065"/>
                </a:lnTo>
                <a:lnTo>
                  <a:pt x="458945" y="581486"/>
                </a:lnTo>
                <a:lnTo>
                  <a:pt x="459546" y="582990"/>
                </a:lnTo>
                <a:lnTo>
                  <a:pt x="459546" y="583291"/>
                </a:lnTo>
                <a:lnTo>
                  <a:pt x="459667" y="583351"/>
                </a:lnTo>
                <a:lnTo>
                  <a:pt x="459967" y="583471"/>
                </a:lnTo>
                <a:lnTo>
                  <a:pt x="459727" y="584253"/>
                </a:lnTo>
                <a:lnTo>
                  <a:pt x="459245" y="585096"/>
                </a:lnTo>
                <a:lnTo>
                  <a:pt x="459245" y="585396"/>
                </a:lnTo>
                <a:lnTo>
                  <a:pt x="459546" y="585757"/>
                </a:lnTo>
                <a:lnTo>
                  <a:pt x="460148" y="586058"/>
                </a:lnTo>
                <a:lnTo>
                  <a:pt x="460388" y="586419"/>
                </a:lnTo>
                <a:lnTo>
                  <a:pt x="460930" y="586660"/>
                </a:lnTo>
                <a:lnTo>
                  <a:pt x="461231" y="586961"/>
                </a:lnTo>
                <a:lnTo>
                  <a:pt x="461471" y="586840"/>
                </a:lnTo>
                <a:lnTo>
                  <a:pt x="462013" y="587021"/>
                </a:lnTo>
                <a:lnTo>
                  <a:pt x="462073" y="587141"/>
                </a:lnTo>
                <a:lnTo>
                  <a:pt x="462434" y="587322"/>
                </a:lnTo>
                <a:lnTo>
                  <a:pt x="462915" y="588104"/>
                </a:lnTo>
                <a:lnTo>
                  <a:pt x="463156" y="588224"/>
                </a:lnTo>
                <a:lnTo>
                  <a:pt x="463757" y="588224"/>
                </a:lnTo>
                <a:lnTo>
                  <a:pt x="464239" y="588404"/>
                </a:lnTo>
                <a:lnTo>
                  <a:pt x="465081" y="588525"/>
                </a:lnTo>
                <a:lnTo>
                  <a:pt x="464960" y="588765"/>
                </a:lnTo>
                <a:lnTo>
                  <a:pt x="465141" y="589487"/>
                </a:lnTo>
                <a:lnTo>
                  <a:pt x="465321" y="590029"/>
                </a:lnTo>
                <a:lnTo>
                  <a:pt x="465562" y="590149"/>
                </a:lnTo>
                <a:lnTo>
                  <a:pt x="465923" y="590690"/>
                </a:lnTo>
                <a:lnTo>
                  <a:pt x="465923" y="590931"/>
                </a:lnTo>
                <a:lnTo>
                  <a:pt x="466344" y="591472"/>
                </a:lnTo>
                <a:lnTo>
                  <a:pt x="466404" y="592375"/>
                </a:lnTo>
                <a:lnTo>
                  <a:pt x="466164" y="593097"/>
                </a:lnTo>
                <a:lnTo>
                  <a:pt x="466164" y="593698"/>
                </a:lnTo>
                <a:lnTo>
                  <a:pt x="465803" y="594360"/>
                </a:lnTo>
                <a:lnTo>
                  <a:pt x="465682" y="594962"/>
                </a:lnTo>
                <a:lnTo>
                  <a:pt x="465682" y="595323"/>
                </a:lnTo>
                <a:lnTo>
                  <a:pt x="464900" y="595443"/>
                </a:lnTo>
                <a:lnTo>
                  <a:pt x="464479" y="595383"/>
                </a:lnTo>
                <a:lnTo>
                  <a:pt x="464299" y="595383"/>
                </a:lnTo>
                <a:lnTo>
                  <a:pt x="464419" y="595864"/>
                </a:lnTo>
                <a:lnTo>
                  <a:pt x="464359" y="596165"/>
                </a:lnTo>
                <a:lnTo>
                  <a:pt x="464058" y="596766"/>
                </a:lnTo>
                <a:lnTo>
                  <a:pt x="464479" y="597248"/>
                </a:lnTo>
                <a:lnTo>
                  <a:pt x="464720" y="597548"/>
                </a:lnTo>
                <a:lnTo>
                  <a:pt x="464419" y="598030"/>
                </a:lnTo>
                <a:lnTo>
                  <a:pt x="464239" y="598210"/>
                </a:lnTo>
                <a:lnTo>
                  <a:pt x="463757" y="598391"/>
                </a:lnTo>
                <a:lnTo>
                  <a:pt x="463577" y="598391"/>
                </a:lnTo>
                <a:lnTo>
                  <a:pt x="463396" y="598872"/>
                </a:lnTo>
                <a:lnTo>
                  <a:pt x="462674" y="599233"/>
                </a:lnTo>
                <a:lnTo>
                  <a:pt x="462193" y="599233"/>
                </a:lnTo>
                <a:lnTo>
                  <a:pt x="461110" y="599473"/>
                </a:lnTo>
                <a:lnTo>
                  <a:pt x="460930" y="599473"/>
                </a:lnTo>
                <a:lnTo>
                  <a:pt x="460870" y="599714"/>
                </a:lnTo>
                <a:lnTo>
                  <a:pt x="460870" y="600015"/>
                </a:lnTo>
                <a:lnTo>
                  <a:pt x="460388" y="600857"/>
                </a:lnTo>
                <a:lnTo>
                  <a:pt x="460148" y="601158"/>
                </a:lnTo>
                <a:lnTo>
                  <a:pt x="460148" y="601338"/>
                </a:lnTo>
                <a:lnTo>
                  <a:pt x="459847" y="601459"/>
                </a:lnTo>
                <a:lnTo>
                  <a:pt x="459426" y="601338"/>
                </a:lnTo>
                <a:lnTo>
                  <a:pt x="459185" y="601338"/>
                </a:lnTo>
                <a:lnTo>
                  <a:pt x="459065" y="601639"/>
                </a:lnTo>
                <a:lnTo>
                  <a:pt x="458764" y="601880"/>
                </a:lnTo>
                <a:lnTo>
                  <a:pt x="458704" y="602361"/>
                </a:lnTo>
                <a:lnTo>
                  <a:pt x="458824" y="602722"/>
                </a:lnTo>
                <a:lnTo>
                  <a:pt x="458523" y="603143"/>
                </a:lnTo>
                <a:lnTo>
                  <a:pt x="458463" y="603263"/>
                </a:lnTo>
                <a:lnTo>
                  <a:pt x="458764" y="603564"/>
                </a:lnTo>
                <a:lnTo>
                  <a:pt x="459667" y="604045"/>
                </a:lnTo>
                <a:lnTo>
                  <a:pt x="460810" y="604166"/>
                </a:lnTo>
                <a:lnTo>
                  <a:pt x="461110" y="603865"/>
                </a:lnTo>
                <a:lnTo>
                  <a:pt x="461953" y="603865"/>
                </a:lnTo>
                <a:lnTo>
                  <a:pt x="462073" y="604707"/>
                </a:lnTo>
                <a:lnTo>
                  <a:pt x="462193" y="605008"/>
                </a:lnTo>
                <a:lnTo>
                  <a:pt x="462313" y="605610"/>
                </a:lnTo>
                <a:lnTo>
                  <a:pt x="462313" y="605790"/>
                </a:lnTo>
                <a:lnTo>
                  <a:pt x="462434" y="606392"/>
                </a:lnTo>
                <a:lnTo>
                  <a:pt x="462434" y="607354"/>
                </a:lnTo>
                <a:lnTo>
                  <a:pt x="461953" y="607595"/>
                </a:lnTo>
                <a:lnTo>
                  <a:pt x="461652" y="607715"/>
                </a:lnTo>
                <a:lnTo>
                  <a:pt x="461050" y="608016"/>
                </a:lnTo>
                <a:lnTo>
                  <a:pt x="460749" y="607956"/>
                </a:lnTo>
                <a:lnTo>
                  <a:pt x="460268" y="608678"/>
                </a:lnTo>
                <a:lnTo>
                  <a:pt x="460268" y="609159"/>
                </a:lnTo>
                <a:lnTo>
                  <a:pt x="460449" y="610242"/>
                </a:lnTo>
                <a:lnTo>
                  <a:pt x="460870" y="610663"/>
                </a:lnTo>
                <a:lnTo>
                  <a:pt x="460990" y="610903"/>
                </a:lnTo>
                <a:lnTo>
                  <a:pt x="461592" y="611144"/>
                </a:lnTo>
                <a:lnTo>
                  <a:pt x="462133" y="611024"/>
                </a:lnTo>
                <a:lnTo>
                  <a:pt x="462554" y="610723"/>
                </a:lnTo>
                <a:lnTo>
                  <a:pt x="462915" y="610543"/>
                </a:lnTo>
                <a:lnTo>
                  <a:pt x="463216" y="610422"/>
                </a:lnTo>
                <a:lnTo>
                  <a:pt x="464058" y="610422"/>
                </a:lnTo>
                <a:lnTo>
                  <a:pt x="464299" y="611264"/>
                </a:lnTo>
                <a:lnTo>
                  <a:pt x="464299" y="611445"/>
                </a:lnTo>
                <a:lnTo>
                  <a:pt x="464419" y="611806"/>
                </a:lnTo>
                <a:lnTo>
                  <a:pt x="464479" y="611986"/>
                </a:lnTo>
                <a:lnTo>
                  <a:pt x="464780" y="612107"/>
                </a:lnTo>
                <a:lnTo>
                  <a:pt x="464960" y="612528"/>
                </a:lnTo>
                <a:lnTo>
                  <a:pt x="465743" y="612648"/>
                </a:lnTo>
                <a:lnTo>
                  <a:pt x="466164" y="612648"/>
                </a:lnTo>
                <a:lnTo>
                  <a:pt x="466404" y="612708"/>
                </a:lnTo>
                <a:lnTo>
                  <a:pt x="466705" y="612708"/>
                </a:lnTo>
                <a:lnTo>
                  <a:pt x="467006" y="612949"/>
                </a:lnTo>
                <a:lnTo>
                  <a:pt x="467607" y="613069"/>
                </a:lnTo>
                <a:lnTo>
                  <a:pt x="467607" y="613310"/>
                </a:lnTo>
                <a:lnTo>
                  <a:pt x="467968" y="613550"/>
                </a:lnTo>
                <a:lnTo>
                  <a:pt x="468389" y="614212"/>
                </a:lnTo>
                <a:lnTo>
                  <a:pt x="468931" y="614393"/>
                </a:lnTo>
                <a:lnTo>
                  <a:pt x="469232" y="614754"/>
                </a:lnTo>
                <a:lnTo>
                  <a:pt x="469532" y="615054"/>
                </a:lnTo>
                <a:lnTo>
                  <a:pt x="469472" y="615716"/>
                </a:lnTo>
                <a:lnTo>
                  <a:pt x="469713" y="616318"/>
                </a:lnTo>
                <a:lnTo>
                  <a:pt x="470014" y="616618"/>
                </a:lnTo>
                <a:lnTo>
                  <a:pt x="470194" y="617220"/>
                </a:lnTo>
                <a:lnTo>
                  <a:pt x="470194" y="617401"/>
                </a:lnTo>
                <a:lnTo>
                  <a:pt x="470375" y="617942"/>
                </a:lnTo>
                <a:lnTo>
                  <a:pt x="470495" y="617942"/>
                </a:lnTo>
                <a:lnTo>
                  <a:pt x="470254" y="618243"/>
                </a:lnTo>
                <a:lnTo>
                  <a:pt x="470254" y="619025"/>
                </a:lnTo>
                <a:lnTo>
                  <a:pt x="469893" y="619205"/>
                </a:lnTo>
                <a:lnTo>
                  <a:pt x="469472" y="619506"/>
                </a:lnTo>
                <a:lnTo>
                  <a:pt x="469172" y="619747"/>
                </a:lnTo>
                <a:lnTo>
                  <a:pt x="468931" y="619626"/>
                </a:lnTo>
                <a:lnTo>
                  <a:pt x="468570" y="620047"/>
                </a:lnTo>
                <a:lnTo>
                  <a:pt x="468450" y="620348"/>
                </a:lnTo>
                <a:lnTo>
                  <a:pt x="468329" y="620469"/>
                </a:lnTo>
                <a:lnTo>
                  <a:pt x="467728" y="620589"/>
                </a:lnTo>
                <a:lnTo>
                  <a:pt x="467427" y="620829"/>
                </a:lnTo>
                <a:lnTo>
                  <a:pt x="467427" y="621010"/>
                </a:lnTo>
                <a:lnTo>
                  <a:pt x="466825" y="621130"/>
                </a:lnTo>
                <a:lnTo>
                  <a:pt x="466765" y="621551"/>
                </a:lnTo>
                <a:lnTo>
                  <a:pt x="466585" y="621792"/>
                </a:lnTo>
                <a:lnTo>
                  <a:pt x="465803" y="622153"/>
                </a:lnTo>
                <a:lnTo>
                  <a:pt x="465803" y="622514"/>
                </a:lnTo>
                <a:lnTo>
                  <a:pt x="466103" y="623115"/>
                </a:lnTo>
                <a:lnTo>
                  <a:pt x="466404" y="623356"/>
                </a:lnTo>
                <a:lnTo>
                  <a:pt x="466464" y="623837"/>
                </a:lnTo>
                <a:lnTo>
                  <a:pt x="466705" y="624259"/>
                </a:lnTo>
                <a:lnTo>
                  <a:pt x="467126" y="624619"/>
                </a:lnTo>
                <a:lnTo>
                  <a:pt x="467246" y="624920"/>
                </a:lnTo>
                <a:lnTo>
                  <a:pt x="467607" y="625522"/>
                </a:lnTo>
                <a:lnTo>
                  <a:pt x="467307" y="626123"/>
                </a:lnTo>
                <a:lnTo>
                  <a:pt x="467427" y="626966"/>
                </a:lnTo>
                <a:lnTo>
                  <a:pt x="467427" y="627447"/>
                </a:lnTo>
                <a:lnTo>
                  <a:pt x="467848" y="628048"/>
                </a:lnTo>
                <a:lnTo>
                  <a:pt x="468029" y="628409"/>
                </a:lnTo>
                <a:lnTo>
                  <a:pt x="468329" y="628951"/>
                </a:lnTo>
                <a:lnTo>
                  <a:pt x="468450" y="629071"/>
                </a:lnTo>
                <a:lnTo>
                  <a:pt x="468871" y="629372"/>
                </a:lnTo>
                <a:lnTo>
                  <a:pt x="469051" y="629492"/>
                </a:lnTo>
                <a:lnTo>
                  <a:pt x="469352" y="629673"/>
                </a:lnTo>
                <a:lnTo>
                  <a:pt x="469472" y="630395"/>
                </a:lnTo>
                <a:lnTo>
                  <a:pt x="469713" y="630816"/>
                </a:lnTo>
                <a:lnTo>
                  <a:pt x="469532" y="631357"/>
                </a:lnTo>
                <a:lnTo>
                  <a:pt x="469653" y="631417"/>
                </a:lnTo>
                <a:lnTo>
                  <a:pt x="470134" y="631477"/>
                </a:lnTo>
                <a:lnTo>
                  <a:pt x="470254" y="632139"/>
                </a:lnTo>
                <a:lnTo>
                  <a:pt x="470134" y="633102"/>
                </a:lnTo>
                <a:lnTo>
                  <a:pt x="469773" y="633703"/>
                </a:lnTo>
                <a:lnTo>
                  <a:pt x="469352" y="633944"/>
                </a:lnTo>
                <a:lnTo>
                  <a:pt x="469292" y="634305"/>
                </a:lnTo>
                <a:lnTo>
                  <a:pt x="469111" y="634485"/>
                </a:lnTo>
                <a:lnTo>
                  <a:pt x="468811" y="634786"/>
                </a:lnTo>
                <a:lnTo>
                  <a:pt x="468750" y="635207"/>
                </a:lnTo>
                <a:lnTo>
                  <a:pt x="468510" y="635328"/>
                </a:lnTo>
                <a:lnTo>
                  <a:pt x="468209" y="635328"/>
                </a:lnTo>
                <a:lnTo>
                  <a:pt x="467908" y="635087"/>
                </a:lnTo>
                <a:lnTo>
                  <a:pt x="467668" y="635087"/>
                </a:lnTo>
                <a:lnTo>
                  <a:pt x="467367" y="635267"/>
                </a:lnTo>
                <a:lnTo>
                  <a:pt x="467246" y="635628"/>
                </a:lnTo>
                <a:lnTo>
                  <a:pt x="467427" y="635989"/>
                </a:lnTo>
                <a:lnTo>
                  <a:pt x="467066" y="636410"/>
                </a:lnTo>
                <a:lnTo>
                  <a:pt x="467066" y="637072"/>
                </a:lnTo>
                <a:lnTo>
                  <a:pt x="466825" y="637433"/>
                </a:lnTo>
                <a:lnTo>
                  <a:pt x="466585" y="638215"/>
                </a:lnTo>
                <a:lnTo>
                  <a:pt x="466344" y="638817"/>
                </a:lnTo>
                <a:lnTo>
                  <a:pt x="465502" y="638396"/>
                </a:lnTo>
                <a:lnTo>
                  <a:pt x="465201" y="638215"/>
                </a:lnTo>
                <a:lnTo>
                  <a:pt x="464960" y="637794"/>
                </a:lnTo>
                <a:lnTo>
                  <a:pt x="464539" y="637614"/>
                </a:lnTo>
                <a:lnTo>
                  <a:pt x="464359" y="637192"/>
                </a:lnTo>
                <a:lnTo>
                  <a:pt x="464058" y="637072"/>
                </a:lnTo>
                <a:lnTo>
                  <a:pt x="463637" y="636651"/>
                </a:lnTo>
                <a:lnTo>
                  <a:pt x="463156" y="636410"/>
                </a:lnTo>
                <a:lnTo>
                  <a:pt x="462975" y="636110"/>
                </a:lnTo>
                <a:lnTo>
                  <a:pt x="461953" y="636170"/>
                </a:lnTo>
                <a:lnTo>
                  <a:pt x="461592" y="636290"/>
                </a:lnTo>
                <a:lnTo>
                  <a:pt x="461471" y="636591"/>
                </a:lnTo>
                <a:lnTo>
                  <a:pt x="460870" y="637072"/>
                </a:lnTo>
                <a:lnTo>
                  <a:pt x="460449" y="637253"/>
                </a:lnTo>
                <a:lnTo>
                  <a:pt x="460148" y="637253"/>
                </a:lnTo>
                <a:lnTo>
                  <a:pt x="459546" y="637132"/>
                </a:lnTo>
                <a:lnTo>
                  <a:pt x="459185" y="637493"/>
                </a:lnTo>
                <a:lnTo>
                  <a:pt x="459005" y="637614"/>
                </a:lnTo>
                <a:lnTo>
                  <a:pt x="458403" y="637614"/>
                </a:lnTo>
                <a:lnTo>
                  <a:pt x="457982" y="638215"/>
                </a:lnTo>
                <a:lnTo>
                  <a:pt x="457561" y="638456"/>
                </a:lnTo>
                <a:lnTo>
                  <a:pt x="456839" y="637854"/>
                </a:lnTo>
                <a:lnTo>
                  <a:pt x="456839" y="637614"/>
                </a:lnTo>
                <a:lnTo>
                  <a:pt x="456418" y="637253"/>
                </a:lnTo>
                <a:lnTo>
                  <a:pt x="456177" y="637253"/>
                </a:lnTo>
                <a:lnTo>
                  <a:pt x="455817" y="637493"/>
                </a:lnTo>
                <a:lnTo>
                  <a:pt x="455094" y="637493"/>
                </a:lnTo>
                <a:lnTo>
                  <a:pt x="454613" y="637253"/>
                </a:lnTo>
                <a:lnTo>
                  <a:pt x="454433" y="637373"/>
                </a:lnTo>
                <a:lnTo>
                  <a:pt x="453952" y="637734"/>
                </a:lnTo>
                <a:lnTo>
                  <a:pt x="453891" y="637975"/>
                </a:lnTo>
                <a:lnTo>
                  <a:pt x="453049" y="637975"/>
                </a:lnTo>
                <a:lnTo>
                  <a:pt x="452688" y="638456"/>
                </a:lnTo>
                <a:lnTo>
                  <a:pt x="452688" y="638516"/>
                </a:lnTo>
                <a:lnTo>
                  <a:pt x="452207" y="638877"/>
                </a:lnTo>
                <a:lnTo>
                  <a:pt x="452147" y="639057"/>
                </a:lnTo>
                <a:lnTo>
                  <a:pt x="451786" y="639659"/>
                </a:lnTo>
                <a:lnTo>
                  <a:pt x="451666" y="639960"/>
                </a:lnTo>
                <a:lnTo>
                  <a:pt x="451786" y="640381"/>
                </a:lnTo>
                <a:lnTo>
                  <a:pt x="452207" y="640802"/>
                </a:lnTo>
                <a:lnTo>
                  <a:pt x="452387" y="640922"/>
                </a:lnTo>
                <a:lnTo>
                  <a:pt x="452147" y="641163"/>
                </a:lnTo>
                <a:lnTo>
                  <a:pt x="451726" y="641464"/>
                </a:lnTo>
                <a:lnTo>
                  <a:pt x="451485" y="641644"/>
                </a:lnTo>
                <a:lnTo>
                  <a:pt x="450884" y="641764"/>
                </a:lnTo>
                <a:lnTo>
                  <a:pt x="450703" y="641945"/>
                </a:lnTo>
                <a:lnTo>
                  <a:pt x="450282" y="642125"/>
                </a:lnTo>
                <a:lnTo>
                  <a:pt x="450222" y="642366"/>
                </a:lnTo>
                <a:lnTo>
                  <a:pt x="449500" y="642546"/>
                </a:lnTo>
                <a:lnTo>
                  <a:pt x="449259" y="643148"/>
                </a:lnTo>
                <a:lnTo>
                  <a:pt x="449500" y="643629"/>
                </a:lnTo>
                <a:lnTo>
                  <a:pt x="449319" y="644231"/>
                </a:lnTo>
                <a:lnTo>
                  <a:pt x="449019" y="644472"/>
                </a:lnTo>
                <a:lnTo>
                  <a:pt x="448417" y="644953"/>
                </a:lnTo>
                <a:lnTo>
                  <a:pt x="448297" y="645193"/>
                </a:lnTo>
                <a:lnTo>
                  <a:pt x="448116" y="645494"/>
                </a:lnTo>
                <a:lnTo>
                  <a:pt x="447515" y="646036"/>
                </a:lnTo>
                <a:lnTo>
                  <a:pt x="447334" y="646156"/>
                </a:lnTo>
                <a:lnTo>
                  <a:pt x="447094" y="646216"/>
                </a:lnTo>
                <a:lnTo>
                  <a:pt x="447094" y="646818"/>
                </a:lnTo>
                <a:lnTo>
                  <a:pt x="447033" y="647720"/>
                </a:lnTo>
                <a:lnTo>
                  <a:pt x="446733" y="647600"/>
                </a:lnTo>
                <a:lnTo>
                  <a:pt x="446251" y="647901"/>
                </a:lnTo>
                <a:lnTo>
                  <a:pt x="445409" y="648081"/>
                </a:lnTo>
                <a:lnTo>
                  <a:pt x="445168" y="648683"/>
                </a:lnTo>
                <a:lnTo>
                  <a:pt x="444386" y="649164"/>
                </a:lnTo>
                <a:lnTo>
                  <a:pt x="444146" y="649585"/>
                </a:lnTo>
                <a:lnTo>
                  <a:pt x="444025" y="649946"/>
                </a:lnTo>
                <a:lnTo>
                  <a:pt x="443905" y="650187"/>
                </a:lnTo>
                <a:lnTo>
                  <a:pt x="443664" y="650487"/>
                </a:lnTo>
                <a:lnTo>
                  <a:pt x="443905" y="650969"/>
                </a:lnTo>
                <a:lnTo>
                  <a:pt x="444206" y="651269"/>
                </a:lnTo>
                <a:lnTo>
                  <a:pt x="444386" y="651931"/>
                </a:lnTo>
                <a:lnTo>
                  <a:pt x="444567" y="652232"/>
                </a:lnTo>
                <a:lnTo>
                  <a:pt x="444988" y="652412"/>
                </a:lnTo>
                <a:lnTo>
                  <a:pt x="445349" y="652412"/>
                </a:lnTo>
                <a:lnTo>
                  <a:pt x="446071" y="653435"/>
                </a:lnTo>
                <a:lnTo>
                  <a:pt x="446071" y="653736"/>
                </a:lnTo>
                <a:lnTo>
                  <a:pt x="445830" y="654037"/>
                </a:lnTo>
                <a:lnTo>
                  <a:pt x="445830" y="654337"/>
                </a:lnTo>
                <a:lnTo>
                  <a:pt x="445590" y="654759"/>
                </a:lnTo>
                <a:lnTo>
                  <a:pt x="445650" y="655120"/>
                </a:lnTo>
                <a:lnTo>
                  <a:pt x="445650" y="655902"/>
                </a:lnTo>
                <a:lnTo>
                  <a:pt x="445349" y="656142"/>
                </a:lnTo>
                <a:lnTo>
                  <a:pt x="445289" y="656443"/>
                </a:lnTo>
                <a:lnTo>
                  <a:pt x="445469" y="656503"/>
                </a:lnTo>
                <a:lnTo>
                  <a:pt x="446311" y="657165"/>
                </a:lnTo>
                <a:lnTo>
                  <a:pt x="446672" y="657466"/>
                </a:lnTo>
                <a:lnTo>
                  <a:pt x="446793" y="657586"/>
                </a:lnTo>
                <a:lnTo>
                  <a:pt x="446913" y="658007"/>
                </a:lnTo>
                <a:lnTo>
                  <a:pt x="447154" y="658308"/>
                </a:lnTo>
                <a:lnTo>
                  <a:pt x="447154" y="658488"/>
                </a:lnTo>
                <a:lnTo>
                  <a:pt x="447454" y="659030"/>
                </a:lnTo>
                <a:lnTo>
                  <a:pt x="447454" y="659631"/>
                </a:lnTo>
                <a:lnTo>
                  <a:pt x="447635" y="659752"/>
                </a:lnTo>
                <a:lnTo>
                  <a:pt x="448056" y="659932"/>
                </a:lnTo>
                <a:lnTo>
                  <a:pt x="448297" y="660113"/>
                </a:lnTo>
                <a:lnTo>
                  <a:pt x="448597" y="660113"/>
                </a:lnTo>
                <a:lnTo>
                  <a:pt x="449139" y="660052"/>
                </a:lnTo>
                <a:lnTo>
                  <a:pt x="449440" y="660474"/>
                </a:lnTo>
                <a:lnTo>
                  <a:pt x="450041" y="660955"/>
                </a:lnTo>
                <a:lnTo>
                  <a:pt x="450402" y="661316"/>
                </a:lnTo>
                <a:lnTo>
                  <a:pt x="450402" y="661496"/>
                </a:lnTo>
                <a:lnTo>
                  <a:pt x="450462" y="661917"/>
                </a:lnTo>
                <a:lnTo>
                  <a:pt x="450462" y="662218"/>
                </a:lnTo>
                <a:lnTo>
                  <a:pt x="451124" y="664745"/>
                </a:lnTo>
                <a:lnTo>
                  <a:pt x="450041" y="666550"/>
                </a:lnTo>
                <a:lnTo>
                  <a:pt x="447996" y="667993"/>
                </a:lnTo>
                <a:lnTo>
                  <a:pt x="449801" y="668715"/>
                </a:lnTo>
                <a:lnTo>
                  <a:pt x="449560" y="671362"/>
                </a:lnTo>
                <a:lnTo>
                  <a:pt x="448176" y="673167"/>
                </a:lnTo>
                <a:lnTo>
                  <a:pt x="445951" y="674551"/>
                </a:lnTo>
                <a:lnTo>
                  <a:pt x="445229" y="673768"/>
                </a:lnTo>
                <a:lnTo>
                  <a:pt x="443845" y="673949"/>
                </a:lnTo>
                <a:lnTo>
                  <a:pt x="443244" y="675453"/>
                </a:lnTo>
                <a:lnTo>
                  <a:pt x="440777" y="675453"/>
                </a:lnTo>
                <a:lnTo>
                  <a:pt x="440175" y="677017"/>
                </a:lnTo>
                <a:lnTo>
                  <a:pt x="441138" y="679664"/>
                </a:lnTo>
                <a:lnTo>
                  <a:pt x="442161" y="680205"/>
                </a:lnTo>
                <a:lnTo>
                  <a:pt x="442822" y="682311"/>
                </a:lnTo>
                <a:lnTo>
                  <a:pt x="441318" y="683334"/>
                </a:lnTo>
                <a:lnTo>
                  <a:pt x="439514" y="685980"/>
                </a:lnTo>
                <a:lnTo>
                  <a:pt x="440055" y="687605"/>
                </a:lnTo>
                <a:lnTo>
                  <a:pt x="437889" y="690553"/>
                </a:lnTo>
                <a:lnTo>
                  <a:pt x="437889" y="690853"/>
                </a:lnTo>
                <a:lnTo>
                  <a:pt x="435844" y="693139"/>
                </a:lnTo>
                <a:lnTo>
                  <a:pt x="435182" y="692899"/>
                </a:lnTo>
                <a:lnTo>
                  <a:pt x="433317" y="694703"/>
                </a:lnTo>
                <a:lnTo>
                  <a:pt x="430069" y="695305"/>
                </a:lnTo>
                <a:lnTo>
                  <a:pt x="428023" y="696809"/>
                </a:lnTo>
                <a:lnTo>
                  <a:pt x="427061" y="699035"/>
                </a:lnTo>
                <a:lnTo>
                  <a:pt x="424835" y="701441"/>
                </a:lnTo>
                <a:lnTo>
                  <a:pt x="424655" y="702644"/>
                </a:lnTo>
                <a:lnTo>
                  <a:pt x="422489" y="705231"/>
                </a:lnTo>
                <a:lnTo>
                  <a:pt x="420383" y="704269"/>
                </a:lnTo>
                <a:lnTo>
                  <a:pt x="420684" y="702464"/>
                </a:lnTo>
                <a:lnTo>
                  <a:pt x="419481" y="701020"/>
                </a:lnTo>
                <a:lnTo>
                  <a:pt x="417797" y="700418"/>
                </a:lnTo>
                <a:lnTo>
                  <a:pt x="415811" y="700659"/>
                </a:lnTo>
                <a:lnTo>
                  <a:pt x="413886" y="700238"/>
                </a:lnTo>
                <a:lnTo>
                  <a:pt x="411179" y="697711"/>
                </a:lnTo>
                <a:lnTo>
                  <a:pt x="409976" y="695606"/>
                </a:lnTo>
                <a:lnTo>
                  <a:pt x="407389" y="695004"/>
                </a:lnTo>
                <a:lnTo>
                  <a:pt x="406487" y="695666"/>
                </a:lnTo>
                <a:lnTo>
                  <a:pt x="405585" y="697651"/>
                </a:lnTo>
                <a:lnTo>
                  <a:pt x="406186" y="698373"/>
                </a:lnTo>
                <a:lnTo>
                  <a:pt x="404983" y="701622"/>
                </a:lnTo>
                <a:lnTo>
                  <a:pt x="405765" y="703607"/>
                </a:lnTo>
                <a:lnTo>
                  <a:pt x="405765" y="705411"/>
                </a:lnTo>
                <a:lnTo>
                  <a:pt x="405284" y="705833"/>
                </a:lnTo>
                <a:lnTo>
                  <a:pt x="404442" y="708239"/>
                </a:lnTo>
                <a:lnTo>
                  <a:pt x="404562" y="709141"/>
                </a:lnTo>
                <a:lnTo>
                  <a:pt x="407690" y="710044"/>
                </a:lnTo>
                <a:lnTo>
                  <a:pt x="408171" y="711367"/>
                </a:lnTo>
                <a:lnTo>
                  <a:pt x="407450" y="712510"/>
                </a:lnTo>
                <a:lnTo>
                  <a:pt x="408232" y="714315"/>
                </a:lnTo>
                <a:lnTo>
                  <a:pt x="410277" y="716180"/>
                </a:lnTo>
                <a:lnTo>
                  <a:pt x="411059" y="717985"/>
                </a:lnTo>
                <a:lnTo>
                  <a:pt x="413345" y="718165"/>
                </a:lnTo>
                <a:lnTo>
                  <a:pt x="414187" y="719970"/>
                </a:lnTo>
                <a:lnTo>
                  <a:pt x="414428" y="721594"/>
                </a:lnTo>
                <a:lnTo>
                  <a:pt x="415210" y="721955"/>
                </a:lnTo>
                <a:lnTo>
                  <a:pt x="415450" y="723760"/>
                </a:lnTo>
                <a:lnTo>
                  <a:pt x="418158" y="725324"/>
                </a:lnTo>
                <a:lnTo>
                  <a:pt x="417556" y="726888"/>
                </a:lnTo>
                <a:lnTo>
                  <a:pt x="418158" y="729114"/>
                </a:lnTo>
                <a:lnTo>
                  <a:pt x="419722" y="731099"/>
                </a:lnTo>
                <a:lnTo>
                  <a:pt x="421406" y="734107"/>
                </a:lnTo>
                <a:lnTo>
                  <a:pt x="422369" y="734528"/>
                </a:lnTo>
                <a:lnTo>
                  <a:pt x="423030" y="736272"/>
                </a:lnTo>
                <a:lnTo>
                  <a:pt x="425557" y="739160"/>
                </a:lnTo>
                <a:lnTo>
                  <a:pt x="427061" y="739040"/>
                </a:lnTo>
                <a:lnTo>
                  <a:pt x="424715" y="741927"/>
                </a:lnTo>
                <a:lnTo>
                  <a:pt x="422369" y="742709"/>
                </a:lnTo>
                <a:lnTo>
                  <a:pt x="420022" y="744935"/>
                </a:lnTo>
                <a:lnTo>
                  <a:pt x="418458" y="745597"/>
                </a:lnTo>
                <a:lnTo>
                  <a:pt x="416954" y="746920"/>
                </a:lnTo>
                <a:lnTo>
                  <a:pt x="415932" y="749146"/>
                </a:lnTo>
                <a:lnTo>
                  <a:pt x="414548" y="749447"/>
                </a:lnTo>
                <a:lnTo>
                  <a:pt x="412803" y="752154"/>
                </a:lnTo>
                <a:lnTo>
                  <a:pt x="412803" y="753237"/>
                </a:lnTo>
                <a:lnTo>
                  <a:pt x="411600" y="755643"/>
                </a:lnTo>
                <a:lnTo>
                  <a:pt x="410157" y="757207"/>
                </a:lnTo>
                <a:lnTo>
                  <a:pt x="407871" y="757328"/>
                </a:lnTo>
                <a:lnTo>
                  <a:pt x="406667" y="759012"/>
                </a:lnTo>
                <a:lnTo>
                  <a:pt x="406908" y="759554"/>
                </a:lnTo>
                <a:lnTo>
                  <a:pt x="406066" y="762321"/>
                </a:lnTo>
                <a:lnTo>
                  <a:pt x="404622" y="763885"/>
                </a:lnTo>
                <a:lnTo>
                  <a:pt x="404983" y="764968"/>
                </a:lnTo>
                <a:lnTo>
                  <a:pt x="404803" y="767855"/>
                </a:lnTo>
                <a:lnTo>
                  <a:pt x="405224" y="769660"/>
                </a:lnTo>
                <a:lnTo>
                  <a:pt x="403720" y="771946"/>
                </a:lnTo>
                <a:lnTo>
                  <a:pt x="402998" y="774473"/>
                </a:lnTo>
                <a:lnTo>
                  <a:pt x="404442" y="775736"/>
                </a:lnTo>
                <a:lnTo>
                  <a:pt x="403238" y="777420"/>
                </a:lnTo>
                <a:lnTo>
                  <a:pt x="402757" y="780729"/>
                </a:lnTo>
                <a:lnTo>
                  <a:pt x="403238" y="781872"/>
                </a:lnTo>
                <a:lnTo>
                  <a:pt x="402396" y="783857"/>
                </a:lnTo>
                <a:lnTo>
                  <a:pt x="402877" y="784639"/>
                </a:lnTo>
                <a:lnTo>
                  <a:pt x="401855" y="787407"/>
                </a:lnTo>
                <a:lnTo>
                  <a:pt x="401855" y="791437"/>
                </a:lnTo>
                <a:lnTo>
                  <a:pt x="400832" y="791738"/>
                </a:lnTo>
                <a:lnTo>
                  <a:pt x="400652" y="792881"/>
                </a:lnTo>
                <a:lnTo>
                  <a:pt x="399148" y="797273"/>
                </a:lnTo>
                <a:lnTo>
                  <a:pt x="399749" y="798536"/>
                </a:lnTo>
                <a:lnTo>
                  <a:pt x="398667" y="801664"/>
                </a:lnTo>
                <a:lnTo>
                  <a:pt x="399629" y="802025"/>
                </a:lnTo>
                <a:lnTo>
                  <a:pt x="399749" y="804672"/>
                </a:lnTo>
                <a:lnTo>
                  <a:pt x="397944" y="806296"/>
                </a:lnTo>
                <a:lnTo>
                  <a:pt x="398667" y="807199"/>
                </a:lnTo>
                <a:lnTo>
                  <a:pt x="398005" y="808161"/>
                </a:lnTo>
                <a:lnTo>
                  <a:pt x="398426" y="811049"/>
                </a:lnTo>
                <a:lnTo>
                  <a:pt x="397523" y="812132"/>
                </a:lnTo>
                <a:lnTo>
                  <a:pt x="398546" y="812914"/>
                </a:lnTo>
                <a:lnTo>
                  <a:pt x="397343" y="813455"/>
                </a:lnTo>
                <a:lnTo>
                  <a:pt x="396741" y="814899"/>
                </a:lnTo>
                <a:lnTo>
                  <a:pt x="394516" y="814478"/>
                </a:lnTo>
                <a:lnTo>
                  <a:pt x="394395" y="815440"/>
                </a:lnTo>
                <a:lnTo>
                  <a:pt x="392951" y="814899"/>
                </a:lnTo>
                <a:lnTo>
                  <a:pt x="391869" y="815681"/>
                </a:lnTo>
                <a:lnTo>
                  <a:pt x="391748" y="816824"/>
                </a:lnTo>
                <a:lnTo>
                  <a:pt x="392651" y="818147"/>
                </a:lnTo>
                <a:lnTo>
                  <a:pt x="391207" y="819351"/>
                </a:lnTo>
                <a:lnTo>
                  <a:pt x="391327" y="821155"/>
                </a:lnTo>
                <a:lnTo>
                  <a:pt x="389222" y="821155"/>
                </a:lnTo>
                <a:lnTo>
                  <a:pt x="388740" y="822118"/>
                </a:lnTo>
                <a:lnTo>
                  <a:pt x="387537" y="822118"/>
                </a:lnTo>
                <a:lnTo>
                  <a:pt x="387116" y="823682"/>
                </a:lnTo>
                <a:lnTo>
                  <a:pt x="386394" y="823862"/>
                </a:lnTo>
                <a:lnTo>
                  <a:pt x="384168" y="826870"/>
                </a:lnTo>
                <a:lnTo>
                  <a:pt x="381461" y="827231"/>
                </a:lnTo>
                <a:lnTo>
                  <a:pt x="378333" y="830660"/>
                </a:lnTo>
                <a:lnTo>
                  <a:pt x="377731" y="829878"/>
                </a:lnTo>
                <a:lnTo>
                  <a:pt x="375806" y="830781"/>
                </a:lnTo>
                <a:lnTo>
                  <a:pt x="372077" y="833187"/>
                </a:lnTo>
                <a:lnTo>
                  <a:pt x="371836" y="834089"/>
                </a:lnTo>
                <a:lnTo>
                  <a:pt x="369791" y="834089"/>
                </a:lnTo>
                <a:lnTo>
                  <a:pt x="369129" y="836074"/>
                </a:lnTo>
                <a:lnTo>
                  <a:pt x="367084" y="838300"/>
                </a:lnTo>
                <a:lnTo>
                  <a:pt x="364918" y="838481"/>
                </a:lnTo>
                <a:lnTo>
                  <a:pt x="364677" y="839624"/>
                </a:lnTo>
                <a:lnTo>
                  <a:pt x="362993" y="840045"/>
                </a:lnTo>
                <a:lnTo>
                  <a:pt x="361188" y="839143"/>
                </a:lnTo>
                <a:lnTo>
                  <a:pt x="360827" y="838300"/>
                </a:lnTo>
                <a:lnTo>
                  <a:pt x="359143" y="837819"/>
                </a:lnTo>
                <a:lnTo>
                  <a:pt x="357218" y="837939"/>
                </a:lnTo>
                <a:lnTo>
                  <a:pt x="357398" y="838842"/>
                </a:lnTo>
                <a:lnTo>
                  <a:pt x="355413" y="840225"/>
                </a:lnTo>
                <a:lnTo>
                  <a:pt x="354872" y="836856"/>
                </a:lnTo>
                <a:lnTo>
                  <a:pt x="355653" y="836014"/>
                </a:lnTo>
                <a:lnTo>
                  <a:pt x="355052" y="834390"/>
                </a:lnTo>
                <a:lnTo>
                  <a:pt x="353067" y="835894"/>
                </a:lnTo>
                <a:lnTo>
                  <a:pt x="352766" y="832886"/>
                </a:lnTo>
                <a:lnTo>
                  <a:pt x="349096" y="830660"/>
                </a:lnTo>
                <a:lnTo>
                  <a:pt x="348435" y="828615"/>
                </a:lnTo>
                <a:lnTo>
                  <a:pt x="346630" y="828013"/>
                </a:lnTo>
                <a:lnTo>
                  <a:pt x="346209" y="828795"/>
                </a:lnTo>
                <a:lnTo>
                  <a:pt x="342058" y="830781"/>
                </a:lnTo>
                <a:lnTo>
                  <a:pt x="339471" y="832405"/>
                </a:lnTo>
                <a:lnTo>
                  <a:pt x="338870" y="833608"/>
                </a:lnTo>
                <a:lnTo>
                  <a:pt x="337065" y="834751"/>
                </a:lnTo>
                <a:lnTo>
                  <a:pt x="337426" y="836074"/>
                </a:lnTo>
                <a:lnTo>
                  <a:pt x="338388" y="836676"/>
                </a:lnTo>
                <a:lnTo>
                  <a:pt x="338208" y="837759"/>
                </a:lnTo>
                <a:lnTo>
                  <a:pt x="336584" y="839864"/>
                </a:lnTo>
                <a:lnTo>
                  <a:pt x="335561" y="844256"/>
                </a:lnTo>
                <a:lnTo>
                  <a:pt x="332673" y="849550"/>
                </a:lnTo>
                <a:lnTo>
                  <a:pt x="330808" y="849790"/>
                </a:lnTo>
                <a:lnTo>
                  <a:pt x="330207" y="851234"/>
                </a:lnTo>
                <a:lnTo>
                  <a:pt x="328282" y="852137"/>
                </a:lnTo>
                <a:lnTo>
                  <a:pt x="327801" y="853280"/>
                </a:lnTo>
                <a:lnTo>
                  <a:pt x="326597" y="852076"/>
                </a:lnTo>
                <a:lnTo>
                  <a:pt x="325996" y="852678"/>
                </a:lnTo>
                <a:lnTo>
                  <a:pt x="324793" y="851595"/>
                </a:lnTo>
                <a:lnTo>
                  <a:pt x="324191" y="853941"/>
                </a:lnTo>
                <a:lnTo>
                  <a:pt x="322988" y="852979"/>
                </a:lnTo>
                <a:lnTo>
                  <a:pt x="319799" y="853761"/>
                </a:lnTo>
                <a:lnTo>
                  <a:pt x="319198" y="855505"/>
                </a:lnTo>
                <a:lnTo>
                  <a:pt x="316551" y="854062"/>
                </a:lnTo>
                <a:lnTo>
                  <a:pt x="316070" y="855566"/>
                </a:lnTo>
                <a:lnTo>
                  <a:pt x="314265" y="857250"/>
                </a:lnTo>
                <a:lnTo>
                  <a:pt x="313964" y="858213"/>
                </a:lnTo>
                <a:lnTo>
                  <a:pt x="312460" y="859416"/>
                </a:lnTo>
                <a:lnTo>
                  <a:pt x="312581" y="863446"/>
                </a:lnTo>
                <a:lnTo>
                  <a:pt x="313302" y="866635"/>
                </a:lnTo>
                <a:lnTo>
                  <a:pt x="312520" y="868560"/>
                </a:lnTo>
                <a:lnTo>
                  <a:pt x="314205" y="869943"/>
                </a:lnTo>
                <a:lnTo>
                  <a:pt x="313904" y="871387"/>
                </a:lnTo>
                <a:lnTo>
                  <a:pt x="317213" y="872229"/>
                </a:lnTo>
                <a:lnTo>
                  <a:pt x="318416" y="871929"/>
                </a:lnTo>
                <a:lnTo>
                  <a:pt x="318476" y="873432"/>
                </a:lnTo>
                <a:lnTo>
                  <a:pt x="319438" y="873673"/>
                </a:lnTo>
                <a:lnTo>
                  <a:pt x="319138" y="876380"/>
                </a:lnTo>
                <a:lnTo>
                  <a:pt x="320100" y="877704"/>
                </a:lnTo>
                <a:lnTo>
                  <a:pt x="319920" y="880591"/>
                </a:lnTo>
                <a:lnTo>
                  <a:pt x="318596" y="881494"/>
                </a:lnTo>
                <a:lnTo>
                  <a:pt x="319920" y="882998"/>
                </a:lnTo>
                <a:lnTo>
                  <a:pt x="318596" y="883599"/>
                </a:lnTo>
                <a:lnTo>
                  <a:pt x="318717" y="887088"/>
                </a:lnTo>
                <a:lnTo>
                  <a:pt x="318115" y="890337"/>
                </a:lnTo>
                <a:lnTo>
                  <a:pt x="317152" y="892262"/>
                </a:lnTo>
                <a:lnTo>
                  <a:pt x="316310" y="892743"/>
                </a:lnTo>
                <a:lnTo>
                  <a:pt x="315829" y="894247"/>
                </a:lnTo>
                <a:lnTo>
                  <a:pt x="314806" y="894969"/>
                </a:lnTo>
                <a:lnTo>
                  <a:pt x="314746" y="896714"/>
                </a:lnTo>
                <a:lnTo>
                  <a:pt x="312641" y="898518"/>
                </a:lnTo>
                <a:lnTo>
                  <a:pt x="312340" y="899721"/>
                </a:lnTo>
                <a:lnTo>
                  <a:pt x="310234" y="901526"/>
                </a:lnTo>
                <a:lnTo>
                  <a:pt x="308851" y="901406"/>
                </a:lnTo>
                <a:lnTo>
                  <a:pt x="308369" y="903812"/>
                </a:lnTo>
                <a:lnTo>
                  <a:pt x="307046" y="904173"/>
                </a:lnTo>
                <a:lnTo>
                  <a:pt x="306926" y="905677"/>
                </a:lnTo>
                <a:lnTo>
                  <a:pt x="307407" y="907602"/>
                </a:lnTo>
                <a:lnTo>
                  <a:pt x="308610" y="908264"/>
                </a:lnTo>
                <a:lnTo>
                  <a:pt x="309272" y="909828"/>
                </a:lnTo>
                <a:lnTo>
                  <a:pt x="312039" y="911031"/>
                </a:lnTo>
                <a:lnTo>
                  <a:pt x="311919" y="913798"/>
                </a:lnTo>
                <a:lnTo>
                  <a:pt x="312761" y="914400"/>
                </a:lnTo>
                <a:lnTo>
                  <a:pt x="312821" y="913197"/>
                </a:lnTo>
                <a:lnTo>
                  <a:pt x="313723" y="911934"/>
                </a:lnTo>
                <a:lnTo>
                  <a:pt x="315769" y="912234"/>
                </a:lnTo>
                <a:lnTo>
                  <a:pt x="316792" y="913137"/>
                </a:lnTo>
                <a:lnTo>
                  <a:pt x="316792" y="916265"/>
                </a:lnTo>
                <a:lnTo>
                  <a:pt x="317453" y="917348"/>
                </a:lnTo>
                <a:lnTo>
                  <a:pt x="319679" y="916746"/>
                </a:lnTo>
                <a:lnTo>
                  <a:pt x="321063" y="915242"/>
                </a:lnTo>
                <a:lnTo>
                  <a:pt x="322085" y="917949"/>
                </a:lnTo>
                <a:lnTo>
                  <a:pt x="321725" y="920536"/>
                </a:lnTo>
                <a:lnTo>
                  <a:pt x="322085" y="921860"/>
                </a:lnTo>
                <a:lnTo>
                  <a:pt x="321544" y="922702"/>
                </a:lnTo>
                <a:lnTo>
                  <a:pt x="322507" y="924567"/>
                </a:lnTo>
                <a:lnTo>
                  <a:pt x="321905" y="926371"/>
                </a:lnTo>
                <a:lnTo>
                  <a:pt x="319860" y="926793"/>
                </a:lnTo>
                <a:lnTo>
                  <a:pt x="320040" y="929620"/>
                </a:lnTo>
                <a:lnTo>
                  <a:pt x="320882" y="931064"/>
                </a:lnTo>
                <a:lnTo>
                  <a:pt x="319920" y="933049"/>
                </a:lnTo>
                <a:lnTo>
                  <a:pt x="322807" y="935876"/>
                </a:lnTo>
                <a:lnTo>
                  <a:pt x="324552" y="935756"/>
                </a:lnTo>
                <a:lnTo>
                  <a:pt x="327018" y="939366"/>
                </a:lnTo>
                <a:lnTo>
                  <a:pt x="327018" y="940509"/>
                </a:lnTo>
                <a:lnTo>
                  <a:pt x="328402" y="939907"/>
                </a:lnTo>
                <a:lnTo>
                  <a:pt x="329545" y="940388"/>
                </a:lnTo>
                <a:lnTo>
                  <a:pt x="330508" y="939787"/>
                </a:lnTo>
                <a:lnTo>
                  <a:pt x="331711" y="940749"/>
                </a:lnTo>
                <a:lnTo>
                  <a:pt x="332854" y="943216"/>
                </a:lnTo>
                <a:lnTo>
                  <a:pt x="334418" y="942614"/>
                </a:lnTo>
                <a:lnTo>
                  <a:pt x="335260" y="943697"/>
                </a:lnTo>
                <a:lnTo>
                  <a:pt x="337005" y="943877"/>
                </a:lnTo>
                <a:lnTo>
                  <a:pt x="337787" y="944900"/>
                </a:lnTo>
                <a:lnTo>
                  <a:pt x="338328" y="947728"/>
                </a:lnTo>
                <a:lnTo>
                  <a:pt x="336403" y="950134"/>
                </a:lnTo>
                <a:lnTo>
                  <a:pt x="333756" y="951096"/>
                </a:lnTo>
                <a:lnTo>
                  <a:pt x="334478" y="952540"/>
                </a:lnTo>
                <a:lnTo>
                  <a:pt x="335862" y="953322"/>
                </a:lnTo>
                <a:lnTo>
                  <a:pt x="336644" y="955728"/>
                </a:lnTo>
                <a:lnTo>
                  <a:pt x="339652" y="956150"/>
                </a:lnTo>
                <a:lnTo>
                  <a:pt x="339050" y="958496"/>
                </a:lnTo>
                <a:lnTo>
                  <a:pt x="337366" y="959879"/>
                </a:lnTo>
                <a:lnTo>
                  <a:pt x="336162" y="959157"/>
                </a:lnTo>
                <a:lnTo>
                  <a:pt x="334899" y="960601"/>
                </a:lnTo>
                <a:lnTo>
                  <a:pt x="333515" y="961203"/>
                </a:lnTo>
                <a:lnTo>
                  <a:pt x="333636" y="962526"/>
                </a:lnTo>
                <a:lnTo>
                  <a:pt x="332433" y="962707"/>
                </a:lnTo>
                <a:lnTo>
                  <a:pt x="331651" y="964151"/>
                </a:lnTo>
                <a:lnTo>
                  <a:pt x="331169" y="966557"/>
                </a:lnTo>
                <a:lnTo>
                  <a:pt x="332794" y="970347"/>
                </a:lnTo>
                <a:lnTo>
                  <a:pt x="334418" y="971129"/>
                </a:lnTo>
                <a:lnTo>
                  <a:pt x="334598" y="971911"/>
                </a:lnTo>
                <a:lnTo>
                  <a:pt x="336042" y="971911"/>
                </a:lnTo>
                <a:lnTo>
                  <a:pt x="337366" y="970708"/>
                </a:lnTo>
                <a:lnTo>
                  <a:pt x="337967" y="972513"/>
                </a:lnTo>
                <a:lnTo>
                  <a:pt x="339291" y="972873"/>
                </a:lnTo>
                <a:lnTo>
                  <a:pt x="339110" y="974799"/>
                </a:lnTo>
                <a:lnTo>
                  <a:pt x="338027" y="976363"/>
                </a:lnTo>
                <a:lnTo>
                  <a:pt x="338268" y="976964"/>
                </a:lnTo>
                <a:lnTo>
                  <a:pt x="340554" y="978649"/>
                </a:lnTo>
                <a:lnTo>
                  <a:pt x="339652" y="980694"/>
                </a:lnTo>
                <a:lnTo>
                  <a:pt x="338629" y="980694"/>
                </a:lnTo>
                <a:lnTo>
                  <a:pt x="337305" y="982499"/>
                </a:lnTo>
                <a:lnTo>
                  <a:pt x="336463" y="984243"/>
                </a:lnTo>
                <a:lnTo>
                  <a:pt x="333576" y="983762"/>
                </a:lnTo>
                <a:lnTo>
                  <a:pt x="332733" y="982920"/>
                </a:lnTo>
                <a:lnTo>
                  <a:pt x="331109" y="982619"/>
                </a:lnTo>
                <a:lnTo>
                  <a:pt x="330207" y="981777"/>
                </a:lnTo>
                <a:lnTo>
                  <a:pt x="328763" y="983100"/>
                </a:lnTo>
                <a:lnTo>
                  <a:pt x="326718" y="983461"/>
                </a:lnTo>
                <a:lnTo>
                  <a:pt x="325875" y="984303"/>
                </a:lnTo>
                <a:lnTo>
                  <a:pt x="324853" y="983161"/>
                </a:lnTo>
                <a:lnTo>
                  <a:pt x="325334" y="981777"/>
                </a:lnTo>
                <a:lnTo>
                  <a:pt x="323830" y="981717"/>
                </a:lnTo>
                <a:lnTo>
                  <a:pt x="323048" y="980092"/>
                </a:lnTo>
                <a:lnTo>
                  <a:pt x="324732" y="978288"/>
                </a:lnTo>
                <a:lnTo>
                  <a:pt x="324432" y="977325"/>
                </a:lnTo>
                <a:lnTo>
                  <a:pt x="322446" y="977385"/>
                </a:lnTo>
                <a:lnTo>
                  <a:pt x="321484" y="977987"/>
                </a:lnTo>
                <a:lnTo>
                  <a:pt x="320401" y="976182"/>
                </a:lnTo>
                <a:lnTo>
                  <a:pt x="317874" y="974799"/>
                </a:lnTo>
                <a:lnTo>
                  <a:pt x="317814" y="972994"/>
                </a:lnTo>
                <a:lnTo>
                  <a:pt x="316792" y="971009"/>
                </a:lnTo>
                <a:lnTo>
                  <a:pt x="317634" y="969084"/>
                </a:lnTo>
                <a:lnTo>
                  <a:pt x="317152" y="965053"/>
                </a:lnTo>
                <a:lnTo>
                  <a:pt x="317694" y="963790"/>
                </a:lnTo>
                <a:lnTo>
                  <a:pt x="317453" y="959759"/>
                </a:lnTo>
                <a:lnTo>
                  <a:pt x="316671" y="958676"/>
                </a:lnTo>
                <a:lnTo>
                  <a:pt x="316671" y="956932"/>
                </a:lnTo>
                <a:lnTo>
                  <a:pt x="314806" y="953803"/>
                </a:lnTo>
                <a:lnTo>
                  <a:pt x="311197" y="952119"/>
                </a:lnTo>
                <a:lnTo>
                  <a:pt x="308490" y="951397"/>
                </a:lnTo>
                <a:lnTo>
                  <a:pt x="311137" y="954706"/>
                </a:lnTo>
                <a:lnTo>
                  <a:pt x="312039" y="957714"/>
                </a:lnTo>
                <a:lnTo>
                  <a:pt x="310114" y="959759"/>
                </a:lnTo>
                <a:lnTo>
                  <a:pt x="308550" y="964090"/>
                </a:lnTo>
                <a:lnTo>
                  <a:pt x="305843" y="966978"/>
                </a:lnTo>
                <a:lnTo>
                  <a:pt x="305362" y="968482"/>
                </a:lnTo>
                <a:lnTo>
                  <a:pt x="302715" y="970227"/>
                </a:lnTo>
                <a:lnTo>
                  <a:pt x="300549" y="972934"/>
                </a:lnTo>
                <a:lnTo>
                  <a:pt x="298443" y="976303"/>
                </a:lnTo>
                <a:lnTo>
                  <a:pt x="297601" y="979792"/>
                </a:lnTo>
                <a:lnTo>
                  <a:pt x="296157" y="980754"/>
                </a:lnTo>
                <a:lnTo>
                  <a:pt x="293270" y="981476"/>
                </a:lnTo>
                <a:lnTo>
                  <a:pt x="290081" y="981657"/>
                </a:lnTo>
                <a:lnTo>
                  <a:pt x="288878" y="982439"/>
                </a:lnTo>
                <a:lnTo>
                  <a:pt x="286472" y="982318"/>
                </a:lnTo>
                <a:lnTo>
                  <a:pt x="285209" y="981115"/>
                </a:lnTo>
                <a:lnTo>
                  <a:pt x="283163" y="981115"/>
                </a:lnTo>
                <a:lnTo>
                  <a:pt x="281599" y="982318"/>
                </a:lnTo>
                <a:lnTo>
                  <a:pt x="276847" y="982799"/>
                </a:lnTo>
                <a:lnTo>
                  <a:pt x="276245" y="983221"/>
                </a:lnTo>
                <a:lnTo>
                  <a:pt x="272936" y="983822"/>
                </a:lnTo>
                <a:lnTo>
                  <a:pt x="272154" y="983461"/>
                </a:lnTo>
                <a:lnTo>
                  <a:pt x="270169" y="984664"/>
                </a:lnTo>
                <a:lnTo>
                  <a:pt x="268665" y="984544"/>
                </a:lnTo>
                <a:lnTo>
                  <a:pt x="266199" y="984845"/>
                </a:lnTo>
                <a:lnTo>
                  <a:pt x="264935" y="985687"/>
                </a:lnTo>
                <a:lnTo>
                  <a:pt x="262890" y="988515"/>
                </a:lnTo>
                <a:lnTo>
                  <a:pt x="262830" y="989597"/>
                </a:lnTo>
                <a:lnTo>
                  <a:pt x="261747" y="990379"/>
                </a:lnTo>
                <a:lnTo>
                  <a:pt x="260243" y="990801"/>
                </a:lnTo>
                <a:lnTo>
                  <a:pt x="259702" y="992004"/>
                </a:lnTo>
                <a:lnTo>
                  <a:pt x="260243" y="995252"/>
                </a:lnTo>
                <a:lnTo>
                  <a:pt x="259702" y="996155"/>
                </a:lnTo>
                <a:lnTo>
                  <a:pt x="260002" y="998200"/>
                </a:lnTo>
                <a:lnTo>
                  <a:pt x="258799" y="999584"/>
                </a:lnTo>
                <a:lnTo>
                  <a:pt x="257476" y="1000245"/>
                </a:lnTo>
                <a:lnTo>
                  <a:pt x="256995" y="1002170"/>
                </a:lnTo>
                <a:lnTo>
                  <a:pt x="253746" y="1001388"/>
                </a:lnTo>
                <a:lnTo>
                  <a:pt x="251099" y="1000065"/>
                </a:lnTo>
                <a:lnTo>
                  <a:pt x="248512" y="1002471"/>
                </a:lnTo>
                <a:lnTo>
                  <a:pt x="247851" y="1002652"/>
                </a:lnTo>
                <a:lnTo>
                  <a:pt x="246467" y="1004878"/>
                </a:lnTo>
                <a:lnTo>
                  <a:pt x="246768" y="1006081"/>
                </a:lnTo>
                <a:lnTo>
                  <a:pt x="243940" y="1009089"/>
                </a:lnTo>
                <a:lnTo>
                  <a:pt x="244782" y="1009871"/>
                </a:lnTo>
                <a:lnTo>
                  <a:pt x="244422" y="1011495"/>
                </a:lnTo>
                <a:lnTo>
                  <a:pt x="244782" y="1012397"/>
                </a:lnTo>
                <a:lnTo>
                  <a:pt x="244241" y="1013540"/>
                </a:lnTo>
                <a:lnTo>
                  <a:pt x="243219" y="1013239"/>
                </a:lnTo>
                <a:lnTo>
                  <a:pt x="242737" y="1015586"/>
                </a:lnTo>
                <a:lnTo>
                  <a:pt x="241775" y="1016187"/>
                </a:lnTo>
                <a:lnTo>
                  <a:pt x="241053" y="1017330"/>
                </a:lnTo>
                <a:lnTo>
                  <a:pt x="240030" y="1017029"/>
                </a:lnTo>
                <a:lnTo>
                  <a:pt x="238346" y="1017571"/>
                </a:lnTo>
                <a:lnTo>
                  <a:pt x="233172" y="1022564"/>
                </a:lnTo>
                <a:lnTo>
                  <a:pt x="232210" y="1022263"/>
                </a:lnTo>
                <a:lnTo>
                  <a:pt x="230886" y="1023226"/>
                </a:lnTo>
                <a:lnTo>
                  <a:pt x="229081" y="1021722"/>
                </a:lnTo>
                <a:lnTo>
                  <a:pt x="228239" y="1024308"/>
                </a:lnTo>
                <a:lnTo>
                  <a:pt x="226795" y="1024008"/>
                </a:lnTo>
                <a:lnTo>
                  <a:pt x="225953" y="1025452"/>
                </a:lnTo>
                <a:lnTo>
                  <a:pt x="224750" y="1025812"/>
                </a:lnTo>
                <a:lnTo>
                  <a:pt x="224449" y="1024429"/>
                </a:lnTo>
                <a:lnTo>
                  <a:pt x="222705" y="1024128"/>
                </a:lnTo>
                <a:lnTo>
                  <a:pt x="218794" y="1025692"/>
                </a:lnTo>
                <a:lnTo>
                  <a:pt x="218915" y="1026595"/>
                </a:lnTo>
                <a:lnTo>
                  <a:pt x="216087" y="1029001"/>
                </a:lnTo>
                <a:lnTo>
                  <a:pt x="214884" y="1028640"/>
                </a:lnTo>
                <a:lnTo>
                  <a:pt x="214644" y="1030445"/>
                </a:lnTo>
                <a:lnTo>
                  <a:pt x="213200" y="1031227"/>
                </a:lnTo>
                <a:lnTo>
                  <a:pt x="212778" y="1030565"/>
                </a:lnTo>
                <a:lnTo>
                  <a:pt x="211034" y="1030324"/>
                </a:lnTo>
                <a:lnTo>
                  <a:pt x="210132" y="1031166"/>
                </a:lnTo>
                <a:lnTo>
                  <a:pt x="208628" y="1031106"/>
                </a:lnTo>
                <a:lnTo>
                  <a:pt x="206763" y="1032851"/>
                </a:lnTo>
                <a:lnTo>
                  <a:pt x="205680" y="1031527"/>
                </a:lnTo>
                <a:lnTo>
                  <a:pt x="204116" y="1031046"/>
                </a:lnTo>
                <a:lnTo>
                  <a:pt x="201830" y="1031888"/>
                </a:lnTo>
                <a:lnTo>
                  <a:pt x="199604" y="1030926"/>
                </a:lnTo>
                <a:lnTo>
                  <a:pt x="199243" y="1028459"/>
                </a:lnTo>
                <a:lnTo>
                  <a:pt x="198040" y="1028098"/>
                </a:lnTo>
                <a:lnTo>
                  <a:pt x="196235" y="1029181"/>
                </a:lnTo>
                <a:lnTo>
                  <a:pt x="195874" y="1031407"/>
                </a:lnTo>
                <a:lnTo>
                  <a:pt x="193227" y="1030625"/>
                </a:lnTo>
                <a:lnTo>
                  <a:pt x="192505" y="1031527"/>
                </a:lnTo>
                <a:lnTo>
                  <a:pt x="167840" y="996275"/>
                </a:lnTo>
                <a:lnTo>
                  <a:pt x="160742" y="986289"/>
                </a:lnTo>
                <a:lnTo>
                  <a:pt x="159539" y="991883"/>
                </a:lnTo>
                <a:lnTo>
                  <a:pt x="156050" y="993568"/>
                </a:lnTo>
                <a:lnTo>
                  <a:pt x="153523" y="996094"/>
                </a:lnTo>
                <a:lnTo>
                  <a:pt x="153222" y="997358"/>
                </a:lnTo>
                <a:lnTo>
                  <a:pt x="151177" y="998441"/>
                </a:lnTo>
                <a:lnTo>
                  <a:pt x="149793" y="1005599"/>
                </a:lnTo>
                <a:lnTo>
                  <a:pt x="145402" y="1003614"/>
                </a:lnTo>
                <a:lnTo>
                  <a:pt x="142695" y="1019135"/>
                </a:lnTo>
                <a:lnTo>
                  <a:pt x="141672" y="1025211"/>
                </a:lnTo>
                <a:lnTo>
                  <a:pt x="153102" y="1027196"/>
                </a:lnTo>
                <a:lnTo>
                  <a:pt x="153222" y="1027557"/>
                </a:lnTo>
                <a:lnTo>
                  <a:pt x="156230" y="1028159"/>
                </a:lnTo>
                <a:lnTo>
                  <a:pt x="155869" y="1028760"/>
                </a:lnTo>
                <a:lnTo>
                  <a:pt x="156351" y="1031407"/>
                </a:lnTo>
                <a:lnTo>
                  <a:pt x="166818" y="1035799"/>
                </a:lnTo>
                <a:lnTo>
                  <a:pt x="167239" y="1037423"/>
                </a:lnTo>
                <a:lnTo>
                  <a:pt x="168021" y="1041935"/>
                </a:lnTo>
                <a:lnTo>
                  <a:pt x="169826" y="1046146"/>
                </a:lnTo>
                <a:lnTo>
                  <a:pt x="172533" y="1049394"/>
                </a:lnTo>
                <a:lnTo>
                  <a:pt x="173616" y="1052162"/>
                </a:lnTo>
                <a:lnTo>
                  <a:pt x="177346" y="1058719"/>
                </a:lnTo>
                <a:lnTo>
                  <a:pt x="179632" y="1061125"/>
                </a:lnTo>
                <a:lnTo>
                  <a:pt x="181196" y="1063170"/>
                </a:lnTo>
                <a:lnTo>
                  <a:pt x="186489" y="1073277"/>
                </a:lnTo>
                <a:lnTo>
                  <a:pt x="184083" y="1088076"/>
                </a:lnTo>
                <a:lnTo>
                  <a:pt x="183903" y="1088076"/>
                </a:lnTo>
                <a:lnTo>
                  <a:pt x="181256" y="1104138"/>
                </a:lnTo>
                <a:lnTo>
                  <a:pt x="181075" y="1104138"/>
                </a:lnTo>
                <a:lnTo>
                  <a:pt x="178428" y="1120441"/>
                </a:lnTo>
                <a:lnTo>
                  <a:pt x="173134" y="1119538"/>
                </a:lnTo>
                <a:lnTo>
                  <a:pt x="154245" y="1116531"/>
                </a:lnTo>
                <a:lnTo>
                  <a:pt x="154245" y="1116651"/>
                </a:lnTo>
                <a:lnTo>
                  <a:pt x="139205" y="1114245"/>
                </a:lnTo>
                <a:lnTo>
                  <a:pt x="138965" y="1115327"/>
                </a:lnTo>
                <a:lnTo>
                  <a:pt x="142574" y="1118215"/>
                </a:lnTo>
                <a:lnTo>
                  <a:pt x="144499" y="1118095"/>
                </a:lnTo>
                <a:lnTo>
                  <a:pt x="146906" y="1119117"/>
                </a:lnTo>
                <a:lnTo>
                  <a:pt x="148410" y="1121524"/>
                </a:lnTo>
                <a:lnTo>
                  <a:pt x="146124" y="1123328"/>
                </a:lnTo>
                <a:lnTo>
                  <a:pt x="145642" y="1126577"/>
                </a:lnTo>
                <a:lnTo>
                  <a:pt x="146063" y="1127539"/>
                </a:lnTo>
                <a:lnTo>
                  <a:pt x="149131" y="1129344"/>
                </a:lnTo>
                <a:lnTo>
                  <a:pt x="150455" y="1130427"/>
                </a:lnTo>
                <a:lnTo>
                  <a:pt x="152621" y="1130487"/>
                </a:lnTo>
                <a:lnTo>
                  <a:pt x="153824" y="1131690"/>
                </a:lnTo>
                <a:lnTo>
                  <a:pt x="153643" y="1133014"/>
                </a:lnTo>
                <a:lnTo>
                  <a:pt x="152440" y="1133916"/>
                </a:lnTo>
                <a:lnTo>
                  <a:pt x="152561" y="1135480"/>
                </a:lnTo>
                <a:lnTo>
                  <a:pt x="154666" y="1135480"/>
                </a:lnTo>
                <a:lnTo>
                  <a:pt x="156591" y="1136683"/>
                </a:lnTo>
                <a:lnTo>
                  <a:pt x="159298" y="1141496"/>
                </a:lnTo>
                <a:lnTo>
                  <a:pt x="161344" y="1142278"/>
                </a:lnTo>
                <a:lnTo>
                  <a:pt x="162908" y="1142098"/>
                </a:lnTo>
                <a:lnTo>
                  <a:pt x="164712" y="1142940"/>
                </a:lnTo>
                <a:lnTo>
                  <a:pt x="166517" y="1147753"/>
                </a:lnTo>
                <a:lnTo>
                  <a:pt x="168803" y="1150399"/>
                </a:lnTo>
                <a:lnTo>
                  <a:pt x="173435" y="1151603"/>
                </a:lnTo>
                <a:lnTo>
                  <a:pt x="175060" y="1152625"/>
                </a:lnTo>
                <a:lnTo>
                  <a:pt x="175902" y="1150881"/>
                </a:lnTo>
                <a:lnTo>
                  <a:pt x="174819" y="1147392"/>
                </a:lnTo>
                <a:lnTo>
                  <a:pt x="176985" y="1144203"/>
                </a:lnTo>
                <a:lnTo>
                  <a:pt x="179391" y="1143602"/>
                </a:lnTo>
                <a:lnTo>
                  <a:pt x="180594" y="1142399"/>
                </a:lnTo>
                <a:lnTo>
                  <a:pt x="182038" y="1142639"/>
                </a:lnTo>
                <a:lnTo>
                  <a:pt x="183000" y="1143902"/>
                </a:lnTo>
                <a:lnTo>
                  <a:pt x="182880" y="1145406"/>
                </a:lnTo>
                <a:lnTo>
                  <a:pt x="184083" y="1146610"/>
                </a:lnTo>
                <a:lnTo>
                  <a:pt x="185888" y="1146850"/>
                </a:lnTo>
                <a:lnTo>
                  <a:pt x="188174" y="1146008"/>
                </a:lnTo>
                <a:lnTo>
                  <a:pt x="189497" y="1147331"/>
                </a:lnTo>
                <a:lnTo>
                  <a:pt x="189558" y="1148956"/>
                </a:lnTo>
                <a:lnTo>
                  <a:pt x="191964" y="1150460"/>
                </a:lnTo>
                <a:lnTo>
                  <a:pt x="193949" y="1150038"/>
                </a:lnTo>
                <a:lnTo>
                  <a:pt x="197258" y="1150339"/>
                </a:lnTo>
                <a:lnTo>
                  <a:pt x="199484" y="1151061"/>
                </a:lnTo>
                <a:lnTo>
                  <a:pt x="199905" y="1153468"/>
                </a:lnTo>
                <a:lnTo>
                  <a:pt x="198100" y="1155332"/>
                </a:lnTo>
                <a:lnTo>
                  <a:pt x="201228" y="1157739"/>
                </a:lnTo>
                <a:lnTo>
                  <a:pt x="204236" y="1158340"/>
                </a:lnTo>
                <a:lnTo>
                  <a:pt x="205620" y="1157679"/>
                </a:lnTo>
                <a:lnTo>
                  <a:pt x="206462" y="1158641"/>
                </a:lnTo>
                <a:lnTo>
                  <a:pt x="207966" y="1158461"/>
                </a:lnTo>
                <a:lnTo>
                  <a:pt x="211816" y="1159363"/>
                </a:lnTo>
                <a:lnTo>
                  <a:pt x="215786" y="1158942"/>
                </a:lnTo>
                <a:lnTo>
                  <a:pt x="218614" y="1157739"/>
                </a:lnTo>
                <a:lnTo>
                  <a:pt x="220419" y="1157498"/>
                </a:lnTo>
                <a:lnTo>
                  <a:pt x="222043" y="1157859"/>
                </a:lnTo>
                <a:lnTo>
                  <a:pt x="223246" y="1159243"/>
                </a:lnTo>
                <a:lnTo>
                  <a:pt x="223968" y="1161649"/>
                </a:lnTo>
                <a:lnTo>
                  <a:pt x="227036" y="1162251"/>
                </a:lnTo>
                <a:lnTo>
                  <a:pt x="229923" y="1163153"/>
                </a:lnTo>
                <a:lnTo>
                  <a:pt x="230946" y="1162251"/>
                </a:lnTo>
                <a:lnTo>
                  <a:pt x="234255" y="1162371"/>
                </a:lnTo>
                <a:lnTo>
                  <a:pt x="236180" y="1163574"/>
                </a:lnTo>
                <a:lnTo>
                  <a:pt x="237864" y="1165860"/>
                </a:lnTo>
                <a:lnTo>
                  <a:pt x="240150" y="1165740"/>
                </a:lnTo>
                <a:lnTo>
                  <a:pt x="242256" y="1166341"/>
                </a:lnTo>
                <a:lnTo>
                  <a:pt x="245986" y="1166401"/>
                </a:lnTo>
                <a:lnTo>
                  <a:pt x="243700" y="1181441"/>
                </a:lnTo>
                <a:lnTo>
                  <a:pt x="241895" y="1181200"/>
                </a:lnTo>
                <a:lnTo>
                  <a:pt x="239489" y="1196841"/>
                </a:lnTo>
                <a:lnTo>
                  <a:pt x="255611" y="1199368"/>
                </a:lnTo>
                <a:lnTo>
                  <a:pt x="271252" y="1201774"/>
                </a:lnTo>
                <a:lnTo>
                  <a:pt x="296398" y="1205504"/>
                </a:lnTo>
                <a:lnTo>
                  <a:pt x="292428" y="1231673"/>
                </a:lnTo>
                <a:lnTo>
                  <a:pt x="285209" y="1279619"/>
                </a:lnTo>
                <a:lnTo>
                  <a:pt x="277809" y="1328166"/>
                </a:lnTo>
                <a:lnTo>
                  <a:pt x="274380" y="1351026"/>
                </a:lnTo>
                <a:lnTo>
                  <a:pt x="269989" y="1350364"/>
                </a:lnTo>
                <a:lnTo>
                  <a:pt x="259762" y="1348800"/>
                </a:lnTo>
                <a:lnTo>
                  <a:pt x="258859" y="1348620"/>
                </a:lnTo>
                <a:lnTo>
                  <a:pt x="249294" y="1347116"/>
                </a:lnTo>
                <a:lnTo>
                  <a:pt x="244301" y="1346394"/>
                </a:lnTo>
                <a:lnTo>
                  <a:pt x="239609" y="1345732"/>
                </a:lnTo>
                <a:lnTo>
                  <a:pt x="235578" y="1345010"/>
                </a:lnTo>
                <a:lnTo>
                  <a:pt x="229021" y="1344048"/>
                </a:lnTo>
                <a:lnTo>
                  <a:pt x="224690" y="1343266"/>
                </a:lnTo>
                <a:lnTo>
                  <a:pt x="222644" y="1342965"/>
                </a:lnTo>
                <a:lnTo>
                  <a:pt x="219155" y="1342484"/>
                </a:lnTo>
                <a:lnTo>
                  <a:pt x="215907" y="1341942"/>
                </a:lnTo>
                <a:lnTo>
                  <a:pt x="211575" y="1341220"/>
                </a:lnTo>
                <a:lnTo>
                  <a:pt x="209771" y="1340920"/>
                </a:lnTo>
                <a:lnTo>
                  <a:pt x="206763" y="1340378"/>
                </a:lnTo>
                <a:lnTo>
                  <a:pt x="197799" y="1339055"/>
                </a:lnTo>
                <a:lnTo>
                  <a:pt x="189377" y="1337671"/>
                </a:lnTo>
                <a:lnTo>
                  <a:pt x="186610" y="1337250"/>
                </a:lnTo>
                <a:lnTo>
                  <a:pt x="182579" y="1336588"/>
                </a:lnTo>
                <a:lnTo>
                  <a:pt x="181316" y="1336347"/>
                </a:lnTo>
                <a:lnTo>
                  <a:pt x="178248" y="1335926"/>
                </a:lnTo>
                <a:lnTo>
                  <a:pt x="175240" y="1335385"/>
                </a:lnTo>
                <a:lnTo>
                  <a:pt x="173315" y="1335084"/>
                </a:lnTo>
                <a:lnTo>
                  <a:pt x="171149" y="1334663"/>
                </a:lnTo>
                <a:lnTo>
                  <a:pt x="164953" y="1333701"/>
                </a:lnTo>
                <a:lnTo>
                  <a:pt x="163148" y="1333520"/>
                </a:lnTo>
                <a:lnTo>
                  <a:pt x="159118" y="1332798"/>
                </a:lnTo>
                <a:lnTo>
                  <a:pt x="153583" y="1331956"/>
                </a:lnTo>
                <a:lnTo>
                  <a:pt x="148831" y="1331234"/>
                </a:lnTo>
                <a:lnTo>
                  <a:pt x="143296" y="1330332"/>
                </a:lnTo>
                <a:lnTo>
                  <a:pt x="139687" y="1329730"/>
                </a:lnTo>
                <a:lnTo>
                  <a:pt x="137040" y="1329369"/>
                </a:lnTo>
                <a:lnTo>
                  <a:pt x="132227" y="1328286"/>
                </a:lnTo>
                <a:lnTo>
                  <a:pt x="122421" y="1326722"/>
                </a:lnTo>
                <a:lnTo>
                  <a:pt x="119233" y="1326181"/>
                </a:lnTo>
                <a:lnTo>
                  <a:pt x="117308" y="1325880"/>
                </a:lnTo>
                <a:lnTo>
                  <a:pt x="115082" y="1325459"/>
                </a:lnTo>
                <a:lnTo>
                  <a:pt x="97636" y="1322631"/>
                </a:lnTo>
                <a:lnTo>
                  <a:pt x="94628" y="1322090"/>
                </a:lnTo>
                <a:lnTo>
                  <a:pt x="89214" y="1321428"/>
                </a:lnTo>
                <a:lnTo>
                  <a:pt x="84281" y="1320526"/>
                </a:lnTo>
                <a:lnTo>
                  <a:pt x="76461" y="1319142"/>
                </a:lnTo>
                <a:lnTo>
                  <a:pt x="60459" y="1316315"/>
                </a:lnTo>
                <a:lnTo>
                  <a:pt x="53841" y="1315172"/>
                </a:lnTo>
                <a:lnTo>
                  <a:pt x="41268" y="1313066"/>
                </a:lnTo>
                <a:lnTo>
                  <a:pt x="36636" y="1312164"/>
                </a:lnTo>
                <a:lnTo>
                  <a:pt x="31222" y="1311202"/>
                </a:lnTo>
                <a:lnTo>
                  <a:pt x="18529" y="1308976"/>
                </a:lnTo>
                <a:lnTo>
                  <a:pt x="2286" y="1306148"/>
                </a:lnTo>
                <a:lnTo>
                  <a:pt x="0" y="1305426"/>
                </a:lnTo>
                <a:lnTo>
                  <a:pt x="180" y="1304283"/>
                </a:lnTo>
                <a:lnTo>
                  <a:pt x="602" y="1302057"/>
                </a:lnTo>
                <a:lnTo>
                  <a:pt x="3008" y="1287980"/>
                </a:lnTo>
                <a:lnTo>
                  <a:pt x="6136" y="1269572"/>
                </a:lnTo>
                <a:lnTo>
                  <a:pt x="7700" y="1261451"/>
                </a:lnTo>
                <a:lnTo>
                  <a:pt x="10588" y="1244607"/>
                </a:lnTo>
                <a:lnTo>
                  <a:pt x="11611" y="1238410"/>
                </a:lnTo>
                <a:lnTo>
                  <a:pt x="12753" y="1231673"/>
                </a:lnTo>
                <a:lnTo>
                  <a:pt x="13355" y="1227582"/>
                </a:lnTo>
                <a:lnTo>
                  <a:pt x="14378" y="1222408"/>
                </a:lnTo>
                <a:lnTo>
                  <a:pt x="15882" y="1213385"/>
                </a:lnTo>
                <a:lnTo>
                  <a:pt x="16243" y="1211580"/>
                </a:lnTo>
                <a:lnTo>
                  <a:pt x="17205" y="1205805"/>
                </a:lnTo>
                <a:lnTo>
                  <a:pt x="18769" y="1197142"/>
                </a:lnTo>
                <a:lnTo>
                  <a:pt x="20153" y="1188118"/>
                </a:lnTo>
                <a:lnTo>
                  <a:pt x="22138" y="1177290"/>
                </a:lnTo>
                <a:lnTo>
                  <a:pt x="23341" y="1170913"/>
                </a:lnTo>
                <a:lnTo>
                  <a:pt x="27011" y="1149497"/>
                </a:lnTo>
                <a:lnTo>
                  <a:pt x="28214" y="1142278"/>
                </a:lnTo>
                <a:lnTo>
                  <a:pt x="29658" y="1133736"/>
                </a:lnTo>
                <a:lnTo>
                  <a:pt x="31041" y="1126336"/>
                </a:lnTo>
                <a:lnTo>
                  <a:pt x="31041" y="1125735"/>
                </a:lnTo>
                <a:lnTo>
                  <a:pt x="32305" y="1118516"/>
                </a:lnTo>
                <a:lnTo>
                  <a:pt x="34952" y="1103356"/>
                </a:lnTo>
                <a:lnTo>
                  <a:pt x="35553" y="1099626"/>
                </a:lnTo>
                <a:lnTo>
                  <a:pt x="36456" y="1094272"/>
                </a:lnTo>
                <a:lnTo>
                  <a:pt x="36877" y="1091866"/>
                </a:lnTo>
                <a:lnTo>
                  <a:pt x="37178" y="1089881"/>
                </a:lnTo>
                <a:lnTo>
                  <a:pt x="37358" y="1088798"/>
                </a:lnTo>
                <a:lnTo>
                  <a:pt x="38561" y="1082481"/>
                </a:lnTo>
                <a:lnTo>
                  <a:pt x="41389" y="1065998"/>
                </a:lnTo>
                <a:lnTo>
                  <a:pt x="43314" y="1054869"/>
                </a:lnTo>
                <a:lnTo>
                  <a:pt x="48066" y="1026955"/>
                </a:lnTo>
                <a:lnTo>
                  <a:pt x="48608" y="1023948"/>
                </a:lnTo>
                <a:lnTo>
                  <a:pt x="49450" y="1019736"/>
                </a:lnTo>
                <a:lnTo>
                  <a:pt x="50593" y="1012758"/>
                </a:lnTo>
                <a:lnTo>
                  <a:pt x="51134" y="1009690"/>
                </a:lnTo>
                <a:lnTo>
                  <a:pt x="51134" y="1009209"/>
                </a:lnTo>
                <a:lnTo>
                  <a:pt x="51856" y="1005419"/>
                </a:lnTo>
                <a:lnTo>
                  <a:pt x="53180" y="997598"/>
                </a:lnTo>
                <a:lnTo>
                  <a:pt x="54563" y="989778"/>
                </a:lnTo>
                <a:lnTo>
                  <a:pt x="54563" y="989597"/>
                </a:lnTo>
                <a:lnTo>
                  <a:pt x="56368" y="979671"/>
                </a:lnTo>
                <a:lnTo>
                  <a:pt x="57150" y="975160"/>
                </a:lnTo>
                <a:lnTo>
                  <a:pt x="57150" y="975039"/>
                </a:lnTo>
                <a:lnTo>
                  <a:pt x="57571" y="972633"/>
                </a:lnTo>
                <a:lnTo>
                  <a:pt x="57992" y="969625"/>
                </a:lnTo>
                <a:lnTo>
                  <a:pt x="58353" y="968061"/>
                </a:lnTo>
                <a:lnTo>
                  <a:pt x="58534" y="966437"/>
                </a:lnTo>
                <a:lnTo>
                  <a:pt x="58895" y="965655"/>
                </a:lnTo>
                <a:lnTo>
                  <a:pt x="59256" y="965233"/>
                </a:lnTo>
                <a:lnTo>
                  <a:pt x="59496" y="964872"/>
                </a:lnTo>
                <a:lnTo>
                  <a:pt x="59616" y="964211"/>
                </a:lnTo>
                <a:lnTo>
                  <a:pt x="58594" y="962286"/>
                </a:lnTo>
                <a:lnTo>
                  <a:pt x="58774" y="961263"/>
                </a:lnTo>
                <a:lnTo>
                  <a:pt x="60218" y="960060"/>
                </a:lnTo>
                <a:lnTo>
                  <a:pt x="61542" y="960541"/>
                </a:lnTo>
                <a:lnTo>
                  <a:pt x="62143" y="958736"/>
                </a:lnTo>
                <a:lnTo>
                  <a:pt x="60940" y="957774"/>
                </a:lnTo>
                <a:lnTo>
                  <a:pt x="60940" y="957112"/>
                </a:lnTo>
                <a:lnTo>
                  <a:pt x="63046" y="956330"/>
                </a:lnTo>
                <a:lnTo>
                  <a:pt x="65211" y="956571"/>
                </a:lnTo>
                <a:lnTo>
                  <a:pt x="66535" y="955969"/>
                </a:lnTo>
                <a:lnTo>
                  <a:pt x="66595" y="954285"/>
                </a:lnTo>
                <a:lnTo>
                  <a:pt x="67557" y="952179"/>
                </a:lnTo>
                <a:lnTo>
                  <a:pt x="68279" y="950555"/>
                </a:lnTo>
                <a:lnTo>
                  <a:pt x="68400" y="949051"/>
                </a:lnTo>
                <a:lnTo>
                  <a:pt x="68219" y="948329"/>
                </a:lnTo>
                <a:lnTo>
                  <a:pt x="68279" y="947246"/>
                </a:lnTo>
                <a:lnTo>
                  <a:pt x="70986" y="947066"/>
                </a:lnTo>
                <a:lnTo>
                  <a:pt x="71588" y="945261"/>
                </a:lnTo>
                <a:lnTo>
                  <a:pt x="70565" y="943577"/>
                </a:lnTo>
                <a:lnTo>
                  <a:pt x="70565" y="943095"/>
                </a:lnTo>
                <a:lnTo>
                  <a:pt x="70746" y="942494"/>
                </a:lnTo>
                <a:lnTo>
                  <a:pt x="71347" y="942313"/>
                </a:lnTo>
                <a:lnTo>
                  <a:pt x="71708" y="941712"/>
                </a:lnTo>
                <a:lnTo>
                  <a:pt x="71949" y="940809"/>
                </a:lnTo>
                <a:lnTo>
                  <a:pt x="72189" y="940388"/>
                </a:lnTo>
                <a:lnTo>
                  <a:pt x="72189" y="940087"/>
                </a:lnTo>
                <a:lnTo>
                  <a:pt x="70806" y="939606"/>
                </a:lnTo>
                <a:lnTo>
                  <a:pt x="72851" y="938162"/>
                </a:lnTo>
                <a:lnTo>
                  <a:pt x="72490" y="937741"/>
                </a:lnTo>
                <a:lnTo>
                  <a:pt x="71287" y="937561"/>
                </a:lnTo>
                <a:lnTo>
                  <a:pt x="71287" y="936959"/>
                </a:lnTo>
                <a:lnTo>
                  <a:pt x="70926" y="936839"/>
                </a:lnTo>
                <a:lnTo>
                  <a:pt x="70746" y="936297"/>
                </a:lnTo>
                <a:lnTo>
                  <a:pt x="70866" y="936117"/>
                </a:lnTo>
                <a:lnTo>
                  <a:pt x="70986" y="935816"/>
                </a:lnTo>
                <a:lnTo>
                  <a:pt x="71287" y="935756"/>
                </a:lnTo>
                <a:lnTo>
                  <a:pt x="71889" y="935756"/>
                </a:lnTo>
                <a:lnTo>
                  <a:pt x="72009" y="935997"/>
                </a:lnTo>
                <a:lnTo>
                  <a:pt x="72310" y="935756"/>
                </a:lnTo>
                <a:lnTo>
                  <a:pt x="72731" y="935154"/>
                </a:lnTo>
                <a:lnTo>
                  <a:pt x="73152" y="935034"/>
                </a:lnTo>
                <a:lnTo>
                  <a:pt x="73453" y="934914"/>
                </a:lnTo>
                <a:lnTo>
                  <a:pt x="76100" y="935094"/>
                </a:lnTo>
                <a:lnTo>
                  <a:pt x="76701" y="934072"/>
                </a:lnTo>
                <a:lnTo>
                  <a:pt x="76100" y="932267"/>
                </a:lnTo>
                <a:lnTo>
                  <a:pt x="75979" y="931485"/>
                </a:lnTo>
                <a:lnTo>
                  <a:pt x="77243" y="930161"/>
                </a:lnTo>
                <a:lnTo>
                  <a:pt x="77965" y="927936"/>
                </a:lnTo>
                <a:lnTo>
                  <a:pt x="77844" y="927755"/>
                </a:lnTo>
                <a:lnTo>
                  <a:pt x="77844" y="927695"/>
                </a:lnTo>
                <a:lnTo>
                  <a:pt x="77604" y="926311"/>
                </a:lnTo>
                <a:lnTo>
                  <a:pt x="77122" y="925529"/>
                </a:lnTo>
                <a:lnTo>
                  <a:pt x="75799" y="924146"/>
                </a:lnTo>
                <a:lnTo>
                  <a:pt x="74235" y="922822"/>
                </a:lnTo>
                <a:lnTo>
                  <a:pt x="73633" y="922221"/>
                </a:lnTo>
                <a:lnTo>
                  <a:pt x="73633" y="921378"/>
                </a:lnTo>
                <a:lnTo>
                  <a:pt x="73934" y="920295"/>
                </a:lnTo>
                <a:lnTo>
                  <a:pt x="74235" y="916325"/>
                </a:lnTo>
                <a:lnTo>
                  <a:pt x="74235" y="915904"/>
                </a:lnTo>
                <a:lnTo>
                  <a:pt x="74836" y="915002"/>
                </a:lnTo>
                <a:lnTo>
                  <a:pt x="76641" y="914701"/>
                </a:lnTo>
                <a:lnTo>
                  <a:pt x="77604" y="914701"/>
                </a:lnTo>
                <a:lnTo>
                  <a:pt x="79288" y="914460"/>
                </a:lnTo>
                <a:lnTo>
                  <a:pt x="81514" y="912535"/>
                </a:lnTo>
                <a:lnTo>
                  <a:pt x="82236" y="910369"/>
                </a:lnTo>
                <a:lnTo>
                  <a:pt x="83981" y="909166"/>
                </a:lnTo>
                <a:lnTo>
                  <a:pt x="84823" y="906760"/>
                </a:lnTo>
                <a:lnTo>
                  <a:pt x="86567" y="905076"/>
                </a:lnTo>
                <a:lnTo>
                  <a:pt x="87289" y="904474"/>
                </a:lnTo>
                <a:lnTo>
                  <a:pt x="87770" y="902970"/>
                </a:lnTo>
                <a:lnTo>
                  <a:pt x="87891" y="901225"/>
                </a:lnTo>
                <a:lnTo>
                  <a:pt x="87169" y="899421"/>
                </a:lnTo>
                <a:lnTo>
                  <a:pt x="85725" y="898699"/>
                </a:lnTo>
                <a:lnTo>
                  <a:pt x="84642" y="896894"/>
                </a:lnTo>
                <a:lnTo>
                  <a:pt x="83319" y="896112"/>
                </a:lnTo>
                <a:lnTo>
                  <a:pt x="82477" y="896052"/>
                </a:lnTo>
                <a:lnTo>
                  <a:pt x="81875" y="896293"/>
                </a:lnTo>
                <a:lnTo>
                  <a:pt x="79830" y="895571"/>
                </a:lnTo>
                <a:lnTo>
                  <a:pt x="78626" y="894488"/>
                </a:lnTo>
                <a:lnTo>
                  <a:pt x="78626" y="892563"/>
                </a:lnTo>
                <a:lnTo>
                  <a:pt x="79408" y="890878"/>
                </a:lnTo>
                <a:lnTo>
                  <a:pt x="79288" y="888652"/>
                </a:lnTo>
                <a:lnTo>
                  <a:pt x="79709" y="887570"/>
                </a:lnTo>
                <a:lnTo>
                  <a:pt x="79709" y="886607"/>
                </a:lnTo>
                <a:lnTo>
                  <a:pt x="78747" y="885464"/>
                </a:lnTo>
                <a:lnTo>
                  <a:pt x="75318" y="884622"/>
                </a:lnTo>
                <a:lnTo>
                  <a:pt x="74115" y="884622"/>
                </a:lnTo>
                <a:lnTo>
                  <a:pt x="72189" y="883539"/>
                </a:lnTo>
                <a:lnTo>
                  <a:pt x="70625" y="884441"/>
                </a:lnTo>
                <a:lnTo>
                  <a:pt x="69783" y="886667"/>
                </a:lnTo>
                <a:lnTo>
                  <a:pt x="69422" y="886848"/>
                </a:lnTo>
                <a:lnTo>
                  <a:pt x="68400" y="886366"/>
                </a:lnTo>
                <a:lnTo>
                  <a:pt x="68219" y="885163"/>
                </a:lnTo>
                <a:lnTo>
                  <a:pt x="67136" y="883359"/>
                </a:lnTo>
                <a:lnTo>
                  <a:pt x="66053" y="882276"/>
                </a:lnTo>
                <a:lnTo>
                  <a:pt x="64730" y="880050"/>
                </a:lnTo>
                <a:lnTo>
                  <a:pt x="64730" y="878305"/>
                </a:lnTo>
                <a:lnTo>
                  <a:pt x="63587" y="876079"/>
                </a:lnTo>
                <a:lnTo>
                  <a:pt x="61421" y="875959"/>
                </a:lnTo>
                <a:lnTo>
                  <a:pt x="57932" y="879208"/>
                </a:lnTo>
                <a:lnTo>
                  <a:pt x="54142" y="878365"/>
                </a:lnTo>
                <a:lnTo>
                  <a:pt x="51916" y="876140"/>
                </a:lnTo>
                <a:lnTo>
                  <a:pt x="50713" y="874576"/>
                </a:lnTo>
                <a:lnTo>
                  <a:pt x="50112" y="873793"/>
                </a:lnTo>
                <a:lnTo>
                  <a:pt x="49269" y="872289"/>
                </a:lnTo>
                <a:lnTo>
                  <a:pt x="48547" y="869643"/>
                </a:lnTo>
                <a:lnTo>
                  <a:pt x="49089" y="868921"/>
                </a:lnTo>
                <a:lnTo>
                  <a:pt x="49690" y="867958"/>
                </a:lnTo>
                <a:lnTo>
                  <a:pt x="51074" y="867718"/>
                </a:lnTo>
                <a:lnTo>
                  <a:pt x="53962" y="863747"/>
                </a:lnTo>
                <a:lnTo>
                  <a:pt x="53480" y="861461"/>
                </a:lnTo>
                <a:lnTo>
                  <a:pt x="49269" y="855385"/>
                </a:lnTo>
                <a:lnTo>
                  <a:pt x="48788" y="852076"/>
                </a:lnTo>
                <a:lnTo>
                  <a:pt x="49029" y="850994"/>
                </a:lnTo>
                <a:lnTo>
                  <a:pt x="51315" y="849790"/>
                </a:lnTo>
                <a:lnTo>
                  <a:pt x="53601" y="846001"/>
                </a:lnTo>
                <a:lnTo>
                  <a:pt x="54443" y="839925"/>
                </a:lnTo>
                <a:lnTo>
                  <a:pt x="53841" y="836676"/>
                </a:lnTo>
                <a:lnTo>
                  <a:pt x="54263" y="835172"/>
                </a:lnTo>
                <a:lnTo>
                  <a:pt x="55466" y="834871"/>
                </a:lnTo>
                <a:lnTo>
                  <a:pt x="56428" y="835112"/>
                </a:lnTo>
                <a:lnTo>
                  <a:pt x="57812" y="834149"/>
                </a:lnTo>
                <a:lnTo>
                  <a:pt x="59195" y="832224"/>
                </a:lnTo>
                <a:lnTo>
                  <a:pt x="59556" y="831021"/>
                </a:lnTo>
                <a:lnTo>
                  <a:pt x="61120" y="828855"/>
                </a:lnTo>
                <a:lnTo>
                  <a:pt x="64008" y="828855"/>
                </a:lnTo>
                <a:lnTo>
                  <a:pt x="65392" y="827833"/>
                </a:lnTo>
                <a:lnTo>
                  <a:pt x="67016" y="825427"/>
                </a:lnTo>
                <a:lnTo>
                  <a:pt x="67437" y="823261"/>
                </a:lnTo>
                <a:lnTo>
                  <a:pt x="67016" y="822298"/>
                </a:lnTo>
                <a:lnTo>
                  <a:pt x="67437" y="821095"/>
                </a:lnTo>
                <a:lnTo>
                  <a:pt x="69242" y="820133"/>
                </a:lnTo>
                <a:lnTo>
                  <a:pt x="70806" y="818689"/>
                </a:lnTo>
                <a:lnTo>
                  <a:pt x="70866" y="817125"/>
                </a:lnTo>
                <a:lnTo>
                  <a:pt x="72310" y="813094"/>
                </a:lnTo>
                <a:lnTo>
                  <a:pt x="73152" y="811530"/>
                </a:lnTo>
                <a:lnTo>
                  <a:pt x="74355" y="810989"/>
                </a:lnTo>
                <a:lnTo>
                  <a:pt x="76160" y="808763"/>
                </a:lnTo>
                <a:lnTo>
                  <a:pt x="76942" y="806717"/>
                </a:lnTo>
                <a:lnTo>
                  <a:pt x="77183" y="804311"/>
                </a:lnTo>
                <a:lnTo>
                  <a:pt x="78747" y="803108"/>
                </a:lnTo>
                <a:lnTo>
                  <a:pt x="79529" y="802867"/>
                </a:lnTo>
                <a:lnTo>
                  <a:pt x="79890" y="802206"/>
                </a:lnTo>
                <a:lnTo>
                  <a:pt x="80010" y="801784"/>
                </a:lnTo>
                <a:lnTo>
                  <a:pt x="79830" y="801002"/>
                </a:lnTo>
                <a:lnTo>
                  <a:pt x="79950" y="800521"/>
                </a:lnTo>
                <a:lnTo>
                  <a:pt x="80311" y="799920"/>
                </a:lnTo>
                <a:lnTo>
                  <a:pt x="81514" y="798115"/>
                </a:lnTo>
                <a:lnTo>
                  <a:pt x="82717" y="797814"/>
                </a:lnTo>
                <a:lnTo>
                  <a:pt x="83740" y="794445"/>
                </a:lnTo>
                <a:lnTo>
                  <a:pt x="83680" y="793302"/>
                </a:lnTo>
                <a:lnTo>
                  <a:pt x="85424" y="792701"/>
                </a:lnTo>
                <a:lnTo>
                  <a:pt x="86026" y="791076"/>
                </a:lnTo>
                <a:lnTo>
                  <a:pt x="86627" y="790475"/>
                </a:lnTo>
                <a:lnTo>
                  <a:pt x="88853" y="789632"/>
                </a:lnTo>
                <a:lnTo>
                  <a:pt x="89876" y="789873"/>
                </a:lnTo>
                <a:lnTo>
                  <a:pt x="90899" y="788971"/>
                </a:lnTo>
                <a:lnTo>
                  <a:pt x="92824" y="789452"/>
                </a:lnTo>
                <a:lnTo>
                  <a:pt x="94268" y="788851"/>
                </a:lnTo>
                <a:lnTo>
                  <a:pt x="97877" y="786564"/>
                </a:lnTo>
                <a:lnTo>
                  <a:pt x="100283" y="786444"/>
                </a:lnTo>
                <a:lnTo>
                  <a:pt x="102449" y="785662"/>
                </a:lnTo>
                <a:lnTo>
                  <a:pt x="103171" y="784459"/>
                </a:lnTo>
                <a:lnTo>
                  <a:pt x="103351" y="782233"/>
                </a:lnTo>
                <a:lnTo>
                  <a:pt x="104915" y="780910"/>
                </a:lnTo>
                <a:lnTo>
                  <a:pt x="107863" y="776879"/>
                </a:lnTo>
                <a:lnTo>
                  <a:pt x="108525" y="776759"/>
                </a:lnTo>
                <a:lnTo>
                  <a:pt x="108705" y="776638"/>
                </a:lnTo>
                <a:lnTo>
                  <a:pt x="108886" y="775917"/>
                </a:lnTo>
                <a:lnTo>
                  <a:pt x="109066" y="775616"/>
                </a:lnTo>
                <a:lnTo>
                  <a:pt x="109548" y="774413"/>
                </a:lnTo>
                <a:lnTo>
                  <a:pt x="109548" y="774232"/>
                </a:lnTo>
                <a:lnTo>
                  <a:pt x="109367" y="773871"/>
                </a:lnTo>
                <a:lnTo>
                  <a:pt x="109427" y="773450"/>
                </a:lnTo>
                <a:lnTo>
                  <a:pt x="109728" y="773149"/>
                </a:lnTo>
                <a:lnTo>
                  <a:pt x="110931" y="773390"/>
                </a:lnTo>
                <a:lnTo>
                  <a:pt x="111593" y="772909"/>
                </a:lnTo>
                <a:lnTo>
                  <a:pt x="112255" y="772367"/>
                </a:lnTo>
                <a:lnTo>
                  <a:pt x="112495" y="771886"/>
                </a:lnTo>
                <a:lnTo>
                  <a:pt x="112796" y="771525"/>
                </a:lnTo>
                <a:lnTo>
                  <a:pt x="113398" y="771465"/>
                </a:lnTo>
                <a:lnTo>
                  <a:pt x="114180" y="771224"/>
                </a:lnTo>
                <a:lnTo>
                  <a:pt x="114360" y="771044"/>
                </a:lnTo>
                <a:lnTo>
                  <a:pt x="114962" y="770202"/>
                </a:lnTo>
                <a:lnTo>
                  <a:pt x="115263" y="769901"/>
                </a:lnTo>
                <a:lnTo>
                  <a:pt x="115804" y="769299"/>
                </a:lnTo>
                <a:lnTo>
                  <a:pt x="115804" y="769059"/>
                </a:lnTo>
                <a:lnTo>
                  <a:pt x="116285" y="768457"/>
                </a:lnTo>
                <a:lnTo>
                  <a:pt x="116646" y="768216"/>
                </a:lnTo>
                <a:lnTo>
                  <a:pt x="116766" y="767675"/>
                </a:lnTo>
                <a:lnTo>
                  <a:pt x="117067" y="767073"/>
                </a:lnTo>
                <a:lnTo>
                  <a:pt x="117248" y="766592"/>
                </a:lnTo>
                <a:lnTo>
                  <a:pt x="117669" y="765690"/>
                </a:lnTo>
                <a:lnTo>
                  <a:pt x="118030" y="765088"/>
                </a:lnTo>
                <a:lnTo>
                  <a:pt x="118391" y="764487"/>
                </a:lnTo>
                <a:lnTo>
                  <a:pt x="119353" y="762802"/>
                </a:lnTo>
                <a:lnTo>
                  <a:pt x="119594" y="762201"/>
                </a:lnTo>
                <a:lnTo>
                  <a:pt x="120376" y="760877"/>
                </a:lnTo>
                <a:lnTo>
                  <a:pt x="120677" y="760456"/>
                </a:lnTo>
                <a:lnTo>
                  <a:pt x="120737" y="760155"/>
                </a:lnTo>
                <a:lnTo>
                  <a:pt x="120496" y="758711"/>
                </a:lnTo>
                <a:lnTo>
                  <a:pt x="120075" y="757568"/>
                </a:lnTo>
                <a:lnTo>
                  <a:pt x="119774" y="757147"/>
                </a:lnTo>
                <a:lnTo>
                  <a:pt x="119353" y="756365"/>
                </a:lnTo>
                <a:lnTo>
                  <a:pt x="118992" y="754681"/>
                </a:lnTo>
                <a:lnTo>
                  <a:pt x="120797" y="753418"/>
                </a:lnTo>
                <a:lnTo>
                  <a:pt x="121399" y="753297"/>
                </a:lnTo>
                <a:lnTo>
                  <a:pt x="121519" y="752996"/>
                </a:lnTo>
                <a:lnTo>
                  <a:pt x="122060" y="752395"/>
                </a:lnTo>
                <a:lnTo>
                  <a:pt x="122361" y="752034"/>
                </a:lnTo>
                <a:lnTo>
                  <a:pt x="122722" y="751613"/>
                </a:lnTo>
                <a:lnTo>
                  <a:pt x="123143" y="751011"/>
                </a:lnTo>
                <a:lnTo>
                  <a:pt x="123143" y="750710"/>
                </a:lnTo>
                <a:lnTo>
                  <a:pt x="122361" y="750530"/>
                </a:lnTo>
                <a:lnTo>
                  <a:pt x="121519" y="750530"/>
                </a:lnTo>
                <a:lnTo>
                  <a:pt x="121218" y="750710"/>
                </a:lnTo>
                <a:lnTo>
                  <a:pt x="120978" y="751252"/>
                </a:lnTo>
                <a:lnTo>
                  <a:pt x="120737" y="751613"/>
                </a:lnTo>
                <a:lnTo>
                  <a:pt x="120617" y="751914"/>
                </a:lnTo>
                <a:lnTo>
                  <a:pt x="120075" y="752515"/>
                </a:lnTo>
                <a:lnTo>
                  <a:pt x="119835" y="752515"/>
                </a:lnTo>
                <a:lnTo>
                  <a:pt x="119413" y="752395"/>
                </a:lnTo>
                <a:lnTo>
                  <a:pt x="119173" y="752154"/>
                </a:lnTo>
                <a:lnTo>
                  <a:pt x="118992" y="751733"/>
                </a:lnTo>
                <a:lnTo>
                  <a:pt x="118752" y="751071"/>
                </a:lnTo>
                <a:lnTo>
                  <a:pt x="119774" y="749086"/>
                </a:lnTo>
                <a:lnTo>
                  <a:pt x="121339" y="747041"/>
                </a:lnTo>
                <a:lnTo>
                  <a:pt x="121519" y="743070"/>
                </a:lnTo>
                <a:lnTo>
                  <a:pt x="122421" y="741867"/>
                </a:lnTo>
                <a:lnTo>
                  <a:pt x="125068" y="740664"/>
                </a:lnTo>
                <a:lnTo>
                  <a:pt x="125670" y="739822"/>
                </a:lnTo>
                <a:lnTo>
                  <a:pt x="127595" y="738619"/>
                </a:lnTo>
                <a:lnTo>
                  <a:pt x="129400" y="737175"/>
                </a:lnTo>
                <a:lnTo>
                  <a:pt x="131686" y="734347"/>
                </a:lnTo>
                <a:lnTo>
                  <a:pt x="131926" y="733144"/>
                </a:lnTo>
                <a:lnTo>
                  <a:pt x="132347" y="731219"/>
                </a:lnTo>
                <a:lnTo>
                  <a:pt x="133791" y="729234"/>
                </a:lnTo>
                <a:lnTo>
                  <a:pt x="136739" y="728091"/>
                </a:lnTo>
                <a:lnTo>
                  <a:pt x="137220" y="726707"/>
                </a:lnTo>
                <a:lnTo>
                  <a:pt x="138123" y="726286"/>
                </a:lnTo>
                <a:lnTo>
                  <a:pt x="138544" y="724722"/>
                </a:lnTo>
                <a:lnTo>
                  <a:pt x="140228" y="724000"/>
                </a:lnTo>
                <a:lnTo>
                  <a:pt x="141131" y="723038"/>
                </a:lnTo>
                <a:lnTo>
                  <a:pt x="142334" y="719549"/>
                </a:lnTo>
                <a:lnTo>
                  <a:pt x="142574" y="717985"/>
                </a:lnTo>
                <a:lnTo>
                  <a:pt x="145462" y="712450"/>
                </a:lnTo>
                <a:lnTo>
                  <a:pt x="145883" y="709803"/>
                </a:lnTo>
                <a:lnTo>
                  <a:pt x="147026" y="707818"/>
                </a:lnTo>
                <a:lnTo>
                  <a:pt x="147387" y="705652"/>
                </a:lnTo>
                <a:lnTo>
                  <a:pt x="147988" y="705231"/>
                </a:lnTo>
                <a:lnTo>
                  <a:pt x="148229" y="704810"/>
                </a:lnTo>
                <a:lnTo>
                  <a:pt x="148410" y="704208"/>
                </a:lnTo>
                <a:lnTo>
                  <a:pt x="148771" y="703607"/>
                </a:lnTo>
                <a:lnTo>
                  <a:pt x="148951" y="703005"/>
                </a:lnTo>
                <a:lnTo>
                  <a:pt x="149131" y="702704"/>
                </a:lnTo>
                <a:lnTo>
                  <a:pt x="149432" y="702103"/>
                </a:lnTo>
                <a:lnTo>
                  <a:pt x="149793" y="701561"/>
                </a:lnTo>
                <a:lnTo>
                  <a:pt x="150335" y="701140"/>
                </a:lnTo>
                <a:lnTo>
                  <a:pt x="150575" y="700900"/>
                </a:lnTo>
                <a:lnTo>
                  <a:pt x="150575" y="700839"/>
                </a:lnTo>
                <a:lnTo>
                  <a:pt x="151418" y="700479"/>
                </a:lnTo>
                <a:lnTo>
                  <a:pt x="151778" y="700118"/>
                </a:lnTo>
                <a:lnTo>
                  <a:pt x="152681" y="698734"/>
                </a:lnTo>
                <a:lnTo>
                  <a:pt x="152982" y="697892"/>
                </a:lnTo>
                <a:lnTo>
                  <a:pt x="153102" y="697230"/>
                </a:lnTo>
                <a:lnTo>
                  <a:pt x="153222" y="696809"/>
                </a:lnTo>
                <a:lnTo>
                  <a:pt x="153282" y="696207"/>
                </a:lnTo>
                <a:lnTo>
                  <a:pt x="153282" y="695485"/>
                </a:lnTo>
                <a:lnTo>
                  <a:pt x="153403" y="694884"/>
                </a:lnTo>
                <a:lnTo>
                  <a:pt x="153463" y="693861"/>
                </a:lnTo>
                <a:lnTo>
                  <a:pt x="153463" y="693320"/>
                </a:lnTo>
                <a:lnTo>
                  <a:pt x="153583" y="692959"/>
                </a:lnTo>
                <a:lnTo>
                  <a:pt x="153583" y="692778"/>
                </a:lnTo>
                <a:lnTo>
                  <a:pt x="153643" y="692056"/>
                </a:lnTo>
                <a:lnTo>
                  <a:pt x="153764" y="691635"/>
                </a:lnTo>
                <a:lnTo>
                  <a:pt x="154125" y="690974"/>
                </a:lnTo>
                <a:lnTo>
                  <a:pt x="154425" y="690553"/>
                </a:lnTo>
                <a:lnTo>
                  <a:pt x="154666" y="690252"/>
                </a:lnTo>
                <a:lnTo>
                  <a:pt x="156832" y="687003"/>
                </a:lnTo>
                <a:lnTo>
                  <a:pt x="156952" y="686823"/>
                </a:lnTo>
                <a:lnTo>
                  <a:pt x="157193" y="686522"/>
                </a:lnTo>
                <a:lnTo>
                  <a:pt x="157193" y="686341"/>
                </a:lnTo>
                <a:lnTo>
                  <a:pt x="158215" y="685319"/>
                </a:lnTo>
                <a:lnTo>
                  <a:pt x="159599" y="683334"/>
                </a:lnTo>
                <a:lnTo>
                  <a:pt x="159599" y="683093"/>
                </a:lnTo>
                <a:lnTo>
                  <a:pt x="159900" y="682792"/>
                </a:lnTo>
                <a:lnTo>
                  <a:pt x="160020" y="682792"/>
                </a:lnTo>
                <a:lnTo>
                  <a:pt x="160140" y="682612"/>
                </a:lnTo>
                <a:lnTo>
                  <a:pt x="160682" y="682010"/>
                </a:lnTo>
                <a:lnTo>
                  <a:pt x="162847" y="678942"/>
                </a:lnTo>
                <a:lnTo>
                  <a:pt x="162847" y="678822"/>
                </a:lnTo>
                <a:lnTo>
                  <a:pt x="163569" y="677979"/>
                </a:lnTo>
                <a:lnTo>
                  <a:pt x="166818" y="675754"/>
                </a:lnTo>
                <a:lnTo>
                  <a:pt x="169044" y="670219"/>
                </a:lnTo>
                <a:lnTo>
                  <a:pt x="172593" y="667693"/>
                </a:lnTo>
                <a:lnTo>
                  <a:pt x="174037" y="667211"/>
                </a:lnTo>
                <a:lnTo>
                  <a:pt x="174037" y="663963"/>
                </a:lnTo>
                <a:lnTo>
                  <a:pt x="175240" y="661075"/>
                </a:lnTo>
                <a:lnTo>
                  <a:pt x="175240" y="659030"/>
                </a:lnTo>
                <a:lnTo>
                  <a:pt x="176563" y="658428"/>
                </a:lnTo>
                <a:lnTo>
                  <a:pt x="178368" y="656262"/>
                </a:lnTo>
                <a:lnTo>
                  <a:pt x="179872" y="653616"/>
                </a:lnTo>
                <a:lnTo>
                  <a:pt x="180353" y="652593"/>
                </a:lnTo>
                <a:lnTo>
                  <a:pt x="180654" y="652352"/>
                </a:lnTo>
                <a:lnTo>
                  <a:pt x="180654" y="651931"/>
                </a:lnTo>
                <a:lnTo>
                  <a:pt x="180474" y="651690"/>
                </a:lnTo>
                <a:lnTo>
                  <a:pt x="180233" y="651690"/>
                </a:lnTo>
                <a:lnTo>
                  <a:pt x="180233" y="651330"/>
                </a:lnTo>
                <a:lnTo>
                  <a:pt x="180654" y="650969"/>
                </a:lnTo>
                <a:lnTo>
                  <a:pt x="181196" y="650668"/>
                </a:lnTo>
                <a:lnTo>
                  <a:pt x="181797" y="650547"/>
                </a:lnTo>
                <a:lnTo>
                  <a:pt x="182339" y="650728"/>
                </a:lnTo>
                <a:lnTo>
                  <a:pt x="182639" y="650728"/>
                </a:lnTo>
                <a:lnTo>
                  <a:pt x="183000" y="650608"/>
                </a:lnTo>
                <a:lnTo>
                  <a:pt x="183301" y="650487"/>
                </a:lnTo>
                <a:lnTo>
                  <a:pt x="183782" y="650066"/>
                </a:lnTo>
                <a:lnTo>
                  <a:pt x="183963" y="649765"/>
                </a:lnTo>
                <a:lnTo>
                  <a:pt x="183903" y="649465"/>
                </a:lnTo>
                <a:lnTo>
                  <a:pt x="183903" y="649164"/>
                </a:lnTo>
                <a:lnTo>
                  <a:pt x="184324" y="648863"/>
                </a:lnTo>
                <a:lnTo>
                  <a:pt x="185106" y="648442"/>
                </a:lnTo>
                <a:lnTo>
                  <a:pt x="185346" y="648201"/>
                </a:lnTo>
                <a:lnTo>
                  <a:pt x="185948" y="647840"/>
                </a:lnTo>
                <a:lnTo>
                  <a:pt x="186309" y="647720"/>
                </a:lnTo>
                <a:lnTo>
                  <a:pt x="186911" y="647660"/>
                </a:lnTo>
                <a:lnTo>
                  <a:pt x="187091" y="647419"/>
                </a:lnTo>
                <a:lnTo>
                  <a:pt x="187332" y="646998"/>
                </a:lnTo>
                <a:lnTo>
                  <a:pt x="187332" y="646818"/>
                </a:lnTo>
                <a:lnTo>
                  <a:pt x="187031" y="646457"/>
                </a:lnTo>
                <a:lnTo>
                  <a:pt x="187272" y="646036"/>
                </a:lnTo>
                <a:lnTo>
                  <a:pt x="187392" y="645735"/>
                </a:lnTo>
                <a:lnTo>
                  <a:pt x="187632" y="645494"/>
                </a:lnTo>
                <a:lnTo>
                  <a:pt x="188294" y="645254"/>
                </a:lnTo>
                <a:lnTo>
                  <a:pt x="188475" y="644953"/>
                </a:lnTo>
                <a:lnTo>
                  <a:pt x="188956" y="644652"/>
                </a:lnTo>
                <a:lnTo>
                  <a:pt x="189738" y="643870"/>
                </a:lnTo>
                <a:lnTo>
                  <a:pt x="190340" y="643148"/>
                </a:lnTo>
                <a:lnTo>
                  <a:pt x="190580" y="641644"/>
                </a:lnTo>
                <a:lnTo>
                  <a:pt x="190701" y="640922"/>
                </a:lnTo>
                <a:lnTo>
                  <a:pt x="190701" y="640501"/>
                </a:lnTo>
                <a:lnTo>
                  <a:pt x="190099" y="639719"/>
                </a:lnTo>
                <a:lnTo>
                  <a:pt x="189858" y="638817"/>
                </a:lnTo>
                <a:lnTo>
                  <a:pt x="190039" y="638396"/>
                </a:lnTo>
                <a:lnTo>
                  <a:pt x="190159" y="638095"/>
                </a:lnTo>
                <a:lnTo>
                  <a:pt x="189798" y="637674"/>
                </a:lnTo>
                <a:lnTo>
                  <a:pt x="189558" y="637433"/>
                </a:lnTo>
                <a:lnTo>
                  <a:pt x="189136" y="637313"/>
                </a:lnTo>
                <a:lnTo>
                  <a:pt x="188896" y="637192"/>
                </a:lnTo>
                <a:lnTo>
                  <a:pt x="188776" y="637012"/>
                </a:lnTo>
                <a:lnTo>
                  <a:pt x="189076" y="635809"/>
                </a:lnTo>
                <a:lnTo>
                  <a:pt x="189076" y="635448"/>
                </a:lnTo>
                <a:lnTo>
                  <a:pt x="188475" y="634906"/>
                </a:lnTo>
                <a:lnTo>
                  <a:pt x="188475" y="634846"/>
                </a:lnTo>
                <a:lnTo>
                  <a:pt x="188595" y="634245"/>
                </a:lnTo>
                <a:lnTo>
                  <a:pt x="188595" y="633643"/>
                </a:lnTo>
                <a:lnTo>
                  <a:pt x="188294" y="633102"/>
                </a:lnTo>
                <a:lnTo>
                  <a:pt x="187693" y="632199"/>
                </a:lnTo>
                <a:lnTo>
                  <a:pt x="187392" y="631959"/>
                </a:lnTo>
                <a:lnTo>
                  <a:pt x="186790" y="631177"/>
                </a:lnTo>
                <a:lnTo>
                  <a:pt x="186790" y="630876"/>
                </a:lnTo>
                <a:lnTo>
                  <a:pt x="186249" y="630154"/>
                </a:lnTo>
                <a:lnTo>
                  <a:pt x="186069" y="629492"/>
                </a:lnTo>
                <a:lnTo>
                  <a:pt x="185467" y="628409"/>
                </a:lnTo>
                <a:lnTo>
                  <a:pt x="184986" y="628048"/>
                </a:lnTo>
                <a:lnTo>
                  <a:pt x="184745" y="627868"/>
                </a:lnTo>
                <a:lnTo>
                  <a:pt x="184625" y="627387"/>
                </a:lnTo>
                <a:lnTo>
                  <a:pt x="184324" y="626966"/>
                </a:lnTo>
                <a:lnTo>
                  <a:pt x="184203" y="626605"/>
                </a:lnTo>
                <a:lnTo>
                  <a:pt x="184203" y="626123"/>
                </a:lnTo>
                <a:lnTo>
                  <a:pt x="183782" y="624980"/>
                </a:lnTo>
                <a:lnTo>
                  <a:pt x="183782" y="624018"/>
                </a:lnTo>
                <a:lnTo>
                  <a:pt x="183843" y="623356"/>
                </a:lnTo>
                <a:lnTo>
                  <a:pt x="183963" y="622454"/>
                </a:lnTo>
                <a:lnTo>
                  <a:pt x="183963" y="621972"/>
                </a:lnTo>
                <a:lnTo>
                  <a:pt x="184143" y="621251"/>
                </a:lnTo>
                <a:lnTo>
                  <a:pt x="184143" y="620408"/>
                </a:lnTo>
                <a:lnTo>
                  <a:pt x="184625" y="618784"/>
                </a:lnTo>
                <a:lnTo>
                  <a:pt x="184685" y="618183"/>
                </a:lnTo>
                <a:lnTo>
                  <a:pt x="184805" y="617761"/>
                </a:lnTo>
                <a:lnTo>
                  <a:pt x="185046" y="617040"/>
                </a:lnTo>
                <a:lnTo>
                  <a:pt x="184926" y="616859"/>
                </a:lnTo>
                <a:lnTo>
                  <a:pt x="184926" y="616438"/>
                </a:lnTo>
                <a:lnTo>
                  <a:pt x="184745" y="615836"/>
                </a:lnTo>
                <a:lnTo>
                  <a:pt x="184504" y="614994"/>
                </a:lnTo>
                <a:lnTo>
                  <a:pt x="184203" y="614152"/>
                </a:lnTo>
                <a:lnTo>
                  <a:pt x="184203" y="613731"/>
                </a:lnTo>
                <a:lnTo>
                  <a:pt x="183903" y="613310"/>
                </a:lnTo>
                <a:lnTo>
                  <a:pt x="183722" y="613129"/>
                </a:lnTo>
                <a:lnTo>
                  <a:pt x="183361" y="613129"/>
                </a:lnTo>
                <a:lnTo>
                  <a:pt x="182760" y="612768"/>
                </a:lnTo>
                <a:lnTo>
                  <a:pt x="182639" y="612588"/>
                </a:lnTo>
                <a:lnTo>
                  <a:pt x="182519" y="612347"/>
                </a:lnTo>
                <a:lnTo>
                  <a:pt x="182218" y="611926"/>
                </a:lnTo>
                <a:lnTo>
                  <a:pt x="181978" y="611325"/>
                </a:lnTo>
                <a:lnTo>
                  <a:pt x="181737" y="610964"/>
                </a:lnTo>
                <a:lnTo>
                  <a:pt x="181196" y="610603"/>
                </a:lnTo>
                <a:lnTo>
                  <a:pt x="180835" y="610242"/>
                </a:lnTo>
                <a:lnTo>
                  <a:pt x="180474" y="609640"/>
                </a:lnTo>
                <a:lnTo>
                  <a:pt x="180053" y="609039"/>
                </a:lnTo>
                <a:lnTo>
                  <a:pt x="179752" y="608798"/>
                </a:lnTo>
                <a:lnTo>
                  <a:pt x="179451" y="608256"/>
                </a:lnTo>
                <a:lnTo>
                  <a:pt x="179150" y="607715"/>
                </a:lnTo>
                <a:lnTo>
                  <a:pt x="178789" y="607354"/>
                </a:lnTo>
                <a:lnTo>
                  <a:pt x="178007" y="607113"/>
                </a:lnTo>
                <a:lnTo>
                  <a:pt x="177466" y="606692"/>
                </a:lnTo>
                <a:lnTo>
                  <a:pt x="176864" y="606512"/>
                </a:lnTo>
                <a:lnTo>
                  <a:pt x="176503" y="606512"/>
                </a:lnTo>
                <a:lnTo>
                  <a:pt x="175902" y="606151"/>
                </a:lnTo>
                <a:lnTo>
                  <a:pt x="174939" y="606151"/>
                </a:lnTo>
                <a:lnTo>
                  <a:pt x="174699" y="605670"/>
                </a:lnTo>
                <a:lnTo>
                  <a:pt x="174097" y="605369"/>
                </a:lnTo>
                <a:lnTo>
                  <a:pt x="173917" y="605369"/>
                </a:lnTo>
                <a:lnTo>
                  <a:pt x="173315" y="605730"/>
                </a:lnTo>
                <a:lnTo>
                  <a:pt x="173014" y="605910"/>
                </a:lnTo>
                <a:lnTo>
                  <a:pt x="172352" y="606031"/>
                </a:lnTo>
                <a:lnTo>
                  <a:pt x="171630" y="605970"/>
                </a:lnTo>
                <a:lnTo>
                  <a:pt x="170668" y="605850"/>
                </a:lnTo>
                <a:lnTo>
                  <a:pt x="170127" y="605730"/>
                </a:lnTo>
                <a:lnTo>
                  <a:pt x="169645" y="605128"/>
                </a:lnTo>
                <a:lnTo>
                  <a:pt x="169284" y="604587"/>
                </a:lnTo>
                <a:lnTo>
                  <a:pt x="169224" y="604286"/>
                </a:lnTo>
                <a:lnTo>
                  <a:pt x="168623" y="603564"/>
                </a:lnTo>
                <a:lnTo>
                  <a:pt x="168262" y="603023"/>
                </a:lnTo>
                <a:lnTo>
                  <a:pt x="168021" y="602602"/>
                </a:lnTo>
                <a:lnTo>
                  <a:pt x="167901" y="601639"/>
                </a:lnTo>
                <a:lnTo>
                  <a:pt x="167660" y="600917"/>
                </a:lnTo>
                <a:lnTo>
                  <a:pt x="167720" y="600737"/>
                </a:lnTo>
                <a:lnTo>
                  <a:pt x="167660" y="600255"/>
                </a:lnTo>
                <a:lnTo>
                  <a:pt x="167179" y="599473"/>
                </a:lnTo>
                <a:lnTo>
                  <a:pt x="166938" y="599173"/>
                </a:lnTo>
                <a:lnTo>
                  <a:pt x="166938" y="598030"/>
                </a:lnTo>
                <a:lnTo>
                  <a:pt x="166698" y="597428"/>
                </a:lnTo>
                <a:lnTo>
                  <a:pt x="166698" y="597187"/>
                </a:lnTo>
                <a:lnTo>
                  <a:pt x="166337" y="597187"/>
                </a:lnTo>
                <a:lnTo>
                  <a:pt x="165976" y="596947"/>
                </a:lnTo>
                <a:lnTo>
                  <a:pt x="165374" y="596165"/>
                </a:lnTo>
                <a:lnTo>
                  <a:pt x="165013" y="595924"/>
                </a:lnTo>
                <a:lnTo>
                  <a:pt x="164472" y="595684"/>
                </a:lnTo>
                <a:lnTo>
                  <a:pt x="163750" y="595684"/>
                </a:lnTo>
                <a:lnTo>
                  <a:pt x="163329" y="595563"/>
                </a:lnTo>
                <a:lnTo>
                  <a:pt x="162005" y="595383"/>
                </a:lnTo>
                <a:lnTo>
                  <a:pt x="161223" y="595563"/>
                </a:lnTo>
                <a:lnTo>
                  <a:pt x="160441" y="596165"/>
                </a:lnTo>
                <a:lnTo>
                  <a:pt x="159840" y="596466"/>
                </a:lnTo>
                <a:lnTo>
                  <a:pt x="159238" y="596706"/>
                </a:lnTo>
                <a:lnTo>
                  <a:pt x="158275" y="596706"/>
                </a:lnTo>
                <a:lnTo>
                  <a:pt x="157975" y="596526"/>
                </a:lnTo>
                <a:lnTo>
                  <a:pt x="157554" y="595984"/>
                </a:lnTo>
                <a:lnTo>
                  <a:pt x="157253" y="595623"/>
                </a:lnTo>
                <a:lnTo>
                  <a:pt x="156832" y="595323"/>
                </a:lnTo>
                <a:lnTo>
                  <a:pt x="156832" y="595082"/>
                </a:lnTo>
                <a:lnTo>
                  <a:pt x="156050" y="594721"/>
                </a:lnTo>
                <a:lnTo>
                  <a:pt x="155869" y="594601"/>
                </a:lnTo>
                <a:lnTo>
                  <a:pt x="155268" y="593217"/>
                </a:lnTo>
                <a:lnTo>
                  <a:pt x="155207" y="592916"/>
                </a:lnTo>
                <a:lnTo>
                  <a:pt x="155328" y="592194"/>
                </a:lnTo>
                <a:lnTo>
                  <a:pt x="155568" y="591593"/>
                </a:lnTo>
                <a:lnTo>
                  <a:pt x="155689" y="590931"/>
                </a:lnTo>
                <a:lnTo>
                  <a:pt x="155689" y="590630"/>
                </a:lnTo>
                <a:lnTo>
                  <a:pt x="155508" y="589848"/>
                </a:lnTo>
                <a:lnTo>
                  <a:pt x="155268" y="588886"/>
                </a:lnTo>
                <a:lnTo>
                  <a:pt x="155027" y="588164"/>
                </a:lnTo>
                <a:lnTo>
                  <a:pt x="155087" y="587803"/>
                </a:lnTo>
                <a:lnTo>
                  <a:pt x="155087" y="587562"/>
                </a:lnTo>
                <a:lnTo>
                  <a:pt x="154666" y="587201"/>
                </a:lnTo>
                <a:lnTo>
                  <a:pt x="154245" y="586720"/>
                </a:lnTo>
                <a:lnTo>
                  <a:pt x="154064" y="586118"/>
                </a:lnTo>
                <a:lnTo>
                  <a:pt x="153704" y="585036"/>
                </a:lnTo>
                <a:lnTo>
                  <a:pt x="153463" y="584675"/>
                </a:lnTo>
                <a:lnTo>
                  <a:pt x="153343" y="584073"/>
                </a:lnTo>
                <a:lnTo>
                  <a:pt x="153162" y="583832"/>
                </a:lnTo>
                <a:lnTo>
                  <a:pt x="152861" y="583471"/>
                </a:lnTo>
                <a:lnTo>
                  <a:pt x="152741" y="583291"/>
                </a:lnTo>
                <a:lnTo>
                  <a:pt x="152139" y="582750"/>
                </a:lnTo>
                <a:lnTo>
                  <a:pt x="151538" y="582148"/>
                </a:lnTo>
                <a:lnTo>
                  <a:pt x="150455" y="581125"/>
                </a:lnTo>
                <a:lnTo>
                  <a:pt x="150274" y="581125"/>
                </a:lnTo>
                <a:lnTo>
                  <a:pt x="149914" y="580524"/>
                </a:lnTo>
                <a:lnTo>
                  <a:pt x="149673" y="579802"/>
                </a:lnTo>
                <a:lnTo>
                  <a:pt x="149372" y="579200"/>
                </a:lnTo>
                <a:lnTo>
                  <a:pt x="148771" y="578478"/>
                </a:lnTo>
                <a:lnTo>
                  <a:pt x="148530" y="578178"/>
                </a:lnTo>
                <a:lnTo>
                  <a:pt x="148049" y="576613"/>
                </a:lnTo>
                <a:lnTo>
                  <a:pt x="147868" y="576012"/>
                </a:lnTo>
                <a:lnTo>
                  <a:pt x="147748" y="575531"/>
                </a:lnTo>
                <a:lnTo>
                  <a:pt x="147628" y="574568"/>
                </a:lnTo>
                <a:lnTo>
                  <a:pt x="147507" y="574207"/>
                </a:lnTo>
                <a:lnTo>
                  <a:pt x="147628" y="573606"/>
                </a:lnTo>
                <a:lnTo>
                  <a:pt x="147748" y="572944"/>
                </a:lnTo>
                <a:lnTo>
                  <a:pt x="147748" y="572643"/>
                </a:lnTo>
                <a:lnTo>
                  <a:pt x="147567" y="571861"/>
                </a:lnTo>
                <a:lnTo>
                  <a:pt x="147567" y="571320"/>
                </a:lnTo>
                <a:lnTo>
                  <a:pt x="147447" y="570658"/>
                </a:lnTo>
                <a:lnTo>
                  <a:pt x="147447" y="570177"/>
                </a:lnTo>
                <a:lnTo>
                  <a:pt x="147567" y="569515"/>
                </a:lnTo>
                <a:lnTo>
                  <a:pt x="147748" y="569154"/>
                </a:lnTo>
                <a:lnTo>
                  <a:pt x="147748" y="568312"/>
                </a:lnTo>
                <a:lnTo>
                  <a:pt x="147507" y="567770"/>
                </a:lnTo>
                <a:lnTo>
                  <a:pt x="147267" y="567530"/>
                </a:lnTo>
                <a:lnTo>
                  <a:pt x="146785" y="567409"/>
                </a:lnTo>
                <a:lnTo>
                  <a:pt x="146184" y="567169"/>
                </a:lnTo>
                <a:lnTo>
                  <a:pt x="145883" y="566868"/>
                </a:lnTo>
                <a:lnTo>
                  <a:pt x="145883" y="566627"/>
                </a:lnTo>
                <a:lnTo>
                  <a:pt x="145702" y="565905"/>
                </a:lnTo>
                <a:lnTo>
                  <a:pt x="145702" y="565183"/>
                </a:lnTo>
                <a:lnTo>
                  <a:pt x="146063" y="564462"/>
                </a:lnTo>
                <a:lnTo>
                  <a:pt x="146184" y="563860"/>
                </a:lnTo>
                <a:lnTo>
                  <a:pt x="146184" y="563679"/>
                </a:lnTo>
                <a:lnTo>
                  <a:pt x="145763" y="563138"/>
                </a:lnTo>
                <a:lnTo>
                  <a:pt x="145462" y="562536"/>
                </a:lnTo>
                <a:lnTo>
                  <a:pt x="144860" y="562176"/>
                </a:lnTo>
                <a:lnTo>
                  <a:pt x="144198" y="561033"/>
                </a:lnTo>
                <a:lnTo>
                  <a:pt x="144078" y="560732"/>
                </a:lnTo>
                <a:lnTo>
                  <a:pt x="143958" y="560190"/>
                </a:lnTo>
                <a:lnTo>
                  <a:pt x="143717" y="559589"/>
                </a:lnTo>
                <a:lnTo>
                  <a:pt x="143717" y="555859"/>
                </a:lnTo>
                <a:lnTo>
                  <a:pt x="142875" y="554175"/>
                </a:lnTo>
                <a:lnTo>
                  <a:pt x="143236" y="551227"/>
                </a:lnTo>
                <a:lnTo>
                  <a:pt x="142334" y="549663"/>
                </a:lnTo>
                <a:lnTo>
                  <a:pt x="142334" y="547016"/>
                </a:lnTo>
                <a:lnTo>
                  <a:pt x="140950" y="544008"/>
                </a:lnTo>
                <a:lnTo>
                  <a:pt x="138303" y="542504"/>
                </a:lnTo>
                <a:lnTo>
                  <a:pt x="138303" y="540338"/>
                </a:lnTo>
                <a:lnTo>
                  <a:pt x="139506" y="539436"/>
                </a:lnTo>
                <a:lnTo>
                  <a:pt x="141431" y="539436"/>
                </a:lnTo>
                <a:lnTo>
                  <a:pt x="142935" y="537511"/>
                </a:lnTo>
                <a:lnTo>
                  <a:pt x="143537" y="535165"/>
                </a:lnTo>
                <a:lnTo>
                  <a:pt x="145763" y="533119"/>
                </a:lnTo>
                <a:lnTo>
                  <a:pt x="146545" y="529811"/>
                </a:lnTo>
                <a:lnTo>
                  <a:pt x="148530" y="528246"/>
                </a:lnTo>
                <a:lnTo>
                  <a:pt x="147988" y="526382"/>
                </a:lnTo>
                <a:lnTo>
                  <a:pt x="147327" y="526261"/>
                </a:lnTo>
                <a:lnTo>
                  <a:pt x="145763" y="522531"/>
                </a:lnTo>
                <a:lnTo>
                  <a:pt x="144559" y="520967"/>
                </a:lnTo>
                <a:lnTo>
                  <a:pt x="144198" y="518802"/>
                </a:lnTo>
                <a:lnTo>
                  <a:pt x="145883" y="516095"/>
                </a:lnTo>
                <a:lnTo>
                  <a:pt x="146184" y="513448"/>
                </a:lnTo>
                <a:lnTo>
                  <a:pt x="145883" y="510620"/>
                </a:lnTo>
                <a:lnTo>
                  <a:pt x="144800" y="508154"/>
                </a:lnTo>
                <a:lnTo>
                  <a:pt x="143176" y="505747"/>
                </a:lnTo>
                <a:lnTo>
                  <a:pt x="144499" y="502800"/>
                </a:lnTo>
                <a:lnTo>
                  <a:pt x="144078" y="501717"/>
                </a:lnTo>
                <a:lnTo>
                  <a:pt x="142093" y="500153"/>
                </a:lnTo>
                <a:lnTo>
                  <a:pt x="140469" y="497987"/>
                </a:lnTo>
                <a:lnTo>
                  <a:pt x="140469" y="496062"/>
                </a:lnTo>
                <a:lnTo>
                  <a:pt x="140649" y="495400"/>
                </a:lnTo>
                <a:lnTo>
                  <a:pt x="140769" y="493896"/>
                </a:lnTo>
                <a:lnTo>
                  <a:pt x="140048" y="492994"/>
                </a:lnTo>
                <a:lnTo>
                  <a:pt x="137702" y="492031"/>
                </a:lnTo>
                <a:lnTo>
                  <a:pt x="136919" y="491370"/>
                </a:lnTo>
                <a:lnTo>
                  <a:pt x="136438" y="490768"/>
                </a:lnTo>
                <a:lnTo>
                  <a:pt x="136318" y="489866"/>
                </a:lnTo>
                <a:lnTo>
                  <a:pt x="136679" y="487640"/>
                </a:lnTo>
                <a:lnTo>
                  <a:pt x="137160" y="486858"/>
                </a:lnTo>
                <a:lnTo>
                  <a:pt x="137822" y="486377"/>
                </a:lnTo>
                <a:lnTo>
                  <a:pt x="138544" y="485955"/>
                </a:lnTo>
                <a:lnTo>
                  <a:pt x="140108" y="483309"/>
                </a:lnTo>
                <a:lnTo>
                  <a:pt x="140409" y="482346"/>
                </a:lnTo>
                <a:lnTo>
                  <a:pt x="141131" y="480662"/>
                </a:lnTo>
                <a:lnTo>
                  <a:pt x="141973" y="478436"/>
                </a:lnTo>
                <a:lnTo>
                  <a:pt x="141973" y="477473"/>
                </a:lnTo>
                <a:lnTo>
                  <a:pt x="141732" y="475969"/>
                </a:lnTo>
                <a:lnTo>
                  <a:pt x="141732" y="475849"/>
                </a:lnTo>
                <a:lnTo>
                  <a:pt x="142935" y="469953"/>
                </a:lnTo>
                <a:lnTo>
                  <a:pt x="143176" y="467848"/>
                </a:lnTo>
                <a:lnTo>
                  <a:pt x="143416" y="466645"/>
                </a:lnTo>
                <a:lnTo>
                  <a:pt x="144740" y="458523"/>
                </a:lnTo>
                <a:lnTo>
                  <a:pt x="145101" y="457020"/>
                </a:lnTo>
                <a:lnTo>
                  <a:pt x="145702" y="453410"/>
                </a:lnTo>
                <a:lnTo>
                  <a:pt x="146304" y="449620"/>
                </a:lnTo>
                <a:lnTo>
                  <a:pt x="146605" y="447996"/>
                </a:lnTo>
                <a:lnTo>
                  <a:pt x="147447" y="443725"/>
                </a:lnTo>
                <a:lnTo>
                  <a:pt x="147988" y="440596"/>
                </a:lnTo>
                <a:lnTo>
                  <a:pt x="150575" y="425377"/>
                </a:lnTo>
                <a:lnTo>
                  <a:pt x="150996" y="422369"/>
                </a:lnTo>
                <a:lnTo>
                  <a:pt x="151478" y="419902"/>
                </a:lnTo>
                <a:lnTo>
                  <a:pt x="151478" y="419782"/>
                </a:lnTo>
                <a:lnTo>
                  <a:pt x="152681" y="413225"/>
                </a:lnTo>
                <a:lnTo>
                  <a:pt x="153523" y="408231"/>
                </a:lnTo>
                <a:lnTo>
                  <a:pt x="154847" y="400351"/>
                </a:lnTo>
                <a:lnTo>
                  <a:pt x="156230" y="392230"/>
                </a:lnTo>
                <a:lnTo>
                  <a:pt x="157193" y="387236"/>
                </a:lnTo>
                <a:lnTo>
                  <a:pt x="157373" y="386274"/>
                </a:lnTo>
                <a:lnTo>
                  <a:pt x="158516" y="379416"/>
                </a:lnTo>
                <a:lnTo>
                  <a:pt x="159118" y="375987"/>
                </a:lnTo>
                <a:lnTo>
                  <a:pt x="160261" y="369249"/>
                </a:lnTo>
                <a:lnTo>
                  <a:pt x="160682" y="366422"/>
                </a:lnTo>
                <a:lnTo>
                  <a:pt x="161704" y="361188"/>
                </a:lnTo>
                <a:lnTo>
                  <a:pt x="162126" y="358300"/>
                </a:lnTo>
                <a:lnTo>
                  <a:pt x="162727" y="355593"/>
                </a:lnTo>
                <a:lnTo>
                  <a:pt x="163208" y="352345"/>
                </a:lnTo>
                <a:lnTo>
                  <a:pt x="165134" y="341336"/>
                </a:lnTo>
                <a:lnTo>
                  <a:pt x="165615" y="337847"/>
                </a:lnTo>
                <a:lnTo>
                  <a:pt x="166698" y="332433"/>
                </a:lnTo>
                <a:lnTo>
                  <a:pt x="166698" y="332252"/>
                </a:lnTo>
                <a:lnTo>
                  <a:pt x="167840" y="325454"/>
                </a:lnTo>
                <a:lnTo>
                  <a:pt x="169344" y="316431"/>
                </a:lnTo>
                <a:lnTo>
                  <a:pt x="169585" y="315047"/>
                </a:lnTo>
                <a:lnTo>
                  <a:pt x="170367" y="310956"/>
                </a:lnTo>
                <a:lnTo>
                  <a:pt x="171751" y="302835"/>
                </a:lnTo>
                <a:lnTo>
                  <a:pt x="172172" y="300248"/>
                </a:lnTo>
                <a:lnTo>
                  <a:pt x="173134" y="294834"/>
                </a:lnTo>
                <a:lnTo>
                  <a:pt x="173375" y="293390"/>
                </a:lnTo>
                <a:lnTo>
                  <a:pt x="175661" y="279794"/>
                </a:lnTo>
                <a:lnTo>
                  <a:pt x="175902" y="278651"/>
                </a:lnTo>
                <a:lnTo>
                  <a:pt x="176804" y="272997"/>
                </a:lnTo>
                <a:lnTo>
                  <a:pt x="177406" y="269387"/>
                </a:lnTo>
                <a:lnTo>
                  <a:pt x="177646" y="267763"/>
                </a:lnTo>
                <a:lnTo>
                  <a:pt x="179752" y="255972"/>
                </a:lnTo>
                <a:lnTo>
                  <a:pt x="180053" y="254287"/>
                </a:lnTo>
                <a:lnTo>
                  <a:pt x="181376" y="246467"/>
                </a:lnTo>
                <a:lnTo>
                  <a:pt x="181677" y="244662"/>
                </a:lnTo>
                <a:lnTo>
                  <a:pt x="182038" y="241955"/>
                </a:lnTo>
                <a:lnTo>
                  <a:pt x="182279" y="240692"/>
                </a:lnTo>
                <a:lnTo>
                  <a:pt x="182339" y="240451"/>
                </a:lnTo>
                <a:lnTo>
                  <a:pt x="182339" y="239850"/>
                </a:lnTo>
                <a:lnTo>
                  <a:pt x="182579" y="238887"/>
                </a:lnTo>
                <a:lnTo>
                  <a:pt x="182579" y="238767"/>
                </a:lnTo>
                <a:lnTo>
                  <a:pt x="183482" y="233533"/>
                </a:lnTo>
                <a:lnTo>
                  <a:pt x="183482" y="233413"/>
                </a:lnTo>
                <a:lnTo>
                  <a:pt x="184926" y="224991"/>
                </a:lnTo>
                <a:lnTo>
                  <a:pt x="185046" y="224569"/>
                </a:lnTo>
                <a:lnTo>
                  <a:pt x="186069" y="218554"/>
                </a:lnTo>
                <a:lnTo>
                  <a:pt x="186069" y="218253"/>
                </a:lnTo>
                <a:lnTo>
                  <a:pt x="188415" y="204717"/>
                </a:lnTo>
                <a:lnTo>
                  <a:pt x="189437" y="199002"/>
                </a:lnTo>
                <a:lnTo>
                  <a:pt x="190701" y="191362"/>
                </a:lnTo>
                <a:lnTo>
                  <a:pt x="191543" y="186730"/>
                </a:lnTo>
                <a:lnTo>
                  <a:pt x="191904" y="185046"/>
                </a:lnTo>
                <a:lnTo>
                  <a:pt x="192626" y="180414"/>
                </a:lnTo>
                <a:lnTo>
                  <a:pt x="193348" y="176503"/>
                </a:lnTo>
                <a:lnTo>
                  <a:pt x="194370" y="171089"/>
                </a:lnTo>
                <a:lnTo>
                  <a:pt x="194731" y="168683"/>
                </a:lnTo>
                <a:lnTo>
                  <a:pt x="196115" y="161404"/>
                </a:lnTo>
                <a:lnTo>
                  <a:pt x="197318" y="154967"/>
                </a:lnTo>
                <a:lnTo>
                  <a:pt x="197619" y="153162"/>
                </a:lnTo>
                <a:lnTo>
                  <a:pt x="197859" y="152139"/>
                </a:lnTo>
                <a:lnTo>
                  <a:pt x="197980" y="151839"/>
                </a:lnTo>
                <a:lnTo>
                  <a:pt x="197980" y="151538"/>
                </a:lnTo>
                <a:lnTo>
                  <a:pt x="198100" y="151357"/>
                </a:lnTo>
                <a:lnTo>
                  <a:pt x="198100" y="150816"/>
                </a:lnTo>
                <a:lnTo>
                  <a:pt x="198341" y="149613"/>
                </a:lnTo>
                <a:lnTo>
                  <a:pt x="198641" y="148349"/>
                </a:lnTo>
                <a:lnTo>
                  <a:pt x="198641" y="148109"/>
                </a:lnTo>
                <a:lnTo>
                  <a:pt x="200145" y="140108"/>
                </a:lnTo>
                <a:lnTo>
                  <a:pt x="201589" y="132708"/>
                </a:lnTo>
                <a:lnTo>
                  <a:pt x="203574" y="121760"/>
                </a:lnTo>
                <a:lnTo>
                  <a:pt x="203815" y="120556"/>
                </a:lnTo>
                <a:lnTo>
                  <a:pt x="204717" y="115924"/>
                </a:lnTo>
                <a:lnTo>
                  <a:pt x="204717" y="115263"/>
                </a:lnTo>
                <a:lnTo>
                  <a:pt x="205199" y="113398"/>
                </a:lnTo>
                <a:lnTo>
                  <a:pt x="206883" y="103532"/>
                </a:lnTo>
                <a:lnTo>
                  <a:pt x="208207" y="96012"/>
                </a:lnTo>
                <a:lnTo>
                  <a:pt x="208808" y="92162"/>
                </a:lnTo>
                <a:lnTo>
                  <a:pt x="209530" y="88071"/>
                </a:lnTo>
                <a:lnTo>
                  <a:pt x="212959" y="68700"/>
                </a:lnTo>
                <a:lnTo>
                  <a:pt x="213079" y="68400"/>
                </a:lnTo>
                <a:lnTo>
                  <a:pt x="215606" y="54323"/>
                </a:lnTo>
                <a:lnTo>
                  <a:pt x="217110" y="45961"/>
                </a:lnTo>
                <a:lnTo>
                  <a:pt x="218433" y="38381"/>
                </a:lnTo>
                <a:lnTo>
                  <a:pt x="219155" y="34771"/>
                </a:lnTo>
                <a:lnTo>
                  <a:pt x="221261" y="22920"/>
                </a:lnTo>
                <a:lnTo>
                  <a:pt x="225171" y="0"/>
                </a:lnTo>
                <a:lnTo>
                  <a:pt x="291345" y="11189"/>
                </a:lnTo>
                <a:lnTo>
                  <a:pt x="317393" y="15400"/>
                </a:lnTo>
                <a:lnTo>
                  <a:pt x="330929" y="17686"/>
                </a:lnTo>
                <a:lnTo>
                  <a:pt x="347352" y="20273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 title="ID-2">
            <a:extLst>
              <a:ext uri="{FF2B5EF4-FFF2-40B4-BE49-F238E27FC236}">
                <a16:creationId xmlns:a16="http://schemas.microsoft.com/office/drawing/2014/main" id="{6BA8BCCF-D7F3-A485-C945-EBDBD3BCFB9A}"/>
              </a:ext>
            </a:extLst>
          </p:cNvPr>
          <p:cNvSpPr/>
          <p:nvPr/>
        </p:nvSpPr>
        <p:spPr>
          <a:xfrm>
            <a:off x="2621540" y="2770891"/>
            <a:ext cx="590888" cy="577547"/>
          </a:xfrm>
          <a:custGeom>
            <a:avLst/>
            <a:gdLst>
              <a:gd name="connsiteX0" fmla="*/ 280155 w 739581"/>
              <a:gd name="connsiteY0" fmla="*/ 698975 h 748604"/>
              <a:gd name="connsiteX1" fmla="*/ 270350 w 739581"/>
              <a:gd name="connsiteY1" fmla="*/ 697410 h 748604"/>
              <a:gd name="connsiteX2" fmla="*/ 261446 w 739581"/>
              <a:gd name="connsiteY2" fmla="*/ 696087 h 748604"/>
              <a:gd name="connsiteX3" fmla="*/ 256513 w 739581"/>
              <a:gd name="connsiteY3" fmla="*/ 695365 h 748604"/>
              <a:gd name="connsiteX4" fmla="*/ 251580 w 739581"/>
              <a:gd name="connsiteY4" fmla="*/ 694763 h 748604"/>
              <a:gd name="connsiteX5" fmla="*/ 248753 w 739581"/>
              <a:gd name="connsiteY5" fmla="*/ 694342 h 748604"/>
              <a:gd name="connsiteX6" fmla="*/ 246347 w 739581"/>
              <a:gd name="connsiteY6" fmla="*/ 693861 h 748604"/>
              <a:gd name="connsiteX7" fmla="*/ 244482 w 739581"/>
              <a:gd name="connsiteY7" fmla="*/ 693620 h 748604"/>
              <a:gd name="connsiteX8" fmla="*/ 239850 w 739581"/>
              <a:gd name="connsiteY8" fmla="*/ 692899 h 748604"/>
              <a:gd name="connsiteX9" fmla="*/ 239489 w 739581"/>
              <a:gd name="connsiteY9" fmla="*/ 692838 h 748604"/>
              <a:gd name="connsiteX10" fmla="*/ 237323 w 739581"/>
              <a:gd name="connsiteY10" fmla="*/ 692598 h 748604"/>
              <a:gd name="connsiteX11" fmla="*/ 230405 w 739581"/>
              <a:gd name="connsiteY11" fmla="*/ 691515 h 748604"/>
              <a:gd name="connsiteX12" fmla="*/ 226434 w 739581"/>
              <a:gd name="connsiteY12" fmla="*/ 691034 h 748604"/>
              <a:gd name="connsiteX13" fmla="*/ 219697 w 739581"/>
              <a:gd name="connsiteY13" fmla="*/ 689951 h 748604"/>
              <a:gd name="connsiteX14" fmla="*/ 211094 w 739581"/>
              <a:gd name="connsiteY14" fmla="*/ 688688 h 748604"/>
              <a:gd name="connsiteX15" fmla="*/ 209470 w 739581"/>
              <a:gd name="connsiteY15" fmla="*/ 688447 h 748604"/>
              <a:gd name="connsiteX16" fmla="*/ 204477 w 739581"/>
              <a:gd name="connsiteY16" fmla="*/ 687845 h 748604"/>
              <a:gd name="connsiteX17" fmla="*/ 200145 w 739581"/>
              <a:gd name="connsiteY17" fmla="*/ 687123 h 748604"/>
              <a:gd name="connsiteX18" fmla="*/ 196115 w 739581"/>
              <a:gd name="connsiteY18" fmla="*/ 686522 h 748604"/>
              <a:gd name="connsiteX19" fmla="*/ 190340 w 739581"/>
              <a:gd name="connsiteY19" fmla="*/ 685379 h 748604"/>
              <a:gd name="connsiteX20" fmla="*/ 186309 w 739581"/>
              <a:gd name="connsiteY20" fmla="*/ 684657 h 748604"/>
              <a:gd name="connsiteX21" fmla="*/ 184504 w 739581"/>
              <a:gd name="connsiteY21" fmla="*/ 684236 h 748604"/>
              <a:gd name="connsiteX22" fmla="*/ 179150 w 739581"/>
              <a:gd name="connsiteY22" fmla="*/ 683213 h 748604"/>
              <a:gd name="connsiteX23" fmla="*/ 169345 w 739581"/>
              <a:gd name="connsiteY23" fmla="*/ 681288 h 748604"/>
              <a:gd name="connsiteX24" fmla="*/ 166096 w 739581"/>
              <a:gd name="connsiteY24" fmla="*/ 680626 h 748604"/>
              <a:gd name="connsiteX25" fmla="*/ 165134 w 739581"/>
              <a:gd name="connsiteY25" fmla="*/ 680446 h 748604"/>
              <a:gd name="connsiteX26" fmla="*/ 160622 w 739581"/>
              <a:gd name="connsiteY26" fmla="*/ 679904 h 748604"/>
              <a:gd name="connsiteX27" fmla="*/ 155629 w 739581"/>
              <a:gd name="connsiteY27" fmla="*/ 679303 h 748604"/>
              <a:gd name="connsiteX28" fmla="*/ 150214 w 739581"/>
              <a:gd name="connsiteY28" fmla="*/ 678822 h 748604"/>
              <a:gd name="connsiteX29" fmla="*/ 149432 w 739581"/>
              <a:gd name="connsiteY29" fmla="*/ 678641 h 748604"/>
              <a:gd name="connsiteX30" fmla="*/ 146845 w 739581"/>
              <a:gd name="connsiteY30" fmla="*/ 678461 h 748604"/>
              <a:gd name="connsiteX31" fmla="*/ 135355 w 739581"/>
              <a:gd name="connsiteY31" fmla="*/ 677077 h 748604"/>
              <a:gd name="connsiteX32" fmla="*/ 138784 w 739581"/>
              <a:gd name="connsiteY32" fmla="*/ 654277 h 748604"/>
              <a:gd name="connsiteX33" fmla="*/ 146124 w 739581"/>
              <a:gd name="connsiteY33" fmla="*/ 605730 h 748604"/>
              <a:gd name="connsiteX34" fmla="*/ 153343 w 739581"/>
              <a:gd name="connsiteY34" fmla="*/ 557724 h 748604"/>
              <a:gd name="connsiteX35" fmla="*/ 157373 w 739581"/>
              <a:gd name="connsiteY35" fmla="*/ 531555 h 748604"/>
              <a:gd name="connsiteX36" fmla="*/ 132227 w 739581"/>
              <a:gd name="connsiteY36" fmla="*/ 527825 h 748604"/>
              <a:gd name="connsiteX37" fmla="*/ 116586 w 739581"/>
              <a:gd name="connsiteY37" fmla="*/ 525419 h 748604"/>
              <a:gd name="connsiteX38" fmla="*/ 100464 w 739581"/>
              <a:gd name="connsiteY38" fmla="*/ 522892 h 748604"/>
              <a:gd name="connsiteX39" fmla="*/ 102870 w 739581"/>
              <a:gd name="connsiteY39" fmla="*/ 507251 h 748604"/>
              <a:gd name="connsiteX40" fmla="*/ 104675 w 739581"/>
              <a:gd name="connsiteY40" fmla="*/ 507432 h 748604"/>
              <a:gd name="connsiteX41" fmla="*/ 106961 w 739581"/>
              <a:gd name="connsiteY41" fmla="*/ 492392 h 748604"/>
              <a:gd name="connsiteX42" fmla="*/ 103231 w 739581"/>
              <a:gd name="connsiteY42" fmla="*/ 492392 h 748604"/>
              <a:gd name="connsiteX43" fmla="*/ 101065 w 739581"/>
              <a:gd name="connsiteY43" fmla="*/ 491791 h 748604"/>
              <a:gd name="connsiteX44" fmla="*/ 98779 w 739581"/>
              <a:gd name="connsiteY44" fmla="*/ 491911 h 748604"/>
              <a:gd name="connsiteX45" fmla="*/ 97155 w 739581"/>
              <a:gd name="connsiteY45" fmla="*/ 489685 h 748604"/>
              <a:gd name="connsiteX46" fmla="*/ 95170 w 739581"/>
              <a:gd name="connsiteY46" fmla="*/ 488422 h 748604"/>
              <a:gd name="connsiteX47" fmla="*/ 91921 w 739581"/>
              <a:gd name="connsiteY47" fmla="*/ 488302 h 748604"/>
              <a:gd name="connsiteX48" fmla="*/ 90838 w 739581"/>
              <a:gd name="connsiteY48" fmla="*/ 489204 h 748604"/>
              <a:gd name="connsiteX49" fmla="*/ 88011 w 739581"/>
              <a:gd name="connsiteY49" fmla="*/ 488362 h 748604"/>
              <a:gd name="connsiteX50" fmla="*/ 85003 w 739581"/>
              <a:gd name="connsiteY50" fmla="*/ 487700 h 748604"/>
              <a:gd name="connsiteX51" fmla="*/ 84281 w 739581"/>
              <a:gd name="connsiteY51" fmla="*/ 485294 h 748604"/>
              <a:gd name="connsiteX52" fmla="*/ 83018 w 739581"/>
              <a:gd name="connsiteY52" fmla="*/ 483910 h 748604"/>
              <a:gd name="connsiteX53" fmla="*/ 81394 w 739581"/>
              <a:gd name="connsiteY53" fmla="*/ 483549 h 748604"/>
              <a:gd name="connsiteX54" fmla="*/ 79529 w 739581"/>
              <a:gd name="connsiteY54" fmla="*/ 483790 h 748604"/>
              <a:gd name="connsiteX55" fmla="*/ 76822 w 739581"/>
              <a:gd name="connsiteY55" fmla="*/ 485053 h 748604"/>
              <a:gd name="connsiteX56" fmla="*/ 72791 w 739581"/>
              <a:gd name="connsiteY56" fmla="*/ 485414 h 748604"/>
              <a:gd name="connsiteX57" fmla="*/ 68941 w 739581"/>
              <a:gd name="connsiteY57" fmla="*/ 484452 h 748604"/>
              <a:gd name="connsiteX58" fmla="*/ 67437 w 739581"/>
              <a:gd name="connsiteY58" fmla="*/ 484632 h 748604"/>
              <a:gd name="connsiteX59" fmla="*/ 66595 w 739581"/>
              <a:gd name="connsiteY59" fmla="*/ 483730 h 748604"/>
              <a:gd name="connsiteX60" fmla="*/ 65211 w 739581"/>
              <a:gd name="connsiteY60" fmla="*/ 484331 h 748604"/>
              <a:gd name="connsiteX61" fmla="*/ 62203 w 739581"/>
              <a:gd name="connsiteY61" fmla="*/ 483850 h 748604"/>
              <a:gd name="connsiteX62" fmla="*/ 59135 w 739581"/>
              <a:gd name="connsiteY62" fmla="*/ 481444 h 748604"/>
              <a:gd name="connsiteX63" fmla="*/ 60940 w 739581"/>
              <a:gd name="connsiteY63" fmla="*/ 479458 h 748604"/>
              <a:gd name="connsiteX64" fmla="*/ 60459 w 739581"/>
              <a:gd name="connsiteY64" fmla="*/ 477052 h 748604"/>
              <a:gd name="connsiteX65" fmla="*/ 58233 w 739581"/>
              <a:gd name="connsiteY65" fmla="*/ 476390 h 748604"/>
              <a:gd name="connsiteX66" fmla="*/ 54924 w 739581"/>
              <a:gd name="connsiteY66" fmla="*/ 476090 h 748604"/>
              <a:gd name="connsiteX67" fmla="*/ 52879 w 739581"/>
              <a:gd name="connsiteY67" fmla="*/ 476511 h 748604"/>
              <a:gd name="connsiteX68" fmla="*/ 50533 w 739581"/>
              <a:gd name="connsiteY68" fmla="*/ 475007 h 748604"/>
              <a:gd name="connsiteX69" fmla="*/ 50473 w 739581"/>
              <a:gd name="connsiteY69" fmla="*/ 473382 h 748604"/>
              <a:gd name="connsiteX70" fmla="*/ 49149 w 739581"/>
              <a:gd name="connsiteY70" fmla="*/ 472059 h 748604"/>
              <a:gd name="connsiteX71" fmla="*/ 46863 w 739581"/>
              <a:gd name="connsiteY71" fmla="*/ 472901 h 748604"/>
              <a:gd name="connsiteX72" fmla="*/ 45058 w 739581"/>
              <a:gd name="connsiteY72" fmla="*/ 472661 h 748604"/>
              <a:gd name="connsiteX73" fmla="*/ 43855 w 739581"/>
              <a:gd name="connsiteY73" fmla="*/ 471457 h 748604"/>
              <a:gd name="connsiteX74" fmla="*/ 43976 w 739581"/>
              <a:gd name="connsiteY74" fmla="*/ 469953 h 748604"/>
              <a:gd name="connsiteX75" fmla="*/ 43013 w 739581"/>
              <a:gd name="connsiteY75" fmla="*/ 468750 h 748604"/>
              <a:gd name="connsiteX76" fmla="*/ 41509 w 739581"/>
              <a:gd name="connsiteY76" fmla="*/ 468510 h 748604"/>
              <a:gd name="connsiteX77" fmla="*/ 40306 w 739581"/>
              <a:gd name="connsiteY77" fmla="*/ 469713 h 748604"/>
              <a:gd name="connsiteX78" fmla="*/ 37900 w 739581"/>
              <a:gd name="connsiteY78" fmla="*/ 470314 h 748604"/>
              <a:gd name="connsiteX79" fmla="*/ 35794 w 739581"/>
              <a:gd name="connsiteY79" fmla="*/ 473443 h 748604"/>
              <a:gd name="connsiteX80" fmla="*/ 36877 w 739581"/>
              <a:gd name="connsiteY80" fmla="*/ 476992 h 748604"/>
              <a:gd name="connsiteX81" fmla="*/ 35974 w 739581"/>
              <a:gd name="connsiteY81" fmla="*/ 478676 h 748604"/>
              <a:gd name="connsiteX82" fmla="*/ 34350 w 739581"/>
              <a:gd name="connsiteY82" fmla="*/ 477714 h 748604"/>
              <a:gd name="connsiteX83" fmla="*/ 29718 w 739581"/>
              <a:gd name="connsiteY83" fmla="*/ 476451 h 748604"/>
              <a:gd name="connsiteX84" fmla="*/ 27432 w 739581"/>
              <a:gd name="connsiteY84" fmla="*/ 473804 h 748604"/>
              <a:gd name="connsiteX85" fmla="*/ 25748 w 739581"/>
              <a:gd name="connsiteY85" fmla="*/ 468991 h 748604"/>
              <a:gd name="connsiteX86" fmla="*/ 23883 w 739581"/>
              <a:gd name="connsiteY86" fmla="*/ 468149 h 748604"/>
              <a:gd name="connsiteX87" fmla="*/ 22319 w 739581"/>
              <a:gd name="connsiteY87" fmla="*/ 468329 h 748604"/>
              <a:gd name="connsiteX88" fmla="*/ 20273 w 739581"/>
              <a:gd name="connsiteY88" fmla="*/ 467607 h 748604"/>
              <a:gd name="connsiteX89" fmla="*/ 17566 w 739581"/>
              <a:gd name="connsiteY89" fmla="*/ 462735 h 748604"/>
              <a:gd name="connsiteX90" fmla="*/ 15641 w 739581"/>
              <a:gd name="connsiteY90" fmla="*/ 461531 h 748604"/>
              <a:gd name="connsiteX91" fmla="*/ 13536 w 739581"/>
              <a:gd name="connsiteY91" fmla="*/ 461531 h 748604"/>
              <a:gd name="connsiteX92" fmla="*/ 13355 w 739581"/>
              <a:gd name="connsiteY92" fmla="*/ 459967 h 748604"/>
              <a:gd name="connsiteX93" fmla="*/ 14619 w 739581"/>
              <a:gd name="connsiteY93" fmla="*/ 459065 h 748604"/>
              <a:gd name="connsiteX94" fmla="*/ 14739 w 739581"/>
              <a:gd name="connsiteY94" fmla="*/ 457681 h 748604"/>
              <a:gd name="connsiteX95" fmla="*/ 13596 w 739581"/>
              <a:gd name="connsiteY95" fmla="*/ 456598 h 748604"/>
              <a:gd name="connsiteX96" fmla="*/ 11430 w 739581"/>
              <a:gd name="connsiteY96" fmla="*/ 456478 h 748604"/>
              <a:gd name="connsiteX97" fmla="*/ 10107 w 739581"/>
              <a:gd name="connsiteY97" fmla="*/ 455395 h 748604"/>
              <a:gd name="connsiteX98" fmla="*/ 7039 w 739581"/>
              <a:gd name="connsiteY98" fmla="*/ 453590 h 748604"/>
              <a:gd name="connsiteX99" fmla="*/ 6617 w 739581"/>
              <a:gd name="connsiteY99" fmla="*/ 452628 h 748604"/>
              <a:gd name="connsiteX100" fmla="*/ 7099 w 739581"/>
              <a:gd name="connsiteY100" fmla="*/ 449440 h 748604"/>
              <a:gd name="connsiteX101" fmla="*/ 9385 w 739581"/>
              <a:gd name="connsiteY101" fmla="*/ 447575 h 748604"/>
              <a:gd name="connsiteX102" fmla="*/ 7760 w 739581"/>
              <a:gd name="connsiteY102" fmla="*/ 445168 h 748604"/>
              <a:gd name="connsiteX103" fmla="*/ 5414 w 739581"/>
              <a:gd name="connsiteY103" fmla="*/ 444146 h 748604"/>
              <a:gd name="connsiteX104" fmla="*/ 3610 w 739581"/>
              <a:gd name="connsiteY104" fmla="*/ 444266 h 748604"/>
              <a:gd name="connsiteX105" fmla="*/ 0 w 739581"/>
              <a:gd name="connsiteY105" fmla="*/ 441378 h 748604"/>
              <a:gd name="connsiteX106" fmla="*/ 180 w 739581"/>
              <a:gd name="connsiteY106" fmla="*/ 440175 h 748604"/>
              <a:gd name="connsiteX107" fmla="*/ 15220 w 739581"/>
              <a:gd name="connsiteY107" fmla="*/ 442702 h 748604"/>
              <a:gd name="connsiteX108" fmla="*/ 15220 w 739581"/>
              <a:gd name="connsiteY108" fmla="*/ 442582 h 748604"/>
              <a:gd name="connsiteX109" fmla="*/ 34110 w 739581"/>
              <a:gd name="connsiteY109" fmla="*/ 445650 h 748604"/>
              <a:gd name="connsiteX110" fmla="*/ 39343 w 739581"/>
              <a:gd name="connsiteY110" fmla="*/ 446492 h 748604"/>
              <a:gd name="connsiteX111" fmla="*/ 41990 w 739581"/>
              <a:gd name="connsiteY111" fmla="*/ 430189 h 748604"/>
              <a:gd name="connsiteX112" fmla="*/ 42171 w 739581"/>
              <a:gd name="connsiteY112" fmla="*/ 430189 h 748604"/>
              <a:gd name="connsiteX113" fmla="*/ 44818 w 739581"/>
              <a:gd name="connsiteY113" fmla="*/ 414127 h 748604"/>
              <a:gd name="connsiteX114" fmla="*/ 45058 w 739581"/>
              <a:gd name="connsiteY114" fmla="*/ 414127 h 748604"/>
              <a:gd name="connsiteX115" fmla="*/ 47465 w 739581"/>
              <a:gd name="connsiteY115" fmla="*/ 399268 h 748604"/>
              <a:gd name="connsiteX116" fmla="*/ 42171 w 739581"/>
              <a:gd name="connsiteY116" fmla="*/ 389222 h 748604"/>
              <a:gd name="connsiteX117" fmla="*/ 40607 w 739581"/>
              <a:gd name="connsiteY117" fmla="*/ 387116 h 748604"/>
              <a:gd name="connsiteX118" fmla="*/ 38321 w 739581"/>
              <a:gd name="connsiteY118" fmla="*/ 384710 h 748604"/>
              <a:gd name="connsiteX119" fmla="*/ 34591 w 739581"/>
              <a:gd name="connsiteY119" fmla="*/ 378213 h 748604"/>
              <a:gd name="connsiteX120" fmla="*/ 33508 w 739581"/>
              <a:gd name="connsiteY120" fmla="*/ 375445 h 748604"/>
              <a:gd name="connsiteX121" fmla="*/ 30801 w 739581"/>
              <a:gd name="connsiteY121" fmla="*/ 372137 h 748604"/>
              <a:gd name="connsiteX122" fmla="*/ 28936 w 739581"/>
              <a:gd name="connsiteY122" fmla="*/ 367926 h 748604"/>
              <a:gd name="connsiteX123" fmla="*/ 28214 w 739581"/>
              <a:gd name="connsiteY123" fmla="*/ 363414 h 748604"/>
              <a:gd name="connsiteX124" fmla="*/ 27793 w 739581"/>
              <a:gd name="connsiteY124" fmla="*/ 361850 h 748604"/>
              <a:gd name="connsiteX125" fmla="*/ 17326 w 739581"/>
              <a:gd name="connsiteY125" fmla="*/ 357458 h 748604"/>
              <a:gd name="connsiteX126" fmla="*/ 16844 w 739581"/>
              <a:gd name="connsiteY126" fmla="*/ 354751 h 748604"/>
              <a:gd name="connsiteX127" fmla="*/ 17265 w 739581"/>
              <a:gd name="connsiteY127" fmla="*/ 354150 h 748604"/>
              <a:gd name="connsiteX128" fmla="*/ 14197 w 739581"/>
              <a:gd name="connsiteY128" fmla="*/ 353608 h 748604"/>
              <a:gd name="connsiteX129" fmla="*/ 14077 w 739581"/>
              <a:gd name="connsiteY129" fmla="*/ 353247 h 748604"/>
              <a:gd name="connsiteX130" fmla="*/ 2647 w 739581"/>
              <a:gd name="connsiteY130" fmla="*/ 351262 h 748604"/>
              <a:gd name="connsiteX131" fmla="*/ 3610 w 739581"/>
              <a:gd name="connsiteY131" fmla="*/ 345246 h 748604"/>
              <a:gd name="connsiteX132" fmla="*/ 6317 w 739581"/>
              <a:gd name="connsiteY132" fmla="*/ 329665 h 748604"/>
              <a:gd name="connsiteX133" fmla="*/ 10708 w 739581"/>
              <a:gd name="connsiteY133" fmla="*/ 331651 h 748604"/>
              <a:gd name="connsiteX134" fmla="*/ 12092 w 739581"/>
              <a:gd name="connsiteY134" fmla="*/ 324492 h 748604"/>
              <a:gd name="connsiteX135" fmla="*/ 14197 w 739581"/>
              <a:gd name="connsiteY135" fmla="*/ 323409 h 748604"/>
              <a:gd name="connsiteX136" fmla="*/ 14498 w 739581"/>
              <a:gd name="connsiteY136" fmla="*/ 322206 h 748604"/>
              <a:gd name="connsiteX137" fmla="*/ 17025 w 739581"/>
              <a:gd name="connsiteY137" fmla="*/ 319619 h 748604"/>
              <a:gd name="connsiteX138" fmla="*/ 20514 w 739581"/>
              <a:gd name="connsiteY138" fmla="*/ 317934 h 748604"/>
              <a:gd name="connsiteX139" fmla="*/ 21717 w 739581"/>
              <a:gd name="connsiteY139" fmla="*/ 312340 h 748604"/>
              <a:gd name="connsiteX140" fmla="*/ 28755 w 739581"/>
              <a:gd name="connsiteY140" fmla="*/ 322326 h 748604"/>
              <a:gd name="connsiteX141" fmla="*/ 53420 w 739581"/>
              <a:gd name="connsiteY141" fmla="*/ 357579 h 748604"/>
              <a:gd name="connsiteX142" fmla="*/ 54202 w 739581"/>
              <a:gd name="connsiteY142" fmla="*/ 356676 h 748604"/>
              <a:gd name="connsiteX143" fmla="*/ 56849 w 739581"/>
              <a:gd name="connsiteY143" fmla="*/ 357458 h 748604"/>
              <a:gd name="connsiteX144" fmla="*/ 57210 w 739581"/>
              <a:gd name="connsiteY144" fmla="*/ 355232 h 748604"/>
              <a:gd name="connsiteX145" fmla="*/ 58955 w 739581"/>
              <a:gd name="connsiteY145" fmla="*/ 354150 h 748604"/>
              <a:gd name="connsiteX146" fmla="*/ 60218 w 739581"/>
              <a:gd name="connsiteY146" fmla="*/ 354510 h 748604"/>
              <a:gd name="connsiteX147" fmla="*/ 60579 w 739581"/>
              <a:gd name="connsiteY147" fmla="*/ 356917 h 748604"/>
              <a:gd name="connsiteX148" fmla="*/ 62805 w 739581"/>
              <a:gd name="connsiteY148" fmla="*/ 358000 h 748604"/>
              <a:gd name="connsiteX149" fmla="*/ 65031 w 739581"/>
              <a:gd name="connsiteY149" fmla="*/ 357037 h 748604"/>
              <a:gd name="connsiteX150" fmla="*/ 66655 w 739581"/>
              <a:gd name="connsiteY150" fmla="*/ 357518 h 748604"/>
              <a:gd name="connsiteX151" fmla="*/ 67738 w 739581"/>
              <a:gd name="connsiteY151" fmla="*/ 358902 h 748604"/>
              <a:gd name="connsiteX152" fmla="*/ 69543 w 739581"/>
              <a:gd name="connsiteY152" fmla="*/ 357097 h 748604"/>
              <a:gd name="connsiteX153" fmla="*/ 71107 w 739581"/>
              <a:gd name="connsiteY153" fmla="*/ 357218 h 748604"/>
              <a:gd name="connsiteX154" fmla="*/ 72009 w 739581"/>
              <a:gd name="connsiteY154" fmla="*/ 356375 h 748604"/>
              <a:gd name="connsiteX155" fmla="*/ 73754 w 739581"/>
              <a:gd name="connsiteY155" fmla="*/ 356616 h 748604"/>
              <a:gd name="connsiteX156" fmla="*/ 74175 w 739581"/>
              <a:gd name="connsiteY156" fmla="*/ 357218 h 748604"/>
              <a:gd name="connsiteX157" fmla="*/ 75619 w 739581"/>
              <a:gd name="connsiteY157" fmla="*/ 356436 h 748604"/>
              <a:gd name="connsiteX158" fmla="*/ 75799 w 739581"/>
              <a:gd name="connsiteY158" fmla="*/ 354691 h 748604"/>
              <a:gd name="connsiteX159" fmla="*/ 77002 w 739581"/>
              <a:gd name="connsiteY159" fmla="*/ 355052 h 748604"/>
              <a:gd name="connsiteX160" fmla="*/ 79890 w 739581"/>
              <a:gd name="connsiteY160" fmla="*/ 352646 h 748604"/>
              <a:gd name="connsiteX161" fmla="*/ 79769 w 739581"/>
              <a:gd name="connsiteY161" fmla="*/ 351743 h 748604"/>
              <a:gd name="connsiteX162" fmla="*/ 83680 w 739581"/>
              <a:gd name="connsiteY162" fmla="*/ 350179 h 748604"/>
              <a:gd name="connsiteX163" fmla="*/ 85424 w 739581"/>
              <a:gd name="connsiteY163" fmla="*/ 350480 h 748604"/>
              <a:gd name="connsiteX164" fmla="*/ 85725 w 739581"/>
              <a:gd name="connsiteY164" fmla="*/ 351863 h 748604"/>
              <a:gd name="connsiteX165" fmla="*/ 86928 w 739581"/>
              <a:gd name="connsiteY165" fmla="*/ 351503 h 748604"/>
              <a:gd name="connsiteX166" fmla="*/ 87771 w 739581"/>
              <a:gd name="connsiteY166" fmla="*/ 350059 h 748604"/>
              <a:gd name="connsiteX167" fmla="*/ 89214 w 739581"/>
              <a:gd name="connsiteY167" fmla="*/ 350360 h 748604"/>
              <a:gd name="connsiteX168" fmla="*/ 90117 w 739581"/>
              <a:gd name="connsiteY168" fmla="*/ 347713 h 748604"/>
              <a:gd name="connsiteX169" fmla="*/ 91921 w 739581"/>
              <a:gd name="connsiteY169" fmla="*/ 349277 h 748604"/>
              <a:gd name="connsiteX170" fmla="*/ 93124 w 739581"/>
              <a:gd name="connsiteY170" fmla="*/ 348254 h 748604"/>
              <a:gd name="connsiteX171" fmla="*/ 94147 w 739581"/>
              <a:gd name="connsiteY171" fmla="*/ 348615 h 748604"/>
              <a:gd name="connsiteX172" fmla="*/ 99321 w 739581"/>
              <a:gd name="connsiteY172" fmla="*/ 343622 h 748604"/>
              <a:gd name="connsiteX173" fmla="*/ 101005 w 739581"/>
              <a:gd name="connsiteY173" fmla="*/ 343020 h 748604"/>
              <a:gd name="connsiteX174" fmla="*/ 102028 w 739581"/>
              <a:gd name="connsiteY174" fmla="*/ 343441 h 748604"/>
              <a:gd name="connsiteX175" fmla="*/ 102750 w 739581"/>
              <a:gd name="connsiteY175" fmla="*/ 342178 h 748604"/>
              <a:gd name="connsiteX176" fmla="*/ 103712 w 739581"/>
              <a:gd name="connsiteY176" fmla="*/ 341577 h 748604"/>
              <a:gd name="connsiteX177" fmla="*/ 104194 w 739581"/>
              <a:gd name="connsiteY177" fmla="*/ 339290 h 748604"/>
              <a:gd name="connsiteX178" fmla="*/ 105156 w 739581"/>
              <a:gd name="connsiteY178" fmla="*/ 339591 h 748604"/>
              <a:gd name="connsiteX179" fmla="*/ 105697 w 739581"/>
              <a:gd name="connsiteY179" fmla="*/ 338388 h 748604"/>
              <a:gd name="connsiteX180" fmla="*/ 105397 w 739581"/>
              <a:gd name="connsiteY180" fmla="*/ 337546 h 748604"/>
              <a:gd name="connsiteX181" fmla="*/ 105758 w 739581"/>
              <a:gd name="connsiteY181" fmla="*/ 335922 h 748604"/>
              <a:gd name="connsiteX182" fmla="*/ 104915 w 739581"/>
              <a:gd name="connsiteY182" fmla="*/ 335260 h 748604"/>
              <a:gd name="connsiteX183" fmla="*/ 107743 w 739581"/>
              <a:gd name="connsiteY183" fmla="*/ 332252 h 748604"/>
              <a:gd name="connsiteX184" fmla="*/ 107442 w 739581"/>
              <a:gd name="connsiteY184" fmla="*/ 330929 h 748604"/>
              <a:gd name="connsiteX185" fmla="*/ 108826 w 739581"/>
              <a:gd name="connsiteY185" fmla="*/ 328703 h 748604"/>
              <a:gd name="connsiteX186" fmla="*/ 109427 w 739581"/>
              <a:gd name="connsiteY186" fmla="*/ 328522 h 748604"/>
              <a:gd name="connsiteX187" fmla="*/ 112074 w 739581"/>
              <a:gd name="connsiteY187" fmla="*/ 326116 h 748604"/>
              <a:gd name="connsiteX188" fmla="*/ 114721 w 739581"/>
              <a:gd name="connsiteY188" fmla="*/ 327439 h 748604"/>
              <a:gd name="connsiteX189" fmla="*/ 117970 w 739581"/>
              <a:gd name="connsiteY189" fmla="*/ 328221 h 748604"/>
              <a:gd name="connsiteX190" fmla="*/ 118391 w 739581"/>
              <a:gd name="connsiteY190" fmla="*/ 326296 h 748604"/>
              <a:gd name="connsiteX191" fmla="*/ 119774 w 739581"/>
              <a:gd name="connsiteY191" fmla="*/ 325695 h 748604"/>
              <a:gd name="connsiteX192" fmla="*/ 120978 w 739581"/>
              <a:gd name="connsiteY192" fmla="*/ 324251 h 748604"/>
              <a:gd name="connsiteX193" fmla="*/ 120677 w 739581"/>
              <a:gd name="connsiteY193" fmla="*/ 322206 h 748604"/>
              <a:gd name="connsiteX194" fmla="*/ 121218 w 739581"/>
              <a:gd name="connsiteY194" fmla="*/ 321303 h 748604"/>
              <a:gd name="connsiteX195" fmla="*/ 120617 w 739581"/>
              <a:gd name="connsiteY195" fmla="*/ 318055 h 748604"/>
              <a:gd name="connsiteX196" fmla="*/ 121158 w 739581"/>
              <a:gd name="connsiteY196" fmla="*/ 316852 h 748604"/>
              <a:gd name="connsiteX197" fmla="*/ 122722 w 739581"/>
              <a:gd name="connsiteY197" fmla="*/ 316430 h 748604"/>
              <a:gd name="connsiteX198" fmla="*/ 123865 w 739581"/>
              <a:gd name="connsiteY198" fmla="*/ 315648 h 748604"/>
              <a:gd name="connsiteX199" fmla="*/ 123865 w 739581"/>
              <a:gd name="connsiteY199" fmla="*/ 314445 h 748604"/>
              <a:gd name="connsiteX200" fmla="*/ 125911 w 739581"/>
              <a:gd name="connsiteY200" fmla="*/ 311738 h 748604"/>
              <a:gd name="connsiteX201" fmla="*/ 127114 w 739581"/>
              <a:gd name="connsiteY201" fmla="*/ 310896 h 748604"/>
              <a:gd name="connsiteX202" fmla="*/ 129640 w 739581"/>
              <a:gd name="connsiteY202" fmla="*/ 310595 h 748604"/>
              <a:gd name="connsiteX203" fmla="*/ 131144 w 739581"/>
              <a:gd name="connsiteY203" fmla="*/ 310776 h 748604"/>
              <a:gd name="connsiteX204" fmla="*/ 133129 w 739581"/>
              <a:gd name="connsiteY204" fmla="*/ 309512 h 748604"/>
              <a:gd name="connsiteX205" fmla="*/ 133912 w 739581"/>
              <a:gd name="connsiteY205" fmla="*/ 309873 h 748604"/>
              <a:gd name="connsiteX206" fmla="*/ 137160 w 739581"/>
              <a:gd name="connsiteY206" fmla="*/ 309272 h 748604"/>
              <a:gd name="connsiteX207" fmla="*/ 137822 w 739581"/>
              <a:gd name="connsiteY207" fmla="*/ 308851 h 748604"/>
              <a:gd name="connsiteX208" fmla="*/ 142574 w 739581"/>
              <a:gd name="connsiteY208" fmla="*/ 308309 h 748604"/>
              <a:gd name="connsiteX209" fmla="*/ 144138 w 739581"/>
              <a:gd name="connsiteY209" fmla="*/ 307106 h 748604"/>
              <a:gd name="connsiteX210" fmla="*/ 146184 w 739581"/>
              <a:gd name="connsiteY210" fmla="*/ 307166 h 748604"/>
              <a:gd name="connsiteX211" fmla="*/ 147387 w 739581"/>
              <a:gd name="connsiteY211" fmla="*/ 308369 h 748604"/>
              <a:gd name="connsiteX212" fmla="*/ 149914 w 739581"/>
              <a:gd name="connsiteY212" fmla="*/ 308490 h 748604"/>
              <a:gd name="connsiteX213" fmla="*/ 150996 w 739581"/>
              <a:gd name="connsiteY213" fmla="*/ 307708 h 748604"/>
              <a:gd name="connsiteX214" fmla="*/ 154185 w 739581"/>
              <a:gd name="connsiteY214" fmla="*/ 307527 h 748604"/>
              <a:gd name="connsiteX215" fmla="*/ 157193 w 739581"/>
              <a:gd name="connsiteY215" fmla="*/ 306805 h 748604"/>
              <a:gd name="connsiteX216" fmla="*/ 158576 w 739581"/>
              <a:gd name="connsiteY216" fmla="*/ 305903 h 748604"/>
              <a:gd name="connsiteX217" fmla="*/ 159418 w 739581"/>
              <a:gd name="connsiteY217" fmla="*/ 302293 h 748604"/>
              <a:gd name="connsiteX218" fmla="*/ 161524 w 739581"/>
              <a:gd name="connsiteY218" fmla="*/ 298985 h 748604"/>
              <a:gd name="connsiteX219" fmla="*/ 163690 w 739581"/>
              <a:gd name="connsiteY219" fmla="*/ 296278 h 748604"/>
              <a:gd name="connsiteX220" fmla="*/ 166337 w 739581"/>
              <a:gd name="connsiteY220" fmla="*/ 294473 h 748604"/>
              <a:gd name="connsiteX221" fmla="*/ 166758 w 739581"/>
              <a:gd name="connsiteY221" fmla="*/ 293029 h 748604"/>
              <a:gd name="connsiteX222" fmla="*/ 169525 w 739581"/>
              <a:gd name="connsiteY222" fmla="*/ 290142 h 748604"/>
              <a:gd name="connsiteX223" fmla="*/ 171029 w 739581"/>
              <a:gd name="connsiteY223" fmla="*/ 285810 h 748604"/>
              <a:gd name="connsiteX224" fmla="*/ 173014 w 739581"/>
              <a:gd name="connsiteY224" fmla="*/ 283825 h 748604"/>
              <a:gd name="connsiteX225" fmla="*/ 172052 w 739581"/>
              <a:gd name="connsiteY225" fmla="*/ 280757 h 748604"/>
              <a:gd name="connsiteX226" fmla="*/ 169465 w 739581"/>
              <a:gd name="connsiteY226" fmla="*/ 277448 h 748604"/>
              <a:gd name="connsiteX227" fmla="*/ 172172 w 739581"/>
              <a:gd name="connsiteY227" fmla="*/ 278170 h 748604"/>
              <a:gd name="connsiteX228" fmla="*/ 175721 w 739581"/>
              <a:gd name="connsiteY228" fmla="*/ 279855 h 748604"/>
              <a:gd name="connsiteX229" fmla="*/ 177646 w 739581"/>
              <a:gd name="connsiteY229" fmla="*/ 282923 h 748604"/>
              <a:gd name="connsiteX230" fmla="*/ 177646 w 739581"/>
              <a:gd name="connsiteY230" fmla="*/ 284727 h 748604"/>
              <a:gd name="connsiteX231" fmla="*/ 178428 w 739581"/>
              <a:gd name="connsiteY231" fmla="*/ 285810 h 748604"/>
              <a:gd name="connsiteX232" fmla="*/ 178729 w 739581"/>
              <a:gd name="connsiteY232" fmla="*/ 289841 h 748604"/>
              <a:gd name="connsiteX233" fmla="*/ 178188 w 739581"/>
              <a:gd name="connsiteY233" fmla="*/ 291164 h 748604"/>
              <a:gd name="connsiteX234" fmla="*/ 178609 w 739581"/>
              <a:gd name="connsiteY234" fmla="*/ 295195 h 748604"/>
              <a:gd name="connsiteX235" fmla="*/ 177767 w 739581"/>
              <a:gd name="connsiteY235" fmla="*/ 297060 h 748604"/>
              <a:gd name="connsiteX236" fmla="*/ 178789 w 739581"/>
              <a:gd name="connsiteY236" fmla="*/ 299045 h 748604"/>
              <a:gd name="connsiteX237" fmla="*/ 178849 w 739581"/>
              <a:gd name="connsiteY237" fmla="*/ 300850 h 748604"/>
              <a:gd name="connsiteX238" fmla="*/ 181376 w 739581"/>
              <a:gd name="connsiteY238" fmla="*/ 302233 h 748604"/>
              <a:gd name="connsiteX239" fmla="*/ 182459 w 739581"/>
              <a:gd name="connsiteY239" fmla="*/ 304038 h 748604"/>
              <a:gd name="connsiteX240" fmla="*/ 183422 w 739581"/>
              <a:gd name="connsiteY240" fmla="*/ 303436 h 748604"/>
              <a:gd name="connsiteX241" fmla="*/ 185407 w 739581"/>
              <a:gd name="connsiteY241" fmla="*/ 303316 h 748604"/>
              <a:gd name="connsiteX242" fmla="*/ 185647 w 739581"/>
              <a:gd name="connsiteY242" fmla="*/ 304399 h 748604"/>
              <a:gd name="connsiteX243" fmla="*/ 184023 w 739581"/>
              <a:gd name="connsiteY243" fmla="*/ 306204 h 748604"/>
              <a:gd name="connsiteX244" fmla="*/ 184805 w 739581"/>
              <a:gd name="connsiteY244" fmla="*/ 307708 h 748604"/>
              <a:gd name="connsiteX245" fmla="*/ 186309 w 739581"/>
              <a:gd name="connsiteY245" fmla="*/ 307828 h 748604"/>
              <a:gd name="connsiteX246" fmla="*/ 185828 w 739581"/>
              <a:gd name="connsiteY246" fmla="*/ 309272 h 748604"/>
              <a:gd name="connsiteX247" fmla="*/ 186851 w 739581"/>
              <a:gd name="connsiteY247" fmla="*/ 310355 h 748604"/>
              <a:gd name="connsiteX248" fmla="*/ 187693 w 739581"/>
              <a:gd name="connsiteY248" fmla="*/ 309512 h 748604"/>
              <a:gd name="connsiteX249" fmla="*/ 189738 w 739581"/>
              <a:gd name="connsiteY249" fmla="*/ 309151 h 748604"/>
              <a:gd name="connsiteX250" fmla="*/ 191182 w 739581"/>
              <a:gd name="connsiteY250" fmla="*/ 307828 h 748604"/>
              <a:gd name="connsiteX251" fmla="*/ 192084 w 739581"/>
              <a:gd name="connsiteY251" fmla="*/ 308670 h 748604"/>
              <a:gd name="connsiteX252" fmla="*/ 193709 w 739581"/>
              <a:gd name="connsiteY252" fmla="*/ 308971 h 748604"/>
              <a:gd name="connsiteX253" fmla="*/ 194551 w 739581"/>
              <a:gd name="connsiteY253" fmla="*/ 309813 h 748604"/>
              <a:gd name="connsiteX254" fmla="*/ 197438 w 739581"/>
              <a:gd name="connsiteY254" fmla="*/ 310294 h 748604"/>
              <a:gd name="connsiteX255" fmla="*/ 198281 w 739581"/>
              <a:gd name="connsiteY255" fmla="*/ 308490 h 748604"/>
              <a:gd name="connsiteX256" fmla="*/ 199604 w 739581"/>
              <a:gd name="connsiteY256" fmla="*/ 306685 h 748604"/>
              <a:gd name="connsiteX257" fmla="*/ 200627 w 739581"/>
              <a:gd name="connsiteY257" fmla="*/ 306685 h 748604"/>
              <a:gd name="connsiteX258" fmla="*/ 201529 w 739581"/>
              <a:gd name="connsiteY258" fmla="*/ 304700 h 748604"/>
              <a:gd name="connsiteX259" fmla="*/ 199243 w 739581"/>
              <a:gd name="connsiteY259" fmla="*/ 303076 h 748604"/>
              <a:gd name="connsiteX260" fmla="*/ 199063 w 739581"/>
              <a:gd name="connsiteY260" fmla="*/ 302354 h 748604"/>
              <a:gd name="connsiteX261" fmla="*/ 200025 w 739581"/>
              <a:gd name="connsiteY261" fmla="*/ 300850 h 748604"/>
              <a:gd name="connsiteX262" fmla="*/ 200266 w 739581"/>
              <a:gd name="connsiteY262" fmla="*/ 298925 h 748604"/>
              <a:gd name="connsiteX263" fmla="*/ 198942 w 739581"/>
              <a:gd name="connsiteY263" fmla="*/ 298624 h 748604"/>
              <a:gd name="connsiteX264" fmla="*/ 198341 w 739581"/>
              <a:gd name="connsiteY264" fmla="*/ 296819 h 748604"/>
              <a:gd name="connsiteX265" fmla="*/ 197017 w 739581"/>
              <a:gd name="connsiteY265" fmla="*/ 298022 h 748604"/>
              <a:gd name="connsiteX266" fmla="*/ 195573 w 739581"/>
              <a:gd name="connsiteY266" fmla="*/ 297962 h 748604"/>
              <a:gd name="connsiteX267" fmla="*/ 195393 w 739581"/>
              <a:gd name="connsiteY267" fmla="*/ 297180 h 748604"/>
              <a:gd name="connsiteX268" fmla="*/ 193769 w 739581"/>
              <a:gd name="connsiteY268" fmla="*/ 296398 h 748604"/>
              <a:gd name="connsiteX269" fmla="*/ 192205 w 739581"/>
              <a:gd name="connsiteY269" fmla="*/ 292548 h 748604"/>
              <a:gd name="connsiteX270" fmla="*/ 192626 w 739581"/>
              <a:gd name="connsiteY270" fmla="*/ 290142 h 748604"/>
              <a:gd name="connsiteX271" fmla="*/ 193408 w 739581"/>
              <a:gd name="connsiteY271" fmla="*/ 288758 h 748604"/>
              <a:gd name="connsiteX272" fmla="*/ 194551 w 739581"/>
              <a:gd name="connsiteY272" fmla="*/ 288577 h 748604"/>
              <a:gd name="connsiteX273" fmla="*/ 194430 w 739581"/>
              <a:gd name="connsiteY273" fmla="*/ 287254 h 748604"/>
              <a:gd name="connsiteX274" fmla="*/ 195874 w 739581"/>
              <a:gd name="connsiteY274" fmla="*/ 286652 h 748604"/>
              <a:gd name="connsiteX275" fmla="*/ 197138 w 739581"/>
              <a:gd name="connsiteY275" fmla="*/ 285209 h 748604"/>
              <a:gd name="connsiteX276" fmla="*/ 198341 w 739581"/>
              <a:gd name="connsiteY276" fmla="*/ 285930 h 748604"/>
              <a:gd name="connsiteX277" fmla="*/ 199965 w 739581"/>
              <a:gd name="connsiteY277" fmla="*/ 284547 h 748604"/>
              <a:gd name="connsiteX278" fmla="*/ 200627 w 739581"/>
              <a:gd name="connsiteY278" fmla="*/ 282201 h 748604"/>
              <a:gd name="connsiteX279" fmla="*/ 197619 w 739581"/>
              <a:gd name="connsiteY279" fmla="*/ 281780 h 748604"/>
              <a:gd name="connsiteX280" fmla="*/ 196837 w 739581"/>
              <a:gd name="connsiteY280" fmla="*/ 279373 h 748604"/>
              <a:gd name="connsiteX281" fmla="*/ 195453 w 739581"/>
              <a:gd name="connsiteY281" fmla="*/ 278591 h 748604"/>
              <a:gd name="connsiteX282" fmla="*/ 194731 w 739581"/>
              <a:gd name="connsiteY282" fmla="*/ 277147 h 748604"/>
              <a:gd name="connsiteX283" fmla="*/ 197378 w 739581"/>
              <a:gd name="connsiteY283" fmla="*/ 276125 h 748604"/>
              <a:gd name="connsiteX284" fmla="*/ 199303 w 739581"/>
              <a:gd name="connsiteY284" fmla="*/ 273718 h 748604"/>
              <a:gd name="connsiteX285" fmla="*/ 198702 w 739581"/>
              <a:gd name="connsiteY285" fmla="*/ 270891 h 748604"/>
              <a:gd name="connsiteX286" fmla="*/ 197920 w 739581"/>
              <a:gd name="connsiteY286" fmla="*/ 269928 h 748604"/>
              <a:gd name="connsiteX287" fmla="*/ 196115 w 739581"/>
              <a:gd name="connsiteY287" fmla="*/ 269748 h 748604"/>
              <a:gd name="connsiteX288" fmla="*/ 195393 w 739581"/>
              <a:gd name="connsiteY288" fmla="*/ 268605 h 748604"/>
              <a:gd name="connsiteX289" fmla="*/ 193829 w 739581"/>
              <a:gd name="connsiteY289" fmla="*/ 269267 h 748604"/>
              <a:gd name="connsiteX290" fmla="*/ 192686 w 739581"/>
              <a:gd name="connsiteY290" fmla="*/ 266860 h 748604"/>
              <a:gd name="connsiteX291" fmla="*/ 191483 w 739581"/>
              <a:gd name="connsiteY291" fmla="*/ 265778 h 748604"/>
              <a:gd name="connsiteX292" fmla="*/ 190520 w 739581"/>
              <a:gd name="connsiteY292" fmla="*/ 266379 h 748604"/>
              <a:gd name="connsiteX293" fmla="*/ 189377 w 739581"/>
              <a:gd name="connsiteY293" fmla="*/ 266018 h 748604"/>
              <a:gd name="connsiteX294" fmla="*/ 187933 w 739581"/>
              <a:gd name="connsiteY294" fmla="*/ 266499 h 748604"/>
              <a:gd name="connsiteX295" fmla="*/ 187993 w 739581"/>
              <a:gd name="connsiteY295" fmla="*/ 265356 h 748604"/>
              <a:gd name="connsiteX296" fmla="*/ 185527 w 739581"/>
              <a:gd name="connsiteY296" fmla="*/ 261807 h 748604"/>
              <a:gd name="connsiteX297" fmla="*/ 183722 w 739581"/>
              <a:gd name="connsiteY297" fmla="*/ 261927 h 748604"/>
              <a:gd name="connsiteX298" fmla="*/ 180895 w 739581"/>
              <a:gd name="connsiteY298" fmla="*/ 259040 h 748604"/>
              <a:gd name="connsiteX299" fmla="*/ 181857 w 739581"/>
              <a:gd name="connsiteY299" fmla="*/ 257115 h 748604"/>
              <a:gd name="connsiteX300" fmla="*/ 181015 w 739581"/>
              <a:gd name="connsiteY300" fmla="*/ 255671 h 748604"/>
              <a:gd name="connsiteX301" fmla="*/ 180835 w 739581"/>
              <a:gd name="connsiteY301" fmla="*/ 252783 h 748604"/>
              <a:gd name="connsiteX302" fmla="*/ 182880 w 739581"/>
              <a:gd name="connsiteY302" fmla="*/ 252302 h 748604"/>
              <a:gd name="connsiteX303" fmla="*/ 183482 w 739581"/>
              <a:gd name="connsiteY303" fmla="*/ 250618 h 748604"/>
              <a:gd name="connsiteX304" fmla="*/ 182519 w 739581"/>
              <a:gd name="connsiteY304" fmla="*/ 248813 h 748604"/>
              <a:gd name="connsiteX305" fmla="*/ 183121 w 739581"/>
              <a:gd name="connsiteY305" fmla="*/ 247911 h 748604"/>
              <a:gd name="connsiteX306" fmla="*/ 182700 w 739581"/>
              <a:gd name="connsiteY306" fmla="*/ 246587 h 748604"/>
              <a:gd name="connsiteX307" fmla="*/ 183061 w 739581"/>
              <a:gd name="connsiteY307" fmla="*/ 244000 h 748604"/>
              <a:gd name="connsiteX308" fmla="*/ 182038 w 739581"/>
              <a:gd name="connsiteY308" fmla="*/ 241293 h 748604"/>
              <a:gd name="connsiteX309" fmla="*/ 180654 w 739581"/>
              <a:gd name="connsiteY309" fmla="*/ 242857 h 748604"/>
              <a:gd name="connsiteX310" fmla="*/ 178489 w 739581"/>
              <a:gd name="connsiteY310" fmla="*/ 243399 h 748604"/>
              <a:gd name="connsiteX311" fmla="*/ 177887 w 739581"/>
              <a:gd name="connsiteY311" fmla="*/ 242256 h 748604"/>
              <a:gd name="connsiteX312" fmla="*/ 177767 w 739581"/>
              <a:gd name="connsiteY312" fmla="*/ 239188 h 748604"/>
              <a:gd name="connsiteX313" fmla="*/ 176744 w 739581"/>
              <a:gd name="connsiteY313" fmla="*/ 238285 h 748604"/>
              <a:gd name="connsiteX314" fmla="*/ 174699 w 739581"/>
              <a:gd name="connsiteY314" fmla="*/ 237985 h 748604"/>
              <a:gd name="connsiteX315" fmla="*/ 173796 w 739581"/>
              <a:gd name="connsiteY315" fmla="*/ 239188 h 748604"/>
              <a:gd name="connsiteX316" fmla="*/ 173796 w 739581"/>
              <a:gd name="connsiteY316" fmla="*/ 240451 h 748604"/>
              <a:gd name="connsiteX317" fmla="*/ 172894 w 739581"/>
              <a:gd name="connsiteY317" fmla="*/ 239849 h 748604"/>
              <a:gd name="connsiteX318" fmla="*/ 173014 w 739581"/>
              <a:gd name="connsiteY318" fmla="*/ 237082 h 748604"/>
              <a:gd name="connsiteX319" fmla="*/ 170247 w 739581"/>
              <a:gd name="connsiteY319" fmla="*/ 235879 h 748604"/>
              <a:gd name="connsiteX320" fmla="*/ 169525 w 739581"/>
              <a:gd name="connsiteY320" fmla="*/ 234315 h 748604"/>
              <a:gd name="connsiteX321" fmla="*/ 168382 w 739581"/>
              <a:gd name="connsiteY321" fmla="*/ 233713 h 748604"/>
              <a:gd name="connsiteX322" fmla="*/ 167901 w 739581"/>
              <a:gd name="connsiteY322" fmla="*/ 231728 h 748604"/>
              <a:gd name="connsiteX323" fmla="*/ 168021 w 739581"/>
              <a:gd name="connsiteY323" fmla="*/ 230224 h 748604"/>
              <a:gd name="connsiteX324" fmla="*/ 169284 w 739581"/>
              <a:gd name="connsiteY324" fmla="*/ 229923 h 748604"/>
              <a:gd name="connsiteX325" fmla="*/ 169766 w 739581"/>
              <a:gd name="connsiteY325" fmla="*/ 227517 h 748604"/>
              <a:gd name="connsiteX326" fmla="*/ 171210 w 739581"/>
              <a:gd name="connsiteY326" fmla="*/ 227637 h 748604"/>
              <a:gd name="connsiteX327" fmla="*/ 173315 w 739581"/>
              <a:gd name="connsiteY327" fmla="*/ 225712 h 748604"/>
              <a:gd name="connsiteX328" fmla="*/ 173616 w 739581"/>
              <a:gd name="connsiteY328" fmla="*/ 224569 h 748604"/>
              <a:gd name="connsiteX329" fmla="*/ 175661 w 739581"/>
              <a:gd name="connsiteY329" fmla="*/ 222765 h 748604"/>
              <a:gd name="connsiteX330" fmla="*/ 175781 w 739581"/>
              <a:gd name="connsiteY330" fmla="*/ 221020 h 748604"/>
              <a:gd name="connsiteX331" fmla="*/ 176864 w 739581"/>
              <a:gd name="connsiteY331" fmla="*/ 220298 h 748604"/>
              <a:gd name="connsiteX332" fmla="*/ 177285 w 739581"/>
              <a:gd name="connsiteY332" fmla="*/ 218794 h 748604"/>
              <a:gd name="connsiteX333" fmla="*/ 178128 w 739581"/>
              <a:gd name="connsiteY333" fmla="*/ 218313 h 748604"/>
              <a:gd name="connsiteX334" fmla="*/ 179150 w 739581"/>
              <a:gd name="connsiteY334" fmla="*/ 216388 h 748604"/>
              <a:gd name="connsiteX335" fmla="*/ 179692 w 739581"/>
              <a:gd name="connsiteY335" fmla="*/ 213200 h 748604"/>
              <a:gd name="connsiteX336" fmla="*/ 179571 w 739581"/>
              <a:gd name="connsiteY336" fmla="*/ 209771 h 748604"/>
              <a:gd name="connsiteX337" fmla="*/ 180895 w 739581"/>
              <a:gd name="connsiteY337" fmla="*/ 209049 h 748604"/>
              <a:gd name="connsiteX338" fmla="*/ 179571 w 739581"/>
              <a:gd name="connsiteY338" fmla="*/ 207545 h 748604"/>
              <a:gd name="connsiteX339" fmla="*/ 180895 w 739581"/>
              <a:gd name="connsiteY339" fmla="*/ 206642 h 748604"/>
              <a:gd name="connsiteX340" fmla="*/ 181075 w 739581"/>
              <a:gd name="connsiteY340" fmla="*/ 203755 h 748604"/>
              <a:gd name="connsiteX341" fmla="*/ 180113 w 739581"/>
              <a:gd name="connsiteY341" fmla="*/ 202431 h 748604"/>
              <a:gd name="connsiteX342" fmla="*/ 180414 w 739581"/>
              <a:gd name="connsiteY342" fmla="*/ 199724 h 748604"/>
              <a:gd name="connsiteX343" fmla="*/ 179451 w 739581"/>
              <a:gd name="connsiteY343" fmla="*/ 199484 h 748604"/>
              <a:gd name="connsiteX344" fmla="*/ 179451 w 739581"/>
              <a:gd name="connsiteY344" fmla="*/ 197980 h 748604"/>
              <a:gd name="connsiteX345" fmla="*/ 178248 w 739581"/>
              <a:gd name="connsiteY345" fmla="*/ 198280 h 748604"/>
              <a:gd name="connsiteX346" fmla="*/ 174879 w 739581"/>
              <a:gd name="connsiteY346" fmla="*/ 197438 h 748604"/>
              <a:gd name="connsiteX347" fmla="*/ 175180 w 739581"/>
              <a:gd name="connsiteY347" fmla="*/ 195994 h 748604"/>
              <a:gd name="connsiteX348" fmla="*/ 173496 w 739581"/>
              <a:gd name="connsiteY348" fmla="*/ 194611 h 748604"/>
              <a:gd name="connsiteX349" fmla="*/ 174277 w 739581"/>
              <a:gd name="connsiteY349" fmla="*/ 192686 h 748604"/>
              <a:gd name="connsiteX350" fmla="*/ 173556 w 739581"/>
              <a:gd name="connsiteY350" fmla="*/ 189437 h 748604"/>
              <a:gd name="connsiteX351" fmla="*/ 173435 w 739581"/>
              <a:gd name="connsiteY351" fmla="*/ 185467 h 748604"/>
              <a:gd name="connsiteX352" fmla="*/ 174939 w 739581"/>
              <a:gd name="connsiteY352" fmla="*/ 184264 h 748604"/>
              <a:gd name="connsiteX353" fmla="*/ 175240 w 739581"/>
              <a:gd name="connsiteY353" fmla="*/ 183301 h 748604"/>
              <a:gd name="connsiteX354" fmla="*/ 176985 w 739581"/>
              <a:gd name="connsiteY354" fmla="*/ 181617 h 748604"/>
              <a:gd name="connsiteX355" fmla="*/ 177466 w 739581"/>
              <a:gd name="connsiteY355" fmla="*/ 180113 h 748604"/>
              <a:gd name="connsiteX356" fmla="*/ 180173 w 739581"/>
              <a:gd name="connsiteY356" fmla="*/ 181496 h 748604"/>
              <a:gd name="connsiteX357" fmla="*/ 180775 w 739581"/>
              <a:gd name="connsiteY357" fmla="*/ 179692 h 748604"/>
              <a:gd name="connsiteX358" fmla="*/ 184023 w 739581"/>
              <a:gd name="connsiteY358" fmla="*/ 178970 h 748604"/>
              <a:gd name="connsiteX359" fmla="*/ 185166 w 739581"/>
              <a:gd name="connsiteY359" fmla="*/ 179992 h 748604"/>
              <a:gd name="connsiteX360" fmla="*/ 185828 w 739581"/>
              <a:gd name="connsiteY360" fmla="*/ 177586 h 748604"/>
              <a:gd name="connsiteX361" fmla="*/ 187031 w 739581"/>
              <a:gd name="connsiteY361" fmla="*/ 178729 h 748604"/>
              <a:gd name="connsiteX362" fmla="*/ 187632 w 739581"/>
              <a:gd name="connsiteY362" fmla="*/ 178128 h 748604"/>
              <a:gd name="connsiteX363" fmla="*/ 188836 w 739581"/>
              <a:gd name="connsiteY363" fmla="*/ 179331 h 748604"/>
              <a:gd name="connsiteX364" fmla="*/ 189257 w 739581"/>
              <a:gd name="connsiteY364" fmla="*/ 178188 h 748604"/>
              <a:gd name="connsiteX365" fmla="*/ 191122 w 739581"/>
              <a:gd name="connsiteY365" fmla="*/ 177285 h 748604"/>
              <a:gd name="connsiteX366" fmla="*/ 191723 w 739581"/>
              <a:gd name="connsiteY366" fmla="*/ 175842 h 748604"/>
              <a:gd name="connsiteX367" fmla="*/ 193648 w 739581"/>
              <a:gd name="connsiteY367" fmla="*/ 175601 h 748604"/>
              <a:gd name="connsiteX368" fmla="*/ 196536 w 739581"/>
              <a:gd name="connsiteY368" fmla="*/ 170307 h 748604"/>
              <a:gd name="connsiteX369" fmla="*/ 197619 w 739581"/>
              <a:gd name="connsiteY369" fmla="*/ 165915 h 748604"/>
              <a:gd name="connsiteX370" fmla="*/ 199243 w 739581"/>
              <a:gd name="connsiteY370" fmla="*/ 163870 h 748604"/>
              <a:gd name="connsiteX371" fmla="*/ 199363 w 739581"/>
              <a:gd name="connsiteY371" fmla="*/ 162727 h 748604"/>
              <a:gd name="connsiteX372" fmla="*/ 198401 w 739581"/>
              <a:gd name="connsiteY372" fmla="*/ 162126 h 748604"/>
              <a:gd name="connsiteX373" fmla="*/ 198040 w 739581"/>
              <a:gd name="connsiteY373" fmla="*/ 160802 h 748604"/>
              <a:gd name="connsiteX374" fmla="*/ 199785 w 739581"/>
              <a:gd name="connsiteY374" fmla="*/ 159599 h 748604"/>
              <a:gd name="connsiteX375" fmla="*/ 200386 w 739581"/>
              <a:gd name="connsiteY375" fmla="*/ 158396 h 748604"/>
              <a:gd name="connsiteX376" fmla="*/ 203033 w 739581"/>
              <a:gd name="connsiteY376" fmla="*/ 156832 h 748604"/>
              <a:gd name="connsiteX377" fmla="*/ 207184 w 739581"/>
              <a:gd name="connsiteY377" fmla="*/ 154786 h 748604"/>
              <a:gd name="connsiteX378" fmla="*/ 207665 w 739581"/>
              <a:gd name="connsiteY378" fmla="*/ 154064 h 748604"/>
              <a:gd name="connsiteX379" fmla="*/ 209410 w 739581"/>
              <a:gd name="connsiteY379" fmla="*/ 154666 h 748604"/>
              <a:gd name="connsiteX380" fmla="*/ 210011 w 739581"/>
              <a:gd name="connsiteY380" fmla="*/ 156711 h 748604"/>
              <a:gd name="connsiteX381" fmla="*/ 213741 w 739581"/>
              <a:gd name="connsiteY381" fmla="*/ 158937 h 748604"/>
              <a:gd name="connsiteX382" fmla="*/ 214042 w 739581"/>
              <a:gd name="connsiteY382" fmla="*/ 161945 h 748604"/>
              <a:gd name="connsiteX383" fmla="*/ 215967 w 739581"/>
              <a:gd name="connsiteY383" fmla="*/ 160441 h 748604"/>
              <a:gd name="connsiteX384" fmla="*/ 216629 w 739581"/>
              <a:gd name="connsiteY384" fmla="*/ 162065 h 748604"/>
              <a:gd name="connsiteX385" fmla="*/ 215847 w 739581"/>
              <a:gd name="connsiteY385" fmla="*/ 162847 h 748604"/>
              <a:gd name="connsiteX386" fmla="*/ 216388 w 739581"/>
              <a:gd name="connsiteY386" fmla="*/ 166216 h 748604"/>
              <a:gd name="connsiteX387" fmla="*/ 218373 w 739581"/>
              <a:gd name="connsiteY387" fmla="*/ 164893 h 748604"/>
              <a:gd name="connsiteX388" fmla="*/ 218193 w 739581"/>
              <a:gd name="connsiteY388" fmla="*/ 164051 h 748604"/>
              <a:gd name="connsiteX389" fmla="*/ 220118 w 739581"/>
              <a:gd name="connsiteY389" fmla="*/ 163810 h 748604"/>
              <a:gd name="connsiteX390" fmla="*/ 221862 w 739581"/>
              <a:gd name="connsiteY390" fmla="*/ 164291 h 748604"/>
              <a:gd name="connsiteX391" fmla="*/ 222163 w 739581"/>
              <a:gd name="connsiteY391" fmla="*/ 165194 h 748604"/>
              <a:gd name="connsiteX392" fmla="*/ 223968 w 739581"/>
              <a:gd name="connsiteY392" fmla="*/ 166096 h 748604"/>
              <a:gd name="connsiteX393" fmla="*/ 225652 w 739581"/>
              <a:gd name="connsiteY393" fmla="*/ 165615 h 748604"/>
              <a:gd name="connsiteX394" fmla="*/ 225833 w 739581"/>
              <a:gd name="connsiteY394" fmla="*/ 164532 h 748604"/>
              <a:gd name="connsiteX395" fmla="*/ 228059 w 739581"/>
              <a:gd name="connsiteY395" fmla="*/ 164351 h 748604"/>
              <a:gd name="connsiteX396" fmla="*/ 230104 w 739581"/>
              <a:gd name="connsiteY396" fmla="*/ 162126 h 748604"/>
              <a:gd name="connsiteX397" fmla="*/ 230706 w 739581"/>
              <a:gd name="connsiteY397" fmla="*/ 160140 h 748604"/>
              <a:gd name="connsiteX398" fmla="*/ 232811 w 739581"/>
              <a:gd name="connsiteY398" fmla="*/ 160140 h 748604"/>
              <a:gd name="connsiteX399" fmla="*/ 233052 w 739581"/>
              <a:gd name="connsiteY399" fmla="*/ 159238 h 748604"/>
              <a:gd name="connsiteX400" fmla="*/ 236782 w 739581"/>
              <a:gd name="connsiteY400" fmla="*/ 156832 h 748604"/>
              <a:gd name="connsiteX401" fmla="*/ 238586 w 739581"/>
              <a:gd name="connsiteY401" fmla="*/ 155929 h 748604"/>
              <a:gd name="connsiteX402" fmla="*/ 239188 w 739581"/>
              <a:gd name="connsiteY402" fmla="*/ 156711 h 748604"/>
              <a:gd name="connsiteX403" fmla="*/ 242497 w 739581"/>
              <a:gd name="connsiteY403" fmla="*/ 153282 h 748604"/>
              <a:gd name="connsiteX404" fmla="*/ 245083 w 739581"/>
              <a:gd name="connsiteY404" fmla="*/ 152921 h 748604"/>
              <a:gd name="connsiteX405" fmla="*/ 247369 w 739581"/>
              <a:gd name="connsiteY405" fmla="*/ 149913 h 748604"/>
              <a:gd name="connsiteX406" fmla="*/ 248091 w 739581"/>
              <a:gd name="connsiteY406" fmla="*/ 149733 h 748604"/>
              <a:gd name="connsiteX407" fmla="*/ 248572 w 739581"/>
              <a:gd name="connsiteY407" fmla="*/ 148109 h 748604"/>
              <a:gd name="connsiteX408" fmla="*/ 249776 w 739581"/>
              <a:gd name="connsiteY408" fmla="*/ 148169 h 748604"/>
              <a:gd name="connsiteX409" fmla="*/ 250197 w 739581"/>
              <a:gd name="connsiteY409" fmla="*/ 147146 h 748604"/>
              <a:gd name="connsiteX410" fmla="*/ 252302 w 739581"/>
              <a:gd name="connsiteY410" fmla="*/ 147267 h 748604"/>
              <a:gd name="connsiteX411" fmla="*/ 252182 w 739581"/>
              <a:gd name="connsiteY411" fmla="*/ 145341 h 748604"/>
              <a:gd name="connsiteX412" fmla="*/ 253626 w 739581"/>
              <a:gd name="connsiteY412" fmla="*/ 144138 h 748604"/>
              <a:gd name="connsiteX413" fmla="*/ 252723 w 739581"/>
              <a:gd name="connsiteY413" fmla="*/ 142875 h 748604"/>
              <a:gd name="connsiteX414" fmla="*/ 252844 w 739581"/>
              <a:gd name="connsiteY414" fmla="*/ 141732 h 748604"/>
              <a:gd name="connsiteX415" fmla="*/ 253987 w 739581"/>
              <a:gd name="connsiteY415" fmla="*/ 141010 h 748604"/>
              <a:gd name="connsiteX416" fmla="*/ 255370 w 739581"/>
              <a:gd name="connsiteY416" fmla="*/ 141431 h 748604"/>
              <a:gd name="connsiteX417" fmla="*/ 255491 w 739581"/>
              <a:gd name="connsiteY417" fmla="*/ 140529 h 748604"/>
              <a:gd name="connsiteX418" fmla="*/ 257717 w 739581"/>
              <a:gd name="connsiteY418" fmla="*/ 140950 h 748604"/>
              <a:gd name="connsiteX419" fmla="*/ 258438 w 739581"/>
              <a:gd name="connsiteY419" fmla="*/ 139446 h 748604"/>
              <a:gd name="connsiteX420" fmla="*/ 259461 w 739581"/>
              <a:gd name="connsiteY420" fmla="*/ 138965 h 748604"/>
              <a:gd name="connsiteX421" fmla="*/ 258498 w 739581"/>
              <a:gd name="connsiteY421" fmla="*/ 138183 h 748604"/>
              <a:gd name="connsiteX422" fmla="*/ 259401 w 739581"/>
              <a:gd name="connsiteY422" fmla="*/ 136980 h 748604"/>
              <a:gd name="connsiteX423" fmla="*/ 258980 w 739581"/>
              <a:gd name="connsiteY423" fmla="*/ 134152 h 748604"/>
              <a:gd name="connsiteX424" fmla="*/ 259581 w 739581"/>
              <a:gd name="connsiteY424" fmla="*/ 133250 h 748604"/>
              <a:gd name="connsiteX425" fmla="*/ 258859 w 739581"/>
              <a:gd name="connsiteY425" fmla="*/ 132347 h 748604"/>
              <a:gd name="connsiteX426" fmla="*/ 260724 w 739581"/>
              <a:gd name="connsiteY426" fmla="*/ 130723 h 748604"/>
              <a:gd name="connsiteX427" fmla="*/ 260604 w 739581"/>
              <a:gd name="connsiteY427" fmla="*/ 128076 h 748604"/>
              <a:gd name="connsiteX428" fmla="*/ 259642 w 739581"/>
              <a:gd name="connsiteY428" fmla="*/ 127715 h 748604"/>
              <a:gd name="connsiteX429" fmla="*/ 260604 w 739581"/>
              <a:gd name="connsiteY429" fmla="*/ 124587 h 748604"/>
              <a:gd name="connsiteX430" fmla="*/ 260183 w 739581"/>
              <a:gd name="connsiteY430" fmla="*/ 123324 h 748604"/>
              <a:gd name="connsiteX431" fmla="*/ 261687 w 739581"/>
              <a:gd name="connsiteY431" fmla="*/ 118872 h 748604"/>
              <a:gd name="connsiteX432" fmla="*/ 261807 w 739581"/>
              <a:gd name="connsiteY432" fmla="*/ 117789 h 748604"/>
              <a:gd name="connsiteX433" fmla="*/ 262770 w 739581"/>
              <a:gd name="connsiteY433" fmla="*/ 117428 h 748604"/>
              <a:gd name="connsiteX434" fmla="*/ 262770 w 739581"/>
              <a:gd name="connsiteY434" fmla="*/ 113398 h 748604"/>
              <a:gd name="connsiteX435" fmla="*/ 263792 w 739581"/>
              <a:gd name="connsiteY435" fmla="*/ 110690 h 748604"/>
              <a:gd name="connsiteX436" fmla="*/ 263371 w 739581"/>
              <a:gd name="connsiteY436" fmla="*/ 109908 h 748604"/>
              <a:gd name="connsiteX437" fmla="*/ 264214 w 739581"/>
              <a:gd name="connsiteY437" fmla="*/ 107923 h 748604"/>
              <a:gd name="connsiteX438" fmla="*/ 263732 w 739581"/>
              <a:gd name="connsiteY438" fmla="*/ 106840 h 748604"/>
              <a:gd name="connsiteX439" fmla="*/ 264274 w 739581"/>
              <a:gd name="connsiteY439" fmla="*/ 103472 h 748604"/>
              <a:gd name="connsiteX440" fmla="*/ 265357 w 739581"/>
              <a:gd name="connsiteY440" fmla="*/ 101787 h 748604"/>
              <a:gd name="connsiteX441" fmla="*/ 263973 w 739581"/>
              <a:gd name="connsiteY441" fmla="*/ 100524 h 748604"/>
              <a:gd name="connsiteX442" fmla="*/ 264695 w 739581"/>
              <a:gd name="connsiteY442" fmla="*/ 97997 h 748604"/>
              <a:gd name="connsiteX443" fmla="*/ 266199 w 739581"/>
              <a:gd name="connsiteY443" fmla="*/ 95711 h 748604"/>
              <a:gd name="connsiteX444" fmla="*/ 265778 w 739581"/>
              <a:gd name="connsiteY444" fmla="*/ 93967 h 748604"/>
              <a:gd name="connsiteX445" fmla="*/ 265958 w 739581"/>
              <a:gd name="connsiteY445" fmla="*/ 91079 h 748604"/>
              <a:gd name="connsiteX446" fmla="*/ 265597 w 739581"/>
              <a:gd name="connsiteY446" fmla="*/ 89876 h 748604"/>
              <a:gd name="connsiteX447" fmla="*/ 267041 w 739581"/>
              <a:gd name="connsiteY447" fmla="*/ 88372 h 748604"/>
              <a:gd name="connsiteX448" fmla="*/ 267883 w 739581"/>
              <a:gd name="connsiteY448" fmla="*/ 85605 h 748604"/>
              <a:gd name="connsiteX449" fmla="*/ 267582 w 739581"/>
              <a:gd name="connsiteY449" fmla="*/ 85003 h 748604"/>
              <a:gd name="connsiteX450" fmla="*/ 268786 w 739581"/>
              <a:gd name="connsiteY450" fmla="*/ 83379 h 748604"/>
              <a:gd name="connsiteX451" fmla="*/ 271132 w 739581"/>
              <a:gd name="connsiteY451" fmla="*/ 83259 h 748604"/>
              <a:gd name="connsiteX452" fmla="*/ 272515 w 739581"/>
              <a:gd name="connsiteY452" fmla="*/ 81634 h 748604"/>
              <a:gd name="connsiteX453" fmla="*/ 273779 w 739581"/>
              <a:gd name="connsiteY453" fmla="*/ 79228 h 748604"/>
              <a:gd name="connsiteX454" fmla="*/ 273779 w 739581"/>
              <a:gd name="connsiteY454" fmla="*/ 78145 h 748604"/>
              <a:gd name="connsiteX455" fmla="*/ 275463 w 739581"/>
              <a:gd name="connsiteY455" fmla="*/ 75498 h 748604"/>
              <a:gd name="connsiteX456" fmla="*/ 276967 w 739581"/>
              <a:gd name="connsiteY456" fmla="*/ 75197 h 748604"/>
              <a:gd name="connsiteX457" fmla="*/ 277930 w 739581"/>
              <a:gd name="connsiteY457" fmla="*/ 72972 h 748604"/>
              <a:gd name="connsiteX458" fmla="*/ 279434 w 739581"/>
              <a:gd name="connsiteY458" fmla="*/ 71648 h 748604"/>
              <a:gd name="connsiteX459" fmla="*/ 280998 w 739581"/>
              <a:gd name="connsiteY459" fmla="*/ 71046 h 748604"/>
              <a:gd name="connsiteX460" fmla="*/ 283404 w 739581"/>
              <a:gd name="connsiteY460" fmla="*/ 68760 h 748604"/>
              <a:gd name="connsiteX461" fmla="*/ 285690 w 739581"/>
              <a:gd name="connsiteY461" fmla="*/ 67978 h 748604"/>
              <a:gd name="connsiteX462" fmla="*/ 288036 w 739581"/>
              <a:gd name="connsiteY462" fmla="*/ 65091 h 748604"/>
              <a:gd name="connsiteX463" fmla="*/ 286532 w 739581"/>
              <a:gd name="connsiteY463" fmla="*/ 65211 h 748604"/>
              <a:gd name="connsiteX464" fmla="*/ 284006 w 739581"/>
              <a:gd name="connsiteY464" fmla="*/ 62324 h 748604"/>
              <a:gd name="connsiteX465" fmla="*/ 283404 w 739581"/>
              <a:gd name="connsiteY465" fmla="*/ 60579 h 748604"/>
              <a:gd name="connsiteX466" fmla="*/ 282381 w 739581"/>
              <a:gd name="connsiteY466" fmla="*/ 60218 h 748604"/>
              <a:gd name="connsiteX467" fmla="*/ 280697 w 739581"/>
              <a:gd name="connsiteY467" fmla="*/ 57210 h 748604"/>
              <a:gd name="connsiteX468" fmla="*/ 279133 w 739581"/>
              <a:gd name="connsiteY468" fmla="*/ 55165 h 748604"/>
              <a:gd name="connsiteX469" fmla="*/ 278531 w 739581"/>
              <a:gd name="connsiteY469" fmla="*/ 52939 h 748604"/>
              <a:gd name="connsiteX470" fmla="*/ 279133 w 739581"/>
              <a:gd name="connsiteY470" fmla="*/ 51375 h 748604"/>
              <a:gd name="connsiteX471" fmla="*/ 276426 w 739581"/>
              <a:gd name="connsiteY471" fmla="*/ 49811 h 748604"/>
              <a:gd name="connsiteX472" fmla="*/ 276185 w 739581"/>
              <a:gd name="connsiteY472" fmla="*/ 48006 h 748604"/>
              <a:gd name="connsiteX473" fmla="*/ 275403 w 739581"/>
              <a:gd name="connsiteY473" fmla="*/ 47645 h 748604"/>
              <a:gd name="connsiteX474" fmla="*/ 275162 w 739581"/>
              <a:gd name="connsiteY474" fmla="*/ 46021 h 748604"/>
              <a:gd name="connsiteX475" fmla="*/ 274320 w 739581"/>
              <a:gd name="connsiteY475" fmla="*/ 44216 h 748604"/>
              <a:gd name="connsiteX476" fmla="*/ 272034 w 739581"/>
              <a:gd name="connsiteY476" fmla="*/ 43975 h 748604"/>
              <a:gd name="connsiteX477" fmla="*/ 271252 w 739581"/>
              <a:gd name="connsiteY477" fmla="*/ 42291 h 748604"/>
              <a:gd name="connsiteX478" fmla="*/ 269147 w 739581"/>
              <a:gd name="connsiteY478" fmla="*/ 40426 h 748604"/>
              <a:gd name="connsiteX479" fmla="*/ 268425 w 739581"/>
              <a:gd name="connsiteY479" fmla="*/ 38561 h 748604"/>
              <a:gd name="connsiteX480" fmla="*/ 269147 w 739581"/>
              <a:gd name="connsiteY480" fmla="*/ 37358 h 748604"/>
              <a:gd name="connsiteX481" fmla="*/ 268665 w 739581"/>
              <a:gd name="connsiteY481" fmla="*/ 36095 h 748604"/>
              <a:gd name="connsiteX482" fmla="*/ 265537 w 739581"/>
              <a:gd name="connsiteY482" fmla="*/ 35192 h 748604"/>
              <a:gd name="connsiteX483" fmla="*/ 265417 w 739581"/>
              <a:gd name="connsiteY483" fmla="*/ 34350 h 748604"/>
              <a:gd name="connsiteX484" fmla="*/ 266199 w 739581"/>
              <a:gd name="connsiteY484" fmla="*/ 31944 h 748604"/>
              <a:gd name="connsiteX485" fmla="*/ 266740 w 739581"/>
              <a:gd name="connsiteY485" fmla="*/ 31463 h 748604"/>
              <a:gd name="connsiteX486" fmla="*/ 266740 w 739581"/>
              <a:gd name="connsiteY486" fmla="*/ 29718 h 748604"/>
              <a:gd name="connsiteX487" fmla="*/ 265958 w 739581"/>
              <a:gd name="connsiteY487" fmla="*/ 27673 h 748604"/>
              <a:gd name="connsiteX488" fmla="*/ 267161 w 739581"/>
              <a:gd name="connsiteY488" fmla="*/ 24424 h 748604"/>
              <a:gd name="connsiteX489" fmla="*/ 266560 w 739581"/>
              <a:gd name="connsiteY489" fmla="*/ 23702 h 748604"/>
              <a:gd name="connsiteX490" fmla="*/ 267462 w 739581"/>
              <a:gd name="connsiteY490" fmla="*/ 21717 h 748604"/>
              <a:gd name="connsiteX491" fmla="*/ 268364 w 739581"/>
              <a:gd name="connsiteY491" fmla="*/ 21115 h 748604"/>
              <a:gd name="connsiteX492" fmla="*/ 271011 w 739581"/>
              <a:gd name="connsiteY492" fmla="*/ 21657 h 748604"/>
              <a:gd name="connsiteX493" fmla="*/ 272154 w 739581"/>
              <a:gd name="connsiteY493" fmla="*/ 23762 h 748604"/>
              <a:gd name="connsiteX494" fmla="*/ 274861 w 739581"/>
              <a:gd name="connsiteY494" fmla="*/ 26289 h 748604"/>
              <a:gd name="connsiteX495" fmla="*/ 276787 w 739581"/>
              <a:gd name="connsiteY495" fmla="*/ 26710 h 748604"/>
              <a:gd name="connsiteX496" fmla="*/ 278712 w 739581"/>
              <a:gd name="connsiteY496" fmla="*/ 26469 h 748604"/>
              <a:gd name="connsiteX497" fmla="*/ 280516 w 739581"/>
              <a:gd name="connsiteY497" fmla="*/ 27071 h 748604"/>
              <a:gd name="connsiteX498" fmla="*/ 281720 w 739581"/>
              <a:gd name="connsiteY498" fmla="*/ 28455 h 748604"/>
              <a:gd name="connsiteX499" fmla="*/ 281359 w 739581"/>
              <a:gd name="connsiteY499" fmla="*/ 30320 h 748604"/>
              <a:gd name="connsiteX500" fmla="*/ 283524 w 739581"/>
              <a:gd name="connsiteY500" fmla="*/ 31282 h 748604"/>
              <a:gd name="connsiteX501" fmla="*/ 285690 w 739581"/>
              <a:gd name="connsiteY501" fmla="*/ 28635 h 748604"/>
              <a:gd name="connsiteX502" fmla="*/ 285810 w 739581"/>
              <a:gd name="connsiteY502" fmla="*/ 27552 h 748604"/>
              <a:gd name="connsiteX503" fmla="*/ 288036 w 739581"/>
              <a:gd name="connsiteY503" fmla="*/ 25086 h 748604"/>
              <a:gd name="connsiteX504" fmla="*/ 289059 w 739581"/>
              <a:gd name="connsiteY504" fmla="*/ 22800 h 748604"/>
              <a:gd name="connsiteX505" fmla="*/ 291044 w 739581"/>
              <a:gd name="connsiteY505" fmla="*/ 21356 h 748604"/>
              <a:gd name="connsiteX506" fmla="*/ 294293 w 739581"/>
              <a:gd name="connsiteY506" fmla="*/ 20754 h 748604"/>
              <a:gd name="connsiteX507" fmla="*/ 296097 w 739581"/>
              <a:gd name="connsiteY507" fmla="*/ 18950 h 748604"/>
              <a:gd name="connsiteX508" fmla="*/ 296819 w 739581"/>
              <a:gd name="connsiteY508" fmla="*/ 19190 h 748604"/>
              <a:gd name="connsiteX509" fmla="*/ 298865 w 739581"/>
              <a:gd name="connsiteY509" fmla="*/ 16904 h 748604"/>
              <a:gd name="connsiteX510" fmla="*/ 299466 w 739581"/>
              <a:gd name="connsiteY510" fmla="*/ 16724 h 748604"/>
              <a:gd name="connsiteX511" fmla="*/ 300489 w 739581"/>
              <a:gd name="connsiteY511" fmla="*/ 17265 h 748604"/>
              <a:gd name="connsiteX512" fmla="*/ 301151 w 739581"/>
              <a:gd name="connsiteY512" fmla="*/ 16543 h 748604"/>
              <a:gd name="connsiteX513" fmla="*/ 303316 w 739581"/>
              <a:gd name="connsiteY513" fmla="*/ 16062 h 748604"/>
              <a:gd name="connsiteX514" fmla="*/ 304219 w 739581"/>
              <a:gd name="connsiteY514" fmla="*/ 15220 h 748604"/>
              <a:gd name="connsiteX515" fmla="*/ 304820 w 739581"/>
              <a:gd name="connsiteY515" fmla="*/ 15701 h 748604"/>
              <a:gd name="connsiteX516" fmla="*/ 305422 w 739581"/>
              <a:gd name="connsiteY516" fmla="*/ 15882 h 748604"/>
              <a:gd name="connsiteX517" fmla="*/ 307106 w 739581"/>
              <a:gd name="connsiteY517" fmla="*/ 18107 h 748604"/>
              <a:gd name="connsiteX518" fmla="*/ 308309 w 739581"/>
              <a:gd name="connsiteY518" fmla="*/ 18348 h 748604"/>
              <a:gd name="connsiteX519" fmla="*/ 308610 w 739581"/>
              <a:gd name="connsiteY519" fmla="*/ 18348 h 748604"/>
              <a:gd name="connsiteX520" fmla="*/ 309452 w 739581"/>
              <a:gd name="connsiteY520" fmla="*/ 17747 h 748604"/>
              <a:gd name="connsiteX521" fmla="*/ 309753 w 739581"/>
              <a:gd name="connsiteY521" fmla="*/ 17927 h 748604"/>
              <a:gd name="connsiteX522" fmla="*/ 310475 w 739581"/>
              <a:gd name="connsiteY522" fmla="*/ 17807 h 748604"/>
              <a:gd name="connsiteX523" fmla="*/ 311317 w 739581"/>
              <a:gd name="connsiteY523" fmla="*/ 17386 h 748604"/>
              <a:gd name="connsiteX524" fmla="*/ 311919 w 739581"/>
              <a:gd name="connsiteY524" fmla="*/ 18288 h 748604"/>
              <a:gd name="connsiteX525" fmla="*/ 313242 w 739581"/>
              <a:gd name="connsiteY525" fmla="*/ 18468 h 748604"/>
              <a:gd name="connsiteX526" fmla="*/ 312220 w 739581"/>
              <a:gd name="connsiteY526" fmla="*/ 19672 h 748604"/>
              <a:gd name="connsiteX527" fmla="*/ 311798 w 739581"/>
              <a:gd name="connsiteY527" fmla="*/ 21296 h 748604"/>
              <a:gd name="connsiteX528" fmla="*/ 312942 w 739581"/>
              <a:gd name="connsiteY528" fmla="*/ 21537 h 748604"/>
              <a:gd name="connsiteX529" fmla="*/ 314927 w 739581"/>
              <a:gd name="connsiteY529" fmla="*/ 23582 h 748604"/>
              <a:gd name="connsiteX530" fmla="*/ 315047 w 739581"/>
              <a:gd name="connsiteY530" fmla="*/ 24544 h 748604"/>
              <a:gd name="connsiteX531" fmla="*/ 315709 w 739581"/>
              <a:gd name="connsiteY531" fmla="*/ 24785 h 748604"/>
              <a:gd name="connsiteX532" fmla="*/ 315528 w 739581"/>
              <a:gd name="connsiteY532" fmla="*/ 27071 h 748604"/>
              <a:gd name="connsiteX533" fmla="*/ 316130 w 739581"/>
              <a:gd name="connsiteY533" fmla="*/ 28755 h 748604"/>
              <a:gd name="connsiteX534" fmla="*/ 318957 w 739581"/>
              <a:gd name="connsiteY534" fmla="*/ 29959 h 748604"/>
              <a:gd name="connsiteX535" fmla="*/ 319679 w 739581"/>
              <a:gd name="connsiteY535" fmla="*/ 30320 h 748604"/>
              <a:gd name="connsiteX536" fmla="*/ 320461 w 739581"/>
              <a:gd name="connsiteY536" fmla="*/ 30560 h 748604"/>
              <a:gd name="connsiteX537" fmla="*/ 322085 w 739581"/>
              <a:gd name="connsiteY537" fmla="*/ 32485 h 748604"/>
              <a:gd name="connsiteX538" fmla="*/ 322988 w 739581"/>
              <a:gd name="connsiteY538" fmla="*/ 32967 h 748604"/>
              <a:gd name="connsiteX539" fmla="*/ 323469 w 739581"/>
              <a:gd name="connsiteY539" fmla="*/ 36275 h 748604"/>
              <a:gd name="connsiteX540" fmla="*/ 324612 w 739581"/>
              <a:gd name="connsiteY540" fmla="*/ 37358 h 748604"/>
              <a:gd name="connsiteX541" fmla="*/ 325274 w 739581"/>
              <a:gd name="connsiteY541" fmla="*/ 39644 h 748604"/>
              <a:gd name="connsiteX542" fmla="*/ 325815 w 739581"/>
              <a:gd name="connsiteY542" fmla="*/ 39644 h 748604"/>
              <a:gd name="connsiteX543" fmla="*/ 326477 w 739581"/>
              <a:gd name="connsiteY543" fmla="*/ 39824 h 748604"/>
              <a:gd name="connsiteX544" fmla="*/ 327199 w 739581"/>
              <a:gd name="connsiteY544" fmla="*/ 39704 h 748604"/>
              <a:gd name="connsiteX545" fmla="*/ 327199 w 739581"/>
              <a:gd name="connsiteY545" fmla="*/ 39403 h 748604"/>
              <a:gd name="connsiteX546" fmla="*/ 328703 w 739581"/>
              <a:gd name="connsiteY546" fmla="*/ 38802 h 748604"/>
              <a:gd name="connsiteX547" fmla="*/ 329665 w 739581"/>
              <a:gd name="connsiteY547" fmla="*/ 38200 h 748604"/>
              <a:gd name="connsiteX548" fmla="*/ 329966 w 739581"/>
              <a:gd name="connsiteY548" fmla="*/ 38381 h 748604"/>
              <a:gd name="connsiteX549" fmla="*/ 330568 w 739581"/>
              <a:gd name="connsiteY549" fmla="*/ 38140 h 748604"/>
              <a:gd name="connsiteX550" fmla="*/ 332553 w 739581"/>
              <a:gd name="connsiteY550" fmla="*/ 36756 h 748604"/>
              <a:gd name="connsiteX551" fmla="*/ 334177 w 739581"/>
              <a:gd name="connsiteY551" fmla="*/ 36937 h 748604"/>
              <a:gd name="connsiteX552" fmla="*/ 335681 w 739581"/>
              <a:gd name="connsiteY552" fmla="*/ 36335 h 748604"/>
              <a:gd name="connsiteX553" fmla="*/ 335862 w 739581"/>
              <a:gd name="connsiteY553" fmla="*/ 35132 h 748604"/>
              <a:gd name="connsiteX554" fmla="*/ 337366 w 739581"/>
              <a:gd name="connsiteY554" fmla="*/ 33749 h 748604"/>
              <a:gd name="connsiteX555" fmla="*/ 337847 w 739581"/>
              <a:gd name="connsiteY555" fmla="*/ 31523 h 748604"/>
              <a:gd name="connsiteX556" fmla="*/ 339712 w 739581"/>
              <a:gd name="connsiteY556" fmla="*/ 29116 h 748604"/>
              <a:gd name="connsiteX557" fmla="*/ 339531 w 739581"/>
              <a:gd name="connsiteY557" fmla="*/ 26710 h 748604"/>
              <a:gd name="connsiteX558" fmla="*/ 340133 w 739581"/>
              <a:gd name="connsiteY558" fmla="*/ 25326 h 748604"/>
              <a:gd name="connsiteX559" fmla="*/ 342780 w 739581"/>
              <a:gd name="connsiteY559" fmla="*/ 25507 h 748604"/>
              <a:gd name="connsiteX560" fmla="*/ 345607 w 739581"/>
              <a:gd name="connsiteY560" fmla="*/ 27913 h 748604"/>
              <a:gd name="connsiteX561" fmla="*/ 347592 w 739581"/>
              <a:gd name="connsiteY561" fmla="*/ 27673 h 748604"/>
              <a:gd name="connsiteX562" fmla="*/ 347773 w 739581"/>
              <a:gd name="connsiteY562" fmla="*/ 27252 h 748604"/>
              <a:gd name="connsiteX563" fmla="*/ 349277 w 739581"/>
              <a:gd name="connsiteY563" fmla="*/ 25447 h 748604"/>
              <a:gd name="connsiteX564" fmla="*/ 352826 w 739581"/>
              <a:gd name="connsiteY564" fmla="*/ 25627 h 748604"/>
              <a:gd name="connsiteX565" fmla="*/ 353307 w 739581"/>
              <a:gd name="connsiteY565" fmla="*/ 24785 h 748604"/>
              <a:gd name="connsiteX566" fmla="*/ 355232 w 739581"/>
              <a:gd name="connsiteY566" fmla="*/ 25206 h 748604"/>
              <a:gd name="connsiteX567" fmla="*/ 356436 w 739581"/>
              <a:gd name="connsiteY567" fmla="*/ 23762 h 748604"/>
              <a:gd name="connsiteX568" fmla="*/ 356436 w 739581"/>
              <a:gd name="connsiteY568" fmla="*/ 21777 h 748604"/>
              <a:gd name="connsiteX569" fmla="*/ 357879 w 739581"/>
              <a:gd name="connsiteY569" fmla="*/ 20273 h 748604"/>
              <a:gd name="connsiteX570" fmla="*/ 359925 w 739581"/>
              <a:gd name="connsiteY570" fmla="*/ 20514 h 748604"/>
              <a:gd name="connsiteX571" fmla="*/ 362632 w 739581"/>
              <a:gd name="connsiteY571" fmla="*/ 19792 h 748604"/>
              <a:gd name="connsiteX572" fmla="*/ 363354 w 739581"/>
              <a:gd name="connsiteY572" fmla="*/ 18829 h 748604"/>
              <a:gd name="connsiteX573" fmla="*/ 363835 w 739581"/>
              <a:gd name="connsiteY573" fmla="*/ 16002 h 748604"/>
              <a:gd name="connsiteX574" fmla="*/ 365038 w 739581"/>
              <a:gd name="connsiteY574" fmla="*/ 15521 h 748604"/>
              <a:gd name="connsiteX575" fmla="*/ 366241 w 739581"/>
              <a:gd name="connsiteY575" fmla="*/ 13235 h 748604"/>
              <a:gd name="connsiteX576" fmla="*/ 368347 w 739581"/>
              <a:gd name="connsiteY576" fmla="*/ 12633 h 748604"/>
              <a:gd name="connsiteX577" fmla="*/ 370994 w 739581"/>
              <a:gd name="connsiteY577" fmla="*/ 10167 h 748604"/>
              <a:gd name="connsiteX578" fmla="*/ 372678 w 739581"/>
              <a:gd name="connsiteY578" fmla="*/ 10347 h 748604"/>
              <a:gd name="connsiteX579" fmla="*/ 374002 w 739581"/>
              <a:gd name="connsiteY579" fmla="*/ 8542 h 748604"/>
              <a:gd name="connsiteX580" fmla="*/ 373581 w 739581"/>
              <a:gd name="connsiteY580" fmla="*/ 6377 h 748604"/>
              <a:gd name="connsiteX581" fmla="*/ 372498 w 739581"/>
              <a:gd name="connsiteY581" fmla="*/ 5113 h 748604"/>
              <a:gd name="connsiteX582" fmla="*/ 374543 w 739581"/>
              <a:gd name="connsiteY582" fmla="*/ 3730 h 748604"/>
              <a:gd name="connsiteX583" fmla="*/ 374182 w 739581"/>
              <a:gd name="connsiteY583" fmla="*/ 2045 h 748604"/>
              <a:gd name="connsiteX584" fmla="*/ 377310 w 739581"/>
              <a:gd name="connsiteY584" fmla="*/ 1564 h 748604"/>
              <a:gd name="connsiteX585" fmla="*/ 377731 w 739581"/>
              <a:gd name="connsiteY585" fmla="*/ 481 h 748604"/>
              <a:gd name="connsiteX586" fmla="*/ 378273 w 739581"/>
              <a:gd name="connsiteY586" fmla="*/ 120 h 748604"/>
              <a:gd name="connsiteX587" fmla="*/ 378574 w 739581"/>
              <a:gd name="connsiteY587" fmla="*/ 0 h 748604"/>
              <a:gd name="connsiteX588" fmla="*/ 378814 w 739581"/>
              <a:gd name="connsiteY588" fmla="*/ 421 h 748604"/>
              <a:gd name="connsiteX589" fmla="*/ 379536 w 739581"/>
              <a:gd name="connsiteY589" fmla="*/ 902 h 748604"/>
              <a:gd name="connsiteX590" fmla="*/ 380679 w 739581"/>
              <a:gd name="connsiteY590" fmla="*/ 902 h 748604"/>
              <a:gd name="connsiteX591" fmla="*/ 380800 w 739581"/>
              <a:gd name="connsiteY591" fmla="*/ 3188 h 748604"/>
              <a:gd name="connsiteX592" fmla="*/ 382725 w 739581"/>
              <a:gd name="connsiteY592" fmla="*/ 3489 h 748604"/>
              <a:gd name="connsiteX593" fmla="*/ 384830 w 739581"/>
              <a:gd name="connsiteY593" fmla="*/ 2888 h 748604"/>
              <a:gd name="connsiteX594" fmla="*/ 385191 w 739581"/>
              <a:gd name="connsiteY594" fmla="*/ 3188 h 748604"/>
              <a:gd name="connsiteX595" fmla="*/ 385191 w 739581"/>
              <a:gd name="connsiteY595" fmla="*/ 7219 h 748604"/>
              <a:gd name="connsiteX596" fmla="*/ 386394 w 739581"/>
              <a:gd name="connsiteY596" fmla="*/ 9144 h 748604"/>
              <a:gd name="connsiteX597" fmla="*/ 386334 w 739581"/>
              <a:gd name="connsiteY597" fmla="*/ 10347 h 748604"/>
              <a:gd name="connsiteX598" fmla="*/ 387778 w 739581"/>
              <a:gd name="connsiteY598" fmla="*/ 11550 h 748604"/>
              <a:gd name="connsiteX599" fmla="*/ 389161 w 739581"/>
              <a:gd name="connsiteY599" fmla="*/ 13355 h 748604"/>
              <a:gd name="connsiteX600" fmla="*/ 388079 w 739581"/>
              <a:gd name="connsiteY600" fmla="*/ 14438 h 748604"/>
              <a:gd name="connsiteX601" fmla="*/ 388139 w 739581"/>
              <a:gd name="connsiteY601" fmla="*/ 16243 h 748604"/>
              <a:gd name="connsiteX602" fmla="*/ 387477 w 739581"/>
              <a:gd name="connsiteY602" fmla="*/ 16844 h 748604"/>
              <a:gd name="connsiteX603" fmla="*/ 387297 w 739581"/>
              <a:gd name="connsiteY603" fmla="*/ 17145 h 748604"/>
              <a:gd name="connsiteX604" fmla="*/ 387597 w 739581"/>
              <a:gd name="connsiteY604" fmla="*/ 17446 h 748604"/>
              <a:gd name="connsiteX605" fmla="*/ 389402 w 739581"/>
              <a:gd name="connsiteY605" fmla="*/ 18529 h 748604"/>
              <a:gd name="connsiteX606" fmla="*/ 392951 w 739581"/>
              <a:gd name="connsiteY606" fmla="*/ 17807 h 748604"/>
              <a:gd name="connsiteX607" fmla="*/ 394756 w 739581"/>
              <a:gd name="connsiteY607" fmla="*/ 18769 h 748604"/>
              <a:gd name="connsiteX608" fmla="*/ 395117 w 739581"/>
              <a:gd name="connsiteY608" fmla="*/ 20273 h 748604"/>
              <a:gd name="connsiteX609" fmla="*/ 396320 w 739581"/>
              <a:gd name="connsiteY609" fmla="*/ 20875 h 748604"/>
              <a:gd name="connsiteX610" fmla="*/ 397403 w 739581"/>
              <a:gd name="connsiteY610" fmla="*/ 20454 h 748604"/>
              <a:gd name="connsiteX611" fmla="*/ 399749 w 739581"/>
              <a:gd name="connsiteY611" fmla="*/ 22980 h 748604"/>
              <a:gd name="connsiteX612" fmla="*/ 400411 w 739581"/>
              <a:gd name="connsiteY612" fmla="*/ 26951 h 748604"/>
              <a:gd name="connsiteX613" fmla="*/ 399088 w 739581"/>
              <a:gd name="connsiteY613" fmla="*/ 27432 h 748604"/>
              <a:gd name="connsiteX614" fmla="*/ 396802 w 739581"/>
              <a:gd name="connsiteY614" fmla="*/ 29357 h 748604"/>
              <a:gd name="connsiteX615" fmla="*/ 397102 w 739581"/>
              <a:gd name="connsiteY615" fmla="*/ 31162 h 748604"/>
              <a:gd name="connsiteX616" fmla="*/ 394997 w 739581"/>
              <a:gd name="connsiteY616" fmla="*/ 34651 h 748604"/>
              <a:gd name="connsiteX617" fmla="*/ 395177 w 739581"/>
              <a:gd name="connsiteY617" fmla="*/ 35192 h 748604"/>
              <a:gd name="connsiteX618" fmla="*/ 395177 w 739581"/>
              <a:gd name="connsiteY618" fmla="*/ 35433 h 748604"/>
              <a:gd name="connsiteX619" fmla="*/ 394395 w 739581"/>
              <a:gd name="connsiteY619" fmla="*/ 36756 h 748604"/>
              <a:gd name="connsiteX620" fmla="*/ 394034 w 739581"/>
              <a:gd name="connsiteY620" fmla="*/ 37659 h 748604"/>
              <a:gd name="connsiteX621" fmla="*/ 395298 w 739581"/>
              <a:gd name="connsiteY621" fmla="*/ 37659 h 748604"/>
              <a:gd name="connsiteX622" fmla="*/ 397102 w 739581"/>
              <a:gd name="connsiteY622" fmla="*/ 38200 h 748604"/>
              <a:gd name="connsiteX623" fmla="*/ 398245 w 739581"/>
              <a:gd name="connsiteY623" fmla="*/ 37719 h 748604"/>
              <a:gd name="connsiteX624" fmla="*/ 402877 w 739581"/>
              <a:gd name="connsiteY624" fmla="*/ 38922 h 748604"/>
              <a:gd name="connsiteX625" fmla="*/ 401915 w 739581"/>
              <a:gd name="connsiteY625" fmla="*/ 40246 h 748604"/>
              <a:gd name="connsiteX626" fmla="*/ 402517 w 739581"/>
              <a:gd name="connsiteY626" fmla="*/ 42953 h 748604"/>
              <a:gd name="connsiteX627" fmla="*/ 402637 w 739581"/>
              <a:gd name="connsiteY627" fmla="*/ 46502 h 748604"/>
              <a:gd name="connsiteX628" fmla="*/ 400230 w 739581"/>
              <a:gd name="connsiteY628" fmla="*/ 48066 h 748604"/>
              <a:gd name="connsiteX629" fmla="*/ 400110 w 739581"/>
              <a:gd name="connsiteY629" fmla="*/ 49871 h 748604"/>
              <a:gd name="connsiteX630" fmla="*/ 398907 w 739581"/>
              <a:gd name="connsiteY630" fmla="*/ 50894 h 748604"/>
              <a:gd name="connsiteX631" fmla="*/ 399930 w 739581"/>
              <a:gd name="connsiteY631" fmla="*/ 52698 h 748604"/>
              <a:gd name="connsiteX632" fmla="*/ 399328 w 739581"/>
              <a:gd name="connsiteY632" fmla="*/ 54864 h 748604"/>
              <a:gd name="connsiteX633" fmla="*/ 401313 w 739581"/>
              <a:gd name="connsiteY633" fmla="*/ 56609 h 748604"/>
              <a:gd name="connsiteX634" fmla="*/ 398847 w 739581"/>
              <a:gd name="connsiteY634" fmla="*/ 58293 h 748604"/>
              <a:gd name="connsiteX635" fmla="*/ 398847 w 739581"/>
              <a:gd name="connsiteY635" fmla="*/ 59195 h 748604"/>
              <a:gd name="connsiteX636" fmla="*/ 398667 w 739581"/>
              <a:gd name="connsiteY636" fmla="*/ 59857 h 748604"/>
              <a:gd name="connsiteX637" fmla="*/ 402156 w 739581"/>
              <a:gd name="connsiteY637" fmla="*/ 61301 h 748604"/>
              <a:gd name="connsiteX638" fmla="*/ 403900 w 739581"/>
              <a:gd name="connsiteY638" fmla="*/ 64188 h 748604"/>
              <a:gd name="connsiteX639" fmla="*/ 403840 w 739581"/>
              <a:gd name="connsiteY639" fmla="*/ 65211 h 748604"/>
              <a:gd name="connsiteX640" fmla="*/ 403539 w 739581"/>
              <a:gd name="connsiteY640" fmla="*/ 67136 h 748604"/>
              <a:gd name="connsiteX641" fmla="*/ 402577 w 739581"/>
              <a:gd name="connsiteY641" fmla="*/ 67918 h 748604"/>
              <a:gd name="connsiteX642" fmla="*/ 403539 w 739581"/>
              <a:gd name="connsiteY642" fmla="*/ 70445 h 748604"/>
              <a:gd name="connsiteX643" fmla="*/ 401915 w 739581"/>
              <a:gd name="connsiteY643" fmla="*/ 72250 h 748604"/>
              <a:gd name="connsiteX644" fmla="*/ 401614 w 739581"/>
              <a:gd name="connsiteY644" fmla="*/ 75257 h 748604"/>
              <a:gd name="connsiteX645" fmla="*/ 402637 w 739581"/>
              <a:gd name="connsiteY645" fmla="*/ 77243 h 748604"/>
              <a:gd name="connsiteX646" fmla="*/ 403960 w 739581"/>
              <a:gd name="connsiteY646" fmla="*/ 78025 h 748604"/>
              <a:gd name="connsiteX647" fmla="*/ 404562 w 739581"/>
              <a:gd name="connsiteY647" fmla="*/ 81093 h 748604"/>
              <a:gd name="connsiteX648" fmla="*/ 405645 w 739581"/>
              <a:gd name="connsiteY648" fmla="*/ 82958 h 748604"/>
              <a:gd name="connsiteX649" fmla="*/ 407209 w 739581"/>
              <a:gd name="connsiteY649" fmla="*/ 84402 h 748604"/>
              <a:gd name="connsiteX650" fmla="*/ 408111 w 739581"/>
              <a:gd name="connsiteY650" fmla="*/ 86387 h 748604"/>
              <a:gd name="connsiteX651" fmla="*/ 407510 w 739581"/>
              <a:gd name="connsiteY651" fmla="*/ 86988 h 748604"/>
              <a:gd name="connsiteX652" fmla="*/ 406667 w 739581"/>
              <a:gd name="connsiteY652" fmla="*/ 86748 h 748604"/>
              <a:gd name="connsiteX653" fmla="*/ 405946 w 739581"/>
              <a:gd name="connsiteY653" fmla="*/ 88432 h 748604"/>
              <a:gd name="connsiteX654" fmla="*/ 407209 w 739581"/>
              <a:gd name="connsiteY654" fmla="*/ 91320 h 748604"/>
              <a:gd name="connsiteX655" fmla="*/ 409014 w 739581"/>
              <a:gd name="connsiteY655" fmla="*/ 92102 h 748604"/>
              <a:gd name="connsiteX656" fmla="*/ 410879 w 739581"/>
              <a:gd name="connsiteY656" fmla="*/ 94809 h 748604"/>
              <a:gd name="connsiteX657" fmla="*/ 410999 w 739581"/>
              <a:gd name="connsiteY657" fmla="*/ 96553 h 748604"/>
              <a:gd name="connsiteX658" fmla="*/ 412082 w 739581"/>
              <a:gd name="connsiteY658" fmla="*/ 98358 h 748604"/>
              <a:gd name="connsiteX659" fmla="*/ 412022 w 739581"/>
              <a:gd name="connsiteY659" fmla="*/ 99140 h 748604"/>
              <a:gd name="connsiteX660" fmla="*/ 413586 w 739581"/>
              <a:gd name="connsiteY660" fmla="*/ 100524 h 748604"/>
              <a:gd name="connsiteX661" fmla="*/ 416593 w 739581"/>
              <a:gd name="connsiteY661" fmla="*/ 104374 h 748604"/>
              <a:gd name="connsiteX662" fmla="*/ 416654 w 739581"/>
              <a:gd name="connsiteY662" fmla="*/ 104976 h 748604"/>
              <a:gd name="connsiteX663" fmla="*/ 417255 w 739581"/>
              <a:gd name="connsiteY663" fmla="*/ 105457 h 748604"/>
              <a:gd name="connsiteX664" fmla="*/ 417255 w 739581"/>
              <a:gd name="connsiteY664" fmla="*/ 107021 h 748604"/>
              <a:gd name="connsiteX665" fmla="*/ 416955 w 739581"/>
              <a:gd name="connsiteY665" fmla="*/ 107322 h 748604"/>
              <a:gd name="connsiteX666" fmla="*/ 416955 w 739581"/>
              <a:gd name="connsiteY666" fmla="*/ 107622 h 748604"/>
              <a:gd name="connsiteX667" fmla="*/ 416654 w 739581"/>
              <a:gd name="connsiteY667" fmla="*/ 107923 h 748604"/>
              <a:gd name="connsiteX668" fmla="*/ 416654 w 739581"/>
              <a:gd name="connsiteY668" fmla="*/ 110630 h 748604"/>
              <a:gd name="connsiteX669" fmla="*/ 417135 w 739581"/>
              <a:gd name="connsiteY669" fmla="*/ 110991 h 748604"/>
              <a:gd name="connsiteX670" fmla="*/ 417556 w 739581"/>
              <a:gd name="connsiteY670" fmla="*/ 111834 h 748604"/>
              <a:gd name="connsiteX671" fmla="*/ 419782 w 739581"/>
              <a:gd name="connsiteY671" fmla="*/ 112134 h 748604"/>
              <a:gd name="connsiteX672" fmla="*/ 419782 w 739581"/>
              <a:gd name="connsiteY672" fmla="*/ 112736 h 748604"/>
              <a:gd name="connsiteX673" fmla="*/ 419541 w 739581"/>
              <a:gd name="connsiteY673" fmla="*/ 113037 h 748604"/>
              <a:gd name="connsiteX674" fmla="*/ 419120 w 739581"/>
              <a:gd name="connsiteY674" fmla="*/ 113879 h 748604"/>
              <a:gd name="connsiteX675" fmla="*/ 417917 w 739581"/>
              <a:gd name="connsiteY675" fmla="*/ 115503 h 748604"/>
              <a:gd name="connsiteX676" fmla="*/ 418639 w 739581"/>
              <a:gd name="connsiteY676" fmla="*/ 116887 h 748604"/>
              <a:gd name="connsiteX677" fmla="*/ 420564 w 739581"/>
              <a:gd name="connsiteY677" fmla="*/ 118331 h 748604"/>
              <a:gd name="connsiteX678" fmla="*/ 421045 w 739581"/>
              <a:gd name="connsiteY678" fmla="*/ 119474 h 748604"/>
              <a:gd name="connsiteX679" fmla="*/ 422790 w 739581"/>
              <a:gd name="connsiteY679" fmla="*/ 119714 h 748604"/>
              <a:gd name="connsiteX680" fmla="*/ 423632 w 739581"/>
              <a:gd name="connsiteY680" fmla="*/ 119113 h 748604"/>
              <a:gd name="connsiteX681" fmla="*/ 426339 w 739581"/>
              <a:gd name="connsiteY681" fmla="*/ 119714 h 748604"/>
              <a:gd name="connsiteX682" fmla="*/ 426399 w 739581"/>
              <a:gd name="connsiteY682" fmla="*/ 120256 h 748604"/>
              <a:gd name="connsiteX683" fmla="*/ 426700 w 739581"/>
              <a:gd name="connsiteY683" fmla="*/ 121158 h 748604"/>
              <a:gd name="connsiteX684" fmla="*/ 425196 w 739581"/>
              <a:gd name="connsiteY684" fmla="*/ 122963 h 748604"/>
              <a:gd name="connsiteX685" fmla="*/ 424053 w 739581"/>
              <a:gd name="connsiteY685" fmla="*/ 123745 h 748604"/>
              <a:gd name="connsiteX686" fmla="*/ 424895 w 739581"/>
              <a:gd name="connsiteY686" fmla="*/ 125189 h 748604"/>
              <a:gd name="connsiteX687" fmla="*/ 425617 w 739581"/>
              <a:gd name="connsiteY687" fmla="*/ 125670 h 748604"/>
              <a:gd name="connsiteX688" fmla="*/ 425978 w 739581"/>
              <a:gd name="connsiteY688" fmla="*/ 125670 h 748604"/>
              <a:gd name="connsiteX689" fmla="*/ 426820 w 739581"/>
              <a:gd name="connsiteY689" fmla="*/ 126271 h 748604"/>
              <a:gd name="connsiteX690" fmla="*/ 427542 w 739581"/>
              <a:gd name="connsiteY690" fmla="*/ 126693 h 748604"/>
              <a:gd name="connsiteX691" fmla="*/ 428385 w 739581"/>
              <a:gd name="connsiteY691" fmla="*/ 127775 h 748604"/>
              <a:gd name="connsiteX692" fmla="*/ 428024 w 739581"/>
              <a:gd name="connsiteY692" fmla="*/ 128317 h 748604"/>
              <a:gd name="connsiteX693" fmla="*/ 428264 w 739581"/>
              <a:gd name="connsiteY693" fmla="*/ 128979 h 748604"/>
              <a:gd name="connsiteX694" fmla="*/ 428324 w 739581"/>
              <a:gd name="connsiteY694" fmla="*/ 129881 h 748604"/>
              <a:gd name="connsiteX695" fmla="*/ 429407 w 739581"/>
              <a:gd name="connsiteY695" fmla="*/ 130302 h 748604"/>
              <a:gd name="connsiteX696" fmla="*/ 431693 w 739581"/>
              <a:gd name="connsiteY696" fmla="*/ 130001 h 748604"/>
              <a:gd name="connsiteX697" fmla="*/ 432656 w 739581"/>
              <a:gd name="connsiteY697" fmla="*/ 131204 h 748604"/>
              <a:gd name="connsiteX698" fmla="*/ 432656 w 739581"/>
              <a:gd name="connsiteY698" fmla="*/ 133611 h 748604"/>
              <a:gd name="connsiteX699" fmla="*/ 431573 w 739581"/>
              <a:gd name="connsiteY699" fmla="*/ 134814 h 748604"/>
              <a:gd name="connsiteX700" fmla="*/ 432656 w 739581"/>
              <a:gd name="connsiteY700" fmla="*/ 136137 h 748604"/>
              <a:gd name="connsiteX701" fmla="*/ 432054 w 739581"/>
              <a:gd name="connsiteY701" fmla="*/ 138604 h 748604"/>
              <a:gd name="connsiteX702" fmla="*/ 433077 w 739581"/>
              <a:gd name="connsiteY702" fmla="*/ 140830 h 748604"/>
              <a:gd name="connsiteX703" fmla="*/ 431874 w 739581"/>
              <a:gd name="connsiteY703" fmla="*/ 143356 h 748604"/>
              <a:gd name="connsiteX704" fmla="*/ 431753 w 739581"/>
              <a:gd name="connsiteY704" fmla="*/ 144018 h 748604"/>
              <a:gd name="connsiteX705" fmla="*/ 431513 w 739581"/>
              <a:gd name="connsiteY705" fmla="*/ 144740 h 748604"/>
              <a:gd name="connsiteX706" fmla="*/ 431332 w 739581"/>
              <a:gd name="connsiteY706" fmla="*/ 145341 h 748604"/>
              <a:gd name="connsiteX707" fmla="*/ 431452 w 739581"/>
              <a:gd name="connsiteY707" fmla="*/ 145823 h 748604"/>
              <a:gd name="connsiteX708" fmla="*/ 431272 w 739581"/>
              <a:gd name="connsiteY708" fmla="*/ 147748 h 748604"/>
              <a:gd name="connsiteX709" fmla="*/ 430911 w 739581"/>
              <a:gd name="connsiteY709" fmla="*/ 148470 h 748604"/>
              <a:gd name="connsiteX710" fmla="*/ 431152 w 739581"/>
              <a:gd name="connsiteY710" fmla="*/ 150094 h 748604"/>
              <a:gd name="connsiteX711" fmla="*/ 430370 w 739581"/>
              <a:gd name="connsiteY711" fmla="*/ 151117 h 748604"/>
              <a:gd name="connsiteX712" fmla="*/ 429768 w 739581"/>
              <a:gd name="connsiteY712" fmla="*/ 151357 h 748604"/>
              <a:gd name="connsiteX713" fmla="*/ 427963 w 739581"/>
              <a:gd name="connsiteY713" fmla="*/ 151959 h 748604"/>
              <a:gd name="connsiteX714" fmla="*/ 427001 w 739581"/>
              <a:gd name="connsiteY714" fmla="*/ 151658 h 748604"/>
              <a:gd name="connsiteX715" fmla="*/ 425617 w 739581"/>
              <a:gd name="connsiteY715" fmla="*/ 151658 h 748604"/>
              <a:gd name="connsiteX716" fmla="*/ 423873 w 739581"/>
              <a:gd name="connsiteY716" fmla="*/ 151417 h 748604"/>
              <a:gd name="connsiteX717" fmla="*/ 423391 w 739581"/>
              <a:gd name="connsiteY717" fmla="*/ 152500 h 748604"/>
              <a:gd name="connsiteX718" fmla="*/ 423933 w 739581"/>
              <a:gd name="connsiteY718" fmla="*/ 155809 h 748604"/>
              <a:gd name="connsiteX719" fmla="*/ 425437 w 739581"/>
              <a:gd name="connsiteY719" fmla="*/ 158396 h 748604"/>
              <a:gd name="connsiteX720" fmla="*/ 426159 w 739581"/>
              <a:gd name="connsiteY720" fmla="*/ 158997 h 748604"/>
              <a:gd name="connsiteX721" fmla="*/ 424955 w 739581"/>
              <a:gd name="connsiteY721" fmla="*/ 161524 h 748604"/>
              <a:gd name="connsiteX722" fmla="*/ 427001 w 739581"/>
              <a:gd name="connsiteY722" fmla="*/ 163509 h 748604"/>
              <a:gd name="connsiteX723" fmla="*/ 426700 w 739581"/>
              <a:gd name="connsiteY723" fmla="*/ 164412 h 748604"/>
              <a:gd name="connsiteX724" fmla="*/ 427181 w 739581"/>
              <a:gd name="connsiteY724" fmla="*/ 165615 h 748604"/>
              <a:gd name="connsiteX725" fmla="*/ 427242 w 739581"/>
              <a:gd name="connsiteY725" fmla="*/ 167660 h 748604"/>
              <a:gd name="connsiteX726" fmla="*/ 428625 w 739581"/>
              <a:gd name="connsiteY726" fmla="*/ 168382 h 748604"/>
              <a:gd name="connsiteX727" fmla="*/ 428986 w 739581"/>
              <a:gd name="connsiteY727" fmla="*/ 169645 h 748604"/>
              <a:gd name="connsiteX728" fmla="*/ 430129 w 739581"/>
              <a:gd name="connsiteY728" fmla="*/ 170006 h 748604"/>
              <a:gd name="connsiteX729" fmla="*/ 430490 w 739581"/>
              <a:gd name="connsiteY729" fmla="*/ 170608 h 748604"/>
              <a:gd name="connsiteX730" fmla="*/ 430911 w 739581"/>
              <a:gd name="connsiteY730" fmla="*/ 173435 h 748604"/>
              <a:gd name="connsiteX731" fmla="*/ 432716 w 739581"/>
              <a:gd name="connsiteY731" fmla="*/ 173014 h 748604"/>
              <a:gd name="connsiteX732" fmla="*/ 434641 w 739581"/>
              <a:gd name="connsiteY732" fmla="*/ 174097 h 748604"/>
              <a:gd name="connsiteX733" fmla="*/ 435784 w 739581"/>
              <a:gd name="connsiteY733" fmla="*/ 174037 h 748604"/>
              <a:gd name="connsiteX734" fmla="*/ 438190 w 739581"/>
              <a:gd name="connsiteY734" fmla="*/ 177045 h 748604"/>
              <a:gd name="connsiteX735" fmla="*/ 439273 w 739581"/>
              <a:gd name="connsiteY735" fmla="*/ 178007 h 748604"/>
              <a:gd name="connsiteX736" fmla="*/ 440055 w 739581"/>
              <a:gd name="connsiteY736" fmla="*/ 182098 h 748604"/>
              <a:gd name="connsiteX737" fmla="*/ 438852 w 739581"/>
              <a:gd name="connsiteY737" fmla="*/ 182519 h 748604"/>
              <a:gd name="connsiteX738" fmla="*/ 438972 w 739581"/>
              <a:gd name="connsiteY738" fmla="*/ 183482 h 748604"/>
              <a:gd name="connsiteX739" fmla="*/ 439754 w 739581"/>
              <a:gd name="connsiteY739" fmla="*/ 184083 h 748604"/>
              <a:gd name="connsiteX740" fmla="*/ 439995 w 739581"/>
              <a:gd name="connsiteY740" fmla="*/ 184384 h 748604"/>
              <a:gd name="connsiteX741" fmla="*/ 440597 w 739581"/>
              <a:gd name="connsiteY741" fmla="*/ 184865 h 748604"/>
              <a:gd name="connsiteX742" fmla="*/ 442221 w 739581"/>
              <a:gd name="connsiteY742" fmla="*/ 184264 h 748604"/>
              <a:gd name="connsiteX743" fmla="*/ 444206 w 739581"/>
              <a:gd name="connsiteY743" fmla="*/ 183181 h 748604"/>
              <a:gd name="connsiteX744" fmla="*/ 445530 w 739581"/>
              <a:gd name="connsiteY744" fmla="*/ 182820 h 748604"/>
              <a:gd name="connsiteX745" fmla="*/ 447635 w 739581"/>
              <a:gd name="connsiteY745" fmla="*/ 181737 h 748604"/>
              <a:gd name="connsiteX746" fmla="*/ 447755 w 739581"/>
              <a:gd name="connsiteY746" fmla="*/ 181556 h 748604"/>
              <a:gd name="connsiteX747" fmla="*/ 449319 w 739581"/>
              <a:gd name="connsiteY747" fmla="*/ 180774 h 748604"/>
              <a:gd name="connsiteX748" fmla="*/ 450282 w 739581"/>
              <a:gd name="connsiteY748" fmla="*/ 180474 h 748604"/>
              <a:gd name="connsiteX749" fmla="*/ 450583 w 739581"/>
              <a:gd name="connsiteY749" fmla="*/ 180474 h 748604"/>
              <a:gd name="connsiteX750" fmla="*/ 452327 w 739581"/>
              <a:gd name="connsiteY750" fmla="*/ 179692 h 748604"/>
              <a:gd name="connsiteX751" fmla="*/ 453109 w 739581"/>
              <a:gd name="connsiteY751" fmla="*/ 179511 h 748604"/>
              <a:gd name="connsiteX752" fmla="*/ 453771 w 739581"/>
              <a:gd name="connsiteY752" fmla="*/ 179331 h 748604"/>
              <a:gd name="connsiteX753" fmla="*/ 454914 w 739581"/>
              <a:gd name="connsiteY753" fmla="*/ 181135 h 748604"/>
              <a:gd name="connsiteX754" fmla="*/ 458523 w 739581"/>
              <a:gd name="connsiteY754" fmla="*/ 182579 h 748604"/>
              <a:gd name="connsiteX755" fmla="*/ 460388 w 739581"/>
              <a:gd name="connsiteY755" fmla="*/ 184203 h 748604"/>
              <a:gd name="connsiteX756" fmla="*/ 461892 w 739581"/>
              <a:gd name="connsiteY756" fmla="*/ 187211 h 748604"/>
              <a:gd name="connsiteX757" fmla="*/ 462494 w 739581"/>
              <a:gd name="connsiteY757" fmla="*/ 187753 h 748604"/>
              <a:gd name="connsiteX758" fmla="*/ 462855 w 739581"/>
              <a:gd name="connsiteY758" fmla="*/ 187873 h 748604"/>
              <a:gd name="connsiteX759" fmla="*/ 463336 w 739581"/>
              <a:gd name="connsiteY759" fmla="*/ 188595 h 748604"/>
              <a:gd name="connsiteX760" fmla="*/ 463456 w 739581"/>
              <a:gd name="connsiteY760" fmla="*/ 188655 h 748604"/>
              <a:gd name="connsiteX761" fmla="*/ 463878 w 739581"/>
              <a:gd name="connsiteY761" fmla="*/ 189197 h 748604"/>
              <a:gd name="connsiteX762" fmla="*/ 464178 w 739581"/>
              <a:gd name="connsiteY762" fmla="*/ 189016 h 748604"/>
              <a:gd name="connsiteX763" fmla="*/ 464419 w 739581"/>
              <a:gd name="connsiteY763" fmla="*/ 188836 h 748604"/>
              <a:gd name="connsiteX764" fmla="*/ 464660 w 739581"/>
              <a:gd name="connsiteY764" fmla="*/ 188836 h 748604"/>
              <a:gd name="connsiteX765" fmla="*/ 465081 w 739581"/>
              <a:gd name="connsiteY765" fmla="*/ 189136 h 748604"/>
              <a:gd name="connsiteX766" fmla="*/ 465682 w 739581"/>
              <a:gd name="connsiteY766" fmla="*/ 189257 h 748604"/>
              <a:gd name="connsiteX767" fmla="*/ 465682 w 739581"/>
              <a:gd name="connsiteY767" fmla="*/ 189377 h 748604"/>
              <a:gd name="connsiteX768" fmla="*/ 466103 w 739581"/>
              <a:gd name="connsiteY768" fmla="*/ 189858 h 748604"/>
              <a:gd name="connsiteX769" fmla="*/ 466645 w 739581"/>
              <a:gd name="connsiteY769" fmla="*/ 189858 h 748604"/>
              <a:gd name="connsiteX770" fmla="*/ 467126 w 739581"/>
              <a:gd name="connsiteY770" fmla="*/ 190099 h 748604"/>
              <a:gd name="connsiteX771" fmla="*/ 467367 w 739581"/>
              <a:gd name="connsiteY771" fmla="*/ 190400 h 748604"/>
              <a:gd name="connsiteX772" fmla="*/ 467728 w 739581"/>
              <a:gd name="connsiteY772" fmla="*/ 190580 h 748604"/>
              <a:gd name="connsiteX773" fmla="*/ 468029 w 739581"/>
              <a:gd name="connsiteY773" fmla="*/ 190881 h 748604"/>
              <a:gd name="connsiteX774" fmla="*/ 467788 w 739581"/>
              <a:gd name="connsiteY774" fmla="*/ 191483 h 748604"/>
              <a:gd name="connsiteX775" fmla="*/ 467788 w 739581"/>
              <a:gd name="connsiteY775" fmla="*/ 192265 h 748604"/>
              <a:gd name="connsiteX776" fmla="*/ 467307 w 739581"/>
              <a:gd name="connsiteY776" fmla="*/ 192686 h 748604"/>
              <a:gd name="connsiteX777" fmla="*/ 466825 w 739581"/>
              <a:gd name="connsiteY777" fmla="*/ 193107 h 748604"/>
              <a:gd name="connsiteX778" fmla="*/ 466825 w 739581"/>
              <a:gd name="connsiteY778" fmla="*/ 193528 h 748604"/>
              <a:gd name="connsiteX779" fmla="*/ 467126 w 739581"/>
              <a:gd name="connsiteY779" fmla="*/ 193769 h 748604"/>
              <a:gd name="connsiteX780" fmla="*/ 467006 w 739581"/>
              <a:gd name="connsiteY780" fmla="*/ 194490 h 748604"/>
              <a:gd name="connsiteX781" fmla="*/ 467246 w 739581"/>
              <a:gd name="connsiteY781" fmla="*/ 194851 h 748604"/>
              <a:gd name="connsiteX782" fmla="*/ 467668 w 739581"/>
              <a:gd name="connsiteY782" fmla="*/ 195212 h 748604"/>
              <a:gd name="connsiteX783" fmla="*/ 468149 w 739581"/>
              <a:gd name="connsiteY783" fmla="*/ 195212 h 748604"/>
              <a:gd name="connsiteX784" fmla="*/ 468450 w 739581"/>
              <a:gd name="connsiteY784" fmla="*/ 195513 h 748604"/>
              <a:gd name="connsiteX785" fmla="*/ 468811 w 739581"/>
              <a:gd name="connsiteY785" fmla="*/ 196055 h 748604"/>
              <a:gd name="connsiteX786" fmla="*/ 468931 w 739581"/>
              <a:gd name="connsiteY786" fmla="*/ 196536 h 748604"/>
              <a:gd name="connsiteX787" fmla="*/ 469172 w 739581"/>
              <a:gd name="connsiteY787" fmla="*/ 196957 h 748604"/>
              <a:gd name="connsiteX788" fmla="*/ 469172 w 739581"/>
              <a:gd name="connsiteY788" fmla="*/ 197258 h 748604"/>
              <a:gd name="connsiteX789" fmla="*/ 469111 w 739581"/>
              <a:gd name="connsiteY789" fmla="*/ 198040 h 748604"/>
              <a:gd name="connsiteX790" fmla="*/ 468931 w 739581"/>
              <a:gd name="connsiteY790" fmla="*/ 198220 h 748604"/>
              <a:gd name="connsiteX791" fmla="*/ 468931 w 739581"/>
              <a:gd name="connsiteY791" fmla="*/ 198581 h 748604"/>
              <a:gd name="connsiteX792" fmla="*/ 469232 w 739581"/>
              <a:gd name="connsiteY792" fmla="*/ 198702 h 748604"/>
              <a:gd name="connsiteX793" fmla="*/ 469653 w 739581"/>
              <a:gd name="connsiteY793" fmla="*/ 198521 h 748604"/>
              <a:gd name="connsiteX794" fmla="*/ 469954 w 739581"/>
              <a:gd name="connsiteY794" fmla="*/ 198822 h 748604"/>
              <a:gd name="connsiteX795" fmla="*/ 470435 w 739581"/>
              <a:gd name="connsiteY795" fmla="*/ 199062 h 748604"/>
              <a:gd name="connsiteX796" fmla="*/ 470736 w 739581"/>
              <a:gd name="connsiteY796" fmla="*/ 199363 h 748604"/>
              <a:gd name="connsiteX797" fmla="*/ 470916 w 739581"/>
              <a:gd name="connsiteY797" fmla="*/ 199423 h 748604"/>
              <a:gd name="connsiteX798" fmla="*/ 470796 w 739581"/>
              <a:gd name="connsiteY798" fmla="*/ 200145 h 748604"/>
              <a:gd name="connsiteX799" fmla="*/ 470736 w 739581"/>
              <a:gd name="connsiteY799" fmla="*/ 200807 h 748604"/>
              <a:gd name="connsiteX800" fmla="*/ 470856 w 739581"/>
              <a:gd name="connsiteY800" fmla="*/ 201108 h 748604"/>
              <a:gd name="connsiteX801" fmla="*/ 470916 w 739581"/>
              <a:gd name="connsiteY801" fmla="*/ 201709 h 748604"/>
              <a:gd name="connsiteX802" fmla="*/ 470676 w 739581"/>
              <a:gd name="connsiteY802" fmla="*/ 201709 h 748604"/>
              <a:gd name="connsiteX803" fmla="*/ 470495 w 739581"/>
              <a:gd name="connsiteY803" fmla="*/ 202311 h 748604"/>
              <a:gd name="connsiteX804" fmla="*/ 470495 w 739581"/>
              <a:gd name="connsiteY804" fmla="*/ 203334 h 748604"/>
              <a:gd name="connsiteX805" fmla="*/ 470315 w 739581"/>
              <a:gd name="connsiteY805" fmla="*/ 203574 h 748604"/>
              <a:gd name="connsiteX806" fmla="*/ 470796 w 739581"/>
              <a:gd name="connsiteY806" fmla="*/ 204777 h 748604"/>
              <a:gd name="connsiteX807" fmla="*/ 471097 w 739581"/>
              <a:gd name="connsiteY807" fmla="*/ 206101 h 748604"/>
              <a:gd name="connsiteX808" fmla="*/ 472601 w 739581"/>
              <a:gd name="connsiteY808" fmla="*/ 206883 h 748604"/>
              <a:gd name="connsiteX809" fmla="*/ 472360 w 739581"/>
              <a:gd name="connsiteY809" fmla="*/ 208387 h 748604"/>
              <a:gd name="connsiteX810" fmla="*/ 474165 w 739581"/>
              <a:gd name="connsiteY810" fmla="*/ 209590 h 748604"/>
              <a:gd name="connsiteX811" fmla="*/ 473683 w 739581"/>
              <a:gd name="connsiteY811" fmla="*/ 211395 h 748604"/>
              <a:gd name="connsiteX812" fmla="*/ 473984 w 739581"/>
              <a:gd name="connsiteY812" fmla="*/ 214222 h 748604"/>
              <a:gd name="connsiteX813" fmla="*/ 473743 w 739581"/>
              <a:gd name="connsiteY813" fmla="*/ 215004 h 748604"/>
              <a:gd name="connsiteX814" fmla="*/ 473743 w 739581"/>
              <a:gd name="connsiteY814" fmla="*/ 215245 h 748604"/>
              <a:gd name="connsiteX815" fmla="*/ 475308 w 739581"/>
              <a:gd name="connsiteY815" fmla="*/ 217772 h 748604"/>
              <a:gd name="connsiteX816" fmla="*/ 475308 w 739581"/>
              <a:gd name="connsiteY816" fmla="*/ 219396 h 748604"/>
              <a:gd name="connsiteX817" fmla="*/ 474706 w 739581"/>
              <a:gd name="connsiteY817" fmla="*/ 220599 h 748604"/>
              <a:gd name="connsiteX818" fmla="*/ 472119 w 739581"/>
              <a:gd name="connsiteY818" fmla="*/ 221441 h 748604"/>
              <a:gd name="connsiteX819" fmla="*/ 469472 w 739581"/>
              <a:gd name="connsiteY819" fmla="*/ 224148 h 748604"/>
              <a:gd name="connsiteX820" fmla="*/ 470555 w 739581"/>
              <a:gd name="connsiteY820" fmla="*/ 224750 h 748604"/>
              <a:gd name="connsiteX821" fmla="*/ 472601 w 739581"/>
              <a:gd name="connsiteY821" fmla="*/ 227156 h 748604"/>
              <a:gd name="connsiteX822" fmla="*/ 471819 w 739581"/>
              <a:gd name="connsiteY822" fmla="*/ 228359 h 748604"/>
              <a:gd name="connsiteX823" fmla="*/ 475187 w 739581"/>
              <a:gd name="connsiteY823" fmla="*/ 231066 h 748604"/>
              <a:gd name="connsiteX824" fmla="*/ 475428 w 739581"/>
              <a:gd name="connsiteY824" fmla="*/ 232270 h 748604"/>
              <a:gd name="connsiteX825" fmla="*/ 474225 w 739581"/>
              <a:gd name="connsiteY825" fmla="*/ 233112 h 748604"/>
              <a:gd name="connsiteX826" fmla="*/ 473683 w 739581"/>
              <a:gd name="connsiteY826" fmla="*/ 234556 h 748604"/>
              <a:gd name="connsiteX827" fmla="*/ 474646 w 739581"/>
              <a:gd name="connsiteY827" fmla="*/ 236240 h 748604"/>
              <a:gd name="connsiteX828" fmla="*/ 476270 w 739581"/>
              <a:gd name="connsiteY828" fmla="*/ 236721 h 748604"/>
              <a:gd name="connsiteX829" fmla="*/ 477172 w 739581"/>
              <a:gd name="connsiteY829" fmla="*/ 238225 h 748604"/>
              <a:gd name="connsiteX830" fmla="*/ 478556 w 739581"/>
              <a:gd name="connsiteY830" fmla="*/ 239308 h 748604"/>
              <a:gd name="connsiteX831" fmla="*/ 478616 w 739581"/>
              <a:gd name="connsiteY831" fmla="*/ 240632 h 748604"/>
              <a:gd name="connsiteX832" fmla="*/ 477052 w 739581"/>
              <a:gd name="connsiteY832" fmla="*/ 241113 h 748604"/>
              <a:gd name="connsiteX833" fmla="*/ 476691 w 739581"/>
              <a:gd name="connsiteY833" fmla="*/ 243459 h 748604"/>
              <a:gd name="connsiteX834" fmla="*/ 475187 w 739581"/>
              <a:gd name="connsiteY834" fmla="*/ 244782 h 748604"/>
              <a:gd name="connsiteX835" fmla="*/ 475789 w 739581"/>
              <a:gd name="connsiteY835" fmla="*/ 247189 h 748604"/>
              <a:gd name="connsiteX836" fmla="*/ 477293 w 739581"/>
              <a:gd name="connsiteY836" fmla="*/ 249836 h 748604"/>
              <a:gd name="connsiteX837" fmla="*/ 476812 w 739581"/>
              <a:gd name="connsiteY837" fmla="*/ 251159 h 748604"/>
              <a:gd name="connsiteX838" fmla="*/ 477413 w 739581"/>
              <a:gd name="connsiteY838" fmla="*/ 253926 h 748604"/>
              <a:gd name="connsiteX839" fmla="*/ 478977 w 739581"/>
              <a:gd name="connsiteY839" fmla="*/ 255310 h 748604"/>
              <a:gd name="connsiteX840" fmla="*/ 479880 w 739581"/>
              <a:gd name="connsiteY840" fmla="*/ 257295 h 748604"/>
              <a:gd name="connsiteX841" fmla="*/ 481805 w 739581"/>
              <a:gd name="connsiteY841" fmla="*/ 259521 h 748604"/>
              <a:gd name="connsiteX842" fmla="*/ 483248 w 739581"/>
              <a:gd name="connsiteY842" fmla="*/ 259762 h 748604"/>
              <a:gd name="connsiteX843" fmla="*/ 483369 w 739581"/>
              <a:gd name="connsiteY843" fmla="*/ 260905 h 748604"/>
              <a:gd name="connsiteX844" fmla="*/ 485053 w 739581"/>
              <a:gd name="connsiteY844" fmla="*/ 262108 h 748604"/>
              <a:gd name="connsiteX845" fmla="*/ 487219 w 739581"/>
              <a:gd name="connsiteY845" fmla="*/ 262710 h 748604"/>
              <a:gd name="connsiteX846" fmla="*/ 488001 w 739581"/>
              <a:gd name="connsiteY846" fmla="*/ 264394 h 748604"/>
              <a:gd name="connsiteX847" fmla="*/ 489565 w 739581"/>
              <a:gd name="connsiteY847" fmla="*/ 265236 h 748604"/>
              <a:gd name="connsiteX848" fmla="*/ 491370 w 739581"/>
              <a:gd name="connsiteY848" fmla="*/ 264093 h 748604"/>
              <a:gd name="connsiteX849" fmla="*/ 491971 w 739581"/>
              <a:gd name="connsiteY849" fmla="*/ 265296 h 748604"/>
              <a:gd name="connsiteX850" fmla="*/ 491671 w 739581"/>
              <a:gd name="connsiteY850" fmla="*/ 266138 h 748604"/>
              <a:gd name="connsiteX851" fmla="*/ 491731 w 739581"/>
              <a:gd name="connsiteY851" fmla="*/ 269267 h 748604"/>
              <a:gd name="connsiteX852" fmla="*/ 493896 w 739581"/>
              <a:gd name="connsiteY852" fmla="*/ 271312 h 748604"/>
              <a:gd name="connsiteX853" fmla="*/ 494799 w 739581"/>
              <a:gd name="connsiteY853" fmla="*/ 273297 h 748604"/>
              <a:gd name="connsiteX854" fmla="*/ 496182 w 739581"/>
              <a:gd name="connsiteY854" fmla="*/ 273899 h 748604"/>
              <a:gd name="connsiteX855" fmla="*/ 499371 w 739581"/>
              <a:gd name="connsiteY855" fmla="*/ 272154 h 748604"/>
              <a:gd name="connsiteX856" fmla="*/ 500454 w 739581"/>
              <a:gd name="connsiteY856" fmla="*/ 271011 h 748604"/>
              <a:gd name="connsiteX857" fmla="*/ 500935 w 739581"/>
              <a:gd name="connsiteY857" fmla="*/ 270590 h 748604"/>
              <a:gd name="connsiteX858" fmla="*/ 501055 w 739581"/>
              <a:gd name="connsiteY858" fmla="*/ 267582 h 748604"/>
              <a:gd name="connsiteX859" fmla="*/ 501837 w 739581"/>
              <a:gd name="connsiteY859" fmla="*/ 266800 h 748604"/>
              <a:gd name="connsiteX860" fmla="*/ 500454 w 739581"/>
              <a:gd name="connsiteY860" fmla="*/ 266319 h 748604"/>
              <a:gd name="connsiteX861" fmla="*/ 500454 w 739581"/>
              <a:gd name="connsiteY861" fmla="*/ 265116 h 748604"/>
              <a:gd name="connsiteX862" fmla="*/ 498529 w 739581"/>
              <a:gd name="connsiteY862" fmla="*/ 261506 h 748604"/>
              <a:gd name="connsiteX863" fmla="*/ 500394 w 739581"/>
              <a:gd name="connsiteY863" fmla="*/ 260243 h 748604"/>
              <a:gd name="connsiteX864" fmla="*/ 500273 w 739581"/>
              <a:gd name="connsiteY864" fmla="*/ 259401 h 748604"/>
              <a:gd name="connsiteX865" fmla="*/ 500514 w 739581"/>
              <a:gd name="connsiteY865" fmla="*/ 258438 h 748604"/>
              <a:gd name="connsiteX866" fmla="*/ 501837 w 739581"/>
              <a:gd name="connsiteY866" fmla="*/ 257596 h 748604"/>
              <a:gd name="connsiteX867" fmla="*/ 502499 w 739581"/>
              <a:gd name="connsiteY867" fmla="*/ 256573 h 748604"/>
              <a:gd name="connsiteX868" fmla="*/ 503461 w 739581"/>
              <a:gd name="connsiteY868" fmla="*/ 256573 h 748604"/>
              <a:gd name="connsiteX869" fmla="*/ 504965 w 739581"/>
              <a:gd name="connsiteY869" fmla="*/ 255250 h 748604"/>
              <a:gd name="connsiteX870" fmla="*/ 505026 w 739581"/>
              <a:gd name="connsiteY870" fmla="*/ 254287 h 748604"/>
              <a:gd name="connsiteX871" fmla="*/ 506951 w 739581"/>
              <a:gd name="connsiteY871" fmla="*/ 252242 h 748604"/>
              <a:gd name="connsiteX872" fmla="*/ 507312 w 739581"/>
              <a:gd name="connsiteY872" fmla="*/ 251941 h 748604"/>
              <a:gd name="connsiteX873" fmla="*/ 507793 w 739581"/>
              <a:gd name="connsiteY873" fmla="*/ 251580 h 748604"/>
              <a:gd name="connsiteX874" fmla="*/ 507853 w 739581"/>
              <a:gd name="connsiteY874" fmla="*/ 251099 h 748604"/>
              <a:gd name="connsiteX875" fmla="*/ 509056 w 739581"/>
              <a:gd name="connsiteY875" fmla="*/ 251460 h 748604"/>
              <a:gd name="connsiteX876" fmla="*/ 509177 w 739581"/>
              <a:gd name="connsiteY876" fmla="*/ 251460 h 748604"/>
              <a:gd name="connsiteX877" fmla="*/ 509537 w 739581"/>
              <a:gd name="connsiteY877" fmla="*/ 251219 h 748604"/>
              <a:gd name="connsiteX878" fmla="*/ 510139 w 739581"/>
              <a:gd name="connsiteY878" fmla="*/ 251039 h 748604"/>
              <a:gd name="connsiteX879" fmla="*/ 510320 w 739581"/>
              <a:gd name="connsiteY879" fmla="*/ 250919 h 748604"/>
              <a:gd name="connsiteX880" fmla="*/ 511463 w 739581"/>
              <a:gd name="connsiteY880" fmla="*/ 250858 h 748604"/>
              <a:gd name="connsiteX881" fmla="*/ 511763 w 739581"/>
              <a:gd name="connsiteY881" fmla="*/ 250678 h 748604"/>
              <a:gd name="connsiteX882" fmla="*/ 512064 w 739581"/>
              <a:gd name="connsiteY882" fmla="*/ 250678 h 748604"/>
              <a:gd name="connsiteX883" fmla="*/ 512846 w 739581"/>
              <a:gd name="connsiteY883" fmla="*/ 251039 h 748604"/>
              <a:gd name="connsiteX884" fmla="*/ 513147 w 739581"/>
              <a:gd name="connsiteY884" fmla="*/ 251039 h 748604"/>
              <a:gd name="connsiteX885" fmla="*/ 513267 w 739581"/>
              <a:gd name="connsiteY885" fmla="*/ 250858 h 748604"/>
              <a:gd name="connsiteX886" fmla="*/ 513749 w 739581"/>
              <a:gd name="connsiteY886" fmla="*/ 250257 h 748604"/>
              <a:gd name="connsiteX887" fmla="*/ 514350 w 739581"/>
              <a:gd name="connsiteY887" fmla="*/ 249294 h 748604"/>
              <a:gd name="connsiteX888" fmla="*/ 514350 w 739581"/>
              <a:gd name="connsiteY888" fmla="*/ 249174 h 748604"/>
              <a:gd name="connsiteX889" fmla="*/ 514530 w 739581"/>
              <a:gd name="connsiteY889" fmla="*/ 249054 h 748604"/>
              <a:gd name="connsiteX890" fmla="*/ 515493 w 739581"/>
              <a:gd name="connsiteY890" fmla="*/ 248753 h 748604"/>
              <a:gd name="connsiteX891" fmla="*/ 515974 w 739581"/>
              <a:gd name="connsiteY891" fmla="*/ 248753 h 748604"/>
              <a:gd name="connsiteX892" fmla="*/ 516335 w 739581"/>
              <a:gd name="connsiteY892" fmla="*/ 248512 h 748604"/>
              <a:gd name="connsiteX893" fmla="*/ 516696 w 739581"/>
              <a:gd name="connsiteY893" fmla="*/ 248512 h 748604"/>
              <a:gd name="connsiteX894" fmla="*/ 517117 w 739581"/>
              <a:gd name="connsiteY894" fmla="*/ 248753 h 748604"/>
              <a:gd name="connsiteX895" fmla="*/ 518200 w 739581"/>
              <a:gd name="connsiteY895" fmla="*/ 248994 h 748604"/>
              <a:gd name="connsiteX896" fmla="*/ 518501 w 739581"/>
              <a:gd name="connsiteY896" fmla="*/ 249234 h 748604"/>
              <a:gd name="connsiteX897" fmla="*/ 519163 w 739581"/>
              <a:gd name="connsiteY897" fmla="*/ 249655 h 748604"/>
              <a:gd name="connsiteX898" fmla="*/ 519463 w 739581"/>
              <a:gd name="connsiteY898" fmla="*/ 249776 h 748604"/>
              <a:gd name="connsiteX899" fmla="*/ 519885 w 739581"/>
              <a:gd name="connsiteY899" fmla="*/ 249776 h 748604"/>
              <a:gd name="connsiteX900" fmla="*/ 520426 w 739581"/>
              <a:gd name="connsiteY900" fmla="*/ 250076 h 748604"/>
              <a:gd name="connsiteX901" fmla="*/ 520486 w 739581"/>
              <a:gd name="connsiteY901" fmla="*/ 250678 h 748604"/>
              <a:gd name="connsiteX902" fmla="*/ 520606 w 739581"/>
              <a:gd name="connsiteY902" fmla="*/ 251039 h 748604"/>
              <a:gd name="connsiteX903" fmla="*/ 521028 w 739581"/>
              <a:gd name="connsiteY903" fmla="*/ 251340 h 748604"/>
              <a:gd name="connsiteX904" fmla="*/ 521569 w 739581"/>
              <a:gd name="connsiteY904" fmla="*/ 251400 h 748604"/>
              <a:gd name="connsiteX905" fmla="*/ 522291 w 739581"/>
              <a:gd name="connsiteY905" fmla="*/ 251580 h 748604"/>
              <a:gd name="connsiteX906" fmla="*/ 522532 w 739581"/>
              <a:gd name="connsiteY906" fmla="*/ 251761 h 748604"/>
              <a:gd name="connsiteX907" fmla="*/ 522953 w 739581"/>
              <a:gd name="connsiteY907" fmla="*/ 252182 h 748604"/>
              <a:gd name="connsiteX908" fmla="*/ 523193 w 739581"/>
              <a:gd name="connsiteY908" fmla="*/ 252543 h 748604"/>
              <a:gd name="connsiteX909" fmla="*/ 523434 w 739581"/>
              <a:gd name="connsiteY909" fmla="*/ 252844 h 748604"/>
              <a:gd name="connsiteX910" fmla="*/ 523855 w 739581"/>
              <a:gd name="connsiteY910" fmla="*/ 252904 h 748604"/>
              <a:gd name="connsiteX911" fmla="*/ 524457 w 739581"/>
              <a:gd name="connsiteY911" fmla="*/ 252783 h 748604"/>
              <a:gd name="connsiteX912" fmla="*/ 524457 w 739581"/>
              <a:gd name="connsiteY912" fmla="*/ 252904 h 748604"/>
              <a:gd name="connsiteX913" fmla="*/ 525660 w 739581"/>
              <a:gd name="connsiteY913" fmla="*/ 252723 h 748604"/>
              <a:gd name="connsiteX914" fmla="*/ 526141 w 739581"/>
              <a:gd name="connsiteY914" fmla="*/ 252543 h 748604"/>
              <a:gd name="connsiteX915" fmla="*/ 527284 w 739581"/>
              <a:gd name="connsiteY915" fmla="*/ 252543 h 748604"/>
              <a:gd name="connsiteX916" fmla="*/ 527645 w 739581"/>
              <a:gd name="connsiteY916" fmla="*/ 252422 h 748604"/>
              <a:gd name="connsiteX917" fmla="*/ 527946 w 739581"/>
              <a:gd name="connsiteY917" fmla="*/ 252723 h 748604"/>
              <a:gd name="connsiteX918" fmla="*/ 528186 w 739581"/>
              <a:gd name="connsiteY918" fmla="*/ 253084 h 748604"/>
              <a:gd name="connsiteX919" fmla="*/ 528066 w 739581"/>
              <a:gd name="connsiteY919" fmla="*/ 253385 h 748604"/>
              <a:gd name="connsiteX920" fmla="*/ 528066 w 739581"/>
              <a:gd name="connsiteY920" fmla="*/ 253686 h 748604"/>
              <a:gd name="connsiteX921" fmla="*/ 528006 w 739581"/>
              <a:gd name="connsiteY921" fmla="*/ 254107 h 748604"/>
              <a:gd name="connsiteX922" fmla="*/ 528608 w 739581"/>
              <a:gd name="connsiteY922" fmla="*/ 254107 h 748604"/>
              <a:gd name="connsiteX923" fmla="*/ 529269 w 739581"/>
              <a:gd name="connsiteY923" fmla="*/ 253626 h 748604"/>
              <a:gd name="connsiteX924" fmla="*/ 529751 w 739581"/>
              <a:gd name="connsiteY924" fmla="*/ 253445 h 748604"/>
              <a:gd name="connsiteX925" fmla="*/ 530893 w 739581"/>
              <a:gd name="connsiteY925" fmla="*/ 253265 h 748604"/>
              <a:gd name="connsiteX926" fmla="*/ 531315 w 739581"/>
              <a:gd name="connsiteY926" fmla="*/ 253144 h 748604"/>
              <a:gd name="connsiteX927" fmla="*/ 531916 w 739581"/>
              <a:gd name="connsiteY927" fmla="*/ 253144 h 748604"/>
              <a:gd name="connsiteX928" fmla="*/ 532337 w 739581"/>
              <a:gd name="connsiteY928" fmla="*/ 253445 h 748604"/>
              <a:gd name="connsiteX929" fmla="*/ 532458 w 739581"/>
              <a:gd name="connsiteY929" fmla="*/ 253626 h 748604"/>
              <a:gd name="connsiteX930" fmla="*/ 532578 w 739581"/>
              <a:gd name="connsiteY930" fmla="*/ 253626 h 748604"/>
              <a:gd name="connsiteX931" fmla="*/ 532879 w 739581"/>
              <a:gd name="connsiteY931" fmla="*/ 253866 h 748604"/>
              <a:gd name="connsiteX932" fmla="*/ 532999 w 739581"/>
              <a:gd name="connsiteY932" fmla="*/ 254107 h 748604"/>
              <a:gd name="connsiteX933" fmla="*/ 533420 w 739581"/>
              <a:gd name="connsiteY933" fmla="*/ 254528 h 748604"/>
              <a:gd name="connsiteX934" fmla="*/ 533901 w 739581"/>
              <a:gd name="connsiteY934" fmla="*/ 255130 h 748604"/>
              <a:gd name="connsiteX935" fmla="*/ 534262 w 739581"/>
              <a:gd name="connsiteY935" fmla="*/ 255009 h 748604"/>
              <a:gd name="connsiteX936" fmla="*/ 534864 w 739581"/>
              <a:gd name="connsiteY936" fmla="*/ 255370 h 748604"/>
              <a:gd name="connsiteX937" fmla="*/ 535405 w 739581"/>
              <a:gd name="connsiteY937" fmla="*/ 255370 h 748604"/>
              <a:gd name="connsiteX938" fmla="*/ 536007 w 739581"/>
              <a:gd name="connsiteY938" fmla="*/ 255069 h 748604"/>
              <a:gd name="connsiteX939" fmla="*/ 536609 w 739581"/>
              <a:gd name="connsiteY939" fmla="*/ 255130 h 748604"/>
              <a:gd name="connsiteX940" fmla="*/ 537391 w 739581"/>
              <a:gd name="connsiteY940" fmla="*/ 255310 h 748604"/>
              <a:gd name="connsiteX941" fmla="*/ 538052 w 739581"/>
              <a:gd name="connsiteY941" fmla="*/ 255069 h 748604"/>
              <a:gd name="connsiteX942" fmla="*/ 538353 w 739581"/>
              <a:gd name="connsiteY942" fmla="*/ 255190 h 748604"/>
              <a:gd name="connsiteX943" fmla="*/ 538774 w 739581"/>
              <a:gd name="connsiteY943" fmla="*/ 255069 h 748604"/>
              <a:gd name="connsiteX944" fmla="*/ 538955 w 739581"/>
              <a:gd name="connsiteY944" fmla="*/ 255430 h 748604"/>
              <a:gd name="connsiteX945" fmla="*/ 539556 w 739581"/>
              <a:gd name="connsiteY945" fmla="*/ 255310 h 748604"/>
              <a:gd name="connsiteX946" fmla="*/ 539737 w 739581"/>
              <a:gd name="connsiteY946" fmla="*/ 255430 h 748604"/>
              <a:gd name="connsiteX947" fmla="*/ 540098 w 739581"/>
              <a:gd name="connsiteY947" fmla="*/ 255671 h 748604"/>
              <a:gd name="connsiteX948" fmla="*/ 540519 w 739581"/>
              <a:gd name="connsiteY948" fmla="*/ 256573 h 748604"/>
              <a:gd name="connsiteX949" fmla="*/ 541120 w 739581"/>
              <a:gd name="connsiteY949" fmla="*/ 256573 h 748604"/>
              <a:gd name="connsiteX950" fmla="*/ 541542 w 739581"/>
              <a:gd name="connsiteY950" fmla="*/ 256995 h 748604"/>
              <a:gd name="connsiteX951" fmla="*/ 541842 w 739581"/>
              <a:gd name="connsiteY951" fmla="*/ 256874 h 748604"/>
              <a:gd name="connsiteX952" fmla="*/ 542023 w 739581"/>
              <a:gd name="connsiteY952" fmla="*/ 257055 h 748604"/>
              <a:gd name="connsiteX953" fmla="*/ 542624 w 739581"/>
              <a:gd name="connsiteY953" fmla="*/ 257355 h 748604"/>
              <a:gd name="connsiteX954" fmla="*/ 542925 w 739581"/>
              <a:gd name="connsiteY954" fmla="*/ 257175 h 748604"/>
              <a:gd name="connsiteX955" fmla="*/ 543346 w 739581"/>
              <a:gd name="connsiteY955" fmla="*/ 257536 h 748604"/>
              <a:gd name="connsiteX956" fmla="*/ 543467 w 739581"/>
              <a:gd name="connsiteY956" fmla="*/ 257777 h 748604"/>
              <a:gd name="connsiteX957" fmla="*/ 543467 w 739581"/>
              <a:gd name="connsiteY957" fmla="*/ 258498 h 748604"/>
              <a:gd name="connsiteX958" fmla="*/ 543587 w 739581"/>
              <a:gd name="connsiteY958" fmla="*/ 258679 h 748604"/>
              <a:gd name="connsiteX959" fmla="*/ 543406 w 739581"/>
              <a:gd name="connsiteY959" fmla="*/ 259160 h 748604"/>
              <a:gd name="connsiteX960" fmla="*/ 543587 w 739581"/>
              <a:gd name="connsiteY960" fmla="*/ 259341 h 748604"/>
              <a:gd name="connsiteX961" fmla="*/ 544188 w 739581"/>
              <a:gd name="connsiteY961" fmla="*/ 259641 h 748604"/>
              <a:gd name="connsiteX962" fmla="*/ 544429 w 739581"/>
              <a:gd name="connsiteY962" fmla="*/ 259702 h 748604"/>
              <a:gd name="connsiteX963" fmla="*/ 544850 w 739581"/>
              <a:gd name="connsiteY963" fmla="*/ 260002 h 748604"/>
              <a:gd name="connsiteX964" fmla="*/ 545031 w 739581"/>
              <a:gd name="connsiteY964" fmla="*/ 259702 h 748604"/>
              <a:gd name="connsiteX965" fmla="*/ 545211 w 739581"/>
              <a:gd name="connsiteY965" fmla="*/ 259521 h 748604"/>
              <a:gd name="connsiteX966" fmla="*/ 545392 w 739581"/>
              <a:gd name="connsiteY966" fmla="*/ 259100 h 748604"/>
              <a:gd name="connsiteX967" fmla="*/ 545752 w 739581"/>
              <a:gd name="connsiteY967" fmla="*/ 259160 h 748604"/>
              <a:gd name="connsiteX968" fmla="*/ 546174 w 739581"/>
              <a:gd name="connsiteY968" fmla="*/ 258739 h 748604"/>
              <a:gd name="connsiteX969" fmla="*/ 547076 w 739581"/>
              <a:gd name="connsiteY969" fmla="*/ 258739 h 748604"/>
              <a:gd name="connsiteX970" fmla="*/ 547256 w 739581"/>
              <a:gd name="connsiteY970" fmla="*/ 258318 h 748604"/>
              <a:gd name="connsiteX971" fmla="*/ 547317 w 739581"/>
              <a:gd name="connsiteY971" fmla="*/ 258077 h 748604"/>
              <a:gd name="connsiteX972" fmla="*/ 547858 w 739581"/>
              <a:gd name="connsiteY972" fmla="*/ 258138 h 748604"/>
              <a:gd name="connsiteX973" fmla="*/ 548219 w 739581"/>
              <a:gd name="connsiteY973" fmla="*/ 257837 h 748604"/>
              <a:gd name="connsiteX974" fmla="*/ 548399 w 739581"/>
              <a:gd name="connsiteY974" fmla="*/ 257536 h 748604"/>
              <a:gd name="connsiteX975" fmla="*/ 548760 w 739581"/>
              <a:gd name="connsiteY975" fmla="*/ 257295 h 748604"/>
              <a:gd name="connsiteX976" fmla="*/ 549362 w 739581"/>
              <a:gd name="connsiteY976" fmla="*/ 257596 h 748604"/>
              <a:gd name="connsiteX977" fmla="*/ 549964 w 739581"/>
              <a:gd name="connsiteY977" fmla="*/ 258318 h 748604"/>
              <a:gd name="connsiteX978" fmla="*/ 550445 w 739581"/>
              <a:gd name="connsiteY978" fmla="*/ 258318 h 748604"/>
              <a:gd name="connsiteX979" fmla="*/ 550505 w 739581"/>
              <a:gd name="connsiteY979" fmla="*/ 258619 h 748604"/>
              <a:gd name="connsiteX980" fmla="*/ 550926 w 739581"/>
              <a:gd name="connsiteY980" fmla="*/ 259160 h 748604"/>
              <a:gd name="connsiteX981" fmla="*/ 551046 w 739581"/>
              <a:gd name="connsiteY981" fmla="*/ 259341 h 748604"/>
              <a:gd name="connsiteX982" fmla="*/ 550866 w 739581"/>
              <a:gd name="connsiteY982" fmla="*/ 259521 h 748604"/>
              <a:gd name="connsiteX983" fmla="*/ 550866 w 739581"/>
              <a:gd name="connsiteY983" fmla="*/ 260123 h 748604"/>
              <a:gd name="connsiteX984" fmla="*/ 551768 w 739581"/>
              <a:gd name="connsiteY984" fmla="*/ 260002 h 748604"/>
              <a:gd name="connsiteX985" fmla="*/ 552189 w 739581"/>
              <a:gd name="connsiteY985" fmla="*/ 260002 h 748604"/>
              <a:gd name="connsiteX986" fmla="*/ 552490 w 739581"/>
              <a:gd name="connsiteY986" fmla="*/ 260243 h 748604"/>
              <a:gd name="connsiteX987" fmla="*/ 552791 w 739581"/>
              <a:gd name="connsiteY987" fmla="*/ 260303 h 748604"/>
              <a:gd name="connsiteX988" fmla="*/ 552611 w 739581"/>
              <a:gd name="connsiteY988" fmla="*/ 260484 h 748604"/>
              <a:gd name="connsiteX989" fmla="*/ 552911 w 739581"/>
              <a:gd name="connsiteY989" fmla="*/ 260664 h 748604"/>
              <a:gd name="connsiteX990" fmla="*/ 553513 w 739581"/>
              <a:gd name="connsiteY990" fmla="*/ 261266 h 748604"/>
              <a:gd name="connsiteX991" fmla="*/ 553633 w 739581"/>
              <a:gd name="connsiteY991" fmla="*/ 261687 h 748604"/>
              <a:gd name="connsiteX992" fmla="*/ 553513 w 739581"/>
              <a:gd name="connsiteY992" fmla="*/ 262349 h 748604"/>
              <a:gd name="connsiteX993" fmla="*/ 553513 w 739581"/>
              <a:gd name="connsiteY993" fmla="*/ 262770 h 748604"/>
              <a:gd name="connsiteX994" fmla="*/ 553934 w 739581"/>
              <a:gd name="connsiteY994" fmla="*/ 262770 h 748604"/>
              <a:gd name="connsiteX995" fmla="*/ 553934 w 739581"/>
              <a:gd name="connsiteY995" fmla="*/ 262890 h 748604"/>
              <a:gd name="connsiteX996" fmla="*/ 554355 w 739581"/>
              <a:gd name="connsiteY996" fmla="*/ 263010 h 748604"/>
              <a:gd name="connsiteX997" fmla="*/ 554596 w 739581"/>
              <a:gd name="connsiteY997" fmla="*/ 262890 h 748604"/>
              <a:gd name="connsiteX998" fmla="*/ 555017 w 739581"/>
              <a:gd name="connsiteY998" fmla="*/ 262890 h 748604"/>
              <a:gd name="connsiteX999" fmla="*/ 555197 w 739581"/>
              <a:gd name="connsiteY999" fmla="*/ 263070 h 748604"/>
              <a:gd name="connsiteX1000" fmla="*/ 555618 w 739581"/>
              <a:gd name="connsiteY1000" fmla="*/ 263070 h 748604"/>
              <a:gd name="connsiteX1001" fmla="*/ 555919 w 739581"/>
              <a:gd name="connsiteY1001" fmla="*/ 263191 h 748604"/>
              <a:gd name="connsiteX1002" fmla="*/ 556401 w 739581"/>
              <a:gd name="connsiteY1002" fmla="*/ 262890 h 748604"/>
              <a:gd name="connsiteX1003" fmla="*/ 557062 w 739581"/>
              <a:gd name="connsiteY1003" fmla="*/ 262589 h 748604"/>
              <a:gd name="connsiteX1004" fmla="*/ 557363 w 739581"/>
              <a:gd name="connsiteY1004" fmla="*/ 262770 h 748604"/>
              <a:gd name="connsiteX1005" fmla="*/ 557904 w 739581"/>
              <a:gd name="connsiteY1005" fmla="*/ 262950 h 748604"/>
              <a:gd name="connsiteX1006" fmla="*/ 558205 w 739581"/>
              <a:gd name="connsiteY1006" fmla="*/ 263552 h 748604"/>
              <a:gd name="connsiteX1007" fmla="*/ 558506 w 739581"/>
              <a:gd name="connsiteY1007" fmla="*/ 263732 h 748604"/>
              <a:gd name="connsiteX1008" fmla="*/ 558807 w 739581"/>
              <a:gd name="connsiteY1008" fmla="*/ 263732 h 748604"/>
              <a:gd name="connsiteX1009" fmla="*/ 559288 w 739581"/>
              <a:gd name="connsiteY1009" fmla="*/ 264153 h 748604"/>
              <a:gd name="connsiteX1010" fmla="*/ 559529 w 739581"/>
              <a:gd name="connsiteY1010" fmla="*/ 264635 h 748604"/>
              <a:gd name="connsiteX1011" fmla="*/ 559769 w 739581"/>
              <a:gd name="connsiteY1011" fmla="*/ 264815 h 748604"/>
              <a:gd name="connsiteX1012" fmla="*/ 560010 w 739581"/>
              <a:gd name="connsiteY1012" fmla="*/ 264334 h 748604"/>
              <a:gd name="connsiteX1013" fmla="*/ 560311 w 739581"/>
              <a:gd name="connsiteY1013" fmla="*/ 263973 h 748604"/>
              <a:gd name="connsiteX1014" fmla="*/ 560551 w 739581"/>
              <a:gd name="connsiteY1014" fmla="*/ 263792 h 748604"/>
              <a:gd name="connsiteX1015" fmla="*/ 560672 w 739581"/>
              <a:gd name="connsiteY1015" fmla="*/ 263612 h 748604"/>
              <a:gd name="connsiteX1016" fmla="*/ 561033 w 739581"/>
              <a:gd name="connsiteY1016" fmla="*/ 263371 h 748604"/>
              <a:gd name="connsiteX1017" fmla="*/ 561273 w 739581"/>
              <a:gd name="connsiteY1017" fmla="*/ 263070 h 748604"/>
              <a:gd name="connsiteX1018" fmla="*/ 561875 w 739581"/>
              <a:gd name="connsiteY1018" fmla="*/ 262349 h 748604"/>
              <a:gd name="connsiteX1019" fmla="*/ 561995 w 739581"/>
              <a:gd name="connsiteY1019" fmla="*/ 262108 h 748604"/>
              <a:gd name="connsiteX1020" fmla="*/ 562296 w 739581"/>
              <a:gd name="connsiteY1020" fmla="*/ 261687 h 748604"/>
              <a:gd name="connsiteX1021" fmla="*/ 562537 w 739581"/>
              <a:gd name="connsiteY1021" fmla="*/ 261386 h 748604"/>
              <a:gd name="connsiteX1022" fmla="*/ 562837 w 739581"/>
              <a:gd name="connsiteY1022" fmla="*/ 261506 h 748604"/>
              <a:gd name="connsiteX1023" fmla="*/ 562837 w 739581"/>
              <a:gd name="connsiteY1023" fmla="*/ 261206 h 748604"/>
              <a:gd name="connsiteX1024" fmla="*/ 563198 w 739581"/>
              <a:gd name="connsiteY1024" fmla="*/ 260363 h 748604"/>
              <a:gd name="connsiteX1025" fmla="*/ 563319 w 739581"/>
              <a:gd name="connsiteY1025" fmla="*/ 259762 h 748604"/>
              <a:gd name="connsiteX1026" fmla="*/ 563439 w 739581"/>
              <a:gd name="connsiteY1026" fmla="*/ 258980 h 748604"/>
              <a:gd name="connsiteX1027" fmla="*/ 563619 w 739581"/>
              <a:gd name="connsiteY1027" fmla="*/ 258859 h 748604"/>
              <a:gd name="connsiteX1028" fmla="*/ 563619 w 739581"/>
              <a:gd name="connsiteY1028" fmla="*/ 258438 h 748604"/>
              <a:gd name="connsiteX1029" fmla="*/ 563920 w 739581"/>
              <a:gd name="connsiteY1029" fmla="*/ 258138 h 748604"/>
              <a:gd name="connsiteX1030" fmla="*/ 564281 w 739581"/>
              <a:gd name="connsiteY1030" fmla="*/ 258258 h 748604"/>
              <a:gd name="connsiteX1031" fmla="*/ 564522 w 739581"/>
              <a:gd name="connsiteY1031" fmla="*/ 257536 h 748604"/>
              <a:gd name="connsiteX1032" fmla="*/ 564642 w 739581"/>
              <a:gd name="connsiteY1032" fmla="*/ 257175 h 748604"/>
              <a:gd name="connsiteX1033" fmla="*/ 564762 w 739581"/>
              <a:gd name="connsiteY1033" fmla="*/ 256453 h 748604"/>
              <a:gd name="connsiteX1034" fmla="*/ 565244 w 739581"/>
              <a:gd name="connsiteY1034" fmla="*/ 249956 h 748604"/>
              <a:gd name="connsiteX1035" fmla="*/ 566086 w 739581"/>
              <a:gd name="connsiteY1035" fmla="*/ 248753 h 748604"/>
              <a:gd name="connsiteX1036" fmla="*/ 570237 w 739581"/>
              <a:gd name="connsiteY1036" fmla="*/ 248633 h 748604"/>
              <a:gd name="connsiteX1037" fmla="*/ 571380 w 739581"/>
              <a:gd name="connsiteY1037" fmla="*/ 248272 h 748604"/>
              <a:gd name="connsiteX1038" fmla="*/ 571921 w 739581"/>
              <a:gd name="connsiteY1038" fmla="*/ 246166 h 748604"/>
              <a:gd name="connsiteX1039" fmla="*/ 573004 w 739581"/>
              <a:gd name="connsiteY1039" fmla="*/ 245324 h 748604"/>
              <a:gd name="connsiteX1040" fmla="*/ 573425 w 739581"/>
              <a:gd name="connsiteY1040" fmla="*/ 245083 h 748604"/>
              <a:gd name="connsiteX1041" fmla="*/ 574147 w 739581"/>
              <a:gd name="connsiteY1041" fmla="*/ 245264 h 748604"/>
              <a:gd name="connsiteX1042" fmla="*/ 574508 w 739581"/>
              <a:gd name="connsiteY1042" fmla="*/ 244843 h 748604"/>
              <a:gd name="connsiteX1043" fmla="*/ 575110 w 739581"/>
              <a:gd name="connsiteY1043" fmla="*/ 244241 h 748604"/>
              <a:gd name="connsiteX1044" fmla="*/ 576192 w 739581"/>
              <a:gd name="connsiteY1044" fmla="*/ 243639 h 748604"/>
              <a:gd name="connsiteX1045" fmla="*/ 577757 w 739581"/>
              <a:gd name="connsiteY1045" fmla="*/ 244361 h 748604"/>
              <a:gd name="connsiteX1046" fmla="*/ 578539 w 739581"/>
              <a:gd name="connsiteY1046" fmla="*/ 244361 h 748604"/>
              <a:gd name="connsiteX1047" fmla="*/ 580043 w 739581"/>
              <a:gd name="connsiteY1047" fmla="*/ 243579 h 748604"/>
              <a:gd name="connsiteX1048" fmla="*/ 583411 w 739581"/>
              <a:gd name="connsiteY1048" fmla="*/ 245384 h 748604"/>
              <a:gd name="connsiteX1049" fmla="*/ 583111 w 739581"/>
              <a:gd name="connsiteY1049" fmla="*/ 248091 h 748604"/>
              <a:gd name="connsiteX1050" fmla="*/ 584013 w 739581"/>
              <a:gd name="connsiteY1050" fmla="*/ 249535 h 748604"/>
              <a:gd name="connsiteX1051" fmla="*/ 586600 w 739581"/>
              <a:gd name="connsiteY1051" fmla="*/ 250558 h 748604"/>
              <a:gd name="connsiteX1052" fmla="*/ 588826 w 739581"/>
              <a:gd name="connsiteY1052" fmla="*/ 252062 h 748604"/>
              <a:gd name="connsiteX1053" fmla="*/ 591533 w 739581"/>
              <a:gd name="connsiteY1053" fmla="*/ 250738 h 748604"/>
              <a:gd name="connsiteX1054" fmla="*/ 592134 w 739581"/>
              <a:gd name="connsiteY1054" fmla="*/ 251039 h 748604"/>
              <a:gd name="connsiteX1055" fmla="*/ 593337 w 739581"/>
              <a:gd name="connsiteY1055" fmla="*/ 251520 h 748604"/>
              <a:gd name="connsiteX1056" fmla="*/ 593638 w 739581"/>
              <a:gd name="connsiteY1056" fmla="*/ 251941 h 748604"/>
              <a:gd name="connsiteX1057" fmla="*/ 594059 w 739581"/>
              <a:gd name="connsiteY1057" fmla="*/ 251520 h 748604"/>
              <a:gd name="connsiteX1058" fmla="*/ 595924 w 739581"/>
              <a:gd name="connsiteY1058" fmla="*/ 252001 h 748604"/>
              <a:gd name="connsiteX1059" fmla="*/ 596345 w 739581"/>
              <a:gd name="connsiteY1059" fmla="*/ 253686 h 748604"/>
              <a:gd name="connsiteX1060" fmla="*/ 598511 w 739581"/>
              <a:gd name="connsiteY1060" fmla="*/ 254889 h 748604"/>
              <a:gd name="connsiteX1061" fmla="*/ 598812 w 739581"/>
              <a:gd name="connsiteY1061" fmla="*/ 255491 h 748604"/>
              <a:gd name="connsiteX1062" fmla="*/ 600316 w 739581"/>
              <a:gd name="connsiteY1062" fmla="*/ 255370 h 748604"/>
              <a:gd name="connsiteX1063" fmla="*/ 600677 w 739581"/>
              <a:gd name="connsiteY1063" fmla="*/ 254167 h 748604"/>
              <a:gd name="connsiteX1064" fmla="*/ 604286 w 739581"/>
              <a:gd name="connsiteY1064" fmla="*/ 253084 h 748604"/>
              <a:gd name="connsiteX1065" fmla="*/ 605971 w 739581"/>
              <a:gd name="connsiteY1065" fmla="*/ 253385 h 748604"/>
              <a:gd name="connsiteX1066" fmla="*/ 608978 w 739581"/>
              <a:gd name="connsiteY1066" fmla="*/ 255190 h 748604"/>
              <a:gd name="connsiteX1067" fmla="*/ 608978 w 739581"/>
              <a:gd name="connsiteY1067" fmla="*/ 252783 h 748604"/>
              <a:gd name="connsiteX1068" fmla="*/ 609279 w 739581"/>
              <a:gd name="connsiteY1068" fmla="*/ 251941 h 748604"/>
              <a:gd name="connsiteX1069" fmla="*/ 612889 w 739581"/>
              <a:gd name="connsiteY1069" fmla="*/ 254047 h 748604"/>
              <a:gd name="connsiteX1070" fmla="*/ 616739 w 739581"/>
              <a:gd name="connsiteY1070" fmla="*/ 254769 h 748604"/>
              <a:gd name="connsiteX1071" fmla="*/ 618965 w 739581"/>
              <a:gd name="connsiteY1071" fmla="*/ 252543 h 748604"/>
              <a:gd name="connsiteX1072" fmla="*/ 620348 w 739581"/>
              <a:gd name="connsiteY1072" fmla="*/ 252543 h 748604"/>
              <a:gd name="connsiteX1073" fmla="*/ 620950 w 739581"/>
              <a:gd name="connsiteY1073" fmla="*/ 251280 h 748604"/>
              <a:gd name="connsiteX1074" fmla="*/ 626845 w 739581"/>
              <a:gd name="connsiteY1074" fmla="*/ 252062 h 748604"/>
              <a:gd name="connsiteX1075" fmla="*/ 628891 w 739581"/>
              <a:gd name="connsiteY1075" fmla="*/ 250858 h 748604"/>
              <a:gd name="connsiteX1076" fmla="*/ 629793 w 739581"/>
              <a:gd name="connsiteY1076" fmla="*/ 251761 h 748604"/>
              <a:gd name="connsiteX1077" fmla="*/ 631959 w 739581"/>
              <a:gd name="connsiteY1077" fmla="*/ 251400 h 748604"/>
              <a:gd name="connsiteX1078" fmla="*/ 632079 w 739581"/>
              <a:gd name="connsiteY1078" fmla="*/ 253686 h 748604"/>
              <a:gd name="connsiteX1079" fmla="*/ 633763 w 739581"/>
              <a:gd name="connsiteY1079" fmla="*/ 256092 h 748604"/>
              <a:gd name="connsiteX1080" fmla="*/ 634425 w 739581"/>
              <a:gd name="connsiteY1080" fmla="*/ 258619 h 748604"/>
              <a:gd name="connsiteX1081" fmla="*/ 635869 w 739581"/>
              <a:gd name="connsiteY1081" fmla="*/ 260303 h 748604"/>
              <a:gd name="connsiteX1082" fmla="*/ 636771 w 739581"/>
              <a:gd name="connsiteY1082" fmla="*/ 262349 h 748604"/>
              <a:gd name="connsiteX1083" fmla="*/ 638275 w 739581"/>
              <a:gd name="connsiteY1083" fmla="*/ 261988 h 748604"/>
              <a:gd name="connsiteX1084" fmla="*/ 638757 w 739581"/>
              <a:gd name="connsiteY1084" fmla="*/ 260484 h 748604"/>
              <a:gd name="connsiteX1085" fmla="*/ 639839 w 739581"/>
              <a:gd name="connsiteY1085" fmla="*/ 259461 h 748604"/>
              <a:gd name="connsiteX1086" fmla="*/ 642607 w 739581"/>
              <a:gd name="connsiteY1086" fmla="*/ 260243 h 748604"/>
              <a:gd name="connsiteX1087" fmla="*/ 643990 w 739581"/>
              <a:gd name="connsiteY1087" fmla="*/ 259040 h 748604"/>
              <a:gd name="connsiteX1088" fmla="*/ 645013 w 739581"/>
              <a:gd name="connsiteY1088" fmla="*/ 260123 h 748604"/>
              <a:gd name="connsiteX1089" fmla="*/ 645735 w 739581"/>
              <a:gd name="connsiteY1089" fmla="*/ 258739 h 748604"/>
              <a:gd name="connsiteX1090" fmla="*/ 647059 w 739581"/>
              <a:gd name="connsiteY1090" fmla="*/ 257716 h 748604"/>
              <a:gd name="connsiteX1091" fmla="*/ 648803 w 739581"/>
              <a:gd name="connsiteY1091" fmla="*/ 257235 h 748604"/>
              <a:gd name="connsiteX1092" fmla="*/ 651811 w 739581"/>
              <a:gd name="connsiteY1092" fmla="*/ 257476 h 748604"/>
              <a:gd name="connsiteX1093" fmla="*/ 653616 w 739581"/>
              <a:gd name="connsiteY1093" fmla="*/ 254588 h 748604"/>
              <a:gd name="connsiteX1094" fmla="*/ 655420 w 739581"/>
              <a:gd name="connsiteY1094" fmla="*/ 255551 h 748604"/>
              <a:gd name="connsiteX1095" fmla="*/ 656503 w 739581"/>
              <a:gd name="connsiteY1095" fmla="*/ 254528 h 748604"/>
              <a:gd name="connsiteX1096" fmla="*/ 659391 w 739581"/>
              <a:gd name="connsiteY1096" fmla="*/ 256573 h 748604"/>
              <a:gd name="connsiteX1097" fmla="*/ 661195 w 739581"/>
              <a:gd name="connsiteY1097" fmla="*/ 256513 h 748604"/>
              <a:gd name="connsiteX1098" fmla="*/ 664685 w 739581"/>
              <a:gd name="connsiteY1098" fmla="*/ 257656 h 748604"/>
              <a:gd name="connsiteX1099" fmla="*/ 665166 w 739581"/>
              <a:gd name="connsiteY1099" fmla="*/ 257777 h 748604"/>
              <a:gd name="connsiteX1100" fmla="*/ 665407 w 739581"/>
              <a:gd name="connsiteY1100" fmla="*/ 258077 h 748604"/>
              <a:gd name="connsiteX1101" fmla="*/ 669618 w 739581"/>
              <a:gd name="connsiteY1101" fmla="*/ 256032 h 748604"/>
              <a:gd name="connsiteX1102" fmla="*/ 669979 w 739581"/>
              <a:gd name="connsiteY1102" fmla="*/ 256453 h 748604"/>
              <a:gd name="connsiteX1103" fmla="*/ 673167 w 739581"/>
              <a:gd name="connsiteY1103" fmla="*/ 257897 h 748604"/>
              <a:gd name="connsiteX1104" fmla="*/ 674491 w 739581"/>
              <a:gd name="connsiteY1104" fmla="*/ 257536 h 748604"/>
              <a:gd name="connsiteX1105" fmla="*/ 675513 w 739581"/>
              <a:gd name="connsiteY1105" fmla="*/ 258739 h 748604"/>
              <a:gd name="connsiteX1106" fmla="*/ 677558 w 739581"/>
              <a:gd name="connsiteY1106" fmla="*/ 259641 h 748604"/>
              <a:gd name="connsiteX1107" fmla="*/ 678461 w 739581"/>
              <a:gd name="connsiteY1107" fmla="*/ 261927 h 748604"/>
              <a:gd name="connsiteX1108" fmla="*/ 679363 w 739581"/>
              <a:gd name="connsiteY1108" fmla="*/ 262108 h 748604"/>
              <a:gd name="connsiteX1109" fmla="*/ 680566 w 739581"/>
              <a:gd name="connsiteY1109" fmla="*/ 261085 h 748604"/>
              <a:gd name="connsiteX1110" fmla="*/ 683274 w 739581"/>
              <a:gd name="connsiteY1110" fmla="*/ 261386 h 748604"/>
              <a:gd name="connsiteX1111" fmla="*/ 684777 w 739581"/>
              <a:gd name="connsiteY1111" fmla="*/ 261988 h 748604"/>
              <a:gd name="connsiteX1112" fmla="*/ 685018 w 739581"/>
              <a:gd name="connsiteY1112" fmla="*/ 258619 h 748604"/>
              <a:gd name="connsiteX1113" fmla="*/ 683454 w 739581"/>
              <a:gd name="connsiteY1113" fmla="*/ 258920 h 748604"/>
              <a:gd name="connsiteX1114" fmla="*/ 682251 w 739581"/>
              <a:gd name="connsiteY1114" fmla="*/ 257897 h 748604"/>
              <a:gd name="connsiteX1115" fmla="*/ 679965 w 739581"/>
              <a:gd name="connsiteY1115" fmla="*/ 257295 h 748604"/>
              <a:gd name="connsiteX1116" fmla="*/ 679664 w 739581"/>
              <a:gd name="connsiteY1116" fmla="*/ 256634 h 748604"/>
              <a:gd name="connsiteX1117" fmla="*/ 680987 w 739581"/>
              <a:gd name="connsiteY1117" fmla="*/ 255370 h 748604"/>
              <a:gd name="connsiteX1118" fmla="*/ 678882 w 739581"/>
              <a:gd name="connsiteY1118" fmla="*/ 253024 h 748604"/>
              <a:gd name="connsiteX1119" fmla="*/ 678461 w 739581"/>
              <a:gd name="connsiteY1119" fmla="*/ 250317 h 748604"/>
              <a:gd name="connsiteX1120" fmla="*/ 679243 w 739581"/>
              <a:gd name="connsiteY1120" fmla="*/ 249595 h 748604"/>
              <a:gd name="connsiteX1121" fmla="*/ 678521 w 739581"/>
              <a:gd name="connsiteY1121" fmla="*/ 248933 h 748604"/>
              <a:gd name="connsiteX1122" fmla="*/ 679905 w 739581"/>
              <a:gd name="connsiteY1122" fmla="*/ 246166 h 748604"/>
              <a:gd name="connsiteX1123" fmla="*/ 682070 w 739581"/>
              <a:gd name="connsiteY1123" fmla="*/ 245083 h 748604"/>
              <a:gd name="connsiteX1124" fmla="*/ 680627 w 739581"/>
              <a:gd name="connsiteY1124" fmla="*/ 241714 h 748604"/>
              <a:gd name="connsiteX1125" fmla="*/ 682010 w 739581"/>
              <a:gd name="connsiteY1125" fmla="*/ 241775 h 748604"/>
              <a:gd name="connsiteX1126" fmla="*/ 682612 w 739581"/>
              <a:gd name="connsiteY1126" fmla="*/ 241233 h 748604"/>
              <a:gd name="connsiteX1127" fmla="*/ 683935 w 739581"/>
              <a:gd name="connsiteY1127" fmla="*/ 242256 h 748604"/>
              <a:gd name="connsiteX1128" fmla="*/ 684176 w 739581"/>
              <a:gd name="connsiteY1128" fmla="*/ 241053 h 748604"/>
              <a:gd name="connsiteX1129" fmla="*/ 687003 w 739581"/>
              <a:gd name="connsiteY1129" fmla="*/ 238045 h 748604"/>
              <a:gd name="connsiteX1130" fmla="*/ 686522 w 739581"/>
              <a:gd name="connsiteY1130" fmla="*/ 236842 h 748604"/>
              <a:gd name="connsiteX1131" fmla="*/ 687605 w 739581"/>
              <a:gd name="connsiteY1131" fmla="*/ 235819 h 748604"/>
              <a:gd name="connsiteX1132" fmla="*/ 685680 w 739581"/>
              <a:gd name="connsiteY1132" fmla="*/ 233894 h 748604"/>
              <a:gd name="connsiteX1133" fmla="*/ 686041 w 739581"/>
              <a:gd name="connsiteY1133" fmla="*/ 233052 h 748604"/>
              <a:gd name="connsiteX1134" fmla="*/ 685620 w 739581"/>
              <a:gd name="connsiteY1134" fmla="*/ 232270 h 748604"/>
              <a:gd name="connsiteX1135" fmla="*/ 685499 w 739581"/>
              <a:gd name="connsiteY1135" fmla="*/ 230465 h 748604"/>
              <a:gd name="connsiteX1136" fmla="*/ 686763 w 739581"/>
              <a:gd name="connsiteY1136" fmla="*/ 230284 h 748604"/>
              <a:gd name="connsiteX1137" fmla="*/ 687966 w 739581"/>
              <a:gd name="connsiteY1137" fmla="*/ 229863 h 748604"/>
              <a:gd name="connsiteX1138" fmla="*/ 692057 w 739581"/>
              <a:gd name="connsiteY1138" fmla="*/ 228359 h 748604"/>
              <a:gd name="connsiteX1139" fmla="*/ 693560 w 739581"/>
              <a:gd name="connsiteY1139" fmla="*/ 228480 h 748604"/>
              <a:gd name="connsiteX1140" fmla="*/ 694403 w 739581"/>
              <a:gd name="connsiteY1140" fmla="*/ 229863 h 748604"/>
              <a:gd name="connsiteX1141" fmla="*/ 695606 w 739581"/>
              <a:gd name="connsiteY1141" fmla="*/ 230585 h 748604"/>
              <a:gd name="connsiteX1142" fmla="*/ 698253 w 739581"/>
              <a:gd name="connsiteY1142" fmla="*/ 227698 h 748604"/>
              <a:gd name="connsiteX1143" fmla="*/ 698072 w 739581"/>
              <a:gd name="connsiteY1143" fmla="*/ 226434 h 748604"/>
              <a:gd name="connsiteX1144" fmla="*/ 699276 w 739581"/>
              <a:gd name="connsiteY1144" fmla="*/ 223005 h 748604"/>
              <a:gd name="connsiteX1145" fmla="*/ 701201 w 739581"/>
              <a:gd name="connsiteY1145" fmla="*/ 223366 h 748604"/>
              <a:gd name="connsiteX1146" fmla="*/ 701802 w 739581"/>
              <a:gd name="connsiteY1146" fmla="*/ 223847 h 748604"/>
              <a:gd name="connsiteX1147" fmla="*/ 703607 w 739581"/>
              <a:gd name="connsiteY1147" fmla="*/ 227938 h 748604"/>
              <a:gd name="connsiteX1148" fmla="*/ 704810 w 739581"/>
              <a:gd name="connsiteY1148" fmla="*/ 228841 h 748604"/>
              <a:gd name="connsiteX1149" fmla="*/ 706314 w 739581"/>
              <a:gd name="connsiteY1149" fmla="*/ 227637 h 748604"/>
              <a:gd name="connsiteX1150" fmla="*/ 707998 w 739581"/>
              <a:gd name="connsiteY1150" fmla="*/ 228420 h 748604"/>
              <a:gd name="connsiteX1151" fmla="*/ 708059 w 739581"/>
              <a:gd name="connsiteY1151" fmla="*/ 230465 h 748604"/>
              <a:gd name="connsiteX1152" fmla="*/ 711247 w 739581"/>
              <a:gd name="connsiteY1152" fmla="*/ 233954 h 748604"/>
              <a:gd name="connsiteX1153" fmla="*/ 710826 w 739581"/>
              <a:gd name="connsiteY1153" fmla="*/ 235999 h 748604"/>
              <a:gd name="connsiteX1154" fmla="*/ 713112 w 739581"/>
              <a:gd name="connsiteY1154" fmla="*/ 238165 h 748604"/>
              <a:gd name="connsiteX1155" fmla="*/ 713292 w 739581"/>
              <a:gd name="connsiteY1155" fmla="*/ 239248 h 748604"/>
              <a:gd name="connsiteX1156" fmla="*/ 714495 w 739581"/>
              <a:gd name="connsiteY1156" fmla="*/ 240932 h 748604"/>
              <a:gd name="connsiteX1157" fmla="*/ 712691 w 739581"/>
              <a:gd name="connsiteY1157" fmla="*/ 243158 h 748604"/>
              <a:gd name="connsiteX1158" fmla="*/ 713413 w 739581"/>
              <a:gd name="connsiteY1158" fmla="*/ 244843 h 748604"/>
              <a:gd name="connsiteX1159" fmla="*/ 715999 w 739581"/>
              <a:gd name="connsiteY1159" fmla="*/ 244241 h 748604"/>
              <a:gd name="connsiteX1160" fmla="*/ 716300 w 739581"/>
              <a:gd name="connsiteY1160" fmla="*/ 245625 h 748604"/>
              <a:gd name="connsiteX1161" fmla="*/ 717142 w 739581"/>
              <a:gd name="connsiteY1161" fmla="*/ 246166 h 748604"/>
              <a:gd name="connsiteX1162" fmla="*/ 718767 w 739581"/>
              <a:gd name="connsiteY1162" fmla="*/ 248572 h 748604"/>
              <a:gd name="connsiteX1163" fmla="*/ 719910 w 739581"/>
              <a:gd name="connsiteY1163" fmla="*/ 250257 h 748604"/>
              <a:gd name="connsiteX1164" fmla="*/ 716721 w 739581"/>
              <a:gd name="connsiteY1164" fmla="*/ 251400 h 748604"/>
              <a:gd name="connsiteX1165" fmla="*/ 717624 w 739581"/>
              <a:gd name="connsiteY1165" fmla="*/ 254769 h 748604"/>
              <a:gd name="connsiteX1166" fmla="*/ 717503 w 739581"/>
              <a:gd name="connsiteY1166" fmla="*/ 256573 h 748604"/>
              <a:gd name="connsiteX1167" fmla="*/ 717323 w 739581"/>
              <a:gd name="connsiteY1167" fmla="*/ 257115 h 748604"/>
              <a:gd name="connsiteX1168" fmla="*/ 717744 w 739581"/>
              <a:gd name="connsiteY1168" fmla="*/ 258679 h 748604"/>
              <a:gd name="connsiteX1169" fmla="*/ 721173 w 739581"/>
              <a:gd name="connsiteY1169" fmla="*/ 259280 h 748604"/>
              <a:gd name="connsiteX1170" fmla="*/ 722135 w 739581"/>
              <a:gd name="connsiteY1170" fmla="*/ 259882 h 748604"/>
              <a:gd name="connsiteX1171" fmla="*/ 723940 w 739581"/>
              <a:gd name="connsiteY1171" fmla="*/ 260845 h 748604"/>
              <a:gd name="connsiteX1172" fmla="*/ 723579 w 739581"/>
              <a:gd name="connsiteY1172" fmla="*/ 263552 h 748604"/>
              <a:gd name="connsiteX1173" fmla="*/ 724301 w 739581"/>
              <a:gd name="connsiteY1173" fmla="*/ 264695 h 748604"/>
              <a:gd name="connsiteX1174" fmla="*/ 726347 w 739581"/>
              <a:gd name="connsiteY1174" fmla="*/ 265477 h 748604"/>
              <a:gd name="connsiteX1175" fmla="*/ 727189 w 739581"/>
              <a:gd name="connsiteY1175" fmla="*/ 267763 h 748604"/>
              <a:gd name="connsiteX1176" fmla="*/ 728572 w 739581"/>
              <a:gd name="connsiteY1176" fmla="*/ 267703 h 748604"/>
              <a:gd name="connsiteX1177" fmla="*/ 729776 w 739581"/>
              <a:gd name="connsiteY1177" fmla="*/ 268485 h 748604"/>
              <a:gd name="connsiteX1178" fmla="*/ 728452 w 739581"/>
              <a:gd name="connsiteY1178" fmla="*/ 271372 h 748604"/>
              <a:gd name="connsiteX1179" fmla="*/ 729114 w 739581"/>
              <a:gd name="connsiteY1179" fmla="*/ 274621 h 748604"/>
              <a:gd name="connsiteX1180" fmla="*/ 731159 w 739581"/>
              <a:gd name="connsiteY1180" fmla="*/ 276004 h 748604"/>
              <a:gd name="connsiteX1181" fmla="*/ 732001 w 739581"/>
              <a:gd name="connsiteY1181" fmla="*/ 277448 h 748604"/>
              <a:gd name="connsiteX1182" fmla="*/ 732904 w 739581"/>
              <a:gd name="connsiteY1182" fmla="*/ 277448 h 748604"/>
              <a:gd name="connsiteX1183" fmla="*/ 736934 w 739581"/>
              <a:gd name="connsiteY1183" fmla="*/ 278892 h 748604"/>
              <a:gd name="connsiteX1184" fmla="*/ 737536 w 739581"/>
              <a:gd name="connsiteY1184" fmla="*/ 279674 h 748604"/>
              <a:gd name="connsiteX1185" fmla="*/ 739160 w 739581"/>
              <a:gd name="connsiteY1185" fmla="*/ 279855 h 748604"/>
              <a:gd name="connsiteX1186" fmla="*/ 739581 w 739581"/>
              <a:gd name="connsiteY1186" fmla="*/ 280697 h 748604"/>
              <a:gd name="connsiteX1187" fmla="*/ 738739 w 739581"/>
              <a:gd name="connsiteY1187" fmla="*/ 287495 h 748604"/>
              <a:gd name="connsiteX1188" fmla="*/ 738739 w 739581"/>
              <a:gd name="connsiteY1188" fmla="*/ 287795 h 748604"/>
              <a:gd name="connsiteX1189" fmla="*/ 738559 w 739581"/>
              <a:gd name="connsiteY1189" fmla="*/ 289420 h 748604"/>
              <a:gd name="connsiteX1190" fmla="*/ 736934 w 739581"/>
              <a:gd name="connsiteY1190" fmla="*/ 303497 h 748604"/>
              <a:gd name="connsiteX1191" fmla="*/ 735190 w 739581"/>
              <a:gd name="connsiteY1191" fmla="*/ 320341 h 748604"/>
              <a:gd name="connsiteX1192" fmla="*/ 734347 w 739581"/>
              <a:gd name="connsiteY1192" fmla="*/ 328763 h 748604"/>
              <a:gd name="connsiteX1193" fmla="*/ 732543 w 739581"/>
              <a:gd name="connsiteY1193" fmla="*/ 345306 h 748604"/>
              <a:gd name="connsiteX1194" fmla="*/ 732302 w 739581"/>
              <a:gd name="connsiteY1194" fmla="*/ 346690 h 748604"/>
              <a:gd name="connsiteX1195" fmla="*/ 732302 w 739581"/>
              <a:gd name="connsiteY1195" fmla="*/ 348555 h 748604"/>
              <a:gd name="connsiteX1196" fmla="*/ 732061 w 739581"/>
              <a:gd name="connsiteY1196" fmla="*/ 350179 h 748604"/>
              <a:gd name="connsiteX1197" fmla="*/ 732061 w 739581"/>
              <a:gd name="connsiteY1197" fmla="*/ 350299 h 748604"/>
              <a:gd name="connsiteX1198" fmla="*/ 731280 w 739581"/>
              <a:gd name="connsiteY1198" fmla="*/ 357338 h 748604"/>
              <a:gd name="connsiteX1199" fmla="*/ 731099 w 739581"/>
              <a:gd name="connsiteY1199" fmla="*/ 359143 h 748604"/>
              <a:gd name="connsiteX1200" fmla="*/ 730137 w 739581"/>
              <a:gd name="connsiteY1200" fmla="*/ 366482 h 748604"/>
              <a:gd name="connsiteX1201" fmla="*/ 730076 w 739581"/>
              <a:gd name="connsiteY1201" fmla="*/ 370332 h 748604"/>
              <a:gd name="connsiteX1202" fmla="*/ 729715 w 739581"/>
              <a:gd name="connsiteY1202" fmla="*/ 373460 h 748604"/>
              <a:gd name="connsiteX1203" fmla="*/ 729535 w 739581"/>
              <a:gd name="connsiteY1203" fmla="*/ 374182 h 748604"/>
              <a:gd name="connsiteX1204" fmla="*/ 728933 w 739581"/>
              <a:gd name="connsiteY1204" fmla="*/ 380799 h 748604"/>
              <a:gd name="connsiteX1205" fmla="*/ 728392 w 739581"/>
              <a:gd name="connsiteY1205" fmla="*/ 386514 h 748604"/>
              <a:gd name="connsiteX1206" fmla="*/ 728151 w 739581"/>
              <a:gd name="connsiteY1206" fmla="*/ 387898 h 748604"/>
              <a:gd name="connsiteX1207" fmla="*/ 727670 w 739581"/>
              <a:gd name="connsiteY1207" fmla="*/ 392530 h 748604"/>
              <a:gd name="connsiteX1208" fmla="*/ 727490 w 739581"/>
              <a:gd name="connsiteY1208" fmla="*/ 394576 h 748604"/>
              <a:gd name="connsiteX1209" fmla="*/ 726467 w 739581"/>
              <a:gd name="connsiteY1209" fmla="*/ 403840 h 748604"/>
              <a:gd name="connsiteX1210" fmla="*/ 726407 w 739581"/>
              <a:gd name="connsiteY1210" fmla="*/ 404141 h 748604"/>
              <a:gd name="connsiteX1211" fmla="*/ 725625 w 739581"/>
              <a:gd name="connsiteY1211" fmla="*/ 411239 h 748604"/>
              <a:gd name="connsiteX1212" fmla="*/ 725444 w 739581"/>
              <a:gd name="connsiteY1212" fmla="*/ 413345 h 748604"/>
              <a:gd name="connsiteX1213" fmla="*/ 725143 w 739581"/>
              <a:gd name="connsiteY1213" fmla="*/ 415811 h 748604"/>
              <a:gd name="connsiteX1214" fmla="*/ 724963 w 739581"/>
              <a:gd name="connsiteY1214" fmla="*/ 417436 h 748604"/>
              <a:gd name="connsiteX1215" fmla="*/ 724782 w 739581"/>
              <a:gd name="connsiteY1215" fmla="*/ 419541 h 748604"/>
              <a:gd name="connsiteX1216" fmla="*/ 722617 w 739581"/>
              <a:gd name="connsiteY1216" fmla="*/ 440296 h 748604"/>
              <a:gd name="connsiteX1217" fmla="*/ 720812 w 739581"/>
              <a:gd name="connsiteY1217" fmla="*/ 456659 h 748604"/>
              <a:gd name="connsiteX1218" fmla="*/ 720571 w 739581"/>
              <a:gd name="connsiteY1218" fmla="*/ 459366 h 748604"/>
              <a:gd name="connsiteX1219" fmla="*/ 719368 w 739581"/>
              <a:gd name="connsiteY1219" fmla="*/ 470194 h 748604"/>
              <a:gd name="connsiteX1220" fmla="*/ 717263 w 739581"/>
              <a:gd name="connsiteY1220" fmla="*/ 490527 h 748604"/>
              <a:gd name="connsiteX1221" fmla="*/ 716962 w 739581"/>
              <a:gd name="connsiteY1221" fmla="*/ 492994 h 748604"/>
              <a:gd name="connsiteX1222" fmla="*/ 716541 w 739581"/>
              <a:gd name="connsiteY1222" fmla="*/ 496303 h 748604"/>
              <a:gd name="connsiteX1223" fmla="*/ 715338 w 739581"/>
              <a:gd name="connsiteY1223" fmla="*/ 509176 h 748604"/>
              <a:gd name="connsiteX1224" fmla="*/ 714616 w 739581"/>
              <a:gd name="connsiteY1224" fmla="*/ 515313 h 748604"/>
              <a:gd name="connsiteX1225" fmla="*/ 713713 w 739581"/>
              <a:gd name="connsiteY1225" fmla="*/ 524577 h 748604"/>
              <a:gd name="connsiteX1226" fmla="*/ 713473 w 739581"/>
              <a:gd name="connsiteY1226" fmla="*/ 526141 h 748604"/>
              <a:gd name="connsiteX1227" fmla="*/ 713172 w 739581"/>
              <a:gd name="connsiteY1227" fmla="*/ 528427 h 748604"/>
              <a:gd name="connsiteX1228" fmla="*/ 712811 w 739581"/>
              <a:gd name="connsiteY1228" fmla="*/ 532397 h 748604"/>
              <a:gd name="connsiteX1229" fmla="*/ 712510 w 739581"/>
              <a:gd name="connsiteY1229" fmla="*/ 534924 h 748604"/>
              <a:gd name="connsiteX1230" fmla="*/ 711488 w 739581"/>
              <a:gd name="connsiteY1230" fmla="*/ 544068 h 748604"/>
              <a:gd name="connsiteX1231" fmla="*/ 711427 w 739581"/>
              <a:gd name="connsiteY1231" fmla="*/ 544790 h 748604"/>
              <a:gd name="connsiteX1232" fmla="*/ 711187 w 739581"/>
              <a:gd name="connsiteY1232" fmla="*/ 546655 h 748604"/>
              <a:gd name="connsiteX1233" fmla="*/ 710766 w 739581"/>
              <a:gd name="connsiteY1233" fmla="*/ 551046 h 748604"/>
              <a:gd name="connsiteX1234" fmla="*/ 710104 w 739581"/>
              <a:gd name="connsiteY1234" fmla="*/ 557543 h 748604"/>
              <a:gd name="connsiteX1235" fmla="*/ 709863 w 739581"/>
              <a:gd name="connsiteY1235" fmla="*/ 559047 h 748604"/>
              <a:gd name="connsiteX1236" fmla="*/ 709623 w 739581"/>
              <a:gd name="connsiteY1236" fmla="*/ 561634 h 748604"/>
              <a:gd name="connsiteX1237" fmla="*/ 709202 w 739581"/>
              <a:gd name="connsiteY1237" fmla="*/ 565304 h 748604"/>
              <a:gd name="connsiteX1238" fmla="*/ 709141 w 739581"/>
              <a:gd name="connsiteY1238" fmla="*/ 566266 h 748604"/>
              <a:gd name="connsiteX1239" fmla="*/ 708780 w 739581"/>
              <a:gd name="connsiteY1239" fmla="*/ 570237 h 748604"/>
              <a:gd name="connsiteX1240" fmla="*/ 707577 w 739581"/>
              <a:gd name="connsiteY1240" fmla="*/ 581065 h 748604"/>
              <a:gd name="connsiteX1241" fmla="*/ 706976 w 739581"/>
              <a:gd name="connsiteY1241" fmla="*/ 586479 h 748604"/>
              <a:gd name="connsiteX1242" fmla="*/ 705532 w 739581"/>
              <a:gd name="connsiteY1242" fmla="*/ 599834 h 748604"/>
              <a:gd name="connsiteX1243" fmla="*/ 704810 w 739581"/>
              <a:gd name="connsiteY1243" fmla="*/ 606813 h 748604"/>
              <a:gd name="connsiteX1244" fmla="*/ 704088 w 739581"/>
              <a:gd name="connsiteY1244" fmla="*/ 612588 h 748604"/>
              <a:gd name="connsiteX1245" fmla="*/ 702885 w 739581"/>
              <a:gd name="connsiteY1245" fmla="*/ 622634 h 748604"/>
              <a:gd name="connsiteX1246" fmla="*/ 702644 w 739581"/>
              <a:gd name="connsiteY1246" fmla="*/ 624439 h 748604"/>
              <a:gd name="connsiteX1247" fmla="*/ 702644 w 739581"/>
              <a:gd name="connsiteY1247" fmla="*/ 624740 h 748604"/>
              <a:gd name="connsiteX1248" fmla="*/ 702043 w 739581"/>
              <a:gd name="connsiteY1248" fmla="*/ 630515 h 748604"/>
              <a:gd name="connsiteX1249" fmla="*/ 701020 w 739581"/>
              <a:gd name="connsiteY1249" fmla="*/ 638456 h 748604"/>
              <a:gd name="connsiteX1250" fmla="*/ 698433 w 739581"/>
              <a:gd name="connsiteY1250" fmla="*/ 660113 h 748604"/>
              <a:gd name="connsiteX1251" fmla="*/ 697050 w 739581"/>
              <a:gd name="connsiteY1251" fmla="*/ 672926 h 748604"/>
              <a:gd name="connsiteX1252" fmla="*/ 696809 w 739581"/>
              <a:gd name="connsiteY1252" fmla="*/ 674430 h 748604"/>
              <a:gd name="connsiteX1253" fmla="*/ 696207 w 739581"/>
              <a:gd name="connsiteY1253" fmla="*/ 681408 h 748604"/>
              <a:gd name="connsiteX1254" fmla="*/ 694403 w 739581"/>
              <a:gd name="connsiteY1254" fmla="*/ 696809 h 748604"/>
              <a:gd name="connsiteX1255" fmla="*/ 693200 w 739581"/>
              <a:gd name="connsiteY1255" fmla="*/ 708359 h 748604"/>
              <a:gd name="connsiteX1256" fmla="*/ 693019 w 739581"/>
              <a:gd name="connsiteY1256" fmla="*/ 709502 h 748604"/>
              <a:gd name="connsiteX1257" fmla="*/ 693019 w 739581"/>
              <a:gd name="connsiteY1257" fmla="*/ 709803 h 748604"/>
              <a:gd name="connsiteX1258" fmla="*/ 692959 w 739581"/>
              <a:gd name="connsiteY1258" fmla="*/ 710164 h 748604"/>
              <a:gd name="connsiteX1259" fmla="*/ 692959 w 739581"/>
              <a:gd name="connsiteY1259" fmla="*/ 711126 h 748604"/>
              <a:gd name="connsiteX1260" fmla="*/ 692718 w 739581"/>
              <a:gd name="connsiteY1260" fmla="*/ 712330 h 748604"/>
              <a:gd name="connsiteX1261" fmla="*/ 692538 w 739581"/>
              <a:gd name="connsiteY1261" fmla="*/ 714375 h 748604"/>
              <a:gd name="connsiteX1262" fmla="*/ 691515 w 739581"/>
              <a:gd name="connsiteY1262" fmla="*/ 723820 h 748604"/>
              <a:gd name="connsiteX1263" fmla="*/ 690793 w 739581"/>
              <a:gd name="connsiteY1263" fmla="*/ 730557 h 748604"/>
              <a:gd name="connsiteX1264" fmla="*/ 688988 w 739581"/>
              <a:gd name="connsiteY1264" fmla="*/ 747101 h 748604"/>
              <a:gd name="connsiteX1265" fmla="*/ 688928 w 739581"/>
              <a:gd name="connsiteY1265" fmla="*/ 748605 h 748604"/>
              <a:gd name="connsiteX1266" fmla="*/ 686642 w 739581"/>
              <a:gd name="connsiteY1266" fmla="*/ 748364 h 748604"/>
              <a:gd name="connsiteX1267" fmla="*/ 675393 w 739581"/>
              <a:gd name="connsiteY1267" fmla="*/ 747161 h 748604"/>
              <a:gd name="connsiteX1268" fmla="*/ 667813 w 739581"/>
              <a:gd name="connsiteY1268" fmla="*/ 746379 h 748604"/>
              <a:gd name="connsiteX1269" fmla="*/ 659210 w 739581"/>
              <a:gd name="connsiteY1269" fmla="*/ 745356 h 748604"/>
              <a:gd name="connsiteX1270" fmla="*/ 658909 w 739581"/>
              <a:gd name="connsiteY1270" fmla="*/ 745356 h 748604"/>
              <a:gd name="connsiteX1271" fmla="*/ 652172 w 739581"/>
              <a:gd name="connsiteY1271" fmla="*/ 744574 h 748604"/>
              <a:gd name="connsiteX1272" fmla="*/ 638636 w 739581"/>
              <a:gd name="connsiteY1272" fmla="*/ 743191 h 748604"/>
              <a:gd name="connsiteX1273" fmla="*/ 628049 w 739581"/>
              <a:gd name="connsiteY1273" fmla="*/ 742228 h 748604"/>
              <a:gd name="connsiteX1274" fmla="*/ 612408 w 739581"/>
              <a:gd name="connsiteY1274" fmla="*/ 740423 h 748604"/>
              <a:gd name="connsiteX1275" fmla="*/ 607114 w 739581"/>
              <a:gd name="connsiteY1275" fmla="*/ 739822 h 748604"/>
              <a:gd name="connsiteX1276" fmla="*/ 597970 w 739581"/>
              <a:gd name="connsiteY1276" fmla="*/ 738799 h 748604"/>
              <a:gd name="connsiteX1277" fmla="*/ 591051 w 739581"/>
              <a:gd name="connsiteY1277" fmla="*/ 737957 h 748604"/>
              <a:gd name="connsiteX1278" fmla="*/ 585878 w 739581"/>
              <a:gd name="connsiteY1278" fmla="*/ 737355 h 748604"/>
              <a:gd name="connsiteX1279" fmla="*/ 582389 w 739581"/>
              <a:gd name="connsiteY1279" fmla="*/ 737054 h 748604"/>
              <a:gd name="connsiteX1280" fmla="*/ 573485 w 739581"/>
              <a:gd name="connsiteY1280" fmla="*/ 736032 h 748604"/>
              <a:gd name="connsiteX1281" fmla="*/ 565544 w 739581"/>
              <a:gd name="connsiteY1281" fmla="*/ 735130 h 748604"/>
              <a:gd name="connsiteX1282" fmla="*/ 562657 w 739581"/>
              <a:gd name="connsiteY1282" fmla="*/ 734768 h 748604"/>
              <a:gd name="connsiteX1283" fmla="*/ 559950 w 739581"/>
              <a:gd name="connsiteY1283" fmla="*/ 734468 h 748604"/>
              <a:gd name="connsiteX1284" fmla="*/ 554656 w 739581"/>
              <a:gd name="connsiteY1284" fmla="*/ 733866 h 748604"/>
              <a:gd name="connsiteX1285" fmla="*/ 552611 w 739581"/>
              <a:gd name="connsiteY1285" fmla="*/ 733565 h 748604"/>
              <a:gd name="connsiteX1286" fmla="*/ 550685 w 739581"/>
              <a:gd name="connsiteY1286" fmla="*/ 733385 h 748604"/>
              <a:gd name="connsiteX1287" fmla="*/ 544670 w 739581"/>
              <a:gd name="connsiteY1287" fmla="*/ 732783 h 748604"/>
              <a:gd name="connsiteX1288" fmla="*/ 539857 w 739581"/>
              <a:gd name="connsiteY1288" fmla="*/ 732182 h 748604"/>
              <a:gd name="connsiteX1289" fmla="*/ 534984 w 739581"/>
              <a:gd name="connsiteY1289" fmla="*/ 731701 h 748604"/>
              <a:gd name="connsiteX1290" fmla="*/ 532458 w 739581"/>
              <a:gd name="connsiteY1290" fmla="*/ 730497 h 748604"/>
              <a:gd name="connsiteX1291" fmla="*/ 528848 w 739581"/>
              <a:gd name="connsiteY1291" fmla="*/ 730136 h 748604"/>
              <a:gd name="connsiteX1292" fmla="*/ 528427 w 739581"/>
              <a:gd name="connsiteY1292" fmla="*/ 730136 h 748604"/>
              <a:gd name="connsiteX1293" fmla="*/ 524938 w 739581"/>
              <a:gd name="connsiteY1293" fmla="*/ 729715 h 748604"/>
              <a:gd name="connsiteX1294" fmla="*/ 523193 w 739581"/>
              <a:gd name="connsiteY1294" fmla="*/ 729475 h 748604"/>
              <a:gd name="connsiteX1295" fmla="*/ 516576 w 739581"/>
              <a:gd name="connsiteY1295" fmla="*/ 728693 h 748604"/>
              <a:gd name="connsiteX1296" fmla="*/ 512786 w 739581"/>
              <a:gd name="connsiteY1296" fmla="*/ 728211 h 748604"/>
              <a:gd name="connsiteX1297" fmla="*/ 502920 w 739581"/>
              <a:gd name="connsiteY1297" fmla="*/ 727008 h 748604"/>
              <a:gd name="connsiteX1298" fmla="*/ 493114 w 739581"/>
              <a:gd name="connsiteY1298" fmla="*/ 725925 h 748604"/>
              <a:gd name="connsiteX1299" fmla="*/ 481384 w 739581"/>
              <a:gd name="connsiteY1299" fmla="*/ 724421 h 748604"/>
              <a:gd name="connsiteX1300" fmla="*/ 467848 w 739581"/>
              <a:gd name="connsiteY1300" fmla="*/ 722797 h 748604"/>
              <a:gd name="connsiteX1301" fmla="*/ 459185 w 739581"/>
              <a:gd name="connsiteY1301" fmla="*/ 721594 h 748604"/>
              <a:gd name="connsiteX1302" fmla="*/ 458403 w 739581"/>
              <a:gd name="connsiteY1302" fmla="*/ 721594 h 748604"/>
              <a:gd name="connsiteX1303" fmla="*/ 440897 w 739581"/>
              <a:gd name="connsiteY1303" fmla="*/ 719488 h 748604"/>
              <a:gd name="connsiteX1304" fmla="*/ 437168 w 739581"/>
              <a:gd name="connsiteY1304" fmla="*/ 719067 h 748604"/>
              <a:gd name="connsiteX1305" fmla="*/ 432595 w 739581"/>
              <a:gd name="connsiteY1305" fmla="*/ 718466 h 748604"/>
              <a:gd name="connsiteX1306" fmla="*/ 426219 w 739581"/>
              <a:gd name="connsiteY1306" fmla="*/ 717684 h 748604"/>
              <a:gd name="connsiteX1307" fmla="*/ 420444 w 739581"/>
              <a:gd name="connsiteY1307" fmla="*/ 716962 h 748604"/>
              <a:gd name="connsiteX1308" fmla="*/ 390966 w 739581"/>
              <a:gd name="connsiteY1308" fmla="*/ 713533 h 748604"/>
              <a:gd name="connsiteX1309" fmla="*/ 384590 w 739581"/>
              <a:gd name="connsiteY1309" fmla="*/ 712691 h 748604"/>
              <a:gd name="connsiteX1310" fmla="*/ 379897 w 739581"/>
              <a:gd name="connsiteY1310" fmla="*/ 712149 h 748604"/>
              <a:gd name="connsiteX1311" fmla="*/ 373761 w 739581"/>
              <a:gd name="connsiteY1311" fmla="*/ 711548 h 748604"/>
              <a:gd name="connsiteX1312" fmla="*/ 354511 w 739581"/>
              <a:gd name="connsiteY1312" fmla="*/ 709141 h 748604"/>
              <a:gd name="connsiteX1313" fmla="*/ 352706 w 739581"/>
              <a:gd name="connsiteY1313" fmla="*/ 708901 h 748604"/>
              <a:gd name="connsiteX1314" fmla="*/ 346028 w 739581"/>
              <a:gd name="connsiteY1314" fmla="*/ 708179 h 748604"/>
              <a:gd name="connsiteX1315" fmla="*/ 340554 w 739581"/>
              <a:gd name="connsiteY1315" fmla="*/ 707577 h 748604"/>
              <a:gd name="connsiteX1316" fmla="*/ 337065 w 739581"/>
              <a:gd name="connsiteY1316" fmla="*/ 707156 h 748604"/>
              <a:gd name="connsiteX1317" fmla="*/ 334358 w 739581"/>
              <a:gd name="connsiteY1317" fmla="*/ 706735 h 748604"/>
              <a:gd name="connsiteX1318" fmla="*/ 328703 w 739581"/>
              <a:gd name="connsiteY1318" fmla="*/ 706133 h 748604"/>
              <a:gd name="connsiteX1319" fmla="*/ 327379 w 739581"/>
              <a:gd name="connsiteY1319" fmla="*/ 705953 h 748604"/>
              <a:gd name="connsiteX1320" fmla="*/ 304339 w 739581"/>
              <a:gd name="connsiteY1320" fmla="*/ 703306 h 748604"/>
              <a:gd name="connsiteX1321" fmla="*/ 302173 w 739581"/>
              <a:gd name="connsiteY1321" fmla="*/ 703005 h 748604"/>
              <a:gd name="connsiteX1322" fmla="*/ 296278 w 739581"/>
              <a:gd name="connsiteY1322" fmla="*/ 702163 h 748604"/>
              <a:gd name="connsiteX1323" fmla="*/ 293270 w 739581"/>
              <a:gd name="connsiteY1323" fmla="*/ 701742 h 748604"/>
              <a:gd name="connsiteX1324" fmla="*/ 292307 w 739581"/>
              <a:gd name="connsiteY1324" fmla="*/ 701622 h 748604"/>
              <a:gd name="connsiteX1325" fmla="*/ 283885 w 739581"/>
              <a:gd name="connsiteY1325" fmla="*/ 699817 h 748604"/>
              <a:gd name="connsiteX1326" fmla="*/ 280216 w 739581"/>
              <a:gd name="connsiteY1326" fmla="*/ 699035 h 748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</a:cxnLst>
            <a:rect l="l" t="t" r="r" b="b"/>
            <a:pathLst>
              <a:path w="739581" h="748604">
                <a:moveTo>
                  <a:pt x="280155" y="698975"/>
                </a:moveTo>
                <a:lnTo>
                  <a:pt x="270350" y="697410"/>
                </a:lnTo>
                <a:lnTo>
                  <a:pt x="261446" y="696087"/>
                </a:lnTo>
                <a:lnTo>
                  <a:pt x="256513" y="695365"/>
                </a:lnTo>
                <a:lnTo>
                  <a:pt x="251580" y="694763"/>
                </a:lnTo>
                <a:lnTo>
                  <a:pt x="248753" y="694342"/>
                </a:lnTo>
                <a:lnTo>
                  <a:pt x="246347" y="693861"/>
                </a:lnTo>
                <a:lnTo>
                  <a:pt x="244482" y="693620"/>
                </a:lnTo>
                <a:lnTo>
                  <a:pt x="239850" y="692899"/>
                </a:lnTo>
                <a:lnTo>
                  <a:pt x="239489" y="692838"/>
                </a:lnTo>
                <a:lnTo>
                  <a:pt x="237323" y="692598"/>
                </a:lnTo>
                <a:lnTo>
                  <a:pt x="230405" y="691515"/>
                </a:lnTo>
                <a:lnTo>
                  <a:pt x="226434" y="691034"/>
                </a:lnTo>
                <a:lnTo>
                  <a:pt x="219697" y="689951"/>
                </a:lnTo>
                <a:lnTo>
                  <a:pt x="211094" y="688688"/>
                </a:lnTo>
                <a:lnTo>
                  <a:pt x="209470" y="688447"/>
                </a:lnTo>
                <a:lnTo>
                  <a:pt x="204477" y="687845"/>
                </a:lnTo>
                <a:lnTo>
                  <a:pt x="200145" y="687123"/>
                </a:lnTo>
                <a:lnTo>
                  <a:pt x="196115" y="686522"/>
                </a:lnTo>
                <a:lnTo>
                  <a:pt x="190340" y="685379"/>
                </a:lnTo>
                <a:lnTo>
                  <a:pt x="186309" y="684657"/>
                </a:lnTo>
                <a:lnTo>
                  <a:pt x="184504" y="684236"/>
                </a:lnTo>
                <a:lnTo>
                  <a:pt x="179150" y="683213"/>
                </a:lnTo>
                <a:lnTo>
                  <a:pt x="169345" y="681288"/>
                </a:lnTo>
                <a:lnTo>
                  <a:pt x="166096" y="680626"/>
                </a:lnTo>
                <a:lnTo>
                  <a:pt x="165134" y="680446"/>
                </a:lnTo>
                <a:lnTo>
                  <a:pt x="160622" y="679904"/>
                </a:lnTo>
                <a:lnTo>
                  <a:pt x="155629" y="679303"/>
                </a:lnTo>
                <a:lnTo>
                  <a:pt x="150214" y="678822"/>
                </a:lnTo>
                <a:lnTo>
                  <a:pt x="149432" y="678641"/>
                </a:lnTo>
                <a:lnTo>
                  <a:pt x="146845" y="678461"/>
                </a:lnTo>
                <a:lnTo>
                  <a:pt x="135355" y="677077"/>
                </a:lnTo>
                <a:lnTo>
                  <a:pt x="138784" y="654277"/>
                </a:lnTo>
                <a:lnTo>
                  <a:pt x="146124" y="605730"/>
                </a:lnTo>
                <a:lnTo>
                  <a:pt x="153343" y="557724"/>
                </a:lnTo>
                <a:lnTo>
                  <a:pt x="157373" y="531555"/>
                </a:lnTo>
                <a:lnTo>
                  <a:pt x="132227" y="527825"/>
                </a:lnTo>
                <a:lnTo>
                  <a:pt x="116586" y="525419"/>
                </a:lnTo>
                <a:lnTo>
                  <a:pt x="100464" y="522892"/>
                </a:lnTo>
                <a:lnTo>
                  <a:pt x="102870" y="507251"/>
                </a:lnTo>
                <a:lnTo>
                  <a:pt x="104675" y="507432"/>
                </a:lnTo>
                <a:lnTo>
                  <a:pt x="106961" y="492392"/>
                </a:lnTo>
                <a:lnTo>
                  <a:pt x="103231" y="492392"/>
                </a:lnTo>
                <a:lnTo>
                  <a:pt x="101065" y="491791"/>
                </a:lnTo>
                <a:lnTo>
                  <a:pt x="98779" y="491911"/>
                </a:lnTo>
                <a:lnTo>
                  <a:pt x="97155" y="489685"/>
                </a:lnTo>
                <a:lnTo>
                  <a:pt x="95170" y="488422"/>
                </a:lnTo>
                <a:lnTo>
                  <a:pt x="91921" y="488302"/>
                </a:lnTo>
                <a:lnTo>
                  <a:pt x="90838" y="489204"/>
                </a:lnTo>
                <a:lnTo>
                  <a:pt x="88011" y="488362"/>
                </a:lnTo>
                <a:lnTo>
                  <a:pt x="85003" y="487700"/>
                </a:lnTo>
                <a:lnTo>
                  <a:pt x="84281" y="485294"/>
                </a:lnTo>
                <a:lnTo>
                  <a:pt x="83018" y="483910"/>
                </a:lnTo>
                <a:lnTo>
                  <a:pt x="81394" y="483549"/>
                </a:lnTo>
                <a:lnTo>
                  <a:pt x="79529" y="483790"/>
                </a:lnTo>
                <a:lnTo>
                  <a:pt x="76822" y="485053"/>
                </a:lnTo>
                <a:lnTo>
                  <a:pt x="72791" y="485414"/>
                </a:lnTo>
                <a:lnTo>
                  <a:pt x="68941" y="484452"/>
                </a:lnTo>
                <a:lnTo>
                  <a:pt x="67437" y="484632"/>
                </a:lnTo>
                <a:lnTo>
                  <a:pt x="66595" y="483730"/>
                </a:lnTo>
                <a:lnTo>
                  <a:pt x="65211" y="484331"/>
                </a:lnTo>
                <a:lnTo>
                  <a:pt x="62203" y="483850"/>
                </a:lnTo>
                <a:lnTo>
                  <a:pt x="59135" y="481444"/>
                </a:lnTo>
                <a:lnTo>
                  <a:pt x="60940" y="479458"/>
                </a:lnTo>
                <a:lnTo>
                  <a:pt x="60459" y="477052"/>
                </a:lnTo>
                <a:lnTo>
                  <a:pt x="58233" y="476390"/>
                </a:lnTo>
                <a:lnTo>
                  <a:pt x="54924" y="476090"/>
                </a:lnTo>
                <a:lnTo>
                  <a:pt x="52879" y="476511"/>
                </a:lnTo>
                <a:lnTo>
                  <a:pt x="50533" y="475007"/>
                </a:lnTo>
                <a:lnTo>
                  <a:pt x="50473" y="473382"/>
                </a:lnTo>
                <a:lnTo>
                  <a:pt x="49149" y="472059"/>
                </a:lnTo>
                <a:lnTo>
                  <a:pt x="46863" y="472901"/>
                </a:lnTo>
                <a:lnTo>
                  <a:pt x="45058" y="472661"/>
                </a:lnTo>
                <a:lnTo>
                  <a:pt x="43855" y="471457"/>
                </a:lnTo>
                <a:lnTo>
                  <a:pt x="43976" y="469953"/>
                </a:lnTo>
                <a:lnTo>
                  <a:pt x="43013" y="468750"/>
                </a:lnTo>
                <a:lnTo>
                  <a:pt x="41509" y="468510"/>
                </a:lnTo>
                <a:lnTo>
                  <a:pt x="40306" y="469713"/>
                </a:lnTo>
                <a:lnTo>
                  <a:pt x="37900" y="470314"/>
                </a:lnTo>
                <a:lnTo>
                  <a:pt x="35794" y="473443"/>
                </a:lnTo>
                <a:lnTo>
                  <a:pt x="36877" y="476992"/>
                </a:lnTo>
                <a:lnTo>
                  <a:pt x="35974" y="478676"/>
                </a:lnTo>
                <a:lnTo>
                  <a:pt x="34350" y="477714"/>
                </a:lnTo>
                <a:lnTo>
                  <a:pt x="29718" y="476451"/>
                </a:lnTo>
                <a:lnTo>
                  <a:pt x="27432" y="473804"/>
                </a:lnTo>
                <a:lnTo>
                  <a:pt x="25748" y="468991"/>
                </a:lnTo>
                <a:lnTo>
                  <a:pt x="23883" y="468149"/>
                </a:lnTo>
                <a:lnTo>
                  <a:pt x="22319" y="468329"/>
                </a:lnTo>
                <a:lnTo>
                  <a:pt x="20273" y="467607"/>
                </a:lnTo>
                <a:lnTo>
                  <a:pt x="17566" y="462735"/>
                </a:lnTo>
                <a:lnTo>
                  <a:pt x="15641" y="461531"/>
                </a:lnTo>
                <a:lnTo>
                  <a:pt x="13536" y="461531"/>
                </a:lnTo>
                <a:lnTo>
                  <a:pt x="13355" y="459967"/>
                </a:lnTo>
                <a:lnTo>
                  <a:pt x="14619" y="459065"/>
                </a:lnTo>
                <a:lnTo>
                  <a:pt x="14739" y="457681"/>
                </a:lnTo>
                <a:lnTo>
                  <a:pt x="13596" y="456598"/>
                </a:lnTo>
                <a:lnTo>
                  <a:pt x="11430" y="456478"/>
                </a:lnTo>
                <a:lnTo>
                  <a:pt x="10107" y="455395"/>
                </a:lnTo>
                <a:lnTo>
                  <a:pt x="7039" y="453590"/>
                </a:lnTo>
                <a:lnTo>
                  <a:pt x="6617" y="452628"/>
                </a:lnTo>
                <a:lnTo>
                  <a:pt x="7099" y="449440"/>
                </a:lnTo>
                <a:lnTo>
                  <a:pt x="9385" y="447575"/>
                </a:lnTo>
                <a:lnTo>
                  <a:pt x="7760" y="445168"/>
                </a:lnTo>
                <a:lnTo>
                  <a:pt x="5414" y="444146"/>
                </a:lnTo>
                <a:lnTo>
                  <a:pt x="3610" y="444266"/>
                </a:lnTo>
                <a:lnTo>
                  <a:pt x="0" y="441378"/>
                </a:lnTo>
                <a:lnTo>
                  <a:pt x="180" y="440175"/>
                </a:lnTo>
                <a:lnTo>
                  <a:pt x="15220" y="442702"/>
                </a:lnTo>
                <a:lnTo>
                  <a:pt x="15220" y="442582"/>
                </a:lnTo>
                <a:lnTo>
                  <a:pt x="34110" y="445650"/>
                </a:lnTo>
                <a:lnTo>
                  <a:pt x="39343" y="446492"/>
                </a:lnTo>
                <a:lnTo>
                  <a:pt x="41990" y="430189"/>
                </a:lnTo>
                <a:lnTo>
                  <a:pt x="42171" y="430189"/>
                </a:lnTo>
                <a:lnTo>
                  <a:pt x="44818" y="414127"/>
                </a:lnTo>
                <a:lnTo>
                  <a:pt x="45058" y="414127"/>
                </a:lnTo>
                <a:lnTo>
                  <a:pt x="47465" y="399268"/>
                </a:lnTo>
                <a:lnTo>
                  <a:pt x="42171" y="389222"/>
                </a:lnTo>
                <a:lnTo>
                  <a:pt x="40607" y="387116"/>
                </a:lnTo>
                <a:lnTo>
                  <a:pt x="38321" y="384710"/>
                </a:lnTo>
                <a:lnTo>
                  <a:pt x="34591" y="378213"/>
                </a:lnTo>
                <a:lnTo>
                  <a:pt x="33508" y="375445"/>
                </a:lnTo>
                <a:lnTo>
                  <a:pt x="30801" y="372137"/>
                </a:lnTo>
                <a:lnTo>
                  <a:pt x="28936" y="367926"/>
                </a:lnTo>
                <a:lnTo>
                  <a:pt x="28214" y="363414"/>
                </a:lnTo>
                <a:lnTo>
                  <a:pt x="27793" y="361850"/>
                </a:lnTo>
                <a:lnTo>
                  <a:pt x="17326" y="357458"/>
                </a:lnTo>
                <a:lnTo>
                  <a:pt x="16844" y="354751"/>
                </a:lnTo>
                <a:lnTo>
                  <a:pt x="17265" y="354150"/>
                </a:lnTo>
                <a:lnTo>
                  <a:pt x="14197" y="353608"/>
                </a:lnTo>
                <a:lnTo>
                  <a:pt x="14077" y="353247"/>
                </a:lnTo>
                <a:lnTo>
                  <a:pt x="2647" y="351262"/>
                </a:lnTo>
                <a:lnTo>
                  <a:pt x="3610" y="345246"/>
                </a:lnTo>
                <a:lnTo>
                  <a:pt x="6317" y="329665"/>
                </a:lnTo>
                <a:lnTo>
                  <a:pt x="10708" y="331651"/>
                </a:lnTo>
                <a:lnTo>
                  <a:pt x="12092" y="324492"/>
                </a:lnTo>
                <a:lnTo>
                  <a:pt x="14197" y="323409"/>
                </a:lnTo>
                <a:lnTo>
                  <a:pt x="14498" y="322206"/>
                </a:lnTo>
                <a:lnTo>
                  <a:pt x="17025" y="319619"/>
                </a:lnTo>
                <a:lnTo>
                  <a:pt x="20514" y="317934"/>
                </a:lnTo>
                <a:lnTo>
                  <a:pt x="21717" y="312340"/>
                </a:lnTo>
                <a:lnTo>
                  <a:pt x="28755" y="322326"/>
                </a:lnTo>
                <a:lnTo>
                  <a:pt x="53420" y="357579"/>
                </a:lnTo>
                <a:lnTo>
                  <a:pt x="54202" y="356676"/>
                </a:lnTo>
                <a:lnTo>
                  <a:pt x="56849" y="357458"/>
                </a:lnTo>
                <a:lnTo>
                  <a:pt x="57210" y="355232"/>
                </a:lnTo>
                <a:lnTo>
                  <a:pt x="58955" y="354150"/>
                </a:lnTo>
                <a:lnTo>
                  <a:pt x="60218" y="354510"/>
                </a:lnTo>
                <a:lnTo>
                  <a:pt x="60579" y="356917"/>
                </a:lnTo>
                <a:lnTo>
                  <a:pt x="62805" y="358000"/>
                </a:lnTo>
                <a:lnTo>
                  <a:pt x="65031" y="357037"/>
                </a:lnTo>
                <a:lnTo>
                  <a:pt x="66655" y="357518"/>
                </a:lnTo>
                <a:lnTo>
                  <a:pt x="67738" y="358902"/>
                </a:lnTo>
                <a:lnTo>
                  <a:pt x="69543" y="357097"/>
                </a:lnTo>
                <a:lnTo>
                  <a:pt x="71107" y="357218"/>
                </a:lnTo>
                <a:lnTo>
                  <a:pt x="72009" y="356375"/>
                </a:lnTo>
                <a:lnTo>
                  <a:pt x="73754" y="356616"/>
                </a:lnTo>
                <a:lnTo>
                  <a:pt x="74175" y="357218"/>
                </a:lnTo>
                <a:lnTo>
                  <a:pt x="75619" y="356436"/>
                </a:lnTo>
                <a:lnTo>
                  <a:pt x="75799" y="354691"/>
                </a:lnTo>
                <a:lnTo>
                  <a:pt x="77002" y="355052"/>
                </a:lnTo>
                <a:lnTo>
                  <a:pt x="79890" y="352646"/>
                </a:lnTo>
                <a:lnTo>
                  <a:pt x="79769" y="351743"/>
                </a:lnTo>
                <a:lnTo>
                  <a:pt x="83680" y="350179"/>
                </a:lnTo>
                <a:lnTo>
                  <a:pt x="85424" y="350480"/>
                </a:lnTo>
                <a:lnTo>
                  <a:pt x="85725" y="351863"/>
                </a:lnTo>
                <a:lnTo>
                  <a:pt x="86928" y="351503"/>
                </a:lnTo>
                <a:lnTo>
                  <a:pt x="87771" y="350059"/>
                </a:lnTo>
                <a:lnTo>
                  <a:pt x="89214" y="350360"/>
                </a:lnTo>
                <a:lnTo>
                  <a:pt x="90117" y="347713"/>
                </a:lnTo>
                <a:lnTo>
                  <a:pt x="91921" y="349277"/>
                </a:lnTo>
                <a:lnTo>
                  <a:pt x="93124" y="348254"/>
                </a:lnTo>
                <a:lnTo>
                  <a:pt x="94147" y="348615"/>
                </a:lnTo>
                <a:lnTo>
                  <a:pt x="99321" y="343622"/>
                </a:lnTo>
                <a:lnTo>
                  <a:pt x="101005" y="343020"/>
                </a:lnTo>
                <a:lnTo>
                  <a:pt x="102028" y="343441"/>
                </a:lnTo>
                <a:lnTo>
                  <a:pt x="102750" y="342178"/>
                </a:lnTo>
                <a:lnTo>
                  <a:pt x="103712" y="341577"/>
                </a:lnTo>
                <a:lnTo>
                  <a:pt x="104194" y="339290"/>
                </a:lnTo>
                <a:lnTo>
                  <a:pt x="105156" y="339591"/>
                </a:lnTo>
                <a:lnTo>
                  <a:pt x="105697" y="338388"/>
                </a:lnTo>
                <a:lnTo>
                  <a:pt x="105397" y="337546"/>
                </a:lnTo>
                <a:lnTo>
                  <a:pt x="105758" y="335922"/>
                </a:lnTo>
                <a:lnTo>
                  <a:pt x="104915" y="335260"/>
                </a:lnTo>
                <a:lnTo>
                  <a:pt x="107743" y="332252"/>
                </a:lnTo>
                <a:lnTo>
                  <a:pt x="107442" y="330929"/>
                </a:lnTo>
                <a:lnTo>
                  <a:pt x="108826" y="328703"/>
                </a:lnTo>
                <a:lnTo>
                  <a:pt x="109427" y="328522"/>
                </a:lnTo>
                <a:lnTo>
                  <a:pt x="112074" y="326116"/>
                </a:lnTo>
                <a:lnTo>
                  <a:pt x="114721" y="327439"/>
                </a:lnTo>
                <a:lnTo>
                  <a:pt x="117970" y="328221"/>
                </a:lnTo>
                <a:lnTo>
                  <a:pt x="118391" y="326296"/>
                </a:lnTo>
                <a:lnTo>
                  <a:pt x="119774" y="325695"/>
                </a:lnTo>
                <a:lnTo>
                  <a:pt x="120978" y="324251"/>
                </a:lnTo>
                <a:lnTo>
                  <a:pt x="120677" y="322206"/>
                </a:lnTo>
                <a:lnTo>
                  <a:pt x="121218" y="321303"/>
                </a:lnTo>
                <a:lnTo>
                  <a:pt x="120617" y="318055"/>
                </a:lnTo>
                <a:lnTo>
                  <a:pt x="121158" y="316852"/>
                </a:lnTo>
                <a:lnTo>
                  <a:pt x="122722" y="316430"/>
                </a:lnTo>
                <a:lnTo>
                  <a:pt x="123865" y="315648"/>
                </a:lnTo>
                <a:lnTo>
                  <a:pt x="123865" y="314445"/>
                </a:lnTo>
                <a:lnTo>
                  <a:pt x="125911" y="311738"/>
                </a:lnTo>
                <a:lnTo>
                  <a:pt x="127114" y="310896"/>
                </a:lnTo>
                <a:lnTo>
                  <a:pt x="129640" y="310595"/>
                </a:lnTo>
                <a:lnTo>
                  <a:pt x="131144" y="310776"/>
                </a:lnTo>
                <a:lnTo>
                  <a:pt x="133129" y="309512"/>
                </a:lnTo>
                <a:lnTo>
                  <a:pt x="133912" y="309873"/>
                </a:lnTo>
                <a:lnTo>
                  <a:pt x="137160" y="309272"/>
                </a:lnTo>
                <a:lnTo>
                  <a:pt x="137822" y="308851"/>
                </a:lnTo>
                <a:lnTo>
                  <a:pt x="142574" y="308309"/>
                </a:lnTo>
                <a:lnTo>
                  <a:pt x="144138" y="307106"/>
                </a:lnTo>
                <a:lnTo>
                  <a:pt x="146184" y="307166"/>
                </a:lnTo>
                <a:lnTo>
                  <a:pt x="147387" y="308369"/>
                </a:lnTo>
                <a:lnTo>
                  <a:pt x="149914" y="308490"/>
                </a:lnTo>
                <a:lnTo>
                  <a:pt x="150996" y="307708"/>
                </a:lnTo>
                <a:lnTo>
                  <a:pt x="154185" y="307527"/>
                </a:lnTo>
                <a:lnTo>
                  <a:pt x="157193" y="306805"/>
                </a:lnTo>
                <a:lnTo>
                  <a:pt x="158576" y="305903"/>
                </a:lnTo>
                <a:lnTo>
                  <a:pt x="159418" y="302293"/>
                </a:lnTo>
                <a:lnTo>
                  <a:pt x="161524" y="298985"/>
                </a:lnTo>
                <a:lnTo>
                  <a:pt x="163690" y="296278"/>
                </a:lnTo>
                <a:lnTo>
                  <a:pt x="166337" y="294473"/>
                </a:lnTo>
                <a:lnTo>
                  <a:pt x="166758" y="293029"/>
                </a:lnTo>
                <a:lnTo>
                  <a:pt x="169525" y="290142"/>
                </a:lnTo>
                <a:lnTo>
                  <a:pt x="171029" y="285810"/>
                </a:lnTo>
                <a:lnTo>
                  <a:pt x="173014" y="283825"/>
                </a:lnTo>
                <a:lnTo>
                  <a:pt x="172052" y="280757"/>
                </a:lnTo>
                <a:lnTo>
                  <a:pt x="169465" y="277448"/>
                </a:lnTo>
                <a:lnTo>
                  <a:pt x="172172" y="278170"/>
                </a:lnTo>
                <a:lnTo>
                  <a:pt x="175721" y="279855"/>
                </a:lnTo>
                <a:lnTo>
                  <a:pt x="177646" y="282923"/>
                </a:lnTo>
                <a:lnTo>
                  <a:pt x="177646" y="284727"/>
                </a:lnTo>
                <a:lnTo>
                  <a:pt x="178428" y="285810"/>
                </a:lnTo>
                <a:lnTo>
                  <a:pt x="178729" y="289841"/>
                </a:lnTo>
                <a:lnTo>
                  <a:pt x="178188" y="291164"/>
                </a:lnTo>
                <a:lnTo>
                  <a:pt x="178609" y="295195"/>
                </a:lnTo>
                <a:lnTo>
                  <a:pt x="177767" y="297060"/>
                </a:lnTo>
                <a:lnTo>
                  <a:pt x="178789" y="299045"/>
                </a:lnTo>
                <a:lnTo>
                  <a:pt x="178849" y="300850"/>
                </a:lnTo>
                <a:lnTo>
                  <a:pt x="181376" y="302233"/>
                </a:lnTo>
                <a:lnTo>
                  <a:pt x="182459" y="304038"/>
                </a:lnTo>
                <a:lnTo>
                  <a:pt x="183422" y="303436"/>
                </a:lnTo>
                <a:lnTo>
                  <a:pt x="185407" y="303316"/>
                </a:lnTo>
                <a:lnTo>
                  <a:pt x="185647" y="304399"/>
                </a:lnTo>
                <a:lnTo>
                  <a:pt x="184023" y="306204"/>
                </a:lnTo>
                <a:lnTo>
                  <a:pt x="184805" y="307708"/>
                </a:lnTo>
                <a:lnTo>
                  <a:pt x="186309" y="307828"/>
                </a:lnTo>
                <a:lnTo>
                  <a:pt x="185828" y="309272"/>
                </a:lnTo>
                <a:lnTo>
                  <a:pt x="186851" y="310355"/>
                </a:lnTo>
                <a:lnTo>
                  <a:pt x="187693" y="309512"/>
                </a:lnTo>
                <a:lnTo>
                  <a:pt x="189738" y="309151"/>
                </a:lnTo>
                <a:lnTo>
                  <a:pt x="191182" y="307828"/>
                </a:lnTo>
                <a:lnTo>
                  <a:pt x="192084" y="308670"/>
                </a:lnTo>
                <a:lnTo>
                  <a:pt x="193709" y="308971"/>
                </a:lnTo>
                <a:lnTo>
                  <a:pt x="194551" y="309813"/>
                </a:lnTo>
                <a:lnTo>
                  <a:pt x="197438" y="310294"/>
                </a:lnTo>
                <a:lnTo>
                  <a:pt x="198281" y="308490"/>
                </a:lnTo>
                <a:lnTo>
                  <a:pt x="199604" y="306685"/>
                </a:lnTo>
                <a:lnTo>
                  <a:pt x="200627" y="306685"/>
                </a:lnTo>
                <a:lnTo>
                  <a:pt x="201529" y="304700"/>
                </a:lnTo>
                <a:lnTo>
                  <a:pt x="199243" y="303076"/>
                </a:lnTo>
                <a:lnTo>
                  <a:pt x="199063" y="302354"/>
                </a:lnTo>
                <a:lnTo>
                  <a:pt x="200025" y="300850"/>
                </a:lnTo>
                <a:lnTo>
                  <a:pt x="200266" y="298925"/>
                </a:lnTo>
                <a:lnTo>
                  <a:pt x="198942" y="298624"/>
                </a:lnTo>
                <a:lnTo>
                  <a:pt x="198341" y="296819"/>
                </a:lnTo>
                <a:lnTo>
                  <a:pt x="197017" y="298022"/>
                </a:lnTo>
                <a:lnTo>
                  <a:pt x="195573" y="297962"/>
                </a:lnTo>
                <a:lnTo>
                  <a:pt x="195393" y="297180"/>
                </a:lnTo>
                <a:lnTo>
                  <a:pt x="193769" y="296398"/>
                </a:lnTo>
                <a:lnTo>
                  <a:pt x="192205" y="292548"/>
                </a:lnTo>
                <a:lnTo>
                  <a:pt x="192626" y="290142"/>
                </a:lnTo>
                <a:lnTo>
                  <a:pt x="193408" y="288758"/>
                </a:lnTo>
                <a:lnTo>
                  <a:pt x="194551" y="288577"/>
                </a:lnTo>
                <a:lnTo>
                  <a:pt x="194430" y="287254"/>
                </a:lnTo>
                <a:lnTo>
                  <a:pt x="195874" y="286652"/>
                </a:lnTo>
                <a:lnTo>
                  <a:pt x="197138" y="285209"/>
                </a:lnTo>
                <a:lnTo>
                  <a:pt x="198341" y="285930"/>
                </a:lnTo>
                <a:lnTo>
                  <a:pt x="199965" y="284547"/>
                </a:lnTo>
                <a:lnTo>
                  <a:pt x="200627" y="282201"/>
                </a:lnTo>
                <a:lnTo>
                  <a:pt x="197619" y="281780"/>
                </a:lnTo>
                <a:lnTo>
                  <a:pt x="196837" y="279373"/>
                </a:lnTo>
                <a:lnTo>
                  <a:pt x="195453" y="278591"/>
                </a:lnTo>
                <a:lnTo>
                  <a:pt x="194731" y="277147"/>
                </a:lnTo>
                <a:lnTo>
                  <a:pt x="197378" y="276125"/>
                </a:lnTo>
                <a:lnTo>
                  <a:pt x="199303" y="273718"/>
                </a:lnTo>
                <a:lnTo>
                  <a:pt x="198702" y="270891"/>
                </a:lnTo>
                <a:lnTo>
                  <a:pt x="197920" y="269928"/>
                </a:lnTo>
                <a:lnTo>
                  <a:pt x="196115" y="269748"/>
                </a:lnTo>
                <a:lnTo>
                  <a:pt x="195393" y="268605"/>
                </a:lnTo>
                <a:lnTo>
                  <a:pt x="193829" y="269267"/>
                </a:lnTo>
                <a:lnTo>
                  <a:pt x="192686" y="266860"/>
                </a:lnTo>
                <a:lnTo>
                  <a:pt x="191483" y="265778"/>
                </a:lnTo>
                <a:lnTo>
                  <a:pt x="190520" y="266379"/>
                </a:lnTo>
                <a:lnTo>
                  <a:pt x="189377" y="266018"/>
                </a:lnTo>
                <a:lnTo>
                  <a:pt x="187933" y="266499"/>
                </a:lnTo>
                <a:lnTo>
                  <a:pt x="187993" y="265356"/>
                </a:lnTo>
                <a:lnTo>
                  <a:pt x="185527" y="261807"/>
                </a:lnTo>
                <a:lnTo>
                  <a:pt x="183722" y="261927"/>
                </a:lnTo>
                <a:lnTo>
                  <a:pt x="180895" y="259040"/>
                </a:lnTo>
                <a:lnTo>
                  <a:pt x="181857" y="257115"/>
                </a:lnTo>
                <a:lnTo>
                  <a:pt x="181015" y="255671"/>
                </a:lnTo>
                <a:lnTo>
                  <a:pt x="180835" y="252783"/>
                </a:lnTo>
                <a:lnTo>
                  <a:pt x="182880" y="252302"/>
                </a:lnTo>
                <a:lnTo>
                  <a:pt x="183482" y="250618"/>
                </a:lnTo>
                <a:lnTo>
                  <a:pt x="182519" y="248813"/>
                </a:lnTo>
                <a:lnTo>
                  <a:pt x="183121" y="247911"/>
                </a:lnTo>
                <a:lnTo>
                  <a:pt x="182700" y="246587"/>
                </a:lnTo>
                <a:lnTo>
                  <a:pt x="183061" y="244000"/>
                </a:lnTo>
                <a:lnTo>
                  <a:pt x="182038" y="241293"/>
                </a:lnTo>
                <a:lnTo>
                  <a:pt x="180654" y="242857"/>
                </a:lnTo>
                <a:lnTo>
                  <a:pt x="178489" y="243399"/>
                </a:lnTo>
                <a:lnTo>
                  <a:pt x="177887" y="242256"/>
                </a:lnTo>
                <a:lnTo>
                  <a:pt x="177767" y="239188"/>
                </a:lnTo>
                <a:lnTo>
                  <a:pt x="176744" y="238285"/>
                </a:lnTo>
                <a:lnTo>
                  <a:pt x="174699" y="237985"/>
                </a:lnTo>
                <a:lnTo>
                  <a:pt x="173796" y="239188"/>
                </a:lnTo>
                <a:lnTo>
                  <a:pt x="173796" y="240451"/>
                </a:lnTo>
                <a:lnTo>
                  <a:pt x="172894" y="239849"/>
                </a:lnTo>
                <a:lnTo>
                  <a:pt x="173014" y="237082"/>
                </a:lnTo>
                <a:lnTo>
                  <a:pt x="170247" y="235879"/>
                </a:lnTo>
                <a:lnTo>
                  <a:pt x="169525" y="234315"/>
                </a:lnTo>
                <a:lnTo>
                  <a:pt x="168382" y="233713"/>
                </a:lnTo>
                <a:lnTo>
                  <a:pt x="167901" y="231728"/>
                </a:lnTo>
                <a:lnTo>
                  <a:pt x="168021" y="230224"/>
                </a:lnTo>
                <a:lnTo>
                  <a:pt x="169284" y="229923"/>
                </a:lnTo>
                <a:lnTo>
                  <a:pt x="169766" y="227517"/>
                </a:lnTo>
                <a:lnTo>
                  <a:pt x="171210" y="227637"/>
                </a:lnTo>
                <a:lnTo>
                  <a:pt x="173315" y="225712"/>
                </a:lnTo>
                <a:lnTo>
                  <a:pt x="173616" y="224569"/>
                </a:lnTo>
                <a:lnTo>
                  <a:pt x="175661" y="222765"/>
                </a:lnTo>
                <a:lnTo>
                  <a:pt x="175781" y="221020"/>
                </a:lnTo>
                <a:lnTo>
                  <a:pt x="176864" y="220298"/>
                </a:lnTo>
                <a:lnTo>
                  <a:pt x="177285" y="218794"/>
                </a:lnTo>
                <a:lnTo>
                  <a:pt x="178128" y="218313"/>
                </a:lnTo>
                <a:lnTo>
                  <a:pt x="179150" y="216388"/>
                </a:lnTo>
                <a:lnTo>
                  <a:pt x="179692" y="213200"/>
                </a:lnTo>
                <a:lnTo>
                  <a:pt x="179571" y="209771"/>
                </a:lnTo>
                <a:lnTo>
                  <a:pt x="180895" y="209049"/>
                </a:lnTo>
                <a:lnTo>
                  <a:pt x="179571" y="207545"/>
                </a:lnTo>
                <a:lnTo>
                  <a:pt x="180895" y="206642"/>
                </a:lnTo>
                <a:lnTo>
                  <a:pt x="181075" y="203755"/>
                </a:lnTo>
                <a:lnTo>
                  <a:pt x="180113" y="202431"/>
                </a:lnTo>
                <a:lnTo>
                  <a:pt x="180414" y="199724"/>
                </a:lnTo>
                <a:lnTo>
                  <a:pt x="179451" y="199484"/>
                </a:lnTo>
                <a:lnTo>
                  <a:pt x="179451" y="197980"/>
                </a:lnTo>
                <a:lnTo>
                  <a:pt x="178248" y="198280"/>
                </a:lnTo>
                <a:lnTo>
                  <a:pt x="174879" y="197438"/>
                </a:lnTo>
                <a:lnTo>
                  <a:pt x="175180" y="195994"/>
                </a:lnTo>
                <a:lnTo>
                  <a:pt x="173496" y="194611"/>
                </a:lnTo>
                <a:lnTo>
                  <a:pt x="174277" y="192686"/>
                </a:lnTo>
                <a:lnTo>
                  <a:pt x="173556" y="189437"/>
                </a:lnTo>
                <a:lnTo>
                  <a:pt x="173435" y="185467"/>
                </a:lnTo>
                <a:lnTo>
                  <a:pt x="174939" y="184264"/>
                </a:lnTo>
                <a:lnTo>
                  <a:pt x="175240" y="183301"/>
                </a:lnTo>
                <a:lnTo>
                  <a:pt x="176985" y="181617"/>
                </a:lnTo>
                <a:lnTo>
                  <a:pt x="177466" y="180113"/>
                </a:lnTo>
                <a:lnTo>
                  <a:pt x="180173" y="181496"/>
                </a:lnTo>
                <a:lnTo>
                  <a:pt x="180775" y="179692"/>
                </a:lnTo>
                <a:lnTo>
                  <a:pt x="184023" y="178970"/>
                </a:lnTo>
                <a:lnTo>
                  <a:pt x="185166" y="179992"/>
                </a:lnTo>
                <a:lnTo>
                  <a:pt x="185828" y="177586"/>
                </a:lnTo>
                <a:lnTo>
                  <a:pt x="187031" y="178729"/>
                </a:lnTo>
                <a:lnTo>
                  <a:pt x="187632" y="178128"/>
                </a:lnTo>
                <a:lnTo>
                  <a:pt x="188836" y="179331"/>
                </a:lnTo>
                <a:lnTo>
                  <a:pt x="189257" y="178188"/>
                </a:lnTo>
                <a:lnTo>
                  <a:pt x="191122" y="177285"/>
                </a:lnTo>
                <a:lnTo>
                  <a:pt x="191723" y="175842"/>
                </a:lnTo>
                <a:lnTo>
                  <a:pt x="193648" y="175601"/>
                </a:lnTo>
                <a:lnTo>
                  <a:pt x="196536" y="170307"/>
                </a:lnTo>
                <a:lnTo>
                  <a:pt x="197619" y="165915"/>
                </a:lnTo>
                <a:lnTo>
                  <a:pt x="199243" y="163870"/>
                </a:lnTo>
                <a:lnTo>
                  <a:pt x="199363" y="162727"/>
                </a:lnTo>
                <a:lnTo>
                  <a:pt x="198401" y="162126"/>
                </a:lnTo>
                <a:lnTo>
                  <a:pt x="198040" y="160802"/>
                </a:lnTo>
                <a:lnTo>
                  <a:pt x="199785" y="159599"/>
                </a:lnTo>
                <a:lnTo>
                  <a:pt x="200386" y="158396"/>
                </a:lnTo>
                <a:lnTo>
                  <a:pt x="203033" y="156832"/>
                </a:lnTo>
                <a:lnTo>
                  <a:pt x="207184" y="154786"/>
                </a:lnTo>
                <a:lnTo>
                  <a:pt x="207665" y="154064"/>
                </a:lnTo>
                <a:lnTo>
                  <a:pt x="209410" y="154666"/>
                </a:lnTo>
                <a:lnTo>
                  <a:pt x="210011" y="156711"/>
                </a:lnTo>
                <a:lnTo>
                  <a:pt x="213741" y="158937"/>
                </a:lnTo>
                <a:lnTo>
                  <a:pt x="214042" y="161945"/>
                </a:lnTo>
                <a:lnTo>
                  <a:pt x="215967" y="160441"/>
                </a:lnTo>
                <a:lnTo>
                  <a:pt x="216629" y="162065"/>
                </a:lnTo>
                <a:lnTo>
                  <a:pt x="215847" y="162847"/>
                </a:lnTo>
                <a:lnTo>
                  <a:pt x="216388" y="166216"/>
                </a:lnTo>
                <a:lnTo>
                  <a:pt x="218373" y="164893"/>
                </a:lnTo>
                <a:lnTo>
                  <a:pt x="218193" y="164051"/>
                </a:lnTo>
                <a:lnTo>
                  <a:pt x="220118" y="163810"/>
                </a:lnTo>
                <a:lnTo>
                  <a:pt x="221862" y="164291"/>
                </a:lnTo>
                <a:lnTo>
                  <a:pt x="222163" y="165194"/>
                </a:lnTo>
                <a:lnTo>
                  <a:pt x="223968" y="166096"/>
                </a:lnTo>
                <a:lnTo>
                  <a:pt x="225652" y="165615"/>
                </a:lnTo>
                <a:lnTo>
                  <a:pt x="225833" y="164532"/>
                </a:lnTo>
                <a:lnTo>
                  <a:pt x="228059" y="164351"/>
                </a:lnTo>
                <a:lnTo>
                  <a:pt x="230104" y="162126"/>
                </a:lnTo>
                <a:lnTo>
                  <a:pt x="230706" y="160140"/>
                </a:lnTo>
                <a:lnTo>
                  <a:pt x="232811" y="160140"/>
                </a:lnTo>
                <a:lnTo>
                  <a:pt x="233052" y="159238"/>
                </a:lnTo>
                <a:lnTo>
                  <a:pt x="236782" y="156832"/>
                </a:lnTo>
                <a:lnTo>
                  <a:pt x="238586" y="155929"/>
                </a:lnTo>
                <a:lnTo>
                  <a:pt x="239188" y="156711"/>
                </a:lnTo>
                <a:lnTo>
                  <a:pt x="242497" y="153282"/>
                </a:lnTo>
                <a:lnTo>
                  <a:pt x="245083" y="152921"/>
                </a:lnTo>
                <a:lnTo>
                  <a:pt x="247369" y="149913"/>
                </a:lnTo>
                <a:lnTo>
                  <a:pt x="248091" y="149733"/>
                </a:lnTo>
                <a:lnTo>
                  <a:pt x="248572" y="148109"/>
                </a:lnTo>
                <a:lnTo>
                  <a:pt x="249776" y="148169"/>
                </a:lnTo>
                <a:lnTo>
                  <a:pt x="250197" y="147146"/>
                </a:lnTo>
                <a:lnTo>
                  <a:pt x="252302" y="147267"/>
                </a:lnTo>
                <a:lnTo>
                  <a:pt x="252182" y="145341"/>
                </a:lnTo>
                <a:lnTo>
                  <a:pt x="253626" y="144138"/>
                </a:lnTo>
                <a:lnTo>
                  <a:pt x="252723" y="142875"/>
                </a:lnTo>
                <a:lnTo>
                  <a:pt x="252844" y="141732"/>
                </a:lnTo>
                <a:lnTo>
                  <a:pt x="253987" y="141010"/>
                </a:lnTo>
                <a:lnTo>
                  <a:pt x="255370" y="141431"/>
                </a:lnTo>
                <a:lnTo>
                  <a:pt x="255491" y="140529"/>
                </a:lnTo>
                <a:lnTo>
                  <a:pt x="257717" y="140950"/>
                </a:lnTo>
                <a:lnTo>
                  <a:pt x="258438" y="139446"/>
                </a:lnTo>
                <a:lnTo>
                  <a:pt x="259461" y="138965"/>
                </a:lnTo>
                <a:lnTo>
                  <a:pt x="258498" y="138183"/>
                </a:lnTo>
                <a:lnTo>
                  <a:pt x="259401" y="136980"/>
                </a:lnTo>
                <a:lnTo>
                  <a:pt x="258980" y="134152"/>
                </a:lnTo>
                <a:lnTo>
                  <a:pt x="259581" y="133250"/>
                </a:lnTo>
                <a:lnTo>
                  <a:pt x="258859" y="132347"/>
                </a:lnTo>
                <a:lnTo>
                  <a:pt x="260724" y="130723"/>
                </a:lnTo>
                <a:lnTo>
                  <a:pt x="260604" y="128076"/>
                </a:lnTo>
                <a:lnTo>
                  <a:pt x="259642" y="127715"/>
                </a:lnTo>
                <a:lnTo>
                  <a:pt x="260604" y="124587"/>
                </a:lnTo>
                <a:lnTo>
                  <a:pt x="260183" y="123324"/>
                </a:lnTo>
                <a:lnTo>
                  <a:pt x="261687" y="118872"/>
                </a:lnTo>
                <a:lnTo>
                  <a:pt x="261807" y="117789"/>
                </a:lnTo>
                <a:lnTo>
                  <a:pt x="262770" y="117428"/>
                </a:lnTo>
                <a:lnTo>
                  <a:pt x="262770" y="113398"/>
                </a:lnTo>
                <a:lnTo>
                  <a:pt x="263792" y="110690"/>
                </a:lnTo>
                <a:lnTo>
                  <a:pt x="263371" y="109908"/>
                </a:lnTo>
                <a:lnTo>
                  <a:pt x="264214" y="107923"/>
                </a:lnTo>
                <a:lnTo>
                  <a:pt x="263732" y="106840"/>
                </a:lnTo>
                <a:lnTo>
                  <a:pt x="264274" y="103472"/>
                </a:lnTo>
                <a:lnTo>
                  <a:pt x="265357" y="101787"/>
                </a:lnTo>
                <a:lnTo>
                  <a:pt x="263973" y="100524"/>
                </a:lnTo>
                <a:lnTo>
                  <a:pt x="264695" y="97997"/>
                </a:lnTo>
                <a:lnTo>
                  <a:pt x="266199" y="95711"/>
                </a:lnTo>
                <a:lnTo>
                  <a:pt x="265778" y="93967"/>
                </a:lnTo>
                <a:lnTo>
                  <a:pt x="265958" y="91079"/>
                </a:lnTo>
                <a:lnTo>
                  <a:pt x="265597" y="89876"/>
                </a:lnTo>
                <a:lnTo>
                  <a:pt x="267041" y="88372"/>
                </a:lnTo>
                <a:lnTo>
                  <a:pt x="267883" y="85605"/>
                </a:lnTo>
                <a:lnTo>
                  <a:pt x="267582" y="85003"/>
                </a:lnTo>
                <a:lnTo>
                  <a:pt x="268786" y="83379"/>
                </a:lnTo>
                <a:lnTo>
                  <a:pt x="271132" y="83259"/>
                </a:lnTo>
                <a:lnTo>
                  <a:pt x="272515" y="81634"/>
                </a:lnTo>
                <a:lnTo>
                  <a:pt x="273779" y="79228"/>
                </a:lnTo>
                <a:lnTo>
                  <a:pt x="273779" y="78145"/>
                </a:lnTo>
                <a:lnTo>
                  <a:pt x="275463" y="75498"/>
                </a:lnTo>
                <a:lnTo>
                  <a:pt x="276967" y="75197"/>
                </a:lnTo>
                <a:lnTo>
                  <a:pt x="277930" y="72972"/>
                </a:lnTo>
                <a:lnTo>
                  <a:pt x="279434" y="71648"/>
                </a:lnTo>
                <a:lnTo>
                  <a:pt x="280998" y="71046"/>
                </a:lnTo>
                <a:lnTo>
                  <a:pt x="283404" y="68760"/>
                </a:lnTo>
                <a:lnTo>
                  <a:pt x="285690" y="67978"/>
                </a:lnTo>
                <a:lnTo>
                  <a:pt x="288036" y="65091"/>
                </a:lnTo>
                <a:lnTo>
                  <a:pt x="286532" y="65211"/>
                </a:lnTo>
                <a:lnTo>
                  <a:pt x="284006" y="62324"/>
                </a:lnTo>
                <a:lnTo>
                  <a:pt x="283404" y="60579"/>
                </a:lnTo>
                <a:lnTo>
                  <a:pt x="282381" y="60218"/>
                </a:lnTo>
                <a:lnTo>
                  <a:pt x="280697" y="57210"/>
                </a:lnTo>
                <a:lnTo>
                  <a:pt x="279133" y="55165"/>
                </a:lnTo>
                <a:lnTo>
                  <a:pt x="278531" y="52939"/>
                </a:lnTo>
                <a:lnTo>
                  <a:pt x="279133" y="51375"/>
                </a:lnTo>
                <a:lnTo>
                  <a:pt x="276426" y="49811"/>
                </a:lnTo>
                <a:lnTo>
                  <a:pt x="276185" y="48006"/>
                </a:lnTo>
                <a:lnTo>
                  <a:pt x="275403" y="47645"/>
                </a:lnTo>
                <a:lnTo>
                  <a:pt x="275162" y="46021"/>
                </a:lnTo>
                <a:lnTo>
                  <a:pt x="274320" y="44216"/>
                </a:lnTo>
                <a:lnTo>
                  <a:pt x="272034" y="43975"/>
                </a:lnTo>
                <a:lnTo>
                  <a:pt x="271252" y="42291"/>
                </a:lnTo>
                <a:lnTo>
                  <a:pt x="269147" y="40426"/>
                </a:lnTo>
                <a:lnTo>
                  <a:pt x="268425" y="38561"/>
                </a:lnTo>
                <a:lnTo>
                  <a:pt x="269147" y="37358"/>
                </a:lnTo>
                <a:lnTo>
                  <a:pt x="268665" y="36095"/>
                </a:lnTo>
                <a:lnTo>
                  <a:pt x="265537" y="35192"/>
                </a:lnTo>
                <a:lnTo>
                  <a:pt x="265417" y="34350"/>
                </a:lnTo>
                <a:lnTo>
                  <a:pt x="266199" y="31944"/>
                </a:lnTo>
                <a:lnTo>
                  <a:pt x="266740" y="31463"/>
                </a:lnTo>
                <a:lnTo>
                  <a:pt x="266740" y="29718"/>
                </a:lnTo>
                <a:lnTo>
                  <a:pt x="265958" y="27673"/>
                </a:lnTo>
                <a:lnTo>
                  <a:pt x="267161" y="24424"/>
                </a:lnTo>
                <a:lnTo>
                  <a:pt x="266560" y="23702"/>
                </a:lnTo>
                <a:lnTo>
                  <a:pt x="267462" y="21717"/>
                </a:lnTo>
                <a:lnTo>
                  <a:pt x="268364" y="21115"/>
                </a:lnTo>
                <a:lnTo>
                  <a:pt x="271011" y="21657"/>
                </a:lnTo>
                <a:lnTo>
                  <a:pt x="272154" y="23762"/>
                </a:lnTo>
                <a:lnTo>
                  <a:pt x="274861" y="26289"/>
                </a:lnTo>
                <a:lnTo>
                  <a:pt x="276787" y="26710"/>
                </a:lnTo>
                <a:lnTo>
                  <a:pt x="278712" y="26469"/>
                </a:lnTo>
                <a:lnTo>
                  <a:pt x="280516" y="27071"/>
                </a:lnTo>
                <a:lnTo>
                  <a:pt x="281720" y="28455"/>
                </a:lnTo>
                <a:lnTo>
                  <a:pt x="281359" y="30320"/>
                </a:lnTo>
                <a:lnTo>
                  <a:pt x="283524" y="31282"/>
                </a:lnTo>
                <a:lnTo>
                  <a:pt x="285690" y="28635"/>
                </a:lnTo>
                <a:lnTo>
                  <a:pt x="285810" y="27552"/>
                </a:lnTo>
                <a:lnTo>
                  <a:pt x="288036" y="25086"/>
                </a:lnTo>
                <a:lnTo>
                  <a:pt x="289059" y="22800"/>
                </a:lnTo>
                <a:lnTo>
                  <a:pt x="291044" y="21356"/>
                </a:lnTo>
                <a:lnTo>
                  <a:pt x="294293" y="20754"/>
                </a:lnTo>
                <a:lnTo>
                  <a:pt x="296097" y="18950"/>
                </a:lnTo>
                <a:lnTo>
                  <a:pt x="296819" y="19190"/>
                </a:lnTo>
                <a:lnTo>
                  <a:pt x="298865" y="16904"/>
                </a:lnTo>
                <a:lnTo>
                  <a:pt x="299466" y="16724"/>
                </a:lnTo>
                <a:lnTo>
                  <a:pt x="300489" y="17265"/>
                </a:lnTo>
                <a:lnTo>
                  <a:pt x="301151" y="16543"/>
                </a:lnTo>
                <a:lnTo>
                  <a:pt x="303316" y="16062"/>
                </a:lnTo>
                <a:lnTo>
                  <a:pt x="304219" y="15220"/>
                </a:lnTo>
                <a:lnTo>
                  <a:pt x="304820" y="15701"/>
                </a:lnTo>
                <a:lnTo>
                  <a:pt x="305422" y="15882"/>
                </a:lnTo>
                <a:lnTo>
                  <a:pt x="307106" y="18107"/>
                </a:lnTo>
                <a:lnTo>
                  <a:pt x="308309" y="18348"/>
                </a:lnTo>
                <a:lnTo>
                  <a:pt x="308610" y="18348"/>
                </a:lnTo>
                <a:lnTo>
                  <a:pt x="309452" y="17747"/>
                </a:lnTo>
                <a:lnTo>
                  <a:pt x="309753" y="17927"/>
                </a:lnTo>
                <a:lnTo>
                  <a:pt x="310475" y="17807"/>
                </a:lnTo>
                <a:lnTo>
                  <a:pt x="311317" y="17386"/>
                </a:lnTo>
                <a:lnTo>
                  <a:pt x="311919" y="18288"/>
                </a:lnTo>
                <a:lnTo>
                  <a:pt x="313242" y="18468"/>
                </a:lnTo>
                <a:lnTo>
                  <a:pt x="312220" y="19672"/>
                </a:lnTo>
                <a:lnTo>
                  <a:pt x="311798" y="21296"/>
                </a:lnTo>
                <a:lnTo>
                  <a:pt x="312942" y="21537"/>
                </a:lnTo>
                <a:lnTo>
                  <a:pt x="314927" y="23582"/>
                </a:lnTo>
                <a:lnTo>
                  <a:pt x="315047" y="24544"/>
                </a:lnTo>
                <a:lnTo>
                  <a:pt x="315709" y="24785"/>
                </a:lnTo>
                <a:lnTo>
                  <a:pt x="315528" y="27071"/>
                </a:lnTo>
                <a:lnTo>
                  <a:pt x="316130" y="28755"/>
                </a:lnTo>
                <a:lnTo>
                  <a:pt x="318957" y="29959"/>
                </a:lnTo>
                <a:lnTo>
                  <a:pt x="319679" y="30320"/>
                </a:lnTo>
                <a:lnTo>
                  <a:pt x="320461" y="30560"/>
                </a:lnTo>
                <a:lnTo>
                  <a:pt x="322085" y="32485"/>
                </a:lnTo>
                <a:lnTo>
                  <a:pt x="322988" y="32967"/>
                </a:lnTo>
                <a:lnTo>
                  <a:pt x="323469" y="36275"/>
                </a:lnTo>
                <a:lnTo>
                  <a:pt x="324612" y="37358"/>
                </a:lnTo>
                <a:lnTo>
                  <a:pt x="325274" y="39644"/>
                </a:lnTo>
                <a:lnTo>
                  <a:pt x="325815" y="39644"/>
                </a:lnTo>
                <a:lnTo>
                  <a:pt x="326477" y="39824"/>
                </a:lnTo>
                <a:lnTo>
                  <a:pt x="327199" y="39704"/>
                </a:lnTo>
                <a:lnTo>
                  <a:pt x="327199" y="39403"/>
                </a:lnTo>
                <a:lnTo>
                  <a:pt x="328703" y="38802"/>
                </a:lnTo>
                <a:lnTo>
                  <a:pt x="329665" y="38200"/>
                </a:lnTo>
                <a:lnTo>
                  <a:pt x="329966" y="38381"/>
                </a:lnTo>
                <a:lnTo>
                  <a:pt x="330568" y="38140"/>
                </a:lnTo>
                <a:lnTo>
                  <a:pt x="332553" y="36756"/>
                </a:lnTo>
                <a:lnTo>
                  <a:pt x="334177" y="36937"/>
                </a:lnTo>
                <a:lnTo>
                  <a:pt x="335681" y="36335"/>
                </a:lnTo>
                <a:lnTo>
                  <a:pt x="335862" y="35132"/>
                </a:lnTo>
                <a:lnTo>
                  <a:pt x="337366" y="33749"/>
                </a:lnTo>
                <a:lnTo>
                  <a:pt x="337847" y="31523"/>
                </a:lnTo>
                <a:lnTo>
                  <a:pt x="339712" y="29116"/>
                </a:lnTo>
                <a:lnTo>
                  <a:pt x="339531" y="26710"/>
                </a:lnTo>
                <a:lnTo>
                  <a:pt x="340133" y="25326"/>
                </a:lnTo>
                <a:lnTo>
                  <a:pt x="342780" y="25507"/>
                </a:lnTo>
                <a:lnTo>
                  <a:pt x="345607" y="27913"/>
                </a:lnTo>
                <a:lnTo>
                  <a:pt x="347592" y="27673"/>
                </a:lnTo>
                <a:lnTo>
                  <a:pt x="347773" y="27252"/>
                </a:lnTo>
                <a:lnTo>
                  <a:pt x="349277" y="25447"/>
                </a:lnTo>
                <a:lnTo>
                  <a:pt x="352826" y="25627"/>
                </a:lnTo>
                <a:lnTo>
                  <a:pt x="353307" y="24785"/>
                </a:lnTo>
                <a:lnTo>
                  <a:pt x="355232" y="25206"/>
                </a:lnTo>
                <a:lnTo>
                  <a:pt x="356436" y="23762"/>
                </a:lnTo>
                <a:lnTo>
                  <a:pt x="356436" y="21777"/>
                </a:lnTo>
                <a:lnTo>
                  <a:pt x="357879" y="20273"/>
                </a:lnTo>
                <a:lnTo>
                  <a:pt x="359925" y="20514"/>
                </a:lnTo>
                <a:lnTo>
                  <a:pt x="362632" y="19792"/>
                </a:lnTo>
                <a:lnTo>
                  <a:pt x="363354" y="18829"/>
                </a:lnTo>
                <a:lnTo>
                  <a:pt x="363835" y="16002"/>
                </a:lnTo>
                <a:lnTo>
                  <a:pt x="365038" y="15521"/>
                </a:lnTo>
                <a:lnTo>
                  <a:pt x="366241" y="13235"/>
                </a:lnTo>
                <a:lnTo>
                  <a:pt x="368347" y="12633"/>
                </a:lnTo>
                <a:lnTo>
                  <a:pt x="370994" y="10167"/>
                </a:lnTo>
                <a:lnTo>
                  <a:pt x="372678" y="10347"/>
                </a:lnTo>
                <a:lnTo>
                  <a:pt x="374002" y="8542"/>
                </a:lnTo>
                <a:lnTo>
                  <a:pt x="373581" y="6377"/>
                </a:lnTo>
                <a:lnTo>
                  <a:pt x="372498" y="5113"/>
                </a:lnTo>
                <a:lnTo>
                  <a:pt x="374543" y="3730"/>
                </a:lnTo>
                <a:lnTo>
                  <a:pt x="374182" y="2045"/>
                </a:lnTo>
                <a:lnTo>
                  <a:pt x="377310" y="1564"/>
                </a:lnTo>
                <a:lnTo>
                  <a:pt x="377731" y="481"/>
                </a:lnTo>
                <a:lnTo>
                  <a:pt x="378273" y="120"/>
                </a:lnTo>
                <a:lnTo>
                  <a:pt x="378574" y="0"/>
                </a:lnTo>
                <a:lnTo>
                  <a:pt x="378814" y="421"/>
                </a:lnTo>
                <a:lnTo>
                  <a:pt x="379536" y="902"/>
                </a:lnTo>
                <a:lnTo>
                  <a:pt x="380679" y="902"/>
                </a:lnTo>
                <a:lnTo>
                  <a:pt x="380800" y="3188"/>
                </a:lnTo>
                <a:lnTo>
                  <a:pt x="382725" y="3489"/>
                </a:lnTo>
                <a:lnTo>
                  <a:pt x="384830" y="2888"/>
                </a:lnTo>
                <a:lnTo>
                  <a:pt x="385191" y="3188"/>
                </a:lnTo>
                <a:lnTo>
                  <a:pt x="385191" y="7219"/>
                </a:lnTo>
                <a:lnTo>
                  <a:pt x="386394" y="9144"/>
                </a:lnTo>
                <a:lnTo>
                  <a:pt x="386334" y="10347"/>
                </a:lnTo>
                <a:lnTo>
                  <a:pt x="387778" y="11550"/>
                </a:lnTo>
                <a:lnTo>
                  <a:pt x="389161" y="13355"/>
                </a:lnTo>
                <a:lnTo>
                  <a:pt x="388079" y="14438"/>
                </a:lnTo>
                <a:lnTo>
                  <a:pt x="388139" y="16243"/>
                </a:lnTo>
                <a:lnTo>
                  <a:pt x="387477" y="16844"/>
                </a:lnTo>
                <a:lnTo>
                  <a:pt x="387297" y="17145"/>
                </a:lnTo>
                <a:lnTo>
                  <a:pt x="387597" y="17446"/>
                </a:lnTo>
                <a:lnTo>
                  <a:pt x="389402" y="18529"/>
                </a:lnTo>
                <a:lnTo>
                  <a:pt x="392951" y="17807"/>
                </a:lnTo>
                <a:lnTo>
                  <a:pt x="394756" y="18769"/>
                </a:lnTo>
                <a:lnTo>
                  <a:pt x="395117" y="20273"/>
                </a:lnTo>
                <a:lnTo>
                  <a:pt x="396320" y="20875"/>
                </a:lnTo>
                <a:lnTo>
                  <a:pt x="397403" y="20454"/>
                </a:lnTo>
                <a:lnTo>
                  <a:pt x="399749" y="22980"/>
                </a:lnTo>
                <a:lnTo>
                  <a:pt x="400411" y="26951"/>
                </a:lnTo>
                <a:lnTo>
                  <a:pt x="399088" y="27432"/>
                </a:lnTo>
                <a:lnTo>
                  <a:pt x="396802" y="29357"/>
                </a:lnTo>
                <a:lnTo>
                  <a:pt x="397102" y="31162"/>
                </a:lnTo>
                <a:lnTo>
                  <a:pt x="394997" y="34651"/>
                </a:lnTo>
                <a:lnTo>
                  <a:pt x="395177" y="35192"/>
                </a:lnTo>
                <a:lnTo>
                  <a:pt x="395177" y="35433"/>
                </a:lnTo>
                <a:lnTo>
                  <a:pt x="394395" y="36756"/>
                </a:lnTo>
                <a:lnTo>
                  <a:pt x="394034" y="37659"/>
                </a:lnTo>
                <a:lnTo>
                  <a:pt x="395298" y="37659"/>
                </a:lnTo>
                <a:lnTo>
                  <a:pt x="397102" y="38200"/>
                </a:lnTo>
                <a:lnTo>
                  <a:pt x="398245" y="37719"/>
                </a:lnTo>
                <a:lnTo>
                  <a:pt x="402877" y="38922"/>
                </a:lnTo>
                <a:lnTo>
                  <a:pt x="401915" y="40246"/>
                </a:lnTo>
                <a:lnTo>
                  <a:pt x="402517" y="42953"/>
                </a:lnTo>
                <a:lnTo>
                  <a:pt x="402637" y="46502"/>
                </a:lnTo>
                <a:lnTo>
                  <a:pt x="400230" y="48066"/>
                </a:lnTo>
                <a:lnTo>
                  <a:pt x="400110" y="49871"/>
                </a:lnTo>
                <a:lnTo>
                  <a:pt x="398907" y="50894"/>
                </a:lnTo>
                <a:lnTo>
                  <a:pt x="399930" y="52698"/>
                </a:lnTo>
                <a:lnTo>
                  <a:pt x="399328" y="54864"/>
                </a:lnTo>
                <a:lnTo>
                  <a:pt x="401313" y="56609"/>
                </a:lnTo>
                <a:lnTo>
                  <a:pt x="398847" y="58293"/>
                </a:lnTo>
                <a:lnTo>
                  <a:pt x="398847" y="59195"/>
                </a:lnTo>
                <a:lnTo>
                  <a:pt x="398667" y="59857"/>
                </a:lnTo>
                <a:lnTo>
                  <a:pt x="402156" y="61301"/>
                </a:lnTo>
                <a:lnTo>
                  <a:pt x="403900" y="64188"/>
                </a:lnTo>
                <a:lnTo>
                  <a:pt x="403840" y="65211"/>
                </a:lnTo>
                <a:lnTo>
                  <a:pt x="403539" y="67136"/>
                </a:lnTo>
                <a:lnTo>
                  <a:pt x="402577" y="67918"/>
                </a:lnTo>
                <a:lnTo>
                  <a:pt x="403539" y="70445"/>
                </a:lnTo>
                <a:lnTo>
                  <a:pt x="401915" y="72250"/>
                </a:lnTo>
                <a:lnTo>
                  <a:pt x="401614" y="75257"/>
                </a:lnTo>
                <a:lnTo>
                  <a:pt x="402637" y="77243"/>
                </a:lnTo>
                <a:lnTo>
                  <a:pt x="403960" y="78025"/>
                </a:lnTo>
                <a:lnTo>
                  <a:pt x="404562" y="81093"/>
                </a:lnTo>
                <a:lnTo>
                  <a:pt x="405645" y="82958"/>
                </a:lnTo>
                <a:lnTo>
                  <a:pt x="407209" y="84402"/>
                </a:lnTo>
                <a:lnTo>
                  <a:pt x="408111" y="86387"/>
                </a:lnTo>
                <a:lnTo>
                  <a:pt x="407510" y="86988"/>
                </a:lnTo>
                <a:lnTo>
                  <a:pt x="406667" y="86748"/>
                </a:lnTo>
                <a:lnTo>
                  <a:pt x="405946" y="88432"/>
                </a:lnTo>
                <a:lnTo>
                  <a:pt x="407209" y="91320"/>
                </a:lnTo>
                <a:lnTo>
                  <a:pt x="409014" y="92102"/>
                </a:lnTo>
                <a:lnTo>
                  <a:pt x="410879" y="94809"/>
                </a:lnTo>
                <a:lnTo>
                  <a:pt x="410999" y="96553"/>
                </a:lnTo>
                <a:lnTo>
                  <a:pt x="412082" y="98358"/>
                </a:lnTo>
                <a:lnTo>
                  <a:pt x="412022" y="99140"/>
                </a:lnTo>
                <a:lnTo>
                  <a:pt x="413586" y="100524"/>
                </a:lnTo>
                <a:lnTo>
                  <a:pt x="416593" y="104374"/>
                </a:lnTo>
                <a:lnTo>
                  <a:pt x="416654" y="104976"/>
                </a:lnTo>
                <a:lnTo>
                  <a:pt x="417255" y="105457"/>
                </a:lnTo>
                <a:lnTo>
                  <a:pt x="417255" y="107021"/>
                </a:lnTo>
                <a:lnTo>
                  <a:pt x="416955" y="107322"/>
                </a:lnTo>
                <a:lnTo>
                  <a:pt x="416955" y="107622"/>
                </a:lnTo>
                <a:lnTo>
                  <a:pt x="416654" y="107923"/>
                </a:lnTo>
                <a:lnTo>
                  <a:pt x="416654" y="110630"/>
                </a:lnTo>
                <a:lnTo>
                  <a:pt x="417135" y="110991"/>
                </a:lnTo>
                <a:lnTo>
                  <a:pt x="417556" y="111834"/>
                </a:lnTo>
                <a:lnTo>
                  <a:pt x="419782" y="112134"/>
                </a:lnTo>
                <a:lnTo>
                  <a:pt x="419782" y="112736"/>
                </a:lnTo>
                <a:lnTo>
                  <a:pt x="419541" y="113037"/>
                </a:lnTo>
                <a:lnTo>
                  <a:pt x="419120" y="113879"/>
                </a:lnTo>
                <a:lnTo>
                  <a:pt x="417917" y="115503"/>
                </a:lnTo>
                <a:lnTo>
                  <a:pt x="418639" y="116887"/>
                </a:lnTo>
                <a:lnTo>
                  <a:pt x="420564" y="118331"/>
                </a:lnTo>
                <a:lnTo>
                  <a:pt x="421045" y="119474"/>
                </a:lnTo>
                <a:lnTo>
                  <a:pt x="422790" y="119714"/>
                </a:lnTo>
                <a:lnTo>
                  <a:pt x="423632" y="119113"/>
                </a:lnTo>
                <a:lnTo>
                  <a:pt x="426339" y="119714"/>
                </a:lnTo>
                <a:lnTo>
                  <a:pt x="426399" y="120256"/>
                </a:lnTo>
                <a:lnTo>
                  <a:pt x="426700" y="121158"/>
                </a:lnTo>
                <a:lnTo>
                  <a:pt x="425196" y="122963"/>
                </a:lnTo>
                <a:lnTo>
                  <a:pt x="424053" y="123745"/>
                </a:lnTo>
                <a:lnTo>
                  <a:pt x="424895" y="125189"/>
                </a:lnTo>
                <a:lnTo>
                  <a:pt x="425617" y="125670"/>
                </a:lnTo>
                <a:lnTo>
                  <a:pt x="425978" y="125670"/>
                </a:lnTo>
                <a:lnTo>
                  <a:pt x="426820" y="126271"/>
                </a:lnTo>
                <a:lnTo>
                  <a:pt x="427542" y="126693"/>
                </a:lnTo>
                <a:lnTo>
                  <a:pt x="428385" y="127775"/>
                </a:lnTo>
                <a:lnTo>
                  <a:pt x="428024" y="128317"/>
                </a:lnTo>
                <a:lnTo>
                  <a:pt x="428264" y="128979"/>
                </a:lnTo>
                <a:lnTo>
                  <a:pt x="428324" y="129881"/>
                </a:lnTo>
                <a:lnTo>
                  <a:pt x="429407" y="130302"/>
                </a:lnTo>
                <a:lnTo>
                  <a:pt x="431693" y="130001"/>
                </a:lnTo>
                <a:lnTo>
                  <a:pt x="432656" y="131204"/>
                </a:lnTo>
                <a:lnTo>
                  <a:pt x="432656" y="133611"/>
                </a:lnTo>
                <a:lnTo>
                  <a:pt x="431573" y="134814"/>
                </a:lnTo>
                <a:lnTo>
                  <a:pt x="432656" y="136137"/>
                </a:lnTo>
                <a:lnTo>
                  <a:pt x="432054" y="138604"/>
                </a:lnTo>
                <a:lnTo>
                  <a:pt x="433077" y="140830"/>
                </a:lnTo>
                <a:lnTo>
                  <a:pt x="431874" y="143356"/>
                </a:lnTo>
                <a:lnTo>
                  <a:pt x="431753" y="144018"/>
                </a:lnTo>
                <a:lnTo>
                  <a:pt x="431513" y="144740"/>
                </a:lnTo>
                <a:lnTo>
                  <a:pt x="431332" y="145341"/>
                </a:lnTo>
                <a:lnTo>
                  <a:pt x="431452" y="145823"/>
                </a:lnTo>
                <a:lnTo>
                  <a:pt x="431272" y="147748"/>
                </a:lnTo>
                <a:lnTo>
                  <a:pt x="430911" y="148470"/>
                </a:lnTo>
                <a:lnTo>
                  <a:pt x="431152" y="150094"/>
                </a:lnTo>
                <a:lnTo>
                  <a:pt x="430370" y="151117"/>
                </a:lnTo>
                <a:lnTo>
                  <a:pt x="429768" y="151357"/>
                </a:lnTo>
                <a:lnTo>
                  <a:pt x="427963" y="151959"/>
                </a:lnTo>
                <a:lnTo>
                  <a:pt x="427001" y="151658"/>
                </a:lnTo>
                <a:lnTo>
                  <a:pt x="425617" y="151658"/>
                </a:lnTo>
                <a:lnTo>
                  <a:pt x="423873" y="151417"/>
                </a:lnTo>
                <a:lnTo>
                  <a:pt x="423391" y="152500"/>
                </a:lnTo>
                <a:lnTo>
                  <a:pt x="423933" y="155809"/>
                </a:lnTo>
                <a:lnTo>
                  <a:pt x="425437" y="158396"/>
                </a:lnTo>
                <a:lnTo>
                  <a:pt x="426159" y="158997"/>
                </a:lnTo>
                <a:lnTo>
                  <a:pt x="424955" y="161524"/>
                </a:lnTo>
                <a:lnTo>
                  <a:pt x="427001" y="163509"/>
                </a:lnTo>
                <a:lnTo>
                  <a:pt x="426700" y="164412"/>
                </a:lnTo>
                <a:lnTo>
                  <a:pt x="427181" y="165615"/>
                </a:lnTo>
                <a:lnTo>
                  <a:pt x="427242" y="167660"/>
                </a:lnTo>
                <a:lnTo>
                  <a:pt x="428625" y="168382"/>
                </a:lnTo>
                <a:lnTo>
                  <a:pt x="428986" y="169645"/>
                </a:lnTo>
                <a:lnTo>
                  <a:pt x="430129" y="170006"/>
                </a:lnTo>
                <a:lnTo>
                  <a:pt x="430490" y="170608"/>
                </a:lnTo>
                <a:lnTo>
                  <a:pt x="430911" y="173435"/>
                </a:lnTo>
                <a:lnTo>
                  <a:pt x="432716" y="173014"/>
                </a:lnTo>
                <a:lnTo>
                  <a:pt x="434641" y="174097"/>
                </a:lnTo>
                <a:lnTo>
                  <a:pt x="435784" y="174037"/>
                </a:lnTo>
                <a:lnTo>
                  <a:pt x="438190" y="177045"/>
                </a:lnTo>
                <a:lnTo>
                  <a:pt x="439273" y="178007"/>
                </a:lnTo>
                <a:lnTo>
                  <a:pt x="440055" y="182098"/>
                </a:lnTo>
                <a:lnTo>
                  <a:pt x="438852" y="182519"/>
                </a:lnTo>
                <a:lnTo>
                  <a:pt x="438972" y="183482"/>
                </a:lnTo>
                <a:lnTo>
                  <a:pt x="439754" y="184083"/>
                </a:lnTo>
                <a:lnTo>
                  <a:pt x="439995" y="184384"/>
                </a:lnTo>
                <a:lnTo>
                  <a:pt x="440597" y="184865"/>
                </a:lnTo>
                <a:lnTo>
                  <a:pt x="442221" y="184264"/>
                </a:lnTo>
                <a:lnTo>
                  <a:pt x="444206" y="183181"/>
                </a:lnTo>
                <a:lnTo>
                  <a:pt x="445530" y="182820"/>
                </a:lnTo>
                <a:lnTo>
                  <a:pt x="447635" y="181737"/>
                </a:lnTo>
                <a:lnTo>
                  <a:pt x="447755" y="181556"/>
                </a:lnTo>
                <a:lnTo>
                  <a:pt x="449319" y="180774"/>
                </a:lnTo>
                <a:lnTo>
                  <a:pt x="450282" y="180474"/>
                </a:lnTo>
                <a:lnTo>
                  <a:pt x="450583" y="180474"/>
                </a:lnTo>
                <a:lnTo>
                  <a:pt x="452327" y="179692"/>
                </a:lnTo>
                <a:lnTo>
                  <a:pt x="453109" y="179511"/>
                </a:lnTo>
                <a:lnTo>
                  <a:pt x="453771" y="179331"/>
                </a:lnTo>
                <a:lnTo>
                  <a:pt x="454914" y="181135"/>
                </a:lnTo>
                <a:lnTo>
                  <a:pt x="458523" y="182579"/>
                </a:lnTo>
                <a:lnTo>
                  <a:pt x="460388" y="184203"/>
                </a:lnTo>
                <a:lnTo>
                  <a:pt x="461892" y="187211"/>
                </a:lnTo>
                <a:lnTo>
                  <a:pt x="462494" y="187753"/>
                </a:lnTo>
                <a:lnTo>
                  <a:pt x="462855" y="187873"/>
                </a:lnTo>
                <a:lnTo>
                  <a:pt x="463336" y="188595"/>
                </a:lnTo>
                <a:lnTo>
                  <a:pt x="463456" y="188655"/>
                </a:lnTo>
                <a:lnTo>
                  <a:pt x="463878" y="189197"/>
                </a:lnTo>
                <a:lnTo>
                  <a:pt x="464178" y="189016"/>
                </a:lnTo>
                <a:lnTo>
                  <a:pt x="464419" y="188836"/>
                </a:lnTo>
                <a:lnTo>
                  <a:pt x="464660" y="188836"/>
                </a:lnTo>
                <a:lnTo>
                  <a:pt x="465081" y="189136"/>
                </a:lnTo>
                <a:lnTo>
                  <a:pt x="465682" y="189257"/>
                </a:lnTo>
                <a:lnTo>
                  <a:pt x="465682" y="189377"/>
                </a:lnTo>
                <a:lnTo>
                  <a:pt x="466103" y="189858"/>
                </a:lnTo>
                <a:lnTo>
                  <a:pt x="466645" y="189858"/>
                </a:lnTo>
                <a:lnTo>
                  <a:pt x="467126" y="190099"/>
                </a:lnTo>
                <a:lnTo>
                  <a:pt x="467367" y="190400"/>
                </a:lnTo>
                <a:lnTo>
                  <a:pt x="467728" y="190580"/>
                </a:lnTo>
                <a:lnTo>
                  <a:pt x="468029" y="190881"/>
                </a:lnTo>
                <a:lnTo>
                  <a:pt x="467788" y="191483"/>
                </a:lnTo>
                <a:lnTo>
                  <a:pt x="467788" y="192265"/>
                </a:lnTo>
                <a:lnTo>
                  <a:pt x="467307" y="192686"/>
                </a:lnTo>
                <a:lnTo>
                  <a:pt x="466825" y="193107"/>
                </a:lnTo>
                <a:lnTo>
                  <a:pt x="466825" y="193528"/>
                </a:lnTo>
                <a:lnTo>
                  <a:pt x="467126" y="193769"/>
                </a:lnTo>
                <a:lnTo>
                  <a:pt x="467006" y="194490"/>
                </a:lnTo>
                <a:lnTo>
                  <a:pt x="467246" y="194851"/>
                </a:lnTo>
                <a:lnTo>
                  <a:pt x="467668" y="195212"/>
                </a:lnTo>
                <a:lnTo>
                  <a:pt x="468149" y="195212"/>
                </a:lnTo>
                <a:lnTo>
                  <a:pt x="468450" y="195513"/>
                </a:lnTo>
                <a:lnTo>
                  <a:pt x="468811" y="196055"/>
                </a:lnTo>
                <a:lnTo>
                  <a:pt x="468931" y="196536"/>
                </a:lnTo>
                <a:lnTo>
                  <a:pt x="469172" y="196957"/>
                </a:lnTo>
                <a:lnTo>
                  <a:pt x="469172" y="197258"/>
                </a:lnTo>
                <a:lnTo>
                  <a:pt x="469111" y="198040"/>
                </a:lnTo>
                <a:lnTo>
                  <a:pt x="468931" y="198220"/>
                </a:lnTo>
                <a:lnTo>
                  <a:pt x="468931" y="198581"/>
                </a:lnTo>
                <a:lnTo>
                  <a:pt x="469232" y="198702"/>
                </a:lnTo>
                <a:lnTo>
                  <a:pt x="469653" y="198521"/>
                </a:lnTo>
                <a:lnTo>
                  <a:pt x="469954" y="198822"/>
                </a:lnTo>
                <a:lnTo>
                  <a:pt x="470435" y="199062"/>
                </a:lnTo>
                <a:lnTo>
                  <a:pt x="470736" y="199363"/>
                </a:lnTo>
                <a:lnTo>
                  <a:pt x="470916" y="199423"/>
                </a:lnTo>
                <a:lnTo>
                  <a:pt x="470796" y="200145"/>
                </a:lnTo>
                <a:lnTo>
                  <a:pt x="470736" y="200807"/>
                </a:lnTo>
                <a:lnTo>
                  <a:pt x="470856" y="201108"/>
                </a:lnTo>
                <a:lnTo>
                  <a:pt x="470916" y="201709"/>
                </a:lnTo>
                <a:lnTo>
                  <a:pt x="470676" y="201709"/>
                </a:lnTo>
                <a:lnTo>
                  <a:pt x="470495" y="202311"/>
                </a:lnTo>
                <a:lnTo>
                  <a:pt x="470495" y="203334"/>
                </a:lnTo>
                <a:lnTo>
                  <a:pt x="470315" y="203574"/>
                </a:lnTo>
                <a:lnTo>
                  <a:pt x="470796" y="204777"/>
                </a:lnTo>
                <a:lnTo>
                  <a:pt x="471097" y="206101"/>
                </a:lnTo>
                <a:lnTo>
                  <a:pt x="472601" y="206883"/>
                </a:lnTo>
                <a:lnTo>
                  <a:pt x="472360" y="208387"/>
                </a:lnTo>
                <a:lnTo>
                  <a:pt x="474165" y="209590"/>
                </a:lnTo>
                <a:lnTo>
                  <a:pt x="473683" y="211395"/>
                </a:lnTo>
                <a:lnTo>
                  <a:pt x="473984" y="214222"/>
                </a:lnTo>
                <a:lnTo>
                  <a:pt x="473743" y="215004"/>
                </a:lnTo>
                <a:lnTo>
                  <a:pt x="473743" y="215245"/>
                </a:lnTo>
                <a:lnTo>
                  <a:pt x="475308" y="217772"/>
                </a:lnTo>
                <a:lnTo>
                  <a:pt x="475308" y="219396"/>
                </a:lnTo>
                <a:lnTo>
                  <a:pt x="474706" y="220599"/>
                </a:lnTo>
                <a:lnTo>
                  <a:pt x="472119" y="221441"/>
                </a:lnTo>
                <a:lnTo>
                  <a:pt x="469472" y="224148"/>
                </a:lnTo>
                <a:lnTo>
                  <a:pt x="470555" y="224750"/>
                </a:lnTo>
                <a:lnTo>
                  <a:pt x="472601" y="227156"/>
                </a:lnTo>
                <a:lnTo>
                  <a:pt x="471819" y="228359"/>
                </a:lnTo>
                <a:lnTo>
                  <a:pt x="475187" y="231066"/>
                </a:lnTo>
                <a:lnTo>
                  <a:pt x="475428" y="232270"/>
                </a:lnTo>
                <a:lnTo>
                  <a:pt x="474225" y="233112"/>
                </a:lnTo>
                <a:lnTo>
                  <a:pt x="473683" y="234556"/>
                </a:lnTo>
                <a:lnTo>
                  <a:pt x="474646" y="236240"/>
                </a:lnTo>
                <a:lnTo>
                  <a:pt x="476270" y="236721"/>
                </a:lnTo>
                <a:lnTo>
                  <a:pt x="477172" y="238225"/>
                </a:lnTo>
                <a:lnTo>
                  <a:pt x="478556" y="239308"/>
                </a:lnTo>
                <a:lnTo>
                  <a:pt x="478616" y="240632"/>
                </a:lnTo>
                <a:lnTo>
                  <a:pt x="477052" y="241113"/>
                </a:lnTo>
                <a:lnTo>
                  <a:pt x="476691" y="243459"/>
                </a:lnTo>
                <a:lnTo>
                  <a:pt x="475187" y="244782"/>
                </a:lnTo>
                <a:lnTo>
                  <a:pt x="475789" y="247189"/>
                </a:lnTo>
                <a:lnTo>
                  <a:pt x="477293" y="249836"/>
                </a:lnTo>
                <a:lnTo>
                  <a:pt x="476812" y="251159"/>
                </a:lnTo>
                <a:lnTo>
                  <a:pt x="477413" y="253926"/>
                </a:lnTo>
                <a:lnTo>
                  <a:pt x="478977" y="255310"/>
                </a:lnTo>
                <a:lnTo>
                  <a:pt x="479880" y="257295"/>
                </a:lnTo>
                <a:lnTo>
                  <a:pt x="481805" y="259521"/>
                </a:lnTo>
                <a:lnTo>
                  <a:pt x="483248" y="259762"/>
                </a:lnTo>
                <a:lnTo>
                  <a:pt x="483369" y="260905"/>
                </a:lnTo>
                <a:lnTo>
                  <a:pt x="485053" y="262108"/>
                </a:lnTo>
                <a:lnTo>
                  <a:pt x="487219" y="262710"/>
                </a:lnTo>
                <a:lnTo>
                  <a:pt x="488001" y="264394"/>
                </a:lnTo>
                <a:lnTo>
                  <a:pt x="489565" y="265236"/>
                </a:lnTo>
                <a:lnTo>
                  <a:pt x="491370" y="264093"/>
                </a:lnTo>
                <a:lnTo>
                  <a:pt x="491971" y="265296"/>
                </a:lnTo>
                <a:lnTo>
                  <a:pt x="491671" y="266138"/>
                </a:lnTo>
                <a:lnTo>
                  <a:pt x="491731" y="269267"/>
                </a:lnTo>
                <a:lnTo>
                  <a:pt x="493896" y="271312"/>
                </a:lnTo>
                <a:lnTo>
                  <a:pt x="494799" y="273297"/>
                </a:lnTo>
                <a:lnTo>
                  <a:pt x="496182" y="273899"/>
                </a:lnTo>
                <a:lnTo>
                  <a:pt x="499371" y="272154"/>
                </a:lnTo>
                <a:lnTo>
                  <a:pt x="500454" y="271011"/>
                </a:lnTo>
                <a:lnTo>
                  <a:pt x="500935" y="270590"/>
                </a:lnTo>
                <a:lnTo>
                  <a:pt x="501055" y="267582"/>
                </a:lnTo>
                <a:lnTo>
                  <a:pt x="501837" y="266800"/>
                </a:lnTo>
                <a:lnTo>
                  <a:pt x="500454" y="266319"/>
                </a:lnTo>
                <a:lnTo>
                  <a:pt x="500454" y="265116"/>
                </a:lnTo>
                <a:lnTo>
                  <a:pt x="498529" y="261506"/>
                </a:lnTo>
                <a:lnTo>
                  <a:pt x="500394" y="260243"/>
                </a:lnTo>
                <a:lnTo>
                  <a:pt x="500273" y="259401"/>
                </a:lnTo>
                <a:lnTo>
                  <a:pt x="500514" y="258438"/>
                </a:lnTo>
                <a:lnTo>
                  <a:pt x="501837" y="257596"/>
                </a:lnTo>
                <a:lnTo>
                  <a:pt x="502499" y="256573"/>
                </a:lnTo>
                <a:lnTo>
                  <a:pt x="503461" y="256573"/>
                </a:lnTo>
                <a:lnTo>
                  <a:pt x="504965" y="255250"/>
                </a:lnTo>
                <a:lnTo>
                  <a:pt x="505026" y="254287"/>
                </a:lnTo>
                <a:lnTo>
                  <a:pt x="506951" y="252242"/>
                </a:lnTo>
                <a:lnTo>
                  <a:pt x="507312" y="251941"/>
                </a:lnTo>
                <a:lnTo>
                  <a:pt x="507793" y="251580"/>
                </a:lnTo>
                <a:lnTo>
                  <a:pt x="507853" y="251099"/>
                </a:lnTo>
                <a:lnTo>
                  <a:pt x="509056" y="251460"/>
                </a:lnTo>
                <a:lnTo>
                  <a:pt x="509177" y="251460"/>
                </a:lnTo>
                <a:lnTo>
                  <a:pt x="509537" y="251219"/>
                </a:lnTo>
                <a:lnTo>
                  <a:pt x="510139" y="251039"/>
                </a:lnTo>
                <a:lnTo>
                  <a:pt x="510320" y="250919"/>
                </a:lnTo>
                <a:lnTo>
                  <a:pt x="511463" y="250858"/>
                </a:lnTo>
                <a:lnTo>
                  <a:pt x="511763" y="250678"/>
                </a:lnTo>
                <a:lnTo>
                  <a:pt x="512064" y="250678"/>
                </a:lnTo>
                <a:lnTo>
                  <a:pt x="512846" y="251039"/>
                </a:lnTo>
                <a:lnTo>
                  <a:pt x="513147" y="251039"/>
                </a:lnTo>
                <a:lnTo>
                  <a:pt x="513267" y="250858"/>
                </a:lnTo>
                <a:lnTo>
                  <a:pt x="513749" y="250257"/>
                </a:lnTo>
                <a:lnTo>
                  <a:pt x="514350" y="249294"/>
                </a:lnTo>
                <a:lnTo>
                  <a:pt x="514350" y="249174"/>
                </a:lnTo>
                <a:lnTo>
                  <a:pt x="514530" y="249054"/>
                </a:lnTo>
                <a:lnTo>
                  <a:pt x="515493" y="248753"/>
                </a:lnTo>
                <a:lnTo>
                  <a:pt x="515974" y="248753"/>
                </a:lnTo>
                <a:lnTo>
                  <a:pt x="516335" y="248512"/>
                </a:lnTo>
                <a:lnTo>
                  <a:pt x="516696" y="248512"/>
                </a:lnTo>
                <a:lnTo>
                  <a:pt x="517117" y="248753"/>
                </a:lnTo>
                <a:lnTo>
                  <a:pt x="518200" y="248994"/>
                </a:lnTo>
                <a:lnTo>
                  <a:pt x="518501" y="249234"/>
                </a:lnTo>
                <a:lnTo>
                  <a:pt x="519163" y="249655"/>
                </a:lnTo>
                <a:lnTo>
                  <a:pt x="519463" y="249776"/>
                </a:lnTo>
                <a:lnTo>
                  <a:pt x="519885" y="249776"/>
                </a:lnTo>
                <a:lnTo>
                  <a:pt x="520426" y="250076"/>
                </a:lnTo>
                <a:lnTo>
                  <a:pt x="520486" y="250678"/>
                </a:lnTo>
                <a:lnTo>
                  <a:pt x="520606" y="251039"/>
                </a:lnTo>
                <a:lnTo>
                  <a:pt x="521028" y="251340"/>
                </a:lnTo>
                <a:lnTo>
                  <a:pt x="521569" y="251400"/>
                </a:lnTo>
                <a:lnTo>
                  <a:pt x="522291" y="251580"/>
                </a:lnTo>
                <a:lnTo>
                  <a:pt x="522532" y="251761"/>
                </a:lnTo>
                <a:lnTo>
                  <a:pt x="522953" y="252182"/>
                </a:lnTo>
                <a:lnTo>
                  <a:pt x="523193" y="252543"/>
                </a:lnTo>
                <a:lnTo>
                  <a:pt x="523434" y="252844"/>
                </a:lnTo>
                <a:lnTo>
                  <a:pt x="523855" y="252904"/>
                </a:lnTo>
                <a:lnTo>
                  <a:pt x="524457" y="252783"/>
                </a:lnTo>
                <a:lnTo>
                  <a:pt x="524457" y="252904"/>
                </a:lnTo>
                <a:lnTo>
                  <a:pt x="525660" y="252723"/>
                </a:lnTo>
                <a:lnTo>
                  <a:pt x="526141" y="252543"/>
                </a:lnTo>
                <a:lnTo>
                  <a:pt x="527284" y="252543"/>
                </a:lnTo>
                <a:lnTo>
                  <a:pt x="527645" y="252422"/>
                </a:lnTo>
                <a:lnTo>
                  <a:pt x="527946" y="252723"/>
                </a:lnTo>
                <a:lnTo>
                  <a:pt x="528186" y="253084"/>
                </a:lnTo>
                <a:lnTo>
                  <a:pt x="528066" y="253385"/>
                </a:lnTo>
                <a:lnTo>
                  <a:pt x="528066" y="253686"/>
                </a:lnTo>
                <a:lnTo>
                  <a:pt x="528006" y="254107"/>
                </a:lnTo>
                <a:lnTo>
                  <a:pt x="528608" y="254107"/>
                </a:lnTo>
                <a:lnTo>
                  <a:pt x="529269" y="253626"/>
                </a:lnTo>
                <a:lnTo>
                  <a:pt x="529751" y="253445"/>
                </a:lnTo>
                <a:lnTo>
                  <a:pt x="530893" y="253265"/>
                </a:lnTo>
                <a:lnTo>
                  <a:pt x="531315" y="253144"/>
                </a:lnTo>
                <a:lnTo>
                  <a:pt x="531916" y="253144"/>
                </a:lnTo>
                <a:lnTo>
                  <a:pt x="532337" y="253445"/>
                </a:lnTo>
                <a:lnTo>
                  <a:pt x="532458" y="253626"/>
                </a:lnTo>
                <a:lnTo>
                  <a:pt x="532578" y="253626"/>
                </a:lnTo>
                <a:lnTo>
                  <a:pt x="532879" y="253866"/>
                </a:lnTo>
                <a:lnTo>
                  <a:pt x="532999" y="254107"/>
                </a:lnTo>
                <a:lnTo>
                  <a:pt x="533420" y="254528"/>
                </a:lnTo>
                <a:lnTo>
                  <a:pt x="533901" y="255130"/>
                </a:lnTo>
                <a:lnTo>
                  <a:pt x="534262" y="255009"/>
                </a:lnTo>
                <a:lnTo>
                  <a:pt x="534864" y="255370"/>
                </a:lnTo>
                <a:lnTo>
                  <a:pt x="535405" y="255370"/>
                </a:lnTo>
                <a:lnTo>
                  <a:pt x="536007" y="255069"/>
                </a:lnTo>
                <a:lnTo>
                  <a:pt x="536609" y="255130"/>
                </a:lnTo>
                <a:lnTo>
                  <a:pt x="537391" y="255310"/>
                </a:lnTo>
                <a:lnTo>
                  <a:pt x="538052" y="255069"/>
                </a:lnTo>
                <a:lnTo>
                  <a:pt x="538353" y="255190"/>
                </a:lnTo>
                <a:lnTo>
                  <a:pt x="538774" y="255069"/>
                </a:lnTo>
                <a:lnTo>
                  <a:pt x="538955" y="255430"/>
                </a:lnTo>
                <a:lnTo>
                  <a:pt x="539556" y="255310"/>
                </a:lnTo>
                <a:lnTo>
                  <a:pt x="539737" y="255430"/>
                </a:lnTo>
                <a:lnTo>
                  <a:pt x="540098" y="255671"/>
                </a:lnTo>
                <a:lnTo>
                  <a:pt x="540519" y="256573"/>
                </a:lnTo>
                <a:lnTo>
                  <a:pt x="541120" y="256573"/>
                </a:lnTo>
                <a:lnTo>
                  <a:pt x="541542" y="256995"/>
                </a:lnTo>
                <a:lnTo>
                  <a:pt x="541842" y="256874"/>
                </a:lnTo>
                <a:lnTo>
                  <a:pt x="542023" y="257055"/>
                </a:lnTo>
                <a:lnTo>
                  <a:pt x="542624" y="257355"/>
                </a:lnTo>
                <a:lnTo>
                  <a:pt x="542925" y="257175"/>
                </a:lnTo>
                <a:lnTo>
                  <a:pt x="543346" y="257536"/>
                </a:lnTo>
                <a:lnTo>
                  <a:pt x="543467" y="257777"/>
                </a:lnTo>
                <a:lnTo>
                  <a:pt x="543467" y="258498"/>
                </a:lnTo>
                <a:lnTo>
                  <a:pt x="543587" y="258679"/>
                </a:lnTo>
                <a:lnTo>
                  <a:pt x="543406" y="259160"/>
                </a:lnTo>
                <a:lnTo>
                  <a:pt x="543587" y="259341"/>
                </a:lnTo>
                <a:lnTo>
                  <a:pt x="544188" y="259641"/>
                </a:lnTo>
                <a:lnTo>
                  <a:pt x="544429" y="259702"/>
                </a:lnTo>
                <a:lnTo>
                  <a:pt x="544850" y="260002"/>
                </a:lnTo>
                <a:lnTo>
                  <a:pt x="545031" y="259702"/>
                </a:lnTo>
                <a:lnTo>
                  <a:pt x="545211" y="259521"/>
                </a:lnTo>
                <a:lnTo>
                  <a:pt x="545392" y="259100"/>
                </a:lnTo>
                <a:lnTo>
                  <a:pt x="545752" y="259160"/>
                </a:lnTo>
                <a:lnTo>
                  <a:pt x="546174" y="258739"/>
                </a:lnTo>
                <a:lnTo>
                  <a:pt x="547076" y="258739"/>
                </a:lnTo>
                <a:lnTo>
                  <a:pt x="547256" y="258318"/>
                </a:lnTo>
                <a:lnTo>
                  <a:pt x="547317" y="258077"/>
                </a:lnTo>
                <a:lnTo>
                  <a:pt x="547858" y="258138"/>
                </a:lnTo>
                <a:lnTo>
                  <a:pt x="548219" y="257837"/>
                </a:lnTo>
                <a:lnTo>
                  <a:pt x="548399" y="257536"/>
                </a:lnTo>
                <a:lnTo>
                  <a:pt x="548760" y="257295"/>
                </a:lnTo>
                <a:lnTo>
                  <a:pt x="549362" y="257596"/>
                </a:lnTo>
                <a:lnTo>
                  <a:pt x="549964" y="258318"/>
                </a:lnTo>
                <a:lnTo>
                  <a:pt x="550445" y="258318"/>
                </a:lnTo>
                <a:lnTo>
                  <a:pt x="550505" y="258619"/>
                </a:lnTo>
                <a:lnTo>
                  <a:pt x="550926" y="259160"/>
                </a:lnTo>
                <a:lnTo>
                  <a:pt x="551046" y="259341"/>
                </a:lnTo>
                <a:lnTo>
                  <a:pt x="550866" y="259521"/>
                </a:lnTo>
                <a:lnTo>
                  <a:pt x="550866" y="260123"/>
                </a:lnTo>
                <a:lnTo>
                  <a:pt x="551768" y="260002"/>
                </a:lnTo>
                <a:lnTo>
                  <a:pt x="552189" y="260002"/>
                </a:lnTo>
                <a:lnTo>
                  <a:pt x="552490" y="260243"/>
                </a:lnTo>
                <a:lnTo>
                  <a:pt x="552791" y="260303"/>
                </a:lnTo>
                <a:lnTo>
                  <a:pt x="552611" y="260484"/>
                </a:lnTo>
                <a:lnTo>
                  <a:pt x="552911" y="260664"/>
                </a:lnTo>
                <a:lnTo>
                  <a:pt x="553513" y="261266"/>
                </a:lnTo>
                <a:lnTo>
                  <a:pt x="553633" y="261687"/>
                </a:lnTo>
                <a:lnTo>
                  <a:pt x="553513" y="262349"/>
                </a:lnTo>
                <a:lnTo>
                  <a:pt x="553513" y="262770"/>
                </a:lnTo>
                <a:lnTo>
                  <a:pt x="553934" y="262770"/>
                </a:lnTo>
                <a:lnTo>
                  <a:pt x="553934" y="262890"/>
                </a:lnTo>
                <a:lnTo>
                  <a:pt x="554355" y="263010"/>
                </a:lnTo>
                <a:lnTo>
                  <a:pt x="554596" y="262890"/>
                </a:lnTo>
                <a:lnTo>
                  <a:pt x="555017" y="262890"/>
                </a:lnTo>
                <a:lnTo>
                  <a:pt x="555197" y="263070"/>
                </a:lnTo>
                <a:lnTo>
                  <a:pt x="555618" y="263070"/>
                </a:lnTo>
                <a:lnTo>
                  <a:pt x="555919" y="263191"/>
                </a:lnTo>
                <a:lnTo>
                  <a:pt x="556401" y="262890"/>
                </a:lnTo>
                <a:lnTo>
                  <a:pt x="557062" y="262589"/>
                </a:lnTo>
                <a:lnTo>
                  <a:pt x="557363" y="262770"/>
                </a:lnTo>
                <a:lnTo>
                  <a:pt x="557904" y="262950"/>
                </a:lnTo>
                <a:lnTo>
                  <a:pt x="558205" y="263552"/>
                </a:lnTo>
                <a:lnTo>
                  <a:pt x="558506" y="263732"/>
                </a:lnTo>
                <a:lnTo>
                  <a:pt x="558807" y="263732"/>
                </a:lnTo>
                <a:lnTo>
                  <a:pt x="559288" y="264153"/>
                </a:lnTo>
                <a:lnTo>
                  <a:pt x="559529" y="264635"/>
                </a:lnTo>
                <a:lnTo>
                  <a:pt x="559769" y="264815"/>
                </a:lnTo>
                <a:lnTo>
                  <a:pt x="560010" y="264334"/>
                </a:lnTo>
                <a:lnTo>
                  <a:pt x="560311" y="263973"/>
                </a:lnTo>
                <a:lnTo>
                  <a:pt x="560551" y="263792"/>
                </a:lnTo>
                <a:lnTo>
                  <a:pt x="560672" y="263612"/>
                </a:lnTo>
                <a:lnTo>
                  <a:pt x="561033" y="263371"/>
                </a:lnTo>
                <a:lnTo>
                  <a:pt x="561273" y="263070"/>
                </a:lnTo>
                <a:lnTo>
                  <a:pt x="561875" y="262349"/>
                </a:lnTo>
                <a:lnTo>
                  <a:pt x="561995" y="262108"/>
                </a:lnTo>
                <a:lnTo>
                  <a:pt x="562296" y="261687"/>
                </a:lnTo>
                <a:lnTo>
                  <a:pt x="562537" y="261386"/>
                </a:lnTo>
                <a:lnTo>
                  <a:pt x="562837" y="261506"/>
                </a:lnTo>
                <a:lnTo>
                  <a:pt x="562837" y="261206"/>
                </a:lnTo>
                <a:lnTo>
                  <a:pt x="563198" y="260363"/>
                </a:lnTo>
                <a:lnTo>
                  <a:pt x="563319" y="259762"/>
                </a:lnTo>
                <a:lnTo>
                  <a:pt x="563439" y="258980"/>
                </a:lnTo>
                <a:lnTo>
                  <a:pt x="563619" y="258859"/>
                </a:lnTo>
                <a:lnTo>
                  <a:pt x="563619" y="258438"/>
                </a:lnTo>
                <a:lnTo>
                  <a:pt x="563920" y="258138"/>
                </a:lnTo>
                <a:lnTo>
                  <a:pt x="564281" y="258258"/>
                </a:lnTo>
                <a:lnTo>
                  <a:pt x="564522" y="257536"/>
                </a:lnTo>
                <a:lnTo>
                  <a:pt x="564642" y="257175"/>
                </a:lnTo>
                <a:lnTo>
                  <a:pt x="564762" y="256453"/>
                </a:lnTo>
                <a:lnTo>
                  <a:pt x="565244" y="249956"/>
                </a:lnTo>
                <a:lnTo>
                  <a:pt x="566086" y="248753"/>
                </a:lnTo>
                <a:lnTo>
                  <a:pt x="570237" y="248633"/>
                </a:lnTo>
                <a:lnTo>
                  <a:pt x="571380" y="248272"/>
                </a:lnTo>
                <a:lnTo>
                  <a:pt x="571921" y="246166"/>
                </a:lnTo>
                <a:lnTo>
                  <a:pt x="573004" y="245324"/>
                </a:lnTo>
                <a:lnTo>
                  <a:pt x="573425" y="245083"/>
                </a:lnTo>
                <a:lnTo>
                  <a:pt x="574147" y="245264"/>
                </a:lnTo>
                <a:lnTo>
                  <a:pt x="574508" y="244843"/>
                </a:lnTo>
                <a:lnTo>
                  <a:pt x="575110" y="244241"/>
                </a:lnTo>
                <a:lnTo>
                  <a:pt x="576192" y="243639"/>
                </a:lnTo>
                <a:lnTo>
                  <a:pt x="577757" y="244361"/>
                </a:lnTo>
                <a:lnTo>
                  <a:pt x="578539" y="244361"/>
                </a:lnTo>
                <a:lnTo>
                  <a:pt x="580043" y="243579"/>
                </a:lnTo>
                <a:lnTo>
                  <a:pt x="583411" y="245384"/>
                </a:lnTo>
                <a:lnTo>
                  <a:pt x="583111" y="248091"/>
                </a:lnTo>
                <a:lnTo>
                  <a:pt x="584013" y="249535"/>
                </a:lnTo>
                <a:lnTo>
                  <a:pt x="586600" y="250558"/>
                </a:lnTo>
                <a:lnTo>
                  <a:pt x="588826" y="252062"/>
                </a:lnTo>
                <a:lnTo>
                  <a:pt x="591533" y="250738"/>
                </a:lnTo>
                <a:lnTo>
                  <a:pt x="592134" y="251039"/>
                </a:lnTo>
                <a:lnTo>
                  <a:pt x="593337" y="251520"/>
                </a:lnTo>
                <a:lnTo>
                  <a:pt x="593638" y="251941"/>
                </a:lnTo>
                <a:lnTo>
                  <a:pt x="594059" y="251520"/>
                </a:lnTo>
                <a:lnTo>
                  <a:pt x="595924" y="252001"/>
                </a:lnTo>
                <a:lnTo>
                  <a:pt x="596345" y="253686"/>
                </a:lnTo>
                <a:lnTo>
                  <a:pt x="598511" y="254889"/>
                </a:lnTo>
                <a:lnTo>
                  <a:pt x="598812" y="255491"/>
                </a:lnTo>
                <a:lnTo>
                  <a:pt x="600316" y="255370"/>
                </a:lnTo>
                <a:lnTo>
                  <a:pt x="600677" y="254167"/>
                </a:lnTo>
                <a:lnTo>
                  <a:pt x="604286" y="253084"/>
                </a:lnTo>
                <a:lnTo>
                  <a:pt x="605971" y="253385"/>
                </a:lnTo>
                <a:lnTo>
                  <a:pt x="608978" y="255190"/>
                </a:lnTo>
                <a:lnTo>
                  <a:pt x="608978" y="252783"/>
                </a:lnTo>
                <a:lnTo>
                  <a:pt x="609279" y="251941"/>
                </a:lnTo>
                <a:lnTo>
                  <a:pt x="612889" y="254047"/>
                </a:lnTo>
                <a:lnTo>
                  <a:pt x="616739" y="254769"/>
                </a:lnTo>
                <a:lnTo>
                  <a:pt x="618965" y="252543"/>
                </a:lnTo>
                <a:lnTo>
                  <a:pt x="620348" y="252543"/>
                </a:lnTo>
                <a:lnTo>
                  <a:pt x="620950" y="251280"/>
                </a:lnTo>
                <a:lnTo>
                  <a:pt x="626845" y="252062"/>
                </a:lnTo>
                <a:lnTo>
                  <a:pt x="628891" y="250858"/>
                </a:lnTo>
                <a:lnTo>
                  <a:pt x="629793" y="251761"/>
                </a:lnTo>
                <a:lnTo>
                  <a:pt x="631959" y="251400"/>
                </a:lnTo>
                <a:lnTo>
                  <a:pt x="632079" y="253686"/>
                </a:lnTo>
                <a:lnTo>
                  <a:pt x="633763" y="256092"/>
                </a:lnTo>
                <a:lnTo>
                  <a:pt x="634425" y="258619"/>
                </a:lnTo>
                <a:lnTo>
                  <a:pt x="635869" y="260303"/>
                </a:lnTo>
                <a:lnTo>
                  <a:pt x="636771" y="262349"/>
                </a:lnTo>
                <a:lnTo>
                  <a:pt x="638275" y="261988"/>
                </a:lnTo>
                <a:lnTo>
                  <a:pt x="638757" y="260484"/>
                </a:lnTo>
                <a:lnTo>
                  <a:pt x="639839" y="259461"/>
                </a:lnTo>
                <a:lnTo>
                  <a:pt x="642607" y="260243"/>
                </a:lnTo>
                <a:lnTo>
                  <a:pt x="643990" y="259040"/>
                </a:lnTo>
                <a:lnTo>
                  <a:pt x="645013" y="260123"/>
                </a:lnTo>
                <a:lnTo>
                  <a:pt x="645735" y="258739"/>
                </a:lnTo>
                <a:lnTo>
                  <a:pt x="647059" y="257716"/>
                </a:lnTo>
                <a:lnTo>
                  <a:pt x="648803" y="257235"/>
                </a:lnTo>
                <a:lnTo>
                  <a:pt x="651811" y="257476"/>
                </a:lnTo>
                <a:lnTo>
                  <a:pt x="653616" y="254588"/>
                </a:lnTo>
                <a:lnTo>
                  <a:pt x="655420" y="255551"/>
                </a:lnTo>
                <a:lnTo>
                  <a:pt x="656503" y="254528"/>
                </a:lnTo>
                <a:lnTo>
                  <a:pt x="659391" y="256573"/>
                </a:lnTo>
                <a:lnTo>
                  <a:pt x="661195" y="256513"/>
                </a:lnTo>
                <a:lnTo>
                  <a:pt x="664685" y="257656"/>
                </a:lnTo>
                <a:lnTo>
                  <a:pt x="665166" y="257777"/>
                </a:lnTo>
                <a:lnTo>
                  <a:pt x="665407" y="258077"/>
                </a:lnTo>
                <a:lnTo>
                  <a:pt x="669618" y="256032"/>
                </a:lnTo>
                <a:lnTo>
                  <a:pt x="669979" y="256453"/>
                </a:lnTo>
                <a:lnTo>
                  <a:pt x="673167" y="257897"/>
                </a:lnTo>
                <a:lnTo>
                  <a:pt x="674491" y="257536"/>
                </a:lnTo>
                <a:lnTo>
                  <a:pt x="675513" y="258739"/>
                </a:lnTo>
                <a:lnTo>
                  <a:pt x="677558" y="259641"/>
                </a:lnTo>
                <a:lnTo>
                  <a:pt x="678461" y="261927"/>
                </a:lnTo>
                <a:lnTo>
                  <a:pt x="679363" y="262108"/>
                </a:lnTo>
                <a:lnTo>
                  <a:pt x="680566" y="261085"/>
                </a:lnTo>
                <a:lnTo>
                  <a:pt x="683274" y="261386"/>
                </a:lnTo>
                <a:lnTo>
                  <a:pt x="684777" y="261988"/>
                </a:lnTo>
                <a:lnTo>
                  <a:pt x="685018" y="258619"/>
                </a:lnTo>
                <a:lnTo>
                  <a:pt x="683454" y="258920"/>
                </a:lnTo>
                <a:lnTo>
                  <a:pt x="682251" y="257897"/>
                </a:lnTo>
                <a:lnTo>
                  <a:pt x="679965" y="257295"/>
                </a:lnTo>
                <a:lnTo>
                  <a:pt x="679664" y="256634"/>
                </a:lnTo>
                <a:lnTo>
                  <a:pt x="680987" y="255370"/>
                </a:lnTo>
                <a:lnTo>
                  <a:pt x="678882" y="253024"/>
                </a:lnTo>
                <a:lnTo>
                  <a:pt x="678461" y="250317"/>
                </a:lnTo>
                <a:lnTo>
                  <a:pt x="679243" y="249595"/>
                </a:lnTo>
                <a:lnTo>
                  <a:pt x="678521" y="248933"/>
                </a:lnTo>
                <a:lnTo>
                  <a:pt x="679905" y="246166"/>
                </a:lnTo>
                <a:lnTo>
                  <a:pt x="682070" y="245083"/>
                </a:lnTo>
                <a:lnTo>
                  <a:pt x="680627" y="241714"/>
                </a:lnTo>
                <a:lnTo>
                  <a:pt x="682010" y="241775"/>
                </a:lnTo>
                <a:lnTo>
                  <a:pt x="682612" y="241233"/>
                </a:lnTo>
                <a:lnTo>
                  <a:pt x="683935" y="242256"/>
                </a:lnTo>
                <a:lnTo>
                  <a:pt x="684176" y="241053"/>
                </a:lnTo>
                <a:lnTo>
                  <a:pt x="687003" y="238045"/>
                </a:lnTo>
                <a:lnTo>
                  <a:pt x="686522" y="236842"/>
                </a:lnTo>
                <a:lnTo>
                  <a:pt x="687605" y="235819"/>
                </a:lnTo>
                <a:lnTo>
                  <a:pt x="685680" y="233894"/>
                </a:lnTo>
                <a:lnTo>
                  <a:pt x="686041" y="233052"/>
                </a:lnTo>
                <a:lnTo>
                  <a:pt x="685620" y="232270"/>
                </a:lnTo>
                <a:lnTo>
                  <a:pt x="685499" y="230465"/>
                </a:lnTo>
                <a:lnTo>
                  <a:pt x="686763" y="230284"/>
                </a:lnTo>
                <a:lnTo>
                  <a:pt x="687966" y="229863"/>
                </a:lnTo>
                <a:lnTo>
                  <a:pt x="692057" y="228359"/>
                </a:lnTo>
                <a:lnTo>
                  <a:pt x="693560" y="228480"/>
                </a:lnTo>
                <a:lnTo>
                  <a:pt x="694403" y="229863"/>
                </a:lnTo>
                <a:lnTo>
                  <a:pt x="695606" y="230585"/>
                </a:lnTo>
                <a:lnTo>
                  <a:pt x="698253" y="227698"/>
                </a:lnTo>
                <a:lnTo>
                  <a:pt x="698072" y="226434"/>
                </a:lnTo>
                <a:lnTo>
                  <a:pt x="699276" y="223005"/>
                </a:lnTo>
                <a:lnTo>
                  <a:pt x="701201" y="223366"/>
                </a:lnTo>
                <a:lnTo>
                  <a:pt x="701802" y="223847"/>
                </a:lnTo>
                <a:lnTo>
                  <a:pt x="703607" y="227938"/>
                </a:lnTo>
                <a:lnTo>
                  <a:pt x="704810" y="228841"/>
                </a:lnTo>
                <a:lnTo>
                  <a:pt x="706314" y="227637"/>
                </a:lnTo>
                <a:lnTo>
                  <a:pt x="707998" y="228420"/>
                </a:lnTo>
                <a:lnTo>
                  <a:pt x="708059" y="230465"/>
                </a:lnTo>
                <a:lnTo>
                  <a:pt x="711247" y="233954"/>
                </a:lnTo>
                <a:lnTo>
                  <a:pt x="710826" y="235999"/>
                </a:lnTo>
                <a:lnTo>
                  <a:pt x="713112" y="238165"/>
                </a:lnTo>
                <a:lnTo>
                  <a:pt x="713292" y="239248"/>
                </a:lnTo>
                <a:lnTo>
                  <a:pt x="714495" y="240932"/>
                </a:lnTo>
                <a:lnTo>
                  <a:pt x="712691" y="243158"/>
                </a:lnTo>
                <a:lnTo>
                  <a:pt x="713413" y="244843"/>
                </a:lnTo>
                <a:lnTo>
                  <a:pt x="715999" y="244241"/>
                </a:lnTo>
                <a:lnTo>
                  <a:pt x="716300" y="245625"/>
                </a:lnTo>
                <a:lnTo>
                  <a:pt x="717142" y="246166"/>
                </a:lnTo>
                <a:lnTo>
                  <a:pt x="718767" y="248572"/>
                </a:lnTo>
                <a:lnTo>
                  <a:pt x="719910" y="250257"/>
                </a:lnTo>
                <a:lnTo>
                  <a:pt x="716721" y="251400"/>
                </a:lnTo>
                <a:lnTo>
                  <a:pt x="717624" y="254769"/>
                </a:lnTo>
                <a:lnTo>
                  <a:pt x="717503" y="256573"/>
                </a:lnTo>
                <a:lnTo>
                  <a:pt x="717323" y="257115"/>
                </a:lnTo>
                <a:lnTo>
                  <a:pt x="717744" y="258679"/>
                </a:lnTo>
                <a:lnTo>
                  <a:pt x="721173" y="259280"/>
                </a:lnTo>
                <a:lnTo>
                  <a:pt x="722135" y="259882"/>
                </a:lnTo>
                <a:lnTo>
                  <a:pt x="723940" y="260845"/>
                </a:lnTo>
                <a:lnTo>
                  <a:pt x="723579" y="263552"/>
                </a:lnTo>
                <a:lnTo>
                  <a:pt x="724301" y="264695"/>
                </a:lnTo>
                <a:lnTo>
                  <a:pt x="726347" y="265477"/>
                </a:lnTo>
                <a:lnTo>
                  <a:pt x="727189" y="267763"/>
                </a:lnTo>
                <a:lnTo>
                  <a:pt x="728572" y="267703"/>
                </a:lnTo>
                <a:lnTo>
                  <a:pt x="729776" y="268485"/>
                </a:lnTo>
                <a:lnTo>
                  <a:pt x="728452" y="271372"/>
                </a:lnTo>
                <a:lnTo>
                  <a:pt x="729114" y="274621"/>
                </a:lnTo>
                <a:lnTo>
                  <a:pt x="731159" y="276004"/>
                </a:lnTo>
                <a:lnTo>
                  <a:pt x="732001" y="277448"/>
                </a:lnTo>
                <a:lnTo>
                  <a:pt x="732904" y="277448"/>
                </a:lnTo>
                <a:lnTo>
                  <a:pt x="736934" y="278892"/>
                </a:lnTo>
                <a:lnTo>
                  <a:pt x="737536" y="279674"/>
                </a:lnTo>
                <a:lnTo>
                  <a:pt x="739160" y="279855"/>
                </a:lnTo>
                <a:lnTo>
                  <a:pt x="739581" y="280697"/>
                </a:lnTo>
                <a:lnTo>
                  <a:pt x="738739" y="287495"/>
                </a:lnTo>
                <a:lnTo>
                  <a:pt x="738739" y="287795"/>
                </a:lnTo>
                <a:lnTo>
                  <a:pt x="738559" y="289420"/>
                </a:lnTo>
                <a:lnTo>
                  <a:pt x="736934" y="303497"/>
                </a:lnTo>
                <a:lnTo>
                  <a:pt x="735190" y="320341"/>
                </a:lnTo>
                <a:lnTo>
                  <a:pt x="734347" y="328763"/>
                </a:lnTo>
                <a:lnTo>
                  <a:pt x="732543" y="345306"/>
                </a:lnTo>
                <a:lnTo>
                  <a:pt x="732302" y="346690"/>
                </a:lnTo>
                <a:lnTo>
                  <a:pt x="732302" y="348555"/>
                </a:lnTo>
                <a:lnTo>
                  <a:pt x="732061" y="350179"/>
                </a:lnTo>
                <a:lnTo>
                  <a:pt x="732061" y="350299"/>
                </a:lnTo>
                <a:lnTo>
                  <a:pt x="731280" y="357338"/>
                </a:lnTo>
                <a:lnTo>
                  <a:pt x="731099" y="359143"/>
                </a:lnTo>
                <a:lnTo>
                  <a:pt x="730137" y="366482"/>
                </a:lnTo>
                <a:lnTo>
                  <a:pt x="730076" y="370332"/>
                </a:lnTo>
                <a:lnTo>
                  <a:pt x="729715" y="373460"/>
                </a:lnTo>
                <a:lnTo>
                  <a:pt x="729535" y="374182"/>
                </a:lnTo>
                <a:lnTo>
                  <a:pt x="728933" y="380799"/>
                </a:lnTo>
                <a:lnTo>
                  <a:pt x="728392" y="386514"/>
                </a:lnTo>
                <a:lnTo>
                  <a:pt x="728151" y="387898"/>
                </a:lnTo>
                <a:lnTo>
                  <a:pt x="727670" y="392530"/>
                </a:lnTo>
                <a:lnTo>
                  <a:pt x="727490" y="394576"/>
                </a:lnTo>
                <a:lnTo>
                  <a:pt x="726467" y="403840"/>
                </a:lnTo>
                <a:lnTo>
                  <a:pt x="726407" y="404141"/>
                </a:lnTo>
                <a:lnTo>
                  <a:pt x="725625" y="411239"/>
                </a:lnTo>
                <a:lnTo>
                  <a:pt x="725444" y="413345"/>
                </a:lnTo>
                <a:lnTo>
                  <a:pt x="725143" y="415811"/>
                </a:lnTo>
                <a:lnTo>
                  <a:pt x="724963" y="417436"/>
                </a:lnTo>
                <a:lnTo>
                  <a:pt x="724782" y="419541"/>
                </a:lnTo>
                <a:lnTo>
                  <a:pt x="722617" y="440296"/>
                </a:lnTo>
                <a:lnTo>
                  <a:pt x="720812" y="456659"/>
                </a:lnTo>
                <a:lnTo>
                  <a:pt x="720571" y="459366"/>
                </a:lnTo>
                <a:lnTo>
                  <a:pt x="719368" y="470194"/>
                </a:lnTo>
                <a:lnTo>
                  <a:pt x="717263" y="490527"/>
                </a:lnTo>
                <a:lnTo>
                  <a:pt x="716962" y="492994"/>
                </a:lnTo>
                <a:lnTo>
                  <a:pt x="716541" y="496303"/>
                </a:lnTo>
                <a:lnTo>
                  <a:pt x="715338" y="509176"/>
                </a:lnTo>
                <a:lnTo>
                  <a:pt x="714616" y="515313"/>
                </a:lnTo>
                <a:lnTo>
                  <a:pt x="713713" y="524577"/>
                </a:lnTo>
                <a:lnTo>
                  <a:pt x="713473" y="526141"/>
                </a:lnTo>
                <a:lnTo>
                  <a:pt x="713172" y="528427"/>
                </a:lnTo>
                <a:lnTo>
                  <a:pt x="712811" y="532397"/>
                </a:lnTo>
                <a:lnTo>
                  <a:pt x="712510" y="534924"/>
                </a:lnTo>
                <a:lnTo>
                  <a:pt x="711488" y="544068"/>
                </a:lnTo>
                <a:lnTo>
                  <a:pt x="711427" y="544790"/>
                </a:lnTo>
                <a:lnTo>
                  <a:pt x="711187" y="546655"/>
                </a:lnTo>
                <a:lnTo>
                  <a:pt x="710766" y="551046"/>
                </a:lnTo>
                <a:lnTo>
                  <a:pt x="710104" y="557543"/>
                </a:lnTo>
                <a:lnTo>
                  <a:pt x="709863" y="559047"/>
                </a:lnTo>
                <a:lnTo>
                  <a:pt x="709623" y="561634"/>
                </a:lnTo>
                <a:lnTo>
                  <a:pt x="709202" y="565304"/>
                </a:lnTo>
                <a:lnTo>
                  <a:pt x="709141" y="566266"/>
                </a:lnTo>
                <a:lnTo>
                  <a:pt x="708780" y="570237"/>
                </a:lnTo>
                <a:lnTo>
                  <a:pt x="707577" y="581065"/>
                </a:lnTo>
                <a:lnTo>
                  <a:pt x="706976" y="586479"/>
                </a:lnTo>
                <a:lnTo>
                  <a:pt x="705532" y="599834"/>
                </a:lnTo>
                <a:lnTo>
                  <a:pt x="704810" y="606813"/>
                </a:lnTo>
                <a:lnTo>
                  <a:pt x="704088" y="612588"/>
                </a:lnTo>
                <a:lnTo>
                  <a:pt x="702885" y="622634"/>
                </a:lnTo>
                <a:lnTo>
                  <a:pt x="702644" y="624439"/>
                </a:lnTo>
                <a:lnTo>
                  <a:pt x="702644" y="624740"/>
                </a:lnTo>
                <a:lnTo>
                  <a:pt x="702043" y="630515"/>
                </a:lnTo>
                <a:lnTo>
                  <a:pt x="701020" y="638456"/>
                </a:lnTo>
                <a:lnTo>
                  <a:pt x="698433" y="660113"/>
                </a:lnTo>
                <a:lnTo>
                  <a:pt x="697050" y="672926"/>
                </a:lnTo>
                <a:lnTo>
                  <a:pt x="696809" y="674430"/>
                </a:lnTo>
                <a:lnTo>
                  <a:pt x="696207" y="681408"/>
                </a:lnTo>
                <a:lnTo>
                  <a:pt x="694403" y="696809"/>
                </a:lnTo>
                <a:lnTo>
                  <a:pt x="693200" y="708359"/>
                </a:lnTo>
                <a:lnTo>
                  <a:pt x="693019" y="709502"/>
                </a:lnTo>
                <a:lnTo>
                  <a:pt x="693019" y="709803"/>
                </a:lnTo>
                <a:lnTo>
                  <a:pt x="692959" y="710164"/>
                </a:lnTo>
                <a:lnTo>
                  <a:pt x="692959" y="711126"/>
                </a:lnTo>
                <a:lnTo>
                  <a:pt x="692718" y="712330"/>
                </a:lnTo>
                <a:lnTo>
                  <a:pt x="692538" y="714375"/>
                </a:lnTo>
                <a:lnTo>
                  <a:pt x="691515" y="723820"/>
                </a:lnTo>
                <a:lnTo>
                  <a:pt x="690793" y="730557"/>
                </a:lnTo>
                <a:lnTo>
                  <a:pt x="688988" y="747101"/>
                </a:lnTo>
                <a:lnTo>
                  <a:pt x="688928" y="748605"/>
                </a:lnTo>
                <a:lnTo>
                  <a:pt x="686642" y="748364"/>
                </a:lnTo>
                <a:lnTo>
                  <a:pt x="675393" y="747161"/>
                </a:lnTo>
                <a:lnTo>
                  <a:pt x="667813" y="746379"/>
                </a:lnTo>
                <a:lnTo>
                  <a:pt x="659210" y="745356"/>
                </a:lnTo>
                <a:lnTo>
                  <a:pt x="658909" y="745356"/>
                </a:lnTo>
                <a:lnTo>
                  <a:pt x="652172" y="744574"/>
                </a:lnTo>
                <a:lnTo>
                  <a:pt x="638636" y="743191"/>
                </a:lnTo>
                <a:lnTo>
                  <a:pt x="628049" y="742228"/>
                </a:lnTo>
                <a:lnTo>
                  <a:pt x="612408" y="740423"/>
                </a:lnTo>
                <a:lnTo>
                  <a:pt x="607114" y="739822"/>
                </a:lnTo>
                <a:lnTo>
                  <a:pt x="597970" y="738799"/>
                </a:lnTo>
                <a:lnTo>
                  <a:pt x="591051" y="737957"/>
                </a:lnTo>
                <a:lnTo>
                  <a:pt x="585878" y="737355"/>
                </a:lnTo>
                <a:lnTo>
                  <a:pt x="582389" y="737054"/>
                </a:lnTo>
                <a:lnTo>
                  <a:pt x="573485" y="736032"/>
                </a:lnTo>
                <a:lnTo>
                  <a:pt x="565544" y="735130"/>
                </a:lnTo>
                <a:lnTo>
                  <a:pt x="562657" y="734768"/>
                </a:lnTo>
                <a:lnTo>
                  <a:pt x="559950" y="734468"/>
                </a:lnTo>
                <a:lnTo>
                  <a:pt x="554656" y="733866"/>
                </a:lnTo>
                <a:lnTo>
                  <a:pt x="552611" y="733565"/>
                </a:lnTo>
                <a:lnTo>
                  <a:pt x="550685" y="733385"/>
                </a:lnTo>
                <a:lnTo>
                  <a:pt x="544670" y="732783"/>
                </a:lnTo>
                <a:lnTo>
                  <a:pt x="539857" y="732182"/>
                </a:lnTo>
                <a:lnTo>
                  <a:pt x="534984" y="731701"/>
                </a:lnTo>
                <a:lnTo>
                  <a:pt x="532458" y="730497"/>
                </a:lnTo>
                <a:lnTo>
                  <a:pt x="528848" y="730136"/>
                </a:lnTo>
                <a:lnTo>
                  <a:pt x="528427" y="730136"/>
                </a:lnTo>
                <a:lnTo>
                  <a:pt x="524938" y="729715"/>
                </a:lnTo>
                <a:lnTo>
                  <a:pt x="523193" y="729475"/>
                </a:lnTo>
                <a:lnTo>
                  <a:pt x="516576" y="728693"/>
                </a:lnTo>
                <a:lnTo>
                  <a:pt x="512786" y="728211"/>
                </a:lnTo>
                <a:lnTo>
                  <a:pt x="502920" y="727008"/>
                </a:lnTo>
                <a:lnTo>
                  <a:pt x="493114" y="725925"/>
                </a:lnTo>
                <a:lnTo>
                  <a:pt x="481384" y="724421"/>
                </a:lnTo>
                <a:lnTo>
                  <a:pt x="467848" y="722797"/>
                </a:lnTo>
                <a:lnTo>
                  <a:pt x="459185" y="721594"/>
                </a:lnTo>
                <a:lnTo>
                  <a:pt x="458403" y="721594"/>
                </a:lnTo>
                <a:lnTo>
                  <a:pt x="440897" y="719488"/>
                </a:lnTo>
                <a:lnTo>
                  <a:pt x="437168" y="719067"/>
                </a:lnTo>
                <a:lnTo>
                  <a:pt x="432595" y="718466"/>
                </a:lnTo>
                <a:lnTo>
                  <a:pt x="426219" y="717684"/>
                </a:lnTo>
                <a:lnTo>
                  <a:pt x="420444" y="716962"/>
                </a:lnTo>
                <a:lnTo>
                  <a:pt x="390966" y="713533"/>
                </a:lnTo>
                <a:lnTo>
                  <a:pt x="384590" y="712691"/>
                </a:lnTo>
                <a:lnTo>
                  <a:pt x="379897" y="712149"/>
                </a:lnTo>
                <a:lnTo>
                  <a:pt x="373761" y="711548"/>
                </a:lnTo>
                <a:lnTo>
                  <a:pt x="354511" y="709141"/>
                </a:lnTo>
                <a:lnTo>
                  <a:pt x="352706" y="708901"/>
                </a:lnTo>
                <a:lnTo>
                  <a:pt x="346028" y="708179"/>
                </a:lnTo>
                <a:lnTo>
                  <a:pt x="340554" y="707577"/>
                </a:lnTo>
                <a:lnTo>
                  <a:pt x="337065" y="707156"/>
                </a:lnTo>
                <a:lnTo>
                  <a:pt x="334358" y="706735"/>
                </a:lnTo>
                <a:lnTo>
                  <a:pt x="328703" y="706133"/>
                </a:lnTo>
                <a:lnTo>
                  <a:pt x="327379" y="705953"/>
                </a:lnTo>
                <a:lnTo>
                  <a:pt x="304339" y="703306"/>
                </a:lnTo>
                <a:lnTo>
                  <a:pt x="302173" y="703005"/>
                </a:lnTo>
                <a:lnTo>
                  <a:pt x="296278" y="702163"/>
                </a:lnTo>
                <a:lnTo>
                  <a:pt x="293270" y="701742"/>
                </a:lnTo>
                <a:lnTo>
                  <a:pt x="292307" y="701622"/>
                </a:lnTo>
                <a:lnTo>
                  <a:pt x="283885" y="699817"/>
                </a:lnTo>
                <a:lnTo>
                  <a:pt x="280216" y="69903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: Shape 151" title="IL-1">
            <a:extLst>
              <a:ext uri="{FF2B5EF4-FFF2-40B4-BE49-F238E27FC236}">
                <a16:creationId xmlns:a16="http://schemas.microsoft.com/office/drawing/2014/main" id="{7F90F3E1-429D-B208-1ED3-26B92CB8B81E}"/>
              </a:ext>
            </a:extLst>
          </p:cNvPr>
          <p:cNvSpPr/>
          <p:nvPr/>
        </p:nvSpPr>
        <p:spPr>
          <a:xfrm>
            <a:off x="5723149" y="3332843"/>
            <a:ext cx="72190" cy="108046"/>
          </a:xfrm>
          <a:custGeom>
            <a:avLst/>
            <a:gdLst>
              <a:gd name="connsiteX0" fmla="*/ 82897 w 90356"/>
              <a:gd name="connsiteY0" fmla="*/ 7580 h 140047"/>
              <a:gd name="connsiteX1" fmla="*/ 81333 w 90356"/>
              <a:gd name="connsiteY1" fmla="*/ 7881 h 140047"/>
              <a:gd name="connsiteX2" fmla="*/ 81514 w 90356"/>
              <a:gd name="connsiteY2" fmla="*/ 9264 h 140047"/>
              <a:gd name="connsiteX3" fmla="*/ 82476 w 90356"/>
              <a:gd name="connsiteY3" fmla="*/ 9084 h 140047"/>
              <a:gd name="connsiteX4" fmla="*/ 82597 w 90356"/>
              <a:gd name="connsiteY4" fmla="*/ 10046 h 140047"/>
              <a:gd name="connsiteX5" fmla="*/ 84161 w 90356"/>
              <a:gd name="connsiteY5" fmla="*/ 10768 h 140047"/>
              <a:gd name="connsiteX6" fmla="*/ 85003 w 90356"/>
              <a:gd name="connsiteY6" fmla="*/ 17025 h 140047"/>
              <a:gd name="connsiteX7" fmla="*/ 87830 w 90356"/>
              <a:gd name="connsiteY7" fmla="*/ 16664 h 140047"/>
              <a:gd name="connsiteX8" fmla="*/ 88252 w 90356"/>
              <a:gd name="connsiteY8" fmla="*/ 19431 h 140047"/>
              <a:gd name="connsiteX9" fmla="*/ 89816 w 90356"/>
              <a:gd name="connsiteY9" fmla="*/ 19190 h 140047"/>
              <a:gd name="connsiteX10" fmla="*/ 90177 w 90356"/>
              <a:gd name="connsiteY10" fmla="*/ 22619 h 140047"/>
              <a:gd name="connsiteX11" fmla="*/ 89515 w 90356"/>
              <a:gd name="connsiteY11" fmla="*/ 23161 h 140047"/>
              <a:gd name="connsiteX12" fmla="*/ 90357 w 90356"/>
              <a:gd name="connsiteY12" fmla="*/ 24665 h 140047"/>
              <a:gd name="connsiteX13" fmla="*/ 89154 w 90356"/>
              <a:gd name="connsiteY13" fmla="*/ 24845 h 140047"/>
              <a:gd name="connsiteX14" fmla="*/ 89635 w 90356"/>
              <a:gd name="connsiteY14" fmla="*/ 27612 h 140047"/>
              <a:gd name="connsiteX15" fmla="*/ 88372 w 90356"/>
              <a:gd name="connsiteY15" fmla="*/ 27733 h 140047"/>
              <a:gd name="connsiteX16" fmla="*/ 86507 w 90356"/>
              <a:gd name="connsiteY16" fmla="*/ 25627 h 140047"/>
              <a:gd name="connsiteX17" fmla="*/ 85424 w 90356"/>
              <a:gd name="connsiteY17" fmla="*/ 25387 h 140047"/>
              <a:gd name="connsiteX18" fmla="*/ 85183 w 90356"/>
              <a:gd name="connsiteY18" fmla="*/ 28274 h 140047"/>
              <a:gd name="connsiteX19" fmla="*/ 83800 w 90356"/>
              <a:gd name="connsiteY19" fmla="*/ 28575 h 140047"/>
              <a:gd name="connsiteX20" fmla="*/ 83860 w 90356"/>
              <a:gd name="connsiteY20" fmla="*/ 27372 h 140047"/>
              <a:gd name="connsiteX21" fmla="*/ 81333 w 90356"/>
              <a:gd name="connsiteY21" fmla="*/ 28214 h 140047"/>
              <a:gd name="connsiteX22" fmla="*/ 82897 w 90356"/>
              <a:gd name="connsiteY22" fmla="*/ 37478 h 140047"/>
              <a:gd name="connsiteX23" fmla="*/ 81754 w 90356"/>
              <a:gd name="connsiteY23" fmla="*/ 38381 h 140047"/>
              <a:gd name="connsiteX24" fmla="*/ 77423 w 90356"/>
              <a:gd name="connsiteY24" fmla="*/ 39584 h 140047"/>
              <a:gd name="connsiteX25" fmla="*/ 76641 w 90356"/>
              <a:gd name="connsiteY25" fmla="*/ 38080 h 140047"/>
              <a:gd name="connsiteX26" fmla="*/ 74656 w 90356"/>
              <a:gd name="connsiteY26" fmla="*/ 38441 h 140047"/>
              <a:gd name="connsiteX27" fmla="*/ 75017 w 90356"/>
              <a:gd name="connsiteY27" fmla="*/ 41148 h 140047"/>
              <a:gd name="connsiteX28" fmla="*/ 77724 w 90356"/>
              <a:gd name="connsiteY28" fmla="*/ 40787 h 140047"/>
              <a:gd name="connsiteX29" fmla="*/ 77964 w 90356"/>
              <a:gd name="connsiteY29" fmla="*/ 42171 h 140047"/>
              <a:gd name="connsiteX30" fmla="*/ 77363 w 90356"/>
              <a:gd name="connsiteY30" fmla="*/ 43675 h 140047"/>
              <a:gd name="connsiteX31" fmla="*/ 78807 w 90356"/>
              <a:gd name="connsiteY31" fmla="*/ 43434 h 140047"/>
              <a:gd name="connsiteX32" fmla="*/ 78987 w 90356"/>
              <a:gd name="connsiteY32" fmla="*/ 44818 h 140047"/>
              <a:gd name="connsiteX33" fmla="*/ 77724 w 90356"/>
              <a:gd name="connsiteY33" fmla="*/ 45118 h 140047"/>
              <a:gd name="connsiteX34" fmla="*/ 76521 w 90356"/>
              <a:gd name="connsiteY34" fmla="*/ 46562 h 140047"/>
              <a:gd name="connsiteX35" fmla="*/ 75077 w 90356"/>
              <a:gd name="connsiteY35" fmla="*/ 46743 h 140047"/>
              <a:gd name="connsiteX36" fmla="*/ 73453 w 90356"/>
              <a:gd name="connsiteY36" fmla="*/ 48969 h 140047"/>
              <a:gd name="connsiteX37" fmla="*/ 73513 w 90356"/>
              <a:gd name="connsiteY37" fmla="*/ 51916 h 140047"/>
              <a:gd name="connsiteX38" fmla="*/ 73031 w 90356"/>
              <a:gd name="connsiteY38" fmla="*/ 53360 h 140047"/>
              <a:gd name="connsiteX39" fmla="*/ 69843 w 90356"/>
              <a:gd name="connsiteY39" fmla="*/ 53781 h 140047"/>
              <a:gd name="connsiteX40" fmla="*/ 68460 w 90356"/>
              <a:gd name="connsiteY40" fmla="*/ 55947 h 140047"/>
              <a:gd name="connsiteX41" fmla="*/ 68580 w 90356"/>
              <a:gd name="connsiteY41" fmla="*/ 58955 h 140047"/>
              <a:gd name="connsiteX42" fmla="*/ 69482 w 90356"/>
              <a:gd name="connsiteY42" fmla="*/ 65151 h 140047"/>
              <a:gd name="connsiteX43" fmla="*/ 62805 w 90356"/>
              <a:gd name="connsiteY43" fmla="*/ 65933 h 140047"/>
              <a:gd name="connsiteX44" fmla="*/ 64309 w 90356"/>
              <a:gd name="connsiteY44" fmla="*/ 77002 h 140047"/>
              <a:gd name="connsiteX45" fmla="*/ 64730 w 90356"/>
              <a:gd name="connsiteY45" fmla="*/ 76882 h 140047"/>
              <a:gd name="connsiteX46" fmla="*/ 67978 w 90356"/>
              <a:gd name="connsiteY46" fmla="*/ 98719 h 140047"/>
              <a:gd name="connsiteX47" fmla="*/ 62564 w 90356"/>
              <a:gd name="connsiteY47" fmla="*/ 99561 h 140047"/>
              <a:gd name="connsiteX48" fmla="*/ 63767 w 90356"/>
              <a:gd name="connsiteY48" fmla="*/ 107562 h 140047"/>
              <a:gd name="connsiteX49" fmla="*/ 61782 w 90356"/>
              <a:gd name="connsiteY49" fmla="*/ 108224 h 140047"/>
              <a:gd name="connsiteX50" fmla="*/ 61301 w 90356"/>
              <a:gd name="connsiteY50" fmla="*/ 109307 h 140047"/>
              <a:gd name="connsiteX51" fmla="*/ 61541 w 90356"/>
              <a:gd name="connsiteY51" fmla="*/ 110991 h 140047"/>
              <a:gd name="connsiteX52" fmla="*/ 69964 w 90356"/>
              <a:gd name="connsiteY52" fmla="*/ 109668 h 140047"/>
              <a:gd name="connsiteX53" fmla="*/ 72550 w 90356"/>
              <a:gd name="connsiteY53" fmla="*/ 126392 h 140047"/>
              <a:gd name="connsiteX54" fmla="*/ 69903 w 90356"/>
              <a:gd name="connsiteY54" fmla="*/ 126813 h 140047"/>
              <a:gd name="connsiteX55" fmla="*/ 69422 w 90356"/>
              <a:gd name="connsiteY55" fmla="*/ 124106 h 140047"/>
              <a:gd name="connsiteX56" fmla="*/ 66655 w 90356"/>
              <a:gd name="connsiteY56" fmla="*/ 124407 h 140047"/>
              <a:gd name="connsiteX57" fmla="*/ 67076 w 90356"/>
              <a:gd name="connsiteY57" fmla="*/ 127234 h 140047"/>
              <a:gd name="connsiteX58" fmla="*/ 64489 w 90356"/>
              <a:gd name="connsiteY58" fmla="*/ 127595 h 140047"/>
              <a:gd name="connsiteX59" fmla="*/ 66113 w 90356"/>
              <a:gd name="connsiteY59" fmla="*/ 138303 h 140047"/>
              <a:gd name="connsiteX60" fmla="*/ 65512 w 90356"/>
              <a:gd name="connsiteY60" fmla="*/ 139025 h 140047"/>
              <a:gd name="connsiteX61" fmla="*/ 62865 w 90356"/>
              <a:gd name="connsiteY61" fmla="*/ 139205 h 140047"/>
              <a:gd name="connsiteX62" fmla="*/ 62805 w 90356"/>
              <a:gd name="connsiteY62" fmla="*/ 136318 h 140047"/>
              <a:gd name="connsiteX63" fmla="*/ 59436 w 90356"/>
              <a:gd name="connsiteY63" fmla="*/ 138604 h 140047"/>
              <a:gd name="connsiteX64" fmla="*/ 59977 w 90356"/>
              <a:gd name="connsiteY64" fmla="*/ 139566 h 140047"/>
              <a:gd name="connsiteX65" fmla="*/ 58353 w 90356"/>
              <a:gd name="connsiteY65" fmla="*/ 140048 h 140047"/>
              <a:gd name="connsiteX66" fmla="*/ 56007 w 90356"/>
              <a:gd name="connsiteY66" fmla="*/ 139867 h 140047"/>
              <a:gd name="connsiteX67" fmla="*/ 54804 w 90356"/>
              <a:gd name="connsiteY67" fmla="*/ 138905 h 140047"/>
              <a:gd name="connsiteX68" fmla="*/ 51796 w 90356"/>
              <a:gd name="connsiteY68" fmla="*/ 138784 h 140047"/>
              <a:gd name="connsiteX69" fmla="*/ 49991 w 90356"/>
              <a:gd name="connsiteY69" fmla="*/ 137702 h 140047"/>
              <a:gd name="connsiteX70" fmla="*/ 46141 w 90356"/>
              <a:gd name="connsiteY70" fmla="*/ 132588 h 140047"/>
              <a:gd name="connsiteX71" fmla="*/ 44577 w 90356"/>
              <a:gd name="connsiteY71" fmla="*/ 131325 h 140047"/>
              <a:gd name="connsiteX72" fmla="*/ 42893 w 90356"/>
              <a:gd name="connsiteY72" fmla="*/ 130843 h 140047"/>
              <a:gd name="connsiteX73" fmla="*/ 40185 w 90356"/>
              <a:gd name="connsiteY73" fmla="*/ 131204 h 140047"/>
              <a:gd name="connsiteX74" fmla="*/ 23702 w 90356"/>
              <a:gd name="connsiteY74" fmla="*/ 133731 h 140047"/>
              <a:gd name="connsiteX75" fmla="*/ 7640 w 90356"/>
              <a:gd name="connsiteY75" fmla="*/ 136258 h 140047"/>
              <a:gd name="connsiteX76" fmla="*/ 5113 w 90356"/>
              <a:gd name="connsiteY76" fmla="*/ 120617 h 140047"/>
              <a:gd name="connsiteX77" fmla="*/ 2767 w 90356"/>
              <a:gd name="connsiteY77" fmla="*/ 104795 h 140047"/>
              <a:gd name="connsiteX78" fmla="*/ 0 w 90356"/>
              <a:gd name="connsiteY78" fmla="*/ 86988 h 140047"/>
              <a:gd name="connsiteX79" fmla="*/ 5234 w 90356"/>
              <a:gd name="connsiteY79" fmla="*/ 86146 h 140047"/>
              <a:gd name="connsiteX80" fmla="*/ 6858 w 90356"/>
              <a:gd name="connsiteY80" fmla="*/ 84101 h 140047"/>
              <a:gd name="connsiteX81" fmla="*/ 9264 w 90356"/>
              <a:gd name="connsiteY81" fmla="*/ 82296 h 140047"/>
              <a:gd name="connsiteX82" fmla="*/ 10768 w 90356"/>
              <a:gd name="connsiteY82" fmla="*/ 82657 h 140047"/>
              <a:gd name="connsiteX83" fmla="*/ 10467 w 90356"/>
              <a:gd name="connsiteY83" fmla="*/ 85364 h 140047"/>
              <a:gd name="connsiteX84" fmla="*/ 15881 w 90356"/>
              <a:gd name="connsiteY84" fmla="*/ 84582 h 140047"/>
              <a:gd name="connsiteX85" fmla="*/ 18589 w 90356"/>
              <a:gd name="connsiteY85" fmla="*/ 100825 h 140047"/>
              <a:gd name="connsiteX86" fmla="*/ 34651 w 90356"/>
              <a:gd name="connsiteY86" fmla="*/ 98238 h 140047"/>
              <a:gd name="connsiteX87" fmla="*/ 32485 w 90356"/>
              <a:gd name="connsiteY87" fmla="*/ 84522 h 140047"/>
              <a:gd name="connsiteX88" fmla="*/ 28575 w 90356"/>
              <a:gd name="connsiteY88" fmla="*/ 60038 h 140047"/>
              <a:gd name="connsiteX89" fmla="*/ 25447 w 90356"/>
              <a:gd name="connsiteY89" fmla="*/ 60519 h 140047"/>
              <a:gd name="connsiteX90" fmla="*/ 24785 w 90356"/>
              <a:gd name="connsiteY90" fmla="*/ 60158 h 140047"/>
              <a:gd name="connsiteX91" fmla="*/ 26409 w 90356"/>
              <a:gd name="connsiteY91" fmla="*/ 58353 h 140047"/>
              <a:gd name="connsiteX92" fmla="*/ 26108 w 90356"/>
              <a:gd name="connsiteY92" fmla="*/ 57631 h 140047"/>
              <a:gd name="connsiteX93" fmla="*/ 22800 w 90356"/>
              <a:gd name="connsiteY93" fmla="*/ 58113 h 140047"/>
              <a:gd name="connsiteX94" fmla="*/ 22379 w 90356"/>
              <a:gd name="connsiteY94" fmla="*/ 50473 h 140047"/>
              <a:gd name="connsiteX95" fmla="*/ 24364 w 90356"/>
              <a:gd name="connsiteY95" fmla="*/ 50232 h 140047"/>
              <a:gd name="connsiteX96" fmla="*/ 24243 w 90356"/>
              <a:gd name="connsiteY96" fmla="*/ 49510 h 140047"/>
              <a:gd name="connsiteX97" fmla="*/ 26890 w 90356"/>
              <a:gd name="connsiteY97" fmla="*/ 48969 h 140047"/>
              <a:gd name="connsiteX98" fmla="*/ 26169 w 90356"/>
              <a:gd name="connsiteY98" fmla="*/ 44818 h 140047"/>
              <a:gd name="connsiteX99" fmla="*/ 29598 w 90356"/>
              <a:gd name="connsiteY99" fmla="*/ 45058 h 140047"/>
              <a:gd name="connsiteX100" fmla="*/ 29718 w 90356"/>
              <a:gd name="connsiteY100" fmla="*/ 45720 h 140047"/>
              <a:gd name="connsiteX101" fmla="*/ 31643 w 90356"/>
              <a:gd name="connsiteY101" fmla="*/ 45479 h 140047"/>
              <a:gd name="connsiteX102" fmla="*/ 30921 w 90356"/>
              <a:gd name="connsiteY102" fmla="*/ 44096 h 140047"/>
              <a:gd name="connsiteX103" fmla="*/ 32906 w 90356"/>
              <a:gd name="connsiteY103" fmla="*/ 43795 h 140047"/>
              <a:gd name="connsiteX104" fmla="*/ 32605 w 90356"/>
              <a:gd name="connsiteY104" fmla="*/ 42471 h 140047"/>
              <a:gd name="connsiteX105" fmla="*/ 36636 w 90356"/>
              <a:gd name="connsiteY105" fmla="*/ 41750 h 140047"/>
              <a:gd name="connsiteX106" fmla="*/ 36937 w 90356"/>
              <a:gd name="connsiteY106" fmla="*/ 43073 h 140047"/>
              <a:gd name="connsiteX107" fmla="*/ 42231 w 90356"/>
              <a:gd name="connsiteY107" fmla="*/ 42231 h 140047"/>
              <a:gd name="connsiteX108" fmla="*/ 44216 w 90356"/>
              <a:gd name="connsiteY108" fmla="*/ 54563 h 140047"/>
              <a:gd name="connsiteX109" fmla="*/ 46863 w 90356"/>
              <a:gd name="connsiteY109" fmla="*/ 54142 h 140047"/>
              <a:gd name="connsiteX110" fmla="*/ 47284 w 90356"/>
              <a:gd name="connsiteY110" fmla="*/ 56849 h 140047"/>
              <a:gd name="connsiteX111" fmla="*/ 48668 w 90356"/>
              <a:gd name="connsiteY111" fmla="*/ 56729 h 140047"/>
              <a:gd name="connsiteX112" fmla="*/ 48848 w 90356"/>
              <a:gd name="connsiteY112" fmla="*/ 58113 h 140047"/>
              <a:gd name="connsiteX113" fmla="*/ 50171 w 90356"/>
              <a:gd name="connsiteY113" fmla="*/ 57812 h 140047"/>
              <a:gd name="connsiteX114" fmla="*/ 50472 w 90356"/>
              <a:gd name="connsiteY114" fmla="*/ 59256 h 140047"/>
              <a:gd name="connsiteX115" fmla="*/ 53119 w 90356"/>
              <a:gd name="connsiteY115" fmla="*/ 58774 h 140047"/>
              <a:gd name="connsiteX116" fmla="*/ 52879 w 90356"/>
              <a:gd name="connsiteY116" fmla="*/ 61662 h 140047"/>
              <a:gd name="connsiteX117" fmla="*/ 64068 w 90356"/>
              <a:gd name="connsiteY117" fmla="*/ 59977 h 140047"/>
              <a:gd name="connsiteX118" fmla="*/ 63707 w 90356"/>
              <a:gd name="connsiteY118" fmla="*/ 55947 h 140047"/>
              <a:gd name="connsiteX119" fmla="*/ 66053 w 90356"/>
              <a:gd name="connsiteY119" fmla="*/ 53541 h 140047"/>
              <a:gd name="connsiteX120" fmla="*/ 65151 w 90356"/>
              <a:gd name="connsiteY120" fmla="*/ 47826 h 140047"/>
              <a:gd name="connsiteX121" fmla="*/ 65753 w 90356"/>
              <a:gd name="connsiteY121" fmla="*/ 47946 h 140047"/>
              <a:gd name="connsiteX122" fmla="*/ 64790 w 90356"/>
              <a:gd name="connsiteY122" fmla="*/ 45660 h 140047"/>
              <a:gd name="connsiteX123" fmla="*/ 66174 w 90356"/>
              <a:gd name="connsiteY123" fmla="*/ 45419 h 140047"/>
              <a:gd name="connsiteX124" fmla="*/ 65993 w 90356"/>
              <a:gd name="connsiteY124" fmla="*/ 44637 h 140047"/>
              <a:gd name="connsiteX125" fmla="*/ 67317 w 90356"/>
              <a:gd name="connsiteY125" fmla="*/ 44096 h 140047"/>
              <a:gd name="connsiteX126" fmla="*/ 67076 w 90356"/>
              <a:gd name="connsiteY126" fmla="*/ 42532 h 140047"/>
              <a:gd name="connsiteX127" fmla="*/ 69783 w 90356"/>
              <a:gd name="connsiteY127" fmla="*/ 41930 h 140047"/>
              <a:gd name="connsiteX128" fmla="*/ 68941 w 90356"/>
              <a:gd name="connsiteY128" fmla="*/ 36516 h 140047"/>
              <a:gd name="connsiteX129" fmla="*/ 67497 w 90356"/>
              <a:gd name="connsiteY129" fmla="*/ 36757 h 140047"/>
              <a:gd name="connsiteX130" fmla="*/ 67196 w 90356"/>
              <a:gd name="connsiteY130" fmla="*/ 35313 h 140047"/>
              <a:gd name="connsiteX131" fmla="*/ 65993 w 90356"/>
              <a:gd name="connsiteY131" fmla="*/ 35614 h 140047"/>
              <a:gd name="connsiteX132" fmla="*/ 65692 w 90356"/>
              <a:gd name="connsiteY132" fmla="*/ 34230 h 140047"/>
              <a:gd name="connsiteX133" fmla="*/ 69663 w 90356"/>
              <a:gd name="connsiteY133" fmla="*/ 33568 h 140047"/>
              <a:gd name="connsiteX134" fmla="*/ 69302 w 90356"/>
              <a:gd name="connsiteY134" fmla="*/ 35072 h 140047"/>
              <a:gd name="connsiteX135" fmla="*/ 70204 w 90356"/>
              <a:gd name="connsiteY135" fmla="*/ 36275 h 140047"/>
              <a:gd name="connsiteX136" fmla="*/ 73453 w 90356"/>
              <a:gd name="connsiteY136" fmla="*/ 35854 h 140047"/>
              <a:gd name="connsiteX137" fmla="*/ 73934 w 90356"/>
              <a:gd name="connsiteY137" fmla="*/ 34290 h 140047"/>
              <a:gd name="connsiteX138" fmla="*/ 73693 w 90356"/>
              <a:gd name="connsiteY138" fmla="*/ 32245 h 140047"/>
              <a:gd name="connsiteX139" fmla="*/ 75077 w 90356"/>
              <a:gd name="connsiteY139" fmla="*/ 31282 h 140047"/>
              <a:gd name="connsiteX140" fmla="*/ 74656 w 90356"/>
              <a:gd name="connsiteY140" fmla="*/ 25447 h 140047"/>
              <a:gd name="connsiteX141" fmla="*/ 73813 w 90356"/>
              <a:gd name="connsiteY141" fmla="*/ 24484 h 140047"/>
              <a:gd name="connsiteX142" fmla="*/ 72430 w 90356"/>
              <a:gd name="connsiteY142" fmla="*/ 24665 h 140047"/>
              <a:gd name="connsiteX143" fmla="*/ 73092 w 90356"/>
              <a:gd name="connsiteY143" fmla="*/ 28876 h 140047"/>
              <a:gd name="connsiteX144" fmla="*/ 71768 w 90356"/>
              <a:gd name="connsiteY144" fmla="*/ 28936 h 140047"/>
              <a:gd name="connsiteX145" fmla="*/ 70986 w 90356"/>
              <a:gd name="connsiteY145" fmla="*/ 27733 h 140047"/>
              <a:gd name="connsiteX146" fmla="*/ 70204 w 90356"/>
              <a:gd name="connsiteY146" fmla="*/ 27913 h 140047"/>
              <a:gd name="connsiteX147" fmla="*/ 69783 w 90356"/>
              <a:gd name="connsiteY147" fmla="*/ 25086 h 140047"/>
              <a:gd name="connsiteX148" fmla="*/ 66715 w 90356"/>
              <a:gd name="connsiteY148" fmla="*/ 25688 h 140047"/>
              <a:gd name="connsiteX149" fmla="*/ 66474 w 90356"/>
              <a:gd name="connsiteY149" fmla="*/ 21416 h 140047"/>
              <a:gd name="connsiteX150" fmla="*/ 69061 w 90356"/>
              <a:gd name="connsiteY150" fmla="*/ 20995 h 140047"/>
              <a:gd name="connsiteX151" fmla="*/ 68941 w 90356"/>
              <a:gd name="connsiteY151" fmla="*/ 19551 h 140047"/>
              <a:gd name="connsiteX152" fmla="*/ 70325 w 90356"/>
              <a:gd name="connsiteY152" fmla="*/ 19431 h 140047"/>
              <a:gd name="connsiteX153" fmla="*/ 71347 w 90356"/>
              <a:gd name="connsiteY153" fmla="*/ 20634 h 140047"/>
              <a:gd name="connsiteX154" fmla="*/ 77243 w 90356"/>
              <a:gd name="connsiteY154" fmla="*/ 19672 h 140047"/>
              <a:gd name="connsiteX155" fmla="*/ 76340 w 90356"/>
              <a:gd name="connsiteY155" fmla="*/ 15701 h 140047"/>
              <a:gd name="connsiteX156" fmla="*/ 80551 w 90356"/>
              <a:gd name="connsiteY156" fmla="*/ 14919 h 140047"/>
              <a:gd name="connsiteX157" fmla="*/ 79950 w 90356"/>
              <a:gd name="connsiteY157" fmla="*/ 10829 h 140047"/>
              <a:gd name="connsiteX158" fmla="*/ 79950 w 90356"/>
              <a:gd name="connsiteY158" fmla="*/ 8422 h 140047"/>
              <a:gd name="connsiteX159" fmla="*/ 79348 w 90356"/>
              <a:gd name="connsiteY159" fmla="*/ 6738 h 140047"/>
              <a:gd name="connsiteX160" fmla="*/ 77423 w 90356"/>
              <a:gd name="connsiteY160" fmla="*/ 7039 h 140047"/>
              <a:gd name="connsiteX161" fmla="*/ 77122 w 90356"/>
              <a:gd name="connsiteY161" fmla="*/ 4993 h 140047"/>
              <a:gd name="connsiteX162" fmla="*/ 78145 w 90356"/>
              <a:gd name="connsiteY162" fmla="*/ 4813 h 140047"/>
              <a:gd name="connsiteX163" fmla="*/ 77543 w 90356"/>
              <a:gd name="connsiteY163" fmla="*/ 0 h 140047"/>
              <a:gd name="connsiteX164" fmla="*/ 78927 w 90356"/>
              <a:gd name="connsiteY164" fmla="*/ 1203 h 140047"/>
              <a:gd name="connsiteX165" fmla="*/ 79769 w 90356"/>
              <a:gd name="connsiteY165" fmla="*/ 1083 h 140047"/>
              <a:gd name="connsiteX166" fmla="*/ 79769 w 90356"/>
              <a:gd name="connsiteY166" fmla="*/ 2527 h 140047"/>
              <a:gd name="connsiteX167" fmla="*/ 81514 w 90356"/>
              <a:gd name="connsiteY167" fmla="*/ 5896 h 140047"/>
              <a:gd name="connsiteX168" fmla="*/ 82897 w 90356"/>
              <a:gd name="connsiteY168" fmla="*/ 7580 h 140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</a:cxnLst>
            <a:rect l="l" t="t" r="r" b="b"/>
            <a:pathLst>
              <a:path w="90356" h="140047">
                <a:moveTo>
                  <a:pt x="82897" y="7580"/>
                </a:moveTo>
                <a:lnTo>
                  <a:pt x="81333" y="7881"/>
                </a:lnTo>
                <a:lnTo>
                  <a:pt x="81514" y="9264"/>
                </a:lnTo>
                <a:lnTo>
                  <a:pt x="82476" y="9084"/>
                </a:lnTo>
                <a:lnTo>
                  <a:pt x="82597" y="10046"/>
                </a:lnTo>
                <a:lnTo>
                  <a:pt x="84161" y="10768"/>
                </a:lnTo>
                <a:lnTo>
                  <a:pt x="85003" y="17025"/>
                </a:lnTo>
                <a:lnTo>
                  <a:pt x="87830" y="16664"/>
                </a:lnTo>
                <a:lnTo>
                  <a:pt x="88252" y="19431"/>
                </a:lnTo>
                <a:lnTo>
                  <a:pt x="89816" y="19190"/>
                </a:lnTo>
                <a:lnTo>
                  <a:pt x="90177" y="22619"/>
                </a:lnTo>
                <a:lnTo>
                  <a:pt x="89515" y="23161"/>
                </a:lnTo>
                <a:lnTo>
                  <a:pt x="90357" y="24665"/>
                </a:lnTo>
                <a:lnTo>
                  <a:pt x="89154" y="24845"/>
                </a:lnTo>
                <a:lnTo>
                  <a:pt x="89635" y="27612"/>
                </a:lnTo>
                <a:lnTo>
                  <a:pt x="88372" y="27733"/>
                </a:lnTo>
                <a:lnTo>
                  <a:pt x="86507" y="25627"/>
                </a:lnTo>
                <a:lnTo>
                  <a:pt x="85424" y="25387"/>
                </a:lnTo>
                <a:lnTo>
                  <a:pt x="85183" y="28274"/>
                </a:lnTo>
                <a:lnTo>
                  <a:pt x="83800" y="28575"/>
                </a:lnTo>
                <a:lnTo>
                  <a:pt x="83860" y="27372"/>
                </a:lnTo>
                <a:lnTo>
                  <a:pt x="81333" y="28214"/>
                </a:lnTo>
                <a:lnTo>
                  <a:pt x="82897" y="37478"/>
                </a:lnTo>
                <a:lnTo>
                  <a:pt x="81754" y="38381"/>
                </a:lnTo>
                <a:lnTo>
                  <a:pt x="77423" y="39584"/>
                </a:lnTo>
                <a:lnTo>
                  <a:pt x="76641" y="38080"/>
                </a:lnTo>
                <a:lnTo>
                  <a:pt x="74656" y="38441"/>
                </a:lnTo>
                <a:lnTo>
                  <a:pt x="75017" y="41148"/>
                </a:lnTo>
                <a:lnTo>
                  <a:pt x="77724" y="40787"/>
                </a:lnTo>
                <a:lnTo>
                  <a:pt x="77964" y="42171"/>
                </a:lnTo>
                <a:lnTo>
                  <a:pt x="77363" y="43675"/>
                </a:lnTo>
                <a:lnTo>
                  <a:pt x="78807" y="43434"/>
                </a:lnTo>
                <a:lnTo>
                  <a:pt x="78987" y="44818"/>
                </a:lnTo>
                <a:lnTo>
                  <a:pt x="77724" y="45118"/>
                </a:lnTo>
                <a:lnTo>
                  <a:pt x="76521" y="46562"/>
                </a:lnTo>
                <a:lnTo>
                  <a:pt x="75077" y="46743"/>
                </a:lnTo>
                <a:lnTo>
                  <a:pt x="73453" y="48969"/>
                </a:lnTo>
                <a:lnTo>
                  <a:pt x="73513" y="51916"/>
                </a:lnTo>
                <a:lnTo>
                  <a:pt x="73031" y="53360"/>
                </a:lnTo>
                <a:lnTo>
                  <a:pt x="69843" y="53781"/>
                </a:lnTo>
                <a:lnTo>
                  <a:pt x="68460" y="55947"/>
                </a:lnTo>
                <a:lnTo>
                  <a:pt x="68580" y="58955"/>
                </a:lnTo>
                <a:lnTo>
                  <a:pt x="69482" y="65151"/>
                </a:lnTo>
                <a:lnTo>
                  <a:pt x="62805" y="65933"/>
                </a:lnTo>
                <a:lnTo>
                  <a:pt x="64309" y="77002"/>
                </a:lnTo>
                <a:lnTo>
                  <a:pt x="64730" y="76882"/>
                </a:lnTo>
                <a:lnTo>
                  <a:pt x="67978" y="98719"/>
                </a:lnTo>
                <a:lnTo>
                  <a:pt x="62564" y="99561"/>
                </a:lnTo>
                <a:lnTo>
                  <a:pt x="63767" y="107562"/>
                </a:lnTo>
                <a:lnTo>
                  <a:pt x="61782" y="108224"/>
                </a:lnTo>
                <a:lnTo>
                  <a:pt x="61301" y="109307"/>
                </a:lnTo>
                <a:lnTo>
                  <a:pt x="61541" y="110991"/>
                </a:lnTo>
                <a:lnTo>
                  <a:pt x="69964" y="109668"/>
                </a:lnTo>
                <a:lnTo>
                  <a:pt x="72550" y="126392"/>
                </a:lnTo>
                <a:lnTo>
                  <a:pt x="69903" y="126813"/>
                </a:lnTo>
                <a:lnTo>
                  <a:pt x="69422" y="124106"/>
                </a:lnTo>
                <a:lnTo>
                  <a:pt x="66655" y="124407"/>
                </a:lnTo>
                <a:lnTo>
                  <a:pt x="67076" y="127234"/>
                </a:lnTo>
                <a:lnTo>
                  <a:pt x="64489" y="127595"/>
                </a:lnTo>
                <a:lnTo>
                  <a:pt x="66113" y="138303"/>
                </a:lnTo>
                <a:lnTo>
                  <a:pt x="65512" y="139025"/>
                </a:lnTo>
                <a:lnTo>
                  <a:pt x="62865" y="139205"/>
                </a:lnTo>
                <a:lnTo>
                  <a:pt x="62805" y="136318"/>
                </a:lnTo>
                <a:lnTo>
                  <a:pt x="59436" y="138604"/>
                </a:lnTo>
                <a:lnTo>
                  <a:pt x="59977" y="139566"/>
                </a:lnTo>
                <a:lnTo>
                  <a:pt x="58353" y="140048"/>
                </a:lnTo>
                <a:lnTo>
                  <a:pt x="56007" y="139867"/>
                </a:lnTo>
                <a:lnTo>
                  <a:pt x="54804" y="138905"/>
                </a:lnTo>
                <a:lnTo>
                  <a:pt x="51796" y="138784"/>
                </a:lnTo>
                <a:lnTo>
                  <a:pt x="49991" y="137702"/>
                </a:lnTo>
                <a:lnTo>
                  <a:pt x="46141" y="132588"/>
                </a:lnTo>
                <a:lnTo>
                  <a:pt x="44577" y="131325"/>
                </a:lnTo>
                <a:lnTo>
                  <a:pt x="42893" y="130843"/>
                </a:lnTo>
                <a:lnTo>
                  <a:pt x="40185" y="131204"/>
                </a:lnTo>
                <a:lnTo>
                  <a:pt x="23702" y="133731"/>
                </a:lnTo>
                <a:lnTo>
                  <a:pt x="7640" y="136258"/>
                </a:lnTo>
                <a:lnTo>
                  <a:pt x="5113" y="120617"/>
                </a:lnTo>
                <a:lnTo>
                  <a:pt x="2767" y="104795"/>
                </a:lnTo>
                <a:lnTo>
                  <a:pt x="0" y="86988"/>
                </a:lnTo>
                <a:lnTo>
                  <a:pt x="5234" y="86146"/>
                </a:lnTo>
                <a:lnTo>
                  <a:pt x="6858" y="84101"/>
                </a:lnTo>
                <a:lnTo>
                  <a:pt x="9264" y="82296"/>
                </a:lnTo>
                <a:lnTo>
                  <a:pt x="10768" y="82657"/>
                </a:lnTo>
                <a:lnTo>
                  <a:pt x="10467" y="85364"/>
                </a:lnTo>
                <a:lnTo>
                  <a:pt x="15881" y="84582"/>
                </a:lnTo>
                <a:lnTo>
                  <a:pt x="18589" y="100825"/>
                </a:lnTo>
                <a:lnTo>
                  <a:pt x="34651" y="98238"/>
                </a:lnTo>
                <a:lnTo>
                  <a:pt x="32485" y="84522"/>
                </a:lnTo>
                <a:lnTo>
                  <a:pt x="28575" y="60038"/>
                </a:lnTo>
                <a:lnTo>
                  <a:pt x="25447" y="60519"/>
                </a:lnTo>
                <a:lnTo>
                  <a:pt x="24785" y="60158"/>
                </a:lnTo>
                <a:lnTo>
                  <a:pt x="26409" y="58353"/>
                </a:lnTo>
                <a:lnTo>
                  <a:pt x="26108" y="57631"/>
                </a:lnTo>
                <a:lnTo>
                  <a:pt x="22800" y="58113"/>
                </a:lnTo>
                <a:lnTo>
                  <a:pt x="22379" y="50473"/>
                </a:lnTo>
                <a:lnTo>
                  <a:pt x="24364" y="50232"/>
                </a:lnTo>
                <a:lnTo>
                  <a:pt x="24243" y="49510"/>
                </a:lnTo>
                <a:lnTo>
                  <a:pt x="26890" y="48969"/>
                </a:lnTo>
                <a:lnTo>
                  <a:pt x="26169" y="44818"/>
                </a:lnTo>
                <a:lnTo>
                  <a:pt x="29598" y="45058"/>
                </a:lnTo>
                <a:lnTo>
                  <a:pt x="29718" y="45720"/>
                </a:lnTo>
                <a:lnTo>
                  <a:pt x="31643" y="45479"/>
                </a:lnTo>
                <a:lnTo>
                  <a:pt x="30921" y="44096"/>
                </a:lnTo>
                <a:lnTo>
                  <a:pt x="32906" y="43795"/>
                </a:lnTo>
                <a:lnTo>
                  <a:pt x="32605" y="42471"/>
                </a:lnTo>
                <a:lnTo>
                  <a:pt x="36636" y="41750"/>
                </a:lnTo>
                <a:lnTo>
                  <a:pt x="36937" y="43073"/>
                </a:lnTo>
                <a:lnTo>
                  <a:pt x="42231" y="42231"/>
                </a:lnTo>
                <a:lnTo>
                  <a:pt x="44216" y="54563"/>
                </a:lnTo>
                <a:lnTo>
                  <a:pt x="46863" y="54142"/>
                </a:lnTo>
                <a:lnTo>
                  <a:pt x="47284" y="56849"/>
                </a:lnTo>
                <a:lnTo>
                  <a:pt x="48668" y="56729"/>
                </a:lnTo>
                <a:lnTo>
                  <a:pt x="48848" y="58113"/>
                </a:lnTo>
                <a:lnTo>
                  <a:pt x="50171" y="57812"/>
                </a:lnTo>
                <a:lnTo>
                  <a:pt x="50472" y="59256"/>
                </a:lnTo>
                <a:lnTo>
                  <a:pt x="53119" y="58774"/>
                </a:lnTo>
                <a:lnTo>
                  <a:pt x="52879" y="61662"/>
                </a:lnTo>
                <a:lnTo>
                  <a:pt x="64068" y="59977"/>
                </a:lnTo>
                <a:lnTo>
                  <a:pt x="63707" y="55947"/>
                </a:lnTo>
                <a:lnTo>
                  <a:pt x="66053" y="53541"/>
                </a:lnTo>
                <a:lnTo>
                  <a:pt x="65151" y="47826"/>
                </a:lnTo>
                <a:lnTo>
                  <a:pt x="65753" y="47946"/>
                </a:lnTo>
                <a:lnTo>
                  <a:pt x="64790" y="45660"/>
                </a:lnTo>
                <a:lnTo>
                  <a:pt x="66174" y="45419"/>
                </a:lnTo>
                <a:lnTo>
                  <a:pt x="65993" y="44637"/>
                </a:lnTo>
                <a:lnTo>
                  <a:pt x="67317" y="44096"/>
                </a:lnTo>
                <a:lnTo>
                  <a:pt x="67076" y="42532"/>
                </a:lnTo>
                <a:lnTo>
                  <a:pt x="69783" y="41930"/>
                </a:lnTo>
                <a:lnTo>
                  <a:pt x="68941" y="36516"/>
                </a:lnTo>
                <a:lnTo>
                  <a:pt x="67497" y="36757"/>
                </a:lnTo>
                <a:lnTo>
                  <a:pt x="67196" y="35313"/>
                </a:lnTo>
                <a:lnTo>
                  <a:pt x="65993" y="35614"/>
                </a:lnTo>
                <a:lnTo>
                  <a:pt x="65692" y="34230"/>
                </a:lnTo>
                <a:lnTo>
                  <a:pt x="69663" y="33568"/>
                </a:lnTo>
                <a:lnTo>
                  <a:pt x="69302" y="35072"/>
                </a:lnTo>
                <a:lnTo>
                  <a:pt x="70204" y="36275"/>
                </a:lnTo>
                <a:lnTo>
                  <a:pt x="73453" y="35854"/>
                </a:lnTo>
                <a:lnTo>
                  <a:pt x="73934" y="34290"/>
                </a:lnTo>
                <a:lnTo>
                  <a:pt x="73693" y="32245"/>
                </a:lnTo>
                <a:lnTo>
                  <a:pt x="75077" y="31282"/>
                </a:lnTo>
                <a:lnTo>
                  <a:pt x="74656" y="25447"/>
                </a:lnTo>
                <a:lnTo>
                  <a:pt x="73813" y="24484"/>
                </a:lnTo>
                <a:lnTo>
                  <a:pt x="72430" y="24665"/>
                </a:lnTo>
                <a:lnTo>
                  <a:pt x="73092" y="28876"/>
                </a:lnTo>
                <a:lnTo>
                  <a:pt x="71768" y="28936"/>
                </a:lnTo>
                <a:lnTo>
                  <a:pt x="70986" y="27733"/>
                </a:lnTo>
                <a:lnTo>
                  <a:pt x="70204" y="27913"/>
                </a:lnTo>
                <a:lnTo>
                  <a:pt x="69783" y="25086"/>
                </a:lnTo>
                <a:lnTo>
                  <a:pt x="66715" y="25688"/>
                </a:lnTo>
                <a:lnTo>
                  <a:pt x="66474" y="21416"/>
                </a:lnTo>
                <a:lnTo>
                  <a:pt x="69061" y="20995"/>
                </a:lnTo>
                <a:lnTo>
                  <a:pt x="68941" y="19551"/>
                </a:lnTo>
                <a:lnTo>
                  <a:pt x="70325" y="19431"/>
                </a:lnTo>
                <a:lnTo>
                  <a:pt x="71347" y="20634"/>
                </a:lnTo>
                <a:lnTo>
                  <a:pt x="77243" y="19672"/>
                </a:lnTo>
                <a:lnTo>
                  <a:pt x="76340" y="15701"/>
                </a:lnTo>
                <a:lnTo>
                  <a:pt x="80551" y="14919"/>
                </a:lnTo>
                <a:lnTo>
                  <a:pt x="79950" y="10829"/>
                </a:lnTo>
                <a:lnTo>
                  <a:pt x="79950" y="8422"/>
                </a:lnTo>
                <a:lnTo>
                  <a:pt x="79348" y="6738"/>
                </a:lnTo>
                <a:lnTo>
                  <a:pt x="77423" y="7039"/>
                </a:lnTo>
                <a:lnTo>
                  <a:pt x="77122" y="4993"/>
                </a:lnTo>
                <a:lnTo>
                  <a:pt x="78145" y="4813"/>
                </a:lnTo>
                <a:lnTo>
                  <a:pt x="77543" y="0"/>
                </a:lnTo>
                <a:lnTo>
                  <a:pt x="78927" y="1203"/>
                </a:lnTo>
                <a:lnTo>
                  <a:pt x="79769" y="1083"/>
                </a:lnTo>
                <a:lnTo>
                  <a:pt x="79769" y="2527"/>
                </a:lnTo>
                <a:lnTo>
                  <a:pt x="81514" y="5896"/>
                </a:lnTo>
                <a:lnTo>
                  <a:pt x="82897" y="758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: Shape 152" title="IL-2">
            <a:extLst>
              <a:ext uri="{FF2B5EF4-FFF2-40B4-BE49-F238E27FC236}">
                <a16:creationId xmlns:a16="http://schemas.microsoft.com/office/drawing/2014/main" id="{F09C6876-A442-0142-0C13-C08B6878C15A}"/>
              </a:ext>
            </a:extLst>
          </p:cNvPr>
          <p:cNvSpPr/>
          <p:nvPr/>
        </p:nvSpPr>
        <p:spPr>
          <a:xfrm>
            <a:off x="5687198" y="3338691"/>
            <a:ext cx="145775" cy="264036"/>
          </a:xfrm>
          <a:custGeom>
            <a:avLst/>
            <a:gdLst>
              <a:gd name="connsiteX0" fmla="*/ 127896 w 182458"/>
              <a:gd name="connsiteY0" fmla="*/ 0 h 342238"/>
              <a:gd name="connsiteX1" fmla="*/ 129700 w 182458"/>
              <a:gd name="connsiteY1" fmla="*/ 2166 h 342238"/>
              <a:gd name="connsiteX2" fmla="*/ 131626 w 182458"/>
              <a:gd name="connsiteY2" fmla="*/ 6738 h 342238"/>
              <a:gd name="connsiteX3" fmla="*/ 134754 w 182458"/>
              <a:gd name="connsiteY3" fmla="*/ 9866 h 342238"/>
              <a:gd name="connsiteX4" fmla="*/ 136559 w 182458"/>
              <a:gd name="connsiteY4" fmla="*/ 10287 h 342238"/>
              <a:gd name="connsiteX5" fmla="*/ 136498 w 182458"/>
              <a:gd name="connsiteY5" fmla="*/ 11249 h 342238"/>
              <a:gd name="connsiteX6" fmla="*/ 138183 w 182458"/>
              <a:gd name="connsiteY6" fmla="*/ 11791 h 342238"/>
              <a:gd name="connsiteX7" fmla="*/ 138905 w 182458"/>
              <a:gd name="connsiteY7" fmla="*/ 14618 h 342238"/>
              <a:gd name="connsiteX8" fmla="*/ 139747 w 182458"/>
              <a:gd name="connsiteY8" fmla="*/ 16303 h 342238"/>
              <a:gd name="connsiteX9" fmla="*/ 139386 w 182458"/>
              <a:gd name="connsiteY9" fmla="*/ 18047 h 342238"/>
              <a:gd name="connsiteX10" fmla="*/ 140228 w 182458"/>
              <a:gd name="connsiteY10" fmla="*/ 19251 h 342238"/>
              <a:gd name="connsiteX11" fmla="*/ 140228 w 182458"/>
              <a:gd name="connsiteY11" fmla="*/ 19371 h 342238"/>
              <a:gd name="connsiteX12" fmla="*/ 140348 w 182458"/>
              <a:gd name="connsiteY12" fmla="*/ 20213 h 342238"/>
              <a:gd name="connsiteX13" fmla="*/ 140348 w 182458"/>
              <a:gd name="connsiteY13" fmla="*/ 20875 h 342238"/>
              <a:gd name="connsiteX14" fmla="*/ 140589 w 182458"/>
              <a:gd name="connsiteY14" fmla="*/ 22319 h 342238"/>
              <a:gd name="connsiteX15" fmla="*/ 140709 w 182458"/>
              <a:gd name="connsiteY15" fmla="*/ 23281 h 342238"/>
              <a:gd name="connsiteX16" fmla="*/ 141191 w 182458"/>
              <a:gd name="connsiteY16" fmla="*/ 26891 h 342238"/>
              <a:gd name="connsiteX17" fmla="*/ 142093 w 182458"/>
              <a:gd name="connsiteY17" fmla="*/ 33448 h 342238"/>
              <a:gd name="connsiteX18" fmla="*/ 142093 w 182458"/>
              <a:gd name="connsiteY18" fmla="*/ 33989 h 342238"/>
              <a:gd name="connsiteX19" fmla="*/ 142274 w 182458"/>
              <a:gd name="connsiteY19" fmla="*/ 34952 h 342238"/>
              <a:gd name="connsiteX20" fmla="*/ 142274 w 182458"/>
              <a:gd name="connsiteY20" fmla="*/ 35313 h 342238"/>
              <a:gd name="connsiteX21" fmla="*/ 142454 w 182458"/>
              <a:gd name="connsiteY21" fmla="*/ 36155 h 342238"/>
              <a:gd name="connsiteX22" fmla="*/ 142635 w 182458"/>
              <a:gd name="connsiteY22" fmla="*/ 37118 h 342238"/>
              <a:gd name="connsiteX23" fmla="*/ 142635 w 182458"/>
              <a:gd name="connsiteY23" fmla="*/ 37358 h 342238"/>
              <a:gd name="connsiteX24" fmla="*/ 142755 w 182458"/>
              <a:gd name="connsiteY24" fmla="*/ 38381 h 342238"/>
              <a:gd name="connsiteX25" fmla="*/ 142755 w 182458"/>
              <a:gd name="connsiteY25" fmla="*/ 39042 h 342238"/>
              <a:gd name="connsiteX26" fmla="*/ 143056 w 182458"/>
              <a:gd name="connsiteY26" fmla="*/ 40546 h 342238"/>
              <a:gd name="connsiteX27" fmla="*/ 143056 w 182458"/>
              <a:gd name="connsiteY27" fmla="*/ 41328 h 342238"/>
              <a:gd name="connsiteX28" fmla="*/ 143236 w 182458"/>
              <a:gd name="connsiteY28" fmla="*/ 41689 h 342238"/>
              <a:gd name="connsiteX29" fmla="*/ 143236 w 182458"/>
              <a:gd name="connsiteY29" fmla="*/ 42231 h 342238"/>
              <a:gd name="connsiteX30" fmla="*/ 143356 w 182458"/>
              <a:gd name="connsiteY30" fmla="*/ 42893 h 342238"/>
              <a:gd name="connsiteX31" fmla="*/ 143356 w 182458"/>
              <a:gd name="connsiteY31" fmla="*/ 43193 h 342238"/>
              <a:gd name="connsiteX32" fmla="*/ 143537 w 182458"/>
              <a:gd name="connsiteY32" fmla="*/ 43975 h 342238"/>
              <a:gd name="connsiteX33" fmla="*/ 143537 w 182458"/>
              <a:gd name="connsiteY33" fmla="*/ 44577 h 342238"/>
              <a:gd name="connsiteX34" fmla="*/ 143717 w 182458"/>
              <a:gd name="connsiteY34" fmla="*/ 45239 h 342238"/>
              <a:gd name="connsiteX35" fmla="*/ 143838 w 182458"/>
              <a:gd name="connsiteY35" fmla="*/ 46562 h 342238"/>
              <a:gd name="connsiteX36" fmla="*/ 144319 w 182458"/>
              <a:gd name="connsiteY36" fmla="*/ 49390 h 342238"/>
              <a:gd name="connsiteX37" fmla="*/ 144439 w 182458"/>
              <a:gd name="connsiteY37" fmla="*/ 50473 h 342238"/>
              <a:gd name="connsiteX38" fmla="*/ 144800 w 182458"/>
              <a:gd name="connsiteY38" fmla="*/ 53240 h 342238"/>
              <a:gd name="connsiteX39" fmla="*/ 145522 w 182458"/>
              <a:gd name="connsiteY39" fmla="*/ 58774 h 342238"/>
              <a:gd name="connsiteX40" fmla="*/ 145522 w 182458"/>
              <a:gd name="connsiteY40" fmla="*/ 59015 h 342238"/>
              <a:gd name="connsiteX41" fmla="*/ 145642 w 182458"/>
              <a:gd name="connsiteY41" fmla="*/ 59616 h 342238"/>
              <a:gd name="connsiteX42" fmla="*/ 146244 w 182458"/>
              <a:gd name="connsiteY42" fmla="*/ 64189 h 342238"/>
              <a:gd name="connsiteX43" fmla="*/ 147146 w 182458"/>
              <a:gd name="connsiteY43" fmla="*/ 70686 h 342238"/>
              <a:gd name="connsiteX44" fmla="*/ 147748 w 182458"/>
              <a:gd name="connsiteY44" fmla="*/ 74897 h 342238"/>
              <a:gd name="connsiteX45" fmla="*/ 148650 w 182458"/>
              <a:gd name="connsiteY45" fmla="*/ 81694 h 342238"/>
              <a:gd name="connsiteX46" fmla="*/ 150214 w 182458"/>
              <a:gd name="connsiteY46" fmla="*/ 94087 h 342238"/>
              <a:gd name="connsiteX47" fmla="*/ 152500 w 182458"/>
              <a:gd name="connsiteY47" fmla="*/ 109608 h 342238"/>
              <a:gd name="connsiteX48" fmla="*/ 153583 w 182458"/>
              <a:gd name="connsiteY48" fmla="*/ 117368 h 342238"/>
              <a:gd name="connsiteX49" fmla="*/ 153884 w 182458"/>
              <a:gd name="connsiteY49" fmla="*/ 119534 h 342238"/>
              <a:gd name="connsiteX50" fmla="*/ 154185 w 182458"/>
              <a:gd name="connsiteY50" fmla="*/ 122301 h 342238"/>
              <a:gd name="connsiteX51" fmla="*/ 154185 w 182458"/>
              <a:gd name="connsiteY51" fmla="*/ 122722 h 342238"/>
              <a:gd name="connsiteX52" fmla="*/ 154546 w 182458"/>
              <a:gd name="connsiteY52" fmla="*/ 124226 h 342238"/>
              <a:gd name="connsiteX53" fmla="*/ 154546 w 182458"/>
              <a:gd name="connsiteY53" fmla="*/ 124948 h 342238"/>
              <a:gd name="connsiteX54" fmla="*/ 158937 w 182458"/>
              <a:gd name="connsiteY54" fmla="*/ 155628 h 342238"/>
              <a:gd name="connsiteX55" fmla="*/ 159238 w 182458"/>
              <a:gd name="connsiteY55" fmla="*/ 157674 h 342238"/>
              <a:gd name="connsiteX56" fmla="*/ 159418 w 182458"/>
              <a:gd name="connsiteY56" fmla="*/ 159358 h 342238"/>
              <a:gd name="connsiteX57" fmla="*/ 159840 w 182458"/>
              <a:gd name="connsiteY57" fmla="*/ 162366 h 342238"/>
              <a:gd name="connsiteX58" fmla="*/ 160020 w 182458"/>
              <a:gd name="connsiteY58" fmla="*/ 163449 h 342238"/>
              <a:gd name="connsiteX59" fmla="*/ 160802 w 182458"/>
              <a:gd name="connsiteY59" fmla="*/ 168442 h 342238"/>
              <a:gd name="connsiteX60" fmla="*/ 161283 w 182458"/>
              <a:gd name="connsiteY60" fmla="*/ 173195 h 342238"/>
              <a:gd name="connsiteX61" fmla="*/ 162487 w 182458"/>
              <a:gd name="connsiteY61" fmla="*/ 180654 h 342238"/>
              <a:gd name="connsiteX62" fmla="*/ 162908 w 182458"/>
              <a:gd name="connsiteY62" fmla="*/ 184083 h 342238"/>
              <a:gd name="connsiteX63" fmla="*/ 163509 w 182458"/>
              <a:gd name="connsiteY63" fmla="*/ 187693 h 342238"/>
              <a:gd name="connsiteX64" fmla="*/ 164652 w 182458"/>
              <a:gd name="connsiteY64" fmla="*/ 196476 h 342238"/>
              <a:gd name="connsiteX65" fmla="*/ 164652 w 182458"/>
              <a:gd name="connsiteY65" fmla="*/ 196596 h 342238"/>
              <a:gd name="connsiteX66" fmla="*/ 165254 w 182458"/>
              <a:gd name="connsiteY66" fmla="*/ 200506 h 342238"/>
              <a:gd name="connsiteX67" fmla="*/ 165976 w 182458"/>
              <a:gd name="connsiteY67" fmla="*/ 206161 h 342238"/>
              <a:gd name="connsiteX68" fmla="*/ 168984 w 182458"/>
              <a:gd name="connsiteY68" fmla="*/ 227818 h 342238"/>
              <a:gd name="connsiteX69" fmla="*/ 170006 w 182458"/>
              <a:gd name="connsiteY69" fmla="*/ 235458 h 342238"/>
              <a:gd name="connsiteX70" fmla="*/ 171570 w 182458"/>
              <a:gd name="connsiteY70" fmla="*/ 246527 h 342238"/>
              <a:gd name="connsiteX71" fmla="*/ 171691 w 182458"/>
              <a:gd name="connsiteY71" fmla="*/ 247490 h 342238"/>
              <a:gd name="connsiteX72" fmla="*/ 171992 w 182458"/>
              <a:gd name="connsiteY72" fmla="*/ 249655 h 342238"/>
              <a:gd name="connsiteX73" fmla="*/ 172292 w 182458"/>
              <a:gd name="connsiteY73" fmla="*/ 252062 h 342238"/>
              <a:gd name="connsiteX74" fmla="*/ 172653 w 182458"/>
              <a:gd name="connsiteY74" fmla="*/ 254889 h 342238"/>
              <a:gd name="connsiteX75" fmla="*/ 173496 w 182458"/>
              <a:gd name="connsiteY75" fmla="*/ 261807 h 342238"/>
              <a:gd name="connsiteX76" fmla="*/ 174278 w 182458"/>
              <a:gd name="connsiteY76" fmla="*/ 267342 h 342238"/>
              <a:gd name="connsiteX77" fmla="*/ 174759 w 182458"/>
              <a:gd name="connsiteY77" fmla="*/ 271312 h 342238"/>
              <a:gd name="connsiteX78" fmla="*/ 174879 w 182458"/>
              <a:gd name="connsiteY78" fmla="*/ 272094 h 342238"/>
              <a:gd name="connsiteX79" fmla="*/ 175180 w 182458"/>
              <a:gd name="connsiteY79" fmla="*/ 274922 h 342238"/>
              <a:gd name="connsiteX80" fmla="*/ 175782 w 182458"/>
              <a:gd name="connsiteY80" fmla="*/ 279734 h 342238"/>
              <a:gd name="connsiteX81" fmla="*/ 176985 w 182458"/>
              <a:gd name="connsiteY81" fmla="*/ 288878 h 342238"/>
              <a:gd name="connsiteX82" fmla="*/ 176985 w 182458"/>
              <a:gd name="connsiteY82" fmla="*/ 289781 h 342238"/>
              <a:gd name="connsiteX83" fmla="*/ 178188 w 182458"/>
              <a:gd name="connsiteY83" fmla="*/ 297661 h 342238"/>
              <a:gd name="connsiteX84" fmla="*/ 178970 w 182458"/>
              <a:gd name="connsiteY84" fmla="*/ 304880 h 342238"/>
              <a:gd name="connsiteX85" fmla="*/ 180053 w 182458"/>
              <a:gd name="connsiteY85" fmla="*/ 312881 h 342238"/>
              <a:gd name="connsiteX86" fmla="*/ 180293 w 182458"/>
              <a:gd name="connsiteY86" fmla="*/ 315107 h 342238"/>
              <a:gd name="connsiteX87" fmla="*/ 181497 w 182458"/>
              <a:gd name="connsiteY87" fmla="*/ 324131 h 342238"/>
              <a:gd name="connsiteX88" fmla="*/ 181978 w 182458"/>
              <a:gd name="connsiteY88" fmla="*/ 327018 h 342238"/>
              <a:gd name="connsiteX89" fmla="*/ 182278 w 182458"/>
              <a:gd name="connsiteY89" fmla="*/ 329725 h 342238"/>
              <a:gd name="connsiteX90" fmla="*/ 182459 w 182458"/>
              <a:gd name="connsiteY90" fmla="*/ 331229 h 342238"/>
              <a:gd name="connsiteX91" fmla="*/ 170728 w 182458"/>
              <a:gd name="connsiteY91" fmla="*/ 332974 h 342238"/>
              <a:gd name="connsiteX92" fmla="*/ 170006 w 182458"/>
              <a:gd name="connsiteY92" fmla="*/ 333576 h 342238"/>
              <a:gd name="connsiteX93" fmla="*/ 170427 w 182458"/>
              <a:gd name="connsiteY93" fmla="*/ 335982 h 342238"/>
              <a:gd name="connsiteX94" fmla="*/ 169766 w 182458"/>
              <a:gd name="connsiteY94" fmla="*/ 336102 h 342238"/>
              <a:gd name="connsiteX95" fmla="*/ 170367 w 182458"/>
              <a:gd name="connsiteY95" fmla="*/ 340313 h 342238"/>
              <a:gd name="connsiteX96" fmla="*/ 168502 w 182458"/>
              <a:gd name="connsiteY96" fmla="*/ 340554 h 342238"/>
              <a:gd name="connsiteX97" fmla="*/ 168202 w 182458"/>
              <a:gd name="connsiteY97" fmla="*/ 339170 h 342238"/>
              <a:gd name="connsiteX98" fmla="*/ 165555 w 182458"/>
              <a:gd name="connsiteY98" fmla="*/ 339531 h 342238"/>
              <a:gd name="connsiteX99" fmla="*/ 165073 w 182458"/>
              <a:gd name="connsiteY99" fmla="*/ 336764 h 342238"/>
              <a:gd name="connsiteX100" fmla="*/ 162366 w 182458"/>
              <a:gd name="connsiteY100" fmla="*/ 337125 h 342238"/>
              <a:gd name="connsiteX101" fmla="*/ 162787 w 182458"/>
              <a:gd name="connsiteY101" fmla="*/ 339832 h 342238"/>
              <a:gd name="connsiteX102" fmla="*/ 149132 w 182458"/>
              <a:gd name="connsiteY102" fmla="*/ 341637 h 342238"/>
              <a:gd name="connsiteX103" fmla="*/ 147086 w 182458"/>
              <a:gd name="connsiteY103" fmla="*/ 342238 h 342238"/>
              <a:gd name="connsiteX104" fmla="*/ 146605 w 182458"/>
              <a:gd name="connsiteY104" fmla="*/ 339411 h 342238"/>
              <a:gd name="connsiteX105" fmla="*/ 143898 w 182458"/>
              <a:gd name="connsiteY105" fmla="*/ 339892 h 342238"/>
              <a:gd name="connsiteX106" fmla="*/ 142755 w 182458"/>
              <a:gd name="connsiteY106" fmla="*/ 331470 h 342238"/>
              <a:gd name="connsiteX107" fmla="*/ 131866 w 182458"/>
              <a:gd name="connsiteY107" fmla="*/ 333275 h 342238"/>
              <a:gd name="connsiteX108" fmla="*/ 123805 w 182458"/>
              <a:gd name="connsiteY108" fmla="*/ 334538 h 342238"/>
              <a:gd name="connsiteX109" fmla="*/ 122120 w 182458"/>
              <a:gd name="connsiteY109" fmla="*/ 323469 h 342238"/>
              <a:gd name="connsiteX110" fmla="*/ 119895 w 182458"/>
              <a:gd name="connsiteY110" fmla="*/ 307768 h 342238"/>
              <a:gd name="connsiteX111" fmla="*/ 121760 w 182458"/>
              <a:gd name="connsiteY111" fmla="*/ 307407 h 342238"/>
              <a:gd name="connsiteX112" fmla="*/ 119353 w 182458"/>
              <a:gd name="connsiteY112" fmla="*/ 290803 h 342238"/>
              <a:gd name="connsiteX113" fmla="*/ 98238 w 182458"/>
              <a:gd name="connsiteY113" fmla="*/ 293811 h 342238"/>
              <a:gd name="connsiteX114" fmla="*/ 98960 w 182458"/>
              <a:gd name="connsiteY114" fmla="*/ 299346 h 342238"/>
              <a:gd name="connsiteX115" fmla="*/ 93545 w 182458"/>
              <a:gd name="connsiteY115" fmla="*/ 300068 h 342238"/>
              <a:gd name="connsiteX116" fmla="*/ 93726 w 182458"/>
              <a:gd name="connsiteY116" fmla="*/ 301451 h 342238"/>
              <a:gd name="connsiteX117" fmla="*/ 92403 w 182458"/>
              <a:gd name="connsiteY117" fmla="*/ 301752 h 342238"/>
              <a:gd name="connsiteX118" fmla="*/ 92222 w 182458"/>
              <a:gd name="connsiteY118" fmla="*/ 300368 h 342238"/>
              <a:gd name="connsiteX119" fmla="*/ 77183 w 182458"/>
              <a:gd name="connsiteY119" fmla="*/ 302414 h 342238"/>
              <a:gd name="connsiteX120" fmla="*/ 76401 w 182458"/>
              <a:gd name="connsiteY120" fmla="*/ 296879 h 342238"/>
              <a:gd name="connsiteX121" fmla="*/ 60218 w 182458"/>
              <a:gd name="connsiteY121" fmla="*/ 299165 h 342238"/>
              <a:gd name="connsiteX122" fmla="*/ 44096 w 182458"/>
              <a:gd name="connsiteY122" fmla="*/ 301271 h 342238"/>
              <a:gd name="connsiteX123" fmla="*/ 41990 w 182458"/>
              <a:gd name="connsiteY123" fmla="*/ 284547 h 342238"/>
              <a:gd name="connsiteX124" fmla="*/ 58053 w 182458"/>
              <a:gd name="connsiteY124" fmla="*/ 282622 h 342238"/>
              <a:gd name="connsiteX125" fmla="*/ 56428 w 182458"/>
              <a:gd name="connsiteY125" fmla="*/ 269989 h 342238"/>
              <a:gd name="connsiteX126" fmla="*/ 52999 w 182458"/>
              <a:gd name="connsiteY126" fmla="*/ 270470 h 342238"/>
              <a:gd name="connsiteX127" fmla="*/ 51375 w 182458"/>
              <a:gd name="connsiteY127" fmla="*/ 258198 h 342238"/>
              <a:gd name="connsiteX128" fmla="*/ 38862 w 182458"/>
              <a:gd name="connsiteY128" fmla="*/ 259762 h 342238"/>
              <a:gd name="connsiteX129" fmla="*/ 36697 w 182458"/>
              <a:gd name="connsiteY129" fmla="*/ 243279 h 342238"/>
              <a:gd name="connsiteX130" fmla="*/ 20454 w 182458"/>
              <a:gd name="connsiteY130" fmla="*/ 245444 h 342238"/>
              <a:gd name="connsiteX131" fmla="*/ 19070 w 182458"/>
              <a:gd name="connsiteY131" fmla="*/ 235278 h 342238"/>
              <a:gd name="connsiteX132" fmla="*/ 18047 w 182458"/>
              <a:gd name="connsiteY132" fmla="*/ 235278 h 342238"/>
              <a:gd name="connsiteX133" fmla="*/ 15701 w 182458"/>
              <a:gd name="connsiteY133" fmla="*/ 218975 h 342238"/>
              <a:gd name="connsiteX134" fmla="*/ 13355 w 182458"/>
              <a:gd name="connsiteY134" fmla="*/ 201469 h 342238"/>
              <a:gd name="connsiteX135" fmla="*/ 12934 w 182458"/>
              <a:gd name="connsiteY135" fmla="*/ 201108 h 342238"/>
              <a:gd name="connsiteX136" fmla="*/ 7820 w 182458"/>
              <a:gd name="connsiteY136" fmla="*/ 201770 h 342238"/>
              <a:gd name="connsiteX137" fmla="*/ 8061 w 182458"/>
              <a:gd name="connsiteY137" fmla="*/ 203153 h 342238"/>
              <a:gd name="connsiteX138" fmla="*/ 5294 w 182458"/>
              <a:gd name="connsiteY138" fmla="*/ 203514 h 342238"/>
              <a:gd name="connsiteX139" fmla="*/ 4813 w 182458"/>
              <a:gd name="connsiteY139" fmla="*/ 199303 h 342238"/>
              <a:gd name="connsiteX140" fmla="*/ 4933 w 182458"/>
              <a:gd name="connsiteY140" fmla="*/ 197980 h 342238"/>
              <a:gd name="connsiteX141" fmla="*/ 602 w 182458"/>
              <a:gd name="connsiteY141" fmla="*/ 198581 h 342238"/>
              <a:gd name="connsiteX142" fmla="*/ 0 w 182458"/>
              <a:gd name="connsiteY142" fmla="*/ 194250 h 342238"/>
              <a:gd name="connsiteX143" fmla="*/ 301 w 182458"/>
              <a:gd name="connsiteY143" fmla="*/ 192325 h 342238"/>
              <a:gd name="connsiteX144" fmla="*/ 2106 w 182458"/>
              <a:gd name="connsiteY144" fmla="*/ 193648 h 342238"/>
              <a:gd name="connsiteX145" fmla="*/ 5114 w 182458"/>
              <a:gd name="connsiteY145" fmla="*/ 194430 h 342238"/>
              <a:gd name="connsiteX146" fmla="*/ 7099 w 182458"/>
              <a:gd name="connsiteY146" fmla="*/ 192325 h 342238"/>
              <a:gd name="connsiteX147" fmla="*/ 8904 w 182458"/>
              <a:gd name="connsiteY147" fmla="*/ 189076 h 342238"/>
              <a:gd name="connsiteX148" fmla="*/ 8543 w 182458"/>
              <a:gd name="connsiteY148" fmla="*/ 186309 h 342238"/>
              <a:gd name="connsiteX149" fmla="*/ 10467 w 182458"/>
              <a:gd name="connsiteY149" fmla="*/ 186008 h 342238"/>
              <a:gd name="connsiteX150" fmla="*/ 10828 w 182458"/>
              <a:gd name="connsiteY150" fmla="*/ 185286 h 342238"/>
              <a:gd name="connsiteX151" fmla="*/ 8422 w 182458"/>
              <a:gd name="connsiteY151" fmla="*/ 185587 h 342238"/>
              <a:gd name="connsiteX152" fmla="*/ 10828 w 182458"/>
              <a:gd name="connsiteY152" fmla="*/ 183482 h 342238"/>
              <a:gd name="connsiteX153" fmla="*/ 9385 w 182458"/>
              <a:gd name="connsiteY153" fmla="*/ 172172 h 342238"/>
              <a:gd name="connsiteX154" fmla="*/ 7159 w 182458"/>
              <a:gd name="connsiteY154" fmla="*/ 152621 h 342238"/>
              <a:gd name="connsiteX155" fmla="*/ 17686 w 182458"/>
              <a:gd name="connsiteY155" fmla="*/ 151177 h 342238"/>
              <a:gd name="connsiteX156" fmla="*/ 23101 w 182458"/>
              <a:gd name="connsiteY156" fmla="*/ 150455 h 342238"/>
              <a:gd name="connsiteX157" fmla="*/ 48969 w 182458"/>
              <a:gd name="connsiteY157" fmla="*/ 146063 h 342238"/>
              <a:gd name="connsiteX158" fmla="*/ 55285 w 182458"/>
              <a:gd name="connsiteY158" fmla="*/ 145161 h 342238"/>
              <a:gd name="connsiteX159" fmla="*/ 52638 w 182458"/>
              <a:gd name="connsiteY159" fmla="*/ 128678 h 342238"/>
              <a:gd name="connsiteX160" fmla="*/ 68760 w 182458"/>
              <a:gd name="connsiteY160" fmla="*/ 126151 h 342238"/>
              <a:gd name="connsiteX161" fmla="*/ 85184 w 182458"/>
              <a:gd name="connsiteY161" fmla="*/ 123624 h 342238"/>
              <a:gd name="connsiteX162" fmla="*/ 87951 w 182458"/>
              <a:gd name="connsiteY162" fmla="*/ 123263 h 342238"/>
              <a:gd name="connsiteX163" fmla="*/ 89575 w 182458"/>
              <a:gd name="connsiteY163" fmla="*/ 123745 h 342238"/>
              <a:gd name="connsiteX164" fmla="*/ 91139 w 182458"/>
              <a:gd name="connsiteY164" fmla="*/ 125008 h 342238"/>
              <a:gd name="connsiteX165" fmla="*/ 94929 w 182458"/>
              <a:gd name="connsiteY165" fmla="*/ 130061 h 342238"/>
              <a:gd name="connsiteX166" fmla="*/ 96854 w 182458"/>
              <a:gd name="connsiteY166" fmla="*/ 131204 h 342238"/>
              <a:gd name="connsiteX167" fmla="*/ 99802 w 182458"/>
              <a:gd name="connsiteY167" fmla="*/ 131325 h 342238"/>
              <a:gd name="connsiteX168" fmla="*/ 101005 w 182458"/>
              <a:gd name="connsiteY168" fmla="*/ 132287 h 342238"/>
              <a:gd name="connsiteX169" fmla="*/ 103351 w 182458"/>
              <a:gd name="connsiteY169" fmla="*/ 132468 h 342238"/>
              <a:gd name="connsiteX170" fmla="*/ 105036 w 182458"/>
              <a:gd name="connsiteY170" fmla="*/ 131986 h 342238"/>
              <a:gd name="connsiteX171" fmla="*/ 104434 w 182458"/>
              <a:gd name="connsiteY171" fmla="*/ 131024 h 342238"/>
              <a:gd name="connsiteX172" fmla="*/ 107803 w 182458"/>
              <a:gd name="connsiteY172" fmla="*/ 128738 h 342238"/>
              <a:gd name="connsiteX173" fmla="*/ 107863 w 182458"/>
              <a:gd name="connsiteY173" fmla="*/ 131626 h 342238"/>
              <a:gd name="connsiteX174" fmla="*/ 110510 w 182458"/>
              <a:gd name="connsiteY174" fmla="*/ 131505 h 342238"/>
              <a:gd name="connsiteX175" fmla="*/ 111052 w 182458"/>
              <a:gd name="connsiteY175" fmla="*/ 130723 h 342238"/>
              <a:gd name="connsiteX176" fmla="*/ 109487 w 182458"/>
              <a:gd name="connsiteY176" fmla="*/ 120015 h 342238"/>
              <a:gd name="connsiteX177" fmla="*/ 112074 w 182458"/>
              <a:gd name="connsiteY177" fmla="*/ 119654 h 342238"/>
              <a:gd name="connsiteX178" fmla="*/ 111653 w 182458"/>
              <a:gd name="connsiteY178" fmla="*/ 116827 h 342238"/>
              <a:gd name="connsiteX179" fmla="*/ 114420 w 182458"/>
              <a:gd name="connsiteY179" fmla="*/ 116526 h 342238"/>
              <a:gd name="connsiteX180" fmla="*/ 114902 w 182458"/>
              <a:gd name="connsiteY180" fmla="*/ 119233 h 342238"/>
              <a:gd name="connsiteX181" fmla="*/ 117489 w 182458"/>
              <a:gd name="connsiteY181" fmla="*/ 118812 h 342238"/>
              <a:gd name="connsiteX182" fmla="*/ 114962 w 182458"/>
              <a:gd name="connsiteY182" fmla="*/ 102088 h 342238"/>
              <a:gd name="connsiteX183" fmla="*/ 106540 w 182458"/>
              <a:gd name="connsiteY183" fmla="*/ 103411 h 342238"/>
              <a:gd name="connsiteX184" fmla="*/ 106299 w 182458"/>
              <a:gd name="connsiteY184" fmla="*/ 101727 h 342238"/>
              <a:gd name="connsiteX185" fmla="*/ 106780 w 182458"/>
              <a:gd name="connsiteY185" fmla="*/ 100584 h 342238"/>
              <a:gd name="connsiteX186" fmla="*/ 108766 w 182458"/>
              <a:gd name="connsiteY186" fmla="*/ 99982 h 342238"/>
              <a:gd name="connsiteX187" fmla="*/ 107562 w 182458"/>
              <a:gd name="connsiteY187" fmla="*/ 92042 h 342238"/>
              <a:gd name="connsiteX188" fmla="*/ 112977 w 182458"/>
              <a:gd name="connsiteY188" fmla="*/ 91199 h 342238"/>
              <a:gd name="connsiteX189" fmla="*/ 109728 w 182458"/>
              <a:gd name="connsiteY189" fmla="*/ 69302 h 342238"/>
              <a:gd name="connsiteX190" fmla="*/ 109307 w 182458"/>
              <a:gd name="connsiteY190" fmla="*/ 69422 h 342238"/>
              <a:gd name="connsiteX191" fmla="*/ 107803 w 182458"/>
              <a:gd name="connsiteY191" fmla="*/ 58353 h 342238"/>
              <a:gd name="connsiteX192" fmla="*/ 114420 w 182458"/>
              <a:gd name="connsiteY192" fmla="*/ 57571 h 342238"/>
              <a:gd name="connsiteX193" fmla="*/ 113578 w 182458"/>
              <a:gd name="connsiteY193" fmla="*/ 51254 h 342238"/>
              <a:gd name="connsiteX194" fmla="*/ 113458 w 182458"/>
              <a:gd name="connsiteY194" fmla="*/ 48427 h 342238"/>
              <a:gd name="connsiteX195" fmla="*/ 114842 w 182458"/>
              <a:gd name="connsiteY195" fmla="*/ 46201 h 342238"/>
              <a:gd name="connsiteX196" fmla="*/ 118090 w 182458"/>
              <a:gd name="connsiteY196" fmla="*/ 45780 h 342238"/>
              <a:gd name="connsiteX197" fmla="*/ 118511 w 182458"/>
              <a:gd name="connsiteY197" fmla="*/ 44336 h 342238"/>
              <a:gd name="connsiteX198" fmla="*/ 118451 w 182458"/>
              <a:gd name="connsiteY198" fmla="*/ 41389 h 342238"/>
              <a:gd name="connsiteX199" fmla="*/ 120075 w 182458"/>
              <a:gd name="connsiteY199" fmla="*/ 39163 h 342238"/>
              <a:gd name="connsiteX200" fmla="*/ 121519 w 182458"/>
              <a:gd name="connsiteY200" fmla="*/ 38982 h 342238"/>
              <a:gd name="connsiteX201" fmla="*/ 122722 w 182458"/>
              <a:gd name="connsiteY201" fmla="*/ 37538 h 342238"/>
              <a:gd name="connsiteX202" fmla="*/ 123986 w 182458"/>
              <a:gd name="connsiteY202" fmla="*/ 37238 h 342238"/>
              <a:gd name="connsiteX203" fmla="*/ 123805 w 182458"/>
              <a:gd name="connsiteY203" fmla="*/ 35854 h 342238"/>
              <a:gd name="connsiteX204" fmla="*/ 122361 w 182458"/>
              <a:gd name="connsiteY204" fmla="*/ 36095 h 342238"/>
              <a:gd name="connsiteX205" fmla="*/ 122963 w 182458"/>
              <a:gd name="connsiteY205" fmla="*/ 34591 h 342238"/>
              <a:gd name="connsiteX206" fmla="*/ 122722 w 182458"/>
              <a:gd name="connsiteY206" fmla="*/ 33207 h 342238"/>
              <a:gd name="connsiteX207" fmla="*/ 120015 w 182458"/>
              <a:gd name="connsiteY207" fmla="*/ 33568 h 342238"/>
              <a:gd name="connsiteX208" fmla="*/ 119654 w 182458"/>
              <a:gd name="connsiteY208" fmla="*/ 30861 h 342238"/>
              <a:gd name="connsiteX209" fmla="*/ 121639 w 182458"/>
              <a:gd name="connsiteY209" fmla="*/ 30500 h 342238"/>
              <a:gd name="connsiteX210" fmla="*/ 122422 w 182458"/>
              <a:gd name="connsiteY210" fmla="*/ 31944 h 342238"/>
              <a:gd name="connsiteX211" fmla="*/ 126693 w 182458"/>
              <a:gd name="connsiteY211" fmla="*/ 30801 h 342238"/>
              <a:gd name="connsiteX212" fmla="*/ 127836 w 182458"/>
              <a:gd name="connsiteY212" fmla="*/ 29898 h 342238"/>
              <a:gd name="connsiteX213" fmla="*/ 126332 w 182458"/>
              <a:gd name="connsiteY213" fmla="*/ 20634 h 342238"/>
              <a:gd name="connsiteX214" fmla="*/ 128858 w 182458"/>
              <a:gd name="connsiteY214" fmla="*/ 19792 h 342238"/>
              <a:gd name="connsiteX215" fmla="*/ 128858 w 182458"/>
              <a:gd name="connsiteY215" fmla="*/ 20995 h 342238"/>
              <a:gd name="connsiteX216" fmla="*/ 130182 w 182458"/>
              <a:gd name="connsiteY216" fmla="*/ 20694 h 342238"/>
              <a:gd name="connsiteX217" fmla="*/ 130422 w 182458"/>
              <a:gd name="connsiteY217" fmla="*/ 17807 h 342238"/>
              <a:gd name="connsiteX218" fmla="*/ 131505 w 182458"/>
              <a:gd name="connsiteY218" fmla="*/ 18047 h 342238"/>
              <a:gd name="connsiteX219" fmla="*/ 133310 w 182458"/>
              <a:gd name="connsiteY219" fmla="*/ 20153 h 342238"/>
              <a:gd name="connsiteX220" fmla="*/ 134633 w 182458"/>
              <a:gd name="connsiteY220" fmla="*/ 20032 h 342238"/>
              <a:gd name="connsiteX221" fmla="*/ 134212 w 182458"/>
              <a:gd name="connsiteY221" fmla="*/ 17265 h 342238"/>
              <a:gd name="connsiteX222" fmla="*/ 135295 w 182458"/>
              <a:gd name="connsiteY222" fmla="*/ 17085 h 342238"/>
              <a:gd name="connsiteX223" fmla="*/ 134513 w 182458"/>
              <a:gd name="connsiteY223" fmla="*/ 15581 h 342238"/>
              <a:gd name="connsiteX224" fmla="*/ 135115 w 182458"/>
              <a:gd name="connsiteY224" fmla="*/ 14979 h 342238"/>
              <a:gd name="connsiteX225" fmla="*/ 134814 w 182458"/>
              <a:gd name="connsiteY225" fmla="*/ 11610 h 342238"/>
              <a:gd name="connsiteX226" fmla="*/ 133250 w 182458"/>
              <a:gd name="connsiteY226" fmla="*/ 11851 h 342238"/>
              <a:gd name="connsiteX227" fmla="*/ 132829 w 182458"/>
              <a:gd name="connsiteY227" fmla="*/ 9084 h 342238"/>
              <a:gd name="connsiteX228" fmla="*/ 130001 w 182458"/>
              <a:gd name="connsiteY228" fmla="*/ 9505 h 342238"/>
              <a:gd name="connsiteX229" fmla="*/ 129159 w 182458"/>
              <a:gd name="connsiteY229" fmla="*/ 3249 h 342238"/>
              <a:gd name="connsiteX230" fmla="*/ 127595 w 182458"/>
              <a:gd name="connsiteY230" fmla="*/ 2466 h 342238"/>
              <a:gd name="connsiteX231" fmla="*/ 127475 w 182458"/>
              <a:gd name="connsiteY231" fmla="*/ 1504 h 342238"/>
              <a:gd name="connsiteX232" fmla="*/ 126512 w 182458"/>
              <a:gd name="connsiteY232" fmla="*/ 1684 h 342238"/>
              <a:gd name="connsiteX233" fmla="*/ 126332 w 182458"/>
              <a:gd name="connsiteY233" fmla="*/ 301 h 342238"/>
              <a:gd name="connsiteX234" fmla="*/ 127896 w 182458"/>
              <a:gd name="connsiteY234" fmla="*/ 0 h 342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</a:cxnLst>
            <a:rect l="l" t="t" r="r" b="b"/>
            <a:pathLst>
              <a:path w="182458" h="342238">
                <a:moveTo>
                  <a:pt x="127896" y="0"/>
                </a:moveTo>
                <a:lnTo>
                  <a:pt x="129700" y="2166"/>
                </a:lnTo>
                <a:lnTo>
                  <a:pt x="131626" y="6738"/>
                </a:lnTo>
                <a:lnTo>
                  <a:pt x="134754" y="9866"/>
                </a:lnTo>
                <a:lnTo>
                  <a:pt x="136559" y="10287"/>
                </a:lnTo>
                <a:lnTo>
                  <a:pt x="136498" y="11249"/>
                </a:lnTo>
                <a:lnTo>
                  <a:pt x="138183" y="11791"/>
                </a:lnTo>
                <a:lnTo>
                  <a:pt x="138905" y="14618"/>
                </a:lnTo>
                <a:lnTo>
                  <a:pt x="139747" y="16303"/>
                </a:lnTo>
                <a:lnTo>
                  <a:pt x="139386" y="18047"/>
                </a:lnTo>
                <a:lnTo>
                  <a:pt x="140228" y="19251"/>
                </a:lnTo>
                <a:lnTo>
                  <a:pt x="140228" y="19371"/>
                </a:lnTo>
                <a:lnTo>
                  <a:pt x="140348" y="20213"/>
                </a:lnTo>
                <a:lnTo>
                  <a:pt x="140348" y="20875"/>
                </a:lnTo>
                <a:lnTo>
                  <a:pt x="140589" y="22319"/>
                </a:lnTo>
                <a:lnTo>
                  <a:pt x="140709" y="23281"/>
                </a:lnTo>
                <a:lnTo>
                  <a:pt x="141191" y="26891"/>
                </a:lnTo>
                <a:lnTo>
                  <a:pt x="142093" y="33448"/>
                </a:lnTo>
                <a:lnTo>
                  <a:pt x="142093" y="33989"/>
                </a:lnTo>
                <a:lnTo>
                  <a:pt x="142274" y="34952"/>
                </a:lnTo>
                <a:lnTo>
                  <a:pt x="142274" y="35313"/>
                </a:lnTo>
                <a:lnTo>
                  <a:pt x="142454" y="36155"/>
                </a:lnTo>
                <a:lnTo>
                  <a:pt x="142635" y="37118"/>
                </a:lnTo>
                <a:lnTo>
                  <a:pt x="142635" y="37358"/>
                </a:lnTo>
                <a:lnTo>
                  <a:pt x="142755" y="38381"/>
                </a:lnTo>
                <a:lnTo>
                  <a:pt x="142755" y="39042"/>
                </a:lnTo>
                <a:lnTo>
                  <a:pt x="143056" y="40546"/>
                </a:lnTo>
                <a:lnTo>
                  <a:pt x="143056" y="41328"/>
                </a:lnTo>
                <a:lnTo>
                  <a:pt x="143236" y="41689"/>
                </a:lnTo>
                <a:lnTo>
                  <a:pt x="143236" y="42231"/>
                </a:lnTo>
                <a:lnTo>
                  <a:pt x="143356" y="42893"/>
                </a:lnTo>
                <a:lnTo>
                  <a:pt x="143356" y="43193"/>
                </a:lnTo>
                <a:lnTo>
                  <a:pt x="143537" y="43975"/>
                </a:lnTo>
                <a:lnTo>
                  <a:pt x="143537" y="44577"/>
                </a:lnTo>
                <a:lnTo>
                  <a:pt x="143717" y="45239"/>
                </a:lnTo>
                <a:lnTo>
                  <a:pt x="143838" y="46562"/>
                </a:lnTo>
                <a:lnTo>
                  <a:pt x="144319" y="49390"/>
                </a:lnTo>
                <a:lnTo>
                  <a:pt x="144439" y="50473"/>
                </a:lnTo>
                <a:lnTo>
                  <a:pt x="144800" y="53240"/>
                </a:lnTo>
                <a:lnTo>
                  <a:pt x="145522" y="58774"/>
                </a:lnTo>
                <a:lnTo>
                  <a:pt x="145522" y="59015"/>
                </a:lnTo>
                <a:lnTo>
                  <a:pt x="145642" y="59616"/>
                </a:lnTo>
                <a:lnTo>
                  <a:pt x="146244" y="64189"/>
                </a:lnTo>
                <a:lnTo>
                  <a:pt x="147146" y="70686"/>
                </a:lnTo>
                <a:lnTo>
                  <a:pt x="147748" y="74897"/>
                </a:lnTo>
                <a:lnTo>
                  <a:pt x="148650" y="81694"/>
                </a:lnTo>
                <a:lnTo>
                  <a:pt x="150214" y="94087"/>
                </a:lnTo>
                <a:lnTo>
                  <a:pt x="152500" y="109608"/>
                </a:lnTo>
                <a:lnTo>
                  <a:pt x="153583" y="117368"/>
                </a:lnTo>
                <a:lnTo>
                  <a:pt x="153884" y="119534"/>
                </a:lnTo>
                <a:lnTo>
                  <a:pt x="154185" y="122301"/>
                </a:lnTo>
                <a:lnTo>
                  <a:pt x="154185" y="122722"/>
                </a:lnTo>
                <a:lnTo>
                  <a:pt x="154546" y="124226"/>
                </a:lnTo>
                <a:lnTo>
                  <a:pt x="154546" y="124948"/>
                </a:lnTo>
                <a:lnTo>
                  <a:pt x="158937" y="155628"/>
                </a:lnTo>
                <a:lnTo>
                  <a:pt x="159238" y="157674"/>
                </a:lnTo>
                <a:lnTo>
                  <a:pt x="159418" y="159358"/>
                </a:lnTo>
                <a:lnTo>
                  <a:pt x="159840" y="162366"/>
                </a:lnTo>
                <a:lnTo>
                  <a:pt x="160020" y="163449"/>
                </a:lnTo>
                <a:lnTo>
                  <a:pt x="160802" y="168442"/>
                </a:lnTo>
                <a:lnTo>
                  <a:pt x="161283" y="173195"/>
                </a:lnTo>
                <a:lnTo>
                  <a:pt x="162487" y="180654"/>
                </a:lnTo>
                <a:lnTo>
                  <a:pt x="162908" y="184083"/>
                </a:lnTo>
                <a:lnTo>
                  <a:pt x="163509" y="187693"/>
                </a:lnTo>
                <a:lnTo>
                  <a:pt x="164652" y="196476"/>
                </a:lnTo>
                <a:lnTo>
                  <a:pt x="164652" y="196596"/>
                </a:lnTo>
                <a:lnTo>
                  <a:pt x="165254" y="200506"/>
                </a:lnTo>
                <a:lnTo>
                  <a:pt x="165976" y="206161"/>
                </a:lnTo>
                <a:lnTo>
                  <a:pt x="168984" y="227818"/>
                </a:lnTo>
                <a:lnTo>
                  <a:pt x="170006" y="235458"/>
                </a:lnTo>
                <a:lnTo>
                  <a:pt x="171570" y="246527"/>
                </a:lnTo>
                <a:lnTo>
                  <a:pt x="171691" y="247490"/>
                </a:lnTo>
                <a:lnTo>
                  <a:pt x="171992" y="249655"/>
                </a:lnTo>
                <a:lnTo>
                  <a:pt x="172292" y="252062"/>
                </a:lnTo>
                <a:lnTo>
                  <a:pt x="172653" y="254889"/>
                </a:lnTo>
                <a:lnTo>
                  <a:pt x="173496" y="261807"/>
                </a:lnTo>
                <a:lnTo>
                  <a:pt x="174278" y="267342"/>
                </a:lnTo>
                <a:lnTo>
                  <a:pt x="174759" y="271312"/>
                </a:lnTo>
                <a:lnTo>
                  <a:pt x="174879" y="272094"/>
                </a:lnTo>
                <a:lnTo>
                  <a:pt x="175180" y="274922"/>
                </a:lnTo>
                <a:lnTo>
                  <a:pt x="175782" y="279734"/>
                </a:lnTo>
                <a:lnTo>
                  <a:pt x="176985" y="288878"/>
                </a:lnTo>
                <a:lnTo>
                  <a:pt x="176985" y="289781"/>
                </a:lnTo>
                <a:lnTo>
                  <a:pt x="178188" y="297661"/>
                </a:lnTo>
                <a:lnTo>
                  <a:pt x="178970" y="304880"/>
                </a:lnTo>
                <a:lnTo>
                  <a:pt x="180053" y="312881"/>
                </a:lnTo>
                <a:lnTo>
                  <a:pt x="180293" y="315107"/>
                </a:lnTo>
                <a:lnTo>
                  <a:pt x="181497" y="324131"/>
                </a:lnTo>
                <a:lnTo>
                  <a:pt x="181978" y="327018"/>
                </a:lnTo>
                <a:lnTo>
                  <a:pt x="182278" y="329725"/>
                </a:lnTo>
                <a:lnTo>
                  <a:pt x="182459" y="331229"/>
                </a:lnTo>
                <a:lnTo>
                  <a:pt x="170728" y="332974"/>
                </a:lnTo>
                <a:lnTo>
                  <a:pt x="170006" y="333576"/>
                </a:lnTo>
                <a:lnTo>
                  <a:pt x="170427" y="335982"/>
                </a:lnTo>
                <a:lnTo>
                  <a:pt x="169766" y="336102"/>
                </a:lnTo>
                <a:lnTo>
                  <a:pt x="170367" y="340313"/>
                </a:lnTo>
                <a:lnTo>
                  <a:pt x="168502" y="340554"/>
                </a:lnTo>
                <a:lnTo>
                  <a:pt x="168202" y="339170"/>
                </a:lnTo>
                <a:lnTo>
                  <a:pt x="165555" y="339531"/>
                </a:lnTo>
                <a:lnTo>
                  <a:pt x="165073" y="336764"/>
                </a:lnTo>
                <a:lnTo>
                  <a:pt x="162366" y="337125"/>
                </a:lnTo>
                <a:lnTo>
                  <a:pt x="162787" y="339832"/>
                </a:lnTo>
                <a:lnTo>
                  <a:pt x="149132" y="341637"/>
                </a:lnTo>
                <a:lnTo>
                  <a:pt x="147086" y="342238"/>
                </a:lnTo>
                <a:lnTo>
                  <a:pt x="146605" y="339411"/>
                </a:lnTo>
                <a:lnTo>
                  <a:pt x="143898" y="339892"/>
                </a:lnTo>
                <a:lnTo>
                  <a:pt x="142755" y="331470"/>
                </a:lnTo>
                <a:lnTo>
                  <a:pt x="131866" y="333275"/>
                </a:lnTo>
                <a:lnTo>
                  <a:pt x="123805" y="334538"/>
                </a:lnTo>
                <a:lnTo>
                  <a:pt x="122120" y="323469"/>
                </a:lnTo>
                <a:lnTo>
                  <a:pt x="119895" y="307768"/>
                </a:lnTo>
                <a:lnTo>
                  <a:pt x="121760" y="307407"/>
                </a:lnTo>
                <a:lnTo>
                  <a:pt x="119353" y="290803"/>
                </a:lnTo>
                <a:lnTo>
                  <a:pt x="98238" y="293811"/>
                </a:lnTo>
                <a:lnTo>
                  <a:pt x="98960" y="299346"/>
                </a:lnTo>
                <a:lnTo>
                  <a:pt x="93545" y="300068"/>
                </a:lnTo>
                <a:lnTo>
                  <a:pt x="93726" y="301451"/>
                </a:lnTo>
                <a:lnTo>
                  <a:pt x="92403" y="301752"/>
                </a:lnTo>
                <a:lnTo>
                  <a:pt x="92222" y="300368"/>
                </a:lnTo>
                <a:lnTo>
                  <a:pt x="77183" y="302414"/>
                </a:lnTo>
                <a:lnTo>
                  <a:pt x="76401" y="296879"/>
                </a:lnTo>
                <a:lnTo>
                  <a:pt x="60218" y="299165"/>
                </a:lnTo>
                <a:lnTo>
                  <a:pt x="44096" y="301271"/>
                </a:lnTo>
                <a:lnTo>
                  <a:pt x="41990" y="284547"/>
                </a:lnTo>
                <a:lnTo>
                  <a:pt x="58053" y="282622"/>
                </a:lnTo>
                <a:lnTo>
                  <a:pt x="56428" y="269989"/>
                </a:lnTo>
                <a:lnTo>
                  <a:pt x="52999" y="270470"/>
                </a:lnTo>
                <a:lnTo>
                  <a:pt x="51375" y="258198"/>
                </a:lnTo>
                <a:lnTo>
                  <a:pt x="38862" y="259762"/>
                </a:lnTo>
                <a:lnTo>
                  <a:pt x="36697" y="243279"/>
                </a:lnTo>
                <a:lnTo>
                  <a:pt x="20454" y="245444"/>
                </a:lnTo>
                <a:lnTo>
                  <a:pt x="19070" y="235278"/>
                </a:lnTo>
                <a:lnTo>
                  <a:pt x="18047" y="235278"/>
                </a:lnTo>
                <a:lnTo>
                  <a:pt x="15701" y="218975"/>
                </a:lnTo>
                <a:lnTo>
                  <a:pt x="13355" y="201469"/>
                </a:lnTo>
                <a:lnTo>
                  <a:pt x="12934" y="201108"/>
                </a:lnTo>
                <a:lnTo>
                  <a:pt x="7820" y="201770"/>
                </a:lnTo>
                <a:lnTo>
                  <a:pt x="8061" y="203153"/>
                </a:lnTo>
                <a:lnTo>
                  <a:pt x="5294" y="203514"/>
                </a:lnTo>
                <a:lnTo>
                  <a:pt x="4813" y="199303"/>
                </a:lnTo>
                <a:lnTo>
                  <a:pt x="4933" y="197980"/>
                </a:lnTo>
                <a:lnTo>
                  <a:pt x="602" y="198581"/>
                </a:lnTo>
                <a:lnTo>
                  <a:pt x="0" y="194250"/>
                </a:lnTo>
                <a:lnTo>
                  <a:pt x="301" y="192325"/>
                </a:lnTo>
                <a:lnTo>
                  <a:pt x="2106" y="193648"/>
                </a:lnTo>
                <a:lnTo>
                  <a:pt x="5114" y="194430"/>
                </a:lnTo>
                <a:lnTo>
                  <a:pt x="7099" y="192325"/>
                </a:lnTo>
                <a:lnTo>
                  <a:pt x="8904" y="189076"/>
                </a:lnTo>
                <a:lnTo>
                  <a:pt x="8543" y="186309"/>
                </a:lnTo>
                <a:lnTo>
                  <a:pt x="10467" y="186008"/>
                </a:lnTo>
                <a:lnTo>
                  <a:pt x="10828" y="185286"/>
                </a:lnTo>
                <a:lnTo>
                  <a:pt x="8422" y="185587"/>
                </a:lnTo>
                <a:lnTo>
                  <a:pt x="10828" y="183482"/>
                </a:lnTo>
                <a:lnTo>
                  <a:pt x="9385" y="172172"/>
                </a:lnTo>
                <a:lnTo>
                  <a:pt x="7159" y="152621"/>
                </a:lnTo>
                <a:lnTo>
                  <a:pt x="17686" y="151177"/>
                </a:lnTo>
                <a:lnTo>
                  <a:pt x="23101" y="150455"/>
                </a:lnTo>
                <a:lnTo>
                  <a:pt x="48969" y="146063"/>
                </a:lnTo>
                <a:lnTo>
                  <a:pt x="55285" y="145161"/>
                </a:lnTo>
                <a:lnTo>
                  <a:pt x="52638" y="128678"/>
                </a:lnTo>
                <a:lnTo>
                  <a:pt x="68760" y="126151"/>
                </a:lnTo>
                <a:lnTo>
                  <a:pt x="85184" y="123624"/>
                </a:lnTo>
                <a:lnTo>
                  <a:pt x="87951" y="123263"/>
                </a:lnTo>
                <a:lnTo>
                  <a:pt x="89575" y="123745"/>
                </a:lnTo>
                <a:lnTo>
                  <a:pt x="91139" y="125008"/>
                </a:lnTo>
                <a:lnTo>
                  <a:pt x="94929" y="130061"/>
                </a:lnTo>
                <a:lnTo>
                  <a:pt x="96854" y="131204"/>
                </a:lnTo>
                <a:lnTo>
                  <a:pt x="99802" y="131325"/>
                </a:lnTo>
                <a:lnTo>
                  <a:pt x="101005" y="132287"/>
                </a:lnTo>
                <a:lnTo>
                  <a:pt x="103351" y="132468"/>
                </a:lnTo>
                <a:lnTo>
                  <a:pt x="105036" y="131986"/>
                </a:lnTo>
                <a:lnTo>
                  <a:pt x="104434" y="131024"/>
                </a:lnTo>
                <a:lnTo>
                  <a:pt x="107803" y="128738"/>
                </a:lnTo>
                <a:lnTo>
                  <a:pt x="107863" y="131626"/>
                </a:lnTo>
                <a:lnTo>
                  <a:pt x="110510" y="131505"/>
                </a:lnTo>
                <a:lnTo>
                  <a:pt x="111052" y="130723"/>
                </a:lnTo>
                <a:lnTo>
                  <a:pt x="109487" y="120015"/>
                </a:lnTo>
                <a:lnTo>
                  <a:pt x="112074" y="119654"/>
                </a:lnTo>
                <a:lnTo>
                  <a:pt x="111653" y="116827"/>
                </a:lnTo>
                <a:lnTo>
                  <a:pt x="114420" y="116526"/>
                </a:lnTo>
                <a:lnTo>
                  <a:pt x="114902" y="119233"/>
                </a:lnTo>
                <a:lnTo>
                  <a:pt x="117489" y="118812"/>
                </a:lnTo>
                <a:lnTo>
                  <a:pt x="114962" y="102088"/>
                </a:lnTo>
                <a:lnTo>
                  <a:pt x="106540" y="103411"/>
                </a:lnTo>
                <a:lnTo>
                  <a:pt x="106299" y="101727"/>
                </a:lnTo>
                <a:lnTo>
                  <a:pt x="106780" y="100584"/>
                </a:lnTo>
                <a:lnTo>
                  <a:pt x="108766" y="99982"/>
                </a:lnTo>
                <a:lnTo>
                  <a:pt x="107562" y="92042"/>
                </a:lnTo>
                <a:lnTo>
                  <a:pt x="112977" y="91199"/>
                </a:lnTo>
                <a:lnTo>
                  <a:pt x="109728" y="69302"/>
                </a:lnTo>
                <a:lnTo>
                  <a:pt x="109307" y="69422"/>
                </a:lnTo>
                <a:lnTo>
                  <a:pt x="107803" y="58353"/>
                </a:lnTo>
                <a:lnTo>
                  <a:pt x="114420" y="57571"/>
                </a:lnTo>
                <a:lnTo>
                  <a:pt x="113578" y="51254"/>
                </a:lnTo>
                <a:lnTo>
                  <a:pt x="113458" y="48427"/>
                </a:lnTo>
                <a:lnTo>
                  <a:pt x="114842" y="46201"/>
                </a:lnTo>
                <a:lnTo>
                  <a:pt x="118090" y="45780"/>
                </a:lnTo>
                <a:lnTo>
                  <a:pt x="118511" y="44336"/>
                </a:lnTo>
                <a:lnTo>
                  <a:pt x="118451" y="41389"/>
                </a:lnTo>
                <a:lnTo>
                  <a:pt x="120075" y="39163"/>
                </a:lnTo>
                <a:lnTo>
                  <a:pt x="121519" y="38982"/>
                </a:lnTo>
                <a:lnTo>
                  <a:pt x="122722" y="37538"/>
                </a:lnTo>
                <a:lnTo>
                  <a:pt x="123986" y="37238"/>
                </a:lnTo>
                <a:lnTo>
                  <a:pt x="123805" y="35854"/>
                </a:lnTo>
                <a:lnTo>
                  <a:pt x="122361" y="36095"/>
                </a:lnTo>
                <a:lnTo>
                  <a:pt x="122963" y="34591"/>
                </a:lnTo>
                <a:lnTo>
                  <a:pt x="122722" y="33207"/>
                </a:lnTo>
                <a:lnTo>
                  <a:pt x="120015" y="33568"/>
                </a:lnTo>
                <a:lnTo>
                  <a:pt x="119654" y="30861"/>
                </a:lnTo>
                <a:lnTo>
                  <a:pt x="121639" y="30500"/>
                </a:lnTo>
                <a:lnTo>
                  <a:pt x="122422" y="31944"/>
                </a:lnTo>
                <a:lnTo>
                  <a:pt x="126693" y="30801"/>
                </a:lnTo>
                <a:lnTo>
                  <a:pt x="127836" y="29898"/>
                </a:lnTo>
                <a:lnTo>
                  <a:pt x="126332" y="20634"/>
                </a:lnTo>
                <a:lnTo>
                  <a:pt x="128858" y="19792"/>
                </a:lnTo>
                <a:lnTo>
                  <a:pt x="128858" y="20995"/>
                </a:lnTo>
                <a:lnTo>
                  <a:pt x="130182" y="20694"/>
                </a:lnTo>
                <a:lnTo>
                  <a:pt x="130422" y="17807"/>
                </a:lnTo>
                <a:lnTo>
                  <a:pt x="131505" y="18047"/>
                </a:lnTo>
                <a:lnTo>
                  <a:pt x="133310" y="20153"/>
                </a:lnTo>
                <a:lnTo>
                  <a:pt x="134633" y="20032"/>
                </a:lnTo>
                <a:lnTo>
                  <a:pt x="134212" y="17265"/>
                </a:lnTo>
                <a:lnTo>
                  <a:pt x="135295" y="17085"/>
                </a:lnTo>
                <a:lnTo>
                  <a:pt x="134513" y="15581"/>
                </a:lnTo>
                <a:lnTo>
                  <a:pt x="135115" y="14979"/>
                </a:lnTo>
                <a:lnTo>
                  <a:pt x="134814" y="11610"/>
                </a:lnTo>
                <a:lnTo>
                  <a:pt x="133250" y="11851"/>
                </a:lnTo>
                <a:lnTo>
                  <a:pt x="132829" y="9084"/>
                </a:lnTo>
                <a:lnTo>
                  <a:pt x="130001" y="9505"/>
                </a:lnTo>
                <a:lnTo>
                  <a:pt x="129159" y="3249"/>
                </a:lnTo>
                <a:lnTo>
                  <a:pt x="127595" y="2466"/>
                </a:lnTo>
                <a:lnTo>
                  <a:pt x="127475" y="1504"/>
                </a:lnTo>
                <a:lnTo>
                  <a:pt x="126512" y="1684"/>
                </a:lnTo>
                <a:lnTo>
                  <a:pt x="126332" y="301"/>
                </a:lnTo>
                <a:lnTo>
                  <a:pt x="127896" y="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" name="Freeform: Shape 153" title="IL-3">
            <a:extLst>
              <a:ext uri="{FF2B5EF4-FFF2-40B4-BE49-F238E27FC236}">
                <a16:creationId xmlns:a16="http://schemas.microsoft.com/office/drawing/2014/main" id="{7F789DFC-019A-15C2-8AFC-E38B5CB1EBC6}"/>
              </a:ext>
            </a:extLst>
          </p:cNvPr>
          <p:cNvSpPr/>
          <p:nvPr/>
        </p:nvSpPr>
        <p:spPr>
          <a:xfrm>
            <a:off x="5710027" y="3311633"/>
            <a:ext cx="67192" cy="36943"/>
          </a:xfrm>
          <a:custGeom>
            <a:avLst/>
            <a:gdLst>
              <a:gd name="connsiteX0" fmla="*/ 26951 w 84100"/>
              <a:gd name="connsiteY0" fmla="*/ 45359 h 47885"/>
              <a:gd name="connsiteX1" fmla="*/ 21717 w 84100"/>
              <a:gd name="connsiteY1" fmla="*/ 46261 h 47885"/>
              <a:gd name="connsiteX2" fmla="*/ 21958 w 84100"/>
              <a:gd name="connsiteY2" fmla="*/ 45178 h 47885"/>
              <a:gd name="connsiteX3" fmla="*/ 20093 w 84100"/>
              <a:gd name="connsiteY3" fmla="*/ 45479 h 47885"/>
              <a:gd name="connsiteX4" fmla="*/ 19311 w 84100"/>
              <a:gd name="connsiteY4" fmla="*/ 43374 h 47885"/>
              <a:gd name="connsiteX5" fmla="*/ 16904 w 84100"/>
              <a:gd name="connsiteY5" fmla="*/ 44998 h 47885"/>
              <a:gd name="connsiteX6" fmla="*/ 15581 w 84100"/>
              <a:gd name="connsiteY6" fmla="*/ 44878 h 47885"/>
              <a:gd name="connsiteX7" fmla="*/ 14257 w 84100"/>
              <a:gd name="connsiteY7" fmla="*/ 45961 h 47885"/>
              <a:gd name="connsiteX8" fmla="*/ 10467 w 84100"/>
              <a:gd name="connsiteY8" fmla="*/ 46562 h 47885"/>
              <a:gd name="connsiteX9" fmla="*/ 6196 w 84100"/>
              <a:gd name="connsiteY9" fmla="*/ 47886 h 47885"/>
              <a:gd name="connsiteX10" fmla="*/ 4873 w 84100"/>
              <a:gd name="connsiteY10" fmla="*/ 37418 h 47885"/>
              <a:gd name="connsiteX11" fmla="*/ 4211 w 84100"/>
              <a:gd name="connsiteY11" fmla="*/ 32124 h 47885"/>
              <a:gd name="connsiteX12" fmla="*/ 0 w 84100"/>
              <a:gd name="connsiteY12" fmla="*/ 1985 h 47885"/>
              <a:gd name="connsiteX13" fmla="*/ 1624 w 84100"/>
              <a:gd name="connsiteY13" fmla="*/ 1744 h 47885"/>
              <a:gd name="connsiteX14" fmla="*/ 1985 w 84100"/>
              <a:gd name="connsiteY14" fmla="*/ 4030 h 47885"/>
              <a:gd name="connsiteX15" fmla="*/ 4572 w 84100"/>
              <a:gd name="connsiteY15" fmla="*/ 3730 h 47885"/>
              <a:gd name="connsiteX16" fmla="*/ 5775 w 84100"/>
              <a:gd name="connsiteY16" fmla="*/ 7941 h 47885"/>
              <a:gd name="connsiteX17" fmla="*/ 6798 w 84100"/>
              <a:gd name="connsiteY17" fmla="*/ 8783 h 47885"/>
              <a:gd name="connsiteX18" fmla="*/ 6497 w 84100"/>
              <a:gd name="connsiteY18" fmla="*/ 9565 h 47885"/>
              <a:gd name="connsiteX19" fmla="*/ 10467 w 84100"/>
              <a:gd name="connsiteY19" fmla="*/ 10708 h 47885"/>
              <a:gd name="connsiteX20" fmla="*/ 12032 w 84100"/>
              <a:gd name="connsiteY20" fmla="*/ 10648 h 47885"/>
              <a:gd name="connsiteX21" fmla="*/ 11610 w 84100"/>
              <a:gd name="connsiteY21" fmla="*/ 8903 h 47885"/>
              <a:gd name="connsiteX22" fmla="*/ 13235 w 84100"/>
              <a:gd name="connsiteY22" fmla="*/ 9204 h 47885"/>
              <a:gd name="connsiteX23" fmla="*/ 15581 w 84100"/>
              <a:gd name="connsiteY23" fmla="*/ 8663 h 47885"/>
              <a:gd name="connsiteX24" fmla="*/ 15761 w 84100"/>
              <a:gd name="connsiteY24" fmla="*/ 9445 h 47885"/>
              <a:gd name="connsiteX25" fmla="*/ 17807 w 84100"/>
              <a:gd name="connsiteY25" fmla="*/ 9926 h 47885"/>
              <a:gd name="connsiteX26" fmla="*/ 18228 w 84100"/>
              <a:gd name="connsiteY26" fmla="*/ 13175 h 47885"/>
              <a:gd name="connsiteX27" fmla="*/ 12814 w 84100"/>
              <a:gd name="connsiteY27" fmla="*/ 13956 h 47885"/>
              <a:gd name="connsiteX28" fmla="*/ 13776 w 84100"/>
              <a:gd name="connsiteY28" fmla="*/ 21536 h 47885"/>
              <a:gd name="connsiteX29" fmla="*/ 14739 w 84100"/>
              <a:gd name="connsiteY29" fmla="*/ 23462 h 47885"/>
              <a:gd name="connsiteX30" fmla="*/ 14859 w 84100"/>
              <a:gd name="connsiteY30" fmla="*/ 27552 h 47885"/>
              <a:gd name="connsiteX31" fmla="*/ 18589 w 84100"/>
              <a:gd name="connsiteY31" fmla="*/ 26469 h 47885"/>
              <a:gd name="connsiteX32" fmla="*/ 19251 w 84100"/>
              <a:gd name="connsiteY32" fmla="*/ 26650 h 47885"/>
              <a:gd name="connsiteX33" fmla="*/ 19491 w 84100"/>
              <a:gd name="connsiteY33" fmla="*/ 28395 h 47885"/>
              <a:gd name="connsiteX34" fmla="*/ 23702 w 84100"/>
              <a:gd name="connsiteY34" fmla="*/ 28575 h 47885"/>
              <a:gd name="connsiteX35" fmla="*/ 23943 w 84100"/>
              <a:gd name="connsiteY35" fmla="*/ 30741 h 47885"/>
              <a:gd name="connsiteX36" fmla="*/ 25146 w 84100"/>
              <a:gd name="connsiteY36" fmla="*/ 30560 h 47885"/>
              <a:gd name="connsiteX37" fmla="*/ 25327 w 84100"/>
              <a:gd name="connsiteY37" fmla="*/ 31462 h 47885"/>
              <a:gd name="connsiteX38" fmla="*/ 29417 w 84100"/>
              <a:gd name="connsiteY38" fmla="*/ 30801 h 47885"/>
              <a:gd name="connsiteX39" fmla="*/ 29117 w 84100"/>
              <a:gd name="connsiteY39" fmla="*/ 28154 h 47885"/>
              <a:gd name="connsiteX40" fmla="*/ 27131 w 84100"/>
              <a:gd name="connsiteY40" fmla="*/ 28395 h 47885"/>
              <a:gd name="connsiteX41" fmla="*/ 27432 w 84100"/>
              <a:gd name="connsiteY41" fmla="*/ 25627 h 47885"/>
              <a:gd name="connsiteX42" fmla="*/ 26710 w 84100"/>
              <a:gd name="connsiteY42" fmla="*/ 24785 h 47885"/>
              <a:gd name="connsiteX43" fmla="*/ 28635 w 84100"/>
              <a:gd name="connsiteY43" fmla="*/ 24003 h 47885"/>
              <a:gd name="connsiteX44" fmla="*/ 28816 w 84100"/>
              <a:gd name="connsiteY44" fmla="*/ 24605 h 47885"/>
              <a:gd name="connsiteX45" fmla="*/ 32786 w 84100"/>
              <a:gd name="connsiteY45" fmla="*/ 24183 h 47885"/>
              <a:gd name="connsiteX46" fmla="*/ 32485 w 84100"/>
              <a:gd name="connsiteY46" fmla="*/ 21597 h 47885"/>
              <a:gd name="connsiteX47" fmla="*/ 35373 w 84100"/>
              <a:gd name="connsiteY47" fmla="*/ 21777 h 47885"/>
              <a:gd name="connsiteX48" fmla="*/ 38501 w 84100"/>
              <a:gd name="connsiteY48" fmla="*/ 19672 h 47885"/>
              <a:gd name="connsiteX49" fmla="*/ 38862 w 84100"/>
              <a:gd name="connsiteY49" fmla="*/ 17867 h 47885"/>
              <a:gd name="connsiteX50" fmla="*/ 41088 w 84100"/>
              <a:gd name="connsiteY50" fmla="*/ 18950 h 47885"/>
              <a:gd name="connsiteX51" fmla="*/ 40907 w 84100"/>
              <a:gd name="connsiteY51" fmla="*/ 17626 h 47885"/>
              <a:gd name="connsiteX52" fmla="*/ 43554 w 84100"/>
              <a:gd name="connsiteY52" fmla="*/ 17205 h 47885"/>
              <a:gd name="connsiteX53" fmla="*/ 43314 w 84100"/>
              <a:gd name="connsiteY53" fmla="*/ 15039 h 47885"/>
              <a:gd name="connsiteX54" fmla="*/ 41930 w 84100"/>
              <a:gd name="connsiteY54" fmla="*/ 14679 h 47885"/>
              <a:gd name="connsiteX55" fmla="*/ 41750 w 84100"/>
              <a:gd name="connsiteY55" fmla="*/ 13656 h 47885"/>
              <a:gd name="connsiteX56" fmla="*/ 43073 w 84100"/>
              <a:gd name="connsiteY56" fmla="*/ 13415 h 47885"/>
              <a:gd name="connsiteX57" fmla="*/ 42351 w 84100"/>
              <a:gd name="connsiteY57" fmla="*/ 9024 h 47885"/>
              <a:gd name="connsiteX58" fmla="*/ 41088 w 84100"/>
              <a:gd name="connsiteY58" fmla="*/ 8482 h 47885"/>
              <a:gd name="connsiteX59" fmla="*/ 40607 w 84100"/>
              <a:gd name="connsiteY59" fmla="*/ 4933 h 47885"/>
              <a:gd name="connsiteX60" fmla="*/ 41449 w 84100"/>
              <a:gd name="connsiteY60" fmla="*/ 5173 h 47885"/>
              <a:gd name="connsiteX61" fmla="*/ 41088 w 84100"/>
              <a:gd name="connsiteY61" fmla="*/ 3489 h 47885"/>
              <a:gd name="connsiteX62" fmla="*/ 42893 w 84100"/>
              <a:gd name="connsiteY62" fmla="*/ 2587 h 47885"/>
              <a:gd name="connsiteX63" fmla="*/ 41269 w 84100"/>
              <a:gd name="connsiteY63" fmla="*/ 782 h 47885"/>
              <a:gd name="connsiteX64" fmla="*/ 45299 w 84100"/>
              <a:gd name="connsiteY64" fmla="*/ 0 h 47885"/>
              <a:gd name="connsiteX65" fmla="*/ 45720 w 84100"/>
              <a:gd name="connsiteY65" fmla="*/ 2827 h 47885"/>
              <a:gd name="connsiteX66" fmla="*/ 51194 w 84100"/>
              <a:gd name="connsiteY66" fmla="*/ 1985 h 47885"/>
              <a:gd name="connsiteX67" fmla="*/ 51616 w 84100"/>
              <a:gd name="connsiteY67" fmla="*/ 4572 h 47885"/>
              <a:gd name="connsiteX68" fmla="*/ 52819 w 84100"/>
              <a:gd name="connsiteY68" fmla="*/ 4391 h 47885"/>
              <a:gd name="connsiteX69" fmla="*/ 52398 w 84100"/>
              <a:gd name="connsiteY69" fmla="*/ 6196 h 47885"/>
              <a:gd name="connsiteX70" fmla="*/ 49630 w 84100"/>
              <a:gd name="connsiteY70" fmla="*/ 5655 h 47885"/>
              <a:gd name="connsiteX71" fmla="*/ 47765 w 84100"/>
              <a:gd name="connsiteY71" fmla="*/ 5956 h 47885"/>
              <a:gd name="connsiteX72" fmla="*/ 46743 w 84100"/>
              <a:gd name="connsiteY72" fmla="*/ 8362 h 47885"/>
              <a:gd name="connsiteX73" fmla="*/ 49209 w 84100"/>
              <a:gd name="connsiteY73" fmla="*/ 7881 h 47885"/>
              <a:gd name="connsiteX74" fmla="*/ 49811 w 84100"/>
              <a:gd name="connsiteY74" fmla="*/ 12032 h 47885"/>
              <a:gd name="connsiteX75" fmla="*/ 50713 w 84100"/>
              <a:gd name="connsiteY75" fmla="*/ 13054 h 47885"/>
              <a:gd name="connsiteX76" fmla="*/ 50051 w 84100"/>
              <a:gd name="connsiteY76" fmla="*/ 13656 h 47885"/>
              <a:gd name="connsiteX77" fmla="*/ 52879 w 84100"/>
              <a:gd name="connsiteY77" fmla="*/ 15641 h 47885"/>
              <a:gd name="connsiteX78" fmla="*/ 53962 w 84100"/>
              <a:gd name="connsiteY78" fmla="*/ 14197 h 47885"/>
              <a:gd name="connsiteX79" fmla="*/ 59436 w 84100"/>
              <a:gd name="connsiteY79" fmla="*/ 14317 h 47885"/>
              <a:gd name="connsiteX80" fmla="*/ 64189 w 84100"/>
              <a:gd name="connsiteY80" fmla="*/ 13776 h 47885"/>
              <a:gd name="connsiteX81" fmla="*/ 64369 w 84100"/>
              <a:gd name="connsiteY81" fmla="*/ 14739 h 47885"/>
              <a:gd name="connsiteX82" fmla="*/ 65632 w 84100"/>
              <a:gd name="connsiteY82" fmla="*/ 13536 h 47885"/>
              <a:gd name="connsiteX83" fmla="*/ 68340 w 84100"/>
              <a:gd name="connsiteY83" fmla="*/ 13175 h 47885"/>
              <a:gd name="connsiteX84" fmla="*/ 69062 w 84100"/>
              <a:gd name="connsiteY84" fmla="*/ 10768 h 47885"/>
              <a:gd name="connsiteX85" fmla="*/ 70024 w 84100"/>
              <a:gd name="connsiteY85" fmla="*/ 11550 h 47885"/>
              <a:gd name="connsiteX86" fmla="*/ 73994 w 84100"/>
              <a:gd name="connsiteY86" fmla="*/ 10588 h 47885"/>
              <a:gd name="connsiteX87" fmla="*/ 75558 w 84100"/>
              <a:gd name="connsiteY87" fmla="*/ 13475 h 47885"/>
              <a:gd name="connsiteX88" fmla="*/ 78386 w 84100"/>
              <a:gd name="connsiteY88" fmla="*/ 12934 h 47885"/>
              <a:gd name="connsiteX89" fmla="*/ 77664 w 84100"/>
              <a:gd name="connsiteY89" fmla="*/ 11430 h 47885"/>
              <a:gd name="connsiteX90" fmla="*/ 74836 w 84100"/>
              <a:gd name="connsiteY90" fmla="*/ 9385 h 47885"/>
              <a:gd name="connsiteX91" fmla="*/ 75919 w 84100"/>
              <a:gd name="connsiteY91" fmla="*/ 7881 h 47885"/>
              <a:gd name="connsiteX92" fmla="*/ 79589 w 84100"/>
              <a:gd name="connsiteY92" fmla="*/ 7279 h 47885"/>
              <a:gd name="connsiteX93" fmla="*/ 81213 w 84100"/>
              <a:gd name="connsiteY93" fmla="*/ 9505 h 47885"/>
              <a:gd name="connsiteX94" fmla="*/ 81514 w 84100"/>
              <a:gd name="connsiteY94" fmla="*/ 12513 h 47885"/>
              <a:gd name="connsiteX95" fmla="*/ 82717 w 84100"/>
              <a:gd name="connsiteY95" fmla="*/ 12332 h 47885"/>
              <a:gd name="connsiteX96" fmla="*/ 83680 w 84100"/>
              <a:gd name="connsiteY96" fmla="*/ 19250 h 47885"/>
              <a:gd name="connsiteX97" fmla="*/ 84101 w 84100"/>
              <a:gd name="connsiteY97" fmla="*/ 22018 h 47885"/>
              <a:gd name="connsiteX98" fmla="*/ 82898 w 84100"/>
              <a:gd name="connsiteY98" fmla="*/ 21536 h 47885"/>
              <a:gd name="connsiteX99" fmla="*/ 78687 w 84100"/>
              <a:gd name="connsiteY99" fmla="*/ 22078 h 47885"/>
              <a:gd name="connsiteX100" fmla="*/ 78687 w 84100"/>
              <a:gd name="connsiteY100" fmla="*/ 22800 h 47885"/>
              <a:gd name="connsiteX101" fmla="*/ 75919 w 84100"/>
              <a:gd name="connsiteY101" fmla="*/ 23221 h 47885"/>
              <a:gd name="connsiteX102" fmla="*/ 75679 w 84100"/>
              <a:gd name="connsiteY102" fmla="*/ 21115 h 47885"/>
              <a:gd name="connsiteX103" fmla="*/ 74476 w 84100"/>
              <a:gd name="connsiteY103" fmla="*/ 19551 h 47885"/>
              <a:gd name="connsiteX104" fmla="*/ 73272 w 84100"/>
              <a:gd name="connsiteY104" fmla="*/ 19311 h 47885"/>
              <a:gd name="connsiteX105" fmla="*/ 69903 w 84100"/>
              <a:gd name="connsiteY105" fmla="*/ 19611 h 47885"/>
              <a:gd name="connsiteX106" fmla="*/ 70084 w 84100"/>
              <a:gd name="connsiteY106" fmla="*/ 20333 h 47885"/>
              <a:gd name="connsiteX107" fmla="*/ 67076 w 84100"/>
              <a:gd name="connsiteY107" fmla="*/ 20393 h 47885"/>
              <a:gd name="connsiteX108" fmla="*/ 66836 w 84100"/>
              <a:gd name="connsiteY108" fmla="*/ 21236 h 47885"/>
              <a:gd name="connsiteX109" fmla="*/ 64429 w 84100"/>
              <a:gd name="connsiteY109" fmla="*/ 21837 h 47885"/>
              <a:gd name="connsiteX110" fmla="*/ 63407 w 84100"/>
              <a:gd name="connsiteY110" fmla="*/ 21837 h 47885"/>
              <a:gd name="connsiteX111" fmla="*/ 63286 w 84100"/>
              <a:gd name="connsiteY111" fmla="*/ 20634 h 47885"/>
              <a:gd name="connsiteX112" fmla="*/ 62023 w 84100"/>
              <a:gd name="connsiteY112" fmla="*/ 19732 h 47885"/>
              <a:gd name="connsiteX113" fmla="*/ 60519 w 84100"/>
              <a:gd name="connsiteY113" fmla="*/ 17205 h 47885"/>
              <a:gd name="connsiteX114" fmla="*/ 59316 w 84100"/>
              <a:gd name="connsiteY114" fmla="*/ 17987 h 47885"/>
              <a:gd name="connsiteX115" fmla="*/ 55105 w 84100"/>
              <a:gd name="connsiteY115" fmla="*/ 16904 h 47885"/>
              <a:gd name="connsiteX116" fmla="*/ 54503 w 84100"/>
              <a:gd name="connsiteY116" fmla="*/ 17386 h 47885"/>
              <a:gd name="connsiteX117" fmla="*/ 51134 w 84100"/>
              <a:gd name="connsiteY117" fmla="*/ 16423 h 47885"/>
              <a:gd name="connsiteX118" fmla="*/ 50533 w 84100"/>
              <a:gd name="connsiteY118" fmla="*/ 17446 h 47885"/>
              <a:gd name="connsiteX119" fmla="*/ 50833 w 84100"/>
              <a:gd name="connsiteY119" fmla="*/ 19732 h 47885"/>
              <a:gd name="connsiteX120" fmla="*/ 44397 w 84100"/>
              <a:gd name="connsiteY120" fmla="*/ 20815 h 47885"/>
              <a:gd name="connsiteX121" fmla="*/ 44216 w 84100"/>
              <a:gd name="connsiteY121" fmla="*/ 22920 h 47885"/>
              <a:gd name="connsiteX122" fmla="*/ 42411 w 84100"/>
              <a:gd name="connsiteY122" fmla="*/ 22980 h 47885"/>
              <a:gd name="connsiteX123" fmla="*/ 42111 w 84100"/>
              <a:gd name="connsiteY123" fmla="*/ 25868 h 47885"/>
              <a:gd name="connsiteX124" fmla="*/ 40907 w 84100"/>
              <a:gd name="connsiteY124" fmla="*/ 27432 h 47885"/>
              <a:gd name="connsiteX125" fmla="*/ 40727 w 84100"/>
              <a:gd name="connsiteY125" fmla="*/ 26289 h 47885"/>
              <a:gd name="connsiteX126" fmla="*/ 35193 w 84100"/>
              <a:gd name="connsiteY126" fmla="*/ 27011 h 47885"/>
              <a:gd name="connsiteX127" fmla="*/ 35554 w 84100"/>
              <a:gd name="connsiteY127" fmla="*/ 29718 h 47885"/>
              <a:gd name="connsiteX128" fmla="*/ 36155 w 84100"/>
              <a:gd name="connsiteY128" fmla="*/ 30801 h 47885"/>
              <a:gd name="connsiteX129" fmla="*/ 31944 w 84100"/>
              <a:gd name="connsiteY129" fmla="*/ 32966 h 47885"/>
              <a:gd name="connsiteX130" fmla="*/ 30801 w 84100"/>
              <a:gd name="connsiteY130" fmla="*/ 32906 h 47885"/>
              <a:gd name="connsiteX131" fmla="*/ 28575 w 84100"/>
              <a:gd name="connsiteY131" fmla="*/ 34109 h 47885"/>
              <a:gd name="connsiteX132" fmla="*/ 28575 w 84100"/>
              <a:gd name="connsiteY132" fmla="*/ 34892 h 47885"/>
              <a:gd name="connsiteX133" fmla="*/ 27131 w 84100"/>
              <a:gd name="connsiteY133" fmla="*/ 35493 h 47885"/>
              <a:gd name="connsiteX134" fmla="*/ 27613 w 84100"/>
              <a:gd name="connsiteY134" fmla="*/ 38200 h 47885"/>
              <a:gd name="connsiteX135" fmla="*/ 28034 w 84100"/>
              <a:gd name="connsiteY135" fmla="*/ 41629 h 47885"/>
              <a:gd name="connsiteX136" fmla="*/ 26891 w 84100"/>
              <a:gd name="connsiteY136" fmla="*/ 45419 h 47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</a:cxnLst>
            <a:rect l="l" t="t" r="r" b="b"/>
            <a:pathLst>
              <a:path w="84100" h="47885">
                <a:moveTo>
                  <a:pt x="26951" y="45359"/>
                </a:moveTo>
                <a:lnTo>
                  <a:pt x="21717" y="46261"/>
                </a:lnTo>
                <a:lnTo>
                  <a:pt x="21958" y="45178"/>
                </a:lnTo>
                <a:lnTo>
                  <a:pt x="20093" y="45479"/>
                </a:lnTo>
                <a:lnTo>
                  <a:pt x="19311" y="43374"/>
                </a:lnTo>
                <a:lnTo>
                  <a:pt x="16904" y="44998"/>
                </a:lnTo>
                <a:lnTo>
                  <a:pt x="15581" y="44878"/>
                </a:lnTo>
                <a:lnTo>
                  <a:pt x="14257" y="45961"/>
                </a:lnTo>
                <a:lnTo>
                  <a:pt x="10467" y="46562"/>
                </a:lnTo>
                <a:lnTo>
                  <a:pt x="6196" y="47886"/>
                </a:lnTo>
                <a:lnTo>
                  <a:pt x="4873" y="37418"/>
                </a:lnTo>
                <a:lnTo>
                  <a:pt x="4211" y="32124"/>
                </a:lnTo>
                <a:lnTo>
                  <a:pt x="0" y="1985"/>
                </a:lnTo>
                <a:lnTo>
                  <a:pt x="1624" y="1744"/>
                </a:lnTo>
                <a:lnTo>
                  <a:pt x="1985" y="4030"/>
                </a:lnTo>
                <a:lnTo>
                  <a:pt x="4572" y="3730"/>
                </a:lnTo>
                <a:lnTo>
                  <a:pt x="5775" y="7941"/>
                </a:lnTo>
                <a:lnTo>
                  <a:pt x="6798" y="8783"/>
                </a:lnTo>
                <a:lnTo>
                  <a:pt x="6497" y="9565"/>
                </a:lnTo>
                <a:lnTo>
                  <a:pt x="10467" y="10708"/>
                </a:lnTo>
                <a:lnTo>
                  <a:pt x="12032" y="10648"/>
                </a:lnTo>
                <a:lnTo>
                  <a:pt x="11610" y="8903"/>
                </a:lnTo>
                <a:lnTo>
                  <a:pt x="13235" y="9204"/>
                </a:lnTo>
                <a:lnTo>
                  <a:pt x="15581" y="8663"/>
                </a:lnTo>
                <a:lnTo>
                  <a:pt x="15761" y="9445"/>
                </a:lnTo>
                <a:lnTo>
                  <a:pt x="17807" y="9926"/>
                </a:lnTo>
                <a:lnTo>
                  <a:pt x="18228" y="13175"/>
                </a:lnTo>
                <a:lnTo>
                  <a:pt x="12814" y="13956"/>
                </a:lnTo>
                <a:lnTo>
                  <a:pt x="13776" y="21536"/>
                </a:lnTo>
                <a:lnTo>
                  <a:pt x="14739" y="23462"/>
                </a:lnTo>
                <a:lnTo>
                  <a:pt x="14859" y="27552"/>
                </a:lnTo>
                <a:lnTo>
                  <a:pt x="18589" y="26469"/>
                </a:lnTo>
                <a:lnTo>
                  <a:pt x="19251" y="26650"/>
                </a:lnTo>
                <a:lnTo>
                  <a:pt x="19491" y="28395"/>
                </a:lnTo>
                <a:lnTo>
                  <a:pt x="23702" y="28575"/>
                </a:lnTo>
                <a:lnTo>
                  <a:pt x="23943" y="30741"/>
                </a:lnTo>
                <a:lnTo>
                  <a:pt x="25146" y="30560"/>
                </a:lnTo>
                <a:lnTo>
                  <a:pt x="25327" y="31462"/>
                </a:lnTo>
                <a:lnTo>
                  <a:pt x="29417" y="30801"/>
                </a:lnTo>
                <a:lnTo>
                  <a:pt x="29117" y="28154"/>
                </a:lnTo>
                <a:lnTo>
                  <a:pt x="27131" y="28395"/>
                </a:lnTo>
                <a:lnTo>
                  <a:pt x="27432" y="25627"/>
                </a:lnTo>
                <a:lnTo>
                  <a:pt x="26710" y="24785"/>
                </a:lnTo>
                <a:lnTo>
                  <a:pt x="28635" y="24003"/>
                </a:lnTo>
                <a:lnTo>
                  <a:pt x="28816" y="24605"/>
                </a:lnTo>
                <a:lnTo>
                  <a:pt x="32786" y="24183"/>
                </a:lnTo>
                <a:lnTo>
                  <a:pt x="32485" y="21597"/>
                </a:lnTo>
                <a:lnTo>
                  <a:pt x="35373" y="21777"/>
                </a:lnTo>
                <a:lnTo>
                  <a:pt x="38501" y="19672"/>
                </a:lnTo>
                <a:lnTo>
                  <a:pt x="38862" y="17867"/>
                </a:lnTo>
                <a:lnTo>
                  <a:pt x="41088" y="18950"/>
                </a:lnTo>
                <a:lnTo>
                  <a:pt x="40907" y="17626"/>
                </a:lnTo>
                <a:lnTo>
                  <a:pt x="43554" y="17205"/>
                </a:lnTo>
                <a:lnTo>
                  <a:pt x="43314" y="15039"/>
                </a:lnTo>
                <a:lnTo>
                  <a:pt x="41930" y="14679"/>
                </a:lnTo>
                <a:lnTo>
                  <a:pt x="41750" y="13656"/>
                </a:lnTo>
                <a:lnTo>
                  <a:pt x="43073" y="13415"/>
                </a:lnTo>
                <a:lnTo>
                  <a:pt x="42351" y="9024"/>
                </a:lnTo>
                <a:lnTo>
                  <a:pt x="41088" y="8482"/>
                </a:lnTo>
                <a:lnTo>
                  <a:pt x="40607" y="4933"/>
                </a:lnTo>
                <a:lnTo>
                  <a:pt x="41449" y="5173"/>
                </a:lnTo>
                <a:lnTo>
                  <a:pt x="41088" y="3489"/>
                </a:lnTo>
                <a:lnTo>
                  <a:pt x="42893" y="2587"/>
                </a:lnTo>
                <a:lnTo>
                  <a:pt x="41269" y="782"/>
                </a:lnTo>
                <a:lnTo>
                  <a:pt x="45299" y="0"/>
                </a:lnTo>
                <a:lnTo>
                  <a:pt x="45720" y="2827"/>
                </a:lnTo>
                <a:lnTo>
                  <a:pt x="51194" y="1985"/>
                </a:lnTo>
                <a:lnTo>
                  <a:pt x="51616" y="4572"/>
                </a:lnTo>
                <a:lnTo>
                  <a:pt x="52819" y="4391"/>
                </a:lnTo>
                <a:lnTo>
                  <a:pt x="52398" y="6196"/>
                </a:lnTo>
                <a:lnTo>
                  <a:pt x="49630" y="5655"/>
                </a:lnTo>
                <a:lnTo>
                  <a:pt x="47765" y="5956"/>
                </a:lnTo>
                <a:lnTo>
                  <a:pt x="46743" y="8362"/>
                </a:lnTo>
                <a:lnTo>
                  <a:pt x="49209" y="7881"/>
                </a:lnTo>
                <a:lnTo>
                  <a:pt x="49811" y="12032"/>
                </a:lnTo>
                <a:lnTo>
                  <a:pt x="50713" y="13054"/>
                </a:lnTo>
                <a:lnTo>
                  <a:pt x="50051" y="13656"/>
                </a:lnTo>
                <a:lnTo>
                  <a:pt x="52879" y="15641"/>
                </a:lnTo>
                <a:lnTo>
                  <a:pt x="53962" y="14197"/>
                </a:lnTo>
                <a:lnTo>
                  <a:pt x="59436" y="14317"/>
                </a:lnTo>
                <a:lnTo>
                  <a:pt x="64189" y="13776"/>
                </a:lnTo>
                <a:lnTo>
                  <a:pt x="64369" y="14739"/>
                </a:lnTo>
                <a:lnTo>
                  <a:pt x="65632" y="13536"/>
                </a:lnTo>
                <a:lnTo>
                  <a:pt x="68340" y="13175"/>
                </a:lnTo>
                <a:lnTo>
                  <a:pt x="69062" y="10768"/>
                </a:lnTo>
                <a:lnTo>
                  <a:pt x="70024" y="11550"/>
                </a:lnTo>
                <a:lnTo>
                  <a:pt x="73994" y="10588"/>
                </a:lnTo>
                <a:lnTo>
                  <a:pt x="75558" y="13475"/>
                </a:lnTo>
                <a:lnTo>
                  <a:pt x="78386" y="12934"/>
                </a:lnTo>
                <a:lnTo>
                  <a:pt x="77664" y="11430"/>
                </a:lnTo>
                <a:lnTo>
                  <a:pt x="74836" y="9385"/>
                </a:lnTo>
                <a:lnTo>
                  <a:pt x="75919" y="7881"/>
                </a:lnTo>
                <a:lnTo>
                  <a:pt x="79589" y="7279"/>
                </a:lnTo>
                <a:lnTo>
                  <a:pt x="81213" y="9505"/>
                </a:lnTo>
                <a:lnTo>
                  <a:pt x="81514" y="12513"/>
                </a:lnTo>
                <a:lnTo>
                  <a:pt x="82717" y="12332"/>
                </a:lnTo>
                <a:lnTo>
                  <a:pt x="83680" y="19250"/>
                </a:lnTo>
                <a:lnTo>
                  <a:pt x="84101" y="22018"/>
                </a:lnTo>
                <a:lnTo>
                  <a:pt x="82898" y="21536"/>
                </a:lnTo>
                <a:lnTo>
                  <a:pt x="78687" y="22078"/>
                </a:lnTo>
                <a:lnTo>
                  <a:pt x="78687" y="22800"/>
                </a:lnTo>
                <a:lnTo>
                  <a:pt x="75919" y="23221"/>
                </a:lnTo>
                <a:lnTo>
                  <a:pt x="75679" y="21115"/>
                </a:lnTo>
                <a:lnTo>
                  <a:pt x="74476" y="19551"/>
                </a:lnTo>
                <a:lnTo>
                  <a:pt x="73272" y="19311"/>
                </a:lnTo>
                <a:lnTo>
                  <a:pt x="69903" y="19611"/>
                </a:lnTo>
                <a:lnTo>
                  <a:pt x="70084" y="20333"/>
                </a:lnTo>
                <a:lnTo>
                  <a:pt x="67076" y="20393"/>
                </a:lnTo>
                <a:lnTo>
                  <a:pt x="66836" y="21236"/>
                </a:lnTo>
                <a:lnTo>
                  <a:pt x="64429" y="21837"/>
                </a:lnTo>
                <a:lnTo>
                  <a:pt x="63407" y="21837"/>
                </a:lnTo>
                <a:lnTo>
                  <a:pt x="63286" y="20634"/>
                </a:lnTo>
                <a:lnTo>
                  <a:pt x="62023" y="19732"/>
                </a:lnTo>
                <a:lnTo>
                  <a:pt x="60519" y="17205"/>
                </a:lnTo>
                <a:lnTo>
                  <a:pt x="59316" y="17987"/>
                </a:lnTo>
                <a:lnTo>
                  <a:pt x="55105" y="16904"/>
                </a:lnTo>
                <a:lnTo>
                  <a:pt x="54503" y="17386"/>
                </a:lnTo>
                <a:lnTo>
                  <a:pt x="51134" y="16423"/>
                </a:lnTo>
                <a:lnTo>
                  <a:pt x="50533" y="17446"/>
                </a:lnTo>
                <a:lnTo>
                  <a:pt x="50833" y="19732"/>
                </a:lnTo>
                <a:lnTo>
                  <a:pt x="44397" y="20815"/>
                </a:lnTo>
                <a:lnTo>
                  <a:pt x="44216" y="22920"/>
                </a:lnTo>
                <a:lnTo>
                  <a:pt x="42411" y="22980"/>
                </a:lnTo>
                <a:lnTo>
                  <a:pt x="42111" y="25868"/>
                </a:lnTo>
                <a:lnTo>
                  <a:pt x="40907" y="27432"/>
                </a:lnTo>
                <a:lnTo>
                  <a:pt x="40727" y="26289"/>
                </a:lnTo>
                <a:lnTo>
                  <a:pt x="35193" y="27011"/>
                </a:lnTo>
                <a:lnTo>
                  <a:pt x="35554" y="29718"/>
                </a:lnTo>
                <a:lnTo>
                  <a:pt x="36155" y="30801"/>
                </a:lnTo>
                <a:lnTo>
                  <a:pt x="31944" y="32966"/>
                </a:lnTo>
                <a:lnTo>
                  <a:pt x="30801" y="32906"/>
                </a:lnTo>
                <a:lnTo>
                  <a:pt x="28575" y="34109"/>
                </a:lnTo>
                <a:lnTo>
                  <a:pt x="28575" y="34892"/>
                </a:lnTo>
                <a:lnTo>
                  <a:pt x="27131" y="35493"/>
                </a:lnTo>
                <a:lnTo>
                  <a:pt x="27613" y="38200"/>
                </a:lnTo>
                <a:lnTo>
                  <a:pt x="28034" y="41629"/>
                </a:lnTo>
                <a:lnTo>
                  <a:pt x="26891" y="45419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8D11E4F4-3E3F-8AAB-A0B3-950BFA25695F}"/>
              </a:ext>
            </a:extLst>
          </p:cNvPr>
          <p:cNvSpPr/>
          <p:nvPr/>
        </p:nvSpPr>
        <p:spPr>
          <a:xfrm>
            <a:off x="5747180" y="3324303"/>
            <a:ext cx="36576" cy="29982"/>
          </a:xfrm>
          <a:custGeom>
            <a:avLst/>
            <a:gdLst>
              <a:gd name="connsiteX0" fmla="*/ 4271 w 45780"/>
              <a:gd name="connsiteY0" fmla="*/ 3309 h 38862"/>
              <a:gd name="connsiteX1" fmla="*/ 3970 w 45780"/>
              <a:gd name="connsiteY1" fmla="*/ 1023 h 38862"/>
              <a:gd name="connsiteX2" fmla="*/ 4632 w 45780"/>
              <a:gd name="connsiteY2" fmla="*/ 0 h 38862"/>
              <a:gd name="connsiteX3" fmla="*/ 7941 w 45780"/>
              <a:gd name="connsiteY3" fmla="*/ 1023 h 38862"/>
              <a:gd name="connsiteX4" fmla="*/ 8542 w 45780"/>
              <a:gd name="connsiteY4" fmla="*/ 481 h 38862"/>
              <a:gd name="connsiteX5" fmla="*/ 12874 w 45780"/>
              <a:gd name="connsiteY5" fmla="*/ 1564 h 38862"/>
              <a:gd name="connsiteX6" fmla="*/ 13956 w 45780"/>
              <a:gd name="connsiteY6" fmla="*/ 782 h 38862"/>
              <a:gd name="connsiteX7" fmla="*/ 15520 w 45780"/>
              <a:gd name="connsiteY7" fmla="*/ 3309 h 38862"/>
              <a:gd name="connsiteX8" fmla="*/ 16724 w 45780"/>
              <a:gd name="connsiteY8" fmla="*/ 4151 h 38862"/>
              <a:gd name="connsiteX9" fmla="*/ 16904 w 45780"/>
              <a:gd name="connsiteY9" fmla="*/ 5414 h 38862"/>
              <a:gd name="connsiteX10" fmla="*/ 18047 w 45780"/>
              <a:gd name="connsiteY10" fmla="*/ 5414 h 38862"/>
              <a:gd name="connsiteX11" fmla="*/ 17145 w 45780"/>
              <a:gd name="connsiteY11" fmla="*/ 8121 h 38862"/>
              <a:gd name="connsiteX12" fmla="*/ 16303 w 45780"/>
              <a:gd name="connsiteY12" fmla="*/ 8422 h 38862"/>
              <a:gd name="connsiteX13" fmla="*/ 16543 w 45780"/>
              <a:gd name="connsiteY13" fmla="*/ 9806 h 38862"/>
              <a:gd name="connsiteX14" fmla="*/ 13114 w 45780"/>
              <a:gd name="connsiteY14" fmla="*/ 9806 h 38862"/>
              <a:gd name="connsiteX15" fmla="*/ 13114 w 45780"/>
              <a:gd name="connsiteY15" fmla="*/ 9505 h 38862"/>
              <a:gd name="connsiteX16" fmla="*/ 7700 w 45780"/>
              <a:gd name="connsiteY16" fmla="*/ 10227 h 38862"/>
              <a:gd name="connsiteX17" fmla="*/ 6858 w 45780"/>
              <a:gd name="connsiteY17" fmla="*/ 12453 h 38862"/>
              <a:gd name="connsiteX18" fmla="*/ 5534 w 45780"/>
              <a:gd name="connsiteY18" fmla="*/ 12453 h 38862"/>
              <a:gd name="connsiteX19" fmla="*/ 7038 w 45780"/>
              <a:gd name="connsiteY19" fmla="*/ 21837 h 38862"/>
              <a:gd name="connsiteX20" fmla="*/ 13234 w 45780"/>
              <a:gd name="connsiteY20" fmla="*/ 20815 h 38862"/>
              <a:gd name="connsiteX21" fmla="*/ 14077 w 45780"/>
              <a:gd name="connsiteY21" fmla="*/ 20935 h 38862"/>
              <a:gd name="connsiteX22" fmla="*/ 14017 w 45780"/>
              <a:gd name="connsiteY22" fmla="*/ 19130 h 38862"/>
              <a:gd name="connsiteX23" fmla="*/ 17385 w 45780"/>
              <a:gd name="connsiteY23" fmla="*/ 18589 h 38862"/>
              <a:gd name="connsiteX24" fmla="*/ 17145 w 45780"/>
              <a:gd name="connsiteY24" fmla="*/ 17265 h 38862"/>
              <a:gd name="connsiteX25" fmla="*/ 21957 w 45780"/>
              <a:gd name="connsiteY25" fmla="*/ 16483 h 38862"/>
              <a:gd name="connsiteX26" fmla="*/ 22138 w 45780"/>
              <a:gd name="connsiteY26" fmla="*/ 13596 h 38862"/>
              <a:gd name="connsiteX27" fmla="*/ 31102 w 45780"/>
              <a:gd name="connsiteY27" fmla="*/ 12212 h 38862"/>
              <a:gd name="connsiteX28" fmla="*/ 31703 w 45780"/>
              <a:gd name="connsiteY28" fmla="*/ 16122 h 38862"/>
              <a:gd name="connsiteX29" fmla="*/ 38802 w 45780"/>
              <a:gd name="connsiteY29" fmla="*/ 12814 h 38862"/>
              <a:gd name="connsiteX30" fmla="*/ 38802 w 45780"/>
              <a:gd name="connsiteY30" fmla="*/ 12393 h 38862"/>
              <a:gd name="connsiteX31" fmla="*/ 44577 w 45780"/>
              <a:gd name="connsiteY31" fmla="*/ 11550 h 38862"/>
              <a:gd name="connsiteX32" fmla="*/ 44577 w 45780"/>
              <a:gd name="connsiteY32" fmla="*/ 14558 h 38862"/>
              <a:gd name="connsiteX33" fmla="*/ 45780 w 45780"/>
              <a:gd name="connsiteY33" fmla="*/ 22078 h 38862"/>
              <a:gd name="connsiteX34" fmla="*/ 43193 w 45780"/>
              <a:gd name="connsiteY34" fmla="*/ 22319 h 38862"/>
              <a:gd name="connsiteX35" fmla="*/ 41148 w 45780"/>
              <a:gd name="connsiteY35" fmla="*/ 23281 h 38862"/>
              <a:gd name="connsiteX36" fmla="*/ 40065 w 45780"/>
              <a:gd name="connsiteY36" fmla="*/ 27733 h 38862"/>
              <a:gd name="connsiteX37" fmla="*/ 37839 w 45780"/>
              <a:gd name="connsiteY37" fmla="*/ 28395 h 38862"/>
              <a:gd name="connsiteX38" fmla="*/ 38019 w 45780"/>
              <a:gd name="connsiteY38" fmla="*/ 29417 h 38862"/>
              <a:gd name="connsiteX39" fmla="*/ 39945 w 45780"/>
              <a:gd name="connsiteY39" fmla="*/ 29116 h 38862"/>
              <a:gd name="connsiteX40" fmla="*/ 40246 w 45780"/>
              <a:gd name="connsiteY40" fmla="*/ 30500 h 38862"/>
              <a:gd name="connsiteX41" fmla="*/ 38862 w 45780"/>
              <a:gd name="connsiteY41" fmla="*/ 30620 h 38862"/>
              <a:gd name="connsiteX42" fmla="*/ 38982 w 45780"/>
              <a:gd name="connsiteY42" fmla="*/ 32064 h 38862"/>
              <a:gd name="connsiteX43" fmla="*/ 36395 w 45780"/>
              <a:gd name="connsiteY43" fmla="*/ 32485 h 38862"/>
              <a:gd name="connsiteX44" fmla="*/ 36636 w 45780"/>
              <a:gd name="connsiteY44" fmla="*/ 36696 h 38862"/>
              <a:gd name="connsiteX45" fmla="*/ 34290 w 45780"/>
              <a:gd name="connsiteY45" fmla="*/ 36997 h 38862"/>
              <a:gd name="connsiteX46" fmla="*/ 34470 w 45780"/>
              <a:gd name="connsiteY46" fmla="*/ 38441 h 38862"/>
              <a:gd name="connsiteX47" fmla="*/ 31823 w 45780"/>
              <a:gd name="connsiteY47" fmla="*/ 38862 h 38862"/>
              <a:gd name="connsiteX48" fmla="*/ 31222 w 45780"/>
              <a:gd name="connsiteY48" fmla="*/ 37539 h 38862"/>
              <a:gd name="connsiteX49" fmla="*/ 26229 w 45780"/>
              <a:gd name="connsiteY49" fmla="*/ 38381 h 38862"/>
              <a:gd name="connsiteX50" fmla="*/ 25808 w 45780"/>
              <a:gd name="connsiteY50" fmla="*/ 35674 h 38862"/>
              <a:gd name="connsiteX51" fmla="*/ 26349 w 45780"/>
              <a:gd name="connsiteY51" fmla="*/ 34892 h 38862"/>
              <a:gd name="connsiteX52" fmla="*/ 28334 w 45780"/>
              <a:gd name="connsiteY52" fmla="*/ 34531 h 38862"/>
              <a:gd name="connsiteX53" fmla="*/ 28214 w 45780"/>
              <a:gd name="connsiteY53" fmla="*/ 33869 h 38862"/>
              <a:gd name="connsiteX54" fmla="*/ 33628 w 45780"/>
              <a:gd name="connsiteY54" fmla="*/ 32906 h 38862"/>
              <a:gd name="connsiteX55" fmla="*/ 33147 w 45780"/>
              <a:gd name="connsiteY55" fmla="*/ 29477 h 38862"/>
              <a:gd name="connsiteX56" fmla="*/ 29056 w 45780"/>
              <a:gd name="connsiteY56" fmla="*/ 30139 h 38862"/>
              <a:gd name="connsiteX57" fmla="*/ 28455 w 45780"/>
              <a:gd name="connsiteY57" fmla="*/ 26710 h 38862"/>
              <a:gd name="connsiteX58" fmla="*/ 29838 w 45780"/>
              <a:gd name="connsiteY58" fmla="*/ 26409 h 38862"/>
              <a:gd name="connsiteX59" fmla="*/ 29658 w 45780"/>
              <a:gd name="connsiteY59" fmla="*/ 25086 h 38862"/>
              <a:gd name="connsiteX60" fmla="*/ 24905 w 45780"/>
              <a:gd name="connsiteY60" fmla="*/ 25868 h 38862"/>
              <a:gd name="connsiteX61" fmla="*/ 24123 w 45780"/>
              <a:gd name="connsiteY61" fmla="*/ 26289 h 38862"/>
              <a:gd name="connsiteX62" fmla="*/ 24845 w 45780"/>
              <a:gd name="connsiteY62" fmla="*/ 30199 h 38862"/>
              <a:gd name="connsiteX63" fmla="*/ 24304 w 45780"/>
              <a:gd name="connsiteY63" fmla="*/ 30801 h 38862"/>
              <a:gd name="connsiteX64" fmla="*/ 22198 w 45780"/>
              <a:gd name="connsiteY64" fmla="*/ 30620 h 38862"/>
              <a:gd name="connsiteX65" fmla="*/ 20393 w 45780"/>
              <a:gd name="connsiteY65" fmla="*/ 29177 h 38862"/>
              <a:gd name="connsiteX66" fmla="*/ 16724 w 45780"/>
              <a:gd name="connsiteY66" fmla="*/ 30079 h 38862"/>
              <a:gd name="connsiteX67" fmla="*/ 16122 w 45780"/>
              <a:gd name="connsiteY67" fmla="*/ 26650 h 38862"/>
              <a:gd name="connsiteX68" fmla="*/ 13415 w 45780"/>
              <a:gd name="connsiteY68" fmla="*/ 27492 h 38862"/>
              <a:gd name="connsiteX69" fmla="*/ 12032 w 45780"/>
              <a:gd name="connsiteY69" fmla="*/ 26650 h 38862"/>
              <a:gd name="connsiteX70" fmla="*/ 11430 w 45780"/>
              <a:gd name="connsiteY70" fmla="*/ 23762 h 38862"/>
              <a:gd name="connsiteX71" fmla="*/ 8121 w 45780"/>
              <a:gd name="connsiteY71" fmla="*/ 24364 h 38862"/>
              <a:gd name="connsiteX72" fmla="*/ 8362 w 45780"/>
              <a:gd name="connsiteY72" fmla="*/ 26169 h 38862"/>
              <a:gd name="connsiteX73" fmla="*/ 9444 w 45780"/>
              <a:gd name="connsiteY73" fmla="*/ 28455 h 38862"/>
              <a:gd name="connsiteX74" fmla="*/ 9866 w 45780"/>
              <a:gd name="connsiteY74" fmla="*/ 31463 h 38862"/>
              <a:gd name="connsiteX75" fmla="*/ 4572 w 45780"/>
              <a:gd name="connsiteY75" fmla="*/ 32064 h 38862"/>
              <a:gd name="connsiteX76" fmla="*/ 4271 w 45780"/>
              <a:gd name="connsiteY76" fmla="*/ 30861 h 38862"/>
              <a:gd name="connsiteX77" fmla="*/ 3008 w 45780"/>
              <a:gd name="connsiteY77" fmla="*/ 30921 h 38862"/>
              <a:gd name="connsiteX78" fmla="*/ 3309 w 45780"/>
              <a:gd name="connsiteY78" fmla="*/ 27071 h 38862"/>
              <a:gd name="connsiteX79" fmla="*/ 3790 w 45780"/>
              <a:gd name="connsiteY79" fmla="*/ 26469 h 38862"/>
              <a:gd name="connsiteX80" fmla="*/ 2587 w 45780"/>
              <a:gd name="connsiteY80" fmla="*/ 25086 h 38862"/>
              <a:gd name="connsiteX81" fmla="*/ 1985 w 45780"/>
              <a:gd name="connsiteY81" fmla="*/ 22680 h 38862"/>
              <a:gd name="connsiteX82" fmla="*/ 481 w 45780"/>
              <a:gd name="connsiteY82" fmla="*/ 21657 h 38862"/>
              <a:gd name="connsiteX83" fmla="*/ 0 w 45780"/>
              <a:gd name="connsiteY83" fmla="*/ 20273 h 38862"/>
              <a:gd name="connsiteX84" fmla="*/ 1384 w 45780"/>
              <a:gd name="connsiteY84" fmla="*/ 19972 h 38862"/>
              <a:gd name="connsiteX85" fmla="*/ 1083 w 45780"/>
              <a:gd name="connsiteY85" fmla="*/ 18288 h 38862"/>
              <a:gd name="connsiteX86" fmla="*/ 2226 w 45780"/>
              <a:gd name="connsiteY86" fmla="*/ 17085 h 38862"/>
              <a:gd name="connsiteX87" fmla="*/ 3549 w 45780"/>
              <a:gd name="connsiteY87" fmla="*/ 16844 h 38862"/>
              <a:gd name="connsiteX88" fmla="*/ 3008 w 45780"/>
              <a:gd name="connsiteY88" fmla="*/ 14017 h 38862"/>
              <a:gd name="connsiteX89" fmla="*/ 2286 w 45780"/>
              <a:gd name="connsiteY89" fmla="*/ 8362 h 38862"/>
              <a:gd name="connsiteX90" fmla="*/ 4933 w 45780"/>
              <a:gd name="connsiteY90" fmla="*/ 7941 h 38862"/>
              <a:gd name="connsiteX91" fmla="*/ 4331 w 45780"/>
              <a:gd name="connsiteY91" fmla="*/ 3309 h 38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5780" h="38862">
                <a:moveTo>
                  <a:pt x="4271" y="3309"/>
                </a:moveTo>
                <a:lnTo>
                  <a:pt x="3970" y="1023"/>
                </a:lnTo>
                <a:lnTo>
                  <a:pt x="4632" y="0"/>
                </a:lnTo>
                <a:lnTo>
                  <a:pt x="7941" y="1023"/>
                </a:lnTo>
                <a:lnTo>
                  <a:pt x="8542" y="481"/>
                </a:lnTo>
                <a:lnTo>
                  <a:pt x="12874" y="1564"/>
                </a:lnTo>
                <a:lnTo>
                  <a:pt x="13956" y="782"/>
                </a:lnTo>
                <a:lnTo>
                  <a:pt x="15520" y="3309"/>
                </a:lnTo>
                <a:lnTo>
                  <a:pt x="16724" y="4151"/>
                </a:lnTo>
                <a:lnTo>
                  <a:pt x="16904" y="5414"/>
                </a:lnTo>
                <a:lnTo>
                  <a:pt x="18047" y="5414"/>
                </a:lnTo>
                <a:lnTo>
                  <a:pt x="17145" y="8121"/>
                </a:lnTo>
                <a:lnTo>
                  <a:pt x="16303" y="8422"/>
                </a:lnTo>
                <a:lnTo>
                  <a:pt x="16543" y="9806"/>
                </a:lnTo>
                <a:lnTo>
                  <a:pt x="13114" y="9806"/>
                </a:lnTo>
                <a:lnTo>
                  <a:pt x="13114" y="9505"/>
                </a:lnTo>
                <a:lnTo>
                  <a:pt x="7700" y="10227"/>
                </a:lnTo>
                <a:lnTo>
                  <a:pt x="6858" y="12453"/>
                </a:lnTo>
                <a:lnTo>
                  <a:pt x="5534" y="12453"/>
                </a:lnTo>
                <a:lnTo>
                  <a:pt x="7038" y="21837"/>
                </a:lnTo>
                <a:lnTo>
                  <a:pt x="13234" y="20815"/>
                </a:lnTo>
                <a:lnTo>
                  <a:pt x="14077" y="20935"/>
                </a:lnTo>
                <a:lnTo>
                  <a:pt x="14017" y="19130"/>
                </a:lnTo>
                <a:lnTo>
                  <a:pt x="17385" y="18589"/>
                </a:lnTo>
                <a:lnTo>
                  <a:pt x="17145" y="17265"/>
                </a:lnTo>
                <a:lnTo>
                  <a:pt x="21957" y="16483"/>
                </a:lnTo>
                <a:lnTo>
                  <a:pt x="22138" y="13596"/>
                </a:lnTo>
                <a:lnTo>
                  <a:pt x="31102" y="12212"/>
                </a:lnTo>
                <a:lnTo>
                  <a:pt x="31703" y="16122"/>
                </a:lnTo>
                <a:lnTo>
                  <a:pt x="38802" y="12814"/>
                </a:lnTo>
                <a:lnTo>
                  <a:pt x="38802" y="12393"/>
                </a:lnTo>
                <a:lnTo>
                  <a:pt x="44577" y="11550"/>
                </a:lnTo>
                <a:lnTo>
                  <a:pt x="44577" y="14558"/>
                </a:lnTo>
                <a:lnTo>
                  <a:pt x="45780" y="22078"/>
                </a:lnTo>
                <a:lnTo>
                  <a:pt x="43193" y="22319"/>
                </a:lnTo>
                <a:lnTo>
                  <a:pt x="41148" y="23281"/>
                </a:lnTo>
                <a:lnTo>
                  <a:pt x="40065" y="27733"/>
                </a:lnTo>
                <a:lnTo>
                  <a:pt x="37839" y="28395"/>
                </a:lnTo>
                <a:lnTo>
                  <a:pt x="38019" y="29417"/>
                </a:lnTo>
                <a:lnTo>
                  <a:pt x="39945" y="29116"/>
                </a:lnTo>
                <a:lnTo>
                  <a:pt x="40246" y="30500"/>
                </a:lnTo>
                <a:lnTo>
                  <a:pt x="38862" y="30620"/>
                </a:lnTo>
                <a:lnTo>
                  <a:pt x="38982" y="32064"/>
                </a:lnTo>
                <a:lnTo>
                  <a:pt x="36395" y="32485"/>
                </a:lnTo>
                <a:lnTo>
                  <a:pt x="36636" y="36696"/>
                </a:lnTo>
                <a:lnTo>
                  <a:pt x="34290" y="36997"/>
                </a:lnTo>
                <a:lnTo>
                  <a:pt x="34470" y="38441"/>
                </a:lnTo>
                <a:lnTo>
                  <a:pt x="31823" y="38862"/>
                </a:lnTo>
                <a:lnTo>
                  <a:pt x="31222" y="37539"/>
                </a:lnTo>
                <a:lnTo>
                  <a:pt x="26229" y="38381"/>
                </a:lnTo>
                <a:lnTo>
                  <a:pt x="25808" y="35674"/>
                </a:lnTo>
                <a:lnTo>
                  <a:pt x="26349" y="34892"/>
                </a:lnTo>
                <a:lnTo>
                  <a:pt x="28334" y="34531"/>
                </a:lnTo>
                <a:lnTo>
                  <a:pt x="28214" y="33869"/>
                </a:lnTo>
                <a:lnTo>
                  <a:pt x="33628" y="32906"/>
                </a:lnTo>
                <a:lnTo>
                  <a:pt x="33147" y="29477"/>
                </a:lnTo>
                <a:lnTo>
                  <a:pt x="29056" y="30139"/>
                </a:lnTo>
                <a:lnTo>
                  <a:pt x="28455" y="26710"/>
                </a:lnTo>
                <a:lnTo>
                  <a:pt x="29838" y="26409"/>
                </a:lnTo>
                <a:lnTo>
                  <a:pt x="29658" y="25086"/>
                </a:lnTo>
                <a:lnTo>
                  <a:pt x="24905" y="25868"/>
                </a:lnTo>
                <a:lnTo>
                  <a:pt x="24123" y="26289"/>
                </a:lnTo>
                <a:lnTo>
                  <a:pt x="24845" y="30199"/>
                </a:lnTo>
                <a:lnTo>
                  <a:pt x="24304" y="30801"/>
                </a:lnTo>
                <a:lnTo>
                  <a:pt x="22198" y="30620"/>
                </a:lnTo>
                <a:lnTo>
                  <a:pt x="20393" y="29177"/>
                </a:lnTo>
                <a:lnTo>
                  <a:pt x="16724" y="30079"/>
                </a:lnTo>
                <a:lnTo>
                  <a:pt x="16122" y="26650"/>
                </a:lnTo>
                <a:lnTo>
                  <a:pt x="13415" y="27492"/>
                </a:lnTo>
                <a:lnTo>
                  <a:pt x="12032" y="26650"/>
                </a:lnTo>
                <a:lnTo>
                  <a:pt x="11430" y="23762"/>
                </a:lnTo>
                <a:lnTo>
                  <a:pt x="8121" y="24364"/>
                </a:lnTo>
                <a:lnTo>
                  <a:pt x="8362" y="26169"/>
                </a:lnTo>
                <a:lnTo>
                  <a:pt x="9444" y="28455"/>
                </a:lnTo>
                <a:lnTo>
                  <a:pt x="9866" y="31463"/>
                </a:lnTo>
                <a:lnTo>
                  <a:pt x="4572" y="32064"/>
                </a:lnTo>
                <a:lnTo>
                  <a:pt x="4271" y="30861"/>
                </a:lnTo>
                <a:lnTo>
                  <a:pt x="3008" y="30921"/>
                </a:lnTo>
                <a:lnTo>
                  <a:pt x="3309" y="27071"/>
                </a:lnTo>
                <a:lnTo>
                  <a:pt x="3790" y="26469"/>
                </a:lnTo>
                <a:lnTo>
                  <a:pt x="2587" y="25086"/>
                </a:lnTo>
                <a:lnTo>
                  <a:pt x="1985" y="22680"/>
                </a:lnTo>
                <a:lnTo>
                  <a:pt x="481" y="21657"/>
                </a:lnTo>
                <a:lnTo>
                  <a:pt x="0" y="20273"/>
                </a:lnTo>
                <a:lnTo>
                  <a:pt x="1384" y="19972"/>
                </a:lnTo>
                <a:lnTo>
                  <a:pt x="1083" y="18288"/>
                </a:lnTo>
                <a:lnTo>
                  <a:pt x="2226" y="17085"/>
                </a:lnTo>
                <a:lnTo>
                  <a:pt x="3549" y="16844"/>
                </a:lnTo>
                <a:lnTo>
                  <a:pt x="3008" y="14017"/>
                </a:lnTo>
                <a:lnTo>
                  <a:pt x="2286" y="8362"/>
                </a:lnTo>
                <a:lnTo>
                  <a:pt x="4933" y="7941"/>
                </a:lnTo>
                <a:lnTo>
                  <a:pt x="4331" y="3309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" name="Freeform: Shape 155" title="IL-5">
            <a:extLst>
              <a:ext uri="{FF2B5EF4-FFF2-40B4-BE49-F238E27FC236}">
                <a16:creationId xmlns:a16="http://schemas.microsoft.com/office/drawing/2014/main" id="{B732DAEF-7AA5-DB2D-BD23-C1A5F3159510}"/>
              </a:ext>
            </a:extLst>
          </p:cNvPr>
          <p:cNvSpPr/>
          <p:nvPr/>
        </p:nvSpPr>
        <p:spPr>
          <a:xfrm>
            <a:off x="5710989" y="3286896"/>
            <a:ext cx="74209" cy="41399"/>
          </a:xfrm>
          <a:custGeom>
            <a:avLst/>
            <a:gdLst>
              <a:gd name="connsiteX0" fmla="*/ 92824 w 92883"/>
              <a:gd name="connsiteY0" fmla="*/ 52698 h 53660"/>
              <a:gd name="connsiteX1" fmla="*/ 91139 w 92883"/>
              <a:gd name="connsiteY1" fmla="*/ 53661 h 53660"/>
              <a:gd name="connsiteX2" fmla="*/ 90898 w 92883"/>
              <a:gd name="connsiteY2" fmla="*/ 52097 h 53660"/>
              <a:gd name="connsiteX3" fmla="*/ 89395 w 92883"/>
              <a:gd name="connsiteY3" fmla="*/ 50894 h 53660"/>
              <a:gd name="connsiteX4" fmla="*/ 89395 w 92883"/>
              <a:gd name="connsiteY4" fmla="*/ 49871 h 53660"/>
              <a:gd name="connsiteX5" fmla="*/ 87891 w 92883"/>
              <a:gd name="connsiteY5" fmla="*/ 49871 h 53660"/>
              <a:gd name="connsiteX6" fmla="*/ 88131 w 92883"/>
              <a:gd name="connsiteY6" fmla="*/ 51856 h 53660"/>
              <a:gd name="connsiteX7" fmla="*/ 84161 w 92883"/>
              <a:gd name="connsiteY7" fmla="*/ 52458 h 53660"/>
              <a:gd name="connsiteX8" fmla="*/ 83860 w 92883"/>
              <a:gd name="connsiteY8" fmla="*/ 51074 h 53660"/>
              <a:gd name="connsiteX9" fmla="*/ 82477 w 92883"/>
              <a:gd name="connsiteY9" fmla="*/ 51315 h 53660"/>
              <a:gd name="connsiteX10" fmla="*/ 81394 w 92883"/>
              <a:gd name="connsiteY10" fmla="*/ 44457 h 53660"/>
              <a:gd name="connsiteX11" fmla="*/ 80311 w 92883"/>
              <a:gd name="connsiteY11" fmla="*/ 44577 h 53660"/>
              <a:gd name="connsiteX12" fmla="*/ 80010 w 92883"/>
              <a:gd name="connsiteY12" fmla="*/ 41569 h 53660"/>
              <a:gd name="connsiteX13" fmla="*/ 78386 w 92883"/>
              <a:gd name="connsiteY13" fmla="*/ 39343 h 53660"/>
              <a:gd name="connsiteX14" fmla="*/ 74656 w 92883"/>
              <a:gd name="connsiteY14" fmla="*/ 39945 h 53660"/>
              <a:gd name="connsiteX15" fmla="*/ 73633 w 92883"/>
              <a:gd name="connsiteY15" fmla="*/ 41449 h 53660"/>
              <a:gd name="connsiteX16" fmla="*/ 76461 w 92883"/>
              <a:gd name="connsiteY16" fmla="*/ 43494 h 53660"/>
              <a:gd name="connsiteX17" fmla="*/ 77183 w 92883"/>
              <a:gd name="connsiteY17" fmla="*/ 44998 h 53660"/>
              <a:gd name="connsiteX18" fmla="*/ 74355 w 92883"/>
              <a:gd name="connsiteY18" fmla="*/ 45600 h 53660"/>
              <a:gd name="connsiteX19" fmla="*/ 72851 w 92883"/>
              <a:gd name="connsiteY19" fmla="*/ 42652 h 53660"/>
              <a:gd name="connsiteX20" fmla="*/ 68821 w 92883"/>
              <a:gd name="connsiteY20" fmla="*/ 43614 h 53660"/>
              <a:gd name="connsiteX21" fmla="*/ 67858 w 92883"/>
              <a:gd name="connsiteY21" fmla="*/ 42832 h 53660"/>
              <a:gd name="connsiteX22" fmla="*/ 67136 w 92883"/>
              <a:gd name="connsiteY22" fmla="*/ 45239 h 53660"/>
              <a:gd name="connsiteX23" fmla="*/ 64429 w 92883"/>
              <a:gd name="connsiteY23" fmla="*/ 45660 h 53660"/>
              <a:gd name="connsiteX24" fmla="*/ 63166 w 92883"/>
              <a:gd name="connsiteY24" fmla="*/ 46863 h 53660"/>
              <a:gd name="connsiteX25" fmla="*/ 62986 w 92883"/>
              <a:gd name="connsiteY25" fmla="*/ 45840 h 53660"/>
              <a:gd name="connsiteX26" fmla="*/ 58233 w 92883"/>
              <a:gd name="connsiteY26" fmla="*/ 46382 h 53660"/>
              <a:gd name="connsiteX27" fmla="*/ 52698 w 92883"/>
              <a:gd name="connsiteY27" fmla="*/ 46261 h 53660"/>
              <a:gd name="connsiteX28" fmla="*/ 51676 w 92883"/>
              <a:gd name="connsiteY28" fmla="*/ 47705 h 53660"/>
              <a:gd name="connsiteX29" fmla="*/ 48848 w 92883"/>
              <a:gd name="connsiteY29" fmla="*/ 45660 h 53660"/>
              <a:gd name="connsiteX30" fmla="*/ 49450 w 92883"/>
              <a:gd name="connsiteY30" fmla="*/ 45058 h 53660"/>
              <a:gd name="connsiteX31" fmla="*/ 48608 w 92883"/>
              <a:gd name="connsiteY31" fmla="*/ 44096 h 53660"/>
              <a:gd name="connsiteX32" fmla="*/ 48006 w 92883"/>
              <a:gd name="connsiteY32" fmla="*/ 39885 h 53660"/>
              <a:gd name="connsiteX33" fmla="*/ 45479 w 92883"/>
              <a:gd name="connsiteY33" fmla="*/ 40366 h 53660"/>
              <a:gd name="connsiteX34" fmla="*/ 46562 w 92883"/>
              <a:gd name="connsiteY34" fmla="*/ 37960 h 53660"/>
              <a:gd name="connsiteX35" fmla="*/ 48427 w 92883"/>
              <a:gd name="connsiteY35" fmla="*/ 37719 h 53660"/>
              <a:gd name="connsiteX36" fmla="*/ 51194 w 92883"/>
              <a:gd name="connsiteY36" fmla="*/ 38321 h 53660"/>
              <a:gd name="connsiteX37" fmla="*/ 54443 w 92883"/>
              <a:gd name="connsiteY37" fmla="*/ 38681 h 53660"/>
              <a:gd name="connsiteX38" fmla="*/ 55466 w 92883"/>
              <a:gd name="connsiteY38" fmla="*/ 39584 h 53660"/>
              <a:gd name="connsiteX39" fmla="*/ 55646 w 92883"/>
              <a:gd name="connsiteY39" fmla="*/ 43013 h 53660"/>
              <a:gd name="connsiteX40" fmla="*/ 57812 w 92883"/>
              <a:gd name="connsiteY40" fmla="*/ 42893 h 53660"/>
              <a:gd name="connsiteX41" fmla="*/ 57812 w 92883"/>
              <a:gd name="connsiteY41" fmla="*/ 43915 h 53660"/>
              <a:gd name="connsiteX42" fmla="*/ 59737 w 92883"/>
              <a:gd name="connsiteY42" fmla="*/ 43675 h 53660"/>
              <a:gd name="connsiteX43" fmla="*/ 60278 w 92883"/>
              <a:gd name="connsiteY43" fmla="*/ 42832 h 53660"/>
              <a:gd name="connsiteX44" fmla="*/ 59797 w 92883"/>
              <a:gd name="connsiteY44" fmla="*/ 39464 h 53660"/>
              <a:gd name="connsiteX45" fmla="*/ 59015 w 92883"/>
              <a:gd name="connsiteY45" fmla="*/ 38020 h 53660"/>
              <a:gd name="connsiteX46" fmla="*/ 56488 w 92883"/>
              <a:gd name="connsiteY46" fmla="*/ 38441 h 53660"/>
              <a:gd name="connsiteX47" fmla="*/ 53841 w 92883"/>
              <a:gd name="connsiteY47" fmla="*/ 34711 h 53660"/>
              <a:gd name="connsiteX48" fmla="*/ 53480 w 92883"/>
              <a:gd name="connsiteY48" fmla="*/ 32666 h 53660"/>
              <a:gd name="connsiteX49" fmla="*/ 52638 w 92883"/>
              <a:gd name="connsiteY49" fmla="*/ 32064 h 53660"/>
              <a:gd name="connsiteX50" fmla="*/ 51435 w 92883"/>
              <a:gd name="connsiteY50" fmla="*/ 29116 h 53660"/>
              <a:gd name="connsiteX51" fmla="*/ 49811 w 92883"/>
              <a:gd name="connsiteY51" fmla="*/ 29417 h 53660"/>
              <a:gd name="connsiteX52" fmla="*/ 49330 w 92883"/>
              <a:gd name="connsiteY52" fmla="*/ 28455 h 53660"/>
              <a:gd name="connsiteX53" fmla="*/ 48126 w 92883"/>
              <a:gd name="connsiteY53" fmla="*/ 28876 h 53660"/>
              <a:gd name="connsiteX54" fmla="*/ 46322 w 92883"/>
              <a:gd name="connsiteY54" fmla="*/ 28274 h 53660"/>
              <a:gd name="connsiteX55" fmla="*/ 45961 w 92883"/>
              <a:gd name="connsiteY55" fmla="*/ 29116 h 53660"/>
              <a:gd name="connsiteX56" fmla="*/ 36335 w 92883"/>
              <a:gd name="connsiteY56" fmla="*/ 30500 h 53660"/>
              <a:gd name="connsiteX57" fmla="*/ 34831 w 92883"/>
              <a:gd name="connsiteY57" fmla="*/ 28996 h 53660"/>
              <a:gd name="connsiteX58" fmla="*/ 34470 w 92883"/>
              <a:gd name="connsiteY58" fmla="*/ 27793 h 53660"/>
              <a:gd name="connsiteX59" fmla="*/ 32365 w 92883"/>
              <a:gd name="connsiteY59" fmla="*/ 11310 h 53660"/>
              <a:gd name="connsiteX60" fmla="*/ 24304 w 92883"/>
              <a:gd name="connsiteY60" fmla="*/ 12453 h 53660"/>
              <a:gd name="connsiteX61" fmla="*/ 24665 w 92883"/>
              <a:gd name="connsiteY61" fmla="*/ 15461 h 53660"/>
              <a:gd name="connsiteX62" fmla="*/ 25868 w 92883"/>
              <a:gd name="connsiteY62" fmla="*/ 14979 h 53660"/>
              <a:gd name="connsiteX63" fmla="*/ 28695 w 92883"/>
              <a:gd name="connsiteY63" fmla="*/ 14558 h 53660"/>
              <a:gd name="connsiteX64" fmla="*/ 30079 w 92883"/>
              <a:gd name="connsiteY64" fmla="*/ 15100 h 53660"/>
              <a:gd name="connsiteX65" fmla="*/ 30861 w 92883"/>
              <a:gd name="connsiteY65" fmla="*/ 20634 h 53660"/>
              <a:gd name="connsiteX66" fmla="*/ 29538 w 92883"/>
              <a:gd name="connsiteY66" fmla="*/ 21236 h 53660"/>
              <a:gd name="connsiteX67" fmla="*/ 26831 w 92883"/>
              <a:gd name="connsiteY67" fmla="*/ 21537 h 53660"/>
              <a:gd name="connsiteX68" fmla="*/ 27011 w 92883"/>
              <a:gd name="connsiteY68" fmla="*/ 23221 h 53660"/>
              <a:gd name="connsiteX69" fmla="*/ 25748 w 92883"/>
              <a:gd name="connsiteY69" fmla="*/ 23402 h 53660"/>
              <a:gd name="connsiteX70" fmla="*/ 26048 w 92883"/>
              <a:gd name="connsiteY70" fmla="*/ 25026 h 53660"/>
              <a:gd name="connsiteX71" fmla="*/ 23883 w 92883"/>
              <a:gd name="connsiteY71" fmla="*/ 25627 h 53660"/>
              <a:gd name="connsiteX72" fmla="*/ 24003 w 92883"/>
              <a:gd name="connsiteY72" fmla="*/ 26830 h 53660"/>
              <a:gd name="connsiteX73" fmla="*/ 26048 w 92883"/>
              <a:gd name="connsiteY73" fmla="*/ 27312 h 53660"/>
              <a:gd name="connsiteX74" fmla="*/ 26530 w 92883"/>
              <a:gd name="connsiteY74" fmla="*/ 28816 h 53660"/>
              <a:gd name="connsiteX75" fmla="*/ 22740 w 92883"/>
              <a:gd name="connsiteY75" fmla="*/ 29297 h 53660"/>
              <a:gd name="connsiteX76" fmla="*/ 23642 w 92883"/>
              <a:gd name="connsiteY76" fmla="*/ 30981 h 53660"/>
              <a:gd name="connsiteX77" fmla="*/ 21837 w 92883"/>
              <a:gd name="connsiteY77" fmla="*/ 31824 h 53660"/>
              <a:gd name="connsiteX78" fmla="*/ 21837 w 92883"/>
              <a:gd name="connsiteY78" fmla="*/ 32726 h 53660"/>
              <a:gd name="connsiteX79" fmla="*/ 18950 w 92883"/>
              <a:gd name="connsiteY79" fmla="*/ 32365 h 53660"/>
              <a:gd name="connsiteX80" fmla="*/ 18047 w 92883"/>
              <a:gd name="connsiteY80" fmla="*/ 30801 h 53660"/>
              <a:gd name="connsiteX81" fmla="*/ 18288 w 92883"/>
              <a:gd name="connsiteY81" fmla="*/ 29898 h 53660"/>
              <a:gd name="connsiteX82" fmla="*/ 17566 w 92883"/>
              <a:gd name="connsiteY82" fmla="*/ 24665 h 53660"/>
              <a:gd name="connsiteX83" fmla="*/ 16844 w 92883"/>
              <a:gd name="connsiteY83" fmla="*/ 24304 h 53660"/>
              <a:gd name="connsiteX84" fmla="*/ 16423 w 92883"/>
              <a:gd name="connsiteY84" fmla="*/ 22439 h 53660"/>
              <a:gd name="connsiteX85" fmla="*/ 17205 w 92883"/>
              <a:gd name="connsiteY85" fmla="*/ 21657 h 53660"/>
              <a:gd name="connsiteX86" fmla="*/ 9806 w 92883"/>
              <a:gd name="connsiteY86" fmla="*/ 22680 h 53660"/>
              <a:gd name="connsiteX87" fmla="*/ 9084 w 92883"/>
              <a:gd name="connsiteY87" fmla="*/ 22680 h 53660"/>
              <a:gd name="connsiteX88" fmla="*/ 8061 w 92883"/>
              <a:gd name="connsiteY88" fmla="*/ 25086 h 53660"/>
              <a:gd name="connsiteX89" fmla="*/ 6136 w 92883"/>
              <a:gd name="connsiteY89" fmla="*/ 25928 h 53660"/>
              <a:gd name="connsiteX90" fmla="*/ 4151 w 92883"/>
              <a:gd name="connsiteY90" fmla="*/ 26229 h 53660"/>
              <a:gd name="connsiteX91" fmla="*/ 4151 w 92883"/>
              <a:gd name="connsiteY91" fmla="*/ 26951 h 53660"/>
              <a:gd name="connsiteX92" fmla="*/ 1564 w 92883"/>
              <a:gd name="connsiteY92" fmla="*/ 27252 h 53660"/>
              <a:gd name="connsiteX93" fmla="*/ 0 w 92883"/>
              <a:gd name="connsiteY93" fmla="*/ 15461 h 53660"/>
              <a:gd name="connsiteX94" fmla="*/ 5294 w 92883"/>
              <a:gd name="connsiteY94" fmla="*/ 14859 h 53660"/>
              <a:gd name="connsiteX95" fmla="*/ 4151 w 92883"/>
              <a:gd name="connsiteY95" fmla="*/ 5595 h 53660"/>
              <a:gd name="connsiteX96" fmla="*/ 4692 w 92883"/>
              <a:gd name="connsiteY96" fmla="*/ 4753 h 53660"/>
              <a:gd name="connsiteX97" fmla="*/ 6196 w 92883"/>
              <a:gd name="connsiteY97" fmla="*/ 4632 h 53660"/>
              <a:gd name="connsiteX98" fmla="*/ 7881 w 92883"/>
              <a:gd name="connsiteY98" fmla="*/ 3188 h 53660"/>
              <a:gd name="connsiteX99" fmla="*/ 18047 w 92883"/>
              <a:gd name="connsiteY99" fmla="*/ 1985 h 53660"/>
              <a:gd name="connsiteX100" fmla="*/ 19732 w 92883"/>
              <a:gd name="connsiteY100" fmla="*/ 963 h 53660"/>
              <a:gd name="connsiteX101" fmla="*/ 21236 w 92883"/>
              <a:gd name="connsiteY101" fmla="*/ 1083 h 53660"/>
              <a:gd name="connsiteX102" fmla="*/ 22078 w 92883"/>
              <a:gd name="connsiteY102" fmla="*/ 60 h 53660"/>
              <a:gd name="connsiteX103" fmla="*/ 23281 w 92883"/>
              <a:gd name="connsiteY103" fmla="*/ 0 h 53660"/>
              <a:gd name="connsiteX104" fmla="*/ 23883 w 92883"/>
              <a:gd name="connsiteY104" fmla="*/ 4091 h 53660"/>
              <a:gd name="connsiteX105" fmla="*/ 31282 w 92883"/>
              <a:gd name="connsiteY105" fmla="*/ 3128 h 53660"/>
              <a:gd name="connsiteX106" fmla="*/ 31643 w 92883"/>
              <a:gd name="connsiteY106" fmla="*/ 5835 h 53660"/>
              <a:gd name="connsiteX107" fmla="*/ 33688 w 92883"/>
              <a:gd name="connsiteY107" fmla="*/ 5595 h 53660"/>
              <a:gd name="connsiteX108" fmla="*/ 33508 w 92883"/>
              <a:gd name="connsiteY108" fmla="*/ 8362 h 53660"/>
              <a:gd name="connsiteX109" fmla="*/ 34711 w 92883"/>
              <a:gd name="connsiteY109" fmla="*/ 8242 h 53660"/>
              <a:gd name="connsiteX110" fmla="*/ 35012 w 92883"/>
              <a:gd name="connsiteY110" fmla="*/ 11009 h 53660"/>
              <a:gd name="connsiteX111" fmla="*/ 35974 w 92883"/>
              <a:gd name="connsiteY111" fmla="*/ 11189 h 53660"/>
              <a:gd name="connsiteX112" fmla="*/ 35192 w 92883"/>
              <a:gd name="connsiteY112" fmla="*/ 12393 h 53660"/>
              <a:gd name="connsiteX113" fmla="*/ 36095 w 92883"/>
              <a:gd name="connsiteY113" fmla="*/ 13596 h 53660"/>
              <a:gd name="connsiteX114" fmla="*/ 36696 w 92883"/>
              <a:gd name="connsiteY114" fmla="*/ 18649 h 53660"/>
              <a:gd name="connsiteX115" fmla="*/ 41268 w 92883"/>
              <a:gd name="connsiteY115" fmla="*/ 21898 h 53660"/>
              <a:gd name="connsiteX116" fmla="*/ 43675 w 92883"/>
              <a:gd name="connsiteY116" fmla="*/ 23883 h 53660"/>
              <a:gd name="connsiteX117" fmla="*/ 47645 w 92883"/>
              <a:gd name="connsiteY117" fmla="*/ 23281 h 53660"/>
              <a:gd name="connsiteX118" fmla="*/ 49690 w 92883"/>
              <a:gd name="connsiteY118" fmla="*/ 24484 h 53660"/>
              <a:gd name="connsiteX119" fmla="*/ 50112 w 92883"/>
              <a:gd name="connsiteY119" fmla="*/ 25868 h 53660"/>
              <a:gd name="connsiteX120" fmla="*/ 53841 w 92883"/>
              <a:gd name="connsiteY120" fmla="*/ 25326 h 53660"/>
              <a:gd name="connsiteX121" fmla="*/ 54804 w 92883"/>
              <a:gd name="connsiteY121" fmla="*/ 23522 h 53660"/>
              <a:gd name="connsiteX122" fmla="*/ 56127 w 92883"/>
              <a:gd name="connsiteY122" fmla="*/ 25026 h 53660"/>
              <a:gd name="connsiteX123" fmla="*/ 57270 w 92883"/>
              <a:gd name="connsiteY123" fmla="*/ 24905 h 53660"/>
              <a:gd name="connsiteX124" fmla="*/ 57812 w 92883"/>
              <a:gd name="connsiteY124" fmla="*/ 29056 h 53660"/>
              <a:gd name="connsiteX125" fmla="*/ 59316 w 92883"/>
              <a:gd name="connsiteY125" fmla="*/ 29538 h 53660"/>
              <a:gd name="connsiteX126" fmla="*/ 55345 w 92883"/>
              <a:gd name="connsiteY126" fmla="*/ 30259 h 53660"/>
              <a:gd name="connsiteX127" fmla="*/ 55646 w 92883"/>
              <a:gd name="connsiteY127" fmla="*/ 32666 h 53660"/>
              <a:gd name="connsiteX128" fmla="*/ 58173 w 92883"/>
              <a:gd name="connsiteY128" fmla="*/ 34170 h 53660"/>
              <a:gd name="connsiteX129" fmla="*/ 58474 w 92883"/>
              <a:gd name="connsiteY129" fmla="*/ 35253 h 53660"/>
              <a:gd name="connsiteX130" fmla="*/ 61361 w 92883"/>
              <a:gd name="connsiteY130" fmla="*/ 34771 h 53660"/>
              <a:gd name="connsiteX131" fmla="*/ 61361 w 92883"/>
              <a:gd name="connsiteY131" fmla="*/ 35794 h 53660"/>
              <a:gd name="connsiteX132" fmla="*/ 63467 w 92883"/>
              <a:gd name="connsiteY132" fmla="*/ 35794 h 53660"/>
              <a:gd name="connsiteX133" fmla="*/ 63587 w 92883"/>
              <a:gd name="connsiteY133" fmla="*/ 36396 h 53660"/>
              <a:gd name="connsiteX134" fmla="*/ 65873 w 92883"/>
              <a:gd name="connsiteY134" fmla="*/ 36275 h 53660"/>
              <a:gd name="connsiteX135" fmla="*/ 66956 w 92883"/>
              <a:gd name="connsiteY135" fmla="*/ 35313 h 53660"/>
              <a:gd name="connsiteX136" fmla="*/ 65753 w 92883"/>
              <a:gd name="connsiteY136" fmla="*/ 34110 h 53660"/>
              <a:gd name="connsiteX137" fmla="*/ 69603 w 92883"/>
              <a:gd name="connsiteY137" fmla="*/ 33508 h 53660"/>
              <a:gd name="connsiteX138" fmla="*/ 69663 w 92883"/>
              <a:gd name="connsiteY138" fmla="*/ 35493 h 53660"/>
              <a:gd name="connsiteX139" fmla="*/ 71167 w 92883"/>
              <a:gd name="connsiteY139" fmla="*/ 36095 h 53660"/>
              <a:gd name="connsiteX140" fmla="*/ 75979 w 92883"/>
              <a:gd name="connsiteY140" fmla="*/ 35493 h 53660"/>
              <a:gd name="connsiteX141" fmla="*/ 75979 w 92883"/>
              <a:gd name="connsiteY141" fmla="*/ 36877 h 53660"/>
              <a:gd name="connsiteX142" fmla="*/ 82055 w 92883"/>
              <a:gd name="connsiteY142" fmla="*/ 35854 h 53660"/>
              <a:gd name="connsiteX143" fmla="*/ 81875 w 92883"/>
              <a:gd name="connsiteY143" fmla="*/ 38742 h 53660"/>
              <a:gd name="connsiteX144" fmla="*/ 80552 w 92883"/>
              <a:gd name="connsiteY144" fmla="*/ 38982 h 53660"/>
              <a:gd name="connsiteX145" fmla="*/ 80732 w 92883"/>
              <a:gd name="connsiteY145" fmla="*/ 40005 h 53660"/>
              <a:gd name="connsiteX146" fmla="*/ 83860 w 92883"/>
              <a:gd name="connsiteY146" fmla="*/ 39885 h 53660"/>
              <a:gd name="connsiteX147" fmla="*/ 84822 w 92883"/>
              <a:gd name="connsiteY147" fmla="*/ 42471 h 53660"/>
              <a:gd name="connsiteX148" fmla="*/ 86748 w 92883"/>
              <a:gd name="connsiteY148" fmla="*/ 42893 h 53660"/>
              <a:gd name="connsiteX149" fmla="*/ 87771 w 92883"/>
              <a:gd name="connsiteY149" fmla="*/ 42050 h 53660"/>
              <a:gd name="connsiteX150" fmla="*/ 88973 w 92883"/>
              <a:gd name="connsiteY150" fmla="*/ 44156 h 53660"/>
              <a:gd name="connsiteX151" fmla="*/ 90538 w 92883"/>
              <a:gd name="connsiteY151" fmla="*/ 48848 h 53660"/>
              <a:gd name="connsiteX152" fmla="*/ 91741 w 92883"/>
              <a:gd name="connsiteY152" fmla="*/ 49450 h 53660"/>
              <a:gd name="connsiteX153" fmla="*/ 91019 w 92883"/>
              <a:gd name="connsiteY153" fmla="*/ 50051 h 53660"/>
              <a:gd name="connsiteX154" fmla="*/ 91681 w 92883"/>
              <a:gd name="connsiteY154" fmla="*/ 51676 h 53660"/>
              <a:gd name="connsiteX155" fmla="*/ 92884 w 92883"/>
              <a:gd name="connsiteY155" fmla="*/ 52759 h 53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</a:cxnLst>
            <a:rect l="l" t="t" r="r" b="b"/>
            <a:pathLst>
              <a:path w="92883" h="53660">
                <a:moveTo>
                  <a:pt x="92824" y="52698"/>
                </a:moveTo>
                <a:lnTo>
                  <a:pt x="91139" y="53661"/>
                </a:lnTo>
                <a:lnTo>
                  <a:pt x="90898" y="52097"/>
                </a:lnTo>
                <a:lnTo>
                  <a:pt x="89395" y="50894"/>
                </a:lnTo>
                <a:lnTo>
                  <a:pt x="89395" y="49871"/>
                </a:lnTo>
                <a:lnTo>
                  <a:pt x="87891" y="49871"/>
                </a:lnTo>
                <a:lnTo>
                  <a:pt x="88131" y="51856"/>
                </a:lnTo>
                <a:lnTo>
                  <a:pt x="84161" y="52458"/>
                </a:lnTo>
                <a:lnTo>
                  <a:pt x="83860" y="51074"/>
                </a:lnTo>
                <a:lnTo>
                  <a:pt x="82477" y="51315"/>
                </a:lnTo>
                <a:lnTo>
                  <a:pt x="81394" y="44457"/>
                </a:lnTo>
                <a:lnTo>
                  <a:pt x="80311" y="44577"/>
                </a:lnTo>
                <a:lnTo>
                  <a:pt x="80010" y="41569"/>
                </a:lnTo>
                <a:lnTo>
                  <a:pt x="78386" y="39343"/>
                </a:lnTo>
                <a:lnTo>
                  <a:pt x="74656" y="39945"/>
                </a:lnTo>
                <a:lnTo>
                  <a:pt x="73633" y="41449"/>
                </a:lnTo>
                <a:lnTo>
                  <a:pt x="76461" y="43494"/>
                </a:lnTo>
                <a:lnTo>
                  <a:pt x="77183" y="44998"/>
                </a:lnTo>
                <a:lnTo>
                  <a:pt x="74355" y="45600"/>
                </a:lnTo>
                <a:lnTo>
                  <a:pt x="72851" y="42652"/>
                </a:lnTo>
                <a:lnTo>
                  <a:pt x="68821" y="43614"/>
                </a:lnTo>
                <a:lnTo>
                  <a:pt x="67858" y="42832"/>
                </a:lnTo>
                <a:lnTo>
                  <a:pt x="67136" y="45239"/>
                </a:lnTo>
                <a:lnTo>
                  <a:pt x="64429" y="45660"/>
                </a:lnTo>
                <a:lnTo>
                  <a:pt x="63166" y="46863"/>
                </a:lnTo>
                <a:lnTo>
                  <a:pt x="62986" y="45840"/>
                </a:lnTo>
                <a:lnTo>
                  <a:pt x="58233" y="46382"/>
                </a:lnTo>
                <a:lnTo>
                  <a:pt x="52698" y="46261"/>
                </a:lnTo>
                <a:lnTo>
                  <a:pt x="51676" y="47705"/>
                </a:lnTo>
                <a:lnTo>
                  <a:pt x="48848" y="45660"/>
                </a:lnTo>
                <a:lnTo>
                  <a:pt x="49450" y="45058"/>
                </a:lnTo>
                <a:lnTo>
                  <a:pt x="48608" y="44096"/>
                </a:lnTo>
                <a:lnTo>
                  <a:pt x="48006" y="39885"/>
                </a:lnTo>
                <a:lnTo>
                  <a:pt x="45479" y="40366"/>
                </a:lnTo>
                <a:lnTo>
                  <a:pt x="46562" y="37960"/>
                </a:lnTo>
                <a:lnTo>
                  <a:pt x="48427" y="37719"/>
                </a:lnTo>
                <a:lnTo>
                  <a:pt x="51194" y="38321"/>
                </a:lnTo>
                <a:lnTo>
                  <a:pt x="54443" y="38681"/>
                </a:lnTo>
                <a:lnTo>
                  <a:pt x="55466" y="39584"/>
                </a:lnTo>
                <a:lnTo>
                  <a:pt x="55646" y="43013"/>
                </a:lnTo>
                <a:lnTo>
                  <a:pt x="57812" y="42893"/>
                </a:lnTo>
                <a:lnTo>
                  <a:pt x="57812" y="43915"/>
                </a:lnTo>
                <a:lnTo>
                  <a:pt x="59737" y="43675"/>
                </a:lnTo>
                <a:lnTo>
                  <a:pt x="60278" y="42832"/>
                </a:lnTo>
                <a:lnTo>
                  <a:pt x="59797" y="39464"/>
                </a:lnTo>
                <a:lnTo>
                  <a:pt x="59015" y="38020"/>
                </a:lnTo>
                <a:lnTo>
                  <a:pt x="56488" y="38441"/>
                </a:lnTo>
                <a:lnTo>
                  <a:pt x="53841" y="34711"/>
                </a:lnTo>
                <a:lnTo>
                  <a:pt x="53480" y="32666"/>
                </a:lnTo>
                <a:lnTo>
                  <a:pt x="52638" y="32064"/>
                </a:lnTo>
                <a:lnTo>
                  <a:pt x="51435" y="29116"/>
                </a:lnTo>
                <a:lnTo>
                  <a:pt x="49811" y="29417"/>
                </a:lnTo>
                <a:lnTo>
                  <a:pt x="49330" y="28455"/>
                </a:lnTo>
                <a:lnTo>
                  <a:pt x="48126" y="28876"/>
                </a:lnTo>
                <a:lnTo>
                  <a:pt x="46322" y="28274"/>
                </a:lnTo>
                <a:lnTo>
                  <a:pt x="45961" y="29116"/>
                </a:lnTo>
                <a:lnTo>
                  <a:pt x="36335" y="30500"/>
                </a:lnTo>
                <a:lnTo>
                  <a:pt x="34831" y="28996"/>
                </a:lnTo>
                <a:lnTo>
                  <a:pt x="34470" y="27793"/>
                </a:lnTo>
                <a:lnTo>
                  <a:pt x="32365" y="11310"/>
                </a:lnTo>
                <a:lnTo>
                  <a:pt x="24304" y="12453"/>
                </a:lnTo>
                <a:lnTo>
                  <a:pt x="24665" y="15461"/>
                </a:lnTo>
                <a:lnTo>
                  <a:pt x="25868" y="14979"/>
                </a:lnTo>
                <a:lnTo>
                  <a:pt x="28695" y="14558"/>
                </a:lnTo>
                <a:lnTo>
                  <a:pt x="30079" y="15100"/>
                </a:lnTo>
                <a:lnTo>
                  <a:pt x="30861" y="20634"/>
                </a:lnTo>
                <a:lnTo>
                  <a:pt x="29538" y="21236"/>
                </a:lnTo>
                <a:lnTo>
                  <a:pt x="26831" y="21537"/>
                </a:lnTo>
                <a:lnTo>
                  <a:pt x="27011" y="23221"/>
                </a:lnTo>
                <a:lnTo>
                  <a:pt x="25748" y="23402"/>
                </a:lnTo>
                <a:lnTo>
                  <a:pt x="26048" y="25026"/>
                </a:lnTo>
                <a:lnTo>
                  <a:pt x="23883" y="25627"/>
                </a:lnTo>
                <a:lnTo>
                  <a:pt x="24003" y="26830"/>
                </a:lnTo>
                <a:lnTo>
                  <a:pt x="26048" y="27312"/>
                </a:lnTo>
                <a:lnTo>
                  <a:pt x="26530" y="28816"/>
                </a:lnTo>
                <a:lnTo>
                  <a:pt x="22740" y="29297"/>
                </a:lnTo>
                <a:lnTo>
                  <a:pt x="23642" y="30981"/>
                </a:lnTo>
                <a:lnTo>
                  <a:pt x="21837" y="31824"/>
                </a:lnTo>
                <a:lnTo>
                  <a:pt x="21837" y="32726"/>
                </a:lnTo>
                <a:lnTo>
                  <a:pt x="18950" y="32365"/>
                </a:lnTo>
                <a:lnTo>
                  <a:pt x="18047" y="30801"/>
                </a:lnTo>
                <a:lnTo>
                  <a:pt x="18288" y="29898"/>
                </a:lnTo>
                <a:lnTo>
                  <a:pt x="17566" y="24665"/>
                </a:lnTo>
                <a:lnTo>
                  <a:pt x="16844" y="24304"/>
                </a:lnTo>
                <a:lnTo>
                  <a:pt x="16423" y="22439"/>
                </a:lnTo>
                <a:lnTo>
                  <a:pt x="17205" y="21657"/>
                </a:lnTo>
                <a:lnTo>
                  <a:pt x="9806" y="22680"/>
                </a:lnTo>
                <a:lnTo>
                  <a:pt x="9084" y="22680"/>
                </a:lnTo>
                <a:lnTo>
                  <a:pt x="8061" y="25086"/>
                </a:lnTo>
                <a:lnTo>
                  <a:pt x="6136" y="25928"/>
                </a:lnTo>
                <a:lnTo>
                  <a:pt x="4151" y="26229"/>
                </a:lnTo>
                <a:lnTo>
                  <a:pt x="4151" y="26951"/>
                </a:lnTo>
                <a:lnTo>
                  <a:pt x="1564" y="27252"/>
                </a:lnTo>
                <a:lnTo>
                  <a:pt x="0" y="15461"/>
                </a:lnTo>
                <a:lnTo>
                  <a:pt x="5294" y="14859"/>
                </a:lnTo>
                <a:lnTo>
                  <a:pt x="4151" y="5595"/>
                </a:lnTo>
                <a:lnTo>
                  <a:pt x="4692" y="4753"/>
                </a:lnTo>
                <a:lnTo>
                  <a:pt x="6196" y="4632"/>
                </a:lnTo>
                <a:lnTo>
                  <a:pt x="7881" y="3188"/>
                </a:lnTo>
                <a:lnTo>
                  <a:pt x="18047" y="1985"/>
                </a:lnTo>
                <a:lnTo>
                  <a:pt x="19732" y="963"/>
                </a:lnTo>
                <a:lnTo>
                  <a:pt x="21236" y="1083"/>
                </a:lnTo>
                <a:lnTo>
                  <a:pt x="22078" y="60"/>
                </a:lnTo>
                <a:lnTo>
                  <a:pt x="23281" y="0"/>
                </a:lnTo>
                <a:lnTo>
                  <a:pt x="23883" y="4091"/>
                </a:lnTo>
                <a:lnTo>
                  <a:pt x="31282" y="3128"/>
                </a:lnTo>
                <a:lnTo>
                  <a:pt x="31643" y="5835"/>
                </a:lnTo>
                <a:lnTo>
                  <a:pt x="33688" y="5595"/>
                </a:lnTo>
                <a:lnTo>
                  <a:pt x="33508" y="8362"/>
                </a:lnTo>
                <a:lnTo>
                  <a:pt x="34711" y="8242"/>
                </a:lnTo>
                <a:lnTo>
                  <a:pt x="35012" y="11009"/>
                </a:lnTo>
                <a:lnTo>
                  <a:pt x="35974" y="11189"/>
                </a:lnTo>
                <a:lnTo>
                  <a:pt x="35192" y="12393"/>
                </a:lnTo>
                <a:lnTo>
                  <a:pt x="36095" y="13596"/>
                </a:lnTo>
                <a:lnTo>
                  <a:pt x="36696" y="18649"/>
                </a:lnTo>
                <a:lnTo>
                  <a:pt x="41268" y="21898"/>
                </a:lnTo>
                <a:lnTo>
                  <a:pt x="43675" y="23883"/>
                </a:lnTo>
                <a:lnTo>
                  <a:pt x="47645" y="23281"/>
                </a:lnTo>
                <a:lnTo>
                  <a:pt x="49690" y="24484"/>
                </a:lnTo>
                <a:lnTo>
                  <a:pt x="50112" y="25868"/>
                </a:lnTo>
                <a:lnTo>
                  <a:pt x="53841" y="25326"/>
                </a:lnTo>
                <a:lnTo>
                  <a:pt x="54804" y="23522"/>
                </a:lnTo>
                <a:lnTo>
                  <a:pt x="56127" y="25026"/>
                </a:lnTo>
                <a:lnTo>
                  <a:pt x="57270" y="24905"/>
                </a:lnTo>
                <a:lnTo>
                  <a:pt x="57812" y="29056"/>
                </a:lnTo>
                <a:lnTo>
                  <a:pt x="59316" y="29538"/>
                </a:lnTo>
                <a:lnTo>
                  <a:pt x="55345" y="30259"/>
                </a:lnTo>
                <a:lnTo>
                  <a:pt x="55646" y="32666"/>
                </a:lnTo>
                <a:lnTo>
                  <a:pt x="58173" y="34170"/>
                </a:lnTo>
                <a:lnTo>
                  <a:pt x="58474" y="35253"/>
                </a:lnTo>
                <a:lnTo>
                  <a:pt x="61361" y="34771"/>
                </a:lnTo>
                <a:lnTo>
                  <a:pt x="61361" y="35794"/>
                </a:lnTo>
                <a:lnTo>
                  <a:pt x="63467" y="35794"/>
                </a:lnTo>
                <a:lnTo>
                  <a:pt x="63587" y="36396"/>
                </a:lnTo>
                <a:lnTo>
                  <a:pt x="65873" y="36275"/>
                </a:lnTo>
                <a:lnTo>
                  <a:pt x="66956" y="35313"/>
                </a:lnTo>
                <a:lnTo>
                  <a:pt x="65753" y="34110"/>
                </a:lnTo>
                <a:lnTo>
                  <a:pt x="69603" y="33508"/>
                </a:lnTo>
                <a:lnTo>
                  <a:pt x="69663" y="35493"/>
                </a:lnTo>
                <a:lnTo>
                  <a:pt x="71167" y="36095"/>
                </a:lnTo>
                <a:lnTo>
                  <a:pt x="75979" y="35493"/>
                </a:lnTo>
                <a:lnTo>
                  <a:pt x="75979" y="36877"/>
                </a:lnTo>
                <a:lnTo>
                  <a:pt x="82055" y="35854"/>
                </a:lnTo>
                <a:lnTo>
                  <a:pt x="81875" y="38742"/>
                </a:lnTo>
                <a:lnTo>
                  <a:pt x="80552" y="38982"/>
                </a:lnTo>
                <a:lnTo>
                  <a:pt x="80732" y="40005"/>
                </a:lnTo>
                <a:lnTo>
                  <a:pt x="83860" y="39885"/>
                </a:lnTo>
                <a:lnTo>
                  <a:pt x="84822" y="42471"/>
                </a:lnTo>
                <a:lnTo>
                  <a:pt x="86748" y="42893"/>
                </a:lnTo>
                <a:lnTo>
                  <a:pt x="87771" y="42050"/>
                </a:lnTo>
                <a:lnTo>
                  <a:pt x="88973" y="44156"/>
                </a:lnTo>
                <a:lnTo>
                  <a:pt x="90538" y="48848"/>
                </a:lnTo>
                <a:lnTo>
                  <a:pt x="91741" y="49450"/>
                </a:lnTo>
                <a:lnTo>
                  <a:pt x="91019" y="50051"/>
                </a:lnTo>
                <a:lnTo>
                  <a:pt x="91681" y="51676"/>
                </a:lnTo>
                <a:lnTo>
                  <a:pt x="92884" y="52759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: Shape 156" title="IL-6">
            <a:extLst>
              <a:ext uri="{FF2B5EF4-FFF2-40B4-BE49-F238E27FC236}">
                <a16:creationId xmlns:a16="http://schemas.microsoft.com/office/drawing/2014/main" id="{8069887D-144E-738A-749C-769B65BC9F20}"/>
              </a:ext>
            </a:extLst>
          </p:cNvPr>
          <p:cNvSpPr/>
          <p:nvPr/>
        </p:nvSpPr>
        <p:spPr>
          <a:xfrm>
            <a:off x="5731127" y="3326856"/>
            <a:ext cx="52004" cy="53559"/>
          </a:xfrm>
          <a:custGeom>
            <a:avLst/>
            <a:gdLst>
              <a:gd name="connsiteX0" fmla="*/ 24364 w 65090"/>
              <a:gd name="connsiteY0" fmla="*/ 0 h 69422"/>
              <a:gd name="connsiteX1" fmla="*/ 24966 w 65090"/>
              <a:gd name="connsiteY1" fmla="*/ 4632 h 69422"/>
              <a:gd name="connsiteX2" fmla="*/ 22379 w 65090"/>
              <a:gd name="connsiteY2" fmla="*/ 5053 h 69422"/>
              <a:gd name="connsiteX3" fmla="*/ 23101 w 65090"/>
              <a:gd name="connsiteY3" fmla="*/ 10708 h 69422"/>
              <a:gd name="connsiteX4" fmla="*/ 23702 w 65090"/>
              <a:gd name="connsiteY4" fmla="*/ 13536 h 69422"/>
              <a:gd name="connsiteX5" fmla="*/ 22319 w 65090"/>
              <a:gd name="connsiteY5" fmla="*/ 13776 h 69422"/>
              <a:gd name="connsiteX6" fmla="*/ 21236 w 65090"/>
              <a:gd name="connsiteY6" fmla="*/ 14979 h 69422"/>
              <a:gd name="connsiteX7" fmla="*/ 21476 w 65090"/>
              <a:gd name="connsiteY7" fmla="*/ 16664 h 69422"/>
              <a:gd name="connsiteX8" fmla="*/ 20093 w 65090"/>
              <a:gd name="connsiteY8" fmla="*/ 16964 h 69422"/>
              <a:gd name="connsiteX9" fmla="*/ 20574 w 65090"/>
              <a:gd name="connsiteY9" fmla="*/ 18348 h 69422"/>
              <a:gd name="connsiteX10" fmla="*/ 22078 w 65090"/>
              <a:gd name="connsiteY10" fmla="*/ 19371 h 69422"/>
              <a:gd name="connsiteX11" fmla="*/ 22740 w 65090"/>
              <a:gd name="connsiteY11" fmla="*/ 21777 h 69422"/>
              <a:gd name="connsiteX12" fmla="*/ 23883 w 65090"/>
              <a:gd name="connsiteY12" fmla="*/ 23221 h 69422"/>
              <a:gd name="connsiteX13" fmla="*/ 23402 w 65090"/>
              <a:gd name="connsiteY13" fmla="*/ 23762 h 69422"/>
              <a:gd name="connsiteX14" fmla="*/ 23041 w 65090"/>
              <a:gd name="connsiteY14" fmla="*/ 27612 h 69422"/>
              <a:gd name="connsiteX15" fmla="*/ 24364 w 65090"/>
              <a:gd name="connsiteY15" fmla="*/ 27492 h 69422"/>
              <a:gd name="connsiteX16" fmla="*/ 24665 w 65090"/>
              <a:gd name="connsiteY16" fmla="*/ 28695 h 69422"/>
              <a:gd name="connsiteX17" fmla="*/ 29959 w 65090"/>
              <a:gd name="connsiteY17" fmla="*/ 28214 h 69422"/>
              <a:gd name="connsiteX18" fmla="*/ 29537 w 65090"/>
              <a:gd name="connsiteY18" fmla="*/ 25146 h 69422"/>
              <a:gd name="connsiteX19" fmla="*/ 28455 w 65090"/>
              <a:gd name="connsiteY19" fmla="*/ 22800 h 69422"/>
              <a:gd name="connsiteX20" fmla="*/ 28214 w 65090"/>
              <a:gd name="connsiteY20" fmla="*/ 21115 h 69422"/>
              <a:gd name="connsiteX21" fmla="*/ 31583 w 65090"/>
              <a:gd name="connsiteY21" fmla="*/ 20514 h 69422"/>
              <a:gd name="connsiteX22" fmla="*/ 32124 w 65090"/>
              <a:gd name="connsiteY22" fmla="*/ 23341 h 69422"/>
              <a:gd name="connsiteX23" fmla="*/ 33508 w 65090"/>
              <a:gd name="connsiteY23" fmla="*/ 24183 h 69422"/>
              <a:gd name="connsiteX24" fmla="*/ 36215 w 65090"/>
              <a:gd name="connsiteY24" fmla="*/ 23281 h 69422"/>
              <a:gd name="connsiteX25" fmla="*/ 36817 w 65090"/>
              <a:gd name="connsiteY25" fmla="*/ 26710 h 69422"/>
              <a:gd name="connsiteX26" fmla="*/ 40546 w 65090"/>
              <a:gd name="connsiteY26" fmla="*/ 25868 h 69422"/>
              <a:gd name="connsiteX27" fmla="*/ 42351 w 65090"/>
              <a:gd name="connsiteY27" fmla="*/ 27312 h 69422"/>
              <a:gd name="connsiteX28" fmla="*/ 44397 w 65090"/>
              <a:gd name="connsiteY28" fmla="*/ 27492 h 69422"/>
              <a:gd name="connsiteX29" fmla="*/ 44998 w 65090"/>
              <a:gd name="connsiteY29" fmla="*/ 26891 h 69422"/>
              <a:gd name="connsiteX30" fmla="*/ 44216 w 65090"/>
              <a:gd name="connsiteY30" fmla="*/ 22980 h 69422"/>
              <a:gd name="connsiteX31" fmla="*/ 44998 w 65090"/>
              <a:gd name="connsiteY31" fmla="*/ 22559 h 69422"/>
              <a:gd name="connsiteX32" fmla="*/ 49751 w 65090"/>
              <a:gd name="connsiteY32" fmla="*/ 21777 h 69422"/>
              <a:gd name="connsiteX33" fmla="*/ 49931 w 65090"/>
              <a:gd name="connsiteY33" fmla="*/ 23101 h 69422"/>
              <a:gd name="connsiteX34" fmla="*/ 48547 w 65090"/>
              <a:gd name="connsiteY34" fmla="*/ 23401 h 69422"/>
              <a:gd name="connsiteX35" fmla="*/ 49149 w 65090"/>
              <a:gd name="connsiteY35" fmla="*/ 26830 h 69422"/>
              <a:gd name="connsiteX36" fmla="*/ 53240 w 65090"/>
              <a:gd name="connsiteY36" fmla="*/ 26109 h 69422"/>
              <a:gd name="connsiteX37" fmla="*/ 53661 w 65090"/>
              <a:gd name="connsiteY37" fmla="*/ 29538 h 69422"/>
              <a:gd name="connsiteX38" fmla="*/ 48247 w 65090"/>
              <a:gd name="connsiteY38" fmla="*/ 30560 h 69422"/>
              <a:gd name="connsiteX39" fmla="*/ 48427 w 65090"/>
              <a:gd name="connsiteY39" fmla="*/ 31222 h 69422"/>
              <a:gd name="connsiteX40" fmla="*/ 46442 w 65090"/>
              <a:gd name="connsiteY40" fmla="*/ 31583 h 69422"/>
              <a:gd name="connsiteX41" fmla="*/ 45901 w 65090"/>
              <a:gd name="connsiteY41" fmla="*/ 32365 h 69422"/>
              <a:gd name="connsiteX42" fmla="*/ 46322 w 65090"/>
              <a:gd name="connsiteY42" fmla="*/ 35132 h 69422"/>
              <a:gd name="connsiteX43" fmla="*/ 51315 w 65090"/>
              <a:gd name="connsiteY43" fmla="*/ 34290 h 69422"/>
              <a:gd name="connsiteX44" fmla="*/ 51916 w 65090"/>
              <a:gd name="connsiteY44" fmla="*/ 35493 h 69422"/>
              <a:gd name="connsiteX45" fmla="*/ 54563 w 65090"/>
              <a:gd name="connsiteY45" fmla="*/ 35132 h 69422"/>
              <a:gd name="connsiteX46" fmla="*/ 54383 w 65090"/>
              <a:gd name="connsiteY46" fmla="*/ 33688 h 69422"/>
              <a:gd name="connsiteX47" fmla="*/ 56729 w 65090"/>
              <a:gd name="connsiteY47" fmla="*/ 33388 h 69422"/>
              <a:gd name="connsiteX48" fmla="*/ 59797 w 65090"/>
              <a:gd name="connsiteY48" fmla="*/ 32846 h 69422"/>
              <a:gd name="connsiteX49" fmla="*/ 60218 w 65090"/>
              <a:gd name="connsiteY49" fmla="*/ 35674 h 69422"/>
              <a:gd name="connsiteX50" fmla="*/ 61000 w 65090"/>
              <a:gd name="connsiteY50" fmla="*/ 35493 h 69422"/>
              <a:gd name="connsiteX51" fmla="*/ 61782 w 65090"/>
              <a:gd name="connsiteY51" fmla="*/ 36696 h 69422"/>
              <a:gd name="connsiteX52" fmla="*/ 63106 w 65090"/>
              <a:gd name="connsiteY52" fmla="*/ 36576 h 69422"/>
              <a:gd name="connsiteX53" fmla="*/ 62504 w 65090"/>
              <a:gd name="connsiteY53" fmla="*/ 32425 h 69422"/>
              <a:gd name="connsiteX54" fmla="*/ 63827 w 65090"/>
              <a:gd name="connsiteY54" fmla="*/ 32245 h 69422"/>
              <a:gd name="connsiteX55" fmla="*/ 64670 w 65090"/>
              <a:gd name="connsiteY55" fmla="*/ 33207 h 69422"/>
              <a:gd name="connsiteX56" fmla="*/ 65091 w 65090"/>
              <a:gd name="connsiteY56" fmla="*/ 39042 h 69422"/>
              <a:gd name="connsiteX57" fmla="*/ 63707 w 65090"/>
              <a:gd name="connsiteY57" fmla="*/ 40005 h 69422"/>
              <a:gd name="connsiteX58" fmla="*/ 64008 w 65090"/>
              <a:gd name="connsiteY58" fmla="*/ 42050 h 69422"/>
              <a:gd name="connsiteX59" fmla="*/ 63527 w 65090"/>
              <a:gd name="connsiteY59" fmla="*/ 43554 h 69422"/>
              <a:gd name="connsiteX60" fmla="*/ 60218 w 65090"/>
              <a:gd name="connsiteY60" fmla="*/ 44035 h 69422"/>
              <a:gd name="connsiteX61" fmla="*/ 59316 w 65090"/>
              <a:gd name="connsiteY61" fmla="*/ 42832 h 69422"/>
              <a:gd name="connsiteX62" fmla="*/ 59677 w 65090"/>
              <a:gd name="connsiteY62" fmla="*/ 41328 h 69422"/>
              <a:gd name="connsiteX63" fmla="*/ 55706 w 65090"/>
              <a:gd name="connsiteY63" fmla="*/ 41990 h 69422"/>
              <a:gd name="connsiteX64" fmla="*/ 55947 w 65090"/>
              <a:gd name="connsiteY64" fmla="*/ 43374 h 69422"/>
              <a:gd name="connsiteX65" fmla="*/ 57150 w 65090"/>
              <a:gd name="connsiteY65" fmla="*/ 43073 h 69422"/>
              <a:gd name="connsiteX66" fmla="*/ 57511 w 65090"/>
              <a:gd name="connsiteY66" fmla="*/ 44517 h 69422"/>
              <a:gd name="connsiteX67" fmla="*/ 58894 w 65090"/>
              <a:gd name="connsiteY67" fmla="*/ 44336 h 69422"/>
              <a:gd name="connsiteX68" fmla="*/ 59737 w 65090"/>
              <a:gd name="connsiteY68" fmla="*/ 49751 h 69422"/>
              <a:gd name="connsiteX69" fmla="*/ 57090 w 65090"/>
              <a:gd name="connsiteY69" fmla="*/ 50292 h 69422"/>
              <a:gd name="connsiteX70" fmla="*/ 57331 w 65090"/>
              <a:gd name="connsiteY70" fmla="*/ 51856 h 69422"/>
              <a:gd name="connsiteX71" fmla="*/ 56007 w 65090"/>
              <a:gd name="connsiteY71" fmla="*/ 52397 h 69422"/>
              <a:gd name="connsiteX72" fmla="*/ 56188 w 65090"/>
              <a:gd name="connsiteY72" fmla="*/ 53180 h 69422"/>
              <a:gd name="connsiteX73" fmla="*/ 54804 w 65090"/>
              <a:gd name="connsiteY73" fmla="*/ 53480 h 69422"/>
              <a:gd name="connsiteX74" fmla="*/ 55766 w 65090"/>
              <a:gd name="connsiteY74" fmla="*/ 55766 h 69422"/>
              <a:gd name="connsiteX75" fmla="*/ 55165 w 65090"/>
              <a:gd name="connsiteY75" fmla="*/ 55646 h 69422"/>
              <a:gd name="connsiteX76" fmla="*/ 56067 w 65090"/>
              <a:gd name="connsiteY76" fmla="*/ 61361 h 69422"/>
              <a:gd name="connsiteX77" fmla="*/ 53661 w 65090"/>
              <a:gd name="connsiteY77" fmla="*/ 63767 h 69422"/>
              <a:gd name="connsiteX78" fmla="*/ 54082 w 65090"/>
              <a:gd name="connsiteY78" fmla="*/ 67738 h 69422"/>
              <a:gd name="connsiteX79" fmla="*/ 42893 w 65090"/>
              <a:gd name="connsiteY79" fmla="*/ 69422 h 69422"/>
              <a:gd name="connsiteX80" fmla="*/ 43133 w 65090"/>
              <a:gd name="connsiteY80" fmla="*/ 66535 h 69422"/>
              <a:gd name="connsiteX81" fmla="*/ 40486 w 65090"/>
              <a:gd name="connsiteY81" fmla="*/ 67016 h 69422"/>
              <a:gd name="connsiteX82" fmla="*/ 40185 w 65090"/>
              <a:gd name="connsiteY82" fmla="*/ 65572 h 69422"/>
              <a:gd name="connsiteX83" fmla="*/ 38862 w 65090"/>
              <a:gd name="connsiteY83" fmla="*/ 65873 h 69422"/>
              <a:gd name="connsiteX84" fmla="*/ 38681 w 65090"/>
              <a:gd name="connsiteY84" fmla="*/ 64489 h 69422"/>
              <a:gd name="connsiteX85" fmla="*/ 37298 w 65090"/>
              <a:gd name="connsiteY85" fmla="*/ 64610 h 69422"/>
              <a:gd name="connsiteX86" fmla="*/ 36877 w 65090"/>
              <a:gd name="connsiteY86" fmla="*/ 61902 h 69422"/>
              <a:gd name="connsiteX87" fmla="*/ 34230 w 65090"/>
              <a:gd name="connsiteY87" fmla="*/ 62323 h 69422"/>
              <a:gd name="connsiteX88" fmla="*/ 32245 w 65090"/>
              <a:gd name="connsiteY88" fmla="*/ 49991 h 69422"/>
              <a:gd name="connsiteX89" fmla="*/ 30560 w 65090"/>
              <a:gd name="connsiteY89" fmla="*/ 39103 h 69422"/>
              <a:gd name="connsiteX90" fmla="*/ 22740 w 65090"/>
              <a:gd name="connsiteY90" fmla="*/ 40366 h 69422"/>
              <a:gd name="connsiteX91" fmla="*/ 22138 w 65090"/>
              <a:gd name="connsiteY91" fmla="*/ 38802 h 69422"/>
              <a:gd name="connsiteX92" fmla="*/ 19672 w 65090"/>
              <a:gd name="connsiteY92" fmla="*/ 40426 h 69422"/>
              <a:gd name="connsiteX93" fmla="*/ 19491 w 65090"/>
              <a:gd name="connsiteY93" fmla="*/ 39464 h 69422"/>
              <a:gd name="connsiteX94" fmla="*/ 16904 w 65090"/>
              <a:gd name="connsiteY94" fmla="*/ 39885 h 69422"/>
              <a:gd name="connsiteX95" fmla="*/ 16122 w 65090"/>
              <a:gd name="connsiteY95" fmla="*/ 35674 h 69422"/>
              <a:gd name="connsiteX96" fmla="*/ 14197 w 65090"/>
              <a:gd name="connsiteY96" fmla="*/ 36095 h 69422"/>
              <a:gd name="connsiteX97" fmla="*/ 13175 w 65090"/>
              <a:gd name="connsiteY97" fmla="*/ 33388 h 69422"/>
              <a:gd name="connsiteX98" fmla="*/ 12212 w 65090"/>
              <a:gd name="connsiteY98" fmla="*/ 33568 h 69422"/>
              <a:gd name="connsiteX99" fmla="*/ 11129 w 65090"/>
              <a:gd name="connsiteY99" fmla="*/ 32365 h 69422"/>
              <a:gd name="connsiteX100" fmla="*/ 11911 w 65090"/>
              <a:gd name="connsiteY100" fmla="*/ 32245 h 69422"/>
              <a:gd name="connsiteX101" fmla="*/ 11731 w 65090"/>
              <a:gd name="connsiteY101" fmla="*/ 30861 h 69422"/>
              <a:gd name="connsiteX102" fmla="*/ 9445 w 65090"/>
              <a:gd name="connsiteY102" fmla="*/ 31282 h 69422"/>
              <a:gd name="connsiteX103" fmla="*/ 9565 w 65090"/>
              <a:gd name="connsiteY103" fmla="*/ 32425 h 69422"/>
              <a:gd name="connsiteX104" fmla="*/ 7460 w 65090"/>
              <a:gd name="connsiteY104" fmla="*/ 32305 h 69422"/>
              <a:gd name="connsiteX105" fmla="*/ 6918 w 65090"/>
              <a:gd name="connsiteY105" fmla="*/ 30741 h 69422"/>
              <a:gd name="connsiteX106" fmla="*/ 6016 w 65090"/>
              <a:gd name="connsiteY106" fmla="*/ 30500 h 69422"/>
              <a:gd name="connsiteX107" fmla="*/ 6377 w 65090"/>
              <a:gd name="connsiteY107" fmla="*/ 31944 h 69422"/>
              <a:gd name="connsiteX108" fmla="*/ 5234 w 65090"/>
              <a:gd name="connsiteY108" fmla="*/ 32305 h 69422"/>
              <a:gd name="connsiteX109" fmla="*/ 4332 w 65090"/>
              <a:gd name="connsiteY109" fmla="*/ 30500 h 69422"/>
              <a:gd name="connsiteX110" fmla="*/ 3128 w 65090"/>
              <a:gd name="connsiteY110" fmla="*/ 30741 h 69422"/>
              <a:gd name="connsiteX111" fmla="*/ 2346 w 65090"/>
              <a:gd name="connsiteY111" fmla="*/ 28755 h 69422"/>
              <a:gd name="connsiteX112" fmla="*/ 1444 w 65090"/>
              <a:gd name="connsiteY112" fmla="*/ 29056 h 69422"/>
              <a:gd name="connsiteX113" fmla="*/ 1083 w 65090"/>
              <a:gd name="connsiteY113" fmla="*/ 27252 h 69422"/>
              <a:gd name="connsiteX114" fmla="*/ 0 w 65090"/>
              <a:gd name="connsiteY114" fmla="*/ 27492 h 69422"/>
              <a:gd name="connsiteX115" fmla="*/ 481 w 65090"/>
              <a:gd name="connsiteY115" fmla="*/ 25687 h 69422"/>
              <a:gd name="connsiteX116" fmla="*/ 1685 w 65090"/>
              <a:gd name="connsiteY116" fmla="*/ 21958 h 69422"/>
              <a:gd name="connsiteX117" fmla="*/ 1203 w 65090"/>
              <a:gd name="connsiteY117" fmla="*/ 18529 h 69422"/>
              <a:gd name="connsiteX118" fmla="*/ 782 w 65090"/>
              <a:gd name="connsiteY118" fmla="*/ 15882 h 69422"/>
              <a:gd name="connsiteX119" fmla="*/ 2166 w 65090"/>
              <a:gd name="connsiteY119" fmla="*/ 15220 h 69422"/>
              <a:gd name="connsiteX120" fmla="*/ 2166 w 65090"/>
              <a:gd name="connsiteY120" fmla="*/ 14378 h 69422"/>
              <a:gd name="connsiteX121" fmla="*/ 4332 w 65090"/>
              <a:gd name="connsiteY121" fmla="*/ 13175 h 69422"/>
              <a:gd name="connsiteX122" fmla="*/ 5534 w 65090"/>
              <a:gd name="connsiteY122" fmla="*/ 13175 h 69422"/>
              <a:gd name="connsiteX123" fmla="*/ 9746 w 65090"/>
              <a:gd name="connsiteY123" fmla="*/ 11069 h 69422"/>
              <a:gd name="connsiteX124" fmla="*/ 9144 w 65090"/>
              <a:gd name="connsiteY124" fmla="*/ 9926 h 69422"/>
              <a:gd name="connsiteX125" fmla="*/ 8783 w 65090"/>
              <a:gd name="connsiteY125" fmla="*/ 7279 h 69422"/>
              <a:gd name="connsiteX126" fmla="*/ 14318 w 65090"/>
              <a:gd name="connsiteY126" fmla="*/ 6497 h 69422"/>
              <a:gd name="connsiteX127" fmla="*/ 14498 w 65090"/>
              <a:gd name="connsiteY127" fmla="*/ 7700 h 69422"/>
              <a:gd name="connsiteX128" fmla="*/ 15701 w 65090"/>
              <a:gd name="connsiteY128" fmla="*/ 6136 h 69422"/>
              <a:gd name="connsiteX129" fmla="*/ 16062 w 65090"/>
              <a:gd name="connsiteY129" fmla="*/ 3248 h 69422"/>
              <a:gd name="connsiteX130" fmla="*/ 17867 w 65090"/>
              <a:gd name="connsiteY130" fmla="*/ 3188 h 69422"/>
              <a:gd name="connsiteX131" fmla="*/ 17987 w 65090"/>
              <a:gd name="connsiteY131" fmla="*/ 1083 h 69422"/>
              <a:gd name="connsiteX132" fmla="*/ 24424 w 65090"/>
              <a:gd name="connsiteY132" fmla="*/ 0 h 69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65090" h="69422">
                <a:moveTo>
                  <a:pt x="24364" y="0"/>
                </a:moveTo>
                <a:lnTo>
                  <a:pt x="24966" y="4632"/>
                </a:lnTo>
                <a:lnTo>
                  <a:pt x="22379" y="5053"/>
                </a:lnTo>
                <a:lnTo>
                  <a:pt x="23101" y="10708"/>
                </a:lnTo>
                <a:lnTo>
                  <a:pt x="23702" y="13536"/>
                </a:lnTo>
                <a:lnTo>
                  <a:pt x="22319" y="13776"/>
                </a:lnTo>
                <a:lnTo>
                  <a:pt x="21236" y="14979"/>
                </a:lnTo>
                <a:lnTo>
                  <a:pt x="21476" y="16664"/>
                </a:lnTo>
                <a:lnTo>
                  <a:pt x="20093" y="16964"/>
                </a:lnTo>
                <a:lnTo>
                  <a:pt x="20574" y="18348"/>
                </a:lnTo>
                <a:lnTo>
                  <a:pt x="22078" y="19371"/>
                </a:lnTo>
                <a:lnTo>
                  <a:pt x="22740" y="21777"/>
                </a:lnTo>
                <a:lnTo>
                  <a:pt x="23883" y="23221"/>
                </a:lnTo>
                <a:lnTo>
                  <a:pt x="23402" y="23762"/>
                </a:lnTo>
                <a:lnTo>
                  <a:pt x="23041" y="27612"/>
                </a:lnTo>
                <a:lnTo>
                  <a:pt x="24364" y="27492"/>
                </a:lnTo>
                <a:lnTo>
                  <a:pt x="24665" y="28695"/>
                </a:lnTo>
                <a:lnTo>
                  <a:pt x="29959" y="28214"/>
                </a:lnTo>
                <a:lnTo>
                  <a:pt x="29537" y="25146"/>
                </a:lnTo>
                <a:lnTo>
                  <a:pt x="28455" y="22800"/>
                </a:lnTo>
                <a:lnTo>
                  <a:pt x="28214" y="21115"/>
                </a:lnTo>
                <a:lnTo>
                  <a:pt x="31583" y="20514"/>
                </a:lnTo>
                <a:lnTo>
                  <a:pt x="32124" y="23341"/>
                </a:lnTo>
                <a:lnTo>
                  <a:pt x="33508" y="24183"/>
                </a:lnTo>
                <a:lnTo>
                  <a:pt x="36215" y="23281"/>
                </a:lnTo>
                <a:lnTo>
                  <a:pt x="36817" y="26710"/>
                </a:lnTo>
                <a:lnTo>
                  <a:pt x="40546" y="25868"/>
                </a:lnTo>
                <a:lnTo>
                  <a:pt x="42351" y="27312"/>
                </a:lnTo>
                <a:lnTo>
                  <a:pt x="44397" y="27492"/>
                </a:lnTo>
                <a:lnTo>
                  <a:pt x="44998" y="26891"/>
                </a:lnTo>
                <a:lnTo>
                  <a:pt x="44216" y="22980"/>
                </a:lnTo>
                <a:lnTo>
                  <a:pt x="44998" y="22559"/>
                </a:lnTo>
                <a:lnTo>
                  <a:pt x="49751" y="21777"/>
                </a:lnTo>
                <a:lnTo>
                  <a:pt x="49931" y="23101"/>
                </a:lnTo>
                <a:lnTo>
                  <a:pt x="48547" y="23401"/>
                </a:lnTo>
                <a:lnTo>
                  <a:pt x="49149" y="26830"/>
                </a:lnTo>
                <a:lnTo>
                  <a:pt x="53240" y="26109"/>
                </a:lnTo>
                <a:lnTo>
                  <a:pt x="53661" y="29538"/>
                </a:lnTo>
                <a:lnTo>
                  <a:pt x="48247" y="30560"/>
                </a:lnTo>
                <a:lnTo>
                  <a:pt x="48427" y="31222"/>
                </a:lnTo>
                <a:lnTo>
                  <a:pt x="46442" y="31583"/>
                </a:lnTo>
                <a:lnTo>
                  <a:pt x="45901" y="32365"/>
                </a:lnTo>
                <a:lnTo>
                  <a:pt x="46322" y="35132"/>
                </a:lnTo>
                <a:lnTo>
                  <a:pt x="51315" y="34290"/>
                </a:lnTo>
                <a:lnTo>
                  <a:pt x="51916" y="35493"/>
                </a:lnTo>
                <a:lnTo>
                  <a:pt x="54563" y="35132"/>
                </a:lnTo>
                <a:lnTo>
                  <a:pt x="54383" y="33688"/>
                </a:lnTo>
                <a:lnTo>
                  <a:pt x="56729" y="33388"/>
                </a:lnTo>
                <a:lnTo>
                  <a:pt x="59797" y="32846"/>
                </a:lnTo>
                <a:lnTo>
                  <a:pt x="60218" y="35674"/>
                </a:lnTo>
                <a:lnTo>
                  <a:pt x="61000" y="35493"/>
                </a:lnTo>
                <a:lnTo>
                  <a:pt x="61782" y="36696"/>
                </a:lnTo>
                <a:lnTo>
                  <a:pt x="63106" y="36576"/>
                </a:lnTo>
                <a:lnTo>
                  <a:pt x="62504" y="32425"/>
                </a:lnTo>
                <a:lnTo>
                  <a:pt x="63827" y="32245"/>
                </a:lnTo>
                <a:lnTo>
                  <a:pt x="64670" y="33207"/>
                </a:lnTo>
                <a:lnTo>
                  <a:pt x="65091" y="39042"/>
                </a:lnTo>
                <a:lnTo>
                  <a:pt x="63707" y="40005"/>
                </a:lnTo>
                <a:lnTo>
                  <a:pt x="64008" y="42050"/>
                </a:lnTo>
                <a:lnTo>
                  <a:pt x="63527" y="43554"/>
                </a:lnTo>
                <a:lnTo>
                  <a:pt x="60218" y="44035"/>
                </a:lnTo>
                <a:lnTo>
                  <a:pt x="59316" y="42832"/>
                </a:lnTo>
                <a:lnTo>
                  <a:pt x="59677" y="41328"/>
                </a:lnTo>
                <a:lnTo>
                  <a:pt x="55706" y="41990"/>
                </a:lnTo>
                <a:lnTo>
                  <a:pt x="55947" y="43374"/>
                </a:lnTo>
                <a:lnTo>
                  <a:pt x="57150" y="43073"/>
                </a:lnTo>
                <a:lnTo>
                  <a:pt x="57511" y="44517"/>
                </a:lnTo>
                <a:lnTo>
                  <a:pt x="58894" y="44336"/>
                </a:lnTo>
                <a:lnTo>
                  <a:pt x="59737" y="49751"/>
                </a:lnTo>
                <a:lnTo>
                  <a:pt x="57090" y="50292"/>
                </a:lnTo>
                <a:lnTo>
                  <a:pt x="57331" y="51856"/>
                </a:lnTo>
                <a:lnTo>
                  <a:pt x="56007" y="52397"/>
                </a:lnTo>
                <a:lnTo>
                  <a:pt x="56188" y="53180"/>
                </a:lnTo>
                <a:lnTo>
                  <a:pt x="54804" y="53480"/>
                </a:lnTo>
                <a:lnTo>
                  <a:pt x="55766" y="55766"/>
                </a:lnTo>
                <a:lnTo>
                  <a:pt x="55165" y="55646"/>
                </a:lnTo>
                <a:lnTo>
                  <a:pt x="56067" y="61361"/>
                </a:lnTo>
                <a:lnTo>
                  <a:pt x="53661" y="63767"/>
                </a:lnTo>
                <a:lnTo>
                  <a:pt x="54082" y="67738"/>
                </a:lnTo>
                <a:lnTo>
                  <a:pt x="42893" y="69422"/>
                </a:lnTo>
                <a:lnTo>
                  <a:pt x="43133" y="66535"/>
                </a:lnTo>
                <a:lnTo>
                  <a:pt x="40486" y="67016"/>
                </a:lnTo>
                <a:lnTo>
                  <a:pt x="40185" y="65572"/>
                </a:lnTo>
                <a:lnTo>
                  <a:pt x="38862" y="65873"/>
                </a:lnTo>
                <a:lnTo>
                  <a:pt x="38681" y="64489"/>
                </a:lnTo>
                <a:lnTo>
                  <a:pt x="37298" y="64610"/>
                </a:lnTo>
                <a:lnTo>
                  <a:pt x="36877" y="61902"/>
                </a:lnTo>
                <a:lnTo>
                  <a:pt x="34230" y="62323"/>
                </a:lnTo>
                <a:lnTo>
                  <a:pt x="32245" y="49991"/>
                </a:lnTo>
                <a:lnTo>
                  <a:pt x="30560" y="39103"/>
                </a:lnTo>
                <a:lnTo>
                  <a:pt x="22740" y="40366"/>
                </a:lnTo>
                <a:lnTo>
                  <a:pt x="22138" y="38802"/>
                </a:lnTo>
                <a:lnTo>
                  <a:pt x="19672" y="40426"/>
                </a:lnTo>
                <a:lnTo>
                  <a:pt x="19491" y="39464"/>
                </a:lnTo>
                <a:lnTo>
                  <a:pt x="16904" y="39885"/>
                </a:lnTo>
                <a:lnTo>
                  <a:pt x="16122" y="35674"/>
                </a:lnTo>
                <a:lnTo>
                  <a:pt x="14197" y="36095"/>
                </a:lnTo>
                <a:lnTo>
                  <a:pt x="13175" y="33388"/>
                </a:lnTo>
                <a:lnTo>
                  <a:pt x="12212" y="33568"/>
                </a:lnTo>
                <a:lnTo>
                  <a:pt x="11129" y="32365"/>
                </a:lnTo>
                <a:lnTo>
                  <a:pt x="11911" y="32245"/>
                </a:lnTo>
                <a:lnTo>
                  <a:pt x="11731" y="30861"/>
                </a:lnTo>
                <a:lnTo>
                  <a:pt x="9445" y="31282"/>
                </a:lnTo>
                <a:lnTo>
                  <a:pt x="9565" y="32425"/>
                </a:lnTo>
                <a:lnTo>
                  <a:pt x="7460" y="32305"/>
                </a:lnTo>
                <a:lnTo>
                  <a:pt x="6918" y="30741"/>
                </a:lnTo>
                <a:lnTo>
                  <a:pt x="6016" y="30500"/>
                </a:lnTo>
                <a:lnTo>
                  <a:pt x="6377" y="31944"/>
                </a:lnTo>
                <a:lnTo>
                  <a:pt x="5234" y="32305"/>
                </a:lnTo>
                <a:lnTo>
                  <a:pt x="4332" y="30500"/>
                </a:lnTo>
                <a:lnTo>
                  <a:pt x="3128" y="30741"/>
                </a:lnTo>
                <a:lnTo>
                  <a:pt x="2346" y="28755"/>
                </a:lnTo>
                <a:lnTo>
                  <a:pt x="1444" y="29056"/>
                </a:lnTo>
                <a:lnTo>
                  <a:pt x="1083" y="27252"/>
                </a:lnTo>
                <a:lnTo>
                  <a:pt x="0" y="27492"/>
                </a:lnTo>
                <a:lnTo>
                  <a:pt x="481" y="25687"/>
                </a:lnTo>
                <a:lnTo>
                  <a:pt x="1685" y="21958"/>
                </a:lnTo>
                <a:lnTo>
                  <a:pt x="1203" y="18529"/>
                </a:lnTo>
                <a:lnTo>
                  <a:pt x="782" y="15882"/>
                </a:lnTo>
                <a:lnTo>
                  <a:pt x="2166" y="15220"/>
                </a:lnTo>
                <a:lnTo>
                  <a:pt x="2166" y="14378"/>
                </a:lnTo>
                <a:lnTo>
                  <a:pt x="4332" y="13175"/>
                </a:lnTo>
                <a:lnTo>
                  <a:pt x="5534" y="13175"/>
                </a:lnTo>
                <a:lnTo>
                  <a:pt x="9746" y="11069"/>
                </a:lnTo>
                <a:lnTo>
                  <a:pt x="9144" y="9926"/>
                </a:lnTo>
                <a:lnTo>
                  <a:pt x="8783" y="7279"/>
                </a:lnTo>
                <a:lnTo>
                  <a:pt x="14318" y="6497"/>
                </a:lnTo>
                <a:lnTo>
                  <a:pt x="14498" y="7700"/>
                </a:lnTo>
                <a:lnTo>
                  <a:pt x="15701" y="6136"/>
                </a:lnTo>
                <a:lnTo>
                  <a:pt x="16062" y="3248"/>
                </a:lnTo>
                <a:lnTo>
                  <a:pt x="17867" y="3188"/>
                </a:lnTo>
                <a:lnTo>
                  <a:pt x="17987" y="1083"/>
                </a:lnTo>
                <a:lnTo>
                  <a:pt x="24424" y="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Freeform: Shape 157" title="IL-7">
            <a:extLst>
              <a:ext uri="{FF2B5EF4-FFF2-40B4-BE49-F238E27FC236}">
                <a16:creationId xmlns:a16="http://schemas.microsoft.com/office/drawing/2014/main" id="{B08FF334-D9BC-3D0F-BBA3-7BE3B19942C5}"/>
              </a:ext>
            </a:extLst>
          </p:cNvPr>
          <p:cNvSpPr/>
          <p:nvPr/>
        </p:nvSpPr>
        <p:spPr>
          <a:xfrm>
            <a:off x="5751602" y="3325371"/>
            <a:ext cx="35902" cy="23391"/>
          </a:xfrm>
          <a:custGeom>
            <a:avLst/>
            <a:gdLst>
              <a:gd name="connsiteX0" fmla="*/ 44096 w 44937"/>
              <a:gd name="connsiteY0" fmla="*/ 10768 h 30319"/>
              <a:gd name="connsiteX1" fmla="*/ 43314 w 44937"/>
              <a:gd name="connsiteY1" fmla="*/ 10889 h 30319"/>
              <a:gd name="connsiteX2" fmla="*/ 41930 w 44937"/>
              <a:gd name="connsiteY2" fmla="*/ 9685 h 30319"/>
              <a:gd name="connsiteX3" fmla="*/ 42532 w 44937"/>
              <a:gd name="connsiteY3" fmla="*/ 14498 h 30319"/>
              <a:gd name="connsiteX4" fmla="*/ 41509 w 44937"/>
              <a:gd name="connsiteY4" fmla="*/ 14679 h 30319"/>
              <a:gd name="connsiteX5" fmla="*/ 41810 w 44937"/>
              <a:gd name="connsiteY5" fmla="*/ 16724 h 30319"/>
              <a:gd name="connsiteX6" fmla="*/ 43735 w 44937"/>
              <a:gd name="connsiteY6" fmla="*/ 16423 h 30319"/>
              <a:gd name="connsiteX7" fmla="*/ 44336 w 44937"/>
              <a:gd name="connsiteY7" fmla="*/ 18168 h 30319"/>
              <a:gd name="connsiteX8" fmla="*/ 44336 w 44937"/>
              <a:gd name="connsiteY8" fmla="*/ 20454 h 30319"/>
              <a:gd name="connsiteX9" fmla="*/ 44938 w 44937"/>
              <a:gd name="connsiteY9" fmla="*/ 24605 h 30319"/>
              <a:gd name="connsiteX10" fmla="*/ 40727 w 44937"/>
              <a:gd name="connsiteY10" fmla="*/ 25387 h 30319"/>
              <a:gd name="connsiteX11" fmla="*/ 41629 w 44937"/>
              <a:gd name="connsiteY11" fmla="*/ 29357 h 30319"/>
              <a:gd name="connsiteX12" fmla="*/ 35734 w 44937"/>
              <a:gd name="connsiteY12" fmla="*/ 30320 h 30319"/>
              <a:gd name="connsiteX13" fmla="*/ 34711 w 44937"/>
              <a:gd name="connsiteY13" fmla="*/ 29116 h 30319"/>
              <a:gd name="connsiteX14" fmla="*/ 34410 w 44937"/>
              <a:gd name="connsiteY14" fmla="*/ 27733 h 30319"/>
              <a:gd name="connsiteX15" fmla="*/ 32485 w 44937"/>
              <a:gd name="connsiteY15" fmla="*/ 28034 h 30319"/>
              <a:gd name="connsiteX16" fmla="*/ 32305 w 44937"/>
              <a:gd name="connsiteY16" fmla="*/ 27071 h 30319"/>
              <a:gd name="connsiteX17" fmla="*/ 34531 w 44937"/>
              <a:gd name="connsiteY17" fmla="*/ 26409 h 30319"/>
              <a:gd name="connsiteX18" fmla="*/ 35613 w 44937"/>
              <a:gd name="connsiteY18" fmla="*/ 21897 h 30319"/>
              <a:gd name="connsiteX19" fmla="*/ 37659 w 44937"/>
              <a:gd name="connsiteY19" fmla="*/ 20935 h 30319"/>
              <a:gd name="connsiteX20" fmla="*/ 40246 w 44937"/>
              <a:gd name="connsiteY20" fmla="*/ 20694 h 30319"/>
              <a:gd name="connsiteX21" fmla="*/ 39042 w 44937"/>
              <a:gd name="connsiteY21" fmla="*/ 13114 h 30319"/>
              <a:gd name="connsiteX22" fmla="*/ 39042 w 44937"/>
              <a:gd name="connsiteY22" fmla="*/ 10106 h 30319"/>
              <a:gd name="connsiteX23" fmla="*/ 33207 w 44937"/>
              <a:gd name="connsiteY23" fmla="*/ 11009 h 30319"/>
              <a:gd name="connsiteX24" fmla="*/ 33207 w 44937"/>
              <a:gd name="connsiteY24" fmla="*/ 11430 h 30319"/>
              <a:gd name="connsiteX25" fmla="*/ 26108 w 44937"/>
              <a:gd name="connsiteY25" fmla="*/ 14739 h 30319"/>
              <a:gd name="connsiteX26" fmla="*/ 25507 w 44937"/>
              <a:gd name="connsiteY26" fmla="*/ 10768 h 30319"/>
              <a:gd name="connsiteX27" fmla="*/ 16604 w 44937"/>
              <a:gd name="connsiteY27" fmla="*/ 12212 h 30319"/>
              <a:gd name="connsiteX28" fmla="*/ 16483 w 44937"/>
              <a:gd name="connsiteY28" fmla="*/ 15100 h 30319"/>
              <a:gd name="connsiteX29" fmla="*/ 11671 w 44937"/>
              <a:gd name="connsiteY29" fmla="*/ 15882 h 30319"/>
              <a:gd name="connsiteX30" fmla="*/ 11911 w 44937"/>
              <a:gd name="connsiteY30" fmla="*/ 17205 h 30319"/>
              <a:gd name="connsiteX31" fmla="*/ 8542 w 44937"/>
              <a:gd name="connsiteY31" fmla="*/ 17807 h 30319"/>
              <a:gd name="connsiteX32" fmla="*/ 8603 w 44937"/>
              <a:gd name="connsiteY32" fmla="*/ 19612 h 30319"/>
              <a:gd name="connsiteX33" fmla="*/ 7700 w 44937"/>
              <a:gd name="connsiteY33" fmla="*/ 19431 h 30319"/>
              <a:gd name="connsiteX34" fmla="*/ 1444 w 44937"/>
              <a:gd name="connsiteY34" fmla="*/ 20454 h 30319"/>
              <a:gd name="connsiteX35" fmla="*/ 0 w 44937"/>
              <a:gd name="connsiteY35" fmla="*/ 11069 h 30319"/>
              <a:gd name="connsiteX36" fmla="*/ 1323 w 44937"/>
              <a:gd name="connsiteY36" fmla="*/ 11069 h 30319"/>
              <a:gd name="connsiteX37" fmla="*/ 2166 w 44937"/>
              <a:gd name="connsiteY37" fmla="*/ 8843 h 30319"/>
              <a:gd name="connsiteX38" fmla="*/ 7580 w 44937"/>
              <a:gd name="connsiteY38" fmla="*/ 8121 h 30319"/>
              <a:gd name="connsiteX39" fmla="*/ 7580 w 44937"/>
              <a:gd name="connsiteY39" fmla="*/ 8422 h 30319"/>
              <a:gd name="connsiteX40" fmla="*/ 11009 w 44937"/>
              <a:gd name="connsiteY40" fmla="*/ 8422 h 30319"/>
              <a:gd name="connsiteX41" fmla="*/ 10768 w 44937"/>
              <a:gd name="connsiteY41" fmla="*/ 7038 h 30319"/>
              <a:gd name="connsiteX42" fmla="*/ 11610 w 44937"/>
              <a:gd name="connsiteY42" fmla="*/ 6738 h 30319"/>
              <a:gd name="connsiteX43" fmla="*/ 12453 w 44937"/>
              <a:gd name="connsiteY43" fmla="*/ 3970 h 30319"/>
              <a:gd name="connsiteX44" fmla="*/ 14859 w 44937"/>
              <a:gd name="connsiteY44" fmla="*/ 3369 h 30319"/>
              <a:gd name="connsiteX45" fmla="*/ 15039 w 44937"/>
              <a:gd name="connsiteY45" fmla="*/ 2587 h 30319"/>
              <a:gd name="connsiteX46" fmla="*/ 18047 w 44937"/>
              <a:gd name="connsiteY46" fmla="*/ 2527 h 30319"/>
              <a:gd name="connsiteX47" fmla="*/ 17867 w 44937"/>
              <a:gd name="connsiteY47" fmla="*/ 1805 h 30319"/>
              <a:gd name="connsiteX48" fmla="*/ 21236 w 44937"/>
              <a:gd name="connsiteY48" fmla="*/ 1504 h 30319"/>
              <a:gd name="connsiteX49" fmla="*/ 22439 w 44937"/>
              <a:gd name="connsiteY49" fmla="*/ 1745 h 30319"/>
              <a:gd name="connsiteX50" fmla="*/ 23642 w 44937"/>
              <a:gd name="connsiteY50" fmla="*/ 3369 h 30319"/>
              <a:gd name="connsiteX51" fmla="*/ 23883 w 44937"/>
              <a:gd name="connsiteY51" fmla="*/ 5414 h 30319"/>
              <a:gd name="connsiteX52" fmla="*/ 26710 w 44937"/>
              <a:gd name="connsiteY52" fmla="*/ 4993 h 30319"/>
              <a:gd name="connsiteX53" fmla="*/ 26710 w 44937"/>
              <a:gd name="connsiteY53" fmla="*/ 4271 h 30319"/>
              <a:gd name="connsiteX54" fmla="*/ 30861 w 44937"/>
              <a:gd name="connsiteY54" fmla="*/ 3670 h 30319"/>
              <a:gd name="connsiteX55" fmla="*/ 32064 w 44937"/>
              <a:gd name="connsiteY55" fmla="*/ 4271 h 30319"/>
              <a:gd name="connsiteX56" fmla="*/ 31643 w 44937"/>
              <a:gd name="connsiteY56" fmla="*/ 1444 h 30319"/>
              <a:gd name="connsiteX57" fmla="*/ 33027 w 44937"/>
              <a:gd name="connsiteY57" fmla="*/ 1203 h 30319"/>
              <a:gd name="connsiteX58" fmla="*/ 33267 w 44937"/>
              <a:gd name="connsiteY58" fmla="*/ 2587 h 30319"/>
              <a:gd name="connsiteX59" fmla="*/ 37298 w 44937"/>
              <a:gd name="connsiteY59" fmla="*/ 1985 h 30319"/>
              <a:gd name="connsiteX60" fmla="*/ 37057 w 44937"/>
              <a:gd name="connsiteY60" fmla="*/ 0 h 30319"/>
              <a:gd name="connsiteX61" fmla="*/ 38561 w 44937"/>
              <a:gd name="connsiteY61" fmla="*/ 0 h 30319"/>
              <a:gd name="connsiteX62" fmla="*/ 38561 w 44937"/>
              <a:gd name="connsiteY62" fmla="*/ 1023 h 30319"/>
              <a:gd name="connsiteX63" fmla="*/ 40065 w 44937"/>
              <a:gd name="connsiteY63" fmla="*/ 2226 h 30319"/>
              <a:gd name="connsiteX64" fmla="*/ 40366 w 44937"/>
              <a:gd name="connsiteY64" fmla="*/ 3790 h 30319"/>
              <a:gd name="connsiteX65" fmla="*/ 42050 w 44937"/>
              <a:gd name="connsiteY65" fmla="*/ 2827 h 30319"/>
              <a:gd name="connsiteX66" fmla="*/ 43855 w 44937"/>
              <a:gd name="connsiteY66" fmla="*/ 2466 h 30319"/>
              <a:gd name="connsiteX67" fmla="*/ 42411 w 44937"/>
              <a:gd name="connsiteY67" fmla="*/ 3850 h 30319"/>
              <a:gd name="connsiteX68" fmla="*/ 42231 w 44937"/>
              <a:gd name="connsiteY68" fmla="*/ 5414 h 30319"/>
              <a:gd name="connsiteX69" fmla="*/ 42652 w 44937"/>
              <a:gd name="connsiteY69" fmla="*/ 7881 h 30319"/>
              <a:gd name="connsiteX70" fmla="*/ 44156 w 44937"/>
              <a:gd name="connsiteY70" fmla="*/ 8121 h 30319"/>
              <a:gd name="connsiteX71" fmla="*/ 44156 w 44937"/>
              <a:gd name="connsiteY71" fmla="*/ 10768 h 30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4937" h="30319">
                <a:moveTo>
                  <a:pt x="44096" y="10768"/>
                </a:moveTo>
                <a:lnTo>
                  <a:pt x="43314" y="10889"/>
                </a:lnTo>
                <a:lnTo>
                  <a:pt x="41930" y="9685"/>
                </a:lnTo>
                <a:lnTo>
                  <a:pt x="42532" y="14498"/>
                </a:lnTo>
                <a:lnTo>
                  <a:pt x="41509" y="14679"/>
                </a:lnTo>
                <a:lnTo>
                  <a:pt x="41810" y="16724"/>
                </a:lnTo>
                <a:lnTo>
                  <a:pt x="43735" y="16423"/>
                </a:lnTo>
                <a:lnTo>
                  <a:pt x="44336" y="18168"/>
                </a:lnTo>
                <a:lnTo>
                  <a:pt x="44336" y="20454"/>
                </a:lnTo>
                <a:lnTo>
                  <a:pt x="44938" y="24605"/>
                </a:lnTo>
                <a:lnTo>
                  <a:pt x="40727" y="25387"/>
                </a:lnTo>
                <a:lnTo>
                  <a:pt x="41629" y="29357"/>
                </a:lnTo>
                <a:lnTo>
                  <a:pt x="35734" y="30320"/>
                </a:lnTo>
                <a:lnTo>
                  <a:pt x="34711" y="29116"/>
                </a:lnTo>
                <a:lnTo>
                  <a:pt x="34410" y="27733"/>
                </a:lnTo>
                <a:lnTo>
                  <a:pt x="32485" y="28034"/>
                </a:lnTo>
                <a:lnTo>
                  <a:pt x="32305" y="27071"/>
                </a:lnTo>
                <a:lnTo>
                  <a:pt x="34531" y="26409"/>
                </a:lnTo>
                <a:lnTo>
                  <a:pt x="35613" y="21897"/>
                </a:lnTo>
                <a:lnTo>
                  <a:pt x="37659" y="20935"/>
                </a:lnTo>
                <a:lnTo>
                  <a:pt x="40246" y="20694"/>
                </a:lnTo>
                <a:lnTo>
                  <a:pt x="39042" y="13114"/>
                </a:lnTo>
                <a:lnTo>
                  <a:pt x="39042" y="10106"/>
                </a:lnTo>
                <a:lnTo>
                  <a:pt x="33207" y="11009"/>
                </a:lnTo>
                <a:lnTo>
                  <a:pt x="33207" y="11430"/>
                </a:lnTo>
                <a:lnTo>
                  <a:pt x="26108" y="14739"/>
                </a:lnTo>
                <a:lnTo>
                  <a:pt x="25507" y="10768"/>
                </a:lnTo>
                <a:lnTo>
                  <a:pt x="16604" y="12212"/>
                </a:lnTo>
                <a:lnTo>
                  <a:pt x="16483" y="15100"/>
                </a:lnTo>
                <a:lnTo>
                  <a:pt x="11671" y="15882"/>
                </a:lnTo>
                <a:lnTo>
                  <a:pt x="11911" y="17205"/>
                </a:lnTo>
                <a:lnTo>
                  <a:pt x="8542" y="17807"/>
                </a:lnTo>
                <a:lnTo>
                  <a:pt x="8603" y="19612"/>
                </a:lnTo>
                <a:lnTo>
                  <a:pt x="7700" y="19431"/>
                </a:lnTo>
                <a:lnTo>
                  <a:pt x="1444" y="20454"/>
                </a:lnTo>
                <a:lnTo>
                  <a:pt x="0" y="11069"/>
                </a:lnTo>
                <a:lnTo>
                  <a:pt x="1323" y="11069"/>
                </a:lnTo>
                <a:lnTo>
                  <a:pt x="2166" y="8843"/>
                </a:lnTo>
                <a:lnTo>
                  <a:pt x="7580" y="8121"/>
                </a:lnTo>
                <a:lnTo>
                  <a:pt x="7580" y="8422"/>
                </a:lnTo>
                <a:lnTo>
                  <a:pt x="11009" y="8422"/>
                </a:lnTo>
                <a:lnTo>
                  <a:pt x="10768" y="7038"/>
                </a:lnTo>
                <a:lnTo>
                  <a:pt x="11610" y="6738"/>
                </a:lnTo>
                <a:lnTo>
                  <a:pt x="12453" y="3970"/>
                </a:lnTo>
                <a:lnTo>
                  <a:pt x="14859" y="3369"/>
                </a:lnTo>
                <a:lnTo>
                  <a:pt x="15039" y="2587"/>
                </a:lnTo>
                <a:lnTo>
                  <a:pt x="18047" y="2527"/>
                </a:lnTo>
                <a:lnTo>
                  <a:pt x="17867" y="1805"/>
                </a:lnTo>
                <a:lnTo>
                  <a:pt x="21236" y="1504"/>
                </a:lnTo>
                <a:lnTo>
                  <a:pt x="22439" y="1745"/>
                </a:lnTo>
                <a:lnTo>
                  <a:pt x="23642" y="3369"/>
                </a:lnTo>
                <a:lnTo>
                  <a:pt x="23883" y="5414"/>
                </a:lnTo>
                <a:lnTo>
                  <a:pt x="26710" y="4993"/>
                </a:lnTo>
                <a:lnTo>
                  <a:pt x="26710" y="4271"/>
                </a:lnTo>
                <a:lnTo>
                  <a:pt x="30861" y="3670"/>
                </a:lnTo>
                <a:lnTo>
                  <a:pt x="32064" y="4271"/>
                </a:lnTo>
                <a:lnTo>
                  <a:pt x="31643" y="1444"/>
                </a:lnTo>
                <a:lnTo>
                  <a:pt x="33027" y="1203"/>
                </a:lnTo>
                <a:lnTo>
                  <a:pt x="33267" y="2587"/>
                </a:lnTo>
                <a:lnTo>
                  <a:pt x="37298" y="1985"/>
                </a:lnTo>
                <a:lnTo>
                  <a:pt x="37057" y="0"/>
                </a:lnTo>
                <a:lnTo>
                  <a:pt x="38561" y="0"/>
                </a:lnTo>
                <a:lnTo>
                  <a:pt x="38561" y="1023"/>
                </a:lnTo>
                <a:lnTo>
                  <a:pt x="40065" y="2226"/>
                </a:lnTo>
                <a:lnTo>
                  <a:pt x="40366" y="3790"/>
                </a:lnTo>
                <a:lnTo>
                  <a:pt x="42050" y="2827"/>
                </a:lnTo>
                <a:lnTo>
                  <a:pt x="43855" y="2466"/>
                </a:lnTo>
                <a:lnTo>
                  <a:pt x="42411" y="3850"/>
                </a:lnTo>
                <a:lnTo>
                  <a:pt x="42231" y="5414"/>
                </a:lnTo>
                <a:lnTo>
                  <a:pt x="42652" y="7881"/>
                </a:lnTo>
                <a:lnTo>
                  <a:pt x="44156" y="8121"/>
                </a:lnTo>
                <a:lnTo>
                  <a:pt x="44156" y="10768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" name="Freeform: Shape 158" title="IL-8">
            <a:extLst>
              <a:ext uri="{FF2B5EF4-FFF2-40B4-BE49-F238E27FC236}">
                <a16:creationId xmlns:a16="http://schemas.microsoft.com/office/drawing/2014/main" id="{329A7F6E-94C7-B4BF-9947-DEDFB2CBB0B1}"/>
              </a:ext>
            </a:extLst>
          </p:cNvPr>
          <p:cNvSpPr/>
          <p:nvPr/>
        </p:nvSpPr>
        <p:spPr>
          <a:xfrm>
            <a:off x="5685612" y="3295668"/>
            <a:ext cx="73536" cy="46875"/>
          </a:xfrm>
          <a:custGeom>
            <a:avLst/>
            <a:gdLst>
              <a:gd name="connsiteX0" fmla="*/ 35433 w 92041"/>
              <a:gd name="connsiteY0" fmla="*/ 58113 h 60759"/>
              <a:gd name="connsiteX1" fmla="*/ 34109 w 92041"/>
              <a:gd name="connsiteY1" fmla="*/ 58594 h 60759"/>
              <a:gd name="connsiteX2" fmla="*/ 30620 w 92041"/>
              <a:gd name="connsiteY2" fmla="*/ 59376 h 60759"/>
              <a:gd name="connsiteX3" fmla="*/ 29056 w 92041"/>
              <a:gd name="connsiteY3" fmla="*/ 60759 h 60759"/>
              <a:gd name="connsiteX4" fmla="*/ 29056 w 92041"/>
              <a:gd name="connsiteY4" fmla="*/ 58473 h 60759"/>
              <a:gd name="connsiteX5" fmla="*/ 29477 w 92041"/>
              <a:gd name="connsiteY5" fmla="*/ 55165 h 60759"/>
              <a:gd name="connsiteX6" fmla="*/ 29116 w 92041"/>
              <a:gd name="connsiteY6" fmla="*/ 53661 h 60759"/>
              <a:gd name="connsiteX7" fmla="*/ 31282 w 92041"/>
              <a:gd name="connsiteY7" fmla="*/ 53300 h 60759"/>
              <a:gd name="connsiteX8" fmla="*/ 30019 w 92041"/>
              <a:gd name="connsiteY8" fmla="*/ 49811 h 60759"/>
              <a:gd name="connsiteX9" fmla="*/ 26409 w 92041"/>
              <a:gd name="connsiteY9" fmla="*/ 51375 h 60759"/>
              <a:gd name="connsiteX10" fmla="*/ 18589 w 92041"/>
              <a:gd name="connsiteY10" fmla="*/ 51976 h 60759"/>
              <a:gd name="connsiteX11" fmla="*/ 18348 w 92041"/>
              <a:gd name="connsiteY11" fmla="*/ 49751 h 60759"/>
              <a:gd name="connsiteX12" fmla="*/ 14859 w 92041"/>
              <a:gd name="connsiteY12" fmla="*/ 23161 h 60759"/>
              <a:gd name="connsiteX13" fmla="*/ 1624 w 92041"/>
              <a:gd name="connsiteY13" fmla="*/ 24905 h 60759"/>
              <a:gd name="connsiteX14" fmla="*/ 0 w 92041"/>
              <a:gd name="connsiteY14" fmla="*/ 12693 h 60759"/>
              <a:gd name="connsiteX15" fmla="*/ 662 w 92041"/>
              <a:gd name="connsiteY15" fmla="*/ 12573 h 60759"/>
              <a:gd name="connsiteX16" fmla="*/ 962 w 92041"/>
              <a:gd name="connsiteY16" fmla="*/ 14498 h 60759"/>
              <a:gd name="connsiteX17" fmla="*/ 2286 w 92041"/>
              <a:gd name="connsiteY17" fmla="*/ 14438 h 60759"/>
              <a:gd name="connsiteX18" fmla="*/ 1925 w 92041"/>
              <a:gd name="connsiteY18" fmla="*/ 12693 h 60759"/>
              <a:gd name="connsiteX19" fmla="*/ 5655 w 92041"/>
              <a:gd name="connsiteY19" fmla="*/ 13776 h 60759"/>
              <a:gd name="connsiteX20" fmla="*/ 5234 w 92041"/>
              <a:gd name="connsiteY20" fmla="*/ 10828 h 60759"/>
              <a:gd name="connsiteX21" fmla="*/ 3429 w 92041"/>
              <a:gd name="connsiteY21" fmla="*/ 11069 h 60759"/>
              <a:gd name="connsiteX22" fmla="*/ 3910 w 92041"/>
              <a:gd name="connsiteY22" fmla="*/ 8783 h 60759"/>
              <a:gd name="connsiteX23" fmla="*/ 5113 w 92041"/>
              <a:gd name="connsiteY23" fmla="*/ 8783 h 60759"/>
              <a:gd name="connsiteX24" fmla="*/ 4933 w 92041"/>
              <a:gd name="connsiteY24" fmla="*/ 7760 h 60759"/>
              <a:gd name="connsiteX25" fmla="*/ 15761 w 92041"/>
              <a:gd name="connsiteY25" fmla="*/ 6377 h 60759"/>
              <a:gd name="connsiteX26" fmla="*/ 30500 w 92041"/>
              <a:gd name="connsiteY26" fmla="*/ 4452 h 60759"/>
              <a:gd name="connsiteX27" fmla="*/ 31763 w 92041"/>
              <a:gd name="connsiteY27" fmla="*/ 4091 h 60759"/>
              <a:gd name="connsiteX28" fmla="*/ 33327 w 92041"/>
              <a:gd name="connsiteY28" fmla="*/ 15882 h 60759"/>
              <a:gd name="connsiteX29" fmla="*/ 35974 w 92041"/>
              <a:gd name="connsiteY29" fmla="*/ 15581 h 60759"/>
              <a:gd name="connsiteX30" fmla="*/ 35914 w 92041"/>
              <a:gd name="connsiteY30" fmla="*/ 14859 h 60759"/>
              <a:gd name="connsiteX31" fmla="*/ 37899 w 92041"/>
              <a:gd name="connsiteY31" fmla="*/ 14558 h 60759"/>
              <a:gd name="connsiteX32" fmla="*/ 39884 w 92041"/>
              <a:gd name="connsiteY32" fmla="*/ 13776 h 60759"/>
              <a:gd name="connsiteX33" fmla="*/ 40847 w 92041"/>
              <a:gd name="connsiteY33" fmla="*/ 11370 h 60759"/>
              <a:gd name="connsiteX34" fmla="*/ 41569 w 92041"/>
              <a:gd name="connsiteY34" fmla="*/ 11370 h 60759"/>
              <a:gd name="connsiteX35" fmla="*/ 48968 w 92041"/>
              <a:gd name="connsiteY35" fmla="*/ 10287 h 60759"/>
              <a:gd name="connsiteX36" fmla="*/ 48186 w 92041"/>
              <a:gd name="connsiteY36" fmla="*/ 11069 h 60759"/>
              <a:gd name="connsiteX37" fmla="*/ 48607 w 92041"/>
              <a:gd name="connsiteY37" fmla="*/ 12874 h 60759"/>
              <a:gd name="connsiteX38" fmla="*/ 49329 w 92041"/>
              <a:gd name="connsiteY38" fmla="*/ 13295 h 60759"/>
              <a:gd name="connsiteX39" fmla="*/ 50051 w 92041"/>
              <a:gd name="connsiteY39" fmla="*/ 18529 h 60759"/>
              <a:gd name="connsiteX40" fmla="*/ 49811 w 92041"/>
              <a:gd name="connsiteY40" fmla="*/ 19431 h 60759"/>
              <a:gd name="connsiteX41" fmla="*/ 50713 w 92041"/>
              <a:gd name="connsiteY41" fmla="*/ 20995 h 60759"/>
              <a:gd name="connsiteX42" fmla="*/ 53601 w 92041"/>
              <a:gd name="connsiteY42" fmla="*/ 21356 h 60759"/>
              <a:gd name="connsiteX43" fmla="*/ 53601 w 92041"/>
              <a:gd name="connsiteY43" fmla="*/ 20454 h 60759"/>
              <a:gd name="connsiteX44" fmla="*/ 55405 w 92041"/>
              <a:gd name="connsiteY44" fmla="*/ 19551 h 60759"/>
              <a:gd name="connsiteX45" fmla="*/ 54503 w 92041"/>
              <a:gd name="connsiteY45" fmla="*/ 17867 h 60759"/>
              <a:gd name="connsiteX46" fmla="*/ 58293 w 92041"/>
              <a:gd name="connsiteY46" fmla="*/ 17446 h 60759"/>
              <a:gd name="connsiteX47" fmla="*/ 57812 w 92041"/>
              <a:gd name="connsiteY47" fmla="*/ 16002 h 60759"/>
              <a:gd name="connsiteX48" fmla="*/ 55766 w 92041"/>
              <a:gd name="connsiteY48" fmla="*/ 15521 h 60759"/>
              <a:gd name="connsiteX49" fmla="*/ 55646 w 92041"/>
              <a:gd name="connsiteY49" fmla="*/ 14318 h 60759"/>
              <a:gd name="connsiteX50" fmla="*/ 57812 w 92041"/>
              <a:gd name="connsiteY50" fmla="*/ 13596 h 60759"/>
              <a:gd name="connsiteX51" fmla="*/ 57511 w 92041"/>
              <a:gd name="connsiteY51" fmla="*/ 12032 h 60759"/>
              <a:gd name="connsiteX52" fmla="*/ 58774 w 92041"/>
              <a:gd name="connsiteY52" fmla="*/ 11851 h 60759"/>
              <a:gd name="connsiteX53" fmla="*/ 58594 w 92041"/>
              <a:gd name="connsiteY53" fmla="*/ 10167 h 60759"/>
              <a:gd name="connsiteX54" fmla="*/ 61301 w 92041"/>
              <a:gd name="connsiteY54" fmla="*/ 9926 h 60759"/>
              <a:gd name="connsiteX55" fmla="*/ 62624 w 92041"/>
              <a:gd name="connsiteY55" fmla="*/ 9324 h 60759"/>
              <a:gd name="connsiteX56" fmla="*/ 61842 w 92041"/>
              <a:gd name="connsiteY56" fmla="*/ 3790 h 60759"/>
              <a:gd name="connsiteX57" fmla="*/ 60459 w 92041"/>
              <a:gd name="connsiteY57" fmla="*/ 3248 h 60759"/>
              <a:gd name="connsiteX58" fmla="*/ 57631 w 92041"/>
              <a:gd name="connsiteY58" fmla="*/ 3609 h 60759"/>
              <a:gd name="connsiteX59" fmla="*/ 56428 w 92041"/>
              <a:gd name="connsiteY59" fmla="*/ 4091 h 60759"/>
              <a:gd name="connsiteX60" fmla="*/ 56067 w 92041"/>
              <a:gd name="connsiteY60" fmla="*/ 1083 h 60759"/>
              <a:gd name="connsiteX61" fmla="*/ 64128 w 92041"/>
              <a:gd name="connsiteY61" fmla="*/ 0 h 60759"/>
              <a:gd name="connsiteX62" fmla="*/ 66234 w 92041"/>
              <a:gd name="connsiteY62" fmla="*/ 16423 h 60759"/>
              <a:gd name="connsiteX63" fmla="*/ 66594 w 92041"/>
              <a:gd name="connsiteY63" fmla="*/ 17626 h 60759"/>
              <a:gd name="connsiteX64" fmla="*/ 68159 w 92041"/>
              <a:gd name="connsiteY64" fmla="*/ 19130 h 60759"/>
              <a:gd name="connsiteX65" fmla="*/ 77724 w 92041"/>
              <a:gd name="connsiteY65" fmla="*/ 17746 h 60759"/>
              <a:gd name="connsiteX66" fmla="*/ 78145 w 92041"/>
              <a:gd name="connsiteY66" fmla="*/ 16844 h 60759"/>
              <a:gd name="connsiteX67" fmla="*/ 79889 w 92041"/>
              <a:gd name="connsiteY67" fmla="*/ 17506 h 60759"/>
              <a:gd name="connsiteX68" fmla="*/ 81093 w 92041"/>
              <a:gd name="connsiteY68" fmla="*/ 17085 h 60759"/>
              <a:gd name="connsiteX69" fmla="*/ 81574 w 92041"/>
              <a:gd name="connsiteY69" fmla="*/ 18047 h 60759"/>
              <a:gd name="connsiteX70" fmla="*/ 83258 w 92041"/>
              <a:gd name="connsiteY70" fmla="*/ 17746 h 60759"/>
              <a:gd name="connsiteX71" fmla="*/ 84401 w 92041"/>
              <a:gd name="connsiteY71" fmla="*/ 20694 h 60759"/>
              <a:gd name="connsiteX72" fmla="*/ 85244 w 92041"/>
              <a:gd name="connsiteY72" fmla="*/ 21236 h 60759"/>
              <a:gd name="connsiteX73" fmla="*/ 85605 w 92041"/>
              <a:gd name="connsiteY73" fmla="*/ 23341 h 60759"/>
              <a:gd name="connsiteX74" fmla="*/ 88252 w 92041"/>
              <a:gd name="connsiteY74" fmla="*/ 27071 h 60759"/>
              <a:gd name="connsiteX75" fmla="*/ 90778 w 92041"/>
              <a:gd name="connsiteY75" fmla="*/ 26650 h 60759"/>
              <a:gd name="connsiteX76" fmla="*/ 91560 w 92041"/>
              <a:gd name="connsiteY76" fmla="*/ 28094 h 60759"/>
              <a:gd name="connsiteX77" fmla="*/ 92042 w 92041"/>
              <a:gd name="connsiteY77" fmla="*/ 31462 h 60759"/>
              <a:gd name="connsiteX78" fmla="*/ 91440 w 92041"/>
              <a:gd name="connsiteY78" fmla="*/ 32305 h 60759"/>
              <a:gd name="connsiteX79" fmla="*/ 89635 w 92041"/>
              <a:gd name="connsiteY79" fmla="*/ 32545 h 60759"/>
              <a:gd name="connsiteX80" fmla="*/ 89575 w 92041"/>
              <a:gd name="connsiteY80" fmla="*/ 31583 h 60759"/>
              <a:gd name="connsiteX81" fmla="*/ 87409 w 92041"/>
              <a:gd name="connsiteY81" fmla="*/ 31583 h 60759"/>
              <a:gd name="connsiteX82" fmla="*/ 87229 w 92041"/>
              <a:gd name="connsiteY82" fmla="*/ 28214 h 60759"/>
              <a:gd name="connsiteX83" fmla="*/ 86206 w 92041"/>
              <a:gd name="connsiteY83" fmla="*/ 27372 h 60759"/>
              <a:gd name="connsiteX84" fmla="*/ 82958 w 92041"/>
              <a:gd name="connsiteY84" fmla="*/ 26951 h 60759"/>
              <a:gd name="connsiteX85" fmla="*/ 83379 w 92041"/>
              <a:gd name="connsiteY85" fmla="*/ 25146 h 60759"/>
              <a:gd name="connsiteX86" fmla="*/ 82236 w 92041"/>
              <a:gd name="connsiteY86" fmla="*/ 25266 h 60759"/>
              <a:gd name="connsiteX87" fmla="*/ 81754 w 92041"/>
              <a:gd name="connsiteY87" fmla="*/ 22619 h 60759"/>
              <a:gd name="connsiteX88" fmla="*/ 76280 w 92041"/>
              <a:gd name="connsiteY88" fmla="*/ 23462 h 60759"/>
              <a:gd name="connsiteX89" fmla="*/ 75859 w 92041"/>
              <a:gd name="connsiteY89" fmla="*/ 20694 h 60759"/>
              <a:gd name="connsiteX90" fmla="*/ 71888 w 92041"/>
              <a:gd name="connsiteY90" fmla="*/ 21416 h 60759"/>
              <a:gd name="connsiteX91" fmla="*/ 73513 w 92041"/>
              <a:gd name="connsiteY91" fmla="*/ 23281 h 60759"/>
              <a:gd name="connsiteX92" fmla="*/ 71708 w 92041"/>
              <a:gd name="connsiteY92" fmla="*/ 24183 h 60759"/>
              <a:gd name="connsiteX93" fmla="*/ 72009 w 92041"/>
              <a:gd name="connsiteY93" fmla="*/ 25868 h 60759"/>
              <a:gd name="connsiteX94" fmla="*/ 71167 w 92041"/>
              <a:gd name="connsiteY94" fmla="*/ 25627 h 60759"/>
              <a:gd name="connsiteX95" fmla="*/ 71648 w 92041"/>
              <a:gd name="connsiteY95" fmla="*/ 29237 h 60759"/>
              <a:gd name="connsiteX96" fmla="*/ 72911 w 92041"/>
              <a:gd name="connsiteY96" fmla="*/ 29718 h 60759"/>
              <a:gd name="connsiteX97" fmla="*/ 73633 w 92041"/>
              <a:gd name="connsiteY97" fmla="*/ 34109 h 60759"/>
              <a:gd name="connsiteX98" fmla="*/ 72310 w 92041"/>
              <a:gd name="connsiteY98" fmla="*/ 34350 h 60759"/>
              <a:gd name="connsiteX99" fmla="*/ 72490 w 92041"/>
              <a:gd name="connsiteY99" fmla="*/ 35373 h 60759"/>
              <a:gd name="connsiteX100" fmla="*/ 73874 w 92041"/>
              <a:gd name="connsiteY100" fmla="*/ 35734 h 60759"/>
              <a:gd name="connsiteX101" fmla="*/ 74114 w 92041"/>
              <a:gd name="connsiteY101" fmla="*/ 37899 h 60759"/>
              <a:gd name="connsiteX102" fmla="*/ 71467 w 92041"/>
              <a:gd name="connsiteY102" fmla="*/ 38321 h 60759"/>
              <a:gd name="connsiteX103" fmla="*/ 71648 w 92041"/>
              <a:gd name="connsiteY103" fmla="*/ 39524 h 60759"/>
              <a:gd name="connsiteX104" fmla="*/ 69422 w 92041"/>
              <a:gd name="connsiteY104" fmla="*/ 38621 h 60759"/>
              <a:gd name="connsiteX105" fmla="*/ 69061 w 92041"/>
              <a:gd name="connsiteY105" fmla="*/ 40366 h 60759"/>
              <a:gd name="connsiteX106" fmla="*/ 65933 w 92041"/>
              <a:gd name="connsiteY106" fmla="*/ 42471 h 60759"/>
              <a:gd name="connsiteX107" fmla="*/ 63045 w 92041"/>
              <a:gd name="connsiteY107" fmla="*/ 42291 h 60759"/>
              <a:gd name="connsiteX108" fmla="*/ 63346 w 92041"/>
              <a:gd name="connsiteY108" fmla="*/ 44878 h 60759"/>
              <a:gd name="connsiteX109" fmla="*/ 59376 w 92041"/>
              <a:gd name="connsiteY109" fmla="*/ 45359 h 60759"/>
              <a:gd name="connsiteX110" fmla="*/ 59195 w 92041"/>
              <a:gd name="connsiteY110" fmla="*/ 44697 h 60759"/>
              <a:gd name="connsiteX111" fmla="*/ 57270 w 92041"/>
              <a:gd name="connsiteY111" fmla="*/ 45479 h 60759"/>
              <a:gd name="connsiteX112" fmla="*/ 57992 w 92041"/>
              <a:gd name="connsiteY112" fmla="*/ 46321 h 60759"/>
              <a:gd name="connsiteX113" fmla="*/ 57691 w 92041"/>
              <a:gd name="connsiteY113" fmla="*/ 49089 h 60759"/>
              <a:gd name="connsiteX114" fmla="*/ 59677 w 92041"/>
              <a:gd name="connsiteY114" fmla="*/ 48848 h 60759"/>
              <a:gd name="connsiteX115" fmla="*/ 59977 w 92041"/>
              <a:gd name="connsiteY115" fmla="*/ 51495 h 60759"/>
              <a:gd name="connsiteX116" fmla="*/ 55887 w 92041"/>
              <a:gd name="connsiteY116" fmla="*/ 52157 h 60759"/>
              <a:gd name="connsiteX117" fmla="*/ 55766 w 92041"/>
              <a:gd name="connsiteY117" fmla="*/ 51254 h 60759"/>
              <a:gd name="connsiteX118" fmla="*/ 54503 w 92041"/>
              <a:gd name="connsiteY118" fmla="*/ 51435 h 60759"/>
              <a:gd name="connsiteX119" fmla="*/ 54262 w 92041"/>
              <a:gd name="connsiteY119" fmla="*/ 49269 h 60759"/>
              <a:gd name="connsiteX120" fmla="*/ 50051 w 92041"/>
              <a:gd name="connsiteY120" fmla="*/ 49089 h 60759"/>
              <a:gd name="connsiteX121" fmla="*/ 49811 w 92041"/>
              <a:gd name="connsiteY121" fmla="*/ 47404 h 60759"/>
              <a:gd name="connsiteX122" fmla="*/ 49149 w 92041"/>
              <a:gd name="connsiteY122" fmla="*/ 47164 h 60759"/>
              <a:gd name="connsiteX123" fmla="*/ 45419 w 92041"/>
              <a:gd name="connsiteY123" fmla="*/ 48247 h 60759"/>
              <a:gd name="connsiteX124" fmla="*/ 45299 w 92041"/>
              <a:gd name="connsiteY124" fmla="*/ 44216 h 60759"/>
              <a:gd name="connsiteX125" fmla="*/ 44336 w 92041"/>
              <a:gd name="connsiteY125" fmla="*/ 42231 h 60759"/>
              <a:gd name="connsiteX126" fmla="*/ 43374 w 92041"/>
              <a:gd name="connsiteY126" fmla="*/ 34651 h 60759"/>
              <a:gd name="connsiteX127" fmla="*/ 48788 w 92041"/>
              <a:gd name="connsiteY127" fmla="*/ 33869 h 60759"/>
              <a:gd name="connsiteX128" fmla="*/ 48367 w 92041"/>
              <a:gd name="connsiteY128" fmla="*/ 30620 h 60759"/>
              <a:gd name="connsiteX129" fmla="*/ 46321 w 92041"/>
              <a:gd name="connsiteY129" fmla="*/ 30139 h 60759"/>
              <a:gd name="connsiteX130" fmla="*/ 46141 w 92041"/>
              <a:gd name="connsiteY130" fmla="*/ 29357 h 60759"/>
              <a:gd name="connsiteX131" fmla="*/ 43795 w 92041"/>
              <a:gd name="connsiteY131" fmla="*/ 29898 h 60759"/>
              <a:gd name="connsiteX132" fmla="*/ 42170 w 92041"/>
              <a:gd name="connsiteY132" fmla="*/ 29598 h 60759"/>
              <a:gd name="connsiteX133" fmla="*/ 42592 w 92041"/>
              <a:gd name="connsiteY133" fmla="*/ 31342 h 60759"/>
              <a:gd name="connsiteX134" fmla="*/ 41027 w 92041"/>
              <a:gd name="connsiteY134" fmla="*/ 31342 h 60759"/>
              <a:gd name="connsiteX135" fmla="*/ 37057 w 92041"/>
              <a:gd name="connsiteY135" fmla="*/ 30259 h 60759"/>
              <a:gd name="connsiteX136" fmla="*/ 37358 w 92041"/>
              <a:gd name="connsiteY136" fmla="*/ 29477 h 60759"/>
              <a:gd name="connsiteX137" fmla="*/ 36335 w 92041"/>
              <a:gd name="connsiteY137" fmla="*/ 28635 h 60759"/>
              <a:gd name="connsiteX138" fmla="*/ 35132 w 92041"/>
              <a:gd name="connsiteY138" fmla="*/ 24424 h 60759"/>
              <a:gd name="connsiteX139" fmla="*/ 32545 w 92041"/>
              <a:gd name="connsiteY139" fmla="*/ 24725 h 60759"/>
              <a:gd name="connsiteX140" fmla="*/ 32184 w 92041"/>
              <a:gd name="connsiteY140" fmla="*/ 22439 h 60759"/>
              <a:gd name="connsiteX141" fmla="*/ 30560 w 92041"/>
              <a:gd name="connsiteY141" fmla="*/ 22679 h 60759"/>
              <a:gd name="connsiteX142" fmla="*/ 34771 w 92041"/>
              <a:gd name="connsiteY142" fmla="*/ 52879 h 60759"/>
              <a:gd name="connsiteX143" fmla="*/ 35373 w 92041"/>
              <a:gd name="connsiteY143" fmla="*/ 58113 h 60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92041" h="60759">
                <a:moveTo>
                  <a:pt x="35433" y="58113"/>
                </a:moveTo>
                <a:lnTo>
                  <a:pt x="34109" y="58594"/>
                </a:lnTo>
                <a:lnTo>
                  <a:pt x="30620" y="59376"/>
                </a:lnTo>
                <a:lnTo>
                  <a:pt x="29056" y="60759"/>
                </a:lnTo>
                <a:lnTo>
                  <a:pt x="29056" y="58473"/>
                </a:lnTo>
                <a:lnTo>
                  <a:pt x="29477" y="55165"/>
                </a:lnTo>
                <a:lnTo>
                  <a:pt x="29116" y="53661"/>
                </a:lnTo>
                <a:lnTo>
                  <a:pt x="31282" y="53300"/>
                </a:lnTo>
                <a:lnTo>
                  <a:pt x="30019" y="49811"/>
                </a:lnTo>
                <a:lnTo>
                  <a:pt x="26409" y="51375"/>
                </a:lnTo>
                <a:lnTo>
                  <a:pt x="18589" y="51976"/>
                </a:lnTo>
                <a:lnTo>
                  <a:pt x="18348" y="49751"/>
                </a:lnTo>
                <a:lnTo>
                  <a:pt x="14859" y="23161"/>
                </a:lnTo>
                <a:lnTo>
                  <a:pt x="1624" y="24905"/>
                </a:lnTo>
                <a:lnTo>
                  <a:pt x="0" y="12693"/>
                </a:lnTo>
                <a:lnTo>
                  <a:pt x="662" y="12573"/>
                </a:lnTo>
                <a:lnTo>
                  <a:pt x="962" y="14498"/>
                </a:lnTo>
                <a:lnTo>
                  <a:pt x="2286" y="14438"/>
                </a:lnTo>
                <a:lnTo>
                  <a:pt x="1925" y="12693"/>
                </a:lnTo>
                <a:lnTo>
                  <a:pt x="5655" y="13776"/>
                </a:lnTo>
                <a:lnTo>
                  <a:pt x="5234" y="10828"/>
                </a:lnTo>
                <a:lnTo>
                  <a:pt x="3429" y="11069"/>
                </a:lnTo>
                <a:lnTo>
                  <a:pt x="3910" y="8783"/>
                </a:lnTo>
                <a:lnTo>
                  <a:pt x="5113" y="8783"/>
                </a:lnTo>
                <a:lnTo>
                  <a:pt x="4933" y="7760"/>
                </a:lnTo>
                <a:lnTo>
                  <a:pt x="15761" y="6377"/>
                </a:lnTo>
                <a:lnTo>
                  <a:pt x="30500" y="4452"/>
                </a:lnTo>
                <a:lnTo>
                  <a:pt x="31763" y="4091"/>
                </a:lnTo>
                <a:lnTo>
                  <a:pt x="33327" y="15882"/>
                </a:lnTo>
                <a:lnTo>
                  <a:pt x="35974" y="15581"/>
                </a:lnTo>
                <a:lnTo>
                  <a:pt x="35914" y="14859"/>
                </a:lnTo>
                <a:lnTo>
                  <a:pt x="37899" y="14558"/>
                </a:lnTo>
                <a:lnTo>
                  <a:pt x="39884" y="13776"/>
                </a:lnTo>
                <a:lnTo>
                  <a:pt x="40847" y="11370"/>
                </a:lnTo>
                <a:lnTo>
                  <a:pt x="41569" y="11370"/>
                </a:lnTo>
                <a:lnTo>
                  <a:pt x="48968" y="10287"/>
                </a:lnTo>
                <a:lnTo>
                  <a:pt x="48186" y="11069"/>
                </a:lnTo>
                <a:lnTo>
                  <a:pt x="48607" y="12874"/>
                </a:lnTo>
                <a:lnTo>
                  <a:pt x="49329" y="13295"/>
                </a:lnTo>
                <a:lnTo>
                  <a:pt x="50051" y="18529"/>
                </a:lnTo>
                <a:lnTo>
                  <a:pt x="49811" y="19431"/>
                </a:lnTo>
                <a:lnTo>
                  <a:pt x="50713" y="20995"/>
                </a:lnTo>
                <a:lnTo>
                  <a:pt x="53601" y="21356"/>
                </a:lnTo>
                <a:lnTo>
                  <a:pt x="53601" y="20454"/>
                </a:lnTo>
                <a:lnTo>
                  <a:pt x="55405" y="19551"/>
                </a:lnTo>
                <a:lnTo>
                  <a:pt x="54503" y="17867"/>
                </a:lnTo>
                <a:lnTo>
                  <a:pt x="58293" y="17446"/>
                </a:lnTo>
                <a:lnTo>
                  <a:pt x="57812" y="16002"/>
                </a:lnTo>
                <a:lnTo>
                  <a:pt x="55766" y="15521"/>
                </a:lnTo>
                <a:lnTo>
                  <a:pt x="55646" y="14318"/>
                </a:lnTo>
                <a:lnTo>
                  <a:pt x="57812" y="13596"/>
                </a:lnTo>
                <a:lnTo>
                  <a:pt x="57511" y="12032"/>
                </a:lnTo>
                <a:lnTo>
                  <a:pt x="58774" y="11851"/>
                </a:lnTo>
                <a:lnTo>
                  <a:pt x="58594" y="10167"/>
                </a:lnTo>
                <a:lnTo>
                  <a:pt x="61301" y="9926"/>
                </a:lnTo>
                <a:lnTo>
                  <a:pt x="62624" y="9324"/>
                </a:lnTo>
                <a:lnTo>
                  <a:pt x="61842" y="3790"/>
                </a:lnTo>
                <a:lnTo>
                  <a:pt x="60459" y="3248"/>
                </a:lnTo>
                <a:lnTo>
                  <a:pt x="57631" y="3609"/>
                </a:lnTo>
                <a:lnTo>
                  <a:pt x="56428" y="4091"/>
                </a:lnTo>
                <a:lnTo>
                  <a:pt x="56067" y="1083"/>
                </a:lnTo>
                <a:lnTo>
                  <a:pt x="64128" y="0"/>
                </a:lnTo>
                <a:lnTo>
                  <a:pt x="66234" y="16423"/>
                </a:lnTo>
                <a:lnTo>
                  <a:pt x="66594" y="17626"/>
                </a:lnTo>
                <a:lnTo>
                  <a:pt x="68159" y="19130"/>
                </a:lnTo>
                <a:lnTo>
                  <a:pt x="77724" y="17746"/>
                </a:lnTo>
                <a:lnTo>
                  <a:pt x="78145" y="16844"/>
                </a:lnTo>
                <a:lnTo>
                  <a:pt x="79889" y="17506"/>
                </a:lnTo>
                <a:lnTo>
                  <a:pt x="81093" y="17085"/>
                </a:lnTo>
                <a:lnTo>
                  <a:pt x="81574" y="18047"/>
                </a:lnTo>
                <a:lnTo>
                  <a:pt x="83258" y="17746"/>
                </a:lnTo>
                <a:lnTo>
                  <a:pt x="84401" y="20694"/>
                </a:lnTo>
                <a:lnTo>
                  <a:pt x="85244" y="21236"/>
                </a:lnTo>
                <a:lnTo>
                  <a:pt x="85605" y="23341"/>
                </a:lnTo>
                <a:lnTo>
                  <a:pt x="88252" y="27071"/>
                </a:lnTo>
                <a:lnTo>
                  <a:pt x="90778" y="26650"/>
                </a:lnTo>
                <a:lnTo>
                  <a:pt x="91560" y="28094"/>
                </a:lnTo>
                <a:lnTo>
                  <a:pt x="92042" y="31462"/>
                </a:lnTo>
                <a:lnTo>
                  <a:pt x="91440" y="32305"/>
                </a:lnTo>
                <a:lnTo>
                  <a:pt x="89635" y="32545"/>
                </a:lnTo>
                <a:lnTo>
                  <a:pt x="89575" y="31583"/>
                </a:lnTo>
                <a:lnTo>
                  <a:pt x="87409" y="31583"/>
                </a:lnTo>
                <a:lnTo>
                  <a:pt x="87229" y="28214"/>
                </a:lnTo>
                <a:lnTo>
                  <a:pt x="86206" y="27372"/>
                </a:lnTo>
                <a:lnTo>
                  <a:pt x="82958" y="26951"/>
                </a:lnTo>
                <a:lnTo>
                  <a:pt x="83379" y="25146"/>
                </a:lnTo>
                <a:lnTo>
                  <a:pt x="82236" y="25266"/>
                </a:lnTo>
                <a:lnTo>
                  <a:pt x="81754" y="22619"/>
                </a:lnTo>
                <a:lnTo>
                  <a:pt x="76280" y="23462"/>
                </a:lnTo>
                <a:lnTo>
                  <a:pt x="75859" y="20694"/>
                </a:lnTo>
                <a:lnTo>
                  <a:pt x="71888" y="21416"/>
                </a:lnTo>
                <a:lnTo>
                  <a:pt x="73513" y="23281"/>
                </a:lnTo>
                <a:lnTo>
                  <a:pt x="71708" y="24183"/>
                </a:lnTo>
                <a:lnTo>
                  <a:pt x="72009" y="25868"/>
                </a:lnTo>
                <a:lnTo>
                  <a:pt x="71167" y="25627"/>
                </a:lnTo>
                <a:lnTo>
                  <a:pt x="71648" y="29237"/>
                </a:lnTo>
                <a:lnTo>
                  <a:pt x="72911" y="29718"/>
                </a:lnTo>
                <a:lnTo>
                  <a:pt x="73633" y="34109"/>
                </a:lnTo>
                <a:lnTo>
                  <a:pt x="72310" y="34350"/>
                </a:lnTo>
                <a:lnTo>
                  <a:pt x="72490" y="35373"/>
                </a:lnTo>
                <a:lnTo>
                  <a:pt x="73874" y="35734"/>
                </a:lnTo>
                <a:lnTo>
                  <a:pt x="74114" y="37899"/>
                </a:lnTo>
                <a:lnTo>
                  <a:pt x="71467" y="38321"/>
                </a:lnTo>
                <a:lnTo>
                  <a:pt x="71648" y="39524"/>
                </a:lnTo>
                <a:lnTo>
                  <a:pt x="69422" y="38621"/>
                </a:lnTo>
                <a:lnTo>
                  <a:pt x="69061" y="40366"/>
                </a:lnTo>
                <a:lnTo>
                  <a:pt x="65933" y="42471"/>
                </a:lnTo>
                <a:lnTo>
                  <a:pt x="63045" y="42291"/>
                </a:lnTo>
                <a:lnTo>
                  <a:pt x="63346" y="44878"/>
                </a:lnTo>
                <a:lnTo>
                  <a:pt x="59376" y="45359"/>
                </a:lnTo>
                <a:lnTo>
                  <a:pt x="59195" y="44697"/>
                </a:lnTo>
                <a:lnTo>
                  <a:pt x="57270" y="45479"/>
                </a:lnTo>
                <a:lnTo>
                  <a:pt x="57992" y="46321"/>
                </a:lnTo>
                <a:lnTo>
                  <a:pt x="57691" y="49089"/>
                </a:lnTo>
                <a:lnTo>
                  <a:pt x="59677" y="48848"/>
                </a:lnTo>
                <a:lnTo>
                  <a:pt x="59977" y="51495"/>
                </a:lnTo>
                <a:lnTo>
                  <a:pt x="55887" y="52157"/>
                </a:lnTo>
                <a:lnTo>
                  <a:pt x="55766" y="51254"/>
                </a:lnTo>
                <a:lnTo>
                  <a:pt x="54503" y="51435"/>
                </a:lnTo>
                <a:lnTo>
                  <a:pt x="54262" y="49269"/>
                </a:lnTo>
                <a:lnTo>
                  <a:pt x="50051" y="49089"/>
                </a:lnTo>
                <a:lnTo>
                  <a:pt x="49811" y="47404"/>
                </a:lnTo>
                <a:lnTo>
                  <a:pt x="49149" y="47164"/>
                </a:lnTo>
                <a:lnTo>
                  <a:pt x="45419" y="48247"/>
                </a:lnTo>
                <a:lnTo>
                  <a:pt x="45299" y="44216"/>
                </a:lnTo>
                <a:lnTo>
                  <a:pt x="44336" y="42231"/>
                </a:lnTo>
                <a:lnTo>
                  <a:pt x="43374" y="34651"/>
                </a:lnTo>
                <a:lnTo>
                  <a:pt x="48788" y="33869"/>
                </a:lnTo>
                <a:lnTo>
                  <a:pt x="48367" y="30620"/>
                </a:lnTo>
                <a:lnTo>
                  <a:pt x="46321" y="30139"/>
                </a:lnTo>
                <a:lnTo>
                  <a:pt x="46141" y="29357"/>
                </a:lnTo>
                <a:lnTo>
                  <a:pt x="43795" y="29898"/>
                </a:lnTo>
                <a:lnTo>
                  <a:pt x="42170" y="29598"/>
                </a:lnTo>
                <a:lnTo>
                  <a:pt x="42592" y="31342"/>
                </a:lnTo>
                <a:lnTo>
                  <a:pt x="41027" y="31342"/>
                </a:lnTo>
                <a:lnTo>
                  <a:pt x="37057" y="30259"/>
                </a:lnTo>
                <a:lnTo>
                  <a:pt x="37358" y="29477"/>
                </a:lnTo>
                <a:lnTo>
                  <a:pt x="36335" y="28635"/>
                </a:lnTo>
                <a:lnTo>
                  <a:pt x="35132" y="24424"/>
                </a:lnTo>
                <a:lnTo>
                  <a:pt x="32545" y="24725"/>
                </a:lnTo>
                <a:lnTo>
                  <a:pt x="32184" y="22439"/>
                </a:lnTo>
                <a:lnTo>
                  <a:pt x="30560" y="22679"/>
                </a:lnTo>
                <a:lnTo>
                  <a:pt x="34771" y="52879"/>
                </a:lnTo>
                <a:lnTo>
                  <a:pt x="35373" y="58113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" name="Freeform: Shape 159" title="IL-9">
            <a:extLst>
              <a:ext uri="{FF2B5EF4-FFF2-40B4-BE49-F238E27FC236}">
                <a16:creationId xmlns:a16="http://schemas.microsoft.com/office/drawing/2014/main" id="{DA6FBB4E-D56B-BA3C-5179-FC0F14858494}"/>
              </a:ext>
            </a:extLst>
          </p:cNvPr>
          <p:cNvSpPr/>
          <p:nvPr/>
        </p:nvSpPr>
        <p:spPr>
          <a:xfrm>
            <a:off x="5696329" y="3279238"/>
            <a:ext cx="85648" cy="40749"/>
          </a:xfrm>
          <a:custGeom>
            <a:avLst/>
            <a:gdLst>
              <a:gd name="connsiteX0" fmla="*/ 106058 w 107201"/>
              <a:gd name="connsiteY0" fmla="*/ 51976 h 52818"/>
              <a:gd name="connsiteX1" fmla="*/ 105036 w 107201"/>
              <a:gd name="connsiteY1" fmla="*/ 52819 h 52818"/>
              <a:gd name="connsiteX2" fmla="*/ 103171 w 107201"/>
              <a:gd name="connsiteY2" fmla="*/ 52397 h 52818"/>
              <a:gd name="connsiteX3" fmla="*/ 102208 w 107201"/>
              <a:gd name="connsiteY3" fmla="*/ 49811 h 52818"/>
              <a:gd name="connsiteX4" fmla="*/ 99080 w 107201"/>
              <a:gd name="connsiteY4" fmla="*/ 49931 h 52818"/>
              <a:gd name="connsiteX5" fmla="*/ 98900 w 107201"/>
              <a:gd name="connsiteY5" fmla="*/ 48908 h 52818"/>
              <a:gd name="connsiteX6" fmla="*/ 100223 w 107201"/>
              <a:gd name="connsiteY6" fmla="*/ 48668 h 52818"/>
              <a:gd name="connsiteX7" fmla="*/ 100404 w 107201"/>
              <a:gd name="connsiteY7" fmla="*/ 45780 h 52818"/>
              <a:gd name="connsiteX8" fmla="*/ 94388 w 107201"/>
              <a:gd name="connsiteY8" fmla="*/ 46803 h 52818"/>
              <a:gd name="connsiteX9" fmla="*/ 94267 w 107201"/>
              <a:gd name="connsiteY9" fmla="*/ 45419 h 52818"/>
              <a:gd name="connsiteX10" fmla="*/ 89455 w 107201"/>
              <a:gd name="connsiteY10" fmla="*/ 46021 h 52818"/>
              <a:gd name="connsiteX11" fmla="*/ 88011 w 107201"/>
              <a:gd name="connsiteY11" fmla="*/ 45419 h 52818"/>
              <a:gd name="connsiteX12" fmla="*/ 87951 w 107201"/>
              <a:gd name="connsiteY12" fmla="*/ 43434 h 52818"/>
              <a:gd name="connsiteX13" fmla="*/ 84101 w 107201"/>
              <a:gd name="connsiteY13" fmla="*/ 44036 h 52818"/>
              <a:gd name="connsiteX14" fmla="*/ 85304 w 107201"/>
              <a:gd name="connsiteY14" fmla="*/ 45239 h 52818"/>
              <a:gd name="connsiteX15" fmla="*/ 84161 w 107201"/>
              <a:gd name="connsiteY15" fmla="*/ 46201 h 52818"/>
              <a:gd name="connsiteX16" fmla="*/ 81935 w 107201"/>
              <a:gd name="connsiteY16" fmla="*/ 46322 h 52818"/>
              <a:gd name="connsiteX17" fmla="*/ 81815 w 107201"/>
              <a:gd name="connsiteY17" fmla="*/ 45720 h 52818"/>
              <a:gd name="connsiteX18" fmla="*/ 79769 w 107201"/>
              <a:gd name="connsiteY18" fmla="*/ 45720 h 52818"/>
              <a:gd name="connsiteX19" fmla="*/ 79709 w 107201"/>
              <a:gd name="connsiteY19" fmla="*/ 44697 h 52818"/>
              <a:gd name="connsiteX20" fmla="*/ 76822 w 107201"/>
              <a:gd name="connsiteY20" fmla="*/ 45179 h 52818"/>
              <a:gd name="connsiteX21" fmla="*/ 76521 w 107201"/>
              <a:gd name="connsiteY21" fmla="*/ 44036 h 52818"/>
              <a:gd name="connsiteX22" fmla="*/ 73994 w 107201"/>
              <a:gd name="connsiteY22" fmla="*/ 42652 h 52818"/>
              <a:gd name="connsiteX23" fmla="*/ 73633 w 107201"/>
              <a:gd name="connsiteY23" fmla="*/ 40185 h 52818"/>
              <a:gd name="connsiteX24" fmla="*/ 77664 w 107201"/>
              <a:gd name="connsiteY24" fmla="*/ 39464 h 52818"/>
              <a:gd name="connsiteX25" fmla="*/ 76160 w 107201"/>
              <a:gd name="connsiteY25" fmla="*/ 38982 h 52818"/>
              <a:gd name="connsiteX26" fmla="*/ 75679 w 107201"/>
              <a:gd name="connsiteY26" fmla="*/ 34771 h 52818"/>
              <a:gd name="connsiteX27" fmla="*/ 74476 w 107201"/>
              <a:gd name="connsiteY27" fmla="*/ 34952 h 52818"/>
              <a:gd name="connsiteX28" fmla="*/ 73152 w 107201"/>
              <a:gd name="connsiteY28" fmla="*/ 33568 h 52818"/>
              <a:gd name="connsiteX29" fmla="*/ 72189 w 107201"/>
              <a:gd name="connsiteY29" fmla="*/ 35373 h 52818"/>
              <a:gd name="connsiteX30" fmla="*/ 68460 w 107201"/>
              <a:gd name="connsiteY30" fmla="*/ 35794 h 52818"/>
              <a:gd name="connsiteX31" fmla="*/ 68039 w 107201"/>
              <a:gd name="connsiteY31" fmla="*/ 34350 h 52818"/>
              <a:gd name="connsiteX32" fmla="*/ 65933 w 107201"/>
              <a:gd name="connsiteY32" fmla="*/ 33207 h 52818"/>
              <a:gd name="connsiteX33" fmla="*/ 62023 w 107201"/>
              <a:gd name="connsiteY33" fmla="*/ 33809 h 52818"/>
              <a:gd name="connsiteX34" fmla="*/ 59616 w 107201"/>
              <a:gd name="connsiteY34" fmla="*/ 31824 h 52818"/>
              <a:gd name="connsiteX35" fmla="*/ 54984 w 107201"/>
              <a:gd name="connsiteY35" fmla="*/ 28575 h 52818"/>
              <a:gd name="connsiteX36" fmla="*/ 54383 w 107201"/>
              <a:gd name="connsiteY36" fmla="*/ 23582 h 52818"/>
              <a:gd name="connsiteX37" fmla="*/ 53540 w 107201"/>
              <a:gd name="connsiteY37" fmla="*/ 22319 h 52818"/>
              <a:gd name="connsiteX38" fmla="*/ 54322 w 107201"/>
              <a:gd name="connsiteY38" fmla="*/ 21115 h 52818"/>
              <a:gd name="connsiteX39" fmla="*/ 53360 w 107201"/>
              <a:gd name="connsiteY39" fmla="*/ 20935 h 52818"/>
              <a:gd name="connsiteX40" fmla="*/ 53059 w 107201"/>
              <a:gd name="connsiteY40" fmla="*/ 18168 h 52818"/>
              <a:gd name="connsiteX41" fmla="*/ 51856 w 107201"/>
              <a:gd name="connsiteY41" fmla="*/ 18288 h 52818"/>
              <a:gd name="connsiteX42" fmla="*/ 52036 w 107201"/>
              <a:gd name="connsiteY42" fmla="*/ 15521 h 52818"/>
              <a:gd name="connsiteX43" fmla="*/ 49991 w 107201"/>
              <a:gd name="connsiteY43" fmla="*/ 15761 h 52818"/>
              <a:gd name="connsiteX44" fmla="*/ 49630 w 107201"/>
              <a:gd name="connsiteY44" fmla="*/ 13054 h 52818"/>
              <a:gd name="connsiteX45" fmla="*/ 42171 w 107201"/>
              <a:gd name="connsiteY45" fmla="*/ 14017 h 52818"/>
              <a:gd name="connsiteX46" fmla="*/ 41629 w 107201"/>
              <a:gd name="connsiteY46" fmla="*/ 9926 h 52818"/>
              <a:gd name="connsiteX47" fmla="*/ 40426 w 107201"/>
              <a:gd name="connsiteY47" fmla="*/ 9926 h 52818"/>
              <a:gd name="connsiteX48" fmla="*/ 39584 w 107201"/>
              <a:gd name="connsiteY48" fmla="*/ 11009 h 52818"/>
              <a:gd name="connsiteX49" fmla="*/ 38080 w 107201"/>
              <a:gd name="connsiteY49" fmla="*/ 10889 h 52818"/>
              <a:gd name="connsiteX50" fmla="*/ 36456 w 107201"/>
              <a:gd name="connsiteY50" fmla="*/ 11971 h 52818"/>
              <a:gd name="connsiteX51" fmla="*/ 26229 w 107201"/>
              <a:gd name="connsiteY51" fmla="*/ 13175 h 52818"/>
              <a:gd name="connsiteX52" fmla="*/ 24604 w 107201"/>
              <a:gd name="connsiteY52" fmla="*/ 14558 h 52818"/>
              <a:gd name="connsiteX53" fmla="*/ 23041 w 107201"/>
              <a:gd name="connsiteY53" fmla="*/ 14679 h 52818"/>
              <a:gd name="connsiteX54" fmla="*/ 22499 w 107201"/>
              <a:gd name="connsiteY54" fmla="*/ 15521 h 52818"/>
              <a:gd name="connsiteX55" fmla="*/ 23702 w 107201"/>
              <a:gd name="connsiteY55" fmla="*/ 24785 h 52818"/>
              <a:gd name="connsiteX56" fmla="*/ 18348 w 107201"/>
              <a:gd name="connsiteY56" fmla="*/ 25387 h 52818"/>
              <a:gd name="connsiteX57" fmla="*/ 17085 w 107201"/>
              <a:gd name="connsiteY57" fmla="*/ 25808 h 52818"/>
              <a:gd name="connsiteX58" fmla="*/ 2286 w 107201"/>
              <a:gd name="connsiteY58" fmla="*/ 27612 h 52818"/>
              <a:gd name="connsiteX59" fmla="*/ 0 w 107201"/>
              <a:gd name="connsiteY59" fmla="*/ 11310 h 52818"/>
              <a:gd name="connsiteX60" fmla="*/ 16423 w 107201"/>
              <a:gd name="connsiteY60" fmla="*/ 8903 h 52818"/>
              <a:gd name="connsiteX61" fmla="*/ 21657 w 107201"/>
              <a:gd name="connsiteY61" fmla="*/ 8181 h 52818"/>
              <a:gd name="connsiteX62" fmla="*/ 20574 w 107201"/>
              <a:gd name="connsiteY62" fmla="*/ 120 h 52818"/>
              <a:gd name="connsiteX63" fmla="*/ 21957 w 107201"/>
              <a:gd name="connsiteY63" fmla="*/ 241 h 52818"/>
              <a:gd name="connsiteX64" fmla="*/ 21837 w 107201"/>
              <a:gd name="connsiteY64" fmla="*/ 1985 h 52818"/>
              <a:gd name="connsiteX65" fmla="*/ 22800 w 107201"/>
              <a:gd name="connsiteY65" fmla="*/ 1745 h 52818"/>
              <a:gd name="connsiteX66" fmla="*/ 23823 w 107201"/>
              <a:gd name="connsiteY66" fmla="*/ 3610 h 52818"/>
              <a:gd name="connsiteX67" fmla="*/ 28635 w 107201"/>
              <a:gd name="connsiteY67" fmla="*/ 4392 h 52818"/>
              <a:gd name="connsiteX68" fmla="*/ 29417 w 107201"/>
              <a:gd name="connsiteY68" fmla="*/ 3790 h 52818"/>
              <a:gd name="connsiteX69" fmla="*/ 32004 w 107201"/>
              <a:gd name="connsiteY69" fmla="*/ 3429 h 52818"/>
              <a:gd name="connsiteX70" fmla="*/ 32004 w 107201"/>
              <a:gd name="connsiteY70" fmla="*/ 2827 h 52818"/>
              <a:gd name="connsiteX71" fmla="*/ 34531 w 107201"/>
              <a:gd name="connsiteY71" fmla="*/ 2527 h 52818"/>
              <a:gd name="connsiteX72" fmla="*/ 35914 w 107201"/>
              <a:gd name="connsiteY72" fmla="*/ 2346 h 52818"/>
              <a:gd name="connsiteX73" fmla="*/ 36997 w 107201"/>
              <a:gd name="connsiteY73" fmla="*/ 1444 h 52818"/>
              <a:gd name="connsiteX74" fmla="*/ 38802 w 107201"/>
              <a:gd name="connsiteY74" fmla="*/ 1203 h 52818"/>
              <a:gd name="connsiteX75" fmla="*/ 39824 w 107201"/>
              <a:gd name="connsiteY75" fmla="*/ 2406 h 52818"/>
              <a:gd name="connsiteX76" fmla="*/ 41328 w 107201"/>
              <a:gd name="connsiteY76" fmla="*/ 2286 h 52818"/>
              <a:gd name="connsiteX77" fmla="*/ 43735 w 107201"/>
              <a:gd name="connsiteY77" fmla="*/ 0 h 52818"/>
              <a:gd name="connsiteX78" fmla="*/ 44517 w 107201"/>
              <a:gd name="connsiteY78" fmla="*/ 902 h 52818"/>
              <a:gd name="connsiteX79" fmla="*/ 44998 w 107201"/>
              <a:gd name="connsiteY79" fmla="*/ 3790 h 52818"/>
              <a:gd name="connsiteX80" fmla="*/ 42953 w 107201"/>
              <a:gd name="connsiteY80" fmla="*/ 5595 h 52818"/>
              <a:gd name="connsiteX81" fmla="*/ 48487 w 107201"/>
              <a:gd name="connsiteY81" fmla="*/ 4753 h 52818"/>
              <a:gd name="connsiteX82" fmla="*/ 49149 w 107201"/>
              <a:gd name="connsiteY82" fmla="*/ 9625 h 52818"/>
              <a:gd name="connsiteX83" fmla="*/ 50352 w 107201"/>
              <a:gd name="connsiteY83" fmla="*/ 9204 h 52818"/>
              <a:gd name="connsiteX84" fmla="*/ 51375 w 107201"/>
              <a:gd name="connsiteY84" fmla="*/ 11069 h 52818"/>
              <a:gd name="connsiteX85" fmla="*/ 52759 w 107201"/>
              <a:gd name="connsiteY85" fmla="*/ 11310 h 52818"/>
              <a:gd name="connsiteX86" fmla="*/ 52939 w 107201"/>
              <a:gd name="connsiteY86" fmla="*/ 12633 h 52818"/>
              <a:gd name="connsiteX87" fmla="*/ 55044 w 107201"/>
              <a:gd name="connsiteY87" fmla="*/ 12513 h 52818"/>
              <a:gd name="connsiteX88" fmla="*/ 56187 w 107201"/>
              <a:gd name="connsiteY88" fmla="*/ 19912 h 52818"/>
              <a:gd name="connsiteX89" fmla="*/ 57150 w 107201"/>
              <a:gd name="connsiteY89" fmla="*/ 21115 h 52818"/>
              <a:gd name="connsiteX90" fmla="*/ 57451 w 107201"/>
              <a:gd name="connsiteY90" fmla="*/ 23161 h 52818"/>
              <a:gd name="connsiteX91" fmla="*/ 59135 w 107201"/>
              <a:gd name="connsiteY91" fmla="*/ 23040 h 52818"/>
              <a:gd name="connsiteX92" fmla="*/ 59436 w 107201"/>
              <a:gd name="connsiteY92" fmla="*/ 25447 h 52818"/>
              <a:gd name="connsiteX93" fmla="*/ 60820 w 107201"/>
              <a:gd name="connsiteY93" fmla="*/ 26229 h 52818"/>
              <a:gd name="connsiteX94" fmla="*/ 61060 w 107201"/>
              <a:gd name="connsiteY94" fmla="*/ 27612 h 52818"/>
              <a:gd name="connsiteX95" fmla="*/ 62023 w 107201"/>
              <a:gd name="connsiteY95" fmla="*/ 28154 h 52818"/>
              <a:gd name="connsiteX96" fmla="*/ 69543 w 107201"/>
              <a:gd name="connsiteY96" fmla="*/ 27312 h 52818"/>
              <a:gd name="connsiteX97" fmla="*/ 70926 w 107201"/>
              <a:gd name="connsiteY97" fmla="*/ 27552 h 52818"/>
              <a:gd name="connsiteX98" fmla="*/ 75498 w 107201"/>
              <a:gd name="connsiteY98" fmla="*/ 27191 h 52818"/>
              <a:gd name="connsiteX99" fmla="*/ 76040 w 107201"/>
              <a:gd name="connsiteY99" fmla="*/ 26349 h 52818"/>
              <a:gd name="connsiteX100" fmla="*/ 74536 w 107201"/>
              <a:gd name="connsiteY100" fmla="*/ 26530 h 52818"/>
              <a:gd name="connsiteX101" fmla="*/ 74355 w 107201"/>
              <a:gd name="connsiteY101" fmla="*/ 25206 h 52818"/>
              <a:gd name="connsiteX102" fmla="*/ 78927 w 107201"/>
              <a:gd name="connsiteY102" fmla="*/ 24605 h 52818"/>
              <a:gd name="connsiteX103" fmla="*/ 80130 w 107201"/>
              <a:gd name="connsiteY103" fmla="*/ 24003 h 52818"/>
              <a:gd name="connsiteX104" fmla="*/ 80010 w 107201"/>
              <a:gd name="connsiteY104" fmla="*/ 23101 h 52818"/>
              <a:gd name="connsiteX105" fmla="*/ 83860 w 107201"/>
              <a:gd name="connsiteY105" fmla="*/ 22559 h 52818"/>
              <a:gd name="connsiteX106" fmla="*/ 84883 w 107201"/>
              <a:gd name="connsiteY106" fmla="*/ 30921 h 52818"/>
              <a:gd name="connsiteX107" fmla="*/ 95591 w 107201"/>
              <a:gd name="connsiteY107" fmla="*/ 29538 h 52818"/>
              <a:gd name="connsiteX108" fmla="*/ 95831 w 107201"/>
              <a:gd name="connsiteY108" fmla="*/ 28755 h 52818"/>
              <a:gd name="connsiteX109" fmla="*/ 97275 w 107201"/>
              <a:gd name="connsiteY109" fmla="*/ 29838 h 52818"/>
              <a:gd name="connsiteX110" fmla="*/ 99200 w 107201"/>
              <a:gd name="connsiteY110" fmla="*/ 32967 h 52818"/>
              <a:gd name="connsiteX111" fmla="*/ 99200 w 107201"/>
              <a:gd name="connsiteY111" fmla="*/ 34952 h 52818"/>
              <a:gd name="connsiteX112" fmla="*/ 100283 w 107201"/>
              <a:gd name="connsiteY112" fmla="*/ 38441 h 52818"/>
              <a:gd name="connsiteX113" fmla="*/ 102449 w 107201"/>
              <a:gd name="connsiteY113" fmla="*/ 42351 h 52818"/>
              <a:gd name="connsiteX114" fmla="*/ 103411 w 107201"/>
              <a:gd name="connsiteY114" fmla="*/ 45780 h 52818"/>
              <a:gd name="connsiteX115" fmla="*/ 105036 w 107201"/>
              <a:gd name="connsiteY115" fmla="*/ 48968 h 52818"/>
              <a:gd name="connsiteX116" fmla="*/ 107201 w 107201"/>
              <a:gd name="connsiteY116" fmla="*/ 50172 h 52818"/>
              <a:gd name="connsiteX117" fmla="*/ 105818 w 107201"/>
              <a:gd name="connsiteY117" fmla="*/ 50593 h 52818"/>
              <a:gd name="connsiteX118" fmla="*/ 106119 w 107201"/>
              <a:gd name="connsiteY118" fmla="*/ 51976 h 52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07201" h="52818">
                <a:moveTo>
                  <a:pt x="106058" y="51976"/>
                </a:moveTo>
                <a:lnTo>
                  <a:pt x="105036" y="52819"/>
                </a:lnTo>
                <a:lnTo>
                  <a:pt x="103171" y="52397"/>
                </a:lnTo>
                <a:lnTo>
                  <a:pt x="102208" y="49811"/>
                </a:lnTo>
                <a:lnTo>
                  <a:pt x="99080" y="49931"/>
                </a:lnTo>
                <a:lnTo>
                  <a:pt x="98900" y="48908"/>
                </a:lnTo>
                <a:lnTo>
                  <a:pt x="100223" y="48668"/>
                </a:lnTo>
                <a:lnTo>
                  <a:pt x="100404" y="45780"/>
                </a:lnTo>
                <a:lnTo>
                  <a:pt x="94388" y="46803"/>
                </a:lnTo>
                <a:lnTo>
                  <a:pt x="94267" y="45419"/>
                </a:lnTo>
                <a:lnTo>
                  <a:pt x="89455" y="46021"/>
                </a:lnTo>
                <a:lnTo>
                  <a:pt x="88011" y="45419"/>
                </a:lnTo>
                <a:lnTo>
                  <a:pt x="87951" y="43434"/>
                </a:lnTo>
                <a:lnTo>
                  <a:pt x="84101" y="44036"/>
                </a:lnTo>
                <a:lnTo>
                  <a:pt x="85304" y="45239"/>
                </a:lnTo>
                <a:lnTo>
                  <a:pt x="84161" y="46201"/>
                </a:lnTo>
                <a:lnTo>
                  <a:pt x="81935" y="46322"/>
                </a:lnTo>
                <a:lnTo>
                  <a:pt x="81815" y="45720"/>
                </a:lnTo>
                <a:lnTo>
                  <a:pt x="79769" y="45720"/>
                </a:lnTo>
                <a:lnTo>
                  <a:pt x="79709" y="44697"/>
                </a:lnTo>
                <a:lnTo>
                  <a:pt x="76822" y="45179"/>
                </a:lnTo>
                <a:lnTo>
                  <a:pt x="76521" y="44036"/>
                </a:lnTo>
                <a:lnTo>
                  <a:pt x="73994" y="42652"/>
                </a:lnTo>
                <a:lnTo>
                  <a:pt x="73633" y="40185"/>
                </a:lnTo>
                <a:lnTo>
                  <a:pt x="77664" y="39464"/>
                </a:lnTo>
                <a:lnTo>
                  <a:pt x="76160" y="38982"/>
                </a:lnTo>
                <a:lnTo>
                  <a:pt x="75679" y="34771"/>
                </a:lnTo>
                <a:lnTo>
                  <a:pt x="74476" y="34952"/>
                </a:lnTo>
                <a:lnTo>
                  <a:pt x="73152" y="33568"/>
                </a:lnTo>
                <a:lnTo>
                  <a:pt x="72189" y="35373"/>
                </a:lnTo>
                <a:lnTo>
                  <a:pt x="68460" y="35794"/>
                </a:lnTo>
                <a:lnTo>
                  <a:pt x="68039" y="34350"/>
                </a:lnTo>
                <a:lnTo>
                  <a:pt x="65933" y="33207"/>
                </a:lnTo>
                <a:lnTo>
                  <a:pt x="62023" y="33809"/>
                </a:lnTo>
                <a:lnTo>
                  <a:pt x="59616" y="31824"/>
                </a:lnTo>
                <a:lnTo>
                  <a:pt x="54984" y="28575"/>
                </a:lnTo>
                <a:lnTo>
                  <a:pt x="54383" y="23582"/>
                </a:lnTo>
                <a:lnTo>
                  <a:pt x="53540" y="22319"/>
                </a:lnTo>
                <a:lnTo>
                  <a:pt x="54322" y="21115"/>
                </a:lnTo>
                <a:lnTo>
                  <a:pt x="53360" y="20935"/>
                </a:lnTo>
                <a:lnTo>
                  <a:pt x="53059" y="18168"/>
                </a:lnTo>
                <a:lnTo>
                  <a:pt x="51856" y="18288"/>
                </a:lnTo>
                <a:lnTo>
                  <a:pt x="52036" y="15521"/>
                </a:lnTo>
                <a:lnTo>
                  <a:pt x="49991" y="15761"/>
                </a:lnTo>
                <a:lnTo>
                  <a:pt x="49630" y="13054"/>
                </a:lnTo>
                <a:lnTo>
                  <a:pt x="42171" y="14017"/>
                </a:lnTo>
                <a:lnTo>
                  <a:pt x="41629" y="9926"/>
                </a:lnTo>
                <a:lnTo>
                  <a:pt x="40426" y="9926"/>
                </a:lnTo>
                <a:lnTo>
                  <a:pt x="39584" y="11009"/>
                </a:lnTo>
                <a:lnTo>
                  <a:pt x="38080" y="10889"/>
                </a:lnTo>
                <a:lnTo>
                  <a:pt x="36456" y="11971"/>
                </a:lnTo>
                <a:lnTo>
                  <a:pt x="26229" y="13175"/>
                </a:lnTo>
                <a:lnTo>
                  <a:pt x="24604" y="14558"/>
                </a:lnTo>
                <a:lnTo>
                  <a:pt x="23041" y="14679"/>
                </a:lnTo>
                <a:lnTo>
                  <a:pt x="22499" y="15521"/>
                </a:lnTo>
                <a:lnTo>
                  <a:pt x="23702" y="24785"/>
                </a:lnTo>
                <a:lnTo>
                  <a:pt x="18348" y="25387"/>
                </a:lnTo>
                <a:lnTo>
                  <a:pt x="17085" y="25808"/>
                </a:lnTo>
                <a:lnTo>
                  <a:pt x="2286" y="27612"/>
                </a:lnTo>
                <a:lnTo>
                  <a:pt x="0" y="11310"/>
                </a:lnTo>
                <a:lnTo>
                  <a:pt x="16423" y="8903"/>
                </a:lnTo>
                <a:lnTo>
                  <a:pt x="21657" y="8181"/>
                </a:lnTo>
                <a:lnTo>
                  <a:pt x="20574" y="120"/>
                </a:lnTo>
                <a:lnTo>
                  <a:pt x="21957" y="241"/>
                </a:lnTo>
                <a:lnTo>
                  <a:pt x="21837" y="1985"/>
                </a:lnTo>
                <a:lnTo>
                  <a:pt x="22800" y="1745"/>
                </a:lnTo>
                <a:lnTo>
                  <a:pt x="23823" y="3610"/>
                </a:lnTo>
                <a:lnTo>
                  <a:pt x="28635" y="4392"/>
                </a:lnTo>
                <a:lnTo>
                  <a:pt x="29417" y="3790"/>
                </a:lnTo>
                <a:lnTo>
                  <a:pt x="32004" y="3429"/>
                </a:lnTo>
                <a:lnTo>
                  <a:pt x="32004" y="2827"/>
                </a:lnTo>
                <a:lnTo>
                  <a:pt x="34531" y="2527"/>
                </a:lnTo>
                <a:lnTo>
                  <a:pt x="35914" y="2346"/>
                </a:lnTo>
                <a:lnTo>
                  <a:pt x="36997" y="1444"/>
                </a:lnTo>
                <a:lnTo>
                  <a:pt x="38802" y="1203"/>
                </a:lnTo>
                <a:lnTo>
                  <a:pt x="39824" y="2406"/>
                </a:lnTo>
                <a:lnTo>
                  <a:pt x="41328" y="2286"/>
                </a:lnTo>
                <a:lnTo>
                  <a:pt x="43735" y="0"/>
                </a:lnTo>
                <a:lnTo>
                  <a:pt x="44517" y="902"/>
                </a:lnTo>
                <a:lnTo>
                  <a:pt x="44998" y="3790"/>
                </a:lnTo>
                <a:lnTo>
                  <a:pt x="42953" y="5595"/>
                </a:lnTo>
                <a:lnTo>
                  <a:pt x="48487" y="4753"/>
                </a:lnTo>
                <a:lnTo>
                  <a:pt x="49149" y="9625"/>
                </a:lnTo>
                <a:lnTo>
                  <a:pt x="50352" y="9204"/>
                </a:lnTo>
                <a:lnTo>
                  <a:pt x="51375" y="11069"/>
                </a:lnTo>
                <a:lnTo>
                  <a:pt x="52759" y="11310"/>
                </a:lnTo>
                <a:lnTo>
                  <a:pt x="52939" y="12633"/>
                </a:lnTo>
                <a:lnTo>
                  <a:pt x="55044" y="12513"/>
                </a:lnTo>
                <a:lnTo>
                  <a:pt x="56187" y="19912"/>
                </a:lnTo>
                <a:lnTo>
                  <a:pt x="57150" y="21115"/>
                </a:lnTo>
                <a:lnTo>
                  <a:pt x="57451" y="23161"/>
                </a:lnTo>
                <a:lnTo>
                  <a:pt x="59135" y="23040"/>
                </a:lnTo>
                <a:lnTo>
                  <a:pt x="59436" y="25447"/>
                </a:lnTo>
                <a:lnTo>
                  <a:pt x="60820" y="26229"/>
                </a:lnTo>
                <a:lnTo>
                  <a:pt x="61060" y="27612"/>
                </a:lnTo>
                <a:lnTo>
                  <a:pt x="62023" y="28154"/>
                </a:lnTo>
                <a:lnTo>
                  <a:pt x="69543" y="27312"/>
                </a:lnTo>
                <a:lnTo>
                  <a:pt x="70926" y="27552"/>
                </a:lnTo>
                <a:lnTo>
                  <a:pt x="75498" y="27191"/>
                </a:lnTo>
                <a:lnTo>
                  <a:pt x="76040" y="26349"/>
                </a:lnTo>
                <a:lnTo>
                  <a:pt x="74536" y="26530"/>
                </a:lnTo>
                <a:lnTo>
                  <a:pt x="74355" y="25206"/>
                </a:lnTo>
                <a:lnTo>
                  <a:pt x="78927" y="24605"/>
                </a:lnTo>
                <a:lnTo>
                  <a:pt x="80130" y="24003"/>
                </a:lnTo>
                <a:lnTo>
                  <a:pt x="80010" y="23101"/>
                </a:lnTo>
                <a:lnTo>
                  <a:pt x="83860" y="22559"/>
                </a:lnTo>
                <a:lnTo>
                  <a:pt x="84883" y="30921"/>
                </a:lnTo>
                <a:lnTo>
                  <a:pt x="95591" y="29538"/>
                </a:lnTo>
                <a:lnTo>
                  <a:pt x="95831" y="28755"/>
                </a:lnTo>
                <a:lnTo>
                  <a:pt x="97275" y="29838"/>
                </a:lnTo>
                <a:lnTo>
                  <a:pt x="99200" y="32967"/>
                </a:lnTo>
                <a:lnTo>
                  <a:pt x="99200" y="34952"/>
                </a:lnTo>
                <a:lnTo>
                  <a:pt x="100283" y="38441"/>
                </a:lnTo>
                <a:lnTo>
                  <a:pt x="102449" y="42351"/>
                </a:lnTo>
                <a:lnTo>
                  <a:pt x="103411" y="45780"/>
                </a:lnTo>
                <a:lnTo>
                  <a:pt x="105036" y="48968"/>
                </a:lnTo>
                <a:lnTo>
                  <a:pt x="107201" y="50172"/>
                </a:lnTo>
                <a:lnTo>
                  <a:pt x="105818" y="50593"/>
                </a:lnTo>
                <a:lnTo>
                  <a:pt x="106119" y="5197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" name="Freeform: Shape 160" title="IL-10">
            <a:extLst>
              <a:ext uri="{FF2B5EF4-FFF2-40B4-BE49-F238E27FC236}">
                <a16:creationId xmlns:a16="http://schemas.microsoft.com/office/drawing/2014/main" id="{D8152C71-5F48-A79E-51E1-508BCF73A299}"/>
              </a:ext>
            </a:extLst>
          </p:cNvPr>
          <p:cNvSpPr/>
          <p:nvPr/>
        </p:nvSpPr>
        <p:spPr>
          <a:xfrm>
            <a:off x="5678546" y="3243362"/>
            <a:ext cx="94347" cy="59732"/>
          </a:xfrm>
          <a:custGeom>
            <a:avLst/>
            <a:gdLst>
              <a:gd name="connsiteX0" fmla="*/ 118090 w 118089"/>
              <a:gd name="connsiteY0" fmla="*/ 75258 h 77423"/>
              <a:gd name="connsiteX1" fmla="*/ 117849 w 118089"/>
              <a:gd name="connsiteY1" fmla="*/ 76040 h 77423"/>
              <a:gd name="connsiteX2" fmla="*/ 107141 w 118089"/>
              <a:gd name="connsiteY2" fmla="*/ 77423 h 77423"/>
              <a:gd name="connsiteX3" fmla="*/ 106119 w 118089"/>
              <a:gd name="connsiteY3" fmla="*/ 69061 h 77423"/>
              <a:gd name="connsiteX4" fmla="*/ 102268 w 118089"/>
              <a:gd name="connsiteY4" fmla="*/ 69663 h 77423"/>
              <a:gd name="connsiteX5" fmla="*/ 102389 w 118089"/>
              <a:gd name="connsiteY5" fmla="*/ 70445 h 77423"/>
              <a:gd name="connsiteX6" fmla="*/ 101186 w 118089"/>
              <a:gd name="connsiteY6" fmla="*/ 71046 h 77423"/>
              <a:gd name="connsiteX7" fmla="*/ 96614 w 118089"/>
              <a:gd name="connsiteY7" fmla="*/ 71708 h 77423"/>
              <a:gd name="connsiteX8" fmla="*/ 96794 w 118089"/>
              <a:gd name="connsiteY8" fmla="*/ 73032 h 77423"/>
              <a:gd name="connsiteX9" fmla="*/ 98298 w 118089"/>
              <a:gd name="connsiteY9" fmla="*/ 72851 h 77423"/>
              <a:gd name="connsiteX10" fmla="*/ 97757 w 118089"/>
              <a:gd name="connsiteY10" fmla="*/ 73693 h 77423"/>
              <a:gd name="connsiteX11" fmla="*/ 93185 w 118089"/>
              <a:gd name="connsiteY11" fmla="*/ 74054 h 77423"/>
              <a:gd name="connsiteX12" fmla="*/ 91801 w 118089"/>
              <a:gd name="connsiteY12" fmla="*/ 73814 h 77423"/>
              <a:gd name="connsiteX13" fmla="*/ 84281 w 118089"/>
              <a:gd name="connsiteY13" fmla="*/ 74656 h 77423"/>
              <a:gd name="connsiteX14" fmla="*/ 83319 w 118089"/>
              <a:gd name="connsiteY14" fmla="*/ 74054 h 77423"/>
              <a:gd name="connsiteX15" fmla="*/ 83078 w 118089"/>
              <a:gd name="connsiteY15" fmla="*/ 72731 h 77423"/>
              <a:gd name="connsiteX16" fmla="*/ 81695 w 118089"/>
              <a:gd name="connsiteY16" fmla="*/ 72009 h 77423"/>
              <a:gd name="connsiteX17" fmla="*/ 81394 w 118089"/>
              <a:gd name="connsiteY17" fmla="*/ 69603 h 77423"/>
              <a:gd name="connsiteX18" fmla="*/ 79709 w 118089"/>
              <a:gd name="connsiteY18" fmla="*/ 69663 h 77423"/>
              <a:gd name="connsiteX19" fmla="*/ 79408 w 118089"/>
              <a:gd name="connsiteY19" fmla="*/ 67618 h 77423"/>
              <a:gd name="connsiteX20" fmla="*/ 78446 w 118089"/>
              <a:gd name="connsiteY20" fmla="*/ 66414 h 77423"/>
              <a:gd name="connsiteX21" fmla="*/ 77243 w 118089"/>
              <a:gd name="connsiteY21" fmla="*/ 59015 h 77423"/>
              <a:gd name="connsiteX22" fmla="*/ 75197 w 118089"/>
              <a:gd name="connsiteY22" fmla="*/ 59135 h 77423"/>
              <a:gd name="connsiteX23" fmla="*/ 75017 w 118089"/>
              <a:gd name="connsiteY23" fmla="*/ 57812 h 77423"/>
              <a:gd name="connsiteX24" fmla="*/ 73633 w 118089"/>
              <a:gd name="connsiteY24" fmla="*/ 57571 h 77423"/>
              <a:gd name="connsiteX25" fmla="*/ 72671 w 118089"/>
              <a:gd name="connsiteY25" fmla="*/ 55706 h 77423"/>
              <a:gd name="connsiteX26" fmla="*/ 71407 w 118089"/>
              <a:gd name="connsiteY26" fmla="*/ 56127 h 77423"/>
              <a:gd name="connsiteX27" fmla="*/ 70806 w 118089"/>
              <a:gd name="connsiteY27" fmla="*/ 51315 h 77423"/>
              <a:gd name="connsiteX28" fmla="*/ 65211 w 118089"/>
              <a:gd name="connsiteY28" fmla="*/ 52037 h 77423"/>
              <a:gd name="connsiteX29" fmla="*/ 67256 w 118089"/>
              <a:gd name="connsiteY29" fmla="*/ 50232 h 77423"/>
              <a:gd name="connsiteX30" fmla="*/ 66775 w 118089"/>
              <a:gd name="connsiteY30" fmla="*/ 47404 h 77423"/>
              <a:gd name="connsiteX31" fmla="*/ 65993 w 118089"/>
              <a:gd name="connsiteY31" fmla="*/ 46502 h 77423"/>
              <a:gd name="connsiteX32" fmla="*/ 63587 w 118089"/>
              <a:gd name="connsiteY32" fmla="*/ 48788 h 77423"/>
              <a:gd name="connsiteX33" fmla="*/ 62083 w 118089"/>
              <a:gd name="connsiteY33" fmla="*/ 48908 h 77423"/>
              <a:gd name="connsiteX34" fmla="*/ 61060 w 118089"/>
              <a:gd name="connsiteY34" fmla="*/ 47705 h 77423"/>
              <a:gd name="connsiteX35" fmla="*/ 59255 w 118089"/>
              <a:gd name="connsiteY35" fmla="*/ 47946 h 77423"/>
              <a:gd name="connsiteX36" fmla="*/ 58173 w 118089"/>
              <a:gd name="connsiteY36" fmla="*/ 48848 h 77423"/>
              <a:gd name="connsiteX37" fmla="*/ 56789 w 118089"/>
              <a:gd name="connsiteY37" fmla="*/ 49029 h 77423"/>
              <a:gd name="connsiteX38" fmla="*/ 55285 w 118089"/>
              <a:gd name="connsiteY38" fmla="*/ 46803 h 77423"/>
              <a:gd name="connsiteX39" fmla="*/ 55466 w 118089"/>
              <a:gd name="connsiteY39" fmla="*/ 44577 h 77423"/>
              <a:gd name="connsiteX40" fmla="*/ 55045 w 118089"/>
              <a:gd name="connsiteY40" fmla="*/ 41148 h 77423"/>
              <a:gd name="connsiteX41" fmla="*/ 57391 w 118089"/>
              <a:gd name="connsiteY41" fmla="*/ 41148 h 77423"/>
              <a:gd name="connsiteX42" fmla="*/ 58353 w 118089"/>
              <a:gd name="connsiteY42" fmla="*/ 40547 h 77423"/>
              <a:gd name="connsiteX43" fmla="*/ 58894 w 118089"/>
              <a:gd name="connsiteY43" fmla="*/ 39103 h 77423"/>
              <a:gd name="connsiteX44" fmla="*/ 58233 w 118089"/>
              <a:gd name="connsiteY44" fmla="*/ 37599 h 77423"/>
              <a:gd name="connsiteX45" fmla="*/ 56669 w 118089"/>
              <a:gd name="connsiteY45" fmla="*/ 38561 h 77423"/>
              <a:gd name="connsiteX46" fmla="*/ 55646 w 118089"/>
              <a:gd name="connsiteY46" fmla="*/ 36576 h 77423"/>
              <a:gd name="connsiteX47" fmla="*/ 46322 w 118089"/>
              <a:gd name="connsiteY47" fmla="*/ 37599 h 77423"/>
              <a:gd name="connsiteX48" fmla="*/ 45540 w 118089"/>
              <a:gd name="connsiteY48" fmla="*/ 36396 h 77423"/>
              <a:gd name="connsiteX49" fmla="*/ 45058 w 118089"/>
              <a:gd name="connsiteY49" fmla="*/ 32185 h 77423"/>
              <a:gd name="connsiteX50" fmla="*/ 42411 w 118089"/>
              <a:gd name="connsiteY50" fmla="*/ 32906 h 77423"/>
              <a:gd name="connsiteX51" fmla="*/ 41028 w 118089"/>
              <a:gd name="connsiteY51" fmla="*/ 32726 h 77423"/>
              <a:gd name="connsiteX52" fmla="*/ 41328 w 118089"/>
              <a:gd name="connsiteY52" fmla="*/ 35614 h 77423"/>
              <a:gd name="connsiteX53" fmla="*/ 38621 w 118089"/>
              <a:gd name="connsiteY53" fmla="*/ 35794 h 77423"/>
              <a:gd name="connsiteX54" fmla="*/ 38802 w 118089"/>
              <a:gd name="connsiteY54" fmla="*/ 37298 h 77423"/>
              <a:gd name="connsiteX55" fmla="*/ 35974 w 118089"/>
              <a:gd name="connsiteY55" fmla="*/ 36576 h 77423"/>
              <a:gd name="connsiteX56" fmla="*/ 32786 w 118089"/>
              <a:gd name="connsiteY56" fmla="*/ 36456 h 77423"/>
              <a:gd name="connsiteX57" fmla="*/ 33508 w 118089"/>
              <a:gd name="connsiteY57" fmla="*/ 34471 h 77423"/>
              <a:gd name="connsiteX58" fmla="*/ 31462 w 118089"/>
              <a:gd name="connsiteY58" fmla="*/ 34170 h 77423"/>
              <a:gd name="connsiteX59" fmla="*/ 31222 w 118089"/>
              <a:gd name="connsiteY59" fmla="*/ 32124 h 77423"/>
              <a:gd name="connsiteX60" fmla="*/ 29056 w 118089"/>
              <a:gd name="connsiteY60" fmla="*/ 32786 h 77423"/>
              <a:gd name="connsiteX61" fmla="*/ 26349 w 118089"/>
              <a:gd name="connsiteY61" fmla="*/ 32185 h 77423"/>
              <a:gd name="connsiteX62" fmla="*/ 27312 w 118089"/>
              <a:gd name="connsiteY62" fmla="*/ 33087 h 77423"/>
              <a:gd name="connsiteX63" fmla="*/ 27432 w 118089"/>
              <a:gd name="connsiteY63" fmla="*/ 34771 h 77423"/>
              <a:gd name="connsiteX64" fmla="*/ 24845 w 118089"/>
              <a:gd name="connsiteY64" fmla="*/ 35072 h 77423"/>
              <a:gd name="connsiteX65" fmla="*/ 25086 w 118089"/>
              <a:gd name="connsiteY65" fmla="*/ 37178 h 77423"/>
              <a:gd name="connsiteX66" fmla="*/ 28274 w 118089"/>
              <a:gd name="connsiteY66" fmla="*/ 36696 h 77423"/>
              <a:gd name="connsiteX67" fmla="*/ 26590 w 118089"/>
              <a:gd name="connsiteY67" fmla="*/ 40426 h 77423"/>
              <a:gd name="connsiteX68" fmla="*/ 21476 w 118089"/>
              <a:gd name="connsiteY68" fmla="*/ 41088 h 77423"/>
              <a:gd name="connsiteX69" fmla="*/ 21115 w 118089"/>
              <a:gd name="connsiteY69" fmla="*/ 38501 h 77423"/>
              <a:gd name="connsiteX70" fmla="*/ 19732 w 118089"/>
              <a:gd name="connsiteY70" fmla="*/ 38621 h 77423"/>
              <a:gd name="connsiteX71" fmla="*/ 19130 w 118089"/>
              <a:gd name="connsiteY71" fmla="*/ 34049 h 77423"/>
              <a:gd name="connsiteX72" fmla="*/ 18348 w 118089"/>
              <a:gd name="connsiteY72" fmla="*/ 36396 h 77423"/>
              <a:gd name="connsiteX73" fmla="*/ 17326 w 118089"/>
              <a:gd name="connsiteY73" fmla="*/ 35854 h 77423"/>
              <a:gd name="connsiteX74" fmla="*/ 17145 w 118089"/>
              <a:gd name="connsiteY74" fmla="*/ 33929 h 77423"/>
              <a:gd name="connsiteX75" fmla="*/ 15340 w 118089"/>
              <a:gd name="connsiteY75" fmla="*/ 34531 h 77423"/>
              <a:gd name="connsiteX76" fmla="*/ 15039 w 118089"/>
              <a:gd name="connsiteY76" fmla="*/ 33688 h 77423"/>
              <a:gd name="connsiteX77" fmla="*/ 2948 w 118089"/>
              <a:gd name="connsiteY77" fmla="*/ 35313 h 77423"/>
              <a:gd name="connsiteX78" fmla="*/ 0 w 118089"/>
              <a:gd name="connsiteY78" fmla="*/ 11851 h 77423"/>
              <a:gd name="connsiteX79" fmla="*/ 1384 w 118089"/>
              <a:gd name="connsiteY79" fmla="*/ 11671 h 77423"/>
              <a:gd name="connsiteX80" fmla="*/ 3971 w 118089"/>
              <a:gd name="connsiteY80" fmla="*/ 11310 h 77423"/>
              <a:gd name="connsiteX81" fmla="*/ 5475 w 118089"/>
              <a:gd name="connsiteY81" fmla="*/ 11129 h 77423"/>
              <a:gd name="connsiteX82" fmla="*/ 8061 w 118089"/>
              <a:gd name="connsiteY82" fmla="*/ 10829 h 77423"/>
              <a:gd name="connsiteX83" fmla="*/ 11249 w 118089"/>
              <a:gd name="connsiteY83" fmla="*/ 10468 h 77423"/>
              <a:gd name="connsiteX84" fmla="*/ 12874 w 118089"/>
              <a:gd name="connsiteY84" fmla="*/ 10167 h 77423"/>
              <a:gd name="connsiteX85" fmla="*/ 18769 w 118089"/>
              <a:gd name="connsiteY85" fmla="*/ 9385 h 77423"/>
              <a:gd name="connsiteX86" fmla="*/ 19371 w 118089"/>
              <a:gd name="connsiteY86" fmla="*/ 9385 h 77423"/>
              <a:gd name="connsiteX87" fmla="*/ 22018 w 118089"/>
              <a:gd name="connsiteY87" fmla="*/ 8903 h 77423"/>
              <a:gd name="connsiteX88" fmla="*/ 23221 w 118089"/>
              <a:gd name="connsiteY88" fmla="*/ 8783 h 77423"/>
              <a:gd name="connsiteX89" fmla="*/ 29417 w 118089"/>
              <a:gd name="connsiteY89" fmla="*/ 8001 h 77423"/>
              <a:gd name="connsiteX90" fmla="*/ 32184 w 118089"/>
              <a:gd name="connsiteY90" fmla="*/ 7640 h 77423"/>
              <a:gd name="connsiteX91" fmla="*/ 37599 w 118089"/>
              <a:gd name="connsiteY91" fmla="*/ 6918 h 77423"/>
              <a:gd name="connsiteX92" fmla="*/ 39824 w 118089"/>
              <a:gd name="connsiteY92" fmla="*/ 6437 h 77423"/>
              <a:gd name="connsiteX93" fmla="*/ 40546 w 118089"/>
              <a:gd name="connsiteY93" fmla="*/ 6437 h 77423"/>
              <a:gd name="connsiteX94" fmla="*/ 47946 w 118089"/>
              <a:gd name="connsiteY94" fmla="*/ 5354 h 77423"/>
              <a:gd name="connsiteX95" fmla="*/ 49570 w 118089"/>
              <a:gd name="connsiteY95" fmla="*/ 5234 h 77423"/>
              <a:gd name="connsiteX96" fmla="*/ 51916 w 118089"/>
              <a:gd name="connsiteY96" fmla="*/ 4873 h 77423"/>
              <a:gd name="connsiteX97" fmla="*/ 53420 w 118089"/>
              <a:gd name="connsiteY97" fmla="*/ 4632 h 77423"/>
              <a:gd name="connsiteX98" fmla="*/ 54202 w 118089"/>
              <a:gd name="connsiteY98" fmla="*/ 4632 h 77423"/>
              <a:gd name="connsiteX99" fmla="*/ 56368 w 118089"/>
              <a:gd name="connsiteY99" fmla="*/ 4271 h 77423"/>
              <a:gd name="connsiteX100" fmla="*/ 61482 w 118089"/>
              <a:gd name="connsiteY100" fmla="*/ 3610 h 77423"/>
              <a:gd name="connsiteX101" fmla="*/ 64188 w 118089"/>
              <a:gd name="connsiteY101" fmla="*/ 3309 h 77423"/>
              <a:gd name="connsiteX102" fmla="*/ 68881 w 118089"/>
              <a:gd name="connsiteY102" fmla="*/ 2707 h 77423"/>
              <a:gd name="connsiteX103" fmla="*/ 71588 w 118089"/>
              <a:gd name="connsiteY103" fmla="*/ 2406 h 77423"/>
              <a:gd name="connsiteX104" fmla="*/ 71829 w 118089"/>
              <a:gd name="connsiteY104" fmla="*/ 2406 h 77423"/>
              <a:gd name="connsiteX105" fmla="*/ 77002 w 118089"/>
              <a:gd name="connsiteY105" fmla="*/ 1745 h 77423"/>
              <a:gd name="connsiteX106" fmla="*/ 78927 w 118089"/>
              <a:gd name="connsiteY106" fmla="*/ 1564 h 77423"/>
              <a:gd name="connsiteX107" fmla="*/ 80491 w 118089"/>
              <a:gd name="connsiteY107" fmla="*/ 1384 h 77423"/>
              <a:gd name="connsiteX108" fmla="*/ 83860 w 118089"/>
              <a:gd name="connsiteY108" fmla="*/ 963 h 77423"/>
              <a:gd name="connsiteX109" fmla="*/ 85244 w 118089"/>
              <a:gd name="connsiteY109" fmla="*/ 842 h 77423"/>
              <a:gd name="connsiteX110" fmla="*/ 89455 w 118089"/>
              <a:gd name="connsiteY110" fmla="*/ 301 h 77423"/>
              <a:gd name="connsiteX111" fmla="*/ 90237 w 118089"/>
              <a:gd name="connsiteY111" fmla="*/ 180 h 77423"/>
              <a:gd name="connsiteX112" fmla="*/ 92102 w 118089"/>
              <a:gd name="connsiteY112" fmla="*/ 0 h 77423"/>
              <a:gd name="connsiteX113" fmla="*/ 92162 w 118089"/>
              <a:gd name="connsiteY113" fmla="*/ 0 h 77423"/>
              <a:gd name="connsiteX114" fmla="*/ 93305 w 118089"/>
              <a:gd name="connsiteY114" fmla="*/ 3790 h 77423"/>
              <a:gd name="connsiteX115" fmla="*/ 93666 w 118089"/>
              <a:gd name="connsiteY115" fmla="*/ 8903 h 77423"/>
              <a:gd name="connsiteX116" fmla="*/ 93485 w 118089"/>
              <a:gd name="connsiteY116" fmla="*/ 11550 h 77423"/>
              <a:gd name="connsiteX117" fmla="*/ 94628 w 118089"/>
              <a:gd name="connsiteY117" fmla="*/ 19251 h 77423"/>
              <a:gd name="connsiteX118" fmla="*/ 93545 w 118089"/>
              <a:gd name="connsiteY118" fmla="*/ 23462 h 77423"/>
              <a:gd name="connsiteX119" fmla="*/ 93545 w 118089"/>
              <a:gd name="connsiteY119" fmla="*/ 24966 h 77423"/>
              <a:gd name="connsiteX120" fmla="*/ 92523 w 118089"/>
              <a:gd name="connsiteY120" fmla="*/ 24605 h 77423"/>
              <a:gd name="connsiteX121" fmla="*/ 92763 w 118089"/>
              <a:gd name="connsiteY121" fmla="*/ 29778 h 77423"/>
              <a:gd name="connsiteX122" fmla="*/ 92342 w 118089"/>
              <a:gd name="connsiteY122" fmla="*/ 31162 h 77423"/>
              <a:gd name="connsiteX123" fmla="*/ 92944 w 118089"/>
              <a:gd name="connsiteY123" fmla="*/ 34531 h 77423"/>
              <a:gd name="connsiteX124" fmla="*/ 92583 w 118089"/>
              <a:gd name="connsiteY124" fmla="*/ 36636 h 77423"/>
              <a:gd name="connsiteX125" fmla="*/ 94267 w 118089"/>
              <a:gd name="connsiteY125" fmla="*/ 42471 h 77423"/>
              <a:gd name="connsiteX126" fmla="*/ 95952 w 118089"/>
              <a:gd name="connsiteY126" fmla="*/ 45720 h 77423"/>
              <a:gd name="connsiteX127" fmla="*/ 97757 w 118089"/>
              <a:gd name="connsiteY127" fmla="*/ 50051 h 77423"/>
              <a:gd name="connsiteX128" fmla="*/ 100584 w 118089"/>
              <a:gd name="connsiteY128" fmla="*/ 54864 h 77423"/>
              <a:gd name="connsiteX129" fmla="*/ 110871 w 118089"/>
              <a:gd name="connsiteY129" fmla="*/ 68941 h 77423"/>
              <a:gd name="connsiteX130" fmla="*/ 115082 w 118089"/>
              <a:gd name="connsiteY130" fmla="*/ 73212 h 77423"/>
              <a:gd name="connsiteX131" fmla="*/ 118090 w 118089"/>
              <a:gd name="connsiteY131" fmla="*/ 75258 h 77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089" h="77423">
                <a:moveTo>
                  <a:pt x="118090" y="75258"/>
                </a:moveTo>
                <a:lnTo>
                  <a:pt x="117849" y="76040"/>
                </a:lnTo>
                <a:lnTo>
                  <a:pt x="107141" y="77423"/>
                </a:lnTo>
                <a:lnTo>
                  <a:pt x="106119" y="69061"/>
                </a:lnTo>
                <a:lnTo>
                  <a:pt x="102268" y="69663"/>
                </a:lnTo>
                <a:lnTo>
                  <a:pt x="102389" y="70445"/>
                </a:lnTo>
                <a:lnTo>
                  <a:pt x="101186" y="71046"/>
                </a:lnTo>
                <a:lnTo>
                  <a:pt x="96614" y="71708"/>
                </a:lnTo>
                <a:lnTo>
                  <a:pt x="96794" y="73032"/>
                </a:lnTo>
                <a:lnTo>
                  <a:pt x="98298" y="72851"/>
                </a:lnTo>
                <a:lnTo>
                  <a:pt x="97757" y="73693"/>
                </a:lnTo>
                <a:lnTo>
                  <a:pt x="93185" y="74054"/>
                </a:lnTo>
                <a:lnTo>
                  <a:pt x="91801" y="73814"/>
                </a:lnTo>
                <a:lnTo>
                  <a:pt x="84281" y="74656"/>
                </a:lnTo>
                <a:lnTo>
                  <a:pt x="83319" y="74054"/>
                </a:lnTo>
                <a:lnTo>
                  <a:pt x="83078" y="72731"/>
                </a:lnTo>
                <a:lnTo>
                  <a:pt x="81695" y="72009"/>
                </a:lnTo>
                <a:lnTo>
                  <a:pt x="81394" y="69603"/>
                </a:lnTo>
                <a:lnTo>
                  <a:pt x="79709" y="69663"/>
                </a:lnTo>
                <a:lnTo>
                  <a:pt x="79408" y="67618"/>
                </a:lnTo>
                <a:lnTo>
                  <a:pt x="78446" y="66414"/>
                </a:lnTo>
                <a:lnTo>
                  <a:pt x="77243" y="59015"/>
                </a:lnTo>
                <a:lnTo>
                  <a:pt x="75197" y="59135"/>
                </a:lnTo>
                <a:lnTo>
                  <a:pt x="75017" y="57812"/>
                </a:lnTo>
                <a:lnTo>
                  <a:pt x="73633" y="57571"/>
                </a:lnTo>
                <a:lnTo>
                  <a:pt x="72671" y="55706"/>
                </a:lnTo>
                <a:lnTo>
                  <a:pt x="71407" y="56127"/>
                </a:lnTo>
                <a:lnTo>
                  <a:pt x="70806" y="51315"/>
                </a:lnTo>
                <a:lnTo>
                  <a:pt x="65211" y="52037"/>
                </a:lnTo>
                <a:lnTo>
                  <a:pt x="67256" y="50232"/>
                </a:lnTo>
                <a:lnTo>
                  <a:pt x="66775" y="47404"/>
                </a:lnTo>
                <a:lnTo>
                  <a:pt x="65993" y="46502"/>
                </a:lnTo>
                <a:lnTo>
                  <a:pt x="63587" y="48788"/>
                </a:lnTo>
                <a:lnTo>
                  <a:pt x="62083" y="48908"/>
                </a:lnTo>
                <a:lnTo>
                  <a:pt x="61060" y="47705"/>
                </a:lnTo>
                <a:lnTo>
                  <a:pt x="59255" y="47946"/>
                </a:lnTo>
                <a:lnTo>
                  <a:pt x="58173" y="48848"/>
                </a:lnTo>
                <a:lnTo>
                  <a:pt x="56789" y="49029"/>
                </a:lnTo>
                <a:lnTo>
                  <a:pt x="55285" y="46803"/>
                </a:lnTo>
                <a:lnTo>
                  <a:pt x="55466" y="44577"/>
                </a:lnTo>
                <a:lnTo>
                  <a:pt x="55045" y="41148"/>
                </a:lnTo>
                <a:lnTo>
                  <a:pt x="57391" y="41148"/>
                </a:lnTo>
                <a:lnTo>
                  <a:pt x="58353" y="40547"/>
                </a:lnTo>
                <a:lnTo>
                  <a:pt x="58894" y="39103"/>
                </a:lnTo>
                <a:lnTo>
                  <a:pt x="58233" y="37599"/>
                </a:lnTo>
                <a:lnTo>
                  <a:pt x="56669" y="38561"/>
                </a:lnTo>
                <a:lnTo>
                  <a:pt x="55646" y="36576"/>
                </a:lnTo>
                <a:lnTo>
                  <a:pt x="46322" y="37599"/>
                </a:lnTo>
                <a:lnTo>
                  <a:pt x="45540" y="36396"/>
                </a:lnTo>
                <a:lnTo>
                  <a:pt x="45058" y="32185"/>
                </a:lnTo>
                <a:lnTo>
                  <a:pt x="42411" y="32906"/>
                </a:lnTo>
                <a:lnTo>
                  <a:pt x="41028" y="32726"/>
                </a:lnTo>
                <a:lnTo>
                  <a:pt x="41328" y="35614"/>
                </a:lnTo>
                <a:lnTo>
                  <a:pt x="38621" y="35794"/>
                </a:lnTo>
                <a:lnTo>
                  <a:pt x="38802" y="37298"/>
                </a:lnTo>
                <a:lnTo>
                  <a:pt x="35974" y="36576"/>
                </a:lnTo>
                <a:lnTo>
                  <a:pt x="32786" y="36456"/>
                </a:lnTo>
                <a:lnTo>
                  <a:pt x="33508" y="34471"/>
                </a:lnTo>
                <a:lnTo>
                  <a:pt x="31462" y="34170"/>
                </a:lnTo>
                <a:lnTo>
                  <a:pt x="31222" y="32124"/>
                </a:lnTo>
                <a:lnTo>
                  <a:pt x="29056" y="32786"/>
                </a:lnTo>
                <a:lnTo>
                  <a:pt x="26349" y="32185"/>
                </a:lnTo>
                <a:lnTo>
                  <a:pt x="27312" y="33087"/>
                </a:lnTo>
                <a:lnTo>
                  <a:pt x="27432" y="34771"/>
                </a:lnTo>
                <a:lnTo>
                  <a:pt x="24845" y="35072"/>
                </a:lnTo>
                <a:lnTo>
                  <a:pt x="25086" y="37178"/>
                </a:lnTo>
                <a:lnTo>
                  <a:pt x="28274" y="36696"/>
                </a:lnTo>
                <a:lnTo>
                  <a:pt x="26590" y="40426"/>
                </a:lnTo>
                <a:lnTo>
                  <a:pt x="21476" y="41088"/>
                </a:lnTo>
                <a:lnTo>
                  <a:pt x="21115" y="38501"/>
                </a:lnTo>
                <a:lnTo>
                  <a:pt x="19732" y="38621"/>
                </a:lnTo>
                <a:lnTo>
                  <a:pt x="19130" y="34049"/>
                </a:lnTo>
                <a:lnTo>
                  <a:pt x="18348" y="36396"/>
                </a:lnTo>
                <a:lnTo>
                  <a:pt x="17326" y="35854"/>
                </a:lnTo>
                <a:lnTo>
                  <a:pt x="17145" y="33929"/>
                </a:lnTo>
                <a:lnTo>
                  <a:pt x="15340" y="34531"/>
                </a:lnTo>
                <a:lnTo>
                  <a:pt x="15039" y="33688"/>
                </a:lnTo>
                <a:lnTo>
                  <a:pt x="2948" y="35313"/>
                </a:lnTo>
                <a:lnTo>
                  <a:pt x="0" y="11851"/>
                </a:lnTo>
                <a:lnTo>
                  <a:pt x="1384" y="11671"/>
                </a:lnTo>
                <a:lnTo>
                  <a:pt x="3971" y="11310"/>
                </a:lnTo>
                <a:lnTo>
                  <a:pt x="5475" y="11129"/>
                </a:lnTo>
                <a:lnTo>
                  <a:pt x="8061" y="10829"/>
                </a:lnTo>
                <a:lnTo>
                  <a:pt x="11249" y="10468"/>
                </a:lnTo>
                <a:lnTo>
                  <a:pt x="12874" y="10167"/>
                </a:lnTo>
                <a:lnTo>
                  <a:pt x="18769" y="9385"/>
                </a:lnTo>
                <a:lnTo>
                  <a:pt x="19371" y="9385"/>
                </a:lnTo>
                <a:lnTo>
                  <a:pt x="22018" y="8903"/>
                </a:lnTo>
                <a:lnTo>
                  <a:pt x="23221" y="8783"/>
                </a:lnTo>
                <a:lnTo>
                  <a:pt x="29417" y="8001"/>
                </a:lnTo>
                <a:lnTo>
                  <a:pt x="32184" y="7640"/>
                </a:lnTo>
                <a:lnTo>
                  <a:pt x="37599" y="6918"/>
                </a:lnTo>
                <a:lnTo>
                  <a:pt x="39824" y="6437"/>
                </a:lnTo>
                <a:lnTo>
                  <a:pt x="40546" y="6437"/>
                </a:lnTo>
                <a:lnTo>
                  <a:pt x="47946" y="5354"/>
                </a:lnTo>
                <a:lnTo>
                  <a:pt x="49570" y="5234"/>
                </a:lnTo>
                <a:lnTo>
                  <a:pt x="51916" y="4873"/>
                </a:lnTo>
                <a:lnTo>
                  <a:pt x="53420" y="4632"/>
                </a:lnTo>
                <a:lnTo>
                  <a:pt x="54202" y="4632"/>
                </a:lnTo>
                <a:lnTo>
                  <a:pt x="56368" y="4271"/>
                </a:lnTo>
                <a:lnTo>
                  <a:pt x="61482" y="3610"/>
                </a:lnTo>
                <a:lnTo>
                  <a:pt x="64188" y="3309"/>
                </a:lnTo>
                <a:lnTo>
                  <a:pt x="68881" y="2707"/>
                </a:lnTo>
                <a:lnTo>
                  <a:pt x="71588" y="2406"/>
                </a:lnTo>
                <a:lnTo>
                  <a:pt x="71829" y="2406"/>
                </a:lnTo>
                <a:lnTo>
                  <a:pt x="77002" y="1745"/>
                </a:lnTo>
                <a:lnTo>
                  <a:pt x="78927" y="1564"/>
                </a:lnTo>
                <a:lnTo>
                  <a:pt x="80491" y="1384"/>
                </a:lnTo>
                <a:lnTo>
                  <a:pt x="83860" y="963"/>
                </a:lnTo>
                <a:lnTo>
                  <a:pt x="85244" y="842"/>
                </a:lnTo>
                <a:lnTo>
                  <a:pt x="89455" y="301"/>
                </a:lnTo>
                <a:lnTo>
                  <a:pt x="90237" y="180"/>
                </a:lnTo>
                <a:lnTo>
                  <a:pt x="92102" y="0"/>
                </a:lnTo>
                <a:lnTo>
                  <a:pt x="92162" y="0"/>
                </a:lnTo>
                <a:lnTo>
                  <a:pt x="93305" y="3790"/>
                </a:lnTo>
                <a:lnTo>
                  <a:pt x="93666" y="8903"/>
                </a:lnTo>
                <a:lnTo>
                  <a:pt x="93485" y="11550"/>
                </a:lnTo>
                <a:lnTo>
                  <a:pt x="94628" y="19251"/>
                </a:lnTo>
                <a:lnTo>
                  <a:pt x="93545" y="23462"/>
                </a:lnTo>
                <a:lnTo>
                  <a:pt x="93545" y="24966"/>
                </a:lnTo>
                <a:lnTo>
                  <a:pt x="92523" y="24605"/>
                </a:lnTo>
                <a:lnTo>
                  <a:pt x="92763" y="29778"/>
                </a:lnTo>
                <a:lnTo>
                  <a:pt x="92342" y="31162"/>
                </a:lnTo>
                <a:lnTo>
                  <a:pt x="92944" y="34531"/>
                </a:lnTo>
                <a:lnTo>
                  <a:pt x="92583" y="36636"/>
                </a:lnTo>
                <a:lnTo>
                  <a:pt x="94267" y="42471"/>
                </a:lnTo>
                <a:lnTo>
                  <a:pt x="95952" y="45720"/>
                </a:lnTo>
                <a:lnTo>
                  <a:pt x="97757" y="50051"/>
                </a:lnTo>
                <a:lnTo>
                  <a:pt x="100584" y="54864"/>
                </a:lnTo>
                <a:lnTo>
                  <a:pt x="110871" y="68941"/>
                </a:lnTo>
                <a:lnTo>
                  <a:pt x="115082" y="73212"/>
                </a:lnTo>
                <a:lnTo>
                  <a:pt x="118090" y="75258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" name="Freeform: Shape 161" title="IL-11">
            <a:extLst>
              <a:ext uri="{FF2B5EF4-FFF2-40B4-BE49-F238E27FC236}">
                <a16:creationId xmlns:a16="http://schemas.microsoft.com/office/drawing/2014/main" id="{2B265241-F74E-86D7-3862-BAB9A90C78A9}"/>
              </a:ext>
            </a:extLst>
          </p:cNvPr>
          <p:cNvSpPr/>
          <p:nvPr/>
        </p:nvSpPr>
        <p:spPr>
          <a:xfrm>
            <a:off x="5637212" y="3268145"/>
            <a:ext cx="119628" cy="105725"/>
          </a:xfrm>
          <a:custGeom>
            <a:avLst/>
            <a:gdLst>
              <a:gd name="connsiteX0" fmla="*/ 28455 w 149732"/>
              <a:gd name="connsiteY0" fmla="*/ 65031 h 137039"/>
              <a:gd name="connsiteX1" fmla="*/ 13596 w 149732"/>
              <a:gd name="connsiteY1" fmla="*/ 66956 h 137039"/>
              <a:gd name="connsiteX2" fmla="*/ 11550 w 149732"/>
              <a:gd name="connsiteY2" fmla="*/ 50473 h 137039"/>
              <a:gd name="connsiteX3" fmla="*/ 6136 w 149732"/>
              <a:gd name="connsiteY3" fmla="*/ 51074 h 137039"/>
              <a:gd name="connsiteX4" fmla="*/ 3670 w 149732"/>
              <a:gd name="connsiteY4" fmla="*/ 31402 h 137039"/>
              <a:gd name="connsiteX5" fmla="*/ 3309 w 149732"/>
              <a:gd name="connsiteY5" fmla="*/ 29598 h 137039"/>
              <a:gd name="connsiteX6" fmla="*/ 0 w 149732"/>
              <a:gd name="connsiteY6" fmla="*/ 29598 h 137039"/>
              <a:gd name="connsiteX7" fmla="*/ 541 w 149732"/>
              <a:gd name="connsiteY7" fmla="*/ 28274 h 137039"/>
              <a:gd name="connsiteX8" fmla="*/ 2105 w 149732"/>
              <a:gd name="connsiteY8" fmla="*/ 28154 h 137039"/>
              <a:gd name="connsiteX9" fmla="*/ 2105 w 149732"/>
              <a:gd name="connsiteY9" fmla="*/ 27071 h 137039"/>
              <a:gd name="connsiteX10" fmla="*/ 3128 w 149732"/>
              <a:gd name="connsiteY10" fmla="*/ 27011 h 137039"/>
              <a:gd name="connsiteX11" fmla="*/ 2105 w 149732"/>
              <a:gd name="connsiteY11" fmla="*/ 25146 h 137039"/>
              <a:gd name="connsiteX12" fmla="*/ 4933 w 149732"/>
              <a:gd name="connsiteY12" fmla="*/ 24785 h 137039"/>
              <a:gd name="connsiteX13" fmla="*/ 4572 w 149732"/>
              <a:gd name="connsiteY13" fmla="*/ 22018 h 137039"/>
              <a:gd name="connsiteX14" fmla="*/ 8001 w 149732"/>
              <a:gd name="connsiteY14" fmla="*/ 21416 h 137039"/>
              <a:gd name="connsiteX15" fmla="*/ 7399 w 149732"/>
              <a:gd name="connsiteY15" fmla="*/ 17446 h 137039"/>
              <a:gd name="connsiteX16" fmla="*/ 50352 w 149732"/>
              <a:gd name="connsiteY16" fmla="*/ 12032 h 137039"/>
              <a:gd name="connsiteX17" fmla="*/ 49570 w 149732"/>
              <a:gd name="connsiteY17" fmla="*/ 5896 h 137039"/>
              <a:gd name="connsiteX18" fmla="*/ 48728 w 149732"/>
              <a:gd name="connsiteY18" fmla="*/ 4993 h 137039"/>
              <a:gd name="connsiteX19" fmla="*/ 50773 w 149732"/>
              <a:gd name="connsiteY19" fmla="*/ 4512 h 137039"/>
              <a:gd name="connsiteX20" fmla="*/ 52578 w 149732"/>
              <a:gd name="connsiteY20" fmla="*/ 4873 h 137039"/>
              <a:gd name="connsiteX21" fmla="*/ 53420 w 149732"/>
              <a:gd name="connsiteY21" fmla="*/ 4271 h 137039"/>
              <a:gd name="connsiteX22" fmla="*/ 54804 w 149732"/>
              <a:gd name="connsiteY22" fmla="*/ 4271 h 137039"/>
              <a:gd name="connsiteX23" fmla="*/ 54683 w 149732"/>
              <a:gd name="connsiteY23" fmla="*/ 3128 h 137039"/>
              <a:gd name="connsiteX24" fmla="*/ 66715 w 149732"/>
              <a:gd name="connsiteY24" fmla="*/ 1564 h 137039"/>
              <a:gd name="connsiteX25" fmla="*/ 67076 w 149732"/>
              <a:gd name="connsiteY25" fmla="*/ 2466 h 137039"/>
              <a:gd name="connsiteX26" fmla="*/ 68880 w 149732"/>
              <a:gd name="connsiteY26" fmla="*/ 1805 h 137039"/>
              <a:gd name="connsiteX27" fmla="*/ 69061 w 149732"/>
              <a:gd name="connsiteY27" fmla="*/ 3730 h 137039"/>
              <a:gd name="connsiteX28" fmla="*/ 70084 w 149732"/>
              <a:gd name="connsiteY28" fmla="*/ 4271 h 137039"/>
              <a:gd name="connsiteX29" fmla="*/ 70806 w 149732"/>
              <a:gd name="connsiteY29" fmla="*/ 1925 h 137039"/>
              <a:gd name="connsiteX30" fmla="*/ 71407 w 149732"/>
              <a:gd name="connsiteY30" fmla="*/ 6497 h 137039"/>
              <a:gd name="connsiteX31" fmla="*/ 72851 w 149732"/>
              <a:gd name="connsiteY31" fmla="*/ 6377 h 137039"/>
              <a:gd name="connsiteX32" fmla="*/ 73212 w 149732"/>
              <a:gd name="connsiteY32" fmla="*/ 8964 h 137039"/>
              <a:gd name="connsiteX33" fmla="*/ 78325 w 149732"/>
              <a:gd name="connsiteY33" fmla="*/ 8302 h 137039"/>
              <a:gd name="connsiteX34" fmla="*/ 80010 w 149732"/>
              <a:gd name="connsiteY34" fmla="*/ 4572 h 137039"/>
              <a:gd name="connsiteX35" fmla="*/ 76821 w 149732"/>
              <a:gd name="connsiteY35" fmla="*/ 5053 h 137039"/>
              <a:gd name="connsiteX36" fmla="*/ 76581 w 149732"/>
              <a:gd name="connsiteY36" fmla="*/ 2948 h 137039"/>
              <a:gd name="connsiteX37" fmla="*/ 79168 w 149732"/>
              <a:gd name="connsiteY37" fmla="*/ 2647 h 137039"/>
              <a:gd name="connsiteX38" fmla="*/ 79047 w 149732"/>
              <a:gd name="connsiteY38" fmla="*/ 963 h 137039"/>
              <a:gd name="connsiteX39" fmla="*/ 78085 w 149732"/>
              <a:gd name="connsiteY39" fmla="*/ 0 h 137039"/>
              <a:gd name="connsiteX40" fmla="*/ 80792 w 149732"/>
              <a:gd name="connsiteY40" fmla="*/ 662 h 137039"/>
              <a:gd name="connsiteX41" fmla="*/ 82958 w 149732"/>
              <a:gd name="connsiteY41" fmla="*/ 60 h 137039"/>
              <a:gd name="connsiteX42" fmla="*/ 83198 w 149732"/>
              <a:gd name="connsiteY42" fmla="*/ 2046 h 137039"/>
              <a:gd name="connsiteX43" fmla="*/ 85244 w 149732"/>
              <a:gd name="connsiteY43" fmla="*/ 2346 h 137039"/>
              <a:gd name="connsiteX44" fmla="*/ 84522 w 149732"/>
              <a:gd name="connsiteY44" fmla="*/ 4331 h 137039"/>
              <a:gd name="connsiteX45" fmla="*/ 87710 w 149732"/>
              <a:gd name="connsiteY45" fmla="*/ 4452 h 137039"/>
              <a:gd name="connsiteX46" fmla="*/ 90538 w 149732"/>
              <a:gd name="connsiteY46" fmla="*/ 5174 h 137039"/>
              <a:gd name="connsiteX47" fmla="*/ 90357 w 149732"/>
              <a:gd name="connsiteY47" fmla="*/ 3670 h 137039"/>
              <a:gd name="connsiteX48" fmla="*/ 93064 w 149732"/>
              <a:gd name="connsiteY48" fmla="*/ 3489 h 137039"/>
              <a:gd name="connsiteX49" fmla="*/ 92763 w 149732"/>
              <a:gd name="connsiteY49" fmla="*/ 602 h 137039"/>
              <a:gd name="connsiteX50" fmla="*/ 94147 w 149732"/>
              <a:gd name="connsiteY50" fmla="*/ 722 h 137039"/>
              <a:gd name="connsiteX51" fmla="*/ 96794 w 149732"/>
              <a:gd name="connsiteY51" fmla="*/ 120 h 137039"/>
              <a:gd name="connsiteX52" fmla="*/ 97275 w 149732"/>
              <a:gd name="connsiteY52" fmla="*/ 4211 h 137039"/>
              <a:gd name="connsiteX53" fmla="*/ 98057 w 149732"/>
              <a:gd name="connsiteY53" fmla="*/ 5414 h 137039"/>
              <a:gd name="connsiteX54" fmla="*/ 107382 w 149732"/>
              <a:gd name="connsiteY54" fmla="*/ 4452 h 137039"/>
              <a:gd name="connsiteX55" fmla="*/ 108404 w 149732"/>
              <a:gd name="connsiteY55" fmla="*/ 6437 h 137039"/>
              <a:gd name="connsiteX56" fmla="*/ 109968 w 149732"/>
              <a:gd name="connsiteY56" fmla="*/ 5474 h 137039"/>
              <a:gd name="connsiteX57" fmla="*/ 110570 w 149732"/>
              <a:gd name="connsiteY57" fmla="*/ 6978 h 137039"/>
              <a:gd name="connsiteX58" fmla="*/ 110089 w 149732"/>
              <a:gd name="connsiteY58" fmla="*/ 8362 h 137039"/>
              <a:gd name="connsiteX59" fmla="*/ 109126 w 149732"/>
              <a:gd name="connsiteY59" fmla="*/ 8964 h 137039"/>
              <a:gd name="connsiteX60" fmla="*/ 106720 w 149732"/>
              <a:gd name="connsiteY60" fmla="*/ 9024 h 137039"/>
              <a:gd name="connsiteX61" fmla="*/ 107201 w 149732"/>
              <a:gd name="connsiteY61" fmla="*/ 12453 h 137039"/>
              <a:gd name="connsiteX62" fmla="*/ 107021 w 149732"/>
              <a:gd name="connsiteY62" fmla="*/ 14679 h 137039"/>
              <a:gd name="connsiteX63" fmla="*/ 108525 w 149732"/>
              <a:gd name="connsiteY63" fmla="*/ 16905 h 137039"/>
              <a:gd name="connsiteX64" fmla="*/ 105938 w 149732"/>
              <a:gd name="connsiteY64" fmla="*/ 17205 h 137039"/>
              <a:gd name="connsiteX65" fmla="*/ 105938 w 149732"/>
              <a:gd name="connsiteY65" fmla="*/ 17807 h 137039"/>
              <a:gd name="connsiteX66" fmla="*/ 103411 w 149732"/>
              <a:gd name="connsiteY66" fmla="*/ 18108 h 137039"/>
              <a:gd name="connsiteX67" fmla="*/ 102629 w 149732"/>
              <a:gd name="connsiteY67" fmla="*/ 18709 h 137039"/>
              <a:gd name="connsiteX68" fmla="*/ 97817 w 149732"/>
              <a:gd name="connsiteY68" fmla="*/ 17987 h 137039"/>
              <a:gd name="connsiteX69" fmla="*/ 96794 w 149732"/>
              <a:gd name="connsiteY69" fmla="*/ 16182 h 137039"/>
              <a:gd name="connsiteX70" fmla="*/ 95831 w 149732"/>
              <a:gd name="connsiteY70" fmla="*/ 16423 h 137039"/>
              <a:gd name="connsiteX71" fmla="*/ 95952 w 149732"/>
              <a:gd name="connsiteY71" fmla="*/ 14619 h 137039"/>
              <a:gd name="connsiteX72" fmla="*/ 94568 w 149732"/>
              <a:gd name="connsiteY72" fmla="*/ 14498 h 137039"/>
              <a:gd name="connsiteX73" fmla="*/ 95651 w 149732"/>
              <a:gd name="connsiteY73" fmla="*/ 22559 h 137039"/>
              <a:gd name="connsiteX74" fmla="*/ 90417 w 149732"/>
              <a:gd name="connsiteY74" fmla="*/ 23221 h 137039"/>
              <a:gd name="connsiteX75" fmla="*/ 73994 w 149732"/>
              <a:gd name="connsiteY75" fmla="*/ 25627 h 137039"/>
              <a:gd name="connsiteX76" fmla="*/ 76280 w 149732"/>
              <a:gd name="connsiteY76" fmla="*/ 42050 h 137039"/>
              <a:gd name="connsiteX77" fmla="*/ 65452 w 149732"/>
              <a:gd name="connsiteY77" fmla="*/ 43434 h 137039"/>
              <a:gd name="connsiteX78" fmla="*/ 65632 w 149732"/>
              <a:gd name="connsiteY78" fmla="*/ 44577 h 137039"/>
              <a:gd name="connsiteX79" fmla="*/ 64489 w 149732"/>
              <a:gd name="connsiteY79" fmla="*/ 44517 h 137039"/>
              <a:gd name="connsiteX80" fmla="*/ 64068 w 149732"/>
              <a:gd name="connsiteY80" fmla="*/ 46803 h 137039"/>
              <a:gd name="connsiteX81" fmla="*/ 65873 w 149732"/>
              <a:gd name="connsiteY81" fmla="*/ 46502 h 137039"/>
              <a:gd name="connsiteX82" fmla="*/ 66234 w 149732"/>
              <a:gd name="connsiteY82" fmla="*/ 49510 h 137039"/>
              <a:gd name="connsiteX83" fmla="*/ 62504 w 149732"/>
              <a:gd name="connsiteY83" fmla="*/ 48307 h 137039"/>
              <a:gd name="connsiteX84" fmla="*/ 62865 w 149732"/>
              <a:gd name="connsiteY84" fmla="*/ 50112 h 137039"/>
              <a:gd name="connsiteX85" fmla="*/ 61541 w 149732"/>
              <a:gd name="connsiteY85" fmla="*/ 50112 h 137039"/>
              <a:gd name="connsiteX86" fmla="*/ 61241 w 149732"/>
              <a:gd name="connsiteY86" fmla="*/ 48247 h 137039"/>
              <a:gd name="connsiteX87" fmla="*/ 60639 w 149732"/>
              <a:gd name="connsiteY87" fmla="*/ 48367 h 137039"/>
              <a:gd name="connsiteX88" fmla="*/ 62143 w 149732"/>
              <a:gd name="connsiteY88" fmla="*/ 60579 h 137039"/>
              <a:gd name="connsiteX89" fmla="*/ 75378 w 149732"/>
              <a:gd name="connsiteY89" fmla="*/ 58774 h 137039"/>
              <a:gd name="connsiteX90" fmla="*/ 78927 w 149732"/>
              <a:gd name="connsiteY90" fmla="*/ 85485 h 137039"/>
              <a:gd name="connsiteX91" fmla="*/ 79168 w 149732"/>
              <a:gd name="connsiteY91" fmla="*/ 87771 h 137039"/>
              <a:gd name="connsiteX92" fmla="*/ 86988 w 149732"/>
              <a:gd name="connsiteY92" fmla="*/ 87048 h 137039"/>
              <a:gd name="connsiteX93" fmla="*/ 90598 w 149732"/>
              <a:gd name="connsiteY93" fmla="*/ 85485 h 137039"/>
              <a:gd name="connsiteX94" fmla="*/ 91921 w 149732"/>
              <a:gd name="connsiteY94" fmla="*/ 88974 h 137039"/>
              <a:gd name="connsiteX95" fmla="*/ 89695 w 149732"/>
              <a:gd name="connsiteY95" fmla="*/ 89335 h 137039"/>
              <a:gd name="connsiteX96" fmla="*/ 90116 w 149732"/>
              <a:gd name="connsiteY96" fmla="*/ 90838 h 137039"/>
              <a:gd name="connsiteX97" fmla="*/ 89695 w 149732"/>
              <a:gd name="connsiteY97" fmla="*/ 94147 h 137039"/>
              <a:gd name="connsiteX98" fmla="*/ 89695 w 149732"/>
              <a:gd name="connsiteY98" fmla="*/ 96433 h 137039"/>
              <a:gd name="connsiteX99" fmla="*/ 91199 w 149732"/>
              <a:gd name="connsiteY99" fmla="*/ 95110 h 137039"/>
              <a:gd name="connsiteX100" fmla="*/ 94688 w 149732"/>
              <a:gd name="connsiteY100" fmla="*/ 94328 h 137039"/>
              <a:gd name="connsiteX101" fmla="*/ 96012 w 149732"/>
              <a:gd name="connsiteY101" fmla="*/ 93786 h 137039"/>
              <a:gd name="connsiteX102" fmla="*/ 97335 w 149732"/>
              <a:gd name="connsiteY102" fmla="*/ 104314 h 137039"/>
              <a:gd name="connsiteX103" fmla="*/ 101547 w 149732"/>
              <a:gd name="connsiteY103" fmla="*/ 102870 h 137039"/>
              <a:gd name="connsiteX104" fmla="*/ 105396 w 149732"/>
              <a:gd name="connsiteY104" fmla="*/ 102268 h 137039"/>
              <a:gd name="connsiteX105" fmla="*/ 106720 w 149732"/>
              <a:gd name="connsiteY105" fmla="*/ 101246 h 137039"/>
              <a:gd name="connsiteX106" fmla="*/ 108043 w 149732"/>
              <a:gd name="connsiteY106" fmla="*/ 101366 h 137039"/>
              <a:gd name="connsiteX107" fmla="*/ 110450 w 149732"/>
              <a:gd name="connsiteY107" fmla="*/ 99742 h 137039"/>
              <a:gd name="connsiteX108" fmla="*/ 111232 w 149732"/>
              <a:gd name="connsiteY108" fmla="*/ 101847 h 137039"/>
              <a:gd name="connsiteX109" fmla="*/ 113097 w 149732"/>
              <a:gd name="connsiteY109" fmla="*/ 101547 h 137039"/>
              <a:gd name="connsiteX110" fmla="*/ 112856 w 149732"/>
              <a:gd name="connsiteY110" fmla="*/ 102690 h 137039"/>
              <a:gd name="connsiteX111" fmla="*/ 118030 w 149732"/>
              <a:gd name="connsiteY111" fmla="*/ 101787 h 137039"/>
              <a:gd name="connsiteX112" fmla="*/ 117548 w 149732"/>
              <a:gd name="connsiteY112" fmla="*/ 103592 h 137039"/>
              <a:gd name="connsiteX113" fmla="*/ 118691 w 149732"/>
              <a:gd name="connsiteY113" fmla="*/ 103291 h 137039"/>
              <a:gd name="connsiteX114" fmla="*/ 118992 w 149732"/>
              <a:gd name="connsiteY114" fmla="*/ 105096 h 137039"/>
              <a:gd name="connsiteX115" fmla="*/ 119895 w 149732"/>
              <a:gd name="connsiteY115" fmla="*/ 104855 h 137039"/>
              <a:gd name="connsiteX116" fmla="*/ 120677 w 149732"/>
              <a:gd name="connsiteY116" fmla="*/ 106840 h 137039"/>
              <a:gd name="connsiteX117" fmla="*/ 121880 w 149732"/>
              <a:gd name="connsiteY117" fmla="*/ 106660 h 137039"/>
              <a:gd name="connsiteX118" fmla="*/ 122722 w 149732"/>
              <a:gd name="connsiteY118" fmla="*/ 108405 h 137039"/>
              <a:gd name="connsiteX119" fmla="*/ 123925 w 149732"/>
              <a:gd name="connsiteY119" fmla="*/ 108044 h 137039"/>
              <a:gd name="connsiteX120" fmla="*/ 123564 w 149732"/>
              <a:gd name="connsiteY120" fmla="*/ 106600 h 137039"/>
              <a:gd name="connsiteX121" fmla="*/ 124467 w 149732"/>
              <a:gd name="connsiteY121" fmla="*/ 106840 h 137039"/>
              <a:gd name="connsiteX122" fmla="*/ 125068 w 149732"/>
              <a:gd name="connsiteY122" fmla="*/ 108405 h 137039"/>
              <a:gd name="connsiteX123" fmla="*/ 127114 w 149732"/>
              <a:gd name="connsiteY123" fmla="*/ 108465 h 137039"/>
              <a:gd name="connsiteX124" fmla="*/ 126993 w 149732"/>
              <a:gd name="connsiteY124" fmla="*/ 107382 h 137039"/>
              <a:gd name="connsiteX125" fmla="*/ 129279 w 149732"/>
              <a:gd name="connsiteY125" fmla="*/ 106961 h 137039"/>
              <a:gd name="connsiteX126" fmla="*/ 129460 w 149732"/>
              <a:gd name="connsiteY126" fmla="*/ 108344 h 137039"/>
              <a:gd name="connsiteX127" fmla="*/ 128677 w 149732"/>
              <a:gd name="connsiteY127" fmla="*/ 108525 h 137039"/>
              <a:gd name="connsiteX128" fmla="*/ 129761 w 149732"/>
              <a:gd name="connsiteY128" fmla="*/ 109608 h 137039"/>
              <a:gd name="connsiteX129" fmla="*/ 130723 w 149732"/>
              <a:gd name="connsiteY129" fmla="*/ 109487 h 137039"/>
              <a:gd name="connsiteX130" fmla="*/ 131746 w 149732"/>
              <a:gd name="connsiteY130" fmla="*/ 112195 h 137039"/>
              <a:gd name="connsiteX131" fmla="*/ 133731 w 149732"/>
              <a:gd name="connsiteY131" fmla="*/ 111834 h 137039"/>
              <a:gd name="connsiteX132" fmla="*/ 134453 w 149732"/>
              <a:gd name="connsiteY132" fmla="*/ 115984 h 137039"/>
              <a:gd name="connsiteX133" fmla="*/ 137040 w 149732"/>
              <a:gd name="connsiteY133" fmla="*/ 115563 h 137039"/>
              <a:gd name="connsiteX134" fmla="*/ 137220 w 149732"/>
              <a:gd name="connsiteY134" fmla="*/ 116526 h 137039"/>
              <a:gd name="connsiteX135" fmla="*/ 139686 w 149732"/>
              <a:gd name="connsiteY135" fmla="*/ 114902 h 137039"/>
              <a:gd name="connsiteX136" fmla="*/ 140288 w 149732"/>
              <a:gd name="connsiteY136" fmla="*/ 116466 h 137039"/>
              <a:gd name="connsiteX137" fmla="*/ 148048 w 149732"/>
              <a:gd name="connsiteY137" fmla="*/ 115203 h 137039"/>
              <a:gd name="connsiteX138" fmla="*/ 149733 w 149732"/>
              <a:gd name="connsiteY138" fmla="*/ 126091 h 137039"/>
              <a:gd name="connsiteX139" fmla="*/ 144499 w 149732"/>
              <a:gd name="connsiteY139" fmla="*/ 126933 h 137039"/>
              <a:gd name="connsiteX140" fmla="*/ 144198 w 149732"/>
              <a:gd name="connsiteY140" fmla="*/ 125610 h 137039"/>
              <a:gd name="connsiteX141" fmla="*/ 140228 w 149732"/>
              <a:gd name="connsiteY141" fmla="*/ 126332 h 137039"/>
              <a:gd name="connsiteX142" fmla="*/ 140469 w 149732"/>
              <a:gd name="connsiteY142" fmla="*/ 127655 h 137039"/>
              <a:gd name="connsiteX143" fmla="*/ 138483 w 149732"/>
              <a:gd name="connsiteY143" fmla="*/ 127956 h 137039"/>
              <a:gd name="connsiteX144" fmla="*/ 139205 w 149732"/>
              <a:gd name="connsiteY144" fmla="*/ 129339 h 137039"/>
              <a:gd name="connsiteX145" fmla="*/ 137280 w 149732"/>
              <a:gd name="connsiteY145" fmla="*/ 129580 h 137039"/>
              <a:gd name="connsiteX146" fmla="*/ 137160 w 149732"/>
              <a:gd name="connsiteY146" fmla="*/ 128979 h 137039"/>
              <a:gd name="connsiteX147" fmla="*/ 133731 w 149732"/>
              <a:gd name="connsiteY147" fmla="*/ 128678 h 137039"/>
              <a:gd name="connsiteX148" fmla="*/ 133550 w 149732"/>
              <a:gd name="connsiteY148" fmla="*/ 127535 h 137039"/>
              <a:gd name="connsiteX149" fmla="*/ 131324 w 149732"/>
              <a:gd name="connsiteY149" fmla="*/ 129099 h 137039"/>
              <a:gd name="connsiteX150" fmla="*/ 130242 w 149732"/>
              <a:gd name="connsiteY150" fmla="*/ 130783 h 137039"/>
              <a:gd name="connsiteX151" fmla="*/ 121579 w 149732"/>
              <a:gd name="connsiteY151" fmla="*/ 132287 h 137039"/>
              <a:gd name="connsiteX152" fmla="*/ 120617 w 149732"/>
              <a:gd name="connsiteY152" fmla="*/ 132588 h 137039"/>
              <a:gd name="connsiteX153" fmla="*/ 121218 w 149732"/>
              <a:gd name="connsiteY153" fmla="*/ 136619 h 137039"/>
              <a:gd name="connsiteX154" fmla="*/ 118270 w 149732"/>
              <a:gd name="connsiteY154" fmla="*/ 137040 h 137039"/>
              <a:gd name="connsiteX155" fmla="*/ 115563 w 149732"/>
              <a:gd name="connsiteY155" fmla="*/ 119113 h 137039"/>
              <a:gd name="connsiteX156" fmla="*/ 99742 w 149732"/>
              <a:gd name="connsiteY156" fmla="*/ 121579 h 137039"/>
              <a:gd name="connsiteX157" fmla="*/ 98779 w 149732"/>
              <a:gd name="connsiteY157" fmla="*/ 114721 h 137039"/>
              <a:gd name="connsiteX158" fmla="*/ 94568 w 149732"/>
              <a:gd name="connsiteY158" fmla="*/ 116706 h 137039"/>
              <a:gd name="connsiteX159" fmla="*/ 91801 w 149732"/>
              <a:gd name="connsiteY159" fmla="*/ 116105 h 137039"/>
              <a:gd name="connsiteX160" fmla="*/ 91019 w 149732"/>
              <a:gd name="connsiteY160" fmla="*/ 116406 h 137039"/>
              <a:gd name="connsiteX161" fmla="*/ 89996 w 149732"/>
              <a:gd name="connsiteY161" fmla="*/ 118631 h 137039"/>
              <a:gd name="connsiteX162" fmla="*/ 88612 w 149732"/>
              <a:gd name="connsiteY162" fmla="*/ 119053 h 137039"/>
              <a:gd name="connsiteX163" fmla="*/ 83439 w 149732"/>
              <a:gd name="connsiteY163" fmla="*/ 119895 h 137039"/>
              <a:gd name="connsiteX164" fmla="*/ 82115 w 149732"/>
              <a:gd name="connsiteY164" fmla="*/ 109848 h 137039"/>
              <a:gd name="connsiteX165" fmla="*/ 81694 w 149732"/>
              <a:gd name="connsiteY165" fmla="*/ 107442 h 137039"/>
              <a:gd name="connsiteX166" fmla="*/ 77303 w 149732"/>
              <a:gd name="connsiteY166" fmla="*/ 108044 h 137039"/>
              <a:gd name="connsiteX167" fmla="*/ 60699 w 149732"/>
              <a:gd name="connsiteY167" fmla="*/ 110630 h 137039"/>
              <a:gd name="connsiteX168" fmla="*/ 50352 w 149732"/>
              <a:gd name="connsiteY168" fmla="*/ 112074 h 137039"/>
              <a:gd name="connsiteX169" fmla="*/ 48006 w 149732"/>
              <a:gd name="connsiteY169" fmla="*/ 93245 h 137039"/>
              <a:gd name="connsiteX170" fmla="*/ 45238 w 149732"/>
              <a:gd name="connsiteY170" fmla="*/ 72189 h 137039"/>
              <a:gd name="connsiteX171" fmla="*/ 44036 w 149732"/>
              <a:gd name="connsiteY171" fmla="*/ 72370 h 137039"/>
              <a:gd name="connsiteX172" fmla="*/ 44036 w 149732"/>
              <a:gd name="connsiteY172" fmla="*/ 75137 h 137039"/>
              <a:gd name="connsiteX173" fmla="*/ 40305 w 149732"/>
              <a:gd name="connsiteY173" fmla="*/ 75679 h 137039"/>
              <a:gd name="connsiteX174" fmla="*/ 40005 w 149732"/>
              <a:gd name="connsiteY174" fmla="*/ 73573 h 137039"/>
              <a:gd name="connsiteX175" fmla="*/ 40667 w 149732"/>
              <a:gd name="connsiteY175" fmla="*/ 73573 h 137039"/>
              <a:gd name="connsiteX176" fmla="*/ 40907 w 149732"/>
              <a:gd name="connsiteY176" fmla="*/ 70625 h 137039"/>
              <a:gd name="connsiteX177" fmla="*/ 38080 w 149732"/>
              <a:gd name="connsiteY177" fmla="*/ 70204 h 137039"/>
              <a:gd name="connsiteX178" fmla="*/ 37298 w 149732"/>
              <a:gd name="connsiteY178" fmla="*/ 69122 h 137039"/>
              <a:gd name="connsiteX179" fmla="*/ 33809 w 149732"/>
              <a:gd name="connsiteY179" fmla="*/ 69843 h 137039"/>
              <a:gd name="connsiteX180" fmla="*/ 33207 w 149732"/>
              <a:gd name="connsiteY180" fmla="*/ 68460 h 137039"/>
              <a:gd name="connsiteX181" fmla="*/ 32726 w 149732"/>
              <a:gd name="connsiteY181" fmla="*/ 64429 h 137039"/>
              <a:gd name="connsiteX182" fmla="*/ 28394 w 149732"/>
              <a:gd name="connsiteY182" fmla="*/ 65031 h 137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149732" h="137039">
                <a:moveTo>
                  <a:pt x="28455" y="65031"/>
                </a:moveTo>
                <a:lnTo>
                  <a:pt x="13596" y="66956"/>
                </a:lnTo>
                <a:lnTo>
                  <a:pt x="11550" y="50473"/>
                </a:lnTo>
                <a:lnTo>
                  <a:pt x="6136" y="51074"/>
                </a:lnTo>
                <a:lnTo>
                  <a:pt x="3670" y="31402"/>
                </a:lnTo>
                <a:lnTo>
                  <a:pt x="3309" y="29598"/>
                </a:lnTo>
                <a:lnTo>
                  <a:pt x="0" y="29598"/>
                </a:lnTo>
                <a:lnTo>
                  <a:pt x="541" y="28274"/>
                </a:lnTo>
                <a:lnTo>
                  <a:pt x="2105" y="28154"/>
                </a:lnTo>
                <a:lnTo>
                  <a:pt x="2105" y="27071"/>
                </a:lnTo>
                <a:lnTo>
                  <a:pt x="3128" y="27011"/>
                </a:lnTo>
                <a:lnTo>
                  <a:pt x="2105" y="25146"/>
                </a:lnTo>
                <a:lnTo>
                  <a:pt x="4933" y="24785"/>
                </a:lnTo>
                <a:lnTo>
                  <a:pt x="4572" y="22018"/>
                </a:lnTo>
                <a:lnTo>
                  <a:pt x="8001" y="21416"/>
                </a:lnTo>
                <a:lnTo>
                  <a:pt x="7399" y="17446"/>
                </a:lnTo>
                <a:lnTo>
                  <a:pt x="50352" y="12032"/>
                </a:lnTo>
                <a:lnTo>
                  <a:pt x="49570" y="5896"/>
                </a:lnTo>
                <a:lnTo>
                  <a:pt x="48728" y="4993"/>
                </a:lnTo>
                <a:lnTo>
                  <a:pt x="50773" y="4512"/>
                </a:lnTo>
                <a:lnTo>
                  <a:pt x="52578" y="4873"/>
                </a:lnTo>
                <a:lnTo>
                  <a:pt x="53420" y="4271"/>
                </a:lnTo>
                <a:lnTo>
                  <a:pt x="54804" y="4271"/>
                </a:lnTo>
                <a:lnTo>
                  <a:pt x="54683" y="3128"/>
                </a:lnTo>
                <a:lnTo>
                  <a:pt x="66715" y="1564"/>
                </a:lnTo>
                <a:lnTo>
                  <a:pt x="67076" y="2466"/>
                </a:lnTo>
                <a:lnTo>
                  <a:pt x="68880" y="1805"/>
                </a:lnTo>
                <a:lnTo>
                  <a:pt x="69061" y="3730"/>
                </a:lnTo>
                <a:lnTo>
                  <a:pt x="70084" y="4271"/>
                </a:lnTo>
                <a:lnTo>
                  <a:pt x="70806" y="1925"/>
                </a:lnTo>
                <a:lnTo>
                  <a:pt x="71407" y="6497"/>
                </a:lnTo>
                <a:lnTo>
                  <a:pt x="72851" y="6377"/>
                </a:lnTo>
                <a:lnTo>
                  <a:pt x="73212" y="8964"/>
                </a:lnTo>
                <a:lnTo>
                  <a:pt x="78325" y="8302"/>
                </a:lnTo>
                <a:lnTo>
                  <a:pt x="80010" y="4572"/>
                </a:lnTo>
                <a:lnTo>
                  <a:pt x="76821" y="5053"/>
                </a:lnTo>
                <a:lnTo>
                  <a:pt x="76581" y="2948"/>
                </a:lnTo>
                <a:lnTo>
                  <a:pt x="79168" y="2647"/>
                </a:lnTo>
                <a:lnTo>
                  <a:pt x="79047" y="963"/>
                </a:lnTo>
                <a:lnTo>
                  <a:pt x="78085" y="0"/>
                </a:lnTo>
                <a:lnTo>
                  <a:pt x="80792" y="662"/>
                </a:lnTo>
                <a:lnTo>
                  <a:pt x="82958" y="60"/>
                </a:lnTo>
                <a:lnTo>
                  <a:pt x="83198" y="2046"/>
                </a:lnTo>
                <a:lnTo>
                  <a:pt x="85244" y="2346"/>
                </a:lnTo>
                <a:lnTo>
                  <a:pt x="84522" y="4331"/>
                </a:lnTo>
                <a:lnTo>
                  <a:pt x="87710" y="4452"/>
                </a:lnTo>
                <a:lnTo>
                  <a:pt x="90538" y="5174"/>
                </a:lnTo>
                <a:lnTo>
                  <a:pt x="90357" y="3670"/>
                </a:lnTo>
                <a:lnTo>
                  <a:pt x="93064" y="3489"/>
                </a:lnTo>
                <a:lnTo>
                  <a:pt x="92763" y="602"/>
                </a:lnTo>
                <a:lnTo>
                  <a:pt x="94147" y="722"/>
                </a:lnTo>
                <a:lnTo>
                  <a:pt x="96794" y="120"/>
                </a:lnTo>
                <a:lnTo>
                  <a:pt x="97275" y="4211"/>
                </a:lnTo>
                <a:lnTo>
                  <a:pt x="98057" y="5414"/>
                </a:lnTo>
                <a:lnTo>
                  <a:pt x="107382" y="4452"/>
                </a:lnTo>
                <a:lnTo>
                  <a:pt x="108404" y="6437"/>
                </a:lnTo>
                <a:lnTo>
                  <a:pt x="109968" y="5474"/>
                </a:lnTo>
                <a:lnTo>
                  <a:pt x="110570" y="6978"/>
                </a:lnTo>
                <a:lnTo>
                  <a:pt x="110089" y="8362"/>
                </a:lnTo>
                <a:lnTo>
                  <a:pt x="109126" y="8964"/>
                </a:lnTo>
                <a:lnTo>
                  <a:pt x="106720" y="9024"/>
                </a:lnTo>
                <a:lnTo>
                  <a:pt x="107201" y="12453"/>
                </a:lnTo>
                <a:lnTo>
                  <a:pt x="107021" y="14679"/>
                </a:lnTo>
                <a:lnTo>
                  <a:pt x="108525" y="16905"/>
                </a:lnTo>
                <a:lnTo>
                  <a:pt x="105938" y="17205"/>
                </a:lnTo>
                <a:lnTo>
                  <a:pt x="105938" y="17807"/>
                </a:lnTo>
                <a:lnTo>
                  <a:pt x="103411" y="18108"/>
                </a:lnTo>
                <a:lnTo>
                  <a:pt x="102629" y="18709"/>
                </a:lnTo>
                <a:lnTo>
                  <a:pt x="97817" y="17987"/>
                </a:lnTo>
                <a:lnTo>
                  <a:pt x="96794" y="16182"/>
                </a:lnTo>
                <a:lnTo>
                  <a:pt x="95831" y="16423"/>
                </a:lnTo>
                <a:lnTo>
                  <a:pt x="95952" y="14619"/>
                </a:lnTo>
                <a:lnTo>
                  <a:pt x="94568" y="14498"/>
                </a:lnTo>
                <a:lnTo>
                  <a:pt x="95651" y="22559"/>
                </a:lnTo>
                <a:lnTo>
                  <a:pt x="90417" y="23221"/>
                </a:lnTo>
                <a:lnTo>
                  <a:pt x="73994" y="25627"/>
                </a:lnTo>
                <a:lnTo>
                  <a:pt x="76280" y="42050"/>
                </a:lnTo>
                <a:lnTo>
                  <a:pt x="65452" y="43434"/>
                </a:lnTo>
                <a:lnTo>
                  <a:pt x="65632" y="44577"/>
                </a:lnTo>
                <a:lnTo>
                  <a:pt x="64489" y="44517"/>
                </a:lnTo>
                <a:lnTo>
                  <a:pt x="64068" y="46803"/>
                </a:lnTo>
                <a:lnTo>
                  <a:pt x="65873" y="46502"/>
                </a:lnTo>
                <a:lnTo>
                  <a:pt x="66234" y="49510"/>
                </a:lnTo>
                <a:lnTo>
                  <a:pt x="62504" y="48307"/>
                </a:lnTo>
                <a:lnTo>
                  <a:pt x="62865" y="50112"/>
                </a:lnTo>
                <a:lnTo>
                  <a:pt x="61541" y="50112"/>
                </a:lnTo>
                <a:lnTo>
                  <a:pt x="61241" y="48247"/>
                </a:lnTo>
                <a:lnTo>
                  <a:pt x="60639" y="48367"/>
                </a:lnTo>
                <a:lnTo>
                  <a:pt x="62143" y="60579"/>
                </a:lnTo>
                <a:lnTo>
                  <a:pt x="75378" y="58774"/>
                </a:lnTo>
                <a:lnTo>
                  <a:pt x="78927" y="85485"/>
                </a:lnTo>
                <a:lnTo>
                  <a:pt x="79168" y="87771"/>
                </a:lnTo>
                <a:lnTo>
                  <a:pt x="86988" y="87048"/>
                </a:lnTo>
                <a:lnTo>
                  <a:pt x="90598" y="85485"/>
                </a:lnTo>
                <a:lnTo>
                  <a:pt x="91921" y="88974"/>
                </a:lnTo>
                <a:lnTo>
                  <a:pt x="89695" y="89335"/>
                </a:lnTo>
                <a:lnTo>
                  <a:pt x="90116" y="90838"/>
                </a:lnTo>
                <a:lnTo>
                  <a:pt x="89695" y="94147"/>
                </a:lnTo>
                <a:lnTo>
                  <a:pt x="89695" y="96433"/>
                </a:lnTo>
                <a:lnTo>
                  <a:pt x="91199" y="95110"/>
                </a:lnTo>
                <a:lnTo>
                  <a:pt x="94688" y="94328"/>
                </a:lnTo>
                <a:lnTo>
                  <a:pt x="96012" y="93786"/>
                </a:lnTo>
                <a:lnTo>
                  <a:pt x="97335" y="104314"/>
                </a:lnTo>
                <a:lnTo>
                  <a:pt x="101547" y="102870"/>
                </a:lnTo>
                <a:lnTo>
                  <a:pt x="105396" y="102268"/>
                </a:lnTo>
                <a:lnTo>
                  <a:pt x="106720" y="101246"/>
                </a:lnTo>
                <a:lnTo>
                  <a:pt x="108043" y="101366"/>
                </a:lnTo>
                <a:lnTo>
                  <a:pt x="110450" y="99742"/>
                </a:lnTo>
                <a:lnTo>
                  <a:pt x="111232" y="101847"/>
                </a:lnTo>
                <a:lnTo>
                  <a:pt x="113097" y="101547"/>
                </a:lnTo>
                <a:lnTo>
                  <a:pt x="112856" y="102690"/>
                </a:lnTo>
                <a:lnTo>
                  <a:pt x="118030" y="101787"/>
                </a:lnTo>
                <a:lnTo>
                  <a:pt x="117548" y="103592"/>
                </a:lnTo>
                <a:lnTo>
                  <a:pt x="118691" y="103291"/>
                </a:lnTo>
                <a:lnTo>
                  <a:pt x="118992" y="105096"/>
                </a:lnTo>
                <a:lnTo>
                  <a:pt x="119895" y="104855"/>
                </a:lnTo>
                <a:lnTo>
                  <a:pt x="120677" y="106840"/>
                </a:lnTo>
                <a:lnTo>
                  <a:pt x="121880" y="106660"/>
                </a:lnTo>
                <a:lnTo>
                  <a:pt x="122722" y="108405"/>
                </a:lnTo>
                <a:lnTo>
                  <a:pt x="123925" y="108044"/>
                </a:lnTo>
                <a:lnTo>
                  <a:pt x="123564" y="106600"/>
                </a:lnTo>
                <a:lnTo>
                  <a:pt x="124467" y="106840"/>
                </a:lnTo>
                <a:lnTo>
                  <a:pt x="125068" y="108405"/>
                </a:lnTo>
                <a:lnTo>
                  <a:pt x="127114" y="108465"/>
                </a:lnTo>
                <a:lnTo>
                  <a:pt x="126993" y="107382"/>
                </a:lnTo>
                <a:lnTo>
                  <a:pt x="129279" y="106961"/>
                </a:lnTo>
                <a:lnTo>
                  <a:pt x="129460" y="108344"/>
                </a:lnTo>
                <a:lnTo>
                  <a:pt x="128677" y="108525"/>
                </a:lnTo>
                <a:lnTo>
                  <a:pt x="129761" y="109608"/>
                </a:lnTo>
                <a:lnTo>
                  <a:pt x="130723" y="109487"/>
                </a:lnTo>
                <a:lnTo>
                  <a:pt x="131746" y="112195"/>
                </a:lnTo>
                <a:lnTo>
                  <a:pt x="133731" y="111834"/>
                </a:lnTo>
                <a:lnTo>
                  <a:pt x="134453" y="115984"/>
                </a:lnTo>
                <a:lnTo>
                  <a:pt x="137040" y="115563"/>
                </a:lnTo>
                <a:lnTo>
                  <a:pt x="137220" y="116526"/>
                </a:lnTo>
                <a:lnTo>
                  <a:pt x="139686" y="114902"/>
                </a:lnTo>
                <a:lnTo>
                  <a:pt x="140288" y="116466"/>
                </a:lnTo>
                <a:lnTo>
                  <a:pt x="148048" y="115203"/>
                </a:lnTo>
                <a:lnTo>
                  <a:pt x="149733" y="126091"/>
                </a:lnTo>
                <a:lnTo>
                  <a:pt x="144499" y="126933"/>
                </a:lnTo>
                <a:lnTo>
                  <a:pt x="144198" y="125610"/>
                </a:lnTo>
                <a:lnTo>
                  <a:pt x="140228" y="126332"/>
                </a:lnTo>
                <a:lnTo>
                  <a:pt x="140469" y="127655"/>
                </a:lnTo>
                <a:lnTo>
                  <a:pt x="138483" y="127956"/>
                </a:lnTo>
                <a:lnTo>
                  <a:pt x="139205" y="129339"/>
                </a:lnTo>
                <a:lnTo>
                  <a:pt x="137280" y="129580"/>
                </a:lnTo>
                <a:lnTo>
                  <a:pt x="137160" y="128979"/>
                </a:lnTo>
                <a:lnTo>
                  <a:pt x="133731" y="128678"/>
                </a:lnTo>
                <a:lnTo>
                  <a:pt x="133550" y="127535"/>
                </a:lnTo>
                <a:lnTo>
                  <a:pt x="131324" y="129099"/>
                </a:lnTo>
                <a:lnTo>
                  <a:pt x="130242" y="130783"/>
                </a:lnTo>
                <a:lnTo>
                  <a:pt x="121579" y="132287"/>
                </a:lnTo>
                <a:lnTo>
                  <a:pt x="120617" y="132588"/>
                </a:lnTo>
                <a:lnTo>
                  <a:pt x="121218" y="136619"/>
                </a:lnTo>
                <a:lnTo>
                  <a:pt x="118270" y="137040"/>
                </a:lnTo>
                <a:lnTo>
                  <a:pt x="115563" y="119113"/>
                </a:lnTo>
                <a:lnTo>
                  <a:pt x="99742" y="121579"/>
                </a:lnTo>
                <a:lnTo>
                  <a:pt x="98779" y="114721"/>
                </a:lnTo>
                <a:lnTo>
                  <a:pt x="94568" y="116706"/>
                </a:lnTo>
                <a:lnTo>
                  <a:pt x="91801" y="116105"/>
                </a:lnTo>
                <a:lnTo>
                  <a:pt x="91019" y="116406"/>
                </a:lnTo>
                <a:lnTo>
                  <a:pt x="89996" y="118631"/>
                </a:lnTo>
                <a:lnTo>
                  <a:pt x="88612" y="119053"/>
                </a:lnTo>
                <a:lnTo>
                  <a:pt x="83439" y="119895"/>
                </a:lnTo>
                <a:lnTo>
                  <a:pt x="82115" y="109848"/>
                </a:lnTo>
                <a:lnTo>
                  <a:pt x="81694" y="107442"/>
                </a:lnTo>
                <a:lnTo>
                  <a:pt x="77303" y="108044"/>
                </a:lnTo>
                <a:lnTo>
                  <a:pt x="60699" y="110630"/>
                </a:lnTo>
                <a:lnTo>
                  <a:pt x="50352" y="112074"/>
                </a:lnTo>
                <a:lnTo>
                  <a:pt x="48006" y="93245"/>
                </a:lnTo>
                <a:lnTo>
                  <a:pt x="45238" y="72189"/>
                </a:lnTo>
                <a:lnTo>
                  <a:pt x="44036" y="72370"/>
                </a:lnTo>
                <a:lnTo>
                  <a:pt x="44036" y="75137"/>
                </a:lnTo>
                <a:lnTo>
                  <a:pt x="40305" y="75679"/>
                </a:lnTo>
                <a:lnTo>
                  <a:pt x="40005" y="73573"/>
                </a:lnTo>
                <a:lnTo>
                  <a:pt x="40667" y="73573"/>
                </a:lnTo>
                <a:lnTo>
                  <a:pt x="40907" y="70625"/>
                </a:lnTo>
                <a:lnTo>
                  <a:pt x="38080" y="70204"/>
                </a:lnTo>
                <a:lnTo>
                  <a:pt x="37298" y="69122"/>
                </a:lnTo>
                <a:lnTo>
                  <a:pt x="33809" y="69843"/>
                </a:lnTo>
                <a:lnTo>
                  <a:pt x="33207" y="68460"/>
                </a:lnTo>
                <a:lnTo>
                  <a:pt x="32726" y="64429"/>
                </a:lnTo>
                <a:lnTo>
                  <a:pt x="28394" y="65031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" name="Freeform: Shape 162" title="IL-12">
            <a:extLst>
              <a:ext uri="{FF2B5EF4-FFF2-40B4-BE49-F238E27FC236}">
                <a16:creationId xmlns:a16="http://schemas.microsoft.com/office/drawing/2014/main" id="{441AC365-40AE-356D-4E25-735231E342C4}"/>
              </a:ext>
            </a:extLst>
          </p:cNvPr>
          <p:cNvSpPr/>
          <p:nvPr/>
        </p:nvSpPr>
        <p:spPr>
          <a:xfrm>
            <a:off x="5538010" y="3655173"/>
            <a:ext cx="326829" cy="414503"/>
          </a:xfrm>
          <a:custGeom>
            <a:avLst/>
            <a:gdLst>
              <a:gd name="connsiteX0" fmla="*/ 204296 w 409073"/>
              <a:gd name="connsiteY0" fmla="*/ 527525 h 537270"/>
              <a:gd name="connsiteX1" fmla="*/ 205499 w 409073"/>
              <a:gd name="connsiteY1" fmla="*/ 529510 h 537270"/>
              <a:gd name="connsiteX2" fmla="*/ 206101 w 409073"/>
              <a:gd name="connsiteY2" fmla="*/ 530232 h 537270"/>
              <a:gd name="connsiteX3" fmla="*/ 210492 w 409073"/>
              <a:gd name="connsiteY3" fmla="*/ 533420 h 537270"/>
              <a:gd name="connsiteX4" fmla="*/ 212297 w 409073"/>
              <a:gd name="connsiteY4" fmla="*/ 534322 h 537270"/>
              <a:gd name="connsiteX5" fmla="*/ 209891 w 409073"/>
              <a:gd name="connsiteY5" fmla="*/ 535586 h 537270"/>
              <a:gd name="connsiteX6" fmla="*/ 207003 w 409073"/>
              <a:gd name="connsiteY6" fmla="*/ 537270 h 537270"/>
              <a:gd name="connsiteX7" fmla="*/ 204597 w 409073"/>
              <a:gd name="connsiteY7" fmla="*/ 536849 h 537270"/>
              <a:gd name="connsiteX8" fmla="*/ 203394 w 409073"/>
              <a:gd name="connsiteY8" fmla="*/ 535826 h 537270"/>
              <a:gd name="connsiteX9" fmla="*/ 202792 w 409073"/>
              <a:gd name="connsiteY9" fmla="*/ 533300 h 537270"/>
              <a:gd name="connsiteX10" fmla="*/ 201769 w 409073"/>
              <a:gd name="connsiteY10" fmla="*/ 529871 h 537270"/>
              <a:gd name="connsiteX11" fmla="*/ 199604 w 409073"/>
              <a:gd name="connsiteY11" fmla="*/ 527886 h 537270"/>
              <a:gd name="connsiteX12" fmla="*/ 198401 w 409073"/>
              <a:gd name="connsiteY12" fmla="*/ 527284 h 537270"/>
              <a:gd name="connsiteX13" fmla="*/ 195393 w 409073"/>
              <a:gd name="connsiteY13" fmla="*/ 525058 h 537270"/>
              <a:gd name="connsiteX14" fmla="*/ 192024 w 409073"/>
              <a:gd name="connsiteY14" fmla="*/ 519523 h 537270"/>
              <a:gd name="connsiteX15" fmla="*/ 191543 w 409073"/>
              <a:gd name="connsiteY15" fmla="*/ 520847 h 537270"/>
              <a:gd name="connsiteX16" fmla="*/ 187933 w 409073"/>
              <a:gd name="connsiteY16" fmla="*/ 521027 h 537270"/>
              <a:gd name="connsiteX17" fmla="*/ 185527 w 409073"/>
              <a:gd name="connsiteY17" fmla="*/ 520967 h 537270"/>
              <a:gd name="connsiteX18" fmla="*/ 184203 w 409073"/>
              <a:gd name="connsiteY18" fmla="*/ 520907 h 537270"/>
              <a:gd name="connsiteX19" fmla="*/ 184023 w 409073"/>
              <a:gd name="connsiteY19" fmla="*/ 523193 h 537270"/>
              <a:gd name="connsiteX20" fmla="*/ 185707 w 409073"/>
              <a:gd name="connsiteY20" fmla="*/ 525539 h 537270"/>
              <a:gd name="connsiteX21" fmla="*/ 189437 w 409073"/>
              <a:gd name="connsiteY21" fmla="*/ 526743 h 537270"/>
              <a:gd name="connsiteX22" fmla="*/ 192445 w 409073"/>
              <a:gd name="connsiteY22" fmla="*/ 528848 h 537270"/>
              <a:gd name="connsiteX23" fmla="*/ 192987 w 409073"/>
              <a:gd name="connsiteY23" fmla="*/ 530352 h 537270"/>
              <a:gd name="connsiteX24" fmla="*/ 192084 w 409073"/>
              <a:gd name="connsiteY24" fmla="*/ 534082 h 537270"/>
              <a:gd name="connsiteX25" fmla="*/ 190400 w 409073"/>
              <a:gd name="connsiteY25" fmla="*/ 535706 h 537270"/>
              <a:gd name="connsiteX26" fmla="*/ 188354 w 409073"/>
              <a:gd name="connsiteY26" fmla="*/ 535345 h 537270"/>
              <a:gd name="connsiteX27" fmla="*/ 184143 w 409073"/>
              <a:gd name="connsiteY27" fmla="*/ 531856 h 537270"/>
              <a:gd name="connsiteX28" fmla="*/ 181857 w 409073"/>
              <a:gd name="connsiteY28" fmla="*/ 530773 h 537270"/>
              <a:gd name="connsiteX29" fmla="*/ 177045 w 409073"/>
              <a:gd name="connsiteY29" fmla="*/ 529389 h 537270"/>
              <a:gd name="connsiteX30" fmla="*/ 174759 w 409073"/>
              <a:gd name="connsiteY30" fmla="*/ 528006 h 537270"/>
              <a:gd name="connsiteX31" fmla="*/ 173255 w 409073"/>
              <a:gd name="connsiteY31" fmla="*/ 526382 h 537270"/>
              <a:gd name="connsiteX32" fmla="*/ 173014 w 409073"/>
              <a:gd name="connsiteY32" fmla="*/ 525058 h 537270"/>
              <a:gd name="connsiteX33" fmla="*/ 173435 w 409073"/>
              <a:gd name="connsiteY33" fmla="*/ 522893 h 537270"/>
              <a:gd name="connsiteX34" fmla="*/ 173676 w 409073"/>
              <a:gd name="connsiteY34" fmla="*/ 522050 h 537270"/>
              <a:gd name="connsiteX35" fmla="*/ 173856 w 409073"/>
              <a:gd name="connsiteY35" fmla="*/ 519885 h 537270"/>
              <a:gd name="connsiteX36" fmla="*/ 173134 w 409073"/>
              <a:gd name="connsiteY36" fmla="*/ 517478 h 537270"/>
              <a:gd name="connsiteX37" fmla="*/ 172172 w 409073"/>
              <a:gd name="connsiteY37" fmla="*/ 515854 h 537270"/>
              <a:gd name="connsiteX38" fmla="*/ 170608 w 409073"/>
              <a:gd name="connsiteY38" fmla="*/ 514591 h 537270"/>
              <a:gd name="connsiteX39" fmla="*/ 167118 w 409073"/>
              <a:gd name="connsiteY39" fmla="*/ 512305 h 537270"/>
              <a:gd name="connsiteX40" fmla="*/ 165134 w 409073"/>
              <a:gd name="connsiteY40" fmla="*/ 509898 h 537270"/>
              <a:gd name="connsiteX41" fmla="*/ 163449 w 409073"/>
              <a:gd name="connsiteY41" fmla="*/ 507552 h 537270"/>
              <a:gd name="connsiteX42" fmla="*/ 162787 w 409073"/>
              <a:gd name="connsiteY42" fmla="*/ 505807 h 537270"/>
              <a:gd name="connsiteX43" fmla="*/ 161163 w 409073"/>
              <a:gd name="connsiteY43" fmla="*/ 503461 h 537270"/>
              <a:gd name="connsiteX44" fmla="*/ 159539 w 409073"/>
              <a:gd name="connsiteY44" fmla="*/ 501055 h 537270"/>
              <a:gd name="connsiteX45" fmla="*/ 158456 w 409073"/>
              <a:gd name="connsiteY45" fmla="*/ 498950 h 537270"/>
              <a:gd name="connsiteX46" fmla="*/ 157072 w 409073"/>
              <a:gd name="connsiteY46" fmla="*/ 494859 h 537270"/>
              <a:gd name="connsiteX47" fmla="*/ 157433 w 409073"/>
              <a:gd name="connsiteY47" fmla="*/ 493054 h 537270"/>
              <a:gd name="connsiteX48" fmla="*/ 158035 w 409073"/>
              <a:gd name="connsiteY48" fmla="*/ 491069 h 537270"/>
              <a:gd name="connsiteX49" fmla="*/ 158035 w 409073"/>
              <a:gd name="connsiteY49" fmla="*/ 490708 h 537270"/>
              <a:gd name="connsiteX50" fmla="*/ 157914 w 409073"/>
              <a:gd name="connsiteY50" fmla="*/ 489986 h 537270"/>
              <a:gd name="connsiteX51" fmla="*/ 157072 w 409073"/>
              <a:gd name="connsiteY51" fmla="*/ 489204 h 537270"/>
              <a:gd name="connsiteX52" fmla="*/ 155869 w 409073"/>
              <a:gd name="connsiteY52" fmla="*/ 489024 h 537270"/>
              <a:gd name="connsiteX53" fmla="*/ 153884 w 409073"/>
              <a:gd name="connsiteY53" fmla="*/ 489505 h 537270"/>
              <a:gd name="connsiteX54" fmla="*/ 153042 w 409073"/>
              <a:gd name="connsiteY54" fmla="*/ 489685 h 537270"/>
              <a:gd name="connsiteX55" fmla="*/ 152019 w 409073"/>
              <a:gd name="connsiteY55" fmla="*/ 488482 h 537270"/>
              <a:gd name="connsiteX56" fmla="*/ 150936 w 409073"/>
              <a:gd name="connsiteY56" fmla="*/ 487520 h 537270"/>
              <a:gd name="connsiteX57" fmla="*/ 148650 w 409073"/>
              <a:gd name="connsiteY57" fmla="*/ 484873 h 537270"/>
              <a:gd name="connsiteX58" fmla="*/ 148048 w 409073"/>
              <a:gd name="connsiteY58" fmla="*/ 483609 h 537270"/>
              <a:gd name="connsiteX59" fmla="*/ 148289 w 409073"/>
              <a:gd name="connsiteY59" fmla="*/ 481805 h 537270"/>
              <a:gd name="connsiteX60" fmla="*/ 148289 w 409073"/>
              <a:gd name="connsiteY60" fmla="*/ 480962 h 537270"/>
              <a:gd name="connsiteX61" fmla="*/ 148349 w 409073"/>
              <a:gd name="connsiteY61" fmla="*/ 479278 h 537270"/>
              <a:gd name="connsiteX62" fmla="*/ 148530 w 409073"/>
              <a:gd name="connsiteY62" fmla="*/ 478797 h 537270"/>
              <a:gd name="connsiteX63" fmla="*/ 148891 w 409073"/>
              <a:gd name="connsiteY63" fmla="*/ 477774 h 537270"/>
              <a:gd name="connsiteX64" fmla="*/ 150395 w 409073"/>
              <a:gd name="connsiteY64" fmla="*/ 476210 h 537270"/>
              <a:gd name="connsiteX65" fmla="*/ 151117 w 409073"/>
              <a:gd name="connsiteY65" fmla="*/ 474465 h 537270"/>
              <a:gd name="connsiteX66" fmla="*/ 152019 w 409073"/>
              <a:gd name="connsiteY66" fmla="*/ 473563 h 537270"/>
              <a:gd name="connsiteX67" fmla="*/ 153403 w 409073"/>
              <a:gd name="connsiteY67" fmla="*/ 472961 h 537270"/>
              <a:gd name="connsiteX68" fmla="*/ 156832 w 409073"/>
              <a:gd name="connsiteY68" fmla="*/ 472239 h 537270"/>
              <a:gd name="connsiteX69" fmla="*/ 158937 w 409073"/>
              <a:gd name="connsiteY69" fmla="*/ 471036 h 537270"/>
              <a:gd name="connsiteX70" fmla="*/ 159479 w 409073"/>
              <a:gd name="connsiteY70" fmla="*/ 470194 h 537270"/>
              <a:gd name="connsiteX71" fmla="*/ 159779 w 409073"/>
              <a:gd name="connsiteY71" fmla="*/ 468690 h 537270"/>
              <a:gd name="connsiteX72" fmla="*/ 160321 w 409073"/>
              <a:gd name="connsiteY72" fmla="*/ 462554 h 537270"/>
              <a:gd name="connsiteX73" fmla="*/ 160080 w 409073"/>
              <a:gd name="connsiteY73" fmla="*/ 461351 h 537270"/>
              <a:gd name="connsiteX74" fmla="*/ 158877 w 409073"/>
              <a:gd name="connsiteY74" fmla="*/ 458644 h 537270"/>
              <a:gd name="connsiteX75" fmla="*/ 157373 w 409073"/>
              <a:gd name="connsiteY75" fmla="*/ 455455 h 537270"/>
              <a:gd name="connsiteX76" fmla="*/ 155689 w 409073"/>
              <a:gd name="connsiteY76" fmla="*/ 452688 h 537270"/>
              <a:gd name="connsiteX77" fmla="*/ 152440 w 409073"/>
              <a:gd name="connsiteY77" fmla="*/ 449680 h 537270"/>
              <a:gd name="connsiteX78" fmla="*/ 149733 w 409073"/>
              <a:gd name="connsiteY78" fmla="*/ 446913 h 537270"/>
              <a:gd name="connsiteX79" fmla="*/ 147688 w 409073"/>
              <a:gd name="connsiteY79" fmla="*/ 444326 h 537270"/>
              <a:gd name="connsiteX80" fmla="*/ 145823 w 409073"/>
              <a:gd name="connsiteY80" fmla="*/ 440235 h 537270"/>
              <a:gd name="connsiteX81" fmla="*/ 142755 w 409073"/>
              <a:gd name="connsiteY81" fmla="*/ 436205 h 537270"/>
              <a:gd name="connsiteX82" fmla="*/ 142153 w 409073"/>
              <a:gd name="connsiteY82" fmla="*/ 434280 h 537270"/>
              <a:gd name="connsiteX83" fmla="*/ 141311 w 409073"/>
              <a:gd name="connsiteY83" fmla="*/ 431031 h 537270"/>
              <a:gd name="connsiteX84" fmla="*/ 141070 w 409073"/>
              <a:gd name="connsiteY84" fmla="*/ 428023 h 537270"/>
              <a:gd name="connsiteX85" fmla="*/ 142033 w 409073"/>
              <a:gd name="connsiteY85" fmla="*/ 426820 h 537270"/>
              <a:gd name="connsiteX86" fmla="*/ 143296 w 409073"/>
              <a:gd name="connsiteY86" fmla="*/ 427061 h 537270"/>
              <a:gd name="connsiteX87" fmla="*/ 145101 w 409073"/>
              <a:gd name="connsiteY87" fmla="*/ 427362 h 537270"/>
              <a:gd name="connsiteX88" fmla="*/ 146905 w 409073"/>
              <a:gd name="connsiteY88" fmla="*/ 426580 h 537270"/>
              <a:gd name="connsiteX89" fmla="*/ 147567 w 409073"/>
              <a:gd name="connsiteY89" fmla="*/ 425136 h 537270"/>
              <a:gd name="connsiteX90" fmla="*/ 146966 w 409073"/>
              <a:gd name="connsiteY90" fmla="*/ 423572 h 537270"/>
              <a:gd name="connsiteX91" fmla="*/ 144559 w 409073"/>
              <a:gd name="connsiteY91" fmla="*/ 421165 h 537270"/>
              <a:gd name="connsiteX92" fmla="*/ 143958 w 409073"/>
              <a:gd name="connsiteY92" fmla="*/ 420805 h 537270"/>
              <a:gd name="connsiteX93" fmla="*/ 143356 w 409073"/>
              <a:gd name="connsiteY93" fmla="*/ 420022 h 537270"/>
              <a:gd name="connsiteX94" fmla="*/ 142935 w 409073"/>
              <a:gd name="connsiteY94" fmla="*/ 419662 h 537270"/>
              <a:gd name="connsiteX95" fmla="*/ 140649 w 409073"/>
              <a:gd name="connsiteY95" fmla="*/ 417075 h 537270"/>
              <a:gd name="connsiteX96" fmla="*/ 139807 w 409073"/>
              <a:gd name="connsiteY96" fmla="*/ 411119 h 537270"/>
              <a:gd name="connsiteX97" fmla="*/ 140228 w 409073"/>
              <a:gd name="connsiteY97" fmla="*/ 408532 h 537270"/>
              <a:gd name="connsiteX98" fmla="*/ 139627 w 409073"/>
              <a:gd name="connsiteY98" fmla="*/ 406908 h 537270"/>
              <a:gd name="connsiteX99" fmla="*/ 138784 w 409073"/>
              <a:gd name="connsiteY99" fmla="*/ 406006 h 537270"/>
              <a:gd name="connsiteX100" fmla="*/ 135776 w 409073"/>
              <a:gd name="connsiteY100" fmla="*/ 405163 h 537270"/>
              <a:gd name="connsiteX101" fmla="*/ 130482 w 409073"/>
              <a:gd name="connsiteY101" fmla="*/ 404321 h 537270"/>
              <a:gd name="connsiteX102" fmla="*/ 129219 w 409073"/>
              <a:gd name="connsiteY102" fmla="*/ 403780 h 537270"/>
              <a:gd name="connsiteX103" fmla="*/ 128618 w 409073"/>
              <a:gd name="connsiteY103" fmla="*/ 403238 h 537270"/>
              <a:gd name="connsiteX104" fmla="*/ 127655 w 409073"/>
              <a:gd name="connsiteY104" fmla="*/ 401915 h 537270"/>
              <a:gd name="connsiteX105" fmla="*/ 127475 w 409073"/>
              <a:gd name="connsiteY105" fmla="*/ 401494 h 537270"/>
              <a:gd name="connsiteX106" fmla="*/ 127053 w 409073"/>
              <a:gd name="connsiteY106" fmla="*/ 401133 h 537270"/>
              <a:gd name="connsiteX107" fmla="*/ 126933 w 409073"/>
              <a:gd name="connsiteY107" fmla="*/ 400832 h 537270"/>
              <a:gd name="connsiteX108" fmla="*/ 126813 w 409073"/>
              <a:gd name="connsiteY108" fmla="*/ 400471 h 537270"/>
              <a:gd name="connsiteX109" fmla="*/ 126211 w 409073"/>
              <a:gd name="connsiteY109" fmla="*/ 399870 h 537270"/>
              <a:gd name="connsiteX110" fmla="*/ 124948 w 409073"/>
              <a:gd name="connsiteY110" fmla="*/ 399268 h 537270"/>
              <a:gd name="connsiteX111" fmla="*/ 124106 w 409073"/>
              <a:gd name="connsiteY111" fmla="*/ 399087 h 537270"/>
              <a:gd name="connsiteX112" fmla="*/ 123504 w 409073"/>
              <a:gd name="connsiteY112" fmla="*/ 398666 h 537270"/>
              <a:gd name="connsiteX113" fmla="*/ 123083 w 409073"/>
              <a:gd name="connsiteY113" fmla="*/ 397403 h 537270"/>
              <a:gd name="connsiteX114" fmla="*/ 120857 w 409073"/>
              <a:gd name="connsiteY114" fmla="*/ 398426 h 537270"/>
              <a:gd name="connsiteX115" fmla="*/ 118451 w 409073"/>
              <a:gd name="connsiteY115" fmla="*/ 398727 h 537270"/>
              <a:gd name="connsiteX116" fmla="*/ 116044 w 409073"/>
              <a:gd name="connsiteY116" fmla="*/ 397704 h 537270"/>
              <a:gd name="connsiteX117" fmla="*/ 115744 w 409073"/>
              <a:gd name="connsiteY117" fmla="*/ 397102 h 537270"/>
              <a:gd name="connsiteX118" fmla="*/ 115864 w 409073"/>
              <a:gd name="connsiteY118" fmla="*/ 394576 h 537270"/>
              <a:gd name="connsiteX119" fmla="*/ 116165 w 409073"/>
              <a:gd name="connsiteY119" fmla="*/ 392831 h 537270"/>
              <a:gd name="connsiteX120" fmla="*/ 115984 w 409073"/>
              <a:gd name="connsiteY120" fmla="*/ 391207 h 537270"/>
              <a:gd name="connsiteX121" fmla="*/ 114240 w 409073"/>
              <a:gd name="connsiteY121" fmla="*/ 388680 h 537270"/>
              <a:gd name="connsiteX122" fmla="*/ 113037 w 409073"/>
              <a:gd name="connsiteY122" fmla="*/ 387898 h 537270"/>
              <a:gd name="connsiteX123" fmla="*/ 109427 w 409073"/>
              <a:gd name="connsiteY123" fmla="*/ 386214 h 537270"/>
              <a:gd name="connsiteX124" fmla="*/ 108405 w 409073"/>
              <a:gd name="connsiteY124" fmla="*/ 385672 h 537270"/>
              <a:gd name="connsiteX125" fmla="*/ 105096 w 409073"/>
              <a:gd name="connsiteY125" fmla="*/ 383386 h 537270"/>
              <a:gd name="connsiteX126" fmla="*/ 102870 w 409073"/>
              <a:gd name="connsiteY126" fmla="*/ 380980 h 537270"/>
              <a:gd name="connsiteX127" fmla="*/ 101727 w 409073"/>
              <a:gd name="connsiteY127" fmla="*/ 381160 h 537270"/>
              <a:gd name="connsiteX128" fmla="*/ 100825 w 409073"/>
              <a:gd name="connsiteY128" fmla="*/ 381401 h 537270"/>
              <a:gd name="connsiteX129" fmla="*/ 99080 w 409073"/>
              <a:gd name="connsiteY129" fmla="*/ 380559 h 537270"/>
              <a:gd name="connsiteX130" fmla="*/ 96553 w 409073"/>
              <a:gd name="connsiteY130" fmla="*/ 380258 h 537270"/>
              <a:gd name="connsiteX131" fmla="*/ 95952 w 409073"/>
              <a:gd name="connsiteY131" fmla="*/ 380860 h 537270"/>
              <a:gd name="connsiteX132" fmla="*/ 94087 w 409073"/>
              <a:gd name="connsiteY132" fmla="*/ 379055 h 537270"/>
              <a:gd name="connsiteX133" fmla="*/ 93485 w 409073"/>
              <a:gd name="connsiteY133" fmla="*/ 375445 h 537270"/>
              <a:gd name="connsiteX134" fmla="*/ 91199 w 409073"/>
              <a:gd name="connsiteY134" fmla="*/ 374543 h 537270"/>
              <a:gd name="connsiteX135" fmla="*/ 86507 w 409073"/>
              <a:gd name="connsiteY135" fmla="*/ 371655 h 537270"/>
              <a:gd name="connsiteX136" fmla="*/ 86206 w 409073"/>
              <a:gd name="connsiteY136" fmla="*/ 371655 h 537270"/>
              <a:gd name="connsiteX137" fmla="*/ 85725 w 409073"/>
              <a:gd name="connsiteY137" fmla="*/ 371956 h 537270"/>
              <a:gd name="connsiteX138" fmla="*/ 85424 w 409073"/>
              <a:gd name="connsiteY138" fmla="*/ 372077 h 537270"/>
              <a:gd name="connsiteX139" fmla="*/ 85244 w 409073"/>
              <a:gd name="connsiteY139" fmla="*/ 372137 h 537270"/>
              <a:gd name="connsiteX140" fmla="*/ 84702 w 409073"/>
              <a:gd name="connsiteY140" fmla="*/ 372859 h 537270"/>
              <a:gd name="connsiteX141" fmla="*/ 84522 w 409073"/>
              <a:gd name="connsiteY141" fmla="*/ 373099 h 537270"/>
              <a:gd name="connsiteX142" fmla="*/ 84221 w 409073"/>
              <a:gd name="connsiteY142" fmla="*/ 373220 h 537270"/>
              <a:gd name="connsiteX143" fmla="*/ 83920 w 409073"/>
              <a:gd name="connsiteY143" fmla="*/ 373400 h 537270"/>
              <a:gd name="connsiteX144" fmla="*/ 83439 w 409073"/>
              <a:gd name="connsiteY144" fmla="*/ 374002 h 537270"/>
              <a:gd name="connsiteX145" fmla="*/ 82838 w 409073"/>
              <a:gd name="connsiteY145" fmla="*/ 375085 h 537270"/>
              <a:gd name="connsiteX146" fmla="*/ 82116 w 409073"/>
              <a:gd name="connsiteY146" fmla="*/ 376408 h 537270"/>
              <a:gd name="connsiteX147" fmla="*/ 81574 w 409073"/>
              <a:gd name="connsiteY147" fmla="*/ 377010 h 537270"/>
              <a:gd name="connsiteX148" fmla="*/ 81033 w 409073"/>
              <a:gd name="connsiteY148" fmla="*/ 377611 h 537270"/>
              <a:gd name="connsiteX149" fmla="*/ 80311 w 409073"/>
              <a:gd name="connsiteY149" fmla="*/ 378213 h 537270"/>
              <a:gd name="connsiteX150" fmla="*/ 78987 w 409073"/>
              <a:gd name="connsiteY150" fmla="*/ 379115 h 537270"/>
              <a:gd name="connsiteX151" fmla="*/ 78687 w 409073"/>
              <a:gd name="connsiteY151" fmla="*/ 379356 h 537270"/>
              <a:gd name="connsiteX152" fmla="*/ 78085 w 409073"/>
              <a:gd name="connsiteY152" fmla="*/ 379536 h 537270"/>
              <a:gd name="connsiteX153" fmla="*/ 76280 w 409073"/>
              <a:gd name="connsiteY153" fmla="*/ 379656 h 537270"/>
              <a:gd name="connsiteX154" fmla="*/ 75137 w 409073"/>
              <a:gd name="connsiteY154" fmla="*/ 379536 h 537270"/>
              <a:gd name="connsiteX155" fmla="*/ 74115 w 409073"/>
              <a:gd name="connsiteY155" fmla="*/ 379235 h 537270"/>
              <a:gd name="connsiteX156" fmla="*/ 73272 w 409073"/>
              <a:gd name="connsiteY156" fmla="*/ 378995 h 537270"/>
              <a:gd name="connsiteX157" fmla="*/ 73152 w 409073"/>
              <a:gd name="connsiteY157" fmla="*/ 379235 h 537270"/>
              <a:gd name="connsiteX158" fmla="*/ 73152 w 409073"/>
              <a:gd name="connsiteY158" fmla="*/ 378995 h 537270"/>
              <a:gd name="connsiteX159" fmla="*/ 71588 w 409073"/>
              <a:gd name="connsiteY159" fmla="*/ 378273 h 537270"/>
              <a:gd name="connsiteX160" fmla="*/ 71046 w 409073"/>
              <a:gd name="connsiteY160" fmla="*/ 377912 h 537270"/>
              <a:gd name="connsiteX161" fmla="*/ 70204 w 409073"/>
              <a:gd name="connsiteY161" fmla="*/ 376588 h 537270"/>
              <a:gd name="connsiteX162" fmla="*/ 69302 w 409073"/>
              <a:gd name="connsiteY162" fmla="*/ 375145 h 537270"/>
              <a:gd name="connsiteX163" fmla="*/ 68941 w 409073"/>
              <a:gd name="connsiteY163" fmla="*/ 374543 h 537270"/>
              <a:gd name="connsiteX164" fmla="*/ 68580 w 409073"/>
              <a:gd name="connsiteY164" fmla="*/ 374302 h 537270"/>
              <a:gd name="connsiteX165" fmla="*/ 66835 w 409073"/>
              <a:gd name="connsiteY165" fmla="*/ 370573 h 537270"/>
              <a:gd name="connsiteX166" fmla="*/ 66835 w 409073"/>
              <a:gd name="connsiteY166" fmla="*/ 369490 h 537270"/>
              <a:gd name="connsiteX167" fmla="*/ 68279 w 409073"/>
              <a:gd name="connsiteY167" fmla="*/ 368287 h 537270"/>
              <a:gd name="connsiteX168" fmla="*/ 68580 w 409073"/>
              <a:gd name="connsiteY168" fmla="*/ 367264 h 537270"/>
              <a:gd name="connsiteX169" fmla="*/ 68881 w 409073"/>
              <a:gd name="connsiteY169" fmla="*/ 366963 h 537270"/>
              <a:gd name="connsiteX170" fmla="*/ 70385 w 409073"/>
              <a:gd name="connsiteY170" fmla="*/ 366843 h 537270"/>
              <a:gd name="connsiteX171" fmla="*/ 72611 w 409073"/>
              <a:gd name="connsiteY171" fmla="*/ 365038 h 537270"/>
              <a:gd name="connsiteX172" fmla="*/ 73272 w 409073"/>
              <a:gd name="connsiteY172" fmla="*/ 362692 h 537270"/>
              <a:gd name="connsiteX173" fmla="*/ 71588 w 409073"/>
              <a:gd name="connsiteY173" fmla="*/ 362872 h 537270"/>
              <a:gd name="connsiteX174" fmla="*/ 70746 w 409073"/>
              <a:gd name="connsiteY174" fmla="*/ 360887 h 537270"/>
              <a:gd name="connsiteX175" fmla="*/ 67256 w 409073"/>
              <a:gd name="connsiteY175" fmla="*/ 362512 h 537270"/>
              <a:gd name="connsiteX176" fmla="*/ 64790 w 409073"/>
              <a:gd name="connsiteY176" fmla="*/ 363233 h 537270"/>
              <a:gd name="connsiteX177" fmla="*/ 63948 w 409073"/>
              <a:gd name="connsiteY177" fmla="*/ 363414 h 537270"/>
              <a:gd name="connsiteX178" fmla="*/ 62624 w 409073"/>
              <a:gd name="connsiteY178" fmla="*/ 363293 h 537270"/>
              <a:gd name="connsiteX179" fmla="*/ 60820 w 409073"/>
              <a:gd name="connsiteY179" fmla="*/ 362151 h 537270"/>
              <a:gd name="connsiteX180" fmla="*/ 56789 w 409073"/>
              <a:gd name="connsiteY180" fmla="*/ 357759 h 537270"/>
              <a:gd name="connsiteX181" fmla="*/ 55465 w 409073"/>
              <a:gd name="connsiteY181" fmla="*/ 356977 h 537270"/>
              <a:gd name="connsiteX182" fmla="*/ 53661 w 409073"/>
              <a:gd name="connsiteY182" fmla="*/ 356135 h 537270"/>
              <a:gd name="connsiteX183" fmla="*/ 53420 w 409073"/>
              <a:gd name="connsiteY183" fmla="*/ 355894 h 537270"/>
              <a:gd name="connsiteX184" fmla="*/ 53360 w 409073"/>
              <a:gd name="connsiteY184" fmla="*/ 355473 h 537270"/>
              <a:gd name="connsiteX185" fmla="*/ 52759 w 409073"/>
              <a:gd name="connsiteY185" fmla="*/ 354510 h 537270"/>
              <a:gd name="connsiteX186" fmla="*/ 51495 w 409073"/>
              <a:gd name="connsiteY186" fmla="*/ 354210 h 537270"/>
              <a:gd name="connsiteX187" fmla="*/ 47886 w 409073"/>
              <a:gd name="connsiteY187" fmla="*/ 354811 h 537270"/>
              <a:gd name="connsiteX188" fmla="*/ 46683 w 409073"/>
              <a:gd name="connsiteY188" fmla="*/ 354210 h 537270"/>
              <a:gd name="connsiteX189" fmla="*/ 45118 w 409073"/>
              <a:gd name="connsiteY189" fmla="*/ 353428 h 537270"/>
              <a:gd name="connsiteX190" fmla="*/ 43133 w 409073"/>
              <a:gd name="connsiteY190" fmla="*/ 352044 h 537270"/>
              <a:gd name="connsiteX191" fmla="*/ 42411 w 409073"/>
              <a:gd name="connsiteY191" fmla="*/ 351142 h 537270"/>
              <a:gd name="connsiteX192" fmla="*/ 42231 w 409073"/>
              <a:gd name="connsiteY192" fmla="*/ 350961 h 537270"/>
              <a:gd name="connsiteX193" fmla="*/ 41870 w 409073"/>
              <a:gd name="connsiteY193" fmla="*/ 350480 h 537270"/>
              <a:gd name="connsiteX194" fmla="*/ 41689 w 409073"/>
              <a:gd name="connsiteY194" fmla="*/ 348013 h 537270"/>
              <a:gd name="connsiteX195" fmla="*/ 40787 w 409073"/>
              <a:gd name="connsiteY195" fmla="*/ 346690 h 537270"/>
              <a:gd name="connsiteX196" fmla="*/ 38381 w 409073"/>
              <a:gd name="connsiteY196" fmla="*/ 345487 h 537270"/>
              <a:gd name="connsiteX197" fmla="*/ 37358 w 409073"/>
              <a:gd name="connsiteY197" fmla="*/ 345126 h 537270"/>
              <a:gd name="connsiteX198" fmla="*/ 37238 w 409073"/>
              <a:gd name="connsiteY198" fmla="*/ 345126 h 537270"/>
              <a:gd name="connsiteX199" fmla="*/ 36035 w 409073"/>
              <a:gd name="connsiteY199" fmla="*/ 344825 h 537270"/>
              <a:gd name="connsiteX200" fmla="*/ 34651 w 409073"/>
              <a:gd name="connsiteY200" fmla="*/ 346028 h 537270"/>
              <a:gd name="connsiteX201" fmla="*/ 29778 w 409073"/>
              <a:gd name="connsiteY201" fmla="*/ 343562 h 537270"/>
              <a:gd name="connsiteX202" fmla="*/ 27552 w 409073"/>
              <a:gd name="connsiteY202" fmla="*/ 342178 h 537270"/>
              <a:gd name="connsiteX203" fmla="*/ 23341 w 409073"/>
              <a:gd name="connsiteY203" fmla="*/ 338990 h 537270"/>
              <a:gd name="connsiteX204" fmla="*/ 21958 w 409073"/>
              <a:gd name="connsiteY204" fmla="*/ 336704 h 537270"/>
              <a:gd name="connsiteX205" fmla="*/ 17747 w 409073"/>
              <a:gd name="connsiteY205" fmla="*/ 330929 h 537270"/>
              <a:gd name="connsiteX206" fmla="*/ 15160 w 409073"/>
              <a:gd name="connsiteY206" fmla="*/ 328763 h 537270"/>
              <a:gd name="connsiteX207" fmla="*/ 13656 w 409073"/>
              <a:gd name="connsiteY207" fmla="*/ 327981 h 537270"/>
              <a:gd name="connsiteX208" fmla="*/ 11069 w 409073"/>
              <a:gd name="connsiteY208" fmla="*/ 327560 h 537270"/>
              <a:gd name="connsiteX209" fmla="*/ 8362 w 409073"/>
              <a:gd name="connsiteY209" fmla="*/ 325755 h 537270"/>
              <a:gd name="connsiteX210" fmla="*/ 4993 w 409073"/>
              <a:gd name="connsiteY210" fmla="*/ 321664 h 537270"/>
              <a:gd name="connsiteX211" fmla="*/ 4572 w 409073"/>
              <a:gd name="connsiteY211" fmla="*/ 320942 h 537270"/>
              <a:gd name="connsiteX212" fmla="*/ 3369 w 409073"/>
              <a:gd name="connsiteY212" fmla="*/ 318356 h 537270"/>
              <a:gd name="connsiteX213" fmla="*/ 2286 w 409073"/>
              <a:gd name="connsiteY213" fmla="*/ 314445 h 537270"/>
              <a:gd name="connsiteX214" fmla="*/ 1805 w 409073"/>
              <a:gd name="connsiteY214" fmla="*/ 312641 h 537270"/>
              <a:gd name="connsiteX215" fmla="*/ 1203 w 409073"/>
              <a:gd name="connsiteY215" fmla="*/ 310355 h 537270"/>
              <a:gd name="connsiteX216" fmla="*/ 782 w 409073"/>
              <a:gd name="connsiteY216" fmla="*/ 308550 h 537270"/>
              <a:gd name="connsiteX217" fmla="*/ 421 w 409073"/>
              <a:gd name="connsiteY217" fmla="*/ 305362 h 537270"/>
              <a:gd name="connsiteX218" fmla="*/ 0 w 409073"/>
              <a:gd name="connsiteY218" fmla="*/ 299105 h 537270"/>
              <a:gd name="connsiteX219" fmla="*/ 1384 w 409073"/>
              <a:gd name="connsiteY219" fmla="*/ 294293 h 537270"/>
              <a:gd name="connsiteX220" fmla="*/ 1624 w 409073"/>
              <a:gd name="connsiteY220" fmla="*/ 293691 h 537270"/>
              <a:gd name="connsiteX221" fmla="*/ 1744 w 409073"/>
              <a:gd name="connsiteY221" fmla="*/ 292427 h 537270"/>
              <a:gd name="connsiteX222" fmla="*/ 2226 w 409073"/>
              <a:gd name="connsiteY222" fmla="*/ 290442 h 537270"/>
              <a:gd name="connsiteX223" fmla="*/ 3128 w 409073"/>
              <a:gd name="connsiteY223" fmla="*/ 288217 h 537270"/>
              <a:gd name="connsiteX224" fmla="*/ 5173 w 409073"/>
              <a:gd name="connsiteY224" fmla="*/ 285509 h 537270"/>
              <a:gd name="connsiteX225" fmla="*/ 7038 w 409073"/>
              <a:gd name="connsiteY225" fmla="*/ 282501 h 537270"/>
              <a:gd name="connsiteX226" fmla="*/ 8903 w 409073"/>
              <a:gd name="connsiteY226" fmla="*/ 280576 h 537270"/>
              <a:gd name="connsiteX227" fmla="*/ 9746 w 409073"/>
              <a:gd name="connsiteY227" fmla="*/ 278772 h 537270"/>
              <a:gd name="connsiteX228" fmla="*/ 10046 w 409073"/>
              <a:gd name="connsiteY228" fmla="*/ 276426 h 537270"/>
              <a:gd name="connsiteX229" fmla="*/ 10227 w 409073"/>
              <a:gd name="connsiteY229" fmla="*/ 275222 h 537270"/>
              <a:gd name="connsiteX230" fmla="*/ 10287 w 409073"/>
              <a:gd name="connsiteY230" fmla="*/ 274140 h 537270"/>
              <a:gd name="connsiteX231" fmla="*/ 10528 w 409073"/>
              <a:gd name="connsiteY231" fmla="*/ 271372 h 537270"/>
              <a:gd name="connsiteX232" fmla="*/ 10648 w 409073"/>
              <a:gd name="connsiteY232" fmla="*/ 269207 h 537270"/>
              <a:gd name="connsiteX233" fmla="*/ 11671 w 409073"/>
              <a:gd name="connsiteY233" fmla="*/ 262469 h 537270"/>
              <a:gd name="connsiteX234" fmla="*/ 11671 w 409073"/>
              <a:gd name="connsiteY234" fmla="*/ 261747 h 537270"/>
              <a:gd name="connsiteX235" fmla="*/ 19010 w 409073"/>
              <a:gd name="connsiteY235" fmla="*/ 267823 h 537270"/>
              <a:gd name="connsiteX236" fmla="*/ 20213 w 409073"/>
              <a:gd name="connsiteY236" fmla="*/ 264334 h 537270"/>
              <a:gd name="connsiteX237" fmla="*/ 20815 w 409073"/>
              <a:gd name="connsiteY237" fmla="*/ 263612 h 537270"/>
              <a:gd name="connsiteX238" fmla="*/ 21115 w 409073"/>
              <a:gd name="connsiteY238" fmla="*/ 261567 h 537270"/>
              <a:gd name="connsiteX239" fmla="*/ 21717 w 409073"/>
              <a:gd name="connsiteY239" fmla="*/ 261687 h 537270"/>
              <a:gd name="connsiteX240" fmla="*/ 23041 w 409073"/>
              <a:gd name="connsiteY240" fmla="*/ 258799 h 537270"/>
              <a:gd name="connsiteX241" fmla="*/ 28876 w 409073"/>
              <a:gd name="connsiteY241" fmla="*/ 258198 h 537270"/>
              <a:gd name="connsiteX242" fmla="*/ 33929 w 409073"/>
              <a:gd name="connsiteY242" fmla="*/ 254167 h 537270"/>
              <a:gd name="connsiteX243" fmla="*/ 34831 w 409073"/>
              <a:gd name="connsiteY243" fmla="*/ 252723 h 537270"/>
              <a:gd name="connsiteX244" fmla="*/ 38140 w 409073"/>
              <a:gd name="connsiteY244" fmla="*/ 253084 h 537270"/>
              <a:gd name="connsiteX245" fmla="*/ 43675 w 409073"/>
              <a:gd name="connsiteY245" fmla="*/ 256212 h 537270"/>
              <a:gd name="connsiteX246" fmla="*/ 44637 w 409073"/>
              <a:gd name="connsiteY246" fmla="*/ 255370 h 537270"/>
              <a:gd name="connsiteX247" fmla="*/ 45660 w 409073"/>
              <a:gd name="connsiteY247" fmla="*/ 265056 h 537270"/>
              <a:gd name="connsiteX248" fmla="*/ 59556 w 409073"/>
              <a:gd name="connsiteY248" fmla="*/ 263552 h 537270"/>
              <a:gd name="connsiteX249" fmla="*/ 60398 w 409073"/>
              <a:gd name="connsiteY249" fmla="*/ 262348 h 537270"/>
              <a:gd name="connsiteX250" fmla="*/ 61060 w 409073"/>
              <a:gd name="connsiteY250" fmla="*/ 259341 h 537270"/>
              <a:gd name="connsiteX251" fmla="*/ 59556 w 409073"/>
              <a:gd name="connsiteY251" fmla="*/ 246888 h 537270"/>
              <a:gd name="connsiteX252" fmla="*/ 63527 w 409073"/>
              <a:gd name="connsiteY252" fmla="*/ 246467 h 537270"/>
              <a:gd name="connsiteX253" fmla="*/ 63166 w 409073"/>
              <a:gd name="connsiteY253" fmla="*/ 243940 h 537270"/>
              <a:gd name="connsiteX254" fmla="*/ 61722 w 409073"/>
              <a:gd name="connsiteY254" fmla="*/ 243760 h 537270"/>
              <a:gd name="connsiteX255" fmla="*/ 61241 w 409073"/>
              <a:gd name="connsiteY255" fmla="*/ 242557 h 537270"/>
              <a:gd name="connsiteX256" fmla="*/ 58534 w 409073"/>
              <a:gd name="connsiteY256" fmla="*/ 242557 h 537270"/>
              <a:gd name="connsiteX257" fmla="*/ 54924 w 409073"/>
              <a:gd name="connsiteY257" fmla="*/ 242075 h 537270"/>
              <a:gd name="connsiteX258" fmla="*/ 49871 w 409073"/>
              <a:gd name="connsiteY258" fmla="*/ 241714 h 537270"/>
              <a:gd name="connsiteX259" fmla="*/ 48969 w 409073"/>
              <a:gd name="connsiteY259" fmla="*/ 239549 h 537270"/>
              <a:gd name="connsiteX260" fmla="*/ 48006 w 409073"/>
              <a:gd name="connsiteY260" fmla="*/ 239549 h 537270"/>
              <a:gd name="connsiteX261" fmla="*/ 47404 w 409073"/>
              <a:gd name="connsiteY261" fmla="*/ 238105 h 537270"/>
              <a:gd name="connsiteX262" fmla="*/ 46803 w 409073"/>
              <a:gd name="connsiteY262" fmla="*/ 233713 h 537270"/>
              <a:gd name="connsiteX263" fmla="*/ 48547 w 409073"/>
              <a:gd name="connsiteY263" fmla="*/ 232751 h 537270"/>
              <a:gd name="connsiteX264" fmla="*/ 49751 w 409073"/>
              <a:gd name="connsiteY264" fmla="*/ 231066 h 537270"/>
              <a:gd name="connsiteX265" fmla="*/ 54924 w 409073"/>
              <a:gd name="connsiteY265" fmla="*/ 230465 h 537270"/>
              <a:gd name="connsiteX266" fmla="*/ 73693 w 409073"/>
              <a:gd name="connsiteY266" fmla="*/ 228780 h 537270"/>
              <a:gd name="connsiteX267" fmla="*/ 87289 w 409073"/>
              <a:gd name="connsiteY267" fmla="*/ 227397 h 537270"/>
              <a:gd name="connsiteX268" fmla="*/ 106299 w 409073"/>
              <a:gd name="connsiteY268" fmla="*/ 224990 h 537270"/>
              <a:gd name="connsiteX269" fmla="*/ 104013 w 409073"/>
              <a:gd name="connsiteY269" fmla="*/ 208447 h 537270"/>
              <a:gd name="connsiteX270" fmla="*/ 120857 w 409073"/>
              <a:gd name="connsiteY270" fmla="*/ 207003 h 537270"/>
              <a:gd name="connsiteX271" fmla="*/ 137702 w 409073"/>
              <a:gd name="connsiteY271" fmla="*/ 204898 h 537270"/>
              <a:gd name="connsiteX272" fmla="*/ 154546 w 409073"/>
              <a:gd name="connsiteY272" fmla="*/ 202672 h 537270"/>
              <a:gd name="connsiteX273" fmla="*/ 170908 w 409073"/>
              <a:gd name="connsiteY273" fmla="*/ 201709 h 537270"/>
              <a:gd name="connsiteX274" fmla="*/ 168923 w 409073"/>
              <a:gd name="connsiteY274" fmla="*/ 185046 h 537270"/>
              <a:gd name="connsiteX275" fmla="*/ 184023 w 409073"/>
              <a:gd name="connsiteY275" fmla="*/ 183542 h 537270"/>
              <a:gd name="connsiteX276" fmla="*/ 200386 w 409073"/>
              <a:gd name="connsiteY276" fmla="*/ 181196 h 537270"/>
              <a:gd name="connsiteX277" fmla="*/ 216869 w 409073"/>
              <a:gd name="connsiteY277" fmla="*/ 179150 h 537270"/>
              <a:gd name="connsiteX278" fmla="*/ 233052 w 409073"/>
              <a:gd name="connsiteY278" fmla="*/ 176744 h 537270"/>
              <a:gd name="connsiteX279" fmla="*/ 231247 w 409073"/>
              <a:gd name="connsiteY279" fmla="*/ 159900 h 537270"/>
              <a:gd name="connsiteX280" fmla="*/ 214824 w 409073"/>
              <a:gd name="connsiteY280" fmla="*/ 162547 h 537270"/>
              <a:gd name="connsiteX281" fmla="*/ 213921 w 409073"/>
              <a:gd name="connsiteY281" fmla="*/ 154245 h 537270"/>
              <a:gd name="connsiteX282" fmla="*/ 207845 w 409073"/>
              <a:gd name="connsiteY282" fmla="*/ 104795 h 537270"/>
              <a:gd name="connsiteX283" fmla="*/ 226615 w 409073"/>
              <a:gd name="connsiteY283" fmla="*/ 102509 h 537270"/>
              <a:gd name="connsiteX284" fmla="*/ 241895 w 409073"/>
              <a:gd name="connsiteY284" fmla="*/ 100584 h 537270"/>
              <a:gd name="connsiteX285" fmla="*/ 256092 w 409073"/>
              <a:gd name="connsiteY285" fmla="*/ 98839 h 537270"/>
              <a:gd name="connsiteX286" fmla="*/ 252843 w 409073"/>
              <a:gd name="connsiteY286" fmla="*/ 74175 h 537270"/>
              <a:gd name="connsiteX287" fmla="*/ 250859 w 409073"/>
              <a:gd name="connsiteY287" fmla="*/ 57631 h 537270"/>
              <a:gd name="connsiteX288" fmla="*/ 266800 w 409073"/>
              <a:gd name="connsiteY288" fmla="*/ 55646 h 537270"/>
              <a:gd name="connsiteX289" fmla="*/ 265838 w 409073"/>
              <a:gd name="connsiteY289" fmla="*/ 47705 h 537270"/>
              <a:gd name="connsiteX290" fmla="*/ 267943 w 409073"/>
              <a:gd name="connsiteY290" fmla="*/ 48187 h 537270"/>
              <a:gd name="connsiteX291" fmla="*/ 267763 w 409073"/>
              <a:gd name="connsiteY291" fmla="*/ 46983 h 537270"/>
              <a:gd name="connsiteX292" fmla="*/ 269207 w 409073"/>
              <a:gd name="connsiteY292" fmla="*/ 46683 h 537270"/>
              <a:gd name="connsiteX293" fmla="*/ 268906 w 409073"/>
              <a:gd name="connsiteY293" fmla="*/ 45299 h 537270"/>
              <a:gd name="connsiteX294" fmla="*/ 281539 w 409073"/>
              <a:gd name="connsiteY294" fmla="*/ 43675 h 537270"/>
              <a:gd name="connsiteX295" fmla="*/ 282863 w 409073"/>
              <a:gd name="connsiteY295" fmla="*/ 53300 h 537270"/>
              <a:gd name="connsiteX296" fmla="*/ 293390 w 409073"/>
              <a:gd name="connsiteY296" fmla="*/ 51856 h 537270"/>
              <a:gd name="connsiteX297" fmla="*/ 293330 w 409073"/>
              <a:gd name="connsiteY297" fmla="*/ 49450 h 537270"/>
              <a:gd name="connsiteX298" fmla="*/ 294413 w 409073"/>
              <a:gd name="connsiteY298" fmla="*/ 47044 h 537270"/>
              <a:gd name="connsiteX299" fmla="*/ 293210 w 409073"/>
              <a:gd name="connsiteY299" fmla="*/ 39343 h 537270"/>
              <a:gd name="connsiteX300" fmla="*/ 296518 w 409073"/>
              <a:gd name="connsiteY300" fmla="*/ 37599 h 537270"/>
              <a:gd name="connsiteX301" fmla="*/ 296338 w 409073"/>
              <a:gd name="connsiteY301" fmla="*/ 36155 h 537270"/>
              <a:gd name="connsiteX302" fmla="*/ 298744 w 409073"/>
              <a:gd name="connsiteY302" fmla="*/ 35794 h 537270"/>
              <a:gd name="connsiteX303" fmla="*/ 298443 w 409073"/>
              <a:gd name="connsiteY303" fmla="*/ 34290 h 537270"/>
              <a:gd name="connsiteX304" fmla="*/ 296157 w 409073"/>
              <a:gd name="connsiteY304" fmla="*/ 34711 h 537270"/>
              <a:gd name="connsiteX305" fmla="*/ 292969 w 409073"/>
              <a:gd name="connsiteY305" fmla="*/ 9746 h 537270"/>
              <a:gd name="connsiteX306" fmla="*/ 303797 w 409073"/>
              <a:gd name="connsiteY306" fmla="*/ 8242 h 537270"/>
              <a:gd name="connsiteX307" fmla="*/ 303076 w 409073"/>
              <a:gd name="connsiteY307" fmla="*/ 2827 h 537270"/>
              <a:gd name="connsiteX308" fmla="*/ 308490 w 409073"/>
              <a:gd name="connsiteY308" fmla="*/ 2045 h 537270"/>
              <a:gd name="connsiteX309" fmla="*/ 308309 w 409073"/>
              <a:gd name="connsiteY309" fmla="*/ 1384 h 537270"/>
              <a:gd name="connsiteX310" fmla="*/ 316852 w 409073"/>
              <a:gd name="connsiteY310" fmla="*/ 0 h 537270"/>
              <a:gd name="connsiteX311" fmla="*/ 318897 w 409073"/>
              <a:gd name="connsiteY311" fmla="*/ 13957 h 537270"/>
              <a:gd name="connsiteX312" fmla="*/ 321544 w 409073"/>
              <a:gd name="connsiteY312" fmla="*/ 30440 h 537270"/>
              <a:gd name="connsiteX313" fmla="*/ 323048 w 409073"/>
              <a:gd name="connsiteY313" fmla="*/ 38621 h 537270"/>
              <a:gd name="connsiteX314" fmla="*/ 331049 w 409073"/>
              <a:gd name="connsiteY314" fmla="*/ 37418 h 537270"/>
              <a:gd name="connsiteX315" fmla="*/ 348916 w 409073"/>
              <a:gd name="connsiteY315" fmla="*/ 34290 h 537270"/>
              <a:gd name="connsiteX316" fmla="*/ 362030 w 409073"/>
              <a:gd name="connsiteY316" fmla="*/ 32124 h 537270"/>
              <a:gd name="connsiteX317" fmla="*/ 362030 w 409073"/>
              <a:gd name="connsiteY317" fmla="*/ 34230 h 537270"/>
              <a:gd name="connsiteX318" fmla="*/ 374663 w 409073"/>
              <a:gd name="connsiteY318" fmla="*/ 32425 h 537270"/>
              <a:gd name="connsiteX319" fmla="*/ 384650 w 409073"/>
              <a:gd name="connsiteY319" fmla="*/ 30981 h 537270"/>
              <a:gd name="connsiteX320" fmla="*/ 384830 w 409073"/>
              <a:gd name="connsiteY320" fmla="*/ 32485 h 537270"/>
              <a:gd name="connsiteX321" fmla="*/ 385371 w 409073"/>
              <a:gd name="connsiteY321" fmla="*/ 36275 h 537270"/>
              <a:gd name="connsiteX322" fmla="*/ 385672 w 409073"/>
              <a:gd name="connsiteY322" fmla="*/ 38501 h 537270"/>
              <a:gd name="connsiteX323" fmla="*/ 385672 w 409073"/>
              <a:gd name="connsiteY323" fmla="*/ 38922 h 537270"/>
              <a:gd name="connsiteX324" fmla="*/ 386514 w 409073"/>
              <a:gd name="connsiteY324" fmla="*/ 44637 h 537270"/>
              <a:gd name="connsiteX325" fmla="*/ 387417 w 409073"/>
              <a:gd name="connsiteY325" fmla="*/ 51014 h 537270"/>
              <a:gd name="connsiteX326" fmla="*/ 388018 w 409073"/>
              <a:gd name="connsiteY326" fmla="*/ 55285 h 537270"/>
              <a:gd name="connsiteX327" fmla="*/ 387898 w 409073"/>
              <a:gd name="connsiteY327" fmla="*/ 55466 h 537270"/>
              <a:gd name="connsiteX328" fmla="*/ 385853 w 409073"/>
              <a:gd name="connsiteY328" fmla="*/ 54984 h 537270"/>
              <a:gd name="connsiteX329" fmla="*/ 385492 w 409073"/>
              <a:gd name="connsiteY329" fmla="*/ 55887 h 537270"/>
              <a:gd name="connsiteX330" fmla="*/ 385371 w 409073"/>
              <a:gd name="connsiteY330" fmla="*/ 56669 h 537270"/>
              <a:gd name="connsiteX331" fmla="*/ 384469 w 409073"/>
              <a:gd name="connsiteY331" fmla="*/ 57631 h 537270"/>
              <a:gd name="connsiteX332" fmla="*/ 381461 w 409073"/>
              <a:gd name="connsiteY332" fmla="*/ 57812 h 537270"/>
              <a:gd name="connsiteX333" fmla="*/ 380078 w 409073"/>
              <a:gd name="connsiteY333" fmla="*/ 59256 h 537270"/>
              <a:gd name="connsiteX334" fmla="*/ 379837 w 409073"/>
              <a:gd name="connsiteY334" fmla="*/ 59977 h 537270"/>
              <a:gd name="connsiteX335" fmla="*/ 378273 w 409073"/>
              <a:gd name="connsiteY335" fmla="*/ 63948 h 537270"/>
              <a:gd name="connsiteX336" fmla="*/ 376288 w 409073"/>
              <a:gd name="connsiteY336" fmla="*/ 64910 h 537270"/>
              <a:gd name="connsiteX337" fmla="*/ 376649 w 409073"/>
              <a:gd name="connsiteY337" fmla="*/ 65993 h 537270"/>
              <a:gd name="connsiteX338" fmla="*/ 378574 w 409073"/>
              <a:gd name="connsiteY338" fmla="*/ 65392 h 537270"/>
              <a:gd name="connsiteX339" fmla="*/ 379717 w 409073"/>
              <a:gd name="connsiteY339" fmla="*/ 65873 h 537270"/>
              <a:gd name="connsiteX340" fmla="*/ 379596 w 409073"/>
              <a:gd name="connsiteY340" fmla="*/ 67136 h 537270"/>
              <a:gd name="connsiteX341" fmla="*/ 378453 w 409073"/>
              <a:gd name="connsiteY341" fmla="*/ 68580 h 537270"/>
              <a:gd name="connsiteX342" fmla="*/ 378694 w 409073"/>
              <a:gd name="connsiteY342" fmla="*/ 70084 h 537270"/>
              <a:gd name="connsiteX343" fmla="*/ 379897 w 409073"/>
              <a:gd name="connsiteY343" fmla="*/ 70806 h 537270"/>
              <a:gd name="connsiteX344" fmla="*/ 379596 w 409073"/>
              <a:gd name="connsiteY344" fmla="*/ 73393 h 537270"/>
              <a:gd name="connsiteX345" fmla="*/ 381882 w 409073"/>
              <a:gd name="connsiteY345" fmla="*/ 75799 h 537270"/>
              <a:gd name="connsiteX346" fmla="*/ 383386 w 409073"/>
              <a:gd name="connsiteY346" fmla="*/ 73994 h 537270"/>
              <a:gd name="connsiteX347" fmla="*/ 384289 w 409073"/>
              <a:gd name="connsiteY347" fmla="*/ 73934 h 537270"/>
              <a:gd name="connsiteX348" fmla="*/ 384830 w 409073"/>
              <a:gd name="connsiteY348" fmla="*/ 75197 h 537270"/>
              <a:gd name="connsiteX349" fmla="*/ 383868 w 409073"/>
              <a:gd name="connsiteY349" fmla="*/ 76100 h 537270"/>
              <a:gd name="connsiteX350" fmla="*/ 385071 w 409073"/>
              <a:gd name="connsiteY350" fmla="*/ 79709 h 537270"/>
              <a:gd name="connsiteX351" fmla="*/ 385071 w 409073"/>
              <a:gd name="connsiteY351" fmla="*/ 82236 h 537270"/>
              <a:gd name="connsiteX352" fmla="*/ 384048 w 409073"/>
              <a:gd name="connsiteY352" fmla="*/ 84462 h 537270"/>
              <a:gd name="connsiteX353" fmla="*/ 381822 w 409073"/>
              <a:gd name="connsiteY353" fmla="*/ 86567 h 537270"/>
              <a:gd name="connsiteX354" fmla="*/ 381702 w 409073"/>
              <a:gd name="connsiteY354" fmla="*/ 87530 h 537270"/>
              <a:gd name="connsiteX355" fmla="*/ 379717 w 409073"/>
              <a:gd name="connsiteY355" fmla="*/ 87770 h 537270"/>
              <a:gd name="connsiteX356" fmla="*/ 379476 w 409073"/>
              <a:gd name="connsiteY356" fmla="*/ 88252 h 537270"/>
              <a:gd name="connsiteX357" fmla="*/ 379957 w 409073"/>
              <a:gd name="connsiteY357" fmla="*/ 90177 h 537270"/>
              <a:gd name="connsiteX358" fmla="*/ 379957 w 409073"/>
              <a:gd name="connsiteY358" fmla="*/ 90778 h 537270"/>
              <a:gd name="connsiteX359" fmla="*/ 377431 w 409073"/>
              <a:gd name="connsiteY359" fmla="*/ 91560 h 537270"/>
              <a:gd name="connsiteX360" fmla="*/ 376949 w 409073"/>
              <a:gd name="connsiteY360" fmla="*/ 92703 h 537270"/>
              <a:gd name="connsiteX361" fmla="*/ 378874 w 409073"/>
              <a:gd name="connsiteY361" fmla="*/ 93305 h 537270"/>
              <a:gd name="connsiteX362" fmla="*/ 379235 w 409073"/>
              <a:gd name="connsiteY362" fmla="*/ 93906 h 537270"/>
              <a:gd name="connsiteX363" fmla="*/ 378694 w 409073"/>
              <a:gd name="connsiteY363" fmla="*/ 94328 h 537270"/>
              <a:gd name="connsiteX364" fmla="*/ 377130 w 409073"/>
              <a:gd name="connsiteY364" fmla="*/ 93726 h 537270"/>
              <a:gd name="connsiteX365" fmla="*/ 375927 w 409073"/>
              <a:gd name="connsiteY365" fmla="*/ 95170 h 537270"/>
              <a:gd name="connsiteX366" fmla="*/ 375265 w 409073"/>
              <a:gd name="connsiteY366" fmla="*/ 97576 h 537270"/>
              <a:gd name="connsiteX367" fmla="*/ 375265 w 409073"/>
              <a:gd name="connsiteY367" fmla="*/ 98178 h 537270"/>
              <a:gd name="connsiteX368" fmla="*/ 377671 w 409073"/>
              <a:gd name="connsiteY368" fmla="*/ 99140 h 537270"/>
              <a:gd name="connsiteX369" fmla="*/ 377912 w 409073"/>
              <a:gd name="connsiteY369" fmla="*/ 100343 h 537270"/>
              <a:gd name="connsiteX370" fmla="*/ 379115 w 409073"/>
              <a:gd name="connsiteY370" fmla="*/ 100223 h 537270"/>
              <a:gd name="connsiteX371" fmla="*/ 378393 w 409073"/>
              <a:gd name="connsiteY371" fmla="*/ 101847 h 537270"/>
              <a:gd name="connsiteX372" fmla="*/ 376829 w 409073"/>
              <a:gd name="connsiteY372" fmla="*/ 101727 h 537270"/>
              <a:gd name="connsiteX373" fmla="*/ 376348 w 409073"/>
              <a:gd name="connsiteY373" fmla="*/ 102509 h 537270"/>
              <a:gd name="connsiteX374" fmla="*/ 376528 w 409073"/>
              <a:gd name="connsiteY374" fmla="*/ 103111 h 537270"/>
              <a:gd name="connsiteX375" fmla="*/ 377431 w 409073"/>
              <a:gd name="connsiteY375" fmla="*/ 103893 h 537270"/>
              <a:gd name="connsiteX376" fmla="*/ 378874 w 409073"/>
              <a:gd name="connsiteY376" fmla="*/ 103411 h 537270"/>
              <a:gd name="connsiteX377" fmla="*/ 381882 w 409073"/>
              <a:gd name="connsiteY377" fmla="*/ 103291 h 537270"/>
              <a:gd name="connsiteX378" fmla="*/ 382544 w 409073"/>
              <a:gd name="connsiteY378" fmla="*/ 103893 h 537270"/>
              <a:gd name="connsiteX379" fmla="*/ 382123 w 409073"/>
              <a:gd name="connsiteY379" fmla="*/ 106720 h 537270"/>
              <a:gd name="connsiteX380" fmla="*/ 382845 w 409073"/>
              <a:gd name="connsiteY380" fmla="*/ 107322 h 537270"/>
              <a:gd name="connsiteX381" fmla="*/ 383025 w 409073"/>
              <a:gd name="connsiteY381" fmla="*/ 107442 h 537270"/>
              <a:gd name="connsiteX382" fmla="*/ 384228 w 409073"/>
              <a:gd name="connsiteY382" fmla="*/ 107502 h 537270"/>
              <a:gd name="connsiteX383" fmla="*/ 385732 w 409073"/>
              <a:gd name="connsiteY383" fmla="*/ 107502 h 537270"/>
              <a:gd name="connsiteX384" fmla="*/ 386575 w 409073"/>
              <a:gd name="connsiteY384" fmla="*/ 108705 h 537270"/>
              <a:gd name="connsiteX385" fmla="*/ 387537 w 409073"/>
              <a:gd name="connsiteY385" fmla="*/ 109187 h 537270"/>
              <a:gd name="connsiteX386" fmla="*/ 389703 w 409073"/>
              <a:gd name="connsiteY386" fmla="*/ 111292 h 537270"/>
              <a:gd name="connsiteX387" fmla="*/ 389944 w 409073"/>
              <a:gd name="connsiteY387" fmla="*/ 112555 h 537270"/>
              <a:gd name="connsiteX388" fmla="*/ 389041 w 409073"/>
              <a:gd name="connsiteY388" fmla="*/ 114360 h 537270"/>
              <a:gd name="connsiteX389" fmla="*/ 391147 w 409073"/>
              <a:gd name="connsiteY389" fmla="*/ 118331 h 537270"/>
              <a:gd name="connsiteX390" fmla="*/ 390966 w 409073"/>
              <a:gd name="connsiteY390" fmla="*/ 119714 h 537270"/>
              <a:gd name="connsiteX391" fmla="*/ 390846 w 409073"/>
              <a:gd name="connsiteY391" fmla="*/ 120436 h 537270"/>
              <a:gd name="connsiteX392" fmla="*/ 390304 w 409073"/>
              <a:gd name="connsiteY392" fmla="*/ 121639 h 537270"/>
              <a:gd name="connsiteX393" fmla="*/ 390244 w 409073"/>
              <a:gd name="connsiteY393" fmla="*/ 121940 h 537270"/>
              <a:gd name="connsiteX394" fmla="*/ 390365 w 409073"/>
              <a:gd name="connsiteY394" fmla="*/ 122361 h 537270"/>
              <a:gd name="connsiteX395" fmla="*/ 390545 w 409073"/>
              <a:gd name="connsiteY395" fmla="*/ 122662 h 537270"/>
              <a:gd name="connsiteX396" fmla="*/ 390966 w 409073"/>
              <a:gd name="connsiteY396" fmla="*/ 122843 h 537270"/>
              <a:gd name="connsiteX397" fmla="*/ 391808 w 409073"/>
              <a:gd name="connsiteY397" fmla="*/ 123203 h 537270"/>
              <a:gd name="connsiteX398" fmla="*/ 392169 w 409073"/>
              <a:gd name="connsiteY398" fmla="*/ 123324 h 537270"/>
              <a:gd name="connsiteX399" fmla="*/ 392590 w 409073"/>
              <a:gd name="connsiteY399" fmla="*/ 123023 h 537270"/>
              <a:gd name="connsiteX400" fmla="*/ 392951 w 409073"/>
              <a:gd name="connsiteY400" fmla="*/ 123023 h 537270"/>
              <a:gd name="connsiteX401" fmla="*/ 393132 w 409073"/>
              <a:gd name="connsiteY401" fmla="*/ 123324 h 537270"/>
              <a:gd name="connsiteX402" fmla="*/ 393132 w 409073"/>
              <a:gd name="connsiteY402" fmla="*/ 123564 h 537270"/>
              <a:gd name="connsiteX403" fmla="*/ 393071 w 409073"/>
              <a:gd name="connsiteY403" fmla="*/ 123925 h 537270"/>
              <a:gd name="connsiteX404" fmla="*/ 392590 w 409073"/>
              <a:gd name="connsiteY404" fmla="*/ 124166 h 537270"/>
              <a:gd name="connsiteX405" fmla="*/ 391989 w 409073"/>
              <a:gd name="connsiteY405" fmla="*/ 123985 h 537270"/>
              <a:gd name="connsiteX406" fmla="*/ 391147 w 409073"/>
              <a:gd name="connsiteY406" fmla="*/ 123685 h 537270"/>
              <a:gd name="connsiteX407" fmla="*/ 390786 w 409073"/>
              <a:gd name="connsiteY407" fmla="*/ 123805 h 537270"/>
              <a:gd name="connsiteX408" fmla="*/ 390726 w 409073"/>
              <a:gd name="connsiteY408" fmla="*/ 124046 h 537270"/>
              <a:gd name="connsiteX409" fmla="*/ 390726 w 409073"/>
              <a:gd name="connsiteY409" fmla="*/ 124346 h 537270"/>
              <a:gd name="connsiteX410" fmla="*/ 391026 w 409073"/>
              <a:gd name="connsiteY410" fmla="*/ 124707 h 537270"/>
              <a:gd name="connsiteX411" fmla="*/ 391447 w 409073"/>
              <a:gd name="connsiteY411" fmla="*/ 124888 h 537270"/>
              <a:gd name="connsiteX412" fmla="*/ 392831 w 409073"/>
              <a:gd name="connsiteY412" fmla="*/ 125128 h 537270"/>
              <a:gd name="connsiteX413" fmla="*/ 393553 w 409073"/>
              <a:gd name="connsiteY413" fmla="*/ 125429 h 537270"/>
              <a:gd name="connsiteX414" fmla="*/ 393854 w 409073"/>
              <a:gd name="connsiteY414" fmla="*/ 125429 h 537270"/>
              <a:gd name="connsiteX415" fmla="*/ 395298 w 409073"/>
              <a:gd name="connsiteY415" fmla="*/ 125670 h 537270"/>
              <a:gd name="connsiteX416" fmla="*/ 396982 w 409073"/>
              <a:gd name="connsiteY416" fmla="*/ 126151 h 537270"/>
              <a:gd name="connsiteX417" fmla="*/ 398125 w 409073"/>
              <a:gd name="connsiteY417" fmla="*/ 126572 h 537270"/>
              <a:gd name="connsiteX418" fmla="*/ 399629 w 409073"/>
              <a:gd name="connsiteY418" fmla="*/ 128557 h 537270"/>
              <a:gd name="connsiteX419" fmla="*/ 400953 w 409073"/>
              <a:gd name="connsiteY419" fmla="*/ 129279 h 537270"/>
              <a:gd name="connsiteX420" fmla="*/ 400772 w 409073"/>
              <a:gd name="connsiteY420" fmla="*/ 131265 h 537270"/>
              <a:gd name="connsiteX421" fmla="*/ 400170 w 409073"/>
              <a:gd name="connsiteY421" fmla="*/ 132047 h 537270"/>
              <a:gd name="connsiteX422" fmla="*/ 401133 w 409073"/>
              <a:gd name="connsiteY422" fmla="*/ 133671 h 537270"/>
              <a:gd name="connsiteX423" fmla="*/ 400953 w 409073"/>
              <a:gd name="connsiteY423" fmla="*/ 134633 h 537270"/>
              <a:gd name="connsiteX424" fmla="*/ 400953 w 409073"/>
              <a:gd name="connsiteY424" fmla="*/ 135836 h 537270"/>
              <a:gd name="connsiteX425" fmla="*/ 399869 w 409073"/>
              <a:gd name="connsiteY425" fmla="*/ 136438 h 537270"/>
              <a:gd name="connsiteX426" fmla="*/ 400050 w 409073"/>
              <a:gd name="connsiteY426" fmla="*/ 138363 h 537270"/>
              <a:gd name="connsiteX427" fmla="*/ 401674 w 409073"/>
              <a:gd name="connsiteY427" fmla="*/ 139506 h 537270"/>
              <a:gd name="connsiteX428" fmla="*/ 400772 w 409073"/>
              <a:gd name="connsiteY428" fmla="*/ 139626 h 537270"/>
              <a:gd name="connsiteX429" fmla="*/ 399569 w 409073"/>
              <a:gd name="connsiteY429" fmla="*/ 139987 h 537270"/>
              <a:gd name="connsiteX430" fmla="*/ 399208 w 409073"/>
              <a:gd name="connsiteY430" fmla="*/ 141191 h 537270"/>
              <a:gd name="connsiteX431" fmla="*/ 398004 w 409073"/>
              <a:gd name="connsiteY431" fmla="*/ 141431 h 537270"/>
              <a:gd name="connsiteX432" fmla="*/ 398306 w 409073"/>
              <a:gd name="connsiteY432" fmla="*/ 142574 h 537270"/>
              <a:gd name="connsiteX433" fmla="*/ 399268 w 409073"/>
              <a:gd name="connsiteY433" fmla="*/ 143176 h 537270"/>
              <a:gd name="connsiteX434" fmla="*/ 399629 w 409073"/>
              <a:gd name="connsiteY434" fmla="*/ 144620 h 537270"/>
              <a:gd name="connsiteX435" fmla="*/ 398185 w 409073"/>
              <a:gd name="connsiteY435" fmla="*/ 145101 h 537270"/>
              <a:gd name="connsiteX436" fmla="*/ 398847 w 409073"/>
              <a:gd name="connsiteY436" fmla="*/ 147387 h 537270"/>
              <a:gd name="connsiteX437" fmla="*/ 397824 w 409073"/>
              <a:gd name="connsiteY437" fmla="*/ 148109 h 537270"/>
              <a:gd name="connsiteX438" fmla="*/ 400170 w 409073"/>
              <a:gd name="connsiteY438" fmla="*/ 149071 h 537270"/>
              <a:gd name="connsiteX439" fmla="*/ 401794 w 409073"/>
              <a:gd name="connsiteY439" fmla="*/ 149552 h 537270"/>
              <a:gd name="connsiteX440" fmla="*/ 402035 w 409073"/>
              <a:gd name="connsiteY440" fmla="*/ 151778 h 537270"/>
              <a:gd name="connsiteX441" fmla="*/ 403238 w 409073"/>
              <a:gd name="connsiteY441" fmla="*/ 153884 h 537270"/>
              <a:gd name="connsiteX442" fmla="*/ 402637 w 409073"/>
              <a:gd name="connsiteY442" fmla="*/ 155508 h 537270"/>
              <a:gd name="connsiteX443" fmla="*/ 405945 w 409073"/>
              <a:gd name="connsiteY443" fmla="*/ 159539 h 537270"/>
              <a:gd name="connsiteX444" fmla="*/ 407028 w 409073"/>
              <a:gd name="connsiteY444" fmla="*/ 160140 h 537270"/>
              <a:gd name="connsiteX445" fmla="*/ 408111 w 409073"/>
              <a:gd name="connsiteY445" fmla="*/ 161825 h 537270"/>
              <a:gd name="connsiteX446" fmla="*/ 407750 w 409073"/>
              <a:gd name="connsiteY446" fmla="*/ 162908 h 537270"/>
              <a:gd name="connsiteX447" fmla="*/ 405945 w 409073"/>
              <a:gd name="connsiteY447" fmla="*/ 163810 h 537270"/>
              <a:gd name="connsiteX448" fmla="*/ 405645 w 409073"/>
              <a:gd name="connsiteY448" fmla="*/ 164592 h 537270"/>
              <a:gd name="connsiteX449" fmla="*/ 407931 w 409073"/>
              <a:gd name="connsiteY449" fmla="*/ 164351 h 537270"/>
              <a:gd name="connsiteX450" fmla="*/ 408352 w 409073"/>
              <a:gd name="connsiteY450" fmla="*/ 164772 h 537270"/>
              <a:gd name="connsiteX451" fmla="*/ 408352 w 409073"/>
              <a:gd name="connsiteY451" fmla="*/ 165133 h 537270"/>
              <a:gd name="connsiteX452" fmla="*/ 408231 w 409073"/>
              <a:gd name="connsiteY452" fmla="*/ 166457 h 537270"/>
              <a:gd name="connsiteX453" fmla="*/ 407870 w 409073"/>
              <a:gd name="connsiteY453" fmla="*/ 168562 h 537270"/>
              <a:gd name="connsiteX454" fmla="*/ 409074 w 409073"/>
              <a:gd name="connsiteY454" fmla="*/ 169766 h 537270"/>
              <a:gd name="connsiteX455" fmla="*/ 407991 w 409073"/>
              <a:gd name="connsiteY455" fmla="*/ 170969 h 537270"/>
              <a:gd name="connsiteX456" fmla="*/ 407750 w 409073"/>
              <a:gd name="connsiteY456" fmla="*/ 172413 h 537270"/>
              <a:gd name="connsiteX457" fmla="*/ 406727 w 409073"/>
              <a:gd name="connsiteY457" fmla="*/ 174638 h 537270"/>
              <a:gd name="connsiteX458" fmla="*/ 406667 w 409073"/>
              <a:gd name="connsiteY458" fmla="*/ 176443 h 537270"/>
              <a:gd name="connsiteX459" fmla="*/ 406848 w 409073"/>
              <a:gd name="connsiteY459" fmla="*/ 177947 h 537270"/>
              <a:gd name="connsiteX460" fmla="*/ 406848 w 409073"/>
              <a:gd name="connsiteY460" fmla="*/ 178308 h 537270"/>
              <a:gd name="connsiteX461" fmla="*/ 406607 w 409073"/>
              <a:gd name="connsiteY461" fmla="*/ 179150 h 537270"/>
              <a:gd name="connsiteX462" fmla="*/ 405524 w 409073"/>
              <a:gd name="connsiteY462" fmla="*/ 181075 h 537270"/>
              <a:gd name="connsiteX463" fmla="*/ 404441 w 409073"/>
              <a:gd name="connsiteY463" fmla="*/ 182278 h 537270"/>
              <a:gd name="connsiteX464" fmla="*/ 401794 w 409073"/>
              <a:gd name="connsiteY464" fmla="*/ 183241 h 537270"/>
              <a:gd name="connsiteX465" fmla="*/ 400170 w 409073"/>
              <a:gd name="connsiteY465" fmla="*/ 183722 h 537270"/>
              <a:gd name="connsiteX466" fmla="*/ 397704 w 409073"/>
              <a:gd name="connsiteY466" fmla="*/ 184865 h 537270"/>
              <a:gd name="connsiteX467" fmla="*/ 396441 w 409073"/>
              <a:gd name="connsiteY467" fmla="*/ 186068 h 537270"/>
              <a:gd name="connsiteX468" fmla="*/ 395478 w 409073"/>
              <a:gd name="connsiteY468" fmla="*/ 190039 h 537270"/>
              <a:gd name="connsiteX469" fmla="*/ 394094 w 409073"/>
              <a:gd name="connsiteY469" fmla="*/ 190761 h 537270"/>
              <a:gd name="connsiteX470" fmla="*/ 394155 w 409073"/>
              <a:gd name="connsiteY470" fmla="*/ 192866 h 537270"/>
              <a:gd name="connsiteX471" fmla="*/ 394756 w 409073"/>
              <a:gd name="connsiteY471" fmla="*/ 193769 h 537270"/>
              <a:gd name="connsiteX472" fmla="*/ 394034 w 409073"/>
              <a:gd name="connsiteY472" fmla="*/ 195272 h 537270"/>
              <a:gd name="connsiteX473" fmla="*/ 394455 w 409073"/>
              <a:gd name="connsiteY473" fmla="*/ 196355 h 537270"/>
              <a:gd name="connsiteX474" fmla="*/ 393553 w 409073"/>
              <a:gd name="connsiteY474" fmla="*/ 197559 h 537270"/>
              <a:gd name="connsiteX475" fmla="*/ 393854 w 409073"/>
              <a:gd name="connsiteY475" fmla="*/ 198521 h 537270"/>
              <a:gd name="connsiteX476" fmla="*/ 394455 w 409073"/>
              <a:gd name="connsiteY476" fmla="*/ 199664 h 537270"/>
              <a:gd name="connsiteX477" fmla="*/ 396380 w 409073"/>
              <a:gd name="connsiteY477" fmla="*/ 199965 h 537270"/>
              <a:gd name="connsiteX478" fmla="*/ 394997 w 409073"/>
              <a:gd name="connsiteY478" fmla="*/ 201469 h 537270"/>
              <a:gd name="connsiteX479" fmla="*/ 393312 w 409073"/>
              <a:gd name="connsiteY479" fmla="*/ 200627 h 537270"/>
              <a:gd name="connsiteX480" fmla="*/ 392230 w 409073"/>
              <a:gd name="connsiteY480" fmla="*/ 200807 h 537270"/>
              <a:gd name="connsiteX481" fmla="*/ 392109 w 409073"/>
              <a:gd name="connsiteY481" fmla="*/ 201108 h 537270"/>
              <a:gd name="connsiteX482" fmla="*/ 392410 w 409073"/>
              <a:gd name="connsiteY482" fmla="*/ 202552 h 537270"/>
              <a:gd name="connsiteX483" fmla="*/ 392891 w 409073"/>
              <a:gd name="connsiteY483" fmla="*/ 203394 h 537270"/>
              <a:gd name="connsiteX484" fmla="*/ 391327 w 409073"/>
              <a:gd name="connsiteY484" fmla="*/ 204958 h 537270"/>
              <a:gd name="connsiteX485" fmla="*/ 390966 w 409073"/>
              <a:gd name="connsiteY485" fmla="*/ 206041 h 537270"/>
              <a:gd name="connsiteX486" fmla="*/ 391387 w 409073"/>
              <a:gd name="connsiteY486" fmla="*/ 207845 h 537270"/>
              <a:gd name="connsiteX487" fmla="*/ 389944 w 409073"/>
              <a:gd name="connsiteY487" fmla="*/ 208868 h 537270"/>
              <a:gd name="connsiteX488" fmla="*/ 389041 w 409073"/>
              <a:gd name="connsiteY488" fmla="*/ 210192 h 537270"/>
              <a:gd name="connsiteX489" fmla="*/ 391929 w 409073"/>
              <a:gd name="connsiteY489" fmla="*/ 214463 h 537270"/>
              <a:gd name="connsiteX490" fmla="*/ 393252 w 409073"/>
              <a:gd name="connsiteY490" fmla="*/ 215365 h 537270"/>
              <a:gd name="connsiteX491" fmla="*/ 393493 w 409073"/>
              <a:gd name="connsiteY491" fmla="*/ 216147 h 537270"/>
              <a:gd name="connsiteX492" fmla="*/ 392651 w 409073"/>
              <a:gd name="connsiteY492" fmla="*/ 217711 h 537270"/>
              <a:gd name="connsiteX493" fmla="*/ 391688 w 409073"/>
              <a:gd name="connsiteY493" fmla="*/ 218193 h 537270"/>
              <a:gd name="connsiteX494" fmla="*/ 390064 w 409073"/>
              <a:gd name="connsiteY494" fmla="*/ 217411 h 537270"/>
              <a:gd name="connsiteX495" fmla="*/ 388018 w 409073"/>
              <a:gd name="connsiteY495" fmla="*/ 220539 h 537270"/>
              <a:gd name="connsiteX496" fmla="*/ 384349 w 409073"/>
              <a:gd name="connsiteY496" fmla="*/ 223426 h 537270"/>
              <a:gd name="connsiteX497" fmla="*/ 381942 w 409073"/>
              <a:gd name="connsiteY497" fmla="*/ 223667 h 537270"/>
              <a:gd name="connsiteX498" fmla="*/ 380499 w 409073"/>
              <a:gd name="connsiteY498" fmla="*/ 224028 h 537270"/>
              <a:gd name="connsiteX499" fmla="*/ 379897 w 409073"/>
              <a:gd name="connsiteY499" fmla="*/ 224569 h 537270"/>
              <a:gd name="connsiteX500" fmla="*/ 379295 w 409073"/>
              <a:gd name="connsiteY500" fmla="*/ 225773 h 537270"/>
              <a:gd name="connsiteX501" fmla="*/ 378574 w 409073"/>
              <a:gd name="connsiteY501" fmla="*/ 227577 h 537270"/>
              <a:gd name="connsiteX502" fmla="*/ 378814 w 409073"/>
              <a:gd name="connsiteY502" fmla="*/ 228780 h 537270"/>
              <a:gd name="connsiteX503" fmla="*/ 381100 w 409073"/>
              <a:gd name="connsiteY503" fmla="*/ 228780 h 537270"/>
              <a:gd name="connsiteX504" fmla="*/ 382664 w 409073"/>
              <a:gd name="connsiteY504" fmla="*/ 229563 h 537270"/>
              <a:gd name="connsiteX505" fmla="*/ 382785 w 409073"/>
              <a:gd name="connsiteY505" fmla="*/ 230766 h 537270"/>
              <a:gd name="connsiteX506" fmla="*/ 381702 w 409073"/>
              <a:gd name="connsiteY506" fmla="*/ 231728 h 537270"/>
              <a:gd name="connsiteX507" fmla="*/ 381461 w 409073"/>
              <a:gd name="connsiteY507" fmla="*/ 233894 h 537270"/>
              <a:gd name="connsiteX508" fmla="*/ 381702 w 409073"/>
              <a:gd name="connsiteY508" fmla="*/ 236661 h 537270"/>
              <a:gd name="connsiteX509" fmla="*/ 380499 w 409073"/>
              <a:gd name="connsiteY509" fmla="*/ 239669 h 537270"/>
              <a:gd name="connsiteX510" fmla="*/ 379175 w 409073"/>
              <a:gd name="connsiteY510" fmla="*/ 242196 h 537270"/>
              <a:gd name="connsiteX511" fmla="*/ 378032 w 409073"/>
              <a:gd name="connsiteY511" fmla="*/ 244482 h 537270"/>
              <a:gd name="connsiteX512" fmla="*/ 377431 w 409073"/>
              <a:gd name="connsiteY512" fmla="*/ 245504 h 537270"/>
              <a:gd name="connsiteX513" fmla="*/ 373881 w 409073"/>
              <a:gd name="connsiteY513" fmla="*/ 247369 h 537270"/>
              <a:gd name="connsiteX514" fmla="*/ 373280 w 409073"/>
              <a:gd name="connsiteY514" fmla="*/ 248392 h 537270"/>
              <a:gd name="connsiteX515" fmla="*/ 371896 w 409073"/>
              <a:gd name="connsiteY515" fmla="*/ 250738 h 537270"/>
              <a:gd name="connsiteX516" fmla="*/ 371716 w 409073"/>
              <a:gd name="connsiteY516" fmla="*/ 251279 h 537270"/>
              <a:gd name="connsiteX517" fmla="*/ 370994 w 409073"/>
              <a:gd name="connsiteY517" fmla="*/ 255130 h 537270"/>
              <a:gd name="connsiteX518" fmla="*/ 371956 w 409073"/>
              <a:gd name="connsiteY518" fmla="*/ 259882 h 537270"/>
              <a:gd name="connsiteX519" fmla="*/ 371475 w 409073"/>
              <a:gd name="connsiteY519" fmla="*/ 262710 h 537270"/>
              <a:gd name="connsiteX520" fmla="*/ 369610 w 409073"/>
              <a:gd name="connsiteY520" fmla="*/ 264995 h 537270"/>
              <a:gd name="connsiteX521" fmla="*/ 368347 w 409073"/>
              <a:gd name="connsiteY521" fmla="*/ 264815 h 537270"/>
              <a:gd name="connsiteX522" fmla="*/ 367084 w 409073"/>
              <a:gd name="connsiteY522" fmla="*/ 262409 h 537270"/>
              <a:gd name="connsiteX523" fmla="*/ 367504 w 409073"/>
              <a:gd name="connsiteY523" fmla="*/ 259822 h 537270"/>
              <a:gd name="connsiteX524" fmla="*/ 366783 w 409073"/>
              <a:gd name="connsiteY524" fmla="*/ 258438 h 537270"/>
              <a:gd name="connsiteX525" fmla="*/ 365820 w 409073"/>
              <a:gd name="connsiteY525" fmla="*/ 258258 h 537270"/>
              <a:gd name="connsiteX526" fmla="*/ 364737 w 409073"/>
              <a:gd name="connsiteY526" fmla="*/ 259220 h 537270"/>
              <a:gd name="connsiteX527" fmla="*/ 364136 w 409073"/>
              <a:gd name="connsiteY527" fmla="*/ 263311 h 537270"/>
              <a:gd name="connsiteX528" fmla="*/ 363534 w 409073"/>
              <a:gd name="connsiteY528" fmla="*/ 264214 h 537270"/>
              <a:gd name="connsiteX529" fmla="*/ 363053 w 409073"/>
              <a:gd name="connsiteY529" fmla="*/ 264514 h 537270"/>
              <a:gd name="connsiteX530" fmla="*/ 361609 w 409073"/>
              <a:gd name="connsiteY530" fmla="*/ 267041 h 537270"/>
              <a:gd name="connsiteX531" fmla="*/ 360045 w 409073"/>
              <a:gd name="connsiteY531" fmla="*/ 267221 h 537270"/>
              <a:gd name="connsiteX532" fmla="*/ 359564 w 409073"/>
              <a:gd name="connsiteY532" fmla="*/ 266078 h 537270"/>
              <a:gd name="connsiteX533" fmla="*/ 360767 w 409073"/>
              <a:gd name="connsiteY533" fmla="*/ 263010 h 537270"/>
              <a:gd name="connsiteX534" fmla="*/ 360286 w 409073"/>
              <a:gd name="connsiteY534" fmla="*/ 261867 h 537270"/>
              <a:gd name="connsiteX535" fmla="*/ 358180 w 409073"/>
              <a:gd name="connsiteY535" fmla="*/ 261988 h 537270"/>
              <a:gd name="connsiteX536" fmla="*/ 356556 w 409073"/>
              <a:gd name="connsiteY536" fmla="*/ 263311 h 537270"/>
              <a:gd name="connsiteX537" fmla="*/ 356556 w 409073"/>
              <a:gd name="connsiteY537" fmla="*/ 265417 h 537270"/>
              <a:gd name="connsiteX538" fmla="*/ 355232 w 409073"/>
              <a:gd name="connsiteY538" fmla="*/ 266439 h 537270"/>
              <a:gd name="connsiteX539" fmla="*/ 355052 w 409073"/>
              <a:gd name="connsiteY539" fmla="*/ 267763 h 537270"/>
              <a:gd name="connsiteX540" fmla="*/ 356736 w 409073"/>
              <a:gd name="connsiteY540" fmla="*/ 269568 h 537270"/>
              <a:gd name="connsiteX541" fmla="*/ 355172 w 409073"/>
              <a:gd name="connsiteY541" fmla="*/ 271132 h 537270"/>
              <a:gd name="connsiteX542" fmla="*/ 354571 w 409073"/>
              <a:gd name="connsiteY542" fmla="*/ 272455 h 537270"/>
              <a:gd name="connsiteX543" fmla="*/ 354631 w 409073"/>
              <a:gd name="connsiteY543" fmla="*/ 274260 h 537270"/>
              <a:gd name="connsiteX544" fmla="*/ 353187 w 409073"/>
              <a:gd name="connsiteY544" fmla="*/ 274140 h 537270"/>
              <a:gd name="connsiteX545" fmla="*/ 352706 w 409073"/>
              <a:gd name="connsiteY545" fmla="*/ 272636 h 537270"/>
              <a:gd name="connsiteX546" fmla="*/ 350299 w 409073"/>
              <a:gd name="connsiteY546" fmla="*/ 270771 h 537270"/>
              <a:gd name="connsiteX547" fmla="*/ 350059 w 409073"/>
              <a:gd name="connsiteY547" fmla="*/ 271312 h 537270"/>
              <a:gd name="connsiteX548" fmla="*/ 351021 w 409073"/>
              <a:gd name="connsiteY548" fmla="*/ 272214 h 537270"/>
              <a:gd name="connsiteX549" fmla="*/ 351803 w 409073"/>
              <a:gd name="connsiteY549" fmla="*/ 274320 h 537270"/>
              <a:gd name="connsiteX550" fmla="*/ 351322 w 409073"/>
              <a:gd name="connsiteY550" fmla="*/ 276305 h 537270"/>
              <a:gd name="connsiteX551" fmla="*/ 351442 w 409073"/>
              <a:gd name="connsiteY551" fmla="*/ 278351 h 537270"/>
              <a:gd name="connsiteX552" fmla="*/ 351863 w 409073"/>
              <a:gd name="connsiteY552" fmla="*/ 279794 h 537270"/>
              <a:gd name="connsiteX553" fmla="*/ 352104 w 409073"/>
              <a:gd name="connsiteY553" fmla="*/ 280516 h 537270"/>
              <a:gd name="connsiteX554" fmla="*/ 353307 w 409073"/>
              <a:gd name="connsiteY554" fmla="*/ 282020 h 537270"/>
              <a:gd name="connsiteX555" fmla="*/ 356135 w 409073"/>
              <a:gd name="connsiteY555" fmla="*/ 284306 h 537270"/>
              <a:gd name="connsiteX556" fmla="*/ 359083 w 409073"/>
              <a:gd name="connsiteY556" fmla="*/ 285630 h 537270"/>
              <a:gd name="connsiteX557" fmla="*/ 360286 w 409073"/>
              <a:gd name="connsiteY557" fmla="*/ 287555 h 537270"/>
              <a:gd name="connsiteX558" fmla="*/ 360346 w 409073"/>
              <a:gd name="connsiteY558" fmla="*/ 288938 h 537270"/>
              <a:gd name="connsiteX559" fmla="*/ 361729 w 409073"/>
              <a:gd name="connsiteY559" fmla="*/ 287856 h 537270"/>
              <a:gd name="connsiteX560" fmla="*/ 361549 w 409073"/>
              <a:gd name="connsiteY560" fmla="*/ 285810 h 537270"/>
              <a:gd name="connsiteX561" fmla="*/ 362512 w 409073"/>
              <a:gd name="connsiteY561" fmla="*/ 285389 h 537270"/>
              <a:gd name="connsiteX562" fmla="*/ 363715 w 409073"/>
              <a:gd name="connsiteY562" fmla="*/ 286412 h 537270"/>
              <a:gd name="connsiteX563" fmla="*/ 363474 w 409073"/>
              <a:gd name="connsiteY563" fmla="*/ 288156 h 537270"/>
              <a:gd name="connsiteX564" fmla="*/ 362933 w 409073"/>
              <a:gd name="connsiteY564" fmla="*/ 288758 h 537270"/>
              <a:gd name="connsiteX565" fmla="*/ 361549 w 409073"/>
              <a:gd name="connsiteY565" fmla="*/ 290081 h 537270"/>
              <a:gd name="connsiteX566" fmla="*/ 362030 w 409073"/>
              <a:gd name="connsiteY566" fmla="*/ 291164 h 537270"/>
              <a:gd name="connsiteX567" fmla="*/ 360767 w 409073"/>
              <a:gd name="connsiteY567" fmla="*/ 292307 h 537270"/>
              <a:gd name="connsiteX568" fmla="*/ 359323 w 409073"/>
              <a:gd name="connsiteY568" fmla="*/ 294834 h 537270"/>
              <a:gd name="connsiteX569" fmla="*/ 358601 w 409073"/>
              <a:gd name="connsiteY569" fmla="*/ 294172 h 537270"/>
              <a:gd name="connsiteX570" fmla="*/ 357939 w 409073"/>
              <a:gd name="connsiteY570" fmla="*/ 293931 h 537270"/>
              <a:gd name="connsiteX571" fmla="*/ 356075 w 409073"/>
              <a:gd name="connsiteY571" fmla="*/ 294533 h 537270"/>
              <a:gd name="connsiteX572" fmla="*/ 355593 w 409073"/>
              <a:gd name="connsiteY572" fmla="*/ 295736 h 537270"/>
              <a:gd name="connsiteX573" fmla="*/ 355714 w 409073"/>
              <a:gd name="connsiteY573" fmla="*/ 298383 h 537270"/>
              <a:gd name="connsiteX574" fmla="*/ 355593 w 409073"/>
              <a:gd name="connsiteY574" fmla="*/ 298684 h 537270"/>
              <a:gd name="connsiteX575" fmla="*/ 353428 w 409073"/>
              <a:gd name="connsiteY575" fmla="*/ 299346 h 537270"/>
              <a:gd name="connsiteX576" fmla="*/ 352525 w 409073"/>
              <a:gd name="connsiteY576" fmla="*/ 299346 h 537270"/>
              <a:gd name="connsiteX577" fmla="*/ 351623 w 409073"/>
              <a:gd name="connsiteY577" fmla="*/ 299707 h 537270"/>
              <a:gd name="connsiteX578" fmla="*/ 350299 w 409073"/>
              <a:gd name="connsiteY578" fmla="*/ 300549 h 537270"/>
              <a:gd name="connsiteX579" fmla="*/ 349938 w 409073"/>
              <a:gd name="connsiteY579" fmla="*/ 302173 h 537270"/>
              <a:gd name="connsiteX580" fmla="*/ 351142 w 409073"/>
              <a:gd name="connsiteY580" fmla="*/ 304098 h 537270"/>
              <a:gd name="connsiteX581" fmla="*/ 352044 w 409073"/>
              <a:gd name="connsiteY581" fmla="*/ 304098 h 537270"/>
              <a:gd name="connsiteX582" fmla="*/ 354089 w 409073"/>
              <a:gd name="connsiteY582" fmla="*/ 302895 h 537270"/>
              <a:gd name="connsiteX583" fmla="*/ 355593 w 409073"/>
              <a:gd name="connsiteY583" fmla="*/ 301932 h 537270"/>
              <a:gd name="connsiteX584" fmla="*/ 356135 w 409073"/>
              <a:gd name="connsiteY584" fmla="*/ 301632 h 537270"/>
              <a:gd name="connsiteX585" fmla="*/ 356977 w 409073"/>
              <a:gd name="connsiteY585" fmla="*/ 301211 h 537270"/>
              <a:gd name="connsiteX586" fmla="*/ 357338 w 409073"/>
              <a:gd name="connsiteY586" fmla="*/ 300789 h 537270"/>
              <a:gd name="connsiteX587" fmla="*/ 357518 w 409073"/>
              <a:gd name="connsiteY587" fmla="*/ 300489 h 537270"/>
              <a:gd name="connsiteX588" fmla="*/ 357699 w 409073"/>
              <a:gd name="connsiteY588" fmla="*/ 300308 h 537270"/>
              <a:gd name="connsiteX589" fmla="*/ 358000 w 409073"/>
              <a:gd name="connsiteY589" fmla="*/ 300308 h 537270"/>
              <a:gd name="connsiteX590" fmla="*/ 358481 w 409073"/>
              <a:gd name="connsiteY590" fmla="*/ 301632 h 537270"/>
              <a:gd name="connsiteX591" fmla="*/ 359083 w 409073"/>
              <a:gd name="connsiteY591" fmla="*/ 302775 h 537270"/>
              <a:gd name="connsiteX592" fmla="*/ 358722 w 409073"/>
              <a:gd name="connsiteY592" fmla="*/ 303677 h 537270"/>
              <a:gd name="connsiteX593" fmla="*/ 357939 w 409073"/>
              <a:gd name="connsiteY593" fmla="*/ 306625 h 537270"/>
              <a:gd name="connsiteX594" fmla="*/ 356436 w 409073"/>
              <a:gd name="connsiteY594" fmla="*/ 308189 h 537270"/>
              <a:gd name="connsiteX595" fmla="*/ 352886 w 409073"/>
              <a:gd name="connsiteY595" fmla="*/ 310355 h 537270"/>
              <a:gd name="connsiteX596" fmla="*/ 349096 w 409073"/>
              <a:gd name="connsiteY596" fmla="*/ 310655 h 537270"/>
              <a:gd name="connsiteX597" fmla="*/ 347472 w 409073"/>
              <a:gd name="connsiteY597" fmla="*/ 312039 h 537270"/>
              <a:gd name="connsiteX598" fmla="*/ 347652 w 409073"/>
              <a:gd name="connsiteY598" fmla="*/ 313362 h 537270"/>
              <a:gd name="connsiteX599" fmla="*/ 348074 w 409073"/>
              <a:gd name="connsiteY599" fmla="*/ 313964 h 537270"/>
              <a:gd name="connsiteX600" fmla="*/ 349999 w 409073"/>
              <a:gd name="connsiteY600" fmla="*/ 314445 h 537270"/>
              <a:gd name="connsiteX601" fmla="*/ 351322 w 409073"/>
              <a:gd name="connsiteY601" fmla="*/ 313723 h 537270"/>
              <a:gd name="connsiteX602" fmla="*/ 353006 w 409073"/>
              <a:gd name="connsiteY602" fmla="*/ 314626 h 537270"/>
              <a:gd name="connsiteX603" fmla="*/ 351563 w 409073"/>
              <a:gd name="connsiteY603" fmla="*/ 316190 h 537270"/>
              <a:gd name="connsiteX604" fmla="*/ 350961 w 409073"/>
              <a:gd name="connsiteY604" fmla="*/ 317995 h 537270"/>
              <a:gd name="connsiteX605" fmla="*/ 350961 w 409073"/>
              <a:gd name="connsiteY605" fmla="*/ 319138 h 537270"/>
              <a:gd name="connsiteX606" fmla="*/ 353608 w 409073"/>
              <a:gd name="connsiteY606" fmla="*/ 324552 h 537270"/>
              <a:gd name="connsiteX607" fmla="*/ 353728 w 409073"/>
              <a:gd name="connsiteY607" fmla="*/ 326597 h 537270"/>
              <a:gd name="connsiteX608" fmla="*/ 352826 w 409073"/>
              <a:gd name="connsiteY608" fmla="*/ 328041 h 537270"/>
              <a:gd name="connsiteX609" fmla="*/ 350480 w 409073"/>
              <a:gd name="connsiteY609" fmla="*/ 328883 h 537270"/>
              <a:gd name="connsiteX610" fmla="*/ 351021 w 409073"/>
              <a:gd name="connsiteY610" fmla="*/ 331470 h 537270"/>
              <a:gd name="connsiteX611" fmla="*/ 352164 w 409073"/>
              <a:gd name="connsiteY611" fmla="*/ 333997 h 537270"/>
              <a:gd name="connsiteX612" fmla="*/ 351202 w 409073"/>
              <a:gd name="connsiteY612" fmla="*/ 334959 h 537270"/>
              <a:gd name="connsiteX613" fmla="*/ 349337 w 409073"/>
              <a:gd name="connsiteY613" fmla="*/ 334538 h 537270"/>
              <a:gd name="connsiteX614" fmla="*/ 348495 w 409073"/>
              <a:gd name="connsiteY614" fmla="*/ 333636 h 537270"/>
              <a:gd name="connsiteX615" fmla="*/ 347291 w 409073"/>
              <a:gd name="connsiteY615" fmla="*/ 333937 h 537270"/>
              <a:gd name="connsiteX616" fmla="*/ 346449 w 409073"/>
              <a:gd name="connsiteY616" fmla="*/ 335140 h 537270"/>
              <a:gd name="connsiteX617" fmla="*/ 347833 w 409073"/>
              <a:gd name="connsiteY617" fmla="*/ 336764 h 537270"/>
              <a:gd name="connsiteX618" fmla="*/ 349096 w 409073"/>
              <a:gd name="connsiteY618" fmla="*/ 336824 h 537270"/>
              <a:gd name="connsiteX619" fmla="*/ 353789 w 409073"/>
              <a:gd name="connsiteY619" fmla="*/ 336523 h 537270"/>
              <a:gd name="connsiteX620" fmla="*/ 355473 w 409073"/>
              <a:gd name="connsiteY620" fmla="*/ 340133 h 537270"/>
              <a:gd name="connsiteX621" fmla="*/ 355353 w 409073"/>
              <a:gd name="connsiteY621" fmla="*/ 340915 h 537270"/>
              <a:gd name="connsiteX622" fmla="*/ 354751 w 409073"/>
              <a:gd name="connsiteY622" fmla="*/ 341516 h 537270"/>
              <a:gd name="connsiteX623" fmla="*/ 352946 w 409073"/>
              <a:gd name="connsiteY623" fmla="*/ 340855 h 537270"/>
              <a:gd name="connsiteX624" fmla="*/ 352525 w 409073"/>
              <a:gd name="connsiteY624" fmla="*/ 340915 h 537270"/>
              <a:gd name="connsiteX625" fmla="*/ 349457 w 409073"/>
              <a:gd name="connsiteY625" fmla="*/ 341577 h 537270"/>
              <a:gd name="connsiteX626" fmla="*/ 347051 w 409073"/>
              <a:gd name="connsiteY626" fmla="*/ 341155 h 537270"/>
              <a:gd name="connsiteX627" fmla="*/ 344584 w 409073"/>
              <a:gd name="connsiteY627" fmla="*/ 339411 h 537270"/>
              <a:gd name="connsiteX628" fmla="*/ 343201 w 409073"/>
              <a:gd name="connsiteY628" fmla="*/ 339591 h 537270"/>
              <a:gd name="connsiteX629" fmla="*/ 343622 w 409073"/>
              <a:gd name="connsiteY629" fmla="*/ 341998 h 537270"/>
              <a:gd name="connsiteX630" fmla="*/ 344584 w 409073"/>
              <a:gd name="connsiteY630" fmla="*/ 342840 h 537270"/>
              <a:gd name="connsiteX631" fmla="*/ 346389 w 409073"/>
              <a:gd name="connsiteY631" fmla="*/ 344464 h 537270"/>
              <a:gd name="connsiteX632" fmla="*/ 348374 w 409073"/>
              <a:gd name="connsiteY632" fmla="*/ 348194 h 537270"/>
              <a:gd name="connsiteX633" fmla="*/ 349938 w 409073"/>
              <a:gd name="connsiteY633" fmla="*/ 349818 h 537270"/>
              <a:gd name="connsiteX634" fmla="*/ 353548 w 409073"/>
              <a:gd name="connsiteY634" fmla="*/ 350420 h 537270"/>
              <a:gd name="connsiteX635" fmla="*/ 354751 w 409073"/>
              <a:gd name="connsiteY635" fmla="*/ 351021 h 537270"/>
              <a:gd name="connsiteX636" fmla="*/ 354992 w 409073"/>
              <a:gd name="connsiteY636" fmla="*/ 353187 h 537270"/>
              <a:gd name="connsiteX637" fmla="*/ 352946 w 409073"/>
              <a:gd name="connsiteY637" fmla="*/ 354631 h 537270"/>
              <a:gd name="connsiteX638" fmla="*/ 349938 w 409073"/>
              <a:gd name="connsiteY638" fmla="*/ 354571 h 537270"/>
              <a:gd name="connsiteX639" fmla="*/ 347291 w 409073"/>
              <a:gd name="connsiteY639" fmla="*/ 353548 h 537270"/>
              <a:gd name="connsiteX640" fmla="*/ 346028 w 409073"/>
              <a:gd name="connsiteY640" fmla="*/ 354751 h 537270"/>
              <a:gd name="connsiteX641" fmla="*/ 346329 w 409073"/>
              <a:gd name="connsiteY641" fmla="*/ 356436 h 537270"/>
              <a:gd name="connsiteX642" fmla="*/ 347472 w 409073"/>
              <a:gd name="connsiteY642" fmla="*/ 357398 h 537270"/>
              <a:gd name="connsiteX643" fmla="*/ 349517 w 409073"/>
              <a:gd name="connsiteY643" fmla="*/ 358902 h 537270"/>
              <a:gd name="connsiteX644" fmla="*/ 350841 w 409073"/>
              <a:gd name="connsiteY644" fmla="*/ 358902 h 537270"/>
              <a:gd name="connsiteX645" fmla="*/ 353006 w 409073"/>
              <a:gd name="connsiteY645" fmla="*/ 357218 h 537270"/>
              <a:gd name="connsiteX646" fmla="*/ 354450 w 409073"/>
              <a:gd name="connsiteY646" fmla="*/ 356736 h 537270"/>
              <a:gd name="connsiteX647" fmla="*/ 355653 w 409073"/>
              <a:gd name="connsiteY647" fmla="*/ 357939 h 537270"/>
              <a:gd name="connsiteX648" fmla="*/ 355834 w 409073"/>
              <a:gd name="connsiteY648" fmla="*/ 358541 h 537270"/>
              <a:gd name="connsiteX649" fmla="*/ 355533 w 409073"/>
              <a:gd name="connsiteY649" fmla="*/ 358722 h 537270"/>
              <a:gd name="connsiteX650" fmla="*/ 354811 w 409073"/>
              <a:gd name="connsiteY650" fmla="*/ 360165 h 537270"/>
              <a:gd name="connsiteX651" fmla="*/ 354631 w 409073"/>
              <a:gd name="connsiteY651" fmla="*/ 362271 h 537270"/>
              <a:gd name="connsiteX652" fmla="*/ 354631 w 409073"/>
              <a:gd name="connsiteY652" fmla="*/ 364497 h 537270"/>
              <a:gd name="connsiteX653" fmla="*/ 354270 w 409073"/>
              <a:gd name="connsiteY653" fmla="*/ 365700 h 537270"/>
              <a:gd name="connsiteX654" fmla="*/ 352585 w 409073"/>
              <a:gd name="connsiteY654" fmla="*/ 369791 h 537270"/>
              <a:gd name="connsiteX655" fmla="*/ 351382 w 409073"/>
              <a:gd name="connsiteY655" fmla="*/ 371776 h 537270"/>
              <a:gd name="connsiteX656" fmla="*/ 350660 w 409073"/>
              <a:gd name="connsiteY656" fmla="*/ 372077 h 537270"/>
              <a:gd name="connsiteX657" fmla="*/ 347953 w 409073"/>
              <a:gd name="connsiteY657" fmla="*/ 374062 h 537270"/>
              <a:gd name="connsiteX658" fmla="*/ 346870 w 409073"/>
              <a:gd name="connsiteY658" fmla="*/ 375506 h 537270"/>
              <a:gd name="connsiteX659" fmla="*/ 344524 w 409073"/>
              <a:gd name="connsiteY659" fmla="*/ 376949 h 537270"/>
              <a:gd name="connsiteX660" fmla="*/ 343141 w 409073"/>
              <a:gd name="connsiteY660" fmla="*/ 379777 h 537270"/>
              <a:gd name="connsiteX661" fmla="*/ 342960 w 409073"/>
              <a:gd name="connsiteY661" fmla="*/ 380860 h 537270"/>
              <a:gd name="connsiteX662" fmla="*/ 342599 w 409073"/>
              <a:gd name="connsiteY662" fmla="*/ 381341 h 537270"/>
              <a:gd name="connsiteX663" fmla="*/ 341817 w 409073"/>
              <a:gd name="connsiteY663" fmla="*/ 382544 h 537270"/>
              <a:gd name="connsiteX664" fmla="*/ 340854 w 409073"/>
              <a:gd name="connsiteY664" fmla="*/ 384108 h 537270"/>
              <a:gd name="connsiteX665" fmla="*/ 339892 w 409073"/>
              <a:gd name="connsiteY665" fmla="*/ 387537 h 537270"/>
              <a:gd name="connsiteX666" fmla="*/ 341095 w 409073"/>
              <a:gd name="connsiteY666" fmla="*/ 392410 h 537270"/>
              <a:gd name="connsiteX667" fmla="*/ 344043 w 409073"/>
              <a:gd name="connsiteY667" fmla="*/ 397824 h 537270"/>
              <a:gd name="connsiteX668" fmla="*/ 344644 w 409073"/>
              <a:gd name="connsiteY668" fmla="*/ 401253 h 537270"/>
              <a:gd name="connsiteX669" fmla="*/ 345848 w 409073"/>
              <a:gd name="connsiteY669" fmla="*/ 403058 h 537270"/>
              <a:gd name="connsiteX670" fmla="*/ 347652 w 409073"/>
              <a:gd name="connsiteY670" fmla="*/ 403900 h 537270"/>
              <a:gd name="connsiteX671" fmla="*/ 350540 w 409073"/>
              <a:gd name="connsiteY671" fmla="*/ 405946 h 537270"/>
              <a:gd name="connsiteX672" fmla="*/ 353067 w 409073"/>
              <a:gd name="connsiteY672" fmla="*/ 409134 h 537270"/>
              <a:gd name="connsiteX673" fmla="*/ 355293 w 409073"/>
              <a:gd name="connsiteY673" fmla="*/ 410096 h 537270"/>
              <a:gd name="connsiteX674" fmla="*/ 356796 w 409073"/>
              <a:gd name="connsiteY674" fmla="*/ 411179 h 537270"/>
              <a:gd name="connsiteX675" fmla="*/ 358000 w 409073"/>
              <a:gd name="connsiteY675" fmla="*/ 413044 h 537270"/>
              <a:gd name="connsiteX676" fmla="*/ 358060 w 409073"/>
              <a:gd name="connsiteY676" fmla="*/ 414428 h 537270"/>
              <a:gd name="connsiteX677" fmla="*/ 358421 w 409073"/>
              <a:gd name="connsiteY677" fmla="*/ 415511 h 537270"/>
              <a:gd name="connsiteX678" fmla="*/ 358180 w 409073"/>
              <a:gd name="connsiteY678" fmla="*/ 418097 h 537270"/>
              <a:gd name="connsiteX679" fmla="*/ 357097 w 409073"/>
              <a:gd name="connsiteY679" fmla="*/ 418819 h 537270"/>
              <a:gd name="connsiteX680" fmla="*/ 356676 w 409073"/>
              <a:gd name="connsiteY680" fmla="*/ 420022 h 537270"/>
              <a:gd name="connsiteX681" fmla="*/ 356255 w 409073"/>
              <a:gd name="connsiteY681" fmla="*/ 421226 h 537270"/>
              <a:gd name="connsiteX682" fmla="*/ 348495 w 409073"/>
              <a:gd name="connsiteY682" fmla="*/ 422669 h 537270"/>
              <a:gd name="connsiteX683" fmla="*/ 346750 w 409073"/>
              <a:gd name="connsiteY683" fmla="*/ 423211 h 537270"/>
              <a:gd name="connsiteX684" fmla="*/ 342660 w 409073"/>
              <a:gd name="connsiteY684" fmla="*/ 424835 h 537270"/>
              <a:gd name="connsiteX685" fmla="*/ 336644 w 409073"/>
              <a:gd name="connsiteY685" fmla="*/ 426640 h 537270"/>
              <a:gd name="connsiteX686" fmla="*/ 335080 w 409073"/>
              <a:gd name="connsiteY686" fmla="*/ 427181 h 537270"/>
              <a:gd name="connsiteX687" fmla="*/ 331049 w 409073"/>
              <a:gd name="connsiteY687" fmla="*/ 427903 h 537270"/>
              <a:gd name="connsiteX688" fmla="*/ 327139 w 409073"/>
              <a:gd name="connsiteY688" fmla="*/ 429106 h 537270"/>
              <a:gd name="connsiteX689" fmla="*/ 323469 w 409073"/>
              <a:gd name="connsiteY689" fmla="*/ 431513 h 537270"/>
              <a:gd name="connsiteX690" fmla="*/ 322386 w 409073"/>
              <a:gd name="connsiteY690" fmla="*/ 432716 h 537270"/>
              <a:gd name="connsiteX691" fmla="*/ 321363 w 409073"/>
              <a:gd name="connsiteY691" fmla="*/ 433558 h 537270"/>
              <a:gd name="connsiteX692" fmla="*/ 320100 w 409073"/>
              <a:gd name="connsiteY692" fmla="*/ 435002 h 537270"/>
              <a:gd name="connsiteX693" fmla="*/ 318897 w 409073"/>
              <a:gd name="connsiteY693" fmla="*/ 437107 h 537270"/>
              <a:gd name="connsiteX694" fmla="*/ 317814 w 409073"/>
              <a:gd name="connsiteY694" fmla="*/ 438792 h 537270"/>
              <a:gd name="connsiteX695" fmla="*/ 316190 w 409073"/>
              <a:gd name="connsiteY695" fmla="*/ 440356 h 537270"/>
              <a:gd name="connsiteX696" fmla="*/ 314806 w 409073"/>
              <a:gd name="connsiteY696" fmla="*/ 440115 h 537270"/>
              <a:gd name="connsiteX697" fmla="*/ 314205 w 409073"/>
              <a:gd name="connsiteY697" fmla="*/ 439092 h 537270"/>
              <a:gd name="connsiteX698" fmla="*/ 311377 w 409073"/>
              <a:gd name="connsiteY698" fmla="*/ 437528 h 537270"/>
              <a:gd name="connsiteX699" fmla="*/ 310174 w 409073"/>
              <a:gd name="connsiteY699" fmla="*/ 437047 h 537270"/>
              <a:gd name="connsiteX700" fmla="*/ 308971 w 409073"/>
              <a:gd name="connsiteY700" fmla="*/ 436806 h 537270"/>
              <a:gd name="connsiteX701" fmla="*/ 307287 w 409073"/>
              <a:gd name="connsiteY701" fmla="*/ 437769 h 537270"/>
              <a:gd name="connsiteX702" fmla="*/ 305482 w 409073"/>
              <a:gd name="connsiteY702" fmla="*/ 438551 h 537270"/>
              <a:gd name="connsiteX703" fmla="*/ 302654 w 409073"/>
              <a:gd name="connsiteY703" fmla="*/ 440596 h 537270"/>
              <a:gd name="connsiteX704" fmla="*/ 301030 w 409073"/>
              <a:gd name="connsiteY704" fmla="*/ 442642 h 537270"/>
              <a:gd name="connsiteX705" fmla="*/ 300007 w 409073"/>
              <a:gd name="connsiteY705" fmla="*/ 445289 h 537270"/>
              <a:gd name="connsiteX706" fmla="*/ 299887 w 409073"/>
              <a:gd name="connsiteY706" fmla="*/ 447454 h 537270"/>
              <a:gd name="connsiteX707" fmla="*/ 299707 w 409073"/>
              <a:gd name="connsiteY707" fmla="*/ 449380 h 537270"/>
              <a:gd name="connsiteX708" fmla="*/ 299947 w 409073"/>
              <a:gd name="connsiteY708" fmla="*/ 451786 h 537270"/>
              <a:gd name="connsiteX709" fmla="*/ 299887 w 409073"/>
              <a:gd name="connsiteY709" fmla="*/ 452447 h 537270"/>
              <a:gd name="connsiteX710" fmla="*/ 299767 w 409073"/>
              <a:gd name="connsiteY710" fmla="*/ 453049 h 537270"/>
              <a:gd name="connsiteX711" fmla="*/ 299767 w 409073"/>
              <a:gd name="connsiteY711" fmla="*/ 453350 h 537270"/>
              <a:gd name="connsiteX712" fmla="*/ 299646 w 409073"/>
              <a:gd name="connsiteY712" fmla="*/ 453951 h 537270"/>
              <a:gd name="connsiteX713" fmla="*/ 299586 w 409073"/>
              <a:gd name="connsiteY713" fmla="*/ 454673 h 537270"/>
              <a:gd name="connsiteX714" fmla="*/ 299105 w 409073"/>
              <a:gd name="connsiteY714" fmla="*/ 455756 h 537270"/>
              <a:gd name="connsiteX715" fmla="*/ 299105 w 409073"/>
              <a:gd name="connsiteY715" fmla="*/ 456478 h 537270"/>
              <a:gd name="connsiteX716" fmla="*/ 298864 w 409073"/>
              <a:gd name="connsiteY716" fmla="*/ 456779 h 537270"/>
              <a:gd name="connsiteX717" fmla="*/ 298383 w 409073"/>
              <a:gd name="connsiteY717" fmla="*/ 458163 h 537270"/>
              <a:gd name="connsiteX718" fmla="*/ 298263 w 409073"/>
              <a:gd name="connsiteY718" fmla="*/ 458523 h 537270"/>
              <a:gd name="connsiteX719" fmla="*/ 297962 w 409073"/>
              <a:gd name="connsiteY719" fmla="*/ 459907 h 537270"/>
              <a:gd name="connsiteX720" fmla="*/ 297721 w 409073"/>
              <a:gd name="connsiteY720" fmla="*/ 460870 h 537270"/>
              <a:gd name="connsiteX721" fmla="*/ 297000 w 409073"/>
              <a:gd name="connsiteY721" fmla="*/ 462674 h 537270"/>
              <a:gd name="connsiteX722" fmla="*/ 296879 w 409073"/>
              <a:gd name="connsiteY722" fmla="*/ 463096 h 537270"/>
              <a:gd name="connsiteX723" fmla="*/ 296639 w 409073"/>
              <a:gd name="connsiteY723" fmla="*/ 464118 h 537270"/>
              <a:gd name="connsiteX724" fmla="*/ 296639 w 409073"/>
              <a:gd name="connsiteY724" fmla="*/ 464720 h 537270"/>
              <a:gd name="connsiteX725" fmla="*/ 296819 w 409073"/>
              <a:gd name="connsiteY725" fmla="*/ 464840 h 537270"/>
              <a:gd name="connsiteX726" fmla="*/ 296699 w 409073"/>
              <a:gd name="connsiteY726" fmla="*/ 464900 h 537270"/>
              <a:gd name="connsiteX727" fmla="*/ 296639 w 409073"/>
              <a:gd name="connsiteY727" fmla="*/ 465622 h 537270"/>
              <a:gd name="connsiteX728" fmla="*/ 297000 w 409073"/>
              <a:gd name="connsiteY728" fmla="*/ 465923 h 537270"/>
              <a:gd name="connsiteX729" fmla="*/ 297000 w 409073"/>
              <a:gd name="connsiteY729" fmla="*/ 466224 h 537270"/>
              <a:gd name="connsiteX730" fmla="*/ 297060 w 409073"/>
              <a:gd name="connsiteY730" fmla="*/ 466404 h 537270"/>
              <a:gd name="connsiteX731" fmla="*/ 297601 w 409073"/>
              <a:gd name="connsiteY731" fmla="*/ 466765 h 537270"/>
              <a:gd name="connsiteX732" fmla="*/ 297782 w 409073"/>
              <a:gd name="connsiteY732" fmla="*/ 467126 h 537270"/>
              <a:gd name="connsiteX733" fmla="*/ 298082 w 409073"/>
              <a:gd name="connsiteY733" fmla="*/ 467908 h 537270"/>
              <a:gd name="connsiteX734" fmla="*/ 298383 w 409073"/>
              <a:gd name="connsiteY734" fmla="*/ 468510 h 537270"/>
              <a:gd name="connsiteX735" fmla="*/ 298503 w 409073"/>
              <a:gd name="connsiteY735" fmla="*/ 468991 h 537270"/>
              <a:gd name="connsiteX736" fmla="*/ 298624 w 409073"/>
              <a:gd name="connsiteY736" fmla="*/ 469111 h 537270"/>
              <a:gd name="connsiteX737" fmla="*/ 298925 w 409073"/>
              <a:gd name="connsiteY737" fmla="*/ 468991 h 537270"/>
              <a:gd name="connsiteX738" fmla="*/ 298804 w 409073"/>
              <a:gd name="connsiteY738" fmla="*/ 469171 h 537270"/>
              <a:gd name="connsiteX739" fmla="*/ 298443 w 409073"/>
              <a:gd name="connsiteY739" fmla="*/ 469472 h 537270"/>
              <a:gd name="connsiteX740" fmla="*/ 298323 w 409073"/>
              <a:gd name="connsiteY740" fmla="*/ 469472 h 537270"/>
              <a:gd name="connsiteX741" fmla="*/ 298143 w 409073"/>
              <a:gd name="connsiteY741" fmla="*/ 469593 h 537270"/>
              <a:gd name="connsiteX742" fmla="*/ 297721 w 409073"/>
              <a:gd name="connsiteY742" fmla="*/ 469352 h 537270"/>
              <a:gd name="connsiteX743" fmla="*/ 297721 w 409073"/>
              <a:gd name="connsiteY743" fmla="*/ 469472 h 537270"/>
              <a:gd name="connsiteX744" fmla="*/ 297902 w 409073"/>
              <a:gd name="connsiteY744" fmla="*/ 469833 h 537270"/>
              <a:gd name="connsiteX745" fmla="*/ 298503 w 409073"/>
              <a:gd name="connsiteY745" fmla="*/ 469953 h 537270"/>
              <a:gd name="connsiteX746" fmla="*/ 299105 w 409073"/>
              <a:gd name="connsiteY746" fmla="*/ 470555 h 537270"/>
              <a:gd name="connsiteX747" fmla="*/ 299707 w 409073"/>
              <a:gd name="connsiteY747" fmla="*/ 471096 h 537270"/>
              <a:gd name="connsiteX748" fmla="*/ 300429 w 409073"/>
              <a:gd name="connsiteY748" fmla="*/ 471638 h 537270"/>
              <a:gd name="connsiteX749" fmla="*/ 301090 w 409073"/>
              <a:gd name="connsiteY749" fmla="*/ 471939 h 537270"/>
              <a:gd name="connsiteX750" fmla="*/ 301692 w 409073"/>
              <a:gd name="connsiteY750" fmla="*/ 472480 h 537270"/>
              <a:gd name="connsiteX751" fmla="*/ 302293 w 409073"/>
              <a:gd name="connsiteY751" fmla="*/ 473202 h 537270"/>
              <a:gd name="connsiteX752" fmla="*/ 302715 w 409073"/>
              <a:gd name="connsiteY752" fmla="*/ 473804 h 537270"/>
              <a:gd name="connsiteX753" fmla="*/ 303015 w 409073"/>
              <a:gd name="connsiteY753" fmla="*/ 474766 h 537270"/>
              <a:gd name="connsiteX754" fmla="*/ 303617 w 409073"/>
              <a:gd name="connsiteY754" fmla="*/ 475669 h 537270"/>
              <a:gd name="connsiteX755" fmla="*/ 304219 w 409073"/>
              <a:gd name="connsiteY755" fmla="*/ 476270 h 537270"/>
              <a:gd name="connsiteX756" fmla="*/ 304459 w 409073"/>
              <a:gd name="connsiteY756" fmla="*/ 476511 h 537270"/>
              <a:gd name="connsiteX757" fmla="*/ 304880 w 409073"/>
              <a:gd name="connsiteY757" fmla="*/ 476872 h 537270"/>
              <a:gd name="connsiteX758" fmla="*/ 305722 w 409073"/>
              <a:gd name="connsiteY758" fmla="*/ 477353 h 537270"/>
              <a:gd name="connsiteX759" fmla="*/ 306324 w 409073"/>
              <a:gd name="connsiteY759" fmla="*/ 477774 h 537270"/>
              <a:gd name="connsiteX760" fmla="*/ 306745 w 409073"/>
              <a:gd name="connsiteY760" fmla="*/ 477834 h 537270"/>
              <a:gd name="connsiteX761" fmla="*/ 307106 w 409073"/>
              <a:gd name="connsiteY761" fmla="*/ 478015 h 537270"/>
              <a:gd name="connsiteX762" fmla="*/ 307587 w 409073"/>
              <a:gd name="connsiteY762" fmla="*/ 478496 h 537270"/>
              <a:gd name="connsiteX763" fmla="*/ 308309 w 409073"/>
              <a:gd name="connsiteY763" fmla="*/ 479037 h 537270"/>
              <a:gd name="connsiteX764" fmla="*/ 308730 w 409073"/>
              <a:gd name="connsiteY764" fmla="*/ 479519 h 537270"/>
              <a:gd name="connsiteX765" fmla="*/ 309152 w 409073"/>
              <a:gd name="connsiteY765" fmla="*/ 480361 h 537270"/>
              <a:gd name="connsiteX766" fmla="*/ 309452 w 409073"/>
              <a:gd name="connsiteY766" fmla="*/ 481022 h 537270"/>
              <a:gd name="connsiteX767" fmla="*/ 309633 w 409073"/>
              <a:gd name="connsiteY767" fmla="*/ 481624 h 537270"/>
              <a:gd name="connsiteX768" fmla="*/ 309873 w 409073"/>
              <a:gd name="connsiteY768" fmla="*/ 482045 h 537270"/>
              <a:gd name="connsiteX769" fmla="*/ 309934 w 409073"/>
              <a:gd name="connsiteY769" fmla="*/ 482346 h 537270"/>
              <a:gd name="connsiteX770" fmla="*/ 310234 w 409073"/>
              <a:gd name="connsiteY770" fmla="*/ 483008 h 537270"/>
              <a:gd name="connsiteX771" fmla="*/ 310535 w 409073"/>
              <a:gd name="connsiteY771" fmla="*/ 483489 h 537270"/>
              <a:gd name="connsiteX772" fmla="*/ 310716 w 409073"/>
              <a:gd name="connsiteY772" fmla="*/ 483790 h 537270"/>
              <a:gd name="connsiteX773" fmla="*/ 310956 w 409073"/>
              <a:gd name="connsiteY773" fmla="*/ 484452 h 537270"/>
              <a:gd name="connsiteX774" fmla="*/ 311377 w 409073"/>
              <a:gd name="connsiteY774" fmla="*/ 485294 h 537270"/>
              <a:gd name="connsiteX775" fmla="*/ 311738 w 409073"/>
              <a:gd name="connsiteY775" fmla="*/ 486196 h 537270"/>
              <a:gd name="connsiteX776" fmla="*/ 312460 w 409073"/>
              <a:gd name="connsiteY776" fmla="*/ 487640 h 537270"/>
              <a:gd name="connsiteX777" fmla="*/ 313483 w 409073"/>
              <a:gd name="connsiteY777" fmla="*/ 488783 h 537270"/>
              <a:gd name="connsiteX778" fmla="*/ 313302 w 409073"/>
              <a:gd name="connsiteY778" fmla="*/ 489625 h 537270"/>
              <a:gd name="connsiteX779" fmla="*/ 313062 w 409073"/>
              <a:gd name="connsiteY779" fmla="*/ 491009 h 537270"/>
              <a:gd name="connsiteX780" fmla="*/ 311618 w 409073"/>
              <a:gd name="connsiteY780" fmla="*/ 496844 h 537270"/>
              <a:gd name="connsiteX781" fmla="*/ 312039 w 409073"/>
              <a:gd name="connsiteY781" fmla="*/ 497385 h 537270"/>
              <a:gd name="connsiteX782" fmla="*/ 311257 w 409073"/>
              <a:gd name="connsiteY782" fmla="*/ 501476 h 537270"/>
              <a:gd name="connsiteX783" fmla="*/ 310535 w 409073"/>
              <a:gd name="connsiteY783" fmla="*/ 502920 h 537270"/>
              <a:gd name="connsiteX784" fmla="*/ 310174 w 409073"/>
              <a:gd name="connsiteY784" fmla="*/ 503883 h 537270"/>
              <a:gd name="connsiteX785" fmla="*/ 308791 w 409073"/>
              <a:gd name="connsiteY785" fmla="*/ 505086 h 537270"/>
              <a:gd name="connsiteX786" fmla="*/ 307346 w 409073"/>
              <a:gd name="connsiteY786" fmla="*/ 505687 h 537270"/>
              <a:gd name="connsiteX787" fmla="*/ 305903 w 409073"/>
              <a:gd name="connsiteY787" fmla="*/ 505988 h 537270"/>
              <a:gd name="connsiteX788" fmla="*/ 305121 w 409073"/>
              <a:gd name="connsiteY788" fmla="*/ 506289 h 537270"/>
              <a:gd name="connsiteX789" fmla="*/ 301872 w 409073"/>
              <a:gd name="connsiteY789" fmla="*/ 507011 h 537270"/>
              <a:gd name="connsiteX790" fmla="*/ 300007 w 409073"/>
              <a:gd name="connsiteY790" fmla="*/ 506951 h 537270"/>
              <a:gd name="connsiteX791" fmla="*/ 294473 w 409073"/>
              <a:gd name="connsiteY791" fmla="*/ 506048 h 537270"/>
              <a:gd name="connsiteX792" fmla="*/ 293691 w 409073"/>
              <a:gd name="connsiteY792" fmla="*/ 505627 h 537270"/>
              <a:gd name="connsiteX793" fmla="*/ 293089 w 409073"/>
              <a:gd name="connsiteY793" fmla="*/ 505266 h 537270"/>
              <a:gd name="connsiteX794" fmla="*/ 292788 w 409073"/>
              <a:gd name="connsiteY794" fmla="*/ 504424 h 537270"/>
              <a:gd name="connsiteX795" fmla="*/ 292427 w 409073"/>
              <a:gd name="connsiteY795" fmla="*/ 504304 h 537270"/>
              <a:gd name="connsiteX796" fmla="*/ 289420 w 409073"/>
              <a:gd name="connsiteY796" fmla="*/ 501476 h 537270"/>
              <a:gd name="connsiteX797" fmla="*/ 289119 w 409073"/>
              <a:gd name="connsiteY797" fmla="*/ 501236 h 537270"/>
              <a:gd name="connsiteX798" fmla="*/ 286953 w 409073"/>
              <a:gd name="connsiteY798" fmla="*/ 499972 h 537270"/>
              <a:gd name="connsiteX799" fmla="*/ 285028 w 409073"/>
              <a:gd name="connsiteY799" fmla="*/ 499070 h 537270"/>
              <a:gd name="connsiteX800" fmla="*/ 284126 w 409073"/>
              <a:gd name="connsiteY800" fmla="*/ 498769 h 537270"/>
              <a:gd name="connsiteX801" fmla="*/ 283043 w 409073"/>
              <a:gd name="connsiteY801" fmla="*/ 498769 h 537270"/>
              <a:gd name="connsiteX802" fmla="*/ 278230 w 409073"/>
              <a:gd name="connsiteY802" fmla="*/ 497566 h 537270"/>
              <a:gd name="connsiteX803" fmla="*/ 275704 w 409073"/>
              <a:gd name="connsiteY803" fmla="*/ 496483 h 537270"/>
              <a:gd name="connsiteX804" fmla="*/ 273899 w 409073"/>
              <a:gd name="connsiteY804" fmla="*/ 496002 h 537270"/>
              <a:gd name="connsiteX805" fmla="*/ 271733 w 409073"/>
              <a:gd name="connsiteY805" fmla="*/ 496002 h 537270"/>
              <a:gd name="connsiteX806" fmla="*/ 269447 w 409073"/>
              <a:gd name="connsiteY806" fmla="*/ 496603 h 537270"/>
              <a:gd name="connsiteX807" fmla="*/ 266740 w 409073"/>
              <a:gd name="connsiteY807" fmla="*/ 495701 h 537270"/>
              <a:gd name="connsiteX808" fmla="*/ 265838 w 409073"/>
              <a:gd name="connsiteY808" fmla="*/ 495039 h 537270"/>
              <a:gd name="connsiteX809" fmla="*/ 264635 w 409073"/>
              <a:gd name="connsiteY809" fmla="*/ 494498 h 537270"/>
              <a:gd name="connsiteX810" fmla="*/ 260062 w 409073"/>
              <a:gd name="connsiteY810" fmla="*/ 491490 h 537270"/>
              <a:gd name="connsiteX811" fmla="*/ 259401 w 409073"/>
              <a:gd name="connsiteY811" fmla="*/ 491189 h 537270"/>
              <a:gd name="connsiteX812" fmla="*/ 259100 w 409073"/>
              <a:gd name="connsiteY812" fmla="*/ 490828 h 537270"/>
              <a:gd name="connsiteX813" fmla="*/ 258017 w 409073"/>
              <a:gd name="connsiteY813" fmla="*/ 490227 h 537270"/>
              <a:gd name="connsiteX814" fmla="*/ 256152 w 409073"/>
              <a:gd name="connsiteY814" fmla="*/ 489144 h 537270"/>
              <a:gd name="connsiteX815" fmla="*/ 253806 w 409073"/>
              <a:gd name="connsiteY815" fmla="*/ 488783 h 537270"/>
              <a:gd name="connsiteX816" fmla="*/ 251520 w 409073"/>
              <a:gd name="connsiteY816" fmla="*/ 488181 h 537270"/>
              <a:gd name="connsiteX817" fmla="*/ 250076 w 409073"/>
              <a:gd name="connsiteY817" fmla="*/ 487700 h 537270"/>
              <a:gd name="connsiteX818" fmla="*/ 248452 w 409073"/>
              <a:gd name="connsiteY818" fmla="*/ 487159 h 537270"/>
              <a:gd name="connsiteX819" fmla="*/ 244843 w 409073"/>
              <a:gd name="connsiteY819" fmla="*/ 485955 h 537270"/>
              <a:gd name="connsiteX820" fmla="*/ 238706 w 409073"/>
              <a:gd name="connsiteY820" fmla="*/ 484512 h 537270"/>
              <a:gd name="connsiteX821" fmla="*/ 237563 w 409073"/>
              <a:gd name="connsiteY821" fmla="*/ 484452 h 537270"/>
              <a:gd name="connsiteX822" fmla="*/ 236360 w 409073"/>
              <a:gd name="connsiteY822" fmla="*/ 484091 h 537270"/>
              <a:gd name="connsiteX823" fmla="*/ 236180 w 409073"/>
              <a:gd name="connsiteY823" fmla="*/ 484512 h 537270"/>
              <a:gd name="connsiteX824" fmla="*/ 235398 w 409073"/>
              <a:gd name="connsiteY824" fmla="*/ 484812 h 537270"/>
              <a:gd name="connsiteX825" fmla="*/ 231367 w 409073"/>
              <a:gd name="connsiteY825" fmla="*/ 485053 h 537270"/>
              <a:gd name="connsiteX826" fmla="*/ 230645 w 409073"/>
              <a:gd name="connsiteY826" fmla="*/ 484632 h 537270"/>
              <a:gd name="connsiteX827" fmla="*/ 230946 w 409073"/>
              <a:gd name="connsiteY827" fmla="*/ 484452 h 537270"/>
              <a:gd name="connsiteX828" fmla="*/ 231006 w 409073"/>
              <a:gd name="connsiteY828" fmla="*/ 484331 h 537270"/>
              <a:gd name="connsiteX829" fmla="*/ 228239 w 409073"/>
              <a:gd name="connsiteY829" fmla="*/ 485053 h 537270"/>
              <a:gd name="connsiteX830" fmla="*/ 226735 w 409073"/>
              <a:gd name="connsiteY830" fmla="*/ 485655 h 537270"/>
              <a:gd name="connsiteX831" fmla="*/ 224570 w 409073"/>
              <a:gd name="connsiteY831" fmla="*/ 487760 h 537270"/>
              <a:gd name="connsiteX832" fmla="*/ 222163 w 409073"/>
              <a:gd name="connsiteY832" fmla="*/ 489024 h 537270"/>
              <a:gd name="connsiteX833" fmla="*/ 220840 w 409073"/>
              <a:gd name="connsiteY833" fmla="*/ 490708 h 537270"/>
              <a:gd name="connsiteX834" fmla="*/ 219336 w 409073"/>
              <a:gd name="connsiteY834" fmla="*/ 492814 h 537270"/>
              <a:gd name="connsiteX835" fmla="*/ 218854 w 409073"/>
              <a:gd name="connsiteY835" fmla="*/ 493595 h 537270"/>
              <a:gd name="connsiteX836" fmla="*/ 216809 w 409073"/>
              <a:gd name="connsiteY836" fmla="*/ 495821 h 537270"/>
              <a:gd name="connsiteX837" fmla="*/ 215726 w 409073"/>
              <a:gd name="connsiteY837" fmla="*/ 497385 h 537270"/>
              <a:gd name="connsiteX838" fmla="*/ 214523 w 409073"/>
              <a:gd name="connsiteY838" fmla="*/ 499551 h 537270"/>
              <a:gd name="connsiteX839" fmla="*/ 213861 w 409073"/>
              <a:gd name="connsiteY839" fmla="*/ 501657 h 537270"/>
              <a:gd name="connsiteX840" fmla="*/ 213681 w 409073"/>
              <a:gd name="connsiteY840" fmla="*/ 503582 h 537270"/>
              <a:gd name="connsiteX841" fmla="*/ 212478 w 409073"/>
              <a:gd name="connsiteY841" fmla="*/ 507191 h 537270"/>
              <a:gd name="connsiteX842" fmla="*/ 211275 w 409073"/>
              <a:gd name="connsiteY842" fmla="*/ 508876 h 537270"/>
              <a:gd name="connsiteX843" fmla="*/ 210733 w 409073"/>
              <a:gd name="connsiteY843" fmla="*/ 509718 h 537270"/>
              <a:gd name="connsiteX844" fmla="*/ 208026 w 409073"/>
              <a:gd name="connsiteY844" fmla="*/ 512425 h 537270"/>
              <a:gd name="connsiteX845" fmla="*/ 207304 w 409073"/>
              <a:gd name="connsiteY845" fmla="*/ 512425 h 537270"/>
              <a:gd name="connsiteX846" fmla="*/ 206943 w 409073"/>
              <a:gd name="connsiteY846" fmla="*/ 514109 h 537270"/>
              <a:gd name="connsiteX847" fmla="*/ 206402 w 409073"/>
              <a:gd name="connsiteY847" fmla="*/ 514711 h 537270"/>
              <a:gd name="connsiteX848" fmla="*/ 205620 w 409073"/>
              <a:gd name="connsiteY848" fmla="*/ 516095 h 537270"/>
              <a:gd name="connsiteX849" fmla="*/ 205018 w 409073"/>
              <a:gd name="connsiteY849" fmla="*/ 517298 h 537270"/>
              <a:gd name="connsiteX850" fmla="*/ 203815 w 409073"/>
              <a:gd name="connsiteY850" fmla="*/ 520847 h 537270"/>
              <a:gd name="connsiteX851" fmla="*/ 203574 w 409073"/>
              <a:gd name="connsiteY851" fmla="*/ 524456 h 537270"/>
              <a:gd name="connsiteX852" fmla="*/ 203935 w 409073"/>
              <a:gd name="connsiteY852" fmla="*/ 526502 h 537270"/>
              <a:gd name="connsiteX853" fmla="*/ 204356 w 409073"/>
              <a:gd name="connsiteY853" fmla="*/ 527585 h 53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</a:cxnLst>
            <a:rect l="l" t="t" r="r" b="b"/>
            <a:pathLst>
              <a:path w="409073" h="537270">
                <a:moveTo>
                  <a:pt x="204296" y="527525"/>
                </a:moveTo>
                <a:lnTo>
                  <a:pt x="205499" y="529510"/>
                </a:lnTo>
                <a:lnTo>
                  <a:pt x="206101" y="530232"/>
                </a:lnTo>
                <a:lnTo>
                  <a:pt x="210492" y="533420"/>
                </a:lnTo>
                <a:lnTo>
                  <a:pt x="212297" y="534322"/>
                </a:lnTo>
                <a:lnTo>
                  <a:pt x="209891" y="535586"/>
                </a:lnTo>
                <a:lnTo>
                  <a:pt x="207003" y="537270"/>
                </a:lnTo>
                <a:lnTo>
                  <a:pt x="204597" y="536849"/>
                </a:lnTo>
                <a:lnTo>
                  <a:pt x="203394" y="535826"/>
                </a:lnTo>
                <a:lnTo>
                  <a:pt x="202792" y="533300"/>
                </a:lnTo>
                <a:lnTo>
                  <a:pt x="201769" y="529871"/>
                </a:lnTo>
                <a:lnTo>
                  <a:pt x="199604" y="527886"/>
                </a:lnTo>
                <a:lnTo>
                  <a:pt x="198401" y="527284"/>
                </a:lnTo>
                <a:lnTo>
                  <a:pt x="195393" y="525058"/>
                </a:lnTo>
                <a:lnTo>
                  <a:pt x="192024" y="519523"/>
                </a:lnTo>
                <a:lnTo>
                  <a:pt x="191543" y="520847"/>
                </a:lnTo>
                <a:lnTo>
                  <a:pt x="187933" y="521027"/>
                </a:lnTo>
                <a:lnTo>
                  <a:pt x="185527" y="520967"/>
                </a:lnTo>
                <a:lnTo>
                  <a:pt x="184203" y="520907"/>
                </a:lnTo>
                <a:lnTo>
                  <a:pt x="184023" y="523193"/>
                </a:lnTo>
                <a:lnTo>
                  <a:pt x="185707" y="525539"/>
                </a:lnTo>
                <a:lnTo>
                  <a:pt x="189437" y="526743"/>
                </a:lnTo>
                <a:lnTo>
                  <a:pt x="192445" y="528848"/>
                </a:lnTo>
                <a:lnTo>
                  <a:pt x="192987" y="530352"/>
                </a:lnTo>
                <a:lnTo>
                  <a:pt x="192084" y="534082"/>
                </a:lnTo>
                <a:lnTo>
                  <a:pt x="190400" y="535706"/>
                </a:lnTo>
                <a:lnTo>
                  <a:pt x="188354" y="535345"/>
                </a:lnTo>
                <a:lnTo>
                  <a:pt x="184143" y="531856"/>
                </a:lnTo>
                <a:lnTo>
                  <a:pt x="181857" y="530773"/>
                </a:lnTo>
                <a:lnTo>
                  <a:pt x="177045" y="529389"/>
                </a:lnTo>
                <a:lnTo>
                  <a:pt x="174759" y="528006"/>
                </a:lnTo>
                <a:lnTo>
                  <a:pt x="173255" y="526382"/>
                </a:lnTo>
                <a:lnTo>
                  <a:pt x="173014" y="525058"/>
                </a:lnTo>
                <a:lnTo>
                  <a:pt x="173435" y="522893"/>
                </a:lnTo>
                <a:lnTo>
                  <a:pt x="173676" y="522050"/>
                </a:lnTo>
                <a:lnTo>
                  <a:pt x="173856" y="519885"/>
                </a:lnTo>
                <a:lnTo>
                  <a:pt x="173134" y="517478"/>
                </a:lnTo>
                <a:lnTo>
                  <a:pt x="172172" y="515854"/>
                </a:lnTo>
                <a:lnTo>
                  <a:pt x="170608" y="514591"/>
                </a:lnTo>
                <a:lnTo>
                  <a:pt x="167118" y="512305"/>
                </a:lnTo>
                <a:lnTo>
                  <a:pt x="165134" y="509898"/>
                </a:lnTo>
                <a:lnTo>
                  <a:pt x="163449" y="507552"/>
                </a:lnTo>
                <a:lnTo>
                  <a:pt x="162787" y="505807"/>
                </a:lnTo>
                <a:lnTo>
                  <a:pt x="161163" y="503461"/>
                </a:lnTo>
                <a:lnTo>
                  <a:pt x="159539" y="501055"/>
                </a:lnTo>
                <a:lnTo>
                  <a:pt x="158456" y="498950"/>
                </a:lnTo>
                <a:lnTo>
                  <a:pt x="157072" y="494859"/>
                </a:lnTo>
                <a:lnTo>
                  <a:pt x="157433" y="493054"/>
                </a:lnTo>
                <a:lnTo>
                  <a:pt x="158035" y="491069"/>
                </a:lnTo>
                <a:lnTo>
                  <a:pt x="158035" y="490708"/>
                </a:lnTo>
                <a:lnTo>
                  <a:pt x="157914" y="489986"/>
                </a:lnTo>
                <a:lnTo>
                  <a:pt x="157072" y="489204"/>
                </a:lnTo>
                <a:lnTo>
                  <a:pt x="155869" y="489024"/>
                </a:lnTo>
                <a:lnTo>
                  <a:pt x="153884" y="489505"/>
                </a:lnTo>
                <a:lnTo>
                  <a:pt x="153042" y="489685"/>
                </a:lnTo>
                <a:lnTo>
                  <a:pt x="152019" y="488482"/>
                </a:lnTo>
                <a:lnTo>
                  <a:pt x="150936" y="487520"/>
                </a:lnTo>
                <a:lnTo>
                  <a:pt x="148650" y="484873"/>
                </a:lnTo>
                <a:lnTo>
                  <a:pt x="148048" y="483609"/>
                </a:lnTo>
                <a:lnTo>
                  <a:pt x="148289" y="481805"/>
                </a:lnTo>
                <a:lnTo>
                  <a:pt x="148289" y="480962"/>
                </a:lnTo>
                <a:lnTo>
                  <a:pt x="148349" y="479278"/>
                </a:lnTo>
                <a:lnTo>
                  <a:pt x="148530" y="478797"/>
                </a:lnTo>
                <a:lnTo>
                  <a:pt x="148891" y="477774"/>
                </a:lnTo>
                <a:lnTo>
                  <a:pt x="150395" y="476210"/>
                </a:lnTo>
                <a:lnTo>
                  <a:pt x="151117" y="474465"/>
                </a:lnTo>
                <a:lnTo>
                  <a:pt x="152019" y="473563"/>
                </a:lnTo>
                <a:lnTo>
                  <a:pt x="153403" y="472961"/>
                </a:lnTo>
                <a:lnTo>
                  <a:pt x="156832" y="472239"/>
                </a:lnTo>
                <a:lnTo>
                  <a:pt x="158937" y="471036"/>
                </a:lnTo>
                <a:lnTo>
                  <a:pt x="159479" y="470194"/>
                </a:lnTo>
                <a:lnTo>
                  <a:pt x="159779" y="468690"/>
                </a:lnTo>
                <a:lnTo>
                  <a:pt x="160321" y="462554"/>
                </a:lnTo>
                <a:lnTo>
                  <a:pt x="160080" y="461351"/>
                </a:lnTo>
                <a:lnTo>
                  <a:pt x="158877" y="458644"/>
                </a:lnTo>
                <a:lnTo>
                  <a:pt x="157373" y="455455"/>
                </a:lnTo>
                <a:lnTo>
                  <a:pt x="155689" y="452688"/>
                </a:lnTo>
                <a:lnTo>
                  <a:pt x="152440" y="449680"/>
                </a:lnTo>
                <a:lnTo>
                  <a:pt x="149733" y="446913"/>
                </a:lnTo>
                <a:lnTo>
                  <a:pt x="147688" y="444326"/>
                </a:lnTo>
                <a:lnTo>
                  <a:pt x="145823" y="440235"/>
                </a:lnTo>
                <a:lnTo>
                  <a:pt x="142755" y="436205"/>
                </a:lnTo>
                <a:lnTo>
                  <a:pt x="142153" y="434280"/>
                </a:lnTo>
                <a:lnTo>
                  <a:pt x="141311" y="431031"/>
                </a:lnTo>
                <a:lnTo>
                  <a:pt x="141070" y="428023"/>
                </a:lnTo>
                <a:lnTo>
                  <a:pt x="142033" y="426820"/>
                </a:lnTo>
                <a:lnTo>
                  <a:pt x="143296" y="427061"/>
                </a:lnTo>
                <a:lnTo>
                  <a:pt x="145101" y="427362"/>
                </a:lnTo>
                <a:lnTo>
                  <a:pt x="146905" y="426580"/>
                </a:lnTo>
                <a:lnTo>
                  <a:pt x="147567" y="425136"/>
                </a:lnTo>
                <a:lnTo>
                  <a:pt x="146966" y="423572"/>
                </a:lnTo>
                <a:lnTo>
                  <a:pt x="144559" y="421165"/>
                </a:lnTo>
                <a:lnTo>
                  <a:pt x="143958" y="420805"/>
                </a:lnTo>
                <a:lnTo>
                  <a:pt x="143356" y="420022"/>
                </a:lnTo>
                <a:lnTo>
                  <a:pt x="142935" y="419662"/>
                </a:lnTo>
                <a:lnTo>
                  <a:pt x="140649" y="417075"/>
                </a:lnTo>
                <a:lnTo>
                  <a:pt x="139807" y="411119"/>
                </a:lnTo>
                <a:lnTo>
                  <a:pt x="140228" y="408532"/>
                </a:lnTo>
                <a:lnTo>
                  <a:pt x="139627" y="406908"/>
                </a:lnTo>
                <a:lnTo>
                  <a:pt x="138784" y="406006"/>
                </a:lnTo>
                <a:lnTo>
                  <a:pt x="135776" y="405163"/>
                </a:lnTo>
                <a:lnTo>
                  <a:pt x="130482" y="404321"/>
                </a:lnTo>
                <a:lnTo>
                  <a:pt x="129219" y="403780"/>
                </a:lnTo>
                <a:lnTo>
                  <a:pt x="128618" y="403238"/>
                </a:lnTo>
                <a:lnTo>
                  <a:pt x="127655" y="401915"/>
                </a:lnTo>
                <a:lnTo>
                  <a:pt x="127475" y="401494"/>
                </a:lnTo>
                <a:lnTo>
                  <a:pt x="127053" y="401133"/>
                </a:lnTo>
                <a:lnTo>
                  <a:pt x="126933" y="400832"/>
                </a:lnTo>
                <a:lnTo>
                  <a:pt x="126813" y="400471"/>
                </a:lnTo>
                <a:lnTo>
                  <a:pt x="126211" y="399870"/>
                </a:lnTo>
                <a:lnTo>
                  <a:pt x="124948" y="399268"/>
                </a:lnTo>
                <a:lnTo>
                  <a:pt x="124106" y="399087"/>
                </a:lnTo>
                <a:lnTo>
                  <a:pt x="123504" y="398666"/>
                </a:lnTo>
                <a:lnTo>
                  <a:pt x="123083" y="397403"/>
                </a:lnTo>
                <a:lnTo>
                  <a:pt x="120857" y="398426"/>
                </a:lnTo>
                <a:lnTo>
                  <a:pt x="118451" y="398727"/>
                </a:lnTo>
                <a:lnTo>
                  <a:pt x="116044" y="397704"/>
                </a:lnTo>
                <a:lnTo>
                  <a:pt x="115744" y="397102"/>
                </a:lnTo>
                <a:lnTo>
                  <a:pt x="115864" y="394576"/>
                </a:lnTo>
                <a:lnTo>
                  <a:pt x="116165" y="392831"/>
                </a:lnTo>
                <a:lnTo>
                  <a:pt x="115984" y="391207"/>
                </a:lnTo>
                <a:lnTo>
                  <a:pt x="114240" y="388680"/>
                </a:lnTo>
                <a:lnTo>
                  <a:pt x="113037" y="387898"/>
                </a:lnTo>
                <a:lnTo>
                  <a:pt x="109427" y="386214"/>
                </a:lnTo>
                <a:lnTo>
                  <a:pt x="108405" y="385672"/>
                </a:lnTo>
                <a:lnTo>
                  <a:pt x="105096" y="383386"/>
                </a:lnTo>
                <a:lnTo>
                  <a:pt x="102870" y="380980"/>
                </a:lnTo>
                <a:lnTo>
                  <a:pt x="101727" y="381160"/>
                </a:lnTo>
                <a:lnTo>
                  <a:pt x="100825" y="381401"/>
                </a:lnTo>
                <a:lnTo>
                  <a:pt x="99080" y="380559"/>
                </a:lnTo>
                <a:lnTo>
                  <a:pt x="96553" y="380258"/>
                </a:lnTo>
                <a:lnTo>
                  <a:pt x="95952" y="380860"/>
                </a:lnTo>
                <a:lnTo>
                  <a:pt x="94087" y="379055"/>
                </a:lnTo>
                <a:lnTo>
                  <a:pt x="93485" y="375445"/>
                </a:lnTo>
                <a:lnTo>
                  <a:pt x="91199" y="374543"/>
                </a:lnTo>
                <a:lnTo>
                  <a:pt x="86507" y="371655"/>
                </a:lnTo>
                <a:lnTo>
                  <a:pt x="86206" y="371655"/>
                </a:lnTo>
                <a:lnTo>
                  <a:pt x="85725" y="371956"/>
                </a:lnTo>
                <a:lnTo>
                  <a:pt x="85424" y="372077"/>
                </a:lnTo>
                <a:lnTo>
                  <a:pt x="85244" y="372137"/>
                </a:lnTo>
                <a:lnTo>
                  <a:pt x="84702" y="372859"/>
                </a:lnTo>
                <a:lnTo>
                  <a:pt x="84522" y="373099"/>
                </a:lnTo>
                <a:lnTo>
                  <a:pt x="84221" y="373220"/>
                </a:lnTo>
                <a:lnTo>
                  <a:pt x="83920" y="373400"/>
                </a:lnTo>
                <a:lnTo>
                  <a:pt x="83439" y="374002"/>
                </a:lnTo>
                <a:lnTo>
                  <a:pt x="82838" y="375085"/>
                </a:lnTo>
                <a:lnTo>
                  <a:pt x="82116" y="376408"/>
                </a:lnTo>
                <a:lnTo>
                  <a:pt x="81574" y="377010"/>
                </a:lnTo>
                <a:lnTo>
                  <a:pt x="81033" y="377611"/>
                </a:lnTo>
                <a:lnTo>
                  <a:pt x="80311" y="378213"/>
                </a:lnTo>
                <a:lnTo>
                  <a:pt x="78987" y="379115"/>
                </a:lnTo>
                <a:lnTo>
                  <a:pt x="78687" y="379356"/>
                </a:lnTo>
                <a:lnTo>
                  <a:pt x="78085" y="379536"/>
                </a:lnTo>
                <a:lnTo>
                  <a:pt x="76280" y="379656"/>
                </a:lnTo>
                <a:lnTo>
                  <a:pt x="75137" y="379536"/>
                </a:lnTo>
                <a:lnTo>
                  <a:pt x="74115" y="379235"/>
                </a:lnTo>
                <a:lnTo>
                  <a:pt x="73272" y="378995"/>
                </a:lnTo>
                <a:lnTo>
                  <a:pt x="73152" y="379235"/>
                </a:lnTo>
                <a:lnTo>
                  <a:pt x="73152" y="378995"/>
                </a:lnTo>
                <a:lnTo>
                  <a:pt x="71588" y="378273"/>
                </a:lnTo>
                <a:lnTo>
                  <a:pt x="71046" y="377912"/>
                </a:lnTo>
                <a:lnTo>
                  <a:pt x="70204" y="376588"/>
                </a:lnTo>
                <a:lnTo>
                  <a:pt x="69302" y="375145"/>
                </a:lnTo>
                <a:lnTo>
                  <a:pt x="68941" y="374543"/>
                </a:lnTo>
                <a:lnTo>
                  <a:pt x="68580" y="374302"/>
                </a:lnTo>
                <a:lnTo>
                  <a:pt x="66835" y="370573"/>
                </a:lnTo>
                <a:lnTo>
                  <a:pt x="66835" y="369490"/>
                </a:lnTo>
                <a:lnTo>
                  <a:pt x="68279" y="368287"/>
                </a:lnTo>
                <a:lnTo>
                  <a:pt x="68580" y="367264"/>
                </a:lnTo>
                <a:lnTo>
                  <a:pt x="68881" y="366963"/>
                </a:lnTo>
                <a:lnTo>
                  <a:pt x="70385" y="366843"/>
                </a:lnTo>
                <a:lnTo>
                  <a:pt x="72611" y="365038"/>
                </a:lnTo>
                <a:lnTo>
                  <a:pt x="73272" y="362692"/>
                </a:lnTo>
                <a:lnTo>
                  <a:pt x="71588" y="362872"/>
                </a:lnTo>
                <a:lnTo>
                  <a:pt x="70746" y="360887"/>
                </a:lnTo>
                <a:lnTo>
                  <a:pt x="67256" y="362512"/>
                </a:lnTo>
                <a:lnTo>
                  <a:pt x="64790" y="363233"/>
                </a:lnTo>
                <a:lnTo>
                  <a:pt x="63948" y="363414"/>
                </a:lnTo>
                <a:lnTo>
                  <a:pt x="62624" y="363293"/>
                </a:lnTo>
                <a:lnTo>
                  <a:pt x="60820" y="362151"/>
                </a:lnTo>
                <a:lnTo>
                  <a:pt x="56789" y="357759"/>
                </a:lnTo>
                <a:lnTo>
                  <a:pt x="55465" y="356977"/>
                </a:lnTo>
                <a:lnTo>
                  <a:pt x="53661" y="356135"/>
                </a:lnTo>
                <a:lnTo>
                  <a:pt x="53420" y="355894"/>
                </a:lnTo>
                <a:lnTo>
                  <a:pt x="53360" y="355473"/>
                </a:lnTo>
                <a:lnTo>
                  <a:pt x="52759" y="354510"/>
                </a:lnTo>
                <a:lnTo>
                  <a:pt x="51495" y="354210"/>
                </a:lnTo>
                <a:lnTo>
                  <a:pt x="47886" y="354811"/>
                </a:lnTo>
                <a:lnTo>
                  <a:pt x="46683" y="354210"/>
                </a:lnTo>
                <a:lnTo>
                  <a:pt x="45118" y="353428"/>
                </a:lnTo>
                <a:lnTo>
                  <a:pt x="43133" y="352044"/>
                </a:lnTo>
                <a:lnTo>
                  <a:pt x="42411" y="351142"/>
                </a:lnTo>
                <a:lnTo>
                  <a:pt x="42231" y="350961"/>
                </a:lnTo>
                <a:lnTo>
                  <a:pt x="41870" y="350480"/>
                </a:lnTo>
                <a:lnTo>
                  <a:pt x="41689" y="348013"/>
                </a:lnTo>
                <a:lnTo>
                  <a:pt x="40787" y="346690"/>
                </a:lnTo>
                <a:lnTo>
                  <a:pt x="38381" y="345487"/>
                </a:lnTo>
                <a:lnTo>
                  <a:pt x="37358" y="345126"/>
                </a:lnTo>
                <a:lnTo>
                  <a:pt x="37238" y="345126"/>
                </a:lnTo>
                <a:lnTo>
                  <a:pt x="36035" y="344825"/>
                </a:lnTo>
                <a:lnTo>
                  <a:pt x="34651" y="346028"/>
                </a:lnTo>
                <a:lnTo>
                  <a:pt x="29778" y="343562"/>
                </a:lnTo>
                <a:lnTo>
                  <a:pt x="27552" y="342178"/>
                </a:lnTo>
                <a:lnTo>
                  <a:pt x="23341" y="338990"/>
                </a:lnTo>
                <a:lnTo>
                  <a:pt x="21958" y="336704"/>
                </a:lnTo>
                <a:lnTo>
                  <a:pt x="17747" y="330929"/>
                </a:lnTo>
                <a:lnTo>
                  <a:pt x="15160" y="328763"/>
                </a:lnTo>
                <a:lnTo>
                  <a:pt x="13656" y="327981"/>
                </a:lnTo>
                <a:lnTo>
                  <a:pt x="11069" y="327560"/>
                </a:lnTo>
                <a:lnTo>
                  <a:pt x="8362" y="325755"/>
                </a:lnTo>
                <a:lnTo>
                  <a:pt x="4993" y="321664"/>
                </a:lnTo>
                <a:lnTo>
                  <a:pt x="4572" y="320942"/>
                </a:lnTo>
                <a:lnTo>
                  <a:pt x="3369" y="318356"/>
                </a:lnTo>
                <a:lnTo>
                  <a:pt x="2286" y="314445"/>
                </a:lnTo>
                <a:lnTo>
                  <a:pt x="1805" y="312641"/>
                </a:lnTo>
                <a:lnTo>
                  <a:pt x="1203" y="310355"/>
                </a:lnTo>
                <a:lnTo>
                  <a:pt x="782" y="308550"/>
                </a:lnTo>
                <a:lnTo>
                  <a:pt x="421" y="305362"/>
                </a:lnTo>
                <a:lnTo>
                  <a:pt x="0" y="299105"/>
                </a:lnTo>
                <a:lnTo>
                  <a:pt x="1384" y="294293"/>
                </a:lnTo>
                <a:lnTo>
                  <a:pt x="1624" y="293691"/>
                </a:lnTo>
                <a:lnTo>
                  <a:pt x="1744" y="292427"/>
                </a:lnTo>
                <a:lnTo>
                  <a:pt x="2226" y="290442"/>
                </a:lnTo>
                <a:lnTo>
                  <a:pt x="3128" y="288217"/>
                </a:lnTo>
                <a:lnTo>
                  <a:pt x="5173" y="285509"/>
                </a:lnTo>
                <a:lnTo>
                  <a:pt x="7038" y="282501"/>
                </a:lnTo>
                <a:lnTo>
                  <a:pt x="8903" y="280576"/>
                </a:lnTo>
                <a:lnTo>
                  <a:pt x="9746" y="278772"/>
                </a:lnTo>
                <a:lnTo>
                  <a:pt x="10046" y="276426"/>
                </a:lnTo>
                <a:lnTo>
                  <a:pt x="10227" y="275222"/>
                </a:lnTo>
                <a:lnTo>
                  <a:pt x="10287" y="274140"/>
                </a:lnTo>
                <a:lnTo>
                  <a:pt x="10528" y="271372"/>
                </a:lnTo>
                <a:lnTo>
                  <a:pt x="10648" y="269207"/>
                </a:lnTo>
                <a:lnTo>
                  <a:pt x="11671" y="262469"/>
                </a:lnTo>
                <a:lnTo>
                  <a:pt x="11671" y="261747"/>
                </a:lnTo>
                <a:lnTo>
                  <a:pt x="19010" y="267823"/>
                </a:lnTo>
                <a:lnTo>
                  <a:pt x="20213" y="264334"/>
                </a:lnTo>
                <a:lnTo>
                  <a:pt x="20815" y="263612"/>
                </a:lnTo>
                <a:lnTo>
                  <a:pt x="21115" y="261567"/>
                </a:lnTo>
                <a:lnTo>
                  <a:pt x="21717" y="261687"/>
                </a:lnTo>
                <a:lnTo>
                  <a:pt x="23041" y="258799"/>
                </a:lnTo>
                <a:lnTo>
                  <a:pt x="28876" y="258198"/>
                </a:lnTo>
                <a:lnTo>
                  <a:pt x="33929" y="254167"/>
                </a:lnTo>
                <a:lnTo>
                  <a:pt x="34831" y="252723"/>
                </a:lnTo>
                <a:lnTo>
                  <a:pt x="38140" y="253084"/>
                </a:lnTo>
                <a:lnTo>
                  <a:pt x="43675" y="256212"/>
                </a:lnTo>
                <a:lnTo>
                  <a:pt x="44637" y="255370"/>
                </a:lnTo>
                <a:lnTo>
                  <a:pt x="45660" y="265056"/>
                </a:lnTo>
                <a:lnTo>
                  <a:pt x="59556" y="263552"/>
                </a:lnTo>
                <a:lnTo>
                  <a:pt x="60398" y="262348"/>
                </a:lnTo>
                <a:lnTo>
                  <a:pt x="61060" y="259341"/>
                </a:lnTo>
                <a:lnTo>
                  <a:pt x="59556" y="246888"/>
                </a:lnTo>
                <a:lnTo>
                  <a:pt x="63527" y="246467"/>
                </a:lnTo>
                <a:lnTo>
                  <a:pt x="63166" y="243940"/>
                </a:lnTo>
                <a:lnTo>
                  <a:pt x="61722" y="243760"/>
                </a:lnTo>
                <a:lnTo>
                  <a:pt x="61241" y="242557"/>
                </a:lnTo>
                <a:lnTo>
                  <a:pt x="58534" y="242557"/>
                </a:lnTo>
                <a:lnTo>
                  <a:pt x="54924" y="242075"/>
                </a:lnTo>
                <a:lnTo>
                  <a:pt x="49871" y="241714"/>
                </a:lnTo>
                <a:lnTo>
                  <a:pt x="48969" y="239549"/>
                </a:lnTo>
                <a:lnTo>
                  <a:pt x="48006" y="239549"/>
                </a:lnTo>
                <a:lnTo>
                  <a:pt x="47404" y="238105"/>
                </a:lnTo>
                <a:lnTo>
                  <a:pt x="46803" y="233713"/>
                </a:lnTo>
                <a:lnTo>
                  <a:pt x="48547" y="232751"/>
                </a:lnTo>
                <a:lnTo>
                  <a:pt x="49751" y="231066"/>
                </a:lnTo>
                <a:lnTo>
                  <a:pt x="54924" y="230465"/>
                </a:lnTo>
                <a:lnTo>
                  <a:pt x="73693" y="228780"/>
                </a:lnTo>
                <a:lnTo>
                  <a:pt x="87289" y="227397"/>
                </a:lnTo>
                <a:lnTo>
                  <a:pt x="106299" y="224990"/>
                </a:lnTo>
                <a:lnTo>
                  <a:pt x="104013" y="208447"/>
                </a:lnTo>
                <a:lnTo>
                  <a:pt x="120857" y="207003"/>
                </a:lnTo>
                <a:lnTo>
                  <a:pt x="137702" y="204898"/>
                </a:lnTo>
                <a:lnTo>
                  <a:pt x="154546" y="202672"/>
                </a:lnTo>
                <a:lnTo>
                  <a:pt x="170908" y="201709"/>
                </a:lnTo>
                <a:lnTo>
                  <a:pt x="168923" y="185046"/>
                </a:lnTo>
                <a:lnTo>
                  <a:pt x="184023" y="183542"/>
                </a:lnTo>
                <a:lnTo>
                  <a:pt x="200386" y="181196"/>
                </a:lnTo>
                <a:lnTo>
                  <a:pt x="216869" y="179150"/>
                </a:lnTo>
                <a:lnTo>
                  <a:pt x="233052" y="176744"/>
                </a:lnTo>
                <a:lnTo>
                  <a:pt x="231247" y="159900"/>
                </a:lnTo>
                <a:lnTo>
                  <a:pt x="214824" y="162547"/>
                </a:lnTo>
                <a:lnTo>
                  <a:pt x="213921" y="154245"/>
                </a:lnTo>
                <a:lnTo>
                  <a:pt x="207845" y="104795"/>
                </a:lnTo>
                <a:lnTo>
                  <a:pt x="226615" y="102509"/>
                </a:lnTo>
                <a:lnTo>
                  <a:pt x="241895" y="100584"/>
                </a:lnTo>
                <a:lnTo>
                  <a:pt x="256092" y="98839"/>
                </a:lnTo>
                <a:lnTo>
                  <a:pt x="252843" y="74175"/>
                </a:lnTo>
                <a:lnTo>
                  <a:pt x="250859" y="57631"/>
                </a:lnTo>
                <a:lnTo>
                  <a:pt x="266800" y="55646"/>
                </a:lnTo>
                <a:lnTo>
                  <a:pt x="265838" y="47705"/>
                </a:lnTo>
                <a:lnTo>
                  <a:pt x="267943" y="48187"/>
                </a:lnTo>
                <a:lnTo>
                  <a:pt x="267763" y="46983"/>
                </a:lnTo>
                <a:lnTo>
                  <a:pt x="269207" y="46683"/>
                </a:lnTo>
                <a:lnTo>
                  <a:pt x="268906" y="45299"/>
                </a:lnTo>
                <a:lnTo>
                  <a:pt x="281539" y="43675"/>
                </a:lnTo>
                <a:lnTo>
                  <a:pt x="282863" y="53300"/>
                </a:lnTo>
                <a:lnTo>
                  <a:pt x="293390" y="51856"/>
                </a:lnTo>
                <a:lnTo>
                  <a:pt x="293330" y="49450"/>
                </a:lnTo>
                <a:lnTo>
                  <a:pt x="294413" y="47044"/>
                </a:lnTo>
                <a:lnTo>
                  <a:pt x="293210" y="39343"/>
                </a:lnTo>
                <a:lnTo>
                  <a:pt x="296518" y="37599"/>
                </a:lnTo>
                <a:lnTo>
                  <a:pt x="296338" y="36155"/>
                </a:lnTo>
                <a:lnTo>
                  <a:pt x="298744" y="35794"/>
                </a:lnTo>
                <a:lnTo>
                  <a:pt x="298443" y="34290"/>
                </a:lnTo>
                <a:lnTo>
                  <a:pt x="296157" y="34711"/>
                </a:lnTo>
                <a:lnTo>
                  <a:pt x="292969" y="9746"/>
                </a:lnTo>
                <a:lnTo>
                  <a:pt x="303797" y="8242"/>
                </a:lnTo>
                <a:lnTo>
                  <a:pt x="303076" y="2827"/>
                </a:lnTo>
                <a:lnTo>
                  <a:pt x="308490" y="2045"/>
                </a:lnTo>
                <a:lnTo>
                  <a:pt x="308309" y="1384"/>
                </a:lnTo>
                <a:lnTo>
                  <a:pt x="316852" y="0"/>
                </a:lnTo>
                <a:lnTo>
                  <a:pt x="318897" y="13957"/>
                </a:lnTo>
                <a:lnTo>
                  <a:pt x="321544" y="30440"/>
                </a:lnTo>
                <a:lnTo>
                  <a:pt x="323048" y="38621"/>
                </a:lnTo>
                <a:lnTo>
                  <a:pt x="331049" y="37418"/>
                </a:lnTo>
                <a:lnTo>
                  <a:pt x="348916" y="34290"/>
                </a:lnTo>
                <a:lnTo>
                  <a:pt x="362030" y="32124"/>
                </a:lnTo>
                <a:lnTo>
                  <a:pt x="362030" y="34230"/>
                </a:lnTo>
                <a:lnTo>
                  <a:pt x="374663" y="32425"/>
                </a:lnTo>
                <a:lnTo>
                  <a:pt x="384650" y="30981"/>
                </a:lnTo>
                <a:lnTo>
                  <a:pt x="384830" y="32485"/>
                </a:lnTo>
                <a:lnTo>
                  <a:pt x="385371" y="36275"/>
                </a:lnTo>
                <a:lnTo>
                  <a:pt x="385672" y="38501"/>
                </a:lnTo>
                <a:lnTo>
                  <a:pt x="385672" y="38922"/>
                </a:lnTo>
                <a:lnTo>
                  <a:pt x="386514" y="44637"/>
                </a:lnTo>
                <a:lnTo>
                  <a:pt x="387417" y="51014"/>
                </a:lnTo>
                <a:lnTo>
                  <a:pt x="388018" y="55285"/>
                </a:lnTo>
                <a:lnTo>
                  <a:pt x="387898" y="55466"/>
                </a:lnTo>
                <a:lnTo>
                  <a:pt x="385853" y="54984"/>
                </a:lnTo>
                <a:lnTo>
                  <a:pt x="385492" y="55887"/>
                </a:lnTo>
                <a:lnTo>
                  <a:pt x="385371" y="56669"/>
                </a:lnTo>
                <a:lnTo>
                  <a:pt x="384469" y="57631"/>
                </a:lnTo>
                <a:lnTo>
                  <a:pt x="381461" y="57812"/>
                </a:lnTo>
                <a:lnTo>
                  <a:pt x="380078" y="59256"/>
                </a:lnTo>
                <a:lnTo>
                  <a:pt x="379837" y="59977"/>
                </a:lnTo>
                <a:lnTo>
                  <a:pt x="378273" y="63948"/>
                </a:lnTo>
                <a:lnTo>
                  <a:pt x="376288" y="64910"/>
                </a:lnTo>
                <a:lnTo>
                  <a:pt x="376649" y="65993"/>
                </a:lnTo>
                <a:lnTo>
                  <a:pt x="378574" y="65392"/>
                </a:lnTo>
                <a:lnTo>
                  <a:pt x="379717" y="65873"/>
                </a:lnTo>
                <a:lnTo>
                  <a:pt x="379596" y="67136"/>
                </a:lnTo>
                <a:lnTo>
                  <a:pt x="378453" y="68580"/>
                </a:lnTo>
                <a:lnTo>
                  <a:pt x="378694" y="70084"/>
                </a:lnTo>
                <a:lnTo>
                  <a:pt x="379897" y="70806"/>
                </a:lnTo>
                <a:lnTo>
                  <a:pt x="379596" y="73393"/>
                </a:lnTo>
                <a:lnTo>
                  <a:pt x="381882" y="75799"/>
                </a:lnTo>
                <a:lnTo>
                  <a:pt x="383386" y="73994"/>
                </a:lnTo>
                <a:lnTo>
                  <a:pt x="384289" y="73934"/>
                </a:lnTo>
                <a:lnTo>
                  <a:pt x="384830" y="75197"/>
                </a:lnTo>
                <a:lnTo>
                  <a:pt x="383868" y="76100"/>
                </a:lnTo>
                <a:lnTo>
                  <a:pt x="385071" y="79709"/>
                </a:lnTo>
                <a:lnTo>
                  <a:pt x="385071" y="82236"/>
                </a:lnTo>
                <a:lnTo>
                  <a:pt x="384048" y="84462"/>
                </a:lnTo>
                <a:lnTo>
                  <a:pt x="381822" y="86567"/>
                </a:lnTo>
                <a:lnTo>
                  <a:pt x="381702" y="87530"/>
                </a:lnTo>
                <a:lnTo>
                  <a:pt x="379717" y="87770"/>
                </a:lnTo>
                <a:lnTo>
                  <a:pt x="379476" y="88252"/>
                </a:lnTo>
                <a:lnTo>
                  <a:pt x="379957" y="90177"/>
                </a:lnTo>
                <a:lnTo>
                  <a:pt x="379957" y="90778"/>
                </a:lnTo>
                <a:lnTo>
                  <a:pt x="377431" y="91560"/>
                </a:lnTo>
                <a:lnTo>
                  <a:pt x="376949" y="92703"/>
                </a:lnTo>
                <a:lnTo>
                  <a:pt x="378874" y="93305"/>
                </a:lnTo>
                <a:lnTo>
                  <a:pt x="379235" y="93906"/>
                </a:lnTo>
                <a:lnTo>
                  <a:pt x="378694" y="94328"/>
                </a:lnTo>
                <a:lnTo>
                  <a:pt x="377130" y="93726"/>
                </a:lnTo>
                <a:lnTo>
                  <a:pt x="375927" y="95170"/>
                </a:lnTo>
                <a:lnTo>
                  <a:pt x="375265" y="97576"/>
                </a:lnTo>
                <a:lnTo>
                  <a:pt x="375265" y="98178"/>
                </a:lnTo>
                <a:lnTo>
                  <a:pt x="377671" y="99140"/>
                </a:lnTo>
                <a:lnTo>
                  <a:pt x="377912" y="100343"/>
                </a:lnTo>
                <a:lnTo>
                  <a:pt x="379115" y="100223"/>
                </a:lnTo>
                <a:lnTo>
                  <a:pt x="378393" y="101847"/>
                </a:lnTo>
                <a:lnTo>
                  <a:pt x="376829" y="101727"/>
                </a:lnTo>
                <a:lnTo>
                  <a:pt x="376348" y="102509"/>
                </a:lnTo>
                <a:lnTo>
                  <a:pt x="376528" y="103111"/>
                </a:lnTo>
                <a:lnTo>
                  <a:pt x="377431" y="103893"/>
                </a:lnTo>
                <a:lnTo>
                  <a:pt x="378874" y="103411"/>
                </a:lnTo>
                <a:lnTo>
                  <a:pt x="381882" y="103291"/>
                </a:lnTo>
                <a:lnTo>
                  <a:pt x="382544" y="103893"/>
                </a:lnTo>
                <a:lnTo>
                  <a:pt x="382123" y="106720"/>
                </a:lnTo>
                <a:lnTo>
                  <a:pt x="382845" y="107322"/>
                </a:lnTo>
                <a:lnTo>
                  <a:pt x="383025" y="107442"/>
                </a:lnTo>
                <a:lnTo>
                  <a:pt x="384228" y="107502"/>
                </a:lnTo>
                <a:lnTo>
                  <a:pt x="385732" y="107502"/>
                </a:lnTo>
                <a:lnTo>
                  <a:pt x="386575" y="108705"/>
                </a:lnTo>
                <a:lnTo>
                  <a:pt x="387537" y="109187"/>
                </a:lnTo>
                <a:lnTo>
                  <a:pt x="389703" y="111292"/>
                </a:lnTo>
                <a:lnTo>
                  <a:pt x="389944" y="112555"/>
                </a:lnTo>
                <a:lnTo>
                  <a:pt x="389041" y="114360"/>
                </a:lnTo>
                <a:lnTo>
                  <a:pt x="391147" y="118331"/>
                </a:lnTo>
                <a:lnTo>
                  <a:pt x="390966" y="119714"/>
                </a:lnTo>
                <a:lnTo>
                  <a:pt x="390846" y="120436"/>
                </a:lnTo>
                <a:lnTo>
                  <a:pt x="390304" y="121639"/>
                </a:lnTo>
                <a:lnTo>
                  <a:pt x="390244" y="121940"/>
                </a:lnTo>
                <a:lnTo>
                  <a:pt x="390365" y="122361"/>
                </a:lnTo>
                <a:lnTo>
                  <a:pt x="390545" y="122662"/>
                </a:lnTo>
                <a:lnTo>
                  <a:pt x="390966" y="122843"/>
                </a:lnTo>
                <a:lnTo>
                  <a:pt x="391808" y="123203"/>
                </a:lnTo>
                <a:lnTo>
                  <a:pt x="392169" y="123324"/>
                </a:lnTo>
                <a:lnTo>
                  <a:pt x="392590" y="123023"/>
                </a:lnTo>
                <a:lnTo>
                  <a:pt x="392951" y="123023"/>
                </a:lnTo>
                <a:lnTo>
                  <a:pt x="393132" y="123324"/>
                </a:lnTo>
                <a:lnTo>
                  <a:pt x="393132" y="123564"/>
                </a:lnTo>
                <a:lnTo>
                  <a:pt x="393071" y="123925"/>
                </a:lnTo>
                <a:lnTo>
                  <a:pt x="392590" y="124166"/>
                </a:lnTo>
                <a:lnTo>
                  <a:pt x="391989" y="123985"/>
                </a:lnTo>
                <a:lnTo>
                  <a:pt x="391147" y="123685"/>
                </a:lnTo>
                <a:lnTo>
                  <a:pt x="390786" y="123805"/>
                </a:lnTo>
                <a:lnTo>
                  <a:pt x="390726" y="124046"/>
                </a:lnTo>
                <a:lnTo>
                  <a:pt x="390726" y="124346"/>
                </a:lnTo>
                <a:lnTo>
                  <a:pt x="391026" y="124707"/>
                </a:lnTo>
                <a:lnTo>
                  <a:pt x="391447" y="124888"/>
                </a:lnTo>
                <a:lnTo>
                  <a:pt x="392831" y="125128"/>
                </a:lnTo>
                <a:lnTo>
                  <a:pt x="393553" y="125429"/>
                </a:lnTo>
                <a:lnTo>
                  <a:pt x="393854" y="125429"/>
                </a:lnTo>
                <a:lnTo>
                  <a:pt x="395298" y="125670"/>
                </a:lnTo>
                <a:lnTo>
                  <a:pt x="396982" y="126151"/>
                </a:lnTo>
                <a:lnTo>
                  <a:pt x="398125" y="126572"/>
                </a:lnTo>
                <a:lnTo>
                  <a:pt x="399629" y="128557"/>
                </a:lnTo>
                <a:lnTo>
                  <a:pt x="400953" y="129279"/>
                </a:lnTo>
                <a:lnTo>
                  <a:pt x="400772" y="131265"/>
                </a:lnTo>
                <a:lnTo>
                  <a:pt x="400170" y="132047"/>
                </a:lnTo>
                <a:lnTo>
                  <a:pt x="401133" y="133671"/>
                </a:lnTo>
                <a:lnTo>
                  <a:pt x="400953" y="134633"/>
                </a:lnTo>
                <a:lnTo>
                  <a:pt x="400953" y="135836"/>
                </a:lnTo>
                <a:lnTo>
                  <a:pt x="399869" y="136438"/>
                </a:lnTo>
                <a:lnTo>
                  <a:pt x="400050" y="138363"/>
                </a:lnTo>
                <a:lnTo>
                  <a:pt x="401674" y="139506"/>
                </a:lnTo>
                <a:lnTo>
                  <a:pt x="400772" y="139626"/>
                </a:lnTo>
                <a:lnTo>
                  <a:pt x="399569" y="139987"/>
                </a:lnTo>
                <a:lnTo>
                  <a:pt x="399208" y="141191"/>
                </a:lnTo>
                <a:lnTo>
                  <a:pt x="398004" y="141431"/>
                </a:lnTo>
                <a:lnTo>
                  <a:pt x="398306" y="142574"/>
                </a:lnTo>
                <a:lnTo>
                  <a:pt x="399268" y="143176"/>
                </a:lnTo>
                <a:lnTo>
                  <a:pt x="399629" y="144620"/>
                </a:lnTo>
                <a:lnTo>
                  <a:pt x="398185" y="145101"/>
                </a:lnTo>
                <a:lnTo>
                  <a:pt x="398847" y="147387"/>
                </a:lnTo>
                <a:lnTo>
                  <a:pt x="397824" y="148109"/>
                </a:lnTo>
                <a:lnTo>
                  <a:pt x="400170" y="149071"/>
                </a:lnTo>
                <a:lnTo>
                  <a:pt x="401794" y="149552"/>
                </a:lnTo>
                <a:lnTo>
                  <a:pt x="402035" y="151778"/>
                </a:lnTo>
                <a:lnTo>
                  <a:pt x="403238" y="153884"/>
                </a:lnTo>
                <a:lnTo>
                  <a:pt x="402637" y="155508"/>
                </a:lnTo>
                <a:lnTo>
                  <a:pt x="405945" y="159539"/>
                </a:lnTo>
                <a:lnTo>
                  <a:pt x="407028" y="160140"/>
                </a:lnTo>
                <a:lnTo>
                  <a:pt x="408111" y="161825"/>
                </a:lnTo>
                <a:lnTo>
                  <a:pt x="407750" y="162908"/>
                </a:lnTo>
                <a:lnTo>
                  <a:pt x="405945" y="163810"/>
                </a:lnTo>
                <a:lnTo>
                  <a:pt x="405645" y="164592"/>
                </a:lnTo>
                <a:lnTo>
                  <a:pt x="407931" y="164351"/>
                </a:lnTo>
                <a:lnTo>
                  <a:pt x="408352" y="164772"/>
                </a:lnTo>
                <a:lnTo>
                  <a:pt x="408352" y="165133"/>
                </a:lnTo>
                <a:lnTo>
                  <a:pt x="408231" y="166457"/>
                </a:lnTo>
                <a:lnTo>
                  <a:pt x="407870" y="168562"/>
                </a:lnTo>
                <a:lnTo>
                  <a:pt x="409074" y="169766"/>
                </a:lnTo>
                <a:lnTo>
                  <a:pt x="407991" y="170969"/>
                </a:lnTo>
                <a:lnTo>
                  <a:pt x="407750" y="172413"/>
                </a:lnTo>
                <a:lnTo>
                  <a:pt x="406727" y="174638"/>
                </a:lnTo>
                <a:lnTo>
                  <a:pt x="406667" y="176443"/>
                </a:lnTo>
                <a:lnTo>
                  <a:pt x="406848" y="177947"/>
                </a:lnTo>
                <a:lnTo>
                  <a:pt x="406848" y="178308"/>
                </a:lnTo>
                <a:lnTo>
                  <a:pt x="406607" y="179150"/>
                </a:lnTo>
                <a:lnTo>
                  <a:pt x="405524" y="181075"/>
                </a:lnTo>
                <a:lnTo>
                  <a:pt x="404441" y="182278"/>
                </a:lnTo>
                <a:lnTo>
                  <a:pt x="401794" y="183241"/>
                </a:lnTo>
                <a:lnTo>
                  <a:pt x="400170" y="183722"/>
                </a:lnTo>
                <a:lnTo>
                  <a:pt x="397704" y="184865"/>
                </a:lnTo>
                <a:lnTo>
                  <a:pt x="396441" y="186068"/>
                </a:lnTo>
                <a:lnTo>
                  <a:pt x="395478" y="190039"/>
                </a:lnTo>
                <a:lnTo>
                  <a:pt x="394094" y="190761"/>
                </a:lnTo>
                <a:lnTo>
                  <a:pt x="394155" y="192866"/>
                </a:lnTo>
                <a:lnTo>
                  <a:pt x="394756" y="193769"/>
                </a:lnTo>
                <a:lnTo>
                  <a:pt x="394034" y="195272"/>
                </a:lnTo>
                <a:lnTo>
                  <a:pt x="394455" y="196355"/>
                </a:lnTo>
                <a:lnTo>
                  <a:pt x="393553" y="197559"/>
                </a:lnTo>
                <a:lnTo>
                  <a:pt x="393854" y="198521"/>
                </a:lnTo>
                <a:lnTo>
                  <a:pt x="394455" y="199664"/>
                </a:lnTo>
                <a:lnTo>
                  <a:pt x="396380" y="199965"/>
                </a:lnTo>
                <a:lnTo>
                  <a:pt x="394997" y="201469"/>
                </a:lnTo>
                <a:lnTo>
                  <a:pt x="393312" y="200627"/>
                </a:lnTo>
                <a:lnTo>
                  <a:pt x="392230" y="200807"/>
                </a:lnTo>
                <a:lnTo>
                  <a:pt x="392109" y="201108"/>
                </a:lnTo>
                <a:lnTo>
                  <a:pt x="392410" y="202552"/>
                </a:lnTo>
                <a:lnTo>
                  <a:pt x="392891" y="203394"/>
                </a:lnTo>
                <a:lnTo>
                  <a:pt x="391327" y="204958"/>
                </a:lnTo>
                <a:lnTo>
                  <a:pt x="390966" y="206041"/>
                </a:lnTo>
                <a:lnTo>
                  <a:pt x="391387" y="207845"/>
                </a:lnTo>
                <a:lnTo>
                  <a:pt x="389944" y="208868"/>
                </a:lnTo>
                <a:lnTo>
                  <a:pt x="389041" y="210192"/>
                </a:lnTo>
                <a:lnTo>
                  <a:pt x="391929" y="214463"/>
                </a:lnTo>
                <a:lnTo>
                  <a:pt x="393252" y="215365"/>
                </a:lnTo>
                <a:lnTo>
                  <a:pt x="393493" y="216147"/>
                </a:lnTo>
                <a:lnTo>
                  <a:pt x="392651" y="217711"/>
                </a:lnTo>
                <a:lnTo>
                  <a:pt x="391688" y="218193"/>
                </a:lnTo>
                <a:lnTo>
                  <a:pt x="390064" y="217411"/>
                </a:lnTo>
                <a:lnTo>
                  <a:pt x="388018" y="220539"/>
                </a:lnTo>
                <a:lnTo>
                  <a:pt x="384349" y="223426"/>
                </a:lnTo>
                <a:lnTo>
                  <a:pt x="381942" y="223667"/>
                </a:lnTo>
                <a:lnTo>
                  <a:pt x="380499" y="224028"/>
                </a:lnTo>
                <a:lnTo>
                  <a:pt x="379897" y="224569"/>
                </a:lnTo>
                <a:lnTo>
                  <a:pt x="379295" y="225773"/>
                </a:lnTo>
                <a:lnTo>
                  <a:pt x="378574" y="227577"/>
                </a:lnTo>
                <a:lnTo>
                  <a:pt x="378814" y="228780"/>
                </a:lnTo>
                <a:lnTo>
                  <a:pt x="381100" y="228780"/>
                </a:lnTo>
                <a:lnTo>
                  <a:pt x="382664" y="229563"/>
                </a:lnTo>
                <a:lnTo>
                  <a:pt x="382785" y="230766"/>
                </a:lnTo>
                <a:lnTo>
                  <a:pt x="381702" y="231728"/>
                </a:lnTo>
                <a:lnTo>
                  <a:pt x="381461" y="233894"/>
                </a:lnTo>
                <a:lnTo>
                  <a:pt x="381702" y="236661"/>
                </a:lnTo>
                <a:lnTo>
                  <a:pt x="380499" y="239669"/>
                </a:lnTo>
                <a:lnTo>
                  <a:pt x="379175" y="242196"/>
                </a:lnTo>
                <a:lnTo>
                  <a:pt x="378032" y="244482"/>
                </a:lnTo>
                <a:lnTo>
                  <a:pt x="377431" y="245504"/>
                </a:lnTo>
                <a:lnTo>
                  <a:pt x="373881" y="247369"/>
                </a:lnTo>
                <a:lnTo>
                  <a:pt x="373280" y="248392"/>
                </a:lnTo>
                <a:lnTo>
                  <a:pt x="371896" y="250738"/>
                </a:lnTo>
                <a:lnTo>
                  <a:pt x="371716" y="251279"/>
                </a:lnTo>
                <a:lnTo>
                  <a:pt x="370994" y="255130"/>
                </a:lnTo>
                <a:lnTo>
                  <a:pt x="371956" y="259882"/>
                </a:lnTo>
                <a:lnTo>
                  <a:pt x="371475" y="262710"/>
                </a:lnTo>
                <a:lnTo>
                  <a:pt x="369610" y="264995"/>
                </a:lnTo>
                <a:lnTo>
                  <a:pt x="368347" y="264815"/>
                </a:lnTo>
                <a:lnTo>
                  <a:pt x="367084" y="262409"/>
                </a:lnTo>
                <a:lnTo>
                  <a:pt x="367504" y="259822"/>
                </a:lnTo>
                <a:lnTo>
                  <a:pt x="366783" y="258438"/>
                </a:lnTo>
                <a:lnTo>
                  <a:pt x="365820" y="258258"/>
                </a:lnTo>
                <a:lnTo>
                  <a:pt x="364737" y="259220"/>
                </a:lnTo>
                <a:lnTo>
                  <a:pt x="364136" y="263311"/>
                </a:lnTo>
                <a:lnTo>
                  <a:pt x="363534" y="264214"/>
                </a:lnTo>
                <a:lnTo>
                  <a:pt x="363053" y="264514"/>
                </a:lnTo>
                <a:lnTo>
                  <a:pt x="361609" y="267041"/>
                </a:lnTo>
                <a:lnTo>
                  <a:pt x="360045" y="267221"/>
                </a:lnTo>
                <a:lnTo>
                  <a:pt x="359564" y="266078"/>
                </a:lnTo>
                <a:lnTo>
                  <a:pt x="360767" y="263010"/>
                </a:lnTo>
                <a:lnTo>
                  <a:pt x="360286" y="261867"/>
                </a:lnTo>
                <a:lnTo>
                  <a:pt x="358180" y="261988"/>
                </a:lnTo>
                <a:lnTo>
                  <a:pt x="356556" y="263311"/>
                </a:lnTo>
                <a:lnTo>
                  <a:pt x="356556" y="265417"/>
                </a:lnTo>
                <a:lnTo>
                  <a:pt x="355232" y="266439"/>
                </a:lnTo>
                <a:lnTo>
                  <a:pt x="355052" y="267763"/>
                </a:lnTo>
                <a:lnTo>
                  <a:pt x="356736" y="269568"/>
                </a:lnTo>
                <a:lnTo>
                  <a:pt x="355172" y="271132"/>
                </a:lnTo>
                <a:lnTo>
                  <a:pt x="354571" y="272455"/>
                </a:lnTo>
                <a:lnTo>
                  <a:pt x="354631" y="274260"/>
                </a:lnTo>
                <a:lnTo>
                  <a:pt x="353187" y="274140"/>
                </a:lnTo>
                <a:lnTo>
                  <a:pt x="352706" y="272636"/>
                </a:lnTo>
                <a:lnTo>
                  <a:pt x="350299" y="270771"/>
                </a:lnTo>
                <a:lnTo>
                  <a:pt x="350059" y="271312"/>
                </a:lnTo>
                <a:lnTo>
                  <a:pt x="351021" y="272214"/>
                </a:lnTo>
                <a:lnTo>
                  <a:pt x="351803" y="274320"/>
                </a:lnTo>
                <a:lnTo>
                  <a:pt x="351322" y="276305"/>
                </a:lnTo>
                <a:lnTo>
                  <a:pt x="351442" y="278351"/>
                </a:lnTo>
                <a:lnTo>
                  <a:pt x="351863" y="279794"/>
                </a:lnTo>
                <a:lnTo>
                  <a:pt x="352104" y="280516"/>
                </a:lnTo>
                <a:lnTo>
                  <a:pt x="353307" y="282020"/>
                </a:lnTo>
                <a:lnTo>
                  <a:pt x="356135" y="284306"/>
                </a:lnTo>
                <a:lnTo>
                  <a:pt x="359083" y="285630"/>
                </a:lnTo>
                <a:lnTo>
                  <a:pt x="360286" y="287555"/>
                </a:lnTo>
                <a:lnTo>
                  <a:pt x="360346" y="288938"/>
                </a:lnTo>
                <a:lnTo>
                  <a:pt x="361729" y="287856"/>
                </a:lnTo>
                <a:lnTo>
                  <a:pt x="361549" y="285810"/>
                </a:lnTo>
                <a:lnTo>
                  <a:pt x="362512" y="285389"/>
                </a:lnTo>
                <a:lnTo>
                  <a:pt x="363715" y="286412"/>
                </a:lnTo>
                <a:lnTo>
                  <a:pt x="363474" y="288156"/>
                </a:lnTo>
                <a:lnTo>
                  <a:pt x="362933" y="288758"/>
                </a:lnTo>
                <a:lnTo>
                  <a:pt x="361549" y="290081"/>
                </a:lnTo>
                <a:lnTo>
                  <a:pt x="362030" y="291164"/>
                </a:lnTo>
                <a:lnTo>
                  <a:pt x="360767" y="292307"/>
                </a:lnTo>
                <a:lnTo>
                  <a:pt x="359323" y="294834"/>
                </a:lnTo>
                <a:lnTo>
                  <a:pt x="358601" y="294172"/>
                </a:lnTo>
                <a:lnTo>
                  <a:pt x="357939" y="293931"/>
                </a:lnTo>
                <a:lnTo>
                  <a:pt x="356075" y="294533"/>
                </a:lnTo>
                <a:lnTo>
                  <a:pt x="355593" y="295736"/>
                </a:lnTo>
                <a:lnTo>
                  <a:pt x="355714" y="298383"/>
                </a:lnTo>
                <a:lnTo>
                  <a:pt x="355593" y="298684"/>
                </a:lnTo>
                <a:lnTo>
                  <a:pt x="353428" y="299346"/>
                </a:lnTo>
                <a:lnTo>
                  <a:pt x="352525" y="299346"/>
                </a:lnTo>
                <a:lnTo>
                  <a:pt x="351623" y="299707"/>
                </a:lnTo>
                <a:lnTo>
                  <a:pt x="350299" y="300549"/>
                </a:lnTo>
                <a:lnTo>
                  <a:pt x="349938" y="302173"/>
                </a:lnTo>
                <a:lnTo>
                  <a:pt x="351142" y="304098"/>
                </a:lnTo>
                <a:lnTo>
                  <a:pt x="352044" y="304098"/>
                </a:lnTo>
                <a:lnTo>
                  <a:pt x="354089" y="302895"/>
                </a:lnTo>
                <a:lnTo>
                  <a:pt x="355593" y="301932"/>
                </a:lnTo>
                <a:lnTo>
                  <a:pt x="356135" y="301632"/>
                </a:lnTo>
                <a:lnTo>
                  <a:pt x="356977" y="301211"/>
                </a:lnTo>
                <a:lnTo>
                  <a:pt x="357338" y="300789"/>
                </a:lnTo>
                <a:lnTo>
                  <a:pt x="357518" y="300489"/>
                </a:lnTo>
                <a:lnTo>
                  <a:pt x="357699" y="300308"/>
                </a:lnTo>
                <a:lnTo>
                  <a:pt x="358000" y="300308"/>
                </a:lnTo>
                <a:lnTo>
                  <a:pt x="358481" y="301632"/>
                </a:lnTo>
                <a:lnTo>
                  <a:pt x="359083" y="302775"/>
                </a:lnTo>
                <a:lnTo>
                  <a:pt x="358722" y="303677"/>
                </a:lnTo>
                <a:lnTo>
                  <a:pt x="357939" y="306625"/>
                </a:lnTo>
                <a:lnTo>
                  <a:pt x="356436" y="308189"/>
                </a:lnTo>
                <a:lnTo>
                  <a:pt x="352886" y="310355"/>
                </a:lnTo>
                <a:lnTo>
                  <a:pt x="349096" y="310655"/>
                </a:lnTo>
                <a:lnTo>
                  <a:pt x="347472" y="312039"/>
                </a:lnTo>
                <a:lnTo>
                  <a:pt x="347652" y="313362"/>
                </a:lnTo>
                <a:lnTo>
                  <a:pt x="348074" y="313964"/>
                </a:lnTo>
                <a:lnTo>
                  <a:pt x="349999" y="314445"/>
                </a:lnTo>
                <a:lnTo>
                  <a:pt x="351322" y="313723"/>
                </a:lnTo>
                <a:lnTo>
                  <a:pt x="353006" y="314626"/>
                </a:lnTo>
                <a:lnTo>
                  <a:pt x="351563" y="316190"/>
                </a:lnTo>
                <a:lnTo>
                  <a:pt x="350961" y="317995"/>
                </a:lnTo>
                <a:lnTo>
                  <a:pt x="350961" y="319138"/>
                </a:lnTo>
                <a:lnTo>
                  <a:pt x="353608" y="324552"/>
                </a:lnTo>
                <a:lnTo>
                  <a:pt x="353728" y="326597"/>
                </a:lnTo>
                <a:lnTo>
                  <a:pt x="352826" y="328041"/>
                </a:lnTo>
                <a:lnTo>
                  <a:pt x="350480" y="328883"/>
                </a:lnTo>
                <a:lnTo>
                  <a:pt x="351021" y="331470"/>
                </a:lnTo>
                <a:lnTo>
                  <a:pt x="352164" y="333997"/>
                </a:lnTo>
                <a:lnTo>
                  <a:pt x="351202" y="334959"/>
                </a:lnTo>
                <a:lnTo>
                  <a:pt x="349337" y="334538"/>
                </a:lnTo>
                <a:lnTo>
                  <a:pt x="348495" y="333636"/>
                </a:lnTo>
                <a:lnTo>
                  <a:pt x="347291" y="333937"/>
                </a:lnTo>
                <a:lnTo>
                  <a:pt x="346449" y="335140"/>
                </a:lnTo>
                <a:lnTo>
                  <a:pt x="347833" y="336764"/>
                </a:lnTo>
                <a:lnTo>
                  <a:pt x="349096" y="336824"/>
                </a:lnTo>
                <a:lnTo>
                  <a:pt x="353789" y="336523"/>
                </a:lnTo>
                <a:lnTo>
                  <a:pt x="355473" y="340133"/>
                </a:lnTo>
                <a:lnTo>
                  <a:pt x="355353" y="340915"/>
                </a:lnTo>
                <a:lnTo>
                  <a:pt x="354751" y="341516"/>
                </a:lnTo>
                <a:lnTo>
                  <a:pt x="352946" y="340855"/>
                </a:lnTo>
                <a:lnTo>
                  <a:pt x="352525" y="340915"/>
                </a:lnTo>
                <a:lnTo>
                  <a:pt x="349457" y="341577"/>
                </a:lnTo>
                <a:lnTo>
                  <a:pt x="347051" y="341155"/>
                </a:lnTo>
                <a:lnTo>
                  <a:pt x="344584" y="339411"/>
                </a:lnTo>
                <a:lnTo>
                  <a:pt x="343201" y="339591"/>
                </a:lnTo>
                <a:lnTo>
                  <a:pt x="343622" y="341998"/>
                </a:lnTo>
                <a:lnTo>
                  <a:pt x="344584" y="342840"/>
                </a:lnTo>
                <a:lnTo>
                  <a:pt x="346389" y="344464"/>
                </a:lnTo>
                <a:lnTo>
                  <a:pt x="348374" y="348194"/>
                </a:lnTo>
                <a:lnTo>
                  <a:pt x="349938" y="349818"/>
                </a:lnTo>
                <a:lnTo>
                  <a:pt x="353548" y="350420"/>
                </a:lnTo>
                <a:lnTo>
                  <a:pt x="354751" y="351021"/>
                </a:lnTo>
                <a:lnTo>
                  <a:pt x="354992" y="353187"/>
                </a:lnTo>
                <a:lnTo>
                  <a:pt x="352946" y="354631"/>
                </a:lnTo>
                <a:lnTo>
                  <a:pt x="349938" y="354571"/>
                </a:lnTo>
                <a:lnTo>
                  <a:pt x="347291" y="353548"/>
                </a:lnTo>
                <a:lnTo>
                  <a:pt x="346028" y="354751"/>
                </a:lnTo>
                <a:lnTo>
                  <a:pt x="346329" y="356436"/>
                </a:lnTo>
                <a:lnTo>
                  <a:pt x="347472" y="357398"/>
                </a:lnTo>
                <a:lnTo>
                  <a:pt x="349517" y="358902"/>
                </a:lnTo>
                <a:lnTo>
                  <a:pt x="350841" y="358902"/>
                </a:lnTo>
                <a:lnTo>
                  <a:pt x="353006" y="357218"/>
                </a:lnTo>
                <a:lnTo>
                  <a:pt x="354450" y="356736"/>
                </a:lnTo>
                <a:lnTo>
                  <a:pt x="355653" y="357939"/>
                </a:lnTo>
                <a:lnTo>
                  <a:pt x="355834" y="358541"/>
                </a:lnTo>
                <a:lnTo>
                  <a:pt x="355533" y="358722"/>
                </a:lnTo>
                <a:lnTo>
                  <a:pt x="354811" y="360165"/>
                </a:lnTo>
                <a:lnTo>
                  <a:pt x="354631" y="362271"/>
                </a:lnTo>
                <a:lnTo>
                  <a:pt x="354631" y="364497"/>
                </a:lnTo>
                <a:lnTo>
                  <a:pt x="354270" y="365700"/>
                </a:lnTo>
                <a:lnTo>
                  <a:pt x="352585" y="369791"/>
                </a:lnTo>
                <a:lnTo>
                  <a:pt x="351382" y="371776"/>
                </a:lnTo>
                <a:lnTo>
                  <a:pt x="350660" y="372077"/>
                </a:lnTo>
                <a:lnTo>
                  <a:pt x="347953" y="374062"/>
                </a:lnTo>
                <a:lnTo>
                  <a:pt x="346870" y="375506"/>
                </a:lnTo>
                <a:lnTo>
                  <a:pt x="344524" y="376949"/>
                </a:lnTo>
                <a:lnTo>
                  <a:pt x="343141" y="379777"/>
                </a:lnTo>
                <a:lnTo>
                  <a:pt x="342960" y="380860"/>
                </a:lnTo>
                <a:lnTo>
                  <a:pt x="342599" y="381341"/>
                </a:lnTo>
                <a:lnTo>
                  <a:pt x="341817" y="382544"/>
                </a:lnTo>
                <a:lnTo>
                  <a:pt x="340854" y="384108"/>
                </a:lnTo>
                <a:lnTo>
                  <a:pt x="339892" y="387537"/>
                </a:lnTo>
                <a:lnTo>
                  <a:pt x="341095" y="392410"/>
                </a:lnTo>
                <a:lnTo>
                  <a:pt x="344043" y="397824"/>
                </a:lnTo>
                <a:lnTo>
                  <a:pt x="344644" y="401253"/>
                </a:lnTo>
                <a:lnTo>
                  <a:pt x="345848" y="403058"/>
                </a:lnTo>
                <a:lnTo>
                  <a:pt x="347652" y="403900"/>
                </a:lnTo>
                <a:lnTo>
                  <a:pt x="350540" y="405946"/>
                </a:lnTo>
                <a:lnTo>
                  <a:pt x="353067" y="409134"/>
                </a:lnTo>
                <a:lnTo>
                  <a:pt x="355293" y="410096"/>
                </a:lnTo>
                <a:lnTo>
                  <a:pt x="356796" y="411179"/>
                </a:lnTo>
                <a:lnTo>
                  <a:pt x="358000" y="413044"/>
                </a:lnTo>
                <a:lnTo>
                  <a:pt x="358060" y="414428"/>
                </a:lnTo>
                <a:lnTo>
                  <a:pt x="358421" y="415511"/>
                </a:lnTo>
                <a:lnTo>
                  <a:pt x="358180" y="418097"/>
                </a:lnTo>
                <a:lnTo>
                  <a:pt x="357097" y="418819"/>
                </a:lnTo>
                <a:lnTo>
                  <a:pt x="356676" y="420022"/>
                </a:lnTo>
                <a:lnTo>
                  <a:pt x="356255" y="421226"/>
                </a:lnTo>
                <a:lnTo>
                  <a:pt x="348495" y="422669"/>
                </a:lnTo>
                <a:lnTo>
                  <a:pt x="346750" y="423211"/>
                </a:lnTo>
                <a:lnTo>
                  <a:pt x="342660" y="424835"/>
                </a:lnTo>
                <a:lnTo>
                  <a:pt x="336644" y="426640"/>
                </a:lnTo>
                <a:lnTo>
                  <a:pt x="335080" y="427181"/>
                </a:lnTo>
                <a:lnTo>
                  <a:pt x="331049" y="427903"/>
                </a:lnTo>
                <a:lnTo>
                  <a:pt x="327139" y="429106"/>
                </a:lnTo>
                <a:lnTo>
                  <a:pt x="323469" y="431513"/>
                </a:lnTo>
                <a:lnTo>
                  <a:pt x="322386" y="432716"/>
                </a:lnTo>
                <a:lnTo>
                  <a:pt x="321363" y="433558"/>
                </a:lnTo>
                <a:lnTo>
                  <a:pt x="320100" y="435002"/>
                </a:lnTo>
                <a:lnTo>
                  <a:pt x="318897" y="437107"/>
                </a:lnTo>
                <a:lnTo>
                  <a:pt x="317814" y="438792"/>
                </a:lnTo>
                <a:lnTo>
                  <a:pt x="316190" y="440356"/>
                </a:lnTo>
                <a:lnTo>
                  <a:pt x="314806" y="440115"/>
                </a:lnTo>
                <a:lnTo>
                  <a:pt x="314205" y="439092"/>
                </a:lnTo>
                <a:lnTo>
                  <a:pt x="311377" y="437528"/>
                </a:lnTo>
                <a:lnTo>
                  <a:pt x="310174" y="437047"/>
                </a:lnTo>
                <a:lnTo>
                  <a:pt x="308971" y="436806"/>
                </a:lnTo>
                <a:lnTo>
                  <a:pt x="307287" y="437769"/>
                </a:lnTo>
                <a:lnTo>
                  <a:pt x="305482" y="438551"/>
                </a:lnTo>
                <a:lnTo>
                  <a:pt x="302654" y="440596"/>
                </a:lnTo>
                <a:lnTo>
                  <a:pt x="301030" y="442642"/>
                </a:lnTo>
                <a:lnTo>
                  <a:pt x="300007" y="445289"/>
                </a:lnTo>
                <a:lnTo>
                  <a:pt x="299887" y="447454"/>
                </a:lnTo>
                <a:lnTo>
                  <a:pt x="299707" y="449380"/>
                </a:lnTo>
                <a:lnTo>
                  <a:pt x="299947" y="451786"/>
                </a:lnTo>
                <a:lnTo>
                  <a:pt x="299887" y="452447"/>
                </a:lnTo>
                <a:lnTo>
                  <a:pt x="299767" y="453049"/>
                </a:lnTo>
                <a:lnTo>
                  <a:pt x="299767" y="453350"/>
                </a:lnTo>
                <a:lnTo>
                  <a:pt x="299646" y="453951"/>
                </a:lnTo>
                <a:lnTo>
                  <a:pt x="299586" y="454673"/>
                </a:lnTo>
                <a:lnTo>
                  <a:pt x="299105" y="455756"/>
                </a:lnTo>
                <a:lnTo>
                  <a:pt x="299105" y="456478"/>
                </a:lnTo>
                <a:lnTo>
                  <a:pt x="298864" y="456779"/>
                </a:lnTo>
                <a:lnTo>
                  <a:pt x="298383" y="458163"/>
                </a:lnTo>
                <a:lnTo>
                  <a:pt x="298263" y="458523"/>
                </a:lnTo>
                <a:lnTo>
                  <a:pt x="297962" y="459907"/>
                </a:lnTo>
                <a:lnTo>
                  <a:pt x="297721" y="460870"/>
                </a:lnTo>
                <a:lnTo>
                  <a:pt x="297000" y="462674"/>
                </a:lnTo>
                <a:lnTo>
                  <a:pt x="296879" y="463096"/>
                </a:lnTo>
                <a:lnTo>
                  <a:pt x="296639" y="464118"/>
                </a:lnTo>
                <a:lnTo>
                  <a:pt x="296639" y="464720"/>
                </a:lnTo>
                <a:lnTo>
                  <a:pt x="296819" y="464840"/>
                </a:lnTo>
                <a:lnTo>
                  <a:pt x="296699" y="464900"/>
                </a:lnTo>
                <a:lnTo>
                  <a:pt x="296639" y="465622"/>
                </a:lnTo>
                <a:lnTo>
                  <a:pt x="297000" y="465923"/>
                </a:lnTo>
                <a:lnTo>
                  <a:pt x="297000" y="466224"/>
                </a:lnTo>
                <a:lnTo>
                  <a:pt x="297060" y="466404"/>
                </a:lnTo>
                <a:lnTo>
                  <a:pt x="297601" y="466765"/>
                </a:lnTo>
                <a:lnTo>
                  <a:pt x="297782" y="467126"/>
                </a:lnTo>
                <a:lnTo>
                  <a:pt x="298082" y="467908"/>
                </a:lnTo>
                <a:lnTo>
                  <a:pt x="298383" y="468510"/>
                </a:lnTo>
                <a:lnTo>
                  <a:pt x="298503" y="468991"/>
                </a:lnTo>
                <a:lnTo>
                  <a:pt x="298624" y="469111"/>
                </a:lnTo>
                <a:lnTo>
                  <a:pt x="298925" y="468991"/>
                </a:lnTo>
                <a:lnTo>
                  <a:pt x="298804" y="469171"/>
                </a:lnTo>
                <a:lnTo>
                  <a:pt x="298443" y="469472"/>
                </a:lnTo>
                <a:lnTo>
                  <a:pt x="298323" y="469472"/>
                </a:lnTo>
                <a:lnTo>
                  <a:pt x="298143" y="469593"/>
                </a:lnTo>
                <a:lnTo>
                  <a:pt x="297721" y="469352"/>
                </a:lnTo>
                <a:lnTo>
                  <a:pt x="297721" y="469472"/>
                </a:lnTo>
                <a:lnTo>
                  <a:pt x="297902" y="469833"/>
                </a:lnTo>
                <a:lnTo>
                  <a:pt x="298503" y="469953"/>
                </a:lnTo>
                <a:lnTo>
                  <a:pt x="299105" y="470555"/>
                </a:lnTo>
                <a:lnTo>
                  <a:pt x="299707" y="471096"/>
                </a:lnTo>
                <a:lnTo>
                  <a:pt x="300429" y="471638"/>
                </a:lnTo>
                <a:lnTo>
                  <a:pt x="301090" y="471939"/>
                </a:lnTo>
                <a:lnTo>
                  <a:pt x="301692" y="472480"/>
                </a:lnTo>
                <a:lnTo>
                  <a:pt x="302293" y="473202"/>
                </a:lnTo>
                <a:lnTo>
                  <a:pt x="302715" y="473804"/>
                </a:lnTo>
                <a:lnTo>
                  <a:pt x="303015" y="474766"/>
                </a:lnTo>
                <a:lnTo>
                  <a:pt x="303617" y="475669"/>
                </a:lnTo>
                <a:lnTo>
                  <a:pt x="304219" y="476270"/>
                </a:lnTo>
                <a:lnTo>
                  <a:pt x="304459" y="476511"/>
                </a:lnTo>
                <a:lnTo>
                  <a:pt x="304880" y="476872"/>
                </a:lnTo>
                <a:lnTo>
                  <a:pt x="305722" y="477353"/>
                </a:lnTo>
                <a:lnTo>
                  <a:pt x="306324" y="477774"/>
                </a:lnTo>
                <a:lnTo>
                  <a:pt x="306745" y="477834"/>
                </a:lnTo>
                <a:lnTo>
                  <a:pt x="307106" y="478015"/>
                </a:lnTo>
                <a:lnTo>
                  <a:pt x="307587" y="478496"/>
                </a:lnTo>
                <a:lnTo>
                  <a:pt x="308309" y="479037"/>
                </a:lnTo>
                <a:lnTo>
                  <a:pt x="308730" y="479519"/>
                </a:lnTo>
                <a:lnTo>
                  <a:pt x="309152" y="480361"/>
                </a:lnTo>
                <a:lnTo>
                  <a:pt x="309452" y="481022"/>
                </a:lnTo>
                <a:lnTo>
                  <a:pt x="309633" y="481624"/>
                </a:lnTo>
                <a:lnTo>
                  <a:pt x="309873" y="482045"/>
                </a:lnTo>
                <a:lnTo>
                  <a:pt x="309934" y="482346"/>
                </a:lnTo>
                <a:lnTo>
                  <a:pt x="310234" y="483008"/>
                </a:lnTo>
                <a:lnTo>
                  <a:pt x="310535" y="483489"/>
                </a:lnTo>
                <a:lnTo>
                  <a:pt x="310716" y="483790"/>
                </a:lnTo>
                <a:lnTo>
                  <a:pt x="310956" y="484452"/>
                </a:lnTo>
                <a:lnTo>
                  <a:pt x="311377" y="485294"/>
                </a:lnTo>
                <a:lnTo>
                  <a:pt x="311738" y="486196"/>
                </a:lnTo>
                <a:lnTo>
                  <a:pt x="312460" y="487640"/>
                </a:lnTo>
                <a:lnTo>
                  <a:pt x="313483" y="488783"/>
                </a:lnTo>
                <a:lnTo>
                  <a:pt x="313302" y="489625"/>
                </a:lnTo>
                <a:lnTo>
                  <a:pt x="313062" y="491009"/>
                </a:lnTo>
                <a:lnTo>
                  <a:pt x="311618" y="496844"/>
                </a:lnTo>
                <a:lnTo>
                  <a:pt x="312039" y="497385"/>
                </a:lnTo>
                <a:lnTo>
                  <a:pt x="311257" y="501476"/>
                </a:lnTo>
                <a:lnTo>
                  <a:pt x="310535" y="502920"/>
                </a:lnTo>
                <a:lnTo>
                  <a:pt x="310174" y="503883"/>
                </a:lnTo>
                <a:lnTo>
                  <a:pt x="308791" y="505086"/>
                </a:lnTo>
                <a:lnTo>
                  <a:pt x="307346" y="505687"/>
                </a:lnTo>
                <a:lnTo>
                  <a:pt x="305903" y="505988"/>
                </a:lnTo>
                <a:lnTo>
                  <a:pt x="305121" y="506289"/>
                </a:lnTo>
                <a:lnTo>
                  <a:pt x="301872" y="507011"/>
                </a:lnTo>
                <a:lnTo>
                  <a:pt x="300007" y="506951"/>
                </a:lnTo>
                <a:lnTo>
                  <a:pt x="294473" y="506048"/>
                </a:lnTo>
                <a:lnTo>
                  <a:pt x="293691" y="505627"/>
                </a:lnTo>
                <a:lnTo>
                  <a:pt x="293089" y="505266"/>
                </a:lnTo>
                <a:lnTo>
                  <a:pt x="292788" y="504424"/>
                </a:lnTo>
                <a:lnTo>
                  <a:pt x="292427" y="504304"/>
                </a:lnTo>
                <a:lnTo>
                  <a:pt x="289420" y="501476"/>
                </a:lnTo>
                <a:lnTo>
                  <a:pt x="289119" y="501236"/>
                </a:lnTo>
                <a:lnTo>
                  <a:pt x="286953" y="499972"/>
                </a:lnTo>
                <a:lnTo>
                  <a:pt x="285028" y="499070"/>
                </a:lnTo>
                <a:lnTo>
                  <a:pt x="284126" y="498769"/>
                </a:lnTo>
                <a:lnTo>
                  <a:pt x="283043" y="498769"/>
                </a:lnTo>
                <a:lnTo>
                  <a:pt x="278230" y="497566"/>
                </a:lnTo>
                <a:lnTo>
                  <a:pt x="275704" y="496483"/>
                </a:lnTo>
                <a:lnTo>
                  <a:pt x="273899" y="496002"/>
                </a:lnTo>
                <a:lnTo>
                  <a:pt x="271733" y="496002"/>
                </a:lnTo>
                <a:lnTo>
                  <a:pt x="269447" y="496603"/>
                </a:lnTo>
                <a:lnTo>
                  <a:pt x="266740" y="495701"/>
                </a:lnTo>
                <a:lnTo>
                  <a:pt x="265838" y="495039"/>
                </a:lnTo>
                <a:lnTo>
                  <a:pt x="264635" y="494498"/>
                </a:lnTo>
                <a:lnTo>
                  <a:pt x="260062" y="491490"/>
                </a:lnTo>
                <a:lnTo>
                  <a:pt x="259401" y="491189"/>
                </a:lnTo>
                <a:lnTo>
                  <a:pt x="259100" y="490828"/>
                </a:lnTo>
                <a:lnTo>
                  <a:pt x="258017" y="490227"/>
                </a:lnTo>
                <a:lnTo>
                  <a:pt x="256152" y="489144"/>
                </a:lnTo>
                <a:lnTo>
                  <a:pt x="253806" y="488783"/>
                </a:lnTo>
                <a:lnTo>
                  <a:pt x="251520" y="488181"/>
                </a:lnTo>
                <a:lnTo>
                  <a:pt x="250076" y="487700"/>
                </a:lnTo>
                <a:lnTo>
                  <a:pt x="248452" y="487159"/>
                </a:lnTo>
                <a:lnTo>
                  <a:pt x="244843" y="485955"/>
                </a:lnTo>
                <a:lnTo>
                  <a:pt x="238706" y="484512"/>
                </a:lnTo>
                <a:lnTo>
                  <a:pt x="237563" y="484452"/>
                </a:lnTo>
                <a:lnTo>
                  <a:pt x="236360" y="484091"/>
                </a:lnTo>
                <a:lnTo>
                  <a:pt x="236180" y="484512"/>
                </a:lnTo>
                <a:lnTo>
                  <a:pt x="235398" y="484812"/>
                </a:lnTo>
                <a:lnTo>
                  <a:pt x="231367" y="485053"/>
                </a:lnTo>
                <a:lnTo>
                  <a:pt x="230645" y="484632"/>
                </a:lnTo>
                <a:lnTo>
                  <a:pt x="230946" y="484452"/>
                </a:lnTo>
                <a:lnTo>
                  <a:pt x="231006" y="484331"/>
                </a:lnTo>
                <a:lnTo>
                  <a:pt x="228239" y="485053"/>
                </a:lnTo>
                <a:lnTo>
                  <a:pt x="226735" y="485655"/>
                </a:lnTo>
                <a:lnTo>
                  <a:pt x="224570" y="487760"/>
                </a:lnTo>
                <a:lnTo>
                  <a:pt x="222163" y="489024"/>
                </a:lnTo>
                <a:lnTo>
                  <a:pt x="220840" y="490708"/>
                </a:lnTo>
                <a:lnTo>
                  <a:pt x="219336" y="492814"/>
                </a:lnTo>
                <a:lnTo>
                  <a:pt x="218854" y="493595"/>
                </a:lnTo>
                <a:lnTo>
                  <a:pt x="216809" y="495821"/>
                </a:lnTo>
                <a:lnTo>
                  <a:pt x="215726" y="497385"/>
                </a:lnTo>
                <a:lnTo>
                  <a:pt x="214523" y="499551"/>
                </a:lnTo>
                <a:lnTo>
                  <a:pt x="213861" y="501657"/>
                </a:lnTo>
                <a:lnTo>
                  <a:pt x="213681" y="503582"/>
                </a:lnTo>
                <a:lnTo>
                  <a:pt x="212478" y="507191"/>
                </a:lnTo>
                <a:lnTo>
                  <a:pt x="211275" y="508876"/>
                </a:lnTo>
                <a:lnTo>
                  <a:pt x="210733" y="509718"/>
                </a:lnTo>
                <a:lnTo>
                  <a:pt x="208026" y="512425"/>
                </a:lnTo>
                <a:lnTo>
                  <a:pt x="207304" y="512425"/>
                </a:lnTo>
                <a:lnTo>
                  <a:pt x="206943" y="514109"/>
                </a:lnTo>
                <a:lnTo>
                  <a:pt x="206402" y="514711"/>
                </a:lnTo>
                <a:lnTo>
                  <a:pt x="205620" y="516095"/>
                </a:lnTo>
                <a:lnTo>
                  <a:pt x="205018" y="517298"/>
                </a:lnTo>
                <a:lnTo>
                  <a:pt x="203815" y="520847"/>
                </a:lnTo>
                <a:lnTo>
                  <a:pt x="203574" y="524456"/>
                </a:lnTo>
                <a:lnTo>
                  <a:pt x="203935" y="526502"/>
                </a:lnTo>
                <a:lnTo>
                  <a:pt x="204356" y="52758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" name="Freeform: Shape 163" title="IL-13">
            <a:extLst>
              <a:ext uri="{FF2B5EF4-FFF2-40B4-BE49-F238E27FC236}">
                <a16:creationId xmlns:a16="http://schemas.microsoft.com/office/drawing/2014/main" id="{BC99C5DD-1EA7-3210-1F67-82214F70AA14}"/>
              </a:ext>
            </a:extLst>
          </p:cNvPr>
          <p:cNvSpPr/>
          <p:nvPr/>
        </p:nvSpPr>
        <p:spPr>
          <a:xfrm>
            <a:off x="5543296" y="3587783"/>
            <a:ext cx="222435" cy="274015"/>
          </a:xfrm>
          <a:custGeom>
            <a:avLst/>
            <a:gdLst>
              <a:gd name="connsiteX0" fmla="*/ 43133 w 278410"/>
              <a:gd name="connsiteY0" fmla="*/ 318416 h 355172"/>
              <a:gd name="connsiteX1" fmla="*/ 41930 w 278410"/>
              <a:gd name="connsiteY1" fmla="*/ 320100 h 355172"/>
              <a:gd name="connsiteX2" fmla="*/ 40246 w 278410"/>
              <a:gd name="connsiteY2" fmla="*/ 321063 h 355172"/>
              <a:gd name="connsiteX3" fmla="*/ 40847 w 278410"/>
              <a:gd name="connsiteY3" fmla="*/ 325454 h 355172"/>
              <a:gd name="connsiteX4" fmla="*/ 41449 w 278410"/>
              <a:gd name="connsiteY4" fmla="*/ 326958 h 355172"/>
              <a:gd name="connsiteX5" fmla="*/ 42351 w 278410"/>
              <a:gd name="connsiteY5" fmla="*/ 326898 h 355172"/>
              <a:gd name="connsiteX6" fmla="*/ 43254 w 278410"/>
              <a:gd name="connsiteY6" fmla="*/ 329004 h 355172"/>
              <a:gd name="connsiteX7" fmla="*/ 48307 w 278410"/>
              <a:gd name="connsiteY7" fmla="*/ 329364 h 355172"/>
              <a:gd name="connsiteX8" fmla="*/ 51916 w 278410"/>
              <a:gd name="connsiteY8" fmla="*/ 329966 h 355172"/>
              <a:gd name="connsiteX9" fmla="*/ 54623 w 278410"/>
              <a:gd name="connsiteY9" fmla="*/ 329906 h 355172"/>
              <a:gd name="connsiteX10" fmla="*/ 55105 w 278410"/>
              <a:gd name="connsiteY10" fmla="*/ 331109 h 355172"/>
              <a:gd name="connsiteX11" fmla="*/ 56549 w 278410"/>
              <a:gd name="connsiteY11" fmla="*/ 331289 h 355172"/>
              <a:gd name="connsiteX12" fmla="*/ 56849 w 278410"/>
              <a:gd name="connsiteY12" fmla="*/ 333816 h 355172"/>
              <a:gd name="connsiteX13" fmla="*/ 52939 w 278410"/>
              <a:gd name="connsiteY13" fmla="*/ 334237 h 355172"/>
              <a:gd name="connsiteX14" fmla="*/ 54443 w 278410"/>
              <a:gd name="connsiteY14" fmla="*/ 346690 h 355172"/>
              <a:gd name="connsiteX15" fmla="*/ 53841 w 278410"/>
              <a:gd name="connsiteY15" fmla="*/ 349698 h 355172"/>
              <a:gd name="connsiteX16" fmla="*/ 52939 w 278410"/>
              <a:gd name="connsiteY16" fmla="*/ 350901 h 355172"/>
              <a:gd name="connsiteX17" fmla="*/ 39103 w 278410"/>
              <a:gd name="connsiteY17" fmla="*/ 352465 h 355172"/>
              <a:gd name="connsiteX18" fmla="*/ 38020 w 278410"/>
              <a:gd name="connsiteY18" fmla="*/ 342720 h 355172"/>
              <a:gd name="connsiteX19" fmla="*/ 37057 w 278410"/>
              <a:gd name="connsiteY19" fmla="*/ 343562 h 355172"/>
              <a:gd name="connsiteX20" fmla="*/ 31523 w 278410"/>
              <a:gd name="connsiteY20" fmla="*/ 340373 h 355172"/>
              <a:gd name="connsiteX21" fmla="*/ 28214 w 278410"/>
              <a:gd name="connsiteY21" fmla="*/ 340073 h 355172"/>
              <a:gd name="connsiteX22" fmla="*/ 27312 w 278410"/>
              <a:gd name="connsiteY22" fmla="*/ 341516 h 355172"/>
              <a:gd name="connsiteX23" fmla="*/ 22258 w 278410"/>
              <a:gd name="connsiteY23" fmla="*/ 345547 h 355172"/>
              <a:gd name="connsiteX24" fmla="*/ 16423 w 278410"/>
              <a:gd name="connsiteY24" fmla="*/ 346148 h 355172"/>
              <a:gd name="connsiteX25" fmla="*/ 15100 w 278410"/>
              <a:gd name="connsiteY25" fmla="*/ 349036 h 355172"/>
              <a:gd name="connsiteX26" fmla="*/ 14498 w 278410"/>
              <a:gd name="connsiteY26" fmla="*/ 348916 h 355172"/>
              <a:gd name="connsiteX27" fmla="*/ 14198 w 278410"/>
              <a:gd name="connsiteY27" fmla="*/ 350961 h 355172"/>
              <a:gd name="connsiteX28" fmla="*/ 13596 w 278410"/>
              <a:gd name="connsiteY28" fmla="*/ 351683 h 355172"/>
              <a:gd name="connsiteX29" fmla="*/ 12393 w 278410"/>
              <a:gd name="connsiteY29" fmla="*/ 355172 h 355172"/>
              <a:gd name="connsiteX30" fmla="*/ 5053 w 278410"/>
              <a:gd name="connsiteY30" fmla="*/ 349156 h 355172"/>
              <a:gd name="connsiteX31" fmla="*/ 5836 w 278410"/>
              <a:gd name="connsiteY31" fmla="*/ 346870 h 355172"/>
              <a:gd name="connsiteX32" fmla="*/ 5715 w 278410"/>
              <a:gd name="connsiteY32" fmla="*/ 346870 h 355172"/>
              <a:gd name="connsiteX33" fmla="*/ 6738 w 278410"/>
              <a:gd name="connsiteY33" fmla="*/ 344404 h 355172"/>
              <a:gd name="connsiteX34" fmla="*/ 9625 w 278410"/>
              <a:gd name="connsiteY34" fmla="*/ 338388 h 355172"/>
              <a:gd name="connsiteX35" fmla="*/ 10768 w 278410"/>
              <a:gd name="connsiteY35" fmla="*/ 337426 h 355172"/>
              <a:gd name="connsiteX36" fmla="*/ 11610 w 278410"/>
              <a:gd name="connsiteY36" fmla="*/ 336222 h 355172"/>
              <a:gd name="connsiteX37" fmla="*/ 14017 w 278410"/>
              <a:gd name="connsiteY37" fmla="*/ 333034 h 355172"/>
              <a:gd name="connsiteX38" fmla="*/ 14919 w 278410"/>
              <a:gd name="connsiteY38" fmla="*/ 330026 h 355172"/>
              <a:gd name="connsiteX39" fmla="*/ 14919 w 278410"/>
              <a:gd name="connsiteY39" fmla="*/ 329304 h 355172"/>
              <a:gd name="connsiteX40" fmla="*/ 15220 w 278410"/>
              <a:gd name="connsiteY40" fmla="*/ 326898 h 355172"/>
              <a:gd name="connsiteX41" fmla="*/ 14979 w 278410"/>
              <a:gd name="connsiteY41" fmla="*/ 324010 h 355172"/>
              <a:gd name="connsiteX42" fmla="*/ 13896 w 278410"/>
              <a:gd name="connsiteY42" fmla="*/ 320401 h 355172"/>
              <a:gd name="connsiteX43" fmla="*/ 13114 w 278410"/>
              <a:gd name="connsiteY43" fmla="*/ 318596 h 355172"/>
              <a:gd name="connsiteX44" fmla="*/ 11671 w 278410"/>
              <a:gd name="connsiteY44" fmla="*/ 316310 h 355172"/>
              <a:gd name="connsiteX45" fmla="*/ 10467 w 278410"/>
              <a:gd name="connsiteY45" fmla="*/ 315348 h 355172"/>
              <a:gd name="connsiteX46" fmla="*/ 9265 w 278410"/>
              <a:gd name="connsiteY46" fmla="*/ 313663 h 355172"/>
              <a:gd name="connsiteX47" fmla="*/ 8543 w 278410"/>
              <a:gd name="connsiteY47" fmla="*/ 310234 h 355172"/>
              <a:gd name="connsiteX48" fmla="*/ 8723 w 278410"/>
              <a:gd name="connsiteY48" fmla="*/ 309332 h 355172"/>
              <a:gd name="connsiteX49" fmla="*/ 9265 w 278410"/>
              <a:gd name="connsiteY49" fmla="*/ 307948 h 355172"/>
              <a:gd name="connsiteX50" fmla="*/ 12092 w 278410"/>
              <a:gd name="connsiteY50" fmla="*/ 304940 h 355172"/>
              <a:gd name="connsiteX51" fmla="*/ 12994 w 278410"/>
              <a:gd name="connsiteY51" fmla="*/ 302293 h 355172"/>
              <a:gd name="connsiteX52" fmla="*/ 13235 w 278410"/>
              <a:gd name="connsiteY52" fmla="*/ 301331 h 355172"/>
              <a:gd name="connsiteX53" fmla="*/ 13475 w 278410"/>
              <a:gd name="connsiteY53" fmla="*/ 300910 h 355172"/>
              <a:gd name="connsiteX54" fmla="*/ 14799 w 278410"/>
              <a:gd name="connsiteY54" fmla="*/ 298985 h 355172"/>
              <a:gd name="connsiteX55" fmla="*/ 16604 w 278410"/>
              <a:gd name="connsiteY55" fmla="*/ 297360 h 355172"/>
              <a:gd name="connsiteX56" fmla="*/ 19732 w 278410"/>
              <a:gd name="connsiteY56" fmla="*/ 294172 h 355172"/>
              <a:gd name="connsiteX57" fmla="*/ 20394 w 278410"/>
              <a:gd name="connsiteY57" fmla="*/ 292668 h 355172"/>
              <a:gd name="connsiteX58" fmla="*/ 20995 w 278410"/>
              <a:gd name="connsiteY58" fmla="*/ 286472 h 355172"/>
              <a:gd name="connsiteX59" fmla="*/ 20755 w 278410"/>
              <a:gd name="connsiteY59" fmla="*/ 285329 h 355172"/>
              <a:gd name="connsiteX60" fmla="*/ 20153 w 278410"/>
              <a:gd name="connsiteY60" fmla="*/ 284366 h 355172"/>
              <a:gd name="connsiteX61" fmla="*/ 17205 w 278410"/>
              <a:gd name="connsiteY61" fmla="*/ 282983 h 355172"/>
              <a:gd name="connsiteX62" fmla="*/ 15160 w 278410"/>
              <a:gd name="connsiteY62" fmla="*/ 281960 h 355172"/>
              <a:gd name="connsiteX63" fmla="*/ 14198 w 278410"/>
              <a:gd name="connsiteY63" fmla="*/ 281539 h 355172"/>
              <a:gd name="connsiteX64" fmla="*/ 12393 w 278410"/>
              <a:gd name="connsiteY64" fmla="*/ 280276 h 355172"/>
              <a:gd name="connsiteX65" fmla="*/ 11791 w 278410"/>
              <a:gd name="connsiteY65" fmla="*/ 280035 h 355172"/>
              <a:gd name="connsiteX66" fmla="*/ 9806 w 278410"/>
              <a:gd name="connsiteY66" fmla="*/ 279193 h 355172"/>
              <a:gd name="connsiteX67" fmla="*/ 8603 w 278410"/>
              <a:gd name="connsiteY67" fmla="*/ 278711 h 355172"/>
              <a:gd name="connsiteX68" fmla="*/ 8182 w 278410"/>
              <a:gd name="connsiteY68" fmla="*/ 278591 h 355172"/>
              <a:gd name="connsiteX69" fmla="*/ 7761 w 278410"/>
              <a:gd name="connsiteY69" fmla="*/ 278471 h 355172"/>
              <a:gd name="connsiteX70" fmla="*/ 7279 w 278410"/>
              <a:gd name="connsiteY70" fmla="*/ 277027 h 355172"/>
              <a:gd name="connsiteX71" fmla="*/ 8061 w 278410"/>
              <a:gd name="connsiteY71" fmla="*/ 276245 h 355172"/>
              <a:gd name="connsiteX72" fmla="*/ 6858 w 278410"/>
              <a:gd name="connsiteY72" fmla="*/ 274440 h 355172"/>
              <a:gd name="connsiteX73" fmla="*/ 7219 w 278410"/>
              <a:gd name="connsiteY73" fmla="*/ 270711 h 355172"/>
              <a:gd name="connsiteX74" fmla="*/ 6798 w 278410"/>
              <a:gd name="connsiteY74" fmla="*/ 268966 h 355172"/>
              <a:gd name="connsiteX75" fmla="*/ 11851 w 278410"/>
              <a:gd name="connsiteY75" fmla="*/ 268364 h 355172"/>
              <a:gd name="connsiteX76" fmla="*/ 13235 w 278410"/>
              <a:gd name="connsiteY76" fmla="*/ 270470 h 355172"/>
              <a:gd name="connsiteX77" fmla="*/ 14137 w 278410"/>
              <a:gd name="connsiteY77" fmla="*/ 269447 h 355172"/>
              <a:gd name="connsiteX78" fmla="*/ 16543 w 278410"/>
              <a:gd name="connsiteY78" fmla="*/ 269146 h 355172"/>
              <a:gd name="connsiteX79" fmla="*/ 16965 w 278410"/>
              <a:gd name="connsiteY79" fmla="*/ 266439 h 355172"/>
              <a:gd name="connsiteX80" fmla="*/ 16483 w 278410"/>
              <a:gd name="connsiteY80" fmla="*/ 264274 h 355172"/>
              <a:gd name="connsiteX81" fmla="*/ 17145 w 278410"/>
              <a:gd name="connsiteY81" fmla="*/ 263913 h 355172"/>
              <a:gd name="connsiteX82" fmla="*/ 16303 w 278410"/>
              <a:gd name="connsiteY82" fmla="*/ 255972 h 355172"/>
              <a:gd name="connsiteX83" fmla="*/ 12272 w 278410"/>
              <a:gd name="connsiteY83" fmla="*/ 256333 h 355172"/>
              <a:gd name="connsiteX84" fmla="*/ 10648 w 278410"/>
              <a:gd name="connsiteY84" fmla="*/ 242496 h 355172"/>
              <a:gd name="connsiteX85" fmla="*/ 8422 w 278410"/>
              <a:gd name="connsiteY85" fmla="*/ 223126 h 355172"/>
              <a:gd name="connsiteX86" fmla="*/ 4332 w 278410"/>
              <a:gd name="connsiteY86" fmla="*/ 190520 h 355172"/>
              <a:gd name="connsiteX87" fmla="*/ 4211 w 278410"/>
              <a:gd name="connsiteY87" fmla="*/ 190520 h 355172"/>
              <a:gd name="connsiteX88" fmla="*/ 903 w 278410"/>
              <a:gd name="connsiteY88" fmla="*/ 164291 h 355172"/>
              <a:gd name="connsiteX89" fmla="*/ 0 w 278410"/>
              <a:gd name="connsiteY89" fmla="*/ 157614 h 355172"/>
              <a:gd name="connsiteX90" fmla="*/ 15160 w 278410"/>
              <a:gd name="connsiteY90" fmla="*/ 155628 h 355172"/>
              <a:gd name="connsiteX91" fmla="*/ 49089 w 278410"/>
              <a:gd name="connsiteY91" fmla="*/ 151538 h 355172"/>
              <a:gd name="connsiteX92" fmla="*/ 44938 w 278410"/>
              <a:gd name="connsiteY92" fmla="*/ 118330 h 355172"/>
              <a:gd name="connsiteX93" fmla="*/ 60699 w 278410"/>
              <a:gd name="connsiteY93" fmla="*/ 116405 h 355172"/>
              <a:gd name="connsiteX94" fmla="*/ 60278 w 278410"/>
              <a:gd name="connsiteY94" fmla="*/ 112014 h 355172"/>
              <a:gd name="connsiteX95" fmla="*/ 59677 w 278410"/>
              <a:gd name="connsiteY95" fmla="*/ 107983 h 355172"/>
              <a:gd name="connsiteX96" fmla="*/ 57451 w 278410"/>
              <a:gd name="connsiteY96" fmla="*/ 107382 h 355172"/>
              <a:gd name="connsiteX97" fmla="*/ 57270 w 278410"/>
              <a:gd name="connsiteY97" fmla="*/ 105577 h 355172"/>
              <a:gd name="connsiteX98" fmla="*/ 57992 w 278410"/>
              <a:gd name="connsiteY98" fmla="*/ 105577 h 355172"/>
              <a:gd name="connsiteX99" fmla="*/ 56970 w 278410"/>
              <a:gd name="connsiteY99" fmla="*/ 97035 h 355172"/>
              <a:gd name="connsiteX100" fmla="*/ 57331 w 278410"/>
              <a:gd name="connsiteY100" fmla="*/ 95952 h 355172"/>
              <a:gd name="connsiteX101" fmla="*/ 57331 w 278410"/>
              <a:gd name="connsiteY101" fmla="*/ 92162 h 355172"/>
              <a:gd name="connsiteX102" fmla="*/ 56549 w 278410"/>
              <a:gd name="connsiteY102" fmla="*/ 88913 h 355172"/>
              <a:gd name="connsiteX103" fmla="*/ 56188 w 278410"/>
              <a:gd name="connsiteY103" fmla="*/ 85665 h 355172"/>
              <a:gd name="connsiteX104" fmla="*/ 56428 w 278410"/>
              <a:gd name="connsiteY104" fmla="*/ 83259 h 355172"/>
              <a:gd name="connsiteX105" fmla="*/ 62685 w 278410"/>
              <a:gd name="connsiteY105" fmla="*/ 82476 h 355172"/>
              <a:gd name="connsiteX106" fmla="*/ 63768 w 278410"/>
              <a:gd name="connsiteY106" fmla="*/ 91380 h 355172"/>
              <a:gd name="connsiteX107" fmla="*/ 65091 w 278410"/>
              <a:gd name="connsiteY107" fmla="*/ 90417 h 355172"/>
              <a:gd name="connsiteX108" fmla="*/ 73814 w 278410"/>
              <a:gd name="connsiteY108" fmla="*/ 89274 h 355172"/>
              <a:gd name="connsiteX109" fmla="*/ 74235 w 278410"/>
              <a:gd name="connsiteY109" fmla="*/ 94027 h 355172"/>
              <a:gd name="connsiteX110" fmla="*/ 73934 w 278410"/>
              <a:gd name="connsiteY110" fmla="*/ 97696 h 355172"/>
              <a:gd name="connsiteX111" fmla="*/ 90658 w 278410"/>
              <a:gd name="connsiteY111" fmla="*/ 95591 h 355172"/>
              <a:gd name="connsiteX112" fmla="*/ 88553 w 278410"/>
              <a:gd name="connsiteY112" fmla="*/ 79047 h 355172"/>
              <a:gd name="connsiteX113" fmla="*/ 105096 w 278410"/>
              <a:gd name="connsiteY113" fmla="*/ 77363 h 355172"/>
              <a:gd name="connsiteX114" fmla="*/ 104254 w 278410"/>
              <a:gd name="connsiteY114" fmla="*/ 69121 h 355172"/>
              <a:gd name="connsiteX115" fmla="*/ 122903 w 278410"/>
              <a:gd name="connsiteY115" fmla="*/ 67016 h 355172"/>
              <a:gd name="connsiteX116" fmla="*/ 136258 w 278410"/>
              <a:gd name="connsiteY116" fmla="*/ 65211 h 355172"/>
              <a:gd name="connsiteX117" fmla="*/ 135115 w 278410"/>
              <a:gd name="connsiteY117" fmla="*/ 56970 h 355172"/>
              <a:gd name="connsiteX118" fmla="*/ 151538 w 278410"/>
              <a:gd name="connsiteY118" fmla="*/ 54623 h 355172"/>
              <a:gd name="connsiteX119" fmla="*/ 183602 w 278410"/>
              <a:gd name="connsiteY119" fmla="*/ 49690 h 355172"/>
              <a:gd name="connsiteX120" fmla="*/ 191964 w 278410"/>
              <a:gd name="connsiteY120" fmla="*/ 48668 h 355172"/>
              <a:gd name="connsiteX121" fmla="*/ 189798 w 278410"/>
              <a:gd name="connsiteY121" fmla="*/ 32004 h 355172"/>
              <a:gd name="connsiteX122" fmla="*/ 214282 w 278410"/>
              <a:gd name="connsiteY122" fmla="*/ 29056 h 355172"/>
              <a:gd name="connsiteX123" fmla="*/ 230044 w 278410"/>
              <a:gd name="connsiteY123" fmla="*/ 26951 h 355172"/>
              <a:gd name="connsiteX124" fmla="*/ 227878 w 278410"/>
              <a:gd name="connsiteY124" fmla="*/ 10407 h 355172"/>
              <a:gd name="connsiteX125" fmla="*/ 249054 w 278410"/>
              <a:gd name="connsiteY125" fmla="*/ 7640 h 355172"/>
              <a:gd name="connsiteX126" fmla="*/ 248572 w 278410"/>
              <a:gd name="connsiteY126" fmla="*/ 4331 h 355172"/>
              <a:gd name="connsiteX127" fmla="*/ 250678 w 278410"/>
              <a:gd name="connsiteY127" fmla="*/ 5294 h 355172"/>
              <a:gd name="connsiteX128" fmla="*/ 251219 w 278410"/>
              <a:gd name="connsiteY128" fmla="*/ 3790 h 355172"/>
              <a:gd name="connsiteX129" fmla="*/ 251039 w 278410"/>
              <a:gd name="connsiteY129" fmla="*/ 1744 h 355172"/>
              <a:gd name="connsiteX130" fmla="*/ 264514 w 278410"/>
              <a:gd name="connsiteY130" fmla="*/ 0 h 355172"/>
              <a:gd name="connsiteX131" fmla="*/ 264996 w 278410"/>
              <a:gd name="connsiteY131" fmla="*/ 3429 h 355172"/>
              <a:gd name="connsiteX132" fmla="*/ 266379 w 278410"/>
              <a:gd name="connsiteY132" fmla="*/ 4030 h 355172"/>
              <a:gd name="connsiteX133" fmla="*/ 267703 w 278410"/>
              <a:gd name="connsiteY133" fmla="*/ 5234 h 355172"/>
              <a:gd name="connsiteX134" fmla="*/ 276125 w 278410"/>
              <a:gd name="connsiteY134" fmla="*/ 4091 h 355172"/>
              <a:gd name="connsiteX135" fmla="*/ 278411 w 278410"/>
              <a:gd name="connsiteY135" fmla="*/ 20634 h 355172"/>
              <a:gd name="connsiteX136" fmla="*/ 262168 w 278410"/>
              <a:gd name="connsiteY136" fmla="*/ 22860 h 355172"/>
              <a:gd name="connsiteX137" fmla="*/ 263251 w 278410"/>
              <a:gd name="connsiteY137" fmla="*/ 31162 h 355172"/>
              <a:gd name="connsiteX138" fmla="*/ 247309 w 278410"/>
              <a:gd name="connsiteY138" fmla="*/ 33147 h 355172"/>
              <a:gd name="connsiteX139" fmla="*/ 248212 w 278410"/>
              <a:gd name="connsiteY139" fmla="*/ 40065 h 355172"/>
              <a:gd name="connsiteX140" fmla="*/ 247730 w 278410"/>
              <a:gd name="connsiteY140" fmla="*/ 41449 h 355172"/>
              <a:gd name="connsiteX141" fmla="*/ 240271 w 278410"/>
              <a:gd name="connsiteY141" fmla="*/ 42471 h 355172"/>
              <a:gd name="connsiteX142" fmla="*/ 242496 w 278410"/>
              <a:gd name="connsiteY142" fmla="*/ 59195 h 355172"/>
              <a:gd name="connsiteX143" fmla="*/ 218373 w 278410"/>
              <a:gd name="connsiteY143" fmla="*/ 62384 h 355172"/>
              <a:gd name="connsiteX144" fmla="*/ 212959 w 278410"/>
              <a:gd name="connsiteY144" fmla="*/ 62985 h 355172"/>
              <a:gd name="connsiteX145" fmla="*/ 213561 w 278410"/>
              <a:gd name="connsiteY145" fmla="*/ 68399 h 355172"/>
              <a:gd name="connsiteX146" fmla="*/ 200085 w 278410"/>
              <a:gd name="connsiteY146" fmla="*/ 70084 h 355172"/>
              <a:gd name="connsiteX147" fmla="*/ 194611 w 278410"/>
              <a:gd name="connsiteY147" fmla="*/ 70746 h 355172"/>
              <a:gd name="connsiteX148" fmla="*/ 194491 w 278410"/>
              <a:gd name="connsiteY148" fmla="*/ 69422 h 355172"/>
              <a:gd name="connsiteX149" fmla="*/ 180895 w 278410"/>
              <a:gd name="connsiteY149" fmla="*/ 71227 h 355172"/>
              <a:gd name="connsiteX150" fmla="*/ 180654 w 278410"/>
              <a:gd name="connsiteY150" fmla="*/ 70024 h 355172"/>
              <a:gd name="connsiteX151" fmla="*/ 179211 w 278410"/>
              <a:gd name="connsiteY151" fmla="*/ 69783 h 355172"/>
              <a:gd name="connsiteX152" fmla="*/ 175300 w 278410"/>
              <a:gd name="connsiteY152" fmla="*/ 70866 h 355172"/>
              <a:gd name="connsiteX153" fmla="*/ 175541 w 278410"/>
              <a:gd name="connsiteY153" fmla="*/ 73032 h 355172"/>
              <a:gd name="connsiteX154" fmla="*/ 174578 w 278410"/>
              <a:gd name="connsiteY154" fmla="*/ 73393 h 355172"/>
              <a:gd name="connsiteX155" fmla="*/ 173135 w 278410"/>
              <a:gd name="connsiteY155" fmla="*/ 75197 h 355172"/>
              <a:gd name="connsiteX156" fmla="*/ 171330 w 278410"/>
              <a:gd name="connsiteY156" fmla="*/ 76822 h 355172"/>
              <a:gd name="connsiteX157" fmla="*/ 169284 w 278410"/>
              <a:gd name="connsiteY157" fmla="*/ 77303 h 355172"/>
              <a:gd name="connsiteX158" fmla="*/ 168803 w 278410"/>
              <a:gd name="connsiteY158" fmla="*/ 78686 h 355172"/>
              <a:gd name="connsiteX159" fmla="*/ 166698 w 278410"/>
              <a:gd name="connsiteY159" fmla="*/ 79288 h 355172"/>
              <a:gd name="connsiteX160" fmla="*/ 165314 w 278410"/>
              <a:gd name="connsiteY160" fmla="*/ 79288 h 355172"/>
              <a:gd name="connsiteX161" fmla="*/ 163509 w 278410"/>
              <a:gd name="connsiteY161" fmla="*/ 78205 h 355172"/>
              <a:gd name="connsiteX162" fmla="*/ 162065 w 278410"/>
              <a:gd name="connsiteY162" fmla="*/ 78506 h 355172"/>
              <a:gd name="connsiteX163" fmla="*/ 161584 w 278410"/>
              <a:gd name="connsiteY163" fmla="*/ 75679 h 355172"/>
              <a:gd name="connsiteX164" fmla="*/ 159779 w 278410"/>
              <a:gd name="connsiteY164" fmla="*/ 75197 h 355172"/>
              <a:gd name="connsiteX165" fmla="*/ 159057 w 278410"/>
              <a:gd name="connsiteY165" fmla="*/ 72490 h 355172"/>
              <a:gd name="connsiteX166" fmla="*/ 159659 w 278410"/>
              <a:gd name="connsiteY166" fmla="*/ 72490 h 355172"/>
              <a:gd name="connsiteX167" fmla="*/ 158817 w 278410"/>
              <a:gd name="connsiteY167" fmla="*/ 70505 h 355172"/>
              <a:gd name="connsiteX168" fmla="*/ 163148 w 278410"/>
              <a:gd name="connsiteY168" fmla="*/ 69723 h 355172"/>
              <a:gd name="connsiteX169" fmla="*/ 163028 w 278410"/>
              <a:gd name="connsiteY169" fmla="*/ 67016 h 355172"/>
              <a:gd name="connsiteX170" fmla="*/ 163750 w 278410"/>
              <a:gd name="connsiteY170" fmla="*/ 66835 h 355172"/>
              <a:gd name="connsiteX171" fmla="*/ 163389 w 278410"/>
              <a:gd name="connsiteY171" fmla="*/ 63587 h 355172"/>
              <a:gd name="connsiteX172" fmla="*/ 158636 w 278410"/>
              <a:gd name="connsiteY172" fmla="*/ 64429 h 355172"/>
              <a:gd name="connsiteX173" fmla="*/ 157854 w 278410"/>
              <a:gd name="connsiteY173" fmla="*/ 65031 h 355172"/>
              <a:gd name="connsiteX174" fmla="*/ 155027 w 278410"/>
              <a:gd name="connsiteY174" fmla="*/ 68881 h 355172"/>
              <a:gd name="connsiteX175" fmla="*/ 151838 w 278410"/>
              <a:gd name="connsiteY175" fmla="*/ 73994 h 355172"/>
              <a:gd name="connsiteX176" fmla="*/ 151838 w 278410"/>
              <a:gd name="connsiteY176" fmla="*/ 77423 h 355172"/>
              <a:gd name="connsiteX177" fmla="*/ 151057 w 278410"/>
              <a:gd name="connsiteY177" fmla="*/ 78987 h 355172"/>
              <a:gd name="connsiteX178" fmla="*/ 147868 w 278410"/>
              <a:gd name="connsiteY178" fmla="*/ 80190 h 355172"/>
              <a:gd name="connsiteX179" fmla="*/ 148109 w 278410"/>
              <a:gd name="connsiteY179" fmla="*/ 81875 h 355172"/>
              <a:gd name="connsiteX180" fmla="*/ 147146 w 278410"/>
              <a:gd name="connsiteY180" fmla="*/ 81995 h 355172"/>
              <a:gd name="connsiteX181" fmla="*/ 147207 w 278410"/>
              <a:gd name="connsiteY181" fmla="*/ 83319 h 355172"/>
              <a:gd name="connsiteX182" fmla="*/ 144199 w 278410"/>
              <a:gd name="connsiteY182" fmla="*/ 83740 h 355172"/>
              <a:gd name="connsiteX183" fmla="*/ 144259 w 278410"/>
              <a:gd name="connsiteY183" fmla="*/ 86447 h 355172"/>
              <a:gd name="connsiteX184" fmla="*/ 137762 w 278410"/>
              <a:gd name="connsiteY184" fmla="*/ 87349 h 355172"/>
              <a:gd name="connsiteX185" fmla="*/ 133310 w 278410"/>
              <a:gd name="connsiteY185" fmla="*/ 85304 h 355172"/>
              <a:gd name="connsiteX186" fmla="*/ 126813 w 278410"/>
              <a:gd name="connsiteY186" fmla="*/ 86086 h 355172"/>
              <a:gd name="connsiteX187" fmla="*/ 125730 w 278410"/>
              <a:gd name="connsiteY187" fmla="*/ 86567 h 355172"/>
              <a:gd name="connsiteX188" fmla="*/ 124587 w 278410"/>
              <a:gd name="connsiteY188" fmla="*/ 84762 h 355172"/>
              <a:gd name="connsiteX189" fmla="*/ 123504 w 278410"/>
              <a:gd name="connsiteY189" fmla="*/ 84281 h 355172"/>
              <a:gd name="connsiteX190" fmla="*/ 122843 w 278410"/>
              <a:gd name="connsiteY190" fmla="*/ 85183 h 355172"/>
              <a:gd name="connsiteX191" fmla="*/ 122061 w 278410"/>
              <a:gd name="connsiteY191" fmla="*/ 88612 h 355172"/>
              <a:gd name="connsiteX192" fmla="*/ 121459 w 278410"/>
              <a:gd name="connsiteY192" fmla="*/ 88432 h 355172"/>
              <a:gd name="connsiteX193" fmla="*/ 119173 w 278410"/>
              <a:gd name="connsiteY193" fmla="*/ 91019 h 355172"/>
              <a:gd name="connsiteX194" fmla="*/ 117248 w 278410"/>
              <a:gd name="connsiteY194" fmla="*/ 92102 h 355172"/>
              <a:gd name="connsiteX195" fmla="*/ 116586 w 278410"/>
              <a:gd name="connsiteY195" fmla="*/ 94929 h 355172"/>
              <a:gd name="connsiteX196" fmla="*/ 115624 w 278410"/>
              <a:gd name="connsiteY196" fmla="*/ 95651 h 355172"/>
              <a:gd name="connsiteX197" fmla="*/ 112977 w 278410"/>
              <a:gd name="connsiteY197" fmla="*/ 96674 h 355172"/>
              <a:gd name="connsiteX198" fmla="*/ 113157 w 278410"/>
              <a:gd name="connsiteY198" fmla="*/ 97636 h 355172"/>
              <a:gd name="connsiteX199" fmla="*/ 109728 w 278410"/>
              <a:gd name="connsiteY199" fmla="*/ 96914 h 355172"/>
              <a:gd name="connsiteX200" fmla="*/ 108645 w 278410"/>
              <a:gd name="connsiteY200" fmla="*/ 97396 h 355172"/>
              <a:gd name="connsiteX201" fmla="*/ 108645 w 278410"/>
              <a:gd name="connsiteY201" fmla="*/ 99681 h 355172"/>
              <a:gd name="connsiteX202" fmla="*/ 106840 w 278410"/>
              <a:gd name="connsiteY202" fmla="*/ 99381 h 355172"/>
              <a:gd name="connsiteX203" fmla="*/ 103833 w 278410"/>
              <a:gd name="connsiteY203" fmla="*/ 102870 h 355172"/>
              <a:gd name="connsiteX204" fmla="*/ 102088 w 278410"/>
              <a:gd name="connsiteY204" fmla="*/ 102870 h 355172"/>
              <a:gd name="connsiteX205" fmla="*/ 100524 w 278410"/>
              <a:gd name="connsiteY205" fmla="*/ 101426 h 355172"/>
              <a:gd name="connsiteX206" fmla="*/ 100704 w 278410"/>
              <a:gd name="connsiteY206" fmla="*/ 100343 h 355172"/>
              <a:gd name="connsiteX207" fmla="*/ 99501 w 278410"/>
              <a:gd name="connsiteY207" fmla="*/ 99621 h 355172"/>
              <a:gd name="connsiteX208" fmla="*/ 101186 w 278410"/>
              <a:gd name="connsiteY208" fmla="*/ 114420 h 355172"/>
              <a:gd name="connsiteX209" fmla="*/ 93486 w 278410"/>
              <a:gd name="connsiteY209" fmla="*/ 115262 h 355172"/>
              <a:gd name="connsiteX210" fmla="*/ 94508 w 278410"/>
              <a:gd name="connsiteY210" fmla="*/ 123504 h 355172"/>
              <a:gd name="connsiteX211" fmla="*/ 86447 w 278410"/>
              <a:gd name="connsiteY211" fmla="*/ 124406 h 355172"/>
              <a:gd name="connsiteX212" fmla="*/ 87169 w 278410"/>
              <a:gd name="connsiteY212" fmla="*/ 130302 h 355172"/>
              <a:gd name="connsiteX213" fmla="*/ 89214 w 278410"/>
              <a:gd name="connsiteY213" fmla="*/ 146545 h 355172"/>
              <a:gd name="connsiteX214" fmla="*/ 81093 w 278410"/>
              <a:gd name="connsiteY214" fmla="*/ 147387 h 355172"/>
              <a:gd name="connsiteX215" fmla="*/ 65091 w 278410"/>
              <a:gd name="connsiteY215" fmla="*/ 149613 h 355172"/>
              <a:gd name="connsiteX216" fmla="*/ 69242 w 278410"/>
              <a:gd name="connsiteY216" fmla="*/ 182820 h 355172"/>
              <a:gd name="connsiteX217" fmla="*/ 68640 w 278410"/>
              <a:gd name="connsiteY217" fmla="*/ 182820 h 355172"/>
              <a:gd name="connsiteX218" fmla="*/ 70565 w 278410"/>
              <a:gd name="connsiteY218" fmla="*/ 198521 h 355172"/>
              <a:gd name="connsiteX219" fmla="*/ 73092 w 278410"/>
              <a:gd name="connsiteY219" fmla="*/ 216869 h 355172"/>
              <a:gd name="connsiteX220" fmla="*/ 77002 w 278410"/>
              <a:gd name="connsiteY220" fmla="*/ 249054 h 355172"/>
              <a:gd name="connsiteX221" fmla="*/ 60519 w 278410"/>
              <a:gd name="connsiteY221" fmla="*/ 251039 h 355172"/>
              <a:gd name="connsiteX222" fmla="*/ 43975 w 278410"/>
              <a:gd name="connsiteY222" fmla="*/ 252844 h 355172"/>
              <a:gd name="connsiteX223" fmla="*/ 45179 w 278410"/>
              <a:gd name="connsiteY223" fmla="*/ 263672 h 355172"/>
              <a:gd name="connsiteX224" fmla="*/ 44036 w 278410"/>
              <a:gd name="connsiteY224" fmla="*/ 263792 h 355172"/>
              <a:gd name="connsiteX225" fmla="*/ 43795 w 278410"/>
              <a:gd name="connsiteY225" fmla="*/ 265116 h 355172"/>
              <a:gd name="connsiteX226" fmla="*/ 42592 w 278410"/>
              <a:gd name="connsiteY226" fmla="*/ 265116 h 355172"/>
              <a:gd name="connsiteX227" fmla="*/ 43314 w 278410"/>
              <a:gd name="connsiteY227" fmla="*/ 272214 h 355172"/>
              <a:gd name="connsiteX228" fmla="*/ 46081 w 278410"/>
              <a:gd name="connsiteY228" fmla="*/ 272696 h 355172"/>
              <a:gd name="connsiteX229" fmla="*/ 49269 w 278410"/>
              <a:gd name="connsiteY229" fmla="*/ 301812 h 355172"/>
              <a:gd name="connsiteX230" fmla="*/ 46562 w 278410"/>
              <a:gd name="connsiteY230" fmla="*/ 301932 h 355172"/>
              <a:gd name="connsiteX231" fmla="*/ 45058 w 278410"/>
              <a:gd name="connsiteY231" fmla="*/ 301511 h 355172"/>
              <a:gd name="connsiteX232" fmla="*/ 45720 w 278410"/>
              <a:gd name="connsiteY232" fmla="*/ 307106 h 355172"/>
              <a:gd name="connsiteX233" fmla="*/ 45479 w 278410"/>
              <a:gd name="connsiteY233" fmla="*/ 309392 h 355172"/>
              <a:gd name="connsiteX234" fmla="*/ 43975 w 278410"/>
              <a:gd name="connsiteY234" fmla="*/ 312099 h 355172"/>
              <a:gd name="connsiteX235" fmla="*/ 44156 w 278410"/>
              <a:gd name="connsiteY235" fmla="*/ 315287 h 355172"/>
              <a:gd name="connsiteX236" fmla="*/ 42652 w 278410"/>
              <a:gd name="connsiteY236" fmla="*/ 316190 h 355172"/>
              <a:gd name="connsiteX237" fmla="*/ 43133 w 278410"/>
              <a:gd name="connsiteY237" fmla="*/ 318476 h 35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278410" h="355172">
                <a:moveTo>
                  <a:pt x="43133" y="318416"/>
                </a:moveTo>
                <a:lnTo>
                  <a:pt x="41930" y="320100"/>
                </a:lnTo>
                <a:lnTo>
                  <a:pt x="40246" y="321063"/>
                </a:lnTo>
                <a:lnTo>
                  <a:pt x="40847" y="325454"/>
                </a:lnTo>
                <a:lnTo>
                  <a:pt x="41449" y="326958"/>
                </a:lnTo>
                <a:lnTo>
                  <a:pt x="42351" y="326898"/>
                </a:lnTo>
                <a:lnTo>
                  <a:pt x="43254" y="329004"/>
                </a:lnTo>
                <a:lnTo>
                  <a:pt x="48307" y="329364"/>
                </a:lnTo>
                <a:lnTo>
                  <a:pt x="51916" y="329966"/>
                </a:lnTo>
                <a:lnTo>
                  <a:pt x="54623" y="329906"/>
                </a:lnTo>
                <a:lnTo>
                  <a:pt x="55105" y="331109"/>
                </a:lnTo>
                <a:lnTo>
                  <a:pt x="56549" y="331289"/>
                </a:lnTo>
                <a:lnTo>
                  <a:pt x="56849" y="333816"/>
                </a:lnTo>
                <a:lnTo>
                  <a:pt x="52939" y="334237"/>
                </a:lnTo>
                <a:lnTo>
                  <a:pt x="54443" y="346690"/>
                </a:lnTo>
                <a:lnTo>
                  <a:pt x="53841" y="349698"/>
                </a:lnTo>
                <a:lnTo>
                  <a:pt x="52939" y="350901"/>
                </a:lnTo>
                <a:lnTo>
                  <a:pt x="39103" y="352465"/>
                </a:lnTo>
                <a:lnTo>
                  <a:pt x="38020" y="342720"/>
                </a:lnTo>
                <a:lnTo>
                  <a:pt x="37057" y="343562"/>
                </a:lnTo>
                <a:lnTo>
                  <a:pt x="31523" y="340373"/>
                </a:lnTo>
                <a:lnTo>
                  <a:pt x="28214" y="340073"/>
                </a:lnTo>
                <a:lnTo>
                  <a:pt x="27312" y="341516"/>
                </a:lnTo>
                <a:lnTo>
                  <a:pt x="22258" y="345547"/>
                </a:lnTo>
                <a:lnTo>
                  <a:pt x="16423" y="346148"/>
                </a:lnTo>
                <a:lnTo>
                  <a:pt x="15100" y="349036"/>
                </a:lnTo>
                <a:lnTo>
                  <a:pt x="14498" y="348916"/>
                </a:lnTo>
                <a:lnTo>
                  <a:pt x="14198" y="350961"/>
                </a:lnTo>
                <a:lnTo>
                  <a:pt x="13596" y="351683"/>
                </a:lnTo>
                <a:lnTo>
                  <a:pt x="12393" y="355172"/>
                </a:lnTo>
                <a:lnTo>
                  <a:pt x="5053" y="349156"/>
                </a:lnTo>
                <a:lnTo>
                  <a:pt x="5836" y="346870"/>
                </a:lnTo>
                <a:lnTo>
                  <a:pt x="5715" y="346870"/>
                </a:lnTo>
                <a:lnTo>
                  <a:pt x="6738" y="344404"/>
                </a:lnTo>
                <a:lnTo>
                  <a:pt x="9625" y="338388"/>
                </a:lnTo>
                <a:lnTo>
                  <a:pt x="10768" y="337426"/>
                </a:lnTo>
                <a:lnTo>
                  <a:pt x="11610" y="336222"/>
                </a:lnTo>
                <a:lnTo>
                  <a:pt x="14017" y="333034"/>
                </a:lnTo>
                <a:lnTo>
                  <a:pt x="14919" y="330026"/>
                </a:lnTo>
                <a:lnTo>
                  <a:pt x="14919" y="329304"/>
                </a:lnTo>
                <a:lnTo>
                  <a:pt x="15220" y="326898"/>
                </a:lnTo>
                <a:lnTo>
                  <a:pt x="14979" y="324010"/>
                </a:lnTo>
                <a:lnTo>
                  <a:pt x="13896" y="320401"/>
                </a:lnTo>
                <a:lnTo>
                  <a:pt x="13114" y="318596"/>
                </a:lnTo>
                <a:lnTo>
                  <a:pt x="11671" y="316310"/>
                </a:lnTo>
                <a:lnTo>
                  <a:pt x="10467" y="315348"/>
                </a:lnTo>
                <a:lnTo>
                  <a:pt x="9265" y="313663"/>
                </a:lnTo>
                <a:lnTo>
                  <a:pt x="8543" y="310234"/>
                </a:lnTo>
                <a:lnTo>
                  <a:pt x="8723" y="309332"/>
                </a:lnTo>
                <a:lnTo>
                  <a:pt x="9265" y="307948"/>
                </a:lnTo>
                <a:lnTo>
                  <a:pt x="12092" y="304940"/>
                </a:lnTo>
                <a:lnTo>
                  <a:pt x="12994" y="302293"/>
                </a:lnTo>
                <a:lnTo>
                  <a:pt x="13235" y="301331"/>
                </a:lnTo>
                <a:lnTo>
                  <a:pt x="13475" y="300910"/>
                </a:lnTo>
                <a:lnTo>
                  <a:pt x="14799" y="298985"/>
                </a:lnTo>
                <a:lnTo>
                  <a:pt x="16604" y="297360"/>
                </a:lnTo>
                <a:lnTo>
                  <a:pt x="19732" y="294172"/>
                </a:lnTo>
                <a:lnTo>
                  <a:pt x="20394" y="292668"/>
                </a:lnTo>
                <a:lnTo>
                  <a:pt x="20995" y="286472"/>
                </a:lnTo>
                <a:lnTo>
                  <a:pt x="20755" y="285329"/>
                </a:lnTo>
                <a:lnTo>
                  <a:pt x="20153" y="284366"/>
                </a:lnTo>
                <a:lnTo>
                  <a:pt x="17205" y="282983"/>
                </a:lnTo>
                <a:lnTo>
                  <a:pt x="15160" y="281960"/>
                </a:lnTo>
                <a:lnTo>
                  <a:pt x="14198" y="281539"/>
                </a:lnTo>
                <a:lnTo>
                  <a:pt x="12393" y="280276"/>
                </a:lnTo>
                <a:lnTo>
                  <a:pt x="11791" y="280035"/>
                </a:lnTo>
                <a:lnTo>
                  <a:pt x="9806" y="279193"/>
                </a:lnTo>
                <a:lnTo>
                  <a:pt x="8603" y="278711"/>
                </a:lnTo>
                <a:lnTo>
                  <a:pt x="8182" y="278591"/>
                </a:lnTo>
                <a:lnTo>
                  <a:pt x="7761" y="278471"/>
                </a:lnTo>
                <a:lnTo>
                  <a:pt x="7279" y="277027"/>
                </a:lnTo>
                <a:lnTo>
                  <a:pt x="8061" y="276245"/>
                </a:lnTo>
                <a:lnTo>
                  <a:pt x="6858" y="274440"/>
                </a:lnTo>
                <a:lnTo>
                  <a:pt x="7219" y="270711"/>
                </a:lnTo>
                <a:lnTo>
                  <a:pt x="6798" y="268966"/>
                </a:lnTo>
                <a:lnTo>
                  <a:pt x="11851" y="268364"/>
                </a:lnTo>
                <a:lnTo>
                  <a:pt x="13235" y="270470"/>
                </a:lnTo>
                <a:lnTo>
                  <a:pt x="14137" y="269447"/>
                </a:lnTo>
                <a:lnTo>
                  <a:pt x="16543" y="269146"/>
                </a:lnTo>
                <a:lnTo>
                  <a:pt x="16965" y="266439"/>
                </a:lnTo>
                <a:lnTo>
                  <a:pt x="16483" y="264274"/>
                </a:lnTo>
                <a:lnTo>
                  <a:pt x="17145" y="263913"/>
                </a:lnTo>
                <a:lnTo>
                  <a:pt x="16303" y="255972"/>
                </a:lnTo>
                <a:lnTo>
                  <a:pt x="12272" y="256333"/>
                </a:lnTo>
                <a:lnTo>
                  <a:pt x="10648" y="242496"/>
                </a:lnTo>
                <a:lnTo>
                  <a:pt x="8422" y="223126"/>
                </a:lnTo>
                <a:lnTo>
                  <a:pt x="4332" y="190520"/>
                </a:lnTo>
                <a:lnTo>
                  <a:pt x="4211" y="190520"/>
                </a:lnTo>
                <a:lnTo>
                  <a:pt x="903" y="164291"/>
                </a:lnTo>
                <a:lnTo>
                  <a:pt x="0" y="157614"/>
                </a:lnTo>
                <a:lnTo>
                  <a:pt x="15160" y="155628"/>
                </a:lnTo>
                <a:lnTo>
                  <a:pt x="49089" y="151538"/>
                </a:lnTo>
                <a:lnTo>
                  <a:pt x="44938" y="118330"/>
                </a:lnTo>
                <a:lnTo>
                  <a:pt x="60699" y="116405"/>
                </a:lnTo>
                <a:lnTo>
                  <a:pt x="60278" y="112014"/>
                </a:lnTo>
                <a:lnTo>
                  <a:pt x="59677" y="107983"/>
                </a:lnTo>
                <a:lnTo>
                  <a:pt x="57451" y="107382"/>
                </a:lnTo>
                <a:lnTo>
                  <a:pt x="57270" y="105577"/>
                </a:lnTo>
                <a:lnTo>
                  <a:pt x="57992" y="105577"/>
                </a:lnTo>
                <a:lnTo>
                  <a:pt x="56970" y="97035"/>
                </a:lnTo>
                <a:lnTo>
                  <a:pt x="57331" y="95952"/>
                </a:lnTo>
                <a:lnTo>
                  <a:pt x="57331" y="92162"/>
                </a:lnTo>
                <a:lnTo>
                  <a:pt x="56549" y="88913"/>
                </a:lnTo>
                <a:lnTo>
                  <a:pt x="56188" y="85665"/>
                </a:lnTo>
                <a:lnTo>
                  <a:pt x="56428" y="83259"/>
                </a:lnTo>
                <a:lnTo>
                  <a:pt x="62685" y="82476"/>
                </a:lnTo>
                <a:lnTo>
                  <a:pt x="63768" y="91380"/>
                </a:lnTo>
                <a:lnTo>
                  <a:pt x="65091" y="90417"/>
                </a:lnTo>
                <a:lnTo>
                  <a:pt x="73814" y="89274"/>
                </a:lnTo>
                <a:lnTo>
                  <a:pt x="74235" y="94027"/>
                </a:lnTo>
                <a:lnTo>
                  <a:pt x="73934" y="97696"/>
                </a:lnTo>
                <a:lnTo>
                  <a:pt x="90658" y="95591"/>
                </a:lnTo>
                <a:lnTo>
                  <a:pt x="88553" y="79047"/>
                </a:lnTo>
                <a:lnTo>
                  <a:pt x="105096" y="77363"/>
                </a:lnTo>
                <a:lnTo>
                  <a:pt x="104254" y="69121"/>
                </a:lnTo>
                <a:lnTo>
                  <a:pt x="122903" y="67016"/>
                </a:lnTo>
                <a:lnTo>
                  <a:pt x="136258" y="65211"/>
                </a:lnTo>
                <a:lnTo>
                  <a:pt x="135115" y="56970"/>
                </a:lnTo>
                <a:lnTo>
                  <a:pt x="151538" y="54623"/>
                </a:lnTo>
                <a:lnTo>
                  <a:pt x="183602" y="49690"/>
                </a:lnTo>
                <a:lnTo>
                  <a:pt x="191964" y="48668"/>
                </a:lnTo>
                <a:lnTo>
                  <a:pt x="189798" y="32004"/>
                </a:lnTo>
                <a:lnTo>
                  <a:pt x="214282" y="29056"/>
                </a:lnTo>
                <a:lnTo>
                  <a:pt x="230044" y="26951"/>
                </a:lnTo>
                <a:lnTo>
                  <a:pt x="227878" y="10407"/>
                </a:lnTo>
                <a:lnTo>
                  <a:pt x="249054" y="7640"/>
                </a:lnTo>
                <a:lnTo>
                  <a:pt x="248572" y="4331"/>
                </a:lnTo>
                <a:lnTo>
                  <a:pt x="250678" y="5294"/>
                </a:lnTo>
                <a:lnTo>
                  <a:pt x="251219" y="3790"/>
                </a:lnTo>
                <a:lnTo>
                  <a:pt x="251039" y="1744"/>
                </a:lnTo>
                <a:lnTo>
                  <a:pt x="264514" y="0"/>
                </a:lnTo>
                <a:lnTo>
                  <a:pt x="264996" y="3429"/>
                </a:lnTo>
                <a:lnTo>
                  <a:pt x="266379" y="4030"/>
                </a:lnTo>
                <a:lnTo>
                  <a:pt x="267703" y="5234"/>
                </a:lnTo>
                <a:lnTo>
                  <a:pt x="276125" y="4091"/>
                </a:lnTo>
                <a:lnTo>
                  <a:pt x="278411" y="20634"/>
                </a:lnTo>
                <a:lnTo>
                  <a:pt x="262168" y="22860"/>
                </a:lnTo>
                <a:lnTo>
                  <a:pt x="263251" y="31162"/>
                </a:lnTo>
                <a:lnTo>
                  <a:pt x="247309" y="33147"/>
                </a:lnTo>
                <a:lnTo>
                  <a:pt x="248212" y="40065"/>
                </a:lnTo>
                <a:lnTo>
                  <a:pt x="247730" y="41449"/>
                </a:lnTo>
                <a:lnTo>
                  <a:pt x="240271" y="42471"/>
                </a:lnTo>
                <a:lnTo>
                  <a:pt x="242496" y="59195"/>
                </a:lnTo>
                <a:lnTo>
                  <a:pt x="218373" y="62384"/>
                </a:lnTo>
                <a:lnTo>
                  <a:pt x="212959" y="62985"/>
                </a:lnTo>
                <a:lnTo>
                  <a:pt x="213561" y="68399"/>
                </a:lnTo>
                <a:lnTo>
                  <a:pt x="200085" y="70084"/>
                </a:lnTo>
                <a:lnTo>
                  <a:pt x="194611" y="70746"/>
                </a:lnTo>
                <a:lnTo>
                  <a:pt x="194491" y="69422"/>
                </a:lnTo>
                <a:lnTo>
                  <a:pt x="180895" y="71227"/>
                </a:lnTo>
                <a:lnTo>
                  <a:pt x="180654" y="70024"/>
                </a:lnTo>
                <a:lnTo>
                  <a:pt x="179211" y="69783"/>
                </a:lnTo>
                <a:lnTo>
                  <a:pt x="175300" y="70866"/>
                </a:lnTo>
                <a:lnTo>
                  <a:pt x="175541" y="73032"/>
                </a:lnTo>
                <a:lnTo>
                  <a:pt x="174578" y="73393"/>
                </a:lnTo>
                <a:lnTo>
                  <a:pt x="173135" y="75197"/>
                </a:lnTo>
                <a:lnTo>
                  <a:pt x="171330" y="76822"/>
                </a:lnTo>
                <a:lnTo>
                  <a:pt x="169284" y="77303"/>
                </a:lnTo>
                <a:lnTo>
                  <a:pt x="168803" y="78686"/>
                </a:lnTo>
                <a:lnTo>
                  <a:pt x="166698" y="79288"/>
                </a:lnTo>
                <a:lnTo>
                  <a:pt x="165314" y="79288"/>
                </a:lnTo>
                <a:lnTo>
                  <a:pt x="163509" y="78205"/>
                </a:lnTo>
                <a:lnTo>
                  <a:pt x="162065" y="78506"/>
                </a:lnTo>
                <a:lnTo>
                  <a:pt x="161584" y="75679"/>
                </a:lnTo>
                <a:lnTo>
                  <a:pt x="159779" y="75197"/>
                </a:lnTo>
                <a:lnTo>
                  <a:pt x="159057" y="72490"/>
                </a:lnTo>
                <a:lnTo>
                  <a:pt x="159659" y="72490"/>
                </a:lnTo>
                <a:lnTo>
                  <a:pt x="158817" y="70505"/>
                </a:lnTo>
                <a:lnTo>
                  <a:pt x="163148" y="69723"/>
                </a:lnTo>
                <a:lnTo>
                  <a:pt x="163028" y="67016"/>
                </a:lnTo>
                <a:lnTo>
                  <a:pt x="163750" y="66835"/>
                </a:lnTo>
                <a:lnTo>
                  <a:pt x="163389" y="63587"/>
                </a:lnTo>
                <a:lnTo>
                  <a:pt x="158636" y="64429"/>
                </a:lnTo>
                <a:lnTo>
                  <a:pt x="157854" y="65031"/>
                </a:lnTo>
                <a:lnTo>
                  <a:pt x="155027" y="68881"/>
                </a:lnTo>
                <a:lnTo>
                  <a:pt x="151838" y="73994"/>
                </a:lnTo>
                <a:lnTo>
                  <a:pt x="151838" y="77423"/>
                </a:lnTo>
                <a:lnTo>
                  <a:pt x="151057" y="78987"/>
                </a:lnTo>
                <a:lnTo>
                  <a:pt x="147868" y="80190"/>
                </a:lnTo>
                <a:lnTo>
                  <a:pt x="148109" y="81875"/>
                </a:lnTo>
                <a:lnTo>
                  <a:pt x="147146" y="81995"/>
                </a:lnTo>
                <a:lnTo>
                  <a:pt x="147207" y="83319"/>
                </a:lnTo>
                <a:lnTo>
                  <a:pt x="144199" y="83740"/>
                </a:lnTo>
                <a:lnTo>
                  <a:pt x="144259" y="86447"/>
                </a:lnTo>
                <a:lnTo>
                  <a:pt x="137762" y="87349"/>
                </a:lnTo>
                <a:lnTo>
                  <a:pt x="133310" y="85304"/>
                </a:lnTo>
                <a:lnTo>
                  <a:pt x="126813" y="86086"/>
                </a:lnTo>
                <a:lnTo>
                  <a:pt x="125730" y="86567"/>
                </a:lnTo>
                <a:lnTo>
                  <a:pt x="124587" y="84762"/>
                </a:lnTo>
                <a:lnTo>
                  <a:pt x="123504" y="84281"/>
                </a:lnTo>
                <a:lnTo>
                  <a:pt x="122843" y="85183"/>
                </a:lnTo>
                <a:lnTo>
                  <a:pt x="122061" y="88612"/>
                </a:lnTo>
                <a:lnTo>
                  <a:pt x="121459" y="88432"/>
                </a:lnTo>
                <a:lnTo>
                  <a:pt x="119173" y="91019"/>
                </a:lnTo>
                <a:lnTo>
                  <a:pt x="117248" y="92102"/>
                </a:lnTo>
                <a:lnTo>
                  <a:pt x="116586" y="94929"/>
                </a:lnTo>
                <a:lnTo>
                  <a:pt x="115624" y="95651"/>
                </a:lnTo>
                <a:lnTo>
                  <a:pt x="112977" y="96674"/>
                </a:lnTo>
                <a:lnTo>
                  <a:pt x="113157" y="97636"/>
                </a:lnTo>
                <a:lnTo>
                  <a:pt x="109728" y="96914"/>
                </a:lnTo>
                <a:lnTo>
                  <a:pt x="108645" y="97396"/>
                </a:lnTo>
                <a:lnTo>
                  <a:pt x="108645" y="99681"/>
                </a:lnTo>
                <a:lnTo>
                  <a:pt x="106840" y="99381"/>
                </a:lnTo>
                <a:lnTo>
                  <a:pt x="103833" y="102870"/>
                </a:lnTo>
                <a:lnTo>
                  <a:pt x="102088" y="102870"/>
                </a:lnTo>
                <a:lnTo>
                  <a:pt x="100524" y="101426"/>
                </a:lnTo>
                <a:lnTo>
                  <a:pt x="100704" y="100343"/>
                </a:lnTo>
                <a:lnTo>
                  <a:pt x="99501" y="99621"/>
                </a:lnTo>
                <a:lnTo>
                  <a:pt x="101186" y="114420"/>
                </a:lnTo>
                <a:lnTo>
                  <a:pt x="93486" y="115262"/>
                </a:lnTo>
                <a:lnTo>
                  <a:pt x="94508" y="123504"/>
                </a:lnTo>
                <a:lnTo>
                  <a:pt x="86447" y="124406"/>
                </a:lnTo>
                <a:lnTo>
                  <a:pt x="87169" y="130302"/>
                </a:lnTo>
                <a:lnTo>
                  <a:pt x="89214" y="146545"/>
                </a:lnTo>
                <a:lnTo>
                  <a:pt x="81093" y="147387"/>
                </a:lnTo>
                <a:lnTo>
                  <a:pt x="65091" y="149613"/>
                </a:lnTo>
                <a:lnTo>
                  <a:pt x="69242" y="182820"/>
                </a:lnTo>
                <a:lnTo>
                  <a:pt x="68640" y="182820"/>
                </a:lnTo>
                <a:lnTo>
                  <a:pt x="70565" y="198521"/>
                </a:lnTo>
                <a:lnTo>
                  <a:pt x="73092" y="216869"/>
                </a:lnTo>
                <a:lnTo>
                  <a:pt x="77002" y="249054"/>
                </a:lnTo>
                <a:lnTo>
                  <a:pt x="60519" y="251039"/>
                </a:lnTo>
                <a:lnTo>
                  <a:pt x="43975" y="252844"/>
                </a:lnTo>
                <a:lnTo>
                  <a:pt x="45179" y="263672"/>
                </a:lnTo>
                <a:lnTo>
                  <a:pt x="44036" y="263792"/>
                </a:lnTo>
                <a:lnTo>
                  <a:pt x="43795" y="265116"/>
                </a:lnTo>
                <a:lnTo>
                  <a:pt x="42592" y="265116"/>
                </a:lnTo>
                <a:lnTo>
                  <a:pt x="43314" y="272214"/>
                </a:lnTo>
                <a:lnTo>
                  <a:pt x="46081" y="272696"/>
                </a:lnTo>
                <a:lnTo>
                  <a:pt x="49269" y="301812"/>
                </a:lnTo>
                <a:lnTo>
                  <a:pt x="46562" y="301932"/>
                </a:lnTo>
                <a:lnTo>
                  <a:pt x="45058" y="301511"/>
                </a:lnTo>
                <a:lnTo>
                  <a:pt x="45720" y="307106"/>
                </a:lnTo>
                <a:lnTo>
                  <a:pt x="45479" y="309392"/>
                </a:lnTo>
                <a:lnTo>
                  <a:pt x="43975" y="312099"/>
                </a:lnTo>
                <a:lnTo>
                  <a:pt x="44156" y="315287"/>
                </a:lnTo>
                <a:lnTo>
                  <a:pt x="42652" y="316190"/>
                </a:lnTo>
                <a:lnTo>
                  <a:pt x="43133" y="31847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" name="Freeform: Shape 164" title="IL-14">
            <a:extLst>
              <a:ext uri="{FF2B5EF4-FFF2-40B4-BE49-F238E27FC236}">
                <a16:creationId xmlns:a16="http://schemas.microsoft.com/office/drawing/2014/main" id="{9F4F4782-3D86-A693-0989-F15121D4B366}"/>
              </a:ext>
            </a:extLst>
          </p:cNvPr>
          <p:cNvSpPr/>
          <p:nvPr/>
        </p:nvSpPr>
        <p:spPr>
          <a:xfrm>
            <a:off x="5595109" y="3317853"/>
            <a:ext cx="155724" cy="136172"/>
          </a:xfrm>
          <a:custGeom>
            <a:avLst/>
            <a:gdLst>
              <a:gd name="connsiteX0" fmla="*/ 81153 w 194911"/>
              <a:gd name="connsiteY0" fmla="*/ 602 h 176503"/>
              <a:gd name="connsiteX1" fmla="*/ 85424 w 194911"/>
              <a:gd name="connsiteY1" fmla="*/ 0 h 176503"/>
              <a:gd name="connsiteX2" fmla="*/ 85905 w 194911"/>
              <a:gd name="connsiteY2" fmla="*/ 4030 h 176503"/>
              <a:gd name="connsiteX3" fmla="*/ 86507 w 194911"/>
              <a:gd name="connsiteY3" fmla="*/ 5354 h 176503"/>
              <a:gd name="connsiteX4" fmla="*/ 89996 w 194911"/>
              <a:gd name="connsiteY4" fmla="*/ 4632 h 176503"/>
              <a:gd name="connsiteX5" fmla="*/ 90778 w 194911"/>
              <a:gd name="connsiteY5" fmla="*/ 5715 h 176503"/>
              <a:gd name="connsiteX6" fmla="*/ 93606 w 194911"/>
              <a:gd name="connsiteY6" fmla="*/ 6196 h 176503"/>
              <a:gd name="connsiteX7" fmla="*/ 93365 w 194911"/>
              <a:gd name="connsiteY7" fmla="*/ 9084 h 176503"/>
              <a:gd name="connsiteX8" fmla="*/ 92703 w 194911"/>
              <a:gd name="connsiteY8" fmla="*/ 9084 h 176503"/>
              <a:gd name="connsiteX9" fmla="*/ 93004 w 194911"/>
              <a:gd name="connsiteY9" fmla="*/ 11249 h 176503"/>
              <a:gd name="connsiteX10" fmla="*/ 96734 w 194911"/>
              <a:gd name="connsiteY10" fmla="*/ 10708 h 176503"/>
              <a:gd name="connsiteX11" fmla="*/ 96734 w 194911"/>
              <a:gd name="connsiteY11" fmla="*/ 7941 h 176503"/>
              <a:gd name="connsiteX12" fmla="*/ 97997 w 194911"/>
              <a:gd name="connsiteY12" fmla="*/ 7700 h 176503"/>
              <a:gd name="connsiteX13" fmla="*/ 100704 w 194911"/>
              <a:gd name="connsiteY13" fmla="*/ 28815 h 176503"/>
              <a:gd name="connsiteX14" fmla="*/ 103051 w 194911"/>
              <a:gd name="connsiteY14" fmla="*/ 47645 h 176503"/>
              <a:gd name="connsiteX15" fmla="*/ 113397 w 194911"/>
              <a:gd name="connsiteY15" fmla="*/ 46201 h 176503"/>
              <a:gd name="connsiteX16" fmla="*/ 130001 w 194911"/>
              <a:gd name="connsiteY16" fmla="*/ 43614 h 176503"/>
              <a:gd name="connsiteX17" fmla="*/ 134393 w 194911"/>
              <a:gd name="connsiteY17" fmla="*/ 43013 h 176503"/>
              <a:gd name="connsiteX18" fmla="*/ 134814 w 194911"/>
              <a:gd name="connsiteY18" fmla="*/ 45419 h 176503"/>
              <a:gd name="connsiteX19" fmla="*/ 136137 w 194911"/>
              <a:gd name="connsiteY19" fmla="*/ 55466 h 176503"/>
              <a:gd name="connsiteX20" fmla="*/ 141311 w 194911"/>
              <a:gd name="connsiteY20" fmla="*/ 54623 h 176503"/>
              <a:gd name="connsiteX21" fmla="*/ 142694 w 194911"/>
              <a:gd name="connsiteY21" fmla="*/ 54202 h 176503"/>
              <a:gd name="connsiteX22" fmla="*/ 143717 w 194911"/>
              <a:gd name="connsiteY22" fmla="*/ 51976 h 176503"/>
              <a:gd name="connsiteX23" fmla="*/ 144499 w 194911"/>
              <a:gd name="connsiteY23" fmla="*/ 51615 h 176503"/>
              <a:gd name="connsiteX24" fmla="*/ 147266 w 194911"/>
              <a:gd name="connsiteY24" fmla="*/ 52217 h 176503"/>
              <a:gd name="connsiteX25" fmla="*/ 151478 w 194911"/>
              <a:gd name="connsiteY25" fmla="*/ 50292 h 176503"/>
              <a:gd name="connsiteX26" fmla="*/ 152440 w 194911"/>
              <a:gd name="connsiteY26" fmla="*/ 57150 h 176503"/>
              <a:gd name="connsiteX27" fmla="*/ 168261 w 194911"/>
              <a:gd name="connsiteY27" fmla="*/ 54684 h 176503"/>
              <a:gd name="connsiteX28" fmla="*/ 170969 w 194911"/>
              <a:gd name="connsiteY28" fmla="*/ 72610 h 176503"/>
              <a:gd name="connsiteX29" fmla="*/ 173977 w 194911"/>
              <a:gd name="connsiteY29" fmla="*/ 72129 h 176503"/>
              <a:gd name="connsiteX30" fmla="*/ 173315 w 194911"/>
              <a:gd name="connsiteY30" fmla="*/ 68159 h 176503"/>
              <a:gd name="connsiteX31" fmla="*/ 174277 w 194911"/>
              <a:gd name="connsiteY31" fmla="*/ 67858 h 176503"/>
              <a:gd name="connsiteX32" fmla="*/ 182880 w 194911"/>
              <a:gd name="connsiteY32" fmla="*/ 66354 h 176503"/>
              <a:gd name="connsiteX33" fmla="*/ 183963 w 194911"/>
              <a:gd name="connsiteY33" fmla="*/ 64670 h 176503"/>
              <a:gd name="connsiteX34" fmla="*/ 186249 w 194911"/>
              <a:gd name="connsiteY34" fmla="*/ 63045 h 176503"/>
              <a:gd name="connsiteX35" fmla="*/ 186429 w 194911"/>
              <a:gd name="connsiteY35" fmla="*/ 64249 h 176503"/>
              <a:gd name="connsiteX36" fmla="*/ 187151 w 194911"/>
              <a:gd name="connsiteY36" fmla="*/ 68460 h 176503"/>
              <a:gd name="connsiteX37" fmla="*/ 184504 w 194911"/>
              <a:gd name="connsiteY37" fmla="*/ 68941 h 176503"/>
              <a:gd name="connsiteX38" fmla="*/ 184625 w 194911"/>
              <a:gd name="connsiteY38" fmla="*/ 69663 h 176503"/>
              <a:gd name="connsiteX39" fmla="*/ 182639 w 194911"/>
              <a:gd name="connsiteY39" fmla="*/ 69903 h 176503"/>
              <a:gd name="connsiteX40" fmla="*/ 183060 w 194911"/>
              <a:gd name="connsiteY40" fmla="*/ 77543 h 176503"/>
              <a:gd name="connsiteX41" fmla="*/ 186369 w 194911"/>
              <a:gd name="connsiteY41" fmla="*/ 77062 h 176503"/>
              <a:gd name="connsiteX42" fmla="*/ 186610 w 194911"/>
              <a:gd name="connsiteY42" fmla="*/ 77724 h 176503"/>
              <a:gd name="connsiteX43" fmla="*/ 185046 w 194911"/>
              <a:gd name="connsiteY43" fmla="*/ 79589 h 176503"/>
              <a:gd name="connsiteX44" fmla="*/ 185707 w 194911"/>
              <a:gd name="connsiteY44" fmla="*/ 79950 h 176503"/>
              <a:gd name="connsiteX45" fmla="*/ 188836 w 194911"/>
              <a:gd name="connsiteY45" fmla="*/ 79408 h 176503"/>
              <a:gd name="connsiteX46" fmla="*/ 192746 w 194911"/>
              <a:gd name="connsiteY46" fmla="*/ 103893 h 176503"/>
              <a:gd name="connsiteX47" fmla="*/ 194911 w 194911"/>
              <a:gd name="connsiteY47" fmla="*/ 117669 h 176503"/>
              <a:gd name="connsiteX48" fmla="*/ 178849 w 194911"/>
              <a:gd name="connsiteY48" fmla="*/ 120195 h 176503"/>
              <a:gd name="connsiteX49" fmla="*/ 176142 w 194911"/>
              <a:gd name="connsiteY49" fmla="*/ 103953 h 176503"/>
              <a:gd name="connsiteX50" fmla="*/ 170728 w 194911"/>
              <a:gd name="connsiteY50" fmla="*/ 104795 h 176503"/>
              <a:gd name="connsiteX51" fmla="*/ 171029 w 194911"/>
              <a:gd name="connsiteY51" fmla="*/ 102088 h 176503"/>
              <a:gd name="connsiteX52" fmla="*/ 169525 w 194911"/>
              <a:gd name="connsiteY52" fmla="*/ 101727 h 176503"/>
              <a:gd name="connsiteX53" fmla="*/ 167118 w 194911"/>
              <a:gd name="connsiteY53" fmla="*/ 103532 h 176503"/>
              <a:gd name="connsiteX54" fmla="*/ 165494 w 194911"/>
              <a:gd name="connsiteY54" fmla="*/ 105577 h 176503"/>
              <a:gd name="connsiteX55" fmla="*/ 160261 w 194911"/>
              <a:gd name="connsiteY55" fmla="*/ 106419 h 176503"/>
              <a:gd name="connsiteX56" fmla="*/ 150455 w 194911"/>
              <a:gd name="connsiteY56" fmla="*/ 108104 h 176503"/>
              <a:gd name="connsiteX57" fmla="*/ 139085 w 194911"/>
              <a:gd name="connsiteY57" fmla="*/ 109788 h 176503"/>
              <a:gd name="connsiteX58" fmla="*/ 128317 w 194911"/>
              <a:gd name="connsiteY58" fmla="*/ 111473 h 176503"/>
              <a:gd name="connsiteX59" fmla="*/ 112375 w 194911"/>
              <a:gd name="connsiteY59" fmla="*/ 113698 h 176503"/>
              <a:gd name="connsiteX60" fmla="*/ 114901 w 194911"/>
              <a:gd name="connsiteY60" fmla="*/ 130242 h 176503"/>
              <a:gd name="connsiteX61" fmla="*/ 116947 w 194911"/>
              <a:gd name="connsiteY61" fmla="*/ 142755 h 176503"/>
              <a:gd name="connsiteX62" fmla="*/ 114962 w 194911"/>
              <a:gd name="connsiteY62" fmla="*/ 143838 h 176503"/>
              <a:gd name="connsiteX63" fmla="*/ 111413 w 194911"/>
              <a:gd name="connsiteY63" fmla="*/ 143838 h 176503"/>
              <a:gd name="connsiteX64" fmla="*/ 109487 w 194911"/>
              <a:gd name="connsiteY64" fmla="*/ 142213 h 176503"/>
              <a:gd name="connsiteX65" fmla="*/ 107803 w 194911"/>
              <a:gd name="connsiteY65" fmla="*/ 141912 h 176503"/>
              <a:gd name="connsiteX66" fmla="*/ 105397 w 194911"/>
              <a:gd name="connsiteY66" fmla="*/ 142514 h 176503"/>
              <a:gd name="connsiteX67" fmla="*/ 101787 w 194911"/>
              <a:gd name="connsiteY67" fmla="*/ 141191 h 176503"/>
              <a:gd name="connsiteX68" fmla="*/ 100103 w 194911"/>
              <a:gd name="connsiteY68" fmla="*/ 141191 h 176503"/>
              <a:gd name="connsiteX69" fmla="*/ 95892 w 194911"/>
              <a:gd name="connsiteY69" fmla="*/ 140228 h 176503"/>
              <a:gd name="connsiteX70" fmla="*/ 92282 w 194911"/>
              <a:gd name="connsiteY70" fmla="*/ 140830 h 176503"/>
              <a:gd name="connsiteX71" fmla="*/ 88853 w 194911"/>
              <a:gd name="connsiteY71" fmla="*/ 139867 h 176503"/>
              <a:gd name="connsiteX72" fmla="*/ 85003 w 194911"/>
              <a:gd name="connsiteY72" fmla="*/ 139807 h 176503"/>
              <a:gd name="connsiteX73" fmla="*/ 85244 w 194911"/>
              <a:gd name="connsiteY73" fmla="*/ 141852 h 176503"/>
              <a:gd name="connsiteX74" fmla="*/ 84522 w 194911"/>
              <a:gd name="connsiteY74" fmla="*/ 142033 h 176503"/>
              <a:gd name="connsiteX75" fmla="*/ 85665 w 194911"/>
              <a:gd name="connsiteY75" fmla="*/ 150936 h 176503"/>
              <a:gd name="connsiteX76" fmla="*/ 72069 w 194911"/>
              <a:gd name="connsiteY76" fmla="*/ 152921 h 176503"/>
              <a:gd name="connsiteX77" fmla="*/ 72671 w 194911"/>
              <a:gd name="connsiteY77" fmla="*/ 157072 h 176503"/>
              <a:gd name="connsiteX78" fmla="*/ 69964 w 194911"/>
              <a:gd name="connsiteY78" fmla="*/ 157433 h 176503"/>
              <a:gd name="connsiteX79" fmla="*/ 69422 w 194911"/>
              <a:gd name="connsiteY79" fmla="*/ 153222 h 176503"/>
              <a:gd name="connsiteX80" fmla="*/ 58594 w 194911"/>
              <a:gd name="connsiteY80" fmla="*/ 154606 h 176503"/>
              <a:gd name="connsiteX81" fmla="*/ 58473 w 194911"/>
              <a:gd name="connsiteY81" fmla="*/ 153703 h 176503"/>
              <a:gd name="connsiteX82" fmla="*/ 57030 w 194911"/>
              <a:gd name="connsiteY82" fmla="*/ 154546 h 176503"/>
              <a:gd name="connsiteX83" fmla="*/ 55826 w 194911"/>
              <a:gd name="connsiteY83" fmla="*/ 154425 h 176503"/>
              <a:gd name="connsiteX84" fmla="*/ 55225 w 194911"/>
              <a:gd name="connsiteY84" fmla="*/ 155207 h 176503"/>
              <a:gd name="connsiteX85" fmla="*/ 53179 w 194911"/>
              <a:gd name="connsiteY85" fmla="*/ 155268 h 176503"/>
              <a:gd name="connsiteX86" fmla="*/ 54383 w 194911"/>
              <a:gd name="connsiteY86" fmla="*/ 165434 h 176503"/>
              <a:gd name="connsiteX87" fmla="*/ 53240 w 194911"/>
              <a:gd name="connsiteY87" fmla="*/ 166457 h 176503"/>
              <a:gd name="connsiteX88" fmla="*/ 38561 w 194911"/>
              <a:gd name="connsiteY88" fmla="*/ 168262 h 176503"/>
              <a:gd name="connsiteX89" fmla="*/ 39223 w 194911"/>
              <a:gd name="connsiteY89" fmla="*/ 173796 h 176503"/>
              <a:gd name="connsiteX90" fmla="*/ 22739 w 194911"/>
              <a:gd name="connsiteY90" fmla="*/ 176022 h 176503"/>
              <a:gd name="connsiteX91" fmla="*/ 18709 w 194911"/>
              <a:gd name="connsiteY91" fmla="*/ 176503 h 176503"/>
              <a:gd name="connsiteX92" fmla="*/ 18348 w 194911"/>
              <a:gd name="connsiteY92" fmla="*/ 173736 h 176503"/>
              <a:gd name="connsiteX93" fmla="*/ 16604 w 194911"/>
              <a:gd name="connsiteY93" fmla="*/ 171450 h 176503"/>
              <a:gd name="connsiteX94" fmla="*/ 16182 w 194911"/>
              <a:gd name="connsiteY94" fmla="*/ 169766 h 176503"/>
              <a:gd name="connsiteX95" fmla="*/ 14859 w 194911"/>
              <a:gd name="connsiteY95" fmla="*/ 169946 h 176503"/>
              <a:gd name="connsiteX96" fmla="*/ 14679 w 194911"/>
              <a:gd name="connsiteY96" fmla="*/ 168502 h 176503"/>
              <a:gd name="connsiteX97" fmla="*/ 12272 w 194911"/>
              <a:gd name="connsiteY97" fmla="*/ 166517 h 176503"/>
              <a:gd name="connsiteX98" fmla="*/ 12874 w 194911"/>
              <a:gd name="connsiteY98" fmla="*/ 165615 h 176503"/>
              <a:gd name="connsiteX99" fmla="*/ 11671 w 194911"/>
              <a:gd name="connsiteY99" fmla="*/ 163930 h 176503"/>
              <a:gd name="connsiteX100" fmla="*/ 7941 w 194911"/>
              <a:gd name="connsiteY100" fmla="*/ 163449 h 176503"/>
              <a:gd name="connsiteX101" fmla="*/ 5173 w 194911"/>
              <a:gd name="connsiteY101" fmla="*/ 164051 h 176503"/>
              <a:gd name="connsiteX102" fmla="*/ 3248 w 194911"/>
              <a:gd name="connsiteY102" fmla="*/ 147327 h 176503"/>
              <a:gd name="connsiteX103" fmla="*/ 1985 w 194911"/>
              <a:gd name="connsiteY103" fmla="*/ 136979 h 176503"/>
              <a:gd name="connsiteX104" fmla="*/ 0 w 194911"/>
              <a:gd name="connsiteY104" fmla="*/ 120436 h 176503"/>
              <a:gd name="connsiteX105" fmla="*/ 6858 w 194911"/>
              <a:gd name="connsiteY105" fmla="*/ 119473 h 176503"/>
              <a:gd name="connsiteX106" fmla="*/ 18047 w 194911"/>
              <a:gd name="connsiteY106" fmla="*/ 118210 h 176503"/>
              <a:gd name="connsiteX107" fmla="*/ 31643 w 194911"/>
              <a:gd name="connsiteY107" fmla="*/ 116406 h 176503"/>
              <a:gd name="connsiteX108" fmla="*/ 29658 w 194911"/>
              <a:gd name="connsiteY108" fmla="*/ 99621 h 176503"/>
              <a:gd name="connsiteX109" fmla="*/ 28515 w 194911"/>
              <a:gd name="connsiteY109" fmla="*/ 91259 h 176503"/>
              <a:gd name="connsiteX110" fmla="*/ 44757 w 194911"/>
              <a:gd name="connsiteY110" fmla="*/ 89635 h 176503"/>
              <a:gd name="connsiteX111" fmla="*/ 60398 w 194911"/>
              <a:gd name="connsiteY111" fmla="*/ 87409 h 176503"/>
              <a:gd name="connsiteX112" fmla="*/ 58112 w 194911"/>
              <a:gd name="connsiteY112" fmla="*/ 70746 h 176503"/>
              <a:gd name="connsiteX113" fmla="*/ 57932 w 194911"/>
              <a:gd name="connsiteY113" fmla="*/ 70505 h 176503"/>
              <a:gd name="connsiteX114" fmla="*/ 53901 w 194911"/>
              <a:gd name="connsiteY114" fmla="*/ 37599 h 176503"/>
              <a:gd name="connsiteX115" fmla="*/ 51675 w 194911"/>
              <a:gd name="connsiteY115" fmla="*/ 21115 h 176503"/>
              <a:gd name="connsiteX116" fmla="*/ 83258 w 194911"/>
              <a:gd name="connsiteY116" fmla="*/ 16904 h 176503"/>
              <a:gd name="connsiteX117" fmla="*/ 82838 w 194911"/>
              <a:gd name="connsiteY117" fmla="*/ 14197 h 176503"/>
              <a:gd name="connsiteX118" fmla="*/ 82356 w 194911"/>
              <a:gd name="connsiteY118" fmla="*/ 14017 h 176503"/>
              <a:gd name="connsiteX119" fmla="*/ 82657 w 194911"/>
              <a:gd name="connsiteY119" fmla="*/ 12032 h 176503"/>
              <a:gd name="connsiteX120" fmla="*/ 81093 w 194911"/>
              <a:gd name="connsiteY120" fmla="*/ 602 h 176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4911" h="176503">
                <a:moveTo>
                  <a:pt x="81153" y="602"/>
                </a:moveTo>
                <a:lnTo>
                  <a:pt x="85424" y="0"/>
                </a:lnTo>
                <a:lnTo>
                  <a:pt x="85905" y="4030"/>
                </a:lnTo>
                <a:lnTo>
                  <a:pt x="86507" y="5354"/>
                </a:lnTo>
                <a:lnTo>
                  <a:pt x="89996" y="4632"/>
                </a:lnTo>
                <a:lnTo>
                  <a:pt x="90778" y="5715"/>
                </a:lnTo>
                <a:lnTo>
                  <a:pt x="93606" y="6196"/>
                </a:lnTo>
                <a:lnTo>
                  <a:pt x="93365" y="9084"/>
                </a:lnTo>
                <a:lnTo>
                  <a:pt x="92703" y="9084"/>
                </a:lnTo>
                <a:lnTo>
                  <a:pt x="93004" y="11249"/>
                </a:lnTo>
                <a:lnTo>
                  <a:pt x="96734" y="10708"/>
                </a:lnTo>
                <a:lnTo>
                  <a:pt x="96734" y="7941"/>
                </a:lnTo>
                <a:lnTo>
                  <a:pt x="97997" y="7700"/>
                </a:lnTo>
                <a:lnTo>
                  <a:pt x="100704" y="28815"/>
                </a:lnTo>
                <a:lnTo>
                  <a:pt x="103051" y="47645"/>
                </a:lnTo>
                <a:lnTo>
                  <a:pt x="113397" y="46201"/>
                </a:lnTo>
                <a:lnTo>
                  <a:pt x="130001" y="43614"/>
                </a:lnTo>
                <a:lnTo>
                  <a:pt x="134393" y="43013"/>
                </a:lnTo>
                <a:lnTo>
                  <a:pt x="134814" y="45419"/>
                </a:lnTo>
                <a:lnTo>
                  <a:pt x="136137" y="55466"/>
                </a:lnTo>
                <a:lnTo>
                  <a:pt x="141311" y="54623"/>
                </a:lnTo>
                <a:lnTo>
                  <a:pt x="142694" y="54202"/>
                </a:lnTo>
                <a:lnTo>
                  <a:pt x="143717" y="51976"/>
                </a:lnTo>
                <a:lnTo>
                  <a:pt x="144499" y="51615"/>
                </a:lnTo>
                <a:lnTo>
                  <a:pt x="147266" y="52217"/>
                </a:lnTo>
                <a:lnTo>
                  <a:pt x="151478" y="50292"/>
                </a:lnTo>
                <a:lnTo>
                  <a:pt x="152440" y="57150"/>
                </a:lnTo>
                <a:lnTo>
                  <a:pt x="168261" y="54684"/>
                </a:lnTo>
                <a:lnTo>
                  <a:pt x="170969" y="72610"/>
                </a:lnTo>
                <a:lnTo>
                  <a:pt x="173977" y="72129"/>
                </a:lnTo>
                <a:lnTo>
                  <a:pt x="173315" y="68159"/>
                </a:lnTo>
                <a:lnTo>
                  <a:pt x="174277" y="67858"/>
                </a:lnTo>
                <a:lnTo>
                  <a:pt x="182880" y="66354"/>
                </a:lnTo>
                <a:lnTo>
                  <a:pt x="183963" y="64670"/>
                </a:lnTo>
                <a:lnTo>
                  <a:pt x="186249" y="63045"/>
                </a:lnTo>
                <a:lnTo>
                  <a:pt x="186429" y="64249"/>
                </a:lnTo>
                <a:lnTo>
                  <a:pt x="187151" y="68460"/>
                </a:lnTo>
                <a:lnTo>
                  <a:pt x="184504" y="68941"/>
                </a:lnTo>
                <a:lnTo>
                  <a:pt x="184625" y="69663"/>
                </a:lnTo>
                <a:lnTo>
                  <a:pt x="182639" y="69903"/>
                </a:lnTo>
                <a:lnTo>
                  <a:pt x="183060" y="77543"/>
                </a:lnTo>
                <a:lnTo>
                  <a:pt x="186369" y="77062"/>
                </a:lnTo>
                <a:lnTo>
                  <a:pt x="186610" y="77724"/>
                </a:lnTo>
                <a:lnTo>
                  <a:pt x="185046" y="79589"/>
                </a:lnTo>
                <a:lnTo>
                  <a:pt x="185707" y="79950"/>
                </a:lnTo>
                <a:lnTo>
                  <a:pt x="188836" y="79408"/>
                </a:lnTo>
                <a:lnTo>
                  <a:pt x="192746" y="103893"/>
                </a:lnTo>
                <a:lnTo>
                  <a:pt x="194911" y="117669"/>
                </a:lnTo>
                <a:lnTo>
                  <a:pt x="178849" y="120195"/>
                </a:lnTo>
                <a:lnTo>
                  <a:pt x="176142" y="103953"/>
                </a:lnTo>
                <a:lnTo>
                  <a:pt x="170728" y="104795"/>
                </a:lnTo>
                <a:lnTo>
                  <a:pt x="171029" y="102088"/>
                </a:lnTo>
                <a:lnTo>
                  <a:pt x="169525" y="101727"/>
                </a:lnTo>
                <a:lnTo>
                  <a:pt x="167118" y="103532"/>
                </a:lnTo>
                <a:lnTo>
                  <a:pt x="165494" y="105577"/>
                </a:lnTo>
                <a:lnTo>
                  <a:pt x="160261" y="106419"/>
                </a:lnTo>
                <a:lnTo>
                  <a:pt x="150455" y="108104"/>
                </a:lnTo>
                <a:lnTo>
                  <a:pt x="139085" y="109788"/>
                </a:lnTo>
                <a:lnTo>
                  <a:pt x="128317" y="111473"/>
                </a:lnTo>
                <a:lnTo>
                  <a:pt x="112375" y="113698"/>
                </a:lnTo>
                <a:lnTo>
                  <a:pt x="114901" y="130242"/>
                </a:lnTo>
                <a:lnTo>
                  <a:pt x="116947" y="142755"/>
                </a:lnTo>
                <a:lnTo>
                  <a:pt x="114962" y="143838"/>
                </a:lnTo>
                <a:lnTo>
                  <a:pt x="111413" y="143838"/>
                </a:lnTo>
                <a:lnTo>
                  <a:pt x="109487" y="142213"/>
                </a:lnTo>
                <a:lnTo>
                  <a:pt x="107803" y="141912"/>
                </a:lnTo>
                <a:lnTo>
                  <a:pt x="105397" y="142514"/>
                </a:lnTo>
                <a:lnTo>
                  <a:pt x="101787" y="141191"/>
                </a:lnTo>
                <a:lnTo>
                  <a:pt x="100103" y="141191"/>
                </a:lnTo>
                <a:lnTo>
                  <a:pt x="95892" y="140228"/>
                </a:lnTo>
                <a:lnTo>
                  <a:pt x="92282" y="140830"/>
                </a:lnTo>
                <a:lnTo>
                  <a:pt x="88853" y="139867"/>
                </a:lnTo>
                <a:lnTo>
                  <a:pt x="85003" y="139807"/>
                </a:lnTo>
                <a:lnTo>
                  <a:pt x="85244" y="141852"/>
                </a:lnTo>
                <a:lnTo>
                  <a:pt x="84522" y="142033"/>
                </a:lnTo>
                <a:lnTo>
                  <a:pt x="85665" y="150936"/>
                </a:lnTo>
                <a:lnTo>
                  <a:pt x="72069" y="152921"/>
                </a:lnTo>
                <a:lnTo>
                  <a:pt x="72671" y="157072"/>
                </a:lnTo>
                <a:lnTo>
                  <a:pt x="69964" y="157433"/>
                </a:lnTo>
                <a:lnTo>
                  <a:pt x="69422" y="153222"/>
                </a:lnTo>
                <a:lnTo>
                  <a:pt x="58594" y="154606"/>
                </a:lnTo>
                <a:lnTo>
                  <a:pt x="58473" y="153703"/>
                </a:lnTo>
                <a:lnTo>
                  <a:pt x="57030" y="154546"/>
                </a:lnTo>
                <a:lnTo>
                  <a:pt x="55826" y="154425"/>
                </a:lnTo>
                <a:lnTo>
                  <a:pt x="55225" y="155207"/>
                </a:lnTo>
                <a:lnTo>
                  <a:pt x="53179" y="155268"/>
                </a:lnTo>
                <a:lnTo>
                  <a:pt x="54383" y="165434"/>
                </a:lnTo>
                <a:lnTo>
                  <a:pt x="53240" y="166457"/>
                </a:lnTo>
                <a:lnTo>
                  <a:pt x="38561" y="168262"/>
                </a:lnTo>
                <a:lnTo>
                  <a:pt x="39223" y="173796"/>
                </a:lnTo>
                <a:lnTo>
                  <a:pt x="22739" y="176022"/>
                </a:lnTo>
                <a:lnTo>
                  <a:pt x="18709" y="176503"/>
                </a:lnTo>
                <a:lnTo>
                  <a:pt x="18348" y="173736"/>
                </a:lnTo>
                <a:lnTo>
                  <a:pt x="16604" y="171450"/>
                </a:lnTo>
                <a:lnTo>
                  <a:pt x="16182" y="169766"/>
                </a:lnTo>
                <a:lnTo>
                  <a:pt x="14859" y="169946"/>
                </a:lnTo>
                <a:lnTo>
                  <a:pt x="14679" y="168502"/>
                </a:lnTo>
                <a:lnTo>
                  <a:pt x="12272" y="166517"/>
                </a:lnTo>
                <a:lnTo>
                  <a:pt x="12874" y="165615"/>
                </a:lnTo>
                <a:lnTo>
                  <a:pt x="11671" y="163930"/>
                </a:lnTo>
                <a:lnTo>
                  <a:pt x="7941" y="163449"/>
                </a:lnTo>
                <a:lnTo>
                  <a:pt x="5173" y="164051"/>
                </a:lnTo>
                <a:lnTo>
                  <a:pt x="3248" y="147327"/>
                </a:lnTo>
                <a:lnTo>
                  <a:pt x="1985" y="136979"/>
                </a:lnTo>
                <a:lnTo>
                  <a:pt x="0" y="120436"/>
                </a:lnTo>
                <a:lnTo>
                  <a:pt x="6858" y="119473"/>
                </a:lnTo>
                <a:lnTo>
                  <a:pt x="18047" y="118210"/>
                </a:lnTo>
                <a:lnTo>
                  <a:pt x="31643" y="116406"/>
                </a:lnTo>
                <a:lnTo>
                  <a:pt x="29658" y="99621"/>
                </a:lnTo>
                <a:lnTo>
                  <a:pt x="28515" y="91259"/>
                </a:lnTo>
                <a:lnTo>
                  <a:pt x="44757" y="89635"/>
                </a:lnTo>
                <a:lnTo>
                  <a:pt x="60398" y="87409"/>
                </a:lnTo>
                <a:lnTo>
                  <a:pt x="58112" y="70746"/>
                </a:lnTo>
                <a:lnTo>
                  <a:pt x="57932" y="70505"/>
                </a:lnTo>
                <a:lnTo>
                  <a:pt x="53901" y="37599"/>
                </a:lnTo>
                <a:lnTo>
                  <a:pt x="51675" y="21115"/>
                </a:lnTo>
                <a:lnTo>
                  <a:pt x="83258" y="16904"/>
                </a:lnTo>
                <a:lnTo>
                  <a:pt x="82838" y="14197"/>
                </a:lnTo>
                <a:lnTo>
                  <a:pt x="82356" y="14017"/>
                </a:lnTo>
                <a:lnTo>
                  <a:pt x="82657" y="12032"/>
                </a:lnTo>
                <a:lnTo>
                  <a:pt x="81093" y="602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" name="Freeform: Shape 165" title="IL-15">
            <a:extLst>
              <a:ext uri="{FF2B5EF4-FFF2-40B4-BE49-F238E27FC236}">
                <a16:creationId xmlns:a16="http://schemas.microsoft.com/office/drawing/2014/main" id="{7E4AFA8B-C778-66C0-12E6-FD5122AD42C2}"/>
              </a:ext>
            </a:extLst>
          </p:cNvPr>
          <p:cNvSpPr/>
          <p:nvPr/>
        </p:nvSpPr>
        <p:spPr>
          <a:xfrm>
            <a:off x="5377191" y="3450822"/>
            <a:ext cx="468135" cy="382618"/>
          </a:xfrm>
          <a:custGeom>
            <a:avLst/>
            <a:gdLst>
              <a:gd name="connsiteX0" fmla="*/ 351082 w 585938"/>
              <a:gd name="connsiteY0" fmla="*/ 171691 h 495941"/>
              <a:gd name="connsiteX1" fmla="*/ 359263 w 585938"/>
              <a:gd name="connsiteY1" fmla="*/ 170548 h 495941"/>
              <a:gd name="connsiteX2" fmla="*/ 370272 w 585938"/>
              <a:gd name="connsiteY2" fmla="*/ 169224 h 495941"/>
              <a:gd name="connsiteX3" fmla="*/ 429949 w 585938"/>
              <a:gd name="connsiteY3" fmla="*/ 162005 h 495941"/>
              <a:gd name="connsiteX4" fmla="*/ 432836 w 585938"/>
              <a:gd name="connsiteY4" fmla="*/ 161404 h 495941"/>
              <a:gd name="connsiteX5" fmla="*/ 432114 w 585938"/>
              <a:gd name="connsiteY5" fmla="*/ 155989 h 495941"/>
              <a:gd name="connsiteX6" fmla="*/ 448237 w 585938"/>
              <a:gd name="connsiteY6" fmla="*/ 153824 h 495941"/>
              <a:gd name="connsiteX7" fmla="*/ 464419 w 585938"/>
              <a:gd name="connsiteY7" fmla="*/ 151538 h 495941"/>
              <a:gd name="connsiteX8" fmla="*/ 465201 w 585938"/>
              <a:gd name="connsiteY8" fmla="*/ 157072 h 495941"/>
              <a:gd name="connsiteX9" fmla="*/ 480241 w 585938"/>
              <a:gd name="connsiteY9" fmla="*/ 155027 h 495941"/>
              <a:gd name="connsiteX10" fmla="*/ 480421 w 585938"/>
              <a:gd name="connsiteY10" fmla="*/ 156411 h 495941"/>
              <a:gd name="connsiteX11" fmla="*/ 481745 w 585938"/>
              <a:gd name="connsiteY11" fmla="*/ 156110 h 495941"/>
              <a:gd name="connsiteX12" fmla="*/ 481504 w 585938"/>
              <a:gd name="connsiteY12" fmla="*/ 154726 h 495941"/>
              <a:gd name="connsiteX13" fmla="*/ 486978 w 585938"/>
              <a:gd name="connsiteY13" fmla="*/ 154004 h 495941"/>
              <a:gd name="connsiteX14" fmla="*/ 486256 w 585938"/>
              <a:gd name="connsiteY14" fmla="*/ 148470 h 495941"/>
              <a:gd name="connsiteX15" fmla="*/ 507312 w 585938"/>
              <a:gd name="connsiteY15" fmla="*/ 145462 h 495941"/>
              <a:gd name="connsiteX16" fmla="*/ 509778 w 585938"/>
              <a:gd name="connsiteY16" fmla="*/ 162065 h 495941"/>
              <a:gd name="connsiteX17" fmla="*/ 507913 w 585938"/>
              <a:gd name="connsiteY17" fmla="*/ 162426 h 495941"/>
              <a:gd name="connsiteX18" fmla="*/ 510139 w 585938"/>
              <a:gd name="connsiteY18" fmla="*/ 178127 h 495941"/>
              <a:gd name="connsiteX19" fmla="*/ 511884 w 585938"/>
              <a:gd name="connsiteY19" fmla="*/ 189197 h 495941"/>
              <a:gd name="connsiteX20" fmla="*/ 519885 w 585938"/>
              <a:gd name="connsiteY20" fmla="*/ 187993 h 495941"/>
              <a:gd name="connsiteX21" fmla="*/ 530773 w 585938"/>
              <a:gd name="connsiteY21" fmla="*/ 186189 h 495941"/>
              <a:gd name="connsiteX22" fmla="*/ 531916 w 585938"/>
              <a:gd name="connsiteY22" fmla="*/ 194611 h 495941"/>
              <a:gd name="connsiteX23" fmla="*/ 534623 w 585938"/>
              <a:gd name="connsiteY23" fmla="*/ 194069 h 495941"/>
              <a:gd name="connsiteX24" fmla="*/ 535105 w 585938"/>
              <a:gd name="connsiteY24" fmla="*/ 196897 h 495941"/>
              <a:gd name="connsiteX25" fmla="*/ 537150 w 585938"/>
              <a:gd name="connsiteY25" fmla="*/ 196355 h 495941"/>
              <a:gd name="connsiteX26" fmla="*/ 550806 w 585938"/>
              <a:gd name="connsiteY26" fmla="*/ 194551 h 495941"/>
              <a:gd name="connsiteX27" fmla="*/ 550385 w 585938"/>
              <a:gd name="connsiteY27" fmla="*/ 191723 h 495941"/>
              <a:gd name="connsiteX28" fmla="*/ 553092 w 585938"/>
              <a:gd name="connsiteY28" fmla="*/ 191422 h 495941"/>
              <a:gd name="connsiteX29" fmla="*/ 553573 w 585938"/>
              <a:gd name="connsiteY29" fmla="*/ 194190 h 495941"/>
              <a:gd name="connsiteX30" fmla="*/ 556220 w 585938"/>
              <a:gd name="connsiteY30" fmla="*/ 193829 h 495941"/>
              <a:gd name="connsiteX31" fmla="*/ 556521 w 585938"/>
              <a:gd name="connsiteY31" fmla="*/ 195212 h 495941"/>
              <a:gd name="connsiteX32" fmla="*/ 558446 w 585938"/>
              <a:gd name="connsiteY32" fmla="*/ 194912 h 495941"/>
              <a:gd name="connsiteX33" fmla="*/ 557784 w 585938"/>
              <a:gd name="connsiteY33" fmla="*/ 190761 h 495941"/>
              <a:gd name="connsiteX34" fmla="*/ 558446 w 585938"/>
              <a:gd name="connsiteY34" fmla="*/ 190701 h 495941"/>
              <a:gd name="connsiteX35" fmla="*/ 558025 w 585938"/>
              <a:gd name="connsiteY35" fmla="*/ 188294 h 495941"/>
              <a:gd name="connsiteX36" fmla="*/ 558747 w 585938"/>
              <a:gd name="connsiteY36" fmla="*/ 187693 h 495941"/>
              <a:gd name="connsiteX37" fmla="*/ 570477 w 585938"/>
              <a:gd name="connsiteY37" fmla="*/ 185888 h 495941"/>
              <a:gd name="connsiteX38" fmla="*/ 570838 w 585938"/>
              <a:gd name="connsiteY38" fmla="*/ 188294 h 495941"/>
              <a:gd name="connsiteX39" fmla="*/ 571260 w 585938"/>
              <a:gd name="connsiteY39" fmla="*/ 191422 h 495941"/>
              <a:gd name="connsiteX40" fmla="*/ 571681 w 585938"/>
              <a:gd name="connsiteY40" fmla="*/ 194671 h 495941"/>
              <a:gd name="connsiteX41" fmla="*/ 572342 w 585938"/>
              <a:gd name="connsiteY41" fmla="*/ 199544 h 495941"/>
              <a:gd name="connsiteX42" fmla="*/ 572763 w 585938"/>
              <a:gd name="connsiteY42" fmla="*/ 202552 h 495941"/>
              <a:gd name="connsiteX43" fmla="*/ 573124 w 585938"/>
              <a:gd name="connsiteY43" fmla="*/ 205319 h 495941"/>
              <a:gd name="connsiteX44" fmla="*/ 573305 w 585938"/>
              <a:gd name="connsiteY44" fmla="*/ 207063 h 495941"/>
              <a:gd name="connsiteX45" fmla="*/ 573906 w 585938"/>
              <a:gd name="connsiteY45" fmla="*/ 211214 h 495941"/>
              <a:gd name="connsiteX46" fmla="*/ 574689 w 585938"/>
              <a:gd name="connsiteY46" fmla="*/ 216929 h 495941"/>
              <a:gd name="connsiteX47" fmla="*/ 575531 w 585938"/>
              <a:gd name="connsiteY47" fmla="*/ 223186 h 495941"/>
              <a:gd name="connsiteX48" fmla="*/ 576373 w 585938"/>
              <a:gd name="connsiteY48" fmla="*/ 228600 h 495941"/>
              <a:gd name="connsiteX49" fmla="*/ 576854 w 585938"/>
              <a:gd name="connsiteY49" fmla="*/ 232691 h 495941"/>
              <a:gd name="connsiteX50" fmla="*/ 577636 w 585938"/>
              <a:gd name="connsiteY50" fmla="*/ 238346 h 495941"/>
              <a:gd name="connsiteX51" fmla="*/ 578057 w 585938"/>
              <a:gd name="connsiteY51" fmla="*/ 241113 h 495941"/>
              <a:gd name="connsiteX52" fmla="*/ 578960 w 585938"/>
              <a:gd name="connsiteY52" fmla="*/ 247911 h 495941"/>
              <a:gd name="connsiteX53" fmla="*/ 579441 w 585938"/>
              <a:gd name="connsiteY53" fmla="*/ 251340 h 495941"/>
              <a:gd name="connsiteX54" fmla="*/ 579742 w 585938"/>
              <a:gd name="connsiteY54" fmla="*/ 253385 h 495941"/>
              <a:gd name="connsiteX55" fmla="*/ 579983 w 585938"/>
              <a:gd name="connsiteY55" fmla="*/ 254829 h 495941"/>
              <a:gd name="connsiteX56" fmla="*/ 580584 w 585938"/>
              <a:gd name="connsiteY56" fmla="*/ 258679 h 495941"/>
              <a:gd name="connsiteX57" fmla="*/ 580945 w 585938"/>
              <a:gd name="connsiteY57" fmla="*/ 261085 h 495941"/>
              <a:gd name="connsiteX58" fmla="*/ 582028 w 585938"/>
              <a:gd name="connsiteY58" fmla="*/ 268485 h 495941"/>
              <a:gd name="connsiteX59" fmla="*/ 583532 w 585938"/>
              <a:gd name="connsiteY59" fmla="*/ 279434 h 495941"/>
              <a:gd name="connsiteX60" fmla="*/ 584133 w 585938"/>
              <a:gd name="connsiteY60" fmla="*/ 283043 h 495941"/>
              <a:gd name="connsiteX61" fmla="*/ 585156 w 585938"/>
              <a:gd name="connsiteY61" fmla="*/ 290984 h 495941"/>
              <a:gd name="connsiteX62" fmla="*/ 585637 w 585938"/>
              <a:gd name="connsiteY62" fmla="*/ 294593 h 495941"/>
              <a:gd name="connsiteX63" fmla="*/ 585938 w 585938"/>
              <a:gd name="connsiteY63" fmla="*/ 295856 h 495941"/>
              <a:gd name="connsiteX64" fmla="*/ 575952 w 585938"/>
              <a:gd name="connsiteY64" fmla="*/ 297421 h 495941"/>
              <a:gd name="connsiteX65" fmla="*/ 563319 w 585938"/>
              <a:gd name="connsiteY65" fmla="*/ 299105 h 495941"/>
              <a:gd name="connsiteX66" fmla="*/ 563319 w 585938"/>
              <a:gd name="connsiteY66" fmla="*/ 297000 h 495941"/>
              <a:gd name="connsiteX67" fmla="*/ 550204 w 585938"/>
              <a:gd name="connsiteY67" fmla="*/ 299165 h 495941"/>
              <a:gd name="connsiteX68" fmla="*/ 532337 w 585938"/>
              <a:gd name="connsiteY68" fmla="*/ 302293 h 495941"/>
              <a:gd name="connsiteX69" fmla="*/ 524336 w 585938"/>
              <a:gd name="connsiteY69" fmla="*/ 303497 h 495941"/>
              <a:gd name="connsiteX70" fmla="*/ 522772 w 585938"/>
              <a:gd name="connsiteY70" fmla="*/ 295375 h 495941"/>
              <a:gd name="connsiteX71" fmla="*/ 520246 w 585938"/>
              <a:gd name="connsiteY71" fmla="*/ 278892 h 495941"/>
              <a:gd name="connsiteX72" fmla="*/ 518140 w 585938"/>
              <a:gd name="connsiteY72" fmla="*/ 264875 h 495941"/>
              <a:gd name="connsiteX73" fmla="*/ 509598 w 585938"/>
              <a:gd name="connsiteY73" fmla="*/ 266259 h 495941"/>
              <a:gd name="connsiteX74" fmla="*/ 509718 w 585938"/>
              <a:gd name="connsiteY74" fmla="*/ 266921 h 495941"/>
              <a:gd name="connsiteX75" fmla="*/ 504364 w 585938"/>
              <a:gd name="connsiteY75" fmla="*/ 267703 h 495941"/>
              <a:gd name="connsiteX76" fmla="*/ 505086 w 585938"/>
              <a:gd name="connsiteY76" fmla="*/ 273117 h 495941"/>
              <a:gd name="connsiteX77" fmla="*/ 494257 w 585938"/>
              <a:gd name="connsiteY77" fmla="*/ 274621 h 495941"/>
              <a:gd name="connsiteX78" fmla="*/ 497446 w 585938"/>
              <a:gd name="connsiteY78" fmla="*/ 299586 h 495941"/>
              <a:gd name="connsiteX79" fmla="*/ 499732 w 585938"/>
              <a:gd name="connsiteY79" fmla="*/ 299165 h 495941"/>
              <a:gd name="connsiteX80" fmla="*/ 500032 w 585938"/>
              <a:gd name="connsiteY80" fmla="*/ 300669 h 495941"/>
              <a:gd name="connsiteX81" fmla="*/ 497626 w 585938"/>
              <a:gd name="connsiteY81" fmla="*/ 301030 h 495941"/>
              <a:gd name="connsiteX82" fmla="*/ 497807 w 585938"/>
              <a:gd name="connsiteY82" fmla="*/ 302474 h 495941"/>
              <a:gd name="connsiteX83" fmla="*/ 494498 w 585938"/>
              <a:gd name="connsiteY83" fmla="*/ 304219 h 495941"/>
              <a:gd name="connsiteX84" fmla="*/ 495701 w 585938"/>
              <a:gd name="connsiteY84" fmla="*/ 311919 h 495941"/>
              <a:gd name="connsiteX85" fmla="*/ 494679 w 585938"/>
              <a:gd name="connsiteY85" fmla="*/ 314325 h 495941"/>
              <a:gd name="connsiteX86" fmla="*/ 494679 w 585938"/>
              <a:gd name="connsiteY86" fmla="*/ 316731 h 495941"/>
              <a:gd name="connsiteX87" fmla="*/ 484151 w 585938"/>
              <a:gd name="connsiteY87" fmla="*/ 318175 h 495941"/>
              <a:gd name="connsiteX88" fmla="*/ 482888 w 585938"/>
              <a:gd name="connsiteY88" fmla="*/ 308550 h 495941"/>
              <a:gd name="connsiteX89" fmla="*/ 470194 w 585938"/>
              <a:gd name="connsiteY89" fmla="*/ 310174 h 495941"/>
              <a:gd name="connsiteX90" fmla="*/ 470495 w 585938"/>
              <a:gd name="connsiteY90" fmla="*/ 311558 h 495941"/>
              <a:gd name="connsiteX91" fmla="*/ 469051 w 585938"/>
              <a:gd name="connsiteY91" fmla="*/ 311859 h 495941"/>
              <a:gd name="connsiteX92" fmla="*/ 469232 w 585938"/>
              <a:gd name="connsiteY92" fmla="*/ 313062 h 495941"/>
              <a:gd name="connsiteX93" fmla="*/ 467066 w 585938"/>
              <a:gd name="connsiteY93" fmla="*/ 312641 h 495941"/>
              <a:gd name="connsiteX94" fmla="*/ 468028 w 585938"/>
              <a:gd name="connsiteY94" fmla="*/ 320461 h 495941"/>
              <a:gd name="connsiteX95" fmla="*/ 452087 w 585938"/>
              <a:gd name="connsiteY95" fmla="*/ 322506 h 495941"/>
              <a:gd name="connsiteX96" fmla="*/ 454132 w 585938"/>
              <a:gd name="connsiteY96" fmla="*/ 339050 h 495941"/>
              <a:gd name="connsiteX97" fmla="*/ 457441 w 585938"/>
              <a:gd name="connsiteY97" fmla="*/ 363715 h 495941"/>
              <a:gd name="connsiteX98" fmla="*/ 443183 w 585938"/>
              <a:gd name="connsiteY98" fmla="*/ 365519 h 495941"/>
              <a:gd name="connsiteX99" fmla="*/ 427903 w 585938"/>
              <a:gd name="connsiteY99" fmla="*/ 367384 h 495941"/>
              <a:gd name="connsiteX100" fmla="*/ 409134 w 585938"/>
              <a:gd name="connsiteY100" fmla="*/ 369670 h 495941"/>
              <a:gd name="connsiteX101" fmla="*/ 415210 w 585938"/>
              <a:gd name="connsiteY101" fmla="*/ 419120 h 495941"/>
              <a:gd name="connsiteX102" fmla="*/ 416112 w 585938"/>
              <a:gd name="connsiteY102" fmla="*/ 427422 h 495941"/>
              <a:gd name="connsiteX103" fmla="*/ 432596 w 585938"/>
              <a:gd name="connsiteY103" fmla="*/ 424835 h 495941"/>
              <a:gd name="connsiteX104" fmla="*/ 434340 w 585938"/>
              <a:gd name="connsiteY104" fmla="*/ 441619 h 495941"/>
              <a:gd name="connsiteX105" fmla="*/ 418097 w 585938"/>
              <a:gd name="connsiteY105" fmla="*/ 444025 h 495941"/>
              <a:gd name="connsiteX106" fmla="*/ 401674 w 585938"/>
              <a:gd name="connsiteY106" fmla="*/ 446071 h 495941"/>
              <a:gd name="connsiteX107" fmla="*/ 385311 w 585938"/>
              <a:gd name="connsiteY107" fmla="*/ 448417 h 495941"/>
              <a:gd name="connsiteX108" fmla="*/ 370152 w 585938"/>
              <a:gd name="connsiteY108" fmla="*/ 449921 h 495941"/>
              <a:gd name="connsiteX109" fmla="*/ 372197 w 585938"/>
              <a:gd name="connsiteY109" fmla="*/ 466585 h 495941"/>
              <a:gd name="connsiteX110" fmla="*/ 355834 w 585938"/>
              <a:gd name="connsiteY110" fmla="*/ 467547 h 495941"/>
              <a:gd name="connsiteX111" fmla="*/ 338990 w 585938"/>
              <a:gd name="connsiteY111" fmla="*/ 469773 h 495941"/>
              <a:gd name="connsiteX112" fmla="*/ 322145 w 585938"/>
              <a:gd name="connsiteY112" fmla="*/ 471879 h 495941"/>
              <a:gd name="connsiteX113" fmla="*/ 305301 w 585938"/>
              <a:gd name="connsiteY113" fmla="*/ 473322 h 495941"/>
              <a:gd name="connsiteX114" fmla="*/ 307587 w 585938"/>
              <a:gd name="connsiteY114" fmla="*/ 489866 h 495941"/>
              <a:gd name="connsiteX115" fmla="*/ 288578 w 585938"/>
              <a:gd name="connsiteY115" fmla="*/ 492272 h 495941"/>
              <a:gd name="connsiteX116" fmla="*/ 274982 w 585938"/>
              <a:gd name="connsiteY116" fmla="*/ 493656 h 495941"/>
              <a:gd name="connsiteX117" fmla="*/ 256213 w 585938"/>
              <a:gd name="connsiteY117" fmla="*/ 495400 h 495941"/>
              <a:gd name="connsiteX118" fmla="*/ 251039 w 585938"/>
              <a:gd name="connsiteY118" fmla="*/ 495942 h 495941"/>
              <a:gd name="connsiteX119" fmla="*/ 250558 w 585938"/>
              <a:gd name="connsiteY119" fmla="*/ 493656 h 495941"/>
              <a:gd name="connsiteX120" fmla="*/ 252062 w 585938"/>
              <a:gd name="connsiteY120" fmla="*/ 492813 h 495941"/>
              <a:gd name="connsiteX121" fmla="*/ 251881 w 585938"/>
              <a:gd name="connsiteY121" fmla="*/ 489625 h 495941"/>
              <a:gd name="connsiteX122" fmla="*/ 253385 w 585938"/>
              <a:gd name="connsiteY122" fmla="*/ 486918 h 495941"/>
              <a:gd name="connsiteX123" fmla="*/ 253626 w 585938"/>
              <a:gd name="connsiteY123" fmla="*/ 484632 h 495941"/>
              <a:gd name="connsiteX124" fmla="*/ 253024 w 585938"/>
              <a:gd name="connsiteY124" fmla="*/ 479037 h 495941"/>
              <a:gd name="connsiteX125" fmla="*/ 254468 w 585938"/>
              <a:gd name="connsiteY125" fmla="*/ 479519 h 495941"/>
              <a:gd name="connsiteX126" fmla="*/ 257175 w 585938"/>
              <a:gd name="connsiteY126" fmla="*/ 479278 h 495941"/>
              <a:gd name="connsiteX127" fmla="*/ 253987 w 585938"/>
              <a:gd name="connsiteY127" fmla="*/ 450161 h 495941"/>
              <a:gd name="connsiteX128" fmla="*/ 251219 w 585938"/>
              <a:gd name="connsiteY128" fmla="*/ 449740 h 495941"/>
              <a:gd name="connsiteX129" fmla="*/ 250498 w 585938"/>
              <a:gd name="connsiteY129" fmla="*/ 442702 h 495941"/>
              <a:gd name="connsiteX130" fmla="*/ 251641 w 585938"/>
              <a:gd name="connsiteY130" fmla="*/ 442642 h 495941"/>
              <a:gd name="connsiteX131" fmla="*/ 252002 w 585938"/>
              <a:gd name="connsiteY131" fmla="*/ 441318 h 495941"/>
              <a:gd name="connsiteX132" fmla="*/ 253084 w 585938"/>
              <a:gd name="connsiteY132" fmla="*/ 441138 h 495941"/>
              <a:gd name="connsiteX133" fmla="*/ 251881 w 585938"/>
              <a:gd name="connsiteY133" fmla="*/ 430370 h 495941"/>
              <a:gd name="connsiteX134" fmla="*/ 268425 w 585938"/>
              <a:gd name="connsiteY134" fmla="*/ 428565 h 495941"/>
              <a:gd name="connsiteX135" fmla="*/ 284908 w 585938"/>
              <a:gd name="connsiteY135" fmla="*/ 426640 h 495941"/>
              <a:gd name="connsiteX136" fmla="*/ 280998 w 585938"/>
              <a:gd name="connsiteY136" fmla="*/ 394395 h 495941"/>
              <a:gd name="connsiteX137" fmla="*/ 278471 w 585938"/>
              <a:gd name="connsiteY137" fmla="*/ 376047 h 495941"/>
              <a:gd name="connsiteX138" fmla="*/ 276546 w 585938"/>
              <a:gd name="connsiteY138" fmla="*/ 360406 h 495941"/>
              <a:gd name="connsiteX139" fmla="*/ 277147 w 585938"/>
              <a:gd name="connsiteY139" fmla="*/ 360346 h 495941"/>
              <a:gd name="connsiteX140" fmla="*/ 272997 w 585938"/>
              <a:gd name="connsiteY140" fmla="*/ 327139 h 495941"/>
              <a:gd name="connsiteX141" fmla="*/ 288999 w 585938"/>
              <a:gd name="connsiteY141" fmla="*/ 324913 h 495941"/>
              <a:gd name="connsiteX142" fmla="*/ 297120 w 585938"/>
              <a:gd name="connsiteY142" fmla="*/ 324010 h 495941"/>
              <a:gd name="connsiteX143" fmla="*/ 295074 w 585938"/>
              <a:gd name="connsiteY143" fmla="*/ 307828 h 495941"/>
              <a:gd name="connsiteX144" fmla="*/ 294353 w 585938"/>
              <a:gd name="connsiteY144" fmla="*/ 301932 h 495941"/>
              <a:gd name="connsiteX145" fmla="*/ 302414 w 585938"/>
              <a:gd name="connsiteY145" fmla="*/ 300970 h 495941"/>
              <a:gd name="connsiteX146" fmla="*/ 301452 w 585938"/>
              <a:gd name="connsiteY146" fmla="*/ 292788 h 495941"/>
              <a:gd name="connsiteX147" fmla="*/ 309091 w 585938"/>
              <a:gd name="connsiteY147" fmla="*/ 291946 h 495941"/>
              <a:gd name="connsiteX148" fmla="*/ 307407 w 585938"/>
              <a:gd name="connsiteY148" fmla="*/ 277147 h 495941"/>
              <a:gd name="connsiteX149" fmla="*/ 308610 w 585938"/>
              <a:gd name="connsiteY149" fmla="*/ 277869 h 495941"/>
              <a:gd name="connsiteX150" fmla="*/ 308490 w 585938"/>
              <a:gd name="connsiteY150" fmla="*/ 279072 h 495941"/>
              <a:gd name="connsiteX151" fmla="*/ 309994 w 585938"/>
              <a:gd name="connsiteY151" fmla="*/ 280396 h 495941"/>
              <a:gd name="connsiteX152" fmla="*/ 311798 w 585938"/>
              <a:gd name="connsiteY152" fmla="*/ 280396 h 495941"/>
              <a:gd name="connsiteX153" fmla="*/ 314806 w 585938"/>
              <a:gd name="connsiteY153" fmla="*/ 276907 h 495941"/>
              <a:gd name="connsiteX154" fmla="*/ 316491 w 585938"/>
              <a:gd name="connsiteY154" fmla="*/ 277208 h 495941"/>
              <a:gd name="connsiteX155" fmla="*/ 316551 w 585938"/>
              <a:gd name="connsiteY155" fmla="*/ 274922 h 495941"/>
              <a:gd name="connsiteX156" fmla="*/ 317694 w 585938"/>
              <a:gd name="connsiteY156" fmla="*/ 274440 h 495941"/>
              <a:gd name="connsiteX157" fmla="*/ 321063 w 585938"/>
              <a:gd name="connsiteY157" fmla="*/ 275162 h 495941"/>
              <a:gd name="connsiteX158" fmla="*/ 320882 w 585938"/>
              <a:gd name="connsiteY158" fmla="*/ 274200 h 495941"/>
              <a:gd name="connsiteX159" fmla="*/ 323529 w 585938"/>
              <a:gd name="connsiteY159" fmla="*/ 273177 h 495941"/>
              <a:gd name="connsiteX160" fmla="*/ 324492 w 585938"/>
              <a:gd name="connsiteY160" fmla="*/ 272455 h 495941"/>
              <a:gd name="connsiteX161" fmla="*/ 325094 w 585938"/>
              <a:gd name="connsiteY161" fmla="*/ 269628 h 495941"/>
              <a:gd name="connsiteX162" fmla="*/ 327078 w 585938"/>
              <a:gd name="connsiteY162" fmla="*/ 268545 h 495941"/>
              <a:gd name="connsiteX163" fmla="*/ 329304 w 585938"/>
              <a:gd name="connsiteY163" fmla="*/ 265958 h 495941"/>
              <a:gd name="connsiteX164" fmla="*/ 329906 w 585938"/>
              <a:gd name="connsiteY164" fmla="*/ 266138 h 495941"/>
              <a:gd name="connsiteX165" fmla="*/ 330748 w 585938"/>
              <a:gd name="connsiteY165" fmla="*/ 262649 h 495941"/>
              <a:gd name="connsiteX166" fmla="*/ 331350 w 585938"/>
              <a:gd name="connsiteY166" fmla="*/ 261867 h 495941"/>
              <a:gd name="connsiteX167" fmla="*/ 332553 w 585938"/>
              <a:gd name="connsiteY167" fmla="*/ 262348 h 495941"/>
              <a:gd name="connsiteX168" fmla="*/ 333576 w 585938"/>
              <a:gd name="connsiteY168" fmla="*/ 264153 h 495941"/>
              <a:gd name="connsiteX169" fmla="*/ 334779 w 585938"/>
              <a:gd name="connsiteY169" fmla="*/ 263552 h 495941"/>
              <a:gd name="connsiteX170" fmla="*/ 341216 w 585938"/>
              <a:gd name="connsiteY170" fmla="*/ 262770 h 495941"/>
              <a:gd name="connsiteX171" fmla="*/ 345667 w 585938"/>
              <a:gd name="connsiteY171" fmla="*/ 264935 h 495941"/>
              <a:gd name="connsiteX172" fmla="*/ 352165 w 585938"/>
              <a:gd name="connsiteY172" fmla="*/ 264033 h 495941"/>
              <a:gd name="connsiteX173" fmla="*/ 352165 w 585938"/>
              <a:gd name="connsiteY173" fmla="*/ 261205 h 495941"/>
              <a:gd name="connsiteX174" fmla="*/ 355112 w 585938"/>
              <a:gd name="connsiteY174" fmla="*/ 260845 h 495941"/>
              <a:gd name="connsiteX175" fmla="*/ 355052 w 585938"/>
              <a:gd name="connsiteY175" fmla="*/ 259521 h 495941"/>
              <a:gd name="connsiteX176" fmla="*/ 356014 w 585938"/>
              <a:gd name="connsiteY176" fmla="*/ 259341 h 495941"/>
              <a:gd name="connsiteX177" fmla="*/ 355774 w 585938"/>
              <a:gd name="connsiteY177" fmla="*/ 257656 h 495941"/>
              <a:gd name="connsiteX178" fmla="*/ 358962 w 585938"/>
              <a:gd name="connsiteY178" fmla="*/ 256513 h 495941"/>
              <a:gd name="connsiteX179" fmla="*/ 359744 w 585938"/>
              <a:gd name="connsiteY179" fmla="*/ 255009 h 495941"/>
              <a:gd name="connsiteX180" fmla="*/ 359744 w 585938"/>
              <a:gd name="connsiteY180" fmla="*/ 251580 h 495941"/>
              <a:gd name="connsiteX181" fmla="*/ 362872 w 585938"/>
              <a:gd name="connsiteY181" fmla="*/ 246407 h 495941"/>
              <a:gd name="connsiteX182" fmla="*/ 365760 w 585938"/>
              <a:gd name="connsiteY182" fmla="*/ 242617 h 495941"/>
              <a:gd name="connsiteX183" fmla="*/ 366542 w 585938"/>
              <a:gd name="connsiteY183" fmla="*/ 242015 h 495941"/>
              <a:gd name="connsiteX184" fmla="*/ 371295 w 585938"/>
              <a:gd name="connsiteY184" fmla="*/ 241173 h 495941"/>
              <a:gd name="connsiteX185" fmla="*/ 371656 w 585938"/>
              <a:gd name="connsiteY185" fmla="*/ 244361 h 495941"/>
              <a:gd name="connsiteX186" fmla="*/ 370934 w 585938"/>
              <a:gd name="connsiteY186" fmla="*/ 244542 h 495941"/>
              <a:gd name="connsiteX187" fmla="*/ 371054 w 585938"/>
              <a:gd name="connsiteY187" fmla="*/ 247249 h 495941"/>
              <a:gd name="connsiteX188" fmla="*/ 366723 w 585938"/>
              <a:gd name="connsiteY188" fmla="*/ 248031 h 495941"/>
              <a:gd name="connsiteX189" fmla="*/ 367505 w 585938"/>
              <a:gd name="connsiteY189" fmla="*/ 249956 h 495941"/>
              <a:gd name="connsiteX190" fmla="*/ 366903 w 585938"/>
              <a:gd name="connsiteY190" fmla="*/ 249956 h 495941"/>
              <a:gd name="connsiteX191" fmla="*/ 367685 w 585938"/>
              <a:gd name="connsiteY191" fmla="*/ 252723 h 495941"/>
              <a:gd name="connsiteX192" fmla="*/ 369490 w 585938"/>
              <a:gd name="connsiteY192" fmla="*/ 253205 h 495941"/>
              <a:gd name="connsiteX193" fmla="*/ 369971 w 585938"/>
              <a:gd name="connsiteY193" fmla="*/ 256032 h 495941"/>
              <a:gd name="connsiteX194" fmla="*/ 371415 w 585938"/>
              <a:gd name="connsiteY194" fmla="*/ 255671 h 495941"/>
              <a:gd name="connsiteX195" fmla="*/ 373220 w 585938"/>
              <a:gd name="connsiteY195" fmla="*/ 256814 h 495941"/>
              <a:gd name="connsiteX196" fmla="*/ 374603 w 585938"/>
              <a:gd name="connsiteY196" fmla="*/ 256814 h 495941"/>
              <a:gd name="connsiteX197" fmla="*/ 376649 w 585938"/>
              <a:gd name="connsiteY197" fmla="*/ 256212 h 495941"/>
              <a:gd name="connsiteX198" fmla="*/ 377130 w 585938"/>
              <a:gd name="connsiteY198" fmla="*/ 254829 h 495941"/>
              <a:gd name="connsiteX199" fmla="*/ 379236 w 585938"/>
              <a:gd name="connsiteY199" fmla="*/ 254348 h 495941"/>
              <a:gd name="connsiteX200" fmla="*/ 381040 w 585938"/>
              <a:gd name="connsiteY200" fmla="*/ 252723 h 495941"/>
              <a:gd name="connsiteX201" fmla="*/ 382484 w 585938"/>
              <a:gd name="connsiteY201" fmla="*/ 250919 h 495941"/>
              <a:gd name="connsiteX202" fmla="*/ 383446 w 585938"/>
              <a:gd name="connsiteY202" fmla="*/ 250558 h 495941"/>
              <a:gd name="connsiteX203" fmla="*/ 383206 w 585938"/>
              <a:gd name="connsiteY203" fmla="*/ 248392 h 495941"/>
              <a:gd name="connsiteX204" fmla="*/ 387177 w 585938"/>
              <a:gd name="connsiteY204" fmla="*/ 247309 h 495941"/>
              <a:gd name="connsiteX205" fmla="*/ 388560 w 585938"/>
              <a:gd name="connsiteY205" fmla="*/ 247489 h 495941"/>
              <a:gd name="connsiteX206" fmla="*/ 388801 w 585938"/>
              <a:gd name="connsiteY206" fmla="*/ 248813 h 495941"/>
              <a:gd name="connsiteX207" fmla="*/ 402396 w 585938"/>
              <a:gd name="connsiteY207" fmla="*/ 247008 h 495941"/>
              <a:gd name="connsiteX208" fmla="*/ 402517 w 585938"/>
              <a:gd name="connsiteY208" fmla="*/ 248272 h 495941"/>
              <a:gd name="connsiteX209" fmla="*/ 407991 w 585938"/>
              <a:gd name="connsiteY209" fmla="*/ 247670 h 495941"/>
              <a:gd name="connsiteX210" fmla="*/ 421526 w 585938"/>
              <a:gd name="connsiteY210" fmla="*/ 245986 h 495941"/>
              <a:gd name="connsiteX211" fmla="*/ 420865 w 585938"/>
              <a:gd name="connsiteY211" fmla="*/ 240571 h 495941"/>
              <a:gd name="connsiteX212" fmla="*/ 426279 w 585938"/>
              <a:gd name="connsiteY212" fmla="*/ 239910 h 495941"/>
              <a:gd name="connsiteX213" fmla="*/ 450342 w 585938"/>
              <a:gd name="connsiteY213" fmla="*/ 236721 h 495941"/>
              <a:gd name="connsiteX214" fmla="*/ 448176 w 585938"/>
              <a:gd name="connsiteY214" fmla="*/ 219997 h 495941"/>
              <a:gd name="connsiteX215" fmla="*/ 455636 w 585938"/>
              <a:gd name="connsiteY215" fmla="*/ 218975 h 495941"/>
              <a:gd name="connsiteX216" fmla="*/ 456117 w 585938"/>
              <a:gd name="connsiteY216" fmla="*/ 217591 h 495941"/>
              <a:gd name="connsiteX217" fmla="*/ 455215 w 585938"/>
              <a:gd name="connsiteY217" fmla="*/ 210673 h 495941"/>
              <a:gd name="connsiteX218" fmla="*/ 471157 w 585938"/>
              <a:gd name="connsiteY218" fmla="*/ 208748 h 495941"/>
              <a:gd name="connsiteX219" fmla="*/ 470074 w 585938"/>
              <a:gd name="connsiteY219" fmla="*/ 200386 h 495941"/>
              <a:gd name="connsiteX220" fmla="*/ 486317 w 585938"/>
              <a:gd name="connsiteY220" fmla="*/ 198100 h 495941"/>
              <a:gd name="connsiteX221" fmla="*/ 483970 w 585938"/>
              <a:gd name="connsiteY221" fmla="*/ 181617 h 495941"/>
              <a:gd name="connsiteX222" fmla="*/ 475608 w 585938"/>
              <a:gd name="connsiteY222" fmla="*/ 182820 h 495941"/>
              <a:gd name="connsiteX223" fmla="*/ 474285 w 585938"/>
              <a:gd name="connsiteY223" fmla="*/ 181496 h 495941"/>
              <a:gd name="connsiteX224" fmla="*/ 472902 w 585938"/>
              <a:gd name="connsiteY224" fmla="*/ 181015 h 495941"/>
              <a:gd name="connsiteX225" fmla="*/ 472420 w 585938"/>
              <a:gd name="connsiteY225" fmla="*/ 177586 h 495941"/>
              <a:gd name="connsiteX226" fmla="*/ 458945 w 585938"/>
              <a:gd name="connsiteY226" fmla="*/ 179270 h 495941"/>
              <a:gd name="connsiteX227" fmla="*/ 459125 w 585938"/>
              <a:gd name="connsiteY227" fmla="*/ 181316 h 495941"/>
              <a:gd name="connsiteX228" fmla="*/ 458584 w 585938"/>
              <a:gd name="connsiteY228" fmla="*/ 182820 h 495941"/>
              <a:gd name="connsiteX229" fmla="*/ 456478 w 585938"/>
              <a:gd name="connsiteY229" fmla="*/ 181797 h 495941"/>
              <a:gd name="connsiteX230" fmla="*/ 456960 w 585938"/>
              <a:gd name="connsiteY230" fmla="*/ 185166 h 495941"/>
              <a:gd name="connsiteX231" fmla="*/ 435784 w 585938"/>
              <a:gd name="connsiteY231" fmla="*/ 187933 h 495941"/>
              <a:gd name="connsiteX232" fmla="*/ 437949 w 585938"/>
              <a:gd name="connsiteY232" fmla="*/ 204477 h 495941"/>
              <a:gd name="connsiteX233" fmla="*/ 422128 w 585938"/>
              <a:gd name="connsiteY233" fmla="*/ 206642 h 495941"/>
              <a:gd name="connsiteX234" fmla="*/ 397704 w 585938"/>
              <a:gd name="connsiteY234" fmla="*/ 209530 h 495941"/>
              <a:gd name="connsiteX235" fmla="*/ 399870 w 585938"/>
              <a:gd name="connsiteY235" fmla="*/ 226194 h 495941"/>
              <a:gd name="connsiteX236" fmla="*/ 391447 w 585938"/>
              <a:gd name="connsiteY236" fmla="*/ 227216 h 495941"/>
              <a:gd name="connsiteX237" fmla="*/ 359443 w 585938"/>
              <a:gd name="connsiteY237" fmla="*/ 232210 h 495941"/>
              <a:gd name="connsiteX238" fmla="*/ 343020 w 585938"/>
              <a:gd name="connsiteY238" fmla="*/ 234496 h 495941"/>
              <a:gd name="connsiteX239" fmla="*/ 344163 w 585938"/>
              <a:gd name="connsiteY239" fmla="*/ 242737 h 495941"/>
              <a:gd name="connsiteX240" fmla="*/ 330808 w 585938"/>
              <a:gd name="connsiteY240" fmla="*/ 244542 h 495941"/>
              <a:gd name="connsiteX241" fmla="*/ 312159 w 585938"/>
              <a:gd name="connsiteY241" fmla="*/ 246647 h 495941"/>
              <a:gd name="connsiteX242" fmla="*/ 313002 w 585938"/>
              <a:gd name="connsiteY242" fmla="*/ 254889 h 495941"/>
              <a:gd name="connsiteX243" fmla="*/ 296458 w 585938"/>
              <a:gd name="connsiteY243" fmla="*/ 256694 h 495941"/>
              <a:gd name="connsiteX244" fmla="*/ 298564 w 585938"/>
              <a:gd name="connsiteY244" fmla="*/ 273117 h 495941"/>
              <a:gd name="connsiteX245" fmla="*/ 281840 w 585938"/>
              <a:gd name="connsiteY245" fmla="*/ 275222 h 495941"/>
              <a:gd name="connsiteX246" fmla="*/ 282141 w 585938"/>
              <a:gd name="connsiteY246" fmla="*/ 271553 h 495941"/>
              <a:gd name="connsiteX247" fmla="*/ 281720 w 585938"/>
              <a:gd name="connsiteY247" fmla="*/ 266800 h 495941"/>
              <a:gd name="connsiteX248" fmla="*/ 272997 w 585938"/>
              <a:gd name="connsiteY248" fmla="*/ 267943 h 495941"/>
              <a:gd name="connsiteX249" fmla="*/ 271673 w 585938"/>
              <a:gd name="connsiteY249" fmla="*/ 268906 h 495941"/>
              <a:gd name="connsiteX250" fmla="*/ 270590 w 585938"/>
              <a:gd name="connsiteY250" fmla="*/ 260002 h 495941"/>
              <a:gd name="connsiteX251" fmla="*/ 264334 w 585938"/>
              <a:gd name="connsiteY251" fmla="*/ 260845 h 495941"/>
              <a:gd name="connsiteX252" fmla="*/ 264093 w 585938"/>
              <a:gd name="connsiteY252" fmla="*/ 263251 h 495941"/>
              <a:gd name="connsiteX253" fmla="*/ 264454 w 585938"/>
              <a:gd name="connsiteY253" fmla="*/ 266439 h 495941"/>
              <a:gd name="connsiteX254" fmla="*/ 265236 w 585938"/>
              <a:gd name="connsiteY254" fmla="*/ 269688 h 495941"/>
              <a:gd name="connsiteX255" fmla="*/ 265236 w 585938"/>
              <a:gd name="connsiteY255" fmla="*/ 273478 h 495941"/>
              <a:gd name="connsiteX256" fmla="*/ 264875 w 585938"/>
              <a:gd name="connsiteY256" fmla="*/ 274681 h 495941"/>
              <a:gd name="connsiteX257" fmla="*/ 265898 w 585938"/>
              <a:gd name="connsiteY257" fmla="*/ 283103 h 495941"/>
              <a:gd name="connsiteX258" fmla="*/ 265176 w 585938"/>
              <a:gd name="connsiteY258" fmla="*/ 283103 h 495941"/>
              <a:gd name="connsiteX259" fmla="*/ 265357 w 585938"/>
              <a:gd name="connsiteY259" fmla="*/ 284908 h 495941"/>
              <a:gd name="connsiteX260" fmla="*/ 267583 w 585938"/>
              <a:gd name="connsiteY260" fmla="*/ 285570 h 495941"/>
              <a:gd name="connsiteX261" fmla="*/ 268184 w 585938"/>
              <a:gd name="connsiteY261" fmla="*/ 289540 h 495941"/>
              <a:gd name="connsiteX262" fmla="*/ 268605 w 585938"/>
              <a:gd name="connsiteY262" fmla="*/ 293992 h 495941"/>
              <a:gd name="connsiteX263" fmla="*/ 252844 w 585938"/>
              <a:gd name="connsiteY263" fmla="*/ 295796 h 495941"/>
              <a:gd name="connsiteX264" fmla="*/ 256995 w 585938"/>
              <a:gd name="connsiteY264" fmla="*/ 329064 h 495941"/>
              <a:gd name="connsiteX265" fmla="*/ 223066 w 585938"/>
              <a:gd name="connsiteY265" fmla="*/ 333154 h 495941"/>
              <a:gd name="connsiteX266" fmla="*/ 207966 w 585938"/>
              <a:gd name="connsiteY266" fmla="*/ 335080 h 495941"/>
              <a:gd name="connsiteX267" fmla="*/ 208808 w 585938"/>
              <a:gd name="connsiteY267" fmla="*/ 341817 h 495941"/>
              <a:gd name="connsiteX268" fmla="*/ 212117 w 585938"/>
              <a:gd name="connsiteY268" fmla="*/ 368046 h 495941"/>
              <a:gd name="connsiteX269" fmla="*/ 212237 w 585938"/>
              <a:gd name="connsiteY269" fmla="*/ 368046 h 495941"/>
              <a:gd name="connsiteX270" fmla="*/ 216328 w 585938"/>
              <a:gd name="connsiteY270" fmla="*/ 400652 h 495941"/>
              <a:gd name="connsiteX271" fmla="*/ 218554 w 585938"/>
              <a:gd name="connsiteY271" fmla="*/ 420083 h 495941"/>
              <a:gd name="connsiteX272" fmla="*/ 220178 w 585938"/>
              <a:gd name="connsiteY272" fmla="*/ 433859 h 495941"/>
              <a:gd name="connsiteX273" fmla="*/ 224148 w 585938"/>
              <a:gd name="connsiteY273" fmla="*/ 433498 h 495941"/>
              <a:gd name="connsiteX274" fmla="*/ 225111 w 585938"/>
              <a:gd name="connsiteY274" fmla="*/ 441439 h 495941"/>
              <a:gd name="connsiteX275" fmla="*/ 224389 w 585938"/>
              <a:gd name="connsiteY275" fmla="*/ 441800 h 495941"/>
              <a:gd name="connsiteX276" fmla="*/ 224870 w 585938"/>
              <a:gd name="connsiteY276" fmla="*/ 443965 h 495941"/>
              <a:gd name="connsiteX277" fmla="*/ 224449 w 585938"/>
              <a:gd name="connsiteY277" fmla="*/ 446672 h 495941"/>
              <a:gd name="connsiteX278" fmla="*/ 222043 w 585938"/>
              <a:gd name="connsiteY278" fmla="*/ 446973 h 495941"/>
              <a:gd name="connsiteX279" fmla="*/ 221140 w 585938"/>
              <a:gd name="connsiteY279" fmla="*/ 447996 h 495941"/>
              <a:gd name="connsiteX280" fmla="*/ 219757 w 585938"/>
              <a:gd name="connsiteY280" fmla="*/ 445890 h 495941"/>
              <a:gd name="connsiteX281" fmla="*/ 214704 w 585938"/>
              <a:gd name="connsiteY281" fmla="*/ 446492 h 495941"/>
              <a:gd name="connsiteX282" fmla="*/ 215125 w 585938"/>
              <a:gd name="connsiteY282" fmla="*/ 448237 h 495941"/>
              <a:gd name="connsiteX283" fmla="*/ 214764 w 585938"/>
              <a:gd name="connsiteY283" fmla="*/ 451966 h 495941"/>
              <a:gd name="connsiteX284" fmla="*/ 215967 w 585938"/>
              <a:gd name="connsiteY284" fmla="*/ 453771 h 495941"/>
              <a:gd name="connsiteX285" fmla="*/ 215185 w 585938"/>
              <a:gd name="connsiteY285" fmla="*/ 454553 h 495941"/>
              <a:gd name="connsiteX286" fmla="*/ 215666 w 585938"/>
              <a:gd name="connsiteY286" fmla="*/ 455997 h 495941"/>
              <a:gd name="connsiteX287" fmla="*/ 215004 w 585938"/>
              <a:gd name="connsiteY287" fmla="*/ 455997 h 495941"/>
              <a:gd name="connsiteX288" fmla="*/ 212418 w 585938"/>
              <a:gd name="connsiteY288" fmla="*/ 453831 h 495941"/>
              <a:gd name="connsiteX289" fmla="*/ 210853 w 585938"/>
              <a:gd name="connsiteY289" fmla="*/ 452568 h 495941"/>
              <a:gd name="connsiteX290" fmla="*/ 209650 w 585938"/>
              <a:gd name="connsiteY290" fmla="*/ 452026 h 495941"/>
              <a:gd name="connsiteX291" fmla="*/ 206643 w 585938"/>
              <a:gd name="connsiteY291" fmla="*/ 450703 h 495941"/>
              <a:gd name="connsiteX292" fmla="*/ 201710 w 585938"/>
              <a:gd name="connsiteY292" fmla="*/ 450402 h 495941"/>
              <a:gd name="connsiteX293" fmla="*/ 199544 w 585938"/>
              <a:gd name="connsiteY293" fmla="*/ 450763 h 495941"/>
              <a:gd name="connsiteX294" fmla="*/ 198040 w 585938"/>
              <a:gd name="connsiteY294" fmla="*/ 450823 h 495941"/>
              <a:gd name="connsiteX295" fmla="*/ 196355 w 585938"/>
              <a:gd name="connsiteY295" fmla="*/ 449981 h 495941"/>
              <a:gd name="connsiteX296" fmla="*/ 194310 w 585938"/>
              <a:gd name="connsiteY296" fmla="*/ 449380 h 495941"/>
              <a:gd name="connsiteX297" fmla="*/ 192205 w 585938"/>
              <a:gd name="connsiteY297" fmla="*/ 448237 h 495941"/>
              <a:gd name="connsiteX298" fmla="*/ 187873 w 585938"/>
              <a:gd name="connsiteY298" fmla="*/ 446432 h 495941"/>
              <a:gd name="connsiteX299" fmla="*/ 186670 w 585938"/>
              <a:gd name="connsiteY299" fmla="*/ 446011 h 495941"/>
              <a:gd name="connsiteX300" fmla="*/ 185407 w 585938"/>
              <a:gd name="connsiteY300" fmla="*/ 445590 h 495941"/>
              <a:gd name="connsiteX301" fmla="*/ 183181 w 585938"/>
              <a:gd name="connsiteY301" fmla="*/ 444988 h 495941"/>
              <a:gd name="connsiteX302" fmla="*/ 179752 w 585938"/>
              <a:gd name="connsiteY302" fmla="*/ 445229 h 495941"/>
              <a:gd name="connsiteX303" fmla="*/ 178669 w 585938"/>
              <a:gd name="connsiteY303" fmla="*/ 444747 h 495941"/>
              <a:gd name="connsiteX304" fmla="*/ 176503 w 585938"/>
              <a:gd name="connsiteY304" fmla="*/ 444747 h 495941"/>
              <a:gd name="connsiteX305" fmla="*/ 173616 w 585938"/>
              <a:gd name="connsiteY305" fmla="*/ 446793 h 495941"/>
              <a:gd name="connsiteX306" fmla="*/ 172413 w 585938"/>
              <a:gd name="connsiteY306" fmla="*/ 449500 h 495941"/>
              <a:gd name="connsiteX307" fmla="*/ 172533 w 585938"/>
              <a:gd name="connsiteY307" fmla="*/ 451485 h 495941"/>
              <a:gd name="connsiteX308" fmla="*/ 172172 w 585938"/>
              <a:gd name="connsiteY308" fmla="*/ 453290 h 495941"/>
              <a:gd name="connsiteX309" fmla="*/ 169645 w 585938"/>
              <a:gd name="connsiteY309" fmla="*/ 458102 h 495941"/>
              <a:gd name="connsiteX310" fmla="*/ 168442 w 585938"/>
              <a:gd name="connsiteY310" fmla="*/ 458884 h 495941"/>
              <a:gd name="connsiteX311" fmla="*/ 164472 w 585938"/>
              <a:gd name="connsiteY311" fmla="*/ 463998 h 495941"/>
              <a:gd name="connsiteX312" fmla="*/ 162547 w 585938"/>
              <a:gd name="connsiteY312" fmla="*/ 465141 h 495941"/>
              <a:gd name="connsiteX313" fmla="*/ 160802 w 585938"/>
              <a:gd name="connsiteY313" fmla="*/ 465502 h 495941"/>
              <a:gd name="connsiteX314" fmla="*/ 158997 w 585938"/>
              <a:gd name="connsiteY314" fmla="*/ 465502 h 495941"/>
              <a:gd name="connsiteX315" fmla="*/ 158817 w 585938"/>
              <a:gd name="connsiteY315" fmla="*/ 465201 h 495941"/>
              <a:gd name="connsiteX316" fmla="*/ 153102 w 585938"/>
              <a:gd name="connsiteY316" fmla="*/ 462795 h 495941"/>
              <a:gd name="connsiteX317" fmla="*/ 150997 w 585938"/>
              <a:gd name="connsiteY317" fmla="*/ 459727 h 495941"/>
              <a:gd name="connsiteX318" fmla="*/ 146545 w 585938"/>
              <a:gd name="connsiteY318" fmla="*/ 455937 h 495941"/>
              <a:gd name="connsiteX319" fmla="*/ 146485 w 585938"/>
              <a:gd name="connsiteY319" fmla="*/ 454673 h 495941"/>
              <a:gd name="connsiteX320" fmla="*/ 146424 w 585938"/>
              <a:gd name="connsiteY320" fmla="*/ 454192 h 495941"/>
              <a:gd name="connsiteX321" fmla="*/ 144800 w 585938"/>
              <a:gd name="connsiteY321" fmla="*/ 451064 h 495941"/>
              <a:gd name="connsiteX322" fmla="*/ 143958 w 585938"/>
              <a:gd name="connsiteY322" fmla="*/ 449380 h 495941"/>
              <a:gd name="connsiteX323" fmla="*/ 143958 w 585938"/>
              <a:gd name="connsiteY323" fmla="*/ 448778 h 495941"/>
              <a:gd name="connsiteX324" fmla="*/ 143778 w 585938"/>
              <a:gd name="connsiteY324" fmla="*/ 447454 h 495941"/>
              <a:gd name="connsiteX325" fmla="*/ 142995 w 585938"/>
              <a:gd name="connsiteY325" fmla="*/ 443364 h 495941"/>
              <a:gd name="connsiteX326" fmla="*/ 142394 w 585938"/>
              <a:gd name="connsiteY326" fmla="*/ 442461 h 495941"/>
              <a:gd name="connsiteX327" fmla="*/ 142153 w 585938"/>
              <a:gd name="connsiteY327" fmla="*/ 442161 h 495941"/>
              <a:gd name="connsiteX328" fmla="*/ 141552 w 585938"/>
              <a:gd name="connsiteY328" fmla="*/ 441318 h 495941"/>
              <a:gd name="connsiteX329" fmla="*/ 141251 w 585938"/>
              <a:gd name="connsiteY329" fmla="*/ 440957 h 495941"/>
              <a:gd name="connsiteX330" fmla="*/ 140469 w 585938"/>
              <a:gd name="connsiteY330" fmla="*/ 439153 h 495941"/>
              <a:gd name="connsiteX331" fmla="*/ 137160 w 585938"/>
              <a:gd name="connsiteY331" fmla="*/ 433798 h 495941"/>
              <a:gd name="connsiteX332" fmla="*/ 136739 w 585938"/>
              <a:gd name="connsiteY332" fmla="*/ 431813 h 495941"/>
              <a:gd name="connsiteX333" fmla="*/ 138183 w 585938"/>
              <a:gd name="connsiteY333" fmla="*/ 430009 h 495941"/>
              <a:gd name="connsiteX334" fmla="*/ 138243 w 585938"/>
              <a:gd name="connsiteY334" fmla="*/ 428805 h 495941"/>
              <a:gd name="connsiteX335" fmla="*/ 140529 w 585938"/>
              <a:gd name="connsiteY335" fmla="*/ 425376 h 495941"/>
              <a:gd name="connsiteX336" fmla="*/ 140469 w 585938"/>
              <a:gd name="connsiteY336" fmla="*/ 423090 h 495941"/>
              <a:gd name="connsiteX337" fmla="*/ 139747 w 585938"/>
              <a:gd name="connsiteY337" fmla="*/ 420684 h 495941"/>
              <a:gd name="connsiteX338" fmla="*/ 139446 w 585938"/>
              <a:gd name="connsiteY338" fmla="*/ 419842 h 495941"/>
              <a:gd name="connsiteX339" fmla="*/ 137040 w 585938"/>
              <a:gd name="connsiteY339" fmla="*/ 416714 h 495941"/>
              <a:gd name="connsiteX340" fmla="*/ 135776 w 585938"/>
              <a:gd name="connsiteY340" fmla="*/ 414307 h 495941"/>
              <a:gd name="connsiteX341" fmla="*/ 135295 w 585938"/>
              <a:gd name="connsiteY341" fmla="*/ 413164 h 495941"/>
              <a:gd name="connsiteX342" fmla="*/ 134874 w 585938"/>
              <a:gd name="connsiteY342" fmla="*/ 409735 h 495941"/>
              <a:gd name="connsiteX343" fmla="*/ 133972 w 585938"/>
              <a:gd name="connsiteY343" fmla="*/ 407510 h 495941"/>
              <a:gd name="connsiteX344" fmla="*/ 133250 w 585938"/>
              <a:gd name="connsiteY344" fmla="*/ 405223 h 495941"/>
              <a:gd name="connsiteX345" fmla="*/ 133009 w 585938"/>
              <a:gd name="connsiteY345" fmla="*/ 402216 h 495941"/>
              <a:gd name="connsiteX346" fmla="*/ 132047 w 585938"/>
              <a:gd name="connsiteY346" fmla="*/ 399087 h 495941"/>
              <a:gd name="connsiteX347" fmla="*/ 130783 w 585938"/>
              <a:gd name="connsiteY347" fmla="*/ 395177 h 495941"/>
              <a:gd name="connsiteX348" fmla="*/ 129339 w 585938"/>
              <a:gd name="connsiteY348" fmla="*/ 393553 h 495941"/>
              <a:gd name="connsiteX349" fmla="*/ 126933 w 585938"/>
              <a:gd name="connsiteY349" fmla="*/ 392831 h 495941"/>
              <a:gd name="connsiteX350" fmla="*/ 124226 w 585938"/>
              <a:gd name="connsiteY350" fmla="*/ 390064 h 495941"/>
              <a:gd name="connsiteX351" fmla="*/ 123083 w 585938"/>
              <a:gd name="connsiteY351" fmla="*/ 388139 h 495941"/>
              <a:gd name="connsiteX352" fmla="*/ 120376 w 585938"/>
              <a:gd name="connsiteY352" fmla="*/ 386093 h 495941"/>
              <a:gd name="connsiteX353" fmla="*/ 120075 w 585938"/>
              <a:gd name="connsiteY353" fmla="*/ 385131 h 495941"/>
              <a:gd name="connsiteX354" fmla="*/ 119173 w 585938"/>
              <a:gd name="connsiteY354" fmla="*/ 384589 h 495941"/>
              <a:gd name="connsiteX355" fmla="*/ 116406 w 585938"/>
              <a:gd name="connsiteY355" fmla="*/ 383386 h 495941"/>
              <a:gd name="connsiteX356" fmla="*/ 111593 w 585938"/>
              <a:gd name="connsiteY356" fmla="*/ 379055 h 495941"/>
              <a:gd name="connsiteX357" fmla="*/ 105457 w 585938"/>
              <a:gd name="connsiteY357" fmla="*/ 376047 h 495941"/>
              <a:gd name="connsiteX358" fmla="*/ 103411 w 585938"/>
              <a:gd name="connsiteY358" fmla="*/ 374844 h 495941"/>
              <a:gd name="connsiteX359" fmla="*/ 101667 w 585938"/>
              <a:gd name="connsiteY359" fmla="*/ 373159 h 495941"/>
              <a:gd name="connsiteX360" fmla="*/ 101125 w 585938"/>
              <a:gd name="connsiteY360" fmla="*/ 373159 h 495941"/>
              <a:gd name="connsiteX361" fmla="*/ 100163 w 585938"/>
              <a:gd name="connsiteY361" fmla="*/ 372919 h 495941"/>
              <a:gd name="connsiteX362" fmla="*/ 98118 w 585938"/>
              <a:gd name="connsiteY362" fmla="*/ 371535 h 495941"/>
              <a:gd name="connsiteX363" fmla="*/ 97757 w 585938"/>
              <a:gd name="connsiteY363" fmla="*/ 370573 h 495941"/>
              <a:gd name="connsiteX364" fmla="*/ 96915 w 585938"/>
              <a:gd name="connsiteY364" fmla="*/ 369369 h 495941"/>
              <a:gd name="connsiteX365" fmla="*/ 96313 w 585938"/>
              <a:gd name="connsiteY365" fmla="*/ 369009 h 495941"/>
              <a:gd name="connsiteX366" fmla="*/ 94388 w 585938"/>
              <a:gd name="connsiteY366" fmla="*/ 368708 h 495941"/>
              <a:gd name="connsiteX367" fmla="*/ 92162 w 585938"/>
              <a:gd name="connsiteY367" fmla="*/ 367926 h 495941"/>
              <a:gd name="connsiteX368" fmla="*/ 90598 w 585938"/>
              <a:gd name="connsiteY368" fmla="*/ 366843 h 495941"/>
              <a:gd name="connsiteX369" fmla="*/ 88974 w 585938"/>
              <a:gd name="connsiteY369" fmla="*/ 366482 h 495941"/>
              <a:gd name="connsiteX370" fmla="*/ 84281 w 585938"/>
              <a:gd name="connsiteY370" fmla="*/ 363955 h 495941"/>
              <a:gd name="connsiteX371" fmla="*/ 82717 w 585938"/>
              <a:gd name="connsiteY371" fmla="*/ 362933 h 495941"/>
              <a:gd name="connsiteX372" fmla="*/ 81995 w 585938"/>
              <a:gd name="connsiteY372" fmla="*/ 362331 h 495941"/>
              <a:gd name="connsiteX373" fmla="*/ 80552 w 585938"/>
              <a:gd name="connsiteY373" fmla="*/ 360947 h 495941"/>
              <a:gd name="connsiteX374" fmla="*/ 78987 w 585938"/>
              <a:gd name="connsiteY374" fmla="*/ 359323 h 495941"/>
              <a:gd name="connsiteX375" fmla="*/ 78025 w 585938"/>
              <a:gd name="connsiteY375" fmla="*/ 357819 h 495941"/>
              <a:gd name="connsiteX376" fmla="*/ 77724 w 585938"/>
              <a:gd name="connsiteY376" fmla="*/ 355894 h 495941"/>
              <a:gd name="connsiteX377" fmla="*/ 77363 w 585938"/>
              <a:gd name="connsiteY377" fmla="*/ 353969 h 495941"/>
              <a:gd name="connsiteX378" fmla="*/ 75558 w 585938"/>
              <a:gd name="connsiteY378" fmla="*/ 352585 h 495941"/>
              <a:gd name="connsiteX379" fmla="*/ 74897 w 585938"/>
              <a:gd name="connsiteY379" fmla="*/ 351683 h 495941"/>
              <a:gd name="connsiteX380" fmla="*/ 71768 w 585938"/>
              <a:gd name="connsiteY380" fmla="*/ 346690 h 495941"/>
              <a:gd name="connsiteX381" fmla="*/ 71287 w 585938"/>
              <a:gd name="connsiteY381" fmla="*/ 346088 h 495941"/>
              <a:gd name="connsiteX382" fmla="*/ 69182 w 585938"/>
              <a:gd name="connsiteY382" fmla="*/ 345848 h 495941"/>
              <a:gd name="connsiteX383" fmla="*/ 67377 w 585938"/>
              <a:gd name="connsiteY383" fmla="*/ 345848 h 495941"/>
              <a:gd name="connsiteX384" fmla="*/ 65933 w 585938"/>
              <a:gd name="connsiteY384" fmla="*/ 345607 h 495941"/>
              <a:gd name="connsiteX385" fmla="*/ 63467 w 585938"/>
              <a:gd name="connsiteY385" fmla="*/ 345126 h 495941"/>
              <a:gd name="connsiteX386" fmla="*/ 61842 w 585938"/>
              <a:gd name="connsiteY386" fmla="*/ 343201 h 495941"/>
              <a:gd name="connsiteX387" fmla="*/ 61000 w 585938"/>
              <a:gd name="connsiteY387" fmla="*/ 342178 h 495941"/>
              <a:gd name="connsiteX388" fmla="*/ 59617 w 585938"/>
              <a:gd name="connsiteY388" fmla="*/ 336764 h 495941"/>
              <a:gd name="connsiteX389" fmla="*/ 57692 w 585938"/>
              <a:gd name="connsiteY389" fmla="*/ 334718 h 495941"/>
              <a:gd name="connsiteX390" fmla="*/ 52157 w 585938"/>
              <a:gd name="connsiteY390" fmla="*/ 332914 h 495941"/>
              <a:gd name="connsiteX391" fmla="*/ 49570 w 585938"/>
              <a:gd name="connsiteY391" fmla="*/ 331049 h 495941"/>
              <a:gd name="connsiteX392" fmla="*/ 47585 w 585938"/>
              <a:gd name="connsiteY392" fmla="*/ 328402 h 495941"/>
              <a:gd name="connsiteX393" fmla="*/ 46141 w 585938"/>
              <a:gd name="connsiteY393" fmla="*/ 327379 h 495941"/>
              <a:gd name="connsiteX394" fmla="*/ 45540 w 585938"/>
              <a:gd name="connsiteY394" fmla="*/ 326477 h 495941"/>
              <a:gd name="connsiteX395" fmla="*/ 44517 w 585938"/>
              <a:gd name="connsiteY395" fmla="*/ 325394 h 495941"/>
              <a:gd name="connsiteX396" fmla="*/ 42471 w 585938"/>
              <a:gd name="connsiteY396" fmla="*/ 323770 h 495941"/>
              <a:gd name="connsiteX397" fmla="*/ 39765 w 585938"/>
              <a:gd name="connsiteY397" fmla="*/ 322386 h 495941"/>
              <a:gd name="connsiteX398" fmla="*/ 39163 w 585938"/>
              <a:gd name="connsiteY398" fmla="*/ 321604 h 495941"/>
              <a:gd name="connsiteX399" fmla="*/ 38200 w 585938"/>
              <a:gd name="connsiteY399" fmla="*/ 320822 h 495941"/>
              <a:gd name="connsiteX400" fmla="*/ 35794 w 585938"/>
              <a:gd name="connsiteY400" fmla="*/ 319318 h 495941"/>
              <a:gd name="connsiteX401" fmla="*/ 34411 w 585938"/>
              <a:gd name="connsiteY401" fmla="*/ 318416 h 495941"/>
              <a:gd name="connsiteX402" fmla="*/ 32606 w 585938"/>
              <a:gd name="connsiteY402" fmla="*/ 316972 h 495941"/>
              <a:gd name="connsiteX403" fmla="*/ 30801 w 585938"/>
              <a:gd name="connsiteY403" fmla="*/ 315288 h 495941"/>
              <a:gd name="connsiteX404" fmla="*/ 30199 w 585938"/>
              <a:gd name="connsiteY404" fmla="*/ 314686 h 495941"/>
              <a:gd name="connsiteX405" fmla="*/ 28996 w 585938"/>
              <a:gd name="connsiteY405" fmla="*/ 313362 h 495941"/>
              <a:gd name="connsiteX406" fmla="*/ 28635 w 585938"/>
              <a:gd name="connsiteY406" fmla="*/ 310655 h 495941"/>
              <a:gd name="connsiteX407" fmla="*/ 28756 w 585938"/>
              <a:gd name="connsiteY407" fmla="*/ 309031 h 495941"/>
              <a:gd name="connsiteX408" fmla="*/ 28876 w 585938"/>
              <a:gd name="connsiteY408" fmla="*/ 306986 h 495941"/>
              <a:gd name="connsiteX409" fmla="*/ 28695 w 585938"/>
              <a:gd name="connsiteY409" fmla="*/ 304158 h 495941"/>
              <a:gd name="connsiteX410" fmla="*/ 29056 w 585938"/>
              <a:gd name="connsiteY410" fmla="*/ 303015 h 495941"/>
              <a:gd name="connsiteX411" fmla="*/ 27853 w 585938"/>
              <a:gd name="connsiteY411" fmla="*/ 300248 h 495941"/>
              <a:gd name="connsiteX412" fmla="*/ 27432 w 585938"/>
              <a:gd name="connsiteY412" fmla="*/ 299646 h 495941"/>
              <a:gd name="connsiteX413" fmla="*/ 26470 w 585938"/>
              <a:gd name="connsiteY413" fmla="*/ 298564 h 495941"/>
              <a:gd name="connsiteX414" fmla="*/ 21657 w 585938"/>
              <a:gd name="connsiteY414" fmla="*/ 295556 h 495941"/>
              <a:gd name="connsiteX415" fmla="*/ 18529 w 585938"/>
              <a:gd name="connsiteY415" fmla="*/ 294052 h 495941"/>
              <a:gd name="connsiteX416" fmla="*/ 17145 w 585938"/>
              <a:gd name="connsiteY416" fmla="*/ 292367 h 495941"/>
              <a:gd name="connsiteX417" fmla="*/ 17025 w 585938"/>
              <a:gd name="connsiteY417" fmla="*/ 291766 h 495941"/>
              <a:gd name="connsiteX418" fmla="*/ 16904 w 585938"/>
              <a:gd name="connsiteY418" fmla="*/ 291465 h 495941"/>
              <a:gd name="connsiteX419" fmla="*/ 16303 w 585938"/>
              <a:gd name="connsiteY419" fmla="*/ 289660 h 495941"/>
              <a:gd name="connsiteX420" fmla="*/ 14979 w 585938"/>
              <a:gd name="connsiteY420" fmla="*/ 286592 h 495941"/>
              <a:gd name="connsiteX421" fmla="*/ 15400 w 585938"/>
              <a:gd name="connsiteY421" fmla="*/ 283584 h 495941"/>
              <a:gd name="connsiteX422" fmla="*/ 16423 w 585938"/>
              <a:gd name="connsiteY422" fmla="*/ 281780 h 495941"/>
              <a:gd name="connsiteX423" fmla="*/ 17807 w 585938"/>
              <a:gd name="connsiteY423" fmla="*/ 279794 h 495941"/>
              <a:gd name="connsiteX424" fmla="*/ 18228 w 585938"/>
              <a:gd name="connsiteY424" fmla="*/ 279193 h 495941"/>
              <a:gd name="connsiteX425" fmla="*/ 18288 w 585938"/>
              <a:gd name="connsiteY425" fmla="*/ 277809 h 495941"/>
              <a:gd name="connsiteX426" fmla="*/ 17807 w 585938"/>
              <a:gd name="connsiteY426" fmla="*/ 276125 h 495941"/>
              <a:gd name="connsiteX427" fmla="*/ 16784 w 585938"/>
              <a:gd name="connsiteY427" fmla="*/ 274621 h 495941"/>
              <a:gd name="connsiteX428" fmla="*/ 15220 w 585938"/>
              <a:gd name="connsiteY428" fmla="*/ 273418 h 495941"/>
              <a:gd name="connsiteX429" fmla="*/ 14198 w 585938"/>
              <a:gd name="connsiteY429" fmla="*/ 272154 h 495941"/>
              <a:gd name="connsiteX430" fmla="*/ 11370 w 585938"/>
              <a:gd name="connsiteY430" fmla="*/ 267402 h 495941"/>
              <a:gd name="connsiteX431" fmla="*/ 10768 w 585938"/>
              <a:gd name="connsiteY431" fmla="*/ 267161 h 495941"/>
              <a:gd name="connsiteX432" fmla="*/ 8422 w 585938"/>
              <a:gd name="connsiteY432" fmla="*/ 262348 h 495941"/>
              <a:gd name="connsiteX433" fmla="*/ 6618 w 585938"/>
              <a:gd name="connsiteY433" fmla="*/ 259702 h 495941"/>
              <a:gd name="connsiteX434" fmla="*/ 5294 w 585938"/>
              <a:gd name="connsiteY434" fmla="*/ 257055 h 495941"/>
              <a:gd name="connsiteX435" fmla="*/ 5715 w 585938"/>
              <a:gd name="connsiteY435" fmla="*/ 253084 h 495941"/>
              <a:gd name="connsiteX436" fmla="*/ 4572 w 585938"/>
              <a:gd name="connsiteY436" fmla="*/ 250558 h 495941"/>
              <a:gd name="connsiteX437" fmla="*/ 4091 w 585938"/>
              <a:gd name="connsiteY437" fmla="*/ 249234 h 495941"/>
              <a:gd name="connsiteX438" fmla="*/ 3249 w 585938"/>
              <a:gd name="connsiteY438" fmla="*/ 245986 h 495941"/>
              <a:gd name="connsiteX439" fmla="*/ 2647 w 585938"/>
              <a:gd name="connsiteY439" fmla="*/ 244422 h 495941"/>
              <a:gd name="connsiteX440" fmla="*/ 2346 w 585938"/>
              <a:gd name="connsiteY440" fmla="*/ 243639 h 495941"/>
              <a:gd name="connsiteX441" fmla="*/ 1444 w 585938"/>
              <a:gd name="connsiteY441" fmla="*/ 240030 h 495941"/>
              <a:gd name="connsiteX442" fmla="*/ 1263 w 585938"/>
              <a:gd name="connsiteY442" fmla="*/ 238706 h 495941"/>
              <a:gd name="connsiteX443" fmla="*/ 963 w 585938"/>
              <a:gd name="connsiteY443" fmla="*/ 237022 h 495941"/>
              <a:gd name="connsiteX444" fmla="*/ 1143 w 585938"/>
              <a:gd name="connsiteY444" fmla="*/ 234255 h 495941"/>
              <a:gd name="connsiteX445" fmla="*/ 120 w 585938"/>
              <a:gd name="connsiteY445" fmla="*/ 230284 h 495941"/>
              <a:gd name="connsiteX446" fmla="*/ 421 w 585938"/>
              <a:gd name="connsiteY446" fmla="*/ 227998 h 495941"/>
              <a:gd name="connsiteX447" fmla="*/ 963 w 585938"/>
              <a:gd name="connsiteY447" fmla="*/ 226494 h 495941"/>
              <a:gd name="connsiteX448" fmla="*/ 481 w 585938"/>
              <a:gd name="connsiteY448" fmla="*/ 225412 h 495941"/>
              <a:gd name="connsiteX449" fmla="*/ 481 w 585938"/>
              <a:gd name="connsiteY449" fmla="*/ 221622 h 495941"/>
              <a:gd name="connsiteX450" fmla="*/ 0 w 585938"/>
              <a:gd name="connsiteY450" fmla="*/ 219336 h 495941"/>
              <a:gd name="connsiteX451" fmla="*/ 903 w 585938"/>
              <a:gd name="connsiteY451" fmla="*/ 217230 h 495941"/>
              <a:gd name="connsiteX452" fmla="*/ 1865 w 585938"/>
              <a:gd name="connsiteY452" fmla="*/ 214643 h 495941"/>
              <a:gd name="connsiteX453" fmla="*/ 1143 w 585938"/>
              <a:gd name="connsiteY453" fmla="*/ 211094 h 495941"/>
              <a:gd name="connsiteX454" fmla="*/ 1384 w 585938"/>
              <a:gd name="connsiteY454" fmla="*/ 209590 h 495941"/>
              <a:gd name="connsiteX455" fmla="*/ 3610 w 585938"/>
              <a:gd name="connsiteY455" fmla="*/ 202491 h 495941"/>
              <a:gd name="connsiteX456" fmla="*/ 3971 w 585938"/>
              <a:gd name="connsiteY456" fmla="*/ 199664 h 495941"/>
              <a:gd name="connsiteX457" fmla="*/ 4813 w 585938"/>
              <a:gd name="connsiteY457" fmla="*/ 197739 h 495941"/>
              <a:gd name="connsiteX458" fmla="*/ 5294 w 585938"/>
              <a:gd name="connsiteY458" fmla="*/ 196596 h 495941"/>
              <a:gd name="connsiteX459" fmla="*/ 6196 w 585938"/>
              <a:gd name="connsiteY459" fmla="*/ 194611 h 495941"/>
              <a:gd name="connsiteX460" fmla="*/ 6798 w 585938"/>
              <a:gd name="connsiteY460" fmla="*/ 193889 h 495941"/>
              <a:gd name="connsiteX461" fmla="*/ 7159 w 585938"/>
              <a:gd name="connsiteY461" fmla="*/ 193648 h 495941"/>
              <a:gd name="connsiteX462" fmla="*/ 8482 w 585938"/>
              <a:gd name="connsiteY462" fmla="*/ 192806 h 495941"/>
              <a:gd name="connsiteX463" fmla="*/ 8904 w 585938"/>
              <a:gd name="connsiteY463" fmla="*/ 192385 h 495941"/>
              <a:gd name="connsiteX464" fmla="*/ 10047 w 585938"/>
              <a:gd name="connsiteY464" fmla="*/ 190640 h 495941"/>
              <a:gd name="connsiteX465" fmla="*/ 12874 w 585938"/>
              <a:gd name="connsiteY465" fmla="*/ 189919 h 495941"/>
              <a:gd name="connsiteX466" fmla="*/ 14618 w 585938"/>
              <a:gd name="connsiteY466" fmla="*/ 189136 h 495941"/>
              <a:gd name="connsiteX467" fmla="*/ 15761 w 585938"/>
              <a:gd name="connsiteY467" fmla="*/ 187933 h 495941"/>
              <a:gd name="connsiteX468" fmla="*/ 16002 w 585938"/>
              <a:gd name="connsiteY468" fmla="*/ 186489 h 495941"/>
              <a:gd name="connsiteX469" fmla="*/ 15822 w 585938"/>
              <a:gd name="connsiteY469" fmla="*/ 184203 h 495941"/>
              <a:gd name="connsiteX470" fmla="*/ 15280 w 585938"/>
              <a:gd name="connsiteY470" fmla="*/ 182218 h 495941"/>
              <a:gd name="connsiteX471" fmla="*/ 13896 w 585938"/>
              <a:gd name="connsiteY471" fmla="*/ 178308 h 495941"/>
              <a:gd name="connsiteX472" fmla="*/ 14198 w 585938"/>
              <a:gd name="connsiteY472" fmla="*/ 175721 h 495941"/>
              <a:gd name="connsiteX473" fmla="*/ 15100 w 585938"/>
              <a:gd name="connsiteY473" fmla="*/ 172713 h 495941"/>
              <a:gd name="connsiteX474" fmla="*/ 15461 w 585938"/>
              <a:gd name="connsiteY474" fmla="*/ 171209 h 495941"/>
              <a:gd name="connsiteX475" fmla="*/ 15461 w 585938"/>
              <a:gd name="connsiteY475" fmla="*/ 167540 h 495941"/>
              <a:gd name="connsiteX476" fmla="*/ 14438 w 585938"/>
              <a:gd name="connsiteY476" fmla="*/ 164953 h 495941"/>
              <a:gd name="connsiteX477" fmla="*/ 12332 w 585938"/>
              <a:gd name="connsiteY477" fmla="*/ 162186 h 495941"/>
              <a:gd name="connsiteX478" fmla="*/ 11430 w 585938"/>
              <a:gd name="connsiteY478" fmla="*/ 161283 h 495941"/>
              <a:gd name="connsiteX479" fmla="*/ 9505 w 585938"/>
              <a:gd name="connsiteY479" fmla="*/ 160682 h 495941"/>
              <a:gd name="connsiteX480" fmla="*/ 8362 w 585938"/>
              <a:gd name="connsiteY480" fmla="*/ 158757 h 495941"/>
              <a:gd name="connsiteX481" fmla="*/ 8543 w 585938"/>
              <a:gd name="connsiteY481" fmla="*/ 157373 h 495941"/>
              <a:gd name="connsiteX482" fmla="*/ 8963 w 585938"/>
              <a:gd name="connsiteY482" fmla="*/ 156471 h 495941"/>
              <a:gd name="connsiteX483" fmla="*/ 11731 w 585938"/>
              <a:gd name="connsiteY483" fmla="*/ 153342 h 495941"/>
              <a:gd name="connsiteX484" fmla="*/ 12332 w 585938"/>
              <a:gd name="connsiteY484" fmla="*/ 151718 h 495941"/>
              <a:gd name="connsiteX485" fmla="*/ 14077 w 585938"/>
              <a:gd name="connsiteY485" fmla="*/ 147868 h 495941"/>
              <a:gd name="connsiteX486" fmla="*/ 15461 w 585938"/>
              <a:gd name="connsiteY486" fmla="*/ 146244 h 495941"/>
              <a:gd name="connsiteX487" fmla="*/ 16724 w 585938"/>
              <a:gd name="connsiteY487" fmla="*/ 145341 h 495941"/>
              <a:gd name="connsiteX488" fmla="*/ 21657 w 585938"/>
              <a:gd name="connsiteY488" fmla="*/ 142213 h 495941"/>
              <a:gd name="connsiteX489" fmla="*/ 26891 w 585938"/>
              <a:gd name="connsiteY489" fmla="*/ 140409 h 495941"/>
              <a:gd name="connsiteX490" fmla="*/ 28515 w 585938"/>
              <a:gd name="connsiteY490" fmla="*/ 139386 h 495941"/>
              <a:gd name="connsiteX491" fmla="*/ 29297 w 585938"/>
              <a:gd name="connsiteY491" fmla="*/ 139265 h 495941"/>
              <a:gd name="connsiteX492" fmla="*/ 31523 w 585938"/>
              <a:gd name="connsiteY492" fmla="*/ 139145 h 495941"/>
              <a:gd name="connsiteX493" fmla="*/ 32606 w 585938"/>
              <a:gd name="connsiteY493" fmla="*/ 138905 h 495941"/>
              <a:gd name="connsiteX494" fmla="*/ 36456 w 585938"/>
              <a:gd name="connsiteY494" fmla="*/ 138965 h 495941"/>
              <a:gd name="connsiteX495" fmla="*/ 37057 w 585938"/>
              <a:gd name="connsiteY495" fmla="*/ 138905 h 495941"/>
              <a:gd name="connsiteX496" fmla="*/ 38261 w 585938"/>
              <a:gd name="connsiteY496" fmla="*/ 138544 h 495941"/>
              <a:gd name="connsiteX497" fmla="*/ 42231 w 585938"/>
              <a:gd name="connsiteY497" fmla="*/ 134994 h 495941"/>
              <a:gd name="connsiteX498" fmla="*/ 44336 w 585938"/>
              <a:gd name="connsiteY498" fmla="*/ 133490 h 495941"/>
              <a:gd name="connsiteX499" fmla="*/ 46622 w 585938"/>
              <a:gd name="connsiteY499" fmla="*/ 130964 h 495941"/>
              <a:gd name="connsiteX500" fmla="*/ 47044 w 585938"/>
              <a:gd name="connsiteY500" fmla="*/ 127234 h 495941"/>
              <a:gd name="connsiteX501" fmla="*/ 47344 w 585938"/>
              <a:gd name="connsiteY501" fmla="*/ 126271 h 495941"/>
              <a:gd name="connsiteX502" fmla="*/ 47344 w 585938"/>
              <a:gd name="connsiteY502" fmla="*/ 124106 h 495941"/>
              <a:gd name="connsiteX503" fmla="*/ 46743 w 585938"/>
              <a:gd name="connsiteY503" fmla="*/ 121940 h 495941"/>
              <a:gd name="connsiteX504" fmla="*/ 46442 w 585938"/>
              <a:gd name="connsiteY504" fmla="*/ 121519 h 495941"/>
              <a:gd name="connsiteX505" fmla="*/ 46322 w 585938"/>
              <a:gd name="connsiteY505" fmla="*/ 120977 h 495941"/>
              <a:gd name="connsiteX506" fmla="*/ 46683 w 585938"/>
              <a:gd name="connsiteY506" fmla="*/ 116947 h 495941"/>
              <a:gd name="connsiteX507" fmla="*/ 47104 w 585938"/>
              <a:gd name="connsiteY507" fmla="*/ 115684 h 495941"/>
              <a:gd name="connsiteX508" fmla="*/ 47585 w 585938"/>
              <a:gd name="connsiteY508" fmla="*/ 114661 h 495941"/>
              <a:gd name="connsiteX509" fmla="*/ 48307 w 585938"/>
              <a:gd name="connsiteY509" fmla="*/ 112736 h 495941"/>
              <a:gd name="connsiteX510" fmla="*/ 48728 w 585938"/>
              <a:gd name="connsiteY510" fmla="*/ 110811 h 495941"/>
              <a:gd name="connsiteX511" fmla="*/ 48728 w 585938"/>
              <a:gd name="connsiteY511" fmla="*/ 109608 h 495941"/>
              <a:gd name="connsiteX512" fmla="*/ 48608 w 585938"/>
              <a:gd name="connsiteY512" fmla="*/ 108826 h 495941"/>
              <a:gd name="connsiteX513" fmla="*/ 48006 w 585938"/>
              <a:gd name="connsiteY513" fmla="*/ 106901 h 495941"/>
              <a:gd name="connsiteX514" fmla="*/ 47404 w 585938"/>
              <a:gd name="connsiteY514" fmla="*/ 105998 h 495941"/>
              <a:gd name="connsiteX515" fmla="*/ 47404 w 585938"/>
              <a:gd name="connsiteY515" fmla="*/ 103411 h 495941"/>
              <a:gd name="connsiteX516" fmla="*/ 47705 w 585938"/>
              <a:gd name="connsiteY516" fmla="*/ 102449 h 495941"/>
              <a:gd name="connsiteX517" fmla="*/ 48066 w 585938"/>
              <a:gd name="connsiteY517" fmla="*/ 101607 h 495941"/>
              <a:gd name="connsiteX518" fmla="*/ 49149 w 585938"/>
              <a:gd name="connsiteY518" fmla="*/ 100404 h 495941"/>
              <a:gd name="connsiteX519" fmla="*/ 50473 w 585938"/>
              <a:gd name="connsiteY519" fmla="*/ 98719 h 495941"/>
              <a:gd name="connsiteX520" fmla="*/ 52398 w 585938"/>
              <a:gd name="connsiteY520" fmla="*/ 96614 h 495941"/>
              <a:gd name="connsiteX521" fmla="*/ 53661 w 585938"/>
              <a:gd name="connsiteY521" fmla="*/ 92703 h 495941"/>
              <a:gd name="connsiteX522" fmla="*/ 56669 w 585938"/>
              <a:gd name="connsiteY522" fmla="*/ 89335 h 495941"/>
              <a:gd name="connsiteX523" fmla="*/ 56789 w 585938"/>
              <a:gd name="connsiteY523" fmla="*/ 88913 h 495941"/>
              <a:gd name="connsiteX524" fmla="*/ 57992 w 585938"/>
              <a:gd name="connsiteY524" fmla="*/ 86026 h 495941"/>
              <a:gd name="connsiteX525" fmla="*/ 59376 w 585938"/>
              <a:gd name="connsiteY525" fmla="*/ 84462 h 495941"/>
              <a:gd name="connsiteX526" fmla="*/ 63286 w 585938"/>
              <a:gd name="connsiteY526" fmla="*/ 81935 h 495941"/>
              <a:gd name="connsiteX527" fmla="*/ 64129 w 585938"/>
              <a:gd name="connsiteY527" fmla="*/ 80732 h 495941"/>
              <a:gd name="connsiteX528" fmla="*/ 64249 w 585938"/>
              <a:gd name="connsiteY528" fmla="*/ 78326 h 495941"/>
              <a:gd name="connsiteX529" fmla="*/ 65031 w 585938"/>
              <a:gd name="connsiteY529" fmla="*/ 74235 h 495941"/>
              <a:gd name="connsiteX530" fmla="*/ 63707 w 585938"/>
              <a:gd name="connsiteY530" fmla="*/ 70264 h 495941"/>
              <a:gd name="connsiteX531" fmla="*/ 63948 w 585938"/>
              <a:gd name="connsiteY531" fmla="*/ 68941 h 495941"/>
              <a:gd name="connsiteX532" fmla="*/ 64911 w 585938"/>
              <a:gd name="connsiteY532" fmla="*/ 65031 h 495941"/>
              <a:gd name="connsiteX533" fmla="*/ 64790 w 585938"/>
              <a:gd name="connsiteY533" fmla="*/ 62504 h 495941"/>
              <a:gd name="connsiteX534" fmla="*/ 64850 w 585938"/>
              <a:gd name="connsiteY534" fmla="*/ 59616 h 495941"/>
              <a:gd name="connsiteX535" fmla="*/ 63647 w 585938"/>
              <a:gd name="connsiteY535" fmla="*/ 53781 h 495941"/>
              <a:gd name="connsiteX536" fmla="*/ 63166 w 585938"/>
              <a:gd name="connsiteY536" fmla="*/ 52217 h 495941"/>
              <a:gd name="connsiteX537" fmla="*/ 63046 w 585938"/>
              <a:gd name="connsiteY537" fmla="*/ 50894 h 495941"/>
              <a:gd name="connsiteX538" fmla="*/ 63046 w 585938"/>
              <a:gd name="connsiteY538" fmla="*/ 47946 h 495941"/>
              <a:gd name="connsiteX539" fmla="*/ 61301 w 585938"/>
              <a:gd name="connsiteY539" fmla="*/ 45359 h 495941"/>
              <a:gd name="connsiteX540" fmla="*/ 59857 w 585938"/>
              <a:gd name="connsiteY540" fmla="*/ 43855 h 495941"/>
              <a:gd name="connsiteX541" fmla="*/ 58955 w 585938"/>
              <a:gd name="connsiteY541" fmla="*/ 41930 h 495941"/>
              <a:gd name="connsiteX542" fmla="*/ 57270 w 585938"/>
              <a:gd name="connsiteY542" fmla="*/ 39704 h 495941"/>
              <a:gd name="connsiteX543" fmla="*/ 56428 w 585938"/>
              <a:gd name="connsiteY543" fmla="*/ 38260 h 495941"/>
              <a:gd name="connsiteX544" fmla="*/ 55827 w 585938"/>
              <a:gd name="connsiteY544" fmla="*/ 37298 h 495941"/>
              <a:gd name="connsiteX545" fmla="*/ 55045 w 585938"/>
              <a:gd name="connsiteY545" fmla="*/ 36456 h 495941"/>
              <a:gd name="connsiteX546" fmla="*/ 53120 w 585938"/>
              <a:gd name="connsiteY546" fmla="*/ 35674 h 495941"/>
              <a:gd name="connsiteX547" fmla="*/ 51736 w 585938"/>
              <a:gd name="connsiteY547" fmla="*/ 35914 h 495941"/>
              <a:gd name="connsiteX548" fmla="*/ 49931 w 585938"/>
              <a:gd name="connsiteY548" fmla="*/ 36395 h 495941"/>
              <a:gd name="connsiteX549" fmla="*/ 48247 w 585938"/>
              <a:gd name="connsiteY549" fmla="*/ 36095 h 495941"/>
              <a:gd name="connsiteX550" fmla="*/ 46021 w 585938"/>
              <a:gd name="connsiteY550" fmla="*/ 32605 h 495941"/>
              <a:gd name="connsiteX551" fmla="*/ 44216 w 585938"/>
              <a:gd name="connsiteY551" fmla="*/ 30139 h 495941"/>
              <a:gd name="connsiteX552" fmla="*/ 41810 w 585938"/>
              <a:gd name="connsiteY552" fmla="*/ 27432 h 495941"/>
              <a:gd name="connsiteX553" fmla="*/ 37599 w 585938"/>
              <a:gd name="connsiteY553" fmla="*/ 23822 h 495941"/>
              <a:gd name="connsiteX554" fmla="*/ 36997 w 585938"/>
              <a:gd name="connsiteY554" fmla="*/ 23221 h 495941"/>
              <a:gd name="connsiteX555" fmla="*/ 36697 w 585938"/>
              <a:gd name="connsiteY555" fmla="*/ 22860 h 495941"/>
              <a:gd name="connsiteX556" fmla="*/ 36576 w 585938"/>
              <a:gd name="connsiteY556" fmla="*/ 21176 h 495941"/>
              <a:gd name="connsiteX557" fmla="*/ 37599 w 585938"/>
              <a:gd name="connsiteY557" fmla="*/ 18769 h 495941"/>
              <a:gd name="connsiteX558" fmla="*/ 39403 w 585938"/>
              <a:gd name="connsiteY558" fmla="*/ 12393 h 495941"/>
              <a:gd name="connsiteX559" fmla="*/ 40968 w 585938"/>
              <a:gd name="connsiteY559" fmla="*/ 10167 h 495941"/>
              <a:gd name="connsiteX560" fmla="*/ 40968 w 585938"/>
              <a:gd name="connsiteY560" fmla="*/ 6738 h 495941"/>
              <a:gd name="connsiteX561" fmla="*/ 40787 w 585938"/>
              <a:gd name="connsiteY561" fmla="*/ 4813 h 495941"/>
              <a:gd name="connsiteX562" fmla="*/ 53661 w 585938"/>
              <a:gd name="connsiteY562" fmla="*/ 3610 h 495941"/>
              <a:gd name="connsiteX563" fmla="*/ 65813 w 585938"/>
              <a:gd name="connsiteY563" fmla="*/ 2406 h 495941"/>
              <a:gd name="connsiteX564" fmla="*/ 84281 w 585938"/>
              <a:gd name="connsiteY564" fmla="*/ 1203 h 495941"/>
              <a:gd name="connsiteX565" fmla="*/ 96313 w 585938"/>
              <a:gd name="connsiteY565" fmla="*/ 0 h 495941"/>
              <a:gd name="connsiteX566" fmla="*/ 97696 w 585938"/>
              <a:gd name="connsiteY566" fmla="*/ 120 h 495941"/>
              <a:gd name="connsiteX567" fmla="*/ 98780 w 585938"/>
              <a:gd name="connsiteY567" fmla="*/ 11069 h 495941"/>
              <a:gd name="connsiteX568" fmla="*/ 99321 w 585938"/>
              <a:gd name="connsiteY568" fmla="*/ 16483 h 495941"/>
              <a:gd name="connsiteX569" fmla="*/ 99923 w 585938"/>
              <a:gd name="connsiteY569" fmla="*/ 16483 h 495941"/>
              <a:gd name="connsiteX570" fmla="*/ 101607 w 585938"/>
              <a:gd name="connsiteY570" fmla="*/ 35433 h 495941"/>
              <a:gd name="connsiteX571" fmla="*/ 103532 w 585938"/>
              <a:gd name="connsiteY571" fmla="*/ 56248 h 495941"/>
              <a:gd name="connsiteX572" fmla="*/ 104735 w 585938"/>
              <a:gd name="connsiteY572" fmla="*/ 70084 h 495941"/>
              <a:gd name="connsiteX573" fmla="*/ 105938 w 585938"/>
              <a:gd name="connsiteY573" fmla="*/ 82657 h 495941"/>
              <a:gd name="connsiteX574" fmla="*/ 112977 w 585938"/>
              <a:gd name="connsiteY574" fmla="*/ 82176 h 495941"/>
              <a:gd name="connsiteX575" fmla="*/ 122482 w 585938"/>
              <a:gd name="connsiteY575" fmla="*/ 81454 h 495941"/>
              <a:gd name="connsiteX576" fmla="*/ 138423 w 585938"/>
              <a:gd name="connsiteY576" fmla="*/ 79769 h 495941"/>
              <a:gd name="connsiteX577" fmla="*/ 140709 w 585938"/>
              <a:gd name="connsiteY577" fmla="*/ 102449 h 495941"/>
              <a:gd name="connsiteX578" fmla="*/ 144319 w 585938"/>
              <a:gd name="connsiteY578" fmla="*/ 140589 h 495941"/>
              <a:gd name="connsiteX579" fmla="*/ 144800 w 585938"/>
              <a:gd name="connsiteY579" fmla="*/ 146124 h 495941"/>
              <a:gd name="connsiteX580" fmla="*/ 134092 w 585938"/>
              <a:gd name="connsiteY580" fmla="*/ 146966 h 495941"/>
              <a:gd name="connsiteX581" fmla="*/ 134212 w 585938"/>
              <a:gd name="connsiteY581" fmla="*/ 149492 h 495941"/>
              <a:gd name="connsiteX582" fmla="*/ 131445 w 585938"/>
              <a:gd name="connsiteY582" fmla="*/ 149673 h 495941"/>
              <a:gd name="connsiteX583" fmla="*/ 131265 w 585938"/>
              <a:gd name="connsiteY583" fmla="*/ 147086 h 495941"/>
              <a:gd name="connsiteX584" fmla="*/ 123624 w 585938"/>
              <a:gd name="connsiteY584" fmla="*/ 147808 h 495941"/>
              <a:gd name="connsiteX585" fmla="*/ 112616 w 585938"/>
              <a:gd name="connsiteY585" fmla="*/ 148951 h 495941"/>
              <a:gd name="connsiteX586" fmla="*/ 113638 w 585938"/>
              <a:gd name="connsiteY586" fmla="*/ 160381 h 495941"/>
              <a:gd name="connsiteX587" fmla="*/ 112255 w 585938"/>
              <a:gd name="connsiteY587" fmla="*/ 160140 h 495941"/>
              <a:gd name="connsiteX588" fmla="*/ 106660 w 585938"/>
              <a:gd name="connsiteY588" fmla="*/ 160622 h 495941"/>
              <a:gd name="connsiteX589" fmla="*/ 106359 w 585938"/>
              <a:gd name="connsiteY589" fmla="*/ 162727 h 495941"/>
              <a:gd name="connsiteX590" fmla="*/ 107562 w 585938"/>
              <a:gd name="connsiteY590" fmla="*/ 163329 h 495941"/>
              <a:gd name="connsiteX591" fmla="*/ 107983 w 585938"/>
              <a:gd name="connsiteY591" fmla="*/ 165615 h 495941"/>
              <a:gd name="connsiteX592" fmla="*/ 109909 w 585938"/>
              <a:gd name="connsiteY592" fmla="*/ 166036 h 495941"/>
              <a:gd name="connsiteX593" fmla="*/ 110149 w 585938"/>
              <a:gd name="connsiteY593" fmla="*/ 167540 h 495941"/>
              <a:gd name="connsiteX594" fmla="*/ 122422 w 585938"/>
              <a:gd name="connsiteY594" fmla="*/ 166337 h 495941"/>
              <a:gd name="connsiteX595" fmla="*/ 122782 w 585938"/>
              <a:gd name="connsiteY595" fmla="*/ 164772 h 495941"/>
              <a:gd name="connsiteX596" fmla="*/ 130362 w 585938"/>
              <a:gd name="connsiteY596" fmla="*/ 163930 h 495941"/>
              <a:gd name="connsiteX597" fmla="*/ 146605 w 585938"/>
              <a:gd name="connsiteY597" fmla="*/ 162787 h 495941"/>
              <a:gd name="connsiteX598" fmla="*/ 163389 w 585938"/>
              <a:gd name="connsiteY598" fmla="*/ 161103 h 495941"/>
              <a:gd name="connsiteX599" fmla="*/ 185888 w 585938"/>
              <a:gd name="connsiteY599" fmla="*/ 158636 h 495941"/>
              <a:gd name="connsiteX600" fmla="*/ 199664 w 585938"/>
              <a:gd name="connsiteY600" fmla="*/ 157012 h 495941"/>
              <a:gd name="connsiteX601" fmla="*/ 223607 w 585938"/>
              <a:gd name="connsiteY601" fmla="*/ 154305 h 495941"/>
              <a:gd name="connsiteX602" fmla="*/ 222584 w 585938"/>
              <a:gd name="connsiteY602" fmla="*/ 156591 h 495941"/>
              <a:gd name="connsiteX603" fmla="*/ 221261 w 585938"/>
              <a:gd name="connsiteY603" fmla="*/ 157674 h 495941"/>
              <a:gd name="connsiteX604" fmla="*/ 226735 w 585938"/>
              <a:gd name="connsiteY604" fmla="*/ 157012 h 495941"/>
              <a:gd name="connsiteX605" fmla="*/ 234857 w 585938"/>
              <a:gd name="connsiteY605" fmla="*/ 156411 h 495941"/>
              <a:gd name="connsiteX606" fmla="*/ 250678 w 585938"/>
              <a:gd name="connsiteY606" fmla="*/ 154305 h 495941"/>
              <a:gd name="connsiteX607" fmla="*/ 253626 w 585938"/>
              <a:gd name="connsiteY607" fmla="*/ 176263 h 495941"/>
              <a:gd name="connsiteX608" fmla="*/ 266379 w 585938"/>
              <a:gd name="connsiteY608" fmla="*/ 174638 h 495941"/>
              <a:gd name="connsiteX609" fmla="*/ 280216 w 585938"/>
              <a:gd name="connsiteY609" fmla="*/ 172834 h 495941"/>
              <a:gd name="connsiteX610" fmla="*/ 301452 w 585938"/>
              <a:gd name="connsiteY610" fmla="*/ 169766 h 495941"/>
              <a:gd name="connsiteX611" fmla="*/ 317634 w 585938"/>
              <a:gd name="connsiteY611" fmla="*/ 167540 h 495941"/>
              <a:gd name="connsiteX612" fmla="*/ 318717 w 585938"/>
              <a:gd name="connsiteY612" fmla="*/ 175962 h 495941"/>
              <a:gd name="connsiteX613" fmla="*/ 339652 w 585938"/>
              <a:gd name="connsiteY613" fmla="*/ 173134 h 495941"/>
              <a:gd name="connsiteX614" fmla="*/ 351082 w 585938"/>
              <a:gd name="connsiteY614" fmla="*/ 171691 h 495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</a:cxnLst>
            <a:rect l="l" t="t" r="r" b="b"/>
            <a:pathLst>
              <a:path w="585938" h="495941">
                <a:moveTo>
                  <a:pt x="351082" y="171691"/>
                </a:moveTo>
                <a:lnTo>
                  <a:pt x="359263" y="170548"/>
                </a:lnTo>
                <a:lnTo>
                  <a:pt x="370272" y="169224"/>
                </a:lnTo>
                <a:lnTo>
                  <a:pt x="429949" y="162005"/>
                </a:lnTo>
                <a:lnTo>
                  <a:pt x="432836" y="161404"/>
                </a:lnTo>
                <a:lnTo>
                  <a:pt x="432114" y="155989"/>
                </a:lnTo>
                <a:lnTo>
                  <a:pt x="448237" y="153824"/>
                </a:lnTo>
                <a:lnTo>
                  <a:pt x="464419" y="151538"/>
                </a:lnTo>
                <a:lnTo>
                  <a:pt x="465201" y="157072"/>
                </a:lnTo>
                <a:lnTo>
                  <a:pt x="480241" y="155027"/>
                </a:lnTo>
                <a:lnTo>
                  <a:pt x="480421" y="156411"/>
                </a:lnTo>
                <a:lnTo>
                  <a:pt x="481745" y="156110"/>
                </a:lnTo>
                <a:lnTo>
                  <a:pt x="481504" y="154726"/>
                </a:lnTo>
                <a:lnTo>
                  <a:pt x="486978" y="154004"/>
                </a:lnTo>
                <a:lnTo>
                  <a:pt x="486256" y="148470"/>
                </a:lnTo>
                <a:lnTo>
                  <a:pt x="507312" y="145462"/>
                </a:lnTo>
                <a:lnTo>
                  <a:pt x="509778" y="162065"/>
                </a:lnTo>
                <a:lnTo>
                  <a:pt x="507913" y="162426"/>
                </a:lnTo>
                <a:lnTo>
                  <a:pt x="510139" y="178127"/>
                </a:lnTo>
                <a:lnTo>
                  <a:pt x="511884" y="189197"/>
                </a:lnTo>
                <a:lnTo>
                  <a:pt x="519885" y="187993"/>
                </a:lnTo>
                <a:lnTo>
                  <a:pt x="530773" y="186189"/>
                </a:lnTo>
                <a:lnTo>
                  <a:pt x="531916" y="194611"/>
                </a:lnTo>
                <a:lnTo>
                  <a:pt x="534623" y="194069"/>
                </a:lnTo>
                <a:lnTo>
                  <a:pt x="535105" y="196897"/>
                </a:lnTo>
                <a:lnTo>
                  <a:pt x="537150" y="196355"/>
                </a:lnTo>
                <a:lnTo>
                  <a:pt x="550806" y="194551"/>
                </a:lnTo>
                <a:lnTo>
                  <a:pt x="550385" y="191723"/>
                </a:lnTo>
                <a:lnTo>
                  <a:pt x="553092" y="191422"/>
                </a:lnTo>
                <a:lnTo>
                  <a:pt x="553573" y="194190"/>
                </a:lnTo>
                <a:lnTo>
                  <a:pt x="556220" y="193829"/>
                </a:lnTo>
                <a:lnTo>
                  <a:pt x="556521" y="195212"/>
                </a:lnTo>
                <a:lnTo>
                  <a:pt x="558446" y="194912"/>
                </a:lnTo>
                <a:lnTo>
                  <a:pt x="557784" y="190761"/>
                </a:lnTo>
                <a:lnTo>
                  <a:pt x="558446" y="190701"/>
                </a:lnTo>
                <a:lnTo>
                  <a:pt x="558025" y="188294"/>
                </a:lnTo>
                <a:lnTo>
                  <a:pt x="558747" y="187693"/>
                </a:lnTo>
                <a:lnTo>
                  <a:pt x="570477" y="185888"/>
                </a:lnTo>
                <a:lnTo>
                  <a:pt x="570838" y="188294"/>
                </a:lnTo>
                <a:lnTo>
                  <a:pt x="571260" y="191422"/>
                </a:lnTo>
                <a:lnTo>
                  <a:pt x="571681" y="194671"/>
                </a:lnTo>
                <a:lnTo>
                  <a:pt x="572342" y="199544"/>
                </a:lnTo>
                <a:lnTo>
                  <a:pt x="572763" y="202552"/>
                </a:lnTo>
                <a:lnTo>
                  <a:pt x="573124" y="205319"/>
                </a:lnTo>
                <a:lnTo>
                  <a:pt x="573305" y="207063"/>
                </a:lnTo>
                <a:lnTo>
                  <a:pt x="573906" y="211214"/>
                </a:lnTo>
                <a:lnTo>
                  <a:pt x="574689" y="216929"/>
                </a:lnTo>
                <a:lnTo>
                  <a:pt x="575531" y="223186"/>
                </a:lnTo>
                <a:lnTo>
                  <a:pt x="576373" y="228600"/>
                </a:lnTo>
                <a:lnTo>
                  <a:pt x="576854" y="232691"/>
                </a:lnTo>
                <a:lnTo>
                  <a:pt x="577636" y="238346"/>
                </a:lnTo>
                <a:lnTo>
                  <a:pt x="578057" y="241113"/>
                </a:lnTo>
                <a:lnTo>
                  <a:pt x="578960" y="247911"/>
                </a:lnTo>
                <a:lnTo>
                  <a:pt x="579441" y="251340"/>
                </a:lnTo>
                <a:lnTo>
                  <a:pt x="579742" y="253385"/>
                </a:lnTo>
                <a:lnTo>
                  <a:pt x="579983" y="254829"/>
                </a:lnTo>
                <a:lnTo>
                  <a:pt x="580584" y="258679"/>
                </a:lnTo>
                <a:lnTo>
                  <a:pt x="580945" y="261085"/>
                </a:lnTo>
                <a:lnTo>
                  <a:pt x="582028" y="268485"/>
                </a:lnTo>
                <a:lnTo>
                  <a:pt x="583532" y="279434"/>
                </a:lnTo>
                <a:lnTo>
                  <a:pt x="584133" y="283043"/>
                </a:lnTo>
                <a:lnTo>
                  <a:pt x="585156" y="290984"/>
                </a:lnTo>
                <a:lnTo>
                  <a:pt x="585637" y="294593"/>
                </a:lnTo>
                <a:lnTo>
                  <a:pt x="585938" y="295856"/>
                </a:lnTo>
                <a:lnTo>
                  <a:pt x="575952" y="297421"/>
                </a:lnTo>
                <a:lnTo>
                  <a:pt x="563319" y="299105"/>
                </a:lnTo>
                <a:lnTo>
                  <a:pt x="563319" y="297000"/>
                </a:lnTo>
                <a:lnTo>
                  <a:pt x="550204" y="299165"/>
                </a:lnTo>
                <a:lnTo>
                  <a:pt x="532337" y="302293"/>
                </a:lnTo>
                <a:lnTo>
                  <a:pt x="524336" y="303497"/>
                </a:lnTo>
                <a:lnTo>
                  <a:pt x="522772" y="295375"/>
                </a:lnTo>
                <a:lnTo>
                  <a:pt x="520246" y="278892"/>
                </a:lnTo>
                <a:lnTo>
                  <a:pt x="518140" y="264875"/>
                </a:lnTo>
                <a:lnTo>
                  <a:pt x="509598" y="266259"/>
                </a:lnTo>
                <a:lnTo>
                  <a:pt x="509718" y="266921"/>
                </a:lnTo>
                <a:lnTo>
                  <a:pt x="504364" y="267703"/>
                </a:lnTo>
                <a:lnTo>
                  <a:pt x="505086" y="273117"/>
                </a:lnTo>
                <a:lnTo>
                  <a:pt x="494257" y="274621"/>
                </a:lnTo>
                <a:lnTo>
                  <a:pt x="497446" y="299586"/>
                </a:lnTo>
                <a:lnTo>
                  <a:pt x="499732" y="299165"/>
                </a:lnTo>
                <a:lnTo>
                  <a:pt x="500032" y="300669"/>
                </a:lnTo>
                <a:lnTo>
                  <a:pt x="497626" y="301030"/>
                </a:lnTo>
                <a:lnTo>
                  <a:pt x="497807" y="302474"/>
                </a:lnTo>
                <a:lnTo>
                  <a:pt x="494498" y="304219"/>
                </a:lnTo>
                <a:lnTo>
                  <a:pt x="495701" y="311919"/>
                </a:lnTo>
                <a:lnTo>
                  <a:pt x="494679" y="314325"/>
                </a:lnTo>
                <a:lnTo>
                  <a:pt x="494679" y="316731"/>
                </a:lnTo>
                <a:lnTo>
                  <a:pt x="484151" y="318175"/>
                </a:lnTo>
                <a:lnTo>
                  <a:pt x="482888" y="308550"/>
                </a:lnTo>
                <a:lnTo>
                  <a:pt x="470194" y="310174"/>
                </a:lnTo>
                <a:lnTo>
                  <a:pt x="470495" y="311558"/>
                </a:lnTo>
                <a:lnTo>
                  <a:pt x="469051" y="311859"/>
                </a:lnTo>
                <a:lnTo>
                  <a:pt x="469232" y="313062"/>
                </a:lnTo>
                <a:lnTo>
                  <a:pt x="467066" y="312641"/>
                </a:lnTo>
                <a:lnTo>
                  <a:pt x="468028" y="320461"/>
                </a:lnTo>
                <a:lnTo>
                  <a:pt x="452087" y="322506"/>
                </a:lnTo>
                <a:lnTo>
                  <a:pt x="454132" y="339050"/>
                </a:lnTo>
                <a:lnTo>
                  <a:pt x="457441" y="363715"/>
                </a:lnTo>
                <a:lnTo>
                  <a:pt x="443183" y="365519"/>
                </a:lnTo>
                <a:lnTo>
                  <a:pt x="427903" y="367384"/>
                </a:lnTo>
                <a:lnTo>
                  <a:pt x="409134" y="369670"/>
                </a:lnTo>
                <a:lnTo>
                  <a:pt x="415210" y="419120"/>
                </a:lnTo>
                <a:lnTo>
                  <a:pt x="416112" y="427422"/>
                </a:lnTo>
                <a:lnTo>
                  <a:pt x="432596" y="424835"/>
                </a:lnTo>
                <a:lnTo>
                  <a:pt x="434340" y="441619"/>
                </a:lnTo>
                <a:lnTo>
                  <a:pt x="418097" y="444025"/>
                </a:lnTo>
                <a:lnTo>
                  <a:pt x="401674" y="446071"/>
                </a:lnTo>
                <a:lnTo>
                  <a:pt x="385311" y="448417"/>
                </a:lnTo>
                <a:lnTo>
                  <a:pt x="370152" y="449921"/>
                </a:lnTo>
                <a:lnTo>
                  <a:pt x="372197" y="466585"/>
                </a:lnTo>
                <a:lnTo>
                  <a:pt x="355834" y="467547"/>
                </a:lnTo>
                <a:lnTo>
                  <a:pt x="338990" y="469773"/>
                </a:lnTo>
                <a:lnTo>
                  <a:pt x="322145" y="471879"/>
                </a:lnTo>
                <a:lnTo>
                  <a:pt x="305301" y="473322"/>
                </a:lnTo>
                <a:lnTo>
                  <a:pt x="307587" y="489866"/>
                </a:lnTo>
                <a:lnTo>
                  <a:pt x="288578" y="492272"/>
                </a:lnTo>
                <a:lnTo>
                  <a:pt x="274982" y="493656"/>
                </a:lnTo>
                <a:lnTo>
                  <a:pt x="256213" y="495400"/>
                </a:lnTo>
                <a:lnTo>
                  <a:pt x="251039" y="495942"/>
                </a:lnTo>
                <a:lnTo>
                  <a:pt x="250558" y="493656"/>
                </a:lnTo>
                <a:lnTo>
                  <a:pt x="252062" y="492813"/>
                </a:lnTo>
                <a:lnTo>
                  <a:pt x="251881" y="489625"/>
                </a:lnTo>
                <a:lnTo>
                  <a:pt x="253385" y="486918"/>
                </a:lnTo>
                <a:lnTo>
                  <a:pt x="253626" y="484632"/>
                </a:lnTo>
                <a:lnTo>
                  <a:pt x="253024" y="479037"/>
                </a:lnTo>
                <a:lnTo>
                  <a:pt x="254468" y="479519"/>
                </a:lnTo>
                <a:lnTo>
                  <a:pt x="257175" y="479278"/>
                </a:lnTo>
                <a:lnTo>
                  <a:pt x="253987" y="450161"/>
                </a:lnTo>
                <a:lnTo>
                  <a:pt x="251219" y="449740"/>
                </a:lnTo>
                <a:lnTo>
                  <a:pt x="250498" y="442702"/>
                </a:lnTo>
                <a:lnTo>
                  <a:pt x="251641" y="442642"/>
                </a:lnTo>
                <a:lnTo>
                  <a:pt x="252002" y="441318"/>
                </a:lnTo>
                <a:lnTo>
                  <a:pt x="253084" y="441138"/>
                </a:lnTo>
                <a:lnTo>
                  <a:pt x="251881" y="430370"/>
                </a:lnTo>
                <a:lnTo>
                  <a:pt x="268425" y="428565"/>
                </a:lnTo>
                <a:lnTo>
                  <a:pt x="284908" y="426640"/>
                </a:lnTo>
                <a:lnTo>
                  <a:pt x="280998" y="394395"/>
                </a:lnTo>
                <a:lnTo>
                  <a:pt x="278471" y="376047"/>
                </a:lnTo>
                <a:lnTo>
                  <a:pt x="276546" y="360406"/>
                </a:lnTo>
                <a:lnTo>
                  <a:pt x="277147" y="360346"/>
                </a:lnTo>
                <a:lnTo>
                  <a:pt x="272997" y="327139"/>
                </a:lnTo>
                <a:lnTo>
                  <a:pt x="288999" y="324913"/>
                </a:lnTo>
                <a:lnTo>
                  <a:pt x="297120" y="324010"/>
                </a:lnTo>
                <a:lnTo>
                  <a:pt x="295074" y="307828"/>
                </a:lnTo>
                <a:lnTo>
                  <a:pt x="294353" y="301932"/>
                </a:lnTo>
                <a:lnTo>
                  <a:pt x="302414" y="300970"/>
                </a:lnTo>
                <a:lnTo>
                  <a:pt x="301452" y="292788"/>
                </a:lnTo>
                <a:lnTo>
                  <a:pt x="309091" y="291946"/>
                </a:lnTo>
                <a:lnTo>
                  <a:pt x="307407" y="277147"/>
                </a:lnTo>
                <a:lnTo>
                  <a:pt x="308610" y="277869"/>
                </a:lnTo>
                <a:lnTo>
                  <a:pt x="308490" y="279072"/>
                </a:lnTo>
                <a:lnTo>
                  <a:pt x="309994" y="280396"/>
                </a:lnTo>
                <a:lnTo>
                  <a:pt x="311798" y="280396"/>
                </a:lnTo>
                <a:lnTo>
                  <a:pt x="314806" y="276907"/>
                </a:lnTo>
                <a:lnTo>
                  <a:pt x="316491" y="277208"/>
                </a:lnTo>
                <a:lnTo>
                  <a:pt x="316551" y="274922"/>
                </a:lnTo>
                <a:lnTo>
                  <a:pt x="317694" y="274440"/>
                </a:lnTo>
                <a:lnTo>
                  <a:pt x="321063" y="275162"/>
                </a:lnTo>
                <a:lnTo>
                  <a:pt x="320882" y="274200"/>
                </a:lnTo>
                <a:lnTo>
                  <a:pt x="323529" y="273177"/>
                </a:lnTo>
                <a:lnTo>
                  <a:pt x="324492" y="272455"/>
                </a:lnTo>
                <a:lnTo>
                  <a:pt x="325094" y="269628"/>
                </a:lnTo>
                <a:lnTo>
                  <a:pt x="327078" y="268545"/>
                </a:lnTo>
                <a:lnTo>
                  <a:pt x="329304" y="265958"/>
                </a:lnTo>
                <a:lnTo>
                  <a:pt x="329906" y="266138"/>
                </a:lnTo>
                <a:lnTo>
                  <a:pt x="330748" y="262649"/>
                </a:lnTo>
                <a:lnTo>
                  <a:pt x="331350" y="261867"/>
                </a:lnTo>
                <a:lnTo>
                  <a:pt x="332553" y="262348"/>
                </a:lnTo>
                <a:lnTo>
                  <a:pt x="333576" y="264153"/>
                </a:lnTo>
                <a:lnTo>
                  <a:pt x="334779" y="263552"/>
                </a:lnTo>
                <a:lnTo>
                  <a:pt x="341216" y="262770"/>
                </a:lnTo>
                <a:lnTo>
                  <a:pt x="345667" y="264935"/>
                </a:lnTo>
                <a:lnTo>
                  <a:pt x="352165" y="264033"/>
                </a:lnTo>
                <a:lnTo>
                  <a:pt x="352165" y="261205"/>
                </a:lnTo>
                <a:lnTo>
                  <a:pt x="355112" y="260845"/>
                </a:lnTo>
                <a:lnTo>
                  <a:pt x="355052" y="259521"/>
                </a:lnTo>
                <a:lnTo>
                  <a:pt x="356014" y="259341"/>
                </a:lnTo>
                <a:lnTo>
                  <a:pt x="355774" y="257656"/>
                </a:lnTo>
                <a:lnTo>
                  <a:pt x="358962" y="256513"/>
                </a:lnTo>
                <a:lnTo>
                  <a:pt x="359744" y="255009"/>
                </a:lnTo>
                <a:lnTo>
                  <a:pt x="359744" y="251580"/>
                </a:lnTo>
                <a:lnTo>
                  <a:pt x="362872" y="246407"/>
                </a:lnTo>
                <a:lnTo>
                  <a:pt x="365760" y="242617"/>
                </a:lnTo>
                <a:lnTo>
                  <a:pt x="366542" y="242015"/>
                </a:lnTo>
                <a:lnTo>
                  <a:pt x="371295" y="241173"/>
                </a:lnTo>
                <a:lnTo>
                  <a:pt x="371656" y="244361"/>
                </a:lnTo>
                <a:lnTo>
                  <a:pt x="370934" y="244542"/>
                </a:lnTo>
                <a:lnTo>
                  <a:pt x="371054" y="247249"/>
                </a:lnTo>
                <a:lnTo>
                  <a:pt x="366723" y="248031"/>
                </a:lnTo>
                <a:lnTo>
                  <a:pt x="367505" y="249956"/>
                </a:lnTo>
                <a:lnTo>
                  <a:pt x="366903" y="249956"/>
                </a:lnTo>
                <a:lnTo>
                  <a:pt x="367685" y="252723"/>
                </a:lnTo>
                <a:lnTo>
                  <a:pt x="369490" y="253205"/>
                </a:lnTo>
                <a:lnTo>
                  <a:pt x="369971" y="256032"/>
                </a:lnTo>
                <a:lnTo>
                  <a:pt x="371415" y="255671"/>
                </a:lnTo>
                <a:lnTo>
                  <a:pt x="373220" y="256814"/>
                </a:lnTo>
                <a:lnTo>
                  <a:pt x="374603" y="256814"/>
                </a:lnTo>
                <a:lnTo>
                  <a:pt x="376649" y="256212"/>
                </a:lnTo>
                <a:lnTo>
                  <a:pt x="377130" y="254829"/>
                </a:lnTo>
                <a:lnTo>
                  <a:pt x="379236" y="254348"/>
                </a:lnTo>
                <a:lnTo>
                  <a:pt x="381040" y="252723"/>
                </a:lnTo>
                <a:lnTo>
                  <a:pt x="382484" y="250919"/>
                </a:lnTo>
                <a:lnTo>
                  <a:pt x="383446" y="250558"/>
                </a:lnTo>
                <a:lnTo>
                  <a:pt x="383206" y="248392"/>
                </a:lnTo>
                <a:lnTo>
                  <a:pt x="387177" y="247309"/>
                </a:lnTo>
                <a:lnTo>
                  <a:pt x="388560" y="247489"/>
                </a:lnTo>
                <a:lnTo>
                  <a:pt x="388801" y="248813"/>
                </a:lnTo>
                <a:lnTo>
                  <a:pt x="402396" y="247008"/>
                </a:lnTo>
                <a:lnTo>
                  <a:pt x="402517" y="248272"/>
                </a:lnTo>
                <a:lnTo>
                  <a:pt x="407991" y="247670"/>
                </a:lnTo>
                <a:lnTo>
                  <a:pt x="421526" y="245986"/>
                </a:lnTo>
                <a:lnTo>
                  <a:pt x="420865" y="240571"/>
                </a:lnTo>
                <a:lnTo>
                  <a:pt x="426279" y="239910"/>
                </a:lnTo>
                <a:lnTo>
                  <a:pt x="450342" y="236721"/>
                </a:lnTo>
                <a:lnTo>
                  <a:pt x="448176" y="219997"/>
                </a:lnTo>
                <a:lnTo>
                  <a:pt x="455636" y="218975"/>
                </a:lnTo>
                <a:lnTo>
                  <a:pt x="456117" y="217591"/>
                </a:lnTo>
                <a:lnTo>
                  <a:pt x="455215" y="210673"/>
                </a:lnTo>
                <a:lnTo>
                  <a:pt x="471157" y="208748"/>
                </a:lnTo>
                <a:lnTo>
                  <a:pt x="470074" y="200386"/>
                </a:lnTo>
                <a:lnTo>
                  <a:pt x="486317" y="198100"/>
                </a:lnTo>
                <a:lnTo>
                  <a:pt x="483970" y="181617"/>
                </a:lnTo>
                <a:lnTo>
                  <a:pt x="475608" y="182820"/>
                </a:lnTo>
                <a:lnTo>
                  <a:pt x="474285" y="181496"/>
                </a:lnTo>
                <a:lnTo>
                  <a:pt x="472902" y="181015"/>
                </a:lnTo>
                <a:lnTo>
                  <a:pt x="472420" y="177586"/>
                </a:lnTo>
                <a:lnTo>
                  <a:pt x="458945" y="179270"/>
                </a:lnTo>
                <a:lnTo>
                  <a:pt x="459125" y="181316"/>
                </a:lnTo>
                <a:lnTo>
                  <a:pt x="458584" y="182820"/>
                </a:lnTo>
                <a:lnTo>
                  <a:pt x="456478" y="181797"/>
                </a:lnTo>
                <a:lnTo>
                  <a:pt x="456960" y="185166"/>
                </a:lnTo>
                <a:lnTo>
                  <a:pt x="435784" y="187933"/>
                </a:lnTo>
                <a:lnTo>
                  <a:pt x="437949" y="204477"/>
                </a:lnTo>
                <a:lnTo>
                  <a:pt x="422128" y="206642"/>
                </a:lnTo>
                <a:lnTo>
                  <a:pt x="397704" y="209530"/>
                </a:lnTo>
                <a:lnTo>
                  <a:pt x="399870" y="226194"/>
                </a:lnTo>
                <a:lnTo>
                  <a:pt x="391447" y="227216"/>
                </a:lnTo>
                <a:lnTo>
                  <a:pt x="359443" y="232210"/>
                </a:lnTo>
                <a:lnTo>
                  <a:pt x="343020" y="234496"/>
                </a:lnTo>
                <a:lnTo>
                  <a:pt x="344163" y="242737"/>
                </a:lnTo>
                <a:lnTo>
                  <a:pt x="330808" y="244542"/>
                </a:lnTo>
                <a:lnTo>
                  <a:pt x="312159" y="246647"/>
                </a:lnTo>
                <a:lnTo>
                  <a:pt x="313002" y="254889"/>
                </a:lnTo>
                <a:lnTo>
                  <a:pt x="296458" y="256694"/>
                </a:lnTo>
                <a:lnTo>
                  <a:pt x="298564" y="273117"/>
                </a:lnTo>
                <a:lnTo>
                  <a:pt x="281840" y="275222"/>
                </a:lnTo>
                <a:lnTo>
                  <a:pt x="282141" y="271553"/>
                </a:lnTo>
                <a:lnTo>
                  <a:pt x="281720" y="266800"/>
                </a:lnTo>
                <a:lnTo>
                  <a:pt x="272997" y="267943"/>
                </a:lnTo>
                <a:lnTo>
                  <a:pt x="271673" y="268906"/>
                </a:lnTo>
                <a:lnTo>
                  <a:pt x="270590" y="260002"/>
                </a:lnTo>
                <a:lnTo>
                  <a:pt x="264334" y="260845"/>
                </a:lnTo>
                <a:lnTo>
                  <a:pt x="264093" y="263251"/>
                </a:lnTo>
                <a:lnTo>
                  <a:pt x="264454" y="266439"/>
                </a:lnTo>
                <a:lnTo>
                  <a:pt x="265236" y="269688"/>
                </a:lnTo>
                <a:lnTo>
                  <a:pt x="265236" y="273478"/>
                </a:lnTo>
                <a:lnTo>
                  <a:pt x="264875" y="274681"/>
                </a:lnTo>
                <a:lnTo>
                  <a:pt x="265898" y="283103"/>
                </a:lnTo>
                <a:lnTo>
                  <a:pt x="265176" y="283103"/>
                </a:lnTo>
                <a:lnTo>
                  <a:pt x="265357" y="284908"/>
                </a:lnTo>
                <a:lnTo>
                  <a:pt x="267583" y="285570"/>
                </a:lnTo>
                <a:lnTo>
                  <a:pt x="268184" y="289540"/>
                </a:lnTo>
                <a:lnTo>
                  <a:pt x="268605" y="293992"/>
                </a:lnTo>
                <a:lnTo>
                  <a:pt x="252844" y="295796"/>
                </a:lnTo>
                <a:lnTo>
                  <a:pt x="256995" y="329064"/>
                </a:lnTo>
                <a:lnTo>
                  <a:pt x="223066" y="333154"/>
                </a:lnTo>
                <a:lnTo>
                  <a:pt x="207966" y="335080"/>
                </a:lnTo>
                <a:lnTo>
                  <a:pt x="208808" y="341817"/>
                </a:lnTo>
                <a:lnTo>
                  <a:pt x="212117" y="368046"/>
                </a:lnTo>
                <a:lnTo>
                  <a:pt x="212237" y="368046"/>
                </a:lnTo>
                <a:lnTo>
                  <a:pt x="216328" y="400652"/>
                </a:lnTo>
                <a:lnTo>
                  <a:pt x="218554" y="420083"/>
                </a:lnTo>
                <a:lnTo>
                  <a:pt x="220178" y="433859"/>
                </a:lnTo>
                <a:lnTo>
                  <a:pt x="224148" y="433498"/>
                </a:lnTo>
                <a:lnTo>
                  <a:pt x="225111" y="441439"/>
                </a:lnTo>
                <a:lnTo>
                  <a:pt x="224389" y="441800"/>
                </a:lnTo>
                <a:lnTo>
                  <a:pt x="224870" y="443965"/>
                </a:lnTo>
                <a:lnTo>
                  <a:pt x="224449" y="446672"/>
                </a:lnTo>
                <a:lnTo>
                  <a:pt x="222043" y="446973"/>
                </a:lnTo>
                <a:lnTo>
                  <a:pt x="221140" y="447996"/>
                </a:lnTo>
                <a:lnTo>
                  <a:pt x="219757" y="445890"/>
                </a:lnTo>
                <a:lnTo>
                  <a:pt x="214704" y="446492"/>
                </a:lnTo>
                <a:lnTo>
                  <a:pt x="215125" y="448237"/>
                </a:lnTo>
                <a:lnTo>
                  <a:pt x="214764" y="451966"/>
                </a:lnTo>
                <a:lnTo>
                  <a:pt x="215967" y="453771"/>
                </a:lnTo>
                <a:lnTo>
                  <a:pt x="215185" y="454553"/>
                </a:lnTo>
                <a:lnTo>
                  <a:pt x="215666" y="455997"/>
                </a:lnTo>
                <a:lnTo>
                  <a:pt x="215004" y="455997"/>
                </a:lnTo>
                <a:lnTo>
                  <a:pt x="212418" y="453831"/>
                </a:lnTo>
                <a:lnTo>
                  <a:pt x="210853" y="452568"/>
                </a:lnTo>
                <a:lnTo>
                  <a:pt x="209650" y="452026"/>
                </a:lnTo>
                <a:lnTo>
                  <a:pt x="206643" y="450703"/>
                </a:lnTo>
                <a:lnTo>
                  <a:pt x="201710" y="450402"/>
                </a:lnTo>
                <a:lnTo>
                  <a:pt x="199544" y="450763"/>
                </a:lnTo>
                <a:lnTo>
                  <a:pt x="198040" y="450823"/>
                </a:lnTo>
                <a:lnTo>
                  <a:pt x="196355" y="449981"/>
                </a:lnTo>
                <a:lnTo>
                  <a:pt x="194310" y="449380"/>
                </a:lnTo>
                <a:lnTo>
                  <a:pt x="192205" y="448237"/>
                </a:lnTo>
                <a:lnTo>
                  <a:pt x="187873" y="446432"/>
                </a:lnTo>
                <a:lnTo>
                  <a:pt x="186670" y="446011"/>
                </a:lnTo>
                <a:lnTo>
                  <a:pt x="185407" y="445590"/>
                </a:lnTo>
                <a:lnTo>
                  <a:pt x="183181" y="444988"/>
                </a:lnTo>
                <a:lnTo>
                  <a:pt x="179752" y="445229"/>
                </a:lnTo>
                <a:lnTo>
                  <a:pt x="178669" y="444747"/>
                </a:lnTo>
                <a:lnTo>
                  <a:pt x="176503" y="444747"/>
                </a:lnTo>
                <a:lnTo>
                  <a:pt x="173616" y="446793"/>
                </a:lnTo>
                <a:lnTo>
                  <a:pt x="172413" y="449500"/>
                </a:lnTo>
                <a:lnTo>
                  <a:pt x="172533" y="451485"/>
                </a:lnTo>
                <a:lnTo>
                  <a:pt x="172172" y="453290"/>
                </a:lnTo>
                <a:lnTo>
                  <a:pt x="169645" y="458102"/>
                </a:lnTo>
                <a:lnTo>
                  <a:pt x="168442" y="458884"/>
                </a:lnTo>
                <a:lnTo>
                  <a:pt x="164472" y="463998"/>
                </a:lnTo>
                <a:lnTo>
                  <a:pt x="162547" y="465141"/>
                </a:lnTo>
                <a:lnTo>
                  <a:pt x="160802" y="465502"/>
                </a:lnTo>
                <a:lnTo>
                  <a:pt x="158997" y="465502"/>
                </a:lnTo>
                <a:lnTo>
                  <a:pt x="158817" y="465201"/>
                </a:lnTo>
                <a:lnTo>
                  <a:pt x="153102" y="462795"/>
                </a:lnTo>
                <a:lnTo>
                  <a:pt x="150997" y="459727"/>
                </a:lnTo>
                <a:lnTo>
                  <a:pt x="146545" y="455937"/>
                </a:lnTo>
                <a:lnTo>
                  <a:pt x="146485" y="454673"/>
                </a:lnTo>
                <a:lnTo>
                  <a:pt x="146424" y="454192"/>
                </a:lnTo>
                <a:lnTo>
                  <a:pt x="144800" y="451064"/>
                </a:lnTo>
                <a:lnTo>
                  <a:pt x="143958" y="449380"/>
                </a:lnTo>
                <a:lnTo>
                  <a:pt x="143958" y="448778"/>
                </a:lnTo>
                <a:lnTo>
                  <a:pt x="143778" y="447454"/>
                </a:lnTo>
                <a:lnTo>
                  <a:pt x="142995" y="443364"/>
                </a:lnTo>
                <a:lnTo>
                  <a:pt x="142394" y="442461"/>
                </a:lnTo>
                <a:lnTo>
                  <a:pt x="142153" y="442161"/>
                </a:lnTo>
                <a:lnTo>
                  <a:pt x="141552" y="441318"/>
                </a:lnTo>
                <a:lnTo>
                  <a:pt x="141251" y="440957"/>
                </a:lnTo>
                <a:lnTo>
                  <a:pt x="140469" y="439153"/>
                </a:lnTo>
                <a:lnTo>
                  <a:pt x="137160" y="433798"/>
                </a:lnTo>
                <a:lnTo>
                  <a:pt x="136739" y="431813"/>
                </a:lnTo>
                <a:lnTo>
                  <a:pt x="138183" y="430009"/>
                </a:lnTo>
                <a:lnTo>
                  <a:pt x="138243" y="428805"/>
                </a:lnTo>
                <a:lnTo>
                  <a:pt x="140529" y="425376"/>
                </a:lnTo>
                <a:lnTo>
                  <a:pt x="140469" y="423090"/>
                </a:lnTo>
                <a:lnTo>
                  <a:pt x="139747" y="420684"/>
                </a:lnTo>
                <a:lnTo>
                  <a:pt x="139446" y="419842"/>
                </a:lnTo>
                <a:lnTo>
                  <a:pt x="137040" y="416714"/>
                </a:lnTo>
                <a:lnTo>
                  <a:pt x="135776" y="414307"/>
                </a:lnTo>
                <a:lnTo>
                  <a:pt x="135295" y="413164"/>
                </a:lnTo>
                <a:lnTo>
                  <a:pt x="134874" y="409735"/>
                </a:lnTo>
                <a:lnTo>
                  <a:pt x="133972" y="407510"/>
                </a:lnTo>
                <a:lnTo>
                  <a:pt x="133250" y="405223"/>
                </a:lnTo>
                <a:lnTo>
                  <a:pt x="133009" y="402216"/>
                </a:lnTo>
                <a:lnTo>
                  <a:pt x="132047" y="399087"/>
                </a:lnTo>
                <a:lnTo>
                  <a:pt x="130783" y="395177"/>
                </a:lnTo>
                <a:lnTo>
                  <a:pt x="129339" y="393553"/>
                </a:lnTo>
                <a:lnTo>
                  <a:pt x="126933" y="392831"/>
                </a:lnTo>
                <a:lnTo>
                  <a:pt x="124226" y="390064"/>
                </a:lnTo>
                <a:lnTo>
                  <a:pt x="123083" y="388139"/>
                </a:lnTo>
                <a:lnTo>
                  <a:pt x="120376" y="386093"/>
                </a:lnTo>
                <a:lnTo>
                  <a:pt x="120075" y="385131"/>
                </a:lnTo>
                <a:lnTo>
                  <a:pt x="119173" y="384589"/>
                </a:lnTo>
                <a:lnTo>
                  <a:pt x="116406" y="383386"/>
                </a:lnTo>
                <a:lnTo>
                  <a:pt x="111593" y="379055"/>
                </a:lnTo>
                <a:lnTo>
                  <a:pt x="105457" y="376047"/>
                </a:lnTo>
                <a:lnTo>
                  <a:pt x="103411" y="374844"/>
                </a:lnTo>
                <a:lnTo>
                  <a:pt x="101667" y="373159"/>
                </a:lnTo>
                <a:lnTo>
                  <a:pt x="101125" y="373159"/>
                </a:lnTo>
                <a:lnTo>
                  <a:pt x="100163" y="372919"/>
                </a:lnTo>
                <a:lnTo>
                  <a:pt x="98118" y="371535"/>
                </a:lnTo>
                <a:lnTo>
                  <a:pt x="97757" y="370573"/>
                </a:lnTo>
                <a:lnTo>
                  <a:pt x="96915" y="369369"/>
                </a:lnTo>
                <a:lnTo>
                  <a:pt x="96313" y="369009"/>
                </a:lnTo>
                <a:lnTo>
                  <a:pt x="94388" y="368708"/>
                </a:lnTo>
                <a:lnTo>
                  <a:pt x="92162" y="367926"/>
                </a:lnTo>
                <a:lnTo>
                  <a:pt x="90598" y="366843"/>
                </a:lnTo>
                <a:lnTo>
                  <a:pt x="88974" y="366482"/>
                </a:lnTo>
                <a:lnTo>
                  <a:pt x="84281" y="363955"/>
                </a:lnTo>
                <a:lnTo>
                  <a:pt x="82717" y="362933"/>
                </a:lnTo>
                <a:lnTo>
                  <a:pt x="81995" y="362331"/>
                </a:lnTo>
                <a:lnTo>
                  <a:pt x="80552" y="360947"/>
                </a:lnTo>
                <a:lnTo>
                  <a:pt x="78987" y="359323"/>
                </a:lnTo>
                <a:lnTo>
                  <a:pt x="78025" y="357819"/>
                </a:lnTo>
                <a:lnTo>
                  <a:pt x="77724" y="355894"/>
                </a:lnTo>
                <a:lnTo>
                  <a:pt x="77363" y="353969"/>
                </a:lnTo>
                <a:lnTo>
                  <a:pt x="75558" y="352585"/>
                </a:lnTo>
                <a:lnTo>
                  <a:pt x="74897" y="351683"/>
                </a:lnTo>
                <a:lnTo>
                  <a:pt x="71768" y="346690"/>
                </a:lnTo>
                <a:lnTo>
                  <a:pt x="71287" y="346088"/>
                </a:lnTo>
                <a:lnTo>
                  <a:pt x="69182" y="345848"/>
                </a:lnTo>
                <a:lnTo>
                  <a:pt x="67377" y="345848"/>
                </a:lnTo>
                <a:lnTo>
                  <a:pt x="65933" y="345607"/>
                </a:lnTo>
                <a:lnTo>
                  <a:pt x="63467" y="345126"/>
                </a:lnTo>
                <a:lnTo>
                  <a:pt x="61842" y="343201"/>
                </a:lnTo>
                <a:lnTo>
                  <a:pt x="61000" y="342178"/>
                </a:lnTo>
                <a:lnTo>
                  <a:pt x="59617" y="336764"/>
                </a:lnTo>
                <a:lnTo>
                  <a:pt x="57692" y="334718"/>
                </a:lnTo>
                <a:lnTo>
                  <a:pt x="52157" y="332914"/>
                </a:lnTo>
                <a:lnTo>
                  <a:pt x="49570" y="331049"/>
                </a:lnTo>
                <a:lnTo>
                  <a:pt x="47585" y="328402"/>
                </a:lnTo>
                <a:lnTo>
                  <a:pt x="46141" y="327379"/>
                </a:lnTo>
                <a:lnTo>
                  <a:pt x="45540" y="326477"/>
                </a:lnTo>
                <a:lnTo>
                  <a:pt x="44517" y="325394"/>
                </a:lnTo>
                <a:lnTo>
                  <a:pt x="42471" y="323770"/>
                </a:lnTo>
                <a:lnTo>
                  <a:pt x="39765" y="322386"/>
                </a:lnTo>
                <a:lnTo>
                  <a:pt x="39163" y="321604"/>
                </a:lnTo>
                <a:lnTo>
                  <a:pt x="38200" y="320822"/>
                </a:lnTo>
                <a:lnTo>
                  <a:pt x="35794" y="319318"/>
                </a:lnTo>
                <a:lnTo>
                  <a:pt x="34411" y="318416"/>
                </a:lnTo>
                <a:lnTo>
                  <a:pt x="32606" y="316972"/>
                </a:lnTo>
                <a:lnTo>
                  <a:pt x="30801" y="315288"/>
                </a:lnTo>
                <a:lnTo>
                  <a:pt x="30199" y="314686"/>
                </a:lnTo>
                <a:lnTo>
                  <a:pt x="28996" y="313362"/>
                </a:lnTo>
                <a:lnTo>
                  <a:pt x="28635" y="310655"/>
                </a:lnTo>
                <a:lnTo>
                  <a:pt x="28756" y="309031"/>
                </a:lnTo>
                <a:lnTo>
                  <a:pt x="28876" y="306986"/>
                </a:lnTo>
                <a:lnTo>
                  <a:pt x="28695" y="304158"/>
                </a:lnTo>
                <a:lnTo>
                  <a:pt x="29056" y="303015"/>
                </a:lnTo>
                <a:lnTo>
                  <a:pt x="27853" y="300248"/>
                </a:lnTo>
                <a:lnTo>
                  <a:pt x="27432" y="299646"/>
                </a:lnTo>
                <a:lnTo>
                  <a:pt x="26470" y="298564"/>
                </a:lnTo>
                <a:lnTo>
                  <a:pt x="21657" y="295556"/>
                </a:lnTo>
                <a:lnTo>
                  <a:pt x="18529" y="294052"/>
                </a:lnTo>
                <a:lnTo>
                  <a:pt x="17145" y="292367"/>
                </a:lnTo>
                <a:lnTo>
                  <a:pt x="17025" y="291766"/>
                </a:lnTo>
                <a:lnTo>
                  <a:pt x="16904" y="291465"/>
                </a:lnTo>
                <a:lnTo>
                  <a:pt x="16303" y="289660"/>
                </a:lnTo>
                <a:lnTo>
                  <a:pt x="14979" y="286592"/>
                </a:lnTo>
                <a:lnTo>
                  <a:pt x="15400" y="283584"/>
                </a:lnTo>
                <a:lnTo>
                  <a:pt x="16423" y="281780"/>
                </a:lnTo>
                <a:lnTo>
                  <a:pt x="17807" y="279794"/>
                </a:lnTo>
                <a:lnTo>
                  <a:pt x="18228" y="279193"/>
                </a:lnTo>
                <a:lnTo>
                  <a:pt x="18288" y="277809"/>
                </a:lnTo>
                <a:lnTo>
                  <a:pt x="17807" y="276125"/>
                </a:lnTo>
                <a:lnTo>
                  <a:pt x="16784" y="274621"/>
                </a:lnTo>
                <a:lnTo>
                  <a:pt x="15220" y="273418"/>
                </a:lnTo>
                <a:lnTo>
                  <a:pt x="14198" y="272154"/>
                </a:lnTo>
                <a:lnTo>
                  <a:pt x="11370" y="267402"/>
                </a:lnTo>
                <a:lnTo>
                  <a:pt x="10768" y="267161"/>
                </a:lnTo>
                <a:lnTo>
                  <a:pt x="8422" y="262348"/>
                </a:lnTo>
                <a:lnTo>
                  <a:pt x="6618" y="259702"/>
                </a:lnTo>
                <a:lnTo>
                  <a:pt x="5294" y="257055"/>
                </a:lnTo>
                <a:lnTo>
                  <a:pt x="5715" y="253084"/>
                </a:lnTo>
                <a:lnTo>
                  <a:pt x="4572" y="250558"/>
                </a:lnTo>
                <a:lnTo>
                  <a:pt x="4091" y="249234"/>
                </a:lnTo>
                <a:lnTo>
                  <a:pt x="3249" y="245986"/>
                </a:lnTo>
                <a:lnTo>
                  <a:pt x="2647" y="244422"/>
                </a:lnTo>
                <a:lnTo>
                  <a:pt x="2346" y="243639"/>
                </a:lnTo>
                <a:lnTo>
                  <a:pt x="1444" y="240030"/>
                </a:lnTo>
                <a:lnTo>
                  <a:pt x="1263" y="238706"/>
                </a:lnTo>
                <a:lnTo>
                  <a:pt x="963" y="237022"/>
                </a:lnTo>
                <a:lnTo>
                  <a:pt x="1143" y="234255"/>
                </a:lnTo>
                <a:lnTo>
                  <a:pt x="120" y="230284"/>
                </a:lnTo>
                <a:lnTo>
                  <a:pt x="421" y="227998"/>
                </a:lnTo>
                <a:lnTo>
                  <a:pt x="963" y="226494"/>
                </a:lnTo>
                <a:lnTo>
                  <a:pt x="481" y="225412"/>
                </a:lnTo>
                <a:lnTo>
                  <a:pt x="481" y="221622"/>
                </a:lnTo>
                <a:lnTo>
                  <a:pt x="0" y="219336"/>
                </a:lnTo>
                <a:lnTo>
                  <a:pt x="903" y="217230"/>
                </a:lnTo>
                <a:lnTo>
                  <a:pt x="1865" y="214643"/>
                </a:lnTo>
                <a:lnTo>
                  <a:pt x="1143" y="211094"/>
                </a:lnTo>
                <a:lnTo>
                  <a:pt x="1384" y="209590"/>
                </a:lnTo>
                <a:lnTo>
                  <a:pt x="3610" y="202491"/>
                </a:lnTo>
                <a:lnTo>
                  <a:pt x="3971" y="199664"/>
                </a:lnTo>
                <a:lnTo>
                  <a:pt x="4813" y="197739"/>
                </a:lnTo>
                <a:lnTo>
                  <a:pt x="5294" y="196596"/>
                </a:lnTo>
                <a:lnTo>
                  <a:pt x="6196" y="194611"/>
                </a:lnTo>
                <a:lnTo>
                  <a:pt x="6798" y="193889"/>
                </a:lnTo>
                <a:lnTo>
                  <a:pt x="7159" y="193648"/>
                </a:lnTo>
                <a:lnTo>
                  <a:pt x="8482" y="192806"/>
                </a:lnTo>
                <a:lnTo>
                  <a:pt x="8904" y="192385"/>
                </a:lnTo>
                <a:lnTo>
                  <a:pt x="10047" y="190640"/>
                </a:lnTo>
                <a:lnTo>
                  <a:pt x="12874" y="189919"/>
                </a:lnTo>
                <a:lnTo>
                  <a:pt x="14618" y="189136"/>
                </a:lnTo>
                <a:lnTo>
                  <a:pt x="15761" y="187933"/>
                </a:lnTo>
                <a:lnTo>
                  <a:pt x="16002" y="186489"/>
                </a:lnTo>
                <a:lnTo>
                  <a:pt x="15822" y="184203"/>
                </a:lnTo>
                <a:lnTo>
                  <a:pt x="15280" y="182218"/>
                </a:lnTo>
                <a:lnTo>
                  <a:pt x="13896" y="178308"/>
                </a:lnTo>
                <a:lnTo>
                  <a:pt x="14198" y="175721"/>
                </a:lnTo>
                <a:lnTo>
                  <a:pt x="15100" y="172713"/>
                </a:lnTo>
                <a:lnTo>
                  <a:pt x="15461" y="171209"/>
                </a:lnTo>
                <a:lnTo>
                  <a:pt x="15461" y="167540"/>
                </a:lnTo>
                <a:lnTo>
                  <a:pt x="14438" y="164953"/>
                </a:lnTo>
                <a:lnTo>
                  <a:pt x="12332" y="162186"/>
                </a:lnTo>
                <a:lnTo>
                  <a:pt x="11430" y="161283"/>
                </a:lnTo>
                <a:lnTo>
                  <a:pt x="9505" y="160682"/>
                </a:lnTo>
                <a:lnTo>
                  <a:pt x="8362" y="158757"/>
                </a:lnTo>
                <a:lnTo>
                  <a:pt x="8543" y="157373"/>
                </a:lnTo>
                <a:lnTo>
                  <a:pt x="8963" y="156471"/>
                </a:lnTo>
                <a:lnTo>
                  <a:pt x="11731" y="153342"/>
                </a:lnTo>
                <a:lnTo>
                  <a:pt x="12332" y="151718"/>
                </a:lnTo>
                <a:lnTo>
                  <a:pt x="14077" y="147868"/>
                </a:lnTo>
                <a:lnTo>
                  <a:pt x="15461" y="146244"/>
                </a:lnTo>
                <a:lnTo>
                  <a:pt x="16724" y="145341"/>
                </a:lnTo>
                <a:lnTo>
                  <a:pt x="21657" y="142213"/>
                </a:lnTo>
                <a:lnTo>
                  <a:pt x="26891" y="140409"/>
                </a:lnTo>
                <a:lnTo>
                  <a:pt x="28515" y="139386"/>
                </a:lnTo>
                <a:lnTo>
                  <a:pt x="29297" y="139265"/>
                </a:lnTo>
                <a:lnTo>
                  <a:pt x="31523" y="139145"/>
                </a:lnTo>
                <a:lnTo>
                  <a:pt x="32606" y="138905"/>
                </a:lnTo>
                <a:lnTo>
                  <a:pt x="36456" y="138965"/>
                </a:lnTo>
                <a:lnTo>
                  <a:pt x="37057" y="138905"/>
                </a:lnTo>
                <a:lnTo>
                  <a:pt x="38261" y="138544"/>
                </a:lnTo>
                <a:lnTo>
                  <a:pt x="42231" y="134994"/>
                </a:lnTo>
                <a:lnTo>
                  <a:pt x="44336" y="133490"/>
                </a:lnTo>
                <a:lnTo>
                  <a:pt x="46622" y="130964"/>
                </a:lnTo>
                <a:lnTo>
                  <a:pt x="47044" y="127234"/>
                </a:lnTo>
                <a:lnTo>
                  <a:pt x="47344" y="126271"/>
                </a:lnTo>
                <a:lnTo>
                  <a:pt x="47344" y="124106"/>
                </a:lnTo>
                <a:lnTo>
                  <a:pt x="46743" y="121940"/>
                </a:lnTo>
                <a:lnTo>
                  <a:pt x="46442" y="121519"/>
                </a:lnTo>
                <a:lnTo>
                  <a:pt x="46322" y="120977"/>
                </a:lnTo>
                <a:lnTo>
                  <a:pt x="46683" y="116947"/>
                </a:lnTo>
                <a:lnTo>
                  <a:pt x="47104" y="115684"/>
                </a:lnTo>
                <a:lnTo>
                  <a:pt x="47585" y="114661"/>
                </a:lnTo>
                <a:lnTo>
                  <a:pt x="48307" y="112736"/>
                </a:lnTo>
                <a:lnTo>
                  <a:pt x="48728" y="110811"/>
                </a:lnTo>
                <a:lnTo>
                  <a:pt x="48728" y="109608"/>
                </a:lnTo>
                <a:lnTo>
                  <a:pt x="48608" y="108826"/>
                </a:lnTo>
                <a:lnTo>
                  <a:pt x="48006" y="106901"/>
                </a:lnTo>
                <a:lnTo>
                  <a:pt x="47404" y="105998"/>
                </a:lnTo>
                <a:lnTo>
                  <a:pt x="47404" y="103411"/>
                </a:lnTo>
                <a:lnTo>
                  <a:pt x="47705" y="102449"/>
                </a:lnTo>
                <a:lnTo>
                  <a:pt x="48066" y="101607"/>
                </a:lnTo>
                <a:lnTo>
                  <a:pt x="49149" y="100404"/>
                </a:lnTo>
                <a:lnTo>
                  <a:pt x="50473" y="98719"/>
                </a:lnTo>
                <a:lnTo>
                  <a:pt x="52398" y="96614"/>
                </a:lnTo>
                <a:lnTo>
                  <a:pt x="53661" y="92703"/>
                </a:lnTo>
                <a:lnTo>
                  <a:pt x="56669" y="89335"/>
                </a:lnTo>
                <a:lnTo>
                  <a:pt x="56789" y="88913"/>
                </a:lnTo>
                <a:lnTo>
                  <a:pt x="57992" y="86026"/>
                </a:lnTo>
                <a:lnTo>
                  <a:pt x="59376" y="84462"/>
                </a:lnTo>
                <a:lnTo>
                  <a:pt x="63286" y="81935"/>
                </a:lnTo>
                <a:lnTo>
                  <a:pt x="64129" y="80732"/>
                </a:lnTo>
                <a:lnTo>
                  <a:pt x="64249" y="78326"/>
                </a:lnTo>
                <a:lnTo>
                  <a:pt x="65031" y="74235"/>
                </a:lnTo>
                <a:lnTo>
                  <a:pt x="63707" y="70264"/>
                </a:lnTo>
                <a:lnTo>
                  <a:pt x="63948" y="68941"/>
                </a:lnTo>
                <a:lnTo>
                  <a:pt x="64911" y="65031"/>
                </a:lnTo>
                <a:lnTo>
                  <a:pt x="64790" y="62504"/>
                </a:lnTo>
                <a:lnTo>
                  <a:pt x="64850" y="59616"/>
                </a:lnTo>
                <a:lnTo>
                  <a:pt x="63647" y="53781"/>
                </a:lnTo>
                <a:lnTo>
                  <a:pt x="63166" y="52217"/>
                </a:lnTo>
                <a:lnTo>
                  <a:pt x="63046" y="50894"/>
                </a:lnTo>
                <a:lnTo>
                  <a:pt x="63046" y="47946"/>
                </a:lnTo>
                <a:lnTo>
                  <a:pt x="61301" y="45359"/>
                </a:lnTo>
                <a:lnTo>
                  <a:pt x="59857" y="43855"/>
                </a:lnTo>
                <a:lnTo>
                  <a:pt x="58955" y="41930"/>
                </a:lnTo>
                <a:lnTo>
                  <a:pt x="57270" y="39704"/>
                </a:lnTo>
                <a:lnTo>
                  <a:pt x="56428" y="38260"/>
                </a:lnTo>
                <a:lnTo>
                  <a:pt x="55827" y="37298"/>
                </a:lnTo>
                <a:lnTo>
                  <a:pt x="55045" y="36456"/>
                </a:lnTo>
                <a:lnTo>
                  <a:pt x="53120" y="35674"/>
                </a:lnTo>
                <a:lnTo>
                  <a:pt x="51736" y="35914"/>
                </a:lnTo>
                <a:lnTo>
                  <a:pt x="49931" y="36395"/>
                </a:lnTo>
                <a:lnTo>
                  <a:pt x="48247" y="36095"/>
                </a:lnTo>
                <a:lnTo>
                  <a:pt x="46021" y="32605"/>
                </a:lnTo>
                <a:lnTo>
                  <a:pt x="44216" y="30139"/>
                </a:lnTo>
                <a:lnTo>
                  <a:pt x="41810" y="27432"/>
                </a:lnTo>
                <a:lnTo>
                  <a:pt x="37599" y="23822"/>
                </a:lnTo>
                <a:lnTo>
                  <a:pt x="36997" y="23221"/>
                </a:lnTo>
                <a:lnTo>
                  <a:pt x="36697" y="22860"/>
                </a:lnTo>
                <a:lnTo>
                  <a:pt x="36576" y="21176"/>
                </a:lnTo>
                <a:lnTo>
                  <a:pt x="37599" y="18769"/>
                </a:lnTo>
                <a:lnTo>
                  <a:pt x="39403" y="12393"/>
                </a:lnTo>
                <a:lnTo>
                  <a:pt x="40968" y="10167"/>
                </a:lnTo>
                <a:lnTo>
                  <a:pt x="40968" y="6738"/>
                </a:lnTo>
                <a:lnTo>
                  <a:pt x="40787" y="4813"/>
                </a:lnTo>
                <a:lnTo>
                  <a:pt x="53661" y="3610"/>
                </a:lnTo>
                <a:lnTo>
                  <a:pt x="65813" y="2406"/>
                </a:lnTo>
                <a:lnTo>
                  <a:pt x="84281" y="1203"/>
                </a:lnTo>
                <a:lnTo>
                  <a:pt x="96313" y="0"/>
                </a:lnTo>
                <a:lnTo>
                  <a:pt x="97696" y="120"/>
                </a:lnTo>
                <a:lnTo>
                  <a:pt x="98780" y="11069"/>
                </a:lnTo>
                <a:lnTo>
                  <a:pt x="99321" y="16483"/>
                </a:lnTo>
                <a:lnTo>
                  <a:pt x="99923" y="16483"/>
                </a:lnTo>
                <a:lnTo>
                  <a:pt x="101607" y="35433"/>
                </a:lnTo>
                <a:lnTo>
                  <a:pt x="103532" y="56248"/>
                </a:lnTo>
                <a:lnTo>
                  <a:pt x="104735" y="70084"/>
                </a:lnTo>
                <a:lnTo>
                  <a:pt x="105938" y="82657"/>
                </a:lnTo>
                <a:lnTo>
                  <a:pt x="112977" y="82176"/>
                </a:lnTo>
                <a:lnTo>
                  <a:pt x="122482" y="81454"/>
                </a:lnTo>
                <a:lnTo>
                  <a:pt x="138423" y="79769"/>
                </a:lnTo>
                <a:lnTo>
                  <a:pt x="140709" y="102449"/>
                </a:lnTo>
                <a:lnTo>
                  <a:pt x="144319" y="140589"/>
                </a:lnTo>
                <a:lnTo>
                  <a:pt x="144800" y="146124"/>
                </a:lnTo>
                <a:lnTo>
                  <a:pt x="134092" y="146966"/>
                </a:lnTo>
                <a:lnTo>
                  <a:pt x="134212" y="149492"/>
                </a:lnTo>
                <a:lnTo>
                  <a:pt x="131445" y="149673"/>
                </a:lnTo>
                <a:lnTo>
                  <a:pt x="131265" y="147086"/>
                </a:lnTo>
                <a:lnTo>
                  <a:pt x="123624" y="147808"/>
                </a:lnTo>
                <a:lnTo>
                  <a:pt x="112616" y="148951"/>
                </a:lnTo>
                <a:lnTo>
                  <a:pt x="113638" y="160381"/>
                </a:lnTo>
                <a:lnTo>
                  <a:pt x="112255" y="160140"/>
                </a:lnTo>
                <a:lnTo>
                  <a:pt x="106660" y="160622"/>
                </a:lnTo>
                <a:lnTo>
                  <a:pt x="106359" y="162727"/>
                </a:lnTo>
                <a:lnTo>
                  <a:pt x="107562" y="163329"/>
                </a:lnTo>
                <a:lnTo>
                  <a:pt x="107983" y="165615"/>
                </a:lnTo>
                <a:lnTo>
                  <a:pt x="109909" y="166036"/>
                </a:lnTo>
                <a:lnTo>
                  <a:pt x="110149" y="167540"/>
                </a:lnTo>
                <a:lnTo>
                  <a:pt x="122422" y="166337"/>
                </a:lnTo>
                <a:lnTo>
                  <a:pt x="122782" y="164772"/>
                </a:lnTo>
                <a:lnTo>
                  <a:pt x="130362" y="163930"/>
                </a:lnTo>
                <a:lnTo>
                  <a:pt x="146605" y="162787"/>
                </a:lnTo>
                <a:lnTo>
                  <a:pt x="163389" y="161103"/>
                </a:lnTo>
                <a:lnTo>
                  <a:pt x="185888" y="158636"/>
                </a:lnTo>
                <a:lnTo>
                  <a:pt x="199664" y="157012"/>
                </a:lnTo>
                <a:lnTo>
                  <a:pt x="223607" y="154305"/>
                </a:lnTo>
                <a:lnTo>
                  <a:pt x="222584" y="156591"/>
                </a:lnTo>
                <a:lnTo>
                  <a:pt x="221261" y="157674"/>
                </a:lnTo>
                <a:lnTo>
                  <a:pt x="226735" y="157012"/>
                </a:lnTo>
                <a:lnTo>
                  <a:pt x="234857" y="156411"/>
                </a:lnTo>
                <a:lnTo>
                  <a:pt x="250678" y="154305"/>
                </a:lnTo>
                <a:lnTo>
                  <a:pt x="253626" y="176263"/>
                </a:lnTo>
                <a:lnTo>
                  <a:pt x="266379" y="174638"/>
                </a:lnTo>
                <a:lnTo>
                  <a:pt x="280216" y="172834"/>
                </a:lnTo>
                <a:lnTo>
                  <a:pt x="301452" y="169766"/>
                </a:lnTo>
                <a:lnTo>
                  <a:pt x="317634" y="167540"/>
                </a:lnTo>
                <a:lnTo>
                  <a:pt x="318717" y="175962"/>
                </a:lnTo>
                <a:lnTo>
                  <a:pt x="339652" y="173134"/>
                </a:lnTo>
                <a:lnTo>
                  <a:pt x="351082" y="171691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" name="Freeform: Shape 166" title="IL-16">
            <a:extLst>
              <a:ext uri="{FF2B5EF4-FFF2-40B4-BE49-F238E27FC236}">
                <a16:creationId xmlns:a16="http://schemas.microsoft.com/office/drawing/2014/main" id="{57EF74E4-9592-14FD-6EC2-447A5D575D55}"/>
              </a:ext>
            </a:extLst>
          </p:cNvPr>
          <p:cNvSpPr/>
          <p:nvPr/>
        </p:nvSpPr>
        <p:spPr>
          <a:xfrm>
            <a:off x="5437894" y="3252458"/>
            <a:ext cx="295684" cy="330822"/>
          </a:xfrm>
          <a:custGeom>
            <a:avLst/>
            <a:gdLst>
              <a:gd name="connsiteX0" fmla="*/ 357097 w 370091"/>
              <a:gd name="connsiteY0" fmla="*/ 191182 h 428805"/>
              <a:gd name="connsiteX1" fmla="*/ 359804 w 370091"/>
              <a:gd name="connsiteY1" fmla="*/ 208988 h 428805"/>
              <a:gd name="connsiteX2" fmla="*/ 362211 w 370091"/>
              <a:gd name="connsiteY2" fmla="*/ 224810 h 428805"/>
              <a:gd name="connsiteX3" fmla="*/ 364737 w 370091"/>
              <a:gd name="connsiteY3" fmla="*/ 240451 h 428805"/>
              <a:gd name="connsiteX4" fmla="*/ 367264 w 370091"/>
              <a:gd name="connsiteY4" fmla="*/ 256934 h 428805"/>
              <a:gd name="connsiteX5" fmla="*/ 361068 w 370091"/>
              <a:gd name="connsiteY5" fmla="*/ 257837 h 428805"/>
              <a:gd name="connsiteX6" fmla="*/ 335140 w 370091"/>
              <a:gd name="connsiteY6" fmla="*/ 262228 h 428805"/>
              <a:gd name="connsiteX7" fmla="*/ 329725 w 370091"/>
              <a:gd name="connsiteY7" fmla="*/ 262950 h 428805"/>
              <a:gd name="connsiteX8" fmla="*/ 319198 w 370091"/>
              <a:gd name="connsiteY8" fmla="*/ 264394 h 428805"/>
              <a:gd name="connsiteX9" fmla="*/ 321424 w 370091"/>
              <a:gd name="connsiteY9" fmla="*/ 283945 h 428805"/>
              <a:gd name="connsiteX10" fmla="*/ 322928 w 370091"/>
              <a:gd name="connsiteY10" fmla="*/ 295255 h 428805"/>
              <a:gd name="connsiteX11" fmla="*/ 320401 w 370091"/>
              <a:gd name="connsiteY11" fmla="*/ 297360 h 428805"/>
              <a:gd name="connsiteX12" fmla="*/ 322867 w 370091"/>
              <a:gd name="connsiteY12" fmla="*/ 297060 h 428805"/>
              <a:gd name="connsiteX13" fmla="*/ 322506 w 370091"/>
              <a:gd name="connsiteY13" fmla="*/ 297782 h 428805"/>
              <a:gd name="connsiteX14" fmla="*/ 320582 w 370091"/>
              <a:gd name="connsiteY14" fmla="*/ 298082 h 428805"/>
              <a:gd name="connsiteX15" fmla="*/ 320882 w 370091"/>
              <a:gd name="connsiteY15" fmla="*/ 300850 h 428805"/>
              <a:gd name="connsiteX16" fmla="*/ 319138 w 370091"/>
              <a:gd name="connsiteY16" fmla="*/ 304098 h 428805"/>
              <a:gd name="connsiteX17" fmla="*/ 317213 w 370091"/>
              <a:gd name="connsiteY17" fmla="*/ 306204 h 428805"/>
              <a:gd name="connsiteX18" fmla="*/ 314205 w 370091"/>
              <a:gd name="connsiteY18" fmla="*/ 305422 h 428805"/>
              <a:gd name="connsiteX19" fmla="*/ 312400 w 370091"/>
              <a:gd name="connsiteY19" fmla="*/ 304098 h 428805"/>
              <a:gd name="connsiteX20" fmla="*/ 312039 w 370091"/>
              <a:gd name="connsiteY20" fmla="*/ 306023 h 428805"/>
              <a:gd name="connsiteX21" fmla="*/ 312641 w 370091"/>
              <a:gd name="connsiteY21" fmla="*/ 310355 h 428805"/>
              <a:gd name="connsiteX22" fmla="*/ 316972 w 370091"/>
              <a:gd name="connsiteY22" fmla="*/ 309753 h 428805"/>
              <a:gd name="connsiteX23" fmla="*/ 316852 w 370091"/>
              <a:gd name="connsiteY23" fmla="*/ 311137 h 428805"/>
              <a:gd name="connsiteX24" fmla="*/ 317333 w 370091"/>
              <a:gd name="connsiteY24" fmla="*/ 315348 h 428805"/>
              <a:gd name="connsiteX25" fmla="*/ 320100 w 370091"/>
              <a:gd name="connsiteY25" fmla="*/ 314926 h 428805"/>
              <a:gd name="connsiteX26" fmla="*/ 319859 w 370091"/>
              <a:gd name="connsiteY26" fmla="*/ 313543 h 428805"/>
              <a:gd name="connsiteX27" fmla="*/ 324973 w 370091"/>
              <a:gd name="connsiteY27" fmla="*/ 312881 h 428805"/>
              <a:gd name="connsiteX28" fmla="*/ 325394 w 370091"/>
              <a:gd name="connsiteY28" fmla="*/ 313242 h 428805"/>
              <a:gd name="connsiteX29" fmla="*/ 327800 w 370091"/>
              <a:gd name="connsiteY29" fmla="*/ 330688 h 428805"/>
              <a:gd name="connsiteX30" fmla="*/ 330086 w 370091"/>
              <a:gd name="connsiteY30" fmla="*/ 347111 h 428805"/>
              <a:gd name="connsiteX31" fmla="*/ 331109 w 370091"/>
              <a:gd name="connsiteY31" fmla="*/ 347111 h 428805"/>
              <a:gd name="connsiteX32" fmla="*/ 332493 w 370091"/>
              <a:gd name="connsiteY32" fmla="*/ 357217 h 428805"/>
              <a:gd name="connsiteX33" fmla="*/ 348736 w 370091"/>
              <a:gd name="connsiteY33" fmla="*/ 355052 h 428805"/>
              <a:gd name="connsiteX34" fmla="*/ 350961 w 370091"/>
              <a:gd name="connsiteY34" fmla="*/ 371535 h 428805"/>
              <a:gd name="connsiteX35" fmla="*/ 363474 w 370091"/>
              <a:gd name="connsiteY35" fmla="*/ 369971 h 428805"/>
              <a:gd name="connsiteX36" fmla="*/ 364978 w 370091"/>
              <a:gd name="connsiteY36" fmla="*/ 382243 h 428805"/>
              <a:gd name="connsiteX37" fmla="*/ 368467 w 370091"/>
              <a:gd name="connsiteY37" fmla="*/ 381702 h 428805"/>
              <a:gd name="connsiteX38" fmla="*/ 370092 w 370091"/>
              <a:gd name="connsiteY38" fmla="*/ 394335 h 428805"/>
              <a:gd name="connsiteX39" fmla="*/ 354029 w 370091"/>
              <a:gd name="connsiteY39" fmla="*/ 396320 h 428805"/>
              <a:gd name="connsiteX40" fmla="*/ 356135 w 370091"/>
              <a:gd name="connsiteY40" fmla="*/ 413044 h 428805"/>
              <a:gd name="connsiteX41" fmla="*/ 356857 w 370091"/>
              <a:gd name="connsiteY41" fmla="*/ 418518 h 428805"/>
              <a:gd name="connsiteX42" fmla="*/ 353969 w 370091"/>
              <a:gd name="connsiteY42" fmla="*/ 419120 h 428805"/>
              <a:gd name="connsiteX43" fmla="*/ 294292 w 370091"/>
              <a:gd name="connsiteY43" fmla="*/ 426339 h 428805"/>
              <a:gd name="connsiteX44" fmla="*/ 283284 w 370091"/>
              <a:gd name="connsiteY44" fmla="*/ 427662 h 428805"/>
              <a:gd name="connsiteX45" fmla="*/ 275102 w 370091"/>
              <a:gd name="connsiteY45" fmla="*/ 428805 h 428805"/>
              <a:gd name="connsiteX46" fmla="*/ 274079 w 370091"/>
              <a:gd name="connsiteY46" fmla="*/ 421226 h 428805"/>
              <a:gd name="connsiteX47" fmla="*/ 272154 w 370091"/>
              <a:gd name="connsiteY47" fmla="*/ 409194 h 428805"/>
              <a:gd name="connsiteX48" fmla="*/ 271974 w 370091"/>
              <a:gd name="connsiteY48" fmla="*/ 406487 h 428805"/>
              <a:gd name="connsiteX49" fmla="*/ 270410 w 370091"/>
              <a:gd name="connsiteY49" fmla="*/ 396140 h 428805"/>
              <a:gd name="connsiteX50" fmla="*/ 270650 w 370091"/>
              <a:gd name="connsiteY50" fmla="*/ 395418 h 428805"/>
              <a:gd name="connsiteX51" fmla="*/ 274861 w 370091"/>
              <a:gd name="connsiteY51" fmla="*/ 394816 h 428805"/>
              <a:gd name="connsiteX52" fmla="*/ 275283 w 370091"/>
              <a:gd name="connsiteY52" fmla="*/ 396380 h 428805"/>
              <a:gd name="connsiteX53" fmla="*/ 281298 w 370091"/>
              <a:gd name="connsiteY53" fmla="*/ 395538 h 428805"/>
              <a:gd name="connsiteX54" fmla="*/ 281178 w 370091"/>
              <a:gd name="connsiteY54" fmla="*/ 393733 h 428805"/>
              <a:gd name="connsiteX55" fmla="*/ 282261 w 370091"/>
              <a:gd name="connsiteY55" fmla="*/ 392530 h 428805"/>
              <a:gd name="connsiteX56" fmla="*/ 282381 w 370091"/>
              <a:gd name="connsiteY56" fmla="*/ 391086 h 428805"/>
              <a:gd name="connsiteX57" fmla="*/ 283765 w 370091"/>
              <a:gd name="connsiteY57" fmla="*/ 391086 h 428805"/>
              <a:gd name="connsiteX58" fmla="*/ 283584 w 370091"/>
              <a:gd name="connsiteY58" fmla="*/ 389582 h 428805"/>
              <a:gd name="connsiteX59" fmla="*/ 286231 w 370091"/>
              <a:gd name="connsiteY59" fmla="*/ 389161 h 428805"/>
              <a:gd name="connsiteX60" fmla="*/ 286532 w 370091"/>
              <a:gd name="connsiteY60" fmla="*/ 390545 h 428805"/>
              <a:gd name="connsiteX61" fmla="*/ 289420 w 370091"/>
              <a:gd name="connsiteY61" fmla="*/ 390124 h 428805"/>
              <a:gd name="connsiteX62" fmla="*/ 289119 w 370091"/>
              <a:gd name="connsiteY62" fmla="*/ 387477 h 428805"/>
              <a:gd name="connsiteX63" fmla="*/ 284667 w 370091"/>
              <a:gd name="connsiteY63" fmla="*/ 388018 h 428805"/>
              <a:gd name="connsiteX64" fmla="*/ 284427 w 370091"/>
              <a:gd name="connsiteY64" fmla="*/ 385853 h 428805"/>
              <a:gd name="connsiteX65" fmla="*/ 282983 w 370091"/>
              <a:gd name="connsiteY65" fmla="*/ 386214 h 428805"/>
              <a:gd name="connsiteX66" fmla="*/ 281539 w 370091"/>
              <a:gd name="connsiteY66" fmla="*/ 385131 h 428805"/>
              <a:gd name="connsiteX67" fmla="*/ 281479 w 370091"/>
              <a:gd name="connsiteY67" fmla="*/ 384228 h 428805"/>
              <a:gd name="connsiteX68" fmla="*/ 282983 w 370091"/>
              <a:gd name="connsiteY68" fmla="*/ 383988 h 428805"/>
              <a:gd name="connsiteX69" fmla="*/ 282201 w 370091"/>
              <a:gd name="connsiteY69" fmla="*/ 379416 h 428805"/>
              <a:gd name="connsiteX70" fmla="*/ 279855 w 370091"/>
              <a:gd name="connsiteY70" fmla="*/ 381822 h 428805"/>
              <a:gd name="connsiteX71" fmla="*/ 279434 w 370091"/>
              <a:gd name="connsiteY71" fmla="*/ 380138 h 428805"/>
              <a:gd name="connsiteX72" fmla="*/ 274019 w 370091"/>
              <a:gd name="connsiteY72" fmla="*/ 381040 h 428805"/>
              <a:gd name="connsiteX73" fmla="*/ 274380 w 370091"/>
              <a:gd name="connsiteY73" fmla="*/ 383747 h 428805"/>
              <a:gd name="connsiteX74" fmla="*/ 273057 w 370091"/>
              <a:gd name="connsiteY74" fmla="*/ 383928 h 428805"/>
              <a:gd name="connsiteX75" fmla="*/ 273478 w 370091"/>
              <a:gd name="connsiteY75" fmla="*/ 386635 h 428805"/>
              <a:gd name="connsiteX76" fmla="*/ 269447 w 370091"/>
              <a:gd name="connsiteY76" fmla="*/ 387236 h 428805"/>
              <a:gd name="connsiteX77" fmla="*/ 269387 w 370091"/>
              <a:gd name="connsiteY77" fmla="*/ 388560 h 428805"/>
              <a:gd name="connsiteX78" fmla="*/ 268425 w 370091"/>
              <a:gd name="connsiteY78" fmla="*/ 388680 h 428805"/>
              <a:gd name="connsiteX79" fmla="*/ 268605 w 370091"/>
              <a:gd name="connsiteY79" fmla="*/ 390184 h 428805"/>
              <a:gd name="connsiteX80" fmla="*/ 265898 w 370091"/>
              <a:gd name="connsiteY80" fmla="*/ 390485 h 428805"/>
              <a:gd name="connsiteX81" fmla="*/ 265597 w 370091"/>
              <a:gd name="connsiteY81" fmla="*/ 391929 h 428805"/>
              <a:gd name="connsiteX82" fmla="*/ 261807 w 370091"/>
              <a:gd name="connsiteY82" fmla="*/ 392410 h 428805"/>
              <a:gd name="connsiteX83" fmla="*/ 262048 w 370091"/>
              <a:gd name="connsiteY83" fmla="*/ 394094 h 428805"/>
              <a:gd name="connsiteX84" fmla="*/ 258017 w 370091"/>
              <a:gd name="connsiteY84" fmla="*/ 394335 h 428805"/>
              <a:gd name="connsiteX85" fmla="*/ 258078 w 370091"/>
              <a:gd name="connsiteY85" fmla="*/ 395658 h 428805"/>
              <a:gd name="connsiteX86" fmla="*/ 254288 w 370091"/>
              <a:gd name="connsiteY86" fmla="*/ 396140 h 428805"/>
              <a:gd name="connsiteX87" fmla="*/ 253084 w 370091"/>
              <a:gd name="connsiteY87" fmla="*/ 396801 h 428805"/>
              <a:gd name="connsiteX88" fmla="*/ 253265 w 370091"/>
              <a:gd name="connsiteY88" fmla="*/ 397764 h 428805"/>
              <a:gd name="connsiteX89" fmla="*/ 245023 w 370091"/>
              <a:gd name="connsiteY89" fmla="*/ 398847 h 428805"/>
              <a:gd name="connsiteX90" fmla="*/ 245444 w 370091"/>
              <a:gd name="connsiteY90" fmla="*/ 401674 h 428805"/>
              <a:gd name="connsiteX91" fmla="*/ 246467 w 370091"/>
              <a:gd name="connsiteY91" fmla="*/ 403539 h 428805"/>
              <a:gd name="connsiteX92" fmla="*/ 245805 w 370091"/>
              <a:gd name="connsiteY92" fmla="*/ 403960 h 428805"/>
              <a:gd name="connsiteX93" fmla="*/ 245986 w 370091"/>
              <a:gd name="connsiteY93" fmla="*/ 405765 h 428805"/>
              <a:gd name="connsiteX94" fmla="*/ 245143 w 370091"/>
              <a:gd name="connsiteY94" fmla="*/ 404562 h 428805"/>
              <a:gd name="connsiteX95" fmla="*/ 232871 w 370091"/>
              <a:gd name="connsiteY95" fmla="*/ 406126 h 428805"/>
              <a:gd name="connsiteX96" fmla="*/ 232510 w 370091"/>
              <a:gd name="connsiteY96" fmla="*/ 407630 h 428805"/>
              <a:gd name="connsiteX97" fmla="*/ 227096 w 370091"/>
              <a:gd name="connsiteY97" fmla="*/ 408412 h 428805"/>
              <a:gd name="connsiteX98" fmla="*/ 226916 w 370091"/>
              <a:gd name="connsiteY98" fmla="*/ 407028 h 428805"/>
              <a:gd name="connsiteX99" fmla="*/ 220058 w 370091"/>
              <a:gd name="connsiteY99" fmla="*/ 407991 h 428805"/>
              <a:gd name="connsiteX100" fmla="*/ 220178 w 370091"/>
              <a:gd name="connsiteY100" fmla="*/ 409314 h 428805"/>
              <a:gd name="connsiteX101" fmla="*/ 216990 w 370091"/>
              <a:gd name="connsiteY101" fmla="*/ 410096 h 428805"/>
              <a:gd name="connsiteX102" fmla="*/ 215064 w 370091"/>
              <a:gd name="connsiteY102" fmla="*/ 409134 h 428805"/>
              <a:gd name="connsiteX103" fmla="*/ 212778 w 370091"/>
              <a:gd name="connsiteY103" fmla="*/ 410096 h 428805"/>
              <a:gd name="connsiteX104" fmla="*/ 209831 w 370091"/>
              <a:gd name="connsiteY104" fmla="*/ 405765 h 428805"/>
              <a:gd name="connsiteX105" fmla="*/ 208868 w 370091"/>
              <a:gd name="connsiteY105" fmla="*/ 402276 h 428805"/>
              <a:gd name="connsiteX106" fmla="*/ 208567 w 370091"/>
              <a:gd name="connsiteY106" fmla="*/ 398486 h 428805"/>
              <a:gd name="connsiteX107" fmla="*/ 205559 w 370091"/>
              <a:gd name="connsiteY107" fmla="*/ 398967 h 428805"/>
              <a:gd name="connsiteX108" fmla="*/ 184083 w 370091"/>
              <a:gd name="connsiteY108" fmla="*/ 401734 h 428805"/>
              <a:gd name="connsiteX109" fmla="*/ 182278 w 370091"/>
              <a:gd name="connsiteY109" fmla="*/ 387898 h 428805"/>
              <a:gd name="connsiteX110" fmla="*/ 181256 w 370091"/>
              <a:gd name="connsiteY110" fmla="*/ 388078 h 428805"/>
              <a:gd name="connsiteX111" fmla="*/ 181135 w 370091"/>
              <a:gd name="connsiteY111" fmla="*/ 386274 h 428805"/>
              <a:gd name="connsiteX112" fmla="*/ 179451 w 370091"/>
              <a:gd name="connsiteY112" fmla="*/ 386454 h 428805"/>
              <a:gd name="connsiteX113" fmla="*/ 180474 w 370091"/>
              <a:gd name="connsiteY113" fmla="*/ 384830 h 428805"/>
              <a:gd name="connsiteX114" fmla="*/ 180594 w 370091"/>
              <a:gd name="connsiteY114" fmla="*/ 383326 h 428805"/>
              <a:gd name="connsiteX115" fmla="*/ 179572 w 370091"/>
              <a:gd name="connsiteY115" fmla="*/ 381281 h 428805"/>
              <a:gd name="connsiteX116" fmla="*/ 179331 w 370091"/>
              <a:gd name="connsiteY116" fmla="*/ 378874 h 428805"/>
              <a:gd name="connsiteX117" fmla="*/ 184143 w 370091"/>
              <a:gd name="connsiteY117" fmla="*/ 371475 h 428805"/>
              <a:gd name="connsiteX118" fmla="*/ 185166 w 370091"/>
              <a:gd name="connsiteY118" fmla="*/ 368888 h 428805"/>
              <a:gd name="connsiteX119" fmla="*/ 184203 w 370091"/>
              <a:gd name="connsiteY119" fmla="*/ 367685 h 428805"/>
              <a:gd name="connsiteX120" fmla="*/ 184083 w 370091"/>
              <a:gd name="connsiteY120" fmla="*/ 366301 h 428805"/>
              <a:gd name="connsiteX121" fmla="*/ 186911 w 370091"/>
              <a:gd name="connsiteY121" fmla="*/ 362090 h 428805"/>
              <a:gd name="connsiteX122" fmla="*/ 191723 w 370091"/>
              <a:gd name="connsiteY122" fmla="*/ 358060 h 428805"/>
              <a:gd name="connsiteX123" fmla="*/ 192626 w 370091"/>
              <a:gd name="connsiteY123" fmla="*/ 354571 h 428805"/>
              <a:gd name="connsiteX124" fmla="*/ 191663 w 370091"/>
              <a:gd name="connsiteY124" fmla="*/ 351142 h 428805"/>
              <a:gd name="connsiteX125" fmla="*/ 190580 w 370091"/>
              <a:gd name="connsiteY125" fmla="*/ 349217 h 428805"/>
              <a:gd name="connsiteX126" fmla="*/ 190400 w 370091"/>
              <a:gd name="connsiteY126" fmla="*/ 347111 h 428805"/>
              <a:gd name="connsiteX127" fmla="*/ 189257 w 370091"/>
              <a:gd name="connsiteY127" fmla="*/ 347953 h 428805"/>
              <a:gd name="connsiteX128" fmla="*/ 187993 w 370091"/>
              <a:gd name="connsiteY128" fmla="*/ 347352 h 428805"/>
              <a:gd name="connsiteX129" fmla="*/ 188776 w 370091"/>
              <a:gd name="connsiteY129" fmla="*/ 349758 h 428805"/>
              <a:gd name="connsiteX130" fmla="*/ 186489 w 370091"/>
              <a:gd name="connsiteY130" fmla="*/ 349156 h 428805"/>
              <a:gd name="connsiteX131" fmla="*/ 185948 w 370091"/>
              <a:gd name="connsiteY131" fmla="*/ 348194 h 428805"/>
              <a:gd name="connsiteX132" fmla="*/ 184324 w 370091"/>
              <a:gd name="connsiteY132" fmla="*/ 347412 h 428805"/>
              <a:gd name="connsiteX133" fmla="*/ 183482 w 370091"/>
              <a:gd name="connsiteY133" fmla="*/ 345547 h 428805"/>
              <a:gd name="connsiteX134" fmla="*/ 181677 w 370091"/>
              <a:gd name="connsiteY134" fmla="*/ 346028 h 428805"/>
              <a:gd name="connsiteX135" fmla="*/ 181677 w 370091"/>
              <a:gd name="connsiteY135" fmla="*/ 344464 h 428805"/>
              <a:gd name="connsiteX136" fmla="*/ 179391 w 370091"/>
              <a:gd name="connsiteY136" fmla="*/ 345306 h 428805"/>
              <a:gd name="connsiteX137" fmla="*/ 179511 w 370091"/>
              <a:gd name="connsiteY137" fmla="*/ 346509 h 428805"/>
              <a:gd name="connsiteX138" fmla="*/ 180474 w 370091"/>
              <a:gd name="connsiteY138" fmla="*/ 346630 h 428805"/>
              <a:gd name="connsiteX139" fmla="*/ 179391 w 370091"/>
              <a:gd name="connsiteY139" fmla="*/ 348434 h 428805"/>
              <a:gd name="connsiteX140" fmla="*/ 178669 w 370091"/>
              <a:gd name="connsiteY140" fmla="*/ 348615 h 428805"/>
              <a:gd name="connsiteX141" fmla="*/ 177105 w 370091"/>
              <a:gd name="connsiteY141" fmla="*/ 347051 h 428805"/>
              <a:gd name="connsiteX142" fmla="*/ 174037 w 370091"/>
              <a:gd name="connsiteY142" fmla="*/ 346209 h 428805"/>
              <a:gd name="connsiteX143" fmla="*/ 174278 w 370091"/>
              <a:gd name="connsiteY143" fmla="*/ 350179 h 428805"/>
              <a:gd name="connsiteX144" fmla="*/ 176804 w 370091"/>
              <a:gd name="connsiteY144" fmla="*/ 349878 h 428805"/>
              <a:gd name="connsiteX145" fmla="*/ 177406 w 370091"/>
              <a:gd name="connsiteY145" fmla="*/ 350961 h 428805"/>
              <a:gd name="connsiteX146" fmla="*/ 176925 w 370091"/>
              <a:gd name="connsiteY146" fmla="*/ 354811 h 428805"/>
              <a:gd name="connsiteX147" fmla="*/ 177526 w 370091"/>
              <a:gd name="connsiteY147" fmla="*/ 354691 h 428805"/>
              <a:gd name="connsiteX148" fmla="*/ 177827 w 370091"/>
              <a:gd name="connsiteY148" fmla="*/ 356796 h 428805"/>
              <a:gd name="connsiteX149" fmla="*/ 179150 w 370091"/>
              <a:gd name="connsiteY149" fmla="*/ 356616 h 428805"/>
              <a:gd name="connsiteX150" fmla="*/ 179511 w 370091"/>
              <a:gd name="connsiteY150" fmla="*/ 360165 h 428805"/>
              <a:gd name="connsiteX151" fmla="*/ 178669 w 370091"/>
              <a:gd name="connsiteY151" fmla="*/ 360887 h 428805"/>
              <a:gd name="connsiteX152" fmla="*/ 178669 w 370091"/>
              <a:gd name="connsiteY152" fmla="*/ 359503 h 428805"/>
              <a:gd name="connsiteX153" fmla="*/ 176925 w 370091"/>
              <a:gd name="connsiteY153" fmla="*/ 361188 h 428805"/>
              <a:gd name="connsiteX154" fmla="*/ 171270 w 370091"/>
              <a:gd name="connsiteY154" fmla="*/ 361128 h 428805"/>
              <a:gd name="connsiteX155" fmla="*/ 171631 w 370091"/>
              <a:gd name="connsiteY155" fmla="*/ 358782 h 428805"/>
              <a:gd name="connsiteX156" fmla="*/ 163088 w 370091"/>
              <a:gd name="connsiteY156" fmla="*/ 359804 h 428805"/>
              <a:gd name="connsiteX157" fmla="*/ 162306 w 370091"/>
              <a:gd name="connsiteY157" fmla="*/ 353367 h 428805"/>
              <a:gd name="connsiteX158" fmla="*/ 160501 w 370091"/>
              <a:gd name="connsiteY158" fmla="*/ 353548 h 428805"/>
              <a:gd name="connsiteX159" fmla="*/ 158456 w 370091"/>
              <a:gd name="connsiteY159" fmla="*/ 353127 h 428805"/>
              <a:gd name="connsiteX160" fmla="*/ 157193 w 370091"/>
              <a:gd name="connsiteY160" fmla="*/ 352104 h 428805"/>
              <a:gd name="connsiteX161" fmla="*/ 152380 w 370091"/>
              <a:gd name="connsiteY161" fmla="*/ 350480 h 428805"/>
              <a:gd name="connsiteX162" fmla="*/ 151779 w 370091"/>
              <a:gd name="connsiteY162" fmla="*/ 345246 h 428805"/>
              <a:gd name="connsiteX163" fmla="*/ 149372 w 370091"/>
              <a:gd name="connsiteY163" fmla="*/ 345246 h 428805"/>
              <a:gd name="connsiteX164" fmla="*/ 147928 w 370091"/>
              <a:gd name="connsiteY164" fmla="*/ 346028 h 428805"/>
              <a:gd name="connsiteX165" fmla="*/ 147748 w 370091"/>
              <a:gd name="connsiteY165" fmla="*/ 344524 h 428805"/>
              <a:gd name="connsiteX166" fmla="*/ 128858 w 370091"/>
              <a:gd name="connsiteY166" fmla="*/ 346570 h 428805"/>
              <a:gd name="connsiteX167" fmla="*/ 125369 w 370091"/>
              <a:gd name="connsiteY167" fmla="*/ 316069 h 428805"/>
              <a:gd name="connsiteX168" fmla="*/ 121459 w 370091"/>
              <a:gd name="connsiteY168" fmla="*/ 280336 h 428805"/>
              <a:gd name="connsiteX169" fmla="*/ 137822 w 370091"/>
              <a:gd name="connsiteY169" fmla="*/ 278351 h 428805"/>
              <a:gd name="connsiteX170" fmla="*/ 136017 w 370091"/>
              <a:gd name="connsiteY170" fmla="*/ 262409 h 428805"/>
              <a:gd name="connsiteX171" fmla="*/ 137461 w 370091"/>
              <a:gd name="connsiteY171" fmla="*/ 262168 h 428805"/>
              <a:gd name="connsiteX172" fmla="*/ 135776 w 370091"/>
              <a:gd name="connsiteY172" fmla="*/ 245745 h 428805"/>
              <a:gd name="connsiteX173" fmla="*/ 119414 w 370091"/>
              <a:gd name="connsiteY173" fmla="*/ 247489 h 428805"/>
              <a:gd name="connsiteX174" fmla="*/ 121218 w 370091"/>
              <a:gd name="connsiteY174" fmla="*/ 264033 h 428805"/>
              <a:gd name="connsiteX175" fmla="*/ 104133 w 370091"/>
              <a:gd name="connsiteY175" fmla="*/ 265838 h 428805"/>
              <a:gd name="connsiteX176" fmla="*/ 105758 w 370091"/>
              <a:gd name="connsiteY176" fmla="*/ 281960 h 428805"/>
              <a:gd name="connsiteX177" fmla="*/ 89876 w 370091"/>
              <a:gd name="connsiteY177" fmla="*/ 283344 h 428805"/>
              <a:gd name="connsiteX178" fmla="*/ 73754 w 370091"/>
              <a:gd name="connsiteY178" fmla="*/ 285389 h 428805"/>
              <a:gd name="connsiteX179" fmla="*/ 57692 w 370091"/>
              <a:gd name="connsiteY179" fmla="*/ 287073 h 428805"/>
              <a:gd name="connsiteX180" fmla="*/ 56067 w 370091"/>
              <a:gd name="connsiteY180" fmla="*/ 270470 h 428805"/>
              <a:gd name="connsiteX181" fmla="*/ 54443 w 370091"/>
              <a:gd name="connsiteY181" fmla="*/ 252302 h 428805"/>
              <a:gd name="connsiteX182" fmla="*/ 53721 w 370091"/>
              <a:gd name="connsiteY182" fmla="*/ 245444 h 428805"/>
              <a:gd name="connsiteX183" fmla="*/ 52638 w 370091"/>
              <a:gd name="connsiteY183" fmla="*/ 233232 h 428805"/>
              <a:gd name="connsiteX184" fmla="*/ 54804 w 370091"/>
              <a:gd name="connsiteY184" fmla="*/ 232570 h 428805"/>
              <a:gd name="connsiteX185" fmla="*/ 54684 w 370091"/>
              <a:gd name="connsiteY185" fmla="*/ 230164 h 428805"/>
              <a:gd name="connsiteX186" fmla="*/ 55887 w 370091"/>
              <a:gd name="connsiteY186" fmla="*/ 230044 h 428805"/>
              <a:gd name="connsiteX187" fmla="*/ 56488 w 370091"/>
              <a:gd name="connsiteY187" fmla="*/ 228841 h 428805"/>
              <a:gd name="connsiteX188" fmla="*/ 59737 w 370091"/>
              <a:gd name="connsiteY188" fmla="*/ 228058 h 428805"/>
              <a:gd name="connsiteX189" fmla="*/ 63948 w 370091"/>
              <a:gd name="connsiteY189" fmla="*/ 228058 h 428805"/>
              <a:gd name="connsiteX190" fmla="*/ 64309 w 370091"/>
              <a:gd name="connsiteY190" fmla="*/ 230766 h 428805"/>
              <a:gd name="connsiteX191" fmla="*/ 66113 w 370091"/>
              <a:gd name="connsiteY191" fmla="*/ 230465 h 428805"/>
              <a:gd name="connsiteX192" fmla="*/ 66113 w 370091"/>
              <a:gd name="connsiteY192" fmla="*/ 228600 h 428805"/>
              <a:gd name="connsiteX193" fmla="*/ 67437 w 370091"/>
              <a:gd name="connsiteY193" fmla="*/ 229081 h 428805"/>
              <a:gd name="connsiteX194" fmla="*/ 67136 w 370091"/>
              <a:gd name="connsiteY194" fmla="*/ 226434 h 428805"/>
              <a:gd name="connsiteX195" fmla="*/ 67858 w 370091"/>
              <a:gd name="connsiteY195" fmla="*/ 226314 h 428805"/>
              <a:gd name="connsiteX196" fmla="*/ 66835 w 370091"/>
              <a:gd name="connsiteY196" fmla="*/ 217170 h 428805"/>
              <a:gd name="connsiteX197" fmla="*/ 67919 w 370091"/>
              <a:gd name="connsiteY197" fmla="*/ 216989 h 428805"/>
              <a:gd name="connsiteX198" fmla="*/ 68821 w 370091"/>
              <a:gd name="connsiteY198" fmla="*/ 215546 h 428805"/>
              <a:gd name="connsiteX199" fmla="*/ 73754 w 370091"/>
              <a:gd name="connsiteY199" fmla="*/ 214162 h 428805"/>
              <a:gd name="connsiteX200" fmla="*/ 74957 w 370091"/>
              <a:gd name="connsiteY200" fmla="*/ 214162 h 428805"/>
              <a:gd name="connsiteX201" fmla="*/ 77483 w 370091"/>
              <a:gd name="connsiteY201" fmla="*/ 213079 h 428805"/>
              <a:gd name="connsiteX202" fmla="*/ 79529 w 370091"/>
              <a:gd name="connsiteY202" fmla="*/ 211996 h 428805"/>
              <a:gd name="connsiteX203" fmla="*/ 80552 w 370091"/>
              <a:gd name="connsiteY203" fmla="*/ 210252 h 428805"/>
              <a:gd name="connsiteX204" fmla="*/ 83439 w 370091"/>
              <a:gd name="connsiteY204" fmla="*/ 209530 h 428805"/>
              <a:gd name="connsiteX205" fmla="*/ 84763 w 370091"/>
              <a:gd name="connsiteY205" fmla="*/ 206402 h 428805"/>
              <a:gd name="connsiteX206" fmla="*/ 85184 w 370091"/>
              <a:gd name="connsiteY206" fmla="*/ 203033 h 428805"/>
              <a:gd name="connsiteX207" fmla="*/ 83981 w 370091"/>
              <a:gd name="connsiteY207" fmla="*/ 200987 h 428805"/>
              <a:gd name="connsiteX208" fmla="*/ 94809 w 370091"/>
              <a:gd name="connsiteY208" fmla="*/ 199784 h 428805"/>
              <a:gd name="connsiteX209" fmla="*/ 102750 w 370091"/>
              <a:gd name="connsiteY209" fmla="*/ 199062 h 428805"/>
              <a:gd name="connsiteX210" fmla="*/ 125189 w 370091"/>
              <a:gd name="connsiteY210" fmla="*/ 196415 h 428805"/>
              <a:gd name="connsiteX211" fmla="*/ 161404 w 370091"/>
              <a:gd name="connsiteY211" fmla="*/ 192144 h 428805"/>
              <a:gd name="connsiteX212" fmla="*/ 159479 w 370091"/>
              <a:gd name="connsiteY212" fmla="*/ 175721 h 428805"/>
              <a:gd name="connsiteX213" fmla="*/ 157313 w 370091"/>
              <a:gd name="connsiteY213" fmla="*/ 156771 h 428805"/>
              <a:gd name="connsiteX214" fmla="*/ 154245 w 370091"/>
              <a:gd name="connsiteY214" fmla="*/ 126632 h 428805"/>
              <a:gd name="connsiteX215" fmla="*/ 146424 w 370091"/>
              <a:gd name="connsiteY215" fmla="*/ 127535 h 428805"/>
              <a:gd name="connsiteX216" fmla="*/ 146003 w 370091"/>
              <a:gd name="connsiteY216" fmla="*/ 126392 h 428805"/>
              <a:gd name="connsiteX217" fmla="*/ 144319 w 370091"/>
              <a:gd name="connsiteY217" fmla="*/ 109848 h 428805"/>
              <a:gd name="connsiteX218" fmla="*/ 144379 w 370091"/>
              <a:gd name="connsiteY218" fmla="*/ 109487 h 428805"/>
              <a:gd name="connsiteX219" fmla="*/ 142815 w 370091"/>
              <a:gd name="connsiteY219" fmla="*/ 98659 h 428805"/>
              <a:gd name="connsiteX220" fmla="*/ 142274 w 370091"/>
              <a:gd name="connsiteY220" fmla="*/ 93545 h 428805"/>
              <a:gd name="connsiteX221" fmla="*/ 139988 w 370091"/>
              <a:gd name="connsiteY221" fmla="*/ 76701 h 428805"/>
              <a:gd name="connsiteX222" fmla="*/ 148048 w 370091"/>
              <a:gd name="connsiteY222" fmla="*/ 75438 h 428805"/>
              <a:gd name="connsiteX223" fmla="*/ 170608 w 370091"/>
              <a:gd name="connsiteY223" fmla="*/ 72671 h 428805"/>
              <a:gd name="connsiteX224" fmla="*/ 211214 w 370091"/>
              <a:gd name="connsiteY224" fmla="*/ 67256 h 428805"/>
              <a:gd name="connsiteX225" fmla="*/ 211214 w 370091"/>
              <a:gd name="connsiteY225" fmla="*/ 66414 h 428805"/>
              <a:gd name="connsiteX226" fmla="*/ 215726 w 370091"/>
              <a:gd name="connsiteY226" fmla="*/ 65813 h 428805"/>
              <a:gd name="connsiteX227" fmla="*/ 218734 w 370091"/>
              <a:gd name="connsiteY227" fmla="*/ 59917 h 428805"/>
              <a:gd name="connsiteX228" fmla="*/ 220238 w 370091"/>
              <a:gd name="connsiteY228" fmla="*/ 60098 h 428805"/>
              <a:gd name="connsiteX229" fmla="*/ 220419 w 370091"/>
              <a:gd name="connsiteY229" fmla="*/ 61301 h 428805"/>
              <a:gd name="connsiteX230" fmla="*/ 221622 w 370091"/>
              <a:gd name="connsiteY230" fmla="*/ 63045 h 428805"/>
              <a:gd name="connsiteX231" fmla="*/ 222163 w 370091"/>
              <a:gd name="connsiteY231" fmla="*/ 65572 h 428805"/>
              <a:gd name="connsiteX232" fmla="*/ 219516 w 370091"/>
              <a:gd name="connsiteY232" fmla="*/ 66775 h 428805"/>
              <a:gd name="connsiteX233" fmla="*/ 218253 w 370091"/>
              <a:gd name="connsiteY233" fmla="*/ 69182 h 428805"/>
              <a:gd name="connsiteX234" fmla="*/ 221020 w 370091"/>
              <a:gd name="connsiteY234" fmla="*/ 69302 h 428805"/>
              <a:gd name="connsiteX235" fmla="*/ 222825 w 370091"/>
              <a:gd name="connsiteY235" fmla="*/ 70204 h 428805"/>
              <a:gd name="connsiteX236" fmla="*/ 223607 w 370091"/>
              <a:gd name="connsiteY236" fmla="*/ 69482 h 428805"/>
              <a:gd name="connsiteX237" fmla="*/ 223427 w 370091"/>
              <a:gd name="connsiteY237" fmla="*/ 67617 h 428805"/>
              <a:gd name="connsiteX238" fmla="*/ 224028 w 370091"/>
              <a:gd name="connsiteY238" fmla="*/ 66715 h 428805"/>
              <a:gd name="connsiteX239" fmla="*/ 223787 w 370091"/>
              <a:gd name="connsiteY239" fmla="*/ 64730 h 428805"/>
              <a:gd name="connsiteX240" fmla="*/ 227096 w 370091"/>
              <a:gd name="connsiteY240" fmla="*/ 63647 h 428805"/>
              <a:gd name="connsiteX241" fmla="*/ 228179 w 370091"/>
              <a:gd name="connsiteY241" fmla="*/ 62805 h 428805"/>
              <a:gd name="connsiteX242" fmla="*/ 229262 w 370091"/>
              <a:gd name="connsiteY242" fmla="*/ 65392 h 428805"/>
              <a:gd name="connsiteX243" fmla="*/ 230646 w 370091"/>
              <a:gd name="connsiteY243" fmla="*/ 65271 h 428805"/>
              <a:gd name="connsiteX244" fmla="*/ 230465 w 370091"/>
              <a:gd name="connsiteY244" fmla="*/ 63888 h 428805"/>
              <a:gd name="connsiteX245" fmla="*/ 232510 w 370091"/>
              <a:gd name="connsiteY245" fmla="*/ 63587 h 428805"/>
              <a:gd name="connsiteX246" fmla="*/ 232691 w 370091"/>
              <a:gd name="connsiteY246" fmla="*/ 65091 h 428805"/>
              <a:gd name="connsiteX247" fmla="*/ 235338 w 370091"/>
              <a:gd name="connsiteY247" fmla="*/ 63587 h 428805"/>
              <a:gd name="connsiteX248" fmla="*/ 234736 w 370091"/>
              <a:gd name="connsiteY248" fmla="*/ 59556 h 428805"/>
              <a:gd name="connsiteX249" fmla="*/ 234134 w 370091"/>
              <a:gd name="connsiteY249" fmla="*/ 59556 h 428805"/>
              <a:gd name="connsiteX250" fmla="*/ 233834 w 370091"/>
              <a:gd name="connsiteY250" fmla="*/ 57872 h 428805"/>
              <a:gd name="connsiteX251" fmla="*/ 234255 w 370091"/>
              <a:gd name="connsiteY251" fmla="*/ 56669 h 428805"/>
              <a:gd name="connsiteX252" fmla="*/ 232992 w 370091"/>
              <a:gd name="connsiteY252" fmla="*/ 56187 h 428805"/>
              <a:gd name="connsiteX253" fmla="*/ 232811 w 370091"/>
              <a:gd name="connsiteY253" fmla="*/ 55165 h 428805"/>
              <a:gd name="connsiteX254" fmla="*/ 234917 w 370091"/>
              <a:gd name="connsiteY254" fmla="*/ 54864 h 428805"/>
              <a:gd name="connsiteX255" fmla="*/ 235097 w 370091"/>
              <a:gd name="connsiteY255" fmla="*/ 52037 h 428805"/>
              <a:gd name="connsiteX256" fmla="*/ 236361 w 370091"/>
              <a:gd name="connsiteY256" fmla="*/ 51134 h 428805"/>
              <a:gd name="connsiteX257" fmla="*/ 236180 w 370091"/>
              <a:gd name="connsiteY257" fmla="*/ 49089 h 428805"/>
              <a:gd name="connsiteX258" fmla="*/ 234436 w 370091"/>
              <a:gd name="connsiteY258" fmla="*/ 49329 h 428805"/>
              <a:gd name="connsiteX259" fmla="*/ 234075 w 370091"/>
              <a:gd name="connsiteY259" fmla="*/ 51074 h 428805"/>
              <a:gd name="connsiteX260" fmla="*/ 230946 w 370091"/>
              <a:gd name="connsiteY260" fmla="*/ 51194 h 428805"/>
              <a:gd name="connsiteX261" fmla="*/ 231307 w 370091"/>
              <a:gd name="connsiteY261" fmla="*/ 48788 h 428805"/>
              <a:gd name="connsiteX262" fmla="*/ 229984 w 370091"/>
              <a:gd name="connsiteY262" fmla="*/ 48487 h 428805"/>
              <a:gd name="connsiteX263" fmla="*/ 229623 w 370091"/>
              <a:gd name="connsiteY263" fmla="*/ 47164 h 428805"/>
              <a:gd name="connsiteX264" fmla="*/ 233052 w 370091"/>
              <a:gd name="connsiteY264" fmla="*/ 46682 h 428805"/>
              <a:gd name="connsiteX265" fmla="*/ 232932 w 370091"/>
              <a:gd name="connsiteY265" fmla="*/ 45299 h 428805"/>
              <a:gd name="connsiteX266" fmla="*/ 234736 w 370091"/>
              <a:gd name="connsiteY266" fmla="*/ 44697 h 428805"/>
              <a:gd name="connsiteX267" fmla="*/ 236240 w 370091"/>
              <a:gd name="connsiteY267" fmla="*/ 44878 h 428805"/>
              <a:gd name="connsiteX268" fmla="*/ 237624 w 370091"/>
              <a:gd name="connsiteY268" fmla="*/ 43614 h 428805"/>
              <a:gd name="connsiteX269" fmla="*/ 236902 w 370091"/>
              <a:gd name="connsiteY269" fmla="*/ 37298 h 428805"/>
              <a:gd name="connsiteX270" fmla="*/ 234796 w 370091"/>
              <a:gd name="connsiteY270" fmla="*/ 38020 h 428805"/>
              <a:gd name="connsiteX271" fmla="*/ 235157 w 370091"/>
              <a:gd name="connsiteY271" fmla="*/ 40847 h 428805"/>
              <a:gd name="connsiteX272" fmla="*/ 231428 w 370091"/>
              <a:gd name="connsiteY272" fmla="*/ 41328 h 428805"/>
              <a:gd name="connsiteX273" fmla="*/ 231187 w 370091"/>
              <a:gd name="connsiteY273" fmla="*/ 44336 h 428805"/>
              <a:gd name="connsiteX274" fmla="*/ 230044 w 370091"/>
              <a:gd name="connsiteY274" fmla="*/ 45178 h 428805"/>
              <a:gd name="connsiteX275" fmla="*/ 227517 w 370091"/>
              <a:gd name="connsiteY275" fmla="*/ 45359 h 428805"/>
              <a:gd name="connsiteX276" fmla="*/ 226916 w 370091"/>
              <a:gd name="connsiteY276" fmla="*/ 44998 h 428805"/>
              <a:gd name="connsiteX277" fmla="*/ 228480 w 370091"/>
              <a:gd name="connsiteY277" fmla="*/ 41750 h 428805"/>
              <a:gd name="connsiteX278" fmla="*/ 224389 w 370091"/>
              <a:gd name="connsiteY278" fmla="*/ 42351 h 428805"/>
              <a:gd name="connsiteX279" fmla="*/ 224690 w 370091"/>
              <a:gd name="connsiteY279" fmla="*/ 45118 h 428805"/>
              <a:gd name="connsiteX280" fmla="*/ 223607 w 370091"/>
              <a:gd name="connsiteY280" fmla="*/ 45239 h 428805"/>
              <a:gd name="connsiteX281" fmla="*/ 222584 w 370091"/>
              <a:gd name="connsiteY281" fmla="*/ 42592 h 428805"/>
              <a:gd name="connsiteX282" fmla="*/ 220358 w 370091"/>
              <a:gd name="connsiteY282" fmla="*/ 42953 h 428805"/>
              <a:gd name="connsiteX283" fmla="*/ 220479 w 370091"/>
              <a:gd name="connsiteY283" fmla="*/ 44156 h 428805"/>
              <a:gd name="connsiteX284" fmla="*/ 219757 w 370091"/>
              <a:gd name="connsiteY284" fmla="*/ 44818 h 428805"/>
              <a:gd name="connsiteX285" fmla="*/ 216568 w 370091"/>
              <a:gd name="connsiteY285" fmla="*/ 45178 h 428805"/>
              <a:gd name="connsiteX286" fmla="*/ 217170 w 370091"/>
              <a:gd name="connsiteY286" fmla="*/ 50352 h 428805"/>
              <a:gd name="connsiteX287" fmla="*/ 213200 w 370091"/>
              <a:gd name="connsiteY287" fmla="*/ 50833 h 428805"/>
              <a:gd name="connsiteX288" fmla="*/ 213380 w 370091"/>
              <a:gd name="connsiteY288" fmla="*/ 52518 h 428805"/>
              <a:gd name="connsiteX289" fmla="*/ 212778 w 370091"/>
              <a:gd name="connsiteY289" fmla="*/ 52879 h 428805"/>
              <a:gd name="connsiteX290" fmla="*/ 207425 w 370091"/>
              <a:gd name="connsiteY290" fmla="*/ 52999 h 428805"/>
              <a:gd name="connsiteX291" fmla="*/ 201589 w 370091"/>
              <a:gd name="connsiteY291" fmla="*/ 53721 h 428805"/>
              <a:gd name="connsiteX292" fmla="*/ 194551 w 370091"/>
              <a:gd name="connsiteY292" fmla="*/ 53962 h 428805"/>
              <a:gd name="connsiteX293" fmla="*/ 194370 w 370091"/>
              <a:gd name="connsiteY293" fmla="*/ 52879 h 428805"/>
              <a:gd name="connsiteX294" fmla="*/ 178308 w 370091"/>
              <a:gd name="connsiteY294" fmla="*/ 54984 h 428805"/>
              <a:gd name="connsiteX295" fmla="*/ 177225 w 370091"/>
              <a:gd name="connsiteY295" fmla="*/ 46743 h 428805"/>
              <a:gd name="connsiteX296" fmla="*/ 161163 w 370091"/>
              <a:gd name="connsiteY296" fmla="*/ 48848 h 428805"/>
              <a:gd name="connsiteX297" fmla="*/ 160080 w 370091"/>
              <a:gd name="connsiteY297" fmla="*/ 40667 h 428805"/>
              <a:gd name="connsiteX298" fmla="*/ 143236 w 370091"/>
              <a:gd name="connsiteY298" fmla="*/ 42712 h 428805"/>
              <a:gd name="connsiteX299" fmla="*/ 127775 w 370091"/>
              <a:gd name="connsiteY299" fmla="*/ 44938 h 428805"/>
              <a:gd name="connsiteX300" fmla="*/ 109127 w 370091"/>
              <a:gd name="connsiteY300" fmla="*/ 47164 h 428805"/>
              <a:gd name="connsiteX301" fmla="*/ 103712 w 370091"/>
              <a:gd name="connsiteY301" fmla="*/ 47765 h 428805"/>
              <a:gd name="connsiteX302" fmla="*/ 105998 w 370091"/>
              <a:gd name="connsiteY302" fmla="*/ 64369 h 428805"/>
              <a:gd name="connsiteX303" fmla="*/ 107983 w 370091"/>
              <a:gd name="connsiteY303" fmla="*/ 80792 h 428805"/>
              <a:gd name="connsiteX304" fmla="*/ 90297 w 370091"/>
              <a:gd name="connsiteY304" fmla="*/ 82777 h 428805"/>
              <a:gd name="connsiteX305" fmla="*/ 72671 w 370091"/>
              <a:gd name="connsiteY305" fmla="*/ 84762 h 428805"/>
              <a:gd name="connsiteX306" fmla="*/ 52999 w 370091"/>
              <a:gd name="connsiteY306" fmla="*/ 87590 h 428805"/>
              <a:gd name="connsiteX307" fmla="*/ 52879 w 370091"/>
              <a:gd name="connsiteY307" fmla="*/ 87590 h 428805"/>
              <a:gd name="connsiteX308" fmla="*/ 51315 w 370091"/>
              <a:gd name="connsiteY308" fmla="*/ 86387 h 428805"/>
              <a:gd name="connsiteX309" fmla="*/ 47284 w 370091"/>
              <a:gd name="connsiteY309" fmla="*/ 85966 h 428805"/>
              <a:gd name="connsiteX310" fmla="*/ 46081 w 370091"/>
              <a:gd name="connsiteY310" fmla="*/ 85123 h 428805"/>
              <a:gd name="connsiteX311" fmla="*/ 44517 w 370091"/>
              <a:gd name="connsiteY311" fmla="*/ 84402 h 428805"/>
              <a:gd name="connsiteX312" fmla="*/ 41689 w 370091"/>
              <a:gd name="connsiteY312" fmla="*/ 82356 h 428805"/>
              <a:gd name="connsiteX313" fmla="*/ 41268 w 370091"/>
              <a:gd name="connsiteY313" fmla="*/ 81273 h 428805"/>
              <a:gd name="connsiteX314" fmla="*/ 38983 w 370091"/>
              <a:gd name="connsiteY314" fmla="*/ 78747 h 428805"/>
              <a:gd name="connsiteX315" fmla="*/ 37659 w 370091"/>
              <a:gd name="connsiteY315" fmla="*/ 77604 h 428805"/>
              <a:gd name="connsiteX316" fmla="*/ 37298 w 370091"/>
              <a:gd name="connsiteY316" fmla="*/ 77122 h 428805"/>
              <a:gd name="connsiteX317" fmla="*/ 36877 w 370091"/>
              <a:gd name="connsiteY317" fmla="*/ 75739 h 428805"/>
              <a:gd name="connsiteX318" fmla="*/ 35975 w 370091"/>
              <a:gd name="connsiteY318" fmla="*/ 74054 h 428805"/>
              <a:gd name="connsiteX319" fmla="*/ 35373 w 370091"/>
              <a:gd name="connsiteY319" fmla="*/ 72430 h 428805"/>
              <a:gd name="connsiteX320" fmla="*/ 35794 w 370091"/>
              <a:gd name="connsiteY320" fmla="*/ 70866 h 428805"/>
              <a:gd name="connsiteX321" fmla="*/ 36516 w 370091"/>
              <a:gd name="connsiteY321" fmla="*/ 67377 h 428805"/>
              <a:gd name="connsiteX322" fmla="*/ 36035 w 370091"/>
              <a:gd name="connsiteY322" fmla="*/ 66113 h 428805"/>
              <a:gd name="connsiteX323" fmla="*/ 36516 w 370091"/>
              <a:gd name="connsiteY323" fmla="*/ 64188 h 428805"/>
              <a:gd name="connsiteX324" fmla="*/ 35734 w 370091"/>
              <a:gd name="connsiteY324" fmla="*/ 63226 h 428805"/>
              <a:gd name="connsiteX325" fmla="*/ 35132 w 370091"/>
              <a:gd name="connsiteY325" fmla="*/ 62865 h 428805"/>
              <a:gd name="connsiteX326" fmla="*/ 34350 w 370091"/>
              <a:gd name="connsiteY326" fmla="*/ 62263 h 428805"/>
              <a:gd name="connsiteX327" fmla="*/ 31944 w 370091"/>
              <a:gd name="connsiteY327" fmla="*/ 58654 h 428805"/>
              <a:gd name="connsiteX328" fmla="*/ 30861 w 370091"/>
              <a:gd name="connsiteY328" fmla="*/ 58173 h 428805"/>
              <a:gd name="connsiteX329" fmla="*/ 28996 w 370091"/>
              <a:gd name="connsiteY329" fmla="*/ 56488 h 428805"/>
              <a:gd name="connsiteX330" fmla="*/ 27974 w 370091"/>
              <a:gd name="connsiteY330" fmla="*/ 54864 h 428805"/>
              <a:gd name="connsiteX331" fmla="*/ 26770 w 370091"/>
              <a:gd name="connsiteY331" fmla="*/ 53901 h 428805"/>
              <a:gd name="connsiteX332" fmla="*/ 25086 w 370091"/>
              <a:gd name="connsiteY332" fmla="*/ 53540 h 428805"/>
              <a:gd name="connsiteX333" fmla="*/ 23522 w 370091"/>
              <a:gd name="connsiteY333" fmla="*/ 52157 h 428805"/>
              <a:gd name="connsiteX334" fmla="*/ 21537 w 370091"/>
              <a:gd name="connsiteY334" fmla="*/ 51194 h 428805"/>
              <a:gd name="connsiteX335" fmla="*/ 20935 w 370091"/>
              <a:gd name="connsiteY335" fmla="*/ 50954 h 428805"/>
              <a:gd name="connsiteX336" fmla="*/ 18348 w 370091"/>
              <a:gd name="connsiteY336" fmla="*/ 49991 h 428805"/>
              <a:gd name="connsiteX337" fmla="*/ 15521 w 370091"/>
              <a:gd name="connsiteY337" fmla="*/ 49029 h 428805"/>
              <a:gd name="connsiteX338" fmla="*/ 14679 w 370091"/>
              <a:gd name="connsiteY338" fmla="*/ 46502 h 428805"/>
              <a:gd name="connsiteX339" fmla="*/ 13656 w 370091"/>
              <a:gd name="connsiteY339" fmla="*/ 44818 h 428805"/>
              <a:gd name="connsiteX340" fmla="*/ 10046 w 370091"/>
              <a:gd name="connsiteY340" fmla="*/ 43614 h 428805"/>
              <a:gd name="connsiteX341" fmla="*/ 7700 w 370091"/>
              <a:gd name="connsiteY341" fmla="*/ 43073 h 428805"/>
              <a:gd name="connsiteX342" fmla="*/ 5053 w 370091"/>
              <a:gd name="connsiteY342" fmla="*/ 41870 h 428805"/>
              <a:gd name="connsiteX343" fmla="*/ 2587 w 370091"/>
              <a:gd name="connsiteY343" fmla="*/ 40306 h 428805"/>
              <a:gd name="connsiteX344" fmla="*/ 1083 w 370091"/>
              <a:gd name="connsiteY344" fmla="*/ 39223 h 428805"/>
              <a:gd name="connsiteX345" fmla="*/ 241 w 370091"/>
              <a:gd name="connsiteY345" fmla="*/ 37659 h 428805"/>
              <a:gd name="connsiteX346" fmla="*/ 0 w 370091"/>
              <a:gd name="connsiteY346" fmla="*/ 36215 h 428805"/>
              <a:gd name="connsiteX347" fmla="*/ 1203 w 370091"/>
              <a:gd name="connsiteY347" fmla="*/ 33388 h 428805"/>
              <a:gd name="connsiteX348" fmla="*/ 1504 w 370091"/>
              <a:gd name="connsiteY348" fmla="*/ 32786 h 428805"/>
              <a:gd name="connsiteX349" fmla="*/ 2046 w 370091"/>
              <a:gd name="connsiteY349" fmla="*/ 32786 h 428805"/>
              <a:gd name="connsiteX350" fmla="*/ 3249 w 370091"/>
              <a:gd name="connsiteY350" fmla="*/ 32666 h 428805"/>
              <a:gd name="connsiteX351" fmla="*/ 8843 w 370091"/>
              <a:gd name="connsiteY351" fmla="*/ 32064 h 428805"/>
              <a:gd name="connsiteX352" fmla="*/ 11671 w 370091"/>
              <a:gd name="connsiteY352" fmla="*/ 31884 h 428805"/>
              <a:gd name="connsiteX353" fmla="*/ 15100 w 370091"/>
              <a:gd name="connsiteY353" fmla="*/ 31462 h 428805"/>
              <a:gd name="connsiteX354" fmla="*/ 15521 w 370091"/>
              <a:gd name="connsiteY354" fmla="*/ 31342 h 428805"/>
              <a:gd name="connsiteX355" fmla="*/ 16423 w 370091"/>
              <a:gd name="connsiteY355" fmla="*/ 31342 h 428805"/>
              <a:gd name="connsiteX356" fmla="*/ 19070 w 370091"/>
              <a:gd name="connsiteY356" fmla="*/ 31102 h 428805"/>
              <a:gd name="connsiteX357" fmla="*/ 20694 w 370091"/>
              <a:gd name="connsiteY357" fmla="*/ 30921 h 428805"/>
              <a:gd name="connsiteX358" fmla="*/ 24063 w 370091"/>
              <a:gd name="connsiteY358" fmla="*/ 30500 h 428805"/>
              <a:gd name="connsiteX359" fmla="*/ 24665 w 370091"/>
              <a:gd name="connsiteY359" fmla="*/ 30500 h 428805"/>
              <a:gd name="connsiteX360" fmla="*/ 31403 w 370091"/>
              <a:gd name="connsiteY360" fmla="*/ 29778 h 428805"/>
              <a:gd name="connsiteX361" fmla="*/ 31403 w 370091"/>
              <a:gd name="connsiteY361" fmla="*/ 29898 h 428805"/>
              <a:gd name="connsiteX362" fmla="*/ 35613 w 370091"/>
              <a:gd name="connsiteY362" fmla="*/ 29357 h 428805"/>
              <a:gd name="connsiteX363" fmla="*/ 36336 w 370091"/>
              <a:gd name="connsiteY363" fmla="*/ 29357 h 428805"/>
              <a:gd name="connsiteX364" fmla="*/ 40185 w 370091"/>
              <a:gd name="connsiteY364" fmla="*/ 28876 h 428805"/>
              <a:gd name="connsiteX365" fmla="*/ 43675 w 370091"/>
              <a:gd name="connsiteY365" fmla="*/ 28455 h 428805"/>
              <a:gd name="connsiteX366" fmla="*/ 50713 w 370091"/>
              <a:gd name="connsiteY366" fmla="*/ 27672 h 428805"/>
              <a:gd name="connsiteX367" fmla="*/ 52578 w 370091"/>
              <a:gd name="connsiteY367" fmla="*/ 27432 h 428805"/>
              <a:gd name="connsiteX368" fmla="*/ 55345 w 370091"/>
              <a:gd name="connsiteY368" fmla="*/ 27191 h 428805"/>
              <a:gd name="connsiteX369" fmla="*/ 56609 w 370091"/>
              <a:gd name="connsiteY369" fmla="*/ 26951 h 428805"/>
              <a:gd name="connsiteX370" fmla="*/ 62323 w 370091"/>
              <a:gd name="connsiteY370" fmla="*/ 26289 h 428805"/>
              <a:gd name="connsiteX371" fmla="*/ 68520 w 370091"/>
              <a:gd name="connsiteY371" fmla="*/ 25567 h 428805"/>
              <a:gd name="connsiteX372" fmla="*/ 72972 w 370091"/>
              <a:gd name="connsiteY372" fmla="*/ 25026 h 428805"/>
              <a:gd name="connsiteX373" fmla="*/ 76340 w 370091"/>
              <a:gd name="connsiteY373" fmla="*/ 24665 h 428805"/>
              <a:gd name="connsiteX374" fmla="*/ 77423 w 370091"/>
              <a:gd name="connsiteY374" fmla="*/ 24544 h 428805"/>
              <a:gd name="connsiteX375" fmla="*/ 80732 w 370091"/>
              <a:gd name="connsiteY375" fmla="*/ 24123 h 428805"/>
              <a:gd name="connsiteX376" fmla="*/ 85845 w 370091"/>
              <a:gd name="connsiteY376" fmla="*/ 23702 h 428805"/>
              <a:gd name="connsiteX377" fmla="*/ 87710 w 370091"/>
              <a:gd name="connsiteY377" fmla="*/ 23642 h 428805"/>
              <a:gd name="connsiteX378" fmla="*/ 89094 w 370091"/>
              <a:gd name="connsiteY378" fmla="*/ 23462 h 428805"/>
              <a:gd name="connsiteX379" fmla="*/ 92162 w 370091"/>
              <a:gd name="connsiteY379" fmla="*/ 23161 h 428805"/>
              <a:gd name="connsiteX380" fmla="*/ 96614 w 370091"/>
              <a:gd name="connsiteY380" fmla="*/ 22920 h 428805"/>
              <a:gd name="connsiteX381" fmla="*/ 103712 w 370091"/>
              <a:gd name="connsiteY381" fmla="*/ 21958 h 428805"/>
              <a:gd name="connsiteX382" fmla="*/ 108525 w 370091"/>
              <a:gd name="connsiteY382" fmla="*/ 21536 h 428805"/>
              <a:gd name="connsiteX383" fmla="*/ 117549 w 370091"/>
              <a:gd name="connsiteY383" fmla="*/ 20514 h 428805"/>
              <a:gd name="connsiteX384" fmla="*/ 118752 w 370091"/>
              <a:gd name="connsiteY384" fmla="*/ 20454 h 428805"/>
              <a:gd name="connsiteX385" fmla="*/ 120557 w 370091"/>
              <a:gd name="connsiteY385" fmla="*/ 20093 h 428805"/>
              <a:gd name="connsiteX386" fmla="*/ 122602 w 370091"/>
              <a:gd name="connsiteY386" fmla="*/ 19912 h 428805"/>
              <a:gd name="connsiteX387" fmla="*/ 125850 w 370091"/>
              <a:gd name="connsiteY387" fmla="*/ 19551 h 428805"/>
              <a:gd name="connsiteX388" fmla="*/ 132468 w 370091"/>
              <a:gd name="connsiteY388" fmla="*/ 18829 h 428805"/>
              <a:gd name="connsiteX389" fmla="*/ 135897 w 370091"/>
              <a:gd name="connsiteY389" fmla="*/ 18408 h 428805"/>
              <a:gd name="connsiteX390" fmla="*/ 138484 w 370091"/>
              <a:gd name="connsiteY390" fmla="*/ 18228 h 428805"/>
              <a:gd name="connsiteX391" fmla="*/ 139506 w 370091"/>
              <a:gd name="connsiteY391" fmla="*/ 18107 h 428805"/>
              <a:gd name="connsiteX392" fmla="*/ 145522 w 370091"/>
              <a:gd name="connsiteY392" fmla="*/ 17506 h 428805"/>
              <a:gd name="connsiteX393" fmla="*/ 153463 w 370091"/>
              <a:gd name="connsiteY393" fmla="*/ 16904 h 428805"/>
              <a:gd name="connsiteX394" fmla="*/ 155147 w 370091"/>
              <a:gd name="connsiteY394" fmla="*/ 16784 h 428805"/>
              <a:gd name="connsiteX395" fmla="*/ 157614 w 370091"/>
              <a:gd name="connsiteY395" fmla="*/ 16483 h 428805"/>
              <a:gd name="connsiteX396" fmla="*/ 160321 w 370091"/>
              <a:gd name="connsiteY396" fmla="*/ 16243 h 428805"/>
              <a:gd name="connsiteX397" fmla="*/ 176984 w 370091"/>
              <a:gd name="connsiteY397" fmla="*/ 14498 h 428805"/>
              <a:gd name="connsiteX398" fmla="*/ 188174 w 370091"/>
              <a:gd name="connsiteY398" fmla="*/ 13355 h 428805"/>
              <a:gd name="connsiteX399" fmla="*/ 192084 w 370091"/>
              <a:gd name="connsiteY399" fmla="*/ 13054 h 428805"/>
              <a:gd name="connsiteX400" fmla="*/ 192205 w 370091"/>
              <a:gd name="connsiteY400" fmla="*/ 13054 h 428805"/>
              <a:gd name="connsiteX401" fmla="*/ 193769 w 370091"/>
              <a:gd name="connsiteY401" fmla="*/ 12934 h 428805"/>
              <a:gd name="connsiteX402" fmla="*/ 195573 w 370091"/>
              <a:gd name="connsiteY402" fmla="*/ 12693 h 428805"/>
              <a:gd name="connsiteX403" fmla="*/ 197378 w 370091"/>
              <a:gd name="connsiteY403" fmla="*/ 12393 h 428805"/>
              <a:gd name="connsiteX404" fmla="*/ 203093 w 370091"/>
              <a:gd name="connsiteY404" fmla="*/ 11791 h 428805"/>
              <a:gd name="connsiteX405" fmla="*/ 207364 w 370091"/>
              <a:gd name="connsiteY405" fmla="*/ 11430 h 428805"/>
              <a:gd name="connsiteX406" fmla="*/ 214764 w 370091"/>
              <a:gd name="connsiteY406" fmla="*/ 10528 h 428805"/>
              <a:gd name="connsiteX407" fmla="*/ 214764 w 370091"/>
              <a:gd name="connsiteY407" fmla="*/ 10648 h 428805"/>
              <a:gd name="connsiteX408" fmla="*/ 221020 w 370091"/>
              <a:gd name="connsiteY408" fmla="*/ 9986 h 428805"/>
              <a:gd name="connsiteX409" fmla="*/ 221261 w 370091"/>
              <a:gd name="connsiteY409" fmla="*/ 9806 h 428805"/>
              <a:gd name="connsiteX410" fmla="*/ 222344 w 370091"/>
              <a:gd name="connsiteY410" fmla="*/ 9806 h 428805"/>
              <a:gd name="connsiteX411" fmla="*/ 223306 w 370091"/>
              <a:gd name="connsiteY411" fmla="*/ 9685 h 428805"/>
              <a:gd name="connsiteX412" fmla="*/ 224690 w 370091"/>
              <a:gd name="connsiteY412" fmla="*/ 9505 h 428805"/>
              <a:gd name="connsiteX413" fmla="*/ 225592 w 370091"/>
              <a:gd name="connsiteY413" fmla="*/ 9324 h 428805"/>
              <a:gd name="connsiteX414" fmla="*/ 225713 w 370091"/>
              <a:gd name="connsiteY414" fmla="*/ 9324 h 428805"/>
              <a:gd name="connsiteX415" fmla="*/ 228360 w 370091"/>
              <a:gd name="connsiteY415" fmla="*/ 9024 h 428805"/>
              <a:gd name="connsiteX416" fmla="*/ 229322 w 370091"/>
              <a:gd name="connsiteY416" fmla="*/ 9024 h 428805"/>
              <a:gd name="connsiteX417" fmla="*/ 242978 w 370091"/>
              <a:gd name="connsiteY417" fmla="*/ 7580 h 428805"/>
              <a:gd name="connsiteX418" fmla="*/ 247129 w 370091"/>
              <a:gd name="connsiteY418" fmla="*/ 7159 h 428805"/>
              <a:gd name="connsiteX419" fmla="*/ 249054 w 370091"/>
              <a:gd name="connsiteY419" fmla="*/ 7099 h 428805"/>
              <a:gd name="connsiteX420" fmla="*/ 259281 w 370091"/>
              <a:gd name="connsiteY420" fmla="*/ 6016 h 428805"/>
              <a:gd name="connsiteX421" fmla="*/ 260785 w 370091"/>
              <a:gd name="connsiteY421" fmla="*/ 5715 h 428805"/>
              <a:gd name="connsiteX422" fmla="*/ 268003 w 370091"/>
              <a:gd name="connsiteY422" fmla="*/ 4512 h 428805"/>
              <a:gd name="connsiteX423" fmla="*/ 272816 w 370091"/>
              <a:gd name="connsiteY423" fmla="*/ 3850 h 428805"/>
              <a:gd name="connsiteX424" fmla="*/ 275102 w 370091"/>
              <a:gd name="connsiteY424" fmla="*/ 3429 h 428805"/>
              <a:gd name="connsiteX425" fmla="*/ 278170 w 370091"/>
              <a:gd name="connsiteY425" fmla="*/ 2948 h 428805"/>
              <a:gd name="connsiteX426" fmla="*/ 283584 w 370091"/>
              <a:gd name="connsiteY426" fmla="*/ 2286 h 428805"/>
              <a:gd name="connsiteX427" fmla="*/ 290382 w 370091"/>
              <a:gd name="connsiteY427" fmla="*/ 1323 h 428805"/>
              <a:gd name="connsiteX428" fmla="*/ 293691 w 370091"/>
              <a:gd name="connsiteY428" fmla="*/ 1023 h 428805"/>
              <a:gd name="connsiteX429" fmla="*/ 295074 w 370091"/>
              <a:gd name="connsiteY429" fmla="*/ 842 h 428805"/>
              <a:gd name="connsiteX430" fmla="*/ 297240 w 370091"/>
              <a:gd name="connsiteY430" fmla="*/ 481 h 428805"/>
              <a:gd name="connsiteX431" fmla="*/ 301211 w 370091"/>
              <a:gd name="connsiteY431" fmla="*/ 0 h 428805"/>
              <a:gd name="connsiteX432" fmla="*/ 304098 w 370091"/>
              <a:gd name="connsiteY432" fmla="*/ 23522 h 428805"/>
              <a:gd name="connsiteX433" fmla="*/ 304279 w 370091"/>
              <a:gd name="connsiteY433" fmla="*/ 24605 h 428805"/>
              <a:gd name="connsiteX434" fmla="*/ 302895 w 370091"/>
              <a:gd name="connsiteY434" fmla="*/ 24605 h 428805"/>
              <a:gd name="connsiteX435" fmla="*/ 302053 w 370091"/>
              <a:gd name="connsiteY435" fmla="*/ 25206 h 428805"/>
              <a:gd name="connsiteX436" fmla="*/ 300248 w 370091"/>
              <a:gd name="connsiteY436" fmla="*/ 24845 h 428805"/>
              <a:gd name="connsiteX437" fmla="*/ 298203 w 370091"/>
              <a:gd name="connsiteY437" fmla="*/ 25326 h 428805"/>
              <a:gd name="connsiteX438" fmla="*/ 299045 w 370091"/>
              <a:gd name="connsiteY438" fmla="*/ 26229 h 428805"/>
              <a:gd name="connsiteX439" fmla="*/ 299827 w 370091"/>
              <a:gd name="connsiteY439" fmla="*/ 32365 h 428805"/>
              <a:gd name="connsiteX440" fmla="*/ 256935 w 370091"/>
              <a:gd name="connsiteY440" fmla="*/ 37779 h 428805"/>
              <a:gd name="connsiteX441" fmla="*/ 257416 w 370091"/>
              <a:gd name="connsiteY441" fmla="*/ 41810 h 428805"/>
              <a:gd name="connsiteX442" fmla="*/ 254047 w 370091"/>
              <a:gd name="connsiteY442" fmla="*/ 42411 h 428805"/>
              <a:gd name="connsiteX443" fmla="*/ 254408 w 370091"/>
              <a:gd name="connsiteY443" fmla="*/ 45118 h 428805"/>
              <a:gd name="connsiteX444" fmla="*/ 251580 w 370091"/>
              <a:gd name="connsiteY444" fmla="*/ 45479 h 428805"/>
              <a:gd name="connsiteX445" fmla="*/ 252603 w 370091"/>
              <a:gd name="connsiteY445" fmla="*/ 47284 h 428805"/>
              <a:gd name="connsiteX446" fmla="*/ 251520 w 370091"/>
              <a:gd name="connsiteY446" fmla="*/ 47464 h 428805"/>
              <a:gd name="connsiteX447" fmla="*/ 251520 w 370091"/>
              <a:gd name="connsiteY447" fmla="*/ 48487 h 428805"/>
              <a:gd name="connsiteX448" fmla="*/ 250016 w 370091"/>
              <a:gd name="connsiteY448" fmla="*/ 48607 h 428805"/>
              <a:gd name="connsiteX449" fmla="*/ 249475 w 370091"/>
              <a:gd name="connsiteY449" fmla="*/ 49931 h 428805"/>
              <a:gd name="connsiteX450" fmla="*/ 252784 w 370091"/>
              <a:gd name="connsiteY450" fmla="*/ 49931 h 428805"/>
              <a:gd name="connsiteX451" fmla="*/ 253145 w 370091"/>
              <a:gd name="connsiteY451" fmla="*/ 51736 h 428805"/>
              <a:gd name="connsiteX452" fmla="*/ 255551 w 370091"/>
              <a:gd name="connsiteY452" fmla="*/ 71467 h 428805"/>
              <a:gd name="connsiteX453" fmla="*/ 260965 w 370091"/>
              <a:gd name="connsiteY453" fmla="*/ 70806 h 428805"/>
              <a:gd name="connsiteX454" fmla="*/ 263131 w 370091"/>
              <a:gd name="connsiteY454" fmla="*/ 87289 h 428805"/>
              <a:gd name="connsiteX455" fmla="*/ 277869 w 370091"/>
              <a:gd name="connsiteY455" fmla="*/ 85424 h 428805"/>
              <a:gd name="connsiteX456" fmla="*/ 279434 w 370091"/>
              <a:gd name="connsiteY456" fmla="*/ 96854 h 428805"/>
              <a:gd name="connsiteX457" fmla="*/ 279133 w 370091"/>
              <a:gd name="connsiteY457" fmla="*/ 98779 h 428805"/>
              <a:gd name="connsiteX458" fmla="*/ 279614 w 370091"/>
              <a:gd name="connsiteY458" fmla="*/ 98960 h 428805"/>
              <a:gd name="connsiteX459" fmla="*/ 280035 w 370091"/>
              <a:gd name="connsiteY459" fmla="*/ 101667 h 428805"/>
              <a:gd name="connsiteX460" fmla="*/ 248452 w 370091"/>
              <a:gd name="connsiteY460" fmla="*/ 105878 h 428805"/>
              <a:gd name="connsiteX461" fmla="*/ 250678 w 370091"/>
              <a:gd name="connsiteY461" fmla="*/ 122361 h 428805"/>
              <a:gd name="connsiteX462" fmla="*/ 254709 w 370091"/>
              <a:gd name="connsiteY462" fmla="*/ 155268 h 428805"/>
              <a:gd name="connsiteX463" fmla="*/ 254889 w 370091"/>
              <a:gd name="connsiteY463" fmla="*/ 155508 h 428805"/>
              <a:gd name="connsiteX464" fmla="*/ 257175 w 370091"/>
              <a:gd name="connsiteY464" fmla="*/ 172172 h 428805"/>
              <a:gd name="connsiteX465" fmla="*/ 241534 w 370091"/>
              <a:gd name="connsiteY465" fmla="*/ 174398 h 428805"/>
              <a:gd name="connsiteX466" fmla="*/ 225291 w 370091"/>
              <a:gd name="connsiteY466" fmla="*/ 176022 h 428805"/>
              <a:gd name="connsiteX467" fmla="*/ 226374 w 370091"/>
              <a:gd name="connsiteY467" fmla="*/ 184444 h 428805"/>
              <a:gd name="connsiteX468" fmla="*/ 228420 w 370091"/>
              <a:gd name="connsiteY468" fmla="*/ 201168 h 428805"/>
              <a:gd name="connsiteX469" fmla="*/ 214824 w 370091"/>
              <a:gd name="connsiteY469" fmla="*/ 202973 h 428805"/>
              <a:gd name="connsiteX470" fmla="*/ 203635 w 370091"/>
              <a:gd name="connsiteY470" fmla="*/ 204296 h 428805"/>
              <a:gd name="connsiteX471" fmla="*/ 196777 w 370091"/>
              <a:gd name="connsiteY471" fmla="*/ 205259 h 428805"/>
              <a:gd name="connsiteX472" fmla="*/ 198762 w 370091"/>
              <a:gd name="connsiteY472" fmla="*/ 221742 h 428805"/>
              <a:gd name="connsiteX473" fmla="*/ 200085 w 370091"/>
              <a:gd name="connsiteY473" fmla="*/ 232029 h 428805"/>
              <a:gd name="connsiteX474" fmla="*/ 201950 w 370091"/>
              <a:gd name="connsiteY474" fmla="*/ 248873 h 428805"/>
              <a:gd name="connsiteX475" fmla="*/ 204717 w 370091"/>
              <a:gd name="connsiteY475" fmla="*/ 248211 h 428805"/>
              <a:gd name="connsiteX476" fmla="*/ 208327 w 370091"/>
              <a:gd name="connsiteY476" fmla="*/ 248693 h 428805"/>
              <a:gd name="connsiteX477" fmla="*/ 209650 w 370091"/>
              <a:gd name="connsiteY477" fmla="*/ 250377 h 428805"/>
              <a:gd name="connsiteX478" fmla="*/ 209049 w 370091"/>
              <a:gd name="connsiteY478" fmla="*/ 251279 h 428805"/>
              <a:gd name="connsiteX479" fmla="*/ 211455 w 370091"/>
              <a:gd name="connsiteY479" fmla="*/ 253265 h 428805"/>
              <a:gd name="connsiteX480" fmla="*/ 211635 w 370091"/>
              <a:gd name="connsiteY480" fmla="*/ 254709 h 428805"/>
              <a:gd name="connsiteX481" fmla="*/ 212959 w 370091"/>
              <a:gd name="connsiteY481" fmla="*/ 254528 h 428805"/>
              <a:gd name="connsiteX482" fmla="*/ 213380 w 370091"/>
              <a:gd name="connsiteY482" fmla="*/ 256272 h 428805"/>
              <a:gd name="connsiteX483" fmla="*/ 215125 w 370091"/>
              <a:gd name="connsiteY483" fmla="*/ 258498 h 428805"/>
              <a:gd name="connsiteX484" fmla="*/ 215486 w 370091"/>
              <a:gd name="connsiteY484" fmla="*/ 261326 h 428805"/>
              <a:gd name="connsiteX485" fmla="*/ 219456 w 370091"/>
              <a:gd name="connsiteY485" fmla="*/ 260724 h 428805"/>
              <a:gd name="connsiteX486" fmla="*/ 235939 w 370091"/>
              <a:gd name="connsiteY486" fmla="*/ 258559 h 428805"/>
              <a:gd name="connsiteX487" fmla="*/ 235338 w 370091"/>
              <a:gd name="connsiteY487" fmla="*/ 253024 h 428805"/>
              <a:gd name="connsiteX488" fmla="*/ 250016 w 370091"/>
              <a:gd name="connsiteY488" fmla="*/ 251219 h 428805"/>
              <a:gd name="connsiteX489" fmla="*/ 251159 w 370091"/>
              <a:gd name="connsiteY489" fmla="*/ 250197 h 428805"/>
              <a:gd name="connsiteX490" fmla="*/ 249956 w 370091"/>
              <a:gd name="connsiteY490" fmla="*/ 240030 h 428805"/>
              <a:gd name="connsiteX491" fmla="*/ 251941 w 370091"/>
              <a:gd name="connsiteY491" fmla="*/ 240030 h 428805"/>
              <a:gd name="connsiteX492" fmla="*/ 252543 w 370091"/>
              <a:gd name="connsiteY492" fmla="*/ 239188 h 428805"/>
              <a:gd name="connsiteX493" fmla="*/ 253746 w 370091"/>
              <a:gd name="connsiteY493" fmla="*/ 239308 h 428805"/>
              <a:gd name="connsiteX494" fmla="*/ 255250 w 370091"/>
              <a:gd name="connsiteY494" fmla="*/ 238466 h 428805"/>
              <a:gd name="connsiteX495" fmla="*/ 255370 w 370091"/>
              <a:gd name="connsiteY495" fmla="*/ 239368 h 428805"/>
              <a:gd name="connsiteX496" fmla="*/ 266199 w 370091"/>
              <a:gd name="connsiteY496" fmla="*/ 238045 h 428805"/>
              <a:gd name="connsiteX497" fmla="*/ 266740 w 370091"/>
              <a:gd name="connsiteY497" fmla="*/ 242196 h 428805"/>
              <a:gd name="connsiteX498" fmla="*/ 269447 w 370091"/>
              <a:gd name="connsiteY498" fmla="*/ 241835 h 428805"/>
              <a:gd name="connsiteX499" fmla="*/ 268846 w 370091"/>
              <a:gd name="connsiteY499" fmla="*/ 237624 h 428805"/>
              <a:gd name="connsiteX500" fmla="*/ 282441 w 370091"/>
              <a:gd name="connsiteY500" fmla="*/ 235699 h 428805"/>
              <a:gd name="connsiteX501" fmla="*/ 281298 w 370091"/>
              <a:gd name="connsiteY501" fmla="*/ 226795 h 428805"/>
              <a:gd name="connsiteX502" fmla="*/ 282020 w 370091"/>
              <a:gd name="connsiteY502" fmla="*/ 226615 h 428805"/>
              <a:gd name="connsiteX503" fmla="*/ 281780 w 370091"/>
              <a:gd name="connsiteY503" fmla="*/ 224569 h 428805"/>
              <a:gd name="connsiteX504" fmla="*/ 285630 w 370091"/>
              <a:gd name="connsiteY504" fmla="*/ 224630 h 428805"/>
              <a:gd name="connsiteX505" fmla="*/ 289119 w 370091"/>
              <a:gd name="connsiteY505" fmla="*/ 225592 h 428805"/>
              <a:gd name="connsiteX506" fmla="*/ 292608 w 370091"/>
              <a:gd name="connsiteY506" fmla="*/ 224990 h 428805"/>
              <a:gd name="connsiteX507" fmla="*/ 296939 w 370091"/>
              <a:gd name="connsiteY507" fmla="*/ 225953 h 428805"/>
              <a:gd name="connsiteX508" fmla="*/ 298624 w 370091"/>
              <a:gd name="connsiteY508" fmla="*/ 225953 h 428805"/>
              <a:gd name="connsiteX509" fmla="*/ 302233 w 370091"/>
              <a:gd name="connsiteY509" fmla="*/ 227277 h 428805"/>
              <a:gd name="connsiteX510" fmla="*/ 304579 w 370091"/>
              <a:gd name="connsiteY510" fmla="*/ 226675 h 428805"/>
              <a:gd name="connsiteX511" fmla="*/ 306324 w 370091"/>
              <a:gd name="connsiteY511" fmla="*/ 227036 h 428805"/>
              <a:gd name="connsiteX512" fmla="*/ 308189 w 370091"/>
              <a:gd name="connsiteY512" fmla="*/ 228600 h 428805"/>
              <a:gd name="connsiteX513" fmla="*/ 311798 w 370091"/>
              <a:gd name="connsiteY513" fmla="*/ 228600 h 428805"/>
              <a:gd name="connsiteX514" fmla="*/ 313724 w 370091"/>
              <a:gd name="connsiteY514" fmla="*/ 227517 h 428805"/>
              <a:gd name="connsiteX515" fmla="*/ 311618 w 370091"/>
              <a:gd name="connsiteY515" fmla="*/ 215004 h 428805"/>
              <a:gd name="connsiteX516" fmla="*/ 309091 w 370091"/>
              <a:gd name="connsiteY516" fmla="*/ 198461 h 428805"/>
              <a:gd name="connsiteX517" fmla="*/ 325094 w 370091"/>
              <a:gd name="connsiteY517" fmla="*/ 196295 h 428805"/>
              <a:gd name="connsiteX518" fmla="*/ 335922 w 370091"/>
              <a:gd name="connsiteY518" fmla="*/ 194611 h 428805"/>
              <a:gd name="connsiteX519" fmla="*/ 347232 w 370091"/>
              <a:gd name="connsiteY519" fmla="*/ 192806 h 428805"/>
              <a:gd name="connsiteX520" fmla="*/ 357037 w 370091"/>
              <a:gd name="connsiteY520" fmla="*/ 191182 h 42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</a:cxnLst>
            <a:rect l="l" t="t" r="r" b="b"/>
            <a:pathLst>
              <a:path w="370091" h="428805">
                <a:moveTo>
                  <a:pt x="357097" y="191182"/>
                </a:moveTo>
                <a:lnTo>
                  <a:pt x="359804" y="208988"/>
                </a:lnTo>
                <a:lnTo>
                  <a:pt x="362211" y="224810"/>
                </a:lnTo>
                <a:lnTo>
                  <a:pt x="364737" y="240451"/>
                </a:lnTo>
                <a:lnTo>
                  <a:pt x="367264" y="256934"/>
                </a:lnTo>
                <a:lnTo>
                  <a:pt x="361068" y="257837"/>
                </a:lnTo>
                <a:lnTo>
                  <a:pt x="335140" y="262228"/>
                </a:lnTo>
                <a:lnTo>
                  <a:pt x="329725" y="262950"/>
                </a:lnTo>
                <a:lnTo>
                  <a:pt x="319198" y="264394"/>
                </a:lnTo>
                <a:lnTo>
                  <a:pt x="321424" y="283945"/>
                </a:lnTo>
                <a:lnTo>
                  <a:pt x="322928" y="295255"/>
                </a:lnTo>
                <a:lnTo>
                  <a:pt x="320401" y="297360"/>
                </a:lnTo>
                <a:lnTo>
                  <a:pt x="322867" y="297060"/>
                </a:lnTo>
                <a:lnTo>
                  <a:pt x="322506" y="297782"/>
                </a:lnTo>
                <a:lnTo>
                  <a:pt x="320582" y="298082"/>
                </a:lnTo>
                <a:lnTo>
                  <a:pt x="320882" y="300850"/>
                </a:lnTo>
                <a:lnTo>
                  <a:pt x="319138" y="304098"/>
                </a:lnTo>
                <a:lnTo>
                  <a:pt x="317213" y="306204"/>
                </a:lnTo>
                <a:lnTo>
                  <a:pt x="314205" y="305422"/>
                </a:lnTo>
                <a:lnTo>
                  <a:pt x="312400" y="304098"/>
                </a:lnTo>
                <a:lnTo>
                  <a:pt x="312039" y="306023"/>
                </a:lnTo>
                <a:lnTo>
                  <a:pt x="312641" y="310355"/>
                </a:lnTo>
                <a:lnTo>
                  <a:pt x="316972" y="309753"/>
                </a:lnTo>
                <a:lnTo>
                  <a:pt x="316852" y="311137"/>
                </a:lnTo>
                <a:lnTo>
                  <a:pt x="317333" y="315348"/>
                </a:lnTo>
                <a:lnTo>
                  <a:pt x="320100" y="314926"/>
                </a:lnTo>
                <a:lnTo>
                  <a:pt x="319859" y="313543"/>
                </a:lnTo>
                <a:lnTo>
                  <a:pt x="324973" y="312881"/>
                </a:lnTo>
                <a:lnTo>
                  <a:pt x="325394" y="313242"/>
                </a:lnTo>
                <a:lnTo>
                  <a:pt x="327800" y="330688"/>
                </a:lnTo>
                <a:lnTo>
                  <a:pt x="330086" y="347111"/>
                </a:lnTo>
                <a:lnTo>
                  <a:pt x="331109" y="347111"/>
                </a:lnTo>
                <a:lnTo>
                  <a:pt x="332493" y="357217"/>
                </a:lnTo>
                <a:lnTo>
                  <a:pt x="348736" y="355052"/>
                </a:lnTo>
                <a:lnTo>
                  <a:pt x="350961" y="371535"/>
                </a:lnTo>
                <a:lnTo>
                  <a:pt x="363474" y="369971"/>
                </a:lnTo>
                <a:lnTo>
                  <a:pt x="364978" y="382243"/>
                </a:lnTo>
                <a:lnTo>
                  <a:pt x="368467" y="381702"/>
                </a:lnTo>
                <a:lnTo>
                  <a:pt x="370092" y="394335"/>
                </a:lnTo>
                <a:lnTo>
                  <a:pt x="354029" y="396320"/>
                </a:lnTo>
                <a:lnTo>
                  <a:pt x="356135" y="413044"/>
                </a:lnTo>
                <a:lnTo>
                  <a:pt x="356857" y="418518"/>
                </a:lnTo>
                <a:lnTo>
                  <a:pt x="353969" y="419120"/>
                </a:lnTo>
                <a:lnTo>
                  <a:pt x="294292" y="426339"/>
                </a:lnTo>
                <a:lnTo>
                  <a:pt x="283284" y="427662"/>
                </a:lnTo>
                <a:lnTo>
                  <a:pt x="275102" y="428805"/>
                </a:lnTo>
                <a:lnTo>
                  <a:pt x="274079" y="421226"/>
                </a:lnTo>
                <a:lnTo>
                  <a:pt x="272154" y="409194"/>
                </a:lnTo>
                <a:lnTo>
                  <a:pt x="271974" y="406487"/>
                </a:lnTo>
                <a:lnTo>
                  <a:pt x="270410" y="396140"/>
                </a:lnTo>
                <a:lnTo>
                  <a:pt x="270650" y="395418"/>
                </a:lnTo>
                <a:lnTo>
                  <a:pt x="274861" y="394816"/>
                </a:lnTo>
                <a:lnTo>
                  <a:pt x="275283" y="396380"/>
                </a:lnTo>
                <a:lnTo>
                  <a:pt x="281298" y="395538"/>
                </a:lnTo>
                <a:lnTo>
                  <a:pt x="281178" y="393733"/>
                </a:lnTo>
                <a:lnTo>
                  <a:pt x="282261" y="392530"/>
                </a:lnTo>
                <a:lnTo>
                  <a:pt x="282381" y="391086"/>
                </a:lnTo>
                <a:lnTo>
                  <a:pt x="283765" y="391086"/>
                </a:lnTo>
                <a:lnTo>
                  <a:pt x="283584" y="389582"/>
                </a:lnTo>
                <a:lnTo>
                  <a:pt x="286231" y="389161"/>
                </a:lnTo>
                <a:lnTo>
                  <a:pt x="286532" y="390545"/>
                </a:lnTo>
                <a:lnTo>
                  <a:pt x="289420" y="390124"/>
                </a:lnTo>
                <a:lnTo>
                  <a:pt x="289119" y="387477"/>
                </a:lnTo>
                <a:lnTo>
                  <a:pt x="284667" y="388018"/>
                </a:lnTo>
                <a:lnTo>
                  <a:pt x="284427" y="385853"/>
                </a:lnTo>
                <a:lnTo>
                  <a:pt x="282983" y="386214"/>
                </a:lnTo>
                <a:lnTo>
                  <a:pt x="281539" y="385131"/>
                </a:lnTo>
                <a:lnTo>
                  <a:pt x="281479" y="384228"/>
                </a:lnTo>
                <a:lnTo>
                  <a:pt x="282983" y="383988"/>
                </a:lnTo>
                <a:lnTo>
                  <a:pt x="282201" y="379416"/>
                </a:lnTo>
                <a:lnTo>
                  <a:pt x="279855" y="381822"/>
                </a:lnTo>
                <a:lnTo>
                  <a:pt x="279434" y="380138"/>
                </a:lnTo>
                <a:lnTo>
                  <a:pt x="274019" y="381040"/>
                </a:lnTo>
                <a:lnTo>
                  <a:pt x="274380" y="383747"/>
                </a:lnTo>
                <a:lnTo>
                  <a:pt x="273057" y="383928"/>
                </a:lnTo>
                <a:lnTo>
                  <a:pt x="273478" y="386635"/>
                </a:lnTo>
                <a:lnTo>
                  <a:pt x="269447" y="387236"/>
                </a:lnTo>
                <a:lnTo>
                  <a:pt x="269387" y="388560"/>
                </a:lnTo>
                <a:lnTo>
                  <a:pt x="268425" y="388680"/>
                </a:lnTo>
                <a:lnTo>
                  <a:pt x="268605" y="390184"/>
                </a:lnTo>
                <a:lnTo>
                  <a:pt x="265898" y="390485"/>
                </a:lnTo>
                <a:lnTo>
                  <a:pt x="265597" y="391929"/>
                </a:lnTo>
                <a:lnTo>
                  <a:pt x="261807" y="392410"/>
                </a:lnTo>
                <a:lnTo>
                  <a:pt x="262048" y="394094"/>
                </a:lnTo>
                <a:lnTo>
                  <a:pt x="258017" y="394335"/>
                </a:lnTo>
                <a:lnTo>
                  <a:pt x="258078" y="395658"/>
                </a:lnTo>
                <a:lnTo>
                  <a:pt x="254288" y="396140"/>
                </a:lnTo>
                <a:lnTo>
                  <a:pt x="253084" y="396801"/>
                </a:lnTo>
                <a:lnTo>
                  <a:pt x="253265" y="397764"/>
                </a:lnTo>
                <a:lnTo>
                  <a:pt x="245023" y="398847"/>
                </a:lnTo>
                <a:lnTo>
                  <a:pt x="245444" y="401674"/>
                </a:lnTo>
                <a:lnTo>
                  <a:pt x="246467" y="403539"/>
                </a:lnTo>
                <a:lnTo>
                  <a:pt x="245805" y="403960"/>
                </a:lnTo>
                <a:lnTo>
                  <a:pt x="245986" y="405765"/>
                </a:lnTo>
                <a:lnTo>
                  <a:pt x="245143" y="404562"/>
                </a:lnTo>
                <a:lnTo>
                  <a:pt x="232871" y="406126"/>
                </a:lnTo>
                <a:lnTo>
                  <a:pt x="232510" y="407630"/>
                </a:lnTo>
                <a:lnTo>
                  <a:pt x="227096" y="408412"/>
                </a:lnTo>
                <a:lnTo>
                  <a:pt x="226916" y="407028"/>
                </a:lnTo>
                <a:lnTo>
                  <a:pt x="220058" y="407991"/>
                </a:lnTo>
                <a:lnTo>
                  <a:pt x="220178" y="409314"/>
                </a:lnTo>
                <a:lnTo>
                  <a:pt x="216990" y="410096"/>
                </a:lnTo>
                <a:lnTo>
                  <a:pt x="215064" y="409134"/>
                </a:lnTo>
                <a:lnTo>
                  <a:pt x="212778" y="410096"/>
                </a:lnTo>
                <a:lnTo>
                  <a:pt x="209831" y="405765"/>
                </a:lnTo>
                <a:lnTo>
                  <a:pt x="208868" y="402276"/>
                </a:lnTo>
                <a:lnTo>
                  <a:pt x="208567" y="398486"/>
                </a:lnTo>
                <a:lnTo>
                  <a:pt x="205559" y="398967"/>
                </a:lnTo>
                <a:lnTo>
                  <a:pt x="184083" y="401734"/>
                </a:lnTo>
                <a:lnTo>
                  <a:pt x="182278" y="387898"/>
                </a:lnTo>
                <a:lnTo>
                  <a:pt x="181256" y="388078"/>
                </a:lnTo>
                <a:lnTo>
                  <a:pt x="181135" y="386274"/>
                </a:lnTo>
                <a:lnTo>
                  <a:pt x="179451" y="386454"/>
                </a:lnTo>
                <a:lnTo>
                  <a:pt x="180474" y="384830"/>
                </a:lnTo>
                <a:lnTo>
                  <a:pt x="180594" y="383326"/>
                </a:lnTo>
                <a:lnTo>
                  <a:pt x="179572" y="381281"/>
                </a:lnTo>
                <a:lnTo>
                  <a:pt x="179331" y="378874"/>
                </a:lnTo>
                <a:lnTo>
                  <a:pt x="184143" y="371475"/>
                </a:lnTo>
                <a:lnTo>
                  <a:pt x="185166" y="368888"/>
                </a:lnTo>
                <a:lnTo>
                  <a:pt x="184203" y="367685"/>
                </a:lnTo>
                <a:lnTo>
                  <a:pt x="184083" y="366301"/>
                </a:lnTo>
                <a:lnTo>
                  <a:pt x="186911" y="362090"/>
                </a:lnTo>
                <a:lnTo>
                  <a:pt x="191723" y="358060"/>
                </a:lnTo>
                <a:lnTo>
                  <a:pt x="192626" y="354571"/>
                </a:lnTo>
                <a:lnTo>
                  <a:pt x="191663" y="351142"/>
                </a:lnTo>
                <a:lnTo>
                  <a:pt x="190580" y="349217"/>
                </a:lnTo>
                <a:lnTo>
                  <a:pt x="190400" y="347111"/>
                </a:lnTo>
                <a:lnTo>
                  <a:pt x="189257" y="347953"/>
                </a:lnTo>
                <a:lnTo>
                  <a:pt x="187993" y="347352"/>
                </a:lnTo>
                <a:lnTo>
                  <a:pt x="188776" y="349758"/>
                </a:lnTo>
                <a:lnTo>
                  <a:pt x="186489" y="349156"/>
                </a:lnTo>
                <a:lnTo>
                  <a:pt x="185948" y="348194"/>
                </a:lnTo>
                <a:lnTo>
                  <a:pt x="184324" y="347412"/>
                </a:lnTo>
                <a:lnTo>
                  <a:pt x="183482" y="345547"/>
                </a:lnTo>
                <a:lnTo>
                  <a:pt x="181677" y="346028"/>
                </a:lnTo>
                <a:lnTo>
                  <a:pt x="181677" y="344464"/>
                </a:lnTo>
                <a:lnTo>
                  <a:pt x="179391" y="345306"/>
                </a:lnTo>
                <a:lnTo>
                  <a:pt x="179511" y="346509"/>
                </a:lnTo>
                <a:lnTo>
                  <a:pt x="180474" y="346630"/>
                </a:lnTo>
                <a:lnTo>
                  <a:pt x="179391" y="348434"/>
                </a:lnTo>
                <a:lnTo>
                  <a:pt x="178669" y="348615"/>
                </a:lnTo>
                <a:lnTo>
                  <a:pt x="177105" y="347051"/>
                </a:lnTo>
                <a:lnTo>
                  <a:pt x="174037" y="346209"/>
                </a:lnTo>
                <a:lnTo>
                  <a:pt x="174278" y="350179"/>
                </a:lnTo>
                <a:lnTo>
                  <a:pt x="176804" y="349878"/>
                </a:lnTo>
                <a:lnTo>
                  <a:pt x="177406" y="350961"/>
                </a:lnTo>
                <a:lnTo>
                  <a:pt x="176925" y="354811"/>
                </a:lnTo>
                <a:lnTo>
                  <a:pt x="177526" y="354691"/>
                </a:lnTo>
                <a:lnTo>
                  <a:pt x="177827" y="356796"/>
                </a:lnTo>
                <a:lnTo>
                  <a:pt x="179150" y="356616"/>
                </a:lnTo>
                <a:lnTo>
                  <a:pt x="179511" y="360165"/>
                </a:lnTo>
                <a:lnTo>
                  <a:pt x="178669" y="360887"/>
                </a:lnTo>
                <a:lnTo>
                  <a:pt x="178669" y="359503"/>
                </a:lnTo>
                <a:lnTo>
                  <a:pt x="176925" y="361188"/>
                </a:lnTo>
                <a:lnTo>
                  <a:pt x="171270" y="361128"/>
                </a:lnTo>
                <a:lnTo>
                  <a:pt x="171631" y="358782"/>
                </a:lnTo>
                <a:lnTo>
                  <a:pt x="163088" y="359804"/>
                </a:lnTo>
                <a:lnTo>
                  <a:pt x="162306" y="353367"/>
                </a:lnTo>
                <a:lnTo>
                  <a:pt x="160501" y="353548"/>
                </a:lnTo>
                <a:lnTo>
                  <a:pt x="158456" y="353127"/>
                </a:lnTo>
                <a:lnTo>
                  <a:pt x="157193" y="352104"/>
                </a:lnTo>
                <a:lnTo>
                  <a:pt x="152380" y="350480"/>
                </a:lnTo>
                <a:lnTo>
                  <a:pt x="151779" y="345246"/>
                </a:lnTo>
                <a:lnTo>
                  <a:pt x="149372" y="345246"/>
                </a:lnTo>
                <a:lnTo>
                  <a:pt x="147928" y="346028"/>
                </a:lnTo>
                <a:lnTo>
                  <a:pt x="147748" y="344524"/>
                </a:lnTo>
                <a:lnTo>
                  <a:pt x="128858" y="346570"/>
                </a:lnTo>
                <a:lnTo>
                  <a:pt x="125369" y="316069"/>
                </a:lnTo>
                <a:lnTo>
                  <a:pt x="121459" y="280336"/>
                </a:lnTo>
                <a:lnTo>
                  <a:pt x="137822" y="278351"/>
                </a:lnTo>
                <a:lnTo>
                  <a:pt x="136017" y="262409"/>
                </a:lnTo>
                <a:lnTo>
                  <a:pt x="137461" y="262168"/>
                </a:lnTo>
                <a:lnTo>
                  <a:pt x="135776" y="245745"/>
                </a:lnTo>
                <a:lnTo>
                  <a:pt x="119414" y="247489"/>
                </a:lnTo>
                <a:lnTo>
                  <a:pt x="121218" y="264033"/>
                </a:lnTo>
                <a:lnTo>
                  <a:pt x="104133" y="265838"/>
                </a:lnTo>
                <a:lnTo>
                  <a:pt x="105758" y="281960"/>
                </a:lnTo>
                <a:lnTo>
                  <a:pt x="89876" y="283344"/>
                </a:lnTo>
                <a:lnTo>
                  <a:pt x="73754" y="285389"/>
                </a:lnTo>
                <a:lnTo>
                  <a:pt x="57692" y="287073"/>
                </a:lnTo>
                <a:lnTo>
                  <a:pt x="56067" y="270470"/>
                </a:lnTo>
                <a:lnTo>
                  <a:pt x="54443" y="252302"/>
                </a:lnTo>
                <a:lnTo>
                  <a:pt x="53721" y="245444"/>
                </a:lnTo>
                <a:lnTo>
                  <a:pt x="52638" y="233232"/>
                </a:lnTo>
                <a:lnTo>
                  <a:pt x="54804" y="232570"/>
                </a:lnTo>
                <a:lnTo>
                  <a:pt x="54684" y="230164"/>
                </a:lnTo>
                <a:lnTo>
                  <a:pt x="55887" y="230044"/>
                </a:lnTo>
                <a:lnTo>
                  <a:pt x="56488" y="228841"/>
                </a:lnTo>
                <a:lnTo>
                  <a:pt x="59737" y="228058"/>
                </a:lnTo>
                <a:lnTo>
                  <a:pt x="63948" y="228058"/>
                </a:lnTo>
                <a:lnTo>
                  <a:pt x="64309" y="230766"/>
                </a:lnTo>
                <a:lnTo>
                  <a:pt x="66113" y="230465"/>
                </a:lnTo>
                <a:lnTo>
                  <a:pt x="66113" y="228600"/>
                </a:lnTo>
                <a:lnTo>
                  <a:pt x="67437" y="229081"/>
                </a:lnTo>
                <a:lnTo>
                  <a:pt x="67136" y="226434"/>
                </a:lnTo>
                <a:lnTo>
                  <a:pt x="67858" y="226314"/>
                </a:lnTo>
                <a:lnTo>
                  <a:pt x="66835" y="217170"/>
                </a:lnTo>
                <a:lnTo>
                  <a:pt x="67919" y="216989"/>
                </a:lnTo>
                <a:lnTo>
                  <a:pt x="68821" y="215546"/>
                </a:lnTo>
                <a:lnTo>
                  <a:pt x="73754" y="214162"/>
                </a:lnTo>
                <a:lnTo>
                  <a:pt x="74957" y="214162"/>
                </a:lnTo>
                <a:lnTo>
                  <a:pt x="77483" y="213079"/>
                </a:lnTo>
                <a:lnTo>
                  <a:pt x="79529" y="211996"/>
                </a:lnTo>
                <a:lnTo>
                  <a:pt x="80552" y="210252"/>
                </a:lnTo>
                <a:lnTo>
                  <a:pt x="83439" y="209530"/>
                </a:lnTo>
                <a:lnTo>
                  <a:pt x="84763" y="206402"/>
                </a:lnTo>
                <a:lnTo>
                  <a:pt x="85184" y="203033"/>
                </a:lnTo>
                <a:lnTo>
                  <a:pt x="83981" y="200987"/>
                </a:lnTo>
                <a:lnTo>
                  <a:pt x="94809" y="199784"/>
                </a:lnTo>
                <a:lnTo>
                  <a:pt x="102750" y="199062"/>
                </a:lnTo>
                <a:lnTo>
                  <a:pt x="125189" y="196415"/>
                </a:lnTo>
                <a:lnTo>
                  <a:pt x="161404" y="192144"/>
                </a:lnTo>
                <a:lnTo>
                  <a:pt x="159479" y="175721"/>
                </a:lnTo>
                <a:lnTo>
                  <a:pt x="157313" y="156771"/>
                </a:lnTo>
                <a:lnTo>
                  <a:pt x="154245" y="126632"/>
                </a:lnTo>
                <a:lnTo>
                  <a:pt x="146424" y="127535"/>
                </a:lnTo>
                <a:lnTo>
                  <a:pt x="146003" y="126392"/>
                </a:lnTo>
                <a:lnTo>
                  <a:pt x="144319" y="109848"/>
                </a:lnTo>
                <a:lnTo>
                  <a:pt x="144379" y="109487"/>
                </a:lnTo>
                <a:lnTo>
                  <a:pt x="142815" y="98659"/>
                </a:lnTo>
                <a:lnTo>
                  <a:pt x="142274" y="93545"/>
                </a:lnTo>
                <a:lnTo>
                  <a:pt x="139988" y="76701"/>
                </a:lnTo>
                <a:lnTo>
                  <a:pt x="148048" y="75438"/>
                </a:lnTo>
                <a:lnTo>
                  <a:pt x="170608" y="72671"/>
                </a:lnTo>
                <a:lnTo>
                  <a:pt x="211214" y="67256"/>
                </a:lnTo>
                <a:lnTo>
                  <a:pt x="211214" y="66414"/>
                </a:lnTo>
                <a:lnTo>
                  <a:pt x="215726" y="65813"/>
                </a:lnTo>
                <a:lnTo>
                  <a:pt x="218734" y="59917"/>
                </a:lnTo>
                <a:lnTo>
                  <a:pt x="220238" y="60098"/>
                </a:lnTo>
                <a:lnTo>
                  <a:pt x="220419" y="61301"/>
                </a:lnTo>
                <a:lnTo>
                  <a:pt x="221622" y="63045"/>
                </a:lnTo>
                <a:lnTo>
                  <a:pt x="222163" y="65572"/>
                </a:lnTo>
                <a:lnTo>
                  <a:pt x="219516" y="66775"/>
                </a:lnTo>
                <a:lnTo>
                  <a:pt x="218253" y="69182"/>
                </a:lnTo>
                <a:lnTo>
                  <a:pt x="221020" y="69302"/>
                </a:lnTo>
                <a:lnTo>
                  <a:pt x="222825" y="70204"/>
                </a:lnTo>
                <a:lnTo>
                  <a:pt x="223607" y="69482"/>
                </a:lnTo>
                <a:lnTo>
                  <a:pt x="223427" y="67617"/>
                </a:lnTo>
                <a:lnTo>
                  <a:pt x="224028" y="66715"/>
                </a:lnTo>
                <a:lnTo>
                  <a:pt x="223787" y="64730"/>
                </a:lnTo>
                <a:lnTo>
                  <a:pt x="227096" y="63647"/>
                </a:lnTo>
                <a:lnTo>
                  <a:pt x="228179" y="62805"/>
                </a:lnTo>
                <a:lnTo>
                  <a:pt x="229262" y="65392"/>
                </a:lnTo>
                <a:lnTo>
                  <a:pt x="230646" y="65271"/>
                </a:lnTo>
                <a:lnTo>
                  <a:pt x="230465" y="63888"/>
                </a:lnTo>
                <a:lnTo>
                  <a:pt x="232510" y="63587"/>
                </a:lnTo>
                <a:lnTo>
                  <a:pt x="232691" y="65091"/>
                </a:lnTo>
                <a:lnTo>
                  <a:pt x="235338" y="63587"/>
                </a:lnTo>
                <a:lnTo>
                  <a:pt x="234736" y="59556"/>
                </a:lnTo>
                <a:lnTo>
                  <a:pt x="234134" y="59556"/>
                </a:lnTo>
                <a:lnTo>
                  <a:pt x="233834" y="57872"/>
                </a:lnTo>
                <a:lnTo>
                  <a:pt x="234255" y="56669"/>
                </a:lnTo>
                <a:lnTo>
                  <a:pt x="232992" y="56187"/>
                </a:lnTo>
                <a:lnTo>
                  <a:pt x="232811" y="55165"/>
                </a:lnTo>
                <a:lnTo>
                  <a:pt x="234917" y="54864"/>
                </a:lnTo>
                <a:lnTo>
                  <a:pt x="235097" y="52037"/>
                </a:lnTo>
                <a:lnTo>
                  <a:pt x="236361" y="51134"/>
                </a:lnTo>
                <a:lnTo>
                  <a:pt x="236180" y="49089"/>
                </a:lnTo>
                <a:lnTo>
                  <a:pt x="234436" y="49329"/>
                </a:lnTo>
                <a:lnTo>
                  <a:pt x="234075" y="51074"/>
                </a:lnTo>
                <a:lnTo>
                  <a:pt x="230946" y="51194"/>
                </a:lnTo>
                <a:lnTo>
                  <a:pt x="231307" y="48788"/>
                </a:lnTo>
                <a:lnTo>
                  <a:pt x="229984" y="48487"/>
                </a:lnTo>
                <a:lnTo>
                  <a:pt x="229623" y="47164"/>
                </a:lnTo>
                <a:lnTo>
                  <a:pt x="233052" y="46682"/>
                </a:lnTo>
                <a:lnTo>
                  <a:pt x="232932" y="45299"/>
                </a:lnTo>
                <a:lnTo>
                  <a:pt x="234736" y="44697"/>
                </a:lnTo>
                <a:lnTo>
                  <a:pt x="236240" y="44878"/>
                </a:lnTo>
                <a:lnTo>
                  <a:pt x="237624" y="43614"/>
                </a:lnTo>
                <a:lnTo>
                  <a:pt x="236902" y="37298"/>
                </a:lnTo>
                <a:lnTo>
                  <a:pt x="234796" y="38020"/>
                </a:lnTo>
                <a:lnTo>
                  <a:pt x="235157" y="40847"/>
                </a:lnTo>
                <a:lnTo>
                  <a:pt x="231428" y="41328"/>
                </a:lnTo>
                <a:lnTo>
                  <a:pt x="231187" y="44336"/>
                </a:lnTo>
                <a:lnTo>
                  <a:pt x="230044" y="45178"/>
                </a:lnTo>
                <a:lnTo>
                  <a:pt x="227517" y="45359"/>
                </a:lnTo>
                <a:lnTo>
                  <a:pt x="226916" y="44998"/>
                </a:lnTo>
                <a:lnTo>
                  <a:pt x="228480" y="41750"/>
                </a:lnTo>
                <a:lnTo>
                  <a:pt x="224389" y="42351"/>
                </a:lnTo>
                <a:lnTo>
                  <a:pt x="224690" y="45118"/>
                </a:lnTo>
                <a:lnTo>
                  <a:pt x="223607" y="45239"/>
                </a:lnTo>
                <a:lnTo>
                  <a:pt x="222584" y="42592"/>
                </a:lnTo>
                <a:lnTo>
                  <a:pt x="220358" y="42953"/>
                </a:lnTo>
                <a:lnTo>
                  <a:pt x="220479" y="44156"/>
                </a:lnTo>
                <a:lnTo>
                  <a:pt x="219757" y="44818"/>
                </a:lnTo>
                <a:lnTo>
                  <a:pt x="216568" y="45178"/>
                </a:lnTo>
                <a:lnTo>
                  <a:pt x="217170" y="50352"/>
                </a:lnTo>
                <a:lnTo>
                  <a:pt x="213200" y="50833"/>
                </a:lnTo>
                <a:lnTo>
                  <a:pt x="213380" y="52518"/>
                </a:lnTo>
                <a:lnTo>
                  <a:pt x="212778" y="52879"/>
                </a:lnTo>
                <a:lnTo>
                  <a:pt x="207425" y="52999"/>
                </a:lnTo>
                <a:lnTo>
                  <a:pt x="201589" y="53721"/>
                </a:lnTo>
                <a:lnTo>
                  <a:pt x="194551" y="53962"/>
                </a:lnTo>
                <a:lnTo>
                  <a:pt x="194370" y="52879"/>
                </a:lnTo>
                <a:lnTo>
                  <a:pt x="178308" y="54984"/>
                </a:lnTo>
                <a:lnTo>
                  <a:pt x="177225" y="46743"/>
                </a:lnTo>
                <a:lnTo>
                  <a:pt x="161163" y="48848"/>
                </a:lnTo>
                <a:lnTo>
                  <a:pt x="160080" y="40667"/>
                </a:lnTo>
                <a:lnTo>
                  <a:pt x="143236" y="42712"/>
                </a:lnTo>
                <a:lnTo>
                  <a:pt x="127775" y="44938"/>
                </a:lnTo>
                <a:lnTo>
                  <a:pt x="109127" y="47164"/>
                </a:lnTo>
                <a:lnTo>
                  <a:pt x="103712" y="47765"/>
                </a:lnTo>
                <a:lnTo>
                  <a:pt x="105998" y="64369"/>
                </a:lnTo>
                <a:lnTo>
                  <a:pt x="107983" y="80792"/>
                </a:lnTo>
                <a:lnTo>
                  <a:pt x="90297" y="82777"/>
                </a:lnTo>
                <a:lnTo>
                  <a:pt x="72671" y="84762"/>
                </a:lnTo>
                <a:lnTo>
                  <a:pt x="52999" y="87590"/>
                </a:lnTo>
                <a:lnTo>
                  <a:pt x="52879" y="87590"/>
                </a:lnTo>
                <a:lnTo>
                  <a:pt x="51315" y="86387"/>
                </a:lnTo>
                <a:lnTo>
                  <a:pt x="47284" y="85966"/>
                </a:lnTo>
                <a:lnTo>
                  <a:pt x="46081" y="85123"/>
                </a:lnTo>
                <a:lnTo>
                  <a:pt x="44517" y="84402"/>
                </a:lnTo>
                <a:lnTo>
                  <a:pt x="41689" y="82356"/>
                </a:lnTo>
                <a:lnTo>
                  <a:pt x="41268" y="81273"/>
                </a:lnTo>
                <a:lnTo>
                  <a:pt x="38983" y="78747"/>
                </a:lnTo>
                <a:lnTo>
                  <a:pt x="37659" y="77604"/>
                </a:lnTo>
                <a:lnTo>
                  <a:pt x="37298" y="77122"/>
                </a:lnTo>
                <a:lnTo>
                  <a:pt x="36877" y="75739"/>
                </a:lnTo>
                <a:lnTo>
                  <a:pt x="35975" y="74054"/>
                </a:lnTo>
                <a:lnTo>
                  <a:pt x="35373" y="72430"/>
                </a:lnTo>
                <a:lnTo>
                  <a:pt x="35794" y="70866"/>
                </a:lnTo>
                <a:lnTo>
                  <a:pt x="36516" y="67377"/>
                </a:lnTo>
                <a:lnTo>
                  <a:pt x="36035" y="66113"/>
                </a:lnTo>
                <a:lnTo>
                  <a:pt x="36516" y="64188"/>
                </a:lnTo>
                <a:lnTo>
                  <a:pt x="35734" y="63226"/>
                </a:lnTo>
                <a:lnTo>
                  <a:pt x="35132" y="62865"/>
                </a:lnTo>
                <a:lnTo>
                  <a:pt x="34350" y="62263"/>
                </a:lnTo>
                <a:lnTo>
                  <a:pt x="31944" y="58654"/>
                </a:lnTo>
                <a:lnTo>
                  <a:pt x="30861" y="58173"/>
                </a:lnTo>
                <a:lnTo>
                  <a:pt x="28996" y="56488"/>
                </a:lnTo>
                <a:lnTo>
                  <a:pt x="27974" y="54864"/>
                </a:lnTo>
                <a:lnTo>
                  <a:pt x="26770" y="53901"/>
                </a:lnTo>
                <a:lnTo>
                  <a:pt x="25086" y="53540"/>
                </a:lnTo>
                <a:lnTo>
                  <a:pt x="23522" y="52157"/>
                </a:lnTo>
                <a:lnTo>
                  <a:pt x="21537" y="51194"/>
                </a:lnTo>
                <a:lnTo>
                  <a:pt x="20935" y="50954"/>
                </a:lnTo>
                <a:lnTo>
                  <a:pt x="18348" y="49991"/>
                </a:lnTo>
                <a:lnTo>
                  <a:pt x="15521" y="49029"/>
                </a:lnTo>
                <a:lnTo>
                  <a:pt x="14679" y="46502"/>
                </a:lnTo>
                <a:lnTo>
                  <a:pt x="13656" y="44818"/>
                </a:lnTo>
                <a:lnTo>
                  <a:pt x="10046" y="43614"/>
                </a:lnTo>
                <a:lnTo>
                  <a:pt x="7700" y="43073"/>
                </a:lnTo>
                <a:lnTo>
                  <a:pt x="5053" y="41870"/>
                </a:lnTo>
                <a:lnTo>
                  <a:pt x="2587" y="40306"/>
                </a:lnTo>
                <a:lnTo>
                  <a:pt x="1083" y="39223"/>
                </a:lnTo>
                <a:lnTo>
                  <a:pt x="241" y="37659"/>
                </a:lnTo>
                <a:lnTo>
                  <a:pt x="0" y="36215"/>
                </a:lnTo>
                <a:lnTo>
                  <a:pt x="1203" y="33388"/>
                </a:lnTo>
                <a:lnTo>
                  <a:pt x="1504" y="32786"/>
                </a:lnTo>
                <a:lnTo>
                  <a:pt x="2046" y="32786"/>
                </a:lnTo>
                <a:lnTo>
                  <a:pt x="3249" y="32666"/>
                </a:lnTo>
                <a:lnTo>
                  <a:pt x="8843" y="32064"/>
                </a:lnTo>
                <a:lnTo>
                  <a:pt x="11671" y="31884"/>
                </a:lnTo>
                <a:lnTo>
                  <a:pt x="15100" y="31462"/>
                </a:lnTo>
                <a:lnTo>
                  <a:pt x="15521" y="31342"/>
                </a:lnTo>
                <a:lnTo>
                  <a:pt x="16423" y="31342"/>
                </a:lnTo>
                <a:lnTo>
                  <a:pt x="19070" y="31102"/>
                </a:lnTo>
                <a:lnTo>
                  <a:pt x="20694" y="30921"/>
                </a:lnTo>
                <a:lnTo>
                  <a:pt x="24063" y="30500"/>
                </a:lnTo>
                <a:lnTo>
                  <a:pt x="24665" y="30500"/>
                </a:lnTo>
                <a:lnTo>
                  <a:pt x="31403" y="29778"/>
                </a:lnTo>
                <a:lnTo>
                  <a:pt x="31403" y="29898"/>
                </a:lnTo>
                <a:lnTo>
                  <a:pt x="35613" y="29357"/>
                </a:lnTo>
                <a:lnTo>
                  <a:pt x="36336" y="29357"/>
                </a:lnTo>
                <a:lnTo>
                  <a:pt x="40185" y="28876"/>
                </a:lnTo>
                <a:lnTo>
                  <a:pt x="43675" y="28455"/>
                </a:lnTo>
                <a:lnTo>
                  <a:pt x="50713" y="27672"/>
                </a:lnTo>
                <a:lnTo>
                  <a:pt x="52578" y="27432"/>
                </a:lnTo>
                <a:lnTo>
                  <a:pt x="55345" y="27191"/>
                </a:lnTo>
                <a:lnTo>
                  <a:pt x="56609" y="26951"/>
                </a:lnTo>
                <a:lnTo>
                  <a:pt x="62323" y="26289"/>
                </a:lnTo>
                <a:lnTo>
                  <a:pt x="68520" y="25567"/>
                </a:lnTo>
                <a:lnTo>
                  <a:pt x="72972" y="25026"/>
                </a:lnTo>
                <a:lnTo>
                  <a:pt x="76340" y="24665"/>
                </a:lnTo>
                <a:lnTo>
                  <a:pt x="77423" y="24544"/>
                </a:lnTo>
                <a:lnTo>
                  <a:pt x="80732" y="24123"/>
                </a:lnTo>
                <a:lnTo>
                  <a:pt x="85845" y="23702"/>
                </a:lnTo>
                <a:lnTo>
                  <a:pt x="87710" y="23642"/>
                </a:lnTo>
                <a:lnTo>
                  <a:pt x="89094" y="23462"/>
                </a:lnTo>
                <a:lnTo>
                  <a:pt x="92162" y="23161"/>
                </a:lnTo>
                <a:lnTo>
                  <a:pt x="96614" y="22920"/>
                </a:lnTo>
                <a:lnTo>
                  <a:pt x="103712" y="21958"/>
                </a:lnTo>
                <a:lnTo>
                  <a:pt x="108525" y="21536"/>
                </a:lnTo>
                <a:lnTo>
                  <a:pt x="117549" y="20514"/>
                </a:lnTo>
                <a:lnTo>
                  <a:pt x="118752" y="20454"/>
                </a:lnTo>
                <a:lnTo>
                  <a:pt x="120557" y="20093"/>
                </a:lnTo>
                <a:lnTo>
                  <a:pt x="122602" y="19912"/>
                </a:lnTo>
                <a:lnTo>
                  <a:pt x="125850" y="19551"/>
                </a:lnTo>
                <a:lnTo>
                  <a:pt x="132468" y="18829"/>
                </a:lnTo>
                <a:lnTo>
                  <a:pt x="135897" y="18408"/>
                </a:lnTo>
                <a:lnTo>
                  <a:pt x="138484" y="18228"/>
                </a:lnTo>
                <a:lnTo>
                  <a:pt x="139506" y="18107"/>
                </a:lnTo>
                <a:lnTo>
                  <a:pt x="145522" y="17506"/>
                </a:lnTo>
                <a:lnTo>
                  <a:pt x="153463" y="16904"/>
                </a:lnTo>
                <a:lnTo>
                  <a:pt x="155147" y="16784"/>
                </a:lnTo>
                <a:lnTo>
                  <a:pt x="157614" y="16483"/>
                </a:lnTo>
                <a:lnTo>
                  <a:pt x="160321" y="16243"/>
                </a:lnTo>
                <a:lnTo>
                  <a:pt x="176984" y="14498"/>
                </a:lnTo>
                <a:lnTo>
                  <a:pt x="188174" y="13355"/>
                </a:lnTo>
                <a:lnTo>
                  <a:pt x="192084" y="13054"/>
                </a:lnTo>
                <a:lnTo>
                  <a:pt x="192205" y="13054"/>
                </a:lnTo>
                <a:lnTo>
                  <a:pt x="193769" y="12934"/>
                </a:lnTo>
                <a:lnTo>
                  <a:pt x="195573" y="12693"/>
                </a:lnTo>
                <a:lnTo>
                  <a:pt x="197378" y="12393"/>
                </a:lnTo>
                <a:lnTo>
                  <a:pt x="203093" y="11791"/>
                </a:lnTo>
                <a:lnTo>
                  <a:pt x="207364" y="11430"/>
                </a:lnTo>
                <a:lnTo>
                  <a:pt x="214764" y="10528"/>
                </a:lnTo>
                <a:lnTo>
                  <a:pt x="214764" y="10648"/>
                </a:lnTo>
                <a:lnTo>
                  <a:pt x="221020" y="9986"/>
                </a:lnTo>
                <a:lnTo>
                  <a:pt x="221261" y="9806"/>
                </a:lnTo>
                <a:lnTo>
                  <a:pt x="222344" y="9806"/>
                </a:lnTo>
                <a:lnTo>
                  <a:pt x="223306" y="9685"/>
                </a:lnTo>
                <a:lnTo>
                  <a:pt x="224690" y="9505"/>
                </a:lnTo>
                <a:lnTo>
                  <a:pt x="225592" y="9324"/>
                </a:lnTo>
                <a:lnTo>
                  <a:pt x="225713" y="9324"/>
                </a:lnTo>
                <a:lnTo>
                  <a:pt x="228360" y="9024"/>
                </a:lnTo>
                <a:lnTo>
                  <a:pt x="229322" y="9024"/>
                </a:lnTo>
                <a:lnTo>
                  <a:pt x="242978" y="7580"/>
                </a:lnTo>
                <a:lnTo>
                  <a:pt x="247129" y="7159"/>
                </a:lnTo>
                <a:lnTo>
                  <a:pt x="249054" y="7099"/>
                </a:lnTo>
                <a:lnTo>
                  <a:pt x="259281" y="6016"/>
                </a:lnTo>
                <a:lnTo>
                  <a:pt x="260785" y="5715"/>
                </a:lnTo>
                <a:lnTo>
                  <a:pt x="268003" y="4512"/>
                </a:lnTo>
                <a:lnTo>
                  <a:pt x="272816" y="3850"/>
                </a:lnTo>
                <a:lnTo>
                  <a:pt x="275102" y="3429"/>
                </a:lnTo>
                <a:lnTo>
                  <a:pt x="278170" y="2948"/>
                </a:lnTo>
                <a:lnTo>
                  <a:pt x="283584" y="2286"/>
                </a:lnTo>
                <a:lnTo>
                  <a:pt x="290382" y="1323"/>
                </a:lnTo>
                <a:lnTo>
                  <a:pt x="293691" y="1023"/>
                </a:lnTo>
                <a:lnTo>
                  <a:pt x="295074" y="842"/>
                </a:lnTo>
                <a:lnTo>
                  <a:pt x="297240" y="481"/>
                </a:lnTo>
                <a:lnTo>
                  <a:pt x="301211" y="0"/>
                </a:lnTo>
                <a:lnTo>
                  <a:pt x="304098" y="23522"/>
                </a:lnTo>
                <a:lnTo>
                  <a:pt x="304279" y="24605"/>
                </a:lnTo>
                <a:lnTo>
                  <a:pt x="302895" y="24605"/>
                </a:lnTo>
                <a:lnTo>
                  <a:pt x="302053" y="25206"/>
                </a:lnTo>
                <a:lnTo>
                  <a:pt x="300248" y="24845"/>
                </a:lnTo>
                <a:lnTo>
                  <a:pt x="298203" y="25326"/>
                </a:lnTo>
                <a:lnTo>
                  <a:pt x="299045" y="26229"/>
                </a:lnTo>
                <a:lnTo>
                  <a:pt x="299827" y="32365"/>
                </a:lnTo>
                <a:lnTo>
                  <a:pt x="256935" y="37779"/>
                </a:lnTo>
                <a:lnTo>
                  <a:pt x="257416" y="41810"/>
                </a:lnTo>
                <a:lnTo>
                  <a:pt x="254047" y="42411"/>
                </a:lnTo>
                <a:lnTo>
                  <a:pt x="254408" y="45118"/>
                </a:lnTo>
                <a:lnTo>
                  <a:pt x="251580" y="45479"/>
                </a:lnTo>
                <a:lnTo>
                  <a:pt x="252603" y="47284"/>
                </a:lnTo>
                <a:lnTo>
                  <a:pt x="251520" y="47464"/>
                </a:lnTo>
                <a:lnTo>
                  <a:pt x="251520" y="48487"/>
                </a:lnTo>
                <a:lnTo>
                  <a:pt x="250016" y="48607"/>
                </a:lnTo>
                <a:lnTo>
                  <a:pt x="249475" y="49931"/>
                </a:lnTo>
                <a:lnTo>
                  <a:pt x="252784" y="49931"/>
                </a:lnTo>
                <a:lnTo>
                  <a:pt x="253145" y="51736"/>
                </a:lnTo>
                <a:lnTo>
                  <a:pt x="255551" y="71467"/>
                </a:lnTo>
                <a:lnTo>
                  <a:pt x="260965" y="70806"/>
                </a:lnTo>
                <a:lnTo>
                  <a:pt x="263131" y="87289"/>
                </a:lnTo>
                <a:lnTo>
                  <a:pt x="277869" y="85424"/>
                </a:lnTo>
                <a:lnTo>
                  <a:pt x="279434" y="96854"/>
                </a:lnTo>
                <a:lnTo>
                  <a:pt x="279133" y="98779"/>
                </a:lnTo>
                <a:lnTo>
                  <a:pt x="279614" y="98960"/>
                </a:lnTo>
                <a:lnTo>
                  <a:pt x="280035" y="101667"/>
                </a:lnTo>
                <a:lnTo>
                  <a:pt x="248452" y="105878"/>
                </a:lnTo>
                <a:lnTo>
                  <a:pt x="250678" y="122361"/>
                </a:lnTo>
                <a:lnTo>
                  <a:pt x="254709" y="155268"/>
                </a:lnTo>
                <a:lnTo>
                  <a:pt x="254889" y="155508"/>
                </a:lnTo>
                <a:lnTo>
                  <a:pt x="257175" y="172172"/>
                </a:lnTo>
                <a:lnTo>
                  <a:pt x="241534" y="174398"/>
                </a:lnTo>
                <a:lnTo>
                  <a:pt x="225291" y="176022"/>
                </a:lnTo>
                <a:lnTo>
                  <a:pt x="226374" y="184444"/>
                </a:lnTo>
                <a:lnTo>
                  <a:pt x="228420" y="201168"/>
                </a:lnTo>
                <a:lnTo>
                  <a:pt x="214824" y="202973"/>
                </a:lnTo>
                <a:lnTo>
                  <a:pt x="203635" y="204296"/>
                </a:lnTo>
                <a:lnTo>
                  <a:pt x="196777" y="205259"/>
                </a:lnTo>
                <a:lnTo>
                  <a:pt x="198762" y="221742"/>
                </a:lnTo>
                <a:lnTo>
                  <a:pt x="200085" y="232029"/>
                </a:lnTo>
                <a:lnTo>
                  <a:pt x="201950" y="248873"/>
                </a:lnTo>
                <a:lnTo>
                  <a:pt x="204717" y="248211"/>
                </a:lnTo>
                <a:lnTo>
                  <a:pt x="208327" y="248693"/>
                </a:lnTo>
                <a:lnTo>
                  <a:pt x="209650" y="250377"/>
                </a:lnTo>
                <a:lnTo>
                  <a:pt x="209049" y="251279"/>
                </a:lnTo>
                <a:lnTo>
                  <a:pt x="211455" y="253265"/>
                </a:lnTo>
                <a:lnTo>
                  <a:pt x="211635" y="254709"/>
                </a:lnTo>
                <a:lnTo>
                  <a:pt x="212959" y="254528"/>
                </a:lnTo>
                <a:lnTo>
                  <a:pt x="213380" y="256272"/>
                </a:lnTo>
                <a:lnTo>
                  <a:pt x="215125" y="258498"/>
                </a:lnTo>
                <a:lnTo>
                  <a:pt x="215486" y="261326"/>
                </a:lnTo>
                <a:lnTo>
                  <a:pt x="219456" y="260724"/>
                </a:lnTo>
                <a:lnTo>
                  <a:pt x="235939" y="258559"/>
                </a:lnTo>
                <a:lnTo>
                  <a:pt x="235338" y="253024"/>
                </a:lnTo>
                <a:lnTo>
                  <a:pt x="250016" y="251219"/>
                </a:lnTo>
                <a:lnTo>
                  <a:pt x="251159" y="250197"/>
                </a:lnTo>
                <a:lnTo>
                  <a:pt x="249956" y="240030"/>
                </a:lnTo>
                <a:lnTo>
                  <a:pt x="251941" y="240030"/>
                </a:lnTo>
                <a:lnTo>
                  <a:pt x="252543" y="239188"/>
                </a:lnTo>
                <a:lnTo>
                  <a:pt x="253746" y="239308"/>
                </a:lnTo>
                <a:lnTo>
                  <a:pt x="255250" y="238466"/>
                </a:lnTo>
                <a:lnTo>
                  <a:pt x="255370" y="239368"/>
                </a:lnTo>
                <a:lnTo>
                  <a:pt x="266199" y="238045"/>
                </a:lnTo>
                <a:lnTo>
                  <a:pt x="266740" y="242196"/>
                </a:lnTo>
                <a:lnTo>
                  <a:pt x="269447" y="241835"/>
                </a:lnTo>
                <a:lnTo>
                  <a:pt x="268846" y="237624"/>
                </a:lnTo>
                <a:lnTo>
                  <a:pt x="282441" y="235699"/>
                </a:lnTo>
                <a:lnTo>
                  <a:pt x="281298" y="226795"/>
                </a:lnTo>
                <a:lnTo>
                  <a:pt x="282020" y="226615"/>
                </a:lnTo>
                <a:lnTo>
                  <a:pt x="281780" y="224569"/>
                </a:lnTo>
                <a:lnTo>
                  <a:pt x="285630" y="224630"/>
                </a:lnTo>
                <a:lnTo>
                  <a:pt x="289119" y="225592"/>
                </a:lnTo>
                <a:lnTo>
                  <a:pt x="292608" y="224990"/>
                </a:lnTo>
                <a:lnTo>
                  <a:pt x="296939" y="225953"/>
                </a:lnTo>
                <a:lnTo>
                  <a:pt x="298624" y="225953"/>
                </a:lnTo>
                <a:lnTo>
                  <a:pt x="302233" y="227277"/>
                </a:lnTo>
                <a:lnTo>
                  <a:pt x="304579" y="226675"/>
                </a:lnTo>
                <a:lnTo>
                  <a:pt x="306324" y="227036"/>
                </a:lnTo>
                <a:lnTo>
                  <a:pt x="308189" y="228600"/>
                </a:lnTo>
                <a:lnTo>
                  <a:pt x="311798" y="228600"/>
                </a:lnTo>
                <a:lnTo>
                  <a:pt x="313724" y="227517"/>
                </a:lnTo>
                <a:lnTo>
                  <a:pt x="311618" y="215004"/>
                </a:lnTo>
                <a:lnTo>
                  <a:pt x="309091" y="198461"/>
                </a:lnTo>
                <a:lnTo>
                  <a:pt x="325094" y="196295"/>
                </a:lnTo>
                <a:lnTo>
                  <a:pt x="335922" y="194611"/>
                </a:lnTo>
                <a:lnTo>
                  <a:pt x="347232" y="192806"/>
                </a:lnTo>
                <a:lnTo>
                  <a:pt x="357037" y="191182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" name="Freeform: Shape 167" title="IL-17">
            <a:extLst>
              <a:ext uri="{FF2B5EF4-FFF2-40B4-BE49-F238E27FC236}">
                <a16:creationId xmlns:a16="http://schemas.microsoft.com/office/drawing/2014/main" id="{04829E66-6291-FFD0-1C85-47E2984E2209}"/>
              </a:ext>
            </a:extLst>
          </p:cNvPr>
          <p:cNvSpPr/>
          <p:nvPr/>
        </p:nvSpPr>
        <p:spPr>
          <a:xfrm>
            <a:off x="5409730" y="3281187"/>
            <a:ext cx="259396" cy="305621"/>
          </a:xfrm>
          <a:custGeom>
            <a:avLst/>
            <a:gdLst>
              <a:gd name="connsiteX0" fmla="*/ 0 w 324671"/>
              <a:gd name="connsiteY0" fmla="*/ 224690 h 396139"/>
              <a:gd name="connsiteX1" fmla="*/ 0 w 324671"/>
              <a:gd name="connsiteY1" fmla="*/ 223487 h 396139"/>
              <a:gd name="connsiteX2" fmla="*/ 421 w 324671"/>
              <a:gd name="connsiteY2" fmla="*/ 217771 h 396139"/>
              <a:gd name="connsiteX3" fmla="*/ 962 w 324671"/>
              <a:gd name="connsiteY3" fmla="*/ 216568 h 396139"/>
              <a:gd name="connsiteX4" fmla="*/ 1444 w 324671"/>
              <a:gd name="connsiteY4" fmla="*/ 215546 h 396139"/>
              <a:gd name="connsiteX5" fmla="*/ 2046 w 324671"/>
              <a:gd name="connsiteY5" fmla="*/ 214222 h 396139"/>
              <a:gd name="connsiteX6" fmla="*/ 1925 w 324671"/>
              <a:gd name="connsiteY6" fmla="*/ 211695 h 396139"/>
              <a:gd name="connsiteX7" fmla="*/ 2046 w 324671"/>
              <a:gd name="connsiteY7" fmla="*/ 209891 h 396139"/>
              <a:gd name="connsiteX8" fmla="*/ 2046 w 324671"/>
              <a:gd name="connsiteY8" fmla="*/ 209289 h 396139"/>
              <a:gd name="connsiteX9" fmla="*/ 2406 w 324671"/>
              <a:gd name="connsiteY9" fmla="*/ 208567 h 396139"/>
              <a:gd name="connsiteX10" fmla="*/ 3008 w 324671"/>
              <a:gd name="connsiteY10" fmla="*/ 208086 h 396139"/>
              <a:gd name="connsiteX11" fmla="*/ 3850 w 324671"/>
              <a:gd name="connsiteY11" fmla="*/ 207485 h 396139"/>
              <a:gd name="connsiteX12" fmla="*/ 4512 w 324671"/>
              <a:gd name="connsiteY12" fmla="*/ 206883 h 396139"/>
              <a:gd name="connsiteX13" fmla="*/ 6798 w 324671"/>
              <a:gd name="connsiteY13" fmla="*/ 206462 h 396139"/>
              <a:gd name="connsiteX14" fmla="*/ 7580 w 324671"/>
              <a:gd name="connsiteY14" fmla="*/ 206101 h 396139"/>
              <a:gd name="connsiteX15" fmla="*/ 10227 w 324671"/>
              <a:gd name="connsiteY15" fmla="*/ 204356 h 396139"/>
              <a:gd name="connsiteX16" fmla="*/ 11731 w 324671"/>
              <a:gd name="connsiteY16" fmla="*/ 204236 h 396139"/>
              <a:gd name="connsiteX17" fmla="*/ 12453 w 324671"/>
              <a:gd name="connsiteY17" fmla="*/ 204597 h 396139"/>
              <a:gd name="connsiteX18" fmla="*/ 15581 w 324671"/>
              <a:gd name="connsiteY18" fmla="*/ 205740 h 396139"/>
              <a:gd name="connsiteX19" fmla="*/ 18288 w 324671"/>
              <a:gd name="connsiteY19" fmla="*/ 205860 h 396139"/>
              <a:gd name="connsiteX20" fmla="*/ 22018 w 324671"/>
              <a:gd name="connsiteY20" fmla="*/ 203815 h 396139"/>
              <a:gd name="connsiteX21" fmla="*/ 25026 w 324671"/>
              <a:gd name="connsiteY21" fmla="*/ 201409 h 396139"/>
              <a:gd name="connsiteX22" fmla="*/ 26349 w 324671"/>
              <a:gd name="connsiteY22" fmla="*/ 200145 h 396139"/>
              <a:gd name="connsiteX23" fmla="*/ 29237 w 324671"/>
              <a:gd name="connsiteY23" fmla="*/ 198280 h 396139"/>
              <a:gd name="connsiteX24" fmla="*/ 36576 w 324671"/>
              <a:gd name="connsiteY24" fmla="*/ 197859 h 396139"/>
              <a:gd name="connsiteX25" fmla="*/ 39163 w 324671"/>
              <a:gd name="connsiteY25" fmla="*/ 197979 h 396139"/>
              <a:gd name="connsiteX26" fmla="*/ 41148 w 324671"/>
              <a:gd name="connsiteY26" fmla="*/ 197919 h 396139"/>
              <a:gd name="connsiteX27" fmla="*/ 44757 w 324671"/>
              <a:gd name="connsiteY27" fmla="*/ 197619 h 396139"/>
              <a:gd name="connsiteX28" fmla="*/ 45239 w 324671"/>
              <a:gd name="connsiteY28" fmla="*/ 197438 h 396139"/>
              <a:gd name="connsiteX29" fmla="*/ 48848 w 324671"/>
              <a:gd name="connsiteY29" fmla="*/ 196536 h 396139"/>
              <a:gd name="connsiteX30" fmla="*/ 51134 w 324671"/>
              <a:gd name="connsiteY30" fmla="*/ 195754 h 396139"/>
              <a:gd name="connsiteX31" fmla="*/ 53059 w 324671"/>
              <a:gd name="connsiteY31" fmla="*/ 194731 h 396139"/>
              <a:gd name="connsiteX32" fmla="*/ 54563 w 324671"/>
              <a:gd name="connsiteY32" fmla="*/ 194551 h 396139"/>
              <a:gd name="connsiteX33" fmla="*/ 56669 w 324671"/>
              <a:gd name="connsiteY33" fmla="*/ 193588 h 396139"/>
              <a:gd name="connsiteX34" fmla="*/ 57992 w 324671"/>
              <a:gd name="connsiteY34" fmla="*/ 191783 h 396139"/>
              <a:gd name="connsiteX35" fmla="*/ 60699 w 324671"/>
              <a:gd name="connsiteY35" fmla="*/ 189317 h 396139"/>
              <a:gd name="connsiteX36" fmla="*/ 62504 w 324671"/>
              <a:gd name="connsiteY36" fmla="*/ 186730 h 396139"/>
              <a:gd name="connsiteX37" fmla="*/ 62564 w 324671"/>
              <a:gd name="connsiteY37" fmla="*/ 184986 h 396139"/>
              <a:gd name="connsiteX38" fmla="*/ 64008 w 324671"/>
              <a:gd name="connsiteY38" fmla="*/ 183542 h 396139"/>
              <a:gd name="connsiteX39" fmla="*/ 65271 w 324671"/>
              <a:gd name="connsiteY39" fmla="*/ 182940 h 396139"/>
              <a:gd name="connsiteX40" fmla="*/ 66715 w 324671"/>
              <a:gd name="connsiteY40" fmla="*/ 182639 h 396139"/>
              <a:gd name="connsiteX41" fmla="*/ 68580 w 324671"/>
              <a:gd name="connsiteY41" fmla="*/ 180835 h 396139"/>
              <a:gd name="connsiteX42" fmla="*/ 70084 w 324671"/>
              <a:gd name="connsiteY42" fmla="*/ 180534 h 396139"/>
              <a:gd name="connsiteX43" fmla="*/ 70746 w 324671"/>
              <a:gd name="connsiteY43" fmla="*/ 180233 h 396139"/>
              <a:gd name="connsiteX44" fmla="*/ 71949 w 324671"/>
              <a:gd name="connsiteY44" fmla="*/ 180413 h 396139"/>
              <a:gd name="connsiteX45" fmla="*/ 74776 w 324671"/>
              <a:gd name="connsiteY45" fmla="*/ 181135 h 396139"/>
              <a:gd name="connsiteX46" fmla="*/ 76160 w 324671"/>
              <a:gd name="connsiteY46" fmla="*/ 181135 h 396139"/>
              <a:gd name="connsiteX47" fmla="*/ 78145 w 324671"/>
              <a:gd name="connsiteY47" fmla="*/ 180955 h 396139"/>
              <a:gd name="connsiteX48" fmla="*/ 80191 w 324671"/>
              <a:gd name="connsiteY48" fmla="*/ 180474 h 396139"/>
              <a:gd name="connsiteX49" fmla="*/ 81875 w 324671"/>
              <a:gd name="connsiteY49" fmla="*/ 179571 h 396139"/>
              <a:gd name="connsiteX50" fmla="*/ 83981 w 324671"/>
              <a:gd name="connsiteY50" fmla="*/ 176924 h 396139"/>
              <a:gd name="connsiteX51" fmla="*/ 84763 w 324671"/>
              <a:gd name="connsiteY51" fmla="*/ 175300 h 396139"/>
              <a:gd name="connsiteX52" fmla="*/ 85364 w 324671"/>
              <a:gd name="connsiteY52" fmla="*/ 174097 h 396139"/>
              <a:gd name="connsiteX53" fmla="*/ 86206 w 324671"/>
              <a:gd name="connsiteY53" fmla="*/ 173736 h 396139"/>
              <a:gd name="connsiteX54" fmla="*/ 86748 w 324671"/>
              <a:gd name="connsiteY54" fmla="*/ 173134 h 396139"/>
              <a:gd name="connsiteX55" fmla="*/ 87530 w 324671"/>
              <a:gd name="connsiteY55" fmla="*/ 171450 h 396139"/>
              <a:gd name="connsiteX56" fmla="*/ 88793 w 324671"/>
              <a:gd name="connsiteY56" fmla="*/ 170247 h 396139"/>
              <a:gd name="connsiteX57" fmla="*/ 92042 w 324671"/>
              <a:gd name="connsiteY57" fmla="*/ 168261 h 396139"/>
              <a:gd name="connsiteX58" fmla="*/ 94267 w 324671"/>
              <a:gd name="connsiteY58" fmla="*/ 167480 h 396139"/>
              <a:gd name="connsiteX59" fmla="*/ 97155 w 324671"/>
              <a:gd name="connsiteY59" fmla="*/ 165554 h 396139"/>
              <a:gd name="connsiteX60" fmla="*/ 97335 w 324671"/>
              <a:gd name="connsiteY60" fmla="*/ 165013 h 396139"/>
              <a:gd name="connsiteX61" fmla="*/ 97456 w 324671"/>
              <a:gd name="connsiteY61" fmla="*/ 163449 h 396139"/>
              <a:gd name="connsiteX62" fmla="*/ 96914 w 324671"/>
              <a:gd name="connsiteY62" fmla="*/ 160501 h 396139"/>
              <a:gd name="connsiteX63" fmla="*/ 95952 w 324671"/>
              <a:gd name="connsiteY63" fmla="*/ 154365 h 396139"/>
              <a:gd name="connsiteX64" fmla="*/ 96132 w 324671"/>
              <a:gd name="connsiteY64" fmla="*/ 152681 h 396139"/>
              <a:gd name="connsiteX65" fmla="*/ 96373 w 324671"/>
              <a:gd name="connsiteY65" fmla="*/ 151598 h 396139"/>
              <a:gd name="connsiteX66" fmla="*/ 96493 w 324671"/>
              <a:gd name="connsiteY66" fmla="*/ 149793 h 396139"/>
              <a:gd name="connsiteX67" fmla="*/ 96493 w 324671"/>
              <a:gd name="connsiteY67" fmla="*/ 147988 h 396139"/>
              <a:gd name="connsiteX68" fmla="*/ 96674 w 324671"/>
              <a:gd name="connsiteY68" fmla="*/ 147507 h 396139"/>
              <a:gd name="connsiteX69" fmla="*/ 98358 w 324671"/>
              <a:gd name="connsiteY69" fmla="*/ 145943 h 396139"/>
              <a:gd name="connsiteX70" fmla="*/ 99080 w 324671"/>
              <a:gd name="connsiteY70" fmla="*/ 143898 h 396139"/>
              <a:gd name="connsiteX71" fmla="*/ 98779 w 324671"/>
              <a:gd name="connsiteY71" fmla="*/ 142093 h 396139"/>
              <a:gd name="connsiteX72" fmla="*/ 97997 w 324671"/>
              <a:gd name="connsiteY72" fmla="*/ 140348 h 396139"/>
              <a:gd name="connsiteX73" fmla="*/ 97997 w 324671"/>
              <a:gd name="connsiteY73" fmla="*/ 137461 h 396139"/>
              <a:gd name="connsiteX74" fmla="*/ 98599 w 324671"/>
              <a:gd name="connsiteY74" fmla="*/ 135596 h 396139"/>
              <a:gd name="connsiteX75" fmla="*/ 101787 w 324671"/>
              <a:gd name="connsiteY75" fmla="*/ 131144 h 396139"/>
              <a:gd name="connsiteX76" fmla="*/ 102509 w 324671"/>
              <a:gd name="connsiteY76" fmla="*/ 130543 h 396139"/>
              <a:gd name="connsiteX77" fmla="*/ 104314 w 324671"/>
              <a:gd name="connsiteY77" fmla="*/ 129520 h 396139"/>
              <a:gd name="connsiteX78" fmla="*/ 107141 w 324671"/>
              <a:gd name="connsiteY78" fmla="*/ 127053 h 396139"/>
              <a:gd name="connsiteX79" fmla="*/ 110510 w 324671"/>
              <a:gd name="connsiteY79" fmla="*/ 124286 h 396139"/>
              <a:gd name="connsiteX80" fmla="*/ 112254 w 324671"/>
              <a:gd name="connsiteY80" fmla="*/ 123384 h 396139"/>
              <a:gd name="connsiteX81" fmla="*/ 114360 w 324671"/>
              <a:gd name="connsiteY81" fmla="*/ 122361 h 396139"/>
              <a:gd name="connsiteX82" fmla="*/ 115203 w 324671"/>
              <a:gd name="connsiteY82" fmla="*/ 120617 h 396139"/>
              <a:gd name="connsiteX83" fmla="*/ 114721 w 324671"/>
              <a:gd name="connsiteY83" fmla="*/ 117609 h 396139"/>
              <a:gd name="connsiteX84" fmla="*/ 114300 w 324671"/>
              <a:gd name="connsiteY84" fmla="*/ 116646 h 396139"/>
              <a:gd name="connsiteX85" fmla="*/ 114300 w 324671"/>
              <a:gd name="connsiteY85" fmla="*/ 115443 h 396139"/>
              <a:gd name="connsiteX86" fmla="*/ 115323 w 324671"/>
              <a:gd name="connsiteY86" fmla="*/ 111834 h 396139"/>
              <a:gd name="connsiteX87" fmla="*/ 115142 w 324671"/>
              <a:gd name="connsiteY87" fmla="*/ 110450 h 396139"/>
              <a:gd name="connsiteX88" fmla="*/ 115262 w 324671"/>
              <a:gd name="connsiteY88" fmla="*/ 108465 h 396139"/>
              <a:gd name="connsiteX89" fmla="*/ 115383 w 324671"/>
              <a:gd name="connsiteY89" fmla="*/ 108164 h 396139"/>
              <a:gd name="connsiteX90" fmla="*/ 115864 w 324671"/>
              <a:gd name="connsiteY90" fmla="*/ 106720 h 396139"/>
              <a:gd name="connsiteX91" fmla="*/ 116706 w 324671"/>
              <a:gd name="connsiteY91" fmla="*/ 103893 h 396139"/>
              <a:gd name="connsiteX92" fmla="*/ 116887 w 324671"/>
              <a:gd name="connsiteY92" fmla="*/ 102208 h 396139"/>
              <a:gd name="connsiteX93" fmla="*/ 116706 w 324671"/>
              <a:gd name="connsiteY93" fmla="*/ 97576 h 396139"/>
              <a:gd name="connsiteX94" fmla="*/ 116586 w 324671"/>
              <a:gd name="connsiteY94" fmla="*/ 97155 h 396139"/>
              <a:gd name="connsiteX95" fmla="*/ 115864 w 324671"/>
              <a:gd name="connsiteY95" fmla="*/ 96313 h 396139"/>
              <a:gd name="connsiteX96" fmla="*/ 114480 w 324671"/>
              <a:gd name="connsiteY96" fmla="*/ 94388 h 396139"/>
              <a:gd name="connsiteX97" fmla="*/ 114480 w 324671"/>
              <a:gd name="connsiteY97" fmla="*/ 93064 h 396139"/>
              <a:gd name="connsiteX98" fmla="*/ 115262 w 324671"/>
              <a:gd name="connsiteY98" fmla="*/ 90417 h 396139"/>
              <a:gd name="connsiteX99" fmla="*/ 115503 w 324671"/>
              <a:gd name="connsiteY99" fmla="*/ 89395 h 396139"/>
              <a:gd name="connsiteX100" fmla="*/ 116165 w 324671"/>
              <a:gd name="connsiteY100" fmla="*/ 88612 h 396139"/>
              <a:gd name="connsiteX101" fmla="*/ 116466 w 324671"/>
              <a:gd name="connsiteY101" fmla="*/ 88011 h 396139"/>
              <a:gd name="connsiteX102" fmla="*/ 116827 w 324671"/>
              <a:gd name="connsiteY102" fmla="*/ 84402 h 396139"/>
              <a:gd name="connsiteX103" fmla="*/ 116586 w 324671"/>
              <a:gd name="connsiteY103" fmla="*/ 82597 h 396139"/>
              <a:gd name="connsiteX104" fmla="*/ 115443 w 324671"/>
              <a:gd name="connsiteY104" fmla="*/ 80912 h 396139"/>
              <a:gd name="connsiteX105" fmla="*/ 115142 w 324671"/>
              <a:gd name="connsiteY105" fmla="*/ 80190 h 396139"/>
              <a:gd name="connsiteX106" fmla="*/ 114661 w 324671"/>
              <a:gd name="connsiteY106" fmla="*/ 78747 h 396139"/>
              <a:gd name="connsiteX107" fmla="*/ 113458 w 324671"/>
              <a:gd name="connsiteY107" fmla="*/ 77483 h 396139"/>
              <a:gd name="connsiteX108" fmla="*/ 112615 w 324671"/>
              <a:gd name="connsiteY108" fmla="*/ 76701 h 396139"/>
              <a:gd name="connsiteX109" fmla="*/ 112315 w 324671"/>
              <a:gd name="connsiteY109" fmla="*/ 75017 h 396139"/>
              <a:gd name="connsiteX110" fmla="*/ 111954 w 324671"/>
              <a:gd name="connsiteY110" fmla="*/ 74114 h 396139"/>
              <a:gd name="connsiteX111" fmla="*/ 111413 w 324671"/>
              <a:gd name="connsiteY111" fmla="*/ 70926 h 396139"/>
              <a:gd name="connsiteX112" fmla="*/ 111593 w 324671"/>
              <a:gd name="connsiteY112" fmla="*/ 69182 h 396139"/>
              <a:gd name="connsiteX113" fmla="*/ 111773 w 324671"/>
              <a:gd name="connsiteY113" fmla="*/ 65933 h 396139"/>
              <a:gd name="connsiteX114" fmla="*/ 111773 w 324671"/>
              <a:gd name="connsiteY114" fmla="*/ 64790 h 396139"/>
              <a:gd name="connsiteX115" fmla="*/ 111413 w 324671"/>
              <a:gd name="connsiteY115" fmla="*/ 63106 h 396139"/>
              <a:gd name="connsiteX116" fmla="*/ 109968 w 324671"/>
              <a:gd name="connsiteY116" fmla="*/ 61060 h 396139"/>
              <a:gd name="connsiteX117" fmla="*/ 107262 w 324671"/>
              <a:gd name="connsiteY117" fmla="*/ 61180 h 396139"/>
              <a:gd name="connsiteX118" fmla="*/ 106299 w 324671"/>
              <a:gd name="connsiteY118" fmla="*/ 60880 h 396139"/>
              <a:gd name="connsiteX119" fmla="*/ 105577 w 324671"/>
              <a:gd name="connsiteY119" fmla="*/ 60519 h 396139"/>
              <a:gd name="connsiteX120" fmla="*/ 104073 w 324671"/>
              <a:gd name="connsiteY120" fmla="*/ 56428 h 396139"/>
              <a:gd name="connsiteX121" fmla="*/ 100223 w 324671"/>
              <a:gd name="connsiteY121" fmla="*/ 54443 h 396139"/>
              <a:gd name="connsiteX122" fmla="*/ 97997 w 324671"/>
              <a:gd name="connsiteY122" fmla="*/ 53540 h 396139"/>
              <a:gd name="connsiteX123" fmla="*/ 95290 w 324671"/>
              <a:gd name="connsiteY123" fmla="*/ 53300 h 396139"/>
              <a:gd name="connsiteX124" fmla="*/ 93365 w 324671"/>
              <a:gd name="connsiteY124" fmla="*/ 52578 h 396139"/>
              <a:gd name="connsiteX125" fmla="*/ 90959 w 324671"/>
              <a:gd name="connsiteY125" fmla="*/ 51194 h 396139"/>
              <a:gd name="connsiteX126" fmla="*/ 88612 w 324671"/>
              <a:gd name="connsiteY126" fmla="*/ 50533 h 396139"/>
              <a:gd name="connsiteX127" fmla="*/ 88252 w 324671"/>
              <a:gd name="connsiteY127" fmla="*/ 50352 h 396139"/>
              <a:gd name="connsiteX128" fmla="*/ 107923 w 324671"/>
              <a:gd name="connsiteY128" fmla="*/ 47585 h 396139"/>
              <a:gd name="connsiteX129" fmla="*/ 125550 w 324671"/>
              <a:gd name="connsiteY129" fmla="*/ 45539 h 396139"/>
              <a:gd name="connsiteX130" fmla="*/ 143236 w 324671"/>
              <a:gd name="connsiteY130" fmla="*/ 43494 h 396139"/>
              <a:gd name="connsiteX131" fmla="*/ 141251 w 324671"/>
              <a:gd name="connsiteY131" fmla="*/ 27071 h 396139"/>
              <a:gd name="connsiteX132" fmla="*/ 138965 w 324671"/>
              <a:gd name="connsiteY132" fmla="*/ 10588 h 396139"/>
              <a:gd name="connsiteX133" fmla="*/ 144379 w 324671"/>
              <a:gd name="connsiteY133" fmla="*/ 9926 h 396139"/>
              <a:gd name="connsiteX134" fmla="*/ 163028 w 324671"/>
              <a:gd name="connsiteY134" fmla="*/ 7700 h 396139"/>
              <a:gd name="connsiteX135" fmla="*/ 178549 w 324671"/>
              <a:gd name="connsiteY135" fmla="*/ 5474 h 396139"/>
              <a:gd name="connsiteX136" fmla="*/ 195333 w 324671"/>
              <a:gd name="connsiteY136" fmla="*/ 3489 h 396139"/>
              <a:gd name="connsiteX137" fmla="*/ 196416 w 324671"/>
              <a:gd name="connsiteY137" fmla="*/ 11610 h 396139"/>
              <a:gd name="connsiteX138" fmla="*/ 212478 w 324671"/>
              <a:gd name="connsiteY138" fmla="*/ 9505 h 396139"/>
              <a:gd name="connsiteX139" fmla="*/ 213561 w 324671"/>
              <a:gd name="connsiteY139" fmla="*/ 17746 h 396139"/>
              <a:gd name="connsiteX140" fmla="*/ 229623 w 324671"/>
              <a:gd name="connsiteY140" fmla="*/ 15641 h 396139"/>
              <a:gd name="connsiteX141" fmla="*/ 229803 w 324671"/>
              <a:gd name="connsiteY141" fmla="*/ 16784 h 396139"/>
              <a:gd name="connsiteX142" fmla="*/ 236842 w 324671"/>
              <a:gd name="connsiteY142" fmla="*/ 16483 h 396139"/>
              <a:gd name="connsiteX143" fmla="*/ 242677 w 324671"/>
              <a:gd name="connsiteY143" fmla="*/ 15761 h 396139"/>
              <a:gd name="connsiteX144" fmla="*/ 248091 w 324671"/>
              <a:gd name="connsiteY144" fmla="*/ 15641 h 396139"/>
              <a:gd name="connsiteX145" fmla="*/ 248633 w 324671"/>
              <a:gd name="connsiteY145" fmla="*/ 15280 h 396139"/>
              <a:gd name="connsiteX146" fmla="*/ 248392 w 324671"/>
              <a:gd name="connsiteY146" fmla="*/ 13596 h 396139"/>
              <a:gd name="connsiteX147" fmla="*/ 252483 w 324671"/>
              <a:gd name="connsiteY147" fmla="*/ 13114 h 396139"/>
              <a:gd name="connsiteX148" fmla="*/ 251821 w 324671"/>
              <a:gd name="connsiteY148" fmla="*/ 7941 h 396139"/>
              <a:gd name="connsiteX149" fmla="*/ 255009 w 324671"/>
              <a:gd name="connsiteY149" fmla="*/ 7520 h 396139"/>
              <a:gd name="connsiteX150" fmla="*/ 255731 w 324671"/>
              <a:gd name="connsiteY150" fmla="*/ 6918 h 396139"/>
              <a:gd name="connsiteX151" fmla="*/ 255611 w 324671"/>
              <a:gd name="connsiteY151" fmla="*/ 5715 h 396139"/>
              <a:gd name="connsiteX152" fmla="*/ 257837 w 324671"/>
              <a:gd name="connsiteY152" fmla="*/ 5354 h 396139"/>
              <a:gd name="connsiteX153" fmla="*/ 258859 w 324671"/>
              <a:gd name="connsiteY153" fmla="*/ 8001 h 396139"/>
              <a:gd name="connsiteX154" fmla="*/ 260002 w 324671"/>
              <a:gd name="connsiteY154" fmla="*/ 7820 h 396139"/>
              <a:gd name="connsiteX155" fmla="*/ 259641 w 324671"/>
              <a:gd name="connsiteY155" fmla="*/ 5113 h 396139"/>
              <a:gd name="connsiteX156" fmla="*/ 263732 w 324671"/>
              <a:gd name="connsiteY156" fmla="*/ 4512 h 396139"/>
              <a:gd name="connsiteX157" fmla="*/ 262168 w 324671"/>
              <a:gd name="connsiteY157" fmla="*/ 7760 h 396139"/>
              <a:gd name="connsiteX158" fmla="*/ 262770 w 324671"/>
              <a:gd name="connsiteY158" fmla="*/ 8121 h 396139"/>
              <a:gd name="connsiteX159" fmla="*/ 265236 w 324671"/>
              <a:gd name="connsiteY159" fmla="*/ 7941 h 396139"/>
              <a:gd name="connsiteX160" fmla="*/ 266439 w 324671"/>
              <a:gd name="connsiteY160" fmla="*/ 7099 h 396139"/>
              <a:gd name="connsiteX161" fmla="*/ 266680 w 324671"/>
              <a:gd name="connsiteY161" fmla="*/ 4091 h 396139"/>
              <a:gd name="connsiteX162" fmla="*/ 270410 w 324671"/>
              <a:gd name="connsiteY162" fmla="*/ 3609 h 396139"/>
              <a:gd name="connsiteX163" fmla="*/ 270049 w 324671"/>
              <a:gd name="connsiteY163" fmla="*/ 782 h 396139"/>
              <a:gd name="connsiteX164" fmla="*/ 272154 w 324671"/>
              <a:gd name="connsiteY164" fmla="*/ 0 h 396139"/>
              <a:gd name="connsiteX165" fmla="*/ 272876 w 324671"/>
              <a:gd name="connsiteY165" fmla="*/ 6317 h 396139"/>
              <a:gd name="connsiteX166" fmla="*/ 271493 w 324671"/>
              <a:gd name="connsiteY166" fmla="*/ 7640 h 396139"/>
              <a:gd name="connsiteX167" fmla="*/ 269989 w 324671"/>
              <a:gd name="connsiteY167" fmla="*/ 7460 h 396139"/>
              <a:gd name="connsiteX168" fmla="*/ 268184 w 324671"/>
              <a:gd name="connsiteY168" fmla="*/ 8061 h 396139"/>
              <a:gd name="connsiteX169" fmla="*/ 268304 w 324671"/>
              <a:gd name="connsiteY169" fmla="*/ 9445 h 396139"/>
              <a:gd name="connsiteX170" fmla="*/ 264875 w 324671"/>
              <a:gd name="connsiteY170" fmla="*/ 9926 h 396139"/>
              <a:gd name="connsiteX171" fmla="*/ 265236 w 324671"/>
              <a:gd name="connsiteY171" fmla="*/ 11249 h 396139"/>
              <a:gd name="connsiteX172" fmla="*/ 266560 w 324671"/>
              <a:gd name="connsiteY172" fmla="*/ 11550 h 396139"/>
              <a:gd name="connsiteX173" fmla="*/ 266199 w 324671"/>
              <a:gd name="connsiteY173" fmla="*/ 14017 h 396139"/>
              <a:gd name="connsiteX174" fmla="*/ 269327 w 324671"/>
              <a:gd name="connsiteY174" fmla="*/ 13776 h 396139"/>
              <a:gd name="connsiteX175" fmla="*/ 269628 w 324671"/>
              <a:gd name="connsiteY175" fmla="*/ 11971 h 396139"/>
              <a:gd name="connsiteX176" fmla="*/ 271432 w 324671"/>
              <a:gd name="connsiteY176" fmla="*/ 11851 h 396139"/>
              <a:gd name="connsiteX177" fmla="*/ 271613 w 324671"/>
              <a:gd name="connsiteY177" fmla="*/ 13896 h 396139"/>
              <a:gd name="connsiteX178" fmla="*/ 270410 w 324671"/>
              <a:gd name="connsiteY178" fmla="*/ 14799 h 396139"/>
              <a:gd name="connsiteX179" fmla="*/ 270169 w 324671"/>
              <a:gd name="connsiteY179" fmla="*/ 17626 h 396139"/>
              <a:gd name="connsiteX180" fmla="*/ 268064 w 324671"/>
              <a:gd name="connsiteY180" fmla="*/ 17927 h 396139"/>
              <a:gd name="connsiteX181" fmla="*/ 268184 w 324671"/>
              <a:gd name="connsiteY181" fmla="*/ 18889 h 396139"/>
              <a:gd name="connsiteX182" fmla="*/ 269507 w 324671"/>
              <a:gd name="connsiteY182" fmla="*/ 19371 h 396139"/>
              <a:gd name="connsiteX183" fmla="*/ 269086 w 324671"/>
              <a:gd name="connsiteY183" fmla="*/ 20574 h 396139"/>
              <a:gd name="connsiteX184" fmla="*/ 269327 w 324671"/>
              <a:gd name="connsiteY184" fmla="*/ 22319 h 396139"/>
              <a:gd name="connsiteX185" fmla="*/ 270049 w 324671"/>
              <a:gd name="connsiteY185" fmla="*/ 22319 h 396139"/>
              <a:gd name="connsiteX186" fmla="*/ 270590 w 324671"/>
              <a:gd name="connsiteY186" fmla="*/ 26349 h 396139"/>
              <a:gd name="connsiteX187" fmla="*/ 267943 w 324671"/>
              <a:gd name="connsiteY187" fmla="*/ 27853 h 396139"/>
              <a:gd name="connsiteX188" fmla="*/ 267763 w 324671"/>
              <a:gd name="connsiteY188" fmla="*/ 26349 h 396139"/>
              <a:gd name="connsiteX189" fmla="*/ 265717 w 324671"/>
              <a:gd name="connsiteY189" fmla="*/ 26650 h 396139"/>
              <a:gd name="connsiteX190" fmla="*/ 265898 w 324671"/>
              <a:gd name="connsiteY190" fmla="*/ 28033 h 396139"/>
              <a:gd name="connsiteX191" fmla="*/ 264514 w 324671"/>
              <a:gd name="connsiteY191" fmla="*/ 28154 h 396139"/>
              <a:gd name="connsiteX192" fmla="*/ 263492 w 324671"/>
              <a:gd name="connsiteY192" fmla="*/ 25567 h 396139"/>
              <a:gd name="connsiteX193" fmla="*/ 262288 w 324671"/>
              <a:gd name="connsiteY193" fmla="*/ 26409 h 396139"/>
              <a:gd name="connsiteX194" fmla="*/ 259040 w 324671"/>
              <a:gd name="connsiteY194" fmla="*/ 27492 h 396139"/>
              <a:gd name="connsiteX195" fmla="*/ 259221 w 324671"/>
              <a:gd name="connsiteY195" fmla="*/ 29477 h 396139"/>
              <a:gd name="connsiteX196" fmla="*/ 258679 w 324671"/>
              <a:gd name="connsiteY196" fmla="*/ 30380 h 396139"/>
              <a:gd name="connsiteX197" fmla="*/ 258859 w 324671"/>
              <a:gd name="connsiteY197" fmla="*/ 32245 h 396139"/>
              <a:gd name="connsiteX198" fmla="*/ 258017 w 324671"/>
              <a:gd name="connsiteY198" fmla="*/ 32966 h 396139"/>
              <a:gd name="connsiteX199" fmla="*/ 256213 w 324671"/>
              <a:gd name="connsiteY199" fmla="*/ 32064 h 396139"/>
              <a:gd name="connsiteX200" fmla="*/ 253505 w 324671"/>
              <a:gd name="connsiteY200" fmla="*/ 32004 h 396139"/>
              <a:gd name="connsiteX201" fmla="*/ 254709 w 324671"/>
              <a:gd name="connsiteY201" fmla="*/ 29598 h 396139"/>
              <a:gd name="connsiteX202" fmla="*/ 257416 w 324671"/>
              <a:gd name="connsiteY202" fmla="*/ 28334 h 396139"/>
              <a:gd name="connsiteX203" fmla="*/ 256994 w 324671"/>
              <a:gd name="connsiteY203" fmla="*/ 25808 h 396139"/>
              <a:gd name="connsiteX204" fmla="*/ 255671 w 324671"/>
              <a:gd name="connsiteY204" fmla="*/ 24003 h 396139"/>
              <a:gd name="connsiteX205" fmla="*/ 255490 w 324671"/>
              <a:gd name="connsiteY205" fmla="*/ 22860 h 396139"/>
              <a:gd name="connsiteX206" fmla="*/ 253986 w 324671"/>
              <a:gd name="connsiteY206" fmla="*/ 22679 h 396139"/>
              <a:gd name="connsiteX207" fmla="*/ 250979 w 324671"/>
              <a:gd name="connsiteY207" fmla="*/ 28575 h 396139"/>
              <a:gd name="connsiteX208" fmla="*/ 246467 w 324671"/>
              <a:gd name="connsiteY208" fmla="*/ 29176 h 396139"/>
              <a:gd name="connsiteX209" fmla="*/ 246467 w 324671"/>
              <a:gd name="connsiteY209" fmla="*/ 30019 h 396139"/>
              <a:gd name="connsiteX210" fmla="*/ 205860 w 324671"/>
              <a:gd name="connsiteY210" fmla="*/ 35433 h 396139"/>
              <a:gd name="connsiteX211" fmla="*/ 183301 w 324671"/>
              <a:gd name="connsiteY211" fmla="*/ 38200 h 396139"/>
              <a:gd name="connsiteX212" fmla="*/ 175240 w 324671"/>
              <a:gd name="connsiteY212" fmla="*/ 39524 h 396139"/>
              <a:gd name="connsiteX213" fmla="*/ 177526 w 324671"/>
              <a:gd name="connsiteY213" fmla="*/ 56368 h 396139"/>
              <a:gd name="connsiteX214" fmla="*/ 178127 w 324671"/>
              <a:gd name="connsiteY214" fmla="*/ 61481 h 396139"/>
              <a:gd name="connsiteX215" fmla="*/ 179631 w 324671"/>
              <a:gd name="connsiteY215" fmla="*/ 72250 h 396139"/>
              <a:gd name="connsiteX216" fmla="*/ 179571 w 324671"/>
              <a:gd name="connsiteY216" fmla="*/ 72610 h 396139"/>
              <a:gd name="connsiteX217" fmla="*/ 181256 w 324671"/>
              <a:gd name="connsiteY217" fmla="*/ 89154 h 396139"/>
              <a:gd name="connsiteX218" fmla="*/ 181617 w 324671"/>
              <a:gd name="connsiteY218" fmla="*/ 90297 h 396139"/>
              <a:gd name="connsiteX219" fmla="*/ 189437 w 324671"/>
              <a:gd name="connsiteY219" fmla="*/ 89395 h 396139"/>
              <a:gd name="connsiteX220" fmla="*/ 192565 w 324671"/>
              <a:gd name="connsiteY220" fmla="*/ 119534 h 396139"/>
              <a:gd name="connsiteX221" fmla="*/ 194671 w 324671"/>
              <a:gd name="connsiteY221" fmla="*/ 138483 h 396139"/>
              <a:gd name="connsiteX222" fmla="*/ 196656 w 324671"/>
              <a:gd name="connsiteY222" fmla="*/ 154907 h 396139"/>
              <a:gd name="connsiteX223" fmla="*/ 160441 w 324671"/>
              <a:gd name="connsiteY223" fmla="*/ 159178 h 396139"/>
              <a:gd name="connsiteX224" fmla="*/ 138002 w 324671"/>
              <a:gd name="connsiteY224" fmla="*/ 161825 h 396139"/>
              <a:gd name="connsiteX225" fmla="*/ 130001 w 324671"/>
              <a:gd name="connsiteY225" fmla="*/ 162547 h 396139"/>
              <a:gd name="connsiteX226" fmla="*/ 119233 w 324671"/>
              <a:gd name="connsiteY226" fmla="*/ 163750 h 396139"/>
              <a:gd name="connsiteX227" fmla="*/ 120496 w 324671"/>
              <a:gd name="connsiteY227" fmla="*/ 165795 h 396139"/>
              <a:gd name="connsiteX228" fmla="*/ 120015 w 324671"/>
              <a:gd name="connsiteY228" fmla="*/ 169164 h 396139"/>
              <a:gd name="connsiteX229" fmla="*/ 118691 w 324671"/>
              <a:gd name="connsiteY229" fmla="*/ 172292 h 396139"/>
              <a:gd name="connsiteX230" fmla="*/ 115864 w 324671"/>
              <a:gd name="connsiteY230" fmla="*/ 173014 h 396139"/>
              <a:gd name="connsiteX231" fmla="*/ 114842 w 324671"/>
              <a:gd name="connsiteY231" fmla="*/ 174819 h 396139"/>
              <a:gd name="connsiteX232" fmla="*/ 112736 w 324671"/>
              <a:gd name="connsiteY232" fmla="*/ 175841 h 396139"/>
              <a:gd name="connsiteX233" fmla="*/ 110089 w 324671"/>
              <a:gd name="connsiteY233" fmla="*/ 176924 h 396139"/>
              <a:gd name="connsiteX234" fmla="*/ 109006 w 324671"/>
              <a:gd name="connsiteY234" fmla="*/ 176864 h 396139"/>
              <a:gd name="connsiteX235" fmla="*/ 104073 w 324671"/>
              <a:gd name="connsiteY235" fmla="*/ 178308 h 396139"/>
              <a:gd name="connsiteX236" fmla="*/ 103171 w 324671"/>
              <a:gd name="connsiteY236" fmla="*/ 179752 h 396139"/>
              <a:gd name="connsiteX237" fmla="*/ 101968 w 324671"/>
              <a:gd name="connsiteY237" fmla="*/ 179992 h 396139"/>
              <a:gd name="connsiteX238" fmla="*/ 103111 w 324671"/>
              <a:gd name="connsiteY238" fmla="*/ 189076 h 396139"/>
              <a:gd name="connsiteX239" fmla="*/ 102389 w 324671"/>
              <a:gd name="connsiteY239" fmla="*/ 189196 h 396139"/>
              <a:gd name="connsiteX240" fmla="*/ 102690 w 324671"/>
              <a:gd name="connsiteY240" fmla="*/ 191843 h 396139"/>
              <a:gd name="connsiteX241" fmla="*/ 101306 w 324671"/>
              <a:gd name="connsiteY241" fmla="*/ 191362 h 396139"/>
              <a:gd name="connsiteX242" fmla="*/ 101426 w 324671"/>
              <a:gd name="connsiteY242" fmla="*/ 193227 h 396139"/>
              <a:gd name="connsiteX243" fmla="*/ 99561 w 324671"/>
              <a:gd name="connsiteY243" fmla="*/ 193528 h 396139"/>
              <a:gd name="connsiteX244" fmla="*/ 99200 w 324671"/>
              <a:gd name="connsiteY244" fmla="*/ 190821 h 396139"/>
              <a:gd name="connsiteX245" fmla="*/ 94989 w 324671"/>
              <a:gd name="connsiteY245" fmla="*/ 190821 h 396139"/>
              <a:gd name="connsiteX246" fmla="*/ 91681 w 324671"/>
              <a:gd name="connsiteY246" fmla="*/ 191543 h 396139"/>
              <a:gd name="connsiteX247" fmla="*/ 91199 w 324671"/>
              <a:gd name="connsiteY247" fmla="*/ 192806 h 396139"/>
              <a:gd name="connsiteX248" fmla="*/ 89936 w 324671"/>
              <a:gd name="connsiteY248" fmla="*/ 192926 h 396139"/>
              <a:gd name="connsiteX249" fmla="*/ 90056 w 324671"/>
              <a:gd name="connsiteY249" fmla="*/ 195333 h 396139"/>
              <a:gd name="connsiteX250" fmla="*/ 87891 w 324671"/>
              <a:gd name="connsiteY250" fmla="*/ 195934 h 396139"/>
              <a:gd name="connsiteX251" fmla="*/ 88973 w 324671"/>
              <a:gd name="connsiteY251" fmla="*/ 208206 h 396139"/>
              <a:gd name="connsiteX252" fmla="*/ 89695 w 324671"/>
              <a:gd name="connsiteY252" fmla="*/ 215064 h 396139"/>
              <a:gd name="connsiteX253" fmla="*/ 91320 w 324671"/>
              <a:gd name="connsiteY253" fmla="*/ 233232 h 396139"/>
              <a:gd name="connsiteX254" fmla="*/ 92944 w 324671"/>
              <a:gd name="connsiteY254" fmla="*/ 249836 h 396139"/>
              <a:gd name="connsiteX255" fmla="*/ 109006 w 324671"/>
              <a:gd name="connsiteY255" fmla="*/ 248151 h 396139"/>
              <a:gd name="connsiteX256" fmla="*/ 125128 w 324671"/>
              <a:gd name="connsiteY256" fmla="*/ 246166 h 396139"/>
              <a:gd name="connsiteX257" fmla="*/ 141010 w 324671"/>
              <a:gd name="connsiteY257" fmla="*/ 244782 h 396139"/>
              <a:gd name="connsiteX258" fmla="*/ 139326 w 324671"/>
              <a:gd name="connsiteY258" fmla="*/ 228540 h 396139"/>
              <a:gd name="connsiteX259" fmla="*/ 156471 w 324671"/>
              <a:gd name="connsiteY259" fmla="*/ 226795 h 396139"/>
              <a:gd name="connsiteX260" fmla="*/ 154666 w 324671"/>
              <a:gd name="connsiteY260" fmla="*/ 210252 h 396139"/>
              <a:gd name="connsiteX261" fmla="*/ 171029 w 324671"/>
              <a:gd name="connsiteY261" fmla="*/ 208507 h 396139"/>
              <a:gd name="connsiteX262" fmla="*/ 172713 w 324671"/>
              <a:gd name="connsiteY262" fmla="*/ 224930 h 396139"/>
              <a:gd name="connsiteX263" fmla="*/ 171210 w 324671"/>
              <a:gd name="connsiteY263" fmla="*/ 225111 h 396139"/>
              <a:gd name="connsiteX264" fmla="*/ 173134 w 324671"/>
              <a:gd name="connsiteY264" fmla="*/ 241173 h 396139"/>
              <a:gd name="connsiteX265" fmla="*/ 156651 w 324671"/>
              <a:gd name="connsiteY265" fmla="*/ 243098 h 396139"/>
              <a:gd name="connsiteX266" fmla="*/ 160622 w 324671"/>
              <a:gd name="connsiteY266" fmla="*/ 278832 h 396139"/>
              <a:gd name="connsiteX267" fmla="*/ 164111 w 324671"/>
              <a:gd name="connsiteY267" fmla="*/ 309332 h 396139"/>
              <a:gd name="connsiteX268" fmla="*/ 183000 w 324671"/>
              <a:gd name="connsiteY268" fmla="*/ 307286 h 396139"/>
              <a:gd name="connsiteX269" fmla="*/ 183181 w 324671"/>
              <a:gd name="connsiteY269" fmla="*/ 308790 h 396139"/>
              <a:gd name="connsiteX270" fmla="*/ 184625 w 324671"/>
              <a:gd name="connsiteY270" fmla="*/ 308008 h 396139"/>
              <a:gd name="connsiteX271" fmla="*/ 187031 w 324671"/>
              <a:gd name="connsiteY271" fmla="*/ 308008 h 396139"/>
              <a:gd name="connsiteX272" fmla="*/ 187632 w 324671"/>
              <a:gd name="connsiteY272" fmla="*/ 313242 h 396139"/>
              <a:gd name="connsiteX273" fmla="*/ 192445 w 324671"/>
              <a:gd name="connsiteY273" fmla="*/ 314866 h 396139"/>
              <a:gd name="connsiteX274" fmla="*/ 193709 w 324671"/>
              <a:gd name="connsiteY274" fmla="*/ 315889 h 396139"/>
              <a:gd name="connsiteX275" fmla="*/ 195754 w 324671"/>
              <a:gd name="connsiteY275" fmla="*/ 316310 h 396139"/>
              <a:gd name="connsiteX276" fmla="*/ 197559 w 324671"/>
              <a:gd name="connsiteY276" fmla="*/ 316130 h 396139"/>
              <a:gd name="connsiteX277" fmla="*/ 198281 w 324671"/>
              <a:gd name="connsiteY277" fmla="*/ 322506 h 396139"/>
              <a:gd name="connsiteX278" fmla="*/ 206823 w 324671"/>
              <a:gd name="connsiteY278" fmla="*/ 321604 h 396139"/>
              <a:gd name="connsiteX279" fmla="*/ 206522 w 324671"/>
              <a:gd name="connsiteY279" fmla="*/ 323950 h 396139"/>
              <a:gd name="connsiteX280" fmla="*/ 212177 w 324671"/>
              <a:gd name="connsiteY280" fmla="*/ 323950 h 396139"/>
              <a:gd name="connsiteX281" fmla="*/ 213982 w 324671"/>
              <a:gd name="connsiteY281" fmla="*/ 322266 h 396139"/>
              <a:gd name="connsiteX282" fmla="*/ 213982 w 324671"/>
              <a:gd name="connsiteY282" fmla="*/ 323649 h 396139"/>
              <a:gd name="connsiteX283" fmla="*/ 214764 w 324671"/>
              <a:gd name="connsiteY283" fmla="*/ 322928 h 396139"/>
              <a:gd name="connsiteX284" fmla="*/ 214403 w 324671"/>
              <a:gd name="connsiteY284" fmla="*/ 319318 h 396139"/>
              <a:gd name="connsiteX285" fmla="*/ 213079 w 324671"/>
              <a:gd name="connsiteY285" fmla="*/ 319559 h 396139"/>
              <a:gd name="connsiteX286" fmla="*/ 212839 w 324671"/>
              <a:gd name="connsiteY286" fmla="*/ 317453 h 396139"/>
              <a:gd name="connsiteX287" fmla="*/ 212177 w 324671"/>
              <a:gd name="connsiteY287" fmla="*/ 317573 h 396139"/>
              <a:gd name="connsiteX288" fmla="*/ 212778 w 324671"/>
              <a:gd name="connsiteY288" fmla="*/ 313723 h 396139"/>
              <a:gd name="connsiteX289" fmla="*/ 212177 w 324671"/>
              <a:gd name="connsiteY289" fmla="*/ 312580 h 396139"/>
              <a:gd name="connsiteX290" fmla="*/ 209530 w 324671"/>
              <a:gd name="connsiteY290" fmla="*/ 312941 h 396139"/>
              <a:gd name="connsiteX291" fmla="*/ 209289 w 324671"/>
              <a:gd name="connsiteY291" fmla="*/ 308911 h 396139"/>
              <a:gd name="connsiteX292" fmla="*/ 212297 w 324671"/>
              <a:gd name="connsiteY292" fmla="*/ 309813 h 396139"/>
              <a:gd name="connsiteX293" fmla="*/ 213921 w 324671"/>
              <a:gd name="connsiteY293" fmla="*/ 311377 h 396139"/>
              <a:gd name="connsiteX294" fmla="*/ 214583 w 324671"/>
              <a:gd name="connsiteY294" fmla="*/ 311197 h 396139"/>
              <a:gd name="connsiteX295" fmla="*/ 215726 w 324671"/>
              <a:gd name="connsiteY295" fmla="*/ 309392 h 396139"/>
              <a:gd name="connsiteX296" fmla="*/ 214764 w 324671"/>
              <a:gd name="connsiteY296" fmla="*/ 309272 h 396139"/>
              <a:gd name="connsiteX297" fmla="*/ 214643 w 324671"/>
              <a:gd name="connsiteY297" fmla="*/ 308129 h 396139"/>
              <a:gd name="connsiteX298" fmla="*/ 216990 w 324671"/>
              <a:gd name="connsiteY298" fmla="*/ 307226 h 396139"/>
              <a:gd name="connsiteX299" fmla="*/ 216929 w 324671"/>
              <a:gd name="connsiteY299" fmla="*/ 308790 h 396139"/>
              <a:gd name="connsiteX300" fmla="*/ 218734 w 324671"/>
              <a:gd name="connsiteY300" fmla="*/ 308309 h 396139"/>
              <a:gd name="connsiteX301" fmla="*/ 219576 w 324671"/>
              <a:gd name="connsiteY301" fmla="*/ 310114 h 396139"/>
              <a:gd name="connsiteX302" fmla="*/ 221201 w 324671"/>
              <a:gd name="connsiteY302" fmla="*/ 310956 h 396139"/>
              <a:gd name="connsiteX303" fmla="*/ 221802 w 324671"/>
              <a:gd name="connsiteY303" fmla="*/ 311919 h 396139"/>
              <a:gd name="connsiteX304" fmla="*/ 224088 w 324671"/>
              <a:gd name="connsiteY304" fmla="*/ 312520 h 396139"/>
              <a:gd name="connsiteX305" fmla="*/ 223246 w 324671"/>
              <a:gd name="connsiteY305" fmla="*/ 310114 h 396139"/>
              <a:gd name="connsiteX306" fmla="*/ 224570 w 324671"/>
              <a:gd name="connsiteY306" fmla="*/ 310715 h 396139"/>
              <a:gd name="connsiteX307" fmla="*/ 225652 w 324671"/>
              <a:gd name="connsiteY307" fmla="*/ 309873 h 396139"/>
              <a:gd name="connsiteX308" fmla="*/ 225833 w 324671"/>
              <a:gd name="connsiteY308" fmla="*/ 311979 h 396139"/>
              <a:gd name="connsiteX309" fmla="*/ 226915 w 324671"/>
              <a:gd name="connsiteY309" fmla="*/ 313844 h 396139"/>
              <a:gd name="connsiteX310" fmla="*/ 227878 w 324671"/>
              <a:gd name="connsiteY310" fmla="*/ 317273 h 396139"/>
              <a:gd name="connsiteX311" fmla="*/ 226915 w 324671"/>
              <a:gd name="connsiteY311" fmla="*/ 320822 h 396139"/>
              <a:gd name="connsiteX312" fmla="*/ 222163 w 324671"/>
              <a:gd name="connsiteY312" fmla="*/ 324853 h 396139"/>
              <a:gd name="connsiteX313" fmla="*/ 219336 w 324671"/>
              <a:gd name="connsiteY313" fmla="*/ 329003 h 396139"/>
              <a:gd name="connsiteX314" fmla="*/ 219456 w 324671"/>
              <a:gd name="connsiteY314" fmla="*/ 330447 h 396139"/>
              <a:gd name="connsiteX315" fmla="*/ 220358 w 324671"/>
              <a:gd name="connsiteY315" fmla="*/ 331650 h 396139"/>
              <a:gd name="connsiteX316" fmla="*/ 219396 w 324671"/>
              <a:gd name="connsiteY316" fmla="*/ 334237 h 396139"/>
              <a:gd name="connsiteX317" fmla="*/ 214583 w 324671"/>
              <a:gd name="connsiteY317" fmla="*/ 341697 h 396139"/>
              <a:gd name="connsiteX318" fmla="*/ 214824 w 324671"/>
              <a:gd name="connsiteY318" fmla="*/ 344043 h 396139"/>
              <a:gd name="connsiteX319" fmla="*/ 215847 w 324671"/>
              <a:gd name="connsiteY319" fmla="*/ 346088 h 396139"/>
              <a:gd name="connsiteX320" fmla="*/ 215726 w 324671"/>
              <a:gd name="connsiteY320" fmla="*/ 347592 h 396139"/>
              <a:gd name="connsiteX321" fmla="*/ 214704 w 324671"/>
              <a:gd name="connsiteY321" fmla="*/ 349217 h 396139"/>
              <a:gd name="connsiteX322" fmla="*/ 216388 w 324671"/>
              <a:gd name="connsiteY322" fmla="*/ 349036 h 396139"/>
              <a:gd name="connsiteX323" fmla="*/ 216508 w 324671"/>
              <a:gd name="connsiteY323" fmla="*/ 350841 h 396139"/>
              <a:gd name="connsiteX324" fmla="*/ 217591 w 324671"/>
              <a:gd name="connsiteY324" fmla="*/ 350660 h 396139"/>
              <a:gd name="connsiteX325" fmla="*/ 219336 w 324671"/>
              <a:gd name="connsiteY325" fmla="*/ 364497 h 396139"/>
              <a:gd name="connsiteX326" fmla="*/ 240872 w 324671"/>
              <a:gd name="connsiteY326" fmla="*/ 361669 h 396139"/>
              <a:gd name="connsiteX327" fmla="*/ 243820 w 324671"/>
              <a:gd name="connsiteY327" fmla="*/ 361248 h 396139"/>
              <a:gd name="connsiteX328" fmla="*/ 244121 w 324671"/>
              <a:gd name="connsiteY328" fmla="*/ 365038 h 396139"/>
              <a:gd name="connsiteX329" fmla="*/ 245083 w 324671"/>
              <a:gd name="connsiteY329" fmla="*/ 368527 h 396139"/>
              <a:gd name="connsiteX330" fmla="*/ 248091 w 324671"/>
              <a:gd name="connsiteY330" fmla="*/ 372859 h 396139"/>
              <a:gd name="connsiteX331" fmla="*/ 250317 w 324671"/>
              <a:gd name="connsiteY331" fmla="*/ 371896 h 396139"/>
              <a:gd name="connsiteX332" fmla="*/ 252242 w 324671"/>
              <a:gd name="connsiteY332" fmla="*/ 372919 h 396139"/>
              <a:gd name="connsiteX333" fmla="*/ 255490 w 324671"/>
              <a:gd name="connsiteY333" fmla="*/ 372137 h 396139"/>
              <a:gd name="connsiteX334" fmla="*/ 255370 w 324671"/>
              <a:gd name="connsiteY334" fmla="*/ 370753 h 396139"/>
              <a:gd name="connsiteX335" fmla="*/ 262168 w 324671"/>
              <a:gd name="connsiteY335" fmla="*/ 369790 h 396139"/>
              <a:gd name="connsiteX336" fmla="*/ 262349 w 324671"/>
              <a:gd name="connsiteY336" fmla="*/ 371174 h 396139"/>
              <a:gd name="connsiteX337" fmla="*/ 267763 w 324671"/>
              <a:gd name="connsiteY337" fmla="*/ 370392 h 396139"/>
              <a:gd name="connsiteX338" fmla="*/ 268124 w 324671"/>
              <a:gd name="connsiteY338" fmla="*/ 368888 h 396139"/>
              <a:gd name="connsiteX339" fmla="*/ 280396 w 324671"/>
              <a:gd name="connsiteY339" fmla="*/ 367324 h 396139"/>
              <a:gd name="connsiteX340" fmla="*/ 281238 w 324671"/>
              <a:gd name="connsiteY340" fmla="*/ 368527 h 396139"/>
              <a:gd name="connsiteX341" fmla="*/ 281058 w 324671"/>
              <a:gd name="connsiteY341" fmla="*/ 366722 h 396139"/>
              <a:gd name="connsiteX342" fmla="*/ 281659 w 324671"/>
              <a:gd name="connsiteY342" fmla="*/ 366301 h 396139"/>
              <a:gd name="connsiteX343" fmla="*/ 280697 w 324671"/>
              <a:gd name="connsiteY343" fmla="*/ 364436 h 396139"/>
              <a:gd name="connsiteX344" fmla="*/ 280276 w 324671"/>
              <a:gd name="connsiteY344" fmla="*/ 361609 h 396139"/>
              <a:gd name="connsiteX345" fmla="*/ 288517 w 324671"/>
              <a:gd name="connsiteY345" fmla="*/ 360526 h 396139"/>
              <a:gd name="connsiteX346" fmla="*/ 288277 w 324671"/>
              <a:gd name="connsiteY346" fmla="*/ 359564 h 396139"/>
              <a:gd name="connsiteX347" fmla="*/ 289480 w 324671"/>
              <a:gd name="connsiteY347" fmla="*/ 358962 h 396139"/>
              <a:gd name="connsiteX348" fmla="*/ 293390 w 324671"/>
              <a:gd name="connsiteY348" fmla="*/ 358360 h 396139"/>
              <a:gd name="connsiteX349" fmla="*/ 293210 w 324671"/>
              <a:gd name="connsiteY349" fmla="*/ 357037 h 396139"/>
              <a:gd name="connsiteX350" fmla="*/ 297240 w 324671"/>
              <a:gd name="connsiteY350" fmla="*/ 356796 h 396139"/>
              <a:gd name="connsiteX351" fmla="*/ 297060 w 324671"/>
              <a:gd name="connsiteY351" fmla="*/ 355112 h 396139"/>
              <a:gd name="connsiteX352" fmla="*/ 300850 w 324671"/>
              <a:gd name="connsiteY352" fmla="*/ 354691 h 396139"/>
              <a:gd name="connsiteX353" fmla="*/ 301150 w 324671"/>
              <a:gd name="connsiteY353" fmla="*/ 353247 h 396139"/>
              <a:gd name="connsiteX354" fmla="*/ 303858 w 324671"/>
              <a:gd name="connsiteY354" fmla="*/ 352946 h 396139"/>
              <a:gd name="connsiteX355" fmla="*/ 303677 w 324671"/>
              <a:gd name="connsiteY355" fmla="*/ 351442 h 396139"/>
              <a:gd name="connsiteX356" fmla="*/ 304640 w 324671"/>
              <a:gd name="connsiteY356" fmla="*/ 351322 h 396139"/>
              <a:gd name="connsiteX357" fmla="*/ 304760 w 324671"/>
              <a:gd name="connsiteY357" fmla="*/ 349999 h 396139"/>
              <a:gd name="connsiteX358" fmla="*/ 308730 w 324671"/>
              <a:gd name="connsiteY358" fmla="*/ 349397 h 396139"/>
              <a:gd name="connsiteX359" fmla="*/ 308309 w 324671"/>
              <a:gd name="connsiteY359" fmla="*/ 346690 h 396139"/>
              <a:gd name="connsiteX360" fmla="*/ 309633 w 324671"/>
              <a:gd name="connsiteY360" fmla="*/ 346509 h 396139"/>
              <a:gd name="connsiteX361" fmla="*/ 309212 w 324671"/>
              <a:gd name="connsiteY361" fmla="*/ 343742 h 396139"/>
              <a:gd name="connsiteX362" fmla="*/ 314686 w 324671"/>
              <a:gd name="connsiteY362" fmla="*/ 342960 h 396139"/>
              <a:gd name="connsiteX363" fmla="*/ 315107 w 324671"/>
              <a:gd name="connsiteY363" fmla="*/ 344705 h 396139"/>
              <a:gd name="connsiteX364" fmla="*/ 317453 w 324671"/>
              <a:gd name="connsiteY364" fmla="*/ 342178 h 396139"/>
              <a:gd name="connsiteX365" fmla="*/ 318235 w 324671"/>
              <a:gd name="connsiteY365" fmla="*/ 346690 h 396139"/>
              <a:gd name="connsiteX366" fmla="*/ 316731 w 324671"/>
              <a:gd name="connsiteY366" fmla="*/ 346991 h 396139"/>
              <a:gd name="connsiteX367" fmla="*/ 316852 w 324671"/>
              <a:gd name="connsiteY367" fmla="*/ 347953 h 396139"/>
              <a:gd name="connsiteX368" fmla="*/ 318235 w 324671"/>
              <a:gd name="connsiteY368" fmla="*/ 348976 h 396139"/>
              <a:gd name="connsiteX369" fmla="*/ 319679 w 324671"/>
              <a:gd name="connsiteY369" fmla="*/ 348615 h 396139"/>
              <a:gd name="connsiteX370" fmla="*/ 319920 w 324671"/>
              <a:gd name="connsiteY370" fmla="*/ 350781 h 396139"/>
              <a:gd name="connsiteX371" fmla="*/ 324371 w 324671"/>
              <a:gd name="connsiteY371" fmla="*/ 350239 h 396139"/>
              <a:gd name="connsiteX372" fmla="*/ 324672 w 324671"/>
              <a:gd name="connsiteY372" fmla="*/ 352886 h 396139"/>
              <a:gd name="connsiteX373" fmla="*/ 321785 w 324671"/>
              <a:gd name="connsiteY373" fmla="*/ 353307 h 396139"/>
              <a:gd name="connsiteX374" fmla="*/ 321484 w 324671"/>
              <a:gd name="connsiteY374" fmla="*/ 351924 h 396139"/>
              <a:gd name="connsiteX375" fmla="*/ 318837 w 324671"/>
              <a:gd name="connsiteY375" fmla="*/ 352345 h 396139"/>
              <a:gd name="connsiteX376" fmla="*/ 319017 w 324671"/>
              <a:gd name="connsiteY376" fmla="*/ 353789 h 396139"/>
              <a:gd name="connsiteX377" fmla="*/ 317634 w 324671"/>
              <a:gd name="connsiteY377" fmla="*/ 353849 h 396139"/>
              <a:gd name="connsiteX378" fmla="*/ 317453 w 324671"/>
              <a:gd name="connsiteY378" fmla="*/ 355353 h 396139"/>
              <a:gd name="connsiteX379" fmla="*/ 316430 w 324671"/>
              <a:gd name="connsiteY379" fmla="*/ 356556 h 396139"/>
              <a:gd name="connsiteX380" fmla="*/ 316551 w 324671"/>
              <a:gd name="connsiteY380" fmla="*/ 358240 h 396139"/>
              <a:gd name="connsiteX381" fmla="*/ 310535 w 324671"/>
              <a:gd name="connsiteY381" fmla="*/ 359143 h 396139"/>
              <a:gd name="connsiteX382" fmla="*/ 310054 w 324671"/>
              <a:gd name="connsiteY382" fmla="*/ 357578 h 396139"/>
              <a:gd name="connsiteX383" fmla="*/ 305903 w 324671"/>
              <a:gd name="connsiteY383" fmla="*/ 358180 h 396139"/>
              <a:gd name="connsiteX384" fmla="*/ 305662 w 324671"/>
              <a:gd name="connsiteY384" fmla="*/ 358902 h 396139"/>
              <a:gd name="connsiteX385" fmla="*/ 307226 w 324671"/>
              <a:gd name="connsiteY385" fmla="*/ 369249 h 396139"/>
              <a:gd name="connsiteX386" fmla="*/ 307407 w 324671"/>
              <a:gd name="connsiteY386" fmla="*/ 372016 h 396139"/>
              <a:gd name="connsiteX387" fmla="*/ 309332 w 324671"/>
              <a:gd name="connsiteY387" fmla="*/ 383988 h 396139"/>
              <a:gd name="connsiteX388" fmla="*/ 310355 w 324671"/>
              <a:gd name="connsiteY388" fmla="*/ 391568 h 396139"/>
              <a:gd name="connsiteX389" fmla="*/ 298985 w 324671"/>
              <a:gd name="connsiteY389" fmla="*/ 392951 h 396139"/>
              <a:gd name="connsiteX390" fmla="*/ 277990 w 324671"/>
              <a:gd name="connsiteY390" fmla="*/ 395779 h 396139"/>
              <a:gd name="connsiteX391" fmla="*/ 276907 w 324671"/>
              <a:gd name="connsiteY391" fmla="*/ 387357 h 396139"/>
              <a:gd name="connsiteX392" fmla="*/ 260724 w 324671"/>
              <a:gd name="connsiteY392" fmla="*/ 389643 h 396139"/>
              <a:gd name="connsiteX393" fmla="*/ 239489 w 324671"/>
              <a:gd name="connsiteY393" fmla="*/ 392651 h 396139"/>
              <a:gd name="connsiteX394" fmla="*/ 225652 w 324671"/>
              <a:gd name="connsiteY394" fmla="*/ 394455 h 396139"/>
              <a:gd name="connsiteX395" fmla="*/ 212839 w 324671"/>
              <a:gd name="connsiteY395" fmla="*/ 396140 h 396139"/>
              <a:gd name="connsiteX396" fmla="*/ 210011 w 324671"/>
              <a:gd name="connsiteY396" fmla="*/ 374182 h 396139"/>
              <a:gd name="connsiteX397" fmla="*/ 194130 w 324671"/>
              <a:gd name="connsiteY397" fmla="*/ 376227 h 396139"/>
              <a:gd name="connsiteX398" fmla="*/ 186008 w 324671"/>
              <a:gd name="connsiteY398" fmla="*/ 376829 h 396139"/>
              <a:gd name="connsiteX399" fmla="*/ 180534 w 324671"/>
              <a:gd name="connsiteY399" fmla="*/ 377551 h 396139"/>
              <a:gd name="connsiteX400" fmla="*/ 181917 w 324671"/>
              <a:gd name="connsiteY400" fmla="*/ 376468 h 396139"/>
              <a:gd name="connsiteX401" fmla="*/ 182880 w 324671"/>
              <a:gd name="connsiteY401" fmla="*/ 374182 h 396139"/>
              <a:gd name="connsiteX402" fmla="*/ 158937 w 324671"/>
              <a:gd name="connsiteY402" fmla="*/ 376889 h 396139"/>
              <a:gd name="connsiteX403" fmla="*/ 145101 w 324671"/>
              <a:gd name="connsiteY403" fmla="*/ 378513 h 396139"/>
              <a:gd name="connsiteX404" fmla="*/ 122662 w 324671"/>
              <a:gd name="connsiteY404" fmla="*/ 380980 h 396139"/>
              <a:gd name="connsiteX405" fmla="*/ 105818 w 324671"/>
              <a:gd name="connsiteY405" fmla="*/ 382664 h 396139"/>
              <a:gd name="connsiteX406" fmla="*/ 89575 w 324671"/>
              <a:gd name="connsiteY406" fmla="*/ 383868 h 396139"/>
              <a:gd name="connsiteX407" fmla="*/ 82055 w 324671"/>
              <a:gd name="connsiteY407" fmla="*/ 384649 h 396139"/>
              <a:gd name="connsiteX408" fmla="*/ 81695 w 324671"/>
              <a:gd name="connsiteY408" fmla="*/ 386153 h 396139"/>
              <a:gd name="connsiteX409" fmla="*/ 69422 w 324671"/>
              <a:gd name="connsiteY409" fmla="*/ 387357 h 396139"/>
              <a:gd name="connsiteX410" fmla="*/ 69182 w 324671"/>
              <a:gd name="connsiteY410" fmla="*/ 385913 h 396139"/>
              <a:gd name="connsiteX411" fmla="*/ 67256 w 324671"/>
              <a:gd name="connsiteY411" fmla="*/ 385492 h 396139"/>
              <a:gd name="connsiteX412" fmla="*/ 66835 w 324671"/>
              <a:gd name="connsiteY412" fmla="*/ 383206 h 396139"/>
              <a:gd name="connsiteX413" fmla="*/ 65632 w 324671"/>
              <a:gd name="connsiteY413" fmla="*/ 382604 h 396139"/>
              <a:gd name="connsiteX414" fmla="*/ 65933 w 324671"/>
              <a:gd name="connsiteY414" fmla="*/ 380499 h 396139"/>
              <a:gd name="connsiteX415" fmla="*/ 71528 w 324671"/>
              <a:gd name="connsiteY415" fmla="*/ 380017 h 396139"/>
              <a:gd name="connsiteX416" fmla="*/ 72911 w 324671"/>
              <a:gd name="connsiteY416" fmla="*/ 380318 h 396139"/>
              <a:gd name="connsiteX417" fmla="*/ 71889 w 324671"/>
              <a:gd name="connsiteY417" fmla="*/ 368828 h 396139"/>
              <a:gd name="connsiteX418" fmla="*/ 82897 w 324671"/>
              <a:gd name="connsiteY418" fmla="*/ 367685 h 396139"/>
              <a:gd name="connsiteX419" fmla="*/ 90538 w 324671"/>
              <a:gd name="connsiteY419" fmla="*/ 366963 h 396139"/>
              <a:gd name="connsiteX420" fmla="*/ 90718 w 324671"/>
              <a:gd name="connsiteY420" fmla="*/ 369550 h 396139"/>
              <a:gd name="connsiteX421" fmla="*/ 93485 w 324671"/>
              <a:gd name="connsiteY421" fmla="*/ 369369 h 396139"/>
              <a:gd name="connsiteX422" fmla="*/ 93365 w 324671"/>
              <a:gd name="connsiteY422" fmla="*/ 366843 h 396139"/>
              <a:gd name="connsiteX423" fmla="*/ 104073 w 324671"/>
              <a:gd name="connsiteY423" fmla="*/ 366001 h 396139"/>
              <a:gd name="connsiteX424" fmla="*/ 103652 w 324671"/>
              <a:gd name="connsiteY424" fmla="*/ 360466 h 396139"/>
              <a:gd name="connsiteX425" fmla="*/ 100043 w 324671"/>
              <a:gd name="connsiteY425" fmla="*/ 322326 h 396139"/>
              <a:gd name="connsiteX426" fmla="*/ 97696 w 324671"/>
              <a:gd name="connsiteY426" fmla="*/ 299646 h 396139"/>
              <a:gd name="connsiteX427" fmla="*/ 81755 w 324671"/>
              <a:gd name="connsiteY427" fmla="*/ 301331 h 396139"/>
              <a:gd name="connsiteX428" fmla="*/ 72250 w 324671"/>
              <a:gd name="connsiteY428" fmla="*/ 302053 h 396139"/>
              <a:gd name="connsiteX429" fmla="*/ 65211 w 324671"/>
              <a:gd name="connsiteY429" fmla="*/ 302534 h 396139"/>
              <a:gd name="connsiteX430" fmla="*/ 64008 w 324671"/>
              <a:gd name="connsiteY430" fmla="*/ 289901 h 396139"/>
              <a:gd name="connsiteX431" fmla="*/ 62805 w 324671"/>
              <a:gd name="connsiteY431" fmla="*/ 276064 h 396139"/>
              <a:gd name="connsiteX432" fmla="*/ 60880 w 324671"/>
              <a:gd name="connsiteY432" fmla="*/ 255310 h 396139"/>
              <a:gd name="connsiteX433" fmla="*/ 59196 w 324671"/>
              <a:gd name="connsiteY433" fmla="*/ 236360 h 396139"/>
              <a:gd name="connsiteX434" fmla="*/ 58594 w 324671"/>
              <a:gd name="connsiteY434" fmla="*/ 236360 h 396139"/>
              <a:gd name="connsiteX435" fmla="*/ 58112 w 324671"/>
              <a:gd name="connsiteY435" fmla="*/ 230946 h 396139"/>
              <a:gd name="connsiteX436" fmla="*/ 57030 w 324671"/>
              <a:gd name="connsiteY436" fmla="*/ 219937 h 396139"/>
              <a:gd name="connsiteX437" fmla="*/ 55586 w 324671"/>
              <a:gd name="connsiteY437" fmla="*/ 219817 h 396139"/>
              <a:gd name="connsiteX438" fmla="*/ 43554 w 324671"/>
              <a:gd name="connsiteY438" fmla="*/ 221020 h 396139"/>
              <a:gd name="connsiteX439" fmla="*/ 25086 w 324671"/>
              <a:gd name="connsiteY439" fmla="*/ 222283 h 396139"/>
              <a:gd name="connsiteX440" fmla="*/ 12934 w 324671"/>
              <a:gd name="connsiteY440" fmla="*/ 223487 h 396139"/>
              <a:gd name="connsiteX441" fmla="*/ 60 w 324671"/>
              <a:gd name="connsiteY441" fmla="*/ 224690 h 396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</a:cxnLst>
            <a:rect l="l" t="t" r="r" b="b"/>
            <a:pathLst>
              <a:path w="324671" h="396139">
                <a:moveTo>
                  <a:pt x="0" y="224690"/>
                </a:moveTo>
                <a:lnTo>
                  <a:pt x="0" y="223487"/>
                </a:lnTo>
                <a:lnTo>
                  <a:pt x="421" y="217771"/>
                </a:lnTo>
                <a:lnTo>
                  <a:pt x="962" y="216568"/>
                </a:lnTo>
                <a:lnTo>
                  <a:pt x="1444" y="215546"/>
                </a:lnTo>
                <a:lnTo>
                  <a:pt x="2046" y="214222"/>
                </a:lnTo>
                <a:lnTo>
                  <a:pt x="1925" y="211695"/>
                </a:lnTo>
                <a:lnTo>
                  <a:pt x="2046" y="209891"/>
                </a:lnTo>
                <a:lnTo>
                  <a:pt x="2046" y="209289"/>
                </a:lnTo>
                <a:lnTo>
                  <a:pt x="2406" y="208567"/>
                </a:lnTo>
                <a:lnTo>
                  <a:pt x="3008" y="208086"/>
                </a:lnTo>
                <a:lnTo>
                  <a:pt x="3850" y="207485"/>
                </a:lnTo>
                <a:lnTo>
                  <a:pt x="4512" y="206883"/>
                </a:lnTo>
                <a:lnTo>
                  <a:pt x="6798" y="206462"/>
                </a:lnTo>
                <a:lnTo>
                  <a:pt x="7580" y="206101"/>
                </a:lnTo>
                <a:lnTo>
                  <a:pt x="10227" y="204356"/>
                </a:lnTo>
                <a:lnTo>
                  <a:pt x="11731" y="204236"/>
                </a:lnTo>
                <a:lnTo>
                  <a:pt x="12453" y="204597"/>
                </a:lnTo>
                <a:lnTo>
                  <a:pt x="15581" y="205740"/>
                </a:lnTo>
                <a:lnTo>
                  <a:pt x="18288" y="205860"/>
                </a:lnTo>
                <a:lnTo>
                  <a:pt x="22018" y="203815"/>
                </a:lnTo>
                <a:lnTo>
                  <a:pt x="25026" y="201409"/>
                </a:lnTo>
                <a:lnTo>
                  <a:pt x="26349" y="200145"/>
                </a:lnTo>
                <a:lnTo>
                  <a:pt x="29237" y="198280"/>
                </a:lnTo>
                <a:lnTo>
                  <a:pt x="36576" y="197859"/>
                </a:lnTo>
                <a:lnTo>
                  <a:pt x="39163" y="197979"/>
                </a:lnTo>
                <a:lnTo>
                  <a:pt x="41148" y="197919"/>
                </a:lnTo>
                <a:lnTo>
                  <a:pt x="44757" y="197619"/>
                </a:lnTo>
                <a:lnTo>
                  <a:pt x="45239" y="197438"/>
                </a:lnTo>
                <a:lnTo>
                  <a:pt x="48848" y="196536"/>
                </a:lnTo>
                <a:lnTo>
                  <a:pt x="51134" y="195754"/>
                </a:lnTo>
                <a:lnTo>
                  <a:pt x="53059" y="194731"/>
                </a:lnTo>
                <a:lnTo>
                  <a:pt x="54563" y="194551"/>
                </a:lnTo>
                <a:lnTo>
                  <a:pt x="56669" y="193588"/>
                </a:lnTo>
                <a:lnTo>
                  <a:pt x="57992" y="191783"/>
                </a:lnTo>
                <a:lnTo>
                  <a:pt x="60699" y="189317"/>
                </a:lnTo>
                <a:lnTo>
                  <a:pt x="62504" y="186730"/>
                </a:lnTo>
                <a:lnTo>
                  <a:pt x="62564" y="184986"/>
                </a:lnTo>
                <a:lnTo>
                  <a:pt x="64008" y="183542"/>
                </a:lnTo>
                <a:lnTo>
                  <a:pt x="65271" y="182940"/>
                </a:lnTo>
                <a:lnTo>
                  <a:pt x="66715" y="182639"/>
                </a:lnTo>
                <a:lnTo>
                  <a:pt x="68580" y="180835"/>
                </a:lnTo>
                <a:lnTo>
                  <a:pt x="70084" y="180534"/>
                </a:lnTo>
                <a:lnTo>
                  <a:pt x="70746" y="180233"/>
                </a:lnTo>
                <a:lnTo>
                  <a:pt x="71949" y="180413"/>
                </a:lnTo>
                <a:lnTo>
                  <a:pt x="74776" y="181135"/>
                </a:lnTo>
                <a:lnTo>
                  <a:pt x="76160" y="181135"/>
                </a:lnTo>
                <a:lnTo>
                  <a:pt x="78145" y="180955"/>
                </a:lnTo>
                <a:lnTo>
                  <a:pt x="80191" y="180474"/>
                </a:lnTo>
                <a:lnTo>
                  <a:pt x="81875" y="179571"/>
                </a:lnTo>
                <a:lnTo>
                  <a:pt x="83981" y="176924"/>
                </a:lnTo>
                <a:lnTo>
                  <a:pt x="84763" y="175300"/>
                </a:lnTo>
                <a:lnTo>
                  <a:pt x="85364" y="174097"/>
                </a:lnTo>
                <a:lnTo>
                  <a:pt x="86206" y="173736"/>
                </a:lnTo>
                <a:lnTo>
                  <a:pt x="86748" y="173134"/>
                </a:lnTo>
                <a:lnTo>
                  <a:pt x="87530" y="171450"/>
                </a:lnTo>
                <a:lnTo>
                  <a:pt x="88793" y="170247"/>
                </a:lnTo>
                <a:lnTo>
                  <a:pt x="92042" y="168261"/>
                </a:lnTo>
                <a:lnTo>
                  <a:pt x="94267" y="167480"/>
                </a:lnTo>
                <a:lnTo>
                  <a:pt x="97155" y="165554"/>
                </a:lnTo>
                <a:lnTo>
                  <a:pt x="97335" y="165013"/>
                </a:lnTo>
                <a:lnTo>
                  <a:pt x="97456" y="163449"/>
                </a:lnTo>
                <a:lnTo>
                  <a:pt x="96914" y="160501"/>
                </a:lnTo>
                <a:lnTo>
                  <a:pt x="95952" y="154365"/>
                </a:lnTo>
                <a:lnTo>
                  <a:pt x="96132" y="152681"/>
                </a:lnTo>
                <a:lnTo>
                  <a:pt x="96373" y="151598"/>
                </a:lnTo>
                <a:lnTo>
                  <a:pt x="96493" y="149793"/>
                </a:lnTo>
                <a:lnTo>
                  <a:pt x="96493" y="147988"/>
                </a:lnTo>
                <a:lnTo>
                  <a:pt x="96674" y="147507"/>
                </a:lnTo>
                <a:lnTo>
                  <a:pt x="98358" y="145943"/>
                </a:lnTo>
                <a:lnTo>
                  <a:pt x="99080" y="143898"/>
                </a:lnTo>
                <a:lnTo>
                  <a:pt x="98779" y="142093"/>
                </a:lnTo>
                <a:lnTo>
                  <a:pt x="97997" y="140348"/>
                </a:lnTo>
                <a:lnTo>
                  <a:pt x="97997" y="137461"/>
                </a:lnTo>
                <a:lnTo>
                  <a:pt x="98599" y="135596"/>
                </a:lnTo>
                <a:lnTo>
                  <a:pt x="101787" y="131144"/>
                </a:lnTo>
                <a:lnTo>
                  <a:pt x="102509" y="130543"/>
                </a:lnTo>
                <a:lnTo>
                  <a:pt x="104314" y="129520"/>
                </a:lnTo>
                <a:lnTo>
                  <a:pt x="107141" y="127053"/>
                </a:lnTo>
                <a:lnTo>
                  <a:pt x="110510" y="124286"/>
                </a:lnTo>
                <a:lnTo>
                  <a:pt x="112254" y="123384"/>
                </a:lnTo>
                <a:lnTo>
                  <a:pt x="114360" y="122361"/>
                </a:lnTo>
                <a:lnTo>
                  <a:pt x="115203" y="120617"/>
                </a:lnTo>
                <a:lnTo>
                  <a:pt x="114721" y="117609"/>
                </a:lnTo>
                <a:lnTo>
                  <a:pt x="114300" y="116646"/>
                </a:lnTo>
                <a:lnTo>
                  <a:pt x="114300" y="115443"/>
                </a:lnTo>
                <a:lnTo>
                  <a:pt x="115323" y="111834"/>
                </a:lnTo>
                <a:lnTo>
                  <a:pt x="115142" y="110450"/>
                </a:lnTo>
                <a:lnTo>
                  <a:pt x="115262" y="108465"/>
                </a:lnTo>
                <a:lnTo>
                  <a:pt x="115383" y="108164"/>
                </a:lnTo>
                <a:lnTo>
                  <a:pt x="115864" y="106720"/>
                </a:lnTo>
                <a:lnTo>
                  <a:pt x="116706" y="103893"/>
                </a:lnTo>
                <a:lnTo>
                  <a:pt x="116887" y="102208"/>
                </a:lnTo>
                <a:lnTo>
                  <a:pt x="116706" y="97576"/>
                </a:lnTo>
                <a:lnTo>
                  <a:pt x="116586" y="97155"/>
                </a:lnTo>
                <a:lnTo>
                  <a:pt x="115864" y="96313"/>
                </a:lnTo>
                <a:lnTo>
                  <a:pt x="114480" y="94388"/>
                </a:lnTo>
                <a:lnTo>
                  <a:pt x="114480" y="93064"/>
                </a:lnTo>
                <a:lnTo>
                  <a:pt x="115262" y="90417"/>
                </a:lnTo>
                <a:lnTo>
                  <a:pt x="115503" y="89395"/>
                </a:lnTo>
                <a:lnTo>
                  <a:pt x="116165" y="88612"/>
                </a:lnTo>
                <a:lnTo>
                  <a:pt x="116466" y="88011"/>
                </a:lnTo>
                <a:lnTo>
                  <a:pt x="116827" y="84402"/>
                </a:lnTo>
                <a:lnTo>
                  <a:pt x="116586" y="82597"/>
                </a:lnTo>
                <a:lnTo>
                  <a:pt x="115443" y="80912"/>
                </a:lnTo>
                <a:lnTo>
                  <a:pt x="115142" y="80190"/>
                </a:lnTo>
                <a:lnTo>
                  <a:pt x="114661" y="78747"/>
                </a:lnTo>
                <a:lnTo>
                  <a:pt x="113458" y="77483"/>
                </a:lnTo>
                <a:lnTo>
                  <a:pt x="112615" y="76701"/>
                </a:lnTo>
                <a:lnTo>
                  <a:pt x="112315" y="75017"/>
                </a:lnTo>
                <a:lnTo>
                  <a:pt x="111954" y="74114"/>
                </a:lnTo>
                <a:lnTo>
                  <a:pt x="111413" y="70926"/>
                </a:lnTo>
                <a:lnTo>
                  <a:pt x="111593" y="69182"/>
                </a:lnTo>
                <a:lnTo>
                  <a:pt x="111773" y="65933"/>
                </a:lnTo>
                <a:lnTo>
                  <a:pt x="111773" y="64790"/>
                </a:lnTo>
                <a:lnTo>
                  <a:pt x="111413" y="63106"/>
                </a:lnTo>
                <a:lnTo>
                  <a:pt x="109968" y="61060"/>
                </a:lnTo>
                <a:lnTo>
                  <a:pt x="107262" y="61180"/>
                </a:lnTo>
                <a:lnTo>
                  <a:pt x="106299" y="60880"/>
                </a:lnTo>
                <a:lnTo>
                  <a:pt x="105577" y="60519"/>
                </a:lnTo>
                <a:lnTo>
                  <a:pt x="104073" y="56428"/>
                </a:lnTo>
                <a:lnTo>
                  <a:pt x="100223" y="54443"/>
                </a:lnTo>
                <a:lnTo>
                  <a:pt x="97997" y="53540"/>
                </a:lnTo>
                <a:lnTo>
                  <a:pt x="95290" y="53300"/>
                </a:lnTo>
                <a:lnTo>
                  <a:pt x="93365" y="52578"/>
                </a:lnTo>
                <a:lnTo>
                  <a:pt x="90959" y="51194"/>
                </a:lnTo>
                <a:lnTo>
                  <a:pt x="88612" y="50533"/>
                </a:lnTo>
                <a:lnTo>
                  <a:pt x="88252" y="50352"/>
                </a:lnTo>
                <a:lnTo>
                  <a:pt x="107923" y="47585"/>
                </a:lnTo>
                <a:lnTo>
                  <a:pt x="125550" y="45539"/>
                </a:lnTo>
                <a:lnTo>
                  <a:pt x="143236" y="43494"/>
                </a:lnTo>
                <a:lnTo>
                  <a:pt x="141251" y="27071"/>
                </a:lnTo>
                <a:lnTo>
                  <a:pt x="138965" y="10588"/>
                </a:lnTo>
                <a:lnTo>
                  <a:pt x="144379" y="9926"/>
                </a:lnTo>
                <a:lnTo>
                  <a:pt x="163028" y="7700"/>
                </a:lnTo>
                <a:lnTo>
                  <a:pt x="178549" y="5474"/>
                </a:lnTo>
                <a:lnTo>
                  <a:pt x="195333" y="3489"/>
                </a:lnTo>
                <a:lnTo>
                  <a:pt x="196416" y="11610"/>
                </a:lnTo>
                <a:lnTo>
                  <a:pt x="212478" y="9505"/>
                </a:lnTo>
                <a:lnTo>
                  <a:pt x="213561" y="17746"/>
                </a:lnTo>
                <a:lnTo>
                  <a:pt x="229623" y="15641"/>
                </a:lnTo>
                <a:lnTo>
                  <a:pt x="229803" y="16784"/>
                </a:lnTo>
                <a:lnTo>
                  <a:pt x="236842" y="16483"/>
                </a:lnTo>
                <a:lnTo>
                  <a:pt x="242677" y="15761"/>
                </a:lnTo>
                <a:lnTo>
                  <a:pt x="248091" y="15641"/>
                </a:lnTo>
                <a:lnTo>
                  <a:pt x="248633" y="15280"/>
                </a:lnTo>
                <a:lnTo>
                  <a:pt x="248392" y="13596"/>
                </a:lnTo>
                <a:lnTo>
                  <a:pt x="252483" y="13114"/>
                </a:lnTo>
                <a:lnTo>
                  <a:pt x="251821" y="7941"/>
                </a:lnTo>
                <a:lnTo>
                  <a:pt x="255009" y="7520"/>
                </a:lnTo>
                <a:lnTo>
                  <a:pt x="255731" y="6918"/>
                </a:lnTo>
                <a:lnTo>
                  <a:pt x="255611" y="5715"/>
                </a:lnTo>
                <a:lnTo>
                  <a:pt x="257837" y="5354"/>
                </a:lnTo>
                <a:lnTo>
                  <a:pt x="258859" y="8001"/>
                </a:lnTo>
                <a:lnTo>
                  <a:pt x="260002" y="7820"/>
                </a:lnTo>
                <a:lnTo>
                  <a:pt x="259641" y="5113"/>
                </a:lnTo>
                <a:lnTo>
                  <a:pt x="263732" y="4512"/>
                </a:lnTo>
                <a:lnTo>
                  <a:pt x="262168" y="7760"/>
                </a:lnTo>
                <a:lnTo>
                  <a:pt x="262770" y="8121"/>
                </a:lnTo>
                <a:lnTo>
                  <a:pt x="265236" y="7941"/>
                </a:lnTo>
                <a:lnTo>
                  <a:pt x="266439" y="7099"/>
                </a:lnTo>
                <a:lnTo>
                  <a:pt x="266680" y="4091"/>
                </a:lnTo>
                <a:lnTo>
                  <a:pt x="270410" y="3609"/>
                </a:lnTo>
                <a:lnTo>
                  <a:pt x="270049" y="782"/>
                </a:lnTo>
                <a:lnTo>
                  <a:pt x="272154" y="0"/>
                </a:lnTo>
                <a:lnTo>
                  <a:pt x="272876" y="6317"/>
                </a:lnTo>
                <a:lnTo>
                  <a:pt x="271493" y="7640"/>
                </a:lnTo>
                <a:lnTo>
                  <a:pt x="269989" y="7460"/>
                </a:lnTo>
                <a:lnTo>
                  <a:pt x="268184" y="8061"/>
                </a:lnTo>
                <a:lnTo>
                  <a:pt x="268304" y="9445"/>
                </a:lnTo>
                <a:lnTo>
                  <a:pt x="264875" y="9926"/>
                </a:lnTo>
                <a:lnTo>
                  <a:pt x="265236" y="11249"/>
                </a:lnTo>
                <a:lnTo>
                  <a:pt x="266560" y="11550"/>
                </a:lnTo>
                <a:lnTo>
                  <a:pt x="266199" y="14017"/>
                </a:lnTo>
                <a:lnTo>
                  <a:pt x="269327" y="13776"/>
                </a:lnTo>
                <a:lnTo>
                  <a:pt x="269628" y="11971"/>
                </a:lnTo>
                <a:lnTo>
                  <a:pt x="271432" y="11851"/>
                </a:lnTo>
                <a:lnTo>
                  <a:pt x="271613" y="13896"/>
                </a:lnTo>
                <a:lnTo>
                  <a:pt x="270410" y="14799"/>
                </a:lnTo>
                <a:lnTo>
                  <a:pt x="270169" y="17626"/>
                </a:lnTo>
                <a:lnTo>
                  <a:pt x="268064" y="17927"/>
                </a:lnTo>
                <a:lnTo>
                  <a:pt x="268184" y="18889"/>
                </a:lnTo>
                <a:lnTo>
                  <a:pt x="269507" y="19371"/>
                </a:lnTo>
                <a:lnTo>
                  <a:pt x="269086" y="20574"/>
                </a:lnTo>
                <a:lnTo>
                  <a:pt x="269327" y="22319"/>
                </a:lnTo>
                <a:lnTo>
                  <a:pt x="270049" y="22319"/>
                </a:lnTo>
                <a:lnTo>
                  <a:pt x="270590" y="26349"/>
                </a:lnTo>
                <a:lnTo>
                  <a:pt x="267943" y="27853"/>
                </a:lnTo>
                <a:lnTo>
                  <a:pt x="267763" y="26349"/>
                </a:lnTo>
                <a:lnTo>
                  <a:pt x="265717" y="26650"/>
                </a:lnTo>
                <a:lnTo>
                  <a:pt x="265898" y="28033"/>
                </a:lnTo>
                <a:lnTo>
                  <a:pt x="264514" y="28154"/>
                </a:lnTo>
                <a:lnTo>
                  <a:pt x="263492" y="25567"/>
                </a:lnTo>
                <a:lnTo>
                  <a:pt x="262288" y="26409"/>
                </a:lnTo>
                <a:lnTo>
                  <a:pt x="259040" y="27492"/>
                </a:lnTo>
                <a:lnTo>
                  <a:pt x="259221" y="29477"/>
                </a:lnTo>
                <a:lnTo>
                  <a:pt x="258679" y="30380"/>
                </a:lnTo>
                <a:lnTo>
                  <a:pt x="258859" y="32245"/>
                </a:lnTo>
                <a:lnTo>
                  <a:pt x="258017" y="32966"/>
                </a:lnTo>
                <a:lnTo>
                  <a:pt x="256213" y="32064"/>
                </a:lnTo>
                <a:lnTo>
                  <a:pt x="253505" y="32004"/>
                </a:lnTo>
                <a:lnTo>
                  <a:pt x="254709" y="29598"/>
                </a:lnTo>
                <a:lnTo>
                  <a:pt x="257416" y="28334"/>
                </a:lnTo>
                <a:lnTo>
                  <a:pt x="256994" y="25808"/>
                </a:lnTo>
                <a:lnTo>
                  <a:pt x="255671" y="24003"/>
                </a:lnTo>
                <a:lnTo>
                  <a:pt x="255490" y="22860"/>
                </a:lnTo>
                <a:lnTo>
                  <a:pt x="253986" y="22679"/>
                </a:lnTo>
                <a:lnTo>
                  <a:pt x="250979" y="28575"/>
                </a:lnTo>
                <a:lnTo>
                  <a:pt x="246467" y="29176"/>
                </a:lnTo>
                <a:lnTo>
                  <a:pt x="246467" y="30019"/>
                </a:lnTo>
                <a:lnTo>
                  <a:pt x="205860" y="35433"/>
                </a:lnTo>
                <a:lnTo>
                  <a:pt x="183301" y="38200"/>
                </a:lnTo>
                <a:lnTo>
                  <a:pt x="175240" y="39524"/>
                </a:lnTo>
                <a:lnTo>
                  <a:pt x="177526" y="56368"/>
                </a:lnTo>
                <a:lnTo>
                  <a:pt x="178127" y="61481"/>
                </a:lnTo>
                <a:lnTo>
                  <a:pt x="179631" y="72250"/>
                </a:lnTo>
                <a:lnTo>
                  <a:pt x="179571" y="72610"/>
                </a:lnTo>
                <a:lnTo>
                  <a:pt x="181256" y="89154"/>
                </a:lnTo>
                <a:lnTo>
                  <a:pt x="181617" y="90297"/>
                </a:lnTo>
                <a:lnTo>
                  <a:pt x="189437" y="89395"/>
                </a:lnTo>
                <a:lnTo>
                  <a:pt x="192565" y="119534"/>
                </a:lnTo>
                <a:lnTo>
                  <a:pt x="194671" y="138483"/>
                </a:lnTo>
                <a:lnTo>
                  <a:pt x="196656" y="154907"/>
                </a:lnTo>
                <a:lnTo>
                  <a:pt x="160441" y="159178"/>
                </a:lnTo>
                <a:lnTo>
                  <a:pt x="138002" y="161825"/>
                </a:lnTo>
                <a:lnTo>
                  <a:pt x="130001" y="162547"/>
                </a:lnTo>
                <a:lnTo>
                  <a:pt x="119233" y="163750"/>
                </a:lnTo>
                <a:lnTo>
                  <a:pt x="120496" y="165795"/>
                </a:lnTo>
                <a:lnTo>
                  <a:pt x="120015" y="169164"/>
                </a:lnTo>
                <a:lnTo>
                  <a:pt x="118691" y="172292"/>
                </a:lnTo>
                <a:lnTo>
                  <a:pt x="115864" y="173014"/>
                </a:lnTo>
                <a:lnTo>
                  <a:pt x="114842" y="174819"/>
                </a:lnTo>
                <a:lnTo>
                  <a:pt x="112736" y="175841"/>
                </a:lnTo>
                <a:lnTo>
                  <a:pt x="110089" y="176924"/>
                </a:lnTo>
                <a:lnTo>
                  <a:pt x="109006" y="176864"/>
                </a:lnTo>
                <a:lnTo>
                  <a:pt x="104073" y="178308"/>
                </a:lnTo>
                <a:lnTo>
                  <a:pt x="103171" y="179752"/>
                </a:lnTo>
                <a:lnTo>
                  <a:pt x="101968" y="179992"/>
                </a:lnTo>
                <a:lnTo>
                  <a:pt x="103111" y="189076"/>
                </a:lnTo>
                <a:lnTo>
                  <a:pt x="102389" y="189196"/>
                </a:lnTo>
                <a:lnTo>
                  <a:pt x="102690" y="191843"/>
                </a:lnTo>
                <a:lnTo>
                  <a:pt x="101306" y="191362"/>
                </a:lnTo>
                <a:lnTo>
                  <a:pt x="101426" y="193227"/>
                </a:lnTo>
                <a:lnTo>
                  <a:pt x="99561" y="193528"/>
                </a:lnTo>
                <a:lnTo>
                  <a:pt x="99200" y="190821"/>
                </a:lnTo>
                <a:lnTo>
                  <a:pt x="94989" y="190821"/>
                </a:lnTo>
                <a:lnTo>
                  <a:pt x="91681" y="191543"/>
                </a:lnTo>
                <a:lnTo>
                  <a:pt x="91199" y="192806"/>
                </a:lnTo>
                <a:lnTo>
                  <a:pt x="89936" y="192926"/>
                </a:lnTo>
                <a:lnTo>
                  <a:pt x="90056" y="195333"/>
                </a:lnTo>
                <a:lnTo>
                  <a:pt x="87891" y="195934"/>
                </a:lnTo>
                <a:lnTo>
                  <a:pt x="88973" y="208206"/>
                </a:lnTo>
                <a:lnTo>
                  <a:pt x="89695" y="215064"/>
                </a:lnTo>
                <a:lnTo>
                  <a:pt x="91320" y="233232"/>
                </a:lnTo>
                <a:lnTo>
                  <a:pt x="92944" y="249836"/>
                </a:lnTo>
                <a:lnTo>
                  <a:pt x="109006" y="248151"/>
                </a:lnTo>
                <a:lnTo>
                  <a:pt x="125128" y="246166"/>
                </a:lnTo>
                <a:lnTo>
                  <a:pt x="141010" y="244782"/>
                </a:lnTo>
                <a:lnTo>
                  <a:pt x="139326" y="228540"/>
                </a:lnTo>
                <a:lnTo>
                  <a:pt x="156471" y="226795"/>
                </a:lnTo>
                <a:lnTo>
                  <a:pt x="154666" y="210252"/>
                </a:lnTo>
                <a:lnTo>
                  <a:pt x="171029" y="208507"/>
                </a:lnTo>
                <a:lnTo>
                  <a:pt x="172713" y="224930"/>
                </a:lnTo>
                <a:lnTo>
                  <a:pt x="171210" y="225111"/>
                </a:lnTo>
                <a:lnTo>
                  <a:pt x="173134" y="241173"/>
                </a:lnTo>
                <a:lnTo>
                  <a:pt x="156651" y="243098"/>
                </a:lnTo>
                <a:lnTo>
                  <a:pt x="160622" y="278832"/>
                </a:lnTo>
                <a:lnTo>
                  <a:pt x="164111" y="309332"/>
                </a:lnTo>
                <a:lnTo>
                  <a:pt x="183000" y="307286"/>
                </a:lnTo>
                <a:lnTo>
                  <a:pt x="183181" y="308790"/>
                </a:lnTo>
                <a:lnTo>
                  <a:pt x="184625" y="308008"/>
                </a:lnTo>
                <a:lnTo>
                  <a:pt x="187031" y="308008"/>
                </a:lnTo>
                <a:lnTo>
                  <a:pt x="187632" y="313242"/>
                </a:lnTo>
                <a:lnTo>
                  <a:pt x="192445" y="314866"/>
                </a:lnTo>
                <a:lnTo>
                  <a:pt x="193709" y="315889"/>
                </a:lnTo>
                <a:lnTo>
                  <a:pt x="195754" y="316310"/>
                </a:lnTo>
                <a:lnTo>
                  <a:pt x="197559" y="316130"/>
                </a:lnTo>
                <a:lnTo>
                  <a:pt x="198281" y="322506"/>
                </a:lnTo>
                <a:lnTo>
                  <a:pt x="206823" y="321604"/>
                </a:lnTo>
                <a:lnTo>
                  <a:pt x="206522" y="323950"/>
                </a:lnTo>
                <a:lnTo>
                  <a:pt x="212177" y="323950"/>
                </a:lnTo>
                <a:lnTo>
                  <a:pt x="213982" y="322266"/>
                </a:lnTo>
                <a:lnTo>
                  <a:pt x="213982" y="323649"/>
                </a:lnTo>
                <a:lnTo>
                  <a:pt x="214764" y="322928"/>
                </a:lnTo>
                <a:lnTo>
                  <a:pt x="214403" y="319318"/>
                </a:lnTo>
                <a:lnTo>
                  <a:pt x="213079" y="319559"/>
                </a:lnTo>
                <a:lnTo>
                  <a:pt x="212839" y="317453"/>
                </a:lnTo>
                <a:lnTo>
                  <a:pt x="212177" y="317573"/>
                </a:lnTo>
                <a:lnTo>
                  <a:pt x="212778" y="313723"/>
                </a:lnTo>
                <a:lnTo>
                  <a:pt x="212177" y="312580"/>
                </a:lnTo>
                <a:lnTo>
                  <a:pt x="209530" y="312941"/>
                </a:lnTo>
                <a:lnTo>
                  <a:pt x="209289" y="308911"/>
                </a:lnTo>
                <a:lnTo>
                  <a:pt x="212297" y="309813"/>
                </a:lnTo>
                <a:lnTo>
                  <a:pt x="213921" y="311377"/>
                </a:lnTo>
                <a:lnTo>
                  <a:pt x="214583" y="311197"/>
                </a:lnTo>
                <a:lnTo>
                  <a:pt x="215726" y="309392"/>
                </a:lnTo>
                <a:lnTo>
                  <a:pt x="214764" y="309272"/>
                </a:lnTo>
                <a:lnTo>
                  <a:pt x="214643" y="308129"/>
                </a:lnTo>
                <a:lnTo>
                  <a:pt x="216990" y="307226"/>
                </a:lnTo>
                <a:lnTo>
                  <a:pt x="216929" y="308790"/>
                </a:lnTo>
                <a:lnTo>
                  <a:pt x="218734" y="308309"/>
                </a:lnTo>
                <a:lnTo>
                  <a:pt x="219576" y="310114"/>
                </a:lnTo>
                <a:lnTo>
                  <a:pt x="221201" y="310956"/>
                </a:lnTo>
                <a:lnTo>
                  <a:pt x="221802" y="311919"/>
                </a:lnTo>
                <a:lnTo>
                  <a:pt x="224088" y="312520"/>
                </a:lnTo>
                <a:lnTo>
                  <a:pt x="223246" y="310114"/>
                </a:lnTo>
                <a:lnTo>
                  <a:pt x="224570" y="310715"/>
                </a:lnTo>
                <a:lnTo>
                  <a:pt x="225652" y="309873"/>
                </a:lnTo>
                <a:lnTo>
                  <a:pt x="225833" y="311979"/>
                </a:lnTo>
                <a:lnTo>
                  <a:pt x="226915" y="313844"/>
                </a:lnTo>
                <a:lnTo>
                  <a:pt x="227878" y="317273"/>
                </a:lnTo>
                <a:lnTo>
                  <a:pt x="226915" y="320822"/>
                </a:lnTo>
                <a:lnTo>
                  <a:pt x="222163" y="324853"/>
                </a:lnTo>
                <a:lnTo>
                  <a:pt x="219336" y="329003"/>
                </a:lnTo>
                <a:lnTo>
                  <a:pt x="219456" y="330447"/>
                </a:lnTo>
                <a:lnTo>
                  <a:pt x="220358" y="331650"/>
                </a:lnTo>
                <a:lnTo>
                  <a:pt x="219396" y="334237"/>
                </a:lnTo>
                <a:lnTo>
                  <a:pt x="214583" y="341697"/>
                </a:lnTo>
                <a:lnTo>
                  <a:pt x="214824" y="344043"/>
                </a:lnTo>
                <a:lnTo>
                  <a:pt x="215847" y="346088"/>
                </a:lnTo>
                <a:lnTo>
                  <a:pt x="215726" y="347592"/>
                </a:lnTo>
                <a:lnTo>
                  <a:pt x="214704" y="349217"/>
                </a:lnTo>
                <a:lnTo>
                  <a:pt x="216388" y="349036"/>
                </a:lnTo>
                <a:lnTo>
                  <a:pt x="216508" y="350841"/>
                </a:lnTo>
                <a:lnTo>
                  <a:pt x="217591" y="350660"/>
                </a:lnTo>
                <a:lnTo>
                  <a:pt x="219336" y="364497"/>
                </a:lnTo>
                <a:lnTo>
                  <a:pt x="240872" y="361669"/>
                </a:lnTo>
                <a:lnTo>
                  <a:pt x="243820" y="361248"/>
                </a:lnTo>
                <a:lnTo>
                  <a:pt x="244121" y="365038"/>
                </a:lnTo>
                <a:lnTo>
                  <a:pt x="245083" y="368527"/>
                </a:lnTo>
                <a:lnTo>
                  <a:pt x="248091" y="372859"/>
                </a:lnTo>
                <a:lnTo>
                  <a:pt x="250317" y="371896"/>
                </a:lnTo>
                <a:lnTo>
                  <a:pt x="252242" y="372919"/>
                </a:lnTo>
                <a:lnTo>
                  <a:pt x="255490" y="372137"/>
                </a:lnTo>
                <a:lnTo>
                  <a:pt x="255370" y="370753"/>
                </a:lnTo>
                <a:lnTo>
                  <a:pt x="262168" y="369790"/>
                </a:lnTo>
                <a:lnTo>
                  <a:pt x="262349" y="371174"/>
                </a:lnTo>
                <a:lnTo>
                  <a:pt x="267763" y="370392"/>
                </a:lnTo>
                <a:lnTo>
                  <a:pt x="268124" y="368888"/>
                </a:lnTo>
                <a:lnTo>
                  <a:pt x="280396" y="367324"/>
                </a:lnTo>
                <a:lnTo>
                  <a:pt x="281238" y="368527"/>
                </a:lnTo>
                <a:lnTo>
                  <a:pt x="281058" y="366722"/>
                </a:lnTo>
                <a:lnTo>
                  <a:pt x="281659" y="366301"/>
                </a:lnTo>
                <a:lnTo>
                  <a:pt x="280697" y="364436"/>
                </a:lnTo>
                <a:lnTo>
                  <a:pt x="280276" y="361609"/>
                </a:lnTo>
                <a:lnTo>
                  <a:pt x="288517" y="360526"/>
                </a:lnTo>
                <a:lnTo>
                  <a:pt x="288277" y="359564"/>
                </a:lnTo>
                <a:lnTo>
                  <a:pt x="289480" y="358962"/>
                </a:lnTo>
                <a:lnTo>
                  <a:pt x="293390" y="358360"/>
                </a:lnTo>
                <a:lnTo>
                  <a:pt x="293210" y="357037"/>
                </a:lnTo>
                <a:lnTo>
                  <a:pt x="297240" y="356796"/>
                </a:lnTo>
                <a:lnTo>
                  <a:pt x="297060" y="355112"/>
                </a:lnTo>
                <a:lnTo>
                  <a:pt x="300850" y="354691"/>
                </a:lnTo>
                <a:lnTo>
                  <a:pt x="301150" y="353247"/>
                </a:lnTo>
                <a:lnTo>
                  <a:pt x="303858" y="352946"/>
                </a:lnTo>
                <a:lnTo>
                  <a:pt x="303677" y="351442"/>
                </a:lnTo>
                <a:lnTo>
                  <a:pt x="304640" y="351322"/>
                </a:lnTo>
                <a:lnTo>
                  <a:pt x="304760" y="349999"/>
                </a:lnTo>
                <a:lnTo>
                  <a:pt x="308730" y="349397"/>
                </a:lnTo>
                <a:lnTo>
                  <a:pt x="308309" y="346690"/>
                </a:lnTo>
                <a:lnTo>
                  <a:pt x="309633" y="346509"/>
                </a:lnTo>
                <a:lnTo>
                  <a:pt x="309212" y="343742"/>
                </a:lnTo>
                <a:lnTo>
                  <a:pt x="314686" y="342960"/>
                </a:lnTo>
                <a:lnTo>
                  <a:pt x="315107" y="344705"/>
                </a:lnTo>
                <a:lnTo>
                  <a:pt x="317453" y="342178"/>
                </a:lnTo>
                <a:lnTo>
                  <a:pt x="318235" y="346690"/>
                </a:lnTo>
                <a:lnTo>
                  <a:pt x="316731" y="346991"/>
                </a:lnTo>
                <a:lnTo>
                  <a:pt x="316852" y="347953"/>
                </a:lnTo>
                <a:lnTo>
                  <a:pt x="318235" y="348976"/>
                </a:lnTo>
                <a:lnTo>
                  <a:pt x="319679" y="348615"/>
                </a:lnTo>
                <a:lnTo>
                  <a:pt x="319920" y="350781"/>
                </a:lnTo>
                <a:lnTo>
                  <a:pt x="324371" y="350239"/>
                </a:lnTo>
                <a:lnTo>
                  <a:pt x="324672" y="352886"/>
                </a:lnTo>
                <a:lnTo>
                  <a:pt x="321785" y="353307"/>
                </a:lnTo>
                <a:lnTo>
                  <a:pt x="321484" y="351924"/>
                </a:lnTo>
                <a:lnTo>
                  <a:pt x="318837" y="352345"/>
                </a:lnTo>
                <a:lnTo>
                  <a:pt x="319017" y="353789"/>
                </a:lnTo>
                <a:lnTo>
                  <a:pt x="317634" y="353849"/>
                </a:lnTo>
                <a:lnTo>
                  <a:pt x="317453" y="355353"/>
                </a:lnTo>
                <a:lnTo>
                  <a:pt x="316430" y="356556"/>
                </a:lnTo>
                <a:lnTo>
                  <a:pt x="316551" y="358240"/>
                </a:lnTo>
                <a:lnTo>
                  <a:pt x="310535" y="359143"/>
                </a:lnTo>
                <a:lnTo>
                  <a:pt x="310054" y="357578"/>
                </a:lnTo>
                <a:lnTo>
                  <a:pt x="305903" y="358180"/>
                </a:lnTo>
                <a:lnTo>
                  <a:pt x="305662" y="358902"/>
                </a:lnTo>
                <a:lnTo>
                  <a:pt x="307226" y="369249"/>
                </a:lnTo>
                <a:lnTo>
                  <a:pt x="307407" y="372016"/>
                </a:lnTo>
                <a:lnTo>
                  <a:pt x="309332" y="383988"/>
                </a:lnTo>
                <a:lnTo>
                  <a:pt x="310355" y="391568"/>
                </a:lnTo>
                <a:lnTo>
                  <a:pt x="298985" y="392951"/>
                </a:lnTo>
                <a:lnTo>
                  <a:pt x="277990" y="395779"/>
                </a:lnTo>
                <a:lnTo>
                  <a:pt x="276907" y="387357"/>
                </a:lnTo>
                <a:lnTo>
                  <a:pt x="260724" y="389643"/>
                </a:lnTo>
                <a:lnTo>
                  <a:pt x="239489" y="392651"/>
                </a:lnTo>
                <a:lnTo>
                  <a:pt x="225652" y="394455"/>
                </a:lnTo>
                <a:lnTo>
                  <a:pt x="212839" y="396140"/>
                </a:lnTo>
                <a:lnTo>
                  <a:pt x="210011" y="374182"/>
                </a:lnTo>
                <a:lnTo>
                  <a:pt x="194130" y="376227"/>
                </a:lnTo>
                <a:lnTo>
                  <a:pt x="186008" y="376829"/>
                </a:lnTo>
                <a:lnTo>
                  <a:pt x="180534" y="377551"/>
                </a:lnTo>
                <a:lnTo>
                  <a:pt x="181917" y="376468"/>
                </a:lnTo>
                <a:lnTo>
                  <a:pt x="182880" y="374182"/>
                </a:lnTo>
                <a:lnTo>
                  <a:pt x="158937" y="376889"/>
                </a:lnTo>
                <a:lnTo>
                  <a:pt x="145101" y="378513"/>
                </a:lnTo>
                <a:lnTo>
                  <a:pt x="122662" y="380980"/>
                </a:lnTo>
                <a:lnTo>
                  <a:pt x="105818" y="382664"/>
                </a:lnTo>
                <a:lnTo>
                  <a:pt x="89575" y="383868"/>
                </a:lnTo>
                <a:lnTo>
                  <a:pt x="82055" y="384649"/>
                </a:lnTo>
                <a:lnTo>
                  <a:pt x="81695" y="386153"/>
                </a:lnTo>
                <a:lnTo>
                  <a:pt x="69422" y="387357"/>
                </a:lnTo>
                <a:lnTo>
                  <a:pt x="69182" y="385913"/>
                </a:lnTo>
                <a:lnTo>
                  <a:pt x="67256" y="385492"/>
                </a:lnTo>
                <a:lnTo>
                  <a:pt x="66835" y="383206"/>
                </a:lnTo>
                <a:lnTo>
                  <a:pt x="65632" y="382604"/>
                </a:lnTo>
                <a:lnTo>
                  <a:pt x="65933" y="380499"/>
                </a:lnTo>
                <a:lnTo>
                  <a:pt x="71528" y="380017"/>
                </a:lnTo>
                <a:lnTo>
                  <a:pt x="72911" y="380318"/>
                </a:lnTo>
                <a:lnTo>
                  <a:pt x="71889" y="368828"/>
                </a:lnTo>
                <a:lnTo>
                  <a:pt x="82897" y="367685"/>
                </a:lnTo>
                <a:lnTo>
                  <a:pt x="90538" y="366963"/>
                </a:lnTo>
                <a:lnTo>
                  <a:pt x="90718" y="369550"/>
                </a:lnTo>
                <a:lnTo>
                  <a:pt x="93485" y="369369"/>
                </a:lnTo>
                <a:lnTo>
                  <a:pt x="93365" y="366843"/>
                </a:lnTo>
                <a:lnTo>
                  <a:pt x="104073" y="366001"/>
                </a:lnTo>
                <a:lnTo>
                  <a:pt x="103652" y="360466"/>
                </a:lnTo>
                <a:lnTo>
                  <a:pt x="100043" y="322326"/>
                </a:lnTo>
                <a:lnTo>
                  <a:pt x="97696" y="299646"/>
                </a:lnTo>
                <a:lnTo>
                  <a:pt x="81755" y="301331"/>
                </a:lnTo>
                <a:lnTo>
                  <a:pt x="72250" y="302053"/>
                </a:lnTo>
                <a:lnTo>
                  <a:pt x="65211" y="302534"/>
                </a:lnTo>
                <a:lnTo>
                  <a:pt x="64008" y="289901"/>
                </a:lnTo>
                <a:lnTo>
                  <a:pt x="62805" y="276064"/>
                </a:lnTo>
                <a:lnTo>
                  <a:pt x="60880" y="255310"/>
                </a:lnTo>
                <a:lnTo>
                  <a:pt x="59196" y="236360"/>
                </a:lnTo>
                <a:lnTo>
                  <a:pt x="58594" y="236360"/>
                </a:lnTo>
                <a:lnTo>
                  <a:pt x="58112" y="230946"/>
                </a:lnTo>
                <a:lnTo>
                  <a:pt x="57030" y="219937"/>
                </a:lnTo>
                <a:lnTo>
                  <a:pt x="55586" y="219817"/>
                </a:lnTo>
                <a:lnTo>
                  <a:pt x="43554" y="221020"/>
                </a:lnTo>
                <a:lnTo>
                  <a:pt x="25086" y="222283"/>
                </a:lnTo>
                <a:lnTo>
                  <a:pt x="12934" y="223487"/>
                </a:lnTo>
                <a:lnTo>
                  <a:pt x="60" y="22469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" name="Freeform: Shape 168" title="IN-1">
            <a:extLst>
              <a:ext uri="{FF2B5EF4-FFF2-40B4-BE49-F238E27FC236}">
                <a16:creationId xmlns:a16="http://schemas.microsoft.com/office/drawing/2014/main" id="{D048D002-3BFB-132E-B610-99B453096FE7}"/>
              </a:ext>
            </a:extLst>
          </p:cNvPr>
          <p:cNvSpPr/>
          <p:nvPr/>
        </p:nvSpPr>
        <p:spPr>
          <a:xfrm>
            <a:off x="5799233" y="3333261"/>
            <a:ext cx="95021" cy="99321"/>
          </a:xfrm>
          <a:custGeom>
            <a:avLst/>
            <a:gdLst>
              <a:gd name="connsiteX0" fmla="*/ 95772 w 118932"/>
              <a:gd name="connsiteY0" fmla="*/ 2466 h 128738"/>
              <a:gd name="connsiteX1" fmla="*/ 96012 w 118932"/>
              <a:gd name="connsiteY1" fmla="*/ 2466 h 128738"/>
              <a:gd name="connsiteX2" fmla="*/ 96373 w 118932"/>
              <a:gd name="connsiteY2" fmla="*/ 2346 h 128738"/>
              <a:gd name="connsiteX3" fmla="*/ 96794 w 118932"/>
              <a:gd name="connsiteY3" fmla="*/ 2346 h 128738"/>
              <a:gd name="connsiteX4" fmla="*/ 97215 w 118932"/>
              <a:gd name="connsiteY4" fmla="*/ 2226 h 128738"/>
              <a:gd name="connsiteX5" fmla="*/ 97456 w 118932"/>
              <a:gd name="connsiteY5" fmla="*/ 2226 h 128738"/>
              <a:gd name="connsiteX6" fmla="*/ 98419 w 118932"/>
              <a:gd name="connsiteY6" fmla="*/ 2046 h 128738"/>
              <a:gd name="connsiteX7" fmla="*/ 99140 w 118932"/>
              <a:gd name="connsiteY7" fmla="*/ 2046 h 128738"/>
              <a:gd name="connsiteX8" fmla="*/ 101426 w 118932"/>
              <a:gd name="connsiteY8" fmla="*/ 1624 h 128738"/>
              <a:gd name="connsiteX9" fmla="*/ 102389 w 118932"/>
              <a:gd name="connsiteY9" fmla="*/ 1624 h 128738"/>
              <a:gd name="connsiteX10" fmla="*/ 105998 w 118932"/>
              <a:gd name="connsiteY10" fmla="*/ 1023 h 128738"/>
              <a:gd name="connsiteX11" fmla="*/ 109969 w 118932"/>
              <a:gd name="connsiteY11" fmla="*/ 481 h 128738"/>
              <a:gd name="connsiteX12" fmla="*/ 113157 w 118932"/>
              <a:gd name="connsiteY12" fmla="*/ 0 h 128738"/>
              <a:gd name="connsiteX13" fmla="*/ 114420 w 118932"/>
              <a:gd name="connsiteY13" fmla="*/ 9024 h 128738"/>
              <a:gd name="connsiteX14" fmla="*/ 117128 w 118932"/>
              <a:gd name="connsiteY14" fmla="*/ 26109 h 128738"/>
              <a:gd name="connsiteX15" fmla="*/ 115142 w 118932"/>
              <a:gd name="connsiteY15" fmla="*/ 27673 h 128738"/>
              <a:gd name="connsiteX16" fmla="*/ 115443 w 118932"/>
              <a:gd name="connsiteY16" fmla="*/ 29417 h 128738"/>
              <a:gd name="connsiteX17" fmla="*/ 117609 w 118932"/>
              <a:gd name="connsiteY17" fmla="*/ 30019 h 128738"/>
              <a:gd name="connsiteX18" fmla="*/ 118932 w 118932"/>
              <a:gd name="connsiteY18" fmla="*/ 40246 h 128738"/>
              <a:gd name="connsiteX19" fmla="*/ 115503 w 118932"/>
              <a:gd name="connsiteY19" fmla="*/ 40727 h 128738"/>
              <a:gd name="connsiteX20" fmla="*/ 116285 w 118932"/>
              <a:gd name="connsiteY20" fmla="*/ 46261 h 128738"/>
              <a:gd name="connsiteX21" fmla="*/ 102629 w 118932"/>
              <a:gd name="connsiteY21" fmla="*/ 48307 h 128738"/>
              <a:gd name="connsiteX22" fmla="*/ 87831 w 118932"/>
              <a:gd name="connsiteY22" fmla="*/ 50112 h 128738"/>
              <a:gd name="connsiteX23" fmla="*/ 89455 w 118932"/>
              <a:gd name="connsiteY23" fmla="*/ 60639 h 128738"/>
              <a:gd name="connsiteX24" fmla="*/ 89696 w 118932"/>
              <a:gd name="connsiteY24" fmla="*/ 63406 h 128738"/>
              <a:gd name="connsiteX25" fmla="*/ 92944 w 118932"/>
              <a:gd name="connsiteY25" fmla="*/ 85966 h 128738"/>
              <a:gd name="connsiteX26" fmla="*/ 95531 w 118932"/>
              <a:gd name="connsiteY26" fmla="*/ 103411 h 128738"/>
              <a:gd name="connsiteX27" fmla="*/ 94448 w 118932"/>
              <a:gd name="connsiteY27" fmla="*/ 104976 h 128738"/>
              <a:gd name="connsiteX28" fmla="*/ 90658 w 118932"/>
              <a:gd name="connsiteY28" fmla="*/ 107442 h 128738"/>
              <a:gd name="connsiteX29" fmla="*/ 89395 w 118932"/>
              <a:gd name="connsiteY29" fmla="*/ 107322 h 128738"/>
              <a:gd name="connsiteX30" fmla="*/ 88192 w 118932"/>
              <a:gd name="connsiteY30" fmla="*/ 106179 h 128738"/>
              <a:gd name="connsiteX31" fmla="*/ 84041 w 118932"/>
              <a:gd name="connsiteY31" fmla="*/ 104254 h 128738"/>
              <a:gd name="connsiteX32" fmla="*/ 76521 w 118932"/>
              <a:gd name="connsiteY32" fmla="*/ 99862 h 128738"/>
              <a:gd name="connsiteX33" fmla="*/ 67317 w 118932"/>
              <a:gd name="connsiteY33" fmla="*/ 97997 h 128738"/>
              <a:gd name="connsiteX34" fmla="*/ 66113 w 118932"/>
              <a:gd name="connsiteY34" fmla="*/ 98238 h 128738"/>
              <a:gd name="connsiteX35" fmla="*/ 58053 w 118932"/>
              <a:gd name="connsiteY35" fmla="*/ 103411 h 128738"/>
              <a:gd name="connsiteX36" fmla="*/ 54142 w 118932"/>
              <a:gd name="connsiteY36" fmla="*/ 109668 h 128738"/>
              <a:gd name="connsiteX37" fmla="*/ 46322 w 118932"/>
              <a:gd name="connsiteY37" fmla="*/ 114721 h 128738"/>
              <a:gd name="connsiteX38" fmla="*/ 41689 w 118932"/>
              <a:gd name="connsiteY38" fmla="*/ 120917 h 128738"/>
              <a:gd name="connsiteX39" fmla="*/ 40847 w 118932"/>
              <a:gd name="connsiteY39" fmla="*/ 121639 h 128738"/>
              <a:gd name="connsiteX40" fmla="*/ 38742 w 118932"/>
              <a:gd name="connsiteY40" fmla="*/ 122121 h 128738"/>
              <a:gd name="connsiteX41" fmla="*/ 34170 w 118932"/>
              <a:gd name="connsiteY41" fmla="*/ 124647 h 128738"/>
              <a:gd name="connsiteX42" fmla="*/ 32606 w 118932"/>
              <a:gd name="connsiteY42" fmla="*/ 126693 h 128738"/>
              <a:gd name="connsiteX43" fmla="*/ 29718 w 118932"/>
              <a:gd name="connsiteY43" fmla="*/ 127294 h 128738"/>
              <a:gd name="connsiteX44" fmla="*/ 25507 w 118932"/>
              <a:gd name="connsiteY44" fmla="*/ 125670 h 128738"/>
              <a:gd name="connsiteX45" fmla="*/ 23341 w 118932"/>
              <a:gd name="connsiteY45" fmla="*/ 126572 h 128738"/>
              <a:gd name="connsiteX46" fmla="*/ 19672 w 118932"/>
              <a:gd name="connsiteY46" fmla="*/ 127294 h 128738"/>
              <a:gd name="connsiteX47" fmla="*/ 13896 w 118932"/>
              <a:gd name="connsiteY47" fmla="*/ 128738 h 128738"/>
              <a:gd name="connsiteX48" fmla="*/ 13656 w 118932"/>
              <a:gd name="connsiteY48" fmla="*/ 126572 h 128738"/>
              <a:gd name="connsiteX49" fmla="*/ 13355 w 118932"/>
              <a:gd name="connsiteY49" fmla="*/ 124407 h 128738"/>
              <a:gd name="connsiteX50" fmla="*/ 12272 w 118932"/>
              <a:gd name="connsiteY50" fmla="*/ 116586 h 128738"/>
              <a:gd name="connsiteX51" fmla="*/ 9625 w 118932"/>
              <a:gd name="connsiteY51" fmla="*/ 98358 h 128738"/>
              <a:gd name="connsiteX52" fmla="*/ 8422 w 118932"/>
              <a:gd name="connsiteY52" fmla="*/ 88733 h 128738"/>
              <a:gd name="connsiteX53" fmla="*/ 7520 w 118932"/>
              <a:gd name="connsiteY53" fmla="*/ 81875 h 128738"/>
              <a:gd name="connsiteX54" fmla="*/ 6918 w 118932"/>
              <a:gd name="connsiteY54" fmla="*/ 77724 h 128738"/>
              <a:gd name="connsiteX55" fmla="*/ 6076 w 118932"/>
              <a:gd name="connsiteY55" fmla="*/ 71227 h 128738"/>
              <a:gd name="connsiteX56" fmla="*/ 5475 w 118932"/>
              <a:gd name="connsiteY56" fmla="*/ 66655 h 128738"/>
              <a:gd name="connsiteX57" fmla="*/ 5294 w 118932"/>
              <a:gd name="connsiteY57" fmla="*/ 66053 h 128738"/>
              <a:gd name="connsiteX58" fmla="*/ 5294 w 118932"/>
              <a:gd name="connsiteY58" fmla="*/ 65813 h 128738"/>
              <a:gd name="connsiteX59" fmla="*/ 4572 w 118932"/>
              <a:gd name="connsiteY59" fmla="*/ 60278 h 128738"/>
              <a:gd name="connsiteX60" fmla="*/ 4211 w 118932"/>
              <a:gd name="connsiteY60" fmla="*/ 57511 h 128738"/>
              <a:gd name="connsiteX61" fmla="*/ 4091 w 118932"/>
              <a:gd name="connsiteY61" fmla="*/ 56428 h 128738"/>
              <a:gd name="connsiteX62" fmla="*/ 3610 w 118932"/>
              <a:gd name="connsiteY62" fmla="*/ 53601 h 128738"/>
              <a:gd name="connsiteX63" fmla="*/ 3489 w 118932"/>
              <a:gd name="connsiteY63" fmla="*/ 52277 h 128738"/>
              <a:gd name="connsiteX64" fmla="*/ 3309 w 118932"/>
              <a:gd name="connsiteY64" fmla="*/ 51616 h 128738"/>
              <a:gd name="connsiteX65" fmla="*/ 3309 w 118932"/>
              <a:gd name="connsiteY65" fmla="*/ 51014 h 128738"/>
              <a:gd name="connsiteX66" fmla="*/ 3128 w 118932"/>
              <a:gd name="connsiteY66" fmla="*/ 50232 h 128738"/>
              <a:gd name="connsiteX67" fmla="*/ 3128 w 118932"/>
              <a:gd name="connsiteY67" fmla="*/ 49931 h 128738"/>
              <a:gd name="connsiteX68" fmla="*/ 3068 w 118932"/>
              <a:gd name="connsiteY68" fmla="*/ 49269 h 128738"/>
              <a:gd name="connsiteX69" fmla="*/ 3068 w 118932"/>
              <a:gd name="connsiteY69" fmla="*/ 48728 h 128738"/>
              <a:gd name="connsiteX70" fmla="*/ 2888 w 118932"/>
              <a:gd name="connsiteY70" fmla="*/ 48367 h 128738"/>
              <a:gd name="connsiteX71" fmla="*/ 2888 w 118932"/>
              <a:gd name="connsiteY71" fmla="*/ 47585 h 128738"/>
              <a:gd name="connsiteX72" fmla="*/ 2527 w 118932"/>
              <a:gd name="connsiteY72" fmla="*/ 46081 h 128738"/>
              <a:gd name="connsiteX73" fmla="*/ 2527 w 118932"/>
              <a:gd name="connsiteY73" fmla="*/ 45419 h 128738"/>
              <a:gd name="connsiteX74" fmla="*/ 2406 w 118932"/>
              <a:gd name="connsiteY74" fmla="*/ 44397 h 128738"/>
              <a:gd name="connsiteX75" fmla="*/ 2406 w 118932"/>
              <a:gd name="connsiteY75" fmla="*/ 44156 h 128738"/>
              <a:gd name="connsiteX76" fmla="*/ 2226 w 118932"/>
              <a:gd name="connsiteY76" fmla="*/ 43194 h 128738"/>
              <a:gd name="connsiteX77" fmla="*/ 2046 w 118932"/>
              <a:gd name="connsiteY77" fmla="*/ 42351 h 128738"/>
              <a:gd name="connsiteX78" fmla="*/ 2046 w 118932"/>
              <a:gd name="connsiteY78" fmla="*/ 41990 h 128738"/>
              <a:gd name="connsiteX79" fmla="*/ 1865 w 118932"/>
              <a:gd name="connsiteY79" fmla="*/ 41028 h 128738"/>
              <a:gd name="connsiteX80" fmla="*/ 1865 w 118932"/>
              <a:gd name="connsiteY80" fmla="*/ 40426 h 128738"/>
              <a:gd name="connsiteX81" fmla="*/ 963 w 118932"/>
              <a:gd name="connsiteY81" fmla="*/ 33989 h 128738"/>
              <a:gd name="connsiteX82" fmla="*/ 481 w 118932"/>
              <a:gd name="connsiteY82" fmla="*/ 30380 h 128738"/>
              <a:gd name="connsiteX83" fmla="*/ 361 w 118932"/>
              <a:gd name="connsiteY83" fmla="*/ 29357 h 128738"/>
              <a:gd name="connsiteX84" fmla="*/ 181 w 118932"/>
              <a:gd name="connsiteY84" fmla="*/ 27913 h 128738"/>
              <a:gd name="connsiteX85" fmla="*/ 120 w 118932"/>
              <a:gd name="connsiteY85" fmla="*/ 27252 h 128738"/>
              <a:gd name="connsiteX86" fmla="*/ 0 w 118932"/>
              <a:gd name="connsiteY86" fmla="*/ 26409 h 128738"/>
              <a:gd name="connsiteX87" fmla="*/ 0 w 118932"/>
              <a:gd name="connsiteY87" fmla="*/ 26289 h 128738"/>
              <a:gd name="connsiteX88" fmla="*/ 3189 w 118932"/>
              <a:gd name="connsiteY88" fmla="*/ 28996 h 128738"/>
              <a:gd name="connsiteX89" fmla="*/ 8783 w 118932"/>
              <a:gd name="connsiteY89" fmla="*/ 31884 h 128738"/>
              <a:gd name="connsiteX90" fmla="*/ 9265 w 118932"/>
              <a:gd name="connsiteY90" fmla="*/ 30741 h 128738"/>
              <a:gd name="connsiteX91" fmla="*/ 10949 w 118932"/>
              <a:gd name="connsiteY91" fmla="*/ 29297 h 128738"/>
              <a:gd name="connsiteX92" fmla="*/ 14318 w 118932"/>
              <a:gd name="connsiteY92" fmla="*/ 27733 h 128738"/>
              <a:gd name="connsiteX93" fmla="*/ 15641 w 118932"/>
              <a:gd name="connsiteY93" fmla="*/ 27853 h 128738"/>
              <a:gd name="connsiteX94" fmla="*/ 17025 w 118932"/>
              <a:gd name="connsiteY94" fmla="*/ 29056 h 128738"/>
              <a:gd name="connsiteX95" fmla="*/ 16303 w 118932"/>
              <a:gd name="connsiteY95" fmla="*/ 30621 h 128738"/>
              <a:gd name="connsiteX96" fmla="*/ 17085 w 118932"/>
              <a:gd name="connsiteY96" fmla="*/ 31102 h 128738"/>
              <a:gd name="connsiteX97" fmla="*/ 15581 w 118932"/>
              <a:gd name="connsiteY97" fmla="*/ 33508 h 128738"/>
              <a:gd name="connsiteX98" fmla="*/ 13957 w 118932"/>
              <a:gd name="connsiteY98" fmla="*/ 34410 h 128738"/>
              <a:gd name="connsiteX99" fmla="*/ 14198 w 118932"/>
              <a:gd name="connsiteY99" fmla="*/ 35674 h 128738"/>
              <a:gd name="connsiteX100" fmla="*/ 16182 w 118932"/>
              <a:gd name="connsiteY100" fmla="*/ 36877 h 128738"/>
              <a:gd name="connsiteX101" fmla="*/ 17265 w 118932"/>
              <a:gd name="connsiteY101" fmla="*/ 36275 h 128738"/>
              <a:gd name="connsiteX102" fmla="*/ 18890 w 118932"/>
              <a:gd name="connsiteY102" fmla="*/ 36877 h 128738"/>
              <a:gd name="connsiteX103" fmla="*/ 23642 w 118932"/>
              <a:gd name="connsiteY103" fmla="*/ 38080 h 128738"/>
              <a:gd name="connsiteX104" fmla="*/ 26710 w 118932"/>
              <a:gd name="connsiteY104" fmla="*/ 38261 h 128738"/>
              <a:gd name="connsiteX105" fmla="*/ 35012 w 118932"/>
              <a:gd name="connsiteY105" fmla="*/ 38140 h 128738"/>
              <a:gd name="connsiteX106" fmla="*/ 38922 w 118932"/>
              <a:gd name="connsiteY106" fmla="*/ 37659 h 128738"/>
              <a:gd name="connsiteX107" fmla="*/ 44457 w 118932"/>
              <a:gd name="connsiteY107" fmla="*/ 36095 h 128738"/>
              <a:gd name="connsiteX108" fmla="*/ 49991 w 118932"/>
              <a:gd name="connsiteY108" fmla="*/ 34110 h 128738"/>
              <a:gd name="connsiteX109" fmla="*/ 50112 w 118932"/>
              <a:gd name="connsiteY109" fmla="*/ 33328 h 128738"/>
              <a:gd name="connsiteX110" fmla="*/ 52337 w 118932"/>
              <a:gd name="connsiteY110" fmla="*/ 32786 h 128738"/>
              <a:gd name="connsiteX111" fmla="*/ 52037 w 118932"/>
              <a:gd name="connsiteY111" fmla="*/ 31041 h 128738"/>
              <a:gd name="connsiteX112" fmla="*/ 54142 w 118932"/>
              <a:gd name="connsiteY112" fmla="*/ 30019 h 128738"/>
              <a:gd name="connsiteX113" fmla="*/ 56188 w 118932"/>
              <a:gd name="connsiteY113" fmla="*/ 29538 h 128738"/>
              <a:gd name="connsiteX114" fmla="*/ 56789 w 118932"/>
              <a:gd name="connsiteY114" fmla="*/ 30079 h 128738"/>
              <a:gd name="connsiteX115" fmla="*/ 60639 w 118932"/>
              <a:gd name="connsiteY115" fmla="*/ 28575 h 128738"/>
              <a:gd name="connsiteX116" fmla="*/ 64971 w 118932"/>
              <a:gd name="connsiteY116" fmla="*/ 25928 h 128738"/>
              <a:gd name="connsiteX117" fmla="*/ 69964 w 118932"/>
              <a:gd name="connsiteY117" fmla="*/ 22680 h 128738"/>
              <a:gd name="connsiteX118" fmla="*/ 78265 w 118932"/>
              <a:gd name="connsiteY118" fmla="*/ 16664 h 128738"/>
              <a:gd name="connsiteX119" fmla="*/ 83439 w 118932"/>
              <a:gd name="connsiteY119" fmla="*/ 13415 h 128738"/>
              <a:gd name="connsiteX120" fmla="*/ 84281 w 118932"/>
              <a:gd name="connsiteY120" fmla="*/ 12573 h 128738"/>
              <a:gd name="connsiteX121" fmla="*/ 85003 w 118932"/>
              <a:gd name="connsiteY121" fmla="*/ 10468 h 128738"/>
              <a:gd name="connsiteX122" fmla="*/ 89455 w 118932"/>
              <a:gd name="connsiteY122" fmla="*/ 7700 h 128738"/>
              <a:gd name="connsiteX123" fmla="*/ 95772 w 118932"/>
              <a:gd name="connsiteY123" fmla="*/ 2466 h 128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18932" h="128738">
                <a:moveTo>
                  <a:pt x="95772" y="2466"/>
                </a:moveTo>
                <a:lnTo>
                  <a:pt x="96012" y="2466"/>
                </a:lnTo>
                <a:lnTo>
                  <a:pt x="96373" y="2346"/>
                </a:lnTo>
                <a:lnTo>
                  <a:pt x="96794" y="2346"/>
                </a:lnTo>
                <a:lnTo>
                  <a:pt x="97215" y="2226"/>
                </a:lnTo>
                <a:lnTo>
                  <a:pt x="97456" y="2226"/>
                </a:lnTo>
                <a:lnTo>
                  <a:pt x="98419" y="2046"/>
                </a:lnTo>
                <a:lnTo>
                  <a:pt x="99140" y="2046"/>
                </a:lnTo>
                <a:lnTo>
                  <a:pt x="101426" y="1624"/>
                </a:lnTo>
                <a:lnTo>
                  <a:pt x="102389" y="1624"/>
                </a:lnTo>
                <a:lnTo>
                  <a:pt x="105998" y="1023"/>
                </a:lnTo>
                <a:lnTo>
                  <a:pt x="109969" y="481"/>
                </a:lnTo>
                <a:lnTo>
                  <a:pt x="113157" y="0"/>
                </a:lnTo>
                <a:lnTo>
                  <a:pt x="114420" y="9024"/>
                </a:lnTo>
                <a:lnTo>
                  <a:pt x="117128" y="26109"/>
                </a:lnTo>
                <a:lnTo>
                  <a:pt x="115142" y="27673"/>
                </a:lnTo>
                <a:lnTo>
                  <a:pt x="115443" y="29417"/>
                </a:lnTo>
                <a:lnTo>
                  <a:pt x="117609" y="30019"/>
                </a:lnTo>
                <a:lnTo>
                  <a:pt x="118932" y="40246"/>
                </a:lnTo>
                <a:lnTo>
                  <a:pt x="115503" y="40727"/>
                </a:lnTo>
                <a:lnTo>
                  <a:pt x="116285" y="46261"/>
                </a:lnTo>
                <a:lnTo>
                  <a:pt x="102629" y="48307"/>
                </a:lnTo>
                <a:lnTo>
                  <a:pt x="87831" y="50112"/>
                </a:lnTo>
                <a:lnTo>
                  <a:pt x="89455" y="60639"/>
                </a:lnTo>
                <a:lnTo>
                  <a:pt x="89696" y="63406"/>
                </a:lnTo>
                <a:lnTo>
                  <a:pt x="92944" y="85966"/>
                </a:lnTo>
                <a:lnTo>
                  <a:pt x="95531" y="103411"/>
                </a:lnTo>
                <a:lnTo>
                  <a:pt x="94448" y="104976"/>
                </a:lnTo>
                <a:lnTo>
                  <a:pt x="90658" y="107442"/>
                </a:lnTo>
                <a:lnTo>
                  <a:pt x="89395" y="107322"/>
                </a:lnTo>
                <a:lnTo>
                  <a:pt x="88192" y="106179"/>
                </a:lnTo>
                <a:lnTo>
                  <a:pt x="84041" y="104254"/>
                </a:lnTo>
                <a:lnTo>
                  <a:pt x="76521" y="99862"/>
                </a:lnTo>
                <a:lnTo>
                  <a:pt x="67317" y="97997"/>
                </a:lnTo>
                <a:lnTo>
                  <a:pt x="66113" y="98238"/>
                </a:lnTo>
                <a:lnTo>
                  <a:pt x="58053" y="103411"/>
                </a:lnTo>
                <a:lnTo>
                  <a:pt x="54142" y="109668"/>
                </a:lnTo>
                <a:lnTo>
                  <a:pt x="46322" y="114721"/>
                </a:lnTo>
                <a:lnTo>
                  <a:pt x="41689" y="120917"/>
                </a:lnTo>
                <a:lnTo>
                  <a:pt x="40847" y="121639"/>
                </a:lnTo>
                <a:lnTo>
                  <a:pt x="38742" y="122121"/>
                </a:lnTo>
                <a:lnTo>
                  <a:pt x="34170" y="124647"/>
                </a:lnTo>
                <a:lnTo>
                  <a:pt x="32606" y="126693"/>
                </a:lnTo>
                <a:lnTo>
                  <a:pt x="29718" y="127294"/>
                </a:lnTo>
                <a:lnTo>
                  <a:pt x="25507" y="125670"/>
                </a:lnTo>
                <a:lnTo>
                  <a:pt x="23341" y="126572"/>
                </a:lnTo>
                <a:lnTo>
                  <a:pt x="19672" y="127294"/>
                </a:lnTo>
                <a:lnTo>
                  <a:pt x="13896" y="128738"/>
                </a:lnTo>
                <a:lnTo>
                  <a:pt x="13656" y="126572"/>
                </a:lnTo>
                <a:lnTo>
                  <a:pt x="13355" y="124407"/>
                </a:lnTo>
                <a:lnTo>
                  <a:pt x="12272" y="116586"/>
                </a:lnTo>
                <a:lnTo>
                  <a:pt x="9625" y="98358"/>
                </a:lnTo>
                <a:lnTo>
                  <a:pt x="8422" y="88733"/>
                </a:lnTo>
                <a:lnTo>
                  <a:pt x="7520" y="81875"/>
                </a:lnTo>
                <a:lnTo>
                  <a:pt x="6918" y="77724"/>
                </a:lnTo>
                <a:lnTo>
                  <a:pt x="6076" y="71227"/>
                </a:lnTo>
                <a:lnTo>
                  <a:pt x="5475" y="66655"/>
                </a:lnTo>
                <a:lnTo>
                  <a:pt x="5294" y="66053"/>
                </a:lnTo>
                <a:lnTo>
                  <a:pt x="5294" y="65813"/>
                </a:lnTo>
                <a:lnTo>
                  <a:pt x="4572" y="60278"/>
                </a:lnTo>
                <a:lnTo>
                  <a:pt x="4211" y="57511"/>
                </a:lnTo>
                <a:lnTo>
                  <a:pt x="4091" y="56428"/>
                </a:lnTo>
                <a:lnTo>
                  <a:pt x="3610" y="53601"/>
                </a:lnTo>
                <a:lnTo>
                  <a:pt x="3489" y="52277"/>
                </a:lnTo>
                <a:lnTo>
                  <a:pt x="3309" y="51616"/>
                </a:lnTo>
                <a:lnTo>
                  <a:pt x="3309" y="51014"/>
                </a:lnTo>
                <a:lnTo>
                  <a:pt x="3128" y="50232"/>
                </a:lnTo>
                <a:lnTo>
                  <a:pt x="3128" y="49931"/>
                </a:lnTo>
                <a:lnTo>
                  <a:pt x="3068" y="49269"/>
                </a:lnTo>
                <a:lnTo>
                  <a:pt x="3068" y="48728"/>
                </a:lnTo>
                <a:lnTo>
                  <a:pt x="2888" y="48367"/>
                </a:lnTo>
                <a:lnTo>
                  <a:pt x="2888" y="47585"/>
                </a:lnTo>
                <a:lnTo>
                  <a:pt x="2527" y="46081"/>
                </a:lnTo>
                <a:lnTo>
                  <a:pt x="2527" y="45419"/>
                </a:lnTo>
                <a:lnTo>
                  <a:pt x="2406" y="44397"/>
                </a:lnTo>
                <a:lnTo>
                  <a:pt x="2406" y="44156"/>
                </a:lnTo>
                <a:lnTo>
                  <a:pt x="2226" y="43194"/>
                </a:lnTo>
                <a:lnTo>
                  <a:pt x="2046" y="42351"/>
                </a:lnTo>
                <a:lnTo>
                  <a:pt x="2046" y="41990"/>
                </a:lnTo>
                <a:lnTo>
                  <a:pt x="1865" y="41028"/>
                </a:lnTo>
                <a:lnTo>
                  <a:pt x="1865" y="40426"/>
                </a:lnTo>
                <a:lnTo>
                  <a:pt x="963" y="33989"/>
                </a:lnTo>
                <a:lnTo>
                  <a:pt x="481" y="30380"/>
                </a:lnTo>
                <a:lnTo>
                  <a:pt x="361" y="29357"/>
                </a:lnTo>
                <a:lnTo>
                  <a:pt x="181" y="27913"/>
                </a:lnTo>
                <a:lnTo>
                  <a:pt x="120" y="27252"/>
                </a:lnTo>
                <a:lnTo>
                  <a:pt x="0" y="26409"/>
                </a:lnTo>
                <a:lnTo>
                  <a:pt x="0" y="26289"/>
                </a:lnTo>
                <a:lnTo>
                  <a:pt x="3189" y="28996"/>
                </a:lnTo>
                <a:lnTo>
                  <a:pt x="8783" y="31884"/>
                </a:lnTo>
                <a:lnTo>
                  <a:pt x="9265" y="30741"/>
                </a:lnTo>
                <a:lnTo>
                  <a:pt x="10949" y="29297"/>
                </a:lnTo>
                <a:lnTo>
                  <a:pt x="14318" y="27733"/>
                </a:lnTo>
                <a:lnTo>
                  <a:pt x="15641" y="27853"/>
                </a:lnTo>
                <a:lnTo>
                  <a:pt x="17025" y="29056"/>
                </a:lnTo>
                <a:lnTo>
                  <a:pt x="16303" y="30621"/>
                </a:lnTo>
                <a:lnTo>
                  <a:pt x="17085" y="31102"/>
                </a:lnTo>
                <a:lnTo>
                  <a:pt x="15581" y="33508"/>
                </a:lnTo>
                <a:lnTo>
                  <a:pt x="13957" y="34410"/>
                </a:lnTo>
                <a:lnTo>
                  <a:pt x="14198" y="35674"/>
                </a:lnTo>
                <a:lnTo>
                  <a:pt x="16182" y="36877"/>
                </a:lnTo>
                <a:lnTo>
                  <a:pt x="17265" y="36275"/>
                </a:lnTo>
                <a:lnTo>
                  <a:pt x="18890" y="36877"/>
                </a:lnTo>
                <a:lnTo>
                  <a:pt x="23642" y="38080"/>
                </a:lnTo>
                <a:lnTo>
                  <a:pt x="26710" y="38261"/>
                </a:lnTo>
                <a:lnTo>
                  <a:pt x="35012" y="38140"/>
                </a:lnTo>
                <a:lnTo>
                  <a:pt x="38922" y="37659"/>
                </a:lnTo>
                <a:lnTo>
                  <a:pt x="44457" y="36095"/>
                </a:lnTo>
                <a:lnTo>
                  <a:pt x="49991" y="34110"/>
                </a:lnTo>
                <a:lnTo>
                  <a:pt x="50112" y="33328"/>
                </a:lnTo>
                <a:lnTo>
                  <a:pt x="52337" y="32786"/>
                </a:lnTo>
                <a:lnTo>
                  <a:pt x="52037" y="31041"/>
                </a:lnTo>
                <a:lnTo>
                  <a:pt x="54142" y="30019"/>
                </a:lnTo>
                <a:lnTo>
                  <a:pt x="56188" y="29538"/>
                </a:lnTo>
                <a:lnTo>
                  <a:pt x="56789" y="30079"/>
                </a:lnTo>
                <a:lnTo>
                  <a:pt x="60639" y="28575"/>
                </a:lnTo>
                <a:lnTo>
                  <a:pt x="64971" y="25928"/>
                </a:lnTo>
                <a:lnTo>
                  <a:pt x="69964" y="22680"/>
                </a:lnTo>
                <a:lnTo>
                  <a:pt x="78265" y="16664"/>
                </a:lnTo>
                <a:lnTo>
                  <a:pt x="83439" y="13415"/>
                </a:lnTo>
                <a:lnTo>
                  <a:pt x="84281" y="12573"/>
                </a:lnTo>
                <a:lnTo>
                  <a:pt x="85003" y="10468"/>
                </a:lnTo>
                <a:lnTo>
                  <a:pt x="89455" y="7700"/>
                </a:lnTo>
                <a:lnTo>
                  <a:pt x="95772" y="246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" name="Freeform: Shape 169" title="IN-2">
            <a:extLst>
              <a:ext uri="{FF2B5EF4-FFF2-40B4-BE49-F238E27FC236}">
                <a16:creationId xmlns:a16="http://schemas.microsoft.com/office/drawing/2014/main" id="{0D9F2C49-51BB-A65C-0EBD-2AEB93FE6B2B}"/>
              </a:ext>
            </a:extLst>
          </p:cNvPr>
          <p:cNvSpPr/>
          <p:nvPr/>
        </p:nvSpPr>
        <p:spPr>
          <a:xfrm>
            <a:off x="5869405" y="3316182"/>
            <a:ext cx="164423" cy="185879"/>
          </a:xfrm>
          <a:custGeom>
            <a:avLst/>
            <a:gdLst>
              <a:gd name="connsiteX0" fmla="*/ 122181 w 205799"/>
              <a:gd name="connsiteY0" fmla="*/ 7219 h 240932"/>
              <a:gd name="connsiteX1" fmla="*/ 122963 w 205799"/>
              <a:gd name="connsiteY1" fmla="*/ 7219 h 240932"/>
              <a:gd name="connsiteX2" fmla="*/ 129219 w 205799"/>
              <a:gd name="connsiteY2" fmla="*/ 6196 h 240932"/>
              <a:gd name="connsiteX3" fmla="*/ 131204 w 205799"/>
              <a:gd name="connsiteY3" fmla="*/ 5835 h 240932"/>
              <a:gd name="connsiteX4" fmla="*/ 133971 w 205799"/>
              <a:gd name="connsiteY4" fmla="*/ 5535 h 240932"/>
              <a:gd name="connsiteX5" fmla="*/ 136618 w 205799"/>
              <a:gd name="connsiteY5" fmla="*/ 5113 h 240932"/>
              <a:gd name="connsiteX6" fmla="*/ 139386 w 205799"/>
              <a:gd name="connsiteY6" fmla="*/ 4753 h 240932"/>
              <a:gd name="connsiteX7" fmla="*/ 140649 w 205799"/>
              <a:gd name="connsiteY7" fmla="*/ 4512 h 240932"/>
              <a:gd name="connsiteX8" fmla="*/ 146364 w 205799"/>
              <a:gd name="connsiteY8" fmla="*/ 3670 h 240932"/>
              <a:gd name="connsiteX9" fmla="*/ 148048 w 205799"/>
              <a:gd name="connsiteY9" fmla="*/ 3369 h 240932"/>
              <a:gd name="connsiteX10" fmla="*/ 148650 w 205799"/>
              <a:gd name="connsiteY10" fmla="*/ 3369 h 240932"/>
              <a:gd name="connsiteX11" fmla="*/ 151297 w 205799"/>
              <a:gd name="connsiteY11" fmla="*/ 2888 h 240932"/>
              <a:gd name="connsiteX12" fmla="*/ 151478 w 205799"/>
              <a:gd name="connsiteY12" fmla="*/ 2888 h 240932"/>
              <a:gd name="connsiteX13" fmla="*/ 153583 w 205799"/>
              <a:gd name="connsiteY13" fmla="*/ 2527 h 240932"/>
              <a:gd name="connsiteX14" fmla="*/ 157012 w 205799"/>
              <a:gd name="connsiteY14" fmla="*/ 2045 h 240932"/>
              <a:gd name="connsiteX15" fmla="*/ 160080 w 205799"/>
              <a:gd name="connsiteY15" fmla="*/ 1564 h 240932"/>
              <a:gd name="connsiteX16" fmla="*/ 162907 w 205799"/>
              <a:gd name="connsiteY16" fmla="*/ 963 h 240932"/>
              <a:gd name="connsiteX17" fmla="*/ 167179 w 205799"/>
              <a:gd name="connsiteY17" fmla="*/ 481 h 240932"/>
              <a:gd name="connsiteX18" fmla="*/ 169164 w 205799"/>
              <a:gd name="connsiteY18" fmla="*/ 0 h 240932"/>
              <a:gd name="connsiteX19" fmla="*/ 169525 w 205799"/>
              <a:gd name="connsiteY19" fmla="*/ 0 h 240932"/>
              <a:gd name="connsiteX20" fmla="*/ 177345 w 205799"/>
              <a:gd name="connsiteY20" fmla="*/ 44276 h 240932"/>
              <a:gd name="connsiteX21" fmla="*/ 178729 w 205799"/>
              <a:gd name="connsiteY21" fmla="*/ 52277 h 240932"/>
              <a:gd name="connsiteX22" fmla="*/ 180053 w 205799"/>
              <a:gd name="connsiteY22" fmla="*/ 60579 h 240932"/>
              <a:gd name="connsiteX23" fmla="*/ 164050 w 205799"/>
              <a:gd name="connsiteY23" fmla="*/ 63346 h 240932"/>
              <a:gd name="connsiteX24" fmla="*/ 166878 w 205799"/>
              <a:gd name="connsiteY24" fmla="*/ 79589 h 240932"/>
              <a:gd name="connsiteX25" fmla="*/ 169585 w 205799"/>
              <a:gd name="connsiteY25" fmla="*/ 95591 h 240932"/>
              <a:gd name="connsiteX26" fmla="*/ 171510 w 205799"/>
              <a:gd name="connsiteY26" fmla="*/ 107562 h 240932"/>
              <a:gd name="connsiteX27" fmla="*/ 170908 w 205799"/>
              <a:gd name="connsiteY27" fmla="*/ 107562 h 240932"/>
              <a:gd name="connsiteX28" fmla="*/ 170788 w 205799"/>
              <a:gd name="connsiteY28" fmla="*/ 109367 h 240932"/>
              <a:gd name="connsiteX29" fmla="*/ 171991 w 205799"/>
              <a:gd name="connsiteY29" fmla="*/ 109848 h 240932"/>
              <a:gd name="connsiteX30" fmla="*/ 172292 w 205799"/>
              <a:gd name="connsiteY30" fmla="*/ 111954 h 240932"/>
              <a:gd name="connsiteX31" fmla="*/ 183181 w 205799"/>
              <a:gd name="connsiteY31" fmla="*/ 110029 h 240932"/>
              <a:gd name="connsiteX32" fmla="*/ 185888 w 205799"/>
              <a:gd name="connsiteY32" fmla="*/ 125429 h 240932"/>
              <a:gd name="connsiteX33" fmla="*/ 189016 w 205799"/>
              <a:gd name="connsiteY33" fmla="*/ 143236 h 240932"/>
              <a:gd name="connsiteX34" fmla="*/ 194430 w 205799"/>
              <a:gd name="connsiteY34" fmla="*/ 142273 h 240932"/>
              <a:gd name="connsiteX35" fmla="*/ 199483 w 205799"/>
              <a:gd name="connsiteY35" fmla="*/ 171029 h 240932"/>
              <a:gd name="connsiteX36" fmla="*/ 199423 w 205799"/>
              <a:gd name="connsiteY36" fmla="*/ 171330 h 240932"/>
              <a:gd name="connsiteX37" fmla="*/ 205800 w 205799"/>
              <a:gd name="connsiteY37" fmla="*/ 207966 h 240932"/>
              <a:gd name="connsiteX38" fmla="*/ 173977 w 205799"/>
              <a:gd name="connsiteY38" fmla="*/ 213200 h 240932"/>
              <a:gd name="connsiteX39" fmla="*/ 176623 w 205799"/>
              <a:gd name="connsiteY39" fmla="*/ 229442 h 240932"/>
              <a:gd name="connsiteX40" fmla="*/ 131565 w 205799"/>
              <a:gd name="connsiteY40" fmla="*/ 237203 h 240932"/>
              <a:gd name="connsiteX41" fmla="*/ 108705 w 205799"/>
              <a:gd name="connsiteY41" fmla="*/ 240932 h 240932"/>
              <a:gd name="connsiteX42" fmla="*/ 108104 w 205799"/>
              <a:gd name="connsiteY42" fmla="*/ 236721 h 240932"/>
              <a:gd name="connsiteX43" fmla="*/ 109427 w 205799"/>
              <a:gd name="connsiteY43" fmla="*/ 236481 h 240932"/>
              <a:gd name="connsiteX44" fmla="*/ 108224 w 205799"/>
              <a:gd name="connsiteY44" fmla="*/ 228299 h 240932"/>
              <a:gd name="connsiteX45" fmla="*/ 106299 w 205799"/>
              <a:gd name="connsiteY45" fmla="*/ 228600 h 240932"/>
              <a:gd name="connsiteX46" fmla="*/ 106118 w 205799"/>
              <a:gd name="connsiteY46" fmla="*/ 227216 h 240932"/>
              <a:gd name="connsiteX47" fmla="*/ 108043 w 205799"/>
              <a:gd name="connsiteY47" fmla="*/ 226916 h 240932"/>
              <a:gd name="connsiteX48" fmla="*/ 107743 w 205799"/>
              <a:gd name="connsiteY48" fmla="*/ 224088 h 240932"/>
              <a:gd name="connsiteX49" fmla="*/ 110390 w 205799"/>
              <a:gd name="connsiteY49" fmla="*/ 223667 h 240932"/>
              <a:gd name="connsiteX50" fmla="*/ 110209 w 205799"/>
              <a:gd name="connsiteY50" fmla="*/ 222223 h 240932"/>
              <a:gd name="connsiteX51" fmla="*/ 112856 w 205799"/>
              <a:gd name="connsiteY51" fmla="*/ 221802 h 240932"/>
              <a:gd name="connsiteX52" fmla="*/ 112555 w 205799"/>
              <a:gd name="connsiteY52" fmla="*/ 220419 h 240932"/>
              <a:gd name="connsiteX53" fmla="*/ 115262 w 205799"/>
              <a:gd name="connsiteY53" fmla="*/ 219997 h 240932"/>
              <a:gd name="connsiteX54" fmla="*/ 112615 w 205799"/>
              <a:gd name="connsiteY54" fmla="*/ 202852 h 240932"/>
              <a:gd name="connsiteX55" fmla="*/ 110931 w 205799"/>
              <a:gd name="connsiteY55" fmla="*/ 204236 h 240932"/>
              <a:gd name="connsiteX56" fmla="*/ 109788 w 205799"/>
              <a:gd name="connsiteY56" fmla="*/ 204417 h 240932"/>
              <a:gd name="connsiteX57" fmla="*/ 109367 w 205799"/>
              <a:gd name="connsiteY57" fmla="*/ 201529 h 240932"/>
              <a:gd name="connsiteX58" fmla="*/ 107803 w 205799"/>
              <a:gd name="connsiteY58" fmla="*/ 200687 h 240932"/>
              <a:gd name="connsiteX59" fmla="*/ 106359 w 205799"/>
              <a:gd name="connsiteY59" fmla="*/ 202070 h 240932"/>
              <a:gd name="connsiteX60" fmla="*/ 105156 w 205799"/>
              <a:gd name="connsiteY60" fmla="*/ 201649 h 240932"/>
              <a:gd name="connsiteX61" fmla="*/ 101847 w 205799"/>
              <a:gd name="connsiteY61" fmla="*/ 203274 h 240932"/>
              <a:gd name="connsiteX62" fmla="*/ 100223 w 205799"/>
              <a:gd name="connsiteY62" fmla="*/ 193047 h 240932"/>
              <a:gd name="connsiteX63" fmla="*/ 98839 w 205799"/>
              <a:gd name="connsiteY63" fmla="*/ 193227 h 240932"/>
              <a:gd name="connsiteX64" fmla="*/ 98599 w 205799"/>
              <a:gd name="connsiteY64" fmla="*/ 191844 h 240932"/>
              <a:gd name="connsiteX65" fmla="*/ 84101 w 205799"/>
              <a:gd name="connsiteY65" fmla="*/ 194190 h 240932"/>
              <a:gd name="connsiteX66" fmla="*/ 81514 w 205799"/>
              <a:gd name="connsiteY66" fmla="*/ 177646 h 240932"/>
              <a:gd name="connsiteX67" fmla="*/ 70686 w 205799"/>
              <a:gd name="connsiteY67" fmla="*/ 179210 h 240932"/>
              <a:gd name="connsiteX68" fmla="*/ 49389 w 205799"/>
              <a:gd name="connsiteY68" fmla="*/ 182038 h 240932"/>
              <a:gd name="connsiteX69" fmla="*/ 16604 w 205799"/>
              <a:gd name="connsiteY69" fmla="*/ 186850 h 240932"/>
              <a:gd name="connsiteX70" fmla="*/ 15400 w 205799"/>
              <a:gd name="connsiteY70" fmla="*/ 178669 h 240932"/>
              <a:gd name="connsiteX71" fmla="*/ 7700 w 205799"/>
              <a:gd name="connsiteY71" fmla="*/ 125549 h 240932"/>
              <a:gd name="connsiteX72" fmla="*/ 5113 w 205799"/>
              <a:gd name="connsiteY72" fmla="*/ 108104 h 240932"/>
              <a:gd name="connsiteX73" fmla="*/ 1865 w 205799"/>
              <a:gd name="connsiteY73" fmla="*/ 85545 h 240932"/>
              <a:gd name="connsiteX74" fmla="*/ 1564 w 205799"/>
              <a:gd name="connsiteY74" fmla="*/ 82777 h 240932"/>
              <a:gd name="connsiteX75" fmla="*/ 0 w 205799"/>
              <a:gd name="connsiteY75" fmla="*/ 72250 h 240932"/>
              <a:gd name="connsiteX76" fmla="*/ 14799 w 205799"/>
              <a:gd name="connsiteY76" fmla="*/ 70445 h 240932"/>
              <a:gd name="connsiteX77" fmla="*/ 28455 w 205799"/>
              <a:gd name="connsiteY77" fmla="*/ 68399 h 240932"/>
              <a:gd name="connsiteX78" fmla="*/ 27612 w 205799"/>
              <a:gd name="connsiteY78" fmla="*/ 62865 h 240932"/>
              <a:gd name="connsiteX79" fmla="*/ 31041 w 205799"/>
              <a:gd name="connsiteY79" fmla="*/ 62384 h 240932"/>
              <a:gd name="connsiteX80" fmla="*/ 29838 w 205799"/>
              <a:gd name="connsiteY80" fmla="*/ 52157 h 240932"/>
              <a:gd name="connsiteX81" fmla="*/ 27612 w 205799"/>
              <a:gd name="connsiteY81" fmla="*/ 51555 h 240932"/>
              <a:gd name="connsiteX82" fmla="*/ 27312 w 205799"/>
              <a:gd name="connsiteY82" fmla="*/ 49811 h 240932"/>
              <a:gd name="connsiteX83" fmla="*/ 29357 w 205799"/>
              <a:gd name="connsiteY83" fmla="*/ 48307 h 240932"/>
              <a:gd name="connsiteX84" fmla="*/ 26590 w 205799"/>
              <a:gd name="connsiteY84" fmla="*/ 31162 h 240932"/>
              <a:gd name="connsiteX85" fmla="*/ 25386 w 205799"/>
              <a:gd name="connsiteY85" fmla="*/ 22138 h 240932"/>
              <a:gd name="connsiteX86" fmla="*/ 29477 w 205799"/>
              <a:gd name="connsiteY86" fmla="*/ 21537 h 240932"/>
              <a:gd name="connsiteX87" fmla="*/ 30861 w 205799"/>
              <a:gd name="connsiteY87" fmla="*/ 21296 h 240932"/>
              <a:gd name="connsiteX88" fmla="*/ 31462 w 205799"/>
              <a:gd name="connsiteY88" fmla="*/ 21296 h 240932"/>
              <a:gd name="connsiteX89" fmla="*/ 36095 w 205799"/>
              <a:gd name="connsiteY89" fmla="*/ 20514 h 240932"/>
              <a:gd name="connsiteX90" fmla="*/ 39103 w 205799"/>
              <a:gd name="connsiteY90" fmla="*/ 20093 h 240932"/>
              <a:gd name="connsiteX91" fmla="*/ 43374 w 205799"/>
              <a:gd name="connsiteY91" fmla="*/ 19491 h 240932"/>
              <a:gd name="connsiteX92" fmla="*/ 43795 w 205799"/>
              <a:gd name="connsiteY92" fmla="*/ 19491 h 240932"/>
              <a:gd name="connsiteX93" fmla="*/ 48126 w 205799"/>
              <a:gd name="connsiteY93" fmla="*/ 18769 h 240932"/>
              <a:gd name="connsiteX94" fmla="*/ 51555 w 205799"/>
              <a:gd name="connsiteY94" fmla="*/ 18228 h 240932"/>
              <a:gd name="connsiteX95" fmla="*/ 52758 w 205799"/>
              <a:gd name="connsiteY95" fmla="*/ 18047 h 240932"/>
              <a:gd name="connsiteX96" fmla="*/ 60218 w 205799"/>
              <a:gd name="connsiteY96" fmla="*/ 16965 h 240932"/>
              <a:gd name="connsiteX97" fmla="*/ 64850 w 205799"/>
              <a:gd name="connsiteY97" fmla="*/ 16243 h 240932"/>
              <a:gd name="connsiteX98" fmla="*/ 67617 w 205799"/>
              <a:gd name="connsiteY98" fmla="*/ 15641 h 240932"/>
              <a:gd name="connsiteX99" fmla="*/ 75077 w 205799"/>
              <a:gd name="connsiteY99" fmla="*/ 14498 h 240932"/>
              <a:gd name="connsiteX100" fmla="*/ 76401 w 205799"/>
              <a:gd name="connsiteY100" fmla="*/ 14378 h 240932"/>
              <a:gd name="connsiteX101" fmla="*/ 77543 w 205799"/>
              <a:gd name="connsiteY101" fmla="*/ 14197 h 240932"/>
              <a:gd name="connsiteX102" fmla="*/ 78927 w 205799"/>
              <a:gd name="connsiteY102" fmla="*/ 13957 h 240932"/>
              <a:gd name="connsiteX103" fmla="*/ 80190 w 205799"/>
              <a:gd name="connsiteY103" fmla="*/ 13656 h 240932"/>
              <a:gd name="connsiteX104" fmla="*/ 84161 w 205799"/>
              <a:gd name="connsiteY104" fmla="*/ 13054 h 240932"/>
              <a:gd name="connsiteX105" fmla="*/ 84642 w 205799"/>
              <a:gd name="connsiteY105" fmla="*/ 13054 h 240932"/>
              <a:gd name="connsiteX106" fmla="*/ 86988 w 205799"/>
              <a:gd name="connsiteY106" fmla="*/ 12633 h 240932"/>
              <a:gd name="connsiteX107" fmla="*/ 87590 w 205799"/>
              <a:gd name="connsiteY107" fmla="*/ 12633 h 240932"/>
              <a:gd name="connsiteX108" fmla="*/ 88312 w 205799"/>
              <a:gd name="connsiteY108" fmla="*/ 12453 h 240932"/>
              <a:gd name="connsiteX109" fmla="*/ 92222 w 205799"/>
              <a:gd name="connsiteY109" fmla="*/ 11851 h 240932"/>
              <a:gd name="connsiteX110" fmla="*/ 97636 w 205799"/>
              <a:gd name="connsiteY110" fmla="*/ 11009 h 240932"/>
              <a:gd name="connsiteX111" fmla="*/ 100584 w 205799"/>
              <a:gd name="connsiteY111" fmla="*/ 10588 h 240932"/>
              <a:gd name="connsiteX112" fmla="*/ 103291 w 205799"/>
              <a:gd name="connsiteY112" fmla="*/ 10167 h 240932"/>
              <a:gd name="connsiteX113" fmla="*/ 107021 w 205799"/>
              <a:gd name="connsiteY113" fmla="*/ 9565 h 240932"/>
              <a:gd name="connsiteX114" fmla="*/ 107321 w 205799"/>
              <a:gd name="connsiteY114" fmla="*/ 9445 h 240932"/>
              <a:gd name="connsiteX115" fmla="*/ 113037 w 205799"/>
              <a:gd name="connsiteY115" fmla="*/ 8663 h 240932"/>
              <a:gd name="connsiteX116" fmla="*/ 114601 w 205799"/>
              <a:gd name="connsiteY116" fmla="*/ 8422 h 240932"/>
              <a:gd name="connsiteX117" fmla="*/ 116646 w 205799"/>
              <a:gd name="connsiteY117" fmla="*/ 8061 h 240932"/>
              <a:gd name="connsiteX118" fmla="*/ 119473 w 205799"/>
              <a:gd name="connsiteY118" fmla="*/ 7640 h 240932"/>
              <a:gd name="connsiteX119" fmla="*/ 122181 w 205799"/>
              <a:gd name="connsiteY119" fmla="*/ 7219 h 240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205799" h="240932">
                <a:moveTo>
                  <a:pt x="122181" y="7219"/>
                </a:moveTo>
                <a:lnTo>
                  <a:pt x="122963" y="7219"/>
                </a:lnTo>
                <a:lnTo>
                  <a:pt x="129219" y="6196"/>
                </a:lnTo>
                <a:lnTo>
                  <a:pt x="131204" y="5835"/>
                </a:lnTo>
                <a:lnTo>
                  <a:pt x="133971" y="5535"/>
                </a:lnTo>
                <a:lnTo>
                  <a:pt x="136618" y="5113"/>
                </a:lnTo>
                <a:lnTo>
                  <a:pt x="139386" y="4753"/>
                </a:lnTo>
                <a:lnTo>
                  <a:pt x="140649" y="4512"/>
                </a:lnTo>
                <a:lnTo>
                  <a:pt x="146364" y="3670"/>
                </a:lnTo>
                <a:lnTo>
                  <a:pt x="148048" y="3369"/>
                </a:lnTo>
                <a:lnTo>
                  <a:pt x="148650" y="3369"/>
                </a:lnTo>
                <a:lnTo>
                  <a:pt x="151297" y="2888"/>
                </a:lnTo>
                <a:lnTo>
                  <a:pt x="151478" y="2888"/>
                </a:lnTo>
                <a:lnTo>
                  <a:pt x="153583" y="2527"/>
                </a:lnTo>
                <a:lnTo>
                  <a:pt x="157012" y="2045"/>
                </a:lnTo>
                <a:lnTo>
                  <a:pt x="160080" y="1564"/>
                </a:lnTo>
                <a:lnTo>
                  <a:pt x="162907" y="963"/>
                </a:lnTo>
                <a:lnTo>
                  <a:pt x="167179" y="481"/>
                </a:lnTo>
                <a:lnTo>
                  <a:pt x="169164" y="0"/>
                </a:lnTo>
                <a:lnTo>
                  <a:pt x="169525" y="0"/>
                </a:lnTo>
                <a:lnTo>
                  <a:pt x="177345" y="44276"/>
                </a:lnTo>
                <a:lnTo>
                  <a:pt x="178729" y="52277"/>
                </a:lnTo>
                <a:lnTo>
                  <a:pt x="180053" y="60579"/>
                </a:lnTo>
                <a:lnTo>
                  <a:pt x="164050" y="63346"/>
                </a:lnTo>
                <a:lnTo>
                  <a:pt x="166878" y="79589"/>
                </a:lnTo>
                <a:lnTo>
                  <a:pt x="169585" y="95591"/>
                </a:lnTo>
                <a:lnTo>
                  <a:pt x="171510" y="107562"/>
                </a:lnTo>
                <a:lnTo>
                  <a:pt x="170908" y="107562"/>
                </a:lnTo>
                <a:lnTo>
                  <a:pt x="170788" y="109367"/>
                </a:lnTo>
                <a:lnTo>
                  <a:pt x="171991" y="109848"/>
                </a:lnTo>
                <a:lnTo>
                  <a:pt x="172292" y="111954"/>
                </a:lnTo>
                <a:lnTo>
                  <a:pt x="183181" y="110029"/>
                </a:lnTo>
                <a:lnTo>
                  <a:pt x="185888" y="125429"/>
                </a:lnTo>
                <a:lnTo>
                  <a:pt x="189016" y="143236"/>
                </a:lnTo>
                <a:lnTo>
                  <a:pt x="194430" y="142273"/>
                </a:lnTo>
                <a:lnTo>
                  <a:pt x="199483" y="171029"/>
                </a:lnTo>
                <a:lnTo>
                  <a:pt x="199423" y="171330"/>
                </a:lnTo>
                <a:lnTo>
                  <a:pt x="205800" y="207966"/>
                </a:lnTo>
                <a:lnTo>
                  <a:pt x="173977" y="213200"/>
                </a:lnTo>
                <a:lnTo>
                  <a:pt x="176623" y="229442"/>
                </a:lnTo>
                <a:lnTo>
                  <a:pt x="131565" y="237203"/>
                </a:lnTo>
                <a:lnTo>
                  <a:pt x="108705" y="240932"/>
                </a:lnTo>
                <a:lnTo>
                  <a:pt x="108104" y="236721"/>
                </a:lnTo>
                <a:lnTo>
                  <a:pt x="109427" y="236481"/>
                </a:lnTo>
                <a:lnTo>
                  <a:pt x="108224" y="228299"/>
                </a:lnTo>
                <a:lnTo>
                  <a:pt x="106299" y="228600"/>
                </a:lnTo>
                <a:lnTo>
                  <a:pt x="106118" y="227216"/>
                </a:lnTo>
                <a:lnTo>
                  <a:pt x="108043" y="226916"/>
                </a:lnTo>
                <a:lnTo>
                  <a:pt x="107743" y="224088"/>
                </a:lnTo>
                <a:lnTo>
                  <a:pt x="110390" y="223667"/>
                </a:lnTo>
                <a:lnTo>
                  <a:pt x="110209" y="222223"/>
                </a:lnTo>
                <a:lnTo>
                  <a:pt x="112856" y="221802"/>
                </a:lnTo>
                <a:lnTo>
                  <a:pt x="112555" y="220419"/>
                </a:lnTo>
                <a:lnTo>
                  <a:pt x="115262" y="219997"/>
                </a:lnTo>
                <a:lnTo>
                  <a:pt x="112615" y="202852"/>
                </a:lnTo>
                <a:lnTo>
                  <a:pt x="110931" y="204236"/>
                </a:lnTo>
                <a:lnTo>
                  <a:pt x="109788" y="204417"/>
                </a:lnTo>
                <a:lnTo>
                  <a:pt x="109367" y="201529"/>
                </a:lnTo>
                <a:lnTo>
                  <a:pt x="107803" y="200687"/>
                </a:lnTo>
                <a:lnTo>
                  <a:pt x="106359" y="202070"/>
                </a:lnTo>
                <a:lnTo>
                  <a:pt x="105156" y="201649"/>
                </a:lnTo>
                <a:lnTo>
                  <a:pt x="101847" y="203274"/>
                </a:lnTo>
                <a:lnTo>
                  <a:pt x="100223" y="193047"/>
                </a:lnTo>
                <a:lnTo>
                  <a:pt x="98839" y="193227"/>
                </a:lnTo>
                <a:lnTo>
                  <a:pt x="98599" y="191844"/>
                </a:lnTo>
                <a:lnTo>
                  <a:pt x="84101" y="194190"/>
                </a:lnTo>
                <a:lnTo>
                  <a:pt x="81514" y="177646"/>
                </a:lnTo>
                <a:lnTo>
                  <a:pt x="70686" y="179210"/>
                </a:lnTo>
                <a:lnTo>
                  <a:pt x="49389" y="182038"/>
                </a:lnTo>
                <a:lnTo>
                  <a:pt x="16604" y="186850"/>
                </a:lnTo>
                <a:lnTo>
                  <a:pt x="15400" y="178669"/>
                </a:lnTo>
                <a:lnTo>
                  <a:pt x="7700" y="125549"/>
                </a:lnTo>
                <a:lnTo>
                  <a:pt x="5113" y="108104"/>
                </a:lnTo>
                <a:lnTo>
                  <a:pt x="1865" y="85545"/>
                </a:lnTo>
                <a:lnTo>
                  <a:pt x="1564" y="82777"/>
                </a:lnTo>
                <a:lnTo>
                  <a:pt x="0" y="72250"/>
                </a:lnTo>
                <a:lnTo>
                  <a:pt x="14799" y="70445"/>
                </a:lnTo>
                <a:lnTo>
                  <a:pt x="28455" y="68399"/>
                </a:lnTo>
                <a:lnTo>
                  <a:pt x="27612" y="62865"/>
                </a:lnTo>
                <a:lnTo>
                  <a:pt x="31041" y="62384"/>
                </a:lnTo>
                <a:lnTo>
                  <a:pt x="29838" y="52157"/>
                </a:lnTo>
                <a:lnTo>
                  <a:pt x="27612" y="51555"/>
                </a:lnTo>
                <a:lnTo>
                  <a:pt x="27312" y="49811"/>
                </a:lnTo>
                <a:lnTo>
                  <a:pt x="29357" y="48307"/>
                </a:lnTo>
                <a:lnTo>
                  <a:pt x="26590" y="31162"/>
                </a:lnTo>
                <a:lnTo>
                  <a:pt x="25386" y="22138"/>
                </a:lnTo>
                <a:lnTo>
                  <a:pt x="29477" y="21537"/>
                </a:lnTo>
                <a:lnTo>
                  <a:pt x="30861" y="21296"/>
                </a:lnTo>
                <a:lnTo>
                  <a:pt x="31462" y="21296"/>
                </a:lnTo>
                <a:lnTo>
                  <a:pt x="36095" y="20514"/>
                </a:lnTo>
                <a:lnTo>
                  <a:pt x="39103" y="20093"/>
                </a:lnTo>
                <a:lnTo>
                  <a:pt x="43374" y="19491"/>
                </a:lnTo>
                <a:lnTo>
                  <a:pt x="43795" y="19491"/>
                </a:lnTo>
                <a:lnTo>
                  <a:pt x="48126" y="18769"/>
                </a:lnTo>
                <a:lnTo>
                  <a:pt x="51555" y="18228"/>
                </a:lnTo>
                <a:lnTo>
                  <a:pt x="52758" y="18047"/>
                </a:lnTo>
                <a:lnTo>
                  <a:pt x="60218" y="16965"/>
                </a:lnTo>
                <a:lnTo>
                  <a:pt x="64850" y="16243"/>
                </a:lnTo>
                <a:lnTo>
                  <a:pt x="67617" y="15641"/>
                </a:lnTo>
                <a:lnTo>
                  <a:pt x="75077" y="14498"/>
                </a:lnTo>
                <a:lnTo>
                  <a:pt x="76401" y="14378"/>
                </a:lnTo>
                <a:lnTo>
                  <a:pt x="77543" y="14197"/>
                </a:lnTo>
                <a:lnTo>
                  <a:pt x="78927" y="13957"/>
                </a:lnTo>
                <a:lnTo>
                  <a:pt x="80190" y="13656"/>
                </a:lnTo>
                <a:lnTo>
                  <a:pt x="84161" y="13054"/>
                </a:lnTo>
                <a:lnTo>
                  <a:pt x="84642" y="13054"/>
                </a:lnTo>
                <a:lnTo>
                  <a:pt x="86988" y="12633"/>
                </a:lnTo>
                <a:lnTo>
                  <a:pt x="87590" y="12633"/>
                </a:lnTo>
                <a:lnTo>
                  <a:pt x="88312" y="12453"/>
                </a:lnTo>
                <a:lnTo>
                  <a:pt x="92222" y="11851"/>
                </a:lnTo>
                <a:lnTo>
                  <a:pt x="97636" y="11009"/>
                </a:lnTo>
                <a:lnTo>
                  <a:pt x="100584" y="10588"/>
                </a:lnTo>
                <a:lnTo>
                  <a:pt x="103291" y="10167"/>
                </a:lnTo>
                <a:lnTo>
                  <a:pt x="107021" y="9565"/>
                </a:lnTo>
                <a:lnTo>
                  <a:pt x="107321" y="9445"/>
                </a:lnTo>
                <a:lnTo>
                  <a:pt x="113037" y="8663"/>
                </a:lnTo>
                <a:lnTo>
                  <a:pt x="114601" y="8422"/>
                </a:lnTo>
                <a:lnTo>
                  <a:pt x="116646" y="8061"/>
                </a:lnTo>
                <a:lnTo>
                  <a:pt x="119473" y="7640"/>
                </a:lnTo>
                <a:lnTo>
                  <a:pt x="122181" y="721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" name="Freeform: Shape 170" title="IN-3">
            <a:extLst>
              <a:ext uri="{FF2B5EF4-FFF2-40B4-BE49-F238E27FC236}">
                <a16:creationId xmlns:a16="http://schemas.microsoft.com/office/drawing/2014/main" id="{BDC5E867-F446-7014-1B72-D45FE438F9C5}"/>
              </a:ext>
            </a:extLst>
          </p:cNvPr>
          <p:cNvSpPr/>
          <p:nvPr/>
        </p:nvSpPr>
        <p:spPr>
          <a:xfrm>
            <a:off x="6000473" y="3301144"/>
            <a:ext cx="138758" cy="237024"/>
          </a:xfrm>
          <a:custGeom>
            <a:avLst/>
            <a:gdLst>
              <a:gd name="connsiteX0" fmla="*/ 5475 w 173675"/>
              <a:gd name="connsiteY0" fmla="*/ 19491 h 307226"/>
              <a:gd name="connsiteX1" fmla="*/ 6798 w 173675"/>
              <a:gd name="connsiteY1" fmla="*/ 19251 h 307226"/>
              <a:gd name="connsiteX2" fmla="*/ 8482 w 173675"/>
              <a:gd name="connsiteY2" fmla="*/ 19070 h 307226"/>
              <a:gd name="connsiteX3" fmla="*/ 15701 w 173675"/>
              <a:gd name="connsiteY3" fmla="*/ 17867 h 307226"/>
              <a:gd name="connsiteX4" fmla="*/ 16303 w 173675"/>
              <a:gd name="connsiteY4" fmla="*/ 17686 h 307226"/>
              <a:gd name="connsiteX5" fmla="*/ 17807 w 173675"/>
              <a:gd name="connsiteY5" fmla="*/ 17506 h 307226"/>
              <a:gd name="connsiteX6" fmla="*/ 19732 w 173675"/>
              <a:gd name="connsiteY6" fmla="*/ 17145 h 307226"/>
              <a:gd name="connsiteX7" fmla="*/ 21597 w 173675"/>
              <a:gd name="connsiteY7" fmla="*/ 16784 h 307226"/>
              <a:gd name="connsiteX8" fmla="*/ 26831 w 173675"/>
              <a:gd name="connsiteY8" fmla="*/ 15942 h 307226"/>
              <a:gd name="connsiteX9" fmla="*/ 29478 w 173675"/>
              <a:gd name="connsiteY9" fmla="*/ 15641 h 307226"/>
              <a:gd name="connsiteX10" fmla="*/ 37779 w 173675"/>
              <a:gd name="connsiteY10" fmla="*/ 14077 h 307226"/>
              <a:gd name="connsiteX11" fmla="*/ 38862 w 173675"/>
              <a:gd name="connsiteY11" fmla="*/ 14017 h 307226"/>
              <a:gd name="connsiteX12" fmla="*/ 44397 w 173675"/>
              <a:gd name="connsiteY12" fmla="*/ 13114 h 307226"/>
              <a:gd name="connsiteX13" fmla="*/ 47765 w 173675"/>
              <a:gd name="connsiteY13" fmla="*/ 12573 h 307226"/>
              <a:gd name="connsiteX14" fmla="*/ 50112 w 173675"/>
              <a:gd name="connsiteY14" fmla="*/ 12092 h 307226"/>
              <a:gd name="connsiteX15" fmla="*/ 52879 w 173675"/>
              <a:gd name="connsiteY15" fmla="*/ 11671 h 307226"/>
              <a:gd name="connsiteX16" fmla="*/ 54263 w 173675"/>
              <a:gd name="connsiteY16" fmla="*/ 11430 h 307226"/>
              <a:gd name="connsiteX17" fmla="*/ 56368 w 173675"/>
              <a:gd name="connsiteY17" fmla="*/ 11129 h 307226"/>
              <a:gd name="connsiteX18" fmla="*/ 57210 w 173675"/>
              <a:gd name="connsiteY18" fmla="*/ 11009 h 307226"/>
              <a:gd name="connsiteX19" fmla="*/ 61722 w 173675"/>
              <a:gd name="connsiteY19" fmla="*/ 10227 h 307226"/>
              <a:gd name="connsiteX20" fmla="*/ 62324 w 173675"/>
              <a:gd name="connsiteY20" fmla="*/ 10227 h 307226"/>
              <a:gd name="connsiteX21" fmla="*/ 71708 w 173675"/>
              <a:gd name="connsiteY21" fmla="*/ 8603 h 307226"/>
              <a:gd name="connsiteX22" fmla="*/ 82416 w 173675"/>
              <a:gd name="connsiteY22" fmla="*/ 6918 h 307226"/>
              <a:gd name="connsiteX23" fmla="*/ 83319 w 173675"/>
              <a:gd name="connsiteY23" fmla="*/ 6738 h 307226"/>
              <a:gd name="connsiteX24" fmla="*/ 86086 w 173675"/>
              <a:gd name="connsiteY24" fmla="*/ 6317 h 307226"/>
              <a:gd name="connsiteX25" fmla="*/ 88071 w 173675"/>
              <a:gd name="connsiteY25" fmla="*/ 5896 h 307226"/>
              <a:gd name="connsiteX26" fmla="*/ 90117 w 173675"/>
              <a:gd name="connsiteY26" fmla="*/ 5595 h 307226"/>
              <a:gd name="connsiteX27" fmla="*/ 94087 w 173675"/>
              <a:gd name="connsiteY27" fmla="*/ 4873 h 307226"/>
              <a:gd name="connsiteX28" fmla="*/ 99501 w 173675"/>
              <a:gd name="connsiteY28" fmla="*/ 4030 h 307226"/>
              <a:gd name="connsiteX29" fmla="*/ 100885 w 173675"/>
              <a:gd name="connsiteY29" fmla="*/ 3730 h 307226"/>
              <a:gd name="connsiteX30" fmla="*/ 104133 w 173675"/>
              <a:gd name="connsiteY30" fmla="*/ 3249 h 307226"/>
              <a:gd name="connsiteX31" fmla="*/ 106239 w 173675"/>
              <a:gd name="connsiteY31" fmla="*/ 2888 h 307226"/>
              <a:gd name="connsiteX32" fmla="*/ 110751 w 173675"/>
              <a:gd name="connsiteY32" fmla="*/ 2106 h 307226"/>
              <a:gd name="connsiteX33" fmla="*/ 115022 w 173675"/>
              <a:gd name="connsiteY33" fmla="*/ 1384 h 307226"/>
              <a:gd name="connsiteX34" fmla="*/ 117007 w 173675"/>
              <a:gd name="connsiteY34" fmla="*/ 963 h 307226"/>
              <a:gd name="connsiteX35" fmla="*/ 123204 w 173675"/>
              <a:gd name="connsiteY35" fmla="*/ 0 h 307226"/>
              <a:gd name="connsiteX36" fmla="*/ 123986 w 173675"/>
              <a:gd name="connsiteY36" fmla="*/ 1323 h 307226"/>
              <a:gd name="connsiteX37" fmla="*/ 124407 w 173675"/>
              <a:gd name="connsiteY37" fmla="*/ 4091 h 307226"/>
              <a:gd name="connsiteX38" fmla="*/ 125369 w 173675"/>
              <a:gd name="connsiteY38" fmla="*/ 9685 h 307226"/>
              <a:gd name="connsiteX39" fmla="*/ 126452 w 173675"/>
              <a:gd name="connsiteY39" fmla="*/ 15882 h 307226"/>
              <a:gd name="connsiteX40" fmla="*/ 127956 w 173675"/>
              <a:gd name="connsiteY40" fmla="*/ 24544 h 307226"/>
              <a:gd name="connsiteX41" fmla="*/ 128437 w 173675"/>
              <a:gd name="connsiteY41" fmla="*/ 27552 h 307226"/>
              <a:gd name="connsiteX42" fmla="*/ 128919 w 173675"/>
              <a:gd name="connsiteY42" fmla="*/ 30199 h 307226"/>
              <a:gd name="connsiteX43" fmla="*/ 129761 w 173675"/>
              <a:gd name="connsiteY43" fmla="*/ 35373 h 307226"/>
              <a:gd name="connsiteX44" fmla="*/ 130543 w 173675"/>
              <a:gd name="connsiteY44" fmla="*/ 39584 h 307226"/>
              <a:gd name="connsiteX45" fmla="*/ 131385 w 173675"/>
              <a:gd name="connsiteY45" fmla="*/ 44156 h 307226"/>
              <a:gd name="connsiteX46" fmla="*/ 132167 w 173675"/>
              <a:gd name="connsiteY46" fmla="*/ 48728 h 307226"/>
              <a:gd name="connsiteX47" fmla="*/ 132949 w 173675"/>
              <a:gd name="connsiteY47" fmla="*/ 52819 h 307226"/>
              <a:gd name="connsiteX48" fmla="*/ 134152 w 173675"/>
              <a:gd name="connsiteY48" fmla="*/ 60338 h 307226"/>
              <a:gd name="connsiteX49" fmla="*/ 134754 w 173675"/>
              <a:gd name="connsiteY49" fmla="*/ 63226 h 307226"/>
              <a:gd name="connsiteX50" fmla="*/ 135295 w 173675"/>
              <a:gd name="connsiteY50" fmla="*/ 66655 h 307226"/>
              <a:gd name="connsiteX51" fmla="*/ 135897 w 173675"/>
              <a:gd name="connsiteY51" fmla="*/ 70505 h 307226"/>
              <a:gd name="connsiteX52" fmla="*/ 136438 w 173675"/>
              <a:gd name="connsiteY52" fmla="*/ 73573 h 307226"/>
              <a:gd name="connsiteX53" fmla="*/ 137822 w 173675"/>
              <a:gd name="connsiteY53" fmla="*/ 81634 h 307226"/>
              <a:gd name="connsiteX54" fmla="*/ 138664 w 173675"/>
              <a:gd name="connsiteY54" fmla="*/ 86387 h 307226"/>
              <a:gd name="connsiteX55" fmla="*/ 139507 w 173675"/>
              <a:gd name="connsiteY55" fmla="*/ 91801 h 307226"/>
              <a:gd name="connsiteX56" fmla="*/ 139927 w 173675"/>
              <a:gd name="connsiteY56" fmla="*/ 93485 h 307226"/>
              <a:gd name="connsiteX57" fmla="*/ 141552 w 173675"/>
              <a:gd name="connsiteY57" fmla="*/ 103592 h 307226"/>
              <a:gd name="connsiteX58" fmla="*/ 141853 w 173675"/>
              <a:gd name="connsiteY58" fmla="*/ 105457 h 307226"/>
              <a:gd name="connsiteX59" fmla="*/ 142694 w 173675"/>
              <a:gd name="connsiteY59" fmla="*/ 110390 h 307226"/>
              <a:gd name="connsiteX60" fmla="*/ 142875 w 173675"/>
              <a:gd name="connsiteY60" fmla="*/ 111172 h 307226"/>
              <a:gd name="connsiteX61" fmla="*/ 142995 w 173675"/>
              <a:gd name="connsiteY61" fmla="*/ 112375 h 307226"/>
              <a:gd name="connsiteX62" fmla="*/ 143297 w 173675"/>
              <a:gd name="connsiteY62" fmla="*/ 113819 h 307226"/>
              <a:gd name="connsiteX63" fmla="*/ 143416 w 173675"/>
              <a:gd name="connsiteY63" fmla="*/ 114781 h 307226"/>
              <a:gd name="connsiteX64" fmla="*/ 145643 w 173675"/>
              <a:gd name="connsiteY64" fmla="*/ 128196 h 307226"/>
              <a:gd name="connsiteX65" fmla="*/ 145762 w 173675"/>
              <a:gd name="connsiteY65" fmla="*/ 128196 h 307226"/>
              <a:gd name="connsiteX66" fmla="*/ 147087 w 173675"/>
              <a:gd name="connsiteY66" fmla="*/ 136077 h 307226"/>
              <a:gd name="connsiteX67" fmla="*/ 148229 w 173675"/>
              <a:gd name="connsiteY67" fmla="*/ 143055 h 307226"/>
              <a:gd name="connsiteX68" fmla="*/ 148229 w 173675"/>
              <a:gd name="connsiteY68" fmla="*/ 143176 h 307226"/>
              <a:gd name="connsiteX69" fmla="*/ 149733 w 173675"/>
              <a:gd name="connsiteY69" fmla="*/ 151899 h 307226"/>
              <a:gd name="connsiteX70" fmla="*/ 150515 w 173675"/>
              <a:gd name="connsiteY70" fmla="*/ 156230 h 307226"/>
              <a:gd name="connsiteX71" fmla="*/ 151117 w 173675"/>
              <a:gd name="connsiteY71" fmla="*/ 159779 h 307226"/>
              <a:gd name="connsiteX72" fmla="*/ 153342 w 173675"/>
              <a:gd name="connsiteY72" fmla="*/ 172292 h 307226"/>
              <a:gd name="connsiteX73" fmla="*/ 155328 w 173675"/>
              <a:gd name="connsiteY73" fmla="*/ 184504 h 307226"/>
              <a:gd name="connsiteX74" fmla="*/ 155689 w 173675"/>
              <a:gd name="connsiteY74" fmla="*/ 186971 h 307226"/>
              <a:gd name="connsiteX75" fmla="*/ 156350 w 173675"/>
              <a:gd name="connsiteY75" fmla="*/ 190279 h 307226"/>
              <a:gd name="connsiteX76" fmla="*/ 158155 w 173675"/>
              <a:gd name="connsiteY76" fmla="*/ 200807 h 307226"/>
              <a:gd name="connsiteX77" fmla="*/ 158456 w 173675"/>
              <a:gd name="connsiteY77" fmla="*/ 202852 h 307226"/>
              <a:gd name="connsiteX78" fmla="*/ 161825 w 173675"/>
              <a:gd name="connsiteY78" fmla="*/ 223306 h 307226"/>
              <a:gd name="connsiteX79" fmla="*/ 162126 w 173675"/>
              <a:gd name="connsiteY79" fmla="*/ 224870 h 307226"/>
              <a:gd name="connsiteX80" fmla="*/ 163208 w 173675"/>
              <a:gd name="connsiteY80" fmla="*/ 231608 h 307226"/>
              <a:gd name="connsiteX81" fmla="*/ 164532 w 173675"/>
              <a:gd name="connsiteY81" fmla="*/ 239729 h 307226"/>
              <a:gd name="connsiteX82" fmla="*/ 164712 w 173675"/>
              <a:gd name="connsiteY82" fmla="*/ 240932 h 307226"/>
              <a:gd name="connsiteX83" fmla="*/ 166517 w 173675"/>
              <a:gd name="connsiteY83" fmla="*/ 252663 h 307226"/>
              <a:gd name="connsiteX84" fmla="*/ 166818 w 173675"/>
              <a:gd name="connsiteY84" fmla="*/ 254528 h 307226"/>
              <a:gd name="connsiteX85" fmla="*/ 166998 w 173675"/>
              <a:gd name="connsiteY85" fmla="*/ 255310 h 307226"/>
              <a:gd name="connsiteX86" fmla="*/ 169405 w 173675"/>
              <a:gd name="connsiteY86" fmla="*/ 269086 h 307226"/>
              <a:gd name="connsiteX87" fmla="*/ 170487 w 173675"/>
              <a:gd name="connsiteY87" fmla="*/ 276064 h 307226"/>
              <a:gd name="connsiteX88" fmla="*/ 171269 w 173675"/>
              <a:gd name="connsiteY88" fmla="*/ 280697 h 307226"/>
              <a:gd name="connsiteX89" fmla="*/ 172112 w 173675"/>
              <a:gd name="connsiteY89" fmla="*/ 286231 h 307226"/>
              <a:gd name="connsiteX90" fmla="*/ 172954 w 173675"/>
              <a:gd name="connsiteY90" fmla="*/ 291826 h 307226"/>
              <a:gd name="connsiteX91" fmla="*/ 172954 w 173675"/>
              <a:gd name="connsiteY91" fmla="*/ 292668 h 307226"/>
              <a:gd name="connsiteX92" fmla="*/ 173195 w 173675"/>
              <a:gd name="connsiteY92" fmla="*/ 293631 h 307226"/>
              <a:gd name="connsiteX93" fmla="*/ 173195 w 173675"/>
              <a:gd name="connsiteY93" fmla="*/ 293931 h 307226"/>
              <a:gd name="connsiteX94" fmla="*/ 173255 w 173675"/>
              <a:gd name="connsiteY94" fmla="*/ 294292 h 307226"/>
              <a:gd name="connsiteX95" fmla="*/ 173375 w 173675"/>
              <a:gd name="connsiteY95" fmla="*/ 294894 h 307226"/>
              <a:gd name="connsiteX96" fmla="*/ 173676 w 173675"/>
              <a:gd name="connsiteY96" fmla="*/ 297180 h 307226"/>
              <a:gd name="connsiteX97" fmla="*/ 168983 w 173675"/>
              <a:gd name="connsiteY97" fmla="*/ 297902 h 307226"/>
              <a:gd name="connsiteX98" fmla="*/ 168322 w 173675"/>
              <a:gd name="connsiteY98" fmla="*/ 298383 h 307226"/>
              <a:gd name="connsiteX99" fmla="*/ 163148 w 173675"/>
              <a:gd name="connsiteY99" fmla="*/ 299225 h 307226"/>
              <a:gd name="connsiteX100" fmla="*/ 160622 w 173675"/>
              <a:gd name="connsiteY100" fmla="*/ 300429 h 307226"/>
              <a:gd name="connsiteX101" fmla="*/ 159720 w 173675"/>
              <a:gd name="connsiteY101" fmla="*/ 301211 h 307226"/>
              <a:gd name="connsiteX102" fmla="*/ 153342 w 173675"/>
              <a:gd name="connsiteY102" fmla="*/ 302233 h 307226"/>
              <a:gd name="connsiteX103" fmla="*/ 152140 w 173675"/>
              <a:gd name="connsiteY103" fmla="*/ 303076 h 307226"/>
              <a:gd name="connsiteX104" fmla="*/ 152380 w 173675"/>
              <a:gd name="connsiteY104" fmla="*/ 304038 h 307226"/>
              <a:gd name="connsiteX105" fmla="*/ 153644 w 173675"/>
              <a:gd name="connsiteY105" fmla="*/ 304639 h 307226"/>
              <a:gd name="connsiteX106" fmla="*/ 153944 w 173675"/>
              <a:gd name="connsiteY106" fmla="*/ 306264 h 307226"/>
              <a:gd name="connsiteX107" fmla="*/ 148530 w 173675"/>
              <a:gd name="connsiteY107" fmla="*/ 307226 h 307226"/>
              <a:gd name="connsiteX108" fmla="*/ 148590 w 173675"/>
              <a:gd name="connsiteY108" fmla="*/ 304459 h 307226"/>
              <a:gd name="connsiteX109" fmla="*/ 147026 w 173675"/>
              <a:gd name="connsiteY109" fmla="*/ 304639 h 307226"/>
              <a:gd name="connsiteX110" fmla="*/ 146846 w 173675"/>
              <a:gd name="connsiteY110" fmla="*/ 302474 h 307226"/>
              <a:gd name="connsiteX111" fmla="*/ 144018 w 173675"/>
              <a:gd name="connsiteY111" fmla="*/ 302474 h 307226"/>
              <a:gd name="connsiteX112" fmla="*/ 144319 w 173675"/>
              <a:gd name="connsiteY112" fmla="*/ 303797 h 307226"/>
              <a:gd name="connsiteX113" fmla="*/ 131565 w 173675"/>
              <a:gd name="connsiteY113" fmla="*/ 306023 h 307226"/>
              <a:gd name="connsiteX114" fmla="*/ 130723 w 173675"/>
              <a:gd name="connsiteY114" fmla="*/ 304760 h 307226"/>
              <a:gd name="connsiteX115" fmla="*/ 115744 w 173675"/>
              <a:gd name="connsiteY115" fmla="*/ 307166 h 307226"/>
              <a:gd name="connsiteX116" fmla="*/ 112916 w 173675"/>
              <a:gd name="connsiteY116" fmla="*/ 291585 h 307226"/>
              <a:gd name="connsiteX117" fmla="*/ 109066 w 173675"/>
              <a:gd name="connsiteY117" fmla="*/ 269447 h 307226"/>
              <a:gd name="connsiteX118" fmla="*/ 93245 w 173675"/>
              <a:gd name="connsiteY118" fmla="*/ 272275 h 307226"/>
              <a:gd name="connsiteX119" fmla="*/ 77303 w 173675"/>
              <a:gd name="connsiteY119" fmla="*/ 274801 h 307226"/>
              <a:gd name="connsiteX120" fmla="*/ 73273 w 173675"/>
              <a:gd name="connsiteY120" fmla="*/ 251460 h 307226"/>
              <a:gd name="connsiteX121" fmla="*/ 72671 w 173675"/>
              <a:gd name="connsiteY121" fmla="*/ 247489 h 307226"/>
              <a:gd name="connsiteX122" fmla="*/ 68340 w 173675"/>
              <a:gd name="connsiteY122" fmla="*/ 223005 h 307226"/>
              <a:gd name="connsiteX123" fmla="*/ 41690 w 173675"/>
              <a:gd name="connsiteY123" fmla="*/ 227457 h 307226"/>
              <a:gd name="connsiteX124" fmla="*/ 35313 w 173675"/>
              <a:gd name="connsiteY124" fmla="*/ 190821 h 307226"/>
              <a:gd name="connsiteX125" fmla="*/ 35433 w 173675"/>
              <a:gd name="connsiteY125" fmla="*/ 190520 h 307226"/>
              <a:gd name="connsiteX126" fmla="*/ 30440 w 173675"/>
              <a:gd name="connsiteY126" fmla="*/ 161764 h 307226"/>
              <a:gd name="connsiteX127" fmla="*/ 25026 w 173675"/>
              <a:gd name="connsiteY127" fmla="*/ 162727 h 307226"/>
              <a:gd name="connsiteX128" fmla="*/ 21837 w 173675"/>
              <a:gd name="connsiteY128" fmla="*/ 144920 h 307226"/>
              <a:gd name="connsiteX129" fmla="*/ 19131 w 173675"/>
              <a:gd name="connsiteY129" fmla="*/ 129520 h 307226"/>
              <a:gd name="connsiteX130" fmla="*/ 8302 w 173675"/>
              <a:gd name="connsiteY130" fmla="*/ 131445 h 307226"/>
              <a:gd name="connsiteX131" fmla="*/ 8001 w 173675"/>
              <a:gd name="connsiteY131" fmla="*/ 129400 h 307226"/>
              <a:gd name="connsiteX132" fmla="*/ 6798 w 173675"/>
              <a:gd name="connsiteY132" fmla="*/ 128858 h 307226"/>
              <a:gd name="connsiteX133" fmla="*/ 6798 w 173675"/>
              <a:gd name="connsiteY133" fmla="*/ 127053 h 307226"/>
              <a:gd name="connsiteX134" fmla="*/ 7400 w 173675"/>
              <a:gd name="connsiteY134" fmla="*/ 127053 h 307226"/>
              <a:gd name="connsiteX135" fmla="*/ 5595 w 173675"/>
              <a:gd name="connsiteY135" fmla="*/ 115082 h 307226"/>
              <a:gd name="connsiteX136" fmla="*/ 2828 w 173675"/>
              <a:gd name="connsiteY136" fmla="*/ 99020 h 307226"/>
              <a:gd name="connsiteX137" fmla="*/ 0 w 173675"/>
              <a:gd name="connsiteY137" fmla="*/ 82777 h 307226"/>
              <a:gd name="connsiteX138" fmla="*/ 16002 w 173675"/>
              <a:gd name="connsiteY138" fmla="*/ 80070 h 307226"/>
              <a:gd name="connsiteX139" fmla="*/ 14679 w 173675"/>
              <a:gd name="connsiteY139" fmla="*/ 71768 h 307226"/>
              <a:gd name="connsiteX140" fmla="*/ 13355 w 173675"/>
              <a:gd name="connsiteY140" fmla="*/ 63767 h 307226"/>
              <a:gd name="connsiteX141" fmla="*/ 5535 w 173675"/>
              <a:gd name="connsiteY141" fmla="*/ 19491 h 307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</a:cxnLst>
            <a:rect l="l" t="t" r="r" b="b"/>
            <a:pathLst>
              <a:path w="173675" h="307226">
                <a:moveTo>
                  <a:pt x="5475" y="19491"/>
                </a:moveTo>
                <a:lnTo>
                  <a:pt x="6798" y="19251"/>
                </a:lnTo>
                <a:lnTo>
                  <a:pt x="8482" y="19070"/>
                </a:lnTo>
                <a:lnTo>
                  <a:pt x="15701" y="17867"/>
                </a:lnTo>
                <a:lnTo>
                  <a:pt x="16303" y="17686"/>
                </a:lnTo>
                <a:lnTo>
                  <a:pt x="17807" y="17506"/>
                </a:lnTo>
                <a:lnTo>
                  <a:pt x="19732" y="17145"/>
                </a:lnTo>
                <a:lnTo>
                  <a:pt x="21597" y="16784"/>
                </a:lnTo>
                <a:lnTo>
                  <a:pt x="26831" y="15942"/>
                </a:lnTo>
                <a:lnTo>
                  <a:pt x="29478" y="15641"/>
                </a:lnTo>
                <a:lnTo>
                  <a:pt x="37779" y="14077"/>
                </a:lnTo>
                <a:lnTo>
                  <a:pt x="38862" y="14017"/>
                </a:lnTo>
                <a:lnTo>
                  <a:pt x="44397" y="13114"/>
                </a:lnTo>
                <a:lnTo>
                  <a:pt x="47765" y="12573"/>
                </a:lnTo>
                <a:lnTo>
                  <a:pt x="50112" y="12092"/>
                </a:lnTo>
                <a:lnTo>
                  <a:pt x="52879" y="11671"/>
                </a:lnTo>
                <a:lnTo>
                  <a:pt x="54263" y="11430"/>
                </a:lnTo>
                <a:lnTo>
                  <a:pt x="56368" y="11129"/>
                </a:lnTo>
                <a:lnTo>
                  <a:pt x="57210" y="11009"/>
                </a:lnTo>
                <a:lnTo>
                  <a:pt x="61722" y="10227"/>
                </a:lnTo>
                <a:lnTo>
                  <a:pt x="62324" y="10227"/>
                </a:lnTo>
                <a:lnTo>
                  <a:pt x="71708" y="8603"/>
                </a:lnTo>
                <a:lnTo>
                  <a:pt x="82416" y="6918"/>
                </a:lnTo>
                <a:lnTo>
                  <a:pt x="83319" y="6738"/>
                </a:lnTo>
                <a:lnTo>
                  <a:pt x="86086" y="6317"/>
                </a:lnTo>
                <a:lnTo>
                  <a:pt x="88071" y="5896"/>
                </a:lnTo>
                <a:lnTo>
                  <a:pt x="90117" y="5595"/>
                </a:lnTo>
                <a:lnTo>
                  <a:pt x="94087" y="4873"/>
                </a:lnTo>
                <a:lnTo>
                  <a:pt x="99501" y="4030"/>
                </a:lnTo>
                <a:lnTo>
                  <a:pt x="100885" y="3730"/>
                </a:lnTo>
                <a:lnTo>
                  <a:pt x="104133" y="3249"/>
                </a:lnTo>
                <a:lnTo>
                  <a:pt x="106239" y="2888"/>
                </a:lnTo>
                <a:lnTo>
                  <a:pt x="110751" y="2106"/>
                </a:lnTo>
                <a:lnTo>
                  <a:pt x="115022" y="1384"/>
                </a:lnTo>
                <a:lnTo>
                  <a:pt x="117007" y="963"/>
                </a:lnTo>
                <a:lnTo>
                  <a:pt x="123204" y="0"/>
                </a:lnTo>
                <a:lnTo>
                  <a:pt x="123986" y="1323"/>
                </a:lnTo>
                <a:lnTo>
                  <a:pt x="124407" y="4091"/>
                </a:lnTo>
                <a:lnTo>
                  <a:pt x="125369" y="9685"/>
                </a:lnTo>
                <a:lnTo>
                  <a:pt x="126452" y="15882"/>
                </a:lnTo>
                <a:lnTo>
                  <a:pt x="127956" y="24544"/>
                </a:lnTo>
                <a:lnTo>
                  <a:pt x="128437" y="27552"/>
                </a:lnTo>
                <a:lnTo>
                  <a:pt x="128919" y="30199"/>
                </a:lnTo>
                <a:lnTo>
                  <a:pt x="129761" y="35373"/>
                </a:lnTo>
                <a:lnTo>
                  <a:pt x="130543" y="39584"/>
                </a:lnTo>
                <a:lnTo>
                  <a:pt x="131385" y="44156"/>
                </a:lnTo>
                <a:lnTo>
                  <a:pt x="132167" y="48728"/>
                </a:lnTo>
                <a:lnTo>
                  <a:pt x="132949" y="52819"/>
                </a:lnTo>
                <a:lnTo>
                  <a:pt x="134152" y="60338"/>
                </a:lnTo>
                <a:lnTo>
                  <a:pt x="134754" y="63226"/>
                </a:lnTo>
                <a:lnTo>
                  <a:pt x="135295" y="66655"/>
                </a:lnTo>
                <a:lnTo>
                  <a:pt x="135897" y="70505"/>
                </a:lnTo>
                <a:lnTo>
                  <a:pt x="136438" y="73573"/>
                </a:lnTo>
                <a:lnTo>
                  <a:pt x="137822" y="81634"/>
                </a:lnTo>
                <a:lnTo>
                  <a:pt x="138664" y="86387"/>
                </a:lnTo>
                <a:lnTo>
                  <a:pt x="139507" y="91801"/>
                </a:lnTo>
                <a:lnTo>
                  <a:pt x="139927" y="93485"/>
                </a:lnTo>
                <a:lnTo>
                  <a:pt x="141552" y="103592"/>
                </a:lnTo>
                <a:lnTo>
                  <a:pt x="141853" y="105457"/>
                </a:lnTo>
                <a:lnTo>
                  <a:pt x="142694" y="110390"/>
                </a:lnTo>
                <a:lnTo>
                  <a:pt x="142875" y="111172"/>
                </a:lnTo>
                <a:lnTo>
                  <a:pt x="142995" y="112375"/>
                </a:lnTo>
                <a:lnTo>
                  <a:pt x="143297" y="113819"/>
                </a:lnTo>
                <a:lnTo>
                  <a:pt x="143416" y="114781"/>
                </a:lnTo>
                <a:lnTo>
                  <a:pt x="145643" y="128196"/>
                </a:lnTo>
                <a:lnTo>
                  <a:pt x="145762" y="128196"/>
                </a:lnTo>
                <a:lnTo>
                  <a:pt x="147087" y="136077"/>
                </a:lnTo>
                <a:lnTo>
                  <a:pt x="148229" y="143055"/>
                </a:lnTo>
                <a:lnTo>
                  <a:pt x="148229" y="143176"/>
                </a:lnTo>
                <a:lnTo>
                  <a:pt x="149733" y="151899"/>
                </a:lnTo>
                <a:lnTo>
                  <a:pt x="150515" y="156230"/>
                </a:lnTo>
                <a:lnTo>
                  <a:pt x="151117" y="159779"/>
                </a:lnTo>
                <a:lnTo>
                  <a:pt x="153342" y="172292"/>
                </a:lnTo>
                <a:lnTo>
                  <a:pt x="155328" y="184504"/>
                </a:lnTo>
                <a:lnTo>
                  <a:pt x="155689" y="186971"/>
                </a:lnTo>
                <a:lnTo>
                  <a:pt x="156350" y="190279"/>
                </a:lnTo>
                <a:lnTo>
                  <a:pt x="158155" y="200807"/>
                </a:lnTo>
                <a:lnTo>
                  <a:pt x="158456" y="202852"/>
                </a:lnTo>
                <a:lnTo>
                  <a:pt x="161825" y="223306"/>
                </a:lnTo>
                <a:lnTo>
                  <a:pt x="162126" y="224870"/>
                </a:lnTo>
                <a:lnTo>
                  <a:pt x="163208" y="231608"/>
                </a:lnTo>
                <a:lnTo>
                  <a:pt x="164532" y="239729"/>
                </a:lnTo>
                <a:lnTo>
                  <a:pt x="164712" y="240932"/>
                </a:lnTo>
                <a:lnTo>
                  <a:pt x="166517" y="252663"/>
                </a:lnTo>
                <a:lnTo>
                  <a:pt x="166818" y="254528"/>
                </a:lnTo>
                <a:lnTo>
                  <a:pt x="166998" y="255310"/>
                </a:lnTo>
                <a:lnTo>
                  <a:pt x="169405" y="269086"/>
                </a:lnTo>
                <a:lnTo>
                  <a:pt x="170487" y="276064"/>
                </a:lnTo>
                <a:lnTo>
                  <a:pt x="171269" y="280697"/>
                </a:lnTo>
                <a:lnTo>
                  <a:pt x="172112" y="286231"/>
                </a:lnTo>
                <a:lnTo>
                  <a:pt x="172954" y="291826"/>
                </a:lnTo>
                <a:lnTo>
                  <a:pt x="172954" y="292668"/>
                </a:lnTo>
                <a:lnTo>
                  <a:pt x="173195" y="293631"/>
                </a:lnTo>
                <a:lnTo>
                  <a:pt x="173195" y="293931"/>
                </a:lnTo>
                <a:lnTo>
                  <a:pt x="173255" y="294292"/>
                </a:lnTo>
                <a:lnTo>
                  <a:pt x="173375" y="294894"/>
                </a:lnTo>
                <a:lnTo>
                  <a:pt x="173676" y="297180"/>
                </a:lnTo>
                <a:lnTo>
                  <a:pt x="168983" y="297902"/>
                </a:lnTo>
                <a:lnTo>
                  <a:pt x="168322" y="298383"/>
                </a:lnTo>
                <a:lnTo>
                  <a:pt x="163148" y="299225"/>
                </a:lnTo>
                <a:lnTo>
                  <a:pt x="160622" y="300429"/>
                </a:lnTo>
                <a:lnTo>
                  <a:pt x="159720" y="301211"/>
                </a:lnTo>
                <a:lnTo>
                  <a:pt x="153342" y="302233"/>
                </a:lnTo>
                <a:lnTo>
                  <a:pt x="152140" y="303076"/>
                </a:lnTo>
                <a:lnTo>
                  <a:pt x="152380" y="304038"/>
                </a:lnTo>
                <a:lnTo>
                  <a:pt x="153644" y="304639"/>
                </a:lnTo>
                <a:lnTo>
                  <a:pt x="153944" y="306264"/>
                </a:lnTo>
                <a:lnTo>
                  <a:pt x="148530" y="307226"/>
                </a:lnTo>
                <a:lnTo>
                  <a:pt x="148590" y="304459"/>
                </a:lnTo>
                <a:lnTo>
                  <a:pt x="147026" y="304639"/>
                </a:lnTo>
                <a:lnTo>
                  <a:pt x="146846" y="302474"/>
                </a:lnTo>
                <a:lnTo>
                  <a:pt x="144018" y="302474"/>
                </a:lnTo>
                <a:lnTo>
                  <a:pt x="144319" y="303797"/>
                </a:lnTo>
                <a:lnTo>
                  <a:pt x="131565" y="306023"/>
                </a:lnTo>
                <a:lnTo>
                  <a:pt x="130723" y="304760"/>
                </a:lnTo>
                <a:lnTo>
                  <a:pt x="115744" y="307166"/>
                </a:lnTo>
                <a:lnTo>
                  <a:pt x="112916" y="291585"/>
                </a:lnTo>
                <a:lnTo>
                  <a:pt x="109066" y="269447"/>
                </a:lnTo>
                <a:lnTo>
                  <a:pt x="93245" y="272275"/>
                </a:lnTo>
                <a:lnTo>
                  <a:pt x="77303" y="274801"/>
                </a:lnTo>
                <a:lnTo>
                  <a:pt x="73273" y="251460"/>
                </a:lnTo>
                <a:lnTo>
                  <a:pt x="72671" y="247489"/>
                </a:lnTo>
                <a:lnTo>
                  <a:pt x="68340" y="223005"/>
                </a:lnTo>
                <a:lnTo>
                  <a:pt x="41690" y="227457"/>
                </a:lnTo>
                <a:lnTo>
                  <a:pt x="35313" y="190821"/>
                </a:lnTo>
                <a:lnTo>
                  <a:pt x="35433" y="190520"/>
                </a:lnTo>
                <a:lnTo>
                  <a:pt x="30440" y="161764"/>
                </a:lnTo>
                <a:lnTo>
                  <a:pt x="25026" y="162727"/>
                </a:lnTo>
                <a:lnTo>
                  <a:pt x="21837" y="144920"/>
                </a:lnTo>
                <a:lnTo>
                  <a:pt x="19131" y="129520"/>
                </a:lnTo>
                <a:lnTo>
                  <a:pt x="8302" y="131445"/>
                </a:lnTo>
                <a:lnTo>
                  <a:pt x="8001" y="129400"/>
                </a:lnTo>
                <a:lnTo>
                  <a:pt x="6798" y="128858"/>
                </a:lnTo>
                <a:lnTo>
                  <a:pt x="6798" y="127053"/>
                </a:lnTo>
                <a:lnTo>
                  <a:pt x="7400" y="127053"/>
                </a:lnTo>
                <a:lnTo>
                  <a:pt x="5595" y="115082"/>
                </a:lnTo>
                <a:lnTo>
                  <a:pt x="2828" y="99020"/>
                </a:lnTo>
                <a:lnTo>
                  <a:pt x="0" y="82777"/>
                </a:lnTo>
                <a:lnTo>
                  <a:pt x="16002" y="80070"/>
                </a:lnTo>
                <a:lnTo>
                  <a:pt x="14679" y="71768"/>
                </a:lnTo>
                <a:lnTo>
                  <a:pt x="13355" y="63767"/>
                </a:lnTo>
                <a:lnTo>
                  <a:pt x="5535" y="19491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" name="Freeform: Shape 171" title="IN-4">
            <a:extLst>
              <a:ext uri="{FF2B5EF4-FFF2-40B4-BE49-F238E27FC236}">
                <a16:creationId xmlns:a16="http://schemas.microsoft.com/office/drawing/2014/main" id="{5D14CB44-AA06-6194-21FA-1BB293643B50}"/>
              </a:ext>
            </a:extLst>
          </p:cNvPr>
          <p:cNvSpPr/>
          <p:nvPr/>
        </p:nvSpPr>
        <p:spPr>
          <a:xfrm>
            <a:off x="5810336" y="3408866"/>
            <a:ext cx="184754" cy="275732"/>
          </a:xfrm>
          <a:custGeom>
            <a:avLst/>
            <a:gdLst>
              <a:gd name="connsiteX0" fmla="*/ 215847 w 231246"/>
              <a:gd name="connsiteY0" fmla="*/ 238346 h 357398"/>
              <a:gd name="connsiteX1" fmla="*/ 213200 w 231246"/>
              <a:gd name="connsiteY1" fmla="*/ 238947 h 357398"/>
              <a:gd name="connsiteX2" fmla="*/ 203755 w 231246"/>
              <a:gd name="connsiteY2" fmla="*/ 240572 h 357398"/>
              <a:gd name="connsiteX3" fmla="*/ 205439 w 231246"/>
              <a:gd name="connsiteY3" fmla="*/ 251520 h 357398"/>
              <a:gd name="connsiteX4" fmla="*/ 205078 w 231246"/>
              <a:gd name="connsiteY4" fmla="*/ 251520 h 357398"/>
              <a:gd name="connsiteX5" fmla="*/ 207846 w 231246"/>
              <a:gd name="connsiteY5" fmla="*/ 267823 h 357398"/>
              <a:gd name="connsiteX6" fmla="*/ 209530 w 231246"/>
              <a:gd name="connsiteY6" fmla="*/ 279133 h 357398"/>
              <a:gd name="connsiteX7" fmla="*/ 212057 w 231246"/>
              <a:gd name="connsiteY7" fmla="*/ 295616 h 357398"/>
              <a:gd name="connsiteX8" fmla="*/ 223005 w 231246"/>
              <a:gd name="connsiteY8" fmla="*/ 293811 h 357398"/>
              <a:gd name="connsiteX9" fmla="*/ 224148 w 231246"/>
              <a:gd name="connsiteY9" fmla="*/ 301812 h 357398"/>
              <a:gd name="connsiteX10" fmla="*/ 226254 w 231246"/>
              <a:gd name="connsiteY10" fmla="*/ 315829 h 357398"/>
              <a:gd name="connsiteX11" fmla="*/ 226073 w 231246"/>
              <a:gd name="connsiteY11" fmla="*/ 315949 h 357398"/>
              <a:gd name="connsiteX12" fmla="*/ 228961 w 231246"/>
              <a:gd name="connsiteY12" fmla="*/ 333816 h 357398"/>
              <a:gd name="connsiteX13" fmla="*/ 231247 w 231246"/>
              <a:gd name="connsiteY13" fmla="*/ 348976 h 357398"/>
              <a:gd name="connsiteX14" fmla="*/ 220780 w 231246"/>
              <a:gd name="connsiteY14" fmla="*/ 350600 h 357398"/>
              <a:gd name="connsiteX15" fmla="*/ 200627 w 231246"/>
              <a:gd name="connsiteY15" fmla="*/ 354210 h 357398"/>
              <a:gd name="connsiteX16" fmla="*/ 180173 w 231246"/>
              <a:gd name="connsiteY16" fmla="*/ 356917 h 357398"/>
              <a:gd name="connsiteX17" fmla="*/ 176744 w 231246"/>
              <a:gd name="connsiteY17" fmla="*/ 357398 h 357398"/>
              <a:gd name="connsiteX18" fmla="*/ 176564 w 231246"/>
              <a:gd name="connsiteY18" fmla="*/ 356195 h 357398"/>
              <a:gd name="connsiteX19" fmla="*/ 175120 w 231246"/>
              <a:gd name="connsiteY19" fmla="*/ 346449 h 357398"/>
              <a:gd name="connsiteX20" fmla="*/ 172954 w 231246"/>
              <a:gd name="connsiteY20" fmla="*/ 332974 h 357398"/>
              <a:gd name="connsiteX21" fmla="*/ 165314 w 231246"/>
              <a:gd name="connsiteY21" fmla="*/ 334177 h 357398"/>
              <a:gd name="connsiteX22" fmla="*/ 159779 w 231246"/>
              <a:gd name="connsiteY22" fmla="*/ 334779 h 357398"/>
              <a:gd name="connsiteX23" fmla="*/ 154245 w 231246"/>
              <a:gd name="connsiteY23" fmla="*/ 335681 h 357398"/>
              <a:gd name="connsiteX24" fmla="*/ 151598 w 231246"/>
              <a:gd name="connsiteY24" fmla="*/ 335801 h 357398"/>
              <a:gd name="connsiteX25" fmla="*/ 131445 w 231246"/>
              <a:gd name="connsiteY25" fmla="*/ 338629 h 357398"/>
              <a:gd name="connsiteX26" fmla="*/ 131325 w 231246"/>
              <a:gd name="connsiteY26" fmla="*/ 338509 h 357398"/>
              <a:gd name="connsiteX27" fmla="*/ 117910 w 231246"/>
              <a:gd name="connsiteY27" fmla="*/ 340313 h 357398"/>
              <a:gd name="connsiteX28" fmla="*/ 111533 w 231246"/>
              <a:gd name="connsiteY28" fmla="*/ 292187 h 357398"/>
              <a:gd name="connsiteX29" fmla="*/ 107923 w 231246"/>
              <a:gd name="connsiteY29" fmla="*/ 265898 h 357398"/>
              <a:gd name="connsiteX30" fmla="*/ 96253 w 231246"/>
              <a:gd name="connsiteY30" fmla="*/ 267643 h 357398"/>
              <a:gd name="connsiteX31" fmla="*/ 94087 w 231246"/>
              <a:gd name="connsiteY31" fmla="*/ 251280 h 357398"/>
              <a:gd name="connsiteX32" fmla="*/ 93907 w 231246"/>
              <a:gd name="connsiteY32" fmla="*/ 249956 h 357398"/>
              <a:gd name="connsiteX33" fmla="*/ 91500 w 231246"/>
              <a:gd name="connsiteY33" fmla="*/ 235037 h 357398"/>
              <a:gd name="connsiteX34" fmla="*/ 82116 w 231246"/>
              <a:gd name="connsiteY34" fmla="*/ 236360 h 357398"/>
              <a:gd name="connsiteX35" fmla="*/ 81695 w 231246"/>
              <a:gd name="connsiteY35" fmla="*/ 233653 h 357398"/>
              <a:gd name="connsiteX36" fmla="*/ 75077 w 231246"/>
              <a:gd name="connsiteY36" fmla="*/ 234556 h 357398"/>
              <a:gd name="connsiteX37" fmla="*/ 74476 w 231246"/>
              <a:gd name="connsiteY37" fmla="*/ 231548 h 357398"/>
              <a:gd name="connsiteX38" fmla="*/ 73874 w 231246"/>
              <a:gd name="connsiteY38" fmla="*/ 231488 h 357398"/>
              <a:gd name="connsiteX39" fmla="*/ 73272 w 231246"/>
              <a:gd name="connsiteY39" fmla="*/ 227878 h 357398"/>
              <a:gd name="connsiteX40" fmla="*/ 71468 w 231246"/>
              <a:gd name="connsiteY40" fmla="*/ 228059 h 357398"/>
              <a:gd name="connsiteX41" fmla="*/ 70866 w 231246"/>
              <a:gd name="connsiteY41" fmla="*/ 223968 h 357398"/>
              <a:gd name="connsiteX42" fmla="*/ 72069 w 231246"/>
              <a:gd name="connsiteY42" fmla="*/ 223787 h 357398"/>
              <a:gd name="connsiteX43" fmla="*/ 71889 w 231246"/>
              <a:gd name="connsiteY43" fmla="*/ 221862 h 357398"/>
              <a:gd name="connsiteX44" fmla="*/ 73272 w 231246"/>
              <a:gd name="connsiteY44" fmla="*/ 221562 h 357398"/>
              <a:gd name="connsiteX45" fmla="*/ 71468 w 231246"/>
              <a:gd name="connsiteY45" fmla="*/ 209590 h 357398"/>
              <a:gd name="connsiteX46" fmla="*/ 57932 w 231246"/>
              <a:gd name="connsiteY46" fmla="*/ 211515 h 357398"/>
              <a:gd name="connsiteX47" fmla="*/ 58113 w 231246"/>
              <a:gd name="connsiteY47" fmla="*/ 212899 h 357398"/>
              <a:gd name="connsiteX48" fmla="*/ 56729 w 231246"/>
              <a:gd name="connsiteY48" fmla="*/ 213079 h 357398"/>
              <a:gd name="connsiteX49" fmla="*/ 56549 w 231246"/>
              <a:gd name="connsiteY49" fmla="*/ 211635 h 357398"/>
              <a:gd name="connsiteX50" fmla="*/ 52578 w 231246"/>
              <a:gd name="connsiteY50" fmla="*/ 212237 h 357398"/>
              <a:gd name="connsiteX51" fmla="*/ 52277 w 231246"/>
              <a:gd name="connsiteY51" fmla="*/ 210914 h 357398"/>
              <a:gd name="connsiteX52" fmla="*/ 49690 w 231246"/>
              <a:gd name="connsiteY52" fmla="*/ 211274 h 357398"/>
              <a:gd name="connsiteX53" fmla="*/ 49871 w 231246"/>
              <a:gd name="connsiteY53" fmla="*/ 212658 h 357398"/>
              <a:gd name="connsiteX54" fmla="*/ 47886 w 231246"/>
              <a:gd name="connsiteY54" fmla="*/ 213019 h 357398"/>
              <a:gd name="connsiteX55" fmla="*/ 47886 w 231246"/>
              <a:gd name="connsiteY55" fmla="*/ 213621 h 357398"/>
              <a:gd name="connsiteX56" fmla="*/ 45720 w 231246"/>
              <a:gd name="connsiteY56" fmla="*/ 213260 h 357398"/>
              <a:gd name="connsiteX57" fmla="*/ 44818 w 231246"/>
              <a:gd name="connsiteY57" fmla="*/ 214463 h 357398"/>
              <a:gd name="connsiteX58" fmla="*/ 43073 w 231246"/>
              <a:gd name="connsiteY58" fmla="*/ 217892 h 357398"/>
              <a:gd name="connsiteX59" fmla="*/ 41028 w 231246"/>
              <a:gd name="connsiteY59" fmla="*/ 218193 h 357398"/>
              <a:gd name="connsiteX60" fmla="*/ 42051 w 231246"/>
              <a:gd name="connsiteY60" fmla="*/ 218915 h 357398"/>
              <a:gd name="connsiteX61" fmla="*/ 42471 w 231246"/>
              <a:gd name="connsiteY61" fmla="*/ 221201 h 357398"/>
              <a:gd name="connsiteX62" fmla="*/ 44517 w 231246"/>
              <a:gd name="connsiteY62" fmla="*/ 222584 h 357398"/>
              <a:gd name="connsiteX63" fmla="*/ 44397 w 231246"/>
              <a:gd name="connsiteY63" fmla="*/ 224750 h 357398"/>
              <a:gd name="connsiteX64" fmla="*/ 32485 w 231246"/>
              <a:gd name="connsiteY64" fmla="*/ 226555 h 357398"/>
              <a:gd name="connsiteX65" fmla="*/ 31884 w 231246"/>
              <a:gd name="connsiteY65" fmla="*/ 222404 h 357398"/>
              <a:gd name="connsiteX66" fmla="*/ 26109 w 231246"/>
              <a:gd name="connsiteY66" fmla="*/ 223246 h 357398"/>
              <a:gd name="connsiteX67" fmla="*/ 25928 w 231246"/>
              <a:gd name="connsiteY67" fmla="*/ 221983 h 357398"/>
              <a:gd name="connsiteX68" fmla="*/ 24845 w 231246"/>
              <a:gd name="connsiteY68" fmla="*/ 213982 h 357398"/>
              <a:gd name="connsiteX69" fmla="*/ 24063 w 231246"/>
              <a:gd name="connsiteY69" fmla="*/ 206763 h 357398"/>
              <a:gd name="connsiteX70" fmla="*/ 22860 w 231246"/>
              <a:gd name="connsiteY70" fmla="*/ 198822 h 357398"/>
              <a:gd name="connsiteX71" fmla="*/ 22860 w 231246"/>
              <a:gd name="connsiteY71" fmla="*/ 197919 h 357398"/>
              <a:gd name="connsiteX72" fmla="*/ 21657 w 231246"/>
              <a:gd name="connsiteY72" fmla="*/ 188776 h 357398"/>
              <a:gd name="connsiteX73" fmla="*/ 21055 w 231246"/>
              <a:gd name="connsiteY73" fmla="*/ 183963 h 357398"/>
              <a:gd name="connsiteX74" fmla="*/ 20755 w 231246"/>
              <a:gd name="connsiteY74" fmla="*/ 181136 h 357398"/>
              <a:gd name="connsiteX75" fmla="*/ 20634 w 231246"/>
              <a:gd name="connsiteY75" fmla="*/ 180414 h 357398"/>
              <a:gd name="connsiteX76" fmla="*/ 20153 w 231246"/>
              <a:gd name="connsiteY76" fmla="*/ 176383 h 357398"/>
              <a:gd name="connsiteX77" fmla="*/ 19371 w 231246"/>
              <a:gd name="connsiteY77" fmla="*/ 170848 h 357398"/>
              <a:gd name="connsiteX78" fmla="*/ 18529 w 231246"/>
              <a:gd name="connsiteY78" fmla="*/ 163930 h 357398"/>
              <a:gd name="connsiteX79" fmla="*/ 18168 w 231246"/>
              <a:gd name="connsiteY79" fmla="*/ 161103 h 357398"/>
              <a:gd name="connsiteX80" fmla="*/ 17867 w 231246"/>
              <a:gd name="connsiteY80" fmla="*/ 158697 h 357398"/>
              <a:gd name="connsiteX81" fmla="*/ 17566 w 231246"/>
              <a:gd name="connsiteY81" fmla="*/ 156531 h 357398"/>
              <a:gd name="connsiteX82" fmla="*/ 17446 w 231246"/>
              <a:gd name="connsiteY82" fmla="*/ 155568 h 357398"/>
              <a:gd name="connsiteX83" fmla="*/ 15882 w 231246"/>
              <a:gd name="connsiteY83" fmla="*/ 144499 h 357398"/>
              <a:gd name="connsiteX84" fmla="*/ 14799 w 231246"/>
              <a:gd name="connsiteY84" fmla="*/ 136919 h 357398"/>
              <a:gd name="connsiteX85" fmla="*/ 11791 w 231246"/>
              <a:gd name="connsiteY85" fmla="*/ 115263 h 357398"/>
              <a:gd name="connsiteX86" fmla="*/ 11129 w 231246"/>
              <a:gd name="connsiteY86" fmla="*/ 109547 h 357398"/>
              <a:gd name="connsiteX87" fmla="*/ 10528 w 231246"/>
              <a:gd name="connsiteY87" fmla="*/ 105637 h 357398"/>
              <a:gd name="connsiteX88" fmla="*/ 10528 w 231246"/>
              <a:gd name="connsiteY88" fmla="*/ 105517 h 357398"/>
              <a:gd name="connsiteX89" fmla="*/ 9385 w 231246"/>
              <a:gd name="connsiteY89" fmla="*/ 96674 h 357398"/>
              <a:gd name="connsiteX90" fmla="*/ 8783 w 231246"/>
              <a:gd name="connsiteY90" fmla="*/ 93124 h 357398"/>
              <a:gd name="connsiteX91" fmla="*/ 8362 w 231246"/>
              <a:gd name="connsiteY91" fmla="*/ 89756 h 357398"/>
              <a:gd name="connsiteX92" fmla="*/ 7159 w 231246"/>
              <a:gd name="connsiteY92" fmla="*/ 82236 h 357398"/>
              <a:gd name="connsiteX93" fmla="*/ 6678 w 231246"/>
              <a:gd name="connsiteY93" fmla="*/ 77423 h 357398"/>
              <a:gd name="connsiteX94" fmla="*/ 5896 w 231246"/>
              <a:gd name="connsiteY94" fmla="*/ 72490 h 357398"/>
              <a:gd name="connsiteX95" fmla="*/ 5715 w 231246"/>
              <a:gd name="connsiteY95" fmla="*/ 71347 h 357398"/>
              <a:gd name="connsiteX96" fmla="*/ 5294 w 231246"/>
              <a:gd name="connsiteY96" fmla="*/ 68399 h 357398"/>
              <a:gd name="connsiteX97" fmla="*/ 5114 w 231246"/>
              <a:gd name="connsiteY97" fmla="*/ 66715 h 357398"/>
              <a:gd name="connsiteX98" fmla="*/ 4813 w 231246"/>
              <a:gd name="connsiteY98" fmla="*/ 64670 h 357398"/>
              <a:gd name="connsiteX99" fmla="*/ 421 w 231246"/>
              <a:gd name="connsiteY99" fmla="*/ 33989 h 357398"/>
              <a:gd name="connsiteX100" fmla="*/ 421 w 231246"/>
              <a:gd name="connsiteY100" fmla="*/ 33267 h 357398"/>
              <a:gd name="connsiteX101" fmla="*/ 120 w 231246"/>
              <a:gd name="connsiteY101" fmla="*/ 31763 h 357398"/>
              <a:gd name="connsiteX102" fmla="*/ 120 w 231246"/>
              <a:gd name="connsiteY102" fmla="*/ 31342 h 357398"/>
              <a:gd name="connsiteX103" fmla="*/ 0 w 231246"/>
              <a:gd name="connsiteY103" fmla="*/ 30741 h 357398"/>
              <a:gd name="connsiteX104" fmla="*/ 5775 w 231246"/>
              <a:gd name="connsiteY104" fmla="*/ 29297 h 357398"/>
              <a:gd name="connsiteX105" fmla="*/ 9445 w 231246"/>
              <a:gd name="connsiteY105" fmla="*/ 28515 h 357398"/>
              <a:gd name="connsiteX106" fmla="*/ 11610 w 231246"/>
              <a:gd name="connsiteY106" fmla="*/ 27673 h 357398"/>
              <a:gd name="connsiteX107" fmla="*/ 15822 w 231246"/>
              <a:gd name="connsiteY107" fmla="*/ 29237 h 357398"/>
              <a:gd name="connsiteX108" fmla="*/ 18709 w 231246"/>
              <a:gd name="connsiteY108" fmla="*/ 28695 h 357398"/>
              <a:gd name="connsiteX109" fmla="*/ 20333 w 231246"/>
              <a:gd name="connsiteY109" fmla="*/ 26650 h 357398"/>
              <a:gd name="connsiteX110" fmla="*/ 24785 w 231246"/>
              <a:gd name="connsiteY110" fmla="*/ 24123 h 357398"/>
              <a:gd name="connsiteX111" fmla="*/ 26951 w 231246"/>
              <a:gd name="connsiteY111" fmla="*/ 23642 h 357398"/>
              <a:gd name="connsiteX112" fmla="*/ 27793 w 231246"/>
              <a:gd name="connsiteY112" fmla="*/ 22920 h 357398"/>
              <a:gd name="connsiteX113" fmla="*/ 32485 w 231246"/>
              <a:gd name="connsiteY113" fmla="*/ 16724 h 357398"/>
              <a:gd name="connsiteX114" fmla="*/ 40246 w 231246"/>
              <a:gd name="connsiteY114" fmla="*/ 11671 h 357398"/>
              <a:gd name="connsiteX115" fmla="*/ 44156 w 231246"/>
              <a:gd name="connsiteY115" fmla="*/ 5414 h 357398"/>
              <a:gd name="connsiteX116" fmla="*/ 52157 w 231246"/>
              <a:gd name="connsiteY116" fmla="*/ 241 h 357398"/>
              <a:gd name="connsiteX117" fmla="*/ 53360 w 231246"/>
              <a:gd name="connsiteY117" fmla="*/ 0 h 357398"/>
              <a:gd name="connsiteX118" fmla="*/ 62685 w 231246"/>
              <a:gd name="connsiteY118" fmla="*/ 1865 h 357398"/>
              <a:gd name="connsiteX119" fmla="*/ 70144 w 231246"/>
              <a:gd name="connsiteY119" fmla="*/ 6256 h 357398"/>
              <a:gd name="connsiteX120" fmla="*/ 74295 w 231246"/>
              <a:gd name="connsiteY120" fmla="*/ 8182 h 357398"/>
              <a:gd name="connsiteX121" fmla="*/ 75498 w 231246"/>
              <a:gd name="connsiteY121" fmla="*/ 9264 h 357398"/>
              <a:gd name="connsiteX122" fmla="*/ 76701 w 231246"/>
              <a:gd name="connsiteY122" fmla="*/ 9445 h 357398"/>
              <a:gd name="connsiteX123" fmla="*/ 80612 w 231246"/>
              <a:gd name="connsiteY123" fmla="*/ 6978 h 357398"/>
              <a:gd name="connsiteX124" fmla="*/ 81634 w 231246"/>
              <a:gd name="connsiteY124" fmla="*/ 5414 h 357398"/>
              <a:gd name="connsiteX125" fmla="*/ 89335 w 231246"/>
              <a:gd name="connsiteY125" fmla="*/ 58534 h 357398"/>
              <a:gd name="connsiteX126" fmla="*/ 90538 w 231246"/>
              <a:gd name="connsiteY126" fmla="*/ 66775 h 357398"/>
              <a:gd name="connsiteX127" fmla="*/ 123324 w 231246"/>
              <a:gd name="connsiteY127" fmla="*/ 61963 h 357398"/>
              <a:gd name="connsiteX128" fmla="*/ 144680 w 231246"/>
              <a:gd name="connsiteY128" fmla="*/ 59135 h 357398"/>
              <a:gd name="connsiteX129" fmla="*/ 155508 w 231246"/>
              <a:gd name="connsiteY129" fmla="*/ 57571 h 357398"/>
              <a:gd name="connsiteX130" fmla="*/ 158035 w 231246"/>
              <a:gd name="connsiteY130" fmla="*/ 74054 h 357398"/>
              <a:gd name="connsiteX131" fmla="*/ 172533 w 231246"/>
              <a:gd name="connsiteY131" fmla="*/ 71708 h 357398"/>
              <a:gd name="connsiteX132" fmla="*/ 172774 w 231246"/>
              <a:gd name="connsiteY132" fmla="*/ 73092 h 357398"/>
              <a:gd name="connsiteX133" fmla="*/ 174157 w 231246"/>
              <a:gd name="connsiteY133" fmla="*/ 72911 h 357398"/>
              <a:gd name="connsiteX134" fmla="*/ 175842 w 231246"/>
              <a:gd name="connsiteY134" fmla="*/ 83138 h 357398"/>
              <a:gd name="connsiteX135" fmla="*/ 179150 w 231246"/>
              <a:gd name="connsiteY135" fmla="*/ 81514 h 357398"/>
              <a:gd name="connsiteX136" fmla="*/ 180293 w 231246"/>
              <a:gd name="connsiteY136" fmla="*/ 81935 h 357398"/>
              <a:gd name="connsiteX137" fmla="*/ 181737 w 231246"/>
              <a:gd name="connsiteY137" fmla="*/ 80552 h 357398"/>
              <a:gd name="connsiteX138" fmla="*/ 183301 w 231246"/>
              <a:gd name="connsiteY138" fmla="*/ 81394 h 357398"/>
              <a:gd name="connsiteX139" fmla="*/ 183783 w 231246"/>
              <a:gd name="connsiteY139" fmla="*/ 84221 h 357398"/>
              <a:gd name="connsiteX140" fmla="*/ 184865 w 231246"/>
              <a:gd name="connsiteY140" fmla="*/ 84101 h 357398"/>
              <a:gd name="connsiteX141" fmla="*/ 186489 w 231246"/>
              <a:gd name="connsiteY141" fmla="*/ 82717 h 357398"/>
              <a:gd name="connsiteX142" fmla="*/ 189197 w 231246"/>
              <a:gd name="connsiteY142" fmla="*/ 99802 h 357398"/>
              <a:gd name="connsiteX143" fmla="*/ 186489 w 231246"/>
              <a:gd name="connsiteY143" fmla="*/ 100283 h 357398"/>
              <a:gd name="connsiteX144" fmla="*/ 186791 w 231246"/>
              <a:gd name="connsiteY144" fmla="*/ 101667 h 357398"/>
              <a:gd name="connsiteX145" fmla="*/ 184144 w 231246"/>
              <a:gd name="connsiteY145" fmla="*/ 102088 h 357398"/>
              <a:gd name="connsiteX146" fmla="*/ 184324 w 231246"/>
              <a:gd name="connsiteY146" fmla="*/ 103532 h 357398"/>
              <a:gd name="connsiteX147" fmla="*/ 181677 w 231246"/>
              <a:gd name="connsiteY147" fmla="*/ 103953 h 357398"/>
              <a:gd name="connsiteX148" fmla="*/ 181978 w 231246"/>
              <a:gd name="connsiteY148" fmla="*/ 106780 h 357398"/>
              <a:gd name="connsiteX149" fmla="*/ 180053 w 231246"/>
              <a:gd name="connsiteY149" fmla="*/ 107081 h 357398"/>
              <a:gd name="connsiteX150" fmla="*/ 180233 w 231246"/>
              <a:gd name="connsiteY150" fmla="*/ 108465 h 357398"/>
              <a:gd name="connsiteX151" fmla="*/ 182158 w 231246"/>
              <a:gd name="connsiteY151" fmla="*/ 108164 h 357398"/>
              <a:gd name="connsiteX152" fmla="*/ 183362 w 231246"/>
              <a:gd name="connsiteY152" fmla="*/ 116345 h 357398"/>
              <a:gd name="connsiteX153" fmla="*/ 181978 w 231246"/>
              <a:gd name="connsiteY153" fmla="*/ 116586 h 357398"/>
              <a:gd name="connsiteX154" fmla="*/ 182579 w 231246"/>
              <a:gd name="connsiteY154" fmla="*/ 120797 h 357398"/>
              <a:gd name="connsiteX155" fmla="*/ 178609 w 231246"/>
              <a:gd name="connsiteY155" fmla="*/ 121399 h 357398"/>
              <a:gd name="connsiteX156" fmla="*/ 180233 w 231246"/>
              <a:gd name="connsiteY156" fmla="*/ 132889 h 357398"/>
              <a:gd name="connsiteX157" fmla="*/ 182098 w 231246"/>
              <a:gd name="connsiteY157" fmla="*/ 145763 h 357398"/>
              <a:gd name="connsiteX158" fmla="*/ 196897 w 231246"/>
              <a:gd name="connsiteY158" fmla="*/ 143537 h 357398"/>
              <a:gd name="connsiteX159" fmla="*/ 197198 w 231246"/>
              <a:gd name="connsiteY159" fmla="*/ 146244 h 357398"/>
              <a:gd name="connsiteX160" fmla="*/ 202191 w 231246"/>
              <a:gd name="connsiteY160" fmla="*/ 145462 h 357398"/>
              <a:gd name="connsiteX161" fmla="*/ 202672 w 231246"/>
              <a:gd name="connsiteY161" fmla="*/ 148229 h 357398"/>
              <a:gd name="connsiteX162" fmla="*/ 201770 w 231246"/>
              <a:gd name="connsiteY162" fmla="*/ 148410 h 357398"/>
              <a:gd name="connsiteX163" fmla="*/ 207184 w 231246"/>
              <a:gd name="connsiteY163" fmla="*/ 183662 h 357398"/>
              <a:gd name="connsiteX164" fmla="*/ 210312 w 231246"/>
              <a:gd name="connsiteY164" fmla="*/ 202913 h 357398"/>
              <a:gd name="connsiteX165" fmla="*/ 215847 w 231246"/>
              <a:gd name="connsiteY165" fmla="*/ 238346 h 35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231246" h="357398">
                <a:moveTo>
                  <a:pt x="215847" y="238346"/>
                </a:moveTo>
                <a:lnTo>
                  <a:pt x="213200" y="238947"/>
                </a:lnTo>
                <a:lnTo>
                  <a:pt x="203755" y="240572"/>
                </a:lnTo>
                <a:lnTo>
                  <a:pt x="205439" y="251520"/>
                </a:lnTo>
                <a:lnTo>
                  <a:pt x="205078" y="251520"/>
                </a:lnTo>
                <a:lnTo>
                  <a:pt x="207846" y="267823"/>
                </a:lnTo>
                <a:lnTo>
                  <a:pt x="209530" y="279133"/>
                </a:lnTo>
                <a:lnTo>
                  <a:pt x="212057" y="295616"/>
                </a:lnTo>
                <a:lnTo>
                  <a:pt x="223005" y="293811"/>
                </a:lnTo>
                <a:lnTo>
                  <a:pt x="224148" y="301812"/>
                </a:lnTo>
                <a:lnTo>
                  <a:pt x="226254" y="315829"/>
                </a:lnTo>
                <a:lnTo>
                  <a:pt x="226073" y="315949"/>
                </a:lnTo>
                <a:lnTo>
                  <a:pt x="228961" y="333816"/>
                </a:lnTo>
                <a:lnTo>
                  <a:pt x="231247" y="348976"/>
                </a:lnTo>
                <a:lnTo>
                  <a:pt x="220780" y="350600"/>
                </a:lnTo>
                <a:lnTo>
                  <a:pt x="200627" y="354210"/>
                </a:lnTo>
                <a:lnTo>
                  <a:pt x="180173" y="356917"/>
                </a:lnTo>
                <a:lnTo>
                  <a:pt x="176744" y="357398"/>
                </a:lnTo>
                <a:lnTo>
                  <a:pt x="176564" y="356195"/>
                </a:lnTo>
                <a:lnTo>
                  <a:pt x="175120" y="346449"/>
                </a:lnTo>
                <a:lnTo>
                  <a:pt x="172954" y="332974"/>
                </a:lnTo>
                <a:lnTo>
                  <a:pt x="165314" y="334177"/>
                </a:lnTo>
                <a:lnTo>
                  <a:pt x="159779" y="334779"/>
                </a:lnTo>
                <a:lnTo>
                  <a:pt x="154245" y="335681"/>
                </a:lnTo>
                <a:lnTo>
                  <a:pt x="151598" y="335801"/>
                </a:lnTo>
                <a:lnTo>
                  <a:pt x="131445" y="338629"/>
                </a:lnTo>
                <a:lnTo>
                  <a:pt x="131325" y="338509"/>
                </a:lnTo>
                <a:lnTo>
                  <a:pt x="117910" y="340313"/>
                </a:lnTo>
                <a:lnTo>
                  <a:pt x="111533" y="292187"/>
                </a:lnTo>
                <a:lnTo>
                  <a:pt x="107923" y="265898"/>
                </a:lnTo>
                <a:lnTo>
                  <a:pt x="96253" y="267643"/>
                </a:lnTo>
                <a:lnTo>
                  <a:pt x="94087" y="251280"/>
                </a:lnTo>
                <a:lnTo>
                  <a:pt x="93907" y="249956"/>
                </a:lnTo>
                <a:lnTo>
                  <a:pt x="91500" y="235037"/>
                </a:lnTo>
                <a:lnTo>
                  <a:pt x="82116" y="236360"/>
                </a:lnTo>
                <a:lnTo>
                  <a:pt x="81695" y="233653"/>
                </a:lnTo>
                <a:lnTo>
                  <a:pt x="75077" y="234556"/>
                </a:lnTo>
                <a:lnTo>
                  <a:pt x="74476" y="231548"/>
                </a:lnTo>
                <a:lnTo>
                  <a:pt x="73874" y="231488"/>
                </a:lnTo>
                <a:lnTo>
                  <a:pt x="73272" y="227878"/>
                </a:lnTo>
                <a:lnTo>
                  <a:pt x="71468" y="228059"/>
                </a:lnTo>
                <a:lnTo>
                  <a:pt x="70866" y="223968"/>
                </a:lnTo>
                <a:lnTo>
                  <a:pt x="72069" y="223787"/>
                </a:lnTo>
                <a:lnTo>
                  <a:pt x="71889" y="221862"/>
                </a:lnTo>
                <a:lnTo>
                  <a:pt x="73272" y="221562"/>
                </a:lnTo>
                <a:lnTo>
                  <a:pt x="71468" y="209590"/>
                </a:lnTo>
                <a:lnTo>
                  <a:pt x="57932" y="211515"/>
                </a:lnTo>
                <a:lnTo>
                  <a:pt x="58113" y="212899"/>
                </a:lnTo>
                <a:lnTo>
                  <a:pt x="56729" y="213079"/>
                </a:lnTo>
                <a:lnTo>
                  <a:pt x="56549" y="211635"/>
                </a:lnTo>
                <a:lnTo>
                  <a:pt x="52578" y="212237"/>
                </a:lnTo>
                <a:lnTo>
                  <a:pt x="52277" y="210914"/>
                </a:lnTo>
                <a:lnTo>
                  <a:pt x="49690" y="211274"/>
                </a:lnTo>
                <a:lnTo>
                  <a:pt x="49871" y="212658"/>
                </a:lnTo>
                <a:lnTo>
                  <a:pt x="47886" y="213019"/>
                </a:lnTo>
                <a:lnTo>
                  <a:pt x="47886" y="213621"/>
                </a:lnTo>
                <a:lnTo>
                  <a:pt x="45720" y="213260"/>
                </a:lnTo>
                <a:lnTo>
                  <a:pt x="44818" y="214463"/>
                </a:lnTo>
                <a:lnTo>
                  <a:pt x="43073" y="217892"/>
                </a:lnTo>
                <a:lnTo>
                  <a:pt x="41028" y="218193"/>
                </a:lnTo>
                <a:lnTo>
                  <a:pt x="42051" y="218915"/>
                </a:lnTo>
                <a:lnTo>
                  <a:pt x="42471" y="221201"/>
                </a:lnTo>
                <a:lnTo>
                  <a:pt x="44517" y="222584"/>
                </a:lnTo>
                <a:lnTo>
                  <a:pt x="44397" y="224750"/>
                </a:lnTo>
                <a:lnTo>
                  <a:pt x="32485" y="226555"/>
                </a:lnTo>
                <a:lnTo>
                  <a:pt x="31884" y="222404"/>
                </a:lnTo>
                <a:lnTo>
                  <a:pt x="26109" y="223246"/>
                </a:lnTo>
                <a:lnTo>
                  <a:pt x="25928" y="221983"/>
                </a:lnTo>
                <a:lnTo>
                  <a:pt x="24845" y="213982"/>
                </a:lnTo>
                <a:lnTo>
                  <a:pt x="24063" y="206763"/>
                </a:lnTo>
                <a:lnTo>
                  <a:pt x="22860" y="198822"/>
                </a:lnTo>
                <a:lnTo>
                  <a:pt x="22860" y="197919"/>
                </a:lnTo>
                <a:lnTo>
                  <a:pt x="21657" y="188776"/>
                </a:lnTo>
                <a:lnTo>
                  <a:pt x="21055" y="183963"/>
                </a:lnTo>
                <a:lnTo>
                  <a:pt x="20755" y="181136"/>
                </a:lnTo>
                <a:lnTo>
                  <a:pt x="20634" y="180414"/>
                </a:lnTo>
                <a:lnTo>
                  <a:pt x="20153" y="176383"/>
                </a:lnTo>
                <a:lnTo>
                  <a:pt x="19371" y="170848"/>
                </a:lnTo>
                <a:lnTo>
                  <a:pt x="18529" y="163930"/>
                </a:lnTo>
                <a:lnTo>
                  <a:pt x="18168" y="161103"/>
                </a:lnTo>
                <a:lnTo>
                  <a:pt x="17867" y="158697"/>
                </a:lnTo>
                <a:lnTo>
                  <a:pt x="17566" y="156531"/>
                </a:lnTo>
                <a:lnTo>
                  <a:pt x="17446" y="155568"/>
                </a:lnTo>
                <a:lnTo>
                  <a:pt x="15882" y="144499"/>
                </a:lnTo>
                <a:lnTo>
                  <a:pt x="14799" y="136919"/>
                </a:lnTo>
                <a:lnTo>
                  <a:pt x="11791" y="115263"/>
                </a:lnTo>
                <a:lnTo>
                  <a:pt x="11129" y="109547"/>
                </a:lnTo>
                <a:lnTo>
                  <a:pt x="10528" y="105637"/>
                </a:lnTo>
                <a:lnTo>
                  <a:pt x="10528" y="105517"/>
                </a:lnTo>
                <a:lnTo>
                  <a:pt x="9385" y="96674"/>
                </a:lnTo>
                <a:lnTo>
                  <a:pt x="8783" y="93124"/>
                </a:lnTo>
                <a:lnTo>
                  <a:pt x="8362" y="89756"/>
                </a:lnTo>
                <a:lnTo>
                  <a:pt x="7159" y="82236"/>
                </a:lnTo>
                <a:lnTo>
                  <a:pt x="6678" y="77423"/>
                </a:lnTo>
                <a:lnTo>
                  <a:pt x="5896" y="72490"/>
                </a:lnTo>
                <a:lnTo>
                  <a:pt x="5715" y="71347"/>
                </a:lnTo>
                <a:lnTo>
                  <a:pt x="5294" y="68399"/>
                </a:lnTo>
                <a:lnTo>
                  <a:pt x="5114" y="66715"/>
                </a:lnTo>
                <a:lnTo>
                  <a:pt x="4813" y="64670"/>
                </a:lnTo>
                <a:lnTo>
                  <a:pt x="421" y="33989"/>
                </a:lnTo>
                <a:lnTo>
                  <a:pt x="421" y="33267"/>
                </a:lnTo>
                <a:lnTo>
                  <a:pt x="120" y="31763"/>
                </a:lnTo>
                <a:lnTo>
                  <a:pt x="120" y="31342"/>
                </a:lnTo>
                <a:lnTo>
                  <a:pt x="0" y="30741"/>
                </a:lnTo>
                <a:lnTo>
                  <a:pt x="5775" y="29297"/>
                </a:lnTo>
                <a:lnTo>
                  <a:pt x="9445" y="28515"/>
                </a:lnTo>
                <a:lnTo>
                  <a:pt x="11610" y="27673"/>
                </a:lnTo>
                <a:lnTo>
                  <a:pt x="15822" y="29237"/>
                </a:lnTo>
                <a:lnTo>
                  <a:pt x="18709" y="28695"/>
                </a:lnTo>
                <a:lnTo>
                  <a:pt x="20333" y="26650"/>
                </a:lnTo>
                <a:lnTo>
                  <a:pt x="24785" y="24123"/>
                </a:lnTo>
                <a:lnTo>
                  <a:pt x="26951" y="23642"/>
                </a:lnTo>
                <a:lnTo>
                  <a:pt x="27793" y="22920"/>
                </a:lnTo>
                <a:lnTo>
                  <a:pt x="32485" y="16724"/>
                </a:lnTo>
                <a:lnTo>
                  <a:pt x="40246" y="11671"/>
                </a:lnTo>
                <a:lnTo>
                  <a:pt x="44156" y="5414"/>
                </a:lnTo>
                <a:lnTo>
                  <a:pt x="52157" y="241"/>
                </a:lnTo>
                <a:lnTo>
                  <a:pt x="53360" y="0"/>
                </a:lnTo>
                <a:lnTo>
                  <a:pt x="62685" y="1865"/>
                </a:lnTo>
                <a:lnTo>
                  <a:pt x="70144" y="6256"/>
                </a:lnTo>
                <a:lnTo>
                  <a:pt x="74295" y="8182"/>
                </a:lnTo>
                <a:lnTo>
                  <a:pt x="75498" y="9264"/>
                </a:lnTo>
                <a:lnTo>
                  <a:pt x="76701" y="9445"/>
                </a:lnTo>
                <a:lnTo>
                  <a:pt x="80612" y="6978"/>
                </a:lnTo>
                <a:lnTo>
                  <a:pt x="81634" y="5414"/>
                </a:lnTo>
                <a:lnTo>
                  <a:pt x="89335" y="58534"/>
                </a:lnTo>
                <a:lnTo>
                  <a:pt x="90538" y="66775"/>
                </a:lnTo>
                <a:lnTo>
                  <a:pt x="123324" y="61963"/>
                </a:lnTo>
                <a:lnTo>
                  <a:pt x="144680" y="59135"/>
                </a:lnTo>
                <a:lnTo>
                  <a:pt x="155508" y="57571"/>
                </a:lnTo>
                <a:lnTo>
                  <a:pt x="158035" y="74054"/>
                </a:lnTo>
                <a:lnTo>
                  <a:pt x="172533" y="71708"/>
                </a:lnTo>
                <a:lnTo>
                  <a:pt x="172774" y="73092"/>
                </a:lnTo>
                <a:lnTo>
                  <a:pt x="174157" y="72911"/>
                </a:lnTo>
                <a:lnTo>
                  <a:pt x="175842" y="83138"/>
                </a:lnTo>
                <a:lnTo>
                  <a:pt x="179150" y="81514"/>
                </a:lnTo>
                <a:lnTo>
                  <a:pt x="180293" y="81935"/>
                </a:lnTo>
                <a:lnTo>
                  <a:pt x="181737" y="80552"/>
                </a:lnTo>
                <a:lnTo>
                  <a:pt x="183301" y="81394"/>
                </a:lnTo>
                <a:lnTo>
                  <a:pt x="183783" y="84221"/>
                </a:lnTo>
                <a:lnTo>
                  <a:pt x="184865" y="84101"/>
                </a:lnTo>
                <a:lnTo>
                  <a:pt x="186489" y="82717"/>
                </a:lnTo>
                <a:lnTo>
                  <a:pt x="189197" y="99802"/>
                </a:lnTo>
                <a:lnTo>
                  <a:pt x="186489" y="100283"/>
                </a:lnTo>
                <a:lnTo>
                  <a:pt x="186791" y="101667"/>
                </a:lnTo>
                <a:lnTo>
                  <a:pt x="184144" y="102088"/>
                </a:lnTo>
                <a:lnTo>
                  <a:pt x="184324" y="103532"/>
                </a:lnTo>
                <a:lnTo>
                  <a:pt x="181677" y="103953"/>
                </a:lnTo>
                <a:lnTo>
                  <a:pt x="181978" y="106780"/>
                </a:lnTo>
                <a:lnTo>
                  <a:pt x="180053" y="107081"/>
                </a:lnTo>
                <a:lnTo>
                  <a:pt x="180233" y="108465"/>
                </a:lnTo>
                <a:lnTo>
                  <a:pt x="182158" y="108164"/>
                </a:lnTo>
                <a:lnTo>
                  <a:pt x="183362" y="116345"/>
                </a:lnTo>
                <a:lnTo>
                  <a:pt x="181978" y="116586"/>
                </a:lnTo>
                <a:lnTo>
                  <a:pt x="182579" y="120797"/>
                </a:lnTo>
                <a:lnTo>
                  <a:pt x="178609" y="121399"/>
                </a:lnTo>
                <a:lnTo>
                  <a:pt x="180233" y="132889"/>
                </a:lnTo>
                <a:lnTo>
                  <a:pt x="182098" y="145763"/>
                </a:lnTo>
                <a:lnTo>
                  <a:pt x="196897" y="143537"/>
                </a:lnTo>
                <a:lnTo>
                  <a:pt x="197198" y="146244"/>
                </a:lnTo>
                <a:lnTo>
                  <a:pt x="202191" y="145462"/>
                </a:lnTo>
                <a:lnTo>
                  <a:pt x="202672" y="148229"/>
                </a:lnTo>
                <a:lnTo>
                  <a:pt x="201770" y="148410"/>
                </a:lnTo>
                <a:lnTo>
                  <a:pt x="207184" y="183662"/>
                </a:lnTo>
                <a:lnTo>
                  <a:pt x="210312" y="202913"/>
                </a:lnTo>
                <a:lnTo>
                  <a:pt x="215847" y="238346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" name="Freeform: Shape 172" title="IN-5">
            <a:extLst>
              <a:ext uri="{FF2B5EF4-FFF2-40B4-BE49-F238E27FC236}">
                <a16:creationId xmlns:a16="http://schemas.microsoft.com/office/drawing/2014/main" id="{49148BA7-B0C5-E421-0AD7-FD154130B705}"/>
              </a:ext>
            </a:extLst>
          </p:cNvPr>
          <p:cNvSpPr/>
          <p:nvPr/>
        </p:nvSpPr>
        <p:spPr>
          <a:xfrm>
            <a:off x="5953083" y="3473239"/>
            <a:ext cx="142651" cy="119510"/>
          </a:xfrm>
          <a:custGeom>
            <a:avLst/>
            <a:gdLst>
              <a:gd name="connsiteX0" fmla="*/ 3910 w 178548"/>
              <a:gd name="connsiteY0" fmla="*/ 37298 h 154906"/>
              <a:gd name="connsiteX1" fmla="*/ 26831 w 178548"/>
              <a:gd name="connsiteY1" fmla="*/ 33628 h 154906"/>
              <a:gd name="connsiteX2" fmla="*/ 71889 w 178548"/>
              <a:gd name="connsiteY2" fmla="*/ 25928 h 154906"/>
              <a:gd name="connsiteX3" fmla="*/ 69182 w 178548"/>
              <a:gd name="connsiteY3" fmla="*/ 9686 h 154906"/>
              <a:gd name="connsiteX4" fmla="*/ 101065 w 178548"/>
              <a:gd name="connsiteY4" fmla="*/ 4392 h 154906"/>
              <a:gd name="connsiteX5" fmla="*/ 127655 w 178548"/>
              <a:gd name="connsiteY5" fmla="*/ 0 h 154906"/>
              <a:gd name="connsiteX6" fmla="*/ 132047 w 178548"/>
              <a:gd name="connsiteY6" fmla="*/ 24424 h 154906"/>
              <a:gd name="connsiteX7" fmla="*/ 132648 w 178548"/>
              <a:gd name="connsiteY7" fmla="*/ 28395 h 154906"/>
              <a:gd name="connsiteX8" fmla="*/ 136619 w 178548"/>
              <a:gd name="connsiteY8" fmla="*/ 51676 h 154906"/>
              <a:gd name="connsiteX9" fmla="*/ 152560 w 178548"/>
              <a:gd name="connsiteY9" fmla="*/ 49209 h 154906"/>
              <a:gd name="connsiteX10" fmla="*/ 168382 w 178548"/>
              <a:gd name="connsiteY10" fmla="*/ 46382 h 154906"/>
              <a:gd name="connsiteX11" fmla="*/ 172232 w 178548"/>
              <a:gd name="connsiteY11" fmla="*/ 68640 h 154906"/>
              <a:gd name="connsiteX12" fmla="*/ 175060 w 178548"/>
              <a:gd name="connsiteY12" fmla="*/ 84161 h 154906"/>
              <a:gd name="connsiteX13" fmla="*/ 178549 w 178548"/>
              <a:gd name="connsiteY13" fmla="*/ 103231 h 154906"/>
              <a:gd name="connsiteX14" fmla="*/ 155689 w 178548"/>
              <a:gd name="connsiteY14" fmla="*/ 107081 h 154906"/>
              <a:gd name="connsiteX15" fmla="*/ 127114 w 178548"/>
              <a:gd name="connsiteY15" fmla="*/ 111473 h 154906"/>
              <a:gd name="connsiteX16" fmla="*/ 131144 w 178548"/>
              <a:gd name="connsiteY16" fmla="*/ 136318 h 154906"/>
              <a:gd name="connsiteX17" fmla="*/ 124226 w 178548"/>
              <a:gd name="connsiteY17" fmla="*/ 137521 h 154906"/>
              <a:gd name="connsiteX18" fmla="*/ 100283 w 178548"/>
              <a:gd name="connsiteY18" fmla="*/ 141431 h 154906"/>
              <a:gd name="connsiteX19" fmla="*/ 90478 w 178548"/>
              <a:gd name="connsiteY19" fmla="*/ 143236 h 154906"/>
              <a:gd name="connsiteX20" fmla="*/ 90898 w 178548"/>
              <a:gd name="connsiteY20" fmla="*/ 145943 h 154906"/>
              <a:gd name="connsiteX21" fmla="*/ 85063 w 178548"/>
              <a:gd name="connsiteY21" fmla="*/ 146966 h 154906"/>
              <a:gd name="connsiteX22" fmla="*/ 80311 w 178548"/>
              <a:gd name="connsiteY22" fmla="*/ 147988 h 154906"/>
              <a:gd name="connsiteX23" fmla="*/ 52458 w 178548"/>
              <a:gd name="connsiteY23" fmla="*/ 152440 h 154906"/>
              <a:gd name="connsiteX24" fmla="*/ 50593 w 178548"/>
              <a:gd name="connsiteY24" fmla="*/ 152621 h 154906"/>
              <a:gd name="connsiteX25" fmla="*/ 37178 w 178548"/>
              <a:gd name="connsiteY25" fmla="*/ 154907 h 154906"/>
              <a:gd name="connsiteX26" fmla="*/ 31643 w 178548"/>
              <a:gd name="connsiteY26" fmla="*/ 119413 h 154906"/>
              <a:gd name="connsiteX27" fmla="*/ 28515 w 178548"/>
              <a:gd name="connsiteY27" fmla="*/ 100223 h 154906"/>
              <a:gd name="connsiteX28" fmla="*/ 23101 w 178548"/>
              <a:gd name="connsiteY28" fmla="*/ 64910 h 154906"/>
              <a:gd name="connsiteX29" fmla="*/ 24003 w 178548"/>
              <a:gd name="connsiteY29" fmla="*/ 64790 h 154906"/>
              <a:gd name="connsiteX30" fmla="*/ 23522 w 178548"/>
              <a:gd name="connsiteY30" fmla="*/ 62023 h 154906"/>
              <a:gd name="connsiteX31" fmla="*/ 18529 w 178548"/>
              <a:gd name="connsiteY31" fmla="*/ 62865 h 154906"/>
              <a:gd name="connsiteX32" fmla="*/ 18228 w 178548"/>
              <a:gd name="connsiteY32" fmla="*/ 60098 h 154906"/>
              <a:gd name="connsiteX33" fmla="*/ 3429 w 178548"/>
              <a:gd name="connsiteY33" fmla="*/ 62324 h 154906"/>
              <a:gd name="connsiteX34" fmla="*/ 1564 w 178548"/>
              <a:gd name="connsiteY34" fmla="*/ 49450 h 154906"/>
              <a:gd name="connsiteX35" fmla="*/ 0 w 178548"/>
              <a:gd name="connsiteY35" fmla="*/ 37900 h 154906"/>
              <a:gd name="connsiteX36" fmla="*/ 3910 w 178548"/>
              <a:gd name="connsiteY36" fmla="*/ 37298 h 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78548" h="154906">
                <a:moveTo>
                  <a:pt x="3910" y="37298"/>
                </a:moveTo>
                <a:lnTo>
                  <a:pt x="26831" y="33628"/>
                </a:lnTo>
                <a:lnTo>
                  <a:pt x="71889" y="25928"/>
                </a:lnTo>
                <a:lnTo>
                  <a:pt x="69182" y="9686"/>
                </a:lnTo>
                <a:lnTo>
                  <a:pt x="101065" y="4392"/>
                </a:lnTo>
                <a:lnTo>
                  <a:pt x="127655" y="0"/>
                </a:lnTo>
                <a:lnTo>
                  <a:pt x="132047" y="24424"/>
                </a:lnTo>
                <a:lnTo>
                  <a:pt x="132648" y="28395"/>
                </a:lnTo>
                <a:lnTo>
                  <a:pt x="136619" y="51676"/>
                </a:lnTo>
                <a:lnTo>
                  <a:pt x="152560" y="49209"/>
                </a:lnTo>
                <a:lnTo>
                  <a:pt x="168382" y="46382"/>
                </a:lnTo>
                <a:lnTo>
                  <a:pt x="172232" y="68640"/>
                </a:lnTo>
                <a:lnTo>
                  <a:pt x="175060" y="84161"/>
                </a:lnTo>
                <a:lnTo>
                  <a:pt x="178549" y="103231"/>
                </a:lnTo>
                <a:lnTo>
                  <a:pt x="155689" y="107081"/>
                </a:lnTo>
                <a:lnTo>
                  <a:pt x="127114" y="111473"/>
                </a:lnTo>
                <a:lnTo>
                  <a:pt x="131144" y="136318"/>
                </a:lnTo>
                <a:lnTo>
                  <a:pt x="124226" y="137521"/>
                </a:lnTo>
                <a:lnTo>
                  <a:pt x="100283" y="141431"/>
                </a:lnTo>
                <a:lnTo>
                  <a:pt x="90478" y="143236"/>
                </a:lnTo>
                <a:lnTo>
                  <a:pt x="90898" y="145943"/>
                </a:lnTo>
                <a:lnTo>
                  <a:pt x="85063" y="146966"/>
                </a:lnTo>
                <a:lnTo>
                  <a:pt x="80311" y="147988"/>
                </a:lnTo>
                <a:lnTo>
                  <a:pt x="52458" y="152440"/>
                </a:lnTo>
                <a:lnTo>
                  <a:pt x="50593" y="152621"/>
                </a:lnTo>
                <a:lnTo>
                  <a:pt x="37178" y="154907"/>
                </a:lnTo>
                <a:lnTo>
                  <a:pt x="31643" y="119413"/>
                </a:lnTo>
                <a:lnTo>
                  <a:pt x="28515" y="100223"/>
                </a:lnTo>
                <a:lnTo>
                  <a:pt x="23101" y="64910"/>
                </a:lnTo>
                <a:lnTo>
                  <a:pt x="24003" y="64790"/>
                </a:lnTo>
                <a:lnTo>
                  <a:pt x="23522" y="62023"/>
                </a:lnTo>
                <a:lnTo>
                  <a:pt x="18529" y="62865"/>
                </a:lnTo>
                <a:lnTo>
                  <a:pt x="18228" y="60098"/>
                </a:lnTo>
                <a:lnTo>
                  <a:pt x="3429" y="62324"/>
                </a:lnTo>
                <a:lnTo>
                  <a:pt x="1564" y="49450"/>
                </a:lnTo>
                <a:lnTo>
                  <a:pt x="0" y="37900"/>
                </a:lnTo>
                <a:lnTo>
                  <a:pt x="3910" y="3729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" name="Freeform: Shape 173" title="IN-6">
            <a:extLst>
              <a:ext uri="{FF2B5EF4-FFF2-40B4-BE49-F238E27FC236}">
                <a16:creationId xmlns:a16="http://schemas.microsoft.com/office/drawing/2014/main" id="{88537211-5867-49B9-7623-EE78C82533F2}"/>
              </a:ext>
            </a:extLst>
          </p:cNvPr>
          <p:cNvSpPr/>
          <p:nvPr/>
        </p:nvSpPr>
        <p:spPr>
          <a:xfrm>
            <a:off x="5977691" y="3530418"/>
            <a:ext cx="177209" cy="172234"/>
          </a:xfrm>
          <a:custGeom>
            <a:avLst/>
            <a:gdLst>
              <a:gd name="connsiteX0" fmla="*/ 49510 w 221802"/>
              <a:gd name="connsiteY0" fmla="*/ 73874 h 223246"/>
              <a:gd name="connsiteX1" fmla="*/ 54323 w 221802"/>
              <a:gd name="connsiteY1" fmla="*/ 72851 h 223246"/>
              <a:gd name="connsiteX2" fmla="*/ 60098 w 221802"/>
              <a:gd name="connsiteY2" fmla="*/ 71829 h 223246"/>
              <a:gd name="connsiteX3" fmla="*/ 59677 w 221802"/>
              <a:gd name="connsiteY3" fmla="*/ 69121 h 223246"/>
              <a:gd name="connsiteX4" fmla="*/ 69482 w 221802"/>
              <a:gd name="connsiteY4" fmla="*/ 67317 h 223246"/>
              <a:gd name="connsiteX5" fmla="*/ 93425 w 221802"/>
              <a:gd name="connsiteY5" fmla="*/ 63346 h 223246"/>
              <a:gd name="connsiteX6" fmla="*/ 100283 w 221802"/>
              <a:gd name="connsiteY6" fmla="*/ 62203 h 223246"/>
              <a:gd name="connsiteX7" fmla="*/ 96313 w 221802"/>
              <a:gd name="connsiteY7" fmla="*/ 37358 h 223246"/>
              <a:gd name="connsiteX8" fmla="*/ 124828 w 221802"/>
              <a:gd name="connsiteY8" fmla="*/ 32967 h 223246"/>
              <a:gd name="connsiteX9" fmla="*/ 147688 w 221802"/>
              <a:gd name="connsiteY9" fmla="*/ 29116 h 223246"/>
              <a:gd name="connsiteX10" fmla="*/ 144259 w 221802"/>
              <a:gd name="connsiteY10" fmla="*/ 10046 h 223246"/>
              <a:gd name="connsiteX11" fmla="*/ 159238 w 221802"/>
              <a:gd name="connsiteY11" fmla="*/ 7580 h 223246"/>
              <a:gd name="connsiteX12" fmla="*/ 160080 w 221802"/>
              <a:gd name="connsiteY12" fmla="*/ 8783 h 223246"/>
              <a:gd name="connsiteX13" fmla="*/ 172834 w 221802"/>
              <a:gd name="connsiteY13" fmla="*/ 6617 h 223246"/>
              <a:gd name="connsiteX14" fmla="*/ 172533 w 221802"/>
              <a:gd name="connsiteY14" fmla="*/ 5354 h 223246"/>
              <a:gd name="connsiteX15" fmla="*/ 175360 w 221802"/>
              <a:gd name="connsiteY15" fmla="*/ 5294 h 223246"/>
              <a:gd name="connsiteX16" fmla="*/ 175541 w 221802"/>
              <a:gd name="connsiteY16" fmla="*/ 7460 h 223246"/>
              <a:gd name="connsiteX17" fmla="*/ 177105 w 221802"/>
              <a:gd name="connsiteY17" fmla="*/ 7279 h 223246"/>
              <a:gd name="connsiteX18" fmla="*/ 177105 w 221802"/>
              <a:gd name="connsiteY18" fmla="*/ 10046 h 223246"/>
              <a:gd name="connsiteX19" fmla="*/ 182519 w 221802"/>
              <a:gd name="connsiteY19" fmla="*/ 9084 h 223246"/>
              <a:gd name="connsiteX20" fmla="*/ 182158 w 221802"/>
              <a:gd name="connsiteY20" fmla="*/ 7520 h 223246"/>
              <a:gd name="connsiteX21" fmla="*/ 180895 w 221802"/>
              <a:gd name="connsiteY21" fmla="*/ 6918 h 223246"/>
              <a:gd name="connsiteX22" fmla="*/ 180594 w 221802"/>
              <a:gd name="connsiteY22" fmla="*/ 5896 h 223246"/>
              <a:gd name="connsiteX23" fmla="*/ 181857 w 221802"/>
              <a:gd name="connsiteY23" fmla="*/ 5053 h 223246"/>
              <a:gd name="connsiteX24" fmla="*/ 188234 w 221802"/>
              <a:gd name="connsiteY24" fmla="*/ 4031 h 223246"/>
              <a:gd name="connsiteX25" fmla="*/ 189137 w 221802"/>
              <a:gd name="connsiteY25" fmla="*/ 3188 h 223246"/>
              <a:gd name="connsiteX26" fmla="*/ 191663 w 221802"/>
              <a:gd name="connsiteY26" fmla="*/ 2106 h 223246"/>
              <a:gd name="connsiteX27" fmla="*/ 196836 w 221802"/>
              <a:gd name="connsiteY27" fmla="*/ 1263 h 223246"/>
              <a:gd name="connsiteX28" fmla="*/ 197439 w 221802"/>
              <a:gd name="connsiteY28" fmla="*/ 662 h 223246"/>
              <a:gd name="connsiteX29" fmla="*/ 202251 w 221802"/>
              <a:gd name="connsiteY29" fmla="*/ 0 h 223246"/>
              <a:gd name="connsiteX30" fmla="*/ 202371 w 221802"/>
              <a:gd name="connsiteY30" fmla="*/ 1263 h 223246"/>
              <a:gd name="connsiteX31" fmla="*/ 202552 w 221802"/>
              <a:gd name="connsiteY31" fmla="*/ 2166 h 223246"/>
              <a:gd name="connsiteX32" fmla="*/ 202973 w 221802"/>
              <a:gd name="connsiteY32" fmla="*/ 5474 h 223246"/>
              <a:gd name="connsiteX33" fmla="*/ 203695 w 221802"/>
              <a:gd name="connsiteY33" fmla="*/ 9926 h 223246"/>
              <a:gd name="connsiteX34" fmla="*/ 204296 w 221802"/>
              <a:gd name="connsiteY34" fmla="*/ 13776 h 223246"/>
              <a:gd name="connsiteX35" fmla="*/ 204597 w 221802"/>
              <a:gd name="connsiteY35" fmla="*/ 16543 h 223246"/>
              <a:gd name="connsiteX36" fmla="*/ 205920 w 221802"/>
              <a:gd name="connsiteY36" fmla="*/ 24845 h 223246"/>
              <a:gd name="connsiteX37" fmla="*/ 207124 w 221802"/>
              <a:gd name="connsiteY37" fmla="*/ 33087 h 223246"/>
              <a:gd name="connsiteX38" fmla="*/ 207605 w 221802"/>
              <a:gd name="connsiteY38" fmla="*/ 36335 h 223246"/>
              <a:gd name="connsiteX39" fmla="*/ 207665 w 221802"/>
              <a:gd name="connsiteY39" fmla="*/ 36636 h 223246"/>
              <a:gd name="connsiteX40" fmla="*/ 208267 w 221802"/>
              <a:gd name="connsiteY40" fmla="*/ 40847 h 223246"/>
              <a:gd name="connsiteX41" fmla="*/ 209290 w 221802"/>
              <a:gd name="connsiteY41" fmla="*/ 46983 h 223246"/>
              <a:gd name="connsiteX42" fmla="*/ 209891 w 221802"/>
              <a:gd name="connsiteY42" fmla="*/ 50412 h 223246"/>
              <a:gd name="connsiteX43" fmla="*/ 210011 w 221802"/>
              <a:gd name="connsiteY43" fmla="*/ 51194 h 223246"/>
              <a:gd name="connsiteX44" fmla="*/ 211034 w 221802"/>
              <a:gd name="connsiteY44" fmla="*/ 58052 h 223246"/>
              <a:gd name="connsiteX45" fmla="*/ 211335 w 221802"/>
              <a:gd name="connsiteY45" fmla="*/ 59436 h 223246"/>
              <a:gd name="connsiteX46" fmla="*/ 211636 w 221802"/>
              <a:gd name="connsiteY46" fmla="*/ 62324 h 223246"/>
              <a:gd name="connsiteX47" fmla="*/ 211936 w 221802"/>
              <a:gd name="connsiteY47" fmla="*/ 63767 h 223246"/>
              <a:gd name="connsiteX48" fmla="*/ 212177 w 221802"/>
              <a:gd name="connsiteY48" fmla="*/ 65452 h 223246"/>
              <a:gd name="connsiteX49" fmla="*/ 212177 w 221802"/>
              <a:gd name="connsiteY49" fmla="*/ 66053 h 223246"/>
              <a:gd name="connsiteX50" fmla="*/ 212358 w 221802"/>
              <a:gd name="connsiteY50" fmla="*/ 66775 h 223246"/>
              <a:gd name="connsiteX51" fmla="*/ 213019 w 221802"/>
              <a:gd name="connsiteY51" fmla="*/ 70926 h 223246"/>
              <a:gd name="connsiteX52" fmla="*/ 213200 w 221802"/>
              <a:gd name="connsiteY52" fmla="*/ 71889 h 223246"/>
              <a:gd name="connsiteX53" fmla="*/ 214884 w 221802"/>
              <a:gd name="connsiteY53" fmla="*/ 82416 h 223246"/>
              <a:gd name="connsiteX54" fmla="*/ 215606 w 221802"/>
              <a:gd name="connsiteY54" fmla="*/ 86266 h 223246"/>
              <a:gd name="connsiteX55" fmla="*/ 216268 w 221802"/>
              <a:gd name="connsiteY55" fmla="*/ 90478 h 223246"/>
              <a:gd name="connsiteX56" fmla="*/ 216870 w 221802"/>
              <a:gd name="connsiteY56" fmla="*/ 94328 h 223246"/>
              <a:gd name="connsiteX57" fmla="*/ 217712 w 221802"/>
              <a:gd name="connsiteY57" fmla="*/ 99080 h 223246"/>
              <a:gd name="connsiteX58" fmla="*/ 220118 w 221802"/>
              <a:gd name="connsiteY58" fmla="*/ 113879 h 223246"/>
              <a:gd name="connsiteX59" fmla="*/ 220298 w 221802"/>
              <a:gd name="connsiteY59" fmla="*/ 114661 h 223246"/>
              <a:gd name="connsiteX60" fmla="*/ 220298 w 221802"/>
              <a:gd name="connsiteY60" fmla="*/ 114841 h 223246"/>
              <a:gd name="connsiteX61" fmla="*/ 220358 w 221802"/>
              <a:gd name="connsiteY61" fmla="*/ 115443 h 223246"/>
              <a:gd name="connsiteX62" fmla="*/ 220358 w 221802"/>
              <a:gd name="connsiteY62" fmla="*/ 115623 h 223246"/>
              <a:gd name="connsiteX63" fmla="*/ 220659 w 221802"/>
              <a:gd name="connsiteY63" fmla="*/ 116827 h 223246"/>
              <a:gd name="connsiteX64" fmla="*/ 220960 w 221802"/>
              <a:gd name="connsiteY64" fmla="*/ 119173 h 223246"/>
              <a:gd name="connsiteX65" fmla="*/ 221802 w 221802"/>
              <a:gd name="connsiteY65" fmla="*/ 123986 h 223246"/>
              <a:gd name="connsiteX66" fmla="*/ 221802 w 221802"/>
              <a:gd name="connsiteY66" fmla="*/ 124166 h 223246"/>
              <a:gd name="connsiteX67" fmla="*/ 216809 w 221802"/>
              <a:gd name="connsiteY67" fmla="*/ 124767 h 223246"/>
              <a:gd name="connsiteX68" fmla="*/ 205500 w 221802"/>
              <a:gd name="connsiteY68" fmla="*/ 126572 h 223246"/>
              <a:gd name="connsiteX69" fmla="*/ 192145 w 221802"/>
              <a:gd name="connsiteY69" fmla="*/ 128738 h 223246"/>
              <a:gd name="connsiteX70" fmla="*/ 192145 w 221802"/>
              <a:gd name="connsiteY70" fmla="*/ 128437 h 223246"/>
              <a:gd name="connsiteX71" fmla="*/ 177466 w 221802"/>
              <a:gd name="connsiteY71" fmla="*/ 130663 h 223246"/>
              <a:gd name="connsiteX72" fmla="*/ 159418 w 221802"/>
              <a:gd name="connsiteY72" fmla="*/ 133912 h 223246"/>
              <a:gd name="connsiteX73" fmla="*/ 152741 w 221802"/>
              <a:gd name="connsiteY73" fmla="*/ 135115 h 223246"/>
              <a:gd name="connsiteX74" fmla="*/ 155147 w 221802"/>
              <a:gd name="connsiteY74" fmla="*/ 148590 h 223246"/>
              <a:gd name="connsiteX75" fmla="*/ 141131 w 221802"/>
              <a:gd name="connsiteY75" fmla="*/ 150996 h 223246"/>
              <a:gd name="connsiteX76" fmla="*/ 131806 w 221802"/>
              <a:gd name="connsiteY76" fmla="*/ 152440 h 223246"/>
              <a:gd name="connsiteX77" fmla="*/ 115684 w 221802"/>
              <a:gd name="connsiteY77" fmla="*/ 155147 h 223246"/>
              <a:gd name="connsiteX78" fmla="*/ 115684 w 221802"/>
              <a:gd name="connsiteY78" fmla="*/ 155027 h 223246"/>
              <a:gd name="connsiteX79" fmla="*/ 107683 w 221802"/>
              <a:gd name="connsiteY79" fmla="*/ 156471 h 223246"/>
              <a:gd name="connsiteX80" fmla="*/ 108284 w 221802"/>
              <a:gd name="connsiteY80" fmla="*/ 161524 h 223246"/>
              <a:gd name="connsiteX81" fmla="*/ 110450 w 221802"/>
              <a:gd name="connsiteY81" fmla="*/ 175721 h 223246"/>
              <a:gd name="connsiteX82" fmla="*/ 102870 w 221802"/>
              <a:gd name="connsiteY82" fmla="*/ 177045 h 223246"/>
              <a:gd name="connsiteX83" fmla="*/ 104855 w 221802"/>
              <a:gd name="connsiteY83" fmla="*/ 192325 h 223246"/>
              <a:gd name="connsiteX84" fmla="*/ 107382 w 221802"/>
              <a:gd name="connsiteY84" fmla="*/ 208146 h 223246"/>
              <a:gd name="connsiteX85" fmla="*/ 109006 w 221802"/>
              <a:gd name="connsiteY85" fmla="*/ 218373 h 223246"/>
              <a:gd name="connsiteX86" fmla="*/ 100885 w 221802"/>
              <a:gd name="connsiteY86" fmla="*/ 219817 h 223246"/>
              <a:gd name="connsiteX87" fmla="*/ 92824 w 221802"/>
              <a:gd name="connsiteY87" fmla="*/ 221381 h 223246"/>
              <a:gd name="connsiteX88" fmla="*/ 91621 w 221802"/>
              <a:gd name="connsiteY88" fmla="*/ 221020 h 223246"/>
              <a:gd name="connsiteX89" fmla="*/ 88071 w 221802"/>
              <a:gd name="connsiteY89" fmla="*/ 221441 h 223246"/>
              <a:gd name="connsiteX90" fmla="*/ 87831 w 221802"/>
              <a:gd name="connsiteY90" fmla="*/ 219336 h 223246"/>
              <a:gd name="connsiteX91" fmla="*/ 80431 w 221802"/>
              <a:gd name="connsiteY91" fmla="*/ 220659 h 223246"/>
              <a:gd name="connsiteX92" fmla="*/ 80010 w 221802"/>
              <a:gd name="connsiteY92" fmla="*/ 217892 h 223246"/>
              <a:gd name="connsiteX93" fmla="*/ 70625 w 221802"/>
              <a:gd name="connsiteY93" fmla="*/ 219637 h 223246"/>
              <a:gd name="connsiteX94" fmla="*/ 65211 w 221802"/>
              <a:gd name="connsiteY94" fmla="*/ 220599 h 223246"/>
              <a:gd name="connsiteX95" fmla="*/ 62625 w 221802"/>
              <a:gd name="connsiteY95" fmla="*/ 221321 h 223246"/>
              <a:gd name="connsiteX96" fmla="*/ 51796 w 221802"/>
              <a:gd name="connsiteY96" fmla="*/ 223246 h 223246"/>
              <a:gd name="connsiteX97" fmla="*/ 48487 w 221802"/>
              <a:gd name="connsiteY97" fmla="*/ 203935 h 223246"/>
              <a:gd name="connsiteX98" fmla="*/ 48367 w 221802"/>
              <a:gd name="connsiteY98" fmla="*/ 203935 h 223246"/>
              <a:gd name="connsiteX99" fmla="*/ 46141 w 221802"/>
              <a:gd name="connsiteY99" fmla="*/ 190219 h 223246"/>
              <a:gd name="connsiteX100" fmla="*/ 45419 w 221802"/>
              <a:gd name="connsiteY100" fmla="*/ 187211 h 223246"/>
              <a:gd name="connsiteX101" fmla="*/ 30981 w 221802"/>
              <a:gd name="connsiteY101" fmla="*/ 189858 h 223246"/>
              <a:gd name="connsiteX102" fmla="*/ 21777 w 221802"/>
              <a:gd name="connsiteY102" fmla="*/ 191422 h 223246"/>
              <a:gd name="connsiteX103" fmla="*/ 19491 w 221802"/>
              <a:gd name="connsiteY103" fmla="*/ 176263 h 223246"/>
              <a:gd name="connsiteX104" fmla="*/ 16604 w 221802"/>
              <a:gd name="connsiteY104" fmla="*/ 158396 h 223246"/>
              <a:gd name="connsiteX105" fmla="*/ 16784 w 221802"/>
              <a:gd name="connsiteY105" fmla="*/ 158275 h 223246"/>
              <a:gd name="connsiteX106" fmla="*/ 14679 w 221802"/>
              <a:gd name="connsiteY106" fmla="*/ 144259 h 223246"/>
              <a:gd name="connsiteX107" fmla="*/ 13475 w 221802"/>
              <a:gd name="connsiteY107" fmla="*/ 136198 h 223246"/>
              <a:gd name="connsiteX108" fmla="*/ 2647 w 221802"/>
              <a:gd name="connsiteY108" fmla="*/ 138122 h 223246"/>
              <a:gd name="connsiteX109" fmla="*/ 0 w 221802"/>
              <a:gd name="connsiteY109" fmla="*/ 121639 h 223246"/>
              <a:gd name="connsiteX110" fmla="*/ 10949 w 221802"/>
              <a:gd name="connsiteY110" fmla="*/ 119654 h 223246"/>
              <a:gd name="connsiteX111" fmla="*/ 13235 w 221802"/>
              <a:gd name="connsiteY111" fmla="*/ 119534 h 223246"/>
              <a:gd name="connsiteX112" fmla="*/ 20033 w 221802"/>
              <a:gd name="connsiteY112" fmla="*/ 118090 h 223246"/>
              <a:gd name="connsiteX113" fmla="*/ 30681 w 221802"/>
              <a:gd name="connsiteY113" fmla="*/ 116165 h 223246"/>
              <a:gd name="connsiteX114" fmla="*/ 30921 w 221802"/>
              <a:gd name="connsiteY114" fmla="*/ 117549 h 223246"/>
              <a:gd name="connsiteX115" fmla="*/ 32666 w 221802"/>
              <a:gd name="connsiteY115" fmla="*/ 117308 h 223246"/>
              <a:gd name="connsiteX116" fmla="*/ 33689 w 221802"/>
              <a:gd name="connsiteY116" fmla="*/ 115744 h 223246"/>
              <a:gd name="connsiteX117" fmla="*/ 45299 w 221802"/>
              <a:gd name="connsiteY117" fmla="*/ 113458 h 223246"/>
              <a:gd name="connsiteX118" fmla="*/ 53360 w 221802"/>
              <a:gd name="connsiteY118" fmla="*/ 112074 h 223246"/>
              <a:gd name="connsiteX119" fmla="*/ 48848 w 221802"/>
              <a:gd name="connsiteY119" fmla="*/ 85063 h 223246"/>
              <a:gd name="connsiteX120" fmla="*/ 51134 w 221802"/>
              <a:gd name="connsiteY120" fmla="*/ 84702 h 223246"/>
              <a:gd name="connsiteX121" fmla="*/ 49450 w 221802"/>
              <a:gd name="connsiteY121" fmla="*/ 73874 h 223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221802" h="223246">
                <a:moveTo>
                  <a:pt x="49510" y="73874"/>
                </a:moveTo>
                <a:lnTo>
                  <a:pt x="54323" y="72851"/>
                </a:lnTo>
                <a:lnTo>
                  <a:pt x="60098" y="71829"/>
                </a:lnTo>
                <a:lnTo>
                  <a:pt x="59677" y="69121"/>
                </a:lnTo>
                <a:lnTo>
                  <a:pt x="69482" y="67317"/>
                </a:lnTo>
                <a:lnTo>
                  <a:pt x="93425" y="63346"/>
                </a:lnTo>
                <a:lnTo>
                  <a:pt x="100283" y="62203"/>
                </a:lnTo>
                <a:lnTo>
                  <a:pt x="96313" y="37358"/>
                </a:lnTo>
                <a:lnTo>
                  <a:pt x="124828" y="32967"/>
                </a:lnTo>
                <a:lnTo>
                  <a:pt x="147688" y="29116"/>
                </a:lnTo>
                <a:lnTo>
                  <a:pt x="144259" y="10046"/>
                </a:lnTo>
                <a:lnTo>
                  <a:pt x="159238" y="7580"/>
                </a:lnTo>
                <a:lnTo>
                  <a:pt x="160080" y="8783"/>
                </a:lnTo>
                <a:lnTo>
                  <a:pt x="172834" y="6617"/>
                </a:lnTo>
                <a:lnTo>
                  <a:pt x="172533" y="5354"/>
                </a:lnTo>
                <a:lnTo>
                  <a:pt x="175360" y="5294"/>
                </a:lnTo>
                <a:lnTo>
                  <a:pt x="175541" y="7460"/>
                </a:lnTo>
                <a:lnTo>
                  <a:pt x="177105" y="7279"/>
                </a:lnTo>
                <a:lnTo>
                  <a:pt x="177105" y="10046"/>
                </a:lnTo>
                <a:lnTo>
                  <a:pt x="182519" y="9084"/>
                </a:lnTo>
                <a:lnTo>
                  <a:pt x="182158" y="7520"/>
                </a:lnTo>
                <a:lnTo>
                  <a:pt x="180895" y="6918"/>
                </a:lnTo>
                <a:lnTo>
                  <a:pt x="180594" y="5896"/>
                </a:lnTo>
                <a:lnTo>
                  <a:pt x="181857" y="5053"/>
                </a:lnTo>
                <a:lnTo>
                  <a:pt x="188234" y="4031"/>
                </a:lnTo>
                <a:lnTo>
                  <a:pt x="189137" y="3188"/>
                </a:lnTo>
                <a:lnTo>
                  <a:pt x="191663" y="2106"/>
                </a:lnTo>
                <a:lnTo>
                  <a:pt x="196836" y="1263"/>
                </a:lnTo>
                <a:lnTo>
                  <a:pt x="197439" y="662"/>
                </a:lnTo>
                <a:lnTo>
                  <a:pt x="202251" y="0"/>
                </a:lnTo>
                <a:lnTo>
                  <a:pt x="202371" y="1263"/>
                </a:lnTo>
                <a:lnTo>
                  <a:pt x="202552" y="2166"/>
                </a:lnTo>
                <a:lnTo>
                  <a:pt x="202973" y="5474"/>
                </a:lnTo>
                <a:lnTo>
                  <a:pt x="203695" y="9926"/>
                </a:lnTo>
                <a:lnTo>
                  <a:pt x="204296" y="13776"/>
                </a:lnTo>
                <a:lnTo>
                  <a:pt x="204597" y="16543"/>
                </a:lnTo>
                <a:lnTo>
                  <a:pt x="205920" y="24845"/>
                </a:lnTo>
                <a:lnTo>
                  <a:pt x="207124" y="33087"/>
                </a:lnTo>
                <a:lnTo>
                  <a:pt x="207605" y="36335"/>
                </a:lnTo>
                <a:lnTo>
                  <a:pt x="207665" y="36636"/>
                </a:lnTo>
                <a:lnTo>
                  <a:pt x="208267" y="40847"/>
                </a:lnTo>
                <a:lnTo>
                  <a:pt x="209290" y="46983"/>
                </a:lnTo>
                <a:lnTo>
                  <a:pt x="209891" y="50412"/>
                </a:lnTo>
                <a:lnTo>
                  <a:pt x="210011" y="51194"/>
                </a:lnTo>
                <a:lnTo>
                  <a:pt x="211034" y="58052"/>
                </a:lnTo>
                <a:lnTo>
                  <a:pt x="211335" y="59436"/>
                </a:lnTo>
                <a:lnTo>
                  <a:pt x="211636" y="62324"/>
                </a:lnTo>
                <a:lnTo>
                  <a:pt x="211936" y="63767"/>
                </a:lnTo>
                <a:lnTo>
                  <a:pt x="212177" y="65452"/>
                </a:lnTo>
                <a:lnTo>
                  <a:pt x="212177" y="66053"/>
                </a:lnTo>
                <a:lnTo>
                  <a:pt x="212358" y="66775"/>
                </a:lnTo>
                <a:lnTo>
                  <a:pt x="213019" y="70926"/>
                </a:lnTo>
                <a:lnTo>
                  <a:pt x="213200" y="71889"/>
                </a:lnTo>
                <a:lnTo>
                  <a:pt x="214884" y="82416"/>
                </a:lnTo>
                <a:lnTo>
                  <a:pt x="215606" y="86266"/>
                </a:lnTo>
                <a:lnTo>
                  <a:pt x="216268" y="90478"/>
                </a:lnTo>
                <a:lnTo>
                  <a:pt x="216870" y="94328"/>
                </a:lnTo>
                <a:lnTo>
                  <a:pt x="217712" y="99080"/>
                </a:lnTo>
                <a:lnTo>
                  <a:pt x="220118" y="113879"/>
                </a:lnTo>
                <a:lnTo>
                  <a:pt x="220298" y="114661"/>
                </a:lnTo>
                <a:lnTo>
                  <a:pt x="220298" y="114841"/>
                </a:lnTo>
                <a:lnTo>
                  <a:pt x="220358" y="115443"/>
                </a:lnTo>
                <a:lnTo>
                  <a:pt x="220358" y="115623"/>
                </a:lnTo>
                <a:lnTo>
                  <a:pt x="220659" y="116827"/>
                </a:lnTo>
                <a:lnTo>
                  <a:pt x="220960" y="119173"/>
                </a:lnTo>
                <a:lnTo>
                  <a:pt x="221802" y="123986"/>
                </a:lnTo>
                <a:lnTo>
                  <a:pt x="221802" y="124166"/>
                </a:lnTo>
                <a:lnTo>
                  <a:pt x="216809" y="124767"/>
                </a:lnTo>
                <a:lnTo>
                  <a:pt x="205500" y="126572"/>
                </a:lnTo>
                <a:lnTo>
                  <a:pt x="192145" y="128738"/>
                </a:lnTo>
                <a:lnTo>
                  <a:pt x="192145" y="128437"/>
                </a:lnTo>
                <a:lnTo>
                  <a:pt x="177466" y="130663"/>
                </a:lnTo>
                <a:lnTo>
                  <a:pt x="159418" y="133912"/>
                </a:lnTo>
                <a:lnTo>
                  <a:pt x="152741" y="135115"/>
                </a:lnTo>
                <a:lnTo>
                  <a:pt x="155147" y="148590"/>
                </a:lnTo>
                <a:lnTo>
                  <a:pt x="141131" y="150996"/>
                </a:lnTo>
                <a:lnTo>
                  <a:pt x="131806" y="152440"/>
                </a:lnTo>
                <a:lnTo>
                  <a:pt x="115684" y="155147"/>
                </a:lnTo>
                <a:lnTo>
                  <a:pt x="115684" y="155027"/>
                </a:lnTo>
                <a:lnTo>
                  <a:pt x="107683" y="156471"/>
                </a:lnTo>
                <a:lnTo>
                  <a:pt x="108284" y="161524"/>
                </a:lnTo>
                <a:lnTo>
                  <a:pt x="110450" y="175721"/>
                </a:lnTo>
                <a:lnTo>
                  <a:pt x="102870" y="177045"/>
                </a:lnTo>
                <a:lnTo>
                  <a:pt x="104855" y="192325"/>
                </a:lnTo>
                <a:lnTo>
                  <a:pt x="107382" y="208146"/>
                </a:lnTo>
                <a:lnTo>
                  <a:pt x="109006" y="218373"/>
                </a:lnTo>
                <a:lnTo>
                  <a:pt x="100885" y="219817"/>
                </a:lnTo>
                <a:lnTo>
                  <a:pt x="92824" y="221381"/>
                </a:lnTo>
                <a:lnTo>
                  <a:pt x="91621" y="221020"/>
                </a:lnTo>
                <a:lnTo>
                  <a:pt x="88071" y="221441"/>
                </a:lnTo>
                <a:lnTo>
                  <a:pt x="87831" y="219336"/>
                </a:lnTo>
                <a:lnTo>
                  <a:pt x="80431" y="220659"/>
                </a:lnTo>
                <a:lnTo>
                  <a:pt x="80010" y="217892"/>
                </a:lnTo>
                <a:lnTo>
                  <a:pt x="70625" y="219637"/>
                </a:lnTo>
                <a:lnTo>
                  <a:pt x="65211" y="220599"/>
                </a:lnTo>
                <a:lnTo>
                  <a:pt x="62625" y="221321"/>
                </a:lnTo>
                <a:lnTo>
                  <a:pt x="51796" y="223246"/>
                </a:lnTo>
                <a:lnTo>
                  <a:pt x="48487" y="203935"/>
                </a:lnTo>
                <a:lnTo>
                  <a:pt x="48367" y="203935"/>
                </a:lnTo>
                <a:lnTo>
                  <a:pt x="46141" y="190219"/>
                </a:lnTo>
                <a:lnTo>
                  <a:pt x="45419" y="187211"/>
                </a:lnTo>
                <a:lnTo>
                  <a:pt x="30981" y="189858"/>
                </a:lnTo>
                <a:lnTo>
                  <a:pt x="21777" y="191422"/>
                </a:lnTo>
                <a:lnTo>
                  <a:pt x="19491" y="176263"/>
                </a:lnTo>
                <a:lnTo>
                  <a:pt x="16604" y="158396"/>
                </a:lnTo>
                <a:lnTo>
                  <a:pt x="16784" y="158275"/>
                </a:lnTo>
                <a:lnTo>
                  <a:pt x="14679" y="144259"/>
                </a:lnTo>
                <a:lnTo>
                  <a:pt x="13475" y="136198"/>
                </a:lnTo>
                <a:lnTo>
                  <a:pt x="2647" y="138122"/>
                </a:lnTo>
                <a:lnTo>
                  <a:pt x="0" y="121639"/>
                </a:lnTo>
                <a:lnTo>
                  <a:pt x="10949" y="119654"/>
                </a:lnTo>
                <a:lnTo>
                  <a:pt x="13235" y="119534"/>
                </a:lnTo>
                <a:lnTo>
                  <a:pt x="20033" y="118090"/>
                </a:lnTo>
                <a:lnTo>
                  <a:pt x="30681" y="116165"/>
                </a:lnTo>
                <a:lnTo>
                  <a:pt x="30921" y="117549"/>
                </a:lnTo>
                <a:lnTo>
                  <a:pt x="32666" y="117308"/>
                </a:lnTo>
                <a:lnTo>
                  <a:pt x="33689" y="115744"/>
                </a:lnTo>
                <a:lnTo>
                  <a:pt x="45299" y="113458"/>
                </a:lnTo>
                <a:lnTo>
                  <a:pt x="53360" y="112074"/>
                </a:lnTo>
                <a:lnTo>
                  <a:pt x="48848" y="85063"/>
                </a:lnTo>
                <a:lnTo>
                  <a:pt x="51134" y="84702"/>
                </a:lnTo>
                <a:lnTo>
                  <a:pt x="49450" y="73874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" name="Freeform: Shape 174" title="IN-7">
            <a:extLst>
              <a:ext uri="{FF2B5EF4-FFF2-40B4-BE49-F238E27FC236}">
                <a16:creationId xmlns:a16="http://schemas.microsoft.com/office/drawing/2014/main" id="{0E21D1F6-AF7F-5851-E613-86436D7D3BE6}"/>
              </a:ext>
            </a:extLst>
          </p:cNvPr>
          <p:cNvSpPr/>
          <p:nvPr/>
        </p:nvSpPr>
        <p:spPr>
          <a:xfrm>
            <a:off x="5973125" y="3587412"/>
            <a:ext cx="47198" cy="36804"/>
          </a:xfrm>
          <a:custGeom>
            <a:avLst/>
            <a:gdLst>
              <a:gd name="connsiteX0" fmla="*/ 5715 w 59075"/>
              <a:gd name="connsiteY0" fmla="*/ 47705 h 47705"/>
              <a:gd name="connsiteX1" fmla="*/ 4091 w 59075"/>
              <a:gd name="connsiteY1" fmla="*/ 36396 h 47705"/>
              <a:gd name="connsiteX2" fmla="*/ 1324 w 59075"/>
              <a:gd name="connsiteY2" fmla="*/ 20153 h 47705"/>
              <a:gd name="connsiteX3" fmla="*/ 1745 w 59075"/>
              <a:gd name="connsiteY3" fmla="*/ 20093 h 47705"/>
              <a:gd name="connsiteX4" fmla="*/ 0 w 59075"/>
              <a:gd name="connsiteY4" fmla="*/ 9144 h 47705"/>
              <a:gd name="connsiteX5" fmla="*/ 9445 w 59075"/>
              <a:gd name="connsiteY5" fmla="*/ 7520 h 47705"/>
              <a:gd name="connsiteX6" fmla="*/ 12092 w 59075"/>
              <a:gd name="connsiteY6" fmla="*/ 6918 h 47705"/>
              <a:gd name="connsiteX7" fmla="*/ 25507 w 59075"/>
              <a:gd name="connsiteY7" fmla="*/ 4632 h 47705"/>
              <a:gd name="connsiteX8" fmla="*/ 27372 w 59075"/>
              <a:gd name="connsiteY8" fmla="*/ 4452 h 47705"/>
              <a:gd name="connsiteX9" fmla="*/ 55225 w 59075"/>
              <a:gd name="connsiteY9" fmla="*/ 0 h 47705"/>
              <a:gd name="connsiteX10" fmla="*/ 56849 w 59075"/>
              <a:gd name="connsiteY10" fmla="*/ 10829 h 47705"/>
              <a:gd name="connsiteX11" fmla="*/ 54563 w 59075"/>
              <a:gd name="connsiteY11" fmla="*/ 11189 h 47705"/>
              <a:gd name="connsiteX12" fmla="*/ 59075 w 59075"/>
              <a:gd name="connsiteY12" fmla="*/ 38261 h 47705"/>
              <a:gd name="connsiteX13" fmla="*/ 51014 w 59075"/>
              <a:gd name="connsiteY13" fmla="*/ 39584 h 47705"/>
              <a:gd name="connsiteX14" fmla="*/ 39404 w 59075"/>
              <a:gd name="connsiteY14" fmla="*/ 41870 h 47705"/>
              <a:gd name="connsiteX15" fmla="*/ 38381 w 59075"/>
              <a:gd name="connsiteY15" fmla="*/ 43434 h 47705"/>
              <a:gd name="connsiteX16" fmla="*/ 36636 w 59075"/>
              <a:gd name="connsiteY16" fmla="*/ 43675 h 47705"/>
              <a:gd name="connsiteX17" fmla="*/ 36396 w 59075"/>
              <a:gd name="connsiteY17" fmla="*/ 42291 h 47705"/>
              <a:gd name="connsiteX18" fmla="*/ 25688 w 59075"/>
              <a:gd name="connsiteY18" fmla="*/ 44216 h 47705"/>
              <a:gd name="connsiteX19" fmla="*/ 18950 w 59075"/>
              <a:gd name="connsiteY19" fmla="*/ 45720 h 47705"/>
              <a:gd name="connsiteX20" fmla="*/ 16664 w 59075"/>
              <a:gd name="connsiteY20" fmla="*/ 45840 h 47705"/>
              <a:gd name="connsiteX21" fmla="*/ 5715 w 59075"/>
              <a:gd name="connsiteY21" fmla="*/ 47645 h 47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9075" h="47705">
                <a:moveTo>
                  <a:pt x="5715" y="47705"/>
                </a:moveTo>
                <a:lnTo>
                  <a:pt x="4091" y="36396"/>
                </a:lnTo>
                <a:lnTo>
                  <a:pt x="1324" y="20153"/>
                </a:lnTo>
                <a:lnTo>
                  <a:pt x="1745" y="20093"/>
                </a:lnTo>
                <a:lnTo>
                  <a:pt x="0" y="9144"/>
                </a:lnTo>
                <a:lnTo>
                  <a:pt x="9445" y="7520"/>
                </a:lnTo>
                <a:lnTo>
                  <a:pt x="12092" y="6918"/>
                </a:lnTo>
                <a:lnTo>
                  <a:pt x="25507" y="4632"/>
                </a:lnTo>
                <a:lnTo>
                  <a:pt x="27372" y="4452"/>
                </a:lnTo>
                <a:lnTo>
                  <a:pt x="55225" y="0"/>
                </a:lnTo>
                <a:lnTo>
                  <a:pt x="56849" y="10829"/>
                </a:lnTo>
                <a:lnTo>
                  <a:pt x="54563" y="11189"/>
                </a:lnTo>
                <a:lnTo>
                  <a:pt x="59075" y="38261"/>
                </a:lnTo>
                <a:lnTo>
                  <a:pt x="51014" y="39584"/>
                </a:lnTo>
                <a:lnTo>
                  <a:pt x="39404" y="41870"/>
                </a:lnTo>
                <a:lnTo>
                  <a:pt x="38381" y="43434"/>
                </a:lnTo>
                <a:lnTo>
                  <a:pt x="36636" y="43675"/>
                </a:lnTo>
                <a:lnTo>
                  <a:pt x="36396" y="42291"/>
                </a:lnTo>
                <a:lnTo>
                  <a:pt x="25688" y="44216"/>
                </a:lnTo>
                <a:lnTo>
                  <a:pt x="18950" y="45720"/>
                </a:lnTo>
                <a:lnTo>
                  <a:pt x="16664" y="45840"/>
                </a:lnTo>
                <a:lnTo>
                  <a:pt x="5715" y="47645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" name="Freeform: Shape 175" title="IN-8">
            <a:extLst>
              <a:ext uri="{FF2B5EF4-FFF2-40B4-BE49-F238E27FC236}">
                <a16:creationId xmlns:a16="http://schemas.microsoft.com/office/drawing/2014/main" id="{CB6CCDEC-208C-8AF0-900C-6A1093618096}"/>
              </a:ext>
            </a:extLst>
          </p:cNvPr>
          <p:cNvSpPr/>
          <p:nvPr/>
        </p:nvSpPr>
        <p:spPr>
          <a:xfrm>
            <a:off x="5812210" y="3570610"/>
            <a:ext cx="206623" cy="363960"/>
          </a:xfrm>
          <a:custGeom>
            <a:avLst/>
            <a:gdLst>
              <a:gd name="connsiteX0" fmla="*/ 250979 w 258618"/>
              <a:gd name="connsiteY0" fmla="*/ 359985 h 471758"/>
              <a:gd name="connsiteX1" fmla="*/ 249776 w 258618"/>
              <a:gd name="connsiteY1" fmla="*/ 359323 h 471758"/>
              <a:gd name="connsiteX2" fmla="*/ 249174 w 258618"/>
              <a:gd name="connsiteY2" fmla="*/ 358722 h 471758"/>
              <a:gd name="connsiteX3" fmla="*/ 248031 w 258618"/>
              <a:gd name="connsiteY3" fmla="*/ 358000 h 471758"/>
              <a:gd name="connsiteX4" fmla="*/ 247730 w 258618"/>
              <a:gd name="connsiteY4" fmla="*/ 357819 h 471758"/>
              <a:gd name="connsiteX5" fmla="*/ 246527 w 258618"/>
              <a:gd name="connsiteY5" fmla="*/ 357458 h 471758"/>
              <a:gd name="connsiteX6" fmla="*/ 245805 w 258618"/>
              <a:gd name="connsiteY6" fmla="*/ 357639 h 471758"/>
              <a:gd name="connsiteX7" fmla="*/ 245204 w 258618"/>
              <a:gd name="connsiteY7" fmla="*/ 357879 h 471758"/>
              <a:gd name="connsiteX8" fmla="*/ 244482 w 258618"/>
              <a:gd name="connsiteY8" fmla="*/ 358361 h 471758"/>
              <a:gd name="connsiteX9" fmla="*/ 244241 w 258618"/>
              <a:gd name="connsiteY9" fmla="*/ 358661 h 471758"/>
              <a:gd name="connsiteX10" fmla="*/ 243760 w 258618"/>
              <a:gd name="connsiteY10" fmla="*/ 359865 h 471758"/>
              <a:gd name="connsiteX11" fmla="*/ 243760 w 258618"/>
              <a:gd name="connsiteY11" fmla="*/ 360887 h 471758"/>
              <a:gd name="connsiteX12" fmla="*/ 244121 w 258618"/>
              <a:gd name="connsiteY12" fmla="*/ 362692 h 471758"/>
              <a:gd name="connsiteX13" fmla="*/ 244121 w 258618"/>
              <a:gd name="connsiteY13" fmla="*/ 362752 h 471758"/>
              <a:gd name="connsiteX14" fmla="*/ 244482 w 258618"/>
              <a:gd name="connsiteY14" fmla="*/ 363414 h 471758"/>
              <a:gd name="connsiteX15" fmla="*/ 244903 w 258618"/>
              <a:gd name="connsiteY15" fmla="*/ 363955 h 471758"/>
              <a:gd name="connsiteX16" fmla="*/ 245204 w 258618"/>
              <a:gd name="connsiteY16" fmla="*/ 364316 h 471758"/>
              <a:gd name="connsiteX17" fmla="*/ 245745 w 258618"/>
              <a:gd name="connsiteY17" fmla="*/ 364557 h 471758"/>
              <a:gd name="connsiteX18" fmla="*/ 246347 w 258618"/>
              <a:gd name="connsiteY18" fmla="*/ 364798 h 471758"/>
              <a:gd name="connsiteX19" fmla="*/ 247790 w 258618"/>
              <a:gd name="connsiteY19" fmla="*/ 364798 h 471758"/>
              <a:gd name="connsiteX20" fmla="*/ 249415 w 258618"/>
              <a:gd name="connsiteY20" fmla="*/ 364677 h 471758"/>
              <a:gd name="connsiteX21" fmla="*/ 250377 w 258618"/>
              <a:gd name="connsiteY21" fmla="*/ 364737 h 471758"/>
              <a:gd name="connsiteX22" fmla="*/ 251340 w 258618"/>
              <a:gd name="connsiteY22" fmla="*/ 364978 h 471758"/>
              <a:gd name="connsiteX23" fmla="*/ 251761 w 258618"/>
              <a:gd name="connsiteY23" fmla="*/ 365219 h 471758"/>
              <a:gd name="connsiteX24" fmla="*/ 252302 w 258618"/>
              <a:gd name="connsiteY24" fmla="*/ 365219 h 471758"/>
              <a:gd name="connsiteX25" fmla="*/ 252844 w 258618"/>
              <a:gd name="connsiteY25" fmla="*/ 365820 h 471758"/>
              <a:gd name="connsiteX26" fmla="*/ 253024 w 258618"/>
              <a:gd name="connsiteY26" fmla="*/ 366241 h 471758"/>
              <a:gd name="connsiteX27" fmla="*/ 253145 w 258618"/>
              <a:gd name="connsiteY27" fmla="*/ 366482 h 471758"/>
              <a:gd name="connsiteX28" fmla="*/ 253145 w 258618"/>
              <a:gd name="connsiteY28" fmla="*/ 367384 h 471758"/>
              <a:gd name="connsiteX29" fmla="*/ 253024 w 258618"/>
              <a:gd name="connsiteY29" fmla="*/ 368166 h 471758"/>
              <a:gd name="connsiteX30" fmla="*/ 252603 w 258618"/>
              <a:gd name="connsiteY30" fmla="*/ 369249 h 471758"/>
              <a:gd name="connsiteX31" fmla="*/ 252242 w 258618"/>
              <a:gd name="connsiteY31" fmla="*/ 369730 h 471758"/>
              <a:gd name="connsiteX32" fmla="*/ 252002 w 258618"/>
              <a:gd name="connsiteY32" fmla="*/ 369971 h 471758"/>
              <a:gd name="connsiteX33" fmla="*/ 251580 w 258618"/>
              <a:gd name="connsiteY33" fmla="*/ 370392 h 471758"/>
              <a:gd name="connsiteX34" fmla="*/ 250377 w 258618"/>
              <a:gd name="connsiteY34" fmla="*/ 370693 h 471758"/>
              <a:gd name="connsiteX35" fmla="*/ 249776 w 258618"/>
              <a:gd name="connsiteY35" fmla="*/ 370693 h 471758"/>
              <a:gd name="connsiteX36" fmla="*/ 248392 w 258618"/>
              <a:gd name="connsiteY36" fmla="*/ 370573 h 471758"/>
              <a:gd name="connsiteX37" fmla="*/ 245745 w 258618"/>
              <a:gd name="connsiteY37" fmla="*/ 370693 h 471758"/>
              <a:gd name="connsiteX38" fmla="*/ 244963 w 258618"/>
              <a:gd name="connsiteY38" fmla="*/ 371174 h 471758"/>
              <a:gd name="connsiteX39" fmla="*/ 244061 w 258618"/>
              <a:gd name="connsiteY39" fmla="*/ 372137 h 471758"/>
              <a:gd name="connsiteX40" fmla="*/ 243700 w 258618"/>
              <a:gd name="connsiteY40" fmla="*/ 373641 h 471758"/>
              <a:gd name="connsiteX41" fmla="*/ 243700 w 258618"/>
              <a:gd name="connsiteY41" fmla="*/ 374784 h 471758"/>
              <a:gd name="connsiteX42" fmla="*/ 243279 w 258618"/>
              <a:gd name="connsiteY42" fmla="*/ 375746 h 471758"/>
              <a:gd name="connsiteX43" fmla="*/ 242196 w 258618"/>
              <a:gd name="connsiteY43" fmla="*/ 376167 h 471758"/>
              <a:gd name="connsiteX44" fmla="*/ 240090 w 258618"/>
              <a:gd name="connsiteY44" fmla="*/ 374363 h 471758"/>
              <a:gd name="connsiteX45" fmla="*/ 239729 w 258618"/>
              <a:gd name="connsiteY45" fmla="*/ 374242 h 471758"/>
              <a:gd name="connsiteX46" fmla="*/ 237684 w 258618"/>
              <a:gd name="connsiteY46" fmla="*/ 372919 h 471758"/>
              <a:gd name="connsiteX47" fmla="*/ 234736 w 258618"/>
              <a:gd name="connsiteY47" fmla="*/ 373159 h 471758"/>
              <a:gd name="connsiteX48" fmla="*/ 233714 w 258618"/>
              <a:gd name="connsiteY48" fmla="*/ 374182 h 471758"/>
              <a:gd name="connsiteX49" fmla="*/ 233112 w 258618"/>
              <a:gd name="connsiteY49" fmla="*/ 375265 h 471758"/>
              <a:gd name="connsiteX50" fmla="*/ 233292 w 258618"/>
              <a:gd name="connsiteY50" fmla="*/ 377671 h 471758"/>
              <a:gd name="connsiteX51" fmla="*/ 234616 w 258618"/>
              <a:gd name="connsiteY51" fmla="*/ 379235 h 471758"/>
              <a:gd name="connsiteX52" fmla="*/ 237624 w 258618"/>
              <a:gd name="connsiteY52" fmla="*/ 380078 h 471758"/>
              <a:gd name="connsiteX53" fmla="*/ 238827 w 258618"/>
              <a:gd name="connsiteY53" fmla="*/ 380860 h 471758"/>
              <a:gd name="connsiteX54" fmla="*/ 239128 w 258618"/>
              <a:gd name="connsiteY54" fmla="*/ 383747 h 471758"/>
              <a:gd name="connsiteX55" fmla="*/ 238767 w 258618"/>
              <a:gd name="connsiteY55" fmla="*/ 384950 h 471758"/>
              <a:gd name="connsiteX56" fmla="*/ 237323 w 258618"/>
              <a:gd name="connsiteY56" fmla="*/ 387056 h 471758"/>
              <a:gd name="connsiteX57" fmla="*/ 234736 w 258618"/>
              <a:gd name="connsiteY57" fmla="*/ 388680 h 471758"/>
              <a:gd name="connsiteX58" fmla="*/ 231969 w 258618"/>
              <a:gd name="connsiteY58" fmla="*/ 389282 h 471758"/>
              <a:gd name="connsiteX59" fmla="*/ 229202 w 258618"/>
              <a:gd name="connsiteY59" fmla="*/ 389763 h 471758"/>
              <a:gd name="connsiteX60" fmla="*/ 226916 w 258618"/>
              <a:gd name="connsiteY60" fmla="*/ 391207 h 471758"/>
              <a:gd name="connsiteX61" fmla="*/ 226735 w 258618"/>
              <a:gd name="connsiteY61" fmla="*/ 393312 h 471758"/>
              <a:gd name="connsiteX62" fmla="*/ 226856 w 258618"/>
              <a:gd name="connsiteY62" fmla="*/ 394275 h 471758"/>
              <a:gd name="connsiteX63" fmla="*/ 227277 w 258618"/>
              <a:gd name="connsiteY63" fmla="*/ 397884 h 471758"/>
              <a:gd name="connsiteX64" fmla="*/ 228480 w 258618"/>
              <a:gd name="connsiteY64" fmla="*/ 405103 h 471758"/>
              <a:gd name="connsiteX65" fmla="*/ 229743 w 258618"/>
              <a:gd name="connsiteY65" fmla="*/ 407570 h 471758"/>
              <a:gd name="connsiteX66" fmla="*/ 231487 w 258618"/>
              <a:gd name="connsiteY66" fmla="*/ 409254 h 471758"/>
              <a:gd name="connsiteX67" fmla="*/ 232149 w 258618"/>
              <a:gd name="connsiteY67" fmla="*/ 411420 h 471758"/>
              <a:gd name="connsiteX68" fmla="*/ 230525 w 258618"/>
              <a:gd name="connsiteY68" fmla="*/ 413405 h 471758"/>
              <a:gd name="connsiteX69" fmla="*/ 228660 w 258618"/>
              <a:gd name="connsiteY69" fmla="*/ 414608 h 471758"/>
              <a:gd name="connsiteX70" fmla="*/ 227457 w 258618"/>
              <a:gd name="connsiteY70" fmla="*/ 414789 h 471758"/>
              <a:gd name="connsiteX71" fmla="*/ 223727 w 258618"/>
              <a:gd name="connsiteY71" fmla="*/ 414307 h 471758"/>
              <a:gd name="connsiteX72" fmla="*/ 220479 w 258618"/>
              <a:gd name="connsiteY72" fmla="*/ 415029 h 471758"/>
              <a:gd name="connsiteX73" fmla="*/ 219637 w 258618"/>
              <a:gd name="connsiteY73" fmla="*/ 416413 h 471758"/>
              <a:gd name="connsiteX74" fmla="*/ 219276 w 258618"/>
              <a:gd name="connsiteY74" fmla="*/ 418458 h 471758"/>
              <a:gd name="connsiteX75" fmla="*/ 220118 w 258618"/>
              <a:gd name="connsiteY75" fmla="*/ 422068 h 471758"/>
              <a:gd name="connsiteX76" fmla="*/ 220479 w 258618"/>
              <a:gd name="connsiteY76" fmla="*/ 425858 h 471758"/>
              <a:gd name="connsiteX77" fmla="*/ 219877 w 258618"/>
              <a:gd name="connsiteY77" fmla="*/ 427302 h 471758"/>
              <a:gd name="connsiteX78" fmla="*/ 216629 w 258618"/>
              <a:gd name="connsiteY78" fmla="*/ 430309 h 471758"/>
              <a:gd name="connsiteX79" fmla="*/ 215425 w 258618"/>
              <a:gd name="connsiteY79" fmla="*/ 430911 h 471758"/>
              <a:gd name="connsiteX80" fmla="*/ 213440 w 258618"/>
              <a:gd name="connsiteY80" fmla="*/ 431513 h 471758"/>
              <a:gd name="connsiteX81" fmla="*/ 212478 w 258618"/>
              <a:gd name="connsiteY81" fmla="*/ 431152 h 471758"/>
              <a:gd name="connsiteX82" fmla="*/ 211455 w 258618"/>
              <a:gd name="connsiteY82" fmla="*/ 428745 h 471758"/>
              <a:gd name="connsiteX83" fmla="*/ 211696 w 258618"/>
              <a:gd name="connsiteY83" fmla="*/ 426219 h 471758"/>
              <a:gd name="connsiteX84" fmla="*/ 213079 w 258618"/>
              <a:gd name="connsiteY84" fmla="*/ 421226 h 471758"/>
              <a:gd name="connsiteX85" fmla="*/ 212538 w 258618"/>
              <a:gd name="connsiteY85" fmla="*/ 418940 h 471758"/>
              <a:gd name="connsiteX86" fmla="*/ 211696 w 258618"/>
              <a:gd name="connsiteY86" fmla="*/ 418338 h 471758"/>
              <a:gd name="connsiteX87" fmla="*/ 209530 w 258618"/>
              <a:gd name="connsiteY87" fmla="*/ 418218 h 471758"/>
              <a:gd name="connsiteX88" fmla="*/ 207124 w 258618"/>
              <a:gd name="connsiteY88" fmla="*/ 418218 h 471758"/>
              <a:gd name="connsiteX89" fmla="*/ 204597 w 258618"/>
              <a:gd name="connsiteY89" fmla="*/ 420805 h 471758"/>
              <a:gd name="connsiteX90" fmla="*/ 203214 w 258618"/>
              <a:gd name="connsiteY90" fmla="*/ 422369 h 471758"/>
              <a:gd name="connsiteX91" fmla="*/ 203214 w 258618"/>
              <a:gd name="connsiteY91" fmla="*/ 422248 h 471758"/>
              <a:gd name="connsiteX92" fmla="*/ 201649 w 258618"/>
              <a:gd name="connsiteY92" fmla="*/ 423391 h 471758"/>
              <a:gd name="connsiteX93" fmla="*/ 199905 w 258618"/>
              <a:gd name="connsiteY93" fmla="*/ 423030 h 471758"/>
              <a:gd name="connsiteX94" fmla="*/ 198401 w 258618"/>
              <a:gd name="connsiteY94" fmla="*/ 421647 h 471758"/>
              <a:gd name="connsiteX95" fmla="*/ 197258 w 258618"/>
              <a:gd name="connsiteY95" fmla="*/ 420383 h 471758"/>
              <a:gd name="connsiteX96" fmla="*/ 195453 w 258618"/>
              <a:gd name="connsiteY96" fmla="*/ 418278 h 471758"/>
              <a:gd name="connsiteX97" fmla="*/ 193588 w 258618"/>
              <a:gd name="connsiteY97" fmla="*/ 415511 h 471758"/>
              <a:gd name="connsiteX98" fmla="*/ 192987 w 258618"/>
              <a:gd name="connsiteY98" fmla="*/ 414849 h 471758"/>
              <a:gd name="connsiteX99" fmla="*/ 191844 w 258618"/>
              <a:gd name="connsiteY99" fmla="*/ 413285 h 471758"/>
              <a:gd name="connsiteX100" fmla="*/ 191723 w 258618"/>
              <a:gd name="connsiteY100" fmla="*/ 412503 h 471758"/>
              <a:gd name="connsiteX101" fmla="*/ 191302 w 258618"/>
              <a:gd name="connsiteY101" fmla="*/ 411781 h 471758"/>
              <a:gd name="connsiteX102" fmla="*/ 190099 w 258618"/>
              <a:gd name="connsiteY102" fmla="*/ 410337 h 471758"/>
              <a:gd name="connsiteX103" fmla="*/ 188294 w 258618"/>
              <a:gd name="connsiteY103" fmla="*/ 406607 h 471758"/>
              <a:gd name="connsiteX104" fmla="*/ 187211 w 258618"/>
              <a:gd name="connsiteY104" fmla="*/ 406306 h 471758"/>
              <a:gd name="connsiteX105" fmla="*/ 186008 w 258618"/>
              <a:gd name="connsiteY105" fmla="*/ 405705 h 471758"/>
              <a:gd name="connsiteX106" fmla="*/ 183782 w 258618"/>
              <a:gd name="connsiteY106" fmla="*/ 405585 h 471758"/>
              <a:gd name="connsiteX107" fmla="*/ 179692 w 258618"/>
              <a:gd name="connsiteY107" fmla="*/ 408171 h 471758"/>
              <a:gd name="connsiteX108" fmla="*/ 178910 w 258618"/>
              <a:gd name="connsiteY108" fmla="*/ 409013 h 471758"/>
              <a:gd name="connsiteX109" fmla="*/ 175841 w 258618"/>
              <a:gd name="connsiteY109" fmla="*/ 413525 h 471758"/>
              <a:gd name="connsiteX110" fmla="*/ 174278 w 258618"/>
              <a:gd name="connsiteY110" fmla="*/ 416172 h 471758"/>
              <a:gd name="connsiteX111" fmla="*/ 173194 w 258618"/>
              <a:gd name="connsiteY111" fmla="*/ 417977 h 471758"/>
              <a:gd name="connsiteX112" fmla="*/ 172593 w 258618"/>
              <a:gd name="connsiteY112" fmla="*/ 418218 h 471758"/>
              <a:gd name="connsiteX113" fmla="*/ 172292 w 258618"/>
              <a:gd name="connsiteY113" fmla="*/ 418579 h 471758"/>
              <a:gd name="connsiteX114" fmla="*/ 171931 w 258618"/>
              <a:gd name="connsiteY114" fmla="*/ 419060 h 471758"/>
              <a:gd name="connsiteX115" fmla="*/ 171450 w 258618"/>
              <a:gd name="connsiteY115" fmla="*/ 419361 h 471758"/>
              <a:gd name="connsiteX116" fmla="*/ 170307 w 258618"/>
              <a:gd name="connsiteY116" fmla="*/ 419842 h 471758"/>
              <a:gd name="connsiteX117" fmla="*/ 169766 w 258618"/>
              <a:gd name="connsiteY117" fmla="*/ 419842 h 471758"/>
              <a:gd name="connsiteX118" fmla="*/ 168442 w 258618"/>
              <a:gd name="connsiteY118" fmla="*/ 420323 h 471758"/>
              <a:gd name="connsiteX119" fmla="*/ 167780 w 258618"/>
              <a:gd name="connsiteY119" fmla="*/ 420444 h 471758"/>
              <a:gd name="connsiteX120" fmla="*/ 166758 w 258618"/>
              <a:gd name="connsiteY120" fmla="*/ 420744 h 471758"/>
              <a:gd name="connsiteX121" fmla="*/ 165494 w 258618"/>
              <a:gd name="connsiteY121" fmla="*/ 420985 h 471758"/>
              <a:gd name="connsiteX122" fmla="*/ 164712 w 258618"/>
              <a:gd name="connsiteY122" fmla="*/ 421105 h 471758"/>
              <a:gd name="connsiteX123" fmla="*/ 164592 w 258618"/>
              <a:gd name="connsiteY123" fmla="*/ 421045 h 471758"/>
              <a:gd name="connsiteX124" fmla="*/ 163930 w 258618"/>
              <a:gd name="connsiteY124" fmla="*/ 421346 h 471758"/>
              <a:gd name="connsiteX125" fmla="*/ 163449 w 258618"/>
              <a:gd name="connsiteY125" fmla="*/ 421586 h 471758"/>
              <a:gd name="connsiteX126" fmla="*/ 161765 w 258618"/>
              <a:gd name="connsiteY126" fmla="*/ 422669 h 471758"/>
              <a:gd name="connsiteX127" fmla="*/ 160201 w 258618"/>
              <a:gd name="connsiteY127" fmla="*/ 423512 h 471758"/>
              <a:gd name="connsiteX128" fmla="*/ 159057 w 258618"/>
              <a:gd name="connsiteY128" fmla="*/ 424113 h 471758"/>
              <a:gd name="connsiteX129" fmla="*/ 158516 w 258618"/>
              <a:gd name="connsiteY129" fmla="*/ 424715 h 471758"/>
              <a:gd name="connsiteX130" fmla="*/ 156110 w 258618"/>
              <a:gd name="connsiteY130" fmla="*/ 426880 h 471758"/>
              <a:gd name="connsiteX131" fmla="*/ 154365 w 258618"/>
              <a:gd name="connsiteY131" fmla="*/ 430069 h 471758"/>
              <a:gd name="connsiteX132" fmla="*/ 154726 w 258618"/>
              <a:gd name="connsiteY132" fmla="*/ 431753 h 471758"/>
              <a:gd name="connsiteX133" fmla="*/ 155087 w 258618"/>
              <a:gd name="connsiteY133" fmla="*/ 433017 h 471758"/>
              <a:gd name="connsiteX134" fmla="*/ 155388 w 258618"/>
              <a:gd name="connsiteY134" fmla="*/ 434280 h 471758"/>
              <a:gd name="connsiteX135" fmla="*/ 155328 w 258618"/>
              <a:gd name="connsiteY135" fmla="*/ 435483 h 471758"/>
              <a:gd name="connsiteX136" fmla="*/ 154846 w 258618"/>
              <a:gd name="connsiteY136" fmla="*/ 437709 h 471758"/>
              <a:gd name="connsiteX137" fmla="*/ 154666 w 258618"/>
              <a:gd name="connsiteY137" fmla="*/ 440476 h 471758"/>
              <a:gd name="connsiteX138" fmla="*/ 154666 w 258618"/>
              <a:gd name="connsiteY138" fmla="*/ 441800 h 471758"/>
              <a:gd name="connsiteX139" fmla="*/ 153764 w 258618"/>
              <a:gd name="connsiteY139" fmla="*/ 446612 h 471758"/>
              <a:gd name="connsiteX140" fmla="*/ 153282 w 258618"/>
              <a:gd name="connsiteY140" fmla="*/ 448116 h 471758"/>
              <a:gd name="connsiteX141" fmla="*/ 152621 w 258618"/>
              <a:gd name="connsiteY141" fmla="*/ 448898 h 471758"/>
              <a:gd name="connsiteX142" fmla="*/ 151598 w 258618"/>
              <a:gd name="connsiteY142" fmla="*/ 450101 h 471758"/>
              <a:gd name="connsiteX143" fmla="*/ 149673 w 258618"/>
              <a:gd name="connsiteY143" fmla="*/ 451726 h 471758"/>
              <a:gd name="connsiteX144" fmla="*/ 148470 w 258618"/>
              <a:gd name="connsiteY144" fmla="*/ 452327 h 471758"/>
              <a:gd name="connsiteX145" fmla="*/ 146966 w 258618"/>
              <a:gd name="connsiteY145" fmla="*/ 452688 h 471758"/>
              <a:gd name="connsiteX146" fmla="*/ 145041 w 258618"/>
              <a:gd name="connsiteY146" fmla="*/ 452387 h 471758"/>
              <a:gd name="connsiteX147" fmla="*/ 144138 w 258618"/>
              <a:gd name="connsiteY147" fmla="*/ 451184 h 471758"/>
              <a:gd name="connsiteX148" fmla="*/ 143657 w 258618"/>
              <a:gd name="connsiteY148" fmla="*/ 449259 h 471758"/>
              <a:gd name="connsiteX149" fmla="*/ 143176 w 258618"/>
              <a:gd name="connsiteY149" fmla="*/ 448056 h 471758"/>
              <a:gd name="connsiteX150" fmla="*/ 142153 w 258618"/>
              <a:gd name="connsiteY150" fmla="*/ 446552 h 471758"/>
              <a:gd name="connsiteX151" fmla="*/ 140529 w 258618"/>
              <a:gd name="connsiteY151" fmla="*/ 444326 h 471758"/>
              <a:gd name="connsiteX152" fmla="*/ 138845 w 258618"/>
              <a:gd name="connsiteY152" fmla="*/ 442822 h 471758"/>
              <a:gd name="connsiteX153" fmla="*/ 138123 w 258618"/>
              <a:gd name="connsiteY153" fmla="*/ 442461 h 471758"/>
              <a:gd name="connsiteX154" fmla="*/ 134272 w 258618"/>
              <a:gd name="connsiteY154" fmla="*/ 442762 h 471758"/>
              <a:gd name="connsiteX155" fmla="*/ 132287 w 258618"/>
              <a:gd name="connsiteY155" fmla="*/ 442762 h 471758"/>
              <a:gd name="connsiteX156" fmla="*/ 129881 w 258618"/>
              <a:gd name="connsiteY156" fmla="*/ 442161 h 471758"/>
              <a:gd name="connsiteX157" fmla="*/ 124527 w 258618"/>
              <a:gd name="connsiteY157" fmla="*/ 439574 h 471758"/>
              <a:gd name="connsiteX158" fmla="*/ 122602 w 258618"/>
              <a:gd name="connsiteY158" fmla="*/ 438250 h 471758"/>
              <a:gd name="connsiteX159" fmla="*/ 122181 w 258618"/>
              <a:gd name="connsiteY159" fmla="*/ 437949 h 471758"/>
              <a:gd name="connsiteX160" fmla="*/ 121579 w 258618"/>
              <a:gd name="connsiteY160" fmla="*/ 437649 h 471758"/>
              <a:gd name="connsiteX161" fmla="*/ 117067 w 258618"/>
              <a:gd name="connsiteY161" fmla="*/ 434942 h 471758"/>
              <a:gd name="connsiteX162" fmla="*/ 116285 w 258618"/>
              <a:gd name="connsiteY162" fmla="*/ 434581 h 471758"/>
              <a:gd name="connsiteX163" fmla="*/ 115082 w 258618"/>
              <a:gd name="connsiteY163" fmla="*/ 434280 h 471758"/>
              <a:gd name="connsiteX164" fmla="*/ 113638 w 258618"/>
              <a:gd name="connsiteY164" fmla="*/ 433618 h 471758"/>
              <a:gd name="connsiteX165" fmla="*/ 111052 w 258618"/>
              <a:gd name="connsiteY165" fmla="*/ 433498 h 471758"/>
              <a:gd name="connsiteX166" fmla="*/ 108044 w 258618"/>
              <a:gd name="connsiteY166" fmla="*/ 431693 h 471758"/>
              <a:gd name="connsiteX167" fmla="*/ 107322 w 258618"/>
              <a:gd name="connsiteY167" fmla="*/ 431633 h 471758"/>
              <a:gd name="connsiteX168" fmla="*/ 105517 w 258618"/>
              <a:gd name="connsiteY168" fmla="*/ 429948 h 471758"/>
              <a:gd name="connsiteX169" fmla="*/ 103111 w 258618"/>
              <a:gd name="connsiteY169" fmla="*/ 428866 h 471758"/>
              <a:gd name="connsiteX170" fmla="*/ 101727 w 258618"/>
              <a:gd name="connsiteY170" fmla="*/ 428685 h 471758"/>
              <a:gd name="connsiteX171" fmla="*/ 97937 w 258618"/>
              <a:gd name="connsiteY171" fmla="*/ 428264 h 471758"/>
              <a:gd name="connsiteX172" fmla="*/ 97215 w 258618"/>
              <a:gd name="connsiteY172" fmla="*/ 428445 h 471758"/>
              <a:gd name="connsiteX173" fmla="*/ 94809 w 258618"/>
              <a:gd name="connsiteY173" fmla="*/ 429046 h 471758"/>
              <a:gd name="connsiteX174" fmla="*/ 93906 w 258618"/>
              <a:gd name="connsiteY174" fmla="*/ 429467 h 471758"/>
              <a:gd name="connsiteX175" fmla="*/ 93064 w 258618"/>
              <a:gd name="connsiteY175" fmla="*/ 430069 h 471758"/>
              <a:gd name="connsiteX176" fmla="*/ 91681 w 258618"/>
              <a:gd name="connsiteY176" fmla="*/ 431272 h 471758"/>
              <a:gd name="connsiteX177" fmla="*/ 91079 w 258618"/>
              <a:gd name="connsiteY177" fmla="*/ 432174 h 471758"/>
              <a:gd name="connsiteX178" fmla="*/ 87831 w 258618"/>
              <a:gd name="connsiteY178" fmla="*/ 436024 h 471758"/>
              <a:gd name="connsiteX179" fmla="*/ 86808 w 258618"/>
              <a:gd name="connsiteY179" fmla="*/ 436987 h 471758"/>
              <a:gd name="connsiteX180" fmla="*/ 86387 w 258618"/>
              <a:gd name="connsiteY180" fmla="*/ 437288 h 471758"/>
              <a:gd name="connsiteX181" fmla="*/ 85966 w 258618"/>
              <a:gd name="connsiteY181" fmla="*/ 437408 h 471758"/>
              <a:gd name="connsiteX182" fmla="*/ 85605 w 258618"/>
              <a:gd name="connsiteY182" fmla="*/ 437348 h 471758"/>
              <a:gd name="connsiteX183" fmla="*/ 82416 w 258618"/>
              <a:gd name="connsiteY183" fmla="*/ 436024 h 471758"/>
              <a:gd name="connsiteX184" fmla="*/ 79830 w 258618"/>
              <a:gd name="connsiteY184" fmla="*/ 435002 h 471758"/>
              <a:gd name="connsiteX185" fmla="*/ 79830 w 258618"/>
              <a:gd name="connsiteY185" fmla="*/ 434881 h 471758"/>
              <a:gd name="connsiteX186" fmla="*/ 78626 w 258618"/>
              <a:gd name="connsiteY186" fmla="*/ 434280 h 471758"/>
              <a:gd name="connsiteX187" fmla="*/ 77183 w 258618"/>
              <a:gd name="connsiteY187" fmla="*/ 433017 h 471758"/>
              <a:gd name="connsiteX188" fmla="*/ 75558 w 258618"/>
              <a:gd name="connsiteY188" fmla="*/ 430731 h 471758"/>
              <a:gd name="connsiteX189" fmla="*/ 75438 w 258618"/>
              <a:gd name="connsiteY189" fmla="*/ 430129 h 471758"/>
              <a:gd name="connsiteX190" fmla="*/ 74836 w 258618"/>
              <a:gd name="connsiteY190" fmla="*/ 430129 h 471758"/>
              <a:gd name="connsiteX191" fmla="*/ 75137 w 258618"/>
              <a:gd name="connsiteY191" fmla="*/ 429407 h 471758"/>
              <a:gd name="connsiteX192" fmla="*/ 74957 w 258618"/>
              <a:gd name="connsiteY192" fmla="*/ 427903 h 471758"/>
              <a:gd name="connsiteX193" fmla="*/ 74295 w 258618"/>
              <a:gd name="connsiteY193" fmla="*/ 426700 h 471758"/>
              <a:gd name="connsiteX194" fmla="*/ 73453 w 258618"/>
              <a:gd name="connsiteY194" fmla="*/ 426219 h 471758"/>
              <a:gd name="connsiteX195" fmla="*/ 71648 w 258618"/>
              <a:gd name="connsiteY195" fmla="*/ 426159 h 471758"/>
              <a:gd name="connsiteX196" fmla="*/ 71287 w 258618"/>
              <a:gd name="connsiteY196" fmla="*/ 426459 h 471758"/>
              <a:gd name="connsiteX197" fmla="*/ 70746 w 258618"/>
              <a:gd name="connsiteY197" fmla="*/ 427302 h 471758"/>
              <a:gd name="connsiteX198" fmla="*/ 70866 w 258618"/>
              <a:gd name="connsiteY198" fmla="*/ 429227 h 471758"/>
              <a:gd name="connsiteX199" fmla="*/ 70505 w 258618"/>
              <a:gd name="connsiteY199" fmla="*/ 431513 h 471758"/>
              <a:gd name="connsiteX200" fmla="*/ 69843 w 258618"/>
              <a:gd name="connsiteY200" fmla="*/ 432716 h 471758"/>
              <a:gd name="connsiteX201" fmla="*/ 68760 w 258618"/>
              <a:gd name="connsiteY201" fmla="*/ 433919 h 471758"/>
              <a:gd name="connsiteX202" fmla="*/ 69362 w 258618"/>
              <a:gd name="connsiteY202" fmla="*/ 433618 h 471758"/>
              <a:gd name="connsiteX203" fmla="*/ 69001 w 258618"/>
              <a:gd name="connsiteY203" fmla="*/ 434881 h 471758"/>
              <a:gd name="connsiteX204" fmla="*/ 68460 w 258618"/>
              <a:gd name="connsiteY204" fmla="*/ 435182 h 471758"/>
              <a:gd name="connsiteX205" fmla="*/ 68339 w 258618"/>
              <a:gd name="connsiteY205" fmla="*/ 437107 h 471758"/>
              <a:gd name="connsiteX206" fmla="*/ 70084 w 258618"/>
              <a:gd name="connsiteY206" fmla="*/ 439754 h 471758"/>
              <a:gd name="connsiteX207" fmla="*/ 74175 w 258618"/>
              <a:gd name="connsiteY207" fmla="*/ 442281 h 471758"/>
              <a:gd name="connsiteX208" fmla="*/ 75137 w 258618"/>
              <a:gd name="connsiteY208" fmla="*/ 443003 h 471758"/>
              <a:gd name="connsiteX209" fmla="*/ 75619 w 258618"/>
              <a:gd name="connsiteY209" fmla="*/ 443664 h 471758"/>
              <a:gd name="connsiteX210" fmla="*/ 75979 w 258618"/>
              <a:gd name="connsiteY210" fmla="*/ 445409 h 471758"/>
              <a:gd name="connsiteX211" fmla="*/ 75558 w 258618"/>
              <a:gd name="connsiteY211" fmla="*/ 445770 h 471758"/>
              <a:gd name="connsiteX212" fmla="*/ 75378 w 258618"/>
              <a:gd name="connsiteY212" fmla="*/ 447094 h 471758"/>
              <a:gd name="connsiteX213" fmla="*/ 75378 w 258618"/>
              <a:gd name="connsiteY213" fmla="*/ 448056 h 471758"/>
              <a:gd name="connsiteX214" fmla="*/ 74536 w 258618"/>
              <a:gd name="connsiteY214" fmla="*/ 450282 h 471758"/>
              <a:gd name="connsiteX215" fmla="*/ 74175 w 258618"/>
              <a:gd name="connsiteY215" fmla="*/ 450823 h 471758"/>
              <a:gd name="connsiteX216" fmla="*/ 73092 w 258618"/>
              <a:gd name="connsiteY216" fmla="*/ 452748 h 471758"/>
              <a:gd name="connsiteX217" fmla="*/ 72791 w 258618"/>
              <a:gd name="connsiteY217" fmla="*/ 453230 h 471758"/>
              <a:gd name="connsiteX218" fmla="*/ 70686 w 258618"/>
              <a:gd name="connsiteY218" fmla="*/ 454553 h 471758"/>
              <a:gd name="connsiteX219" fmla="*/ 68881 w 258618"/>
              <a:gd name="connsiteY219" fmla="*/ 455215 h 471758"/>
              <a:gd name="connsiteX220" fmla="*/ 64369 w 258618"/>
              <a:gd name="connsiteY220" fmla="*/ 455576 h 471758"/>
              <a:gd name="connsiteX221" fmla="*/ 62865 w 258618"/>
              <a:gd name="connsiteY221" fmla="*/ 454012 h 471758"/>
              <a:gd name="connsiteX222" fmla="*/ 62143 w 258618"/>
              <a:gd name="connsiteY222" fmla="*/ 450402 h 471758"/>
              <a:gd name="connsiteX223" fmla="*/ 62865 w 258618"/>
              <a:gd name="connsiteY223" fmla="*/ 448116 h 471758"/>
              <a:gd name="connsiteX224" fmla="*/ 63827 w 258618"/>
              <a:gd name="connsiteY224" fmla="*/ 444146 h 471758"/>
              <a:gd name="connsiteX225" fmla="*/ 63166 w 258618"/>
              <a:gd name="connsiteY225" fmla="*/ 442642 h 471758"/>
              <a:gd name="connsiteX226" fmla="*/ 61060 w 258618"/>
              <a:gd name="connsiteY226" fmla="*/ 441439 h 471758"/>
              <a:gd name="connsiteX227" fmla="*/ 60339 w 258618"/>
              <a:gd name="connsiteY227" fmla="*/ 441439 h 471758"/>
              <a:gd name="connsiteX228" fmla="*/ 59797 w 258618"/>
              <a:gd name="connsiteY228" fmla="*/ 441800 h 471758"/>
              <a:gd name="connsiteX229" fmla="*/ 58835 w 258618"/>
              <a:gd name="connsiteY229" fmla="*/ 442642 h 471758"/>
              <a:gd name="connsiteX230" fmla="*/ 57451 w 258618"/>
              <a:gd name="connsiteY230" fmla="*/ 443364 h 471758"/>
              <a:gd name="connsiteX231" fmla="*/ 54804 w 258618"/>
              <a:gd name="connsiteY231" fmla="*/ 444447 h 471758"/>
              <a:gd name="connsiteX232" fmla="*/ 53420 w 258618"/>
              <a:gd name="connsiteY232" fmla="*/ 444206 h 471758"/>
              <a:gd name="connsiteX233" fmla="*/ 51014 w 258618"/>
              <a:gd name="connsiteY233" fmla="*/ 444807 h 471758"/>
              <a:gd name="connsiteX234" fmla="*/ 49690 w 258618"/>
              <a:gd name="connsiteY234" fmla="*/ 445289 h 471758"/>
              <a:gd name="connsiteX235" fmla="*/ 46141 w 258618"/>
              <a:gd name="connsiteY235" fmla="*/ 448657 h 471758"/>
              <a:gd name="connsiteX236" fmla="*/ 45058 w 258618"/>
              <a:gd name="connsiteY236" fmla="*/ 449079 h 471758"/>
              <a:gd name="connsiteX237" fmla="*/ 43133 w 258618"/>
              <a:gd name="connsiteY237" fmla="*/ 449380 h 471758"/>
              <a:gd name="connsiteX238" fmla="*/ 40366 w 258618"/>
              <a:gd name="connsiteY238" fmla="*/ 449500 h 471758"/>
              <a:gd name="connsiteX239" fmla="*/ 38441 w 258618"/>
              <a:gd name="connsiteY239" fmla="*/ 449079 h 471758"/>
              <a:gd name="connsiteX240" fmla="*/ 37057 w 258618"/>
              <a:gd name="connsiteY240" fmla="*/ 447695 h 471758"/>
              <a:gd name="connsiteX241" fmla="*/ 36877 w 258618"/>
              <a:gd name="connsiteY241" fmla="*/ 446672 h 471758"/>
              <a:gd name="connsiteX242" fmla="*/ 35012 w 258618"/>
              <a:gd name="connsiteY242" fmla="*/ 445289 h 471758"/>
              <a:gd name="connsiteX243" fmla="*/ 32726 w 258618"/>
              <a:gd name="connsiteY243" fmla="*/ 442401 h 471758"/>
              <a:gd name="connsiteX244" fmla="*/ 31944 w 258618"/>
              <a:gd name="connsiteY244" fmla="*/ 441679 h 471758"/>
              <a:gd name="connsiteX245" fmla="*/ 30741 w 258618"/>
              <a:gd name="connsiteY245" fmla="*/ 441138 h 471758"/>
              <a:gd name="connsiteX246" fmla="*/ 29357 w 258618"/>
              <a:gd name="connsiteY246" fmla="*/ 441018 h 471758"/>
              <a:gd name="connsiteX247" fmla="*/ 29117 w 258618"/>
              <a:gd name="connsiteY247" fmla="*/ 441018 h 471758"/>
              <a:gd name="connsiteX248" fmla="*/ 28575 w 258618"/>
              <a:gd name="connsiteY248" fmla="*/ 441138 h 471758"/>
              <a:gd name="connsiteX249" fmla="*/ 27673 w 258618"/>
              <a:gd name="connsiteY249" fmla="*/ 441739 h 471758"/>
              <a:gd name="connsiteX250" fmla="*/ 27011 w 258618"/>
              <a:gd name="connsiteY250" fmla="*/ 442521 h 471758"/>
              <a:gd name="connsiteX251" fmla="*/ 25146 w 258618"/>
              <a:gd name="connsiteY251" fmla="*/ 446311 h 471758"/>
              <a:gd name="connsiteX252" fmla="*/ 24845 w 258618"/>
              <a:gd name="connsiteY252" fmla="*/ 446793 h 471758"/>
              <a:gd name="connsiteX253" fmla="*/ 24003 w 258618"/>
              <a:gd name="connsiteY253" fmla="*/ 448116 h 471758"/>
              <a:gd name="connsiteX254" fmla="*/ 23522 w 258618"/>
              <a:gd name="connsiteY254" fmla="*/ 449019 h 471758"/>
              <a:gd name="connsiteX255" fmla="*/ 23402 w 258618"/>
              <a:gd name="connsiteY255" fmla="*/ 451244 h 471758"/>
              <a:gd name="connsiteX256" fmla="*/ 24003 w 258618"/>
              <a:gd name="connsiteY256" fmla="*/ 452929 h 471758"/>
              <a:gd name="connsiteX257" fmla="*/ 28816 w 258618"/>
              <a:gd name="connsiteY257" fmla="*/ 457561 h 471758"/>
              <a:gd name="connsiteX258" fmla="*/ 30440 w 258618"/>
              <a:gd name="connsiteY258" fmla="*/ 462313 h 471758"/>
              <a:gd name="connsiteX259" fmla="*/ 30139 w 258618"/>
              <a:gd name="connsiteY259" fmla="*/ 464118 h 471758"/>
              <a:gd name="connsiteX260" fmla="*/ 26831 w 258618"/>
              <a:gd name="connsiteY260" fmla="*/ 466404 h 471758"/>
              <a:gd name="connsiteX261" fmla="*/ 25868 w 258618"/>
              <a:gd name="connsiteY261" fmla="*/ 469833 h 471758"/>
              <a:gd name="connsiteX262" fmla="*/ 25026 w 258618"/>
              <a:gd name="connsiteY262" fmla="*/ 471638 h 471758"/>
              <a:gd name="connsiteX263" fmla="*/ 23402 w 258618"/>
              <a:gd name="connsiteY263" fmla="*/ 471758 h 471758"/>
              <a:gd name="connsiteX264" fmla="*/ 20995 w 258618"/>
              <a:gd name="connsiteY264" fmla="*/ 469593 h 471758"/>
              <a:gd name="connsiteX265" fmla="*/ 16543 w 258618"/>
              <a:gd name="connsiteY265" fmla="*/ 467667 h 471758"/>
              <a:gd name="connsiteX266" fmla="*/ 14498 w 258618"/>
              <a:gd name="connsiteY266" fmla="*/ 467367 h 471758"/>
              <a:gd name="connsiteX267" fmla="*/ 13114 w 258618"/>
              <a:gd name="connsiteY267" fmla="*/ 467848 h 471758"/>
              <a:gd name="connsiteX268" fmla="*/ 12573 w 258618"/>
              <a:gd name="connsiteY268" fmla="*/ 468149 h 471758"/>
              <a:gd name="connsiteX269" fmla="*/ 12573 w 258618"/>
              <a:gd name="connsiteY269" fmla="*/ 467547 h 471758"/>
              <a:gd name="connsiteX270" fmla="*/ 11249 w 258618"/>
              <a:gd name="connsiteY270" fmla="*/ 466344 h 471758"/>
              <a:gd name="connsiteX271" fmla="*/ 9746 w 258618"/>
              <a:gd name="connsiteY271" fmla="*/ 466825 h 471758"/>
              <a:gd name="connsiteX272" fmla="*/ 7580 w 258618"/>
              <a:gd name="connsiteY272" fmla="*/ 468510 h 471758"/>
              <a:gd name="connsiteX273" fmla="*/ 6317 w 258618"/>
              <a:gd name="connsiteY273" fmla="*/ 468510 h 471758"/>
              <a:gd name="connsiteX274" fmla="*/ 4271 w 258618"/>
              <a:gd name="connsiteY274" fmla="*/ 467006 h 471758"/>
              <a:gd name="connsiteX275" fmla="*/ 3068 w 258618"/>
              <a:gd name="connsiteY275" fmla="*/ 466043 h 471758"/>
              <a:gd name="connsiteX276" fmla="*/ 2828 w 258618"/>
              <a:gd name="connsiteY276" fmla="*/ 464359 h 471758"/>
              <a:gd name="connsiteX277" fmla="*/ 4030 w 258618"/>
              <a:gd name="connsiteY277" fmla="*/ 463156 h 471758"/>
              <a:gd name="connsiteX278" fmla="*/ 6798 w 258618"/>
              <a:gd name="connsiteY278" fmla="*/ 464178 h 471758"/>
              <a:gd name="connsiteX279" fmla="*/ 9806 w 258618"/>
              <a:gd name="connsiteY279" fmla="*/ 464239 h 471758"/>
              <a:gd name="connsiteX280" fmla="*/ 11791 w 258618"/>
              <a:gd name="connsiteY280" fmla="*/ 462795 h 471758"/>
              <a:gd name="connsiteX281" fmla="*/ 11550 w 258618"/>
              <a:gd name="connsiteY281" fmla="*/ 460629 h 471758"/>
              <a:gd name="connsiteX282" fmla="*/ 10347 w 258618"/>
              <a:gd name="connsiteY282" fmla="*/ 460027 h 471758"/>
              <a:gd name="connsiteX283" fmla="*/ 6738 w 258618"/>
              <a:gd name="connsiteY283" fmla="*/ 459426 h 471758"/>
              <a:gd name="connsiteX284" fmla="*/ 5173 w 258618"/>
              <a:gd name="connsiteY284" fmla="*/ 457802 h 471758"/>
              <a:gd name="connsiteX285" fmla="*/ 3248 w 258618"/>
              <a:gd name="connsiteY285" fmla="*/ 454072 h 471758"/>
              <a:gd name="connsiteX286" fmla="*/ 1384 w 258618"/>
              <a:gd name="connsiteY286" fmla="*/ 452447 h 471758"/>
              <a:gd name="connsiteX287" fmla="*/ 421 w 258618"/>
              <a:gd name="connsiteY287" fmla="*/ 451605 h 471758"/>
              <a:gd name="connsiteX288" fmla="*/ 0 w 258618"/>
              <a:gd name="connsiteY288" fmla="*/ 449199 h 471758"/>
              <a:gd name="connsiteX289" fmla="*/ 1384 w 258618"/>
              <a:gd name="connsiteY289" fmla="*/ 449019 h 471758"/>
              <a:gd name="connsiteX290" fmla="*/ 3850 w 258618"/>
              <a:gd name="connsiteY290" fmla="*/ 450763 h 471758"/>
              <a:gd name="connsiteX291" fmla="*/ 6256 w 258618"/>
              <a:gd name="connsiteY291" fmla="*/ 451184 h 471758"/>
              <a:gd name="connsiteX292" fmla="*/ 9264 w 258618"/>
              <a:gd name="connsiteY292" fmla="*/ 450583 h 471758"/>
              <a:gd name="connsiteX293" fmla="*/ 9746 w 258618"/>
              <a:gd name="connsiteY293" fmla="*/ 450462 h 471758"/>
              <a:gd name="connsiteX294" fmla="*/ 11550 w 258618"/>
              <a:gd name="connsiteY294" fmla="*/ 451064 h 471758"/>
              <a:gd name="connsiteX295" fmla="*/ 12152 w 258618"/>
              <a:gd name="connsiteY295" fmla="*/ 450462 h 471758"/>
              <a:gd name="connsiteX296" fmla="*/ 12272 w 258618"/>
              <a:gd name="connsiteY296" fmla="*/ 449680 h 471758"/>
              <a:gd name="connsiteX297" fmla="*/ 10588 w 258618"/>
              <a:gd name="connsiteY297" fmla="*/ 446071 h 471758"/>
              <a:gd name="connsiteX298" fmla="*/ 5895 w 258618"/>
              <a:gd name="connsiteY298" fmla="*/ 446432 h 471758"/>
              <a:gd name="connsiteX299" fmla="*/ 4632 w 258618"/>
              <a:gd name="connsiteY299" fmla="*/ 446372 h 471758"/>
              <a:gd name="connsiteX300" fmla="*/ 3248 w 258618"/>
              <a:gd name="connsiteY300" fmla="*/ 444807 h 471758"/>
              <a:gd name="connsiteX301" fmla="*/ 4091 w 258618"/>
              <a:gd name="connsiteY301" fmla="*/ 443604 h 471758"/>
              <a:gd name="connsiteX302" fmla="*/ 5234 w 258618"/>
              <a:gd name="connsiteY302" fmla="*/ 443243 h 471758"/>
              <a:gd name="connsiteX303" fmla="*/ 6136 w 258618"/>
              <a:gd name="connsiteY303" fmla="*/ 444146 h 471758"/>
              <a:gd name="connsiteX304" fmla="*/ 7941 w 258618"/>
              <a:gd name="connsiteY304" fmla="*/ 444567 h 471758"/>
              <a:gd name="connsiteX305" fmla="*/ 8963 w 258618"/>
              <a:gd name="connsiteY305" fmla="*/ 443604 h 471758"/>
              <a:gd name="connsiteX306" fmla="*/ 7760 w 258618"/>
              <a:gd name="connsiteY306" fmla="*/ 441078 h 471758"/>
              <a:gd name="connsiteX307" fmla="*/ 7279 w 258618"/>
              <a:gd name="connsiteY307" fmla="*/ 438491 h 471758"/>
              <a:gd name="connsiteX308" fmla="*/ 9685 w 258618"/>
              <a:gd name="connsiteY308" fmla="*/ 437649 h 471758"/>
              <a:gd name="connsiteX309" fmla="*/ 10528 w 258618"/>
              <a:gd name="connsiteY309" fmla="*/ 436205 h 471758"/>
              <a:gd name="connsiteX310" fmla="*/ 10407 w 258618"/>
              <a:gd name="connsiteY310" fmla="*/ 434099 h 471758"/>
              <a:gd name="connsiteX311" fmla="*/ 7700 w 258618"/>
              <a:gd name="connsiteY311" fmla="*/ 428685 h 471758"/>
              <a:gd name="connsiteX312" fmla="*/ 7760 w 258618"/>
              <a:gd name="connsiteY312" fmla="*/ 427602 h 471758"/>
              <a:gd name="connsiteX313" fmla="*/ 8362 w 258618"/>
              <a:gd name="connsiteY313" fmla="*/ 425798 h 471758"/>
              <a:gd name="connsiteX314" fmla="*/ 9806 w 258618"/>
              <a:gd name="connsiteY314" fmla="*/ 424233 h 471758"/>
              <a:gd name="connsiteX315" fmla="*/ 8122 w 258618"/>
              <a:gd name="connsiteY315" fmla="*/ 423331 h 471758"/>
              <a:gd name="connsiteX316" fmla="*/ 6798 w 258618"/>
              <a:gd name="connsiteY316" fmla="*/ 424053 h 471758"/>
              <a:gd name="connsiteX317" fmla="*/ 4873 w 258618"/>
              <a:gd name="connsiteY317" fmla="*/ 423572 h 471758"/>
              <a:gd name="connsiteX318" fmla="*/ 4452 w 258618"/>
              <a:gd name="connsiteY318" fmla="*/ 423030 h 471758"/>
              <a:gd name="connsiteX319" fmla="*/ 4271 w 258618"/>
              <a:gd name="connsiteY319" fmla="*/ 421647 h 471758"/>
              <a:gd name="connsiteX320" fmla="*/ 5895 w 258618"/>
              <a:gd name="connsiteY320" fmla="*/ 420263 h 471758"/>
              <a:gd name="connsiteX321" fmla="*/ 9685 w 258618"/>
              <a:gd name="connsiteY321" fmla="*/ 419962 h 471758"/>
              <a:gd name="connsiteX322" fmla="*/ 13295 w 258618"/>
              <a:gd name="connsiteY322" fmla="*/ 417797 h 471758"/>
              <a:gd name="connsiteX323" fmla="*/ 14739 w 258618"/>
              <a:gd name="connsiteY323" fmla="*/ 416232 h 471758"/>
              <a:gd name="connsiteX324" fmla="*/ 15521 w 258618"/>
              <a:gd name="connsiteY324" fmla="*/ 413285 h 471758"/>
              <a:gd name="connsiteX325" fmla="*/ 15822 w 258618"/>
              <a:gd name="connsiteY325" fmla="*/ 412443 h 471758"/>
              <a:gd name="connsiteX326" fmla="*/ 15220 w 258618"/>
              <a:gd name="connsiteY326" fmla="*/ 411239 h 471758"/>
              <a:gd name="connsiteX327" fmla="*/ 14799 w 258618"/>
              <a:gd name="connsiteY327" fmla="*/ 409916 h 471758"/>
              <a:gd name="connsiteX328" fmla="*/ 14498 w 258618"/>
              <a:gd name="connsiteY328" fmla="*/ 409916 h 471758"/>
              <a:gd name="connsiteX329" fmla="*/ 14318 w 258618"/>
              <a:gd name="connsiteY329" fmla="*/ 410096 h 471758"/>
              <a:gd name="connsiteX330" fmla="*/ 14137 w 258618"/>
              <a:gd name="connsiteY330" fmla="*/ 410397 h 471758"/>
              <a:gd name="connsiteX331" fmla="*/ 13776 w 258618"/>
              <a:gd name="connsiteY331" fmla="*/ 410818 h 471758"/>
              <a:gd name="connsiteX332" fmla="*/ 12934 w 258618"/>
              <a:gd name="connsiteY332" fmla="*/ 411239 h 471758"/>
              <a:gd name="connsiteX333" fmla="*/ 12332 w 258618"/>
              <a:gd name="connsiteY333" fmla="*/ 411540 h 471758"/>
              <a:gd name="connsiteX334" fmla="*/ 10889 w 258618"/>
              <a:gd name="connsiteY334" fmla="*/ 412563 h 471758"/>
              <a:gd name="connsiteX335" fmla="*/ 8843 w 258618"/>
              <a:gd name="connsiteY335" fmla="*/ 413766 h 471758"/>
              <a:gd name="connsiteX336" fmla="*/ 7881 w 258618"/>
              <a:gd name="connsiteY336" fmla="*/ 413706 h 471758"/>
              <a:gd name="connsiteX337" fmla="*/ 6738 w 258618"/>
              <a:gd name="connsiteY337" fmla="*/ 411781 h 471758"/>
              <a:gd name="connsiteX338" fmla="*/ 7099 w 258618"/>
              <a:gd name="connsiteY338" fmla="*/ 410156 h 471758"/>
              <a:gd name="connsiteX339" fmla="*/ 8422 w 258618"/>
              <a:gd name="connsiteY339" fmla="*/ 409314 h 471758"/>
              <a:gd name="connsiteX340" fmla="*/ 9324 w 258618"/>
              <a:gd name="connsiteY340" fmla="*/ 408953 h 471758"/>
              <a:gd name="connsiteX341" fmla="*/ 10227 w 258618"/>
              <a:gd name="connsiteY341" fmla="*/ 409013 h 471758"/>
              <a:gd name="connsiteX342" fmla="*/ 12393 w 258618"/>
              <a:gd name="connsiteY342" fmla="*/ 408352 h 471758"/>
              <a:gd name="connsiteX343" fmla="*/ 12513 w 258618"/>
              <a:gd name="connsiteY343" fmla="*/ 407991 h 471758"/>
              <a:gd name="connsiteX344" fmla="*/ 12393 w 258618"/>
              <a:gd name="connsiteY344" fmla="*/ 405284 h 471758"/>
              <a:gd name="connsiteX345" fmla="*/ 12874 w 258618"/>
              <a:gd name="connsiteY345" fmla="*/ 404201 h 471758"/>
              <a:gd name="connsiteX346" fmla="*/ 14679 w 258618"/>
              <a:gd name="connsiteY346" fmla="*/ 403539 h 471758"/>
              <a:gd name="connsiteX347" fmla="*/ 15400 w 258618"/>
              <a:gd name="connsiteY347" fmla="*/ 403780 h 471758"/>
              <a:gd name="connsiteX348" fmla="*/ 16122 w 258618"/>
              <a:gd name="connsiteY348" fmla="*/ 404381 h 471758"/>
              <a:gd name="connsiteX349" fmla="*/ 17566 w 258618"/>
              <a:gd name="connsiteY349" fmla="*/ 401915 h 471758"/>
              <a:gd name="connsiteX350" fmla="*/ 18769 w 258618"/>
              <a:gd name="connsiteY350" fmla="*/ 400832 h 471758"/>
              <a:gd name="connsiteX351" fmla="*/ 18348 w 258618"/>
              <a:gd name="connsiteY351" fmla="*/ 399749 h 471758"/>
              <a:gd name="connsiteX352" fmla="*/ 19672 w 258618"/>
              <a:gd name="connsiteY352" fmla="*/ 398426 h 471758"/>
              <a:gd name="connsiteX353" fmla="*/ 20213 w 258618"/>
              <a:gd name="connsiteY353" fmla="*/ 397704 h 471758"/>
              <a:gd name="connsiteX354" fmla="*/ 20454 w 258618"/>
              <a:gd name="connsiteY354" fmla="*/ 395899 h 471758"/>
              <a:gd name="connsiteX355" fmla="*/ 19251 w 258618"/>
              <a:gd name="connsiteY355" fmla="*/ 394997 h 471758"/>
              <a:gd name="connsiteX356" fmla="*/ 18348 w 258618"/>
              <a:gd name="connsiteY356" fmla="*/ 395418 h 471758"/>
              <a:gd name="connsiteX357" fmla="*/ 18529 w 258618"/>
              <a:gd name="connsiteY357" fmla="*/ 397463 h 471758"/>
              <a:gd name="connsiteX358" fmla="*/ 17205 w 258618"/>
              <a:gd name="connsiteY358" fmla="*/ 398546 h 471758"/>
              <a:gd name="connsiteX359" fmla="*/ 17205 w 258618"/>
              <a:gd name="connsiteY359" fmla="*/ 397162 h 471758"/>
              <a:gd name="connsiteX360" fmla="*/ 15942 w 258618"/>
              <a:gd name="connsiteY360" fmla="*/ 395237 h 471758"/>
              <a:gd name="connsiteX361" fmla="*/ 12934 w 258618"/>
              <a:gd name="connsiteY361" fmla="*/ 393914 h 471758"/>
              <a:gd name="connsiteX362" fmla="*/ 10106 w 258618"/>
              <a:gd name="connsiteY362" fmla="*/ 391628 h 471758"/>
              <a:gd name="connsiteX363" fmla="*/ 8903 w 258618"/>
              <a:gd name="connsiteY363" fmla="*/ 390124 h 471758"/>
              <a:gd name="connsiteX364" fmla="*/ 8663 w 258618"/>
              <a:gd name="connsiteY364" fmla="*/ 389402 h 471758"/>
              <a:gd name="connsiteX365" fmla="*/ 8181 w 258618"/>
              <a:gd name="connsiteY365" fmla="*/ 387958 h 471758"/>
              <a:gd name="connsiteX366" fmla="*/ 8061 w 258618"/>
              <a:gd name="connsiteY366" fmla="*/ 385913 h 471758"/>
              <a:gd name="connsiteX367" fmla="*/ 8542 w 258618"/>
              <a:gd name="connsiteY367" fmla="*/ 383928 h 471758"/>
              <a:gd name="connsiteX368" fmla="*/ 7820 w 258618"/>
              <a:gd name="connsiteY368" fmla="*/ 381822 h 471758"/>
              <a:gd name="connsiteX369" fmla="*/ 6858 w 258618"/>
              <a:gd name="connsiteY369" fmla="*/ 380920 h 471758"/>
              <a:gd name="connsiteX370" fmla="*/ 7099 w 258618"/>
              <a:gd name="connsiteY370" fmla="*/ 380318 h 471758"/>
              <a:gd name="connsiteX371" fmla="*/ 9505 w 258618"/>
              <a:gd name="connsiteY371" fmla="*/ 382243 h 471758"/>
              <a:gd name="connsiteX372" fmla="*/ 9986 w 258618"/>
              <a:gd name="connsiteY372" fmla="*/ 383747 h 471758"/>
              <a:gd name="connsiteX373" fmla="*/ 11430 w 258618"/>
              <a:gd name="connsiteY373" fmla="*/ 383807 h 471758"/>
              <a:gd name="connsiteX374" fmla="*/ 11370 w 258618"/>
              <a:gd name="connsiteY374" fmla="*/ 382123 h 471758"/>
              <a:gd name="connsiteX375" fmla="*/ 11971 w 258618"/>
              <a:gd name="connsiteY375" fmla="*/ 380739 h 471758"/>
              <a:gd name="connsiteX376" fmla="*/ 13536 w 258618"/>
              <a:gd name="connsiteY376" fmla="*/ 379175 h 471758"/>
              <a:gd name="connsiteX377" fmla="*/ 11851 w 258618"/>
              <a:gd name="connsiteY377" fmla="*/ 377371 h 471758"/>
              <a:gd name="connsiteX378" fmla="*/ 12032 w 258618"/>
              <a:gd name="connsiteY378" fmla="*/ 376047 h 471758"/>
              <a:gd name="connsiteX379" fmla="*/ 13295 w 258618"/>
              <a:gd name="connsiteY379" fmla="*/ 375024 h 471758"/>
              <a:gd name="connsiteX380" fmla="*/ 13355 w 258618"/>
              <a:gd name="connsiteY380" fmla="*/ 372919 h 471758"/>
              <a:gd name="connsiteX381" fmla="*/ 15039 w 258618"/>
              <a:gd name="connsiteY381" fmla="*/ 371535 h 471758"/>
              <a:gd name="connsiteX382" fmla="*/ 17085 w 258618"/>
              <a:gd name="connsiteY382" fmla="*/ 371415 h 471758"/>
              <a:gd name="connsiteX383" fmla="*/ 17626 w 258618"/>
              <a:gd name="connsiteY383" fmla="*/ 372618 h 471758"/>
              <a:gd name="connsiteX384" fmla="*/ 16423 w 258618"/>
              <a:gd name="connsiteY384" fmla="*/ 375746 h 471758"/>
              <a:gd name="connsiteX385" fmla="*/ 16844 w 258618"/>
              <a:gd name="connsiteY385" fmla="*/ 376829 h 471758"/>
              <a:gd name="connsiteX386" fmla="*/ 18408 w 258618"/>
              <a:gd name="connsiteY386" fmla="*/ 376648 h 471758"/>
              <a:gd name="connsiteX387" fmla="*/ 19852 w 258618"/>
              <a:gd name="connsiteY387" fmla="*/ 374122 h 471758"/>
              <a:gd name="connsiteX388" fmla="*/ 20333 w 258618"/>
              <a:gd name="connsiteY388" fmla="*/ 373821 h 471758"/>
              <a:gd name="connsiteX389" fmla="*/ 20935 w 258618"/>
              <a:gd name="connsiteY389" fmla="*/ 372979 h 471758"/>
              <a:gd name="connsiteX390" fmla="*/ 21597 w 258618"/>
              <a:gd name="connsiteY390" fmla="*/ 368828 h 471758"/>
              <a:gd name="connsiteX391" fmla="*/ 22619 w 258618"/>
              <a:gd name="connsiteY391" fmla="*/ 367865 h 471758"/>
              <a:gd name="connsiteX392" fmla="*/ 23582 w 258618"/>
              <a:gd name="connsiteY392" fmla="*/ 368046 h 471758"/>
              <a:gd name="connsiteX393" fmla="*/ 24304 w 258618"/>
              <a:gd name="connsiteY393" fmla="*/ 369430 h 471758"/>
              <a:gd name="connsiteX394" fmla="*/ 23883 w 258618"/>
              <a:gd name="connsiteY394" fmla="*/ 372016 h 471758"/>
              <a:gd name="connsiteX395" fmla="*/ 25086 w 258618"/>
              <a:gd name="connsiteY395" fmla="*/ 374423 h 471758"/>
              <a:gd name="connsiteX396" fmla="*/ 26409 w 258618"/>
              <a:gd name="connsiteY396" fmla="*/ 374603 h 471758"/>
              <a:gd name="connsiteX397" fmla="*/ 28274 w 258618"/>
              <a:gd name="connsiteY397" fmla="*/ 372317 h 471758"/>
              <a:gd name="connsiteX398" fmla="*/ 28756 w 258618"/>
              <a:gd name="connsiteY398" fmla="*/ 369490 h 471758"/>
              <a:gd name="connsiteX399" fmla="*/ 27793 w 258618"/>
              <a:gd name="connsiteY399" fmla="*/ 364737 h 471758"/>
              <a:gd name="connsiteX400" fmla="*/ 28515 w 258618"/>
              <a:gd name="connsiteY400" fmla="*/ 360887 h 471758"/>
              <a:gd name="connsiteX401" fmla="*/ 28695 w 258618"/>
              <a:gd name="connsiteY401" fmla="*/ 360346 h 471758"/>
              <a:gd name="connsiteX402" fmla="*/ 30079 w 258618"/>
              <a:gd name="connsiteY402" fmla="*/ 357939 h 471758"/>
              <a:gd name="connsiteX403" fmla="*/ 30681 w 258618"/>
              <a:gd name="connsiteY403" fmla="*/ 356977 h 471758"/>
              <a:gd name="connsiteX404" fmla="*/ 34230 w 258618"/>
              <a:gd name="connsiteY404" fmla="*/ 355052 h 471758"/>
              <a:gd name="connsiteX405" fmla="*/ 34831 w 258618"/>
              <a:gd name="connsiteY405" fmla="*/ 354089 h 471758"/>
              <a:gd name="connsiteX406" fmla="*/ 36035 w 258618"/>
              <a:gd name="connsiteY406" fmla="*/ 351803 h 471758"/>
              <a:gd name="connsiteX407" fmla="*/ 37238 w 258618"/>
              <a:gd name="connsiteY407" fmla="*/ 349277 h 471758"/>
              <a:gd name="connsiteX408" fmla="*/ 38501 w 258618"/>
              <a:gd name="connsiteY408" fmla="*/ 346269 h 471758"/>
              <a:gd name="connsiteX409" fmla="*/ 38260 w 258618"/>
              <a:gd name="connsiteY409" fmla="*/ 343502 h 471758"/>
              <a:gd name="connsiteX410" fmla="*/ 38561 w 258618"/>
              <a:gd name="connsiteY410" fmla="*/ 341336 h 471758"/>
              <a:gd name="connsiteX411" fmla="*/ 39584 w 258618"/>
              <a:gd name="connsiteY411" fmla="*/ 340313 h 471758"/>
              <a:gd name="connsiteX412" fmla="*/ 39464 w 258618"/>
              <a:gd name="connsiteY412" fmla="*/ 339230 h 471758"/>
              <a:gd name="connsiteX413" fmla="*/ 37899 w 258618"/>
              <a:gd name="connsiteY413" fmla="*/ 338388 h 471758"/>
              <a:gd name="connsiteX414" fmla="*/ 35613 w 258618"/>
              <a:gd name="connsiteY414" fmla="*/ 338388 h 471758"/>
              <a:gd name="connsiteX415" fmla="*/ 35373 w 258618"/>
              <a:gd name="connsiteY415" fmla="*/ 337185 h 471758"/>
              <a:gd name="connsiteX416" fmla="*/ 36095 w 258618"/>
              <a:gd name="connsiteY416" fmla="*/ 335380 h 471758"/>
              <a:gd name="connsiteX417" fmla="*/ 36697 w 258618"/>
              <a:gd name="connsiteY417" fmla="*/ 334177 h 471758"/>
              <a:gd name="connsiteX418" fmla="*/ 37298 w 258618"/>
              <a:gd name="connsiteY418" fmla="*/ 333576 h 471758"/>
              <a:gd name="connsiteX419" fmla="*/ 38742 w 258618"/>
              <a:gd name="connsiteY419" fmla="*/ 333275 h 471758"/>
              <a:gd name="connsiteX420" fmla="*/ 41148 w 258618"/>
              <a:gd name="connsiteY420" fmla="*/ 333034 h 471758"/>
              <a:gd name="connsiteX421" fmla="*/ 44818 w 258618"/>
              <a:gd name="connsiteY421" fmla="*/ 330147 h 471758"/>
              <a:gd name="connsiteX422" fmla="*/ 46863 w 258618"/>
              <a:gd name="connsiteY422" fmla="*/ 327018 h 471758"/>
              <a:gd name="connsiteX423" fmla="*/ 48487 w 258618"/>
              <a:gd name="connsiteY423" fmla="*/ 327800 h 471758"/>
              <a:gd name="connsiteX424" fmla="*/ 49450 w 258618"/>
              <a:gd name="connsiteY424" fmla="*/ 327319 h 471758"/>
              <a:gd name="connsiteX425" fmla="*/ 50292 w 258618"/>
              <a:gd name="connsiteY425" fmla="*/ 325755 h 471758"/>
              <a:gd name="connsiteX426" fmla="*/ 50051 w 258618"/>
              <a:gd name="connsiteY426" fmla="*/ 324973 h 471758"/>
              <a:gd name="connsiteX427" fmla="*/ 48728 w 258618"/>
              <a:gd name="connsiteY427" fmla="*/ 324071 h 471758"/>
              <a:gd name="connsiteX428" fmla="*/ 45840 w 258618"/>
              <a:gd name="connsiteY428" fmla="*/ 319860 h 471758"/>
              <a:gd name="connsiteX429" fmla="*/ 46743 w 258618"/>
              <a:gd name="connsiteY429" fmla="*/ 318476 h 471758"/>
              <a:gd name="connsiteX430" fmla="*/ 48187 w 258618"/>
              <a:gd name="connsiteY430" fmla="*/ 317453 h 471758"/>
              <a:gd name="connsiteX431" fmla="*/ 47765 w 258618"/>
              <a:gd name="connsiteY431" fmla="*/ 315648 h 471758"/>
              <a:gd name="connsiteX432" fmla="*/ 48126 w 258618"/>
              <a:gd name="connsiteY432" fmla="*/ 314445 h 471758"/>
              <a:gd name="connsiteX433" fmla="*/ 49690 w 258618"/>
              <a:gd name="connsiteY433" fmla="*/ 313002 h 471758"/>
              <a:gd name="connsiteX434" fmla="*/ 49209 w 258618"/>
              <a:gd name="connsiteY434" fmla="*/ 312159 h 471758"/>
              <a:gd name="connsiteX435" fmla="*/ 48908 w 258618"/>
              <a:gd name="connsiteY435" fmla="*/ 310715 h 471758"/>
              <a:gd name="connsiteX436" fmla="*/ 49029 w 258618"/>
              <a:gd name="connsiteY436" fmla="*/ 310415 h 471758"/>
              <a:gd name="connsiteX437" fmla="*/ 50112 w 258618"/>
              <a:gd name="connsiteY437" fmla="*/ 310234 h 471758"/>
              <a:gd name="connsiteX438" fmla="*/ 51856 w 258618"/>
              <a:gd name="connsiteY438" fmla="*/ 311076 h 471758"/>
              <a:gd name="connsiteX439" fmla="*/ 53180 w 258618"/>
              <a:gd name="connsiteY439" fmla="*/ 309572 h 471758"/>
              <a:gd name="connsiteX440" fmla="*/ 51315 w 258618"/>
              <a:gd name="connsiteY440" fmla="*/ 309272 h 471758"/>
              <a:gd name="connsiteX441" fmla="*/ 50713 w 258618"/>
              <a:gd name="connsiteY441" fmla="*/ 308129 h 471758"/>
              <a:gd name="connsiteX442" fmla="*/ 50352 w 258618"/>
              <a:gd name="connsiteY442" fmla="*/ 307166 h 471758"/>
              <a:gd name="connsiteX443" fmla="*/ 51255 w 258618"/>
              <a:gd name="connsiteY443" fmla="*/ 305963 h 471758"/>
              <a:gd name="connsiteX444" fmla="*/ 50833 w 258618"/>
              <a:gd name="connsiteY444" fmla="*/ 304820 h 471758"/>
              <a:gd name="connsiteX445" fmla="*/ 51676 w 258618"/>
              <a:gd name="connsiteY445" fmla="*/ 303376 h 471758"/>
              <a:gd name="connsiteX446" fmla="*/ 51074 w 258618"/>
              <a:gd name="connsiteY446" fmla="*/ 302474 h 471758"/>
              <a:gd name="connsiteX447" fmla="*/ 50954 w 258618"/>
              <a:gd name="connsiteY447" fmla="*/ 300368 h 471758"/>
              <a:gd name="connsiteX448" fmla="*/ 52277 w 258618"/>
              <a:gd name="connsiteY448" fmla="*/ 299646 h 471758"/>
              <a:gd name="connsiteX449" fmla="*/ 53240 w 258618"/>
              <a:gd name="connsiteY449" fmla="*/ 295556 h 471758"/>
              <a:gd name="connsiteX450" fmla="*/ 54443 w 258618"/>
              <a:gd name="connsiteY450" fmla="*/ 294473 h 471758"/>
              <a:gd name="connsiteX451" fmla="*/ 56970 w 258618"/>
              <a:gd name="connsiteY451" fmla="*/ 293270 h 471758"/>
              <a:gd name="connsiteX452" fmla="*/ 58594 w 258618"/>
              <a:gd name="connsiteY452" fmla="*/ 292849 h 471758"/>
              <a:gd name="connsiteX453" fmla="*/ 61180 w 258618"/>
              <a:gd name="connsiteY453" fmla="*/ 291826 h 471758"/>
              <a:gd name="connsiteX454" fmla="*/ 62264 w 258618"/>
              <a:gd name="connsiteY454" fmla="*/ 290623 h 471758"/>
              <a:gd name="connsiteX455" fmla="*/ 63467 w 258618"/>
              <a:gd name="connsiteY455" fmla="*/ 288758 h 471758"/>
              <a:gd name="connsiteX456" fmla="*/ 63647 w 258618"/>
              <a:gd name="connsiteY456" fmla="*/ 287916 h 471758"/>
              <a:gd name="connsiteX457" fmla="*/ 63647 w 258618"/>
              <a:gd name="connsiteY457" fmla="*/ 287555 h 471758"/>
              <a:gd name="connsiteX458" fmla="*/ 63467 w 258618"/>
              <a:gd name="connsiteY458" fmla="*/ 286051 h 471758"/>
              <a:gd name="connsiteX459" fmla="*/ 63587 w 258618"/>
              <a:gd name="connsiteY459" fmla="*/ 284306 h 471758"/>
              <a:gd name="connsiteX460" fmla="*/ 64549 w 258618"/>
              <a:gd name="connsiteY460" fmla="*/ 282020 h 471758"/>
              <a:gd name="connsiteX461" fmla="*/ 64790 w 258618"/>
              <a:gd name="connsiteY461" fmla="*/ 280516 h 471758"/>
              <a:gd name="connsiteX462" fmla="*/ 65873 w 258618"/>
              <a:gd name="connsiteY462" fmla="*/ 279373 h 471758"/>
              <a:gd name="connsiteX463" fmla="*/ 64670 w 258618"/>
              <a:gd name="connsiteY463" fmla="*/ 278170 h 471758"/>
              <a:gd name="connsiteX464" fmla="*/ 65031 w 258618"/>
              <a:gd name="connsiteY464" fmla="*/ 276065 h 471758"/>
              <a:gd name="connsiteX465" fmla="*/ 65211 w 258618"/>
              <a:gd name="connsiteY465" fmla="*/ 274741 h 471758"/>
              <a:gd name="connsiteX466" fmla="*/ 65211 w 258618"/>
              <a:gd name="connsiteY466" fmla="*/ 274380 h 471758"/>
              <a:gd name="connsiteX467" fmla="*/ 64730 w 258618"/>
              <a:gd name="connsiteY467" fmla="*/ 273959 h 471758"/>
              <a:gd name="connsiteX468" fmla="*/ 62444 w 258618"/>
              <a:gd name="connsiteY468" fmla="*/ 274200 h 471758"/>
              <a:gd name="connsiteX469" fmla="*/ 62745 w 258618"/>
              <a:gd name="connsiteY469" fmla="*/ 273418 h 471758"/>
              <a:gd name="connsiteX470" fmla="*/ 64549 w 258618"/>
              <a:gd name="connsiteY470" fmla="*/ 272515 h 471758"/>
              <a:gd name="connsiteX471" fmla="*/ 64910 w 258618"/>
              <a:gd name="connsiteY471" fmla="*/ 271372 h 471758"/>
              <a:gd name="connsiteX472" fmla="*/ 63827 w 258618"/>
              <a:gd name="connsiteY472" fmla="*/ 269748 h 471758"/>
              <a:gd name="connsiteX473" fmla="*/ 62625 w 258618"/>
              <a:gd name="connsiteY473" fmla="*/ 269146 h 471758"/>
              <a:gd name="connsiteX474" fmla="*/ 59376 w 258618"/>
              <a:gd name="connsiteY474" fmla="*/ 265116 h 471758"/>
              <a:gd name="connsiteX475" fmla="*/ 59978 w 258618"/>
              <a:gd name="connsiteY475" fmla="*/ 263492 h 471758"/>
              <a:gd name="connsiteX476" fmla="*/ 58835 w 258618"/>
              <a:gd name="connsiteY476" fmla="*/ 261326 h 471758"/>
              <a:gd name="connsiteX477" fmla="*/ 58594 w 258618"/>
              <a:gd name="connsiteY477" fmla="*/ 259100 h 471758"/>
              <a:gd name="connsiteX478" fmla="*/ 56970 w 258618"/>
              <a:gd name="connsiteY478" fmla="*/ 258679 h 471758"/>
              <a:gd name="connsiteX479" fmla="*/ 54563 w 258618"/>
              <a:gd name="connsiteY479" fmla="*/ 257656 h 471758"/>
              <a:gd name="connsiteX480" fmla="*/ 55766 w 258618"/>
              <a:gd name="connsiteY480" fmla="*/ 256995 h 471758"/>
              <a:gd name="connsiteX481" fmla="*/ 55045 w 258618"/>
              <a:gd name="connsiteY481" fmla="*/ 254709 h 471758"/>
              <a:gd name="connsiteX482" fmla="*/ 56428 w 258618"/>
              <a:gd name="connsiteY482" fmla="*/ 254227 h 471758"/>
              <a:gd name="connsiteX483" fmla="*/ 56067 w 258618"/>
              <a:gd name="connsiteY483" fmla="*/ 252783 h 471758"/>
              <a:gd name="connsiteX484" fmla="*/ 55105 w 258618"/>
              <a:gd name="connsiteY484" fmla="*/ 252182 h 471758"/>
              <a:gd name="connsiteX485" fmla="*/ 54924 w 258618"/>
              <a:gd name="connsiteY485" fmla="*/ 251039 h 471758"/>
              <a:gd name="connsiteX486" fmla="*/ 56007 w 258618"/>
              <a:gd name="connsiteY486" fmla="*/ 250798 h 471758"/>
              <a:gd name="connsiteX487" fmla="*/ 56308 w 258618"/>
              <a:gd name="connsiteY487" fmla="*/ 249595 h 471758"/>
              <a:gd name="connsiteX488" fmla="*/ 57571 w 258618"/>
              <a:gd name="connsiteY488" fmla="*/ 249234 h 471758"/>
              <a:gd name="connsiteX489" fmla="*/ 58474 w 258618"/>
              <a:gd name="connsiteY489" fmla="*/ 249114 h 471758"/>
              <a:gd name="connsiteX490" fmla="*/ 56849 w 258618"/>
              <a:gd name="connsiteY490" fmla="*/ 248031 h 471758"/>
              <a:gd name="connsiteX491" fmla="*/ 56609 w 258618"/>
              <a:gd name="connsiteY491" fmla="*/ 246106 h 471758"/>
              <a:gd name="connsiteX492" fmla="*/ 57812 w 258618"/>
              <a:gd name="connsiteY492" fmla="*/ 245324 h 471758"/>
              <a:gd name="connsiteX493" fmla="*/ 57752 w 258618"/>
              <a:gd name="connsiteY493" fmla="*/ 244241 h 471758"/>
              <a:gd name="connsiteX494" fmla="*/ 57932 w 258618"/>
              <a:gd name="connsiteY494" fmla="*/ 243279 h 471758"/>
              <a:gd name="connsiteX495" fmla="*/ 57030 w 258618"/>
              <a:gd name="connsiteY495" fmla="*/ 241594 h 471758"/>
              <a:gd name="connsiteX496" fmla="*/ 57571 w 258618"/>
              <a:gd name="connsiteY496" fmla="*/ 240872 h 471758"/>
              <a:gd name="connsiteX497" fmla="*/ 57752 w 258618"/>
              <a:gd name="connsiteY497" fmla="*/ 238887 h 471758"/>
              <a:gd name="connsiteX498" fmla="*/ 56428 w 258618"/>
              <a:gd name="connsiteY498" fmla="*/ 238165 h 471758"/>
              <a:gd name="connsiteX499" fmla="*/ 54984 w 258618"/>
              <a:gd name="connsiteY499" fmla="*/ 236180 h 471758"/>
              <a:gd name="connsiteX500" fmla="*/ 53781 w 258618"/>
              <a:gd name="connsiteY500" fmla="*/ 235819 h 471758"/>
              <a:gd name="connsiteX501" fmla="*/ 52157 w 258618"/>
              <a:gd name="connsiteY501" fmla="*/ 235338 h 471758"/>
              <a:gd name="connsiteX502" fmla="*/ 50653 w 258618"/>
              <a:gd name="connsiteY502" fmla="*/ 235037 h 471758"/>
              <a:gd name="connsiteX503" fmla="*/ 50352 w 258618"/>
              <a:gd name="connsiteY503" fmla="*/ 235037 h 471758"/>
              <a:gd name="connsiteX504" fmla="*/ 49630 w 258618"/>
              <a:gd name="connsiteY504" fmla="*/ 234736 h 471758"/>
              <a:gd name="connsiteX505" fmla="*/ 48247 w 258618"/>
              <a:gd name="connsiteY505" fmla="*/ 234496 h 471758"/>
              <a:gd name="connsiteX506" fmla="*/ 47826 w 258618"/>
              <a:gd name="connsiteY506" fmla="*/ 234315 h 471758"/>
              <a:gd name="connsiteX507" fmla="*/ 47525 w 258618"/>
              <a:gd name="connsiteY507" fmla="*/ 233954 h 471758"/>
              <a:gd name="connsiteX508" fmla="*/ 47525 w 258618"/>
              <a:gd name="connsiteY508" fmla="*/ 233413 h 471758"/>
              <a:gd name="connsiteX509" fmla="*/ 47946 w 258618"/>
              <a:gd name="connsiteY509" fmla="*/ 233292 h 471758"/>
              <a:gd name="connsiteX510" fmla="*/ 48908 w 258618"/>
              <a:gd name="connsiteY510" fmla="*/ 233593 h 471758"/>
              <a:gd name="connsiteX511" fmla="*/ 49390 w 258618"/>
              <a:gd name="connsiteY511" fmla="*/ 233773 h 471758"/>
              <a:gd name="connsiteX512" fmla="*/ 49871 w 258618"/>
              <a:gd name="connsiteY512" fmla="*/ 233533 h 471758"/>
              <a:gd name="connsiteX513" fmla="*/ 49931 w 258618"/>
              <a:gd name="connsiteY513" fmla="*/ 233172 h 471758"/>
              <a:gd name="connsiteX514" fmla="*/ 49931 w 258618"/>
              <a:gd name="connsiteY514" fmla="*/ 232931 h 471758"/>
              <a:gd name="connsiteX515" fmla="*/ 49751 w 258618"/>
              <a:gd name="connsiteY515" fmla="*/ 232631 h 471758"/>
              <a:gd name="connsiteX516" fmla="*/ 49390 w 258618"/>
              <a:gd name="connsiteY516" fmla="*/ 232631 h 471758"/>
              <a:gd name="connsiteX517" fmla="*/ 48969 w 258618"/>
              <a:gd name="connsiteY517" fmla="*/ 232931 h 471758"/>
              <a:gd name="connsiteX518" fmla="*/ 48608 w 258618"/>
              <a:gd name="connsiteY518" fmla="*/ 232811 h 471758"/>
              <a:gd name="connsiteX519" fmla="*/ 47765 w 258618"/>
              <a:gd name="connsiteY519" fmla="*/ 232450 h 471758"/>
              <a:gd name="connsiteX520" fmla="*/ 47344 w 258618"/>
              <a:gd name="connsiteY520" fmla="*/ 232270 h 471758"/>
              <a:gd name="connsiteX521" fmla="*/ 47164 w 258618"/>
              <a:gd name="connsiteY521" fmla="*/ 231969 h 471758"/>
              <a:gd name="connsiteX522" fmla="*/ 47044 w 258618"/>
              <a:gd name="connsiteY522" fmla="*/ 231548 h 471758"/>
              <a:gd name="connsiteX523" fmla="*/ 47104 w 258618"/>
              <a:gd name="connsiteY523" fmla="*/ 231247 h 471758"/>
              <a:gd name="connsiteX524" fmla="*/ 47645 w 258618"/>
              <a:gd name="connsiteY524" fmla="*/ 230104 h 471758"/>
              <a:gd name="connsiteX525" fmla="*/ 47765 w 258618"/>
              <a:gd name="connsiteY525" fmla="*/ 229322 h 471758"/>
              <a:gd name="connsiteX526" fmla="*/ 47946 w 258618"/>
              <a:gd name="connsiteY526" fmla="*/ 227938 h 471758"/>
              <a:gd name="connsiteX527" fmla="*/ 45840 w 258618"/>
              <a:gd name="connsiteY527" fmla="*/ 223847 h 471758"/>
              <a:gd name="connsiteX528" fmla="*/ 46743 w 258618"/>
              <a:gd name="connsiteY528" fmla="*/ 222163 h 471758"/>
              <a:gd name="connsiteX529" fmla="*/ 46502 w 258618"/>
              <a:gd name="connsiteY529" fmla="*/ 220960 h 471758"/>
              <a:gd name="connsiteX530" fmla="*/ 44336 w 258618"/>
              <a:gd name="connsiteY530" fmla="*/ 218854 h 471758"/>
              <a:gd name="connsiteX531" fmla="*/ 43374 w 258618"/>
              <a:gd name="connsiteY531" fmla="*/ 218313 h 471758"/>
              <a:gd name="connsiteX532" fmla="*/ 42532 w 258618"/>
              <a:gd name="connsiteY532" fmla="*/ 217110 h 471758"/>
              <a:gd name="connsiteX533" fmla="*/ 39824 w 258618"/>
              <a:gd name="connsiteY533" fmla="*/ 217110 h 471758"/>
              <a:gd name="connsiteX534" fmla="*/ 39644 w 258618"/>
              <a:gd name="connsiteY534" fmla="*/ 216929 h 471758"/>
              <a:gd name="connsiteX535" fmla="*/ 38922 w 258618"/>
              <a:gd name="connsiteY535" fmla="*/ 216328 h 471758"/>
              <a:gd name="connsiteX536" fmla="*/ 39343 w 258618"/>
              <a:gd name="connsiteY536" fmla="*/ 213500 h 471758"/>
              <a:gd name="connsiteX537" fmla="*/ 38681 w 258618"/>
              <a:gd name="connsiteY537" fmla="*/ 212959 h 471758"/>
              <a:gd name="connsiteX538" fmla="*/ 35674 w 258618"/>
              <a:gd name="connsiteY538" fmla="*/ 212959 h 471758"/>
              <a:gd name="connsiteX539" fmla="*/ 34230 w 258618"/>
              <a:gd name="connsiteY539" fmla="*/ 213500 h 471758"/>
              <a:gd name="connsiteX540" fmla="*/ 33327 w 258618"/>
              <a:gd name="connsiteY540" fmla="*/ 212718 h 471758"/>
              <a:gd name="connsiteX541" fmla="*/ 33147 w 258618"/>
              <a:gd name="connsiteY541" fmla="*/ 212117 h 471758"/>
              <a:gd name="connsiteX542" fmla="*/ 33628 w 258618"/>
              <a:gd name="connsiteY542" fmla="*/ 211335 h 471758"/>
              <a:gd name="connsiteX543" fmla="*/ 35193 w 258618"/>
              <a:gd name="connsiteY543" fmla="*/ 211455 h 471758"/>
              <a:gd name="connsiteX544" fmla="*/ 35794 w 258618"/>
              <a:gd name="connsiteY544" fmla="*/ 209771 h 471758"/>
              <a:gd name="connsiteX545" fmla="*/ 34711 w 258618"/>
              <a:gd name="connsiteY545" fmla="*/ 209831 h 471758"/>
              <a:gd name="connsiteX546" fmla="*/ 34470 w 258618"/>
              <a:gd name="connsiteY546" fmla="*/ 208748 h 471758"/>
              <a:gd name="connsiteX547" fmla="*/ 32064 w 258618"/>
              <a:gd name="connsiteY547" fmla="*/ 207725 h 471758"/>
              <a:gd name="connsiteX548" fmla="*/ 32064 w 258618"/>
              <a:gd name="connsiteY548" fmla="*/ 207124 h 471758"/>
              <a:gd name="connsiteX549" fmla="*/ 32666 w 258618"/>
              <a:gd name="connsiteY549" fmla="*/ 204838 h 471758"/>
              <a:gd name="connsiteX550" fmla="*/ 33929 w 258618"/>
              <a:gd name="connsiteY550" fmla="*/ 203334 h 471758"/>
              <a:gd name="connsiteX551" fmla="*/ 35493 w 258618"/>
              <a:gd name="connsiteY551" fmla="*/ 203935 h 471758"/>
              <a:gd name="connsiteX552" fmla="*/ 36095 w 258618"/>
              <a:gd name="connsiteY552" fmla="*/ 203454 h 471758"/>
              <a:gd name="connsiteX553" fmla="*/ 35674 w 258618"/>
              <a:gd name="connsiteY553" fmla="*/ 202973 h 471758"/>
              <a:gd name="connsiteX554" fmla="*/ 33748 w 258618"/>
              <a:gd name="connsiteY554" fmla="*/ 202371 h 471758"/>
              <a:gd name="connsiteX555" fmla="*/ 34230 w 258618"/>
              <a:gd name="connsiteY555" fmla="*/ 201168 h 471758"/>
              <a:gd name="connsiteX556" fmla="*/ 36756 w 258618"/>
              <a:gd name="connsiteY556" fmla="*/ 200326 h 471758"/>
              <a:gd name="connsiteX557" fmla="*/ 36756 w 258618"/>
              <a:gd name="connsiteY557" fmla="*/ 199784 h 471758"/>
              <a:gd name="connsiteX558" fmla="*/ 36275 w 258618"/>
              <a:gd name="connsiteY558" fmla="*/ 197859 h 471758"/>
              <a:gd name="connsiteX559" fmla="*/ 36516 w 258618"/>
              <a:gd name="connsiteY559" fmla="*/ 197378 h 471758"/>
              <a:gd name="connsiteX560" fmla="*/ 38501 w 258618"/>
              <a:gd name="connsiteY560" fmla="*/ 197137 h 471758"/>
              <a:gd name="connsiteX561" fmla="*/ 38621 w 258618"/>
              <a:gd name="connsiteY561" fmla="*/ 196175 h 471758"/>
              <a:gd name="connsiteX562" fmla="*/ 40847 w 258618"/>
              <a:gd name="connsiteY562" fmla="*/ 194069 h 471758"/>
              <a:gd name="connsiteX563" fmla="*/ 41930 w 258618"/>
              <a:gd name="connsiteY563" fmla="*/ 191844 h 471758"/>
              <a:gd name="connsiteX564" fmla="*/ 41810 w 258618"/>
              <a:gd name="connsiteY564" fmla="*/ 189317 h 471758"/>
              <a:gd name="connsiteX565" fmla="*/ 40667 w 258618"/>
              <a:gd name="connsiteY565" fmla="*/ 185707 h 471758"/>
              <a:gd name="connsiteX566" fmla="*/ 41629 w 258618"/>
              <a:gd name="connsiteY566" fmla="*/ 184805 h 471758"/>
              <a:gd name="connsiteX567" fmla="*/ 41088 w 258618"/>
              <a:gd name="connsiteY567" fmla="*/ 183542 h 471758"/>
              <a:gd name="connsiteX568" fmla="*/ 40185 w 258618"/>
              <a:gd name="connsiteY568" fmla="*/ 183542 h 471758"/>
              <a:gd name="connsiteX569" fmla="*/ 38681 w 258618"/>
              <a:gd name="connsiteY569" fmla="*/ 185346 h 471758"/>
              <a:gd name="connsiteX570" fmla="*/ 36395 w 258618"/>
              <a:gd name="connsiteY570" fmla="*/ 183000 h 471758"/>
              <a:gd name="connsiteX571" fmla="*/ 36636 w 258618"/>
              <a:gd name="connsiteY571" fmla="*/ 180413 h 471758"/>
              <a:gd name="connsiteX572" fmla="*/ 35433 w 258618"/>
              <a:gd name="connsiteY572" fmla="*/ 179692 h 471758"/>
              <a:gd name="connsiteX573" fmla="*/ 35252 w 258618"/>
              <a:gd name="connsiteY573" fmla="*/ 178188 h 471758"/>
              <a:gd name="connsiteX574" fmla="*/ 36335 w 258618"/>
              <a:gd name="connsiteY574" fmla="*/ 176744 h 471758"/>
              <a:gd name="connsiteX575" fmla="*/ 36516 w 258618"/>
              <a:gd name="connsiteY575" fmla="*/ 175541 h 471758"/>
              <a:gd name="connsiteX576" fmla="*/ 35373 w 258618"/>
              <a:gd name="connsiteY576" fmla="*/ 174999 h 471758"/>
              <a:gd name="connsiteX577" fmla="*/ 33448 w 258618"/>
              <a:gd name="connsiteY577" fmla="*/ 175601 h 471758"/>
              <a:gd name="connsiteX578" fmla="*/ 33087 w 258618"/>
              <a:gd name="connsiteY578" fmla="*/ 174518 h 471758"/>
              <a:gd name="connsiteX579" fmla="*/ 35072 w 258618"/>
              <a:gd name="connsiteY579" fmla="*/ 173556 h 471758"/>
              <a:gd name="connsiteX580" fmla="*/ 36576 w 258618"/>
              <a:gd name="connsiteY580" fmla="*/ 169585 h 471758"/>
              <a:gd name="connsiteX581" fmla="*/ 36877 w 258618"/>
              <a:gd name="connsiteY581" fmla="*/ 168863 h 471758"/>
              <a:gd name="connsiteX582" fmla="*/ 38321 w 258618"/>
              <a:gd name="connsiteY582" fmla="*/ 167419 h 471758"/>
              <a:gd name="connsiteX583" fmla="*/ 41268 w 258618"/>
              <a:gd name="connsiteY583" fmla="*/ 167239 h 471758"/>
              <a:gd name="connsiteX584" fmla="*/ 42171 w 258618"/>
              <a:gd name="connsiteY584" fmla="*/ 166277 h 471758"/>
              <a:gd name="connsiteX585" fmla="*/ 42291 w 258618"/>
              <a:gd name="connsiteY585" fmla="*/ 165494 h 471758"/>
              <a:gd name="connsiteX586" fmla="*/ 42652 w 258618"/>
              <a:gd name="connsiteY586" fmla="*/ 164592 h 471758"/>
              <a:gd name="connsiteX587" fmla="*/ 44697 w 258618"/>
              <a:gd name="connsiteY587" fmla="*/ 165073 h 471758"/>
              <a:gd name="connsiteX588" fmla="*/ 44818 w 258618"/>
              <a:gd name="connsiteY588" fmla="*/ 164893 h 471758"/>
              <a:gd name="connsiteX589" fmla="*/ 44216 w 258618"/>
              <a:gd name="connsiteY589" fmla="*/ 160682 h 471758"/>
              <a:gd name="connsiteX590" fmla="*/ 43314 w 258618"/>
              <a:gd name="connsiteY590" fmla="*/ 154245 h 471758"/>
              <a:gd name="connsiteX591" fmla="*/ 42471 w 258618"/>
              <a:gd name="connsiteY591" fmla="*/ 148530 h 471758"/>
              <a:gd name="connsiteX592" fmla="*/ 42471 w 258618"/>
              <a:gd name="connsiteY592" fmla="*/ 148109 h 471758"/>
              <a:gd name="connsiteX593" fmla="*/ 42171 w 258618"/>
              <a:gd name="connsiteY593" fmla="*/ 145883 h 471758"/>
              <a:gd name="connsiteX594" fmla="*/ 41569 w 258618"/>
              <a:gd name="connsiteY594" fmla="*/ 142093 h 471758"/>
              <a:gd name="connsiteX595" fmla="*/ 41148 w 258618"/>
              <a:gd name="connsiteY595" fmla="*/ 139386 h 471758"/>
              <a:gd name="connsiteX596" fmla="*/ 40667 w 258618"/>
              <a:gd name="connsiteY596" fmla="*/ 135716 h 471758"/>
              <a:gd name="connsiteX597" fmla="*/ 39584 w 258618"/>
              <a:gd name="connsiteY597" fmla="*/ 127715 h 471758"/>
              <a:gd name="connsiteX598" fmla="*/ 38982 w 258618"/>
              <a:gd name="connsiteY598" fmla="*/ 124166 h 471758"/>
              <a:gd name="connsiteX599" fmla="*/ 37538 w 258618"/>
              <a:gd name="connsiteY599" fmla="*/ 113217 h 471758"/>
              <a:gd name="connsiteX600" fmla="*/ 36456 w 258618"/>
              <a:gd name="connsiteY600" fmla="*/ 105818 h 471758"/>
              <a:gd name="connsiteX601" fmla="*/ 36035 w 258618"/>
              <a:gd name="connsiteY601" fmla="*/ 103411 h 471758"/>
              <a:gd name="connsiteX602" fmla="*/ 35493 w 258618"/>
              <a:gd name="connsiteY602" fmla="*/ 99561 h 471758"/>
              <a:gd name="connsiteX603" fmla="*/ 35252 w 258618"/>
              <a:gd name="connsiteY603" fmla="*/ 98118 h 471758"/>
              <a:gd name="connsiteX604" fmla="*/ 34952 w 258618"/>
              <a:gd name="connsiteY604" fmla="*/ 96072 h 471758"/>
              <a:gd name="connsiteX605" fmla="*/ 34470 w 258618"/>
              <a:gd name="connsiteY605" fmla="*/ 92643 h 471758"/>
              <a:gd name="connsiteX606" fmla="*/ 33568 w 258618"/>
              <a:gd name="connsiteY606" fmla="*/ 85845 h 471758"/>
              <a:gd name="connsiteX607" fmla="*/ 33147 w 258618"/>
              <a:gd name="connsiteY607" fmla="*/ 83078 h 471758"/>
              <a:gd name="connsiteX608" fmla="*/ 32365 w 258618"/>
              <a:gd name="connsiteY608" fmla="*/ 77423 h 471758"/>
              <a:gd name="connsiteX609" fmla="*/ 31884 w 258618"/>
              <a:gd name="connsiteY609" fmla="*/ 73453 h 471758"/>
              <a:gd name="connsiteX610" fmla="*/ 31042 w 258618"/>
              <a:gd name="connsiteY610" fmla="*/ 67918 h 471758"/>
              <a:gd name="connsiteX611" fmla="*/ 30139 w 258618"/>
              <a:gd name="connsiteY611" fmla="*/ 61662 h 471758"/>
              <a:gd name="connsiteX612" fmla="*/ 29417 w 258618"/>
              <a:gd name="connsiteY612" fmla="*/ 55947 h 471758"/>
              <a:gd name="connsiteX613" fmla="*/ 28816 w 258618"/>
              <a:gd name="connsiteY613" fmla="*/ 51736 h 471758"/>
              <a:gd name="connsiteX614" fmla="*/ 28635 w 258618"/>
              <a:gd name="connsiteY614" fmla="*/ 49991 h 471758"/>
              <a:gd name="connsiteX615" fmla="*/ 28274 w 258618"/>
              <a:gd name="connsiteY615" fmla="*/ 47284 h 471758"/>
              <a:gd name="connsiteX616" fmla="*/ 27853 w 258618"/>
              <a:gd name="connsiteY616" fmla="*/ 44276 h 471758"/>
              <a:gd name="connsiteX617" fmla="*/ 27252 w 258618"/>
              <a:gd name="connsiteY617" fmla="*/ 39403 h 471758"/>
              <a:gd name="connsiteX618" fmla="*/ 26770 w 258618"/>
              <a:gd name="connsiteY618" fmla="*/ 36155 h 471758"/>
              <a:gd name="connsiteX619" fmla="*/ 26349 w 258618"/>
              <a:gd name="connsiteY619" fmla="*/ 33087 h 471758"/>
              <a:gd name="connsiteX620" fmla="*/ 25748 w 258618"/>
              <a:gd name="connsiteY620" fmla="*/ 29116 h 471758"/>
              <a:gd name="connsiteX621" fmla="*/ 25507 w 258618"/>
              <a:gd name="connsiteY621" fmla="*/ 26409 h 471758"/>
              <a:gd name="connsiteX622" fmla="*/ 25086 w 258618"/>
              <a:gd name="connsiteY622" fmla="*/ 23522 h 471758"/>
              <a:gd name="connsiteX623" fmla="*/ 23823 w 258618"/>
              <a:gd name="connsiteY623" fmla="*/ 14438 h 471758"/>
              <a:gd name="connsiteX624" fmla="*/ 23823 w 258618"/>
              <a:gd name="connsiteY624" fmla="*/ 13656 h 471758"/>
              <a:gd name="connsiteX625" fmla="*/ 29598 w 258618"/>
              <a:gd name="connsiteY625" fmla="*/ 12814 h 471758"/>
              <a:gd name="connsiteX626" fmla="*/ 30199 w 258618"/>
              <a:gd name="connsiteY626" fmla="*/ 16784 h 471758"/>
              <a:gd name="connsiteX627" fmla="*/ 42111 w 258618"/>
              <a:gd name="connsiteY627" fmla="*/ 15100 h 471758"/>
              <a:gd name="connsiteX628" fmla="*/ 42171 w 258618"/>
              <a:gd name="connsiteY628" fmla="*/ 12934 h 471758"/>
              <a:gd name="connsiteX629" fmla="*/ 40125 w 258618"/>
              <a:gd name="connsiteY629" fmla="*/ 11550 h 471758"/>
              <a:gd name="connsiteX630" fmla="*/ 39704 w 258618"/>
              <a:gd name="connsiteY630" fmla="*/ 9264 h 471758"/>
              <a:gd name="connsiteX631" fmla="*/ 38681 w 258618"/>
              <a:gd name="connsiteY631" fmla="*/ 8543 h 471758"/>
              <a:gd name="connsiteX632" fmla="*/ 40727 w 258618"/>
              <a:gd name="connsiteY632" fmla="*/ 8242 h 471758"/>
              <a:gd name="connsiteX633" fmla="*/ 42471 w 258618"/>
              <a:gd name="connsiteY633" fmla="*/ 4753 h 471758"/>
              <a:gd name="connsiteX634" fmla="*/ 43374 w 258618"/>
              <a:gd name="connsiteY634" fmla="*/ 3610 h 471758"/>
              <a:gd name="connsiteX635" fmla="*/ 45600 w 258618"/>
              <a:gd name="connsiteY635" fmla="*/ 3910 h 471758"/>
              <a:gd name="connsiteX636" fmla="*/ 45600 w 258618"/>
              <a:gd name="connsiteY636" fmla="*/ 3309 h 471758"/>
              <a:gd name="connsiteX637" fmla="*/ 47525 w 258618"/>
              <a:gd name="connsiteY637" fmla="*/ 3008 h 471758"/>
              <a:gd name="connsiteX638" fmla="*/ 47344 w 258618"/>
              <a:gd name="connsiteY638" fmla="*/ 1624 h 471758"/>
              <a:gd name="connsiteX639" fmla="*/ 49931 w 258618"/>
              <a:gd name="connsiteY639" fmla="*/ 1263 h 471758"/>
              <a:gd name="connsiteX640" fmla="*/ 50172 w 258618"/>
              <a:gd name="connsiteY640" fmla="*/ 2587 h 471758"/>
              <a:gd name="connsiteX641" fmla="*/ 54202 w 258618"/>
              <a:gd name="connsiteY641" fmla="*/ 1985 h 471758"/>
              <a:gd name="connsiteX642" fmla="*/ 54383 w 258618"/>
              <a:gd name="connsiteY642" fmla="*/ 3429 h 471758"/>
              <a:gd name="connsiteX643" fmla="*/ 55766 w 258618"/>
              <a:gd name="connsiteY643" fmla="*/ 3249 h 471758"/>
              <a:gd name="connsiteX644" fmla="*/ 55586 w 258618"/>
              <a:gd name="connsiteY644" fmla="*/ 1865 h 471758"/>
              <a:gd name="connsiteX645" fmla="*/ 69182 w 258618"/>
              <a:gd name="connsiteY645" fmla="*/ 0 h 471758"/>
              <a:gd name="connsiteX646" fmla="*/ 70866 w 258618"/>
              <a:gd name="connsiteY646" fmla="*/ 11971 h 471758"/>
              <a:gd name="connsiteX647" fmla="*/ 69543 w 258618"/>
              <a:gd name="connsiteY647" fmla="*/ 12212 h 471758"/>
              <a:gd name="connsiteX648" fmla="*/ 69723 w 258618"/>
              <a:gd name="connsiteY648" fmla="*/ 14137 h 471758"/>
              <a:gd name="connsiteX649" fmla="*/ 68520 w 258618"/>
              <a:gd name="connsiteY649" fmla="*/ 14318 h 471758"/>
              <a:gd name="connsiteX650" fmla="*/ 69121 w 258618"/>
              <a:gd name="connsiteY650" fmla="*/ 18408 h 471758"/>
              <a:gd name="connsiteX651" fmla="*/ 70926 w 258618"/>
              <a:gd name="connsiteY651" fmla="*/ 18288 h 471758"/>
              <a:gd name="connsiteX652" fmla="*/ 71528 w 258618"/>
              <a:gd name="connsiteY652" fmla="*/ 21837 h 471758"/>
              <a:gd name="connsiteX653" fmla="*/ 72129 w 258618"/>
              <a:gd name="connsiteY653" fmla="*/ 21837 h 471758"/>
              <a:gd name="connsiteX654" fmla="*/ 72731 w 258618"/>
              <a:gd name="connsiteY654" fmla="*/ 24905 h 471758"/>
              <a:gd name="connsiteX655" fmla="*/ 79348 w 258618"/>
              <a:gd name="connsiteY655" fmla="*/ 24003 h 471758"/>
              <a:gd name="connsiteX656" fmla="*/ 79769 w 258618"/>
              <a:gd name="connsiteY656" fmla="*/ 26710 h 471758"/>
              <a:gd name="connsiteX657" fmla="*/ 89214 w 258618"/>
              <a:gd name="connsiteY657" fmla="*/ 25387 h 471758"/>
              <a:gd name="connsiteX658" fmla="*/ 91561 w 258618"/>
              <a:gd name="connsiteY658" fmla="*/ 40246 h 471758"/>
              <a:gd name="connsiteX659" fmla="*/ 91741 w 258618"/>
              <a:gd name="connsiteY659" fmla="*/ 41629 h 471758"/>
              <a:gd name="connsiteX660" fmla="*/ 93906 w 258618"/>
              <a:gd name="connsiteY660" fmla="*/ 57872 h 471758"/>
              <a:gd name="connsiteX661" fmla="*/ 105637 w 258618"/>
              <a:gd name="connsiteY661" fmla="*/ 56248 h 471758"/>
              <a:gd name="connsiteX662" fmla="*/ 109247 w 258618"/>
              <a:gd name="connsiteY662" fmla="*/ 82597 h 471758"/>
              <a:gd name="connsiteX663" fmla="*/ 115624 w 258618"/>
              <a:gd name="connsiteY663" fmla="*/ 130723 h 471758"/>
              <a:gd name="connsiteX664" fmla="*/ 128979 w 258618"/>
              <a:gd name="connsiteY664" fmla="*/ 128918 h 471758"/>
              <a:gd name="connsiteX665" fmla="*/ 129099 w 258618"/>
              <a:gd name="connsiteY665" fmla="*/ 128918 h 471758"/>
              <a:gd name="connsiteX666" fmla="*/ 149252 w 258618"/>
              <a:gd name="connsiteY666" fmla="*/ 126151 h 471758"/>
              <a:gd name="connsiteX667" fmla="*/ 151899 w 258618"/>
              <a:gd name="connsiteY667" fmla="*/ 126031 h 471758"/>
              <a:gd name="connsiteX668" fmla="*/ 157433 w 258618"/>
              <a:gd name="connsiteY668" fmla="*/ 125128 h 471758"/>
              <a:gd name="connsiteX669" fmla="*/ 162968 w 258618"/>
              <a:gd name="connsiteY669" fmla="*/ 124527 h 471758"/>
              <a:gd name="connsiteX670" fmla="*/ 170608 w 258618"/>
              <a:gd name="connsiteY670" fmla="*/ 123324 h 471758"/>
              <a:gd name="connsiteX671" fmla="*/ 172774 w 258618"/>
              <a:gd name="connsiteY671" fmla="*/ 136799 h 471758"/>
              <a:gd name="connsiteX672" fmla="*/ 174217 w 258618"/>
              <a:gd name="connsiteY672" fmla="*/ 146545 h 471758"/>
              <a:gd name="connsiteX673" fmla="*/ 172834 w 258618"/>
              <a:gd name="connsiteY673" fmla="*/ 146545 h 471758"/>
              <a:gd name="connsiteX674" fmla="*/ 171330 w 258618"/>
              <a:gd name="connsiteY674" fmla="*/ 145341 h 471758"/>
              <a:gd name="connsiteX675" fmla="*/ 170247 w 258618"/>
              <a:gd name="connsiteY675" fmla="*/ 146545 h 471758"/>
              <a:gd name="connsiteX676" fmla="*/ 170969 w 258618"/>
              <a:gd name="connsiteY676" fmla="*/ 148410 h 471758"/>
              <a:gd name="connsiteX677" fmla="*/ 170849 w 258618"/>
              <a:gd name="connsiteY677" fmla="*/ 150335 h 471758"/>
              <a:gd name="connsiteX678" fmla="*/ 170006 w 258618"/>
              <a:gd name="connsiteY678" fmla="*/ 149613 h 471758"/>
              <a:gd name="connsiteX679" fmla="*/ 169706 w 258618"/>
              <a:gd name="connsiteY679" fmla="*/ 150695 h 471758"/>
              <a:gd name="connsiteX680" fmla="*/ 166698 w 258618"/>
              <a:gd name="connsiteY680" fmla="*/ 149793 h 471758"/>
              <a:gd name="connsiteX681" fmla="*/ 171811 w 258618"/>
              <a:gd name="connsiteY681" fmla="*/ 181917 h 471758"/>
              <a:gd name="connsiteX682" fmla="*/ 174999 w 258618"/>
              <a:gd name="connsiteY682" fmla="*/ 202491 h 471758"/>
              <a:gd name="connsiteX683" fmla="*/ 176804 w 258618"/>
              <a:gd name="connsiteY683" fmla="*/ 214643 h 471758"/>
              <a:gd name="connsiteX684" fmla="*/ 180534 w 258618"/>
              <a:gd name="connsiteY684" fmla="*/ 240993 h 471758"/>
              <a:gd name="connsiteX685" fmla="*/ 183000 w 258618"/>
              <a:gd name="connsiteY685" fmla="*/ 258198 h 471758"/>
              <a:gd name="connsiteX686" fmla="*/ 185226 w 258618"/>
              <a:gd name="connsiteY686" fmla="*/ 272455 h 471758"/>
              <a:gd name="connsiteX687" fmla="*/ 198581 w 258618"/>
              <a:gd name="connsiteY687" fmla="*/ 270350 h 471758"/>
              <a:gd name="connsiteX688" fmla="*/ 217411 w 258618"/>
              <a:gd name="connsiteY688" fmla="*/ 267221 h 471758"/>
              <a:gd name="connsiteX689" fmla="*/ 217531 w 258618"/>
              <a:gd name="connsiteY689" fmla="*/ 267402 h 471758"/>
              <a:gd name="connsiteX690" fmla="*/ 228660 w 258618"/>
              <a:gd name="connsiteY690" fmla="*/ 265657 h 471758"/>
              <a:gd name="connsiteX691" fmla="*/ 234075 w 258618"/>
              <a:gd name="connsiteY691" fmla="*/ 264755 h 471758"/>
              <a:gd name="connsiteX692" fmla="*/ 239489 w 258618"/>
              <a:gd name="connsiteY692" fmla="*/ 263913 h 471758"/>
              <a:gd name="connsiteX693" fmla="*/ 240872 w 258618"/>
              <a:gd name="connsiteY693" fmla="*/ 272214 h 471758"/>
              <a:gd name="connsiteX694" fmla="*/ 247069 w 258618"/>
              <a:gd name="connsiteY694" fmla="*/ 314084 h 471758"/>
              <a:gd name="connsiteX695" fmla="*/ 254889 w 258618"/>
              <a:gd name="connsiteY695" fmla="*/ 312881 h 471758"/>
              <a:gd name="connsiteX696" fmla="*/ 253806 w 258618"/>
              <a:gd name="connsiteY696" fmla="*/ 315348 h 471758"/>
              <a:gd name="connsiteX697" fmla="*/ 255791 w 258618"/>
              <a:gd name="connsiteY697" fmla="*/ 315949 h 471758"/>
              <a:gd name="connsiteX698" fmla="*/ 255912 w 258618"/>
              <a:gd name="connsiteY698" fmla="*/ 318235 h 471758"/>
              <a:gd name="connsiteX699" fmla="*/ 254889 w 258618"/>
              <a:gd name="connsiteY699" fmla="*/ 318596 h 471758"/>
              <a:gd name="connsiteX700" fmla="*/ 257235 w 258618"/>
              <a:gd name="connsiteY700" fmla="*/ 319318 h 471758"/>
              <a:gd name="connsiteX701" fmla="*/ 256634 w 258618"/>
              <a:gd name="connsiteY701" fmla="*/ 320281 h 471758"/>
              <a:gd name="connsiteX702" fmla="*/ 255190 w 258618"/>
              <a:gd name="connsiteY702" fmla="*/ 319318 h 471758"/>
              <a:gd name="connsiteX703" fmla="*/ 255190 w 258618"/>
              <a:gd name="connsiteY703" fmla="*/ 321063 h 471758"/>
              <a:gd name="connsiteX704" fmla="*/ 256393 w 258618"/>
              <a:gd name="connsiteY704" fmla="*/ 323710 h 471758"/>
              <a:gd name="connsiteX705" fmla="*/ 257476 w 258618"/>
              <a:gd name="connsiteY705" fmla="*/ 323890 h 471758"/>
              <a:gd name="connsiteX706" fmla="*/ 257175 w 258618"/>
              <a:gd name="connsiteY706" fmla="*/ 325695 h 471758"/>
              <a:gd name="connsiteX707" fmla="*/ 257596 w 258618"/>
              <a:gd name="connsiteY707" fmla="*/ 326898 h 471758"/>
              <a:gd name="connsiteX708" fmla="*/ 255791 w 258618"/>
              <a:gd name="connsiteY708" fmla="*/ 325755 h 471758"/>
              <a:gd name="connsiteX709" fmla="*/ 255190 w 258618"/>
              <a:gd name="connsiteY709" fmla="*/ 324552 h 471758"/>
              <a:gd name="connsiteX710" fmla="*/ 254348 w 258618"/>
              <a:gd name="connsiteY710" fmla="*/ 324792 h 471758"/>
              <a:gd name="connsiteX711" fmla="*/ 253145 w 258618"/>
              <a:gd name="connsiteY711" fmla="*/ 327199 h 471758"/>
              <a:gd name="connsiteX712" fmla="*/ 254047 w 258618"/>
              <a:gd name="connsiteY712" fmla="*/ 327139 h 471758"/>
              <a:gd name="connsiteX713" fmla="*/ 254709 w 258618"/>
              <a:gd name="connsiteY713" fmla="*/ 328703 h 471758"/>
              <a:gd name="connsiteX714" fmla="*/ 254107 w 258618"/>
              <a:gd name="connsiteY714" fmla="*/ 328823 h 471758"/>
              <a:gd name="connsiteX715" fmla="*/ 255130 w 258618"/>
              <a:gd name="connsiteY715" fmla="*/ 332553 h 471758"/>
              <a:gd name="connsiteX716" fmla="*/ 253505 w 258618"/>
              <a:gd name="connsiteY716" fmla="*/ 331951 h 471758"/>
              <a:gd name="connsiteX717" fmla="*/ 253024 w 258618"/>
              <a:gd name="connsiteY717" fmla="*/ 333937 h 471758"/>
              <a:gd name="connsiteX718" fmla="*/ 255009 w 258618"/>
              <a:gd name="connsiteY718" fmla="*/ 334959 h 471758"/>
              <a:gd name="connsiteX719" fmla="*/ 255491 w 258618"/>
              <a:gd name="connsiteY719" fmla="*/ 336403 h 471758"/>
              <a:gd name="connsiteX720" fmla="*/ 255972 w 258618"/>
              <a:gd name="connsiteY720" fmla="*/ 334899 h 471758"/>
              <a:gd name="connsiteX721" fmla="*/ 257596 w 258618"/>
              <a:gd name="connsiteY721" fmla="*/ 334959 h 471758"/>
              <a:gd name="connsiteX722" fmla="*/ 256874 w 258618"/>
              <a:gd name="connsiteY722" fmla="*/ 335801 h 471758"/>
              <a:gd name="connsiteX723" fmla="*/ 257175 w 258618"/>
              <a:gd name="connsiteY723" fmla="*/ 337305 h 471758"/>
              <a:gd name="connsiteX724" fmla="*/ 258499 w 258618"/>
              <a:gd name="connsiteY724" fmla="*/ 336704 h 471758"/>
              <a:gd name="connsiteX725" fmla="*/ 258619 w 258618"/>
              <a:gd name="connsiteY725" fmla="*/ 339110 h 471758"/>
              <a:gd name="connsiteX726" fmla="*/ 257235 w 258618"/>
              <a:gd name="connsiteY726" fmla="*/ 338930 h 471758"/>
              <a:gd name="connsiteX727" fmla="*/ 256874 w 258618"/>
              <a:gd name="connsiteY727" fmla="*/ 340494 h 471758"/>
              <a:gd name="connsiteX728" fmla="*/ 256092 w 258618"/>
              <a:gd name="connsiteY728" fmla="*/ 340373 h 471758"/>
              <a:gd name="connsiteX729" fmla="*/ 257295 w 258618"/>
              <a:gd name="connsiteY729" fmla="*/ 350360 h 471758"/>
              <a:gd name="connsiteX730" fmla="*/ 256393 w 258618"/>
              <a:gd name="connsiteY730" fmla="*/ 351743 h 471758"/>
              <a:gd name="connsiteX731" fmla="*/ 254769 w 258618"/>
              <a:gd name="connsiteY731" fmla="*/ 351322 h 471758"/>
              <a:gd name="connsiteX732" fmla="*/ 254528 w 258618"/>
              <a:gd name="connsiteY732" fmla="*/ 352525 h 471758"/>
              <a:gd name="connsiteX733" fmla="*/ 255912 w 258618"/>
              <a:gd name="connsiteY733" fmla="*/ 353067 h 471758"/>
              <a:gd name="connsiteX734" fmla="*/ 255190 w 258618"/>
              <a:gd name="connsiteY734" fmla="*/ 354270 h 471758"/>
              <a:gd name="connsiteX735" fmla="*/ 256152 w 258618"/>
              <a:gd name="connsiteY735" fmla="*/ 355232 h 471758"/>
              <a:gd name="connsiteX736" fmla="*/ 253746 w 258618"/>
              <a:gd name="connsiteY736" fmla="*/ 355593 h 471758"/>
              <a:gd name="connsiteX737" fmla="*/ 253325 w 258618"/>
              <a:gd name="connsiteY737" fmla="*/ 358361 h 471758"/>
              <a:gd name="connsiteX738" fmla="*/ 252483 w 258618"/>
              <a:gd name="connsiteY738" fmla="*/ 358601 h 471758"/>
              <a:gd name="connsiteX739" fmla="*/ 253806 w 258618"/>
              <a:gd name="connsiteY739" fmla="*/ 359624 h 471758"/>
              <a:gd name="connsiteX740" fmla="*/ 252844 w 258618"/>
              <a:gd name="connsiteY740" fmla="*/ 360406 h 471758"/>
              <a:gd name="connsiteX741" fmla="*/ 250919 w 258618"/>
              <a:gd name="connsiteY741" fmla="*/ 360045 h 471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</a:cxnLst>
            <a:rect l="l" t="t" r="r" b="b"/>
            <a:pathLst>
              <a:path w="258618" h="471758">
                <a:moveTo>
                  <a:pt x="250979" y="359985"/>
                </a:moveTo>
                <a:lnTo>
                  <a:pt x="249776" y="359323"/>
                </a:lnTo>
                <a:lnTo>
                  <a:pt x="249174" y="358722"/>
                </a:lnTo>
                <a:lnTo>
                  <a:pt x="248031" y="358000"/>
                </a:lnTo>
                <a:lnTo>
                  <a:pt x="247730" y="357819"/>
                </a:lnTo>
                <a:lnTo>
                  <a:pt x="246527" y="357458"/>
                </a:lnTo>
                <a:lnTo>
                  <a:pt x="245805" y="357639"/>
                </a:lnTo>
                <a:lnTo>
                  <a:pt x="245204" y="357879"/>
                </a:lnTo>
                <a:lnTo>
                  <a:pt x="244482" y="358361"/>
                </a:lnTo>
                <a:lnTo>
                  <a:pt x="244241" y="358661"/>
                </a:lnTo>
                <a:lnTo>
                  <a:pt x="243760" y="359865"/>
                </a:lnTo>
                <a:lnTo>
                  <a:pt x="243760" y="360887"/>
                </a:lnTo>
                <a:lnTo>
                  <a:pt x="244121" y="362692"/>
                </a:lnTo>
                <a:lnTo>
                  <a:pt x="244121" y="362752"/>
                </a:lnTo>
                <a:lnTo>
                  <a:pt x="244482" y="363414"/>
                </a:lnTo>
                <a:lnTo>
                  <a:pt x="244903" y="363955"/>
                </a:lnTo>
                <a:lnTo>
                  <a:pt x="245204" y="364316"/>
                </a:lnTo>
                <a:lnTo>
                  <a:pt x="245745" y="364557"/>
                </a:lnTo>
                <a:lnTo>
                  <a:pt x="246347" y="364798"/>
                </a:lnTo>
                <a:lnTo>
                  <a:pt x="247790" y="364798"/>
                </a:lnTo>
                <a:lnTo>
                  <a:pt x="249415" y="364677"/>
                </a:lnTo>
                <a:lnTo>
                  <a:pt x="250377" y="364737"/>
                </a:lnTo>
                <a:lnTo>
                  <a:pt x="251340" y="364978"/>
                </a:lnTo>
                <a:lnTo>
                  <a:pt x="251761" y="365219"/>
                </a:lnTo>
                <a:lnTo>
                  <a:pt x="252302" y="365219"/>
                </a:lnTo>
                <a:lnTo>
                  <a:pt x="252844" y="365820"/>
                </a:lnTo>
                <a:lnTo>
                  <a:pt x="253024" y="366241"/>
                </a:lnTo>
                <a:lnTo>
                  <a:pt x="253145" y="366482"/>
                </a:lnTo>
                <a:lnTo>
                  <a:pt x="253145" y="367384"/>
                </a:lnTo>
                <a:lnTo>
                  <a:pt x="253024" y="368166"/>
                </a:lnTo>
                <a:lnTo>
                  <a:pt x="252603" y="369249"/>
                </a:lnTo>
                <a:lnTo>
                  <a:pt x="252242" y="369730"/>
                </a:lnTo>
                <a:lnTo>
                  <a:pt x="252002" y="369971"/>
                </a:lnTo>
                <a:lnTo>
                  <a:pt x="251580" y="370392"/>
                </a:lnTo>
                <a:lnTo>
                  <a:pt x="250377" y="370693"/>
                </a:lnTo>
                <a:lnTo>
                  <a:pt x="249776" y="370693"/>
                </a:lnTo>
                <a:lnTo>
                  <a:pt x="248392" y="370573"/>
                </a:lnTo>
                <a:lnTo>
                  <a:pt x="245745" y="370693"/>
                </a:lnTo>
                <a:lnTo>
                  <a:pt x="244963" y="371174"/>
                </a:lnTo>
                <a:lnTo>
                  <a:pt x="244061" y="372137"/>
                </a:lnTo>
                <a:lnTo>
                  <a:pt x="243700" y="373641"/>
                </a:lnTo>
                <a:lnTo>
                  <a:pt x="243700" y="374784"/>
                </a:lnTo>
                <a:lnTo>
                  <a:pt x="243279" y="375746"/>
                </a:lnTo>
                <a:lnTo>
                  <a:pt x="242196" y="376167"/>
                </a:lnTo>
                <a:lnTo>
                  <a:pt x="240090" y="374363"/>
                </a:lnTo>
                <a:lnTo>
                  <a:pt x="239729" y="374242"/>
                </a:lnTo>
                <a:lnTo>
                  <a:pt x="237684" y="372919"/>
                </a:lnTo>
                <a:lnTo>
                  <a:pt x="234736" y="373159"/>
                </a:lnTo>
                <a:lnTo>
                  <a:pt x="233714" y="374182"/>
                </a:lnTo>
                <a:lnTo>
                  <a:pt x="233112" y="375265"/>
                </a:lnTo>
                <a:lnTo>
                  <a:pt x="233292" y="377671"/>
                </a:lnTo>
                <a:lnTo>
                  <a:pt x="234616" y="379235"/>
                </a:lnTo>
                <a:lnTo>
                  <a:pt x="237624" y="380078"/>
                </a:lnTo>
                <a:lnTo>
                  <a:pt x="238827" y="380860"/>
                </a:lnTo>
                <a:lnTo>
                  <a:pt x="239128" y="383747"/>
                </a:lnTo>
                <a:lnTo>
                  <a:pt x="238767" y="384950"/>
                </a:lnTo>
                <a:lnTo>
                  <a:pt x="237323" y="387056"/>
                </a:lnTo>
                <a:lnTo>
                  <a:pt x="234736" y="388680"/>
                </a:lnTo>
                <a:lnTo>
                  <a:pt x="231969" y="389282"/>
                </a:lnTo>
                <a:lnTo>
                  <a:pt x="229202" y="389763"/>
                </a:lnTo>
                <a:lnTo>
                  <a:pt x="226916" y="391207"/>
                </a:lnTo>
                <a:lnTo>
                  <a:pt x="226735" y="393312"/>
                </a:lnTo>
                <a:lnTo>
                  <a:pt x="226856" y="394275"/>
                </a:lnTo>
                <a:lnTo>
                  <a:pt x="227277" y="397884"/>
                </a:lnTo>
                <a:lnTo>
                  <a:pt x="228480" y="405103"/>
                </a:lnTo>
                <a:lnTo>
                  <a:pt x="229743" y="407570"/>
                </a:lnTo>
                <a:lnTo>
                  <a:pt x="231487" y="409254"/>
                </a:lnTo>
                <a:lnTo>
                  <a:pt x="232149" y="411420"/>
                </a:lnTo>
                <a:lnTo>
                  <a:pt x="230525" y="413405"/>
                </a:lnTo>
                <a:lnTo>
                  <a:pt x="228660" y="414608"/>
                </a:lnTo>
                <a:lnTo>
                  <a:pt x="227457" y="414789"/>
                </a:lnTo>
                <a:lnTo>
                  <a:pt x="223727" y="414307"/>
                </a:lnTo>
                <a:lnTo>
                  <a:pt x="220479" y="415029"/>
                </a:lnTo>
                <a:lnTo>
                  <a:pt x="219637" y="416413"/>
                </a:lnTo>
                <a:lnTo>
                  <a:pt x="219276" y="418458"/>
                </a:lnTo>
                <a:lnTo>
                  <a:pt x="220118" y="422068"/>
                </a:lnTo>
                <a:lnTo>
                  <a:pt x="220479" y="425858"/>
                </a:lnTo>
                <a:lnTo>
                  <a:pt x="219877" y="427302"/>
                </a:lnTo>
                <a:lnTo>
                  <a:pt x="216629" y="430309"/>
                </a:lnTo>
                <a:lnTo>
                  <a:pt x="215425" y="430911"/>
                </a:lnTo>
                <a:lnTo>
                  <a:pt x="213440" y="431513"/>
                </a:lnTo>
                <a:lnTo>
                  <a:pt x="212478" y="431152"/>
                </a:lnTo>
                <a:lnTo>
                  <a:pt x="211455" y="428745"/>
                </a:lnTo>
                <a:lnTo>
                  <a:pt x="211696" y="426219"/>
                </a:lnTo>
                <a:lnTo>
                  <a:pt x="213079" y="421226"/>
                </a:lnTo>
                <a:lnTo>
                  <a:pt x="212538" y="418940"/>
                </a:lnTo>
                <a:lnTo>
                  <a:pt x="211696" y="418338"/>
                </a:lnTo>
                <a:lnTo>
                  <a:pt x="209530" y="418218"/>
                </a:lnTo>
                <a:lnTo>
                  <a:pt x="207124" y="418218"/>
                </a:lnTo>
                <a:lnTo>
                  <a:pt x="204597" y="420805"/>
                </a:lnTo>
                <a:lnTo>
                  <a:pt x="203214" y="422369"/>
                </a:lnTo>
                <a:lnTo>
                  <a:pt x="203214" y="422248"/>
                </a:lnTo>
                <a:lnTo>
                  <a:pt x="201649" y="423391"/>
                </a:lnTo>
                <a:lnTo>
                  <a:pt x="199905" y="423030"/>
                </a:lnTo>
                <a:lnTo>
                  <a:pt x="198401" y="421647"/>
                </a:lnTo>
                <a:lnTo>
                  <a:pt x="197258" y="420383"/>
                </a:lnTo>
                <a:lnTo>
                  <a:pt x="195453" y="418278"/>
                </a:lnTo>
                <a:lnTo>
                  <a:pt x="193588" y="415511"/>
                </a:lnTo>
                <a:lnTo>
                  <a:pt x="192987" y="414849"/>
                </a:lnTo>
                <a:lnTo>
                  <a:pt x="191844" y="413285"/>
                </a:lnTo>
                <a:lnTo>
                  <a:pt x="191723" y="412503"/>
                </a:lnTo>
                <a:lnTo>
                  <a:pt x="191302" y="411781"/>
                </a:lnTo>
                <a:lnTo>
                  <a:pt x="190099" y="410337"/>
                </a:lnTo>
                <a:lnTo>
                  <a:pt x="188294" y="406607"/>
                </a:lnTo>
                <a:lnTo>
                  <a:pt x="187211" y="406306"/>
                </a:lnTo>
                <a:lnTo>
                  <a:pt x="186008" y="405705"/>
                </a:lnTo>
                <a:lnTo>
                  <a:pt x="183782" y="405585"/>
                </a:lnTo>
                <a:lnTo>
                  <a:pt x="179692" y="408171"/>
                </a:lnTo>
                <a:lnTo>
                  <a:pt x="178910" y="409013"/>
                </a:lnTo>
                <a:lnTo>
                  <a:pt x="175841" y="413525"/>
                </a:lnTo>
                <a:lnTo>
                  <a:pt x="174278" y="416172"/>
                </a:lnTo>
                <a:lnTo>
                  <a:pt x="173194" y="417977"/>
                </a:lnTo>
                <a:lnTo>
                  <a:pt x="172593" y="418218"/>
                </a:lnTo>
                <a:lnTo>
                  <a:pt x="172292" y="418579"/>
                </a:lnTo>
                <a:lnTo>
                  <a:pt x="171931" y="419060"/>
                </a:lnTo>
                <a:lnTo>
                  <a:pt x="171450" y="419361"/>
                </a:lnTo>
                <a:lnTo>
                  <a:pt x="170307" y="419842"/>
                </a:lnTo>
                <a:lnTo>
                  <a:pt x="169766" y="419842"/>
                </a:lnTo>
                <a:lnTo>
                  <a:pt x="168442" y="420323"/>
                </a:lnTo>
                <a:lnTo>
                  <a:pt x="167780" y="420444"/>
                </a:lnTo>
                <a:lnTo>
                  <a:pt x="166758" y="420744"/>
                </a:lnTo>
                <a:lnTo>
                  <a:pt x="165494" y="420985"/>
                </a:lnTo>
                <a:lnTo>
                  <a:pt x="164712" y="421105"/>
                </a:lnTo>
                <a:lnTo>
                  <a:pt x="164592" y="421045"/>
                </a:lnTo>
                <a:lnTo>
                  <a:pt x="163930" y="421346"/>
                </a:lnTo>
                <a:lnTo>
                  <a:pt x="163449" y="421586"/>
                </a:lnTo>
                <a:lnTo>
                  <a:pt x="161765" y="422669"/>
                </a:lnTo>
                <a:lnTo>
                  <a:pt x="160201" y="423512"/>
                </a:lnTo>
                <a:lnTo>
                  <a:pt x="159057" y="424113"/>
                </a:lnTo>
                <a:lnTo>
                  <a:pt x="158516" y="424715"/>
                </a:lnTo>
                <a:lnTo>
                  <a:pt x="156110" y="426880"/>
                </a:lnTo>
                <a:lnTo>
                  <a:pt x="154365" y="430069"/>
                </a:lnTo>
                <a:lnTo>
                  <a:pt x="154726" y="431753"/>
                </a:lnTo>
                <a:lnTo>
                  <a:pt x="155087" y="433017"/>
                </a:lnTo>
                <a:lnTo>
                  <a:pt x="155388" y="434280"/>
                </a:lnTo>
                <a:lnTo>
                  <a:pt x="155328" y="435483"/>
                </a:lnTo>
                <a:lnTo>
                  <a:pt x="154846" y="437709"/>
                </a:lnTo>
                <a:lnTo>
                  <a:pt x="154666" y="440476"/>
                </a:lnTo>
                <a:lnTo>
                  <a:pt x="154666" y="441800"/>
                </a:lnTo>
                <a:lnTo>
                  <a:pt x="153764" y="446612"/>
                </a:lnTo>
                <a:lnTo>
                  <a:pt x="153282" y="448116"/>
                </a:lnTo>
                <a:lnTo>
                  <a:pt x="152621" y="448898"/>
                </a:lnTo>
                <a:lnTo>
                  <a:pt x="151598" y="450101"/>
                </a:lnTo>
                <a:lnTo>
                  <a:pt x="149673" y="451726"/>
                </a:lnTo>
                <a:lnTo>
                  <a:pt x="148470" y="452327"/>
                </a:lnTo>
                <a:lnTo>
                  <a:pt x="146966" y="452688"/>
                </a:lnTo>
                <a:lnTo>
                  <a:pt x="145041" y="452387"/>
                </a:lnTo>
                <a:lnTo>
                  <a:pt x="144138" y="451184"/>
                </a:lnTo>
                <a:lnTo>
                  <a:pt x="143657" y="449259"/>
                </a:lnTo>
                <a:lnTo>
                  <a:pt x="143176" y="448056"/>
                </a:lnTo>
                <a:lnTo>
                  <a:pt x="142153" y="446552"/>
                </a:lnTo>
                <a:lnTo>
                  <a:pt x="140529" y="444326"/>
                </a:lnTo>
                <a:lnTo>
                  <a:pt x="138845" y="442822"/>
                </a:lnTo>
                <a:lnTo>
                  <a:pt x="138123" y="442461"/>
                </a:lnTo>
                <a:lnTo>
                  <a:pt x="134272" y="442762"/>
                </a:lnTo>
                <a:lnTo>
                  <a:pt x="132287" y="442762"/>
                </a:lnTo>
                <a:lnTo>
                  <a:pt x="129881" y="442161"/>
                </a:lnTo>
                <a:lnTo>
                  <a:pt x="124527" y="439574"/>
                </a:lnTo>
                <a:lnTo>
                  <a:pt x="122602" y="438250"/>
                </a:lnTo>
                <a:lnTo>
                  <a:pt x="122181" y="437949"/>
                </a:lnTo>
                <a:lnTo>
                  <a:pt x="121579" y="437649"/>
                </a:lnTo>
                <a:lnTo>
                  <a:pt x="117067" y="434942"/>
                </a:lnTo>
                <a:lnTo>
                  <a:pt x="116285" y="434581"/>
                </a:lnTo>
                <a:lnTo>
                  <a:pt x="115082" y="434280"/>
                </a:lnTo>
                <a:lnTo>
                  <a:pt x="113638" y="433618"/>
                </a:lnTo>
                <a:lnTo>
                  <a:pt x="111052" y="433498"/>
                </a:lnTo>
                <a:lnTo>
                  <a:pt x="108044" y="431693"/>
                </a:lnTo>
                <a:lnTo>
                  <a:pt x="107322" y="431633"/>
                </a:lnTo>
                <a:lnTo>
                  <a:pt x="105517" y="429948"/>
                </a:lnTo>
                <a:lnTo>
                  <a:pt x="103111" y="428866"/>
                </a:lnTo>
                <a:lnTo>
                  <a:pt x="101727" y="428685"/>
                </a:lnTo>
                <a:lnTo>
                  <a:pt x="97937" y="428264"/>
                </a:lnTo>
                <a:lnTo>
                  <a:pt x="97215" y="428445"/>
                </a:lnTo>
                <a:lnTo>
                  <a:pt x="94809" y="429046"/>
                </a:lnTo>
                <a:lnTo>
                  <a:pt x="93906" y="429467"/>
                </a:lnTo>
                <a:lnTo>
                  <a:pt x="93064" y="430069"/>
                </a:lnTo>
                <a:lnTo>
                  <a:pt x="91681" y="431272"/>
                </a:lnTo>
                <a:lnTo>
                  <a:pt x="91079" y="432174"/>
                </a:lnTo>
                <a:lnTo>
                  <a:pt x="87831" y="436024"/>
                </a:lnTo>
                <a:lnTo>
                  <a:pt x="86808" y="436987"/>
                </a:lnTo>
                <a:lnTo>
                  <a:pt x="86387" y="437288"/>
                </a:lnTo>
                <a:lnTo>
                  <a:pt x="85966" y="437408"/>
                </a:lnTo>
                <a:lnTo>
                  <a:pt x="85605" y="437348"/>
                </a:lnTo>
                <a:lnTo>
                  <a:pt x="82416" y="436024"/>
                </a:lnTo>
                <a:lnTo>
                  <a:pt x="79830" y="435002"/>
                </a:lnTo>
                <a:lnTo>
                  <a:pt x="79830" y="434881"/>
                </a:lnTo>
                <a:lnTo>
                  <a:pt x="78626" y="434280"/>
                </a:lnTo>
                <a:lnTo>
                  <a:pt x="77183" y="433017"/>
                </a:lnTo>
                <a:lnTo>
                  <a:pt x="75558" y="430731"/>
                </a:lnTo>
                <a:lnTo>
                  <a:pt x="75438" y="430129"/>
                </a:lnTo>
                <a:lnTo>
                  <a:pt x="74836" y="430129"/>
                </a:lnTo>
                <a:lnTo>
                  <a:pt x="75137" y="429407"/>
                </a:lnTo>
                <a:lnTo>
                  <a:pt x="74957" y="427903"/>
                </a:lnTo>
                <a:lnTo>
                  <a:pt x="74295" y="426700"/>
                </a:lnTo>
                <a:lnTo>
                  <a:pt x="73453" y="426219"/>
                </a:lnTo>
                <a:lnTo>
                  <a:pt x="71648" y="426159"/>
                </a:lnTo>
                <a:lnTo>
                  <a:pt x="71287" y="426459"/>
                </a:lnTo>
                <a:lnTo>
                  <a:pt x="70746" y="427302"/>
                </a:lnTo>
                <a:lnTo>
                  <a:pt x="70866" y="429227"/>
                </a:lnTo>
                <a:lnTo>
                  <a:pt x="70505" y="431513"/>
                </a:lnTo>
                <a:lnTo>
                  <a:pt x="69843" y="432716"/>
                </a:lnTo>
                <a:lnTo>
                  <a:pt x="68760" y="433919"/>
                </a:lnTo>
                <a:lnTo>
                  <a:pt x="69362" y="433618"/>
                </a:lnTo>
                <a:lnTo>
                  <a:pt x="69001" y="434881"/>
                </a:lnTo>
                <a:lnTo>
                  <a:pt x="68460" y="435182"/>
                </a:lnTo>
                <a:lnTo>
                  <a:pt x="68339" y="437107"/>
                </a:lnTo>
                <a:lnTo>
                  <a:pt x="70084" y="439754"/>
                </a:lnTo>
                <a:lnTo>
                  <a:pt x="74175" y="442281"/>
                </a:lnTo>
                <a:lnTo>
                  <a:pt x="75137" y="443003"/>
                </a:lnTo>
                <a:lnTo>
                  <a:pt x="75619" y="443664"/>
                </a:lnTo>
                <a:lnTo>
                  <a:pt x="75979" y="445409"/>
                </a:lnTo>
                <a:lnTo>
                  <a:pt x="75558" y="445770"/>
                </a:lnTo>
                <a:lnTo>
                  <a:pt x="75378" y="447094"/>
                </a:lnTo>
                <a:lnTo>
                  <a:pt x="75378" y="448056"/>
                </a:lnTo>
                <a:lnTo>
                  <a:pt x="74536" y="450282"/>
                </a:lnTo>
                <a:lnTo>
                  <a:pt x="74175" y="450823"/>
                </a:lnTo>
                <a:lnTo>
                  <a:pt x="73092" y="452748"/>
                </a:lnTo>
                <a:lnTo>
                  <a:pt x="72791" y="453230"/>
                </a:lnTo>
                <a:lnTo>
                  <a:pt x="70686" y="454553"/>
                </a:lnTo>
                <a:lnTo>
                  <a:pt x="68881" y="455215"/>
                </a:lnTo>
                <a:lnTo>
                  <a:pt x="64369" y="455576"/>
                </a:lnTo>
                <a:lnTo>
                  <a:pt x="62865" y="454012"/>
                </a:lnTo>
                <a:lnTo>
                  <a:pt x="62143" y="450402"/>
                </a:lnTo>
                <a:lnTo>
                  <a:pt x="62865" y="448116"/>
                </a:lnTo>
                <a:lnTo>
                  <a:pt x="63827" y="444146"/>
                </a:lnTo>
                <a:lnTo>
                  <a:pt x="63166" y="442642"/>
                </a:lnTo>
                <a:lnTo>
                  <a:pt x="61060" y="441439"/>
                </a:lnTo>
                <a:lnTo>
                  <a:pt x="60339" y="441439"/>
                </a:lnTo>
                <a:lnTo>
                  <a:pt x="59797" y="441800"/>
                </a:lnTo>
                <a:lnTo>
                  <a:pt x="58835" y="442642"/>
                </a:lnTo>
                <a:lnTo>
                  <a:pt x="57451" y="443364"/>
                </a:lnTo>
                <a:lnTo>
                  <a:pt x="54804" y="444447"/>
                </a:lnTo>
                <a:lnTo>
                  <a:pt x="53420" y="444206"/>
                </a:lnTo>
                <a:lnTo>
                  <a:pt x="51014" y="444807"/>
                </a:lnTo>
                <a:lnTo>
                  <a:pt x="49690" y="445289"/>
                </a:lnTo>
                <a:lnTo>
                  <a:pt x="46141" y="448657"/>
                </a:lnTo>
                <a:lnTo>
                  <a:pt x="45058" y="449079"/>
                </a:lnTo>
                <a:lnTo>
                  <a:pt x="43133" y="449380"/>
                </a:lnTo>
                <a:lnTo>
                  <a:pt x="40366" y="449500"/>
                </a:lnTo>
                <a:lnTo>
                  <a:pt x="38441" y="449079"/>
                </a:lnTo>
                <a:lnTo>
                  <a:pt x="37057" y="447695"/>
                </a:lnTo>
                <a:lnTo>
                  <a:pt x="36877" y="446672"/>
                </a:lnTo>
                <a:lnTo>
                  <a:pt x="35012" y="445289"/>
                </a:lnTo>
                <a:lnTo>
                  <a:pt x="32726" y="442401"/>
                </a:lnTo>
                <a:lnTo>
                  <a:pt x="31944" y="441679"/>
                </a:lnTo>
                <a:lnTo>
                  <a:pt x="30741" y="441138"/>
                </a:lnTo>
                <a:lnTo>
                  <a:pt x="29357" y="441018"/>
                </a:lnTo>
                <a:lnTo>
                  <a:pt x="29117" y="441018"/>
                </a:lnTo>
                <a:lnTo>
                  <a:pt x="28575" y="441138"/>
                </a:lnTo>
                <a:lnTo>
                  <a:pt x="27673" y="441739"/>
                </a:lnTo>
                <a:lnTo>
                  <a:pt x="27011" y="442521"/>
                </a:lnTo>
                <a:lnTo>
                  <a:pt x="25146" y="446311"/>
                </a:lnTo>
                <a:lnTo>
                  <a:pt x="24845" y="446793"/>
                </a:lnTo>
                <a:lnTo>
                  <a:pt x="24003" y="448116"/>
                </a:lnTo>
                <a:lnTo>
                  <a:pt x="23522" y="449019"/>
                </a:lnTo>
                <a:lnTo>
                  <a:pt x="23402" y="451244"/>
                </a:lnTo>
                <a:lnTo>
                  <a:pt x="24003" y="452929"/>
                </a:lnTo>
                <a:lnTo>
                  <a:pt x="28816" y="457561"/>
                </a:lnTo>
                <a:lnTo>
                  <a:pt x="30440" y="462313"/>
                </a:lnTo>
                <a:lnTo>
                  <a:pt x="30139" y="464118"/>
                </a:lnTo>
                <a:lnTo>
                  <a:pt x="26831" y="466404"/>
                </a:lnTo>
                <a:lnTo>
                  <a:pt x="25868" y="469833"/>
                </a:lnTo>
                <a:lnTo>
                  <a:pt x="25026" y="471638"/>
                </a:lnTo>
                <a:lnTo>
                  <a:pt x="23402" y="471758"/>
                </a:lnTo>
                <a:lnTo>
                  <a:pt x="20995" y="469593"/>
                </a:lnTo>
                <a:lnTo>
                  <a:pt x="16543" y="467667"/>
                </a:lnTo>
                <a:lnTo>
                  <a:pt x="14498" y="467367"/>
                </a:lnTo>
                <a:lnTo>
                  <a:pt x="13114" y="467848"/>
                </a:lnTo>
                <a:lnTo>
                  <a:pt x="12573" y="468149"/>
                </a:lnTo>
                <a:lnTo>
                  <a:pt x="12573" y="467547"/>
                </a:lnTo>
                <a:lnTo>
                  <a:pt x="11249" y="466344"/>
                </a:lnTo>
                <a:lnTo>
                  <a:pt x="9746" y="466825"/>
                </a:lnTo>
                <a:lnTo>
                  <a:pt x="7580" y="468510"/>
                </a:lnTo>
                <a:lnTo>
                  <a:pt x="6317" y="468510"/>
                </a:lnTo>
                <a:lnTo>
                  <a:pt x="4271" y="467006"/>
                </a:lnTo>
                <a:lnTo>
                  <a:pt x="3068" y="466043"/>
                </a:lnTo>
                <a:lnTo>
                  <a:pt x="2828" y="464359"/>
                </a:lnTo>
                <a:lnTo>
                  <a:pt x="4030" y="463156"/>
                </a:lnTo>
                <a:lnTo>
                  <a:pt x="6798" y="464178"/>
                </a:lnTo>
                <a:lnTo>
                  <a:pt x="9806" y="464239"/>
                </a:lnTo>
                <a:lnTo>
                  <a:pt x="11791" y="462795"/>
                </a:lnTo>
                <a:lnTo>
                  <a:pt x="11550" y="460629"/>
                </a:lnTo>
                <a:lnTo>
                  <a:pt x="10347" y="460027"/>
                </a:lnTo>
                <a:lnTo>
                  <a:pt x="6738" y="459426"/>
                </a:lnTo>
                <a:lnTo>
                  <a:pt x="5173" y="457802"/>
                </a:lnTo>
                <a:lnTo>
                  <a:pt x="3248" y="454072"/>
                </a:lnTo>
                <a:lnTo>
                  <a:pt x="1384" y="452447"/>
                </a:lnTo>
                <a:lnTo>
                  <a:pt x="421" y="451605"/>
                </a:lnTo>
                <a:lnTo>
                  <a:pt x="0" y="449199"/>
                </a:lnTo>
                <a:lnTo>
                  <a:pt x="1384" y="449019"/>
                </a:lnTo>
                <a:lnTo>
                  <a:pt x="3850" y="450763"/>
                </a:lnTo>
                <a:lnTo>
                  <a:pt x="6256" y="451184"/>
                </a:lnTo>
                <a:lnTo>
                  <a:pt x="9264" y="450583"/>
                </a:lnTo>
                <a:lnTo>
                  <a:pt x="9746" y="450462"/>
                </a:lnTo>
                <a:lnTo>
                  <a:pt x="11550" y="451064"/>
                </a:lnTo>
                <a:lnTo>
                  <a:pt x="12152" y="450462"/>
                </a:lnTo>
                <a:lnTo>
                  <a:pt x="12272" y="449680"/>
                </a:lnTo>
                <a:lnTo>
                  <a:pt x="10588" y="446071"/>
                </a:lnTo>
                <a:lnTo>
                  <a:pt x="5895" y="446432"/>
                </a:lnTo>
                <a:lnTo>
                  <a:pt x="4632" y="446372"/>
                </a:lnTo>
                <a:lnTo>
                  <a:pt x="3248" y="444807"/>
                </a:lnTo>
                <a:lnTo>
                  <a:pt x="4091" y="443604"/>
                </a:lnTo>
                <a:lnTo>
                  <a:pt x="5234" y="443243"/>
                </a:lnTo>
                <a:lnTo>
                  <a:pt x="6136" y="444146"/>
                </a:lnTo>
                <a:lnTo>
                  <a:pt x="7941" y="444567"/>
                </a:lnTo>
                <a:lnTo>
                  <a:pt x="8963" y="443604"/>
                </a:lnTo>
                <a:lnTo>
                  <a:pt x="7760" y="441078"/>
                </a:lnTo>
                <a:lnTo>
                  <a:pt x="7279" y="438491"/>
                </a:lnTo>
                <a:lnTo>
                  <a:pt x="9685" y="437649"/>
                </a:lnTo>
                <a:lnTo>
                  <a:pt x="10528" y="436205"/>
                </a:lnTo>
                <a:lnTo>
                  <a:pt x="10407" y="434099"/>
                </a:lnTo>
                <a:lnTo>
                  <a:pt x="7700" y="428685"/>
                </a:lnTo>
                <a:lnTo>
                  <a:pt x="7760" y="427602"/>
                </a:lnTo>
                <a:lnTo>
                  <a:pt x="8362" y="425798"/>
                </a:lnTo>
                <a:lnTo>
                  <a:pt x="9806" y="424233"/>
                </a:lnTo>
                <a:lnTo>
                  <a:pt x="8122" y="423331"/>
                </a:lnTo>
                <a:lnTo>
                  <a:pt x="6798" y="424053"/>
                </a:lnTo>
                <a:lnTo>
                  <a:pt x="4873" y="423572"/>
                </a:lnTo>
                <a:lnTo>
                  <a:pt x="4452" y="423030"/>
                </a:lnTo>
                <a:lnTo>
                  <a:pt x="4271" y="421647"/>
                </a:lnTo>
                <a:lnTo>
                  <a:pt x="5895" y="420263"/>
                </a:lnTo>
                <a:lnTo>
                  <a:pt x="9685" y="419962"/>
                </a:lnTo>
                <a:lnTo>
                  <a:pt x="13295" y="417797"/>
                </a:lnTo>
                <a:lnTo>
                  <a:pt x="14739" y="416232"/>
                </a:lnTo>
                <a:lnTo>
                  <a:pt x="15521" y="413285"/>
                </a:lnTo>
                <a:lnTo>
                  <a:pt x="15822" y="412443"/>
                </a:lnTo>
                <a:lnTo>
                  <a:pt x="15220" y="411239"/>
                </a:lnTo>
                <a:lnTo>
                  <a:pt x="14799" y="409916"/>
                </a:lnTo>
                <a:lnTo>
                  <a:pt x="14498" y="409916"/>
                </a:lnTo>
                <a:lnTo>
                  <a:pt x="14318" y="410096"/>
                </a:lnTo>
                <a:lnTo>
                  <a:pt x="14137" y="410397"/>
                </a:lnTo>
                <a:lnTo>
                  <a:pt x="13776" y="410818"/>
                </a:lnTo>
                <a:lnTo>
                  <a:pt x="12934" y="411239"/>
                </a:lnTo>
                <a:lnTo>
                  <a:pt x="12332" y="411540"/>
                </a:lnTo>
                <a:lnTo>
                  <a:pt x="10889" y="412563"/>
                </a:lnTo>
                <a:lnTo>
                  <a:pt x="8843" y="413766"/>
                </a:lnTo>
                <a:lnTo>
                  <a:pt x="7881" y="413706"/>
                </a:lnTo>
                <a:lnTo>
                  <a:pt x="6738" y="411781"/>
                </a:lnTo>
                <a:lnTo>
                  <a:pt x="7099" y="410156"/>
                </a:lnTo>
                <a:lnTo>
                  <a:pt x="8422" y="409314"/>
                </a:lnTo>
                <a:lnTo>
                  <a:pt x="9324" y="408953"/>
                </a:lnTo>
                <a:lnTo>
                  <a:pt x="10227" y="409013"/>
                </a:lnTo>
                <a:lnTo>
                  <a:pt x="12393" y="408352"/>
                </a:lnTo>
                <a:lnTo>
                  <a:pt x="12513" y="407991"/>
                </a:lnTo>
                <a:lnTo>
                  <a:pt x="12393" y="405284"/>
                </a:lnTo>
                <a:lnTo>
                  <a:pt x="12874" y="404201"/>
                </a:lnTo>
                <a:lnTo>
                  <a:pt x="14679" y="403539"/>
                </a:lnTo>
                <a:lnTo>
                  <a:pt x="15400" y="403780"/>
                </a:lnTo>
                <a:lnTo>
                  <a:pt x="16122" y="404381"/>
                </a:lnTo>
                <a:lnTo>
                  <a:pt x="17566" y="401915"/>
                </a:lnTo>
                <a:lnTo>
                  <a:pt x="18769" y="400832"/>
                </a:lnTo>
                <a:lnTo>
                  <a:pt x="18348" y="399749"/>
                </a:lnTo>
                <a:lnTo>
                  <a:pt x="19672" y="398426"/>
                </a:lnTo>
                <a:lnTo>
                  <a:pt x="20213" y="397704"/>
                </a:lnTo>
                <a:lnTo>
                  <a:pt x="20454" y="395899"/>
                </a:lnTo>
                <a:lnTo>
                  <a:pt x="19251" y="394997"/>
                </a:lnTo>
                <a:lnTo>
                  <a:pt x="18348" y="395418"/>
                </a:lnTo>
                <a:lnTo>
                  <a:pt x="18529" y="397463"/>
                </a:lnTo>
                <a:lnTo>
                  <a:pt x="17205" y="398546"/>
                </a:lnTo>
                <a:lnTo>
                  <a:pt x="17205" y="397162"/>
                </a:lnTo>
                <a:lnTo>
                  <a:pt x="15942" y="395237"/>
                </a:lnTo>
                <a:lnTo>
                  <a:pt x="12934" y="393914"/>
                </a:lnTo>
                <a:lnTo>
                  <a:pt x="10106" y="391628"/>
                </a:lnTo>
                <a:lnTo>
                  <a:pt x="8903" y="390124"/>
                </a:lnTo>
                <a:lnTo>
                  <a:pt x="8663" y="389402"/>
                </a:lnTo>
                <a:lnTo>
                  <a:pt x="8181" y="387958"/>
                </a:lnTo>
                <a:lnTo>
                  <a:pt x="8061" y="385913"/>
                </a:lnTo>
                <a:lnTo>
                  <a:pt x="8542" y="383928"/>
                </a:lnTo>
                <a:lnTo>
                  <a:pt x="7820" y="381822"/>
                </a:lnTo>
                <a:lnTo>
                  <a:pt x="6858" y="380920"/>
                </a:lnTo>
                <a:lnTo>
                  <a:pt x="7099" y="380318"/>
                </a:lnTo>
                <a:lnTo>
                  <a:pt x="9505" y="382243"/>
                </a:lnTo>
                <a:lnTo>
                  <a:pt x="9986" y="383747"/>
                </a:lnTo>
                <a:lnTo>
                  <a:pt x="11430" y="383807"/>
                </a:lnTo>
                <a:lnTo>
                  <a:pt x="11370" y="382123"/>
                </a:lnTo>
                <a:lnTo>
                  <a:pt x="11971" y="380739"/>
                </a:lnTo>
                <a:lnTo>
                  <a:pt x="13536" y="379175"/>
                </a:lnTo>
                <a:lnTo>
                  <a:pt x="11851" y="377371"/>
                </a:lnTo>
                <a:lnTo>
                  <a:pt x="12032" y="376047"/>
                </a:lnTo>
                <a:lnTo>
                  <a:pt x="13295" y="375024"/>
                </a:lnTo>
                <a:lnTo>
                  <a:pt x="13355" y="372919"/>
                </a:lnTo>
                <a:lnTo>
                  <a:pt x="15039" y="371535"/>
                </a:lnTo>
                <a:lnTo>
                  <a:pt x="17085" y="371415"/>
                </a:lnTo>
                <a:lnTo>
                  <a:pt x="17626" y="372618"/>
                </a:lnTo>
                <a:lnTo>
                  <a:pt x="16423" y="375746"/>
                </a:lnTo>
                <a:lnTo>
                  <a:pt x="16844" y="376829"/>
                </a:lnTo>
                <a:lnTo>
                  <a:pt x="18408" y="376648"/>
                </a:lnTo>
                <a:lnTo>
                  <a:pt x="19852" y="374122"/>
                </a:lnTo>
                <a:lnTo>
                  <a:pt x="20333" y="373821"/>
                </a:lnTo>
                <a:lnTo>
                  <a:pt x="20935" y="372979"/>
                </a:lnTo>
                <a:lnTo>
                  <a:pt x="21597" y="368828"/>
                </a:lnTo>
                <a:lnTo>
                  <a:pt x="22619" y="367865"/>
                </a:lnTo>
                <a:lnTo>
                  <a:pt x="23582" y="368046"/>
                </a:lnTo>
                <a:lnTo>
                  <a:pt x="24304" y="369430"/>
                </a:lnTo>
                <a:lnTo>
                  <a:pt x="23883" y="372016"/>
                </a:lnTo>
                <a:lnTo>
                  <a:pt x="25086" y="374423"/>
                </a:lnTo>
                <a:lnTo>
                  <a:pt x="26409" y="374603"/>
                </a:lnTo>
                <a:lnTo>
                  <a:pt x="28274" y="372317"/>
                </a:lnTo>
                <a:lnTo>
                  <a:pt x="28756" y="369490"/>
                </a:lnTo>
                <a:lnTo>
                  <a:pt x="27793" y="364737"/>
                </a:lnTo>
                <a:lnTo>
                  <a:pt x="28515" y="360887"/>
                </a:lnTo>
                <a:lnTo>
                  <a:pt x="28695" y="360346"/>
                </a:lnTo>
                <a:lnTo>
                  <a:pt x="30079" y="357939"/>
                </a:lnTo>
                <a:lnTo>
                  <a:pt x="30681" y="356977"/>
                </a:lnTo>
                <a:lnTo>
                  <a:pt x="34230" y="355052"/>
                </a:lnTo>
                <a:lnTo>
                  <a:pt x="34831" y="354089"/>
                </a:lnTo>
                <a:lnTo>
                  <a:pt x="36035" y="351803"/>
                </a:lnTo>
                <a:lnTo>
                  <a:pt x="37238" y="349277"/>
                </a:lnTo>
                <a:lnTo>
                  <a:pt x="38501" y="346269"/>
                </a:lnTo>
                <a:lnTo>
                  <a:pt x="38260" y="343502"/>
                </a:lnTo>
                <a:lnTo>
                  <a:pt x="38561" y="341336"/>
                </a:lnTo>
                <a:lnTo>
                  <a:pt x="39584" y="340313"/>
                </a:lnTo>
                <a:lnTo>
                  <a:pt x="39464" y="339230"/>
                </a:lnTo>
                <a:lnTo>
                  <a:pt x="37899" y="338388"/>
                </a:lnTo>
                <a:lnTo>
                  <a:pt x="35613" y="338388"/>
                </a:lnTo>
                <a:lnTo>
                  <a:pt x="35373" y="337185"/>
                </a:lnTo>
                <a:lnTo>
                  <a:pt x="36095" y="335380"/>
                </a:lnTo>
                <a:lnTo>
                  <a:pt x="36697" y="334177"/>
                </a:lnTo>
                <a:lnTo>
                  <a:pt x="37298" y="333576"/>
                </a:lnTo>
                <a:lnTo>
                  <a:pt x="38742" y="333275"/>
                </a:lnTo>
                <a:lnTo>
                  <a:pt x="41148" y="333034"/>
                </a:lnTo>
                <a:lnTo>
                  <a:pt x="44818" y="330147"/>
                </a:lnTo>
                <a:lnTo>
                  <a:pt x="46863" y="327018"/>
                </a:lnTo>
                <a:lnTo>
                  <a:pt x="48487" y="327800"/>
                </a:lnTo>
                <a:lnTo>
                  <a:pt x="49450" y="327319"/>
                </a:lnTo>
                <a:lnTo>
                  <a:pt x="50292" y="325755"/>
                </a:lnTo>
                <a:lnTo>
                  <a:pt x="50051" y="324973"/>
                </a:lnTo>
                <a:lnTo>
                  <a:pt x="48728" y="324071"/>
                </a:lnTo>
                <a:lnTo>
                  <a:pt x="45840" y="319860"/>
                </a:lnTo>
                <a:lnTo>
                  <a:pt x="46743" y="318476"/>
                </a:lnTo>
                <a:lnTo>
                  <a:pt x="48187" y="317453"/>
                </a:lnTo>
                <a:lnTo>
                  <a:pt x="47765" y="315648"/>
                </a:lnTo>
                <a:lnTo>
                  <a:pt x="48126" y="314445"/>
                </a:lnTo>
                <a:lnTo>
                  <a:pt x="49690" y="313002"/>
                </a:lnTo>
                <a:lnTo>
                  <a:pt x="49209" y="312159"/>
                </a:lnTo>
                <a:lnTo>
                  <a:pt x="48908" y="310715"/>
                </a:lnTo>
                <a:lnTo>
                  <a:pt x="49029" y="310415"/>
                </a:lnTo>
                <a:lnTo>
                  <a:pt x="50112" y="310234"/>
                </a:lnTo>
                <a:lnTo>
                  <a:pt x="51856" y="311076"/>
                </a:lnTo>
                <a:lnTo>
                  <a:pt x="53180" y="309572"/>
                </a:lnTo>
                <a:lnTo>
                  <a:pt x="51315" y="309272"/>
                </a:lnTo>
                <a:lnTo>
                  <a:pt x="50713" y="308129"/>
                </a:lnTo>
                <a:lnTo>
                  <a:pt x="50352" y="307166"/>
                </a:lnTo>
                <a:lnTo>
                  <a:pt x="51255" y="305963"/>
                </a:lnTo>
                <a:lnTo>
                  <a:pt x="50833" y="304820"/>
                </a:lnTo>
                <a:lnTo>
                  <a:pt x="51676" y="303376"/>
                </a:lnTo>
                <a:lnTo>
                  <a:pt x="51074" y="302474"/>
                </a:lnTo>
                <a:lnTo>
                  <a:pt x="50954" y="300368"/>
                </a:lnTo>
                <a:lnTo>
                  <a:pt x="52277" y="299646"/>
                </a:lnTo>
                <a:lnTo>
                  <a:pt x="53240" y="295556"/>
                </a:lnTo>
                <a:lnTo>
                  <a:pt x="54443" y="294473"/>
                </a:lnTo>
                <a:lnTo>
                  <a:pt x="56970" y="293270"/>
                </a:lnTo>
                <a:lnTo>
                  <a:pt x="58594" y="292849"/>
                </a:lnTo>
                <a:lnTo>
                  <a:pt x="61180" y="291826"/>
                </a:lnTo>
                <a:lnTo>
                  <a:pt x="62264" y="290623"/>
                </a:lnTo>
                <a:lnTo>
                  <a:pt x="63467" y="288758"/>
                </a:lnTo>
                <a:lnTo>
                  <a:pt x="63647" y="287916"/>
                </a:lnTo>
                <a:lnTo>
                  <a:pt x="63647" y="287555"/>
                </a:lnTo>
                <a:lnTo>
                  <a:pt x="63467" y="286051"/>
                </a:lnTo>
                <a:lnTo>
                  <a:pt x="63587" y="284306"/>
                </a:lnTo>
                <a:lnTo>
                  <a:pt x="64549" y="282020"/>
                </a:lnTo>
                <a:lnTo>
                  <a:pt x="64790" y="280516"/>
                </a:lnTo>
                <a:lnTo>
                  <a:pt x="65873" y="279373"/>
                </a:lnTo>
                <a:lnTo>
                  <a:pt x="64670" y="278170"/>
                </a:lnTo>
                <a:lnTo>
                  <a:pt x="65031" y="276065"/>
                </a:lnTo>
                <a:lnTo>
                  <a:pt x="65211" y="274741"/>
                </a:lnTo>
                <a:lnTo>
                  <a:pt x="65211" y="274380"/>
                </a:lnTo>
                <a:lnTo>
                  <a:pt x="64730" y="273959"/>
                </a:lnTo>
                <a:lnTo>
                  <a:pt x="62444" y="274200"/>
                </a:lnTo>
                <a:lnTo>
                  <a:pt x="62745" y="273418"/>
                </a:lnTo>
                <a:lnTo>
                  <a:pt x="64549" y="272515"/>
                </a:lnTo>
                <a:lnTo>
                  <a:pt x="64910" y="271372"/>
                </a:lnTo>
                <a:lnTo>
                  <a:pt x="63827" y="269748"/>
                </a:lnTo>
                <a:lnTo>
                  <a:pt x="62625" y="269146"/>
                </a:lnTo>
                <a:lnTo>
                  <a:pt x="59376" y="265116"/>
                </a:lnTo>
                <a:lnTo>
                  <a:pt x="59978" y="263492"/>
                </a:lnTo>
                <a:lnTo>
                  <a:pt x="58835" y="261326"/>
                </a:lnTo>
                <a:lnTo>
                  <a:pt x="58594" y="259100"/>
                </a:lnTo>
                <a:lnTo>
                  <a:pt x="56970" y="258679"/>
                </a:lnTo>
                <a:lnTo>
                  <a:pt x="54563" y="257656"/>
                </a:lnTo>
                <a:lnTo>
                  <a:pt x="55766" y="256995"/>
                </a:lnTo>
                <a:lnTo>
                  <a:pt x="55045" y="254709"/>
                </a:lnTo>
                <a:lnTo>
                  <a:pt x="56428" y="254227"/>
                </a:lnTo>
                <a:lnTo>
                  <a:pt x="56067" y="252783"/>
                </a:lnTo>
                <a:lnTo>
                  <a:pt x="55105" y="252182"/>
                </a:lnTo>
                <a:lnTo>
                  <a:pt x="54924" y="251039"/>
                </a:lnTo>
                <a:lnTo>
                  <a:pt x="56007" y="250798"/>
                </a:lnTo>
                <a:lnTo>
                  <a:pt x="56308" y="249595"/>
                </a:lnTo>
                <a:lnTo>
                  <a:pt x="57571" y="249234"/>
                </a:lnTo>
                <a:lnTo>
                  <a:pt x="58474" y="249114"/>
                </a:lnTo>
                <a:lnTo>
                  <a:pt x="56849" y="248031"/>
                </a:lnTo>
                <a:lnTo>
                  <a:pt x="56609" y="246106"/>
                </a:lnTo>
                <a:lnTo>
                  <a:pt x="57812" y="245324"/>
                </a:lnTo>
                <a:lnTo>
                  <a:pt x="57752" y="244241"/>
                </a:lnTo>
                <a:lnTo>
                  <a:pt x="57932" y="243279"/>
                </a:lnTo>
                <a:lnTo>
                  <a:pt x="57030" y="241594"/>
                </a:lnTo>
                <a:lnTo>
                  <a:pt x="57571" y="240872"/>
                </a:lnTo>
                <a:lnTo>
                  <a:pt x="57752" y="238887"/>
                </a:lnTo>
                <a:lnTo>
                  <a:pt x="56428" y="238165"/>
                </a:lnTo>
                <a:lnTo>
                  <a:pt x="54984" y="236180"/>
                </a:lnTo>
                <a:lnTo>
                  <a:pt x="53781" y="235819"/>
                </a:lnTo>
                <a:lnTo>
                  <a:pt x="52157" y="235338"/>
                </a:lnTo>
                <a:lnTo>
                  <a:pt x="50653" y="235037"/>
                </a:lnTo>
                <a:lnTo>
                  <a:pt x="50352" y="235037"/>
                </a:lnTo>
                <a:lnTo>
                  <a:pt x="49630" y="234736"/>
                </a:lnTo>
                <a:lnTo>
                  <a:pt x="48247" y="234496"/>
                </a:lnTo>
                <a:lnTo>
                  <a:pt x="47826" y="234315"/>
                </a:lnTo>
                <a:lnTo>
                  <a:pt x="47525" y="233954"/>
                </a:lnTo>
                <a:lnTo>
                  <a:pt x="47525" y="233413"/>
                </a:lnTo>
                <a:lnTo>
                  <a:pt x="47946" y="233292"/>
                </a:lnTo>
                <a:lnTo>
                  <a:pt x="48908" y="233593"/>
                </a:lnTo>
                <a:lnTo>
                  <a:pt x="49390" y="233773"/>
                </a:lnTo>
                <a:lnTo>
                  <a:pt x="49871" y="233533"/>
                </a:lnTo>
                <a:lnTo>
                  <a:pt x="49931" y="233172"/>
                </a:lnTo>
                <a:lnTo>
                  <a:pt x="49931" y="232931"/>
                </a:lnTo>
                <a:lnTo>
                  <a:pt x="49751" y="232631"/>
                </a:lnTo>
                <a:lnTo>
                  <a:pt x="49390" y="232631"/>
                </a:lnTo>
                <a:lnTo>
                  <a:pt x="48969" y="232931"/>
                </a:lnTo>
                <a:lnTo>
                  <a:pt x="48608" y="232811"/>
                </a:lnTo>
                <a:lnTo>
                  <a:pt x="47765" y="232450"/>
                </a:lnTo>
                <a:lnTo>
                  <a:pt x="47344" y="232270"/>
                </a:lnTo>
                <a:lnTo>
                  <a:pt x="47164" y="231969"/>
                </a:lnTo>
                <a:lnTo>
                  <a:pt x="47044" y="231548"/>
                </a:lnTo>
                <a:lnTo>
                  <a:pt x="47104" y="231247"/>
                </a:lnTo>
                <a:lnTo>
                  <a:pt x="47645" y="230104"/>
                </a:lnTo>
                <a:lnTo>
                  <a:pt x="47765" y="229322"/>
                </a:lnTo>
                <a:lnTo>
                  <a:pt x="47946" y="227938"/>
                </a:lnTo>
                <a:lnTo>
                  <a:pt x="45840" y="223847"/>
                </a:lnTo>
                <a:lnTo>
                  <a:pt x="46743" y="222163"/>
                </a:lnTo>
                <a:lnTo>
                  <a:pt x="46502" y="220960"/>
                </a:lnTo>
                <a:lnTo>
                  <a:pt x="44336" y="218854"/>
                </a:lnTo>
                <a:lnTo>
                  <a:pt x="43374" y="218313"/>
                </a:lnTo>
                <a:lnTo>
                  <a:pt x="42532" y="217110"/>
                </a:lnTo>
                <a:lnTo>
                  <a:pt x="39824" y="217110"/>
                </a:lnTo>
                <a:lnTo>
                  <a:pt x="39644" y="216929"/>
                </a:lnTo>
                <a:lnTo>
                  <a:pt x="38922" y="216328"/>
                </a:lnTo>
                <a:lnTo>
                  <a:pt x="39343" y="213500"/>
                </a:lnTo>
                <a:lnTo>
                  <a:pt x="38681" y="212959"/>
                </a:lnTo>
                <a:lnTo>
                  <a:pt x="35674" y="212959"/>
                </a:lnTo>
                <a:lnTo>
                  <a:pt x="34230" y="213500"/>
                </a:lnTo>
                <a:lnTo>
                  <a:pt x="33327" y="212718"/>
                </a:lnTo>
                <a:lnTo>
                  <a:pt x="33147" y="212117"/>
                </a:lnTo>
                <a:lnTo>
                  <a:pt x="33628" y="211335"/>
                </a:lnTo>
                <a:lnTo>
                  <a:pt x="35193" y="211455"/>
                </a:lnTo>
                <a:lnTo>
                  <a:pt x="35794" y="209771"/>
                </a:lnTo>
                <a:lnTo>
                  <a:pt x="34711" y="209831"/>
                </a:lnTo>
                <a:lnTo>
                  <a:pt x="34470" y="208748"/>
                </a:lnTo>
                <a:lnTo>
                  <a:pt x="32064" y="207725"/>
                </a:lnTo>
                <a:lnTo>
                  <a:pt x="32064" y="207124"/>
                </a:lnTo>
                <a:lnTo>
                  <a:pt x="32666" y="204838"/>
                </a:lnTo>
                <a:lnTo>
                  <a:pt x="33929" y="203334"/>
                </a:lnTo>
                <a:lnTo>
                  <a:pt x="35493" y="203935"/>
                </a:lnTo>
                <a:lnTo>
                  <a:pt x="36095" y="203454"/>
                </a:lnTo>
                <a:lnTo>
                  <a:pt x="35674" y="202973"/>
                </a:lnTo>
                <a:lnTo>
                  <a:pt x="33748" y="202371"/>
                </a:lnTo>
                <a:lnTo>
                  <a:pt x="34230" y="201168"/>
                </a:lnTo>
                <a:lnTo>
                  <a:pt x="36756" y="200326"/>
                </a:lnTo>
                <a:lnTo>
                  <a:pt x="36756" y="199784"/>
                </a:lnTo>
                <a:lnTo>
                  <a:pt x="36275" y="197859"/>
                </a:lnTo>
                <a:lnTo>
                  <a:pt x="36516" y="197378"/>
                </a:lnTo>
                <a:lnTo>
                  <a:pt x="38501" y="197137"/>
                </a:lnTo>
                <a:lnTo>
                  <a:pt x="38621" y="196175"/>
                </a:lnTo>
                <a:lnTo>
                  <a:pt x="40847" y="194069"/>
                </a:lnTo>
                <a:lnTo>
                  <a:pt x="41930" y="191844"/>
                </a:lnTo>
                <a:lnTo>
                  <a:pt x="41810" y="189317"/>
                </a:lnTo>
                <a:lnTo>
                  <a:pt x="40667" y="185707"/>
                </a:lnTo>
                <a:lnTo>
                  <a:pt x="41629" y="184805"/>
                </a:lnTo>
                <a:lnTo>
                  <a:pt x="41088" y="183542"/>
                </a:lnTo>
                <a:lnTo>
                  <a:pt x="40185" y="183542"/>
                </a:lnTo>
                <a:lnTo>
                  <a:pt x="38681" y="185346"/>
                </a:lnTo>
                <a:lnTo>
                  <a:pt x="36395" y="183000"/>
                </a:lnTo>
                <a:lnTo>
                  <a:pt x="36636" y="180413"/>
                </a:lnTo>
                <a:lnTo>
                  <a:pt x="35433" y="179692"/>
                </a:lnTo>
                <a:lnTo>
                  <a:pt x="35252" y="178188"/>
                </a:lnTo>
                <a:lnTo>
                  <a:pt x="36335" y="176744"/>
                </a:lnTo>
                <a:lnTo>
                  <a:pt x="36516" y="175541"/>
                </a:lnTo>
                <a:lnTo>
                  <a:pt x="35373" y="174999"/>
                </a:lnTo>
                <a:lnTo>
                  <a:pt x="33448" y="175601"/>
                </a:lnTo>
                <a:lnTo>
                  <a:pt x="33087" y="174518"/>
                </a:lnTo>
                <a:lnTo>
                  <a:pt x="35072" y="173556"/>
                </a:lnTo>
                <a:lnTo>
                  <a:pt x="36576" y="169585"/>
                </a:lnTo>
                <a:lnTo>
                  <a:pt x="36877" y="168863"/>
                </a:lnTo>
                <a:lnTo>
                  <a:pt x="38321" y="167419"/>
                </a:lnTo>
                <a:lnTo>
                  <a:pt x="41268" y="167239"/>
                </a:lnTo>
                <a:lnTo>
                  <a:pt x="42171" y="166277"/>
                </a:lnTo>
                <a:lnTo>
                  <a:pt x="42291" y="165494"/>
                </a:lnTo>
                <a:lnTo>
                  <a:pt x="42652" y="164592"/>
                </a:lnTo>
                <a:lnTo>
                  <a:pt x="44697" y="165073"/>
                </a:lnTo>
                <a:lnTo>
                  <a:pt x="44818" y="164893"/>
                </a:lnTo>
                <a:lnTo>
                  <a:pt x="44216" y="160682"/>
                </a:lnTo>
                <a:lnTo>
                  <a:pt x="43314" y="154245"/>
                </a:lnTo>
                <a:lnTo>
                  <a:pt x="42471" y="148530"/>
                </a:lnTo>
                <a:lnTo>
                  <a:pt x="42471" y="148109"/>
                </a:lnTo>
                <a:lnTo>
                  <a:pt x="42171" y="145883"/>
                </a:lnTo>
                <a:lnTo>
                  <a:pt x="41569" y="142093"/>
                </a:lnTo>
                <a:lnTo>
                  <a:pt x="41148" y="139386"/>
                </a:lnTo>
                <a:lnTo>
                  <a:pt x="40667" y="135716"/>
                </a:lnTo>
                <a:lnTo>
                  <a:pt x="39584" y="127715"/>
                </a:lnTo>
                <a:lnTo>
                  <a:pt x="38982" y="124166"/>
                </a:lnTo>
                <a:lnTo>
                  <a:pt x="37538" y="113217"/>
                </a:lnTo>
                <a:lnTo>
                  <a:pt x="36456" y="105818"/>
                </a:lnTo>
                <a:lnTo>
                  <a:pt x="36035" y="103411"/>
                </a:lnTo>
                <a:lnTo>
                  <a:pt x="35493" y="99561"/>
                </a:lnTo>
                <a:lnTo>
                  <a:pt x="35252" y="98118"/>
                </a:lnTo>
                <a:lnTo>
                  <a:pt x="34952" y="96072"/>
                </a:lnTo>
                <a:lnTo>
                  <a:pt x="34470" y="92643"/>
                </a:lnTo>
                <a:lnTo>
                  <a:pt x="33568" y="85845"/>
                </a:lnTo>
                <a:lnTo>
                  <a:pt x="33147" y="83078"/>
                </a:lnTo>
                <a:lnTo>
                  <a:pt x="32365" y="77423"/>
                </a:lnTo>
                <a:lnTo>
                  <a:pt x="31884" y="73453"/>
                </a:lnTo>
                <a:lnTo>
                  <a:pt x="31042" y="67918"/>
                </a:lnTo>
                <a:lnTo>
                  <a:pt x="30139" y="61662"/>
                </a:lnTo>
                <a:lnTo>
                  <a:pt x="29417" y="55947"/>
                </a:lnTo>
                <a:lnTo>
                  <a:pt x="28816" y="51736"/>
                </a:lnTo>
                <a:lnTo>
                  <a:pt x="28635" y="49991"/>
                </a:lnTo>
                <a:lnTo>
                  <a:pt x="28274" y="47284"/>
                </a:lnTo>
                <a:lnTo>
                  <a:pt x="27853" y="44276"/>
                </a:lnTo>
                <a:lnTo>
                  <a:pt x="27252" y="39403"/>
                </a:lnTo>
                <a:lnTo>
                  <a:pt x="26770" y="36155"/>
                </a:lnTo>
                <a:lnTo>
                  <a:pt x="26349" y="33087"/>
                </a:lnTo>
                <a:lnTo>
                  <a:pt x="25748" y="29116"/>
                </a:lnTo>
                <a:lnTo>
                  <a:pt x="25507" y="26409"/>
                </a:lnTo>
                <a:lnTo>
                  <a:pt x="25086" y="23522"/>
                </a:lnTo>
                <a:lnTo>
                  <a:pt x="23823" y="14438"/>
                </a:lnTo>
                <a:lnTo>
                  <a:pt x="23823" y="13656"/>
                </a:lnTo>
                <a:lnTo>
                  <a:pt x="29598" y="12814"/>
                </a:lnTo>
                <a:lnTo>
                  <a:pt x="30199" y="16784"/>
                </a:lnTo>
                <a:lnTo>
                  <a:pt x="42111" y="15100"/>
                </a:lnTo>
                <a:lnTo>
                  <a:pt x="42171" y="12934"/>
                </a:lnTo>
                <a:lnTo>
                  <a:pt x="40125" y="11550"/>
                </a:lnTo>
                <a:lnTo>
                  <a:pt x="39704" y="9264"/>
                </a:lnTo>
                <a:lnTo>
                  <a:pt x="38681" y="8543"/>
                </a:lnTo>
                <a:lnTo>
                  <a:pt x="40727" y="8242"/>
                </a:lnTo>
                <a:lnTo>
                  <a:pt x="42471" y="4753"/>
                </a:lnTo>
                <a:lnTo>
                  <a:pt x="43374" y="3610"/>
                </a:lnTo>
                <a:lnTo>
                  <a:pt x="45600" y="3910"/>
                </a:lnTo>
                <a:lnTo>
                  <a:pt x="45600" y="3309"/>
                </a:lnTo>
                <a:lnTo>
                  <a:pt x="47525" y="3008"/>
                </a:lnTo>
                <a:lnTo>
                  <a:pt x="47344" y="1624"/>
                </a:lnTo>
                <a:lnTo>
                  <a:pt x="49931" y="1263"/>
                </a:lnTo>
                <a:lnTo>
                  <a:pt x="50172" y="2587"/>
                </a:lnTo>
                <a:lnTo>
                  <a:pt x="54202" y="1985"/>
                </a:lnTo>
                <a:lnTo>
                  <a:pt x="54383" y="3429"/>
                </a:lnTo>
                <a:lnTo>
                  <a:pt x="55766" y="3249"/>
                </a:lnTo>
                <a:lnTo>
                  <a:pt x="55586" y="1865"/>
                </a:lnTo>
                <a:lnTo>
                  <a:pt x="69182" y="0"/>
                </a:lnTo>
                <a:lnTo>
                  <a:pt x="70866" y="11971"/>
                </a:lnTo>
                <a:lnTo>
                  <a:pt x="69543" y="12212"/>
                </a:lnTo>
                <a:lnTo>
                  <a:pt x="69723" y="14137"/>
                </a:lnTo>
                <a:lnTo>
                  <a:pt x="68520" y="14318"/>
                </a:lnTo>
                <a:lnTo>
                  <a:pt x="69121" y="18408"/>
                </a:lnTo>
                <a:lnTo>
                  <a:pt x="70926" y="18288"/>
                </a:lnTo>
                <a:lnTo>
                  <a:pt x="71528" y="21837"/>
                </a:lnTo>
                <a:lnTo>
                  <a:pt x="72129" y="21837"/>
                </a:lnTo>
                <a:lnTo>
                  <a:pt x="72731" y="24905"/>
                </a:lnTo>
                <a:lnTo>
                  <a:pt x="79348" y="24003"/>
                </a:lnTo>
                <a:lnTo>
                  <a:pt x="79769" y="26710"/>
                </a:lnTo>
                <a:lnTo>
                  <a:pt x="89214" y="25387"/>
                </a:lnTo>
                <a:lnTo>
                  <a:pt x="91561" y="40246"/>
                </a:lnTo>
                <a:lnTo>
                  <a:pt x="91741" y="41629"/>
                </a:lnTo>
                <a:lnTo>
                  <a:pt x="93906" y="57872"/>
                </a:lnTo>
                <a:lnTo>
                  <a:pt x="105637" y="56248"/>
                </a:lnTo>
                <a:lnTo>
                  <a:pt x="109247" y="82597"/>
                </a:lnTo>
                <a:lnTo>
                  <a:pt x="115624" y="130723"/>
                </a:lnTo>
                <a:lnTo>
                  <a:pt x="128979" y="128918"/>
                </a:lnTo>
                <a:lnTo>
                  <a:pt x="129099" y="128918"/>
                </a:lnTo>
                <a:lnTo>
                  <a:pt x="149252" y="126151"/>
                </a:lnTo>
                <a:lnTo>
                  <a:pt x="151899" y="126031"/>
                </a:lnTo>
                <a:lnTo>
                  <a:pt x="157433" y="125128"/>
                </a:lnTo>
                <a:lnTo>
                  <a:pt x="162968" y="124527"/>
                </a:lnTo>
                <a:lnTo>
                  <a:pt x="170608" y="123324"/>
                </a:lnTo>
                <a:lnTo>
                  <a:pt x="172774" y="136799"/>
                </a:lnTo>
                <a:lnTo>
                  <a:pt x="174217" y="146545"/>
                </a:lnTo>
                <a:lnTo>
                  <a:pt x="172834" y="146545"/>
                </a:lnTo>
                <a:lnTo>
                  <a:pt x="171330" y="145341"/>
                </a:lnTo>
                <a:lnTo>
                  <a:pt x="170247" y="146545"/>
                </a:lnTo>
                <a:lnTo>
                  <a:pt x="170969" y="148410"/>
                </a:lnTo>
                <a:lnTo>
                  <a:pt x="170849" y="150335"/>
                </a:lnTo>
                <a:lnTo>
                  <a:pt x="170006" y="149613"/>
                </a:lnTo>
                <a:lnTo>
                  <a:pt x="169706" y="150695"/>
                </a:lnTo>
                <a:lnTo>
                  <a:pt x="166698" y="149793"/>
                </a:lnTo>
                <a:lnTo>
                  <a:pt x="171811" y="181917"/>
                </a:lnTo>
                <a:lnTo>
                  <a:pt x="174999" y="202491"/>
                </a:lnTo>
                <a:lnTo>
                  <a:pt x="176804" y="214643"/>
                </a:lnTo>
                <a:lnTo>
                  <a:pt x="180534" y="240993"/>
                </a:lnTo>
                <a:lnTo>
                  <a:pt x="183000" y="258198"/>
                </a:lnTo>
                <a:lnTo>
                  <a:pt x="185226" y="272455"/>
                </a:lnTo>
                <a:lnTo>
                  <a:pt x="198581" y="270350"/>
                </a:lnTo>
                <a:lnTo>
                  <a:pt x="217411" y="267221"/>
                </a:lnTo>
                <a:lnTo>
                  <a:pt x="217531" y="267402"/>
                </a:lnTo>
                <a:lnTo>
                  <a:pt x="228660" y="265657"/>
                </a:lnTo>
                <a:lnTo>
                  <a:pt x="234075" y="264755"/>
                </a:lnTo>
                <a:lnTo>
                  <a:pt x="239489" y="263913"/>
                </a:lnTo>
                <a:lnTo>
                  <a:pt x="240872" y="272214"/>
                </a:lnTo>
                <a:lnTo>
                  <a:pt x="247069" y="314084"/>
                </a:lnTo>
                <a:lnTo>
                  <a:pt x="254889" y="312881"/>
                </a:lnTo>
                <a:lnTo>
                  <a:pt x="253806" y="315348"/>
                </a:lnTo>
                <a:lnTo>
                  <a:pt x="255791" y="315949"/>
                </a:lnTo>
                <a:lnTo>
                  <a:pt x="255912" y="318235"/>
                </a:lnTo>
                <a:lnTo>
                  <a:pt x="254889" y="318596"/>
                </a:lnTo>
                <a:lnTo>
                  <a:pt x="257235" y="319318"/>
                </a:lnTo>
                <a:lnTo>
                  <a:pt x="256634" y="320281"/>
                </a:lnTo>
                <a:lnTo>
                  <a:pt x="255190" y="319318"/>
                </a:lnTo>
                <a:lnTo>
                  <a:pt x="255190" y="321063"/>
                </a:lnTo>
                <a:lnTo>
                  <a:pt x="256393" y="323710"/>
                </a:lnTo>
                <a:lnTo>
                  <a:pt x="257476" y="323890"/>
                </a:lnTo>
                <a:lnTo>
                  <a:pt x="257175" y="325695"/>
                </a:lnTo>
                <a:lnTo>
                  <a:pt x="257596" y="326898"/>
                </a:lnTo>
                <a:lnTo>
                  <a:pt x="255791" y="325755"/>
                </a:lnTo>
                <a:lnTo>
                  <a:pt x="255190" y="324552"/>
                </a:lnTo>
                <a:lnTo>
                  <a:pt x="254348" y="324792"/>
                </a:lnTo>
                <a:lnTo>
                  <a:pt x="253145" y="327199"/>
                </a:lnTo>
                <a:lnTo>
                  <a:pt x="254047" y="327139"/>
                </a:lnTo>
                <a:lnTo>
                  <a:pt x="254709" y="328703"/>
                </a:lnTo>
                <a:lnTo>
                  <a:pt x="254107" y="328823"/>
                </a:lnTo>
                <a:lnTo>
                  <a:pt x="255130" y="332553"/>
                </a:lnTo>
                <a:lnTo>
                  <a:pt x="253505" y="331951"/>
                </a:lnTo>
                <a:lnTo>
                  <a:pt x="253024" y="333937"/>
                </a:lnTo>
                <a:lnTo>
                  <a:pt x="255009" y="334959"/>
                </a:lnTo>
                <a:lnTo>
                  <a:pt x="255491" y="336403"/>
                </a:lnTo>
                <a:lnTo>
                  <a:pt x="255972" y="334899"/>
                </a:lnTo>
                <a:lnTo>
                  <a:pt x="257596" y="334959"/>
                </a:lnTo>
                <a:lnTo>
                  <a:pt x="256874" y="335801"/>
                </a:lnTo>
                <a:lnTo>
                  <a:pt x="257175" y="337305"/>
                </a:lnTo>
                <a:lnTo>
                  <a:pt x="258499" y="336704"/>
                </a:lnTo>
                <a:lnTo>
                  <a:pt x="258619" y="339110"/>
                </a:lnTo>
                <a:lnTo>
                  <a:pt x="257235" y="338930"/>
                </a:lnTo>
                <a:lnTo>
                  <a:pt x="256874" y="340494"/>
                </a:lnTo>
                <a:lnTo>
                  <a:pt x="256092" y="340373"/>
                </a:lnTo>
                <a:lnTo>
                  <a:pt x="257295" y="350360"/>
                </a:lnTo>
                <a:lnTo>
                  <a:pt x="256393" y="351743"/>
                </a:lnTo>
                <a:lnTo>
                  <a:pt x="254769" y="351322"/>
                </a:lnTo>
                <a:lnTo>
                  <a:pt x="254528" y="352525"/>
                </a:lnTo>
                <a:lnTo>
                  <a:pt x="255912" y="353067"/>
                </a:lnTo>
                <a:lnTo>
                  <a:pt x="255190" y="354270"/>
                </a:lnTo>
                <a:lnTo>
                  <a:pt x="256152" y="355232"/>
                </a:lnTo>
                <a:lnTo>
                  <a:pt x="253746" y="355593"/>
                </a:lnTo>
                <a:lnTo>
                  <a:pt x="253325" y="358361"/>
                </a:lnTo>
                <a:lnTo>
                  <a:pt x="252483" y="358601"/>
                </a:lnTo>
                <a:lnTo>
                  <a:pt x="253806" y="359624"/>
                </a:lnTo>
                <a:lnTo>
                  <a:pt x="252844" y="360406"/>
                </a:lnTo>
                <a:lnTo>
                  <a:pt x="250919" y="36004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" name="Freeform: Shape 176" title="IN-9">
            <a:extLst>
              <a:ext uri="{FF2B5EF4-FFF2-40B4-BE49-F238E27FC236}">
                <a16:creationId xmlns:a16="http://schemas.microsoft.com/office/drawing/2014/main" id="{89D91A9D-2947-22AA-AE81-CEB5B1D2EB13}"/>
              </a:ext>
            </a:extLst>
          </p:cNvPr>
          <p:cNvSpPr/>
          <p:nvPr/>
        </p:nvSpPr>
        <p:spPr>
          <a:xfrm>
            <a:off x="5945344" y="3626258"/>
            <a:ext cx="229549" cy="249695"/>
          </a:xfrm>
          <a:custGeom>
            <a:avLst/>
            <a:gdLst>
              <a:gd name="connsiteX0" fmla="*/ 190219 w 287314"/>
              <a:gd name="connsiteY0" fmla="*/ 218554 h 323649"/>
              <a:gd name="connsiteX1" fmla="*/ 186489 w 287314"/>
              <a:gd name="connsiteY1" fmla="*/ 219516 h 323649"/>
              <a:gd name="connsiteX2" fmla="*/ 184685 w 287314"/>
              <a:gd name="connsiteY2" fmla="*/ 220298 h 323649"/>
              <a:gd name="connsiteX3" fmla="*/ 183000 w 287314"/>
              <a:gd name="connsiteY3" fmla="*/ 221501 h 323649"/>
              <a:gd name="connsiteX4" fmla="*/ 182158 w 287314"/>
              <a:gd name="connsiteY4" fmla="*/ 222524 h 323649"/>
              <a:gd name="connsiteX5" fmla="*/ 180534 w 287314"/>
              <a:gd name="connsiteY5" fmla="*/ 225713 h 323649"/>
              <a:gd name="connsiteX6" fmla="*/ 180413 w 287314"/>
              <a:gd name="connsiteY6" fmla="*/ 226795 h 323649"/>
              <a:gd name="connsiteX7" fmla="*/ 180113 w 287314"/>
              <a:gd name="connsiteY7" fmla="*/ 228540 h 323649"/>
              <a:gd name="connsiteX8" fmla="*/ 179812 w 287314"/>
              <a:gd name="connsiteY8" fmla="*/ 229382 h 323649"/>
              <a:gd name="connsiteX9" fmla="*/ 179090 w 287314"/>
              <a:gd name="connsiteY9" fmla="*/ 234195 h 323649"/>
              <a:gd name="connsiteX10" fmla="*/ 179451 w 287314"/>
              <a:gd name="connsiteY10" fmla="*/ 237323 h 323649"/>
              <a:gd name="connsiteX11" fmla="*/ 179270 w 287314"/>
              <a:gd name="connsiteY11" fmla="*/ 239729 h 323649"/>
              <a:gd name="connsiteX12" fmla="*/ 179150 w 287314"/>
              <a:gd name="connsiteY12" fmla="*/ 241594 h 323649"/>
              <a:gd name="connsiteX13" fmla="*/ 179030 w 287314"/>
              <a:gd name="connsiteY13" fmla="*/ 241594 h 323649"/>
              <a:gd name="connsiteX14" fmla="*/ 178308 w 287314"/>
              <a:gd name="connsiteY14" fmla="*/ 245805 h 323649"/>
              <a:gd name="connsiteX15" fmla="*/ 177466 w 287314"/>
              <a:gd name="connsiteY15" fmla="*/ 247249 h 323649"/>
              <a:gd name="connsiteX16" fmla="*/ 176443 w 287314"/>
              <a:gd name="connsiteY16" fmla="*/ 249294 h 323649"/>
              <a:gd name="connsiteX17" fmla="*/ 176202 w 287314"/>
              <a:gd name="connsiteY17" fmla="*/ 250317 h 323649"/>
              <a:gd name="connsiteX18" fmla="*/ 175480 w 287314"/>
              <a:gd name="connsiteY18" fmla="*/ 251340 h 323649"/>
              <a:gd name="connsiteX19" fmla="*/ 174037 w 287314"/>
              <a:gd name="connsiteY19" fmla="*/ 252543 h 323649"/>
              <a:gd name="connsiteX20" fmla="*/ 172232 w 287314"/>
              <a:gd name="connsiteY20" fmla="*/ 254167 h 323649"/>
              <a:gd name="connsiteX21" fmla="*/ 169044 w 287314"/>
              <a:gd name="connsiteY21" fmla="*/ 256935 h 323649"/>
              <a:gd name="connsiteX22" fmla="*/ 168923 w 287314"/>
              <a:gd name="connsiteY22" fmla="*/ 257115 h 323649"/>
              <a:gd name="connsiteX23" fmla="*/ 167420 w 287314"/>
              <a:gd name="connsiteY23" fmla="*/ 258378 h 323649"/>
              <a:gd name="connsiteX24" fmla="*/ 166156 w 287314"/>
              <a:gd name="connsiteY24" fmla="*/ 258559 h 323649"/>
              <a:gd name="connsiteX25" fmla="*/ 165314 w 287314"/>
              <a:gd name="connsiteY25" fmla="*/ 258378 h 323649"/>
              <a:gd name="connsiteX26" fmla="*/ 164412 w 287314"/>
              <a:gd name="connsiteY26" fmla="*/ 257957 h 323649"/>
              <a:gd name="connsiteX27" fmla="*/ 163690 w 287314"/>
              <a:gd name="connsiteY27" fmla="*/ 257355 h 323649"/>
              <a:gd name="connsiteX28" fmla="*/ 163509 w 287314"/>
              <a:gd name="connsiteY28" fmla="*/ 257355 h 323649"/>
              <a:gd name="connsiteX29" fmla="*/ 163389 w 287314"/>
              <a:gd name="connsiteY29" fmla="*/ 257175 h 323649"/>
              <a:gd name="connsiteX30" fmla="*/ 163509 w 287314"/>
              <a:gd name="connsiteY30" fmla="*/ 256814 h 323649"/>
              <a:gd name="connsiteX31" fmla="*/ 163509 w 287314"/>
              <a:gd name="connsiteY31" fmla="*/ 256634 h 323649"/>
              <a:gd name="connsiteX32" fmla="*/ 162547 w 287314"/>
              <a:gd name="connsiteY32" fmla="*/ 256092 h 323649"/>
              <a:gd name="connsiteX33" fmla="*/ 162366 w 287314"/>
              <a:gd name="connsiteY33" fmla="*/ 255671 h 323649"/>
              <a:gd name="connsiteX34" fmla="*/ 160983 w 287314"/>
              <a:gd name="connsiteY34" fmla="*/ 255431 h 323649"/>
              <a:gd name="connsiteX35" fmla="*/ 160261 w 287314"/>
              <a:gd name="connsiteY35" fmla="*/ 255431 h 323649"/>
              <a:gd name="connsiteX36" fmla="*/ 158997 w 287314"/>
              <a:gd name="connsiteY36" fmla="*/ 256092 h 323649"/>
              <a:gd name="connsiteX37" fmla="*/ 156350 w 287314"/>
              <a:gd name="connsiteY37" fmla="*/ 257175 h 323649"/>
              <a:gd name="connsiteX38" fmla="*/ 154485 w 287314"/>
              <a:gd name="connsiteY38" fmla="*/ 258739 h 323649"/>
              <a:gd name="connsiteX39" fmla="*/ 153703 w 287314"/>
              <a:gd name="connsiteY39" fmla="*/ 261386 h 323649"/>
              <a:gd name="connsiteX40" fmla="*/ 154004 w 287314"/>
              <a:gd name="connsiteY40" fmla="*/ 263431 h 323649"/>
              <a:gd name="connsiteX41" fmla="*/ 154004 w 287314"/>
              <a:gd name="connsiteY41" fmla="*/ 264454 h 323649"/>
              <a:gd name="connsiteX42" fmla="*/ 153944 w 287314"/>
              <a:gd name="connsiteY42" fmla="*/ 266379 h 323649"/>
              <a:gd name="connsiteX43" fmla="*/ 153162 w 287314"/>
              <a:gd name="connsiteY43" fmla="*/ 268485 h 323649"/>
              <a:gd name="connsiteX44" fmla="*/ 152681 w 287314"/>
              <a:gd name="connsiteY44" fmla="*/ 269447 h 323649"/>
              <a:gd name="connsiteX45" fmla="*/ 149432 w 287314"/>
              <a:gd name="connsiteY45" fmla="*/ 273177 h 323649"/>
              <a:gd name="connsiteX46" fmla="*/ 147988 w 287314"/>
              <a:gd name="connsiteY46" fmla="*/ 276125 h 323649"/>
              <a:gd name="connsiteX47" fmla="*/ 146545 w 287314"/>
              <a:gd name="connsiteY47" fmla="*/ 279794 h 323649"/>
              <a:gd name="connsiteX48" fmla="*/ 146484 w 287314"/>
              <a:gd name="connsiteY48" fmla="*/ 283223 h 323649"/>
              <a:gd name="connsiteX49" fmla="*/ 146845 w 287314"/>
              <a:gd name="connsiteY49" fmla="*/ 285930 h 323649"/>
              <a:gd name="connsiteX50" fmla="*/ 147748 w 287314"/>
              <a:gd name="connsiteY50" fmla="*/ 290142 h 323649"/>
              <a:gd name="connsiteX51" fmla="*/ 148229 w 287314"/>
              <a:gd name="connsiteY51" fmla="*/ 291706 h 323649"/>
              <a:gd name="connsiteX52" fmla="*/ 148831 w 287314"/>
              <a:gd name="connsiteY52" fmla="*/ 295616 h 323649"/>
              <a:gd name="connsiteX53" fmla="*/ 148229 w 287314"/>
              <a:gd name="connsiteY53" fmla="*/ 299346 h 323649"/>
              <a:gd name="connsiteX54" fmla="*/ 148109 w 287314"/>
              <a:gd name="connsiteY54" fmla="*/ 300188 h 323649"/>
              <a:gd name="connsiteX55" fmla="*/ 148048 w 287314"/>
              <a:gd name="connsiteY55" fmla="*/ 301030 h 323649"/>
              <a:gd name="connsiteX56" fmla="*/ 148048 w 287314"/>
              <a:gd name="connsiteY56" fmla="*/ 302173 h 323649"/>
              <a:gd name="connsiteX57" fmla="*/ 148349 w 287314"/>
              <a:gd name="connsiteY57" fmla="*/ 305181 h 323649"/>
              <a:gd name="connsiteX58" fmla="*/ 148349 w 287314"/>
              <a:gd name="connsiteY58" fmla="*/ 306926 h 323649"/>
              <a:gd name="connsiteX59" fmla="*/ 148109 w 287314"/>
              <a:gd name="connsiteY59" fmla="*/ 308309 h 323649"/>
              <a:gd name="connsiteX60" fmla="*/ 146905 w 287314"/>
              <a:gd name="connsiteY60" fmla="*/ 310716 h 323649"/>
              <a:gd name="connsiteX61" fmla="*/ 145823 w 287314"/>
              <a:gd name="connsiteY61" fmla="*/ 312280 h 323649"/>
              <a:gd name="connsiteX62" fmla="*/ 144138 w 287314"/>
              <a:gd name="connsiteY62" fmla="*/ 312881 h 323649"/>
              <a:gd name="connsiteX63" fmla="*/ 140829 w 287314"/>
              <a:gd name="connsiteY63" fmla="*/ 313663 h 323649"/>
              <a:gd name="connsiteX64" fmla="*/ 136378 w 287314"/>
              <a:gd name="connsiteY64" fmla="*/ 315348 h 323649"/>
              <a:gd name="connsiteX65" fmla="*/ 134092 w 287314"/>
              <a:gd name="connsiteY65" fmla="*/ 316551 h 323649"/>
              <a:gd name="connsiteX66" fmla="*/ 133190 w 287314"/>
              <a:gd name="connsiteY66" fmla="*/ 317393 h 323649"/>
              <a:gd name="connsiteX67" fmla="*/ 133129 w 287314"/>
              <a:gd name="connsiteY67" fmla="*/ 319078 h 323649"/>
              <a:gd name="connsiteX68" fmla="*/ 133671 w 287314"/>
              <a:gd name="connsiteY68" fmla="*/ 321183 h 323649"/>
              <a:gd name="connsiteX69" fmla="*/ 133671 w 287314"/>
              <a:gd name="connsiteY69" fmla="*/ 322567 h 323649"/>
              <a:gd name="connsiteX70" fmla="*/ 132829 w 287314"/>
              <a:gd name="connsiteY70" fmla="*/ 323650 h 323649"/>
              <a:gd name="connsiteX71" fmla="*/ 131325 w 287314"/>
              <a:gd name="connsiteY71" fmla="*/ 323349 h 323649"/>
              <a:gd name="connsiteX72" fmla="*/ 129039 w 287314"/>
              <a:gd name="connsiteY72" fmla="*/ 320942 h 323649"/>
              <a:gd name="connsiteX73" fmla="*/ 127836 w 287314"/>
              <a:gd name="connsiteY73" fmla="*/ 319318 h 323649"/>
              <a:gd name="connsiteX74" fmla="*/ 127053 w 287314"/>
              <a:gd name="connsiteY74" fmla="*/ 317393 h 323649"/>
              <a:gd name="connsiteX75" fmla="*/ 125670 w 287314"/>
              <a:gd name="connsiteY75" fmla="*/ 316310 h 323649"/>
              <a:gd name="connsiteX76" fmla="*/ 124828 w 287314"/>
              <a:gd name="connsiteY76" fmla="*/ 315769 h 323649"/>
              <a:gd name="connsiteX77" fmla="*/ 123624 w 287314"/>
              <a:gd name="connsiteY77" fmla="*/ 315408 h 323649"/>
              <a:gd name="connsiteX78" fmla="*/ 121820 w 287314"/>
              <a:gd name="connsiteY78" fmla="*/ 314746 h 323649"/>
              <a:gd name="connsiteX79" fmla="*/ 119173 w 287314"/>
              <a:gd name="connsiteY79" fmla="*/ 314566 h 323649"/>
              <a:gd name="connsiteX80" fmla="*/ 116766 w 287314"/>
              <a:gd name="connsiteY80" fmla="*/ 314987 h 323649"/>
              <a:gd name="connsiteX81" fmla="*/ 113578 w 287314"/>
              <a:gd name="connsiteY81" fmla="*/ 316611 h 323649"/>
              <a:gd name="connsiteX82" fmla="*/ 111833 w 287314"/>
              <a:gd name="connsiteY82" fmla="*/ 316972 h 323649"/>
              <a:gd name="connsiteX83" fmla="*/ 110270 w 287314"/>
              <a:gd name="connsiteY83" fmla="*/ 316431 h 323649"/>
              <a:gd name="connsiteX84" fmla="*/ 109608 w 287314"/>
              <a:gd name="connsiteY84" fmla="*/ 316130 h 323649"/>
              <a:gd name="connsiteX85" fmla="*/ 108405 w 287314"/>
              <a:gd name="connsiteY85" fmla="*/ 315769 h 323649"/>
              <a:gd name="connsiteX86" fmla="*/ 105637 w 287314"/>
              <a:gd name="connsiteY86" fmla="*/ 314866 h 323649"/>
              <a:gd name="connsiteX87" fmla="*/ 102268 w 287314"/>
              <a:gd name="connsiteY87" fmla="*/ 312520 h 323649"/>
              <a:gd name="connsiteX88" fmla="*/ 99922 w 287314"/>
              <a:gd name="connsiteY88" fmla="*/ 311859 h 323649"/>
              <a:gd name="connsiteX89" fmla="*/ 98478 w 287314"/>
              <a:gd name="connsiteY89" fmla="*/ 311137 h 323649"/>
              <a:gd name="connsiteX90" fmla="*/ 97396 w 287314"/>
              <a:gd name="connsiteY90" fmla="*/ 310535 h 323649"/>
              <a:gd name="connsiteX91" fmla="*/ 96854 w 287314"/>
              <a:gd name="connsiteY91" fmla="*/ 310114 h 323649"/>
              <a:gd name="connsiteX92" fmla="*/ 96253 w 287314"/>
              <a:gd name="connsiteY92" fmla="*/ 309272 h 323649"/>
              <a:gd name="connsiteX93" fmla="*/ 95651 w 287314"/>
              <a:gd name="connsiteY93" fmla="*/ 308129 h 323649"/>
              <a:gd name="connsiteX94" fmla="*/ 95170 w 287314"/>
              <a:gd name="connsiteY94" fmla="*/ 307046 h 323649"/>
              <a:gd name="connsiteX95" fmla="*/ 94869 w 287314"/>
              <a:gd name="connsiteY95" fmla="*/ 306264 h 323649"/>
              <a:gd name="connsiteX96" fmla="*/ 94688 w 287314"/>
              <a:gd name="connsiteY96" fmla="*/ 305422 h 323649"/>
              <a:gd name="connsiteX97" fmla="*/ 94388 w 287314"/>
              <a:gd name="connsiteY97" fmla="*/ 304820 h 323649"/>
              <a:gd name="connsiteX98" fmla="*/ 94328 w 287314"/>
              <a:gd name="connsiteY98" fmla="*/ 303677 h 323649"/>
              <a:gd name="connsiteX99" fmla="*/ 94147 w 287314"/>
              <a:gd name="connsiteY99" fmla="*/ 302534 h 323649"/>
              <a:gd name="connsiteX100" fmla="*/ 94027 w 287314"/>
              <a:gd name="connsiteY100" fmla="*/ 302173 h 323649"/>
              <a:gd name="connsiteX101" fmla="*/ 94027 w 287314"/>
              <a:gd name="connsiteY101" fmla="*/ 300369 h 323649"/>
              <a:gd name="connsiteX102" fmla="*/ 94147 w 287314"/>
              <a:gd name="connsiteY102" fmla="*/ 299586 h 323649"/>
              <a:gd name="connsiteX103" fmla="*/ 94328 w 287314"/>
              <a:gd name="connsiteY103" fmla="*/ 298865 h 323649"/>
              <a:gd name="connsiteX104" fmla="*/ 94207 w 287314"/>
              <a:gd name="connsiteY104" fmla="*/ 298383 h 323649"/>
              <a:gd name="connsiteX105" fmla="*/ 94388 w 287314"/>
              <a:gd name="connsiteY105" fmla="*/ 297421 h 323649"/>
              <a:gd name="connsiteX106" fmla="*/ 94388 w 287314"/>
              <a:gd name="connsiteY106" fmla="*/ 295917 h 323649"/>
              <a:gd name="connsiteX107" fmla="*/ 94027 w 287314"/>
              <a:gd name="connsiteY107" fmla="*/ 294954 h 323649"/>
              <a:gd name="connsiteX108" fmla="*/ 93726 w 287314"/>
              <a:gd name="connsiteY108" fmla="*/ 294413 h 323649"/>
              <a:gd name="connsiteX109" fmla="*/ 92342 w 287314"/>
              <a:gd name="connsiteY109" fmla="*/ 292849 h 323649"/>
              <a:gd name="connsiteX110" fmla="*/ 91861 w 287314"/>
              <a:gd name="connsiteY110" fmla="*/ 292247 h 323649"/>
              <a:gd name="connsiteX111" fmla="*/ 91259 w 287314"/>
              <a:gd name="connsiteY111" fmla="*/ 291525 h 323649"/>
              <a:gd name="connsiteX112" fmla="*/ 90477 w 287314"/>
              <a:gd name="connsiteY112" fmla="*/ 290924 h 323649"/>
              <a:gd name="connsiteX113" fmla="*/ 90056 w 287314"/>
              <a:gd name="connsiteY113" fmla="*/ 290803 h 323649"/>
              <a:gd name="connsiteX114" fmla="*/ 89876 w 287314"/>
              <a:gd name="connsiteY114" fmla="*/ 290623 h 323649"/>
              <a:gd name="connsiteX115" fmla="*/ 88853 w 287314"/>
              <a:gd name="connsiteY115" fmla="*/ 290202 h 323649"/>
              <a:gd name="connsiteX116" fmla="*/ 88071 w 287314"/>
              <a:gd name="connsiteY116" fmla="*/ 289961 h 323649"/>
              <a:gd name="connsiteX117" fmla="*/ 86026 w 287314"/>
              <a:gd name="connsiteY117" fmla="*/ 289239 h 323649"/>
              <a:gd name="connsiteX118" fmla="*/ 84221 w 287314"/>
              <a:gd name="connsiteY118" fmla="*/ 287916 h 323649"/>
              <a:gd name="connsiteX119" fmla="*/ 86206 w 287314"/>
              <a:gd name="connsiteY119" fmla="*/ 288277 h 323649"/>
              <a:gd name="connsiteX120" fmla="*/ 87169 w 287314"/>
              <a:gd name="connsiteY120" fmla="*/ 287495 h 323649"/>
              <a:gd name="connsiteX121" fmla="*/ 85845 w 287314"/>
              <a:gd name="connsiteY121" fmla="*/ 286412 h 323649"/>
              <a:gd name="connsiteX122" fmla="*/ 86687 w 287314"/>
              <a:gd name="connsiteY122" fmla="*/ 286231 h 323649"/>
              <a:gd name="connsiteX123" fmla="*/ 87048 w 287314"/>
              <a:gd name="connsiteY123" fmla="*/ 283464 h 323649"/>
              <a:gd name="connsiteX124" fmla="*/ 89455 w 287314"/>
              <a:gd name="connsiteY124" fmla="*/ 283103 h 323649"/>
              <a:gd name="connsiteX125" fmla="*/ 88552 w 287314"/>
              <a:gd name="connsiteY125" fmla="*/ 282020 h 323649"/>
              <a:gd name="connsiteX126" fmla="*/ 89274 w 287314"/>
              <a:gd name="connsiteY126" fmla="*/ 280937 h 323649"/>
              <a:gd name="connsiteX127" fmla="*/ 87891 w 287314"/>
              <a:gd name="connsiteY127" fmla="*/ 280396 h 323649"/>
              <a:gd name="connsiteX128" fmla="*/ 88131 w 287314"/>
              <a:gd name="connsiteY128" fmla="*/ 279193 h 323649"/>
              <a:gd name="connsiteX129" fmla="*/ 89755 w 287314"/>
              <a:gd name="connsiteY129" fmla="*/ 279614 h 323649"/>
              <a:gd name="connsiteX130" fmla="*/ 90658 w 287314"/>
              <a:gd name="connsiteY130" fmla="*/ 278230 h 323649"/>
              <a:gd name="connsiteX131" fmla="*/ 89455 w 287314"/>
              <a:gd name="connsiteY131" fmla="*/ 268244 h 323649"/>
              <a:gd name="connsiteX132" fmla="*/ 90237 w 287314"/>
              <a:gd name="connsiteY132" fmla="*/ 268364 h 323649"/>
              <a:gd name="connsiteX133" fmla="*/ 90598 w 287314"/>
              <a:gd name="connsiteY133" fmla="*/ 266800 h 323649"/>
              <a:gd name="connsiteX134" fmla="*/ 91981 w 287314"/>
              <a:gd name="connsiteY134" fmla="*/ 266981 h 323649"/>
              <a:gd name="connsiteX135" fmla="*/ 91861 w 287314"/>
              <a:gd name="connsiteY135" fmla="*/ 264574 h 323649"/>
              <a:gd name="connsiteX136" fmla="*/ 90538 w 287314"/>
              <a:gd name="connsiteY136" fmla="*/ 265236 h 323649"/>
              <a:gd name="connsiteX137" fmla="*/ 90237 w 287314"/>
              <a:gd name="connsiteY137" fmla="*/ 263672 h 323649"/>
              <a:gd name="connsiteX138" fmla="*/ 90959 w 287314"/>
              <a:gd name="connsiteY138" fmla="*/ 262830 h 323649"/>
              <a:gd name="connsiteX139" fmla="*/ 89395 w 287314"/>
              <a:gd name="connsiteY139" fmla="*/ 262770 h 323649"/>
              <a:gd name="connsiteX140" fmla="*/ 88913 w 287314"/>
              <a:gd name="connsiteY140" fmla="*/ 264274 h 323649"/>
              <a:gd name="connsiteX141" fmla="*/ 88372 w 287314"/>
              <a:gd name="connsiteY141" fmla="*/ 262830 h 323649"/>
              <a:gd name="connsiteX142" fmla="*/ 86387 w 287314"/>
              <a:gd name="connsiteY142" fmla="*/ 261747 h 323649"/>
              <a:gd name="connsiteX143" fmla="*/ 86868 w 287314"/>
              <a:gd name="connsiteY143" fmla="*/ 259762 h 323649"/>
              <a:gd name="connsiteX144" fmla="*/ 88492 w 287314"/>
              <a:gd name="connsiteY144" fmla="*/ 260363 h 323649"/>
              <a:gd name="connsiteX145" fmla="*/ 87530 w 287314"/>
              <a:gd name="connsiteY145" fmla="*/ 256754 h 323649"/>
              <a:gd name="connsiteX146" fmla="*/ 88131 w 287314"/>
              <a:gd name="connsiteY146" fmla="*/ 256574 h 323649"/>
              <a:gd name="connsiteX147" fmla="*/ 87409 w 287314"/>
              <a:gd name="connsiteY147" fmla="*/ 255009 h 323649"/>
              <a:gd name="connsiteX148" fmla="*/ 86447 w 287314"/>
              <a:gd name="connsiteY148" fmla="*/ 255009 h 323649"/>
              <a:gd name="connsiteX149" fmla="*/ 87710 w 287314"/>
              <a:gd name="connsiteY149" fmla="*/ 252663 h 323649"/>
              <a:gd name="connsiteX150" fmla="*/ 88492 w 287314"/>
              <a:gd name="connsiteY150" fmla="*/ 252483 h 323649"/>
              <a:gd name="connsiteX151" fmla="*/ 89274 w 287314"/>
              <a:gd name="connsiteY151" fmla="*/ 253566 h 323649"/>
              <a:gd name="connsiteX152" fmla="*/ 91079 w 287314"/>
              <a:gd name="connsiteY152" fmla="*/ 254769 h 323649"/>
              <a:gd name="connsiteX153" fmla="*/ 90477 w 287314"/>
              <a:gd name="connsiteY153" fmla="*/ 253445 h 323649"/>
              <a:gd name="connsiteX154" fmla="*/ 90838 w 287314"/>
              <a:gd name="connsiteY154" fmla="*/ 251701 h 323649"/>
              <a:gd name="connsiteX155" fmla="*/ 89755 w 287314"/>
              <a:gd name="connsiteY155" fmla="*/ 251580 h 323649"/>
              <a:gd name="connsiteX156" fmla="*/ 88552 w 287314"/>
              <a:gd name="connsiteY156" fmla="*/ 248933 h 323649"/>
              <a:gd name="connsiteX157" fmla="*/ 88552 w 287314"/>
              <a:gd name="connsiteY157" fmla="*/ 247189 h 323649"/>
              <a:gd name="connsiteX158" fmla="*/ 89936 w 287314"/>
              <a:gd name="connsiteY158" fmla="*/ 248151 h 323649"/>
              <a:gd name="connsiteX159" fmla="*/ 90598 w 287314"/>
              <a:gd name="connsiteY159" fmla="*/ 247189 h 323649"/>
              <a:gd name="connsiteX160" fmla="*/ 88252 w 287314"/>
              <a:gd name="connsiteY160" fmla="*/ 246467 h 323649"/>
              <a:gd name="connsiteX161" fmla="*/ 89274 w 287314"/>
              <a:gd name="connsiteY161" fmla="*/ 246046 h 323649"/>
              <a:gd name="connsiteX162" fmla="*/ 89154 w 287314"/>
              <a:gd name="connsiteY162" fmla="*/ 243760 h 323649"/>
              <a:gd name="connsiteX163" fmla="*/ 87109 w 287314"/>
              <a:gd name="connsiteY163" fmla="*/ 243219 h 323649"/>
              <a:gd name="connsiteX164" fmla="*/ 88131 w 287314"/>
              <a:gd name="connsiteY164" fmla="*/ 240812 h 323649"/>
              <a:gd name="connsiteX165" fmla="*/ 80431 w 287314"/>
              <a:gd name="connsiteY165" fmla="*/ 242015 h 323649"/>
              <a:gd name="connsiteX166" fmla="*/ 74235 w 287314"/>
              <a:gd name="connsiteY166" fmla="*/ 200085 h 323649"/>
              <a:gd name="connsiteX167" fmla="*/ 72791 w 287314"/>
              <a:gd name="connsiteY167" fmla="*/ 191844 h 323649"/>
              <a:gd name="connsiteX168" fmla="*/ 67377 w 287314"/>
              <a:gd name="connsiteY168" fmla="*/ 192626 h 323649"/>
              <a:gd name="connsiteX169" fmla="*/ 61963 w 287314"/>
              <a:gd name="connsiteY169" fmla="*/ 193528 h 323649"/>
              <a:gd name="connsiteX170" fmla="*/ 50894 w 287314"/>
              <a:gd name="connsiteY170" fmla="*/ 195273 h 323649"/>
              <a:gd name="connsiteX171" fmla="*/ 50773 w 287314"/>
              <a:gd name="connsiteY171" fmla="*/ 195092 h 323649"/>
              <a:gd name="connsiteX172" fmla="*/ 31944 w 287314"/>
              <a:gd name="connsiteY172" fmla="*/ 198220 h 323649"/>
              <a:gd name="connsiteX173" fmla="*/ 18589 w 287314"/>
              <a:gd name="connsiteY173" fmla="*/ 200386 h 323649"/>
              <a:gd name="connsiteX174" fmla="*/ 16363 w 287314"/>
              <a:gd name="connsiteY174" fmla="*/ 186129 h 323649"/>
              <a:gd name="connsiteX175" fmla="*/ 13957 w 287314"/>
              <a:gd name="connsiteY175" fmla="*/ 168863 h 323649"/>
              <a:gd name="connsiteX176" fmla="*/ 10167 w 287314"/>
              <a:gd name="connsiteY176" fmla="*/ 142514 h 323649"/>
              <a:gd name="connsiteX177" fmla="*/ 8362 w 287314"/>
              <a:gd name="connsiteY177" fmla="*/ 130362 h 323649"/>
              <a:gd name="connsiteX178" fmla="*/ 5173 w 287314"/>
              <a:gd name="connsiteY178" fmla="*/ 109848 h 323649"/>
              <a:gd name="connsiteX179" fmla="*/ 0 w 287314"/>
              <a:gd name="connsiteY179" fmla="*/ 77664 h 323649"/>
              <a:gd name="connsiteX180" fmla="*/ 3008 w 287314"/>
              <a:gd name="connsiteY180" fmla="*/ 78566 h 323649"/>
              <a:gd name="connsiteX181" fmla="*/ 3369 w 287314"/>
              <a:gd name="connsiteY181" fmla="*/ 77483 h 323649"/>
              <a:gd name="connsiteX182" fmla="*/ 4211 w 287314"/>
              <a:gd name="connsiteY182" fmla="*/ 78205 h 323649"/>
              <a:gd name="connsiteX183" fmla="*/ 4331 w 287314"/>
              <a:gd name="connsiteY183" fmla="*/ 76280 h 323649"/>
              <a:gd name="connsiteX184" fmla="*/ 3549 w 287314"/>
              <a:gd name="connsiteY184" fmla="*/ 74355 h 323649"/>
              <a:gd name="connsiteX185" fmla="*/ 4632 w 287314"/>
              <a:gd name="connsiteY185" fmla="*/ 73152 h 323649"/>
              <a:gd name="connsiteX186" fmla="*/ 6196 w 287314"/>
              <a:gd name="connsiteY186" fmla="*/ 74415 h 323649"/>
              <a:gd name="connsiteX187" fmla="*/ 7580 w 287314"/>
              <a:gd name="connsiteY187" fmla="*/ 74415 h 323649"/>
              <a:gd name="connsiteX188" fmla="*/ 7760 w 287314"/>
              <a:gd name="connsiteY188" fmla="*/ 75619 h 323649"/>
              <a:gd name="connsiteX189" fmla="*/ 11189 w 287314"/>
              <a:gd name="connsiteY189" fmla="*/ 75137 h 323649"/>
              <a:gd name="connsiteX190" fmla="*/ 31643 w 287314"/>
              <a:gd name="connsiteY190" fmla="*/ 72430 h 323649"/>
              <a:gd name="connsiteX191" fmla="*/ 51796 w 287314"/>
              <a:gd name="connsiteY191" fmla="*/ 68881 h 323649"/>
              <a:gd name="connsiteX192" fmla="*/ 62263 w 287314"/>
              <a:gd name="connsiteY192" fmla="*/ 67196 h 323649"/>
              <a:gd name="connsiteX193" fmla="*/ 71407 w 287314"/>
              <a:gd name="connsiteY193" fmla="*/ 65572 h 323649"/>
              <a:gd name="connsiteX194" fmla="*/ 85966 w 287314"/>
              <a:gd name="connsiteY194" fmla="*/ 62985 h 323649"/>
              <a:gd name="connsiteX195" fmla="*/ 86628 w 287314"/>
              <a:gd name="connsiteY195" fmla="*/ 66053 h 323649"/>
              <a:gd name="connsiteX196" fmla="*/ 88853 w 287314"/>
              <a:gd name="connsiteY196" fmla="*/ 79649 h 323649"/>
              <a:gd name="connsiteX197" fmla="*/ 88973 w 287314"/>
              <a:gd name="connsiteY197" fmla="*/ 79649 h 323649"/>
              <a:gd name="connsiteX198" fmla="*/ 92282 w 287314"/>
              <a:gd name="connsiteY198" fmla="*/ 98960 h 323649"/>
              <a:gd name="connsiteX199" fmla="*/ 103111 w 287314"/>
              <a:gd name="connsiteY199" fmla="*/ 97095 h 323649"/>
              <a:gd name="connsiteX200" fmla="*/ 105697 w 287314"/>
              <a:gd name="connsiteY200" fmla="*/ 96373 h 323649"/>
              <a:gd name="connsiteX201" fmla="*/ 111111 w 287314"/>
              <a:gd name="connsiteY201" fmla="*/ 95411 h 323649"/>
              <a:gd name="connsiteX202" fmla="*/ 120496 w 287314"/>
              <a:gd name="connsiteY202" fmla="*/ 93666 h 323649"/>
              <a:gd name="connsiteX203" fmla="*/ 120917 w 287314"/>
              <a:gd name="connsiteY203" fmla="*/ 96433 h 323649"/>
              <a:gd name="connsiteX204" fmla="*/ 128317 w 287314"/>
              <a:gd name="connsiteY204" fmla="*/ 95110 h 323649"/>
              <a:gd name="connsiteX205" fmla="*/ 128557 w 287314"/>
              <a:gd name="connsiteY205" fmla="*/ 97215 h 323649"/>
              <a:gd name="connsiteX206" fmla="*/ 132167 w 287314"/>
              <a:gd name="connsiteY206" fmla="*/ 96794 h 323649"/>
              <a:gd name="connsiteX207" fmla="*/ 133370 w 287314"/>
              <a:gd name="connsiteY207" fmla="*/ 97155 h 323649"/>
              <a:gd name="connsiteX208" fmla="*/ 141371 w 287314"/>
              <a:gd name="connsiteY208" fmla="*/ 95651 h 323649"/>
              <a:gd name="connsiteX209" fmla="*/ 149492 w 287314"/>
              <a:gd name="connsiteY209" fmla="*/ 94207 h 323649"/>
              <a:gd name="connsiteX210" fmla="*/ 147868 w 287314"/>
              <a:gd name="connsiteY210" fmla="*/ 83981 h 323649"/>
              <a:gd name="connsiteX211" fmla="*/ 145341 w 287314"/>
              <a:gd name="connsiteY211" fmla="*/ 68099 h 323649"/>
              <a:gd name="connsiteX212" fmla="*/ 143356 w 287314"/>
              <a:gd name="connsiteY212" fmla="*/ 52819 h 323649"/>
              <a:gd name="connsiteX213" fmla="*/ 150936 w 287314"/>
              <a:gd name="connsiteY213" fmla="*/ 51495 h 323649"/>
              <a:gd name="connsiteX214" fmla="*/ 148770 w 287314"/>
              <a:gd name="connsiteY214" fmla="*/ 37298 h 323649"/>
              <a:gd name="connsiteX215" fmla="*/ 148169 w 287314"/>
              <a:gd name="connsiteY215" fmla="*/ 32245 h 323649"/>
              <a:gd name="connsiteX216" fmla="*/ 156170 w 287314"/>
              <a:gd name="connsiteY216" fmla="*/ 30801 h 323649"/>
              <a:gd name="connsiteX217" fmla="*/ 156170 w 287314"/>
              <a:gd name="connsiteY217" fmla="*/ 30921 h 323649"/>
              <a:gd name="connsiteX218" fmla="*/ 172292 w 287314"/>
              <a:gd name="connsiteY218" fmla="*/ 28214 h 323649"/>
              <a:gd name="connsiteX219" fmla="*/ 181617 w 287314"/>
              <a:gd name="connsiteY219" fmla="*/ 26770 h 323649"/>
              <a:gd name="connsiteX220" fmla="*/ 195573 w 287314"/>
              <a:gd name="connsiteY220" fmla="*/ 24364 h 323649"/>
              <a:gd name="connsiteX221" fmla="*/ 193167 w 287314"/>
              <a:gd name="connsiteY221" fmla="*/ 10829 h 323649"/>
              <a:gd name="connsiteX222" fmla="*/ 199905 w 287314"/>
              <a:gd name="connsiteY222" fmla="*/ 9686 h 323649"/>
              <a:gd name="connsiteX223" fmla="*/ 217952 w 287314"/>
              <a:gd name="connsiteY223" fmla="*/ 6437 h 323649"/>
              <a:gd name="connsiteX224" fmla="*/ 232571 w 287314"/>
              <a:gd name="connsiteY224" fmla="*/ 4211 h 323649"/>
              <a:gd name="connsiteX225" fmla="*/ 232571 w 287314"/>
              <a:gd name="connsiteY225" fmla="*/ 4512 h 323649"/>
              <a:gd name="connsiteX226" fmla="*/ 245986 w 287314"/>
              <a:gd name="connsiteY226" fmla="*/ 2226 h 323649"/>
              <a:gd name="connsiteX227" fmla="*/ 257295 w 287314"/>
              <a:gd name="connsiteY227" fmla="*/ 602 h 323649"/>
              <a:gd name="connsiteX228" fmla="*/ 262349 w 287314"/>
              <a:gd name="connsiteY228" fmla="*/ 0 h 323649"/>
              <a:gd name="connsiteX229" fmla="*/ 262589 w 287314"/>
              <a:gd name="connsiteY229" fmla="*/ 1624 h 323649"/>
              <a:gd name="connsiteX230" fmla="*/ 262770 w 287314"/>
              <a:gd name="connsiteY230" fmla="*/ 2527 h 323649"/>
              <a:gd name="connsiteX231" fmla="*/ 263191 w 287314"/>
              <a:gd name="connsiteY231" fmla="*/ 5294 h 323649"/>
              <a:gd name="connsiteX232" fmla="*/ 263612 w 287314"/>
              <a:gd name="connsiteY232" fmla="*/ 8121 h 323649"/>
              <a:gd name="connsiteX233" fmla="*/ 265657 w 287314"/>
              <a:gd name="connsiteY233" fmla="*/ 21837 h 323649"/>
              <a:gd name="connsiteX234" fmla="*/ 266259 w 287314"/>
              <a:gd name="connsiteY234" fmla="*/ 25447 h 323649"/>
              <a:gd name="connsiteX235" fmla="*/ 266559 w 287314"/>
              <a:gd name="connsiteY235" fmla="*/ 27733 h 323649"/>
              <a:gd name="connsiteX236" fmla="*/ 266680 w 287314"/>
              <a:gd name="connsiteY236" fmla="*/ 28455 h 323649"/>
              <a:gd name="connsiteX237" fmla="*/ 268004 w 287314"/>
              <a:gd name="connsiteY237" fmla="*/ 36817 h 323649"/>
              <a:gd name="connsiteX238" fmla="*/ 268605 w 287314"/>
              <a:gd name="connsiteY238" fmla="*/ 40907 h 323649"/>
              <a:gd name="connsiteX239" fmla="*/ 268845 w 287314"/>
              <a:gd name="connsiteY239" fmla="*/ 42111 h 323649"/>
              <a:gd name="connsiteX240" fmla="*/ 269447 w 287314"/>
              <a:gd name="connsiteY240" fmla="*/ 46382 h 323649"/>
              <a:gd name="connsiteX241" fmla="*/ 269868 w 287314"/>
              <a:gd name="connsiteY241" fmla="*/ 49029 h 323649"/>
              <a:gd name="connsiteX242" fmla="*/ 269868 w 287314"/>
              <a:gd name="connsiteY242" fmla="*/ 49209 h 323649"/>
              <a:gd name="connsiteX243" fmla="*/ 270169 w 287314"/>
              <a:gd name="connsiteY243" fmla="*/ 51134 h 323649"/>
              <a:gd name="connsiteX244" fmla="*/ 270349 w 287314"/>
              <a:gd name="connsiteY244" fmla="*/ 51435 h 323649"/>
              <a:gd name="connsiteX245" fmla="*/ 270349 w 287314"/>
              <a:gd name="connsiteY245" fmla="*/ 51555 h 323649"/>
              <a:gd name="connsiteX246" fmla="*/ 271553 w 287314"/>
              <a:gd name="connsiteY246" fmla="*/ 58834 h 323649"/>
              <a:gd name="connsiteX247" fmla="*/ 272395 w 287314"/>
              <a:gd name="connsiteY247" fmla="*/ 64008 h 323649"/>
              <a:gd name="connsiteX248" fmla="*/ 273237 w 287314"/>
              <a:gd name="connsiteY248" fmla="*/ 68520 h 323649"/>
              <a:gd name="connsiteX249" fmla="*/ 273237 w 287314"/>
              <a:gd name="connsiteY249" fmla="*/ 68881 h 323649"/>
              <a:gd name="connsiteX250" fmla="*/ 273538 w 287314"/>
              <a:gd name="connsiteY250" fmla="*/ 70986 h 323649"/>
              <a:gd name="connsiteX251" fmla="*/ 274079 w 287314"/>
              <a:gd name="connsiteY251" fmla="*/ 73994 h 323649"/>
              <a:gd name="connsiteX252" fmla="*/ 274199 w 287314"/>
              <a:gd name="connsiteY252" fmla="*/ 74897 h 323649"/>
              <a:gd name="connsiteX253" fmla="*/ 274380 w 287314"/>
              <a:gd name="connsiteY253" fmla="*/ 75739 h 323649"/>
              <a:gd name="connsiteX254" fmla="*/ 274621 w 287314"/>
              <a:gd name="connsiteY254" fmla="*/ 77183 h 323649"/>
              <a:gd name="connsiteX255" fmla="*/ 274802 w 287314"/>
              <a:gd name="connsiteY255" fmla="*/ 78145 h 323649"/>
              <a:gd name="connsiteX256" fmla="*/ 274802 w 287314"/>
              <a:gd name="connsiteY256" fmla="*/ 78566 h 323649"/>
              <a:gd name="connsiteX257" fmla="*/ 274199 w 287314"/>
              <a:gd name="connsiteY257" fmla="*/ 79168 h 323649"/>
              <a:gd name="connsiteX258" fmla="*/ 273237 w 287314"/>
              <a:gd name="connsiteY258" fmla="*/ 79830 h 323649"/>
              <a:gd name="connsiteX259" fmla="*/ 272034 w 287314"/>
              <a:gd name="connsiteY259" fmla="*/ 81394 h 323649"/>
              <a:gd name="connsiteX260" fmla="*/ 271733 w 287314"/>
              <a:gd name="connsiteY260" fmla="*/ 81755 h 323649"/>
              <a:gd name="connsiteX261" fmla="*/ 271432 w 287314"/>
              <a:gd name="connsiteY261" fmla="*/ 82176 h 323649"/>
              <a:gd name="connsiteX262" fmla="*/ 271252 w 287314"/>
              <a:gd name="connsiteY262" fmla="*/ 82777 h 323649"/>
              <a:gd name="connsiteX263" fmla="*/ 270230 w 287314"/>
              <a:gd name="connsiteY263" fmla="*/ 84101 h 323649"/>
              <a:gd name="connsiteX264" fmla="*/ 269627 w 287314"/>
              <a:gd name="connsiteY264" fmla="*/ 84943 h 323649"/>
              <a:gd name="connsiteX265" fmla="*/ 268425 w 287314"/>
              <a:gd name="connsiteY265" fmla="*/ 86146 h 323649"/>
              <a:gd name="connsiteX266" fmla="*/ 266018 w 287314"/>
              <a:gd name="connsiteY266" fmla="*/ 87710 h 323649"/>
              <a:gd name="connsiteX267" fmla="*/ 265417 w 287314"/>
              <a:gd name="connsiteY267" fmla="*/ 89335 h 323649"/>
              <a:gd name="connsiteX268" fmla="*/ 265597 w 287314"/>
              <a:gd name="connsiteY268" fmla="*/ 90417 h 323649"/>
              <a:gd name="connsiteX269" fmla="*/ 266078 w 287314"/>
              <a:gd name="connsiteY269" fmla="*/ 90899 h 323649"/>
              <a:gd name="connsiteX270" fmla="*/ 266319 w 287314"/>
              <a:gd name="connsiteY270" fmla="*/ 91380 h 323649"/>
              <a:gd name="connsiteX271" fmla="*/ 267703 w 287314"/>
              <a:gd name="connsiteY271" fmla="*/ 93064 h 323649"/>
              <a:gd name="connsiteX272" fmla="*/ 267883 w 287314"/>
              <a:gd name="connsiteY272" fmla="*/ 93064 h 323649"/>
              <a:gd name="connsiteX273" fmla="*/ 268485 w 287314"/>
              <a:gd name="connsiteY273" fmla="*/ 93365 h 323649"/>
              <a:gd name="connsiteX274" fmla="*/ 268786 w 287314"/>
              <a:gd name="connsiteY274" fmla="*/ 93846 h 323649"/>
              <a:gd name="connsiteX275" fmla="*/ 269748 w 287314"/>
              <a:gd name="connsiteY275" fmla="*/ 94388 h 323649"/>
              <a:gd name="connsiteX276" fmla="*/ 270951 w 287314"/>
              <a:gd name="connsiteY276" fmla="*/ 95591 h 323649"/>
              <a:gd name="connsiteX277" fmla="*/ 272455 w 287314"/>
              <a:gd name="connsiteY277" fmla="*/ 96914 h 323649"/>
              <a:gd name="connsiteX278" fmla="*/ 274501 w 287314"/>
              <a:gd name="connsiteY278" fmla="*/ 99682 h 323649"/>
              <a:gd name="connsiteX279" fmla="*/ 275463 w 287314"/>
              <a:gd name="connsiteY279" fmla="*/ 100464 h 323649"/>
              <a:gd name="connsiteX280" fmla="*/ 276245 w 287314"/>
              <a:gd name="connsiteY280" fmla="*/ 101366 h 323649"/>
              <a:gd name="connsiteX281" fmla="*/ 277448 w 287314"/>
              <a:gd name="connsiteY281" fmla="*/ 103231 h 323649"/>
              <a:gd name="connsiteX282" fmla="*/ 277749 w 287314"/>
              <a:gd name="connsiteY282" fmla="*/ 104374 h 323649"/>
              <a:gd name="connsiteX283" fmla="*/ 277749 w 287314"/>
              <a:gd name="connsiteY283" fmla="*/ 104976 h 323649"/>
              <a:gd name="connsiteX284" fmla="*/ 277027 w 287314"/>
              <a:gd name="connsiteY284" fmla="*/ 107201 h 323649"/>
              <a:gd name="connsiteX285" fmla="*/ 276726 w 287314"/>
              <a:gd name="connsiteY285" fmla="*/ 107502 h 323649"/>
              <a:gd name="connsiteX286" fmla="*/ 276125 w 287314"/>
              <a:gd name="connsiteY286" fmla="*/ 108465 h 323649"/>
              <a:gd name="connsiteX287" fmla="*/ 275523 w 287314"/>
              <a:gd name="connsiteY287" fmla="*/ 108766 h 323649"/>
              <a:gd name="connsiteX288" fmla="*/ 274921 w 287314"/>
              <a:gd name="connsiteY288" fmla="*/ 110570 h 323649"/>
              <a:gd name="connsiteX289" fmla="*/ 273598 w 287314"/>
              <a:gd name="connsiteY289" fmla="*/ 112134 h 323649"/>
              <a:gd name="connsiteX290" fmla="*/ 272275 w 287314"/>
              <a:gd name="connsiteY290" fmla="*/ 115684 h 323649"/>
              <a:gd name="connsiteX291" fmla="*/ 273779 w 287314"/>
              <a:gd name="connsiteY291" fmla="*/ 118090 h 323649"/>
              <a:gd name="connsiteX292" fmla="*/ 274380 w 287314"/>
              <a:gd name="connsiteY292" fmla="*/ 118511 h 323649"/>
              <a:gd name="connsiteX293" fmla="*/ 277087 w 287314"/>
              <a:gd name="connsiteY293" fmla="*/ 118511 h 323649"/>
              <a:gd name="connsiteX294" fmla="*/ 278531 w 287314"/>
              <a:gd name="connsiteY294" fmla="*/ 118150 h 323649"/>
              <a:gd name="connsiteX295" fmla="*/ 280577 w 287314"/>
              <a:gd name="connsiteY295" fmla="*/ 118090 h 323649"/>
              <a:gd name="connsiteX296" fmla="*/ 283283 w 287314"/>
              <a:gd name="connsiteY296" fmla="*/ 118210 h 323649"/>
              <a:gd name="connsiteX297" fmla="*/ 285209 w 287314"/>
              <a:gd name="connsiteY297" fmla="*/ 118812 h 323649"/>
              <a:gd name="connsiteX298" fmla="*/ 285630 w 287314"/>
              <a:gd name="connsiteY298" fmla="*/ 118992 h 323649"/>
              <a:gd name="connsiteX299" fmla="*/ 286773 w 287314"/>
              <a:gd name="connsiteY299" fmla="*/ 119774 h 323649"/>
              <a:gd name="connsiteX300" fmla="*/ 287073 w 287314"/>
              <a:gd name="connsiteY300" fmla="*/ 120196 h 323649"/>
              <a:gd name="connsiteX301" fmla="*/ 287314 w 287314"/>
              <a:gd name="connsiteY301" fmla="*/ 121098 h 323649"/>
              <a:gd name="connsiteX302" fmla="*/ 287314 w 287314"/>
              <a:gd name="connsiteY302" fmla="*/ 122301 h 323649"/>
              <a:gd name="connsiteX303" fmla="*/ 287073 w 287314"/>
              <a:gd name="connsiteY303" fmla="*/ 123444 h 323649"/>
              <a:gd name="connsiteX304" fmla="*/ 286532 w 287314"/>
              <a:gd name="connsiteY304" fmla="*/ 124647 h 323649"/>
              <a:gd name="connsiteX305" fmla="*/ 286111 w 287314"/>
              <a:gd name="connsiteY305" fmla="*/ 124828 h 323649"/>
              <a:gd name="connsiteX306" fmla="*/ 285690 w 287314"/>
              <a:gd name="connsiteY306" fmla="*/ 125429 h 323649"/>
              <a:gd name="connsiteX307" fmla="*/ 285449 w 287314"/>
              <a:gd name="connsiteY307" fmla="*/ 126031 h 323649"/>
              <a:gd name="connsiteX308" fmla="*/ 284908 w 287314"/>
              <a:gd name="connsiteY308" fmla="*/ 126512 h 323649"/>
              <a:gd name="connsiteX309" fmla="*/ 284667 w 287314"/>
              <a:gd name="connsiteY309" fmla="*/ 126873 h 323649"/>
              <a:gd name="connsiteX310" fmla="*/ 284005 w 287314"/>
              <a:gd name="connsiteY310" fmla="*/ 127475 h 323649"/>
              <a:gd name="connsiteX311" fmla="*/ 283404 w 287314"/>
              <a:gd name="connsiteY311" fmla="*/ 127956 h 323649"/>
              <a:gd name="connsiteX312" fmla="*/ 282742 w 287314"/>
              <a:gd name="connsiteY312" fmla="*/ 128858 h 323649"/>
              <a:gd name="connsiteX313" fmla="*/ 282561 w 287314"/>
              <a:gd name="connsiteY313" fmla="*/ 129400 h 323649"/>
              <a:gd name="connsiteX314" fmla="*/ 282261 w 287314"/>
              <a:gd name="connsiteY314" fmla="*/ 129821 h 323649"/>
              <a:gd name="connsiteX315" fmla="*/ 282261 w 287314"/>
              <a:gd name="connsiteY315" fmla="*/ 131445 h 323649"/>
              <a:gd name="connsiteX316" fmla="*/ 284367 w 287314"/>
              <a:gd name="connsiteY316" fmla="*/ 134573 h 323649"/>
              <a:gd name="connsiteX317" fmla="*/ 285389 w 287314"/>
              <a:gd name="connsiteY317" fmla="*/ 135897 h 323649"/>
              <a:gd name="connsiteX318" fmla="*/ 286051 w 287314"/>
              <a:gd name="connsiteY318" fmla="*/ 137942 h 323649"/>
              <a:gd name="connsiteX319" fmla="*/ 285630 w 287314"/>
              <a:gd name="connsiteY319" fmla="*/ 138965 h 323649"/>
              <a:gd name="connsiteX320" fmla="*/ 283945 w 287314"/>
              <a:gd name="connsiteY320" fmla="*/ 139446 h 323649"/>
              <a:gd name="connsiteX321" fmla="*/ 278771 w 287314"/>
              <a:gd name="connsiteY321" fmla="*/ 138845 h 323649"/>
              <a:gd name="connsiteX322" fmla="*/ 276004 w 287314"/>
              <a:gd name="connsiteY322" fmla="*/ 138845 h 323649"/>
              <a:gd name="connsiteX323" fmla="*/ 274199 w 287314"/>
              <a:gd name="connsiteY323" fmla="*/ 139025 h 323649"/>
              <a:gd name="connsiteX324" fmla="*/ 272816 w 287314"/>
              <a:gd name="connsiteY324" fmla="*/ 139988 h 323649"/>
              <a:gd name="connsiteX325" fmla="*/ 271012 w 287314"/>
              <a:gd name="connsiteY325" fmla="*/ 141552 h 323649"/>
              <a:gd name="connsiteX326" fmla="*/ 268786 w 287314"/>
              <a:gd name="connsiteY326" fmla="*/ 143176 h 323649"/>
              <a:gd name="connsiteX327" fmla="*/ 267101 w 287314"/>
              <a:gd name="connsiteY327" fmla="*/ 143778 h 323649"/>
              <a:gd name="connsiteX328" fmla="*/ 264695 w 287314"/>
              <a:gd name="connsiteY328" fmla="*/ 143657 h 323649"/>
              <a:gd name="connsiteX329" fmla="*/ 261687 w 287314"/>
              <a:gd name="connsiteY329" fmla="*/ 143898 h 323649"/>
              <a:gd name="connsiteX330" fmla="*/ 260002 w 287314"/>
              <a:gd name="connsiteY330" fmla="*/ 144680 h 323649"/>
              <a:gd name="connsiteX331" fmla="*/ 258619 w 287314"/>
              <a:gd name="connsiteY331" fmla="*/ 146364 h 323649"/>
              <a:gd name="connsiteX332" fmla="*/ 258017 w 287314"/>
              <a:gd name="connsiteY332" fmla="*/ 147086 h 323649"/>
              <a:gd name="connsiteX333" fmla="*/ 255791 w 287314"/>
              <a:gd name="connsiteY333" fmla="*/ 148891 h 323649"/>
              <a:gd name="connsiteX334" fmla="*/ 255490 w 287314"/>
              <a:gd name="connsiteY334" fmla="*/ 149011 h 323649"/>
              <a:gd name="connsiteX335" fmla="*/ 254167 w 287314"/>
              <a:gd name="connsiteY335" fmla="*/ 149853 h 323649"/>
              <a:gd name="connsiteX336" fmla="*/ 253385 w 287314"/>
              <a:gd name="connsiteY336" fmla="*/ 150575 h 323649"/>
              <a:gd name="connsiteX337" fmla="*/ 252663 w 287314"/>
              <a:gd name="connsiteY337" fmla="*/ 151538 h 323649"/>
              <a:gd name="connsiteX338" fmla="*/ 251580 w 287314"/>
              <a:gd name="connsiteY338" fmla="*/ 152320 h 323649"/>
              <a:gd name="connsiteX339" fmla="*/ 250498 w 287314"/>
              <a:gd name="connsiteY339" fmla="*/ 152921 h 323649"/>
              <a:gd name="connsiteX340" fmla="*/ 247731 w 287314"/>
              <a:gd name="connsiteY340" fmla="*/ 155508 h 323649"/>
              <a:gd name="connsiteX341" fmla="*/ 246828 w 287314"/>
              <a:gd name="connsiteY341" fmla="*/ 156230 h 323649"/>
              <a:gd name="connsiteX342" fmla="*/ 246587 w 287314"/>
              <a:gd name="connsiteY342" fmla="*/ 156591 h 323649"/>
              <a:gd name="connsiteX343" fmla="*/ 245926 w 287314"/>
              <a:gd name="connsiteY343" fmla="*/ 157193 h 323649"/>
              <a:gd name="connsiteX344" fmla="*/ 245204 w 287314"/>
              <a:gd name="connsiteY344" fmla="*/ 158516 h 323649"/>
              <a:gd name="connsiteX345" fmla="*/ 244301 w 287314"/>
              <a:gd name="connsiteY345" fmla="*/ 159599 h 323649"/>
              <a:gd name="connsiteX346" fmla="*/ 243519 w 287314"/>
              <a:gd name="connsiteY346" fmla="*/ 160441 h 323649"/>
              <a:gd name="connsiteX347" fmla="*/ 242617 w 287314"/>
              <a:gd name="connsiteY347" fmla="*/ 161945 h 323649"/>
              <a:gd name="connsiteX348" fmla="*/ 242015 w 287314"/>
              <a:gd name="connsiteY348" fmla="*/ 162547 h 323649"/>
              <a:gd name="connsiteX349" fmla="*/ 241233 w 287314"/>
              <a:gd name="connsiteY349" fmla="*/ 163148 h 323649"/>
              <a:gd name="connsiteX350" fmla="*/ 238586 w 287314"/>
              <a:gd name="connsiteY350" fmla="*/ 165073 h 323649"/>
              <a:gd name="connsiteX351" fmla="*/ 236541 w 287314"/>
              <a:gd name="connsiteY351" fmla="*/ 165675 h 323649"/>
              <a:gd name="connsiteX352" fmla="*/ 234254 w 287314"/>
              <a:gd name="connsiteY352" fmla="*/ 166036 h 323649"/>
              <a:gd name="connsiteX353" fmla="*/ 233653 w 287314"/>
              <a:gd name="connsiteY353" fmla="*/ 166036 h 323649"/>
              <a:gd name="connsiteX354" fmla="*/ 232390 w 287314"/>
              <a:gd name="connsiteY354" fmla="*/ 165675 h 323649"/>
              <a:gd name="connsiteX355" fmla="*/ 231067 w 287314"/>
              <a:gd name="connsiteY355" fmla="*/ 165314 h 323649"/>
              <a:gd name="connsiteX356" fmla="*/ 228781 w 287314"/>
              <a:gd name="connsiteY356" fmla="*/ 163630 h 323649"/>
              <a:gd name="connsiteX357" fmla="*/ 225773 w 287314"/>
              <a:gd name="connsiteY357" fmla="*/ 160020 h 323649"/>
              <a:gd name="connsiteX358" fmla="*/ 224569 w 287314"/>
              <a:gd name="connsiteY358" fmla="*/ 158997 h 323649"/>
              <a:gd name="connsiteX359" fmla="*/ 223186 w 287314"/>
              <a:gd name="connsiteY359" fmla="*/ 158396 h 323649"/>
              <a:gd name="connsiteX360" fmla="*/ 218614 w 287314"/>
              <a:gd name="connsiteY360" fmla="*/ 158275 h 323649"/>
              <a:gd name="connsiteX361" fmla="*/ 216809 w 287314"/>
              <a:gd name="connsiteY361" fmla="*/ 158636 h 323649"/>
              <a:gd name="connsiteX362" fmla="*/ 213801 w 287314"/>
              <a:gd name="connsiteY362" fmla="*/ 159900 h 323649"/>
              <a:gd name="connsiteX363" fmla="*/ 211996 w 287314"/>
              <a:gd name="connsiteY363" fmla="*/ 160561 h 323649"/>
              <a:gd name="connsiteX364" fmla="*/ 211756 w 287314"/>
              <a:gd name="connsiteY364" fmla="*/ 160983 h 323649"/>
              <a:gd name="connsiteX365" fmla="*/ 208748 w 287314"/>
              <a:gd name="connsiteY365" fmla="*/ 162065 h 323649"/>
              <a:gd name="connsiteX366" fmla="*/ 207846 w 287314"/>
              <a:gd name="connsiteY366" fmla="*/ 162246 h 323649"/>
              <a:gd name="connsiteX367" fmla="*/ 207364 w 287314"/>
              <a:gd name="connsiteY367" fmla="*/ 162426 h 323649"/>
              <a:gd name="connsiteX368" fmla="*/ 206943 w 287314"/>
              <a:gd name="connsiteY368" fmla="*/ 162426 h 323649"/>
              <a:gd name="connsiteX369" fmla="*/ 202130 w 287314"/>
              <a:gd name="connsiteY369" fmla="*/ 162065 h 323649"/>
              <a:gd name="connsiteX370" fmla="*/ 200687 w 287314"/>
              <a:gd name="connsiteY370" fmla="*/ 162246 h 323649"/>
              <a:gd name="connsiteX371" fmla="*/ 198040 w 287314"/>
              <a:gd name="connsiteY371" fmla="*/ 164111 h 323649"/>
              <a:gd name="connsiteX372" fmla="*/ 197558 w 287314"/>
              <a:gd name="connsiteY372" fmla="*/ 165073 h 323649"/>
              <a:gd name="connsiteX373" fmla="*/ 196716 w 287314"/>
              <a:gd name="connsiteY373" fmla="*/ 167119 h 323649"/>
              <a:gd name="connsiteX374" fmla="*/ 196115 w 287314"/>
              <a:gd name="connsiteY374" fmla="*/ 168141 h 323649"/>
              <a:gd name="connsiteX375" fmla="*/ 195934 w 287314"/>
              <a:gd name="connsiteY375" fmla="*/ 170849 h 323649"/>
              <a:gd name="connsiteX376" fmla="*/ 196596 w 287314"/>
              <a:gd name="connsiteY376" fmla="*/ 173736 h 323649"/>
              <a:gd name="connsiteX377" fmla="*/ 198581 w 287314"/>
              <a:gd name="connsiteY377" fmla="*/ 175842 h 323649"/>
              <a:gd name="connsiteX378" fmla="*/ 199544 w 287314"/>
              <a:gd name="connsiteY378" fmla="*/ 177466 h 323649"/>
              <a:gd name="connsiteX379" fmla="*/ 200025 w 287314"/>
              <a:gd name="connsiteY379" fmla="*/ 179872 h 323649"/>
              <a:gd name="connsiteX380" fmla="*/ 200145 w 287314"/>
              <a:gd name="connsiteY380" fmla="*/ 181316 h 323649"/>
              <a:gd name="connsiteX381" fmla="*/ 201228 w 287314"/>
              <a:gd name="connsiteY381" fmla="*/ 187392 h 323649"/>
              <a:gd name="connsiteX382" fmla="*/ 203033 w 287314"/>
              <a:gd name="connsiteY382" fmla="*/ 190400 h 323649"/>
              <a:gd name="connsiteX383" fmla="*/ 203875 w 287314"/>
              <a:gd name="connsiteY383" fmla="*/ 191543 h 323649"/>
              <a:gd name="connsiteX384" fmla="*/ 204296 w 287314"/>
              <a:gd name="connsiteY384" fmla="*/ 192385 h 323649"/>
              <a:gd name="connsiteX385" fmla="*/ 205319 w 287314"/>
              <a:gd name="connsiteY385" fmla="*/ 193829 h 323649"/>
              <a:gd name="connsiteX386" fmla="*/ 205800 w 287314"/>
              <a:gd name="connsiteY386" fmla="*/ 194852 h 323649"/>
              <a:gd name="connsiteX387" fmla="*/ 206161 w 287314"/>
              <a:gd name="connsiteY387" fmla="*/ 196355 h 323649"/>
              <a:gd name="connsiteX388" fmla="*/ 206161 w 287314"/>
              <a:gd name="connsiteY388" fmla="*/ 200386 h 323649"/>
              <a:gd name="connsiteX389" fmla="*/ 204777 w 287314"/>
              <a:gd name="connsiteY389" fmla="*/ 202431 h 323649"/>
              <a:gd name="connsiteX390" fmla="*/ 204236 w 287314"/>
              <a:gd name="connsiteY390" fmla="*/ 203033 h 323649"/>
              <a:gd name="connsiteX391" fmla="*/ 200626 w 287314"/>
              <a:gd name="connsiteY391" fmla="*/ 205620 h 323649"/>
              <a:gd name="connsiteX392" fmla="*/ 198882 w 287314"/>
              <a:gd name="connsiteY392" fmla="*/ 208026 h 323649"/>
              <a:gd name="connsiteX393" fmla="*/ 198340 w 287314"/>
              <a:gd name="connsiteY393" fmla="*/ 211395 h 323649"/>
              <a:gd name="connsiteX394" fmla="*/ 197378 w 287314"/>
              <a:gd name="connsiteY394" fmla="*/ 213801 h 323649"/>
              <a:gd name="connsiteX395" fmla="*/ 196115 w 287314"/>
              <a:gd name="connsiteY395" fmla="*/ 215365 h 323649"/>
              <a:gd name="connsiteX396" fmla="*/ 195152 w 287314"/>
              <a:gd name="connsiteY396" fmla="*/ 216147 h 323649"/>
              <a:gd name="connsiteX397" fmla="*/ 194069 w 287314"/>
              <a:gd name="connsiteY397" fmla="*/ 216990 h 323649"/>
              <a:gd name="connsiteX398" fmla="*/ 191844 w 287314"/>
              <a:gd name="connsiteY398" fmla="*/ 218072 h 323649"/>
              <a:gd name="connsiteX399" fmla="*/ 190219 w 287314"/>
              <a:gd name="connsiteY399" fmla="*/ 218554 h 323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</a:cxnLst>
            <a:rect l="l" t="t" r="r" b="b"/>
            <a:pathLst>
              <a:path w="287314" h="323649">
                <a:moveTo>
                  <a:pt x="190219" y="218554"/>
                </a:moveTo>
                <a:lnTo>
                  <a:pt x="186489" y="219516"/>
                </a:lnTo>
                <a:lnTo>
                  <a:pt x="184685" y="220298"/>
                </a:lnTo>
                <a:lnTo>
                  <a:pt x="183000" y="221501"/>
                </a:lnTo>
                <a:lnTo>
                  <a:pt x="182158" y="222524"/>
                </a:lnTo>
                <a:lnTo>
                  <a:pt x="180534" y="225713"/>
                </a:lnTo>
                <a:lnTo>
                  <a:pt x="180413" y="226795"/>
                </a:lnTo>
                <a:lnTo>
                  <a:pt x="180113" y="228540"/>
                </a:lnTo>
                <a:lnTo>
                  <a:pt x="179812" y="229382"/>
                </a:lnTo>
                <a:lnTo>
                  <a:pt x="179090" y="234195"/>
                </a:lnTo>
                <a:lnTo>
                  <a:pt x="179451" y="237323"/>
                </a:lnTo>
                <a:lnTo>
                  <a:pt x="179270" y="239729"/>
                </a:lnTo>
                <a:lnTo>
                  <a:pt x="179150" y="241594"/>
                </a:lnTo>
                <a:lnTo>
                  <a:pt x="179030" y="241594"/>
                </a:lnTo>
                <a:lnTo>
                  <a:pt x="178308" y="245805"/>
                </a:lnTo>
                <a:lnTo>
                  <a:pt x="177466" y="247249"/>
                </a:lnTo>
                <a:lnTo>
                  <a:pt x="176443" y="249294"/>
                </a:lnTo>
                <a:lnTo>
                  <a:pt x="176202" y="250317"/>
                </a:lnTo>
                <a:lnTo>
                  <a:pt x="175480" y="251340"/>
                </a:lnTo>
                <a:lnTo>
                  <a:pt x="174037" y="252543"/>
                </a:lnTo>
                <a:lnTo>
                  <a:pt x="172232" y="254167"/>
                </a:lnTo>
                <a:lnTo>
                  <a:pt x="169044" y="256935"/>
                </a:lnTo>
                <a:lnTo>
                  <a:pt x="168923" y="257115"/>
                </a:lnTo>
                <a:lnTo>
                  <a:pt x="167420" y="258378"/>
                </a:lnTo>
                <a:lnTo>
                  <a:pt x="166156" y="258559"/>
                </a:lnTo>
                <a:lnTo>
                  <a:pt x="165314" y="258378"/>
                </a:lnTo>
                <a:lnTo>
                  <a:pt x="164412" y="257957"/>
                </a:lnTo>
                <a:lnTo>
                  <a:pt x="163690" y="257355"/>
                </a:lnTo>
                <a:lnTo>
                  <a:pt x="163509" y="257355"/>
                </a:lnTo>
                <a:lnTo>
                  <a:pt x="163389" y="257175"/>
                </a:lnTo>
                <a:lnTo>
                  <a:pt x="163509" y="256814"/>
                </a:lnTo>
                <a:lnTo>
                  <a:pt x="163509" y="256634"/>
                </a:lnTo>
                <a:lnTo>
                  <a:pt x="162547" y="256092"/>
                </a:lnTo>
                <a:lnTo>
                  <a:pt x="162366" y="255671"/>
                </a:lnTo>
                <a:lnTo>
                  <a:pt x="160983" y="255431"/>
                </a:lnTo>
                <a:lnTo>
                  <a:pt x="160261" y="255431"/>
                </a:lnTo>
                <a:lnTo>
                  <a:pt x="158997" y="256092"/>
                </a:lnTo>
                <a:lnTo>
                  <a:pt x="156350" y="257175"/>
                </a:lnTo>
                <a:lnTo>
                  <a:pt x="154485" y="258739"/>
                </a:lnTo>
                <a:lnTo>
                  <a:pt x="153703" y="261386"/>
                </a:lnTo>
                <a:lnTo>
                  <a:pt x="154004" y="263431"/>
                </a:lnTo>
                <a:lnTo>
                  <a:pt x="154004" y="264454"/>
                </a:lnTo>
                <a:lnTo>
                  <a:pt x="153944" y="266379"/>
                </a:lnTo>
                <a:lnTo>
                  <a:pt x="153162" y="268485"/>
                </a:lnTo>
                <a:lnTo>
                  <a:pt x="152681" y="269447"/>
                </a:lnTo>
                <a:lnTo>
                  <a:pt x="149432" y="273177"/>
                </a:lnTo>
                <a:lnTo>
                  <a:pt x="147988" y="276125"/>
                </a:lnTo>
                <a:lnTo>
                  <a:pt x="146545" y="279794"/>
                </a:lnTo>
                <a:lnTo>
                  <a:pt x="146484" y="283223"/>
                </a:lnTo>
                <a:lnTo>
                  <a:pt x="146845" y="285930"/>
                </a:lnTo>
                <a:lnTo>
                  <a:pt x="147748" y="290142"/>
                </a:lnTo>
                <a:lnTo>
                  <a:pt x="148229" y="291706"/>
                </a:lnTo>
                <a:lnTo>
                  <a:pt x="148831" y="295616"/>
                </a:lnTo>
                <a:lnTo>
                  <a:pt x="148229" y="299346"/>
                </a:lnTo>
                <a:lnTo>
                  <a:pt x="148109" y="300188"/>
                </a:lnTo>
                <a:lnTo>
                  <a:pt x="148048" y="301030"/>
                </a:lnTo>
                <a:lnTo>
                  <a:pt x="148048" y="302173"/>
                </a:lnTo>
                <a:lnTo>
                  <a:pt x="148349" y="305181"/>
                </a:lnTo>
                <a:lnTo>
                  <a:pt x="148349" y="306926"/>
                </a:lnTo>
                <a:lnTo>
                  <a:pt x="148109" y="308309"/>
                </a:lnTo>
                <a:lnTo>
                  <a:pt x="146905" y="310716"/>
                </a:lnTo>
                <a:lnTo>
                  <a:pt x="145823" y="312280"/>
                </a:lnTo>
                <a:lnTo>
                  <a:pt x="144138" y="312881"/>
                </a:lnTo>
                <a:lnTo>
                  <a:pt x="140829" y="313663"/>
                </a:lnTo>
                <a:lnTo>
                  <a:pt x="136378" y="315348"/>
                </a:lnTo>
                <a:lnTo>
                  <a:pt x="134092" y="316551"/>
                </a:lnTo>
                <a:lnTo>
                  <a:pt x="133190" y="317393"/>
                </a:lnTo>
                <a:lnTo>
                  <a:pt x="133129" y="319078"/>
                </a:lnTo>
                <a:lnTo>
                  <a:pt x="133671" y="321183"/>
                </a:lnTo>
                <a:lnTo>
                  <a:pt x="133671" y="322567"/>
                </a:lnTo>
                <a:lnTo>
                  <a:pt x="132829" y="323650"/>
                </a:lnTo>
                <a:lnTo>
                  <a:pt x="131325" y="323349"/>
                </a:lnTo>
                <a:lnTo>
                  <a:pt x="129039" y="320942"/>
                </a:lnTo>
                <a:lnTo>
                  <a:pt x="127836" y="319318"/>
                </a:lnTo>
                <a:lnTo>
                  <a:pt x="127053" y="317393"/>
                </a:lnTo>
                <a:lnTo>
                  <a:pt x="125670" y="316310"/>
                </a:lnTo>
                <a:lnTo>
                  <a:pt x="124828" y="315769"/>
                </a:lnTo>
                <a:lnTo>
                  <a:pt x="123624" y="315408"/>
                </a:lnTo>
                <a:lnTo>
                  <a:pt x="121820" y="314746"/>
                </a:lnTo>
                <a:lnTo>
                  <a:pt x="119173" y="314566"/>
                </a:lnTo>
                <a:lnTo>
                  <a:pt x="116766" y="314987"/>
                </a:lnTo>
                <a:lnTo>
                  <a:pt x="113578" y="316611"/>
                </a:lnTo>
                <a:lnTo>
                  <a:pt x="111833" y="316972"/>
                </a:lnTo>
                <a:lnTo>
                  <a:pt x="110270" y="316431"/>
                </a:lnTo>
                <a:lnTo>
                  <a:pt x="109608" y="316130"/>
                </a:lnTo>
                <a:lnTo>
                  <a:pt x="108405" y="315769"/>
                </a:lnTo>
                <a:lnTo>
                  <a:pt x="105637" y="314866"/>
                </a:lnTo>
                <a:lnTo>
                  <a:pt x="102268" y="312520"/>
                </a:lnTo>
                <a:lnTo>
                  <a:pt x="99922" y="311859"/>
                </a:lnTo>
                <a:lnTo>
                  <a:pt x="98478" y="311137"/>
                </a:lnTo>
                <a:lnTo>
                  <a:pt x="97396" y="310535"/>
                </a:lnTo>
                <a:lnTo>
                  <a:pt x="96854" y="310114"/>
                </a:lnTo>
                <a:lnTo>
                  <a:pt x="96253" y="309272"/>
                </a:lnTo>
                <a:lnTo>
                  <a:pt x="95651" y="308129"/>
                </a:lnTo>
                <a:lnTo>
                  <a:pt x="95170" y="307046"/>
                </a:lnTo>
                <a:lnTo>
                  <a:pt x="94869" y="306264"/>
                </a:lnTo>
                <a:lnTo>
                  <a:pt x="94688" y="305422"/>
                </a:lnTo>
                <a:lnTo>
                  <a:pt x="94388" y="304820"/>
                </a:lnTo>
                <a:lnTo>
                  <a:pt x="94328" y="303677"/>
                </a:lnTo>
                <a:lnTo>
                  <a:pt x="94147" y="302534"/>
                </a:lnTo>
                <a:lnTo>
                  <a:pt x="94027" y="302173"/>
                </a:lnTo>
                <a:lnTo>
                  <a:pt x="94027" y="300369"/>
                </a:lnTo>
                <a:lnTo>
                  <a:pt x="94147" y="299586"/>
                </a:lnTo>
                <a:lnTo>
                  <a:pt x="94328" y="298865"/>
                </a:lnTo>
                <a:lnTo>
                  <a:pt x="94207" y="298383"/>
                </a:lnTo>
                <a:lnTo>
                  <a:pt x="94388" y="297421"/>
                </a:lnTo>
                <a:lnTo>
                  <a:pt x="94388" y="295917"/>
                </a:lnTo>
                <a:lnTo>
                  <a:pt x="94027" y="294954"/>
                </a:lnTo>
                <a:lnTo>
                  <a:pt x="93726" y="294413"/>
                </a:lnTo>
                <a:lnTo>
                  <a:pt x="92342" y="292849"/>
                </a:lnTo>
                <a:lnTo>
                  <a:pt x="91861" y="292247"/>
                </a:lnTo>
                <a:lnTo>
                  <a:pt x="91259" y="291525"/>
                </a:lnTo>
                <a:lnTo>
                  <a:pt x="90477" y="290924"/>
                </a:lnTo>
                <a:lnTo>
                  <a:pt x="90056" y="290803"/>
                </a:lnTo>
                <a:lnTo>
                  <a:pt x="89876" y="290623"/>
                </a:lnTo>
                <a:lnTo>
                  <a:pt x="88853" y="290202"/>
                </a:lnTo>
                <a:lnTo>
                  <a:pt x="88071" y="289961"/>
                </a:lnTo>
                <a:lnTo>
                  <a:pt x="86026" y="289239"/>
                </a:lnTo>
                <a:lnTo>
                  <a:pt x="84221" y="287916"/>
                </a:lnTo>
                <a:lnTo>
                  <a:pt x="86206" y="288277"/>
                </a:lnTo>
                <a:lnTo>
                  <a:pt x="87169" y="287495"/>
                </a:lnTo>
                <a:lnTo>
                  <a:pt x="85845" y="286412"/>
                </a:lnTo>
                <a:lnTo>
                  <a:pt x="86687" y="286231"/>
                </a:lnTo>
                <a:lnTo>
                  <a:pt x="87048" y="283464"/>
                </a:lnTo>
                <a:lnTo>
                  <a:pt x="89455" y="283103"/>
                </a:lnTo>
                <a:lnTo>
                  <a:pt x="88552" y="282020"/>
                </a:lnTo>
                <a:lnTo>
                  <a:pt x="89274" y="280937"/>
                </a:lnTo>
                <a:lnTo>
                  <a:pt x="87891" y="280396"/>
                </a:lnTo>
                <a:lnTo>
                  <a:pt x="88131" y="279193"/>
                </a:lnTo>
                <a:lnTo>
                  <a:pt x="89755" y="279614"/>
                </a:lnTo>
                <a:lnTo>
                  <a:pt x="90658" y="278230"/>
                </a:lnTo>
                <a:lnTo>
                  <a:pt x="89455" y="268244"/>
                </a:lnTo>
                <a:lnTo>
                  <a:pt x="90237" y="268364"/>
                </a:lnTo>
                <a:lnTo>
                  <a:pt x="90598" y="266800"/>
                </a:lnTo>
                <a:lnTo>
                  <a:pt x="91981" y="266981"/>
                </a:lnTo>
                <a:lnTo>
                  <a:pt x="91861" y="264574"/>
                </a:lnTo>
                <a:lnTo>
                  <a:pt x="90538" y="265236"/>
                </a:lnTo>
                <a:lnTo>
                  <a:pt x="90237" y="263672"/>
                </a:lnTo>
                <a:lnTo>
                  <a:pt x="90959" y="262830"/>
                </a:lnTo>
                <a:lnTo>
                  <a:pt x="89395" y="262770"/>
                </a:lnTo>
                <a:lnTo>
                  <a:pt x="88913" y="264274"/>
                </a:lnTo>
                <a:lnTo>
                  <a:pt x="88372" y="262830"/>
                </a:lnTo>
                <a:lnTo>
                  <a:pt x="86387" y="261747"/>
                </a:lnTo>
                <a:lnTo>
                  <a:pt x="86868" y="259762"/>
                </a:lnTo>
                <a:lnTo>
                  <a:pt x="88492" y="260363"/>
                </a:lnTo>
                <a:lnTo>
                  <a:pt x="87530" y="256754"/>
                </a:lnTo>
                <a:lnTo>
                  <a:pt x="88131" y="256574"/>
                </a:lnTo>
                <a:lnTo>
                  <a:pt x="87409" y="255009"/>
                </a:lnTo>
                <a:lnTo>
                  <a:pt x="86447" y="255009"/>
                </a:lnTo>
                <a:lnTo>
                  <a:pt x="87710" y="252663"/>
                </a:lnTo>
                <a:lnTo>
                  <a:pt x="88492" y="252483"/>
                </a:lnTo>
                <a:lnTo>
                  <a:pt x="89274" y="253566"/>
                </a:lnTo>
                <a:lnTo>
                  <a:pt x="91079" y="254769"/>
                </a:lnTo>
                <a:lnTo>
                  <a:pt x="90477" y="253445"/>
                </a:lnTo>
                <a:lnTo>
                  <a:pt x="90838" y="251701"/>
                </a:lnTo>
                <a:lnTo>
                  <a:pt x="89755" y="251580"/>
                </a:lnTo>
                <a:lnTo>
                  <a:pt x="88552" y="248933"/>
                </a:lnTo>
                <a:lnTo>
                  <a:pt x="88552" y="247189"/>
                </a:lnTo>
                <a:lnTo>
                  <a:pt x="89936" y="248151"/>
                </a:lnTo>
                <a:lnTo>
                  <a:pt x="90598" y="247189"/>
                </a:lnTo>
                <a:lnTo>
                  <a:pt x="88252" y="246467"/>
                </a:lnTo>
                <a:lnTo>
                  <a:pt x="89274" y="246046"/>
                </a:lnTo>
                <a:lnTo>
                  <a:pt x="89154" y="243760"/>
                </a:lnTo>
                <a:lnTo>
                  <a:pt x="87109" y="243219"/>
                </a:lnTo>
                <a:lnTo>
                  <a:pt x="88131" y="240812"/>
                </a:lnTo>
                <a:lnTo>
                  <a:pt x="80431" y="242015"/>
                </a:lnTo>
                <a:lnTo>
                  <a:pt x="74235" y="200085"/>
                </a:lnTo>
                <a:lnTo>
                  <a:pt x="72791" y="191844"/>
                </a:lnTo>
                <a:lnTo>
                  <a:pt x="67377" y="192626"/>
                </a:lnTo>
                <a:lnTo>
                  <a:pt x="61963" y="193528"/>
                </a:lnTo>
                <a:lnTo>
                  <a:pt x="50894" y="195273"/>
                </a:lnTo>
                <a:lnTo>
                  <a:pt x="50773" y="195092"/>
                </a:lnTo>
                <a:lnTo>
                  <a:pt x="31944" y="198220"/>
                </a:lnTo>
                <a:lnTo>
                  <a:pt x="18589" y="200386"/>
                </a:lnTo>
                <a:lnTo>
                  <a:pt x="16363" y="186129"/>
                </a:lnTo>
                <a:lnTo>
                  <a:pt x="13957" y="168863"/>
                </a:lnTo>
                <a:lnTo>
                  <a:pt x="10167" y="142514"/>
                </a:lnTo>
                <a:lnTo>
                  <a:pt x="8362" y="130362"/>
                </a:lnTo>
                <a:lnTo>
                  <a:pt x="5173" y="109848"/>
                </a:lnTo>
                <a:lnTo>
                  <a:pt x="0" y="77664"/>
                </a:lnTo>
                <a:lnTo>
                  <a:pt x="3008" y="78566"/>
                </a:lnTo>
                <a:lnTo>
                  <a:pt x="3369" y="77483"/>
                </a:lnTo>
                <a:lnTo>
                  <a:pt x="4211" y="78205"/>
                </a:lnTo>
                <a:lnTo>
                  <a:pt x="4331" y="76280"/>
                </a:lnTo>
                <a:lnTo>
                  <a:pt x="3549" y="74355"/>
                </a:lnTo>
                <a:lnTo>
                  <a:pt x="4632" y="73152"/>
                </a:lnTo>
                <a:lnTo>
                  <a:pt x="6196" y="74415"/>
                </a:lnTo>
                <a:lnTo>
                  <a:pt x="7580" y="74415"/>
                </a:lnTo>
                <a:lnTo>
                  <a:pt x="7760" y="75619"/>
                </a:lnTo>
                <a:lnTo>
                  <a:pt x="11189" y="75137"/>
                </a:lnTo>
                <a:lnTo>
                  <a:pt x="31643" y="72430"/>
                </a:lnTo>
                <a:lnTo>
                  <a:pt x="51796" y="68881"/>
                </a:lnTo>
                <a:lnTo>
                  <a:pt x="62263" y="67196"/>
                </a:lnTo>
                <a:lnTo>
                  <a:pt x="71407" y="65572"/>
                </a:lnTo>
                <a:lnTo>
                  <a:pt x="85966" y="62985"/>
                </a:lnTo>
                <a:lnTo>
                  <a:pt x="86628" y="66053"/>
                </a:lnTo>
                <a:lnTo>
                  <a:pt x="88853" y="79649"/>
                </a:lnTo>
                <a:lnTo>
                  <a:pt x="88973" y="79649"/>
                </a:lnTo>
                <a:lnTo>
                  <a:pt x="92282" y="98960"/>
                </a:lnTo>
                <a:lnTo>
                  <a:pt x="103111" y="97095"/>
                </a:lnTo>
                <a:lnTo>
                  <a:pt x="105697" y="96373"/>
                </a:lnTo>
                <a:lnTo>
                  <a:pt x="111111" y="95411"/>
                </a:lnTo>
                <a:lnTo>
                  <a:pt x="120496" y="93666"/>
                </a:lnTo>
                <a:lnTo>
                  <a:pt x="120917" y="96433"/>
                </a:lnTo>
                <a:lnTo>
                  <a:pt x="128317" y="95110"/>
                </a:lnTo>
                <a:lnTo>
                  <a:pt x="128557" y="97215"/>
                </a:lnTo>
                <a:lnTo>
                  <a:pt x="132167" y="96794"/>
                </a:lnTo>
                <a:lnTo>
                  <a:pt x="133370" y="97155"/>
                </a:lnTo>
                <a:lnTo>
                  <a:pt x="141371" y="95651"/>
                </a:lnTo>
                <a:lnTo>
                  <a:pt x="149492" y="94207"/>
                </a:lnTo>
                <a:lnTo>
                  <a:pt x="147868" y="83981"/>
                </a:lnTo>
                <a:lnTo>
                  <a:pt x="145341" y="68099"/>
                </a:lnTo>
                <a:lnTo>
                  <a:pt x="143356" y="52819"/>
                </a:lnTo>
                <a:lnTo>
                  <a:pt x="150936" y="51495"/>
                </a:lnTo>
                <a:lnTo>
                  <a:pt x="148770" y="37298"/>
                </a:lnTo>
                <a:lnTo>
                  <a:pt x="148169" y="32245"/>
                </a:lnTo>
                <a:lnTo>
                  <a:pt x="156170" y="30801"/>
                </a:lnTo>
                <a:lnTo>
                  <a:pt x="156170" y="30921"/>
                </a:lnTo>
                <a:lnTo>
                  <a:pt x="172292" y="28214"/>
                </a:lnTo>
                <a:lnTo>
                  <a:pt x="181617" y="26770"/>
                </a:lnTo>
                <a:lnTo>
                  <a:pt x="195573" y="24364"/>
                </a:lnTo>
                <a:lnTo>
                  <a:pt x="193167" y="10829"/>
                </a:lnTo>
                <a:lnTo>
                  <a:pt x="199905" y="9686"/>
                </a:lnTo>
                <a:lnTo>
                  <a:pt x="217952" y="6437"/>
                </a:lnTo>
                <a:lnTo>
                  <a:pt x="232571" y="4211"/>
                </a:lnTo>
                <a:lnTo>
                  <a:pt x="232571" y="4512"/>
                </a:lnTo>
                <a:lnTo>
                  <a:pt x="245986" y="2226"/>
                </a:lnTo>
                <a:lnTo>
                  <a:pt x="257295" y="602"/>
                </a:lnTo>
                <a:lnTo>
                  <a:pt x="262349" y="0"/>
                </a:lnTo>
                <a:lnTo>
                  <a:pt x="262589" y="1624"/>
                </a:lnTo>
                <a:lnTo>
                  <a:pt x="262770" y="2527"/>
                </a:lnTo>
                <a:lnTo>
                  <a:pt x="263191" y="5294"/>
                </a:lnTo>
                <a:lnTo>
                  <a:pt x="263612" y="8121"/>
                </a:lnTo>
                <a:lnTo>
                  <a:pt x="265657" y="21837"/>
                </a:lnTo>
                <a:lnTo>
                  <a:pt x="266259" y="25447"/>
                </a:lnTo>
                <a:lnTo>
                  <a:pt x="266559" y="27733"/>
                </a:lnTo>
                <a:lnTo>
                  <a:pt x="266680" y="28455"/>
                </a:lnTo>
                <a:lnTo>
                  <a:pt x="268004" y="36817"/>
                </a:lnTo>
                <a:lnTo>
                  <a:pt x="268605" y="40907"/>
                </a:lnTo>
                <a:lnTo>
                  <a:pt x="268845" y="42111"/>
                </a:lnTo>
                <a:lnTo>
                  <a:pt x="269447" y="46382"/>
                </a:lnTo>
                <a:lnTo>
                  <a:pt x="269868" y="49029"/>
                </a:lnTo>
                <a:lnTo>
                  <a:pt x="269868" y="49209"/>
                </a:lnTo>
                <a:lnTo>
                  <a:pt x="270169" y="51134"/>
                </a:lnTo>
                <a:lnTo>
                  <a:pt x="270349" y="51435"/>
                </a:lnTo>
                <a:lnTo>
                  <a:pt x="270349" y="51555"/>
                </a:lnTo>
                <a:lnTo>
                  <a:pt x="271553" y="58834"/>
                </a:lnTo>
                <a:lnTo>
                  <a:pt x="272395" y="64008"/>
                </a:lnTo>
                <a:lnTo>
                  <a:pt x="273237" y="68520"/>
                </a:lnTo>
                <a:lnTo>
                  <a:pt x="273237" y="68881"/>
                </a:lnTo>
                <a:lnTo>
                  <a:pt x="273538" y="70986"/>
                </a:lnTo>
                <a:lnTo>
                  <a:pt x="274079" y="73994"/>
                </a:lnTo>
                <a:lnTo>
                  <a:pt x="274199" y="74897"/>
                </a:lnTo>
                <a:lnTo>
                  <a:pt x="274380" y="75739"/>
                </a:lnTo>
                <a:lnTo>
                  <a:pt x="274621" y="77183"/>
                </a:lnTo>
                <a:lnTo>
                  <a:pt x="274802" y="78145"/>
                </a:lnTo>
                <a:lnTo>
                  <a:pt x="274802" y="78566"/>
                </a:lnTo>
                <a:lnTo>
                  <a:pt x="274199" y="79168"/>
                </a:lnTo>
                <a:lnTo>
                  <a:pt x="273237" y="79830"/>
                </a:lnTo>
                <a:lnTo>
                  <a:pt x="272034" y="81394"/>
                </a:lnTo>
                <a:lnTo>
                  <a:pt x="271733" y="81755"/>
                </a:lnTo>
                <a:lnTo>
                  <a:pt x="271432" y="82176"/>
                </a:lnTo>
                <a:lnTo>
                  <a:pt x="271252" y="82777"/>
                </a:lnTo>
                <a:lnTo>
                  <a:pt x="270230" y="84101"/>
                </a:lnTo>
                <a:lnTo>
                  <a:pt x="269627" y="84943"/>
                </a:lnTo>
                <a:lnTo>
                  <a:pt x="268425" y="86146"/>
                </a:lnTo>
                <a:lnTo>
                  <a:pt x="266018" y="87710"/>
                </a:lnTo>
                <a:lnTo>
                  <a:pt x="265417" y="89335"/>
                </a:lnTo>
                <a:lnTo>
                  <a:pt x="265597" y="90417"/>
                </a:lnTo>
                <a:lnTo>
                  <a:pt x="266078" y="90899"/>
                </a:lnTo>
                <a:lnTo>
                  <a:pt x="266319" y="91380"/>
                </a:lnTo>
                <a:lnTo>
                  <a:pt x="267703" y="93064"/>
                </a:lnTo>
                <a:lnTo>
                  <a:pt x="267883" y="93064"/>
                </a:lnTo>
                <a:lnTo>
                  <a:pt x="268485" y="93365"/>
                </a:lnTo>
                <a:lnTo>
                  <a:pt x="268786" y="93846"/>
                </a:lnTo>
                <a:lnTo>
                  <a:pt x="269748" y="94388"/>
                </a:lnTo>
                <a:lnTo>
                  <a:pt x="270951" y="95591"/>
                </a:lnTo>
                <a:lnTo>
                  <a:pt x="272455" y="96914"/>
                </a:lnTo>
                <a:lnTo>
                  <a:pt x="274501" y="99682"/>
                </a:lnTo>
                <a:lnTo>
                  <a:pt x="275463" y="100464"/>
                </a:lnTo>
                <a:lnTo>
                  <a:pt x="276245" y="101366"/>
                </a:lnTo>
                <a:lnTo>
                  <a:pt x="277448" y="103231"/>
                </a:lnTo>
                <a:lnTo>
                  <a:pt x="277749" y="104374"/>
                </a:lnTo>
                <a:lnTo>
                  <a:pt x="277749" y="104976"/>
                </a:lnTo>
                <a:lnTo>
                  <a:pt x="277027" y="107201"/>
                </a:lnTo>
                <a:lnTo>
                  <a:pt x="276726" y="107502"/>
                </a:lnTo>
                <a:lnTo>
                  <a:pt x="276125" y="108465"/>
                </a:lnTo>
                <a:lnTo>
                  <a:pt x="275523" y="108766"/>
                </a:lnTo>
                <a:lnTo>
                  <a:pt x="274921" y="110570"/>
                </a:lnTo>
                <a:lnTo>
                  <a:pt x="273598" y="112134"/>
                </a:lnTo>
                <a:lnTo>
                  <a:pt x="272275" y="115684"/>
                </a:lnTo>
                <a:lnTo>
                  <a:pt x="273779" y="118090"/>
                </a:lnTo>
                <a:lnTo>
                  <a:pt x="274380" y="118511"/>
                </a:lnTo>
                <a:lnTo>
                  <a:pt x="277087" y="118511"/>
                </a:lnTo>
                <a:lnTo>
                  <a:pt x="278531" y="118150"/>
                </a:lnTo>
                <a:lnTo>
                  <a:pt x="280577" y="118090"/>
                </a:lnTo>
                <a:lnTo>
                  <a:pt x="283283" y="118210"/>
                </a:lnTo>
                <a:lnTo>
                  <a:pt x="285209" y="118812"/>
                </a:lnTo>
                <a:lnTo>
                  <a:pt x="285630" y="118992"/>
                </a:lnTo>
                <a:lnTo>
                  <a:pt x="286773" y="119774"/>
                </a:lnTo>
                <a:lnTo>
                  <a:pt x="287073" y="120196"/>
                </a:lnTo>
                <a:lnTo>
                  <a:pt x="287314" y="121098"/>
                </a:lnTo>
                <a:lnTo>
                  <a:pt x="287314" y="122301"/>
                </a:lnTo>
                <a:lnTo>
                  <a:pt x="287073" y="123444"/>
                </a:lnTo>
                <a:lnTo>
                  <a:pt x="286532" y="124647"/>
                </a:lnTo>
                <a:lnTo>
                  <a:pt x="286111" y="124828"/>
                </a:lnTo>
                <a:lnTo>
                  <a:pt x="285690" y="125429"/>
                </a:lnTo>
                <a:lnTo>
                  <a:pt x="285449" y="126031"/>
                </a:lnTo>
                <a:lnTo>
                  <a:pt x="284908" y="126512"/>
                </a:lnTo>
                <a:lnTo>
                  <a:pt x="284667" y="126873"/>
                </a:lnTo>
                <a:lnTo>
                  <a:pt x="284005" y="127475"/>
                </a:lnTo>
                <a:lnTo>
                  <a:pt x="283404" y="127956"/>
                </a:lnTo>
                <a:lnTo>
                  <a:pt x="282742" y="128858"/>
                </a:lnTo>
                <a:lnTo>
                  <a:pt x="282561" y="129400"/>
                </a:lnTo>
                <a:lnTo>
                  <a:pt x="282261" y="129821"/>
                </a:lnTo>
                <a:lnTo>
                  <a:pt x="282261" y="131445"/>
                </a:lnTo>
                <a:lnTo>
                  <a:pt x="284367" y="134573"/>
                </a:lnTo>
                <a:lnTo>
                  <a:pt x="285389" y="135897"/>
                </a:lnTo>
                <a:lnTo>
                  <a:pt x="286051" y="137942"/>
                </a:lnTo>
                <a:lnTo>
                  <a:pt x="285630" y="138965"/>
                </a:lnTo>
                <a:lnTo>
                  <a:pt x="283945" y="139446"/>
                </a:lnTo>
                <a:lnTo>
                  <a:pt x="278771" y="138845"/>
                </a:lnTo>
                <a:lnTo>
                  <a:pt x="276004" y="138845"/>
                </a:lnTo>
                <a:lnTo>
                  <a:pt x="274199" y="139025"/>
                </a:lnTo>
                <a:lnTo>
                  <a:pt x="272816" y="139988"/>
                </a:lnTo>
                <a:lnTo>
                  <a:pt x="271012" y="141552"/>
                </a:lnTo>
                <a:lnTo>
                  <a:pt x="268786" y="143176"/>
                </a:lnTo>
                <a:lnTo>
                  <a:pt x="267101" y="143778"/>
                </a:lnTo>
                <a:lnTo>
                  <a:pt x="264695" y="143657"/>
                </a:lnTo>
                <a:lnTo>
                  <a:pt x="261687" y="143898"/>
                </a:lnTo>
                <a:lnTo>
                  <a:pt x="260002" y="144680"/>
                </a:lnTo>
                <a:lnTo>
                  <a:pt x="258619" y="146364"/>
                </a:lnTo>
                <a:lnTo>
                  <a:pt x="258017" y="147086"/>
                </a:lnTo>
                <a:lnTo>
                  <a:pt x="255791" y="148891"/>
                </a:lnTo>
                <a:lnTo>
                  <a:pt x="255490" y="149011"/>
                </a:lnTo>
                <a:lnTo>
                  <a:pt x="254167" y="149853"/>
                </a:lnTo>
                <a:lnTo>
                  <a:pt x="253385" y="150575"/>
                </a:lnTo>
                <a:lnTo>
                  <a:pt x="252663" y="151538"/>
                </a:lnTo>
                <a:lnTo>
                  <a:pt x="251580" y="152320"/>
                </a:lnTo>
                <a:lnTo>
                  <a:pt x="250498" y="152921"/>
                </a:lnTo>
                <a:lnTo>
                  <a:pt x="247731" y="155508"/>
                </a:lnTo>
                <a:lnTo>
                  <a:pt x="246828" y="156230"/>
                </a:lnTo>
                <a:lnTo>
                  <a:pt x="246587" y="156591"/>
                </a:lnTo>
                <a:lnTo>
                  <a:pt x="245926" y="157193"/>
                </a:lnTo>
                <a:lnTo>
                  <a:pt x="245204" y="158516"/>
                </a:lnTo>
                <a:lnTo>
                  <a:pt x="244301" y="159599"/>
                </a:lnTo>
                <a:lnTo>
                  <a:pt x="243519" y="160441"/>
                </a:lnTo>
                <a:lnTo>
                  <a:pt x="242617" y="161945"/>
                </a:lnTo>
                <a:lnTo>
                  <a:pt x="242015" y="162547"/>
                </a:lnTo>
                <a:lnTo>
                  <a:pt x="241233" y="163148"/>
                </a:lnTo>
                <a:lnTo>
                  <a:pt x="238586" y="165073"/>
                </a:lnTo>
                <a:lnTo>
                  <a:pt x="236541" y="165675"/>
                </a:lnTo>
                <a:lnTo>
                  <a:pt x="234254" y="166036"/>
                </a:lnTo>
                <a:lnTo>
                  <a:pt x="233653" y="166036"/>
                </a:lnTo>
                <a:lnTo>
                  <a:pt x="232390" y="165675"/>
                </a:lnTo>
                <a:lnTo>
                  <a:pt x="231067" y="165314"/>
                </a:lnTo>
                <a:lnTo>
                  <a:pt x="228781" y="163630"/>
                </a:lnTo>
                <a:lnTo>
                  <a:pt x="225773" y="160020"/>
                </a:lnTo>
                <a:lnTo>
                  <a:pt x="224569" y="158997"/>
                </a:lnTo>
                <a:lnTo>
                  <a:pt x="223186" y="158396"/>
                </a:lnTo>
                <a:lnTo>
                  <a:pt x="218614" y="158275"/>
                </a:lnTo>
                <a:lnTo>
                  <a:pt x="216809" y="158636"/>
                </a:lnTo>
                <a:lnTo>
                  <a:pt x="213801" y="159900"/>
                </a:lnTo>
                <a:lnTo>
                  <a:pt x="211996" y="160561"/>
                </a:lnTo>
                <a:lnTo>
                  <a:pt x="211756" y="160983"/>
                </a:lnTo>
                <a:lnTo>
                  <a:pt x="208748" y="162065"/>
                </a:lnTo>
                <a:lnTo>
                  <a:pt x="207846" y="162246"/>
                </a:lnTo>
                <a:lnTo>
                  <a:pt x="207364" y="162426"/>
                </a:lnTo>
                <a:lnTo>
                  <a:pt x="206943" y="162426"/>
                </a:lnTo>
                <a:lnTo>
                  <a:pt x="202130" y="162065"/>
                </a:lnTo>
                <a:lnTo>
                  <a:pt x="200687" y="162246"/>
                </a:lnTo>
                <a:lnTo>
                  <a:pt x="198040" y="164111"/>
                </a:lnTo>
                <a:lnTo>
                  <a:pt x="197558" y="165073"/>
                </a:lnTo>
                <a:lnTo>
                  <a:pt x="196716" y="167119"/>
                </a:lnTo>
                <a:lnTo>
                  <a:pt x="196115" y="168141"/>
                </a:lnTo>
                <a:lnTo>
                  <a:pt x="195934" y="170849"/>
                </a:lnTo>
                <a:lnTo>
                  <a:pt x="196596" y="173736"/>
                </a:lnTo>
                <a:lnTo>
                  <a:pt x="198581" y="175842"/>
                </a:lnTo>
                <a:lnTo>
                  <a:pt x="199544" y="177466"/>
                </a:lnTo>
                <a:lnTo>
                  <a:pt x="200025" y="179872"/>
                </a:lnTo>
                <a:lnTo>
                  <a:pt x="200145" y="181316"/>
                </a:lnTo>
                <a:lnTo>
                  <a:pt x="201228" y="187392"/>
                </a:lnTo>
                <a:lnTo>
                  <a:pt x="203033" y="190400"/>
                </a:lnTo>
                <a:lnTo>
                  <a:pt x="203875" y="191543"/>
                </a:lnTo>
                <a:lnTo>
                  <a:pt x="204296" y="192385"/>
                </a:lnTo>
                <a:lnTo>
                  <a:pt x="205319" y="193829"/>
                </a:lnTo>
                <a:lnTo>
                  <a:pt x="205800" y="194852"/>
                </a:lnTo>
                <a:lnTo>
                  <a:pt x="206161" y="196355"/>
                </a:lnTo>
                <a:lnTo>
                  <a:pt x="206161" y="200386"/>
                </a:lnTo>
                <a:lnTo>
                  <a:pt x="204777" y="202431"/>
                </a:lnTo>
                <a:lnTo>
                  <a:pt x="204236" y="203033"/>
                </a:lnTo>
                <a:lnTo>
                  <a:pt x="200626" y="205620"/>
                </a:lnTo>
                <a:lnTo>
                  <a:pt x="198882" y="208026"/>
                </a:lnTo>
                <a:lnTo>
                  <a:pt x="198340" y="211395"/>
                </a:lnTo>
                <a:lnTo>
                  <a:pt x="197378" y="213801"/>
                </a:lnTo>
                <a:lnTo>
                  <a:pt x="196115" y="215365"/>
                </a:lnTo>
                <a:lnTo>
                  <a:pt x="195152" y="216147"/>
                </a:lnTo>
                <a:lnTo>
                  <a:pt x="194069" y="216990"/>
                </a:lnTo>
                <a:lnTo>
                  <a:pt x="191844" y="218072"/>
                </a:lnTo>
                <a:lnTo>
                  <a:pt x="190219" y="218554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" name="Freeform: Shape 177" title="KS-1">
            <a:extLst>
              <a:ext uri="{FF2B5EF4-FFF2-40B4-BE49-F238E27FC236}">
                <a16:creationId xmlns:a16="http://schemas.microsoft.com/office/drawing/2014/main" id="{96D36343-AA82-2BE9-A9B7-1668239582C3}"/>
              </a:ext>
            </a:extLst>
          </p:cNvPr>
          <p:cNvSpPr/>
          <p:nvPr/>
        </p:nvSpPr>
        <p:spPr>
          <a:xfrm>
            <a:off x="4164991" y="3692302"/>
            <a:ext cx="804432" cy="454277"/>
          </a:xfrm>
          <a:custGeom>
            <a:avLst/>
            <a:gdLst>
              <a:gd name="connsiteX0" fmla="*/ 2827 w 1006862"/>
              <a:gd name="connsiteY0" fmla="*/ 360165 h 588825"/>
              <a:gd name="connsiteX1" fmla="*/ 3008 w 1006862"/>
              <a:gd name="connsiteY1" fmla="*/ 349217 h 588825"/>
              <a:gd name="connsiteX2" fmla="*/ 3008 w 1006862"/>
              <a:gd name="connsiteY2" fmla="*/ 345788 h 588825"/>
              <a:gd name="connsiteX3" fmla="*/ 3128 w 1006862"/>
              <a:gd name="connsiteY3" fmla="*/ 336283 h 588825"/>
              <a:gd name="connsiteX4" fmla="*/ 3248 w 1006862"/>
              <a:gd name="connsiteY4" fmla="*/ 327861 h 588825"/>
              <a:gd name="connsiteX5" fmla="*/ 3248 w 1006862"/>
              <a:gd name="connsiteY5" fmla="*/ 320702 h 588825"/>
              <a:gd name="connsiteX6" fmla="*/ 3369 w 1006862"/>
              <a:gd name="connsiteY6" fmla="*/ 315709 h 588825"/>
              <a:gd name="connsiteX7" fmla="*/ 3369 w 1006862"/>
              <a:gd name="connsiteY7" fmla="*/ 314145 h 588825"/>
              <a:gd name="connsiteX8" fmla="*/ 3429 w 1006862"/>
              <a:gd name="connsiteY8" fmla="*/ 311678 h 588825"/>
              <a:gd name="connsiteX9" fmla="*/ 3549 w 1006862"/>
              <a:gd name="connsiteY9" fmla="*/ 305662 h 588825"/>
              <a:gd name="connsiteX10" fmla="*/ 3549 w 1006862"/>
              <a:gd name="connsiteY10" fmla="*/ 298443 h 588825"/>
              <a:gd name="connsiteX11" fmla="*/ 3670 w 1006862"/>
              <a:gd name="connsiteY11" fmla="*/ 294834 h 588825"/>
              <a:gd name="connsiteX12" fmla="*/ 3670 w 1006862"/>
              <a:gd name="connsiteY12" fmla="*/ 285690 h 588825"/>
              <a:gd name="connsiteX13" fmla="*/ 3910 w 1006862"/>
              <a:gd name="connsiteY13" fmla="*/ 275583 h 588825"/>
              <a:gd name="connsiteX14" fmla="*/ 3910 w 1006862"/>
              <a:gd name="connsiteY14" fmla="*/ 270109 h 588825"/>
              <a:gd name="connsiteX15" fmla="*/ 4151 w 1006862"/>
              <a:gd name="connsiteY15" fmla="*/ 254167 h 588825"/>
              <a:gd name="connsiteX16" fmla="*/ 4271 w 1006862"/>
              <a:gd name="connsiteY16" fmla="*/ 246286 h 588825"/>
              <a:gd name="connsiteX17" fmla="*/ 4271 w 1006862"/>
              <a:gd name="connsiteY17" fmla="*/ 243279 h 588825"/>
              <a:gd name="connsiteX18" fmla="*/ 4452 w 1006862"/>
              <a:gd name="connsiteY18" fmla="*/ 238165 h 588825"/>
              <a:gd name="connsiteX19" fmla="*/ 4452 w 1006862"/>
              <a:gd name="connsiteY19" fmla="*/ 228780 h 588825"/>
              <a:gd name="connsiteX20" fmla="*/ 4813 w 1006862"/>
              <a:gd name="connsiteY20" fmla="*/ 204838 h 588825"/>
              <a:gd name="connsiteX21" fmla="*/ 4933 w 1006862"/>
              <a:gd name="connsiteY21" fmla="*/ 181737 h 588825"/>
              <a:gd name="connsiteX22" fmla="*/ 4933 w 1006862"/>
              <a:gd name="connsiteY22" fmla="*/ 176563 h 588825"/>
              <a:gd name="connsiteX23" fmla="*/ 5113 w 1006862"/>
              <a:gd name="connsiteY23" fmla="*/ 163810 h 588825"/>
              <a:gd name="connsiteX24" fmla="*/ 5113 w 1006862"/>
              <a:gd name="connsiteY24" fmla="*/ 152500 h 588825"/>
              <a:gd name="connsiteX25" fmla="*/ 5173 w 1006862"/>
              <a:gd name="connsiteY25" fmla="*/ 141912 h 588825"/>
              <a:gd name="connsiteX26" fmla="*/ 5354 w 1006862"/>
              <a:gd name="connsiteY26" fmla="*/ 141491 h 588825"/>
              <a:gd name="connsiteX27" fmla="*/ 5354 w 1006862"/>
              <a:gd name="connsiteY27" fmla="*/ 133189 h 588825"/>
              <a:gd name="connsiteX28" fmla="*/ 5474 w 1006862"/>
              <a:gd name="connsiteY28" fmla="*/ 125008 h 588825"/>
              <a:gd name="connsiteX29" fmla="*/ 5595 w 1006862"/>
              <a:gd name="connsiteY29" fmla="*/ 115984 h 588825"/>
              <a:gd name="connsiteX30" fmla="*/ 5534 w 1006862"/>
              <a:gd name="connsiteY30" fmla="*/ 114902 h 588825"/>
              <a:gd name="connsiteX31" fmla="*/ 5534 w 1006862"/>
              <a:gd name="connsiteY31" fmla="*/ 109367 h 588825"/>
              <a:gd name="connsiteX32" fmla="*/ 5715 w 1006862"/>
              <a:gd name="connsiteY32" fmla="*/ 96313 h 588825"/>
              <a:gd name="connsiteX33" fmla="*/ 5835 w 1006862"/>
              <a:gd name="connsiteY33" fmla="*/ 88191 h 588825"/>
              <a:gd name="connsiteX34" fmla="*/ 5835 w 1006862"/>
              <a:gd name="connsiteY34" fmla="*/ 82416 h 588825"/>
              <a:gd name="connsiteX35" fmla="*/ 5895 w 1006862"/>
              <a:gd name="connsiteY35" fmla="*/ 81394 h 588825"/>
              <a:gd name="connsiteX36" fmla="*/ 5895 w 1006862"/>
              <a:gd name="connsiteY36" fmla="*/ 75679 h 588825"/>
              <a:gd name="connsiteX37" fmla="*/ 6016 w 1006862"/>
              <a:gd name="connsiteY37" fmla="*/ 69663 h 588825"/>
              <a:gd name="connsiteX38" fmla="*/ 6016 w 1006862"/>
              <a:gd name="connsiteY38" fmla="*/ 67497 h 588825"/>
              <a:gd name="connsiteX39" fmla="*/ 6136 w 1006862"/>
              <a:gd name="connsiteY39" fmla="*/ 61481 h 588825"/>
              <a:gd name="connsiteX40" fmla="*/ 6317 w 1006862"/>
              <a:gd name="connsiteY40" fmla="*/ 37719 h 588825"/>
              <a:gd name="connsiteX41" fmla="*/ 6437 w 1006862"/>
              <a:gd name="connsiteY41" fmla="*/ 31583 h 588825"/>
              <a:gd name="connsiteX42" fmla="*/ 6557 w 1006862"/>
              <a:gd name="connsiteY42" fmla="*/ 18047 h 588825"/>
              <a:gd name="connsiteX43" fmla="*/ 6557 w 1006862"/>
              <a:gd name="connsiteY43" fmla="*/ 17987 h 588825"/>
              <a:gd name="connsiteX44" fmla="*/ 6617 w 1006862"/>
              <a:gd name="connsiteY44" fmla="*/ 13235 h 588825"/>
              <a:gd name="connsiteX45" fmla="*/ 11189 w 1006862"/>
              <a:gd name="connsiteY45" fmla="*/ 13355 h 588825"/>
              <a:gd name="connsiteX46" fmla="*/ 14197 w 1006862"/>
              <a:gd name="connsiteY46" fmla="*/ 13355 h 588825"/>
              <a:gd name="connsiteX47" fmla="*/ 17927 w 1006862"/>
              <a:gd name="connsiteY47" fmla="*/ 13475 h 588825"/>
              <a:gd name="connsiteX48" fmla="*/ 28274 w 1006862"/>
              <a:gd name="connsiteY48" fmla="*/ 13475 h 588825"/>
              <a:gd name="connsiteX49" fmla="*/ 32365 w 1006862"/>
              <a:gd name="connsiteY49" fmla="*/ 13596 h 588825"/>
              <a:gd name="connsiteX50" fmla="*/ 34952 w 1006862"/>
              <a:gd name="connsiteY50" fmla="*/ 13716 h 588825"/>
              <a:gd name="connsiteX51" fmla="*/ 39584 w 1006862"/>
              <a:gd name="connsiteY51" fmla="*/ 13716 h 588825"/>
              <a:gd name="connsiteX52" fmla="*/ 42170 w 1006862"/>
              <a:gd name="connsiteY52" fmla="*/ 13776 h 588825"/>
              <a:gd name="connsiteX53" fmla="*/ 45238 w 1006862"/>
              <a:gd name="connsiteY53" fmla="*/ 13896 h 588825"/>
              <a:gd name="connsiteX54" fmla="*/ 58473 w 1006862"/>
              <a:gd name="connsiteY54" fmla="*/ 13957 h 588825"/>
              <a:gd name="connsiteX55" fmla="*/ 67737 w 1006862"/>
              <a:gd name="connsiteY55" fmla="*/ 14077 h 588825"/>
              <a:gd name="connsiteX56" fmla="*/ 68099 w 1006862"/>
              <a:gd name="connsiteY56" fmla="*/ 14077 h 588825"/>
              <a:gd name="connsiteX57" fmla="*/ 79950 w 1006862"/>
              <a:gd name="connsiteY57" fmla="*/ 14197 h 588825"/>
              <a:gd name="connsiteX58" fmla="*/ 90778 w 1006862"/>
              <a:gd name="connsiteY58" fmla="*/ 14257 h 588825"/>
              <a:gd name="connsiteX59" fmla="*/ 97757 w 1006862"/>
              <a:gd name="connsiteY59" fmla="*/ 14257 h 588825"/>
              <a:gd name="connsiteX60" fmla="*/ 99080 w 1006862"/>
              <a:gd name="connsiteY60" fmla="*/ 14378 h 588825"/>
              <a:gd name="connsiteX61" fmla="*/ 119233 w 1006862"/>
              <a:gd name="connsiteY61" fmla="*/ 14498 h 588825"/>
              <a:gd name="connsiteX62" fmla="*/ 132467 w 1006862"/>
              <a:gd name="connsiteY62" fmla="*/ 14618 h 588825"/>
              <a:gd name="connsiteX63" fmla="*/ 137220 w 1006862"/>
              <a:gd name="connsiteY63" fmla="*/ 14618 h 588825"/>
              <a:gd name="connsiteX64" fmla="*/ 149252 w 1006862"/>
              <a:gd name="connsiteY64" fmla="*/ 14739 h 588825"/>
              <a:gd name="connsiteX65" fmla="*/ 166938 w 1006862"/>
              <a:gd name="connsiteY65" fmla="*/ 14739 h 588825"/>
              <a:gd name="connsiteX66" fmla="*/ 174759 w 1006862"/>
              <a:gd name="connsiteY66" fmla="*/ 14799 h 588825"/>
              <a:gd name="connsiteX67" fmla="*/ 192625 w 1006862"/>
              <a:gd name="connsiteY67" fmla="*/ 14799 h 588825"/>
              <a:gd name="connsiteX68" fmla="*/ 206883 w 1006862"/>
              <a:gd name="connsiteY68" fmla="*/ 14859 h 588825"/>
              <a:gd name="connsiteX69" fmla="*/ 210252 w 1006862"/>
              <a:gd name="connsiteY69" fmla="*/ 14859 h 588825"/>
              <a:gd name="connsiteX70" fmla="*/ 216267 w 1006862"/>
              <a:gd name="connsiteY70" fmla="*/ 14919 h 588825"/>
              <a:gd name="connsiteX71" fmla="*/ 229863 w 1006862"/>
              <a:gd name="connsiteY71" fmla="*/ 14919 h 588825"/>
              <a:gd name="connsiteX72" fmla="*/ 232691 w 1006862"/>
              <a:gd name="connsiteY72" fmla="*/ 14859 h 588825"/>
              <a:gd name="connsiteX73" fmla="*/ 234435 w 1006862"/>
              <a:gd name="connsiteY73" fmla="*/ 14859 h 588825"/>
              <a:gd name="connsiteX74" fmla="*/ 238406 w 1006862"/>
              <a:gd name="connsiteY74" fmla="*/ 14919 h 588825"/>
              <a:gd name="connsiteX75" fmla="*/ 257656 w 1006862"/>
              <a:gd name="connsiteY75" fmla="*/ 14799 h 588825"/>
              <a:gd name="connsiteX76" fmla="*/ 268485 w 1006862"/>
              <a:gd name="connsiteY76" fmla="*/ 14799 h 588825"/>
              <a:gd name="connsiteX77" fmla="*/ 292909 w 1006862"/>
              <a:gd name="connsiteY77" fmla="*/ 14679 h 588825"/>
              <a:gd name="connsiteX78" fmla="*/ 303978 w 1006862"/>
              <a:gd name="connsiteY78" fmla="*/ 14618 h 588825"/>
              <a:gd name="connsiteX79" fmla="*/ 309211 w 1006862"/>
              <a:gd name="connsiteY79" fmla="*/ 14438 h 588825"/>
              <a:gd name="connsiteX80" fmla="*/ 328643 w 1006862"/>
              <a:gd name="connsiteY80" fmla="*/ 14438 h 588825"/>
              <a:gd name="connsiteX81" fmla="*/ 334057 w 1006862"/>
              <a:gd name="connsiteY81" fmla="*/ 14318 h 588825"/>
              <a:gd name="connsiteX82" fmla="*/ 336764 w 1006862"/>
              <a:gd name="connsiteY82" fmla="*/ 14318 h 588825"/>
              <a:gd name="connsiteX83" fmla="*/ 338388 w 1006862"/>
              <a:gd name="connsiteY83" fmla="*/ 14197 h 588825"/>
              <a:gd name="connsiteX84" fmla="*/ 368647 w 1006862"/>
              <a:gd name="connsiteY84" fmla="*/ 13836 h 588825"/>
              <a:gd name="connsiteX85" fmla="*/ 376468 w 1006862"/>
              <a:gd name="connsiteY85" fmla="*/ 13836 h 588825"/>
              <a:gd name="connsiteX86" fmla="*/ 379235 w 1006862"/>
              <a:gd name="connsiteY86" fmla="*/ 13656 h 588825"/>
              <a:gd name="connsiteX87" fmla="*/ 384650 w 1006862"/>
              <a:gd name="connsiteY87" fmla="*/ 13596 h 588825"/>
              <a:gd name="connsiteX88" fmla="*/ 386033 w 1006862"/>
              <a:gd name="connsiteY88" fmla="*/ 13596 h 588825"/>
              <a:gd name="connsiteX89" fmla="*/ 387658 w 1006862"/>
              <a:gd name="connsiteY89" fmla="*/ 13656 h 588825"/>
              <a:gd name="connsiteX90" fmla="*/ 391628 w 1006862"/>
              <a:gd name="connsiteY90" fmla="*/ 13596 h 588825"/>
              <a:gd name="connsiteX91" fmla="*/ 401133 w 1006862"/>
              <a:gd name="connsiteY91" fmla="*/ 13475 h 588825"/>
              <a:gd name="connsiteX92" fmla="*/ 404381 w 1006862"/>
              <a:gd name="connsiteY92" fmla="*/ 13295 h 588825"/>
              <a:gd name="connsiteX93" fmla="*/ 409134 w 1006862"/>
              <a:gd name="connsiteY93" fmla="*/ 13295 h 588825"/>
              <a:gd name="connsiteX94" fmla="*/ 414427 w 1006862"/>
              <a:gd name="connsiteY94" fmla="*/ 13175 h 588825"/>
              <a:gd name="connsiteX95" fmla="*/ 417255 w 1006862"/>
              <a:gd name="connsiteY95" fmla="*/ 13175 h 588825"/>
              <a:gd name="connsiteX96" fmla="*/ 421225 w 1006862"/>
              <a:gd name="connsiteY96" fmla="*/ 13114 h 588825"/>
              <a:gd name="connsiteX97" fmla="*/ 424354 w 1006862"/>
              <a:gd name="connsiteY97" fmla="*/ 13054 h 588825"/>
              <a:gd name="connsiteX98" fmla="*/ 427903 w 1006862"/>
              <a:gd name="connsiteY98" fmla="*/ 12934 h 588825"/>
              <a:gd name="connsiteX99" fmla="*/ 433317 w 1006862"/>
              <a:gd name="connsiteY99" fmla="*/ 12934 h 588825"/>
              <a:gd name="connsiteX100" fmla="*/ 433859 w 1006862"/>
              <a:gd name="connsiteY100" fmla="*/ 12874 h 588825"/>
              <a:gd name="connsiteX101" fmla="*/ 446792 w 1006862"/>
              <a:gd name="connsiteY101" fmla="*/ 12633 h 588825"/>
              <a:gd name="connsiteX102" fmla="*/ 449620 w 1006862"/>
              <a:gd name="connsiteY102" fmla="*/ 12573 h 588825"/>
              <a:gd name="connsiteX103" fmla="*/ 455034 w 1006862"/>
              <a:gd name="connsiteY103" fmla="*/ 12513 h 588825"/>
              <a:gd name="connsiteX104" fmla="*/ 456177 w 1006862"/>
              <a:gd name="connsiteY104" fmla="*/ 12453 h 588825"/>
              <a:gd name="connsiteX105" fmla="*/ 465321 w 1006862"/>
              <a:gd name="connsiteY105" fmla="*/ 12272 h 588825"/>
              <a:gd name="connsiteX106" fmla="*/ 470254 w 1006862"/>
              <a:gd name="connsiteY106" fmla="*/ 12152 h 588825"/>
              <a:gd name="connsiteX107" fmla="*/ 472841 w 1006862"/>
              <a:gd name="connsiteY107" fmla="*/ 12092 h 588825"/>
              <a:gd name="connsiteX108" fmla="*/ 480661 w 1006862"/>
              <a:gd name="connsiteY108" fmla="*/ 12092 h 588825"/>
              <a:gd name="connsiteX109" fmla="*/ 484993 w 1006862"/>
              <a:gd name="connsiteY109" fmla="*/ 11911 h 588825"/>
              <a:gd name="connsiteX110" fmla="*/ 489866 w 1006862"/>
              <a:gd name="connsiteY110" fmla="*/ 11731 h 588825"/>
              <a:gd name="connsiteX111" fmla="*/ 495581 w 1006862"/>
              <a:gd name="connsiteY111" fmla="*/ 11731 h 588825"/>
              <a:gd name="connsiteX112" fmla="*/ 499551 w 1006862"/>
              <a:gd name="connsiteY112" fmla="*/ 11550 h 588825"/>
              <a:gd name="connsiteX113" fmla="*/ 502258 w 1006862"/>
              <a:gd name="connsiteY113" fmla="*/ 11430 h 588825"/>
              <a:gd name="connsiteX114" fmla="*/ 504123 w 1006862"/>
              <a:gd name="connsiteY114" fmla="*/ 11430 h 588825"/>
              <a:gd name="connsiteX115" fmla="*/ 509357 w 1006862"/>
              <a:gd name="connsiteY115" fmla="*/ 11310 h 588825"/>
              <a:gd name="connsiteX116" fmla="*/ 514771 w 1006862"/>
              <a:gd name="connsiteY116" fmla="*/ 11189 h 588825"/>
              <a:gd name="connsiteX117" fmla="*/ 518561 w 1006862"/>
              <a:gd name="connsiteY117" fmla="*/ 11189 h 588825"/>
              <a:gd name="connsiteX118" fmla="*/ 542023 w 1006862"/>
              <a:gd name="connsiteY118" fmla="*/ 10588 h 588825"/>
              <a:gd name="connsiteX119" fmla="*/ 561032 w 1006862"/>
              <a:gd name="connsiteY119" fmla="*/ 10106 h 588825"/>
              <a:gd name="connsiteX120" fmla="*/ 564642 w 1006862"/>
              <a:gd name="connsiteY120" fmla="*/ 9926 h 588825"/>
              <a:gd name="connsiteX121" fmla="*/ 567289 w 1006862"/>
              <a:gd name="connsiteY121" fmla="*/ 9926 h 588825"/>
              <a:gd name="connsiteX122" fmla="*/ 575109 w 1006862"/>
              <a:gd name="connsiteY122" fmla="*/ 9685 h 588825"/>
              <a:gd name="connsiteX123" fmla="*/ 576854 w 1006862"/>
              <a:gd name="connsiteY123" fmla="*/ 9625 h 588825"/>
              <a:gd name="connsiteX124" fmla="*/ 579681 w 1006862"/>
              <a:gd name="connsiteY124" fmla="*/ 9625 h 588825"/>
              <a:gd name="connsiteX125" fmla="*/ 581787 w 1006862"/>
              <a:gd name="connsiteY125" fmla="*/ 9505 h 588825"/>
              <a:gd name="connsiteX126" fmla="*/ 583953 w 1006862"/>
              <a:gd name="connsiteY126" fmla="*/ 9505 h 588825"/>
              <a:gd name="connsiteX127" fmla="*/ 589367 w 1006862"/>
              <a:gd name="connsiteY127" fmla="*/ 9264 h 588825"/>
              <a:gd name="connsiteX128" fmla="*/ 621190 w 1006862"/>
              <a:gd name="connsiteY128" fmla="*/ 8422 h 588825"/>
              <a:gd name="connsiteX129" fmla="*/ 623476 w 1006862"/>
              <a:gd name="connsiteY129" fmla="*/ 8302 h 588825"/>
              <a:gd name="connsiteX130" fmla="*/ 627026 w 1006862"/>
              <a:gd name="connsiteY130" fmla="*/ 8242 h 588825"/>
              <a:gd name="connsiteX131" fmla="*/ 645253 w 1006862"/>
              <a:gd name="connsiteY131" fmla="*/ 7640 h 588825"/>
              <a:gd name="connsiteX132" fmla="*/ 661256 w 1006862"/>
              <a:gd name="connsiteY132" fmla="*/ 7159 h 588825"/>
              <a:gd name="connsiteX133" fmla="*/ 663000 w 1006862"/>
              <a:gd name="connsiteY133" fmla="*/ 7159 h 588825"/>
              <a:gd name="connsiteX134" fmla="*/ 669257 w 1006862"/>
              <a:gd name="connsiteY134" fmla="*/ 6798 h 588825"/>
              <a:gd name="connsiteX135" fmla="*/ 674671 w 1006862"/>
              <a:gd name="connsiteY135" fmla="*/ 6677 h 588825"/>
              <a:gd name="connsiteX136" fmla="*/ 682732 w 1006862"/>
              <a:gd name="connsiteY136" fmla="*/ 6377 h 588825"/>
              <a:gd name="connsiteX137" fmla="*/ 685439 w 1006862"/>
              <a:gd name="connsiteY137" fmla="*/ 6317 h 588825"/>
              <a:gd name="connsiteX138" fmla="*/ 688146 w 1006862"/>
              <a:gd name="connsiteY138" fmla="*/ 6196 h 588825"/>
              <a:gd name="connsiteX139" fmla="*/ 695786 w 1006862"/>
              <a:gd name="connsiteY139" fmla="*/ 5896 h 588825"/>
              <a:gd name="connsiteX140" fmla="*/ 697230 w 1006862"/>
              <a:gd name="connsiteY140" fmla="*/ 5956 h 588825"/>
              <a:gd name="connsiteX141" fmla="*/ 704088 w 1006862"/>
              <a:gd name="connsiteY141" fmla="*/ 5595 h 588825"/>
              <a:gd name="connsiteX142" fmla="*/ 708419 w 1006862"/>
              <a:gd name="connsiteY142" fmla="*/ 5595 h 588825"/>
              <a:gd name="connsiteX143" fmla="*/ 718105 w 1006862"/>
              <a:gd name="connsiteY143" fmla="*/ 5113 h 588825"/>
              <a:gd name="connsiteX144" fmla="*/ 726106 w 1006862"/>
              <a:gd name="connsiteY144" fmla="*/ 4933 h 588825"/>
              <a:gd name="connsiteX145" fmla="*/ 728031 w 1006862"/>
              <a:gd name="connsiteY145" fmla="*/ 4813 h 588825"/>
              <a:gd name="connsiteX146" fmla="*/ 734227 w 1006862"/>
              <a:gd name="connsiteY146" fmla="*/ 4632 h 588825"/>
              <a:gd name="connsiteX147" fmla="*/ 751312 w 1006862"/>
              <a:gd name="connsiteY147" fmla="*/ 3850 h 588825"/>
              <a:gd name="connsiteX148" fmla="*/ 752996 w 1006862"/>
              <a:gd name="connsiteY148" fmla="*/ 3790 h 588825"/>
              <a:gd name="connsiteX149" fmla="*/ 782835 w 1006862"/>
              <a:gd name="connsiteY149" fmla="*/ 2587 h 588825"/>
              <a:gd name="connsiteX150" fmla="*/ 789994 w 1006862"/>
              <a:gd name="connsiteY150" fmla="*/ 2346 h 588825"/>
              <a:gd name="connsiteX151" fmla="*/ 790053 w 1006862"/>
              <a:gd name="connsiteY151" fmla="*/ 2466 h 588825"/>
              <a:gd name="connsiteX152" fmla="*/ 810327 w 1006862"/>
              <a:gd name="connsiteY152" fmla="*/ 1444 h 588825"/>
              <a:gd name="connsiteX153" fmla="*/ 826569 w 1006862"/>
              <a:gd name="connsiteY153" fmla="*/ 722 h 588825"/>
              <a:gd name="connsiteX154" fmla="*/ 833006 w 1006862"/>
              <a:gd name="connsiteY154" fmla="*/ 481 h 588825"/>
              <a:gd name="connsiteX155" fmla="*/ 842511 w 1006862"/>
              <a:gd name="connsiteY155" fmla="*/ 0 h 588825"/>
              <a:gd name="connsiteX156" fmla="*/ 843594 w 1006862"/>
              <a:gd name="connsiteY156" fmla="*/ 23462 h 588825"/>
              <a:gd name="connsiteX157" fmla="*/ 845640 w 1006862"/>
              <a:gd name="connsiteY157" fmla="*/ 66414 h 588825"/>
              <a:gd name="connsiteX158" fmla="*/ 846421 w 1006862"/>
              <a:gd name="connsiteY158" fmla="*/ 82898 h 588825"/>
              <a:gd name="connsiteX159" fmla="*/ 892563 w 1006862"/>
              <a:gd name="connsiteY159" fmla="*/ 80732 h 588825"/>
              <a:gd name="connsiteX160" fmla="*/ 921679 w 1006862"/>
              <a:gd name="connsiteY160" fmla="*/ 79288 h 588825"/>
              <a:gd name="connsiteX161" fmla="*/ 943516 w 1006862"/>
              <a:gd name="connsiteY161" fmla="*/ 85845 h 588825"/>
              <a:gd name="connsiteX162" fmla="*/ 944659 w 1006862"/>
              <a:gd name="connsiteY162" fmla="*/ 106179 h 588825"/>
              <a:gd name="connsiteX163" fmla="*/ 960601 w 1006862"/>
              <a:gd name="connsiteY163" fmla="*/ 104855 h 588825"/>
              <a:gd name="connsiteX164" fmla="*/ 993748 w 1006862"/>
              <a:gd name="connsiteY164" fmla="*/ 103472 h 588825"/>
              <a:gd name="connsiteX165" fmla="*/ 1000967 w 1006862"/>
              <a:gd name="connsiteY165" fmla="*/ 102990 h 588825"/>
              <a:gd name="connsiteX166" fmla="*/ 1001388 w 1006862"/>
              <a:gd name="connsiteY166" fmla="*/ 105697 h 588825"/>
              <a:gd name="connsiteX167" fmla="*/ 1002471 w 1006862"/>
              <a:gd name="connsiteY167" fmla="*/ 125189 h 588825"/>
              <a:gd name="connsiteX168" fmla="*/ 1003674 w 1006862"/>
              <a:gd name="connsiteY168" fmla="*/ 148650 h 588825"/>
              <a:gd name="connsiteX169" fmla="*/ 1004396 w 1006862"/>
              <a:gd name="connsiteY169" fmla="*/ 158275 h 588825"/>
              <a:gd name="connsiteX170" fmla="*/ 1003193 w 1006862"/>
              <a:gd name="connsiteY170" fmla="*/ 158396 h 588825"/>
              <a:gd name="connsiteX171" fmla="*/ 1005299 w 1006862"/>
              <a:gd name="connsiteY171" fmla="*/ 189678 h 588825"/>
              <a:gd name="connsiteX172" fmla="*/ 1003494 w 1006862"/>
              <a:gd name="connsiteY172" fmla="*/ 189497 h 588825"/>
              <a:gd name="connsiteX173" fmla="*/ 1003133 w 1006862"/>
              <a:gd name="connsiteY173" fmla="*/ 190099 h 588825"/>
              <a:gd name="connsiteX174" fmla="*/ 1001569 w 1006862"/>
              <a:gd name="connsiteY174" fmla="*/ 189979 h 588825"/>
              <a:gd name="connsiteX175" fmla="*/ 1003012 w 1006862"/>
              <a:gd name="connsiteY175" fmla="*/ 191302 h 588825"/>
              <a:gd name="connsiteX176" fmla="*/ 1005780 w 1006862"/>
              <a:gd name="connsiteY176" fmla="*/ 192385 h 588825"/>
              <a:gd name="connsiteX177" fmla="*/ 1006863 w 1006862"/>
              <a:gd name="connsiteY177" fmla="*/ 192385 h 588825"/>
              <a:gd name="connsiteX178" fmla="*/ 1006863 w 1006862"/>
              <a:gd name="connsiteY178" fmla="*/ 193829 h 588825"/>
              <a:gd name="connsiteX179" fmla="*/ 1005479 w 1006862"/>
              <a:gd name="connsiteY179" fmla="*/ 193829 h 588825"/>
              <a:gd name="connsiteX180" fmla="*/ 1005599 w 1006862"/>
              <a:gd name="connsiteY180" fmla="*/ 195272 h 588825"/>
              <a:gd name="connsiteX181" fmla="*/ 1003494 w 1006862"/>
              <a:gd name="connsiteY181" fmla="*/ 195333 h 588825"/>
              <a:gd name="connsiteX182" fmla="*/ 1002892 w 1006862"/>
              <a:gd name="connsiteY182" fmla="*/ 196897 h 588825"/>
              <a:gd name="connsiteX183" fmla="*/ 997057 w 1006862"/>
              <a:gd name="connsiteY183" fmla="*/ 197137 h 588825"/>
              <a:gd name="connsiteX184" fmla="*/ 995673 w 1006862"/>
              <a:gd name="connsiteY184" fmla="*/ 198702 h 588825"/>
              <a:gd name="connsiteX185" fmla="*/ 993507 w 1006862"/>
              <a:gd name="connsiteY185" fmla="*/ 198702 h 588825"/>
              <a:gd name="connsiteX186" fmla="*/ 993447 w 1006862"/>
              <a:gd name="connsiteY186" fmla="*/ 197919 h 588825"/>
              <a:gd name="connsiteX187" fmla="*/ 992244 w 1006862"/>
              <a:gd name="connsiteY187" fmla="*/ 198100 h 588825"/>
              <a:gd name="connsiteX188" fmla="*/ 992124 w 1006862"/>
              <a:gd name="connsiteY188" fmla="*/ 197318 h 588825"/>
              <a:gd name="connsiteX189" fmla="*/ 990740 w 1006862"/>
              <a:gd name="connsiteY189" fmla="*/ 197498 h 588825"/>
              <a:gd name="connsiteX190" fmla="*/ 989958 w 1006862"/>
              <a:gd name="connsiteY190" fmla="*/ 196295 h 588825"/>
              <a:gd name="connsiteX191" fmla="*/ 988935 w 1006862"/>
              <a:gd name="connsiteY191" fmla="*/ 197077 h 588825"/>
              <a:gd name="connsiteX192" fmla="*/ 986529 w 1006862"/>
              <a:gd name="connsiteY192" fmla="*/ 194972 h 588825"/>
              <a:gd name="connsiteX193" fmla="*/ 983822 w 1006862"/>
              <a:gd name="connsiteY193" fmla="*/ 195092 h 588825"/>
              <a:gd name="connsiteX194" fmla="*/ 984725 w 1006862"/>
              <a:gd name="connsiteY194" fmla="*/ 194069 h 588825"/>
              <a:gd name="connsiteX195" fmla="*/ 985025 w 1006862"/>
              <a:gd name="connsiteY195" fmla="*/ 192265 h 588825"/>
              <a:gd name="connsiteX196" fmla="*/ 983521 w 1006862"/>
              <a:gd name="connsiteY196" fmla="*/ 192505 h 588825"/>
              <a:gd name="connsiteX197" fmla="*/ 983943 w 1006862"/>
              <a:gd name="connsiteY197" fmla="*/ 189618 h 588825"/>
              <a:gd name="connsiteX198" fmla="*/ 982138 w 1006862"/>
              <a:gd name="connsiteY198" fmla="*/ 189738 h 588825"/>
              <a:gd name="connsiteX199" fmla="*/ 982138 w 1006862"/>
              <a:gd name="connsiteY199" fmla="*/ 188354 h 588825"/>
              <a:gd name="connsiteX200" fmla="*/ 983641 w 1006862"/>
              <a:gd name="connsiteY200" fmla="*/ 188174 h 588825"/>
              <a:gd name="connsiteX201" fmla="*/ 983281 w 1006862"/>
              <a:gd name="connsiteY201" fmla="*/ 186971 h 588825"/>
              <a:gd name="connsiteX202" fmla="*/ 982078 w 1006862"/>
              <a:gd name="connsiteY202" fmla="*/ 186068 h 588825"/>
              <a:gd name="connsiteX203" fmla="*/ 982017 w 1006862"/>
              <a:gd name="connsiteY203" fmla="*/ 184203 h 588825"/>
              <a:gd name="connsiteX204" fmla="*/ 983160 w 1006862"/>
              <a:gd name="connsiteY204" fmla="*/ 184083 h 588825"/>
              <a:gd name="connsiteX205" fmla="*/ 982800 w 1006862"/>
              <a:gd name="connsiteY205" fmla="*/ 178549 h 588825"/>
              <a:gd name="connsiteX206" fmla="*/ 979912 w 1006862"/>
              <a:gd name="connsiteY206" fmla="*/ 178067 h 588825"/>
              <a:gd name="connsiteX207" fmla="*/ 974919 w 1006862"/>
              <a:gd name="connsiteY207" fmla="*/ 175541 h 588825"/>
              <a:gd name="connsiteX208" fmla="*/ 973054 w 1006862"/>
              <a:gd name="connsiteY208" fmla="*/ 173255 h 588825"/>
              <a:gd name="connsiteX209" fmla="*/ 970166 w 1006862"/>
              <a:gd name="connsiteY209" fmla="*/ 172052 h 588825"/>
              <a:gd name="connsiteX210" fmla="*/ 966797 w 1006862"/>
              <a:gd name="connsiteY210" fmla="*/ 171811 h 588825"/>
              <a:gd name="connsiteX211" fmla="*/ 964752 w 1006862"/>
              <a:gd name="connsiteY211" fmla="*/ 172172 h 588825"/>
              <a:gd name="connsiteX212" fmla="*/ 961263 w 1006862"/>
              <a:gd name="connsiteY212" fmla="*/ 174398 h 588825"/>
              <a:gd name="connsiteX213" fmla="*/ 959578 w 1006862"/>
              <a:gd name="connsiteY213" fmla="*/ 175180 h 588825"/>
              <a:gd name="connsiteX214" fmla="*/ 958616 w 1006862"/>
              <a:gd name="connsiteY214" fmla="*/ 174939 h 588825"/>
              <a:gd name="connsiteX215" fmla="*/ 957413 w 1006862"/>
              <a:gd name="connsiteY215" fmla="*/ 173255 h 588825"/>
              <a:gd name="connsiteX216" fmla="*/ 955307 w 1006862"/>
              <a:gd name="connsiteY216" fmla="*/ 173315 h 588825"/>
              <a:gd name="connsiteX217" fmla="*/ 951397 w 1006862"/>
              <a:gd name="connsiteY217" fmla="*/ 172954 h 588825"/>
              <a:gd name="connsiteX218" fmla="*/ 948389 w 1006862"/>
              <a:gd name="connsiteY218" fmla="*/ 175360 h 588825"/>
              <a:gd name="connsiteX219" fmla="*/ 946584 w 1006862"/>
              <a:gd name="connsiteY219" fmla="*/ 175842 h 588825"/>
              <a:gd name="connsiteX220" fmla="*/ 944419 w 1006862"/>
              <a:gd name="connsiteY220" fmla="*/ 174037 h 588825"/>
              <a:gd name="connsiteX221" fmla="*/ 944178 w 1006862"/>
              <a:gd name="connsiteY221" fmla="*/ 172232 h 588825"/>
              <a:gd name="connsiteX222" fmla="*/ 944539 w 1006862"/>
              <a:gd name="connsiteY222" fmla="*/ 170668 h 588825"/>
              <a:gd name="connsiteX223" fmla="*/ 944118 w 1006862"/>
              <a:gd name="connsiteY223" fmla="*/ 161524 h 588825"/>
              <a:gd name="connsiteX224" fmla="*/ 944900 w 1006862"/>
              <a:gd name="connsiteY224" fmla="*/ 161644 h 588825"/>
              <a:gd name="connsiteX225" fmla="*/ 943998 w 1006862"/>
              <a:gd name="connsiteY225" fmla="*/ 145041 h 588825"/>
              <a:gd name="connsiteX226" fmla="*/ 879147 w 1006862"/>
              <a:gd name="connsiteY226" fmla="*/ 148289 h 588825"/>
              <a:gd name="connsiteX227" fmla="*/ 879869 w 1006862"/>
              <a:gd name="connsiteY227" fmla="*/ 164893 h 588825"/>
              <a:gd name="connsiteX228" fmla="*/ 879027 w 1006862"/>
              <a:gd name="connsiteY228" fmla="*/ 164893 h 588825"/>
              <a:gd name="connsiteX229" fmla="*/ 879207 w 1006862"/>
              <a:gd name="connsiteY229" fmla="*/ 163389 h 588825"/>
              <a:gd name="connsiteX230" fmla="*/ 878606 w 1006862"/>
              <a:gd name="connsiteY230" fmla="*/ 162727 h 588825"/>
              <a:gd name="connsiteX231" fmla="*/ 876621 w 1006862"/>
              <a:gd name="connsiteY231" fmla="*/ 162727 h 588825"/>
              <a:gd name="connsiteX232" fmla="*/ 873673 w 1006862"/>
              <a:gd name="connsiteY232" fmla="*/ 161163 h 588825"/>
              <a:gd name="connsiteX233" fmla="*/ 872049 w 1006862"/>
              <a:gd name="connsiteY233" fmla="*/ 160862 h 588825"/>
              <a:gd name="connsiteX234" fmla="*/ 871627 w 1006862"/>
              <a:gd name="connsiteY234" fmla="*/ 159719 h 588825"/>
              <a:gd name="connsiteX235" fmla="*/ 872711 w 1006862"/>
              <a:gd name="connsiteY235" fmla="*/ 158757 h 588825"/>
              <a:gd name="connsiteX236" fmla="*/ 874515 w 1006862"/>
              <a:gd name="connsiteY236" fmla="*/ 158877 h 588825"/>
              <a:gd name="connsiteX237" fmla="*/ 876079 w 1006862"/>
              <a:gd name="connsiteY237" fmla="*/ 159719 h 588825"/>
              <a:gd name="connsiteX238" fmla="*/ 876560 w 1006862"/>
              <a:gd name="connsiteY238" fmla="*/ 159118 h 588825"/>
              <a:gd name="connsiteX239" fmla="*/ 874635 w 1006862"/>
              <a:gd name="connsiteY239" fmla="*/ 155568 h 588825"/>
              <a:gd name="connsiteX240" fmla="*/ 872349 w 1006862"/>
              <a:gd name="connsiteY240" fmla="*/ 152981 h 588825"/>
              <a:gd name="connsiteX241" fmla="*/ 870545 w 1006862"/>
              <a:gd name="connsiteY241" fmla="*/ 153403 h 588825"/>
              <a:gd name="connsiteX242" fmla="*/ 869282 w 1006862"/>
              <a:gd name="connsiteY242" fmla="*/ 151899 h 588825"/>
              <a:gd name="connsiteX243" fmla="*/ 868439 w 1006862"/>
              <a:gd name="connsiteY243" fmla="*/ 151778 h 588825"/>
              <a:gd name="connsiteX244" fmla="*/ 867236 w 1006862"/>
              <a:gd name="connsiteY244" fmla="*/ 154245 h 588825"/>
              <a:gd name="connsiteX245" fmla="*/ 866213 w 1006862"/>
              <a:gd name="connsiteY245" fmla="*/ 154485 h 588825"/>
              <a:gd name="connsiteX246" fmla="*/ 862123 w 1006862"/>
              <a:gd name="connsiteY246" fmla="*/ 153703 h 588825"/>
              <a:gd name="connsiteX247" fmla="*/ 858934 w 1006862"/>
              <a:gd name="connsiteY247" fmla="*/ 154546 h 588825"/>
              <a:gd name="connsiteX248" fmla="*/ 858453 w 1006862"/>
              <a:gd name="connsiteY248" fmla="*/ 151899 h 588825"/>
              <a:gd name="connsiteX249" fmla="*/ 857731 w 1006862"/>
              <a:gd name="connsiteY249" fmla="*/ 151177 h 588825"/>
              <a:gd name="connsiteX250" fmla="*/ 855806 w 1006862"/>
              <a:gd name="connsiteY250" fmla="*/ 151297 h 588825"/>
              <a:gd name="connsiteX251" fmla="*/ 854783 w 1006862"/>
              <a:gd name="connsiteY251" fmla="*/ 152621 h 588825"/>
              <a:gd name="connsiteX252" fmla="*/ 852497 w 1006862"/>
              <a:gd name="connsiteY252" fmla="*/ 152621 h 588825"/>
              <a:gd name="connsiteX253" fmla="*/ 850332 w 1006862"/>
              <a:gd name="connsiteY253" fmla="*/ 150395 h 588825"/>
              <a:gd name="connsiteX254" fmla="*/ 848527 w 1006862"/>
              <a:gd name="connsiteY254" fmla="*/ 151959 h 588825"/>
              <a:gd name="connsiteX255" fmla="*/ 847564 w 1006862"/>
              <a:gd name="connsiteY255" fmla="*/ 154606 h 588825"/>
              <a:gd name="connsiteX256" fmla="*/ 846001 w 1006862"/>
              <a:gd name="connsiteY256" fmla="*/ 156711 h 588825"/>
              <a:gd name="connsiteX257" fmla="*/ 844917 w 1006862"/>
              <a:gd name="connsiteY257" fmla="*/ 157072 h 588825"/>
              <a:gd name="connsiteX258" fmla="*/ 843413 w 1006862"/>
              <a:gd name="connsiteY258" fmla="*/ 156050 h 588825"/>
              <a:gd name="connsiteX259" fmla="*/ 841729 w 1006862"/>
              <a:gd name="connsiteY259" fmla="*/ 154185 h 588825"/>
              <a:gd name="connsiteX260" fmla="*/ 839263 w 1006862"/>
              <a:gd name="connsiteY260" fmla="*/ 154185 h 588825"/>
              <a:gd name="connsiteX261" fmla="*/ 837398 w 1006862"/>
              <a:gd name="connsiteY261" fmla="*/ 155989 h 588825"/>
              <a:gd name="connsiteX262" fmla="*/ 836676 w 1006862"/>
              <a:gd name="connsiteY262" fmla="*/ 160080 h 588825"/>
              <a:gd name="connsiteX263" fmla="*/ 836676 w 1006862"/>
              <a:gd name="connsiteY263" fmla="*/ 161344 h 588825"/>
              <a:gd name="connsiteX264" fmla="*/ 835834 w 1006862"/>
              <a:gd name="connsiteY264" fmla="*/ 160682 h 588825"/>
              <a:gd name="connsiteX265" fmla="*/ 834510 w 1006862"/>
              <a:gd name="connsiteY265" fmla="*/ 162306 h 588825"/>
              <a:gd name="connsiteX266" fmla="*/ 832706 w 1006862"/>
              <a:gd name="connsiteY266" fmla="*/ 161945 h 588825"/>
              <a:gd name="connsiteX267" fmla="*/ 832946 w 1006862"/>
              <a:gd name="connsiteY267" fmla="*/ 159057 h 588825"/>
              <a:gd name="connsiteX268" fmla="*/ 832345 w 1006862"/>
              <a:gd name="connsiteY268" fmla="*/ 158757 h 588825"/>
              <a:gd name="connsiteX269" fmla="*/ 830660 w 1006862"/>
              <a:gd name="connsiteY269" fmla="*/ 160561 h 588825"/>
              <a:gd name="connsiteX270" fmla="*/ 829517 w 1006862"/>
              <a:gd name="connsiteY270" fmla="*/ 160561 h 588825"/>
              <a:gd name="connsiteX271" fmla="*/ 828194 w 1006862"/>
              <a:gd name="connsiteY271" fmla="*/ 159057 h 588825"/>
              <a:gd name="connsiteX272" fmla="*/ 828494 w 1006862"/>
              <a:gd name="connsiteY272" fmla="*/ 167239 h 588825"/>
              <a:gd name="connsiteX273" fmla="*/ 828314 w 1006862"/>
              <a:gd name="connsiteY273" fmla="*/ 167239 h 588825"/>
              <a:gd name="connsiteX274" fmla="*/ 828735 w 1006862"/>
              <a:gd name="connsiteY274" fmla="*/ 178248 h 588825"/>
              <a:gd name="connsiteX275" fmla="*/ 829036 w 1006862"/>
              <a:gd name="connsiteY275" fmla="*/ 183722 h 588825"/>
              <a:gd name="connsiteX276" fmla="*/ 812914 w 1006862"/>
              <a:gd name="connsiteY276" fmla="*/ 184444 h 588825"/>
              <a:gd name="connsiteX277" fmla="*/ 812733 w 1006862"/>
              <a:gd name="connsiteY277" fmla="*/ 178910 h 588825"/>
              <a:gd name="connsiteX278" fmla="*/ 798897 w 1006862"/>
              <a:gd name="connsiteY278" fmla="*/ 179391 h 588825"/>
              <a:gd name="connsiteX279" fmla="*/ 782895 w 1006862"/>
              <a:gd name="connsiteY279" fmla="*/ 180113 h 588825"/>
              <a:gd name="connsiteX280" fmla="*/ 782714 w 1006862"/>
              <a:gd name="connsiteY280" fmla="*/ 176684 h 588825"/>
              <a:gd name="connsiteX281" fmla="*/ 780849 w 1006862"/>
              <a:gd name="connsiteY281" fmla="*/ 176744 h 588825"/>
              <a:gd name="connsiteX282" fmla="*/ 779646 w 1006862"/>
              <a:gd name="connsiteY282" fmla="*/ 177285 h 588825"/>
              <a:gd name="connsiteX283" fmla="*/ 778443 w 1006862"/>
              <a:gd name="connsiteY283" fmla="*/ 179090 h 588825"/>
              <a:gd name="connsiteX284" fmla="*/ 777300 w 1006862"/>
              <a:gd name="connsiteY284" fmla="*/ 178669 h 588825"/>
              <a:gd name="connsiteX285" fmla="*/ 777300 w 1006862"/>
              <a:gd name="connsiteY285" fmla="*/ 177586 h 588825"/>
              <a:gd name="connsiteX286" fmla="*/ 761659 w 1006862"/>
              <a:gd name="connsiteY286" fmla="*/ 178127 h 588825"/>
              <a:gd name="connsiteX287" fmla="*/ 761659 w 1006862"/>
              <a:gd name="connsiteY287" fmla="*/ 175721 h 588825"/>
              <a:gd name="connsiteX288" fmla="*/ 763043 w 1006862"/>
              <a:gd name="connsiteY288" fmla="*/ 173014 h 588825"/>
              <a:gd name="connsiteX289" fmla="*/ 764246 w 1006862"/>
              <a:gd name="connsiteY289" fmla="*/ 171991 h 588825"/>
              <a:gd name="connsiteX290" fmla="*/ 764246 w 1006862"/>
              <a:gd name="connsiteY290" fmla="*/ 168262 h 588825"/>
              <a:gd name="connsiteX291" fmla="*/ 761599 w 1006862"/>
              <a:gd name="connsiteY291" fmla="*/ 168442 h 588825"/>
              <a:gd name="connsiteX292" fmla="*/ 760997 w 1006862"/>
              <a:gd name="connsiteY292" fmla="*/ 153102 h 588825"/>
              <a:gd name="connsiteX293" fmla="*/ 744574 w 1006862"/>
              <a:gd name="connsiteY293" fmla="*/ 153643 h 588825"/>
              <a:gd name="connsiteX294" fmla="*/ 745055 w 1006862"/>
              <a:gd name="connsiteY294" fmla="*/ 160261 h 588825"/>
              <a:gd name="connsiteX295" fmla="*/ 745356 w 1006862"/>
              <a:gd name="connsiteY295" fmla="*/ 170367 h 588825"/>
              <a:gd name="connsiteX296" fmla="*/ 745055 w 1006862"/>
              <a:gd name="connsiteY296" fmla="*/ 170367 h 588825"/>
              <a:gd name="connsiteX297" fmla="*/ 745657 w 1006862"/>
              <a:gd name="connsiteY297" fmla="*/ 185346 h 588825"/>
              <a:gd name="connsiteX298" fmla="*/ 746259 w 1006862"/>
              <a:gd name="connsiteY298" fmla="*/ 202311 h 588825"/>
              <a:gd name="connsiteX299" fmla="*/ 749627 w 1006862"/>
              <a:gd name="connsiteY299" fmla="*/ 199905 h 588825"/>
              <a:gd name="connsiteX300" fmla="*/ 751613 w 1006862"/>
              <a:gd name="connsiteY300" fmla="*/ 199484 h 588825"/>
              <a:gd name="connsiteX301" fmla="*/ 752335 w 1006862"/>
              <a:gd name="connsiteY301" fmla="*/ 220118 h 588825"/>
              <a:gd name="connsiteX302" fmla="*/ 757749 w 1006862"/>
              <a:gd name="connsiteY302" fmla="*/ 219997 h 588825"/>
              <a:gd name="connsiteX303" fmla="*/ 758170 w 1006862"/>
              <a:gd name="connsiteY303" fmla="*/ 231127 h 588825"/>
              <a:gd name="connsiteX304" fmla="*/ 752756 w 1006862"/>
              <a:gd name="connsiteY304" fmla="*/ 231247 h 588825"/>
              <a:gd name="connsiteX305" fmla="*/ 753598 w 1006862"/>
              <a:gd name="connsiteY305" fmla="*/ 253445 h 588825"/>
              <a:gd name="connsiteX306" fmla="*/ 753117 w 1006862"/>
              <a:gd name="connsiteY306" fmla="*/ 253445 h 588825"/>
              <a:gd name="connsiteX307" fmla="*/ 753297 w 1006862"/>
              <a:gd name="connsiteY307" fmla="*/ 256874 h 588825"/>
              <a:gd name="connsiteX308" fmla="*/ 752936 w 1006862"/>
              <a:gd name="connsiteY308" fmla="*/ 261206 h 588825"/>
              <a:gd name="connsiteX309" fmla="*/ 753538 w 1006862"/>
              <a:gd name="connsiteY309" fmla="*/ 262228 h 588825"/>
              <a:gd name="connsiteX310" fmla="*/ 753839 w 1006862"/>
              <a:gd name="connsiteY310" fmla="*/ 270049 h 588825"/>
              <a:gd name="connsiteX311" fmla="*/ 737415 w 1006862"/>
              <a:gd name="connsiteY311" fmla="*/ 270711 h 588825"/>
              <a:gd name="connsiteX312" fmla="*/ 721534 w 1006862"/>
              <a:gd name="connsiteY312" fmla="*/ 271252 h 588825"/>
              <a:gd name="connsiteX313" fmla="*/ 698493 w 1006862"/>
              <a:gd name="connsiteY313" fmla="*/ 272214 h 588825"/>
              <a:gd name="connsiteX314" fmla="*/ 689109 w 1006862"/>
              <a:gd name="connsiteY314" fmla="*/ 272455 h 588825"/>
              <a:gd name="connsiteX315" fmla="*/ 690733 w 1006862"/>
              <a:gd name="connsiteY315" fmla="*/ 316852 h 588825"/>
              <a:gd name="connsiteX316" fmla="*/ 690793 w 1006862"/>
              <a:gd name="connsiteY316" fmla="*/ 322386 h 588825"/>
              <a:gd name="connsiteX317" fmla="*/ 691996 w 1006862"/>
              <a:gd name="connsiteY317" fmla="*/ 355593 h 588825"/>
              <a:gd name="connsiteX318" fmla="*/ 656744 w 1006862"/>
              <a:gd name="connsiteY318" fmla="*/ 356796 h 588825"/>
              <a:gd name="connsiteX319" fmla="*/ 643329 w 1006862"/>
              <a:gd name="connsiteY319" fmla="*/ 357218 h 588825"/>
              <a:gd name="connsiteX320" fmla="*/ 645494 w 1006862"/>
              <a:gd name="connsiteY320" fmla="*/ 423812 h 588825"/>
              <a:gd name="connsiteX321" fmla="*/ 645735 w 1006862"/>
              <a:gd name="connsiteY321" fmla="*/ 423812 h 588825"/>
              <a:gd name="connsiteX322" fmla="*/ 646517 w 1006862"/>
              <a:gd name="connsiteY322" fmla="*/ 441018 h 588825"/>
              <a:gd name="connsiteX323" fmla="*/ 645013 w 1006862"/>
              <a:gd name="connsiteY323" fmla="*/ 441198 h 588825"/>
              <a:gd name="connsiteX324" fmla="*/ 622153 w 1006862"/>
              <a:gd name="connsiteY324" fmla="*/ 442040 h 588825"/>
              <a:gd name="connsiteX325" fmla="*/ 616618 w 1006862"/>
              <a:gd name="connsiteY325" fmla="*/ 442161 h 588825"/>
              <a:gd name="connsiteX326" fmla="*/ 576192 w 1006862"/>
              <a:gd name="connsiteY326" fmla="*/ 443544 h 588825"/>
              <a:gd name="connsiteX327" fmla="*/ 562536 w 1006862"/>
              <a:gd name="connsiteY327" fmla="*/ 443905 h 588825"/>
              <a:gd name="connsiteX328" fmla="*/ 538233 w 1006862"/>
              <a:gd name="connsiteY328" fmla="*/ 444507 h 588825"/>
              <a:gd name="connsiteX329" fmla="*/ 532819 w 1006862"/>
              <a:gd name="connsiteY329" fmla="*/ 444567 h 588825"/>
              <a:gd name="connsiteX330" fmla="*/ 532397 w 1006862"/>
              <a:gd name="connsiteY330" fmla="*/ 427001 h 588825"/>
              <a:gd name="connsiteX331" fmla="*/ 531315 w 1006862"/>
              <a:gd name="connsiteY331" fmla="*/ 427061 h 588825"/>
              <a:gd name="connsiteX332" fmla="*/ 530953 w 1006862"/>
              <a:gd name="connsiteY332" fmla="*/ 409856 h 588825"/>
              <a:gd name="connsiteX333" fmla="*/ 530592 w 1006862"/>
              <a:gd name="connsiteY333" fmla="*/ 399328 h 588825"/>
              <a:gd name="connsiteX334" fmla="*/ 529931 w 1006862"/>
              <a:gd name="connsiteY334" fmla="*/ 370272 h 588825"/>
              <a:gd name="connsiteX335" fmla="*/ 529750 w 1006862"/>
              <a:gd name="connsiteY335" fmla="*/ 365459 h 588825"/>
              <a:gd name="connsiteX336" fmla="*/ 529329 w 1006862"/>
              <a:gd name="connsiteY336" fmla="*/ 343802 h 588825"/>
              <a:gd name="connsiteX337" fmla="*/ 517237 w 1006862"/>
              <a:gd name="connsiteY337" fmla="*/ 343863 h 588825"/>
              <a:gd name="connsiteX338" fmla="*/ 492934 w 1006862"/>
              <a:gd name="connsiteY338" fmla="*/ 344464 h 588825"/>
              <a:gd name="connsiteX339" fmla="*/ 448296 w 1006862"/>
              <a:gd name="connsiteY339" fmla="*/ 345367 h 588825"/>
              <a:gd name="connsiteX340" fmla="*/ 448477 w 1006862"/>
              <a:gd name="connsiteY340" fmla="*/ 349698 h 588825"/>
              <a:gd name="connsiteX341" fmla="*/ 438972 w 1006862"/>
              <a:gd name="connsiteY341" fmla="*/ 359925 h 588825"/>
              <a:gd name="connsiteX342" fmla="*/ 436385 w 1006862"/>
              <a:gd name="connsiteY342" fmla="*/ 360286 h 588825"/>
              <a:gd name="connsiteX343" fmla="*/ 436385 w 1006862"/>
              <a:gd name="connsiteY343" fmla="*/ 360707 h 588825"/>
              <a:gd name="connsiteX344" fmla="*/ 432475 w 1006862"/>
              <a:gd name="connsiteY344" fmla="*/ 360827 h 588825"/>
              <a:gd name="connsiteX345" fmla="*/ 432475 w 1006862"/>
              <a:gd name="connsiteY345" fmla="*/ 362211 h 588825"/>
              <a:gd name="connsiteX346" fmla="*/ 415029 w 1006862"/>
              <a:gd name="connsiteY346" fmla="*/ 362512 h 588825"/>
              <a:gd name="connsiteX347" fmla="*/ 400230 w 1006862"/>
              <a:gd name="connsiteY347" fmla="*/ 362512 h 588825"/>
              <a:gd name="connsiteX348" fmla="*/ 386755 w 1006862"/>
              <a:gd name="connsiteY348" fmla="*/ 362692 h 588825"/>
              <a:gd name="connsiteX349" fmla="*/ 367926 w 1006862"/>
              <a:gd name="connsiteY349" fmla="*/ 363053 h 588825"/>
              <a:gd name="connsiteX350" fmla="*/ 368046 w 1006862"/>
              <a:gd name="connsiteY350" fmla="*/ 376889 h 588825"/>
              <a:gd name="connsiteX351" fmla="*/ 368467 w 1006862"/>
              <a:gd name="connsiteY351" fmla="*/ 412984 h 588825"/>
              <a:gd name="connsiteX352" fmla="*/ 368467 w 1006862"/>
              <a:gd name="connsiteY352" fmla="*/ 429708 h 588825"/>
              <a:gd name="connsiteX353" fmla="*/ 370091 w 1006862"/>
              <a:gd name="connsiteY353" fmla="*/ 429708 h 588825"/>
              <a:gd name="connsiteX354" fmla="*/ 370392 w 1006862"/>
              <a:gd name="connsiteY354" fmla="*/ 447575 h 588825"/>
              <a:gd name="connsiteX355" fmla="*/ 370873 w 1006862"/>
              <a:gd name="connsiteY355" fmla="*/ 467006 h 588825"/>
              <a:gd name="connsiteX356" fmla="*/ 371836 w 1006862"/>
              <a:gd name="connsiteY356" fmla="*/ 509838 h 588825"/>
              <a:gd name="connsiteX357" fmla="*/ 371716 w 1006862"/>
              <a:gd name="connsiteY357" fmla="*/ 514651 h 588825"/>
              <a:gd name="connsiteX358" fmla="*/ 373580 w 1006862"/>
              <a:gd name="connsiteY358" fmla="*/ 514651 h 588825"/>
              <a:gd name="connsiteX359" fmla="*/ 373580 w 1006862"/>
              <a:gd name="connsiteY359" fmla="*/ 529209 h 588825"/>
              <a:gd name="connsiteX360" fmla="*/ 374002 w 1006862"/>
              <a:gd name="connsiteY360" fmla="*/ 549964 h 588825"/>
              <a:gd name="connsiteX361" fmla="*/ 374423 w 1006862"/>
              <a:gd name="connsiteY361" fmla="*/ 564522 h 588825"/>
              <a:gd name="connsiteX362" fmla="*/ 374784 w 1006862"/>
              <a:gd name="connsiteY362" fmla="*/ 587442 h 588825"/>
              <a:gd name="connsiteX363" fmla="*/ 372377 w 1006862"/>
              <a:gd name="connsiteY363" fmla="*/ 587562 h 588825"/>
              <a:gd name="connsiteX364" fmla="*/ 372197 w 1006862"/>
              <a:gd name="connsiteY364" fmla="*/ 587442 h 588825"/>
              <a:gd name="connsiteX365" fmla="*/ 361369 w 1006862"/>
              <a:gd name="connsiteY365" fmla="*/ 587622 h 588825"/>
              <a:gd name="connsiteX366" fmla="*/ 339832 w 1006862"/>
              <a:gd name="connsiteY366" fmla="*/ 587502 h 588825"/>
              <a:gd name="connsiteX367" fmla="*/ 335019 w 1006862"/>
              <a:gd name="connsiteY367" fmla="*/ 587562 h 588825"/>
              <a:gd name="connsiteX368" fmla="*/ 330567 w 1006862"/>
              <a:gd name="connsiteY368" fmla="*/ 587622 h 588825"/>
              <a:gd name="connsiteX369" fmla="*/ 330327 w 1006862"/>
              <a:gd name="connsiteY369" fmla="*/ 587622 h 588825"/>
              <a:gd name="connsiteX370" fmla="*/ 309272 w 1006862"/>
              <a:gd name="connsiteY370" fmla="*/ 587683 h 588825"/>
              <a:gd name="connsiteX371" fmla="*/ 307106 w 1006862"/>
              <a:gd name="connsiteY371" fmla="*/ 587683 h 588825"/>
              <a:gd name="connsiteX372" fmla="*/ 289901 w 1006862"/>
              <a:gd name="connsiteY372" fmla="*/ 587743 h 588825"/>
              <a:gd name="connsiteX373" fmla="*/ 284487 w 1006862"/>
              <a:gd name="connsiteY373" fmla="*/ 587863 h 588825"/>
              <a:gd name="connsiteX374" fmla="*/ 268545 w 1006862"/>
              <a:gd name="connsiteY374" fmla="*/ 587863 h 588825"/>
              <a:gd name="connsiteX375" fmla="*/ 259160 w 1006862"/>
              <a:gd name="connsiteY375" fmla="*/ 587983 h 588825"/>
              <a:gd name="connsiteX376" fmla="*/ 254708 w 1006862"/>
              <a:gd name="connsiteY376" fmla="*/ 587983 h 588825"/>
              <a:gd name="connsiteX377" fmla="*/ 249775 w 1006862"/>
              <a:gd name="connsiteY377" fmla="*/ 588104 h 588825"/>
              <a:gd name="connsiteX378" fmla="*/ 241775 w 1006862"/>
              <a:gd name="connsiteY378" fmla="*/ 588104 h 588825"/>
              <a:gd name="connsiteX379" fmla="*/ 232029 w 1006862"/>
              <a:gd name="connsiteY379" fmla="*/ 588284 h 588825"/>
              <a:gd name="connsiteX380" fmla="*/ 223547 w 1006862"/>
              <a:gd name="connsiteY380" fmla="*/ 588284 h 588825"/>
              <a:gd name="connsiteX381" fmla="*/ 221682 w 1006862"/>
              <a:gd name="connsiteY381" fmla="*/ 588404 h 588825"/>
              <a:gd name="connsiteX382" fmla="*/ 210252 w 1006862"/>
              <a:gd name="connsiteY382" fmla="*/ 588404 h 588825"/>
              <a:gd name="connsiteX383" fmla="*/ 204958 w 1006862"/>
              <a:gd name="connsiteY383" fmla="*/ 588525 h 588825"/>
              <a:gd name="connsiteX384" fmla="*/ 202130 w 1006862"/>
              <a:gd name="connsiteY384" fmla="*/ 588525 h 588825"/>
              <a:gd name="connsiteX385" fmla="*/ 195994 w 1006862"/>
              <a:gd name="connsiteY385" fmla="*/ 588645 h 588825"/>
              <a:gd name="connsiteX386" fmla="*/ 191422 w 1006862"/>
              <a:gd name="connsiteY386" fmla="*/ 588585 h 588825"/>
              <a:gd name="connsiteX387" fmla="*/ 183963 w 1006862"/>
              <a:gd name="connsiteY387" fmla="*/ 588585 h 588825"/>
              <a:gd name="connsiteX388" fmla="*/ 180534 w 1006862"/>
              <a:gd name="connsiteY388" fmla="*/ 588705 h 588825"/>
              <a:gd name="connsiteX389" fmla="*/ 172473 w 1006862"/>
              <a:gd name="connsiteY389" fmla="*/ 588705 h 588825"/>
              <a:gd name="connsiteX390" fmla="*/ 170547 w 1006862"/>
              <a:gd name="connsiteY390" fmla="*/ 588645 h 588825"/>
              <a:gd name="connsiteX391" fmla="*/ 156832 w 1006862"/>
              <a:gd name="connsiteY391" fmla="*/ 588705 h 588825"/>
              <a:gd name="connsiteX392" fmla="*/ 156109 w 1006862"/>
              <a:gd name="connsiteY392" fmla="*/ 588705 h 588825"/>
              <a:gd name="connsiteX393" fmla="*/ 138664 w 1006862"/>
              <a:gd name="connsiteY393" fmla="*/ 588826 h 588825"/>
              <a:gd name="connsiteX394" fmla="*/ 90177 w 1006862"/>
              <a:gd name="connsiteY394" fmla="*/ 588826 h 588825"/>
              <a:gd name="connsiteX395" fmla="*/ 83499 w 1006862"/>
              <a:gd name="connsiteY395" fmla="*/ 588765 h 588825"/>
              <a:gd name="connsiteX396" fmla="*/ 79348 w 1006862"/>
              <a:gd name="connsiteY396" fmla="*/ 588765 h 588825"/>
              <a:gd name="connsiteX397" fmla="*/ 62203 w 1006862"/>
              <a:gd name="connsiteY397" fmla="*/ 588705 h 588825"/>
              <a:gd name="connsiteX398" fmla="*/ 21416 w 1006862"/>
              <a:gd name="connsiteY398" fmla="*/ 588525 h 588825"/>
              <a:gd name="connsiteX399" fmla="*/ 21236 w 1006862"/>
              <a:gd name="connsiteY399" fmla="*/ 588465 h 588825"/>
              <a:gd name="connsiteX400" fmla="*/ 20995 w 1006862"/>
              <a:gd name="connsiteY400" fmla="*/ 588465 h 588825"/>
              <a:gd name="connsiteX401" fmla="*/ 0 w 1006862"/>
              <a:gd name="connsiteY401" fmla="*/ 588344 h 588825"/>
              <a:gd name="connsiteX402" fmla="*/ 0 w 1006862"/>
              <a:gd name="connsiteY402" fmla="*/ 587141 h 588825"/>
              <a:gd name="connsiteX403" fmla="*/ 60 w 1006862"/>
              <a:gd name="connsiteY403" fmla="*/ 581546 h 588825"/>
              <a:gd name="connsiteX404" fmla="*/ 180 w 1006862"/>
              <a:gd name="connsiteY404" fmla="*/ 577997 h 588825"/>
              <a:gd name="connsiteX405" fmla="*/ 361 w 1006862"/>
              <a:gd name="connsiteY405" fmla="*/ 566988 h 588825"/>
              <a:gd name="connsiteX406" fmla="*/ 421 w 1006862"/>
              <a:gd name="connsiteY406" fmla="*/ 560792 h 588825"/>
              <a:gd name="connsiteX407" fmla="*/ 481 w 1006862"/>
              <a:gd name="connsiteY407" fmla="*/ 560010 h 588825"/>
              <a:gd name="connsiteX408" fmla="*/ 481 w 1006862"/>
              <a:gd name="connsiteY408" fmla="*/ 557243 h 588825"/>
              <a:gd name="connsiteX409" fmla="*/ 541 w 1006862"/>
              <a:gd name="connsiteY409" fmla="*/ 551588 h 588825"/>
              <a:gd name="connsiteX410" fmla="*/ 662 w 1006862"/>
              <a:gd name="connsiteY410" fmla="*/ 548881 h 588825"/>
              <a:gd name="connsiteX411" fmla="*/ 662 w 1006862"/>
              <a:gd name="connsiteY411" fmla="*/ 544670 h 588825"/>
              <a:gd name="connsiteX412" fmla="*/ 601 w 1006862"/>
              <a:gd name="connsiteY412" fmla="*/ 543948 h 588825"/>
              <a:gd name="connsiteX413" fmla="*/ 782 w 1006862"/>
              <a:gd name="connsiteY413" fmla="*/ 537691 h 588825"/>
              <a:gd name="connsiteX414" fmla="*/ 782 w 1006862"/>
              <a:gd name="connsiteY414" fmla="*/ 530713 h 588825"/>
              <a:gd name="connsiteX415" fmla="*/ 962 w 1006862"/>
              <a:gd name="connsiteY415" fmla="*/ 519704 h 588825"/>
              <a:gd name="connsiteX416" fmla="*/ 1143 w 1006862"/>
              <a:gd name="connsiteY416" fmla="*/ 513929 h 588825"/>
              <a:gd name="connsiteX417" fmla="*/ 1263 w 1006862"/>
              <a:gd name="connsiteY417" fmla="*/ 508635 h 588825"/>
              <a:gd name="connsiteX418" fmla="*/ 1263 w 1006862"/>
              <a:gd name="connsiteY418" fmla="*/ 499792 h 588825"/>
              <a:gd name="connsiteX419" fmla="*/ 1384 w 1006862"/>
              <a:gd name="connsiteY419" fmla="*/ 494378 h 588825"/>
              <a:gd name="connsiteX420" fmla="*/ 1504 w 1006862"/>
              <a:gd name="connsiteY420" fmla="*/ 484752 h 588825"/>
              <a:gd name="connsiteX421" fmla="*/ 1744 w 1006862"/>
              <a:gd name="connsiteY421" fmla="*/ 470916 h 588825"/>
              <a:gd name="connsiteX422" fmla="*/ 1865 w 1006862"/>
              <a:gd name="connsiteY422" fmla="*/ 462013 h 588825"/>
              <a:gd name="connsiteX423" fmla="*/ 1925 w 1006862"/>
              <a:gd name="connsiteY423" fmla="*/ 455696 h 588825"/>
              <a:gd name="connsiteX424" fmla="*/ 1985 w 1006862"/>
              <a:gd name="connsiteY424" fmla="*/ 448778 h 588825"/>
              <a:gd name="connsiteX425" fmla="*/ 1985 w 1006862"/>
              <a:gd name="connsiteY425" fmla="*/ 444086 h 588825"/>
              <a:gd name="connsiteX426" fmla="*/ 2105 w 1006862"/>
              <a:gd name="connsiteY426" fmla="*/ 443725 h 588825"/>
              <a:gd name="connsiteX427" fmla="*/ 1985 w 1006862"/>
              <a:gd name="connsiteY427" fmla="*/ 434761 h 588825"/>
              <a:gd name="connsiteX428" fmla="*/ 2105 w 1006862"/>
              <a:gd name="connsiteY428" fmla="*/ 425557 h 588825"/>
              <a:gd name="connsiteX429" fmla="*/ 2166 w 1006862"/>
              <a:gd name="connsiteY429" fmla="*/ 419842 h 588825"/>
              <a:gd name="connsiteX430" fmla="*/ 2226 w 1006862"/>
              <a:gd name="connsiteY430" fmla="*/ 409735 h 588825"/>
              <a:gd name="connsiteX431" fmla="*/ 2286 w 1006862"/>
              <a:gd name="connsiteY431" fmla="*/ 398907 h 588825"/>
              <a:gd name="connsiteX432" fmla="*/ 2466 w 1006862"/>
              <a:gd name="connsiteY432" fmla="*/ 390304 h 588825"/>
              <a:gd name="connsiteX433" fmla="*/ 2466 w 1006862"/>
              <a:gd name="connsiteY433" fmla="*/ 387357 h 588825"/>
              <a:gd name="connsiteX434" fmla="*/ 2707 w 1006862"/>
              <a:gd name="connsiteY434" fmla="*/ 368948 h 588825"/>
              <a:gd name="connsiteX435" fmla="*/ 2767 w 1006862"/>
              <a:gd name="connsiteY435" fmla="*/ 365640 h 588825"/>
              <a:gd name="connsiteX436" fmla="*/ 2887 w 1006862"/>
              <a:gd name="connsiteY436" fmla="*/ 360226 h 588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</a:cxnLst>
            <a:rect l="l" t="t" r="r" b="b"/>
            <a:pathLst>
              <a:path w="1006862" h="588825">
                <a:moveTo>
                  <a:pt x="2827" y="360165"/>
                </a:moveTo>
                <a:lnTo>
                  <a:pt x="3008" y="349217"/>
                </a:lnTo>
                <a:lnTo>
                  <a:pt x="3008" y="345788"/>
                </a:lnTo>
                <a:lnTo>
                  <a:pt x="3128" y="336283"/>
                </a:lnTo>
                <a:lnTo>
                  <a:pt x="3248" y="327861"/>
                </a:lnTo>
                <a:lnTo>
                  <a:pt x="3248" y="320702"/>
                </a:lnTo>
                <a:lnTo>
                  <a:pt x="3369" y="315709"/>
                </a:lnTo>
                <a:lnTo>
                  <a:pt x="3369" y="314145"/>
                </a:lnTo>
                <a:lnTo>
                  <a:pt x="3429" y="311678"/>
                </a:lnTo>
                <a:lnTo>
                  <a:pt x="3549" y="305662"/>
                </a:lnTo>
                <a:lnTo>
                  <a:pt x="3549" y="298443"/>
                </a:lnTo>
                <a:lnTo>
                  <a:pt x="3670" y="294834"/>
                </a:lnTo>
                <a:lnTo>
                  <a:pt x="3670" y="285690"/>
                </a:lnTo>
                <a:lnTo>
                  <a:pt x="3910" y="275583"/>
                </a:lnTo>
                <a:lnTo>
                  <a:pt x="3910" y="270109"/>
                </a:lnTo>
                <a:lnTo>
                  <a:pt x="4151" y="254167"/>
                </a:lnTo>
                <a:lnTo>
                  <a:pt x="4271" y="246286"/>
                </a:lnTo>
                <a:lnTo>
                  <a:pt x="4271" y="243279"/>
                </a:lnTo>
                <a:lnTo>
                  <a:pt x="4452" y="238165"/>
                </a:lnTo>
                <a:lnTo>
                  <a:pt x="4452" y="228780"/>
                </a:lnTo>
                <a:lnTo>
                  <a:pt x="4813" y="204838"/>
                </a:lnTo>
                <a:lnTo>
                  <a:pt x="4933" y="181737"/>
                </a:lnTo>
                <a:lnTo>
                  <a:pt x="4933" y="176563"/>
                </a:lnTo>
                <a:lnTo>
                  <a:pt x="5113" y="163810"/>
                </a:lnTo>
                <a:lnTo>
                  <a:pt x="5113" y="152500"/>
                </a:lnTo>
                <a:lnTo>
                  <a:pt x="5173" y="141912"/>
                </a:lnTo>
                <a:lnTo>
                  <a:pt x="5354" y="141491"/>
                </a:lnTo>
                <a:lnTo>
                  <a:pt x="5354" y="133189"/>
                </a:lnTo>
                <a:lnTo>
                  <a:pt x="5474" y="125008"/>
                </a:lnTo>
                <a:lnTo>
                  <a:pt x="5595" y="115984"/>
                </a:lnTo>
                <a:lnTo>
                  <a:pt x="5534" y="114902"/>
                </a:lnTo>
                <a:lnTo>
                  <a:pt x="5534" y="109367"/>
                </a:lnTo>
                <a:lnTo>
                  <a:pt x="5715" y="96313"/>
                </a:lnTo>
                <a:lnTo>
                  <a:pt x="5835" y="88191"/>
                </a:lnTo>
                <a:lnTo>
                  <a:pt x="5835" y="82416"/>
                </a:lnTo>
                <a:lnTo>
                  <a:pt x="5895" y="81394"/>
                </a:lnTo>
                <a:lnTo>
                  <a:pt x="5895" y="75679"/>
                </a:lnTo>
                <a:lnTo>
                  <a:pt x="6016" y="69663"/>
                </a:lnTo>
                <a:lnTo>
                  <a:pt x="6016" y="67497"/>
                </a:lnTo>
                <a:lnTo>
                  <a:pt x="6136" y="61481"/>
                </a:lnTo>
                <a:lnTo>
                  <a:pt x="6317" y="37719"/>
                </a:lnTo>
                <a:lnTo>
                  <a:pt x="6437" y="31583"/>
                </a:lnTo>
                <a:lnTo>
                  <a:pt x="6557" y="18047"/>
                </a:lnTo>
                <a:lnTo>
                  <a:pt x="6557" y="17987"/>
                </a:lnTo>
                <a:lnTo>
                  <a:pt x="6617" y="13235"/>
                </a:lnTo>
                <a:lnTo>
                  <a:pt x="11189" y="13355"/>
                </a:lnTo>
                <a:lnTo>
                  <a:pt x="14197" y="13355"/>
                </a:lnTo>
                <a:lnTo>
                  <a:pt x="17927" y="13475"/>
                </a:lnTo>
                <a:lnTo>
                  <a:pt x="28274" y="13475"/>
                </a:lnTo>
                <a:lnTo>
                  <a:pt x="32365" y="13596"/>
                </a:lnTo>
                <a:lnTo>
                  <a:pt x="34952" y="13716"/>
                </a:lnTo>
                <a:lnTo>
                  <a:pt x="39584" y="13716"/>
                </a:lnTo>
                <a:lnTo>
                  <a:pt x="42170" y="13776"/>
                </a:lnTo>
                <a:lnTo>
                  <a:pt x="45238" y="13896"/>
                </a:lnTo>
                <a:lnTo>
                  <a:pt x="58473" y="13957"/>
                </a:lnTo>
                <a:lnTo>
                  <a:pt x="67737" y="14077"/>
                </a:lnTo>
                <a:lnTo>
                  <a:pt x="68099" y="14077"/>
                </a:lnTo>
                <a:lnTo>
                  <a:pt x="79950" y="14197"/>
                </a:lnTo>
                <a:lnTo>
                  <a:pt x="90778" y="14257"/>
                </a:lnTo>
                <a:lnTo>
                  <a:pt x="97757" y="14257"/>
                </a:lnTo>
                <a:lnTo>
                  <a:pt x="99080" y="14378"/>
                </a:lnTo>
                <a:lnTo>
                  <a:pt x="119233" y="14498"/>
                </a:lnTo>
                <a:lnTo>
                  <a:pt x="132467" y="14618"/>
                </a:lnTo>
                <a:lnTo>
                  <a:pt x="137220" y="14618"/>
                </a:lnTo>
                <a:lnTo>
                  <a:pt x="149252" y="14739"/>
                </a:lnTo>
                <a:lnTo>
                  <a:pt x="166938" y="14739"/>
                </a:lnTo>
                <a:lnTo>
                  <a:pt x="174759" y="14799"/>
                </a:lnTo>
                <a:lnTo>
                  <a:pt x="192625" y="14799"/>
                </a:lnTo>
                <a:lnTo>
                  <a:pt x="206883" y="14859"/>
                </a:lnTo>
                <a:lnTo>
                  <a:pt x="210252" y="14859"/>
                </a:lnTo>
                <a:lnTo>
                  <a:pt x="216267" y="14919"/>
                </a:lnTo>
                <a:lnTo>
                  <a:pt x="229863" y="14919"/>
                </a:lnTo>
                <a:lnTo>
                  <a:pt x="232691" y="14859"/>
                </a:lnTo>
                <a:lnTo>
                  <a:pt x="234435" y="14859"/>
                </a:lnTo>
                <a:lnTo>
                  <a:pt x="238406" y="14919"/>
                </a:lnTo>
                <a:lnTo>
                  <a:pt x="257656" y="14799"/>
                </a:lnTo>
                <a:lnTo>
                  <a:pt x="268485" y="14799"/>
                </a:lnTo>
                <a:lnTo>
                  <a:pt x="292909" y="14679"/>
                </a:lnTo>
                <a:lnTo>
                  <a:pt x="303978" y="14618"/>
                </a:lnTo>
                <a:lnTo>
                  <a:pt x="309211" y="14438"/>
                </a:lnTo>
                <a:lnTo>
                  <a:pt x="328643" y="14438"/>
                </a:lnTo>
                <a:lnTo>
                  <a:pt x="334057" y="14318"/>
                </a:lnTo>
                <a:lnTo>
                  <a:pt x="336764" y="14318"/>
                </a:lnTo>
                <a:lnTo>
                  <a:pt x="338388" y="14197"/>
                </a:lnTo>
                <a:lnTo>
                  <a:pt x="368647" y="13836"/>
                </a:lnTo>
                <a:lnTo>
                  <a:pt x="376468" y="13836"/>
                </a:lnTo>
                <a:lnTo>
                  <a:pt x="379235" y="13656"/>
                </a:lnTo>
                <a:lnTo>
                  <a:pt x="384650" y="13596"/>
                </a:lnTo>
                <a:lnTo>
                  <a:pt x="386033" y="13596"/>
                </a:lnTo>
                <a:lnTo>
                  <a:pt x="387658" y="13656"/>
                </a:lnTo>
                <a:lnTo>
                  <a:pt x="391628" y="13596"/>
                </a:lnTo>
                <a:lnTo>
                  <a:pt x="401133" y="13475"/>
                </a:lnTo>
                <a:lnTo>
                  <a:pt x="404381" y="13295"/>
                </a:lnTo>
                <a:lnTo>
                  <a:pt x="409134" y="13295"/>
                </a:lnTo>
                <a:lnTo>
                  <a:pt x="414427" y="13175"/>
                </a:lnTo>
                <a:lnTo>
                  <a:pt x="417255" y="13175"/>
                </a:lnTo>
                <a:lnTo>
                  <a:pt x="421225" y="13114"/>
                </a:lnTo>
                <a:lnTo>
                  <a:pt x="424354" y="13054"/>
                </a:lnTo>
                <a:lnTo>
                  <a:pt x="427903" y="12934"/>
                </a:lnTo>
                <a:lnTo>
                  <a:pt x="433317" y="12934"/>
                </a:lnTo>
                <a:lnTo>
                  <a:pt x="433859" y="12874"/>
                </a:lnTo>
                <a:lnTo>
                  <a:pt x="446792" y="12633"/>
                </a:lnTo>
                <a:lnTo>
                  <a:pt x="449620" y="12573"/>
                </a:lnTo>
                <a:lnTo>
                  <a:pt x="455034" y="12513"/>
                </a:lnTo>
                <a:lnTo>
                  <a:pt x="456177" y="12453"/>
                </a:lnTo>
                <a:lnTo>
                  <a:pt x="465321" y="12272"/>
                </a:lnTo>
                <a:lnTo>
                  <a:pt x="470254" y="12152"/>
                </a:lnTo>
                <a:lnTo>
                  <a:pt x="472841" y="12092"/>
                </a:lnTo>
                <a:lnTo>
                  <a:pt x="480661" y="12092"/>
                </a:lnTo>
                <a:lnTo>
                  <a:pt x="484993" y="11911"/>
                </a:lnTo>
                <a:lnTo>
                  <a:pt x="489866" y="11731"/>
                </a:lnTo>
                <a:lnTo>
                  <a:pt x="495581" y="11731"/>
                </a:lnTo>
                <a:lnTo>
                  <a:pt x="499551" y="11550"/>
                </a:lnTo>
                <a:lnTo>
                  <a:pt x="502258" y="11430"/>
                </a:lnTo>
                <a:lnTo>
                  <a:pt x="504123" y="11430"/>
                </a:lnTo>
                <a:lnTo>
                  <a:pt x="509357" y="11310"/>
                </a:lnTo>
                <a:lnTo>
                  <a:pt x="514771" y="11189"/>
                </a:lnTo>
                <a:lnTo>
                  <a:pt x="518561" y="11189"/>
                </a:lnTo>
                <a:lnTo>
                  <a:pt x="542023" y="10588"/>
                </a:lnTo>
                <a:lnTo>
                  <a:pt x="561032" y="10106"/>
                </a:lnTo>
                <a:lnTo>
                  <a:pt x="564642" y="9926"/>
                </a:lnTo>
                <a:lnTo>
                  <a:pt x="567289" y="9926"/>
                </a:lnTo>
                <a:lnTo>
                  <a:pt x="575109" y="9685"/>
                </a:lnTo>
                <a:lnTo>
                  <a:pt x="576854" y="9625"/>
                </a:lnTo>
                <a:lnTo>
                  <a:pt x="579681" y="9625"/>
                </a:lnTo>
                <a:lnTo>
                  <a:pt x="581787" y="9505"/>
                </a:lnTo>
                <a:lnTo>
                  <a:pt x="583953" y="9505"/>
                </a:lnTo>
                <a:lnTo>
                  <a:pt x="589367" y="9264"/>
                </a:lnTo>
                <a:lnTo>
                  <a:pt x="621190" y="8422"/>
                </a:lnTo>
                <a:lnTo>
                  <a:pt x="623476" y="8302"/>
                </a:lnTo>
                <a:lnTo>
                  <a:pt x="627026" y="8242"/>
                </a:lnTo>
                <a:lnTo>
                  <a:pt x="645253" y="7640"/>
                </a:lnTo>
                <a:lnTo>
                  <a:pt x="661256" y="7159"/>
                </a:lnTo>
                <a:lnTo>
                  <a:pt x="663000" y="7159"/>
                </a:lnTo>
                <a:lnTo>
                  <a:pt x="669257" y="6798"/>
                </a:lnTo>
                <a:lnTo>
                  <a:pt x="674671" y="6677"/>
                </a:lnTo>
                <a:lnTo>
                  <a:pt x="682732" y="6377"/>
                </a:lnTo>
                <a:lnTo>
                  <a:pt x="685439" y="6317"/>
                </a:lnTo>
                <a:lnTo>
                  <a:pt x="688146" y="6196"/>
                </a:lnTo>
                <a:lnTo>
                  <a:pt x="695786" y="5896"/>
                </a:lnTo>
                <a:lnTo>
                  <a:pt x="697230" y="5956"/>
                </a:lnTo>
                <a:lnTo>
                  <a:pt x="704088" y="5595"/>
                </a:lnTo>
                <a:lnTo>
                  <a:pt x="708419" y="5595"/>
                </a:lnTo>
                <a:lnTo>
                  <a:pt x="718105" y="5113"/>
                </a:lnTo>
                <a:lnTo>
                  <a:pt x="726106" y="4933"/>
                </a:lnTo>
                <a:lnTo>
                  <a:pt x="728031" y="4813"/>
                </a:lnTo>
                <a:lnTo>
                  <a:pt x="734227" y="4632"/>
                </a:lnTo>
                <a:lnTo>
                  <a:pt x="751312" y="3850"/>
                </a:lnTo>
                <a:lnTo>
                  <a:pt x="752996" y="3790"/>
                </a:lnTo>
                <a:lnTo>
                  <a:pt x="782835" y="2587"/>
                </a:lnTo>
                <a:lnTo>
                  <a:pt x="789994" y="2346"/>
                </a:lnTo>
                <a:lnTo>
                  <a:pt x="790053" y="2466"/>
                </a:lnTo>
                <a:lnTo>
                  <a:pt x="810327" y="1444"/>
                </a:lnTo>
                <a:lnTo>
                  <a:pt x="826569" y="722"/>
                </a:lnTo>
                <a:lnTo>
                  <a:pt x="833006" y="481"/>
                </a:lnTo>
                <a:lnTo>
                  <a:pt x="842511" y="0"/>
                </a:lnTo>
                <a:lnTo>
                  <a:pt x="843594" y="23462"/>
                </a:lnTo>
                <a:lnTo>
                  <a:pt x="845640" y="66414"/>
                </a:lnTo>
                <a:lnTo>
                  <a:pt x="846421" y="82898"/>
                </a:lnTo>
                <a:lnTo>
                  <a:pt x="892563" y="80732"/>
                </a:lnTo>
                <a:lnTo>
                  <a:pt x="921679" y="79288"/>
                </a:lnTo>
                <a:lnTo>
                  <a:pt x="943516" y="85845"/>
                </a:lnTo>
                <a:lnTo>
                  <a:pt x="944659" y="106179"/>
                </a:lnTo>
                <a:lnTo>
                  <a:pt x="960601" y="104855"/>
                </a:lnTo>
                <a:lnTo>
                  <a:pt x="993748" y="103472"/>
                </a:lnTo>
                <a:lnTo>
                  <a:pt x="1000967" y="102990"/>
                </a:lnTo>
                <a:lnTo>
                  <a:pt x="1001388" y="105697"/>
                </a:lnTo>
                <a:lnTo>
                  <a:pt x="1002471" y="125189"/>
                </a:lnTo>
                <a:lnTo>
                  <a:pt x="1003674" y="148650"/>
                </a:lnTo>
                <a:lnTo>
                  <a:pt x="1004396" y="158275"/>
                </a:lnTo>
                <a:lnTo>
                  <a:pt x="1003193" y="158396"/>
                </a:lnTo>
                <a:lnTo>
                  <a:pt x="1005299" y="189678"/>
                </a:lnTo>
                <a:lnTo>
                  <a:pt x="1003494" y="189497"/>
                </a:lnTo>
                <a:lnTo>
                  <a:pt x="1003133" y="190099"/>
                </a:lnTo>
                <a:lnTo>
                  <a:pt x="1001569" y="189979"/>
                </a:lnTo>
                <a:lnTo>
                  <a:pt x="1003012" y="191302"/>
                </a:lnTo>
                <a:lnTo>
                  <a:pt x="1005780" y="192385"/>
                </a:lnTo>
                <a:lnTo>
                  <a:pt x="1006863" y="192385"/>
                </a:lnTo>
                <a:lnTo>
                  <a:pt x="1006863" y="193829"/>
                </a:lnTo>
                <a:lnTo>
                  <a:pt x="1005479" y="193829"/>
                </a:lnTo>
                <a:lnTo>
                  <a:pt x="1005599" y="195272"/>
                </a:lnTo>
                <a:lnTo>
                  <a:pt x="1003494" y="195333"/>
                </a:lnTo>
                <a:lnTo>
                  <a:pt x="1002892" y="196897"/>
                </a:lnTo>
                <a:lnTo>
                  <a:pt x="997057" y="197137"/>
                </a:lnTo>
                <a:lnTo>
                  <a:pt x="995673" y="198702"/>
                </a:lnTo>
                <a:lnTo>
                  <a:pt x="993507" y="198702"/>
                </a:lnTo>
                <a:lnTo>
                  <a:pt x="993447" y="197919"/>
                </a:lnTo>
                <a:lnTo>
                  <a:pt x="992244" y="198100"/>
                </a:lnTo>
                <a:lnTo>
                  <a:pt x="992124" y="197318"/>
                </a:lnTo>
                <a:lnTo>
                  <a:pt x="990740" y="197498"/>
                </a:lnTo>
                <a:lnTo>
                  <a:pt x="989958" y="196295"/>
                </a:lnTo>
                <a:lnTo>
                  <a:pt x="988935" y="197077"/>
                </a:lnTo>
                <a:lnTo>
                  <a:pt x="986529" y="194972"/>
                </a:lnTo>
                <a:lnTo>
                  <a:pt x="983822" y="195092"/>
                </a:lnTo>
                <a:lnTo>
                  <a:pt x="984725" y="194069"/>
                </a:lnTo>
                <a:lnTo>
                  <a:pt x="985025" y="192265"/>
                </a:lnTo>
                <a:lnTo>
                  <a:pt x="983521" y="192505"/>
                </a:lnTo>
                <a:lnTo>
                  <a:pt x="983943" y="189618"/>
                </a:lnTo>
                <a:lnTo>
                  <a:pt x="982138" y="189738"/>
                </a:lnTo>
                <a:lnTo>
                  <a:pt x="982138" y="188354"/>
                </a:lnTo>
                <a:lnTo>
                  <a:pt x="983641" y="188174"/>
                </a:lnTo>
                <a:lnTo>
                  <a:pt x="983281" y="186971"/>
                </a:lnTo>
                <a:lnTo>
                  <a:pt x="982078" y="186068"/>
                </a:lnTo>
                <a:lnTo>
                  <a:pt x="982017" y="184203"/>
                </a:lnTo>
                <a:lnTo>
                  <a:pt x="983160" y="184083"/>
                </a:lnTo>
                <a:lnTo>
                  <a:pt x="982800" y="178549"/>
                </a:lnTo>
                <a:lnTo>
                  <a:pt x="979912" y="178067"/>
                </a:lnTo>
                <a:lnTo>
                  <a:pt x="974919" y="175541"/>
                </a:lnTo>
                <a:lnTo>
                  <a:pt x="973054" y="173255"/>
                </a:lnTo>
                <a:lnTo>
                  <a:pt x="970166" y="172052"/>
                </a:lnTo>
                <a:lnTo>
                  <a:pt x="966797" y="171811"/>
                </a:lnTo>
                <a:lnTo>
                  <a:pt x="964752" y="172172"/>
                </a:lnTo>
                <a:lnTo>
                  <a:pt x="961263" y="174398"/>
                </a:lnTo>
                <a:lnTo>
                  <a:pt x="959578" y="175180"/>
                </a:lnTo>
                <a:lnTo>
                  <a:pt x="958616" y="174939"/>
                </a:lnTo>
                <a:lnTo>
                  <a:pt x="957413" y="173255"/>
                </a:lnTo>
                <a:lnTo>
                  <a:pt x="955307" y="173315"/>
                </a:lnTo>
                <a:lnTo>
                  <a:pt x="951397" y="172954"/>
                </a:lnTo>
                <a:lnTo>
                  <a:pt x="948389" y="175360"/>
                </a:lnTo>
                <a:lnTo>
                  <a:pt x="946584" y="175842"/>
                </a:lnTo>
                <a:lnTo>
                  <a:pt x="944419" y="174037"/>
                </a:lnTo>
                <a:lnTo>
                  <a:pt x="944178" y="172232"/>
                </a:lnTo>
                <a:lnTo>
                  <a:pt x="944539" y="170668"/>
                </a:lnTo>
                <a:lnTo>
                  <a:pt x="944118" y="161524"/>
                </a:lnTo>
                <a:lnTo>
                  <a:pt x="944900" y="161644"/>
                </a:lnTo>
                <a:lnTo>
                  <a:pt x="943998" y="145041"/>
                </a:lnTo>
                <a:lnTo>
                  <a:pt x="879147" y="148289"/>
                </a:lnTo>
                <a:lnTo>
                  <a:pt x="879869" y="164893"/>
                </a:lnTo>
                <a:lnTo>
                  <a:pt x="879027" y="164893"/>
                </a:lnTo>
                <a:lnTo>
                  <a:pt x="879207" y="163389"/>
                </a:lnTo>
                <a:lnTo>
                  <a:pt x="878606" y="162727"/>
                </a:lnTo>
                <a:lnTo>
                  <a:pt x="876621" y="162727"/>
                </a:lnTo>
                <a:lnTo>
                  <a:pt x="873673" y="161163"/>
                </a:lnTo>
                <a:lnTo>
                  <a:pt x="872049" y="160862"/>
                </a:lnTo>
                <a:lnTo>
                  <a:pt x="871627" y="159719"/>
                </a:lnTo>
                <a:lnTo>
                  <a:pt x="872711" y="158757"/>
                </a:lnTo>
                <a:lnTo>
                  <a:pt x="874515" y="158877"/>
                </a:lnTo>
                <a:lnTo>
                  <a:pt x="876079" y="159719"/>
                </a:lnTo>
                <a:lnTo>
                  <a:pt x="876560" y="159118"/>
                </a:lnTo>
                <a:lnTo>
                  <a:pt x="874635" y="155568"/>
                </a:lnTo>
                <a:lnTo>
                  <a:pt x="872349" y="152981"/>
                </a:lnTo>
                <a:lnTo>
                  <a:pt x="870545" y="153403"/>
                </a:lnTo>
                <a:lnTo>
                  <a:pt x="869282" y="151899"/>
                </a:lnTo>
                <a:lnTo>
                  <a:pt x="868439" y="151778"/>
                </a:lnTo>
                <a:lnTo>
                  <a:pt x="867236" y="154245"/>
                </a:lnTo>
                <a:lnTo>
                  <a:pt x="866213" y="154485"/>
                </a:lnTo>
                <a:lnTo>
                  <a:pt x="862123" y="153703"/>
                </a:lnTo>
                <a:lnTo>
                  <a:pt x="858934" y="154546"/>
                </a:lnTo>
                <a:lnTo>
                  <a:pt x="858453" y="151899"/>
                </a:lnTo>
                <a:lnTo>
                  <a:pt x="857731" y="151177"/>
                </a:lnTo>
                <a:lnTo>
                  <a:pt x="855806" y="151297"/>
                </a:lnTo>
                <a:lnTo>
                  <a:pt x="854783" y="152621"/>
                </a:lnTo>
                <a:lnTo>
                  <a:pt x="852497" y="152621"/>
                </a:lnTo>
                <a:lnTo>
                  <a:pt x="850332" y="150395"/>
                </a:lnTo>
                <a:lnTo>
                  <a:pt x="848527" y="151959"/>
                </a:lnTo>
                <a:lnTo>
                  <a:pt x="847564" y="154606"/>
                </a:lnTo>
                <a:lnTo>
                  <a:pt x="846001" y="156711"/>
                </a:lnTo>
                <a:lnTo>
                  <a:pt x="844917" y="157072"/>
                </a:lnTo>
                <a:lnTo>
                  <a:pt x="843413" y="156050"/>
                </a:lnTo>
                <a:lnTo>
                  <a:pt x="841729" y="154185"/>
                </a:lnTo>
                <a:lnTo>
                  <a:pt x="839263" y="154185"/>
                </a:lnTo>
                <a:lnTo>
                  <a:pt x="837398" y="155989"/>
                </a:lnTo>
                <a:lnTo>
                  <a:pt x="836676" y="160080"/>
                </a:lnTo>
                <a:lnTo>
                  <a:pt x="836676" y="161344"/>
                </a:lnTo>
                <a:lnTo>
                  <a:pt x="835834" y="160682"/>
                </a:lnTo>
                <a:lnTo>
                  <a:pt x="834510" y="162306"/>
                </a:lnTo>
                <a:lnTo>
                  <a:pt x="832706" y="161945"/>
                </a:lnTo>
                <a:lnTo>
                  <a:pt x="832946" y="159057"/>
                </a:lnTo>
                <a:lnTo>
                  <a:pt x="832345" y="158757"/>
                </a:lnTo>
                <a:lnTo>
                  <a:pt x="830660" y="160561"/>
                </a:lnTo>
                <a:lnTo>
                  <a:pt x="829517" y="160561"/>
                </a:lnTo>
                <a:lnTo>
                  <a:pt x="828194" y="159057"/>
                </a:lnTo>
                <a:lnTo>
                  <a:pt x="828494" y="167239"/>
                </a:lnTo>
                <a:lnTo>
                  <a:pt x="828314" y="167239"/>
                </a:lnTo>
                <a:lnTo>
                  <a:pt x="828735" y="178248"/>
                </a:lnTo>
                <a:lnTo>
                  <a:pt x="829036" y="183722"/>
                </a:lnTo>
                <a:lnTo>
                  <a:pt x="812914" y="184444"/>
                </a:lnTo>
                <a:lnTo>
                  <a:pt x="812733" y="178910"/>
                </a:lnTo>
                <a:lnTo>
                  <a:pt x="798897" y="179391"/>
                </a:lnTo>
                <a:lnTo>
                  <a:pt x="782895" y="180113"/>
                </a:lnTo>
                <a:lnTo>
                  <a:pt x="782714" y="176684"/>
                </a:lnTo>
                <a:lnTo>
                  <a:pt x="780849" y="176744"/>
                </a:lnTo>
                <a:lnTo>
                  <a:pt x="779646" y="177285"/>
                </a:lnTo>
                <a:lnTo>
                  <a:pt x="778443" y="179090"/>
                </a:lnTo>
                <a:lnTo>
                  <a:pt x="777300" y="178669"/>
                </a:lnTo>
                <a:lnTo>
                  <a:pt x="777300" y="177586"/>
                </a:lnTo>
                <a:lnTo>
                  <a:pt x="761659" y="178127"/>
                </a:lnTo>
                <a:lnTo>
                  <a:pt x="761659" y="175721"/>
                </a:lnTo>
                <a:lnTo>
                  <a:pt x="763043" y="173014"/>
                </a:lnTo>
                <a:lnTo>
                  <a:pt x="764246" y="171991"/>
                </a:lnTo>
                <a:lnTo>
                  <a:pt x="764246" y="168262"/>
                </a:lnTo>
                <a:lnTo>
                  <a:pt x="761599" y="168442"/>
                </a:lnTo>
                <a:lnTo>
                  <a:pt x="760997" y="153102"/>
                </a:lnTo>
                <a:lnTo>
                  <a:pt x="744574" y="153643"/>
                </a:lnTo>
                <a:lnTo>
                  <a:pt x="745055" y="160261"/>
                </a:lnTo>
                <a:lnTo>
                  <a:pt x="745356" y="170367"/>
                </a:lnTo>
                <a:lnTo>
                  <a:pt x="745055" y="170367"/>
                </a:lnTo>
                <a:lnTo>
                  <a:pt x="745657" y="185346"/>
                </a:lnTo>
                <a:lnTo>
                  <a:pt x="746259" y="202311"/>
                </a:lnTo>
                <a:lnTo>
                  <a:pt x="749627" y="199905"/>
                </a:lnTo>
                <a:lnTo>
                  <a:pt x="751613" y="199484"/>
                </a:lnTo>
                <a:lnTo>
                  <a:pt x="752335" y="220118"/>
                </a:lnTo>
                <a:lnTo>
                  <a:pt x="757749" y="219997"/>
                </a:lnTo>
                <a:lnTo>
                  <a:pt x="758170" y="231127"/>
                </a:lnTo>
                <a:lnTo>
                  <a:pt x="752756" y="231247"/>
                </a:lnTo>
                <a:lnTo>
                  <a:pt x="753598" y="253445"/>
                </a:lnTo>
                <a:lnTo>
                  <a:pt x="753117" y="253445"/>
                </a:lnTo>
                <a:lnTo>
                  <a:pt x="753297" y="256874"/>
                </a:lnTo>
                <a:lnTo>
                  <a:pt x="752936" y="261206"/>
                </a:lnTo>
                <a:lnTo>
                  <a:pt x="753538" y="262228"/>
                </a:lnTo>
                <a:lnTo>
                  <a:pt x="753839" y="270049"/>
                </a:lnTo>
                <a:lnTo>
                  <a:pt x="737415" y="270711"/>
                </a:lnTo>
                <a:lnTo>
                  <a:pt x="721534" y="271252"/>
                </a:lnTo>
                <a:lnTo>
                  <a:pt x="698493" y="272214"/>
                </a:lnTo>
                <a:lnTo>
                  <a:pt x="689109" y="272455"/>
                </a:lnTo>
                <a:lnTo>
                  <a:pt x="690733" y="316852"/>
                </a:lnTo>
                <a:lnTo>
                  <a:pt x="690793" y="322386"/>
                </a:lnTo>
                <a:lnTo>
                  <a:pt x="691996" y="355593"/>
                </a:lnTo>
                <a:lnTo>
                  <a:pt x="656744" y="356796"/>
                </a:lnTo>
                <a:lnTo>
                  <a:pt x="643329" y="357218"/>
                </a:lnTo>
                <a:lnTo>
                  <a:pt x="645494" y="423812"/>
                </a:lnTo>
                <a:lnTo>
                  <a:pt x="645735" y="423812"/>
                </a:lnTo>
                <a:lnTo>
                  <a:pt x="646517" y="441018"/>
                </a:lnTo>
                <a:lnTo>
                  <a:pt x="645013" y="441198"/>
                </a:lnTo>
                <a:lnTo>
                  <a:pt x="622153" y="442040"/>
                </a:lnTo>
                <a:lnTo>
                  <a:pt x="616618" y="442161"/>
                </a:lnTo>
                <a:lnTo>
                  <a:pt x="576192" y="443544"/>
                </a:lnTo>
                <a:lnTo>
                  <a:pt x="562536" y="443905"/>
                </a:lnTo>
                <a:lnTo>
                  <a:pt x="538233" y="444507"/>
                </a:lnTo>
                <a:lnTo>
                  <a:pt x="532819" y="444567"/>
                </a:lnTo>
                <a:lnTo>
                  <a:pt x="532397" y="427001"/>
                </a:lnTo>
                <a:lnTo>
                  <a:pt x="531315" y="427061"/>
                </a:lnTo>
                <a:lnTo>
                  <a:pt x="530953" y="409856"/>
                </a:lnTo>
                <a:lnTo>
                  <a:pt x="530592" y="399328"/>
                </a:lnTo>
                <a:lnTo>
                  <a:pt x="529931" y="370272"/>
                </a:lnTo>
                <a:lnTo>
                  <a:pt x="529750" y="365459"/>
                </a:lnTo>
                <a:lnTo>
                  <a:pt x="529329" y="343802"/>
                </a:lnTo>
                <a:lnTo>
                  <a:pt x="517237" y="343863"/>
                </a:lnTo>
                <a:lnTo>
                  <a:pt x="492934" y="344464"/>
                </a:lnTo>
                <a:lnTo>
                  <a:pt x="448296" y="345367"/>
                </a:lnTo>
                <a:lnTo>
                  <a:pt x="448477" y="349698"/>
                </a:lnTo>
                <a:lnTo>
                  <a:pt x="438972" y="359925"/>
                </a:lnTo>
                <a:lnTo>
                  <a:pt x="436385" y="360286"/>
                </a:lnTo>
                <a:lnTo>
                  <a:pt x="436385" y="360707"/>
                </a:lnTo>
                <a:lnTo>
                  <a:pt x="432475" y="360827"/>
                </a:lnTo>
                <a:lnTo>
                  <a:pt x="432475" y="362211"/>
                </a:lnTo>
                <a:lnTo>
                  <a:pt x="415029" y="362512"/>
                </a:lnTo>
                <a:lnTo>
                  <a:pt x="400230" y="362512"/>
                </a:lnTo>
                <a:lnTo>
                  <a:pt x="386755" y="362692"/>
                </a:lnTo>
                <a:lnTo>
                  <a:pt x="367926" y="363053"/>
                </a:lnTo>
                <a:lnTo>
                  <a:pt x="368046" y="376889"/>
                </a:lnTo>
                <a:lnTo>
                  <a:pt x="368467" y="412984"/>
                </a:lnTo>
                <a:lnTo>
                  <a:pt x="368467" y="429708"/>
                </a:lnTo>
                <a:lnTo>
                  <a:pt x="370091" y="429708"/>
                </a:lnTo>
                <a:lnTo>
                  <a:pt x="370392" y="447575"/>
                </a:lnTo>
                <a:lnTo>
                  <a:pt x="370873" y="467006"/>
                </a:lnTo>
                <a:lnTo>
                  <a:pt x="371836" y="509838"/>
                </a:lnTo>
                <a:lnTo>
                  <a:pt x="371716" y="514651"/>
                </a:lnTo>
                <a:lnTo>
                  <a:pt x="373580" y="514651"/>
                </a:lnTo>
                <a:lnTo>
                  <a:pt x="373580" y="529209"/>
                </a:lnTo>
                <a:lnTo>
                  <a:pt x="374002" y="549964"/>
                </a:lnTo>
                <a:lnTo>
                  <a:pt x="374423" y="564522"/>
                </a:lnTo>
                <a:lnTo>
                  <a:pt x="374784" y="587442"/>
                </a:lnTo>
                <a:lnTo>
                  <a:pt x="372377" y="587562"/>
                </a:lnTo>
                <a:lnTo>
                  <a:pt x="372197" y="587442"/>
                </a:lnTo>
                <a:lnTo>
                  <a:pt x="361369" y="587622"/>
                </a:lnTo>
                <a:lnTo>
                  <a:pt x="339832" y="587502"/>
                </a:lnTo>
                <a:lnTo>
                  <a:pt x="335019" y="587562"/>
                </a:lnTo>
                <a:lnTo>
                  <a:pt x="330567" y="587622"/>
                </a:lnTo>
                <a:lnTo>
                  <a:pt x="330327" y="587622"/>
                </a:lnTo>
                <a:lnTo>
                  <a:pt x="309272" y="587683"/>
                </a:lnTo>
                <a:lnTo>
                  <a:pt x="307106" y="587683"/>
                </a:lnTo>
                <a:lnTo>
                  <a:pt x="289901" y="587743"/>
                </a:lnTo>
                <a:lnTo>
                  <a:pt x="284487" y="587863"/>
                </a:lnTo>
                <a:lnTo>
                  <a:pt x="268545" y="587863"/>
                </a:lnTo>
                <a:lnTo>
                  <a:pt x="259160" y="587983"/>
                </a:lnTo>
                <a:lnTo>
                  <a:pt x="254708" y="587983"/>
                </a:lnTo>
                <a:lnTo>
                  <a:pt x="249775" y="588104"/>
                </a:lnTo>
                <a:lnTo>
                  <a:pt x="241775" y="588104"/>
                </a:lnTo>
                <a:lnTo>
                  <a:pt x="232029" y="588284"/>
                </a:lnTo>
                <a:lnTo>
                  <a:pt x="223547" y="588284"/>
                </a:lnTo>
                <a:lnTo>
                  <a:pt x="221682" y="588404"/>
                </a:lnTo>
                <a:lnTo>
                  <a:pt x="210252" y="588404"/>
                </a:lnTo>
                <a:lnTo>
                  <a:pt x="204958" y="588525"/>
                </a:lnTo>
                <a:lnTo>
                  <a:pt x="202130" y="588525"/>
                </a:lnTo>
                <a:lnTo>
                  <a:pt x="195994" y="588645"/>
                </a:lnTo>
                <a:lnTo>
                  <a:pt x="191422" y="588585"/>
                </a:lnTo>
                <a:lnTo>
                  <a:pt x="183963" y="588585"/>
                </a:lnTo>
                <a:lnTo>
                  <a:pt x="180534" y="588705"/>
                </a:lnTo>
                <a:lnTo>
                  <a:pt x="172473" y="588705"/>
                </a:lnTo>
                <a:lnTo>
                  <a:pt x="170547" y="588645"/>
                </a:lnTo>
                <a:lnTo>
                  <a:pt x="156832" y="588705"/>
                </a:lnTo>
                <a:lnTo>
                  <a:pt x="156109" y="588705"/>
                </a:lnTo>
                <a:lnTo>
                  <a:pt x="138664" y="588826"/>
                </a:lnTo>
                <a:lnTo>
                  <a:pt x="90177" y="588826"/>
                </a:lnTo>
                <a:lnTo>
                  <a:pt x="83499" y="588765"/>
                </a:lnTo>
                <a:lnTo>
                  <a:pt x="79348" y="588765"/>
                </a:lnTo>
                <a:lnTo>
                  <a:pt x="62203" y="588705"/>
                </a:lnTo>
                <a:lnTo>
                  <a:pt x="21416" y="588525"/>
                </a:lnTo>
                <a:lnTo>
                  <a:pt x="21236" y="588465"/>
                </a:lnTo>
                <a:lnTo>
                  <a:pt x="20995" y="588465"/>
                </a:lnTo>
                <a:lnTo>
                  <a:pt x="0" y="588344"/>
                </a:lnTo>
                <a:lnTo>
                  <a:pt x="0" y="587141"/>
                </a:lnTo>
                <a:lnTo>
                  <a:pt x="60" y="581546"/>
                </a:lnTo>
                <a:lnTo>
                  <a:pt x="180" y="577997"/>
                </a:lnTo>
                <a:lnTo>
                  <a:pt x="361" y="566988"/>
                </a:lnTo>
                <a:lnTo>
                  <a:pt x="421" y="560792"/>
                </a:lnTo>
                <a:lnTo>
                  <a:pt x="481" y="560010"/>
                </a:lnTo>
                <a:lnTo>
                  <a:pt x="481" y="557243"/>
                </a:lnTo>
                <a:lnTo>
                  <a:pt x="541" y="551588"/>
                </a:lnTo>
                <a:lnTo>
                  <a:pt x="662" y="548881"/>
                </a:lnTo>
                <a:lnTo>
                  <a:pt x="662" y="544670"/>
                </a:lnTo>
                <a:lnTo>
                  <a:pt x="601" y="543948"/>
                </a:lnTo>
                <a:lnTo>
                  <a:pt x="782" y="537691"/>
                </a:lnTo>
                <a:lnTo>
                  <a:pt x="782" y="530713"/>
                </a:lnTo>
                <a:lnTo>
                  <a:pt x="962" y="519704"/>
                </a:lnTo>
                <a:lnTo>
                  <a:pt x="1143" y="513929"/>
                </a:lnTo>
                <a:lnTo>
                  <a:pt x="1263" y="508635"/>
                </a:lnTo>
                <a:lnTo>
                  <a:pt x="1263" y="499792"/>
                </a:lnTo>
                <a:lnTo>
                  <a:pt x="1384" y="494378"/>
                </a:lnTo>
                <a:lnTo>
                  <a:pt x="1504" y="484752"/>
                </a:lnTo>
                <a:lnTo>
                  <a:pt x="1744" y="470916"/>
                </a:lnTo>
                <a:lnTo>
                  <a:pt x="1865" y="462013"/>
                </a:lnTo>
                <a:lnTo>
                  <a:pt x="1925" y="455696"/>
                </a:lnTo>
                <a:lnTo>
                  <a:pt x="1985" y="448778"/>
                </a:lnTo>
                <a:lnTo>
                  <a:pt x="1985" y="444086"/>
                </a:lnTo>
                <a:lnTo>
                  <a:pt x="2105" y="443725"/>
                </a:lnTo>
                <a:lnTo>
                  <a:pt x="1985" y="434761"/>
                </a:lnTo>
                <a:lnTo>
                  <a:pt x="2105" y="425557"/>
                </a:lnTo>
                <a:lnTo>
                  <a:pt x="2166" y="419842"/>
                </a:lnTo>
                <a:lnTo>
                  <a:pt x="2226" y="409735"/>
                </a:lnTo>
                <a:lnTo>
                  <a:pt x="2286" y="398907"/>
                </a:lnTo>
                <a:lnTo>
                  <a:pt x="2466" y="390304"/>
                </a:lnTo>
                <a:lnTo>
                  <a:pt x="2466" y="387357"/>
                </a:lnTo>
                <a:lnTo>
                  <a:pt x="2707" y="368948"/>
                </a:lnTo>
                <a:lnTo>
                  <a:pt x="2767" y="365640"/>
                </a:lnTo>
                <a:lnTo>
                  <a:pt x="2887" y="360226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" name="Freeform: Shape 178" title="KS-2">
            <a:extLst>
              <a:ext uri="{FF2B5EF4-FFF2-40B4-BE49-F238E27FC236}">
                <a16:creationId xmlns:a16="http://schemas.microsoft.com/office/drawing/2014/main" id="{27B66237-4B80-99F1-4E9D-BD03F903945D}"/>
              </a:ext>
            </a:extLst>
          </p:cNvPr>
          <p:cNvSpPr/>
          <p:nvPr/>
        </p:nvSpPr>
        <p:spPr>
          <a:xfrm>
            <a:off x="4715458" y="3687058"/>
            <a:ext cx="337980" cy="445645"/>
          </a:xfrm>
          <a:custGeom>
            <a:avLst/>
            <a:gdLst>
              <a:gd name="connsiteX0" fmla="*/ 2948 w 423030"/>
              <a:gd name="connsiteY0" fmla="*/ 362331 h 577636"/>
              <a:gd name="connsiteX1" fmla="*/ 1745 w 423030"/>
              <a:gd name="connsiteY1" fmla="*/ 329124 h 577636"/>
              <a:gd name="connsiteX2" fmla="*/ 1624 w 423030"/>
              <a:gd name="connsiteY2" fmla="*/ 323589 h 577636"/>
              <a:gd name="connsiteX3" fmla="*/ 0 w 423030"/>
              <a:gd name="connsiteY3" fmla="*/ 279193 h 577636"/>
              <a:gd name="connsiteX4" fmla="*/ 9445 w 423030"/>
              <a:gd name="connsiteY4" fmla="*/ 278952 h 577636"/>
              <a:gd name="connsiteX5" fmla="*/ 32485 w 423030"/>
              <a:gd name="connsiteY5" fmla="*/ 277990 h 577636"/>
              <a:gd name="connsiteX6" fmla="*/ 48367 w 423030"/>
              <a:gd name="connsiteY6" fmla="*/ 277448 h 577636"/>
              <a:gd name="connsiteX7" fmla="*/ 64790 w 423030"/>
              <a:gd name="connsiteY7" fmla="*/ 276787 h 577636"/>
              <a:gd name="connsiteX8" fmla="*/ 64489 w 423030"/>
              <a:gd name="connsiteY8" fmla="*/ 268966 h 577636"/>
              <a:gd name="connsiteX9" fmla="*/ 63888 w 423030"/>
              <a:gd name="connsiteY9" fmla="*/ 267943 h 577636"/>
              <a:gd name="connsiteX10" fmla="*/ 64249 w 423030"/>
              <a:gd name="connsiteY10" fmla="*/ 263612 h 577636"/>
              <a:gd name="connsiteX11" fmla="*/ 64068 w 423030"/>
              <a:gd name="connsiteY11" fmla="*/ 260183 h 577636"/>
              <a:gd name="connsiteX12" fmla="*/ 64549 w 423030"/>
              <a:gd name="connsiteY12" fmla="*/ 260183 h 577636"/>
              <a:gd name="connsiteX13" fmla="*/ 63647 w 423030"/>
              <a:gd name="connsiteY13" fmla="*/ 237985 h 577636"/>
              <a:gd name="connsiteX14" fmla="*/ 69061 w 423030"/>
              <a:gd name="connsiteY14" fmla="*/ 237864 h 577636"/>
              <a:gd name="connsiteX15" fmla="*/ 68640 w 423030"/>
              <a:gd name="connsiteY15" fmla="*/ 226735 h 577636"/>
              <a:gd name="connsiteX16" fmla="*/ 63286 w 423030"/>
              <a:gd name="connsiteY16" fmla="*/ 226916 h 577636"/>
              <a:gd name="connsiteX17" fmla="*/ 62564 w 423030"/>
              <a:gd name="connsiteY17" fmla="*/ 206281 h 577636"/>
              <a:gd name="connsiteX18" fmla="*/ 60639 w 423030"/>
              <a:gd name="connsiteY18" fmla="*/ 206703 h 577636"/>
              <a:gd name="connsiteX19" fmla="*/ 57331 w 423030"/>
              <a:gd name="connsiteY19" fmla="*/ 209049 h 577636"/>
              <a:gd name="connsiteX20" fmla="*/ 56669 w 423030"/>
              <a:gd name="connsiteY20" fmla="*/ 192084 h 577636"/>
              <a:gd name="connsiteX21" fmla="*/ 56067 w 423030"/>
              <a:gd name="connsiteY21" fmla="*/ 177165 h 577636"/>
              <a:gd name="connsiteX22" fmla="*/ 56308 w 423030"/>
              <a:gd name="connsiteY22" fmla="*/ 177165 h 577636"/>
              <a:gd name="connsiteX23" fmla="*/ 56007 w 423030"/>
              <a:gd name="connsiteY23" fmla="*/ 166998 h 577636"/>
              <a:gd name="connsiteX24" fmla="*/ 55526 w 423030"/>
              <a:gd name="connsiteY24" fmla="*/ 160381 h 577636"/>
              <a:gd name="connsiteX25" fmla="*/ 71889 w 423030"/>
              <a:gd name="connsiteY25" fmla="*/ 159840 h 577636"/>
              <a:gd name="connsiteX26" fmla="*/ 72490 w 423030"/>
              <a:gd name="connsiteY26" fmla="*/ 175180 h 577636"/>
              <a:gd name="connsiteX27" fmla="*/ 75197 w 423030"/>
              <a:gd name="connsiteY27" fmla="*/ 174999 h 577636"/>
              <a:gd name="connsiteX28" fmla="*/ 75197 w 423030"/>
              <a:gd name="connsiteY28" fmla="*/ 178729 h 577636"/>
              <a:gd name="connsiteX29" fmla="*/ 74054 w 423030"/>
              <a:gd name="connsiteY29" fmla="*/ 179752 h 577636"/>
              <a:gd name="connsiteX30" fmla="*/ 72611 w 423030"/>
              <a:gd name="connsiteY30" fmla="*/ 182519 h 577636"/>
              <a:gd name="connsiteX31" fmla="*/ 72611 w 423030"/>
              <a:gd name="connsiteY31" fmla="*/ 184865 h 577636"/>
              <a:gd name="connsiteX32" fmla="*/ 88312 w 423030"/>
              <a:gd name="connsiteY32" fmla="*/ 184384 h 577636"/>
              <a:gd name="connsiteX33" fmla="*/ 88372 w 423030"/>
              <a:gd name="connsiteY33" fmla="*/ 185527 h 577636"/>
              <a:gd name="connsiteX34" fmla="*/ 89515 w 423030"/>
              <a:gd name="connsiteY34" fmla="*/ 185828 h 577636"/>
              <a:gd name="connsiteX35" fmla="*/ 90538 w 423030"/>
              <a:gd name="connsiteY35" fmla="*/ 184023 h 577636"/>
              <a:gd name="connsiteX36" fmla="*/ 91861 w 423030"/>
              <a:gd name="connsiteY36" fmla="*/ 183482 h 577636"/>
              <a:gd name="connsiteX37" fmla="*/ 93726 w 423030"/>
              <a:gd name="connsiteY37" fmla="*/ 183421 h 577636"/>
              <a:gd name="connsiteX38" fmla="*/ 93906 w 423030"/>
              <a:gd name="connsiteY38" fmla="*/ 186850 h 577636"/>
              <a:gd name="connsiteX39" fmla="*/ 109909 w 423030"/>
              <a:gd name="connsiteY39" fmla="*/ 186189 h 577636"/>
              <a:gd name="connsiteX40" fmla="*/ 123745 w 423030"/>
              <a:gd name="connsiteY40" fmla="*/ 185707 h 577636"/>
              <a:gd name="connsiteX41" fmla="*/ 123925 w 423030"/>
              <a:gd name="connsiteY41" fmla="*/ 191242 h 577636"/>
              <a:gd name="connsiteX42" fmla="*/ 140048 w 423030"/>
              <a:gd name="connsiteY42" fmla="*/ 190520 h 577636"/>
              <a:gd name="connsiteX43" fmla="*/ 139747 w 423030"/>
              <a:gd name="connsiteY43" fmla="*/ 185046 h 577636"/>
              <a:gd name="connsiteX44" fmla="*/ 139326 w 423030"/>
              <a:gd name="connsiteY44" fmla="*/ 174037 h 577636"/>
              <a:gd name="connsiteX45" fmla="*/ 139506 w 423030"/>
              <a:gd name="connsiteY45" fmla="*/ 174037 h 577636"/>
              <a:gd name="connsiteX46" fmla="*/ 139205 w 423030"/>
              <a:gd name="connsiteY46" fmla="*/ 165855 h 577636"/>
              <a:gd name="connsiteX47" fmla="*/ 140589 w 423030"/>
              <a:gd name="connsiteY47" fmla="*/ 167299 h 577636"/>
              <a:gd name="connsiteX48" fmla="*/ 141672 w 423030"/>
              <a:gd name="connsiteY48" fmla="*/ 167359 h 577636"/>
              <a:gd name="connsiteX49" fmla="*/ 143296 w 423030"/>
              <a:gd name="connsiteY49" fmla="*/ 165554 h 577636"/>
              <a:gd name="connsiteX50" fmla="*/ 143958 w 423030"/>
              <a:gd name="connsiteY50" fmla="*/ 165795 h 577636"/>
              <a:gd name="connsiteX51" fmla="*/ 143838 w 423030"/>
              <a:gd name="connsiteY51" fmla="*/ 168683 h 577636"/>
              <a:gd name="connsiteX52" fmla="*/ 145582 w 423030"/>
              <a:gd name="connsiteY52" fmla="*/ 169164 h 577636"/>
              <a:gd name="connsiteX53" fmla="*/ 146846 w 423030"/>
              <a:gd name="connsiteY53" fmla="*/ 167480 h 577636"/>
              <a:gd name="connsiteX54" fmla="*/ 147628 w 423030"/>
              <a:gd name="connsiteY54" fmla="*/ 168141 h 577636"/>
              <a:gd name="connsiteX55" fmla="*/ 147628 w 423030"/>
              <a:gd name="connsiteY55" fmla="*/ 166818 h 577636"/>
              <a:gd name="connsiteX56" fmla="*/ 148409 w 423030"/>
              <a:gd name="connsiteY56" fmla="*/ 162847 h 577636"/>
              <a:gd name="connsiteX57" fmla="*/ 150214 w 423030"/>
              <a:gd name="connsiteY57" fmla="*/ 160983 h 577636"/>
              <a:gd name="connsiteX58" fmla="*/ 152741 w 423030"/>
              <a:gd name="connsiteY58" fmla="*/ 160983 h 577636"/>
              <a:gd name="connsiteX59" fmla="*/ 154425 w 423030"/>
              <a:gd name="connsiteY59" fmla="*/ 162787 h 577636"/>
              <a:gd name="connsiteX60" fmla="*/ 155929 w 423030"/>
              <a:gd name="connsiteY60" fmla="*/ 163930 h 577636"/>
              <a:gd name="connsiteX61" fmla="*/ 157012 w 423030"/>
              <a:gd name="connsiteY61" fmla="*/ 163509 h 577636"/>
              <a:gd name="connsiteX62" fmla="*/ 158636 w 423030"/>
              <a:gd name="connsiteY62" fmla="*/ 161404 h 577636"/>
              <a:gd name="connsiteX63" fmla="*/ 159539 w 423030"/>
              <a:gd name="connsiteY63" fmla="*/ 158757 h 577636"/>
              <a:gd name="connsiteX64" fmla="*/ 161344 w 423030"/>
              <a:gd name="connsiteY64" fmla="*/ 157253 h 577636"/>
              <a:gd name="connsiteX65" fmla="*/ 163569 w 423030"/>
              <a:gd name="connsiteY65" fmla="*/ 159418 h 577636"/>
              <a:gd name="connsiteX66" fmla="*/ 165855 w 423030"/>
              <a:gd name="connsiteY66" fmla="*/ 159418 h 577636"/>
              <a:gd name="connsiteX67" fmla="*/ 166818 w 423030"/>
              <a:gd name="connsiteY67" fmla="*/ 158095 h 577636"/>
              <a:gd name="connsiteX68" fmla="*/ 168743 w 423030"/>
              <a:gd name="connsiteY68" fmla="*/ 157975 h 577636"/>
              <a:gd name="connsiteX69" fmla="*/ 169465 w 423030"/>
              <a:gd name="connsiteY69" fmla="*/ 158697 h 577636"/>
              <a:gd name="connsiteX70" fmla="*/ 169946 w 423030"/>
              <a:gd name="connsiteY70" fmla="*/ 161344 h 577636"/>
              <a:gd name="connsiteX71" fmla="*/ 173135 w 423030"/>
              <a:gd name="connsiteY71" fmla="*/ 160501 h 577636"/>
              <a:gd name="connsiteX72" fmla="*/ 177225 w 423030"/>
              <a:gd name="connsiteY72" fmla="*/ 161283 h 577636"/>
              <a:gd name="connsiteX73" fmla="*/ 178308 w 423030"/>
              <a:gd name="connsiteY73" fmla="*/ 161043 h 577636"/>
              <a:gd name="connsiteX74" fmla="*/ 179511 w 423030"/>
              <a:gd name="connsiteY74" fmla="*/ 158636 h 577636"/>
              <a:gd name="connsiteX75" fmla="*/ 180293 w 423030"/>
              <a:gd name="connsiteY75" fmla="*/ 158636 h 577636"/>
              <a:gd name="connsiteX76" fmla="*/ 181496 w 423030"/>
              <a:gd name="connsiteY76" fmla="*/ 160201 h 577636"/>
              <a:gd name="connsiteX77" fmla="*/ 183361 w 423030"/>
              <a:gd name="connsiteY77" fmla="*/ 159779 h 577636"/>
              <a:gd name="connsiteX78" fmla="*/ 185647 w 423030"/>
              <a:gd name="connsiteY78" fmla="*/ 162366 h 577636"/>
              <a:gd name="connsiteX79" fmla="*/ 187572 w 423030"/>
              <a:gd name="connsiteY79" fmla="*/ 165976 h 577636"/>
              <a:gd name="connsiteX80" fmla="*/ 187091 w 423030"/>
              <a:gd name="connsiteY80" fmla="*/ 166517 h 577636"/>
              <a:gd name="connsiteX81" fmla="*/ 185527 w 423030"/>
              <a:gd name="connsiteY81" fmla="*/ 165675 h 577636"/>
              <a:gd name="connsiteX82" fmla="*/ 183662 w 423030"/>
              <a:gd name="connsiteY82" fmla="*/ 165554 h 577636"/>
              <a:gd name="connsiteX83" fmla="*/ 182639 w 423030"/>
              <a:gd name="connsiteY83" fmla="*/ 166457 h 577636"/>
              <a:gd name="connsiteX84" fmla="*/ 183060 w 423030"/>
              <a:gd name="connsiteY84" fmla="*/ 167660 h 577636"/>
              <a:gd name="connsiteX85" fmla="*/ 184685 w 423030"/>
              <a:gd name="connsiteY85" fmla="*/ 167961 h 577636"/>
              <a:gd name="connsiteX86" fmla="*/ 187632 w 423030"/>
              <a:gd name="connsiteY86" fmla="*/ 169585 h 577636"/>
              <a:gd name="connsiteX87" fmla="*/ 189618 w 423030"/>
              <a:gd name="connsiteY87" fmla="*/ 169525 h 577636"/>
              <a:gd name="connsiteX88" fmla="*/ 190219 w 423030"/>
              <a:gd name="connsiteY88" fmla="*/ 170127 h 577636"/>
              <a:gd name="connsiteX89" fmla="*/ 190039 w 423030"/>
              <a:gd name="connsiteY89" fmla="*/ 171811 h 577636"/>
              <a:gd name="connsiteX90" fmla="*/ 190881 w 423030"/>
              <a:gd name="connsiteY90" fmla="*/ 171630 h 577636"/>
              <a:gd name="connsiteX91" fmla="*/ 190159 w 423030"/>
              <a:gd name="connsiteY91" fmla="*/ 155087 h 577636"/>
              <a:gd name="connsiteX92" fmla="*/ 255009 w 423030"/>
              <a:gd name="connsiteY92" fmla="*/ 151838 h 577636"/>
              <a:gd name="connsiteX93" fmla="*/ 255912 w 423030"/>
              <a:gd name="connsiteY93" fmla="*/ 168442 h 577636"/>
              <a:gd name="connsiteX94" fmla="*/ 255130 w 423030"/>
              <a:gd name="connsiteY94" fmla="*/ 168322 h 577636"/>
              <a:gd name="connsiteX95" fmla="*/ 255551 w 423030"/>
              <a:gd name="connsiteY95" fmla="*/ 177526 h 577636"/>
              <a:gd name="connsiteX96" fmla="*/ 255190 w 423030"/>
              <a:gd name="connsiteY96" fmla="*/ 179090 h 577636"/>
              <a:gd name="connsiteX97" fmla="*/ 255431 w 423030"/>
              <a:gd name="connsiteY97" fmla="*/ 180775 h 577636"/>
              <a:gd name="connsiteX98" fmla="*/ 257596 w 423030"/>
              <a:gd name="connsiteY98" fmla="*/ 182579 h 577636"/>
              <a:gd name="connsiteX99" fmla="*/ 259401 w 423030"/>
              <a:gd name="connsiteY99" fmla="*/ 182158 h 577636"/>
              <a:gd name="connsiteX100" fmla="*/ 262409 w 423030"/>
              <a:gd name="connsiteY100" fmla="*/ 179752 h 577636"/>
              <a:gd name="connsiteX101" fmla="*/ 266259 w 423030"/>
              <a:gd name="connsiteY101" fmla="*/ 180053 h 577636"/>
              <a:gd name="connsiteX102" fmla="*/ 268364 w 423030"/>
              <a:gd name="connsiteY102" fmla="*/ 179993 h 577636"/>
              <a:gd name="connsiteX103" fmla="*/ 269628 w 423030"/>
              <a:gd name="connsiteY103" fmla="*/ 181797 h 577636"/>
              <a:gd name="connsiteX104" fmla="*/ 270590 w 423030"/>
              <a:gd name="connsiteY104" fmla="*/ 181978 h 577636"/>
              <a:gd name="connsiteX105" fmla="*/ 272275 w 423030"/>
              <a:gd name="connsiteY105" fmla="*/ 181196 h 577636"/>
              <a:gd name="connsiteX106" fmla="*/ 275764 w 423030"/>
              <a:gd name="connsiteY106" fmla="*/ 178970 h 577636"/>
              <a:gd name="connsiteX107" fmla="*/ 277809 w 423030"/>
              <a:gd name="connsiteY107" fmla="*/ 178609 h 577636"/>
              <a:gd name="connsiteX108" fmla="*/ 281238 w 423030"/>
              <a:gd name="connsiteY108" fmla="*/ 178849 h 577636"/>
              <a:gd name="connsiteX109" fmla="*/ 284066 w 423030"/>
              <a:gd name="connsiteY109" fmla="*/ 180053 h 577636"/>
              <a:gd name="connsiteX110" fmla="*/ 285870 w 423030"/>
              <a:gd name="connsiteY110" fmla="*/ 182339 h 577636"/>
              <a:gd name="connsiteX111" fmla="*/ 290864 w 423030"/>
              <a:gd name="connsiteY111" fmla="*/ 184865 h 577636"/>
              <a:gd name="connsiteX112" fmla="*/ 293751 w 423030"/>
              <a:gd name="connsiteY112" fmla="*/ 185346 h 577636"/>
              <a:gd name="connsiteX113" fmla="*/ 294172 w 423030"/>
              <a:gd name="connsiteY113" fmla="*/ 190881 h 577636"/>
              <a:gd name="connsiteX114" fmla="*/ 292969 w 423030"/>
              <a:gd name="connsiteY114" fmla="*/ 191001 h 577636"/>
              <a:gd name="connsiteX115" fmla="*/ 293089 w 423030"/>
              <a:gd name="connsiteY115" fmla="*/ 192866 h 577636"/>
              <a:gd name="connsiteX116" fmla="*/ 294292 w 423030"/>
              <a:gd name="connsiteY116" fmla="*/ 193708 h 577636"/>
              <a:gd name="connsiteX117" fmla="*/ 294653 w 423030"/>
              <a:gd name="connsiteY117" fmla="*/ 194972 h 577636"/>
              <a:gd name="connsiteX118" fmla="*/ 293089 w 423030"/>
              <a:gd name="connsiteY118" fmla="*/ 195152 h 577636"/>
              <a:gd name="connsiteX119" fmla="*/ 293149 w 423030"/>
              <a:gd name="connsiteY119" fmla="*/ 196536 h 577636"/>
              <a:gd name="connsiteX120" fmla="*/ 294894 w 423030"/>
              <a:gd name="connsiteY120" fmla="*/ 196415 h 577636"/>
              <a:gd name="connsiteX121" fmla="*/ 294473 w 423030"/>
              <a:gd name="connsiteY121" fmla="*/ 199303 h 577636"/>
              <a:gd name="connsiteX122" fmla="*/ 296037 w 423030"/>
              <a:gd name="connsiteY122" fmla="*/ 199123 h 577636"/>
              <a:gd name="connsiteX123" fmla="*/ 295736 w 423030"/>
              <a:gd name="connsiteY123" fmla="*/ 200927 h 577636"/>
              <a:gd name="connsiteX124" fmla="*/ 294834 w 423030"/>
              <a:gd name="connsiteY124" fmla="*/ 201890 h 577636"/>
              <a:gd name="connsiteX125" fmla="*/ 297481 w 423030"/>
              <a:gd name="connsiteY125" fmla="*/ 201770 h 577636"/>
              <a:gd name="connsiteX126" fmla="*/ 299887 w 423030"/>
              <a:gd name="connsiteY126" fmla="*/ 203875 h 577636"/>
              <a:gd name="connsiteX127" fmla="*/ 301090 w 423030"/>
              <a:gd name="connsiteY127" fmla="*/ 203033 h 577636"/>
              <a:gd name="connsiteX128" fmla="*/ 301692 w 423030"/>
              <a:gd name="connsiteY128" fmla="*/ 204236 h 577636"/>
              <a:gd name="connsiteX129" fmla="*/ 303136 w 423030"/>
              <a:gd name="connsiteY129" fmla="*/ 204116 h 577636"/>
              <a:gd name="connsiteX130" fmla="*/ 303196 w 423030"/>
              <a:gd name="connsiteY130" fmla="*/ 204898 h 577636"/>
              <a:gd name="connsiteX131" fmla="*/ 304399 w 423030"/>
              <a:gd name="connsiteY131" fmla="*/ 204717 h 577636"/>
              <a:gd name="connsiteX132" fmla="*/ 304519 w 423030"/>
              <a:gd name="connsiteY132" fmla="*/ 205499 h 577636"/>
              <a:gd name="connsiteX133" fmla="*/ 306685 w 423030"/>
              <a:gd name="connsiteY133" fmla="*/ 205499 h 577636"/>
              <a:gd name="connsiteX134" fmla="*/ 308069 w 423030"/>
              <a:gd name="connsiteY134" fmla="*/ 203935 h 577636"/>
              <a:gd name="connsiteX135" fmla="*/ 313904 w 423030"/>
              <a:gd name="connsiteY135" fmla="*/ 203695 h 577636"/>
              <a:gd name="connsiteX136" fmla="*/ 314506 w 423030"/>
              <a:gd name="connsiteY136" fmla="*/ 202131 h 577636"/>
              <a:gd name="connsiteX137" fmla="*/ 316611 w 423030"/>
              <a:gd name="connsiteY137" fmla="*/ 202070 h 577636"/>
              <a:gd name="connsiteX138" fmla="*/ 316491 w 423030"/>
              <a:gd name="connsiteY138" fmla="*/ 200687 h 577636"/>
              <a:gd name="connsiteX139" fmla="*/ 317814 w 423030"/>
              <a:gd name="connsiteY139" fmla="*/ 200627 h 577636"/>
              <a:gd name="connsiteX140" fmla="*/ 317874 w 423030"/>
              <a:gd name="connsiteY140" fmla="*/ 199243 h 577636"/>
              <a:gd name="connsiteX141" fmla="*/ 316671 w 423030"/>
              <a:gd name="connsiteY141" fmla="*/ 199183 h 577636"/>
              <a:gd name="connsiteX142" fmla="*/ 314024 w 423030"/>
              <a:gd name="connsiteY142" fmla="*/ 198160 h 577636"/>
              <a:gd name="connsiteX143" fmla="*/ 312581 w 423030"/>
              <a:gd name="connsiteY143" fmla="*/ 196776 h 577636"/>
              <a:gd name="connsiteX144" fmla="*/ 314145 w 423030"/>
              <a:gd name="connsiteY144" fmla="*/ 196897 h 577636"/>
              <a:gd name="connsiteX145" fmla="*/ 314445 w 423030"/>
              <a:gd name="connsiteY145" fmla="*/ 196295 h 577636"/>
              <a:gd name="connsiteX146" fmla="*/ 316310 w 423030"/>
              <a:gd name="connsiteY146" fmla="*/ 196476 h 577636"/>
              <a:gd name="connsiteX147" fmla="*/ 314205 w 423030"/>
              <a:gd name="connsiteY147" fmla="*/ 165133 h 577636"/>
              <a:gd name="connsiteX148" fmla="*/ 315348 w 423030"/>
              <a:gd name="connsiteY148" fmla="*/ 165073 h 577636"/>
              <a:gd name="connsiteX149" fmla="*/ 314686 w 423030"/>
              <a:gd name="connsiteY149" fmla="*/ 155328 h 577636"/>
              <a:gd name="connsiteX150" fmla="*/ 313483 w 423030"/>
              <a:gd name="connsiteY150" fmla="*/ 131866 h 577636"/>
              <a:gd name="connsiteX151" fmla="*/ 312400 w 423030"/>
              <a:gd name="connsiteY151" fmla="*/ 112495 h 577636"/>
              <a:gd name="connsiteX152" fmla="*/ 312039 w 423030"/>
              <a:gd name="connsiteY152" fmla="*/ 109788 h 577636"/>
              <a:gd name="connsiteX153" fmla="*/ 304700 w 423030"/>
              <a:gd name="connsiteY153" fmla="*/ 110270 h 577636"/>
              <a:gd name="connsiteX154" fmla="*/ 271613 w 423030"/>
              <a:gd name="connsiteY154" fmla="*/ 111653 h 577636"/>
              <a:gd name="connsiteX155" fmla="*/ 255671 w 423030"/>
              <a:gd name="connsiteY155" fmla="*/ 112977 h 577636"/>
              <a:gd name="connsiteX156" fmla="*/ 254468 w 423030"/>
              <a:gd name="connsiteY156" fmla="*/ 92643 h 577636"/>
              <a:gd name="connsiteX157" fmla="*/ 232691 w 423030"/>
              <a:gd name="connsiteY157" fmla="*/ 86086 h 577636"/>
              <a:gd name="connsiteX158" fmla="*/ 203574 w 423030"/>
              <a:gd name="connsiteY158" fmla="*/ 87530 h 577636"/>
              <a:gd name="connsiteX159" fmla="*/ 157433 w 423030"/>
              <a:gd name="connsiteY159" fmla="*/ 89695 h 577636"/>
              <a:gd name="connsiteX160" fmla="*/ 156651 w 423030"/>
              <a:gd name="connsiteY160" fmla="*/ 73212 h 577636"/>
              <a:gd name="connsiteX161" fmla="*/ 154606 w 423030"/>
              <a:gd name="connsiteY161" fmla="*/ 30320 h 577636"/>
              <a:gd name="connsiteX162" fmla="*/ 153523 w 423030"/>
              <a:gd name="connsiteY162" fmla="*/ 6858 h 577636"/>
              <a:gd name="connsiteX163" fmla="*/ 165675 w 423030"/>
              <a:gd name="connsiteY163" fmla="*/ 6256 h 577636"/>
              <a:gd name="connsiteX164" fmla="*/ 165675 w 423030"/>
              <a:gd name="connsiteY164" fmla="*/ 6317 h 577636"/>
              <a:gd name="connsiteX165" fmla="*/ 216929 w 423030"/>
              <a:gd name="connsiteY165" fmla="*/ 3790 h 577636"/>
              <a:gd name="connsiteX166" fmla="*/ 246046 w 423030"/>
              <a:gd name="connsiteY166" fmla="*/ 2226 h 577636"/>
              <a:gd name="connsiteX167" fmla="*/ 265056 w 423030"/>
              <a:gd name="connsiteY167" fmla="*/ 1263 h 577636"/>
              <a:gd name="connsiteX168" fmla="*/ 266259 w 423030"/>
              <a:gd name="connsiteY168" fmla="*/ 1143 h 577636"/>
              <a:gd name="connsiteX169" fmla="*/ 284727 w 423030"/>
              <a:gd name="connsiteY169" fmla="*/ 241 h 577636"/>
              <a:gd name="connsiteX170" fmla="*/ 287314 w 423030"/>
              <a:gd name="connsiteY170" fmla="*/ 0 h 577636"/>
              <a:gd name="connsiteX171" fmla="*/ 287314 w 423030"/>
              <a:gd name="connsiteY171" fmla="*/ 1203 h 577636"/>
              <a:gd name="connsiteX172" fmla="*/ 288517 w 423030"/>
              <a:gd name="connsiteY172" fmla="*/ 3008 h 577636"/>
              <a:gd name="connsiteX173" fmla="*/ 292849 w 423030"/>
              <a:gd name="connsiteY173" fmla="*/ 5294 h 577636"/>
              <a:gd name="connsiteX174" fmla="*/ 296157 w 423030"/>
              <a:gd name="connsiteY174" fmla="*/ 9385 h 577636"/>
              <a:gd name="connsiteX175" fmla="*/ 297541 w 423030"/>
              <a:gd name="connsiteY175" fmla="*/ 9986 h 577636"/>
              <a:gd name="connsiteX176" fmla="*/ 300549 w 423030"/>
              <a:gd name="connsiteY176" fmla="*/ 9866 h 577636"/>
              <a:gd name="connsiteX177" fmla="*/ 302775 w 423030"/>
              <a:gd name="connsiteY177" fmla="*/ 10648 h 577636"/>
              <a:gd name="connsiteX178" fmla="*/ 303617 w 423030"/>
              <a:gd name="connsiteY178" fmla="*/ 13295 h 577636"/>
              <a:gd name="connsiteX179" fmla="*/ 303015 w 423030"/>
              <a:gd name="connsiteY179" fmla="*/ 16002 h 577636"/>
              <a:gd name="connsiteX180" fmla="*/ 303376 w 423030"/>
              <a:gd name="connsiteY180" fmla="*/ 17145 h 577636"/>
              <a:gd name="connsiteX181" fmla="*/ 304880 w 423030"/>
              <a:gd name="connsiteY181" fmla="*/ 17987 h 577636"/>
              <a:gd name="connsiteX182" fmla="*/ 305482 w 423030"/>
              <a:gd name="connsiteY182" fmla="*/ 18047 h 577636"/>
              <a:gd name="connsiteX183" fmla="*/ 306926 w 423030"/>
              <a:gd name="connsiteY183" fmla="*/ 17987 h 577636"/>
              <a:gd name="connsiteX184" fmla="*/ 309633 w 423030"/>
              <a:gd name="connsiteY184" fmla="*/ 16604 h 577636"/>
              <a:gd name="connsiteX185" fmla="*/ 311077 w 423030"/>
              <a:gd name="connsiteY185" fmla="*/ 16664 h 577636"/>
              <a:gd name="connsiteX186" fmla="*/ 312039 w 423030"/>
              <a:gd name="connsiteY186" fmla="*/ 17326 h 577636"/>
              <a:gd name="connsiteX187" fmla="*/ 312340 w 423030"/>
              <a:gd name="connsiteY187" fmla="*/ 20394 h 577636"/>
              <a:gd name="connsiteX188" fmla="*/ 313242 w 423030"/>
              <a:gd name="connsiteY188" fmla="*/ 21837 h 577636"/>
              <a:gd name="connsiteX189" fmla="*/ 314445 w 423030"/>
              <a:gd name="connsiteY189" fmla="*/ 22439 h 577636"/>
              <a:gd name="connsiteX190" fmla="*/ 317092 w 423030"/>
              <a:gd name="connsiteY190" fmla="*/ 23041 h 577636"/>
              <a:gd name="connsiteX191" fmla="*/ 320943 w 423030"/>
              <a:gd name="connsiteY191" fmla="*/ 24605 h 577636"/>
              <a:gd name="connsiteX192" fmla="*/ 322447 w 423030"/>
              <a:gd name="connsiteY192" fmla="*/ 24484 h 577636"/>
              <a:gd name="connsiteX193" fmla="*/ 328101 w 423030"/>
              <a:gd name="connsiteY193" fmla="*/ 23281 h 577636"/>
              <a:gd name="connsiteX194" fmla="*/ 329184 w 423030"/>
              <a:gd name="connsiteY194" fmla="*/ 22078 h 577636"/>
              <a:gd name="connsiteX195" fmla="*/ 329364 w 423030"/>
              <a:gd name="connsiteY195" fmla="*/ 18348 h 577636"/>
              <a:gd name="connsiteX196" fmla="*/ 330086 w 423030"/>
              <a:gd name="connsiteY196" fmla="*/ 17145 h 577636"/>
              <a:gd name="connsiteX197" fmla="*/ 332011 w 423030"/>
              <a:gd name="connsiteY197" fmla="*/ 16423 h 577636"/>
              <a:gd name="connsiteX198" fmla="*/ 333154 w 423030"/>
              <a:gd name="connsiteY198" fmla="*/ 16664 h 577636"/>
              <a:gd name="connsiteX199" fmla="*/ 334057 w 423030"/>
              <a:gd name="connsiteY199" fmla="*/ 17025 h 577636"/>
              <a:gd name="connsiteX200" fmla="*/ 335982 w 423030"/>
              <a:gd name="connsiteY200" fmla="*/ 16844 h 577636"/>
              <a:gd name="connsiteX201" fmla="*/ 339170 w 423030"/>
              <a:gd name="connsiteY201" fmla="*/ 15942 h 577636"/>
              <a:gd name="connsiteX202" fmla="*/ 342118 w 423030"/>
              <a:gd name="connsiteY202" fmla="*/ 17145 h 577636"/>
              <a:gd name="connsiteX203" fmla="*/ 343321 w 423030"/>
              <a:gd name="connsiteY203" fmla="*/ 18589 h 577636"/>
              <a:gd name="connsiteX204" fmla="*/ 343020 w 423030"/>
              <a:gd name="connsiteY204" fmla="*/ 20995 h 577636"/>
              <a:gd name="connsiteX205" fmla="*/ 341637 w 423030"/>
              <a:gd name="connsiteY205" fmla="*/ 22619 h 577636"/>
              <a:gd name="connsiteX206" fmla="*/ 341938 w 423030"/>
              <a:gd name="connsiteY206" fmla="*/ 25086 h 577636"/>
              <a:gd name="connsiteX207" fmla="*/ 345427 w 423030"/>
              <a:gd name="connsiteY207" fmla="*/ 28034 h 577636"/>
              <a:gd name="connsiteX208" fmla="*/ 346991 w 423030"/>
              <a:gd name="connsiteY208" fmla="*/ 28334 h 577636"/>
              <a:gd name="connsiteX209" fmla="*/ 349096 w 423030"/>
              <a:gd name="connsiteY209" fmla="*/ 28034 h 577636"/>
              <a:gd name="connsiteX210" fmla="*/ 350239 w 423030"/>
              <a:gd name="connsiteY210" fmla="*/ 28515 h 577636"/>
              <a:gd name="connsiteX211" fmla="*/ 351081 w 423030"/>
              <a:gd name="connsiteY211" fmla="*/ 29538 h 577636"/>
              <a:gd name="connsiteX212" fmla="*/ 351382 w 423030"/>
              <a:gd name="connsiteY212" fmla="*/ 30139 h 577636"/>
              <a:gd name="connsiteX213" fmla="*/ 351623 w 423030"/>
              <a:gd name="connsiteY213" fmla="*/ 31944 h 577636"/>
              <a:gd name="connsiteX214" fmla="*/ 351503 w 423030"/>
              <a:gd name="connsiteY214" fmla="*/ 33869 h 577636"/>
              <a:gd name="connsiteX215" fmla="*/ 350600 w 423030"/>
              <a:gd name="connsiteY215" fmla="*/ 35674 h 577636"/>
              <a:gd name="connsiteX216" fmla="*/ 349277 w 423030"/>
              <a:gd name="connsiteY216" fmla="*/ 36275 h 577636"/>
              <a:gd name="connsiteX217" fmla="*/ 346269 w 423030"/>
              <a:gd name="connsiteY217" fmla="*/ 36696 h 577636"/>
              <a:gd name="connsiteX218" fmla="*/ 345607 w 423030"/>
              <a:gd name="connsiteY218" fmla="*/ 36696 h 577636"/>
              <a:gd name="connsiteX219" fmla="*/ 344404 w 423030"/>
              <a:gd name="connsiteY219" fmla="*/ 36997 h 577636"/>
              <a:gd name="connsiteX220" fmla="*/ 343923 w 423030"/>
              <a:gd name="connsiteY220" fmla="*/ 37298 h 577636"/>
              <a:gd name="connsiteX221" fmla="*/ 343562 w 423030"/>
              <a:gd name="connsiteY221" fmla="*/ 37839 h 577636"/>
              <a:gd name="connsiteX222" fmla="*/ 343381 w 423030"/>
              <a:gd name="connsiteY222" fmla="*/ 38441 h 577636"/>
              <a:gd name="connsiteX223" fmla="*/ 343321 w 423030"/>
              <a:gd name="connsiteY223" fmla="*/ 38982 h 577636"/>
              <a:gd name="connsiteX224" fmla="*/ 343442 w 423030"/>
              <a:gd name="connsiteY224" fmla="*/ 39704 h 577636"/>
              <a:gd name="connsiteX225" fmla="*/ 343562 w 423030"/>
              <a:gd name="connsiteY225" fmla="*/ 40125 h 577636"/>
              <a:gd name="connsiteX226" fmla="*/ 344885 w 423030"/>
              <a:gd name="connsiteY226" fmla="*/ 41328 h 577636"/>
              <a:gd name="connsiteX227" fmla="*/ 346991 w 423030"/>
              <a:gd name="connsiteY227" fmla="*/ 42532 h 577636"/>
              <a:gd name="connsiteX228" fmla="*/ 348916 w 423030"/>
              <a:gd name="connsiteY228" fmla="*/ 42050 h 577636"/>
              <a:gd name="connsiteX229" fmla="*/ 349758 w 423030"/>
              <a:gd name="connsiteY229" fmla="*/ 41268 h 577636"/>
              <a:gd name="connsiteX230" fmla="*/ 351202 w 423030"/>
              <a:gd name="connsiteY230" fmla="*/ 40065 h 577636"/>
              <a:gd name="connsiteX231" fmla="*/ 352646 w 423030"/>
              <a:gd name="connsiteY231" fmla="*/ 39644 h 577636"/>
              <a:gd name="connsiteX232" fmla="*/ 352946 w 423030"/>
              <a:gd name="connsiteY232" fmla="*/ 39644 h 577636"/>
              <a:gd name="connsiteX233" fmla="*/ 353669 w 423030"/>
              <a:gd name="connsiteY233" fmla="*/ 40065 h 577636"/>
              <a:gd name="connsiteX234" fmla="*/ 354270 w 423030"/>
              <a:gd name="connsiteY234" fmla="*/ 41449 h 577636"/>
              <a:gd name="connsiteX235" fmla="*/ 354450 w 423030"/>
              <a:gd name="connsiteY235" fmla="*/ 42231 h 577636"/>
              <a:gd name="connsiteX236" fmla="*/ 354751 w 423030"/>
              <a:gd name="connsiteY236" fmla="*/ 43254 h 577636"/>
              <a:gd name="connsiteX237" fmla="*/ 354571 w 423030"/>
              <a:gd name="connsiteY237" fmla="*/ 44096 h 577636"/>
              <a:gd name="connsiteX238" fmla="*/ 354450 w 423030"/>
              <a:gd name="connsiteY238" fmla="*/ 44457 h 577636"/>
              <a:gd name="connsiteX239" fmla="*/ 354450 w 423030"/>
              <a:gd name="connsiteY239" fmla="*/ 44938 h 577636"/>
              <a:gd name="connsiteX240" fmla="*/ 353728 w 423030"/>
              <a:gd name="connsiteY240" fmla="*/ 46683 h 577636"/>
              <a:gd name="connsiteX241" fmla="*/ 352646 w 423030"/>
              <a:gd name="connsiteY241" fmla="*/ 47826 h 577636"/>
              <a:gd name="connsiteX242" fmla="*/ 349337 w 423030"/>
              <a:gd name="connsiteY242" fmla="*/ 49149 h 577636"/>
              <a:gd name="connsiteX243" fmla="*/ 348736 w 423030"/>
              <a:gd name="connsiteY243" fmla="*/ 49149 h 577636"/>
              <a:gd name="connsiteX244" fmla="*/ 347291 w 423030"/>
              <a:gd name="connsiteY244" fmla="*/ 48848 h 577636"/>
              <a:gd name="connsiteX245" fmla="*/ 342840 w 423030"/>
              <a:gd name="connsiteY245" fmla="*/ 45840 h 577636"/>
              <a:gd name="connsiteX246" fmla="*/ 341035 w 423030"/>
              <a:gd name="connsiteY246" fmla="*/ 45600 h 577636"/>
              <a:gd name="connsiteX247" fmla="*/ 339892 w 423030"/>
              <a:gd name="connsiteY247" fmla="*/ 46442 h 577636"/>
              <a:gd name="connsiteX248" fmla="*/ 339591 w 423030"/>
              <a:gd name="connsiteY248" fmla="*/ 46983 h 577636"/>
              <a:gd name="connsiteX249" fmla="*/ 338870 w 423030"/>
              <a:gd name="connsiteY249" fmla="*/ 49450 h 577636"/>
              <a:gd name="connsiteX250" fmla="*/ 339471 w 423030"/>
              <a:gd name="connsiteY250" fmla="*/ 52999 h 577636"/>
              <a:gd name="connsiteX251" fmla="*/ 339591 w 423030"/>
              <a:gd name="connsiteY251" fmla="*/ 54984 h 577636"/>
              <a:gd name="connsiteX252" fmla="*/ 339291 w 423030"/>
              <a:gd name="connsiteY252" fmla="*/ 56789 h 577636"/>
              <a:gd name="connsiteX253" fmla="*/ 337967 w 423030"/>
              <a:gd name="connsiteY253" fmla="*/ 58534 h 577636"/>
              <a:gd name="connsiteX254" fmla="*/ 335561 w 423030"/>
              <a:gd name="connsiteY254" fmla="*/ 59135 h 577636"/>
              <a:gd name="connsiteX255" fmla="*/ 332673 w 423030"/>
              <a:gd name="connsiteY255" fmla="*/ 59977 h 577636"/>
              <a:gd name="connsiteX256" fmla="*/ 331831 w 423030"/>
              <a:gd name="connsiteY256" fmla="*/ 60820 h 577636"/>
              <a:gd name="connsiteX257" fmla="*/ 330868 w 423030"/>
              <a:gd name="connsiteY257" fmla="*/ 62444 h 577636"/>
              <a:gd name="connsiteX258" fmla="*/ 330086 w 423030"/>
              <a:gd name="connsiteY258" fmla="*/ 63948 h 577636"/>
              <a:gd name="connsiteX259" fmla="*/ 329906 w 423030"/>
              <a:gd name="connsiteY259" fmla="*/ 64549 h 577636"/>
              <a:gd name="connsiteX260" fmla="*/ 329184 w 423030"/>
              <a:gd name="connsiteY260" fmla="*/ 65632 h 577636"/>
              <a:gd name="connsiteX261" fmla="*/ 328161 w 423030"/>
              <a:gd name="connsiteY261" fmla="*/ 68399 h 577636"/>
              <a:gd name="connsiteX262" fmla="*/ 327921 w 423030"/>
              <a:gd name="connsiteY262" fmla="*/ 70084 h 577636"/>
              <a:gd name="connsiteX263" fmla="*/ 328522 w 423030"/>
              <a:gd name="connsiteY263" fmla="*/ 71889 h 577636"/>
              <a:gd name="connsiteX264" fmla="*/ 329425 w 423030"/>
              <a:gd name="connsiteY264" fmla="*/ 74716 h 577636"/>
              <a:gd name="connsiteX265" fmla="*/ 328221 w 423030"/>
              <a:gd name="connsiteY265" fmla="*/ 77905 h 577636"/>
              <a:gd name="connsiteX266" fmla="*/ 325996 w 423030"/>
              <a:gd name="connsiteY266" fmla="*/ 78867 h 577636"/>
              <a:gd name="connsiteX267" fmla="*/ 323048 w 423030"/>
              <a:gd name="connsiteY267" fmla="*/ 78145 h 577636"/>
              <a:gd name="connsiteX268" fmla="*/ 322086 w 423030"/>
              <a:gd name="connsiteY268" fmla="*/ 78506 h 577636"/>
              <a:gd name="connsiteX269" fmla="*/ 320943 w 423030"/>
              <a:gd name="connsiteY269" fmla="*/ 79649 h 577636"/>
              <a:gd name="connsiteX270" fmla="*/ 320341 w 423030"/>
              <a:gd name="connsiteY270" fmla="*/ 82236 h 577636"/>
              <a:gd name="connsiteX271" fmla="*/ 320220 w 423030"/>
              <a:gd name="connsiteY271" fmla="*/ 82958 h 577636"/>
              <a:gd name="connsiteX272" fmla="*/ 320341 w 423030"/>
              <a:gd name="connsiteY272" fmla="*/ 83800 h 577636"/>
              <a:gd name="connsiteX273" fmla="*/ 321183 w 423030"/>
              <a:gd name="connsiteY273" fmla="*/ 86086 h 577636"/>
              <a:gd name="connsiteX274" fmla="*/ 322206 w 423030"/>
              <a:gd name="connsiteY274" fmla="*/ 87590 h 577636"/>
              <a:gd name="connsiteX275" fmla="*/ 323590 w 423030"/>
              <a:gd name="connsiteY275" fmla="*/ 88913 h 577636"/>
              <a:gd name="connsiteX276" fmla="*/ 325996 w 423030"/>
              <a:gd name="connsiteY276" fmla="*/ 90899 h 577636"/>
              <a:gd name="connsiteX277" fmla="*/ 328643 w 423030"/>
              <a:gd name="connsiteY277" fmla="*/ 92102 h 577636"/>
              <a:gd name="connsiteX278" fmla="*/ 329966 w 423030"/>
              <a:gd name="connsiteY278" fmla="*/ 93726 h 577636"/>
              <a:gd name="connsiteX279" fmla="*/ 330568 w 423030"/>
              <a:gd name="connsiteY279" fmla="*/ 96914 h 577636"/>
              <a:gd name="connsiteX280" fmla="*/ 331169 w 423030"/>
              <a:gd name="connsiteY280" fmla="*/ 98659 h 577636"/>
              <a:gd name="connsiteX281" fmla="*/ 332854 w 423030"/>
              <a:gd name="connsiteY281" fmla="*/ 100584 h 577636"/>
              <a:gd name="connsiteX282" fmla="*/ 334658 w 423030"/>
              <a:gd name="connsiteY282" fmla="*/ 101486 h 577636"/>
              <a:gd name="connsiteX283" fmla="*/ 336764 w 423030"/>
              <a:gd name="connsiteY283" fmla="*/ 102148 h 577636"/>
              <a:gd name="connsiteX284" fmla="*/ 339351 w 423030"/>
              <a:gd name="connsiteY284" fmla="*/ 102990 h 577636"/>
              <a:gd name="connsiteX285" fmla="*/ 340554 w 423030"/>
              <a:gd name="connsiteY285" fmla="*/ 104013 h 577636"/>
              <a:gd name="connsiteX286" fmla="*/ 342178 w 423030"/>
              <a:gd name="connsiteY286" fmla="*/ 107502 h 577636"/>
              <a:gd name="connsiteX287" fmla="*/ 343381 w 423030"/>
              <a:gd name="connsiteY287" fmla="*/ 108404 h 577636"/>
              <a:gd name="connsiteX288" fmla="*/ 344825 w 423030"/>
              <a:gd name="connsiteY288" fmla="*/ 108826 h 577636"/>
              <a:gd name="connsiteX289" fmla="*/ 346149 w 423030"/>
              <a:gd name="connsiteY289" fmla="*/ 110390 h 577636"/>
              <a:gd name="connsiteX290" fmla="*/ 346209 w 423030"/>
              <a:gd name="connsiteY290" fmla="*/ 112194 h 577636"/>
              <a:gd name="connsiteX291" fmla="*/ 346991 w 423030"/>
              <a:gd name="connsiteY291" fmla="*/ 113398 h 577636"/>
              <a:gd name="connsiteX292" fmla="*/ 347713 w 423030"/>
              <a:gd name="connsiteY292" fmla="*/ 113879 h 577636"/>
              <a:gd name="connsiteX293" fmla="*/ 350299 w 423030"/>
              <a:gd name="connsiteY293" fmla="*/ 113999 h 577636"/>
              <a:gd name="connsiteX294" fmla="*/ 350781 w 423030"/>
              <a:gd name="connsiteY294" fmla="*/ 113698 h 577636"/>
              <a:gd name="connsiteX295" fmla="*/ 353307 w 423030"/>
              <a:gd name="connsiteY295" fmla="*/ 112194 h 577636"/>
              <a:gd name="connsiteX296" fmla="*/ 354089 w 423030"/>
              <a:gd name="connsiteY296" fmla="*/ 112194 h 577636"/>
              <a:gd name="connsiteX297" fmla="*/ 355172 w 423030"/>
              <a:gd name="connsiteY297" fmla="*/ 112796 h 577636"/>
              <a:gd name="connsiteX298" fmla="*/ 355774 w 423030"/>
              <a:gd name="connsiteY298" fmla="*/ 113879 h 577636"/>
              <a:gd name="connsiteX299" fmla="*/ 356135 w 423030"/>
              <a:gd name="connsiteY299" fmla="*/ 114661 h 577636"/>
              <a:gd name="connsiteX300" fmla="*/ 355473 w 423030"/>
              <a:gd name="connsiteY300" fmla="*/ 117188 h 577636"/>
              <a:gd name="connsiteX301" fmla="*/ 353247 w 423030"/>
              <a:gd name="connsiteY301" fmla="*/ 118391 h 577636"/>
              <a:gd name="connsiteX302" fmla="*/ 352285 w 423030"/>
              <a:gd name="connsiteY302" fmla="*/ 119474 h 577636"/>
              <a:gd name="connsiteX303" fmla="*/ 351984 w 423030"/>
              <a:gd name="connsiteY303" fmla="*/ 120857 h 577636"/>
              <a:gd name="connsiteX304" fmla="*/ 351984 w 423030"/>
              <a:gd name="connsiteY304" fmla="*/ 121579 h 577636"/>
              <a:gd name="connsiteX305" fmla="*/ 352285 w 423030"/>
              <a:gd name="connsiteY305" fmla="*/ 122722 h 577636"/>
              <a:gd name="connsiteX306" fmla="*/ 352525 w 423030"/>
              <a:gd name="connsiteY306" fmla="*/ 124406 h 577636"/>
              <a:gd name="connsiteX307" fmla="*/ 352646 w 423030"/>
              <a:gd name="connsiteY307" fmla="*/ 125610 h 577636"/>
              <a:gd name="connsiteX308" fmla="*/ 353067 w 423030"/>
              <a:gd name="connsiteY308" fmla="*/ 127294 h 577636"/>
              <a:gd name="connsiteX309" fmla="*/ 353367 w 423030"/>
              <a:gd name="connsiteY309" fmla="*/ 128497 h 577636"/>
              <a:gd name="connsiteX310" fmla="*/ 354270 w 423030"/>
              <a:gd name="connsiteY310" fmla="*/ 130302 h 577636"/>
              <a:gd name="connsiteX311" fmla="*/ 354871 w 423030"/>
              <a:gd name="connsiteY311" fmla="*/ 131084 h 577636"/>
              <a:gd name="connsiteX312" fmla="*/ 355894 w 423030"/>
              <a:gd name="connsiteY312" fmla="*/ 132107 h 577636"/>
              <a:gd name="connsiteX313" fmla="*/ 356616 w 423030"/>
              <a:gd name="connsiteY313" fmla="*/ 132889 h 577636"/>
              <a:gd name="connsiteX314" fmla="*/ 357037 w 423030"/>
              <a:gd name="connsiteY314" fmla="*/ 133250 h 577636"/>
              <a:gd name="connsiteX315" fmla="*/ 358240 w 423030"/>
              <a:gd name="connsiteY315" fmla="*/ 133671 h 577636"/>
              <a:gd name="connsiteX316" fmla="*/ 358842 w 423030"/>
              <a:gd name="connsiteY316" fmla="*/ 133912 h 577636"/>
              <a:gd name="connsiteX317" fmla="*/ 360526 w 423030"/>
              <a:gd name="connsiteY317" fmla="*/ 134633 h 577636"/>
              <a:gd name="connsiteX318" fmla="*/ 362331 w 423030"/>
              <a:gd name="connsiteY318" fmla="*/ 135596 h 577636"/>
              <a:gd name="connsiteX319" fmla="*/ 362752 w 423030"/>
              <a:gd name="connsiteY319" fmla="*/ 135897 h 577636"/>
              <a:gd name="connsiteX320" fmla="*/ 363474 w 423030"/>
              <a:gd name="connsiteY320" fmla="*/ 136679 h 577636"/>
              <a:gd name="connsiteX321" fmla="*/ 365219 w 423030"/>
              <a:gd name="connsiteY321" fmla="*/ 139025 h 577636"/>
              <a:gd name="connsiteX322" fmla="*/ 365459 w 423030"/>
              <a:gd name="connsiteY322" fmla="*/ 141612 h 577636"/>
              <a:gd name="connsiteX323" fmla="*/ 364437 w 423030"/>
              <a:gd name="connsiteY323" fmla="*/ 144018 h 577636"/>
              <a:gd name="connsiteX324" fmla="*/ 364677 w 423030"/>
              <a:gd name="connsiteY324" fmla="*/ 145221 h 577636"/>
              <a:gd name="connsiteX325" fmla="*/ 366482 w 423030"/>
              <a:gd name="connsiteY325" fmla="*/ 146545 h 577636"/>
              <a:gd name="connsiteX326" fmla="*/ 368467 w 423030"/>
              <a:gd name="connsiteY326" fmla="*/ 147026 h 577636"/>
              <a:gd name="connsiteX327" fmla="*/ 372077 w 423030"/>
              <a:gd name="connsiteY327" fmla="*/ 146725 h 577636"/>
              <a:gd name="connsiteX328" fmla="*/ 372919 w 423030"/>
              <a:gd name="connsiteY328" fmla="*/ 147327 h 577636"/>
              <a:gd name="connsiteX329" fmla="*/ 374002 w 423030"/>
              <a:gd name="connsiteY329" fmla="*/ 149613 h 577636"/>
              <a:gd name="connsiteX330" fmla="*/ 374242 w 423030"/>
              <a:gd name="connsiteY330" fmla="*/ 149853 h 577636"/>
              <a:gd name="connsiteX331" fmla="*/ 375446 w 423030"/>
              <a:gd name="connsiteY331" fmla="*/ 151658 h 577636"/>
              <a:gd name="connsiteX332" fmla="*/ 377070 w 423030"/>
              <a:gd name="connsiteY332" fmla="*/ 152861 h 577636"/>
              <a:gd name="connsiteX333" fmla="*/ 379476 w 423030"/>
              <a:gd name="connsiteY333" fmla="*/ 153463 h 577636"/>
              <a:gd name="connsiteX334" fmla="*/ 382604 w 423030"/>
              <a:gd name="connsiteY334" fmla="*/ 153102 h 577636"/>
              <a:gd name="connsiteX335" fmla="*/ 386154 w 423030"/>
              <a:gd name="connsiteY335" fmla="*/ 150395 h 577636"/>
              <a:gd name="connsiteX336" fmla="*/ 388199 w 423030"/>
              <a:gd name="connsiteY336" fmla="*/ 150274 h 577636"/>
              <a:gd name="connsiteX337" fmla="*/ 389522 w 423030"/>
              <a:gd name="connsiteY337" fmla="*/ 150696 h 577636"/>
              <a:gd name="connsiteX338" fmla="*/ 390124 w 423030"/>
              <a:gd name="connsiteY338" fmla="*/ 151297 h 577636"/>
              <a:gd name="connsiteX339" fmla="*/ 390485 w 423030"/>
              <a:gd name="connsiteY339" fmla="*/ 151838 h 577636"/>
              <a:gd name="connsiteX340" fmla="*/ 390304 w 423030"/>
              <a:gd name="connsiteY340" fmla="*/ 154004 h 577636"/>
              <a:gd name="connsiteX341" fmla="*/ 391989 w 423030"/>
              <a:gd name="connsiteY341" fmla="*/ 155628 h 577636"/>
              <a:gd name="connsiteX342" fmla="*/ 394275 w 423030"/>
              <a:gd name="connsiteY342" fmla="*/ 155448 h 577636"/>
              <a:gd name="connsiteX343" fmla="*/ 397042 w 423030"/>
              <a:gd name="connsiteY343" fmla="*/ 154124 h 577636"/>
              <a:gd name="connsiteX344" fmla="*/ 398967 w 423030"/>
              <a:gd name="connsiteY344" fmla="*/ 154064 h 577636"/>
              <a:gd name="connsiteX345" fmla="*/ 401073 w 423030"/>
              <a:gd name="connsiteY345" fmla="*/ 155568 h 577636"/>
              <a:gd name="connsiteX346" fmla="*/ 400953 w 423030"/>
              <a:gd name="connsiteY346" fmla="*/ 158336 h 577636"/>
              <a:gd name="connsiteX347" fmla="*/ 398967 w 423030"/>
              <a:gd name="connsiteY347" fmla="*/ 161043 h 577636"/>
              <a:gd name="connsiteX348" fmla="*/ 398727 w 423030"/>
              <a:gd name="connsiteY348" fmla="*/ 163148 h 577636"/>
              <a:gd name="connsiteX349" fmla="*/ 398727 w 423030"/>
              <a:gd name="connsiteY349" fmla="*/ 163630 h 577636"/>
              <a:gd name="connsiteX350" fmla="*/ 398967 w 423030"/>
              <a:gd name="connsiteY350" fmla="*/ 164592 h 577636"/>
              <a:gd name="connsiteX351" fmla="*/ 399088 w 423030"/>
              <a:gd name="connsiteY351" fmla="*/ 167480 h 577636"/>
              <a:gd name="connsiteX352" fmla="*/ 397283 w 423030"/>
              <a:gd name="connsiteY352" fmla="*/ 170066 h 577636"/>
              <a:gd name="connsiteX353" fmla="*/ 395659 w 423030"/>
              <a:gd name="connsiteY353" fmla="*/ 170728 h 577636"/>
              <a:gd name="connsiteX354" fmla="*/ 393493 w 423030"/>
              <a:gd name="connsiteY354" fmla="*/ 170608 h 577636"/>
              <a:gd name="connsiteX355" fmla="*/ 392290 w 423030"/>
              <a:gd name="connsiteY355" fmla="*/ 168923 h 577636"/>
              <a:gd name="connsiteX356" fmla="*/ 388440 w 423030"/>
              <a:gd name="connsiteY356" fmla="*/ 166277 h 577636"/>
              <a:gd name="connsiteX357" fmla="*/ 385552 w 423030"/>
              <a:gd name="connsiteY357" fmla="*/ 165675 h 577636"/>
              <a:gd name="connsiteX358" fmla="*/ 384168 w 423030"/>
              <a:gd name="connsiteY358" fmla="*/ 167720 h 577636"/>
              <a:gd name="connsiteX359" fmla="*/ 380740 w 423030"/>
              <a:gd name="connsiteY359" fmla="*/ 166577 h 577636"/>
              <a:gd name="connsiteX360" fmla="*/ 379656 w 423030"/>
              <a:gd name="connsiteY360" fmla="*/ 165554 h 577636"/>
              <a:gd name="connsiteX361" fmla="*/ 375505 w 423030"/>
              <a:gd name="connsiteY361" fmla="*/ 166036 h 577636"/>
              <a:gd name="connsiteX362" fmla="*/ 375385 w 423030"/>
              <a:gd name="connsiteY362" fmla="*/ 166637 h 577636"/>
              <a:gd name="connsiteX363" fmla="*/ 368527 w 423030"/>
              <a:gd name="connsiteY363" fmla="*/ 167058 h 577636"/>
              <a:gd name="connsiteX364" fmla="*/ 368527 w 423030"/>
              <a:gd name="connsiteY364" fmla="*/ 166216 h 577636"/>
              <a:gd name="connsiteX365" fmla="*/ 365760 w 423030"/>
              <a:gd name="connsiteY365" fmla="*/ 166457 h 577636"/>
              <a:gd name="connsiteX366" fmla="*/ 365459 w 423030"/>
              <a:gd name="connsiteY366" fmla="*/ 165855 h 577636"/>
              <a:gd name="connsiteX367" fmla="*/ 363715 w 423030"/>
              <a:gd name="connsiteY367" fmla="*/ 166036 h 577636"/>
              <a:gd name="connsiteX368" fmla="*/ 362993 w 423030"/>
              <a:gd name="connsiteY368" fmla="*/ 164712 h 577636"/>
              <a:gd name="connsiteX369" fmla="*/ 354992 w 423030"/>
              <a:gd name="connsiteY369" fmla="*/ 165254 h 577636"/>
              <a:gd name="connsiteX370" fmla="*/ 356375 w 423030"/>
              <a:gd name="connsiteY370" fmla="*/ 188956 h 577636"/>
              <a:gd name="connsiteX371" fmla="*/ 354992 w 423030"/>
              <a:gd name="connsiteY371" fmla="*/ 190520 h 577636"/>
              <a:gd name="connsiteX372" fmla="*/ 354571 w 423030"/>
              <a:gd name="connsiteY372" fmla="*/ 190099 h 577636"/>
              <a:gd name="connsiteX373" fmla="*/ 355232 w 423030"/>
              <a:gd name="connsiteY373" fmla="*/ 188354 h 577636"/>
              <a:gd name="connsiteX374" fmla="*/ 354029 w 423030"/>
              <a:gd name="connsiteY374" fmla="*/ 186971 h 577636"/>
              <a:gd name="connsiteX375" fmla="*/ 352886 w 423030"/>
              <a:gd name="connsiteY375" fmla="*/ 187272 h 577636"/>
              <a:gd name="connsiteX376" fmla="*/ 351683 w 423030"/>
              <a:gd name="connsiteY376" fmla="*/ 189497 h 577636"/>
              <a:gd name="connsiteX377" fmla="*/ 350661 w 423030"/>
              <a:gd name="connsiteY377" fmla="*/ 190701 h 577636"/>
              <a:gd name="connsiteX378" fmla="*/ 348375 w 423030"/>
              <a:gd name="connsiteY378" fmla="*/ 191242 h 577636"/>
              <a:gd name="connsiteX379" fmla="*/ 345968 w 423030"/>
              <a:gd name="connsiteY379" fmla="*/ 189437 h 577636"/>
              <a:gd name="connsiteX380" fmla="*/ 341336 w 423030"/>
              <a:gd name="connsiteY380" fmla="*/ 188114 h 577636"/>
              <a:gd name="connsiteX381" fmla="*/ 339892 w 423030"/>
              <a:gd name="connsiteY381" fmla="*/ 188294 h 577636"/>
              <a:gd name="connsiteX382" fmla="*/ 339291 w 423030"/>
              <a:gd name="connsiteY382" fmla="*/ 189798 h 577636"/>
              <a:gd name="connsiteX383" fmla="*/ 339712 w 423030"/>
              <a:gd name="connsiteY383" fmla="*/ 190580 h 577636"/>
              <a:gd name="connsiteX384" fmla="*/ 339230 w 423030"/>
              <a:gd name="connsiteY384" fmla="*/ 192385 h 577636"/>
              <a:gd name="connsiteX385" fmla="*/ 337666 w 423030"/>
              <a:gd name="connsiteY385" fmla="*/ 193348 h 577636"/>
              <a:gd name="connsiteX386" fmla="*/ 335019 w 423030"/>
              <a:gd name="connsiteY386" fmla="*/ 192024 h 577636"/>
              <a:gd name="connsiteX387" fmla="*/ 335862 w 423030"/>
              <a:gd name="connsiteY387" fmla="*/ 205138 h 577636"/>
              <a:gd name="connsiteX388" fmla="*/ 337727 w 423030"/>
              <a:gd name="connsiteY388" fmla="*/ 238526 h 577636"/>
              <a:gd name="connsiteX389" fmla="*/ 297120 w 423030"/>
              <a:gd name="connsiteY389" fmla="*/ 240872 h 577636"/>
              <a:gd name="connsiteX390" fmla="*/ 272876 w 423030"/>
              <a:gd name="connsiteY390" fmla="*/ 242196 h 577636"/>
              <a:gd name="connsiteX391" fmla="*/ 273237 w 423030"/>
              <a:gd name="connsiteY391" fmla="*/ 250498 h 577636"/>
              <a:gd name="connsiteX392" fmla="*/ 272094 w 423030"/>
              <a:gd name="connsiteY392" fmla="*/ 250498 h 577636"/>
              <a:gd name="connsiteX393" fmla="*/ 272395 w 423030"/>
              <a:gd name="connsiteY393" fmla="*/ 257416 h 577636"/>
              <a:gd name="connsiteX394" fmla="*/ 272816 w 423030"/>
              <a:gd name="connsiteY394" fmla="*/ 263612 h 577636"/>
              <a:gd name="connsiteX395" fmla="*/ 275343 w 423030"/>
              <a:gd name="connsiteY395" fmla="*/ 308730 h 577636"/>
              <a:gd name="connsiteX396" fmla="*/ 276847 w 423030"/>
              <a:gd name="connsiteY396" fmla="*/ 333636 h 577636"/>
              <a:gd name="connsiteX397" fmla="*/ 275463 w 423030"/>
              <a:gd name="connsiteY397" fmla="*/ 333756 h 577636"/>
              <a:gd name="connsiteX398" fmla="*/ 275824 w 423030"/>
              <a:gd name="connsiteY398" fmla="*/ 342900 h 577636"/>
              <a:gd name="connsiteX399" fmla="*/ 277448 w 423030"/>
              <a:gd name="connsiteY399" fmla="*/ 375867 h 577636"/>
              <a:gd name="connsiteX400" fmla="*/ 299105 w 423030"/>
              <a:gd name="connsiteY400" fmla="*/ 374663 h 577636"/>
              <a:gd name="connsiteX401" fmla="*/ 302414 w 423030"/>
              <a:gd name="connsiteY401" fmla="*/ 374603 h 577636"/>
              <a:gd name="connsiteX402" fmla="*/ 323529 w 423030"/>
              <a:gd name="connsiteY402" fmla="*/ 373400 h 577636"/>
              <a:gd name="connsiteX403" fmla="*/ 334358 w 423030"/>
              <a:gd name="connsiteY403" fmla="*/ 372798 h 577636"/>
              <a:gd name="connsiteX404" fmla="*/ 342539 w 423030"/>
              <a:gd name="connsiteY404" fmla="*/ 372377 h 577636"/>
              <a:gd name="connsiteX405" fmla="*/ 341817 w 423030"/>
              <a:gd name="connsiteY405" fmla="*/ 357518 h 577636"/>
              <a:gd name="connsiteX406" fmla="*/ 341035 w 423030"/>
              <a:gd name="connsiteY406" fmla="*/ 343020 h 577636"/>
              <a:gd name="connsiteX407" fmla="*/ 340434 w 423030"/>
              <a:gd name="connsiteY407" fmla="*/ 330207 h 577636"/>
              <a:gd name="connsiteX408" fmla="*/ 341938 w 423030"/>
              <a:gd name="connsiteY408" fmla="*/ 330207 h 577636"/>
              <a:gd name="connsiteX409" fmla="*/ 341336 w 423030"/>
              <a:gd name="connsiteY409" fmla="*/ 320401 h 577636"/>
              <a:gd name="connsiteX410" fmla="*/ 340915 w 423030"/>
              <a:gd name="connsiteY410" fmla="*/ 315829 h 577636"/>
              <a:gd name="connsiteX411" fmla="*/ 340313 w 423030"/>
              <a:gd name="connsiteY411" fmla="*/ 305061 h 577636"/>
              <a:gd name="connsiteX412" fmla="*/ 358541 w 423030"/>
              <a:gd name="connsiteY412" fmla="*/ 304098 h 577636"/>
              <a:gd name="connsiteX413" fmla="*/ 378152 w 423030"/>
              <a:gd name="connsiteY413" fmla="*/ 302895 h 577636"/>
              <a:gd name="connsiteX414" fmla="*/ 386575 w 423030"/>
              <a:gd name="connsiteY414" fmla="*/ 302414 h 577636"/>
              <a:gd name="connsiteX415" fmla="*/ 406788 w 423030"/>
              <a:gd name="connsiteY415" fmla="*/ 301211 h 577636"/>
              <a:gd name="connsiteX416" fmla="*/ 407088 w 423030"/>
              <a:gd name="connsiteY416" fmla="*/ 304640 h 577636"/>
              <a:gd name="connsiteX417" fmla="*/ 407088 w 423030"/>
              <a:gd name="connsiteY417" fmla="*/ 306264 h 577636"/>
              <a:gd name="connsiteX418" fmla="*/ 407449 w 423030"/>
              <a:gd name="connsiteY418" fmla="*/ 311257 h 577636"/>
              <a:gd name="connsiteX419" fmla="*/ 407991 w 423030"/>
              <a:gd name="connsiteY419" fmla="*/ 319679 h 577636"/>
              <a:gd name="connsiteX420" fmla="*/ 408532 w 423030"/>
              <a:gd name="connsiteY420" fmla="*/ 326296 h 577636"/>
              <a:gd name="connsiteX421" fmla="*/ 408953 w 423030"/>
              <a:gd name="connsiteY421" fmla="*/ 333275 h 577636"/>
              <a:gd name="connsiteX422" fmla="*/ 409796 w 423030"/>
              <a:gd name="connsiteY422" fmla="*/ 351202 h 577636"/>
              <a:gd name="connsiteX423" fmla="*/ 411360 w 423030"/>
              <a:gd name="connsiteY423" fmla="*/ 374844 h 577636"/>
              <a:gd name="connsiteX424" fmla="*/ 411961 w 423030"/>
              <a:gd name="connsiteY424" fmla="*/ 387597 h 577636"/>
              <a:gd name="connsiteX425" fmla="*/ 412382 w 423030"/>
              <a:gd name="connsiteY425" fmla="*/ 393252 h 577636"/>
              <a:gd name="connsiteX426" fmla="*/ 412382 w 423030"/>
              <a:gd name="connsiteY426" fmla="*/ 395959 h 577636"/>
              <a:gd name="connsiteX427" fmla="*/ 412743 w 423030"/>
              <a:gd name="connsiteY427" fmla="*/ 399689 h 577636"/>
              <a:gd name="connsiteX428" fmla="*/ 412803 w 423030"/>
              <a:gd name="connsiteY428" fmla="*/ 403599 h 577636"/>
              <a:gd name="connsiteX429" fmla="*/ 412803 w 423030"/>
              <a:gd name="connsiteY429" fmla="*/ 404261 h 577636"/>
              <a:gd name="connsiteX430" fmla="*/ 412984 w 423030"/>
              <a:gd name="connsiteY430" fmla="*/ 405464 h 577636"/>
              <a:gd name="connsiteX431" fmla="*/ 413586 w 423030"/>
              <a:gd name="connsiteY431" fmla="*/ 416774 h 577636"/>
              <a:gd name="connsiteX432" fmla="*/ 414488 w 423030"/>
              <a:gd name="connsiteY432" fmla="*/ 433378 h 577636"/>
              <a:gd name="connsiteX433" fmla="*/ 414608 w 423030"/>
              <a:gd name="connsiteY433" fmla="*/ 434521 h 577636"/>
              <a:gd name="connsiteX434" fmla="*/ 414849 w 423030"/>
              <a:gd name="connsiteY434" fmla="*/ 438611 h 577636"/>
              <a:gd name="connsiteX435" fmla="*/ 415450 w 423030"/>
              <a:gd name="connsiteY435" fmla="*/ 446131 h 577636"/>
              <a:gd name="connsiteX436" fmla="*/ 415691 w 423030"/>
              <a:gd name="connsiteY436" fmla="*/ 449740 h 577636"/>
              <a:gd name="connsiteX437" fmla="*/ 416052 w 423030"/>
              <a:gd name="connsiteY437" fmla="*/ 455636 h 577636"/>
              <a:gd name="connsiteX438" fmla="*/ 416233 w 423030"/>
              <a:gd name="connsiteY438" fmla="*/ 459606 h 577636"/>
              <a:gd name="connsiteX439" fmla="*/ 416413 w 423030"/>
              <a:gd name="connsiteY439" fmla="*/ 460088 h 577636"/>
              <a:gd name="connsiteX440" fmla="*/ 416473 w 423030"/>
              <a:gd name="connsiteY440" fmla="*/ 462253 h 577636"/>
              <a:gd name="connsiteX441" fmla="*/ 416774 w 423030"/>
              <a:gd name="connsiteY441" fmla="*/ 465261 h 577636"/>
              <a:gd name="connsiteX442" fmla="*/ 416954 w 423030"/>
              <a:gd name="connsiteY442" fmla="*/ 469352 h 577636"/>
              <a:gd name="connsiteX443" fmla="*/ 417255 w 423030"/>
              <a:gd name="connsiteY443" fmla="*/ 473683 h 577636"/>
              <a:gd name="connsiteX444" fmla="*/ 417376 w 423030"/>
              <a:gd name="connsiteY444" fmla="*/ 476390 h 577636"/>
              <a:gd name="connsiteX445" fmla="*/ 417676 w 423030"/>
              <a:gd name="connsiteY445" fmla="*/ 480421 h 577636"/>
              <a:gd name="connsiteX446" fmla="*/ 417616 w 423030"/>
              <a:gd name="connsiteY446" fmla="*/ 481022 h 577636"/>
              <a:gd name="connsiteX447" fmla="*/ 417917 w 423030"/>
              <a:gd name="connsiteY447" fmla="*/ 484812 h 577636"/>
              <a:gd name="connsiteX448" fmla="*/ 418097 w 423030"/>
              <a:gd name="connsiteY448" fmla="*/ 488602 h 577636"/>
              <a:gd name="connsiteX449" fmla="*/ 418579 w 423030"/>
              <a:gd name="connsiteY449" fmla="*/ 496604 h 577636"/>
              <a:gd name="connsiteX450" fmla="*/ 419060 w 423030"/>
              <a:gd name="connsiteY450" fmla="*/ 503702 h 577636"/>
              <a:gd name="connsiteX451" fmla="*/ 419421 w 423030"/>
              <a:gd name="connsiteY451" fmla="*/ 509417 h 577636"/>
              <a:gd name="connsiteX452" fmla="*/ 420022 w 423030"/>
              <a:gd name="connsiteY452" fmla="*/ 519644 h 577636"/>
              <a:gd name="connsiteX453" fmla="*/ 420022 w 423030"/>
              <a:gd name="connsiteY453" fmla="*/ 520727 h 577636"/>
              <a:gd name="connsiteX454" fmla="*/ 420444 w 423030"/>
              <a:gd name="connsiteY454" fmla="*/ 525660 h 577636"/>
              <a:gd name="connsiteX455" fmla="*/ 420744 w 423030"/>
              <a:gd name="connsiteY455" fmla="*/ 531495 h 577636"/>
              <a:gd name="connsiteX456" fmla="*/ 420925 w 423030"/>
              <a:gd name="connsiteY456" fmla="*/ 533781 h 577636"/>
              <a:gd name="connsiteX457" fmla="*/ 421226 w 423030"/>
              <a:gd name="connsiteY457" fmla="*/ 538654 h 577636"/>
              <a:gd name="connsiteX458" fmla="*/ 421406 w 423030"/>
              <a:gd name="connsiteY458" fmla="*/ 541301 h 577636"/>
              <a:gd name="connsiteX459" fmla="*/ 421647 w 423030"/>
              <a:gd name="connsiteY459" fmla="*/ 544369 h 577636"/>
              <a:gd name="connsiteX460" fmla="*/ 421887 w 423030"/>
              <a:gd name="connsiteY460" fmla="*/ 549603 h 577636"/>
              <a:gd name="connsiteX461" fmla="*/ 422068 w 423030"/>
              <a:gd name="connsiteY461" fmla="*/ 551046 h 577636"/>
              <a:gd name="connsiteX462" fmla="*/ 422669 w 423030"/>
              <a:gd name="connsiteY462" fmla="*/ 559709 h 577636"/>
              <a:gd name="connsiteX463" fmla="*/ 422669 w 423030"/>
              <a:gd name="connsiteY463" fmla="*/ 560130 h 577636"/>
              <a:gd name="connsiteX464" fmla="*/ 423030 w 423030"/>
              <a:gd name="connsiteY464" fmla="*/ 566266 h 577636"/>
              <a:gd name="connsiteX465" fmla="*/ 421045 w 423030"/>
              <a:gd name="connsiteY465" fmla="*/ 566327 h 577636"/>
              <a:gd name="connsiteX466" fmla="*/ 413525 w 423030"/>
              <a:gd name="connsiteY466" fmla="*/ 566808 h 577636"/>
              <a:gd name="connsiteX467" fmla="*/ 412021 w 423030"/>
              <a:gd name="connsiteY467" fmla="*/ 566928 h 577636"/>
              <a:gd name="connsiteX468" fmla="*/ 409074 w 423030"/>
              <a:gd name="connsiteY468" fmla="*/ 567108 h 577636"/>
              <a:gd name="connsiteX469" fmla="*/ 408773 w 423030"/>
              <a:gd name="connsiteY469" fmla="*/ 567108 h 577636"/>
              <a:gd name="connsiteX470" fmla="*/ 404682 w 423030"/>
              <a:gd name="connsiteY470" fmla="*/ 567470 h 577636"/>
              <a:gd name="connsiteX471" fmla="*/ 402878 w 423030"/>
              <a:gd name="connsiteY471" fmla="*/ 567530 h 577636"/>
              <a:gd name="connsiteX472" fmla="*/ 391147 w 423030"/>
              <a:gd name="connsiteY472" fmla="*/ 568251 h 577636"/>
              <a:gd name="connsiteX473" fmla="*/ 389161 w 423030"/>
              <a:gd name="connsiteY473" fmla="*/ 568312 h 577636"/>
              <a:gd name="connsiteX474" fmla="*/ 380138 w 423030"/>
              <a:gd name="connsiteY474" fmla="*/ 568913 h 577636"/>
              <a:gd name="connsiteX475" fmla="*/ 376107 w 423030"/>
              <a:gd name="connsiteY475" fmla="*/ 569094 h 577636"/>
              <a:gd name="connsiteX476" fmla="*/ 360707 w 423030"/>
              <a:gd name="connsiteY476" fmla="*/ 569936 h 577636"/>
              <a:gd name="connsiteX477" fmla="*/ 360647 w 423030"/>
              <a:gd name="connsiteY477" fmla="*/ 569936 h 577636"/>
              <a:gd name="connsiteX478" fmla="*/ 353006 w 423030"/>
              <a:gd name="connsiteY478" fmla="*/ 570417 h 577636"/>
              <a:gd name="connsiteX479" fmla="*/ 351442 w 423030"/>
              <a:gd name="connsiteY479" fmla="*/ 570477 h 577636"/>
              <a:gd name="connsiteX480" fmla="*/ 338448 w 423030"/>
              <a:gd name="connsiteY480" fmla="*/ 571259 h 577636"/>
              <a:gd name="connsiteX481" fmla="*/ 297360 w 423030"/>
              <a:gd name="connsiteY481" fmla="*/ 573666 h 577636"/>
              <a:gd name="connsiteX482" fmla="*/ 288758 w 423030"/>
              <a:gd name="connsiteY482" fmla="*/ 574087 h 577636"/>
              <a:gd name="connsiteX483" fmla="*/ 277749 w 423030"/>
              <a:gd name="connsiteY483" fmla="*/ 574688 h 577636"/>
              <a:gd name="connsiteX484" fmla="*/ 256213 w 423030"/>
              <a:gd name="connsiteY484" fmla="*/ 575771 h 577636"/>
              <a:gd name="connsiteX485" fmla="*/ 252182 w 423030"/>
              <a:gd name="connsiteY485" fmla="*/ 576072 h 577636"/>
              <a:gd name="connsiteX486" fmla="*/ 221501 w 423030"/>
              <a:gd name="connsiteY486" fmla="*/ 577636 h 577636"/>
              <a:gd name="connsiteX487" fmla="*/ 220539 w 423030"/>
              <a:gd name="connsiteY487" fmla="*/ 559108 h 577636"/>
              <a:gd name="connsiteX488" fmla="*/ 219757 w 423030"/>
              <a:gd name="connsiteY488" fmla="*/ 541481 h 577636"/>
              <a:gd name="connsiteX489" fmla="*/ 219276 w 423030"/>
              <a:gd name="connsiteY489" fmla="*/ 531736 h 577636"/>
              <a:gd name="connsiteX490" fmla="*/ 217832 w 423030"/>
              <a:gd name="connsiteY490" fmla="*/ 503762 h 577636"/>
              <a:gd name="connsiteX491" fmla="*/ 218253 w 423030"/>
              <a:gd name="connsiteY491" fmla="*/ 503642 h 577636"/>
              <a:gd name="connsiteX492" fmla="*/ 217531 w 423030"/>
              <a:gd name="connsiteY492" fmla="*/ 492392 h 577636"/>
              <a:gd name="connsiteX493" fmla="*/ 216990 w 423030"/>
              <a:gd name="connsiteY493" fmla="*/ 481684 h 577636"/>
              <a:gd name="connsiteX494" fmla="*/ 216689 w 423030"/>
              <a:gd name="connsiteY494" fmla="*/ 471939 h 577636"/>
              <a:gd name="connsiteX495" fmla="*/ 215666 w 423030"/>
              <a:gd name="connsiteY495" fmla="*/ 445650 h 577636"/>
              <a:gd name="connsiteX496" fmla="*/ 214884 w 423030"/>
              <a:gd name="connsiteY496" fmla="*/ 434400 h 577636"/>
              <a:gd name="connsiteX497" fmla="*/ 214162 w 423030"/>
              <a:gd name="connsiteY497" fmla="*/ 420684 h 577636"/>
              <a:gd name="connsiteX498" fmla="*/ 214704 w 423030"/>
              <a:gd name="connsiteY498" fmla="*/ 420684 h 577636"/>
              <a:gd name="connsiteX499" fmla="*/ 214102 w 423030"/>
              <a:gd name="connsiteY499" fmla="*/ 412082 h 577636"/>
              <a:gd name="connsiteX500" fmla="*/ 213380 w 423030"/>
              <a:gd name="connsiteY500" fmla="*/ 396561 h 577636"/>
              <a:gd name="connsiteX501" fmla="*/ 211996 w 423030"/>
              <a:gd name="connsiteY501" fmla="*/ 370693 h 577636"/>
              <a:gd name="connsiteX502" fmla="*/ 211575 w 423030"/>
              <a:gd name="connsiteY502" fmla="*/ 359624 h 577636"/>
              <a:gd name="connsiteX503" fmla="*/ 211154 w 423030"/>
              <a:gd name="connsiteY503" fmla="*/ 353969 h 577636"/>
              <a:gd name="connsiteX504" fmla="*/ 200687 w 423030"/>
              <a:gd name="connsiteY504" fmla="*/ 354450 h 577636"/>
              <a:gd name="connsiteX505" fmla="*/ 179391 w 423030"/>
              <a:gd name="connsiteY505" fmla="*/ 355353 h 577636"/>
              <a:gd name="connsiteX506" fmla="*/ 167359 w 423030"/>
              <a:gd name="connsiteY506" fmla="*/ 355774 h 577636"/>
              <a:gd name="connsiteX507" fmla="*/ 152440 w 423030"/>
              <a:gd name="connsiteY507" fmla="*/ 356496 h 577636"/>
              <a:gd name="connsiteX508" fmla="*/ 153102 w 423030"/>
              <a:gd name="connsiteY508" fmla="*/ 373099 h 577636"/>
              <a:gd name="connsiteX509" fmla="*/ 133250 w 423030"/>
              <a:gd name="connsiteY509" fmla="*/ 373881 h 577636"/>
              <a:gd name="connsiteX510" fmla="*/ 114180 w 423030"/>
              <a:gd name="connsiteY510" fmla="*/ 374784 h 577636"/>
              <a:gd name="connsiteX511" fmla="*/ 110931 w 423030"/>
              <a:gd name="connsiteY511" fmla="*/ 374844 h 577636"/>
              <a:gd name="connsiteX512" fmla="*/ 86387 w 423030"/>
              <a:gd name="connsiteY512" fmla="*/ 376047 h 577636"/>
              <a:gd name="connsiteX513" fmla="*/ 68339 w 423030"/>
              <a:gd name="connsiteY513" fmla="*/ 376709 h 577636"/>
              <a:gd name="connsiteX514" fmla="*/ 53902 w 423030"/>
              <a:gd name="connsiteY514" fmla="*/ 377190 h 577636"/>
              <a:gd name="connsiteX515" fmla="*/ 35854 w 423030"/>
              <a:gd name="connsiteY515" fmla="*/ 377611 h 577636"/>
              <a:gd name="connsiteX516" fmla="*/ 35252 w 423030"/>
              <a:gd name="connsiteY516" fmla="*/ 363775 h 577636"/>
              <a:gd name="connsiteX517" fmla="*/ 35132 w 423030"/>
              <a:gd name="connsiteY517" fmla="*/ 361008 h 577636"/>
              <a:gd name="connsiteX518" fmla="*/ 18950 w 423030"/>
              <a:gd name="connsiteY518" fmla="*/ 361549 h 577636"/>
              <a:gd name="connsiteX519" fmla="*/ 2948 w 423030"/>
              <a:gd name="connsiteY519" fmla="*/ 362331 h 577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</a:cxnLst>
            <a:rect l="l" t="t" r="r" b="b"/>
            <a:pathLst>
              <a:path w="423030" h="577636">
                <a:moveTo>
                  <a:pt x="2948" y="362331"/>
                </a:moveTo>
                <a:lnTo>
                  <a:pt x="1745" y="329124"/>
                </a:lnTo>
                <a:lnTo>
                  <a:pt x="1624" y="323589"/>
                </a:lnTo>
                <a:lnTo>
                  <a:pt x="0" y="279193"/>
                </a:lnTo>
                <a:lnTo>
                  <a:pt x="9445" y="278952"/>
                </a:lnTo>
                <a:lnTo>
                  <a:pt x="32485" y="277990"/>
                </a:lnTo>
                <a:lnTo>
                  <a:pt x="48367" y="277448"/>
                </a:lnTo>
                <a:lnTo>
                  <a:pt x="64790" y="276787"/>
                </a:lnTo>
                <a:lnTo>
                  <a:pt x="64489" y="268966"/>
                </a:lnTo>
                <a:lnTo>
                  <a:pt x="63888" y="267943"/>
                </a:lnTo>
                <a:lnTo>
                  <a:pt x="64249" y="263612"/>
                </a:lnTo>
                <a:lnTo>
                  <a:pt x="64068" y="260183"/>
                </a:lnTo>
                <a:lnTo>
                  <a:pt x="64549" y="260183"/>
                </a:lnTo>
                <a:lnTo>
                  <a:pt x="63647" y="237985"/>
                </a:lnTo>
                <a:lnTo>
                  <a:pt x="69061" y="237864"/>
                </a:lnTo>
                <a:lnTo>
                  <a:pt x="68640" y="226735"/>
                </a:lnTo>
                <a:lnTo>
                  <a:pt x="63286" y="226916"/>
                </a:lnTo>
                <a:lnTo>
                  <a:pt x="62564" y="206281"/>
                </a:lnTo>
                <a:lnTo>
                  <a:pt x="60639" y="206703"/>
                </a:lnTo>
                <a:lnTo>
                  <a:pt x="57331" y="209049"/>
                </a:lnTo>
                <a:lnTo>
                  <a:pt x="56669" y="192084"/>
                </a:lnTo>
                <a:lnTo>
                  <a:pt x="56067" y="177165"/>
                </a:lnTo>
                <a:lnTo>
                  <a:pt x="56308" y="177165"/>
                </a:lnTo>
                <a:lnTo>
                  <a:pt x="56007" y="166998"/>
                </a:lnTo>
                <a:lnTo>
                  <a:pt x="55526" y="160381"/>
                </a:lnTo>
                <a:lnTo>
                  <a:pt x="71889" y="159840"/>
                </a:lnTo>
                <a:lnTo>
                  <a:pt x="72490" y="175180"/>
                </a:lnTo>
                <a:lnTo>
                  <a:pt x="75197" y="174999"/>
                </a:lnTo>
                <a:lnTo>
                  <a:pt x="75197" y="178729"/>
                </a:lnTo>
                <a:lnTo>
                  <a:pt x="74054" y="179752"/>
                </a:lnTo>
                <a:lnTo>
                  <a:pt x="72611" y="182519"/>
                </a:lnTo>
                <a:lnTo>
                  <a:pt x="72611" y="184865"/>
                </a:lnTo>
                <a:lnTo>
                  <a:pt x="88312" y="184384"/>
                </a:lnTo>
                <a:lnTo>
                  <a:pt x="88372" y="185527"/>
                </a:lnTo>
                <a:lnTo>
                  <a:pt x="89515" y="185828"/>
                </a:lnTo>
                <a:lnTo>
                  <a:pt x="90538" y="184023"/>
                </a:lnTo>
                <a:lnTo>
                  <a:pt x="91861" y="183482"/>
                </a:lnTo>
                <a:lnTo>
                  <a:pt x="93726" y="183421"/>
                </a:lnTo>
                <a:lnTo>
                  <a:pt x="93906" y="186850"/>
                </a:lnTo>
                <a:lnTo>
                  <a:pt x="109909" y="186189"/>
                </a:lnTo>
                <a:lnTo>
                  <a:pt x="123745" y="185707"/>
                </a:lnTo>
                <a:lnTo>
                  <a:pt x="123925" y="191242"/>
                </a:lnTo>
                <a:lnTo>
                  <a:pt x="140048" y="190520"/>
                </a:lnTo>
                <a:lnTo>
                  <a:pt x="139747" y="185046"/>
                </a:lnTo>
                <a:lnTo>
                  <a:pt x="139326" y="174037"/>
                </a:lnTo>
                <a:lnTo>
                  <a:pt x="139506" y="174037"/>
                </a:lnTo>
                <a:lnTo>
                  <a:pt x="139205" y="165855"/>
                </a:lnTo>
                <a:lnTo>
                  <a:pt x="140589" y="167299"/>
                </a:lnTo>
                <a:lnTo>
                  <a:pt x="141672" y="167359"/>
                </a:lnTo>
                <a:lnTo>
                  <a:pt x="143296" y="165554"/>
                </a:lnTo>
                <a:lnTo>
                  <a:pt x="143958" y="165795"/>
                </a:lnTo>
                <a:lnTo>
                  <a:pt x="143838" y="168683"/>
                </a:lnTo>
                <a:lnTo>
                  <a:pt x="145582" y="169164"/>
                </a:lnTo>
                <a:lnTo>
                  <a:pt x="146846" y="167480"/>
                </a:lnTo>
                <a:lnTo>
                  <a:pt x="147628" y="168141"/>
                </a:lnTo>
                <a:lnTo>
                  <a:pt x="147628" y="166818"/>
                </a:lnTo>
                <a:lnTo>
                  <a:pt x="148409" y="162847"/>
                </a:lnTo>
                <a:lnTo>
                  <a:pt x="150214" y="160983"/>
                </a:lnTo>
                <a:lnTo>
                  <a:pt x="152741" y="160983"/>
                </a:lnTo>
                <a:lnTo>
                  <a:pt x="154425" y="162787"/>
                </a:lnTo>
                <a:lnTo>
                  <a:pt x="155929" y="163930"/>
                </a:lnTo>
                <a:lnTo>
                  <a:pt x="157012" y="163509"/>
                </a:lnTo>
                <a:lnTo>
                  <a:pt x="158636" y="161404"/>
                </a:lnTo>
                <a:lnTo>
                  <a:pt x="159539" y="158757"/>
                </a:lnTo>
                <a:lnTo>
                  <a:pt x="161344" y="157253"/>
                </a:lnTo>
                <a:lnTo>
                  <a:pt x="163569" y="159418"/>
                </a:lnTo>
                <a:lnTo>
                  <a:pt x="165855" y="159418"/>
                </a:lnTo>
                <a:lnTo>
                  <a:pt x="166818" y="158095"/>
                </a:lnTo>
                <a:lnTo>
                  <a:pt x="168743" y="157975"/>
                </a:lnTo>
                <a:lnTo>
                  <a:pt x="169465" y="158697"/>
                </a:lnTo>
                <a:lnTo>
                  <a:pt x="169946" y="161344"/>
                </a:lnTo>
                <a:lnTo>
                  <a:pt x="173135" y="160501"/>
                </a:lnTo>
                <a:lnTo>
                  <a:pt x="177225" y="161283"/>
                </a:lnTo>
                <a:lnTo>
                  <a:pt x="178308" y="161043"/>
                </a:lnTo>
                <a:lnTo>
                  <a:pt x="179511" y="158636"/>
                </a:lnTo>
                <a:lnTo>
                  <a:pt x="180293" y="158636"/>
                </a:lnTo>
                <a:lnTo>
                  <a:pt x="181496" y="160201"/>
                </a:lnTo>
                <a:lnTo>
                  <a:pt x="183361" y="159779"/>
                </a:lnTo>
                <a:lnTo>
                  <a:pt x="185647" y="162366"/>
                </a:lnTo>
                <a:lnTo>
                  <a:pt x="187572" y="165976"/>
                </a:lnTo>
                <a:lnTo>
                  <a:pt x="187091" y="166517"/>
                </a:lnTo>
                <a:lnTo>
                  <a:pt x="185527" y="165675"/>
                </a:lnTo>
                <a:lnTo>
                  <a:pt x="183662" y="165554"/>
                </a:lnTo>
                <a:lnTo>
                  <a:pt x="182639" y="166457"/>
                </a:lnTo>
                <a:lnTo>
                  <a:pt x="183060" y="167660"/>
                </a:lnTo>
                <a:lnTo>
                  <a:pt x="184685" y="167961"/>
                </a:lnTo>
                <a:lnTo>
                  <a:pt x="187632" y="169585"/>
                </a:lnTo>
                <a:lnTo>
                  <a:pt x="189618" y="169525"/>
                </a:lnTo>
                <a:lnTo>
                  <a:pt x="190219" y="170127"/>
                </a:lnTo>
                <a:lnTo>
                  <a:pt x="190039" y="171811"/>
                </a:lnTo>
                <a:lnTo>
                  <a:pt x="190881" y="171630"/>
                </a:lnTo>
                <a:lnTo>
                  <a:pt x="190159" y="155087"/>
                </a:lnTo>
                <a:lnTo>
                  <a:pt x="255009" y="151838"/>
                </a:lnTo>
                <a:lnTo>
                  <a:pt x="255912" y="168442"/>
                </a:lnTo>
                <a:lnTo>
                  <a:pt x="255130" y="168322"/>
                </a:lnTo>
                <a:lnTo>
                  <a:pt x="255551" y="177526"/>
                </a:lnTo>
                <a:lnTo>
                  <a:pt x="255190" y="179090"/>
                </a:lnTo>
                <a:lnTo>
                  <a:pt x="255431" y="180775"/>
                </a:lnTo>
                <a:lnTo>
                  <a:pt x="257596" y="182579"/>
                </a:lnTo>
                <a:lnTo>
                  <a:pt x="259401" y="182158"/>
                </a:lnTo>
                <a:lnTo>
                  <a:pt x="262409" y="179752"/>
                </a:lnTo>
                <a:lnTo>
                  <a:pt x="266259" y="180053"/>
                </a:lnTo>
                <a:lnTo>
                  <a:pt x="268364" y="179993"/>
                </a:lnTo>
                <a:lnTo>
                  <a:pt x="269628" y="181797"/>
                </a:lnTo>
                <a:lnTo>
                  <a:pt x="270590" y="181978"/>
                </a:lnTo>
                <a:lnTo>
                  <a:pt x="272275" y="181196"/>
                </a:lnTo>
                <a:lnTo>
                  <a:pt x="275764" y="178970"/>
                </a:lnTo>
                <a:lnTo>
                  <a:pt x="277809" y="178609"/>
                </a:lnTo>
                <a:lnTo>
                  <a:pt x="281238" y="178849"/>
                </a:lnTo>
                <a:lnTo>
                  <a:pt x="284066" y="180053"/>
                </a:lnTo>
                <a:lnTo>
                  <a:pt x="285870" y="182339"/>
                </a:lnTo>
                <a:lnTo>
                  <a:pt x="290864" y="184865"/>
                </a:lnTo>
                <a:lnTo>
                  <a:pt x="293751" y="185346"/>
                </a:lnTo>
                <a:lnTo>
                  <a:pt x="294172" y="190881"/>
                </a:lnTo>
                <a:lnTo>
                  <a:pt x="292969" y="191001"/>
                </a:lnTo>
                <a:lnTo>
                  <a:pt x="293089" y="192866"/>
                </a:lnTo>
                <a:lnTo>
                  <a:pt x="294292" y="193708"/>
                </a:lnTo>
                <a:lnTo>
                  <a:pt x="294653" y="194972"/>
                </a:lnTo>
                <a:lnTo>
                  <a:pt x="293089" y="195152"/>
                </a:lnTo>
                <a:lnTo>
                  <a:pt x="293149" y="196536"/>
                </a:lnTo>
                <a:lnTo>
                  <a:pt x="294894" y="196415"/>
                </a:lnTo>
                <a:lnTo>
                  <a:pt x="294473" y="199303"/>
                </a:lnTo>
                <a:lnTo>
                  <a:pt x="296037" y="199123"/>
                </a:lnTo>
                <a:lnTo>
                  <a:pt x="295736" y="200927"/>
                </a:lnTo>
                <a:lnTo>
                  <a:pt x="294834" y="201890"/>
                </a:lnTo>
                <a:lnTo>
                  <a:pt x="297481" y="201770"/>
                </a:lnTo>
                <a:lnTo>
                  <a:pt x="299887" y="203875"/>
                </a:lnTo>
                <a:lnTo>
                  <a:pt x="301090" y="203033"/>
                </a:lnTo>
                <a:lnTo>
                  <a:pt x="301692" y="204236"/>
                </a:lnTo>
                <a:lnTo>
                  <a:pt x="303136" y="204116"/>
                </a:lnTo>
                <a:lnTo>
                  <a:pt x="303196" y="204898"/>
                </a:lnTo>
                <a:lnTo>
                  <a:pt x="304399" y="204717"/>
                </a:lnTo>
                <a:lnTo>
                  <a:pt x="304519" y="205499"/>
                </a:lnTo>
                <a:lnTo>
                  <a:pt x="306685" y="205499"/>
                </a:lnTo>
                <a:lnTo>
                  <a:pt x="308069" y="203935"/>
                </a:lnTo>
                <a:lnTo>
                  <a:pt x="313904" y="203695"/>
                </a:lnTo>
                <a:lnTo>
                  <a:pt x="314506" y="202131"/>
                </a:lnTo>
                <a:lnTo>
                  <a:pt x="316611" y="202070"/>
                </a:lnTo>
                <a:lnTo>
                  <a:pt x="316491" y="200687"/>
                </a:lnTo>
                <a:lnTo>
                  <a:pt x="317814" y="200627"/>
                </a:lnTo>
                <a:lnTo>
                  <a:pt x="317874" y="199243"/>
                </a:lnTo>
                <a:lnTo>
                  <a:pt x="316671" y="199183"/>
                </a:lnTo>
                <a:lnTo>
                  <a:pt x="314024" y="198160"/>
                </a:lnTo>
                <a:lnTo>
                  <a:pt x="312581" y="196776"/>
                </a:lnTo>
                <a:lnTo>
                  <a:pt x="314145" y="196897"/>
                </a:lnTo>
                <a:lnTo>
                  <a:pt x="314445" y="196295"/>
                </a:lnTo>
                <a:lnTo>
                  <a:pt x="316310" y="196476"/>
                </a:lnTo>
                <a:lnTo>
                  <a:pt x="314205" y="165133"/>
                </a:lnTo>
                <a:lnTo>
                  <a:pt x="315348" y="165073"/>
                </a:lnTo>
                <a:lnTo>
                  <a:pt x="314686" y="155328"/>
                </a:lnTo>
                <a:lnTo>
                  <a:pt x="313483" y="131866"/>
                </a:lnTo>
                <a:lnTo>
                  <a:pt x="312400" y="112495"/>
                </a:lnTo>
                <a:lnTo>
                  <a:pt x="312039" y="109788"/>
                </a:lnTo>
                <a:lnTo>
                  <a:pt x="304700" y="110270"/>
                </a:lnTo>
                <a:lnTo>
                  <a:pt x="271613" y="111653"/>
                </a:lnTo>
                <a:lnTo>
                  <a:pt x="255671" y="112977"/>
                </a:lnTo>
                <a:lnTo>
                  <a:pt x="254468" y="92643"/>
                </a:lnTo>
                <a:lnTo>
                  <a:pt x="232691" y="86086"/>
                </a:lnTo>
                <a:lnTo>
                  <a:pt x="203574" y="87530"/>
                </a:lnTo>
                <a:lnTo>
                  <a:pt x="157433" y="89695"/>
                </a:lnTo>
                <a:lnTo>
                  <a:pt x="156651" y="73212"/>
                </a:lnTo>
                <a:lnTo>
                  <a:pt x="154606" y="30320"/>
                </a:lnTo>
                <a:lnTo>
                  <a:pt x="153523" y="6858"/>
                </a:lnTo>
                <a:lnTo>
                  <a:pt x="165675" y="6256"/>
                </a:lnTo>
                <a:lnTo>
                  <a:pt x="165675" y="6317"/>
                </a:lnTo>
                <a:lnTo>
                  <a:pt x="216929" y="3790"/>
                </a:lnTo>
                <a:lnTo>
                  <a:pt x="246046" y="2226"/>
                </a:lnTo>
                <a:lnTo>
                  <a:pt x="265056" y="1263"/>
                </a:lnTo>
                <a:lnTo>
                  <a:pt x="266259" y="1143"/>
                </a:lnTo>
                <a:lnTo>
                  <a:pt x="284727" y="241"/>
                </a:lnTo>
                <a:lnTo>
                  <a:pt x="287314" y="0"/>
                </a:lnTo>
                <a:lnTo>
                  <a:pt x="287314" y="1203"/>
                </a:lnTo>
                <a:lnTo>
                  <a:pt x="288517" y="3008"/>
                </a:lnTo>
                <a:lnTo>
                  <a:pt x="292849" y="5294"/>
                </a:lnTo>
                <a:lnTo>
                  <a:pt x="296157" y="9385"/>
                </a:lnTo>
                <a:lnTo>
                  <a:pt x="297541" y="9986"/>
                </a:lnTo>
                <a:lnTo>
                  <a:pt x="300549" y="9866"/>
                </a:lnTo>
                <a:lnTo>
                  <a:pt x="302775" y="10648"/>
                </a:lnTo>
                <a:lnTo>
                  <a:pt x="303617" y="13295"/>
                </a:lnTo>
                <a:lnTo>
                  <a:pt x="303015" y="16002"/>
                </a:lnTo>
                <a:lnTo>
                  <a:pt x="303376" y="17145"/>
                </a:lnTo>
                <a:lnTo>
                  <a:pt x="304880" y="17987"/>
                </a:lnTo>
                <a:lnTo>
                  <a:pt x="305482" y="18047"/>
                </a:lnTo>
                <a:lnTo>
                  <a:pt x="306926" y="17987"/>
                </a:lnTo>
                <a:lnTo>
                  <a:pt x="309633" y="16604"/>
                </a:lnTo>
                <a:lnTo>
                  <a:pt x="311077" y="16664"/>
                </a:lnTo>
                <a:lnTo>
                  <a:pt x="312039" y="17326"/>
                </a:lnTo>
                <a:lnTo>
                  <a:pt x="312340" y="20394"/>
                </a:lnTo>
                <a:lnTo>
                  <a:pt x="313242" y="21837"/>
                </a:lnTo>
                <a:lnTo>
                  <a:pt x="314445" y="22439"/>
                </a:lnTo>
                <a:lnTo>
                  <a:pt x="317092" y="23041"/>
                </a:lnTo>
                <a:lnTo>
                  <a:pt x="320943" y="24605"/>
                </a:lnTo>
                <a:lnTo>
                  <a:pt x="322447" y="24484"/>
                </a:lnTo>
                <a:lnTo>
                  <a:pt x="328101" y="23281"/>
                </a:lnTo>
                <a:lnTo>
                  <a:pt x="329184" y="22078"/>
                </a:lnTo>
                <a:lnTo>
                  <a:pt x="329364" y="18348"/>
                </a:lnTo>
                <a:lnTo>
                  <a:pt x="330086" y="17145"/>
                </a:lnTo>
                <a:lnTo>
                  <a:pt x="332011" y="16423"/>
                </a:lnTo>
                <a:lnTo>
                  <a:pt x="333154" y="16664"/>
                </a:lnTo>
                <a:lnTo>
                  <a:pt x="334057" y="17025"/>
                </a:lnTo>
                <a:lnTo>
                  <a:pt x="335982" y="16844"/>
                </a:lnTo>
                <a:lnTo>
                  <a:pt x="339170" y="15942"/>
                </a:lnTo>
                <a:lnTo>
                  <a:pt x="342118" y="17145"/>
                </a:lnTo>
                <a:lnTo>
                  <a:pt x="343321" y="18589"/>
                </a:lnTo>
                <a:lnTo>
                  <a:pt x="343020" y="20995"/>
                </a:lnTo>
                <a:lnTo>
                  <a:pt x="341637" y="22619"/>
                </a:lnTo>
                <a:lnTo>
                  <a:pt x="341938" y="25086"/>
                </a:lnTo>
                <a:lnTo>
                  <a:pt x="345427" y="28034"/>
                </a:lnTo>
                <a:lnTo>
                  <a:pt x="346991" y="28334"/>
                </a:lnTo>
                <a:lnTo>
                  <a:pt x="349096" y="28034"/>
                </a:lnTo>
                <a:lnTo>
                  <a:pt x="350239" y="28515"/>
                </a:lnTo>
                <a:lnTo>
                  <a:pt x="351081" y="29538"/>
                </a:lnTo>
                <a:lnTo>
                  <a:pt x="351382" y="30139"/>
                </a:lnTo>
                <a:lnTo>
                  <a:pt x="351623" y="31944"/>
                </a:lnTo>
                <a:lnTo>
                  <a:pt x="351503" y="33869"/>
                </a:lnTo>
                <a:lnTo>
                  <a:pt x="350600" y="35674"/>
                </a:lnTo>
                <a:lnTo>
                  <a:pt x="349277" y="36275"/>
                </a:lnTo>
                <a:lnTo>
                  <a:pt x="346269" y="36696"/>
                </a:lnTo>
                <a:lnTo>
                  <a:pt x="345607" y="36696"/>
                </a:lnTo>
                <a:lnTo>
                  <a:pt x="344404" y="36997"/>
                </a:lnTo>
                <a:lnTo>
                  <a:pt x="343923" y="37298"/>
                </a:lnTo>
                <a:lnTo>
                  <a:pt x="343562" y="37839"/>
                </a:lnTo>
                <a:lnTo>
                  <a:pt x="343381" y="38441"/>
                </a:lnTo>
                <a:lnTo>
                  <a:pt x="343321" y="38982"/>
                </a:lnTo>
                <a:lnTo>
                  <a:pt x="343442" y="39704"/>
                </a:lnTo>
                <a:lnTo>
                  <a:pt x="343562" y="40125"/>
                </a:lnTo>
                <a:lnTo>
                  <a:pt x="344885" y="41328"/>
                </a:lnTo>
                <a:lnTo>
                  <a:pt x="346991" y="42532"/>
                </a:lnTo>
                <a:lnTo>
                  <a:pt x="348916" y="42050"/>
                </a:lnTo>
                <a:lnTo>
                  <a:pt x="349758" y="41268"/>
                </a:lnTo>
                <a:lnTo>
                  <a:pt x="351202" y="40065"/>
                </a:lnTo>
                <a:lnTo>
                  <a:pt x="352646" y="39644"/>
                </a:lnTo>
                <a:lnTo>
                  <a:pt x="352946" y="39644"/>
                </a:lnTo>
                <a:lnTo>
                  <a:pt x="353669" y="40065"/>
                </a:lnTo>
                <a:lnTo>
                  <a:pt x="354270" y="41449"/>
                </a:lnTo>
                <a:lnTo>
                  <a:pt x="354450" y="42231"/>
                </a:lnTo>
                <a:lnTo>
                  <a:pt x="354751" y="43254"/>
                </a:lnTo>
                <a:lnTo>
                  <a:pt x="354571" y="44096"/>
                </a:lnTo>
                <a:lnTo>
                  <a:pt x="354450" y="44457"/>
                </a:lnTo>
                <a:lnTo>
                  <a:pt x="354450" y="44938"/>
                </a:lnTo>
                <a:lnTo>
                  <a:pt x="353728" y="46683"/>
                </a:lnTo>
                <a:lnTo>
                  <a:pt x="352646" y="47826"/>
                </a:lnTo>
                <a:lnTo>
                  <a:pt x="349337" y="49149"/>
                </a:lnTo>
                <a:lnTo>
                  <a:pt x="348736" y="49149"/>
                </a:lnTo>
                <a:lnTo>
                  <a:pt x="347291" y="48848"/>
                </a:lnTo>
                <a:lnTo>
                  <a:pt x="342840" y="45840"/>
                </a:lnTo>
                <a:lnTo>
                  <a:pt x="341035" y="45600"/>
                </a:lnTo>
                <a:lnTo>
                  <a:pt x="339892" y="46442"/>
                </a:lnTo>
                <a:lnTo>
                  <a:pt x="339591" y="46983"/>
                </a:lnTo>
                <a:lnTo>
                  <a:pt x="338870" y="49450"/>
                </a:lnTo>
                <a:lnTo>
                  <a:pt x="339471" y="52999"/>
                </a:lnTo>
                <a:lnTo>
                  <a:pt x="339591" y="54984"/>
                </a:lnTo>
                <a:lnTo>
                  <a:pt x="339291" y="56789"/>
                </a:lnTo>
                <a:lnTo>
                  <a:pt x="337967" y="58534"/>
                </a:lnTo>
                <a:lnTo>
                  <a:pt x="335561" y="59135"/>
                </a:lnTo>
                <a:lnTo>
                  <a:pt x="332673" y="59977"/>
                </a:lnTo>
                <a:lnTo>
                  <a:pt x="331831" y="60820"/>
                </a:lnTo>
                <a:lnTo>
                  <a:pt x="330868" y="62444"/>
                </a:lnTo>
                <a:lnTo>
                  <a:pt x="330086" y="63948"/>
                </a:lnTo>
                <a:lnTo>
                  <a:pt x="329906" y="64549"/>
                </a:lnTo>
                <a:lnTo>
                  <a:pt x="329184" y="65632"/>
                </a:lnTo>
                <a:lnTo>
                  <a:pt x="328161" y="68399"/>
                </a:lnTo>
                <a:lnTo>
                  <a:pt x="327921" y="70084"/>
                </a:lnTo>
                <a:lnTo>
                  <a:pt x="328522" y="71889"/>
                </a:lnTo>
                <a:lnTo>
                  <a:pt x="329425" y="74716"/>
                </a:lnTo>
                <a:lnTo>
                  <a:pt x="328221" y="77905"/>
                </a:lnTo>
                <a:lnTo>
                  <a:pt x="325996" y="78867"/>
                </a:lnTo>
                <a:lnTo>
                  <a:pt x="323048" y="78145"/>
                </a:lnTo>
                <a:lnTo>
                  <a:pt x="322086" y="78506"/>
                </a:lnTo>
                <a:lnTo>
                  <a:pt x="320943" y="79649"/>
                </a:lnTo>
                <a:lnTo>
                  <a:pt x="320341" y="82236"/>
                </a:lnTo>
                <a:lnTo>
                  <a:pt x="320220" y="82958"/>
                </a:lnTo>
                <a:lnTo>
                  <a:pt x="320341" y="83800"/>
                </a:lnTo>
                <a:lnTo>
                  <a:pt x="321183" y="86086"/>
                </a:lnTo>
                <a:lnTo>
                  <a:pt x="322206" y="87590"/>
                </a:lnTo>
                <a:lnTo>
                  <a:pt x="323590" y="88913"/>
                </a:lnTo>
                <a:lnTo>
                  <a:pt x="325996" y="90899"/>
                </a:lnTo>
                <a:lnTo>
                  <a:pt x="328643" y="92102"/>
                </a:lnTo>
                <a:lnTo>
                  <a:pt x="329966" y="93726"/>
                </a:lnTo>
                <a:lnTo>
                  <a:pt x="330568" y="96914"/>
                </a:lnTo>
                <a:lnTo>
                  <a:pt x="331169" y="98659"/>
                </a:lnTo>
                <a:lnTo>
                  <a:pt x="332854" y="100584"/>
                </a:lnTo>
                <a:lnTo>
                  <a:pt x="334658" y="101486"/>
                </a:lnTo>
                <a:lnTo>
                  <a:pt x="336764" y="102148"/>
                </a:lnTo>
                <a:lnTo>
                  <a:pt x="339351" y="102990"/>
                </a:lnTo>
                <a:lnTo>
                  <a:pt x="340554" y="104013"/>
                </a:lnTo>
                <a:lnTo>
                  <a:pt x="342178" y="107502"/>
                </a:lnTo>
                <a:lnTo>
                  <a:pt x="343381" y="108404"/>
                </a:lnTo>
                <a:lnTo>
                  <a:pt x="344825" y="108826"/>
                </a:lnTo>
                <a:lnTo>
                  <a:pt x="346149" y="110390"/>
                </a:lnTo>
                <a:lnTo>
                  <a:pt x="346209" y="112194"/>
                </a:lnTo>
                <a:lnTo>
                  <a:pt x="346991" y="113398"/>
                </a:lnTo>
                <a:lnTo>
                  <a:pt x="347713" y="113879"/>
                </a:lnTo>
                <a:lnTo>
                  <a:pt x="350299" y="113999"/>
                </a:lnTo>
                <a:lnTo>
                  <a:pt x="350781" y="113698"/>
                </a:lnTo>
                <a:lnTo>
                  <a:pt x="353307" y="112194"/>
                </a:lnTo>
                <a:lnTo>
                  <a:pt x="354089" y="112194"/>
                </a:lnTo>
                <a:lnTo>
                  <a:pt x="355172" y="112796"/>
                </a:lnTo>
                <a:lnTo>
                  <a:pt x="355774" y="113879"/>
                </a:lnTo>
                <a:lnTo>
                  <a:pt x="356135" y="114661"/>
                </a:lnTo>
                <a:lnTo>
                  <a:pt x="355473" y="117188"/>
                </a:lnTo>
                <a:lnTo>
                  <a:pt x="353247" y="118391"/>
                </a:lnTo>
                <a:lnTo>
                  <a:pt x="352285" y="119474"/>
                </a:lnTo>
                <a:lnTo>
                  <a:pt x="351984" y="120857"/>
                </a:lnTo>
                <a:lnTo>
                  <a:pt x="351984" y="121579"/>
                </a:lnTo>
                <a:lnTo>
                  <a:pt x="352285" y="122722"/>
                </a:lnTo>
                <a:lnTo>
                  <a:pt x="352525" y="124406"/>
                </a:lnTo>
                <a:lnTo>
                  <a:pt x="352646" y="125610"/>
                </a:lnTo>
                <a:lnTo>
                  <a:pt x="353067" y="127294"/>
                </a:lnTo>
                <a:lnTo>
                  <a:pt x="353367" y="128497"/>
                </a:lnTo>
                <a:lnTo>
                  <a:pt x="354270" y="130302"/>
                </a:lnTo>
                <a:lnTo>
                  <a:pt x="354871" y="131084"/>
                </a:lnTo>
                <a:lnTo>
                  <a:pt x="355894" y="132107"/>
                </a:lnTo>
                <a:lnTo>
                  <a:pt x="356616" y="132889"/>
                </a:lnTo>
                <a:lnTo>
                  <a:pt x="357037" y="133250"/>
                </a:lnTo>
                <a:lnTo>
                  <a:pt x="358240" y="133671"/>
                </a:lnTo>
                <a:lnTo>
                  <a:pt x="358842" y="133912"/>
                </a:lnTo>
                <a:lnTo>
                  <a:pt x="360526" y="134633"/>
                </a:lnTo>
                <a:lnTo>
                  <a:pt x="362331" y="135596"/>
                </a:lnTo>
                <a:lnTo>
                  <a:pt x="362752" y="135897"/>
                </a:lnTo>
                <a:lnTo>
                  <a:pt x="363474" y="136679"/>
                </a:lnTo>
                <a:lnTo>
                  <a:pt x="365219" y="139025"/>
                </a:lnTo>
                <a:lnTo>
                  <a:pt x="365459" y="141612"/>
                </a:lnTo>
                <a:lnTo>
                  <a:pt x="364437" y="144018"/>
                </a:lnTo>
                <a:lnTo>
                  <a:pt x="364677" y="145221"/>
                </a:lnTo>
                <a:lnTo>
                  <a:pt x="366482" y="146545"/>
                </a:lnTo>
                <a:lnTo>
                  <a:pt x="368467" y="147026"/>
                </a:lnTo>
                <a:lnTo>
                  <a:pt x="372077" y="146725"/>
                </a:lnTo>
                <a:lnTo>
                  <a:pt x="372919" y="147327"/>
                </a:lnTo>
                <a:lnTo>
                  <a:pt x="374002" y="149613"/>
                </a:lnTo>
                <a:lnTo>
                  <a:pt x="374242" y="149853"/>
                </a:lnTo>
                <a:lnTo>
                  <a:pt x="375446" y="151658"/>
                </a:lnTo>
                <a:lnTo>
                  <a:pt x="377070" y="152861"/>
                </a:lnTo>
                <a:lnTo>
                  <a:pt x="379476" y="153463"/>
                </a:lnTo>
                <a:lnTo>
                  <a:pt x="382604" y="153102"/>
                </a:lnTo>
                <a:lnTo>
                  <a:pt x="386154" y="150395"/>
                </a:lnTo>
                <a:lnTo>
                  <a:pt x="388199" y="150274"/>
                </a:lnTo>
                <a:lnTo>
                  <a:pt x="389522" y="150696"/>
                </a:lnTo>
                <a:lnTo>
                  <a:pt x="390124" y="151297"/>
                </a:lnTo>
                <a:lnTo>
                  <a:pt x="390485" y="151838"/>
                </a:lnTo>
                <a:lnTo>
                  <a:pt x="390304" y="154004"/>
                </a:lnTo>
                <a:lnTo>
                  <a:pt x="391989" y="155628"/>
                </a:lnTo>
                <a:lnTo>
                  <a:pt x="394275" y="155448"/>
                </a:lnTo>
                <a:lnTo>
                  <a:pt x="397042" y="154124"/>
                </a:lnTo>
                <a:lnTo>
                  <a:pt x="398967" y="154064"/>
                </a:lnTo>
                <a:lnTo>
                  <a:pt x="401073" y="155568"/>
                </a:lnTo>
                <a:lnTo>
                  <a:pt x="400953" y="158336"/>
                </a:lnTo>
                <a:lnTo>
                  <a:pt x="398967" y="161043"/>
                </a:lnTo>
                <a:lnTo>
                  <a:pt x="398727" y="163148"/>
                </a:lnTo>
                <a:lnTo>
                  <a:pt x="398727" y="163630"/>
                </a:lnTo>
                <a:lnTo>
                  <a:pt x="398967" y="164592"/>
                </a:lnTo>
                <a:lnTo>
                  <a:pt x="399088" y="167480"/>
                </a:lnTo>
                <a:lnTo>
                  <a:pt x="397283" y="170066"/>
                </a:lnTo>
                <a:lnTo>
                  <a:pt x="395659" y="170728"/>
                </a:lnTo>
                <a:lnTo>
                  <a:pt x="393493" y="170608"/>
                </a:lnTo>
                <a:lnTo>
                  <a:pt x="392290" y="168923"/>
                </a:lnTo>
                <a:lnTo>
                  <a:pt x="388440" y="166277"/>
                </a:lnTo>
                <a:lnTo>
                  <a:pt x="385552" y="165675"/>
                </a:lnTo>
                <a:lnTo>
                  <a:pt x="384168" y="167720"/>
                </a:lnTo>
                <a:lnTo>
                  <a:pt x="380740" y="166577"/>
                </a:lnTo>
                <a:lnTo>
                  <a:pt x="379656" y="165554"/>
                </a:lnTo>
                <a:lnTo>
                  <a:pt x="375505" y="166036"/>
                </a:lnTo>
                <a:lnTo>
                  <a:pt x="375385" y="166637"/>
                </a:lnTo>
                <a:lnTo>
                  <a:pt x="368527" y="167058"/>
                </a:lnTo>
                <a:lnTo>
                  <a:pt x="368527" y="166216"/>
                </a:lnTo>
                <a:lnTo>
                  <a:pt x="365760" y="166457"/>
                </a:lnTo>
                <a:lnTo>
                  <a:pt x="365459" y="165855"/>
                </a:lnTo>
                <a:lnTo>
                  <a:pt x="363715" y="166036"/>
                </a:lnTo>
                <a:lnTo>
                  <a:pt x="362993" y="164712"/>
                </a:lnTo>
                <a:lnTo>
                  <a:pt x="354992" y="165254"/>
                </a:lnTo>
                <a:lnTo>
                  <a:pt x="356375" y="188956"/>
                </a:lnTo>
                <a:lnTo>
                  <a:pt x="354992" y="190520"/>
                </a:lnTo>
                <a:lnTo>
                  <a:pt x="354571" y="190099"/>
                </a:lnTo>
                <a:lnTo>
                  <a:pt x="355232" y="188354"/>
                </a:lnTo>
                <a:lnTo>
                  <a:pt x="354029" y="186971"/>
                </a:lnTo>
                <a:lnTo>
                  <a:pt x="352886" y="187272"/>
                </a:lnTo>
                <a:lnTo>
                  <a:pt x="351683" y="189497"/>
                </a:lnTo>
                <a:lnTo>
                  <a:pt x="350661" y="190701"/>
                </a:lnTo>
                <a:lnTo>
                  <a:pt x="348375" y="191242"/>
                </a:lnTo>
                <a:lnTo>
                  <a:pt x="345968" y="189437"/>
                </a:lnTo>
                <a:lnTo>
                  <a:pt x="341336" y="188114"/>
                </a:lnTo>
                <a:lnTo>
                  <a:pt x="339892" y="188294"/>
                </a:lnTo>
                <a:lnTo>
                  <a:pt x="339291" y="189798"/>
                </a:lnTo>
                <a:lnTo>
                  <a:pt x="339712" y="190580"/>
                </a:lnTo>
                <a:lnTo>
                  <a:pt x="339230" y="192385"/>
                </a:lnTo>
                <a:lnTo>
                  <a:pt x="337666" y="193348"/>
                </a:lnTo>
                <a:lnTo>
                  <a:pt x="335019" y="192024"/>
                </a:lnTo>
                <a:lnTo>
                  <a:pt x="335862" y="205138"/>
                </a:lnTo>
                <a:lnTo>
                  <a:pt x="337727" y="238526"/>
                </a:lnTo>
                <a:lnTo>
                  <a:pt x="297120" y="240872"/>
                </a:lnTo>
                <a:lnTo>
                  <a:pt x="272876" y="242196"/>
                </a:lnTo>
                <a:lnTo>
                  <a:pt x="273237" y="250498"/>
                </a:lnTo>
                <a:lnTo>
                  <a:pt x="272094" y="250498"/>
                </a:lnTo>
                <a:lnTo>
                  <a:pt x="272395" y="257416"/>
                </a:lnTo>
                <a:lnTo>
                  <a:pt x="272816" y="263612"/>
                </a:lnTo>
                <a:lnTo>
                  <a:pt x="275343" y="308730"/>
                </a:lnTo>
                <a:lnTo>
                  <a:pt x="276847" y="333636"/>
                </a:lnTo>
                <a:lnTo>
                  <a:pt x="275463" y="333756"/>
                </a:lnTo>
                <a:lnTo>
                  <a:pt x="275824" y="342900"/>
                </a:lnTo>
                <a:lnTo>
                  <a:pt x="277448" y="375867"/>
                </a:lnTo>
                <a:lnTo>
                  <a:pt x="299105" y="374663"/>
                </a:lnTo>
                <a:lnTo>
                  <a:pt x="302414" y="374603"/>
                </a:lnTo>
                <a:lnTo>
                  <a:pt x="323529" y="373400"/>
                </a:lnTo>
                <a:lnTo>
                  <a:pt x="334358" y="372798"/>
                </a:lnTo>
                <a:lnTo>
                  <a:pt x="342539" y="372377"/>
                </a:lnTo>
                <a:lnTo>
                  <a:pt x="341817" y="357518"/>
                </a:lnTo>
                <a:lnTo>
                  <a:pt x="341035" y="343020"/>
                </a:lnTo>
                <a:lnTo>
                  <a:pt x="340434" y="330207"/>
                </a:lnTo>
                <a:lnTo>
                  <a:pt x="341938" y="330207"/>
                </a:lnTo>
                <a:lnTo>
                  <a:pt x="341336" y="320401"/>
                </a:lnTo>
                <a:lnTo>
                  <a:pt x="340915" y="315829"/>
                </a:lnTo>
                <a:lnTo>
                  <a:pt x="340313" y="305061"/>
                </a:lnTo>
                <a:lnTo>
                  <a:pt x="358541" y="304098"/>
                </a:lnTo>
                <a:lnTo>
                  <a:pt x="378152" y="302895"/>
                </a:lnTo>
                <a:lnTo>
                  <a:pt x="386575" y="302414"/>
                </a:lnTo>
                <a:lnTo>
                  <a:pt x="406788" y="301211"/>
                </a:lnTo>
                <a:lnTo>
                  <a:pt x="407088" y="304640"/>
                </a:lnTo>
                <a:lnTo>
                  <a:pt x="407088" y="306264"/>
                </a:lnTo>
                <a:lnTo>
                  <a:pt x="407449" y="311257"/>
                </a:lnTo>
                <a:lnTo>
                  <a:pt x="407991" y="319679"/>
                </a:lnTo>
                <a:lnTo>
                  <a:pt x="408532" y="326296"/>
                </a:lnTo>
                <a:lnTo>
                  <a:pt x="408953" y="333275"/>
                </a:lnTo>
                <a:lnTo>
                  <a:pt x="409796" y="351202"/>
                </a:lnTo>
                <a:lnTo>
                  <a:pt x="411360" y="374844"/>
                </a:lnTo>
                <a:lnTo>
                  <a:pt x="411961" y="387597"/>
                </a:lnTo>
                <a:lnTo>
                  <a:pt x="412382" y="393252"/>
                </a:lnTo>
                <a:lnTo>
                  <a:pt x="412382" y="395959"/>
                </a:lnTo>
                <a:lnTo>
                  <a:pt x="412743" y="399689"/>
                </a:lnTo>
                <a:lnTo>
                  <a:pt x="412803" y="403599"/>
                </a:lnTo>
                <a:lnTo>
                  <a:pt x="412803" y="404261"/>
                </a:lnTo>
                <a:lnTo>
                  <a:pt x="412984" y="405464"/>
                </a:lnTo>
                <a:lnTo>
                  <a:pt x="413586" y="416774"/>
                </a:lnTo>
                <a:lnTo>
                  <a:pt x="414488" y="433378"/>
                </a:lnTo>
                <a:lnTo>
                  <a:pt x="414608" y="434521"/>
                </a:lnTo>
                <a:lnTo>
                  <a:pt x="414849" y="438611"/>
                </a:lnTo>
                <a:lnTo>
                  <a:pt x="415450" y="446131"/>
                </a:lnTo>
                <a:lnTo>
                  <a:pt x="415691" y="449740"/>
                </a:lnTo>
                <a:lnTo>
                  <a:pt x="416052" y="455636"/>
                </a:lnTo>
                <a:lnTo>
                  <a:pt x="416233" y="459606"/>
                </a:lnTo>
                <a:lnTo>
                  <a:pt x="416413" y="460088"/>
                </a:lnTo>
                <a:lnTo>
                  <a:pt x="416473" y="462253"/>
                </a:lnTo>
                <a:lnTo>
                  <a:pt x="416774" y="465261"/>
                </a:lnTo>
                <a:lnTo>
                  <a:pt x="416954" y="469352"/>
                </a:lnTo>
                <a:lnTo>
                  <a:pt x="417255" y="473683"/>
                </a:lnTo>
                <a:lnTo>
                  <a:pt x="417376" y="476390"/>
                </a:lnTo>
                <a:lnTo>
                  <a:pt x="417676" y="480421"/>
                </a:lnTo>
                <a:lnTo>
                  <a:pt x="417616" y="481022"/>
                </a:lnTo>
                <a:lnTo>
                  <a:pt x="417917" y="484812"/>
                </a:lnTo>
                <a:lnTo>
                  <a:pt x="418097" y="488602"/>
                </a:lnTo>
                <a:lnTo>
                  <a:pt x="418579" y="496604"/>
                </a:lnTo>
                <a:lnTo>
                  <a:pt x="419060" y="503702"/>
                </a:lnTo>
                <a:lnTo>
                  <a:pt x="419421" y="509417"/>
                </a:lnTo>
                <a:lnTo>
                  <a:pt x="420022" y="519644"/>
                </a:lnTo>
                <a:lnTo>
                  <a:pt x="420022" y="520727"/>
                </a:lnTo>
                <a:lnTo>
                  <a:pt x="420444" y="525660"/>
                </a:lnTo>
                <a:lnTo>
                  <a:pt x="420744" y="531495"/>
                </a:lnTo>
                <a:lnTo>
                  <a:pt x="420925" y="533781"/>
                </a:lnTo>
                <a:lnTo>
                  <a:pt x="421226" y="538654"/>
                </a:lnTo>
                <a:lnTo>
                  <a:pt x="421406" y="541301"/>
                </a:lnTo>
                <a:lnTo>
                  <a:pt x="421647" y="544369"/>
                </a:lnTo>
                <a:lnTo>
                  <a:pt x="421887" y="549603"/>
                </a:lnTo>
                <a:lnTo>
                  <a:pt x="422068" y="551046"/>
                </a:lnTo>
                <a:lnTo>
                  <a:pt x="422669" y="559709"/>
                </a:lnTo>
                <a:lnTo>
                  <a:pt x="422669" y="560130"/>
                </a:lnTo>
                <a:lnTo>
                  <a:pt x="423030" y="566266"/>
                </a:lnTo>
                <a:lnTo>
                  <a:pt x="421045" y="566327"/>
                </a:lnTo>
                <a:lnTo>
                  <a:pt x="413525" y="566808"/>
                </a:lnTo>
                <a:lnTo>
                  <a:pt x="412021" y="566928"/>
                </a:lnTo>
                <a:lnTo>
                  <a:pt x="409074" y="567108"/>
                </a:lnTo>
                <a:lnTo>
                  <a:pt x="408773" y="567108"/>
                </a:lnTo>
                <a:lnTo>
                  <a:pt x="404682" y="567470"/>
                </a:lnTo>
                <a:lnTo>
                  <a:pt x="402878" y="567530"/>
                </a:lnTo>
                <a:lnTo>
                  <a:pt x="391147" y="568251"/>
                </a:lnTo>
                <a:lnTo>
                  <a:pt x="389161" y="568312"/>
                </a:lnTo>
                <a:lnTo>
                  <a:pt x="380138" y="568913"/>
                </a:lnTo>
                <a:lnTo>
                  <a:pt x="376107" y="569094"/>
                </a:lnTo>
                <a:lnTo>
                  <a:pt x="360707" y="569936"/>
                </a:lnTo>
                <a:lnTo>
                  <a:pt x="360647" y="569936"/>
                </a:lnTo>
                <a:lnTo>
                  <a:pt x="353006" y="570417"/>
                </a:lnTo>
                <a:lnTo>
                  <a:pt x="351442" y="570477"/>
                </a:lnTo>
                <a:lnTo>
                  <a:pt x="338448" y="571259"/>
                </a:lnTo>
                <a:lnTo>
                  <a:pt x="297360" y="573666"/>
                </a:lnTo>
                <a:lnTo>
                  <a:pt x="288758" y="574087"/>
                </a:lnTo>
                <a:lnTo>
                  <a:pt x="277749" y="574688"/>
                </a:lnTo>
                <a:lnTo>
                  <a:pt x="256213" y="575771"/>
                </a:lnTo>
                <a:lnTo>
                  <a:pt x="252182" y="576072"/>
                </a:lnTo>
                <a:lnTo>
                  <a:pt x="221501" y="577636"/>
                </a:lnTo>
                <a:lnTo>
                  <a:pt x="220539" y="559108"/>
                </a:lnTo>
                <a:lnTo>
                  <a:pt x="219757" y="541481"/>
                </a:lnTo>
                <a:lnTo>
                  <a:pt x="219276" y="531736"/>
                </a:lnTo>
                <a:lnTo>
                  <a:pt x="217832" y="503762"/>
                </a:lnTo>
                <a:lnTo>
                  <a:pt x="218253" y="503642"/>
                </a:lnTo>
                <a:lnTo>
                  <a:pt x="217531" y="492392"/>
                </a:lnTo>
                <a:lnTo>
                  <a:pt x="216990" y="481684"/>
                </a:lnTo>
                <a:lnTo>
                  <a:pt x="216689" y="471939"/>
                </a:lnTo>
                <a:lnTo>
                  <a:pt x="215666" y="445650"/>
                </a:lnTo>
                <a:lnTo>
                  <a:pt x="214884" y="434400"/>
                </a:lnTo>
                <a:lnTo>
                  <a:pt x="214162" y="420684"/>
                </a:lnTo>
                <a:lnTo>
                  <a:pt x="214704" y="420684"/>
                </a:lnTo>
                <a:lnTo>
                  <a:pt x="214102" y="412082"/>
                </a:lnTo>
                <a:lnTo>
                  <a:pt x="213380" y="396561"/>
                </a:lnTo>
                <a:lnTo>
                  <a:pt x="211996" y="370693"/>
                </a:lnTo>
                <a:lnTo>
                  <a:pt x="211575" y="359624"/>
                </a:lnTo>
                <a:lnTo>
                  <a:pt x="211154" y="353969"/>
                </a:lnTo>
                <a:lnTo>
                  <a:pt x="200687" y="354450"/>
                </a:lnTo>
                <a:lnTo>
                  <a:pt x="179391" y="355353"/>
                </a:lnTo>
                <a:lnTo>
                  <a:pt x="167359" y="355774"/>
                </a:lnTo>
                <a:lnTo>
                  <a:pt x="152440" y="356496"/>
                </a:lnTo>
                <a:lnTo>
                  <a:pt x="153102" y="373099"/>
                </a:lnTo>
                <a:lnTo>
                  <a:pt x="133250" y="373881"/>
                </a:lnTo>
                <a:lnTo>
                  <a:pt x="114180" y="374784"/>
                </a:lnTo>
                <a:lnTo>
                  <a:pt x="110931" y="374844"/>
                </a:lnTo>
                <a:lnTo>
                  <a:pt x="86387" y="376047"/>
                </a:lnTo>
                <a:lnTo>
                  <a:pt x="68339" y="376709"/>
                </a:lnTo>
                <a:lnTo>
                  <a:pt x="53902" y="377190"/>
                </a:lnTo>
                <a:lnTo>
                  <a:pt x="35854" y="377611"/>
                </a:lnTo>
                <a:lnTo>
                  <a:pt x="35252" y="363775"/>
                </a:lnTo>
                <a:lnTo>
                  <a:pt x="35132" y="361008"/>
                </a:lnTo>
                <a:lnTo>
                  <a:pt x="18950" y="361549"/>
                </a:lnTo>
                <a:lnTo>
                  <a:pt x="2948" y="362331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" name="Freeform: Shape 179" title="KS-3">
            <a:extLst>
              <a:ext uri="{FF2B5EF4-FFF2-40B4-BE49-F238E27FC236}">
                <a16:creationId xmlns:a16="http://schemas.microsoft.com/office/drawing/2014/main" id="{7BA74A0F-2C74-D10F-4525-33F9062F1E01}"/>
              </a:ext>
            </a:extLst>
          </p:cNvPr>
          <p:cNvSpPr/>
          <p:nvPr/>
        </p:nvSpPr>
        <p:spPr>
          <a:xfrm>
            <a:off x="4932895" y="3814133"/>
            <a:ext cx="107565" cy="162905"/>
          </a:xfrm>
          <a:custGeom>
            <a:avLst/>
            <a:gdLst>
              <a:gd name="connsiteX0" fmla="*/ 126933 w 134633"/>
              <a:gd name="connsiteY0" fmla="*/ 2767 h 211154"/>
              <a:gd name="connsiteX1" fmla="*/ 127114 w 134633"/>
              <a:gd name="connsiteY1" fmla="*/ 6016 h 211154"/>
              <a:gd name="connsiteX2" fmla="*/ 127234 w 134633"/>
              <a:gd name="connsiteY2" fmla="*/ 6557 h 211154"/>
              <a:gd name="connsiteX3" fmla="*/ 127775 w 134633"/>
              <a:gd name="connsiteY3" fmla="*/ 17265 h 211154"/>
              <a:gd name="connsiteX4" fmla="*/ 127896 w 134633"/>
              <a:gd name="connsiteY4" fmla="*/ 18408 h 211154"/>
              <a:gd name="connsiteX5" fmla="*/ 128076 w 134633"/>
              <a:gd name="connsiteY5" fmla="*/ 22619 h 211154"/>
              <a:gd name="connsiteX6" fmla="*/ 128076 w 134633"/>
              <a:gd name="connsiteY6" fmla="*/ 23943 h 211154"/>
              <a:gd name="connsiteX7" fmla="*/ 128196 w 134633"/>
              <a:gd name="connsiteY7" fmla="*/ 24845 h 211154"/>
              <a:gd name="connsiteX8" fmla="*/ 128317 w 134633"/>
              <a:gd name="connsiteY8" fmla="*/ 26891 h 211154"/>
              <a:gd name="connsiteX9" fmla="*/ 128437 w 134633"/>
              <a:gd name="connsiteY9" fmla="*/ 28094 h 211154"/>
              <a:gd name="connsiteX10" fmla="*/ 128738 w 134633"/>
              <a:gd name="connsiteY10" fmla="*/ 33388 h 211154"/>
              <a:gd name="connsiteX11" fmla="*/ 128858 w 134633"/>
              <a:gd name="connsiteY11" fmla="*/ 34230 h 211154"/>
              <a:gd name="connsiteX12" fmla="*/ 129039 w 134633"/>
              <a:gd name="connsiteY12" fmla="*/ 37358 h 211154"/>
              <a:gd name="connsiteX13" fmla="*/ 129400 w 134633"/>
              <a:gd name="connsiteY13" fmla="*/ 42050 h 211154"/>
              <a:gd name="connsiteX14" fmla="*/ 129520 w 134633"/>
              <a:gd name="connsiteY14" fmla="*/ 44697 h 211154"/>
              <a:gd name="connsiteX15" fmla="*/ 129700 w 134633"/>
              <a:gd name="connsiteY15" fmla="*/ 47585 h 211154"/>
              <a:gd name="connsiteX16" fmla="*/ 130122 w 134633"/>
              <a:gd name="connsiteY16" fmla="*/ 53059 h 211154"/>
              <a:gd name="connsiteX17" fmla="*/ 131926 w 134633"/>
              <a:gd name="connsiteY17" fmla="*/ 89515 h 211154"/>
              <a:gd name="connsiteX18" fmla="*/ 131806 w 134633"/>
              <a:gd name="connsiteY18" fmla="*/ 89635 h 211154"/>
              <a:gd name="connsiteX19" fmla="*/ 132047 w 134633"/>
              <a:gd name="connsiteY19" fmla="*/ 92222 h 211154"/>
              <a:gd name="connsiteX20" fmla="*/ 132227 w 134633"/>
              <a:gd name="connsiteY20" fmla="*/ 95831 h 211154"/>
              <a:gd name="connsiteX21" fmla="*/ 132648 w 134633"/>
              <a:gd name="connsiteY21" fmla="*/ 102750 h 211154"/>
              <a:gd name="connsiteX22" fmla="*/ 133490 w 134633"/>
              <a:gd name="connsiteY22" fmla="*/ 118451 h 211154"/>
              <a:gd name="connsiteX23" fmla="*/ 133671 w 134633"/>
              <a:gd name="connsiteY23" fmla="*/ 122060 h 211154"/>
              <a:gd name="connsiteX24" fmla="*/ 134633 w 134633"/>
              <a:gd name="connsiteY24" fmla="*/ 136498 h 211154"/>
              <a:gd name="connsiteX25" fmla="*/ 114481 w 134633"/>
              <a:gd name="connsiteY25" fmla="*/ 137701 h 211154"/>
              <a:gd name="connsiteX26" fmla="*/ 106058 w 134633"/>
              <a:gd name="connsiteY26" fmla="*/ 138183 h 211154"/>
              <a:gd name="connsiteX27" fmla="*/ 86387 w 134633"/>
              <a:gd name="connsiteY27" fmla="*/ 139386 h 211154"/>
              <a:gd name="connsiteX28" fmla="*/ 68159 w 134633"/>
              <a:gd name="connsiteY28" fmla="*/ 140348 h 211154"/>
              <a:gd name="connsiteX29" fmla="*/ 68760 w 134633"/>
              <a:gd name="connsiteY29" fmla="*/ 151056 h 211154"/>
              <a:gd name="connsiteX30" fmla="*/ 69242 w 134633"/>
              <a:gd name="connsiteY30" fmla="*/ 155689 h 211154"/>
              <a:gd name="connsiteX31" fmla="*/ 69783 w 134633"/>
              <a:gd name="connsiteY31" fmla="*/ 165434 h 211154"/>
              <a:gd name="connsiteX32" fmla="*/ 68219 w 134633"/>
              <a:gd name="connsiteY32" fmla="*/ 165494 h 211154"/>
              <a:gd name="connsiteX33" fmla="*/ 68821 w 134633"/>
              <a:gd name="connsiteY33" fmla="*/ 178308 h 211154"/>
              <a:gd name="connsiteX34" fmla="*/ 69663 w 134633"/>
              <a:gd name="connsiteY34" fmla="*/ 192806 h 211154"/>
              <a:gd name="connsiteX35" fmla="*/ 70385 w 134633"/>
              <a:gd name="connsiteY35" fmla="*/ 207725 h 211154"/>
              <a:gd name="connsiteX36" fmla="*/ 62203 w 134633"/>
              <a:gd name="connsiteY36" fmla="*/ 208146 h 211154"/>
              <a:gd name="connsiteX37" fmla="*/ 51375 w 134633"/>
              <a:gd name="connsiteY37" fmla="*/ 208748 h 211154"/>
              <a:gd name="connsiteX38" fmla="*/ 30260 w 134633"/>
              <a:gd name="connsiteY38" fmla="*/ 209891 h 211154"/>
              <a:gd name="connsiteX39" fmla="*/ 27011 w 134633"/>
              <a:gd name="connsiteY39" fmla="*/ 209891 h 211154"/>
              <a:gd name="connsiteX40" fmla="*/ 5294 w 134633"/>
              <a:gd name="connsiteY40" fmla="*/ 211154 h 211154"/>
              <a:gd name="connsiteX41" fmla="*/ 3670 w 134633"/>
              <a:gd name="connsiteY41" fmla="*/ 178248 h 211154"/>
              <a:gd name="connsiteX42" fmla="*/ 3309 w 134633"/>
              <a:gd name="connsiteY42" fmla="*/ 169044 h 211154"/>
              <a:gd name="connsiteX43" fmla="*/ 4692 w 134633"/>
              <a:gd name="connsiteY43" fmla="*/ 168923 h 211154"/>
              <a:gd name="connsiteX44" fmla="*/ 3189 w 134633"/>
              <a:gd name="connsiteY44" fmla="*/ 144018 h 211154"/>
              <a:gd name="connsiteX45" fmla="*/ 662 w 134633"/>
              <a:gd name="connsiteY45" fmla="*/ 98900 h 211154"/>
              <a:gd name="connsiteX46" fmla="*/ 241 w 134633"/>
              <a:gd name="connsiteY46" fmla="*/ 92764 h 211154"/>
              <a:gd name="connsiteX47" fmla="*/ 0 w 134633"/>
              <a:gd name="connsiteY47" fmla="*/ 85785 h 211154"/>
              <a:gd name="connsiteX48" fmla="*/ 1083 w 134633"/>
              <a:gd name="connsiteY48" fmla="*/ 85785 h 211154"/>
              <a:gd name="connsiteX49" fmla="*/ 722 w 134633"/>
              <a:gd name="connsiteY49" fmla="*/ 77483 h 211154"/>
              <a:gd name="connsiteX50" fmla="*/ 24966 w 134633"/>
              <a:gd name="connsiteY50" fmla="*/ 76160 h 211154"/>
              <a:gd name="connsiteX51" fmla="*/ 65512 w 134633"/>
              <a:gd name="connsiteY51" fmla="*/ 73814 h 211154"/>
              <a:gd name="connsiteX52" fmla="*/ 63707 w 134633"/>
              <a:gd name="connsiteY52" fmla="*/ 40426 h 211154"/>
              <a:gd name="connsiteX53" fmla="*/ 62865 w 134633"/>
              <a:gd name="connsiteY53" fmla="*/ 27312 h 211154"/>
              <a:gd name="connsiteX54" fmla="*/ 65512 w 134633"/>
              <a:gd name="connsiteY54" fmla="*/ 28635 h 211154"/>
              <a:gd name="connsiteX55" fmla="*/ 67016 w 134633"/>
              <a:gd name="connsiteY55" fmla="*/ 27673 h 211154"/>
              <a:gd name="connsiteX56" fmla="*/ 67497 w 134633"/>
              <a:gd name="connsiteY56" fmla="*/ 25868 h 211154"/>
              <a:gd name="connsiteX57" fmla="*/ 67136 w 134633"/>
              <a:gd name="connsiteY57" fmla="*/ 25086 h 211154"/>
              <a:gd name="connsiteX58" fmla="*/ 67738 w 134633"/>
              <a:gd name="connsiteY58" fmla="*/ 23582 h 211154"/>
              <a:gd name="connsiteX59" fmla="*/ 69242 w 134633"/>
              <a:gd name="connsiteY59" fmla="*/ 23401 h 211154"/>
              <a:gd name="connsiteX60" fmla="*/ 73874 w 134633"/>
              <a:gd name="connsiteY60" fmla="*/ 24665 h 211154"/>
              <a:gd name="connsiteX61" fmla="*/ 76220 w 134633"/>
              <a:gd name="connsiteY61" fmla="*/ 26469 h 211154"/>
              <a:gd name="connsiteX62" fmla="*/ 78506 w 134633"/>
              <a:gd name="connsiteY62" fmla="*/ 25988 h 211154"/>
              <a:gd name="connsiteX63" fmla="*/ 79589 w 134633"/>
              <a:gd name="connsiteY63" fmla="*/ 24785 h 211154"/>
              <a:gd name="connsiteX64" fmla="*/ 80792 w 134633"/>
              <a:gd name="connsiteY64" fmla="*/ 22559 h 211154"/>
              <a:gd name="connsiteX65" fmla="*/ 81875 w 134633"/>
              <a:gd name="connsiteY65" fmla="*/ 22258 h 211154"/>
              <a:gd name="connsiteX66" fmla="*/ 83078 w 134633"/>
              <a:gd name="connsiteY66" fmla="*/ 23582 h 211154"/>
              <a:gd name="connsiteX67" fmla="*/ 82416 w 134633"/>
              <a:gd name="connsiteY67" fmla="*/ 25387 h 211154"/>
              <a:gd name="connsiteX68" fmla="*/ 82838 w 134633"/>
              <a:gd name="connsiteY68" fmla="*/ 25808 h 211154"/>
              <a:gd name="connsiteX69" fmla="*/ 84221 w 134633"/>
              <a:gd name="connsiteY69" fmla="*/ 24244 h 211154"/>
              <a:gd name="connsiteX70" fmla="*/ 82838 w 134633"/>
              <a:gd name="connsiteY70" fmla="*/ 541 h 211154"/>
              <a:gd name="connsiteX71" fmla="*/ 90839 w 134633"/>
              <a:gd name="connsiteY71" fmla="*/ 0 h 211154"/>
              <a:gd name="connsiteX72" fmla="*/ 91561 w 134633"/>
              <a:gd name="connsiteY72" fmla="*/ 1323 h 211154"/>
              <a:gd name="connsiteX73" fmla="*/ 93305 w 134633"/>
              <a:gd name="connsiteY73" fmla="*/ 1083 h 211154"/>
              <a:gd name="connsiteX74" fmla="*/ 93606 w 134633"/>
              <a:gd name="connsiteY74" fmla="*/ 1745 h 211154"/>
              <a:gd name="connsiteX75" fmla="*/ 96313 w 134633"/>
              <a:gd name="connsiteY75" fmla="*/ 1504 h 211154"/>
              <a:gd name="connsiteX76" fmla="*/ 96373 w 134633"/>
              <a:gd name="connsiteY76" fmla="*/ 2346 h 211154"/>
              <a:gd name="connsiteX77" fmla="*/ 103231 w 134633"/>
              <a:gd name="connsiteY77" fmla="*/ 1985 h 211154"/>
              <a:gd name="connsiteX78" fmla="*/ 103351 w 134633"/>
              <a:gd name="connsiteY78" fmla="*/ 1384 h 211154"/>
              <a:gd name="connsiteX79" fmla="*/ 107562 w 134633"/>
              <a:gd name="connsiteY79" fmla="*/ 842 h 211154"/>
              <a:gd name="connsiteX80" fmla="*/ 108585 w 134633"/>
              <a:gd name="connsiteY80" fmla="*/ 1925 h 211154"/>
              <a:gd name="connsiteX81" fmla="*/ 112014 w 134633"/>
              <a:gd name="connsiteY81" fmla="*/ 3008 h 211154"/>
              <a:gd name="connsiteX82" fmla="*/ 113398 w 134633"/>
              <a:gd name="connsiteY82" fmla="*/ 963 h 211154"/>
              <a:gd name="connsiteX83" fmla="*/ 116285 w 134633"/>
              <a:gd name="connsiteY83" fmla="*/ 1504 h 211154"/>
              <a:gd name="connsiteX84" fmla="*/ 120196 w 134633"/>
              <a:gd name="connsiteY84" fmla="*/ 4151 h 211154"/>
              <a:gd name="connsiteX85" fmla="*/ 121399 w 134633"/>
              <a:gd name="connsiteY85" fmla="*/ 5956 h 211154"/>
              <a:gd name="connsiteX86" fmla="*/ 123565 w 134633"/>
              <a:gd name="connsiteY86" fmla="*/ 6016 h 211154"/>
              <a:gd name="connsiteX87" fmla="*/ 125249 w 134633"/>
              <a:gd name="connsiteY87" fmla="*/ 5414 h 211154"/>
              <a:gd name="connsiteX88" fmla="*/ 126933 w 134633"/>
              <a:gd name="connsiteY88" fmla="*/ 2767 h 21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134633" h="211154">
                <a:moveTo>
                  <a:pt x="126933" y="2767"/>
                </a:moveTo>
                <a:lnTo>
                  <a:pt x="127114" y="6016"/>
                </a:lnTo>
                <a:lnTo>
                  <a:pt x="127234" y="6557"/>
                </a:lnTo>
                <a:lnTo>
                  <a:pt x="127775" y="17265"/>
                </a:lnTo>
                <a:lnTo>
                  <a:pt x="127896" y="18408"/>
                </a:lnTo>
                <a:lnTo>
                  <a:pt x="128076" y="22619"/>
                </a:lnTo>
                <a:lnTo>
                  <a:pt x="128076" y="23943"/>
                </a:lnTo>
                <a:lnTo>
                  <a:pt x="128196" y="24845"/>
                </a:lnTo>
                <a:lnTo>
                  <a:pt x="128317" y="26891"/>
                </a:lnTo>
                <a:lnTo>
                  <a:pt x="128437" y="28094"/>
                </a:lnTo>
                <a:lnTo>
                  <a:pt x="128738" y="33388"/>
                </a:lnTo>
                <a:lnTo>
                  <a:pt x="128858" y="34230"/>
                </a:lnTo>
                <a:lnTo>
                  <a:pt x="129039" y="37358"/>
                </a:lnTo>
                <a:lnTo>
                  <a:pt x="129400" y="42050"/>
                </a:lnTo>
                <a:lnTo>
                  <a:pt x="129520" y="44697"/>
                </a:lnTo>
                <a:lnTo>
                  <a:pt x="129700" y="47585"/>
                </a:lnTo>
                <a:lnTo>
                  <a:pt x="130122" y="53059"/>
                </a:lnTo>
                <a:lnTo>
                  <a:pt x="131926" y="89515"/>
                </a:lnTo>
                <a:lnTo>
                  <a:pt x="131806" y="89635"/>
                </a:lnTo>
                <a:lnTo>
                  <a:pt x="132047" y="92222"/>
                </a:lnTo>
                <a:lnTo>
                  <a:pt x="132227" y="95831"/>
                </a:lnTo>
                <a:lnTo>
                  <a:pt x="132648" y="102750"/>
                </a:lnTo>
                <a:lnTo>
                  <a:pt x="133490" y="118451"/>
                </a:lnTo>
                <a:lnTo>
                  <a:pt x="133671" y="122060"/>
                </a:lnTo>
                <a:lnTo>
                  <a:pt x="134633" y="136498"/>
                </a:lnTo>
                <a:lnTo>
                  <a:pt x="114481" y="137701"/>
                </a:lnTo>
                <a:lnTo>
                  <a:pt x="106058" y="138183"/>
                </a:lnTo>
                <a:lnTo>
                  <a:pt x="86387" y="139386"/>
                </a:lnTo>
                <a:lnTo>
                  <a:pt x="68159" y="140348"/>
                </a:lnTo>
                <a:lnTo>
                  <a:pt x="68760" y="151056"/>
                </a:lnTo>
                <a:lnTo>
                  <a:pt x="69242" y="155689"/>
                </a:lnTo>
                <a:lnTo>
                  <a:pt x="69783" y="165434"/>
                </a:lnTo>
                <a:lnTo>
                  <a:pt x="68219" y="165494"/>
                </a:lnTo>
                <a:lnTo>
                  <a:pt x="68821" y="178308"/>
                </a:lnTo>
                <a:lnTo>
                  <a:pt x="69663" y="192806"/>
                </a:lnTo>
                <a:lnTo>
                  <a:pt x="70385" y="207725"/>
                </a:lnTo>
                <a:lnTo>
                  <a:pt x="62203" y="208146"/>
                </a:lnTo>
                <a:lnTo>
                  <a:pt x="51375" y="208748"/>
                </a:lnTo>
                <a:lnTo>
                  <a:pt x="30260" y="209891"/>
                </a:lnTo>
                <a:lnTo>
                  <a:pt x="27011" y="209891"/>
                </a:lnTo>
                <a:lnTo>
                  <a:pt x="5294" y="211154"/>
                </a:lnTo>
                <a:lnTo>
                  <a:pt x="3670" y="178248"/>
                </a:lnTo>
                <a:lnTo>
                  <a:pt x="3309" y="169044"/>
                </a:lnTo>
                <a:lnTo>
                  <a:pt x="4692" y="168923"/>
                </a:lnTo>
                <a:lnTo>
                  <a:pt x="3189" y="144018"/>
                </a:lnTo>
                <a:lnTo>
                  <a:pt x="662" y="98900"/>
                </a:lnTo>
                <a:lnTo>
                  <a:pt x="241" y="92764"/>
                </a:lnTo>
                <a:lnTo>
                  <a:pt x="0" y="85785"/>
                </a:lnTo>
                <a:lnTo>
                  <a:pt x="1083" y="85785"/>
                </a:lnTo>
                <a:lnTo>
                  <a:pt x="722" y="77483"/>
                </a:lnTo>
                <a:lnTo>
                  <a:pt x="24966" y="76160"/>
                </a:lnTo>
                <a:lnTo>
                  <a:pt x="65512" y="73814"/>
                </a:lnTo>
                <a:lnTo>
                  <a:pt x="63707" y="40426"/>
                </a:lnTo>
                <a:lnTo>
                  <a:pt x="62865" y="27312"/>
                </a:lnTo>
                <a:lnTo>
                  <a:pt x="65512" y="28635"/>
                </a:lnTo>
                <a:lnTo>
                  <a:pt x="67016" y="27673"/>
                </a:lnTo>
                <a:lnTo>
                  <a:pt x="67497" y="25868"/>
                </a:lnTo>
                <a:lnTo>
                  <a:pt x="67136" y="25086"/>
                </a:lnTo>
                <a:lnTo>
                  <a:pt x="67738" y="23582"/>
                </a:lnTo>
                <a:lnTo>
                  <a:pt x="69242" y="23401"/>
                </a:lnTo>
                <a:lnTo>
                  <a:pt x="73874" y="24665"/>
                </a:lnTo>
                <a:lnTo>
                  <a:pt x="76220" y="26469"/>
                </a:lnTo>
                <a:lnTo>
                  <a:pt x="78506" y="25988"/>
                </a:lnTo>
                <a:lnTo>
                  <a:pt x="79589" y="24785"/>
                </a:lnTo>
                <a:lnTo>
                  <a:pt x="80792" y="22559"/>
                </a:lnTo>
                <a:lnTo>
                  <a:pt x="81875" y="22258"/>
                </a:lnTo>
                <a:lnTo>
                  <a:pt x="83078" y="23582"/>
                </a:lnTo>
                <a:lnTo>
                  <a:pt x="82416" y="25387"/>
                </a:lnTo>
                <a:lnTo>
                  <a:pt x="82838" y="25808"/>
                </a:lnTo>
                <a:lnTo>
                  <a:pt x="84221" y="24244"/>
                </a:lnTo>
                <a:lnTo>
                  <a:pt x="82838" y="541"/>
                </a:lnTo>
                <a:lnTo>
                  <a:pt x="90839" y="0"/>
                </a:lnTo>
                <a:lnTo>
                  <a:pt x="91561" y="1323"/>
                </a:lnTo>
                <a:lnTo>
                  <a:pt x="93305" y="1083"/>
                </a:lnTo>
                <a:lnTo>
                  <a:pt x="93606" y="1745"/>
                </a:lnTo>
                <a:lnTo>
                  <a:pt x="96313" y="1504"/>
                </a:lnTo>
                <a:lnTo>
                  <a:pt x="96373" y="2346"/>
                </a:lnTo>
                <a:lnTo>
                  <a:pt x="103231" y="1985"/>
                </a:lnTo>
                <a:lnTo>
                  <a:pt x="103351" y="1384"/>
                </a:lnTo>
                <a:lnTo>
                  <a:pt x="107562" y="842"/>
                </a:lnTo>
                <a:lnTo>
                  <a:pt x="108585" y="1925"/>
                </a:lnTo>
                <a:lnTo>
                  <a:pt x="112014" y="3008"/>
                </a:lnTo>
                <a:lnTo>
                  <a:pt x="113398" y="963"/>
                </a:lnTo>
                <a:lnTo>
                  <a:pt x="116285" y="1504"/>
                </a:lnTo>
                <a:lnTo>
                  <a:pt x="120196" y="4151"/>
                </a:lnTo>
                <a:lnTo>
                  <a:pt x="121399" y="5956"/>
                </a:lnTo>
                <a:lnTo>
                  <a:pt x="123565" y="6016"/>
                </a:lnTo>
                <a:lnTo>
                  <a:pt x="125249" y="5414"/>
                </a:lnTo>
                <a:lnTo>
                  <a:pt x="126933" y="2767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" name="Freeform: Shape 180" title="KS-4">
            <a:extLst>
              <a:ext uri="{FF2B5EF4-FFF2-40B4-BE49-F238E27FC236}">
                <a16:creationId xmlns:a16="http://schemas.microsoft.com/office/drawing/2014/main" id="{66B3503C-2816-9EF2-3749-18581AC25C4F}"/>
              </a:ext>
            </a:extLst>
          </p:cNvPr>
          <p:cNvSpPr/>
          <p:nvPr/>
        </p:nvSpPr>
        <p:spPr>
          <a:xfrm>
            <a:off x="4458801" y="3957499"/>
            <a:ext cx="433625" cy="187921"/>
          </a:xfrm>
          <a:custGeom>
            <a:avLst/>
            <a:gdLst>
              <a:gd name="connsiteX0" fmla="*/ 324191 w 542744"/>
              <a:gd name="connsiteY0" fmla="*/ 11791 h 243579"/>
              <a:gd name="connsiteX1" fmla="*/ 340193 w 542744"/>
              <a:gd name="connsiteY1" fmla="*/ 11009 h 243579"/>
              <a:gd name="connsiteX2" fmla="*/ 356436 w 542744"/>
              <a:gd name="connsiteY2" fmla="*/ 10468 h 243579"/>
              <a:gd name="connsiteX3" fmla="*/ 356436 w 542744"/>
              <a:gd name="connsiteY3" fmla="*/ 13175 h 243579"/>
              <a:gd name="connsiteX4" fmla="*/ 357157 w 542744"/>
              <a:gd name="connsiteY4" fmla="*/ 27011 h 243579"/>
              <a:gd name="connsiteX5" fmla="*/ 375084 w 542744"/>
              <a:gd name="connsiteY5" fmla="*/ 26650 h 243579"/>
              <a:gd name="connsiteX6" fmla="*/ 389642 w 542744"/>
              <a:gd name="connsiteY6" fmla="*/ 26229 h 243579"/>
              <a:gd name="connsiteX7" fmla="*/ 407690 w 542744"/>
              <a:gd name="connsiteY7" fmla="*/ 25507 h 243579"/>
              <a:gd name="connsiteX8" fmla="*/ 432174 w 542744"/>
              <a:gd name="connsiteY8" fmla="*/ 24304 h 243579"/>
              <a:gd name="connsiteX9" fmla="*/ 435423 w 542744"/>
              <a:gd name="connsiteY9" fmla="*/ 24304 h 243579"/>
              <a:gd name="connsiteX10" fmla="*/ 454493 w 542744"/>
              <a:gd name="connsiteY10" fmla="*/ 23341 h 243579"/>
              <a:gd name="connsiteX11" fmla="*/ 474345 w 542744"/>
              <a:gd name="connsiteY11" fmla="*/ 22619 h 243579"/>
              <a:gd name="connsiteX12" fmla="*/ 473743 w 542744"/>
              <a:gd name="connsiteY12" fmla="*/ 6016 h 243579"/>
              <a:gd name="connsiteX13" fmla="*/ 488542 w 542744"/>
              <a:gd name="connsiteY13" fmla="*/ 5234 h 243579"/>
              <a:gd name="connsiteX14" fmla="*/ 500574 w 542744"/>
              <a:gd name="connsiteY14" fmla="*/ 4813 h 243579"/>
              <a:gd name="connsiteX15" fmla="*/ 521930 w 542744"/>
              <a:gd name="connsiteY15" fmla="*/ 3910 h 243579"/>
              <a:gd name="connsiteX16" fmla="*/ 532397 w 542744"/>
              <a:gd name="connsiteY16" fmla="*/ 3429 h 243579"/>
              <a:gd name="connsiteX17" fmla="*/ 532818 w 542744"/>
              <a:gd name="connsiteY17" fmla="*/ 9084 h 243579"/>
              <a:gd name="connsiteX18" fmla="*/ 533239 w 542744"/>
              <a:gd name="connsiteY18" fmla="*/ 20093 h 243579"/>
              <a:gd name="connsiteX19" fmla="*/ 534623 w 542744"/>
              <a:gd name="connsiteY19" fmla="*/ 46021 h 243579"/>
              <a:gd name="connsiteX20" fmla="*/ 535405 w 542744"/>
              <a:gd name="connsiteY20" fmla="*/ 61542 h 243579"/>
              <a:gd name="connsiteX21" fmla="*/ 535947 w 542744"/>
              <a:gd name="connsiteY21" fmla="*/ 70084 h 243579"/>
              <a:gd name="connsiteX22" fmla="*/ 535405 w 542744"/>
              <a:gd name="connsiteY22" fmla="*/ 70084 h 243579"/>
              <a:gd name="connsiteX23" fmla="*/ 536127 w 542744"/>
              <a:gd name="connsiteY23" fmla="*/ 83920 h 243579"/>
              <a:gd name="connsiteX24" fmla="*/ 536909 w 542744"/>
              <a:gd name="connsiteY24" fmla="*/ 95110 h 243579"/>
              <a:gd name="connsiteX25" fmla="*/ 537932 w 542744"/>
              <a:gd name="connsiteY25" fmla="*/ 121399 h 243579"/>
              <a:gd name="connsiteX26" fmla="*/ 538233 w 542744"/>
              <a:gd name="connsiteY26" fmla="*/ 131144 h 243579"/>
              <a:gd name="connsiteX27" fmla="*/ 538834 w 542744"/>
              <a:gd name="connsiteY27" fmla="*/ 141852 h 243579"/>
              <a:gd name="connsiteX28" fmla="*/ 539496 w 542744"/>
              <a:gd name="connsiteY28" fmla="*/ 153102 h 243579"/>
              <a:gd name="connsiteX29" fmla="*/ 539075 w 542744"/>
              <a:gd name="connsiteY29" fmla="*/ 153222 h 243579"/>
              <a:gd name="connsiteX30" fmla="*/ 540519 w 542744"/>
              <a:gd name="connsiteY30" fmla="*/ 181256 h 243579"/>
              <a:gd name="connsiteX31" fmla="*/ 541000 w 542744"/>
              <a:gd name="connsiteY31" fmla="*/ 191001 h 243579"/>
              <a:gd name="connsiteX32" fmla="*/ 541782 w 542744"/>
              <a:gd name="connsiteY32" fmla="*/ 208568 h 243579"/>
              <a:gd name="connsiteX33" fmla="*/ 542744 w 542744"/>
              <a:gd name="connsiteY33" fmla="*/ 227096 h 243579"/>
              <a:gd name="connsiteX34" fmla="*/ 541541 w 542744"/>
              <a:gd name="connsiteY34" fmla="*/ 227096 h 243579"/>
              <a:gd name="connsiteX35" fmla="*/ 537330 w 542744"/>
              <a:gd name="connsiteY35" fmla="*/ 227457 h 243579"/>
              <a:gd name="connsiteX36" fmla="*/ 530231 w 542744"/>
              <a:gd name="connsiteY36" fmla="*/ 227818 h 243579"/>
              <a:gd name="connsiteX37" fmla="*/ 518681 w 542744"/>
              <a:gd name="connsiteY37" fmla="*/ 228299 h 243579"/>
              <a:gd name="connsiteX38" fmla="*/ 496423 w 542744"/>
              <a:gd name="connsiteY38" fmla="*/ 229382 h 243579"/>
              <a:gd name="connsiteX39" fmla="*/ 494738 w 542744"/>
              <a:gd name="connsiteY39" fmla="*/ 229382 h 243579"/>
              <a:gd name="connsiteX40" fmla="*/ 454433 w 542744"/>
              <a:gd name="connsiteY40" fmla="*/ 231367 h 243579"/>
              <a:gd name="connsiteX41" fmla="*/ 444025 w 542744"/>
              <a:gd name="connsiteY41" fmla="*/ 231789 h 243579"/>
              <a:gd name="connsiteX42" fmla="*/ 436325 w 542744"/>
              <a:gd name="connsiteY42" fmla="*/ 232089 h 243579"/>
              <a:gd name="connsiteX43" fmla="*/ 430730 w 542744"/>
              <a:gd name="connsiteY43" fmla="*/ 232210 h 243579"/>
              <a:gd name="connsiteX44" fmla="*/ 425015 w 542744"/>
              <a:gd name="connsiteY44" fmla="*/ 232510 h 243579"/>
              <a:gd name="connsiteX45" fmla="*/ 418398 w 542744"/>
              <a:gd name="connsiteY45" fmla="*/ 232751 h 243579"/>
              <a:gd name="connsiteX46" fmla="*/ 411540 w 542744"/>
              <a:gd name="connsiteY46" fmla="*/ 233052 h 243579"/>
              <a:gd name="connsiteX47" fmla="*/ 409555 w 542744"/>
              <a:gd name="connsiteY47" fmla="*/ 233112 h 243579"/>
              <a:gd name="connsiteX48" fmla="*/ 399148 w 542744"/>
              <a:gd name="connsiteY48" fmla="*/ 233653 h 243579"/>
              <a:gd name="connsiteX49" fmla="*/ 395718 w 542744"/>
              <a:gd name="connsiteY49" fmla="*/ 233653 h 243579"/>
              <a:gd name="connsiteX50" fmla="*/ 389883 w 542744"/>
              <a:gd name="connsiteY50" fmla="*/ 233954 h 243579"/>
              <a:gd name="connsiteX51" fmla="*/ 387056 w 542744"/>
              <a:gd name="connsiteY51" fmla="*/ 233954 h 243579"/>
              <a:gd name="connsiteX52" fmla="*/ 380799 w 542744"/>
              <a:gd name="connsiteY52" fmla="*/ 234315 h 243579"/>
              <a:gd name="connsiteX53" fmla="*/ 372678 w 542744"/>
              <a:gd name="connsiteY53" fmla="*/ 234676 h 243579"/>
              <a:gd name="connsiteX54" fmla="*/ 368286 w 542744"/>
              <a:gd name="connsiteY54" fmla="*/ 234736 h 243579"/>
              <a:gd name="connsiteX55" fmla="*/ 336403 w 542744"/>
              <a:gd name="connsiteY55" fmla="*/ 236060 h 243579"/>
              <a:gd name="connsiteX56" fmla="*/ 331289 w 542744"/>
              <a:gd name="connsiteY56" fmla="*/ 236180 h 243579"/>
              <a:gd name="connsiteX57" fmla="*/ 326176 w 542744"/>
              <a:gd name="connsiteY57" fmla="*/ 236300 h 243579"/>
              <a:gd name="connsiteX58" fmla="*/ 317995 w 542744"/>
              <a:gd name="connsiteY58" fmla="*/ 236601 h 243579"/>
              <a:gd name="connsiteX59" fmla="*/ 311257 w 542744"/>
              <a:gd name="connsiteY59" fmla="*/ 236902 h 243579"/>
              <a:gd name="connsiteX60" fmla="*/ 308670 w 542744"/>
              <a:gd name="connsiteY60" fmla="*/ 237022 h 243579"/>
              <a:gd name="connsiteX61" fmla="*/ 306324 w 542744"/>
              <a:gd name="connsiteY61" fmla="*/ 237022 h 243579"/>
              <a:gd name="connsiteX62" fmla="*/ 302113 w 542744"/>
              <a:gd name="connsiteY62" fmla="*/ 237203 h 243579"/>
              <a:gd name="connsiteX63" fmla="*/ 298503 w 542744"/>
              <a:gd name="connsiteY63" fmla="*/ 237323 h 243579"/>
              <a:gd name="connsiteX64" fmla="*/ 296518 w 542744"/>
              <a:gd name="connsiteY64" fmla="*/ 237383 h 243579"/>
              <a:gd name="connsiteX65" fmla="*/ 292307 w 542744"/>
              <a:gd name="connsiteY65" fmla="*/ 237383 h 243579"/>
              <a:gd name="connsiteX66" fmla="*/ 292067 w 542744"/>
              <a:gd name="connsiteY66" fmla="*/ 237564 h 243579"/>
              <a:gd name="connsiteX67" fmla="*/ 290262 w 542744"/>
              <a:gd name="connsiteY67" fmla="*/ 237564 h 243579"/>
              <a:gd name="connsiteX68" fmla="*/ 287314 w 542744"/>
              <a:gd name="connsiteY68" fmla="*/ 237684 h 243579"/>
              <a:gd name="connsiteX69" fmla="*/ 281298 w 542744"/>
              <a:gd name="connsiteY69" fmla="*/ 237864 h 243579"/>
              <a:gd name="connsiteX70" fmla="*/ 280516 w 542744"/>
              <a:gd name="connsiteY70" fmla="*/ 237804 h 243579"/>
              <a:gd name="connsiteX71" fmla="*/ 270289 w 542744"/>
              <a:gd name="connsiteY71" fmla="*/ 238105 h 243579"/>
              <a:gd name="connsiteX72" fmla="*/ 270350 w 542744"/>
              <a:gd name="connsiteY72" fmla="*/ 238225 h 243579"/>
              <a:gd name="connsiteX73" fmla="*/ 215967 w 542744"/>
              <a:gd name="connsiteY73" fmla="*/ 239789 h 243579"/>
              <a:gd name="connsiteX74" fmla="*/ 210432 w 542744"/>
              <a:gd name="connsiteY74" fmla="*/ 240030 h 243579"/>
              <a:gd name="connsiteX75" fmla="*/ 206402 w 542744"/>
              <a:gd name="connsiteY75" fmla="*/ 240211 h 243579"/>
              <a:gd name="connsiteX76" fmla="*/ 200386 w 542744"/>
              <a:gd name="connsiteY76" fmla="*/ 240391 h 243579"/>
              <a:gd name="connsiteX77" fmla="*/ 194129 w 542744"/>
              <a:gd name="connsiteY77" fmla="*/ 240511 h 243579"/>
              <a:gd name="connsiteX78" fmla="*/ 176684 w 542744"/>
              <a:gd name="connsiteY78" fmla="*/ 240872 h 243579"/>
              <a:gd name="connsiteX79" fmla="*/ 165615 w 542744"/>
              <a:gd name="connsiteY79" fmla="*/ 240993 h 243579"/>
              <a:gd name="connsiteX80" fmla="*/ 164411 w 542744"/>
              <a:gd name="connsiteY80" fmla="*/ 241053 h 243579"/>
              <a:gd name="connsiteX81" fmla="*/ 140228 w 542744"/>
              <a:gd name="connsiteY81" fmla="*/ 241594 h 243579"/>
              <a:gd name="connsiteX82" fmla="*/ 130362 w 542744"/>
              <a:gd name="connsiteY82" fmla="*/ 241654 h 243579"/>
              <a:gd name="connsiteX83" fmla="*/ 126632 w 542744"/>
              <a:gd name="connsiteY83" fmla="*/ 241715 h 243579"/>
              <a:gd name="connsiteX84" fmla="*/ 118391 w 542744"/>
              <a:gd name="connsiteY84" fmla="*/ 241955 h 243579"/>
              <a:gd name="connsiteX85" fmla="*/ 111533 w 542744"/>
              <a:gd name="connsiteY85" fmla="*/ 242015 h 243579"/>
              <a:gd name="connsiteX86" fmla="*/ 107622 w 542744"/>
              <a:gd name="connsiteY86" fmla="*/ 242136 h 243579"/>
              <a:gd name="connsiteX87" fmla="*/ 105878 w 542744"/>
              <a:gd name="connsiteY87" fmla="*/ 242136 h 243579"/>
              <a:gd name="connsiteX88" fmla="*/ 96914 w 542744"/>
              <a:gd name="connsiteY88" fmla="*/ 242256 h 243579"/>
              <a:gd name="connsiteX89" fmla="*/ 91500 w 542744"/>
              <a:gd name="connsiteY89" fmla="*/ 242376 h 243579"/>
              <a:gd name="connsiteX90" fmla="*/ 83559 w 542744"/>
              <a:gd name="connsiteY90" fmla="*/ 242497 h 243579"/>
              <a:gd name="connsiteX91" fmla="*/ 80551 w 542744"/>
              <a:gd name="connsiteY91" fmla="*/ 242617 h 243579"/>
              <a:gd name="connsiteX92" fmla="*/ 76701 w 542744"/>
              <a:gd name="connsiteY92" fmla="*/ 242737 h 243579"/>
              <a:gd name="connsiteX93" fmla="*/ 60940 w 542744"/>
              <a:gd name="connsiteY93" fmla="*/ 242918 h 243579"/>
              <a:gd name="connsiteX94" fmla="*/ 40125 w 542744"/>
              <a:gd name="connsiteY94" fmla="*/ 243158 h 243579"/>
              <a:gd name="connsiteX95" fmla="*/ 30199 w 542744"/>
              <a:gd name="connsiteY95" fmla="*/ 243219 h 243579"/>
              <a:gd name="connsiteX96" fmla="*/ 27011 w 542744"/>
              <a:gd name="connsiteY96" fmla="*/ 243399 h 243579"/>
              <a:gd name="connsiteX97" fmla="*/ 19671 w 542744"/>
              <a:gd name="connsiteY97" fmla="*/ 243459 h 243579"/>
              <a:gd name="connsiteX98" fmla="*/ 15460 w 542744"/>
              <a:gd name="connsiteY98" fmla="*/ 243519 h 243579"/>
              <a:gd name="connsiteX99" fmla="*/ 11851 w 542744"/>
              <a:gd name="connsiteY99" fmla="*/ 243579 h 243579"/>
              <a:gd name="connsiteX100" fmla="*/ 6858 w 542744"/>
              <a:gd name="connsiteY100" fmla="*/ 243579 h 243579"/>
              <a:gd name="connsiteX101" fmla="*/ 6497 w 542744"/>
              <a:gd name="connsiteY101" fmla="*/ 220719 h 243579"/>
              <a:gd name="connsiteX102" fmla="*/ 6076 w 542744"/>
              <a:gd name="connsiteY102" fmla="*/ 206161 h 243579"/>
              <a:gd name="connsiteX103" fmla="*/ 5715 w 542744"/>
              <a:gd name="connsiteY103" fmla="*/ 185407 h 243579"/>
              <a:gd name="connsiteX104" fmla="*/ 5715 w 542744"/>
              <a:gd name="connsiteY104" fmla="*/ 170849 h 243579"/>
              <a:gd name="connsiteX105" fmla="*/ 3790 w 542744"/>
              <a:gd name="connsiteY105" fmla="*/ 170849 h 243579"/>
              <a:gd name="connsiteX106" fmla="*/ 3790 w 542744"/>
              <a:gd name="connsiteY106" fmla="*/ 166036 h 243579"/>
              <a:gd name="connsiteX107" fmla="*/ 2948 w 542744"/>
              <a:gd name="connsiteY107" fmla="*/ 123203 h 243579"/>
              <a:gd name="connsiteX108" fmla="*/ 2466 w 542744"/>
              <a:gd name="connsiteY108" fmla="*/ 103772 h 243579"/>
              <a:gd name="connsiteX109" fmla="*/ 2166 w 542744"/>
              <a:gd name="connsiteY109" fmla="*/ 85906 h 243579"/>
              <a:gd name="connsiteX110" fmla="*/ 601 w 542744"/>
              <a:gd name="connsiteY110" fmla="*/ 85906 h 243579"/>
              <a:gd name="connsiteX111" fmla="*/ 601 w 542744"/>
              <a:gd name="connsiteY111" fmla="*/ 69242 h 243579"/>
              <a:gd name="connsiteX112" fmla="*/ 120 w 542744"/>
              <a:gd name="connsiteY112" fmla="*/ 33147 h 243579"/>
              <a:gd name="connsiteX113" fmla="*/ 0 w 542744"/>
              <a:gd name="connsiteY113" fmla="*/ 19190 h 243579"/>
              <a:gd name="connsiteX114" fmla="*/ 18829 w 542744"/>
              <a:gd name="connsiteY114" fmla="*/ 18829 h 243579"/>
              <a:gd name="connsiteX115" fmla="*/ 32305 w 542744"/>
              <a:gd name="connsiteY115" fmla="*/ 18769 h 243579"/>
              <a:gd name="connsiteX116" fmla="*/ 47103 w 542744"/>
              <a:gd name="connsiteY116" fmla="*/ 18649 h 243579"/>
              <a:gd name="connsiteX117" fmla="*/ 64549 w 542744"/>
              <a:gd name="connsiteY117" fmla="*/ 18348 h 243579"/>
              <a:gd name="connsiteX118" fmla="*/ 64549 w 542744"/>
              <a:gd name="connsiteY118" fmla="*/ 17025 h 243579"/>
              <a:gd name="connsiteX119" fmla="*/ 68520 w 542744"/>
              <a:gd name="connsiteY119" fmla="*/ 16905 h 243579"/>
              <a:gd name="connsiteX120" fmla="*/ 68520 w 542744"/>
              <a:gd name="connsiteY120" fmla="*/ 16483 h 243579"/>
              <a:gd name="connsiteX121" fmla="*/ 71046 w 542744"/>
              <a:gd name="connsiteY121" fmla="*/ 16062 h 243579"/>
              <a:gd name="connsiteX122" fmla="*/ 80551 w 542744"/>
              <a:gd name="connsiteY122" fmla="*/ 5835 h 243579"/>
              <a:gd name="connsiteX123" fmla="*/ 80371 w 542744"/>
              <a:gd name="connsiteY123" fmla="*/ 1564 h 243579"/>
              <a:gd name="connsiteX124" fmla="*/ 125008 w 542744"/>
              <a:gd name="connsiteY124" fmla="*/ 722 h 243579"/>
              <a:gd name="connsiteX125" fmla="*/ 149312 w 542744"/>
              <a:gd name="connsiteY125" fmla="*/ 120 h 243579"/>
              <a:gd name="connsiteX126" fmla="*/ 161403 w 542744"/>
              <a:gd name="connsiteY126" fmla="*/ 0 h 243579"/>
              <a:gd name="connsiteX127" fmla="*/ 161825 w 542744"/>
              <a:gd name="connsiteY127" fmla="*/ 21657 h 243579"/>
              <a:gd name="connsiteX128" fmla="*/ 162005 w 542744"/>
              <a:gd name="connsiteY128" fmla="*/ 26470 h 243579"/>
              <a:gd name="connsiteX129" fmla="*/ 162667 w 542744"/>
              <a:gd name="connsiteY129" fmla="*/ 55526 h 243579"/>
              <a:gd name="connsiteX130" fmla="*/ 163028 w 542744"/>
              <a:gd name="connsiteY130" fmla="*/ 65993 h 243579"/>
              <a:gd name="connsiteX131" fmla="*/ 163389 w 542744"/>
              <a:gd name="connsiteY131" fmla="*/ 83259 h 243579"/>
              <a:gd name="connsiteX132" fmla="*/ 164532 w 542744"/>
              <a:gd name="connsiteY132" fmla="*/ 83259 h 243579"/>
              <a:gd name="connsiteX133" fmla="*/ 164893 w 542744"/>
              <a:gd name="connsiteY133" fmla="*/ 100764 h 243579"/>
              <a:gd name="connsiteX134" fmla="*/ 170307 w 542744"/>
              <a:gd name="connsiteY134" fmla="*/ 100764 h 243579"/>
              <a:gd name="connsiteX135" fmla="*/ 194611 w 542744"/>
              <a:gd name="connsiteY135" fmla="*/ 100103 h 243579"/>
              <a:gd name="connsiteX136" fmla="*/ 208267 w 542744"/>
              <a:gd name="connsiteY136" fmla="*/ 99742 h 243579"/>
              <a:gd name="connsiteX137" fmla="*/ 248693 w 542744"/>
              <a:gd name="connsiteY137" fmla="*/ 98298 h 243579"/>
              <a:gd name="connsiteX138" fmla="*/ 254287 w 542744"/>
              <a:gd name="connsiteY138" fmla="*/ 98238 h 243579"/>
              <a:gd name="connsiteX139" fmla="*/ 277087 w 542744"/>
              <a:gd name="connsiteY139" fmla="*/ 97396 h 243579"/>
              <a:gd name="connsiteX140" fmla="*/ 278591 w 542744"/>
              <a:gd name="connsiteY140" fmla="*/ 97275 h 243579"/>
              <a:gd name="connsiteX141" fmla="*/ 277809 w 542744"/>
              <a:gd name="connsiteY141" fmla="*/ 80010 h 243579"/>
              <a:gd name="connsiteX142" fmla="*/ 277508 w 542744"/>
              <a:gd name="connsiteY142" fmla="*/ 80010 h 243579"/>
              <a:gd name="connsiteX143" fmla="*/ 275403 w 542744"/>
              <a:gd name="connsiteY143" fmla="*/ 13415 h 243579"/>
              <a:gd name="connsiteX144" fmla="*/ 288818 w 542744"/>
              <a:gd name="connsiteY144" fmla="*/ 12934 h 243579"/>
              <a:gd name="connsiteX145" fmla="*/ 324071 w 542744"/>
              <a:gd name="connsiteY145" fmla="*/ 11731 h 243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</a:cxnLst>
            <a:rect l="l" t="t" r="r" b="b"/>
            <a:pathLst>
              <a:path w="542744" h="243579">
                <a:moveTo>
                  <a:pt x="324191" y="11791"/>
                </a:moveTo>
                <a:lnTo>
                  <a:pt x="340193" y="11009"/>
                </a:lnTo>
                <a:lnTo>
                  <a:pt x="356436" y="10468"/>
                </a:lnTo>
                <a:lnTo>
                  <a:pt x="356436" y="13175"/>
                </a:lnTo>
                <a:lnTo>
                  <a:pt x="357157" y="27011"/>
                </a:lnTo>
                <a:lnTo>
                  <a:pt x="375084" y="26650"/>
                </a:lnTo>
                <a:lnTo>
                  <a:pt x="389642" y="26229"/>
                </a:lnTo>
                <a:lnTo>
                  <a:pt x="407690" y="25507"/>
                </a:lnTo>
                <a:lnTo>
                  <a:pt x="432174" y="24304"/>
                </a:lnTo>
                <a:lnTo>
                  <a:pt x="435423" y="24304"/>
                </a:lnTo>
                <a:lnTo>
                  <a:pt x="454493" y="23341"/>
                </a:lnTo>
                <a:lnTo>
                  <a:pt x="474345" y="22619"/>
                </a:lnTo>
                <a:lnTo>
                  <a:pt x="473743" y="6016"/>
                </a:lnTo>
                <a:lnTo>
                  <a:pt x="488542" y="5234"/>
                </a:lnTo>
                <a:lnTo>
                  <a:pt x="500574" y="4813"/>
                </a:lnTo>
                <a:lnTo>
                  <a:pt x="521930" y="3910"/>
                </a:lnTo>
                <a:lnTo>
                  <a:pt x="532397" y="3429"/>
                </a:lnTo>
                <a:lnTo>
                  <a:pt x="532818" y="9084"/>
                </a:lnTo>
                <a:lnTo>
                  <a:pt x="533239" y="20093"/>
                </a:lnTo>
                <a:lnTo>
                  <a:pt x="534623" y="46021"/>
                </a:lnTo>
                <a:lnTo>
                  <a:pt x="535405" y="61542"/>
                </a:lnTo>
                <a:lnTo>
                  <a:pt x="535947" y="70084"/>
                </a:lnTo>
                <a:lnTo>
                  <a:pt x="535405" y="70084"/>
                </a:lnTo>
                <a:lnTo>
                  <a:pt x="536127" y="83920"/>
                </a:lnTo>
                <a:lnTo>
                  <a:pt x="536909" y="95110"/>
                </a:lnTo>
                <a:lnTo>
                  <a:pt x="537932" y="121399"/>
                </a:lnTo>
                <a:lnTo>
                  <a:pt x="538233" y="131144"/>
                </a:lnTo>
                <a:lnTo>
                  <a:pt x="538834" y="141852"/>
                </a:lnTo>
                <a:lnTo>
                  <a:pt x="539496" y="153102"/>
                </a:lnTo>
                <a:lnTo>
                  <a:pt x="539075" y="153222"/>
                </a:lnTo>
                <a:lnTo>
                  <a:pt x="540519" y="181256"/>
                </a:lnTo>
                <a:lnTo>
                  <a:pt x="541000" y="191001"/>
                </a:lnTo>
                <a:lnTo>
                  <a:pt x="541782" y="208568"/>
                </a:lnTo>
                <a:lnTo>
                  <a:pt x="542744" y="227096"/>
                </a:lnTo>
                <a:lnTo>
                  <a:pt x="541541" y="227096"/>
                </a:lnTo>
                <a:lnTo>
                  <a:pt x="537330" y="227457"/>
                </a:lnTo>
                <a:lnTo>
                  <a:pt x="530231" y="227818"/>
                </a:lnTo>
                <a:lnTo>
                  <a:pt x="518681" y="228299"/>
                </a:lnTo>
                <a:lnTo>
                  <a:pt x="496423" y="229382"/>
                </a:lnTo>
                <a:lnTo>
                  <a:pt x="494738" y="229382"/>
                </a:lnTo>
                <a:lnTo>
                  <a:pt x="454433" y="231367"/>
                </a:lnTo>
                <a:lnTo>
                  <a:pt x="444025" y="231789"/>
                </a:lnTo>
                <a:lnTo>
                  <a:pt x="436325" y="232089"/>
                </a:lnTo>
                <a:lnTo>
                  <a:pt x="430730" y="232210"/>
                </a:lnTo>
                <a:lnTo>
                  <a:pt x="425015" y="232510"/>
                </a:lnTo>
                <a:lnTo>
                  <a:pt x="418398" y="232751"/>
                </a:lnTo>
                <a:lnTo>
                  <a:pt x="411540" y="233052"/>
                </a:lnTo>
                <a:lnTo>
                  <a:pt x="409555" y="233112"/>
                </a:lnTo>
                <a:lnTo>
                  <a:pt x="399148" y="233653"/>
                </a:lnTo>
                <a:lnTo>
                  <a:pt x="395718" y="233653"/>
                </a:lnTo>
                <a:lnTo>
                  <a:pt x="389883" y="233954"/>
                </a:lnTo>
                <a:lnTo>
                  <a:pt x="387056" y="233954"/>
                </a:lnTo>
                <a:lnTo>
                  <a:pt x="380799" y="234315"/>
                </a:lnTo>
                <a:lnTo>
                  <a:pt x="372678" y="234676"/>
                </a:lnTo>
                <a:lnTo>
                  <a:pt x="368286" y="234736"/>
                </a:lnTo>
                <a:lnTo>
                  <a:pt x="336403" y="236060"/>
                </a:lnTo>
                <a:lnTo>
                  <a:pt x="331289" y="236180"/>
                </a:lnTo>
                <a:lnTo>
                  <a:pt x="326176" y="236300"/>
                </a:lnTo>
                <a:lnTo>
                  <a:pt x="317995" y="236601"/>
                </a:lnTo>
                <a:lnTo>
                  <a:pt x="311257" y="236902"/>
                </a:lnTo>
                <a:lnTo>
                  <a:pt x="308670" y="237022"/>
                </a:lnTo>
                <a:lnTo>
                  <a:pt x="306324" y="237022"/>
                </a:lnTo>
                <a:lnTo>
                  <a:pt x="302113" y="237203"/>
                </a:lnTo>
                <a:lnTo>
                  <a:pt x="298503" y="237323"/>
                </a:lnTo>
                <a:lnTo>
                  <a:pt x="296518" y="237383"/>
                </a:lnTo>
                <a:lnTo>
                  <a:pt x="292307" y="237383"/>
                </a:lnTo>
                <a:lnTo>
                  <a:pt x="292067" y="237564"/>
                </a:lnTo>
                <a:lnTo>
                  <a:pt x="290262" y="237564"/>
                </a:lnTo>
                <a:lnTo>
                  <a:pt x="287314" y="237684"/>
                </a:lnTo>
                <a:lnTo>
                  <a:pt x="281298" y="237864"/>
                </a:lnTo>
                <a:lnTo>
                  <a:pt x="280516" y="237804"/>
                </a:lnTo>
                <a:lnTo>
                  <a:pt x="270289" y="238105"/>
                </a:lnTo>
                <a:lnTo>
                  <a:pt x="270350" y="238225"/>
                </a:lnTo>
                <a:lnTo>
                  <a:pt x="215967" y="239789"/>
                </a:lnTo>
                <a:lnTo>
                  <a:pt x="210432" y="240030"/>
                </a:lnTo>
                <a:lnTo>
                  <a:pt x="206402" y="240211"/>
                </a:lnTo>
                <a:lnTo>
                  <a:pt x="200386" y="240391"/>
                </a:lnTo>
                <a:lnTo>
                  <a:pt x="194129" y="240511"/>
                </a:lnTo>
                <a:lnTo>
                  <a:pt x="176684" y="240872"/>
                </a:lnTo>
                <a:lnTo>
                  <a:pt x="165615" y="240993"/>
                </a:lnTo>
                <a:lnTo>
                  <a:pt x="164411" y="241053"/>
                </a:lnTo>
                <a:lnTo>
                  <a:pt x="140228" y="241594"/>
                </a:lnTo>
                <a:lnTo>
                  <a:pt x="130362" y="241654"/>
                </a:lnTo>
                <a:lnTo>
                  <a:pt x="126632" y="241715"/>
                </a:lnTo>
                <a:lnTo>
                  <a:pt x="118391" y="241955"/>
                </a:lnTo>
                <a:lnTo>
                  <a:pt x="111533" y="242015"/>
                </a:lnTo>
                <a:lnTo>
                  <a:pt x="107622" y="242136"/>
                </a:lnTo>
                <a:lnTo>
                  <a:pt x="105878" y="242136"/>
                </a:lnTo>
                <a:lnTo>
                  <a:pt x="96914" y="242256"/>
                </a:lnTo>
                <a:lnTo>
                  <a:pt x="91500" y="242376"/>
                </a:lnTo>
                <a:lnTo>
                  <a:pt x="83559" y="242497"/>
                </a:lnTo>
                <a:lnTo>
                  <a:pt x="80551" y="242617"/>
                </a:lnTo>
                <a:lnTo>
                  <a:pt x="76701" y="242737"/>
                </a:lnTo>
                <a:lnTo>
                  <a:pt x="60940" y="242918"/>
                </a:lnTo>
                <a:lnTo>
                  <a:pt x="40125" y="243158"/>
                </a:lnTo>
                <a:lnTo>
                  <a:pt x="30199" y="243219"/>
                </a:lnTo>
                <a:lnTo>
                  <a:pt x="27011" y="243399"/>
                </a:lnTo>
                <a:lnTo>
                  <a:pt x="19671" y="243459"/>
                </a:lnTo>
                <a:lnTo>
                  <a:pt x="15460" y="243519"/>
                </a:lnTo>
                <a:lnTo>
                  <a:pt x="11851" y="243579"/>
                </a:lnTo>
                <a:lnTo>
                  <a:pt x="6858" y="243579"/>
                </a:lnTo>
                <a:lnTo>
                  <a:pt x="6497" y="220719"/>
                </a:lnTo>
                <a:lnTo>
                  <a:pt x="6076" y="206161"/>
                </a:lnTo>
                <a:lnTo>
                  <a:pt x="5715" y="185407"/>
                </a:lnTo>
                <a:lnTo>
                  <a:pt x="5715" y="170849"/>
                </a:lnTo>
                <a:lnTo>
                  <a:pt x="3790" y="170849"/>
                </a:lnTo>
                <a:lnTo>
                  <a:pt x="3790" y="166036"/>
                </a:lnTo>
                <a:lnTo>
                  <a:pt x="2948" y="123203"/>
                </a:lnTo>
                <a:lnTo>
                  <a:pt x="2466" y="103772"/>
                </a:lnTo>
                <a:lnTo>
                  <a:pt x="2166" y="85906"/>
                </a:lnTo>
                <a:lnTo>
                  <a:pt x="601" y="85906"/>
                </a:lnTo>
                <a:lnTo>
                  <a:pt x="601" y="69242"/>
                </a:lnTo>
                <a:lnTo>
                  <a:pt x="120" y="33147"/>
                </a:lnTo>
                <a:lnTo>
                  <a:pt x="0" y="19190"/>
                </a:lnTo>
                <a:lnTo>
                  <a:pt x="18829" y="18829"/>
                </a:lnTo>
                <a:lnTo>
                  <a:pt x="32305" y="18769"/>
                </a:lnTo>
                <a:lnTo>
                  <a:pt x="47103" y="18649"/>
                </a:lnTo>
                <a:lnTo>
                  <a:pt x="64549" y="18348"/>
                </a:lnTo>
                <a:lnTo>
                  <a:pt x="64549" y="17025"/>
                </a:lnTo>
                <a:lnTo>
                  <a:pt x="68520" y="16905"/>
                </a:lnTo>
                <a:lnTo>
                  <a:pt x="68520" y="16483"/>
                </a:lnTo>
                <a:lnTo>
                  <a:pt x="71046" y="16062"/>
                </a:lnTo>
                <a:lnTo>
                  <a:pt x="80551" y="5835"/>
                </a:lnTo>
                <a:lnTo>
                  <a:pt x="80371" y="1564"/>
                </a:lnTo>
                <a:lnTo>
                  <a:pt x="125008" y="722"/>
                </a:lnTo>
                <a:lnTo>
                  <a:pt x="149312" y="120"/>
                </a:lnTo>
                <a:lnTo>
                  <a:pt x="161403" y="0"/>
                </a:lnTo>
                <a:lnTo>
                  <a:pt x="161825" y="21657"/>
                </a:lnTo>
                <a:lnTo>
                  <a:pt x="162005" y="26470"/>
                </a:lnTo>
                <a:lnTo>
                  <a:pt x="162667" y="55526"/>
                </a:lnTo>
                <a:lnTo>
                  <a:pt x="163028" y="65993"/>
                </a:lnTo>
                <a:lnTo>
                  <a:pt x="163389" y="83259"/>
                </a:lnTo>
                <a:lnTo>
                  <a:pt x="164532" y="83259"/>
                </a:lnTo>
                <a:lnTo>
                  <a:pt x="164893" y="100764"/>
                </a:lnTo>
                <a:lnTo>
                  <a:pt x="170307" y="100764"/>
                </a:lnTo>
                <a:lnTo>
                  <a:pt x="194611" y="100103"/>
                </a:lnTo>
                <a:lnTo>
                  <a:pt x="208267" y="99742"/>
                </a:lnTo>
                <a:lnTo>
                  <a:pt x="248693" y="98298"/>
                </a:lnTo>
                <a:lnTo>
                  <a:pt x="254287" y="98238"/>
                </a:lnTo>
                <a:lnTo>
                  <a:pt x="277087" y="97396"/>
                </a:lnTo>
                <a:lnTo>
                  <a:pt x="278591" y="97275"/>
                </a:lnTo>
                <a:lnTo>
                  <a:pt x="277809" y="80010"/>
                </a:lnTo>
                <a:lnTo>
                  <a:pt x="277508" y="80010"/>
                </a:lnTo>
                <a:lnTo>
                  <a:pt x="275403" y="13415"/>
                </a:lnTo>
                <a:lnTo>
                  <a:pt x="288818" y="12934"/>
                </a:lnTo>
                <a:lnTo>
                  <a:pt x="324071" y="11731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" name="Freeform: Shape 181" title="KY-1">
            <a:extLst>
              <a:ext uri="{FF2B5EF4-FFF2-40B4-BE49-F238E27FC236}">
                <a16:creationId xmlns:a16="http://schemas.microsoft.com/office/drawing/2014/main" id="{EFA65E8C-1BF9-48A8-D7EF-2C752E0644F0}"/>
              </a:ext>
            </a:extLst>
          </p:cNvPr>
          <p:cNvSpPr/>
          <p:nvPr/>
        </p:nvSpPr>
        <p:spPr>
          <a:xfrm>
            <a:off x="5663118" y="3794687"/>
            <a:ext cx="560896" cy="349201"/>
          </a:xfrm>
          <a:custGeom>
            <a:avLst/>
            <a:gdLst>
              <a:gd name="connsiteX0" fmla="*/ 586480 w 702042"/>
              <a:gd name="connsiteY0" fmla="*/ 133370 h 452627"/>
              <a:gd name="connsiteX1" fmla="*/ 587803 w 702042"/>
              <a:gd name="connsiteY1" fmla="*/ 132769 h 452627"/>
              <a:gd name="connsiteX2" fmla="*/ 588404 w 702042"/>
              <a:gd name="connsiteY2" fmla="*/ 131084 h 452627"/>
              <a:gd name="connsiteX3" fmla="*/ 590450 w 702042"/>
              <a:gd name="connsiteY3" fmla="*/ 131024 h 452627"/>
              <a:gd name="connsiteX4" fmla="*/ 590270 w 702042"/>
              <a:gd name="connsiteY4" fmla="*/ 129279 h 452627"/>
              <a:gd name="connsiteX5" fmla="*/ 589427 w 702042"/>
              <a:gd name="connsiteY5" fmla="*/ 126452 h 452627"/>
              <a:gd name="connsiteX6" fmla="*/ 592856 w 702042"/>
              <a:gd name="connsiteY6" fmla="*/ 127234 h 452627"/>
              <a:gd name="connsiteX7" fmla="*/ 593578 w 702042"/>
              <a:gd name="connsiteY7" fmla="*/ 125429 h 452627"/>
              <a:gd name="connsiteX8" fmla="*/ 592194 w 702042"/>
              <a:gd name="connsiteY8" fmla="*/ 124647 h 452627"/>
              <a:gd name="connsiteX9" fmla="*/ 591593 w 702042"/>
              <a:gd name="connsiteY9" fmla="*/ 122241 h 452627"/>
              <a:gd name="connsiteX10" fmla="*/ 594360 w 702042"/>
              <a:gd name="connsiteY10" fmla="*/ 122482 h 452627"/>
              <a:gd name="connsiteX11" fmla="*/ 594360 w 702042"/>
              <a:gd name="connsiteY11" fmla="*/ 121218 h 452627"/>
              <a:gd name="connsiteX12" fmla="*/ 596887 w 702042"/>
              <a:gd name="connsiteY12" fmla="*/ 120677 h 452627"/>
              <a:gd name="connsiteX13" fmla="*/ 598270 w 702042"/>
              <a:gd name="connsiteY13" fmla="*/ 119233 h 452627"/>
              <a:gd name="connsiteX14" fmla="*/ 598210 w 702042"/>
              <a:gd name="connsiteY14" fmla="*/ 117789 h 452627"/>
              <a:gd name="connsiteX15" fmla="*/ 597007 w 702042"/>
              <a:gd name="connsiteY15" fmla="*/ 117308 h 452627"/>
              <a:gd name="connsiteX16" fmla="*/ 597669 w 702042"/>
              <a:gd name="connsiteY16" fmla="*/ 114180 h 452627"/>
              <a:gd name="connsiteX17" fmla="*/ 598692 w 702042"/>
              <a:gd name="connsiteY17" fmla="*/ 113698 h 452627"/>
              <a:gd name="connsiteX18" fmla="*/ 598511 w 702042"/>
              <a:gd name="connsiteY18" fmla="*/ 112014 h 452627"/>
              <a:gd name="connsiteX19" fmla="*/ 599714 w 702042"/>
              <a:gd name="connsiteY19" fmla="*/ 111834 h 452627"/>
              <a:gd name="connsiteX20" fmla="*/ 601519 w 702042"/>
              <a:gd name="connsiteY20" fmla="*/ 110029 h 452627"/>
              <a:gd name="connsiteX21" fmla="*/ 600617 w 702042"/>
              <a:gd name="connsiteY21" fmla="*/ 108164 h 452627"/>
              <a:gd name="connsiteX22" fmla="*/ 603204 w 702042"/>
              <a:gd name="connsiteY22" fmla="*/ 108585 h 452627"/>
              <a:gd name="connsiteX23" fmla="*/ 603805 w 702042"/>
              <a:gd name="connsiteY23" fmla="*/ 107623 h 452627"/>
              <a:gd name="connsiteX24" fmla="*/ 606091 w 702042"/>
              <a:gd name="connsiteY24" fmla="*/ 107442 h 452627"/>
              <a:gd name="connsiteX25" fmla="*/ 603865 w 702042"/>
              <a:gd name="connsiteY25" fmla="*/ 105517 h 452627"/>
              <a:gd name="connsiteX26" fmla="*/ 604226 w 702042"/>
              <a:gd name="connsiteY26" fmla="*/ 104013 h 452627"/>
              <a:gd name="connsiteX27" fmla="*/ 606331 w 702042"/>
              <a:gd name="connsiteY27" fmla="*/ 104434 h 452627"/>
              <a:gd name="connsiteX28" fmla="*/ 607053 w 702042"/>
              <a:gd name="connsiteY28" fmla="*/ 103833 h 452627"/>
              <a:gd name="connsiteX29" fmla="*/ 607475 w 702042"/>
              <a:gd name="connsiteY29" fmla="*/ 105637 h 452627"/>
              <a:gd name="connsiteX30" fmla="*/ 608257 w 702042"/>
              <a:gd name="connsiteY30" fmla="*/ 105697 h 452627"/>
              <a:gd name="connsiteX31" fmla="*/ 609279 w 702042"/>
              <a:gd name="connsiteY31" fmla="*/ 102389 h 452627"/>
              <a:gd name="connsiteX32" fmla="*/ 610121 w 702042"/>
              <a:gd name="connsiteY32" fmla="*/ 104795 h 452627"/>
              <a:gd name="connsiteX33" fmla="*/ 609520 w 702042"/>
              <a:gd name="connsiteY33" fmla="*/ 105397 h 452627"/>
              <a:gd name="connsiteX34" fmla="*/ 611806 w 702042"/>
              <a:gd name="connsiteY34" fmla="*/ 106840 h 452627"/>
              <a:gd name="connsiteX35" fmla="*/ 612528 w 702042"/>
              <a:gd name="connsiteY35" fmla="*/ 104434 h 452627"/>
              <a:gd name="connsiteX36" fmla="*/ 611144 w 702042"/>
              <a:gd name="connsiteY36" fmla="*/ 103652 h 452627"/>
              <a:gd name="connsiteX37" fmla="*/ 611625 w 702042"/>
              <a:gd name="connsiteY37" fmla="*/ 102569 h 452627"/>
              <a:gd name="connsiteX38" fmla="*/ 612889 w 702042"/>
              <a:gd name="connsiteY38" fmla="*/ 103291 h 452627"/>
              <a:gd name="connsiteX39" fmla="*/ 611866 w 702042"/>
              <a:gd name="connsiteY39" fmla="*/ 101607 h 452627"/>
              <a:gd name="connsiteX40" fmla="*/ 611926 w 702042"/>
              <a:gd name="connsiteY40" fmla="*/ 100223 h 452627"/>
              <a:gd name="connsiteX41" fmla="*/ 610903 w 702042"/>
              <a:gd name="connsiteY41" fmla="*/ 96974 h 452627"/>
              <a:gd name="connsiteX42" fmla="*/ 611084 w 702042"/>
              <a:gd name="connsiteY42" fmla="*/ 96132 h 452627"/>
              <a:gd name="connsiteX43" fmla="*/ 612468 w 702042"/>
              <a:gd name="connsiteY43" fmla="*/ 97636 h 452627"/>
              <a:gd name="connsiteX44" fmla="*/ 612227 w 702042"/>
              <a:gd name="connsiteY44" fmla="*/ 98960 h 452627"/>
              <a:gd name="connsiteX45" fmla="*/ 613310 w 702042"/>
              <a:gd name="connsiteY45" fmla="*/ 99321 h 452627"/>
              <a:gd name="connsiteX46" fmla="*/ 613069 w 702042"/>
              <a:gd name="connsiteY46" fmla="*/ 97937 h 452627"/>
              <a:gd name="connsiteX47" fmla="*/ 615235 w 702042"/>
              <a:gd name="connsiteY47" fmla="*/ 98238 h 452627"/>
              <a:gd name="connsiteX48" fmla="*/ 616137 w 702042"/>
              <a:gd name="connsiteY48" fmla="*/ 97456 h 452627"/>
              <a:gd name="connsiteX49" fmla="*/ 618063 w 702042"/>
              <a:gd name="connsiteY49" fmla="*/ 98178 h 452627"/>
              <a:gd name="connsiteX50" fmla="*/ 617822 w 702042"/>
              <a:gd name="connsiteY50" fmla="*/ 95892 h 452627"/>
              <a:gd name="connsiteX51" fmla="*/ 613129 w 702042"/>
              <a:gd name="connsiteY51" fmla="*/ 82055 h 452627"/>
              <a:gd name="connsiteX52" fmla="*/ 612949 w 702042"/>
              <a:gd name="connsiteY52" fmla="*/ 79288 h 452627"/>
              <a:gd name="connsiteX53" fmla="*/ 612287 w 702042"/>
              <a:gd name="connsiteY53" fmla="*/ 78025 h 452627"/>
              <a:gd name="connsiteX54" fmla="*/ 612769 w 702042"/>
              <a:gd name="connsiteY54" fmla="*/ 76701 h 452627"/>
              <a:gd name="connsiteX55" fmla="*/ 613250 w 702042"/>
              <a:gd name="connsiteY55" fmla="*/ 78446 h 452627"/>
              <a:gd name="connsiteX56" fmla="*/ 615295 w 702042"/>
              <a:gd name="connsiteY56" fmla="*/ 78686 h 452627"/>
              <a:gd name="connsiteX57" fmla="*/ 615055 w 702042"/>
              <a:gd name="connsiteY57" fmla="*/ 76641 h 452627"/>
              <a:gd name="connsiteX58" fmla="*/ 617822 w 702042"/>
              <a:gd name="connsiteY58" fmla="*/ 76882 h 452627"/>
              <a:gd name="connsiteX59" fmla="*/ 618604 w 702042"/>
              <a:gd name="connsiteY59" fmla="*/ 73994 h 452627"/>
              <a:gd name="connsiteX60" fmla="*/ 617822 w 702042"/>
              <a:gd name="connsiteY60" fmla="*/ 72189 h 452627"/>
              <a:gd name="connsiteX61" fmla="*/ 618905 w 702042"/>
              <a:gd name="connsiteY61" fmla="*/ 71829 h 452627"/>
              <a:gd name="connsiteX62" fmla="*/ 618544 w 702042"/>
              <a:gd name="connsiteY62" fmla="*/ 70986 h 452627"/>
              <a:gd name="connsiteX63" fmla="*/ 620108 w 702042"/>
              <a:gd name="connsiteY63" fmla="*/ 70505 h 452627"/>
              <a:gd name="connsiteX64" fmla="*/ 620830 w 702042"/>
              <a:gd name="connsiteY64" fmla="*/ 68460 h 452627"/>
              <a:gd name="connsiteX65" fmla="*/ 623417 w 702042"/>
              <a:gd name="connsiteY65" fmla="*/ 67256 h 452627"/>
              <a:gd name="connsiteX66" fmla="*/ 624199 w 702042"/>
              <a:gd name="connsiteY66" fmla="*/ 66113 h 452627"/>
              <a:gd name="connsiteX67" fmla="*/ 624620 w 702042"/>
              <a:gd name="connsiteY67" fmla="*/ 63767 h 452627"/>
              <a:gd name="connsiteX68" fmla="*/ 625943 w 702042"/>
              <a:gd name="connsiteY68" fmla="*/ 62564 h 452627"/>
              <a:gd name="connsiteX69" fmla="*/ 626184 w 702042"/>
              <a:gd name="connsiteY69" fmla="*/ 61542 h 452627"/>
              <a:gd name="connsiteX70" fmla="*/ 627627 w 702042"/>
              <a:gd name="connsiteY70" fmla="*/ 60459 h 452627"/>
              <a:gd name="connsiteX71" fmla="*/ 626785 w 702042"/>
              <a:gd name="connsiteY71" fmla="*/ 60038 h 452627"/>
              <a:gd name="connsiteX72" fmla="*/ 626304 w 702042"/>
              <a:gd name="connsiteY72" fmla="*/ 58293 h 452627"/>
              <a:gd name="connsiteX73" fmla="*/ 626906 w 702042"/>
              <a:gd name="connsiteY73" fmla="*/ 55766 h 452627"/>
              <a:gd name="connsiteX74" fmla="*/ 627387 w 702042"/>
              <a:gd name="connsiteY74" fmla="*/ 51375 h 452627"/>
              <a:gd name="connsiteX75" fmla="*/ 629673 w 702042"/>
              <a:gd name="connsiteY75" fmla="*/ 49269 h 452627"/>
              <a:gd name="connsiteX76" fmla="*/ 629553 w 702042"/>
              <a:gd name="connsiteY76" fmla="*/ 46683 h 452627"/>
              <a:gd name="connsiteX77" fmla="*/ 631357 w 702042"/>
              <a:gd name="connsiteY77" fmla="*/ 42712 h 452627"/>
              <a:gd name="connsiteX78" fmla="*/ 630275 w 702042"/>
              <a:gd name="connsiteY78" fmla="*/ 42471 h 452627"/>
              <a:gd name="connsiteX79" fmla="*/ 631177 w 702042"/>
              <a:gd name="connsiteY79" fmla="*/ 41268 h 452627"/>
              <a:gd name="connsiteX80" fmla="*/ 630275 w 702042"/>
              <a:gd name="connsiteY80" fmla="*/ 40065 h 452627"/>
              <a:gd name="connsiteX81" fmla="*/ 629673 w 702042"/>
              <a:gd name="connsiteY81" fmla="*/ 30320 h 452627"/>
              <a:gd name="connsiteX82" fmla="*/ 628470 w 702042"/>
              <a:gd name="connsiteY82" fmla="*/ 21055 h 452627"/>
              <a:gd name="connsiteX83" fmla="*/ 632681 w 702042"/>
              <a:gd name="connsiteY83" fmla="*/ 9204 h 452627"/>
              <a:gd name="connsiteX84" fmla="*/ 626725 w 702042"/>
              <a:gd name="connsiteY84" fmla="*/ 9625 h 452627"/>
              <a:gd name="connsiteX85" fmla="*/ 638757 w 702042"/>
              <a:gd name="connsiteY85" fmla="*/ 0 h 452627"/>
              <a:gd name="connsiteX86" fmla="*/ 641344 w 702042"/>
              <a:gd name="connsiteY86" fmla="*/ 3309 h 452627"/>
              <a:gd name="connsiteX87" fmla="*/ 642667 w 702042"/>
              <a:gd name="connsiteY87" fmla="*/ 3790 h 452627"/>
              <a:gd name="connsiteX88" fmla="*/ 642848 w 702042"/>
              <a:gd name="connsiteY88" fmla="*/ 2827 h 452627"/>
              <a:gd name="connsiteX89" fmla="*/ 646336 w 702042"/>
              <a:gd name="connsiteY89" fmla="*/ 2226 h 452627"/>
              <a:gd name="connsiteX90" fmla="*/ 647660 w 702042"/>
              <a:gd name="connsiteY90" fmla="*/ 2406 h 452627"/>
              <a:gd name="connsiteX91" fmla="*/ 649224 w 702042"/>
              <a:gd name="connsiteY91" fmla="*/ 1805 h 452627"/>
              <a:gd name="connsiteX92" fmla="*/ 651029 w 702042"/>
              <a:gd name="connsiteY92" fmla="*/ 3008 h 452627"/>
              <a:gd name="connsiteX93" fmla="*/ 653676 w 702042"/>
              <a:gd name="connsiteY93" fmla="*/ 2406 h 452627"/>
              <a:gd name="connsiteX94" fmla="*/ 656263 w 702042"/>
              <a:gd name="connsiteY94" fmla="*/ 4091 h 452627"/>
              <a:gd name="connsiteX95" fmla="*/ 662699 w 702042"/>
              <a:gd name="connsiteY95" fmla="*/ 842 h 452627"/>
              <a:gd name="connsiteX96" fmla="*/ 663481 w 702042"/>
              <a:gd name="connsiteY96" fmla="*/ 120 h 452627"/>
              <a:gd name="connsiteX97" fmla="*/ 665587 w 702042"/>
              <a:gd name="connsiteY97" fmla="*/ 10287 h 452627"/>
              <a:gd name="connsiteX98" fmla="*/ 669557 w 702042"/>
              <a:gd name="connsiteY98" fmla="*/ 27071 h 452627"/>
              <a:gd name="connsiteX99" fmla="*/ 670761 w 702042"/>
              <a:gd name="connsiteY99" fmla="*/ 29357 h 452627"/>
              <a:gd name="connsiteX100" fmla="*/ 652112 w 702042"/>
              <a:gd name="connsiteY100" fmla="*/ 42953 h 452627"/>
              <a:gd name="connsiteX101" fmla="*/ 652834 w 702042"/>
              <a:gd name="connsiteY101" fmla="*/ 47645 h 452627"/>
              <a:gd name="connsiteX102" fmla="*/ 651992 w 702042"/>
              <a:gd name="connsiteY102" fmla="*/ 48547 h 452627"/>
              <a:gd name="connsiteX103" fmla="*/ 650187 w 702042"/>
              <a:gd name="connsiteY103" fmla="*/ 51916 h 452627"/>
              <a:gd name="connsiteX104" fmla="*/ 646517 w 702042"/>
              <a:gd name="connsiteY104" fmla="*/ 52758 h 452627"/>
              <a:gd name="connsiteX105" fmla="*/ 645554 w 702042"/>
              <a:gd name="connsiteY105" fmla="*/ 52277 h 452627"/>
              <a:gd name="connsiteX106" fmla="*/ 644953 w 702042"/>
              <a:gd name="connsiteY106" fmla="*/ 54082 h 452627"/>
              <a:gd name="connsiteX107" fmla="*/ 645554 w 702042"/>
              <a:gd name="connsiteY107" fmla="*/ 55646 h 452627"/>
              <a:gd name="connsiteX108" fmla="*/ 645194 w 702042"/>
              <a:gd name="connsiteY108" fmla="*/ 56368 h 452627"/>
              <a:gd name="connsiteX109" fmla="*/ 642787 w 702042"/>
              <a:gd name="connsiteY109" fmla="*/ 56729 h 452627"/>
              <a:gd name="connsiteX110" fmla="*/ 643268 w 702042"/>
              <a:gd name="connsiteY110" fmla="*/ 60519 h 452627"/>
              <a:gd name="connsiteX111" fmla="*/ 642667 w 702042"/>
              <a:gd name="connsiteY111" fmla="*/ 63707 h 452627"/>
              <a:gd name="connsiteX112" fmla="*/ 641885 w 702042"/>
              <a:gd name="connsiteY112" fmla="*/ 63948 h 452627"/>
              <a:gd name="connsiteX113" fmla="*/ 642306 w 702042"/>
              <a:gd name="connsiteY113" fmla="*/ 66354 h 452627"/>
              <a:gd name="connsiteX114" fmla="*/ 641644 w 702042"/>
              <a:gd name="connsiteY114" fmla="*/ 66715 h 452627"/>
              <a:gd name="connsiteX115" fmla="*/ 641163 w 702042"/>
              <a:gd name="connsiteY115" fmla="*/ 68760 h 452627"/>
              <a:gd name="connsiteX116" fmla="*/ 641404 w 702042"/>
              <a:gd name="connsiteY116" fmla="*/ 70325 h 452627"/>
              <a:gd name="connsiteX117" fmla="*/ 638757 w 702042"/>
              <a:gd name="connsiteY117" fmla="*/ 70686 h 452627"/>
              <a:gd name="connsiteX118" fmla="*/ 637674 w 702042"/>
              <a:gd name="connsiteY118" fmla="*/ 72671 h 452627"/>
              <a:gd name="connsiteX119" fmla="*/ 635508 w 702042"/>
              <a:gd name="connsiteY119" fmla="*/ 73272 h 452627"/>
              <a:gd name="connsiteX120" fmla="*/ 634546 w 702042"/>
              <a:gd name="connsiteY120" fmla="*/ 72189 h 452627"/>
              <a:gd name="connsiteX121" fmla="*/ 633463 w 702042"/>
              <a:gd name="connsiteY121" fmla="*/ 72911 h 452627"/>
              <a:gd name="connsiteX122" fmla="*/ 632079 w 702042"/>
              <a:gd name="connsiteY122" fmla="*/ 71889 h 452627"/>
              <a:gd name="connsiteX123" fmla="*/ 629372 w 702042"/>
              <a:gd name="connsiteY123" fmla="*/ 73994 h 452627"/>
              <a:gd name="connsiteX124" fmla="*/ 627989 w 702042"/>
              <a:gd name="connsiteY124" fmla="*/ 73994 h 452627"/>
              <a:gd name="connsiteX125" fmla="*/ 630876 w 702042"/>
              <a:gd name="connsiteY125" fmla="*/ 76942 h 452627"/>
              <a:gd name="connsiteX126" fmla="*/ 631116 w 702042"/>
              <a:gd name="connsiteY126" fmla="*/ 78626 h 452627"/>
              <a:gd name="connsiteX127" fmla="*/ 630275 w 702042"/>
              <a:gd name="connsiteY127" fmla="*/ 79228 h 452627"/>
              <a:gd name="connsiteX128" fmla="*/ 628590 w 702042"/>
              <a:gd name="connsiteY128" fmla="*/ 82356 h 452627"/>
              <a:gd name="connsiteX129" fmla="*/ 627507 w 702042"/>
              <a:gd name="connsiteY129" fmla="*/ 84041 h 452627"/>
              <a:gd name="connsiteX130" fmla="*/ 631297 w 702042"/>
              <a:gd name="connsiteY130" fmla="*/ 85424 h 452627"/>
              <a:gd name="connsiteX131" fmla="*/ 632741 w 702042"/>
              <a:gd name="connsiteY131" fmla="*/ 87349 h 452627"/>
              <a:gd name="connsiteX132" fmla="*/ 633402 w 702042"/>
              <a:gd name="connsiteY132" fmla="*/ 90357 h 452627"/>
              <a:gd name="connsiteX133" fmla="*/ 631959 w 702042"/>
              <a:gd name="connsiteY133" fmla="*/ 91621 h 452627"/>
              <a:gd name="connsiteX134" fmla="*/ 631719 w 702042"/>
              <a:gd name="connsiteY134" fmla="*/ 94147 h 452627"/>
              <a:gd name="connsiteX135" fmla="*/ 632620 w 702042"/>
              <a:gd name="connsiteY135" fmla="*/ 93545 h 452627"/>
              <a:gd name="connsiteX136" fmla="*/ 634305 w 702042"/>
              <a:gd name="connsiteY136" fmla="*/ 94749 h 452627"/>
              <a:gd name="connsiteX137" fmla="*/ 635809 w 702042"/>
              <a:gd name="connsiteY137" fmla="*/ 94147 h 452627"/>
              <a:gd name="connsiteX138" fmla="*/ 636050 w 702042"/>
              <a:gd name="connsiteY138" fmla="*/ 96012 h 452627"/>
              <a:gd name="connsiteX139" fmla="*/ 637132 w 702042"/>
              <a:gd name="connsiteY139" fmla="*/ 96433 h 452627"/>
              <a:gd name="connsiteX140" fmla="*/ 639779 w 702042"/>
              <a:gd name="connsiteY140" fmla="*/ 99742 h 452627"/>
              <a:gd name="connsiteX141" fmla="*/ 641404 w 702042"/>
              <a:gd name="connsiteY141" fmla="*/ 100283 h 452627"/>
              <a:gd name="connsiteX142" fmla="*/ 641584 w 702042"/>
              <a:gd name="connsiteY142" fmla="*/ 104073 h 452627"/>
              <a:gd name="connsiteX143" fmla="*/ 640682 w 702042"/>
              <a:gd name="connsiteY143" fmla="*/ 104073 h 452627"/>
              <a:gd name="connsiteX144" fmla="*/ 640862 w 702042"/>
              <a:gd name="connsiteY144" fmla="*/ 107683 h 452627"/>
              <a:gd name="connsiteX145" fmla="*/ 641764 w 702042"/>
              <a:gd name="connsiteY145" fmla="*/ 107623 h 452627"/>
              <a:gd name="connsiteX146" fmla="*/ 642546 w 702042"/>
              <a:gd name="connsiteY146" fmla="*/ 120075 h 452627"/>
              <a:gd name="connsiteX147" fmla="*/ 643208 w 702042"/>
              <a:gd name="connsiteY147" fmla="*/ 134092 h 452627"/>
              <a:gd name="connsiteX148" fmla="*/ 646998 w 702042"/>
              <a:gd name="connsiteY148" fmla="*/ 133190 h 452627"/>
              <a:gd name="connsiteX149" fmla="*/ 658609 w 702042"/>
              <a:gd name="connsiteY149" fmla="*/ 129339 h 452627"/>
              <a:gd name="connsiteX150" fmla="*/ 674250 w 702042"/>
              <a:gd name="connsiteY150" fmla="*/ 123865 h 452627"/>
              <a:gd name="connsiteX151" fmla="*/ 675995 w 702042"/>
              <a:gd name="connsiteY151" fmla="*/ 121158 h 452627"/>
              <a:gd name="connsiteX152" fmla="*/ 683213 w 702042"/>
              <a:gd name="connsiteY152" fmla="*/ 120677 h 452627"/>
              <a:gd name="connsiteX153" fmla="*/ 684898 w 702042"/>
              <a:gd name="connsiteY153" fmla="*/ 120857 h 452627"/>
              <a:gd name="connsiteX154" fmla="*/ 683815 w 702042"/>
              <a:gd name="connsiteY154" fmla="*/ 123384 h 452627"/>
              <a:gd name="connsiteX155" fmla="*/ 684958 w 702042"/>
              <a:gd name="connsiteY155" fmla="*/ 123925 h 452627"/>
              <a:gd name="connsiteX156" fmla="*/ 686281 w 702042"/>
              <a:gd name="connsiteY156" fmla="*/ 123263 h 452627"/>
              <a:gd name="connsiteX157" fmla="*/ 687124 w 702042"/>
              <a:gd name="connsiteY157" fmla="*/ 123986 h 452627"/>
              <a:gd name="connsiteX158" fmla="*/ 689651 w 702042"/>
              <a:gd name="connsiteY158" fmla="*/ 122662 h 452627"/>
              <a:gd name="connsiteX159" fmla="*/ 690613 w 702042"/>
              <a:gd name="connsiteY159" fmla="*/ 123023 h 452627"/>
              <a:gd name="connsiteX160" fmla="*/ 690011 w 702042"/>
              <a:gd name="connsiteY160" fmla="*/ 124527 h 452627"/>
              <a:gd name="connsiteX161" fmla="*/ 691215 w 702042"/>
              <a:gd name="connsiteY161" fmla="*/ 125429 h 452627"/>
              <a:gd name="connsiteX162" fmla="*/ 692719 w 702042"/>
              <a:gd name="connsiteY162" fmla="*/ 124046 h 452627"/>
              <a:gd name="connsiteX163" fmla="*/ 693681 w 702042"/>
              <a:gd name="connsiteY163" fmla="*/ 126572 h 452627"/>
              <a:gd name="connsiteX164" fmla="*/ 691455 w 702042"/>
              <a:gd name="connsiteY164" fmla="*/ 127896 h 452627"/>
              <a:gd name="connsiteX165" fmla="*/ 690673 w 702042"/>
              <a:gd name="connsiteY165" fmla="*/ 129700 h 452627"/>
              <a:gd name="connsiteX166" fmla="*/ 692357 w 702042"/>
              <a:gd name="connsiteY166" fmla="*/ 128497 h 452627"/>
              <a:gd name="connsiteX167" fmla="*/ 693922 w 702042"/>
              <a:gd name="connsiteY167" fmla="*/ 129279 h 452627"/>
              <a:gd name="connsiteX168" fmla="*/ 694764 w 702042"/>
              <a:gd name="connsiteY168" fmla="*/ 130362 h 452627"/>
              <a:gd name="connsiteX169" fmla="*/ 693380 w 702042"/>
              <a:gd name="connsiteY169" fmla="*/ 131866 h 452627"/>
              <a:gd name="connsiteX170" fmla="*/ 693019 w 702042"/>
              <a:gd name="connsiteY170" fmla="*/ 133069 h 452627"/>
              <a:gd name="connsiteX171" fmla="*/ 695365 w 702042"/>
              <a:gd name="connsiteY171" fmla="*/ 133490 h 452627"/>
              <a:gd name="connsiteX172" fmla="*/ 696147 w 702042"/>
              <a:gd name="connsiteY172" fmla="*/ 132528 h 452627"/>
              <a:gd name="connsiteX173" fmla="*/ 694945 w 702042"/>
              <a:gd name="connsiteY173" fmla="*/ 131686 h 452627"/>
              <a:gd name="connsiteX174" fmla="*/ 696508 w 702042"/>
              <a:gd name="connsiteY174" fmla="*/ 131204 h 452627"/>
              <a:gd name="connsiteX175" fmla="*/ 696689 w 702042"/>
              <a:gd name="connsiteY175" fmla="*/ 130122 h 452627"/>
              <a:gd name="connsiteX176" fmla="*/ 698193 w 702042"/>
              <a:gd name="connsiteY176" fmla="*/ 129640 h 452627"/>
              <a:gd name="connsiteX177" fmla="*/ 698914 w 702042"/>
              <a:gd name="connsiteY177" fmla="*/ 130482 h 452627"/>
              <a:gd name="connsiteX178" fmla="*/ 698914 w 702042"/>
              <a:gd name="connsiteY178" fmla="*/ 131866 h 452627"/>
              <a:gd name="connsiteX179" fmla="*/ 697170 w 702042"/>
              <a:gd name="connsiteY179" fmla="*/ 132468 h 452627"/>
              <a:gd name="connsiteX180" fmla="*/ 697231 w 702042"/>
              <a:gd name="connsiteY180" fmla="*/ 133551 h 452627"/>
              <a:gd name="connsiteX181" fmla="*/ 698373 w 702042"/>
              <a:gd name="connsiteY181" fmla="*/ 133310 h 452627"/>
              <a:gd name="connsiteX182" fmla="*/ 699636 w 702042"/>
              <a:gd name="connsiteY182" fmla="*/ 134814 h 452627"/>
              <a:gd name="connsiteX183" fmla="*/ 698914 w 702042"/>
              <a:gd name="connsiteY183" fmla="*/ 136498 h 452627"/>
              <a:gd name="connsiteX184" fmla="*/ 697772 w 702042"/>
              <a:gd name="connsiteY184" fmla="*/ 135235 h 452627"/>
              <a:gd name="connsiteX185" fmla="*/ 697772 w 702042"/>
              <a:gd name="connsiteY185" fmla="*/ 136679 h 452627"/>
              <a:gd name="connsiteX186" fmla="*/ 696208 w 702042"/>
              <a:gd name="connsiteY186" fmla="*/ 136919 h 452627"/>
              <a:gd name="connsiteX187" fmla="*/ 696027 w 702042"/>
              <a:gd name="connsiteY187" fmla="*/ 135836 h 452627"/>
              <a:gd name="connsiteX188" fmla="*/ 695064 w 702042"/>
              <a:gd name="connsiteY188" fmla="*/ 136558 h 452627"/>
              <a:gd name="connsiteX189" fmla="*/ 694223 w 702042"/>
              <a:gd name="connsiteY189" fmla="*/ 135776 h 452627"/>
              <a:gd name="connsiteX190" fmla="*/ 693441 w 702042"/>
              <a:gd name="connsiteY190" fmla="*/ 137702 h 452627"/>
              <a:gd name="connsiteX191" fmla="*/ 694643 w 702042"/>
              <a:gd name="connsiteY191" fmla="*/ 138243 h 452627"/>
              <a:gd name="connsiteX192" fmla="*/ 690252 w 702042"/>
              <a:gd name="connsiteY192" fmla="*/ 143176 h 452627"/>
              <a:gd name="connsiteX193" fmla="*/ 686943 w 702042"/>
              <a:gd name="connsiteY193" fmla="*/ 144800 h 452627"/>
              <a:gd name="connsiteX194" fmla="*/ 687063 w 702042"/>
              <a:gd name="connsiteY194" fmla="*/ 142514 h 452627"/>
              <a:gd name="connsiteX195" fmla="*/ 685379 w 702042"/>
              <a:gd name="connsiteY195" fmla="*/ 142995 h 452627"/>
              <a:gd name="connsiteX196" fmla="*/ 685439 w 702042"/>
              <a:gd name="connsiteY196" fmla="*/ 144499 h 452627"/>
              <a:gd name="connsiteX197" fmla="*/ 686943 w 702042"/>
              <a:gd name="connsiteY197" fmla="*/ 144800 h 452627"/>
              <a:gd name="connsiteX198" fmla="*/ 681950 w 702042"/>
              <a:gd name="connsiteY198" fmla="*/ 147387 h 452627"/>
              <a:gd name="connsiteX199" fmla="*/ 673468 w 702042"/>
              <a:gd name="connsiteY199" fmla="*/ 154305 h 452627"/>
              <a:gd name="connsiteX200" fmla="*/ 672686 w 702042"/>
              <a:gd name="connsiteY200" fmla="*/ 158215 h 452627"/>
              <a:gd name="connsiteX201" fmla="*/ 673889 w 702042"/>
              <a:gd name="connsiteY201" fmla="*/ 166697 h 452627"/>
              <a:gd name="connsiteX202" fmla="*/ 674190 w 702042"/>
              <a:gd name="connsiteY202" fmla="*/ 169886 h 452627"/>
              <a:gd name="connsiteX203" fmla="*/ 676837 w 702042"/>
              <a:gd name="connsiteY203" fmla="*/ 177165 h 452627"/>
              <a:gd name="connsiteX204" fmla="*/ 685980 w 702042"/>
              <a:gd name="connsiteY204" fmla="*/ 182760 h 452627"/>
              <a:gd name="connsiteX205" fmla="*/ 695606 w 702042"/>
              <a:gd name="connsiteY205" fmla="*/ 185768 h 452627"/>
              <a:gd name="connsiteX206" fmla="*/ 697712 w 702042"/>
              <a:gd name="connsiteY206" fmla="*/ 186670 h 452627"/>
              <a:gd name="connsiteX207" fmla="*/ 702043 w 702042"/>
              <a:gd name="connsiteY207" fmla="*/ 197498 h 452627"/>
              <a:gd name="connsiteX208" fmla="*/ 699877 w 702042"/>
              <a:gd name="connsiteY208" fmla="*/ 200506 h 452627"/>
              <a:gd name="connsiteX209" fmla="*/ 700418 w 702042"/>
              <a:gd name="connsiteY209" fmla="*/ 202792 h 452627"/>
              <a:gd name="connsiteX210" fmla="*/ 701983 w 702042"/>
              <a:gd name="connsiteY210" fmla="*/ 206883 h 452627"/>
              <a:gd name="connsiteX211" fmla="*/ 701983 w 702042"/>
              <a:gd name="connsiteY211" fmla="*/ 209470 h 452627"/>
              <a:gd name="connsiteX212" fmla="*/ 690552 w 702042"/>
              <a:gd name="connsiteY212" fmla="*/ 223908 h 452627"/>
              <a:gd name="connsiteX213" fmla="*/ 679183 w 702042"/>
              <a:gd name="connsiteY213" fmla="*/ 237022 h 452627"/>
              <a:gd name="connsiteX214" fmla="*/ 679243 w 702042"/>
              <a:gd name="connsiteY214" fmla="*/ 242557 h 452627"/>
              <a:gd name="connsiteX215" fmla="*/ 680687 w 702042"/>
              <a:gd name="connsiteY215" fmla="*/ 250136 h 452627"/>
              <a:gd name="connsiteX216" fmla="*/ 688147 w 702042"/>
              <a:gd name="connsiteY216" fmla="*/ 256453 h 452627"/>
              <a:gd name="connsiteX217" fmla="*/ 692538 w 702042"/>
              <a:gd name="connsiteY217" fmla="*/ 257716 h 452627"/>
              <a:gd name="connsiteX218" fmla="*/ 683514 w 702042"/>
              <a:gd name="connsiteY218" fmla="*/ 269387 h 452627"/>
              <a:gd name="connsiteX219" fmla="*/ 681108 w 702042"/>
              <a:gd name="connsiteY219" fmla="*/ 267582 h 452627"/>
              <a:gd name="connsiteX220" fmla="*/ 680025 w 702042"/>
              <a:gd name="connsiteY220" fmla="*/ 267101 h 452627"/>
              <a:gd name="connsiteX221" fmla="*/ 677859 w 702042"/>
              <a:gd name="connsiteY221" fmla="*/ 267342 h 452627"/>
              <a:gd name="connsiteX222" fmla="*/ 676897 w 702042"/>
              <a:gd name="connsiteY222" fmla="*/ 268545 h 452627"/>
              <a:gd name="connsiteX223" fmla="*/ 676777 w 702042"/>
              <a:gd name="connsiteY223" fmla="*/ 271974 h 452627"/>
              <a:gd name="connsiteX224" fmla="*/ 677137 w 702042"/>
              <a:gd name="connsiteY224" fmla="*/ 274140 h 452627"/>
              <a:gd name="connsiteX225" fmla="*/ 676656 w 702042"/>
              <a:gd name="connsiteY225" fmla="*/ 276125 h 452627"/>
              <a:gd name="connsiteX226" fmla="*/ 674250 w 702042"/>
              <a:gd name="connsiteY226" fmla="*/ 278170 h 452627"/>
              <a:gd name="connsiteX227" fmla="*/ 669016 w 702042"/>
              <a:gd name="connsiteY227" fmla="*/ 283043 h 452627"/>
              <a:gd name="connsiteX228" fmla="*/ 663121 w 702042"/>
              <a:gd name="connsiteY228" fmla="*/ 289540 h 452627"/>
              <a:gd name="connsiteX229" fmla="*/ 664685 w 702042"/>
              <a:gd name="connsiteY229" fmla="*/ 294293 h 452627"/>
              <a:gd name="connsiteX230" fmla="*/ 670339 w 702042"/>
              <a:gd name="connsiteY230" fmla="*/ 298383 h 452627"/>
              <a:gd name="connsiteX231" fmla="*/ 675273 w 702042"/>
              <a:gd name="connsiteY231" fmla="*/ 307407 h 452627"/>
              <a:gd name="connsiteX232" fmla="*/ 674190 w 702042"/>
              <a:gd name="connsiteY232" fmla="*/ 313002 h 452627"/>
              <a:gd name="connsiteX233" fmla="*/ 674069 w 702042"/>
              <a:gd name="connsiteY233" fmla="*/ 314987 h 452627"/>
              <a:gd name="connsiteX234" fmla="*/ 674851 w 702042"/>
              <a:gd name="connsiteY234" fmla="*/ 315288 h 452627"/>
              <a:gd name="connsiteX235" fmla="*/ 674791 w 702042"/>
              <a:gd name="connsiteY235" fmla="*/ 319378 h 452627"/>
              <a:gd name="connsiteX236" fmla="*/ 675995 w 702042"/>
              <a:gd name="connsiteY236" fmla="*/ 319920 h 452627"/>
              <a:gd name="connsiteX237" fmla="*/ 678220 w 702042"/>
              <a:gd name="connsiteY237" fmla="*/ 322326 h 452627"/>
              <a:gd name="connsiteX238" fmla="*/ 677197 w 702042"/>
              <a:gd name="connsiteY238" fmla="*/ 324131 h 452627"/>
              <a:gd name="connsiteX239" fmla="*/ 679003 w 702042"/>
              <a:gd name="connsiteY239" fmla="*/ 324732 h 452627"/>
              <a:gd name="connsiteX240" fmla="*/ 679604 w 702042"/>
              <a:gd name="connsiteY240" fmla="*/ 327740 h 452627"/>
              <a:gd name="connsiteX241" fmla="*/ 678762 w 702042"/>
              <a:gd name="connsiteY241" fmla="*/ 328763 h 452627"/>
              <a:gd name="connsiteX242" fmla="*/ 680145 w 702042"/>
              <a:gd name="connsiteY242" fmla="*/ 332132 h 452627"/>
              <a:gd name="connsiteX243" fmla="*/ 681830 w 702042"/>
              <a:gd name="connsiteY243" fmla="*/ 332914 h 452627"/>
              <a:gd name="connsiteX244" fmla="*/ 683334 w 702042"/>
              <a:gd name="connsiteY244" fmla="*/ 332312 h 452627"/>
              <a:gd name="connsiteX245" fmla="*/ 683935 w 702042"/>
              <a:gd name="connsiteY245" fmla="*/ 333215 h 452627"/>
              <a:gd name="connsiteX246" fmla="*/ 681228 w 702042"/>
              <a:gd name="connsiteY246" fmla="*/ 333335 h 452627"/>
              <a:gd name="connsiteX247" fmla="*/ 676295 w 702042"/>
              <a:gd name="connsiteY247" fmla="*/ 333756 h 452627"/>
              <a:gd name="connsiteX248" fmla="*/ 676055 w 702042"/>
              <a:gd name="connsiteY248" fmla="*/ 333756 h 452627"/>
              <a:gd name="connsiteX249" fmla="*/ 672746 w 702042"/>
              <a:gd name="connsiteY249" fmla="*/ 334057 h 452627"/>
              <a:gd name="connsiteX250" fmla="*/ 669557 w 702042"/>
              <a:gd name="connsiteY250" fmla="*/ 334478 h 452627"/>
              <a:gd name="connsiteX251" fmla="*/ 667271 w 702042"/>
              <a:gd name="connsiteY251" fmla="*/ 334719 h 452627"/>
              <a:gd name="connsiteX252" fmla="*/ 659752 w 702042"/>
              <a:gd name="connsiteY252" fmla="*/ 335561 h 452627"/>
              <a:gd name="connsiteX253" fmla="*/ 654939 w 702042"/>
              <a:gd name="connsiteY253" fmla="*/ 336162 h 452627"/>
              <a:gd name="connsiteX254" fmla="*/ 654397 w 702042"/>
              <a:gd name="connsiteY254" fmla="*/ 336343 h 452627"/>
              <a:gd name="connsiteX255" fmla="*/ 652232 w 702042"/>
              <a:gd name="connsiteY255" fmla="*/ 336523 h 452627"/>
              <a:gd name="connsiteX256" fmla="*/ 651691 w 702042"/>
              <a:gd name="connsiteY256" fmla="*/ 336644 h 452627"/>
              <a:gd name="connsiteX257" fmla="*/ 649585 w 702042"/>
              <a:gd name="connsiteY257" fmla="*/ 336944 h 452627"/>
              <a:gd name="connsiteX258" fmla="*/ 648984 w 702042"/>
              <a:gd name="connsiteY258" fmla="*/ 336944 h 452627"/>
              <a:gd name="connsiteX259" fmla="*/ 648924 w 702042"/>
              <a:gd name="connsiteY259" fmla="*/ 337125 h 452627"/>
              <a:gd name="connsiteX260" fmla="*/ 648863 w 702042"/>
              <a:gd name="connsiteY260" fmla="*/ 337125 h 452627"/>
              <a:gd name="connsiteX261" fmla="*/ 646938 w 702042"/>
              <a:gd name="connsiteY261" fmla="*/ 337245 h 452627"/>
              <a:gd name="connsiteX262" fmla="*/ 645855 w 702042"/>
              <a:gd name="connsiteY262" fmla="*/ 337426 h 452627"/>
              <a:gd name="connsiteX263" fmla="*/ 644171 w 702042"/>
              <a:gd name="connsiteY263" fmla="*/ 337666 h 452627"/>
              <a:gd name="connsiteX264" fmla="*/ 643088 w 702042"/>
              <a:gd name="connsiteY264" fmla="*/ 337847 h 452627"/>
              <a:gd name="connsiteX265" fmla="*/ 642787 w 702042"/>
              <a:gd name="connsiteY265" fmla="*/ 337847 h 452627"/>
              <a:gd name="connsiteX266" fmla="*/ 640501 w 702042"/>
              <a:gd name="connsiteY266" fmla="*/ 338208 h 452627"/>
              <a:gd name="connsiteX267" fmla="*/ 638757 w 702042"/>
              <a:gd name="connsiteY267" fmla="*/ 338448 h 452627"/>
              <a:gd name="connsiteX268" fmla="*/ 636230 w 702042"/>
              <a:gd name="connsiteY268" fmla="*/ 339050 h 452627"/>
              <a:gd name="connsiteX269" fmla="*/ 635388 w 702042"/>
              <a:gd name="connsiteY269" fmla="*/ 339531 h 452627"/>
              <a:gd name="connsiteX270" fmla="*/ 632801 w 702042"/>
              <a:gd name="connsiteY270" fmla="*/ 339832 h 452627"/>
              <a:gd name="connsiteX271" fmla="*/ 631719 w 702042"/>
              <a:gd name="connsiteY271" fmla="*/ 340133 h 452627"/>
              <a:gd name="connsiteX272" fmla="*/ 630876 w 702042"/>
              <a:gd name="connsiteY272" fmla="*/ 340373 h 452627"/>
              <a:gd name="connsiteX273" fmla="*/ 630275 w 702042"/>
              <a:gd name="connsiteY273" fmla="*/ 340614 h 452627"/>
              <a:gd name="connsiteX274" fmla="*/ 627326 w 702042"/>
              <a:gd name="connsiteY274" fmla="*/ 341216 h 452627"/>
              <a:gd name="connsiteX275" fmla="*/ 625161 w 702042"/>
              <a:gd name="connsiteY275" fmla="*/ 341697 h 452627"/>
              <a:gd name="connsiteX276" fmla="*/ 623176 w 702042"/>
              <a:gd name="connsiteY276" fmla="*/ 342118 h 452627"/>
              <a:gd name="connsiteX277" fmla="*/ 618664 w 702042"/>
              <a:gd name="connsiteY277" fmla="*/ 343141 h 452627"/>
              <a:gd name="connsiteX278" fmla="*/ 616378 w 702042"/>
              <a:gd name="connsiteY278" fmla="*/ 343682 h 452627"/>
              <a:gd name="connsiteX279" fmla="*/ 607655 w 702042"/>
              <a:gd name="connsiteY279" fmla="*/ 345788 h 452627"/>
              <a:gd name="connsiteX280" fmla="*/ 607294 w 702042"/>
              <a:gd name="connsiteY280" fmla="*/ 345788 h 452627"/>
              <a:gd name="connsiteX281" fmla="*/ 605730 w 702042"/>
              <a:gd name="connsiteY281" fmla="*/ 346209 h 452627"/>
              <a:gd name="connsiteX282" fmla="*/ 605490 w 702042"/>
              <a:gd name="connsiteY282" fmla="*/ 346209 h 452627"/>
              <a:gd name="connsiteX283" fmla="*/ 600316 w 702042"/>
              <a:gd name="connsiteY283" fmla="*/ 346931 h 452627"/>
              <a:gd name="connsiteX284" fmla="*/ 597910 w 702042"/>
              <a:gd name="connsiteY284" fmla="*/ 347292 h 452627"/>
              <a:gd name="connsiteX285" fmla="*/ 594902 w 702042"/>
              <a:gd name="connsiteY285" fmla="*/ 347713 h 452627"/>
              <a:gd name="connsiteX286" fmla="*/ 590630 w 702042"/>
              <a:gd name="connsiteY286" fmla="*/ 348194 h 452627"/>
              <a:gd name="connsiteX287" fmla="*/ 589427 w 702042"/>
              <a:gd name="connsiteY287" fmla="*/ 348374 h 452627"/>
              <a:gd name="connsiteX288" fmla="*/ 585036 w 702042"/>
              <a:gd name="connsiteY288" fmla="*/ 348976 h 452627"/>
              <a:gd name="connsiteX289" fmla="*/ 581306 w 702042"/>
              <a:gd name="connsiteY289" fmla="*/ 349457 h 452627"/>
              <a:gd name="connsiteX290" fmla="*/ 579561 w 702042"/>
              <a:gd name="connsiteY290" fmla="*/ 349758 h 452627"/>
              <a:gd name="connsiteX291" fmla="*/ 573125 w 702042"/>
              <a:gd name="connsiteY291" fmla="*/ 350420 h 452627"/>
              <a:gd name="connsiteX292" fmla="*/ 572462 w 702042"/>
              <a:gd name="connsiteY292" fmla="*/ 350480 h 452627"/>
              <a:gd name="connsiteX293" fmla="*/ 568191 w 702042"/>
              <a:gd name="connsiteY293" fmla="*/ 350961 h 452627"/>
              <a:gd name="connsiteX294" fmla="*/ 565485 w 702042"/>
              <a:gd name="connsiteY294" fmla="*/ 351322 h 452627"/>
              <a:gd name="connsiteX295" fmla="*/ 562777 w 702042"/>
              <a:gd name="connsiteY295" fmla="*/ 351623 h 452627"/>
              <a:gd name="connsiteX296" fmla="*/ 562597 w 702042"/>
              <a:gd name="connsiteY296" fmla="*/ 351623 h 452627"/>
              <a:gd name="connsiteX297" fmla="*/ 561454 w 702042"/>
              <a:gd name="connsiteY297" fmla="*/ 351803 h 452627"/>
              <a:gd name="connsiteX298" fmla="*/ 560732 w 702042"/>
              <a:gd name="connsiteY298" fmla="*/ 351984 h 452627"/>
              <a:gd name="connsiteX299" fmla="*/ 560311 w 702042"/>
              <a:gd name="connsiteY299" fmla="*/ 351984 h 452627"/>
              <a:gd name="connsiteX300" fmla="*/ 556340 w 702042"/>
              <a:gd name="connsiteY300" fmla="*/ 352646 h 452627"/>
              <a:gd name="connsiteX301" fmla="*/ 549783 w 702042"/>
              <a:gd name="connsiteY301" fmla="*/ 353307 h 452627"/>
              <a:gd name="connsiteX302" fmla="*/ 543406 w 702042"/>
              <a:gd name="connsiteY302" fmla="*/ 353909 h 452627"/>
              <a:gd name="connsiteX303" fmla="*/ 542805 w 702042"/>
              <a:gd name="connsiteY303" fmla="*/ 354089 h 452627"/>
              <a:gd name="connsiteX304" fmla="*/ 526262 w 702042"/>
              <a:gd name="connsiteY304" fmla="*/ 355774 h 452627"/>
              <a:gd name="connsiteX305" fmla="*/ 520125 w 702042"/>
              <a:gd name="connsiteY305" fmla="*/ 356075 h 452627"/>
              <a:gd name="connsiteX306" fmla="*/ 516937 w 702042"/>
              <a:gd name="connsiteY306" fmla="*/ 356436 h 452627"/>
              <a:gd name="connsiteX307" fmla="*/ 506951 w 702042"/>
              <a:gd name="connsiteY307" fmla="*/ 357398 h 452627"/>
              <a:gd name="connsiteX308" fmla="*/ 503763 w 702042"/>
              <a:gd name="connsiteY308" fmla="*/ 357699 h 452627"/>
              <a:gd name="connsiteX309" fmla="*/ 501356 w 702042"/>
              <a:gd name="connsiteY309" fmla="*/ 357819 h 452627"/>
              <a:gd name="connsiteX310" fmla="*/ 497205 w 702042"/>
              <a:gd name="connsiteY310" fmla="*/ 358180 h 452627"/>
              <a:gd name="connsiteX311" fmla="*/ 494378 w 702042"/>
              <a:gd name="connsiteY311" fmla="*/ 358421 h 452627"/>
              <a:gd name="connsiteX312" fmla="*/ 491370 w 702042"/>
              <a:gd name="connsiteY312" fmla="*/ 358601 h 452627"/>
              <a:gd name="connsiteX313" fmla="*/ 487038 w 702042"/>
              <a:gd name="connsiteY313" fmla="*/ 359022 h 452627"/>
              <a:gd name="connsiteX314" fmla="*/ 481203 w 702042"/>
              <a:gd name="connsiteY314" fmla="*/ 359203 h 452627"/>
              <a:gd name="connsiteX315" fmla="*/ 478315 w 702042"/>
              <a:gd name="connsiteY315" fmla="*/ 359504 h 452627"/>
              <a:gd name="connsiteX316" fmla="*/ 460088 w 702042"/>
              <a:gd name="connsiteY316" fmla="*/ 361850 h 452627"/>
              <a:gd name="connsiteX317" fmla="*/ 456057 w 702042"/>
              <a:gd name="connsiteY317" fmla="*/ 362331 h 452627"/>
              <a:gd name="connsiteX318" fmla="*/ 454854 w 702042"/>
              <a:gd name="connsiteY318" fmla="*/ 362451 h 452627"/>
              <a:gd name="connsiteX319" fmla="*/ 452869 w 702042"/>
              <a:gd name="connsiteY319" fmla="*/ 363655 h 452627"/>
              <a:gd name="connsiteX320" fmla="*/ 450523 w 702042"/>
              <a:gd name="connsiteY320" fmla="*/ 365219 h 452627"/>
              <a:gd name="connsiteX321" fmla="*/ 448778 w 702042"/>
              <a:gd name="connsiteY321" fmla="*/ 364858 h 452627"/>
              <a:gd name="connsiteX322" fmla="*/ 448838 w 702042"/>
              <a:gd name="connsiteY322" fmla="*/ 366121 h 452627"/>
              <a:gd name="connsiteX323" fmla="*/ 447094 w 702042"/>
              <a:gd name="connsiteY323" fmla="*/ 367324 h 452627"/>
              <a:gd name="connsiteX324" fmla="*/ 445891 w 702042"/>
              <a:gd name="connsiteY324" fmla="*/ 366542 h 452627"/>
              <a:gd name="connsiteX325" fmla="*/ 442702 w 702042"/>
              <a:gd name="connsiteY325" fmla="*/ 364256 h 452627"/>
              <a:gd name="connsiteX326" fmla="*/ 437890 w 702042"/>
              <a:gd name="connsiteY326" fmla="*/ 365219 h 452627"/>
              <a:gd name="connsiteX327" fmla="*/ 433318 w 702042"/>
              <a:gd name="connsiteY327" fmla="*/ 366001 h 452627"/>
              <a:gd name="connsiteX328" fmla="*/ 429648 w 702042"/>
              <a:gd name="connsiteY328" fmla="*/ 366722 h 452627"/>
              <a:gd name="connsiteX329" fmla="*/ 427482 w 702042"/>
              <a:gd name="connsiteY329" fmla="*/ 367144 h 452627"/>
              <a:gd name="connsiteX330" fmla="*/ 424655 w 702042"/>
              <a:gd name="connsiteY330" fmla="*/ 367565 h 452627"/>
              <a:gd name="connsiteX331" fmla="*/ 422008 w 702042"/>
              <a:gd name="connsiteY331" fmla="*/ 368106 h 452627"/>
              <a:gd name="connsiteX332" fmla="*/ 418879 w 702042"/>
              <a:gd name="connsiteY332" fmla="*/ 368527 h 452627"/>
              <a:gd name="connsiteX333" fmla="*/ 416954 w 702042"/>
              <a:gd name="connsiteY333" fmla="*/ 368828 h 452627"/>
              <a:gd name="connsiteX334" fmla="*/ 415210 w 702042"/>
              <a:gd name="connsiteY334" fmla="*/ 369129 h 452627"/>
              <a:gd name="connsiteX335" fmla="*/ 410999 w 702042"/>
              <a:gd name="connsiteY335" fmla="*/ 369911 h 452627"/>
              <a:gd name="connsiteX336" fmla="*/ 405043 w 702042"/>
              <a:gd name="connsiteY336" fmla="*/ 370873 h 452627"/>
              <a:gd name="connsiteX337" fmla="*/ 396501 w 702042"/>
              <a:gd name="connsiteY337" fmla="*/ 372317 h 452627"/>
              <a:gd name="connsiteX338" fmla="*/ 393673 w 702042"/>
              <a:gd name="connsiteY338" fmla="*/ 372859 h 452627"/>
              <a:gd name="connsiteX339" fmla="*/ 388861 w 702042"/>
              <a:gd name="connsiteY339" fmla="*/ 373641 h 452627"/>
              <a:gd name="connsiteX340" fmla="*/ 385733 w 702042"/>
              <a:gd name="connsiteY340" fmla="*/ 374242 h 452627"/>
              <a:gd name="connsiteX341" fmla="*/ 384590 w 702042"/>
              <a:gd name="connsiteY341" fmla="*/ 374363 h 452627"/>
              <a:gd name="connsiteX342" fmla="*/ 381762 w 702042"/>
              <a:gd name="connsiteY342" fmla="*/ 374844 h 452627"/>
              <a:gd name="connsiteX343" fmla="*/ 374242 w 702042"/>
              <a:gd name="connsiteY343" fmla="*/ 376228 h 452627"/>
              <a:gd name="connsiteX344" fmla="*/ 371415 w 702042"/>
              <a:gd name="connsiteY344" fmla="*/ 376649 h 452627"/>
              <a:gd name="connsiteX345" fmla="*/ 369129 w 702042"/>
              <a:gd name="connsiteY345" fmla="*/ 377070 h 452627"/>
              <a:gd name="connsiteX346" fmla="*/ 365941 w 702042"/>
              <a:gd name="connsiteY346" fmla="*/ 377491 h 452627"/>
              <a:gd name="connsiteX347" fmla="*/ 362572 w 702042"/>
              <a:gd name="connsiteY347" fmla="*/ 378092 h 452627"/>
              <a:gd name="connsiteX348" fmla="*/ 358000 w 702042"/>
              <a:gd name="connsiteY348" fmla="*/ 378694 h 452627"/>
              <a:gd name="connsiteX349" fmla="*/ 356857 w 702042"/>
              <a:gd name="connsiteY349" fmla="*/ 378995 h 452627"/>
              <a:gd name="connsiteX350" fmla="*/ 352405 w 702042"/>
              <a:gd name="connsiteY350" fmla="*/ 379596 h 452627"/>
              <a:gd name="connsiteX351" fmla="*/ 350179 w 702042"/>
              <a:gd name="connsiteY351" fmla="*/ 379897 h 452627"/>
              <a:gd name="connsiteX352" fmla="*/ 339952 w 702042"/>
              <a:gd name="connsiteY352" fmla="*/ 381341 h 452627"/>
              <a:gd name="connsiteX353" fmla="*/ 334899 w 702042"/>
              <a:gd name="connsiteY353" fmla="*/ 382123 h 452627"/>
              <a:gd name="connsiteX354" fmla="*/ 331290 w 702042"/>
              <a:gd name="connsiteY354" fmla="*/ 382604 h 452627"/>
              <a:gd name="connsiteX355" fmla="*/ 328883 w 702042"/>
              <a:gd name="connsiteY355" fmla="*/ 383025 h 452627"/>
              <a:gd name="connsiteX356" fmla="*/ 324251 w 702042"/>
              <a:gd name="connsiteY356" fmla="*/ 383627 h 452627"/>
              <a:gd name="connsiteX357" fmla="*/ 320161 w 702042"/>
              <a:gd name="connsiteY357" fmla="*/ 384349 h 452627"/>
              <a:gd name="connsiteX358" fmla="*/ 318416 w 702042"/>
              <a:gd name="connsiteY358" fmla="*/ 384589 h 452627"/>
              <a:gd name="connsiteX359" fmla="*/ 316852 w 702042"/>
              <a:gd name="connsiteY359" fmla="*/ 384830 h 452627"/>
              <a:gd name="connsiteX360" fmla="*/ 316250 w 702042"/>
              <a:gd name="connsiteY360" fmla="*/ 384950 h 452627"/>
              <a:gd name="connsiteX361" fmla="*/ 315588 w 702042"/>
              <a:gd name="connsiteY361" fmla="*/ 385071 h 452627"/>
              <a:gd name="connsiteX362" fmla="*/ 314987 w 702042"/>
              <a:gd name="connsiteY362" fmla="*/ 385071 h 452627"/>
              <a:gd name="connsiteX363" fmla="*/ 314566 w 702042"/>
              <a:gd name="connsiteY363" fmla="*/ 385191 h 452627"/>
              <a:gd name="connsiteX364" fmla="*/ 314085 w 702042"/>
              <a:gd name="connsiteY364" fmla="*/ 385191 h 452627"/>
              <a:gd name="connsiteX365" fmla="*/ 313182 w 702042"/>
              <a:gd name="connsiteY365" fmla="*/ 385371 h 452627"/>
              <a:gd name="connsiteX366" fmla="*/ 312821 w 702042"/>
              <a:gd name="connsiteY366" fmla="*/ 385492 h 452627"/>
              <a:gd name="connsiteX367" fmla="*/ 312280 w 702042"/>
              <a:gd name="connsiteY367" fmla="*/ 385492 h 452627"/>
              <a:gd name="connsiteX368" fmla="*/ 311077 w 702042"/>
              <a:gd name="connsiteY368" fmla="*/ 385793 h 452627"/>
              <a:gd name="connsiteX369" fmla="*/ 298865 w 702042"/>
              <a:gd name="connsiteY369" fmla="*/ 387778 h 452627"/>
              <a:gd name="connsiteX370" fmla="*/ 292729 w 702042"/>
              <a:gd name="connsiteY370" fmla="*/ 388620 h 452627"/>
              <a:gd name="connsiteX371" fmla="*/ 287013 w 702042"/>
              <a:gd name="connsiteY371" fmla="*/ 389583 h 452627"/>
              <a:gd name="connsiteX372" fmla="*/ 283825 w 702042"/>
              <a:gd name="connsiteY372" fmla="*/ 390004 h 452627"/>
              <a:gd name="connsiteX373" fmla="*/ 278290 w 702042"/>
              <a:gd name="connsiteY373" fmla="*/ 390846 h 452627"/>
              <a:gd name="connsiteX374" fmla="*/ 269929 w 702042"/>
              <a:gd name="connsiteY374" fmla="*/ 392290 h 452627"/>
              <a:gd name="connsiteX375" fmla="*/ 267402 w 702042"/>
              <a:gd name="connsiteY375" fmla="*/ 392711 h 452627"/>
              <a:gd name="connsiteX376" fmla="*/ 262469 w 702042"/>
              <a:gd name="connsiteY376" fmla="*/ 393553 h 452627"/>
              <a:gd name="connsiteX377" fmla="*/ 259642 w 702042"/>
              <a:gd name="connsiteY377" fmla="*/ 394034 h 452627"/>
              <a:gd name="connsiteX378" fmla="*/ 254829 w 702042"/>
              <a:gd name="connsiteY378" fmla="*/ 394937 h 452627"/>
              <a:gd name="connsiteX379" fmla="*/ 254648 w 702042"/>
              <a:gd name="connsiteY379" fmla="*/ 389101 h 452627"/>
              <a:gd name="connsiteX380" fmla="*/ 242978 w 702042"/>
              <a:gd name="connsiteY380" fmla="*/ 389703 h 452627"/>
              <a:gd name="connsiteX381" fmla="*/ 239008 w 702042"/>
              <a:gd name="connsiteY381" fmla="*/ 389643 h 452627"/>
              <a:gd name="connsiteX382" fmla="*/ 237263 w 702042"/>
              <a:gd name="connsiteY382" fmla="*/ 389703 h 452627"/>
              <a:gd name="connsiteX383" fmla="*/ 231428 w 702042"/>
              <a:gd name="connsiteY383" fmla="*/ 389703 h 452627"/>
              <a:gd name="connsiteX384" fmla="*/ 225412 w 702042"/>
              <a:gd name="connsiteY384" fmla="*/ 390304 h 452627"/>
              <a:gd name="connsiteX385" fmla="*/ 224269 w 702042"/>
              <a:gd name="connsiteY385" fmla="*/ 390365 h 452627"/>
              <a:gd name="connsiteX386" fmla="*/ 223487 w 702042"/>
              <a:gd name="connsiteY386" fmla="*/ 390545 h 452627"/>
              <a:gd name="connsiteX387" fmla="*/ 221201 w 702042"/>
              <a:gd name="connsiteY387" fmla="*/ 390726 h 452627"/>
              <a:gd name="connsiteX388" fmla="*/ 221923 w 702042"/>
              <a:gd name="connsiteY388" fmla="*/ 393794 h 452627"/>
              <a:gd name="connsiteX389" fmla="*/ 222464 w 702042"/>
              <a:gd name="connsiteY389" fmla="*/ 394937 h 452627"/>
              <a:gd name="connsiteX390" fmla="*/ 223066 w 702042"/>
              <a:gd name="connsiteY390" fmla="*/ 396140 h 452627"/>
              <a:gd name="connsiteX391" fmla="*/ 223968 w 702042"/>
              <a:gd name="connsiteY391" fmla="*/ 397042 h 452627"/>
              <a:gd name="connsiteX392" fmla="*/ 224269 w 702042"/>
              <a:gd name="connsiteY392" fmla="*/ 397644 h 452627"/>
              <a:gd name="connsiteX393" fmla="*/ 224509 w 702042"/>
              <a:gd name="connsiteY393" fmla="*/ 398366 h 452627"/>
              <a:gd name="connsiteX394" fmla="*/ 224630 w 702042"/>
              <a:gd name="connsiteY394" fmla="*/ 399148 h 452627"/>
              <a:gd name="connsiteX395" fmla="*/ 227036 w 702042"/>
              <a:gd name="connsiteY395" fmla="*/ 404502 h 452627"/>
              <a:gd name="connsiteX396" fmla="*/ 228299 w 702042"/>
              <a:gd name="connsiteY396" fmla="*/ 409314 h 452627"/>
              <a:gd name="connsiteX397" fmla="*/ 229623 w 702042"/>
              <a:gd name="connsiteY397" fmla="*/ 412924 h 452627"/>
              <a:gd name="connsiteX398" fmla="*/ 230525 w 702042"/>
              <a:gd name="connsiteY398" fmla="*/ 416714 h 452627"/>
              <a:gd name="connsiteX399" fmla="*/ 230104 w 702042"/>
              <a:gd name="connsiteY399" fmla="*/ 422068 h 452627"/>
              <a:gd name="connsiteX400" fmla="*/ 228901 w 702042"/>
              <a:gd name="connsiteY400" fmla="*/ 423872 h 452627"/>
              <a:gd name="connsiteX401" fmla="*/ 228480 w 702042"/>
              <a:gd name="connsiteY401" fmla="*/ 424715 h 452627"/>
              <a:gd name="connsiteX402" fmla="*/ 223126 w 702042"/>
              <a:gd name="connsiteY402" fmla="*/ 425316 h 452627"/>
              <a:gd name="connsiteX403" fmla="*/ 220719 w 702042"/>
              <a:gd name="connsiteY403" fmla="*/ 425497 h 452627"/>
              <a:gd name="connsiteX404" fmla="*/ 217652 w 702042"/>
              <a:gd name="connsiteY404" fmla="*/ 425858 h 452627"/>
              <a:gd name="connsiteX405" fmla="*/ 210072 w 702042"/>
              <a:gd name="connsiteY405" fmla="*/ 426760 h 452627"/>
              <a:gd name="connsiteX406" fmla="*/ 208989 w 702042"/>
              <a:gd name="connsiteY406" fmla="*/ 426820 h 452627"/>
              <a:gd name="connsiteX407" fmla="*/ 207244 w 702042"/>
              <a:gd name="connsiteY407" fmla="*/ 427121 h 452627"/>
              <a:gd name="connsiteX408" fmla="*/ 197619 w 702042"/>
              <a:gd name="connsiteY408" fmla="*/ 428264 h 452627"/>
              <a:gd name="connsiteX409" fmla="*/ 191302 w 702042"/>
              <a:gd name="connsiteY409" fmla="*/ 428986 h 452627"/>
              <a:gd name="connsiteX410" fmla="*/ 190099 w 702042"/>
              <a:gd name="connsiteY410" fmla="*/ 429106 h 452627"/>
              <a:gd name="connsiteX411" fmla="*/ 187632 w 702042"/>
              <a:gd name="connsiteY411" fmla="*/ 429467 h 452627"/>
              <a:gd name="connsiteX412" fmla="*/ 178308 w 702042"/>
              <a:gd name="connsiteY412" fmla="*/ 430670 h 452627"/>
              <a:gd name="connsiteX413" fmla="*/ 170367 w 702042"/>
              <a:gd name="connsiteY413" fmla="*/ 431573 h 452627"/>
              <a:gd name="connsiteX414" fmla="*/ 167961 w 702042"/>
              <a:gd name="connsiteY414" fmla="*/ 431934 h 452627"/>
              <a:gd name="connsiteX415" fmla="*/ 166156 w 702042"/>
              <a:gd name="connsiteY415" fmla="*/ 432174 h 452627"/>
              <a:gd name="connsiteX416" fmla="*/ 163149 w 702042"/>
              <a:gd name="connsiteY416" fmla="*/ 432535 h 452627"/>
              <a:gd name="connsiteX417" fmla="*/ 157975 w 702042"/>
              <a:gd name="connsiteY417" fmla="*/ 433137 h 452627"/>
              <a:gd name="connsiteX418" fmla="*/ 155208 w 702042"/>
              <a:gd name="connsiteY418" fmla="*/ 433378 h 452627"/>
              <a:gd name="connsiteX419" fmla="*/ 154787 w 702042"/>
              <a:gd name="connsiteY419" fmla="*/ 433378 h 452627"/>
              <a:gd name="connsiteX420" fmla="*/ 153463 w 702042"/>
              <a:gd name="connsiteY420" fmla="*/ 433618 h 452627"/>
              <a:gd name="connsiteX421" fmla="*/ 145221 w 702042"/>
              <a:gd name="connsiteY421" fmla="*/ 434581 h 452627"/>
              <a:gd name="connsiteX422" fmla="*/ 139687 w 702042"/>
              <a:gd name="connsiteY422" fmla="*/ 435363 h 452627"/>
              <a:gd name="connsiteX423" fmla="*/ 137822 w 702042"/>
              <a:gd name="connsiteY423" fmla="*/ 435603 h 452627"/>
              <a:gd name="connsiteX424" fmla="*/ 134694 w 702042"/>
              <a:gd name="connsiteY424" fmla="*/ 435904 h 452627"/>
              <a:gd name="connsiteX425" fmla="*/ 129280 w 702042"/>
              <a:gd name="connsiteY425" fmla="*/ 436566 h 452627"/>
              <a:gd name="connsiteX426" fmla="*/ 125069 w 702042"/>
              <a:gd name="connsiteY426" fmla="*/ 437107 h 452627"/>
              <a:gd name="connsiteX427" fmla="*/ 123264 w 702042"/>
              <a:gd name="connsiteY427" fmla="*/ 437408 h 452627"/>
              <a:gd name="connsiteX428" fmla="*/ 119955 w 702042"/>
              <a:gd name="connsiteY428" fmla="*/ 437769 h 452627"/>
              <a:gd name="connsiteX429" fmla="*/ 116586 w 702042"/>
              <a:gd name="connsiteY429" fmla="*/ 438190 h 452627"/>
              <a:gd name="connsiteX430" fmla="*/ 111112 w 702042"/>
              <a:gd name="connsiteY430" fmla="*/ 438852 h 452627"/>
              <a:gd name="connsiteX431" fmla="*/ 106359 w 702042"/>
              <a:gd name="connsiteY431" fmla="*/ 439453 h 452627"/>
              <a:gd name="connsiteX432" fmla="*/ 105878 w 702042"/>
              <a:gd name="connsiteY432" fmla="*/ 439514 h 452627"/>
              <a:gd name="connsiteX433" fmla="*/ 105697 w 702042"/>
              <a:gd name="connsiteY433" fmla="*/ 439634 h 452627"/>
              <a:gd name="connsiteX434" fmla="*/ 104615 w 702042"/>
              <a:gd name="connsiteY434" fmla="*/ 439694 h 452627"/>
              <a:gd name="connsiteX435" fmla="*/ 103652 w 702042"/>
              <a:gd name="connsiteY435" fmla="*/ 439874 h 452627"/>
              <a:gd name="connsiteX436" fmla="*/ 103231 w 702042"/>
              <a:gd name="connsiteY436" fmla="*/ 439935 h 452627"/>
              <a:gd name="connsiteX437" fmla="*/ 102750 w 702042"/>
              <a:gd name="connsiteY437" fmla="*/ 439935 h 452627"/>
              <a:gd name="connsiteX438" fmla="*/ 101727 w 702042"/>
              <a:gd name="connsiteY438" fmla="*/ 440115 h 452627"/>
              <a:gd name="connsiteX439" fmla="*/ 97817 w 702042"/>
              <a:gd name="connsiteY439" fmla="*/ 440596 h 452627"/>
              <a:gd name="connsiteX440" fmla="*/ 96373 w 702042"/>
              <a:gd name="connsiteY440" fmla="*/ 440837 h 452627"/>
              <a:gd name="connsiteX441" fmla="*/ 92704 w 702042"/>
              <a:gd name="connsiteY441" fmla="*/ 441258 h 452627"/>
              <a:gd name="connsiteX442" fmla="*/ 91320 w 702042"/>
              <a:gd name="connsiteY442" fmla="*/ 441439 h 452627"/>
              <a:gd name="connsiteX443" fmla="*/ 85665 w 702042"/>
              <a:gd name="connsiteY443" fmla="*/ 442040 h 452627"/>
              <a:gd name="connsiteX444" fmla="*/ 81454 w 702042"/>
              <a:gd name="connsiteY444" fmla="*/ 442521 h 452627"/>
              <a:gd name="connsiteX445" fmla="*/ 77724 w 702042"/>
              <a:gd name="connsiteY445" fmla="*/ 442943 h 452627"/>
              <a:gd name="connsiteX446" fmla="*/ 72972 w 702042"/>
              <a:gd name="connsiteY446" fmla="*/ 443484 h 452627"/>
              <a:gd name="connsiteX447" fmla="*/ 71829 w 702042"/>
              <a:gd name="connsiteY447" fmla="*/ 443604 h 452627"/>
              <a:gd name="connsiteX448" fmla="*/ 66174 w 702042"/>
              <a:gd name="connsiteY448" fmla="*/ 444206 h 452627"/>
              <a:gd name="connsiteX449" fmla="*/ 61903 w 702042"/>
              <a:gd name="connsiteY449" fmla="*/ 444567 h 452627"/>
              <a:gd name="connsiteX450" fmla="*/ 61060 w 702042"/>
              <a:gd name="connsiteY450" fmla="*/ 444567 h 452627"/>
              <a:gd name="connsiteX451" fmla="*/ 58714 w 702042"/>
              <a:gd name="connsiteY451" fmla="*/ 444868 h 452627"/>
              <a:gd name="connsiteX452" fmla="*/ 54864 w 702042"/>
              <a:gd name="connsiteY452" fmla="*/ 445289 h 452627"/>
              <a:gd name="connsiteX453" fmla="*/ 48247 w 702042"/>
              <a:gd name="connsiteY453" fmla="*/ 445951 h 452627"/>
              <a:gd name="connsiteX454" fmla="*/ 44517 w 702042"/>
              <a:gd name="connsiteY454" fmla="*/ 446251 h 452627"/>
              <a:gd name="connsiteX455" fmla="*/ 42291 w 702042"/>
              <a:gd name="connsiteY455" fmla="*/ 446492 h 452627"/>
              <a:gd name="connsiteX456" fmla="*/ 36877 w 702042"/>
              <a:gd name="connsiteY456" fmla="*/ 447575 h 452627"/>
              <a:gd name="connsiteX457" fmla="*/ 33267 w 702042"/>
              <a:gd name="connsiteY457" fmla="*/ 448537 h 452627"/>
              <a:gd name="connsiteX458" fmla="*/ 33147 w 702042"/>
              <a:gd name="connsiteY458" fmla="*/ 448537 h 452627"/>
              <a:gd name="connsiteX459" fmla="*/ 28154 w 702042"/>
              <a:gd name="connsiteY459" fmla="*/ 449740 h 452627"/>
              <a:gd name="connsiteX460" fmla="*/ 25567 w 702042"/>
              <a:gd name="connsiteY460" fmla="*/ 450041 h 452627"/>
              <a:gd name="connsiteX461" fmla="*/ 24244 w 702042"/>
              <a:gd name="connsiteY461" fmla="*/ 450222 h 452627"/>
              <a:gd name="connsiteX462" fmla="*/ 25327 w 702042"/>
              <a:gd name="connsiteY462" fmla="*/ 444326 h 452627"/>
              <a:gd name="connsiteX463" fmla="*/ 26109 w 702042"/>
              <a:gd name="connsiteY463" fmla="*/ 441619 h 452627"/>
              <a:gd name="connsiteX464" fmla="*/ 26229 w 702042"/>
              <a:gd name="connsiteY464" fmla="*/ 437889 h 452627"/>
              <a:gd name="connsiteX465" fmla="*/ 27432 w 702042"/>
              <a:gd name="connsiteY465" fmla="*/ 433618 h 452627"/>
              <a:gd name="connsiteX466" fmla="*/ 27673 w 702042"/>
              <a:gd name="connsiteY466" fmla="*/ 428565 h 452627"/>
              <a:gd name="connsiteX467" fmla="*/ 28274 w 702042"/>
              <a:gd name="connsiteY467" fmla="*/ 426459 h 452627"/>
              <a:gd name="connsiteX468" fmla="*/ 28996 w 702042"/>
              <a:gd name="connsiteY468" fmla="*/ 425376 h 452627"/>
              <a:gd name="connsiteX469" fmla="*/ 31463 w 702042"/>
              <a:gd name="connsiteY469" fmla="*/ 424113 h 452627"/>
              <a:gd name="connsiteX470" fmla="*/ 33989 w 702042"/>
              <a:gd name="connsiteY470" fmla="*/ 423391 h 452627"/>
              <a:gd name="connsiteX471" fmla="*/ 34892 w 702042"/>
              <a:gd name="connsiteY471" fmla="*/ 423391 h 452627"/>
              <a:gd name="connsiteX472" fmla="*/ 36576 w 702042"/>
              <a:gd name="connsiteY472" fmla="*/ 424715 h 452627"/>
              <a:gd name="connsiteX473" fmla="*/ 40487 w 702042"/>
              <a:gd name="connsiteY473" fmla="*/ 430129 h 452627"/>
              <a:gd name="connsiteX474" fmla="*/ 44698 w 702042"/>
              <a:gd name="connsiteY474" fmla="*/ 434099 h 452627"/>
              <a:gd name="connsiteX475" fmla="*/ 46863 w 702042"/>
              <a:gd name="connsiteY475" fmla="*/ 434821 h 452627"/>
              <a:gd name="connsiteX476" fmla="*/ 49811 w 702042"/>
              <a:gd name="connsiteY476" fmla="*/ 434099 h 452627"/>
              <a:gd name="connsiteX477" fmla="*/ 51134 w 702042"/>
              <a:gd name="connsiteY477" fmla="*/ 433498 h 452627"/>
              <a:gd name="connsiteX478" fmla="*/ 52157 w 702042"/>
              <a:gd name="connsiteY478" fmla="*/ 432295 h 452627"/>
              <a:gd name="connsiteX479" fmla="*/ 52759 w 702042"/>
              <a:gd name="connsiteY479" fmla="*/ 431272 h 452627"/>
              <a:gd name="connsiteX480" fmla="*/ 53962 w 702042"/>
              <a:gd name="connsiteY480" fmla="*/ 426941 h 452627"/>
              <a:gd name="connsiteX481" fmla="*/ 54082 w 702042"/>
              <a:gd name="connsiteY481" fmla="*/ 421647 h 452627"/>
              <a:gd name="connsiteX482" fmla="*/ 55466 w 702042"/>
              <a:gd name="connsiteY482" fmla="*/ 418879 h 452627"/>
              <a:gd name="connsiteX483" fmla="*/ 57752 w 702042"/>
              <a:gd name="connsiteY483" fmla="*/ 416112 h 452627"/>
              <a:gd name="connsiteX484" fmla="*/ 59075 w 702042"/>
              <a:gd name="connsiteY484" fmla="*/ 413886 h 452627"/>
              <a:gd name="connsiteX485" fmla="*/ 57030 w 702042"/>
              <a:gd name="connsiteY485" fmla="*/ 412864 h 452627"/>
              <a:gd name="connsiteX486" fmla="*/ 57210 w 702042"/>
              <a:gd name="connsiteY486" fmla="*/ 412563 h 452627"/>
              <a:gd name="connsiteX487" fmla="*/ 57391 w 702042"/>
              <a:gd name="connsiteY487" fmla="*/ 411961 h 452627"/>
              <a:gd name="connsiteX488" fmla="*/ 57391 w 702042"/>
              <a:gd name="connsiteY488" fmla="*/ 411540 h 452627"/>
              <a:gd name="connsiteX489" fmla="*/ 57210 w 702042"/>
              <a:gd name="connsiteY489" fmla="*/ 410337 h 452627"/>
              <a:gd name="connsiteX490" fmla="*/ 57030 w 702042"/>
              <a:gd name="connsiteY490" fmla="*/ 409796 h 452627"/>
              <a:gd name="connsiteX491" fmla="*/ 55947 w 702042"/>
              <a:gd name="connsiteY491" fmla="*/ 408773 h 452627"/>
              <a:gd name="connsiteX492" fmla="*/ 54744 w 702042"/>
              <a:gd name="connsiteY492" fmla="*/ 407931 h 452627"/>
              <a:gd name="connsiteX493" fmla="*/ 53902 w 702042"/>
              <a:gd name="connsiteY493" fmla="*/ 407209 h 452627"/>
              <a:gd name="connsiteX494" fmla="*/ 53601 w 702042"/>
              <a:gd name="connsiteY494" fmla="*/ 406788 h 452627"/>
              <a:gd name="connsiteX495" fmla="*/ 52879 w 702042"/>
              <a:gd name="connsiteY495" fmla="*/ 406186 h 452627"/>
              <a:gd name="connsiteX496" fmla="*/ 52277 w 702042"/>
              <a:gd name="connsiteY496" fmla="*/ 405765 h 452627"/>
              <a:gd name="connsiteX497" fmla="*/ 51916 w 702042"/>
              <a:gd name="connsiteY497" fmla="*/ 405224 h 452627"/>
              <a:gd name="connsiteX498" fmla="*/ 51616 w 702042"/>
              <a:gd name="connsiteY498" fmla="*/ 404622 h 452627"/>
              <a:gd name="connsiteX499" fmla="*/ 51315 w 702042"/>
              <a:gd name="connsiteY499" fmla="*/ 403419 h 452627"/>
              <a:gd name="connsiteX500" fmla="*/ 51315 w 702042"/>
              <a:gd name="connsiteY500" fmla="*/ 402035 h 452627"/>
              <a:gd name="connsiteX501" fmla="*/ 51555 w 702042"/>
              <a:gd name="connsiteY501" fmla="*/ 401073 h 452627"/>
              <a:gd name="connsiteX502" fmla="*/ 51555 w 702042"/>
              <a:gd name="connsiteY502" fmla="*/ 400652 h 452627"/>
              <a:gd name="connsiteX503" fmla="*/ 51916 w 702042"/>
              <a:gd name="connsiteY503" fmla="*/ 399809 h 452627"/>
              <a:gd name="connsiteX504" fmla="*/ 52398 w 702042"/>
              <a:gd name="connsiteY504" fmla="*/ 399027 h 452627"/>
              <a:gd name="connsiteX505" fmla="*/ 53180 w 702042"/>
              <a:gd name="connsiteY505" fmla="*/ 397824 h 452627"/>
              <a:gd name="connsiteX506" fmla="*/ 53601 w 702042"/>
              <a:gd name="connsiteY506" fmla="*/ 397403 h 452627"/>
              <a:gd name="connsiteX507" fmla="*/ 54383 w 702042"/>
              <a:gd name="connsiteY507" fmla="*/ 396982 h 452627"/>
              <a:gd name="connsiteX508" fmla="*/ 54864 w 702042"/>
              <a:gd name="connsiteY508" fmla="*/ 396561 h 452627"/>
              <a:gd name="connsiteX509" fmla="*/ 55706 w 702042"/>
              <a:gd name="connsiteY509" fmla="*/ 396260 h 452627"/>
              <a:gd name="connsiteX510" fmla="*/ 57030 w 702042"/>
              <a:gd name="connsiteY510" fmla="*/ 396741 h 452627"/>
              <a:gd name="connsiteX511" fmla="*/ 59015 w 702042"/>
              <a:gd name="connsiteY511" fmla="*/ 396621 h 452627"/>
              <a:gd name="connsiteX512" fmla="*/ 59917 w 702042"/>
              <a:gd name="connsiteY512" fmla="*/ 396982 h 452627"/>
              <a:gd name="connsiteX513" fmla="*/ 61963 w 702042"/>
              <a:gd name="connsiteY513" fmla="*/ 396982 h 452627"/>
              <a:gd name="connsiteX514" fmla="*/ 63046 w 702042"/>
              <a:gd name="connsiteY514" fmla="*/ 394215 h 452627"/>
              <a:gd name="connsiteX515" fmla="*/ 62203 w 702042"/>
              <a:gd name="connsiteY515" fmla="*/ 391387 h 452627"/>
              <a:gd name="connsiteX516" fmla="*/ 61361 w 702042"/>
              <a:gd name="connsiteY516" fmla="*/ 390545 h 452627"/>
              <a:gd name="connsiteX517" fmla="*/ 60278 w 702042"/>
              <a:gd name="connsiteY517" fmla="*/ 390304 h 452627"/>
              <a:gd name="connsiteX518" fmla="*/ 57270 w 702042"/>
              <a:gd name="connsiteY518" fmla="*/ 390545 h 452627"/>
              <a:gd name="connsiteX519" fmla="*/ 55586 w 702042"/>
              <a:gd name="connsiteY519" fmla="*/ 390124 h 452627"/>
              <a:gd name="connsiteX520" fmla="*/ 54263 w 702042"/>
              <a:gd name="connsiteY520" fmla="*/ 389222 h 452627"/>
              <a:gd name="connsiteX521" fmla="*/ 52939 w 702042"/>
              <a:gd name="connsiteY521" fmla="*/ 387176 h 452627"/>
              <a:gd name="connsiteX522" fmla="*/ 52759 w 702042"/>
              <a:gd name="connsiteY522" fmla="*/ 386996 h 452627"/>
              <a:gd name="connsiteX523" fmla="*/ 52578 w 702042"/>
              <a:gd name="connsiteY523" fmla="*/ 386394 h 452627"/>
              <a:gd name="connsiteX524" fmla="*/ 52578 w 702042"/>
              <a:gd name="connsiteY524" fmla="*/ 384950 h 452627"/>
              <a:gd name="connsiteX525" fmla="*/ 52337 w 702042"/>
              <a:gd name="connsiteY525" fmla="*/ 383206 h 452627"/>
              <a:gd name="connsiteX526" fmla="*/ 52518 w 702042"/>
              <a:gd name="connsiteY526" fmla="*/ 381642 h 452627"/>
              <a:gd name="connsiteX527" fmla="*/ 52819 w 702042"/>
              <a:gd name="connsiteY527" fmla="*/ 381401 h 452627"/>
              <a:gd name="connsiteX528" fmla="*/ 52819 w 702042"/>
              <a:gd name="connsiteY528" fmla="*/ 381281 h 452627"/>
              <a:gd name="connsiteX529" fmla="*/ 53120 w 702042"/>
              <a:gd name="connsiteY529" fmla="*/ 380920 h 452627"/>
              <a:gd name="connsiteX530" fmla="*/ 53841 w 702042"/>
              <a:gd name="connsiteY530" fmla="*/ 380499 h 452627"/>
              <a:gd name="connsiteX531" fmla="*/ 54924 w 702042"/>
              <a:gd name="connsiteY531" fmla="*/ 380499 h 452627"/>
              <a:gd name="connsiteX532" fmla="*/ 55285 w 702042"/>
              <a:gd name="connsiteY532" fmla="*/ 380078 h 452627"/>
              <a:gd name="connsiteX533" fmla="*/ 56669 w 702042"/>
              <a:gd name="connsiteY533" fmla="*/ 379356 h 452627"/>
              <a:gd name="connsiteX534" fmla="*/ 57932 w 702042"/>
              <a:gd name="connsiteY534" fmla="*/ 379235 h 452627"/>
              <a:gd name="connsiteX535" fmla="*/ 58895 w 702042"/>
              <a:gd name="connsiteY535" fmla="*/ 374844 h 452627"/>
              <a:gd name="connsiteX536" fmla="*/ 59917 w 702042"/>
              <a:gd name="connsiteY536" fmla="*/ 371776 h 452627"/>
              <a:gd name="connsiteX537" fmla="*/ 60639 w 702042"/>
              <a:gd name="connsiteY537" fmla="*/ 364677 h 452627"/>
              <a:gd name="connsiteX538" fmla="*/ 61241 w 702042"/>
              <a:gd name="connsiteY538" fmla="*/ 361248 h 452627"/>
              <a:gd name="connsiteX539" fmla="*/ 61361 w 702042"/>
              <a:gd name="connsiteY539" fmla="*/ 359865 h 452627"/>
              <a:gd name="connsiteX540" fmla="*/ 61060 w 702042"/>
              <a:gd name="connsiteY540" fmla="*/ 356616 h 452627"/>
              <a:gd name="connsiteX541" fmla="*/ 60760 w 702042"/>
              <a:gd name="connsiteY541" fmla="*/ 355834 h 452627"/>
              <a:gd name="connsiteX542" fmla="*/ 58594 w 702042"/>
              <a:gd name="connsiteY542" fmla="*/ 353608 h 452627"/>
              <a:gd name="connsiteX543" fmla="*/ 56789 w 702042"/>
              <a:gd name="connsiteY543" fmla="*/ 353127 h 452627"/>
              <a:gd name="connsiteX544" fmla="*/ 55646 w 702042"/>
              <a:gd name="connsiteY544" fmla="*/ 353488 h 452627"/>
              <a:gd name="connsiteX545" fmla="*/ 53841 w 702042"/>
              <a:gd name="connsiteY545" fmla="*/ 352586 h 452627"/>
              <a:gd name="connsiteX546" fmla="*/ 49570 w 702042"/>
              <a:gd name="connsiteY546" fmla="*/ 349397 h 452627"/>
              <a:gd name="connsiteX547" fmla="*/ 48969 w 702042"/>
              <a:gd name="connsiteY547" fmla="*/ 348675 h 452627"/>
              <a:gd name="connsiteX548" fmla="*/ 47706 w 702042"/>
              <a:gd name="connsiteY548" fmla="*/ 346750 h 452627"/>
              <a:gd name="connsiteX549" fmla="*/ 47345 w 702042"/>
              <a:gd name="connsiteY549" fmla="*/ 345607 h 452627"/>
              <a:gd name="connsiteX550" fmla="*/ 46983 w 702042"/>
              <a:gd name="connsiteY550" fmla="*/ 343562 h 452627"/>
              <a:gd name="connsiteX551" fmla="*/ 47224 w 702042"/>
              <a:gd name="connsiteY551" fmla="*/ 339952 h 452627"/>
              <a:gd name="connsiteX552" fmla="*/ 48427 w 702042"/>
              <a:gd name="connsiteY552" fmla="*/ 336523 h 452627"/>
              <a:gd name="connsiteX553" fmla="*/ 49029 w 702042"/>
              <a:gd name="connsiteY553" fmla="*/ 335320 h 452627"/>
              <a:gd name="connsiteX554" fmla="*/ 49871 w 702042"/>
              <a:gd name="connsiteY554" fmla="*/ 333876 h 452627"/>
              <a:gd name="connsiteX555" fmla="*/ 50352 w 702042"/>
              <a:gd name="connsiteY555" fmla="*/ 333275 h 452627"/>
              <a:gd name="connsiteX556" fmla="*/ 50713 w 702042"/>
              <a:gd name="connsiteY556" fmla="*/ 331590 h 452627"/>
              <a:gd name="connsiteX557" fmla="*/ 51435 w 702042"/>
              <a:gd name="connsiteY557" fmla="*/ 331530 h 452627"/>
              <a:gd name="connsiteX558" fmla="*/ 54142 w 702042"/>
              <a:gd name="connsiteY558" fmla="*/ 328883 h 452627"/>
              <a:gd name="connsiteX559" fmla="*/ 54744 w 702042"/>
              <a:gd name="connsiteY559" fmla="*/ 328041 h 452627"/>
              <a:gd name="connsiteX560" fmla="*/ 55887 w 702042"/>
              <a:gd name="connsiteY560" fmla="*/ 326357 h 452627"/>
              <a:gd name="connsiteX561" fmla="*/ 57090 w 702042"/>
              <a:gd name="connsiteY561" fmla="*/ 322747 h 452627"/>
              <a:gd name="connsiteX562" fmla="*/ 57270 w 702042"/>
              <a:gd name="connsiteY562" fmla="*/ 320822 h 452627"/>
              <a:gd name="connsiteX563" fmla="*/ 57932 w 702042"/>
              <a:gd name="connsiteY563" fmla="*/ 318717 h 452627"/>
              <a:gd name="connsiteX564" fmla="*/ 59135 w 702042"/>
              <a:gd name="connsiteY564" fmla="*/ 316551 h 452627"/>
              <a:gd name="connsiteX565" fmla="*/ 60218 w 702042"/>
              <a:gd name="connsiteY565" fmla="*/ 314987 h 452627"/>
              <a:gd name="connsiteX566" fmla="*/ 62203 w 702042"/>
              <a:gd name="connsiteY566" fmla="*/ 312761 h 452627"/>
              <a:gd name="connsiteX567" fmla="*/ 62745 w 702042"/>
              <a:gd name="connsiteY567" fmla="*/ 311979 h 452627"/>
              <a:gd name="connsiteX568" fmla="*/ 64249 w 702042"/>
              <a:gd name="connsiteY568" fmla="*/ 309873 h 452627"/>
              <a:gd name="connsiteX569" fmla="*/ 65632 w 702042"/>
              <a:gd name="connsiteY569" fmla="*/ 308189 h 452627"/>
              <a:gd name="connsiteX570" fmla="*/ 67979 w 702042"/>
              <a:gd name="connsiteY570" fmla="*/ 306986 h 452627"/>
              <a:gd name="connsiteX571" fmla="*/ 70144 w 702042"/>
              <a:gd name="connsiteY571" fmla="*/ 304940 h 452627"/>
              <a:gd name="connsiteX572" fmla="*/ 71648 w 702042"/>
              <a:gd name="connsiteY572" fmla="*/ 304339 h 452627"/>
              <a:gd name="connsiteX573" fmla="*/ 74416 w 702042"/>
              <a:gd name="connsiteY573" fmla="*/ 303497 h 452627"/>
              <a:gd name="connsiteX574" fmla="*/ 74355 w 702042"/>
              <a:gd name="connsiteY574" fmla="*/ 303617 h 452627"/>
              <a:gd name="connsiteX575" fmla="*/ 74054 w 702042"/>
              <a:gd name="connsiteY575" fmla="*/ 303797 h 452627"/>
              <a:gd name="connsiteX576" fmla="*/ 74777 w 702042"/>
              <a:gd name="connsiteY576" fmla="*/ 304219 h 452627"/>
              <a:gd name="connsiteX577" fmla="*/ 78747 w 702042"/>
              <a:gd name="connsiteY577" fmla="*/ 303978 h 452627"/>
              <a:gd name="connsiteX578" fmla="*/ 79589 w 702042"/>
              <a:gd name="connsiteY578" fmla="*/ 303677 h 452627"/>
              <a:gd name="connsiteX579" fmla="*/ 79890 w 702042"/>
              <a:gd name="connsiteY579" fmla="*/ 303256 h 452627"/>
              <a:gd name="connsiteX580" fmla="*/ 80973 w 702042"/>
              <a:gd name="connsiteY580" fmla="*/ 303617 h 452627"/>
              <a:gd name="connsiteX581" fmla="*/ 82176 w 702042"/>
              <a:gd name="connsiteY581" fmla="*/ 303617 h 452627"/>
              <a:gd name="connsiteX582" fmla="*/ 88252 w 702042"/>
              <a:gd name="connsiteY582" fmla="*/ 305061 h 452627"/>
              <a:gd name="connsiteX583" fmla="*/ 91861 w 702042"/>
              <a:gd name="connsiteY583" fmla="*/ 306324 h 452627"/>
              <a:gd name="connsiteX584" fmla="*/ 93486 w 702042"/>
              <a:gd name="connsiteY584" fmla="*/ 306805 h 452627"/>
              <a:gd name="connsiteX585" fmla="*/ 94929 w 702042"/>
              <a:gd name="connsiteY585" fmla="*/ 307347 h 452627"/>
              <a:gd name="connsiteX586" fmla="*/ 97215 w 702042"/>
              <a:gd name="connsiteY586" fmla="*/ 307948 h 452627"/>
              <a:gd name="connsiteX587" fmla="*/ 99562 w 702042"/>
              <a:gd name="connsiteY587" fmla="*/ 308369 h 452627"/>
              <a:gd name="connsiteX588" fmla="*/ 101426 w 702042"/>
              <a:gd name="connsiteY588" fmla="*/ 309332 h 452627"/>
              <a:gd name="connsiteX589" fmla="*/ 102509 w 702042"/>
              <a:gd name="connsiteY589" fmla="*/ 309994 h 452627"/>
              <a:gd name="connsiteX590" fmla="*/ 102810 w 702042"/>
              <a:gd name="connsiteY590" fmla="*/ 310355 h 452627"/>
              <a:gd name="connsiteX591" fmla="*/ 103472 w 702042"/>
              <a:gd name="connsiteY591" fmla="*/ 310715 h 452627"/>
              <a:gd name="connsiteX592" fmla="*/ 107983 w 702042"/>
              <a:gd name="connsiteY592" fmla="*/ 313723 h 452627"/>
              <a:gd name="connsiteX593" fmla="*/ 109187 w 702042"/>
              <a:gd name="connsiteY593" fmla="*/ 314205 h 452627"/>
              <a:gd name="connsiteX594" fmla="*/ 110149 w 702042"/>
              <a:gd name="connsiteY594" fmla="*/ 314806 h 452627"/>
              <a:gd name="connsiteX595" fmla="*/ 112856 w 702042"/>
              <a:gd name="connsiteY595" fmla="*/ 315709 h 452627"/>
              <a:gd name="connsiteX596" fmla="*/ 115142 w 702042"/>
              <a:gd name="connsiteY596" fmla="*/ 315227 h 452627"/>
              <a:gd name="connsiteX597" fmla="*/ 117308 w 702042"/>
              <a:gd name="connsiteY597" fmla="*/ 315227 h 452627"/>
              <a:gd name="connsiteX598" fmla="*/ 119113 w 702042"/>
              <a:gd name="connsiteY598" fmla="*/ 315648 h 452627"/>
              <a:gd name="connsiteX599" fmla="*/ 121639 w 702042"/>
              <a:gd name="connsiteY599" fmla="*/ 316671 h 452627"/>
              <a:gd name="connsiteX600" fmla="*/ 126452 w 702042"/>
              <a:gd name="connsiteY600" fmla="*/ 317935 h 452627"/>
              <a:gd name="connsiteX601" fmla="*/ 127595 w 702042"/>
              <a:gd name="connsiteY601" fmla="*/ 317935 h 452627"/>
              <a:gd name="connsiteX602" fmla="*/ 128437 w 702042"/>
              <a:gd name="connsiteY602" fmla="*/ 318235 h 452627"/>
              <a:gd name="connsiteX603" fmla="*/ 130362 w 702042"/>
              <a:gd name="connsiteY603" fmla="*/ 319138 h 452627"/>
              <a:gd name="connsiteX604" fmla="*/ 132528 w 702042"/>
              <a:gd name="connsiteY604" fmla="*/ 320341 h 452627"/>
              <a:gd name="connsiteX605" fmla="*/ 132829 w 702042"/>
              <a:gd name="connsiteY605" fmla="*/ 320642 h 452627"/>
              <a:gd name="connsiteX606" fmla="*/ 135837 w 702042"/>
              <a:gd name="connsiteY606" fmla="*/ 323469 h 452627"/>
              <a:gd name="connsiteX607" fmla="*/ 136198 w 702042"/>
              <a:gd name="connsiteY607" fmla="*/ 323589 h 452627"/>
              <a:gd name="connsiteX608" fmla="*/ 136498 w 702042"/>
              <a:gd name="connsiteY608" fmla="*/ 324431 h 452627"/>
              <a:gd name="connsiteX609" fmla="*/ 137100 w 702042"/>
              <a:gd name="connsiteY609" fmla="*/ 324792 h 452627"/>
              <a:gd name="connsiteX610" fmla="*/ 137882 w 702042"/>
              <a:gd name="connsiteY610" fmla="*/ 325153 h 452627"/>
              <a:gd name="connsiteX611" fmla="*/ 143417 w 702042"/>
              <a:gd name="connsiteY611" fmla="*/ 326116 h 452627"/>
              <a:gd name="connsiteX612" fmla="*/ 145281 w 702042"/>
              <a:gd name="connsiteY612" fmla="*/ 326176 h 452627"/>
              <a:gd name="connsiteX613" fmla="*/ 148530 w 702042"/>
              <a:gd name="connsiteY613" fmla="*/ 325454 h 452627"/>
              <a:gd name="connsiteX614" fmla="*/ 149312 w 702042"/>
              <a:gd name="connsiteY614" fmla="*/ 325153 h 452627"/>
              <a:gd name="connsiteX615" fmla="*/ 150756 w 702042"/>
              <a:gd name="connsiteY615" fmla="*/ 324853 h 452627"/>
              <a:gd name="connsiteX616" fmla="*/ 152200 w 702042"/>
              <a:gd name="connsiteY616" fmla="*/ 324191 h 452627"/>
              <a:gd name="connsiteX617" fmla="*/ 153583 w 702042"/>
              <a:gd name="connsiteY617" fmla="*/ 322988 h 452627"/>
              <a:gd name="connsiteX618" fmla="*/ 153944 w 702042"/>
              <a:gd name="connsiteY618" fmla="*/ 322085 h 452627"/>
              <a:gd name="connsiteX619" fmla="*/ 154666 w 702042"/>
              <a:gd name="connsiteY619" fmla="*/ 320642 h 452627"/>
              <a:gd name="connsiteX620" fmla="*/ 155448 w 702042"/>
              <a:gd name="connsiteY620" fmla="*/ 316611 h 452627"/>
              <a:gd name="connsiteX621" fmla="*/ 155087 w 702042"/>
              <a:gd name="connsiteY621" fmla="*/ 316009 h 452627"/>
              <a:gd name="connsiteX622" fmla="*/ 156471 w 702042"/>
              <a:gd name="connsiteY622" fmla="*/ 310174 h 452627"/>
              <a:gd name="connsiteX623" fmla="*/ 156712 w 702042"/>
              <a:gd name="connsiteY623" fmla="*/ 308790 h 452627"/>
              <a:gd name="connsiteX624" fmla="*/ 156892 w 702042"/>
              <a:gd name="connsiteY624" fmla="*/ 308009 h 452627"/>
              <a:gd name="connsiteX625" fmla="*/ 155869 w 702042"/>
              <a:gd name="connsiteY625" fmla="*/ 306805 h 452627"/>
              <a:gd name="connsiteX626" fmla="*/ 155147 w 702042"/>
              <a:gd name="connsiteY626" fmla="*/ 305362 h 452627"/>
              <a:gd name="connsiteX627" fmla="*/ 154787 w 702042"/>
              <a:gd name="connsiteY627" fmla="*/ 304459 h 452627"/>
              <a:gd name="connsiteX628" fmla="*/ 154365 w 702042"/>
              <a:gd name="connsiteY628" fmla="*/ 303617 h 452627"/>
              <a:gd name="connsiteX629" fmla="*/ 154125 w 702042"/>
              <a:gd name="connsiteY629" fmla="*/ 302955 h 452627"/>
              <a:gd name="connsiteX630" fmla="*/ 153944 w 702042"/>
              <a:gd name="connsiteY630" fmla="*/ 302654 h 452627"/>
              <a:gd name="connsiteX631" fmla="*/ 153644 w 702042"/>
              <a:gd name="connsiteY631" fmla="*/ 302173 h 452627"/>
              <a:gd name="connsiteX632" fmla="*/ 153343 w 702042"/>
              <a:gd name="connsiteY632" fmla="*/ 301511 h 452627"/>
              <a:gd name="connsiteX633" fmla="*/ 153283 w 702042"/>
              <a:gd name="connsiteY633" fmla="*/ 301211 h 452627"/>
              <a:gd name="connsiteX634" fmla="*/ 153042 w 702042"/>
              <a:gd name="connsiteY634" fmla="*/ 300729 h 452627"/>
              <a:gd name="connsiteX635" fmla="*/ 152861 w 702042"/>
              <a:gd name="connsiteY635" fmla="*/ 300188 h 452627"/>
              <a:gd name="connsiteX636" fmla="*/ 152561 w 702042"/>
              <a:gd name="connsiteY636" fmla="*/ 299526 h 452627"/>
              <a:gd name="connsiteX637" fmla="*/ 152140 w 702042"/>
              <a:gd name="connsiteY637" fmla="*/ 298684 h 452627"/>
              <a:gd name="connsiteX638" fmla="*/ 151718 w 702042"/>
              <a:gd name="connsiteY638" fmla="*/ 298203 h 452627"/>
              <a:gd name="connsiteX639" fmla="*/ 150997 w 702042"/>
              <a:gd name="connsiteY639" fmla="*/ 297601 h 452627"/>
              <a:gd name="connsiteX640" fmla="*/ 150515 w 702042"/>
              <a:gd name="connsiteY640" fmla="*/ 297180 h 452627"/>
              <a:gd name="connsiteX641" fmla="*/ 150154 w 702042"/>
              <a:gd name="connsiteY641" fmla="*/ 297000 h 452627"/>
              <a:gd name="connsiteX642" fmla="*/ 149733 w 702042"/>
              <a:gd name="connsiteY642" fmla="*/ 296939 h 452627"/>
              <a:gd name="connsiteX643" fmla="*/ 149132 w 702042"/>
              <a:gd name="connsiteY643" fmla="*/ 296518 h 452627"/>
              <a:gd name="connsiteX644" fmla="*/ 148289 w 702042"/>
              <a:gd name="connsiteY644" fmla="*/ 296037 h 452627"/>
              <a:gd name="connsiteX645" fmla="*/ 147868 w 702042"/>
              <a:gd name="connsiteY645" fmla="*/ 295676 h 452627"/>
              <a:gd name="connsiteX646" fmla="*/ 147628 w 702042"/>
              <a:gd name="connsiteY646" fmla="*/ 295436 h 452627"/>
              <a:gd name="connsiteX647" fmla="*/ 147086 w 702042"/>
              <a:gd name="connsiteY647" fmla="*/ 294834 h 452627"/>
              <a:gd name="connsiteX648" fmla="*/ 146485 w 702042"/>
              <a:gd name="connsiteY648" fmla="*/ 293932 h 452627"/>
              <a:gd name="connsiteX649" fmla="*/ 146124 w 702042"/>
              <a:gd name="connsiteY649" fmla="*/ 293029 h 452627"/>
              <a:gd name="connsiteX650" fmla="*/ 145763 w 702042"/>
              <a:gd name="connsiteY650" fmla="*/ 292367 h 452627"/>
              <a:gd name="connsiteX651" fmla="*/ 145161 w 702042"/>
              <a:gd name="connsiteY651" fmla="*/ 291706 h 452627"/>
              <a:gd name="connsiteX652" fmla="*/ 144560 w 702042"/>
              <a:gd name="connsiteY652" fmla="*/ 291104 h 452627"/>
              <a:gd name="connsiteX653" fmla="*/ 143838 w 702042"/>
              <a:gd name="connsiteY653" fmla="*/ 290803 h 452627"/>
              <a:gd name="connsiteX654" fmla="*/ 143116 w 702042"/>
              <a:gd name="connsiteY654" fmla="*/ 290202 h 452627"/>
              <a:gd name="connsiteX655" fmla="*/ 142514 w 702042"/>
              <a:gd name="connsiteY655" fmla="*/ 289660 h 452627"/>
              <a:gd name="connsiteX656" fmla="*/ 141913 w 702042"/>
              <a:gd name="connsiteY656" fmla="*/ 289119 h 452627"/>
              <a:gd name="connsiteX657" fmla="*/ 141371 w 702042"/>
              <a:gd name="connsiteY657" fmla="*/ 288999 h 452627"/>
              <a:gd name="connsiteX658" fmla="*/ 141131 w 702042"/>
              <a:gd name="connsiteY658" fmla="*/ 288638 h 452627"/>
              <a:gd name="connsiteX659" fmla="*/ 141131 w 702042"/>
              <a:gd name="connsiteY659" fmla="*/ 288517 h 452627"/>
              <a:gd name="connsiteX660" fmla="*/ 141552 w 702042"/>
              <a:gd name="connsiteY660" fmla="*/ 288758 h 452627"/>
              <a:gd name="connsiteX661" fmla="*/ 141732 w 702042"/>
              <a:gd name="connsiteY661" fmla="*/ 288638 h 452627"/>
              <a:gd name="connsiteX662" fmla="*/ 141852 w 702042"/>
              <a:gd name="connsiteY662" fmla="*/ 288638 h 452627"/>
              <a:gd name="connsiteX663" fmla="*/ 142213 w 702042"/>
              <a:gd name="connsiteY663" fmla="*/ 288337 h 452627"/>
              <a:gd name="connsiteX664" fmla="*/ 142334 w 702042"/>
              <a:gd name="connsiteY664" fmla="*/ 288156 h 452627"/>
              <a:gd name="connsiteX665" fmla="*/ 142033 w 702042"/>
              <a:gd name="connsiteY665" fmla="*/ 288277 h 452627"/>
              <a:gd name="connsiteX666" fmla="*/ 141913 w 702042"/>
              <a:gd name="connsiteY666" fmla="*/ 288156 h 452627"/>
              <a:gd name="connsiteX667" fmla="*/ 141792 w 702042"/>
              <a:gd name="connsiteY667" fmla="*/ 287675 h 452627"/>
              <a:gd name="connsiteX668" fmla="*/ 141491 w 702042"/>
              <a:gd name="connsiteY668" fmla="*/ 287073 h 452627"/>
              <a:gd name="connsiteX669" fmla="*/ 141191 w 702042"/>
              <a:gd name="connsiteY669" fmla="*/ 286291 h 452627"/>
              <a:gd name="connsiteX670" fmla="*/ 141010 w 702042"/>
              <a:gd name="connsiteY670" fmla="*/ 285930 h 452627"/>
              <a:gd name="connsiteX671" fmla="*/ 140469 w 702042"/>
              <a:gd name="connsiteY671" fmla="*/ 285570 h 452627"/>
              <a:gd name="connsiteX672" fmla="*/ 140469 w 702042"/>
              <a:gd name="connsiteY672" fmla="*/ 285389 h 452627"/>
              <a:gd name="connsiteX673" fmla="*/ 140409 w 702042"/>
              <a:gd name="connsiteY673" fmla="*/ 285088 h 452627"/>
              <a:gd name="connsiteX674" fmla="*/ 140048 w 702042"/>
              <a:gd name="connsiteY674" fmla="*/ 284787 h 452627"/>
              <a:gd name="connsiteX675" fmla="*/ 140108 w 702042"/>
              <a:gd name="connsiteY675" fmla="*/ 284066 h 452627"/>
              <a:gd name="connsiteX676" fmla="*/ 140228 w 702042"/>
              <a:gd name="connsiteY676" fmla="*/ 284005 h 452627"/>
              <a:gd name="connsiteX677" fmla="*/ 140108 w 702042"/>
              <a:gd name="connsiteY677" fmla="*/ 283765 h 452627"/>
              <a:gd name="connsiteX678" fmla="*/ 140108 w 702042"/>
              <a:gd name="connsiteY678" fmla="*/ 283284 h 452627"/>
              <a:gd name="connsiteX679" fmla="*/ 140288 w 702042"/>
              <a:gd name="connsiteY679" fmla="*/ 282261 h 452627"/>
              <a:gd name="connsiteX680" fmla="*/ 140409 w 702042"/>
              <a:gd name="connsiteY680" fmla="*/ 281780 h 452627"/>
              <a:gd name="connsiteX681" fmla="*/ 141131 w 702042"/>
              <a:gd name="connsiteY681" fmla="*/ 280035 h 452627"/>
              <a:gd name="connsiteX682" fmla="*/ 141371 w 702042"/>
              <a:gd name="connsiteY682" fmla="*/ 279073 h 452627"/>
              <a:gd name="connsiteX683" fmla="*/ 141672 w 702042"/>
              <a:gd name="connsiteY683" fmla="*/ 277689 h 452627"/>
              <a:gd name="connsiteX684" fmla="*/ 141792 w 702042"/>
              <a:gd name="connsiteY684" fmla="*/ 277328 h 452627"/>
              <a:gd name="connsiteX685" fmla="*/ 142274 w 702042"/>
              <a:gd name="connsiteY685" fmla="*/ 275944 h 452627"/>
              <a:gd name="connsiteX686" fmla="*/ 142514 w 702042"/>
              <a:gd name="connsiteY686" fmla="*/ 275644 h 452627"/>
              <a:gd name="connsiteX687" fmla="*/ 142514 w 702042"/>
              <a:gd name="connsiteY687" fmla="*/ 274922 h 452627"/>
              <a:gd name="connsiteX688" fmla="*/ 142995 w 702042"/>
              <a:gd name="connsiteY688" fmla="*/ 273718 h 452627"/>
              <a:gd name="connsiteX689" fmla="*/ 143056 w 702042"/>
              <a:gd name="connsiteY689" fmla="*/ 272997 h 452627"/>
              <a:gd name="connsiteX690" fmla="*/ 143176 w 702042"/>
              <a:gd name="connsiteY690" fmla="*/ 272515 h 452627"/>
              <a:gd name="connsiteX691" fmla="*/ 143176 w 702042"/>
              <a:gd name="connsiteY691" fmla="*/ 272214 h 452627"/>
              <a:gd name="connsiteX692" fmla="*/ 143296 w 702042"/>
              <a:gd name="connsiteY692" fmla="*/ 271613 h 452627"/>
              <a:gd name="connsiteX693" fmla="*/ 143356 w 702042"/>
              <a:gd name="connsiteY693" fmla="*/ 270951 h 452627"/>
              <a:gd name="connsiteX694" fmla="*/ 143116 w 702042"/>
              <a:gd name="connsiteY694" fmla="*/ 268545 h 452627"/>
              <a:gd name="connsiteX695" fmla="*/ 143296 w 702042"/>
              <a:gd name="connsiteY695" fmla="*/ 266620 h 452627"/>
              <a:gd name="connsiteX696" fmla="*/ 143356 w 702042"/>
              <a:gd name="connsiteY696" fmla="*/ 264454 h 452627"/>
              <a:gd name="connsiteX697" fmla="*/ 144439 w 702042"/>
              <a:gd name="connsiteY697" fmla="*/ 261807 h 452627"/>
              <a:gd name="connsiteX698" fmla="*/ 146064 w 702042"/>
              <a:gd name="connsiteY698" fmla="*/ 259762 h 452627"/>
              <a:gd name="connsiteX699" fmla="*/ 148831 w 702042"/>
              <a:gd name="connsiteY699" fmla="*/ 257716 h 452627"/>
              <a:gd name="connsiteX700" fmla="*/ 150636 w 702042"/>
              <a:gd name="connsiteY700" fmla="*/ 256934 h 452627"/>
              <a:gd name="connsiteX701" fmla="*/ 152380 w 702042"/>
              <a:gd name="connsiteY701" fmla="*/ 255972 h 452627"/>
              <a:gd name="connsiteX702" fmla="*/ 153583 w 702042"/>
              <a:gd name="connsiteY702" fmla="*/ 256273 h 452627"/>
              <a:gd name="connsiteX703" fmla="*/ 154787 w 702042"/>
              <a:gd name="connsiteY703" fmla="*/ 256634 h 452627"/>
              <a:gd name="connsiteX704" fmla="*/ 157554 w 702042"/>
              <a:gd name="connsiteY704" fmla="*/ 258258 h 452627"/>
              <a:gd name="connsiteX705" fmla="*/ 158155 w 702042"/>
              <a:gd name="connsiteY705" fmla="*/ 259281 h 452627"/>
              <a:gd name="connsiteX706" fmla="*/ 159599 w 702042"/>
              <a:gd name="connsiteY706" fmla="*/ 259521 h 452627"/>
              <a:gd name="connsiteX707" fmla="*/ 161223 w 702042"/>
              <a:gd name="connsiteY707" fmla="*/ 257957 h 452627"/>
              <a:gd name="connsiteX708" fmla="*/ 162306 w 702042"/>
              <a:gd name="connsiteY708" fmla="*/ 256273 h 452627"/>
              <a:gd name="connsiteX709" fmla="*/ 163509 w 702042"/>
              <a:gd name="connsiteY709" fmla="*/ 254167 h 452627"/>
              <a:gd name="connsiteX710" fmla="*/ 164773 w 702042"/>
              <a:gd name="connsiteY710" fmla="*/ 252723 h 452627"/>
              <a:gd name="connsiteX711" fmla="*/ 165795 w 702042"/>
              <a:gd name="connsiteY711" fmla="*/ 251941 h 452627"/>
              <a:gd name="connsiteX712" fmla="*/ 166878 w 702042"/>
              <a:gd name="connsiteY712" fmla="*/ 250738 h 452627"/>
              <a:gd name="connsiteX713" fmla="*/ 170488 w 702042"/>
              <a:gd name="connsiteY713" fmla="*/ 248212 h 452627"/>
              <a:gd name="connsiteX714" fmla="*/ 174458 w 702042"/>
              <a:gd name="connsiteY714" fmla="*/ 247008 h 452627"/>
              <a:gd name="connsiteX715" fmla="*/ 178489 w 702042"/>
              <a:gd name="connsiteY715" fmla="*/ 246347 h 452627"/>
              <a:gd name="connsiteX716" fmla="*/ 180053 w 702042"/>
              <a:gd name="connsiteY716" fmla="*/ 245865 h 452627"/>
              <a:gd name="connsiteX717" fmla="*/ 186069 w 702042"/>
              <a:gd name="connsiteY717" fmla="*/ 244061 h 452627"/>
              <a:gd name="connsiteX718" fmla="*/ 190159 w 702042"/>
              <a:gd name="connsiteY718" fmla="*/ 242376 h 452627"/>
              <a:gd name="connsiteX719" fmla="*/ 191844 w 702042"/>
              <a:gd name="connsiteY719" fmla="*/ 241775 h 452627"/>
              <a:gd name="connsiteX720" fmla="*/ 199664 w 702042"/>
              <a:gd name="connsiteY720" fmla="*/ 240271 h 452627"/>
              <a:gd name="connsiteX721" fmla="*/ 200085 w 702042"/>
              <a:gd name="connsiteY721" fmla="*/ 239248 h 452627"/>
              <a:gd name="connsiteX722" fmla="*/ 200567 w 702042"/>
              <a:gd name="connsiteY722" fmla="*/ 238045 h 452627"/>
              <a:gd name="connsiteX723" fmla="*/ 201589 w 702042"/>
              <a:gd name="connsiteY723" fmla="*/ 237263 h 452627"/>
              <a:gd name="connsiteX724" fmla="*/ 201830 w 702042"/>
              <a:gd name="connsiteY724" fmla="*/ 234676 h 452627"/>
              <a:gd name="connsiteX725" fmla="*/ 201469 w 702042"/>
              <a:gd name="connsiteY725" fmla="*/ 233533 h 452627"/>
              <a:gd name="connsiteX726" fmla="*/ 201349 w 702042"/>
              <a:gd name="connsiteY726" fmla="*/ 232210 h 452627"/>
              <a:gd name="connsiteX727" fmla="*/ 200145 w 702042"/>
              <a:gd name="connsiteY727" fmla="*/ 230405 h 452627"/>
              <a:gd name="connsiteX728" fmla="*/ 198702 w 702042"/>
              <a:gd name="connsiteY728" fmla="*/ 229202 h 452627"/>
              <a:gd name="connsiteX729" fmla="*/ 196476 w 702042"/>
              <a:gd name="connsiteY729" fmla="*/ 228299 h 452627"/>
              <a:gd name="connsiteX730" fmla="*/ 193949 w 702042"/>
              <a:gd name="connsiteY730" fmla="*/ 225111 h 452627"/>
              <a:gd name="connsiteX731" fmla="*/ 191001 w 702042"/>
              <a:gd name="connsiteY731" fmla="*/ 223065 h 452627"/>
              <a:gd name="connsiteX732" fmla="*/ 189197 w 702042"/>
              <a:gd name="connsiteY732" fmla="*/ 222283 h 452627"/>
              <a:gd name="connsiteX733" fmla="*/ 188054 w 702042"/>
              <a:gd name="connsiteY733" fmla="*/ 220479 h 452627"/>
              <a:gd name="connsiteX734" fmla="*/ 187452 w 702042"/>
              <a:gd name="connsiteY734" fmla="*/ 216990 h 452627"/>
              <a:gd name="connsiteX735" fmla="*/ 184444 w 702042"/>
              <a:gd name="connsiteY735" fmla="*/ 211575 h 452627"/>
              <a:gd name="connsiteX736" fmla="*/ 183301 w 702042"/>
              <a:gd name="connsiteY736" fmla="*/ 206763 h 452627"/>
              <a:gd name="connsiteX737" fmla="*/ 184324 w 702042"/>
              <a:gd name="connsiteY737" fmla="*/ 203274 h 452627"/>
              <a:gd name="connsiteX738" fmla="*/ 185226 w 702042"/>
              <a:gd name="connsiteY738" fmla="*/ 201589 h 452627"/>
              <a:gd name="connsiteX739" fmla="*/ 186008 w 702042"/>
              <a:gd name="connsiteY739" fmla="*/ 200506 h 452627"/>
              <a:gd name="connsiteX740" fmla="*/ 186369 w 702042"/>
              <a:gd name="connsiteY740" fmla="*/ 200025 h 452627"/>
              <a:gd name="connsiteX741" fmla="*/ 186550 w 702042"/>
              <a:gd name="connsiteY741" fmla="*/ 198942 h 452627"/>
              <a:gd name="connsiteX742" fmla="*/ 187934 w 702042"/>
              <a:gd name="connsiteY742" fmla="*/ 196115 h 452627"/>
              <a:gd name="connsiteX743" fmla="*/ 190340 w 702042"/>
              <a:gd name="connsiteY743" fmla="*/ 194671 h 452627"/>
              <a:gd name="connsiteX744" fmla="*/ 191362 w 702042"/>
              <a:gd name="connsiteY744" fmla="*/ 193227 h 452627"/>
              <a:gd name="connsiteX745" fmla="*/ 194069 w 702042"/>
              <a:gd name="connsiteY745" fmla="*/ 191242 h 452627"/>
              <a:gd name="connsiteX746" fmla="*/ 194731 w 702042"/>
              <a:gd name="connsiteY746" fmla="*/ 190941 h 452627"/>
              <a:gd name="connsiteX747" fmla="*/ 195995 w 702042"/>
              <a:gd name="connsiteY747" fmla="*/ 188956 h 452627"/>
              <a:gd name="connsiteX748" fmla="*/ 197739 w 702042"/>
              <a:gd name="connsiteY748" fmla="*/ 184865 h 452627"/>
              <a:gd name="connsiteX749" fmla="*/ 198040 w 702042"/>
              <a:gd name="connsiteY749" fmla="*/ 183662 h 452627"/>
              <a:gd name="connsiteX750" fmla="*/ 198040 w 702042"/>
              <a:gd name="connsiteY750" fmla="*/ 181436 h 452627"/>
              <a:gd name="connsiteX751" fmla="*/ 198220 w 702042"/>
              <a:gd name="connsiteY751" fmla="*/ 179331 h 452627"/>
              <a:gd name="connsiteX752" fmla="*/ 198942 w 702042"/>
              <a:gd name="connsiteY752" fmla="*/ 177887 h 452627"/>
              <a:gd name="connsiteX753" fmla="*/ 199724 w 702042"/>
              <a:gd name="connsiteY753" fmla="*/ 177406 h 452627"/>
              <a:gd name="connsiteX754" fmla="*/ 201108 w 702042"/>
              <a:gd name="connsiteY754" fmla="*/ 176924 h 452627"/>
              <a:gd name="connsiteX755" fmla="*/ 203153 w 702042"/>
              <a:gd name="connsiteY755" fmla="*/ 177225 h 452627"/>
              <a:gd name="connsiteX756" fmla="*/ 207605 w 702042"/>
              <a:gd name="connsiteY756" fmla="*/ 179210 h 452627"/>
              <a:gd name="connsiteX757" fmla="*/ 210011 w 702042"/>
              <a:gd name="connsiteY757" fmla="*/ 181376 h 452627"/>
              <a:gd name="connsiteX758" fmla="*/ 211636 w 702042"/>
              <a:gd name="connsiteY758" fmla="*/ 181316 h 452627"/>
              <a:gd name="connsiteX759" fmla="*/ 212418 w 702042"/>
              <a:gd name="connsiteY759" fmla="*/ 179391 h 452627"/>
              <a:gd name="connsiteX760" fmla="*/ 213380 w 702042"/>
              <a:gd name="connsiteY760" fmla="*/ 175902 h 452627"/>
              <a:gd name="connsiteX761" fmla="*/ 216749 w 702042"/>
              <a:gd name="connsiteY761" fmla="*/ 173616 h 452627"/>
              <a:gd name="connsiteX762" fmla="*/ 217050 w 702042"/>
              <a:gd name="connsiteY762" fmla="*/ 171931 h 452627"/>
              <a:gd name="connsiteX763" fmla="*/ 215425 w 702042"/>
              <a:gd name="connsiteY763" fmla="*/ 167119 h 452627"/>
              <a:gd name="connsiteX764" fmla="*/ 210613 w 702042"/>
              <a:gd name="connsiteY764" fmla="*/ 162487 h 452627"/>
              <a:gd name="connsiteX765" fmla="*/ 210011 w 702042"/>
              <a:gd name="connsiteY765" fmla="*/ 160802 h 452627"/>
              <a:gd name="connsiteX766" fmla="*/ 210132 w 702042"/>
              <a:gd name="connsiteY766" fmla="*/ 158576 h 452627"/>
              <a:gd name="connsiteX767" fmla="*/ 210613 w 702042"/>
              <a:gd name="connsiteY767" fmla="*/ 157674 h 452627"/>
              <a:gd name="connsiteX768" fmla="*/ 211455 w 702042"/>
              <a:gd name="connsiteY768" fmla="*/ 156350 h 452627"/>
              <a:gd name="connsiteX769" fmla="*/ 211756 w 702042"/>
              <a:gd name="connsiteY769" fmla="*/ 155869 h 452627"/>
              <a:gd name="connsiteX770" fmla="*/ 213621 w 702042"/>
              <a:gd name="connsiteY770" fmla="*/ 152079 h 452627"/>
              <a:gd name="connsiteX771" fmla="*/ 214223 w 702042"/>
              <a:gd name="connsiteY771" fmla="*/ 151237 h 452627"/>
              <a:gd name="connsiteX772" fmla="*/ 215185 w 702042"/>
              <a:gd name="connsiteY772" fmla="*/ 150695 h 452627"/>
              <a:gd name="connsiteX773" fmla="*/ 215787 w 702042"/>
              <a:gd name="connsiteY773" fmla="*/ 150635 h 452627"/>
              <a:gd name="connsiteX774" fmla="*/ 215967 w 702042"/>
              <a:gd name="connsiteY774" fmla="*/ 150635 h 452627"/>
              <a:gd name="connsiteX775" fmla="*/ 217351 w 702042"/>
              <a:gd name="connsiteY775" fmla="*/ 150695 h 452627"/>
              <a:gd name="connsiteX776" fmla="*/ 218554 w 702042"/>
              <a:gd name="connsiteY776" fmla="*/ 151237 h 452627"/>
              <a:gd name="connsiteX777" fmla="*/ 219336 w 702042"/>
              <a:gd name="connsiteY777" fmla="*/ 151959 h 452627"/>
              <a:gd name="connsiteX778" fmla="*/ 221622 w 702042"/>
              <a:gd name="connsiteY778" fmla="*/ 154846 h 452627"/>
              <a:gd name="connsiteX779" fmla="*/ 223487 w 702042"/>
              <a:gd name="connsiteY779" fmla="*/ 156230 h 452627"/>
              <a:gd name="connsiteX780" fmla="*/ 223667 w 702042"/>
              <a:gd name="connsiteY780" fmla="*/ 157253 h 452627"/>
              <a:gd name="connsiteX781" fmla="*/ 225051 w 702042"/>
              <a:gd name="connsiteY781" fmla="*/ 158636 h 452627"/>
              <a:gd name="connsiteX782" fmla="*/ 226976 w 702042"/>
              <a:gd name="connsiteY782" fmla="*/ 159057 h 452627"/>
              <a:gd name="connsiteX783" fmla="*/ 229743 w 702042"/>
              <a:gd name="connsiteY783" fmla="*/ 158937 h 452627"/>
              <a:gd name="connsiteX784" fmla="*/ 231728 w 702042"/>
              <a:gd name="connsiteY784" fmla="*/ 158576 h 452627"/>
              <a:gd name="connsiteX785" fmla="*/ 232751 w 702042"/>
              <a:gd name="connsiteY785" fmla="*/ 158215 h 452627"/>
              <a:gd name="connsiteX786" fmla="*/ 236361 w 702042"/>
              <a:gd name="connsiteY786" fmla="*/ 154846 h 452627"/>
              <a:gd name="connsiteX787" fmla="*/ 237684 w 702042"/>
              <a:gd name="connsiteY787" fmla="*/ 154365 h 452627"/>
              <a:gd name="connsiteX788" fmla="*/ 240090 w 702042"/>
              <a:gd name="connsiteY788" fmla="*/ 153764 h 452627"/>
              <a:gd name="connsiteX789" fmla="*/ 241414 w 702042"/>
              <a:gd name="connsiteY789" fmla="*/ 154004 h 452627"/>
              <a:gd name="connsiteX790" fmla="*/ 244061 w 702042"/>
              <a:gd name="connsiteY790" fmla="*/ 152921 h 452627"/>
              <a:gd name="connsiteX791" fmla="*/ 245445 w 702042"/>
              <a:gd name="connsiteY791" fmla="*/ 152199 h 452627"/>
              <a:gd name="connsiteX792" fmla="*/ 246347 w 702042"/>
              <a:gd name="connsiteY792" fmla="*/ 151357 h 452627"/>
              <a:gd name="connsiteX793" fmla="*/ 246948 w 702042"/>
              <a:gd name="connsiteY793" fmla="*/ 150996 h 452627"/>
              <a:gd name="connsiteX794" fmla="*/ 247670 w 702042"/>
              <a:gd name="connsiteY794" fmla="*/ 150996 h 452627"/>
              <a:gd name="connsiteX795" fmla="*/ 249776 w 702042"/>
              <a:gd name="connsiteY795" fmla="*/ 152199 h 452627"/>
              <a:gd name="connsiteX796" fmla="*/ 250378 w 702042"/>
              <a:gd name="connsiteY796" fmla="*/ 153703 h 452627"/>
              <a:gd name="connsiteX797" fmla="*/ 249475 w 702042"/>
              <a:gd name="connsiteY797" fmla="*/ 157674 h 452627"/>
              <a:gd name="connsiteX798" fmla="*/ 248693 w 702042"/>
              <a:gd name="connsiteY798" fmla="*/ 160020 h 452627"/>
              <a:gd name="connsiteX799" fmla="*/ 249415 w 702042"/>
              <a:gd name="connsiteY799" fmla="*/ 163630 h 452627"/>
              <a:gd name="connsiteX800" fmla="*/ 250979 w 702042"/>
              <a:gd name="connsiteY800" fmla="*/ 165133 h 452627"/>
              <a:gd name="connsiteX801" fmla="*/ 255431 w 702042"/>
              <a:gd name="connsiteY801" fmla="*/ 164773 h 452627"/>
              <a:gd name="connsiteX802" fmla="*/ 257295 w 702042"/>
              <a:gd name="connsiteY802" fmla="*/ 164111 h 452627"/>
              <a:gd name="connsiteX803" fmla="*/ 259401 w 702042"/>
              <a:gd name="connsiteY803" fmla="*/ 162908 h 452627"/>
              <a:gd name="connsiteX804" fmla="*/ 259642 w 702042"/>
              <a:gd name="connsiteY804" fmla="*/ 162306 h 452627"/>
              <a:gd name="connsiteX805" fmla="*/ 260785 w 702042"/>
              <a:gd name="connsiteY805" fmla="*/ 160381 h 452627"/>
              <a:gd name="connsiteX806" fmla="*/ 261146 w 702042"/>
              <a:gd name="connsiteY806" fmla="*/ 159840 h 452627"/>
              <a:gd name="connsiteX807" fmla="*/ 261988 w 702042"/>
              <a:gd name="connsiteY807" fmla="*/ 157614 h 452627"/>
              <a:gd name="connsiteX808" fmla="*/ 261988 w 702042"/>
              <a:gd name="connsiteY808" fmla="*/ 156651 h 452627"/>
              <a:gd name="connsiteX809" fmla="*/ 262168 w 702042"/>
              <a:gd name="connsiteY809" fmla="*/ 155328 h 452627"/>
              <a:gd name="connsiteX810" fmla="*/ 262589 w 702042"/>
              <a:gd name="connsiteY810" fmla="*/ 154907 h 452627"/>
              <a:gd name="connsiteX811" fmla="*/ 262228 w 702042"/>
              <a:gd name="connsiteY811" fmla="*/ 153222 h 452627"/>
              <a:gd name="connsiteX812" fmla="*/ 261747 w 702042"/>
              <a:gd name="connsiteY812" fmla="*/ 152621 h 452627"/>
              <a:gd name="connsiteX813" fmla="*/ 260845 w 702042"/>
              <a:gd name="connsiteY813" fmla="*/ 151838 h 452627"/>
              <a:gd name="connsiteX814" fmla="*/ 256634 w 702042"/>
              <a:gd name="connsiteY814" fmla="*/ 149312 h 452627"/>
              <a:gd name="connsiteX815" fmla="*/ 254949 w 702042"/>
              <a:gd name="connsiteY815" fmla="*/ 146665 h 452627"/>
              <a:gd name="connsiteX816" fmla="*/ 255070 w 702042"/>
              <a:gd name="connsiteY816" fmla="*/ 144740 h 452627"/>
              <a:gd name="connsiteX817" fmla="*/ 255671 w 702042"/>
              <a:gd name="connsiteY817" fmla="*/ 144439 h 452627"/>
              <a:gd name="connsiteX818" fmla="*/ 255972 w 702042"/>
              <a:gd name="connsiteY818" fmla="*/ 143176 h 452627"/>
              <a:gd name="connsiteX819" fmla="*/ 255370 w 702042"/>
              <a:gd name="connsiteY819" fmla="*/ 143477 h 452627"/>
              <a:gd name="connsiteX820" fmla="*/ 256453 w 702042"/>
              <a:gd name="connsiteY820" fmla="*/ 142273 h 452627"/>
              <a:gd name="connsiteX821" fmla="*/ 257115 w 702042"/>
              <a:gd name="connsiteY821" fmla="*/ 141070 h 452627"/>
              <a:gd name="connsiteX822" fmla="*/ 257416 w 702042"/>
              <a:gd name="connsiteY822" fmla="*/ 138784 h 452627"/>
              <a:gd name="connsiteX823" fmla="*/ 257295 w 702042"/>
              <a:gd name="connsiteY823" fmla="*/ 136859 h 452627"/>
              <a:gd name="connsiteX824" fmla="*/ 257897 w 702042"/>
              <a:gd name="connsiteY824" fmla="*/ 136017 h 452627"/>
              <a:gd name="connsiteX825" fmla="*/ 258318 w 702042"/>
              <a:gd name="connsiteY825" fmla="*/ 135716 h 452627"/>
              <a:gd name="connsiteX826" fmla="*/ 260003 w 702042"/>
              <a:gd name="connsiteY826" fmla="*/ 135776 h 452627"/>
              <a:gd name="connsiteX827" fmla="*/ 260905 w 702042"/>
              <a:gd name="connsiteY827" fmla="*/ 136258 h 452627"/>
              <a:gd name="connsiteX828" fmla="*/ 261507 w 702042"/>
              <a:gd name="connsiteY828" fmla="*/ 137461 h 452627"/>
              <a:gd name="connsiteX829" fmla="*/ 261747 w 702042"/>
              <a:gd name="connsiteY829" fmla="*/ 138965 h 452627"/>
              <a:gd name="connsiteX830" fmla="*/ 261446 w 702042"/>
              <a:gd name="connsiteY830" fmla="*/ 139807 h 452627"/>
              <a:gd name="connsiteX831" fmla="*/ 261988 w 702042"/>
              <a:gd name="connsiteY831" fmla="*/ 139626 h 452627"/>
              <a:gd name="connsiteX832" fmla="*/ 262168 w 702042"/>
              <a:gd name="connsiteY832" fmla="*/ 140228 h 452627"/>
              <a:gd name="connsiteX833" fmla="*/ 263793 w 702042"/>
              <a:gd name="connsiteY833" fmla="*/ 142574 h 452627"/>
              <a:gd name="connsiteX834" fmla="*/ 265236 w 702042"/>
              <a:gd name="connsiteY834" fmla="*/ 143777 h 452627"/>
              <a:gd name="connsiteX835" fmla="*/ 266440 w 702042"/>
              <a:gd name="connsiteY835" fmla="*/ 144379 h 452627"/>
              <a:gd name="connsiteX836" fmla="*/ 266440 w 702042"/>
              <a:gd name="connsiteY836" fmla="*/ 144499 h 452627"/>
              <a:gd name="connsiteX837" fmla="*/ 269026 w 702042"/>
              <a:gd name="connsiteY837" fmla="*/ 145582 h 452627"/>
              <a:gd name="connsiteX838" fmla="*/ 272214 w 702042"/>
              <a:gd name="connsiteY838" fmla="*/ 146906 h 452627"/>
              <a:gd name="connsiteX839" fmla="*/ 272575 w 702042"/>
              <a:gd name="connsiteY839" fmla="*/ 146966 h 452627"/>
              <a:gd name="connsiteX840" fmla="*/ 272997 w 702042"/>
              <a:gd name="connsiteY840" fmla="*/ 146845 h 452627"/>
              <a:gd name="connsiteX841" fmla="*/ 273418 w 702042"/>
              <a:gd name="connsiteY841" fmla="*/ 146545 h 452627"/>
              <a:gd name="connsiteX842" fmla="*/ 274441 w 702042"/>
              <a:gd name="connsiteY842" fmla="*/ 145582 h 452627"/>
              <a:gd name="connsiteX843" fmla="*/ 277689 w 702042"/>
              <a:gd name="connsiteY843" fmla="*/ 141732 h 452627"/>
              <a:gd name="connsiteX844" fmla="*/ 278290 w 702042"/>
              <a:gd name="connsiteY844" fmla="*/ 140830 h 452627"/>
              <a:gd name="connsiteX845" fmla="*/ 279674 w 702042"/>
              <a:gd name="connsiteY845" fmla="*/ 139626 h 452627"/>
              <a:gd name="connsiteX846" fmla="*/ 280516 w 702042"/>
              <a:gd name="connsiteY846" fmla="*/ 139025 h 452627"/>
              <a:gd name="connsiteX847" fmla="*/ 281419 w 702042"/>
              <a:gd name="connsiteY847" fmla="*/ 138544 h 452627"/>
              <a:gd name="connsiteX848" fmla="*/ 283825 w 702042"/>
              <a:gd name="connsiteY848" fmla="*/ 137942 h 452627"/>
              <a:gd name="connsiteX849" fmla="*/ 284547 w 702042"/>
              <a:gd name="connsiteY849" fmla="*/ 137822 h 452627"/>
              <a:gd name="connsiteX850" fmla="*/ 288337 w 702042"/>
              <a:gd name="connsiteY850" fmla="*/ 138243 h 452627"/>
              <a:gd name="connsiteX851" fmla="*/ 289841 w 702042"/>
              <a:gd name="connsiteY851" fmla="*/ 138483 h 452627"/>
              <a:gd name="connsiteX852" fmla="*/ 292187 w 702042"/>
              <a:gd name="connsiteY852" fmla="*/ 139446 h 452627"/>
              <a:gd name="connsiteX853" fmla="*/ 293932 w 702042"/>
              <a:gd name="connsiteY853" fmla="*/ 141130 h 452627"/>
              <a:gd name="connsiteX854" fmla="*/ 294593 w 702042"/>
              <a:gd name="connsiteY854" fmla="*/ 141251 h 452627"/>
              <a:gd name="connsiteX855" fmla="*/ 297662 w 702042"/>
              <a:gd name="connsiteY855" fmla="*/ 143055 h 452627"/>
              <a:gd name="connsiteX856" fmla="*/ 300248 w 702042"/>
              <a:gd name="connsiteY856" fmla="*/ 143176 h 452627"/>
              <a:gd name="connsiteX857" fmla="*/ 301752 w 702042"/>
              <a:gd name="connsiteY857" fmla="*/ 143777 h 452627"/>
              <a:gd name="connsiteX858" fmla="*/ 302895 w 702042"/>
              <a:gd name="connsiteY858" fmla="*/ 144138 h 452627"/>
              <a:gd name="connsiteX859" fmla="*/ 303076 w 702042"/>
              <a:gd name="connsiteY859" fmla="*/ 144259 h 452627"/>
              <a:gd name="connsiteX860" fmla="*/ 302234 w 702042"/>
              <a:gd name="connsiteY860" fmla="*/ 159599 h 452627"/>
              <a:gd name="connsiteX861" fmla="*/ 304640 w 702042"/>
              <a:gd name="connsiteY861" fmla="*/ 159960 h 452627"/>
              <a:gd name="connsiteX862" fmla="*/ 305482 w 702042"/>
              <a:gd name="connsiteY862" fmla="*/ 161103 h 452627"/>
              <a:gd name="connsiteX863" fmla="*/ 304640 w 702042"/>
              <a:gd name="connsiteY863" fmla="*/ 163148 h 452627"/>
              <a:gd name="connsiteX864" fmla="*/ 306204 w 702042"/>
              <a:gd name="connsiteY864" fmla="*/ 163449 h 452627"/>
              <a:gd name="connsiteX865" fmla="*/ 306805 w 702042"/>
              <a:gd name="connsiteY865" fmla="*/ 165494 h 452627"/>
              <a:gd name="connsiteX866" fmla="*/ 310355 w 702042"/>
              <a:gd name="connsiteY866" fmla="*/ 165133 h 452627"/>
              <a:gd name="connsiteX867" fmla="*/ 310896 w 702042"/>
              <a:gd name="connsiteY867" fmla="*/ 165915 h 452627"/>
              <a:gd name="connsiteX868" fmla="*/ 309212 w 702042"/>
              <a:gd name="connsiteY868" fmla="*/ 168081 h 452627"/>
              <a:gd name="connsiteX869" fmla="*/ 308730 w 702042"/>
              <a:gd name="connsiteY869" fmla="*/ 169886 h 452627"/>
              <a:gd name="connsiteX870" fmla="*/ 304339 w 702042"/>
              <a:gd name="connsiteY870" fmla="*/ 174157 h 452627"/>
              <a:gd name="connsiteX871" fmla="*/ 301933 w 702042"/>
              <a:gd name="connsiteY871" fmla="*/ 175120 h 452627"/>
              <a:gd name="connsiteX872" fmla="*/ 297361 w 702042"/>
              <a:gd name="connsiteY872" fmla="*/ 176022 h 452627"/>
              <a:gd name="connsiteX873" fmla="*/ 295195 w 702042"/>
              <a:gd name="connsiteY873" fmla="*/ 177827 h 452627"/>
              <a:gd name="connsiteX874" fmla="*/ 294413 w 702042"/>
              <a:gd name="connsiteY874" fmla="*/ 179030 h 452627"/>
              <a:gd name="connsiteX875" fmla="*/ 294714 w 702042"/>
              <a:gd name="connsiteY875" fmla="*/ 181737 h 452627"/>
              <a:gd name="connsiteX876" fmla="*/ 294413 w 702042"/>
              <a:gd name="connsiteY876" fmla="*/ 184143 h 452627"/>
              <a:gd name="connsiteX877" fmla="*/ 293631 w 702042"/>
              <a:gd name="connsiteY877" fmla="*/ 185828 h 452627"/>
              <a:gd name="connsiteX878" fmla="*/ 292909 w 702042"/>
              <a:gd name="connsiteY878" fmla="*/ 188776 h 452627"/>
              <a:gd name="connsiteX879" fmla="*/ 291946 w 702042"/>
              <a:gd name="connsiteY879" fmla="*/ 189798 h 452627"/>
              <a:gd name="connsiteX880" fmla="*/ 289299 w 702042"/>
              <a:gd name="connsiteY880" fmla="*/ 190039 h 452627"/>
              <a:gd name="connsiteX881" fmla="*/ 285510 w 702042"/>
              <a:gd name="connsiteY881" fmla="*/ 191242 h 452627"/>
              <a:gd name="connsiteX882" fmla="*/ 284306 w 702042"/>
              <a:gd name="connsiteY882" fmla="*/ 191844 h 452627"/>
              <a:gd name="connsiteX883" fmla="*/ 281659 w 702042"/>
              <a:gd name="connsiteY883" fmla="*/ 195453 h 452627"/>
              <a:gd name="connsiteX884" fmla="*/ 281058 w 702042"/>
              <a:gd name="connsiteY884" fmla="*/ 197258 h 452627"/>
              <a:gd name="connsiteX885" fmla="*/ 281419 w 702042"/>
              <a:gd name="connsiteY885" fmla="*/ 199544 h 452627"/>
              <a:gd name="connsiteX886" fmla="*/ 284848 w 702042"/>
              <a:gd name="connsiteY886" fmla="*/ 204356 h 452627"/>
              <a:gd name="connsiteX887" fmla="*/ 287254 w 702042"/>
              <a:gd name="connsiteY887" fmla="*/ 205138 h 452627"/>
              <a:gd name="connsiteX888" fmla="*/ 290443 w 702042"/>
              <a:gd name="connsiteY888" fmla="*/ 205138 h 452627"/>
              <a:gd name="connsiteX889" fmla="*/ 293751 w 702042"/>
              <a:gd name="connsiteY889" fmla="*/ 204597 h 452627"/>
              <a:gd name="connsiteX890" fmla="*/ 297481 w 702042"/>
              <a:gd name="connsiteY890" fmla="*/ 204597 h 452627"/>
              <a:gd name="connsiteX891" fmla="*/ 300308 w 702042"/>
              <a:gd name="connsiteY891" fmla="*/ 206402 h 452627"/>
              <a:gd name="connsiteX892" fmla="*/ 304098 w 702042"/>
              <a:gd name="connsiteY892" fmla="*/ 212177 h 452627"/>
              <a:gd name="connsiteX893" fmla="*/ 303497 w 702042"/>
              <a:gd name="connsiteY893" fmla="*/ 214222 h 452627"/>
              <a:gd name="connsiteX894" fmla="*/ 305362 w 702042"/>
              <a:gd name="connsiteY894" fmla="*/ 215245 h 452627"/>
              <a:gd name="connsiteX895" fmla="*/ 306384 w 702042"/>
              <a:gd name="connsiteY895" fmla="*/ 217892 h 452627"/>
              <a:gd name="connsiteX896" fmla="*/ 305482 w 702042"/>
              <a:gd name="connsiteY896" fmla="*/ 219456 h 452627"/>
              <a:gd name="connsiteX897" fmla="*/ 305903 w 702042"/>
              <a:gd name="connsiteY897" fmla="*/ 221561 h 452627"/>
              <a:gd name="connsiteX898" fmla="*/ 305422 w 702042"/>
              <a:gd name="connsiteY898" fmla="*/ 223065 h 452627"/>
              <a:gd name="connsiteX899" fmla="*/ 306745 w 702042"/>
              <a:gd name="connsiteY899" fmla="*/ 224269 h 452627"/>
              <a:gd name="connsiteX900" fmla="*/ 306444 w 702042"/>
              <a:gd name="connsiteY900" fmla="*/ 227216 h 452627"/>
              <a:gd name="connsiteX901" fmla="*/ 307467 w 702042"/>
              <a:gd name="connsiteY901" fmla="*/ 230826 h 452627"/>
              <a:gd name="connsiteX902" fmla="*/ 308309 w 702042"/>
              <a:gd name="connsiteY902" fmla="*/ 232390 h 452627"/>
              <a:gd name="connsiteX903" fmla="*/ 308610 w 702042"/>
              <a:gd name="connsiteY903" fmla="*/ 234736 h 452627"/>
              <a:gd name="connsiteX904" fmla="*/ 311317 w 702042"/>
              <a:gd name="connsiteY904" fmla="*/ 236902 h 452627"/>
              <a:gd name="connsiteX905" fmla="*/ 313062 w 702042"/>
              <a:gd name="connsiteY905" fmla="*/ 237744 h 452627"/>
              <a:gd name="connsiteX906" fmla="*/ 312581 w 702042"/>
              <a:gd name="connsiteY906" fmla="*/ 239188 h 452627"/>
              <a:gd name="connsiteX907" fmla="*/ 313904 w 702042"/>
              <a:gd name="connsiteY907" fmla="*/ 239188 h 452627"/>
              <a:gd name="connsiteX908" fmla="*/ 315107 w 702042"/>
              <a:gd name="connsiteY908" fmla="*/ 238286 h 452627"/>
              <a:gd name="connsiteX909" fmla="*/ 317935 w 702042"/>
              <a:gd name="connsiteY909" fmla="*/ 240692 h 452627"/>
              <a:gd name="connsiteX910" fmla="*/ 316731 w 702042"/>
              <a:gd name="connsiteY910" fmla="*/ 241654 h 452627"/>
              <a:gd name="connsiteX911" fmla="*/ 316070 w 702042"/>
              <a:gd name="connsiteY911" fmla="*/ 243038 h 452627"/>
              <a:gd name="connsiteX912" fmla="*/ 317333 w 702042"/>
              <a:gd name="connsiteY912" fmla="*/ 243218 h 452627"/>
              <a:gd name="connsiteX913" fmla="*/ 317453 w 702042"/>
              <a:gd name="connsiteY913" fmla="*/ 244963 h 452627"/>
              <a:gd name="connsiteX914" fmla="*/ 316070 w 702042"/>
              <a:gd name="connsiteY914" fmla="*/ 245504 h 452627"/>
              <a:gd name="connsiteX915" fmla="*/ 314987 w 702042"/>
              <a:gd name="connsiteY915" fmla="*/ 249475 h 452627"/>
              <a:gd name="connsiteX916" fmla="*/ 313784 w 702042"/>
              <a:gd name="connsiteY916" fmla="*/ 249655 h 452627"/>
              <a:gd name="connsiteX917" fmla="*/ 312942 w 702042"/>
              <a:gd name="connsiteY917" fmla="*/ 251279 h 452627"/>
              <a:gd name="connsiteX918" fmla="*/ 313724 w 702042"/>
              <a:gd name="connsiteY918" fmla="*/ 252964 h 452627"/>
              <a:gd name="connsiteX919" fmla="*/ 312400 w 702042"/>
              <a:gd name="connsiteY919" fmla="*/ 253445 h 452627"/>
              <a:gd name="connsiteX920" fmla="*/ 313302 w 702042"/>
              <a:gd name="connsiteY920" fmla="*/ 255551 h 452627"/>
              <a:gd name="connsiteX921" fmla="*/ 312400 w 702042"/>
              <a:gd name="connsiteY921" fmla="*/ 256453 h 452627"/>
              <a:gd name="connsiteX922" fmla="*/ 310054 w 702042"/>
              <a:gd name="connsiteY922" fmla="*/ 256092 h 452627"/>
              <a:gd name="connsiteX923" fmla="*/ 309152 w 702042"/>
              <a:gd name="connsiteY923" fmla="*/ 255250 h 452627"/>
              <a:gd name="connsiteX924" fmla="*/ 307528 w 702042"/>
              <a:gd name="connsiteY924" fmla="*/ 256694 h 452627"/>
              <a:gd name="connsiteX925" fmla="*/ 307888 w 702042"/>
              <a:gd name="connsiteY925" fmla="*/ 258859 h 452627"/>
              <a:gd name="connsiteX926" fmla="*/ 307287 w 702042"/>
              <a:gd name="connsiteY926" fmla="*/ 260785 h 452627"/>
              <a:gd name="connsiteX927" fmla="*/ 308009 w 702042"/>
              <a:gd name="connsiteY927" fmla="*/ 262649 h 452627"/>
              <a:gd name="connsiteX928" fmla="*/ 307407 w 702042"/>
              <a:gd name="connsiteY928" fmla="*/ 264153 h 452627"/>
              <a:gd name="connsiteX929" fmla="*/ 307407 w 702042"/>
              <a:gd name="connsiteY929" fmla="*/ 266499 h 452627"/>
              <a:gd name="connsiteX930" fmla="*/ 308369 w 702042"/>
              <a:gd name="connsiteY930" fmla="*/ 268124 h 452627"/>
              <a:gd name="connsiteX931" fmla="*/ 308851 w 702042"/>
              <a:gd name="connsiteY931" fmla="*/ 267522 h 452627"/>
              <a:gd name="connsiteX932" fmla="*/ 311498 w 702042"/>
              <a:gd name="connsiteY932" fmla="*/ 268364 h 452627"/>
              <a:gd name="connsiteX933" fmla="*/ 311016 w 702042"/>
              <a:gd name="connsiteY933" fmla="*/ 270350 h 452627"/>
              <a:gd name="connsiteX934" fmla="*/ 313302 w 702042"/>
              <a:gd name="connsiteY934" fmla="*/ 270831 h 452627"/>
              <a:gd name="connsiteX935" fmla="*/ 312761 w 702042"/>
              <a:gd name="connsiteY935" fmla="*/ 271432 h 452627"/>
              <a:gd name="connsiteX936" fmla="*/ 314686 w 702042"/>
              <a:gd name="connsiteY936" fmla="*/ 272756 h 452627"/>
              <a:gd name="connsiteX937" fmla="*/ 314506 w 702042"/>
              <a:gd name="connsiteY937" fmla="*/ 274501 h 452627"/>
              <a:gd name="connsiteX938" fmla="*/ 316310 w 702042"/>
              <a:gd name="connsiteY938" fmla="*/ 275583 h 452627"/>
              <a:gd name="connsiteX939" fmla="*/ 316731 w 702042"/>
              <a:gd name="connsiteY939" fmla="*/ 274982 h 452627"/>
              <a:gd name="connsiteX940" fmla="*/ 318657 w 702042"/>
              <a:gd name="connsiteY940" fmla="*/ 277388 h 452627"/>
              <a:gd name="connsiteX941" fmla="*/ 319138 w 702042"/>
              <a:gd name="connsiteY941" fmla="*/ 276546 h 452627"/>
              <a:gd name="connsiteX942" fmla="*/ 321183 w 702042"/>
              <a:gd name="connsiteY942" fmla="*/ 277508 h 452627"/>
              <a:gd name="connsiteX943" fmla="*/ 319980 w 702042"/>
              <a:gd name="connsiteY943" fmla="*/ 279313 h 452627"/>
              <a:gd name="connsiteX944" fmla="*/ 321123 w 702042"/>
              <a:gd name="connsiteY944" fmla="*/ 280937 h 452627"/>
              <a:gd name="connsiteX945" fmla="*/ 318957 w 702042"/>
              <a:gd name="connsiteY945" fmla="*/ 282261 h 452627"/>
              <a:gd name="connsiteX946" fmla="*/ 319439 w 702042"/>
              <a:gd name="connsiteY946" fmla="*/ 283644 h 452627"/>
              <a:gd name="connsiteX947" fmla="*/ 318356 w 702042"/>
              <a:gd name="connsiteY947" fmla="*/ 284246 h 452627"/>
              <a:gd name="connsiteX948" fmla="*/ 318476 w 702042"/>
              <a:gd name="connsiteY948" fmla="*/ 286652 h 452627"/>
              <a:gd name="connsiteX949" fmla="*/ 319559 w 702042"/>
              <a:gd name="connsiteY949" fmla="*/ 289179 h 452627"/>
              <a:gd name="connsiteX950" fmla="*/ 318957 w 702042"/>
              <a:gd name="connsiteY950" fmla="*/ 289600 h 452627"/>
              <a:gd name="connsiteX951" fmla="*/ 320762 w 702042"/>
              <a:gd name="connsiteY951" fmla="*/ 290382 h 452627"/>
              <a:gd name="connsiteX952" fmla="*/ 322567 w 702042"/>
              <a:gd name="connsiteY952" fmla="*/ 293270 h 452627"/>
              <a:gd name="connsiteX953" fmla="*/ 323770 w 702042"/>
              <a:gd name="connsiteY953" fmla="*/ 293811 h 452627"/>
              <a:gd name="connsiteX954" fmla="*/ 325454 w 702042"/>
              <a:gd name="connsiteY954" fmla="*/ 292608 h 452627"/>
              <a:gd name="connsiteX955" fmla="*/ 326958 w 702042"/>
              <a:gd name="connsiteY955" fmla="*/ 293270 h 452627"/>
              <a:gd name="connsiteX956" fmla="*/ 326958 w 702042"/>
              <a:gd name="connsiteY956" fmla="*/ 294293 h 452627"/>
              <a:gd name="connsiteX957" fmla="*/ 328162 w 702042"/>
              <a:gd name="connsiteY957" fmla="*/ 296819 h 452627"/>
              <a:gd name="connsiteX958" fmla="*/ 327319 w 702042"/>
              <a:gd name="connsiteY958" fmla="*/ 297240 h 452627"/>
              <a:gd name="connsiteX959" fmla="*/ 329485 w 702042"/>
              <a:gd name="connsiteY959" fmla="*/ 300248 h 452627"/>
              <a:gd name="connsiteX960" fmla="*/ 330868 w 702042"/>
              <a:gd name="connsiteY960" fmla="*/ 299947 h 452627"/>
              <a:gd name="connsiteX961" fmla="*/ 331109 w 702042"/>
              <a:gd name="connsiteY961" fmla="*/ 298804 h 452627"/>
              <a:gd name="connsiteX962" fmla="*/ 332553 w 702042"/>
              <a:gd name="connsiteY962" fmla="*/ 298624 h 452627"/>
              <a:gd name="connsiteX963" fmla="*/ 333997 w 702042"/>
              <a:gd name="connsiteY963" fmla="*/ 300729 h 452627"/>
              <a:gd name="connsiteX964" fmla="*/ 334057 w 702042"/>
              <a:gd name="connsiteY964" fmla="*/ 302654 h 452627"/>
              <a:gd name="connsiteX965" fmla="*/ 331831 w 702042"/>
              <a:gd name="connsiteY965" fmla="*/ 303136 h 452627"/>
              <a:gd name="connsiteX966" fmla="*/ 333576 w 702042"/>
              <a:gd name="connsiteY966" fmla="*/ 303737 h 452627"/>
              <a:gd name="connsiteX967" fmla="*/ 333876 w 702042"/>
              <a:gd name="connsiteY967" fmla="*/ 305362 h 452627"/>
              <a:gd name="connsiteX968" fmla="*/ 353368 w 702042"/>
              <a:gd name="connsiteY968" fmla="*/ 301692 h 452627"/>
              <a:gd name="connsiteX969" fmla="*/ 362512 w 702042"/>
              <a:gd name="connsiteY969" fmla="*/ 297300 h 452627"/>
              <a:gd name="connsiteX970" fmla="*/ 373460 w 702042"/>
              <a:gd name="connsiteY970" fmla="*/ 293270 h 452627"/>
              <a:gd name="connsiteX971" fmla="*/ 393433 w 702042"/>
              <a:gd name="connsiteY971" fmla="*/ 293570 h 452627"/>
              <a:gd name="connsiteX972" fmla="*/ 420324 w 702042"/>
              <a:gd name="connsiteY972" fmla="*/ 300549 h 452627"/>
              <a:gd name="connsiteX973" fmla="*/ 421526 w 702042"/>
              <a:gd name="connsiteY973" fmla="*/ 302474 h 452627"/>
              <a:gd name="connsiteX974" fmla="*/ 421165 w 702042"/>
              <a:gd name="connsiteY974" fmla="*/ 303918 h 452627"/>
              <a:gd name="connsiteX975" fmla="*/ 420805 w 702042"/>
              <a:gd name="connsiteY975" fmla="*/ 302293 h 452627"/>
              <a:gd name="connsiteX976" fmla="*/ 419240 w 702042"/>
              <a:gd name="connsiteY976" fmla="*/ 302715 h 452627"/>
              <a:gd name="connsiteX977" fmla="*/ 420624 w 702042"/>
              <a:gd name="connsiteY977" fmla="*/ 304399 h 452627"/>
              <a:gd name="connsiteX978" fmla="*/ 420022 w 702042"/>
              <a:gd name="connsiteY978" fmla="*/ 304880 h 452627"/>
              <a:gd name="connsiteX979" fmla="*/ 418699 w 702042"/>
              <a:gd name="connsiteY979" fmla="*/ 303918 h 452627"/>
              <a:gd name="connsiteX980" fmla="*/ 416473 w 702042"/>
              <a:gd name="connsiteY980" fmla="*/ 305422 h 452627"/>
              <a:gd name="connsiteX981" fmla="*/ 417316 w 702042"/>
              <a:gd name="connsiteY981" fmla="*/ 306565 h 452627"/>
              <a:gd name="connsiteX982" fmla="*/ 416112 w 702042"/>
              <a:gd name="connsiteY982" fmla="*/ 307527 h 452627"/>
              <a:gd name="connsiteX983" fmla="*/ 415631 w 702042"/>
              <a:gd name="connsiteY983" fmla="*/ 309452 h 452627"/>
              <a:gd name="connsiteX984" fmla="*/ 416413 w 702042"/>
              <a:gd name="connsiteY984" fmla="*/ 310415 h 452627"/>
              <a:gd name="connsiteX985" fmla="*/ 415631 w 702042"/>
              <a:gd name="connsiteY985" fmla="*/ 311678 h 452627"/>
              <a:gd name="connsiteX986" fmla="*/ 416293 w 702042"/>
              <a:gd name="connsiteY986" fmla="*/ 313362 h 452627"/>
              <a:gd name="connsiteX987" fmla="*/ 413465 w 702042"/>
              <a:gd name="connsiteY987" fmla="*/ 313663 h 452627"/>
              <a:gd name="connsiteX988" fmla="*/ 413586 w 702042"/>
              <a:gd name="connsiteY988" fmla="*/ 314505 h 452627"/>
              <a:gd name="connsiteX989" fmla="*/ 412443 w 702042"/>
              <a:gd name="connsiteY989" fmla="*/ 315468 h 452627"/>
              <a:gd name="connsiteX990" fmla="*/ 413105 w 702042"/>
              <a:gd name="connsiteY990" fmla="*/ 319438 h 452627"/>
              <a:gd name="connsiteX991" fmla="*/ 414067 w 702042"/>
              <a:gd name="connsiteY991" fmla="*/ 319799 h 452627"/>
              <a:gd name="connsiteX992" fmla="*/ 414007 w 702042"/>
              <a:gd name="connsiteY992" fmla="*/ 321544 h 452627"/>
              <a:gd name="connsiteX993" fmla="*/ 417736 w 702042"/>
              <a:gd name="connsiteY993" fmla="*/ 323950 h 452627"/>
              <a:gd name="connsiteX994" fmla="*/ 417977 w 702042"/>
              <a:gd name="connsiteY994" fmla="*/ 324913 h 452627"/>
              <a:gd name="connsiteX995" fmla="*/ 416233 w 702042"/>
              <a:gd name="connsiteY995" fmla="*/ 325093 h 452627"/>
              <a:gd name="connsiteX996" fmla="*/ 415511 w 702042"/>
              <a:gd name="connsiteY996" fmla="*/ 327620 h 452627"/>
              <a:gd name="connsiteX997" fmla="*/ 415812 w 702042"/>
              <a:gd name="connsiteY997" fmla="*/ 328402 h 452627"/>
              <a:gd name="connsiteX998" fmla="*/ 418458 w 702042"/>
              <a:gd name="connsiteY998" fmla="*/ 327319 h 452627"/>
              <a:gd name="connsiteX999" fmla="*/ 420203 w 702042"/>
              <a:gd name="connsiteY999" fmla="*/ 329846 h 452627"/>
              <a:gd name="connsiteX1000" fmla="*/ 422128 w 702042"/>
              <a:gd name="connsiteY1000" fmla="*/ 331109 h 452627"/>
              <a:gd name="connsiteX1001" fmla="*/ 422309 w 702042"/>
              <a:gd name="connsiteY1001" fmla="*/ 330387 h 452627"/>
              <a:gd name="connsiteX1002" fmla="*/ 424234 w 702042"/>
              <a:gd name="connsiteY1002" fmla="*/ 327861 h 452627"/>
              <a:gd name="connsiteX1003" fmla="*/ 426459 w 702042"/>
              <a:gd name="connsiteY1003" fmla="*/ 323529 h 452627"/>
              <a:gd name="connsiteX1004" fmla="*/ 429828 w 702042"/>
              <a:gd name="connsiteY1004" fmla="*/ 321724 h 452627"/>
              <a:gd name="connsiteX1005" fmla="*/ 432957 w 702042"/>
              <a:gd name="connsiteY1005" fmla="*/ 321303 h 452627"/>
              <a:gd name="connsiteX1006" fmla="*/ 438611 w 702042"/>
              <a:gd name="connsiteY1006" fmla="*/ 330507 h 452627"/>
              <a:gd name="connsiteX1007" fmla="*/ 454252 w 702042"/>
              <a:gd name="connsiteY1007" fmla="*/ 330568 h 452627"/>
              <a:gd name="connsiteX1008" fmla="*/ 466465 w 702042"/>
              <a:gd name="connsiteY1008" fmla="*/ 330808 h 452627"/>
              <a:gd name="connsiteX1009" fmla="*/ 466585 w 702042"/>
              <a:gd name="connsiteY1009" fmla="*/ 336824 h 452627"/>
              <a:gd name="connsiteX1010" fmla="*/ 484933 w 702042"/>
              <a:gd name="connsiteY1010" fmla="*/ 315348 h 452627"/>
              <a:gd name="connsiteX1011" fmla="*/ 484512 w 702042"/>
              <a:gd name="connsiteY1011" fmla="*/ 312881 h 452627"/>
              <a:gd name="connsiteX1012" fmla="*/ 483910 w 702042"/>
              <a:gd name="connsiteY1012" fmla="*/ 311498 h 452627"/>
              <a:gd name="connsiteX1013" fmla="*/ 486016 w 702042"/>
              <a:gd name="connsiteY1013" fmla="*/ 311498 h 452627"/>
              <a:gd name="connsiteX1014" fmla="*/ 486617 w 702042"/>
              <a:gd name="connsiteY1014" fmla="*/ 310355 h 452627"/>
              <a:gd name="connsiteX1015" fmla="*/ 488422 w 702042"/>
              <a:gd name="connsiteY1015" fmla="*/ 309994 h 452627"/>
              <a:gd name="connsiteX1016" fmla="*/ 488061 w 702042"/>
              <a:gd name="connsiteY1016" fmla="*/ 308249 h 452627"/>
              <a:gd name="connsiteX1017" fmla="*/ 490167 w 702042"/>
              <a:gd name="connsiteY1017" fmla="*/ 307046 h 452627"/>
              <a:gd name="connsiteX1018" fmla="*/ 491370 w 702042"/>
              <a:gd name="connsiteY1018" fmla="*/ 308309 h 452627"/>
              <a:gd name="connsiteX1019" fmla="*/ 492693 w 702042"/>
              <a:gd name="connsiteY1019" fmla="*/ 306204 h 452627"/>
              <a:gd name="connsiteX1020" fmla="*/ 491189 w 702042"/>
              <a:gd name="connsiteY1020" fmla="*/ 303797 h 452627"/>
              <a:gd name="connsiteX1021" fmla="*/ 492272 w 702042"/>
              <a:gd name="connsiteY1021" fmla="*/ 302173 h 452627"/>
              <a:gd name="connsiteX1022" fmla="*/ 494498 w 702042"/>
              <a:gd name="connsiteY1022" fmla="*/ 304459 h 452627"/>
              <a:gd name="connsiteX1023" fmla="*/ 495701 w 702042"/>
              <a:gd name="connsiteY1023" fmla="*/ 303617 h 452627"/>
              <a:gd name="connsiteX1024" fmla="*/ 496904 w 702042"/>
              <a:gd name="connsiteY1024" fmla="*/ 301451 h 452627"/>
              <a:gd name="connsiteX1025" fmla="*/ 498469 w 702042"/>
              <a:gd name="connsiteY1025" fmla="*/ 302113 h 452627"/>
              <a:gd name="connsiteX1026" fmla="*/ 498709 w 702042"/>
              <a:gd name="connsiteY1026" fmla="*/ 303316 h 452627"/>
              <a:gd name="connsiteX1027" fmla="*/ 496604 w 702042"/>
              <a:gd name="connsiteY1027" fmla="*/ 305482 h 452627"/>
              <a:gd name="connsiteX1028" fmla="*/ 497927 w 702042"/>
              <a:gd name="connsiteY1028" fmla="*/ 306444 h 452627"/>
              <a:gd name="connsiteX1029" fmla="*/ 499671 w 702042"/>
              <a:gd name="connsiteY1029" fmla="*/ 306565 h 452627"/>
              <a:gd name="connsiteX1030" fmla="*/ 500755 w 702042"/>
              <a:gd name="connsiteY1030" fmla="*/ 305362 h 452627"/>
              <a:gd name="connsiteX1031" fmla="*/ 500153 w 702042"/>
              <a:gd name="connsiteY1031" fmla="*/ 304459 h 452627"/>
              <a:gd name="connsiteX1032" fmla="*/ 500153 w 702042"/>
              <a:gd name="connsiteY1032" fmla="*/ 302594 h 452627"/>
              <a:gd name="connsiteX1033" fmla="*/ 502078 w 702042"/>
              <a:gd name="connsiteY1033" fmla="*/ 301331 h 452627"/>
              <a:gd name="connsiteX1034" fmla="*/ 502259 w 702042"/>
              <a:gd name="connsiteY1034" fmla="*/ 301632 h 452627"/>
              <a:gd name="connsiteX1035" fmla="*/ 501777 w 702042"/>
              <a:gd name="connsiteY1035" fmla="*/ 304820 h 452627"/>
              <a:gd name="connsiteX1036" fmla="*/ 503101 w 702042"/>
              <a:gd name="connsiteY1036" fmla="*/ 306805 h 452627"/>
              <a:gd name="connsiteX1037" fmla="*/ 501477 w 702042"/>
              <a:gd name="connsiteY1037" fmla="*/ 308009 h 452627"/>
              <a:gd name="connsiteX1038" fmla="*/ 502439 w 702042"/>
              <a:gd name="connsiteY1038" fmla="*/ 308851 h 452627"/>
              <a:gd name="connsiteX1039" fmla="*/ 504785 w 702042"/>
              <a:gd name="connsiteY1039" fmla="*/ 307888 h 452627"/>
              <a:gd name="connsiteX1040" fmla="*/ 507733 w 702042"/>
              <a:gd name="connsiteY1040" fmla="*/ 311919 h 452627"/>
              <a:gd name="connsiteX1041" fmla="*/ 508334 w 702042"/>
              <a:gd name="connsiteY1041" fmla="*/ 313182 h 452627"/>
              <a:gd name="connsiteX1042" fmla="*/ 509537 w 702042"/>
              <a:gd name="connsiteY1042" fmla="*/ 313182 h 452627"/>
              <a:gd name="connsiteX1043" fmla="*/ 509417 w 702042"/>
              <a:gd name="connsiteY1043" fmla="*/ 311979 h 452627"/>
              <a:gd name="connsiteX1044" fmla="*/ 507612 w 702042"/>
              <a:gd name="connsiteY1044" fmla="*/ 309933 h 452627"/>
              <a:gd name="connsiteX1045" fmla="*/ 507612 w 702042"/>
              <a:gd name="connsiteY1045" fmla="*/ 308971 h 452627"/>
              <a:gd name="connsiteX1046" fmla="*/ 508755 w 702042"/>
              <a:gd name="connsiteY1046" fmla="*/ 306204 h 452627"/>
              <a:gd name="connsiteX1047" fmla="*/ 510139 w 702042"/>
              <a:gd name="connsiteY1047" fmla="*/ 306264 h 452627"/>
              <a:gd name="connsiteX1048" fmla="*/ 512666 w 702042"/>
              <a:gd name="connsiteY1048" fmla="*/ 305422 h 452627"/>
              <a:gd name="connsiteX1049" fmla="*/ 513688 w 702042"/>
              <a:gd name="connsiteY1049" fmla="*/ 306144 h 452627"/>
              <a:gd name="connsiteX1050" fmla="*/ 512004 w 702042"/>
              <a:gd name="connsiteY1050" fmla="*/ 307347 h 452627"/>
              <a:gd name="connsiteX1051" fmla="*/ 512365 w 702042"/>
              <a:gd name="connsiteY1051" fmla="*/ 309452 h 452627"/>
              <a:gd name="connsiteX1052" fmla="*/ 513568 w 702042"/>
              <a:gd name="connsiteY1052" fmla="*/ 310054 h 452627"/>
              <a:gd name="connsiteX1053" fmla="*/ 512666 w 702042"/>
              <a:gd name="connsiteY1053" fmla="*/ 311197 h 452627"/>
              <a:gd name="connsiteX1054" fmla="*/ 512967 w 702042"/>
              <a:gd name="connsiteY1054" fmla="*/ 314566 h 452627"/>
              <a:gd name="connsiteX1055" fmla="*/ 514170 w 702042"/>
              <a:gd name="connsiteY1055" fmla="*/ 316370 h 452627"/>
              <a:gd name="connsiteX1056" fmla="*/ 516335 w 702042"/>
              <a:gd name="connsiteY1056" fmla="*/ 317694 h 452627"/>
              <a:gd name="connsiteX1057" fmla="*/ 516937 w 702042"/>
              <a:gd name="connsiteY1057" fmla="*/ 319017 h 452627"/>
              <a:gd name="connsiteX1058" fmla="*/ 515734 w 702042"/>
              <a:gd name="connsiteY1058" fmla="*/ 320221 h 452627"/>
              <a:gd name="connsiteX1059" fmla="*/ 515553 w 702042"/>
              <a:gd name="connsiteY1059" fmla="*/ 323589 h 452627"/>
              <a:gd name="connsiteX1060" fmla="*/ 517599 w 702042"/>
              <a:gd name="connsiteY1060" fmla="*/ 322567 h 452627"/>
              <a:gd name="connsiteX1061" fmla="*/ 518982 w 702042"/>
              <a:gd name="connsiteY1061" fmla="*/ 322687 h 452627"/>
              <a:gd name="connsiteX1062" fmla="*/ 518501 w 702042"/>
              <a:gd name="connsiteY1062" fmla="*/ 325093 h 452627"/>
              <a:gd name="connsiteX1063" fmla="*/ 520607 w 702042"/>
              <a:gd name="connsiteY1063" fmla="*/ 325695 h 452627"/>
              <a:gd name="connsiteX1064" fmla="*/ 521509 w 702042"/>
              <a:gd name="connsiteY1064" fmla="*/ 327680 h 452627"/>
              <a:gd name="connsiteX1065" fmla="*/ 519704 w 702042"/>
              <a:gd name="connsiteY1065" fmla="*/ 328101 h 452627"/>
              <a:gd name="connsiteX1066" fmla="*/ 518982 w 702042"/>
              <a:gd name="connsiteY1066" fmla="*/ 328883 h 452627"/>
              <a:gd name="connsiteX1067" fmla="*/ 521028 w 702042"/>
              <a:gd name="connsiteY1067" fmla="*/ 330086 h 452627"/>
              <a:gd name="connsiteX1068" fmla="*/ 521810 w 702042"/>
              <a:gd name="connsiteY1068" fmla="*/ 331350 h 452627"/>
              <a:gd name="connsiteX1069" fmla="*/ 522592 w 702042"/>
              <a:gd name="connsiteY1069" fmla="*/ 330447 h 452627"/>
              <a:gd name="connsiteX1070" fmla="*/ 526983 w 702042"/>
              <a:gd name="connsiteY1070" fmla="*/ 330929 h 452627"/>
              <a:gd name="connsiteX1071" fmla="*/ 528548 w 702042"/>
              <a:gd name="connsiteY1071" fmla="*/ 332433 h 452627"/>
              <a:gd name="connsiteX1072" fmla="*/ 530352 w 702042"/>
              <a:gd name="connsiteY1072" fmla="*/ 333636 h 452627"/>
              <a:gd name="connsiteX1073" fmla="*/ 531856 w 702042"/>
              <a:gd name="connsiteY1073" fmla="*/ 337004 h 452627"/>
              <a:gd name="connsiteX1074" fmla="*/ 541662 w 702042"/>
              <a:gd name="connsiteY1074" fmla="*/ 327078 h 452627"/>
              <a:gd name="connsiteX1075" fmla="*/ 554115 w 702042"/>
              <a:gd name="connsiteY1075" fmla="*/ 314445 h 452627"/>
              <a:gd name="connsiteX1076" fmla="*/ 558927 w 702042"/>
              <a:gd name="connsiteY1076" fmla="*/ 310836 h 452627"/>
              <a:gd name="connsiteX1077" fmla="*/ 559649 w 702042"/>
              <a:gd name="connsiteY1077" fmla="*/ 310836 h 452627"/>
              <a:gd name="connsiteX1078" fmla="*/ 562055 w 702042"/>
              <a:gd name="connsiteY1078" fmla="*/ 309212 h 452627"/>
              <a:gd name="connsiteX1079" fmla="*/ 563559 w 702042"/>
              <a:gd name="connsiteY1079" fmla="*/ 309091 h 452627"/>
              <a:gd name="connsiteX1080" fmla="*/ 557123 w 702042"/>
              <a:gd name="connsiteY1080" fmla="*/ 278351 h 452627"/>
              <a:gd name="connsiteX1081" fmla="*/ 555739 w 702042"/>
              <a:gd name="connsiteY1081" fmla="*/ 274501 h 452627"/>
              <a:gd name="connsiteX1082" fmla="*/ 553814 w 702042"/>
              <a:gd name="connsiteY1082" fmla="*/ 266800 h 452627"/>
              <a:gd name="connsiteX1083" fmla="*/ 553032 w 702042"/>
              <a:gd name="connsiteY1083" fmla="*/ 260785 h 452627"/>
              <a:gd name="connsiteX1084" fmla="*/ 553032 w 702042"/>
              <a:gd name="connsiteY1084" fmla="*/ 258859 h 452627"/>
              <a:gd name="connsiteX1085" fmla="*/ 550746 w 702042"/>
              <a:gd name="connsiteY1085" fmla="*/ 259220 h 452627"/>
              <a:gd name="connsiteX1086" fmla="*/ 549121 w 702042"/>
              <a:gd name="connsiteY1086" fmla="*/ 253987 h 452627"/>
              <a:gd name="connsiteX1087" fmla="*/ 551408 w 702042"/>
              <a:gd name="connsiteY1087" fmla="*/ 251279 h 452627"/>
              <a:gd name="connsiteX1088" fmla="*/ 553092 w 702042"/>
              <a:gd name="connsiteY1088" fmla="*/ 247249 h 452627"/>
              <a:gd name="connsiteX1089" fmla="*/ 561213 w 702042"/>
              <a:gd name="connsiteY1089" fmla="*/ 243579 h 452627"/>
              <a:gd name="connsiteX1090" fmla="*/ 566206 w 702042"/>
              <a:gd name="connsiteY1090" fmla="*/ 250377 h 452627"/>
              <a:gd name="connsiteX1091" fmla="*/ 570899 w 702042"/>
              <a:gd name="connsiteY1091" fmla="*/ 253144 h 452627"/>
              <a:gd name="connsiteX1092" fmla="*/ 577275 w 702042"/>
              <a:gd name="connsiteY1092" fmla="*/ 253746 h 452627"/>
              <a:gd name="connsiteX1093" fmla="*/ 586961 w 702042"/>
              <a:gd name="connsiteY1093" fmla="*/ 253445 h 452627"/>
              <a:gd name="connsiteX1094" fmla="*/ 593037 w 702042"/>
              <a:gd name="connsiteY1094" fmla="*/ 249054 h 452627"/>
              <a:gd name="connsiteX1095" fmla="*/ 599654 w 702042"/>
              <a:gd name="connsiteY1095" fmla="*/ 244662 h 452627"/>
              <a:gd name="connsiteX1096" fmla="*/ 606873 w 702042"/>
              <a:gd name="connsiteY1096" fmla="*/ 238887 h 452627"/>
              <a:gd name="connsiteX1097" fmla="*/ 610182 w 702042"/>
              <a:gd name="connsiteY1097" fmla="*/ 233653 h 452627"/>
              <a:gd name="connsiteX1098" fmla="*/ 606452 w 702042"/>
              <a:gd name="connsiteY1098" fmla="*/ 228660 h 452627"/>
              <a:gd name="connsiteX1099" fmla="*/ 604226 w 702042"/>
              <a:gd name="connsiteY1099" fmla="*/ 228660 h 452627"/>
              <a:gd name="connsiteX1100" fmla="*/ 601338 w 702042"/>
              <a:gd name="connsiteY1100" fmla="*/ 229322 h 452627"/>
              <a:gd name="connsiteX1101" fmla="*/ 600496 w 702042"/>
              <a:gd name="connsiteY1101" fmla="*/ 228901 h 452627"/>
              <a:gd name="connsiteX1102" fmla="*/ 601278 w 702042"/>
              <a:gd name="connsiteY1102" fmla="*/ 226555 h 452627"/>
              <a:gd name="connsiteX1103" fmla="*/ 603083 w 702042"/>
              <a:gd name="connsiteY1103" fmla="*/ 226073 h 452627"/>
              <a:gd name="connsiteX1104" fmla="*/ 603263 w 702042"/>
              <a:gd name="connsiteY1104" fmla="*/ 224930 h 452627"/>
              <a:gd name="connsiteX1105" fmla="*/ 602361 w 702042"/>
              <a:gd name="connsiteY1105" fmla="*/ 223727 h 452627"/>
              <a:gd name="connsiteX1106" fmla="*/ 595142 w 702042"/>
              <a:gd name="connsiteY1106" fmla="*/ 214343 h 452627"/>
              <a:gd name="connsiteX1107" fmla="*/ 594360 w 702042"/>
              <a:gd name="connsiteY1107" fmla="*/ 214583 h 452627"/>
              <a:gd name="connsiteX1108" fmla="*/ 593458 w 702042"/>
              <a:gd name="connsiteY1108" fmla="*/ 212418 h 452627"/>
              <a:gd name="connsiteX1109" fmla="*/ 586239 w 702042"/>
              <a:gd name="connsiteY1109" fmla="*/ 204477 h 452627"/>
              <a:gd name="connsiteX1110" fmla="*/ 586419 w 702042"/>
              <a:gd name="connsiteY1110" fmla="*/ 204417 h 452627"/>
              <a:gd name="connsiteX1111" fmla="*/ 575411 w 702042"/>
              <a:gd name="connsiteY1111" fmla="*/ 197919 h 452627"/>
              <a:gd name="connsiteX1112" fmla="*/ 568553 w 702042"/>
              <a:gd name="connsiteY1112" fmla="*/ 193889 h 452627"/>
              <a:gd name="connsiteX1113" fmla="*/ 568071 w 702042"/>
              <a:gd name="connsiteY1113" fmla="*/ 191904 h 452627"/>
              <a:gd name="connsiteX1114" fmla="*/ 568553 w 702042"/>
              <a:gd name="connsiteY1114" fmla="*/ 190099 h 452627"/>
              <a:gd name="connsiteX1115" fmla="*/ 567831 w 702042"/>
              <a:gd name="connsiteY1115" fmla="*/ 189437 h 452627"/>
              <a:gd name="connsiteX1116" fmla="*/ 567710 w 702042"/>
              <a:gd name="connsiteY1116" fmla="*/ 186850 h 452627"/>
              <a:gd name="connsiteX1117" fmla="*/ 568432 w 702042"/>
              <a:gd name="connsiteY1117" fmla="*/ 187632 h 452627"/>
              <a:gd name="connsiteX1118" fmla="*/ 570237 w 702042"/>
              <a:gd name="connsiteY1118" fmla="*/ 187632 h 452627"/>
              <a:gd name="connsiteX1119" fmla="*/ 570779 w 702042"/>
              <a:gd name="connsiteY1119" fmla="*/ 188354 h 452627"/>
              <a:gd name="connsiteX1120" fmla="*/ 572583 w 702042"/>
              <a:gd name="connsiteY1120" fmla="*/ 187873 h 452627"/>
              <a:gd name="connsiteX1121" fmla="*/ 576313 w 702042"/>
              <a:gd name="connsiteY1121" fmla="*/ 188475 h 452627"/>
              <a:gd name="connsiteX1122" fmla="*/ 576252 w 702042"/>
              <a:gd name="connsiteY1122" fmla="*/ 187091 h 452627"/>
              <a:gd name="connsiteX1123" fmla="*/ 577877 w 702042"/>
              <a:gd name="connsiteY1123" fmla="*/ 185647 h 452627"/>
              <a:gd name="connsiteX1124" fmla="*/ 577637 w 702042"/>
              <a:gd name="connsiteY1124" fmla="*/ 184504 h 452627"/>
              <a:gd name="connsiteX1125" fmla="*/ 579802 w 702042"/>
              <a:gd name="connsiteY1125" fmla="*/ 182399 h 452627"/>
              <a:gd name="connsiteX1126" fmla="*/ 580945 w 702042"/>
              <a:gd name="connsiteY1126" fmla="*/ 183000 h 452627"/>
              <a:gd name="connsiteX1127" fmla="*/ 581727 w 702042"/>
              <a:gd name="connsiteY1127" fmla="*/ 185166 h 452627"/>
              <a:gd name="connsiteX1128" fmla="*/ 585156 w 702042"/>
              <a:gd name="connsiteY1128" fmla="*/ 184865 h 452627"/>
              <a:gd name="connsiteX1129" fmla="*/ 583772 w 702042"/>
              <a:gd name="connsiteY1129" fmla="*/ 182218 h 452627"/>
              <a:gd name="connsiteX1130" fmla="*/ 583231 w 702042"/>
              <a:gd name="connsiteY1130" fmla="*/ 180113 h 452627"/>
              <a:gd name="connsiteX1131" fmla="*/ 581546 w 702042"/>
              <a:gd name="connsiteY1131" fmla="*/ 178789 h 452627"/>
              <a:gd name="connsiteX1132" fmla="*/ 579982 w 702042"/>
              <a:gd name="connsiteY1132" fmla="*/ 176323 h 452627"/>
              <a:gd name="connsiteX1133" fmla="*/ 579802 w 702042"/>
              <a:gd name="connsiteY1133" fmla="*/ 174037 h 452627"/>
              <a:gd name="connsiteX1134" fmla="*/ 579141 w 702042"/>
              <a:gd name="connsiteY1134" fmla="*/ 172533 h 452627"/>
              <a:gd name="connsiteX1135" fmla="*/ 577095 w 702042"/>
              <a:gd name="connsiteY1135" fmla="*/ 170006 h 452627"/>
              <a:gd name="connsiteX1136" fmla="*/ 574989 w 702042"/>
              <a:gd name="connsiteY1136" fmla="*/ 169224 h 452627"/>
              <a:gd name="connsiteX1137" fmla="*/ 574267 w 702042"/>
              <a:gd name="connsiteY1137" fmla="*/ 169465 h 452627"/>
              <a:gd name="connsiteX1138" fmla="*/ 576072 w 702042"/>
              <a:gd name="connsiteY1138" fmla="*/ 162787 h 452627"/>
              <a:gd name="connsiteX1139" fmla="*/ 577817 w 702042"/>
              <a:gd name="connsiteY1139" fmla="*/ 154606 h 452627"/>
              <a:gd name="connsiteX1140" fmla="*/ 580645 w 702042"/>
              <a:gd name="connsiteY1140" fmla="*/ 142995 h 452627"/>
              <a:gd name="connsiteX1141" fmla="*/ 586480 w 702042"/>
              <a:gd name="connsiteY1141" fmla="*/ 133370 h 452627"/>
              <a:gd name="connsiteX1142" fmla="*/ 7520 w 702042"/>
              <a:gd name="connsiteY1142" fmla="*/ 452447 h 452627"/>
              <a:gd name="connsiteX1143" fmla="*/ 6016 w 702042"/>
              <a:gd name="connsiteY1143" fmla="*/ 452628 h 452627"/>
              <a:gd name="connsiteX1144" fmla="*/ 3910 w 702042"/>
              <a:gd name="connsiteY1144" fmla="*/ 450161 h 452627"/>
              <a:gd name="connsiteX1145" fmla="*/ 2406 w 702042"/>
              <a:gd name="connsiteY1145" fmla="*/ 448237 h 452627"/>
              <a:gd name="connsiteX1146" fmla="*/ 2226 w 702042"/>
              <a:gd name="connsiteY1146" fmla="*/ 447936 h 452627"/>
              <a:gd name="connsiteX1147" fmla="*/ 1203 w 702042"/>
              <a:gd name="connsiteY1147" fmla="*/ 446011 h 452627"/>
              <a:gd name="connsiteX1148" fmla="*/ 0 w 702042"/>
              <a:gd name="connsiteY1148" fmla="*/ 443003 h 452627"/>
              <a:gd name="connsiteX1149" fmla="*/ 120 w 702042"/>
              <a:gd name="connsiteY1149" fmla="*/ 441018 h 452627"/>
              <a:gd name="connsiteX1150" fmla="*/ 1564 w 702042"/>
              <a:gd name="connsiteY1150" fmla="*/ 438431 h 452627"/>
              <a:gd name="connsiteX1151" fmla="*/ 2406 w 702042"/>
              <a:gd name="connsiteY1151" fmla="*/ 437588 h 452627"/>
              <a:gd name="connsiteX1152" fmla="*/ 5414 w 702042"/>
              <a:gd name="connsiteY1152" fmla="*/ 436566 h 452627"/>
              <a:gd name="connsiteX1153" fmla="*/ 6918 w 702042"/>
              <a:gd name="connsiteY1153" fmla="*/ 437047 h 452627"/>
              <a:gd name="connsiteX1154" fmla="*/ 8122 w 702042"/>
              <a:gd name="connsiteY1154" fmla="*/ 437228 h 452627"/>
              <a:gd name="connsiteX1155" fmla="*/ 12032 w 702042"/>
              <a:gd name="connsiteY1155" fmla="*/ 437468 h 452627"/>
              <a:gd name="connsiteX1156" fmla="*/ 13837 w 702042"/>
              <a:gd name="connsiteY1156" fmla="*/ 438731 h 452627"/>
              <a:gd name="connsiteX1157" fmla="*/ 14619 w 702042"/>
              <a:gd name="connsiteY1157" fmla="*/ 439874 h 452627"/>
              <a:gd name="connsiteX1158" fmla="*/ 15581 w 702042"/>
              <a:gd name="connsiteY1158" fmla="*/ 442040 h 452627"/>
              <a:gd name="connsiteX1159" fmla="*/ 16182 w 702042"/>
              <a:gd name="connsiteY1159" fmla="*/ 445770 h 452627"/>
              <a:gd name="connsiteX1160" fmla="*/ 15341 w 702042"/>
              <a:gd name="connsiteY1160" fmla="*/ 449259 h 452627"/>
              <a:gd name="connsiteX1161" fmla="*/ 14137 w 702042"/>
              <a:gd name="connsiteY1161" fmla="*/ 451665 h 452627"/>
              <a:gd name="connsiteX1162" fmla="*/ 13415 w 702042"/>
              <a:gd name="connsiteY1162" fmla="*/ 451726 h 452627"/>
              <a:gd name="connsiteX1163" fmla="*/ 7520 w 702042"/>
              <a:gd name="connsiteY1163" fmla="*/ 452447 h 452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</a:cxnLst>
            <a:rect l="l" t="t" r="r" b="b"/>
            <a:pathLst>
              <a:path w="702042" h="452627">
                <a:moveTo>
                  <a:pt x="586480" y="133370"/>
                </a:moveTo>
                <a:lnTo>
                  <a:pt x="587803" y="132769"/>
                </a:lnTo>
                <a:lnTo>
                  <a:pt x="588404" y="131084"/>
                </a:lnTo>
                <a:lnTo>
                  <a:pt x="590450" y="131024"/>
                </a:lnTo>
                <a:lnTo>
                  <a:pt x="590270" y="129279"/>
                </a:lnTo>
                <a:lnTo>
                  <a:pt x="589427" y="126452"/>
                </a:lnTo>
                <a:lnTo>
                  <a:pt x="592856" y="127234"/>
                </a:lnTo>
                <a:lnTo>
                  <a:pt x="593578" y="125429"/>
                </a:lnTo>
                <a:lnTo>
                  <a:pt x="592194" y="124647"/>
                </a:lnTo>
                <a:lnTo>
                  <a:pt x="591593" y="122241"/>
                </a:lnTo>
                <a:lnTo>
                  <a:pt x="594360" y="122482"/>
                </a:lnTo>
                <a:lnTo>
                  <a:pt x="594360" y="121218"/>
                </a:lnTo>
                <a:lnTo>
                  <a:pt x="596887" y="120677"/>
                </a:lnTo>
                <a:lnTo>
                  <a:pt x="598270" y="119233"/>
                </a:lnTo>
                <a:lnTo>
                  <a:pt x="598210" y="117789"/>
                </a:lnTo>
                <a:lnTo>
                  <a:pt x="597007" y="117308"/>
                </a:lnTo>
                <a:lnTo>
                  <a:pt x="597669" y="114180"/>
                </a:lnTo>
                <a:lnTo>
                  <a:pt x="598692" y="113698"/>
                </a:lnTo>
                <a:lnTo>
                  <a:pt x="598511" y="112014"/>
                </a:lnTo>
                <a:lnTo>
                  <a:pt x="599714" y="111834"/>
                </a:lnTo>
                <a:lnTo>
                  <a:pt x="601519" y="110029"/>
                </a:lnTo>
                <a:lnTo>
                  <a:pt x="600617" y="108164"/>
                </a:lnTo>
                <a:lnTo>
                  <a:pt x="603204" y="108585"/>
                </a:lnTo>
                <a:lnTo>
                  <a:pt x="603805" y="107623"/>
                </a:lnTo>
                <a:lnTo>
                  <a:pt x="606091" y="107442"/>
                </a:lnTo>
                <a:lnTo>
                  <a:pt x="603865" y="105517"/>
                </a:lnTo>
                <a:lnTo>
                  <a:pt x="604226" y="104013"/>
                </a:lnTo>
                <a:lnTo>
                  <a:pt x="606331" y="104434"/>
                </a:lnTo>
                <a:lnTo>
                  <a:pt x="607053" y="103833"/>
                </a:lnTo>
                <a:lnTo>
                  <a:pt x="607475" y="105637"/>
                </a:lnTo>
                <a:lnTo>
                  <a:pt x="608257" y="105697"/>
                </a:lnTo>
                <a:lnTo>
                  <a:pt x="609279" y="102389"/>
                </a:lnTo>
                <a:lnTo>
                  <a:pt x="610121" y="104795"/>
                </a:lnTo>
                <a:lnTo>
                  <a:pt x="609520" y="105397"/>
                </a:lnTo>
                <a:lnTo>
                  <a:pt x="611806" y="106840"/>
                </a:lnTo>
                <a:lnTo>
                  <a:pt x="612528" y="104434"/>
                </a:lnTo>
                <a:lnTo>
                  <a:pt x="611144" y="103652"/>
                </a:lnTo>
                <a:lnTo>
                  <a:pt x="611625" y="102569"/>
                </a:lnTo>
                <a:lnTo>
                  <a:pt x="612889" y="103291"/>
                </a:lnTo>
                <a:lnTo>
                  <a:pt x="611866" y="101607"/>
                </a:lnTo>
                <a:lnTo>
                  <a:pt x="611926" y="100223"/>
                </a:lnTo>
                <a:lnTo>
                  <a:pt x="610903" y="96974"/>
                </a:lnTo>
                <a:lnTo>
                  <a:pt x="611084" y="96132"/>
                </a:lnTo>
                <a:lnTo>
                  <a:pt x="612468" y="97636"/>
                </a:lnTo>
                <a:lnTo>
                  <a:pt x="612227" y="98960"/>
                </a:lnTo>
                <a:lnTo>
                  <a:pt x="613310" y="99321"/>
                </a:lnTo>
                <a:lnTo>
                  <a:pt x="613069" y="97937"/>
                </a:lnTo>
                <a:lnTo>
                  <a:pt x="615235" y="98238"/>
                </a:lnTo>
                <a:lnTo>
                  <a:pt x="616137" y="97456"/>
                </a:lnTo>
                <a:lnTo>
                  <a:pt x="618063" y="98178"/>
                </a:lnTo>
                <a:lnTo>
                  <a:pt x="617822" y="95892"/>
                </a:lnTo>
                <a:lnTo>
                  <a:pt x="613129" y="82055"/>
                </a:lnTo>
                <a:lnTo>
                  <a:pt x="612949" y="79288"/>
                </a:lnTo>
                <a:lnTo>
                  <a:pt x="612287" y="78025"/>
                </a:lnTo>
                <a:lnTo>
                  <a:pt x="612769" y="76701"/>
                </a:lnTo>
                <a:lnTo>
                  <a:pt x="613250" y="78446"/>
                </a:lnTo>
                <a:lnTo>
                  <a:pt x="615295" y="78686"/>
                </a:lnTo>
                <a:lnTo>
                  <a:pt x="615055" y="76641"/>
                </a:lnTo>
                <a:lnTo>
                  <a:pt x="617822" y="76882"/>
                </a:lnTo>
                <a:lnTo>
                  <a:pt x="618604" y="73994"/>
                </a:lnTo>
                <a:lnTo>
                  <a:pt x="617822" y="72189"/>
                </a:lnTo>
                <a:lnTo>
                  <a:pt x="618905" y="71829"/>
                </a:lnTo>
                <a:lnTo>
                  <a:pt x="618544" y="70986"/>
                </a:lnTo>
                <a:lnTo>
                  <a:pt x="620108" y="70505"/>
                </a:lnTo>
                <a:lnTo>
                  <a:pt x="620830" y="68460"/>
                </a:lnTo>
                <a:lnTo>
                  <a:pt x="623417" y="67256"/>
                </a:lnTo>
                <a:lnTo>
                  <a:pt x="624199" y="66113"/>
                </a:lnTo>
                <a:lnTo>
                  <a:pt x="624620" y="63767"/>
                </a:lnTo>
                <a:lnTo>
                  <a:pt x="625943" y="62564"/>
                </a:lnTo>
                <a:lnTo>
                  <a:pt x="626184" y="61542"/>
                </a:lnTo>
                <a:lnTo>
                  <a:pt x="627627" y="60459"/>
                </a:lnTo>
                <a:lnTo>
                  <a:pt x="626785" y="60038"/>
                </a:lnTo>
                <a:lnTo>
                  <a:pt x="626304" y="58293"/>
                </a:lnTo>
                <a:lnTo>
                  <a:pt x="626906" y="55766"/>
                </a:lnTo>
                <a:lnTo>
                  <a:pt x="627387" y="51375"/>
                </a:lnTo>
                <a:lnTo>
                  <a:pt x="629673" y="49269"/>
                </a:lnTo>
                <a:lnTo>
                  <a:pt x="629553" y="46683"/>
                </a:lnTo>
                <a:lnTo>
                  <a:pt x="631357" y="42712"/>
                </a:lnTo>
                <a:lnTo>
                  <a:pt x="630275" y="42471"/>
                </a:lnTo>
                <a:lnTo>
                  <a:pt x="631177" y="41268"/>
                </a:lnTo>
                <a:lnTo>
                  <a:pt x="630275" y="40065"/>
                </a:lnTo>
                <a:lnTo>
                  <a:pt x="629673" y="30320"/>
                </a:lnTo>
                <a:lnTo>
                  <a:pt x="628470" y="21055"/>
                </a:lnTo>
                <a:lnTo>
                  <a:pt x="632681" y="9204"/>
                </a:lnTo>
                <a:lnTo>
                  <a:pt x="626725" y="9625"/>
                </a:lnTo>
                <a:lnTo>
                  <a:pt x="638757" y="0"/>
                </a:lnTo>
                <a:lnTo>
                  <a:pt x="641344" y="3309"/>
                </a:lnTo>
                <a:lnTo>
                  <a:pt x="642667" y="3790"/>
                </a:lnTo>
                <a:lnTo>
                  <a:pt x="642848" y="2827"/>
                </a:lnTo>
                <a:lnTo>
                  <a:pt x="646336" y="2226"/>
                </a:lnTo>
                <a:lnTo>
                  <a:pt x="647660" y="2406"/>
                </a:lnTo>
                <a:lnTo>
                  <a:pt x="649224" y="1805"/>
                </a:lnTo>
                <a:lnTo>
                  <a:pt x="651029" y="3008"/>
                </a:lnTo>
                <a:lnTo>
                  <a:pt x="653676" y="2406"/>
                </a:lnTo>
                <a:lnTo>
                  <a:pt x="656263" y="4091"/>
                </a:lnTo>
                <a:lnTo>
                  <a:pt x="662699" y="842"/>
                </a:lnTo>
                <a:lnTo>
                  <a:pt x="663481" y="120"/>
                </a:lnTo>
                <a:lnTo>
                  <a:pt x="665587" y="10287"/>
                </a:lnTo>
                <a:lnTo>
                  <a:pt x="669557" y="27071"/>
                </a:lnTo>
                <a:lnTo>
                  <a:pt x="670761" y="29357"/>
                </a:lnTo>
                <a:lnTo>
                  <a:pt x="652112" y="42953"/>
                </a:lnTo>
                <a:lnTo>
                  <a:pt x="652834" y="47645"/>
                </a:lnTo>
                <a:lnTo>
                  <a:pt x="651992" y="48547"/>
                </a:lnTo>
                <a:lnTo>
                  <a:pt x="650187" y="51916"/>
                </a:lnTo>
                <a:lnTo>
                  <a:pt x="646517" y="52758"/>
                </a:lnTo>
                <a:lnTo>
                  <a:pt x="645554" y="52277"/>
                </a:lnTo>
                <a:lnTo>
                  <a:pt x="644953" y="54082"/>
                </a:lnTo>
                <a:lnTo>
                  <a:pt x="645554" y="55646"/>
                </a:lnTo>
                <a:lnTo>
                  <a:pt x="645194" y="56368"/>
                </a:lnTo>
                <a:lnTo>
                  <a:pt x="642787" y="56729"/>
                </a:lnTo>
                <a:lnTo>
                  <a:pt x="643268" y="60519"/>
                </a:lnTo>
                <a:lnTo>
                  <a:pt x="642667" y="63707"/>
                </a:lnTo>
                <a:lnTo>
                  <a:pt x="641885" y="63948"/>
                </a:lnTo>
                <a:lnTo>
                  <a:pt x="642306" y="66354"/>
                </a:lnTo>
                <a:lnTo>
                  <a:pt x="641644" y="66715"/>
                </a:lnTo>
                <a:lnTo>
                  <a:pt x="641163" y="68760"/>
                </a:lnTo>
                <a:lnTo>
                  <a:pt x="641404" y="70325"/>
                </a:lnTo>
                <a:lnTo>
                  <a:pt x="638757" y="70686"/>
                </a:lnTo>
                <a:lnTo>
                  <a:pt x="637674" y="72671"/>
                </a:lnTo>
                <a:lnTo>
                  <a:pt x="635508" y="73272"/>
                </a:lnTo>
                <a:lnTo>
                  <a:pt x="634546" y="72189"/>
                </a:lnTo>
                <a:lnTo>
                  <a:pt x="633463" y="72911"/>
                </a:lnTo>
                <a:lnTo>
                  <a:pt x="632079" y="71889"/>
                </a:lnTo>
                <a:lnTo>
                  <a:pt x="629372" y="73994"/>
                </a:lnTo>
                <a:lnTo>
                  <a:pt x="627989" y="73994"/>
                </a:lnTo>
                <a:lnTo>
                  <a:pt x="630876" y="76942"/>
                </a:lnTo>
                <a:lnTo>
                  <a:pt x="631116" y="78626"/>
                </a:lnTo>
                <a:lnTo>
                  <a:pt x="630275" y="79228"/>
                </a:lnTo>
                <a:lnTo>
                  <a:pt x="628590" y="82356"/>
                </a:lnTo>
                <a:lnTo>
                  <a:pt x="627507" y="84041"/>
                </a:lnTo>
                <a:lnTo>
                  <a:pt x="631297" y="85424"/>
                </a:lnTo>
                <a:lnTo>
                  <a:pt x="632741" y="87349"/>
                </a:lnTo>
                <a:lnTo>
                  <a:pt x="633402" y="90357"/>
                </a:lnTo>
                <a:lnTo>
                  <a:pt x="631959" y="91621"/>
                </a:lnTo>
                <a:lnTo>
                  <a:pt x="631719" y="94147"/>
                </a:lnTo>
                <a:lnTo>
                  <a:pt x="632620" y="93545"/>
                </a:lnTo>
                <a:lnTo>
                  <a:pt x="634305" y="94749"/>
                </a:lnTo>
                <a:lnTo>
                  <a:pt x="635809" y="94147"/>
                </a:lnTo>
                <a:lnTo>
                  <a:pt x="636050" y="96012"/>
                </a:lnTo>
                <a:lnTo>
                  <a:pt x="637132" y="96433"/>
                </a:lnTo>
                <a:lnTo>
                  <a:pt x="639779" y="99742"/>
                </a:lnTo>
                <a:lnTo>
                  <a:pt x="641404" y="100283"/>
                </a:lnTo>
                <a:lnTo>
                  <a:pt x="641584" y="104073"/>
                </a:lnTo>
                <a:lnTo>
                  <a:pt x="640682" y="104073"/>
                </a:lnTo>
                <a:lnTo>
                  <a:pt x="640862" y="107683"/>
                </a:lnTo>
                <a:lnTo>
                  <a:pt x="641764" y="107623"/>
                </a:lnTo>
                <a:lnTo>
                  <a:pt x="642546" y="120075"/>
                </a:lnTo>
                <a:lnTo>
                  <a:pt x="643208" y="134092"/>
                </a:lnTo>
                <a:lnTo>
                  <a:pt x="646998" y="133190"/>
                </a:lnTo>
                <a:lnTo>
                  <a:pt x="658609" y="129339"/>
                </a:lnTo>
                <a:lnTo>
                  <a:pt x="674250" y="123865"/>
                </a:lnTo>
                <a:lnTo>
                  <a:pt x="675995" y="121158"/>
                </a:lnTo>
                <a:lnTo>
                  <a:pt x="683213" y="120677"/>
                </a:lnTo>
                <a:lnTo>
                  <a:pt x="684898" y="120857"/>
                </a:lnTo>
                <a:lnTo>
                  <a:pt x="683815" y="123384"/>
                </a:lnTo>
                <a:lnTo>
                  <a:pt x="684958" y="123925"/>
                </a:lnTo>
                <a:lnTo>
                  <a:pt x="686281" y="123263"/>
                </a:lnTo>
                <a:lnTo>
                  <a:pt x="687124" y="123986"/>
                </a:lnTo>
                <a:lnTo>
                  <a:pt x="689651" y="122662"/>
                </a:lnTo>
                <a:lnTo>
                  <a:pt x="690613" y="123023"/>
                </a:lnTo>
                <a:lnTo>
                  <a:pt x="690011" y="124527"/>
                </a:lnTo>
                <a:lnTo>
                  <a:pt x="691215" y="125429"/>
                </a:lnTo>
                <a:lnTo>
                  <a:pt x="692719" y="124046"/>
                </a:lnTo>
                <a:lnTo>
                  <a:pt x="693681" y="126572"/>
                </a:lnTo>
                <a:lnTo>
                  <a:pt x="691455" y="127896"/>
                </a:lnTo>
                <a:lnTo>
                  <a:pt x="690673" y="129700"/>
                </a:lnTo>
                <a:lnTo>
                  <a:pt x="692357" y="128497"/>
                </a:lnTo>
                <a:lnTo>
                  <a:pt x="693922" y="129279"/>
                </a:lnTo>
                <a:lnTo>
                  <a:pt x="694764" y="130362"/>
                </a:lnTo>
                <a:lnTo>
                  <a:pt x="693380" y="131866"/>
                </a:lnTo>
                <a:lnTo>
                  <a:pt x="693019" y="133069"/>
                </a:lnTo>
                <a:lnTo>
                  <a:pt x="695365" y="133490"/>
                </a:lnTo>
                <a:lnTo>
                  <a:pt x="696147" y="132528"/>
                </a:lnTo>
                <a:lnTo>
                  <a:pt x="694945" y="131686"/>
                </a:lnTo>
                <a:lnTo>
                  <a:pt x="696508" y="131204"/>
                </a:lnTo>
                <a:lnTo>
                  <a:pt x="696689" y="130122"/>
                </a:lnTo>
                <a:lnTo>
                  <a:pt x="698193" y="129640"/>
                </a:lnTo>
                <a:lnTo>
                  <a:pt x="698914" y="130482"/>
                </a:lnTo>
                <a:lnTo>
                  <a:pt x="698914" y="131866"/>
                </a:lnTo>
                <a:lnTo>
                  <a:pt x="697170" y="132468"/>
                </a:lnTo>
                <a:lnTo>
                  <a:pt x="697231" y="133551"/>
                </a:lnTo>
                <a:lnTo>
                  <a:pt x="698373" y="133310"/>
                </a:lnTo>
                <a:lnTo>
                  <a:pt x="699636" y="134814"/>
                </a:lnTo>
                <a:lnTo>
                  <a:pt x="698914" y="136498"/>
                </a:lnTo>
                <a:lnTo>
                  <a:pt x="697772" y="135235"/>
                </a:lnTo>
                <a:lnTo>
                  <a:pt x="697772" y="136679"/>
                </a:lnTo>
                <a:lnTo>
                  <a:pt x="696208" y="136919"/>
                </a:lnTo>
                <a:lnTo>
                  <a:pt x="696027" y="135836"/>
                </a:lnTo>
                <a:lnTo>
                  <a:pt x="695064" y="136558"/>
                </a:lnTo>
                <a:lnTo>
                  <a:pt x="694223" y="135776"/>
                </a:lnTo>
                <a:lnTo>
                  <a:pt x="693441" y="137702"/>
                </a:lnTo>
                <a:lnTo>
                  <a:pt x="694643" y="138243"/>
                </a:lnTo>
                <a:lnTo>
                  <a:pt x="690252" y="143176"/>
                </a:lnTo>
                <a:lnTo>
                  <a:pt x="686943" y="144800"/>
                </a:lnTo>
                <a:lnTo>
                  <a:pt x="687063" y="142514"/>
                </a:lnTo>
                <a:lnTo>
                  <a:pt x="685379" y="142995"/>
                </a:lnTo>
                <a:lnTo>
                  <a:pt x="685439" y="144499"/>
                </a:lnTo>
                <a:lnTo>
                  <a:pt x="686943" y="144800"/>
                </a:lnTo>
                <a:lnTo>
                  <a:pt x="681950" y="147387"/>
                </a:lnTo>
                <a:lnTo>
                  <a:pt x="673468" y="154305"/>
                </a:lnTo>
                <a:lnTo>
                  <a:pt x="672686" y="158215"/>
                </a:lnTo>
                <a:lnTo>
                  <a:pt x="673889" y="166697"/>
                </a:lnTo>
                <a:lnTo>
                  <a:pt x="674190" y="169886"/>
                </a:lnTo>
                <a:lnTo>
                  <a:pt x="676837" y="177165"/>
                </a:lnTo>
                <a:lnTo>
                  <a:pt x="685980" y="182760"/>
                </a:lnTo>
                <a:lnTo>
                  <a:pt x="695606" y="185768"/>
                </a:lnTo>
                <a:lnTo>
                  <a:pt x="697712" y="186670"/>
                </a:lnTo>
                <a:lnTo>
                  <a:pt x="702043" y="197498"/>
                </a:lnTo>
                <a:lnTo>
                  <a:pt x="699877" y="200506"/>
                </a:lnTo>
                <a:lnTo>
                  <a:pt x="700418" y="202792"/>
                </a:lnTo>
                <a:lnTo>
                  <a:pt x="701983" y="206883"/>
                </a:lnTo>
                <a:lnTo>
                  <a:pt x="701983" y="209470"/>
                </a:lnTo>
                <a:lnTo>
                  <a:pt x="690552" y="223908"/>
                </a:lnTo>
                <a:lnTo>
                  <a:pt x="679183" y="237022"/>
                </a:lnTo>
                <a:lnTo>
                  <a:pt x="679243" y="242557"/>
                </a:lnTo>
                <a:lnTo>
                  <a:pt x="680687" y="250136"/>
                </a:lnTo>
                <a:lnTo>
                  <a:pt x="688147" y="256453"/>
                </a:lnTo>
                <a:lnTo>
                  <a:pt x="692538" y="257716"/>
                </a:lnTo>
                <a:lnTo>
                  <a:pt x="683514" y="269387"/>
                </a:lnTo>
                <a:lnTo>
                  <a:pt x="681108" y="267582"/>
                </a:lnTo>
                <a:lnTo>
                  <a:pt x="680025" y="267101"/>
                </a:lnTo>
                <a:lnTo>
                  <a:pt x="677859" y="267342"/>
                </a:lnTo>
                <a:lnTo>
                  <a:pt x="676897" y="268545"/>
                </a:lnTo>
                <a:lnTo>
                  <a:pt x="676777" y="271974"/>
                </a:lnTo>
                <a:lnTo>
                  <a:pt x="677137" y="274140"/>
                </a:lnTo>
                <a:lnTo>
                  <a:pt x="676656" y="276125"/>
                </a:lnTo>
                <a:lnTo>
                  <a:pt x="674250" y="278170"/>
                </a:lnTo>
                <a:lnTo>
                  <a:pt x="669016" y="283043"/>
                </a:lnTo>
                <a:lnTo>
                  <a:pt x="663121" y="289540"/>
                </a:lnTo>
                <a:lnTo>
                  <a:pt x="664685" y="294293"/>
                </a:lnTo>
                <a:lnTo>
                  <a:pt x="670339" y="298383"/>
                </a:lnTo>
                <a:lnTo>
                  <a:pt x="675273" y="307407"/>
                </a:lnTo>
                <a:lnTo>
                  <a:pt x="674190" y="313002"/>
                </a:lnTo>
                <a:lnTo>
                  <a:pt x="674069" y="314987"/>
                </a:lnTo>
                <a:lnTo>
                  <a:pt x="674851" y="315288"/>
                </a:lnTo>
                <a:lnTo>
                  <a:pt x="674791" y="319378"/>
                </a:lnTo>
                <a:lnTo>
                  <a:pt x="675995" y="319920"/>
                </a:lnTo>
                <a:lnTo>
                  <a:pt x="678220" y="322326"/>
                </a:lnTo>
                <a:lnTo>
                  <a:pt x="677197" y="324131"/>
                </a:lnTo>
                <a:lnTo>
                  <a:pt x="679003" y="324732"/>
                </a:lnTo>
                <a:lnTo>
                  <a:pt x="679604" y="327740"/>
                </a:lnTo>
                <a:lnTo>
                  <a:pt x="678762" y="328763"/>
                </a:lnTo>
                <a:lnTo>
                  <a:pt x="680145" y="332132"/>
                </a:lnTo>
                <a:lnTo>
                  <a:pt x="681830" y="332914"/>
                </a:lnTo>
                <a:lnTo>
                  <a:pt x="683334" y="332312"/>
                </a:lnTo>
                <a:lnTo>
                  <a:pt x="683935" y="333215"/>
                </a:lnTo>
                <a:lnTo>
                  <a:pt x="681228" y="333335"/>
                </a:lnTo>
                <a:lnTo>
                  <a:pt x="676295" y="333756"/>
                </a:lnTo>
                <a:lnTo>
                  <a:pt x="676055" y="333756"/>
                </a:lnTo>
                <a:lnTo>
                  <a:pt x="672746" y="334057"/>
                </a:lnTo>
                <a:lnTo>
                  <a:pt x="669557" y="334478"/>
                </a:lnTo>
                <a:lnTo>
                  <a:pt x="667271" y="334719"/>
                </a:lnTo>
                <a:lnTo>
                  <a:pt x="659752" y="335561"/>
                </a:lnTo>
                <a:lnTo>
                  <a:pt x="654939" y="336162"/>
                </a:lnTo>
                <a:lnTo>
                  <a:pt x="654397" y="336343"/>
                </a:lnTo>
                <a:lnTo>
                  <a:pt x="652232" y="336523"/>
                </a:lnTo>
                <a:lnTo>
                  <a:pt x="651691" y="336644"/>
                </a:lnTo>
                <a:lnTo>
                  <a:pt x="649585" y="336944"/>
                </a:lnTo>
                <a:lnTo>
                  <a:pt x="648984" y="336944"/>
                </a:lnTo>
                <a:lnTo>
                  <a:pt x="648924" y="337125"/>
                </a:lnTo>
                <a:lnTo>
                  <a:pt x="648863" y="337125"/>
                </a:lnTo>
                <a:lnTo>
                  <a:pt x="646938" y="337245"/>
                </a:lnTo>
                <a:lnTo>
                  <a:pt x="645855" y="337426"/>
                </a:lnTo>
                <a:lnTo>
                  <a:pt x="644171" y="337666"/>
                </a:lnTo>
                <a:lnTo>
                  <a:pt x="643088" y="337847"/>
                </a:lnTo>
                <a:lnTo>
                  <a:pt x="642787" y="337847"/>
                </a:lnTo>
                <a:lnTo>
                  <a:pt x="640501" y="338208"/>
                </a:lnTo>
                <a:lnTo>
                  <a:pt x="638757" y="338448"/>
                </a:lnTo>
                <a:lnTo>
                  <a:pt x="636230" y="339050"/>
                </a:lnTo>
                <a:lnTo>
                  <a:pt x="635388" y="339531"/>
                </a:lnTo>
                <a:lnTo>
                  <a:pt x="632801" y="339832"/>
                </a:lnTo>
                <a:lnTo>
                  <a:pt x="631719" y="340133"/>
                </a:lnTo>
                <a:lnTo>
                  <a:pt x="630876" y="340373"/>
                </a:lnTo>
                <a:lnTo>
                  <a:pt x="630275" y="340614"/>
                </a:lnTo>
                <a:lnTo>
                  <a:pt x="627326" y="341216"/>
                </a:lnTo>
                <a:lnTo>
                  <a:pt x="625161" y="341697"/>
                </a:lnTo>
                <a:lnTo>
                  <a:pt x="623176" y="342118"/>
                </a:lnTo>
                <a:lnTo>
                  <a:pt x="618664" y="343141"/>
                </a:lnTo>
                <a:lnTo>
                  <a:pt x="616378" y="343682"/>
                </a:lnTo>
                <a:lnTo>
                  <a:pt x="607655" y="345788"/>
                </a:lnTo>
                <a:lnTo>
                  <a:pt x="607294" y="345788"/>
                </a:lnTo>
                <a:lnTo>
                  <a:pt x="605730" y="346209"/>
                </a:lnTo>
                <a:lnTo>
                  <a:pt x="605490" y="346209"/>
                </a:lnTo>
                <a:lnTo>
                  <a:pt x="600316" y="346931"/>
                </a:lnTo>
                <a:lnTo>
                  <a:pt x="597910" y="347292"/>
                </a:lnTo>
                <a:lnTo>
                  <a:pt x="594902" y="347713"/>
                </a:lnTo>
                <a:lnTo>
                  <a:pt x="590630" y="348194"/>
                </a:lnTo>
                <a:lnTo>
                  <a:pt x="589427" y="348374"/>
                </a:lnTo>
                <a:lnTo>
                  <a:pt x="585036" y="348976"/>
                </a:lnTo>
                <a:lnTo>
                  <a:pt x="581306" y="349457"/>
                </a:lnTo>
                <a:lnTo>
                  <a:pt x="579561" y="349758"/>
                </a:lnTo>
                <a:lnTo>
                  <a:pt x="573125" y="350420"/>
                </a:lnTo>
                <a:lnTo>
                  <a:pt x="572462" y="350480"/>
                </a:lnTo>
                <a:lnTo>
                  <a:pt x="568191" y="350961"/>
                </a:lnTo>
                <a:lnTo>
                  <a:pt x="565485" y="351322"/>
                </a:lnTo>
                <a:lnTo>
                  <a:pt x="562777" y="351623"/>
                </a:lnTo>
                <a:lnTo>
                  <a:pt x="562597" y="351623"/>
                </a:lnTo>
                <a:lnTo>
                  <a:pt x="561454" y="351803"/>
                </a:lnTo>
                <a:lnTo>
                  <a:pt x="560732" y="351984"/>
                </a:lnTo>
                <a:lnTo>
                  <a:pt x="560311" y="351984"/>
                </a:lnTo>
                <a:lnTo>
                  <a:pt x="556340" y="352646"/>
                </a:lnTo>
                <a:lnTo>
                  <a:pt x="549783" y="353307"/>
                </a:lnTo>
                <a:lnTo>
                  <a:pt x="543406" y="353909"/>
                </a:lnTo>
                <a:lnTo>
                  <a:pt x="542805" y="354089"/>
                </a:lnTo>
                <a:lnTo>
                  <a:pt x="526262" y="355774"/>
                </a:lnTo>
                <a:lnTo>
                  <a:pt x="520125" y="356075"/>
                </a:lnTo>
                <a:lnTo>
                  <a:pt x="516937" y="356436"/>
                </a:lnTo>
                <a:lnTo>
                  <a:pt x="506951" y="357398"/>
                </a:lnTo>
                <a:lnTo>
                  <a:pt x="503763" y="357699"/>
                </a:lnTo>
                <a:lnTo>
                  <a:pt x="501356" y="357819"/>
                </a:lnTo>
                <a:lnTo>
                  <a:pt x="497205" y="358180"/>
                </a:lnTo>
                <a:lnTo>
                  <a:pt x="494378" y="358421"/>
                </a:lnTo>
                <a:lnTo>
                  <a:pt x="491370" y="358601"/>
                </a:lnTo>
                <a:lnTo>
                  <a:pt x="487038" y="359022"/>
                </a:lnTo>
                <a:lnTo>
                  <a:pt x="481203" y="359203"/>
                </a:lnTo>
                <a:lnTo>
                  <a:pt x="478315" y="359504"/>
                </a:lnTo>
                <a:lnTo>
                  <a:pt x="460088" y="361850"/>
                </a:lnTo>
                <a:lnTo>
                  <a:pt x="456057" y="362331"/>
                </a:lnTo>
                <a:lnTo>
                  <a:pt x="454854" y="362451"/>
                </a:lnTo>
                <a:lnTo>
                  <a:pt x="452869" y="363655"/>
                </a:lnTo>
                <a:lnTo>
                  <a:pt x="450523" y="365219"/>
                </a:lnTo>
                <a:lnTo>
                  <a:pt x="448778" y="364858"/>
                </a:lnTo>
                <a:lnTo>
                  <a:pt x="448838" y="366121"/>
                </a:lnTo>
                <a:lnTo>
                  <a:pt x="447094" y="367324"/>
                </a:lnTo>
                <a:lnTo>
                  <a:pt x="445891" y="366542"/>
                </a:lnTo>
                <a:lnTo>
                  <a:pt x="442702" y="364256"/>
                </a:lnTo>
                <a:lnTo>
                  <a:pt x="437890" y="365219"/>
                </a:lnTo>
                <a:lnTo>
                  <a:pt x="433318" y="366001"/>
                </a:lnTo>
                <a:lnTo>
                  <a:pt x="429648" y="366722"/>
                </a:lnTo>
                <a:lnTo>
                  <a:pt x="427482" y="367144"/>
                </a:lnTo>
                <a:lnTo>
                  <a:pt x="424655" y="367565"/>
                </a:lnTo>
                <a:lnTo>
                  <a:pt x="422008" y="368106"/>
                </a:lnTo>
                <a:lnTo>
                  <a:pt x="418879" y="368527"/>
                </a:lnTo>
                <a:lnTo>
                  <a:pt x="416954" y="368828"/>
                </a:lnTo>
                <a:lnTo>
                  <a:pt x="415210" y="369129"/>
                </a:lnTo>
                <a:lnTo>
                  <a:pt x="410999" y="369911"/>
                </a:lnTo>
                <a:lnTo>
                  <a:pt x="405043" y="370873"/>
                </a:lnTo>
                <a:lnTo>
                  <a:pt x="396501" y="372317"/>
                </a:lnTo>
                <a:lnTo>
                  <a:pt x="393673" y="372859"/>
                </a:lnTo>
                <a:lnTo>
                  <a:pt x="388861" y="373641"/>
                </a:lnTo>
                <a:lnTo>
                  <a:pt x="385733" y="374242"/>
                </a:lnTo>
                <a:lnTo>
                  <a:pt x="384590" y="374363"/>
                </a:lnTo>
                <a:lnTo>
                  <a:pt x="381762" y="374844"/>
                </a:lnTo>
                <a:lnTo>
                  <a:pt x="374242" y="376228"/>
                </a:lnTo>
                <a:lnTo>
                  <a:pt x="371415" y="376649"/>
                </a:lnTo>
                <a:lnTo>
                  <a:pt x="369129" y="377070"/>
                </a:lnTo>
                <a:lnTo>
                  <a:pt x="365941" y="377491"/>
                </a:lnTo>
                <a:lnTo>
                  <a:pt x="362572" y="378092"/>
                </a:lnTo>
                <a:lnTo>
                  <a:pt x="358000" y="378694"/>
                </a:lnTo>
                <a:lnTo>
                  <a:pt x="356857" y="378995"/>
                </a:lnTo>
                <a:lnTo>
                  <a:pt x="352405" y="379596"/>
                </a:lnTo>
                <a:lnTo>
                  <a:pt x="350179" y="379897"/>
                </a:lnTo>
                <a:lnTo>
                  <a:pt x="339952" y="381341"/>
                </a:lnTo>
                <a:lnTo>
                  <a:pt x="334899" y="382123"/>
                </a:lnTo>
                <a:lnTo>
                  <a:pt x="331290" y="382604"/>
                </a:lnTo>
                <a:lnTo>
                  <a:pt x="328883" y="383025"/>
                </a:lnTo>
                <a:lnTo>
                  <a:pt x="324251" y="383627"/>
                </a:lnTo>
                <a:lnTo>
                  <a:pt x="320161" y="384349"/>
                </a:lnTo>
                <a:lnTo>
                  <a:pt x="318416" y="384589"/>
                </a:lnTo>
                <a:lnTo>
                  <a:pt x="316852" y="384830"/>
                </a:lnTo>
                <a:lnTo>
                  <a:pt x="316250" y="384950"/>
                </a:lnTo>
                <a:lnTo>
                  <a:pt x="315588" y="385071"/>
                </a:lnTo>
                <a:lnTo>
                  <a:pt x="314987" y="385071"/>
                </a:lnTo>
                <a:lnTo>
                  <a:pt x="314566" y="385191"/>
                </a:lnTo>
                <a:lnTo>
                  <a:pt x="314085" y="385191"/>
                </a:lnTo>
                <a:lnTo>
                  <a:pt x="313182" y="385371"/>
                </a:lnTo>
                <a:lnTo>
                  <a:pt x="312821" y="385492"/>
                </a:lnTo>
                <a:lnTo>
                  <a:pt x="312280" y="385492"/>
                </a:lnTo>
                <a:lnTo>
                  <a:pt x="311077" y="385793"/>
                </a:lnTo>
                <a:lnTo>
                  <a:pt x="298865" y="387778"/>
                </a:lnTo>
                <a:lnTo>
                  <a:pt x="292729" y="388620"/>
                </a:lnTo>
                <a:lnTo>
                  <a:pt x="287013" y="389583"/>
                </a:lnTo>
                <a:lnTo>
                  <a:pt x="283825" y="390004"/>
                </a:lnTo>
                <a:lnTo>
                  <a:pt x="278290" y="390846"/>
                </a:lnTo>
                <a:lnTo>
                  <a:pt x="269929" y="392290"/>
                </a:lnTo>
                <a:lnTo>
                  <a:pt x="267402" y="392711"/>
                </a:lnTo>
                <a:lnTo>
                  <a:pt x="262469" y="393553"/>
                </a:lnTo>
                <a:lnTo>
                  <a:pt x="259642" y="394034"/>
                </a:lnTo>
                <a:lnTo>
                  <a:pt x="254829" y="394937"/>
                </a:lnTo>
                <a:lnTo>
                  <a:pt x="254648" y="389101"/>
                </a:lnTo>
                <a:lnTo>
                  <a:pt x="242978" y="389703"/>
                </a:lnTo>
                <a:lnTo>
                  <a:pt x="239008" y="389643"/>
                </a:lnTo>
                <a:lnTo>
                  <a:pt x="237263" y="389703"/>
                </a:lnTo>
                <a:lnTo>
                  <a:pt x="231428" y="389703"/>
                </a:lnTo>
                <a:lnTo>
                  <a:pt x="225412" y="390304"/>
                </a:lnTo>
                <a:lnTo>
                  <a:pt x="224269" y="390365"/>
                </a:lnTo>
                <a:lnTo>
                  <a:pt x="223487" y="390545"/>
                </a:lnTo>
                <a:lnTo>
                  <a:pt x="221201" y="390726"/>
                </a:lnTo>
                <a:lnTo>
                  <a:pt x="221923" y="393794"/>
                </a:lnTo>
                <a:lnTo>
                  <a:pt x="222464" y="394937"/>
                </a:lnTo>
                <a:lnTo>
                  <a:pt x="223066" y="396140"/>
                </a:lnTo>
                <a:lnTo>
                  <a:pt x="223968" y="397042"/>
                </a:lnTo>
                <a:lnTo>
                  <a:pt x="224269" y="397644"/>
                </a:lnTo>
                <a:lnTo>
                  <a:pt x="224509" y="398366"/>
                </a:lnTo>
                <a:lnTo>
                  <a:pt x="224630" y="399148"/>
                </a:lnTo>
                <a:lnTo>
                  <a:pt x="227036" y="404502"/>
                </a:lnTo>
                <a:lnTo>
                  <a:pt x="228299" y="409314"/>
                </a:lnTo>
                <a:lnTo>
                  <a:pt x="229623" y="412924"/>
                </a:lnTo>
                <a:lnTo>
                  <a:pt x="230525" y="416714"/>
                </a:lnTo>
                <a:lnTo>
                  <a:pt x="230104" y="422068"/>
                </a:lnTo>
                <a:lnTo>
                  <a:pt x="228901" y="423872"/>
                </a:lnTo>
                <a:lnTo>
                  <a:pt x="228480" y="424715"/>
                </a:lnTo>
                <a:lnTo>
                  <a:pt x="223126" y="425316"/>
                </a:lnTo>
                <a:lnTo>
                  <a:pt x="220719" y="425497"/>
                </a:lnTo>
                <a:lnTo>
                  <a:pt x="217652" y="425858"/>
                </a:lnTo>
                <a:lnTo>
                  <a:pt x="210072" y="426760"/>
                </a:lnTo>
                <a:lnTo>
                  <a:pt x="208989" y="426820"/>
                </a:lnTo>
                <a:lnTo>
                  <a:pt x="207244" y="427121"/>
                </a:lnTo>
                <a:lnTo>
                  <a:pt x="197619" y="428264"/>
                </a:lnTo>
                <a:lnTo>
                  <a:pt x="191302" y="428986"/>
                </a:lnTo>
                <a:lnTo>
                  <a:pt x="190099" y="429106"/>
                </a:lnTo>
                <a:lnTo>
                  <a:pt x="187632" y="429467"/>
                </a:lnTo>
                <a:lnTo>
                  <a:pt x="178308" y="430670"/>
                </a:lnTo>
                <a:lnTo>
                  <a:pt x="170367" y="431573"/>
                </a:lnTo>
                <a:lnTo>
                  <a:pt x="167961" y="431934"/>
                </a:lnTo>
                <a:lnTo>
                  <a:pt x="166156" y="432174"/>
                </a:lnTo>
                <a:lnTo>
                  <a:pt x="163149" y="432535"/>
                </a:lnTo>
                <a:lnTo>
                  <a:pt x="157975" y="433137"/>
                </a:lnTo>
                <a:lnTo>
                  <a:pt x="155208" y="433378"/>
                </a:lnTo>
                <a:lnTo>
                  <a:pt x="154787" y="433378"/>
                </a:lnTo>
                <a:lnTo>
                  <a:pt x="153463" y="433618"/>
                </a:lnTo>
                <a:lnTo>
                  <a:pt x="145221" y="434581"/>
                </a:lnTo>
                <a:lnTo>
                  <a:pt x="139687" y="435363"/>
                </a:lnTo>
                <a:lnTo>
                  <a:pt x="137822" y="435603"/>
                </a:lnTo>
                <a:lnTo>
                  <a:pt x="134694" y="435904"/>
                </a:lnTo>
                <a:lnTo>
                  <a:pt x="129280" y="436566"/>
                </a:lnTo>
                <a:lnTo>
                  <a:pt x="125069" y="437107"/>
                </a:lnTo>
                <a:lnTo>
                  <a:pt x="123264" y="437408"/>
                </a:lnTo>
                <a:lnTo>
                  <a:pt x="119955" y="437769"/>
                </a:lnTo>
                <a:lnTo>
                  <a:pt x="116586" y="438190"/>
                </a:lnTo>
                <a:lnTo>
                  <a:pt x="111112" y="438852"/>
                </a:lnTo>
                <a:lnTo>
                  <a:pt x="106359" y="439453"/>
                </a:lnTo>
                <a:lnTo>
                  <a:pt x="105878" y="439514"/>
                </a:lnTo>
                <a:lnTo>
                  <a:pt x="105697" y="439634"/>
                </a:lnTo>
                <a:lnTo>
                  <a:pt x="104615" y="439694"/>
                </a:lnTo>
                <a:lnTo>
                  <a:pt x="103652" y="439874"/>
                </a:lnTo>
                <a:lnTo>
                  <a:pt x="103231" y="439935"/>
                </a:lnTo>
                <a:lnTo>
                  <a:pt x="102750" y="439935"/>
                </a:lnTo>
                <a:lnTo>
                  <a:pt x="101727" y="440115"/>
                </a:lnTo>
                <a:lnTo>
                  <a:pt x="97817" y="440596"/>
                </a:lnTo>
                <a:lnTo>
                  <a:pt x="96373" y="440837"/>
                </a:lnTo>
                <a:lnTo>
                  <a:pt x="92704" y="441258"/>
                </a:lnTo>
                <a:lnTo>
                  <a:pt x="91320" y="441439"/>
                </a:lnTo>
                <a:lnTo>
                  <a:pt x="85665" y="442040"/>
                </a:lnTo>
                <a:lnTo>
                  <a:pt x="81454" y="442521"/>
                </a:lnTo>
                <a:lnTo>
                  <a:pt x="77724" y="442943"/>
                </a:lnTo>
                <a:lnTo>
                  <a:pt x="72972" y="443484"/>
                </a:lnTo>
                <a:lnTo>
                  <a:pt x="71829" y="443604"/>
                </a:lnTo>
                <a:lnTo>
                  <a:pt x="66174" y="444206"/>
                </a:lnTo>
                <a:lnTo>
                  <a:pt x="61903" y="444567"/>
                </a:lnTo>
                <a:lnTo>
                  <a:pt x="61060" y="444567"/>
                </a:lnTo>
                <a:lnTo>
                  <a:pt x="58714" y="444868"/>
                </a:lnTo>
                <a:lnTo>
                  <a:pt x="54864" y="445289"/>
                </a:lnTo>
                <a:lnTo>
                  <a:pt x="48247" y="445951"/>
                </a:lnTo>
                <a:lnTo>
                  <a:pt x="44517" y="446251"/>
                </a:lnTo>
                <a:lnTo>
                  <a:pt x="42291" y="446492"/>
                </a:lnTo>
                <a:lnTo>
                  <a:pt x="36877" y="447575"/>
                </a:lnTo>
                <a:lnTo>
                  <a:pt x="33267" y="448537"/>
                </a:lnTo>
                <a:lnTo>
                  <a:pt x="33147" y="448537"/>
                </a:lnTo>
                <a:lnTo>
                  <a:pt x="28154" y="449740"/>
                </a:lnTo>
                <a:lnTo>
                  <a:pt x="25567" y="450041"/>
                </a:lnTo>
                <a:lnTo>
                  <a:pt x="24244" y="450222"/>
                </a:lnTo>
                <a:lnTo>
                  <a:pt x="25327" y="444326"/>
                </a:lnTo>
                <a:lnTo>
                  <a:pt x="26109" y="441619"/>
                </a:lnTo>
                <a:lnTo>
                  <a:pt x="26229" y="437889"/>
                </a:lnTo>
                <a:lnTo>
                  <a:pt x="27432" y="433618"/>
                </a:lnTo>
                <a:lnTo>
                  <a:pt x="27673" y="428565"/>
                </a:lnTo>
                <a:lnTo>
                  <a:pt x="28274" y="426459"/>
                </a:lnTo>
                <a:lnTo>
                  <a:pt x="28996" y="425376"/>
                </a:lnTo>
                <a:lnTo>
                  <a:pt x="31463" y="424113"/>
                </a:lnTo>
                <a:lnTo>
                  <a:pt x="33989" y="423391"/>
                </a:lnTo>
                <a:lnTo>
                  <a:pt x="34892" y="423391"/>
                </a:lnTo>
                <a:lnTo>
                  <a:pt x="36576" y="424715"/>
                </a:lnTo>
                <a:lnTo>
                  <a:pt x="40487" y="430129"/>
                </a:lnTo>
                <a:lnTo>
                  <a:pt x="44698" y="434099"/>
                </a:lnTo>
                <a:lnTo>
                  <a:pt x="46863" y="434821"/>
                </a:lnTo>
                <a:lnTo>
                  <a:pt x="49811" y="434099"/>
                </a:lnTo>
                <a:lnTo>
                  <a:pt x="51134" y="433498"/>
                </a:lnTo>
                <a:lnTo>
                  <a:pt x="52157" y="432295"/>
                </a:lnTo>
                <a:lnTo>
                  <a:pt x="52759" y="431272"/>
                </a:lnTo>
                <a:lnTo>
                  <a:pt x="53962" y="426941"/>
                </a:lnTo>
                <a:lnTo>
                  <a:pt x="54082" y="421647"/>
                </a:lnTo>
                <a:lnTo>
                  <a:pt x="55466" y="418879"/>
                </a:lnTo>
                <a:lnTo>
                  <a:pt x="57752" y="416112"/>
                </a:lnTo>
                <a:lnTo>
                  <a:pt x="59075" y="413886"/>
                </a:lnTo>
                <a:lnTo>
                  <a:pt x="57030" y="412864"/>
                </a:lnTo>
                <a:lnTo>
                  <a:pt x="57210" y="412563"/>
                </a:lnTo>
                <a:lnTo>
                  <a:pt x="57391" y="411961"/>
                </a:lnTo>
                <a:lnTo>
                  <a:pt x="57391" y="411540"/>
                </a:lnTo>
                <a:lnTo>
                  <a:pt x="57210" y="410337"/>
                </a:lnTo>
                <a:lnTo>
                  <a:pt x="57030" y="409796"/>
                </a:lnTo>
                <a:lnTo>
                  <a:pt x="55947" y="408773"/>
                </a:lnTo>
                <a:lnTo>
                  <a:pt x="54744" y="407931"/>
                </a:lnTo>
                <a:lnTo>
                  <a:pt x="53902" y="407209"/>
                </a:lnTo>
                <a:lnTo>
                  <a:pt x="53601" y="406788"/>
                </a:lnTo>
                <a:lnTo>
                  <a:pt x="52879" y="406186"/>
                </a:lnTo>
                <a:lnTo>
                  <a:pt x="52277" y="405765"/>
                </a:lnTo>
                <a:lnTo>
                  <a:pt x="51916" y="405224"/>
                </a:lnTo>
                <a:lnTo>
                  <a:pt x="51616" y="404622"/>
                </a:lnTo>
                <a:lnTo>
                  <a:pt x="51315" y="403419"/>
                </a:lnTo>
                <a:lnTo>
                  <a:pt x="51315" y="402035"/>
                </a:lnTo>
                <a:lnTo>
                  <a:pt x="51555" y="401073"/>
                </a:lnTo>
                <a:lnTo>
                  <a:pt x="51555" y="400652"/>
                </a:lnTo>
                <a:lnTo>
                  <a:pt x="51916" y="399809"/>
                </a:lnTo>
                <a:lnTo>
                  <a:pt x="52398" y="399027"/>
                </a:lnTo>
                <a:lnTo>
                  <a:pt x="53180" y="397824"/>
                </a:lnTo>
                <a:lnTo>
                  <a:pt x="53601" y="397403"/>
                </a:lnTo>
                <a:lnTo>
                  <a:pt x="54383" y="396982"/>
                </a:lnTo>
                <a:lnTo>
                  <a:pt x="54864" y="396561"/>
                </a:lnTo>
                <a:lnTo>
                  <a:pt x="55706" y="396260"/>
                </a:lnTo>
                <a:lnTo>
                  <a:pt x="57030" y="396741"/>
                </a:lnTo>
                <a:lnTo>
                  <a:pt x="59015" y="396621"/>
                </a:lnTo>
                <a:lnTo>
                  <a:pt x="59917" y="396982"/>
                </a:lnTo>
                <a:lnTo>
                  <a:pt x="61963" y="396982"/>
                </a:lnTo>
                <a:lnTo>
                  <a:pt x="63046" y="394215"/>
                </a:lnTo>
                <a:lnTo>
                  <a:pt x="62203" y="391387"/>
                </a:lnTo>
                <a:lnTo>
                  <a:pt x="61361" y="390545"/>
                </a:lnTo>
                <a:lnTo>
                  <a:pt x="60278" y="390304"/>
                </a:lnTo>
                <a:lnTo>
                  <a:pt x="57270" y="390545"/>
                </a:lnTo>
                <a:lnTo>
                  <a:pt x="55586" y="390124"/>
                </a:lnTo>
                <a:lnTo>
                  <a:pt x="54263" y="389222"/>
                </a:lnTo>
                <a:lnTo>
                  <a:pt x="52939" y="387176"/>
                </a:lnTo>
                <a:lnTo>
                  <a:pt x="52759" y="386996"/>
                </a:lnTo>
                <a:lnTo>
                  <a:pt x="52578" y="386394"/>
                </a:lnTo>
                <a:lnTo>
                  <a:pt x="52578" y="384950"/>
                </a:lnTo>
                <a:lnTo>
                  <a:pt x="52337" y="383206"/>
                </a:lnTo>
                <a:lnTo>
                  <a:pt x="52518" y="381642"/>
                </a:lnTo>
                <a:lnTo>
                  <a:pt x="52819" y="381401"/>
                </a:lnTo>
                <a:lnTo>
                  <a:pt x="52819" y="381281"/>
                </a:lnTo>
                <a:lnTo>
                  <a:pt x="53120" y="380920"/>
                </a:lnTo>
                <a:lnTo>
                  <a:pt x="53841" y="380499"/>
                </a:lnTo>
                <a:lnTo>
                  <a:pt x="54924" y="380499"/>
                </a:lnTo>
                <a:lnTo>
                  <a:pt x="55285" y="380078"/>
                </a:lnTo>
                <a:lnTo>
                  <a:pt x="56669" y="379356"/>
                </a:lnTo>
                <a:lnTo>
                  <a:pt x="57932" y="379235"/>
                </a:lnTo>
                <a:lnTo>
                  <a:pt x="58895" y="374844"/>
                </a:lnTo>
                <a:lnTo>
                  <a:pt x="59917" y="371776"/>
                </a:lnTo>
                <a:lnTo>
                  <a:pt x="60639" y="364677"/>
                </a:lnTo>
                <a:lnTo>
                  <a:pt x="61241" y="361248"/>
                </a:lnTo>
                <a:lnTo>
                  <a:pt x="61361" y="359865"/>
                </a:lnTo>
                <a:lnTo>
                  <a:pt x="61060" y="356616"/>
                </a:lnTo>
                <a:lnTo>
                  <a:pt x="60760" y="355834"/>
                </a:lnTo>
                <a:lnTo>
                  <a:pt x="58594" y="353608"/>
                </a:lnTo>
                <a:lnTo>
                  <a:pt x="56789" y="353127"/>
                </a:lnTo>
                <a:lnTo>
                  <a:pt x="55646" y="353488"/>
                </a:lnTo>
                <a:lnTo>
                  <a:pt x="53841" y="352586"/>
                </a:lnTo>
                <a:lnTo>
                  <a:pt x="49570" y="349397"/>
                </a:lnTo>
                <a:lnTo>
                  <a:pt x="48969" y="348675"/>
                </a:lnTo>
                <a:lnTo>
                  <a:pt x="47706" y="346750"/>
                </a:lnTo>
                <a:lnTo>
                  <a:pt x="47345" y="345607"/>
                </a:lnTo>
                <a:lnTo>
                  <a:pt x="46983" y="343562"/>
                </a:lnTo>
                <a:lnTo>
                  <a:pt x="47224" y="339952"/>
                </a:lnTo>
                <a:lnTo>
                  <a:pt x="48427" y="336523"/>
                </a:lnTo>
                <a:lnTo>
                  <a:pt x="49029" y="335320"/>
                </a:lnTo>
                <a:lnTo>
                  <a:pt x="49871" y="333876"/>
                </a:lnTo>
                <a:lnTo>
                  <a:pt x="50352" y="333275"/>
                </a:lnTo>
                <a:lnTo>
                  <a:pt x="50713" y="331590"/>
                </a:lnTo>
                <a:lnTo>
                  <a:pt x="51435" y="331530"/>
                </a:lnTo>
                <a:lnTo>
                  <a:pt x="54142" y="328883"/>
                </a:lnTo>
                <a:lnTo>
                  <a:pt x="54744" y="328041"/>
                </a:lnTo>
                <a:lnTo>
                  <a:pt x="55887" y="326357"/>
                </a:lnTo>
                <a:lnTo>
                  <a:pt x="57090" y="322747"/>
                </a:lnTo>
                <a:lnTo>
                  <a:pt x="57270" y="320822"/>
                </a:lnTo>
                <a:lnTo>
                  <a:pt x="57932" y="318717"/>
                </a:lnTo>
                <a:lnTo>
                  <a:pt x="59135" y="316551"/>
                </a:lnTo>
                <a:lnTo>
                  <a:pt x="60218" y="314987"/>
                </a:lnTo>
                <a:lnTo>
                  <a:pt x="62203" y="312761"/>
                </a:lnTo>
                <a:lnTo>
                  <a:pt x="62745" y="311979"/>
                </a:lnTo>
                <a:lnTo>
                  <a:pt x="64249" y="309873"/>
                </a:lnTo>
                <a:lnTo>
                  <a:pt x="65632" y="308189"/>
                </a:lnTo>
                <a:lnTo>
                  <a:pt x="67979" y="306986"/>
                </a:lnTo>
                <a:lnTo>
                  <a:pt x="70144" y="304940"/>
                </a:lnTo>
                <a:lnTo>
                  <a:pt x="71648" y="304339"/>
                </a:lnTo>
                <a:lnTo>
                  <a:pt x="74416" y="303497"/>
                </a:lnTo>
                <a:lnTo>
                  <a:pt x="74355" y="303617"/>
                </a:lnTo>
                <a:lnTo>
                  <a:pt x="74054" y="303797"/>
                </a:lnTo>
                <a:lnTo>
                  <a:pt x="74777" y="304219"/>
                </a:lnTo>
                <a:lnTo>
                  <a:pt x="78747" y="303978"/>
                </a:lnTo>
                <a:lnTo>
                  <a:pt x="79589" y="303677"/>
                </a:lnTo>
                <a:lnTo>
                  <a:pt x="79890" y="303256"/>
                </a:lnTo>
                <a:lnTo>
                  <a:pt x="80973" y="303617"/>
                </a:lnTo>
                <a:lnTo>
                  <a:pt x="82176" y="303617"/>
                </a:lnTo>
                <a:lnTo>
                  <a:pt x="88252" y="305061"/>
                </a:lnTo>
                <a:lnTo>
                  <a:pt x="91861" y="306324"/>
                </a:lnTo>
                <a:lnTo>
                  <a:pt x="93486" y="306805"/>
                </a:lnTo>
                <a:lnTo>
                  <a:pt x="94929" y="307347"/>
                </a:lnTo>
                <a:lnTo>
                  <a:pt x="97215" y="307948"/>
                </a:lnTo>
                <a:lnTo>
                  <a:pt x="99562" y="308369"/>
                </a:lnTo>
                <a:lnTo>
                  <a:pt x="101426" y="309332"/>
                </a:lnTo>
                <a:lnTo>
                  <a:pt x="102509" y="309994"/>
                </a:lnTo>
                <a:lnTo>
                  <a:pt x="102810" y="310355"/>
                </a:lnTo>
                <a:lnTo>
                  <a:pt x="103472" y="310715"/>
                </a:lnTo>
                <a:lnTo>
                  <a:pt x="107983" y="313723"/>
                </a:lnTo>
                <a:lnTo>
                  <a:pt x="109187" y="314205"/>
                </a:lnTo>
                <a:lnTo>
                  <a:pt x="110149" y="314806"/>
                </a:lnTo>
                <a:lnTo>
                  <a:pt x="112856" y="315709"/>
                </a:lnTo>
                <a:lnTo>
                  <a:pt x="115142" y="315227"/>
                </a:lnTo>
                <a:lnTo>
                  <a:pt x="117308" y="315227"/>
                </a:lnTo>
                <a:lnTo>
                  <a:pt x="119113" y="315648"/>
                </a:lnTo>
                <a:lnTo>
                  <a:pt x="121639" y="316671"/>
                </a:lnTo>
                <a:lnTo>
                  <a:pt x="126452" y="317935"/>
                </a:lnTo>
                <a:lnTo>
                  <a:pt x="127595" y="317935"/>
                </a:lnTo>
                <a:lnTo>
                  <a:pt x="128437" y="318235"/>
                </a:lnTo>
                <a:lnTo>
                  <a:pt x="130362" y="319138"/>
                </a:lnTo>
                <a:lnTo>
                  <a:pt x="132528" y="320341"/>
                </a:lnTo>
                <a:lnTo>
                  <a:pt x="132829" y="320642"/>
                </a:lnTo>
                <a:lnTo>
                  <a:pt x="135837" y="323469"/>
                </a:lnTo>
                <a:lnTo>
                  <a:pt x="136198" y="323589"/>
                </a:lnTo>
                <a:lnTo>
                  <a:pt x="136498" y="324431"/>
                </a:lnTo>
                <a:lnTo>
                  <a:pt x="137100" y="324792"/>
                </a:lnTo>
                <a:lnTo>
                  <a:pt x="137882" y="325153"/>
                </a:lnTo>
                <a:lnTo>
                  <a:pt x="143417" y="326116"/>
                </a:lnTo>
                <a:lnTo>
                  <a:pt x="145281" y="326176"/>
                </a:lnTo>
                <a:lnTo>
                  <a:pt x="148530" y="325454"/>
                </a:lnTo>
                <a:lnTo>
                  <a:pt x="149312" y="325153"/>
                </a:lnTo>
                <a:lnTo>
                  <a:pt x="150756" y="324853"/>
                </a:lnTo>
                <a:lnTo>
                  <a:pt x="152200" y="324191"/>
                </a:lnTo>
                <a:lnTo>
                  <a:pt x="153583" y="322988"/>
                </a:lnTo>
                <a:lnTo>
                  <a:pt x="153944" y="322085"/>
                </a:lnTo>
                <a:lnTo>
                  <a:pt x="154666" y="320642"/>
                </a:lnTo>
                <a:lnTo>
                  <a:pt x="155448" y="316611"/>
                </a:lnTo>
                <a:lnTo>
                  <a:pt x="155087" y="316009"/>
                </a:lnTo>
                <a:lnTo>
                  <a:pt x="156471" y="310174"/>
                </a:lnTo>
                <a:lnTo>
                  <a:pt x="156712" y="308790"/>
                </a:lnTo>
                <a:lnTo>
                  <a:pt x="156892" y="308009"/>
                </a:lnTo>
                <a:lnTo>
                  <a:pt x="155869" y="306805"/>
                </a:lnTo>
                <a:lnTo>
                  <a:pt x="155147" y="305362"/>
                </a:lnTo>
                <a:lnTo>
                  <a:pt x="154787" y="304459"/>
                </a:lnTo>
                <a:lnTo>
                  <a:pt x="154365" y="303617"/>
                </a:lnTo>
                <a:lnTo>
                  <a:pt x="154125" y="302955"/>
                </a:lnTo>
                <a:lnTo>
                  <a:pt x="153944" y="302654"/>
                </a:lnTo>
                <a:lnTo>
                  <a:pt x="153644" y="302173"/>
                </a:lnTo>
                <a:lnTo>
                  <a:pt x="153343" y="301511"/>
                </a:lnTo>
                <a:lnTo>
                  <a:pt x="153283" y="301211"/>
                </a:lnTo>
                <a:lnTo>
                  <a:pt x="153042" y="300729"/>
                </a:lnTo>
                <a:lnTo>
                  <a:pt x="152861" y="300188"/>
                </a:lnTo>
                <a:lnTo>
                  <a:pt x="152561" y="299526"/>
                </a:lnTo>
                <a:lnTo>
                  <a:pt x="152140" y="298684"/>
                </a:lnTo>
                <a:lnTo>
                  <a:pt x="151718" y="298203"/>
                </a:lnTo>
                <a:lnTo>
                  <a:pt x="150997" y="297601"/>
                </a:lnTo>
                <a:lnTo>
                  <a:pt x="150515" y="297180"/>
                </a:lnTo>
                <a:lnTo>
                  <a:pt x="150154" y="297000"/>
                </a:lnTo>
                <a:lnTo>
                  <a:pt x="149733" y="296939"/>
                </a:lnTo>
                <a:lnTo>
                  <a:pt x="149132" y="296518"/>
                </a:lnTo>
                <a:lnTo>
                  <a:pt x="148289" y="296037"/>
                </a:lnTo>
                <a:lnTo>
                  <a:pt x="147868" y="295676"/>
                </a:lnTo>
                <a:lnTo>
                  <a:pt x="147628" y="295436"/>
                </a:lnTo>
                <a:lnTo>
                  <a:pt x="147086" y="294834"/>
                </a:lnTo>
                <a:lnTo>
                  <a:pt x="146485" y="293932"/>
                </a:lnTo>
                <a:lnTo>
                  <a:pt x="146124" y="293029"/>
                </a:lnTo>
                <a:lnTo>
                  <a:pt x="145763" y="292367"/>
                </a:lnTo>
                <a:lnTo>
                  <a:pt x="145161" y="291706"/>
                </a:lnTo>
                <a:lnTo>
                  <a:pt x="144560" y="291104"/>
                </a:lnTo>
                <a:lnTo>
                  <a:pt x="143838" y="290803"/>
                </a:lnTo>
                <a:lnTo>
                  <a:pt x="143116" y="290202"/>
                </a:lnTo>
                <a:lnTo>
                  <a:pt x="142514" y="289660"/>
                </a:lnTo>
                <a:lnTo>
                  <a:pt x="141913" y="289119"/>
                </a:lnTo>
                <a:lnTo>
                  <a:pt x="141371" y="288999"/>
                </a:lnTo>
                <a:lnTo>
                  <a:pt x="141131" y="288638"/>
                </a:lnTo>
                <a:lnTo>
                  <a:pt x="141131" y="288517"/>
                </a:lnTo>
                <a:lnTo>
                  <a:pt x="141552" y="288758"/>
                </a:lnTo>
                <a:lnTo>
                  <a:pt x="141732" y="288638"/>
                </a:lnTo>
                <a:lnTo>
                  <a:pt x="141852" y="288638"/>
                </a:lnTo>
                <a:lnTo>
                  <a:pt x="142213" y="288337"/>
                </a:lnTo>
                <a:lnTo>
                  <a:pt x="142334" y="288156"/>
                </a:lnTo>
                <a:lnTo>
                  <a:pt x="142033" y="288277"/>
                </a:lnTo>
                <a:lnTo>
                  <a:pt x="141913" y="288156"/>
                </a:lnTo>
                <a:lnTo>
                  <a:pt x="141792" y="287675"/>
                </a:lnTo>
                <a:lnTo>
                  <a:pt x="141491" y="287073"/>
                </a:lnTo>
                <a:lnTo>
                  <a:pt x="141191" y="286291"/>
                </a:lnTo>
                <a:lnTo>
                  <a:pt x="141010" y="285930"/>
                </a:lnTo>
                <a:lnTo>
                  <a:pt x="140469" y="285570"/>
                </a:lnTo>
                <a:lnTo>
                  <a:pt x="140469" y="285389"/>
                </a:lnTo>
                <a:lnTo>
                  <a:pt x="140409" y="285088"/>
                </a:lnTo>
                <a:lnTo>
                  <a:pt x="140048" y="284787"/>
                </a:lnTo>
                <a:lnTo>
                  <a:pt x="140108" y="284066"/>
                </a:lnTo>
                <a:lnTo>
                  <a:pt x="140228" y="284005"/>
                </a:lnTo>
                <a:lnTo>
                  <a:pt x="140108" y="283765"/>
                </a:lnTo>
                <a:lnTo>
                  <a:pt x="140108" y="283284"/>
                </a:lnTo>
                <a:lnTo>
                  <a:pt x="140288" y="282261"/>
                </a:lnTo>
                <a:lnTo>
                  <a:pt x="140409" y="281780"/>
                </a:lnTo>
                <a:lnTo>
                  <a:pt x="141131" y="280035"/>
                </a:lnTo>
                <a:lnTo>
                  <a:pt x="141371" y="279073"/>
                </a:lnTo>
                <a:lnTo>
                  <a:pt x="141672" y="277689"/>
                </a:lnTo>
                <a:lnTo>
                  <a:pt x="141792" y="277328"/>
                </a:lnTo>
                <a:lnTo>
                  <a:pt x="142274" y="275944"/>
                </a:lnTo>
                <a:lnTo>
                  <a:pt x="142514" y="275644"/>
                </a:lnTo>
                <a:lnTo>
                  <a:pt x="142514" y="274922"/>
                </a:lnTo>
                <a:lnTo>
                  <a:pt x="142995" y="273718"/>
                </a:lnTo>
                <a:lnTo>
                  <a:pt x="143056" y="272997"/>
                </a:lnTo>
                <a:lnTo>
                  <a:pt x="143176" y="272515"/>
                </a:lnTo>
                <a:lnTo>
                  <a:pt x="143176" y="272214"/>
                </a:lnTo>
                <a:lnTo>
                  <a:pt x="143296" y="271613"/>
                </a:lnTo>
                <a:lnTo>
                  <a:pt x="143356" y="270951"/>
                </a:lnTo>
                <a:lnTo>
                  <a:pt x="143116" y="268545"/>
                </a:lnTo>
                <a:lnTo>
                  <a:pt x="143296" y="266620"/>
                </a:lnTo>
                <a:lnTo>
                  <a:pt x="143356" y="264454"/>
                </a:lnTo>
                <a:lnTo>
                  <a:pt x="144439" y="261807"/>
                </a:lnTo>
                <a:lnTo>
                  <a:pt x="146064" y="259762"/>
                </a:lnTo>
                <a:lnTo>
                  <a:pt x="148831" y="257716"/>
                </a:lnTo>
                <a:lnTo>
                  <a:pt x="150636" y="256934"/>
                </a:lnTo>
                <a:lnTo>
                  <a:pt x="152380" y="255972"/>
                </a:lnTo>
                <a:lnTo>
                  <a:pt x="153583" y="256273"/>
                </a:lnTo>
                <a:lnTo>
                  <a:pt x="154787" y="256634"/>
                </a:lnTo>
                <a:lnTo>
                  <a:pt x="157554" y="258258"/>
                </a:lnTo>
                <a:lnTo>
                  <a:pt x="158155" y="259281"/>
                </a:lnTo>
                <a:lnTo>
                  <a:pt x="159599" y="259521"/>
                </a:lnTo>
                <a:lnTo>
                  <a:pt x="161223" y="257957"/>
                </a:lnTo>
                <a:lnTo>
                  <a:pt x="162306" y="256273"/>
                </a:lnTo>
                <a:lnTo>
                  <a:pt x="163509" y="254167"/>
                </a:lnTo>
                <a:lnTo>
                  <a:pt x="164773" y="252723"/>
                </a:lnTo>
                <a:lnTo>
                  <a:pt x="165795" y="251941"/>
                </a:lnTo>
                <a:lnTo>
                  <a:pt x="166878" y="250738"/>
                </a:lnTo>
                <a:lnTo>
                  <a:pt x="170488" y="248212"/>
                </a:lnTo>
                <a:lnTo>
                  <a:pt x="174458" y="247008"/>
                </a:lnTo>
                <a:lnTo>
                  <a:pt x="178489" y="246347"/>
                </a:lnTo>
                <a:lnTo>
                  <a:pt x="180053" y="245865"/>
                </a:lnTo>
                <a:lnTo>
                  <a:pt x="186069" y="244061"/>
                </a:lnTo>
                <a:lnTo>
                  <a:pt x="190159" y="242376"/>
                </a:lnTo>
                <a:lnTo>
                  <a:pt x="191844" y="241775"/>
                </a:lnTo>
                <a:lnTo>
                  <a:pt x="199664" y="240271"/>
                </a:lnTo>
                <a:lnTo>
                  <a:pt x="200085" y="239248"/>
                </a:lnTo>
                <a:lnTo>
                  <a:pt x="200567" y="238045"/>
                </a:lnTo>
                <a:lnTo>
                  <a:pt x="201589" y="237263"/>
                </a:lnTo>
                <a:lnTo>
                  <a:pt x="201830" y="234676"/>
                </a:lnTo>
                <a:lnTo>
                  <a:pt x="201469" y="233533"/>
                </a:lnTo>
                <a:lnTo>
                  <a:pt x="201349" y="232210"/>
                </a:lnTo>
                <a:lnTo>
                  <a:pt x="200145" y="230405"/>
                </a:lnTo>
                <a:lnTo>
                  <a:pt x="198702" y="229202"/>
                </a:lnTo>
                <a:lnTo>
                  <a:pt x="196476" y="228299"/>
                </a:lnTo>
                <a:lnTo>
                  <a:pt x="193949" y="225111"/>
                </a:lnTo>
                <a:lnTo>
                  <a:pt x="191001" y="223065"/>
                </a:lnTo>
                <a:lnTo>
                  <a:pt x="189197" y="222283"/>
                </a:lnTo>
                <a:lnTo>
                  <a:pt x="188054" y="220479"/>
                </a:lnTo>
                <a:lnTo>
                  <a:pt x="187452" y="216990"/>
                </a:lnTo>
                <a:lnTo>
                  <a:pt x="184444" y="211575"/>
                </a:lnTo>
                <a:lnTo>
                  <a:pt x="183301" y="206763"/>
                </a:lnTo>
                <a:lnTo>
                  <a:pt x="184324" y="203274"/>
                </a:lnTo>
                <a:lnTo>
                  <a:pt x="185226" y="201589"/>
                </a:lnTo>
                <a:lnTo>
                  <a:pt x="186008" y="200506"/>
                </a:lnTo>
                <a:lnTo>
                  <a:pt x="186369" y="200025"/>
                </a:lnTo>
                <a:lnTo>
                  <a:pt x="186550" y="198942"/>
                </a:lnTo>
                <a:lnTo>
                  <a:pt x="187934" y="196115"/>
                </a:lnTo>
                <a:lnTo>
                  <a:pt x="190340" y="194671"/>
                </a:lnTo>
                <a:lnTo>
                  <a:pt x="191362" y="193227"/>
                </a:lnTo>
                <a:lnTo>
                  <a:pt x="194069" y="191242"/>
                </a:lnTo>
                <a:lnTo>
                  <a:pt x="194731" y="190941"/>
                </a:lnTo>
                <a:lnTo>
                  <a:pt x="195995" y="188956"/>
                </a:lnTo>
                <a:lnTo>
                  <a:pt x="197739" y="184865"/>
                </a:lnTo>
                <a:lnTo>
                  <a:pt x="198040" y="183662"/>
                </a:lnTo>
                <a:lnTo>
                  <a:pt x="198040" y="181436"/>
                </a:lnTo>
                <a:lnTo>
                  <a:pt x="198220" y="179331"/>
                </a:lnTo>
                <a:lnTo>
                  <a:pt x="198942" y="177887"/>
                </a:lnTo>
                <a:lnTo>
                  <a:pt x="199724" y="177406"/>
                </a:lnTo>
                <a:lnTo>
                  <a:pt x="201108" y="176924"/>
                </a:lnTo>
                <a:lnTo>
                  <a:pt x="203153" y="177225"/>
                </a:lnTo>
                <a:lnTo>
                  <a:pt x="207605" y="179210"/>
                </a:lnTo>
                <a:lnTo>
                  <a:pt x="210011" y="181376"/>
                </a:lnTo>
                <a:lnTo>
                  <a:pt x="211636" y="181316"/>
                </a:lnTo>
                <a:lnTo>
                  <a:pt x="212418" y="179391"/>
                </a:lnTo>
                <a:lnTo>
                  <a:pt x="213380" y="175902"/>
                </a:lnTo>
                <a:lnTo>
                  <a:pt x="216749" y="173616"/>
                </a:lnTo>
                <a:lnTo>
                  <a:pt x="217050" y="171931"/>
                </a:lnTo>
                <a:lnTo>
                  <a:pt x="215425" y="167119"/>
                </a:lnTo>
                <a:lnTo>
                  <a:pt x="210613" y="162487"/>
                </a:lnTo>
                <a:lnTo>
                  <a:pt x="210011" y="160802"/>
                </a:lnTo>
                <a:lnTo>
                  <a:pt x="210132" y="158576"/>
                </a:lnTo>
                <a:lnTo>
                  <a:pt x="210613" y="157674"/>
                </a:lnTo>
                <a:lnTo>
                  <a:pt x="211455" y="156350"/>
                </a:lnTo>
                <a:lnTo>
                  <a:pt x="211756" y="155869"/>
                </a:lnTo>
                <a:lnTo>
                  <a:pt x="213621" y="152079"/>
                </a:lnTo>
                <a:lnTo>
                  <a:pt x="214223" y="151237"/>
                </a:lnTo>
                <a:lnTo>
                  <a:pt x="215185" y="150695"/>
                </a:lnTo>
                <a:lnTo>
                  <a:pt x="215787" y="150635"/>
                </a:lnTo>
                <a:lnTo>
                  <a:pt x="215967" y="150635"/>
                </a:lnTo>
                <a:lnTo>
                  <a:pt x="217351" y="150695"/>
                </a:lnTo>
                <a:lnTo>
                  <a:pt x="218554" y="151237"/>
                </a:lnTo>
                <a:lnTo>
                  <a:pt x="219336" y="151959"/>
                </a:lnTo>
                <a:lnTo>
                  <a:pt x="221622" y="154846"/>
                </a:lnTo>
                <a:lnTo>
                  <a:pt x="223487" y="156230"/>
                </a:lnTo>
                <a:lnTo>
                  <a:pt x="223667" y="157253"/>
                </a:lnTo>
                <a:lnTo>
                  <a:pt x="225051" y="158636"/>
                </a:lnTo>
                <a:lnTo>
                  <a:pt x="226976" y="159057"/>
                </a:lnTo>
                <a:lnTo>
                  <a:pt x="229743" y="158937"/>
                </a:lnTo>
                <a:lnTo>
                  <a:pt x="231728" y="158576"/>
                </a:lnTo>
                <a:lnTo>
                  <a:pt x="232751" y="158215"/>
                </a:lnTo>
                <a:lnTo>
                  <a:pt x="236361" y="154846"/>
                </a:lnTo>
                <a:lnTo>
                  <a:pt x="237684" y="154365"/>
                </a:lnTo>
                <a:lnTo>
                  <a:pt x="240090" y="153764"/>
                </a:lnTo>
                <a:lnTo>
                  <a:pt x="241414" y="154004"/>
                </a:lnTo>
                <a:lnTo>
                  <a:pt x="244061" y="152921"/>
                </a:lnTo>
                <a:lnTo>
                  <a:pt x="245445" y="152199"/>
                </a:lnTo>
                <a:lnTo>
                  <a:pt x="246347" y="151357"/>
                </a:lnTo>
                <a:lnTo>
                  <a:pt x="246948" y="150996"/>
                </a:lnTo>
                <a:lnTo>
                  <a:pt x="247670" y="150996"/>
                </a:lnTo>
                <a:lnTo>
                  <a:pt x="249776" y="152199"/>
                </a:lnTo>
                <a:lnTo>
                  <a:pt x="250378" y="153703"/>
                </a:lnTo>
                <a:lnTo>
                  <a:pt x="249475" y="157674"/>
                </a:lnTo>
                <a:lnTo>
                  <a:pt x="248693" y="160020"/>
                </a:lnTo>
                <a:lnTo>
                  <a:pt x="249415" y="163630"/>
                </a:lnTo>
                <a:lnTo>
                  <a:pt x="250979" y="165133"/>
                </a:lnTo>
                <a:lnTo>
                  <a:pt x="255431" y="164773"/>
                </a:lnTo>
                <a:lnTo>
                  <a:pt x="257295" y="164111"/>
                </a:lnTo>
                <a:lnTo>
                  <a:pt x="259401" y="162908"/>
                </a:lnTo>
                <a:lnTo>
                  <a:pt x="259642" y="162306"/>
                </a:lnTo>
                <a:lnTo>
                  <a:pt x="260785" y="160381"/>
                </a:lnTo>
                <a:lnTo>
                  <a:pt x="261146" y="159840"/>
                </a:lnTo>
                <a:lnTo>
                  <a:pt x="261988" y="157614"/>
                </a:lnTo>
                <a:lnTo>
                  <a:pt x="261988" y="156651"/>
                </a:lnTo>
                <a:lnTo>
                  <a:pt x="262168" y="155328"/>
                </a:lnTo>
                <a:lnTo>
                  <a:pt x="262589" y="154907"/>
                </a:lnTo>
                <a:lnTo>
                  <a:pt x="262228" y="153222"/>
                </a:lnTo>
                <a:lnTo>
                  <a:pt x="261747" y="152621"/>
                </a:lnTo>
                <a:lnTo>
                  <a:pt x="260845" y="151838"/>
                </a:lnTo>
                <a:lnTo>
                  <a:pt x="256634" y="149312"/>
                </a:lnTo>
                <a:lnTo>
                  <a:pt x="254949" y="146665"/>
                </a:lnTo>
                <a:lnTo>
                  <a:pt x="255070" y="144740"/>
                </a:lnTo>
                <a:lnTo>
                  <a:pt x="255671" y="144439"/>
                </a:lnTo>
                <a:lnTo>
                  <a:pt x="255972" y="143176"/>
                </a:lnTo>
                <a:lnTo>
                  <a:pt x="255370" y="143477"/>
                </a:lnTo>
                <a:lnTo>
                  <a:pt x="256453" y="142273"/>
                </a:lnTo>
                <a:lnTo>
                  <a:pt x="257115" y="141070"/>
                </a:lnTo>
                <a:lnTo>
                  <a:pt x="257416" y="138784"/>
                </a:lnTo>
                <a:lnTo>
                  <a:pt x="257295" y="136859"/>
                </a:lnTo>
                <a:lnTo>
                  <a:pt x="257897" y="136017"/>
                </a:lnTo>
                <a:lnTo>
                  <a:pt x="258318" y="135716"/>
                </a:lnTo>
                <a:lnTo>
                  <a:pt x="260003" y="135776"/>
                </a:lnTo>
                <a:lnTo>
                  <a:pt x="260905" y="136258"/>
                </a:lnTo>
                <a:lnTo>
                  <a:pt x="261507" y="137461"/>
                </a:lnTo>
                <a:lnTo>
                  <a:pt x="261747" y="138965"/>
                </a:lnTo>
                <a:lnTo>
                  <a:pt x="261446" y="139807"/>
                </a:lnTo>
                <a:lnTo>
                  <a:pt x="261988" y="139626"/>
                </a:lnTo>
                <a:lnTo>
                  <a:pt x="262168" y="140228"/>
                </a:lnTo>
                <a:lnTo>
                  <a:pt x="263793" y="142574"/>
                </a:lnTo>
                <a:lnTo>
                  <a:pt x="265236" y="143777"/>
                </a:lnTo>
                <a:lnTo>
                  <a:pt x="266440" y="144379"/>
                </a:lnTo>
                <a:lnTo>
                  <a:pt x="266440" y="144499"/>
                </a:lnTo>
                <a:lnTo>
                  <a:pt x="269026" y="145582"/>
                </a:lnTo>
                <a:lnTo>
                  <a:pt x="272214" y="146906"/>
                </a:lnTo>
                <a:lnTo>
                  <a:pt x="272575" y="146966"/>
                </a:lnTo>
                <a:lnTo>
                  <a:pt x="272997" y="146845"/>
                </a:lnTo>
                <a:lnTo>
                  <a:pt x="273418" y="146545"/>
                </a:lnTo>
                <a:lnTo>
                  <a:pt x="274441" y="145582"/>
                </a:lnTo>
                <a:lnTo>
                  <a:pt x="277689" y="141732"/>
                </a:lnTo>
                <a:lnTo>
                  <a:pt x="278290" y="140830"/>
                </a:lnTo>
                <a:lnTo>
                  <a:pt x="279674" y="139626"/>
                </a:lnTo>
                <a:lnTo>
                  <a:pt x="280516" y="139025"/>
                </a:lnTo>
                <a:lnTo>
                  <a:pt x="281419" y="138544"/>
                </a:lnTo>
                <a:lnTo>
                  <a:pt x="283825" y="137942"/>
                </a:lnTo>
                <a:lnTo>
                  <a:pt x="284547" y="137822"/>
                </a:lnTo>
                <a:lnTo>
                  <a:pt x="288337" y="138243"/>
                </a:lnTo>
                <a:lnTo>
                  <a:pt x="289841" y="138483"/>
                </a:lnTo>
                <a:lnTo>
                  <a:pt x="292187" y="139446"/>
                </a:lnTo>
                <a:lnTo>
                  <a:pt x="293932" y="141130"/>
                </a:lnTo>
                <a:lnTo>
                  <a:pt x="294593" y="141251"/>
                </a:lnTo>
                <a:lnTo>
                  <a:pt x="297662" y="143055"/>
                </a:lnTo>
                <a:lnTo>
                  <a:pt x="300248" y="143176"/>
                </a:lnTo>
                <a:lnTo>
                  <a:pt x="301752" y="143777"/>
                </a:lnTo>
                <a:lnTo>
                  <a:pt x="302895" y="144138"/>
                </a:lnTo>
                <a:lnTo>
                  <a:pt x="303076" y="144259"/>
                </a:lnTo>
                <a:lnTo>
                  <a:pt x="302234" y="159599"/>
                </a:lnTo>
                <a:lnTo>
                  <a:pt x="304640" y="159960"/>
                </a:lnTo>
                <a:lnTo>
                  <a:pt x="305482" y="161103"/>
                </a:lnTo>
                <a:lnTo>
                  <a:pt x="304640" y="163148"/>
                </a:lnTo>
                <a:lnTo>
                  <a:pt x="306204" y="163449"/>
                </a:lnTo>
                <a:lnTo>
                  <a:pt x="306805" y="165494"/>
                </a:lnTo>
                <a:lnTo>
                  <a:pt x="310355" y="165133"/>
                </a:lnTo>
                <a:lnTo>
                  <a:pt x="310896" y="165915"/>
                </a:lnTo>
                <a:lnTo>
                  <a:pt x="309212" y="168081"/>
                </a:lnTo>
                <a:lnTo>
                  <a:pt x="308730" y="169886"/>
                </a:lnTo>
                <a:lnTo>
                  <a:pt x="304339" y="174157"/>
                </a:lnTo>
                <a:lnTo>
                  <a:pt x="301933" y="175120"/>
                </a:lnTo>
                <a:lnTo>
                  <a:pt x="297361" y="176022"/>
                </a:lnTo>
                <a:lnTo>
                  <a:pt x="295195" y="177827"/>
                </a:lnTo>
                <a:lnTo>
                  <a:pt x="294413" y="179030"/>
                </a:lnTo>
                <a:lnTo>
                  <a:pt x="294714" y="181737"/>
                </a:lnTo>
                <a:lnTo>
                  <a:pt x="294413" y="184143"/>
                </a:lnTo>
                <a:lnTo>
                  <a:pt x="293631" y="185828"/>
                </a:lnTo>
                <a:lnTo>
                  <a:pt x="292909" y="188776"/>
                </a:lnTo>
                <a:lnTo>
                  <a:pt x="291946" y="189798"/>
                </a:lnTo>
                <a:lnTo>
                  <a:pt x="289299" y="190039"/>
                </a:lnTo>
                <a:lnTo>
                  <a:pt x="285510" y="191242"/>
                </a:lnTo>
                <a:lnTo>
                  <a:pt x="284306" y="191844"/>
                </a:lnTo>
                <a:lnTo>
                  <a:pt x="281659" y="195453"/>
                </a:lnTo>
                <a:lnTo>
                  <a:pt x="281058" y="197258"/>
                </a:lnTo>
                <a:lnTo>
                  <a:pt x="281419" y="199544"/>
                </a:lnTo>
                <a:lnTo>
                  <a:pt x="284848" y="204356"/>
                </a:lnTo>
                <a:lnTo>
                  <a:pt x="287254" y="205138"/>
                </a:lnTo>
                <a:lnTo>
                  <a:pt x="290443" y="205138"/>
                </a:lnTo>
                <a:lnTo>
                  <a:pt x="293751" y="204597"/>
                </a:lnTo>
                <a:lnTo>
                  <a:pt x="297481" y="204597"/>
                </a:lnTo>
                <a:lnTo>
                  <a:pt x="300308" y="206402"/>
                </a:lnTo>
                <a:lnTo>
                  <a:pt x="304098" y="212177"/>
                </a:lnTo>
                <a:lnTo>
                  <a:pt x="303497" y="214222"/>
                </a:lnTo>
                <a:lnTo>
                  <a:pt x="305362" y="215245"/>
                </a:lnTo>
                <a:lnTo>
                  <a:pt x="306384" y="217892"/>
                </a:lnTo>
                <a:lnTo>
                  <a:pt x="305482" y="219456"/>
                </a:lnTo>
                <a:lnTo>
                  <a:pt x="305903" y="221561"/>
                </a:lnTo>
                <a:lnTo>
                  <a:pt x="305422" y="223065"/>
                </a:lnTo>
                <a:lnTo>
                  <a:pt x="306745" y="224269"/>
                </a:lnTo>
                <a:lnTo>
                  <a:pt x="306444" y="227216"/>
                </a:lnTo>
                <a:lnTo>
                  <a:pt x="307467" y="230826"/>
                </a:lnTo>
                <a:lnTo>
                  <a:pt x="308309" y="232390"/>
                </a:lnTo>
                <a:lnTo>
                  <a:pt x="308610" y="234736"/>
                </a:lnTo>
                <a:lnTo>
                  <a:pt x="311317" y="236902"/>
                </a:lnTo>
                <a:lnTo>
                  <a:pt x="313062" y="237744"/>
                </a:lnTo>
                <a:lnTo>
                  <a:pt x="312581" y="239188"/>
                </a:lnTo>
                <a:lnTo>
                  <a:pt x="313904" y="239188"/>
                </a:lnTo>
                <a:lnTo>
                  <a:pt x="315107" y="238286"/>
                </a:lnTo>
                <a:lnTo>
                  <a:pt x="317935" y="240692"/>
                </a:lnTo>
                <a:lnTo>
                  <a:pt x="316731" y="241654"/>
                </a:lnTo>
                <a:lnTo>
                  <a:pt x="316070" y="243038"/>
                </a:lnTo>
                <a:lnTo>
                  <a:pt x="317333" y="243218"/>
                </a:lnTo>
                <a:lnTo>
                  <a:pt x="317453" y="244963"/>
                </a:lnTo>
                <a:lnTo>
                  <a:pt x="316070" y="245504"/>
                </a:lnTo>
                <a:lnTo>
                  <a:pt x="314987" y="249475"/>
                </a:lnTo>
                <a:lnTo>
                  <a:pt x="313784" y="249655"/>
                </a:lnTo>
                <a:lnTo>
                  <a:pt x="312942" y="251279"/>
                </a:lnTo>
                <a:lnTo>
                  <a:pt x="313724" y="252964"/>
                </a:lnTo>
                <a:lnTo>
                  <a:pt x="312400" y="253445"/>
                </a:lnTo>
                <a:lnTo>
                  <a:pt x="313302" y="255551"/>
                </a:lnTo>
                <a:lnTo>
                  <a:pt x="312400" y="256453"/>
                </a:lnTo>
                <a:lnTo>
                  <a:pt x="310054" y="256092"/>
                </a:lnTo>
                <a:lnTo>
                  <a:pt x="309152" y="255250"/>
                </a:lnTo>
                <a:lnTo>
                  <a:pt x="307528" y="256694"/>
                </a:lnTo>
                <a:lnTo>
                  <a:pt x="307888" y="258859"/>
                </a:lnTo>
                <a:lnTo>
                  <a:pt x="307287" y="260785"/>
                </a:lnTo>
                <a:lnTo>
                  <a:pt x="308009" y="262649"/>
                </a:lnTo>
                <a:lnTo>
                  <a:pt x="307407" y="264153"/>
                </a:lnTo>
                <a:lnTo>
                  <a:pt x="307407" y="266499"/>
                </a:lnTo>
                <a:lnTo>
                  <a:pt x="308369" y="268124"/>
                </a:lnTo>
                <a:lnTo>
                  <a:pt x="308851" y="267522"/>
                </a:lnTo>
                <a:lnTo>
                  <a:pt x="311498" y="268364"/>
                </a:lnTo>
                <a:lnTo>
                  <a:pt x="311016" y="270350"/>
                </a:lnTo>
                <a:lnTo>
                  <a:pt x="313302" y="270831"/>
                </a:lnTo>
                <a:lnTo>
                  <a:pt x="312761" y="271432"/>
                </a:lnTo>
                <a:lnTo>
                  <a:pt x="314686" y="272756"/>
                </a:lnTo>
                <a:lnTo>
                  <a:pt x="314506" y="274501"/>
                </a:lnTo>
                <a:lnTo>
                  <a:pt x="316310" y="275583"/>
                </a:lnTo>
                <a:lnTo>
                  <a:pt x="316731" y="274982"/>
                </a:lnTo>
                <a:lnTo>
                  <a:pt x="318657" y="277388"/>
                </a:lnTo>
                <a:lnTo>
                  <a:pt x="319138" y="276546"/>
                </a:lnTo>
                <a:lnTo>
                  <a:pt x="321183" y="277508"/>
                </a:lnTo>
                <a:lnTo>
                  <a:pt x="319980" y="279313"/>
                </a:lnTo>
                <a:lnTo>
                  <a:pt x="321123" y="280937"/>
                </a:lnTo>
                <a:lnTo>
                  <a:pt x="318957" y="282261"/>
                </a:lnTo>
                <a:lnTo>
                  <a:pt x="319439" y="283644"/>
                </a:lnTo>
                <a:lnTo>
                  <a:pt x="318356" y="284246"/>
                </a:lnTo>
                <a:lnTo>
                  <a:pt x="318476" y="286652"/>
                </a:lnTo>
                <a:lnTo>
                  <a:pt x="319559" y="289179"/>
                </a:lnTo>
                <a:lnTo>
                  <a:pt x="318957" y="289600"/>
                </a:lnTo>
                <a:lnTo>
                  <a:pt x="320762" y="290382"/>
                </a:lnTo>
                <a:lnTo>
                  <a:pt x="322567" y="293270"/>
                </a:lnTo>
                <a:lnTo>
                  <a:pt x="323770" y="293811"/>
                </a:lnTo>
                <a:lnTo>
                  <a:pt x="325454" y="292608"/>
                </a:lnTo>
                <a:lnTo>
                  <a:pt x="326958" y="293270"/>
                </a:lnTo>
                <a:lnTo>
                  <a:pt x="326958" y="294293"/>
                </a:lnTo>
                <a:lnTo>
                  <a:pt x="328162" y="296819"/>
                </a:lnTo>
                <a:lnTo>
                  <a:pt x="327319" y="297240"/>
                </a:lnTo>
                <a:lnTo>
                  <a:pt x="329485" y="300248"/>
                </a:lnTo>
                <a:lnTo>
                  <a:pt x="330868" y="299947"/>
                </a:lnTo>
                <a:lnTo>
                  <a:pt x="331109" y="298804"/>
                </a:lnTo>
                <a:lnTo>
                  <a:pt x="332553" y="298624"/>
                </a:lnTo>
                <a:lnTo>
                  <a:pt x="333997" y="300729"/>
                </a:lnTo>
                <a:lnTo>
                  <a:pt x="334057" y="302654"/>
                </a:lnTo>
                <a:lnTo>
                  <a:pt x="331831" y="303136"/>
                </a:lnTo>
                <a:lnTo>
                  <a:pt x="333576" y="303737"/>
                </a:lnTo>
                <a:lnTo>
                  <a:pt x="333876" y="305362"/>
                </a:lnTo>
                <a:lnTo>
                  <a:pt x="353368" y="301692"/>
                </a:lnTo>
                <a:lnTo>
                  <a:pt x="362512" y="297300"/>
                </a:lnTo>
                <a:lnTo>
                  <a:pt x="373460" y="293270"/>
                </a:lnTo>
                <a:lnTo>
                  <a:pt x="393433" y="293570"/>
                </a:lnTo>
                <a:lnTo>
                  <a:pt x="420324" y="300549"/>
                </a:lnTo>
                <a:lnTo>
                  <a:pt x="421526" y="302474"/>
                </a:lnTo>
                <a:lnTo>
                  <a:pt x="421165" y="303918"/>
                </a:lnTo>
                <a:lnTo>
                  <a:pt x="420805" y="302293"/>
                </a:lnTo>
                <a:lnTo>
                  <a:pt x="419240" y="302715"/>
                </a:lnTo>
                <a:lnTo>
                  <a:pt x="420624" y="304399"/>
                </a:lnTo>
                <a:lnTo>
                  <a:pt x="420022" y="304880"/>
                </a:lnTo>
                <a:lnTo>
                  <a:pt x="418699" y="303918"/>
                </a:lnTo>
                <a:lnTo>
                  <a:pt x="416473" y="305422"/>
                </a:lnTo>
                <a:lnTo>
                  <a:pt x="417316" y="306565"/>
                </a:lnTo>
                <a:lnTo>
                  <a:pt x="416112" y="307527"/>
                </a:lnTo>
                <a:lnTo>
                  <a:pt x="415631" y="309452"/>
                </a:lnTo>
                <a:lnTo>
                  <a:pt x="416413" y="310415"/>
                </a:lnTo>
                <a:lnTo>
                  <a:pt x="415631" y="311678"/>
                </a:lnTo>
                <a:lnTo>
                  <a:pt x="416293" y="313362"/>
                </a:lnTo>
                <a:lnTo>
                  <a:pt x="413465" y="313663"/>
                </a:lnTo>
                <a:lnTo>
                  <a:pt x="413586" y="314505"/>
                </a:lnTo>
                <a:lnTo>
                  <a:pt x="412443" y="315468"/>
                </a:lnTo>
                <a:lnTo>
                  <a:pt x="413105" y="319438"/>
                </a:lnTo>
                <a:lnTo>
                  <a:pt x="414067" y="319799"/>
                </a:lnTo>
                <a:lnTo>
                  <a:pt x="414007" y="321544"/>
                </a:lnTo>
                <a:lnTo>
                  <a:pt x="417736" y="323950"/>
                </a:lnTo>
                <a:lnTo>
                  <a:pt x="417977" y="324913"/>
                </a:lnTo>
                <a:lnTo>
                  <a:pt x="416233" y="325093"/>
                </a:lnTo>
                <a:lnTo>
                  <a:pt x="415511" y="327620"/>
                </a:lnTo>
                <a:lnTo>
                  <a:pt x="415812" y="328402"/>
                </a:lnTo>
                <a:lnTo>
                  <a:pt x="418458" y="327319"/>
                </a:lnTo>
                <a:lnTo>
                  <a:pt x="420203" y="329846"/>
                </a:lnTo>
                <a:lnTo>
                  <a:pt x="422128" y="331109"/>
                </a:lnTo>
                <a:lnTo>
                  <a:pt x="422309" y="330387"/>
                </a:lnTo>
                <a:lnTo>
                  <a:pt x="424234" y="327861"/>
                </a:lnTo>
                <a:lnTo>
                  <a:pt x="426459" y="323529"/>
                </a:lnTo>
                <a:lnTo>
                  <a:pt x="429828" y="321724"/>
                </a:lnTo>
                <a:lnTo>
                  <a:pt x="432957" y="321303"/>
                </a:lnTo>
                <a:lnTo>
                  <a:pt x="438611" y="330507"/>
                </a:lnTo>
                <a:lnTo>
                  <a:pt x="454252" y="330568"/>
                </a:lnTo>
                <a:lnTo>
                  <a:pt x="466465" y="330808"/>
                </a:lnTo>
                <a:lnTo>
                  <a:pt x="466585" y="336824"/>
                </a:lnTo>
                <a:lnTo>
                  <a:pt x="484933" y="315348"/>
                </a:lnTo>
                <a:lnTo>
                  <a:pt x="484512" y="312881"/>
                </a:lnTo>
                <a:lnTo>
                  <a:pt x="483910" y="311498"/>
                </a:lnTo>
                <a:lnTo>
                  <a:pt x="486016" y="311498"/>
                </a:lnTo>
                <a:lnTo>
                  <a:pt x="486617" y="310355"/>
                </a:lnTo>
                <a:lnTo>
                  <a:pt x="488422" y="309994"/>
                </a:lnTo>
                <a:lnTo>
                  <a:pt x="488061" y="308249"/>
                </a:lnTo>
                <a:lnTo>
                  <a:pt x="490167" y="307046"/>
                </a:lnTo>
                <a:lnTo>
                  <a:pt x="491370" y="308309"/>
                </a:lnTo>
                <a:lnTo>
                  <a:pt x="492693" y="306204"/>
                </a:lnTo>
                <a:lnTo>
                  <a:pt x="491189" y="303797"/>
                </a:lnTo>
                <a:lnTo>
                  <a:pt x="492272" y="302173"/>
                </a:lnTo>
                <a:lnTo>
                  <a:pt x="494498" y="304459"/>
                </a:lnTo>
                <a:lnTo>
                  <a:pt x="495701" y="303617"/>
                </a:lnTo>
                <a:lnTo>
                  <a:pt x="496904" y="301451"/>
                </a:lnTo>
                <a:lnTo>
                  <a:pt x="498469" y="302113"/>
                </a:lnTo>
                <a:lnTo>
                  <a:pt x="498709" y="303316"/>
                </a:lnTo>
                <a:lnTo>
                  <a:pt x="496604" y="305482"/>
                </a:lnTo>
                <a:lnTo>
                  <a:pt x="497927" y="306444"/>
                </a:lnTo>
                <a:lnTo>
                  <a:pt x="499671" y="306565"/>
                </a:lnTo>
                <a:lnTo>
                  <a:pt x="500755" y="305362"/>
                </a:lnTo>
                <a:lnTo>
                  <a:pt x="500153" y="304459"/>
                </a:lnTo>
                <a:lnTo>
                  <a:pt x="500153" y="302594"/>
                </a:lnTo>
                <a:lnTo>
                  <a:pt x="502078" y="301331"/>
                </a:lnTo>
                <a:lnTo>
                  <a:pt x="502259" y="301632"/>
                </a:lnTo>
                <a:lnTo>
                  <a:pt x="501777" y="304820"/>
                </a:lnTo>
                <a:lnTo>
                  <a:pt x="503101" y="306805"/>
                </a:lnTo>
                <a:lnTo>
                  <a:pt x="501477" y="308009"/>
                </a:lnTo>
                <a:lnTo>
                  <a:pt x="502439" y="308851"/>
                </a:lnTo>
                <a:lnTo>
                  <a:pt x="504785" y="307888"/>
                </a:lnTo>
                <a:lnTo>
                  <a:pt x="507733" y="311919"/>
                </a:lnTo>
                <a:lnTo>
                  <a:pt x="508334" y="313182"/>
                </a:lnTo>
                <a:lnTo>
                  <a:pt x="509537" y="313182"/>
                </a:lnTo>
                <a:lnTo>
                  <a:pt x="509417" y="311979"/>
                </a:lnTo>
                <a:lnTo>
                  <a:pt x="507612" y="309933"/>
                </a:lnTo>
                <a:lnTo>
                  <a:pt x="507612" y="308971"/>
                </a:lnTo>
                <a:lnTo>
                  <a:pt x="508755" y="306204"/>
                </a:lnTo>
                <a:lnTo>
                  <a:pt x="510139" y="306264"/>
                </a:lnTo>
                <a:lnTo>
                  <a:pt x="512666" y="305422"/>
                </a:lnTo>
                <a:lnTo>
                  <a:pt x="513688" y="306144"/>
                </a:lnTo>
                <a:lnTo>
                  <a:pt x="512004" y="307347"/>
                </a:lnTo>
                <a:lnTo>
                  <a:pt x="512365" y="309452"/>
                </a:lnTo>
                <a:lnTo>
                  <a:pt x="513568" y="310054"/>
                </a:lnTo>
                <a:lnTo>
                  <a:pt x="512666" y="311197"/>
                </a:lnTo>
                <a:lnTo>
                  <a:pt x="512967" y="314566"/>
                </a:lnTo>
                <a:lnTo>
                  <a:pt x="514170" y="316370"/>
                </a:lnTo>
                <a:lnTo>
                  <a:pt x="516335" y="317694"/>
                </a:lnTo>
                <a:lnTo>
                  <a:pt x="516937" y="319017"/>
                </a:lnTo>
                <a:lnTo>
                  <a:pt x="515734" y="320221"/>
                </a:lnTo>
                <a:lnTo>
                  <a:pt x="515553" y="323589"/>
                </a:lnTo>
                <a:lnTo>
                  <a:pt x="517599" y="322567"/>
                </a:lnTo>
                <a:lnTo>
                  <a:pt x="518982" y="322687"/>
                </a:lnTo>
                <a:lnTo>
                  <a:pt x="518501" y="325093"/>
                </a:lnTo>
                <a:lnTo>
                  <a:pt x="520607" y="325695"/>
                </a:lnTo>
                <a:lnTo>
                  <a:pt x="521509" y="327680"/>
                </a:lnTo>
                <a:lnTo>
                  <a:pt x="519704" y="328101"/>
                </a:lnTo>
                <a:lnTo>
                  <a:pt x="518982" y="328883"/>
                </a:lnTo>
                <a:lnTo>
                  <a:pt x="521028" y="330086"/>
                </a:lnTo>
                <a:lnTo>
                  <a:pt x="521810" y="331350"/>
                </a:lnTo>
                <a:lnTo>
                  <a:pt x="522592" y="330447"/>
                </a:lnTo>
                <a:lnTo>
                  <a:pt x="526983" y="330929"/>
                </a:lnTo>
                <a:lnTo>
                  <a:pt x="528548" y="332433"/>
                </a:lnTo>
                <a:lnTo>
                  <a:pt x="530352" y="333636"/>
                </a:lnTo>
                <a:lnTo>
                  <a:pt x="531856" y="337004"/>
                </a:lnTo>
                <a:lnTo>
                  <a:pt x="541662" y="327078"/>
                </a:lnTo>
                <a:lnTo>
                  <a:pt x="554115" y="314445"/>
                </a:lnTo>
                <a:lnTo>
                  <a:pt x="558927" y="310836"/>
                </a:lnTo>
                <a:lnTo>
                  <a:pt x="559649" y="310836"/>
                </a:lnTo>
                <a:lnTo>
                  <a:pt x="562055" y="309212"/>
                </a:lnTo>
                <a:lnTo>
                  <a:pt x="563559" y="309091"/>
                </a:lnTo>
                <a:lnTo>
                  <a:pt x="557123" y="278351"/>
                </a:lnTo>
                <a:lnTo>
                  <a:pt x="555739" y="274501"/>
                </a:lnTo>
                <a:lnTo>
                  <a:pt x="553814" y="266800"/>
                </a:lnTo>
                <a:lnTo>
                  <a:pt x="553032" y="260785"/>
                </a:lnTo>
                <a:lnTo>
                  <a:pt x="553032" y="258859"/>
                </a:lnTo>
                <a:lnTo>
                  <a:pt x="550746" y="259220"/>
                </a:lnTo>
                <a:lnTo>
                  <a:pt x="549121" y="253987"/>
                </a:lnTo>
                <a:lnTo>
                  <a:pt x="551408" y="251279"/>
                </a:lnTo>
                <a:lnTo>
                  <a:pt x="553092" y="247249"/>
                </a:lnTo>
                <a:lnTo>
                  <a:pt x="561213" y="243579"/>
                </a:lnTo>
                <a:lnTo>
                  <a:pt x="566206" y="250377"/>
                </a:lnTo>
                <a:lnTo>
                  <a:pt x="570899" y="253144"/>
                </a:lnTo>
                <a:lnTo>
                  <a:pt x="577275" y="253746"/>
                </a:lnTo>
                <a:lnTo>
                  <a:pt x="586961" y="253445"/>
                </a:lnTo>
                <a:lnTo>
                  <a:pt x="593037" y="249054"/>
                </a:lnTo>
                <a:lnTo>
                  <a:pt x="599654" y="244662"/>
                </a:lnTo>
                <a:lnTo>
                  <a:pt x="606873" y="238887"/>
                </a:lnTo>
                <a:lnTo>
                  <a:pt x="610182" y="233653"/>
                </a:lnTo>
                <a:lnTo>
                  <a:pt x="606452" y="228660"/>
                </a:lnTo>
                <a:lnTo>
                  <a:pt x="604226" y="228660"/>
                </a:lnTo>
                <a:lnTo>
                  <a:pt x="601338" y="229322"/>
                </a:lnTo>
                <a:lnTo>
                  <a:pt x="600496" y="228901"/>
                </a:lnTo>
                <a:lnTo>
                  <a:pt x="601278" y="226555"/>
                </a:lnTo>
                <a:lnTo>
                  <a:pt x="603083" y="226073"/>
                </a:lnTo>
                <a:lnTo>
                  <a:pt x="603263" y="224930"/>
                </a:lnTo>
                <a:lnTo>
                  <a:pt x="602361" y="223727"/>
                </a:lnTo>
                <a:lnTo>
                  <a:pt x="595142" y="214343"/>
                </a:lnTo>
                <a:lnTo>
                  <a:pt x="594360" y="214583"/>
                </a:lnTo>
                <a:lnTo>
                  <a:pt x="593458" y="212418"/>
                </a:lnTo>
                <a:lnTo>
                  <a:pt x="586239" y="204477"/>
                </a:lnTo>
                <a:lnTo>
                  <a:pt x="586419" y="204417"/>
                </a:lnTo>
                <a:lnTo>
                  <a:pt x="575411" y="197919"/>
                </a:lnTo>
                <a:lnTo>
                  <a:pt x="568553" y="193889"/>
                </a:lnTo>
                <a:lnTo>
                  <a:pt x="568071" y="191904"/>
                </a:lnTo>
                <a:lnTo>
                  <a:pt x="568553" y="190099"/>
                </a:lnTo>
                <a:lnTo>
                  <a:pt x="567831" y="189437"/>
                </a:lnTo>
                <a:lnTo>
                  <a:pt x="567710" y="186850"/>
                </a:lnTo>
                <a:lnTo>
                  <a:pt x="568432" y="187632"/>
                </a:lnTo>
                <a:lnTo>
                  <a:pt x="570237" y="187632"/>
                </a:lnTo>
                <a:lnTo>
                  <a:pt x="570779" y="188354"/>
                </a:lnTo>
                <a:lnTo>
                  <a:pt x="572583" y="187873"/>
                </a:lnTo>
                <a:lnTo>
                  <a:pt x="576313" y="188475"/>
                </a:lnTo>
                <a:lnTo>
                  <a:pt x="576252" y="187091"/>
                </a:lnTo>
                <a:lnTo>
                  <a:pt x="577877" y="185647"/>
                </a:lnTo>
                <a:lnTo>
                  <a:pt x="577637" y="184504"/>
                </a:lnTo>
                <a:lnTo>
                  <a:pt x="579802" y="182399"/>
                </a:lnTo>
                <a:lnTo>
                  <a:pt x="580945" y="183000"/>
                </a:lnTo>
                <a:lnTo>
                  <a:pt x="581727" y="185166"/>
                </a:lnTo>
                <a:lnTo>
                  <a:pt x="585156" y="184865"/>
                </a:lnTo>
                <a:lnTo>
                  <a:pt x="583772" y="182218"/>
                </a:lnTo>
                <a:lnTo>
                  <a:pt x="583231" y="180113"/>
                </a:lnTo>
                <a:lnTo>
                  <a:pt x="581546" y="178789"/>
                </a:lnTo>
                <a:lnTo>
                  <a:pt x="579982" y="176323"/>
                </a:lnTo>
                <a:lnTo>
                  <a:pt x="579802" y="174037"/>
                </a:lnTo>
                <a:lnTo>
                  <a:pt x="579141" y="172533"/>
                </a:lnTo>
                <a:lnTo>
                  <a:pt x="577095" y="170006"/>
                </a:lnTo>
                <a:lnTo>
                  <a:pt x="574989" y="169224"/>
                </a:lnTo>
                <a:lnTo>
                  <a:pt x="574267" y="169465"/>
                </a:lnTo>
                <a:lnTo>
                  <a:pt x="576072" y="162787"/>
                </a:lnTo>
                <a:lnTo>
                  <a:pt x="577817" y="154606"/>
                </a:lnTo>
                <a:lnTo>
                  <a:pt x="580645" y="142995"/>
                </a:lnTo>
                <a:lnTo>
                  <a:pt x="586480" y="133370"/>
                </a:lnTo>
                <a:moveTo>
                  <a:pt x="7520" y="452447"/>
                </a:moveTo>
                <a:lnTo>
                  <a:pt x="6016" y="452628"/>
                </a:lnTo>
                <a:lnTo>
                  <a:pt x="3910" y="450161"/>
                </a:lnTo>
                <a:lnTo>
                  <a:pt x="2406" y="448237"/>
                </a:lnTo>
                <a:lnTo>
                  <a:pt x="2226" y="447936"/>
                </a:lnTo>
                <a:lnTo>
                  <a:pt x="1203" y="446011"/>
                </a:lnTo>
                <a:lnTo>
                  <a:pt x="0" y="443003"/>
                </a:lnTo>
                <a:lnTo>
                  <a:pt x="120" y="441018"/>
                </a:lnTo>
                <a:lnTo>
                  <a:pt x="1564" y="438431"/>
                </a:lnTo>
                <a:lnTo>
                  <a:pt x="2406" y="437588"/>
                </a:lnTo>
                <a:lnTo>
                  <a:pt x="5414" y="436566"/>
                </a:lnTo>
                <a:lnTo>
                  <a:pt x="6918" y="437047"/>
                </a:lnTo>
                <a:lnTo>
                  <a:pt x="8122" y="437228"/>
                </a:lnTo>
                <a:lnTo>
                  <a:pt x="12032" y="437468"/>
                </a:lnTo>
                <a:lnTo>
                  <a:pt x="13837" y="438731"/>
                </a:lnTo>
                <a:lnTo>
                  <a:pt x="14619" y="439874"/>
                </a:lnTo>
                <a:lnTo>
                  <a:pt x="15581" y="442040"/>
                </a:lnTo>
                <a:lnTo>
                  <a:pt x="16182" y="445770"/>
                </a:lnTo>
                <a:lnTo>
                  <a:pt x="15341" y="449259"/>
                </a:lnTo>
                <a:lnTo>
                  <a:pt x="14137" y="451665"/>
                </a:lnTo>
                <a:lnTo>
                  <a:pt x="13415" y="451726"/>
                </a:lnTo>
                <a:lnTo>
                  <a:pt x="7520" y="452447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" name="Freeform: Shape 182" title="KY-2">
            <a:extLst>
              <a:ext uri="{FF2B5EF4-FFF2-40B4-BE49-F238E27FC236}">
                <a16:creationId xmlns:a16="http://schemas.microsoft.com/office/drawing/2014/main" id="{73B5E4BD-6037-0211-6639-DD26697DD44B}"/>
              </a:ext>
            </a:extLst>
          </p:cNvPr>
          <p:cNvSpPr/>
          <p:nvPr/>
        </p:nvSpPr>
        <p:spPr>
          <a:xfrm>
            <a:off x="5887717" y="3817614"/>
            <a:ext cx="262808" cy="237117"/>
          </a:xfrm>
          <a:custGeom>
            <a:avLst/>
            <a:gdLst>
              <a:gd name="connsiteX0" fmla="*/ 21957 w 328942"/>
              <a:gd name="connsiteY0" fmla="*/ 114541 h 307346"/>
              <a:gd name="connsiteX1" fmla="*/ 22559 w 328942"/>
              <a:gd name="connsiteY1" fmla="*/ 114781 h 307346"/>
              <a:gd name="connsiteX2" fmla="*/ 27071 w 328942"/>
              <a:gd name="connsiteY2" fmla="*/ 117488 h 307346"/>
              <a:gd name="connsiteX3" fmla="*/ 27672 w 328942"/>
              <a:gd name="connsiteY3" fmla="*/ 117789 h 307346"/>
              <a:gd name="connsiteX4" fmla="*/ 28094 w 328942"/>
              <a:gd name="connsiteY4" fmla="*/ 118090 h 307346"/>
              <a:gd name="connsiteX5" fmla="*/ 30019 w 328942"/>
              <a:gd name="connsiteY5" fmla="*/ 119413 h 307346"/>
              <a:gd name="connsiteX6" fmla="*/ 35373 w 328942"/>
              <a:gd name="connsiteY6" fmla="*/ 122060 h 307346"/>
              <a:gd name="connsiteX7" fmla="*/ 37779 w 328942"/>
              <a:gd name="connsiteY7" fmla="*/ 122662 h 307346"/>
              <a:gd name="connsiteX8" fmla="*/ 39764 w 328942"/>
              <a:gd name="connsiteY8" fmla="*/ 122662 h 307346"/>
              <a:gd name="connsiteX9" fmla="*/ 43614 w 328942"/>
              <a:gd name="connsiteY9" fmla="*/ 122301 h 307346"/>
              <a:gd name="connsiteX10" fmla="*/ 44336 w 328942"/>
              <a:gd name="connsiteY10" fmla="*/ 122662 h 307346"/>
              <a:gd name="connsiteX11" fmla="*/ 46021 w 328942"/>
              <a:gd name="connsiteY11" fmla="*/ 124166 h 307346"/>
              <a:gd name="connsiteX12" fmla="*/ 47645 w 328942"/>
              <a:gd name="connsiteY12" fmla="*/ 126392 h 307346"/>
              <a:gd name="connsiteX13" fmla="*/ 48668 w 328942"/>
              <a:gd name="connsiteY13" fmla="*/ 127956 h 307346"/>
              <a:gd name="connsiteX14" fmla="*/ 49149 w 328942"/>
              <a:gd name="connsiteY14" fmla="*/ 129039 h 307346"/>
              <a:gd name="connsiteX15" fmla="*/ 49630 w 328942"/>
              <a:gd name="connsiteY15" fmla="*/ 130964 h 307346"/>
              <a:gd name="connsiteX16" fmla="*/ 50412 w 328942"/>
              <a:gd name="connsiteY16" fmla="*/ 132107 h 307346"/>
              <a:gd name="connsiteX17" fmla="*/ 52458 w 328942"/>
              <a:gd name="connsiteY17" fmla="*/ 132528 h 307346"/>
              <a:gd name="connsiteX18" fmla="*/ 53901 w 328942"/>
              <a:gd name="connsiteY18" fmla="*/ 132167 h 307346"/>
              <a:gd name="connsiteX19" fmla="*/ 55104 w 328942"/>
              <a:gd name="connsiteY19" fmla="*/ 131565 h 307346"/>
              <a:gd name="connsiteX20" fmla="*/ 57090 w 328942"/>
              <a:gd name="connsiteY20" fmla="*/ 130001 h 307346"/>
              <a:gd name="connsiteX21" fmla="*/ 58173 w 328942"/>
              <a:gd name="connsiteY21" fmla="*/ 128798 h 307346"/>
              <a:gd name="connsiteX22" fmla="*/ 58774 w 328942"/>
              <a:gd name="connsiteY22" fmla="*/ 127956 h 307346"/>
              <a:gd name="connsiteX23" fmla="*/ 59255 w 328942"/>
              <a:gd name="connsiteY23" fmla="*/ 126512 h 307346"/>
              <a:gd name="connsiteX24" fmla="*/ 60158 w 328942"/>
              <a:gd name="connsiteY24" fmla="*/ 121639 h 307346"/>
              <a:gd name="connsiteX25" fmla="*/ 60158 w 328942"/>
              <a:gd name="connsiteY25" fmla="*/ 120316 h 307346"/>
              <a:gd name="connsiteX26" fmla="*/ 60278 w 328942"/>
              <a:gd name="connsiteY26" fmla="*/ 117549 h 307346"/>
              <a:gd name="connsiteX27" fmla="*/ 60759 w 328942"/>
              <a:gd name="connsiteY27" fmla="*/ 115323 h 307346"/>
              <a:gd name="connsiteX28" fmla="*/ 60880 w 328942"/>
              <a:gd name="connsiteY28" fmla="*/ 114120 h 307346"/>
              <a:gd name="connsiteX29" fmla="*/ 60579 w 328942"/>
              <a:gd name="connsiteY29" fmla="*/ 112916 h 307346"/>
              <a:gd name="connsiteX30" fmla="*/ 60218 w 328942"/>
              <a:gd name="connsiteY30" fmla="*/ 111593 h 307346"/>
              <a:gd name="connsiteX31" fmla="*/ 59857 w 328942"/>
              <a:gd name="connsiteY31" fmla="*/ 109848 h 307346"/>
              <a:gd name="connsiteX32" fmla="*/ 61662 w 328942"/>
              <a:gd name="connsiteY32" fmla="*/ 106720 h 307346"/>
              <a:gd name="connsiteX33" fmla="*/ 64068 w 328942"/>
              <a:gd name="connsiteY33" fmla="*/ 104554 h 307346"/>
              <a:gd name="connsiteX34" fmla="*/ 64670 w 328942"/>
              <a:gd name="connsiteY34" fmla="*/ 103953 h 307346"/>
              <a:gd name="connsiteX35" fmla="*/ 65692 w 328942"/>
              <a:gd name="connsiteY35" fmla="*/ 103351 h 307346"/>
              <a:gd name="connsiteX36" fmla="*/ 67256 w 328942"/>
              <a:gd name="connsiteY36" fmla="*/ 102509 h 307346"/>
              <a:gd name="connsiteX37" fmla="*/ 68881 w 328942"/>
              <a:gd name="connsiteY37" fmla="*/ 101426 h 307346"/>
              <a:gd name="connsiteX38" fmla="*/ 69482 w 328942"/>
              <a:gd name="connsiteY38" fmla="*/ 101186 h 307346"/>
              <a:gd name="connsiteX39" fmla="*/ 70084 w 328942"/>
              <a:gd name="connsiteY39" fmla="*/ 100885 h 307346"/>
              <a:gd name="connsiteX40" fmla="*/ 70204 w 328942"/>
              <a:gd name="connsiteY40" fmla="*/ 100945 h 307346"/>
              <a:gd name="connsiteX41" fmla="*/ 70986 w 328942"/>
              <a:gd name="connsiteY41" fmla="*/ 100825 h 307346"/>
              <a:gd name="connsiteX42" fmla="*/ 72189 w 328942"/>
              <a:gd name="connsiteY42" fmla="*/ 100584 h 307346"/>
              <a:gd name="connsiteX43" fmla="*/ 73272 w 328942"/>
              <a:gd name="connsiteY43" fmla="*/ 100283 h 307346"/>
              <a:gd name="connsiteX44" fmla="*/ 73934 w 328942"/>
              <a:gd name="connsiteY44" fmla="*/ 100163 h 307346"/>
              <a:gd name="connsiteX45" fmla="*/ 75258 w 328942"/>
              <a:gd name="connsiteY45" fmla="*/ 99682 h 307346"/>
              <a:gd name="connsiteX46" fmla="*/ 75799 w 328942"/>
              <a:gd name="connsiteY46" fmla="*/ 99682 h 307346"/>
              <a:gd name="connsiteX47" fmla="*/ 76942 w 328942"/>
              <a:gd name="connsiteY47" fmla="*/ 99200 h 307346"/>
              <a:gd name="connsiteX48" fmla="*/ 77483 w 328942"/>
              <a:gd name="connsiteY48" fmla="*/ 98900 h 307346"/>
              <a:gd name="connsiteX49" fmla="*/ 77784 w 328942"/>
              <a:gd name="connsiteY49" fmla="*/ 98418 h 307346"/>
              <a:gd name="connsiteX50" fmla="*/ 78205 w 328942"/>
              <a:gd name="connsiteY50" fmla="*/ 98057 h 307346"/>
              <a:gd name="connsiteX51" fmla="*/ 78686 w 328942"/>
              <a:gd name="connsiteY51" fmla="*/ 97757 h 307346"/>
              <a:gd name="connsiteX52" fmla="*/ 79769 w 328942"/>
              <a:gd name="connsiteY52" fmla="*/ 95952 h 307346"/>
              <a:gd name="connsiteX53" fmla="*/ 81333 w 328942"/>
              <a:gd name="connsiteY53" fmla="*/ 93365 h 307346"/>
              <a:gd name="connsiteX54" fmla="*/ 84341 w 328942"/>
              <a:gd name="connsiteY54" fmla="*/ 88853 h 307346"/>
              <a:gd name="connsiteX55" fmla="*/ 85183 w 328942"/>
              <a:gd name="connsiteY55" fmla="*/ 88011 h 307346"/>
              <a:gd name="connsiteX56" fmla="*/ 89274 w 328942"/>
              <a:gd name="connsiteY56" fmla="*/ 85424 h 307346"/>
              <a:gd name="connsiteX57" fmla="*/ 91560 w 328942"/>
              <a:gd name="connsiteY57" fmla="*/ 85484 h 307346"/>
              <a:gd name="connsiteX58" fmla="*/ 92763 w 328942"/>
              <a:gd name="connsiteY58" fmla="*/ 86086 h 307346"/>
              <a:gd name="connsiteX59" fmla="*/ 93906 w 328942"/>
              <a:gd name="connsiteY59" fmla="*/ 86447 h 307346"/>
              <a:gd name="connsiteX60" fmla="*/ 95591 w 328942"/>
              <a:gd name="connsiteY60" fmla="*/ 90177 h 307346"/>
              <a:gd name="connsiteX61" fmla="*/ 96794 w 328942"/>
              <a:gd name="connsiteY61" fmla="*/ 91621 h 307346"/>
              <a:gd name="connsiteX62" fmla="*/ 97215 w 328942"/>
              <a:gd name="connsiteY62" fmla="*/ 92342 h 307346"/>
              <a:gd name="connsiteX63" fmla="*/ 97335 w 328942"/>
              <a:gd name="connsiteY63" fmla="*/ 93124 h 307346"/>
              <a:gd name="connsiteX64" fmla="*/ 98539 w 328942"/>
              <a:gd name="connsiteY64" fmla="*/ 94688 h 307346"/>
              <a:gd name="connsiteX65" fmla="*/ 99020 w 328942"/>
              <a:gd name="connsiteY65" fmla="*/ 95290 h 307346"/>
              <a:gd name="connsiteX66" fmla="*/ 101005 w 328942"/>
              <a:gd name="connsiteY66" fmla="*/ 98118 h 307346"/>
              <a:gd name="connsiteX67" fmla="*/ 102810 w 328942"/>
              <a:gd name="connsiteY67" fmla="*/ 100223 h 307346"/>
              <a:gd name="connsiteX68" fmla="*/ 103892 w 328942"/>
              <a:gd name="connsiteY68" fmla="*/ 101426 h 307346"/>
              <a:gd name="connsiteX69" fmla="*/ 105457 w 328942"/>
              <a:gd name="connsiteY69" fmla="*/ 102870 h 307346"/>
              <a:gd name="connsiteX70" fmla="*/ 107201 w 328942"/>
              <a:gd name="connsiteY70" fmla="*/ 103231 h 307346"/>
              <a:gd name="connsiteX71" fmla="*/ 108705 w 328942"/>
              <a:gd name="connsiteY71" fmla="*/ 102088 h 307346"/>
              <a:gd name="connsiteX72" fmla="*/ 108705 w 328942"/>
              <a:gd name="connsiteY72" fmla="*/ 102208 h 307346"/>
              <a:gd name="connsiteX73" fmla="*/ 110089 w 328942"/>
              <a:gd name="connsiteY73" fmla="*/ 100644 h 307346"/>
              <a:gd name="connsiteX74" fmla="*/ 112676 w 328942"/>
              <a:gd name="connsiteY74" fmla="*/ 98057 h 307346"/>
              <a:gd name="connsiteX75" fmla="*/ 115022 w 328942"/>
              <a:gd name="connsiteY75" fmla="*/ 98057 h 307346"/>
              <a:gd name="connsiteX76" fmla="*/ 117187 w 328942"/>
              <a:gd name="connsiteY76" fmla="*/ 98238 h 307346"/>
              <a:gd name="connsiteX77" fmla="*/ 118030 w 328942"/>
              <a:gd name="connsiteY77" fmla="*/ 98779 h 307346"/>
              <a:gd name="connsiteX78" fmla="*/ 118571 w 328942"/>
              <a:gd name="connsiteY78" fmla="*/ 101065 h 307346"/>
              <a:gd name="connsiteX79" fmla="*/ 117187 w 328942"/>
              <a:gd name="connsiteY79" fmla="*/ 106058 h 307346"/>
              <a:gd name="connsiteX80" fmla="*/ 116947 w 328942"/>
              <a:gd name="connsiteY80" fmla="*/ 108645 h 307346"/>
              <a:gd name="connsiteX81" fmla="*/ 117970 w 328942"/>
              <a:gd name="connsiteY81" fmla="*/ 111051 h 307346"/>
              <a:gd name="connsiteX82" fmla="*/ 118932 w 328942"/>
              <a:gd name="connsiteY82" fmla="*/ 111352 h 307346"/>
              <a:gd name="connsiteX83" fmla="*/ 120917 w 328942"/>
              <a:gd name="connsiteY83" fmla="*/ 110871 h 307346"/>
              <a:gd name="connsiteX84" fmla="*/ 122060 w 328942"/>
              <a:gd name="connsiteY84" fmla="*/ 110269 h 307346"/>
              <a:gd name="connsiteX85" fmla="*/ 125369 w 328942"/>
              <a:gd name="connsiteY85" fmla="*/ 107201 h 307346"/>
              <a:gd name="connsiteX86" fmla="*/ 125971 w 328942"/>
              <a:gd name="connsiteY86" fmla="*/ 105697 h 307346"/>
              <a:gd name="connsiteX87" fmla="*/ 125610 w 328942"/>
              <a:gd name="connsiteY87" fmla="*/ 101968 h 307346"/>
              <a:gd name="connsiteX88" fmla="*/ 124767 w 328942"/>
              <a:gd name="connsiteY88" fmla="*/ 98358 h 307346"/>
              <a:gd name="connsiteX89" fmla="*/ 125128 w 328942"/>
              <a:gd name="connsiteY89" fmla="*/ 96253 h 307346"/>
              <a:gd name="connsiteX90" fmla="*/ 125971 w 328942"/>
              <a:gd name="connsiteY90" fmla="*/ 94929 h 307346"/>
              <a:gd name="connsiteX91" fmla="*/ 129219 w 328942"/>
              <a:gd name="connsiteY91" fmla="*/ 94207 h 307346"/>
              <a:gd name="connsiteX92" fmla="*/ 132889 w 328942"/>
              <a:gd name="connsiteY92" fmla="*/ 94628 h 307346"/>
              <a:gd name="connsiteX93" fmla="*/ 134092 w 328942"/>
              <a:gd name="connsiteY93" fmla="*/ 94388 h 307346"/>
              <a:gd name="connsiteX94" fmla="*/ 136077 w 328942"/>
              <a:gd name="connsiteY94" fmla="*/ 93185 h 307346"/>
              <a:gd name="connsiteX95" fmla="*/ 137702 w 328942"/>
              <a:gd name="connsiteY95" fmla="*/ 91260 h 307346"/>
              <a:gd name="connsiteX96" fmla="*/ 136979 w 328942"/>
              <a:gd name="connsiteY96" fmla="*/ 89094 h 307346"/>
              <a:gd name="connsiteX97" fmla="*/ 135175 w 328942"/>
              <a:gd name="connsiteY97" fmla="*/ 87409 h 307346"/>
              <a:gd name="connsiteX98" fmla="*/ 133971 w 328942"/>
              <a:gd name="connsiteY98" fmla="*/ 84883 h 307346"/>
              <a:gd name="connsiteX99" fmla="*/ 132769 w 328942"/>
              <a:gd name="connsiteY99" fmla="*/ 77784 h 307346"/>
              <a:gd name="connsiteX100" fmla="*/ 132347 w 328942"/>
              <a:gd name="connsiteY100" fmla="*/ 74115 h 307346"/>
              <a:gd name="connsiteX101" fmla="*/ 132227 w 328942"/>
              <a:gd name="connsiteY101" fmla="*/ 73152 h 307346"/>
              <a:gd name="connsiteX102" fmla="*/ 132408 w 328942"/>
              <a:gd name="connsiteY102" fmla="*/ 71046 h 307346"/>
              <a:gd name="connsiteX103" fmla="*/ 134694 w 328942"/>
              <a:gd name="connsiteY103" fmla="*/ 69603 h 307346"/>
              <a:gd name="connsiteX104" fmla="*/ 137461 w 328942"/>
              <a:gd name="connsiteY104" fmla="*/ 69182 h 307346"/>
              <a:gd name="connsiteX105" fmla="*/ 140168 w 328942"/>
              <a:gd name="connsiteY105" fmla="*/ 68460 h 307346"/>
              <a:gd name="connsiteX106" fmla="*/ 142815 w 328942"/>
              <a:gd name="connsiteY106" fmla="*/ 66896 h 307346"/>
              <a:gd name="connsiteX107" fmla="*/ 144259 w 328942"/>
              <a:gd name="connsiteY107" fmla="*/ 64730 h 307346"/>
              <a:gd name="connsiteX108" fmla="*/ 144619 w 328942"/>
              <a:gd name="connsiteY108" fmla="*/ 63527 h 307346"/>
              <a:gd name="connsiteX109" fmla="*/ 144379 w 328942"/>
              <a:gd name="connsiteY109" fmla="*/ 60699 h 307346"/>
              <a:gd name="connsiteX110" fmla="*/ 143176 w 328942"/>
              <a:gd name="connsiteY110" fmla="*/ 59917 h 307346"/>
              <a:gd name="connsiteX111" fmla="*/ 140168 w 328942"/>
              <a:gd name="connsiteY111" fmla="*/ 59075 h 307346"/>
              <a:gd name="connsiteX112" fmla="*/ 138784 w 328942"/>
              <a:gd name="connsiteY112" fmla="*/ 57571 h 307346"/>
              <a:gd name="connsiteX113" fmla="*/ 138543 w 328942"/>
              <a:gd name="connsiteY113" fmla="*/ 55105 h 307346"/>
              <a:gd name="connsiteX114" fmla="*/ 139145 w 328942"/>
              <a:gd name="connsiteY114" fmla="*/ 54022 h 307346"/>
              <a:gd name="connsiteX115" fmla="*/ 140228 w 328942"/>
              <a:gd name="connsiteY115" fmla="*/ 52999 h 307346"/>
              <a:gd name="connsiteX116" fmla="*/ 143236 w 328942"/>
              <a:gd name="connsiteY116" fmla="*/ 52758 h 307346"/>
              <a:gd name="connsiteX117" fmla="*/ 145221 w 328942"/>
              <a:gd name="connsiteY117" fmla="*/ 54082 h 307346"/>
              <a:gd name="connsiteX118" fmla="*/ 145582 w 328942"/>
              <a:gd name="connsiteY118" fmla="*/ 54202 h 307346"/>
              <a:gd name="connsiteX119" fmla="*/ 147627 w 328942"/>
              <a:gd name="connsiteY119" fmla="*/ 56007 h 307346"/>
              <a:gd name="connsiteX120" fmla="*/ 148710 w 328942"/>
              <a:gd name="connsiteY120" fmla="*/ 55586 h 307346"/>
              <a:gd name="connsiteX121" fmla="*/ 149131 w 328942"/>
              <a:gd name="connsiteY121" fmla="*/ 54623 h 307346"/>
              <a:gd name="connsiteX122" fmla="*/ 149192 w 328942"/>
              <a:gd name="connsiteY122" fmla="*/ 53420 h 307346"/>
              <a:gd name="connsiteX123" fmla="*/ 149552 w 328942"/>
              <a:gd name="connsiteY123" fmla="*/ 51976 h 307346"/>
              <a:gd name="connsiteX124" fmla="*/ 150455 w 328942"/>
              <a:gd name="connsiteY124" fmla="*/ 51014 h 307346"/>
              <a:gd name="connsiteX125" fmla="*/ 151237 w 328942"/>
              <a:gd name="connsiteY125" fmla="*/ 50533 h 307346"/>
              <a:gd name="connsiteX126" fmla="*/ 153884 w 328942"/>
              <a:gd name="connsiteY126" fmla="*/ 50412 h 307346"/>
              <a:gd name="connsiteX127" fmla="*/ 155268 w 328942"/>
              <a:gd name="connsiteY127" fmla="*/ 50593 h 307346"/>
              <a:gd name="connsiteX128" fmla="*/ 155809 w 328942"/>
              <a:gd name="connsiteY128" fmla="*/ 50593 h 307346"/>
              <a:gd name="connsiteX129" fmla="*/ 157012 w 328942"/>
              <a:gd name="connsiteY129" fmla="*/ 50232 h 307346"/>
              <a:gd name="connsiteX130" fmla="*/ 157493 w 328942"/>
              <a:gd name="connsiteY130" fmla="*/ 49811 h 307346"/>
              <a:gd name="connsiteX131" fmla="*/ 157734 w 328942"/>
              <a:gd name="connsiteY131" fmla="*/ 49570 h 307346"/>
              <a:gd name="connsiteX132" fmla="*/ 158095 w 328942"/>
              <a:gd name="connsiteY132" fmla="*/ 49089 h 307346"/>
              <a:gd name="connsiteX133" fmla="*/ 158516 w 328942"/>
              <a:gd name="connsiteY133" fmla="*/ 48006 h 307346"/>
              <a:gd name="connsiteX134" fmla="*/ 158697 w 328942"/>
              <a:gd name="connsiteY134" fmla="*/ 47224 h 307346"/>
              <a:gd name="connsiteX135" fmla="*/ 158697 w 328942"/>
              <a:gd name="connsiteY135" fmla="*/ 46322 h 307346"/>
              <a:gd name="connsiteX136" fmla="*/ 158516 w 328942"/>
              <a:gd name="connsiteY136" fmla="*/ 46081 h 307346"/>
              <a:gd name="connsiteX137" fmla="*/ 158336 w 328942"/>
              <a:gd name="connsiteY137" fmla="*/ 45540 h 307346"/>
              <a:gd name="connsiteX138" fmla="*/ 157734 w 328942"/>
              <a:gd name="connsiteY138" fmla="*/ 45058 h 307346"/>
              <a:gd name="connsiteX139" fmla="*/ 157253 w 328942"/>
              <a:gd name="connsiteY139" fmla="*/ 45058 h 307346"/>
              <a:gd name="connsiteX140" fmla="*/ 156832 w 328942"/>
              <a:gd name="connsiteY140" fmla="*/ 44818 h 307346"/>
              <a:gd name="connsiteX141" fmla="*/ 155869 w 328942"/>
              <a:gd name="connsiteY141" fmla="*/ 44577 h 307346"/>
              <a:gd name="connsiteX142" fmla="*/ 154907 w 328942"/>
              <a:gd name="connsiteY142" fmla="*/ 44517 h 307346"/>
              <a:gd name="connsiteX143" fmla="*/ 153282 w 328942"/>
              <a:gd name="connsiteY143" fmla="*/ 44577 h 307346"/>
              <a:gd name="connsiteX144" fmla="*/ 151778 w 328942"/>
              <a:gd name="connsiteY144" fmla="*/ 44577 h 307346"/>
              <a:gd name="connsiteX145" fmla="*/ 151177 w 328942"/>
              <a:gd name="connsiteY145" fmla="*/ 44397 h 307346"/>
              <a:gd name="connsiteX146" fmla="*/ 150695 w 328942"/>
              <a:gd name="connsiteY146" fmla="*/ 44156 h 307346"/>
              <a:gd name="connsiteX147" fmla="*/ 150395 w 328942"/>
              <a:gd name="connsiteY147" fmla="*/ 43795 h 307346"/>
              <a:gd name="connsiteX148" fmla="*/ 149974 w 328942"/>
              <a:gd name="connsiteY148" fmla="*/ 43254 h 307346"/>
              <a:gd name="connsiteX149" fmla="*/ 149613 w 328942"/>
              <a:gd name="connsiteY149" fmla="*/ 42652 h 307346"/>
              <a:gd name="connsiteX150" fmla="*/ 149613 w 328942"/>
              <a:gd name="connsiteY150" fmla="*/ 42532 h 307346"/>
              <a:gd name="connsiteX151" fmla="*/ 149252 w 328942"/>
              <a:gd name="connsiteY151" fmla="*/ 40727 h 307346"/>
              <a:gd name="connsiteX152" fmla="*/ 149252 w 328942"/>
              <a:gd name="connsiteY152" fmla="*/ 39764 h 307346"/>
              <a:gd name="connsiteX153" fmla="*/ 149793 w 328942"/>
              <a:gd name="connsiteY153" fmla="*/ 38561 h 307346"/>
              <a:gd name="connsiteX154" fmla="*/ 149974 w 328942"/>
              <a:gd name="connsiteY154" fmla="*/ 38200 h 307346"/>
              <a:gd name="connsiteX155" fmla="*/ 150635 w 328942"/>
              <a:gd name="connsiteY155" fmla="*/ 37719 h 307346"/>
              <a:gd name="connsiteX156" fmla="*/ 151237 w 328942"/>
              <a:gd name="connsiteY156" fmla="*/ 37478 h 307346"/>
              <a:gd name="connsiteX157" fmla="*/ 152079 w 328942"/>
              <a:gd name="connsiteY157" fmla="*/ 37298 h 307346"/>
              <a:gd name="connsiteX158" fmla="*/ 153282 w 328942"/>
              <a:gd name="connsiteY158" fmla="*/ 37659 h 307346"/>
              <a:gd name="connsiteX159" fmla="*/ 153523 w 328942"/>
              <a:gd name="connsiteY159" fmla="*/ 37839 h 307346"/>
              <a:gd name="connsiteX160" fmla="*/ 154726 w 328942"/>
              <a:gd name="connsiteY160" fmla="*/ 38621 h 307346"/>
              <a:gd name="connsiteX161" fmla="*/ 155328 w 328942"/>
              <a:gd name="connsiteY161" fmla="*/ 39163 h 307346"/>
              <a:gd name="connsiteX162" fmla="*/ 158155 w 328942"/>
              <a:gd name="connsiteY162" fmla="*/ 41208 h 307346"/>
              <a:gd name="connsiteX163" fmla="*/ 160201 w 328942"/>
              <a:gd name="connsiteY163" fmla="*/ 41930 h 307346"/>
              <a:gd name="connsiteX164" fmla="*/ 160983 w 328942"/>
              <a:gd name="connsiteY164" fmla="*/ 42171 h 307346"/>
              <a:gd name="connsiteX165" fmla="*/ 162005 w 328942"/>
              <a:gd name="connsiteY165" fmla="*/ 42592 h 307346"/>
              <a:gd name="connsiteX166" fmla="*/ 162185 w 328942"/>
              <a:gd name="connsiteY166" fmla="*/ 42772 h 307346"/>
              <a:gd name="connsiteX167" fmla="*/ 162607 w 328942"/>
              <a:gd name="connsiteY167" fmla="*/ 42893 h 307346"/>
              <a:gd name="connsiteX168" fmla="*/ 163328 w 328942"/>
              <a:gd name="connsiteY168" fmla="*/ 43494 h 307346"/>
              <a:gd name="connsiteX169" fmla="*/ 163930 w 328942"/>
              <a:gd name="connsiteY169" fmla="*/ 44156 h 307346"/>
              <a:gd name="connsiteX170" fmla="*/ 164532 w 328942"/>
              <a:gd name="connsiteY170" fmla="*/ 44818 h 307346"/>
              <a:gd name="connsiteX171" fmla="*/ 165855 w 328942"/>
              <a:gd name="connsiteY171" fmla="*/ 46382 h 307346"/>
              <a:gd name="connsiteX172" fmla="*/ 166156 w 328942"/>
              <a:gd name="connsiteY172" fmla="*/ 46983 h 307346"/>
              <a:gd name="connsiteX173" fmla="*/ 166517 w 328942"/>
              <a:gd name="connsiteY173" fmla="*/ 47886 h 307346"/>
              <a:gd name="connsiteX174" fmla="*/ 166517 w 328942"/>
              <a:gd name="connsiteY174" fmla="*/ 49390 h 307346"/>
              <a:gd name="connsiteX175" fmla="*/ 166336 w 328942"/>
              <a:gd name="connsiteY175" fmla="*/ 50352 h 307346"/>
              <a:gd name="connsiteX176" fmla="*/ 166457 w 328942"/>
              <a:gd name="connsiteY176" fmla="*/ 50833 h 307346"/>
              <a:gd name="connsiteX177" fmla="*/ 166277 w 328942"/>
              <a:gd name="connsiteY177" fmla="*/ 51555 h 307346"/>
              <a:gd name="connsiteX178" fmla="*/ 166156 w 328942"/>
              <a:gd name="connsiteY178" fmla="*/ 52337 h 307346"/>
              <a:gd name="connsiteX179" fmla="*/ 166156 w 328942"/>
              <a:gd name="connsiteY179" fmla="*/ 54082 h 307346"/>
              <a:gd name="connsiteX180" fmla="*/ 166277 w 328942"/>
              <a:gd name="connsiteY180" fmla="*/ 54503 h 307346"/>
              <a:gd name="connsiteX181" fmla="*/ 166457 w 328942"/>
              <a:gd name="connsiteY181" fmla="*/ 55706 h 307346"/>
              <a:gd name="connsiteX182" fmla="*/ 166517 w 328942"/>
              <a:gd name="connsiteY182" fmla="*/ 56789 h 307346"/>
              <a:gd name="connsiteX183" fmla="*/ 166818 w 328942"/>
              <a:gd name="connsiteY183" fmla="*/ 57391 h 307346"/>
              <a:gd name="connsiteX184" fmla="*/ 166998 w 328942"/>
              <a:gd name="connsiteY184" fmla="*/ 58233 h 307346"/>
              <a:gd name="connsiteX185" fmla="*/ 167299 w 328942"/>
              <a:gd name="connsiteY185" fmla="*/ 59015 h 307346"/>
              <a:gd name="connsiteX186" fmla="*/ 167780 w 328942"/>
              <a:gd name="connsiteY186" fmla="*/ 60098 h 307346"/>
              <a:gd name="connsiteX187" fmla="*/ 168382 w 328942"/>
              <a:gd name="connsiteY187" fmla="*/ 61301 h 307346"/>
              <a:gd name="connsiteX188" fmla="*/ 169044 w 328942"/>
              <a:gd name="connsiteY188" fmla="*/ 62083 h 307346"/>
              <a:gd name="connsiteX189" fmla="*/ 169525 w 328942"/>
              <a:gd name="connsiteY189" fmla="*/ 62444 h 307346"/>
              <a:gd name="connsiteX190" fmla="*/ 170728 w 328942"/>
              <a:gd name="connsiteY190" fmla="*/ 63046 h 307346"/>
              <a:gd name="connsiteX191" fmla="*/ 172051 w 328942"/>
              <a:gd name="connsiteY191" fmla="*/ 63827 h 307346"/>
              <a:gd name="connsiteX192" fmla="*/ 174398 w 328942"/>
              <a:gd name="connsiteY192" fmla="*/ 64489 h 307346"/>
              <a:gd name="connsiteX193" fmla="*/ 177767 w 328942"/>
              <a:gd name="connsiteY193" fmla="*/ 66835 h 307346"/>
              <a:gd name="connsiteX194" fmla="*/ 180594 w 328942"/>
              <a:gd name="connsiteY194" fmla="*/ 67798 h 307346"/>
              <a:gd name="connsiteX195" fmla="*/ 181737 w 328942"/>
              <a:gd name="connsiteY195" fmla="*/ 68099 h 307346"/>
              <a:gd name="connsiteX196" fmla="*/ 182399 w 328942"/>
              <a:gd name="connsiteY196" fmla="*/ 68339 h 307346"/>
              <a:gd name="connsiteX197" fmla="*/ 183963 w 328942"/>
              <a:gd name="connsiteY197" fmla="*/ 68881 h 307346"/>
              <a:gd name="connsiteX198" fmla="*/ 185707 w 328942"/>
              <a:gd name="connsiteY198" fmla="*/ 68580 h 307346"/>
              <a:gd name="connsiteX199" fmla="*/ 188956 w 328942"/>
              <a:gd name="connsiteY199" fmla="*/ 66956 h 307346"/>
              <a:gd name="connsiteX200" fmla="*/ 191362 w 328942"/>
              <a:gd name="connsiteY200" fmla="*/ 66535 h 307346"/>
              <a:gd name="connsiteX201" fmla="*/ 194009 w 328942"/>
              <a:gd name="connsiteY201" fmla="*/ 66715 h 307346"/>
              <a:gd name="connsiteX202" fmla="*/ 195693 w 328942"/>
              <a:gd name="connsiteY202" fmla="*/ 67317 h 307346"/>
              <a:gd name="connsiteX203" fmla="*/ 196897 w 328942"/>
              <a:gd name="connsiteY203" fmla="*/ 67738 h 307346"/>
              <a:gd name="connsiteX204" fmla="*/ 197799 w 328942"/>
              <a:gd name="connsiteY204" fmla="*/ 68339 h 307346"/>
              <a:gd name="connsiteX205" fmla="*/ 199183 w 328942"/>
              <a:gd name="connsiteY205" fmla="*/ 69362 h 307346"/>
              <a:gd name="connsiteX206" fmla="*/ 199965 w 328942"/>
              <a:gd name="connsiteY206" fmla="*/ 71287 h 307346"/>
              <a:gd name="connsiteX207" fmla="*/ 201168 w 328942"/>
              <a:gd name="connsiteY207" fmla="*/ 72972 h 307346"/>
              <a:gd name="connsiteX208" fmla="*/ 203454 w 328942"/>
              <a:gd name="connsiteY208" fmla="*/ 75318 h 307346"/>
              <a:gd name="connsiteX209" fmla="*/ 204958 w 328942"/>
              <a:gd name="connsiteY209" fmla="*/ 75619 h 307346"/>
              <a:gd name="connsiteX210" fmla="*/ 205740 w 328942"/>
              <a:gd name="connsiteY210" fmla="*/ 74536 h 307346"/>
              <a:gd name="connsiteX211" fmla="*/ 205740 w 328942"/>
              <a:gd name="connsiteY211" fmla="*/ 73152 h 307346"/>
              <a:gd name="connsiteX212" fmla="*/ 205259 w 328942"/>
              <a:gd name="connsiteY212" fmla="*/ 71107 h 307346"/>
              <a:gd name="connsiteX213" fmla="*/ 205319 w 328942"/>
              <a:gd name="connsiteY213" fmla="*/ 69302 h 307346"/>
              <a:gd name="connsiteX214" fmla="*/ 206221 w 328942"/>
              <a:gd name="connsiteY214" fmla="*/ 68520 h 307346"/>
              <a:gd name="connsiteX215" fmla="*/ 208507 w 328942"/>
              <a:gd name="connsiteY215" fmla="*/ 67256 h 307346"/>
              <a:gd name="connsiteX216" fmla="*/ 212959 w 328942"/>
              <a:gd name="connsiteY216" fmla="*/ 65693 h 307346"/>
              <a:gd name="connsiteX217" fmla="*/ 216268 w 328942"/>
              <a:gd name="connsiteY217" fmla="*/ 64970 h 307346"/>
              <a:gd name="connsiteX218" fmla="*/ 217411 w 328942"/>
              <a:gd name="connsiteY218" fmla="*/ 64670 h 307346"/>
              <a:gd name="connsiteX219" fmla="*/ 219516 w 328942"/>
              <a:gd name="connsiteY219" fmla="*/ 65873 h 307346"/>
              <a:gd name="connsiteX220" fmla="*/ 221321 w 328942"/>
              <a:gd name="connsiteY220" fmla="*/ 62985 h 307346"/>
              <a:gd name="connsiteX221" fmla="*/ 221982 w 328942"/>
              <a:gd name="connsiteY221" fmla="*/ 62745 h 307346"/>
              <a:gd name="connsiteX222" fmla="*/ 221923 w 328942"/>
              <a:gd name="connsiteY222" fmla="*/ 60940 h 307346"/>
              <a:gd name="connsiteX223" fmla="*/ 222945 w 328942"/>
              <a:gd name="connsiteY223" fmla="*/ 59135 h 307346"/>
              <a:gd name="connsiteX224" fmla="*/ 223908 w 328942"/>
              <a:gd name="connsiteY224" fmla="*/ 58774 h 307346"/>
              <a:gd name="connsiteX225" fmla="*/ 225893 w 328942"/>
              <a:gd name="connsiteY225" fmla="*/ 56368 h 307346"/>
              <a:gd name="connsiteX226" fmla="*/ 227096 w 328942"/>
              <a:gd name="connsiteY226" fmla="*/ 55766 h 307346"/>
              <a:gd name="connsiteX227" fmla="*/ 249174 w 328942"/>
              <a:gd name="connsiteY227" fmla="*/ 43735 h 307346"/>
              <a:gd name="connsiteX228" fmla="*/ 270711 w 328942"/>
              <a:gd name="connsiteY228" fmla="*/ 42652 h 307346"/>
              <a:gd name="connsiteX229" fmla="*/ 270109 w 328942"/>
              <a:gd name="connsiteY229" fmla="*/ 40907 h 307346"/>
              <a:gd name="connsiteX230" fmla="*/ 269207 w 328942"/>
              <a:gd name="connsiteY230" fmla="*/ 41810 h 307346"/>
              <a:gd name="connsiteX231" fmla="*/ 268545 w 328942"/>
              <a:gd name="connsiteY231" fmla="*/ 39524 h 307346"/>
              <a:gd name="connsiteX232" fmla="*/ 269026 w 328942"/>
              <a:gd name="connsiteY232" fmla="*/ 38080 h 307346"/>
              <a:gd name="connsiteX233" fmla="*/ 270229 w 328942"/>
              <a:gd name="connsiteY233" fmla="*/ 37298 h 307346"/>
              <a:gd name="connsiteX234" fmla="*/ 269086 w 328942"/>
              <a:gd name="connsiteY234" fmla="*/ 34892 h 307346"/>
              <a:gd name="connsiteX235" fmla="*/ 267161 w 328942"/>
              <a:gd name="connsiteY235" fmla="*/ 31703 h 307346"/>
              <a:gd name="connsiteX236" fmla="*/ 271372 w 328942"/>
              <a:gd name="connsiteY236" fmla="*/ 31102 h 307346"/>
              <a:gd name="connsiteX237" fmla="*/ 271613 w 328942"/>
              <a:gd name="connsiteY237" fmla="*/ 30259 h 307346"/>
              <a:gd name="connsiteX238" fmla="*/ 269507 w 328942"/>
              <a:gd name="connsiteY238" fmla="*/ 29658 h 307346"/>
              <a:gd name="connsiteX239" fmla="*/ 272214 w 328942"/>
              <a:gd name="connsiteY239" fmla="*/ 28214 h 307346"/>
              <a:gd name="connsiteX240" fmla="*/ 274440 w 328942"/>
              <a:gd name="connsiteY240" fmla="*/ 25206 h 307346"/>
              <a:gd name="connsiteX241" fmla="*/ 275162 w 328942"/>
              <a:gd name="connsiteY241" fmla="*/ 22499 h 307346"/>
              <a:gd name="connsiteX242" fmla="*/ 276004 w 328942"/>
              <a:gd name="connsiteY242" fmla="*/ 21055 h 307346"/>
              <a:gd name="connsiteX243" fmla="*/ 275764 w 328942"/>
              <a:gd name="connsiteY243" fmla="*/ 19852 h 307346"/>
              <a:gd name="connsiteX244" fmla="*/ 275222 w 328942"/>
              <a:gd name="connsiteY244" fmla="*/ 13355 h 307346"/>
              <a:gd name="connsiteX245" fmla="*/ 277027 w 328942"/>
              <a:gd name="connsiteY245" fmla="*/ 13114 h 307346"/>
              <a:gd name="connsiteX246" fmla="*/ 276125 w 328942"/>
              <a:gd name="connsiteY246" fmla="*/ 11310 h 307346"/>
              <a:gd name="connsiteX247" fmla="*/ 276426 w 328942"/>
              <a:gd name="connsiteY247" fmla="*/ 9746 h 307346"/>
              <a:gd name="connsiteX248" fmla="*/ 274922 w 328942"/>
              <a:gd name="connsiteY248" fmla="*/ 9565 h 307346"/>
              <a:gd name="connsiteX249" fmla="*/ 274501 w 328942"/>
              <a:gd name="connsiteY249" fmla="*/ 4271 h 307346"/>
              <a:gd name="connsiteX250" fmla="*/ 275944 w 328942"/>
              <a:gd name="connsiteY250" fmla="*/ 3309 h 307346"/>
              <a:gd name="connsiteX251" fmla="*/ 276907 w 328942"/>
              <a:gd name="connsiteY251" fmla="*/ 481 h 307346"/>
              <a:gd name="connsiteX252" fmla="*/ 277508 w 328942"/>
              <a:gd name="connsiteY252" fmla="*/ 0 h 307346"/>
              <a:gd name="connsiteX253" fmla="*/ 278832 w 328942"/>
              <a:gd name="connsiteY253" fmla="*/ 602 h 307346"/>
              <a:gd name="connsiteX254" fmla="*/ 288637 w 328942"/>
              <a:gd name="connsiteY254" fmla="*/ 3249 h 307346"/>
              <a:gd name="connsiteX255" fmla="*/ 289721 w 328942"/>
              <a:gd name="connsiteY255" fmla="*/ 33388 h 307346"/>
              <a:gd name="connsiteX256" fmla="*/ 288758 w 328942"/>
              <a:gd name="connsiteY256" fmla="*/ 34591 h 307346"/>
              <a:gd name="connsiteX257" fmla="*/ 286713 w 328942"/>
              <a:gd name="connsiteY257" fmla="*/ 34711 h 307346"/>
              <a:gd name="connsiteX258" fmla="*/ 285328 w 328942"/>
              <a:gd name="connsiteY258" fmla="*/ 36275 h 307346"/>
              <a:gd name="connsiteX259" fmla="*/ 284427 w 328942"/>
              <a:gd name="connsiteY259" fmla="*/ 36275 h 307346"/>
              <a:gd name="connsiteX260" fmla="*/ 280637 w 328942"/>
              <a:gd name="connsiteY260" fmla="*/ 53119 h 307346"/>
              <a:gd name="connsiteX261" fmla="*/ 280035 w 328942"/>
              <a:gd name="connsiteY261" fmla="*/ 53540 h 307346"/>
              <a:gd name="connsiteX262" fmla="*/ 284727 w 328942"/>
              <a:gd name="connsiteY262" fmla="*/ 56669 h 307346"/>
              <a:gd name="connsiteX263" fmla="*/ 278892 w 328942"/>
              <a:gd name="connsiteY263" fmla="*/ 62504 h 307346"/>
              <a:gd name="connsiteX264" fmla="*/ 280697 w 328942"/>
              <a:gd name="connsiteY264" fmla="*/ 63707 h 307346"/>
              <a:gd name="connsiteX265" fmla="*/ 279493 w 328942"/>
              <a:gd name="connsiteY265" fmla="*/ 66535 h 307346"/>
              <a:gd name="connsiteX266" fmla="*/ 278411 w 328942"/>
              <a:gd name="connsiteY266" fmla="*/ 67377 h 307346"/>
              <a:gd name="connsiteX267" fmla="*/ 277869 w 328942"/>
              <a:gd name="connsiteY267" fmla="*/ 69903 h 307346"/>
              <a:gd name="connsiteX268" fmla="*/ 277027 w 328942"/>
              <a:gd name="connsiteY268" fmla="*/ 70866 h 307346"/>
              <a:gd name="connsiteX269" fmla="*/ 275523 w 328942"/>
              <a:gd name="connsiteY269" fmla="*/ 70866 h 307346"/>
              <a:gd name="connsiteX270" fmla="*/ 275644 w 328942"/>
              <a:gd name="connsiteY270" fmla="*/ 71768 h 307346"/>
              <a:gd name="connsiteX271" fmla="*/ 274199 w 328942"/>
              <a:gd name="connsiteY271" fmla="*/ 72671 h 307346"/>
              <a:gd name="connsiteX272" fmla="*/ 273177 w 328942"/>
              <a:gd name="connsiteY272" fmla="*/ 74897 h 307346"/>
              <a:gd name="connsiteX273" fmla="*/ 274440 w 328942"/>
              <a:gd name="connsiteY273" fmla="*/ 75077 h 307346"/>
              <a:gd name="connsiteX274" fmla="*/ 278952 w 328942"/>
              <a:gd name="connsiteY274" fmla="*/ 77724 h 307346"/>
              <a:gd name="connsiteX275" fmla="*/ 283765 w 328942"/>
              <a:gd name="connsiteY275" fmla="*/ 81454 h 307346"/>
              <a:gd name="connsiteX276" fmla="*/ 287194 w 328942"/>
              <a:gd name="connsiteY276" fmla="*/ 84221 h 307346"/>
              <a:gd name="connsiteX277" fmla="*/ 286351 w 328942"/>
              <a:gd name="connsiteY277" fmla="*/ 84221 h 307346"/>
              <a:gd name="connsiteX278" fmla="*/ 285389 w 328942"/>
              <a:gd name="connsiteY278" fmla="*/ 85966 h 307346"/>
              <a:gd name="connsiteX279" fmla="*/ 286412 w 328942"/>
              <a:gd name="connsiteY279" fmla="*/ 88191 h 307346"/>
              <a:gd name="connsiteX280" fmla="*/ 287916 w 328942"/>
              <a:gd name="connsiteY280" fmla="*/ 88432 h 307346"/>
              <a:gd name="connsiteX281" fmla="*/ 290141 w 328942"/>
              <a:gd name="connsiteY281" fmla="*/ 86988 h 307346"/>
              <a:gd name="connsiteX282" fmla="*/ 290743 w 328942"/>
              <a:gd name="connsiteY282" fmla="*/ 86146 h 307346"/>
              <a:gd name="connsiteX283" fmla="*/ 293570 w 328942"/>
              <a:gd name="connsiteY283" fmla="*/ 85905 h 307346"/>
              <a:gd name="connsiteX284" fmla="*/ 293511 w 328942"/>
              <a:gd name="connsiteY284" fmla="*/ 85003 h 307346"/>
              <a:gd name="connsiteX285" fmla="*/ 295315 w 328942"/>
              <a:gd name="connsiteY285" fmla="*/ 85304 h 307346"/>
              <a:gd name="connsiteX286" fmla="*/ 294894 w 328942"/>
              <a:gd name="connsiteY286" fmla="*/ 87109 h 307346"/>
              <a:gd name="connsiteX287" fmla="*/ 298624 w 328942"/>
              <a:gd name="connsiteY287" fmla="*/ 87891 h 307346"/>
              <a:gd name="connsiteX288" fmla="*/ 299225 w 328942"/>
              <a:gd name="connsiteY288" fmla="*/ 88673 h 307346"/>
              <a:gd name="connsiteX289" fmla="*/ 298564 w 328942"/>
              <a:gd name="connsiteY289" fmla="*/ 91681 h 307346"/>
              <a:gd name="connsiteX290" fmla="*/ 299346 w 328942"/>
              <a:gd name="connsiteY290" fmla="*/ 91681 h 307346"/>
              <a:gd name="connsiteX291" fmla="*/ 297661 w 328942"/>
              <a:gd name="connsiteY291" fmla="*/ 94087 h 307346"/>
              <a:gd name="connsiteX292" fmla="*/ 295375 w 328942"/>
              <a:gd name="connsiteY292" fmla="*/ 96493 h 307346"/>
              <a:gd name="connsiteX293" fmla="*/ 295977 w 328942"/>
              <a:gd name="connsiteY293" fmla="*/ 99621 h 307346"/>
              <a:gd name="connsiteX294" fmla="*/ 296819 w 328942"/>
              <a:gd name="connsiteY294" fmla="*/ 98659 h 307346"/>
              <a:gd name="connsiteX295" fmla="*/ 298924 w 328942"/>
              <a:gd name="connsiteY295" fmla="*/ 99080 h 307346"/>
              <a:gd name="connsiteX296" fmla="*/ 299706 w 328942"/>
              <a:gd name="connsiteY296" fmla="*/ 101005 h 307346"/>
              <a:gd name="connsiteX297" fmla="*/ 300128 w 328942"/>
              <a:gd name="connsiteY297" fmla="*/ 103893 h 307346"/>
              <a:gd name="connsiteX298" fmla="*/ 299767 w 328942"/>
              <a:gd name="connsiteY298" fmla="*/ 104976 h 307346"/>
              <a:gd name="connsiteX299" fmla="*/ 301090 w 328942"/>
              <a:gd name="connsiteY299" fmla="*/ 105216 h 307346"/>
              <a:gd name="connsiteX300" fmla="*/ 302895 w 328942"/>
              <a:gd name="connsiteY300" fmla="*/ 103411 h 307346"/>
              <a:gd name="connsiteX301" fmla="*/ 305362 w 328942"/>
              <a:gd name="connsiteY301" fmla="*/ 103652 h 307346"/>
              <a:gd name="connsiteX302" fmla="*/ 299526 w 328942"/>
              <a:gd name="connsiteY302" fmla="*/ 113277 h 307346"/>
              <a:gd name="connsiteX303" fmla="*/ 296698 w 328942"/>
              <a:gd name="connsiteY303" fmla="*/ 124888 h 307346"/>
              <a:gd name="connsiteX304" fmla="*/ 294894 w 328942"/>
              <a:gd name="connsiteY304" fmla="*/ 133069 h 307346"/>
              <a:gd name="connsiteX305" fmla="*/ 293149 w 328942"/>
              <a:gd name="connsiteY305" fmla="*/ 139747 h 307346"/>
              <a:gd name="connsiteX306" fmla="*/ 293871 w 328942"/>
              <a:gd name="connsiteY306" fmla="*/ 139506 h 307346"/>
              <a:gd name="connsiteX307" fmla="*/ 295977 w 328942"/>
              <a:gd name="connsiteY307" fmla="*/ 140288 h 307346"/>
              <a:gd name="connsiteX308" fmla="*/ 297962 w 328942"/>
              <a:gd name="connsiteY308" fmla="*/ 142815 h 307346"/>
              <a:gd name="connsiteX309" fmla="*/ 298564 w 328942"/>
              <a:gd name="connsiteY309" fmla="*/ 144319 h 307346"/>
              <a:gd name="connsiteX310" fmla="*/ 298864 w 328942"/>
              <a:gd name="connsiteY310" fmla="*/ 146605 h 307346"/>
              <a:gd name="connsiteX311" fmla="*/ 300428 w 328942"/>
              <a:gd name="connsiteY311" fmla="*/ 149071 h 307346"/>
              <a:gd name="connsiteX312" fmla="*/ 302113 w 328942"/>
              <a:gd name="connsiteY312" fmla="*/ 150395 h 307346"/>
              <a:gd name="connsiteX313" fmla="*/ 302654 w 328942"/>
              <a:gd name="connsiteY313" fmla="*/ 152500 h 307346"/>
              <a:gd name="connsiteX314" fmla="*/ 304038 w 328942"/>
              <a:gd name="connsiteY314" fmla="*/ 155147 h 307346"/>
              <a:gd name="connsiteX315" fmla="*/ 300609 w 328942"/>
              <a:gd name="connsiteY315" fmla="*/ 155448 h 307346"/>
              <a:gd name="connsiteX316" fmla="*/ 299827 w 328942"/>
              <a:gd name="connsiteY316" fmla="*/ 153342 h 307346"/>
              <a:gd name="connsiteX317" fmla="*/ 298624 w 328942"/>
              <a:gd name="connsiteY317" fmla="*/ 152741 h 307346"/>
              <a:gd name="connsiteX318" fmla="*/ 296458 w 328942"/>
              <a:gd name="connsiteY318" fmla="*/ 154846 h 307346"/>
              <a:gd name="connsiteX319" fmla="*/ 296698 w 328942"/>
              <a:gd name="connsiteY319" fmla="*/ 155929 h 307346"/>
              <a:gd name="connsiteX320" fmla="*/ 295134 w 328942"/>
              <a:gd name="connsiteY320" fmla="*/ 157373 h 307346"/>
              <a:gd name="connsiteX321" fmla="*/ 295194 w 328942"/>
              <a:gd name="connsiteY321" fmla="*/ 158757 h 307346"/>
              <a:gd name="connsiteX322" fmla="*/ 291525 w 328942"/>
              <a:gd name="connsiteY322" fmla="*/ 158155 h 307346"/>
              <a:gd name="connsiteX323" fmla="*/ 289660 w 328942"/>
              <a:gd name="connsiteY323" fmla="*/ 158636 h 307346"/>
              <a:gd name="connsiteX324" fmla="*/ 289118 w 328942"/>
              <a:gd name="connsiteY324" fmla="*/ 157854 h 307346"/>
              <a:gd name="connsiteX325" fmla="*/ 287314 w 328942"/>
              <a:gd name="connsiteY325" fmla="*/ 157854 h 307346"/>
              <a:gd name="connsiteX326" fmla="*/ 286592 w 328942"/>
              <a:gd name="connsiteY326" fmla="*/ 157132 h 307346"/>
              <a:gd name="connsiteX327" fmla="*/ 286713 w 328942"/>
              <a:gd name="connsiteY327" fmla="*/ 159719 h 307346"/>
              <a:gd name="connsiteX328" fmla="*/ 287435 w 328942"/>
              <a:gd name="connsiteY328" fmla="*/ 160321 h 307346"/>
              <a:gd name="connsiteX329" fmla="*/ 286953 w 328942"/>
              <a:gd name="connsiteY329" fmla="*/ 162126 h 307346"/>
              <a:gd name="connsiteX330" fmla="*/ 287435 w 328942"/>
              <a:gd name="connsiteY330" fmla="*/ 164171 h 307346"/>
              <a:gd name="connsiteX331" fmla="*/ 294293 w 328942"/>
              <a:gd name="connsiteY331" fmla="*/ 168201 h 307346"/>
              <a:gd name="connsiteX332" fmla="*/ 305301 w 328942"/>
              <a:gd name="connsiteY332" fmla="*/ 174699 h 307346"/>
              <a:gd name="connsiteX333" fmla="*/ 305121 w 328942"/>
              <a:gd name="connsiteY333" fmla="*/ 174759 h 307346"/>
              <a:gd name="connsiteX334" fmla="*/ 312340 w 328942"/>
              <a:gd name="connsiteY334" fmla="*/ 182699 h 307346"/>
              <a:gd name="connsiteX335" fmla="*/ 313242 w 328942"/>
              <a:gd name="connsiteY335" fmla="*/ 184865 h 307346"/>
              <a:gd name="connsiteX336" fmla="*/ 314024 w 328942"/>
              <a:gd name="connsiteY336" fmla="*/ 184625 h 307346"/>
              <a:gd name="connsiteX337" fmla="*/ 321243 w 328942"/>
              <a:gd name="connsiteY337" fmla="*/ 194069 h 307346"/>
              <a:gd name="connsiteX338" fmla="*/ 322145 w 328942"/>
              <a:gd name="connsiteY338" fmla="*/ 195272 h 307346"/>
              <a:gd name="connsiteX339" fmla="*/ 321905 w 328942"/>
              <a:gd name="connsiteY339" fmla="*/ 196355 h 307346"/>
              <a:gd name="connsiteX340" fmla="*/ 320160 w 328942"/>
              <a:gd name="connsiteY340" fmla="*/ 196837 h 307346"/>
              <a:gd name="connsiteX341" fmla="*/ 319378 w 328942"/>
              <a:gd name="connsiteY341" fmla="*/ 199243 h 307346"/>
              <a:gd name="connsiteX342" fmla="*/ 320220 w 328942"/>
              <a:gd name="connsiteY342" fmla="*/ 199604 h 307346"/>
              <a:gd name="connsiteX343" fmla="*/ 323108 w 328942"/>
              <a:gd name="connsiteY343" fmla="*/ 198882 h 307346"/>
              <a:gd name="connsiteX344" fmla="*/ 325334 w 328942"/>
              <a:gd name="connsiteY344" fmla="*/ 198942 h 307346"/>
              <a:gd name="connsiteX345" fmla="*/ 328943 w 328942"/>
              <a:gd name="connsiteY345" fmla="*/ 203935 h 307346"/>
              <a:gd name="connsiteX346" fmla="*/ 325695 w 328942"/>
              <a:gd name="connsiteY346" fmla="*/ 209169 h 307346"/>
              <a:gd name="connsiteX347" fmla="*/ 318476 w 328942"/>
              <a:gd name="connsiteY347" fmla="*/ 214944 h 307346"/>
              <a:gd name="connsiteX348" fmla="*/ 311919 w 328942"/>
              <a:gd name="connsiteY348" fmla="*/ 219276 h 307346"/>
              <a:gd name="connsiteX349" fmla="*/ 305903 w 328942"/>
              <a:gd name="connsiteY349" fmla="*/ 223727 h 307346"/>
              <a:gd name="connsiteX350" fmla="*/ 296157 w 328942"/>
              <a:gd name="connsiteY350" fmla="*/ 224088 h 307346"/>
              <a:gd name="connsiteX351" fmla="*/ 289781 w 328942"/>
              <a:gd name="connsiteY351" fmla="*/ 223426 h 307346"/>
              <a:gd name="connsiteX352" fmla="*/ 285088 w 328942"/>
              <a:gd name="connsiteY352" fmla="*/ 220659 h 307346"/>
              <a:gd name="connsiteX353" fmla="*/ 280095 w 328942"/>
              <a:gd name="connsiteY353" fmla="*/ 213861 h 307346"/>
              <a:gd name="connsiteX354" fmla="*/ 271974 w 328942"/>
              <a:gd name="connsiteY354" fmla="*/ 217471 h 307346"/>
              <a:gd name="connsiteX355" fmla="*/ 270289 w 328942"/>
              <a:gd name="connsiteY355" fmla="*/ 221622 h 307346"/>
              <a:gd name="connsiteX356" fmla="*/ 268003 w 328942"/>
              <a:gd name="connsiteY356" fmla="*/ 224269 h 307346"/>
              <a:gd name="connsiteX357" fmla="*/ 269628 w 328942"/>
              <a:gd name="connsiteY357" fmla="*/ 229502 h 307346"/>
              <a:gd name="connsiteX358" fmla="*/ 271914 w 328942"/>
              <a:gd name="connsiteY358" fmla="*/ 229141 h 307346"/>
              <a:gd name="connsiteX359" fmla="*/ 271914 w 328942"/>
              <a:gd name="connsiteY359" fmla="*/ 231127 h 307346"/>
              <a:gd name="connsiteX360" fmla="*/ 272756 w 328942"/>
              <a:gd name="connsiteY360" fmla="*/ 237022 h 307346"/>
              <a:gd name="connsiteX361" fmla="*/ 274561 w 328942"/>
              <a:gd name="connsiteY361" fmla="*/ 244782 h 307346"/>
              <a:gd name="connsiteX362" fmla="*/ 275944 w 328942"/>
              <a:gd name="connsiteY362" fmla="*/ 248632 h 307346"/>
              <a:gd name="connsiteX363" fmla="*/ 282441 w 328942"/>
              <a:gd name="connsiteY363" fmla="*/ 279313 h 307346"/>
              <a:gd name="connsiteX364" fmla="*/ 280877 w 328942"/>
              <a:gd name="connsiteY364" fmla="*/ 279494 h 307346"/>
              <a:gd name="connsiteX365" fmla="*/ 278531 w 328942"/>
              <a:gd name="connsiteY365" fmla="*/ 281118 h 307346"/>
              <a:gd name="connsiteX366" fmla="*/ 277749 w 328942"/>
              <a:gd name="connsiteY366" fmla="*/ 281118 h 307346"/>
              <a:gd name="connsiteX367" fmla="*/ 272997 w 328942"/>
              <a:gd name="connsiteY367" fmla="*/ 284787 h 307346"/>
              <a:gd name="connsiteX368" fmla="*/ 260544 w 328942"/>
              <a:gd name="connsiteY368" fmla="*/ 297421 h 307346"/>
              <a:gd name="connsiteX369" fmla="*/ 250738 w 328942"/>
              <a:gd name="connsiteY369" fmla="*/ 307347 h 307346"/>
              <a:gd name="connsiteX370" fmla="*/ 249294 w 328942"/>
              <a:gd name="connsiteY370" fmla="*/ 303978 h 307346"/>
              <a:gd name="connsiteX371" fmla="*/ 247490 w 328942"/>
              <a:gd name="connsiteY371" fmla="*/ 302775 h 307346"/>
              <a:gd name="connsiteX372" fmla="*/ 245865 w 328942"/>
              <a:gd name="connsiteY372" fmla="*/ 301211 h 307346"/>
              <a:gd name="connsiteX373" fmla="*/ 241474 w 328942"/>
              <a:gd name="connsiteY373" fmla="*/ 300729 h 307346"/>
              <a:gd name="connsiteX374" fmla="*/ 240692 w 328942"/>
              <a:gd name="connsiteY374" fmla="*/ 301632 h 307346"/>
              <a:gd name="connsiteX375" fmla="*/ 239910 w 328942"/>
              <a:gd name="connsiteY375" fmla="*/ 300429 h 307346"/>
              <a:gd name="connsiteX376" fmla="*/ 237864 w 328942"/>
              <a:gd name="connsiteY376" fmla="*/ 299225 h 307346"/>
              <a:gd name="connsiteX377" fmla="*/ 238646 w 328942"/>
              <a:gd name="connsiteY377" fmla="*/ 298383 h 307346"/>
              <a:gd name="connsiteX378" fmla="*/ 240331 w 328942"/>
              <a:gd name="connsiteY378" fmla="*/ 297962 h 307346"/>
              <a:gd name="connsiteX379" fmla="*/ 239489 w 328942"/>
              <a:gd name="connsiteY379" fmla="*/ 295977 h 307346"/>
              <a:gd name="connsiteX380" fmla="*/ 237383 w 328942"/>
              <a:gd name="connsiteY380" fmla="*/ 295375 h 307346"/>
              <a:gd name="connsiteX381" fmla="*/ 237864 w 328942"/>
              <a:gd name="connsiteY381" fmla="*/ 292969 h 307346"/>
              <a:gd name="connsiteX382" fmla="*/ 236481 w 328942"/>
              <a:gd name="connsiteY382" fmla="*/ 292849 h 307346"/>
              <a:gd name="connsiteX383" fmla="*/ 234435 w 328942"/>
              <a:gd name="connsiteY383" fmla="*/ 293871 h 307346"/>
              <a:gd name="connsiteX384" fmla="*/ 234556 w 328942"/>
              <a:gd name="connsiteY384" fmla="*/ 290563 h 307346"/>
              <a:gd name="connsiteX385" fmla="*/ 235759 w 328942"/>
              <a:gd name="connsiteY385" fmla="*/ 289299 h 307346"/>
              <a:gd name="connsiteX386" fmla="*/ 235217 w 328942"/>
              <a:gd name="connsiteY386" fmla="*/ 287976 h 307346"/>
              <a:gd name="connsiteX387" fmla="*/ 233052 w 328942"/>
              <a:gd name="connsiteY387" fmla="*/ 286592 h 307346"/>
              <a:gd name="connsiteX388" fmla="*/ 231848 w 328942"/>
              <a:gd name="connsiteY388" fmla="*/ 284787 h 307346"/>
              <a:gd name="connsiteX389" fmla="*/ 231548 w 328942"/>
              <a:gd name="connsiteY389" fmla="*/ 281419 h 307346"/>
              <a:gd name="connsiteX390" fmla="*/ 232330 w 328942"/>
              <a:gd name="connsiteY390" fmla="*/ 280336 h 307346"/>
              <a:gd name="connsiteX391" fmla="*/ 231247 w 328942"/>
              <a:gd name="connsiteY391" fmla="*/ 279794 h 307346"/>
              <a:gd name="connsiteX392" fmla="*/ 230826 w 328942"/>
              <a:gd name="connsiteY392" fmla="*/ 277629 h 307346"/>
              <a:gd name="connsiteX393" fmla="*/ 232570 w 328942"/>
              <a:gd name="connsiteY393" fmla="*/ 276426 h 307346"/>
              <a:gd name="connsiteX394" fmla="*/ 231548 w 328942"/>
              <a:gd name="connsiteY394" fmla="*/ 275704 h 307346"/>
              <a:gd name="connsiteX395" fmla="*/ 229021 w 328942"/>
              <a:gd name="connsiteY395" fmla="*/ 276546 h 307346"/>
              <a:gd name="connsiteX396" fmla="*/ 227637 w 328942"/>
              <a:gd name="connsiteY396" fmla="*/ 276546 h 307346"/>
              <a:gd name="connsiteX397" fmla="*/ 226434 w 328942"/>
              <a:gd name="connsiteY397" fmla="*/ 279253 h 307346"/>
              <a:gd name="connsiteX398" fmla="*/ 226434 w 328942"/>
              <a:gd name="connsiteY398" fmla="*/ 280215 h 307346"/>
              <a:gd name="connsiteX399" fmla="*/ 228239 w 328942"/>
              <a:gd name="connsiteY399" fmla="*/ 282201 h 307346"/>
              <a:gd name="connsiteX400" fmla="*/ 228299 w 328942"/>
              <a:gd name="connsiteY400" fmla="*/ 283404 h 307346"/>
              <a:gd name="connsiteX401" fmla="*/ 227276 w 328942"/>
              <a:gd name="connsiteY401" fmla="*/ 283404 h 307346"/>
              <a:gd name="connsiteX402" fmla="*/ 226675 w 328942"/>
              <a:gd name="connsiteY402" fmla="*/ 282201 h 307346"/>
              <a:gd name="connsiteX403" fmla="*/ 223667 w 328942"/>
              <a:gd name="connsiteY403" fmla="*/ 278170 h 307346"/>
              <a:gd name="connsiteX404" fmla="*/ 221321 w 328942"/>
              <a:gd name="connsiteY404" fmla="*/ 279133 h 307346"/>
              <a:gd name="connsiteX405" fmla="*/ 220419 w 328942"/>
              <a:gd name="connsiteY405" fmla="*/ 278351 h 307346"/>
              <a:gd name="connsiteX406" fmla="*/ 222043 w 328942"/>
              <a:gd name="connsiteY406" fmla="*/ 277147 h 307346"/>
              <a:gd name="connsiteX407" fmla="*/ 220659 w 328942"/>
              <a:gd name="connsiteY407" fmla="*/ 275102 h 307346"/>
              <a:gd name="connsiteX408" fmla="*/ 221140 w 328942"/>
              <a:gd name="connsiteY408" fmla="*/ 271914 h 307346"/>
              <a:gd name="connsiteX409" fmla="*/ 220960 w 328942"/>
              <a:gd name="connsiteY409" fmla="*/ 271553 h 307346"/>
              <a:gd name="connsiteX410" fmla="*/ 219035 w 328942"/>
              <a:gd name="connsiteY410" fmla="*/ 272876 h 307346"/>
              <a:gd name="connsiteX411" fmla="*/ 219035 w 328942"/>
              <a:gd name="connsiteY411" fmla="*/ 274741 h 307346"/>
              <a:gd name="connsiteX412" fmla="*/ 219637 w 328942"/>
              <a:gd name="connsiteY412" fmla="*/ 275704 h 307346"/>
              <a:gd name="connsiteX413" fmla="*/ 218553 w 328942"/>
              <a:gd name="connsiteY413" fmla="*/ 276907 h 307346"/>
              <a:gd name="connsiteX414" fmla="*/ 216809 w 328942"/>
              <a:gd name="connsiteY414" fmla="*/ 276726 h 307346"/>
              <a:gd name="connsiteX415" fmla="*/ 215486 w 328942"/>
              <a:gd name="connsiteY415" fmla="*/ 275764 h 307346"/>
              <a:gd name="connsiteX416" fmla="*/ 217591 w 328942"/>
              <a:gd name="connsiteY416" fmla="*/ 273478 h 307346"/>
              <a:gd name="connsiteX417" fmla="*/ 217351 w 328942"/>
              <a:gd name="connsiteY417" fmla="*/ 272395 h 307346"/>
              <a:gd name="connsiteX418" fmla="*/ 215847 w 328942"/>
              <a:gd name="connsiteY418" fmla="*/ 271793 h 307346"/>
              <a:gd name="connsiteX419" fmla="*/ 214643 w 328942"/>
              <a:gd name="connsiteY419" fmla="*/ 273899 h 307346"/>
              <a:gd name="connsiteX420" fmla="*/ 213440 w 328942"/>
              <a:gd name="connsiteY420" fmla="*/ 274741 h 307346"/>
              <a:gd name="connsiteX421" fmla="*/ 211154 w 328942"/>
              <a:gd name="connsiteY421" fmla="*/ 272455 h 307346"/>
              <a:gd name="connsiteX422" fmla="*/ 210071 w 328942"/>
              <a:gd name="connsiteY422" fmla="*/ 274079 h 307346"/>
              <a:gd name="connsiteX423" fmla="*/ 211575 w 328942"/>
              <a:gd name="connsiteY423" fmla="*/ 276486 h 307346"/>
              <a:gd name="connsiteX424" fmla="*/ 210372 w 328942"/>
              <a:gd name="connsiteY424" fmla="*/ 278591 h 307346"/>
              <a:gd name="connsiteX425" fmla="*/ 209049 w 328942"/>
              <a:gd name="connsiteY425" fmla="*/ 277328 h 307346"/>
              <a:gd name="connsiteX426" fmla="*/ 206943 w 328942"/>
              <a:gd name="connsiteY426" fmla="*/ 278531 h 307346"/>
              <a:gd name="connsiteX427" fmla="*/ 207184 w 328942"/>
              <a:gd name="connsiteY427" fmla="*/ 280276 h 307346"/>
              <a:gd name="connsiteX428" fmla="*/ 205499 w 328942"/>
              <a:gd name="connsiteY428" fmla="*/ 280637 h 307346"/>
              <a:gd name="connsiteX429" fmla="*/ 204898 w 328942"/>
              <a:gd name="connsiteY429" fmla="*/ 281840 h 307346"/>
              <a:gd name="connsiteX430" fmla="*/ 202732 w 328942"/>
              <a:gd name="connsiteY430" fmla="*/ 281840 h 307346"/>
              <a:gd name="connsiteX431" fmla="*/ 203334 w 328942"/>
              <a:gd name="connsiteY431" fmla="*/ 283163 h 307346"/>
              <a:gd name="connsiteX432" fmla="*/ 203815 w 328942"/>
              <a:gd name="connsiteY432" fmla="*/ 285570 h 307346"/>
              <a:gd name="connsiteX433" fmla="*/ 185467 w 328942"/>
              <a:gd name="connsiteY433" fmla="*/ 307046 h 307346"/>
              <a:gd name="connsiteX434" fmla="*/ 185346 w 328942"/>
              <a:gd name="connsiteY434" fmla="*/ 301090 h 307346"/>
              <a:gd name="connsiteX435" fmla="*/ 173074 w 328942"/>
              <a:gd name="connsiteY435" fmla="*/ 300850 h 307346"/>
              <a:gd name="connsiteX436" fmla="*/ 157493 w 328942"/>
              <a:gd name="connsiteY436" fmla="*/ 300850 h 307346"/>
              <a:gd name="connsiteX437" fmla="*/ 151838 w 328942"/>
              <a:gd name="connsiteY437" fmla="*/ 291585 h 307346"/>
              <a:gd name="connsiteX438" fmla="*/ 148770 w 328942"/>
              <a:gd name="connsiteY438" fmla="*/ 292006 h 307346"/>
              <a:gd name="connsiteX439" fmla="*/ 145402 w 328942"/>
              <a:gd name="connsiteY439" fmla="*/ 293811 h 307346"/>
              <a:gd name="connsiteX440" fmla="*/ 143116 w 328942"/>
              <a:gd name="connsiteY440" fmla="*/ 298143 h 307346"/>
              <a:gd name="connsiteX441" fmla="*/ 141190 w 328942"/>
              <a:gd name="connsiteY441" fmla="*/ 300669 h 307346"/>
              <a:gd name="connsiteX442" fmla="*/ 141010 w 328942"/>
              <a:gd name="connsiteY442" fmla="*/ 301391 h 307346"/>
              <a:gd name="connsiteX443" fmla="*/ 139085 w 328942"/>
              <a:gd name="connsiteY443" fmla="*/ 300128 h 307346"/>
              <a:gd name="connsiteX444" fmla="*/ 137340 w 328942"/>
              <a:gd name="connsiteY444" fmla="*/ 297601 h 307346"/>
              <a:gd name="connsiteX445" fmla="*/ 134694 w 328942"/>
              <a:gd name="connsiteY445" fmla="*/ 298684 h 307346"/>
              <a:gd name="connsiteX446" fmla="*/ 134393 w 328942"/>
              <a:gd name="connsiteY446" fmla="*/ 297902 h 307346"/>
              <a:gd name="connsiteX447" fmla="*/ 135175 w 328942"/>
              <a:gd name="connsiteY447" fmla="*/ 295375 h 307346"/>
              <a:gd name="connsiteX448" fmla="*/ 136859 w 328942"/>
              <a:gd name="connsiteY448" fmla="*/ 295195 h 307346"/>
              <a:gd name="connsiteX449" fmla="*/ 136618 w 328942"/>
              <a:gd name="connsiteY449" fmla="*/ 294232 h 307346"/>
              <a:gd name="connsiteX450" fmla="*/ 132889 w 328942"/>
              <a:gd name="connsiteY450" fmla="*/ 291826 h 307346"/>
              <a:gd name="connsiteX451" fmla="*/ 132889 w 328942"/>
              <a:gd name="connsiteY451" fmla="*/ 290081 h 307346"/>
              <a:gd name="connsiteX452" fmla="*/ 131986 w 328942"/>
              <a:gd name="connsiteY452" fmla="*/ 289781 h 307346"/>
              <a:gd name="connsiteX453" fmla="*/ 131385 w 328942"/>
              <a:gd name="connsiteY453" fmla="*/ 285750 h 307346"/>
              <a:gd name="connsiteX454" fmla="*/ 132408 w 328942"/>
              <a:gd name="connsiteY454" fmla="*/ 284787 h 307346"/>
              <a:gd name="connsiteX455" fmla="*/ 132347 w 328942"/>
              <a:gd name="connsiteY455" fmla="*/ 283945 h 307346"/>
              <a:gd name="connsiteX456" fmla="*/ 135175 w 328942"/>
              <a:gd name="connsiteY456" fmla="*/ 283644 h 307346"/>
              <a:gd name="connsiteX457" fmla="*/ 134573 w 328942"/>
              <a:gd name="connsiteY457" fmla="*/ 281960 h 307346"/>
              <a:gd name="connsiteX458" fmla="*/ 135295 w 328942"/>
              <a:gd name="connsiteY458" fmla="*/ 280697 h 307346"/>
              <a:gd name="connsiteX459" fmla="*/ 134453 w 328942"/>
              <a:gd name="connsiteY459" fmla="*/ 279734 h 307346"/>
              <a:gd name="connsiteX460" fmla="*/ 134934 w 328942"/>
              <a:gd name="connsiteY460" fmla="*/ 277809 h 307346"/>
              <a:gd name="connsiteX461" fmla="*/ 136198 w 328942"/>
              <a:gd name="connsiteY461" fmla="*/ 276847 h 307346"/>
              <a:gd name="connsiteX462" fmla="*/ 135355 w 328942"/>
              <a:gd name="connsiteY462" fmla="*/ 275704 h 307346"/>
              <a:gd name="connsiteX463" fmla="*/ 137581 w 328942"/>
              <a:gd name="connsiteY463" fmla="*/ 274200 h 307346"/>
              <a:gd name="connsiteX464" fmla="*/ 138965 w 328942"/>
              <a:gd name="connsiteY464" fmla="*/ 275162 h 307346"/>
              <a:gd name="connsiteX465" fmla="*/ 139506 w 328942"/>
              <a:gd name="connsiteY465" fmla="*/ 274741 h 307346"/>
              <a:gd name="connsiteX466" fmla="*/ 138122 w 328942"/>
              <a:gd name="connsiteY466" fmla="*/ 272997 h 307346"/>
              <a:gd name="connsiteX467" fmla="*/ 139686 w 328942"/>
              <a:gd name="connsiteY467" fmla="*/ 272575 h 307346"/>
              <a:gd name="connsiteX468" fmla="*/ 140047 w 328942"/>
              <a:gd name="connsiteY468" fmla="*/ 274200 h 307346"/>
              <a:gd name="connsiteX469" fmla="*/ 140348 w 328942"/>
              <a:gd name="connsiteY469" fmla="*/ 272756 h 307346"/>
              <a:gd name="connsiteX470" fmla="*/ 139145 w 328942"/>
              <a:gd name="connsiteY470" fmla="*/ 270831 h 307346"/>
              <a:gd name="connsiteX471" fmla="*/ 112315 w 328942"/>
              <a:gd name="connsiteY471" fmla="*/ 263852 h 307346"/>
              <a:gd name="connsiteX472" fmla="*/ 92342 w 328942"/>
              <a:gd name="connsiteY472" fmla="*/ 263552 h 307346"/>
              <a:gd name="connsiteX473" fmla="*/ 81393 w 328942"/>
              <a:gd name="connsiteY473" fmla="*/ 267582 h 307346"/>
              <a:gd name="connsiteX474" fmla="*/ 72250 w 328942"/>
              <a:gd name="connsiteY474" fmla="*/ 272034 h 307346"/>
              <a:gd name="connsiteX475" fmla="*/ 52758 w 328942"/>
              <a:gd name="connsiteY475" fmla="*/ 275644 h 307346"/>
              <a:gd name="connsiteX476" fmla="*/ 52397 w 328942"/>
              <a:gd name="connsiteY476" fmla="*/ 274019 h 307346"/>
              <a:gd name="connsiteX477" fmla="*/ 50593 w 328942"/>
              <a:gd name="connsiteY477" fmla="*/ 273418 h 307346"/>
              <a:gd name="connsiteX478" fmla="*/ 52879 w 328942"/>
              <a:gd name="connsiteY478" fmla="*/ 272936 h 307346"/>
              <a:gd name="connsiteX479" fmla="*/ 52818 w 328942"/>
              <a:gd name="connsiteY479" fmla="*/ 271011 h 307346"/>
              <a:gd name="connsiteX480" fmla="*/ 51435 w 328942"/>
              <a:gd name="connsiteY480" fmla="*/ 268906 h 307346"/>
              <a:gd name="connsiteX481" fmla="*/ 49991 w 328942"/>
              <a:gd name="connsiteY481" fmla="*/ 269086 h 307346"/>
              <a:gd name="connsiteX482" fmla="*/ 49750 w 328942"/>
              <a:gd name="connsiteY482" fmla="*/ 270289 h 307346"/>
              <a:gd name="connsiteX483" fmla="*/ 48367 w 328942"/>
              <a:gd name="connsiteY483" fmla="*/ 270530 h 307346"/>
              <a:gd name="connsiteX484" fmla="*/ 46201 w 328942"/>
              <a:gd name="connsiteY484" fmla="*/ 267522 h 307346"/>
              <a:gd name="connsiteX485" fmla="*/ 47103 w 328942"/>
              <a:gd name="connsiteY485" fmla="*/ 267101 h 307346"/>
              <a:gd name="connsiteX486" fmla="*/ 45901 w 328942"/>
              <a:gd name="connsiteY486" fmla="*/ 264574 h 307346"/>
              <a:gd name="connsiteX487" fmla="*/ 45780 w 328942"/>
              <a:gd name="connsiteY487" fmla="*/ 263552 h 307346"/>
              <a:gd name="connsiteX488" fmla="*/ 44336 w 328942"/>
              <a:gd name="connsiteY488" fmla="*/ 262830 h 307346"/>
              <a:gd name="connsiteX489" fmla="*/ 42652 w 328942"/>
              <a:gd name="connsiteY489" fmla="*/ 264033 h 307346"/>
              <a:gd name="connsiteX490" fmla="*/ 41449 w 328942"/>
              <a:gd name="connsiteY490" fmla="*/ 263552 h 307346"/>
              <a:gd name="connsiteX491" fmla="*/ 39644 w 328942"/>
              <a:gd name="connsiteY491" fmla="*/ 260664 h 307346"/>
              <a:gd name="connsiteX492" fmla="*/ 37839 w 328942"/>
              <a:gd name="connsiteY492" fmla="*/ 259882 h 307346"/>
              <a:gd name="connsiteX493" fmla="*/ 38441 w 328942"/>
              <a:gd name="connsiteY493" fmla="*/ 259461 h 307346"/>
              <a:gd name="connsiteX494" fmla="*/ 37238 w 328942"/>
              <a:gd name="connsiteY494" fmla="*/ 256934 h 307346"/>
              <a:gd name="connsiteX495" fmla="*/ 37178 w 328942"/>
              <a:gd name="connsiteY495" fmla="*/ 254528 h 307346"/>
              <a:gd name="connsiteX496" fmla="*/ 38381 w 328942"/>
              <a:gd name="connsiteY496" fmla="*/ 253926 h 307346"/>
              <a:gd name="connsiteX497" fmla="*/ 37839 w 328942"/>
              <a:gd name="connsiteY497" fmla="*/ 252543 h 307346"/>
              <a:gd name="connsiteX498" fmla="*/ 40005 w 328942"/>
              <a:gd name="connsiteY498" fmla="*/ 251340 h 307346"/>
              <a:gd name="connsiteX499" fmla="*/ 38922 w 328942"/>
              <a:gd name="connsiteY499" fmla="*/ 249535 h 307346"/>
              <a:gd name="connsiteX500" fmla="*/ 40125 w 328942"/>
              <a:gd name="connsiteY500" fmla="*/ 247730 h 307346"/>
              <a:gd name="connsiteX501" fmla="*/ 38080 w 328942"/>
              <a:gd name="connsiteY501" fmla="*/ 246828 h 307346"/>
              <a:gd name="connsiteX502" fmla="*/ 37538 w 328942"/>
              <a:gd name="connsiteY502" fmla="*/ 247670 h 307346"/>
              <a:gd name="connsiteX503" fmla="*/ 35613 w 328942"/>
              <a:gd name="connsiteY503" fmla="*/ 245204 h 307346"/>
              <a:gd name="connsiteX504" fmla="*/ 35252 w 328942"/>
              <a:gd name="connsiteY504" fmla="*/ 245805 h 307346"/>
              <a:gd name="connsiteX505" fmla="*/ 33448 w 328942"/>
              <a:gd name="connsiteY505" fmla="*/ 244843 h 307346"/>
              <a:gd name="connsiteX506" fmla="*/ 33568 w 328942"/>
              <a:gd name="connsiteY506" fmla="*/ 243038 h 307346"/>
              <a:gd name="connsiteX507" fmla="*/ 31763 w 328942"/>
              <a:gd name="connsiteY507" fmla="*/ 241714 h 307346"/>
              <a:gd name="connsiteX508" fmla="*/ 32124 w 328942"/>
              <a:gd name="connsiteY508" fmla="*/ 241113 h 307346"/>
              <a:gd name="connsiteX509" fmla="*/ 29838 w 328942"/>
              <a:gd name="connsiteY509" fmla="*/ 240632 h 307346"/>
              <a:gd name="connsiteX510" fmla="*/ 30319 w 328942"/>
              <a:gd name="connsiteY510" fmla="*/ 238646 h 307346"/>
              <a:gd name="connsiteX511" fmla="*/ 27733 w 328942"/>
              <a:gd name="connsiteY511" fmla="*/ 237744 h 307346"/>
              <a:gd name="connsiteX512" fmla="*/ 27251 w 328942"/>
              <a:gd name="connsiteY512" fmla="*/ 238346 h 307346"/>
              <a:gd name="connsiteX513" fmla="*/ 26289 w 328942"/>
              <a:gd name="connsiteY513" fmla="*/ 236721 h 307346"/>
              <a:gd name="connsiteX514" fmla="*/ 26289 w 328942"/>
              <a:gd name="connsiteY514" fmla="*/ 234435 h 307346"/>
              <a:gd name="connsiteX515" fmla="*/ 26890 w 328942"/>
              <a:gd name="connsiteY515" fmla="*/ 232931 h 307346"/>
              <a:gd name="connsiteX516" fmla="*/ 26289 w 328942"/>
              <a:gd name="connsiteY516" fmla="*/ 231127 h 307346"/>
              <a:gd name="connsiteX517" fmla="*/ 26770 w 328942"/>
              <a:gd name="connsiteY517" fmla="*/ 229141 h 307346"/>
              <a:gd name="connsiteX518" fmla="*/ 26409 w 328942"/>
              <a:gd name="connsiteY518" fmla="*/ 226976 h 307346"/>
              <a:gd name="connsiteX519" fmla="*/ 28033 w 328942"/>
              <a:gd name="connsiteY519" fmla="*/ 225532 h 307346"/>
              <a:gd name="connsiteX520" fmla="*/ 28936 w 328942"/>
              <a:gd name="connsiteY520" fmla="*/ 226374 h 307346"/>
              <a:gd name="connsiteX521" fmla="*/ 31282 w 328942"/>
              <a:gd name="connsiteY521" fmla="*/ 226735 h 307346"/>
              <a:gd name="connsiteX522" fmla="*/ 32184 w 328942"/>
              <a:gd name="connsiteY522" fmla="*/ 225833 h 307346"/>
              <a:gd name="connsiteX523" fmla="*/ 31282 w 328942"/>
              <a:gd name="connsiteY523" fmla="*/ 223727 h 307346"/>
              <a:gd name="connsiteX524" fmla="*/ 32605 w 328942"/>
              <a:gd name="connsiteY524" fmla="*/ 223246 h 307346"/>
              <a:gd name="connsiteX525" fmla="*/ 31823 w 328942"/>
              <a:gd name="connsiteY525" fmla="*/ 221561 h 307346"/>
              <a:gd name="connsiteX526" fmla="*/ 32726 w 328942"/>
              <a:gd name="connsiteY526" fmla="*/ 219937 h 307346"/>
              <a:gd name="connsiteX527" fmla="*/ 33869 w 328942"/>
              <a:gd name="connsiteY527" fmla="*/ 219757 h 307346"/>
              <a:gd name="connsiteX528" fmla="*/ 34952 w 328942"/>
              <a:gd name="connsiteY528" fmla="*/ 215726 h 307346"/>
              <a:gd name="connsiteX529" fmla="*/ 36335 w 328942"/>
              <a:gd name="connsiteY529" fmla="*/ 215185 h 307346"/>
              <a:gd name="connsiteX530" fmla="*/ 36215 w 328942"/>
              <a:gd name="connsiteY530" fmla="*/ 213440 h 307346"/>
              <a:gd name="connsiteX531" fmla="*/ 34952 w 328942"/>
              <a:gd name="connsiteY531" fmla="*/ 213320 h 307346"/>
              <a:gd name="connsiteX532" fmla="*/ 35553 w 328942"/>
              <a:gd name="connsiteY532" fmla="*/ 211936 h 307346"/>
              <a:gd name="connsiteX533" fmla="*/ 36756 w 328942"/>
              <a:gd name="connsiteY533" fmla="*/ 211034 h 307346"/>
              <a:gd name="connsiteX534" fmla="*/ 34049 w 328942"/>
              <a:gd name="connsiteY534" fmla="*/ 208628 h 307346"/>
              <a:gd name="connsiteX535" fmla="*/ 32786 w 328942"/>
              <a:gd name="connsiteY535" fmla="*/ 209530 h 307346"/>
              <a:gd name="connsiteX536" fmla="*/ 31523 w 328942"/>
              <a:gd name="connsiteY536" fmla="*/ 209470 h 307346"/>
              <a:gd name="connsiteX537" fmla="*/ 31884 w 328942"/>
              <a:gd name="connsiteY537" fmla="*/ 208026 h 307346"/>
              <a:gd name="connsiteX538" fmla="*/ 30199 w 328942"/>
              <a:gd name="connsiteY538" fmla="*/ 207184 h 307346"/>
              <a:gd name="connsiteX539" fmla="*/ 27492 w 328942"/>
              <a:gd name="connsiteY539" fmla="*/ 205018 h 307346"/>
              <a:gd name="connsiteX540" fmla="*/ 27191 w 328942"/>
              <a:gd name="connsiteY540" fmla="*/ 202612 h 307346"/>
              <a:gd name="connsiteX541" fmla="*/ 26349 w 328942"/>
              <a:gd name="connsiteY541" fmla="*/ 201108 h 307346"/>
              <a:gd name="connsiteX542" fmla="*/ 25326 w 328942"/>
              <a:gd name="connsiteY542" fmla="*/ 197498 h 307346"/>
              <a:gd name="connsiteX543" fmla="*/ 25627 w 328942"/>
              <a:gd name="connsiteY543" fmla="*/ 194611 h 307346"/>
              <a:gd name="connsiteX544" fmla="*/ 24243 w 328942"/>
              <a:gd name="connsiteY544" fmla="*/ 193347 h 307346"/>
              <a:gd name="connsiteX545" fmla="*/ 24725 w 328942"/>
              <a:gd name="connsiteY545" fmla="*/ 191904 h 307346"/>
              <a:gd name="connsiteX546" fmla="*/ 24364 w 328942"/>
              <a:gd name="connsiteY546" fmla="*/ 189738 h 307346"/>
              <a:gd name="connsiteX547" fmla="*/ 25266 w 328942"/>
              <a:gd name="connsiteY547" fmla="*/ 188174 h 307346"/>
              <a:gd name="connsiteX548" fmla="*/ 24243 w 328942"/>
              <a:gd name="connsiteY548" fmla="*/ 185527 h 307346"/>
              <a:gd name="connsiteX549" fmla="*/ 22379 w 328942"/>
              <a:gd name="connsiteY549" fmla="*/ 184444 h 307346"/>
              <a:gd name="connsiteX550" fmla="*/ 22980 w 328942"/>
              <a:gd name="connsiteY550" fmla="*/ 182459 h 307346"/>
              <a:gd name="connsiteX551" fmla="*/ 19190 w 328942"/>
              <a:gd name="connsiteY551" fmla="*/ 176623 h 307346"/>
              <a:gd name="connsiteX552" fmla="*/ 16363 w 328942"/>
              <a:gd name="connsiteY552" fmla="*/ 174879 h 307346"/>
              <a:gd name="connsiteX553" fmla="*/ 12693 w 328942"/>
              <a:gd name="connsiteY553" fmla="*/ 174879 h 307346"/>
              <a:gd name="connsiteX554" fmla="*/ 9385 w 328942"/>
              <a:gd name="connsiteY554" fmla="*/ 175420 h 307346"/>
              <a:gd name="connsiteX555" fmla="*/ 6196 w 328942"/>
              <a:gd name="connsiteY555" fmla="*/ 175420 h 307346"/>
              <a:gd name="connsiteX556" fmla="*/ 3790 w 328942"/>
              <a:gd name="connsiteY556" fmla="*/ 174578 h 307346"/>
              <a:gd name="connsiteX557" fmla="*/ 361 w 328942"/>
              <a:gd name="connsiteY557" fmla="*/ 169826 h 307346"/>
              <a:gd name="connsiteX558" fmla="*/ 0 w 328942"/>
              <a:gd name="connsiteY558" fmla="*/ 167540 h 307346"/>
              <a:gd name="connsiteX559" fmla="*/ 601 w 328942"/>
              <a:gd name="connsiteY559" fmla="*/ 165615 h 307346"/>
              <a:gd name="connsiteX560" fmla="*/ 3248 w 328942"/>
              <a:gd name="connsiteY560" fmla="*/ 162186 h 307346"/>
              <a:gd name="connsiteX561" fmla="*/ 4391 w 328942"/>
              <a:gd name="connsiteY561" fmla="*/ 161584 h 307346"/>
              <a:gd name="connsiteX562" fmla="*/ 8242 w 328942"/>
              <a:gd name="connsiteY562" fmla="*/ 160321 h 307346"/>
              <a:gd name="connsiteX563" fmla="*/ 10889 w 328942"/>
              <a:gd name="connsiteY563" fmla="*/ 160080 h 307346"/>
              <a:gd name="connsiteX564" fmla="*/ 11851 w 328942"/>
              <a:gd name="connsiteY564" fmla="*/ 159057 h 307346"/>
              <a:gd name="connsiteX565" fmla="*/ 12573 w 328942"/>
              <a:gd name="connsiteY565" fmla="*/ 156110 h 307346"/>
              <a:gd name="connsiteX566" fmla="*/ 13355 w 328942"/>
              <a:gd name="connsiteY566" fmla="*/ 154365 h 307346"/>
              <a:gd name="connsiteX567" fmla="*/ 13656 w 328942"/>
              <a:gd name="connsiteY567" fmla="*/ 151959 h 307346"/>
              <a:gd name="connsiteX568" fmla="*/ 13355 w 328942"/>
              <a:gd name="connsiteY568" fmla="*/ 149312 h 307346"/>
              <a:gd name="connsiteX569" fmla="*/ 14137 w 328942"/>
              <a:gd name="connsiteY569" fmla="*/ 148109 h 307346"/>
              <a:gd name="connsiteX570" fmla="*/ 16363 w 328942"/>
              <a:gd name="connsiteY570" fmla="*/ 146304 h 307346"/>
              <a:gd name="connsiteX571" fmla="*/ 20875 w 328942"/>
              <a:gd name="connsiteY571" fmla="*/ 145402 h 307346"/>
              <a:gd name="connsiteX572" fmla="*/ 23281 w 328942"/>
              <a:gd name="connsiteY572" fmla="*/ 144439 h 307346"/>
              <a:gd name="connsiteX573" fmla="*/ 27672 w 328942"/>
              <a:gd name="connsiteY573" fmla="*/ 140228 h 307346"/>
              <a:gd name="connsiteX574" fmla="*/ 28154 w 328942"/>
              <a:gd name="connsiteY574" fmla="*/ 138363 h 307346"/>
              <a:gd name="connsiteX575" fmla="*/ 29778 w 328942"/>
              <a:gd name="connsiteY575" fmla="*/ 136197 h 307346"/>
              <a:gd name="connsiteX576" fmla="*/ 29297 w 328942"/>
              <a:gd name="connsiteY576" fmla="*/ 135415 h 307346"/>
              <a:gd name="connsiteX577" fmla="*/ 25868 w 328942"/>
              <a:gd name="connsiteY577" fmla="*/ 135776 h 307346"/>
              <a:gd name="connsiteX578" fmla="*/ 25206 w 328942"/>
              <a:gd name="connsiteY578" fmla="*/ 133731 h 307346"/>
              <a:gd name="connsiteX579" fmla="*/ 23582 w 328942"/>
              <a:gd name="connsiteY579" fmla="*/ 133430 h 307346"/>
              <a:gd name="connsiteX580" fmla="*/ 24424 w 328942"/>
              <a:gd name="connsiteY580" fmla="*/ 131445 h 307346"/>
              <a:gd name="connsiteX581" fmla="*/ 23582 w 328942"/>
              <a:gd name="connsiteY581" fmla="*/ 130242 h 307346"/>
              <a:gd name="connsiteX582" fmla="*/ 21175 w 328942"/>
              <a:gd name="connsiteY582" fmla="*/ 129881 h 307346"/>
              <a:gd name="connsiteX583" fmla="*/ 22018 w 328942"/>
              <a:gd name="connsiteY583" fmla="*/ 114541 h 30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</a:cxnLst>
            <a:rect l="l" t="t" r="r" b="b"/>
            <a:pathLst>
              <a:path w="328942" h="307346">
                <a:moveTo>
                  <a:pt x="21957" y="114541"/>
                </a:moveTo>
                <a:lnTo>
                  <a:pt x="22559" y="114781"/>
                </a:lnTo>
                <a:lnTo>
                  <a:pt x="27071" y="117488"/>
                </a:lnTo>
                <a:lnTo>
                  <a:pt x="27672" y="117789"/>
                </a:lnTo>
                <a:lnTo>
                  <a:pt x="28094" y="118090"/>
                </a:lnTo>
                <a:lnTo>
                  <a:pt x="30019" y="119413"/>
                </a:lnTo>
                <a:lnTo>
                  <a:pt x="35373" y="122060"/>
                </a:lnTo>
                <a:lnTo>
                  <a:pt x="37779" y="122662"/>
                </a:lnTo>
                <a:lnTo>
                  <a:pt x="39764" y="122662"/>
                </a:lnTo>
                <a:lnTo>
                  <a:pt x="43614" y="122301"/>
                </a:lnTo>
                <a:lnTo>
                  <a:pt x="44336" y="122662"/>
                </a:lnTo>
                <a:lnTo>
                  <a:pt x="46021" y="124166"/>
                </a:lnTo>
                <a:lnTo>
                  <a:pt x="47645" y="126392"/>
                </a:lnTo>
                <a:lnTo>
                  <a:pt x="48668" y="127956"/>
                </a:lnTo>
                <a:lnTo>
                  <a:pt x="49149" y="129039"/>
                </a:lnTo>
                <a:lnTo>
                  <a:pt x="49630" y="130964"/>
                </a:lnTo>
                <a:lnTo>
                  <a:pt x="50412" y="132107"/>
                </a:lnTo>
                <a:lnTo>
                  <a:pt x="52458" y="132528"/>
                </a:lnTo>
                <a:lnTo>
                  <a:pt x="53901" y="132167"/>
                </a:lnTo>
                <a:lnTo>
                  <a:pt x="55104" y="131565"/>
                </a:lnTo>
                <a:lnTo>
                  <a:pt x="57090" y="130001"/>
                </a:lnTo>
                <a:lnTo>
                  <a:pt x="58173" y="128798"/>
                </a:lnTo>
                <a:lnTo>
                  <a:pt x="58774" y="127956"/>
                </a:lnTo>
                <a:lnTo>
                  <a:pt x="59255" y="126512"/>
                </a:lnTo>
                <a:lnTo>
                  <a:pt x="60158" y="121639"/>
                </a:lnTo>
                <a:lnTo>
                  <a:pt x="60158" y="120316"/>
                </a:lnTo>
                <a:lnTo>
                  <a:pt x="60278" y="117549"/>
                </a:lnTo>
                <a:lnTo>
                  <a:pt x="60759" y="115323"/>
                </a:lnTo>
                <a:lnTo>
                  <a:pt x="60880" y="114120"/>
                </a:lnTo>
                <a:lnTo>
                  <a:pt x="60579" y="112916"/>
                </a:lnTo>
                <a:lnTo>
                  <a:pt x="60218" y="111593"/>
                </a:lnTo>
                <a:lnTo>
                  <a:pt x="59857" y="109848"/>
                </a:lnTo>
                <a:lnTo>
                  <a:pt x="61662" y="106720"/>
                </a:lnTo>
                <a:lnTo>
                  <a:pt x="64068" y="104554"/>
                </a:lnTo>
                <a:lnTo>
                  <a:pt x="64670" y="103953"/>
                </a:lnTo>
                <a:lnTo>
                  <a:pt x="65692" y="103351"/>
                </a:lnTo>
                <a:lnTo>
                  <a:pt x="67256" y="102509"/>
                </a:lnTo>
                <a:lnTo>
                  <a:pt x="68881" y="101426"/>
                </a:lnTo>
                <a:lnTo>
                  <a:pt x="69482" y="101186"/>
                </a:lnTo>
                <a:lnTo>
                  <a:pt x="70084" y="100885"/>
                </a:lnTo>
                <a:lnTo>
                  <a:pt x="70204" y="100945"/>
                </a:lnTo>
                <a:lnTo>
                  <a:pt x="70986" y="100825"/>
                </a:lnTo>
                <a:lnTo>
                  <a:pt x="72189" y="100584"/>
                </a:lnTo>
                <a:lnTo>
                  <a:pt x="73272" y="100283"/>
                </a:lnTo>
                <a:lnTo>
                  <a:pt x="73934" y="100163"/>
                </a:lnTo>
                <a:lnTo>
                  <a:pt x="75258" y="99682"/>
                </a:lnTo>
                <a:lnTo>
                  <a:pt x="75799" y="99682"/>
                </a:lnTo>
                <a:lnTo>
                  <a:pt x="76942" y="99200"/>
                </a:lnTo>
                <a:lnTo>
                  <a:pt x="77483" y="98900"/>
                </a:lnTo>
                <a:lnTo>
                  <a:pt x="77784" y="98418"/>
                </a:lnTo>
                <a:lnTo>
                  <a:pt x="78205" y="98057"/>
                </a:lnTo>
                <a:lnTo>
                  <a:pt x="78686" y="97757"/>
                </a:lnTo>
                <a:lnTo>
                  <a:pt x="79769" y="95952"/>
                </a:lnTo>
                <a:lnTo>
                  <a:pt x="81333" y="93365"/>
                </a:lnTo>
                <a:lnTo>
                  <a:pt x="84341" y="88853"/>
                </a:lnTo>
                <a:lnTo>
                  <a:pt x="85183" y="88011"/>
                </a:lnTo>
                <a:lnTo>
                  <a:pt x="89274" y="85424"/>
                </a:lnTo>
                <a:lnTo>
                  <a:pt x="91560" y="85484"/>
                </a:lnTo>
                <a:lnTo>
                  <a:pt x="92763" y="86086"/>
                </a:lnTo>
                <a:lnTo>
                  <a:pt x="93906" y="86447"/>
                </a:lnTo>
                <a:lnTo>
                  <a:pt x="95591" y="90177"/>
                </a:lnTo>
                <a:lnTo>
                  <a:pt x="96794" y="91621"/>
                </a:lnTo>
                <a:lnTo>
                  <a:pt x="97215" y="92342"/>
                </a:lnTo>
                <a:lnTo>
                  <a:pt x="97335" y="93124"/>
                </a:lnTo>
                <a:lnTo>
                  <a:pt x="98539" y="94688"/>
                </a:lnTo>
                <a:lnTo>
                  <a:pt x="99020" y="95290"/>
                </a:lnTo>
                <a:lnTo>
                  <a:pt x="101005" y="98118"/>
                </a:lnTo>
                <a:lnTo>
                  <a:pt x="102810" y="100223"/>
                </a:lnTo>
                <a:lnTo>
                  <a:pt x="103892" y="101426"/>
                </a:lnTo>
                <a:lnTo>
                  <a:pt x="105457" y="102870"/>
                </a:lnTo>
                <a:lnTo>
                  <a:pt x="107201" y="103231"/>
                </a:lnTo>
                <a:lnTo>
                  <a:pt x="108705" y="102088"/>
                </a:lnTo>
                <a:lnTo>
                  <a:pt x="108705" y="102208"/>
                </a:lnTo>
                <a:lnTo>
                  <a:pt x="110089" y="100644"/>
                </a:lnTo>
                <a:lnTo>
                  <a:pt x="112676" y="98057"/>
                </a:lnTo>
                <a:lnTo>
                  <a:pt x="115022" y="98057"/>
                </a:lnTo>
                <a:lnTo>
                  <a:pt x="117187" y="98238"/>
                </a:lnTo>
                <a:lnTo>
                  <a:pt x="118030" y="98779"/>
                </a:lnTo>
                <a:lnTo>
                  <a:pt x="118571" y="101065"/>
                </a:lnTo>
                <a:lnTo>
                  <a:pt x="117187" y="106058"/>
                </a:lnTo>
                <a:lnTo>
                  <a:pt x="116947" y="108645"/>
                </a:lnTo>
                <a:lnTo>
                  <a:pt x="117970" y="111051"/>
                </a:lnTo>
                <a:lnTo>
                  <a:pt x="118932" y="111352"/>
                </a:lnTo>
                <a:lnTo>
                  <a:pt x="120917" y="110871"/>
                </a:lnTo>
                <a:lnTo>
                  <a:pt x="122060" y="110269"/>
                </a:lnTo>
                <a:lnTo>
                  <a:pt x="125369" y="107201"/>
                </a:lnTo>
                <a:lnTo>
                  <a:pt x="125971" y="105697"/>
                </a:lnTo>
                <a:lnTo>
                  <a:pt x="125610" y="101968"/>
                </a:lnTo>
                <a:lnTo>
                  <a:pt x="124767" y="98358"/>
                </a:lnTo>
                <a:lnTo>
                  <a:pt x="125128" y="96253"/>
                </a:lnTo>
                <a:lnTo>
                  <a:pt x="125971" y="94929"/>
                </a:lnTo>
                <a:lnTo>
                  <a:pt x="129219" y="94207"/>
                </a:lnTo>
                <a:lnTo>
                  <a:pt x="132889" y="94628"/>
                </a:lnTo>
                <a:lnTo>
                  <a:pt x="134092" y="94388"/>
                </a:lnTo>
                <a:lnTo>
                  <a:pt x="136077" y="93185"/>
                </a:lnTo>
                <a:lnTo>
                  <a:pt x="137702" y="91260"/>
                </a:lnTo>
                <a:lnTo>
                  <a:pt x="136979" y="89094"/>
                </a:lnTo>
                <a:lnTo>
                  <a:pt x="135175" y="87409"/>
                </a:lnTo>
                <a:lnTo>
                  <a:pt x="133971" y="84883"/>
                </a:lnTo>
                <a:lnTo>
                  <a:pt x="132769" y="77784"/>
                </a:lnTo>
                <a:lnTo>
                  <a:pt x="132347" y="74115"/>
                </a:lnTo>
                <a:lnTo>
                  <a:pt x="132227" y="73152"/>
                </a:lnTo>
                <a:lnTo>
                  <a:pt x="132408" y="71046"/>
                </a:lnTo>
                <a:lnTo>
                  <a:pt x="134694" y="69603"/>
                </a:lnTo>
                <a:lnTo>
                  <a:pt x="137461" y="69182"/>
                </a:lnTo>
                <a:lnTo>
                  <a:pt x="140168" y="68460"/>
                </a:lnTo>
                <a:lnTo>
                  <a:pt x="142815" y="66896"/>
                </a:lnTo>
                <a:lnTo>
                  <a:pt x="144259" y="64730"/>
                </a:lnTo>
                <a:lnTo>
                  <a:pt x="144619" y="63527"/>
                </a:lnTo>
                <a:lnTo>
                  <a:pt x="144379" y="60699"/>
                </a:lnTo>
                <a:lnTo>
                  <a:pt x="143176" y="59917"/>
                </a:lnTo>
                <a:lnTo>
                  <a:pt x="140168" y="59075"/>
                </a:lnTo>
                <a:lnTo>
                  <a:pt x="138784" y="57571"/>
                </a:lnTo>
                <a:lnTo>
                  <a:pt x="138543" y="55105"/>
                </a:lnTo>
                <a:lnTo>
                  <a:pt x="139145" y="54022"/>
                </a:lnTo>
                <a:lnTo>
                  <a:pt x="140228" y="52999"/>
                </a:lnTo>
                <a:lnTo>
                  <a:pt x="143236" y="52758"/>
                </a:lnTo>
                <a:lnTo>
                  <a:pt x="145221" y="54082"/>
                </a:lnTo>
                <a:lnTo>
                  <a:pt x="145582" y="54202"/>
                </a:lnTo>
                <a:lnTo>
                  <a:pt x="147627" y="56007"/>
                </a:lnTo>
                <a:lnTo>
                  <a:pt x="148710" y="55586"/>
                </a:lnTo>
                <a:lnTo>
                  <a:pt x="149131" y="54623"/>
                </a:lnTo>
                <a:lnTo>
                  <a:pt x="149192" y="53420"/>
                </a:lnTo>
                <a:lnTo>
                  <a:pt x="149552" y="51976"/>
                </a:lnTo>
                <a:lnTo>
                  <a:pt x="150455" y="51014"/>
                </a:lnTo>
                <a:lnTo>
                  <a:pt x="151237" y="50533"/>
                </a:lnTo>
                <a:lnTo>
                  <a:pt x="153884" y="50412"/>
                </a:lnTo>
                <a:lnTo>
                  <a:pt x="155268" y="50593"/>
                </a:lnTo>
                <a:lnTo>
                  <a:pt x="155809" y="50593"/>
                </a:lnTo>
                <a:lnTo>
                  <a:pt x="157012" y="50232"/>
                </a:lnTo>
                <a:lnTo>
                  <a:pt x="157493" y="49811"/>
                </a:lnTo>
                <a:lnTo>
                  <a:pt x="157734" y="49570"/>
                </a:lnTo>
                <a:lnTo>
                  <a:pt x="158095" y="49089"/>
                </a:lnTo>
                <a:lnTo>
                  <a:pt x="158516" y="48006"/>
                </a:lnTo>
                <a:lnTo>
                  <a:pt x="158697" y="47224"/>
                </a:lnTo>
                <a:lnTo>
                  <a:pt x="158697" y="46322"/>
                </a:lnTo>
                <a:lnTo>
                  <a:pt x="158516" y="46081"/>
                </a:lnTo>
                <a:lnTo>
                  <a:pt x="158336" y="45540"/>
                </a:lnTo>
                <a:lnTo>
                  <a:pt x="157734" y="45058"/>
                </a:lnTo>
                <a:lnTo>
                  <a:pt x="157253" y="45058"/>
                </a:lnTo>
                <a:lnTo>
                  <a:pt x="156832" y="44818"/>
                </a:lnTo>
                <a:lnTo>
                  <a:pt x="155869" y="44577"/>
                </a:lnTo>
                <a:lnTo>
                  <a:pt x="154907" y="44517"/>
                </a:lnTo>
                <a:lnTo>
                  <a:pt x="153282" y="44577"/>
                </a:lnTo>
                <a:lnTo>
                  <a:pt x="151778" y="44577"/>
                </a:lnTo>
                <a:lnTo>
                  <a:pt x="151177" y="44397"/>
                </a:lnTo>
                <a:lnTo>
                  <a:pt x="150695" y="44156"/>
                </a:lnTo>
                <a:lnTo>
                  <a:pt x="150395" y="43795"/>
                </a:lnTo>
                <a:lnTo>
                  <a:pt x="149974" y="43254"/>
                </a:lnTo>
                <a:lnTo>
                  <a:pt x="149613" y="42652"/>
                </a:lnTo>
                <a:lnTo>
                  <a:pt x="149613" y="42532"/>
                </a:lnTo>
                <a:lnTo>
                  <a:pt x="149252" y="40727"/>
                </a:lnTo>
                <a:lnTo>
                  <a:pt x="149252" y="39764"/>
                </a:lnTo>
                <a:lnTo>
                  <a:pt x="149793" y="38561"/>
                </a:lnTo>
                <a:lnTo>
                  <a:pt x="149974" y="38200"/>
                </a:lnTo>
                <a:lnTo>
                  <a:pt x="150635" y="37719"/>
                </a:lnTo>
                <a:lnTo>
                  <a:pt x="151237" y="37478"/>
                </a:lnTo>
                <a:lnTo>
                  <a:pt x="152079" y="37298"/>
                </a:lnTo>
                <a:lnTo>
                  <a:pt x="153282" y="37659"/>
                </a:lnTo>
                <a:lnTo>
                  <a:pt x="153523" y="37839"/>
                </a:lnTo>
                <a:lnTo>
                  <a:pt x="154726" y="38621"/>
                </a:lnTo>
                <a:lnTo>
                  <a:pt x="155328" y="39163"/>
                </a:lnTo>
                <a:lnTo>
                  <a:pt x="158155" y="41208"/>
                </a:lnTo>
                <a:lnTo>
                  <a:pt x="160201" y="41930"/>
                </a:lnTo>
                <a:lnTo>
                  <a:pt x="160983" y="42171"/>
                </a:lnTo>
                <a:lnTo>
                  <a:pt x="162005" y="42592"/>
                </a:lnTo>
                <a:lnTo>
                  <a:pt x="162185" y="42772"/>
                </a:lnTo>
                <a:lnTo>
                  <a:pt x="162607" y="42893"/>
                </a:lnTo>
                <a:lnTo>
                  <a:pt x="163328" y="43494"/>
                </a:lnTo>
                <a:lnTo>
                  <a:pt x="163930" y="44156"/>
                </a:lnTo>
                <a:lnTo>
                  <a:pt x="164532" y="44818"/>
                </a:lnTo>
                <a:lnTo>
                  <a:pt x="165855" y="46382"/>
                </a:lnTo>
                <a:lnTo>
                  <a:pt x="166156" y="46983"/>
                </a:lnTo>
                <a:lnTo>
                  <a:pt x="166517" y="47886"/>
                </a:lnTo>
                <a:lnTo>
                  <a:pt x="166517" y="49390"/>
                </a:lnTo>
                <a:lnTo>
                  <a:pt x="166336" y="50352"/>
                </a:lnTo>
                <a:lnTo>
                  <a:pt x="166457" y="50833"/>
                </a:lnTo>
                <a:lnTo>
                  <a:pt x="166277" y="51555"/>
                </a:lnTo>
                <a:lnTo>
                  <a:pt x="166156" y="52337"/>
                </a:lnTo>
                <a:lnTo>
                  <a:pt x="166156" y="54082"/>
                </a:lnTo>
                <a:lnTo>
                  <a:pt x="166277" y="54503"/>
                </a:lnTo>
                <a:lnTo>
                  <a:pt x="166457" y="55706"/>
                </a:lnTo>
                <a:lnTo>
                  <a:pt x="166517" y="56789"/>
                </a:lnTo>
                <a:lnTo>
                  <a:pt x="166818" y="57391"/>
                </a:lnTo>
                <a:lnTo>
                  <a:pt x="166998" y="58233"/>
                </a:lnTo>
                <a:lnTo>
                  <a:pt x="167299" y="59015"/>
                </a:lnTo>
                <a:lnTo>
                  <a:pt x="167780" y="60098"/>
                </a:lnTo>
                <a:lnTo>
                  <a:pt x="168382" y="61301"/>
                </a:lnTo>
                <a:lnTo>
                  <a:pt x="169044" y="62083"/>
                </a:lnTo>
                <a:lnTo>
                  <a:pt x="169525" y="62444"/>
                </a:lnTo>
                <a:lnTo>
                  <a:pt x="170728" y="63046"/>
                </a:lnTo>
                <a:lnTo>
                  <a:pt x="172051" y="63827"/>
                </a:lnTo>
                <a:lnTo>
                  <a:pt x="174398" y="64489"/>
                </a:lnTo>
                <a:lnTo>
                  <a:pt x="177767" y="66835"/>
                </a:lnTo>
                <a:lnTo>
                  <a:pt x="180594" y="67798"/>
                </a:lnTo>
                <a:lnTo>
                  <a:pt x="181737" y="68099"/>
                </a:lnTo>
                <a:lnTo>
                  <a:pt x="182399" y="68339"/>
                </a:lnTo>
                <a:lnTo>
                  <a:pt x="183963" y="68881"/>
                </a:lnTo>
                <a:lnTo>
                  <a:pt x="185707" y="68580"/>
                </a:lnTo>
                <a:lnTo>
                  <a:pt x="188956" y="66956"/>
                </a:lnTo>
                <a:lnTo>
                  <a:pt x="191362" y="66535"/>
                </a:lnTo>
                <a:lnTo>
                  <a:pt x="194009" y="66715"/>
                </a:lnTo>
                <a:lnTo>
                  <a:pt x="195693" y="67317"/>
                </a:lnTo>
                <a:lnTo>
                  <a:pt x="196897" y="67738"/>
                </a:lnTo>
                <a:lnTo>
                  <a:pt x="197799" y="68339"/>
                </a:lnTo>
                <a:lnTo>
                  <a:pt x="199183" y="69362"/>
                </a:lnTo>
                <a:lnTo>
                  <a:pt x="199965" y="71287"/>
                </a:lnTo>
                <a:lnTo>
                  <a:pt x="201168" y="72972"/>
                </a:lnTo>
                <a:lnTo>
                  <a:pt x="203454" y="75318"/>
                </a:lnTo>
                <a:lnTo>
                  <a:pt x="204958" y="75619"/>
                </a:lnTo>
                <a:lnTo>
                  <a:pt x="205740" y="74536"/>
                </a:lnTo>
                <a:lnTo>
                  <a:pt x="205740" y="73152"/>
                </a:lnTo>
                <a:lnTo>
                  <a:pt x="205259" y="71107"/>
                </a:lnTo>
                <a:lnTo>
                  <a:pt x="205319" y="69302"/>
                </a:lnTo>
                <a:lnTo>
                  <a:pt x="206221" y="68520"/>
                </a:lnTo>
                <a:lnTo>
                  <a:pt x="208507" y="67256"/>
                </a:lnTo>
                <a:lnTo>
                  <a:pt x="212959" y="65693"/>
                </a:lnTo>
                <a:lnTo>
                  <a:pt x="216268" y="64970"/>
                </a:lnTo>
                <a:lnTo>
                  <a:pt x="217411" y="64670"/>
                </a:lnTo>
                <a:lnTo>
                  <a:pt x="219516" y="65873"/>
                </a:lnTo>
                <a:lnTo>
                  <a:pt x="221321" y="62985"/>
                </a:lnTo>
                <a:lnTo>
                  <a:pt x="221982" y="62745"/>
                </a:lnTo>
                <a:lnTo>
                  <a:pt x="221923" y="60940"/>
                </a:lnTo>
                <a:lnTo>
                  <a:pt x="222945" y="59135"/>
                </a:lnTo>
                <a:lnTo>
                  <a:pt x="223908" y="58774"/>
                </a:lnTo>
                <a:lnTo>
                  <a:pt x="225893" y="56368"/>
                </a:lnTo>
                <a:lnTo>
                  <a:pt x="227096" y="55766"/>
                </a:lnTo>
                <a:lnTo>
                  <a:pt x="249174" y="43735"/>
                </a:lnTo>
                <a:lnTo>
                  <a:pt x="270711" y="42652"/>
                </a:lnTo>
                <a:lnTo>
                  <a:pt x="270109" y="40907"/>
                </a:lnTo>
                <a:lnTo>
                  <a:pt x="269207" y="41810"/>
                </a:lnTo>
                <a:lnTo>
                  <a:pt x="268545" y="39524"/>
                </a:lnTo>
                <a:lnTo>
                  <a:pt x="269026" y="38080"/>
                </a:lnTo>
                <a:lnTo>
                  <a:pt x="270229" y="37298"/>
                </a:lnTo>
                <a:lnTo>
                  <a:pt x="269086" y="34892"/>
                </a:lnTo>
                <a:lnTo>
                  <a:pt x="267161" y="31703"/>
                </a:lnTo>
                <a:lnTo>
                  <a:pt x="271372" y="31102"/>
                </a:lnTo>
                <a:lnTo>
                  <a:pt x="271613" y="30259"/>
                </a:lnTo>
                <a:lnTo>
                  <a:pt x="269507" y="29658"/>
                </a:lnTo>
                <a:lnTo>
                  <a:pt x="272214" y="28214"/>
                </a:lnTo>
                <a:lnTo>
                  <a:pt x="274440" y="25206"/>
                </a:lnTo>
                <a:lnTo>
                  <a:pt x="275162" y="22499"/>
                </a:lnTo>
                <a:lnTo>
                  <a:pt x="276004" y="21055"/>
                </a:lnTo>
                <a:lnTo>
                  <a:pt x="275764" y="19852"/>
                </a:lnTo>
                <a:lnTo>
                  <a:pt x="275222" y="13355"/>
                </a:lnTo>
                <a:lnTo>
                  <a:pt x="277027" y="13114"/>
                </a:lnTo>
                <a:lnTo>
                  <a:pt x="276125" y="11310"/>
                </a:lnTo>
                <a:lnTo>
                  <a:pt x="276426" y="9746"/>
                </a:lnTo>
                <a:lnTo>
                  <a:pt x="274922" y="9565"/>
                </a:lnTo>
                <a:lnTo>
                  <a:pt x="274501" y="4271"/>
                </a:lnTo>
                <a:lnTo>
                  <a:pt x="275944" y="3309"/>
                </a:lnTo>
                <a:lnTo>
                  <a:pt x="276907" y="481"/>
                </a:lnTo>
                <a:lnTo>
                  <a:pt x="277508" y="0"/>
                </a:lnTo>
                <a:lnTo>
                  <a:pt x="278832" y="602"/>
                </a:lnTo>
                <a:lnTo>
                  <a:pt x="288637" y="3249"/>
                </a:lnTo>
                <a:lnTo>
                  <a:pt x="289721" y="33388"/>
                </a:lnTo>
                <a:lnTo>
                  <a:pt x="288758" y="34591"/>
                </a:lnTo>
                <a:lnTo>
                  <a:pt x="286713" y="34711"/>
                </a:lnTo>
                <a:lnTo>
                  <a:pt x="285328" y="36275"/>
                </a:lnTo>
                <a:lnTo>
                  <a:pt x="284427" y="36275"/>
                </a:lnTo>
                <a:lnTo>
                  <a:pt x="280637" y="53119"/>
                </a:lnTo>
                <a:lnTo>
                  <a:pt x="280035" y="53540"/>
                </a:lnTo>
                <a:lnTo>
                  <a:pt x="284727" y="56669"/>
                </a:lnTo>
                <a:lnTo>
                  <a:pt x="278892" y="62504"/>
                </a:lnTo>
                <a:lnTo>
                  <a:pt x="280697" y="63707"/>
                </a:lnTo>
                <a:lnTo>
                  <a:pt x="279493" y="66535"/>
                </a:lnTo>
                <a:lnTo>
                  <a:pt x="278411" y="67377"/>
                </a:lnTo>
                <a:lnTo>
                  <a:pt x="277869" y="69903"/>
                </a:lnTo>
                <a:lnTo>
                  <a:pt x="277027" y="70866"/>
                </a:lnTo>
                <a:lnTo>
                  <a:pt x="275523" y="70866"/>
                </a:lnTo>
                <a:lnTo>
                  <a:pt x="275644" y="71768"/>
                </a:lnTo>
                <a:lnTo>
                  <a:pt x="274199" y="72671"/>
                </a:lnTo>
                <a:lnTo>
                  <a:pt x="273177" y="74897"/>
                </a:lnTo>
                <a:lnTo>
                  <a:pt x="274440" y="75077"/>
                </a:lnTo>
                <a:lnTo>
                  <a:pt x="278952" y="77724"/>
                </a:lnTo>
                <a:lnTo>
                  <a:pt x="283765" y="81454"/>
                </a:lnTo>
                <a:lnTo>
                  <a:pt x="287194" y="84221"/>
                </a:lnTo>
                <a:lnTo>
                  <a:pt x="286351" y="84221"/>
                </a:lnTo>
                <a:lnTo>
                  <a:pt x="285389" y="85966"/>
                </a:lnTo>
                <a:lnTo>
                  <a:pt x="286412" y="88191"/>
                </a:lnTo>
                <a:lnTo>
                  <a:pt x="287916" y="88432"/>
                </a:lnTo>
                <a:lnTo>
                  <a:pt x="290141" y="86988"/>
                </a:lnTo>
                <a:lnTo>
                  <a:pt x="290743" y="86146"/>
                </a:lnTo>
                <a:lnTo>
                  <a:pt x="293570" y="85905"/>
                </a:lnTo>
                <a:lnTo>
                  <a:pt x="293511" y="85003"/>
                </a:lnTo>
                <a:lnTo>
                  <a:pt x="295315" y="85304"/>
                </a:lnTo>
                <a:lnTo>
                  <a:pt x="294894" y="87109"/>
                </a:lnTo>
                <a:lnTo>
                  <a:pt x="298624" y="87891"/>
                </a:lnTo>
                <a:lnTo>
                  <a:pt x="299225" y="88673"/>
                </a:lnTo>
                <a:lnTo>
                  <a:pt x="298564" y="91681"/>
                </a:lnTo>
                <a:lnTo>
                  <a:pt x="299346" y="91681"/>
                </a:lnTo>
                <a:lnTo>
                  <a:pt x="297661" y="94087"/>
                </a:lnTo>
                <a:lnTo>
                  <a:pt x="295375" y="96493"/>
                </a:lnTo>
                <a:lnTo>
                  <a:pt x="295977" y="99621"/>
                </a:lnTo>
                <a:lnTo>
                  <a:pt x="296819" y="98659"/>
                </a:lnTo>
                <a:lnTo>
                  <a:pt x="298924" y="99080"/>
                </a:lnTo>
                <a:lnTo>
                  <a:pt x="299706" y="101005"/>
                </a:lnTo>
                <a:lnTo>
                  <a:pt x="300128" y="103893"/>
                </a:lnTo>
                <a:lnTo>
                  <a:pt x="299767" y="104976"/>
                </a:lnTo>
                <a:lnTo>
                  <a:pt x="301090" y="105216"/>
                </a:lnTo>
                <a:lnTo>
                  <a:pt x="302895" y="103411"/>
                </a:lnTo>
                <a:lnTo>
                  <a:pt x="305362" y="103652"/>
                </a:lnTo>
                <a:lnTo>
                  <a:pt x="299526" y="113277"/>
                </a:lnTo>
                <a:lnTo>
                  <a:pt x="296698" y="124888"/>
                </a:lnTo>
                <a:lnTo>
                  <a:pt x="294894" y="133069"/>
                </a:lnTo>
                <a:lnTo>
                  <a:pt x="293149" y="139747"/>
                </a:lnTo>
                <a:lnTo>
                  <a:pt x="293871" y="139506"/>
                </a:lnTo>
                <a:lnTo>
                  <a:pt x="295977" y="140288"/>
                </a:lnTo>
                <a:lnTo>
                  <a:pt x="297962" y="142815"/>
                </a:lnTo>
                <a:lnTo>
                  <a:pt x="298564" y="144319"/>
                </a:lnTo>
                <a:lnTo>
                  <a:pt x="298864" y="146605"/>
                </a:lnTo>
                <a:lnTo>
                  <a:pt x="300428" y="149071"/>
                </a:lnTo>
                <a:lnTo>
                  <a:pt x="302113" y="150395"/>
                </a:lnTo>
                <a:lnTo>
                  <a:pt x="302654" y="152500"/>
                </a:lnTo>
                <a:lnTo>
                  <a:pt x="304038" y="155147"/>
                </a:lnTo>
                <a:lnTo>
                  <a:pt x="300609" y="155448"/>
                </a:lnTo>
                <a:lnTo>
                  <a:pt x="299827" y="153342"/>
                </a:lnTo>
                <a:lnTo>
                  <a:pt x="298624" y="152741"/>
                </a:lnTo>
                <a:lnTo>
                  <a:pt x="296458" y="154846"/>
                </a:lnTo>
                <a:lnTo>
                  <a:pt x="296698" y="155929"/>
                </a:lnTo>
                <a:lnTo>
                  <a:pt x="295134" y="157373"/>
                </a:lnTo>
                <a:lnTo>
                  <a:pt x="295194" y="158757"/>
                </a:lnTo>
                <a:lnTo>
                  <a:pt x="291525" y="158155"/>
                </a:lnTo>
                <a:lnTo>
                  <a:pt x="289660" y="158636"/>
                </a:lnTo>
                <a:lnTo>
                  <a:pt x="289118" y="157854"/>
                </a:lnTo>
                <a:lnTo>
                  <a:pt x="287314" y="157854"/>
                </a:lnTo>
                <a:lnTo>
                  <a:pt x="286592" y="157132"/>
                </a:lnTo>
                <a:lnTo>
                  <a:pt x="286713" y="159719"/>
                </a:lnTo>
                <a:lnTo>
                  <a:pt x="287435" y="160321"/>
                </a:lnTo>
                <a:lnTo>
                  <a:pt x="286953" y="162126"/>
                </a:lnTo>
                <a:lnTo>
                  <a:pt x="287435" y="164171"/>
                </a:lnTo>
                <a:lnTo>
                  <a:pt x="294293" y="168201"/>
                </a:lnTo>
                <a:lnTo>
                  <a:pt x="305301" y="174699"/>
                </a:lnTo>
                <a:lnTo>
                  <a:pt x="305121" y="174759"/>
                </a:lnTo>
                <a:lnTo>
                  <a:pt x="312340" y="182699"/>
                </a:lnTo>
                <a:lnTo>
                  <a:pt x="313242" y="184865"/>
                </a:lnTo>
                <a:lnTo>
                  <a:pt x="314024" y="184625"/>
                </a:lnTo>
                <a:lnTo>
                  <a:pt x="321243" y="194069"/>
                </a:lnTo>
                <a:lnTo>
                  <a:pt x="322145" y="195272"/>
                </a:lnTo>
                <a:lnTo>
                  <a:pt x="321905" y="196355"/>
                </a:lnTo>
                <a:lnTo>
                  <a:pt x="320160" y="196837"/>
                </a:lnTo>
                <a:lnTo>
                  <a:pt x="319378" y="199243"/>
                </a:lnTo>
                <a:lnTo>
                  <a:pt x="320220" y="199604"/>
                </a:lnTo>
                <a:lnTo>
                  <a:pt x="323108" y="198882"/>
                </a:lnTo>
                <a:lnTo>
                  <a:pt x="325334" y="198942"/>
                </a:lnTo>
                <a:lnTo>
                  <a:pt x="328943" y="203935"/>
                </a:lnTo>
                <a:lnTo>
                  <a:pt x="325695" y="209169"/>
                </a:lnTo>
                <a:lnTo>
                  <a:pt x="318476" y="214944"/>
                </a:lnTo>
                <a:lnTo>
                  <a:pt x="311919" y="219276"/>
                </a:lnTo>
                <a:lnTo>
                  <a:pt x="305903" y="223727"/>
                </a:lnTo>
                <a:lnTo>
                  <a:pt x="296157" y="224088"/>
                </a:lnTo>
                <a:lnTo>
                  <a:pt x="289781" y="223426"/>
                </a:lnTo>
                <a:lnTo>
                  <a:pt x="285088" y="220659"/>
                </a:lnTo>
                <a:lnTo>
                  <a:pt x="280095" y="213861"/>
                </a:lnTo>
                <a:lnTo>
                  <a:pt x="271974" y="217471"/>
                </a:lnTo>
                <a:lnTo>
                  <a:pt x="270289" y="221622"/>
                </a:lnTo>
                <a:lnTo>
                  <a:pt x="268003" y="224269"/>
                </a:lnTo>
                <a:lnTo>
                  <a:pt x="269628" y="229502"/>
                </a:lnTo>
                <a:lnTo>
                  <a:pt x="271914" y="229141"/>
                </a:lnTo>
                <a:lnTo>
                  <a:pt x="271914" y="231127"/>
                </a:lnTo>
                <a:lnTo>
                  <a:pt x="272756" y="237022"/>
                </a:lnTo>
                <a:lnTo>
                  <a:pt x="274561" y="244782"/>
                </a:lnTo>
                <a:lnTo>
                  <a:pt x="275944" y="248632"/>
                </a:lnTo>
                <a:lnTo>
                  <a:pt x="282441" y="279313"/>
                </a:lnTo>
                <a:lnTo>
                  <a:pt x="280877" y="279494"/>
                </a:lnTo>
                <a:lnTo>
                  <a:pt x="278531" y="281118"/>
                </a:lnTo>
                <a:lnTo>
                  <a:pt x="277749" y="281118"/>
                </a:lnTo>
                <a:lnTo>
                  <a:pt x="272997" y="284787"/>
                </a:lnTo>
                <a:lnTo>
                  <a:pt x="260544" y="297421"/>
                </a:lnTo>
                <a:lnTo>
                  <a:pt x="250738" y="307347"/>
                </a:lnTo>
                <a:lnTo>
                  <a:pt x="249294" y="303978"/>
                </a:lnTo>
                <a:lnTo>
                  <a:pt x="247490" y="302775"/>
                </a:lnTo>
                <a:lnTo>
                  <a:pt x="245865" y="301211"/>
                </a:lnTo>
                <a:lnTo>
                  <a:pt x="241474" y="300729"/>
                </a:lnTo>
                <a:lnTo>
                  <a:pt x="240692" y="301632"/>
                </a:lnTo>
                <a:lnTo>
                  <a:pt x="239910" y="300429"/>
                </a:lnTo>
                <a:lnTo>
                  <a:pt x="237864" y="299225"/>
                </a:lnTo>
                <a:lnTo>
                  <a:pt x="238646" y="298383"/>
                </a:lnTo>
                <a:lnTo>
                  <a:pt x="240331" y="297962"/>
                </a:lnTo>
                <a:lnTo>
                  <a:pt x="239489" y="295977"/>
                </a:lnTo>
                <a:lnTo>
                  <a:pt x="237383" y="295375"/>
                </a:lnTo>
                <a:lnTo>
                  <a:pt x="237864" y="292969"/>
                </a:lnTo>
                <a:lnTo>
                  <a:pt x="236481" y="292849"/>
                </a:lnTo>
                <a:lnTo>
                  <a:pt x="234435" y="293871"/>
                </a:lnTo>
                <a:lnTo>
                  <a:pt x="234556" y="290563"/>
                </a:lnTo>
                <a:lnTo>
                  <a:pt x="235759" y="289299"/>
                </a:lnTo>
                <a:lnTo>
                  <a:pt x="235217" y="287976"/>
                </a:lnTo>
                <a:lnTo>
                  <a:pt x="233052" y="286592"/>
                </a:lnTo>
                <a:lnTo>
                  <a:pt x="231848" y="284787"/>
                </a:lnTo>
                <a:lnTo>
                  <a:pt x="231548" y="281419"/>
                </a:lnTo>
                <a:lnTo>
                  <a:pt x="232330" y="280336"/>
                </a:lnTo>
                <a:lnTo>
                  <a:pt x="231247" y="279794"/>
                </a:lnTo>
                <a:lnTo>
                  <a:pt x="230826" y="277629"/>
                </a:lnTo>
                <a:lnTo>
                  <a:pt x="232570" y="276426"/>
                </a:lnTo>
                <a:lnTo>
                  <a:pt x="231548" y="275704"/>
                </a:lnTo>
                <a:lnTo>
                  <a:pt x="229021" y="276546"/>
                </a:lnTo>
                <a:lnTo>
                  <a:pt x="227637" y="276546"/>
                </a:lnTo>
                <a:lnTo>
                  <a:pt x="226434" y="279253"/>
                </a:lnTo>
                <a:lnTo>
                  <a:pt x="226434" y="280215"/>
                </a:lnTo>
                <a:lnTo>
                  <a:pt x="228239" y="282201"/>
                </a:lnTo>
                <a:lnTo>
                  <a:pt x="228299" y="283404"/>
                </a:lnTo>
                <a:lnTo>
                  <a:pt x="227276" y="283404"/>
                </a:lnTo>
                <a:lnTo>
                  <a:pt x="226675" y="282201"/>
                </a:lnTo>
                <a:lnTo>
                  <a:pt x="223667" y="278170"/>
                </a:lnTo>
                <a:lnTo>
                  <a:pt x="221321" y="279133"/>
                </a:lnTo>
                <a:lnTo>
                  <a:pt x="220419" y="278351"/>
                </a:lnTo>
                <a:lnTo>
                  <a:pt x="222043" y="277147"/>
                </a:lnTo>
                <a:lnTo>
                  <a:pt x="220659" y="275102"/>
                </a:lnTo>
                <a:lnTo>
                  <a:pt x="221140" y="271914"/>
                </a:lnTo>
                <a:lnTo>
                  <a:pt x="220960" y="271553"/>
                </a:lnTo>
                <a:lnTo>
                  <a:pt x="219035" y="272876"/>
                </a:lnTo>
                <a:lnTo>
                  <a:pt x="219035" y="274741"/>
                </a:lnTo>
                <a:lnTo>
                  <a:pt x="219637" y="275704"/>
                </a:lnTo>
                <a:lnTo>
                  <a:pt x="218553" y="276907"/>
                </a:lnTo>
                <a:lnTo>
                  <a:pt x="216809" y="276726"/>
                </a:lnTo>
                <a:lnTo>
                  <a:pt x="215486" y="275764"/>
                </a:lnTo>
                <a:lnTo>
                  <a:pt x="217591" y="273478"/>
                </a:lnTo>
                <a:lnTo>
                  <a:pt x="217351" y="272395"/>
                </a:lnTo>
                <a:lnTo>
                  <a:pt x="215847" y="271793"/>
                </a:lnTo>
                <a:lnTo>
                  <a:pt x="214643" y="273899"/>
                </a:lnTo>
                <a:lnTo>
                  <a:pt x="213440" y="274741"/>
                </a:lnTo>
                <a:lnTo>
                  <a:pt x="211154" y="272455"/>
                </a:lnTo>
                <a:lnTo>
                  <a:pt x="210071" y="274079"/>
                </a:lnTo>
                <a:lnTo>
                  <a:pt x="211575" y="276486"/>
                </a:lnTo>
                <a:lnTo>
                  <a:pt x="210372" y="278591"/>
                </a:lnTo>
                <a:lnTo>
                  <a:pt x="209049" y="277328"/>
                </a:lnTo>
                <a:lnTo>
                  <a:pt x="206943" y="278531"/>
                </a:lnTo>
                <a:lnTo>
                  <a:pt x="207184" y="280276"/>
                </a:lnTo>
                <a:lnTo>
                  <a:pt x="205499" y="280637"/>
                </a:lnTo>
                <a:lnTo>
                  <a:pt x="204898" y="281840"/>
                </a:lnTo>
                <a:lnTo>
                  <a:pt x="202732" y="281840"/>
                </a:lnTo>
                <a:lnTo>
                  <a:pt x="203334" y="283163"/>
                </a:lnTo>
                <a:lnTo>
                  <a:pt x="203815" y="285570"/>
                </a:lnTo>
                <a:lnTo>
                  <a:pt x="185467" y="307046"/>
                </a:lnTo>
                <a:lnTo>
                  <a:pt x="185346" y="301090"/>
                </a:lnTo>
                <a:lnTo>
                  <a:pt x="173074" y="300850"/>
                </a:lnTo>
                <a:lnTo>
                  <a:pt x="157493" y="300850"/>
                </a:lnTo>
                <a:lnTo>
                  <a:pt x="151838" y="291585"/>
                </a:lnTo>
                <a:lnTo>
                  <a:pt x="148770" y="292006"/>
                </a:lnTo>
                <a:lnTo>
                  <a:pt x="145402" y="293811"/>
                </a:lnTo>
                <a:lnTo>
                  <a:pt x="143116" y="298143"/>
                </a:lnTo>
                <a:lnTo>
                  <a:pt x="141190" y="300669"/>
                </a:lnTo>
                <a:lnTo>
                  <a:pt x="141010" y="301391"/>
                </a:lnTo>
                <a:lnTo>
                  <a:pt x="139085" y="300128"/>
                </a:lnTo>
                <a:lnTo>
                  <a:pt x="137340" y="297601"/>
                </a:lnTo>
                <a:lnTo>
                  <a:pt x="134694" y="298684"/>
                </a:lnTo>
                <a:lnTo>
                  <a:pt x="134393" y="297902"/>
                </a:lnTo>
                <a:lnTo>
                  <a:pt x="135175" y="295375"/>
                </a:lnTo>
                <a:lnTo>
                  <a:pt x="136859" y="295195"/>
                </a:lnTo>
                <a:lnTo>
                  <a:pt x="136618" y="294232"/>
                </a:lnTo>
                <a:lnTo>
                  <a:pt x="132889" y="291826"/>
                </a:lnTo>
                <a:lnTo>
                  <a:pt x="132889" y="290081"/>
                </a:lnTo>
                <a:lnTo>
                  <a:pt x="131986" y="289781"/>
                </a:lnTo>
                <a:lnTo>
                  <a:pt x="131385" y="285750"/>
                </a:lnTo>
                <a:lnTo>
                  <a:pt x="132408" y="284787"/>
                </a:lnTo>
                <a:lnTo>
                  <a:pt x="132347" y="283945"/>
                </a:lnTo>
                <a:lnTo>
                  <a:pt x="135175" y="283644"/>
                </a:lnTo>
                <a:lnTo>
                  <a:pt x="134573" y="281960"/>
                </a:lnTo>
                <a:lnTo>
                  <a:pt x="135295" y="280697"/>
                </a:lnTo>
                <a:lnTo>
                  <a:pt x="134453" y="279734"/>
                </a:lnTo>
                <a:lnTo>
                  <a:pt x="134934" y="277809"/>
                </a:lnTo>
                <a:lnTo>
                  <a:pt x="136198" y="276847"/>
                </a:lnTo>
                <a:lnTo>
                  <a:pt x="135355" y="275704"/>
                </a:lnTo>
                <a:lnTo>
                  <a:pt x="137581" y="274200"/>
                </a:lnTo>
                <a:lnTo>
                  <a:pt x="138965" y="275162"/>
                </a:lnTo>
                <a:lnTo>
                  <a:pt x="139506" y="274741"/>
                </a:lnTo>
                <a:lnTo>
                  <a:pt x="138122" y="272997"/>
                </a:lnTo>
                <a:lnTo>
                  <a:pt x="139686" y="272575"/>
                </a:lnTo>
                <a:lnTo>
                  <a:pt x="140047" y="274200"/>
                </a:lnTo>
                <a:lnTo>
                  <a:pt x="140348" y="272756"/>
                </a:lnTo>
                <a:lnTo>
                  <a:pt x="139145" y="270831"/>
                </a:lnTo>
                <a:lnTo>
                  <a:pt x="112315" y="263852"/>
                </a:lnTo>
                <a:lnTo>
                  <a:pt x="92342" y="263552"/>
                </a:lnTo>
                <a:lnTo>
                  <a:pt x="81393" y="267582"/>
                </a:lnTo>
                <a:lnTo>
                  <a:pt x="72250" y="272034"/>
                </a:lnTo>
                <a:lnTo>
                  <a:pt x="52758" y="275644"/>
                </a:lnTo>
                <a:lnTo>
                  <a:pt x="52397" y="274019"/>
                </a:lnTo>
                <a:lnTo>
                  <a:pt x="50593" y="273418"/>
                </a:lnTo>
                <a:lnTo>
                  <a:pt x="52879" y="272936"/>
                </a:lnTo>
                <a:lnTo>
                  <a:pt x="52818" y="271011"/>
                </a:lnTo>
                <a:lnTo>
                  <a:pt x="51435" y="268906"/>
                </a:lnTo>
                <a:lnTo>
                  <a:pt x="49991" y="269086"/>
                </a:lnTo>
                <a:lnTo>
                  <a:pt x="49750" y="270289"/>
                </a:lnTo>
                <a:lnTo>
                  <a:pt x="48367" y="270530"/>
                </a:lnTo>
                <a:lnTo>
                  <a:pt x="46201" y="267522"/>
                </a:lnTo>
                <a:lnTo>
                  <a:pt x="47103" y="267101"/>
                </a:lnTo>
                <a:lnTo>
                  <a:pt x="45901" y="264574"/>
                </a:lnTo>
                <a:lnTo>
                  <a:pt x="45780" y="263552"/>
                </a:lnTo>
                <a:lnTo>
                  <a:pt x="44336" y="262830"/>
                </a:lnTo>
                <a:lnTo>
                  <a:pt x="42652" y="264033"/>
                </a:lnTo>
                <a:lnTo>
                  <a:pt x="41449" y="263552"/>
                </a:lnTo>
                <a:lnTo>
                  <a:pt x="39644" y="260664"/>
                </a:lnTo>
                <a:lnTo>
                  <a:pt x="37839" y="259882"/>
                </a:lnTo>
                <a:lnTo>
                  <a:pt x="38441" y="259461"/>
                </a:lnTo>
                <a:lnTo>
                  <a:pt x="37238" y="256934"/>
                </a:lnTo>
                <a:lnTo>
                  <a:pt x="37178" y="254528"/>
                </a:lnTo>
                <a:lnTo>
                  <a:pt x="38381" y="253926"/>
                </a:lnTo>
                <a:lnTo>
                  <a:pt x="37839" y="252543"/>
                </a:lnTo>
                <a:lnTo>
                  <a:pt x="40005" y="251340"/>
                </a:lnTo>
                <a:lnTo>
                  <a:pt x="38922" y="249535"/>
                </a:lnTo>
                <a:lnTo>
                  <a:pt x="40125" y="247730"/>
                </a:lnTo>
                <a:lnTo>
                  <a:pt x="38080" y="246828"/>
                </a:lnTo>
                <a:lnTo>
                  <a:pt x="37538" y="247670"/>
                </a:lnTo>
                <a:lnTo>
                  <a:pt x="35613" y="245204"/>
                </a:lnTo>
                <a:lnTo>
                  <a:pt x="35252" y="245805"/>
                </a:lnTo>
                <a:lnTo>
                  <a:pt x="33448" y="244843"/>
                </a:lnTo>
                <a:lnTo>
                  <a:pt x="33568" y="243038"/>
                </a:lnTo>
                <a:lnTo>
                  <a:pt x="31763" y="241714"/>
                </a:lnTo>
                <a:lnTo>
                  <a:pt x="32124" y="241113"/>
                </a:lnTo>
                <a:lnTo>
                  <a:pt x="29838" y="240632"/>
                </a:lnTo>
                <a:lnTo>
                  <a:pt x="30319" y="238646"/>
                </a:lnTo>
                <a:lnTo>
                  <a:pt x="27733" y="237744"/>
                </a:lnTo>
                <a:lnTo>
                  <a:pt x="27251" y="238346"/>
                </a:lnTo>
                <a:lnTo>
                  <a:pt x="26289" y="236721"/>
                </a:lnTo>
                <a:lnTo>
                  <a:pt x="26289" y="234435"/>
                </a:lnTo>
                <a:lnTo>
                  <a:pt x="26890" y="232931"/>
                </a:lnTo>
                <a:lnTo>
                  <a:pt x="26289" y="231127"/>
                </a:lnTo>
                <a:lnTo>
                  <a:pt x="26770" y="229141"/>
                </a:lnTo>
                <a:lnTo>
                  <a:pt x="26409" y="226976"/>
                </a:lnTo>
                <a:lnTo>
                  <a:pt x="28033" y="225532"/>
                </a:lnTo>
                <a:lnTo>
                  <a:pt x="28936" y="226374"/>
                </a:lnTo>
                <a:lnTo>
                  <a:pt x="31282" y="226735"/>
                </a:lnTo>
                <a:lnTo>
                  <a:pt x="32184" y="225833"/>
                </a:lnTo>
                <a:lnTo>
                  <a:pt x="31282" y="223727"/>
                </a:lnTo>
                <a:lnTo>
                  <a:pt x="32605" y="223246"/>
                </a:lnTo>
                <a:lnTo>
                  <a:pt x="31823" y="221561"/>
                </a:lnTo>
                <a:lnTo>
                  <a:pt x="32726" y="219937"/>
                </a:lnTo>
                <a:lnTo>
                  <a:pt x="33869" y="219757"/>
                </a:lnTo>
                <a:lnTo>
                  <a:pt x="34952" y="215726"/>
                </a:lnTo>
                <a:lnTo>
                  <a:pt x="36335" y="215185"/>
                </a:lnTo>
                <a:lnTo>
                  <a:pt x="36215" y="213440"/>
                </a:lnTo>
                <a:lnTo>
                  <a:pt x="34952" y="213320"/>
                </a:lnTo>
                <a:lnTo>
                  <a:pt x="35553" y="211936"/>
                </a:lnTo>
                <a:lnTo>
                  <a:pt x="36756" y="211034"/>
                </a:lnTo>
                <a:lnTo>
                  <a:pt x="34049" y="208628"/>
                </a:lnTo>
                <a:lnTo>
                  <a:pt x="32786" y="209530"/>
                </a:lnTo>
                <a:lnTo>
                  <a:pt x="31523" y="209470"/>
                </a:lnTo>
                <a:lnTo>
                  <a:pt x="31884" y="208026"/>
                </a:lnTo>
                <a:lnTo>
                  <a:pt x="30199" y="207184"/>
                </a:lnTo>
                <a:lnTo>
                  <a:pt x="27492" y="205018"/>
                </a:lnTo>
                <a:lnTo>
                  <a:pt x="27191" y="202612"/>
                </a:lnTo>
                <a:lnTo>
                  <a:pt x="26349" y="201108"/>
                </a:lnTo>
                <a:lnTo>
                  <a:pt x="25326" y="197498"/>
                </a:lnTo>
                <a:lnTo>
                  <a:pt x="25627" y="194611"/>
                </a:lnTo>
                <a:lnTo>
                  <a:pt x="24243" y="193347"/>
                </a:lnTo>
                <a:lnTo>
                  <a:pt x="24725" y="191904"/>
                </a:lnTo>
                <a:lnTo>
                  <a:pt x="24364" y="189738"/>
                </a:lnTo>
                <a:lnTo>
                  <a:pt x="25266" y="188174"/>
                </a:lnTo>
                <a:lnTo>
                  <a:pt x="24243" y="185527"/>
                </a:lnTo>
                <a:lnTo>
                  <a:pt x="22379" y="184444"/>
                </a:lnTo>
                <a:lnTo>
                  <a:pt x="22980" y="182459"/>
                </a:lnTo>
                <a:lnTo>
                  <a:pt x="19190" y="176623"/>
                </a:lnTo>
                <a:lnTo>
                  <a:pt x="16363" y="174879"/>
                </a:lnTo>
                <a:lnTo>
                  <a:pt x="12693" y="174879"/>
                </a:lnTo>
                <a:lnTo>
                  <a:pt x="9385" y="175420"/>
                </a:lnTo>
                <a:lnTo>
                  <a:pt x="6196" y="175420"/>
                </a:lnTo>
                <a:lnTo>
                  <a:pt x="3790" y="174578"/>
                </a:lnTo>
                <a:lnTo>
                  <a:pt x="361" y="169826"/>
                </a:lnTo>
                <a:lnTo>
                  <a:pt x="0" y="167540"/>
                </a:lnTo>
                <a:lnTo>
                  <a:pt x="601" y="165615"/>
                </a:lnTo>
                <a:lnTo>
                  <a:pt x="3248" y="162186"/>
                </a:lnTo>
                <a:lnTo>
                  <a:pt x="4391" y="161584"/>
                </a:lnTo>
                <a:lnTo>
                  <a:pt x="8242" y="160321"/>
                </a:lnTo>
                <a:lnTo>
                  <a:pt x="10889" y="160080"/>
                </a:lnTo>
                <a:lnTo>
                  <a:pt x="11851" y="159057"/>
                </a:lnTo>
                <a:lnTo>
                  <a:pt x="12573" y="156110"/>
                </a:lnTo>
                <a:lnTo>
                  <a:pt x="13355" y="154365"/>
                </a:lnTo>
                <a:lnTo>
                  <a:pt x="13656" y="151959"/>
                </a:lnTo>
                <a:lnTo>
                  <a:pt x="13355" y="149312"/>
                </a:lnTo>
                <a:lnTo>
                  <a:pt x="14137" y="148109"/>
                </a:lnTo>
                <a:lnTo>
                  <a:pt x="16363" y="146304"/>
                </a:lnTo>
                <a:lnTo>
                  <a:pt x="20875" y="145402"/>
                </a:lnTo>
                <a:lnTo>
                  <a:pt x="23281" y="144439"/>
                </a:lnTo>
                <a:lnTo>
                  <a:pt x="27672" y="140228"/>
                </a:lnTo>
                <a:lnTo>
                  <a:pt x="28154" y="138363"/>
                </a:lnTo>
                <a:lnTo>
                  <a:pt x="29778" y="136197"/>
                </a:lnTo>
                <a:lnTo>
                  <a:pt x="29297" y="135415"/>
                </a:lnTo>
                <a:lnTo>
                  <a:pt x="25868" y="135776"/>
                </a:lnTo>
                <a:lnTo>
                  <a:pt x="25206" y="133731"/>
                </a:lnTo>
                <a:lnTo>
                  <a:pt x="23582" y="133430"/>
                </a:lnTo>
                <a:lnTo>
                  <a:pt x="24424" y="131445"/>
                </a:lnTo>
                <a:lnTo>
                  <a:pt x="23582" y="130242"/>
                </a:lnTo>
                <a:lnTo>
                  <a:pt x="21175" y="129881"/>
                </a:lnTo>
                <a:lnTo>
                  <a:pt x="22018" y="114541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" name="Freeform: Shape 183" title="KY-3">
            <a:extLst>
              <a:ext uri="{FF2B5EF4-FFF2-40B4-BE49-F238E27FC236}">
                <a16:creationId xmlns:a16="http://schemas.microsoft.com/office/drawing/2014/main" id="{BC72881F-2BFA-8833-4FDF-898BFDDE47E8}"/>
              </a:ext>
            </a:extLst>
          </p:cNvPr>
          <p:cNvSpPr/>
          <p:nvPr/>
        </p:nvSpPr>
        <p:spPr>
          <a:xfrm>
            <a:off x="6061369" y="3807403"/>
            <a:ext cx="48062" cy="60985"/>
          </a:xfrm>
          <a:custGeom>
            <a:avLst/>
            <a:gdLst>
              <a:gd name="connsiteX0" fmla="*/ 32966 w 60157"/>
              <a:gd name="connsiteY0" fmla="*/ 11069 h 79047"/>
              <a:gd name="connsiteX1" fmla="*/ 33809 w 60157"/>
              <a:gd name="connsiteY1" fmla="*/ 6858 h 79047"/>
              <a:gd name="connsiteX2" fmla="*/ 33929 w 60157"/>
              <a:gd name="connsiteY2" fmla="*/ 6858 h 79047"/>
              <a:gd name="connsiteX3" fmla="*/ 34049 w 60157"/>
              <a:gd name="connsiteY3" fmla="*/ 4993 h 79047"/>
              <a:gd name="connsiteX4" fmla="*/ 34230 w 60157"/>
              <a:gd name="connsiteY4" fmla="*/ 2587 h 79047"/>
              <a:gd name="connsiteX5" fmla="*/ 33929 w 60157"/>
              <a:gd name="connsiteY5" fmla="*/ 0 h 79047"/>
              <a:gd name="connsiteX6" fmla="*/ 44998 w 60157"/>
              <a:gd name="connsiteY6" fmla="*/ 5595 h 79047"/>
              <a:gd name="connsiteX7" fmla="*/ 42772 w 60157"/>
              <a:gd name="connsiteY7" fmla="*/ 6377 h 79047"/>
              <a:gd name="connsiteX8" fmla="*/ 44517 w 60157"/>
              <a:gd name="connsiteY8" fmla="*/ 7219 h 79047"/>
              <a:gd name="connsiteX9" fmla="*/ 46321 w 60157"/>
              <a:gd name="connsiteY9" fmla="*/ 6317 h 79047"/>
              <a:gd name="connsiteX10" fmla="*/ 60158 w 60157"/>
              <a:gd name="connsiteY10" fmla="*/ 13235 h 79047"/>
              <a:gd name="connsiteX11" fmla="*/ 59556 w 60157"/>
              <a:gd name="connsiteY11" fmla="*/ 13716 h 79047"/>
              <a:gd name="connsiteX12" fmla="*/ 58534 w 60157"/>
              <a:gd name="connsiteY12" fmla="*/ 16543 h 79047"/>
              <a:gd name="connsiteX13" fmla="*/ 57150 w 60157"/>
              <a:gd name="connsiteY13" fmla="*/ 17506 h 79047"/>
              <a:gd name="connsiteX14" fmla="*/ 57571 w 60157"/>
              <a:gd name="connsiteY14" fmla="*/ 22800 h 79047"/>
              <a:gd name="connsiteX15" fmla="*/ 59075 w 60157"/>
              <a:gd name="connsiteY15" fmla="*/ 22980 h 79047"/>
              <a:gd name="connsiteX16" fmla="*/ 58774 w 60157"/>
              <a:gd name="connsiteY16" fmla="*/ 24605 h 79047"/>
              <a:gd name="connsiteX17" fmla="*/ 59677 w 60157"/>
              <a:gd name="connsiteY17" fmla="*/ 26409 h 79047"/>
              <a:gd name="connsiteX18" fmla="*/ 57872 w 60157"/>
              <a:gd name="connsiteY18" fmla="*/ 26590 h 79047"/>
              <a:gd name="connsiteX19" fmla="*/ 58413 w 60157"/>
              <a:gd name="connsiteY19" fmla="*/ 33027 h 79047"/>
              <a:gd name="connsiteX20" fmla="*/ 58654 w 60157"/>
              <a:gd name="connsiteY20" fmla="*/ 34290 h 79047"/>
              <a:gd name="connsiteX21" fmla="*/ 57812 w 60157"/>
              <a:gd name="connsiteY21" fmla="*/ 35734 h 79047"/>
              <a:gd name="connsiteX22" fmla="*/ 57090 w 60157"/>
              <a:gd name="connsiteY22" fmla="*/ 38441 h 79047"/>
              <a:gd name="connsiteX23" fmla="*/ 54864 w 60157"/>
              <a:gd name="connsiteY23" fmla="*/ 41449 h 79047"/>
              <a:gd name="connsiteX24" fmla="*/ 52157 w 60157"/>
              <a:gd name="connsiteY24" fmla="*/ 42893 h 79047"/>
              <a:gd name="connsiteX25" fmla="*/ 54262 w 60157"/>
              <a:gd name="connsiteY25" fmla="*/ 43494 h 79047"/>
              <a:gd name="connsiteX26" fmla="*/ 54022 w 60157"/>
              <a:gd name="connsiteY26" fmla="*/ 44337 h 79047"/>
              <a:gd name="connsiteX27" fmla="*/ 49811 w 60157"/>
              <a:gd name="connsiteY27" fmla="*/ 44938 h 79047"/>
              <a:gd name="connsiteX28" fmla="*/ 51675 w 60157"/>
              <a:gd name="connsiteY28" fmla="*/ 48126 h 79047"/>
              <a:gd name="connsiteX29" fmla="*/ 52879 w 60157"/>
              <a:gd name="connsiteY29" fmla="*/ 50533 h 79047"/>
              <a:gd name="connsiteX30" fmla="*/ 51675 w 60157"/>
              <a:gd name="connsiteY30" fmla="*/ 51315 h 79047"/>
              <a:gd name="connsiteX31" fmla="*/ 51194 w 60157"/>
              <a:gd name="connsiteY31" fmla="*/ 52759 h 79047"/>
              <a:gd name="connsiteX32" fmla="*/ 51856 w 60157"/>
              <a:gd name="connsiteY32" fmla="*/ 55045 h 79047"/>
              <a:gd name="connsiteX33" fmla="*/ 52758 w 60157"/>
              <a:gd name="connsiteY33" fmla="*/ 54142 h 79047"/>
              <a:gd name="connsiteX34" fmla="*/ 53360 w 60157"/>
              <a:gd name="connsiteY34" fmla="*/ 55827 h 79047"/>
              <a:gd name="connsiteX35" fmla="*/ 31823 w 60157"/>
              <a:gd name="connsiteY35" fmla="*/ 56910 h 79047"/>
              <a:gd name="connsiteX36" fmla="*/ 9746 w 60157"/>
              <a:gd name="connsiteY36" fmla="*/ 68941 h 79047"/>
              <a:gd name="connsiteX37" fmla="*/ 8542 w 60157"/>
              <a:gd name="connsiteY37" fmla="*/ 69603 h 79047"/>
              <a:gd name="connsiteX38" fmla="*/ 6557 w 60157"/>
              <a:gd name="connsiteY38" fmla="*/ 72009 h 79047"/>
              <a:gd name="connsiteX39" fmla="*/ 5595 w 60157"/>
              <a:gd name="connsiteY39" fmla="*/ 72370 h 79047"/>
              <a:gd name="connsiteX40" fmla="*/ 4572 w 60157"/>
              <a:gd name="connsiteY40" fmla="*/ 74175 h 79047"/>
              <a:gd name="connsiteX41" fmla="*/ 4632 w 60157"/>
              <a:gd name="connsiteY41" fmla="*/ 75979 h 79047"/>
              <a:gd name="connsiteX42" fmla="*/ 3910 w 60157"/>
              <a:gd name="connsiteY42" fmla="*/ 76220 h 79047"/>
              <a:gd name="connsiteX43" fmla="*/ 2166 w 60157"/>
              <a:gd name="connsiteY43" fmla="*/ 79048 h 79047"/>
              <a:gd name="connsiteX44" fmla="*/ 0 w 60157"/>
              <a:gd name="connsiteY44" fmla="*/ 77905 h 79047"/>
              <a:gd name="connsiteX45" fmla="*/ 601 w 60157"/>
              <a:gd name="connsiteY45" fmla="*/ 77483 h 79047"/>
              <a:gd name="connsiteX46" fmla="*/ 1744 w 60157"/>
              <a:gd name="connsiteY46" fmla="*/ 75799 h 79047"/>
              <a:gd name="connsiteX47" fmla="*/ 2887 w 60157"/>
              <a:gd name="connsiteY47" fmla="*/ 73453 h 79047"/>
              <a:gd name="connsiteX48" fmla="*/ 3068 w 60157"/>
              <a:gd name="connsiteY48" fmla="*/ 72069 h 79047"/>
              <a:gd name="connsiteX49" fmla="*/ 3068 w 60157"/>
              <a:gd name="connsiteY49" fmla="*/ 70325 h 79047"/>
              <a:gd name="connsiteX50" fmla="*/ 2827 w 60157"/>
              <a:gd name="connsiteY50" fmla="*/ 67317 h 79047"/>
              <a:gd name="connsiteX51" fmla="*/ 2827 w 60157"/>
              <a:gd name="connsiteY51" fmla="*/ 65392 h 79047"/>
              <a:gd name="connsiteX52" fmla="*/ 3008 w 60157"/>
              <a:gd name="connsiteY52" fmla="*/ 64549 h 79047"/>
              <a:gd name="connsiteX53" fmla="*/ 3609 w 60157"/>
              <a:gd name="connsiteY53" fmla="*/ 60820 h 79047"/>
              <a:gd name="connsiteX54" fmla="*/ 3008 w 60157"/>
              <a:gd name="connsiteY54" fmla="*/ 56849 h 79047"/>
              <a:gd name="connsiteX55" fmla="*/ 2527 w 60157"/>
              <a:gd name="connsiteY55" fmla="*/ 55345 h 79047"/>
              <a:gd name="connsiteX56" fmla="*/ 1624 w 60157"/>
              <a:gd name="connsiteY56" fmla="*/ 51134 h 79047"/>
              <a:gd name="connsiteX57" fmla="*/ 1263 w 60157"/>
              <a:gd name="connsiteY57" fmla="*/ 48427 h 79047"/>
              <a:gd name="connsiteX58" fmla="*/ 1323 w 60157"/>
              <a:gd name="connsiteY58" fmla="*/ 44998 h 79047"/>
              <a:gd name="connsiteX59" fmla="*/ 2767 w 60157"/>
              <a:gd name="connsiteY59" fmla="*/ 41329 h 79047"/>
              <a:gd name="connsiteX60" fmla="*/ 4211 w 60157"/>
              <a:gd name="connsiteY60" fmla="*/ 38321 h 79047"/>
              <a:gd name="connsiteX61" fmla="*/ 7460 w 60157"/>
              <a:gd name="connsiteY61" fmla="*/ 34651 h 79047"/>
              <a:gd name="connsiteX62" fmla="*/ 7941 w 60157"/>
              <a:gd name="connsiteY62" fmla="*/ 33688 h 79047"/>
              <a:gd name="connsiteX63" fmla="*/ 8723 w 60157"/>
              <a:gd name="connsiteY63" fmla="*/ 31583 h 79047"/>
              <a:gd name="connsiteX64" fmla="*/ 8723 w 60157"/>
              <a:gd name="connsiteY64" fmla="*/ 29658 h 79047"/>
              <a:gd name="connsiteX65" fmla="*/ 8783 w 60157"/>
              <a:gd name="connsiteY65" fmla="*/ 28635 h 79047"/>
              <a:gd name="connsiteX66" fmla="*/ 8542 w 60157"/>
              <a:gd name="connsiteY66" fmla="*/ 26169 h 79047"/>
              <a:gd name="connsiteX67" fmla="*/ 9264 w 60157"/>
              <a:gd name="connsiteY67" fmla="*/ 23943 h 79047"/>
              <a:gd name="connsiteX68" fmla="*/ 11069 w 60157"/>
              <a:gd name="connsiteY68" fmla="*/ 22379 h 79047"/>
              <a:gd name="connsiteX69" fmla="*/ 13776 w 60157"/>
              <a:gd name="connsiteY69" fmla="*/ 21356 h 79047"/>
              <a:gd name="connsiteX70" fmla="*/ 15039 w 60157"/>
              <a:gd name="connsiteY70" fmla="*/ 20755 h 79047"/>
              <a:gd name="connsiteX71" fmla="*/ 15761 w 60157"/>
              <a:gd name="connsiteY71" fmla="*/ 20694 h 79047"/>
              <a:gd name="connsiteX72" fmla="*/ 17145 w 60157"/>
              <a:gd name="connsiteY72" fmla="*/ 20875 h 79047"/>
              <a:gd name="connsiteX73" fmla="*/ 17326 w 60157"/>
              <a:gd name="connsiteY73" fmla="*/ 21236 h 79047"/>
              <a:gd name="connsiteX74" fmla="*/ 18228 w 60157"/>
              <a:gd name="connsiteY74" fmla="*/ 21777 h 79047"/>
              <a:gd name="connsiteX75" fmla="*/ 18228 w 60157"/>
              <a:gd name="connsiteY75" fmla="*/ 22018 h 79047"/>
              <a:gd name="connsiteX76" fmla="*/ 18167 w 60157"/>
              <a:gd name="connsiteY76" fmla="*/ 22379 h 79047"/>
              <a:gd name="connsiteX77" fmla="*/ 18288 w 60157"/>
              <a:gd name="connsiteY77" fmla="*/ 22559 h 79047"/>
              <a:gd name="connsiteX78" fmla="*/ 18469 w 60157"/>
              <a:gd name="connsiteY78" fmla="*/ 22559 h 79047"/>
              <a:gd name="connsiteX79" fmla="*/ 19190 w 60157"/>
              <a:gd name="connsiteY79" fmla="*/ 23161 h 79047"/>
              <a:gd name="connsiteX80" fmla="*/ 20093 w 60157"/>
              <a:gd name="connsiteY80" fmla="*/ 23582 h 79047"/>
              <a:gd name="connsiteX81" fmla="*/ 20935 w 60157"/>
              <a:gd name="connsiteY81" fmla="*/ 23762 h 79047"/>
              <a:gd name="connsiteX82" fmla="*/ 22138 w 60157"/>
              <a:gd name="connsiteY82" fmla="*/ 23582 h 79047"/>
              <a:gd name="connsiteX83" fmla="*/ 23702 w 60157"/>
              <a:gd name="connsiteY83" fmla="*/ 22379 h 79047"/>
              <a:gd name="connsiteX84" fmla="*/ 23822 w 60157"/>
              <a:gd name="connsiteY84" fmla="*/ 22138 h 79047"/>
              <a:gd name="connsiteX85" fmla="*/ 27071 w 60157"/>
              <a:gd name="connsiteY85" fmla="*/ 19371 h 79047"/>
              <a:gd name="connsiteX86" fmla="*/ 28876 w 60157"/>
              <a:gd name="connsiteY86" fmla="*/ 17807 h 79047"/>
              <a:gd name="connsiteX87" fmla="*/ 30259 w 60157"/>
              <a:gd name="connsiteY87" fmla="*/ 16604 h 79047"/>
              <a:gd name="connsiteX88" fmla="*/ 30981 w 60157"/>
              <a:gd name="connsiteY88" fmla="*/ 15521 h 79047"/>
              <a:gd name="connsiteX89" fmla="*/ 31222 w 60157"/>
              <a:gd name="connsiteY89" fmla="*/ 14498 h 79047"/>
              <a:gd name="connsiteX90" fmla="*/ 32305 w 60157"/>
              <a:gd name="connsiteY90" fmla="*/ 12453 h 79047"/>
              <a:gd name="connsiteX91" fmla="*/ 33087 w 60157"/>
              <a:gd name="connsiteY91" fmla="*/ 11069 h 79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60157" h="79047">
                <a:moveTo>
                  <a:pt x="32966" y="11069"/>
                </a:moveTo>
                <a:lnTo>
                  <a:pt x="33809" y="6858"/>
                </a:lnTo>
                <a:lnTo>
                  <a:pt x="33929" y="6858"/>
                </a:lnTo>
                <a:lnTo>
                  <a:pt x="34049" y="4993"/>
                </a:lnTo>
                <a:lnTo>
                  <a:pt x="34230" y="2587"/>
                </a:lnTo>
                <a:lnTo>
                  <a:pt x="33929" y="0"/>
                </a:lnTo>
                <a:lnTo>
                  <a:pt x="44998" y="5595"/>
                </a:lnTo>
                <a:lnTo>
                  <a:pt x="42772" y="6377"/>
                </a:lnTo>
                <a:lnTo>
                  <a:pt x="44517" y="7219"/>
                </a:lnTo>
                <a:lnTo>
                  <a:pt x="46321" y="6317"/>
                </a:lnTo>
                <a:lnTo>
                  <a:pt x="60158" y="13235"/>
                </a:lnTo>
                <a:lnTo>
                  <a:pt x="59556" y="13716"/>
                </a:lnTo>
                <a:lnTo>
                  <a:pt x="58534" y="16543"/>
                </a:lnTo>
                <a:lnTo>
                  <a:pt x="57150" y="17506"/>
                </a:lnTo>
                <a:lnTo>
                  <a:pt x="57571" y="22800"/>
                </a:lnTo>
                <a:lnTo>
                  <a:pt x="59075" y="22980"/>
                </a:lnTo>
                <a:lnTo>
                  <a:pt x="58774" y="24605"/>
                </a:lnTo>
                <a:lnTo>
                  <a:pt x="59677" y="26409"/>
                </a:lnTo>
                <a:lnTo>
                  <a:pt x="57872" y="26590"/>
                </a:lnTo>
                <a:lnTo>
                  <a:pt x="58413" y="33027"/>
                </a:lnTo>
                <a:lnTo>
                  <a:pt x="58654" y="34290"/>
                </a:lnTo>
                <a:lnTo>
                  <a:pt x="57812" y="35734"/>
                </a:lnTo>
                <a:lnTo>
                  <a:pt x="57090" y="38441"/>
                </a:lnTo>
                <a:lnTo>
                  <a:pt x="54864" y="41449"/>
                </a:lnTo>
                <a:lnTo>
                  <a:pt x="52157" y="42893"/>
                </a:lnTo>
                <a:lnTo>
                  <a:pt x="54262" y="43494"/>
                </a:lnTo>
                <a:lnTo>
                  <a:pt x="54022" y="44337"/>
                </a:lnTo>
                <a:lnTo>
                  <a:pt x="49811" y="44938"/>
                </a:lnTo>
                <a:lnTo>
                  <a:pt x="51675" y="48126"/>
                </a:lnTo>
                <a:lnTo>
                  <a:pt x="52879" y="50533"/>
                </a:lnTo>
                <a:lnTo>
                  <a:pt x="51675" y="51315"/>
                </a:lnTo>
                <a:lnTo>
                  <a:pt x="51194" y="52759"/>
                </a:lnTo>
                <a:lnTo>
                  <a:pt x="51856" y="55045"/>
                </a:lnTo>
                <a:lnTo>
                  <a:pt x="52758" y="54142"/>
                </a:lnTo>
                <a:lnTo>
                  <a:pt x="53360" y="55827"/>
                </a:lnTo>
                <a:lnTo>
                  <a:pt x="31823" y="56910"/>
                </a:lnTo>
                <a:lnTo>
                  <a:pt x="9746" y="68941"/>
                </a:lnTo>
                <a:lnTo>
                  <a:pt x="8542" y="69603"/>
                </a:lnTo>
                <a:lnTo>
                  <a:pt x="6557" y="72009"/>
                </a:lnTo>
                <a:lnTo>
                  <a:pt x="5595" y="72370"/>
                </a:lnTo>
                <a:lnTo>
                  <a:pt x="4572" y="74175"/>
                </a:lnTo>
                <a:lnTo>
                  <a:pt x="4632" y="75979"/>
                </a:lnTo>
                <a:lnTo>
                  <a:pt x="3910" y="76220"/>
                </a:lnTo>
                <a:lnTo>
                  <a:pt x="2166" y="79048"/>
                </a:lnTo>
                <a:lnTo>
                  <a:pt x="0" y="77905"/>
                </a:lnTo>
                <a:lnTo>
                  <a:pt x="601" y="77483"/>
                </a:lnTo>
                <a:lnTo>
                  <a:pt x="1744" y="75799"/>
                </a:lnTo>
                <a:lnTo>
                  <a:pt x="2887" y="73453"/>
                </a:lnTo>
                <a:lnTo>
                  <a:pt x="3068" y="72069"/>
                </a:lnTo>
                <a:lnTo>
                  <a:pt x="3068" y="70325"/>
                </a:lnTo>
                <a:lnTo>
                  <a:pt x="2827" y="67317"/>
                </a:lnTo>
                <a:lnTo>
                  <a:pt x="2827" y="65392"/>
                </a:lnTo>
                <a:lnTo>
                  <a:pt x="3008" y="64549"/>
                </a:lnTo>
                <a:lnTo>
                  <a:pt x="3609" y="60820"/>
                </a:lnTo>
                <a:lnTo>
                  <a:pt x="3008" y="56849"/>
                </a:lnTo>
                <a:lnTo>
                  <a:pt x="2527" y="55345"/>
                </a:lnTo>
                <a:lnTo>
                  <a:pt x="1624" y="51134"/>
                </a:lnTo>
                <a:lnTo>
                  <a:pt x="1263" y="48427"/>
                </a:lnTo>
                <a:lnTo>
                  <a:pt x="1323" y="44998"/>
                </a:lnTo>
                <a:lnTo>
                  <a:pt x="2767" y="41329"/>
                </a:lnTo>
                <a:lnTo>
                  <a:pt x="4211" y="38321"/>
                </a:lnTo>
                <a:lnTo>
                  <a:pt x="7460" y="34651"/>
                </a:lnTo>
                <a:lnTo>
                  <a:pt x="7941" y="33688"/>
                </a:lnTo>
                <a:lnTo>
                  <a:pt x="8723" y="31583"/>
                </a:lnTo>
                <a:lnTo>
                  <a:pt x="8723" y="29658"/>
                </a:lnTo>
                <a:lnTo>
                  <a:pt x="8783" y="28635"/>
                </a:lnTo>
                <a:lnTo>
                  <a:pt x="8542" y="26169"/>
                </a:lnTo>
                <a:lnTo>
                  <a:pt x="9264" y="23943"/>
                </a:lnTo>
                <a:lnTo>
                  <a:pt x="11069" y="22379"/>
                </a:lnTo>
                <a:lnTo>
                  <a:pt x="13776" y="21356"/>
                </a:lnTo>
                <a:lnTo>
                  <a:pt x="15039" y="20755"/>
                </a:lnTo>
                <a:lnTo>
                  <a:pt x="15761" y="20694"/>
                </a:lnTo>
                <a:lnTo>
                  <a:pt x="17145" y="20875"/>
                </a:lnTo>
                <a:lnTo>
                  <a:pt x="17326" y="21236"/>
                </a:lnTo>
                <a:lnTo>
                  <a:pt x="18228" y="21777"/>
                </a:lnTo>
                <a:lnTo>
                  <a:pt x="18228" y="22018"/>
                </a:lnTo>
                <a:lnTo>
                  <a:pt x="18167" y="22379"/>
                </a:lnTo>
                <a:lnTo>
                  <a:pt x="18288" y="22559"/>
                </a:lnTo>
                <a:lnTo>
                  <a:pt x="18469" y="22559"/>
                </a:lnTo>
                <a:lnTo>
                  <a:pt x="19190" y="23161"/>
                </a:lnTo>
                <a:lnTo>
                  <a:pt x="20093" y="23582"/>
                </a:lnTo>
                <a:lnTo>
                  <a:pt x="20935" y="23762"/>
                </a:lnTo>
                <a:lnTo>
                  <a:pt x="22138" y="23582"/>
                </a:lnTo>
                <a:lnTo>
                  <a:pt x="23702" y="22379"/>
                </a:lnTo>
                <a:lnTo>
                  <a:pt x="23822" y="22138"/>
                </a:lnTo>
                <a:lnTo>
                  <a:pt x="27071" y="19371"/>
                </a:lnTo>
                <a:lnTo>
                  <a:pt x="28876" y="17807"/>
                </a:lnTo>
                <a:lnTo>
                  <a:pt x="30259" y="16604"/>
                </a:lnTo>
                <a:lnTo>
                  <a:pt x="30981" y="15521"/>
                </a:lnTo>
                <a:lnTo>
                  <a:pt x="31222" y="14498"/>
                </a:lnTo>
                <a:lnTo>
                  <a:pt x="32305" y="12453"/>
                </a:lnTo>
                <a:lnTo>
                  <a:pt x="33087" y="11069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" name="Freeform: Shape 184" title="KY-4">
            <a:extLst>
              <a:ext uri="{FF2B5EF4-FFF2-40B4-BE49-F238E27FC236}">
                <a16:creationId xmlns:a16="http://schemas.microsoft.com/office/drawing/2014/main" id="{3823E8B8-2EEF-C520-3D33-78E68FA4FE77}"/>
              </a:ext>
            </a:extLst>
          </p:cNvPr>
          <p:cNvSpPr/>
          <p:nvPr/>
        </p:nvSpPr>
        <p:spPr>
          <a:xfrm>
            <a:off x="6088476" y="3677683"/>
            <a:ext cx="340479" cy="221105"/>
          </a:xfrm>
          <a:custGeom>
            <a:avLst/>
            <a:gdLst>
              <a:gd name="connsiteX0" fmla="*/ 125731 w 426158"/>
              <a:gd name="connsiteY0" fmla="*/ 12994 h 286592"/>
              <a:gd name="connsiteX1" fmla="*/ 126933 w 426158"/>
              <a:gd name="connsiteY1" fmla="*/ 12814 h 286592"/>
              <a:gd name="connsiteX2" fmla="*/ 128136 w 426158"/>
              <a:gd name="connsiteY2" fmla="*/ 12393 h 286592"/>
              <a:gd name="connsiteX3" fmla="*/ 131445 w 426158"/>
              <a:gd name="connsiteY3" fmla="*/ 10467 h 286592"/>
              <a:gd name="connsiteX4" fmla="*/ 133250 w 426158"/>
              <a:gd name="connsiteY4" fmla="*/ 8422 h 286592"/>
              <a:gd name="connsiteX5" fmla="*/ 133611 w 426158"/>
              <a:gd name="connsiteY5" fmla="*/ 7640 h 286592"/>
              <a:gd name="connsiteX6" fmla="*/ 135175 w 426158"/>
              <a:gd name="connsiteY6" fmla="*/ 6256 h 286592"/>
              <a:gd name="connsiteX7" fmla="*/ 135897 w 426158"/>
              <a:gd name="connsiteY7" fmla="*/ 6256 h 286592"/>
              <a:gd name="connsiteX8" fmla="*/ 137280 w 426158"/>
              <a:gd name="connsiteY8" fmla="*/ 6677 h 286592"/>
              <a:gd name="connsiteX9" fmla="*/ 138905 w 426158"/>
              <a:gd name="connsiteY9" fmla="*/ 7038 h 286592"/>
              <a:gd name="connsiteX10" fmla="*/ 139326 w 426158"/>
              <a:gd name="connsiteY10" fmla="*/ 6918 h 286592"/>
              <a:gd name="connsiteX11" fmla="*/ 140529 w 426158"/>
              <a:gd name="connsiteY11" fmla="*/ 6497 h 286592"/>
              <a:gd name="connsiteX12" fmla="*/ 141672 w 426158"/>
              <a:gd name="connsiteY12" fmla="*/ 5715 h 286592"/>
              <a:gd name="connsiteX13" fmla="*/ 142333 w 426158"/>
              <a:gd name="connsiteY13" fmla="*/ 4692 h 286592"/>
              <a:gd name="connsiteX14" fmla="*/ 143898 w 426158"/>
              <a:gd name="connsiteY14" fmla="*/ 1564 h 286592"/>
              <a:gd name="connsiteX15" fmla="*/ 145522 w 426158"/>
              <a:gd name="connsiteY15" fmla="*/ 361 h 286592"/>
              <a:gd name="connsiteX16" fmla="*/ 146063 w 426158"/>
              <a:gd name="connsiteY16" fmla="*/ 60 h 286592"/>
              <a:gd name="connsiteX17" fmla="*/ 147086 w 426158"/>
              <a:gd name="connsiteY17" fmla="*/ 0 h 286592"/>
              <a:gd name="connsiteX18" fmla="*/ 148771 w 426158"/>
              <a:gd name="connsiteY18" fmla="*/ 722 h 286592"/>
              <a:gd name="connsiteX19" fmla="*/ 149493 w 426158"/>
              <a:gd name="connsiteY19" fmla="*/ 1263 h 286592"/>
              <a:gd name="connsiteX20" fmla="*/ 150695 w 426158"/>
              <a:gd name="connsiteY20" fmla="*/ 2707 h 286592"/>
              <a:gd name="connsiteX21" fmla="*/ 151117 w 426158"/>
              <a:gd name="connsiteY21" fmla="*/ 3429 h 286592"/>
              <a:gd name="connsiteX22" fmla="*/ 151417 w 426158"/>
              <a:gd name="connsiteY22" fmla="*/ 4873 h 286592"/>
              <a:gd name="connsiteX23" fmla="*/ 151839 w 426158"/>
              <a:gd name="connsiteY23" fmla="*/ 6437 h 286592"/>
              <a:gd name="connsiteX24" fmla="*/ 151839 w 426158"/>
              <a:gd name="connsiteY24" fmla="*/ 7038 h 286592"/>
              <a:gd name="connsiteX25" fmla="*/ 152320 w 426158"/>
              <a:gd name="connsiteY25" fmla="*/ 9084 h 286592"/>
              <a:gd name="connsiteX26" fmla="*/ 153403 w 426158"/>
              <a:gd name="connsiteY26" fmla="*/ 11370 h 286592"/>
              <a:gd name="connsiteX27" fmla="*/ 154245 w 426158"/>
              <a:gd name="connsiteY27" fmla="*/ 12032 h 286592"/>
              <a:gd name="connsiteX28" fmla="*/ 153583 w 426158"/>
              <a:gd name="connsiteY28" fmla="*/ 11731 h 286592"/>
              <a:gd name="connsiteX29" fmla="*/ 153944 w 426158"/>
              <a:gd name="connsiteY29" fmla="*/ 12092 h 286592"/>
              <a:gd name="connsiteX30" fmla="*/ 155147 w 426158"/>
              <a:gd name="connsiteY30" fmla="*/ 12573 h 286592"/>
              <a:gd name="connsiteX31" fmla="*/ 157794 w 426158"/>
              <a:gd name="connsiteY31" fmla="*/ 12693 h 286592"/>
              <a:gd name="connsiteX32" fmla="*/ 158997 w 426158"/>
              <a:gd name="connsiteY32" fmla="*/ 12693 h 286592"/>
              <a:gd name="connsiteX33" fmla="*/ 162727 w 426158"/>
              <a:gd name="connsiteY33" fmla="*/ 12573 h 286592"/>
              <a:gd name="connsiteX34" fmla="*/ 165615 w 426158"/>
              <a:gd name="connsiteY34" fmla="*/ 12994 h 286592"/>
              <a:gd name="connsiteX35" fmla="*/ 166818 w 426158"/>
              <a:gd name="connsiteY35" fmla="*/ 13295 h 286592"/>
              <a:gd name="connsiteX36" fmla="*/ 169104 w 426158"/>
              <a:gd name="connsiteY36" fmla="*/ 14438 h 286592"/>
              <a:gd name="connsiteX37" fmla="*/ 170007 w 426158"/>
              <a:gd name="connsiteY37" fmla="*/ 15039 h 286592"/>
              <a:gd name="connsiteX38" fmla="*/ 170849 w 426158"/>
              <a:gd name="connsiteY38" fmla="*/ 15822 h 286592"/>
              <a:gd name="connsiteX39" fmla="*/ 172653 w 426158"/>
              <a:gd name="connsiteY39" fmla="*/ 17626 h 286592"/>
              <a:gd name="connsiteX40" fmla="*/ 173857 w 426158"/>
              <a:gd name="connsiteY40" fmla="*/ 19431 h 286592"/>
              <a:gd name="connsiteX41" fmla="*/ 174518 w 426158"/>
              <a:gd name="connsiteY41" fmla="*/ 20995 h 286592"/>
              <a:gd name="connsiteX42" fmla="*/ 174518 w 426158"/>
              <a:gd name="connsiteY42" fmla="*/ 21356 h 286592"/>
              <a:gd name="connsiteX43" fmla="*/ 175060 w 426158"/>
              <a:gd name="connsiteY43" fmla="*/ 23462 h 286592"/>
              <a:gd name="connsiteX44" fmla="*/ 175420 w 426158"/>
              <a:gd name="connsiteY44" fmla="*/ 24605 h 286592"/>
              <a:gd name="connsiteX45" fmla="*/ 177225 w 426158"/>
              <a:gd name="connsiteY45" fmla="*/ 27492 h 286592"/>
              <a:gd name="connsiteX46" fmla="*/ 178729 w 426158"/>
              <a:gd name="connsiteY46" fmla="*/ 29056 h 286592"/>
              <a:gd name="connsiteX47" fmla="*/ 182519 w 426158"/>
              <a:gd name="connsiteY47" fmla="*/ 32425 h 286592"/>
              <a:gd name="connsiteX48" fmla="*/ 185166 w 426158"/>
              <a:gd name="connsiteY48" fmla="*/ 35734 h 286592"/>
              <a:gd name="connsiteX49" fmla="*/ 186369 w 426158"/>
              <a:gd name="connsiteY49" fmla="*/ 36877 h 286592"/>
              <a:gd name="connsiteX50" fmla="*/ 187572 w 426158"/>
              <a:gd name="connsiteY50" fmla="*/ 39885 h 286592"/>
              <a:gd name="connsiteX51" fmla="*/ 187934 w 426158"/>
              <a:gd name="connsiteY51" fmla="*/ 43133 h 286592"/>
              <a:gd name="connsiteX52" fmla="*/ 188354 w 426158"/>
              <a:gd name="connsiteY52" fmla="*/ 45901 h 286592"/>
              <a:gd name="connsiteX53" fmla="*/ 189076 w 426158"/>
              <a:gd name="connsiteY53" fmla="*/ 48668 h 286592"/>
              <a:gd name="connsiteX54" fmla="*/ 189558 w 426158"/>
              <a:gd name="connsiteY54" fmla="*/ 49811 h 286592"/>
              <a:gd name="connsiteX55" fmla="*/ 190580 w 426158"/>
              <a:gd name="connsiteY55" fmla="*/ 51495 h 286592"/>
              <a:gd name="connsiteX56" fmla="*/ 191002 w 426158"/>
              <a:gd name="connsiteY56" fmla="*/ 51976 h 286592"/>
              <a:gd name="connsiteX57" fmla="*/ 192385 w 426158"/>
              <a:gd name="connsiteY57" fmla="*/ 52999 h 286592"/>
              <a:gd name="connsiteX58" fmla="*/ 192686 w 426158"/>
              <a:gd name="connsiteY58" fmla="*/ 53240 h 286592"/>
              <a:gd name="connsiteX59" fmla="*/ 193769 w 426158"/>
              <a:gd name="connsiteY59" fmla="*/ 53661 h 286592"/>
              <a:gd name="connsiteX60" fmla="*/ 196115 w 426158"/>
              <a:gd name="connsiteY60" fmla="*/ 53901 h 286592"/>
              <a:gd name="connsiteX61" fmla="*/ 198040 w 426158"/>
              <a:gd name="connsiteY61" fmla="*/ 53781 h 286592"/>
              <a:gd name="connsiteX62" fmla="*/ 201228 w 426158"/>
              <a:gd name="connsiteY62" fmla="*/ 53781 h 286592"/>
              <a:gd name="connsiteX63" fmla="*/ 203755 w 426158"/>
              <a:gd name="connsiteY63" fmla="*/ 54262 h 286592"/>
              <a:gd name="connsiteX64" fmla="*/ 204357 w 426158"/>
              <a:gd name="connsiteY64" fmla="*/ 54323 h 286592"/>
              <a:gd name="connsiteX65" fmla="*/ 207364 w 426158"/>
              <a:gd name="connsiteY65" fmla="*/ 55105 h 286592"/>
              <a:gd name="connsiteX66" fmla="*/ 207545 w 426158"/>
              <a:gd name="connsiteY66" fmla="*/ 55165 h 286592"/>
              <a:gd name="connsiteX67" fmla="*/ 208327 w 426158"/>
              <a:gd name="connsiteY67" fmla="*/ 55345 h 286592"/>
              <a:gd name="connsiteX68" fmla="*/ 211215 w 426158"/>
              <a:gd name="connsiteY68" fmla="*/ 56067 h 286592"/>
              <a:gd name="connsiteX69" fmla="*/ 214343 w 426158"/>
              <a:gd name="connsiteY69" fmla="*/ 56308 h 286592"/>
              <a:gd name="connsiteX70" fmla="*/ 216749 w 426158"/>
              <a:gd name="connsiteY70" fmla="*/ 55706 h 286592"/>
              <a:gd name="connsiteX71" fmla="*/ 217170 w 426158"/>
              <a:gd name="connsiteY71" fmla="*/ 55586 h 286592"/>
              <a:gd name="connsiteX72" fmla="*/ 217411 w 426158"/>
              <a:gd name="connsiteY72" fmla="*/ 55586 h 286592"/>
              <a:gd name="connsiteX73" fmla="*/ 218193 w 426158"/>
              <a:gd name="connsiteY73" fmla="*/ 55646 h 286592"/>
              <a:gd name="connsiteX74" fmla="*/ 218795 w 426158"/>
              <a:gd name="connsiteY74" fmla="*/ 55345 h 286592"/>
              <a:gd name="connsiteX75" fmla="*/ 219697 w 426158"/>
              <a:gd name="connsiteY75" fmla="*/ 54924 h 286592"/>
              <a:gd name="connsiteX76" fmla="*/ 220719 w 426158"/>
              <a:gd name="connsiteY76" fmla="*/ 54443 h 286592"/>
              <a:gd name="connsiteX77" fmla="*/ 221742 w 426158"/>
              <a:gd name="connsiteY77" fmla="*/ 53841 h 286592"/>
              <a:gd name="connsiteX78" fmla="*/ 223367 w 426158"/>
              <a:gd name="connsiteY78" fmla="*/ 52819 h 286592"/>
              <a:gd name="connsiteX79" fmla="*/ 224209 w 426158"/>
              <a:gd name="connsiteY79" fmla="*/ 52518 h 286592"/>
              <a:gd name="connsiteX80" fmla="*/ 224991 w 426158"/>
              <a:gd name="connsiteY80" fmla="*/ 52097 h 286592"/>
              <a:gd name="connsiteX81" fmla="*/ 225592 w 426158"/>
              <a:gd name="connsiteY81" fmla="*/ 51796 h 286592"/>
              <a:gd name="connsiteX82" fmla="*/ 226375 w 426158"/>
              <a:gd name="connsiteY82" fmla="*/ 51194 h 286592"/>
              <a:gd name="connsiteX83" fmla="*/ 226795 w 426158"/>
              <a:gd name="connsiteY83" fmla="*/ 50954 h 286592"/>
              <a:gd name="connsiteX84" fmla="*/ 227096 w 426158"/>
              <a:gd name="connsiteY84" fmla="*/ 50773 h 286592"/>
              <a:gd name="connsiteX85" fmla="*/ 227457 w 426158"/>
              <a:gd name="connsiteY85" fmla="*/ 50593 h 286592"/>
              <a:gd name="connsiteX86" fmla="*/ 229382 w 426158"/>
              <a:gd name="connsiteY86" fmla="*/ 50352 h 286592"/>
              <a:gd name="connsiteX87" fmla="*/ 230165 w 426158"/>
              <a:gd name="connsiteY87" fmla="*/ 50352 h 286592"/>
              <a:gd name="connsiteX88" fmla="*/ 232691 w 426158"/>
              <a:gd name="connsiteY88" fmla="*/ 50833 h 286592"/>
              <a:gd name="connsiteX89" fmla="*/ 234796 w 426158"/>
              <a:gd name="connsiteY89" fmla="*/ 52397 h 286592"/>
              <a:gd name="connsiteX90" fmla="*/ 236420 w 426158"/>
              <a:gd name="connsiteY90" fmla="*/ 52578 h 286592"/>
              <a:gd name="connsiteX91" fmla="*/ 237383 w 426158"/>
              <a:gd name="connsiteY91" fmla="*/ 52397 h 286592"/>
              <a:gd name="connsiteX92" fmla="*/ 238827 w 426158"/>
              <a:gd name="connsiteY92" fmla="*/ 52458 h 286592"/>
              <a:gd name="connsiteX93" fmla="*/ 243158 w 426158"/>
              <a:gd name="connsiteY93" fmla="*/ 52698 h 286592"/>
              <a:gd name="connsiteX94" fmla="*/ 246407 w 426158"/>
              <a:gd name="connsiteY94" fmla="*/ 54142 h 286592"/>
              <a:gd name="connsiteX95" fmla="*/ 247129 w 426158"/>
              <a:gd name="connsiteY95" fmla="*/ 54924 h 286592"/>
              <a:gd name="connsiteX96" fmla="*/ 247730 w 426158"/>
              <a:gd name="connsiteY96" fmla="*/ 55887 h 286592"/>
              <a:gd name="connsiteX97" fmla="*/ 249114 w 426158"/>
              <a:gd name="connsiteY97" fmla="*/ 59496 h 286592"/>
              <a:gd name="connsiteX98" fmla="*/ 249716 w 426158"/>
              <a:gd name="connsiteY98" fmla="*/ 60098 h 286592"/>
              <a:gd name="connsiteX99" fmla="*/ 250076 w 426158"/>
              <a:gd name="connsiteY99" fmla="*/ 60398 h 286592"/>
              <a:gd name="connsiteX100" fmla="*/ 251220 w 426158"/>
              <a:gd name="connsiteY100" fmla="*/ 60880 h 286592"/>
              <a:gd name="connsiteX101" fmla="*/ 251881 w 426158"/>
              <a:gd name="connsiteY101" fmla="*/ 61241 h 286592"/>
              <a:gd name="connsiteX102" fmla="*/ 253325 w 426158"/>
              <a:gd name="connsiteY102" fmla="*/ 61541 h 286592"/>
              <a:gd name="connsiteX103" fmla="*/ 253806 w 426158"/>
              <a:gd name="connsiteY103" fmla="*/ 61541 h 286592"/>
              <a:gd name="connsiteX104" fmla="*/ 255792 w 426158"/>
              <a:gd name="connsiteY104" fmla="*/ 61602 h 286592"/>
              <a:gd name="connsiteX105" fmla="*/ 257536 w 426158"/>
              <a:gd name="connsiteY105" fmla="*/ 62203 h 286592"/>
              <a:gd name="connsiteX106" fmla="*/ 258378 w 426158"/>
              <a:gd name="connsiteY106" fmla="*/ 63346 h 286592"/>
              <a:gd name="connsiteX107" fmla="*/ 260724 w 426158"/>
              <a:gd name="connsiteY107" fmla="*/ 68821 h 286592"/>
              <a:gd name="connsiteX108" fmla="*/ 261567 w 426158"/>
              <a:gd name="connsiteY108" fmla="*/ 70024 h 286592"/>
              <a:gd name="connsiteX109" fmla="*/ 263973 w 426158"/>
              <a:gd name="connsiteY109" fmla="*/ 70746 h 286592"/>
              <a:gd name="connsiteX110" fmla="*/ 265417 w 426158"/>
              <a:gd name="connsiteY110" fmla="*/ 70746 h 286592"/>
              <a:gd name="connsiteX111" fmla="*/ 268846 w 426158"/>
              <a:gd name="connsiteY111" fmla="*/ 70505 h 286592"/>
              <a:gd name="connsiteX112" fmla="*/ 269688 w 426158"/>
              <a:gd name="connsiteY112" fmla="*/ 71046 h 286592"/>
              <a:gd name="connsiteX113" fmla="*/ 270530 w 426158"/>
              <a:gd name="connsiteY113" fmla="*/ 71227 h 286592"/>
              <a:gd name="connsiteX114" fmla="*/ 271011 w 426158"/>
              <a:gd name="connsiteY114" fmla="*/ 71468 h 286592"/>
              <a:gd name="connsiteX115" fmla="*/ 272816 w 426158"/>
              <a:gd name="connsiteY115" fmla="*/ 71889 h 286592"/>
              <a:gd name="connsiteX116" fmla="*/ 277147 w 426158"/>
              <a:gd name="connsiteY116" fmla="*/ 72972 h 286592"/>
              <a:gd name="connsiteX117" fmla="*/ 278351 w 426158"/>
              <a:gd name="connsiteY117" fmla="*/ 72611 h 286592"/>
              <a:gd name="connsiteX118" fmla="*/ 279614 w 426158"/>
              <a:gd name="connsiteY118" fmla="*/ 71768 h 286592"/>
              <a:gd name="connsiteX119" fmla="*/ 279975 w 426158"/>
              <a:gd name="connsiteY119" fmla="*/ 71468 h 286592"/>
              <a:gd name="connsiteX120" fmla="*/ 280336 w 426158"/>
              <a:gd name="connsiteY120" fmla="*/ 69362 h 286592"/>
              <a:gd name="connsiteX121" fmla="*/ 280336 w 426158"/>
              <a:gd name="connsiteY121" fmla="*/ 64850 h 286592"/>
              <a:gd name="connsiteX122" fmla="*/ 280817 w 426158"/>
              <a:gd name="connsiteY122" fmla="*/ 63045 h 286592"/>
              <a:gd name="connsiteX123" fmla="*/ 282983 w 426158"/>
              <a:gd name="connsiteY123" fmla="*/ 60760 h 286592"/>
              <a:gd name="connsiteX124" fmla="*/ 285149 w 426158"/>
              <a:gd name="connsiteY124" fmla="*/ 59977 h 286592"/>
              <a:gd name="connsiteX125" fmla="*/ 287134 w 426158"/>
              <a:gd name="connsiteY125" fmla="*/ 58894 h 286592"/>
              <a:gd name="connsiteX126" fmla="*/ 287615 w 426158"/>
              <a:gd name="connsiteY126" fmla="*/ 58534 h 286592"/>
              <a:gd name="connsiteX127" fmla="*/ 289299 w 426158"/>
              <a:gd name="connsiteY127" fmla="*/ 57752 h 286592"/>
              <a:gd name="connsiteX128" fmla="*/ 293992 w 426158"/>
              <a:gd name="connsiteY128" fmla="*/ 55165 h 286592"/>
              <a:gd name="connsiteX129" fmla="*/ 295856 w 426158"/>
              <a:gd name="connsiteY129" fmla="*/ 54684 h 286592"/>
              <a:gd name="connsiteX130" fmla="*/ 298203 w 426158"/>
              <a:gd name="connsiteY130" fmla="*/ 54984 h 286592"/>
              <a:gd name="connsiteX131" fmla="*/ 301271 w 426158"/>
              <a:gd name="connsiteY131" fmla="*/ 56187 h 286592"/>
              <a:gd name="connsiteX132" fmla="*/ 304520 w 426158"/>
              <a:gd name="connsiteY132" fmla="*/ 58534 h 286592"/>
              <a:gd name="connsiteX133" fmla="*/ 306324 w 426158"/>
              <a:gd name="connsiteY133" fmla="*/ 58654 h 286592"/>
              <a:gd name="connsiteX134" fmla="*/ 308851 w 426158"/>
              <a:gd name="connsiteY134" fmla="*/ 58955 h 286592"/>
              <a:gd name="connsiteX135" fmla="*/ 309993 w 426158"/>
              <a:gd name="connsiteY135" fmla="*/ 58774 h 286592"/>
              <a:gd name="connsiteX136" fmla="*/ 316852 w 426158"/>
              <a:gd name="connsiteY136" fmla="*/ 58594 h 286592"/>
              <a:gd name="connsiteX137" fmla="*/ 318777 w 426158"/>
              <a:gd name="connsiteY137" fmla="*/ 58714 h 286592"/>
              <a:gd name="connsiteX138" fmla="*/ 323770 w 426158"/>
              <a:gd name="connsiteY138" fmla="*/ 60639 h 286592"/>
              <a:gd name="connsiteX139" fmla="*/ 325875 w 426158"/>
              <a:gd name="connsiteY139" fmla="*/ 61842 h 286592"/>
              <a:gd name="connsiteX140" fmla="*/ 326958 w 426158"/>
              <a:gd name="connsiteY140" fmla="*/ 63045 h 286592"/>
              <a:gd name="connsiteX141" fmla="*/ 327981 w 426158"/>
              <a:gd name="connsiteY141" fmla="*/ 66294 h 286592"/>
              <a:gd name="connsiteX142" fmla="*/ 328883 w 426158"/>
              <a:gd name="connsiteY142" fmla="*/ 67377 h 286592"/>
              <a:gd name="connsiteX143" fmla="*/ 330929 w 426158"/>
              <a:gd name="connsiteY143" fmla="*/ 68520 h 286592"/>
              <a:gd name="connsiteX144" fmla="*/ 332974 w 426158"/>
              <a:gd name="connsiteY144" fmla="*/ 68219 h 286592"/>
              <a:gd name="connsiteX145" fmla="*/ 333455 w 426158"/>
              <a:gd name="connsiteY145" fmla="*/ 67617 h 286592"/>
              <a:gd name="connsiteX146" fmla="*/ 335260 w 426158"/>
              <a:gd name="connsiteY146" fmla="*/ 64610 h 286592"/>
              <a:gd name="connsiteX147" fmla="*/ 335681 w 426158"/>
              <a:gd name="connsiteY147" fmla="*/ 63226 h 286592"/>
              <a:gd name="connsiteX148" fmla="*/ 338087 w 426158"/>
              <a:gd name="connsiteY148" fmla="*/ 61301 h 286592"/>
              <a:gd name="connsiteX149" fmla="*/ 341336 w 426158"/>
              <a:gd name="connsiteY149" fmla="*/ 61541 h 286592"/>
              <a:gd name="connsiteX150" fmla="*/ 342961 w 426158"/>
              <a:gd name="connsiteY150" fmla="*/ 62263 h 286592"/>
              <a:gd name="connsiteX151" fmla="*/ 344465 w 426158"/>
              <a:gd name="connsiteY151" fmla="*/ 62504 h 286592"/>
              <a:gd name="connsiteX152" fmla="*/ 345848 w 426158"/>
              <a:gd name="connsiteY152" fmla="*/ 62143 h 286592"/>
              <a:gd name="connsiteX153" fmla="*/ 348074 w 426158"/>
              <a:gd name="connsiteY153" fmla="*/ 61361 h 286592"/>
              <a:gd name="connsiteX154" fmla="*/ 350480 w 426158"/>
              <a:gd name="connsiteY154" fmla="*/ 60880 h 286592"/>
              <a:gd name="connsiteX155" fmla="*/ 351984 w 426158"/>
              <a:gd name="connsiteY155" fmla="*/ 60459 h 286592"/>
              <a:gd name="connsiteX156" fmla="*/ 353909 w 426158"/>
              <a:gd name="connsiteY156" fmla="*/ 57812 h 286592"/>
              <a:gd name="connsiteX157" fmla="*/ 354691 w 426158"/>
              <a:gd name="connsiteY157" fmla="*/ 54804 h 286592"/>
              <a:gd name="connsiteX158" fmla="*/ 355112 w 426158"/>
              <a:gd name="connsiteY158" fmla="*/ 51074 h 286592"/>
              <a:gd name="connsiteX159" fmla="*/ 356315 w 426158"/>
              <a:gd name="connsiteY159" fmla="*/ 48908 h 286592"/>
              <a:gd name="connsiteX160" fmla="*/ 359504 w 426158"/>
              <a:gd name="connsiteY160" fmla="*/ 47284 h 286592"/>
              <a:gd name="connsiteX161" fmla="*/ 360948 w 426158"/>
              <a:gd name="connsiteY161" fmla="*/ 46021 h 286592"/>
              <a:gd name="connsiteX162" fmla="*/ 363414 w 426158"/>
              <a:gd name="connsiteY162" fmla="*/ 43614 h 286592"/>
              <a:gd name="connsiteX163" fmla="*/ 364437 w 426158"/>
              <a:gd name="connsiteY163" fmla="*/ 41088 h 286592"/>
              <a:gd name="connsiteX164" fmla="*/ 365339 w 426158"/>
              <a:gd name="connsiteY164" fmla="*/ 37839 h 286592"/>
              <a:gd name="connsiteX165" fmla="*/ 366181 w 426158"/>
              <a:gd name="connsiteY165" fmla="*/ 36937 h 286592"/>
              <a:gd name="connsiteX166" fmla="*/ 367324 w 426158"/>
              <a:gd name="connsiteY166" fmla="*/ 36576 h 286592"/>
              <a:gd name="connsiteX167" fmla="*/ 368768 w 426158"/>
              <a:gd name="connsiteY167" fmla="*/ 35974 h 286592"/>
              <a:gd name="connsiteX168" fmla="*/ 373219 w 426158"/>
              <a:gd name="connsiteY168" fmla="*/ 35734 h 286592"/>
              <a:gd name="connsiteX169" fmla="*/ 374122 w 426158"/>
              <a:gd name="connsiteY169" fmla="*/ 35192 h 286592"/>
              <a:gd name="connsiteX170" fmla="*/ 374122 w 426158"/>
              <a:gd name="connsiteY170" fmla="*/ 35433 h 286592"/>
              <a:gd name="connsiteX171" fmla="*/ 374723 w 426158"/>
              <a:gd name="connsiteY171" fmla="*/ 34831 h 286592"/>
              <a:gd name="connsiteX172" fmla="*/ 375205 w 426158"/>
              <a:gd name="connsiteY172" fmla="*/ 34230 h 286592"/>
              <a:gd name="connsiteX173" fmla="*/ 375326 w 426158"/>
              <a:gd name="connsiteY173" fmla="*/ 33989 h 286592"/>
              <a:gd name="connsiteX174" fmla="*/ 377792 w 426158"/>
              <a:gd name="connsiteY174" fmla="*/ 31583 h 286592"/>
              <a:gd name="connsiteX175" fmla="*/ 378032 w 426158"/>
              <a:gd name="connsiteY175" fmla="*/ 31342 h 286592"/>
              <a:gd name="connsiteX176" fmla="*/ 378814 w 426158"/>
              <a:gd name="connsiteY176" fmla="*/ 30801 h 286592"/>
              <a:gd name="connsiteX177" fmla="*/ 380980 w 426158"/>
              <a:gd name="connsiteY177" fmla="*/ 29417 h 286592"/>
              <a:gd name="connsiteX178" fmla="*/ 382424 w 426158"/>
              <a:gd name="connsiteY178" fmla="*/ 28755 h 286592"/>
              <a:gd name="connsiteX179" fmla="*/ 383868 w 426158"/>
              <a:gd name="connsiteY179" fmla="*/ 27853 h 286592"/>
              <a:gd name="connsiteX180" fmla="*/ 385311 w 426158"/>
              <a:gd name="connsiteY180" fmla="*/ 27853 h 286592"/>
              <a:gd name="connsiteX181" fmla="*/ 386033 w 426158"/>
              <a:gd name="connsiteY181" fmla="*/ 28455 h 286592"/>
              <a:gd name="connsiteX182" fmla="*/ 387237 w 426158"/>
              <a:gd name="connsiteY182" fmla="*/ 28996 h 286592"/>
              <a:gd name="connsiteX183" fmla="*/ 387838 w 426158"/>
              <a:gd name="connsiteY183" fmla="*/ 29838 h 286592"/>
              <a:gd name="connsiteX184" fmla="*/ 388259 w 426158"/>
              <a:gd name="connsiteY184" fmla="*/ 31041 h 286592"/>
              <a:gd name="connsiteX185" fmla="*/ 388801 w 426158"/>
              <a:gd name="connsiteY185" fmla="*/ 34049 h 286592"/>
              <a:gd name="connsiteX186" fmla="*/ 388921 w 426158"/>
              <a:gd name="connsiteY186" fmla="*/ 39584 h 286592"/>
              <a:gd name="connsiteX187" fmla="*/ 389944 w 426158"/>
              <a:gd name="connsiteY187" fmla="*/ 41449 h 286592"/>
              <a:gd name="connsiteX188" fmla="*/ 392290 w 426158"/>
              <a:gd name="connsiteY188" fmla="*/ 44336 h 286592"/>
              <a:gd name="connsiteX189" fmla="*/ 393373 w 426158"/>
              <a:gd name="connsiteY189" fmla="*/ 47705 h 286592"/>
              <a:gd name="connsiteX190" fmla="*/ 393553 w 426158"/>
              <a:gd name="connsiteY190" fmla="*/ 48186 h 286592"/>
              <a:gd name="connsiteX191" fmla="*/ 393854 w 426158"/>
              <a:gd name="connsiteY191" fmla="*/ 49269 h 286592"/>
              <a:gd name="connsiteX192" fmla="*/ 393914 w 426158"/>
              <a:gd name="connsiteY192" fmla="*/ 49931 h 286592"/>
              <a:gd name="connsiteX193" fmla="*/ 393914 w 426158"/>
              <a:gd name="connsiteY193" fmla="*/ 50232 h 286592"/>
              <a:gd name="connsiteX194" fmla="*/ 394215 w 426158"/>
              <a:gd name="connsiteY194" fmla="*/ 50833 h 286592"/>
              <a:gd name="connsiteX195" fmla="*/ 394335 w 426158"/>
              <a:gd name="connsiteY195" fmla="*/ 51615 h 286592"/>
              <a:gd name="connsiteX196" fmla="*/ 394576 w 426158"/>
              <a:gd name="connsiteY196" fmla="*/ 52097 h 286592"/>
              <a:gd name="connsiteX197" fmla="*/ 394576 w 426158"/>
              <a:gd name="connsiteY197" fmla="*/ 52578 h 286592"/>
              <a:gd name="connsiteX198" fmla="*/ 395057 w 426158"/>
              <a:gd name="connsiteY198" fmla="*/ 53781 h 286592"/>
              <a:gd name="connsiteX199" fmla="*/ 395478 w 426158"/>
              <a:gd name="connsiteY199" fmla="*/ 54684 h 286592"/>
              <a:gd name="connsiteX200" fmla="*/ 396381 w 426158"/>
              <a:gd name="connsiteY200" fmla="*/ 56248 h 286592"/>
              <a:gd name="connsiteX201" fmla="*/ 397222 w 426158"/>
              <a:gd name="connsiteY201" fmla="*/ 57451 h 286592"/>
              <a:gd name="connsiteX202" fmla="*/ 397704 w 426158"/>
              <a:gd name="connsiteY202" fmla="*/ 58052 h 286592"/>
              <a:gd name="connsiteX203" fmla="*/ 399870 w 426158"/>
              <a:gd name="connsiteY203" fmla="*/ 59256 h 286592"/>
              <a:gd name="connsiteX204" fmla="*/ 399990 w 426158"/>
              <a:gd name="connsiteY204" fmla="*/ 59436 h 286592"/>
              <a:gd name="connsiteX205" fmla="*/ 400351 w 426158"/>
              <a:gd name="connsiteY205" fmla="*/ 59737 h 286592"/>
              <a:gd name="connsiteX206" fmla="*/ 400652 w 426158"/>
              <a:gd name="connsiteY206" fmla="*/ 59917 h 286592"/>
              <a:gd name="connsiteX207" fmla="*/ 401253 w 426158"/>
              <a:gd name="connsiteY207" fmla="*/ 60218 h 286592"/>
              <a:gd name="connsiteX208" fmla="*/ 401494 w 426158"/>
              <a:gd name="connsiteY208" fmla="*/ 60338 h 286592"/>
              <a:gd name="connsiteX209" fmla="*/ 402998 w 426158"/>
              <a:gd name="connsiteY209" fmla="*/ 60940 h 286592"/>
              <a:gd name="connsiteX210" fmla="*/ 403599 w 426158"/>
              <a:gd name="connsiteY210" fmla="*/ 61180 h 286592"/>
              <a:gd name="connsiteX211" fmla="*/ 404442 w 426158"/>
              <a:gd name="connsiteY211" fmla="*/ 61421 h 286592"/>
              <a:gd name="connsiteX212" fmla="*/ 406427 w 426158"/>
              <a:gd name="connsiteY212" fmla="*/ 61782 h 286592"/>
              <a:gd name="connsiteX213" fmla="*/ 408773 w 426158"/>
              <a:gd name="connsiteY213" fmla="*/ 61301 h 286592"/>
              <a:gd name="connsiteX214" fmla="*/ 414187 w 426158"/>
              <a:gd name="connsiteY214" fmla="*/ 60459 h 286592"/>
              <a:gd name="connsiteX215" fmla="*/ 416594 w 426158"/>
              <a:gd name="connsiteY215" fmla="*/ 61000 h 286592"/>
              <a:gd name="connsiteX216" fmla="*/ 417556 w 426158"/>
              <a:gd name="connsiteY216" fmla="*/ 61481 h 286592"/>
              <a:gd name="connsiteX217" fmla="*/ 420444 w 426158"/>
              <a:gd name="connsiteY217" fmla="*/ 62684 h 286592"/>
              <a:gd name="connsiteX218" fmla="*/ 421166 w 426158"/>
              <a:gd name="connsiteY218" fmla="*/ 63166 h 286592"/>
              <a:gd name="connsiteX219" fmla="*/ 422008 w 426158"/>
              <a:gd name="connsiteY219" fmla="*/ 64128 h 286592"/>
              <a:gd name="connsiteX220" fmla="*/ 424234 w 426158"/>
              <a:gd name="connsiteY220" fmla="*/ 67016 h 286592"/>
              <a:gd name="connsiteX221" fmla="*/ 425437 w 426158"/>
              <a:gd name="connsiteY221" fmla="*/ 68039 h 286592"/>
              <a:gd name="connsiteX222" fmla="*/ 425557 w 426158"/>
              <a:gd name="connsiteY222" fmla="*/ 68159 h 286592"/>
              <a:gd name="connsiteX223" fmla="*/ 426159 w 426158"/>
              <a:gd name="connsiteY223" fmla="*/ 68580 h 286592"/>
              <a:gd name="connsiteX224" fmla="*/ 413766 w 426158"/>
              <a:gd name="connsiteY224" fmla="*/ 84943 h 286592"/>
              <a:gd name="connsiteX225" fmla="*/ 413044 w 426158"/>
              <a:gd name="connsiteY225" fmla="*/ 87349 h 286592"/>
              <a:gd name="connsiteX226" fmla="*/ 413225 w 426158"/>
              <a:gd name="connsiteY226" fmla="*/ 88793 h 286592"/>
              <a:gd name="connsiteX227" fmla="*/ 411660 w 426158"/>
              <a:gd name="connsiteY227" fmla="*/ 89395 h 286592"/>
              <a:gd name="connsiteX228" fmla="*/ 411540 w 426158"/>
              <a:gd name="connsiteY228" fmla="*/ 91440 h 286592"/>
              <a:gd name="connsiteX229" fmla="*/ 409195 w 426158"/>
              <a:gd name="connsiteY229" fmla="*/ 93846 h 286592"/>
              <a:gd name="connsiteX230" fmla="*/ 409555 w 426158"/>
              <a:gd name="connsiteY230" fmla="*/ 94809 h 286592"/>
              <a:gd name="connsiteX231" fmla="*/ 408893 w 426158"/>
              <a:gd name="connsiteY231" fmla="*/ 97576 h 286592"/>
              <a:gd name="connsiteX232" fmla="*/ 394215 w 426158"/>
              <a:gd name="connsiteY232" fmla="*/ 95471 h 286592"/>
              <a:gd name="connsiteX233" fmla="*/ 393613 w 426158"/>
              <a:gd name="connsiteY233" fmla="*/ 96012 h 286592"/>
              <a:gd name="connsiteX234" fmla="*/ 388319 w 426158"/>
              <a:gd name="connsiteY234" fmla="*/ 96614 h 286592"/>
              <a:gd name="connsiteX235" fmla="*/ 387116 w 426158"/>
              <a:gd name="connsiteY235" fmla="*/ 97877 h 286592"/>
              <a:gd name="connsiteX236" fmla="*/ 385913 w 426158"/>
              <a:gd name="connsiteY236" fmla="*/ 98057 h 286592"/>
              <a:gd name="connsiteX237" fmla="*/ 385612 w 426158"/>
              <a:gd name="connsiteY237" fmla="*/ 97215 h 286592"/>
              <a:gd name="connsiteX238" fmla="*/ 383807 w 426158"/>
              <a:gd name="connsiteY238" fmla="*/ 96914 h 286592"/>
              <a:gd name="connsiteX239" fmla="*/ 383206 w 426158"/>
              <a:gd name="connsiteY239" fmla="*/ 95531 h 286592"/>
              <a:gd name="connsiteX240" fmla="*/ 381100 w 426158"/>
              <a:gd name="connsiteY240" fmla="*/ 95711 h 286592"/>
              <a:gd name="connsiteX241" fmla="*/ 381762 w 426158"/>
              <a:gd name="connsiteY241" fmla="*/ 98539 h 286592"/>
              <a:gd name="connsiteX242" fmla="*/ 380499 w 426158"/>
              <a:gd name="connsiteY242" fmla="*/ 97757 h 286592"/>
              <a:gd name="connsiteX243" fmla="*/ 379235 w 426158"/>
              <a:gd name="connsiteY243" fmla="*/ 98599 h 286592"/>
              <a:gd name="connsiteX244" fmla="*/ 380439 w 426158"/>
              <a:gd name="connsiteY244" fmla="*/ 100043 h 286592"/>
              <a:gd name="connsiteX245" fmla="*/ 377431 w 426158"/>
              <a:gd name="connsiteY245" fmla="*/ 101486 h 286592"/>
              <a:gd name="connsiteX246" fmla="*/ 375505 w 426158"/>
              <a:gd name="connsiteY246" fmla="*/ 101486 h 286592"/>
              <a:gd name="connsiteX247" fmla="*/ 374423 w 426158"/>
              <a:gd name="connsiteY247" fmla="*/ 102328 h 286592"/>
              <a:gd name="connsiteX248" fmla="*/ 373822 w 426158"/>
              <a:gd name="connsiteY248" fmla="*/ 101547 h 286592"/>
              <a:gd name="connsiteX249" fmla="*/ 372137 w 426158"/>
              <a:gd name="connsiteY249" fmla="*/ 102629 h 286592"/>
              <a:gd name="connsiteX250" fmla="*/ 371956 w 426158"/>
              <a:gd name="connsiteY250" fmla="*/ 104194 h 286592"/>
              <a:gd name="connsiteX251" fmla="*/ 369971 w 426158"/>
              <a:gd name="connsiteY251" fmla="*/ 104314 h 286592"/>
              <a:gd name="connsiteX252" fmla="*/ 370754 w 426158"/>
              <a:gd name="connsiteY252" fmla="*/ 105276 h 286592"/>
              <a:gd name="connsiteX253" fmla="*/ 370633 w 426158"/>
              <a:gd name="connsiteY253" fmla="*/ 106660 h 286592"/>
              <a:gd name="connsiteX254" fmla="*/ 369429 w 426158"/>
              <a:gd name="connsiteY254" fmla="*/ 105216 h 286592"/>
              <a:gd name="connsiteX255" fmla="*/ 368227 w 426158"/>
              <a:gd name="connsiteY255" fmla="*/ 105397 h 286592"/>
              <a:gd name="connsiteX256" fmla="*/ 368708 w 426158"/>
              <a:gd name="connsiteY256" fmla="*/ 106239 h 286592"/>
              <a:gd name="connsiteX257" fmla="*/ 367445 w 426158"/>
              <a:gd name="connsiteY257" fmla="*/ 106299 h 286592"/>
              <a:gd name="connsiteX258" fmla="*/ 366723 w 426158"/>
              <a:gd name="connsiteY258" fmla="*/ 107983 h 286592"/>
              <a:gd name="connsiteX259" fmla="*/ 365640 w 426158"/>
              <a:gd name="connsiteY259" fmla="*/ 108705 h 286592"/>
              <a:gd name="connsiteX260" fmla="*/ 365880 w 426158"/>
              <a:gd name="connsiteY260" fmla="*/ 111051 h 286592"/>
              <a:gd name="connsiteX261" fmla="*/ 366783 w 426158"/>
              <a:gd name="connsiteY261" fmla="*/ 111352 h 286592"/>
              <a:gd name="connsiteX262" fmla="*/ 365399 w 426158"/>
              <a:gd name="connsiteY262" fmla="*/ 113157 h 286592"/>
              <a:gd name="connsiteX263" fmla="*/ 363655 w 426158"/>
              <a:gd name="connsiteY263" fmla="*/ 113578 h 286592"/>
              <a:gd name="connsiteX264" fmla="*/ 360647 w 426158"/>
              <a:gd name="connsiteY264" fmla="*/ 112977 h 286592"/>
              <a:gd name="connsiteX265" fmla="*/ 358842 w 426158"/>
              <a:gd name="connsiteY265" fmla="*/ 114300 h 286592"/>
              <a:gd name="connsiteX266" fmla="*/ 358000 w 426158"/>
              <a:gd name="connsiteY266" fmla="*/ 113939 h 286592"/>
              <a:gd name="connsiteX267" fmla="*/ 358481 w 426158"/>
              <a:gd name="connsiteY267" fmla="*/ 116586 h 286592"/>
              <a:gd name="connsiteX268" fmla="*/ 354872 w 426158"/>
              <a:gd name="connsiteY268" fmla="*/ 115684 h 286592"/>
              <a:gd name="connsiteX269" fmla="*/ 351984 w 426158"/>
              <a:gd name="connsiteY269" fmla="*/ 117007 h 286592"/>
              <a:gd name="connsiteX270" fmla="*/ 349578 w 426158"/>
              <a:gd name="connsiteY270" fmla="*/ 119714 h 286592"/>
              <a:gd name="connsiteX271" fmla="*/ 346870 w 426158"/>
              <a:gd name="connsiteY271" fmla="*/ 121519 h 286592"/>
              <a:gd name="connsiteX272" fmla="*/ 344705 w 426158"/>
              <a:gd name="connsiteY272" fmla="*/ 122060 h 286592"/>
              <a:gd name="connsiteX273" fmla="*/ 343622 w 426158"/>
              <a:gd name="connsiteY273" fmla="*/ 123143 h 286592"/>
              <a:gd name="connsiteX274" fmla="*/ 341637 w 426158"/>
              <a:gd name="connsiteY274" fmla="*/ 122181 h 286592"/>
              <a:gd name="connsiteX275" fmla="*/ 339832 w 426158"/>
              <a:gd name="connsiteY275" fmla="*/ 121880 h 286592"/>
              <a:gd name="connsiteX276" fmla="*/ 338027 w 426158"/>
              <a:gd name="connsiteY276" fmla="*/ 122481 h 286592"/>
              <a:gd name="connsiteX277" fmla="*/ 336042 w 426158"/>
              <a:gd name="connsiteY277" fmla="*/ 122481 h 286592"/>
              <a:gd name="connsiteX278" fmla="*/ 335441 w 426158"/>
              <a:gd name="connsiteY278" fmla="*/ 121820 h 286592"/>
              <a:gd name="connsiteX279" fmla="*/ 332733 w 426158"/>
              <a:gd name="connsiteY279" fmla="*/ 121940 h 286592"/>
              <a:gd name="connsiteX280" fmla="*/ 330869 w 426158"/>
              <a:gd name="connsiteY280" fmla="*/ 118210 h 286592"/>
              <a:gd name="connsiteX281" fmla="*/ 328583 w 426158"/>
              <a:gd name="connsiteY281" fmla="*/ 116586 h 286592"/>
              <a:gd name="connsiteX282" fmla="*/ 328101 w 426158"/>
              <a:gd name="connsiteY282" fmla="*/ 114902 h 286592"/>
              <a:gd name="connsiteX283" fmla="*/ 325935 w 426158"/>
              <a:gd name="connsiteY283" fmla="*/ 114540 h 286592"/>
              <a:gd name="connsiteX284" fmla="*/ 324492 w 426158"/>
              <a:gd name="connsiteY284" fmla="*/ 113037 h 286592"/>
              <a:gd name="connsiteX285" fmla="*/ 323890 w 426158"/>
              <a:gd name="connsiteY285" fmla="*/ 110390 h 286592"/>
              <a:gd name="connsiteX286" fmla="*/ 321484 w 426158"/>
              <a:gd name="connsiteY286" fmla="*/ 109608 h 286592"/>
              <a:gd name="connsiteX287" fmla="*/ 320040 w 426158"/>
              <a:gd name="connsiteY287" fmla="*/ 111473 h 286592"/>
              <a:gd name="connsiteX288" fmla="*/ 317754 w 426158"/>
              <a:gd name="connsiteY288" fmla="*/ 112074 h 286592"/>
              <a:gd name="connsiteX289" fmla="*/ 317694 w 426158"/>
              <a:gd name="connsiteY289" fmla="*/ 113398 h 286592"/>
              <a:gd name="connsiteX290" fmla="*/ 316672 w 426158"/>
              <a:gd name="connsiteY290" fmla="*/ 113337 h 286592"/>
              <a:gd name="connsiteX291" fmla="*/ 315588 w 426158"/>
              <a:gd name="connsiteY291" fmla="*/ 112194 h 286592"/>
              <a:gd name="connsiteX292" fmla="*/ 311137 w 426158"/>
              <a:gd name="connsiteY292" fmla="*/ 109788 h 286592"/>
              <a:gd name="connsiteX293" fmla="*/ 309633 w 426158"/>
              <a:gd name="connsiteY293" fmla="*/ 110811 h 286592"/>
              <a:gd name="connsiteX294" fmla="*/ 308069 w 426158"/>
              <a:gd name="connsiteY294" fmla="*/ 109126 h 286592"/>
              <a:gd name="connsiteX295" fmla="*/ 306625 w 426158"/>
              <a:gd name="connsiteY295" fmla="*/ 108765 h 286592"/>
              <a:gd name="connsiteX296" fmla="*/ 305542 w 426158"/>
              <a:gd name="connsiteY296" fmla="*/ 110089 h 286592"/>
              <a:gd name="connsiteX297" fmla="*/ 304760 w 426158"/>
              <a:gd name="connsiteY297" fmla="*/ 108645 h 286592"/>
              <a:gd name="connsiteX298" fmla="*/ 303376 w 426158"/>
              <a:gd name="connsiteY298" fmla="*/ 109006 h 286592"/>
              <a:gd name="connsiteX299" fmla="*/ 300970 w 426158"/>
              <a:gd name="connsiteY299" fmla="*/ 108765 h 286592"/>
              <a:gd name="connsiteX300" fmla="*/ 299165 w 426158"/>
              <a:gd name="connsiteY300" fmla="*/ 107803 h 286592"/>
              <a:gd name="connsiteX301" fmla="*/ 296699 w 426158"/>
              <a:gd name="connsiteY301" fmla="*/ 107502 h 286592"/>
              <a:gd name="connsiteX302" fmla="*/ 296097 w 426158"/>
              <a:gd name="connsiteY302" fmla="*/ 106179 h 286592"/>
              <a:gd name="connsiteX303" fmla="*/ 296940 w 426158"/>
              <a:gd name="connsiteY303" fmla="*/ 104675 h 286592"/>
              <a:gd name="connsiteX304" fmla="*/ 295195 w 426158"/>
              <a:gd name="connsiteY304" fmla="*/ 101607 h 286592"/>
              <a:gd name="connsiteX305" fmla="*/ 294895 w 426158"/>
              <a:gd name="connsiteY305" fmla="*/ 99862 h 286592"/>
              <a:gd name="connsiteX306" fmla="*/ 293811 w 426158"/>
              <a:gd name="connsiteY306" fmla="*/ 99561 h 286592"/>
              <a:gd name="connsiteX307" fmla="*/ 294112 w 426158"/>
              <a:gd name="connsiteY307" fmla="*/ 98057 h 286592"/>
              <a:gd name="connsiteX308" fmla="*/ 293029 w 426158"/>
              <a:gd name="connsiteY308" fmla="*/ 97576 h 286592"/>
              <a:gd name="connsiteX309" fmla="*/ 292909 w 426158"/>
              <a:gd name="connsiteY309" fmla="*/ 96553 h 286592"/>
              <a:gd name="connsiteX310" fmla="*/ 291345 w 426158"/>
              <a:gd name="connsiteY310" fmla="*/ 95651 h 286592"/>
              <a:gd name="connsiteX311" fmla="*/ 291345 w 426158"/>
              <a:gd name="connsiteY311" fmla="*/ 94568 h 286592"/>
              <a:gd name="connsiteX312" fmla="*/ 287675 w 426158"/>
              <a:gd name="connsiteY312" fmla="*/ 94869 h 286592"/>
              <a:gd name="connsiteX313" fmla="*/ 286593 w 426158"/>
              <a:gd name="connsiteY313" fmla="*/ 93967 h 286592"/>
              <a:gd name="connsiteX314" fmla="*/ 286472 w 426158"/>
              <a:gd name="connsiteY314" fmla="*/ 91560 h 286592"/>
              <a:gd name="connsiteX315" fmla="*/ 285449 w 426158"/>
              <a:gd name="connsiteY315" fmla="*/ 92523 h 286592"/>
              <a:gd name="connsiteX316" fmla="*/ 284487 w 426158"/>
              <a:gd name="connsiteY316" fmla="*/ 91259 h 286592"/>
              <a:gd name="connsiteX317" fmla="*/ 273659 w 426158"/>
              <a:gd name="connsiteY317" fmla="*/ 97335 h 286592"/>
              <a:gd name="connsiteX318" fmla="*/ 270530 w 426158"/>
              <a:gd name="connsiteY318" fmla="*/ 99922 h 286592"/>
              <a:gd name="connsiteX319" fmla="*/ 269087 w 426158"/>
              <a:gd name="connsiteY319" fmla="*/ 100464 h 286592"/>
              <a:gd name="connsiteX320" fmla="*/ 255431 w 426158"/>
              <a:gd name="connsiteY320" fmla="*/ 109908 h 286592"/>
              <a:gd name="connsiteX321" fmla="*/ 243880 w 426158"/>
              <a:gd name="connsiteY321" fmla="*/ 104975 h 286592"/>
              <a:gd name="connsiteX322" fmla="*/ 239128 w 426158"/>
              <a:gd name="connsiteY322" fmla="*/ 111412 h 286592"/>
              <a:gd name="connsiteX323" fmla="*/ 237624 w 426158"/>
              <a:gd name="connsiteY323" fmla="*/ 115202 h 286592"/>
              <a:gd name="connsiteX324" fmla="*/ 238406 w 426158"/>
              <a:gd name="connsiteY324" fmla="*/ 116887 h 286592"/>
              <a:gd name="connsiteX325" fmla="*/ 236902 w 426158"/>
              <a:gd name="connsiteY325" fmla="*/ 117488 h 286592"/>
              <a:gd name="connsiteX326" fmla="*/ 236962 w 426158"/>
              <a:gd name="connsiteY326" fmla="*/ 119473 h 286592"/>
              <a:gd name="connsiteX327" fmla="*/ 236360 w 426158"/>
              <a:gd name="connsiteY327" fmla="*/ 120015 h 286592"/>
              <a:gd name="connsiteX328" fmla="*/ 235759 w 426158"/>
              <a:gd name="connsiteY328" fmla="*/ 116766 h 286592"/>
              <a:gd name="connsiteX329" fmla="*/ 235097 w 426158"/>
              <a:gd name="connsiteY329" fmla="*/ 116466 h 286592"/>
              <a:gd name="connsiteX330" fmla="*/ 235398 w 426158"/>
              <a:gd name="connsiteY330" fmla="*/ 118150 h 286592"/>
              <a:gd name="connsiteX331" fmla="*/ 234255 w 426158"/>
              <a:gd name="connsiteY331" fmla="*/ 118270 h 286592"/>
              <a:gd name="connsiteX332" fmla="*/ 233052 w 426158"/>
              <a:gd name="connsiteY332" fmla="*/ 116165 h 286592"/>
              <a:gd name="connsiteX333" fmla="*/ 231066 w 426158"/>
              <a:gd name="connsiteY333" fmla="*/ 117368 h 286592"/>
              <a:gd name="connsiteX334" fmla="*/ 228721 w 426158"/>
              <a:gd name="connsiteY334" fmla="*/ 116285 h 286592"/>
              <a:gd name="connsiteX335" fmla="*/ 224449 w 426158"/>
              <a:gd name="connsiteY335" fmla="*/ 115323 h 286592"/>
              <a:gd name="connsiteX336" fmla="*/ 222404 w 426158"/>
              <a:gd name="connsiteY336" fmla="*/ 116105 h 286592"/>
              <a:gd name="connsiteX337" fmla="*/ 220780 w 426158"/>
              <a:gd name="connsiteY337" fmla="*/ 115323 h 286592"/>
              <a:gd name="connsiteX338" fmla="*/ 220118 w 426158"/>
              <a:gd name="connsiteY338" fmla="*/ 115623 h 286592"/>
              <a:gd name="connsiteX339" fmla="*/ 209771 w 426158"/>
              <a:gd name="connsiteY339" fmla="*/ 134513 h 286592"/>
              <a:gd name="connsiteX340" fmla="*/ 202853 w 426158"/>
              <a:gd name="connsiteY340" fmla="*/ 143055 h 286592"/>
              <a:gd name="connsiteX341" fmla="*/ 199243 w 426158"/>
              <a:gd name="connsiteY341" fmla="*/ 147266 h 286592"/>
              <a:gd name="connsiteX342" fmla="*/ 197258 w 426158"/>
              <a:gd name="connsiteY342" fmla="*/ 148289 h 286592"/>
              <a:gd name="connsiteX343" fmla="*/ 195092 w 426158"/>
              <a:gd name="connsiteY343" fmla="*/ 148530 h 286592"/>
              <a:gd name="connsiteX344" fmla="*/ 194130 w 426158"/>
              <a:gd name="connsiteY344" fmla="*/ 151959 h 286592"/>
              <a:gd name="connsiteX345" fmla="*/ 193528 w 426158"/>
              <a:gd name="connsiteY345" fmla="*/ 151718 h 286592"/>
              <a:gd name="connsiteX346" fmla="*/ 190520 w 426158"/>
              <a:gd name="connsiteY346" fmla="*/ 154606 h 286592"/>
              <a:gd name="connsiteX347" fmla="*/ 189076 w 426158"/>
              <a:gd name="connsiteY347" fmla="*/ 154245 h 286592"/>
              <a:gd name="connsiteX348" fmla="*/ 187873 w 426158"/>
              <a:gd name="connsiteY348" fmla="*/ 153042 h 286592"/>
              <a:gd name="connsiteX349" fmla="*/ 187392 w 426158"/>
              <a:gd name="connsiteY349" fmla="*/ 155448 h 286592"/>
              <a:gd name="connsiteX350" fmla="*/ 186008 w 426158"/>
              <a:gd name="connsiteY350" fmla="*/ 156832 h 286592"/>
              <a:gd name="connsiteX351" fmla="*/ 184564 w 426158"/>
              <a:gd name="connsiteY351" fmla="*/ 156230 h 286592"/>
              <a:gd name="connsiteX352" fmla="*/ 180113 w 426158"/>
              <a:gd name="connsiteY352" fmla="*/ 155929 h 286592"/>
              <a:gd name="connsiteX353" fmla="*/ 179210 w 426158"/>
              <a:gd name="connsiteY353" fmla="*/ 157313 h 286592"/>
              <a:gd name="connsiteX354" fmla="*/ 178068 w 426158"/>
              <a:gd name="connsiteY354" fmla="*/ 157674 h 286592"/>
              <a:gd name="connsiteX355" fmla="*/ 176263 w 426158"/>
              <a:gd name="connsiteY355" fmla="*/ 157193 h 286592"/>
              <a:gd name="connsiteX356" fmla="*/ 176383 w 426158"/>
              <a:gd name="connsiteY356" fmla="*/ 154907 h 286592"/>
              <a:gd name="connsiteX357" fmla="*/ 177526 w 426158"/>
              <a:gd name="connsiteY357" fmla="*/ 154124 h 286592"/>
              <a:gd name="connsiteX358" fmla="*/ 175721 w 426158"/>
              <a:gd name="connsiteY358" fmla="*/ 150515 h 286592"/>
              <a:gd name="connsiteX359" fmla="*/ 174518 w 426158"/>
              <a:gd name="connsiteY359" fmla="*/ 148891 h 286592"/>
              <a:gd name="connsiteX360" fmla="*/ 172894 w 426158"/>
              <a:gd name="connsiteY360" fmla="*/ 147688 h 286592"/>
              <a:gd name="connsiteX361" fmla="*/ 171871 w 426158"/>
              <a:gd name="connsiteY361" fmla="*/ 145702 h 286592"/>
              <a:gd name="connsiteX362" fmla="*/ 171029 w 426158"/>
              <a:gd name="connsiteY362" fmla="*/ 142574 h 286592"/>
              <a:gd name="connsiteX363" fmla="*/ 171330 w 426158"/>
              <a:gd name="connsiteY363" fmla="*/ 140830 h 286592"/>
              <a:gd name="connsiteX364" fmla="*/ 170367 w 426158"/>
              <a:gd name="connsiteY364" fmla="*/ 138844 h 286592"/>
              <a:gd name="connsiteX365" fmla="*/ 168141 w 426158"/>
              <a:gd name="connsiteY365" fmla="*/ 136197 h 286592"/>
              <a:gd name="connsiteX366" fmla="*/ 164532 w 426158"/>
              <a:gd name="connsiteY366" fmla="*/ 133550 h 286592"/>
              <a:gd name="connsiteX367" fmla="*/ 163389 w 426158"/>
              <a:gd name="connsiteY367" fmla="*/ 133430 h 286592"/>
              <a:gd name="connsiteX368" fmla="*/ 160201 w 426158"/>
              <a:gd name="connsiteY368" fmla="*/ 132107 h 286592"/>
              <a:gd name="connsiteX369" fmla="*/ 159298 w 426158"/>
              <a:gd name="connsiteY369" fmla="*/ 131325 h 286592"/>
              <a:gd name="connsiteX370" fmla="*/ 159057 w 426158"/>
              <a:gd name="connsiteY370" fmla="*/ 128196 h 286592"/>
              <a:gd name="connsiteX371" fmla="*/ 157855 w 426158"/>
              <a:gd name="connsiteY371" fmla="*/ 126512 h 286592"/>
              <a:gd name="connsiteX372" fmla="*/ 155629 w 426158"/>
              <a:gd name="connsiteY372" fmla="*/ 125489 h 286592"/>
              <a:gd name="connsiteX373" fmla="*/ 154425 w 426158"/>
              <a:gd name="connsiteY373" fmla="*/ 123263 h 286592"/>
              <a:gd name="connsiteX374" fmla="*/ 153824 w 426158"/>
              <a:gd name="connsiteY374" fmla="*/ 121278 h 286592"/>
              <a:gd name="connsiteX375" fmla="*/ 152621 w 426158"/>
              <a:gd name="connsiteY375" fmla="*/ 121038 h 286592"/>
              <a:gd name="connsiteX376" fmla="*/ 145582 w 426158"/>
              <a:gd name="connsiteY376" fmla="*/ 134092 h 286592"/>
              <a:gd name="connsiteX377" fmla="*/ 142333 w 426158"/>
              <a:gd name="connsiteY377" fmla="*/ 137521 h 286592"/>
              <a:gd name="connsiteX378" fmla="*/ 135536 w 426158"/>
              <a:gd name="connsiteY378" fmla="*/ 147627 h 286592"/>
              <a:gd name="connsiteX379" fmla="*/ 131084 w 426158"/>
              <a:gd name="connsiteY379" fmla="*/ 151838 h 286592"/>
              <a:gd name="connsiteX380" fmla="*/ 130302 w 426158"/>
              <a:gd name="connsiteY380" fmla="*/ 152500 h 286592"/>
              <a:gd name="connsiteX381" fmla="*/ 123865 w 426158"/>
              <a:gd name="connsiteY381" fmla="*/ 155749 h 286592"/>
              <a:gd name="connsiteX382" fmla="*/ 121278 w 426158"/>
              <a:gd name="connsiteY382" fmla="*/ 154124 h 286592"/>
              <a:gd name="connsiteX383" fmla="*/ 118632 w 426158"/>
              <a:gd name="connsiteY383" fmla="*/ 154726 h 286592"/>
              <a:gd name="connsiteX384" fmla="*/ 116827 w 426158"/>
              <a:gd name="connsiteY384" fmla="*/ 153403 h 286592"/>
              <a:gd name="connsiteX385" fmla="*/ 115262 w 426158"/>
              <a:gd name="connsiteY385" fmla="*/ 154064 h 286592"/>
              <a:gd name="connsiteX386" fmla="*/ 113939 w 426158"/>
              <a:gd name="connsiteY386" fmla="*/ 153884 h 286592"/>
              <a:gd name="connsiteX387" fmla="*/ 110450 w 426158"/>
              <a:gd name="connsiteY387" fmla="*/ 154485 h 286592"/>
              <a:gd name="connsiteX388" fmla="*/ 110270 w 426158"/>
              <a:gd name="connsiteY388" fmla="*/ 155508 h 286592"/>
              <a:gd name="connsiteX389" fmla="*/ 108946 w 426158"/>
              <a:gd name="connsiteY389" fmla="*/ 155027 h 286592"/>
              <a:gd name="connsiteX390" fmla="*/ 106359 w 426158"/>
              <a:gd name="connsiteY390" fmla="*/ 151658 h 286592"/>
              <a:gd name="connsiteX391" fmla="*/ 94328 w 426158"/>
              <a:gd name="connsiteY391" fmla="*/ 161283 h 286592"/>
              <a:gd name="connsiteX392" fmla="*/ 100343 w 426158"/>
              <a:gd name="connsiteY392" fmla="*/ 160862 h 286592"/>
              <a:gd name="connsiteX393" fmla="*/ 96133 w 426158"/>
              <a:gd name="connsiteY393" fmla="*/ 172713 h 286592"/>
              <a:gd name="connsiteX394" fmla="*/ 97215 w 426158"/>
              <a:gd name="connsiteY394" fmla="*/ 181978 h 286592"/>
              <a:gd name="connsiteX395" fmla="*/ 97877 w 426158"/>
              <a:gd name="connsiteY395" fmla="*/ 191663 h 286592"/>
              <a:gd name="connsiteX396" fmla="*/ 98779 w 426158"/>
              <a:gd name="connsiteY396" fmla="*/ 193047 h 286592"/>
              <a:gd name="connsiteX397" fmla="*/ 97877 w 426158"/>
              <a:gd name="connsiteY397" fmla="*/ 194129 h 286592"/>
              <a:gd name="connsiteX398" fmla="*/ 98960 w 426158"/>
              <a:gd name="connsiteY398" fmla="*/ 194370 h 286592"/>
              <a:gd name="connsiteX399" fmla="*/ 97156 w 426158"/>
              <a:gd name="connsiteY399" fmla="*/ 198341 h 286592"/>
              <a:gd name="connsiteX400" fmla="*/ 97275 w 426158"/>
              <a:gd name="connsiteY400" fmla="*/ 200927 h 286592"/>
              <a:gd name="connsiteX401" fmla="*/ 94989 w 426158"/>
              <a:gd name="connsiteY401" fmla="*/ 203033 h 286592"/>
              <a:gd name="connsiteX402" fmla="*/ 94568 w 426158"/>
              <a:gd name="connsiteY402" fmla="*/ 207424 h 286592"/>
              <a:gd name="connsiteX403" fmla="*/ 93967 w 426158"/>
              <a:gd name="connsiteY403" fmla="*/ 210011 h 286592"/>
              <a:gd name="connsiteX404" fmla="*/ 94388 w 426158"/>
              <a:gd name="connsiteY404" fmla="*/ 211756 h 286592"/>
              <a:gd name="connsiteX405" fmla="*/ 95230 w 426158"/>
              <a:gd name="connsiteY405" fmla="*/ 212117 h 286592"/>
              <a:gd name="connsiteX406" fmla="*/ 93786 w 426158"/>
              <a:gd name="connsiteY406" fmla="*/ 213200 h 286592"/>
              <a:gd name="connsiteX407" fmla="*/ 93545 w 426158"/>
              <a:gd name="connsiteY407" fmla="*/ 214222 h 286592"/>
              <a:gd name="connsiteX408" fmla="*/ 92222 w 426158"/>
              <a:gd name="connsiteY408" fmla="*/ 215425 h 286592"/>
              <a:gd name="connsiteX409" fmla="*/ 91801 w 426158"/>
              <a:gd name="connsiteY409" fmla="*/ 217771 h 286592"/>
              <a:gd name="connsiteX410" fmla="*/ 91019 w 426158"/>
              <a:gd name="connsiteY410" fmla="*/ 218975 h 286592"/>
              <a:gd name="connsiteX411" fmla="*/ 88432 w 426158"/>
              <a:gd name="connsiteY411" fmla="*/ 220118 h 286592"/>
              <a:gd name="connsiteX412" fmla="*/ 87710 w 426158"/>
              <a:gd name="connsiteY412" fmla="*/ 222163 h 286592"/>
              <a:gd name="connsiteX413" fmla="*/ 86146 w 426158"/>
              <a:gd name="connsiteY413" fmla="*/ 222644 h 286592"/>
              <a:gd name="connsiteX414" fmla="*/ 86507 w 426158"/>
              <a:gd name="connsiteY414" fmla="*/ 223487 h 286592"/>
              <a:gd name="connsiteX415" fmla="*/ 85364 w 426158"/>
              <a:gd name="connsiteY415" fmla="*/ 223847 h 286592"/>
              <a:gd name="connsiteX416" fmla="*/ 86206 w 426158"/>
              <a:gd name="connsiteY416" fmla="*/ 225592 h 286592"/>
              <a:gd name="connsiteX417" fmla="*/ 85424 w 426158"/>
              <a:gd name="connsiteY417" fmla="*/ 228480 h 286592"/>
              <a:gd name="connsiteX418" fmla="*/ 82657 w 426158"/>
              <a:gd name="connsiteY418" fmla="*/ 228299 h 286592"/>
              <a:gd name="connsiteX419" fmla="*/ 82897 w 426158"/>
              <a:gd name="connsiteY419" fmla="*/ 230344 h 286592"/>
              <a:gd name="connsiteX420" fmla="*/ 80912 w 426158"/>
              <a:gd name="connsiteY420" fmla="*/ 230164 h 286592"/>
              <a:gd name="connsiteX421" fmla="*/ 80371 w 426158"/>
              <a:gd name="connsiteY421" fmla="*/ 228359 h 286592"/>
              <a:gd name="connsiteX422" fmla="*/ 79889 w 426158"/>
              <a:gd name="connsiteY422" fmla="*/ 229683 h 286592"/>
              <a:gd name="connsiteX423" fmla="*/ 80612 w 426158"/>
              <a:gd name="connsiteY423" fmla="*/ 230946 h 286592"/>
              <a:gd name="connsiteX424" fmla="*/ 80792 w 426158"/>
              <a:gd name="connsiteY424" fmla="*/ 233713 h 286592"/>
              <a:gd name="connsiteX425" fmla="*/ 85424 w 426158"/>
              <a:gd name="connsiteY425" fmla="*/ 247550 h 286592"/>
              <a:gd name="connsiteX426" fmla="*/ 85665 w 426158"/>
              <a:gd name="connsiteY426" fmla="*/ 249896 h 286592"/>
              <a:gd name="connsiteX427" fmla="*/ 83740 w 426158"/>
              <a:gd name="connsiteY427" fmla="*/ 249114 h 286592"/>
              <a:gd name="connsiteX428" fmla="*/ 82838 w 426158"/>
              <a:gd name="connsiteY428" fmla="*/ 249896 h 286592"/>
              <a:gd name="connsiteX429" fmla="*/ 80672 w 426158"/>
              <a:gd name="connsiteY429" fmla="*/ 249595 h 286592"/>
              <a:gd name="connsiteX430" fmla="*/ 80912 w 426158"/>
              <a:gd name="connsiteY430" fmla="*/ 250979 h 286592"/>
              <a:gd name="connsiteX431" fmla="*/ 79770 w 426158"/>
              <a:gd name="connsiteY431" fmla="*/ 250618 h 286592"/>
              <a:gd name="connsiteX432" fmla="*/ 80070 w 426158"/>
              <a:gd name="connsiteY432" fmla="*/ 249294 h 286592"/>
              <a:gd name="connsiteX433" fmla="*/ 78687 w 426158"/>
              <a:gd name="connsiteY433" fmla="*/ 247790 h 286592"/>
              <a:gd name="connsiteX434" fmla="*/ 78506 w 426158"/>
              <a:gd name="connsiteY434" fmla="*/ 248632 h 286592"/>
              <a:gd name="connsiteX435" fmla="*/ 79529 w 426158"/>
              <a:gd name="connsiteY435" fmla="*/ 251881 h 286592"/>
              <a:gd name="connsiteX436" fmla="*/ 79469 w 426158"/>
              <a:gd name="connsiteY436" fmla="*/ 253325 h 286592"/>
              <a:gd name="connsiteX437" fmla="*/ 80492 w 426158"/>
              <a:gd name="connsiteY437" fmla="*/ 254949 h 286592"/>
              <a:gd name="connsiteX438" fmla="*/ 79228 w 426158"/>
              <a:gd name="connsiteY438" fmla="*/ 254227 h 286592"/>
              <a:gd name="connsiteX439" fmla="*/ 78747 w 426158"/>
              <a:gd name="connsiteY439" fmla="*/ 255430 h 286592"/>
              <a:gd name="connsiteX440" fmla="*/ 80130 w 426158"/>
              <a:gd name="connsiteY440" fmla="*/ 256032 h 286592"/>
              <a:gd name="connsiteX441" fmla="*/ 79408 w 426158"/>
              <a:gd name="connsiteY441" fmla="*/ 258498 h 286592"/>
              <a:gd name="connsiteX442" fmla="*/ 77183 w 426158"/>
              <a:gd name="connsiteY442" fmla="*/ 256995 h 286592"/>
              <a:gd name="connsiteX443" fmla="*/ 77724 w 426158"/>
              <a:gd name="connsiteY443" fmla="*/ 256453 h 286592"/>
              <a:gd name="connsiteX444" fmla="*/ 76882 w 426158"/>
              <a:gd name="connsiteY444" fmla="*/ 254047 h 286592"/>
              <a:gd name="connsiteX445" fmla="*/ 75920 w 426158"/>
              <a:gd name="connsiteY445" fmla="*/ 257355 h 286592"/>
              <a:gd name="connsiteX446" fmla="*/ 75077 w 426158"/>
              <a:gd name="connsiteY446" fmla="*/ 257355 h 286592"/>
              <a:gd name="connsiteX447" fmla="*/ 74656 w 426158"/>
              <a:gd name="connsiteY447" fmla="*/ 255430 h 286592"/>
              <a:gd name="connsiteX448" fmla="*/ 73934 w 426158"/>
              <a:gd name="connsiteY448" fmla="*/ 256032 h 286592"/>
              <a:gd name="connsiteX449" fmla="*/ 71829 w 426158"/>
              <a:gd name="connsiteY449" fmla="*/ 255671 h 286592"/>
              <a:gd name="connsiteX450" fmla="*/ 71468 w 426158"/>
              <a:gd name="connsiteY450" fmla="*/ 257175 h 286592"/>
              <a:gd name="connsiteX451" fmla="*/ 73694 w 426158"/>
              <a:gd name="connsiteY451" fmla="*/ 259100 h 286592"/>
              <a:gd name="connsiteX452" fmla="*/ 71408 w 426158"/>
              <a:gd name="connsiteY452" fmla="*/ 259281 h 286592"/>
              <a:gd name="connsiteX453" fmla="*/ 70806 w 426158"/>
              <a:gd name="connsiteY453" fmla="*/ 260303 h 286592"/>
              <a:gd name="connsiteX454" fmla="*/ 68219 w 426158"/>
              <a:gd name="connsiteY454" fmla="*/ 259882 h 286592"/>
              <a:gd name="connsiteX455" fmla="*/ 69122 w 426158"/>
              <a:gd name="connsiteY455" fmla="*/ 261687 h 286592"/>
              <a:gd name="connsiteX456" fmla="*/ 67317 w 426158"/>
              <a:gd name="connsiteY456" fmla="*/ 263492 h 286592"/>
              <a:gd name="connsiteX457" fmla="*/ 66114 w 426158"/>
              <a:gd name="connsiteY457" fmla="*/ 263612 h 286592"/>
              <a:gd name="connsiteX458" fmla="*/ 66294 w 426158"/>
              <a:gd name="connsiteY458" fmla="*/ 265417 h 286592"/>
              <a:gd name="connsiteX459" fmla="*/ 65272 w 426158"/>
              <a:gd name="connsiteY459" fmla="*/ 265838 h 286592"/>
              <a:gd name="connsiteX460" fmla="*/ 64670 w 426158"/>
              <a:gd name="connsiteY460" fmla="*/ 268966 h 286592"/>
              <a:gd name="connsiteX461" fmla="*/ 65813 w 426158"/>
              <a:gd name="connsiteY461" fmla="*/ 269447 h 286592"/>
              <a:gd name="connsiteX462" fmla="*/ 65873 w 426158"/>
              <a:gd name="connsiteY462" fmla="*/ 270891 h 286592"/>
              <a:gd name="connsiteX463" fmla="*/ 64489 w 426158"/>
              <a:gd name="connsiteY463" fmla="*/ 272335 h 286592"/>
              <a:gd name="connsiteX464" fmla="*/ 61963 w 426158"/>
              <a:gd name="connsiteY464" fmla="*/ 272876 h 286592"/>
              <a:gd name="connsiteX465" fmla="*/ 61963 w 426158"/>
              <a:gd name="connsiteY465" fmla="*/ 274140 h 286592"/>
              <a:gd name="connsiteX466" fmla="*/ 59135 w 426158"/>
              <a:gd name="connsiteY466" fmla="*/ 273899 h 286592"/>
              <a:gd name="connsiteX467" fmla="*/ 59737 w 426158"/>
              <a:gd name="connsiteY467" fmla="*/ 276305 h 286592"/>
              <a:gd name="connsiteX468" fmla="*/ 61180 w 426158"/>
              <a:gd name="connsiteY468" fmla="*/ 277027 h 286592"/>
              <a:gd name="connsiteX469" fmla="*/ 60459 w 426158"/>
              <a:gd name="connsiteY469" fmla="*/ 278832 h 286592"/>
              <a:gd name="connsiteX470" fmla="*/ 56970 w 426158"/>
              <a:gd name="connsiteY470" fmla="*/ 278050 h 286592"/>
              <a:gd name="connsiteX471" fmla="*/ 57812 w 426158"/>
              <a:gd name="connsiteY471" fmla="*/ 280877 h 286592"/>
              <a:gd name="connsiteX472" fmla="*/ 58053 w 426158"/>
              <a:gd name="connsiteY472" fmla="*/ 282682 h 286592"/>
              <a:gd name="connsiteX473" fmla="*/ 56067 w 426158"/>
              <a:gd name="connsiteY473" fmla="*/ 282742 h 286592"/>
              <a:gd name="connsiteX474" fmla="*/ 55466 w 426158"/>
              <a:gd name="connsiteY474" fmla="*/ 284427 h 286592"/>
              <a:gd name="connsiteX475" fmla="*/ 54082 w 426158"/>
              <a:gd name="connsiteY475" fmla="*/ 285028 h 286592"/>
              <a:gd name="connsiteX476" fmla="*/ 51616 w 426158"/>
              <a:gd name="connsiteY476" fmla="*/ 284787 h 286592"/>
              <a:gd name="connsiteX477" fmla="*/ 49811 w 426158"/>
              <a:gd name="connsiteY477" fmla="*/ 286592 h 286592"/>
              <a:gd name="connsiteX478" fmla="*/ 48487 w 426158"/>
              <a:gd name="connsiteY478" fmla="*/ 286352 h 286592"/>
              <a:gd name="connsiteX479" fmla="*/ 48849 w 426158"/>
              <a:gd name="connsiteY479" fmla="*/ 285269 h 286592"/>
              <a:gd name="connsiteX480" fmla="*/ 48427 w 426158"/>
              <a:gd name="connsiteY480" fmla="*/ 282381 h 286592"/>
              <a:gd name="connsiteX481" fmla="*/ 47645 w 426158"/>
              <a:gd name="connsiteY481" fmla="*/ 280576 h 286592"/>
              <a:gd name="connsiteX482" fmla="*/ 45540 w 426158"/>
              <a:gd name="connsiteY482" fmla="*/ 280035 h 286592"/>
              <a:gd name="connsiteX483" fmla="*/ 44697 w 426158"/>
              <a:gd name="connsiteY483" fmla="*/ 280997 h 286592"/>
              <a:gd name="connsiteX484" fmla="*/ 44096 w 426158"/>
              <a:gd name="connsiteY484" fmla="*/ 277809 h 286592"/>
              <a:gd name="connsiteX485" fmla="*/ 46382 w 426158"/>
              <a:gd name="connsiteY485" fmla="*/ 275403 h 286592"/>
              <a:gd name="connsiteX486" fmla="*/ 48006 w 426158"/>
              <a:gd name="connsiteY486" fmla="*/ 272997 h 286592"/>
              <a:gd name="connsiteX487" fmla="*/ 47284 w 426158"/>
              <a:gd name="connsiteY487" fmla="*/ 273117 h 286592"/>
              <a:gd name="connsiteX488" fmla="*/ 47886 w 426158"/>
              <a:gd name="connsiteY488" fmla="*/ 270109 h 286592"/>
              <a:gd name="connsiteX489" fmla="*/ 47345 w 426158"/>
              <a:gd name="connsiteY489" fmla="*/ 269267 h 286592"/>
              <a:gd name="connsiteX490" fmla="*/ 43555 w 426158"/>
              <a:gd name="connsiteY490" fmla="*/ 268485 h 286592"/>
              <a:gd name="connsiteX491" fmla="*/ 44036 w 426158"/>
              <a:gd name="connsiteY491" fmla="*/ 266680 h 286592"/>
              <a:gd name="connsiteX492" fmla="*/ 42231 w 426158"/>
              <a:gd name="connsiteY492" fmla="*/ 266379 h 286592"/>
              <a:gd name="connsiteX493" fmla="*/ 42351 w 426158"/>
              <a:gd name="connsiteY493" fmla="*/ 267281 h 286592"/>
              <a:gd name="connsiteX494" fmla="*/ 39464 w 426158"/>
              <a:gd name="connsiteY494" fmla="*/ 267522 h 286592"/>
              <a:gd name="connsiteX495" fmla="*/ 38922 w 426158"/>
              <a:gd name="connsiteY495" fmla="*/ 268304 h 286592"/>
              <a:gd name="connsiteX496" fmla="*/ 36636 w 426158"/>
              <a:gd name="connsiteY496" fmla="*/ 269808 h 286592"/>
              <a:gd name="connsiteX497" fmla="*/ 35132 w 426158"/>
              <a:gd name="connsiteY497" fmla="*/ 269507 h 286592"/>
              <a:gd name="connsiteX498" fmla="*/ 34109 w 426158"/>
              <a:gd name="connsiteY498" fmla="*/ 267281 h 286592"/>
              <a:gd name="connsiteX499" fmla="*/ 35132 w 426158"/>
              <a:gd name="connsiteY499" fmla="*/ 265657 h 286592"/>
              <a:gd name="connsiteX500" fmla="*/ 35914 w 426158"/>
              <a:gd name="connsiteY500" fmla="*/ 265657 h 286592"/>
              <a:gd name="connsiteX501" fmla="*/ 32365 w 426158"/>
              <a:gd name="connsiteY501" fmla="*/ 262890 h 286592"/>
              <a:gd name="connsiteX502" fmla="*/ 27552 w 426158"/>
              <a:gd name="connsiteY502" fmla="*/ 259100 h 286592"/>
              <a:gd name="connsiteX503" fmla="*/ 23161 w 426158"/>
              <a:gd name="connsiteY503" fmla="*/ 256453 h 286592"/>
              <a:gd name="connsiteX504" fmla="*/ 21837 w 426158"/>
              <a:gd name="connsiteY504" fmla="*/ 256273 h 286592"/>
              <a:gd name="connsiteX505" fmla="*/ 22860 w 426158"/>
              <a:gd name="connsiteY505" fmla="*/ 254047 h 286592"/>
              <a:gd name="connsiteX506" fmla="*/ 24364 w 426158"/>
              <a:gd name="connsiteY506" fmla="*/ 253144 h 286592"/>
              <a:gd name="connsiteX507" fmla="*/ 24244 w 426158"/>
              <a:gd name="connsiteY507" fmla="*/ 252302 h 286592"/>
              <a:gd name="connsiteX508" fmla="*/ 25748 w 426158"/>
              <a:gd name="connsiteY508" fmla="*/ 252242 h 286592"/>
              <a:gd name="connsiteX509" fmla="*/ 26590 w 426158"/>
              <a:gd name="connsiteY509" fmla="*/ 251279 h 286592"/>
              <a:gd name="connsiteX510" fmla="*/ 27192 w 426158"/>
              <a:gd name="connsiteY510" fmla="*/ 248753 h 286592"/>
              <a:gd name="connsiteX511" fmla="*/ 28274 w 426158"/>
              <a:gd name="connsiteY511" fmla="*/ 247911 h 286592"/>
              <a:gd name="connsiteX512" fmla="*/ 29297 w 426158"/>
              <a:gd name="connsiteY512" fmla="*/ 245083 h 286592"/>
              <a:gd name="connsiteX513" fmla="*/ 27492 w 426158"/>
              <a:gd name="connsiteY513" fmla="*/ 243880 h 286592"/>
              <a:gd name="connsiteX514" fmla="*/ 33448 w 426158"/>
              <a:gd name="connsiteY514" fmla="*/ 238045 h 286592"/>
              <a:gd name="connsiteX515" fmla="*/ 28696 w 426158"/>
              <a:gd name="connsiteY515" fmla="*/ 234856 h 286592"/>
              <a:gd name="connsiteX516" fmla="*/ 29418 w 426158"/>
              <a:gd name="connsiteY516" fmla="*/ 234495 h 286592"/>
              <a:gd name="connsiteX517" fmla="*/ 33147 w 426158"/>
              <a:gd name="connsiteY517" fmla="*/ 217651 h 286592"/>
              <a:gd name="connsiteX518" fmla="*/ 34049 w 426158"/>
              <a:gd name="connsiteY518" fmla="*/ 217651 h 286592"/>
              <a:gd name="connsiteX519" fmla="*/ 35433 w 426158"/>
              <a:gd name="connsiteY519" fmla="*/ 216087 h 286592"/>
              <a:gd name="connsiteX520" fmla="*/ 37479 w 426158"/>
              <a:gd name="connsiteY520" fmla="*/ 215907 h 286592"/>
              <a:gd name="connsiteX521" fmla="*/ 38441 w 426158"/>
              <a:gd name="connsiteY521" fmla="*/ 214704 h 286592"/>
              <a:gd name="connsiteX522" fmla="*/ 37358 w 426158"/>
              <a:gd name="connsiteY522" fmla="*/ 184625 h 286592"/>
              <a:gd name="connsiteX523" fmla="*/ 27492 w 426158"/>
              <a:gd name="connsiteY523" fmla="*/ 182038 h 286592"/>
              <a:gd name="connsiteX524" fmla="*/ 26169 w 426158"/>
              <a:gd name="connsiteY524" fmla="*/ 181436 h 286592"/>
              <a:gd name="connsiteX525" fmla="*/ 12333 w 426158"/>
              <a:gd name="connsiteY525" fmla="*/ 174458 h 286592"/>
              <a:gd name="connsiteX526" fmla="*/ 10528 w 426158"/>
              <a:gd name="connsiteY526" fmla="*/ 175360 h 286592"/>
              <a:gd name="connsiteX527" fmla="*/ 8723 w 426158"/>
              <a:gd name="connsiteY527" fmla="*/ 174518 h 286592"/>
              <a:gd name="connsiteX528" fmla="*/ 11009 w 426158"/>
              <a:gd name="connsiteY528" fmla="*/ 173736 h 286592"/>
              <a:gd name="connsiteX529" fmla="*/ 0 w 426158"/>
              <a:gd name="connsiteY529" fmla="*/ 168141 h 286592"/>
              <a:gd name="connsiteX530" fmla="*/ 662 w 426158"/>
              <a:gd name="connsiteY530" fmla="*/ 162727 h 286592"/>
              <a:gd name="connsiteX531" fmla="*/ 963 w 426158"/>
              <a:gd name="connsiteY531" fmla="*/ 161945 h 286592"/>
              <a:gd name="connsiteX532" fmla="*/ 1263 w 426158"/>
              <a:gd name="connsiteY532" fmla="*/ 160140 h 286592"/>
              <a:gd name="connsiteX533" fmla="*/ 1384 w 426158"/>
              <a:gd name="connsiteY533" fmla="*/ 158937 h 286592"/>
              <a:gd name="connsiteX534" fmla="*/ 3008 w 426158"/>
              <a:gd name="connsiteY534" fmla="*/ 155869 h 286592"/>
              <a:gd name="connsiteX535" fmla="*/ 3910 w 426158"/>
              <a:gd name="connsiteY535" fmla="*/ 154967 h 286592"/>
              <a:gd name="connsiteX536" fmla="*/ 5475 w 426158"/>
              <a:gd name="connsiteY536" fmla="*/ 153643 h 286592"/>
              <a:gd name="connsiteX537" fmla="*/ 7339 w 426158"/>
              <a:gd name="connsiteY537" fmla="*/ 152861 h 286592"/>
              <a:gd name="connsiteX538" fmla="*/ 11069 w 426158"/>
              <a:gd name="connsiteY538" fmla="*/ 151899 h 286592"/>
              <a:gd name="connsiteX539" fmla="*/ 12694 w 426158"/>
              <a:gd name="connsiteY539" fmla="*/ 151417 h 286592"/>
              <a:gd name="connsiteX540" fmla="*/ 14980 w 426158"/>
              <a:gd name="connsiteY540" fmla="*/ 150335 h 286592"/>
              <a:gd name="connsiteX541" fmla="*/ 16002 w 426158"/>
              <a:gd name="connsiteY541" fmla="*/ 149492 h 286592"/>
              <a:gd name="connsiteX542" fmla="*/ 16965 w 426158"/>
              <a:gd name="connsiteY542" fmla="*/ 148710 h 286592"/>
              <a:gd name="connsiteX543" fmla="*/ 18228 w 426158"/>
              <a:gd name="connsiteY543" fmla="*/ 147146 h 286592"/>
              <a:gd name="connsiteX544" fmla="*/ 19251 w 426158"/>
              <a:gd name="connsiteY544" fmla="*/ 144740 h 286592"/>
              <a:gd name="connsiteX545" fmla="*/ 19732 w 426158"/>
              <a:gd name="connsiteY545" fmla="*/ 141431 h 286592"/>
              <a:gd name="connsiteX546" fmla="*/ 21537 w 426158"/>
              <a:gd name="connsiteY546" fmla="*/ 139025 h 286592"/>
              <a:gd name="connsiteX547" fmla="*/ 25146 w 426158"/>
              <a:gd name="connsiteY547" fmla="*/ 136318 h 286592"/>
              <a:gd name="connsiteX548" fmla="*/ 25627 w 426158"/>
              <a:gd name="connsiteY548" fmla="*/ 135776 h 286592"/>
              <a:gd name="connsiteX549" fmla="*/ 26951 w 426158"/>
              <a:gd name="connsiteY549" fmla="*/ 133731 h 286592"/>
              <a:gd name="connsiteX550" fmla="*/ 27071 w 426158"/>
              <a:gd name="connsiteY550" fmla="*/ 133250 h 286592"/>
              <a:gd name="connsiteX551" fmla="*/ 27011 w 426158"/>
              <a:gd name="connsiteY551" fmla="*/ 129640 h 286592"/>
              <a:gd name="connsiteX552" fmla="*/ 26650 w 426158"/>
              <a:gd name="connsiteY552" fmla="*/ 128196 h 286592"/>
              <a:gd name="connsiteX553" fmla="*/ 26169 w 426158"/>
              <a:gd name="connsiteY553" fmla="*/ 127174 h 286592"/>
              <a:gd name="connsiteX554" fmla="*/ 25146 w 426158"/>
              <a:gd name="connsiteY554" fmla="*/ 125730 h 286592"/>
              <a:gd name="connsiteX555" fmla="*/ 24725 w 426158"/>
              <a:gd name="connsiteY555" fmla="*/ 124948 h 286592"/>
              <a:gd name="connsiteX556" fmla="*/ 23823 w 426158"/>
              <a:gd name="connsiteY556" fmla="*/ 123805 h 286592"/>
              <a:gd name="connsiteX557" fmla="*/ 22078 w 426158"/>
              <a:gd name="connsiteY557" fmla="*/ 120797 h 286592"/>
              <a:gd name="connsiteX558" fmla="*/ 20995 w 426158"/>
              <a:gd name="connsiteY558" fmla="*/ 114661 h 286592"/>
              <a:gd name="connsiteX559" fmla="*/ 20875 w 426158"/>
              <a:gd name="connsiteY559" fmla="*/ 113157 h 286592"/>
              <a:gd name="connsiteX560" fmla="*/ 20394 w 426158"/>
              <a:gd name="connsiteY560" fmla="*/ 110811 h 286592"/>
              <a:gd name="connsiteX561" fmla="*/ 19431 w 426158"/>
              <a:gd name="connsiteY561" fmla="*/ 109187 h 286592"/>
              <a:gd name="connsiteX562" fmla="*/ 17446 w 426158"/>
              <a:gd name="connsiteY562" fmla="*/ 107081 h 286592"/>
              <a:gd name="connsiteX563" fmla="*/ 16845 w 426158"/>
              <a:gd name="connsiteY563" fmla="*/ 104194 h 286592"/>
              <a:gd name="connsiteX564" fmla="*/ 16965 w 426158"/>
              <a:gd name="connsiteY564" fmla="*/ 101486 h 286592"/>
              <a:gd name="connsiteX565" fmla="*/ 17506 w 426158"/>
              <a:gd name="connsiteY565" fmla="*/ 100464 h 286592"/>
              <a:gd name="connsiteX566" fmla="*/ 18408 w 426158"/>
              <a:gd name="connsiteY566" fmla="*/ 98418 h 286592"/>
              <a:gd name="connsiteX567" fmla="*/ 18890 w 426158"/>
              <a:gd name="connsiteY567" fmla="*/ 97456 h 286592"/>
              <a:gd name="connsiteX568" fmla="*/ 21537 w 426158"/>
              <a:gd name="connsiteY568" fmla="*/ 95651 h 286592"/>
              <a:gd name="connsiteX569" fmla="*/ 23041 w 426158"/>
              <a:gd name="connsiteY569" fmla="*/ 95410 h 286592"/>
              <a:gd name="connsiteX570" fmla="*/ 27793 w 426158"/>
              <a:gd name="connsiteY570" fmla="*/ 95771 h 286592"/>
              <a:gd name="connsiteX571" fmla="*/ 28214 w 426158"/>
              <a:gd name="connsiteY571" fmla="*/ 95771 h 286592"/>
              <a:gd name="connsiteX572" fmla="*/ 28696 w 426158"/>
              <a:gd name="connsiteY572" fmla="*/ 95531 h 286592"/>
              <a:gd name="connsiteX573" fmla="*/ 28696 w 426158"/>
              <a:gd name="connsiteY573" fmla="*/ 95591 h 286592"/>
              <a:gd name="connsiteX574" fmla="*/ 29537 w 426158"/>
              <a:gd name="connsiteY574" fmla="*/ 95410 h 286592"/>
              <a:gd name="connsiteX575" fmla="*/ 32545 w 426158"/>
              <a:gd name="connsiteY575" fmla="*/ 94328 h 286592"/>
              <a:gd name="connsiteX576" fmla="*/ 32846 w 426158"/>
              <a:gd name="connsiteY576" fmla="*/ 93906 h 286592"/>
              <a:gd name="connsiteX577" fmla="*/ 34651 w 426158"/>
              <a:gd name="connsiteY577" fmla="*/ 93305 h 286592"/>
              <a:gd name="connsiteX578" fmla="*/ 37659 w 426158"/>
              <a:gd name="connsiteY578" fmla="*/ 91981 h 286592"/>
              <a:gd name="connsiteX579" fmla="*/ 39464 w 426158"/>
              <a:gd name="connsiteY579" fmla="*/ 91620 h 286592"/>
              <a:gd name="connsiteX580" fmla="*/ 44096 w 426158"/>
              <a:gd name="connsiteY580" fmla="*/ 91681 h 286592"/>
              <a:gd name="connsiteX581" fmla="*/ 45419 w 426158"/>
              <a:gd name="connsiteY581" fmla="*/ 92282 h 286592"/>
              <a:gd name="connsiteX582" fmla="*/ 46623 w 426158"/>
              <a:gd name="connsiteY582" fmla="*/ 93365 h 286592"/>
              <a:gd name="connsiteX583" fmla="*/ 49631 w 426158"/>
              <a:gd name="connsiteY583" fmla="*/ 96974 h 286592"/>
              <a:gd name="connsiteX584" fmla="*/ 51917 w 426158"/>
              <a:gd name="connsiteY584" fmla="*/ 98599 h 286592"/>
              <a:gd name="connsiteX585" fmla="*/ 53240 w 426158"/>
              <a:gd name="connsiteY585" fmla="*/ 99080 h 286592"/>
              <a:gd name="connsiteX586" fmla="*/ 54443 w 426158"/>
              <a:gd name="connsiteY586" fmla="*/ 99321 h 286592"/>
              <a:gd name="connsiteX587" fmla="*/ 55045 w 426158"/>
              <a:gd name="connsiteY587" fmla="*/ 99321 h 286592"/>
              <a:gd name="connsiteX588" fmla="*/ 57330 w 426158"/>
              <a:gd name="connsiteY588" fmla="*/ 99080 h 286592"/>
              <a:gd name="connsiteX589" fmla="*/ 59436 w 426158"/>
              <a:gd name="connsiteY589" fmla="*/ 98418 h 286592"/>
              <a:gd name="connsiteX590" fmla="*/ 62083 w 426158"/>
              <a:gd name="connsiteY590" fmla="*/ 96553 h 286592"/>
              <a:gd name="connsiteX591" fmla="*/ 62865 w 426158"/>
              <a:gd name="connsiteY591" fmla="*/ 95831 h 286592"/>
              <a:gd name="connsiteX592" fmla="*/ 63406 w 426158"/>
              <a:gd name="connsiteY592" fmla="*/ 95230 h 286592"/>
              <a:gd name="connsiteX593" fmla="*/ 64369 w 426158"/>
              <a:gd name="connsiteY593" fmla="*/ 93786 h 286592"/>
              <a:gd name="connsiteX594" fmla="*/ 65151 w 426158"/>
              <a:gd name="connsiteY594" fmla="*/ 92944 h 286592"/>
              <a:gd name="connsiteX595" fmla="*/ 66054 w 426158"/>
              <a:gd name="connsiteY595" fmla="*/ 91861 h 286592"/>
              <a:gd name="connsiteX596" fmla="*/ 66775 w 426158"/>
              <a:gd name="connsiteY596" fmla="*/ 90538 h 286592"/>
              <a:gd name="connsiteX597" fmla="*/ 67377 w 426158"/>
              <a:gd name="connsiteY597" fmla="*/ 89936 h 286592"/>
              <a:gd name="connsiteX598" fmla="*/ 67678 w 426158"/>
              <a:gd name="connsiteY598" fmla="*/ 89575 h 286592"/>
              <a:gd name="connsiteX599" fmla="*/ 68581 w 426158"/>
              <a:gd name="connsiteY599" fmla="*/ 88853 h 286592"/>
              <a:gd name="connsiteX600" fmla="*/ 71348 w 426158"/>
              <a:gd name="connsiteY600" fmla="*/ 86266 h 286592"/>
              <a:gd name="connsiteX601" fmla="*/ 72430 w 426158"/>
              <a:gd name="connsiteY601" fmla="*/ 85665 h 286592"/>
              <a:gd name="connsiteX602" fmla="*/ 73513 w 426158"/>
              <a:gd name="connsiteY602" fmla="*/ 84883 h 286592"/>
              <a:gd name="connsiteX603" fmla="*/ 74235 w 426158"/>
              <a:gd name="connsiteY603" fmla="*/ 83920 h 286592"/>
              <a:gd name="connsiteX604" fmla="*/ 75017 w 426158"/>
              <a:gd name="connsiteY604" fmla="*/ 83198 h 286592"/>
              <a:gd name="connsiteX605" fmla="*/ 76340 w 426158"/>
              <a:gd name="connsiteY605" fmla="*/ 82356 h 286592"/>
              <a:gd name="connsiteX606" fmla="*/ 76702 w 426158"/>
              <a:gd name="connsiteY606" fmla="*/ 82236 h 286592"/>
              <a:gd name="connsiteX607" fmla="*/ 78867 w 426158"/>
              <a:gd name="connsiteY607" fmla="*/ 80431 h 286592"/>
              <a:gd name="connsiteX608" fmla="*/ 81274 w 426158"/>
              <a:gd name="connsiteY608" fmla="*/ 77724 h 286592"/>
              <a:gd name="connsiteX609" fmla="*/ 82537 w 426158"/>
              <a:gd name="connsiteY609" fmla="*/ 77243 h 286592"/>
              <a:gd name="connsiteX610" fmla="*/ 85545 w 426158"/>
              <a:gd name="connsiteY610" fmla="*/ 77002 h 286592"/>
              <a:gd name="connsiteX611" fmla="*/ 87891 w 426158"/>
              <a:gd name="connsiteY611" fmla="*/ 77243 h 286592"/>
              <a:gd name="connsiteX612" fmla="*/ 89636 w 426158"/>
              <a:gd name="connsiteY612" fmla="*/ 76581 h 286592"/>
              <a:gd name="connsiteX613" fmla="*/ 91862 w 426158"/>
              <a:gd name="connsiteY613" fmla="*/ 74896 h 286592"/>
              <a:gd name="connsiteX614" fmla="*/ 93666 w 426158"/>
              <a:gd name="connsiteY614" fmla="*/ 73332 h 286592"/>
              <a:gd name="connsiteX615" fmla="*/ 95110 w 426158"/>
              <a:gd name="connsiteY615" fmla="*/ 72370 h 286592"/>
              <a:gd name="connsiteX616" fmla="*/ 96794 w 426158"/>
              <a:gd name="connsiteY616" fmla="*/ 72189 h 286592"/>
              <a:gd name="connsiteX617" fmla="*/ 99682 w 426158"/>
              <a:gd name="connsiteY617" fmla="*/ 72189 h 286592"/>
              <a:gd name="connsiteX618" fmla="*/ 104855 w 426158"/>
              <a:gd name="connsiteY618" fmla="*/ 72791 h 286592"/>
              <a:gd name="connsiteX619" fmla="*/ 106480 w 426158"/>
              <a:gd name="connsiteY619" fmla="*/ 72310 h 286592"/>
              <a:gd name="connsiteX620" fmla="*/ 106901 w 426158"/>
              <a:gd name="connsiteY620" fmla="*/ 71287 h 286592"/>
              <a:gd name="connsiteX621" fmla="*/ 106239 w 426158"/>
              <a:gd name="connsiteY621" fmla="*/ 69242 h 286592"/>
              <a:gd name="connsiteX622" fmla="*/ 105216 w 426158"/>
              <a:gd name="connsiteY622" fmla="*/ 67918 h 286592"/>
              <a:gd name="connsiteX623" fmla="*/ 103111 w 426158"/>
              <a:gd name="connsiteY623" fmla="*/ 64790 h 286592"/>
              <a:gd name="connsiteX624" fmla="*/ 103111 w 426158"/>
              <a:gd name="connsiteY624" fmla="*/ 63166 h 286592"/>
              <a:gd name="connsiteX625" fmla="*/ 103411 w 426158"/>
              <a:gd name="connsiteY625" fmla="*/ 62745 h 286592"/>
              <a:gd name="connsiteX626" fmla="*/ 103592 w 426158"/>
              <a:gd name="connsiteY626" fmla="*/ 62203 h 286592"/>
              <a:gd name="connsiteX627" fmla="*/ 104374 w 426158"/>
              <a:gd name="connsiteY627" fmla="*/ 61301 h 286592"/>
              <a:gd name="connsiteX628" fmla="*/ 104855 w 426158"/>
              <a:gd name="connsiteY628" fmla="*/ 60760 h 286592"/>
              <a:gd name="connsiteX629" fmla="*/ 105457 w 426158"/>
              <a:gd name="connsiteY629" fmla="*/ 60218 h 286592"/>
              <a:gd name="connsiteX630" fmla="*/ 105758 w 426158"/>
              <a:gd name="connsiteY630" fmla="*/ 59857 h 286592"/>
              <a:gd name="connsiteX631" fmla="*/ 106359 w 426158"/>
              <a:gd name="connsiteY631" fmla="*/ 59256 h 286592"/>
              <a:gd name="connsiteX632" fmla="*/ 106540 w 426158"/>
              <a:gd name="connsiteY632" fmla="*/ 58654 h 286592"/>
              <a:gd name="connsiteX633" fmla="*/ 106961 w 426158"/>
              <a:gd name="connsiteY633" fmla="*/ 58173 h 286592"/>
              <a:gd name="connsiteX634" fmla="*/ 107322 w 426158"/>
              <a:gd name="connsiteY634" fmla="*/ 57932 h 286592"/>
              <a:gd name="connsiteX635" fmla="*/ 107863 w 426158"/>
              <a:gd name="connsiteY635" fmla="*/ 56729 h 286592"/>
              <a:gd name="connsiteX636" fmla="*/ 108104 w 426158"/>
              <a:gd name="connsiteY636" fmla="*/ 55586 h 286592"/>
              <a:gd name="connsiteX637" fmla="*/ 108164 w 426158"/>
              <a:gd name="connsiteY637" fmla="*/ 54443 h 286592"/>
              <a:gd name="connsiteX638" fmla="*/ 107923 w 426158"/>
              <a:gd name="connsiteY638" fmla="*/ 53540 h 286592"/>
              <a:gd name="connsiteX639" fmla="*/ 107623 w 426158"/>
              <a:gd name="connsiteY639" fmla="*/ 53119 h 286592"/>
              <a:gd name="connsiteX640" fmla="*/ 106419 w 426158"/>
              <a:gd name="connsiteY640" fmla="*/ 52397 h 286592"/>
              <a:gd name="connsiteX641" fmla="*/ 106059 w 426158"/>
              <a:gd name="connsiteY641" fmla="*/ 52157 h 286592"/>
              <a:gd name="connsiteX642" fmla="*/ 104133 w 426158"/>
              <a:gd name="connsiteY642" fmla="*/ 51555 h 286592"/>
              <a:gd name="connsiteX643" fmla="*/ 101426 w 426158"/>
              <a:gd name="connsiteY643" fmla="*/ 51435 h 286592"/>
              <a:gd name="connsiteX644" fmla="*/ 99381 w 426158"/>
              <a:gd name="connsiteY644" fmla="*/ 51495 h 286592"/>
              <a:gd name="connsiteX645" fmla="*/ 97937 w 426158"/>
              <a:gd name="connsiteY645" fmla="*/ 51856 h 286592"/>
              <a:gd name="connsiteX646" fmla="*/ 96193 w 426158"/>
              <a:gd name="connsiteY646" fmla="*/ 52097 h 286592"/>
              <a:gd name="connsiteX647" fmla="*/ 94629 w 426158"/>
              <a:gd name="connsiteY647" fmla="*/ 51495 h 286592"/>
              <a:gd name="connsiteX648" fmla="*/ 93125 w 426158"/>
              <a:gd name="connsiteY648" fmla="*/ 49089 h 286592"/>
              <a:gd name="connsiteX649" fmla="*/ 94448 w 426158"/>
              <a:gd name="connsiteY649" fmla="*/ 45540 h 286592"/>
              <a:gd name="connsiteX650" fmla="*/ 95771 w 426158"/>
              <a:gd name="connsiteY650" fmla="*/ 43855 h 286592"/>
              <a:gd name="connsiteX651" fmla="*/ 96493 w 426158"/>
              <a:gd name="connsiteY651" fmla="*/ 42111 h 286592"/>
              <a:gd name="connsiteX652" fmla="*/ 96975 w 426158"/>
              <a:gd name="connsiteY652" fmla="*/ 41810 h 286592"/>
              <a:gd name="connsiteX653" fmla="*/ 97576 w 426158"/>
              <a:gd name="connsiteY653" fmla="*/ 40847 h 286592"/>
              <a:gd name="connsiteX654" fmla="*/ 97877 w 426158"/>
              <a:gd name="connsiteY654" fmla="*/ 40546 h 286592"/>
              <a:gd name="connsiteX655" fmla="*/ 98599 w 426158"/>
              <a:gd name="connsiteY655" fmla="*/ 38321 h 286592"/>
              <a:gd name="connsiteX656" fmla="*/ 98599 w 426158"/>
              <a:gd name="connsiteY656" fmla="*/ 37719 h 286592"/>
              <a:gd name="connsiteX657" fmla="*/ 98238 w 426158"/>
              <a:gd name="connsiteY657" fmla="*/ 36636 h 286592"/>
              <a:gd name="connsiteX658" fmla="*/ 97035 w 426158"/>
              <a:gd name="connsiteY658" fmla="*/ 34711 h 286592"/>
              <a:gd name="connsiteX659" fmla="*/ 96313 w 426158"/>
              <a:gd name="connsiteY659" fmla="*/ 33809 h 286592"/>
              <a:gd name="connsiteX660" fmla="*/ 95350 w 426158"/>
              <a:gd name="connsiteY660" fmla="*/ 33027 h 286592"/>
              <a:gd name="connsiteX661" fmla="*/ 93305 w 426158"/>
              <a:gd name="connsiteY661" fmla="*/ 30259 h 286592"/>
              <a:gd name="connsiteX662" fmla="*/ 91862 w 426158"/>
              <a:gd name="connsiteY662" fmla="*/ 28996 h 286592"/>
              <a:gd name="connsiteX663" fmla="*/ 90598 w 426158"/>
              <a:gd name="connsiteY663" fmla="*/ 27733 h 286592"/>
              <a:gd name="connsiteX664" fmla="*/ 89636 w 426158"/>
              <a:gd name="connsiteY664" fmla="*/ 27191 h 286592"/>
              <a:gd name="connsiteX665" fmla="*/ 89274 w 426158"/>
              <a:gd name="connsiteY665" fmla="*/ 26710 h 286592"/>
              <a:gd name="connsiteX666" fmla="*/ 88673 w 426158"/>
              <a:gd name="connsiteY666" fmla="*/ 26409 h 286592"/>
              <a:gd name="connsiteX667" fmla="*/ 88553 w 426158"/>
              <a:gd name="connsiteY667" fmla="*/ 26349 h 286592"/>
              <a:gd name="connsiteX668" fmla="*/ 87169 w 426158"/>
              <a:gd name="connsiteY668" fmla="*/ 24725 h 286592"/>
              <a:gd name="connsiteX669" fmla="*/ 86928 w 426158"/>
              <a:gd name="connsiteY669" fmla="*/ 24244 h 286592"/>
              <a:gd name="connsiteX670" fmla="*/ 86447 w 426158"/>
              <a:gd name="connsiteY670" fmla="*/ 23762 h 286592"/>
              <a:gd name="connsiteX671" fmla="*/ 86267 w 426158"/>
              <a:gd name="connsiteY671" fmla="*/ 22679 h 286592"/>
              <a:gd name="connsiteX672" fmla="*/ 86868 w 426158"/>
              <a:gd name="connsiteY672" fmla="*/ 21055 h 286592"/>
              <a:gd name="connsiteX673" fmla="*/ 89214 w 426158"/>
              <a:gd name="connsiteY673" fmla="*/ 19491 h 286592"/>
              <a:gd name="connsiteX674" fmla="*/ 90538 w 426158"/>
              <a:gd name="connsiteY674" fmla="*/ 18288 h 286592"/>
              <a:gd name="connsiteX675" fmla="*/ 91080 w 426158"/>
              <a:gd name="connsiteY675" fmla="*/ 17446 h 286592"/>
              <a:gd name="connsiteX676" fmla="*/ 92162 w 426158"/>
              <a:gd name="connsiteY676" fmla="*/ 16182 h 286592"/>
              <a:gd name="connsiteX677" fmla="*/ 92282 w 426158"/>
              <a:gd name="connsiteY677" fmla="*/ 15581 h 286592"/>
              <a:gd name="connsiteX678" fmla="*/ 92583 w 426158"/>
              <a:gd name="connsiteY678" fmla="*/ 15100 h 286592"/>
              <a:gd name="connsiteX679" fmla="*/ 92944 w 426158"/>
              <a:gd name="connsiteY679" fmla="*/ 14739 h 286592"/>
              <a:gd name="connsiteX680" fmla="*/ 94027 w 426158"/>
              <a:gd name="connsiteY680" fmla="*/ 13175 h 286592"/>
              <a:gd name="connsiteX681" fmla="*/ 94989 w 426158"/>
              <a:gd name="connsiteY681" fmla="*/ 12453 h 286592"/>
              <a:gd name="connsiteX682" fmla="*/ 96433 w 426158"/>
              <a:gd name="connsiteY682" fmla="*/ 11610 h 286592"/>
              <a:gd name="connsiteX683" fmla="*/ 96854 w 426158"/>
              <a:gd name="connsiteY683" fmla="*/ 10949 h 286592"/>
              <a:gd name="connsiteX684" fmla="*/ 97877 w 426158"/>
              <a:gd name="connsiteY684" fmla="*/ 10467 h 286592"/>
              <a:gd name="connsiteX685" fmla="*/ 100404 w 426158"/>
              <a:gd name="connsiteY685" fmla="*/ 8663 h 286592"/>
              <a:gd name="connsiteX686" fmla="*/ 101125 w 426158"/>
              <a:gd name="connsiteY686" fmla="*/ 7279 h 286592"/>
              <a:gd name="connsiteX687" fmla="*/ 101487 w 426158"/>
              <a:gd name="connsiteY687" fmla="*/ 6076 h 286592"/>
              <a:gd name="connsiteX688" fmla="*/ 102750 w 426158"/>
              <a:gd name="connsiteY688" fmla="*/ 3730 h 286592"/>
              <a:gd name="connsiteX689" fmla="*/ 103532 w 426158"/>
              <a:gd name="connsiteY689" fmla="*/ 2767 h 286592"/>
              <a:gd name="connsiteX690" fmla="*/ 105517 w 426158"/>
              <a:gd name="connsiteY690" fmla="*/ 2166 h 286592"/>
              <a:gd name="connsiteX691" fmla="*/ 107021 w 426158"/>
              <a:gd name="connsiteY691" fmla="*/ 2406 h 286592"/>
              <a:gd name="connsiteX692" fmla="*/ 109427 w 426158"/>
              <a:gd name="connsiteY692" fmla="*/ 3610 h 286592"/>
              <a:gd name="connsiteX693" fmla="*/ 110270 w 426158"/>
              <a:gd name="connsiteY693" fmla="*/ 4391 h 286592"/>
              <a:gd name="connsiteX694" fmla="*/ 110571 w 426158"/>
              <a:gd name="connsiteY694" fmla="*/ 4692 h 286592"/>
              <a:gd name="connsiteX695" fmla="*/ 111653 w 426158"/>
              <a:gd name="connsiteY695" fmla="*/ 5895 h 286592"/>
              <a:gd name="connsiteX696" fmla="*/ 113458 w 426158"/>
              <a:gd name="connsiteY696" fmla="*/ 8061 h 286592"/>
              <a:gd name="connsiteX697" fmla="*/ 114541 w 426158"/>
              <a:gd name="connsiteY697" fmla="*/ 9144 h 286592"/>
              <a:gd name="connsiteX698" fmla="*/ 115925 w 426158"/>
              <a:gd name="connsiteY698" fmla="*/ 9746 h 286592"/>
              <a:gd name="connsiteX699" fmla="*/ 117970 w 426158"/>
              <a:gd name="connsiteY699" fmla="*/ 9625 h 286592"/>
              <a:gd name="connsiteX700" fmla="*/ 120617 w 426158"/>
              <a:gd name="connsiteY700" fmla="*/ 10467 h 286592"/>
              <a:gd name="connsiteX701" fmla="*/ 122542 w 426158"/>
              <a:gd name="connsiteY701" fmla="*/ 11971 h 286592"/>
              <a:gd name="connsiteX702" fmla="*/ 123925 w 426158"/>
              <a:gd name="connsiteY702" fmla="*/ 12693 h 286592"/>
              <a:gd name="connsiteX703" fmla="*/ 125731 w 426158"/>
              <a:gd name="connsiteY703" fmla="*/ 12994 h 286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</a:cxnLst>
            <a:rect l="l" t="t" r="r" b="b"/>
            <a:pathLst>
              <a:path w="426158" h="286592">
                <a:moveTo>
                  <a:pt x="125731" y="12994"/>
                </a:moveTo>
                <a:lnTo>
                  <a:pt x="126933" y="12814"/>
                </a:lnTo>
                <a:lnTo>
                  <a:pt x="128136" y="12393"/>
                </a:lnTo>
                <a:lnTo>
                  <a:pt x="131445" y="10467"/>
                </a:lnTo>
                <a:lnTo>
                  <a:pt x="133250" y="8422"/>
                </a:lnTo>
                <a:lnTo>
                  <a:pt x="133611" y="7640"/>
                </a:lnTo>
                <a:lnTo>
                  <a:pt x="135175" y="6256"/>
                </a:lnTo>
                <a:lnTo>
                  <a:pt x="135897" y="6256"/>
                </a:lnTo>
                <a:lnTo>
                  <a:pt x="137280" y="6677"/>
                </a:lnTo>
                <a:lnTo>
                  <a:pt x="138905" y="7038"/>
                </a:lnTo>
                <a:lnTo>
                  <a:pt x="139326" y="6918"/>
                </a:lnTo>
                <a:lnTo>
                  <a:pt x="140529" y="6497"/>
                </a:lnTo>
                <a:lnTo>
                  <a:pt x="141672" y="5715"/>
                </a:lnTo>
                <a:lnTo>
                  <a:pt x="142333" y="4692"/>
                </a:lnTo>
                <a:lnTo>
                  <a:pt x="143898" y="1564"/>
                </a:lnTo>
                <a:lnTo>
                  <a:pt x="145522" y="361"/>
                </a:lnTo>
                <a:lnTo>
                  <a:pt x="146063" y="60"/>
                </a:lnTo>
                <a:lnTo>
                  <a:pt x="147086" y="0"/>
                </a:lnTo>
                <a:lnTo>
                  <a:pt x="148771" y="722"/>
                </a:lnTo>
                <a:lnTo>
                  <a:pt x="149493" y="1263"/>
                </a:lnTo>
                <a:lnTo>
                  <a:pt x="150695" y="2707"/>
                </a:lnTo>
                <a:lnTo>
                  <a:pt x="151117" y="3429"/>
                </a:lnTo>
                <a:lnTo>
                  <a:pt x="151417" y="4873"/>
                </a:lnTo>
                <a:lnTo>
                  <a:pt x="151839" y="6437"/>
                </a:lnTo>
                <a:lnTo>
                  <a:pt x="151839" y="7038"/>
                </a:lnTo>
                <a:lnTo>
                  <a:pt x="152320" y="9084"/>
                </a:lnTo>
                <a:lnTo>
                  <a:pt x="153403" y="11370"/>
                </a:lnTo>
                <a:lnTo>
                  <a:pt x="154245" y="12032"/>
                </a:lnTo>
                <a:lnTo>
                  <a:pt x="153583" y="11731"/>
                </a:lnTo>
                <a:lnTo>
                  <a:pt x="153944" y="12092"/>
                </a:lnTo>
                <a:lnTo>
                  <a:pt x="155147" y="12573"/>
                </a:lnTo>
                <a:lnTo>
                  <a:pt x="157794" y="12693"/>
                </a:lnTo>
                <a:lnTo>
                  <a:pt x="158997" y="12693"/>
                </a:lnTo>
                <a:lnTo>
                  <a:pt x="162727" y="12573"/>
                </a:lnTo>
                <a:lnTo>
                  <a:pt x="165615" y="12994"/>
                </a:lnTo>
                <a:lnTo>
                  <a:pt x="166818" y="13295"/>
                </a:lnTo>
                <a:lnTo>
                  <a:pt x="169104" y="14438"/>
                </a:lnTo>
                <a:lnTo>
                  <a:pt x="170007" y="15039"/>
                </a:lnTo>
                <a:lnTo>
                  <a:pt x="170849" y="15822"/>
                </a:lnTo>
                <a:lnTo>
                  <a:pt x="172653" y="17626"/>
                </a:lnTo>
                <a:lnTo>
                  <a:pt x="173857" y="19431"/>
                </a:lnTo>
                <a:lnTo>
                  <a:pt x="174518" y="20995"/>
                </a:lnTo>
                <a:lnTo>
                  <a:pt x="174518" y="21356"/>
                </a:lnTo>
                <a:lnTo>
                  <a:pt x="175060" y="23462"/>
                </a:lnTo>
                <a:lnTo>
                  <a:pt x="175420" y="24605"/>
                </a:lnTo>
                <a:lnTo>
                  <a:pt x="177225" y="27492"/>
                </a:lnTo>
                <a:lnTo>
                  <a:pt x="178729" y="29056"/>
                </a:lnTo>
                <a:lnTo>
                  <a:pt x="182519" y="32425"/>
                </a:lnTo>
                <a:lnTo>
                  <a:pt x="185166" y="35734"/>
                </a:lnTo>
                <a:lnTo>
                  <a:pt x="186369" y="36877"/>
                </a:lnTo>
                <a:lnTo>
                  <a:pt x="187572" y="39885"/>
                </a:lnTo>
                <a:lnTo>
                  <a:pt x="187934" y="43133"/>
                </a:lnTo>
                <a:lnTo>
                  <a:pt x="188354" y="45901"/>
                </a:lnTo>
                <a:lnTo>
                  <a:pt x="189076" y="48668"/>
                </a:lnTo>
                <a:lnTo>
                  <a:pt x="189558" y="49811"/>
                </a:lnTo>
                <a:lnTo>
                  <a:pt x="190580" y="51495"/>
                </a:lnTo>
                <a:lnTo>
                  <a:pt x="191002" y="51976"/>
                </a:lnTo>
                <a:lnTo>
                  <a:pt x="192385" y="52999"/>
                </a:lnTo>
                <a:lnTo>
                  <a:pt x="192686" y="53240"/>
                </a:lnTo>
                <a:lnTo>
                  <a:pt x="193769" y="53661"/>
                </a:lnTo>
                <a:lnTo>
                  <a:pt x="196115" y="53901"/>
                </a:lnTo>
                <a:lnTo>
                  <a:pt x="198040" y="53781"/>
                </a:lnTo>
                <a:lnTo>
                  <a:pt x="201228" y="53781"/>
                </a:lnTo>
                <a:lnTo>
                  <a:pt x="203755" y="54262"/>
                </a:lnTo>
                <a:lnTo>
                  <a:pt x="204357" y="54323"/>
                </a:lnTo>
                <a:lnTo>
                  <a:pt x="207364" y="55105"/>
                </a:lnTo>
                <a:lnTo>
                  <a:pt x="207545" y="55165"/>
                </a:lnTo>
                <a:lnTo>
                  <a:pt x="208327" y="55345"/>
                </a:lnTo>
                <a:lnTo>
                  <a:pt x="211215" y="56067"/>
                </a:lnTo>
                <a:lnTo>
                  <a:pt x="214343" y="56308"/>
                </a:lnTo>
                <a:lnTo>
                  <a:pt x="216749" y="55706"/>
                </a:lnTo>
                <a:lnTo>
                  <a:pt x="217170" y="55586"/>
                </a:lnTo>
                <a:lnTo>
                  <a:pt x="217411" y="55586"/>
                </a:lnTo>
                <a:lnTo>
                  <a:pt x="218193" y="55646"/>
                </a:lnTo>
                <a:lnTo>
                  <a:pt x="218795" y="55345"/>
                </a:lnTo>
                <a:lnTo>
                  <a:pt x="219697" y="54924"/>
                </a:lnTo>
                <a:lnTo>
                  <a:pt x="220719" y="54443"/>
                </a:lnTo>
                <a:lnTo>
                  <a:pt x="221742" y="53841"/>
                </a:lnTo>
                <a:lnTo>
                  <a:pt x="223367" y="52819"/>
                </a:lnTo>
                <a:lnTo>
                  <a:pt x="224209" y="52518"/>
                </a:lnTo>
                <a:lnTo>
                  <a:pt x="224991" y="52097"/>
                </a:lnTo>
                <a:lnTo>
                  <a:pt x="225592" y="51796"/>
                </a:lnTo>
                <a:lnTo>
                  <a:pt x="226375" y="51194"/>
                </a:lnTo>
                <a:lnTo>
                  <a:pt x="226795" y="50954"/>
                </a:lnTo>
                <a:lnTo>
                  <a:pt x="227096" y="50773"/>
                </a:lnTo>
                <a:lnTo>
                  <a:pt x="227457" y="50593"/>
                </a:lnTo>
                <a:lnTo>
                  <a:pt x="229382" y="50352"/>
                </a:lnTo>
                <a:lnTo>
                  <a:pt x="230165" y="50352"/>
                </a:lnTo>
                <a:lnTo>
                  <a:pt x="232691" y="50833"/>
                </a:lnTo>
                <a:lnTo>
                  <a:pt x="234796" y="52397"/>
                </a:lnTo>
                <a:lnTo>
                  <a:pt x="236420" y="52578"/>
                </a:lnTo>
                <a:lnTo>
                  <a:pt x="237383" y="52397"/>
                </a:lnTo>
                <a:lnTo>
                  <a:pt x="238827" y="52458"/>
                </a:lnTo>
                <a:lnTo>
                  <a:pt x="243158" y="52698"/>
                </a:lnTo>
                <a:lnTo>
                  <a:pt x="246407" y="54142"/>
                </a:lnTo>
                <a:lnTo>
                  <a:pt x="247129" y="54924"/>
                </a:lnTo>
                <a:lnTo>
                  <a:pt x="247730" y="55887"/>
                </a:lnTo>
                <a:lnTo>
                  <a:pt x="249114" y="59496"/>
                </a:lnTo>
                <a:lnTo>
                  <a:pt x="249716" y="60098"/>
                </a:lnTo>
                <a:lnTo>
                  <a:pt x="250076" y="60398"/>
                </a:lnTo>
                <a:lnTo>
                  <a:pt x="251220" y="60880"/>
                </a:lnTo>
                <a:lnTo>
                  <a:pt x="251881" y="61241"/>
                </a:lnTo>
                <a:lnTo>
                  <a:pt x="253325" y="61541"/>
                </a:lnTo>
                <a:lnTo>
                  <a:pt x="253806" y="61541"/>
                </a:lnTo>
                <a:lnTo>
                  <a:pt x="255792" y="61602"/>
                </a:lnTo>
                <a:lnTo>
                  <a:pt x="257536" y="62203"/>
                </a:lnTo>
                <a:lnTo>
                  <a:pt x="258378" y="63346"/>
                </a:lnTo>
                <a:lnTo>
                  <a:pt x="260724" y="68821"/>
                </a:lnTo>
                <a:lnTo>
                  <a:pt x="261567" y="70024"/>
                </a:lnTo>
                <a:lnTo>
                  <a:pt x="263973" y="70746"/>
                </a:lnTo>
                <a:lnTo>
                  <a:pt x="265417" y="70746"/>
                </a:lnTo>
                <a:lnTo>
                  <a:pt x="268846" y="70505"/>
                </a:lnTo>
                <a:lnTo>
                  <a:pt x="269688" y="71046"/>
                </a:lnTo>
                <a:lnTo>
                  <a:pt x="270530" y="71227"/>
                </a:lnTo>
                <a:lnTo>
                  <a:pt x="271011" y="71468"/>
                </a:lnTo>
                <a:lnTo>
                  <a:pt x="272816" y="71889"/>
                </a:lnTo>
                <a:lnTo>
                  <a:pt x="277147" y="72972"/>
                </a:lnTo>
                <a:lnTo>
                  <a:pt x="278351" y="72611"/>
                </a:lnTo>
                <a:lnTo>
                  <a:pt x="279614" y="71768"/>
                </a:lnTo>
                <a:lnTo>
                  <a:pt x="279975" y="71468"/>
                </a:lnTo>
                <a:lnTo>
                  <a:pt x="280336" y="69362"/>
                </a:lnTo>
                <a:lnTo>
                  <a:pt x="280336" y="64850"/>
                </a:lnTo>
                <a:lnTo>
                  <a:pt x="280817" y="63045"/>
                </a:lnTo>
                <a:lnTo>
                  <a:pt x="282983" y="60760"/>
                </a:lnTo>
                <a:lnTo>
                  <a:pt x="285149" y="59977"/>
                </a:lnTo>
                <a:lnTo>
                  <a:pt x="287134" y="58894"/>
                </a:lnTo>
                <a:lnTo>
                  <a:pt x="287615" y="58534"/>
                </a:lnTo>
                <a:lnTo>
                  <a:pt x="289299" y="57752"/>
                </a:lnTo>
                <a:lnTo>
                  <a:pt x="293992" y="55165"/>
                </a:lnTo>
                <a:lnTo>
                  <a:pt x="295856" y="54684"/>
                </a:lnTo>
                <a:lnTo>
                  <a:pt x="298203" y="54984"/>
                </a:lnTo>
                <a:lnTo>
                  <a:pt x="301271" y="56187"/>
                </a:lnTo>
                <a:lnTo>
                  <a:pt x="304520" y="58534"/>
                </a:lnTo>
                <a:lnTo>
                  <a:pt x="306324" y="58654"/>
                </a:lnTo>
                <a:lnTo>
                  <a:pt x="308851" y="58955"/>
                </a:lnTo>
                <a:lnTo>
                  <a:pt x="309993" y="58774"/>
                </a:lnTo>
                <a:lnTo>
                  <a:pt x="316852" y="58594"/>
                </a:lnTo>
                <a:lnTo>
                  <a:pt x="318777" y="58714"/>
                </a:lnTo>
                <a:lnTo>
                  <a:pt x="323770" y="60639"/>
                </a:lnTo>
                <a:lnTo>
                  <a:pt x="325875" y="61842"/>
                </a:lnTo>
                <a:lnTo>
                  <a:pt x="326958" y="63045"/>
                </a:lnTo>
                <a:lnTo>
                  <a:pt x="327981" y="66294"/>
                </a:lnTo>
                <a:lnTo>
                  <a:pt x="328883" y="67377"/>
                </a:lnTo>
                <a:lnTo>
                  <a:pt x="330929" y="68520"/>
                </a:lnTo>
                <a:lnTo>
                  <a:pt x="332974" y="68219"/>
                </a:lnTo>
                <a:lnTo>
                  <a:pt x="333455" y="67617"/>
                </a:lnTo>
                <a:lnTo>
                  <a:pt x="335260" y="64610"/>
                </a:lnTo>
                <a:lnTo>
                  <a:pt x="335681" y="63226"/>
                </a:lnTo>
                <a:lnTo>
                  <a:pt x="338087" y="61301"/>
                </a:lnTo>
                <a:lnTo>
                  <a:pt x="341336" y="61541"/>
                </a:lnTo>
                <a:lnTo>
                  <a:pt x="342961" y="62263"/>
                </a:lnTo>
                <a:lnTo>
                  <a:pt x="344465" y="62504"/>
                </a:lnTo>
                <a:lnTo>
                  <a:pt x="345848" y="62143"/>
                </a:lnTo>
                <a:lnTo>
                  <a:pt x="348074" y="61361"/>
                </a:lnTo>
                <a:lnTo>
                  <a:pt x="350480" y="60880"/>
                </a:lnTo>
                <a:lnTo>
                  <a:pt x="351984" y="60459"/>
                </a:lnTo>
                <a:lnTo>
                  <a:pt x="353909" y="57812"/>
                </a:lnTo>
                <a:lnTo>
                  <a:pt x="354691" y="54804"/>
                </a:lnTo>
                <a:lnTo>
                  <a:pt x="355112" y="51074"/>
                </a:lnTo>
                <a:lnTo>
                  <a:pt x="356315" y="48908"/>
                </a:lnTo>
                <a:lnTo>
                  <a:pt x="359504" y="47284"/>
                </a:lnTo>
                <a:lnTo>
                  <a:pt x="360948" y="46021"/>
                </a:lnTo>
                <a:lnTo>
                  <a:pt x="363414" y="43614"/>
                </a:lnTo>
                <a:lnTo>
                  <a:pt x="364437" y="41088"/>
                </a:lnTo>
                <a:lnTo>
                  <a:pt x="365339" y="37839"/>
                </a:lnTo>
                <a:lnTo>
                  <a:pt x="366181" y="36937"/>
                </a:lnTo>
                <a:lnTo>
                  <a:pt x="367324" y="36576"/>
                </a:lnTo>
                <a:lnTo>
                  <a:pt x="368768" y="35974"/>
                </a:lnTo>
                <a:lnTo>
                  <a:pt x="373219" y="35734"/>
                </a:lnTo>
                <a:lnTo>
                  <a:pt x="374122" y="35192"/>
                </a:lnTo>
                <a:lnTo>
                  <a:pt x="374122" y="35433"/>
                </a:lnTo>
                <a:lnTo>
                  <a:pt x="374723" y="34831"/>
                </a:lnTo>
                <a:lnTo>
                  <a:pt x="375205" y="34230"/>
                </a:lnTo>
                <a:lnTo>
                  <a:pt x="375326" y="33989"/>
                </a:lnTo>
                <a:lnTo>
                  <a:pt x="377792" y="31583"/>
                </a:lnTo>
                <a:lnTo>
                  <a:pt x="378032" y="31342"/>
                </a:lnTo>
                <a:lnTo>
                  <a:pt x="378814" y="30801"/>
                </a:lnTo>
                <a:lnTo>
                  <a:pt x="380980" y="29417"/>
                </a:lnTo>
                <a:lnTo>
                  <a:pt x="382424" y="28755"/>
                </a:lnTo>
                <a:lnTo>
                  <a:pt x="383868" y="27853"/>
                </a:lnTo>
                <a:lnTo>
                  <a:pt x="385311" y="27853"/>
                </a:lnTo>
                <a:lnTo>
                  <a:pt x="386033" y="28455"/>
                </a:lnTo>
                <a:lnTo>
                  <a:pt x="387237" y="28996"/>
                </a:lnTo>
                <a:lnTo>
                  <a:pt x="387838" y="29838"/>
                </a:lnTo>
                <a:lnTo>
                  <a:pt x="388259" y="31041"/>
                </a:lnTo>
                <a:lnTo>
                  <a:pt x="388801" y="34049"/>
                </a:lnTo>
                <a:lnTo>
                  <a:pt x="388921" y="39584"/>
                </a:lnTo>
                <a:lnTo>
                  <a:pt x="389944" y="41449"/>
                </a:lnTo>
                <a:lnTo>
                  <a:pt x="392290" y="44336"/>
                </a:lnTo>
                <a:lnTo>
                  <a:pt x="393373" y="47705"/>
                </a:lnTo>
                <a:lnTo>
                  <a:pt x="393553" y="48186"/>
                </a:lnTo>
                <a:lnTo>
                  <a:pt x="393854" y="49269"/>
                </a:lnTo>
                <a:lnTo>
                  <a:pt x="393914" y="49931"/>
                </a:lnTo>
                <a:lnTo>
                  <a:pt x="393914" y="50232"/>
                </a:lnTo>
                <a:lnTo>
                  <a:pt x="394215" y="50833"/>
                </a:lnTo>
                <a:lnTo>
                  <a:pt x="394335" y="51615"/>
                </a:lnTo>
                <a:lnTo>
                  <a:pt x="394576" y="52097"/>
                </a:lnTo>
                <a:lnTo>
                  <a:pt x="394576" y="52578"/>
                </a:lnTo>
                <a:lnTo>
                  <a:pt x="395057" y="53781"/>
                </a:lnTo>
                <a:lnTo>
                  <a:pt x="395478" y="54684"/>
                </a:lnTo>
                <a:lnTo>
                  <a:pt x="396381" y="56248"/>
                </a:lnTo>
                <a:lnTo>
                  <a:pt x="397222" y="57451"/>
                </a:lnTo>
                <a:lnTo>
                  <a:pt x="397704" y="58052"/>
                </a:lnTo>
                <a:lnTo>
                  <a:pt x="399870" y="59256"/>
                </a:lnTo>
                <a:lnTo>
                  <a:pt x="399990" y="59436"/>
                </a:lnTo>
                <a:lnTo>
                  <a:pt x="400351" y="59737"/>
                </a:lnTo>
                <a:lnTo>
                  <a:pt x="400652" y="59917"/>
                </a:lnTo>
                <a:lnTo>
                  <a:pt x="401253" y="60218"/>
                </a:lnTo>
                <a:lnTo>
                  <a:pt x="401494" y="60338"/>
                </a:lnTo>
                <a:lnTo>
                  <a:pt x="402998" y="60940"/>
                </a:lnTo>
                <a:lnTo>
                  <a:pt x="403599" y="61180"/>
                </a:lnTo>
                <a:lnTo>
                  <a:pt x="404442" y="61421"/>
                </a:lnTo>
                <a:lnTo>
                  <a:pt x="406427" y="61782"/>
                </a:lnTo>
                <a:lnTo>
                  <a:pt x="408773" y="61301"/>
                </a:lnTo>
                <a:lnTo>
                  <a:pt x="414187" y="60459"/>
                </a:lnTo>
                <a:lnTo>
                  <a:pt x="416594" y="61000"/>
                </a:lnTo>
                <a:lnTo>
                  <a:pt x="417556" y="61481"/>
                </a:lnTo>
                <a:lnTo>
                  <a:pt x="420444" y="62684"/>
                </a:lnTo>
                <a:lnTo>
                  <a:pt x="421166" y="63166"/>
                </a:lnTo>
                <a:lnTo>
                  <a:pt x="422008" y="64128"/>
                </a:lnTo>
                <a:lnTo>
                  <a:pt x="424234" y="67016"/>
                </a:lnTo>
                <a:lnTo>
                  <a:pt x="425437" y="68039"/>
                </a:lnTo>
                <a:lnTo>
                  <a:pt x="425557" y="68159"/>
                </a:lnTo>
                <a:lnTo>
                  <a:pt x="426159" y="68580"/>
                </a:lnTo>
                <a:lnTo>
                  <a:pt x="413766" y="84943"/>
                </a:lnTo>
                <a:lnTo>
                  <a:pt x="413044" y="87349"/>
                </a:lnTo>
                <a:lnTo>
                  <a:pt x="413225" y="88793"/>
                </a:lnTo>
                <a:lnTo>
                  <a:pt x="411660" y="89395"/>
                </a:lnTo>
                <a:lnTo>
                  <a:pt x="411540" y="91440"/>
                </a:lnTo>
                <a:lnTo>
                  <a:pt x="409195" y="93846"/>
                </a:lnTo>
                <a:lnTo>
                  <a:pt x="409555" y="94809"/>
                </a:lnTo>
                <a:lnTo>
                  <a:pt x="408893" y="97576"/>
                </a:lnTo>
                <a:lnTo>
                  <a:pt x="394215" y="95471"/>
                </a:lnTo>
                <a:lnTo>
                  <a:pt x="393613" y="96012"/>
                </a:lnTo>
                <a:lnTo>
                  <a:pt x="388319" y="96614"/>
                </a:lnTo>
                <a:lnTo>
                  <a:pt x="387116" y="97877"/>
                </a:lnTo>
                <a:lnTo>
                  <a:pt x="385913" y="98057"/>
                </a:lnTo>
                <a:lnTo>
                  <a:pt x="385612" y="97215"/>
                </a:lnTo>
                <a:lnTo>
                  <a:pt x="383807" y="96914"/>
                </a:lnTo>
                <a:lnTo>
                  <a:pt x="383206" y="95531"/>
                </a:lnTo>
                <a:lnTo>
                  <a:pt x="381100" y="95711"/>
                </a:lnTo>
                <a:lnTo>
                  <a:pt x="381762" y="98539"/>
                </a:lnTo>
                <a:lnTo>
                  <a:pt x="380499" y="97757"/>
                </a:lnTo>
                <a:lnTo>
                  <a:pt x="379235" y="98599"/>
                </a:lnTo>
                <a:lnTo>
                  <a:pt x="380439" y="100043"/>
                </a:lnTo>
                <a:lnTo>
                  <a:pt x="377431" y="101486"/>
                </a:lnTo>
                <a:lnTo>
                  <a:pt x="375505" y="101486"/>
                </a:lnTo>
                <a:lnTo>
                  <a:pt x="374423" y="102328"/>
                </a:lnTo>
                <a:lnTo>
                  <a:pt x="373822" y="101547"/>
                </a:lnTo>
                <a:lnTo>
                  <a:pt x="372137" y="102629"/>
                </a:lnTo>
                <a:lnTo>
                  <a:pt x="371956" y="104194"/>
                </a:lnTo>
                <a:lnTo>
                  <a:pt x="369971" y="104314"/>
                </a:lnTo>
                <a:lnTo>
                  <a:pt x="370754" y="105276"/>
                </a:lnTo>
                <a:lnTo>
                  <a:pt x="370633" y="106660"/>
                </a:lnTo>
                <a:lnTo>
                  <a:pt x="369429" y="105216"/>
                </a:lnTo>
                <a:lnTo>
                  <a:pt x="368227" y="105397"/>
                </a:lnTo>
                <a:lnTo>
                  <a:pt x="368708" y="106239"/>
                </a:lnTo>
                <a:lnTo>
                  <a:pt x="367445" y="106299"/>
                </a:lnTo>
                <a:lnTo>
                  <a:pt x="366723" y="107983"/>
                </a:lnTo>
                <a:lnTo>
                  <a:pt x="365640" y="108705"/>
                </a:lnTo>
                <a:lnTo>
                  <a:pt x="365880" y="111051"/>
                </a:lnTo>
                <a:lnTo>
                  <a:pt x="366783" y="111352"/>
                </a:lnTo>
                <a:lnTo>
                  <a:pt x="365399" y="113157"/>
                </a:lnTo>
                <a:lnTo>
                  <a:pt x="363655" y="113578"/>
                </a:lnTo>
                <a:lnTo>
                  <a:pt x="360647" y="112977"/>
                </a:lnTo>
                <a:lnTo>
                  <a:pt x="358842" y="114300"/>
                </a:lnTo>
                <a:lnTo>
                  <a:pt x="358000" y="113939"/>
                </a:lnTo>
                <a:lnTo>
                  <a:pt x="358481" y="116586"/>
                </a:lnTo>
                <a:lnTo>
                  <a:pt x="354872" y="115684"/>
                </a:lnTo>
                <a:lnTo>
                  <a:pt x="351984" y="117007"/>
                </a:lnTo>
                <a:lnTo>
                  <a:pt x="349578" y="119714"/>
                </a:lnTo>
                <a:lnTo>
                  <a:pt x="346870" y="121519"/>
                </a:lnTo>
                <a:lnTo>
                  <a:pt x="344705" y="122060"/>
                </a:lnTo>
                <a:lnTo>
                  <a:pt x="343622" y="123143"/>
                </a:lnTo>
                <a:lnTo>
                  <a:pt x="341637" y="122181"/>
                </a:lnTo>
                <a:lnTo>
                  <a:pt x="339832" y="121880"/>
                </a:lnTo>
                <a:lnTo>
                  <a:pt x="338027" y="122481"/>
                </a:lnTo>
                <a:lnTo>
                  <a:pt x="336042" y="122481"/>
                </a:lnTo>
                <a:lnTo>
                  <a:pt x="335441" y="121820"/>
                </a:lnTo>
                <a:lnTo>
                  <a:pt x="332733" y="121940"/>
                </a:lnTo>
                <a:lnTo>
                  <a:pt x="330869" y="118210"/>
                </a:lnTo>
                <a:lnTo>
                  <a:pt x="328583" y="116586"/>
                </a:lnTo>
                <a:lnTo>
                  <a:pt x="328101" y="114902"/>
                </a:lnTo>
                <a:lnTo>
                  <a:pt x="325935" y="114540"/>
                </a:lnTo>
                <a:lnTo>
                  <a:pt x="324492" y="113037"/>
                </a:lnTo>
                <a:lnTo>
                  <a:pt x="323890" y="110390"/>
                </a:lnTo>
                <a:lnTo>
                  <a:pt x="321484" y="109608"/>
                </a:lnTo>
                <a:lnTo>
                  <a:pt x="320040" y="111473"/>
                </a:lnTo>
                <a:lnTo>
                  <a:pt x="317754" y="112074"/>
                </a:lnTo>
                <a:lnTo>
                  <a:pt x="317694" y="113398"/>
                </a:lnTo>
                <a:lnTo>
                  <a:pt x="316672" y="113337"/>
                </a:lnTo>
                <a:lnTo>
                  <a:pt x="315588" y="112194"/>
                </a:lnTo>
                <a:lnTo>
                  <a:pt x="311137" y="109788"/>
                </a:lnTo>
                <a:lnTo>
                  <a:pt x="309633" y="110811"/>
                </a:lnTo>
                <a:lnTo>
                  <a:pt x="308069" y="109126"/>
                </a:lnTo>
                <a:lnTo>
                  <a:pt x="306625" y="108765"/>
                </a:lnTo>
                <a:lnTo>
                  <a:pt x="305542" y="110089"/>
                </a:lnTo>
                <a:lnTo>
                  <a:pt x="304760" y="108645"/>
                </a:lnTo>
                <a:lnTo>
                  <a:pt x="303376" y="109006"/>
                </a:lnTo>
                <a:lnTo>
                  <a:pt x="300970" y="108765"/>
                </a:lnTo>
                <a:lnTo>
                  <a:pt x="299165" y="107803"/>
                </a:lnTo>
                <a:lnTo>
                  <a:pt x="296699" y="107502"/>
                </a:lnTo>
                <a:lnTo>
                  <a:pt x="296097" y="106179"/>
                </a:lnTo>
                <a:lnTo>
                  <a:pt x="296940" y="104675"/>
                </a:lnTo>
                <a:lnTo>
                  <a:pt x="295195" y="101607"/>
                </a:lnTo>
                <a:lnTo>
                  <a:pt x="294895" y="99862"/>
                </a:lnTo>
                <a:lnTo>
                  <a:pt x="293811" y="99561"/>
                </a:lnTo>
                <a:lnTo>
                  <a:pt x="294112" y="98057"/>
                </a:lnTo>
                <a:lnTo>
                  <a:pt x="293029" y="97576"/>
                </a:lnTo>
                <a:lnTo>
                  <a:pt x="292909" y="96553"/>
                </a:lnTo>
                <a:lnTo>
                  <a:pt x="291345" y="95651"/>
                </a:lnTo>
                <a:lnTo>
                  <a:pt x="291345" y="94568"/>
                </a:lnTo>
                <a:lnTo>
                  <a:pt x="287675" y="94869"/>
                </a:lnTo>
                <a:lnTo>
                  <a:pt x="286593" y="93967"/>
                </a:lnTo>
                <a:lnTo>
                  <a:pt x="286472" y="91560"/>
                </a:lnTo>
                <a:lnTo>
                  <a:pt x="285449" y="92523"/>
                </a:lnTo>
                <a:lnTo>
                  <a:pt x="284487" y="91259"/>
                </a:lnTo>
                <a:lnTo>
                  <a:pt x="273659" y="97335"/>
                </a:lnTo>
                <a:lnTo>
                  <a:pt x="270530" y="99922"/>
                </a:lnTo>
                <a:lnTo>
                  <a:pt x="269087" y="100464"/>
                </a:lnTo>
                <a:lnTo>
                  <a:pt x="255431" y="109908"/>
                </a:lnTo>
                <a:lnTo>
                  <a:pt x="243880" y="104975"/>
                </a:lnTo>
                <a:lnTo>
                  <a:pt x="239128" y="111412"/>
                </a:lnTo>
                <a:lnTo>
                  <a:pt x="237624" y="115202"/>
                </a:lnTo>
                <a:lnTo>
                  <a:pt x="238406" y="116887"/>
                </a:lnTo>
                <a:lnTo>
                  <a:pt x="236902" y="117488"/>
                </a:lnTo>
                <a:lnTo>
                  <a:pt x="236962" y="119473"/>
                </a:lnTo>
                <a:lnTo>
                  <a:pt x="236360" y="120015"/>
                </a:lnTo>
                <a:lnTo>
                  <a:pt x="235759" y="116766"/>
                </a:lnTo>
                <a:lnTo>
                  <a:pt x="235097" y="116466"/>
                </a:lnTo>
                <a:lnTo>
                  <a:pt x="235398" y="118150"/>
                </a:lnTo>
                <a:lnTo>
                  <a:pt x="234255" y="118270"/>
                </a:lnTo>
                <a:lnTo>
                  <a:pt x="233052" y="116165"/>
                </a:lnTo>
                <a:lnTo>
                  <a:pt x="231066" y="117368"/>
                </a:lnTo>
                <a:lnTo>
                  <a:pt x="228721" y="116285"/>
                </a:lnTo>
                <a:lnTo>
                  <a:pt x="224449" y="115323"/>
                </a:lnTo>
                <a:lnTo>
                  <a:pt x="222404" y="116105"/>
                </a:lnTo>
                <a:lnTo>
                  <a:pt x="220780" y="115323"/>
                </a:lnTo>
                <a:lnTo>
                  <a:pt x="220118" y="115623"/>
                </a:lnTo>
                <a:lnTo>
                  <a:pt x="209771" y="134513"/>
                </a:lnTo>
                <a:lnTo>
                  <a:pt x="202853" y="143055"/>
                </a:lnTo>
                <a:lnTo>
                  <a:pt x="199243" y="147266"/>
                </a:lnTo>
                <a:lnTo>
                  <a:pt x="197258" y="148289"/>
                </a:lnTo>
                <a:lnTo>
                  <a:pt x="195092" y="148530"/>
                </a:lnTo>
                <a:lnTo>
                  <a:pt x="194130" y="151959"/>
                </a:lnTo>
                <a:lnTo>
                  <a:pt x="193528" y="151718"/>
                </a:lnTo>
                <a:lnTo>
                  <a:pt x="190520" y="154606"/>
                </a:lnTo>
                <a:lnTo>
                  <a:pt x="189076" y="154245"/>
                </a:lnTo>
                <a:lnTo>
                  <a:pt x="187873" y="153042"/>
                </a:lnTo>
                <a:lnTo>
                  <a:pt x="187392" y="155448"/>
                </a:lnTo>
                <a:lnTo>
                  <a:pt x="186008" y="156832"/>
                </a:lnTo>
                <a:lnTo>
                  <a:pt x="184564" y="156230"/>
                </a:lnTo>
                <a:lnTo>
                  <a:pt x="180113" y="155929"/>
                </a:lnTo>
                <a:lnTo>
                  <a:pt x="179210" y="157313"/>
                </a:lnTo>
                <a:lnTo>
                  <a:pt x="178068" y="157674"/>
                </a:lnTo>
                <a:lnTo>
                  <a:pt x="176263" y="157193"/>
                </a:lnTo>
                <a:lnTo>
                  <a:pt x="176383" y="154907"/>
                </a:lnTo>
                <a:lnTo>
                  <a:pt x="177526" y="154124"/>
                </a:lnTo>
                <a:lnTo>
                  <a:pt x="175721" y="150515"/>
                </a:lnTo>
                <a:lnTo>
                  <a:pt x="174518" y="148891"/>
                </a:lnTo>
                <a:lnTo>
                  <a:pt x="172894" y="147688"/>
                </a:lnTo>
                <a:lnTo>
                  <a:pt x="171871" y="145702"/>
                </a:lnTo>
                <a:lnTo>
                  <a:pt x="171029" y="142574"/>
                </a:lnTo>
                <a:lnTo>
                  <a:pt x="171330" y="140830"/>
                </a:lnTo>
                <a:lnTo>
                  <a:pt x="170367" y="138844"/>
                </a:lnTo>
                <a:lnTo>
                  <a:pt x="168141" y="136197"/>
                </a:lnTo>
                <a:lnTo>
                  <a:pt x="164532" y="133550"/>
                </a:lnTo>
                <a:lnTo>
                  <a:pt x="163389" y="133430"/>
                </a:lnTo>
                <a:lnTo>
                  <a:pt x="160201" y="132107"/>
                </a:lnTo>
                <a:lnTo>
                  <a:pt x="159298" y="131325"/>
                </a:lnTo>
                <a:lnTo>
                  <a:pt x="159057" y="128196"/>
                </a:lnTo>
                <a:lnTo>
                  <a:pt x="157855" y="126512"/>
                </a:lnTo>
                <a:lnTo>
                  <a:pt x="155629" y="125489"/>
                </a:lnTo>
                <a:lnTo>
                  <a:pt x="154425" y="123263"/>
                </a:lnTo>
                <a:lnTo>
                  <a:pt x="153824" y="121278"/>
                </a:lnTo>
                <a:lnTo>
                  <a:pt x="152621" y="121038"/>
                </a:lnTo>
                <a:lnTo>
                  <a:pt x="145582" y="134092"/>
                </a:lnTo>
                <a:lnTo>
                  <a:pt x="142333" y="137521"/>
                </a:lnTo>
                <a:lnTo>
                  <a:pt x="135536" y="147627"/>
                </a:lnTo>
                <a:lnTo>
                  <a:pt x="131084" y="151838"/>
                </a:lnTo>
                <a:lnTo>
                  <a:pt x="130302" y="152500"/>
                </a:lnTo>
                <a:lnTo>
                  <a:pt x="123865" y="155749"/>
                </a:lnTo>
                <a:lnTo>
                  <a:pt x="121278" y="154124"/>
                </a:lnTo>
                <a:lnTo>
                  <a:pt x="118632" y="154726"/>
                </a:lnTo>
                <a:lnTo>
                  <a:pt x="116827" y="153403"/>
                </a:lnTo>
                <a:lnTo>
                  <a:pt x="115262" y="154064"/>
                </a:lnTo>
                <a:lnTo>
                  <a:pt x="113939" y="153884"/>
                </a:lnTo>
                <a:lnTo>
                  <a:pt x="110450" y="154485"/>
                </a:lnTo>
                <a:lnTo>
                  <a:pt x="110270" y="155508"/>
                </a:lnTo>
                <a:lnTo>
                  <a:pt x="108946" y="155027"/>
                </a:lnTo>
                <a:lnTo>
                  <a:pt x="106359" y="151658"/>
                </a:lnTo>
                <a:lnTo>
                  <a:pt x="94328" y="161283"/>
                </a:lnTo>
                <a:lnTo>
                  <a:pt x="100343" y="160862"/>
                </a:lnTo>
                <a:lnTo>
                  <a:pt x="96133" y="172713"/>
                </a:lnTo>
                <a:lnTo>
                  <a:pt x="97215" y="181978"/>
                </a:lnTo>
                <a:lnTo>
                  <a:pt x="97877" y="191663"/>
                </a:lnTo>
                <a:lnTo>
                  <a:pt x="98779" y="193047"/>
                </a:lnTo>
                <a:lnTo>
                  <a:pt x="97877" y="194129"/>
                </a:lnTo>
                <a:lnTo>
                  <a:pt x="98960" y="194370"/>
                </a:lnTo>
                <a:lnTo>
                  <a:pt x="97156" y="198341"/>
                </a:lnTo>
                <a:lnTo>
                  <a:pt x="97275" y="200927"/>
                </a:lnTo>
                <a:lnTo>
                  <a:pt x="94989" y="203033"/>
                </a:lnTo>
                <a:lnTo>
                  <a:pt x="94568" y="207424"/>
                </a:lnTo>
                <a:lnTo>
                  <a:pt x="93967" y="210011"/>
                </a:lnTo>
                <a:lnTo>
                  <a:pt x="94388" y="211756"/>
                </a:lnTo>
                <a:lnTo>
                  <a:pt x="95230" y="212117"/>
                </a:lnTo>
                <a:lnTo>
                  <a:pt x="93786" y="213200"/>
                </a:lnTo>
                <a:lnTo>
                  <a:pt x="93545" y="214222"/>
                </a:lnTo>
                <a:lnTo>
                  <a:pt x="92222" y="215425"/>
                </a:lnTo>
                <a:lnTo>
                  <a:pt x="91801" y="217771"/>
                </a:lnTo>
                <a:lnTo>
                  <a:pt x="91019" y="218975"/>
                </a:lnTo>
                <a:lnTo>
                  <a:pt x="88432" y="220118"/>
                </a:lnTo>
                <a:lnTo>
                  <a:pt x="87710" y="222163"/>
                </a:lnTo>
                <a:lnTo>
                  <a:pt x="86146" y="222644"/>
                </a:lnTo>
                <a:lnTo>
                  <a:pt x="86507" y="223487"/>
                </a:lnTo>
                <a:lnTo>
                  <a:pt x="85364" y="223847"/>
                </a:lnTo>
                <a:lnTo>
                  <a:pt x="86206" y="225592"/>
                </a:lnTo>
                <a:lnTo>
                  <a:pt x="85424" y="228480"/>
                </a:lnTo>
                <a:lnTo>
                  <a:pt x="82657" y="228299"/>
                </a:lnTo>
                <a:lnTo>
                  <a:pt x="82897" y="230344"/>
                </a:lnTo>
                <a:lnTo>
                  <a:pt x="80912" y="230164"/>
                </a:lnTo>
                <a:lnTo>
                  <a:pt x="80371" y="228359"/>
                </a:lnTo>
                <a:lnTo>
                  <a:pt x="79889" y="229683"/>
                </a:lnTo>
                <a:lnTo>
                  <a:pt x="80612" y="230946"/>
                </a:lnTo>
                <a:lnTo>
                  <a:pt x="80792" y="233713"/>
                </a:lnTo>
                <a:lnTo>
                  <a:pt x="85424" y="247550"/>
                </a:lnTo>
                <a:lnTo>
                  <a:pt x="85665" y="249896"/>
                </a:lnTo>
                <a:lnTo>
                  <a:pt x="83740" y="249114"/>
                </a:lnTo>
                <a:lnTo>
                  <a:pt x="82838" y="249896"/>
                </a:lnTo>
                <a:lnTo>
                  <a:pt x="80672" y="249595"/>
                </a:lnTo>
                <a:lnTo>
                  <a:pt x="80912" y="250979"/>
                </a:lnTo>
                <a:lnTo>
                  <a:pt x="79770" y="250618"/>
                </a:lnTo>
                <a:lnTo>
                  <a:pt x="80070" y="249294"/>
                </a:lnTo>
                <a:lnTo>
                  <a:pt x="78687" y="247790"/>
                </a:lnTo>
                <a:lnTo>
                  <a:pt x="78506" y="248632"/>
                </a:lnTo>
                <a:lnTo>
                  <a:pt x="79529" y="251881"/>
                </a:lnTo>
                <a:lnTo>
                  <a:pt x="79469" y="253325"/>
                </a:lnTo>
                <a:lnTo>
                  <a:pt x="80492" y="254949"/>
                </a:lnTo>
                <a:lnTo>
                  <a:pt x="79228" y="254227"/>
                </a:lnTo>
                <a:lnTo>
                  <a:pt x="78747" y="255430"/>
                </a:lnTo>
                <a:lnTo>
                  <a:pt x="80130" y="256032"/>
                </a:lnTo>
                <a:lnTo>
                  <a:pt x="79408" y="258498"/>
                </a:lnTo>
                <a:lnTo>
                  <a:pt x="77183" y="256995"/>
                </a:lnTo>
                <a:lnTo>
                  <a:pt x="77724" y="256453"/>
                </a:lnTo>
                <a:lnTo>
                  <a:pt x="76882" y="254047"/>
                </a:lnTo>
                <a:lnTo>
                  <a:pt x="75920" y="257355"/>
                </a:lnTo>
                <a:lnTo>
                  <a:pt x="75077" y="257355"/>
                </a:lnTo>
                <a:lnTo>
                  <a:pt x="74656" y="255430"/>
                </a:lnTo>
                <a:lnTo>
                  <a:pt x="73934" y="256032"/>
                </a:lnTo>
                <a:lnTo>
                  <a:pt x="71829" y="255671"/>
                </a:lnTo>
                <a:lnTo>
                  <a:pt x="71468" y="257175"/>
                </a:lnTo>
                <a:lnTo>
                  <a:pt x="73694" y="259100"/>
                </a:lnTo>
                <a:lnTo>
                  <a:pt x="71408" y="259281"/>
                </a:lnTo>
                <a:lnTo>
                  <a:pt x="70806" y="260303"/>
                </a:lnTo>
                <a:lnTo>
                  <a:pt x="68219" y="259882"/>
                </a:lnTo>
                <a:lnTo>
                  <a:pt x="69122" y="261687"/>
                </a:lnTo>
                <a:lnTo>
                  <a:pt x="67317" y="263492"/>
                </a:lnTo>
                <a:lnTo>
                  <a:pt x="66114" y="263612"/>
                </a:lnTo>
                <a:lnTo>
                  <a:pt x="66294" y="265417"/>
                </a:lnTo>
                <a:lnTo>
                  <a:pt x="65272" y="265838"/>
                </a:lnTo>
                <a:lnTo>
                  <a:pt x="64670" y="268966"/>
                </a:lnTo>
                <a:lnTo>
                  <a:pt x="65813" y="269447"/>
                </a:lnTo>
                <a:lnTo>
                  <a:pt x="65873" y="270891"/>
                </a:lnTo>
                <a:lnTo>
                  <a:pt x="64489" y="272335"/>
                </a:lnTo>
                <a:lnTo>
                  <a:pt x="61963" y="272876"/>
                </a:lnTo>
                <a:lnTo>
                  <a:pt x="61963" y="274140"/>
                </a:lnTo>
                <a:lnTo>
                  <a:pt x="59135" y="273899"/>
                </a:lnTo>
                <a:lnTo>
                  <a:pt x="59737" y="276305"/>
                </a:lnTo>
                <a:lnTo>
                  <a:pt x="61180" y="277027"/>
                </a:lnTo>
                <a:lnTo>
                  <a:pt x="60459" y="278832"/>
                </a:lnTo>
                <a:lnTo>
                  <a:pt x="56970" y="278050"/>
                </a:lnTo>
                <a:lnTo>
                  <a:pt x="57812" y="280877"/>
                </a:lnTo>
                <a:lnTo>
                  <a:pt x="58053" y="282682"/>
                </a:lnTo>
                <a:lnTo>
                  <a:pt x="56067" y="282742"/>
                </a:lnTo>
                <a:lnTo>
                  <a:pt x="55466" y="284427"/>
                </a:lnTo>
                <a:lnTo>
                  <a:pt x="54082" y="285028"/>
                </a:lnTo>
                <a:lnTo>
                  <a:pt x="51616" y="284787"/>
                </a:lnTo>
                <a:lnTo>
                  <a:pt x="49811" y="286592"/>
                </a:lnTo>
                <a:lnTo>
                  <a:pt x="48487" y="286352"/>
                </a:lnTo>
                <a:lnTo>
                  <a:pt x="48849" y="285269"/>
                </a:lnTo>
                <a:lnTo>
                  <a:pt x="48427" y="282381"/>
                </a:lnTo>
                <a:lnTo>
                  <a:pt x="47645" y="280576"/>
                </a:lnTo>
                <a:lnTo>
                  <a:pt x="45540" y="280035"/>
                </a:lnTo>
                <a:lnTo>
                  <a:pt x="44697" y="280997"/>
                </a:lnTo>
                <a:lnTo>
                  <a:pt x="44096" y="277809"/>
                </a:lnTo>
                <a:lnTo>
                  <a:pt x="46382" y="275403"/>
                </a:lnTo>
                <a:lnTo>
                  <a:pt x="48006" y="272997"/>
                </a:lnTo>
                <a:lnTo>
                  <a:pt x="47284" y="273117"/>
                </a:lnTo>
                <a:lnTo>
                  <a:pt x="47886" y="270109"/>
                </a:lnTo>
                <a:lnTo>
                  <a:pt x="47345" y="269267"/>
                </a:lnTo>
                <a:lnTo>
                  <a:pt x="43555" y="268485"/>
                </a:lnTo>
                <a:lnTo>
                  <a:pt x="44036" y="266680"/>
                </a:lnTo>
                <a:lnTo>
                  <a:pt x="42231" y="266379"/>
                </a:lnTo>
                <a:lnTo>
                  <a:pt x="42351" y="267281"/>
                </a:lnTo>
                <a:lnTo>
                  <a:pt x="39464" y="267522"/>
                </a:lnTo>
                <a:lnTo>
                  <a:pt x="38922" y="268304"/>
                </a:lnTo>
                <a:lnTo>
                  <a:pt x="36636" y="269808"/>
                </a:lnTo>
                <a:lnTo>
                  <a:pt x="35132" y="269507"/>
                </a:lnTo>
                <a:lnTo>
                  <a:pt x="34109" y="267281"/>
                </a:lnTo>
                <a:lnTo>
                  <a:pt x="35132" y="265657"/>
                </a:lnTo>
                <a:lnTo>
                  <a:pt x="35914" y="265657"/>
                </a:lnTo>
                <a:lnTo>
                  <a:pt x="32365" y="262890"/>
                </a:lnTo>
                <a:lnTo>
                  <a:pt x="27552" y="259100"/>
                </a:lnTo>
                <a:lnTo>
                  <a:pt x="23161" y="256453"/>
                </a:lnTo>
                <a:lnTo>
                  <a:pt x="21837" y="256273"/>
                </a:lnTo>
                <a:lnTo>
                  <a:pt x="22860" y="254047"/>
                </a:lnTo>
                <a:lnTo>
                  <a:pt x="24364" y="253144"/>
                </a:lnTo>
                <a:lnTo>
                  <a:pt x="24244" y="252302"/>
                </a:lnTo>
                <a:lnTo>
                  <a:pt x="25748" y="252242"/>
                </a:lnTo>
                <a:lnTo>
                  <a:pt x="26590" y="251279"/>
                </a:lnTo>
                <a:lnTo>
                  <a:pt x="27192" y="248753"/>
                </a:lnTo>
                <a:lnTo>
                  <a:pt x="28274" y="247911"/>
                </a:lnTo>
                <a:lnTo>
                  <a:pt x="29297" y="245083"/>
                </a:lnTo>
                <a:lnTo>
                  <a:pt x="27492" y="243880"/>
                </a:lnTo>
                <a:lnTo>
                  <a:pt x="33448" y="238045"/>
                </a:lnTo>
                <a:lnTo>
                  <a:pt x="28696" y="234856"/>
                </a:lnTo>
                <a:lnTo>
                  <a:pt x="29418" y="234495"/>
                </a:lnTo>
                <a:lnTo>
                  <a:pt x="33147" y="217651"/>
                </a:lnTo>
                <a:lnTo>
                  <a:pt x="34049" y="217651"/>
                </a:lnTo>
                <a:lnTo>
                  <a:pt x="35433" y="216087"/>
                </a:lnTo>
                <a:lnTo>
                  <a:pt x="37479" y="215907"/>
                </a:lnTo>
                <a:lnTo>
                  <a:pt x="38441" y="214704"/>
                </a:lnTo>
                <a:lnTo>
                  <a:pt x="37358" y="184625"/>
                </a:lnTo>
                <a:lnTo>
                  <a:pt x="27492" y="182038"/>
                </a:lnTo>
                <a:lnTo>
                  <a:pt x="26169" y="181436"/>
                </a:lnTo>
                <a:lnTo>
                  <a:pt x="12333" y="174458"/>
                </a:lnTo>
                <a:lnTo>
                  <a:pt x="10528" y="175360"/>
                </a:lnTo>
                <a:lnTo>
                  <a:pt x="8723" y="174518"/>
                </a:lnTo>
                <a:lnTo>
                  <a:pt x="11009" y="173736"/>
                </a:lnTo>
                <a:lnTo>
                  <a:pt x="0" y="168141"/>
                </a:lnTo>
                <a:lnTo>
                  <a:pt x="662" y="162727"/>
                </a:lnTo>
                <a:lnTo>
                  <a:pt x="963" y="161945"/>
                </a:lnTo>
                <a:lnTo>
                  <a:pt x="1263" y="160140"/>
                </a:lnTo>
                <a:lnTo>
                  <a:pt x="1384" y="158937"/>
                </a:lnTo>
                <a:lnTo>
                  <a:pt x="3008" y="155869"/>
                </a:lnTo>
                <a:lnTo>
                  <a:pt x="3910" y="154967"/>
                </a:lnTo>
                <a:lnTo>
                  <a:pt x="5475" y="153643"/>
                </a:lnTo>
                <a:lnTo>
                  <a:pt x="7339" y="152861"/>
                </a:lnTo>
                <a:lnTo>
                  <a:pt x="11069" y="151899"/>
                </a:lnTo>
                <a:lnTo>
                  <a:pt x="12694" y="151417"/>
                </a:lnTo>
                <a:lnTo>
                  <a:pt x="14980" y="150335"/>
                </a:lnTo>
                <a:lnTo>
                  <a:pt x="16002" y="149492"/>
                </a:lnTo>
                <a:lnTo>
                  <a:pt x="16965" y="148710"/>
                </a:lnTo>
                <a:lnTo>
                  <a:pt x="18228" y="147146"/>
                </a:lnTo>
                <a:lnTo>
                  <a:pt x="19251" y="144740"/>
                </a:lnTo>
                <a:lnTo>
                  <a:pt x="19732" y="141431"/>
                </a:lnTo>
                <a:lnTo>
                  <a:pt x="21537" y="139025"/>
                </a:lnTo>
                <a:lnTo>
                  <a:pt x="25146" y="136318"/>
                </a:lnTo>
                <a:lnTo>
                  <a:pt x="25627" y="135776"/>
                </a:lnTo>
                <a:lnTo>
                  <a:pt x="26951" y="133731"/>
                </a:lnTo>
                <a:lnTo>
                  <a:pt x="27071" y="133250"/>
                </a:lnTo>
                <a:lnTo>
                  <a:pt x="27011" y="129640"/>
                </a:lnTo>
                <a:lnTo>
                  <a:pt x="26650" y="128196"/>
                </a:lnTo>
                <a:lnTo>
                  <a:pt x="26169" y="127174"/>
                </a:lnTo>
                <a:lnTo>
                  <a:pt x="25146" y="125730"/>
                </a:lnTo>
                <a:lnTo>
                  <a:pt x="24725" y="124948"/>
                </a:lnTo>
                <a:lnTo>
                  <a:pt x="23823" y="123805"/>
                </a:lnTo>
                <a:lnTo>
                  <a:pt x="22078" y="120797"/>
                </a:lnTo>
                <a:lnTo>
                  <a:pt x="20995" y="114661"/>
                </a:lnTo>
                <a:lnTo>
                  <a:pt x="20875" y="113157"/>
                </a:lnTo>
                <a:lnTo>
                  <a:pt x="20394" y="110811"/>
                </a:lnTo>
                <a:lnTo>
                  <a:pt x="19431" y="109187"/>
                </a:lnTo>
                <a:lnTo>
                  <a:pt x="17446" y="107081"/>
                </a:lnTo>
                <a:lnTo>
                  <a:pt x="16845" y="104194"/>
                </a:lnTo>
                <a:lnTo>
                  <a:pt x="16965" y="101486"/>
                </a:lnTo>
                <a:lnTo>
                  <a:pt x="17506" y="100464"/>
                </a:lnTo>
                <a:lnTo>
                  <a:pt x="18408" y="98418"/>
                </a:lnTo>
                <a:lnTo>
                  <a:pt x="18890" y="97456"/>
                </a:lnTo>
                <a:lnTo>
                  <a:pt x="21537" y="95651"/>
                </a:lnTo>
                <a:lnTo>
                  <a:pt x="23041" y="95410"/>
                </a:lnTo>
                <a:lnTo>
                  <a:pt x="27793" y="95771"/>
                </a:lnTo>
                <a:lnTo>
                  <a:pt x="28214" y="95771"/>
                </a:lnTo>
                <a:lnTo>
                  <a:pt x="28696" y="95531"/>
                </a:lnTo>
                <a:lnTo>
                  <a:pt x="28696" y="95591"/>
                </a:lnTo>
                <a:lnTo>
                  <a:pt x="29537" y="95410"/>
                </a:lnTo>
                <a:lnTo>
                  <a:pt x="32545" y="94328"/>
                </a:lnTo>
                <a:lnTo>
                  <a:pt x="32846" y="93906"/>
                </a:lnTo>
                <a:lnTo>
                  <a:pt x="34651" y="93305"/>
                </a:lnTo>
                <a:lnTo>
                  <a:pt x="37659" y="91981"/>
                </a:lnTo>
                <a:lnTo>
                  <a:pt x="39464" y="91620"/>
                </a:lnTo>
                <a:lnTo>
                  <a:pt x="44096" y="91681"/>
                </a:lnTo>
                <a:lnTo>
                  <a:pt x="45419" y="92282"/>
                </a:lnTo>
                <a:lnTo>
                  <a:pt x="46623" y="93365"/>
                </a:lnTo>
                <a:lnTo>
                  <a:pt x="49631" y="96974"/>
                </a:lnTo>
                <a:lnTo>
                  <a:pt x="51917" y="98599"/>
                </a:lnTo>
                <a:lnTo>
                  <a:pt x="53240" y="99080"/>
                </a:lnTo>
                <a:lnTo>
                  <a:pt x="54443" y="99321"/>
                </a:lnTo>
                <a:lnTo>
                  <a:pt x="55045" y="99321"/>
                </a:lnTo>
                <a:lnTo>
                  <a:pt x="57330" y="99080"/>
                </a:lnTo>
                <a:lnTo>
                  <a:pt x="59436" y="98418"/>
                </a:lnTo>
                <a:lnTo>
                  <a:pt x="62083" y="96553"/>
                </a:lnTo>
                <a:lnTo>
                  <a:pt x="62865" y="95831"/>
                </a:lnTo>
                <a:lnTo>
                  <a:pt x="63406" y="95230"/>
                </a:lnTo>
                <a:lnTo>
                  <a:pt x="64369" y="93786"/>
                </a:lnTo>
                <a:lnTo>
                  <a:pt x="65151" y="92944"/>
                </a:lnTo>
                <a:lnTo>
                  <a:pt x="66054" y="91861"/>
                </a:lnTo>
                <a:lnTo>
                  <a:pt x="66775" y="90538"/>
                </a:lnTo>
                <a:lnTo>
                  <a:pt x="67377" y="89936"/>
                </a:lnTo>
                <a:lnTo>
                  <a:pt x="67678" y="89575"/>
                </a:lnTo>
                <a:lnTo>
                  <a:pt x="68581" y="88853"/>
                </a:lnTo>
                <a:lnTo>
                  <a:pt x="71348" y="86266"/>
                </a:lnTo>
                <a:lnTo>
                  <a:pt x="72430" y="85665"/>
                </a:lnTo>
                <a:lnTo>
                  <a:pt x="73513" y="84883"/>
                </a:lnTo>
                <a:lnTo>
                  <a:pt x="74235" y="83920"/>
                </a:lnTo>
                <a:lnTo>
                  <a:pt x="75017" y="83198"/>
                </a:lnTo>
                <a:lnTo>
                  <a:pt x="76340" y="82356"/>
                </a:lnTo>
                <a:lnTo>
                  <a:pt x="76702" y="82236"/>
                </a:lnTo>
                <a:lnTo>
                  <a:pt x="78867" y="80431"/>
                </a:lnTo>
                <a:lnTo>
                  <a:pt x="81274" y="77724"/>
                </a:lnTo>
                <a:lnTo>
                  <a:pt x="82537" y="77243"/>
                </a:lnTo>
                <a:lnTo>
                  <a:pt x="85545" y="77002"/>
                </a:lnTo>
                <a:lnTo>
                  <a:pt x="87891" y="77243"/>
                </a:lnTo>
                <a:lnTo>
                  <a:pt x="89636" y="76581"/>
                </a:lnTo>
                <a:lnTo>
                  <a:pt x="91862" y="74896"/>
                </a:lnTo>
                <a:lnTo>
                  <a:pt x="93666" y="73332"/>
                </a:lnTo>
                <a:lnTo>
                  <a:pt x="95110" y="72370"/>
                </a:lnTo>
                <a:lnTo>
                  <a:pt x="96794" y="72189"/>
                </a:lnTo>
                <a:lnTo>
                  <a:pt x="99682" y="72189"/>
                </a:lnTo>
                <a:lnTo>
                  <a:pt x="104855" y="72791"/>
                </a:lnTo>
                <a:lnTo>
                  <a:pt x="106480" y="72310"/>
                </a:lnTo>
                <a:lnTo>
                  <a:pt x="106901" y="71287"/>
                </a:lnTo>
                <a:lnTo>
                  <a:pt x="106239" y="69242"/>
                </a:lnTo>
                <a:lnTo>
                  <a:pt x="105216" y="67918"/>
                </a:lnTo>
                <a:lnTo>
                  <a:pt x="103111" y="64790"/>
                </a:lnTo>
                <a:lnTo>
                  <a:pt x="103111" y="63166"/>
                </a:lnTo>
                <a:lnTo>
                  <a:pt x="103411" y="62745"/>
                </a:lnTo>
                <a:lnTo>
                  <a:pt x="103592" y="62203"/>
                </a:lnTo>
                <a:lnTo>
                  <a:pt x="104374" y="61301"/>
                </a:lnTo>
                <a:lnTo>
                  <a:pt x="104855" y="60760"/>
                </a:lnTo>
                <a:lnTo>
                  <a:pt x="105457" y="60218"/>
                </a:lnTo>
                <a:lnTo>
                  <a:pt x="105758" y="59857"/>
                </a:lnTo>
                <a:lnTo>
                  <a:pt x="106359" y="59256"/>
                </a:lnTo>
                <a:lnTo>
                  <a:pt x="106540" y="58654"/>
                </a:lnTo>
                <a:lnTo>
                  <a:pt x="106961" y="58173"/>
                </a:lnTo>
                <a:lnTo>
                  <a:pt x="107322" y="57932"/>
                </a:lnTo>
                <a:lnTo>
                  <a:pt x="107863" y="56729"/>
                </a:lnTo>
                <a:lnTo>
                  <a:pt x="108104" y="55586"/>
                </a:lnTo>
                <a:lnTo>
                  <a:pt x="108164" y="54443"/>
                </a:lnTo>
                <a:lnTo>
                  <a:pt x="107923" y="53540"/>
                </a:lnTo>
                <a:lnTo>
                  <a:pt x="107623" y="53119"/>
                </a:lnTo>
                <a:lnTo>
                  <a:pt x="106419" y="52397"/>
                </a:lnTo>
                <a:lnTo>
                  <a:pt x="106059" y="52157"/>
                </a:lnTo>
                <a:lnTo>
                  <a:pt x="104133" y="51555"/>
                </a:lnTo>
                <a:lnTo>
                  <a:pt x="101426" y="51435"/>
                </a:lnTo>
                <a:lnTo>
                  <a:pt x="99381" y="51495"/>
                </a:lnTo>
                <a:lnTo>
                  <a:pt x="97937" y="51856"/>
                </a:lnTo>
                <a:lnTo>
                  <a:pt x="96193" y="52097"/>
                </a:lnTo>
                <a:lnTo>
                  <a:pt x="94629" y="51495"/>
                </a:lnTo>
                <a:lnTo>
                  <a:pt x="93125" y="49089"/>
                </a:lnTo>
                <a:lnTo>
                  <a:pt x="94448" y="45540"/>
                </a:lnTo>
                <a:lnTo>
                  <a:pt x="95771" y="43855"/>
                </a:lnTo>
                <a:lnTo>
                  <a:pt x="96493" y="42111"/>
                </a:lnTo>
                <a:lnTo>
                  <a:pt x="96975" y="41810"/>
                </a:lnTo>
                <a:lnTo>
                  <a:pt x="97576" y="40847"/>
                </a:lnTo>
                <a:lnTo>
                  <a:pt x="97877" y="40546"/>
                </a:lnTo>
                <a:lnTo>
                  <a:pt x="98599" y="38321"/>
                </a:lnTo>
                <a:lnTo>
                  <a:pt x="98599" y="37719"/>
                </a:lnTo>
                <a:lnTo>
                  <a:pt x="98238" y="36636"/>
                </a:lnTo>
                <a:lnTo>
                  <a:pt x="97035" y="34711"/>
                </a:lnTo>
                <a:lnTo>
                  <a:pt x="96313" y="33809"/>
                </a:lnTo>
                <a:lnTo>
                  <a:pt x="95350" y="33027"/>
                </a:lnTo>
                <a:lnTo>
                  <a:pt x="93305" y="30259"/>
                </a:lnTo>
                <a:lnTo>
                  <a:pt x="91862" y="28996"/>
                </a:lnTo>
                <a:lnTo>
                  <a:pt x="90598" y="27733"/>
                </a:lnTo>
                <a:lnTo>
                  <a:pt x="89636" y="27191"/>
                </a:lnTo>
                <a:lnTo>
                  <a:pt x="89274" y="26710"/>
                </a:lnTo>
                <a:lnTo>
                  <a:pt x="88673" y="26409"/>
                </a:lnTo>
                <a:lnTo>
                  <a:pt x="88553" y="26349"/>
                </a:lnTo>
                <a:lnTo>
                  <a:pt x="87169" y="24725"/>
                </a:lnTo>
                <a:lnTo>
                  <a:pt x="86928" y="24244"/>
                </a:lnTo>
                <a:lnTo>
                  <a:pt x="86447" y="23762"/>
                </a:lnTo>
                <a:lnTo>
                  <a:pt x="86267" y="22679"/>
                </a:lnTo>
                <a:lnTo>
                  <a:pt x="86868" y="21055"/>
                </a:lnTo>
                <a:lnTo>
                  <a:pt x="89214" y="19491"/>
                </a:lnTo>
                <a:lnTo>
                  <a:pt x="90538" y="18288"/>
                </a:lnTo>
                <a:lnTo>
                  <a:pt x="91080" y="17446"/>
                </a:lnTo>
                <a:lnTo>
                  <a:pt x="92162" y="16182"/>
                </a:lnTo>
                <a:lnTo>
                  <a:pt x="92282" y="15581"/>
                </a:lnTo>
                <a:lnTo>
                  <a:pt x="92583" y="15100"/>
                </a:lnTo>
                <a:lnTo>
                  <a:pt x="92944" y="14739"/>
                </a:lnTo>
                <a:lnTo>
                  <a:pt x="94027" y="13175"/>
                </a:lnTo>
                <a:lnTo>
                  <a:pt x="94989" y="12453"/>
                </a:lnTo>
                <a:lnTo>
                  <a:pt x="96433" y="11610"/>
                </a:lnTo>
                <a:lnTo>
                  <a:pt x="96854" y="10949"/>
                </a:lnTo>
                <a:lnTo>
                  <a:pt x="97877" y="10467"/>
                </a:lnTo>
                <a:lnTo>
                  <a:pt x="100404" y="8663"/>
                </a:lnTo>
                <a:lnTo>
                  <a:pt x="101125" y="7279"/>
                </a:lnTo>
                <a:lnTo>
                  <a:pt x="101487" y="6076"/>
                </a:lnTo>
                <a:lnTo>
                  <a:pt x="102750" y="3730"/>
                </a:lnTo>
                <a:lnTo>
                  <a:pt x="103532" y="2767"/>
                </a:lnTo>
                <a:lnTo>
                  <a:pt x="105517" y="2166"/>
                </a:lnTo>
                <a:lnTo>
                  <a:pt x="107021" y="2406"/>
                </a:lnTo>
                <a:lnTo>
                  <a:pt x="109427" y="3610"/>
                </a:lnTo>
                <a:lnTo>
                  <a:pt x="110270" y="4391"/>
                </a:lnTo>
                <a:lnTo>
                  <a:pt x="110571" y="4692"/>
                </a:lnTo>
                <a:lnTo>
                  <a:pt x="111653" y="5895"/>
                </a:lnTo>
                <a:lnTo>
                  <a:pt x="113458" y="8061"/>
                </a:lnTo>
                <a:lnTo>
                  <a:pt x="114541" y="9144"/>
                </a:lnTo>
                <a:lnTo>
                  <a:pt x="115925" y="9746"/>
                </a:lnTo>
                <a:lnTo>
                  <a:pt x="117970" y="9625"/>
                </a:lnTo>
                <a:lnTo>
                  <a:pt x="120617" y="10467"/>
                </a:lnTo>
                <a:lnTo>
                  <a:pt x="122542" y="11971"/>
                </a:lnTo>
                <a:lnTo>
                  <a:pt x="123925" y="12693"/>
                </a:lnTo>
                <a:lnTo>
                  <a:pt x="125731" y="12994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" name="Freeform: Shape 185" title="KY-5">
            <a:extLst>
              <a:ext uri="{FF2B5EF4-FFF2-40B4-BE49-F238E27FC236}">
                <a16:creationId xmlns:a16="http://schemas.microsoft.com/office/drawing/2014/main" id="{FE389F3F-1EE1-7076-7A62-8B61A3753CBC}"/>
              </a:ext>
            </a:extLst>
          </p:cNvPr>
          <p:cNvSpPr/>
          <p:nvPr/>
        </p:nvSpPr>
        <p:spPr>
          <a:xfrm>
            <a:off x="6192918" y="3730638"/>
            <a:ext cx="345285" cy="321169"/>
          </a:xfrm>
          <a:custGeom>
            <a:avLst/>
            <a:gdLst>
              <a:gd name="connsiteX0" fmla="*/ 337486 w 432174"/>
              <a:gd name="connsiteY0" fmla="*/ 266921 h 416292"/>
              <a:gd name="connsiteX1" fmla="*/ 338328 w 432174"/>
              <a:gd name="connsiteY1" fmla="*/ 268304 h 416292"/>
              <a:gd name="connsiteX2" fmla="*/ 338749 w 432174"/>
              <a:gd name="connsiteY2" fmla="*/ 268846 h 416292"/>
              <a:gd name="connsiteX3" fmla="*/ 339050 w 432174"/>
              <a:gd name="connsiteY3" fmla="*/ 269026 h 416292"/>
              <a:gd name="connsiteX4" fmla="*/ 339170 w 432174"/>
              <a:gd name="connsiteY4" fmla="*/ 269327 h 416292"/>
              <a:gd name="connsiteX5" fmla="*/ 337787 w 432174"/>
              <a:gd name="connsiteY5" fmla="*/ 270410 h 416292"/>
              <a:gd name="connsiteX6" fmla="*/ 339110 w 432174"/>
              <a:gd name="connsiteY6" fmla="*/ 273117 h 416292"/>
              <a:gd name="connsiteX7" fmla="*/ 339230 w 432174"/>
              <a:gd name="connsiteY7" fmla="*/ 274861 h 416292"/>
              <a:gd name="connsiteX8" fmla="*/ 339471 w 432174"/>
              <a:gd name="connsiteY8" fmla="*/ 275583 h 416292"/>
              <a:gd name="connsiteX9" fmla="*/ 337546 w 432174"/>
              <a:gd name="connsiteY9" fmla="*/ 276185 h 416292"/>
              <a:gd name="connsiteX10" fmla="*/ 336824 w 432174"/>
              <a:gd name="connsiteY10" fmla="*/ 276486 h 416292"/>
              <a:gd name="connsiteX11" fmla="*/ 336463 w 432174"/>
              <a:gd name="connsiteY11" fmla="*/ 277087 h 416292"/>
              <a:gd name="connsiteX12" fmla="*/ 336403 w 432174"/>
              <a:gd name="connsiteY12" fmla="*/ 280215 h 416292"/>
              <a:gd name="connsiteX13" fmla="*/ 334478 w 432174"/>
              <a:gd name="connsiteY13" fmla="*/ 280215 h 416292"/>
              <a:gd name="connsiteX14" fmla="*/ 333816 w 432174"/>
              <a:gd name="connsiteY14" fmla="*/ 280997 h 416292"/>
              <a:gd name="connsiteX15" fmla="*/ 333816 w 432174"/>
              <a:gd name="connsiteY15" fmla="*/ 281298 h 416292"/>
              <a:gd name="connsiteX16" fmla="*/ 333575 w 432174"/>
              <a:gd name="connsiteY16" fmla="*/ 281659 h 416292"/>
              <a:gd name="connsiteX17" fmla="*/ 333455 w 432174"/>
              <a:gd name="connsiteY17" fmla="*/ 282140 h 416292"/>
              <a:gd name="connsiteX18" fmla="*/ 333335 w 432174"/>
              <a:gd name="connsiteY18" fmla="*/ 282261 h 416292"/>
              <a:gd name="connsiteX19" fmla="*/ 333275 w 432174"/>
              <a:gd name="connsiteY19" fmla="*/ 282562 h 416292"/>
              <a:gd name="connsiteX20" fmla="*/ 332673 w 432174"/>
              <a:gd name="connsiteY20" fmla="*/ 282562 h 416292"/>
              <a:gd name="connsiteX21" fmla="*/ 331891 w 432174"/>
              <a:gd name="connsiteY21" fmla="*/ 284366 h 416292"/>
              <a:gd name="connsiteX22" fmla="*/ 331109 w 432174"/>
              <a:gd name="connsiteY22" fmla="*/ 284246 h 416292"/>
              <a:gd name="connsiteX23" fmla="*/ 330808 w 432174"/>
              <a:gd name="connsiteY23" fmla="*/ 284847 h 416292"/>
              <a:gd name="connsiteX24" fmla="*/ 330447 w 432174"/>
              <a:gd name="connsiteY24" fmla="*/ 285088 h 416292"/>
              <a:gd name="connsiteX25" fmla="*/ 329845 w 432174"/>
              <a:gd name="connsiteY25" fmla="*/ 284547 h 416292"/>
              <a:gd name="connsiteX26" fmla="*/ 327800 w 432174"/>
              <a:gd name="connsiteY26" fmla="*/ 285269 h 416292"/>
              <a:gd name="connsiteX27" fmla="*/ 327380 w 432174"/>
              <a:gd name="connsiteY27" fmla="*/ 285630 h 416292"/>
              <a:gd name="connsiteX28" fmla="*/ 327078 w 432174"/>
              <a:gd name="connsiteY28" fmla="*/ 285329 h 416292"/>
              <a:gd name="connsiteX29" fmla="*/ 326838 w 432174"/>
              <a:gd name="connsiteY29" fmla="*/ 285449 h 416292"/>
              <a:gd name="connsiteX30" fmla="*/ 326838 w 432174"/>
              <a:gd name="connsiteY30" fmla="*/ 285690 h 416292"/>
              <a:gd name="connsiteX31" fmla="*/ 326597 w 432174"/>
              <a:gd name="connsiteY31" fmla="*/ 285570 h 416292"/>
              <a:gd name="connsiteX32" fmla="*/ 325153 w 432174"/>
              <a:gd name="connsiteY32" fmla="*/ 286472 h 416292"/>
              <a:gd name="connsiteX33" fmla="*/ 325153 w 432174"/>
              <a:gd name="connsiteY33" fmla="*/ 286893 h 416292"/>
              <a:gd name="connsiteX34" fmla="*/ 325394 w 432174"/>
              <a:gd name="connsiteY34" fmla="*/ 287254 h 416292"/>
              <a:gd name="connsiteX35" fmla="*/ 325454 w 432174"/>
              <a:gd name="connsiteY35" fmla="*/ 287555 h 416292"/>
              <a:gd name="connsiteX36" fmla="*/ 325454 w 432174"/>
              <a:gd name="connsiteY36" fmla="*/ 288096 h 416292"/>
              <a:gd name="connsiteX37" fmla="*/ 325153 w 432174"/>
              <a:gd name="connsiteY37" fmla="*/ 288637 h 416292"/>
              <a:gd name="connsiteX38" fmla="*/ 324792 w 432174"/>
              <a:gd name="connsiteY38" fmla="*/ 289239 h 416292"/>
              <a:gd name="connsiteX39" fmla="*/ 323409 w 432174"/>
              <a:gd name="connsiteY39" fmla="*/ 290442 h 416292"/>
              <a:gd name="connsiteX40" fmla="*/ 322205 w 432174"/>
              <a:gd name="connsiteY40" fmla="*/ 290502 h 416292"/>
              <a:gd name="connsiteX41" fmla="*/ 322025 w 432174"/>
              <a:gd name="connsiteY41" fmla="*/ 291826 h 416292"/>
              <a:gd name="connsiteX42" fmla="*/ 321965 w 432174"/>
              <a:gd name="connsiteY42" fmla="*/ 291826 h 416292"/>
              <a:gd name="connsiteX43" fmla="*/ 321724 w 432174"/>
              <a:gd name="connsiteY43" fmla="*/ 291946 h 416292"/>
              <a:gd name="connsiteX44" fmla="*/ 321243 w 432174"/>
              <a:gd name="connsiteY44" fmla="*/ 291706 h 416292"/>
              <a:gd name="connsiteX45" fmla="*/ 321183 w 432174"/>
              <a:gd name="connsiteY45" fmla="*/ 291706 h 416292"/>
              <a:gd name="connsiteX46" fmla="*/ 320762 w 432174"/>
              <a:gd name="connsiteY46" fmla="*/ 292127 h 416292"/>
              <a:gd name="connsiteX47" fmla="*/ 320582 w 432174"/>
              <a:gd name="connsiteY47" fmla="*/ 292247 h 416292"/>
              <a:gd name="connsiteX48" fmla="*/ 320582 w 432174"/>
              <a:gd name="connsiteY48" fmla="*/ 293631 h 416292"/>
              <a:gd name="connsiteX49" fmla="*/ 320341 w 432174"/>
              <a:gd name="connsiteY49" fmla="*/ 294112 h 416292"/>
              <a:gd name="connsiteX50" fmla="*/ 321364 w 432174"/>
              <a:gd name="connsiteY50" fmla="*/ 295856 h 416292"/>
              <a:gd name="connsiteX51" fmla="*/ 323168 w 432174"/>
              <a:gd name="connsiteY51" fmla="*/ 296639 h 416292"/>
              <a:gd name="connsiteX52" fmla="*/ 322567 w 432174"/>
              <a:gd name="connsiteY52" fmla="*/ 298985 h 416292"/>
              <a:gd name="connsiteX53" fmla="*/ 323709 w 432174"/>
              <a:gd name="connsiteY53" fmla="*/ 301210 h 416292"/>
              <a:gd name="connsiteX54" fmla="*/ 322145 w 432174"/>
              <a:gd name="connsiteY54" fmla="*/ 304459 h 416292"/>
              <a:gd name="connsiteX55" fmla="*/ 321544 w 432174"/>
              <a:gd name="connsiteY55" fmla="*/ 305181 h 416292"/>
              <a:gd name="connsiteX56" fmla="*/ 323168 w 432174"/>
              <a:gd name="connsiteY56" fmla="*/ 306865 h 416292"/>
              <a:gd name="connsiteX57" fmla="*/ 321845 w 432174"/>
              <a:gd name="connsiteY57" fmla="*/ 308309 h 416292"/>
              <a:gd name="connsiteX58" fmla="*/ 322086 w 432174"/>
              <a:gd name="connsiteY58" fmla="*/ 308730 h 416292"/>
              <a:gd name="connsiteX59" fmla="*/ 320582 w 432174"/>
              <a:gd name="connsiteY59" fmla="*/ 310415 h 416292"/>
              <a:gd name="connsiteX60" fmla="*/ 318115 w 432174"/>
              <a:gd name="connsiteY60" fmla="*/ 311979 h 416292"/>
              <a:gd name="connsiteX61" fmla="*/ 318235 w 432174"/>
              <a:gd name="connsiteY61" fmla="*/ 312821 h 416292"/>
              <a:gd name="connsiteX62" fmla="*/ 316070 w 432174"/>
              <a:gd name="connsiteY62" fmla="*/ 313422 h 416292"/>
              <a:gd name="connsiteX63" fmla="*/ 315348 w 432174"/>
              <a:gd name="connsiteY63" fmla="*/ 314084 h 416292"/>
              <a:gd name="connsiteX64" fmla="*/ 312821 w 432174"/>
              <a:gd name="connsiteY64" fmla="*/ 315528 h 416292"/>
              <a:gd name="connsiteX65" fmla="*/ 312039 w 432174"/>
              <a:gd name="connsiteY65" fmla="*/ 315709 h 416292"/>
              <a:gd name="connsiteX66" fmla="*/ 309753 w 432174"/>
              <a:gd name="connsiteY66" fmla="*/ 317634 h 416292"/>
              <a:gd name="connsiteX67" fmla="*/ 308189 w 432174"/>
              <a:gd name="connsiteY67" fmla="*/ 317634 h 416292"/>
              <a:gd name="connsiteX68" fmla="*/ 305482 w 432174"/>
              <a:gd name="connsiteY68" fmla="*/ 318656 h 416292"/>
              <a:gd name="connsiteX69" fmla="*/ 304820 w 432174"/>
              <a:gd name="connsiteY69" fmla="*/ 320040 h 416292"/>
              <a:gd name="connsiteX70" fmla="*/ 304640 w 432174"/>
              <a:gd name="connsiteY70" fmla="*/ 320642 h 416292"/>
              <a:gd name="connsiteX71" fmla="*/ 303978 w 432174"/>
              <a:gd name="connsiteY71" fmla="*/ 320762 h 416292"/>
              <a:gd name="connsiteX72" fmla="*/ 302233 w 432174"/>
              <a:gd name="connsiteY72" fmla="*/ 320581 h 416292"/>
              <a:gd name="connsiteX73" fmla="*/ 301752 w 432174"/>
              <a:gd name="connsiteY73" fmla="*/ 320341 h 416292"/>
              <a:gd name="connsiteX74" fmla="*/ 301451 w 432174"/>
              <a:gd name="connsiteY74" fmla="*/ 319679 h 416292"/>
              <a:gd name="connsiteX75" fmla="*/ 299286 w 432174"/>
              <a:gd name="connsiteY75" fmla="*/ 320160 h 416292"/>
              <a:gd name="connsiteX76" fmla="*/ 298443 w 432174"/>
              <a:gd name="connsiteY76" fmla="*/ 321002 h 416292"/>
              <a:gd name="connsiteX77" fmla="*/ 294593 w 432174"/>
              <a:gd name="connsiteY77" fmla="*/ 321183 h 416292"/>
              <a:gd name="connsiteX78" fmla="*/ 294713 w 432174"/>
              <a:gd name="connsiteY78" fmla="*/ 323890 h 416292"/>
              <a:gd name="connsiteX79" fmla="*/ 292908 w 432174"/>
              <a:gd name="connsiteY79" fmla="*/ 324672 h 416292"/>
              <a:gd name="connsiteX80" fmla="*/ 291465 w 432174"/>
              <a:gd name="connsiteY80" fmla="*/ 326296 h 416292"/>
              <a:gd name="connsiteX81" fmla="*/ 291826 w 432174"/>
              <a:gd name="connsiteY81" fmla="*/ 327620 h 416292"/>
              <a:gd name="connsiteX82" fmla="*/ 292187 w 432174"/>
              <a:gd name="connsiteY82" fmla="*/ 329545 h 416292"/>
              <a:gd name="connsiteX83" fmla="*/ 291706 w 432174"/>
              <a:gd name="connsiteY83" fmla="*/ 331590 h 416292"/>
              <a:gd name="connsiteX84" fmla="*/ 290503 w 432174"/>
              <a:gd name="connsiteY84" fmla="*/ 333515 h 416292"/>
              <a:gd name="connsiteX85" fmla="*/ 290081 w 432174"/>
              <a:gd name="connsiteY85" fmla="*/ 334658 h 416292"/>
              <a:gd name="connsiteX86" fmla="*/ 288577 w 432174"/>
              <a:gd name="connsiteY86" fmla="*/ 335681 h 416292"/>
              <a:gd name="connsiteX87" fmla="*/ 288156 w 432174"/>
              <a:gd name="connsiteY87" fmla="*/ 335982 h 416292"/>
              <a:gd name="connsiteX88" fmla="*/ 289058 w 432174"/>
              <a:gd name="connsiteY88" fmla="*/ 337546 h 416292"/>
              <a:gd name="connsiteX89" fmla="*/ 289058 w 432174"/>
              <a:gd name="connsiteY89" fmla="*/ 339411 h 416292"/>
              <a:gd name="connsiteX90" fmla="*/ 288939 w 432174"/>
              <a:gd name="connsiteY90" fmla="*/ 339531 h 416292"/>
              <a:gd name="connsiteX91" fmla="*/ 288939 w 432174"/>
              <a:gd name="connsiteY91" fmla="*/ 339832 h 416292"/>
              <a:gd name="connsiteX92" fmla="*/ 289179 w 432174"/>
              <a:gd name="connsiteY92" fmla="*/ 339832 h 416292"/>
              <a:gd name="connsiteX93" fmla="*/ 289540 w 432174"/>
              <a:gd name="connsiteY93" fmla="*/ 339952 h 416292"/>
              <a:gd name="connsiteX94" fmla="*/ 290141 w 432174"/>
              <a:gd name="connsiteY94" fmla="*/ 340133 h 416292"/>
              <a:gd name="connsiteX95" fmla="*/ 289359 w 432174"/>
              <a:gd name="connsiteY95" fmla="*/ 343983 h 416292"/>
              <a:gd name="connsiteX96" fmla="*/ 286231 w 432174"/>
              <a:gd name="connsiteY96" fmla="*/ 344705 h 416292"/>
              <a:gd name="connsiteX97" fmla="*/ 285269 w 432174"/>
              <a:gd name="connsiteY97" fmla="*/ 345306 h 416292"/>
              <a:gd name="connsiteX98" fmla="*/ 280697 w 432174"/>
              <a:gd name="connsiteY98" fmla="*/ 346148 h 416292"/>
              <a:gd name="connsiteX99" fmla="*/ 279975 w 432174"/>
              <a:gd name="connsiteY99" fmla="*/ 346750 h 416292"/>
              <a:gd name="connsiteX100" fmla="*/ 276365 w 432174"/>
              <a:gd name="connsiteY100" fmla="*/ 348735 h 416292"/>
              <a:gd name="connsiteX101" fmla="*/ 275944 w 432174"/>
              <a:gd name="connsiteY101" fmla="*/ 349096 h 416292"/>
              <a:gd name="connsiteX102" fmla="*/ 275463 w 432174"/>
              <a:gd name="connsiteY102" fmla="*/ 349337 h 416292"/>
              <a:gd name="connsiteX103" fmla="*/ 274921 w 432174"/>
              <a:gd name="connsiteY103" fmla="*/ 349758 h 416292"/>
              <a:gd name="connsiteX104" fmla="*/ 267703 w 432174"/>
              <a:gd name="connsiteY104" fmla="*/ 353668 h 416292"/>
              <a:gd name="connsiteX105" fmla="*/ 265718 w 432174"/>
              <a:gd name="connsiteY105" fmla="*/ 354330 h 416292"/>
              <a:gd name="connsiteX106" fmla="*/ 264936 w 432174"/>
              <a:gd name="connsiteY106" fmla="*/ 354631 h 416292"/>
              <a:gd name="connsiteX107" fmla="*/ 261206 w 432174"/>
              <a:gd name="connsiteY107" fmla="*/ 356977 h 416292"/>
              <a:gd name="connsiteX108" fmla="*/ 259341 w 432174"/>
              <a:gd name="connsiteY108" fmla="*/ 357759 h 416292"/>
              <a:gd name="connsiteX109" fmla="*/ 258739 w 432174"/>
              <a:gd name="connsiteY109" fmla="*/ 358601 h 416292"/>
              <a:gd name="connsiteX110" fmla="*/ 258017 w 432174"/>
              <a:gd name="connsiteY110" fmla="*/ 359323 h 416292"/>
              <a:gd name="connsiteX111" fmla="*/ 254047 w 432174"/>
              <a:gd name="connsiteY111" fmla="*/ 361429 h 416292"/>
              <a:gd name="connsiteX112" fmla="*/ 253024 w 432174"/>
              <a:gd name="connsiteY112" fmla="*/ 363414 h 416292"/>
              <a:gd name="connsiteX113" fmla="*/ 250798 w 432174"/>
              <a:gd name="connsiteY113" fmla="*/ 365038 h 416292"/>
              <a:gd name="connsiteX114" fmla="*/ 250076 w 432174"/>
              <a:gd name="connsiteY114" fmla="*/ 365459 h 416292"/>
              <a:gd name="connsiteX115" fmla="*/ 247369 w 432174"/>
              <a:gd name="connsiteY115" fmla="*/ 366542 h 416292"/>
              <a:gd name="connsiteX116" fmla="*/ 244181 w 432174"/>
              <a:gd name="connsiteY116" fmla="*/ 367324 h 416292"/>
              <a:gd name="connsiteX117" fmla="*/ 243519 w 432174"/>
              <a:gd name="connsiteY117" fmla="*/ 367565 h 416292"/>
              <a:gd name="connsiteX118" fmla="*/ 240692 w 432174"/>
              <a:gd name="connsiteY118" fmla="*/ 367926 h 416292"/>
              <a:gd name="connsiteX119" fmla="*/ 238947 w 432174"/>
              <a:gd name="connsiteY119" fmla="*/ 367444 h 416292"/>
              <a:gd name="connsiteX120" fmla="*/ 236541 w 432174"/>
              <a:gd name="connsiteY120" fmla="*/ 368106 h 416292"/>
              <a:gd name="connsiteX121" fmla="*/ 236060 w 432174"/>
              <a:gd name="connsiteY121" fmla="*/ 368046 h 416292"/>
              <a:gd name="connsiteX122" fmla="*/ 233292 w 432174"/>
              <a:gd name="connsiteY122" fmla="*/ 369490 h 416292"/>
              <a:gd name="connsiteX123" fmla="*/ 231908 w 432174"/>
              <a:gd name="connsiteY123" fmla="*/ 371535 h 416292"/>
              <a:gd name="connsiteX124" fmla="*/ 230946 w 432174"/>
              <a:gd name="connsiteY124" fmla="*/ 372137 h 416292"/>
              <a:gd name="connsiteX125" fmla="*/ 229262 w 432174"/>
              <a:gd name="connsiteY125" fmla="*/ 372859 h 416292"/>
              <a:gd name="connsiteX126" fmla="*/ 227216 w 432174"/>
              <a:gd name="connsiteY126" fmla="*/ 375024 h 416292"/>
              <a:gd name="connsiteX127" fmla="*/ 226013 w 432174"/>
              <a:gd name="connsiteY127" fmla="*/ 374904 h 416292"/>
              <a:gd name="connsiteX128" fmla="*/ 222163 w 432174"/>
              <a:gd name="connsiteY128" fmla="*/ 377310 h 416292"/>
              <a:gd name="connsiteX129" fmla="*/ 221742 w 432174"/>
              <a:gd name="connsiteY129" fmla="*/ 378513 h 416292"/>
              <a:gd name="connsiteX130" fmla="*/ 219396 w 432174"/>
              <a:gd name="connsiteY130" fmla="*/ 380078 h 416292"/>
              <a:gd name="connsiteX131" fmla="*/ 217591 w 432174"/>
              <a:gd name="connsiteY131" fmla="*/ 380499 h 416292"/>
              <a:gd name="connsiteX132" fmla="*/ 217591 w 432174"/>
              <a:gd name="connsiteY132" fmla="*/ 381702 h 416292"/>
              <a:gd name="connsiteX133" fmla="*/ 215786 w 432174"/>
              <a:gd name="connsiteY133" fmla="*/ 383928 h 416292"/>
              <a:gd name="connsiteX134" fmla="*/ 214222 w 432174"/>
              <a:gd name="connsiteY134" fmla="*/ 384890 h 416292"/>
              <a:gd name="connsiteX135" fmla="*/ 214162 w 432174"/>
              <a:gd name="connsiteY135" fmla="*/ 385913 h 416292"/>
              <a:gd name="connsiteX136" fmla="*/ 212598 w 432174"/>
              <a:gd name="connsiteY136" fmla="*/ 389161 h 416292"/>
              <a:gd name="connsiteX137" fmla="*/ 209109 w 432174"/>
              <a:gd name="connsiteY137" fmla="*/ 389703 h 416292"/>
              <a:gd name="connsiteX138" fmla="*/ 208627 w 432174"/>
              <a:gd name="connsiteY138" fmla="*/ 389823 h 416292"/>
              <a:gd name="connsiteX139" fmla="*/ 203755 w 432174"/>
              <a:gd name="connsiteY139" fmla="*/ 390665 h 416292"/>
              <a:gd name="connsiteX140" fmla="*/ 198641 w 432174"/>
              <a:gd name="connsiteY140" fmla="*/ 391508 h 416292"/>
              <a:gd name="connsiteX141" fmla="*/ 194430 w 432174"/>
              <a:gd name="connsiteY141" fmla="*/ 392109 h 416292"/>
              <a:gd name="connsiteX142" fmla="*/ 181917 w 432174"/>
              <a:gd name="connsiteY142" fmla="*/ 393914 h 416292"/>
              <a:gd name="connsiteX143" fmla="*/ 181376 w 432174"/>
              <a:gd name="connsiteY143" fmla="*/ 393914 h 416292"/>
              <a:gd name="connsiteX144" fmla="*/ 172834 w 432174"/>
              <a:gd name="connsiteY144" fmla="*/ 395177 h 416292"/>
              <a:gd name="connsiteX145" fmla="*/ 170849 w 432174"/>
              <a:gd name="connsiteY145" fmla="*/ 395478 h 416292"/>
              <a:gd name="connsiteX146" fmla="*/ 166397 w 432174"/>
              <a:gd name="connsiteY146" fmla="*/ 396080 h 416292"/>
              <a:gd name="connsiteX147" fmla="*/ 155568 w 432174"/>
              <a:gd name="connsiteY147" fmla="*/ 397824 h 416292"/>
              <a:gd name="connsiteX148" fmla="*/ 151718 w 432174"/>
              <a:gd name="connsiteY148" fmla="*/ 398426 h 416292"/>
              <a:gd name="connsiteX149" fmla="*/ 150876 w 432174"/>
              <a:gd name="connsiteY149" fmla="*/ 398546 h 416292"/>
              <a:gd name="connsiteX150" fmla="*/ 147687 w 432174"/>
              <a:gd name="connsiteY150" fmla="*/ 399147 h 416292"/>
              <a:gd name="connsiteX151" fmla="*/ 146846 w 432174"/>
              <a:gd name="connsiteY151" fmla="*/ 399268 h 416292"/>
              <a:gd name="connsiteX152" fmla="*/ 145221 w 432174"/>
              <a:gd name="connsiteY152" fmla="*/ 399509 h 416292"/>
              <a:gd name="connsiteX153" fmla="*/ 144920 w 432174"/>
              <a:gd name="connsiteY153" fmla="*/ 399509 h 416292"/>
              <a:gd name="connsiteX154" fmla="*/ 132768 w 432174"/>
              <a:gd name="connsiteY154" fmla="*/ 401614 h 416292"/>
              <a:gd name="connsiteX155" fmla="*/ 132648 w 432174"/>
              <a:gd name="connsiteY155" fmla="*/ 401614 h 416292"/>
              <a:gd name="connsiteX156" fmla="*/ 126211 w 432174"/>
              <a:gd name="connsiteY156" fmla="*/ 402817 h 416292"/>
              <a:gd name="connsiteX157" fmla="*/ 107863 w 432174"/>
              <a:gd name="connsiteY157" fmla="*/ 405404 h 416292"/>
              <a:gd name="connsiteX158" fmla="*/ 101065 w 432174"/>
              <a:gd name="connsiteY158" fmla="*/ 406427 h 416292"/>
              <a:gd name="connsiteX159" fmla="*/ 100463 w 432174"/>
              <a:gd name="connsiteY159" fmla="*/ 406427 h 416292"/>
              <a:gd name="connsiteX160" fmla="*/ 98177 w 432174"/>
              <a:gd name="connsiteY160" fmla="*/ 406848 h 416292"/>
              <a:gd name="connsiteX161" fmla="*/ 95169 w 432174"/>
              <a:gd name="connsiteY161" fmla="*/ 407269 h 416292"/>
              <a:gd name="connsiteX162" fmla="*/ 88974 w 432174"/>
              <a:gd name="connsiteY162" fmla="*/ 408412 h 416292"/>
              <a:gd name="connsiteX163" fmla="*/ 85966 w 432174"/>
              <a:gd name="connsiteY163" fmla="*/ 408953 h 416292"/>
              <a:gd name="connsiteX164" fmla="*/ 82777 w 432174"/>
              <a:gd name="connsiteY164" fmla="*/ 409314 h 416292"/>
              <a:gd name="connsiteX165" fmla="*/ 76340 w 432174"/>
              <a:gd name="connsiteY165" fmla="*/ 410096 h 416292"/>
              <a:gd name="connsiteX166" fmla="*/ 73332 w 432174"/>
              <a:gd name="connsiteY166" fmla="*/ 410457 h 416292"/>
              <a:gd name="connsiteX167" fmla="*/ 69422 w 432174"/>
              <a:gd name="connsiteY167" fmla="*/ 410939 h 416292"/>
              <a:gd name="connsiteX168" fmla="*/ 64308 w 432174"/>
              <a:gd name="connsiteY168" fmla="*/ 411540 h 416292"/>
              <a:gd name="connsiteX169" fmla="*/ 57691 w 432174"/>
              <a:gd name="connsiteY169" fmla="*/ 412623 h 416292"/>
              <a:gd name="connsiteX170" fmla="*/ 54683 w 432174"/>
              <a:gd name="connsiteY170" fmla="*/ 413104 h 416292"/>
              <a:gd name="connsiteX171" fmla="*/ 44336 w 432174"/>
              <a:gd name="connsiteY171" fmla="*/ 414488 h 416292"/>
              <a:gd name="connsiteX172" fmla="*/ 42832 w 432174"/>
              <a:gd name="connsiteY172" fmla="*/ 414668 h 416292"/>
              <a:gd name="connsiteX173" fmla="*/ 36035 w 432174"/>
              <a:gd name="connsiteY173" fmla="*/ 415150 h 416292"/>
              <a:gd name="connsiteX174" fmla="*/ 32546 w 432174"/>
              <a:gd name="connsiteY174" fmla="*/ 415571 h 416292"/>
              <a:gd name="connsiteX175" fmla="*/ 24244 w 432174"/>
              <a:gd name="connsiteY175" fmla="*/ 416112 h 416292"/>
              <a:gd name="connsiteX176" fmla="*/ 20814 w 432174"/>
              <a:gd name="connsiteY176" fmla="*/ 416293 h 416292"/>
              <a:gd name="connsiteX177" fmla="*/ 20213 w 432174"/>
              <a:gd name="connsiteY177" fmla="*/ 415390 h 416292"/>
              <a:gd name="connsiteX178" fmla="*/ 18709 w 432174"/>
              <a:gd name="connsiteY178" fmla="*/ 415992 h 416292"/>
              <a:gd name="connsiteX179" fmla="*/ 17024 w 432174"/>
              <a:gd name="connsiteY179" fmla="*/ 415270 h 416292"/>
              <a:gd name="connsiteX180" fmla="*/ 15641 w 432174"/>
              <a:gd name="connsiteY180" fmla="*/ 411841 h 416292"/>
              <a:gd name="connsiteX181" fmla="*/ 16423 w 432174"/>
              <a:gd name="connsiteY181" fmla="*/ 410818 h 416292"/>
              <a:gd name="connsiteX182" fmla="*/ 15882 w 432174"/>
              <a:gd name="connsiteY182" fmla="*/ 407810 h 416292"/>
              <a:gd name="connsiteX183" fmla="*/ 14077 w 432174"/>
              <a:gd name="connsiteY183" fmla="*/ 407149 h 416292"/>
              <a:gd name="connsiteX184" fmla="*/ 15100 w 432174"/>
              <a:gd name="connsiteY184" fmla="*/ 405344 h 416292"/>
              <a:gd name="connsiteX185" fmla="*/ 12874 w 432174"/>
              <a:gd name="connsiteY185" fmla="*/ 403058 h 416292"/>
              <a:gd name="connsiteX186" fmla="*/ 11670 w 432174"/>
              <a:gd name="connsiteY186" fmla="*/ 402516 h 416292"/>
              <a:gd name="connsiteX187" fmla="*/ 11730 w 432174"/>
              <a:gd name="connsiteY187" fmla="*/ 398305 h 416292"/>
              <a:gd name="connsiteX188" fmla="*/ 10948 w 432174"/>
              <a:gd name="connsiteY188" fmla="*/ 398065 h 416292"/>
              <a:gd name="connsiteX189" fmla="*/ 11069 w 432174"/>
              <a:gd name="connsiteY189" fmla="*/ 396080 h 416292"/>
              <a:gd name="connsiteX190" fmla="*/ 12152 w 432174"/>
              <a:gd name="connsiteY190" fmla="*/ 390425 h 416292"/>
              <a:gd name="connsiteX191" fmla="*/ 7219 w 432174"/>
              <a:gd name="connsiteY191" fmla="*/ 381521 h 416292"/>
              <a:gd name="connsiteX192" fmla="*/ 1564 w 432174"/>
              <a:gd name="connsiteY192" fmla="*/ 377370 h 416292"/>
              <a:gd name="connsiteX193" fmla="*/ 0 w 432174"/>
              <a:gd name="connsiteY193" fmla="*/ 372618 h 416292"/>
              <a:gd name="connsiteX194" fmla="*/ 5895 w 432174"/>
              <a:gd name="connsiteY194" fmla="*/ 366121 h 416292"/>
              <a:gd name="connsiteX195" fmla="*/ 11129 w 432174"/>
              <a:gd name="connsiteY195" fmla="*/ 361308 h 416292"/>
              <a:gd name="connsiteX196" fmla="*/ 13536 w 432174"/>
              <a:gd name="connsiteY196" fmla="*/ 359203 h 416292"/>
              <a:gd name="connsiteX197" fmla="*/ 13956 w 432174"/>
              <a:gd name="connsiteY197" fmla="*/ 357217 h 416292"/>
              <a:gd name="connsiteX198" fmla="*/ 13656 w 432174"/>
              <a:gd name="connsiteY198" fmla="*/ 355052 h 416292"/>
              <a:gd name="connsiteX199" fmla="*/ 13776 w 432174"/>
              <a:gd name="connsiteY199" fmla="*/ 351623 h 416292"/>
              <a:gd name="connsiteX200" fmla="*/ 14738 w 432174"/>
              <a:gd name="connsiteY200" fmla="*/ 350420 h 416292"/>
              <a:gd name="connsiteX201" fmla="*/ 16904 w 432174"/>
              <a:gd name="connsiteY201" fmla="*/ 350179 h 416292"/>
              <a:gd name="connsiteX202" fmla="*/ 18047 w 432174"/>
              <a:gd name="connsiteY202" fmla="*/ 350660 h 416292"/>
              <a:gd name="connsiteX203" fmla="*/ 20454 w 432174"/>
              <a:gd name="connsiteY203" fmla="*/ 352465 h 416292"/>
              <a:gd name="connsiteX204" fmla="*/ 29417 w 432174"/>
              <a:gd name="connsiteY204" fmla="*/ 340794 h 416292"/>
              <a:gd name="connsiteX205" fmla="*/ 25026 w 432174"/>
              <a:gd name="connsiteY205" fmla="*/ 339531 h 416292"/>
              <a:gd name="connsiteX206" fmla="*/ 17566 w 432174"/>
              <a:gd name="connsiteY206" fmla="*/ 333214 h 416292"/>
              <a:gd name="connsiteX207" fmla="*/ 16062 w 432174"/>
              <a:gd name="connsiteY207" fmla="*/ 325635 h 416292"/>
              <a:gd name="connsiteX208" fmla="*/ 16062 w 432174"/>
              <a:gd name="connsiteY208" fmla="*/ 320100 h 416292"/>
              <a:gd name="connsiteX209" fmla="*/ 27492 w 432174"/>
              <a:gd name="connsiteY209" fmla="*/ 306986 h 416292"/>
              <a:gd name="connsiteX210" fmla="*/ 38802 w 432174"/>
              <a:gd name="connsiteY210" fmla="*/ 292548 h 416292"/>
              <a:gd name="connsiteX211" fmla="*/ 38862 w 432174"/>
              <a:gd name="connsiteY211" fmla="*/ 289961 h 416292"/>
              <a:gd name="connsiteX212" fmla="*/ 37298 w 432174"/>
              <a:gd name="connsiteY212" fmla="*/ 285870 h 416292"/>
              <a:gd name="connsiteX213" fmla="*/ 36696 w 432174"/>
              <a:gd name="connsiteY213" fmla="*/ 283584 h 416292"/>
              <a:gd name="connsiteX214" fmla="*/ 38922 w 432174"/>
              <a:gd name="connsiteY214" fmla="*/ 280576 h 416292"/>
              <a:gd name="connsiteX215" fmla="*/ 34591 w 432174"/>
              <a:gd name="connsiteY215" fmla="*/ 269748 h 416292"/>
              <a:gd name="connsiteX216" fmla="*/ 32485 w 432174"/>
              <a:gd name="connsiteY216" fmla="*/ 268846 h 416292"/>
              <a:gd name="connsiteX217" fmla="*/ 22860 w 432174"/>
              <a:gd name="connsiteY217" fmla="*/ 265898 h 416292"/>
              <a:gd name="connsiteX218" fmla="*/ 13656 w 432174"/>
              <a:gd name="connsiteY218" fmla="*/ 260243 h 416292"/>
              <a:gd name="connsiteX219" fmla="*/ 11009 w 432174"/>
              <a:gd name="connsiteY219" fmla="*/ 252964 h 416292"/>
              <a:gd name="connsiteX220" fmla="*/ 10768 w 432174"/>
              <a:gd name="connsiteY220" fmla="*/ 249776 h 416292"/>
              <a:gd name="connsiteX221" fmla="*/ 9565 w 432174"/>
              <a:gd name="connsiteY221" fmla="*/ 241233 h 416292"/>
              <a:gd name="connsiteX222" fmla="*/ 10347 w 432174"/>
              <a:gd name="connsiteY222" fmla="*/ 237383 h 416292"/>
              <a:gd name="connsiteX223" fmla="*/ 18769 w 432174"/>
              <a:gd name="connsiteY223" fmla="*/ 230405 h 416292"/>
              <a:gd name="connsiteX224" fmla="*/ 23822 w 432174"/>
              <a:gd name="connsiteY224" fmla="*/ 227818 h 416292"/>
              <a:gd name="connsiteX225" fmla="*/ 22318 w 432174"/>
              <a:gd name="connsiteY225" fmla="*/ 227577 h 416292"/>
              <a:gd name="connsiteX226" fmla="*/ 22318 w 432174"/>
              <a:gd name="connsiteY226" fmla="*/ 226073 h 416292"/>
              <a:gd name="connsiteX227" fmla="*/ 23943 w 432174"/>
              <a:gd name="connsiteY227" fmla="*/ 225592 h 416292"/>
              <a:gd name="connsiteX228" fmla="*/ 23822 w 432174"/>
              <a:gd name="connsiteY228" fmla="*/ 227878 h 416292"/>
              <a:gd name="connsiteX229" fmla="*/ 27131 w 432174"/>
              <a:gd name="connsiteY229" fmla="*/ 226254 h 416292"/>
              <a:gd name="connsiteX230" fmla="*/ 31523 w 432174"/>
              <a:gd name="connsiteY230" fmla="*/ 221321 h 416292"/>
              <a:gd name="connsiteX231" fmla="*/ 30320 w 432174"/>
              <a:gd name="connsiteY231" fmla="*/ 220779 h 416292"/>
              <a:gd name="connsiteX232" fmla="*/ 31102 w 432174"/>
              <a:gd name="connsiteY232" fmla="*/ 218854 h 416292"/>
              <a:gd name="connsiteX233" fmla="*/ 31943 w 432174"/>
              <a:gd name="connsiteY233" fmla="*/ 219636 h 416292"/>
              <a:gd name="connsiteX234" fmla="*/ 32906 w 432174"/>
              <a:gd name="connsiteY234" fmla="*/ 218914 h 416292"/>
              <a:gd name="connsiteX235" fmla="*/ 33087 w 432174"/>
              <a:gd name="connsiteY235" fmla="*/ 219997 h 416292"/>
              <a:gd name="connsiteX236" fmla="*/ 34651 w 432174"/>
              <a:gd name="connsiteY236" fmla="*/ 219757 h 416292"/>
              <a:gd name="connsiteX237" fmla="*/ 34651 w 432174"/>
              <a:gd name="connsiteY237" fmla="*/ 218313 h 416292"/>
              <a:gd name="connsiteX238" fmla="*/ 35854 w 432174"/>
              <a:gd name="connsiteY238" fmla="*/ 219516 h 416292"/>
              <a:gd name="connsiteX239" fmla="*/ 36516 w 432174"/>
              <a:gd name="connsiteY239" fmla="*/ 217892 h 416292"/>
              <a:gd name="connsiteX240" fmla="*/ 35313 w 432174"/>
              <a:gd name="connsiteY240" fmla="*/ 216388 h 416292"/>
              <a:gd name="connsiteX241" fmla="*/ 36095 w 432174"/>
              <a:gd name="connsiteY241" fmla="*/ 215185 h 416292"/>
              <a:gd name="connsiteX242" fmla="*/ 36576 w 432174"/>
              <a:gd name="connsiteY242" fmla="*/ 216388 h 416292"/>
              <a:gd name="connsiteX243" fmla="*/ 37418 w 432174"/>
              <a:gd name="connsiteY243" fmla="*/ 216628 h 416292"/>
              <a:gd name="connsiteX244" fmla="*/ 38321 w 432174"/>
              <a:gd name="connsiteY244" fmla="*/ 218914 h 416292"/>
              <a:gd name="connsiteX245" fmla="*/ 37478 w 432174"/>
              <a:gd name="connsiteY245" fmla="*/ 218072 h 416292"/>
              <a:gd name="connsiteX246" fmla="*/ 36696 w 432174"/>
              <a:gd name="connsiteY246" fmla="*/ 219275 h 416292"/>
              <a:gd name="connsiteX247" fmla="*/ 37478 w 432174"/>
              <a:gd name="connsiteY247" fmla="*/ 220659 h 416292"/>
              <a:gd name="connsiteX248" fmla="*/ 38080 w 432174"/>
              <a:gd name="connsiteY248" fmla="*/ 220238 h 416292"/>
              <a:gd name="connsiteX249" fmla="*/ 39885 w 432174"/>
              <a:gd name="connsiteY249" fmla="*/ 222043 h 416292"/>
              <a:gd name="connsiteX250" fmla="*/ 41630 w 432174"/>
              <a:gd name="connsiteY250" fmla="*/ 221321 h 416292"/>
              <a:gd name="connsiteX251" fmla="*/ 42471 w 432174"/>
              <a:gd name="connsiteY251" fmla="*/ 223186 h 416292"/>
              <a:gd name="connsiteX252" fmla="*/ 66956 w 432174"/>
              <a:gd name="connsiteY252" fmla="*/ 238165 h 416292"/>
              <a:gd name="connsiteX253" fmla="*/ 69964 w 432174"/>
              <a:gd name="connsiteY253" fmla="*/ 237924 h 416292"/>
              <a:gd name="connsiteX254" fmla="*/ 71046 w 432174"/>
              <a:gd name="connsiteY254" fmla="*/ 239007 h 416292"/>
              <a:gd name="connsiteX255" fmla="*/ 82176 w 432174"/>
              <a:gd name="connsiteY255" fmla="*/ 239729 h 416292"/>
              <a:gd name="connsiteX256" fmla="*/ 82838 w 432174"/>
              <a:gd name="connsiteY256" fmla="*/ 237082 h 416292"/>
              <a:gd name="connsiteX257" fmla="*/ 83439 w 432174"/>
              <a:gd name="connsiteY257" fmla="*/ 236481 h 416292"/>
              <a:gd name="connsiteX258" fmla="*/ 84161 w 432174"/>
              <a:gd name="connsiteY258" fmla="*/ 233773 h 416292"/>
              <a:gd name="connsiteX259" fmla="*/ 83319 w 432174"/>
              <a:gd name="connsiteY259" fmla="*/ 233052 h 416292"/>
              <a:gd name="connsiteX260" fmla="*/ 82717 w 432174"/>
              <a:gd name="connsiteY260" fmla="*/ 231367 h 416292"/>
              <a:gd name="connsiteX261" fmla="*/ 83559 w 432174"/>
              <a:gd name="connsiteY261" fmla="*/ 229984 h 416292"/>
              <a:gd name="connsiteX262" fmla="*/ 83920 w 432174"/>
              <a:gd name="connsiteY262" fmla="*/ 226555 h 416292"/>
              <a:gd name="connsiteX263" fmla="*/ 85605 w 432174"/>
              <a:gd name="connsiteY263" fmla="*/ 226795 h 416292"/>
              <a:gd name="connsiteX264" fmla="*/ 86447 w 432174"/>
              <a:gd name="connsiteY264" fmla="*/ 225953 h 416292"/>
              <a:gd name="connsiteX265" fmla="*/ 88011 w 432174"/>
              <a:gd name="connsiteY265" fmla="*/ 225953 h 416292"/>
              <a:gd name="connsiteX266" fmla="*/ 89214 w 432174"/>
              <a:gd name="connsiteY266" fmla="*/ 227697 h 416292"/>
              <a:gd name="connsiteX267" fmla="*/ 90417 w 432174"/>
              <a:gd name="connsiteY267" fmla="*/ 225773 h 416292"/>
              <a:gd name="connsiteX268" fmla="*/ 91319 w 432174"/>
              <a:gd name="connsiteY268" fmla="*/ 226254 h 416292"/>
              <a:gd name="connsiteX269" fmla="*/ 91139 w 432174"/>
              <a:gd name="connsiteY269" fmla="*/ 228299 h 416292"/>
              <a:gd name="connsiteX270" fmla="*/ 94508 w 432174"/>
              <a:gd name="connsiteY270" fmla="*/ 227697 h 416292"/>
              <a:gd name="connsiteX271" fmla="*/ 96313 w 432174"/>
              <a:gd name="connsiteY271" fmla="*/ 228901 h 416292"/>
              <a:gd name="connsiteX272" fmla="*/ 98057 w 432174"/>
              <a:gd name="connsiteY272" fmla="*/ 228179 h 416292"/>
              <a:gd name="connsiteX273" fmla="*/ 98298 w 432174"/>
              <a:gd name="connsiteY273" fmla="*/ 226976 h 416292"/>
              <a:gd name="connsiteX274" fmla="*/ 100283 w 432174"/>
              <a:gd name="connsiteY274" fmla="*/ 226675 h 416292"/>
              <a:gd name="connsiteX275" fmla="*/ 101125 w 432174"/>
              <a:gd name="connsiteY275" fmla="*/ 227277 h 416292"/>
              <a:gd name="connsiteX276" fmla="*/ 102329 w 432174"/>
              <a:gd name="connsiteY276" fmla="*/ 225532 h 416292"/>
              <a:gd name="connsiteX277" fmla="*/ 106179 w 432174"/>
              <a:gd name="connsiteY277" fmla="*/ 225773 h 416292"/>
              <a:gd name="connsiteX278" fmla="*/ 109066 w 432174"/>
              <a:gd name="connsiteY278" fmla="*/ 218554 h 416292"/>
              <a:gd name="connsiteX279" fmla="*/ 113217 w 432174"/>
              <a:gd name="connsiteY279" fmla="*/ 216388 h 416292"/>
              <a:gd name="connsiteX280" fmla="*/ 120616 w 432174"/>
              <a:gd name="connsiteY280" fmla="*/ 214884 h 416292"/>
              <a:gd name="connsiteX281" fmla="*/ 127474 w 432174"/>
              <a:gd name="connsiteY281" fmla="*/ 214102 h 416292"/>
              <a:gd name="connsiteX282" fmla="*/ 134694 w 432174"/>
              <a:gd name="connsiteY282" fmla="*/ 210974 h 416292"/>
              <a:gd name="connsiteX283" fmla="*/ 138484 w 432174"/>
              <a:gd name="connsiteY283" fmla="*/ 208748 h 416292"/>
              <a:gd name="connsiteX284" fmla="*/ 142514 w 432174"/>
              <a:gd name="connsiteY284" fmla="*/ 209590 h 416292"/>
              <a:gd name="connsiteX285" fmla="*/ 148529 w 432174"/>
              <a:gd name="connsiteY285" fmla="*/ 214403 h 416292"/>
              <a:gd name="connsiteX286" fmla="*/ 151537 w 432174"/>
              <a:gd name="connsiteY286" fmla="*/ 205379 h 416292"/>
              <a:gd name="connsiteX287" fmla="*/ 153222 w 432174"/>
              <a:gd name="connsiteY287" fmla="*/ 200626 h 416292"/>
              <a:gd name="connsiteX288" fmla="*/ 151899 w 432174"/>
              <a:gd name="connsiteY288" fmla="*/ 199544 h 416292"/>
              <a:gd name="connsiteX289" fmla="*/ 154726 w 432174"/>
              <a:gd name="connsiteY289" fmla="*/ 196175 h 416292"/>
              <a:gd name="connsiteX290" fmla="*/ 156170 w 432174"/>
              <a:gd name="connsiteY290" fmla="*/ 194972 h 416292"/>
              <a:gd name="connsiteX291" fmla="*/ 158516 w 432174"/>
              <a:gd name="connsiteY291" fmla="*/ 195092 h 416292"/>
              <a:gd name="connsiteX292" fmla="*/ 159599 w 432174"/>
              <a:gd name="connsiteY292" fmla="*/ 194370 h 416292"/>
              <a:gd name="connsiteX293" fmla="*/ 159599 w 432174"/>
              <a:gd name="connsiteY293" fmla="*/ 192986 h 416292"/>
              <a:gd name="connsiteX294" fmla="*/ 158516 w 432174"/>
              <a:gd name="connsiteY294" fmla="*/ 192806 h 416292"/>
              <a:gd name="connsiteX295" fmla="*/ 156471 w 432174"/>
              <a:gd name="connsiteY295" fmla="*/ 189618 h 416292"/>
              <a:gd name="connsiteX296" fmla="*/ 156952 w 432174"/>
              <a:gd name="connsiteY296" fmla="*/ 188715 h 416292"/>
              <a:gd name="connsiteX297" fmla="*/ 158275 w 432174"/>
              <a:gd name="connsiteY297" fmla="*/ 188475 h 416292"/>
              <a:gd name="connsiteX298" fmla="*/ 159178 w 432174"/>
              <a:gd name="connsiteY298" fmla="*/ 186309 h 416292"/>
              <a:gd name="connsiteX299" fmla="*/ 161885 w 432174"/>
              <a:gd name="connsiteY299" fmla="*/ 183782 h 416292"/>
              <a:gd name="connsiteX300" fmla="*/ 162065 w 432174"/>
              <a:gd name="connsiteY300" fmla="*/ 182519 h 416292"/>
              <a:gd name="connsiteX301" fmla="*/ 164471 w 432174"/>
              <a:gd name="connsiteY301" fmla="*/ 180534 h 416292"/>
              <a:gd name="connsiteX302" fmla="*/ 165555 w 432174"/>
              <a:gd name="connsiteY302" fmla="*/ 177887 h 416292"/>
              <a:gd name="connsiteX303" fmla="*/ 166938 w 432174"/>
              <a:gd name="connsiteY303" fmla="*/ 177225 h 416292"/>
              <a:gd name="connsiteX304" fmla="*/ 169705 w 432174"/>
              <a:gd name="connsiteY304" fmla="*/ 176864 h 416292"/>
              <a:gd name="connsiteX305" fmla="*/ 170728 w 432174"/>
              <a:gd name="connsiteY305" fmla="*/ 175962 h 416292"/>
              <a:gd name="connsiteX306" fmla="*/ 171570 w 432174"/>
              <a:gd name="connsiteY306" fmla="*/ 176563 h 416292"/>
              <a:gd name="connsiteX307" fmla="*/ 179150 w 432174"/>
              <a:gd name="connsiteY307" fmla="*/ 154064 h 416292"/>
              <a:gd name="connsiteX308" fmla="*/ 177285 w 432174"/>
              <a:gd name="connsiteY308" fmla="*/ 154245 h 416292"/>
              <a:gd name="connsiteX309" fmla="*/ 175962 w 432174"/>
              <a:gd name="connsiteY309" fmla="*/ 152741 h 416292"/>
              <a:gd name="connsiteX310" fmla="*/ 175180 w 432174"/>
              <a:gd name="connsiteY310" fmla="*/ 153342 h 416292"/>
              <a:gd name="connsiteX311" fmla="*/ 173977 w 432174"/>
              <a:gd name="connsiteY311" fmla="*/ 153042 h 416292"/>
              <a:gd name="connsiteX312" fmla="*/ 174217 w 432174"/>
              <a:gd name="connsiteY312" fmla="*/ 152139 h 416292"/>
              <a:gd name="connsiteX313" fmla="*/ 173195 w 432174"/>
              <a:gd name="connsiteY313" fmla="*/ 151056 h 416292"/>
              <a:gd name="connsiteX314" fmla="*/ 172051 w 432174"/>
              <a:gd name="connsiteY314" fmla="*/ 151658 h 416292"/>
              <a:gd name="connsiteX315" fmla="*/ 172954 w 432174"/>
              <a:gd name="connsiteY315" fmla="*/ 149913 h 416292"/>
              <a:gd name="connsiteX316" fmla="*/ 171330 w 432174"/>
              <a:gd name="connsiteY316" fmla="*/ 149372 h 416292"/>
              <a:gd name="connsiteX317" fmla="*/ 159479 w 432174"/>
              <a:gd name="connsiteY317" fmla="*/ 143958 h 416292"/>
              <a:gd name="connsiteX318" fmla="*/ 157794 w 432174"/>
              <a:gd name="connsiteY318" fmla="*/ 142514 h 416292"/>
              <a:gd name="connsiteX319" fmla="*/ 157914 w 432174"/>
              <a:gd name="connsiteY319" fmla="*/ 140709 h 416292"/>
              <a:gd name="connsiteX320" fmla="*/ 155869 w 432174"/>
              <a:gd name="connsiteY320" fmla="*/ 139927 h 416292"/>
              <a:gd name="connsiteX321" fmla="*/ 156230 w 432174"/>
              <a:gd name="connsiteY321" fmla="*/ 138002 h 416292"/>
              <a:gd name="connsiteX322" fmla="*/ 154666 w 432174"/>
              <a:gd name="connsiteY322" fmla="*/ 137401 h 416292"/>
              <a:gd name="connsiteX323" fmla="*/ 153944 w 432174"/>
              <a:gd name="connsiteY323" fmla="*/ 133611 h 416292"/>
              <a:gd name="connsiteX324" fmla="*/ 154185 w 432174"/>
              <a:gd name="connsiteY324" fmla="*/ 132107 h 416292"/>
              <a:gd name="connsiteX325" fmla="*/ 152861 w 432174"/>
              <a:gd name="connsiteY325" fmla="*/ 130362 h 416292"/>
              <a:gd name="connsiteX326" fmla="*/ 153342 w 432174"/>
              <a:gd name="connsiteY326" fmla="*/ 129760 h 416292"/>
              <a:gd name="connsiteX327" fmla="*/ 152621 w 432174"/>
              <a:gd name="connsiteY327" fmla="*/ 126753 h 416292"/>
              <a:gd name="connsiteX328" fmla="*/ 154185 w 432174"/>
              <a:gd name="connsiteY328" fmla="*/ 127294 h 416292"/>
              <a:gd name="connsiteX329" fmla="*/ 154545 w 432174"/>
              <a:gd name="connsiteY329" fmla="*/ 124767 h 416292"/>
              <a:gd name="connsiteX330" fmla="*/ 155147 w 432174"/>
              <a:gd name="connsiteY330" fmla="*/ 125910 h 416292"/>
              <a:gd name="connsiteX331" fmla="*/ 156591 w 432174"/>
              <a:gd name="connsiteY331" fmla="*/ 123925 h 416292"/>
              <a:gd name="connsiteX332" fmla="*/ 156049 w 432174"/>
              <a:gd name="connsiteY332" fmla="*/ 123564 h 416292"/>
              <a:gd name="connsiteX333" fmla="*/ 158275 w 432174"/>
              <a:gd name="connsiteY333" fmla="*/ 121820 h 416292"/>
              <a:gd name="connsiteX334" fmla="*/ 160381 w 432174"/>
              <a:gd name="connsiteY334" fmla="*/ 122903 h 416292"/>
              <a:gd name="connsiteX335" fmla="*/ 162787 w 432174"/>
              <a:gd name="connsiteY335" fmla="*/ 119534 h 416292"/>
              <a:gd name="connsiteX336" fmla="*/ 161403 w 432174"/>
              <a:gd name="connsiteY336" fmla="*/ 116526 h 416292"/>
              <a:gd name="connsiteX337" fmla="*/ 160201 w 432174"/>
              <a:gd name="connsiteY337" fmla="*/ 112014 h 416292"/>
              <a:gd name="connsiteX338" fmla="*/ 161223 w 432174"/>
              <a:gd name="connsiteY338" fmla="*/ 112014 h 416292"/>
              <a:gd name="connsiteX339" fmla="*/ 160682 w 432174"/>
              <a:gd name="connsiteY339" fmla="*/ 109788 h 416292"/>
              <a:gd name="connsiteX340" fmla="*/ 159599 w 432174"/>
              <a:gd name="connsiteY340" fmla="*/ 109547 h 416292"/>
              <a:gd name="connsiteX341" fmla="*/ 158155 w 432174"/>
              <a:gd name="connsiteY341" fmla="*/ 107983 h 416292"/>
              <a:gd name="connsiteX342" fmla="*/ 158155 w 432174"/>
              <a:gd name="connsiteY342" fmla="*/ 106660 h 416292"/>
              <a:gd name="connsiteX343" fmla="*/ 156109 w 432174"/>
              <a:gd name="connsiteY343" fmla="*/ 106239 h 416292"/>
              <a:gd name="connsiteX344" fmla="*/ 156711 w 432174"/>
              <a:gd name="connsiteY344" fmla="*/ 102990 h 416292"/>
              <a:gd name="connsiteX345" fmla="*/ 151237 w 432174"/>
              <a:gd name="connsiteY345" fmla="*/ 103411 h 416292"/>
              <a:gd name="connsiteX346" fmla="*/ 150335 w 432174"/>
              <a:gd name="connsiteY346" fmla="*/ 104374 h 416292"/>
              <a:gd name="connsiteX347" fmla="*/ 150515 w 432174"/>
              <a:gd name="connsiteY347" fmla="*/ 102569 h 416292"/>
              <a:gd name="connsiteX348" fmla="*/ 149191 w 432174"/>
              <a:gd name="connsiteY348" fmla="*/ 102689 h 416292"/>
              <a:gd name="connsiteX349" fmla="*/ 148350 w 432174"/>
              <a:gd name="connsiteY349" fmla="*/ 99982 h 416292"/>
              <a:gd name="connsiteX350" fmla="*/ 147507 w 432174"/>
              <a:gd name="connsiteY350" fmla="*/ 101426 h 416292"/>
              <a:gd name="connsiteX351" fmla="*/ 146605 w 432174"/>
              <a:gd name="connsiteY351" fmla="*/ 99742 h 416292"/>
              <a:gd name="connsiteX352" fmla="*/ 144860 w 432174"/>
              <a:gd name="connsiteY352" fmla="*/ 99802 h 416292"/>
              <a:gd name="connsiteX353" fmla="*/ 145041 w 432174"/>
              <a:gd name="connsiteY353" fmla="*/ 98779 h 416292"/>
              <a:gd name="connsiteX354" fmla="*/ 146605 w 432174"/>
              <a:gd name="connsiteY354" fmla="*/ 98178 h 416292"/>
              <a:gd name="connsiteX355" fmla="*/ 145221 w 432174"/>
              <a:gd name="connsiteY355" fmla="*/ 96493 h 416292"/>
              <a:gd name="connsiteX356" fmla="*/ 141972 w 432174"/>
              <a:gd name="connsiteY356" fmla="*/ 96614 h 416292"/>
              <a:gd name="connsiteX357" fmla="*/ 141251 w 432174"/>
              <a:gd name="connsiteY357" fmla="*/ 95831 h 416292"/>
              <a:gd name="connsiteX358" fmla="*/ 138183 w 432174"/>
              <a:gd name="connsiteY358" fmla="*/ 96433 h 416292"/>
              <a:gd name="connsiteX359" fmla="*/ 136799 w 432174"/>
              <a:gd name="connsiteY359" fmla="*/ 94027 h 416292"/>
              <a:gd name="connsiteX360" fmla="*/ 134994 w 432174"/>
              <a:gd name="connsiteY360" fmla="*/ 92944 h 416292"/>
              <a:gd name="connsiteX361" fmla="*/ 133370 w 432174"/>
              <a:gd name="connsiteY361" fmla="*/ 92824 h 416292"/>
              <a:gd name="connsiteX362" fmla="*/ 133069 w 432174"/>
              <a:gd name="connsiteY362" fmla="*/ 94809 h 416292"/>
              <a:gd name="connsiteX363" fmla="*/ 131204 w 432174"/>
              <a:gd name="connsiteY363" fmla="*/ 95290 h 416292"/>
              <a:gd name="connsiteX364" fmla="*/ 130122 w 432174"/>
              <a:gd name="connsiteY364" fmla="*/ 93606 h 416292"/>
              <a:gd name="connsiteX365" fmla="*/ 128858 w 432174"/>
              <a:gd name="connsiteY365" fmla="*/ 93245 h 416292"/>
              <a:gd name="connsiteX366" fmla="*/ 126030 w 432174"/>
              <a:gd name="connsiteY366" fmla="*/ 93245 h 416292"/>
              <a:gd name="connsiteX367" fmla="*/ 124226 w 432174"/>
              <a:gd name="connsiteY367" fmla="*/ 91440 h 416292"/>
              <a:gd name="connsiteX368" fmla="*/ 122301 w 432174"/>
              <a:gd name="connsiteY368" fmla="*/ 91440 h 416292"/>
              <a:gd name="connsiteX369" fmla="*/ 124286 w 432174"/>
              <a:gd name="connsiteY369" fmla="*/ 89214 h 416292"/>
              <a:gd name="connsiteX370" fmla="*/ 125610 w 432174"/>
              <a:gd name="connsiteY370" fmla="*/ 84221 h 416292"/>
              <a:gd name="connsiteX371" fmla="*/ 126813 w 432174"/>
              <a:gd name="connsiteY371" fmla="*/ 85123 h 416292"/>
              <a:gd name="connsiteX372" fmla="*/ 128016 w 432174"/>
              <a:gd name="connsiteY372" fmla="*/ 87650 h 416292"/>
              <a:gd name="connsiteX373" fmla="*/ 130122 w 432174"/>
              <a:gd name="connsiteY373" fmla="*/ 88612 h 416292"/>
              <a:gd name="connsiteX374" fmla="*/ 133430 w 432174"/>
              <a:gd name="connsiteY374" fmla="*/ 88492 h 416292"/>
              <a:gd name="connsiteX375" fmla="*/ 134212 w 432174"/>
              <a:gd name="connsiteY375" fmla="*/ 88793 h 416292"/>
              <a:gd name="connsiteX376" fmla="*/ 138724 w 432174"/>
              <a:gd name="connsiteY376" fmla="*/ 89154 h 416292"/>
              <a:gd name="connsiteX377" fmla="*/ 152199 w 432174"/>
              <a:gd name="connsiteY377" fmla="*/ 78566 h 416292"/>
              <a:gd name="connsiteX378" fmla="*/ 152380 w 432174"/>
              <a:gd name="connsiteY378" fmla="*/ 76400 h 416292"/>
              <a:gd name="connsiteX379" fmla="*/ 153583 w 432174"/>
              <a:gd name="connsiteY379" fmla="*/ 77483 h 416292"/>
              <a:gd name="connsiteX380" fmla="*/ 155568 w 432174"/>
              <a:gd name="connsiteY380" fmla="*/ 75679 h 416292"/>
              <a:gd name="connsiteX381" fmla="*/ 155989 w 432174"/>
              <a:gd name="connsiteY381" fmla="*/ 73393 h 416292"/>
              <a:gd name="connsiteX382" fmla="*/ 156831 w 432174"/>
              <a:gd name="connsiteY382" fmla="*/ 75197 h 416292"/>
              <a:gd name="connsiteX383" fmla="*/ 155568 w 432174"/>
              <a:gd name="connsiteY383" fmla="*/ 77122 h 416292"/>
              <a:gd name="connsiteX384" fmla="*/ 156411 w 432174"/>
              <a:gd name="connsiteY384" fmla="*/ 78747 h 416292"/>
              <a:gd name="connsiteX385" fmla="*/ 155989 w 432174"/>
              <a:gd name="connsiteY385" fmla="*/ 80251 h 416292"/>
              <a:gd name="connsiteX386" fmla="*/ 156471 w 432174"/>
              <a:gd name="connsiteY386" fmla="*/ 82958 h 416292"/>
              <a:gd name="connsiteX387" fmla="*/ 155930 w 432174"/>
              <a:gd name="connsiteY387" fmla="*/ 84041 h 416292"/>
              <a:gd name="connsiteX388" fmla="*/ 156771 w 432174"/>
              <a:gd name="connsiteY388" fmla="*/ 85665 h 416292"/>
              <a:gd name="connsiteX389" fmla="*/ 158095 w 432174"/>
              <a:gd name="connsiteY389" fmla="*/ 85424 h 416292"/>
              <a:gd name="connsiteX390" fmla="*/ 156892 w 432174"/>
              <a:gd name="connsiteY390" fmla="*/ 83619 h 416292"/>
              <a:gd name="connsiteX391" fmla="*/ 158395 w 432174"/>
              <a:gd name="connsiteY391" fmla="*/ 82236 h 416292"/>
              <a:gd name="connsiteX392" fmla="*/ 160561 w 432174"/>
              <a:gd name="connsiteY392" fmla="*/ 85304 h 416292"/>
              <a:gd name="connsiteX393" fmla="*/ 161163 w 432174"/>
              <a:gd name="connsiteY393" fmla="*/ 84281 h 416292"/>
              <a:gd name="connsiteX394" fmla="*/ 162246 w 432174"/>
              <a:gd name="connsiteY394" fmla="*/ 84041 h 416292"/>
              <a:gd name="connsiteX395" fmla="*/ 164291 w 432174"/>
              <a:gd name="connsiteY395" fmla="*/ 87409 h 416292"/>
              <a:gd name="connsiteX396" fmla="*/ 165073 w 432174"/>
              <a:gd name="connsiteY396" fmla="*/ 89455 h 416292"/>
              <a:gd name="connsiteX397" fmla="*/ 165975 w 432174"/>
              <a:gd name="connsiteY397" fmla="*/ 87951 h 416292"/>
              <a:gd name="connsiteX398" fmla="*/ 166337 w 432174"/>
              <a:gd name="connsiteY398" fmla="*/ 85063 h 416292"/>
              <a:gd name="connsiteX399" fmla="*/ 168923 w 432174"/>
              <a:gd name="connsiteY399" fmla="*/ 84341 h 416292"/>
              <a:gd name="connsiteX400" fmla="*/ 168923 w 432174"/>
              <a:gd name="connsiteY400" fmla="*/ 82537 h 416292"/>
              <a:gd name="connsiteX401" fmla="*/ 170728 w 432174"/>
              <a:gd name="connsiteY401" fmla="*/ 82115 h 416292"/>
              <a:gd name="connsiteX402" fmla="*/ 172172 w 432174"/>
              <a:gd name="connsiteY402" fmla="*/ 78927 h 416292"/>
              <a:gd name="connsiteX403" fmla="*/ 173616 w 432174"/>
              <a:gd name="connsiteY403" fmla="*/ 79529 h 416292"/>
              <a:gd name="connsiteX404" fmla="*/ 175540 w 432174"/>
              <a:gd name="connsiteY404" fmla="*/ 78626 h 416292"/>
              <a:gd name="connsiteX405" fmla="*/ 175902 w 432174"/>
              <a:gd name="connsiteY405" fmla="*/ 77904 h 416292"/>
              <a:gd name="connsiteX406" fmla="*/ 175902 w 432174"/>
              <a:gd name="connsiteY406" fmla="*/ 74656 h 416292"/>
              <a:gd name="connsiteX407" fmla="*/ 178127 w 432174"/>
              <a:gd name="connsiteY407" fmla="*/ 72731 h 416292"/>
              <a:gd name="connsiteX408" fmla="*/ 178548 w 432174"/>
              <a:gd name="connsiteY408" fmla="*/ 70806 h 416292"/>
              <a:gd name="connsiteX409" fmla="*/ 179932 w 432174"/>
              <a:gd name="connsiteY409" fmla="*/ 70445 h 416292"/>
              <a:gd name="connsiteX410" fmla="*/ 180173 w 432174"/>
              <a:gd name="connsiteY410" fmla="*/ 67918 h 416292"/>
              <a:gd name="connsiteX411" fmla="*/ 181978 w 432174"/>
              <a:gd name="connsiteY411" fmla="*/ 67317 h 416292"/>
              <a:gd name="connsiteX412" fmla="*/ 180173 w 432174"/>
              <a:gd name="connsiteY412" fmla="*/ 63166 h 416292"/>
              <a:gd name="connsiteX413" fmla="*/ 181376 w 432174"/>
              <a:gd name="connsiteY413" fmla="*/ 62564 h 416292"/>
              <a:gd name="connsiteX414" fmla="*/ 180955 w 432174"/>
              <a:gd name="connsiteY414" fmla="*/ 60519 h 416292"/>
              <a:gd name="connsiteX415" fmla="*/ 181196 w 432174"/>
              <a:gd name="connsiteY415" fmla="*/ 58353 h 416292"/>
              <a:gd name="connsiteX416" fmla="*/ 182820 w 432174"/>
              <a:gd name="connsiteY416" fmla="*/ 56368 h 416292"/>
              <a:gd name="connsiteX417" fmla="*/ 181075 w 432174"/>
              <a:gd name="connsiteY417" fmla="*/ 54924 h 416292"/>
              <a:gd name="connsiteX418" fmla="*/ 181256 w 432174"/>
              <a:gd name="connsiteY418" fmla="*/ 53721 h 416292"/>
              <a:gd name="connsiteX419" fmla="*/ 180293 w 432174"/>
              <a:gd name="connsiteY419" fmla="*/ 53360 h 416292"/>
              <a:gd name="connsiteX420" fmla="*/ 180474 w 432174"/>
              <a:gd name="connsiteY420" fmla="*/ 51976 h 416292"/>
              <a:gd name="connsiteX421" fmla="*/ 181797 w 432174"/>
              <a:gd name="connsiteY421" fmla="*/ 51315 h 416292"/>
              <a:gd name="connsiteX422" fmla="*/ 182519 w 432174"/>
              <a:gd name="connsiteY422" fmla="*/ 49690 h 416292"/>
              <a:gd name="connsiteX423" fmla="*/ 183722 w 432174"/>
              <a:gd name="connsiteY423" fmla="*/ 49209 h 416292"/>
              <a:gd name="connsiteX424" fmla="*/ 184324 w 432174"/>
              <a:gd name="connsiteY424" fmla="*/ 50172 h 416292"/>
              <a:gd name="connsiteX425" fmla="*/ 185948 w 432174"/>
              <a:gd name="connsiteY425" fmla="*/ 48547 h 416292"/>
              <a:gd name="connsiteX426" fmla="*/ 184745 w 432174"/>
              <a:gd name="connsiteY426" fmla="*/ 47645 h 416292"/>
              <a:gd name="connsiteX427" fmla="*/ 185527 w 432174"/>
              <a:gd name="connsiteY427" fmla="*/ 46622 h 416292"/>
              <a:gd name="connsiteX428" fmla="*/ 185948 w 432174"/>
              <a:gd name="connsiteY428" fmla="*/ 44757 h 416292"/>
              <a:gd name="connsiteX429" fmla="*/ 186970 w 432174"/>
              <a:gd name="connsiteY429" fmla="*/ 44757 h 416292"/>
              <a:gd name="connsiteX430" fmla="*/ 187031 w 432174"/>
              <a:gd name="connsiteY430" fmla="*/ 43494 h 416292"/>
              <a:gd name="connsiteX431" fmla="*/ 189317 w 432174"/>
              <a:gd name="connsiteY431" fmla="*/ 42892 h 416292"/>
              <a:gd name="connsiteX432" fmla="*/ 190700 w 432174"/>
              <a:gd name="connsiteY432" fmla="*/ 41028 h 416292"/>
              <a:gd name="connsiteX433" fmla="*/ 193227 w 432174"/>
              <a:gd name="connsiteY433" fmla="*/ 41810 h 416292"/>
              <a:gd name="connsiteX434" fmla="*/ 193768 w 432174"/>
              <a:gd name="connsiteY434" fmla="*/ 44457 h 416292"/>
              <a:gd name="connsiteX435" fmla="*/ 195212 w 432174"/>
              <a:gd name="connsiteY435" fmla="*/ 45961 h 416292"/>
              <a:gd name="connsiteX436" fmla="*/ 197378 w 432174"/>
              <a:gd name="connsiteY436" fmla="*/ 46261 h 416292"/>
              <a:gd name="connsiteX437" fmla="*/ 197859 w 432174"/>
              <a:gd name="connsiteY437" fmla="*/ 48006 h 416292"/>
              <a:gd name="connsiteX438" fmla="*/ 200145 w 432174"/>
              <a:gd name="connsiteY438" fmla="*/ 49630 h 416292"/>
              <a:gd name="connsiteX439" fmla="*/ 202010 w 432174"/>
              <a:gd name="connsiteY439" fmla="*/ 53360 h 416292"/>
              <a:gd name="connsiteX440" fmla="*/ 204657 w 432174"/>
              <a:gd name="connsiteY440" fmla="*/ 53240 h 416292"/>
              <a:gd name="connsiteX441" fmla="*/ 205259 w 432174"/>
              <a:gd name="connsiteY441" fmla="*/ 53841 h 416292"/>
              <a:gd name="connsiteX442" fmla="*/ 207304 w 432174"/>
              <a:gd name="connsiteY442" fmla="*/ 54022 h 416292"/>
              <a:gd name="connsiteX443" fmla="*/ 209109 w 432174"/>
              <a:gd name="connsiteY443" fmla="*/ 53360 h 416292"/>
              <a:gd name="connsiteX444" fmla="*/ 210913 w 432174"/>
              <a:gd name="connsiteY444" fmla="*/ 53601 h 416292"/>
              <a:gd name="connsiteX445" fmla="*/ 212839 w 432174"/>
              <a:gd name="connsiteY445" fmla="*/ 54563 h 416292"/>
              <a:gd name="connsiteX446" fmla="*/ 214042 w 432174"/>
              <a:gd name="connsiteY446" fmla="*/ 53480 h 416292"/>
              <a:gd name="connsiteX447" fmla="*/ 216147 w 432174"/>
              <a:gd name="connsiteY447" fmla="*/ 52879 h 416292"/>
              <a:gd name="connsiteX448" fmla="*/ 218854 w 432174"/>
              <a:gd name="connsiteY448" fmla="*/ 51134 h 416292"/>
              <a:gd name="connsiteX449" fmla="*/ 221261 w 432174"/>
              <a:gd name="connsiteY449" fmla="*/ 48427 h 416292"/>
              <a:gd name="connsiteX450" fmla="*/ 224209 w 432174"/>
              <a:gd name="connsiteY450" fmla="*/ 47164 h 416292"/>
              <a:gd name="connsiteX451" fmla="*/ 227818 w 432174"/>
              <a:gd name="connsiteY451" fmla="*/ 48006 h 416292"/>
              <a:gd name="connsiteX452" fmla="*/ 227277 w 432174"/>
              <a:gd name="connsiteY452" fmla="*/ 45359 h 416292"/>
              <a:gd name="connsiteX453" fmla="*/ 228059 w 432174"/>
              <a:gd name="connsiteY453" fmla="*/ 45720 h 416292"/>
              <a:gd name="connsiteX454" fmla="*/ 229863 w 432174"/>
              <a:gd name="connsiteY454" fmla="*/ 44457 h 416292"/>
              <a:gd name="connsiteX455" fmla="*/ 232871 w 432174"/>
              <a:gd name="connsiteY455" fmla="*/ 44998 h 416292"/>
              <a:gd name="connsiteX456" fmla="*/ 234676 w 432174"/>
              <a:gd name="connsiteY456" fmla="*/ 44637 h 416292"/>
              <a:gd name="connsiteX457" fmla="*/ 236060 w 432174"/>
              <a:gd name="connsiteY457" fmla="*/ 42772 h 416292"/>
              <a:gd name="connsiteX458" fmla="*/ 235157 w 432174"/>
              <a:gd name="connsiteY458" fmla="*/ 42471 h 416292"/>
              <a:gd name="connsiteX459" fmla="*/ 234976 w 432174"/>
              <a:gd name="connsiteY459" fmla="*/ 40125 h 416292"/>
              <a:gd name="connsiteX460" fmla="*/ 235999 w 432174"/>
              <a:gd name="connsiteY460" fmla="*/ 39403 h 416292"/>
              <a:gd name="connsiteX461" fmla="*/ 236721 w 432174"/>
              <a:gd name="connsiteY461" fmla="*/ 37719 h 416292"/>
              <a:gd name="connsiteX462" fmla="*/ 237924 w 432174"/>
              <a:gd name="connsiteY462" fmla="*/ 37719 h 416292"/>
              <a:gd name="connsiteX463" fmla="*/ 237503 w 432174"/>
              <a:gd name="connsiteY463" fmla="*/ 36817 h 416292"/>
              <a:gd name="connsiteX464" fmla="*/ 238706 w 432174"/>
              <a:gd name="connsiteY464" fmla="*/ 36636 h 416292"/>
              <a:gd name="connsiteX465" fmla="*/ 239910 w 432174"/>
              <a:gd name="connsiteY465" fmla="*/ 38080 h 416292"/>
              <a:gd name="connsiteX466" fmla="*/ 240030 w 432174"/>
              <a:gd name="connsiteY466" fmla="*/ 36696 h 416292"/>
              <a:gd name="connsiteX467" fmla="*/ 239248 w 432174"/>
              <a:gd name="connsiteY467" fmla="*/ 35734 h 416292"/>
              <a:gd name="connsiteX468" fmla="*/ 241233 w 432174"/>
              <a:gd name="connsiteY468" fmla="*/ 35613 h 416292"/>
              <a:gd name="connsiteX469" fmla="*/ 241353 w 432174"/>
              <a:gd name="connsiteY469" fmla="*/ 34049 h 416292"/>
              <a:gd name="connsiteX470" fmla="*/ 243158 w 432174"/>
              <a:gd name="connsiteY470" fmla="*/ 32966 h 416292"/>
              <a:gd name="connsiteX471" fmla="*/ 243639 w 432174"/>
              <a:gd name="connsiteY471" fmla="*/ 33748 h 416292"/>
              <a:gd name="connsiteX472" fmla="*/ 244722 w 432174"/>
              <a:gd name="connsiteY472" fmla="*/ 32846 h 416292"/>
              <a:gd name="connsiteX473" fmla="*/ 246708 w 432174"/>
              <a:gd name="connsiteY473" fmla="*/ 32846 h 416292"/>
              <a:gd name="connsiteX474" fmla="*/ 249715 w 432174"/>
              <a:gd name="connsiteY474" fmla="*/ 31462 h 416292"/>
              <a:gd name="connsiteX475" fmla="*/ 248512 w 432174"/>
              <a:gd name="connsiteY475" fmla="*/ 30019 h 416292"/>
              <a:gd name="connsiteX476" fmla="*/ 249715 w 432174"/>
              <a:gd name="connsiteY476" fmla="*/ 29176 h 416292"/>
              <a:gd name="connsiteX477" fmla="*/ 251039 w 432174"/>
              <a:gd name="connsiteY477" fmla="*/ 29959 h 416292"/>
              <a:gd name="connsiteX478" fmla="*/ 250377 w 432174"/>
              <a:gd name="connsiteY478" fmla="*/ 27131 h 416292"/>
              <a:gd name="connsiteX479" fmla="*/ 252543 w 432174"/>
              <a:gd name="connsiteY479" fmla="*/ 26951 h 416292"/>
              <a:gd name="connsiteX480" fmla="*/ 253144 w 432174"/>
              <a:gd name="connsiteY480" fmla="*/ 28334 h 416292"/>
              <a:gd name="connsiteX481" fmla="*/ 254829 w 432174"/>
              <a:gd name="connsiteY481" fmla="*/ 28635 h 416292"/>
              <a:gd name="connsiteX482" fmla="*/ 255190 w 432174"/>
              <a:gd name="connsiteY482" fmla="*/ 29477 h 416292"/>
              <a:gd name="connsiteX483" fmla="*/ 256393 w 432174"/>
              <a:gd name="connsiteY483" fmla="*/ 29297 h 416292"/>
              <a:gd name="connsiteX484" fmla="*/ 257596 w 432174"/>
              <a:gd name="connsiteY484" fmla="*/ 27973 h 416292"/>
              <a:gd name="connsiteX485" fmla="*/ 262830 w 432174"/>
              <a:gd name="connsiteY485" fmla="*/ 27432 h 416292"/>
              <a:gd name="connsiteX486" fmla="*/ 263491 w 432174"/>
              <a:gd name="connsiteY486" fmla="*/ 26830 h 416292"/>
              <a:gd name="connsiteX487" fmla="*/ 278170 w 432174"/>
              <a:gd name="connsiteY487" fmla="*/ 28996 h 416292"/>
              <a:gd name="connsiteX488" fmla="*/ 278832 w 432174"/>
              <a:gd name="connsiteY488" fmla="*/ 26229 h 416292"/>
              <a:gd name="connsiteX489" fmla="*/ 278471 w 432174"/>
              <a:gd name="connsiteY489" fmla="*/ 25266 h 416292"/>
              <a:gd name="connsiteX490" fmla="*/ 280877 w 432174"/>
              <a:gd name="connsiteY490" fmla="*/ 22860 h 416292"/>
              <a:gd name="connsiteX491" fmla="*/ 280877 w 432174"/>
              <a:gd name="connsiteY491" fmla="*/ 20875 h 416292"/>
              <a:gd name="connsiteX492" fmla="*/ 282501 w 432174"/>
              <a:gd name="connsiteY492" fmla="*/ 20213 h 416292"/>
              <a:gd name="connsiteX493" fmla="*/ 282321 w 432174"/>
              <a:gd name="connsiteY493" fmla="*/ 18709 h 416292"/>
              <a:gd name="connsiteX494" fmla="*/ 282983 w 432174"/>
              <a:gd name="connsiteY494" fmla="*/ 16363 h 416292"/>
              <a:gd name="connsiteX495" fmla="*/ 295375 w 432174"/>
              <a:gd name="connsiteY495" fmla="*/ 0 h 416292"/>
              <a:gd name="connsiteX496" fmla="*/ 296759 w 432174"/>
              <a:gd name="connsiteY496" fmla="*/ 1323 h 416292"/>
              <a:gd name="connsiteX497" fmla="*/ 300428 w 432174"/>
              <a:gd name="connsiteY497" fmla="*/ 3369 h 416292"/>
              <a:gd name="connsiteX498" fmla="*/ 303196 w 432174"/>
              <a:gd name="connsiteY498" fmla="*/ 4091 h 416292"/>
              <a:gd name="connsiteX499" fmla="*/ 304399 w 432174"/>
              <a:gd name="connsiteY499" fmla="*/ 4813 h 416292"/>
              <a:gd name="connsiteX500" fmla="*/ 305000 w 432174"/>
              <a:gd name="connsiteY500" fmla="*/ 5595 h 416292"/>
              <a:gd name="connsiteX501" fmla="*/ 306023 w 432174"/>
              <a:gd name="connsiteY501" fmla="*/ 7580 h 416292"/>
              <a:gd name="connsiteX502" fmla="*/ 307286 w 432174"/>
              <a:gd name="connsiteY502" fmla="*/ 11370 h 416292"/>
              <a:gd name="connsiteX503" fmla="*/ 308249 w 432174"/>
              <a:gd name="connsiteY503" fmla="*/ 13235 h 416292"/>
              <a:gd name="connsiteX504" fmla="*/ 308850 w 432174"/>
              <a:gd name="connsiteY504" fmla="*/ 13716 h 416292"/>
              <a:gd name="connsiteX505" fmla="*/ 308550 w 432174"/>
              <a:gd name="connsiteY505" fmla="*/ 14919 h 416292"/>
              <a:gd name="connsiteX506" fmla="*/ 308730 w 432174"/>
              <a:gd name="connsiteY506" fmla="*/ 16122 h 416292"/>
              <a:gd name="connsiteX507" fmla="*/ 309091 w 432174"/>
              <a:gd name="connsiteY507" fmla="*/ 17085 h 416292"/>
              <a:gd name="connsiteX508" fmla="*/ 309392 w 432174"/>
              <a:gd name="connsiteY508" fmla="*/ 17867 h 416292"/>
              <a:gd name="connsiteX509" fmla="*/ 309332 w 432174"/>
              <a:gd name="connsiteY509" fmla="*/ 18589 h 416292"/>
              <a:gd name="connsiteX510" fmla="*/ 309272 w 432174"/>
              <a:gd name="connsiteY510" fmla="*/ 20333 h 416292"/>
              <a:gd name="connsiteX511" fmla="*/ 310114 w 432174"/>
              <a:gd name="connsiteY511" fmla="*/ 21296 h 416292"/>
              <a:gd name="connsiteX512" fmla="*/ 310415 w 432174"/>
              <a:gd name="connsiteY512" fmla="*/ 21777 h 416292"/>
              <a:gd name="connsiteX513" fmla="*/ 310535 w 432174"/>
              <a:gd name="connsiteY513" fmla="*/ 22499 h 416292"/>
              <a:gd name="connsiteX514" fmla="*/ 310475 w 432174"/>
              <a:gd name="connsiteY514" fmla="*/ 23161 h 416292"/>
              <a:gd name="connsiteX515" fmla="*/ 310294 w 432174"/>
              <a:gd name="connsiteY515" fmla="*/ 24123 h 416292"/>
              <a:gd name="connsiteX516" fmla="*/ 310294 w 432174"/>
              <a:gd name="connsiteY516" fmla="*/ 24544 h 416292"/>
              <a:gd name="connsiteX517" fmla="*/ 310836 w 432174"/>
              <a:gd name="connsiteY517" fmla="*/ 28094 h 416292"/>
              <a:gd name="connsiteX518" fmla="*/ 311317 w 432174"/>
              <a:gd name="connsiteY518" fmla="*/ 28695 h 416292"/>
              <a:gd name="connsiteX519" fmla="*/ 312280 w 432174"/>
              <a:gd name="connsiteY519" fmla="*/ 28936 h 416292"/>
              <a:gd name="connsiteX520" fmla="*/ 314506 w 432174"/>
              <a:gd name="connsiteY520" fmla="*/ 30861 h 416292"/>
              <a:gd name="connsiteX521" fmla="*/ 314987 w 432174"/>
              <a:gd name="connsiteY521" fmla="*/ 31823 h 416292"/>
              <a:gd name="connsiteX522" fmla="*/ 315829 w 432174"/>
              <a:gd name="connsiteY522" fmla="*/ 33448 h 416292"/>
              <a:gd name="connsiteX523" fmla="*/ 314806 w 432174"/>
              <a:gd name="connsiteY523" fmla="*/ 36997 h 416292"/>
              <a:gd name="connsiteX524" fmla="*/ 316370 w 432174"/>
              <a:gd name="connsiteY524" fmla="*/ 40306 h 416292"/>
              <a:gd name="connsiteX525" fmla="*/ 316972 w 432174"/>
              <a:gd name="connsiteY525" fmla="*/ 41990 h 416292"/>
              <a:gd name="connsiteX526" fmla="*/ 316792 w 432174"/>
              <a:gd name="connsiteY526" fmla="*/ 45780 h 416292"/>
              <a:gd name="connsiteX527" fmla="*/ 314987 w 432174"/>
              <a:gd name="connsiteY527" fmla="*/ 46863 h 416292"/>
              <a:gd name="connsiteX528" fmla="*/ 313964 w 432174"/>
              <a:gd name="connsiteY528" fmla="*/ 46863 h 416292"/>
              <a:gd name="connsiteX529" fmla="*/ 313182 w 432174"/>
              <a:gd name="connsiteY529" fmla="*/ 46983 h 416292"/>
              <a:gd name="connsiteX530" fmla="*/ 312701 w 432174"/>
              <a:gd name="connsiteY530" fmla="*/ 49089 h 416292"/>
              <a:gd name="connsiteX531" fmla="*/ 314024 w 432174"/>
              <a:gd name="connsiteY531" fmla="*/ 51615 h 416292"/>
              <a:gd name="connsiteX532" fmla="*/ 315228 w 432174"/>
              <a:gd name="connsiteY532" fmla="*/ 52037 h 416292"/>
              <a:gd name="connsiteX533" fmla="*/ 315468 w 432174"/>
              <a:gd name="connsiteY533" fmla="*/ 52879 h 416292"/>
              <a:gd name="connsiteX534" fmla="*/ 315889 w 432174"/>
              <a:gd name="connsiteY534" fmla="*/ 55466 h 416292"/>
              <a:gd name="connsiteX535" fmla="*/ 316070 w 432174"/>
              <a:gd name="connsiteY535" fmla="*/ 56127 h 416292"/>
              <a:gd name="connsiteX536" fmla="*/ 315709 w 432174"/>
              <a:gd name="connsiteY536" fmla="*/ 57150 h 416292"/>
              <a:gd name="connsiteX537" fmla="*/ 315407 w 432174"/>
              <a:gd name="connsiteY537" fmla="*/ 59316 h 416292"/>
              <a:gd name="connsiteX538" fmla="*/ 315228 w 432174"/>
              <a:gd name="connsiteY538" fmla="*/ 61241 h 416292"/>
              <a:gd name="connsiteX539" fmla="*/ 314987 w 432174"/>
              <a:gd name="connsiteY539" fmla="*/ 61481 h 416292"/>
              <a:gd name="connsiteX540" fmla="*/ 313903 w 432174"/>
              <a:gd name="connsiteY540" fmla="*/ 61963 h 416292"/>
              <a:gd name="connsiteX541" fmla="*/ 310836 w 432174"/>
              <a:gd name="connsiteY541" fmla="*/ 62384 h 416292"/>
              <a:gd name="connsiteX542" fmla="*/ 310535 w 432174"/>
              <a:gd name="connsiteY542" fmla="*/ 63106 h 416292"/>
              <a:gd name="connsiteX543" fmla="*/ 311738 w 432174"/>
              <a:gd name="connsiteY543" fmla="*/ 64910 h 416292"/>
              <a:gd name="connsiteX544" fmla="*/ 312220 w 432174"/>
              <a:gd name="connsiteY544" fmla="*/ 66835 h 416292"/>
              <a:gd name="connsiteX545" fmla="*/ 312701 w 432174"/>
              <a:gd name="connsiteY545" fmla="*/ 68159 h 416292"/>
              <a:gd name="connsiteX546" fmla="*/ 313663 w 432174"/>
              <a:gd name="connsiteY546" fmla="*/ 68520 h 416292"/>
              <a:gd name="connsiteX547" fmla="*/ 314987 w 432174"/>
              <a:gd name="connsiteY547" fmla="*/ 68580 h 416292"/>
              <a:gd name="connsiteX548" fmla="*/ 315348 w 432174"/>
              <a:gd name="connsiteY548" fmla="*/ 69482 h 416292"/>
              <a:gd name="connsiteX549" fmla="*/ 315588 w 432174"/>
              <a:gd name="connsiteY549" fmla="*/ 70686 h 416292"/>
              <a:gd name="connsiteX550" fmla="*/ 316972 w 432174"/>
              <a:gd name="connsiteY550" fmla="*/ 70806 h 416292"/>
              <a:gd name="connsiteX551" fmla="*/ 318957 w 432174"/>
              <a:gd name="connsiteY551" fmla="*/ 71106 h 416292"/>
              <a:gd name="connsiteX552" fmla="*/ 319078 w 432174"/>
              <a:gd name="connsiteY552" fmla="*/ 71227 h 416292"/>
              <a:gd name="connsiteX553" fmla="*/ 320401 w 432174"/>
              <a:gd name="connsiteY553" fmla="*/ 72250 h 416292"/>
              <a:gd name="connsiteX554" fmla="*/ 321364 w 432174"/>
              <a:gd name="connsiteY554" fmla="*/ 72671 h 416292"/>
              <a:gd name="connsiteX555" fmla="*/ 322205 w 432174"/>
              <a:gd name="connsiteY555" fmla="*/ 75679 h 416292"/>
              <a:gd name="connsiteX556" fmla="*/ 323590 w 432174"/>
              <a:gd name="connsiteY556" fmla="*/ 76761 h 416292"/>
              <a:gd name="connsiteX557" fmla="*/ 325213 w 432174"/>
              <a:gd name="connsiteY557" fmla="*/ 77062 h 416292"/>
              <a:gd name="connsiteX558" fmla="*/ 325935 w 432174"/>
              <a:gd name="connsiteY558" fmla="*/ 77965 h 416292"/>
              <a:gd name="connsiteX559" fmla="*/ 326236 w 432174"/>
              <a:gd name="connsiteY559" fmla="*/ 78265 h 416292"/>
              <a:gd name="connsiteX560" fmla="*/ 327259 w 432174"/>
              <a:gd name="connsiteY560" fmla="*/ 78326 h 416292"/>
              <a:gd name="connsiteX561" fmla="*/ 327921 w 432174"/>
              <a:gd name="connsiteY561" fmla="*/ 78867 h 416292"/>
              <a:gd name="connsiteX562" fmla="*/ 328101 w 432174"/>
              <a:gd name="connsiteY562" fmla="*/ 79769 h 416292"/>
              <a:gd name="connsiteX563" fmla="*/ 328823 w 432174"/>
              <a:gd name="connsiteY563" fmla="*/ 80371 h 416292"/>
              <a:gd name="connsiteX564" fmla="*/ 328943 w 432174"/>
              <a:gd name="connsiteY564" fmla="*/ 80672 h 416292"/>
              <a:gd name="connsiteX565" fmla="*/ 328943 w 432174"/>
              <a:gd name="connsiteY565" fmla="*/ 81093 h 416292"/>
              <a:gd name="connsiteX566" fmla="*/ 329184 w 432174"/>
              <a:gd name="connsiteY566" fmla="*/ 81634 h 416292"/>
              <a:gd name="connsiteX567" fmla="*/ 329785 w 432174"/>
              <a:gd name="connsiteY567" fmla="*/ 82236 h 416292"/>
              <a:gd name="connsiteX568" fmla="*/ 329966 w 432174"/>
              <a:gd name="connsiteY568" fmla="*/ 82416 h 416292"/>
              <a:gd name="connsiteX569" fmla="*/ 330567 w 432174"/>
              <a:gd name="connsiteY569" fmla="*/ 82837 h 416292"/>
              <a:gd name="connsiteX570" fmla="*/ 330567 w 432174"/>
              <a:gd name="connsiteY570" fmla="*/ 83319 h 416292"/>
              <a:gd name="connsiteX571" fmla="*/ 330387 w 432174"/>
              <a:gd name="connsiteY571" fmla="*/ 84041 h 416292"/>
              <a:gd name="connsiteX572" fmla="*/ 330628 w 432174"/>
              <a:gd name="connsiteY572" fmla="*/ 84281 h 416292"/>
              <a:gd name="connsiteX573" fmla="*/ 330748 w 432174"/>
              <a:gd name="connsiteY573" fmla="*/ 84582 h 416292"/>
              <a:gd name="connsiteX574" fmla="*/ 331349 w 432174"/>
              <a:gd name="connsiteY574" fmla="*/ 85304 h 416292"/>
              <a:gd name="connsiteX575" fmla="*/ 332914 w 432174"/>
              <a:gd name="connsiteY575" fmla="*/ 86086 h 416292"/>
              <a:gd name="connsiteX576" fmla="*/ 333154 w 432174"/>
              <a:gd name="connsiteY576" fmla="*/ 87590 h 416292"/>
              <a:gd name="connsiteX577" fmla="*/ 334538 w 432174"/>
              <a:gd name="connsiteY577" fmla="*/ 89395 h 416292"/>
              <a:gd name="connsiteX578" fmla="*/ 335139 w 432174"/>
              <a:gd name="connsiteY578" fmla="*/ 89816 h 416292"/>
              <a:gd name="connsiteX579" fmla="*/ 334719 w 432174"/>
              <a:gd name="connsiteY579" fmla="*/ 90598 h 416292"/>
              <a:gd name="connsiteX580" fmla="*/ 335019 w 432174"/>
              <a:gd name="connsiteY580" fmla="*/ 90718 h 416292"/>
              <a:gd name="connsiteX581" fmla="*/ 335440 w 432174"/>
              <a:gd name="connsiteY581" fmla="*/ 90838 h 416292"/>
              <a:gd name="connsiteX582" fmla="*/ 335681 w 432174"/>
              <a:gd name="connsiteY582" fmla="*/ 90838 h 416292"/>
              <a:gd name="connsiteX583" fmla="*/ 336102 w 432174"/>
              <a:gd name="connsiteY583" fmla="*/ 90237 h 416292"/>
              <a:gd name="connsiteX584" fmla="*/ 336223 w 432174"/>
              <a:gd name="connsiteY584" fmla="*/ 90177 h 416292"/>
              <a:gd name="connsiteX585" fmla="*/ 336643 w 432174"/>
              <a:gd name="connsiteY585" fmla="*/ 90237 h 416292"/>
              <a:gd name="connsiteX586" fmla="*/ 337245 w 432174"/>
              <a:gd name="connsiteY586" fmla="*/ 90477 h 416292"/>
              <a:gd name="connsiteX587" fmla="*/ 337967 w 432174"/>
              <a:gd name="connsiteY587" fmla="*/ 90477 h 416292"/>
              <a:gd name="connsiteX588" fmla="*/ 338689 w 432174"/>
              <a:gd name="connsiteY588" fmla="*/ 90297 h 416292"/>
              <a:gd name="connsiteX589" fmla="*/ 339291 w 432174"/>
              <a:gd name="connsiteY589" fmla="*/ 90116 h 416292"/>
              <a:gd name="connsiteX590" fmla="*/ 339471 w 432174"/>
              <a:gd name="connsiteY590" fmla="*/ 90237 h 416292"/>
              <a:gd name="connsiteX591" fmla="*/ 339772 w 432174"/>
              <a:gd name="connsiteY591" fmla="*/ 90718 h 416292"/>
              <a:gd name="connsiteX592" fmla="*/ 339952 w 432174"/>
              <a:gd name="connsiteY592" fmla="*/ 91801 h 416292"/>
              <a:gd name="connsiteX593" fmla="*/ 340313 w 432174"/>
              <a:gd name="connsiteY593" fmla="*/ 92643 h 416292"/>
              <a:gd name="connsiteX594" fmla="*/ 340554 w 432174"/>
              <a:gd name="connsiteY594" fmla="*/ 92884 h 416292"/>
              <a:gd name="connsiteX595" fmla="*/ 340734 w 432174"/>
              <a:gd name="connsiteY595" fmla="*/ 92884 h 416292"/>
              <a:gd name="connsiteX596" fmla="*/ 341215 w 432174"/>
              <a:gd name="connsiteY596" fmla="*/ 92463 h 416292"/>
              <a:gd name="connsiteX597" fmla="*/ 341817 w 432174"/>
              <a:gd name="connsiteY597" fmla="*/ 92102 h 416292"/>
              <a:gd name="connsiteX598" fmla="*/ 342299 w 432174"/>
              <a:gd name="connsiteY598" fmla="*/ 91981 h 416292"/>
              <a:gd name="connsiteX599" fmla="*/ 342900 w 432174"/>
              <a:gd name="connsiteY599" fmla="*/ 91981 h 416292"/>
              <a:gd name="connsiteX600" fmla="*/ 343261 w 432174"/>
              <a:gd name="connsiteY600" fmla="*/ 92342 h 416292"/>
              <a:gd name="connsiteX601" fmla="*/ 343381 w 432174"/>
              <a:gd name="connsiteY601" fmla="*/ 92342 h 416292"/>
              <a:gd name="connsiteX602" fmla="*/ 343562 w 432174"/>
              <a:gd name="connsiteY602" fmla="*/ 93425 h 416292"/>
              <a:gd name="connsiteX603" fmla="*/ 343441 w 432174"/>
              <a:gd name="connsiteY603" fmla="*/ 93726 h 416292"/>
              <a:gd name="connsiteX604" fmla="*/ 342960 w 432174"/>
              <a:gd name="connsiteY604" fmla="*/ 94448 h 416292"/>
              <a:gd name="connsiteX605" fmla="*/ 342719 w 432174"/>
              <a:gd name="connsiteY605" fmla="*/ 94568 h 416292"/>
              <a:gd name="connsiteX606" fmla="*/ 341757 w 432174"/>
              <a:gd name="connsiteY606" fmla="*/ 94688 h 416292"/>
              <a:gd name="connsiteX607" fmla="*/ 341215 w 432174"/>
              <a:gd name="connsiteY607" fmla="*/ 94809 h 416292"/>
              <a:gd name="connsiteX608" fmla="*/ 341035 w 432174"/>
              <a:gd name="connsiteY608" fmla="*/ 94929 h 416292"/>
              <a:gd name="connsiteX609" fmla="*/ 340855 w 432174"/>
              <a:gd name="connsiteY609" fmla="*/ 95230 h 416292"/>
              <a:gd name="connsiteX610" fmla="*/ 340855 w 432174"/>
              <a:gd name="connsiteY610" fmla="*/ 95831 h 416292"/>
              <a:gd name="connsiteX611" fmla="*/ 341035 w 432174"/>
              <a:gd name="connsiteY611" fmla="*/ 96614 h 416292"/>
              <a:gd name="connsiteX612" fmla="*/ 341276 w 432174"/>
              <a:gd name="connsiteY612" fmla="*/ 96674 h 416292"/>
              <a:gd name="connsiteX613" fmla="*/ 341998 w 432174"/>
              <a:gd name="connsiteY613" fmla="*/ 96794 h 416292"/>
              <a:gd name="connsiteX614" fmla="*/ 342539 w 432174"/>
              <a:gd name="connsiteY614" fmla="*/ 96794 h 416292"/>
              <a:gd name="connsiteX615" fmla="*/ 343141 w 432174"/>
              <a:gd name="connsiteY615" fmla="*/ 96914 h 416292"/>
              <a:gd name="connsiteX616" fmla="*/ 343141 w 432174"/>
              <a:gd name="connsiteY616" fmla="*/ 97095 h 416292"/>
              <a:gd name="connsiteX617" fmla="*/ 342840 w 432174"/>
              <a:gd name="connsiteY617" fmla="*/ 97997 h 416292"/>
              <a:gd name="connsiteX618" fmla="*/ 342359 w 432174"/>
              <a:gd name="connsiteY618" fmla="*/ 98839 h 416292"/>
              <a:gd name="connsiteX619" fmla="*/ 342058 w 432174"/>
              <a:gd name="connsiteY619" fmla="*/ 99441 h 416292"/>
              <a:gd name="connsiteX620" fmla="*/ 341577 w 432174"/>
              <a:gd name="connsiteY620" fmla="*/ 100042 h 416292"/>
              <a:gd name="connsiteX621" fmla="*/ 341215 w 432174"/>
              <a:gd name="connsiteY621" fmla="*/ 100163 h 416292"/>
              <a:gd name="connsiteX622" fmla="*/ 339952 w 432174"/>
              <a:gd name="connsiteY622" fmla="*/ 100163 h 416292"/>
              <a:gd name="connsiteX623" fmla="*/ 339832 w 432174"/>
              <a:gd name="connsiteY623" fmla="*/ 100464 h 416292"/>
              <a:gd name="connsiteX624" fmla="*/ 339952 w 432174"/>
              <a:gd name="connsiteY624" fmla="*/ 100825 h 416292"/>
              <a:gd name="connsiteX625" fmla="*/ 340253 w 432174"/>
              <a:gd name="connsiteY625" fmla="*/ 101125 h 416292"/>
              <a:gd name="connsiteX626" fmla="*/ 340674 w 432174"/>
              <a:gd name="connsiteY626" fmla="*/ 101306 h 416292"/>
              <a:gd name="connsiteX627" fmla="*/ 341276 w 432174"/>
              <a:gd name="connsiteY627" fmla="*/ 101306 h 416292"/>
              <a:gd name="connsiteX628" fmla="*/ 341396 w 432174"/>
              <a:gd name="connsiteY628" fmla="*/ 101546 h 416292"/>
              <a:gd name="connsiteX629" fmla="*/ 341276 w 432174"/>
              <a:gd name="connsiteY629" fmla="*/ 101968 h 416292"/>
              <a:gd name="connsiteX630" fmla="*/ 341035 w 432174"/>
              <a:gd name="connsiteY630" fmla="*/ 102028 h 416292"/>
              <a:gd name="connsiteX631" fmla="*/ 339952 w 432174"/>
              <a:gd name="connsiteY631" fmla="*/ 102028 h 416292"/>
              <a:gd name="connsiteX632" fmla="*/ 339772 w 432174"/>
              <a:gd name="connsiteY632" fmla="*/ 102088 h 416292"/>
              <a:gd name="connsiteX633" fmla="*/ 339591 w 432174"/>
              <a:gd name="connsiteY633" fmla="*/ 102449 h 416292"/>
              <a:gd name="connsiteX634" fmla="*/ 339471 w 432174"/>
              <a:gd name="connsiteY634" fmla="*/ 102750 h 416292"/>
              <a:gd name="connsiteX635" fmla="*/ 339591 w 432174"/>
              <a:gd name="connsiteY635" fmla="*/ 102930 h 416292"/>
              <a:gd name="connsiteX636" fmla="*/ 340313 w 432174"/>
              <a:gd name="connsiteY636" fmla="*/ 103712 h 416292"/>
              <a:gd name="connsiteX637" fmla="*/ 340734 w 432174"/>
              <a:gd name="connsiteY637" fmla="*/ 103832 h 416292"/>
              <a:gd name="connsiteX638" fmla="*/ 341215 w 432174"/>
              <a:gd name="connsiteY638" fmla="*/ 103772 h 416292"/>
              <a:gd name="connsiteX639" fmla="*/ 342359 w 432174"/>
              <a:gd name="connsiteY639" fmla="*/ 103471 h 416292"/>
              <a:gd name="connsiteX640" fmla="*/ 342960 w 432174"/>
              <a:gd name="connsiteY640" fmla="*/ 103471 h 416292"/>
              <a:gd name="connsiteX641" fmla="*/ 343081 w 432174"/>
              <a:gd name="connsiteY641" fmla="*/ 103652 h 416292"/>
              <a:gd name="connsiteX642" fmla="*/ 342719 w 432174"/>
              <a:gd name="connsiteY642" fmla="*/ 104133 h 416292"/>
              <a:gd name="connsiteX643" fmla="*/ 342118 w 432174"/>
              <a:gd name="connsiteY643" fmla="*/ 104855 h 416292"/>
              <a:gd name="connsiteX644" fmla="*/ 342178 w 432174"/>
              <a:gd name="connsiteY644" fmla="*/ 105457 h 416292"/>
              <a:gd name="connsiteX645" fmla="*/ 342299 w 432174"/>
              <a:gd name="connsiteY645" fmla="*/ 105577 h 416292"/>
              <a:gd name="connsiteX646" fmla="*/ 343081 w 432174"/>
              <a:gd name="connsiteY646" fmla="*/ 105577 h 416292"/>
              <a:gd name="connsiteX647" fmla="*/ 343682 w 432174"/>
              <a:gd name="connsiteY647" fmla="*/ 105697 h 416292"/>
              <a:gd name="connsiteX648" fmla="*/ 344103 w 432174"/>
              <a:gd name="connsiteY648" fmla="*/ 105938 h 416292"/>
              <a:gd name="connsiteX649" fmla="*/ 344284 w 432174"/>
              <a:gd name="connsiteY649" fmla="*/ 106239 h 416292"/>
              <a:gd name="connsiteX650" fmla="*/ 344585 w 432174"/>
              <a:gd name="connsiteY650" fmla="*/ 106961 h 416292"/>
              <a:gd name="connsiteX651" fmla="*/ 344585 w 432174"/>
              <a:gd name="connsiteY651" fmla="*/ 107141 h 416292"/>
              <a:gd name="connsiteX652" fmla="*/ 344464 w 432174"/>
              <a:gd name="connsiteY652" fmla="*/ 107683 h 416292"/>
              <a:gd name="connsiteX653" fmla="*/ 344464 w 432174"/>
              <a:gd name="connsiteY653" fmla="*/ 107863 h 416292"/>
              <a:gd name="connsiteX654" fmla="*/ 344825 w 432174"/>
              <a:gd name="connsiteY654" fmla="*/ 108344 h 416292"/>
              <a:gd name="connsiteX655" fmla="*/ 345186 w 432174"/>
              <a:gd name="connsiteY655" fmla="*/ 108344 h 416292"/>
              <a:gd name="connsiteX656" fmla="*/ 345547 w 432174"/>
              <a:gd name="connsiteY656" fmla="*/ 107502 h 416292"/>
              <a:gd name="connsiteX657" fmla="*/ 345246 w 432174"/>
              <a:gd name="connsiteY657" fmla="*/ 105517 h 416292"/>
              <a:gd name="connsiteX658" fmla="*/ 346268 w 432174"/>
              <a:gd name="connsiteY658" fmla="*/ 105457 h 416292"/>
              <a:gd name="connsiteX659" fmla="*/ 347532 w 432174"/>
              <a:gd name="connsiteY659" fmla="*/ 105938 h 416292"/>
              <a:gd name="connsiteX660" fmla="*/ 348254 w 432174"/>
              <a:gd name="connsiteY660" fmla="*/ 106540 h 416292"/>
              <a:gd name="connsiteX661" fmla="*/ 348615 w 432174"/>
              <a:gd name="connsiteY661" fmla="*/ 106840 h 416292"/>
              <a:gd name="connsiteX662" fmla="*/ 350058 w 432174"/>
              <a:gd name="connsiteY662" fmla="*/ 107261 h 416292"/>
              <a:gd name="connsiteX663" fmla="*/ 350299 w 432174"/>
              <a:gd name="connsiteY663" fmla="*/ 107382 h 416292"/>
              <a:gd name="connsiteX664" fmla="*/ 351202 w 432174"/>
              <a:gd name="connsiteY664" fmla="*/ 108886 h 416292"/>
              <a:gd name="connsiteX665" fmla="*/ 353428 w 432174"/>
              <a:gd name="connsiteY665" fmla="*/ 109788 h 416292"/>
              <a:gd name="connsiteX666" fmla="*/ 353788 w 432174"/>
              <a:gd name="connsiteY666" fmla="*/ 111473 h 416292"/>
              <a:gd name="connsiteX667" fmla="*/ 355593 w 432174"/>
              <a:gd name="connsiteY667" fmla="*/ 112856 h 416292"/>
              <a:gd name="connsiteX668" fmla="*/ 353788 w 432174"/>
              <a:gd name="connsiteY668" fmla="*/ 113518 h 416292"/>
              <a:gd name="connsiteX669" fmla="*/ 353548 w 432174"/>
              <a:gd name="connsiteY669" fmla="*/ 114240 h 416292"/>
              <a:gd name="connsiteX670" fmla="*/ 355052 w 432174"/>
              <a:gd name="connsiteY670" fmla="*/ 114721 h 416292"/>
              <a:gd name="connsiteX671" fmla="*/ 354932 w 432174"/>
              <a:gd name="connsiteY671" fmla="*/ 115924 h 416292"/>
              <a:gd name="connsiteX672" fmla="*/ 354570 w 432174"/>
              <a:gd name="connsiteY672" fmla="*/ 116586 h 416292"/>
              <a:gd name="connsiteX673" fmla="*/ 354751 w 432174"/>
              <a:gd name="connsiteY673" fmla="*/ 116887 h 416292"/>
              <a:gd name="connsiteX674" fmla="*/ 355232 w 432174"/>
              <a:gd name="connsiteY674" fmla="*/ 116947 h 416292"/>
              <a:gd name="connsiteX675" fmla="*/ 355955 w 432174"/>
              <a:gd name="connsiteY675" fmla="*/ 116947 h 416292"/>
              <a:gd name="connsiteX676" fmla="*/ 356436 w 432174"/>
              <a:gd name="connsiteY676" fmla="*/ 118150 h 416292"/>
              <a:gd name="connsiteX677" fmla="*/ 356736 w 432174"/>
              <a:gd name="connsiteY677" fmla="*/ 118451 h 416292"/>
              <a:gd name="connsiteX678" fmla="*/ 358120 w 432174"/>
              <a:gd name="connsiteY678" fmla="*/ 119173 h 416292"/>
              <a:gd name="connsiteX679" fmla="*/ 358360 w 432174"/>
              <a:gd name="connsiteY679" fmla="*/ 119534 h 416292"/>
              <a:gd name="connsiteX680" fmla="*/ 358541 w 432174"/>
              <a:gd name="connsiteY680" fmla="*/ 120135 h 416292"/>
              <a:gd name="connsiteX681" fmla="*/ 358541 w 432174"/>
              <a:gd name="connsiteY681" fmla="*/ 121940 h 416292"/>
              <a:gd name="connsiteX682" fmla="*/ 359383 w 432174"/>
              <a:gd name="connsiteY682" fmla="*/ 123324 h 416292"/>
              <a:gd name="connsiteX683" fmla="*/ 360226 w 432174"/>
              <a:gd name="connsiteY683" fmla="*/ 121338 h 416292"/>
              <a:gd name="connsiteX684" fmla="*/ 361850 w 432174"/>
              <a:gd name="connsiteY684" fmla="*/ 122361 h 416292"/>
              <a:gd name="connsiteX685" fmla="*/ 362271 w 432174"/>
              <a:gd name="connsiteY685" fmla="*/ 123504 h 416292"/>
              <a:gd name="connsiteX686" fmla="*/ 362692 w 432174"/>
              <a:gd name="connsiteY686" fmla="*/ 123925 h 416292"/>
              <a:gd name="connsiteX687" fmla="*/ 363233 w 432174"/>
              <a:gd name="connsiteY687" fmla="*/ 123805 h 416292"/>
              <a:gd name="connsiteX688" fmla="*/ 363835 w 432174"/>
              <a:gd name="connsiteY688" fmla="*/ 123865 h 416292"/>
              <a:gd name="connsiteX689" fmla="*/ 364196 w 432174"/>
              <a:gd name="connsiteY689" fmla="*/ 124166 h 416292"/>
              <a:gd name="connsiteX690" fmla="*/ 364496 w 432174"/>
              <a:gd name="connsiteY690" fmla="*/ 124707 h 416292"/>
              <a:gd name="connsiteX691" fmla="*/ 364858 w 432174"/>
              <a:gd name="connsiteY691" fmla="*/ 124948 h 416292"/>
              <a:gd name="connsiteX692" fmla="*/ 366061 w 432174"/>
              <a:gd name="connsiteY692" fmla="*/ 124888 h 416292"/>
              <a:gd name="connsiteX693" fmla="*/ 366302 w 432174"/>
              <a:gd name="connsiteY693" fmla="*/ 125008 h 416292"/>
              <a:gd name="connsiteX694" fmla="*/ 367144 w 432174"/>
              <a:gd name="connsiteY694" fmla="*/ 125910 h 416292"/>
              <a:gd name="connsiteX695" fmla="*/ 367384 w 432174"/>
              <a:gd name="connsiteY695" fmla="*/ 125910 h 416292"/>
              <a:gd name="connsiteX696" fmla="*/ 368467 w 432174"/>
              <a:gd name="connsiteY696" fmla="*/ 125850 h 416292"/>
              <a:gd name="connsiteX697" fmla="*/ 368527 w 432174"/>
              <a:gd name="connsiteY697" fmla="*/ 125971 h 416292"/>
              <a:gd name="connsiteX698" fmla="*/ 368767 w 432174"/>
              <a:gd name="connsiteY698" fmla="*/ 126512 h 416292"/>
              <a:gd name="connsiteX699" fmla="*/ 368948 w 432174"/>
              <a:gd name="connsiteY699" fmla="*/ 126933 h 416292"/>
              <a:gd name="connsiteX700" fmla="*/ 368948 w 432174"/>
              <a:gd name="connsiteY700" fmla="*/ 127294 h 416292"/>
              <a:gd name="connsiteX701" fmla="*/ 369008 w 432174"/>
              <a:gd name="connsiteY701" fmla="*/ 127715 h 416292"/>
              <a:gd name="connsiteX702" fmla="*/ 369370 w 432174"/>
              <a:gd name="connsiteY702" fmla="*/ 127836 h 416292"/>
              <a:gd name="connsiteX703" fmla="*/ 369670 w 432174"/>
              <a:gd name="connsiteY703" fmla="*/ 127956 h 416292"/>
              <a:gd name="connsiteX704" fmla="*/ 370092 w 432174"/>
              <a:gd name="connsiteY704" fmla="*/ 127956 h 416292"/>
              <a:gd name="connsiteX705" fmla="*/ 370452 w 432174"/>
              <a:gd name="connsiteY705" fmla="*/ 127535 h 416292"/>
              <a:gd name="connsiteX706" fmla="*/ 370874 w 432174"/>
              <a:gd name="connsiteY706" fmla="*/ 127354 h 416292"/>
              <a:gd name="connsiteX707" fmla="*/ 371294 w 432174"/>
              <a:gd name="connsiteY707" fmla="*/ 127475 h 416292"/>
              <a:gd name="connsiteX708" fmla="*/ 371535 w 432174"/>
              <a:gd name="connsiteY708" fmla="*/ 127836 h 416292"/>
              <a:gd name="connsiteX709" fmla="*/ 371355 w 432174"/>
              <a:gd name="connsiteY709" fmla="*/ 128016 h 416292"/>
              <a:gd name="connsiteX710" fmla="*/ 370693 w 432174"/>
              <a:gd name="connsiteY710" fmla="*/ 128617 h 416292"/>
              <a:gd name="connsiteX711" fmla="*/ 370212 w 432174"/>
              <a:gd name="connsiteY711" fmla="*/ 129219 h 416292"/>
              <a:gd name="connsiteX712" fmla="*/ 370152 w 432174"/>
              <a:gd name="connsiteY712" fmla="*/ 129460 h 416292"/>
              <a:gd name="connsiteX713" fmla="*/ 370332 w 432174"/>
              <a:gd name="connsiteY713" fmla="*/ 129700 h 416292"/>
              <a:gd name="connsiteX714" fmla="*/ 370874 w 432174"/>
              <a:gd name="connsiteY714" fmla="*/ 129941 h 416292"/>
              <a:gd name="connsiteX715" fmla="*/ 371053 w 432174"/>
              <a:gd name="connsiteY715" fmla="*/ 129941 h 416292"/>
              <a:gd name="connsiteX716" fmla="*/ 371535 w 432174"/>
              <a:gd name="connsiteY716" fmla="*/ 129821 h 416292"/>
              <a:gd name="connsiteX717" fmla="*/ 372197 w 432174"/>
              <a:gd name="connsiteY717" fmla="*/ 129339 h 416292"/>
              <a:gd name="connsiteX718" fmla="*/ 372678 w 432174"/>
              <a:gd name="connsiteY718" fmla="*/ 129039 h 416292"/>
              <a:gd name="connsiteX719" fmla="*/ 373279 w 432174"/>
              <a:gd name="connsiteY719" fmla="*/ 128979 h 416292"/>
              <a:gd name="connsiteX720" fmla="*/ 373400 w 432174"/>
              <a:gd name="connsiteY720" fmla="*/ 129159 h 416292"/>
              <a:gd name="connsiteX721" fmla="*/ 373580 w 432174"/>
              <a:gd name="connsiteY721" fmla="*/ 129400 h 416292"/>
              <a:gd name="connsiteX722" fmla="*/ 373701 w 432174"/>
              <a:gd name="connsiteY722" fmla="*/ 129640 h 416292"/>
              <a:gd name="connsiteX723" fmla="*/ 373580 w 432174"/>
              <a:gd name="connsiteY723" fmla="*/ 129700 h 416292"/>
              <a:gd name="connsiteX724" fmla="*/ 372919 w 432174"/>
              <a:gd name="connsiteY724" fmla="*/ 130001 h 416292"/>
              <a:gd name="connsiteX725" fmla="*/ 372618 w 432174"/>
              <a:gd name="connsiteY725" fmla="*/ 130182 h 416292"/>
              <a:gd name="connsiteX726" fmla="*/ 372438 w 432174"/>
              <a:gd name="connsiteY726" fmla="*/ 130422 h 416292"/>
              <a:gd name="connsiteX727" fmla="*/ 372438 w 432174"/>
              <a:gd name="connsiteY727" fmla="*/ 131625 h 416292"/>
              <a:gd name="connsiteX728" fmla="*/ 372498 w 432174"/>
              <a:gd name="connsiteY728" fmla="*/ 131806 h 416292"/>
              <a:gd name="connsiteX729" fmla="*/ 371775 w 432174"/>
              <a:gd name="connsiteY729" fmla="*/ 132287 h 416292"/>
              <a:gd name="connsiteX730" fmla="*/ 371535 w 432174"/>
              <a:gd name="connsiteY730" fmla="*/ 132588 h 416292"/>
              <a:gd name="connsiteX731" fmla="*/ 371415 w 432174"/>
              <a:gd name="connsiteY731" fmla="*/ 133009 h 416292"/>
              <a:gd name="connsiteX732" fmla="*/ 371053 w 432174"/>
              <a:gd name="connsiteY732" fmla="*/ 133611 h 416292"/>
              <a:gd name="connsiteX733" fmla="*/ 371053 w 432174"/>
              <a:gd name="connsiteY733" fmla="*/ 133972 h 416292"/>
              <a:gd name="connsiteX734" fmla="*/ 371475 w 432174"/>
              <a:gd name="connsiteY734" fmla="*/ 134212 h 416292"/>
              <a:gd name="connsiteX735" fmla="*/ 373400 w 432174"/>
              <a:gd name="connsiteY735" fmla="*/ 134934 h 416292"/>
              <a:gd name="connsiteX736" fmla="*/ 374483 w 432174"/>
              <a:gd name="connsiteY736" fmla="*/ 137340 h 416292"/>
              <a:gd name="connsiteX737" fmla="*/ 375325 w 432174"/>
              <a:gd name="connsiteY737" fmla="*/ 137822 h 416292"/>
              <a:gd name="connsiteX738" fmla="*/ 375506 w 432174"/>
              <a:gd name="connsiteY738" fmla="*/ 138604 h 416292"/>
              <a:gd name="connsiteX739" fmla="*/ 375746 w 432174"/>
              <a:gd name="connsiteY739" fmla="*/ 138784 h 416292"/>
              <a:gd name="connsiteX740" fmla="*/ 376107 w 432174"/>
              <a:gd name="connsiteY740" fmla="*/ 139446 h 416292"/>
              <a:gd name="connsiteX741" fmla="*/ 376468 w 432174"/>
              <a:gd name="connsiteY741" fmla="*/ 139687 h 416292"/>
              <a:gd name="connsiteX742" fmla="*/ 377491 w 432174"/>
              <a:gd name="connsiteY742" fmla="*/ 139807 h 416292"/>
              <a:gd name="connsiteX743" fmla="*/ 378032 w 432174"/>
              <a:gd name="connsiteY743" fmla="*/ 140709 h 416292"/>
              <a:gd name="connsiteX744" fmla="*/ 377551 w 432174"/>
              <a:gd name="connsiteY744" fmla="*/ 142454 h 416292"/>
              <a:gd name="connsiteX745" fmla="*/ 378633 w 432174"/>
              <a:gd name="connsiteY745" fmla="*/ 143236 h 416292"/>
              <a:gd name="connsiteX746" fmla="*/ 377732 w 432174"/>
              <a:gd name="connsiteY746" fmla="*/ 145341 h 416292"/>
              <a:gd name="connsiteX747" fmla="*/ 378454 w 432174"/>
              <a:gd name="connsiteY747" fmla="*/ 145161 h 416292"/>
              <a:gd name="connsiteX748" fmla="*/ 379236 w 432174"/>
              <a:gd name="connsiteY748" fmla="*/ 145943 h 416292"/>
              <a:gd name="connsiteX749" fmla="*/ 380137 w 432174"/>
              <a:gd name="connsiteY749" fmla="*/ 146304 h 416292"/>
              <a:gd name="connsiteX750" fmla="*/ 380799 w 432174"/>
              <a:gd name="connsiteY750" fmla="*/ 144800 h 416292"/>
              <a:gd name="connsiteX751" fmla="*/ 381401 w 432174"/>
              <a:gd name="connsiteY751" fmla="*/ 145281 h 416292"/>
              <a:gd name="connsiteX752" fmla="*/ 383206 w 432174"/>
              <a:gd name="connsiteY752" fmla="*/ 146905 h 416292"/>
              <a:gd name="connsiteX753" fmla="*/ 385191 w 432174"/>
              <a:gd name="connsiteY753" fmla="*/ 147688 h 416292"/>
              <a:gd name="connsiteX754" fmla="*/ 386274 w 432174"/>
              <a:gd name="connsiteY754" fmla="*/ 147387 h 416292"/>
              <a:gd name="connsiteX755" fmla="*/ 386635 w 432174"/>
              <a:gd name="connsiteY755" fmla="*/ 146905 h 416292"/>
              <a:gd name="connsiteX756" fmla="*/ 387477 w 432174"/>
              <a:gd name="connsiteY756" fmla="*/ 146304 h 416292"/>
              <a:gd name="connsiteX757" fmla="*/ 390064 w 432174"/>
              <a:gd name="connsiteY757" fmla="*/ 147507 h 416292"/>
              <a:gd name="connsiteX758" fmla="*/ 390665 w 432174"/>
              <a:gd name="connsiteY758" fmla="*/ 149071 h 416292"/>
              <a:gd name="connsiteX759" fmla="*/ 391869 w 432174"/>
              <a:gd name="connsiteY759" fmla="*/ 149552 h 416292"/>
              <a:gd name="connsiteX760" fmla="*/ 391447 w 432174"/>
              <a:gd name="connsiteY760" fmla="*/ 150695 h 416292"/>
              <a:gd name="connsiteX761" fmla="*/ 393011 w 432174"/>
              <a:gd name="connsiteY761" fmla="*/ 152199 h 416292"/>
              <a:gd name="connsiteX762" fmla="*/ 394215 w 432174"/>
              <a:gd name="connsiteY762" fmla="*/ 152079 h 416292"/>
              <a:gd name="connsiteX763" fmla="*/ 394395 w 432174"/>
              <a:gd name="connsiteY763" fmla="*/ 151899 h 416292"/>
              <a:gd name="connsiteX764" fmla="*/ 395297 w 432174"/>
              <a:gd name="connsiteY764" fmla="*/ 151538 h 416292"/>
              <a:gd name="connsiteX765" fmla="*/ 396741 w 432174"/>
              <a:gd name="connsiteY765" fmla="*/ 150695 h 416292"/>
              <a:gd name="connsiteX766" fmla="*/ 395478 w 432174"/>
              <a:gd name="connsiteY766" fmla="*/ 147928 h 416292"/>
              <a:gd name="connsiteX767" fmla="*/ 396079 w 432174"/>
              <a:gd name="connsiteY767" fmla="*/ 147146 h 416292"/>
              <a:gd name="connsiteX768" fmla="*/ 397163 w 432174"/>
              <a:gd name="connsiteY768" fmla="*/ 146845 h 416292"/>
              <a:gd name="connsiteX769" fmla="*/ 397644 w 432174"/>
              <a:gd name="connsiteY769" fmla="*/ 146966 h 416292"/>
              <a:gd name="connsiteX770" fmla="*/ 397644 w 432174"/>
              <a:gd name="connsiteY770" fmla="*/ 148470 h 416292"/>
              <a:gd name="connsiteX771" fmla="*/ 398606 w 432174"/>
              <a:gd name="connsiteY771" fmla="*/ 149974 h 416292"/>
              <a:gd name="connsiteX772" fmla="*/ 397403 w 432174"/>
              <a:gd name="connsiteY772" fmla="*/ 151056 h 416292"/>
              <a:gd name="connsiteX773" fmla="*/ 398606 w 432174"/>
              <a:gd name="connsiteY773" fmla="*/ 152500 h 416292"/>
              <a:gd name="connsiteX774" fmla="*/ 399628 w 432174"/>
              <a:gd name="connsiteY774" fmla="*/ 151598 h 416292"/>
              <a:gd name="connsiteX775" fmla="*/ 400231 w 432174"/>
              <a:gd name="connsiteY775" fmla="*/ 151778 h 416292"/>
              <a:gd name="connsiteX776" fmla="*/ 400231 w 432174"/>
              <a:gd name="connsiteY776" fmla="*/ 151959 h 416292"/>
              <a:gd name="connsiteX777" fmla="*/ 399749 w 432174"/>
              <a:gd name="connsiteY777" fmla="*/ 153282 h 416292"/>
              <a:gd name="connsiteX778" fmla="*/ 400350 w 432174"/>
              <a:gd name="connsiteY778" fmla="*/ 154305 h 416292"/>
              <a:gd name="connsiteX779" fmla="*/ 401434 w 432174"/>
              <a:gd name="connsiteY779" fmla="*/ 153703 h 416292"/>
              <a:gd name="connsiteX780" fmla="*/ 402035 w 432174"/>
              <a:gd name="connsiteY780" fmla="*/ 155929 h 416292"/>
              <a:gd name="connsiteX781" fmla="*/ 402877 w 432174"/>
              <a:gd name="connsiteY781" fmla="*/ 156892 h 416292"/>
              <a:gd name="connsiteX782" fmla="*/ 403720 w 432174"/>
              <a:gd name="connsiteY782" fmla="*/ 156892 h 416292"/>
              <a:gd name="connsiteX783" fmla="*/ 404502 w 432174"/>
              <a:gd name="connsiteY783" fmla="*/ 155869 h 416292"/>
              <a:gd name="connsiteX784" fmla="*/ 406246 w 432174"/>
              <a:gd name="connsiteY784" fmla="*/ 156230 h 416292"/>
              <a:gd name="connsiteX785" fmla="*/ 406968 w 432174"/>
              <a:gd name="connsiteY785" fmla="*/ 157313 h 416292"/>
              <a:gd name="connsiteX786" fmla="*/ 407208 w 432174"/>
              <a:gd name="connsiteY786" fmla="*/ 157914 h 416292"/>
              <a:gd name="connsiteX787" fmla="*/ 407449 w 432174"/>
              <a:gd name="connsiteY787" fmla="*/ 158516 h 416292"/>
              <a:gd name="connsiteX788" fmla="*/ 407630 w 432174"/>
              <a:gd name="connsiteY788" fmla="*/ 159118 h 416292"/>
              <a:gd name="connsiteX789" fmla="*/ 406006 w 432174"/>
              <a:gd name="connsiteY789" fmla="*/ 160200 h 416292"/>
              <a:gd name="connsiteX790" fmla="*/ 405043 w 432174"/>
              <a:gd name="connsiteY790" fmla="*/ 160802 h 416292"/>
              <a:gd name="connsiteX791" fmla="*/ 405163 w 432174"/>
              <a:gd name="connsiteY791" fmla="*/ 161404 h 416292"/>
              <a:gd name="connsiteX792" fmla="*/ 406968 w 432174"/>
              <a:gd name="connsiteY792" fmla="*/ 162306 h 416292"/>
              <a:gd name="connsiteX793" fmla="*/ 406727 w 432174"/>
              <a:gd name="connsiteY793" fmla="*/ 162727 h 416292"/>
              <a:gd name="connsiteX794" fmla="*/ 407329 w 432174"/>
              <a:gd name="connsiteY794" fmla="*/ 163509 h 416292"/>
              <a:gd name="connsiteX795" fmla="*/ 408051 w 432174"/>
              <a:gd name="connsiteY795" fmla="*/ 163690 h 416292"/>
              <a:gd name="connsiteX796" fmla="*/ 408773 w 432174"/>
              <a:gd name="connsiteY796" fmla="*/ 163449 h 416292"/>
              <a:gd name="connsiteX797" fmla="*/ 409374 w 432174"/>
              <a:gd name="connsiteY797" fmla="*/ 161885 h 416292"/>
              <a:gd name="connsiteX798" fmla="*/ 411059 w 432174"/>
              <a:gd name="connsiteY798" fmla="*/ 161404 h 416292"/>
              <a:gd name="connsiteX799" fmla="*/ 411540 w 432174"/>
              <a:gd name="connsiteY799" fmla="*/ 161825 h 416292"/>
              <a:gd name="connsiteX800" fmla="*/ 411300 w 432174"/>
              <a:gd name="connsiteY800" fmla="*/ 162607 h 416292"/>
              <a:gd name="connsiteX801" fmla="*/ 413345 w 432174"/>
              <a:gd name="connsiteY801" fmla="*/ 162005 h 416292"/>
              <a:gd name="connsiteX802" fmla="*/ 413946 w 432174"/>
              <a:gd name="connsiteY802" fmla="*/ 161704 h 416292"/>
              <a:gd name="connsiteX803" fmla="*/ 414187 w 432174"/>
              <a:gd name="connsiteY803" fmla="*/ 161704 h 416292"/>
              <a:gd name="connsiteX804" fmla="*/ 415872 w 432174"/>
              <a:gd name="connsiteY804" fmla="*/ 161343 h 416292"/>
              <a:gd name="connsiteX805" fmla="*/ 416714 w 432174"/>
              <a:gd name="connsiteY805" fmla="*/ 162246 h 416292"/>
              <a:gd name="connsiteX806" fmla="*/ 417736 w 432174"/>
              <a:gd name="connsiteY806" fmla="*/ 163329 h 416292"/>
              <a:gd name="connsiteX807" fmla="*/ 418398 w 432174"/>
              <a:gd name="connsiteY807" fmla="*/ 164712 h 416292"/>
              <a:gd name="connsiteX808" fmla="*/ 419060 w 432174"/>
              <a:gd name="connsiteY808" fmla="*/ 164291 h 416292"/>
              <a:gd name="connsiteX809" fmla="*/ 419902 w 432174"/>
              <a:gd name="connsiteY809" fmla="*/ 164411 h 416292"/>
              <a:gd name="connsiteX810" fmla="*/ 420143 w 432174"/>
              <a:gd name="connsiteY810" fmla="*/ 164472 h 416292"/>
              <a:gd name="connsiteX811" fmla="*/ 420263 w 432174"/>
              <a:gd name="connsiteY811" fmla="*/ 164652 h 416292"/>
              <a:gd name="connsiteX812" fmla="*/ 420444 w 432174"/>
              <a:gd name="connsiteY812" fmla="*/ 165434 h 416292"/>
              <a:gd name="connsiteX813" fmla="*/ 420564 w 432174"/>
              <a:gd name="connsiteY813" fmla="*/ 165675 h 416292"/>
              <a:gd name="connsiteX814" fmla="*/ 420864 w 432174"/>
              <a:gd name="connsiteY814" fmla="*/ 165675 h 416292"/>
              <a:gd name="connsiteX815" fmla="*/ 421165 w 432174"/>
              <a:gd name="connsiteY815" fmla="*/ 164051 h 416292"/>
              <a:gd name="connsiteX816" fmla="*/ 420504 w 432174"/>
              <a:gd name="connsiteY816" fmla="*/ 162005 h 416292"/>
              <a:gd name="connsiteX817" fmla="*/ 421105 w 432174"/>
              <a:gd name="connsiteY817" fmla="*/ 161704 h 416292"/>
              <a:gd name="connsiteX818" fmla="*/ 422910 w 432174"/>
              <a:gd name="connsiteY818" fmla="*/ 163329 h 416292"/>
              <a:gd name="connsiteX819" fmla="*/ 424534 w 432174"/>
              <a:gd name="connsiteY819" fmla="*/ 162607 h 416292"/>
              <a:gd name="connsiteX820" fmla="*/ 425016 w 432174"/>
              <a:gd name="connsiteY820" fmla="*/ 163690 h 416292"/>
              <a:gd name="connsiteX821" fmla="*/ 426580 w 432174"/>
              <a:gd name="connsiteY821" fmla="*/ 163208 h 416292"/>
              <a:gd name="connsiteX822" fmla="*/ 427061 w 432174"/>
              <a:gd name="connsiteY822" fmla="*/ 161584 h 416292"/>
              <a:gd name="connsiteX823" fmla="*/ 427482 w 432174"/>
              <a:gd name="connsiteY823" fmla="*/ 161404 h 416292"/>
              <a:gd name="connsiteX824" fmla="*/ 427783 w 432174"/>
              <a:gd name="connsiteY824" fmla="*/ 162306 h 416292"/>
              <a:gd name="connsiteX825" fmla="*/ 428685 w 432174"/>
              <a:gd name="connsiteY825" fmla="*/ 161343 h 416292"/>
              <a:gd name="connsiteX826" fmla="*/ 429768 w 432174"/>
              <a:gd name="connsiteY826" fmla="*/ 161163 h 416292"/>
              <a:gd name="connsiteX827" fmla="*/ 431452 w 432174"/>
              <a:gd name="connsiteY827" fmla="*/ 160080 h 416292"/>
              <a:gd name="connsiteX828" fmla="*/ 432174 w 432174"/>
              <a:gd name="connsiteY828" fmla="*/ 160381 h 416292"/>
              <a:gd name="connsiteX829" fmla="*/ 432174 w 432174"/>
              <a:gd name="connsiteY829" fmla="*/ 160802 h 416292"/>
              <a:gd name="connsiteX830" fmla="*/ 431933 w 432174"/>
              <a:gd name="connsiteY830" fmla="*/ 161524 h 416292"/>
              <a:gd name="connsiteX831" fmla="*/ 430550 w 432174"/>
              <a:gd name="connsiteY831" fmla="*/ 163449 h 416292"/>
              <a:gd name="connsiteX832" fmla="*/ 425858 w 432174"/>
              <a:gd name="connsiteY832" fmla="*/ 169525 h 416292"/>
              <a:gd name="connsiteX833" fmla="*/ 422008 w 432174"/>
              <a:gd name="connsiteY833" fmla="*/ 174759 h 416292"/>
              <a:gd name="connsiteX834" fmla="*/ 420684 w 432174"/>
              <a:gd name="connsiteY834" fmla="*/ 176744 h 416292"/>
              <a:gd name="connsiteX835" fmla="*/ 420624 w 432174"/>
              <a:gd name="connsiteY835" fmla="*/ 176864 h 416292"/>
              <a:gd name="connsiteX836" fmla="*/ 420504 w 432174"/>
              <a:gd name="connsiteY836" fmla="*/ 176864 h 416292"/>
              <a:gd name="connsiteX837" fmla="*/ 414909 w 432174"/>
              <a:gd name="connsiteY837" fmla="*/ 184384 h 416292"/>
              <a:gd name="connsiteX838" fmla="*/ 413284 w 432174"/>
              <a:gd name="connsiteY838" fmla="*/ 186670 h 416292"/>
              <a:gd name="connsiteX839" fmla="*/ 408893 w 432174"/>
              <a:gd name="connsiteY839" fmla="*/ 192325 h 416292"/>
              <a:gd name="connsiteX840" fmla="*/ 407208 w 432174"/>
              <a:gd name="connsiteY840" fmla="*/ 194551 h 416292"/>
              <a:gd name="connsiteX841" fmla="*/ 402577 w 432174"/>
              <a:gd name="connsiteY841" fmla="*/ 200566 h 416292"/>
              <a:gd name="connsiteX842" fmla="*/ 402035 w 432174"/>
              <a:gd name="connsiteY842" fmla="*/ 201348 h 416292"/>
              <a:gd name="connsiteX843" fmla="*/ 401854 w 432174"/>
              <a:gd name="connsiteY843" fmla="*/ 201649 h 416292"/>
              <a:gd name="connsiteX844" fmla="*/ 395779 w 432174"/>
              <a:gd name="connsiteY844" fmla="*/ 209590 h 416292"/>
              <a:gd name="connsiteX845" fmla="*/ 390966 w 432174"/>
              <a:gd name="connsiteY845" fmla="*/ 215967 h 416292"/>
              <a:gd name="connsiteX846" fmla="*/ 390244 w 432174"/>
              <a:gd name="connsiteY846" fmla="*/ 217050 h 416292"/>
              <a:gd name="connsiteX847" fmla="*/ 390124 w 432174"/>
              <a:gd name="connsiteY847" fmla="*/ 217050 h 416292"/>
              <a:gd name="connsiteX848" fmla="*/ 389703 w 432174"/>
              <a:gd name="connsiteY848" fmla="*/ 218854 h 416292"/>
              <a:gd name="connsiteX849" fmla="*/ 388199 w 432174"/>
              <a:gd name="connsiteY849" fmla="*/ 220178 h 416292"/>
              <a:gd name="connsiteX850" fmla="*/ 387477 w 432174"/>
              <a:gd name="connsiteY850" fmla="*/ 220298 h 416292"/>
              <a:gd name="connsiteX851" fmla="*/ 386514 w 432174"/>
              <a:gd name="connsiteY851" fmla="*/ 220659 h 416292"/>
              <a:gd name="connsiteX852" fmla="*/ 386995 w 432174"/>
              <a:gd name="connsiteY852" fmla="*/ 221922 h 416292"/>
              <a:gd name="connsiteX853" fmla="*/ 386213 w 432174"/>
              <a:gd name="connsiteY853" fmla="*/ 223126 h 416292"/>
              <a:gd name="connsiteX854" fmla="*/ 382363 w 432174"/>
              <a:gd name="connsiteY854" fmla="*/ 225532 h 416292"/>
              <a:gd name="connsiteX855" fmla="*/ 381401 w 432174"/>
              <a:gd name="connsiteY855" fmla="*/ 225652 h 416292"/>
              <a:gd name="connsiteX856" fmla="*/ 380619 w 432174"/>
              <a:gd name="connsiteY856" fmla="*/ 226013 h 416292"/>
              <a:gd name="connsiteX857" fmla="*/ 380137 w 432174"/>
              <a:gd name="connsiteY857" fmla="*/ 226314 h 416292"/>
              <a:gd name="connsiteX858" fmla="*/ 379355 w 432174"/>
              <a:gd name="connsiteY858" fmla="*/ 226916 h 416292"/>
              <a:gd name="connsiteX859" fmla="*/ 379055 w 432174"/>
              <a:gd name="connsiteY859" fmla="*/ 226916 h 416292"/>
              <a:gd name="connsiteX860" fmla="*/ 377972 w 432174"/>
              <a:gd name="connsiteY860" fmla="*/ 227637 h 416292"/>
              <a:gd name="connsiteX861" fmla="*/ 377370 w 432174"/>
              <a:gd name="connsiteY861" fmla="*/ 227637 h 416292"/>
              <a:gd name="connsiteX862" fmla="*/ 374603 w 432174"/>
              <a:gd name="connsiteY862" fmla="*/ 229563 h 416292"/>
              <a:gd name="connsiteX863" fmla="*/ 373641 w 432174"/>
              <a:gd name="connsiteY863" fmla="*/ 229563 h 416292"/>
              <a:gd name="connsiteX864" fmla="*/ 371415 w 432174"/>
              <a:gd name="connsiteY864" fmla="*/ 231848 h 416292"/>
              <a:gd name="connsiteX865" fmla="*/ 367324 w 432174"/>
              <a:gd name="connsiteY865" fmla="*/ 234014 h 416292"/>
              <a:gd name="connsiteX866" fmla="*/ 366963 w 432174"/>
              <a:gd name="connsiteY866" fmla="*/ 234917 h 416292"/>
              <a:gd name="connsiteX867" fmla="*/ 366843 w 432174"/>
              <a:gd name="connsiteY867" fmla="*/ 235338 h 416292"/>
              <a:gd name="connsiteX868" fmla="*/ 365640 w 432174"/>
              <a:gd name="connsiteY868" fmla="*/ 235157 h 416292"/>
              <a:gd name="connsiteX869" fmla="*/ 364436 w 432174"/>
              <a:gd name="connsiteY869" fmla="*/ 236240 h 416292"/>
              <a:gd name="connsiteX870" fmla="*/ 364557 w 432174"/>
              <a:gd name="connsiteY870" fmla="*/ 236541 h 416292"/>
              <a:gd name="connsiteX871" fmla="*/ 364256 w 432174"/>
              <a:gd name="connsiteY871" fmla="*/ 237142 h 416292"/>
              <a:gd name="connsiteX872" fmla="*/ 363654 w 432174"/>
              <a:gd name="connsiteY872" fmla="*/ 237563 h 416292"/>
              <a:gd name="connsiteX873" fmla="*/ 362752 w 432174"/>
              <a:gd name="connsiteY873" fmla="*/ 238526 h 416292"/>
              <a:gd name="connsiteX874" fmla="*/ 361308 w 432174"/>
              <a:gd name="connsiteY874" fmla="*/ 238767 h 416292"/>
              <a:gd name="connsiteX875" fmla="*/ 361729 w 432174"/>
              <a:gd name="connsiteY875" fmla="*/ 239549 h 416292"/>
              <a:gd name="connsiteX876" fmla="*/ 360707 w 432174"/>
              <a:gd name="connsiteY876" fmla="*/ 240030 h 416292"/>
              <a:gd name="connsiteX877" fmla="*/ 359985 w 432174"/>
              <a:gd name="connsiteY877" fmla="*/ 240451 h 416292"/>
              <a:gd name="connsiteX878" fmla="*/ 359383 w 432174"/>
              <a:gd name="connsiteY878" fmla="*/ 240872 h 416292"/>
              <a:gd name="connsiteX879" fmla="*/ 358962 w 432174"/>
              <a:gd name="connsiteY879" fmla="*/ 240812 h 416292"/>
              <a:gd name="connsiteX880" fmla="*/ 357939 w 432174"/>
              <a:gd name="connsiteY880" fmla="*/ 241955 h 416292"/>
              <a:gd name="connsiteX881" fmla="*/ 357819 w 432174"/>
              <a:gd name="connsiteY881" fmla="*/ 241955 h 416292"/>
              <a:gd name="connsiteX882" fmla="*/ 356496 w 432174"/>
              <a:gd name="connsiteY882" fmla="*/ 243639 h 416292"/>
              <a:gd name="connsiteX883" fmla="*/ 354570 w 432174"/>
              <a:gd name="connsiteY883" fmla="*/ 245264 h 416292"/>
              <a:gd name="connsiteX884" fmla="*/ 354150 w 432174"/>
              <a:gd name="connsiteY884" fmla="*/ 245564 h 416292"/>
              <a:gd name="connsiteX885" fmla="*/ 352284 w 432174"/>
              <a:gd name="connsiteY885" fmla="*/ 247790 h 416292"/>
              <a:gd name="connsiteX886" fmla="*/ 351803 w 432174"/>
              <a:gd name="connsiteY886" fmla="*/ 248211 h 416292"/>
              <a:gd name="connsiteX887" fmla="*/ 349397 w 432174"/>
              <a:gd name="connsiteY887" fmla="*/ 250979 h 416292"/>
              <a:gd name="connsiteX888" fmla="*/ 348675 w 432174"/>
              <a:gd name="connsiteY888" fmla="*/ 252182 h 416292"/>
              <a:gd name="connsiteX889" fmla="*/ 348555 w 432174"/>
              <a:gd name="connsiteY889" fmla="*/ 252483 h 416292"/>
              <a:gd name="connsiteX890" fmla="*/ 348555 w 432174"/>
              <a:gd name="connsiteY890" fmla="*/ 252603 h 416292"/>
              <a:gd name="connsiteX891" fmla="*/ 347593 w 432174"/>
              <a:gd name="connsiteY891" fmla="*/ 252964 h 416292"/>
              <a:gd name="connsiteX892" fmla="*/ 346990 w 432174"/>
              <a:gd name="connsiteY892" fmla="*/ 253265 h 416292"/>
              <a:gd name="connsiteX893" fmla="*/ 345908 w 432174"/>
              <a:gd name="connsiteY893" fmla="*/ 253626 h 416292"/>
              <a:gd name="connsiteX894" fmla="*/ 345607 w 432174"/>
              <a:gd name="connsiteY894" fmla="*/ 253987 h 416292"/>
              <a:gd name="connsiteX895" fmla="*/ 345607 w 432174"/>
              <a:gd name="connsiteY895" fmla="*/ 254829 h 416292"/>
              <a:gd name="connsiteX896" fmla="*/ 343321 w 432174"/>
              <a:gd name="connsiteY896" fmla="*/ 256934 h 416292"/>
              <a:gd name="connsiteX897" fmla="*/ 342900 w 432174"/>
              <a:gd name="connsiteY897" fmla="*/ 257415 h 416292"/>
              <a:gd name="connsiteX898" fmla="*/ 341937 w 432174"/>
              <a:gd name="connsiteY898" fmla="*/ 257175 h 416292"/>
              <a:gd name="connsiteX899" fmla="*/ 338328 w 432174"/>
              <a:gd name="connsiteY899" fmla="*/ 260243 h 416292"/>
              <a:gd name="connsiteX900" fmla="*/ 337727 w 432174"/>
              <a:gd name="connsiteY900" fmla="*/ 261025 h 416292"/>
              <a:gd name="connsiteX901" fmla="*/ 336283 w 432174"/>
              <a:gd name="connsiteY901" fmla="*/ 262649 h 416292"/>
              <a:gd name="connsiteX902" fmla="*/ 336884 w 432174"/>
              <a:gd name="connsiteY902" fmla="*/ 263552 h 416292"/>
              <a:gd name="connsiteX903" fmla="*/ 337305 w 432174"/>
              <a:gd name="connsiteY903" fmla="*/ 264394 h 416292"/>
              <a:gd name="connsiteX904" fmla="*/ 337666 w 432174"/>
              <a:gd name="connsiteY904" fmla="*/ 266379 h 416292"/>
              <a:gd name="connsiteX905" fmla="*/ 337425 w 432174"/>
              <a:gd name="connsiteY905" fmla="*/ 266921 h 416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</a:cxnLst>
            <a:rect l="l" t="t" r="r" b="b"/>
            <a:pathLst>
              <a:path w="432174" h="416292">
                <a:moveTo>
                  <a:pt x="337486" y="266921"/>
                </a:moveTo>
                <a:lnTo>
                  <a:pt x="338328" y="268304"/>
                </a:lnTo>
                <a:lnTo>
                  <a:pt x="338749" y="268846"/>
                </a:lnTo>
                <a:lnTo>
                  <a:pt x="339050" y="269026"/>
                </a:lnTo>
                <a:lnTo>
                  <a:pt x="339170" y="269327"/>
                </a:lnTo>
                <a:lnTo>
                  <a:pt x="337787" y="270410"/>
                </a:lnTo>
                <a:lnTo>
                  <a:pt x="339110" y="273117"/>
                </a:lnTo>
                <a:lnTo>
                  <a:pt x="339230" y="274861"/>
                </a:lnTo>
                <a:lnTo>
                  <a:pt x="339471" y="275583"/>
                </a:lnTo>
                <a:lnTo>
                  <a:pt x="337546" y="276185"/>
                </a:lnTo>
                <a:lnTo>
                  <a:pt x="336824" y="276486"/>
                </a:lnTo>
                <a:lnTo>
                  <a:pt x="336463" y="277087"/>
                </a:lnTo>
                <a:lnTo>
                  <a:pt x="336403" y="280215"/>
                </a:lnTo>
                <a:lnTo>
                  <a:pt x="334478" y="280215"/>
                </a:lnTo>
                <a:lnTo>
                  <a:pt x="333816" y="280997"/>
                </a:lnTo>
                <a:lnTo>
                  <a:pt x="333816" y="281298"/>
                </a:lnTo>
                <a:lnTo>
                  <a:pt x="333575" y="281659"/>
                </a:lnTo>
                <a:lnTo>
                  <a:pt x="333455" y="282140"/>
                </a:lnTo>
                <a:lnTo>
                  <a:pt x="333335" y="282261"/>
                </a:lnTo>
                <a:lnTo>
                  <a:pt x="333275" y="282562"/>
                </a:lnTo>
                <a:lnTo>
                  <a:pt x="332673" y="282562"/>
                </a:lnTo>
                <a:lnTo>
                  <a:pt x="331891" y="284366"/>
                </a:lnTo>
                <a:lnTo>
                  <a:pt x="331109" y="284246"/>
                </a:lnTo>
                <a:lnTo>
                  <a:pt x="330808" y="284847"/>
                </a:lnTo>
                <a:lnTo>
                  <a:pt x="330447" y="285088"/>
                </a:lnTo>
                <a:lnTo>
                  <a:pt x="329845" y="284547"/>
                </a:lnTo>
                <a:lnTo>
                  <a:pt x="327800" y="285269"/>
                </a:lnTo>
                <a:lnTo>
                  <a:pt x="327380" y="285630"/>
                </a:lnTo>
                <a:lnTo>
                  <a:pt x="327078" y="285329"/>
                </a:lnTo>
                <a:lnTo>
                  <a:pt x="326838" y="285449"/>
                </a:lnTo>
                <a:lnTo>
                  <a:pt x="326838" y="285690"/>
                </a:lnTo>
                <a:lnTo>
                  <a:pt x="326597" y="285570"/>
                </a:lnTo>
                <a:lnTo>
                  <a:pt x="325153" y="286472"/>
                </a:lnTo>
                <a:lnTo>
                  <a:pt x="325153" y="286893"/>
                </a:lnTo>
                <a:lnTo>
                  <a:pt x="325394" y="287254"/>
                </a:lnTo>
                <a:lnTo>
                  <a:pt x="325454" y="287555"/>
                </a:lnTo>
                <a:lnTo>
                  <a:pt x="325454" y="288096"/>
                </a:lnTo>
                <a:lnTo>
                  <a:pt x="325153" y="288637"/>
                </a:lnTo>
                <a:lnTo>
                  <a:pt x="324792" y="289239"/>
                </a:lnTo>
                <a:lnTo>
                  <a:pt x="323409" y="290442"/>
                </a:lnTo>
                <a:lnTo>
                  <a:pt x="322205" y="290502"/>
                </a:lnTo>
                <a:lnTo>
                  <a:pt x="322025" y="291826"/>
                </a:lnTo>
                <a:lnTo>
                  <a:pt x="321965" y="291826"/>
                </a:lnTo>
                <a:lnTo>
                  <a:pt x="321724" y="291946"/>
                </a:lnTo>
                <a:lnTo>
                  <a:pt x="321243" y="291706"/>
                </a:lnTo>
                <a:lnTo>
                  <a:pt x="321183" y="291706"/>
                </a:lnTo>
                <a:lnTo>
                  <a:pt x="320762" y="292127"/>
                </a:lnTo>
                <a:lnTo>
                  <a:pt x="320582" y="292247"/>
                </a:lnTo>
                <a:lnTo>
                  <a:pt x="320582" y="293631"/>
                </a:lnTo>
                <a:lnTo>
                  <a:pt x="320341" y="294112"/>
                </a:lnTo>
                <a:lnTo>
                  <a:pt x="321364" y="295856"/>
                </a:lnTo>
                <a:lnTo>
                  <a:pt x="323168" y="296639"/>
                </a:lnTo>
                <a:lnTo>
                  <a:pt x="322567" y="298985"/>
                </a:lnTo>
                <a:lnTo>
                  <a:pt x="323709" y="301210"/>
                </a:lnTo>
                <a:lnTo>
                  <a:pt x="322145" y="304459"/>
                </a:lnTo>
                <a:lnTo>
                  <a:pt x="321544" y="305181"/>
                </a:lnTo>
                <a:lnTo>
                  <a:pt x="323168" y="306865"/>
                </a:lnTo>
                <a:lnTo>
                  <a:pt x="321845" y="308309"/>
                </a:lnTo>
                <a:lnTo>
                  <a:pt x="322086" y="308730"/>
                </a:lnTo>
                <a:lnTo>
                  <a:pt x="320582" y="310415"/>
                </a:lnTo>
                <a:lnTo>
                  <a:pt x="318115" y="311979"/>
                </a:lnTo>
                <a:lnTo>
                  <a:pt x="318235" y="312821"/>
                </a:lnTo>
                <a:lnTo>
                  <a:pt x="316070" y="313422"/>
                </a:lnTo>
                <a:lnTo>
                  <a:pt x="315348" y="314084"/>
                </a:lnTo>
                <a:lnTo>
                  <a:pt x="312821" y="315528"/>
                </a:lnTo>
                <a:lnTo>
                  <a:pt x="312039" y="315709"/>
                </a:lnTo>
                <a:lnTo>
                  <a:pt x="309753" y="317634"/>
                </a:lnTo>
                <a:lnTo>
                  <a:pt x="308189" y="317634"/>
                </a:lnTo>
                <a:lnTo>
                  <a:pt x="305482" y="318656"/>
                </a:lnTo>
                <a:lnTo>
                  <a:pt x="304820" y="320040"/>
                </a:lnTo>
                <a:lnTo>
                  <a:pt x="304640" y="320642"/>
                </a:lnTo>
                <a:lnTo>
                  <a:pt x="303978" y="320762"/>
                </a:lnTo>
                <a:lnTo>
                  <a:pt x="302233" y="320581"/>
                </a:lnTo>
                <a:lnTo>
                  <a:pt x="301752" y="320341"/>
                </a:lnTo>
                <a:lnTo>
                  <a:pt x="301451" y="319679"/>
                </a:lnTo>
                <a:lnTo>
                  <a:pt x="299286" y="320160"/>
                </a:lnTo>
                <a:lnTo>
                  <a:pt x="298443" y="321002"/>
                </a:lnTo>
                <a:lnTo>
                  <a:pt x="294593" y="321183"/>
                </a:lnTo>
                <a:lnTo>
                  <a:pt x="294713" y="323890"/>
                </a:lnTo>
                <a:lnTo>
                  <a:pt x="292908" y="324672"/>
                </a:lnTo>
                <a:lnTo>
                  <a:pt x="291465" y="326296"/>
                </a:lnTo>
                <a:lnTo>
                  <a:pt x="291826" y="327620"/>
                </a:lnTo>
                <a:lnTo>
                  <a:pt x="292187" y="329545"/>
                </a:lnTo>
                <a:lnTo>
                  <a:pt x="291706" y="331590"/>
                </a:lnTo>
                <a:lnTo>
                  <a:pt x="290503" y="333515"/>
                </a:lnTo>
                <a:lnTo>
                  <a:pt x="290081" y="334658"/>
                </a:lnTo>
                <a:lnTo>
                  <a:pt x="288577" y="335681"/>
                </a:lnTo>
                <a:lnTo>
                  <a:pt x="288156" y="335982"/>
                </a:lnTo>
                <a:lnTo>
                  <a:pt x="289058" y="337546"/>
                </a:lnTo>
                <a:lnTo>
                  <a:pt x="289058" y="339411"/>
                </a:lnTo>
                <a:lnTo>
                  <a:pt x="288939" y="339531"/>
                </a:lnTo>
                <a:lnTo>
                  <a:pt x="288939" y="339832"/>
                </a:lnTo>
                <a:lnTo>
                  <a:pt x="289179" y="339832"/>
                </a:lnTo>
                <a:lnTo>
                  <a:pt x="289540" y="339952"/>
                </a:lnTo>
                <a:lnTo>
                  <a:pt x="290141" y="340133"/>
                </a:lnTo>
                <a:lnTo>
                  <a:pt x="289359" y="343983"/>
                </a:lnTo>
                <a:lnTo>
                  <a:pt x="286231" y="344705"/>
                </a:lnTo>
                <a:lnTo>
                  <a:pt x="285269" y="345306"/>
                </a:lnTo>
                <a:lnTo>
                  <a:pt x="280697" y="346148"/>
                </a:lnTo>
                <a:lnTo>
                  <a:pt x="279975" y="346750"/>
                </a:lnTo>
                <a:lnTo>
                  <a:pt x="276365" y="348735"/>
                </a:lnTo>
                <a:lnTo>
                  <a:pt x="275944" y="349096"/>
                </a:lnTo>
                <a:lnTo>
                  <a:pt x="275463" y="349337"/>
                </a:lnTo>
                <a:lnTo>
                  <a:pt x="274921" y="349758"/>
                </a:lnTo>
                <a:lnTo>
                  <a:pt x="267703" y="353668"/>
                </a:lnTo>
                <a:lnTo>
                  <a:pt x="265718" y="354330"/>
                </a:lnTo>
                <a:lnTo>
                  <a:pt x="264936" y="354631"/>
                </a:lnTo>
                <a:lnTo>
                  <a:pt x="261206" y="356977"/>
                </a:lnTo>
                <a:lnTo>
                  <a:pt x="259341" y="357759"/>
                </a:lnTo>
                <a:lnTo>
                  <a:pt x="258739" y="358601"/>
                </a:lnTo>
                <a:lnTo>
                  <a:pt x="258017" y="359323"/>
                </a:lnTo>
                <a:lnTo>
                  <a:pt x="254047" y="361429"/>
                </a:lnTo>
                <a:lnTo>
                  <a:pt x="253024" y="363414"/>
                </a:lnTo>
                <a:lnTo>
                  <a:pt x="250798" y="365038"/>
                </a:lnTo>
                <a:lnTo>
                  <a:pt x="250076" y="365459"/>
                </a:lnTo>
                <a:lnTo>
                  <a:pt x="247369" y="366542"/>
                </a:lnTo>
                <a:lnTo>
                  <a:pt x="244181" y="367324"/>
                </a:lnTo>
                <a:lnTo>
                  <a:pt x="243519" y="367565"/>
                </a:lnTo>
                <a:lnTo>
                  <a:pt x="240692" y="367926"/>
                </a:lnTo>
                <a:lnTo>
                  <a:pt x="238947" y="367444"/>
                </a:lnTo>
                <a:lnTo>
                  <a:pt x="236541" y="368106"/>
                </a:lnTo>
                <a:lnTo>
                  <a:pt x="236060" y="368046"/>
                </a:lnTo>
                <a:lnTo>
                  <a:pt x="233292" y="369490"/>
                </a:lnTo>
                <a:lnTo>
                  <a:pt x="231908" y="371535"/>
                </a:lnTo>
                <a:lnTo>
                  <a:pt x="230946" y="372137"/>
                </a:lnTo>
                <a:lnTo>
                  <a:pt x="229262" y="372859"/>
                </a:lnTo>
                <a:lnTo>
                  <a:pt x="227216" y="375024"/>
                </a:lnTo>
                <a:lnTo>
                  <a:pt x="226013" y="374904"/>
                </a:lnTo>
                <a:lnTo>
                  <a:pt x="222163" y="377310"/>
                </a:lnTo>
                <a:lnTo>
                  <a:pt x="221742" y="378513"/>
                </a:lnTo>
                <a:lnTo>
                  <a:pt x="219396" y="380078"/>
                </a:lnTo>
                <a:lnTo>
                  <a:pt x="217591" y="380499"/>
                </a:lnTo>
                <a:lnTo>
                  <a:pt x="217591" y="381702"/>
                </a:lnTo>
                <a:lnTo>
                  <a:pt x="215786" y="383928"/>
                </a:lnTo>
                <a:lnTo>
                  <a:pt x="214222" y="384890"/>
                </a:lnTo>
                <a:lnTo>
                  <a:pt x="214162" y="385913"/>
                </a:lnTo>
                <a:lnTo>
                  <a:pt x="212598" y="389161"/>
                </a:lnTo>
                <a:lnTo>
                  <a:pt x="209109" y="389703"/>
                </a:lnTo>
                <a:lnTo>
                  <a:pt x="208627" y="389823"/>
                </a:lnTo>
                <a:lnTo>
                  <a:pt x="203755" y="390665"/>
                </a:lnTo>
                <a:lnTo>
                  <a:pt x="198641" y="391508"/>
                </a:lnTo>
                <a:lnTo>
                  <a:pt x="194430" y="392109"/>
                </a:lnTo>
                <a:lnTo>
                  <a:pt x="181917" y="393914"/>
                </a:lnTo>
                <a:lnTo>
                  <a:pt x="181376" y="393914"/>
                </a:lnTo>
                <a:lnTo>
                  <a:pt x="172834" y="395177"/>
                </a:lnTo>
                <a:lnTo>
                  <a:pt x="170849" y="395478"/>
                </a:lnTo>
                <a:lnTo>
                  <a:pt x="166397" y="396080"/>
                </a:lnTo>
                <a:lnTo>
                  <a:pt x="155568" y="397824"/>
                </a:lnTo>
                <a:lnTo>
                  <a:pt x="151718" y="398426"/>
                </a:lnTo>
                <a:lnTo>
                  <a:pt x="150876" y="398546"/>
                </a:lnTo>
                <a:lnTo>
                  <a:pt x="147687" y="399147"/>
                </a:lnTo>
                <a:lnTo>
                  <a:pt x="146846" y="399268"/>
                </a:lnTo>
                <a:lnTo>
                  <a:pt x="145221" y="399509"/>
                </a:lnTo>
                <a:lnTo>
                  <a:pt x="144920" y="399509"/>
                </a:lnTo>
                <a:lnTo>
                  <a:pt x="132768" y="401614"/>
                </a:lnTo>
                <a:lnTo>
                  <a:pt x="132648" y="401614"/>
                </a:lnTo>
                <a:lnTo>
                  <a:pt x="126211" y="402817"/>
                </a:lnTo>
                <a:lnTo>
                  <a:pt x="107863" y="405404"/>
                </a:lnTo>
                <a:lnTo>
                  <a:pt x="101065" y="406427"/>
                </a:lnTo>
                <a:lnTo>
                  <a:pt x="100463" y="406427"/>
                </a:lnTo>
                <a:lnTo>
                  <a:pt x="98177" y="406848"/>
                </a:lnTo>
                <a:lnTo>
                  <a:pt x="95169" y="407269"/>
                </a:lnTo>
                <a:lnTo>
                  <a:pt x="88974" y="408412"/>
                </a:lnTo>
                <a:lnTo>
                  <a:pt x="85966" y="408953"/>
                </a:lnTo>
                <a:lnTo>
                  <a:pt x="82777" y="409314"/>
                </a:lnTo>
                <a:lnTo>
                  <a:pt x="76340" y="410096"/>
                </a:lnTo>
                <a:lnTo>
                  <a:pt x="73332" y="410457"/>
                </a:lnTo>
                <a:lnTo>
                  <a:pt x="69422" y="410939"/>
                </a:lnTo>
                <a:lnTo>
                  <a:pt x="64308" y="411540"/>
                </a:lnTo>
                <a:lnTo>
                  <a:pt x="57691" y="412623"/>
                </a:lnTo>
                <a:lnTo>
                  <a:pt x="54683" y="413104"/>
                </a:lnTo>
                <a:lnTo>
                  <a:pt x="44336" y="414488"/>
                </a:lnTo>
                <a:lnTo>
                  <a:pt x="42832" y="414668"/>
                </a:lnTo>
                <a:lnTo>
                  <a:pt x="36035" y="415150"/>
                </a:lnTo>
                <a:lnTo>
                  <a:pt x="32546" y="415571"/>
                </a:lnTo>
                <a:lnTo>
                  <a:pt x="24244" y="416112"/>
                </a:lnTo>
                <a:lnTo>
                  <a:pt x="20814" y="416293"/>
                </a:lnTo>
                <a:lnTo>
                  <a:pt x="20213" y="415390"/>
                </a:lnTo>
                <a:lnTo>
                  <a:pt x="18709" y="415992"/>
                </a:lnTo>
                <a:lnTo>
                  <a:pt x="17024" y="415270"/>
                </a:lnTo>
                <a:lnTo>
                  <a:pt x="15641" y="411841"/>
                </a:lnTo>
                <a:lnTo>
                  <a:pt x="16423" y="410818"/>
                </a:lnTo>
                <a:lnTo>
                  <a:pt x="15882" y="407810"/>
                </a:lnTo>
                <a:lnTo>
                  <a:pt x="14077" y="407149"/>
                </a:lnTo>
                <a:lnTo>
                  <a:pt x="15100" y="405344"/>
                </a:lnTo>
                <a:lnTo>
                  <a:pt x="12874" y="403058"/>
                </a:lnTo>
                <a:lnTo>
                  <a:pt x="11670" y="402516"/>
                </a:lnTo>
                <a:lnTo>
                  <a:pt x="11730" y="398305"/>
                </a:lnTo>
                <a:lnTo>
                  <a:pt x="10948" y="398065"/>
                </a:lnTo>
                <a:lnTo>
                  <a:pt x="11069" y="396080"/>
                </a:lnTo>
                <a:lnTo>
                  <a:pt x="12152" y="390425"/>
                </a:lnTo>
                <a:lnTo>
                  <a:pt x="7219" y="381521"/>
                </a:lnTo>
                <a:lnTo>
                  <a:pt x="1564" y="377370"/>
                </a:lnTo>
                <a:lnTo>
                  <a:pt x="0" y="372618"/>
                </a:lnTo>
                <a:lnTo>
                  <a:pt x="5895" y="366121"/>
                </a:lnTo>
                <a:lnTo>
                  <a:pt x="11129" y="361308"/>
                </a:lnTo>
                <a:lnTo>
                  <a:pt x="13536" y="359203"/>
                </a:lnTo>
                <a:lnTo>
                  <a:pt x="13956" y="357217"/>
                </a:lnTo>
                <a:lnTo>
                  <a:pt x="13656" y="355052"/>
                </a:lnTo>
                <a:lnTo>
                  <a:pt x="13776" y="351623"/>
                </a:lnTo>
                <a:lnTo>
                  <a:pt x="14738" y="350420"/>
                </a:lnTo>
                <a:lnTo>
                  <a:pt x="16904" y="350179"/>
                </a:lnTo>
                <a:lnTo>
                  <a:pt x="18047" y="350660"/>
                </a:lnTo>
                <a:lnTo>
                  <a:pt x="20454" y="352465"/>
                </a:lnTo>
                <a:lnTo>
                  <a:pt x="29417" y="340794"/>
                </a:lnTo>
                <a:lnTo>
                  <a:pt x="25026" y="339531"/>
                </a:lnTo>
                <a:lnTo>
                  <a:pt x="17566" y="333214"/>
                </a:lnTo>
                <a:lnTo>
                  <a:pt x="16062" y="325635"/>
                </a:lnTo>
                <a:lnTo>
                  <a:pt x="16062" y="320100"/>
                </a:lnTo>
                <a:lnTo>
                  <a:pt x="27492" y="306986"/>
                </a:lnTo>
                <a:lnTo>
                  <a:pt x="38802" y="292548"/>
                </a:lnTo>
                <a:lnTo>
                  <a:pt x="38862" y="289961"/>
                </a:lnTo>
                <a:lnTo>
                  <a:pt x="37298" y="285870"/>
                </a:lnTo>
                <a:lnTo>
                  <a:pt x="36696" y="283584"/>
                </a:lnTo>
                <a:lnTo>
                  <a:pt x="38922" y="280576"/>
                </a:lnTo>
                <a:lnTo>
                  <a:pt x="34591" y="269748"/>
                </a:lnTo>
                <a:lnTo>
                  <a:pt x="32485" y="268846"/>
                </a:lnTo>
                <a:lnTo>
                  <a:pt x="22860" y="265898"/>
                </a:lnTo>
                <a:lnTo>
                  <a:pt x="13656" y="260243"/>
                </a:lnTo>
                <a:lnTo>
                  <a:pt x="11009" y="252964"/>
                </a:lnTo>
                <a:lnTo>
                  <a:pt x="10768" y="249776"/>
                </a:lnTo>
                <a:lnTo>
                  <a:pt x="9565" y="241233"/>
                </a:lnTo>
                <a:lnTo>
                  <a:pt x="10347" y="237383"/>
                </a:lnTo>
                <a:lnTo>
                  <a:pt x="18769" y="230405"/>
                </a:lnTo>
                <a:lnTo>
                  <a:pt x="23822" y="227818"/>
                </a:lnTo>
                <a:lnTo>
                  <a:pt x="22318" y="227577"/>
                </a:lnTo>
                <a:lnTo>
                  <a:pt x="22318" y="226073"/>
                </a:lnTo>
                <a:lnTo>
                  <a:pt x="23943" y="225592"/>
                </a:lnTo>
                <a:lnTo>
                  <a:pt x="23822" y="227878"/>
                </a:lnTo>
                <a:lnTo>
                  <a:pt x="27131" y="226254"/>
                </a:lnTo>
                <a:lnTo>
                  <a:pt x="31523" y="221321"/>
                </a:lnTo>
                <a:lnTo>
                  <a:pt x="30320" y="220779"/>
                </a:lnTo>
                <a:lnTo>
                  <a:pt x="31102" y="218854"/>
                </a:lnTo>
                <a:lnTo>
                  <a:pt x="31943" y="219636"/>
                </a:lnTo>
                <a:lnTo>
                  <a:pt x="32906" y="218914"/>
                </a:lnTo>
                <a:lnTo>
                  <a:pt x="33087" y="219997"/>
                </a:lnTo>
                <a:lnTo>
                  <a:pt x="34651" y="219757"/>
                </a:lnTo>
                <a:lnTo>
                  <a:pt x="34651" y="218313"/>
                </a:lnTo>
                <a:lnTo>
                  <a:pt x="35854" y="219516"/>
                </a:lnTo>
                <a:lnTo>
                  <a:pt x="36516" y="217892"/>
                </a:lnTo>
                <a:lnTo>
                  <a:pt x="35313" y="216388"/>
                </a:lnTo>
                <a:lnTo>
                  <a:pt x="36095" y="215185"/>
                </a:lnTo>
                <a:lnTo>
                  <a:pt x="36576" y="216388"/>
                </a:lnTo>
                <a:lnTo>
                  <a:pt x="37418" y="216628"/>
                </a:lnTo>
                <a:lnTo>
                  <a:pt x="38321" y="218914"/>
                </a:lnTo>
                <a:lnTo>
                  <a:pt x="37478" y="218072"/>
                </a:lnTo>
                <a:lnTo>
                  <a:pt x="36696" y="219275"/>
                </a:lnTo>
                <a:lnTo>
                  <a:pt x="37478" y="220659"/>
                </a:lnTo>
                <a:lnTo>
                  <a:pt x="38080" y="220238"/>
                </a:lnTo>
                <a:lnTo>
                  <a:pt x="39885" y="222043"/>
                </a:lnTo>
                <a:lnTo>
                  <a:pt x="41630" y="221321"/>
                </a:lnTo>
                <a:lnTo>
                  <a:pt x="42471" y="223186"/>
                </a:lnTo>
                <a:lnTo>
                  <a:pt x="66956" y="238165"/>
                </a:lnTo>
                <a:lnTo>
                  <a:pt x="69964" y="237924"/>
                </a:lnTo>
                <a:lnTo>
                  <a:pt x="71046" y="239007"/>
                </a:lnTo>
                <a:lnTo>
                  <a:pt x="82176" y="239729"/>
                </a:lnTo>
                <a:lnTo>
                  <a:pt x="82838" y="237082"/>
                </a:lnTo>
                <a:lnTo>
                  <a:pt x="83439" y="236481"/>
                </a:lnTo>
                <a:lnTo>
                  <a:pt x="84161" y="233773"/>
                </a:lnTo>
                <a:lnTo>
                  <a:pt x="83319" y="233052"/>
                </a:lnTo>
                <a:lnTo>
                  <a:pt x="82717" y="231367"/>
                </a:lnTo>
                <a:lnTo>
                  <a:pt x="83559" y="229984"/>
                </a:lnTo>
                <a:lnTo>
                  <a:pt x="83920" y="226555"/>
                </a:lnTo>
                <a:lnTo>
                  <a:pt x="85605" y="226795"/>
                </a:lnTo>
                <a:lnTo>
                  <a:pt x="86447" y="225953"/>
                </a:lnTo>
                <a:lnTo>
                  <a:pt x="88011" y="225953"/>
                </a:lnTo>
                <a:lnTo>
                  <a:pt x="89214" y="227697"/>
                </a:lnTo>
                <a:lnTo>
                  <a:pt x="90417" y="225773"/>
                </a:lnTo>
                <a:lnTo>
                  <a:pt x="91319" y="226254"/>
                </a:lnTo>
                <a:lnTo>
                  <a:pt x="91139" y="228299"/>
                </a:lnTo>
                <a:lnTo>
                  <a:pt x="94508" y="227697"/>
                </a:lnTo>
                <a:lnTo>
                  <a:pt x="96313" y="228901"/>
                </a:lnTo>
                <a:lnTo>
                  <a:pt x="98057" y="228179"/>
                </a:lnTo>
                <a:lnTo>
                  <a:pt x="98298" y="226976"/>
                </a:lnTo>
                <a:lnTo>
                  <a:pt x="100283" y="226675"/>
                </a:lnTo>
                <a:lnTo>
                  <a:pt x="101125" y="227277"/>
                </a:lnTo>
                <a:lnTo>
                  <a:pt x="102329" y="225532"/>
                </a:lnTo>
                <a:lnTo>
                  <a:pt x="106179" y="225773"/>
                </a:lnTo>
                <a:lnTo>
                  <a:pt x="109066" y="218554"/>
                </a:lnTo>
                <a:lnTo>
                  <a:pt x="113217" y="216388"/>
                </a:lnTo>
                <a:lnTo>
                  <a:pt x="120616" y="214884"/>
                </a:lnTo>
                <a:lnTo>
                  <a:pt x="127474" y="214102"/>
                </a:lnTo>
                <a:lnTo>
                  <a:pt x="134694" y="210974"/>
                </a:lnTo>
                <a:lnTo>
                  <a:pt x="138484" y="208748"/>
                </a:lnTo>
                <a:lnTo>
                  <a:pt x="142514" y="209590"/>
                </a:lnTo>
                <a:lnTo>
                  <a:pt x="148529" y="214403"/>
                </a:lnTo>
                <a:lnTo>
                  <a:pt x="151537" y="205379"/>
                </a:lnTo>
                <a:lnTo>
                  <a:pt x="153222" y="200626"/>
                </a:lnTo>
                <a:lnTo>
                  <a:pt x="151899" y="199544"/>
                </a:lnTo>
                <a:lnTo>
                  <a:pt x="154726" y="196175"/>
                </a:lnTo>
                <a:lnTo>
                  <a:pt x="156170" y="194972"/>
                </a:lnTo>
                <a:lnTo>
                  <a:pt x="158516" y="195092"/>
                </a:lnTo>
                <a:lnTo>
                  <a:pt x="159599" y="194370"/>
                </a:lnTo>
                <a:lnTo>
                  <a:pt x="159599" y="192986"/>
                </a:lnTo>
                <a:lnTo>
                  <a:pt x="158516" y="192806"/>
                </a:lnTo>
                <a:lnTo>
                  <a:pt x="156471" y="189618"/>
                </a:lnTo>
                <a:lnTo>
                  <a:pt x="156952" y="188715"/>
                </a:lnTo>
                <a:lnTo>
                  <a:pt x="158275" y="188475"/>
                </a:lnTo>
                <a:lnTo>
                  <a:pt x="159178" y="186309"/>
                </a:lnTo>
                <a:lnTo>
                  <a:pt x="161885" y="183782"/>
                </a:lnTo>
                <a:lnTo>
                  <a:pt x="162065" y="182519"/>
                </a:lnTo>
                <a:lnTo>
                  <a:pt x="164471" y="180534"/>
                </a:lnTo>
                <a:lnTo>
                  <a:pt x="165555" y="177887"/>
                </a:lnTo>
                <a:lnTo>
                  <a:pt x="166938" y="177225"/>
                </a:lnTo>
                <a:lnTo>
                  <a:pt x="169705" y="176864"/>
                </a:lnTo>
                <a:lnTo>
                  <a:pt x="170728" y="175962"/>
                </a:lnTo>
                <a:lnTo>
                  <a:pt x="171570" y="176563"/>
                </a:lnTo>
                <a:lnTo>
                  <a:pt x="179150" y="154064"/>
                </a:lnTo>
                <a:lnTo>
                  <a:pt x="177285" y="154245"/>
                </a:lnTo>
                <a:lnTo>
                  <a:pt x="175962" y="152741"/>
                </a:lnTo>
                <a:lnTo>
                  <a:pt x="175180" y="153342"/>
                </a:lnTo>
                <a:lnTo>
                  <a:pt x="173977" y="153042"/>
                </a:lnTo>
                <a:lnTo>
                  <a:pt x="174217" y="152139"/>
                </a:lnTo>
                <a:lnTo>
                  <a:pt x="173195" y="151056"/>
                </a:lnTo>
                <a:lnTo>
                  <a:pt x="172051" y="151658"/>
                </a:lnTo>
                <a:lnTo>
                  <a:pt x="172954" y="149913"/>
                </a:lnTo>
                <a:lnTo>
                  <a:pt x="171330" y="149372"/>
                </a:lnTo>
                <a:lnTo>
                  <a:pt x="159479" y="143958"/>
                </a:lnTo>
                <a:lnTo>
                  <a:pt x="157794" y="142514"/>
                </a:lnTo>
                <a:lnTo>
                  <a:pt x="157914" y="140709"/>
                </a:lnTo>
                <a:lnTo>
                  <a:pt x="155869" y="139927"/>
                </a:lnTo>
                <a:lnTo>
                  <a:pt x="156230" y="138002"/>
                </a:lnTo>
                <a:lnTo>
                  <a:pt x="154666" y="137401"/>
                </a:lnTo>
                <a:lnTo>
                  <a:pt x="153944" y="133611"/>
                </a:lnTo>
                <a:lnTo>
                  <a:pt x="154185" y="132107"/>
                </a:lnTo>
                <a:lnTo>
                  <a:pt x="152861" y="130362"/>
                </a:lnTo>
                <a:lnTo>
                  <a:pt x="153342" y="129760"/>
                </a:lnTo>
                <a:lnTo>
                  <a:pt x="152621" y="126753"/>
                </a:lnTo>
                <a:lnTo>
                  <a:pt x="154185" y="127294"/>
                </a:lnTo>
                <a:lnTo>
                  <a:pt x="154545" y="124767"/>
                </a:lnTo>
                <a:lnTo>
                  <a:pt x="155147" y="125910"/>
                </a:lnTo>
                <a:lnTo>
                  <a:pt x="156591" y="123925"/>
                </a:lnTo>
                <a:lnTo>
                  <a:pt x="156049" y="123564"/>
                </a:lnTo>
                <a:lnTo>
                  <a:pt x="158275" y="121820"/>
                </a:lnTo>
                <a:lnTo>
                  <a:pt x="160381" y="122903"/>
                </a:lnTo>
                <a:lnTo>
                  <a:pt x="162787" y="119534"/>
                </a:lnTo>
                <a:lnTo>
                  <a:pt x="161403" y="116526"/>
                </a:lnTo>
                <a:lnTo>
                  <a:pt x="160201" y="112014"/>
                </a:lnTo>
                <a:lnTo>
                  <a:pt x="161223" y="112014"/>
                </a:lnTo>
                <a:lnTo>
                  <a:pt x="160682" y="109788"/>
                </a:lnTo>
                <a:lnTo>
                  <a:pt x="159599" y="109547"/>
                </a:lnTo>
                <a:lnTo>
                  <a:pt x="158155" y="107983"/>
                </a:lnTo>
                <a:lnTo>
                  <a:pt x="158155" y="106660"/>
                </a:lnTo>
                <a:lnTo>
                  <a:pt x="156109" y="106239"/>
                </a:lnTo>
                <a:lnTo>
                  <a:pt x="156711" y="102990"/>
                </a:lnTo>
                <a:lnTo>
                  <a:pt x="151237" y="103411"/>
                </a:lnTo>
                <a:lnTo>
                  <a:pt x="150335" y="104374"/>
                </a:lnTo>
                <a:lnTo>
                  <a:pt x="150515" y="102569"/>
                </a:lnTo>
                <a:lnTo>
                  <a:pt x="149191" y="102689"/>
                </a:lnTo>
                <a:lnTo>
                  <a:pt x="148350" y="99982"/>
                </a:lnTo>
                <a:lnTo>
                  <a:pt x="147507" y="101426"/>
                </a:lnTo>
                <a:lnTo>
                  <a:pt x="146605" y="99742"/>
                </a:lnTo>
                <a:lnTo>
                  <a:pt x="144860" y="99802"/>
                </a:lnTo>
                <a:lnTo>
                  <a:pt x="145041" y="98779"/>
                </a:lnTo>
                <a:lnTo>
                  <a:pt x="146605" y="98178"/>
                </a:lnTo>
                <a:lnTo>
                  <a:pt x="145221" y="96493"/>
                </a:lnTo>
                <a:lnTo>
                  <a:pt x="141972" y="96614"/>
                </a:lnTo>
                <a:lnTo>
                  <a:pt x="141251" y="95831"/>
                </a:lnTo>
                <a:lnTo>
                  <a:pt x="138183" y="96433"/>
                </a:lnTo>
                <a:lnTo>
                  <a:pt x="136799" y="94027"/>
                </a:lnTo>
                <a:lnTo>
                  <a:pt x="134994" y="92944"/>
                </a:lnTo>
                <a:lnTo>
                  <a:pt x="133370" y="92824"/>
                </a:lnTo>
                <a:lnTo>
                  <a:pt x="133069" y="94809"/>
                </a:lnTo>
                <a:lnTo>
                  <a:pt x="131204" y="95290"/>
                </a:lnTo>
                <a:lnTo>
                  <a:pt x="130122" y="93606"/>
                </a:lnTo>
                <a:lnTo>
                  <a:pt x="128858" y="93245"/>
                </a:lnTo>
                <a:lnTo>
                  <a:pt x="126030" y="93245"/>
                </a:lnTo>
                <a:lnTo>
                  <a:pt x="124226" y="91440"/>
                </a:lnTo>
                <a:lnTo>
                  <a:pt x="122301" y="91440"/>
                </a:lnTo>
                <a:lnTo>
                  <a:pt x="124286" y="89214"/>
                </a:lnTo>
                <a:lnTo>
                  <a:pt x="125610" y="84221"/>
                </a:lnTo>
                <a:lnTo>
                  <a:pt x="126813" y="85123"/>
                </a:lnTo>
                <a:lnTo>
                  <a:pt x="128016" y="87650"/>
                </a:lnTo>
                <a:lnTo>
                  <a:pt x="130122" y="88612"/>
                </a:lnTo>
                <a:lnTo>
                  <a:pt x="133430" y="88492"/>
                </a:lnTo>
                <a:lnTo>
                  <a:pt x="134212" y="88793"/>
                </a:lnTo>
                <a:lnTo>
                  <a:pt x="138724" y="89154"/>
                </a:lnTo>
                <a:lnTo>
                  <a:pt x="152199" y="78566"/>
                </a:lnTo>
                <a:lnTo>
                  <a:pt x="152380" y="76400"/>
                </a:lnTo>
                <a:lnTo>
                  <a:pt x="153583" y="77483"/>
                </a:lnTo>
                <a:lnTo>
                  <a:pt x="155568" y="75679"/>
                </a:lnTo>
                <a:lnTo>
                  <a:pt x="155989" y="73393"/>
                </a:lnTo>
                <a:lnTo>
                  <a:pt x="156831" y="75197"/>
                </a:lnTo>
                <a:lnTo>
                  <a:pt x="155568" y="77122"/>
                </a:lnTo>
                <a:lnTo>
                  <a:pt x="156411" y="78747"/>
                </a:lnTo>
                <a:lnTo>
                  <a:pt x="155989" y="80251"/>
                </a:lnTo>
                <a:lnTo>
                  <a:pt x="156471" y="82958"/>
                </a:lnTo>
                <a:lnTo>
                  <a:pt x="155930" y="84041"/>
                </a:lnTo>
                <a:lnTo>
                  <a:pt x="156771" y="85665"/>
                </a:lnTo>
                <a:lnTo>
                  <a:pt x="158095" y="85424"/>
                </a:lnTo>
                <a:lnTo>
                  <a:pt x="156892" y="83619"/>
                </a:lnTo>
                <a:lnTo>
                  <a:pt x="158395" y="82236"/>
                </a:lnTo>
                <a:lnTo>
                  <a:pt x="160561" y="85304"/>
                </a:lnTo>
                <a:lnTo>
                  <a:pt x="161163" y="84281"/>
                </a:lnTo>
                <a:lnTo>
                  <a:pt x="162246" y="84041"/>
                </a:lnTo>
                <a:lnTo>
                  <a:pt x="164291" y="87409"/>
                </a:lnTo>
                <a:lnTo>
                  <a:pt x="165073" y="89455"/>
                </a:lnTo>
                <a:lnTo>
                  <a:pt x="165975" y="87951"/>
                </a:lnTo>
                <a:lnTo>
                  <a:pt x="166337" y="85063"/>
                </a:lnTo>
                <a:lnTo>
                  <a:pt x="168923" y="84341"/>
                </a:lnTo>
                <a:lnTo>
                  <a:pt x="168923" y="82537"/>
                </a:lnTo>
                <a:lnTo>
                  <a:pt x="170728" y="82115"/>
                </a:lnTo>
                <a:lnTo>
                  <a:pt x="172172" y="78927"/>
                </a:lnTo>
                <a:lnTo>
                  <a:pt x="173616" y="79529"/>
                </a:lnTo>
                <a:lnTo>
                  <a:pt x="175540" y="78626"/>
                </a:lnTo>
                <a:lnTo>
                  <a:pt x="175902" y="77904"/>
                </a:lnTo>
                <a:lnTo>
                  <a:pt x="175902" y="74656"/>
                </a:lnTo>
                <a:lnTo>
                  <a:pt x="178127" y="72731"/>
                </a:lnTo>
                <a:lnTo>
                  <a:pt x="178548" y="70806"/>
                </a:lnTo>
                <a:lnTo>
                  <a:pt x="179932" y="70445"/>
                </a:lnTo>
                <a:lnTo>
                  <a:pt x="180173" y="67918"/>
                </a:lnTo>
                <a:lnTo>
                  <a:pt x="181978" y="67317"/>
                </a:lnTo>
                <a:lnTo>
                  <a:pt x="180173" y="63166"/>
                </a:lnTo>
                <a:lnTo>
                  <a:pt x="181376" y="62564"/>
                </a:lnTo>
                <a:lnTo>
                  <a:pt x="180955" y="60519"/>
                </a:lnTo>
                <a:lnTo>
                  <a:pt x="181196" y="58353"/>
                </a:lnTo>
                <a:lnTo>
                  <a:pt x="182820" y="56368"/>
                </a:lnTo>
                <a:lnTo>
                  <a:pt x="181075" y="54924"/>
                </a:lnTo>
                <a:lnTo>
                  <a:pt x="181256" y="53721"/>
                </a:lnTo>
                <a:lnTo>
                  <a:pt x="180293" y="53360"/>
                </a:lnTo>
                <a:lnTo>
                  <a:pt x="180474" y="51976"/>
                </a:lnTo>
                <a:lnTo>
                  <a:pt x="181797" y="51315"/>
                </a:lnTo>
                <a:lnTo>
                  <a:pt x="182519" y="49690"/>
                </a:lnTo>
                <a:lnTo>
                  <a:pt x="183722" y="49209"/>
                </a:lnTo>
                <a:lnTo>
                  <a:pt x="184324" y="50172"/>
                </a:lnTo>
                <a:lnTo>
                  <a:pt x="185948" y="48547"/>
                </a:lnTo>
                <a:lnTo>
                  <a:pt x="184745" y="47645"/>
                </a:lnTo>
                <a:lnTo>
                  <a:pt x="185527" y="46622"/>
                </a:lnTo>
                <a:lnTo>
                  <a:pt x="185948" y="44757"/>
                </a:lnTo>
                <a:lnTo>
                  <a:pt x="186970" y="44757"/>
                </a:lnTo>
                <a:lnTo>
                  <a:pt x="187031" y="43494"/>
                </a:lnTo>
                <a:lnTo>
                  <a:pt x="189317" y="42892"/>
                </a:lnTo>
                <a:lnTo>
                  <a:pt x="190700" y="41028"/>
                </a:lnTo>
                <a:lnTo>
                  <a:pt x="193227" y="41810"/>
                </a:lnTo>
                <a:lnTo>
                  <a:pt x="193768" y="44457"/>
                </a:lnTo>
                <a:lnTo>
                  <a:pt x="195212" y="45961"/>
                </a:lnTo>
                <a:lnTo>
                  <a:pt x="197378" y="46261"/>
                </a:lnTo>
                <a:lnTo>
                  <a:pt x="197859" y="48006"/>
                </a:lnTo>
                <a:lnTo>
                  <a:pt x="200145" y="49630"/>
                </a:lnTo>
                <a:lnTo>
                  <a:pt x="202010" y="53360"/>
                </a:lnTo>
                <a:lnTo>
                  <a:pt x="204657" y="53240"/>
                </a:lnTo>
                <a:lnTo>
                  <a:pt x="205259" y="53841"/>
                </a:lnTo>
                <a:lnTo>
                  <a:pt x="207304" y="54022"/>
                </a:lnTo>
                <a:lnTo>
                  <a:pt x="209109" y="53360"/>
                </a:lnTo>
                <a:lnTo>
                  <a:pt x="210913" y="53601"/>
                </a:lnTo>
                <a:lnTo>
                  <a:pt x="212839" y="54563"/>
                </a:lnTo>
                <a:lnTo>
                  <a:pt x="214042" y="53480"/>
                </a:lnTo>
                <a:lnTo>
                  <a:pt x="216147" y="52879"/>
                </a:lnTo>
                <a:lnTo>
                  <a:pt x="218854" y="51134"/>
                </a:lnTo>
                <a:lnTo>
                  <a:pt x="221261" y="48427"/>
                </a:lnTo>
                <a:lnTo>
                  <a:pt x="224209" y="47164"/>
                </a:lnTo>
                <a:lnTo>
                  <a:pt x="227818" y="48006"/>
                </a:lnTo>
                <a:lnTo>
                  <a:pt x="227277" y="45359"/>
                </a:lnTo>
                <a:lnTo>
                  <a:pt x="228059" y="45720"/>
                </a:lnTo>
                <a:lnTo>
                  <a:pt x="229863" y="44457"/>
                </a:lnTo>
                <a:lnTo>
                  <a:pt x="232871" y="44998"/>
                </a:lnTo>
                <a:lnTo>
                  <a:pt x="234676" y="44637"/>
                </a:lnTo>
                <a:lnTo>
                  <a:pt x="236060" y="42772"/>
                </a:lnTo>
                <a:lnTo>
                  <a:pt x="235157" y="42471"/>
                </a:lnTo>
                <a:lnTo>
                  <a:pt x="234976" y="40125"/>
                </a:lnTo>
                <a:lnTo>
                  <a:pt x="235999" y="39403"/>
                </a:lnTo>
                <a:lnTo>
                  <a:pt x="236721" y="37719"/>
                </a:lnTo>
                <a:lnTo>
                  <a:pt x="237924" y="37719"/>
                </a:lnTo>
                <a:lnTo>
                  <a:pt x="237503" y="36817"/>
                </a:lnTo>
                <a:lnTo>
                  <a:pt x="238706" y="36636"/>
                </a:lnTo>
                <a:lnTo>
                  <a:pt x="239910" y="38080"/>
                </a:lnTo>
                <a:lnTo>
                  <a:pt x="240030" y="36696"/>
                </a:lnTo>
                <a:lnTo>
                  <a:pt x="239248" y="35734"/>
                </a:lnTo>
                <a:lnTo>
                  <a:pt x="241233" y="35613"/>
                </a:lnTo>
                <a:lnTo>
                  <a:pt x="241353" y="34049"/>
                </a:lnTo>
                <a:lnTo>
                  <a:pt x="243158" y="32966"/>
                </a:lnTo>
                <a:lnTo>
                  <a:pt x="243639" y="33748"/>
                </a:lnTo>
                <a:lnTo>
                  <a:pt x="244722" y="32846"/>
                </a:lnTo>
                <a:lnTo>
                  <a:pt x="246708" y="32846"/>
                </a:lnTo>
                <a:lnTo>
                  <a:pt x="249715" y="31462"/>
                </a:lnTo>
                <a:lnTo>
                  <a:pt x="248512" y="30019"/>
                </a:lnTo>
                <a:lnTo>
                  <a:pt x="249715" y="29176"/>
                </a:lnTo>
                <a:lnTo>
                  <a:pt x="251039" y="29959"/>
                </a:lnTo>
                <a:lnTo>
                  <a:pt x="250377" y="27131"/>
                </a:lnTo>
                <a:lnTo>
                  <a:pt x="252543" y="26951"/>
                </a:lnTo>
                <a:lnTo>
                  <a:pt x="253144" y="28334"/>
                </a:lnTo>
                <a:lnTo>
                  <a:pt x="254829" y="28635"/>
                </a:lnTo>
                <a:lnTo>
                  <a:pt x="255190" y="29477"/>
                </a:lnTo>
                <a:lnTo>
                  <a:pt x="256393" y="29297"/>
                </a:lnTo>
                <a:lnTo>
                  <a:pt x="257596" y="27973"/>
                </a:lnTo>
                <a:lnTo>
                  <a:pt x="262830" y="27432"/>
                </a:lnTo>
                <a:lnTo>
                  <a:pt x="263491" y="26830"/>
                </a:lnTo>
                <a:lnTo>
                  <a:pt x="278170" y="28996"/>
                </a:lnTo>
                <a:lnTo>
                  <a:pt x="278832" y="26229"/>
                </a:lnTo>
                <a:lnTo>
                  <a:pt x="278471" y="25266"/>
                </a:lnTo>
                <a:lnTo>
                  <a:pt x="280877" y="22860"/>
                </a:lnTo>
                <a:lnTo>
                  <a:pt x="280877" y="20875"/>
                </a:lnTo>
                <a:lnTo>
                  <a:pt x="282501" y="20213"/>
                </a:lnTo>
                <a:lnTo>
                  <a:pt x="282321" y="18709"/>
                </a:lnTo>
                <a:lnTo>
                  <a:pt x="282983" y="16363"/>
                </a:lnTo>
                <a:lnTo>
                  <a:pt x="295375" y="0"/>
                </a:lnTo>
                <a:lnTo>
                  <a:pt x="296759" y="1323"/>
                </a:lnTo>
                <a:lnTo>
                  <a:pt x="300428" y="3369"/>
                </a:lnTo>
                <a:lnTo>
                  <a:pt x="303196" y="4091"/>
                </a:lnTo>
                <a:lnTo>
                  <a:pt x="304399" y="4813"/>
                </a:lnTo>
                <a:lnTo>
                  <a:pt x="305000" y="5595"/>
                </a:lnTo>
                <a:lnTo>
                  <a:pt x="306023" y="7580"/>
                </a:lnTo>
                <a:lnTo>
                  <a:pt x="307286" y="11370"/>
                </a:lnTo>
                <a:lnTo>
                  <a:pt x="308249" y="13235"/>
                </a:lnTo>
                <a:lnTo>
                  <a:pt x="308850" y="13716"/>
                </a:lnTo>
                <a:lnTo>
                  <a:pt x="308550" y="14919"/>
                </a:lnTo>
                <a:lnTo>
                  <a:pt x="308730" y="16122"/>
                </a:lnTo>
                <a:lnTo>
                  <a:pt x="309091" y="17085"/>
                </a:lnTo>
                <a:lnTo>
                  <a:pt x="309392" y="17867"/>
                </a:lnTo>
                <a:lnTo>
                  <a:pt x="309332" y="18589"/>
                </a:lnTo>
                <a:lnTo>
                  <a:pt x="309272" y="20333"/>
                </a:lnTo>
                <a:lnTo>
                  <a:pt x="310114" y="21296"/>
                </a:lnTo>
                <a:lnTo>
                  <a:pt x="310415" y="21777"/>
                </a:lnTo>
                <a:lnTo>
                  <a:pt x="310535" y="22499"/>
                </a:lnTo>
                <a:lnTo>
                  <a:pt x="310475" y="23161"/>
                </a:lnTo>
                <a:lnTo>
                  <a:pt x="310294" y="24123"/>
                </a:lnTo>
                <a:lnTo>
                  <a:pt x="310294" y="24544"/>
                </a:lnTo>
                <a:lnTo>
                  <a:pt x="310836" y="28094"/>
                </a:lnTo>
                <a:lnTo>
                  <a:pt x="311317" y="28695"/>
                </a:lnTo>
                <a:lnTo>
                  <a:pt x="312280" y="28936"/>
                </a:lnTo>
                <a:lnTo>
                  <a:pt x="314506" y="30861"/>
                </a:lnTo>
                <a:lnTo>
                  <a:pt x="314987" y="31823"/>
                </a:lnTo>
                <a:lnTo>
                  <a:pt x="315829" y="33448"/>
                </a:lnTo>
                <a:lnTo>
                  <a:pt x="314806" y="36997"/>
                </a:lnTo>
                <a:lnTo>
                  <a:pt x="316370" y="40306"/>
                </a:lnTo>
                <a:lnTo>
                  <a:pt x="316972" y="41990"/>
                </a:lnTo>
                <a:lnTo>
                  <a:pt x="316792" y="45780"/>
                </a:lnTo>
                <a:lnTo>
                  <a:pt x="314987" y="46863"/>
                </a:lnTo>
                <a:lnTo>
                  <a:pt x="313964" y="46863"/>
                </a:lnTo>
                <a:lnTo>
                  <a:pt x="313182" y="46983"/>
                </a:lnTo>
                <a:lnTo>
                  <a:pt x="312701" y="49089"/>
                </a:lnTo>
                <a:lnTo>
                  <a:pt x="314024" y="51615"/>
                </a:lnTo>
                <a:lnTo>
                  <a:pt x="315228" y="52037"/>
                </a:lnTo>
                <a:lnTo>
                  <a:pt x="315468" y="52879"/>
                </a:lnTo>
                <a:lnTo>
                  <a:pt x="315889" y="55466"/>
                </a:lnTo>
                <a:lnTo>
                  <a:pt x="316070" y="56127"/>
                </a:lnTo>
                <a:lnTo>
                  <a:pt x="315709" y="57150"/>
                </a:lnTo>
                <a:lnTo>
                  <a:pt x="315407" y="59316"/>
                </a:lnTo>
                <a:lnTo>
                  <a:pt x="315228" y="61241"/>
                </a:lnTo>
                <a:lnTo>
                  <a:pt x="314987" y="61481"/>
                </a:lnTo>
                <a:lnTo>
                  <a:pt x="313903" y="61963"/>
                </a:lnTo>
                <a:lnTo>
                  <a:pt x="310836" y="62384"/>
                </a:lnTo>
                <a:lnTo>
                  <a:pt x="310535" y="63106"/>
                </a:lnTo>
                <a:lnTo>
                  <a:pt x="311738" y="64910"/>
                </a:lnTo>
                <a:lnTo>
                  <a:pt x="312220" y="66835"/>
                </a:lnTo>
                <a:lnTo>
                  <a:pt x="312701" y="68159"/>
                </a:lnTo>
                <a:lnTo>
                  <a:pt x="313663" y="68520"/>
                </a:lnTo>
                <a:lnTo>
                  <a:pt x="314987" y="68580"/>
                </a:lnTo>
                <a:lnTo>
                  <a:pt x="315348" y="69482"/>
                </a:lnTo>
                <a:lnTo>
                  <a:pt x="315588" y="70686"/>
                </a:lnTo>
                <a:lnTo>
                  <a:pt x="316972" y="70806"/>
                </a:lnTo>
                <a:lnTo>
                  <a:pt x="318957" y="71106"/>
                </a:lnTo>
                <a:lnTo>
                  <a:pt x="319078" y="71227"/>
                </a:lnTo>
                <a:lnTo>
                  <a:pt x="320401" y="72250"/>
                </a:lnTo>
                <a:lnTo>
                  <a:pt x="321364" y="72671"/>
                </a:lnTo>
                <a:lnTo>
                  <a:pt x="322205" y="75679"/>
                </a:lnTo>
                <a:lnTo>
                  <a:pt x="323590" y="76761"/>
                </a:lnTo>
                <a:lnTo>
                  <a:pt x="325213" y="77062"/>
                </a:lnTo>
                <a:lnTo>
                  <a:pt x="325935" y="77965"/>
                </a:lnTo>
                <a:lnTo>
                  <a:pt x="326236" y="78265"/>
                </a:lnTo>
                <a:lnTo>
                  <a:pt x="327259" y="78326"/>
                </a:lnTo>
                <a:lnTo>
                  <a:pt x="327921" y="78867"/>
                </a:lnTo>
                <a:lnTo>
                  <a:pt x="328101" y="79769"/>
                </a:lnTo>
                <a:lnTo>
                  <a:pt x="328823" y="80371"/>
                </a:lnTo>
                <a:lnTo>
                  <a:pt x="328943" y="80672"/>
                </a:lnTo>
                <a:lnTo>
                  <a:pt x="328943" y="81093"/>
                </a:lnTo>
                <a:lnTo>
                  <a:pt x="329184" y="81634"/>
                </a:lnTo>
                <a:lnTo>
                  <a:pt x="329785" y="82236"/>
                </a:lnTo>
                <a:lnTo>
                  <a:pt x="329966" y="82416"/>
                </a:lnTo>
                <a:lnTo>
                  <a:pt x="330567" y="82837"/>
                </a:lnTo>
                <a:lnTo>
                  <a:pt x="330567" y="83319"/>
                </a:lnTo>
                <a:lnTo>
                  <a:pt x="330387" y="84041"/>
                </a:lnTo>
                <a:lnTo>
                  <a:pt x="330628" y="84281"/>
                </a:lnTo>
                <a:lnTo>
                  <a:pt x="330748" y="84582"/>
                </a:lnTo>
                <a:lnTo>
                  <a:pt x="331349" y="85304"/>
                </a:lnTo>
                <a:lnTo>
                  <a:pt x="332914" y="86086"/>
                </a:lnTo>
                <a:lnTo>
                  <a:pt x="333154" y="87590"/>
                </a:lnTo>
                <a:lnTo>
                  <a:pt x="334538" y="89395"/>
                </a:lnTo>
                <a:lnTo>
                  <a:pt x="335139" y="89816"/>
                </a:lnTo>
                <a:lnTo>
                  <a:pt x="334719" y="90598"/>
                </a:lnTo>
                <a:lnTo>
                  <a:pt x="335019" y="90718"/>
                </a:lnTo>
                <a:lnTo>
                  <a:pt x="335440" y="90838"/>
                </a:lnTo>
                <a:lnTo>
                  <a:pt x="335681" y="90838"/>
                </a:lnTo>
                <a:lnTo>
                  <a:pt x="336102" y="90237"/>
                </a:lnTo>
                <a:lnTo>
                  <a:pt x="336223" y="90177"/>
                </a:lnTo>
                <a:lnTo>
                  <a:pt x="336643" y="90237"/>
                </a:lnTo>
                <a:lnTo>
                  <a:pt x="337245" y="90477"/>
                </a:lnTo>
                <a:lnTo>
                  <a:pt x="337967" y="90477"/>
                </a:lnTo>
                <a:lnTo>
                  <a:pt x="338689" y="90297"/>
                </a:lnTo>
                <a:lnTo>
                  <a:pt x="339291" y="90116"/>
                </a:lnTo>
                <a:lnTo>
                  <a:pt x="339471" y="90237"/>
                </a:lnTo>
                <a:lnTo>
                  <a:pt x="339772" y="90718"/>
                </a:lnTo>
                <a:lnTo>
                  <a:pt x="339952" y="91801"/>
                </a:lnTo>
                <a:lnTo>
                  <a:pt x="340313" y="92643"/>
                </a:lnTo>
                <a:lnTo>
                  <a:pt x="340554" y="92884"/>
                </a:lnTo>
                <a:lnTo>
                  <a:pt x="340734" y="92884"/>
                </a:lnTo>
                <a:lnTo>
                  <a:pt x="341215" y="92463"/>
                </a:lnTo>
                <a:lnTo>
                  <a:pt x="341817" y="92102"/>
                </a:lnTo>
                <a:lnTo>
                  <a:pt x="342299" y="91981"/>
                </a:lnTo>
                <a:lnTo>
                  <a:pt x="342900" y="91981"/>
                </a:lnTo>
                <a:lnTo>
                  <a:pt x="343261" y="92342"/>
                </a:lnTo>
                <a:lnTo>
                  <a:pt x="343381" y="92342"/>
                </a:lnTo>
                <a:lnTo>
                  <a:pt x="343562" y="93425"/>
                </a:lnTo>
                <a:lnTo>
                  <a:pt x="343441" y="93726"/>
                </a:lnTo>
                <a:lnTo>
                  <a:pt x="342960" y="94448"/>
                </a:lnTo>
                <a:lnTo>
                  <a:pt x="342719" y="94568"/>
                </a:lnTo>
                <a:lnTo>
                  <a:pt x="341757" y="94688"/>
                </a:lnTo>
                <a:lnTo>
                  <a:pt x="341215" y="94809"/>
                </a:lnTo>
                <a:lnTo>
                  <a:pt x="341035" y="94929"/>
                </a:lnTo>
                <a:lnTo>
                  <a:pt x="340855" y="95230"/>
                </a:lnTo>
                <a:lnTo>
                  <a:pt x="340855" y="95831"/>
                </a:lnTo>
                <a:lnTo>
                  <a:pt x="341035" y="96614"/>
                </a:lnTo>
                <a:lnTo>
                  <a:pt x="341276" y="96674"/>
                </a:lnTo>
                <a:lnTo>
                  <a:pt x="341998" y="96794"/>
                </a:lnTo>
                <a:lnTo>
                  <a:pt x="342539" y="96794"/>
                </a:lnTo>
                <a:lnTo>
                  <a:pt x="343141" y="96914"/>
                </a:lnTo>
                <a:lnTo>
                  <a:pt x="343141" y="97095"/>
                </a:lnTo>
                <a:lnTo>
                  <a:pt x="342840" y="97997"/>
                </a:lnTo>
                <a:lnTo>
                  <a:pt x="342359" y="98839"/>
                </a:lnTo>
                <a:lnTo>
                  <a:pt x="342058" y="99441"/>
                </a:lnTo>
                <a:lnTo>
                  <a:pt x="341577" y="100042"/>
                </a:lnTo>
                <a:lnTo>
                  <a:pt x="341215" y="100163"/>
                </a:lnTo>
                <a:lnTo>
                  <a:pt x="339952" y="100163"/>
                </a:lnTo>
                <a:lnTo>
                  <a:pt x="339832" y="100464"/>
                </a:lnTo>
                <a:lnTo>
                  <a:pt x="339952" y="100825"/>
                </a:lnTo>
                <a:lnTo>
                  <a:pt x="340253" y="101125"/>
                </a:lnTo>
                <a:lnTo>
                  <a:pt x="340674" y="101306"/>
                </a:lnTo>
                <a:lnTo>
                  <a:pt x="341276" y="101306"/>
                </a:lnTo>
                <a:lnTo>
                  <a:pt x="341396" y="101546"/>
                </a:lnTo>
                <a:lnTo>
                  <a:pt x="341276" y="101968"/>
                </a:lnTo>
                <a:lnTo>
                  <a:pt x="341035" y="102028"/>
                </a:lnTo>
                <a:lnTo>
                  <a:pt x="339952" y="102028"/>
                </a:lnTo>
                <a:lnTo>
                  <a:pt x="339772" y="102088"/>
                </a:lnTo>
                <a:lnTo>
                  <a:pt x="339591" y="102449"/>
                </a:lnTo>
                <a:lnTo>
                  <a:pt x="339471" y="102750"/>
                </a:lnTo>
                <a:lnTo>
                  <a:pt x="339591" y="102930"/>
                </a:lnTo>
                <a:lnTo>
                  <a:pt x="340313" y="103712"/>
                </a:lnTo>
                <a:lnTo>
                  <a:pt x="340734" y="103832"/>
                </a:lnTo>
                <a:lnTo>
                  <a:pt x="341215" y="103772"/>
                </a:lnTo>
                <a:lnTo>
                  <a:pt x="342359" y="103471"/>
                </a:lnTo>
                <a:lnTo>
                  <a:pt x="342960" y="103471"/>
                </a:lnTo>
                <a:lnTo>
                  <a:pt x="343081" y="103652"/>
                </a:lnTo>
                <a:lnTo>
                  <a:pt x="342719" y="104133"/>
                </a:lnTo>
                <a:lnTo>
                  <a:pt x="342118" y="104855"/>
                </a:lnTo>
                <a:lnTo>
                  <a:pt x="342178" y="105457"/>
                </a:lnTo>
                <a:lnTo>
                  <a:pt x="342299" y="105577"/>
                </a:lnTo>
                <a:lnTo>
                  <a:pt x="343081" y="105577"/>
                </a:lnTo>
                <a:lnTo>
                  <a:pt x="343682" y="105697"/>
                </a:lnTo>
                <a:lnTo>
                  <a:pt x="344103" y="105938"/>
                </a:lnTo>
                <a:lnTo>
                  <a:pt x="344284" y="106239"/>
                </a:lnTo>
                <a:lnTo>
                  <a:pt x="344585" y="106961"/>
                </a:lnTo>
                <a:lnTo>
                  <a:pt x="344585" y="107141"/>
                </a:lnTo>
                <a:lnTo>
                  <a:pt x="344464" y="107683"/>
                </a:lnTo>
                <a:lnTo>
                  <a:pt x="344464" y="107863"/>
                </a:lnTo>
                <a:lnTo>
                  <a:pt x="344825" y="108344"/>
                </a:lnTo>
                <a:lnTo>
                  <a:pt x="345186" y="108344"/>
                </a:lnTo>
                <a:lnTo>
                  <a:pt x="345547" y="107502"/>
                </a:lnTo>
                <a:lnTo>
                  <a:pt x="345246" y="105517"/>
                </a:lnTo>
                <a:lnTo>
                  <a:pt x="346268" y="105457"/>
                </a:lnTo>
                <a:lnTo>
                  <a:pt x="347532" y="105938"/>
                </a:lnTo>
                <a:lnTo>
                  <a:pt x="348254" y="106540"/>
                </a:lnTo>
                <a:lnTo>
                  <a:pt x="348615" y="106840"/>
                </a:lnTo>
                <a:lnTo>
                  <a:pt x="350058" y="107261"/>
                </a:lnTo>
                <a:lnTo>
                  <a:pt x="350299" y="107382"/>
                </a:lnTo>
                <a:lnTo>
                  <a:pt x="351202" y="108886"/>
                </a:lnTo>
                <a:lnTo>
                  <a:pt x="353428" y="109788"/>
                </a:lnTo>
                <a:lnTo>
                  <a:pt x="353788" y="111473"/>
                </a:lnTo>
                <a:lnTo>
                  <a:pt x="355593" y="112856"/>
                </a:lnTo>
                <a:lnTo>
                  <a:pt x="353788" y="113518"/>
                </a:lnTo>
                <a:lnTo>
                  <a:pt x="353548" y="114240"/>
                </a:lnTo>
                <a:lnTo>
                  <a:pt x="355052" y="114721"/>
                </a:lnTo>
                <a:lnTo>
                  <a:pt x="354932" y="115924"/>
                </a:lnTo>
                <a:lnTo>
                  <a:pt x="354570" y="116586"/>
                </a:lnTo>
                <a:lnTo>
                  <a:pt x="354751" y="116887"/>
                </a:lnTo>
                <a:lnTo>
                  <a:pt x="355232" y="116947"/>
                </a:lnTo>
                <a:lnTo>
                  <a:pt x="355955" y="116947"/>
                </a:lnTo>
                <a:lnTo>
                  <a:pt x="356436" y="118150"/>
                </a:lnTo>
                <a:lnTo>
                  <a:pt x="356736" y="118451"/>
                </a:lnTo>
                <a:lnTo>
                  <a:pt x="358120" y="119173"/>
                </a:lnTo>
                <a:lnTo>
                  <a:pt x="358360" y="119534"/>
                </a:lnTo>
                <a:lnTo>
                  <a:pt x="358541" y="120135"/>
                </a:lnTo>
                <a:lnTo>
                  <a:pt x="358541" y="121940"/>
                </a:lnTo>
                <a:lnTo>
                  <a:pt x="359383" y="123324"/>
                </a:lnTo>
                <a:lnTo>
                  <a:pt x="360226" y="121338"/>
                </a:lnTo>
                <a:lnTo>
                  <a:pt x="361850" y="122361"/>
                </a:lnTo>
                <a:lnTo>
                  <a:pt x="362271" y="123504"/>
                </a:lnTo>
                <a:lnTo>
                  <a:pt x="362692" y="123925"/>
                </a:lnTo>
                <a:lnTo>
                  <a:pt x="363233" y="123805"/>
                </a:lnTo>
                <a:lnTo>
                  <a:pt x="363835" y="123865"/>
                </a:lnTo>
                <a:lnTo>
                  <a:pt x="364196" y="124166"/>
                </a:lnTo>
                <a:lnTo>
                  <a:pt x="364496" y="124707"/>
                </a:lnTo>
                <a:lnTo>
                  <a:pt x="364858" y="124948"/>
                </a:lnTo>
                <a:lnTo>
                  <a:pt x="366061" y="124888"/>
                </a:lnTo>
                <a:lnTo>
                  <a:pt x="366302" y="125008"/>
                </a:lnTo>
                <a:lnTo>
                  <a:pt x="367144" y="125910"/>
                </a:lnTo>
                <a:lnTo>
                  <a:pt x="367384" y="125910"/>
                </a:lnTo>
                <a:lnTo>
                  <a:pt x="368467" y="125850"/>
                </a:lnTo>
                <a:lnTo>
                  <a:pt x="368527" y="125971"/>
                </a:lnTo>
                <a:lnTo>
                  <a:pt x="368767" y="126512"/>
                </a:lnTo>
                <a:lnTo>
                  <a:pt x="368948" y="126933"/>
                </a:lnTo>
                <a:lnTo>
                  <a:pt x="368948" y="127294"/>
                </a:lnTo>
                <a:lnTo>
                  <a:pt x="369008" y="127715"/>
                </a:lnTo>
                <a:lnTo>
                  <a:pt x="369370" y="127836"/>
                </a:lnTo>
                <a:lnTo>
                  <a:pt x="369670" y="127956"/>
                </a:lnTo>
                <a:lnTo>
                  <a:pt x="370092" y="127956"/>
                </a:lnTo>
                <a:lnTo>
                  <a:pt x="370452" y="127535"/>
                </a:lnTo>
                <a:lnTo>
                  <a:pt x="370874" y="127354"/>
                </a:lnTo>
                <a:lnTo>
                  <a:pt x="371294" y="127475"/>
                </a:lnTo>
                <a:lnTo>
                  <a:pt x="371535" y="127836"/>
                </a:lnTo>
                <a:lnTo>
                  <a:pt x="371355" y="128016"/>
                </a:lnTo>
                <a:lnTo>
                  <a:pt x="370693" y="128617"/>
                </a:lnTo>
                <a:lnTo>
                  <a:pt x="370212" y="129219"/>
                </a:lnTo>
                <a:lnTo>
                  <a:pt x="370152" y="129460"/>
                </a:lnTo>
                <a:lnTo>
                  <a:pt x="370332" y="129700"/>
                </a:lnTo>
                <a:lnTo>
                  <a:pt x="370874" y="129941"/>
                </a:lnTo>
                <a:lnTo>
                  <a:pt x="371053" y="129941"/>
                </a:lnTo>
                <a:lnTo>
                  <a:pt x="371535" y="129821"/>
                </a:lnTo>
                <a:lnTo>
                  <a:pt x="372197" y="129339"/>
                </a:lnTo>
                <a:lnTo>
                  <a:pt x="372678" y="129039"/>
                </a:lnTo>
                <a:lnTo>
                  <a:pt x="373279" y="128979"/>
                </a:lnTo>
                <a:lnTo>
                  <a:pt x="373400" y="129159"/>
                </a:lnTo>
                <a:lnTo>
                  <a:pt x="373580" y="129400"/>
                </a:lnTo>
                <a:lnTo>
                  <a:pt x="373701" y="129640"/>
                </a:lnTo>
                <a:lnTo>
                  <a:pt x="373580" y="129700"/>
                </a:lnTo>
                <a:lnTo>
                  <a:pt x="372919" y="130001"/>
                </a:lnTo>
                <a:lnTo>
                  <a:pt x="372618" y="130182"/>
                </a:lnTo>
                <a:lnTo>
                  <a:pt x="372438" y="130422"/>
                </a:lnTo>
                <a:lnTo>
                  <a:pt x="372438" y="131625"/>
                </a:lnTo>
                <a:lnTo>
                  <a:pt x="372498" y="131806"/>
                </a:lnTo>
                <a:lnTo>
                  <a:pt x="371775" y="132287"/>
                </a:lnTo>
                <a:lnTo>
                  <a:pt x="371535" y="132588"/>
                </a:lnTo>
                <a:lnTo>
                  <a:pt x="371415" y="133009"/>
                </a:lnTo>
                <a:lnTo>
                  <a:pt x="371053" y="133611"/>
                </a:lnTo>
                <a:lnTo>
                  <a:pt x="371053" y="133972"/>
                </a:lnTo>
                <a:lnTo>
                  <a:pt x="371475" y="134212"/>
                </a:lnTo>
                <a:lnTo>
                  <a:pt x="373400" y="134934"/>
                </a:lnTo>
                <a:lnTo>
                  <a:pt x="374483" y="137340"/>
                </a:lnTo>
                <a:lnTo>
                  <a:pt x="375325" y="137822"/>
                </a:lnTo>
                <a:lnTo>
                  <a:pt x="375506" y="138604"/>
                </a:lnTo>
                <a:lnTo>
                  <a:pt x="375746" y="138784"/>
                </a:lnTo>
                <a:lnTo>
                  <a:pt x="376107" y="139446"/>
                </a:lnTo>
                <a:lnTo>
                  <a:pt x="376468" y="139687"/>
                </a:lnTo>
                <a:lnTo>
                  <a:pt x="377491" y="139807"/>
                </a:lnTo>
                <a:lnTo>
                  <a:pt x="378032" y="140709"/>
                </a:lnTo>
                <a:lnTo>
                  <a:pt x="377551" y="142454"/>
                </a:lnTo>
                <a:lnTo>
                  <a:pt x="378633" y="143236"/>
                </a:lnTo>
                <a:lnTo>
                  <a:pt x="377732" y="145341"/>
                </a:lnTo>
                <a:lnTo>
                  <a:pt x="378454" y="145161"/>
                </a:lnTo>
                <a:lnTo>
                  <a:pt x="379236" y="145943"/>
                </a:lnTo>
                <a:lnTo>
                  <a:pt x="380137" y="146304"/>
                </a:lnTo>
                <a:lnTo>
                  <a:pt x="380799" y="144800"/>
                </a:lnTo>
                <a:lnTo>
                  <a:pt x="381401" y="145281"/>
                </a:lnTo>
                <a:lnTo>
                  <a:pt x="383206" y="146905"/>
                </a:lnTo>
                <a:lnTo>
                  <a:pt x="385191" y="147688"/>
                </a:lnTo>
                <a:lnTo>
                  <a:pt x="386274" y="147387"/>
                </a:lnTo>
                <a:lnTo>
                  <a:pt x="386635" y="146905"/>
                </a:lnTo>
                <a:lnTo>
                  <a:pt x="387477" y="146304"/>
                </a:lnTo>
                <a:lnTo>
                  <a:pt x="390064" y="147507"/>
                </a:lnTo>
                <a:lnTo>
                  <a:pt x="390665" y="149071"/>
                </a:lnTo>
                <a:lnTo>
                  <a:pt x="391869" y="149552"/>
                </a:lnTo>
                <a:lnTo>
                  <a:pt x="391447" y="150695"/>
                </a:lnTo>
                <a:lnTo>
                  <a:pt x="393011" y="152199"/>
                </a:lnTo>
                <a:lnTo>
                  <a:pt x="394215" y="152079"/>
                </a:lnTo>
                <a:lnTo>
                  <a:pt x="394395" y="151899"/>
                </a:lnTo>
                <a:lnTo>
                  <a:pt x="395297" y="151538"/>
                </a:lnTo>
                <a:lnTo>
                  <a:pt x="396741" y="150695"/>
                </a:lnTo>
                <a:lnTo>
                  <a:pt x="395478" y="147928"/>
                </a:lnTo>
                <a:lnTo>
                  <a:pt x="396079" y="147146"/>
                </a:lnTo>
                <a:lnTo>
                  <a:pt x="397163" y="146845"/>
                </a:lnTo>
                <a:lnTo>
                  <a:pt x="397644" y="146966"/>
                </a:lnTo>
                <a:lnTo>
                  <a:pt x="397644" y="148470"/>
                </a:lnTo>
                <a:lnTo>
                  <a:pt x="398606" y="149974"/>
                </a:lnTo>
                <a:lnTo>
                  <a:pt x="397403" y="151056"/>
                </a:lnTo>
                <a:lnTo>
                  <a:pt x="398606" y="152500"/>
                </a:lnTo>
                <a:lnTo>
                  <a:pt x="399628" y="151598"/>
                </a:lnTo>
                <a:lnTo>
                  <a:pt x="400231" y="151778"/>
                </a:lnTo>
                <a:lnTo>
                  <a:pt x="400231" y="151959"/>
                </a:lnTo>
                <a:lnTo>
                  <a:pt x="399749" y="153282"/>
                </a:lnTo>
                <a:lnTo>
                  <a:pt x="400350" y="154305"/>
                </a:lnTo>
                <a:lnTo>
                  <a:pt x="401434" y="153703"/>
                </a:lnTo>
                <a:lnTo>
                  <a:pt x="402035" y="155929"/>
                </a:lnTo>
                <a:lnTo>
                  <a:pt x="402877" y="156892"/>
                </a:lnTo>
                <a:lnTo>
                  <a:pt x="403720" y="156892"/>
                </a:lnTo>
                <a:lnTo>
                  <a:pt x="404502" y="155869"/>
                </a:lnTo>
                <a:lnTo>
                  <a:pt x="406246" y="156230"/>
                </a:lnTo>
                <a:lnTo>
                  <a:pt x="406968" y="157313"/>
                </a:lnTo>
                <a:lnTo>
                  <a:pt x="407208" y="157914"/>
                </a:lnTo>
                <a:lnTo>
                  <a:pt x="407449" y="158516"/>
                </a:lnTo>
                <a:lnTo>
                  <a:pt x="407630" y="159118"/>
                </a:lnTo>
                <a:lnTo>
                  <a:pt x="406006" y="160200"/>
                </a:lnTo>
                <a:lnTo>
                  <a:pt x="405043" y="160802"/>
                </a:lnTo>
                <a:lnTo>
                  <a:pt x="405163" y="161404"/>
                </a:lnTo>
                <a:lnTo>
                  <a:pt x="406968" y="162306"/>
                </a:lnTo>
                <a:lnTo>
                  <a:pt x="406727" y="162727"/>
                </a:lnTo>
                <a:lnTo>
                  <a:pt x="407329" y="163509"/>
                </a:lnTo>
                <a:lnTo>
                  <a:pt x="408051" y="163690"/>
                </a:lnTo>
                <a:lnTo>
                  <a:pt x="408773" y="163449"/>
                </a:lnTo>
                <a:lnTo>
                  <a:pt x="409374" y="161885"/>
                </a:lnTo>
                <a:lnTo>
                  <a:pt x="411059" y="161404"/>
                </a:lnTo>
                <a:lnTo>
                  <a:pt x="411540" y="161825"/>
                </a:lnTo>
                <a:lnTo>
                  <a:pt x="411300" y="162607"/>
                </a:lnTo>
                <a:lnTo>
                  <a:pt x="413345" y="162005"/>
                </a:lnTo>
                <a:lnTo>
                  <a:pt x="413946" y="161704"/>
                </a:lnTo>
                <a:lnTo>
                  <a:pt x="414187" y="161704"/>
                </a:lnTo>
                <a:lnTo>
                  <a:pt x="415872" y="161343"/>
                </a:lnTo>
                <a:lnTo>
                  <a:pt x="416714" y="162246"/>
                </a:lnTo>
                <a:lnTo>
                  <a:pt x="417736" y="163329"/>
                </a:lnTo>
                <a:lnTo>
                  <a:pt x="418398" y="164712"/>
                </a:lnTo>
                <a:lnTo>
                  <a:pt x="419060" y="164291"/>
                </a:lnTo>
                <a:lnTo>
                  <a:pt x="419902" y="164411"/>
                </a:lnTo>
                <a:lnTo>
                  <a:pt x="420143" y="164472"/>
                </a:lnTo>
                <a:lnTo>
                  <a:pt x="420263" y="164652"/>
                </a:lnTo>
                <a:lnTo>
                  <a:pt x="420444" y="165434"/>
                </a:lnTo>
                <a:lnTo>
                  <a:pt x="420564" y="165675"/>
                </a:lnTo>
                <a:lnTo>
                  <a:pt x="420864" y="165675"/>
                </a:lnTo>
                <a:lnTo>
                  <a:pt x="421165" y="164051"/>
                </a:lnTo>
                <a:lnTo>
                  <a:pt x="420504" y="162005"/>
                </a:lnTo>
                <a:lnTo>
                  <a:pt x="421105" y="161704"/>
                </a:lnTo>
                <a:lnTo>
                  <a:pt x="422910" y="163329"/>
                </a:lnTo>
                <a:lnTo>
                  <a:pt x="424534" y="162607"/>
                </a:lnTo>
                <a:lnTo>
                  <a:pt x="425016" y="163690"/>
                </a:lnTo>
                <a:lnTo>
                  <a:pt x="426580" y="163208"/>
                </a:lnTo>
                <a:lnTo>
                  <a:pt x="427061" y="161584"/>
                </a:lnTo>
                <a:lnTo>
                  <a:pt x="427482" y="161404"/>
                </a:lnTo>
                <a:lnTo>
                  <a:pt x="427783" y="162306"/>
                </a:lnTo>
                <a:lnTo>
                  <a:pt x="428685" y="161343"/>
                </a:lnTo>
                <a:lnTo>
                  <a:pt x="429768" y="161163"/>
                </a:lnTo>
                <a:lnTo>
                  <a:pt x="431452" y="160080"/>
                </a:lnTo>
                <a:lnTo>
                  <a:pt x="432174" y="160381"/>
                </a:lnTo>
                <a:lnTo>
                  <a:pt x="432174" y="160802"/>
                </a:lnTo>
                <a:lnTo>
                  <a:pt x="431933" y="161524"/>
                </a:lnTo>
                <a:lnTo>
                  <a:pt x="430550" y="163449"/>
                </a:lnTo>
                <a:lnTo>
                  <a:pt x="425858" y="169525"/>
                </a:lnTo>
                <a:lnTo>
                  <a:pt x="422008" y="174759"/>
                </a:lnTo>
                <a:lnTo>
                  <a:pt x="420684" y="176744"/>
                </a:lnTo>
                <a:lnTo>
                  <a:pt x="420624" y="176864"/>
                </a:lnTo>
                <a:lnTo>
                  <a:pt x="420504" y="176864"/>
                </a:lnTo>
                <a:lnTo>
                  <a:pt x="414909" y="184384"/>
                </a:lnTo>
                <a:lnTo>
                  <a:pt x="413284" y="186670"/>
                </a:lnTo>
                <a:lnTo>
                  <a:pt x="408893" y="192325"/>
                </a:lnTo>
                <a:lnTo>
                  <a:pt x="407208" y="194551"/>
                </a:lnTo>
                <a:lnTo>
                  <a:pt x="402577" y="200566"/>
                </a:lnTo>
                <a:lnTo>
                  <a:pt x="402035" y="201348"/>
                </a:lnTo>
                <a:lnTo>
                  <a:pt x="401854" y="201649"/>
                </a:lnTo>
                <a:lnTo>
                  <a:pt x="395779" y="209590"/>
                </a:lnTo>
                <a:lnTo>
                  <a:pt x="390966" y="215967"/>
                </a:lnTo>
                <a:lnTo>
                  <a:pt x="390244" y="217050"/>
                </a:lnTo>
                <a:lnTo>
                  <a:pt x="390124" y="217050"/>
                </a:lnTo>
                <a:lnTo>
                  <a:pt x="389703" y="218854"/>
                </a:lnTo>
                <a:lnTo>
                  <a:pt x="388199" y="220178"/>
                </a:lnTo>
                <a:lnTo>
                  <a:pt x="387477" y="220298"/>
                </a:lnTo>
                <a:lnTo>
                  <a:pt x="386514" y="220659"/>
                </a:lnTo>
                <a:lnTo>
                  <a:pt x="386995" y="221922"/>
                </a:lnTo>
                <a:lnTo>
                  <a:pt x="386213" y="223126"/>
                </a:lnTo>
                <a:lnTo>
                  <a:pt x="382363" y="225532"/>
                </a:lnTo>
                <a:lnTo>
                  <a:pt x="381401" y="225652"/>
                </a:lnTo>
                <a:lnTo>
                  <a:pt x="380619" y="226013"/>
                </a:lnTo>
                <a:lnTo>
                  <a:pt x="380137" y="226314"/>
                </a:lnTo>
                <a:lnTo>
                  <a:pt x="379355" y="226916"/>
                </a:lnTo>
                <a:lnTo>
                  <a:pt x="379055" y="226916"/>
                </a:lnTo>
                <a:lnTo>
                  <a:pt x="377972" y="227637"/>
                </a:lnTo>
                <a:lnTo>
                  <a:pt x="377370" y="227637"/>
                </a:lnTo>
                <a:lnTo>
                  <a:pt x="374603" y="229563"/>
                </a:lnTo>
                <a:lnTo>
                  <a:pt x="373641" y="229563"/>
                </a:lnTo>
                <a:lnTo>
                  <a:pt x="371415" y="231848"/>
                </a:lnTo>
                <a:lnTo>
                  <a:pt x="367324" y="234014"/>
                </a:lnTo>
                <a:lnTo>
                  <a:pt x="366963" y="234917"/>
                </a:lnTo>
                <a:lnTo>
                  <a:pt x="366843" y="235338"/>
                </a:lnTo>
                <a:lnTo>
                  <a:pt x="365640" y="235157"/>
                </a:lnTo>
                <a:lnTo>
                  <a:pt x="364436" y="236240"/>
                </a:lnTo>
                <a:lnTo>
                  <a:pt x="364557" y="236541"/>
                </a:lnTo>
                <a:lnTo>
                  <a:pt x="364256" y="237142"/>
                </a:lnTo>
                <a:lnTo>
                  <a:pt x="363654" y="237563"/>
                </a:lnTo>
                <a:lnTo>
                  <a:pt x="362752" y="238526"/>
                </a:lnTo>
                <a:lnTo>
                  <a:pt x="361308" y="238767"/>
                </a:lnTo>
                <a:lnTo>
                  <a:pt x="361729" y="239549"/>
                </a:lnTo>
                <a:lnTo>
                  <a:pt x="360707" y="240030"/>
                </a:lnTo>
                <a:lnTo>
                  <a:pt x="359985" y="240451"/>
                </a:lnTo>
                <a:lnTo>
                  <a:pt x="359383" y="240872"/>
                </a:lnTo>
                <a:lnTo>
                  <a:pt x="358962" y="240812"/>
                </a:lnTo>
                <a:lnTo>
                  <a:pt x="357939" y="241955"/>
                </a:lnTo>
                <a:lnTo>
                  <a:pt x="357819" y="241955"/>
                </a:lnTo>
                <a:lnTo>
                  <a:pt x="356496" y="243639"/>
                </a:lnTo>
                <a:lnTo>
                  <a:pt x="354570" y="245264"/>
                </a:lnTo>
                <a:lnTo>
                  <a:pt x="354150" y="245564"/>
                </a:lnTo>
                <a:lnTo>
                  <a:pt x="352284" y="247790"/>
                </a:lnTo>
                <a:lnTo>
                  <a:pt x="351803" y="248211"/>
                </a:lnTo>
                <a:lnTo>
                  <a:pt x="349397" y="250979"/>
                </a:lnTo>
                <a:lnTo>
                  <a:pt x="348675" y="252182"/>
                </a:lnTo>
                <a:lnTo>
                  <a:pt x="348555" y="252483"/>
                </a:lnTo>
                <a:lnTo>
                  <a:pt x="348555" y="252603"/>
                </a:lnTo>
                <a:lnTo>
                  <a:pt x="347593" y="252964"/>
                </a:lnTo>
                <a:lnTo>
                  <a:pt x="346990" y="253265"/>
                </a:lnTo>
                <a:lnTo>
                  <a:pt x="345908" y="253626"/>
                </a:lnTo>
                <a:lnTo>
                  <a:pt x="345607" y="253987"/>
                </a:lnTo>
                <a:lnTo>
                  <a:pt x="345607" y="254829"/>
                </a:lnTo>
                <a:lnTo>
                  <a:pt x="343321" y="256934"/>
                </a:lnTo>
                <a:lnTo>
                  <a:pt x="342900" y="257415"/>
                </a:lnTo>
                <a:lnTo>
                  <a:pt x="341937" y="257175"/>
                </a:lnTo>
                <a:lnTo>
                  <a:pt x="338328" y="260243"/>
                </a:lnTo>
                <a:lnTo>
                  <a:pt x="337727" y="261025"/>
                </a:lnTo>
                <a:lnTo>
                  <a:pt x="336283" y="262649"/>
                </a:lnTo>
                <a:lnTo>
                  <a:pt x="336884" y="263552"/>
                </a:lnTo>
                <a:lnTo>
                  <a:pt x="337305" y="264394"/>
                </a:lnTo>
                <a:lnTo>
                  <a:pt x="337666" y="266379"/>
                </a:lnTo>
                <a:lnTo>
                  <a:pt x="337425" y="266921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" name="Freeform: Shape 186" title="KY-6">
            <a:extLst>
              <a:ext uri="{FF2B5EF4-FFF2-40B4-BE49-F238E27FC236}">
                <a16:creationId xmlns:a16="http://schemas.microsoft.com/office/drawing/2014/main" id="{D9D7C46B-C68F-1BC0-0A3E-DF22C552D490}"/>
              </a:ext>
            </a:extLst>
          </p:cNvPr>
          <p:cNvSpPr/>
          <p:nvPr/>
        </p:nvSpPr>
        <p:spPr>
          <a:xfrm>
            <a:off x="6164464" y="3748089"/>
            <a:ext cx="177065" cy="167453"/>
          </a:xfrm>
          <a:custGeom>
            <a:avLst/>
            <a:gdLst>
              <a:gd name="connsiteX0" fmla="*/ 221562 w 221622"/>
              <a:gd name="connsiteY0" fmla="*/ 22018 h 217049"/>
              <a:gd name="connsiteX1" fmla="*/ 221140 w 221622"/>
              <a:gd name="connsiteY1" fmla="*/ 23943 h 217049"/>
              <a:gd name="connsiteX2" fmla="*/ 220419 w 221622"/>
              <a:gd name="connsiteY2" fmla="*/ 24966 h 217049"/>
              <a:gd name="connsiteX3" fmla="*/ 221622 w 221622"/>
              <a:gd name="connsiteY3" fmla="*/ 25868 h 217049"/>
              <a:gd name="connsiteX4" fmla="*/ 219938 w 221622"/>
              <a:gd name="connsiteY4" fmla="*/ 27492 h 217049"/>
              <a:gd name="connsiteX5" fmla="*/ 219336 w 221622"/>
              <a:gd name="connsiteY5" fmla="*/ 26530 h 217049"/>
              <a:gd name="connsiteX6" fmla="*/ 218133 w 221622"/>
              <a:gd name="connsiteY6" fmla="*/ 27011 h 217049"/>
              <a:gd name="connsiteX7" fmla="*/ 217411 w 221622"/>
              <a:gd name="connsiteY7" fmla="*/ 28635 h 217049"/>
              <a:gd name="connsiteX8" fmla="*/ 216087 w 221622"/>
              <a:gd name="connsiteY8" fmla="*/ 29237 h 217049"/>
              <a:gd name="connsiteX9" fmla="*/ 215907 w 221622"/>
              <a:gd name="connsiteY9" fmla="*/ 30681 h 217049"/>
              <a:gd name="connsiteX10" fmla="*/ 216870 w 221622"/>
              <a:gd name="connsiteY10" fmla="*/ 31162 h 217049"/>
              <a:gd name="connsiteX11" fmla="*/ 216689 w 221622"/>
              <a:gd name="connsiteY11" fmla="*/ 32245 h 217049"/>
              <a:gd name="connsiteX12" fmla="*/ 218494 w 221622"/>
              <a:gd name="connsiteY12" fmla="*/ 33688 h 217049"/>
              <a:gd name="connsiteX13" fmla="*/ 216809 w 221622"/>
              <a:gd name="connsiteY13" fmla="*/ 35674 h 217049"/>
              <a:gd name="connsiteX14" fmla="*/ 216568 w 221622"/>
              <a:gd name="connsiteY14" fmla="*/ 37839 h 217049"/>
              <a:gd name="connsiteX15" fmla="*/ 216990 w 221622"/>
              <a:gd name="connsiteY15" fmla="*/ 39824 h 217049"/>
              <a:gd name="connsiteX16" fmla="*/ 215786 w 221622"/>
              <a:gd name="connsiteY16" fmla="*/ 40486 h 217049"/>
              <a:gd name="connsiteX17" fmla="*/ 217652 w 221622"/>
              <a:gd name="connsiteY17" fmla="*/ 44577 h 217049"/>
              <a:gd name="connsiteX18" fmla="*/ 215847 w 221622"/>
              <a:gd name="connsiteY18" fmla="*/ 45239 h 217049"/>
              <a:gd name="connsiteX19" fmla="*/ 215546 w 221622"/>
              <a:gd name="connsiteY19" fmla="*/ 47765 h 217049"/>
              <a:gd name="connsiteX20" fmla="*/ 214162 w 221622"/>
              <a:gd name="connsiteY20" fmla="*/ 48126 h 217049"/>
              <a:gd name="connsiteX21" fmla="*/ 213681 w 221622"/>
              <a:gd name="connsiteY21" fmla="*/ 50051 h 217049"/>
              <a:gd name="connsiteX22" fmla="*/ 211515 w 221622"/>
              <a:gd name="connsiteY22" fmla="*/ 51856 h 217049"/>
              <a:gd name="connsiteX23" fmla="*/ 211515 w 221622"/>
              <a:gd name="connsiteY23" fmla="*/ 55225 h 217049"/>
              <a:gd name="connsiteX24" fmla="*/ 211154 w 221622"/>
              <a:gd name="connsiteY24" fmla="*/ 55947 h 217049"/>
              <a:gd name="connsiteX25" fmla="*/ 209229 w 221622"/>
              <a:gd name="connsiteY25" fmla="*/ 56910 h 217049"/>
              <a:gd name="connsiteX26" fmla="*/ 207786 w 221622"/>
              <a:gd name="connsiteY26" fmla="*/ 56308 h 217049"/>
              <a:gd name="connsiteX27" fmla="*/ 206221 w 221622"/>
              <a:gd name="connsiteY27" fmla="*/ 59436 h 217049"/>
              <a:gd name="connsiteX28" fmla="*/ 204537 w 221622"/>
              <a:gd name="connsiteY28" fmla="*/ 59797 h 217049"/>
              <a:gd name="connsiteX29" fmla="*/ 204537 w 221622"/>
              <a:gd name="connsiteY29" fmla="*/ 61722 h 217049"/>
              <a:gd name="connsiteX30" fmla="*/ 201950 w 221622"/>
              <a:gd name="connsiteY30" fmla="*/ 62324 h 217049"/>
              <a:gd name="connsiteX31" fmla="*/ 201589 w 221622"/>
              <a:gd name="connsiteY31" fmla="*/ 65271 h 217049"/>
              <a:gd name="connsiteX32" fmla="*/ 200687 w 221622"/>
              <a:gd name="connsiteY32" fmla="*/ 66775 h 217049"/>
              <a:gd name="connsiteX33" fmla="*/ 199905 w 221622"/>
              <a:gd name="connsiteY33" fmla="*/ 64730 h 217049"/>
              <a:gd name="connsiteX34" fmla="*/ 197859 w 221622"/>
              <a:gd name="connsiteY34" fmla="*/ 61361 h 217049"/>
              <a:gd name="connsiteX35" fmla="*/ 196717 w 221622"/>
              <a:gd name="connsiteY35" fmla="*/ 61602 h 217049"/>
              <a:gd name="connsiteX36" fmla="*/ 196175 w 221622"/>
              <a:gd name="connsiteY36" fmla="*/ 62624 h 217049"/>
              <a:gd name="connsiteX37" fmla="*/ 194009 w 221622"/>
              <a:gd name="connsiteY37" fmla="*/ 59556 h 217049"/>
              <a:gd name="connsiteX38" fmla="*/ 192445 w 221622"/>
              <a:gd name="connsiteY38" fmla="*/ 60940 h 217049"/>
              <a:gd name="connsiteX39" fmla="*/ 193649 w 221622"/>
              <a:gd name="connsiteY39" fmla="*/ 62745 h 217049"/>
              <a:gd name="connsiteX40" fmla="*/ 192385 w 221622"/>
              <a:gd name="connsiteY40" fmla="*/ 62985 h 217049"/>
              <a:gd name="connsiteX41" fmla="*/ 191483 w 221622"/>
              <a:gd name="connsiteY41" fmla="*/ 61301 h 217049"/>
              <a:gd name="connsiteX42" fmla="*/ 192024 w 221622"/>
              <a:gd name="connsiteY42" fmla="*/ 60278 h 217049"/>
              <a:gd name="connsiteX43" fmla="*/ 191603 w 221622"/>
              <a:gd name="connsiteY43" fmla="*/ 57571 h 217049"/>
              <a:gd name="connsiteX44" fmla="*/ 192084 w 221622"/>
              <a:gd name="connsiteY44" fmla="*/ 56067 h 217049"/>
              <a:gd name="connsiteX45" fmla="*/ 191182 w 221622"/>
              <a:gd name="connsiteY45" fmla="*/ 54383 h 217049"/>
              <a:gd name="connsiteX46" fmla="*/ 192445 w 221622"/>
              <a:gd name="connsiteY46" fmla="*/ 52578 h 217049"/>
              <a:gd name="connsiteX47" fmla="*/ 191603 w 221622"/>
              <a:gd name="connsiteY47" fmla="*/ 50773 h 217049"/>
              <a:gd name="connsiteX48" fmla="*/ 191122 w 221622"/>
              <a:gd name="connsiteY48" fmla="*/ 53059 h 217049"/>
              <a:gd name="connsiteX49" fmla="*/ 189197 w 221622"/>
              <a:gd name="connsiteY49" fmla="*/ 54744 h 217049"/>
              <a:gd name="connsiteX50" fmla="*/ 187993 w 221622"/>
              <a:gd name="connsiteY50" fmla="*/ 53721 h 217049"/>
              <a:gd name="connsiteX51" fmla="*/ 187813 w 221622"/>
              <a:gd name="connsiteY51" fmla="*/ 55887 h 217049"/>
              <a:gd name="connsiteX52" fmla="*/ 174337 w 221622"/>
              <a:gd name="connsiteY52" fmla="*/ 66475 h 217049"/>
              <a:gd name="connsiteX53" fmla="*/ 169826 w 221622"/>
              <a:gd name="connsiteY53" fmla="*/ 66114 h 217049"/>
              <a:gd name="connsiteX54" fmla="*/ 169044 w 221622"/>
              <a:gd name="connsiteY54" fmla="*/ 65813 h 217049"/>
              <a:gd name="connsiteX55" fmla="*/ 165735 w 221622"/>
              <a:gd name="connsiteY55" fmla="*/ 65933 h 217049"/>
              <a:gd name="connsiteX56" fmla="*/ 163690 w 221622"/>
              <a:gd name="connsiteY56" fmla="*/ 64910 h 217049"/>
              <a:gd name="connsiteX57" fmla="*/ 162366 w 221622"/>
              <a:gd name="connsiteY57" fmla="*/ 62444 h 217049"/>
              <a:gd name="connsiteX58" fmla="*/ 161163 w 221622"/>
              <a:gd name="connsiteY58" fmla="*/ 61542 h 217049"/>
              <a:gd name="connsiteX59" fmla="*/ 159960 w 221622"/>
              <a:gd name="connsiteY59" fmla="*/ 66535 h 217049"/>
              <a:gd name="connsiteX60" fmla="*/ 157914 w 221622"/>
              <a:gd name="connsiteY60" fmla="*/ 68821 h 217049"/>
              <a:gd name="connsiteX61" fmla="*/ 159780 w 221622"/>
              <a:gd name="connsiteY61" fmla="*/ 68821 h 217049"/>
              <a:gd name="connsiteX62" fmla="*/ 161644 w 221622"/>
              <a:gd name="connsiteY62" fmla="*/ 70565 h 217049"/>
              <a:gd name="connsiteX63" fmla="*/ 164472 w 221622"/>
              <a:gd name="connsiteY63" fmla="*/ 70565 h 217049"/>
              <a:gd name="connsiteX64" fmla="*/ 165735 w 221622"/>
              <a:gd name="connsiteY64" fmla="*/ 70986 h 217049"/>
              <a:gd name="connsiteX65" fmla="*/ 166818 w 221622"/>
              <a:gd name="connsiteY65" fmla="*/ 72671 h 217049"/>
              <a:gd name="connsiteX66" fmla="*/ 168623 w 221622"/>
              <a:gd name="connsiteY66" fmla="*/ 72069 h 217049"/>
              <a:gd name="connsiteX67" fmla="*/ 168984 w 221622"/>
              <a:gd name="connsiteY67" fmla="*/ 70144 h 217049"/>
              <a:gd name="connsiteX68" fmla="*/ 170547 w 221622"/>
              <a:gd name="connsiteY68" fmla="*/ 70325 h 217049"/>
              <a:gd name="connsiteX69" fmla="*/ 172353 w 221622"/>
              <a:gd name="connsiteY69" fmla="*/ 71347 h 217049"/>
              <a:gd name="connsiteX70" fmla="*/ 173796 w 221622"/>
              <a:gd name="connsiteY70" fmla="*/ 73754 h 217049"/>
              <a:gd name="connsiteX71" fmla="*/ 176804 w 221622"/>
              <a:gd name="connsiteY71" fmla="*/ 73152 h 217049"/>
              <a:gd name="connsiteX72" fmla="*/ 177586 w 221622"/>
              <a:gd name="connsiteY72" fmla="*/ 73934 h 217049"/>
              <a:gd name="connsiteX73" fmla="*/ 180835 w 221622"/>
              <a:gd name="connsiteY73" fmla="*/ 73814 h 217049"/>
              <a:gd name="connsiteX74" fmla="*/ 182219 w 221622"/>
              <a:gd name="connsiteY74" fmla="*/ 75438 h 217049"/>
              <a:gd name="connsiteX75" fmla="*/ 180654 w 221622"/>
              <a:gd name="connsiteY75" fmla="*/ 76100 h 217049"/>
              <a:gd name="connsiteX76" fmla="*/ 180474 w 221622"/>
              <a:gd name="connsiteY76" fmla="*/ 77062 h 217049"/>
              <a:gd name="connsiteX77" fmla="*/ 182219 w 221622"/>
              <a:gd name="connsiteY77" fmla="*/ 77062 h 217049"/>
              <a:gd name="connsiteX78" fmla="*/ 183121 w 221622"/>
              <a:gd name="connsiteY78" fmla="*/ 78747 h 217049"/>
              <a:gd name="connsiteX79" fmla="*/ 183963 w 221622"/>
              <a:gd name="connsiteY79" fmla="*/ 77303 h 217049"/>
              <a:gd name="connsiteX80" fmla="*/ 184805 w 221622"/>
              <a:gd name="connsiteY80" fmla="*/ 80010 h 217049"/>
              <a:gd name="connsiteX81" fmla="*/ 186129 w 221622"/>
              <a:gd name="connsiteY81" fmla="*/ 79890 h 217049"/>
              <a:gd name="connsiteX82" fmla="*/ 185948 w 221622"/>
              <a:gd name="connsiteY82" fmla="*/ 81695 h 217049"/>
              <a:gd name="connsiteX83" fmla="*/ 186851 w 221622"/>
              <a:gd name="connsiteY83" fmla="*/ 80732 h 217049"/>
              <a:gd name="connsiteX84" fmla="*/ 192265 w 221622"/>
              <a:gd name="connsiteY84" fmla="*/ 80311 h 217049"/>
              <a:gd name="connsiteX85" fmla="*/ 191723 w 221622"/>
              <a:gd name="connsiteY85" fmla="*/ 83620 h 217049"/>
              <a:gd name="connsiteX86" fmla="*/ 193829 w 221622"/>
              <a:gd name="connsiteY86" fmla="*/ 83981 h 217049"/>
              <a:gd name="connsiteX87" fmla="*/ 193769 w 221622"/>
              <a:gd name="connsiteY87" fmla="*/ 85304 h 217049"/>
              <a:gd name="connsiteX88" fmla="*/ 195213 w 221622"/>
              <a:gd name="connsiteY88" fmla="*/ 86928 h 217049"/>
              <a:gd name="connsiteX89" fmla="*/ 196416 w 221622"/>
              <a:gd name="connsiteY89" fmla="*/ 87169 h 217049"/>
              <a:gd name="connsiteX90" fmla="*/ 196836 w 221622"/>
              <a:gd name="connsiteY90" fmla="*/ 89455 h 217049"/>
              <a:gd name="connsiteX91" fmla="*/ 195874 w 221622"/>
              <a:gd name="connsiteY91" fmla="*/ 89335 h 217049"/>
              <a:gd name="connsiteX92" fmla="*/ 197017 w 221622"/>
              <a:gd name="connsiteY92" fmla="*/ 93907 h 217049"/>
              <a:gd name="connsiteX93" fmla="*/ 198401 w 221622"/>
              <a:gd name="connsiteY93" fmla="*/ 96914 h 217049"/>
              <a:gd name="connsiteX94" fmla="*/ 195995 w 221622"/>
              <a:gd name="connsiteY94" fmla="*/ 100163 h 217049"/>
              <a:gd name="connsiteX95" fmla="*/ 193889 w 221622"/>
              <a:gd name="connsiteY95" fmla="*/ 99140 h 217049"/>
              <a:gd name="connsiteX96" fmla="*/ 191663 w 221622"/>
              <a:gd name="connsiteY96" fmla="*/ 100885 h 217049"/>
              <a:gd name="connsiteX97" fmla="*/ 192265 w 221622"/>
              <a:gd name="connsiteY97" fmla="*/ 101246 h 217049"/>
              <a:gd name="connsiteX98" fmla="*/ 190701 w 221622"/>
              <a:gd name="connsiteY98" fmla="*/ 103171 h 217049"/>
              <a:gd name="connsiteX99" fmla="*/ 190099 w 221622"/>
              <a:gd name="connsiteY99" fmla="*/ 102088 h 217049"/>
              <a:gd name="connsiteX100" fmla="*/ 189798 w 221622"/>
              <a:gd name="connsiteY100" fmla="*/ 104675 h 217049"/>
              <a:gd name="connsiteX101" fmla="*/ 188295 w 221622"/>
              <a:gd name="connsiteY101" fmla="*/ 104133 h 217049"/>
              <a:gd name="connsiteX102" fmla="*/ 188896 w 221622"/>
              <a:gd name="connsiteY102" fmla="*/ 107141 h 217049"/>
              <a:gd name="connsiteX103" fmla="*/ 188415 w 221622"/>
              <a:gd name="connsiteY103" fmla="*/ 107743 h 217049"/>
              <a:gd name="connsiteX104" fmla="*/ 189798 w 221622"/>
              <a:gd name="connsiteY104" fmla="*/ 109367 h 217049"/>
              <a:gd name="connsiteX105" fmla="*/ 189497 w 221622"/>
              <a:gd name="connsiteY105" fmla="*/ 110931 h 217049"/>
              <a:gd name="connsiteX106" fmla="*/ 190219 w 221622"/>
              <a:gd name="connsiteY106" fmla="*/ 114721 h 217049"/>
              <a:gd name="connsiteX107" fmla="*/ 191844 w 221622"/>
              <a:gd name="connsiteY107" fmla="*/ 115323 h 217049"/>
              <a:gd name="connsiteX108" fmla="*/ 191483 w 221622"/>
              <a:gd name="connsiteY108" fmla="*/ 117248 h 217049"/>
              <a:gd name="connsiteX109" fmla="*/ 193528 w 221622"/>
              <a:gd name="connsiteY109" fmla="*/ 118090 h 217049"/>
              <a:gd name="connsiteX110" fmla="*/ 193408 w 221622"/>
              <a:gd name="connsiteY110" fmla="*/ 119774 h 217049"/>
              <a:gd name="connsiteX111" fmla="*/ 195092 w 221622"/>
              <a:gd name="connsiteY111" fmla="*/ 121278 h 217049"/>
              <a:gd name="connsiteX112" fmla="*/ 206943 w 221622"/>
              <a:gd name="connsiteY112" fmla="*/ 126693 h 217049"/>
              <a:gd name="connsiteX113" fmla="*/ 208568 w 221622"/>
              <a:gd name="connsiteY113" fmla="*/ 127174 h 217049"/>
              <a:gd name="connsiteX114" fmla="*/ 207605 w 221622"/>
              <a:gd name="connsiteY114" fmla="*/ 129099 h 217049"/>
              <a:gd name="connsiteX115" fmla="*/ 208809 w 221622"/>
              <a:gd name="connsiteY115" fmla="*/ 128497 h 217049"/>
              <a:gd name="connsiteX116" fmla="*/ 209831 w 221622"/>
              <a:gd name="connsiteY116" fmla="*/ 129460 h 217049"/>
              <a:gd name="connsiteX117" fmla="*/ 209710 w 221622"/>
              <a:gd name="connsiteY117" fmla="*/ 130362 h 217049"/>
              <a:gd name="connsiteX118" fmla="*/ 210794 w 221622"/>
              <a:gd name="connsiteY118" fmla="*/ 130723 h 217049"/>
              <a:gd name="connsiteX119" fmla="*/ 211576 w 221622"/>
              <a:gd name="connsiteY119" fmla="*/ 130122 h 217049"/>
              <a:gd name="connsiteX120" fmla="*/ 212899 w 221622"/>
              <a:gd name="connsiteY120" fmla="*/ 131565 h 217049"/>
              <a:gd name="connsiteX121" fmla="*/ 214764 w 221622"/>
              <a:gd name="connsiteY121" fmla="*/ 131385 h 217049"/>
              <a:gd name="connsiteX122" fmla="*/ 207184 w 221622"/>
              <a:gd name="connsiteY122" fmla="*/ 153884 h 217049"/>
              <a:gd name="connsiteX123" fmla="*/ 206342 w 221622"/>
              <a:gd name="connsiteY123" fmla="*/ 153282 h 217049"/>
              <a:gd name="connsiteX124" fmla="*/ 205319 w 221622"/>
              <a:gd name="connsiteY124" fmla="*/ 154185 h 217049"/>
              <a:gd name="connsiteX125" fmla="*/ 202552 w 221622"/>
              <a:gd name="connsiteY125" fmla="*/ 154546 h 217049"/>
              <a:gd name="connsiteX126" fmla="*/ 201168 w 221622"/>
              <a:gd name="connsiteY126" fmla="*/ 155147 h 217049"/>
              <a:gd name="connsiteX127" fmla="*/ 200025 w 221622"/>
              <a:gd name="connsiteY127" fmla="*/ 157854 h 217049"/>
              <a:gd name="connsiteX128" fmla="*/ 197679 w 221622"/>
              <a:gd name="connsiteY128" fmla="*/ 159840 h 217049"/>
              <a:gd name="connsiteX129" fmla="*/ 197499 w 221622"/>
              <a:gd name="connsiteY129" fmla="*/ 161103 h 217049"/>
              <a:gd name="connsiteX130" fmla="*/ 194791 w 221622"/>
              <a:gd name="connsiteY130" fmla="*/ 163630 h 217049"/>
              <a:gd name="connsiteX131" fmla="*/ 193889 w 221622"/>
              <a:gd name="connsiteY131" fmla="*/ 165795 h 217049"/>
              <a:gd name="connsiteX132" fmla="*/ 192565 w 221622"/>
              <a:gd name="connsiteY132" fmla="*/ 166036 h 217049"/>
              <a:gd name="connsiteX133" fmla="*/ 192084 w 221622"/>
              <a:gd name="connsiteY133" fmla="*/ 166938 h 217049"/>
              <a:gd name="connsiteX134" fmla="*/ 194130 w 221622"/>
              <a:gd name="connsiteY134" fmla="*/ 170127 h 217049"/>
              <a:gd name="connsiteX135" fmla="*/ 195213 w 221622"/>
              <a:gd name="connsiteY135" fmla="*/ 170307 h 217049"/>
              <a:gd name="connsiteX136" fmla="*/ 195273 w 221622"/>
              <a:gd name="connsiteY136" fmla="*/ 171691 h 217049"/>
              <a:gd name="connsiteX137" fmla="*/ 194190 w 221622"/>
              <a:gd name="connsiteY137" fmla="*/ 172413 h 217049"/>
              <a:gd name="connsiteX138" fmla="*/ 191783 w 221622"/>
              <a:gd name="connsiteY138" fmla="*/ 172232 h 217049"/>
              <a:gd name="connsiteX139" fmla="*/ 190340 w 221622"/>
              <a:gd name="connsiteY139" fmla="*/ 173435 h 217049"/>
              <a:gd name="connsiteX140" fmla="*/ 187512 w 221622"/>
              <a:gd name="connsiteY140" fmla="*/ 176924 h 217049"/>
              <a:gd name="connsiteX141" fmla="*/ 188836 w 221622"/>
              <a:gd name="connsiteY141" fmla="*/ 177947 h 217049"/>
              <a:gd name="connsiteX142" fmla="*/ 187151 w 221622"/>
              <a:gd name="connsiteY142" fmla="*/ 182639 h 217049"/>
              <a:gd name="connsiteX143" fmla="*/ 184143 w 221622"/>
              <a:gd name="connsiteY143" fmla="*/ 191663 h 217049"/>
              <a:gd name="connsiteX144" fmla="*/ 178127 w 221622"/>
              <a:gd name="connsiteY144" fmla="*/ 186911 h 217049"/>
              <a:gd name="connsiteX145" fmla="*/ 174037 w 221622"/>
              <a:gd name="connsiteY145" fmla="*/ 186008 h 217049"/>
              <a:gd name="connsiteX146" fmla="*/ 170247 w 221622"/>
              <a:gd name="connsiteY146" fmla="*/ 188294 h 217049"/>
              <a:gd name="connsiteX147" fmla="*/ 163088 w 221622"/>
              <a:gd name="connsiteY147" fmla="*/ 191422 h 217049"/>
              <a:gd name="connsiteX148" fmla="*/ 156230 w 221622"/>
              <a:gd name="connsiteY148" fmla="*/ 192144 h 217049"/>
              <a:gd name="connsiteX149" fmla="*/ 148831 w 221622"/>
              <a:gd name="connsiteY149" fmla="*/ 193648 h 217049"/>
              <a:gd name="connsiteX150" fmla="*/ 144680 w 221622"/>
              <a:gd name="connsiteY150" fmla="*/ 195874 h 217049"/>
              <a:gd name="connsiteX151" fmla="*/ 141793 w 221622"/>
              <a:gd name="connsiteY151" fmla="*/ 203093 h 217049"/>
              <a:gd name="connsiteX152" fmla="*/ 138003 w 221622"/>
              <a:gd name="connsiteY152" fmla="*/ 202852 h 217049"/>
              <a:gd name="connsiteX153" fmla="*/ 136799 w 221622"/>
              <a:gd name="connsiteY153" fmla="*/ 204537 h 217049"/>
              <a:gd name="connsiteX154" fmla="*/ 135897 w 221622"/>
              <a:gd name="connsiteY154" fmla="*/ 203995 h 217049"/>
              <a:gd name="connsiteX155" fmla="*/ 133912 w 221622"/>
              <a:gd name="connsiteY155" fmla="*/ 204417 h 217049"/>
              <a:gd name="connsiteX156" fmla="*/ 133671 w 221622"/>
              <a:gd name="connsiteY156" fmla="*/ 205499 h 217049"/>
              <a:gd name="connsiteX157" fmla="*/ 131866 w 221622"/>
              <a:gd name="connsiteY157" fmla="*/ 206281 h 217049"/>
              <a:gd name="connsiteX158" fmla="*/ 130122 w 221622"/>
              <a:gd name="connsiteY158" fmla="*/ 204958 h 217049"/>
              <a:gd name="connsiteX159" fmla="*/ 126753 w 221622"/>
              <a:gd name="connsiteY159" fmla="*/ 205560 h 217049"/>
              <a:gd name="connsiteX160" fmla="*/ 126933 w 221622"/>
              <a:gd name="connsiteY160" fmla="*/ 203635 h 217049"/>
              <a:gd name="connsiteX161" fmla="*/ 126031 w 221622"/>
              <a:gd name="connsiteY161" fmla="*/ 203153 h 217049"/>
              <a:gd name="connsiteX162" fmla="*/ 124828 w 221622"/>
              <a:gd name="connsiteY162" fmla="*/ 205018 h 217049"/>
              <a:gd name="connsiteX163" fmla="*/ 123625 w 221622"/>
              <a:gd name="connsiteY163" fmla="*/ 203334 h 217049"/>
              <a:gd name="connsiteX164" fmla="*/ 122061 w 221622"/>
              <a:gd name="connsiteY164" fmla="*/ 203274 h 217049"/>
              <a:gd name="connsiteX165" fmla="*/ 121218 w 221622"/>
              <a:gd name="connsiteY165" fmla="*/ 204116 h 217049"/>
              <a:gd name="connsiteX166" fmla="*/ 119473 w 221622"/>
              <a:gd name="connsiteY166" fmla="*/ 203815 h 217049"/>
              <a:gd name="connsiteX167" fmla="*/ 119173 w 221622"/>
              <a:gd name="connsiteY167" fmla="*/ 207244 h 217049"/>
              <a:gd name="connsiteX168" fmla="*/ 118331 w 221622"/>
              <a:gd name="connsiteY168" fmla="*/ 208628 h 217049"/>
              <a:gd name="connsiteX169" fmla="*/ 118932 w 221622"/>
              <a:gd name="connsiteY169" fmla="*/ 210372 h 217049"/>
              <a:gd name="connsiteX170" fmla="*/ 119775 w 221622"/>
              <a:gd name="connsiteY170" fmla="*/ 211094 h 217049"/>
              <a:gd name="connsiteX171" fmla="*/ 118992 w 221622"/>
              <a:gd name="connsiteY171" fmla="*/ 213741 h 217049"/>
              <a:gd name="connsiteX172" fmla="*/ 118451 w 221622"/>
              <a:gd name="connsiteY172" fmla="*/ 214343 h 217049"/>
              <a:gd name="connsiteX173" fmla="*/ 117790 w 221622"/>
              <a:gd name="connsiteY173" fmla="*/ 217050 h 217049"/>
              <a:gd name="connsiteX174" fmla="*/ 106660 w 221622"/>
              <a:gd name="connsiteY174" fmla="*/ 216388 h 217049"/>
              <a:gd name="connsiteX175" fmla="*/ 105577 w 221622"/>
              <a:gd name="connsiteY175" fmla="*/ 215185 h 217049"/>
              <a:gd name="connsiteX176" fmla="*/ 102570 w 221622"/>
              <a:gd name="connsiteY176" fmla="*/ 215486 h 217049"/>
              <a:gd name="connsiteX177" fmla="*/ 78085 w 221622"/>
              <a:gd name="connsiteY177" fmla="*/ 200506 h 217049"/>
              <a:gd name="connsiteX178" fmla="*/ 77303 w 221622"/>
              <a:gd name="connsiteY178" fmla="*/ 198702 h 217049"/>
              <a:gd name="connsiteX179" fmla="*/ 75498 w 221622"/>
              <a:gd name="connsiteY179" fmla="*/ 199303 h 217049"/>
              <a:gd name="connsiteX180" fmla="*/ 73693 w 221622"/>
              <a:gd name="connsiteY180" fmla="*/ 197559 h 217049"/>
              <a:gd name="connsiteX181" fmla="*/ 73092 w 221622"/>
              <a:gd name="connsiteY181" fmla="*/ 197980 h 217049"/>
              <a:gd name="connsiteX182" fmla="*/ 72310 w 221622"/>
              <a:gd name="connsiteY182" fmla="*/ 196596 h 217049"/>
              <a:gd name="connsiteX183" fmla="*/ 73092 w 221622"/>
              <a:gd name="connsiteY183" fmla="*/ 195393 h 217049"/>
              <a:gd name="connsiteX184" fmla="*/ 73934 w 221622"/>
              <a:gd name="connsiteY184" fmla="*/ 196235 h 217049"/>
              <a:gd name="connsiteX185" fmla="*/ 73032 w 221622"/>
              <a:gd name="connsiteY185" fmla="*/ 193949 h 217049"/>
              <a:gd name="connsiteX186" fmla="*/ 72189 w 221622"/>
              <a:gd name="connsiteY186" fmla="*/ 193708 h 217049"/>
              <a:gd name="connsiteX187" fmla="*/ 71708 w 221622"/>
              <a:gd name="connsiteY187" fmla="*/ 192505 h 217049"/>
              <a:gd name="connsiteX188" fmla="*/ 70866 w 221622"/>
              <a:gd name="connsiteY188" fmla="*/ 193708 h 217049"/>
              <a:gd name="connsiteX189" fmla="*/ 69724 w 221622"/>
              <a:gd name="connsiteY189" fmla="*/ 193949 h 217049"/>
              <a:gd name="connsiteX190" fmla="*/ 69724 w 221622"/>
              <a:gd name="connsiteY190" fmla="*/ 192806 h 217049"/>
              <a:gd name="connsiteX191" fmla="*/ 71347 w 221622"/>
              <a:gd name="connsiteY191" fmla="*/ 192265 h 217049"/>
              <a:gd name="connsiteX192" fmla="*/ 71407 w 221622"/>
              <a:gd name="connsiteY192" fmla="*/ 190881 h 217049"/>
              <a:gd name="connsiteX193" fmla="*/ 70686 w 221622"/>
              <a:gd name="connsiteY193" fmla="*/ 190039 h 217049"/>
              <a:gd name="connsiteX194" fmla="*/ 69182 w 221622"/>
              <a:gd name="connsiteY194" fmla="*/ 190520 h 217049"/>
              <a:gd name="connsiteX195" fmla="*/ 69001 w 221622"/>
              <a:gd name="connsiteY195" fmla="*/ 191663 h 217049"/>
              <a:gd name="connsiteX196" fmla="*/ 67438 w 221622"/>
              <a:gd name="connsiteY196" fmla="*/ 192084 h 217049"/>
              <a:gd name="connsiteX197" fmla="*/ 68640 w 221622"/>
              <a:gd name="connsiteY197" fmla="*/ 192926 h 217049"/>
              <a:gd name="connsiteX198" fmla="*/ 67858 w 221622"/>
              <a:gd name="connsiteY198" fmla="*/ 193829 h 217049"/>
              <a:gd name="connsiteX199" fmla="*/ 65512 w 221622"/>
              <a:gd name="connsiteY199" fmla="*/ 193348 h 217049"/>
              <a:gd name="connsiteX200" fmla="*/ 65873 w 221622"/>
              <a:gd name="connsiteY200" fmla="*/ 192265 h 217049"/>
              <a:gd name="connsiteX201" fmla="*/ 67257 w 221622"/>
              <a:gd name="connsiteY201" fmla="*/ 190821 h 217049"/>
              <a:gd name="connsiteX202" fmla="*/ 66415 w 221622"/>
              <a:gd name="connsiteY202" fmla="*/ 189738 h 217049"/>
              <a:gd name="connsiteX203" fmla="*/ 64790 w 221622"/>
              <a:gd name="connsiteY203" fmla="*/ 188956 h 217049"/>
              <a:gd name="connsiteX204" fmla="*/ 63166 w 221622"/>
              <a:gd name="connsiteY204" fmla="*/ 190039 h 217049"/>
              <a:gd name="connsiteX205" fmla="*/ 64008 w 221622"/>
              <a:gd name="connsiteY205" fmla="*/ 188234 h 217049"/>
              <a:gd name="connsiteX206" fmla="*/ 66234 w 221622"/>
              <a:gd name="connsiteY206" fmla="*/ 187031 h 217049"/>
              <a:gd name="connsiteX207" fmla="*/ 65212 w 221622"/>
              <a:gd name="connsiteY207" fmla="*/ 184444 h 217049"/>
              <a:gd name="connsiteX208" fmla="*/ 63767 w 221622"/>
              <a:gd name="connsiteY208" fmla="*/ 185828 h 217049"/>
              <a:gd name="connsiteX209" fmla="*/ 62564 w 221622"/>
              <a:gd name="connsiteY209" fmla="*/ 184925 h 217049"/>
              <a:gd name="connsiteX210" fmla="*/ 63166 w 221622"/>
              <a:gd name="connsiteY210" fmla="*/ 183422 h 217049"/>
              <a:gd name="connsiteX211" fmla="*/ 62144 w 221622"/>
              <a:gd name="connsiteY211" fmla="*/ 183061 h 217049"/>
              <a:gd name="connsiteX212" fmla="*/ 59617 w 221622"/>
              <a:gd name="connsiteY212" fmla="*/ 184264 h 217049"/>
              <a:gd name="connsiteX213" fmla="*/ 58774 w 221622"/>
              <a:gd name="connsiteY213" fmla="*/ 183662 h 217049"/>
              <a:gd name="connsiteX214" fmla="*/ 57451 w 221622"/>
              <a:gd name="connsiteY214" fmla="*/ 184264 h 217049"/>
              <a:gd name="connsiteX215" fmla="*/ 56247 w 221622"/>
              <a:gd name="connsiteY215" fmla="*/ 183782 h 217049"/>
              <a:gd name="connsiteX216" fmla="*/ 57451 w 221622"/>
              <a:gd name="connsiteY216" fmla="*/ 181256 h 217049"/>
              <a:gd name="connsiteX217" fmla="*/ 55646 w 221622"/>
              <a:gd name="connsiteY217" fmla="*/ 181075 h 217049"/>
              <a:gd name="connsiteX218" fmla="*/ 48488 w 221622"/>
              <a:gd name="connsiteY218" fmla="*/ 181557 h 217049"/>
              <a:gd name="connsiteX219" fmla="*/ 46683 w 221622"/>
              <a:gd name="connsiteY219" fmla="*/ 184264 h 217049"/>
              <a:gd name="connsiteX220" fmla="*/ 31042 w 221622"/>
              <a:gd name="connsiteY220" fmla="*/ 189738 h 217049"/>
              <a:gd name="connsiteX221" fmla="*/ 19491 w 221622"/>
              <a:gd name="connsiteY221" fmla="*/ 193588 h 217049"/>
              <a:gd name="connsiteX222" fmla="*/ 15701 w 221622"/>
              <a:gd name="connsiteY222" fmla="*/ 194491 h 217049"/>
              <a:gd name="connsiteX223" fmla="*/ 15039 w 221622"/>
              <a:gd name="connsiteY223" fmla="*/ 180474 h 217049"/>
              <a:gd name="connsiteX224" fmla="*/ 14257 w 221622"/>
              <a:gd name="connsiteY224" fmla="*/ 168021 h 217049"/>
              <a:gd name="connsiteX225" fmla="*/ 13355 w 221622"/>
              <a:gd name="connsiteY225" fmla="*/ 168021 h 217049"/>
              <a:gd name="connsiteX226" fmla="*/ 13175 w 221622"/>
              <a:gd name="connsiteY226" fmla="*/ 164532 h 217049"/>
              <a:gd name="connsiteX227" fmla="*/ 14077 w 221622"/>
              <a:gd name="connsiteY227" fmla="*/ 164472 h 217049"/>
              <a:gd name="connsiteX228" fmla="*/ 13897 w 221622"/>
              <a:gd name="connsiteY228" fmla="*/ 160682 h 217049"/>
              <a:gd name="connsiteX229" fmla="*/ 12272 w 221622"/>
              <a:gd name="connsiteY229" fmla="*/ 160080 h 217049"/>
              <a:gd name="connsiteX230" fmla="*/ 9625 w 221622"/>
              <a:gd name="connsiteY230" fmla="*/ 156832 h 217049"/>
              <a:gd name="connsiteX231" fmla="*/ 8543 w 221622"/>
              <a:gd name="connsiteY231" fmla="*/ 156411 h 217049"/>
              <a:gd name="connsiteX232" fmla="*/ 8302 w 221622"/>
              <a:gd name="connsiteY232" fmla="*/ 154546 h 217049"/>
              <a:gd name="connsiteX233" fmla="*/ 6798 w 221622"/>
              <a:gd name="connsiteY233" fmla="*/ 155147 h 217049"/>
              <a:gd name="connsiteX234" fmla="*/ 5113 w 221622"/>
              <a:gd name="connsiteY234" fmla="*/ 153944 h 217049"/>
              <a:gd name="connsiteX235" fmla="*/ 4211 w 221622"/>
              <a:gd name="connsiteY235" fmla="*/ 154546 h 217049"/>
              <a:gd name="connsiteX236" fmla="*/ 4452 w 221622"/>
              <a:gd name="connsiteY236" fmla="*/ 152019 h 217049"/>
              <a:gd name="connsiteX237" fmla="*/ 5895 w 221622"/>
              <a:gd name="connsiteY237" fmla="*/ 150816 h 217049"/>
              <a:gd name="connsiteX238" fmla="*/ 5173 w 221622"/>
              <a:gd name="connsiteY238" fmla="*/ 147748 h 217049"/>
              <a:gd name="connsiteX239" fmla="*/ 3790 w 221622"/>
              <a:gd name="connsiteY239" fmla="*/ 145823 h 217049"/>
              <a:gd name="connsiteX240" fmla="*/ 0 w 221622"/>
              <a:gd name="connsiteY240" fmla="*/ 144439 h 217049"/>
              <a:gd name="connsiteX241" fmla="*/ 1083 w 221622"/>
              <a:gd name="connsiteY241" fmla="*/ 142755 h 217049"/>
              <a:gd name="connsiteX242" fmla="*/ 2768 w 221622"/>
              <a:gd name="connsiteY242" fmla="*/ 139566 h 217049"/>
              <a:gd name="connsiteX243" fmla="*/ 3609 w 221622"/>
              <a:gd name="connsiteY243" fmla="*/ 138965 h 217049"/>
              <a:gd name="connsiteX244" fmla="*/ 3369 w 221622"/>
              <a:gd name="connsiteY244" fmla="*/ 137280 h 217049"/>
              <a:gd name="connsiteX245" fmla="*/ 482 w 221622"/>
              <a:gd name="connsiteY245" fmla="*/ 134333 h 217049"/>
              <a:gd name="connsiteX246" fmla="*/ 1865 w 221622"/>
              <a:gd name="connsiteY246" fmla="*/ 134393 h 217049"/>
              <a:gd name="connsiteX247" fmla="*/ 4572 w 221622"/>
              <a:gd name="connsiteY247" fmla="*/ 132287 h 217049"/>
              <a:gd name="connsiteX248" fmla="*/ 6016 w 221622"/>
              <a:gd name="connsiteY248" fmla="*/ 133370 h 217049"/>
              <a:gd name="connsiteX249" fmla="*/ 7039 w 221622"/>
              <a:gd name="connsiteY249" fmla="*/ 132528 h 217049"/>
              <a:gd name="connsiteX250" fmla="*/ 8001 w 221622"/>
              <a:gd name="connsiteY250" fmla="*/ 133671 h 217049"/>
              <a:gd name="connsiteX251" fmla="*/ 10107 w 221622"/>
              <a:gd name="connsiteY251" fmla="*/ 133069 h 217049"/>
              <a:gd name="connsiteX252" fmla="*/ 11249 w 221622"/>
              <a:gd name="connsiteY252" fmla="*/ 131084 h 217049"/>
              <a:gd name="connsiteX253" fmla="*/ 13897 w 221622"/>
              <a:gd name="connsiteY253" fmla="*/ 130723 h 217049"/>
              <a:gd name="connsiteX254" fmla="*/ 13596 w 221622"/>
              <a:gd name="connsiteY254" fmla="*/ 129159 h 217049"/>
              <a:gd name="connsiteX255" fmla="*/ 14077 w 221622"/>
              <a:gd name="connsiteY255" fmla="*/ 127114 h 217049"/>
              <a:gd name="connsiteX256" fmla="*/ 14799 w 221622"/>
              <a:gd name="connsiteY256" fmla="*/ 126693 h 217049"/>
              <a:gd name="connsiteX257" fmla="*/ 14378 w 221622"/>
              <a:gd name="connsiteY257" fmla="*/ 124346 h 217049"/>
              <a:gd name="connsiteX258" fmla="*/ 15160 w 221622"/>
              <a:gd name="connsiteY258" fmla="*/ 124106 h 217049"/>
              <a:gd name="connsiteX259" fmla="*/ 15761 w 221622"/>
              <a:gd name="connsiteY259" fmla="*/ 120917 h 217049"/>
              <a:gd name="connsiteX260" fmla="*/ 15280 w 221622"/>
              <a:gd name="connsiteY260" fmla="*/ 117127 h 217049"/>
              <a:gd name="connsiteX261" fmla="*/ 17687 w 221622"/>
              <a:gd name="connsiteY261" fmla="*/ 116766 h 217049"/>
              <a:gd name="connsiteX262" fmla="*/ 18108 w 221622"/>
              <a:gd name="connsiteY262" fmla="*/ 116045 h 217049"/>
              <a:gd name="connsiteX263" fmla="*/ 17506 w 221622"/>
              <a:gd name="connsiteY263" fmla="*/ 114480 h 217049"/>
              <a:gd name="connsiteX264" fmla="*/ 18047 w 221622"/>
              <a:gd name="connsiteY264" fmla="*/ 112676 h 217049"/>
              <a:gd name="connsiteX265" fmla="*/ 19010 w 221622"/>
              <a:gd name="connsiteY265" fmla="*/ 113157 h 217049"/>
              <a:gd name="connsiteX266" fmla="*/ 22619 w 221622"/>
              <a:gd name="connsiteY266" fmla="*/ 112315 h 217049"/>
              <a:gd name="connsiteX267" fmla="*/ 24485 w 221622"/>
              <a:gd name="connsiteY267" fmla="*/ 108946 h 217049"/>
              <a:gd name="connsiteX268" fmla="*/ 25327 w 221622"/>
              <a:gd name="connsiteY268" fmla="*/ 108044 h 217049"/>
              <a:gd name="connsiteX269" fmla="*/ 24665 w 221622"/>
              <a:gd name="connsiteY269" fmla="*/ 103351 h 217049"/>
              <a:gd name="connsiteX270" fmla="*/ 43314 w 221622"/>
              <a:gd name="connsiteY270" fmla="*/ 89816 h 217049"/>
              <a:gd name="connsiteX271" fmla="*/ 41990 w 221622"/>
              <a:gd name="connsiteY271" fmla="*/ 87409 h 217049"/>
              <a:gd name="connsiteX272" fmla="*/ 38080 w 221622"/>
              <a:gd name="connsiteY272" fmla="*/ 70686 h 217049"/>
              <a:gd name="connsiteX273" fmla="*/ 35974 w 221622"/>
              <a:gd name="connsiteY273" fmla="*/ 60519 h 217049"/>
              <a:gd name="connsiteX274" fmla="*/ 40426 w 221622"/>
              <a:gd name="connsiteY274" fmla="*/ 56308 h 217049"/>
              <a:gd name="connsiteX275" fmla="*/ 47164 w 221622"/>
              <a:gd name="connsiteY275" fmla="*/ 46261 h 217049"/>
              <a:gd name="connsiteX276" fmla="*/ 50412 w 221622"/>
              <a:gd name="connsiteY276" fmla="*/ 42832 h 217049"/>
              <a:gd name="connsiteX277" fmla="*/ 57572 w 221622"/>
              <a:gd name="connsiteY277" fmla="*/ 29778 h 217049"/>
              <a:gd name="connsiteX278" fmla="*/ 58714 w 221622"/>
              <a:gd name="connsiteY278" fmla="*/ 30019 h 217049"/>
              <a:gd name="connsiteX279" fmla="*/ 59376 w 221622"/>
              <a:gd name="connsiteY279" fmla="*/ 32004 h 217049"/>
              <a:gd name="connsiteX280" fmla="*/ 60579 w 221622"/>
              <a:gd name="connsiteY280" fmla="*/ 34230 h 217049"/>
              <a:gd name="connsiteX281" fmla="*/ 62625 w 221622"/>
              <a:gd name="connsiteY281" fmla="*/ 35253 h 217049"/>
              <a:gd name="connsiteX282" fmla="*/ 63948 w 221622"/>
              <a:gd name="connsiteY282" fmla="*/ 36937 h 217049"/>
              <a:gd name="connsiteX283" fmla="*/ 64189 w 221622"/>
              <a:gd name="connsiteY283" fmla="*/ 40065 h 217049"/>
              <a:gd name="connsiteX284" fmla="*/ 65091 w 221622"/>
              <a:gd name="connsiteY284" fmla="*/ 40847 h 217049"/>
              <a:gd name="connsiteX285" fmla="*/ 68339 w 221622"/>
              <a:gd name="connsiteY285" fmla="*/ 42171 h 217049"/>
              <a:gd name="connsiteX286" fmla="*/ 69483 w 221622"/>
              <a:gd name="connsiteY286" fmla="*/ 42291 h 217049"/>
              <a:gd name="connsiteX287" fmla="*/ 73032 w 221622"/>
              <a:gd name="connsiteY287" fmla="*/ 44938 h 217049"/>
              <a:gd name="connsiteX288" fmla="*/ 75258 w 221622"/>
              <a:gd name="connsiteY288" fmla="*/ 47585 h 217049"/>
              <a:gd name="connsiteX289" fmla="*/ 76220 w 221622"/>
              <a:gd name="connsiteY289" fmla="*/ 49570 h 217049"/>
              <a:gd name="connsiteX290" fmla="*/ 75919 w 221622"/>
              <a:gd name="connsiteY290" fmla="*/ 51375 h 217049"/>
              <a:gd name="connsiteX291" fmla="*/ 76762 w 221622"/>
              <a:gd name="connsiteY291" fmla="*/ 54443 h 217049"/>
              <a:gd name="connsiteX292" fmla="*/ 77784 w 221622"/>
              <a:gd name="connsiteY292" fmla="*/ 56488 h 217049"/>
              <a:gd name="connsiteX293" fmla="*/ 79469 w 221622"/>
              <a:gd name="connsiteY293" fmla="*/ 57691 h 217049"/>
              <a:gd name="connsiteX294" fmla="*/ 80672 w 221622"/>
              <a:gd name="connsiteY294" fmla="*/ 59376 h 217049"/>
              <a:gd name="connsiteX295" fmla="*/ 82357 w 221622"/>
              <a:gd name="connsiteY295" fmla="*/ 62865 h 217049"/>
              <a:gd name="connsiteX296" fmla="*/ 81273 w 221622"/>
              <a:gd name="connsiteY296" fmla="*/ 63647 h 217049"/>
              <a:gd name="connsiteX297" fmla="*/ 81093 w 221622"/>
              <a:gd name="connsiteY297" fmla="*/ 65933 h 217049"/>
              <a:gd name="connsiteX298" fmla="*/ 82898 w 221622"/>
              <a:gd name="connsiteY298" fmla="*/ 66414 h 217049"/>
              <a:gd name="connsiteX299" fmla="*/ 84040 w 221622"/>
              <a:gd name="connsiteY299" fmla="*/ 66053 h 217049"/>
              <a:gd name="connsiteX300" fmla="*/ 85003 w 221622"/>
              <a:gd name="connsiteY300" fmla="*/ 64670 h 217049"/>
              <a:gd name="connsiteX301" fmla="*/ 89455 w 221622"/>
              <a:gd name="connsiteY301" fmla="*/ 64971 h 217049"/>
              <a:gd name="connsiteX302" fmla="*/ 90898 w 221622"/>
              <a:gd name="connsiteY302" fmla="*/ 65572 h 217049"/>
              <a:gd name="connsiteX303" fmla="*/ 92283 w 221622"/>
              <a:gd name="connsiteY303" fmla="*/ 64189 h 217049"/>
              <a:gd name="connsiteX304" fmla="*/ 92764 w 221622"/>
              <a:gd name="connsiteY304" fmla="*/ 61782 h 217049"/>
              <a:gd name="connsiteX305" fmla="*/ 93967 w 221622"/>
              <a:gd name="connsiteY305" fmla="*/ 62985 h 217049"/>
              <a:gd name="connsiteX306" fmla="*/ 95410 w 221622"/>
              <a:gd name="connsiteY306" fmla="*/ 63346 h 217049"/>
              <a:gd name="connsiteX307" fmla="*/ 98418 w 221622"/>
              <a:gd name="connsiteY307" fmla="*/ 60459 h 217049"/>
              <a:gd name="connsiteX308" fmla="*/ 98960 w 221622"/>
              <a:gd name="connsiteY308" fmla="*/ 60699 h 217049"/>
              <a:gd name="connsiteX309" fmla="*/ 99982 w 221622"/>
              <a:gd name="connsiteY309" fmla="*/ 57270 h 217049"/>
              <a:gd name="connsiteX310" fmla="*/ 102148 w 221622"/>
              <a:gd name="connsiteY310" fmla="*/ 57030 h 217049"/>
              <a:gd name="connsiteX311" fmla="*/ 104134 w 221622"/>
              <a:gd name="connsiteY311" fmla="*/ 56067 h 217049"/>
              <a:gd name="connsiteX312" fmla="*/ 107743 w 221622"/>
              <a:gd name="connsiteY312" fmla="*/ 51856 h 217049"/>
              <a:gd name="connsiteX313" fmla="*/ 114661 w 221622"/>
              <a:gd name="connsiteY313" fmla="*/ 43254 h 217049"/>
              <a:gd name="connsiteX314" fmla="*/ 125008 w 221622"/>
              <a:gd name="connsiteY314" fmla="*/ 24364 h 217049"/>
              <a:gd name="connsiteX315" fmla="*/ 125670 w 221622"/>
              <a:gd name="connsiteY315" fmla="*/ 24063 h 217049"/>
              <a:gd name="connsiteX316" fmla="*/ 127294 w 221622"/>
              <a:gd name="connsiteY316" fmla="*/ 24845 h 217049"/>
              <a:gd name="connsiteX317" fmla="*/ 129339 w 221622"/>
              <a:gd name="connsiteY317" fmla="*/ 24063 h 217049"/>
              <a:gd name="connsiteX318" fmla="*/ 133671 w 221622"/>
              <a:gd name="connsiteY318" fmla="*/ 24966 h 217049"/>
              <a:gd name="connsiteX319" fmla="*/ 136077 w 221622"/>
              <a:gd name="connsiteY319" fmla="*/ 26048 h 217049"/>
              <a:gd name="connsiteX320" fmla="*/ 137882 w 221622"/>
              <a:gd name="connsiteY320" fmla="*/ 24845 h 217049"/>
              <a:gd name="connsiteX321" fmla="*/ 139145 w 221622"/>
              <a:gd name="connsiteY321" fmla="*/ 27011 h 217049"/>
              <a:gd name="connsiteX322" fmla="*/ 140349 w 221622"/>
              <a:gd name="connsiteY322" fmla="*/ 26891 h 217049"/>
              <a:gd name="connsiteX323" fmla="*/ 139988 w 221622"/>
              <a:gd name="connsiteY323" fmla="*/ 25206 h 217049"/>
              <a:gd name="connsiteX324" fmla="*/ 140709 w 221622"/>
              <a:gd name="connsiteY324" fmla="*/ 25507 h 217049"/>
              <a:gd name="connsiteX325" fmla="*/ 141190 w 221622"/>
              <a:gd name="connsiteY325" fmla="*/ 28755 h 217049"/>
              <a:gd name="connsiteX326" fmla="*/ 141853 w 221622"/>
              <a:gd name="connsiteY326" fmla="*/ 28154 h 217049"/>
              <a:gd name="connsiteX327" fmla="*/ 141853 w 221622"/>
              <a:gd name="connsiteY327" fmla="*/ 26169 h 217049"/>
              <a:gd name="connsiteX328" fmla="*/ 143297 w 221622"/>
              <a:gd name="connsiteY328" fmla="*/ 25627 h 217049"/>
              <a:gd name="connsiteX329" fmla="*/ 142514 w 221622"/>
              <a:gd name="connsiteY329" fmla="*/ 23943 h 217049"/>
              <a:gd name="connsiteX330" fmla="*/ 144018 w 221622"/>
              <a:gd name="connsiteY330" fmla="*/ 20153 h 217049"/>
              <a:gd name="connsiteX331" fmla="*/ 148770 w 221622"/>
              <a:gd name="connsiteY331" fmla="*/ 13716 h 217049"/>
              <a:gd name="connsiteX332" fmla="*/ 160321 w 221622"/>
              <a:gd name="connsiteY332" fmla="*/ 18649 h 217049"/>
              <a:gd name="connsiteX333" fmla="*/ 173977 w 221622"/>
              <a:gd name="connsiteY333" fmla="*/ 9204 h 217049"/>
              <a:gd name="connsiteX334" fmla="*/ 175421 w 221622"/>
              <a:gd name="connsiteY334" fmla="*/ 8663 h 217049"/>
              <a:gd name="connsiteX335" fmla="*/ 178549 w 221622"/>
              <a:gd name="connsiteY335" fmla="*/ 6076 h 217049"/>
              <a:gd name="connsiteX336" fmla="*/ 189377 w 221622"/>
              <a:gd name="connsiteY336" fmla="*/ 0 h 217049"/>
              <a:gd name="connsiteX337" fmla="*/ 190279 w 221622"/>
              <a:gd name="connsiteY337" fmla="*/ 1263 h 217049"/>
              <a:gd name="connsiteX338" fmla="*/ 191423 w 221622"/>
              <a:gd name="connsiteY338" fmla="*/ 301 h 217049"/>
              <a:gd name="connsiteX339" fmla="*/ 191543 w 221622"/>
              <a:gd name="connsiteY339" fmla="*/ 2707 h 217049"/>
              <a:gd name="connsiteX340" fmla="*/ 192565 w 221622"/>
              <a:gd name="connsiteY340" fmla="*/ 3610 h 217049"/>
              <a:gd name="connsiteX341" fmla="*/ 196235 w 221622"/>
              <a:gd name="connsiteY341" fmla="*/ 3309 h 217049"/>
              <a:gd name="connsiteX342" fmla="*/ 196235 w 221622"/>
              <a:gd name="connsiteY342" fmla="*/ 4392 h 217049"/>
              <a:gd name="connsiteX343" fmla="*/ 197799 w 221622"/>
              <a:gd name="connsiteY343" fmla="*/ 5294 h 217049"/>
              <a:gd name="connsiteX344" fmla="*/ 197859 w 221622"/>
              <a:gd name="connsiteY344" fmla="*/ 6256 h 217049"/>
              <a:gd name="connsiteX345" fmla="*/ 199063 w 221622"/>
              <a:gd name="connsiteY345" fmla="*/ 6738 h 217049"/>
              <a:gd name="connsiteX346" fmla="*/ 198702 w 221622"/>
              <a:gd name="connsiteY346" fmla="*/ 8302 h 217049"/>
              <a:gd name="connsiteX347" fmla="*/ 199844 w 221622"/>
              <a:gd name="connsiteY347" fmla="*/ 8663 h 217049"/>
              <a:gd name="connsiteX348" fmla="*/ 200085 w 221622"/>
              <a:gd name="connsiteY348" fmla="*/ 10347 h 217049"/>
              <a:gd name="connsiteX349" fmla="*/ 201890 w 221622"/>
              <a:gd name="connsiteY349" fmla="*/ 13355 h 217049"/>
              <a:gd name="connsiteX350" fmla="*/ 200988 w 221622"/>
              <a:gd name="connsiteY350" fmla="*/ 14919 h 217049"/>
              <a:gd name="connsiteX351" fmla="*/ 201589 w 221622"/>
              <a:gd name="connsiteY351" fmla="*/ 16243 h 217049"/>
              <a:gd name="connsiteX352" fmla="*/ 204056 w 221622"/>
              <a:gd name="connsiteY352" fmla="*/ 16543 h 217049"/>
              <a:gd name="connsiteX353" fmla="*/ 205860 w 221622"/>
              <a:gd name="connsiteY353" fmla="*/ 17506 h 217049"/>
              <a:gd name="connsiteX354" fmla="*/ 208267 w 221622"/>
              <a:gd name="connsiteY354" fmla="*/ 17747 h 217049"/>
              <a:gd name="connsiteX355" fmla="*/ 209650 w 221622"/>
              <a:gd name="connsiteY355" fmla="*/ 17386 h 217049"/>
              <a:gd name="connsiteX356" fmla="*/ 210432 w 221622"/>
              <a:gd name="connsiteY356" fmla="*/ 18829 h 217049"/>
              <a:gd name="connsiteX357" fmla="*/ 211515 w 221622"/>
              <a:gd name="connsiteY357" fmla="*/ 17506 h 217049"/>
              <a:gd name="connsiteX358" fmla="*/ 212959 w 221622"/>
              <a:gd name="connsiteY358" fmla="*/ 17867 h 217049"/>
              <a:gd name="connsiteX359" fmla="*/ 214523 w 221622"/>
              <a:gd name="connsiteY359" fmla="*/ 19551 h 217049"/>
              <a:gd name="connsiteX360" fmla="*/ 216027 w 221622"/>
              <a:gd name="connsiteY360" fmla="*/ 18529 h 217049"/>
              <a:gd name="connsiteX361" fmla="*/ 220479 w 221622"/>
              <a:gd name="connsiteY361" fmla="*/ 20935 h 217049"/>
              <a:gd name="connsiteX362" fmla="*/ 221562 w 221622"/>
              <a:gd name="connsiteY362" fmla="*/ 22018 h 217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</a:cxnLst>
            <a:rect l="l" t="t" r="r" b="b"/>
            <a:pathLst>
              <a:path w="221622" h="217049">
                <a:moveTo>
                  <a:pt x="221562" y="22018"/>
                </a:moveTo>
                <a:lnTo>
                  <a:pt x="221140" y="23943"/>
                </a:lnTo>
                <a:lnTo>
                  <a:pt x="220419" y="24966"/>
                </a:lnTo>
                <a:lnTo>
                  <a:pt x="221622" y="25868"/>
                </a:lnTo>
                <a:lnTo>
                  <a:pt x="219938" y="27492"/>
                </a:lnTo>
                <a:lnTo>
                  <a:pt x="219336" y="26530"/>
                </a:lnTo>
                <a:lnTo>
                  <a:pt x="218133" y="27011"/>
                </a:lnTo>
                <a:lnTo>
                  <a:pt x="217411" y="28635"/>
                </a:lnTo>
                <a:lnTo>
                  <a:pt x="216087" y="29237"/>
                </a:lnTo>
                <a:lnTo>
                  <a:pt x="215907" y="30681"/>
                </a:lnTo>
                <a:lnTo>
                  <a:pt x="216870" y="31162"/>
                </a:lnTo>
                <a:lnTo>
                  <a:pt x="216689" y="32245"/>
                </a:lnTo>
                <a:lnTo>
                  <a:pt x="218494" y="33688"/>
                </a:lnTo>
                <a:lnTo>
                  <a:pt x="216809" y="35674"/>
                </a:lnTo>
                <a:lnTo>
                  <a:pt x="216568" y="37839"/>
                </a:lnTo>
                <a:lnTo>
                  <a:pt x="216990" y="39824"/>
                </a:lnTo>
                <a:lnTo>
                  <a:pt x="215786" y="40486"/>
                </a:lnTo>
                <a:lnTo>
                  <a:pt x="217652" y="44577"/>
                </a:lnTo>
                <a:lnTo>
                  <a:pt x="215847" y="45239"/>
                </a:lnTo>
                <a:lnTo>
                  <a:pt x="215546" y="47765"/>
                </a:lnTo>
                <a:lnTo>
                  <a:pt x="214162" y="48126"/>
                </a:lnTo>
                <a:lnTo>
                  <a:pt x="213681" y="50051"/>
                </a:lnTo>
                <a:lnTo>
                  <a:pt x="211515" y="51856"/>
                </a:lnTo>
                <a:lnTo>
                  <a:pt x="211515" y="55225"/>
                </a:lnTo>
                <a:lnTo>
                  <a:pt x="211154" y="55947"/>
                </a:lnTo>
                <a:lnTo>
                  <a:pt x="209229" y="56910"/>
                </a:lnTo>
                <a:lnTo>
                  <a:pt x="207786" y="56308"/>
                </a:lnTo>
                <a:lnTo>
                  <a:pt x="206221" y="59436"/>
                </a:lnTo>
                <a:lnTo>
                  <a:pt x="204537" y="59797"/>
                </a:lnTo>
                <a:lnTo>
                  <a:pt x="204537" y="61722"/>
                </a:lnTo>
                <a:lnTo>
                  <a:pt x="201950" y="62324"/>
                </a:lnTo>
                <a:lnTo>
                  <a:pt x="201589" y="65271"/>
                </a:lnTo>
                <a:lnTo>
                  <a:pt x="200687" y="66775"/>
                </a:lnTo>
                <a:lnTo>
                  <a:pt x="199905" y="64730"/>
                </a:lnTo>
                <a:lnTo>
                  <a:pt x="197859" y="61361"/>
                </a:lnTo>
                <a:lnTo>
                  <a:pt x="196717" y="61602"/>
                </a:lnTo>
                <a:lnTo>
                  <a:pt x="196175" y="62624"/>
                </a:lnTo>
                <a:lnTo>
                  <a:pt x="194009" y="59556"/>
                </a:lnTo>
                <a:lnTo>
                  <a:pt x="192445" y="60940"/>
                </a:lnTo>
                <a:lnTo>
                  <a:pt x="193649" y="62745"/>
                </a:lnTo>
                <a:lnTo>
                  <a:pt x="192385" y="62985"/>
                </a:lnTo>
                <a:lnTo>
                  <a:pt x="191483" y="61301"/>
                </a:lnTo>
                <a:lnTo>
                  <a:pt x="192024" y="60278"/>
                </a:lnTo>
                <a:lnTo>
                  <a:pt x="191603" y="57571"/>
                </a:lnTo>
                <a:lnTo>
                  <a:pt x="192084" y="56067"/>
                </a:lnTo>
                <a:lnTo>
                  <a:pt x="191182" y="54383"/>
                </a:lnTo>
                <a:lnTo>
                  <a:pt x="192445" y="52578"/>
                </a:lnTo>
                <a:lnTo>
                  <a:pt x="191603" y="50773"/>
                </a:lnTo>
                <a:lnTo>
                  <a:pt x="191122" y="53059"/>
                </a:lnTo>
                <a:lnTo>
                  <a:pt x="189197" y="54744"/>
                </a:lnTo>
                <a:lnTo>
                  <a:pt x="187993" y="53721"/>
                </a:lnTo>
                <a:lnTo>
                  <a:pt x="187813" y="55887"/>
                </a:lnTo>
                <a:lnTo>
                  <a:pt x="174337" y="66475"/>
                </a:lnTo>
                <a:lnTo>
                  <a:pt x="169826" y="66114"/>
                </a:lnTo>
                <a:lnTo>
                  <a:pt x="169044" y="65813"/>
                </a:lnTo>
                <a:lnTo>
                  <a:pt x="165735" y="65933"/>
                </a:lnTo>
                <a:lnTo>
                  <a:pt x="163690" y="64910"/>
                </a:lnTo>
                <a:lnTo>
                  <a:pt x="162366" y="62444"/>
                </a:lnTo>
                <a:lnTo>
                  <a:pt x="161163" y="61542"/>
                </a:lnTo>
                <a:lnTo>
                  <a:pt x="159960" y="66535"/>
                </a:lnTo>
                <a:lnTo>
                  <a:pt x="157914" y="68821"/>
                </a:lnTo>
                <a:lnTo>
                  <a:pt x="159780" y="68821"/>
                </a:lnTo>
                <a:lnTo>
                  <a:pt x="161644" y="70565"/>
                </a:lnTo>
                <a:lnTo>
                  <a:pt x="164472" y="70565"/>
                </a:lnTo>
                <a:lnTo>
                  <a:pt x="165735" y="70986"/>
                </a:lnTo>
                <a:lnTo>
                  <a:pt x="166818" y="72671"/>
                </a:lnTo>
                <a:lnTo>
                  <a:pt x="168623" y="72069"/>
                </a:lnTo>
                <a:lnTo>
                  <a:pt x="168984" y="70144"/>
                </a:lnTo>
                <a:lnTo>
                  <a:pt x="170547" y="70325"/>
                </a:lnTo>
                <a:lnTo>
                  <a:pt x="172353" y="71347"/>
                </a:lnTo>
                <a:lnTo>
                  <a:pt x="173796" y="73754"/>
                </a:lnTo>
                <a:lnTo>
                  <a:pt x="176804" y="73152"/>
                </a:lnTo>
                <a:lnTo>
                  <a:pt x="177586" y="73934"/>
                </a:lnTo>
                <a:lnTo>
                  <a:pt x="180835" y="73814"/>
                </a:lnTo>
                <a:lnTo>
                  <a:pt x="182219" y="75438"/>
                </a:lnTo>
                <a:lnTo>
                  <a:pt x="180654" y="76100"/>
                </a:lnTo>
                <a:lnTo>
                  <a:pt x="180474" y="77062"/>
                </a:lnTo>
                <a:lnTo>
                  <a:pt x="182219" y="77062"/>
                </a:lnTo>
                <a:lnTo>
                  <a:pt x="183121" y="78747"/>
                </a:lnTo>
                <a:lnTo>
                  <a:pt x="183963" y="77303"/>
                </a:lnTo>
                <a:lnTo>
                  <a:pt x="184805" y="80010"/>
                </a:lnTo>
                <a:lnTo>
                  <a:pt x="186129" y="79890"/>
                </a:lnTo>
                <a:lnTo>
                  <a:pt x="185948" y="81695"/>
                </a:lnTo>
                <a:lnTo>
                  <a:pt x="186851" y="80732"/>
                </a:lnTo>
                <a:lnTo>
                  <a:pt x="192265" y="80311"/>
                </a:lnTo>
                <a:lnTo>
                  <a:pt x="191723" y="83620"/>
                </a:lnTo>
                <a:lnTo>
                  <a:pt x="193829" y="83981"/>
                </a:lnTo>
                <a:lnTo>
                  <a:pt x="193769" y="85304"/>
                </a:lnTo>
                <a:lnTo>
                  <a:pt x="195213" y="86928"/>
                </a:lnTo>
                <a:lnTo>
                  <a:pt x="196416" y="87169"/>
                </a:lnTo>
                <a:lnTo>
                  <a:pt x="196836" y="89455"/>
                </a:lnTo>
                <a:lnTo>
                  <a:pt x="195874" y="89335"/>
                </a:lnTo>
                <a:lnTo>
                  <a:pt x="197017" y="93907"/>
                </a:lnTo>
                <a:lnTo>
                  <a:pt x="198401" y="96914"/>
                </a:lnTo>
                <a:lnTo>
                  <a:pt x="195995" y="100163"/>
                </a:lnTo>
                <a:lnTo>
                  <a:pt x="193889" y="99140"/>
                </a:lnTo>
                <a:lnTo>
                  <a:pt x="191663" y="100885"/>
                </a:lnTo>
                <a:lnTo>
                  <a:pt x="192265" y="101246"/>
                </a:lnTo>
                <a:lnTo>
                  <a:pt x="190701" y="103171"/>
                </a:lnTo>
                <a:lnTo>
                  <a:pt x="190099" y="102088"/>
                </a:lnTo>
                <a:lnTo>
                  <a:pt x="189798" y="104675"/>
                </a:lnTo>
                <a:lnTo>
                  <a:pt x="188295" y="104133"/>
                </a:lnTo>
                <a:lnTo>
                  <a:pt x="188896" y="107141"/>
                </a:lnTo>
                <a:lnTo>
                  <a:pt x="188415" y="107743"/>
                </a:lnTo>
                <a:lnTo>
                  <a:pt x="189798" y="109367"/>
                </a:lnTo>
                <a:lnTo>
                  <a:pt x="189497" y="110931"/>
                </a:lnTo>
                <a:lnTo>
                  <a:pt x="190219" y="114721"/>
                </a:lnTo>
                <a:lnTo>
                  <a:pt x="191844" y="115323"/>
                </a:lnTo>
                <a:lnTo>
                  <a:pt x="191483" y="117248"/>
                </a:lnTo>
                <a:lnTo>
                  <a:pt x="193528" y="118090"/>
                </a:lnTo>
                <a:lnTo>
                  <a:pt x="193408" y="119774"/>
                </a:lnTo>
                <a:lnTo>
                  <a:pt x="195092" y="121278"/>
                </a:lnTo>
                <a:lnTo>
                  <a:pt x="206943" y="126693"/>
                </a:lnTo>
                <a:lnTo>
                  <a:pt x="208568" y="127174"/>
                </a:lnTo>
                <a:lnTo>
                  <a:pt x="207605" y="129099"/>
                </a:lnTo>
                <a:lnTo>
                  <a:pt x="208809" y="128497"/>
                </a:lnTo>
                <a:lnTo>
                  <a:pt x="209831" y="129460"/>
                </a:lnTo>
                <a:lnTo>
                  <a:pt x="209710" y="130362"/>
                </a:lnTo>
                <a:lnTo>
                  <a:pt x="210794" y="130723"/>
                </a:lnTo>
                <a:lnTo>
                  <a:pt x="211576" y="130122"/>
                </a:lnTo>
                <a:lnTo>
                  <a:pt x="212899" y="131565"/>
                </a:lnTo>
                <a:lnTo>
                  <a:pt x="214764" y="131385"/>
                </a:lnTo>
                <a:lnTo>
                  <a:pt x="207184" y="153884"/>
                </a:lnTo>
                <a:lnTo>
                  <a:pt x="206342" y="153282"/>
                </a:lnTo>
                <a:lnTo>
                  <a:pt x="205319" y="154185"/>
                </a:lnTo>
                <a:lnTo>
                  <a:pt x="202552" y="154546"/>
                </a:lnTo>
                <a:lnTo>
                  <a:pt x="201168" y="155147"/>
                </a:lnTo>
                <a:lnTo>
                  <a:pt x="200025" y="157854"/>
                </a:lnTo>
                <a:lnTo>
                  <a:pt x="197679" y="159840"/>
                </a:lnTo>
                <a:lnTo>
                  <a:pt x="197499" y="161103"/>
                </a:lnTo>
                <a:lnTo>
                  <a:pt x="194791" y="163630"/>
                </a:lnTo>
                <a:lnTo>
                  <a:pt x="193889" y="165795"/>
                </a:lnTo>
                <a:lnTo>
                  <a:pt x="192565" y="166036"/>
                </a:lnTo>
                <a:lnTo>
                  <a:pt x="192084" y="166938"/>
                </a:lnTo>
                <a:lnTo>
                  <a:pt x="194130" y="170127"/>
                </a:lnTo>
                <a:lnTo>
                  <a:pt x="195213" y="170307"/>
                </a:lnTo>
                <a:lnTo>
                  <a:pt x="195273" y="171691"/>
                </a:lnTo>
                <a:lnTo>
                  <a:pt x="194190" y="172413"/>
                </a:lnTo>
                <a:lnTo>
                  <a:pt x="191783" y="172232"/>
                </a:lnTo>
                <a:lnTo>
                  <a:pt x="190340" y="173435"/>
                </a:lnTo>
                <a:lnTo>
                  <a:pt x="187512" y="176924"/>
                </a:lnTo>
                <a:lnTo>
                  <a:pt x="188836" y="177947"/>
                </a:lnTo>
                <a:lnTo>
                  <a:pt x="187151" y="182639"/>
                </a:lnTo>
                <a:lnTo>
                  <a:pt x="184143" y="191663"/>
                </a:lnTo>
                <a:lnTo>
                  <a:pt x="178127" y="186911"/>
                </a:lnTo>
                <a:lnTo>
                  <a:pt x="174037" y="186008"/>
                </a:lnTo>
                <a:lnTo>
                  <a:pt x="170247" y="188294"/>
                </a:lnTo>
                <a:lnTo>
                  <a:pt x="163088" y="191422"/>
                </a:lnTo>
                <a:lnTo>
                  <a:pt x="156230" y="192144"/>
                </a:lnTo>
                <a:lnTo>
                  <a:pt x="148831" y="193648"/>
                </a:lnTo>
                <a:lnTo>
                  <a:pt x="144680" y="195874"/>
                </a:lnTo>
                <a:lnTo>
                  <a:pt x="141793" y="203093"/>
                </a:lnTo>
                <a:lnTo>
                  <a:pt x="138003" y="202852"/>
                </a:lnTo>
                <a:lnTo>
                  <a:pt x="136799" y="204537"/>
                </a:lnTo>
                <a:lnTo>
                  <a:pt x="135897" y="203995"/>
                </a:lnTo>
                <a:lnTo>
                  <a:pt x="133912" y="204417"/>
                </a:lnTo>
                <a:lnTo>
                  <a:pt x="133671" y="205499"/>
                </a:lnTo>
                <a:lnTo>
                  <a:pt x="131866" y="206281"/>
                </a:lnTo>
                <a:lnTo>
                  <a:pt x="130122" y="204958"/>
                </a:lnTo>
                <a:lnTo>
                  <a:pt x="126753" y="205560"/>
                </a:lnTo>
                <a:lnTo>
                  <a:pt x="126933" y="203635"/>
                </a:lnTo>
                <a:lnTo>
                  <a:pt x="126031" y="203153"/>
                </a:lnTo>
                <a:lnTo>
                  <a:pt x="124828" y="205018"/>
                </a:lnTo>
                <a:lnTo>
                  <a:pt x="123625" y="203334"/>
                </a:lnTo>
                <a:lnTo>
                  <a:pt x="122061" y="203274"/>
                </a:lnTo>
                <a:lnTo>
                  <a:pt x="121218" y="204116"/>
                </a:lnTo>
                <a:lnTo>
                  <a:pt x="119473" y="203815"/>
                </a:lnTo>
                <a:lnTo>
                  <a:pt x="119173" y="207244"/>
                </a:lnTo>
                <a:lnTo>
                  <a:pt x="118331" y="208628"/>
                </a:lnTo>
                <a:lnTo>
                  <a:pt x="118932" y="210372"/>
                </a:lnTo>
                <a:lnTo>
                  <a:pt x="119775" y="211094"/>
                </a:lnTo>
                <a:lnTo>
                  <a:pt x="118992" y="213741"/>
                </a:lnTo>
                <a:lnTo>
                  <a:pt x="118451" y="214343"/>
                </a:lnTo>
                <a:lnTo>
                  <a:pt x="117790" y="217050"/>
                </a:lnTo>
                <a:lnTo>
                  <a:pt x="106660" y="216388"/>
                </a:lnTo>
                <a:lnTo>
                  <a:pt x="105577" y="215185"/>
                </a:lnTo>
                <a:lnTo>
                  <a:pt x="102570" y="215486"/>
                </a:lnTo>
                <a:lnTo>
                  <a:pt x="78085" y="200506"/>
                </a:lnTo>
                <a:lnTo>
                  <a:pt x="77303" y="198702"/>
                </a:lnTo>
                <a:lnTo>
                  <a:pt x="75498" y="199303"/>
                </a:lnTo>
                <a:lnTo>
                  <a:pt x="73693" y="197559"/>
                </a:lnTo>
                <a:lnTo>
                  <a:pt x="73092" y="197980"/>
                </a:lnTo>
                <a:lnTo>
                  <a:pt x="72310" y="196596"/>
                </a:lnTo>
                <a:lnTo>
                  <a:pt x="73092" y="195393"/>
                </a:lnTo>
                <a:lnTo>
                  <a:pt x="73934" y="196235"/>
                </a:lnTo>
                <a:lnTo>
                  <a:pt x="73032" y="193949"/>
                </a:lnTo>
                <a:lnTo>
                  <a:pt x="72189" y="193708"/>
                </a:lnTo>
                <a:lnTo>
                  <a:pt x="71708" y="192505"/>
                </a:lnTo>
                <a:lnTo>
                  <a:pt x="70866" y="193708"/>
                </a:lnTo>
                <a:lnTo>
                  <a:pt x="69724" y="193949"/>
                </a:lnTo>
                <a:lnTo>
                  <a:pt x="69724" y="192806"/>
                </a:lnTo>
                <a:lnTo>
                  <a:pt x="71347" y="192265"/>
                </a:lnTo>
                <a:lnTo>
                  <a:pt x="71407" y="190881"/>
                </a:lnTo>
                <a:lnTo>
                  <a:pt x="70686" y="190039"/>
                </a:lnTo>
                <a:lnTo>
                  <a:pt x="69182" y="190520"/>
                </a:lnTo>
                <a:lnTo>
                  <a:pt x="69001" y="191663"/>
                </a:lnTo>
                <a:lnTo>
                  <a:pt x="67438" y="192084"/>
                </a:lnTo>
                <a:lnTo>
                  <a:pt x="68640" y="192926"/>
                </a:lnTo>
                <a:lnTo>
                  <a:pt x="67858" y="193829"/>
                </a:lnTo>
                <a:lnTo>
                  <a:pt x="65512" y="193348"/>
                </a:lnTo>
                <a:lnTo>
                  <a:pt x="65873" y="192265"/>
                </a:lnTo>
                <a:lnTo>
                  <a:pt x="67257" y="190821"/>
                </a:lnTo>
                <a:lnTo>
                  <a:pt x="66415" y="189738"/>
                </a:lnTo>
                <a:lnTo>
                  <a:pt x="64790" y="188956"/>
                </a:lnTo>
                <a:lnTo>
                  <a:pt x="63166" y="190039"/>
                </a:lnTo>
                <a:lnTo>
                  <a:pt x="64008" y="188234"/>
                </a:lnTo>
                <a:lnTo>
                  <a:pt x="66234" y="187031"/>
                </a:lnTo>
                <a:lnTo>
                  <a:pt x="65212" y="184444"/>
                </a:lnTo>
                <a:lnTo>
                  <a:pt x="63767" y="185828"/>
                </a:lnTo>
                <a:lnTo>
                  <a:pt x="62564" y="184925"/>
                </a:lnTo>
                <a:lnTo>
                  <a:pt x="63166" y="183422"/>
                </a:lnTo>
                <a:lnTo>
                  <a:pt x="62144" y="183061"/>
                </a:lnTo>
                <a:lnTo>
                  <a:pt x="59617" y="184264"/>
                </a:lnTo>
                <a:lnTo>
                  <a:pt x="58774" y="183662"/>
                </a:lnTo>
                <a:lnTo>
                  <a:pt x="57451" y="184264"/>
                </a:lnTo>
                <a:lnTo>
                  <a:pt x="56247" y="183782"/>
                </a:lnTo>
                <a:lnTo>
                  <a:pt x="57451" y="181256"/>
                </a:lnTo>
                <a:lnTo>
                  <a:pt x="55646" y="181075"/>
                </a:lnTo>
                <a:lnTo>
                  <a:pt x="48488" y="181557"/>
                </a:lnTo>
                <a:lnTo>
                  <a:pt x="46683" y="184264"/>
                </a:lnTo>
                <a:lnTo>
                  <a:pt x="31042" y="189738"/>
                </a:lnTo>
                <a:lnTo>
                  <a:pt x="19491" y="193588"/>
                </a:lnTo>
                <a:lnTo>
                  <a:pt x="15701" y="194491"/>
                </a:lnTo>
                <a:lnTo>
                  <a:pt x="15039" y="180474"/>
                </a:lnTo>
                <a:lnTo>
                  <a:pt x="14257" y="168021"/>
                </a:lnTo>
                <a:lnTo>
                  <a:pt x="13355" y="168021"/>
                </a:lnTo>
                <a:lnTo>
                  <a:pt x="13175" y="164532"/>
                </a:lnTo>
                <a:lnTo>
                  <a:pt x="14077" y="164472"/>
                </a:lnTo>
                <a:lnTo>
                  <a:pt x="13897" y="160682"/>
                </a:lnTo>
                <a:lnTo>
                  <a:pt x="12272" y="160080"/>
                </a:lnTo>
                <a:lnTo>
                  <a:pt x="9625" y="156832"/>
                </a:lnTo>
                <a:lnTo>
                  <a:pt x="8543" y="156411"/>
                </a:lnTo>
                <a:lnTo>
                  <a:pt x="8302" y="154546"/>
                </a:lnTo>
                <a:lnTo>
                  <a:pt x="6798" y="155147"/>
                </a:lnTo>
                <a:lnTo>
                  <a:pt x="5113" y="153944"/>
                </a:lnTo>
                <a:lnTo>
                  <a:pt x="4211" y="154546"/>
                </a:lnTo>
                <a:lnTo>
                  <a:pt x="4452" y="152019"/>
                </a:lnTo>
                <a:lnTo>
                  <a:pt x="5895" y="150816"/>
                </a:lnTo>
                <a:lnTo>
                  <a:pt x="5173" y="147748"/>
                </a:lnTo>
                <a:lnTo>
                  <a:pt x="3790" y="145823"/>
                </a:lnTo>
                <a:lnTo>
                  <a:pt x="0" y="144439"/>
                </a:lnTo>
                <a:lnTo>
                  <a:pt x="1083" y="142755"/>
                </a:lnTo>
                <a:lnTo>
                  <a:pt x="2768" y="139566"/>
                </a:lnTo>
                <a:lnTo>
                  <a:pt x="3609" y="138965"/>
                </a:lnTo>
                <a:lnTo>
                  <a:pt x="3369" y="137280"/>
                </a:lnTo>
                <a:lnTo>
                  <a:pt x="482" y="134333"/>
                </a:lnTo>
                <a:lnTo>
                  <a:pt x="1865" y="134393"/>
                </a:lnTo>
                <a:lnTo>
                  <a:pt x="4572" y="132287"/>
                </a:lnTo>
                <a:lnTo>
                  <a:pt x="6016" y="133370"/>
                </a:lnTo>
                <a:lnTo>
                  <a:pt x="7039" y="132528"/>
                </a:lnTo>
                <a:lnTo>
                  <a:pt x="8001" y="133671"/>
                </a:lnTo>
                <a:lnTo>
                  <a:pt x="10107" y="133069"/>
                </a:lnTo>
                <a:lnTo>
                  <a:pt x="11249" y="131084"/>
                </a:lnTo>
                <a:lnTo>
                  <a:pt x="13897" y="130723"/>
                </a:lnTo>
                <a:lnTo>
                  <a:pt x="13596" y="129159"/>
                </a:lnTo>
                <a:lnTo>
                  <a:pt x="14077" y="127114"/>
                </a:lnTo>
                <a:lnTo>
                  <a:pt x="14799" y="126693"/>
                </a:lnTo>
                <a:lnTo>
                  <a:pt x="14378" y="124346"/>
                </a:lnTo>
                <a:lnTo>
                  <a:pt x="15160" y="124106"/>
                </a:lnTo>
                <a:lnTo>
                  <a:pt x="15761" y="120917"/>
                </a:lnTo>
                <a:lnTo>
                  <a:pt x="15280" y="117127"/>
                </a:lnTo>
                <a:lnTo>
                  <a:pt x="17687" y="116766"/>
                </a:lnTo>
                <a:lnTo>
                  <a:pt x="18108" y="116045"/>
                </a:lnTo>
                <a:lnTo>
                  <a:pt x="17506" y="114480"/>
                </a:lnTo>
                <a:lnTo>
                  <a:pt x="18047" y="112676"/>
                </a:lnTo>
                <a:lnTo>
                  <a:pt x="19010" y="113157"/>
                </a:lnTo>
                <a:lnTo>
                  <a:pt x="22619" y="112315"/>
                </a:lnTo>
                <a:lnTo>
                  <a:pt x="24485" y="108946"/>
                </a:lnTo>
                <a:lnTo>
                  <a:pt x="25327" y="108044"/>
                </a:lnTo>
                <a:lnTo>
                  <a:pt x="24665" y="103351"/>
                </a:lnTo>
                <a:lnTo>
                  <a:pt x="43314" y="89816"/>
                </a:lnTo>
                <a:lnTo>
                  <a:pt x="41990" y="87409"/>
                </a:lnTo>
                <a:lnTo>
                  <a:pt x="38080" y="70686"/>
                </a:lnTo>
                <a:lnTo>
                  <a:pt x="35974" y="60519"/>
                </a:lnTo>
                <a:lnTo>
                  <a:pt x="40426" y="56308"/>
                </a:lnTo>
                <a:lnTo>
                  <a:pt x="47164" y="46261"/>
                </a:lnTo>
                <a:lnTo>
                  <a:pt x="50412" y="42832"/>
                </a:lnTo>
                <a:lnTo>
                  <a:pt x="57572" y="29778"/>
                </a:lnTo>
                <a:lnTo>
                  <a:pt x="58714" y="30019"/>
                </a:lnTo>
                <a:lnTo>
                  <a:pt x="59376" y="32004"/>
                </a:lnTo>
                <a:lnTo>
                  <a:pt x="60579" y="34230"/>
                </a:lnTo>
                <a:lnTo>
                  <a:pt x="62625" y="35253"/>
                </a:lnTo>
                <a:lnTo>
                  <a:pt x="63948" y="36937"/>
                </a:lnTo>
                <a:lnTo>
                  <a:pt x="64189" y="40065"/>
                </a:lnTo>
                <a:lnTo>
                  <a:pt x="65091" y="40847"/>
                </a:lnTo>
                <a:lnTo>
                  <a:pt x="68339" y="42171"/>
                </a:lnTo>
                <a:lnTo>
                  <a:pt x="69483" y="42291"/>
                </a:lnTo>
                <a:lnTo>
                  <a:pt x="73032" y="44938"/>
                </a:lnTo>
                <a:lnTo>
                  <a:pt x="75258" y="47585"/>
                </a:lnTo>
                <a:lnTo>
                  <a:pt x="76220" y="49570"/>
                </a:lnTo>
                <a:lnTo>
                  <a:pt x="75919" y="51375"/>
                </a:lnTo>
                <a:lnTo>
                  <a:pt x="76762" y="54443"/>
                </a:lnTo>
                <a:lnTo>
                  <a:pt x="77784" y="56488"/>
                </a:lnTo>
                <a:lnTo>
                  <a:pt x="79469" y="57691"/>
                </a:lnTo>
                <a:lnTo>
                  <a:pt x="80672" y="59376"/>
                </a:lnTo>
                <a:lnTo>
                  <a:pt x="82357" y="62865"/>
                </a:lnTo>
                <a:lnTo>
                  <a:pt x="81273" y="63647"/>
                </a:lnTo>
                <a:lnTo>
                  <a:pt x="81093" y="65933"/>
                </a:lnTo>
                <a:lnTo>
                  <a:pt x="82898" y="66414"/>
                </a:lnTo>
                <a:lnTo>
                  <a:pt x="84040" y="66053"/>
                </a:lnTo>
                <a:lnTo>
                  <a:pt x="85003" y="64670"/>
                </a:lnTo>
                <a:lnTo>
                  <a:pt x="89455" y="64971"/>
                </a:lnTo>
                <a:lnTo>
                  <a:pt x="90898" y="65572"/>
                </a:lnTo>
                <a:lnTo>
                  <a:pt x="92283" y="64189"/>
                </a:lnTo>
                <a:lnTo>
                  <a:pt x="92764" y="61782"/>
                </a:lnTo>
                <a:lnTo>
                  <a:pt x="93967" y="62985"/>
                </a:lnTo>
                <a:lnTo>
                  <a:pt x="95410" y="63346"/>
                </a:lnTo>
                <a:lnTo>
                  <a:pt x="98418" y="60459"/>
                </a:lnTo>
                <a:lnTo>
                  <a:pt x="98960" y="60699"/>
                </a:lnTo>
                <a:lnTo>
                  <a:pt x="99982" y="57270"/>
                </a:lnTo>
                <a:lnTo>
                  <a:pt x="102148" y="57030"/>
                </a:lnTo>
                <a:lnTo>
                  <a:pt x="104134" y="56067"/>
                </a:lnTo>
                <a:lnTo>
                  <a:pt x="107743" y="51856"/>
                </a:lnTo>
                <a:lnTo>
                  <a:pt x="114661" y="43254"/>
                </a:lnTo>
                <a:lnTo>
                  <a:pt x="125008" y="24364"/>
                </a:lnTo>
                <a:lnTo>
                  <a:pt x="125670" y="24063"/>
                </a:lnTo>
                <a:lnTo>
                  <a:pt x="127294" y="24845"/>
                </a:lnTo>
                <a:lnTo>
                  <a:pt x="129339" y="24063"/>
                </a:lnTo>
                <a:lnTo>
                  <a:pt x="133671" y="24966"/>
                </a:lnTo>
                <a:lnTo>
                  <a:pt x="136077" y="26048"/>
                </a:lnTo>
                <a:lnTo>
                  <a:pt x="137882" y="24845"/>
                </a:lnTo>
                <a:lnTo>
                  <a:pt x="139145" y="27011"/>
                </a:lnTo>
                <a:lnTo>
                  <a:pt x="140349" y="26891"/>
                </a:lnTo>
                <a:lnTo>
                  <a:pt x="139988" y="25206"/>
                </a:lnTo>
                <a:lnTo>
                  <a:pt x="140709" y="25507"/>
                </a:lnTo>
                <a:lnTo>
                  <a:pt x="141190" y="28755"/>
                </a:lnTo>
                <a:lnTo>
                  <a:pt x="141853" y="28154"/>
                </a:lnTo>
                <a:lnTo>
                  <a:pt x="141853" y="26169"/>
                </a:lnTo>
                <a:lnTo>
                  <a:pt x="143297" y="25627"/>
                </a:lnTo>
                <a:lnTo>
                  <a:pt x="142514" y="23943"/>
                </a:lnTo>
                <a:lnTo>
                  <a:pt x="144018" y="20153"/>
                </a:lnTo>
                <a:lnTo>
                  <a:pt x="148770" y="13716"/>
                </a:lnTo>
                <a:lnTo>
                  <a:pt x="160321" y="18649"/>
                </a:lnTo>
                <a:lnTo>
                  <a:pt x="173977" y="9204"/>
                </a:lnTo>
                <a:lnTo>
                  <a:pt x="175421" y="8663"/>
                </a:lnTo>
                <a:lnTo>
                  <a:pt x="178549" y="6076"/>
                </a:lnTo>
                <a:lnTo>
                  <a:pt x="189377" y="0"/>
                </a:lnTo>
                <a:lnTo>
                  <a:pt x="190279" y="1263"/>
                </a:lnTo>
                <a:lnTo>
                  <a:pt x="191423" y="301"/>
                </a:lnTo>
                <a:lnTo>
                  <a:pt x="191543" y="2707"/>
                </a:lnTo>
                <a:lnTo>
                  <a:pt x="192565" y="3610"/>
                </a:lnTo>
                <a:lnTo>
                  <a:pt x="196235" y="3309"/>
                </a:lnTo>
                <a:lnTo>
                  <a:pt x="196235" y="4392"/>
                </a:lnTo>
                <a:lnTo>
                  <a:pt x="197799" y="5294"/>
                </a:lnTo>
                <a:lnTo>
                  <a:pt x="197859" y="6256"/>
                </a:lnTo>
                <a:lnTo>
                  <a:pt x="199063" y="6738"/>
                </a:lnTo>
                <a:lnTo>
                  <a:pt x="198702" y="8302"/>
                </a:lnTo>
                <a:lnTo>
                  <a:pt x="199844" y="8663"/>
                </a:lnTo>
                <a:lnTo>
                  <a:pt x="200085" y="10347"/>
                </a:lnTo>
                <a:lnTo>
                  <a:pt x="201890" y="13355"/>
                </a:lnTo>
                <a:lnTo>
                  <a:pt x="200988" y="14919"/>
                </a:lnTo>
                <a:lnTo>
                  <a:pt x="201589" y="16243"/>
                </a:lnTo>
                <a:lnTo>
                  <a:pt x="204056" y="16543"/>
                </a:lnTo>
                <a:lnTo>
                  <a:pt x="205860" y="17506"/>
                </a:lnTo>
                <a:lnTo>
                  <a:pt x="208267" y="17747"/>
                </a:lnTo>
                <a:lnTo>
                  <a:pt x="209650" y="17386"/>
                </a:lnTo>
                <a:lnTo>
                  <a:pt x="210432" y="18829"/>
                </a:lnTo>
                <a:lnTo>
                  <a:pt x="211515" y="17506"/>
                </a:lnTo>
                <a:lnTo>
                  <a:pt x="212959" y="17867"/>
                </a:lnTo>
                <a:lnTo>
                  <a:pt x="214523" y="19551"/>
                </a:lnTo>
                <a:lnTo>
                  <a:pt x="216027" y="18529"/>
                </a:lnTo>
                <a:lnTo>
                  <a:pt x="220479" y="20935"/>
                </a:lnTo>
                <a:lnTo>
                  <a:pt x="221562" y="2201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" name="Freeform: Shape 187" title="MA-1">
            <a:extLst>
              <a:ext uri="{FF2B5EF4-FFF2-40B4-BE49-F238E27FC236}">
                <a16:creationId xmlns:a16="http://schemas.microsoft.com/office/drawing/2014/main" id="{84043537-590B-F871-0F93-D9EC89DB8710}"/>
              </a:ext>
            </a:extLst>
          </p:cNvPr>
          <p:cNvSpPr/>
          <p:nvPr/>
        </p:nvSpPr>
        <p:spPr>
          <a:xfrm>
            <a:off x="7316345" y="2867984"/>
            <a:ext cx="184610" cy="116353"/>
          </a:xfrm>
          <a:custGeom>
            <a:avLst/>
            <a:gdLst>
              <a:gd name="connsiteX0" fmla="*/ 228901 w 231066"/>
              <a:gd name="connsiteY0" fmla="*/ 88312 h 150815"/>
              <a:gd name="connsiteX1" fmla="*/ 224629 w 231066"/>
              <a:gd name="connsiteY1" fmla="*/ 89635 h 150815"/>
              <a:gd name="connsiteX2" fmla="*/ 223246 w 231066"/>
              <a:gd name="connsiteY2" fmla="*/ 89936 h 150815"/>
              <a:gd name="connsiteX3" fmla="*/ 221201 w 231066"/>
              <a:gd name="connsiteY3" fmla="*/ 90538 h 150815"/>
              <a:gd name="connsiteX4" fmla="*/ 218734 w 231066"/>
              <a:gd name="connsiteY4" fmla="*/ 91260 h 150815"/>
              <a:gd name="connsiteX5" fmla="*/ 216448 w 231066"/>
              <a:gd name="connsiteY5" fmla="*/ 91861 h 150815"/>
              <a:gd name="connsiteX6" fmla="*/ 215606 w 231066"/>
              <a:gd name="connsiteY6" fmla="*/ 92102 h 150815"/>
              <a:gd name="connsiteX7" fmla="*/ 215305 w 231066"/>
              <a:gd name="connsiteY7" fmla="*/ 92102 h 150815"/>
              <a:gd name="connsiteX8" fmla="*/ 214222 w 231066"/>
              <a:gd name="connsiteY8" fmla="*/ 92463 h 150815"/>
              <a:gd name="connsiteX9" fmla="*/ 213741 w 231066"/>
              <a:gd name="connsiteY9" fmla="*/ 92643 h 150815"/>
              <a:gd name="connsiteX10" fmla="*/ 213621 w 231066"/>
              <a:gd name="connsiteY10" fmla="*/ 92643 h 150815"/>
              <a:gd name="connsiteX11" fmla="*/ 211996 w 231066"/>
              <a:gd name="connsiteY11" fmla="*/ 93124 h 150815"/>
              <a:gd name="connsiteX12" fmla="*/ 206763 w 231066"/>
              <a:gd name="connsiteY12" fmla="*/ 94508 h 150815"/>
              <a:gd name="connsiteX13" fmla="*/ 203514 w 231066"/>
              <a:gd name="connsiteY13" fmla="*/ 95591 h 150815"/>
              <a:gd name="connsiteX14" fmla="*/ 198581 w 231066"/>
              <a:gd name="connsiteY14" fmla="*/ 97035 h 150815"/>
              <a:gd name="connsiteX15" fmla="*/ 188776 w 231066"/>
              <a:gd name="connsiteY15" fmla="*/ 99561 h 150815"/>
              <a:gd name="connsiteX16" fmla="*/ 188535 w 231066"/>
              <a:gd name="connsiteY16" fmla="*/ 99561 h 150815"/>
              <a:gd name="connsiteX17" fmla="*/ 187873 w 231066"/>
              <a:gd name="connsiteY17" fmla="*/ 99742 h 150815"/>
              <a:gd name="connsiteX18" fmla="*/ 181316 w 231066"/>
              <a:gd name="connsiteY18" fmla="*/ 101787 h 150815"/>
              <a:gd name="connsiteX19" fmla="*/ 179451 w 231066"/>
              <a:gd name="connsiteY19" fmla="*/ 102208 h 150815"/>
              <a:gd name="connsiteX20" fmla="*/ 177646 w 231066"/>
              <a:gd name="connsiteY20" fmla="*/ 102810 h 150815"/>
              <a:gd name="connsiteX21" fmla="*/ 175661 w 231066"/>
              <a:gd name="connsiteY21" fmla="*/ 103411 h 150815"/>
              <a:gd name="connsiteX22" fmla="*/ 168923 w 231066"/>
              <a:gd name="connsiteY22" fmla="*/ 105457 h 150815"/>
              <a:gd name="connsiteX23" fmla="*/ 166998 w 231066"/>
              <a:gd name="connsiteY23" fmla="*/ 105938 h 150815"/>
              <a:gd name="connsiteX24" fmla="*/ 164953 w 231066"/>
              <a:gd name="connsiteY24" fmla="*/ 106540 h 150815"/>
              <a:gd name="connsiteX25" fmla="*/ 162547 w 231066"/>
              <a:gd name="connsiteY25" fmla="*/ 107262 h 150815"/>
              <a:gd name="connsiteX26" fmla="*/ 160561 w 231066"/>
              <a:gd name="connsiteY26" fmla="*/ 107863 h 150815"/>
              <a:gd name="connsiteX27" fmla="*/ 158937 w 231066"/>
              <a:gd name="connsiteY27" fmla="*/ 108284 h 150815"/>
              <a:gd name="connsiteX28" fmla="*/ 155749 w 231066"/>
              <a:gd name="connsiteY28" fmla="*/ 109187 h 150815"/>
              <a:gd name="connsiteX29" fmla="*/ 155448 w 231066"/>
              <a:gd name="connsiteY29" fmla="*/ 109307 h 150815"/>
              <a:gd name="connsiteX30" fmla="*/ 151838 w 231066"/>
              <a:gd name="connsiteY30" fmla="*/ 110390 h 150815"/>
              <a:gd name="connsiteX31" fmla="*/ 148710 w 231066"/>
              <a:gd name="connsiteY31" fmla="*/ 111232 h 150815"/>
              <a:gd name="connsiteX32" fmla="*/ 146304 w 231066"/>
              <a:gd name="connsiteY32" fmla="*/ 111834 h 150815"/>
              <a:gd name="connsiteX33" fmla="*/ 143657 w 231066"/>
              <a:gd name="connsiteY33" fmla="*/ 112676 h 150815"/>
              <a:gd name="connsiteX34" fmla="*/ 141972 w 231066"/>
              <a:gd name="connsiteY34" fmla="*/ 113277 h 150815"/>
              <a:gd name="connsiteX35" fmla="*/ 138544 w 231066"/>
              <a:gd name="connsiteY35" fmla="*/ 114180 h 150815"/>
              <a:gd name="connsiteX36" fmla="*/ 137581 w 231066"/>
              <a:gd name="connsiteY36" fmla="*/ 114480 h 150815"/>
              <a:gd name="connsiteX37" fmla="*/ 136679 w 231066"/>
              <a:gd name="connsiteY37" fmla="*/ 114781 h 150815"/>
              <a:gd name="connsiteX38" fmla="*/ 131385 w 231066"/>
              <a:gd name="connsiteY38" fmla="*/ 117248 h 150815"/>
              <a:gd name="connsiteX39" fmla="*/ 130603 w 231066"/>
              <a:gd name="connsiteY39" fmla="*/ 118451 h 150815"/>
              <a:gd name="connsiteX40" fmla="*/ 130182 w 231066"/>
              <a:gd name="connsiteY40" fmla="*/ 118692 h 150815"/>
              <a:gd name="connsiteX41" fmla="*/ 129400 w 231066"/>
              <a:gd name="connsiteY41" fmla="*/ 118932 h 150815"/>
              <a:gd name="connsiteX42" fmla="*/ 127415 w 231066"/>
              <a:gd name="connsiteY42" fmla="*/ 119413 h 150815"/>
              <a:gd name="connsiteX43" fmla="*/ 127053 w 231066"/>
              <a:gd name="connsiteY43" fmla="*/ 119534 h 150815"/>
              <a:gd name="connsiteX44" fmla="*/ 126211 w 231066"/>
              <a:gd name="connsiteY44" fmla="*/ 118692 h 150815"/>
              <a:gd name="connsiteX45" fmla="*/ 125429 w 231066"/>
              <a:gd name="connsiteY45" fmla="*/ 118812 h 150815"/>
              <a:gd name="connsiteX46" fmla="*/ 122662 w 231066"/>
              <a:gd name="connsiteY46" fmla="*/ 119534 h 150815"/>
              <a:gd name="connsiteX47" fmla="*/ 119053 w 231066"/>
              <a:gd name="connsiteY47" fmla="*/ 120256 h 150815"/>
              <a:gd name="connsiteX48" fmla="*/ 117668 w 231066"/>
              <a:gd name="connsiteY48" fmla="*/ 120376 h 150815"/>
              <a:gd name="connsiteX49" fmla="*/ 114180 w 231066"/>
              <a:gd name="connsiteY49" fmla="*/ 121158 h 150815"/>
              <a:gd name="connsiteX50" fmla="*/ 112555 w 231066"/>
              <a:gd name="connsiteY50" fmla="*/ 121639 h 150815"/>
              <a:gd name="connsiteX51" fmla="*/ 111954 w 231066"/>
              <a:gd name="connsiteY51" fmla="*/ 121880 h 150815"/>
              <a:gd name="connsiteX52" fmla="*/ 111352 w 231066"/>
              <a:gd name="connsiteY52" fmla="*/ 122060 h 150815"/>
              <a:gd name="connsiteX53" fmla="*/ 107141 w 231066"/>
              <a:gd name="connsiteY53" fmla="*/ 123444 h 150815"/>
              <a:gd name="connsiteX54" fmla="*/ 106539 w 231066"/>
              <a:gd name="connsiteY54" fmla="*/ 123624 h 150815"/>
              <a:gd name="connsiteX55" fmla="*/ 107261 w 231066"/>
              <a:gd name="connsiteY55" fmla="*/ 124406 h 150815"/>
              <a:gd name="connsiteX56" fmla="*/ 107261 w 231066"/>
              <a:gd name="connsiteY56" fmla="*/ 126392 h 150815"/>
              <a:gd name="connsiteX57" fmla="*/ 106299 w 231066"/>
              <a:gd name="connsiteY57" fmla="*/ 126933 h 150815"/>
              <a:gd name="connsiteX58" fmla="*/ 106600 w 231066"/>
              <a:gd name="connsiteY58" fmla="*/ 126933 h 150815"/>
              <a:gd name="connsiteX59" fmla="*/ 106840 w 231066"/>
              <a:gd name="connsiteY59" fmla="*/ 127174 h 150815"/>
              <a:gd name="connsiteX60" fmla="*/ 107141 w 231066"/>
              <a:gd name="connsiteY60" fmla="*/ 127354 h 150815"/>
              <a:gd name="connsiteX61" fmla="*/ 107321 w 231066"/>
              <a:gd name="connsiteY61" fmla="*/ 127595 h 150815"/>
              <a:gd name="connsiteX62" fmla="*/ 107021 w 231066"/>
              <a:gd name="connsiteY62" fmla="*/ 127775 h 150815"/>
              <a:gd name="connsiteX63" fmla="*/ 106901 w 231066"/>
              <a:gd name="connsiteY63" fmla="*/ 128136 h 150815"/>
              <a:gd name="connsiteX64" fmla="*/ 106901 w 231066"/>
              <a:gd name="connsiteY64" fmla="*/ 128257 h 150815"/>
              <a:gd name="connsiteX65" fmla="*/ 107321 w 231066"/>
              <a:gd name="connsiteY65" fmla="*/ 128678 h 150815"/>
              <a:gd name="connsiteX66" fmla="*/ 107201 w 231066"/>
              <a:gd name="connsiteY66" fmla="*/ 128979 h 150815"/>
              <a:gd name="connsiteX67" fmla="*/ 106720 w 231066"/>
              <a:gd name="connsiteY67" fmla="*/ 129219 h 150815"/>
              <a:gd name="connsiteX68" fmla="*/ 106961 w 231066"/>
              <a:gd name="connsiteY68" fmla="*/ 130061 h 150815"/>
              <a:gd name="connsiteX69" fmla="*/ 103352 w 231066"/>
              <a:gd name="connsiteY69" fmla="*/ 131746 h 150815"/>
              <a:gd name="connsiteX70" fmla="*/ 101667 w 231066"/>
              <a:gd name="connsiteY70" fmla="*/ 132648 h 150815"/>
              <a:gd name="connsiteX71" fmla="*/ 100463 w 231066"/>
              <a:gd name="connsiteY71" fmla="*/ 133250 h 150815"/>
              <a:gd name="connsiteX72" fmla="*/ 98840 w 231066"/>
              <a:gd name="connsiteY72" fmla="*/ 125910 h 150815"/>
              <a:gd name="connsiteX73" fmla="*/ 97336 w 231066"/>
              <a:gd name="connsiteY73" fmla="*/ 126271 h 150815"/>
              <a:gd name="connsiteX74" fmla="*/ 94207 w 231066"/>
              <a:gd name="connsiteY74" fmla="*/ 127114 h 150815"/>
              <a:gd name="connsiteX75" fmla="*/ 92342 w 231066"/>
              <a:gd name="connsiteY75" fmla="*/ 127715 h 150815"/>
              <a:gd name="connsiteX76" fmla="*/ 89575 w 231066"/>
              <a:gd name="connsiteY76" fmla="*/ 128437 h 150815"/>
              <a:gd name="connsiteX77" fmla="*/ 84040 w 231066"/>
              <a:gd name="connsiteY77" fmla="*/ 130122 h 150815"/>
              <a:gd name="connsiteX78" fmla="*/ 78386 w 231066"/>
              <a:gd name="connsiteY78" fmla="*/ 131746 h 150815"/>
              <a:gd name="connsiteX79" fmla="*/ 76581 w 231066"/>
              <a:gd name="connsiteY79" fmla="*/ 132287 h 150815"/>
              <a:gd name="connsiteX80" fmla="*/ 68941 w 231066"/>
              <a:gd name="connsiteY80" fmla="*/ 134333 h 150815"/>
              <a:gd name="connsiteX81" fmla="*/ 67016 w 231066"/>
              <a:gd name="connsiteY81" fmla="*/ 134874 h 150815"/>
              <a:gd name="connsiteX82" fmla="*/ 66354 w 231066"/>
              <a:gd name="connsiteY82" fmla="*/ 135054 h 150815"/>
              <a:gd name="connsiteX83" fmla="*/ 66234 w 231066"/>
              <a:gd name="connsiteY83" fmla="*/ 135054 h 150815"/>
              <a:gd name="connsiteX84" fmla="*/ 59737 w 231066"/>
              <a:gd name="connsiteY84" fmla="*/ 136679 h 150815"/>
              <a:gd name="connsiteX85" fmla="*/ 57511 w 231066"/>
              <a:gd name="connsiteY85" fmla="*/ 137280 h 150815"/>
              <a:gd name="connsiteX86" fmla="*/ 56127 w 231066"/>
              <a:gd name="connsiteY86" fmla="*/ 137641 h 150815"/>
              <a:gd name="connsiteX87" fmla="*/ 52939 w 231066"/>
              <a:gd name="connsiteY87" fmla="*/ 138363 h 150815"/>
              <a:gd name="connsiteX88" fmla="*/ 43434 w 231066"/>
              <a:gd name="connsiteY88" fmla="*/ 140830 h 150815"/>
              <a:gd name="connsiteX89" fmla="*/ 42471 w 231066"/>
              <a:gd name="connsiteY89" fmla="*/ 141191 h 150815"/>
              <a:gd name="connsiteX90" fmla="*/ 39283 w 231066"/>
              <a:gd name="connsiteY90" fmla="*/ 141912 h 150815"/>
              <a:gd name="connsiteX91" fmla="*/ 38982 w 231066"/>
              <a:gd name="connsiteY91" fmla="*/ 142093 h 150815"/>
              <a:gd name="connsiteX92" fmla="*/ 34711 w 231066"/>
              <a:gd name="connsiteY92" fmla="*/ 143055 h 150815"/>
              <a:gd name="connsiteX93" fmla="*/ 34110 w 231066"/>
              <a:gd name="connsiteY93" fmla="*/ 143296 h 150815"/>
              <a:gd name="connsiteX94" fmla="*/ 32546 w 231066"/>
              <a:gd name="connsiteY94" fmla="*/ 143657 h 150815"/>
              <a:gd name="connsiteX95" fmla="*/ 31943 w 231066"/>
              <a:gd name="connsiteY95" fmla="*/ 143838 h 150815"/>
              <a:gd name="connsiteX96" fmla="*/ 29598 w 231066"/>
              <a:gd name="connsiteY96" fmla="*/ 144439 h 150815"/>
              <a:gd name="connsiteX97" fmla="*/ 29297 w 231066"/>
              <a:gd name="connsiteY97" fmla="*/ 144439 h 150815"/>
              <a:gd name="connsiteX98" fmla="*/ 28274 w 231066"/>
              <a:gd name="connsiteY98" fmla="*/ 144800 h 150815"/>
              <a:gd name="connsiteX99" fmla="*/ 27011 w 231066"/>
              <a:gd name="connsiteY99" fmla="*/ 145041 h 150815"/>
              <a:gd name="connsiteX100" fmla="*/ 18890 w 231066"/>
              <a:gd name="connsiteY100" fmla="*/ 147146 h 150815"/>
              <a:gd name="connsiteX101" fmla="*/ 16062 w 231066"/>
              <a:gd name="connsiteY101" fmla="*/ 147868 h 150815"/>
              <a:gd name="connsiteX102" fmla="*/ 14318 w 231066"/>
              <a:gd name="connsiteY102" fmla="*/ 148349 h 150815"/>
              <a:gd name="connsiteX103" fmla="*/ 7941 w 231066"/>
              <a:gd name="connsiteY103" fmla="*/ 150395 h 150815"/>
              <a:gd name="connsiteX104" fmla="*/ 6557 w 231066"/>
              <a:gd name="connsiteY104" fmla="*/ 150816 h 150815"/>
              <a:gd name="connsiteX105" fmla="*/ 3128 w 231066"/>
              <a:gd name="connsiteY105" fmla="*/ 144680 h 150815"/>
              <a:gd name="connsiteX106" fmla="*/ 2887 w 231066"/>
              <a:gd name="connsiteY106" fmla="*/ 134633 h 150815"/>
              <a:gd name="connsiteX107" fmla="*/ 2767 w 231066"/>
              <a:gd name="connsiteY107" fmla="*/ 127775 h 150815"/>
              <a:gd name="connsiteX108" fmla="*/ 2647 w 231066"/>
              <a:gd name="connsiteY108" fmla="*/ 124166 h 150815"/>
              <a:gd name="connsiteX109" fmla="*/ 2467 w 231066"/>
              <a:gd name="connsiteY109" fmla="*/ 115563 h 150815"/>
              <a:gd name="connsiteX110" fmla="*/ 2286 w 231066"/>
              <a:gd name="connsiteY110" fmla="*/ 109548 h 150815"/>
              <a:gd name="connsiteX111" fmla="*/ 1985 w 231066"/>
              <a:gd name="connsiteY111" fmla="*/ 96433 h 150815"/>
              <a:gd name="connsiteX112" fmla="*/ 1925 w 231066"/>
              <a:gd name="connsiteY112" fmla="*/ 95290 h 150815"/>
              <a:gd name="connsiteX113" fmla="*/ 1925 w 231066"/>
              <a:gd name="connsiteY113" fmla="*/ 89756 h 150815"/>
              <a:gd name="connsiteX114" fmla="*/ 1745 w 231066"/>
              <a:gd name="connsiteY114" fmla="*/ 86868 h 150815"/>
              <a:gd name="connsiteX115" fmla="*/ 1745 w 231066"/>
              <a:gd name="connsiteY115" fmla="*/ 84642 h 150815"/>
              <a:gd name="connsiteX116" fmla="*/ 1444 w 231066"/>
              <a:gd name="connsiteY116" fmla="*/ 73272 h 150815"/>
              <a:gd name="connsiteX117" fmla="*/ 1444 w 231066"/>
              <a:gd name="connsiteY117" fmla="*/ 72791 h 150815"/>
              <a:gd name="connsiteX118" fmla="*/ 1323 w 231066"/>
              <a:gd name="connsiteY118" fmla="*/ 66354 h 150815"/>
              <a:gd name="connsiteX119" fmla="*/ 1143 w 231066"/>
              <a:gd name="connsiteY119" fmla="*/ 60760 h 150815"/>
              <a:gd name="connsiteX120" fmla="*/ 1023 w 231066"/>
              <a:gd name="connsiteY120" fmla="*/ 55947 h 150815"/>
              <a:gd name="connsiteX121" fmla="*/ 1023 w 231066"/>
              <a:gd name="connsiteY121" fmla="*/ 55225 h 150815"/>
              <a:gd name="connsiteX122" fmla="*/ 601 w 231066"/>
              <a:gd name="connsiteY122" fmla="*/ 38260 h 150815"/>
              <a:gd name="connsiteX123" fmla="*/ 601 w 231066"/>
              <a:gd name="connsiteY123" fmla="*/ 35794 h 150815"/>
              <a:gd name="connsiteX124" fmla="*/ 0 w 231066"/>
              <a:gd name="connsiteY124" fmla="*/ 14438 h 150815"/>
              <a:gd name="connsiteX125" fmla="*/ 2647 w 231066"/>
              <a:gd name="connsiteY125" fmla="*/ 13716 h 150815"/>
              <a:gd name="connsiteX126" fmla="*/ 6677 w 231066"/>
              <a:gd name="connsiteY126" fmla="*/ 12633 h 150815"/>
              <a:gd name="connsiteX127" fmla="*/ 6979 w 231066"/>
              <a:gd name="connsiteY127" fmla="*/ 12633 h 150815"/>
              <a:gd name="connsiteX128" fmla="*/ 10407 w 231066"/>
              <a:gd name="connsiteY128" fmla="*/ 11671 h 150815"/>
              <a:gd name="connsiteX129" fmla="*/ 16363 w 231066"/>
              <a:gd name="connsiteY129" fmla="*/ 10046 h 150815"/>
              <a:gd name="connsiteX130" fmla="*/ 26108 w 231066"/>
              <a:gd name="connsiteY130" fmla="*/ 7399 h 150815"/>
              <a:gd name="connsiteX131" fmla="*/ 27131 w 231066"/>
              <a:gd name="connsiteY131" fmla="*/ 7159 h 150815"/>
              <a:gd name="connsiteX132" fmla="*/ 34050 w 231066"/>
              <a:gd name="connsiteY132" fmla="*/ 5234 h 150815"/>
              <a:gd name="connsiteX133" fmla="*/ 34591 w 231066"/>
              <a:gd name="connsiteY133" fmla="*/ 5113 h 150815"/>
              <a:gd name="connsiteX134" fmla="*/ 40426 w 231066"/>
              <a:gd name="connsiteY134" fmla="*/ 3549 h 150815"/>
              <a:gd name="connsiteX135" fmla="*/ 42351 w 231066"/>
              <a:gd name="connsiteY135" fmla="*/ 3068 h 150815"/>
              <a:gd name="connsiteX136" fmla="*/ 44817 w 231066"/>
              <a:gd name="connsiteY136" fmla="*/ 2346 h 150815"/>
              <a:gd name="connsiteX137" fmla="*/ 44998 w 231066"/>
              <a:gd name="connsiteY137" fmla="*/ 2346 h 150815"/>
              <a:gd name="connsiteX138" fmla="*/ 45420 w 231066"/>
              <a:gd name="connsiteY138" fmla="*/ 2226 h 150815"/>
              <a:gd name="connsiteX139" fmla="*/ 49149 w 231066"/>
              <a:gd name="connsiteY139" fmla="*/ 1203 h 150815"/>
              <a:gd name="connsiteX140" fmla="*/ 51134 w 231066"/>
              <a:gd name="connsiteY140" fmla="*/ 602 h 150815"/>
              <a:gd name="connsiteX141" fmla="*/ 53541 w 231066"/>
              <a:gd name="connsiteY141" fmla="*/ 0 h 150815"/>
              <a:gd name="connsiteX142" fmla="*/ 57932 w 231066"/>
              <a:gd name="connsiteY142" fmla="*/ 9565 h 150815"/>
              <a:gd name="connsiteX143" fmla="*/ 57210 w 231066"/>
              <a:gd name="connsiteY143" fmla="*/ 9746 h 150815"/>
              <a:gd name="connsiteX144" fmla="*/ 60339 w 231066"/>
              <a:gd name="connsiteY144" fmla="*/ 16062 h 150815"/>
              <a:gd name="connsiteX145" fmla="*/ 61481 w 231066"/>
              <a:gd name="connsiteY145" fmla="*/ 15761 h 150815"/>
              <a:gd name="connsiteX146" fmla="*/ 61903 w 231066"/>
              <a:gd name="connsiteY146" fmla="*/ 17326 h 150815"/>
              <a:gd name="connsiteX147" fmla="*/ 62985 w 231066"/>
              <a:gd name="connsiteY147" fmla="*/ 17566 h 150815"/>
              <a:gd name="connsiteX148" fmla="*/ 64790 w 231066"/>
              <a:gd name="connsiteY148" fmla="*/ 16664 h 150815"/>
              <a:gd name="connsiteX149" fmla="*/ 70084 w 231066"/>
              <a:gd name="connsiteY149" fmla="*/ 10768 h 150815"/>
              <a:gd name="connsiteX150" fmla="*/ 72670 w 231066"/>
              <a:gd name="connsiteY150" fmla="*/ 15822 h 150815"/>
              <a:gd name="connsiteX151" fmla="*/ 76460 w 231066"/>
              <a:gd name="connsiteY151" fmla="*/ 13896 h 150815"/>
              <a:gd name="connsiteX152" fmla="*/ 76460 w 231066"/>
              <a:gd name="connsiteY152" fmla="*/ 15039 h 150815"/>
              <a:gd name="connsiteX153" fmla="*/ 75678 w 231066"/>
              <a:gd name="connsiteY153" fmla="*/ 15400 h 150815"/>
              <a:gd name="connsiteX154" fmla="*/ 75438 w 231066"/>
              <a:gd name="connsiteY154" fmla="*/ 17145 h 150815"/>
              <a:gd name="connsiteX155" fmla="*/ 70746 w 231066"/>
              <a:gd name="connsiteY155" fmla="*/ 17987 h 150815"/>
              <a:gd name="connsiteX156" fmla="*/ 68339 w 231066"/>
              <a:gd name="connsiteY156" fmla="*/ 19611 h 150815"/>
              <a:gd name="connsiteX157" fmla="*/ 65452 w 231066"/>
              <a:gd name="connsiteY157" fmla="*/ 20033 h 150815"/>
              <a:gd name="connsiteX158" fmla="*/ 64549 w 231066"/>
              <a:gd name="connsiteY158" fmla="*/ 20754 h 150815"/>
              <a:gd name="connsiteX159" fmla="*/ 65452 w 231066"/>
              <a:gd name="connsiteY159" fmla="*/ 32004 h 150815"/>
              <a:gd name="connsiteX160" fmla="*/ 61842 w 231066"/>
              <a:gd name="connsiteY160" fmla="*/ 33688 h 150815"/>
              <a:gd name="connsiteX161" fmla="*/ 63767 w 231066"/>
              <a:gd name="connsiteY161" fmla="*/ 39103 h 150815"/>
              <a:gd name="connsiteX162" fmla="*/ 64429 w 231066"/>
              <a:gd name="connsiteY162" fmla="*/ 39043 h 150815"/>
              <a:gd name="connsiteX163" fmla="*/ 64790 w 231066"/>
              <a:gd name="connsiteY163" fmla="*/ 42532 h 150815"/>
              <a:gd name="connsiteX164" fmla="*/ 66594 w 231066"/>
              <a:gd name="connsiteY164" fmla="*/ 46622 h 150815"/>
              <a:gd name="connsiteX165" fmla="*/ 68880 w 231066"/>
              <a:gd name="connsiteY165" fmla="*/ 46502 h 150815"/>
              <a:gd name="connsiteX166" fmla="*/ 72310 w 231066"/>
              <a:gd name="connsiteY166" fmla="*/ 54323 h 150815"/>
              <a:gd name="connsiteX167" fmla="*/ 65030 w 231066"/>
              <a:gd name="connsiteY167" fmla="*/ 57752 h 150815"/>
              <a:gd name="connsiteX168" fmla="*/ 72550 w 231066"/>
              <a:gd name="connsiteY168" fmla="*/ 73393 h 150815"/>
              <a:gd name="connsiteX169" fmla="*/ 77904 w 231066"/>
              <a:gd name="connsiteY169" fmla="*/ 70866 h 150815"/>
              <a:gd name="connsiteX170" fmla="*/ 80311 w 231066"/>
              <a:gd name="connsiteY170" fmla="*/ 70625 h 150815"/>
              <a:gd name="connsiteX171" fmla="*/ 81273 w 231066"/>
              <a:gd name="connsiteY171" fmla="*/ 71107 h 150815"/>
              <a:gd name="connsiteX172" fmla="*/ 86688 w 231066"/>
              <a:gd name="connsiteY172" fmla="*/ 85785 h 150815"/>
              <a:gd name="connsiteX173" fmla="*/ 96613 w 231066"/>
              <a:gd name="connsiteY173" fmla="*/ 80732 h 150815"/>
              <a:gd name="connsiteX174" fmla="*/ 95410 w 231066"/>
              <a:gd name="connsiteY174" fmla="*/ 77664 h 150815"/>
              <a:gd name="connsiteX175" fmla="*/ 103652 w 231066"/>
              <a:gd name="connsiteY175" fmla="*/ 73573 h 150815"/>
              <a:gd name="connsiteX176" fmla="*/ 105457 w 231066"/>
              <a:gd name="connsiteY176" fmla="*/ 73633 h 150815"/>
              <a:gd name="connsiteX177" fmla="*/ 106780 w 231066"/>
              <a:gd name="connsiteY177" fmla="*/ 72611 h 150815"/>
              <a:gd name="connsiteX178" fmla="*/ 109668 w 231066"/>
              <a:gd name="connsiteY178" fmla="*/ 73032 h 150815"/>
              <a:gd name="connsiteX179" fmla="*/ 111473 w 231066"/>
              <a:gd name="connsiteY179" fmla="*/ 71588 h 150815"/>
              <a:gd name="connsiteX180" fmla="*/ 112315 w 231066"/>
              <a:gd name="connsiteY180" fmla="*/ 72189 h 150815"/>
              <a:gd name="connsiteX181" fmla="*/ 113217 w 231066"/>
              <a:gd name="connsiteY181" fmla="*/ 71407 h 150815"/>
              <a:gd name="connsiteX182" fmla="*/ 114420 w 231066"/>
              <a:gd name="connsiteY182" fmla="*/ 68640 h 150815"/>
              <a:gd name="connsiteX183" fmla="*/ 116646 w 231066"/>
              <a:gd name="connsiteY183" fmla="*/ 67076 h 150815"/>
              <a:gd name="connsiteX184" fmla="*/ 119835 w 231066"/>
              <a:gd name="connsiteY184" fmla="*/ 65873 h 150815"/>
              <a:gd name="connsiteX185" fmla="*/ 123203 w 231066"/>
              <a:gd name="connsiteY185" fmla="*/ 65512 h 150815"/>
              <a:gd name="connsiteX186" fmla="*/ 124888 w 231066"/>
              <a:gd name="connsiteY186" fmla="*/ 64188 h 150815"/>
              <a:gd name="connsiteX187" fmla="*/ 126873 w 231066"/>
              <a:gd name="connsiteY187" fmla="*/ 64489 h 150815"/>
              <a:gd name="connsiteX188" fmla="*/ 128437 w 231066"/>
              <a:gd name="connsiteY188" fmla="*/ 62985 h 150815"/>
              <a:gd name="connsiteX189" fmla="*/ 130423 w 231066"/>
              <a:gd name="connsiteY189" fmla="*/ 62203 h 150815"/>
              <a:gd name="connsiteX190" fmla="*/ 127053 w 231066"/>
              <a:gd name="connsiteY190" fmla="*/ 54563 h 150815"/>
              <a:gd name="connsiteX191" fmla="*/ 134874 w 231066"/>
              <a:gd name="connsiteY191" fmla="*/ 50713 h 150815"/>
              <a:gd name="connsiteX192" fmla="*/ 136679 w 231066"/>
              <a:gd name="connsiteY192" fmla="*/ 54503 h 150815"/>
              <a:gd name="connsiteX193" fmla="*/ 139807 w 231066"/>
              <a:gd name="connsiteY193" fmla="*/ 52819 h 150815"/>
              <a:gd name="connsiteX194" fmla="*/ 143176 w 231066"/>
              <a:gd name="connsiteY194" fmla="*/ 51736 h 150815"/>
              <a:gd name="connsiteX195" fmla="*/ 144078 w 231066"/>
              <a:gd name="connsiteY195" fmla="*/ 52578 h 150815"/>
              <a:gd name="connsiteX196" fmla="*/ 144560 w 231066"/>
              <a:gd name="connsiteY196" fmla="*/ 54503 h 150815"/>
              <a:gd name="connsiteX197" fmla="*/ 144560 w 231066"/>
              <a:gd name="connsiteY197" fmla="*/ 57330 h 150815"/>
              <a:gd name="connsiteX198" fmla="*/ 145161 w 231066"/>
              <a:gd name="connsiteY198" fmla="*/ 58534 h 150815"/>
              <a:gd name="connsiteX199" fmla="*/ 146364 w 231066"/>
              <a:gd name="connsiteY199" fmla="*/ 56067 h 150815"/>
              <a:gd name="connsiteX200" fmla="*/ 148048 w 231066"/>
              <a:gd name="connsiteY200" fmla="*/ 54262 h 150815"/>
              <a:gd name="connsiteX201" fmla="*/ 147567 w 231066"/>
              <a:gd name="connsiteY201" fmla="*/ 53420 h 150815"/>
              <a:gd name="connsiteX202" fmla="*/ 148169 w 231066"/>
              <a:gd name="connsiteY202" fmla="*/ 50412 h 150815"/>
              <a:gd name="connsiteX203" fmla="*/ 151117 w 231066"/>
              <a:gd name="connsiteY203" fmla="*/ 46983 h 150815"/>
              <a:gd name="connsiteX204" fmla="*/ 151959 w 231066"/>
              <a:gd name="connsiteY204" fmla="*/ 46743 h 150815"/>
              <a:gd name="connsiteX205" fmla="*/ 156049 w 231066"/>
              <a:gd name="connsiteY205" fmla="*/ 55466 h 150815"/>
              <a:gd name="connsiteX206" fmla="*/ 163990 w 231066"/>
              <a:gd name="connsiteY206" fmla="*/ 51074 h 150815"/>
              <a:gd name="connsiteX207" fmla="*/ 164592 w 231066"/>
              <a:gd name="connsiteY207" fmla="*/ 54323 h 150815"/>
              <a:gd name="connsiteX208" fmla="*/ 165133 w 231066"/>
              <a:gd name="connsiteY208" fmla="*/ 51856 h 150815"/>
              <a:gd name="connsiteX209" fmla="*/ 164532 w 231066"/>
              <a:gd name="connsiteY209" fmla="*/ 51074 h 150815"/>
              <a:gd name="connsiteX210" fmla="*/ 166457 w 231066"/>
              <a:gd name="connsiteY210" fmla="*/ 50833 h 150815"/>
              <a:gd name="connsiteX211" fmla="*/ 167419 w 231066"/>
              <a:gd name="connsiteY211" fmla="*/ 51435 h 150815"/>
              <a:gd name="connsiteX212" fmla="*/ 168201 w 231066"/>
              <a:gd name="connsiteY212" fmla="*/ 48848 h 150815"/>
              <a:gd name="connsiteX213" fmla="*/ 168322 w 231066"/>
              <a:gd name="connsiteY213" fmla="*/ 46923 h 150815"/>
              <a:gd name="connsiteX214" fmla="*/ 169044 w 231066"/>
              <a:gd name="connsiteY214" fmla="*/ 45299 h 150815"/>
              <a:gd name="connsiteX215" fmla="*/ 169224 w 231066"/>
              <a:gd name="connsiteY215" fmla="*/ 43073 h 150815"/>
              <a:gd name="connsiteX216" fmla="*/ 171330 w 231066"/>
              <a:gd name="connsiteY216" fmla="*/ 42291 h 150815"/>
              <a:gd name="connsiteX217" fmla="*/ 171570 w 231066"/>
              <a:gd name="connsiteY217" fmla="*/ 39403 h 150815"/>
              <a:gd name="connsiteX218" fmla="*/ 172653 w 231066"/>
              <a:gd name="connsiteY218" fmla="*/ 37960 h 150815"/>
              <a:gd name="connsiteX219" fmla="*/ 186730 w 231066"/>
              <a:gd name="connsiteY219" fmla="*/ 44577 h 150815"/>
              <a:gd name="connsiteX220" fmla="*/ 196355 w 231066"/>
              <a:gd name="connsiteY220" fmla="*/ 41148 h 150815"/>
              <a:gd name="connsiteX221" fmla="*/ 207064 w 231066"/>
              <a:gd name="connsiteY221" fmla="*/ 62203 h 150815"/>
              <a:gd name="connsiteX222" fmla="*/ 212778 w 231066"/>
              <a:gd name="connsiteY222" fmla="*/ 59677 h 150815"/>
              <a:gd name="connsiteX223" fmla="*/ 216568 w 231066"/>
              <a:gd name="connsiteY223" fmla="*/ 62985 h 150815"/>
              <a:gd name="connsiteX224" fmla="*/ 219516 w 231066"/>
              <a:gd name="connsiteY224" fmla="*/ 63948 h 150815"/>
              <a:gd name="connsiteX225" fmla="*/ 222584 w 231066"/>
              <a:gd name="connsiteY225" fmla="*/ 63045 h 150815"/>
              <a:gd name="connsiteX226" fmla="*/ 223427 w 231066"/>
              <a:gd name="connsiteY226" fmla="*/ 61662 h 150815"/>
              <a:gd name="connsiteX227" fmla="*/ 223847 w 231066"/>
              <a:gd name="connsiteY227" fmla="*/ 62745 h 150815"/>
              <a:gd name="connsiteX228" fmla="*/ 222825 w 231066"/>
              <a:gd name="connsiteY228" fmla="*/ 63587 h 150815"/>
              <a:gd name="connsiteX229" fmla="*/ 224209 w 231066"/>
              <a:gd name="connsiteY229" fmla="*/ 63527 h 150815"/>
              <a:gd name="connsiteX230" fmla="*/ 223968 w 231066"/>
              <a:gd name="connsiteY230" fmla="*/ 65933 h 150815"/>
              <a:gd name="connsiteX231" fmla="*/ 225051 w 231066"/>
              <a:gd name="connsiteY231" fmla="*/ 68460 h 150815"/>
              <a:gd name="connsiteX232" fmla="*/ 226374 w 231066"/>
              <a:gd name="connsiteY232" fmla="*/ 67256 h 150815"/>
              <a:gd name="connsiteX233" fmla="*/ 231067 w 231066"/>
              <a:gd name="connsiteY233" fmla="*/ 72550 h 150815"/>
              <a:gd name="connsiteX234" fmla="*/ 229683 w 231066"/>
              <a:gd name="connsiteY234" fmla="*/ 73754 h 150815"/>
              <a:gd name="connsiteX235" fmla="*/ 229081 w 231066"/>
              <a:gd name="connsiteY235" fmla="*/ 73152 h 150815"/>
              <a:gd name="connsiteX236" fmla="*/ 221140 w 231066"/>
              <a:gd name="connsiteY236" fmla="*/ 80371 h 150815"/>
              <a:gd name="connsiteX237" fmla="*/ 221923 w 231066"/>
              <a:gd name="connsiteY237" fmla="*/ 81694 h 150815"/>
              <a:gd name="connsiteX238" fmla="*/ 222464 w 231066"/>
              <a:gd name="connsiteY238" fmla="*/ 84041 h 150815"/>
              <a:gd name="connsiteX239" fmla="*/ 225472 w 231066"/>
              <a:gd name="connsiteY239" fmla="*/ 85003 h 150815"/>
              <a:gd name="connsiteX240" fmla="*/ 226915 w 231066"/>
              <a:gd name="connsiteY240" fmla="*/ 86928 h 150815"/>
              <a:gd name="connsiteX241" fmla="*/ 228901 w 231066"/>
              <a:gd name="connsiteY241" fmla="*/ 88312 h 150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231066" h="150815">
                <a:moveTo>
                  <a:pt x="228901" y="88312"/>
                </a:moveTo>
                <a:lnTo>
                  <a:pt x="224629" y="89635"/>
                </a:lnTo>
                <a:lnTo>
                  <a:pt x="223246" y="89936"/>
                </a:lnTo>
                <a:lnTo>
                  <a:pt x="221201" y="90538"/>
                </a:lnTo>
                <a:lnTo>
                  <a:pt x="218734" y="91260"/>
                </a:lnTo>
                <a:lnTo>
                  <a:pt x="216448" y="91861"/>
                </a:lnTo>
                <a:lnTo>
                  <a:pt x="215606" y="92102"/>
                </a:lnTo>
                <a:lnTo>
                  <a:pt x="215305" y="92102"/>
                </a:lnTo>
                <a:lnTo>
                  <a:pt x="214222" y="92463"/>
                </a:lnTo>
                <a:lnTo>
                  <a:pt x="213741" y="92643"/>
                </a:lnTo>
                <a:lnTo>
                  <a:pt x="213621" y="92643"/>
                </a:lnTo>
                <a:lnTo>
                  <a:pt x="211996" y="93124"/>
                </a:lnTo>
                <a:lnTo>
                  <a:pt x="206763" y="94508"/>
                </a:lnTo>
                <a:lnTo>
                  <a:pt x="203514" y="95591"/>
                </a:lnTo>
                <a:lnTo>
                  <a:pt x="198581" y="97035"/>
                </a:lnTo>
                <a:lnTo>
                  <a:pt x="188776" y="99561"/>
                </a:lnTo>
                <a:lnTo>
                  <a:pt x="188535" y="99561"/>
                </a:lnTo>
                <a:lnTo>
                  <a:pt x="187873" y="99742"/>
                </a:lnTo>
                <a:lnTo>
                  <a:pt x="181316" y="101787"/>
                </a:lnTo>
                <a:lnTo>
                  <a:pt x="179451" y="102208"/>
                </a:lnTo>
                <a:lnTo>
                  <a:pt x="177646" y="102810"/>
                </a:lnTo>
                <a:lnTo>
                  <a:pt x="175661" y="103411"/>
                </a:lnTo>
                <a:lnTo>
                  <a:pt x="168923" y="105457"/>
                </a:lnTo>
                <a:lnTo>
                  <a:pt x="166998" y="105938"/>
                </a:lnTo>
                <a:lnTo>
                  <a:pt x="164953" y="106540"/>
                </a:lnTo>
                <a:lnTo>
                  <a:pt x="162547" y="107262"/>
                </a:lnTo>
                <a:lnTo>
                  <a:pt x="160561" y="107863"/>
                </a:lnTo>
                <a:lnTo>
                  <a:pt x="158937" y="108284"/>
                </a:lnTo>
                <a:lnTo>
                  <a:pt x="155749" y="109187"/>
                </a:lnTo>
                <a:lnTo>
                  <a:pt x="155448" y="109307"/>
                </a:lnTo>
                <a:lnTo>
                  <a:pt x="151838" y="110390"/>
                </a:lnTo>
                <a:lnTo>
                  <a:pt x="148710" y="111232"/>
                </a:lnTo>
                <a:lnTo>
                  <a:pt x="146304" y="111834"/>
                </a:lnTo>
                <a:lnTo>
                  <a:pt x="143657" y="112676"/>
                </a:lnTo>
                <a:lnTo>
                  <a:pt x="141972" y="113277"/>
                </a:lnTo>
                <a:lnTo>
                  <a:pt x="138544" y="114180"/>
                </a:lnTo>
                <a:lnTo>
                  <a:pt x="137581" y="114480"/>
                </a:lnTo>
                <a:lnTo>
                  <a:pt x="136679" y="114781"/>
                </a:lnTo>
                <a:lnTo>
                  <a:pt x="131385" y="117248"/>
                </a:lnTo>
                <a:lnTo>
                  <a:pt x="130603" y="118451"/>
                </a:lnTo>
                <a:lnTo>
                  <a:pt x="130182" y="118692"/>
                </a:lnTo>
                <a:lnTo>
                  <a:pt x="129400" y="118932"/>
                </a:lnTo>
                <a:lnTo>
                  <a:pt x="127415" y="119413"/>
                </a:lnTo>
                <a:lnTo>
                  <a:pt x="127053" y="119534"/>
                </a:lnTo>
                <a:lnTo>
                  <a:pt x="126211" y="118692"/>
                </a:lnTo>
                <a:lnTo>
                  <a:pt x="125429" y="118812"/>
                </a:lnTo>
                <a:lnTo>
                  <a:pt x="122662" y="119534"/>
                </a:lnTo>
                <a:lnTo>
                  <a:pt x="119053" y="120256"/>
                </a:lnTo>
                <a:lnTo>
                  <a:pt x="117668" y="120376"/>
                </a:lnTo>
                <a:lnTo>
                  <a:pt x="114180" y="121158"/>
                </a:lnTo>
                <a:lnTo>
                  <a:pt x="112555" y="121639"/>
                </a:lnTo>
                <a:lnTo>
                  <a:pt x="111954" y="121880"/>
                </a:lnTo>
                <a:lnTo>
                  <a:pt x="111352" y="122060"/>
                </a:lnTo>
                <a:lnTo>
                  <a:pt x="107141" y="123444"/>
                </a:lnTo>
                <a:lnTo>
                  <a:pt x="106539" y="123624"/>
                </a:lnTo>
                <a:lnTo>
                  <a:pt x="107261" y="124406"/>
                </a:lnTo>
                <a:lnTo>
                  <a:pt x="107261" y="126392"/>
                </a:lnTo>
                <a:lnTo>
                  <a:pt x="106299" y="126933"/>
                </a:lnTo>
                <a:lnTo>
                  <a:pt x="106600" y="126933"/>
                </a:lnTo>
                <a:lnTo>
                  <a:pt x="106840" y="127174"/>
                </a:lnTo>
                <a:lnTo>
                  <a:pt x="107141" y="127354"/>
                </a:lnTo>
                <a:lnTo>
                  <a:pt x="107321" y="127595"/>
                </a:lnTo>
                <a:lnTo>
                  <a:pt x="107021" y="127775"/>
                </a:lnTo>
                <a:lnTo>
                  <a:pt x="106901" y="128136"/>
                </a:lnTo>
                <a:lnTo>
                  <a:pt x="106901" y="128257"/>
                </a:lnTo>
                <a:lnTo>
                  <a:pt x="107321" y="128678"/>
                </a:lnTo>
                <a:lnTo>
                  <a:pt x="107201" y="128979"/>
                </a:lnTo>
                <a:lnTo>
                  <a:pt x="106720" y="129219"/>
                </a:lnTo>
                <a:lnTo>
                  <a:pt x="106961" y="130061"/>
                </a:lnTo>
                <a:lnTo>
                  <a:pt x="103352" y="131746"/>
                </a:lnTo>
                <a:lnTo>
                  <a:pt x="101667" y="132648"/>
                </a:lnTo>
                <a:lnTo>
                  <a:pt x="100463" y="133250"/>
                </a:lnTo>
                <a:lnTo>
                  <a:pt x="98840" y="125910"/>
                </a:lnTo>
                <a:lnTo>
                  <a:pt x="97336" y="126271"/>
                </a:lnTo>
                <a:lnTo>
                  <a:pt x="94207" y="127114"/>
                </a:lnTo>
                <a:lnTo>
                  <a:pt x="92342" y="127715"/>
                </a:lnTo>
                <a:lnTo>
                  <a:pt x="89575" y="128437"/>
                </a:lnTo>
                <a:lnTo>
                  <a:pt x="84040" y="130122"/>
                </a:lnTo>
                <a:lnTo>
                  <a:pt x="78386" y="131746"/>
                </a:lnTo>
                <a:lnTo>
                  <a:pt x="76581" y="132287"/>
                </a:lnTo>
                <a:lnTo>
                  <a:pt x="68941" y="134333"/>
                </a:lnTo>
                <a:lnTo>
                  <a:pt x="67016" y="134874"/>
                </a:lnTo>
                <a:lnTo>
                  <a:pt x="66354" y="135054"/>
                </a:lnTo>
                <a:lnTo>
                  <a:pt x="66234" y="135054"/>
                </a:lnTo>
                <a:lnTo>
                  <a:pt x="59737" y="136679"/>
                </a:lnTo>
                <a:lnTo>
                  <a:pt x="57511" y="137280"/>
                </a:lnTo>
                <a:lnTo>
                  <a:pt x="56127" y="137641"/>
                </a:lnTo>
                <a:lnTo>
                  <a:pt x="52939" y="138363"/>
                </a:lnTo>
                <a:lnTo>
                  <a:pt x="43434" y="140830"/>
                </a:lnTo>
                <a:lnTo>
                  <a:pt x="42471" y="141191"/>
                </a:lnTo>
                <a:lnTo>
                  <a:pt x="39283" y="141912"/>
                </a:lnTo>
                <a:lnTo>
                  <a:pt x="38982" y="142093"/>
                </a:lnTo>
                <a:lnTo>
                  <a:pt x="34711" y="143055"/>
                </a:lnTo>
                <a:lnTo>
                  <a:pt x="34110" y="143296"/>
                </a:lnTo>
                <a:lnTo>
                  <a:pt x="32546" y="143657"/>
                </a:lnTo>
                <a:lnTo>
                  <a:pt x="31943" y="143838"/>
                </a:lnTo>
                <a:lnTo>
                  <a:pt x="29598" y="144439"/>
                </a:lnTo>
                <a:lnTo>
                  <a:pt x="29297" y="144439"/>
                </a:lnTo>
                <a:lnTo>
                  <a:pt x="28274" y="144800"/>
                </a:lnTo>
                <a:lnTo>
                  <a:pt x="27011" y="145041"/>
                </a:lnTo>
                <a:lnTo>
                  <a:pt x="18890" y="147146"/>
                </a:lnTo>
                <a:lnTo>
                  <a:pt x="16062" y="147868"/>
                </a:lnTo>
                <a:lnTo>
                  <a:pt x="14318" y="148349"/>
                </a:lnTo>
                <a:lnTo>
                  <a:pt x="7941" y="150395"/>
                </a:lnTo>
                <a:lnTo>
                  <a:pt x="6557" y="150816"/>
                </a:lnTo>
                <a:lnTo>
                  <a:pt x="3128" y="144680"/>
                </a:lnTo>
                <a:lnTo>
                  <a:pt x="2887" y="134633"/>
                </a:lnTo>
                <a:lnTo>
                  <a:pt x="2767" y="127775"/>
                </a:lnTo>
                <a:lnTo>
                  <a:pt x="2647" y="124166"/>
                </a:lnTo>
                <a:lnTo>
                  <a:pt x="2467" y="115563"/>
                </a:lnTo>
                <a:lnTo>
                  <a:pt x="2286" y="109548"/>
                </a:lnTo>
                <a:lnTo>
                  <a:pt x="1985" y="96433"/>
                </a:lnTo>
                <a:lnTo>
                  <a:pt x="1925" y="95290"/>
                </a:lnTo>
                <a:lnTo>
                  <a:pt x="1925" y="89756"/>
                </a:lnTo>
                <a:lnTo>
                  <a:pt x="1745" y="86868"/>
                </a:lnTo>
                <a:lnTo>
                  <a:pt x="1745" y="84642"/>
                </a:lnTo>
                <a:lnTo>
                  <a:pt x="1444" y="73272"/>
                </a:lnTo>
                <a:lnTo>
                  <a:pt x="1444" y="72791"/>
                </a:lnTo>
                <a:lnTo>
                  <a:pt x="1323" y="66354"/>
                </a:lnTo>
                <a:lnTo>
                  <a:pt x="1143" y="60760"/>
                </a:lnTo>
                <a:lnTo>
                  <a:pt x="1023" y="55947"/>
                </a:lnTo>
                <a:lnTo>
                  <a:pt x="1023" y="55225"/>
                </a:lnTo>
                <a:lnTo>
                  <a:pt x="601" y="38260"/>
                </a:lnTo>
                <a:lnTo>
                  <a:pt x="601" y="35794"/>
                </a:lnTo>
                <a:lnTo>
                  <a:pt x="0" y="14438"/>
                </a:lnTo>
                <a:lnTo>
                  <a:pt x="2647" y="13716"/>
                </a:lnTo>
                <a:lnTo>
                  <a:pt x="6677" y="12633"/>
                </a:lnTo>
                <a:lnTo>
                  <a:pt x="6979" y="12633"/>
                </a:lnTo>
                <a:lnTo>
                  <a:pt x="10407" y="11671"/>
                </a:lnTo>
                <a:lnTo>
                  <a:pt x="16363" y="10046"/>
                </a:lnTo>
                <a:lnTo>
                  <a:pt x="26108" y="7399"/>
                </a:lnTo>
                <a:lnTo>
                  <a:pt x="27131" y="7159"/>
                </a:lnTo>
                <a:lnTo>
                  <a:pt x="34050" y="5234"/>
                </a:lnTo>
                <a:lnTo>
                  <a:pt x="34591" y="5113"/>
                </a:lnTo>
                <a:lnTo>
                  <a:pt x="40426" y="3549"/>
                </a:lnTo>
                <a:lnTo>
                  <a:pt x="42351" y="3068"/>
                </a:lnTo>
                <a:lnTo>
                  <a:pt x="44817" y="2346"/>
                </a:lnTo>
                <a:lnTo>
                  <a:pt x="44998" y="2346"/>
                </a:lnTo>
                <a:lnTo>
                  <a:pt x="45420" y="2226"/>
                </a:lnTo>
                <a:lnTo>
                  <a:pt x="49149" y="1203"/>
                </a:lnTo>
                <a:lnTo>
                  <a:pt x="51134" y="602"/>
                </a:lnTo>
                <a:lnTo>
                  <a:pt x="53541" y="0"/>
                </a:lnTo>
                <a:lnTo>
                  <a:pt x="57932" y="9565"/>
                </a:lnTo>
                <a:lnTo>
                  <a:pt x="57210" y="9746"/>
                </a:lnTo>
                <a:lnTo>
                  <a:pt x="60339" y="16062"/>
                </a:lnTo>
                <a:lnTo>
                  <a:pt x="61481" y="15761"/>
                </a:lnTo>
                <a:lnTo>
                  <a:pt x="61903" y="17326"/>
                </a:lnTo>
                <a:lnTo>
                  <a:pt x="62985" y="17566"/>
                </a:lnTo>
                <a:lnTo>
                  <a:pt x="64790" y="16664"/>
                </a:lnTo>
                <a:lnTo>
                  <a:pt x="70084" y="10768"/>
                </a:lnTo>
                <a:lnTo>
                  <a:pt x="72670" y="15822"/>
                </a:lnTo>
                <a:lnTo>
                  <a:pt x="76460" y="13896"/>
                </a:lnTo>
                <a:lnTo>
                  <a:pt x="76460" y="15039"/>
                </a:lnTo>
                <a:lnTo>
                  <a:pt x="75678" y="15400"/>
                </a:lnTo>
                <a:lnTo>
                  <a:pt x="75438" y="17145"/>
                </a:lnTo>
                <a:lnTo>
                  <a:pt x="70746" y="17987"/>
                </a:lnTo>
                <a:lnTo>
                  <a:pt x="68339" y="19611"/>
                </a:lnTo>
                <a:lnTo>
                  <a:pt x="65452" y="20033"/>
                </a:lnTo>
                <a:lnTo>
                  <a:pt x="64549" y="20754"/>
                </a:lnTo>
                <a:lnTo>
                  <a:pt x="65452" y="32004"/>
                </a:lnTo>
                <a:lnTo>
                  <a:pt x="61842" y="33688"/>
                </a:lnTo>
                <a:lnTo>
                  <a:pt x="63767" y="39103"/>
                </a:lnTo>
                <a:lnTo>
                  <a:pt x="64429" y="39043"/>
                </a:lnTo>
                <a:lnTo>
                  <a:pt x="64790" y="42532"/>
                </a:lnTo>
                <a:lnTo>
                  <a:pt x="66594" y="46622"/>
                </a:lnTo>
                <a:lnTo>
                  <a:pt x="68880" y="46502"/>
                </a:lnTo>
                <a:lnTo>
                  <a:pt x="72310" y="54323"/>
                </a:lnTo>
                <a:lnTo>
                  <a:pt x="65030" y="57752"/>
                </a:lnTo>
                <a:lnTo>
                  <a:pt x="72550" y="73393"/>
                </a:lnTo>
                <a:lnTo>
                  <a:pt x="77904" y="70866"/>
                </a:lnTo>
                <a:lnTo>
                  <a:pt x="80311" y="70625"/>
                </a:lnTo>
                <a:lnTo>
                  <a:pt x="81273" y="71107"/>
                </a:lnTo>
                <a:lnTo>
                  <a:pt x="86688" y="85785"/>
                </a:lnTo>
                <a:lnTo>
                  <a:pt x="96613" y="80732"/>
                </a:lnTo>
                <a:lnTo>
                  <a:pt x="95410" y="77664"/>
                </a:lnTo>
                <a:lnTo>
                  <a:pt x="103652" y="73573"/>
                </a:lnTo>
                <a:lnTo>
                  <a:pt x="105457" y="73633"/>
                </a:lnTo>
                <a:lnTo>
                  <a:pt x="106780" y="72611"/>
                </a:lnTo>
                <a:lnTo>
                  <a:pt x="109668" y="73032"/>
                </a:lnTo>
                <a:lnTo>
                  <a:pt x="111473" y="71588"/>
                </a:lnTo>
                <a:lnTo>
                  <a:pt x="112315" y="72189"/>
                </a:lnTo>
                <a:lnTo>
                  <a:pt x="113217" y="71407"/>
                </a:lnTo>
                <a:lnTo>
                  <a:pt x="114420" y="68640"/>
                </a:lnTo>
                <a:lnTo>
                  <a:pt x="116646" y="67076"/>
                </a:lnTo>
                <a:lnTo>
                  <a:pt x="119835" y="65873"/>
                </a:lnTo>
                <a:lnTo>
                  <a:pt x="123203" y="65512"/>
                </a:lnTo>
                <a:lnTo>
                  <a:pt x="124888" y="64188"/>
                </a:lnTo>
                <a:lnTo>
                  <a:pt x="126873" y="64489"/>
                </a:lnTo>
                <a:lnTo>
                  <a:pt x="128437" y="62985"/>
                </a:lnTo>
                <a:lnTo>
                  <a:pt x="130423" y="62203"/>
                </a:lnTo>
                <a:lnTo>
                  <a:pt x="127053" y="54563"/>
                </a:lnTo>
                <a:lnTo>
                  <a:pt x="134874" y="50713"/>
                </a:lnTo>
                <a:lnTo>
                  <a:pt x="136679" y="54503"/>
                </a:lnTo>
                <a:lnTo>
                  <a:pt x="139807" y="52819"/>
                </a:lnTo>
                <a:lnTo>
                  <a:pt x="143176" y="51736"/>
                </a:lnTo>
                <a:lnTo>
                  <a:pt x="144078" y="52578"/>
                </a:lnTo>
                <a:lnTo>
                  <a:pt x="144560" y="54503"/>
                </a:lnTo>
                <a:lnTo>
                  <a:pt x="144560" y="57330"/>
                </a:lnTo>
                <a:lnTo>
                  <a:pt x="145161" y="58534"/>
                </a:lnTo>
                <a:lnTo>
                  <a:pt x="146364" y="56067"/>
                </a:lnTo>
                <a:lnTo>
                  <a:pt x="148048" y="54262"/>
                </a:lnTo>
                <a:lnTo>
                  <a:pt x="147567" y="53420"/>
                </a:lnTo>
                <a:lnTo>
                  <a:pt x="148169" y="50412"/>
                </a:lnTo>
                <a:lnTo>
                  <a:pt x="151117" y="46983"/>
                </a:lnTo>
                <a:lnTo>
                  <a:pt x="151959" y="46743"/>
                </a:lnTo>
                <a:lnTo>
                  <a:pt x="156049" y="55466"/>
                </a:lnTo>
                <a:lnTo>
                  <a:pt x="163990" y="51074"/>
                </a:lnTo>
                <a:lnTo>
                  <a:pt x="164592" y="54323"/>
                </a:lnTo>
                <a:lnTo>
                  <a:pt x="165133" y="51856"/>
                </a:lnTo>
                <a:lnTo>
                  <a:pt x="164532" y="51074"/>
                </a:lnTo>
                <a:lnTo>
                  <a:pt x="166457" y="50833"/>
                </a:lnTo>
                <a:lnTo>
                  <a:pt x="167419" y="51435"/>
                </a:lnTo>
                <a:lnTo>
                  <a:pt x="168201" y="48848"/>
                </a:lnTo>
                <a:lnTo>
                  <a:pt x="168322" y="46923"/>
                </a:lnTo>
                <a:lnTo>
                  <a:pt x="169044" y="45299"/>
                </a:lnTo>
                <a:lnTo>
                  <a:pt x="169224" y="43073"/>
                </a:lnTo>
                <a:lnTo>
                  <a:pt x="171330" y="42291"/>
                </a:lnTo>
                <a:lnTo>
                  <a:pt x="171570" y="39403"/>
                </a:lnTo>
                <a:lnTo>
                  <a:pt x="172653" y="37960"/>
                </a:lnTo>
                <a:lnTo>
                  <a:pt x="186730" y="44577"/>
                </a:lnTo>
                <a:lnTo>
                  <a:pt x="196355" y="41148"/>
                </a:lnTo>
                <a:lnTo>
                  <a:pt x="207064" y="62203"/>
                </a:lnTo>
                <a:lnTo>
                  <a:pt x="212778" y="59677"/>
                </a:lnTo>
                <a:lnTo>
                  <a:pt x="216568" y="62985"/>
                </a:lnTo>
                <a:lnTo>
                  <a:pt x="219516" y="63948"/>
                </a:lnTo>
                <a:lnTo>
                  <a:pt x="222584" y="63045"/>
                </a:lnTo>
                <a:lnTo>
                  <a:pt x="223427" y="61662"/>
                </a:lnTo>
                <a:lnTo>
                  <a:pt x="223847" y="62745"/>
                </a:lnTo>
                <a:lnTo>
                  <a:pt x="222825" y="63587"/>
                </a:lnTo>
                <a:lnTo>
                  <a:pt x="224209" y="63527"/>
                </a:lnTo>
                <a:lnTo>
                  <a:pt x="223968" y="65933"/>
                </a:lnTo>
                <a:lnTo>
                  <a:pt x="225051" y="68460"/>
                </a:lnTo>
                <a:lnTo>
                  <a:pt x="226374" y="67256"/>
                </a:lnTo>
                <a:lnTo>
                  <a:pt x="231067" y="72550"/>
                </a:lnTo>
                <a:lnTo>
                  <a:pt x="229683" y="73754"/>
                </a:lnTo>
                <a:lnTo>
                  <a:pt x="229081" y="73152"/>
                </a:lnTo>
                <a:lnTo>
                  <a:pt x="221140" y="80371"/>
                </a:lnTo>
                <a:lnTo>
                  <a:pt x="221923" y="81694"/>
                </a:lnTo>
                <a:lnTo>
                  <a:pt x="222464" y="84041"/>
                </a:lnTo>
                <a:lnTo>
                  <a:pt x="225472" y="85003"/>
                </a:lnTo>
                <a:lnTo>
                  <a:pt x="226915" y="86928"/>
                </a:lnTo>
                <a:lnTo>
                  <a:pt x="228901" y="88312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" name="Freeform: Shape 188" title="MA-2">
            <a:extLst>
              <a:ext uri="{FF2B5EF4-FFF2-40B4-BE49-F238E27FC236}">
                <a16:creationId xmlns:a16="http://schemas.microsoft.com/office/drawing/2014/main" id="{FCC8D946-1AA7-CAA9-DFEE-6E0E6B4E57A9}"/>
              </a:ext>
            </a:extLst>
          </p:cNvPr>
          <p:cNvSpPr/>
          <p:nvPr/>
        </p:nvSpPr>
        <p:spPr>
          <a:xfrm>
            <a:off x="7359169" y="2847238"/>
            <a:ext cx="184946" cy="89574"/>
          </a:xfrm>
          <a:custGeom>
            <a:avLst/>
            <a:gdLst>
              <a:gd name="connsiteX0" fmla="*/ 36636 w 231487"/>
              <a:gd name="connsiteY0" fmla="*/ 17085 h 116104"/>
              <a:gd name="connsiteX1" fmla="*/ 39042 w 231487"/>
              <a:gd name="connsiteY1" fmla="*/ 16483 h 116104"/>
              <a:gd name="connsiteX2" fmla="*/ 39403 w 231487"/>
              <a:gd name="connsiteY2" fmla="*/ 16423 h 116104"/>
              <a:gd name="connsiteX3" fmla="*/ 44878 w 231487"/>
              <a:gd name="connsiteY3" fmla="*/ 15039 h 116104"/>
              <a:gd name="connsiteX4" fmla="*/ 49751 w 231487"/>
              <a:gd name="connsiteY4" fmla="*/ 13716 h 116104"/>
              <a:gd name="connsiteX5" fmla="*/ 54322 w 231487"/>
              <a:gd name="connsiteY5" fmla="*/ 12513 h 116104"/>
              <a:gd name="connsiteX6" fmla="*/ 54683 w 231487"/>
              <a:gd name="connsiteY6" fmla="*/ 12393 h 116104"/>
              <a:gd name="connsiteX7" fmla="*/ 56007 w 231487"/>
              <a:gd name="connsiteY7" fmla="*/ 12092 h 116104"/>
              <a:gd name="connsiteX8" fmla="*/ 56849 w 231487"/>
              <a:gd name="connsiteY8" fmla="*/ 11851 h 116104"/>
              <a:gd name="connsiteX9" fmla="*/ 58293 w 231487"/>
              <a:gd name="connsiteY9" fmla="*/ 11490 h 116104"/>
              <a:gd name="connsiteX10" fmla="*/ 65812 w 231487"/>
              <a:gd name="connsiteY10" fmla="*/ 9505 h 116104"/>
              <a:gd name="connsiteX11" fmla="*/ 72851 w 231487"/>
              <a:gd name="connsiteY11" fmla="*/ 7640 h 116104"/>
              <a:gd name="connsiteX12" fmla="*/ 80552 w 231487"/>
              <a:gd name="connsiteY12" fmla="*/ 5655 h 116104"/>
              <a:gd name="connsiteX13" fmla="*/ 82476 w 231487"/>
              <a:gd name="connsiteY13" fmla="*/ 5053 h 116104"/>
              <a:gd name="connsiteX14" fmla="*/ 84281 w 231487"/>
              <a:gd name="connsiteY14" fmla="*/ 4512 h 116104"/>
              <a:gd name="connsiteX15" fmla="*/ 87529 w 231487"/>
              <a:gd name="connsiteY15" fmla="*/ 3670 h 116104"/>
              <a:gd name="connsiteX16" fmla="*/ 88612 w 231487"/>
              <a:gd name="connsiteY16" fmla="*/ 3429 h 116104"/>
              <a:gd name="connsiteX17" fmla="*/ 91981 w 231487"/>
              <a:gd name="connsiteY17" fmla="*/ 2466 h 116104"/>
              <a:gd name="connsiteX18" fmla="*/ 92763 w 231487"/>
              <a:gd name="connsiteY18" fmla="*/ 2226 h 116104"/>
              <a:gd name="connsiteX19" fmla="*/ 96192 w 231487"/>
              <a:gd name="connsiteY19" fmla="*/ 1323 h 116104"/>
              <a:gd name="connsiteX20" fmla="*/ 98959 w 231487"/>
              <a:gd name="connsiteY20" fmla="*/ 602 h 116104"/>
              <a:gd name="connsiteX21" fmla="*/ 100764 w 231487"/>
              <a:gd name="connsiteY21" fmla="*/ 0 h 116104"/>
              <a:gd name="connsiteX22" fmla="*/ 105156 w 231487"/>
              <a:gd name="connsiteY22" fmla="*/ 16844 h 116104"/>
              <a:gd name="connsiteX23" fmla="*/ 110690 w 231487"/>
              <a:gd name="connsiteY23" fmla="*/ 15400 h 116104"/>
              <a:gd name="connsiteX24" fmla="*/ 117668 w 231487"/>
              <a:gd name="connsiteY24" fmla="*/ 19371 h 116104"/>
              <a:gd name="connsiteX25" fmla="*/ 117067 w 231487"/>
              <a:gd name="connsiteY25" fmla="*/ 19972 h 116104"/>
              <a:gd name="connsiteX26" fmla="*/ 117668 w 231487"/>
              <a:gd name="connsiteY26" fmla="*/ 22198 h 116104"/>
              <a:gd name="connsiteX27" fmla="*/ 118752 w 231487"/>
              <a:gd name="connsiteY27" fmla="*/ 21897 h 116104"/>
              <a:gd name="connsiteX28" fmla="*/ 119473 w 231487"/>
              <a:gd name="connsiteY28" fmla="*/ 22740 h 116104"/>
              <a:gd name="connsiteX29" fmla="*/ 121940 w 231487"/>
              <a:gd name="connsiteY29" fmla="*/ 23341 h 116104"/>
              <a:gd name="connsiteX30" fmla="*/ 120616 w 231487"/>
              <a:gd name="connsiteY30" fmla="*/ 24544 h 116104"/>
              <a:gd name="connsiteX31" fmla="*/ 128618 w 231487"/>
              <a:gd name="connsiteY31" fmla="*/ 28274 h 116104"/>
              <a:gd name="connsiteX32" fmla="*/ 133791 w 231487"/>
              <a:gd name="connsiteY32" fmla="*/ 30801 h 116104"/>
              <a:gd name="connsiteX33" fmla="*/ 133069 w 231487"/>
              <a:gd name="connsiteY33" fmla="*/ 28515 h 116104"/>
              <a:gd name="connsiteX34" fmla="*/ 135476 w 231487"/>
              <a:gd name="connsiteY34" fmla="*/ 26830 h 116104"/>
              <a:gd name="connsiteX35" fmla="*/ 136198 w 231487"/>
              <a:gd name="connsiteY35" fmla="*/ 27673 h 116104"/>
              <a:gd name="connsiteX36" fmla="*/ 136618 w 231487"/>
              <a:gd name="connsiteY36" fmla="*/ 26289 h 116104"/>
              <a:gd name="connsiteX37" fmla="*/ 137821 w 231487"/>
              <a:gd name="connsiteY37" fmla="*/ 27191 h 116104"/>
              <a:gd name="connsiteX38" fmla="*/ 138603 w 231487"/>
              <a:gd name="connsiteY38" fmla="*/ 24424 h 116104"/>
              <a:gd name="connsiteX39" fmla="*/ 139807 w 231487"/>
              <a:gd name="connsiteY39" fmla="*/ 25026 h 116104"/>
              <a:gd name="connsiteX40" fmla="*/ 141251 w 231487"/>
              <a:gd name="connsiteY40" fmla="*/ 27191 h 116104"/>
              <a:gd name="connsiteX41" fmla="*/ 143777 w 231487"/>
              <a:gd name="connsiteY41" fmla="*/ 28094 h 116104"/>
              <a:gd name="connsiteX42" fmla="*/ 145702 w 231487"/>
              <a:gd name="connsiteY42" fmla="*/ 25567 h 116104"/>
              <a:gd name="connsiteX43" fmla="*/ 147928 w 231487"/>
              <a:gd name="connsiteY43" fmla="*/ 25808 h 116104"/>
              <a:gd name="connsiteX44" fmla="*/ 146605 w 231487"/>
              <a:gd name="connsiteY44" fmla="*/ 19431 h 116104"/>
              <a:gd name="connsiteX45" fmla="*/ 148891 w 231487"/>
              <a:gd name="connsiteY45" fmla="*/ 19130 h 116104"/>
              <a:gd name="connsiteX46" fmla="*/ 150695 w 231487"/>
              <a:gd name="connsiteY46" fmla="*/ 18348 h 116104"/>
              <a:gd name="connsiteX47" fmla="*/ 151357 w 231487"/>
              <a:gd name="connsiteY47" fmla="*/ 17145 h 116104"/>
              <a:gd name="connsiteX48" fmla="*/ 153162 w 231487"/>
              <a:gd name="connsiteY48" fmla="*/ 16784 h 116104"/>
              <a:gd name="connsiteX49" fmla="*/ 154666 w 231487"/>
              <a:gd name="connsiteY49" fmla="*/ 14739 h 116104"/>
              <a:gd name="connsiteX50" fmla="*/ 156831 w 231487"/>
              <a:gd name="connsiteY50" fmla="*/ 16363 h 116104"/>
              <a:gd name="connsiteX51" fmla="*/ 158335 w 231487"/>
              <a:gd name="connsiteY51" fmla="*/ 16363 h 116104"/>
              <a:gd name="connsiteX52" fmla="*/ 158275 w 231487"/>
              <a:gd name="connsiteY52" fmla="*/ 15461 h 116104"/>
              <a:gd name="connsiteX53" fmla="*/ 156952 w 231487"/>
              <a:gd name="connsiteY53" fmla="*/ 13957 h 116104"/>
              <a:gd name="connsiteX54" fmla="*/ 155568 w 231487"/>
              <a:gd name="connsiteY54" fmla="*/ 13536 h 116104"/>
              <a:gd name="connsiteX55" fmla="*/ 157373 w 231487"/>
              <a:gd name="connsiteY55" fmla="*/ 10949 h 116104"/>
              <a:gd name="connsiteX56" fmla="*/ 161824 w 231487"/>
              <a:gd name="connsiteY56" fmla="*/ 13896 h 116104"/>
              <a:gd name="connsiteX57" fmla="*/ 163990 w 231487"/>
              <a:gd name="connsiteY57" fmla="*/ 16604 h 116104"/>
              <a:gd name="connsiteX58" fmla="*/ 165254 w 231487"/>
              <a:gd name="connsiteY58" fmla="*/ 16423 h 116104"/>
              <a:gd name="connsiteX59" fmla="*/ 164291 w 231487"/>
              <a:gd name="connsiteY59" fmla="*/ 19732 h 116104"/>
              <a:gd name="connsiteX60" fmla="*/ 165133 w 231487"/>
              <a:gd name="connsiteY60" fmla="*/ 28274 h 116104"/>
              <a:gd name="connsiteX61" fmla="*/ 166517 w 231487"/>
              <a:gd name="connsiteY61" fmla="*/ 28154 h 116104"/>
              <a:gd name="connsiteX62" fmla="*/ 170126 w 231487"/>
              <a:gd name="connsiteY62" fmla="*/ 39584 h 116104"/>
              <a:gd name="connsiteX63" fmla="*/ 169826 w 231487"/>
              <a:gd name="connsiteY63" fmla="*/ 39885 h 116104"/>
              <a:gd name="connsiteX64" fmla="*/ 170427 w 231487"/>
              <a:gd name="connsiteY64" fmla="*/ 43494 h 116104"/>
              <a:gd name="connsiteX65" fmla="*/ 173375 w 231487"/>
              <a:gd name="connsiteY65" fmla="*/ 41509 h 116104"/>
              <a:gd name="connsiteX66" fmla="*/ 177947 w 231487"/>
              <a:gd name="connsiteY66" fmla="*/ 41870 h 116104"/>
              <a:gd name="connsiteX67" fmla="*/ 178188 w 231487"/>
              <a:gd name="connsiteY67" fmla="*/ 46081 h 116104"/>
              <a:gd name="connsiteX68" fmla="*/ 184324 w 231487"/>
              <a:gd name="connsiteY68" fmla="*/ 45479 h 116104"/>
              <a:gd name="connsiteX69" fmla="*/ 187332 w 231487"/>
              <a:gd name="connsiteY69" fmla="*/ 47705 h 116104"/>
              <a:gd name="connsiteX70" fmla="*/ 189497 w 231487"/>
              <a:gd name="connsiteY70" fmla="*/ 48186 h 116104"/>
              <a:gd name="connsiteX71" fmla="*/ 189798 w 231487"/>
              <a:gd name="connsiteY71" fmla="*/ 49390 h 116104"/>
              <a:gd name="connsiteX72" fmla="*/ 193588 w 231487"/>
              <a:gd name="connsiteY72" fmla="*/ 52037 h 116104"/>
              <a:gd name="connsiteX73" fmla="*/ 195152 w 231487"/>
              <a:gd name="connsiteY73" fmla="*/ 49630 h 116104"/>
              <a:gd name="connsiteX74" fmla="*/ 197197 w 231487"/>
              <a:gd name="connsiteY74" fmla="*/ 47826 h 116104"/>
              <a:gd name="connsiteX75" fmla="*/ 201589 w 231487"/>
              <a:gd name="connsiteY75" fmla="*/ 45660 h 116104"/>
              <a:gd name="connsiteX76" fmla="*/ 202792 w 231487"/>
              <a:gd name="connsiteY76" fmla="*/ 45720 h 116104"/>
              <a:gd name="connsiteX77" fmla="*/ 205499 w 231487"/>
              <a:gd name="connsiteY77" fmla="*/ 44397 h 116104"/>
              <a:gd name="connsiteX78" fmla="*/ 206702 w 231487"/>
              <a:gd name="connsiteY78" fmla="*/ 47765 h 116104"/>
              <a:gd name="connsiteX79" fmla="*/ 206462 w 231487"/>
              <a:gd name="connsiteY79" fmla="*/ 52217 h 116104"/>
              <a:gd name="connsiteX80" fmla="*/ 211876 w 231487"/>
              <a:gd name="connsiteY80" fmla="*/ 52638 h 116104"/>
              <a:gd name="connsiteX81" fmla="*/ 218674 w 231487"/>
              <a:gd name="connsiteY81" fmla="*/ 54744 h 116104"/>
              <a:gd name="connsiteX82" fmla="*/ 219637 w 231487"/>
              <a:gd name="connsiteY82" fmla="*/ 58293 h 116104"/>
              <a:gd name="connsiteX83" fmla="*/ 220839 w 231487"/>
              <a:gd name="connsiteY83" fmla="*/ 58714 h 116104"/>
              <a:gd name="connsiteX84" fmla="*/ 222042 w 231487"/>
              <a:gd name="connsiteY84" fmla="*/ 61421 h 116104"/>
              <a:gd name="connsiteX85" fmla="*/ 224870 w 231487"/>
              <a:gd name="connsiteY85" fmla="*/ 62925 h 116104"/>
              <a:gd name="connsiteX86" fmla="*/ 227096 w 231487"/>
              <a:gd name="connsiteY86" fmla="*/ 63286 h 116104"/>
              <a:gd name="connsiteX87" fmla="*/ 227036 w 231487"/>
              <a:gd name="connsiteY87" fmla="*/ 65091 h 116104"/>
              <a:gd name="connsiteX88" fmla="*/ 224629 w 231487"/>
              <a:gd name="connsiteY88" fmla="*/ 66715 h 116104"/>
              <a:gd name="connsiteX89" fmla="*/ 225472 w 231487"/>
              <a:gd name="connsiteY89" fmla="*/ 68339 h 116104"/>
              <a:gd name="connsiteX90" fmla="*/ 231487 w 231487"/>
              <a:gd name="connsiteY90" fmla="*/ 75077 h 116104"/>
              <a:gd name="connsiteX91" fmla="*/ 230284 w 231487"/>
              <a:gd name="connsiteY91" fmla="*/ 75558 h 116104"/>
              <a:gd name="connsiteX92" fmla="*/ 227697 w 231487"/>
              <a:gd name="connsiteY92" fmla="*/ 75438 h 116104"/>
              <a:gd name="connsiteX93" fmla="*/ 227156 w 231487"/>
              <a:gd name="connsiteY93" fmla="*/ 76822 h 116104"/>
              <a:gd name="connsiteX94" fmla="*/ 226013 w 231487"/>
              <a:gd name="connsiteY94" fmla="*/ 76220 h 116104"/>
              <a:gd name="connsiteX95" fmla="*/ 224028 w 231487"/>
              <a:gd name="connsiteY95" fmla="*/ 76701 h 116104"/>
              <a:gd name="connsiteX96" fmla="*/ 223546 w 231487"/>
              <a:gd name="connsiteY96" fmla="*/ 77904 h 116104"/>
              <a:gd name="connsiteX97" fmla="*/ 222584 w 231487"/>
              <a:gd name="connsiteY97" fmla="*/ 77904 h 116104"/>
              <a:gd name="connsiteX98" fmla="*/ 218012 w 231487"/>
              <a:gd name="connsiteY98" fmla="*/ 80251 h 116104"/>
              <a:gd name="connsiteX99" fmla="*/ 216207 w 231487"/>
              <a:gd name="connsiteY99" fmla="*/ 73934 h 116104"/>
              <a:gd name="connsiteX100" fmla="*/ 213500 w 231487"/>
              <a:gd name="connsiteY100" fmla="*/ 74596 h 116104"/>
              <a:gd name="connsiteX101" fmla="*/ 211395 w 231487"/>
              <a:gd name="connsiteY101" fmla="*/ 70264 h 116104"/>
              <a:gd name="connsiteX102" fmla="*/ 210853 w 231487"/>
              <a:gd name="connsiteY102" fmla="*/ 70866 h 116104"/>
              <a:gd name="connsiteX103" fmla="*/ 206582 w 231487"/>
              <a:gd name="connsiteY103" fmla="*/ 72129 h 116104"/>
              <a:gd name="connsiteX104" fmla="*/ 204897 w 231487"/>
              <a:gd name="connsiteY104" fmla="*/ 74235 h 116104"/>
              <a:gd name="connsiteX105" fmla="*/ 205499 w 231487"/>
              <a:gd name="connsiteY105" fmla="*/ 75017 h 116104"/>
              <a:gd name="connsiteX106" fmla="*/ 204296 w 231487"/>
              <a:gd name="connsiteY106" fmla="*/ 75137 h 116104"/>
              <a:gd name="connsiteX107" fmla="*/ 204657 w 231487"/>
              <a:gd name="connsiteY107" fmla="*/ 77544 h 116104"/>
              <a:gd name="connsiteX108" fmla="*/ 205499 w 231487"/>
              <a:gd name="connsiteY108" fmla="*/ 78747 h 116104"/>
              <a:gd name="connsiteX109" fmla="*/ 204477 w 231487"/>
              <a:gd name="connsiteY109" fmla="*/ 80371 h 116104"/>
              <a:gd name="connsiteX110" fmla="*/ 205379 w 231487"/>
              <a:gd name="connsiteY110" fmla="*/ 82657 h 116104"/>
              <a:gd name="connsiteX111" fmla="*/ 203393 w 231487"/>
              <a:gd name="connsiteY111" fmla="*/ 86748 h 116104"/>
              <a:gd name="connsiteX112" fmla="*/ 209771 w 231487"/>
              <a:gd name="connsiteY112" fmla="*/ 106299 h 116104"/>
              <a:gd name="connsiteX113" fmla="*/ 209469 w 231487"/>
              <a:gd name="connsiteY113" fmla="*/ 106419 h 116104"/>
              <a:gd name="connsiteX114" fmla="*/ 207605 w 231487"/>
              <a:gd name="connsiteY114" fmla="*/ 107081 h 116104"/>
              <a:gd name="connsiteX115" fmla="*/ 206702 w 231487"/>
              <a:gd name="connsiteY115" fmla="*/ 107502 h 116104"/>
              <a:gd name="connsiteX116" fmla="*/ 203755 w 231487"/>
              <a:gd name="connsiteY116" fmla="*/ 108525 h 116104"/>
              <a:gd name="connsiteX117" fmla="*/ 202672 w 231487"/>
              <a:gd name="connsiteY117" fmla="*/ 108826 h 116104"/>
              <a:gd name="connsiteX118" fmla="*/ 200506 w 231487"/>
              <a:gd name="connsiteY118" fmla="*/ 109608 h 116104"/>
              <a:gd name="connsiteX119" fmla="*/ 198280 w 231487"/>
              <a:gd name="connsiteY119" fmla="*/ 110330 h 116104"/>
              <a:gd name="connsiteX120" fmla="*/ 197739 w 231487"/>
              <a:gd name="connsiteY120" fmla="*/ 110570 h 116104"/>
              <a:gd name="connsiteX121" fmla="*/ 195092 w 231487"/>
              <a:gd name="connsiteY121" fmla="*/ 111533 h 116104"/>
              <a:gd name="connsiteX122" fmla="*/ 193648 w 231487"/>
              <a:gd name="connsiteY122" fmla="*/ 112014 h 116104"/>
              <a:gd name="connsiteX123" fmla="*/ 192144 w 231487"/>
              <a:gd name="connsiteY123" fmla="*/ 112616 h 116104"/>
              <a:gd name="connsiteX124" fmla="*/ 190099 w 231487"/>
              <a:gd name="connsiteY124" fmla="*/ 113217 h 116104"/>
              <a:gd name="connsiteX125" fmla="*/ 186730 w 231487"/>
              <a:gd name="connsiteY125" fmla="*/ 114420 h 116104"/>
              <a:gd name="connsiteX126" fmla="*/ 182398 w 231487"/>
              <a:gd name="connsiteY126" fmla="*/ 116105 h 116104"/>
              <a:gd name="connsiteX127" fmla="*/ 182098 w 231487"/>
              <a:gd name="connsiteY127" fmla="*/ 115323 h 116104"/>
              <a:gd name="connsiteX128" fmla="*/ 181917 w 231487"/>
              <a:gd name="connsiteY128" fmla="*/ 114721 h 116104"/>
              <a:gd name="connsiteX129" fmla="*/ 181075 w 231487"/>
              <a:gd name="connsiteY129" fmla="*/ 113518 h 116104"/>
              <a:gd name="connsiteX130" fmla="*/ 177104 w 231487"/>
              <a:gd name="connsiteY130" fmla="*/ 114601 h 116104"/>
              <a:gd name="connsiteX131" fmla="*/ 176984 w 231487"/>
              <a:gd name="connsiteY131" fmla="*/ 114721 h 116104"/>
              <a:gd name="connsiteX132" fmla="*/ 176383 w 231487"/>
              <a:gd name="connsiteY132" fmla="*/ 114841 h 116104"/>
              <a:gd name="connsiteX133" fmla="*/ 175781 w 231487"/>
              <a:gd name="connsiteY133" fmla="*/ 115082 h 116104"/>
              <a:gd name="connsiteX134" fmla="*/ 175300 w 231487"/>
              <a:gd name="connsiteY134" fmla="*/ 115202 h 116104"/>
              <a:gd name="connsiteX135" fmla="*/ 173315 w 231487"/>
              <a:gd name="connsiteY135" fmla="*/ 113819 h 116104"/>
              <a:gd name="connsiteX136" fmla="*/ 171871 w 231487"/>
              <a:gd name="connsiteY136" fmla="*/ 111834 h 116104"/>
              <a:gd name="connsiteX137" fmla="*/ 168863 w 231487"/>
              <a:gd name="connsiteY137" fmla="*/ 110931 h 116104"/>
              <a:gd name="connsiteX138" fmla="*/ 168261 w 231487"/>
              <a:gd name="connsiteY138" fmla="*/ 108585 h 116104"/>
              <a:gd name="connsiteX139" fmla="*/ 167540 w 231487"/>
              <a:gd name="connsiteY139" fmla="*/ 107262 h 116104"/>
              <a:gd name="connsiteX140" fmla="*/ 175540 w 231487"/>
              <a:gd name="connsiteY140" fmla="*/ 100043 h 116104"/>
              <a:gd name="connsiteX141" fmla="*/ 176142 w 231487"/>
              <a:gd name="connsiteY141" fmla="*/ 100644 h 116104"/>
              <a:gd name="connsiteX142" fmla="*/ 177466 w 231487"/>
              <a:gd name="connsiteY142" fmla="*/ 99441 h 116104"/>
              <a:gd name="connsiteX143" fmla="*/ 172773 w 231487"/>
              <a:gd name="connsiteY143" fmla="*/ 94207 h 116104"/>
              <a:gd name="connsiteX144" fmla="*/ 171450 w 231487"/>
              <a:gd name="connsiteY144" fmla="*/ 95350 h 116104"/>
              <a:gd name="connsiteX145" fmla="*/ 170367 w 231487"/>
              <a:gd name="connsiteY145" fmla="*/ 92824 h 116104"/>
              <a:gd name="connsiteX146" fmla="*/ 170608 w 231487"/>
              <a:gd name="connsiteY146" fmla="*/ 90417 h 116104"/>
              <a:gd name="connsiteX147" fmla="*/ 169224 w 231487"/>
              <a:gd name="connsiteY147" fmla="*/ 90417 h 116104"/>
              <a:gd name="connsiteX148" fmla="*/ 170307 w 231487"/>
              <a:gd name="connsiteY148" fmla="*/ 89575 h 116104"/>
              <a:gd name="connsiteX149" fmla="*/ 169826 w 231487"/>
              <a:gd name="connsiteY149" fmla="*/ 88552 h 116104"/>
              <a:gd name="connsiteX150" fmla="*/ 168983 w 231487"/>
              <a:gd name="connsiteY150" fmla="*/ 89936 h 116104"/>
              <a:gd name="connsiteX151" fmla="*/ 165915 w 231487"/>
              <a:gd name="connsiteY151" fmla="*/ 90838 h 116104"/>
              <a:gd name="connsiteX152" fmla="*/ 162968 w 231487"/>
              <a:gd name="connsiteY152" fmla="*/ 89876 h 116104"/>
              <a:gd name="connsiteX153" fmla="*/ 159178 w 231487"/>
              <a:gd name="connsiteY153" fmla="*/ 86567 h 116104"/>
              <a:gd name="connsiteX154" fmla="*/ 153463 w 231487"/>
              <a:gd name="connsiteY154" fmla="*/ 89034 h 116104"/>
              <a:gd name="connsiteX155" fmla="*/ 142755 w 231487"/>
              <a:gd name="connsiteY155" fmla="*/ 68039 h 116104"/>
              <a:gd name="connsiteX156" fmla="*/ 133129 w 231487"/>
              <a:gd name="connsiteY156" fmla="*/ 71528 h 116104"/>
              <a:gd name="connsiteX157" fmla="*/ 119052 w 231487"/>
              <a:gd name="connsiteY157" fmla="*/ 64910 h 116104"/>
              <a:gd name="connsiteX158" fmla="*/ 117970 w 231487"/>
              <a:gd name="connsiteY158" fmla="*/ 66294 h 116104"/>
              <a:gd name="connsiteX159" fmla="*/ 117729 w 231487"/>
              <a:gd name="connsiteY159" fmla="*/ 69182 h 116104"/>
              <a:gd name="connsiteX160" fmla="*/ 115623 w 231487"/>
              <a:gd name="connsiteY160" fmla="*/ 69964 h 116104"/>
              <a:gd name="connsiteX161" fmla="*/ 115443 w 231487"/>
              <a:gd name="connsiteY161" fmla="*/ 72189 h 116104"/>
              <a:gd name="connsiteX162" fmla="*/ 114721 w 231487"/>
              <a:gd name="connsiteY162" fmla="*/ 73814 h 116104"/>
              <a:gd name="connsiteX163" fmla="*/ 114600 w 231487"/>
              <a:gd name="connsiteY163" fmla="*/ 75739 h 116104"/>
              <a:gd name="connsiteX164" fmla="*/ 113818 w 231487"/>
              <a:gd name="connsiteY164" fmla="*/ 78326 h 116104"/>
              <a:gd name="connsiteX165" fmla="*/ 112856 w 231487"/>
              <a:gd name="connsiteY165" fmla="*/ 77784 h 116104"/>
              <a:gd name="connsiteX166" fmla="*/ 110871 w 231487"/>
              <a:gd name="connsiteY166" fmla="*/ 77965 h 116104"/>
              <a:gd name="connsiteX167" fmla="*/ 111472 w 231487"/>
              <a:gd name="connsiteY167" fmla="*/ 78747 h 116104"/>
              <a:gd name="connsiteX168" fmla="*/ 110931 w 231487"/>
              <a:gd name="connsiteY168" fmla="*/ 81213 h 116104"/>
              <a:gd name="connsiteX169" fmla="*/ 110329 w 231487"/>
              <a:gd name="connsiteY169" fmla="*/ 77965 h 116104"/>
              <a:gd name="connsiteX170" fmla="*/ 102509 w 231487"/>
              <a:gd name="connsiteY170" fmla="*/ 82416 h 116104"/>
              <a:gd name="connsiteX171" fmla="*/ 98358 w 231487"/>
              <a:gd name="connsiteY171" fmla="*/ 73633 h 116104"/>
              <a:gd name="connsiteX172" fmla="*/ 97516 w 231487"/>
              <a:gd name="connsiteY172" fmla="*/ 73874 h 116104"/>
              <a:gd name="connsiteX173" fmla="*/ 94568 w 231487"/>
              <a:gd name="connsiteY173" fmla="*/ 77303 h 116104"/>
              <a:gd name="connsiteX174" fmla="*/ 93967 w 231487"/>
              <a:gd name="connsiteY174" fmla="*/ 80311 h 116104"/>
              <a:gd name="connsiteX175" fmla="*/ 94387 w 231487"/>
              <a:gd name="connsiteY175" fmla="*/ 81213 h 116104"/>
              <a:gd name="connsiteX176" fmla="*/ 92763 w 231487"/>
              <a:gd name="connsiteY176" fmla="*/ 82958 h 116104"/>
              <a:gd name="connsiteX177" fmla="*/ 91500 w 231487"/>
              <a:gd name="connsiteY177" fmla="*/ 85484 h 116104"/>
              <a:gd name="connsiteX178" fmla="*/ 90959 w 231487"/>
              <a:gd name="connsiteY178" fmla="*/ 84281 h 116104"/>
              <a:gd name="connsiteX179" fmla="*/ 90959 w 231487"/>
              <a:gd name="connsiteY179" fmla="*/ 81394 h 116104"/>
              <a:gd name="connsiteX180" fmla="*/ 90477 w 231487"/>
              <a:gd name="connsiteY180" fmla="*/ 79469 h 116104"/>
              <a:gd name="connsiteX181" fmla="*/ 89515 w 231487"/>
              <a:gd name="connsiteY181" fmla="*/ 78626 h 116104"/>
              <a:gd name="connsiteX182" fmla="*/ 86146 w 231487"/>
              <a:gd name="connsiteY182" fmla="*/ 79709 h 116104"/>
              <a:gd name="connsiteX183" fmla="*/ 83138 w 231487"/>
              <a:gd name="connsiteY183" fmla="*/ 81394 h 116104"/>
              <a:gd name="connsiteX184" fmla="*/ 81334 w 231487"/>
              <a:gd name="connsiteY184" fmla="*/ 77544 h 116104"/>
              <a:gd name="connsiteX185" fmla="*/ 73453 w 231487"/>
              <a:gd name="connsiteY185" fmla="*/ 81394 h 116104"/>
              <a:gd name="connsiteX186" fmla="*/ 76822 w 231487"/>
              <a:gd name="connsiteY186" fmla="*/ 89094 h 116104"/>
              <a:gd name="connsiteX187" fmla="*/ 74836 w 231487"/>
              <a:gd name="connsiteY187" fmla="*/ 89876 h 116104"/>
              <a:gd name="connsiteX188" fmla="*/ 73272 w 231487"/>
              <a:gd name="connsiteY188" fmla="*/ 91380 h 116104"/>
              <a:gd name="connsiteX189" fmla="*/ 71347 w 231487"/>
              <a:gd name="connsiteY189" fmla="*/ 91079 h 116104"/>
              <a:gd name="connsiteX190" fmla="*/ 69602 w 231487"/>
              <a:gd name="connsiteY190" fmla="*/ 92403 h 116104"/>
              <a:gd name="connsiteX191" fmla="*/ 66174 w 231487"/>
              <a:gd name="connsiteY191" fmla="*/ 92824 h 116104"/>
              <a:gd name="connsiteX192" fmla="*/ 63045 w 231487"/>
              <a:gd name="connsiteY192" fmla="*/ 93967 h 116104"/>
              <a:gd name="connsiteX193" fmla="*/ 60820 w 231487"/>
              <a:gd name="connsiteY193" fmla="*/ 95531 h 116104"/>
              <a:gd name="connsiteX194" fmla="*/ 59616 w 231487"/>
              <a:gd name="connsiteY194" fmla="*/ 98298 h 116104"/>
              <a:gd name="connsiteX195" fmla="*/ 58714 w 231487"/>
              <a:gd name="connsiteY195" fmla="*/ 99080 h 116104"/>
              <a:gd name="connsiteX196" fmla="*/ 57812 w 231487"/>
              <a:gd name="connsiteY196" fmla="*/ 98478 h 116104"/>
              <a:gd name="connsiteX197" fmla="*/ 56067 w 231487"/>
              <a:gd name="connsiteY197" fmla="*/ 99982 h 116104"/>
              <a:gd name="connsiteX198" fmla="*/ 53179 w 231487"/>
              <a:gd name="connsiteY198" fmla="*/ 99561 h 116104"/>
              <a:gd name="connsiteX199" fmla="*/ 51736 w 231487"/>
              <a:gd name="connsiteY199" fmla="*/ 100524 h 116104"/>
              <a:gd name="connsiteX200" fmla="*/ 50051 w 231487"/>
              <a:gd name="connsiteY200" fmla="*/ 100464 h 116104"/>
              <a:gd name="connsiteX201" fmla="*/ 41870 w 231487"/>
              <a:gd name="connsiteY201" fmla="*/ 104554 h 116104"/>
              <a:gd name="connsiteX202" fmla="*/ 43012 w 231487"/>
              <a:gd name="connsiteY202" fmla="*/ 107622 h 116104"/>
              <a:gd name="connsiteX203" fmla="*/ 33027 w 231487"/>
              <a:gd name="connsiteY203" fmla="*/ 112616 h 116104"/>
              <a:gd name="connsiteX204" fmla="*/ 27672 w 231487"/>
              <a:gd name="connsiteY204" fmla="*/ 97937 h 116104"/>
              <a:gd name="connsiteX205" fmla="*/ 26710 w 231487"/>
              <a:gd name="connsiteY205" fmla="*/ 97516 h 116104"/>
              <a:gd name="connsiteX206" fmla="*/ 24303 w 231487"/>
              <a:gd name="connsiteY206" fmla="*/ 97757 h 116104"/>
              <a:gd name="connsiteX207" fmla="*/ 18949 w 231487"/>
              <a:gd name="connsiteY207" fmla="*/ 100343 h 116104"/>
              <a:gd name="connsiteX208" fmla="*/ 11490 w 231487"/>
              <a:gd name="connsiteY208" fmla="*/ 84642 h 116104"/>
              <a:gd name="connsiteX209" fmla="*/ 18709 w 231487"/>
              <a:gd name="connsiteY209" fmla="*/ 81153 h 116104"/>
              <a:gd name="connsiteX210" fmla="*/ 15280 w 231487"/>
              <a:gd name="connsiteY210" fmla="*/ 73393 h 116104"/>
              <a:gd name="connsiteX211" fmla="*/ 12994 w 231487"/>
              <a:gd name="connsiteY211" fmla="*/ 73513 h 116104"/>
              <a:gd name="connsiteX212" fmla="*/ 11189 w 231487"/>
              <a:gd name="connsiteY212" fmla="*/ 69422 h 116104"/>
              <a:gd name="connsiteX213" fmla="*/ 10828 w 231487"/>
              <a:gd name="connsiteY213" fmla="*/ 65993 h 116104"/>
              <a:gd name="connsiteX214" fmla="*/ 10166 w 231487"/>
              <a:gd name="connsiteY214" fmla="*/ 65993 h 116104"/>
              <a:gd name="connsiteX215" fmla="*/ 8302 w 231487"/>
              <a:gd name="connsiteY215" fmla="*/ 60579 h 116104"/>
              <a:gd name="connsiteX216" fmla="*/ 11911 w 231487"/>
              <a:gd name="connsiteY216" fmla="*/ 58895 h 116104"/>
              <a:gd name="connsiteX217" fmla="*/ 10948 w 231487"/>
              <a:gd name="connsiteY217" fmla="*/ 47645 h 116104"/>
              <a:gd name="connsiteX218" fmla="*/ 11851 w 231487"/>
              <a:gd name="connsiteY218" fmla="*/ 46923 h 116104"/>
              <a:gd name="connsiteX219" fmla="*/ 14678 w 231487"/>
              <a:gd name="connsiteY219" fmla="*/ 46502 h 116104"/>
              <a:gd name="connsiteX220" fmla="*/ 17145 w 231487"/>
              <a:gd name="connsiteY220" fmla="*/ 44878 h 116104"/>
              <a:gd name="connsiteX221" fmla="*/ 21837 w 231487"/>
              <a:gd name="connsiteY221" fmla="*/ 44096 h 116104"/>
              <a:gd name="connsiteX222" fmla="*/ 22077 w 231487"/>
              <a:gd name="connsiteY222" fmla="*/ 42291 h 116104"/>
              <a:gd name="connsiteX223" fmla="*/ 22920 w 231487"/>
              <a:gd name="connsiteY223" fmla="*/ 41930 h 116104"/>
              <a:gd name="connsiteX224" fmla="*/ 22860 w 231487"/>
              <a:gd name="connsiteY224" fmla="*/ 40727 h 116104"/>
              <a:gd name="connsiteX225" fmla="*/ 19009 w 231487"/>
              <a:gd name="connsiteY225" fmla="*/ 42652 h 116104"/>
              <a:gd name="connsiteX226" fmla="*/ 16423 w 231487"/>
              <a:gd name="connsiteY226" fmla="*/ 37659 h 116104"/>
              <a:gd name="connsiteX227" fmla="*/ 11249 w 231487"/>
              <a:gd name="connsiteY227" fmla="*/ 43554 h 116104"/>
              <a:gd name="connsiteX228" fmla="*/ 9444 w 231487"/>
              <a:gd name="connsiteY228" fmla="*/ 44457 h 116104"/>
              <a:gd name="connsiteX229" fmla="*/ 8242 w 231487"/>
              <a:gd name="connsiteY229" fmla="*/ 44216 h 116104"/>
              <a:gd name="connsiteX230" fmla="*/ 7941 w 231487"/>
              <a:gd name="connsiteY230" fmla="*/ 42652 h 116104"/>
              <a:gd name="connsiteX231" fmla="*/ 6738 w 231487"/>
              <a:gd name="connsiteY231" fmla="*/ 42953 h 116104"/>
              <a:gd name="connsiteX232" fmla="*/ 3609 w 231487"/>
              <a:gd name="connsiteY232" fmla="*/ 36636 h 116104"/>
              <a:gd name="connsiteX233" fmla="*/ 4331 w 231487"/>
              <a:gd name="connsiteY233" fmla="*/ 36396 h 116104"/>
              <a:gd name="connsiteX234" fmla="*/ 0 w 231487"/>
              <a:gd name="connsiteY234" fmla="*/ 26830 h 116104"/>
              <a:gd name="connsiteX235" fmla="*/ 3489 w 231487"/>
              <a:gd name="connsiteY235" fmla="*/ 25928 h 116104"/>
              <a:gd name="connsiteX236" fmla="*/ 7339 w 231487"/>
              <a:gd name="connsiteY236" fmla="*/ 24905 h 116104"/>
              <a:gd name="connsiteX237" fmla="*/ 11310 w 231487"/>
              <a:gd name="connsiteY237" fmla="*/ 23823 h 116104"/>
              <a:gd name="connsiteX238" fmla="*/ 18890 w 231487"/>
              <a:gd name="connsiteY238" fmla="*/ 21897 h 116104"/>
              <a:gd name="connsiteX239" fmla="*/ 19130 w 231487"/>
              <a:gd name="connsiteY239" fmla="*/ 21777 h 116104"/>
              <a:gd name="connsiteX240" fmla="*/ 22920 w 231487"/>
              <a:gd name="connsiteY240" fmla="*/ 20754 h 116104"/>
              <a:gd name="connsiteX241" fmla="*/ 24243 w 231487"/>
              <a:gd name="connsiteY241" fmla="*/ 20394 h 116104"/>
              <a:gd name="connsiteX242" fmla="*/ 29657 w 231487"/>
              <a:gd name="connsiteY242" fmla="*/ 19070 h 116104"/>
              <a:gd name="connsiteX243" fmla="*/ 33568 w 231487"/>
              <a:gd name="connsiteY243" fmla="*/ 17927 h 116104"/>
              <a:gd name="connsiteX244" fmla="*/ 36696 w 231487"/>
              <a:gd name="connsiteY244" fmla="*/ 17085 h 11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231487" h="116104">
                <a:moveTo>
                  <a:pt x="36636" y="17085"/>
                </a:moveTo>
                <a:lnTo>
                  <a:pt x="39042" y="16483"/>
                </a:lnTo>
                <a:lnTo>
                  <a:pt x="39403" y="16423"/>
                </a:lnTo>
                <a:lnTo>
                  <a:pt x="44878" y="15039"/>
                </a:lnTo>
                <a:lnTo>
                  <a:pt x="49751" y="13716"/>
                </a:lnTo>
                <a:lnTo>
                  <a:pt x="54322" y="12513"/>
                </a:lnTo>
                <a:lnTo>
                  <a:pt x="54683" y="12393"/>
                </a:lnTo>
                <a:lnTo>
                  <a:pt x="56007" y="12092"/>
                </a:lnTo>
                <a:lnTo>
                  <a:pt x="56849" y="11851"/>
                </a:lnTo>
                <a:lnTo>
                  <a:pt x="58293" y="11490"/>
                </a:lnTo>
                <a:lnTo>
                  <a:pt x="65812" y="9505"/>
                </a:lnTo>
                <a:lnTo>
                  <a:pt x="72851" y="7640"/>
                </a:lnTo>
                <a:lnTo>
                  <a:pt x="80552" y="5655"/>
                </a:lnTo>
                <a:lnTo>
                  <a:pt x="82476" y="5053"/>
                </a:lnTo>
                <a:lnTo>
                  <a:pt x="84281" y="4512"/>
                </a:lnTo>
                <a:lnTo>
                  <a:pt x="87529" y="3670"/>
                </a:lnTo>
                <a:lnTo>
                  <a:pt x="88612" y="3429"/>
                </a:lnTo>
                <a:lnTo>
                  <a:pt x="91981" y="2466"/>
                </a:lnTo>
                <a:lnTo>
                  <a:pt x="92763" y="2226"/>
                </a:lnTo>
                <a:lnTo>
                  <a:pt x="96192" y="1323"/>
                </a:lnTo>
                <a:lnTo>
                  <a:pt x="98959" y="602"/>
                </a:lnTo>
                <a:lnTo>
                  <a:pt x="100764" y="0"/>
                </a:lnTo>
                <a:lnTo>
                  <a:pt x="105156" y="16844"/>
                </a:lnTo>
                <a:lnTo>
                  <a:pt x="110690" y="15400"/>
                </a:lnTo>
                <a:lnTo>
                  <a:pt x="117668" y="19371"/>
                </a:lnTo>
                <a:lnTo>
                  <a:pt x="117067" y="19972"/>
                </a:lnTo>
                <a:lnTo>
                  <a:pt x="117668" y="22198"/>
                </a:lnTo>
                <a:lnTo>
                  <a:pt x="118752" y="21897"/>
                </a:lnTo>
                <a:lnTo>
                  <a:pt x="119473" y="22740"/>
                </a:lnTo>
                <a:lnTo>
                  <a:pt x="121940" y="23341"/>
                </a:lnTo>
                <a:lnTo>
                  <a:pt x="120616" y="24544"/>
                </a:lnTo>
                <a:lnTo>
                  <a:pt x="128618" y="28274"/>
                </a:lnTo>
                <a:lnTo>
                  <a:pt x="133791" y="30801"/>
                </a:lnTo>
                <a:lnTo>
                  <a:pt x="133069" y="28515"/>
                </a:lnTo>
                <a:lnTo>
                  <a:pt x="135476" y="26830"/>
                </a:lnTo>
                <a:lnTo>
                  <a:pt x="136198" y="27673"/>
                </a:lnTo>
                <a:lnTo>
                  <a:pt x="136618" y="26289"/>
                </a:lnTo>
                <a:lnTo>
                  <a:pt x="137821" y="27191"/>
                </a:lnTo>
                <a:lnTo>
                  <a:pt x="138603" y="24424"/>
                </a:lnTo>
                <a:lnTo>
                  <a:pt x="139807" y="25026"/>
                </a:lnTo>
                <a:lnTo>
                  <a:pt x="141251" y="27191"/>
                </a:lnTo>
                <a:lnTo>
                  <a:pt x="143777" y="28094"/>
                </a:lnTo>
                <a:lnTo>
                  <a:pt x="145702" y="25567"/>
                </a:lnTo>
                <a:lnTo>
                  <a:pt x="147928" y="25808"/>
                </a:lnTo>
                <a:lnTo>
                  <a:pt x="146605" y="19431"/>
                </a:lnTo>
                <a:lnTo>
                  <a:pt x="148891" y="19130"/>
                </a:lnTo>
                <a:lnTo>
                  <a:pt x="150695" y="18348"/>
                </a:lnTo>
                <a:lnTo>
                  <a:pt x="151357" y="17145"/>
                </a:lnTo>
                <a:lnTo>
                  <a:pt x="153162" y="16784"/>
                </a:lnTo>
                <a:lnTo>
                  <a:pt x="154666" y="14739"/>
                </a:lnTo>
                <a:lnTo>
                  <a:pt x="156831" y="16363"/>
                </a:lnTo>
                <a:lnTo>
                  <a:pt x="158335" y="16363"/>
                </a:lnTo>
                <a:lnTo>
                  <a:pt x="158275" y="15461"/>
                </a:lnTo>
                <a:lnTo>
                  <a:pt x="156952" y="13957"/>
                </a:lnTo>
                <a:lnTo>
                  <a:pt x="155568" y="13536"/>
                </a:lnTo>
                <a:lnTo>
                  <a:pt x="157373" y="10949"/>
                </a:lnTo>
                <a:lnTo>
                  <a:pt x="161824" y="13896"/>
                </a:lnTo>
                <a:lnTo>
                  <a:pt x="163990" y="16604"/>
                </a:lnTo>
                <a:lnTo>
                  <a:pt x="165254" y="16423"/>
                </a:lnTo>
                <a:lnTo>
                  <a:pt x="164291" y="19732"/>
                </a:lnTo>
                <a:lnTo>
                  <a:pt x="165133" y="28274"/>
                </a:lnTo>
                <a:lnTo>
                  <a:pt x="166517" y="28154"/>
                </a:lnTo>
                <a:lnTo>
                  <a:pt x="170126" y="39584"/>
                </a:lnTo>
                <a:lnTo>
                  <a:pt x="169826" y="39885"/>
                </a:lnTo>
                <a:lnTo>
                  <a:pt x="170427" y="43494"/>
                </a:lnTo>
                <a:lnTo>
                  <a:pt x="173375" y="41509"/>
                </a:lnTo>
                <a:lnTo>
                  <a:pt x="177947" y="41870"/>
                </a:lnTo>
                <a:lnTo>
                  <a:pt x="178188" y="46081"/>
                </a:lnTo>
                <a:lnTo>
                  <a:pt x="184324" y="45479"/>
                </a:lnTo>
                <a:lnTo>
                  <a:pt x="187332" y="47705"/>
                </a:lnTo>
                <a:lnTo>
                  <a:pt x="189497" y="48186"/>
                </a:lnTo>
                <a:lnTo>
                  <a:pt x="189798" y="49390"/>
                </a:lnTo>
                <a:lnTo>
                  <a:pt x="193588" y="52037"/>
                </a:lnTo>
                <a:lnTo>
                  <a:pt x="195152" y="49630"/>
                </a:lnTo>
                <a:lnTo>
                  <a:pt x="197197" y="47826"/>
                </a:lnTo>
                <a:lnTo>
                  <a:pt x="201589" y="45660"/>
                </a:lnTo>
                <a:lnTo>
                  <a:pt x="202792" y="45720"/>
                </a:lnTo>
                <a:lnTo>
                  <a:pt x="205499" y="44397"/>
                </a:lnTo>
                <a:lnTo>
                  <a:pt x="206702" y="47765"/>
                </a:lnTo>
                <a:lnTo>
                  <a:pt x="206462" y="52217"/>
                </a:lnTo>
                <a:lnTo>
                  <a:pt x="211876" y="52638"/>
                </a:lnTo>
                <a:lnTo>
                  <a:pt x="218674" y="54744"/>
                </a:lnTo>
                <a:lnTo>
                  <a:pt x="219637" y="58293"/>
                </a:lnTo>
                <a:lnTo>
                  <a:pt x="220839" y="58714"/>
                </a:lnTo>
                <a:lnTo>
                  <a:pt x="222042" y="61421"/>
                </a:lnTo>
                <a:lnTo>
                  <a:pt x="224870" y="62925"/>
                </a:lnTo>
                <a:lnTo>
                  <a:pt x="227096" y="63286"/>
                </a:lnTo>
                <a:lnTo>
                  <a:pt x="227036" y="65091"/>
                </a:lnTo>
                <a:lnTo>
                  <a:pt x="224629" y="66715"/>
                </a:lnTo>
                <a:lnTo>
                  <a:pt x="225472" y="68339"/>
                </a:lnTo>
                <a:lnTo>
                  <a:pt x="231487" y="75077"/>
                </a:lnTo>
                <a:lnTo>
                  <a:pt x="230284" y="75558"/>
                </a:lnTo>
                <a:lnTo>
                  <a:pt x="227697" y="75438"/>
                </a:lnTo>
                <a:lnTo>
                  <a:pt x="227156" y="76822"/>
                </a:lnTo>
                <a:lnTo>
                  <a:pt x="226013" y="76220"/>
                </a:lnTo>
                <a:lnTo>
                  <a:pt x="224028" y="76701"/>
                </a:lnTo>
                <a:lnTo>
                  <a:pt x="223546" y="77904"/>
                </a:lnTo>
                <a:lnTo>
                  <a:pt x="222584" y="77904"/>
                </a:lnTo>
                <a:lnTo>
                  <a:pt x="218012" y="80251"/>
                </a:lnTo>
                <a:lnTo>
                  <a:pt x="216207" y="73934"/>
                </a:lnTo>
                <a:lnTo>
                  <a:pt x="213500" y="74596"/>
                </a:lnTo>
                <a:lnTo>
                  <a:pt x="211395" y="70264"/>
                </a:lnTo>
                <a:lnTo>
                  <a:pt x="210853" y="70866"/>
                </a:lnTo>
                <a:lnTo>
                  <a:pt x="206582" y="72129"/>
                </a:lnTo>
                <a:lnTo>
                  <a:pt x="204897" y="74235"/>
                </a:lnTo>
                <a:lnTo>
                  <a:pt x="205499" y="75017"/>
                </a:lnTo>
                <a:lnTo>
                  <a:pt x="204296" y="75137"/>
                </a:lnTo>
                <a:lnTo>
                  <a:pt x="204657" y="77544"/>
                </a:lnTo>
                <a:lnTo>
                  <a:pt x="205499" y="78747"/>
                </a:lnTo>
                <a:lnTo>
                  <a:pt x="204477" y="80371"/>
                </a:lnTo>
                <a:lnTo>
                  <a:pt x="205379" y="82657"/>
                </a:lnTo>
                <a:lnTo>
                  <a:pt x="203393" y="86748"/>
                </a:lnTo>
                <a:lnTo>
                  <a:pt x="209771" y="106299"/>
                </a:lnTo>
                <a:lnTo>
                  <a:pt x="209469" y="106419"/>
                </a:lnTo>
                <a:lnTo>
                  <a:pt x="207605" y="107081"/>
                </a:lnTo>
                <a:lnTo>
                  <a:pt x="206702" y="107502"/>
                </a:lnTo>
                <a:lnTo>
                  <a:pt x="203755" y="108525"/>
                </a:lnTo>
                <a:lnTo>
                  <a:pt x="202672" y="108826"/>
                </a:lnTo>
                <a:lnTo>
                  <a:pt x="200506" y="109608"/>
                </a:lnTo>
                <a:lnTo>
                  <a:pt x="198280" y="110330"/>
                </a:lnTo>
                <a:lnTo>
                  <a:pt x="197739" y="110570"/>
                </a:lnTo>
                <a:lnTo>
                  <a:pt x="195092" y="111533"/>
                </a:lnTo>
                <a:lnTo>
                  <a:pt x="193648" y="112014"/>
                </a:lnTo>
                <a:lnTo>
                  <a:pt x="192144" y="112616"/>
                </a:lnTo>
                <a:lnTo>
                  <a:pt x="190099" y="113217"/>
                </a:lnTo>
                <a:lnTo>
                  <a:pt x="186730" y="114420"/>
                </a:lnTo>
                <a:lnTo>
                  <a:pt x="182398" y="116105"/>
                </a:lnTo>
                <a:lnTo>
                  <a:pt x="182098" y="115323"/>
                </a:lnTo>
                <a:lnTo>
                  <a:pt x="181917" y="114721"/>
                </a:lnTo>
                <a:lnTo>
                  <a:pt x="181075" y="113518"/>
                </a:lnTo>
                <a:lnTo>
                  <a:pt x="177104" y="114601"/>
                </a:lnTo>
                <a:lnTo>
                  <a:pt x="176984" y="114721"/>
                </a:lnTo>
                <a:lnTo>
                  <a:pt x="176383" y="114841"/>
                </a:lnTo>
                <a:lnTo>
                  <a:pt x="175781" y="115082"/>
                </a:lnTo>
                <a:lnTo>
                  <a:pt x="175300" y="115202"/>
                </a:lnTo>
                <a:lnTo>
                  <a:pt x="173315" y="113819"/>
                </a:lnTo>
                <a:lnTo>
                  <a:pt x="171871" y="111834"/>
                </a:lnTo>
                <a:lnTo>
                  <a:pt x="168863" y="110931"/>
                </a:lnTo>
                <a:lnTo>
                  <a:pt x="168261" y="108585"/>
                </a:lnTo>
                <a:lnTo>
                  <a:pt x="167540" y="107262"/>
                </a:lnTo>
                <a:lnTo>
                  <a:pt x="175540" y="100043"/>
                </a:lnTo>
                <a:lnTo>
                  <a:pt x="176142" y="100644"/>
                </a:lnTo>
                <a:lnTo>
                  <a:pt x="177466" y="99441"/>
                </a:lnTo>
                <a:lnTo>
                  <a:pt x="172773" y="94207"/>
                </a:lnTo>
                <a:lnTo>
                  <a:pt x="171450" y="95350"/>
                </a:lnTo>
                <a:lnTo>
                  <a:pt x="170367" y="92824"/>
                </a:lnTo>
                <a:lnTo>
                  <a:pt x="170608" y="90417"/>
                </a:lnTo>
                <a:lnTo>
                  <a:pt x="169224" y="90417"/>
                </a:lnTo>
                <a:lnTo>
                  <a:pt x="170307" y="89575"/>
                </a:lnTo>
                <a:lnTo>
                  <a:pt x="169826" y="88552"/>
                </a:lnTo>
                <a:lnTo>
                  <a:pt x="168983" y="89936"/>
                </a:lnTo>
                <a:lnTo>
                  <a:pt x="165915" y="90838"/>
                </a:lnTo>
                <a:lnTo>
                  <a:pt x="162968" y="89876"/>
                </a:lnTo>
                <a:lnTo>
                  <a:pt x="159178" y="86567"/>
                </a:lnTo>
                <a:lnTo>
                  <a:pt x="153463" y="89034"/>
                </a:lnTo>
                <a:lnTo>
                  <a:pt x="142755" y="68039"/>
                </a:lnTo>
                <a:lnTo>
                  <a:pt x="133129" y="71528"/>
                </a:lnTo>
                <a:lnTo>
                  <a:pt x="119052" y="64910"/>
                </a:lnTo>
                <a:lnTo>
                  <a:pt x="117970" y="66294"/>
                </a:lnTo>
                <a:lnTo>
                  <a:pt x="117729" y="69182"/>
                </a:lnTo>
                <a:lnTo>
                  <a:pt x="115623" y="69964"/>
                </a:lnTo>
                <a:lnTo>
                  <a:pt x="115443" y="72189"/>
                </a:lnTo>
                <a:lnTo>
                  <a:pt x="114721" y="73814"/>
                </a:lnTo>
                <a:lnTo>
                  <a:pt x="114600" y="75739"/>
                </a:lnTo>
                <a:lnTo>
                  <a:pt x="113818" y="78326"/>
                </a:lnTo>
                <a:lnTo>
                  <a:pt x="112856" y="77784"/>
                </a:lnTo>
                <a:lnTo>
                  <a:pt x="110871" y="77965"/>
                </a:lnTo>
                <a:lnTo>
                  <a:pt x="111472" y="78747"/>
                </a:lnTo>
                <a:lnTo>
                  <a:pt x="110931" y="81213"/>
                </a:lnTo>
                <a:lnTo>
                  <a:pt x="110329" y="77965"/>
                </a:lnTo>
                <a:lnTo>
                  <a:pt x="102509" y="82416"/>
                </a:lnTo>
                <a:lnTo>
                  <a:pt x="98358" y="73633"/>
                </a:lnTo>
                <a:lnTo>
                  <a:pt x="97516" y="73874"/>
                </a:lnTo>
                <a:lnTo>
                  <a:pt x="94568" y="77303"/>
                </a:lnTo>
                <a:lnTo>
                  <a:pt x="93967" y="80311"/>
                </a:lnTo>
                <a:lnTo>
                  <a:pt x="94387" y="81213"/>
                </a:lnTo>
                <a:lnTo>
                  <a:pt x="92763" y="82958"/>
                </a:lnTo>
                <a:lnTo>
                  <a:pt x="91500" y="85484"/>
                </a:lnTo>
                <a:lnTo>
                  <a:pt x="90959" y="84281"/>
                </a:lnTo>
                <a:lnTo>
                  <a:pt x="90959" y="81394"/>
                </a:lnTo>
                <a:lnTo>
                  <a:pt x="90477" y="79469"/>
                </a:lnTo>
                <a:lnTo>
                  <a:pt x="89515" y="78626"/>
                </a:lnTo>
                <a:lnTo>
                  <a:pt x="86146" y="79709"/>
                </a:lnTo>
                <a:lnTo>
                  <a:pt x="83138" y="81394"/>
                </a:lnTo>
                <a:lnTo>
                  <a:pt x="81334" y="77544"/>
                </a:lnTo>
                <a:lnTo>
                  <a:pt x="73453" y="81394"/>
                </a:lnTo>
                <a:lnTo>
                  <a:pt x="76822" y="89094"/>
                </a:lnTo>
                <a:lnTo>
                  <a:pt x="74836" y="89876"/>
                </a:lnTo>
                <a:lnTo>
                  <a:pt x="73272" y="91380"/>
                </a:lnTo>
                <a:lnTo>
                  <a:pt x="71347" y="91079"/>
                </a:lnTo>
                <a:lnTo>
                  <a:pt x="69602" y="92403"/>
                </a:lnTo>
                <a:lnTo>
                  <a:pt x="66174" y="92824"/>
                </a:lnTo>
                <a:lnTo>
                  <a:pt x="63045" y="93967"/>
                </a:lnTo>
                <a:lnTo>
                  <a:pt x="60820" y="95531"/>
                </a:lnTo>
                <a:lnTo>
                  <a:pt x="59616" y="98298"/>
                </a:lnTo>
                <a:lnTo>
                  <a:pt x="58714" y="99080"/>
                </a:lnTo>
                <a:lnTo>
                  <a:pt x="57812" y="98478"/>
                </a:lnTo>
                <a:lnTo>
                  <a:pt x="56067" y="99982"/>
                </a:lnTo>
                <a:lnTo>
                  <a:pt x="53179" y="99561"/>
                </a:lnTo>
                <a:lnTo>
                  <a:pt x="51736" y="100524"/>
                </a:lnTo>
                <a:lnTo>
                  <a:pt x="50051" y="100464"/>
                </a:lnTo>
                <a:lnTo>
                  <a:pt x="41870" y="104554"/>
                </a:lnTo>
                <a:lnTo>
                  <a:pt x="43012" y="107622"/>
                </a:lnTo>
                <a:lnTo>
                  <a:pt x="33027" y="112616"/>
                </a:lnTo>
                <a:lnTo>
                  <a:pt x="27672" y="97937"/>
                </a:lnTo>
                <a:lnTo>
                  <a:pt x="26710" y="97516"/>
                </a:lnTo>
                <a:lnTo>
                  <a:pt x="24303" y="97757"/>
                </a:lnTo>
                <a:lnTo>
                  <a:pt x="18949" y="100343"/>
                </a:lnTo>
                <a:lnTo>
                  <a:pt x="11490" y="84642"/>
                </a:lnTo>
                <a:lnTo>
                  <a:pt x="18709" y="81153"/>
                </a:lnTo>
                <a:lnTo>
                  <a:pt x="15280" y="73393"/>
                </a:lnTo>
                <a:lnTo>
                  <a:pt x="12994" y="73513"/>
                </a:lnTo>
                <a:lnTo>
                  <a:pt x="11189" y="69422"/>
                </a:lnTo>
                <a:lnTo>
                  <a:pt x="10828" y="65993"/>
                </a:lnTo>
                <a:lnTo>
                  <a:pt x="10166" y="65993"/>
                </a:lnTo>
                <a:lnTo>
                  <a:pt x="8302" y="60579"/>
                </a:lnTo>
                <a:lnTo>
                  <a:pt x="11911" y="58895"/>
                </a:lnTo>
                <a:lnTo>
                  <a:pt x="10948" y="47645"/>
                </a:lnTo>
                <a:lnTo>
                  <a:pt x="11851" y="46923"/>
                </a:lnTo>
                <a:lnTo>
                  <a:pt x="14678" y="46502"/>
                </a:lnTo>
                <a:lnTo>
                  <a:pt x="17145" y="44878"/>
                </a:lnTo>
                <a:lnTo>
                  <a:pt x="21837" y="44096"/>
                </a:lnTo>
                <a:lnTo>
                  <a:pt x="22077" y="42291"/>
                </a:lnTo>
                <a:lnTo>
                  <a:pt x="22920" y="41930"/>
                </a:lnTo>
                <a:lnTo>
                  <a:pt x="22860" y="40727"/>
                </a:lnTo>
                <a:lnTo>
                  <a:pt x="19009" y="42652"/>
                </a:lnTo>
                <a:lnTo>
                  <a:pt x="16423" y="37659"/>
                </a:lnTo>
                <a:lnTo>
                  <a:pt x="11249" y="43554"/>
                </a:lnTo>
                <a:lnTo>
                  <a:pt x="9444" y="44457"/>
                </a:lnTo>
                <a:lnTo>
                  <a:pt x="8242" y="44216"/>
                </a:lnTo>
                <a:lnTo>
                  <a:pt x="7941" y="42652"/>
                </a:lnTo>
                <a:lnTo>
                  <a:pt x="6738" y="42953"/>
                </a:lnTo>
                <a:lnTo>
                  <a:pt x="3609" y="36636"/>
                </a:lnTo>
                <a:lnTo>
                  <a:pt x="4331" y="36396"/>
                </a:lnTo>
                <a:lnTo>
                  <a:pt x="0" y="26830"/>
                </a:lnTo>
                <a:lnTo>
                  <a:pt x="3489" y="25928"/>
                </a:lnTo>
                <a:lnTo>
                  <a:pt x="7339" y="24905"/>
                </a:lnTo>
                <a:lnTo>
                  <a:pt x="11310" y="23823"/>
                </a:lnTo>
                <a:lnTo>
                  <a:pt x="18890" y="21897"/>
                </a:lnTo>
                <a:lnTo>
                  <a:pt x="19130" y="21777"/>
                </a:lnTo>
                <a:lnTo>
                  <a:pt x="22920" y="20754"/>
                </a:lnTo>
                <a:lnTo>
                  <a:pt x="24243" y="20394"/>
                </a:lnTo>
                <a:lnTo>
                  <a:pt x="29657" y="19070"/>
                </a:lnTo>
                <a:lnTo>
                  <a:pt x="33568" y="17927"/>
                </a:lnTo>
                <a:lnTo>
                  <a:pt x="36696" y="17085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" name="Freeform: Shape 189" title="MA-3">
            <a:extLst>
              <a:ext uri="{FF2B5EF4-FFF2-40B4-BE49-F238E27FC236}">
                <a16:creationId xmlns:a16="http://schemas.microsoft.com/office/drawing/2014/main" id="{0667C65A-FB98-C635-4B46-63B1D253F94B}"/>
              </a:ext>
            </a:extLst>
          </p:cNvPr>
          <p:cNvSpPr/>
          <p:nvPr/>
        </p:nvSpPr>
        <p:spPr>
          <a:xfrm>
            <a:off x="7439723" y="2796974"/>
            <a:ext cx="112804" cy="90456"/>
          </a:xfrm>
          <a:custGeom>
            <a:avLst/>
            <a:gdLst>
              <a:gd name="connsiteX0" fmla="*/ 122902 w 141190"/>
              <a:gd name="connsiteY0" fmla="*/ 76461 h 117247"/>
              <a:gd name="connsiteX1" fmla="*/ 121519 w 141190"/>
              <a:gd name="connsiteY1" fmla="*/ 77844 h 117247"/>
              <a:gd name="connsiteX2" fmla="*/ 121699 w 141190"/>
              <a:gd name="connsiteY2" fmla="*/ 79589 h 117247"/>
              <a:gd name="connsiteX3" fmla="*/ 120435 w 141190"/>
              <a:gd name="connsiteY3" fmla="*/ 79589 h 117247"/>
              <a:gd name="connsiteX4" fmla="*/ 118571 w 141190"/>
              <a:gd name="connsiteY4" fmla="*/ 83620 h 117247"/>
              <a:gd name="connsiteX5" fmla="*/ 116826 w 141190"/>
              <a:gd name="connsiteY5" fmla="*/ 86327 h 117247"/>
              <a:gd name="connsiteX6" fmla="*/ 116766 w 141190"/>
              <a:gd name="connsiteY6" fmla="*/ 87831 h 117247"/>
              <a:gd name="connsiteX7" fmla="*/ 115563 w 141190"/>
              <a:gd name="connsiteY7" fmla="*/ 88011 h 117247"/>
              <a:gd name="connsiteX8" fmla="*/ 115864 w 141190"/>
              <a:gd name="connsiteY8" fmla="*/ 89395 h 117247"/>
              <a:gd name="connsiteX9" fmla="*/ 100825 w 141190"/>
              <a:gd name="connsiteY9" fmla="*/ 86808 h 117247"/>
              <a:gd name="connsiteX10" fmla="*/ 99621 w 141190"/>
              <a:gd name="connsiteY10" fmla="*/ 89756 h 117247"/>
              <a:gd name="connsiteX11" fmla="*/ 102749 w 141190"/>
              <a:gd name="connsiteY11" fmla="*/ 95651 h 117247"/>
              <a:gd name="connsiteX12" fmla="*/ 103833 w 141190"/>
              <a:gd name="connsiteY12" fmla="*/ 105276 h 117247"/>
              <a:gd name="connsiteX13" fmla="*/ 104674 w 141190"/>
              <a:gd name="connsiteY13" fmla="*/ 109487 h 117247"/>
              <a:gd name="connsiteX14" fmla="*/ 101967 w 141190"/>
              <a:gd name="connsiteY14" fmla="*/ 110811 h 117247"/>
              <a:gd name="connsiteX15" fmla="*/ 100764 w 141190"/>
              <a:gd name="connsiteY15" fmla="*/ 110811 h 117247"/>
              <a:gd name="connsiteX16" fmla="*/ 96372 w 141190"/>
              <a:gd name="connsiteY16" fmla="*/ 112916 h 117247"/>
              <a:gd name="connsiteX17" fmla="*/ 94327 w 141190"/>
              <a:gd name="connsiteY17" fmla="*/ 114841 h 117247"/>
              <a:gd name="connsiteX18" fmla="*/ 92703 w 141190"/>
              <a:gd name="connsiteY18" fmla="*/ 117248 h 117247"/>
              <a:gd name="connsiteX19" fmla="*/ 88973 w 141190"/>
              <a:gd name="connsiteY19" fmla="*/ 114541 h 117247"/>
              <a:gd name="connsiteX20" fmla="*/ 88673 w 141190"/>
              <a:gd name="connsiteY20" fmla="*/ 113337 h 117247"/>
              <a:gd name="connsiteX21" fmla="*/ 86507 w 141190"/>
              <a:gd name="connsiteY21" fmla="*/ 112856 h 117247"/>
              <a:gd name="connsiteX22" fmla="*/ 83499 w 141190"/>
              <a:gd name="connsiteY22" fmla="*/ 110570 h 117247"/>
              <a:gd name="connsiteX23" fmla="*/ 77303 w 141190"/>
              <a:gd name="connsiteY23" fmla="*/ 111172 h 117247"/>
              <a:gd name="connsiteX24" fmla="*/ 77122 w 141190"/>
              <a:gd name="connsiteY24" fmla="*/ 107141 h 117247"/>
              <a:gd name="connsiteX25" fmla="*/ 72490 w 141190"/>
              <a:gd name="connsiteY25" fmla="*/ 106780 h 117247"/>
              <a:gd name="connsiteX26" fmla="*/ 69542 w 141190"/>
              <a:gd name="connsiteY26" fmla="*/ 108765 h 117247"/>
              <a:gd name="connsiteX27" fmla="*/ 68941 w 141190"/>
              <a:gd name="connsiteY27" fmla="*/ 105156 h 117247"/>
              <a:gd name="connsiteX28" fmla="*/ 69361 w 141190"/>
              <a:gd name="connsiteY28" fmla="*/ 104795 h 117247"/>
              <a:gd name="connsiteX29" fmla="*/ 65752 w 141190"/>
              <a:gd name="connsiteY29" fmla="*/ 93365 h 117247"/>
              <a:gd name="connsiteX30" fmla="*/ 64308 w 141190"/>
              <a:gd name="connsiteY30" fmla="*/ 93485 h 117247"/>
              <a:gd name="connsiteX31" fmla="*/ 63466 w 141190"/>
              <a:gd name="connsiteY31" fmla="*/ 84943 h 117247"/>
              <a:gd name="connsiteX32" fmla="*/ 64429 w 141190"/>
              <a:gd name="connsiteY32" fmla="*/ 81634 h 117247"/>
              <a:gd name="connsiteX33" fmla="*/ 63226 w 141190"/>
              <a:gd name="connsiteY33" fmla="*/ 81815 h 117247"/>
              <a:gd name="connsiteX34" fmla="*/ 60940 w 141190"/>
              <a:gd name="connsiteY34" fmla="*/ 79108 h 117247"/>
              <a:gd name="connsiteX35" fmla="*/ 56548 w 141190"/>
              <a:gd name="connsiteY35" fmla="*/ 76160 h 117247"/>
              <a:gd name="connsiteX36" fmla="*/ 54744 w 141190"/>
              <a:gd name="connsiteY36" fmla="*/ 78747 h 117247"/>
              <a:gd name="connsiteX37" fmla="*/ 56127 w 141190"/>
              <a:gd name="connsiteY37" fmla="*/ 79168 h 117247"/>
              <a:gd name="connsiteX38" fmla="*/ 57450 w 141190"/>
              <a:gd name="connsiteY38" fmla="*/ 80672 h 117247"/>
              <a:gd name="connsiteX39" fmla="*/ 57450 w 141190"/>
              <a:gd name="connsiteY39" fmla="*/ 81574 h 117247"/>
              <a:gd name="connsiteX40" fmla="*/ 56007 w 141190"/>
              <a:gd name="connsiteY40" fmla="*/ 81574 h 117247"/>
              <a:gd name="connsiteX41" fmla="*/ 53841 w 141190"/>
              <a:gd name="connsiteY41" fmla="*/ 79890 h 117247"/>
              <a:gd name="connsiteX42" fmla="*/ 52337 w 141190"/>
              <a:gd name="connsiteY42" fmla="*/ 81995 h 117247"/>
              <a:gd name="connsiteX43" fmla="*/ 50532 w 141190"/>
              <a:gd name="connsiteY43" fmla="*/ 82296 h 117247"/>
              <a:gd name="connsiteX44" fmla="*/ 49870 w 141190"/>
              <a:gd name="connsiteY44" fmla="*/ 83499 h 117247"/>
              <a:gd name="connsiteX45" fmla="*/ 48066 w 141190"/>
              <a:gd name="connsiteY45" fmla="*/ 84341 h 117247"/>
              <a:gd name="connsiteX46" fmla="*/ 45780 w 141190"/>
              <a:gd name="connsiteY46" fmla="*/ 84642 h 117247"/>
              <a:gd name="connsiteX47" fmla="*/ 47103 w 141190"/>
              <a:gd name="connsiteY47" fmla="*/ 91019 h 117247"/>
              <a:gd name="connsiteX48" fmla="*/ 44878 w 141190"/>
              <a:gd name="connsiteY48" fmla="*/ 90778 h 117247"/>
              <a:gd name="connsiteX49" fmla="*/ 42952 w 141190"/>
              <a:gd name="connsiteY49" fmla="*/ 93305 h 117247"/>
              <a:gd name="connsiteX50" fmla="*/ 40426 w 141190"/>
              <a:gd name="connsiteY50" fmla="*/ 92463 h 117247"/>
              <a:gd name="connsiteX51" fmla="*/ 38922 w 141190"/>
              <a:gd name="connsiteY51" fmla="*/ 90117 h 117247"/>
              <a:gd name="connsiteX52" fmla="*/ 37779 w 141190"/>
              <a:gd name="connsiteY52" fmla="*/ 89635 h 117247"/>
              <a:gd name="connsiteX53" fmla="*/ 36936 w 141190"/>
              <a:gd name="connsiteY53" fmla="*/ 92403 h 117247"/>
              <a:gd name="connsiteX54" fmla="*/ 35794 w 141190"/>
              <a:gd name="connsiteY54" fmla="*/ 91500 h 117247"/>
              <a:gd name="connsiteX55" fmla="*/ 35373 w 141190"/>
              <a:gd name="connsiteY55" fmla="*/ 92884 h 117247"/>
              <a:gd name="connsiteX56" fmla="*/ 34651 w 141190"/>
              <a:gd name="connsiteY56" fmla="*/ 92042 h 117247"/>
              <a:gd name="connsiteX57" fmla="*/ 32245 w 141190"/>
              <a:gd name="connsiteY57" fmla="*/ 93726 h 117247"/>
              <a:gd name="connsiteX58" fmla="*/ 32966 w 141190"/>
              <a:gd name="connsiteY58" fmla="*/ 96012 h 117247"/>
              <a:gd name="connsiteX59" fmla="*/ 27793 w 141190"/>
              <a:gd name="connsiteY59" fmla="*/ 93485 h 117247"/>
              <a:gd name="connsiteX60" fmla="*/ 19791 w 141190"/>
              <a:gd name="connsiteY60" fmla="*/ 89816 h 117247"/>
              <a:gd name="connsiteX61" fmla="*/ 21115 w 141190"/>
              <a:gd name="connsiteY61" fmla="*/ 88552 h 117247"/>
              <a:gd name="connsiteX62" fmla="*/ 18649 w 141190"/>
              <a:gd name="connsiteY62" fmla="*/ 87951 h 117247"/>
              <a:gd name="connsiteX63" fmla="*/ 17927 w 141190"/>
              <a:gd name="connsiteY63" fmla="*/ 87109 h 117247"/>
              <a:gd name="connsiteX64" fmla="*/ 16904 w 141190"/>
              <a:gd name="connsiteY64" fmla="*/ 87409 h 117247"/>
              <a:gd name="connsiteX65" fmla="*/ 16182 w 141190"/>
              <a:gd name="connsiteY65" fmla="*/ 85184 h 117247"/>
              <a:gd name="connsiteX66" fmla="*/ 16844 w 141190"/>
              <a:gd name="connsiteY66" fmla="*/ 84582 h 117247"/>
              <a:gd name="connsiteX67" fmla="*/ 9806 w 141190"/>
              <a:gd name="connsiteY67" fmla="*/ 80551 h 117247"/>
              <a:gd name="connsiteX68" fmla="*/ 4391 w 141190"/>
              <a:gd name="connsiteY68" fmla="*/ 81995 h 117247"/>
              <a:gd name="connsiteX69" fmla="*/ 0 w 141190"/>
              <a:gd name="connsiteY69" fmla="*/ 65211 h 117247"/>
              <a:gd name="connsiteX70" fmla="*/ 3910 w 141190"/>
              <a:gd name="connsiteY70" fmla="*/ 64188 h 117247"/>
              <a:gd name="connsiteX71" fmla="*/ 6738 w 141190"/>
              <a:gd name="connsiteY71" fmla="*/ 63467 h 117247"/>
              <a:gd name="connsiteX72" fmla="*/ 8181 w 141190"/>
              <a:gd name="connsiteY72" fmla="*/ 63045 h 117247"/>
              <a:gd name="connsiteX73" fmla="*/ 12753 w 141190"/>
              <a:gd name="connsiteY73" fmla="*/ 61842 h 117247"/>
              <a:gd name="connsiteX74" fmla="*/ 15520 w 141190"/>
              <a:gd name="connsiteY74" fmla="*/ 61120 h 117247"/>
              <a:gd name="connsiteX75" fmla="*/ 16122 w 141190"/>
              <a:gd name="connsiteY75" fmla="*/ 61000 h 117247"/>
              <a:gd name="connsiteX76" fmla="*/ 18528 w 141190"/>
              <a:gd name="connsiteY76" fmla="*/ 60399 h 117247"/>
              <a:gd name="connsiteX77" fmla="*/ 20814 w 141190"/>
              <a:gd name="connsiteY77" fmla="*/ 59677 h 117247"/>
              <a:gd name="connsiteX78" fmla="*/ 25326 w 141190"/>
              <a:gd name="connsiteY78" fmla="*/ 58473 h 117247"/>
              <a:gd name="connsiteX79" fmla="*/ 29959 w 141190"/>
              <a:gd name="connsiteY79" fmla="*/ 57090 h 117247"/>
              <a:gd name="connsiteX80" fmla="*/ 38381 w 141190"/>
              <a:gd name="connsiteY80" fmla="*/ 54864 h 117247"/>
              <a:gd name="connsiteX81" fmla="*/ 45419 w 141190"/>
              <a:gd name="connsiteY81" fmla="*/ 52879 h 117247"/>
              <a:gd name="connsiteX82" fmla="*/ 48126 w 141190"/>
              <a:gd name="connsiteY82" fmla="*/ 52157 h 117247"/>
              <a:gd name="connsiteX83" fmla="*/ 51374 w 141190"/>
              <a:gd name="connsiteY83" fmla="*/ 51315 h 117247"/>
              <a:gd name="connsiteX84" fmla="*/ 52156 w 141190"/>
              <a:gd name="connsiteY84" fmla="*/ 51074 h 117247"/>
              <a:gd name="connsiteX85" fmla="*/ 54984 w 141190"/>
              <a:gd name="connsiteY85" fmla="*/ 50352 h 117247"/>
              <a:gd name="connsiteX86" fmla="*/ 58594 w 141190"/>
              <a:gd name="connsiteY86" fmla="*/ 49269 h 117247"/>
              <a:gd name="connsiteX87" fmla="*/ 59556 w 141190"/>
              <a:gd name="connsiteY87" fmla="*/ 49029 h 117247"/>
              <a:gd name="connsiteX88" fmla="*/ 62384 w 141190"/>
              <a:gd name="connsiteY88" fmla="*/ 48187 h 117247"/>
              <a:gd name="connsiteX89" fmla="*/ 65572 w 141190"/>
              <a:gd name="connsiteY89" fmla="*/ 47224 h 117247"/>
              <a:gd name="connsiteX90" fmla="*/ 66414 w 141190"/>
              <a:gd name="connsiteY90" fmla="*/ 47104 h 117247"/>
              <a:gd name="connsiteX91" fmla="*/ 67978 w 141190"/>
              <a:gd name="connsiteY91" fmla="*/ 46622 h 117247"/>
              <a:gd name="connsiteX92" fmla="*/ 68579 w 141190"/>
              <a:gd name="connsiteY92" fmla="*/ 46382 h 117247"/>
              <a:gd name="connsiteX93" fmla="*/ 75859 w 141190"/>
              <a:gd name="connsiteY93" fmla="*/ 44336 h 117247"/>
              <a:gd name="connsiteX94" fmla="*/ 75979 w 141190"/>
              <a:gd name="connsiteY94" fmla="*/ 44336 h 117247"/>
              <a:gd name="connsiteX95" fmla="*/ 81093 w 141190"/>
              <a:gd name="connsiteY95" fmla="*/ 42893 h 117247"/>
              <a:gd name="connsiteX96" fmla="*/ 83138 w 141190"/>
              <a:gd name="connsiteY96" fmla="*/ 42231 h 117247"/>
              <a:gd name="connsiteX97" fmla="*/ 83198 w 141190"/>
              <a:gd name="connsiteY97" fmla="*/ 42231 h 117247"/>
              <a:gd name="connsiteX98" fmla="*/ 85965 w 141190"/>
              <a:gd name="connsiteY98" fmla="*/ 41509 h 117247"/>
              <a:gd name="connsiteX99" fmla="*/ 87951 w 141190"/>
              <a:gd name="connsiteY99" fmla="*/ 40907 h 117247"/>
              <a:gd name="connsiteX100" fmla="*/ 92162 w 141190"/>
              <a:gd name="connsiteY100" fmla="*/ 39764 h 117247"/>
              <a:gd name="connsiteX101" fmla="*/ 96493 w 141190"/>
              <a:gd name="connsiteY101" fmla="*/ 38561 h 117247"/>
              <a:gd name="connsiteX102" fmla="*/ 101366 w 141190"/>
              <a:gd name="connsiteY102" fmla="*/ 37117 h 117247"/>
              <a:gd name="connsiteX103" fmla="*/ 102268 w 141190"/>
              <a:gd name="connsiteY103" fmla="*/ 36877 h 117247"/>
              <a:gd name="connsiteX104" fmla="*/ 105396 w 141190"/>
              <a:gd name="connsiteY104" fmla="*/ 36035 h 117247"/>
              <a:gd name="connsiteX105" fmla="*/ 108886 w 141190"/>
              <a:gd name="connsiteY105" fmla="*/ 34892 h 117247"/>
              <a:gd name="connsiteX106" fmla="*/ 109306 w 141190"/>
              <a:gd name="connsiteY106" fmla="*/ 33749 h 117247"/>
              <a:gd name="connsiteX107" fmla="*/ 110209 w 141190"/>
              <a:gd name="connsiteY107" fmla="*/ 31703 h 117247"/>
              <a:gd name="connsiteX108" fmla="*/ 110390 w 141190"/>
              <a:gd name="connsiteY108" fmla="*/ 30741 h 117247"/>
              <a:gd name="connsiteX109" fmla="*/ 110750 w 141190"/>
              <a:gd name="connsiteY109" fmla="*/ 28515 h 117247"/>
              <a:gd name="connsiteX110" fmla="*/ 111653 w 141190"/>
              <a:gd name="connsiteY110" fmla="*/ 26590 h 117247"/>
              <a:gd name="connsiteX111" fmla="*/ 112194 w 141190"/>
              <a:gd name="connsiteY111" fmla="*/ 25387 h 117247"/>
              <a:gd name="connsiteX112" fmla="*/ 113698 w 141190"/>
              <a:gd name="connsiteY112" fmla="*/ 23762 h 117247"/>
              <a:gd name="connsiteX113" fmla="*/ 115382 w 141190"/>
              <a:gd name="connsiteY113" fmla="*/ 22860 h 117247"/>
              <a:gd name="connsiteX114" fmla="*/ 116405 w 141190"/>
              <a:gd name="connsiteY114" fmla="*/ 22920 h 117247"/>
              <a:gd name="connsiteX115" fmla="*/ 119172 w 141190"/>
              <a:gd name="connsiteY115" fmla="*/ 22800 h 117247"/>
              <a:gd name="connsiteX116" fmla="*/ 119774 w 141190"/>
              <a:gd name="connsiteY116" fmla="*/ 22920 h 117247"/>
              <a:gd name="connsiteX117" fmla="*/ 121458 w 141190"/>
              <a:gd name="connsiteY117" fmla="*/ 22800 h 117247"/>
              <a:gd name="connsiteX118" fmla="*/ 120556 w 141190"/>
              <a:gd name="connsiteY118" fmla="*/ 20394 h 117247"/>
              <a:gd name="connsiteX119" fmla="*/ 119534 w 141190"/>
              <a:gd name="connsiteY119" fmla="*/ 17747 h 117247"/>
              <a:gd name="connsiteX120" fmla="*/ 117849 w 141190"/>
              <a:gd name="connsiteY120" fmla="*/ 13235 h 117247"/>
              <a:gd name="connsiteX121" fmla="*/ 117909 w 141190"/>
              <a:gd name="connsiteY121" fmla="*/ 12934 h 117247"/>
              <a:gd name="connsiteX122" fmla="*/ 119293 w 141190"/>
              <a:gd name="connsiteY122" fmla="*/ 9204 h 117247"/>
              <a:gd name="connsiteX123" fmla="*/ 120676 w 141190"/>
              <a:gd name="connsiteY123" fmla="*/ 7640 h 117247"/>
              <a:gd name="connsiteX124" fmla="*/ 121338 w 141190"/>
              <a:gd name="connsiteY124" fmla="*/ 7038 h 117247"/>
              <a:gd name="connsiteX125" fmla="*/ 123023 w 141190"/>
              <a:gd name="connsiteY125" fmla="*/ 5474 h 117247"/>
              <a:gd name="connsiteX126" fmla="*/ 125429 w 141190"/>
              <a:gd name="connsiteY126" fmla="*/ 5474 h 117247"/>
              <a:gd name="connsiteX127" fmla="*/ 126632 w 141190"/>
              <a:gd name="connsiteY127" fmla="*/ 5414 h 117247"/>
              <a:gd name="connsiteX128" fmla="*/ 132889 w 141190"/>
              <a:gd name="connsiteY128" fmla="*/ 5414 h 117247"/>
              <a:gd name="connsiteX129" fmla="*/ 132708 w 141190"/>
              <a:gd name="connsiteY129" fmla="*/ 0 h 117247"/>
              <a:gd name="connsiteX130" fmla="*/ 141190 w 141190"/>
              <a:gd name="connsiteY130" fmla="*/ 1805 h 117247"/>
              <a:gd name="connsiteX131" fmla="*/ 141190 w 141190"/>
              <a:gd name="connsiteY131" fmla="*/ 3610 h 117247"/>
              <a:gd name="connsiteX132" fmla="*/ 139747 w 141190"/>
              <a:gd name="connsiteY132" fmla="*/ 6317 h 117247"/>
              <a:gd name="connsiteX133" fmla="*/ 140047 w 141190"/>
              <a:gd name="connsiteY133" fmla="*/ 8422 h 117247"/>
              <a:gd name="connsiteX134" fmla="*/ 138844 w 141190"/>
              <a:gd name="connsiteY134" fmla="*/ 14799 h 117247"/>
              <a:gd name="connsiteX135" fmla="*/ 137942 w 141190"/>
              <a:gd name="connsiteY135" fmla="*/ 18469 h 117247"/>
              <a:gd name="connsiteX136" fmla="*/ 136257 w 141190"/>
              <a:gd name="connsiteY136" fmla="*/ 18950 h 117247"/>
              <a:gd name="connsiteX137" fmla="*/ 134633 w 141190"/>
              <a:gd name="connsiteY137" fmla="*/ 18649 h 117247"/>
              <a:gd name="connsiteX138" fmla="*/ 131264 w 141190"/>
              <a:gd name="connsiteY138" fmla="*/ 20033 h 117247"/>
              <a:gd name="connsiteX139" fmla="*/ 130001 w 141190"/>
              <a:gd name="connsiteY139" fmla="*/ 19311 h 117247"/>
              <a:gd name="connsiteX140" fmla="*/ 128677 w 141190"/>
              <a:gd name="connsiteY140" fmla="*/ 23642 h 117247"/>
              <a:gd name="connsiteX141" fmla="*/ 129279 w 141190"/>
              <a:gd name="connsiteY141" fmla="*/ 25266 h 117247"/>
              <a:gd name="connsiteX142" fmla="*/ 128858 w 141190"/>
              <a:gd name="connsiteY142" fmla="*/ 27312 h 117247"/>
              <a:gd name="connsiteX143" fmla="*/ 129099 w 141190"/>
              <a:gd name="connsiteY143" fmla="*/ 28996 h 117247"/>
              <a:gd name="connsiteX144" fmla="*/ 129881 w 141190"/>
              <a:gd name="connsiteY144" fmla="*/ 29056 h 117247"/>
              <a:gd name="connsiteX145" fmla="*/ 130122 w 141190"/>
              <a:gd name="connsiteY145" fmla="*/ 30620 h 117247"/>
              <a:gd name="connsiteX146" fmla="*/ 131204 w 141190"/>
              <a:gd name="connsiteY146" fmla="*/ 31763 h 117247"/>
              <a:gd name="connsiteX147" fmla="*/ 128677 w 141190"/>
              <a:gd name="connsiteY147" fmla="*/ 31703 h 117247"/>
              <a:gd name="connsiteX148" fmla="*/ 124587 w 141190"/>
              <a:gd name="connsiteY148" fmla="*/ 34110 h 117247"/>
              <a:gd name="connsiteX149" fmla="*/ 122902 w 141190"/>
              <a:gd name="connsiteY149" fmla="*/ 30500 h 117247"/>
              <a:gd name="connsiteX150" fmla="*/ 119534 w 141190"/>
              <a:gd name="connsiteY150" fmla="*/ 30681 h 117247"/>
              <a:gd name="connsiteX151" fmla="*/ 118812 w 141190"/>
              <a:gd name="connsiteY151" fmla="*/ 30981 h 117247"/>
              <a:gd name="connsiteX152" fmla="*/ 118390 w 141190"/>
              <a:gd name="connsiteY152" fmla="*/ 32606 h 117247"/>
              <a:gd name="connsiteX153" fmla="*/ 118631 w 141190"/>
              <a:gd name="connsiteY153" fmla="*/ 35553 h 117247"/>
              <a:gd name="connsiteX154" fmla="*/ 117909 w 141190"/>
              <a:gd name="connsiteY154" fmla="*/ 38862 h 117247"/>
              <a:gd name="connsiteX155" fmla="*/ 116225 w 141190"/>
              <a:gd name="connsiteY155" fmla="*/ 40546 h 117247"/>
              <a:gd name="connsiteX156" fmla="*/ 113878 w 141190"/>
              <a:gd name="connsiteY156" fmla="*/ 41449 h 117247"/>
              <a:gd name="connsiteX157" fmla="*/ 115082 w 141190"/>
              <a:gd name="connsiteY157" fmla="*/ 43434 h 117247"/>
              <a:gd name="connsiteX158" fmla="*/ 115623 w 141190"/>
              <a:gd name="connsiteY158" fmla="*/ 48006 h 117247"/>
              <a:gd name="connsiteX159" fmla="*/ 115142 w 141190"/>
              <a:gd name="connsiteY159" fmla="*/ 49209 h 117247"/>
              <a:gd name="connsiteX160" fmla="*/ 113578 w 141190"/>
              <a:gd name="connsiteY160" fmla="*/ 50292 h 117247"/>
              <a:gd name="connsiteX161" fmla="*/ 124828 w 141190"/>
              <a:gd name="connsiteY161" fmla="*/ 53180 h 117247"/>
              <a:gd name="connsiteX162" fmla="*/ 123143 w 141190"/>
              <a:gd name="connsiteY162" fmla="*/ 54984 h 117247"/>
              <a:gd name="connsiteX163" fmla="*/ 121939 w 141190"/>
              <a:gd name="connsiteY163" fmla="*/ 57511 h 117247"/>
              <a:gd name="connsiteX164" fmla="*/ 122542 w 141190"/>
              <a:gd name="connsiteY164" fmla="*/ 57992 h 117247"/>
              <a:gd name="connsiteX165" fmla="*/ 121338 w 141190"/>
              <a:gd name="connsiteY165" fmla="*/ 59797 h 117247"/>
              <a:gd name="connsiteX166" fmla="*/ 120737 w 141190"/>
              <a:gd name="connsiteY166" fmla="*/ 59616 h 117247"/>
              <a:gd name="connsiteX167" fmla="*/ 121157 w 141190"/>
              <a:gd name="connsiteY167" fmla="*/ 61542 h 117247"/>
              <a:gd name="connsiteX168" fmla="*/ 120256 w 141190"/>
              <a:gd name="connsiteY168" fmla="*/ 61782 h 117247"/>
              <a:gd name="connsiteX169" fmla="*/ 121098 w 141190"/>
              <a:gd name="connsiteY169" fmla="*/ 62925 h 117247"/>
              <a:gd name="connsiteX170" fmla="*/ 122902 w 141190"/>
              <a:gd name="connsiteY170" fmla="*/ 62324 h 117247"/>
              <a:gd name="connsiteX171" fmla="*/ 123083 w 141190"/>
              <a:gd name="connsiteY171" fmla="*/ 63587 h 117247"/>
              <a:gd name="connsiteX172" fmla="*/ 124527 w 141190"/>
              <a:gd name="connsiteY172" fmla="*/ 64489 h 117247"/>
              <a:gd name="connsiteX173" fmla="*/ 120917 w 141190"/>
              <a:gd name="connsiteY173" fmla="*/ 65091 h 117247"/>
              <a:gd name="connsiteX174" fmla="*/ 118090 w 141190"/>
              <a:gd name="connsiteY174" fmla="*/ 67377 h 117247"/>
              <a:gd name="connsiteX175" fmla="*/ 117007 w 141190"/>
              <a:gd name="connsiteY175" fmla="*/ 70746 h 117247"/>
              <a:gd name="connsiteX176" fmla="*/ 118149 w 141190"/>
              <a:gd name="connsiteY176" fmla="*/ 75258 h 117247"/>
              <a:gd name="connsiteX177" fmla="*/ 119353 w 141190"/>
              <a:gd name="connsiteY177" fmla="*/ 76160 h 117247"/>
              <a:gd name="connsiteX178" fmla="*/ 119714 w 141190"/>
              <a:gd name="connsiteY178" fmla="*/ 75558 h 117247"/>
              <a:gd name="connsiteX179" fmla="*/ 121398 w 141190"/>
              <a:gd name="connsiteY179" fmla="*/ 75679 h 117247"/>
              <a:gd name="connsiteX180" fmla="*/ 122902 w 141190"/>
              <a:gd name="connsiteY180" fmla="*/ 76521 h 117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</a:cxnLst>
            <a:rect l="l" t="t" r="r" b="b"/>
            <a:pathLst>
              <a:path w="141190" h="117247">
                <a:moveTo>
                  <a:pt x="122902" y="76461"/>
                </a:moveTo>
                <a:lnTo>
                  <a:pt x="121519" y="77844"/>
                </a:lnTo>
                <a:lnTo>
                  <a:pt x="121699" y="79589"/>
                </a:lnTo>
                <a:lnTo>
                  <a:pt x="120435" y="79589"/>
                </a:lnTo>
                <a:lnTo>
                  <a:pt x="118571" y="83620"/>
                </a:lnTo>
                <a:lnTo>
                  <a:pt x="116826" y="86327"/>
                </a:lnTo>
                <a:lnTo>
                  <a:pt x="116766" y="87831"/>
                </a:lnTo>
                <a:lnTo>
                  <a:pt x="115563" y="88011"/>
                </a:lnTo>
                <a:lnTo>
                  <a:pt x="115864" y="89395"/>
                </a:lnTo>
                <a:lnTo>
                  <a:pt x="100825" y="86808"/>
                </a:lnTo>
                <a:lnTo>
                  <a:pt x="99621" y="89756"/>
                </a:lnTo>
                <a:lnTo>
                  <a:pt x="102749" y="95651"/>
                </a:lnTo>
                <a:lnTo>
                  <a:pt x="103833" y="105276"/>
                </a:lnTo>
                <a:lnTo>
                  <a:pt x="104674" y="109487"/>
                </a:lnTo>
                <a:lnTo>
                  <a:pt x="101967" y="110811"/>
                </a:lnTo>
                <a:lnTo>
                  <a:pt x="100764" y="110811"/>
                </a:lnTo>
                <a:lnTo>
                  <a:pt x="96372" y="112916"/>
                </a:lnTo>
                <a:lnTo>
                  <a:pt x="94327" y="114841"/>
                </a:lnTo>
                <a:lnTo>
                  <a:pt x="92703" y="117248"/>
                </a:lnTo>
                <a:lnTo>
                  <a:pt x="88973" y="114541"/>
                </a:lnTo>
                <a:lnTo>
                  <a:pt x="88673" y="113337"/>
                </a:lnTo>
                <a:lnTo>
                  <a:pt x="86507" y="112856"/>
                </a:lnTo>
                <a:lnTo>
                  <a:pt x="83499" y="110570"/>
                </a:lnTo>
                <a:lnTo>
                  <a:pt x="77303" y="111172"/>
                </a:lnTo>
                <a:lnTo>
                  <a:pt x="77122" y="107141"/>
                </a:lnTo>
                <a:lnTo>
                  <a:pt x="72490" y="106780"/>
                </a:lnTo>
                <a:lnTo>
                  <a:pt x="69542" y="108765"/>
                </a:lnTo>
                <a:lnTo>
                  <a:pt x="68941" y="105156"/>
                </a:lnTo>
                <a:lnTo>
                  <a:pt x="69361" y="104795"/>
                </a:lnTo>
                <a:lnTo>
                  <a:pt x="65752" y="93365"/>
                </a:lnTo>
                <a:lnTo>
                  <a:pt x="64308" y="93485"/>
                </a:lnTo>
                <a:lnTo>
                  <a:pt x="63466" y="84943"/>
                </a:lnTo>
                <a:lnTo>
                  <a:pt x="64429" y="81634"/>
                </a:lnTo>
                <a:lnTo>
                  <a:pt x="63226" y="81815"/>
                </a:lnTo>
                <a:lnTo>
                  <a:pt x="60940" y="79108"/>
                </a:lnTo>
                <a:lnTo>
                  <a:pt x="56548" y="76160"/>
                </a:lnTo>
                <a:lnTo>
                  <a:pt x="54744" y="78747"/>
                </a:lnTo>
                <a:lnTo>
                  <a:pt x="56127" y="79168"/>
                </a:lnTo>
                <a:lnTo>
                  <a:pt x="57450" y="80672"/>
                </a:lnTo>
                <a:lnTo>
                  <a:pt x="57450" y="81574"/>
                </a:lnTo>
                <a:lnTo>
                  <a:pt x="56007" y="81574"/>
                </a:lnTo>
                <a:lnTo>
                  <a:pt x="53841" y="79890"/>
                </a:lnTo>
                <a:lnTo>
                  <a:pt x="52337" y="81995"/>
                </a:lnTo>
                <a:lnTo>
                  <a:pt x="50532" y="82296"/>
                </a:lnTo>
                <a:lnTo>
                  <a:pt x="49870" y="83499"/>
                </a:lnTo>
                <a:lnTo>
                  <a:pt x="48066" y="84341"/>
                </a:lnTo>
                <a:lnTo>
                  <a:pt x="45780" y="84642"/>
                </a:lnTo>
                <a:lnTo>
                  <a:pt x="47103" y="91019"/>
                </a:lnTo>
                <a:lnTo>
                  <a:pt x="44878" y="90778"/>
                </a:lnTo>
                <a:lnTo>
                  <a:pt x="42952" y="93305"/>
                </a:lnTo>
                <a:lnTo>
                  <a:pt x="40426" y="92463"/>
                </a:lnTo>
                <a:lnTo>
                  <a:pt x="38922" y="90117"/>
                </a:lnTo>
                <a:lnTo>
                  <a:pt x="37779" y="89635"/>
                </a:lnTo>
                <a:lnTo>
                  <a:pt x="36936" y="92403"/>
                </a:lnTo>
                <a:lnTo>
                  <a:pt x="35794" y="91500"/>
                </a:lnTo>
                <a:lnTo>
                  <a:pt x="35373" y="92884"/>
                </a:lnTo>
                <a:lnTo>
                  <a:pt x="34651" y="92042"/>
                </a:lnTo>
                <a:lnTo>
                  <a:pt x="32245" y="93726"/>
                </a:lnTo>
                <a:lnTo>
                  <a:pt x="32966" y="96012"/>
                </a:lnTo>
                <a:lnTo>
                  <a:pt x="27793" y="93485"/>
                </a:lnTo>
                <a:lnTo>
                  <a:pt x="19791" y="89816"/>
                </a:lnTo>
                <a:lnTo>
                  <a:pt x="21115" y="88552"/>
                </a:lnTo>
                <a:lnTo>
                  <a:pt x="18649" y="87951"/>
                </a:lnTo>
                <a:lnTo>
                  <a:pt x="17927" y="87109"/>
                </a:lnTo>
                <a:lnTo>
                  <a:pt x="16904" y="87409"/>
                </a:lnTo>
                <a:lnTo>
                  <a:pt x="16182" y="85184"/>
                </a:lnTo>
                <a:lnTo>
                  <a:pt x="16844" y="84582"/>
                </a:lnTo>
                <a:lnTo>
                  <a:pt x="9806" y="80551"/>
                </a:lnTo>
                <a:lnTo>
                  <a:pt x="4391" y="81995"/>
                </a:lnTo>
                <a:lnTo>
                  <a:pt x="0" y="65211"/>
                </a:lnTo>
                <a:lnTo>
                  <a:pt x="3910" y="64188"/>
                </a:lnTo>
                <a:lnTo>
                  <a:pt x="6738" y="63467"/>
                </a:lnTo>
                <a:lnTo>
                  <a:pt x="8181" y="63045"/>
                </a:lnTo>
                <a:lnTo>
                  <a:pt x="12753" y="61842"/>
                </a:lnTo>
                <a:lnTo>
                  <a:pt x="15520" y="61120"/>
                </a:lnTo>
                <a:lnTo>
                  <a:pt x="16122" y="61000"/>
                </a:lnTo>
                <a:lnTo>
                  <a:pt x="18528" y="60399"/>
                </a:lnTo>
                <a:lnTo>
                  <a:pt x="20814" y="59677"/>
                </a:lnTo>
                <a:lnTo>
                  <a:pt x="25326" y="58473"/>
                </a:lnTo>
                <a:lnTo>
                  <a:pt x="29959" y="57090"/>
                </a:lnTo>
                <a:lnTo>
                  <a:pt x="38381" y="54864"/>
                </a:lnTo>
                <a:lnTo>
                  <a:pt x="45419" y="52879"/>
                </a:lnTo>
                <a:lnTo>
                  <a:pt x="48126" y="52157"/>
                </a:lnTo>
                <a:lnTo>
                  <a:pt x="51374" y="51315"/>
                </a:lnTo>
                <a:lnTo>
                  <a:pt x="52156" y="51074"/>
                </a:lnTo>
                <a:lnTo>
                  <a:pt x="54984" y="50352"/>
                </a:lnTo>
                <a:lnTo>
                  <a:pt x="58594" y="49269"/>
                </a:lnTo>
                <a:lnTo>
                  <a:pt x="59556" y="49029"/>
                </a:lnTo>
                <a:lnTo>
                  <a:pt x="62384" y="48187"/>
                </a:lnTo>
                <a:lnTo>
                  <a:pt x="65572" y="47224"/>
                </a:lnTo>
                <a:lnTo>
                  <a:pt x="66414" y="47104"/>
                </a:lnTo>
                <a:lnTo>
                  <a:pt x="67978" y="46622"/>
                </a:lnTo>
                <a:lnTo>
                  <a:pt x="68579" y="46382"/>
                </a:lnTo>
                <a:lnTo>
                  <a:pt x="75859" y="44336"/>
                </a:lnTo>
                <a:lnTo>
                  <a:pt x="75979" y="44336"/>
                </a:lnTo>
                <a:lnTo>
                  <a:pt x="81093" y="42893"/>
                </a:lnTo>
                <a:lnTo>
                  <a:pt x="83138" y="42231"/>
                </a:lnTo>
                <a:lnTo>
                  <a:pt x="83198" y="42231"/>
                </a:lnTo>
                <a:lnTo>
                  <a:pt x="85965" y="41509"/>
                </a:lnTo>
                <a:lnTo>
                  <a:pt x="87951" y="40907"/>
                </a:lnTo>
                <a:lnTo>
                  <a:pt x="92162" y="39764"/>
                </a:lnTo>
                <a:lnTo>
                  <a:pt x="96493" y="38561"/>
                </a:lnTo>
                <a:lnTo>
                  <a:pt x="101366" y="37117"/>
                </a:lnTo>
                <a:lnTo>
                  <a:pt x="102268" y="36877"/>
                </a:lnTo>
                <a:lnTo>
                  <a:pt x="105396" y="36035"/>
                </a:lnTo>
                <a:lnTo>
                  <a:pt x="108886" y="34892"/>
                </a:lnTo>
                <a:lnTo>
                  <a:pt x="109306" y="33749"/>
                </a:lnTo>
                <a:lnTo>
                  <a:pt x="110209" y="31703"/>
                </a:lnTo>
                <a:lnTo>
                  <a:pt x="110390" y="30741"/>
                </a:lnTo>
                <a:lnTo>
                  <a:pt x="110750" y="28515"/>
                </a:lnTo>
                <a:lnTo>
                  <a:pt x="111653" y="26590"/>
                </a:lnTo>
                <a:lnTo>
                  <a:pt x="112194" y="25387"/>
                </a:lnTo>
                <a:lnTo>
                  <a:pt x="113698" y="23762"/>
                </a:lnTo>
                <a:lnTo>
                  <a:pt x="115382" y="22860"/>
                </a:lnTo>
                <a:lnTo>
                  <a:pt x="116405" y="22920"/>
                </a:lnTo>
                <a:lnTo>
                  <a:pt x="119172" y="22800"/>
                </a:lnTo>
                <a:lnTo>
                  <a:pt x="119774" y="22920"/>
                </a:lnTo>
                <a:lnTo>
                  <a:pt x="121458" y="22800"/>
                </a:lnTo>
                <a:lnTo>
                  <a:pt x="120556" y="20394"/>
                </a:lnTo>
                <a:lnTo>
                  <a:pt x="119534" y="17747"/>
                </a:lnTo>
                <a:lnTo>
                  <a:pt x="117849" y="13235"/>
                </a:lnTo>
                <a:lnTo>
                  <a:pt x="117909" y="12934"/>
                </a:lnTo>
                <a:lnTo>
                  <a:pt x="119293" y="9204"/>
                </a:lnTo>
                <a:lnTo>
                  <a:pt x="120676" y="7640"/>
                </a:lnTo>
                <a:lnTo>
                  <a:pt x="121338" y="7038"/>
                </a:lnTo>
                <a:lnTo>
                  <a:pt x="123023" y="5474"/>
                </a:lnTo>
                <a:lnTo>
                  <a:pt x="125429" y="5474"/>
                </a:lnTo>
                <a:lnTo>
                  <a:pt x="126632" y="5414"/>
                </a:lnTo>
                <a:lnTo>
                  <a:pt x="132889" y="5414"/>
                </a:lnTo>
                <a:lnTo>
                  <a:pt x="132708" y="0"/>
                </a:lnTo>
                <a:lnTo>
                  <a:pt x="141190" y="1805"/>
                </a:lnTo>
                <a:lnTo>
                  <a:pt x="141190" y="3610"/>
                </a:lnTo>
                <a:lnTo>
                  <a:pt x="139747" y="6317"/>
                </a:lnTo>
                <a:lnTo>
                  <a:pt x="140047" y="8422"/>
                </a:lnTo>
                <a:lnTo>
                  <a:pt x="138844" y="14799"/>
                </a:lnTo>
                <a:lnTo>
                  <a:pt x="137942" y="18469"/>
                </a:lnTo>
                <a:lnTo>
                  <a:pt x="136257" y="18950"/>
                </a:lnTo>
                <a:lnTo>
                  <a:pt x="134633" y="18649"/>
                </a:lnTo>
                <a:lnTo>
                  <a:pt x="131264" y="20033"/>
                </a:lnTo>
                <a:lnTo>
                  <a:pt x="130001" y="19311"/>
                </a:lnTo>
                <a:lnTo>
                  <a:pt x="128677" y="23642"/>
                </a:lnTo>
                <a:lnTo>
                  <a:pt x="129279" y="25266"/>
                </a:lnTo>
                <a:lnTo>
                  <a:pt x="128858" y="27312"/>
                </a:lnTo>
                <a:lnTo>
                  <a:pt x="129099" y="28996"/>
                </a:lnTo>
                <a:lnTo>
                  <a:pt x="129881" y="29056"/>
                </a:lnTo>
                <a:lnTo>
                  <a:pt x="130122" y="30620"/>
                </a:lnTo>
                <a:lnTo>
                  <a:pt x="131204" y="31763"/>
                </a:lnTo>
                <a:lnTo>
                  <a:pt x="128677" y="31703"/>
                </a:lnTo>
                <a:lnTo>
                  <a:pt x="124587" y="34110"/>
                </a:lnTo>
                <a:lnTo>
                  <a:pt x="122902" y="30500"/>
                </a:lnTo>
                <a:lnTo>
                  <a:pt x="119534" y="30681"/>
                </a:lnTo>
                <a:lnTo>
                  <a:pt x="118812" y="30981"/>
                </a:lnTo>
                <a:lnTo>
                  <a:pt x="118390" y="32606"/>
                </a:lnTo>
                <a:lnTo>
                  <a:pt x="118631" y="35553"/>
                </a:lnTo>
                <a:lnTo>
                  <a:pt x="117909" y="38862"/>
                </a:lnTo>
                <a:lnTo>
                  <a:pt x="116225" y="40546"/>
                </a:lnTo>
                <a:lnTo>
                  <a:pt x="113878" y="41449"/>
                </a:lnTo>
                <a:lnTo>
                  <a:pt x="115082" y="43434"/>
                </a:lnTo>
                <a:lnTo>
                  <a:pt x="115623" y="48006"/>
                </a:lnTo>
                <a:lnTo>
                  <a:pt x="115142" y="49209"/>
                </a:lnTo>
                <a:lnTo>
                  <a:pt x="113578" y="50292"/>
                </a:lnTo>
                <a:lnTo>
                  <a:pt x="124828" y="53180"/>
                </a:lnTo>
                <a:lnTo>
                  <a:pt x="123143" y="54984"/>
                </a:lnTo>
                <a:lnTo>
                  <a:pt x="121939" y="57511"/>
                </a:lnTo>
                <a:lnTo>
                  <a:pt x="122542" y="57992"/>
                </a:lnTo>
                <a:lnTo>
                  <a:pt x="121338" y="59797"/>
                </a:lnTo>
                <a:lnTo>
                  <a:pt x="120737" y="59616"/>
                </a:lnTo>
                <a:lnTo>
                  <a:pt x="121157" y="61542"/>
                </a:lnTo>
                <a:lnTo>
                  <a:pt x="120256" y="61782"/>
                </a:lnTo>
                <a:lnTo>
                  <a:pt x="121098" y="62925"/>
                </a:lnTo>
                <a:lnTo>
                  <a:pt x="122902" y="62324"/>
                </a:lnTo>
                <a:lnTo>
                  <a:pt x="123083" y="63587"/>
                </a:lnTo>
                <a:lnTo>
                  <a:pt x="124527" y="64489"/>
                </a:lnTo>
                <a:lnTo>
                  <a:pt x="120917" y="65091"/>
                </a:lnTo>
                <a:lnTo>
                  <a:pt x="118090" y="67377"/>
                </a:lnTo>
                <a:lnTo>
                  <a:pt x="117007" y="70746"/>
                </a:lnTo>
                <a:lnTo>
                  <a:pt x="118149" y="75258"/>
                </a:lnTo>
                <a:lnTo>
                  <a:pt x="119353" y="76160"/>
                </a:lnTo>
                <a:lnTo>
                  <a:pt x="119714" y="75558"/>
                </a:lnTo>
                <a:lnTo>
                  <a:pt x="121398" y="75679"/>
                </a:lnTo>
                <a:lnTo>
                  <a:pt x="122902" y="76521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" name="Freeform: Shape 190" title="MA-4">
            <a:extLst>
              <a:ext uri="{FF2B5EF4-FFF2-40B4-BE49-F238E27FC236}">
                <a16:creationId xmlns:a16="http://schemas.microsoft.com/office/drawing/2014/main" id="{BAAE8F23-4D7A-4181-5B0B-0D78DBBA0A29}"/>
              </a:ext>
            </a:extLst>
          </p:cNvPr>
          <p:cNvSpPr/>
          <p:nvPr/>
        </p:nvSpPr>
        <p:spPr>
          <a:xfrm>
            <a:off x="7521671" y="2866266"/>
            <a:ext cx="89541" cy="105586"/>
          </a:xfrm>
          <a:custGeom>
            <a:avLst/>
            <a:gdLst>
              <a:gd name="connsiteX0" fmla="*/ 73273 w 112074"/>
              <a:gd name="connsiteY0" fmla="*/ 121639 h 136859"/>
              <a:gd name="connsiteX1" fmla="*/ 70565 w 112074"/>
              <a:gd name="connsiteY1" fmla="*/ 119233 h 136859"/>
              <a:gd name="connsiteX2" fmla="*/ 67377 w 112074"/>
              <a:gd name="connsiteY2" fmla="*/ 116646 h 136859"/>
              <a:gd name="connsiteX3" fmla="*/ 65572 w 112074"/>
              <a:gd name="connsiteY3" fmla="*/ 115142 h 136859"/>
              <a:gd name="connsiteX4" fmla="*/ 64008 w 112074"/>
              <a:gd name="connsiteY4" fmla="*/ 114841 h 136859"/>
              <a:gd name="connsiteX5" fmla="*/ 62023 w 112074"/>
              <a:gd name="connsiteY5" fmla="*/ 114420 h 136859"/>
              <a:gd name="connsiteX6" fmla="*/ 61602 w 112074"/>
              <a:gd name="connsiteY6" fmla="*/ 114300 h 136859"/>
              <a:gd name="connsiteX7" fmla="*/ 57090 w 112074"/>
              <a:gd name="connsiteY7" fmla="*/ 113277 h 136859"/>
              <a:gd name="connsiteX8" fmla="*/ 54683 w 112074"/>
              <a:gd name="connsiteY8" fmla="*/ 112495 h 136859"/>
              <a:gd name="connsiteX9" fmla="*/ 54624 w 112074"/>
              <a:gd name="connsiteY9" fmla="*/ 112736 h 136859"/>
              <a:gd name="connsiteX10" fmla="*/ 54323 w 112074"/>
              <a:gd name="connsiteY10" fmla="*/ 111593 h 136859"/>
              <a:gd name="connsiteX11" fmla="*/ 53721 w 112074"/>
              <a:gd name="connsiteY11" fmla="*/ 111292 h 136859"/>
              <a:gd name="connsiteX12" fmla="*/ 53300 w 112074"/>
              <a:gd name="connsiteY12" fmla="*/ 110630 h 136859"/>
              <a:gd name="connsiteX13" fmla="*/ 52638 w 112074"/>
              <a:gd name="connsiteY13" fmla="*/ 110510 h 136859"/>
              <a:gd name="connsiteX14" fmla="*/ 52338 w 112074"/>
              <a:gd name="connsiteY14" fmla="*/ 110390 h 136859"/>
              <a:gd name="connsiteX15" fmla="*/ 51977 w 112074"/>
              <a:gd name="connsiteY15" fmla="*/ 109187 h 136859"/>
              <a:gd name="connsiteX16" fmla="*/ 51796 w 112074"/>
              <a:gd name="connsiteY16" fmla="*/ 108284 h 136859"/>
              <a:gd name="connsiteX17" fmla="*/ 49931 w 112074"/>
              <a:gd name="connsiteY17" fmla="*/ 105878 h 136859"/>
              <a:gd name="connsiteX18" fmla="*/ 49931 w 112074"/>
              <a:gd name="connsiteY18" fmla="*/ 105036 h 136859"/>
              <a:gd name="connsiteX19" fmla="*/ 50171 w 112074"/>
              <a:gd name="connsiteY19" fmla="*/ 104675 h 136859"/>
              <a:gd name="connsiteX20" fmla="*/ 50774 w 112074"/>
              <a:gd name="connsiteY20" fmla="*/ 103171 h 136859"/>
              <a:gd name="connsiteX21" fmla="*/ 49330 w 112074"/>
              <a:gd name="connsiteY21" fmla="*/ 101847 h 136859"/>
              <a:gd name="connsiteX22" fmla="*/ 49390 w 112074"/>
              <a:gd name="connsiteY22" fmla="*/ 99802 h 136859"/>
              <a:gd name="connsiteX23" fmla="*/ 49390 w 112074"/>
              <a:gd name="connsiteY23" fmla="*/ 98178 h 136859"/>
              <a:gd name="connsiteX24" fmla="*/ 48367 w 112074"/>
              <a:gd name="connsiteY24" fmla="*/ 96674 h 136859"/>
              <a:gd name="connsiteX25" fmla="*/ 48247 w 112074"/>
              <a:gd name="connsiteY25" fmla="*/ 96433 h 136859"/>
              <a:gd name="connsiteX26" fmla="*/ 46984 w 112074"/>
              <a:gd name="connsiteY26" fmla="*/ 93425 h 136859"/>
              <a:gd name="connsiteX27" fmla="*/ 46984 w 112074"/>
              <a:gd name="connsiteY27" fmla="*/ 92643 h 136859"/>
              <a:gd name="connsiteX28" fmla="*/ 46683 w 112074"/>
              <a:gd name="connsiteY28" fmla="*/ 91861 h 136859"/>
              <a:gd name="connsiteX29" fmla="*/ 45780 w 112074"/>
              <a:gd name="connsiteY29" fmla="*/ 92342 h 136859"/>
              <a:gd name="connsiteX30" fmla="*/ 45480 w 112074"/>
              <a:gd name="connsiteY30" fmla="*/ 92523 h 136859"/>
              <a:gd name="connsiteX31" fmla="*/ 44878 w 112074"/>
              <a:gd name="connsiteY31" fmla="*/ 92763 h 136859"/>
              <a:gd name="connsiteX32" fmla="*/ 44517 w 112074"/>
              <a:gd name="connsiteY32" fmla="*/ 92944 h 136859"/>
              <a:gd name="connsiteX33" fmla="*/ 44457 w 112074"/>
              <a:gd name="connsiteY33" fmla="*/ 93064 h 136859"/>
              <a:gd name="connsiteX34" fmla="*/ 44036 w 112074"/>
              <a:gd name="connsiteY34" fmla="*/ 93185 h 136859"/>
              <a:gd name="connsiteX35" fmla="*/ 42592 w 112074"/>
              <a:gd name="connsiteY35" fmla="*/ 93967 h 136859"/>
              <a:gd name="connsiteX36" fmla="*/ 42291 w 112074"/>
              <a:gd name="connsiteY36" fmla="*/ 94087 h 136859"/>
              <a:gd name="connsiteX37" fmla="*/ 41328 w 112074"/>
              <a:gd name="connsiteY37" fmla="*/ 94628 h 136859"/>
              <a:gd name="connsiteX38" fmla="*/ 41268 w 112074"/>
              <a:gd name="connsiteY38" fmla="*/ 94628 h 136859"/>
              <a:gd name="connsiteX39" fmla="*/ 41088 w 112074"/>
              <a:gd name="connsiteY39" fmla="*/ 94027 h 136859"/>
              <a:gd name="connsiteX40" fmla="*/ 40908 w 112074"/>
              <a:gd name="connsiteY40" fmla="*/ 93425 h 136859"/>
              <a:gd name="connsiteX41" fmla="*/ 40727 w 112074"/>
              <a:gd name="connsiteY41" fmla="*/ 92763 h 136859"/>
              <a:gd name="connsiteX42" fmla="*/ 40306 w 112074"/>
              <a:gd name="connsiteY42" fmla="*/ 91560 h 136859"/>
              <a:gd name="connsiteX43" fmla="*/ 40186 w 112074"/>
              <a:gd name="connsiteY43" fmla="*/ 91199 h 136859"/>
              <a:gd name="connsiteX44" fmla="*/ 40065 w 112074"/>
              <a:gd name="connsiteY44" fmla="*/ 90718 h 136859"/>
              <a:gd name="connsiteX45" fmla="*/ 40065 w 112074"/>
              <a:gd name="connsiteY45" fmla="*/ 90598 h 136859"/>
              <a:gd name="connsiteX46" fmla="*/ 39824 w 112074"/>
              <a:gd name="connsiteY46" fmla="*/ 89816 h 136859"/>
              <a:gd name="connsiteX47" fmla="*/ 39704 w 112074"/>
              <a:gd name="connsiteY47" fmla="*/ 89635 h 136859"/>
              <a:gd name="connsiteX48" fmla="*/ 39704 w 112074"/>
              <a:gd name="connsiteY48" fmla="*/ 89515 h 136859"/>
              <a:gd name="connsiteX49" fmla="*/ 39584 w 112074"/>
              <a:gd name="connsiteY49" fmla="*/ 89334 h 136859"/>
              <a:gd name="connsiteX50" fmla="*/ 39223 w 112074"/>
              <a:gd name="connsiteY50" fmla="*/ 88011 h 136859"/>
              <a:gd name="connsiteX51" fmla="*/ 38200 w 112074"/>
              <a:gd name="connsiteY51" fmla="*/ 84762 h 136859"/>
              <a:gd name="connsiteX52" fmla="*/ 37719 w 112074"/>
              <a:gd name="connsiteY52" fmla="*/ 83499 h 136859"/>
              <a:gd name="connsiteX53" fmla="*/ 37238 w 112074"/>
              <a:gd name="connsiteY53" fmla="*/ 81995 h 136859"/>
              <a:gd name="connsiteX54" fmla="*/ 36756 w 112074"/>
              <a:gd name="connsiteY54" fmla="*/ 80431 h 136859"/>
              <a:gd name="connsiteX55" fmla="*/ 36756 w 112074"/>
              <a:gd name="connsiteY55" fmla="*/ 80251 h 136859"/>
              <a:gd name="connsiteX56" fmla="*/ 36155 w 112074"/>
              <a:gd name="connsiteY56" fmla="*/ 78386 h 136859"/>
              <a:gd name="connsiteX57" fmla="*/ 35132 w 112074"/>
              <a:gd name="connsiteY57" fmla="*/ 75257 h 136859"/>
              <a:gd name="connsiteX58" fmla="*/ 34531 w 112074"/>
              <a:gd name="connsiteY58" fmla="*/ 73453 h 136859"/>
              <a:gd name="connsiteX59" fmla="*/ 34050 w 112074"/>
              <a:gd name="connsiteY59" fmla="*/ 71828 h 136859"/>
              <a:gd name="connsiteX60" fmla="*/ 32847 w 112074"/>
              <a:gd name="connsiteY60" fmla="*/ 72250 h 136859"/>
              <a:gd name="connsiteX61" fmla="*/ 32004 w 112074"/>
              <a:gd name="connsiteY61" fmla="*/ 72550 h 136859"/>
              <a:gd name="connsiteX62" fmla="*/ 29718 w 112074"/>
              <a:gd name="connsiteY62" fmla="*/ 73272 h 136859"/>
              <a:gd name="connsiteX63" fmla="*/ 29478 w 112074"/>
              <a:gd name="connsiteY63" fmla="*/ 73393 h 136859"/>
              <a:gd name="connsiteX64" fmla="*/ 28635 w 112074"/>
              <a:gd name="connsiteY64" fmla="*/ 73693 h 136859"/>
              <a:gd name="connsiteX65" fmla="*/ 26108 w 112074"/>
              <a:gd name="connsiteY65" fmla="*/ 74536 h 136859"/>
              <a:gd name="connsiteX66" fmla="*/ 24905 w 112074"/>
              <a:gd name="connsiteY66" fmla="*/ 74957 h 136859"/>
              <a:gd name="connsiteX67" fmla="*/ 23943 w 112074"/>
              <a:gd name="connsiteY67" fmla="*/ 75318 h 136859"/>
              <a:gd name="connsiteX68" fmla="*/ 20574 w 112074"/>
              <a:gd name="connsiteY68" fmla="*/ 76401 h 136859"/>
              <a:gd name="connsiteX69" fmla="*/ 20333 w 112074"/>
              <a:gd name="connsiteY69" fmla="*/ 76461 h 136859"/>
              <a:gd name="connsiteX70" fmla="*/ 19792 w 112074"/>
              <a:gd name="connsiteY70" fmla="*/ 76701 h 136859"/>
              <a:gd name="connsiteX71" fmla="*/ 19431 w 112074"/>
              <a:gd name="connsiteY71" fmla="*/ 76701 h 136859"/>
              <a:gd name="connsiteX72" fmla="*/ 19070 w 112074"/>
              <a:gd name="connsiteY72" fmla="*/ 76942 h 136859"/>
              <a:gd name="connsiteX73" fmla="*/ 18890 w 112074"/>
              <a:gd name="connsiteY73" fmla="*/ 76942 h 136859"/>
              <a:gd name="connsiteX74" fmla="*/ 18469 w 112074"/>
              <a:gd name="connsiteY74" fmla="*/ 77183 h 136859"/>
              <a:gd name="connsiteX75" fmla="*/ 18108 w 112074"/>
              <a:gd name="connsiteY75" fmla="*/ 77303 h 136859"/>
              <a:gd name="connsiteX76" fmla="*/ 17446 w 112074"/>
              <a:gd name="connsiteY76" fmla="*/ 77664 h 136859"/>
              <a:gd name="connsiteX77" fmla="*/ 16483 w 112074"/>
              <a:gd name="connsiteY77" fmla="*/ 77965 h 136859"/>
              <a:gd name="connsiteX78" fmla="*/ 16243 w 112074"/>
              <a:gd name="connsiteY78" fmla="*/ 78085 h 136859"/>
              <a:gd name="connsiteX79" fmla="*/ 15942 w 112074"/>
              <a:gd name="connsiteY79" fmla="*/ 78205 h 136859"/>
              <a:gd name="connsiteX80" fmla="*/ 15761 w 112074"/>
              <a:gd name="connsiteY80" fmla="*/ 78326 h 136859"/>
              <a:gd name="connsiteX81" fmla="*/ 15701 w 112074"/>
              <a:gd name="connsiteY81" fmla="*/ 78326 h 136859"/>
              <a:gd name="connsiteX82" fmla="*/ 15581 w 112074"/>
              <a:gd name="connsiteY82" fmla="*/ 78446 h 136859"/>
              <a:gd name="connsiteX83" fmla="*/ 14799 w 112074"/>
              <a:gd name="connsiteY83" fmla="*/ 78747 h 136859"/>
              <a:gd name="connsiteX84" fmla="*/ 14619 w 112074"/>
              <a:gd name="connsiteY84" fmla="*/ 78747 h 136859"/>
              <a:gd name="connsiteX85" fmla="*/ 13837 w 112074"/>
              <a:gd name="connsiteY85" fmla="*/ 79108 h 136859"/>
              <a:gd name="connsiteX86" fmla="*/ 13415 w 112074"/>
              <a:gd name="connsiteY86" fmla="*/ 79228 h 136859"/>
              <a:gd name="connsiteX87" fmla="*/ 12814 w 112074"/>
              <a:gd name="connsiteY87" fmla="*/ 79408 h 136859"/>
              <a:gd name="connsiteX88" fmla="*/ 12633 w 112074"/>
              <a:gd name="connsiteY88" fmla="*/ 79408 h 136859"/>
              <a:gd name="connsiteX89" fmla="*/ 11430 w 112074"/>
              <a:gd name="connsiteY89" fmla="*/ 79890 h 136859"/>
              <a:gd name="connsiteX90" fmla="*/ 7460 w 112074"/>
              <a:gd name="connsiteY90" fmla="*/ 81273 h 136859"/>
              <a:gd name="connsiteX91" fmla="*/ 7039 w 112074"/>
              <a:gd name="connsiteY91" fmla="*/ 81574 h 136859"/>
              <a:gd name="connsiteX92" fmla="*/ 6918 w 112074"/>
              <a:gd name="connsiteY92" fmla="*/ 81574 h 136859"/>
              <a:gd name="connsiteX93" fmla="*/ 6377 w 112074"/>
              <a:gd name="connsiteY93" fmla="*/ 81634 h 136859"/>
              <a:gd name="connsiteX94" fmla="*/ 0 w 112074"/>
              <a:gd name="connsiteY94" fmla="*/ 62143 h 136859"/>
              <a:gd name="connsiteX95" fmla="*/ 1986 w 112074"/>
              <a:gd name="connsiteY95" fmla="*/ 57932 h 136859"/>
              <a:gd name="connsiteX96" fmla="*/ 1083 w 112074"/>
              <a:gd name="connsiteY96" fmla="*/ 55706 h 136859"/>
              <a:gd name="connsiteX97" fmla="*/ 2105 w 112074"/>
              <a:gd name="connsiteY97" fmla="*/ 54082 h 136859"/>
              <a:gd name="connsiteX98" fmla="*/ 1264 w 112074"/>
              <a:gd name="connsiteY98" fmla="*/ 52939 h 136859"/>
              <a:gd name="connsiteX99" fmla="*/ 842 w 112074"/>
              <a:gd name="connsiteY99" fmla="*/ 50472 h 136859"/>
              <a:gd name="connsiteX100" fmla="*/ 2105 w 112074"/>
              <a:gd name="connsiteY100" fmla="*/ 50352 h 136859"/>
              <a:gd name="connsiteX101" fmla="*/ 1504 w 112074"/>
              <a:gd name="connsiteY101" fmla="*/ 49570 h 136859"/>
              <a:gd name="connsiteX102" fmla="*/ 3128 w 112074"/>
              <a:gd name="connsiteY102" fmla="*/ 47465 h 136859"/>
              <a:gd name="connsiteX103" fmla="*/ 7460 w 112074"/>
              <a:gd name="connsiteY103" fmla="*/ 46261 h 136859"/>
              <a:gd name="connsiteX104" fmla="*/ 8061 w 112074"/>
              <a:gd name="connsiteY104" fmla="*/ 45660 h 136859"/>
              <a:gd name="connsiteX105" fmla="*/ 10107 w 112074"/>
              <a:gd name="connsiteY105" fmla="*/ 49931 h 136859"/>
              <a:gd name="connsiteX106" fmla="*/ 12753 w 112074"/>
              <a:gd name="connsiteY106" fmla="*/ 49209 h 136859"/>
              <a:gd name="connsiteX107" fmla="*/ 14619 w 112074"/>
              <a:gd name="connsiteY107" fmla="*/ 55586 h 136859"/>
              <a:gd name="connsiteX108" fmla="*/ 19191 w 112074"/>
              <a:gd name="connsiteY108" fmla="*/ 53180 h 136859"/>
              <a:gd name="connsiteX109" fmla="*/ 20153 w 112074"/>
              <a:gd name="connsiteY109" fmla="*/ 53180 h 136859"/>
              <a:gd name="connsiteX110" fmla="*/ 20634 w 112074"/>
              <a:gd name="connsiteY110" fmla="*/ 52037 h 136859"/>
              <a:gd name="connsiteX111" fmla="*/ 22680 w 112074"/>
              <a:gd name="connsiteY111" fmla="*/ 51555 h 136859"/>
              <a:gd name="connsiteX112" fmla="*/ 23763 w 112074"/>
              <a:gd name="connsiteY112" fmla="*/ 52097 h 136859"/>
              <a:gd name="connsiteX113" fmla="*/ 24304 w 112074"/>
              <a:gd name="connsiteY113" fmla="*/ 50773 h 136859"/>
              <a:gd name="connsiteX114" fmla="*/ 26890 w 112074"/>
              <a:gd name="connsiteY114" fmla="*/ 50894 h 136859"/>
              <a:gd name="connsiteX115" fmla="*/ 28094 w 112074"/>
              <a:gd name="connsiteY115" fmla="*/ 50412 h 136859"/>
              <a:gd name="connsiteX116" fmla="*/ 22078 w 112074"/>
              <a:gd name="connsiteY116" fmla="*/ 43675 h 136859"/>
              <a:gd name="connsiteX117" fmla="*/ 21236 w 112074"/>
              <a:gd name="connsiteY117" fmla="*/ 41990 h 136859"/>
              <a:gd name="connsiteX118" fmla="*/ 23642 w 112074"/>
              <a:gd name="connsiteY118" fmla="*/ 40486 h 136859"/>
              <a:gd name="connsiteX119" fmla="*/ 23642 w 112074"/>
              <a:gd name="connsiteY119" fmla="*/ 38681 h 136859"/>
              <a:gd name="connsiteX120" fmla="*/ 21477 w 112074"/>
              <a:gd name="connsiteY120" fmla="*/ 38200 h 136859"/>
              <a:gd name="connsiteX121" fmla="*/ 18649 w 112074"/>
              <a:gd name="connsiteY121" fmla="*/ 36756 h 136859"/>
              <a:gd name="connsiteX122" fmla="*/ 17446 w 112074"/>
              <a:gd name="connsiteY122" fmla="*/ 34049 h 136859"/>
              <a:gd name="connsiteX123" fmla="*/ 16243 w 112074"/>
              <a:gd name="connsiteY123" fmla="*/ 33628 h 136859"/>
              <a:gd name="connsiteX124" fmla="*/ 15280 w 112074"/>
              <a:gd name="connsiteY124" fmla="*/ 30079 h 136859"/>
              <a:gd name="connsiteX125" fmla="*/ 17867 w 112074"/>
              <a:gd name="connsiteY125" fmla="*/ 28455 h 136859"/>
              <a:gd name="connsiteX126" fmla="*/ 18288 w 112074"/>
              <a:gd name="connsiteY126" fmla="*/ 26289 h 136859"/>
              <a:gd name="connsiteX127" fmla="*/ 23221 w 112074"/>
              <a:gd name="connsiteY127" fmla="*/ 26289 h 136859"/>
              <a:gd name="connsiteX128" fmla="*/ 24424 w 112074"/>
              <a:gd name="connsiteY128" fmla="*/ 27552 h 136859"/>
              <a:gd name="connsiteX129" fmla="*/ 25868 w 112074"/>
              <a:gd name="connsiteY129" fmla="*/ 28094 h 136859"/>
              <a:gd name="connsiteX130" fmla="*/ 31283 w 112074"/>
              <a:gd name="connsiteY130" fmla="*/ 26891 h 136859"/>
              <a:gd name="connsiteX131" fmla="*/ 28695 w 112074"/>
              <a:gd name="connsiteY131" fmla="*/ 22078 h 136859"/>
              <a:gd name="connsiteX132" fmla="*/ 30199 w 112074"/>
              <a:gd name="connsiteY132" fmla="*/ 19672 h 136859"/>
              <a:gd name="connsiteX133" fmla="*/ 30199 w 112074"/>
              <a:gd name="connsiteY133" fmla="*/ 18168 h 136859"/>
              <a:gd name="connsiteX134" fmla="*/ 32004 w 112074"/>
              <a:gd name="connsiteY134" fmla="*/ 17867 h 136859"/>
              <a:gd name="connsiteX135" fmla="*/ 31402 w 112074"/>
              <a:gd name="connsiteY135" fmla="*/ 16724 h 136859"/>
              <a:gd name="connsiteX136" fmla="*/ 33388 w 112074"/>
              <a:gd name="connsiteY136" fmla="*/ 15821 h 136859"/>
              <a:gd name="connsiteX137" fmla="*/ 30981 w 112074"/>
              <a:gd name="connsiteY137" fmla="*/ 14919 h 136859"/>
              <a:gd name="connsiteX138" fmla="*/ 31283 w 112074"/>
              <a:gd name="connsiteY138" fmla="*/ 13716 h 136859"/>
              <a:gd name="connsiteX139" fmla="*/ 34771 w 112074"/>
              <a:gd name="connsiteY139" fmla="*/ 12152 h 136859"/>
              <a:gd name="connsiteX140" fmla="*/ 33569 w 112074"/>
              <a:gd name="connsiteY140" fmla="*/ 10467 h 136859"/>
              <a:gd name="connsiteX141" fmla="*/ 31042 w 112074"/>
              <a:gd name="connsiteY141" fmla="*/ 10949 h 136859"/>
              <a:gd name="connsiteX142" fmla="*/ 32124 w 112074"/>
              <a:gd name="connsiteY142" fmla="*/ 8121 h 136859"/>
              <a:gd name="connsiteX143" fmla="*/ 31222 w 112074"/>
              <a:gd name="connsiteY143" fmla="*/ 8061 h 136859"/>
              <a:gd name="connsiteX144" fmla="*/ 30801 w 112074"/>
              <a:gd name="connsiteY144" fmla="*/ 5895 h 136859"/>
              <a:gd name="connsiteX145" fmla="*/ 35734 w 112074"/>
              <a:gd name="connsiteY145" fmla="*/ 1684 h 136859"/>
              <a:gd name="connsiteX146" fmla="*/ 37178 w 112074"/>
              <a:gd name="connsiteY146" fmla="*/ 1684 h 136859"/>
              <a:gd name="connsiteX147" fmla="*/ 38561 w 112074"/>
              <a:gd name="connsiteY147" fmla="*/ 481 h 136859"/>
              <a:gd name="connsiteX148" fmla="*/ 38863 w 112074"/>
              <a:gd name="connsiteY148" fmla="*/ 1684 h 136859"/>
              <a:gd name="connsiteX149" fmla="*/ 42592 w 112074"/>
              <a:gd name="connsiteY149" fmla="*/ 722 h 136859"/>
              <a:gd name="connsiteX150" fmla="*/ 42351 w 112074"/>
              <a:gd name="connsiteY150" fmla="*/ 2888 h 136859"/>
              <a:gd name="connsiteX151" fmla="*/ 43976 w 112074"/>
              <a:gd name="connsiteY151" fmla="*/ 4331 h 136859"/>
              <a:gd name="connsiteX152" fmla="*/ 44276 w 112074"/>
              <a:gd name="connsiteY152" fmla="*/ 5655 h 136859"/>
              <a:gd name="connsiteX153" fmla="*/ 45840 w 112074"/>
              <a:gd name="connsiteY153" fmla="*/ 5715 h 136859"/>
              <a:gd name="connsiteX154" fmla="*/ 47766 w 112074"/>
              <a:gd name="connsiteY154" fmla="*/ 1985 h 136859"/>
              <a:gd name="connsiteX155" fmla="*/ 49089 w 112074"/>
              <a:gd name="connsiteY155" fmla="*/ 361 h 136859"/>
              <a:gd name="connsiteX156" fmla="*/ 51375 w 112074"/>
              <a:gd name="connsiteY156" fmla="*/ 0 h 136859"/>
              <a:gd name="connsiteX157" fmla="*/ 51616 w 112074"/>
              <a:gd name="connsiteY157" fmla="*/ 5174 h 136859"/>
              <a:gd name="connsiteX158" fmla="*/ 51194 w 112074"/>
              <a:gd name="connsiteY158" fmla="*/ 5474 h 136859"/>
              <a:gd name="connsiteX159" fmla="*/ 50713 w 112074"/>
              <a:gd name="connsiteY159" fmla="*/ 5715 h 136859"/>
              <a:gd name="connsiteX160" fmla="*/ 49811 w 112074"/>
              <a:gd name="connsiteY160" fmla="*/ 10106 h 136859"/>
              <a:gd name="connsiteX161" fmla="*/ 48608 w 112074"/>
              <a:gd name="connsiteY161" fmla="*/ 11911 h 136859"/>
              <a:gd name="connsiteX162" fmla="*/ 46322 w 112074"/>
              <a:gd name="connsiteY162" fmla="*/ 10889 h 136859"/>
              <a:gd name="connsiteX163" fmla="*/ 44998 w 112074"/>
              <a:gd name="connsiteY163" fmla="*/ 13114 h 136859"/>
              <a:gd name="connsiteX164" fmla="*/ 44036 w 112074"/>
              <a:gd name="connsiteY164" fmla="*/ 15761 h 136859"/>
              <a:gd name="connsiteX165" fmla="*/ 44637 w 112074"/>
              <a:gd name="connsiteY165" fmla="*/ 16122 h 136859"/>
              <a:gd name="connsiteX166" fmla="*/ 44156 w 112074"/>
              <a:gd name="connsiteY166" fmla="*/ 18529 h 136859"/>
              <a:gd name="connsiteX167" fmla="*/ 41328 w 112074"/>
              <a:gd name="connsiteY167" fmla="*/ 19431 h 136859"/>
              <a:gd name="connsiteX168" fmla="*/ 41328 w 112074"/>
              <a:gd name="connsiteY168" fmla="*/ 20454 h 136859"/>
              <a:gd name="connsiteX169" fmla="*/ 40065 w 112074"/>
              <a:gd name="connsiteY169" fmla="*/ 20815 h 136859"/>
              <a:gd name="connsiteX170" fmla="*/ 40787 w 112074"/>
              <a:gd name="connsiteY170" fmla="*/ 32846 h 136859"/>
              <a:gd name="connsiteX171" fmla="*/ 39042 w 112074"/>
              <a:gd name="connsiteY171" fmla="*/ 33267 h 136859"/>
              <a:gd name="connsiteX172" fmla="*/ 38441 w 112074"/>
              <a:gd name="connsiteY172" fmla="*/ 34110 h 136859"/>
              <a:gd name="connsiteX173" fmla="*/ 38742 w 112074"/>
              <a:gd name="connsiteY173" fmla="*/ 37779 h 136859"/>
              <a:gd name="connsiteX174" fmla="*/ 40727 w 112074"/>
              <a:gd name="connsiteY174" fmla="*/ 43735 h 136859"/>
              <a:gd name="connsiteX175" fmla="*/ 36756 w 112074"/>
              <a:gd name="connsiteY175" fmla="*/ 44818 h 136859"/>
              <a:gd name="connsiteX176" fmla="*/ 37478 w 112074"/>
              <a:gd name="connsiteY176" fmla="*/ 45058 h 136859"/>
              <a:gd name="connsiteX177" fmla="*/ 38682 w 112074"/>
              <a:gd name="connsiteY177" fmla="*/ 49029 h 136859"/>
              <a:gd name="connsiteX178" fmla="*/ 43554 w 112074"/>
              <a:gd name="connsiteY178" fmla="*/ 54864 h 136859"/>
              <a:gd name="connsiteX179" fmla="*/ 44036 w 112074"/>
              <a:gd name="connsiteY179" fmla="*/ 52698 h 136859"/>
              <a:gd name="connsiteX180" fmla="*/ 46141 w 112074"/>
              <a:gd name="connsiteY180" fmla="*/ 50653 h 136859"/>
              <a:gd name="connsiteX181" fmla="*/ 47946 w 112074"/>
              <a:gd name="connsiteY181" fmla="*/ 49811 h 136859"/>
              <a:gd name="connsiteX182" fmla="*/ 47104 w 112074"/>
              <a:gd name="connsiteY182" fmla="*/ 47164 h 136859"/>
              <a:gd name="connsiteX183" fmla="*/ 47946 w 112074"/>
              <a:gd name="connsiteY183" fmla="*/ 46442 h 136859"/>
              <a:gd name="connsiteX184" fmla="*/ 47404 w 112074"/>
              <a:gd name="connsiteY184" fmla="*/ 45539 h 136859"/>
              <a:gd name="connsiteX185" fmla="*/ 47886 w 112074"/>
              <a:gd name="connsiteY185" fmla="*/ 44036 h 136859"/>
              <a:gd name="connsiteX186" fmla="*/ 52217 w 112074"/>
              <a:gd name="connsiteY186" fmla="*/ 39223 h 136859"/>
              <a:gd name="connsiteX187" fmla="*/ 51556 w 112074"/>
              <a:gd name="connsiteY187" fmla="*/ 37839 h 136859"/>
              <a:gd name="connsiteX188" fmla="*/ 52638 w 112074"/>
              <a:gd name="connsiteY188" fmla="*/ 36456 h 136859"/>
              <a:gd name="connsiteX189" fmla="*/ 53541 w 112074"/>
              <a:gd name="connsiteY189" fmla="*/ 38260 h 136859"/>
              <a:gd name="connsiteX190" fmla="*/ 55947 w 112074"/>
              <a:gd name="connsiteY190" fmla="*/ 39464 h 136859"/>
              <a:gd name="connsiteX191" fmla="*/ 55947 w 112074"/>
              <a:gd name="connsiteY191" fmla="*/ 40306 h 136859"/>
              <a:gd name="connsiteX192" fmla="*/ 58113 w 112074"/>
              <a:gd name="connsiteY192" fmla="*/ 40185 h 136859"/>
              <a:gd name="connsiteX193" fmla="*/ 58714 w 112074"/>
              <a:gd name="connsiteY193" fmla="*/ 41990 h 136859"/>
              <a:gd name="connsiteX194" fmla="*/ 60278 w 112074"/>
              <a:gd name="connsiteY194" fmla="*/ 42953 h 136859"/>
              <a:gd name="connsiteX195" fmla="*/ 62083 w 112074"/>
              <a:gd name="connsiteY195" fmla="*/ 45239 h 136859"/>
              <a:gd name="connsiteX196" fmla="*/ 62685 w 112074"/>
              <a:gd name="connsiteY196" fmla="*/ 46382 h 136859"/>
              <a:gd name="connsiteX197" fmla="*/ 62504 w 112074"/>
              <a:gd name="connsiteY197" fmla="*/ 49510 h 136859"/>
              <a:gd name="connsiteX198" fmla="*/ 63286 w 112074"/>
              <a:gd name="connsiteY198" fmla="*/ 51676 h 136859"/>
              <a:gd name="connsiteX199" fmla="*/ 59918 w 112074"/>
              <a:gd name="connsiteY199" fmla="*/ 55105 h 136859"/>
              <a:gd name="connsiteX200" fmla="*/ 65031 w 112074"/>
              <a:gd name="connsiteY200" fmla="*/ 65452 h 136859"/>
              <a:gd name="connsiteX201" fmla="*/ 72731 w 112074"/>
              <a:gd name="connsiteY201" fmla="*/ 64549 h 136859"/>
              <a:gd name="connsiteX202" fmla="*/ 77303 w 112074"/>
              <a:gd name="connsiteY202" fmla="*/ 64188 h 136859"/>
              <a:gd name="connsiteX203" fmla="*/ 77724 w 112074"/>
              <a:gd name="connsiteY203" fmla="*/ 65271 h 136859"/>
              <a:gd name="connsiteX204" fmla="*/ 79048 w 112074"/>
              <a:gd name="connsiteY204" fmla="*/ 65331 h 136859"/>
              <a:gd name="connsiteX205" fmla="*/ 79830 w 112074"/>
              <a:gd name="connsiteY205" fmla="*/ 67978 h 136859"/>
              <a:gd name="connsiteX206" fmla="*/ 79108 w 112074"/>
              <a:gd name="connsiteY206" fmla="*/ 68520 h 136859"/>
              <a:gd name="connsiteX207" fmla="*/ 78987 w 112074"/>
              <a:gd name="connsiteY207" fmla="*/ 71708 h 136859"/>
              <a:gd name="connsiteX208" fmla="*/ 77905 w 112074"/>
              <a:gd name="connsiteY208" fmla="*/ 73152 h 136859"/>
              <a:gd name="connsiteX209" fmla="*/ 78927 w 112074"/>
              <a:gd name="connsiteY209" fmla="*/ 73513 h 136859"/>
              <a:gd name="connsiteX210" fmla="*/ 79228 w 112074"/>
              <a:gd name="connsiteY210" fmla="*/ 71287 h 136859"/>
              <a:gd name="connsiteX211" fmla="*/ 81695 w 112074"/>
              <a:gd name="connsiteY211" fmla="*/ 71648 h 136859"/>
              <a:gd name="connsiteX212" fmla="*/ 82898 w 112074"/>
              <a:gd name="connsiteY212" fmla="*/ 73092 h 136859"/>
              <a:gd name="connsiteX213" fmla="*/ 83499 w 112074"/>
              <a:gd name="connsiteY213" fmla="*/ 72490 h 136859"/>
              <a:gd name="connsiteX214" fmla="*/ 85304 w 112074"/>
              <a:gd name="connsiteY214" fmla="*/ 72671 h 136859"/>
              <a:gd name="connsiteX215" fmla="*/ 85184 w 112074"/>
              <a:gd name="connsiteY215" fmla="*/ 73874 h 136859"/>
              <a:gd name="connsiteX216" fmla="*/ 86567 w 112074"/>
              <a:gd name="connsiteY216" fmla="*/ 74235 h 136859"/>
              <a:gd name="connsiteX217" fmla="*/ 87770 w 112074"/>
              <a:gd name="connsiteY217" fmla="*/ 73453 h 136859"/>
              <a:gd name="connsiteX218" fmla="*/ 89816 w 112074"/>
              <a:gd name="connsiteY218" fmla="*/ 76340 h 136859"/>
              <a:gd name="connsiteX219" fmla="*/ 90478 w 112074"/>
              <a:gd name="connsiteY219" fmla="*/ 75558 h 136859"/>
              <a:gd name="connsiteX220" fmla="*/ 90478 w 112074"/>
              <a:gd name="connsiteY220" fmla="*/ 73754 h 136859"/>
              <a:gd name="connsiteX221" fmla="*/ 91921 w 112074"/>
              <a:gd name="connsiteY221" fmla="*/ 73934 h 136859"/>
              <a:gd name="connsiteX222" fmla="*/ 92342 w 112074"/>
              <a:gd name="connsiteY222" fmla="*/ 75679 h 136859"/>
              <a:gd name="connsiteX223" fmla="*/ 93365 w 112074"/>
              <a:gd name="connsiteY223" fmla="*/ 75077 h 136859"/>
              <a:gd name="connsiteX224" fmla="*/ 94809 w 112074"/>
              <a:gd name="connsiteY224" fmla="*/ 75739 h 136859"/>
              <a:gd name="connsiteX225" fmla="*/ 96013 w 112074"/>
              <a:gd name="connsiteY225" fmla="*/ 75438 h 136859"/>
              <a:gd name="connsiteX226" fmla="*/ 96854 w 112074"/>
              <a:gd name="connsiteY226" fmla="*/ 76160 h 136859"/>
              <a:gd name="connsiteX227" fmla="*/ 103171 w 112074"/>
              <a:gd name="connsiteY227" fmla="*/ 77243 h 136859"/>
              <a:gd name="connsiteX228" fmla="*/ 105156 w 112074"/>
              <a:gd name="connsiteY228" fmla="*/ 78747 h 136859"/>
              <a:gd name="connsiteX229" fmla="*/ 105397 w 112074"/>
              <a:gd name="connsiteY229" fmla="*/ 82356 h 136859"/>
              <a:gd name="connsiteX230" fmla="*/ 110210 w 112074"/>
              <a:gd name="connsiteY230" fmla="*/ 85364 h 136859"/>
              <a:gd name="connsiteX231" fmla="*/ 110270 w 112074"/>
              <a:gd name="connsiteY231" fmla="*/ 88191 h 136859"/>
              <a:gd name="connsiteX232" fmla="*/ 111774 w 112074"/>
              <a:gd name="connsiteY232" fmla="*/ 91801 h 136859"/>
              <a:gd name="connsiteX233" fmla="*/ 108585 w 112074"/>
              <a:gd name="connsiteY233" fmla="*/ 93425 h 136859"/>
              <a:gd name="connsiteX234" fmla="*/ 112074 w 112074"/>
              <a:gd name="connsiteY234" fmla="*/ 97877 h 136859"/>
              <a:gd name="connsiteX235" fmla="*/ 109909 w 112074"/>
              <a:gd name="connsiteY235" fmla="*/ 99501 h 136859"/>
              <a:gd name="connsiteX236" fmla="*/ 110630 w 112074"/>
              <a:gd name="connsiteY236" fmla="*/ 100043 h 136859"/>
              <a:gd name="connsiteX237" fmla="*/ 95410 w 112074"/>
              <a:gd name="connsiteY237" fmla="*/ 118872 h 136859"/>
              <a:gd name="connsiteX238" fmla="*/ 89756 w 112074"/>
              <a:gd name="connsiteY238" fmla="*/ 119173 h 136859"/>
              <a:gd name="connsiteX239" fmla="*/ 88673 w 112074"/>
              <a:gd name="connsiteY239" fmla="*/ 119654 h 136859"/>
              <a:gd name="connsiteX240" fmla="*/ 89455 w 112074"/>
              <a:gd name="connsiteY240" fmla="*/ 130482 h 136859"/>
              <a:gd name="connsiteX241" fmla="*/ 90598 w 112074"/>
              <a:gd name="connsiteY241" fmla="*/ 136859 h 136859"/>
              <a:gd name="connsiteX242" fmla="*/ 90237 w 112074"/>
              <a:gd name="connsiteY242" fmla="*/ 136679 h 136859"/>
              <a:gd name="connsiteX243" fmla="*/ 89635 w 112074"/>
              <a:gd name="connsiteY243" fmla="*/ 135115 h 136859"/>
              <a:gd name="connsiteX244" fmla="*/ 89455 w 112074"/>
              <a:gd name="connsiteY244" fmla="*/ 134573 h 136859"/>
              <a:gd name="connsiteX245" fmla="*/ 89575 w 112074"/>
              <a:gd name="connsiteY245" fmla="*/ 132227 h 136859"/>
              <a:gd name="connsiteX246" fmla="*/ 88552 w 112074"/>
              <a:gd name="connsiteY246" fmla="*/ 128377 h 136859"/>
              <a:gd name="connsiteX247" fmla="*/ 88192 w 112074"/>
              <a:gd name="connsiteY247" fmla="*/ 126873 h 136859"/>
              <a:gd name="connsiteX248" fmla="*/ 88071 w 112074"/>
              <a:gd name="connsiteY248" fmla="*/ 126452 h 136859"/>
              <a:gd name="connsiteX249" fmla="*/ 88071 w 112074"/>
              <a:gd name="connsiteY249" fmla="*/ 126332 h 136859"/>
              <a:gd name="connsiteX250" fmla="*/ 83860 w 112074"/>
              <a:gd name="connsiteY250" fmla="*/ 126572 h 136859"/>
              <a:gd name="connsiteX251" fmla="*/ 81754 w 112074"/>
              <a:gd name="connsiteY251" fmla="*/ 126753 h 136859"/>
              <a:gd name="connsiteX252" fmla="*/ 80853 w 112074"/>
              <a:gd name="connsiteY252" fmla="*/ 126211 h 136859"/>
              <a:gd name="connsiteX253" fmla="*/ 78746 w 112074"/>
              <a:gd name="connsiteY253" fmla="*/ 126332 h 136859"/>
              <a:gd name="connsiteX254" fmla="*/ 76160 w 112074"/>
              <a:gd name="connsiteY254" fmla="*/ 124046 h 136859"/>
              <a:gd name="connsiteX255" fmla="*/ 73273 w 112074"/>
              <a:gd name="connsiteY255" fmla="*/ 121639 h 136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</a:cxnLst>
            <a:rect l="l" t="t" r="r" b="b"/>
            <a:pathLst>
              <a:path w="112074" h="136859">
                <a:moveTo>
                  <a:pt x="73273" y="121639"/>
                </a:moveTo>
                <a:lnTo>
                  <a:pt x="70565" y="119233"/>
                </a:lnTo>
                <a:lnTo>
                  <a:pt x="67377" y="116646"/>
                </a:lnTo>
                <a:lnTo>
                  <a:pt x="65572" y="115142"/>
                </a:lnTo>
                <a:lnTo>
                  <a:pt x="64008" y="114841"/>
                </a:lnTo>
                <a:lnTo>
                  <a:pt x="62023" y="114420"/>
                </a:lnTo>
                <a:lnTo>
                  <a:pt x="61602" y="114300"/>
                </a:lnTo>
                <a:lnTo>
                  <a:pt x="57090" y="113277"/>
                </a:lnTo>
                <a:lnTo>
                  <a:pt x="54683" y="112495"/>
                </a:lnTo>
                <a:lnTo>
                  <a:pt x="54624" y="112736"/>
                </a:lnTo>
                <a:lnTo>
                  <a:pt x="54323" y="111593"/>
                </a:lnTo>
                <a:lnTo>
                  <a:pt x="53721" y="111292"/>
                </a:lnTo>
                <a:lnTo>
                  <a:pt x="53300" y="110630"/>
                </a:lnTo>
                <a:lnTo>
                  <a:pt x="52638" y="110510"/>
                </a:lnTo>
                <a:lnTo>
                  <a:pt x="52338" y="110390"/>
                </a:lnTo>
                <a:lnTo>
                  <a:pt x="51977" y="109187"/>
                </a:lnTo>
                <a:lnTo>
                  <a:pt x="51796" y="108284"/>
                </a:lnTo>
                <a:lnTo>
                  <a:pt x="49931" y="105878"/>
                </a:lnTo>
                <a:lnTo>
                  <a:pt x="49931" y="105036"/>
                </a:lnTo>
                <a:lnTo>
                  <a:pt x="50171" y="104675"/>
                </a:lnTo>
                <a:lnTo>
                  <a:pt x="50774" y="103171"/>
                </a:lnTo>
                <a:lnTo>
                  <a:pt x="49330" y="101847"/>
                </a:lnTo>
                <a:lnTo>
                  <a:pt x="49390" y="99802"/>
                </a:lnTo>
                <a:lnTo>
                  <a:pt x="49390" y="98178"/>
                </a:lnTo>
                <a:lnTo>
                  <a:pt x="48367" y="96674"/>
                </a:lnTo>
                <a:lnTo>
                  <a:pt x="48247" y="96433"/>
                </a:lnTo>
                <a:lnTo>
                  <a:pt x="46984" y="93425"/>
                </a:lnTo>
                <a:lnTo>
                  <a:pt x="46984" y="92643"/>
                </a:lnTo>
                <a:lnTo>
                  <a:pt x="46683" y="91861"/>
                </a:lnTo>
                <a:lnTo>
                  <a:pt x="45780" y="92342"/>
                </a:lnTo>
                <a:lnTo>
                  <a:pt x="45480" y="92523"/>
                </a:lnTo>
                <a:lnTo>
                  <a:pt x="44878" y="92763"/>
                </a:lnTo>
                <a:lnTo>
                  <a:pt x="44517" y="92944"/>
                </a:lnTo>
                <a:lnTo>
                  <a:pt x="44457" y="93064"/>
                </a:lnTo>
                <a:lnTo>
                  <a:pt x="44036" y="93185"/>
                </a:lnTo>
                <a:lnTo>
                  <a:pt x="42592" y="93967"/>
                </a:lnTo>
                <a:lnTo>
                  <a:pt x="42291" y="94087"/>
                </a:lnTo>
                <a:lnTo>
                  <a:pt x="41328" y="94628"/>
                </a:lnTo>
                <a:lnTo>
                  <a:pt x="41268" y="94628"/>
                </a:lnTo>
                <a:lnTo>
                  <a:pt x="41088" y="94027"/>
                </a:lnTo>
                <a:lnTo>
                  <a:pt x="40908" y="93425"/>
                </a:lnTo>
                <a:lnTo>
                  <a:pt x="40727" y="92763"/>
                </a:lnTo>
                <a:lnTo>
                  <a:pt x="40306" y="91560"/>
                </a:lnTo>
                <a:lnTo>
                  <a:pt x="40186" y="91199"/>
                </a:lnTo>
                <a:lnTo>
                  <a:pt x="40065" y="90718"/>
                </a:lnTo>
                <a:lnTo>
                  <a:pt x="40065" y="90598"/>
                </a:lnTo>
                <a:lnTo>
                  <a:pt x="39824" y="89816"/>
                </a:lnTo>
                <a:lnTo>
                  <a:pt x="39704" y="89635"/>
                </a:lnTo>
                <a:lnTo>
                  <a:pt x="39704" y="89515"/>
                </a:lnTo>
                <a:lnTo>
                  <a:pt x="39584" y="89334"/>
                </a:lnTo>
                <a:lnTo>
                  <a:pt x="39223" y="88011"/>
                </a:lnTo>
                <a:lnTo>
                  <a:pt x="38200" y="84762"/>
                </a:lnTo>
                <a:lnTo>
                  <a:pt x="37719" y="83499"/>
                </a:lnTo>
                <a:lnTo>
                  <a:pt x="37238" y="81995"/>
                </a:lnTo>
                <a:lnTo>
                  <a:pt x="36756" y="80431"/>
                </a:lnTo>
                <a:lnTo>
                  <a:pt x="36756" y="80251"/>
                </a:lnTo>
                <a:lnTo>
                  <a:pt x="36155" y="78386"/>
                </a:lnTo>
                <a:lnTo>
                  <a:pt x="35132" y="75257"/>
                </a:lnTo>
                <a:lnTo>
                  <a:pt x="34531" y="73453"/>
                </a:lnTo>
                <a:lnTo>
                  <a:pt x="34050" y="71828"/>
                </a:lnTo>
                <a:lnTo>
                  <a:pt x="32847" y="72250"/>
                </a:lnTo>
                <a:lnTo>
                  <a:pt x="32004" y="72550"/>
                </a:lnTo>
                <a:lnTo>
                  <a:pt x="29718" y="73272"/>
                </a:lnTo>
                <a:lnTo>
                  <a:pt x="29478" y="73393"/>
                </a:lnTo>
                <a:lnTo>
                  <a:pt x="28635" y="73693"/>
                </a:lnTo>
                <a:lnTo>
                  <a:pt x="26108" y="74536"/>
                </a:lnTo>
                <a:lnTo>
                  <a:pt x="24905" y="74957"/>
                </a:lnTo>
                <a:lnTo>
                  <a:pt x="23943" y="75318"/>
                </a:lnTo>
                <a:lnTo>
                  <a:pt x="20574" y="76401"/>
                </a:lnTo>
                <a:lnTo>
                  <a:pt x="20333" y="76461"/>
                </a:lnTo>
                <a:lnTo>
                  <a:pt x="19792" y="76701"/>
                </a:lnTo>
                <a:lnTo>
                  <a:pt x="19431" y="76701"/>
                </a:lnTo>
                <a:lnTo>
                  <a:pt x="19070" y="76942"/>
                </a:lnTo>
                <a:lnTo>
                  <a:pt x="18890" y="76942"/>
                </a:lnTo>
                <a:lnTo>
                  <a:pt x="18469" y="77183"/>
                </a:lnTo>
                <a:lnTo>
                  <a:pt x="18108" y="77303"/>
                </a:lnTo>
                <a:lnTo>
                  <a:pt x="17446" y="77664"/>
                </a:lnTo>
                <a:lnTo>
                  <a:pt x="16483" y="77965"/>
                </a:lnTo>
                <a:lnTo>
                  <a:pt x="16243" y="78085"/>
                </a:lnTo>
                <a:lnTo>
                  <a:pt x="15942" y="78205"/>
                </a:lnTo>
                <a:lnTo>
                  <a:pt x="15761" y="78326"/>
                </a:lnTo>
                <a:lnTo>
                  <a:pt x="15701" y="78326"/>
                </a:lnTo>
                <a:lnTo>
                  <a:pt x="15581" y="78446"/>
                </a:lnTo>
                <a:lnTo>
                  <a:pt x="14799" y="78747"/>
                </a:lnTo>
                <a:lnTo>
                  <a:pt x="14619" y="78747"/>
                </a:lnTo>
                <a:lnTo>
                  <a:pt x="13837" y="79108"/>
                </a:lnTo>
                <a:lnTo>
                  <a:pt x="13415" y="79228"/>
                </a:lnTo>
                <a:lnTo>
                  <a:pt x="12814" y="79408"/>
                </a:lnTo>
                <a:lnTo>
                  <a:pt x="12633" y="79408"/>
                </a:lnTo>
                <a:lnTo>
                  <a:pt x="11430" y="79890"/>
                </a:lnTo>
                <a:lnTo>
                  <a:pt x="7460" y="81273"/>
                </a:lnTo>
                <a:lnTo>
                  <a:pt x="7039" y="81574"/>
                </a:lnTo>
                <a:lnTo>
                  <a:pt x="6918" y="81574"/>
                </a:lnTo>
                <a:lnTo>
                  <a:pt x="6377" y="81634"/>
                </a:lnTo>
                <a:lnTo>
                  <a:pt x="0" y="62143"/>
                </a:lnTo>
                <a:lnTo>
                  <a:pt x="1986" y="57932"/>
                </a:lnTo>
                <a:lnTo>
                  <a:pt x="1083" y="55706"/>
                </a:lnTo>
                <a:lnTo>
                  <a:pt x="2105" y="54082"/>
                </a:lnTo>
                <a:lnTo>
                  <a:pt x="1264" y="52939"/>
                </a:lnTo>
                <a:lnTo>
                  <a:pt x="842" y="50472"/>
                </a:lnTo>
                <a:lnTo>
                  <a:pt x="2105" y="50352"/>
                </a:lnTo>
                <a:lnTo>
                  <a:pt x="1504" y="49570"/>
                </a:lnTo>
                <a:lnTo>
                  <a:pt x="3128" y="47465"/>
                </a:lnTo>
                <a:lnTo>
                  <a:pt x="7460" y="46261"/>
                </a:lnTo>
                <a:lnTo>
                  <a:pt x="8061" y="45660"/>
                </a:lnTo>
                <a:lnTo>
                  <a:pt x="10107" y="49931"/>
                </a:lnTo>
                <a:lnTo>
                  <a:pt x="12753" y="49209"/>
                </a:lnTo>
                <a:lnTo>
                  <a:pt x="14619" y="55586"/>
                </a:lnTo>
                <a:lnTo>
                  <a:pt x="19191" y="53180"/>
                </a:lnTo>
                <a:lnTo>
                  <a:pt x="20153" y="53180"/>
                </a:lnTo>
                <a:lnTo>
                  <a:pt x="20634" y="52037"/>
                </a:lnTo>
                <a:lnTo>
                  <a:pt x="22680" y="51555"/>
                </a:lnTo>
                <a:lnTo>
                  <a:pt x="23763" y="52097"/>
                </a:lnTo>
                <a:lnTo>
                  <a:pt x="24304" y="50773"/>
                </a:lnTo>
                <a:lnTo>
                  <a:pt x="26890" y="50894"/>
                </a:lnTo>
                <a:lnTo>
                  <a:pt x="28094" y="50412"/>
                </a:lnTo>
                <a:lnTo>
                  <a:pt x="22078" y="43675"/>
                </a:lnTo>
                <a:lnTo>
                  <a:pt x="21236" y="41990"/>
                </a:lnTo>
                <a:lnTo>
                  <a:pt x="23642" y="40486"/>
                </a:lnTo>
                <a:lnTo>
                  <a:pt x="23642" y="38681"/>
                </a:lnTo>
                <a:lnTo>
                  <a:pt x="21477" y="38200"/>
                </a:lnTo>
                <a:lnTo>
                  <a:pt x="18649" y="36756"/>
                </a:lnTo>
                <a:lnTo>
                  <a:pt x="17446" y="34049"/>
                </a:lnTo>
                <a:lnTo>
                  <a:pt x="16243" y="33628"/>
                </a:lnTo>
                <a:lnTo>
                  <a:pt x="15280" y="30079"/>
                </a:lnTo>
                <a:lnTo>
                  <a:pt x="17867" y="28455"/>
                </a:lnTo>
                <a:lnTo>
                  <a:pt x="18288" y="26289"/>
                </a:lnTo>
                <a:lnTo>
                  <a:pt x="23221" y="26289"/>
                </a:lnTo>
                <a:lnTo>
                  <a:pt x="24424" y="27552"/>
                </a:lnTo>
                <a:lnTo>
                  <a:pt x="25868" y="28094"/>
                </a:lnTo>
                <a:lnTo>
                  <a:pt x="31283" y="26891"/>
                </a:lnTo>
                <a:lnTo>
                  <a:pt x="28695" y="22078"/>
                </a:lnTo>
                <a:lnTo>
                  <a:pt x="30199" y="19672"/>
                </a:lnTo>
                <a:lnTo>
                  <a:pt x="30199" y="18168"/>
                </a:lnTo>
                <a:lnTo>
                  <a:pt x="32004" y="17867"/>
                </a:lnTo>
                <a:lnTo>
                  <a:pt x="31402" y="16724"/>
                </a:lnTo>
                <a:lnTo>
                  <a:pt x="33388" y="15821"/>
                </a:lnTo>
                <a:lnTo>
                  <a:pt x="30981" y="14919"/>
                </a:lnTo>
                <a:lnTo>
                  <a:pt x="31283" y="13716"/>
                </a:lnTo>
                <a:lnTo>
                  <a:pt x="34771" y="12152"/>
                </a:lnTo>
                <a:lnTo>
                  <a:pt x="33569" y="10467"/>
                </a:lnTo>
                <a:lnTo>
                  <a:pt x="31042" y="10949"/>
                </a:lnTo>
                <a:lnTo>
                  <a:pt x="32124" y="8121"/>
                </a:lnTo>
                <a:lnTo>
                  <a:pt x="31222" y="8061"/>
                </a:lnTo>
                <a:lnTo>
                  <a:pt x="30801" y="5895"/>
                </a:lnTo>
                <a:lnTo>
                  <a:pt x="35734" y="1684"/>
                </a:lnTo>
                <a:lnTo>
                  <a:pt x="37178" y="1684"/>
                </a:lnTo>
                <a:lnTo>
                  <a:pt x="38561" y="481"/>
                </a:lnTo>
                <a:lnTo>
                  <a:pt x="38863" y="1684"/>
                </a:lnTo>
                <a:lnTo>
                  <a:pt x="42592" y="722"/>
                </a:lnTo>
                <a:lnTo>
                  <a:pt x="42351" y="2888"/>
                </a:lnTo>
                <a:lnTo>
                  <a:pt x="43976" y="4331"/>
                </a:lnTo>
                <a:lnTo>
                  <a:pt x="44276" y="5655"/>
                </a:lnTo>
                <a:lnTo>
                  <a:pt x="45840" y="5715"/>
                </a:lnTo>
                <a:lnTo>
                  <a:pt x="47766" y="1985"/>
                </a:lnTo>
                <a:lnTo>
                  <a:pt x="49089" y="361"/>
                </a:lnTo>
                <a:lnTo>
                  <a:pt x="51375" y="0"/>
                </a:lnTo>
                <a:lnTo>
                  <a:pt x="51616" y="5174"/>
                </a:lnTo>
                <a:lnTo>
                  <a:pt x="51194" y="5474"/>
                </a:lnTo>
                <a:lnTo>
                  <a:pt x="50713" y="5715"/>
                </a:lnTo>
                <a:lnTo>
                  <a:pt x="49811" y="10106"/>
                </a:lnTo>
                <a:lnTo>
                  <a:pt x="48608" y="11911"/>
                </a:lnTo>
                <a:lnTo>
                  <a:pt x="46322" y="10889"/>
                </a:lnTo>
                <a:lnTo>
                  <a:pt x="44998" y="13114"/>
                </a:lnTo>
                <a:lnTo>
                  <a:pt x="44036" y="15761"/>
                </a:lnTo>
                <a:lnTo>
                  <a:pt x="44637" y="16122"/>
                </a:lnTo>
                <a:lnTo>
                  <a:pt x="44156" y="18529"/>
                </a:lnTo>
                <a:lnTo>
                  <a:pt x="41328" y="19431"/>
                </a:lnTo>
                <a:lnTo>
                  <a:pt x="41328" y="20454"/>
                </a:lnTo>
                <a:lnTo>
                  <a:pt x="40065" y="20815"/>
                </a:lnTo>
                <a:lnTo>
                  <a:pt x="40787" y="32846"/>
                </a:lnTo>
                <a:lnTo>
                  <a:pt x="39042" y="33267"/>
                </a:lnTo>
                <a:lnTo>
                  <a:pt x="38441" y="34110"/>
                </a:lnTo>
                <a:lnTo>
                  <a:pt x="38742" y="37779"/>
                </a:lnTo>
                <a:lnTo>
                  <a:pt x="40727" y="43735"/>
                </a:lnTo>
                <a:lnTo>
                  <a:pt x="36756" y="44818"/>
                </a:lnTo>
                <a:lnTo>
                  <a:pt x="37478" y="45058"/>
                </a:lnTo>
                <a:lnTo>
                  <a:pt x="38682" y="49029"/>
                </a:lnTo>
                <a:lnTo>
                  <a:pt x="43554" y="54864"/>
                </a:lnTo>
                <a:lnTo>
                  <a:pt x="44036" y="52698"/>
                </a:lnTo>
                <a:lnTo>
                  <a:pt x="46141" y="50653"/>
                </a:lnTo>
                <a:lnTo>
                  <a:pt x="47946" y="49811"/>
                </a:lnTo>
                <a:lnTo>
                  <a:pt x="47104" y="47164"/>
                </a:lnTo>
                <a:lnTo>
                  <a:pt x="47946" y="46442"/>
                </a:lnTo>
                <a:lnTo>
                  <a:pt x="47404" y="45539"/>
                </a:lnTo>
                <a:lnTo>
                  <a:pt x="47886" y="44036"/>
                </a:lnTo>
                <a:lnTo>
                  <a:pt x="52217" y="39223"/>
                </a:lnTo>
                <a:lnTo>
                  <a:pt x="51556" y="37839"/>
                </a:lnTo>
                <a:lnTo>
                  <a:pt x="52638" y="36456"/>
                </a:lnTo>
                <a:lnTo>
                  <a:pt x="53541" y="38260"/>
                </a:lnTo>
                <a:lnTo>
                  <a:pt x="55947" y="39464"/>
                </a:lnTo>
                <a:lnTo>
                  <a:pt x="55947" y="40306"/>
                </a:lnTo>
                <a:lnTo>
                  <a:pt x="58113" y="40185"/>
                </a:lnTo>
                <a:lnTo>
                  <a:pt x="58714" y="41990"/>
                </a:lnTo>
                <a:lnTo>
                  <a:pt x="60278" y="42953"/>
                </a:lnTo>
                <a:lnTo>
                  <a:pt x="62083" y="45239"/>
                </a:lnTo>
                <a:lnTo>
                  <a:pt x="62685" y="46382"/>
                </a:lnTo>
                <a:lnTo>
                  <a:pt x="62504" y="49510"/>
                </a:lnTo>
                <a:lnTo>
                  <a:pt x="63286" y="51676"/>
                </a:lnTo>
                <a:lnTo>
                  <a:pt x="59918" y="55105"/>
                </a:lnTo>
                <a:lnTo>
                  <a:pt x="65031" y="65452"/>
                </a:lnTo>
                <a:lnTo>
                  <a:pt x="72731" y="64549"/>
                </a:lnTo>
                <a:lnTo>
                  <a:pt x="77303" y="64188"/>
                </a:lnTo>
                <a:lnTo>
                  <a:pt x="77724" y="65271"/>
                </a:lnTo>
                <a:lnTo>
                  <a:pt x="79048" y="65331"/>
                </a:lnTo>
                <a:lnTo>
                  <a:pt x="79830" y="67978"/>
                </a:lnTo>
                <a:lnTo>
                  <a:pt x="79108" y="68520"/>
                </a:lnTo>
                <a:lnTo>
                  <a:pt x="78987" y="71708"/>
                </a:lnTo>
                <a:lnTo>
                  <a:pt x="77905" y="73152"/>
                </a:lnTo>
                <a:lnTo>
                  <a:pt x="78927" y="73513"/>
                </a:lnTo>
                <a:lnTo>
                  <a:pt x="79228" y="71287"/>
                </a:lnTo>
                <a:lnTo>
                  <a:pt x="81695" y="71648"/>
                </a:lnTo>
                <a:lnTo>
                  <a:pt x="82898" y="73092"/>
                </a:lnTo>
                <a:lnTo>
                  <a:pt x="83499" y="72490"/>
                </a:lnTo>
                <a:lnTo>
                  <a:pt x="85304" y="72671"/>
                </a:lnTo>
                <a:lnTo>
                  <a:pt x="85184" y="73874"/>
                </a:lnTo>
                <a:lnTo>
                  <a:pt x="86567" y="74235"/>
                </a:lnTo>
                <a:lnTo>
                  <a:pt x="87770" y="73453"/>
                </a:lnTo>
                <a:lnTo>
                  <a:pt x="89816" y="76340"/>
                </a:lnTo>
                <a:lnTo>
                  <a:pt x="90478" y="75558"/>
                </a:lnTo>
                <a:lnTo>
                  <a:pt x="90478" y="73754"/>
                </a:lnTo>
                <a:lnTo>
                  <a:pt x="91921" y="73934"/>
                </a:lnTo>
                <a:lnTo>
                  <a:pt x="92342" y="75679"/>
                </a:lnTo>
                <a:lnTo>
                  <a:pt x="93365" y="75077"/>
                </a:lnTo>
                <a:lnTo>
                  <a:pt x="94809" y="75739"/>
                </a:lnTo>
                <a:lnTo>
                  <a:pt x="96013" y="75438"/>
                </a:lnTo>
                <a:lnTo>
                  <a:pt x="96854" y="76160"/>
                </a:lnTo>
                <a:lnTo>
                  <a:pt x="103171" y="77243"/>
                </a:lnTo>
                <a:lnTo>
                  <a:pt x="105156" y="78747"/>
                </a:lnTo>
                <a:lnTo>
                  <a:pt x="105397" y="82356"/>
                </a:lnTo>
                <a:lnTo>
                  <a:pt x="110210" y="85364"/>
                </a:lnTo>
                <a:lnTo>
                  <a:pt x="110270" y="88191"/>
                </a:lnTo>
                <a:lnTo>
                  <a:pt x="111774" y="91801"/>
                </a:lnTo>
                <a:lnTo>
                  <a:pt x="108585" y="93425"/>
                </a:lnTo>
                <a:lnTo>
                  <a:pt x="112074" y="97877"/>
                </a:lnTo>
                <a:lnTo>
                  <a:pt x="109909" y="99501"/>
                </a:lnTo>
                <a:lnTo>
                  <a:pt x="110630" y="100043"/>
                </a:lnTo>
                <a:lnTo>
                  <a:pt x="95410" y="118872"/>
                </a:lnTo>
                <a:lnTo>
                  <a:pt x="89756" y="119173"/>
                </a:lnTo>
                <a:lnTo>
                  <a:pt x="88673" y="119654"/>
                </a:lnTo>
                <a:lnTo>
                  <a:pt x="89455" y="130482"/>
                </a:lnTo>
                <a:lnTo>
                  <a:pt x="90598" y="136859"/>
                </a:lnTo>
                <a:lnTo>
                  <a:pt x="90237" y="136679"/>
                </a:lnTo>
                <a:lnTo>
                  <a:pt x="89635" y="135115"/>
                </a:lnTo>
                <a:lnTo>
                  <a:pt x="89455" y="134573"/>
                </a:lnTo>
                <a:lnTo>
                  <a:pt x="89575" y="132227"/>
                </a:lnTo>
                <a:lnTo>
                  <a:pt x="88552" y="128377"/>
                </a:lnTo>
                <a:lnTo>
                  <a:pt x="88192" y="126873"/>
                </a:lnTo>
                <a:lnTo>
                  <a:pt x="88071" y="126452"/>
                </a:lnTo>
                <a:lnTo>
                  <a:pt x="88071" y="126332"/>
                </a:lnTo>
                <a:lnTo>
                  <a:pt x="83860" y="126572"/>
                </a:lnTo>
                <a:lnTo>
                  <a:pt x="81754" y="126753"/>
                </a:lnTo>
                <a:lnTo>
                  <a:pt x="80853" y="126211"/>
                </a:lnTo>
                <a:lnTo>
                  <a:pt x="78746" y="126332"/>
                </a:lnTo>
                <a:lnTo>
                  <a:pt x="76160" y="124046"/>
                </a:lnTo>
                <a:lnTo>
                  <a:pt x="73273" y="121639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" name="Freeform: Shape 191" title="MA-5">
            <a:extLst>
              <a:ext uri="{FF2B5EF4-FFF2-40B4-BE49-F238E27FC236}">
                <a16:creationId xmlns:a16="http://schemas.microsoft.com/office/drawing/2014/main" id="{8E8763FD-55AE-3292-AF1E-33F9513E7131}"/>
              </a:ext>
            </a:extLst>
          </p:cNvPr>
          <p:cNvSpPr/>
          <p:nvPr/>
        </p:nvSpPr>
        <p:spPr>
          <a:xfrm>
            <a:off x="7519363" y="2841993"/>
            <a:ext cx="57916" cy="47479"/>
          </a:xfrm>
          <a:custGeom>
            <a:avLst/>
            <a:gdLst>
              <a:gd name="connsiteX0" fmla="*/ 68159 w 72490"/>
              <a:gd name="connsiteY0" fmla="*/ 8121 h 61541"/>
              <a:gd name="connsiteX1" fmla="*/ 68520 w 72490"/>
              <a:gd name="connsiteY1" fmla="*/ 8723 h 61541"/>
              <a:gd name="connsiteX2" fmla="*/ 66896 w 72490"/>
              <a:gd name="connsiteY2" fmla="*/ 11129 h 61541"/>
              <a:gd name="connsiteX3" fmla="*/ 66174 w 72490"/>
              <a:gd name="connsiteY3" fmla="*/ 14257 h 61541"/>
              <a:gd name="connsiteX4" fmla="*/ 66234 w 72490"/>
              <a:gd name="connsiteY4" fmla="*/ 16062 h 61541"/>
              <a:gd name="connsiteX5" fmla="*/ 68580 w 72490"/>
              <a:gd name="connsiteY5" fmla="*/ 18589 h 61541"/>
              <a:gd name="connsiteX6" fmla="*/ 70505 w 72490"/>
              <a:gd name="connsiteY6" fmla="*/ 18348 h 61541"/>
              <a:gd name="connsiteX7" fmla="*/ 69964 w 72490"/>
              <a:gd name="connsiteY7" fmla="*/ 19371 h 61541"/>
              <a:gd name="connsiteX8" fmla="*/ 70445 w 72490"/>
              <a:gd name="connsiteY8" fmla="*/ 20755 h 61541"/>
              <a:gd name="connsiteX9" fmla="*/ 71888 w 72490"/>
              <a:gd name="connsiteY9" fmla="*/ 22439 h 61541"/>
              <a:gd name="connsiteX10" fmla="*/ 72491 w 72490"/>
              <a:gd name="connsiteY10" fmla="*/ 24003 h 61541"/>
              <a:gd name="connsiteX11" fmla="*/ 71888 w 72490"/>
              <a:gd name="connsiteY11" fmla="*/ 24605 h 61541"/>
              <a:gd name="connsiteX12" fmla="*/ 71047 w 72490"/>
              <a:gd name="connsiteY12" fmla="*/ 24183 h 61541"/>
              <a:gd name="connsiteX13" fmla="*/ 70565 w 72490"/>
              <a:gd name="connsiteY13" fmla="*/ 22198 h 61541"/>
              <a:gd name="connsiteX14" fmla="*/ 67798 w 72490"/>
              <a:gd name="connsiteY14" fmla="*/ 24123 h 61541"/>
              <a:gd name="connsiteX15" fmla="*/ 66113 w 72490"/>
              <a:gd name="connsiteY15" fmla="*/ 24605 h 61541"/>
              <a:gd name="connsiteX16" fmla="*/ 65993 w 72490"/>
              <a:gd name="connsiteY16" fmla="*/ 22439 h 61541"/>
              <a:gd name="connsiteX17" fmla="*/ 67076 w 72490"/>
              <a:gd name="connsiteY17" fmla="*/ 21537 h 61541"/>
              <a:gd name="connsiteX18" fmla="*/ 67136 w 72490"/>
              <a:gd name="connsiteY18" fmla="*/ 20333 h 61541"/>
              <a:gd name="connsiteX19" fmla="*/ 67979 w 72490"/>
              <a:gd name="connsiteY19" fmla="*/ 19371 h 61541"/>
              <a:gd name="connsiteX20" fmla="*/ 67497 w 72490"/>
              <a:gd name="connsiteY20" fmla="*/ 18649 h 61541"/>
              <a:gd name="connsiteX21" fmla="*/ 65452 w 72490"/>
              <a:gd name="connsiteY21" fmla="*/ 18529 h 61541"/>
              <a:gd name="connsiteX22" fmla="*/ 63767 w 72490"/>
              <a:gd name="connsiteY22" fmla="*/ 18890 h 61541"/>
              <a:gd name="connsiteX23" fmla="*/ 64189 w 72490"/>
              <a:gd name="connsiteY23" fmla="*/ 17987 h 61541"/>
              <a:gd name="connsiteX24" fmla="*/ 61662 w 72490"/>
              <a:gd name="connsiteY24" fmla="*/ 17867 h 61541"/>
              <a:gd name="connsiteX25" fmla="*/ 60218 w 72490"/>
              <a:gd name="connsiteY25" fmla="*/ 16664 h 61541"/>
              <a:gd name="connsiteX26" fmla="*/ 60339 w 72490"/>
              <a:gd name="connsiteY26" fmla="*/ 14558 h 61541"/>
              <a:gd name="connsiteX27" fmla="*/ 57391 w 72490"/>
              <a:gd name="connsiteY27" fmla="*/ 15882 h 61541"/>
              <a:gd name="connsiteX28" fmla="*/ 56368 w 72490"/>
              <a:gd name="connsiteY28" fmla="*/ 17686 h 61541"/>
              <a:gd name="connsiteX29" fmla="*/ 54864 w 72490"/>
              <a:gd name="connsiteY29" fmla="*/ 18288 h 61541"/>
              <a:gd name="connsiteX30" fmla="*/ 55586 w 72490"/>
              <a:gd name="connsiteY30" fmla="*/ 19551 h 61541"/>
              <a:gd name="connsiteX31" fmla="*/ 55586 w 72490"/>
              <a:gd name="connsiteY31" fmla="*/ 21837 h 61541"/>
              <a:gd name="connsiteX32" fmla="*/ 54082 w 72490"/>
              <a:gd name="connsiteY32" fmla="*/ 21296 h 61541"/>
              <a:gd name="connsiteX33" fmla="*/ 52698 w 72490"/>
              <a:gd name="connsiteY33" fmla="*/ 21897 h 61541"/>
              <a:gd name="connsiteX34" fmla="*/ 52397 w 72490"/>
              <a:gd name="connsiteY34" fmla="*/ 22860 h 61541"/>
              <a:gd name="connsiteX35" fmla="*/ 50412 w 72490"/>
              <a:gd name="connsiteY35" fmla="*/ 22499 h 61541"/>
              <a:gd name="connsiteX36" fmla="*/ 47043 w 72490"/>
              <a:gd name="connsiteY36" fmla="*/ 20394 h 61541"/>
              <a:gd name="connsiteX37" fmla="*/ 47344 w 72490"/>
              <a:gd name="connsiteY37" fmla="*/ 22800 h 61541"/>
              <a:gd name="connsiteX38" fmla="*/ 48788 w 72490"/>
              <a:gd name="connsiteY38" fmla="*/ 23823 h 61541"/>
              <a:gd name="connsiteX39" fmla="*/ 47164 w 72490"/>
              <a:gd name="connsiteY39" fmla="*/ 24785 h 61541"/>
              <a:gd name="connsiteX40" fmla="*/ 45239 w 72490"/>
              <a:gd name="connsiteY40" fmla="*/ 24183 h 61541"/>
              <a:gd name="connsiteX41" fmla="*/ 44998 w 72490"/>
              <a:gd name="connsiteY41" fmla="*/ 25327 h 61541"/>
              <a:gd name="connsiteX42" fmla="*/ 47284 w 72490"/>
              <a:gd name="connsiteY42" fmla="*/ 25266 h 61541"/>
              <a:gd name="connsiteX43" fmla="*/ 47103 w 72490"/>
              <a:gd name="connsiteY43" fmla="*/ 25988 h 61541"/>
              <a:gd name="connsiteX44" fmla="*/ 48908 w 72490"/>
              <a:gd name="connsiteY44" fmla="*/ 26169 h 61541"/>
              <a:gd name="connsiteX45" fmla="*/ 49811 w 72490"/>
              <a:gd name="connsiteY45" fmla="*/ 24183 h 61541"/>
              <a:gd name="connsiteX46" fmla="*/ 50533 w 72490"/>
              <a:gd name="connsiteY46" fmla="*/ 24966 h 61541"/>
              <a:gd name="connsiteX47" fmla="*/ 53541 w 72490"/>
              <a:gd name="connsiteY47" fmla="*/ 26951 h 61541"/>
              <a:gd name="connsiteX48" fmla="*/ 53541 w 72490"/>
              <a:gd name="connsiteY48" fmla="*/ 28695 h 61541"/>
              <a:gd name="connsiteX49" fmla="*/ 52278 w 72490"/>
              <a:gd name="connsiteY49" fmla="*/ 28395 h 61541"/>
              <a:gd name="connsiteX50" fmla="*/ 52037 w 72490"/>
              <a:gd name="connsiteY50" fmla="*/ 29297 h 61541"/>
              <a:gd name="connsiteX51" fmla="*/ 49992 w 72490"/>
              <a:gd name="connsiteY51" fmla="*/ 28094 h 61541"/>
              <a:gd name="connsiteX52" fmla="*/ 49630 w 72490"/>
              <a:gd name="connsiteY52" fmla="*/ 29237 h 61541"/>
              <a:gd name="connsiteX53" fmla="*/ 48066 w 72490"/>
              <a:gd name="connsiteY53" fmla="*/ 31222 h 61541"/>
              <a:gd name="connsiteX54" fmla="*/ 45480 w 72490"/>
              <a:gd name="connsiteY54" fmla="*/ 32185 h 61541"/>
              <a:gd name="connsiteX55" fmla="*/ 41690 w 72490"/>
              <a:gd name="connsiteY55" fmla="*/ 33207 h 61541"/>
              <a:gd name="connsiteX56" fmla="*/ 41449 w 72490"/>
              <a:gd name="connsiteY56" fmla="*/ 32004 h 61541"/>
              <a:gd name="connsiteX57" fmla="*/ 40065 w 72490"/>
              <a:gd name="connsiteY57" fmla="*/ 33147 h 61541"/>
              <a:gd name="connsiteX58" fmla="*/ 38622 w 72490"/>
              <a:gd name="connsiteY58" fmla="*/ 33147 h 61541"/>
              <a:gd name="connsiteX59" fmla="*/ 33688 w 72490"/>
              <a:gd name="connsiteY59" fmla="*/ 37358 h 61541"/>
              <a:gd name="connsiteX60" fmla="*/ 34110 w 72490"/>
              <a:gd name="connsiteY60" fmla="*/ 39524 h 61541"/>
              <a:gd name="connsiteX61" fmla="*/ 35012 w 72490"/>
              <a:gd name="connsiteY61" fmla="*/ 39584 h 61541"/>
              <a:gd name="connsiteX62" fmla="*/ 33989 w 72490"/>
              <a:gd name="connsiteY62" fmla="*/ 42411 h 61541"/>
              <a:gd name="connsiteX63" fmla="*/ 36396 w 72490"/>
              <a:gd name="connsiteY63" fmla="*/ 41990 h 61541"/>
              <a:gd name="connsiteX64" fmla="*/ 37599 w 72490"/>
              <a:gd name="connsiteY64" fmla="*/ 43675 h 61541"/>
              <a:gd name="connsiteX65" fmla="*/ 34170 w 72490"/>
              <a:gd name="connsiteY65" fmla="*/ 45179 h 61541"/>
              <a:gd name="connsiteX66" fmla="*/ 33809 w 72490"/>
              <a:gd name="connsiteY66" fmla="*/ 46382 h 61541"/>
              <a:gd name="connsiteX67" fmla="*/ 36275 w 72490"/>
              <a:gd name="connsiteY67" fmla="*/ 47284 h 61541"/>
              <a:gd name="connsiteX68" fmla="*/ 34350 w 72490"/>
              <a:gd name="connsiteY68" fmla="*/ 48126 h 61541"/>
              <a:gd name="connsiteX69" fmla="*/ 34771 w 72490"/>
              <a:gd name="connsiteY69" fmla="*/ 49330 h 61541"/>
              <a:gd name="connsiteX70" fmla="*/ 33087 w 72490"/>
              <a:gd name="connsiteY70" fmla="*/ 49630 h 61541"/>
              <a:gd name="connsiteX71" fmla="*/ 33087 w 72490"/>
              <a:gd name="connsiteY71" fmla="*/ 51194 h 61541"/>
              <a:gd name="connsiteX72" fmla="*/ 31583 w 72490"/>
              <a:gd name="connsiteY72" fmla="*/ 53601 h 61541"/>
              <a:gd name="connsiteX73" fmla="*/ 34110 w 72490"/>
              <a:gd name="connsiteY73" fmla="*/ 58293 h 61541"/>
              <a:gd name="connsiteX74" fmla="*/ 28756 w 72490"/>
              <a:gd name="connsiteY74" fmla="*/ 59496 h 61541"/>
              <a:gd name="connsiteX75" fmla="*/ 27252 w 72490"/>
              <a:gd name="connsiteY75" fmla="*/ 59015 h 61541"/>
              <a:gd name="connsiteX76" fmla="*/ 26048 w 72490"/>
              <a:gd name="connsiteY76" fmla="*/ 57812 h 61541"/>
              <a:gd name="connsiteX77" fmla="*/ 21176 w 72490"/>
              <a:gd name="connsiteY77" fmla="*/ 57752 h 61541"/>
              <a:gd name="connsiteX78" fmla="*/ 20754 w 72490"/>
              <a:gd name="connsiteY78" fmla="*/ 59917 h 61541"/>
              <a:gd name="connsiteX79" fmla="*/ 18168 w 72490"/>
              <a:gd name="connsiteY79" fmla="*/ 61542 h 61541"/>
              <a:gd name="connsiteX80" fmla="*/ 11370 w 72490"/>
              <a:gd name="connsiteY80" fmla="*/ 59436 h 61541"/>
              <a:gd name="connsiteX81" fmla="*/ 5956 w 72490"/>
              <a:gd name="connsiteY81" fmla="*/ 59015 h 61541"/>
              <a:gd name="connsiteX82" fmla="*/ 6257 w 72490"/>
              <a:gd name="connsiteY82" fmla="*/ 54623 h 61541"/>
              <a:gd name="connsiteX83" fmla="*/ 4993 w 72490"/>
              <a:gd name="connsiteY83" fmla="*/ 51194 h 61541"/>
              <a:gd name="connsiteX84" fmla="*/ 4211 w 72490"/>
              <a:gd name="connsiteY84" fmla="*/ 46863 h 61541"/>
              <a:gd name="connsiteX85" fmla="*/ 3128 w 72490"/>
              <a:gd name="connsiteY85" fmla="*/ 37238 h 61541"/>
              <a:gd name="connsiteX86" fmla="*/ 0 w 72490"/>
              <a:gd name="connsiteY86" fmla="*/ 31402 h 61541"/>
              <a:gd name="connsiteX87" fmla="*/ 1083 w 72490"/>
              <a:gd name="connsiteY87" fmla="*/ 28455 h 61541"/>
              <a:gd name="connsiteX88" fmla="*/ 16123 w 72490"/>
              <a:gd name="connsiteY88" fmla="*/ 31041 h 61541"/>
              <a:gd name="connsiteX89" fmla="*/ 16002 w 72490"/>
              <a:gd name="connsiteY89" fmla="*/ 29658 h 61541"/>
              <a:gd name="connsiteX90" fmla="*/ 17085 w 72490"/>
              <a:gd name="connsiteY90" fmla="*/ 29477 h 61541"/>
              <a:gd name="connsiteX91" fmla="*/ 17145 w 72490"/>
              <a:gd name="connsiteY91" fmla="*/ 27973 h 61541"/>
              <a:gd name="connsiteX92" fmla="*/ 18890 w 72490"/>
              <a:gd name="connsiteY92" fmla="*/ 25266 h 61541"/>
              <a:gd name="connsiteX93" fmla="*/ 20695 w 72490"/>
              <a:gd name="connsiteY93" fmla="*/ 21176 h 61541"/>
              <a:gd name="connsiteX94" fmla="*/ 22018 w 72490"/>
              <a:gd name="connsiteY94" fmla="*/ 21236 h 61541"/>
              <a:gd name="connsiteX95" fmla="*/ 21837 w 72490"/>
              <a:gd name="connsiteY95" fmla="*/ 19491 h 61541"/>
              <a:gd name="connsiteX96" fmla="*/ 23221 w 72490"/>
              <a:gd name="connsiteY96" fmla="*/ 18108 h 61541"/>
              <a:gd name="connsiteX97" fmla="*/ 24665 w 72490"/>
              <a:gd name="connsiteY97" fmla="*/ 19010 h 61541"/>
              <a:gd name="connsiteX98" fmla="*/ 25868 w 72490"/>
              <a:gd name="connsiteY98" fmla="*/ 18589 h 61541"/>
              <a:gd name="connsiteX99" fmla="*/ 26409 w 72490"/>
              <a:gd name="connsiteY99" fmla="*/ 15160 h 61541"/>
              <a:gd name="connsiteX100" fmla="*/ 25748 w 72490"/>
              <a:gd name="connsiteY100" fmla="*/ 13355 h 61541"/>
              <a:gd name="connsiteX101" fmla="*/ 26108 w 72490"/>
              <a:gd name="connsiteY101" fmla="*/ 11911 h 61541"/>
              <a:gd name="connsiteX102" fmla="*/ 28394 w 72490"/>
              <a:gd name="connsiteY102" fmla="*/ 11791 h 61541"/>
              <a:gd name="connsiteX103" fmla="*/ 33508 w 72490"/>
              <a:gd name="connsiteY103" fmla="*/ 14799 h 61541"/>
              <a:gd name="connsiteX104" fmla="*/ 34531 w 72490"/>
              <a:gd name="connsiteY104" fmla="*/ 14558 h 61541"/>
              <a:gd name="connsiteX105" fmla="*/ 35914 w 72490"/>
              <a:gd name="connsiteY105" fmla="*/ 11430 h 61541"/>
              <a:gd name="connsiteX106" fmla="*/ 38080 w 72490"/>
              <a:gd name="connsiteY106" fmla="*/ 9264 h 61541"/>
              <a:gd name="connsiteX107" fmla="*/ 36275 w 72490"/>
              <a:gd name="connsiteY107" fmla="*/ 4151 h 61541"/>
              <a:gd name="connsiteX108" fmla="*/ 40005 w 72490"/>
              <a:gd name="connsiteY108" fmla="*/ 0 h 61541"/>
              <a:gd name="connsiteX109" fmla="*/ 43735 w 72490"/>
              <a:gd name="connsiteY109" fmla="*/ 4813 h 61541"/>
              <a:gd name="connsiteX110" fmla="*/ 46202 w 72490"/>
              <a:gd name="connsiteY110" fmla="*/ 3610 h 61541"/>
              <a:gd name="connsiteX111" fmla="*/ 47706 w 72490"/>
              <a:gd name="connsiteY111" fmla="*/ 3309 h 61541"/>
              <a:gd name="connsiteX112" fmla="*/ 48728 w 72490"/>
              <a:gd name="connsiteY112" fmla="*/ 4753 h 61541"/>
              <a:gd name="connsiteX113" fmla="*/ 50352 w 72490"/>
              <a:gd name="connsiteY113" fmla="*/ 5053 h 61541"/>
              <a:gd name="connsiteX114" fmla="*/ 50774 w 72490"/>
              <a:gd name="connsiteY114" fmla="*/ 7760 h 61541"/>
              <a:gd name="connsiteX115" fmla="*/ 52037 w 72490"/>
              <a:gd name="connsiteY115" fmla="*/ 7760 h 61541"/>
              <a:gd name="connsiteX116" fmla="*/ 53961 w 72490"/>
              <a:gd name="connsiteY116" fmla="*/ 6377 h 61541"/>
              <a:gd name="connsiteX117" fmla="*/ 59376 w 72490"/>
              <a:gd name="connsiteY117" fmla="*/ 10889 h 61541"/>
              <a:gd name="connsiteX118" fmla="*/ 60098 w 72490"/>
              <a:gd name="connsiteY118" fmla="*/ 9505 h 61541"/>
              <a:gd name="connsiteX119" fmla="*/ 61421 w 72490"/>
              <a:gd name="connsiteY119" fmla="*/ 10708 h 61541"/>
              <a:gd name="connsiteX120" fmla="*/ 62023 w 72490"/>
              <a:gd name="connsiteY120" fmla="*/ 12032 h 61541"/>
              <a:gd name="connsiteX121" fmla="*/ 64249 w 72490"/>
              <a:gd name="connsiteY121" fmla="*/ 12032 h 61541"/>
              <a:gd name="connsiteX122" fmla="*/ 64670 w 72490"/>
              <a:gd name="connsiteY122" fmla="*/ 11069 h 61541"/>
              <a:gd name="connsiteX123" fmla="*/ 66053 w 72490"/>
              <a:gd name="connsiteY123" fmla="*/ 11430 h 61541"/>
              <a:gd name="connsiteX124" fmla="*/ 67016 w 72490"/>
              <a:gd name="connsiteY124" fmla="*/ 8422 h 61541"/>
              <a:gd name="connsiteX125" fmla="*/ 68219 w 72490"/>
              <a:gd name="connsiteY125" fmla="*/ 8121 h 61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72490" h="61541">
                <a:moveTo>
                  <a:pt x="68159" y="8121"/>
                </a:moveTo>
                <a:lnTo>
                  <a:pt x="68520" y="8723"/>
                </a:lnTo>
                <a:lnTo>
                  <a:pt x="66896" y="11129"/>
                </a:lnTo>
                <a:lnTo>
                  <a:pt x="66174" y="14257"/>
                </a:lnTo>
                <a:lnTo>
                  <a:pt x="66234" y="16062"/>
                </a:lnTo>
                <a:lnTo>
                  <a:pt x="68580" y="18589"/>
                </a:lnTo>
                <a:lnTo>
                  <a:pt x="70505" y="18348"/>
                </a:lnTo>
                <a:lnTo>
                  <a:pt x="69964" y="19371"/>
                </a:lnTo>
                <a:lnTo>
                  <a:pt x="70445" y="20755"/>
                </a:lnTo>
                <a:lnTo>
                  <a:pt x="71888" y="22439"/>
                </a:lnTo>
                <a:lnTo>
                  <a:pt x="72491" y="24003"/>
                </a:lnTo>
                <a:lnTo>
                  <a:pt x="71888" y="24605"/>
                </a:lnTo>
                <a:lnTo>
                  <a:pt x="71047" y="24183"/>
                </a:lnTo>
                <a:lnTo>
                  <a:pt x="70565" y="22198"/>
                </a:lnTo>
                <a:lnTo>
                  <a:pt x="67798" y="24123"/>
                </a:lnTo>
                <a:lnTo>
                  <a:pt x="66113" y="24605"/>
                </a:lnTo>
                <a:lnTo>
                  <a:pt x="65993" y="22439"/>
                </a:lnTo>
                <a:lnTo>
                  <a:pt x="67076" y="21537"/>
                </a:lnTo>
                <a:lnTo>
                  <a:pt x="67136" y="20333"/>
                </a:lnTo>
                <a:lnTo>
                  <a:pt x="67979" y="19371"/>
                </a:lnTo>
                <a:lnTo>
                  <a:pt x="67497" y="18649"/>
                </a:lnTo>
                <a:lnTo>
                  <a:pt x="65452" y="18529"/>
                </a:lnTo>
                <a:lnTo>
                  <a:pt x="63767" y="18890"/>
                </a:lnTo>
                <a:lnTo>
                  <a:pt x="64189" y="17987"/>
                </a:lnTo>
                <a:lnTo>
                  <a:pt x="61662" y="17867"/>
                </a:lnTo>
                <a:lnTo>
                  <a:pt x="60218" y="16664"/>
                </a:lnTo>
                <a:lnTo>
                  <a:pt x="60339" y="14558"/>
                </a:lnTo>
                <a:lnTo>
                  <a:pt x="57391" y="15882"/>
                </a:lnTo>
                <a:lnTo>
                  <a:pt x="56368" y="17686"/>
                </a:lnTo>
                <a:lnTo>
                  <a:pt x="54864" y="18288"/>
                </a:lnTo>
                <a:lnTo>
                  <a:pt x="55586" y="19551"/>
                </a:lnTo>
                <a:lnTo>
                  <a:pt x="55586" y="21837"/>
                </a:lnTo>
                <a:lnTo>
                  <a:pt x="54082" y="21296"/>
                </a:lnTo>
                <a:lnTo>
                  <a:pt x="52698" y="21897"/>
                </a:lnTo>
                <a:lnTo>
                  <a:pt x="52397" y="22860"/>
                </a:lnTo>
                <a:lnTo>
                  <a:pt x="50412" y="22499"/>
                </a:lnTo>
                <a:lnTo>
                  <a:pt x="47043" y="20394"/>
                </a:lnTo>
                <a:lnTo>
                  <a:pt x="47344" y="22800"/>
                </a:lnTo>
                <a:lnTo>
                  <a:pt x="48788" y="23823"/>
                </a:lnTo>
                <a:lnTo>
                  <a:pt x="47164" y="24785"/>
                </a:lnTo>
                <a:lnTo>
                  <a:pt x="45239" y="24183"/>
                </a:lnTo>
                <a:lnTo>
                  <a:pt x="44998" y="25327"/>
                </a:lnTo>
                <a:lnTo>
                  <a:pt x="47284" y="25266"/>
                </a:lnTo>
                <a:lnTo>
                  <a:pt x="47103" y="25988"/>
                </a:lnTo>
                <a:lnTo>
                  <a:pt x="48908" y="26169"/>
                </a:lnTo>
                <a:lnTo>
                  <a:pt x="49811" y="24183"/>
                </a:lnTo>
                <a:lnTo>
                  <a:pt x="50533" y="24966"/>
                </a:lnTo>
                <a:lnTo>
                  <a:pt x="53541" y="26951"/>
                </a:lnTo>
                <a:lnTo>
                  <a:pt x="53541" y="28695"/>
                </a:lnTo>
                <a:lnTo>
                  <a:pt x="52278" y="28395"/>
                </a:lnTo>
                <a:lnTo>
                  <a:pt x="52037" y="29297"/>
                </a:lnTo>
                <a:lnTo>
                  <a:pt x="49992" y="28094"/>
                </a:lnTo>
                <a:lnTo>
                  <a:pt x="49630" y="29237"/>
                </a:lnTo>
                <a:lnTo>
                  <a:pt x="48066" y="31222"/>
                </a:lnTo>
                <a:lnTo>
                  <a:pt x="45480" y="32185"/>
                </a:lnTo>
                <a:lnTo>
                  <a:pt x="41690" y="33207"/>
                </a:lnTo>
                <a:lnTo>
                  <a:pt x="41449" y="32004"/>
                </a:lnTo>
                <a:lnTo>
                  <a:pt x="40065" y="33147"/>
                </a:lnTo>
                <a:lnTo>
                  <a:pt x="38622" y="33147"/>
                </a:lnTo>
                <a:lnTo>
                  <a:pt x="33688" y="37358"/>
                </a:lnTo>
                <a:lnTo>
                  <a:pt x="34110" y="39524"/>
                </a:lnTo>
                <a:lnTo>
                  <a:pt x="35012" y="39584"/>
                </a:lnTo>
                <a:lnTo>
                  <a:pt x="33989" y="42411"/>
                </a:lnTo>
                <a:lnTo>
                  <a:pt x="36396" y="41990"/>
                </a:lnTo>
                <a:lnTo>
                  <a:pt x="37599" y="43675"/>
                </a:lnTo>
                <a:lnTo>
                  <a:pt x="34170" y="45179"/>
                </a:lnTo>
                <a:lnTo>
                  <a:pt x="33809" y="46382"/>
                </a:lnTo>
                <a:lnTo>
                  <a:pt x="36275" y="47284"/>
                </a:lnTo>
                <a:lnTo>
                  <a:pt x="34350" y="48126"/>
                </a:lnTo>
                <a:lnTo>
                  <a:pt x="34771" y="49330"/>
                </a:lnTo>
                <a:lnTo>
                  <a:pt x="33087" y="49630"/>
                </a:lnTo>
                <a:lnTo>
                  <a:pt x="33087" y="51194"/>
                </a:lnTo>
                <a:lnTo>
                  <a:pt x="31583" y="53601"/>
                </a:lnTo>
                <a:lnTo>
                  <a:pt x="34110" y="58293"/>
                </a:lnTo>
                <a:lnTo>
                  <a:pt x="28756" y="59496"/>
                </a:lnTo>
                <a:lnTo>
                  <a:pt x="27252" y="59015"/>
                </a:lnTo>
                <a:lnTo>
                  <a:pt x="26048" y="57812"/>
                </a:lnTo>
                <a:lnTo>
                  <a:pt x="21176" y="57752"/>
                </a:lnTo>
                <a:lnTo>
                  <a:pt x="20754" y="59917"/>
                </a:lnTo>
                <a:lnTo>
                  <a:pt x="18168" y="61542"/>
                </a:lnTo>
                <a:lnTo>
                  <a:pt x="11370" y="59436"/>
                </a:lnTo>
                <a:lnTo>
                  <a:pt x="5956" y="59015"/>
                </a:lnTo>
                <a:lnTo>
                  <a:pt x="6257" y="54623"/>
                </a:lnTo>
                <a:lnTo>
                  <a:pt x="4993" y="51194"/>
                </a:lnTo>
                <a:lnTo>
                  <a:pt x="4211" y="46863"/>
                </a:lnTo>
                <a:lnTo>
                  <a:pt x="3128" y="37238"/>
                </a:lnTo>
                <a:lnTo>
                  <a:pt x="0" y="31402"/>
                </a:lnTo>
                <a:lnTo>
                  <a:pt x="1083" y="28455"/>
                </a:lnTo>
                <a:lnTo>
                  <a:pt x="16123" y="31041"/>
                </a:lnTo>
                <a:lnTo>
                  <a:pt x="16002" y="29658"/>
                </a:lnTo>
                <a:lnTo>
                  <a:pt x="17085" y="29477"/>
                </a:lnTo>
                <a:lnTo>
                  <a:pt x="17145" y="27973"/>
                </a:lnTo>
                <a:lnTo>
                  <a:pt x="18890" y="25266"/>
                </a:lnTo>
                <a:lnTo>
                  <a:pt x="20695" y="21176"/>
                </a:lnTo>
                <a:lnTo>
                  <a:pt x="22018" y="21236"/>
                </a:lnTo>
                <a:lnTo>
                  <a:pt x="21837" y="19491"/>
                </a:lnTo>
                <a:lnTo>
                  <a:pt x="23221" y="18108"/>
                </a:lnTo>
                <a:lnTo>
                  <a:pt x="24665" y="19010"/>
                </a:lnTo>
                <a:lnTo>
                  <a:pt x="25868" y="18589"/>
                </a:lnTo>
                <a:lnTo>
                  <a:pt x="26409" y="15160"/>
                </a:lnTo>
                <a:lnTo>
                  <a:pt x="25748" y="13355"/>
                </a:lnTo>
                <a:lnTo>
                  <a:pt x="26108" y="11911"/>
                </a:lnTo>
                <a:lnTo>
                  <a:pt x="28394" y="11791"/>
                </a:lnTo>
                <a:lnTo>
                  <a:pt x="33508" y="14799"/>
                </a:lnTo>
                <a:lnTo>
                  <a:pt x="34531" y="14558"/>
                </a:lnTo>
                <a:lnTo>
                  <a:pt x="35914" y="11430"/>
                </a:lnTo>
                <a:lnTo>
                  <a:pt x="38080" y="9264"/>
                </a:lnTo>
                <a:lnTo>
                  <a:pt x="36275" y="4151"/>
                </a:lnTo>
                <a:lnTo>
                  <a:pt x="40005" y="0"/>
                </a:lnTo>
                <a:lnTo>
                  <a:pt x="43735" y="4813"/>
                </a:lnTo>
                <a:lnTo>
                  <a:pt x="46202" y="3610"/>
                </a:lnTo>
                <a:lnTo>
                  <a:pt x="47706" y="3309"/>
                </a:lnTo>
                <a:lnTo>
                  <a:pt x="48728" y="4753"/>
                </a:lnTo>
                <a:lnTo>
                  <a:pt x="50352" y="5053"/>
                </a:lnTo>
                <a:lnTo>
                  <a:pt x="50774" y="7760"/>
                </a:lnTo>
                <a:lnTo>
                  <a:pt x="52037" y="7760"/>
                </a:lnTo>
                <a:lnTo>
                  <a:pt x="53961" y="6377"/>
                </a:lnTo>
                <a:lnTo>
                  <a:pt x="59376" y="10889"/>
                </a:lnTo>
                <a:lnTo>
                  <a:pt x="60098" y="9505"/>
                </a:lnTo>
                <a:lnTo>
                  <a:pt x="61421" y="10708"/>
                </a:lnTo>
                <a:lnTo>
                  <a:pt x="62023" y="12032"/>
                </a:lnTo>
                <a:lnTo>
                  <a:pt x="64249" y="12032"/>
                </a:lnTo>
                <a:lnTo>
                  <a:pt x="64670" y="11069"/>
                </a:lnTo>
                <a:lnTo>
                  <a:pt x="66053" y="11430"/>
                </a:lnTo>
                <a:lnTo>
                  <a:pt x="67016" y="8422"/>
                </a:lnTo>
                <a:lnTo>
                  <a:pt x="68219" y="8121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" name="Freeform: Shape 192" title="MA-6">
            <a:extLst>
              <a:ext uri="{FF2B5EF4-FFF2-40B4-BE49-F238E27FC236}">
                <a16:creationId xmlns:a16="http://schemas.microsoft.com/office/drawing/2014/main" id="{B49B7DE9-D818-E48D-98AB-DA81082AD3C7}"/>
              </a:ext>
            </a:extLst>
          </p:cNvPr>
          <p:cNvSpPr/>
          <p:nvPr/>
        </p:nvSpPr>
        <p:spPr>
          <a:xfrm>
            <a:off x="7530466" y="2783700"/>
            <a:ext cx="73007" cy="72959"/>
          </a:xfrm>
          <a:custGeom>
            <a:avLst/>
            <a:gdLst>
              <a:gd name="connsiteX0" fmla="*/ 54262 w 91379"/>
              <a:gd name="connsiteY0" fmla="*/ 83680 h 94568"/>
              <a:gd name="connsiteX1" fmla="*/ 53179 w 91379"/>
              <a:gd name="connsiteY1" fmla="*/ 83920 h 94568"/>
              <a:gd name="connsiteX2" fmla="*/ 52156 w 91379"/>
              <a:gd name="connsiteY2" fmla="*/ 86928 h 94568"/>
              <a:gd name="connsiteX3" fmla="*/ 50773 w 91379"/>
              <a:gd name="connsiteY3" fmla="*/ 86627 h 94568"/>
              <a:gd name="connsiteX4" fmla="*/ 50352 w 91379"/>
              <a:gd name="connsiteY4" fmla="*/ 87590 h 94568"/>
              <a:gd name="connsiteX5" fmla="*/ 48006 w 91379"/>
              <a:gd name="connsiteY5" fmla="*/ 87590 h 94568"/>
              <a:gd name="connsiteX6" fmla="*/ 47524 w 91379"/>
              <a:gd name="connsiteY6" fmla="*/ 86206 h 94568"/>
              <a:gd name="connsiteX7" fmla="*/ 46201 w 91379"/>
              <a:gd name="connsiteY7" fmla="*/ 85123 h 94568"/>
              <a:gd name="connsiteX8" fmla="*/ 45539 w 91379"/>
              <a:gd name="connsiteY8" fmla="*/ 86447 h 94568"/>
              <a:gd name="connsiteX9" fmla="*/ 40125 w 91379"/>
              <a:gd name="connsiteY9" fmla="*/ 81935 h 94568"/>
              <a:gd name="connsiteX10" fmla="*/ 38140 w 91379"/>
              <a:gd name="connsiteY10" fmla="*/ 83319 h 94568"/>
              <a:gd name="connsiteX11" fmla="*/ 36877 w 91379"/>
              <a:gd name="connsiteY11" fmla="*/ 83319 h 94568"/>
              <a:gd name="connsiteX12" fmla="*/ 36455 w 91379"/>
              <a:gd name="connsiteY12" fmla="*/ 80612 h 94568"/>
              <a:gd name="connsiteX13" fmla="*/ 34831 w 91379"/>
              <a:gd name="connsiteY13" fmla="*/ 80311 h 94568"/>
              <a:gd name="connsiteX14" fmla="*/ 33809 w 91379"/>
              <a:gd name="connsiteY14" fmla="*/ 78867 h 94568"/>
              <a:gd name="connsiteX15" fmla="*/ 32305 w 91379"/>
              <a:gd name="connsiteY15" fmla="*/ 79108 h 94568"/>
              <a:gd name="connsiteX16" fmla="*/ 29898 w 91379"/>
              <a:gd name="connsiteY16" fmla="*/ 80371 h 94568"/>
              <a:gd name="connsiteX17" fmla="*/ 26048 w 91379"/>
              <a:gd name="connsiteY17" fmla="*/ 75558 h 94568"/>
              <a:gd name="connsiteX18" fmla="*/ 22318 w 91379"/>
              <a:gd name="connsiteY18" fmla="*/ 79769 h 94568"/>
              <a:gd name="connsiteX19" fmla="*/ 24183 w 91379"/>
              <a:gd name="connsiteY19" fmla="*/ 84883 h 94568"/>
              <a:gd name="connsiteX20" fmla="*/ 22017 w 91379"/>
              <a:gd name="connsiteY20" fmla="*/ 86988 h 94568"/>
              <a:gd name="connsiteX21" fmla="*/ 20634 w 91379"/>
              <a:gd name="connsiteY21" fmla="*/ 90117 h 94568"/>
              <a:gd name="connsiteX22" fmla="*/ 19611 w 91379"/>
              <a:gd name="connsiteY22" fmla="*/ 90357 h 94568"/>
              <a:gd name="connsiteX23" fmla="*/ 14498 w 91379"/>
              <a:gd name="connsiteY23" fmla="*/ 87349 h 94568"/>
              <a:gd name="connsiteX24" fmla="*/ 12211 w 91379"/>
              <a:gd name="connsiteY24" fmla="*/ 87470 h 94568"/>
              <a:gd name="connsiteX25" fmla="*/ 11911 w 91379"/>
              <a:gd name="connsiteY25" fmla="*/ 88913 h 94568"/>
              <a:gd name="connsiteX26" fmla="*/ 12513 w 91379"/>
              <a:gd name="connsiteY26" fmla="*/ 90718 h 94568"/>
              <a:gd name="connsiteX27" fmla="*/ 11911 w 91379"/>
              <a:gd name="connsiteY27" fmla="*/ 94207 h 94568"/>
              <a:gd name="connsiteX28" fmla="*/ 10768 w 91379"/>
              <a:gd name="connsiteY28" fmla="*/ 94568 h 94568"/>
              <a:gd name="connsiteX29" fmla="*/ 9324 w 91379"/>
              <a:gd name="connsiteY29" fmla="*/ 93666 h 94568"/>
              <a:gd name="connsiteX30" fmla="*/ 7820 w 91379"/>
              <a:gd name="connsiteY30" fmla="*/ 92824 h 94568"/>
              <a:gd name="connsiteX31" fmla="*/ 6135 w 91379"/>
              <a:gd name="connsiteY31" fmla="*/ 92763 h 94568"/>
              <a:gd name="connsiteX32" fmla="*/ 5775 w 91379"/>
              <a:gd name="connsiteY32" fmla="*/ 93305 h 94568"/>
              <a:gd name="connsiteX33" fmla="*/ 4571 w 91379"/>
              <a:gd name="connsiteY33" fmla="*/ 92463 h 94568"/>
              <a:gd name="connsiteX34" fmla="*/ 3368 w 91379"/>
              <a:gd name="connsiteY34" fmla="*/ 87891 h 94568"/>
              <a:gd name="connsiteX35" fmla="*/ 4512 w 91379"/>
              <a:gd name="connsiteY35" fmla="*/ 84522 h 94568"/>
              <a:gd name="connsiteX36" fmla="*/ 7399 w 91379"/>
              <a:gd name="connsiteY36" fmla="*/ 82236 h 94568"/>
              <a:gd name="connsiteX37" fmla="*/ 11009 w 91379"/>
              <a:gd name="connsiteY37" fmla="*/ 81634 h 94568"/>
              <a:gd name="connsiteX38" fmla="*/ 9505 w 91379"/>
              <a:gd name="connsiteY38" fmla="*/ 80792 h 94568"/>
              <a:gd name="connsiteX39" fmla="*/ 9384 w 91379"/>
              <a:gd name="connsiteY39" fmla="*/ 79529 h 94568"/>
              <a:gd name="connsiteX40" fmla="*/ 7520 w 91379"/>
              <a:gd name="connsiteY40" fmla="*/ 80070 h 94568"/>
              <a:gd name="connsiteX41" fmla="*/ 6617 w 91379"/>
              <a:gd name="connsiteY41" fmla="*/ 78927 h 94568"/>
              <a:gd name="connsiteX42" fmla="*/ 7579 w 91379"/>
              <a:gd name="connsiteY42" fmla="*/ 78687 h 94568"/>
              <a:gd name="connsiteX43" fmla="*/ 7098 w 91379"/>
              <a:gd name="connsiteY43" fmla="*/ 76762 h 94568"/>
              <a:gd name="connsiteX44" fmla="*/ 7700 w 91379"/>
              <a:gd name="connsiteY44" fmla="*/ 76882 h 94568"/>
              <a:gd name="connsiteX45" fmla="*/ 9024 w 91379"/>
              <a:gd name="connsiteY45" fmla="*/ 75077 h 94568"/>
              <a:gd name="connsiteX46" fmla="*/ 8422 w 91379"/>
              <a:gd name="connsiteY46" fmla="*/ 74656 h 94568"/>
              <a:gd name="connsiteX47" fmla="*/ 9625 w 91379"/>
              <a:gd name="connsiteY47" fmla="*/ 72129 h 94568"/>
              <a:gd name="connsiteX48" fmla="*/ 11249 w 91379"/>
              <a:gd name="connsiteY48" fmla="*/ 70325 h 94568"/>
              <a:gd name="connsiteX49" fmla="*/ 0 w 91379"/>
              <a:gd name="connsiteY49" fmla="*/ 67437 h 94568"/>
              <a:gd name="connsiteX50" fmla="*/ 1563 w 91379"/>
              <a:gd name="connsiteY50" fmla="*/ 66414 h 94568"/>
              <a:gd name="connsiteX51" fmla="*/ 1985 w 91379"/>
              <a:gd name="connsiteY51" fmla="*/ 65211 h 94568"/>
              <a:gd name="connsiteX52" fmla="*/ 1504 w 91379"/>
              <a:gd name="connsiteY52" fmla="*/ 60579 h 94568"/>
              <a:gd name="connsiteX53" fmla="*/ 300 w 91379"/>
              <a:gd name="connsiteY53" fmla="*/ 58594 h 94568"/>
              <a:gd name="connsiteX54" fmla="*/ 2707 w 91379"/>
              <a:gd name="connsiteY54" fmla="*/ 57691 h 94568"/>
              <a:gd name="connsiteX55" fmla="*/ 4391 w 91379"/>
              <a:gd name="connsiteY55" fmla="*/ 56007 h 94568"/>
              <a:gd name="connsiteX56" fmla="*/ 5053 w 91379"/>
              <a:gd name="connsiteY56" fmla="*/ 52698 h 94568"/>
              <a:gd name="connsiteX57" fmla="*/ 4812 w 91379"/>
              <a:gd name="connsiteY57" fmla="*/ 49751 h 94568"/>
              <a:gd name="connsiteX58" fmla="*/ 5234 w 91379"/>
              <a:gd name="connsiteY58" fmla="*/ 48126 h 94568"/>
              <a:gd name="connsiteX59" fmla="*/ 5956 w 91379"/>
              <a:gd name="connsiteY59" fmla="*/ 47826 h 94568"/>
              <a:gd name="connsiteX60" fmla="*/ 9384 w 91379"/>
              <a:gd name="connsiteY60" fmla="*/ 47705 h 94568"/>
              <a:gd name="connsiteX61" fmla="*/ 11009 w 91379"/>
              <a:gd name="connsiteY61" fmla="*/ 51255 h 94568"/>
              <a:gd name="connsiteX62" fmla="*/ 15099 w 91379"/>
              <a:gd name="connsiteY62" fmla="*/ 48848 h 94568"/>
              <a:gd name="connsiteX63" fmla="*/ 17626 w 91379"/>
              <a:gd name="connsiteY63" fmla="*/ 48848 h 94568"/>
              <a:gd name="connsiteX64" fmla="*/ 16543 w 91379"/>
              <a:gd name="connsiteY64" fmla="*/ 47826 h 94568"/>
              <a:gd name="connsiteX65" fmla="*/ 16303 w 91379"/>
              <a:gd name="connsiteY65" fmla="*/ 46201 h 94568"/>
              <a:gd name="connsiteX66" fmla="*/ 15520 w 91379"/>
              <a:gd name="connsiteY66" fmla="*/ 46141 h 94568"/>
              <a:gd name="connsiteX67" fmla="*/ 15280 w 91379"/>
              <a:gd name="connsiteY67" fmla="*/ 44397 h 94568"/>
              <a:gd name="connsiteX68" fmla="*/ 15701 w 91379"/>
              <a:gd name="connsiteY68" fmla="*/ 42471 h 94568"/>
              <a:gd name="connsiteX69" fmla="*/ 15099 w 91379"/>
              <a:gd name="connsiteY69" fmla="*/ 40727 h 94568"/>
              <a:gd name="connsiteX70" fmla="*/ 16423 w 91379"/>
              <a:gd name="connsiteY70" fmla="*/ 36456 h 94568"/>
              <a:gd name="connsiteX71" fmla="*/ 17626 w 91379"/>
              <a:gd name="connsiteY71" fmla="*/ 37178 h 94568"/>
              <a:gd name="connsiteX72" fmla="*/ 20995 w 91379"/>
              <a:gd name="connsiteY72" fmla="*/ 35854 h 94568"/>
              <a:gd name="connsiteX73" fmla="*/ 22619 w 91379"/>
              <a:gd name="connsiteY73" fmla="*/ 36155 h 94568"/>
              <a:gd name="connsiteX74" fmla="*/ 24424 w 91379"/>
              <a:gd name="connsiteY74" fmla="*/ 35613 h 94568"/>
              <a:gd name="connsiteX75" fmla="*/ 25326 w 91379"/>
              <a:gd name="connsiteY75" fmla="*/ 31944 h 94568"/>
              <a:gd name="connsiteX76" fmla="*/ 26469 w 91379"/>
              <a:gd name="connsiteY76" fmla="*/ 25567 h 94568"/>
              <a:gd name="connsiteX77" fmla="*/ 26169 w 91379"/>
              <a:gd name="connsiteY77" fmla="*/ 23462 h 94568"/>
              <a:gd name="connsiteX78" fmla="*/ 27672 w 91379"/>
              <a:gd name="connsiteY78" fmla="*/ 20754 h 94568"/>
              <a:gd name="connsiteX79" fmla="*/ 27672 w 91379"/>
              <a:gd name="connsiteY79" fmla="*/ 18950 h 94568"/>
              <a:gd name="connsiteX80" fmla="*/ 19130 w 91379"/>
              <a:gd name="connsiteY80" fmla="*/ 17145 h 94568"/>
              <a:gd name="connsiteX81" fmla="*/ 19371 w 91379"/>
              <a:gd name="connsiteY81" fmla="*/ 14859 h 94568"/>
              <a:gd name="connsiteX82" fmla="*/ 19491 w 91379"/>
              <a:gd name="connsiteY82" fmla="*/ 13957 h 94568"/>
              <a:gd name="connsiteX83" fmla="*/ 20634 w 91379"/>
              <a:gd name="connsiteY83" fmla="*/ 11550 h 94568"/>
              <a:gd name="connsiteX84" fmla="*/ 22439 w 91379"/>
              <a:gd name="connsiteY84" fmla="*/ 10347 h 94568"/>
              <a:gd name="connsiteX85" fmla="*/ 24845 w 91379"/>
              <a:gd name="connsiteY85" fmla="*/ 9024 h 94568"/>
              <a:gd name="connsiteX86" fmla="*/ 26048 w 91379"/>
              <a:gd name="connsiteY86" fmla="*/ 8422 h 94568"/>
              <a:gd name="connsiteX87" fmla="*/ 28515 w 91379"/>
              <a:gd name="connsiteY87" fmla="*/ 6978 h 94568"/>
              <a:gd name="connsiteX88" fmla="*/ 30440 w 91379"/>
              <a:gd name="connsiteY88" fmla="*/ 4933 h 94568"/>
              <a:gd name="connsiteX89" fmla="*/ 31642 w 91379"/>
              <a:gd name="connsiteY89" fmla="*/ 3429 h 94568"/>
              <a:gd name="connsiteX90" fmla="*/ 32485 w 91379"/>
              <a:gd name="connsiteY90" fmla="*/ 2527 h 94568"/>
              <a:gd name="connsiteX91" fmla="*/ 35794 w 91379"/>
              <a:gd name="connsiteY91" fmla="*/ 1023 h 94568"/>
              <a:gd name="connsiteX92" fmla="*/ 38140 w 91379"/>
              <a:gd name="connsiteY92" fmla="*/ 902 h 94568"/>
              <a:gd name="connsiteX93" fmla="*/ 38741 w 91379"/>
              <a:gd name="connsiteY93" fmla="*/ 1083 h 94568"/>
              <a:gd name="connsiteX94" fmla="*/ 41027 w 91379"/>
              <a:gd name="connsiteY94" fmla="*/ 1985 h 94568"/>
              <a:gd name="connsiteX95" fmla="*/ 41268 w 91379"/>
              <a:gd name="connsiteY95" fmla="*/ 2045 h 94568"/>
              <a:gd name="connsiteX96" fmla="*/ 41990 w 91379"/>
              <a:gd name="connsiteY96" fmla="*/ 2346 h 94568"/>
              <a:gd name="connsiteX97" fmla="*/ 44516 w 91379"/>
              <a:gd name="connsiteY97" fmla="*/ 3309 h 94568"/>
              <a:gd name="connsiteX98" fmla="*/ 45840 w 91379"/>
              <a:gd name="connsiteY98" fmla="*/ 2106 h 94568"/>
              <a:gd name="connsiteX99" fmla="*/ 46562 w 91379"/>
              <a:gd name="connsiteY99" fmla="*/ 1143 h 94568"/>
              <a:gd name="connsiteX100" fmla="*/ 47224 w 91379"/>
              <a:gd name="connsiteY100" fmla="*/ 541 h 94568"/>
              <a:gd name="connsiteX101" fmla="*/ 48006 w 91379"/>
              <a:gd name="connsiteY101" fmla="*/ 0 h 94568"/>
              <a:gd name="connsiteX102" fmla="*/ 49209 w 91379"/>
              <a:gd name="connsiteY102" fmla="*/ 3850 h 94568"/>
              <a:gd name="connsiteX103" fmla="*/ 51555 w 91379"/>
              <a:gd name="connsiteY103" fmla="*/ 8663 h 94568"/>
              <a:gd name="connsiteX104" fmla="*/ 52458 w 91379"/>
              <a:gd name="connsiteY104" fmla="*/ 9986 h 94568"/>
              <a:gd name="connsiteX105" fmla="*/ 54804 w 91379"/>
              <a:gd name="connsiteY105" fmla="*/ 15882 h 94568"/>
              <a:gd name="connsiteX106" fmla="*/ 58534 w 91379"/>
              <a:gd name="connsiteY106" fmla="*/ 21537 h 94568"/>
              <a:gd name="connsiteX107" fmla="*/ 63346 w 91379"/>
              <a:gd name="connsiteY107" fmla="*/ 27252 h 94568"/>
              <a:gd name="connsiteX108" fmla="*/ 63948 w 91379"/>
              <a:gd name="connsiteY108" fmla="*/ 28214 h 94568"/>
              <a:gd name="connsiteX109" fmla="*/ 63466 w 91379"/>
              <a:gd name="connsiteY109" fmla="*/ 29297 h 94568"/>
              <a:gd name="connsiteX110" fmla="*/ 63948 w 91379"/>
              <a:gd name="connsiteY110" fmla="*/ 30981 h 94568"/>
              <a:gd name="connsiteX111" fmla="*/ 65873 w 91379"/>
              <a:gd name="connsiteY111" fmla="*/ 31523 h 94568"/>
              <a:gd name="connsiteX112" fmla="*/ 68760 w 91379"/>
              <a:gd name="connsiteY112" fmla="*/ 31523 h 94568"/>
              <a:gd name="connsiteX113" fmla="*/ 71828 w 91379"/>
              <a:gd name="connsiteY113" fmla="*/ 33508 h 94568"/>
              <a:gd name="connsiteX114" fmla="*/ 75257 w 91379"/>
              <a:gd name="connsiteY114" fmla="*/ 33929 h 94568"/>
              <a:gd name="connsiteX115" fmla="*/ 77303 w 91379"/>
              <a:gd name="connsiteY115" fmla="*/ 33688 h 94568"/>
              <a:gd name="connsiteX116" fmla="*/ 79589 w 91379"/>
              <a:gd name="connsiteY116" fmla="*/ 28635 h 94568"/>
              <a:gd name="connsiteX117" fmla="*/ 81393 w 91379"/>
              <a:gd name="connsiteY117" fmla="*/ 25687 h 94568"/>
              <a:gd name="connsiteX118" fmla="*/ 83198 w 91379"/>
              <a:gd name="connsiteY118" fmla="*/ 24484 h 94568"/>
              <a:gd name="connsiteX119" fmla="*/ 84401 w 91379"/>
              <a:gd name="connsiteY119" fmla="*/ 25146 h 94568"/>
              <a:gd name="connsiteX120" fmla="*/ 85364 w 91379"/>
              <a:gd name="connsiteY120" fmla="*/ 26891 h 94568"/>
              <a:gd name="connsiteX121" fmla="*/ 86025 w 91379"/>
              <a:gd name="connsiteY121" fmla="*/ 29898 h 94568"/>
              <a:gd name="connsiteX122" fmla="*/ 88372 w 91379"/>
              <a:gd name="connsiteY122" fmla="*/ 29417 h 94568"/>
              <a:gd name="connsiteX123" fmla="*/ 89635 w 91379"/>
              <a:gd name="connsiteY123" fmla="*/ 28816 h 94568"/>
              <a:gd name="connsiteX124" fmla="*/ 89876 w 91379"/>
              <a:gd name="connsiteY124" fmla="*/ 30440 h 94568"/>
              <a:gd name="connsiteX125" fmla="*/ 90838 w 91379"/>
              <a:gd name="connsiteY125" fmla="*/ 30801 h 94568"/>
              <a:gd name="connsiteX126" fmla="*/ 91379 w 91379"/>
              <a:gd name="connsiteY126" fmla="*/ 33328 h 94568"/>
              <a:gd name="connsiteX127" fmla="*/ 89755 w 91379"/>
              <a:gd name="connsiteY127" fmla="*/ 33809 h 94568"/>
              <a:gd name="connsiteX128" fmla="*/ 88492 w 91379"/>
              <a:gd name="connsiteY128" fmla="*/ 35613 h 94568"/>
              <a:gd name="connsiteX129" fmla="*/ 88492 w 91379"/>
              <a:gd name="connsiteY129" fmla="*/ 36636 h 94568"/>
              <a:gd name="connsiteX130" fmla="*/ 87349 w 91379"/>
              <a:gd name="connsiteY130" fmla="*/ 38321 h 94568"/>
              <a:gd name="connsiteX131" fmla="*/ 87830 w 91379"/>
              <a:gd name="connsiteY131" fmla="*/ 41449 h 94568"/>
              <a:gd name="connsiteX132" fmla="*/ 86387 w 91379"/>
              <a:gd name="connsiteY132" fmla="*/ 45540 h 94568"/>
              <a:gd name="connsiteX133" fmla="*/ 85303 w 91379"/>
              <a:gd name="connsiteY133" fmla="*/ 46201 h 94568"/>
              <a:gd name="connsiteX134" fmla="*/ 84822 w 91379"/>
              <a:gd name="connsiteY134" fmla="*/ 45660 h 94568"/>
              <a:gd name="connsiteX135" fmla="*/ 85183 w 91379"/>
              <a:gd name="connsiteY135" fmla="*/ 42652 h 94568"/>
              <a:gd name="connsiteX136" fmla="*/ 83379 w 91379"/>
              <a:gd name="connsiteY136" fmla="*/ 41028 h 94568"/>
              <a:gd name="connsiteX137" fmla="*/ 82055 w 91379"/>
              <a:gd name="connsiteY137" fmla="*/ 41870 h 94568"/>
              <a:gd name="connsiteX138" fmla="*/ 81694 w 91379"/>
              <a:gd name="connsiteY138" fmla="*/ 44276 h 94568"/>
              <a:gd name="connsiteX139" fmla="*/ 82296 w 91379"/>
              <a:gd name="connsiteY139" fmla="*/ 44577 h 94568"/>
              <a:gd name="connsiteX140" fmla="*/ 80972 w 91379"/>
              <a:gd name="connsiteY140" fmla="*/ 48187 h 94568"/>
              <a:gd name="connsiteX141" fmla="*/ 79649 w 91379"/>
              <a:gd name="connsiteY141" fmla="*/ 49751 h 94568"/>
              <a:gd name="connsiteX142" fmla="*/ 77122 w 91379"/>
              <a:gd name="connsiteY142" fmla="*/ 50713 h 94568"/>
              <a:gd name="connsiteX143" fmla="*/ 75919 w 91379"/>
              <a:gd name="connsiteY143" fmla="*/ 49991 h 94568"/>
              <a:gd name="connsiteX144" fmla="*/ 73633 w 91379"/>
              <a:gd name="connsiteY144" fmla="*/ 52097 h 94568"/>
              <a:gd name="connsiteX145" fmla="*/ 73212 w 91379"/>
              <a:gd name="connsiteY145" fmla="*/ 53841 h 94568"/>
              <a:gd name="connsiteX146" fmla="*/ 71587 w 91379"/>
              <a:gd name="connsiteY146" fmla="*/ 54924 h 94568"/>
              <a:gd name="connsiteX147" fmla="*/ 69061 w 91379"/>
              <a:gd name="connsiteY147" fmla="*/ 54684 h 94568"/>
              <a:gd name="connsiteX148" fmla="*/ 67918 w 91379"/>
              <a:gd name="connsiteY148" fmla="*/ 55646 h 94568"/>
              <a:gd name="connsiteX149" fmla="*/ 66113 w 91379"/>
              <a:gd name="connsiteY149" fmla="*/ 58293 h 94568"/>
              <a:gd name="connsiteX150" fmla="*/ 64188 w 91379"/>
              <a:gd name="connsiteY150" fmla="*/ 59015 h 94568"/>
              <a:gd name="connsiteX151" fmla="*/ 61481 w 91379"/>
              <a:gd name="connsiteY151" fmla="*/ 61181 h 94568"/>
              <a:gd name="connsiteX152" fmla="*/ 60278 w 91379"/>
              <a:gd name="connsiteY152" fmla="*/ 60820 h 94568"/>
              <a:gd name="connsiteX153" fmla="*/ 59195 w 91379"/>
              <a:gd name="connsiteY153" fmla="*/ 63888 h 94568"/>
              <a:gd name="connsiteX154" fmla="*/ 59797 w 91379"/>
              <a:gd name="connsiteY154" fmla="*/ 64249 h 94568"/>
              <a:gd name="connsiteX155" fmla="*/ 60999 w 91379"/>
              <a:gd name="connsiteY155" fmla="*/ 63045 h 94568"/>
              <a:gd name="connsiteX156" fmla="*/ 61782 w 91379"/>
              <a:gd name="connsiteY156" fmla="*/ 64670 h 94568"/>
              <a:gd name="connsiteX157" fmla="*/ 60458 w 91379"/>
              <a:gd name="connsiteY157" fmla="*/ 65692 h 94568"/>
              <a:gd name="connsiteX158" fmla="*/ 59977 w 91379"/>
              <a:gd name="connsiteY158" fmla="*/ 67497 h 94568"/>
              <a:gd name="connsiteX159" fmla="*/ 60217 w 91379"/>
              <a:gd name="connsiteY159" fmla="*/ 68821 h 94568"/>
              <a:gd name="connsiteX160" fmla="*/ 62022 w 91379"/>
              <a:gd name="connsiteY160" fmla="*/ 68941 h 94568"/>
              <a:gd name="connsiteX161" fmla="*/ 62564 w 91379"/>
              <a:gd name="connsiteY161" fmla="*/ 65993 h 94568"/>
              <a:gd name="connsiteX162" fmla="*/ 63285 w 91379"/>
              <a:gd name="connsiteY162" fmla="*/ 65151 h 94568"/>
              <a:gd name="connsiteX163" fmla="*/ 65091 w 91379"/>
              <a:gd name="connsiteY163" fmla="*/ 65512 h 94568"/>
              <a:gd name="connsiteX164" fmla="*/ 65993 w 91379"/>
              <a:gd name="connsiteY164" fmla="*/ 66835 h 94568"/>
              <a:gd name="connsiteX165" fmla="*/ 65271 w 91379"/>
              <a:gd name="connsiteY165" fmla="*/ 68881 h 94568"/>
              <a:gd name="connsiteX166" fmla="*/ 65572 w 91379"/>
              <a:gd name="connsiteY166" fmla="*/ 70204 h 94568"/>
              <a:gd name="connsiteX167" fmla="*/ 66174 w 91379"/>
              <a:gd name="connsiteY167" fmla="*/ 69783 h 94568"/>
              <a:gd name="connsiteX168" fmla="*/ 67377 w 91379"/>
              <a:gd name="connsiteY168" fmla="*/ 67076 h 94568"/>
              <a:gd name="connsiteX169" fmla="*/ 67797 w 91379"/>
              <a:gd name="connsiteY169" fmla="*/ 67377 h 94568"/>
              <a:gd name="connsiteX170" fmla="*/ 67918 w 91379"/>
              <a:gd name="connsiteY170" fmla="*/ 69964 h 94568"/>
              <a:gd name="connsiteX171" fmla="*/ 67316 w 91379"/>
              <a:gd name="connsiteY171" fmla="*/ 70686 h 94568"/>
              <a:gd name="connsiteX172" fmla="*/ 66293 w 91379"/>
              <a:gd name="connsiteY172" fmla="*/ 70204 h 94568"/>
              <a:gd name="connsiteX173" fmla="*/ 65091 w 91379"/>
              <a:gd name="connsiteY173" fmla="*/ 70806 h 94568"/>
              <a:gd name="connsiteX174" fmla="*/ 62804 w 91379"/>
              <a:gd name="connsiteY174" fmla="*/ 73994 h 94568"/>
              <a:gd name="connsiteX175" fmla="*/ 62684 w 91379"/>
              <a:gd name="connsiteY175" fmla="*/ 76762 h 94568"/>
              <a:gd name="connsiteX176" fmla="*/ 61902 w 91379"/>
              <a:gd name="connsiteY176" fmla="*/ 77784 h 94568"/>
              <a:gd name="connsiteX177" fmla="*/ 59736 w 91379"/>
              <a:gd name="connsiteY177" fmla="*/ 77303 h 94568"/>
              <a:gd name="connsiteX178" fmla="*/ 58052 w 91379"/>
              <a:gd name="connsiteY178" fmla="*/ 77904 h 94568"/>
              <a:gd name="connsiteX179" fmla="*/ 56728 w 91379"/>
              <a:gd name="connsiteY179" fmla="*/ 80130 h 94568"/>
              <a:gd name="connsiteX180" fmla="*/ 57450 w 91379"/>
              <a:gd name="connsiteY180" fmla="*/ 83439 h 94568"/>
              <a:gd name="connsiteX181" fmla="*/ 58774 w 91379"/>
              <a:gd name="connsiteY181" fmla="*/ 83379 h 94568"/>
              <a:gd name="connsiteX182" fmla="*/ 58413 w 91379"/>
              <a:gd name="connsiteY182" fmla="*/ 84582 h 94568"/>
              <a:gd name="connsiteX183" fmla="*/ 61421 w 91379"/>
              <a:gd name="connsiteY183" fmla="*/ 84702 h 94568"/>
              <a:gd name="connsiteX184" fmla="*/ 63225 w 91379"/>
              <a:gd name="connsiteY184" fmla="*/ 85545 h 94568"/>
              <a:gd name="connsiteX185" fmla="*/ 62384 w 91379"/>
              <a:gd name="connsiteY185" fmla="*/ 86567 h 94568"/>
              <a:gd name="connsiteX186" fmla="*/ 60759 w 91379"/>
              <a:gd name="connsiteY186" fmla="*/ 85665 h 94568"/>
              <a:gd name="connsiteX187" fmla="*/ 60037 w 91379"/>
              <a:gd name="connsiteY187" fmla="*/ 87229 h 94568"/>
              <a:gd name="connsiteX188" fmla="*/ 58894 w 91379"/>
              <a:gd name="connsiteY188" fmla="*/ 87349 h 94568"/>
              <a:gd name="connsiteX189" fmla="*/ 58172 w 91379"/>
              <a:gd name="connsiteY189" fmla="*/ 85184 h 94568"/>
              <a:gd name="connsiteX190" fmla="*/ 57209 w 91379"/>
              <a:gd name="connsiteY190" fmla="*/ 84101 h 94568"/>
              <a:gd name="connsiteX191" fmla="*/ 56247 w 91379"/>
              <a:gd name="connsiteY191" fmla="*/ 81334 h 94568"/>
              <a:gd name="connsiteX192" fmla="*/ 55526 w 91379"/>
              <a:gd name="connsiteY192" fmla="*/ 80491 h 94568"/>
              <a:gd name="connsiteX193" fmla="*/ 53961 w 91379"/>
              <a:gd name="connsiteY193" fmla="*/ 83319 h 94568"/>
              <a:gd name="connsiteX194" fmla="*/ 54322 w 91379"/>
              <a:gd name="connsiteY194" fmla="*/ 83680 h 94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</a:cxnLst>
            <a:rect l="l" t="t" r="r" b="b"/>
            <a:pathLst>
              <a:path w="91379" h="94568">
                <a:moveTo>
                  <a:pt x="54262" y="83680"/>
                </a:moveTo>
                <a:lnTo>
                  <a:pt x="53179" y="83920"/>
                </a:lnTo>
                <a:lnTo>
                  <a:pt x="52156" y="86928"/>
                </a:lnTo>
                <a:lnTo>
                  <a:pt x="50773" y="86627"/>
                </a:lnTo>
                <a:lnTo>
                  <a:pt x="50352" y="87590"/>
                </a:lnTo>
                <a:lnTo>
                  <a:pt x="48006" y="87590"/>
                </a:lnTo>
                <a:lnTo>
                  <a:pt x="47524" y="86206"/>
                </a:lnTo>
                <a:lnTo>
                  <a:pt x="46201" y="85123"/>
                </a:lnTo>
                <a:lnTo>
                  <a:pt x="45539" y="86447"/>
                </a:lnTo>
                <a:lnTo>
                  <a:pt x="40125" y="81935"/>
                </a:lnTo>
                <a:lnTo>
                  <a:pt x="38140" y="83319"/>
                </a:lnTo>
                <a:lnTo>
                  <a:pt x="36877" y="83319"/>
                </a:lnTo>
                <a:lnTo>
                  <a:pt x="36455" y="80612"/>
                </a:lnTo>
                <a:lnTo>
                  <a:pt x="34831" y="80311"/>
                </a:lnTo>
                <a:lnTo>
                  <a:pt x="33809" y="78867"/>
                </a:lnTo>
                <a:lnTo>
                  <a:pt x="32305" y="79108"/>
                </a:lnTo>
                <a:lnTo>
                  <a:pt x="29898" y="80371"/>
                </a:lnTo>
                <a:lnTo>
                  <a:pt x="26048" y="75558"/>
                </a:lnTo>
                <a:lnTo>
                  <a:pt x="22318" y="79769"/>
                </a:lnTo>
                <a:lnTo>
                  <a:pt x="24183" y="84883"/>
                </a:lnTo>
                <a:lnTo>
                  <a:pt x="22017" y="86988"/>
                </a:lnTo>
                <a:lnTo>
                  <a:pt x="20634" y="90117"/>
                </a:lnTo>
                <a:lnTo>
                  <a:pt x="19611" y="90357"/>
                </a:lnTo>
                <a:lnTo>
                  <a:pt x="14498" y="87349"/>
                </a:lnTo>
                <a:lnTo>
                  <a:pt x="12211" y="87470"/>
                </a:lnTo>
                <a:lnTo>
                  <a:pt x="11911" y="88913"/>
                </a:lnTo>
                <a:lnTo>
                  <a:pt x="12513" y="90718"/>
                </a:lnTo>
                <a:lnTo>
                  <a:pt x="11911" y="94207"/>
                </a:lnTo>
                <a:lnTo>
                  <a:pt x="10768" y="94568"/>
                </a:lnTo>
                <a:lnTo>
                  <a:pt x="9324" y="93666"/>
                </a:lnTo>
                <a:lnTo>
                  <a:pt x="7820" y="92824"/>
                </a:lnTo>
                <a:lnTo>
                  <a:pt x="6135" y="92763"/>
                </a:lnTo>
                <a:lnTo>
                  <a:pt x="5775" y="93305"/>
                </a:lnTo>
                <a:lnTo>
                  <a:pt x="4571" y="92463"/>
                </a:lnTo>
                <a:lnTo>
                  <a:pt x="3368" y="87891"/>
                </a:lnTo>
                <a:lnTo>
                  <a:pt x="4512" y="84522"/>
                </a:lnTo>
                <a:lnTo>
                  <a:pt x="7399" y="82236"/>
                </a:lnTo>
                <a:lnTo>
                  <a:pt x="11009" y="81634"/>
                </a:lnTo>
                <a:lnTo>
                  <a:pt x="9505" y="80792"/>
                </a:lnTo>
                <a:lnTo>
                  <a:pt x="9384" y="79529"/>
                </a:lnTo>
                <a:lnTo>
                  <a:pt x="7520" y="80070"/>
                </a:lnTo>
                <a:lnTo>
                  <a:pt x="6617" y="78927"/>
                </a:lnTo>
                <a:lnTo>
                  <a:pt x="7579" y="78687"/>
                </a:lnTo>
                <a:lnTo>
                  <a:pt x="7098" y="76762"/>
                </a:lnTo>
                <a:lnTo>
                  <a:pt x="7700" y="76882"/>
                </a:lnTo>
                <a:lnTo>
                  <a:pt x="9024" y="75077"/>
                </a:lnTo>
                <a:lnTo>
                  <a:pt x="8422" y="74656"/>
                </a:lnTo>
                <a:lnTo>
                  <a:pt x="9625" y="72129"/>
                </a:lnTo>
                <a:lnTo>
                  <a:pt x="11249" y="70325"/>
                </a:lnTo>
                <a:lnTo>
                  <a:pt x="0" y="67437"/>
                </a:lnTo>
                <a:lnTo>
                  <a:pt x="1563" y="66414"/>
                </a:lnTo>
                <a:lnTo>
                  <a:pt x="1985" y="65211"/>
                </a:lnTo>
                <a:lnTo>
                  <a:pt x="1504" y="60579"/>
                </a:lnTo>
                <a:lnTo>
                  <a:pt x="300" y="58594"/>
                </a:lnTo>
                <a:lnTo>
                  <a:pt x="2707" y="57691"/>
                </a:lnTo>
                <a:lnTo>
                  <a:pt x="4391" y="56007"/>
                </a:lnTo>
                <a:lnTo>
                  <a:pt x="5053" y="52698"/>
                </a:lnTo>
                <a:lnTo>
                  <a:pt x="4812" y="49751"/>
                </a:lnTo>
                <a:lnTo>
                  <a:pt x="5234" y="48126"/>
                </a:lnTo>
                <a:lnTo>
                  <a:pt x="5956" y="47826"/>
                </a:lnTo>
                <a:lnTo>
                  <a:pt x="9384" y="47705"/>
                </a:lnTo>
                <a:lnTo>
                  <a:pt x="11009" y="51255"/>
                </a:lnTo>
                <a:lnTo>
                  <a:pt x="15099" y="48848"/>
                </a:lnTo>
                <a:lnTo>
                  <a:pt x="17626" y="48848"/>
                </a:lnTo>
                <a:lnTo>
                  <a:pt x="16543" y="47826"/>
                </a:lnTo>
                <a:lnTo>
                  <a:pt x="16303" y="46201"/>
                </a:lnTo>
                <a:lnTo>
                  <a:pt x="15520" y="46141"/>
                </a:lnTo>
                <a:lnTo>
                  <a:pt x="15280" y="44397"/>
                </a:lnTo>
                <a:lnTo>
                  <a:pt x="15701" y="42471"/>
                </a:lnTo>
                <a:lnTo>
                  <a:pt x="15099" y="40727"/>
                </a:lnTo>
                <a:lnTo>
                  <a:pt x="16423" y="36456"/>
                </a:lnTo>
                <a:lnTo>
                  <a:pt x="17626" y="37178"/>
                </a:lnTo>
                <a:lnTo>
                  <a:pt x="20995" y="35854"/>
                </a:lnTo>
                <a:lnTo>
                  <a:pt x="22619" y="36155"/>
                </a:lnTo>
                <a:lnTo>
                  <a:pt x="24424" y="35613"/>
                </a:lnTo>
                <a:lnTo>
                  <a:pt x="25326" y="31944"/>
                </a:lnTo>
                <a:lnTo>
                  <a:pt x="26469" y="25567"/>
                </a:lnTo>
                <a:lnTo>
                  <a:pt x="26169" y="23462"/>
                </a:lnTo>
                <a:lnTo>
                  <a:pt x="27672" y="20754"/>
                </a:lnTo>
                <a:lnTo>
                  <a:pt x="27672" y="18950"/>
                </a:lnTo>
                <a:lnTo>
                  <a:pt x="19130" y="17145"/>
                </a:lnTo>
                <a:lnTo>
                  <a:pt x="19371" y="14859"/>
                </a:lnTo>
                <a:lnTo>
                  <a:pt x="19491" y="13957"/>
                </a:lnTo>
                <a:lnTo>
                  <a:pt x="20634" y="11550"/>
                </a:lnTo>
                <a:lnTo>
                  <a:pt x="22439" y="10347"/>
                </a:lnTo>
                <a:lnTo>
                  <a:pt x="24845" y="9024"/>
                </a:lnTo>
                <a:lnTo>
                  <a:pt x="26048" y="8422"/>
                </a:lnTo>
                <a:lnTo>
                  <a:pt x="28515" y="6978"/>
                </a:lnTo>
                <a:lnTo>
                  <a:pt x="30440" y="4933"/>
                </a:lnTo>
                <a:lnTo>
                  <a:pt x="31642" y="3429"/>
                </a:lnTo>
                <a:lnTo>
                  <a:pt x="32485" y="2527"/>
                </a:lnTo>
                <a:lnTo>
                  <a:pt x="35794" y="1023"/>
                </a:lnTo>
                <a:lnTo>
                  <a:pt x="38140" y="902"/>
                </a:lnTo>
                <a:lnTo>
                  <a:pt x="38741" y="1083"/>
                </a:lnTo>
                <a:lnTo>
                  <a:pt x="41027" y="1985"/>
                </a:lnTo>
                <a:lnTo>
                  <a:pt x="41268" y="2045"/>
                </a:lnTo>
                <a:lnTo>
                  <a:pt x="41990" y="2346"/>
                </a:lnTo>
                <a:lnTo>
                  <a:pt x="44516" y="3309"/>
                </a:lnTo>
                <a:lnTo>
                  <a:pt x="45840" y="2106"/>
                </a:lnTo>
                <a:lnTo>
                  <a:pt x="46562" y="1143"/>
                </a:lnTo>
                <a:lnTo>
                  <a:pt x="47224" y="541"/>
                </a:lnTo>
                <a:lnTo>
                  <a:pt x="48006" y="0"/>
                </a:lnTo>
                <a:lnTo>
                  <a:pt x="49209" y="3850"/>
                </a:lnTo>
                <a:lnTo>
                  <a:pt x="51555" y="8663"/>
                </a:lnTo>
                <a:lnTo>
                  <a:pt x="52458" y="9986"/>
                </a:lnTo>
                <a:lnTo>
                  <a:pt x="54804" y="15882"/>
                </a:lnTo>
                <a:lnTo>
                  <a:pt x="58534" y="21537"/>
                </a:lnTo>
                <a:lnTo>
                  <a:pt x="63346" y="27252"/>
                </a:lnTo>
                <a:lnTo>
                  <a:pt x="63948" y="28214"/>
                </a:lnTo>
                <a:lnTo>
                  <a:pt x="63466" y="29297"/>
                </a:lnTo>
                <a:lnTo>
                  <a:pt x="63948" y="30981"/>
                </a:lnTo>
                <a:lnTo>
                  <a:pt x="65873" y="31523"/>
                </a:lnTo>
                <a:lnTo>
                  <a:pt x="68760" y="31523"/>
                </a:lnTo>
                <a:lnTo>
                  <a:pt x="71828" y="33508"/>
                </a:lnTo>
                <a:lnTo>
                  <a:pt x="75257" y="33929"/>
                </a:lnTo>
                <a:lnTo>
                  <a:pt x="77303" y="33688"/>
                </a:lnTo>
                <a:lnTo>
                  <a:pt x="79589" y="28635"/>
                </a:lnTo>
                <a:lnTo>
                  <a:pt x="81393" y="25687"/>
                </a:lnTo>
                <a:lnTo>
                  <a:pt x="83198" y="24484"/>
                </a:lnTo>
                <a:lnTo>
                  <a:pt x="84401" y="25146"/>
                </a:lnTo>
                <a:lnTo>
                  <a:pt x="85364" y="26891"/>
                </a:lnTo>
                <a:lnTo>
                  <a:pt x="86025" y="29898"/>
                </a:lnTo>
                <a:lnTo>
                  <a:pt x="88372" y="29417"/>
                </a:lnTo>
                <a:lnTo>
                  <a:pt x="89635" y="28816"/>
                </a:lnTo>
                <a:lnTo>
                  <a:pt x="89876" y="30440"/>
                </a:lnTo>
                <a:lnTo>
                  <a:pt x="90838" y="30801"/>
                </a:lnTo>
                <a:lnTo>
                  <a:pt x="91379" y="33328"/>
                </a:lnTo>
                <a:lnTo>
                  <a:pt x="89755" y="33809"/>
                </a:lnTo>
                <a:lnTo>
                  <a:pt x="88492" y="35613"/>
                </a:lnTo>
                <a:lnTo>
                  <a:pt x="88492" y="36636"/>
                </a:lnTo>
                <a:lnTo>
                  <a:pt x="87349" y="38321"/>
                </a:lnTo>
                <a:lnTo>
                  <a:pt x="87830" y="41449"/>
                </a:lnTo>
                <a:lnTo>
                  <a:pt x="86387" y="45540"/>
                </a:lnTo>
                <a:lnTo>
                  <a:pt x="85303" y="46201"/>
                </a:lnTo>
                <a:lnTo>
                  <a:pt x="84822" y="45660"/>
                </a:lnTo>
                <a:lnTo>
                  <a:pt x="85183" y="42652"/>
                </a:lnTo>
                <a:lnTo>
                  <a:pt x="83379" y="41028"/>
                </a:lnTo>
                <a:lnTo>
                  <a:pt x="82055" y="41870"/>
                </a:lnTo>
                <a:lnTo>
                  <a:pt x="81694" y="44276"/>
                </a:lnTo>
                <a:lnTo>
                  <a:pt x="82296" y="44577"/>
                </a:lnTo>
                <a:lnTo>
                  <a:pt x="80972" y="48187"/>
                </a:lnTo>
                <a:lnTo>
                  <a:pt x="79649" y="49751"/>
                </a:lnTo>
                <a:lnTo>
                  <a:pt x="77122" y="50713"/>
                </a:lnTo>
                <a:lnTo>
                  <a:pt x="75919" y="49991"/>
                </a:lnTo>
                <a:lnTo>
                  <a:pt x="73633" y="52097"/>
                </a:lnTo>
                <a:lnTo>
                  <a:pt x="73212" y="53841"/>
                </a:lnTo>
                <a:lnTo>
                  <a:pt x="71587" y="54924"/>
                </a:lnTo>
                <a:lnTo>
                  <a:pt x="69061" y="54684"/>
                </a:lnTo>
                <a:lnTo>
                  <a:pt x="67918" y="55646"/>
                </a:lnTo>
                <a:lnTo>
                  <a:pt x="66113" y="58293"/>
                </a:lnTo>
                <a:lnTo>
                  <a:pt x="64188" y="59015"/>
                </a:lnTo>
                <a:lnTo>
                  <a:pt x="61481" y="61181"/>
                </a:lnTo>
                <a:lnTo>
                  <a:pt x="60278" y="60820"/>
                </a:lnTo>
                <a:lnTo>
                  <a:pt x="59195" y="63888"/>
                </a:lnTo>
                <a:lnTo>
                  <a:pt x="59797" y="64249"/>
                </a:lnTo>
                <a:lnTo>
                  <a:pt x="60999" y="63045"/>
                </a:lnTo>
                <a:lnTo>
                  <a:pt x="61782" y="64670"/>
                </a:lnTo>
                <a:lnTo>
                  <a:pt x="60458" y="65692"/>
                </a:lnTo>
                <a:lnTo>
                  <a:pt x="59977" y="67497"/>
                </a:lnTo>
                <a:lnTo>
                  <a:pt x="60217" y="68821"/>
                </a:lnTo>
                <a:lnTo>
                  <a:pt x="62022" y="68941"/>
                </a:lnTo>
                <a:lnTo>
                  <a:pt x="62564" y="65993"/>
                </a:lnTo>
                <a:lnTo>
                  <a:pt x="63285" y="65151"/>
                </a:lnTo>
                <a:lnTo>
                  <a:pt x="65091" y="65512"/>
                </a:lnTo>
                <a:lnTo>
                  <a:pt x="65993" y="66835"/>
                </a:lnTo>
                <a:lnTo>
                  <a:pt x="65271" y="68881"/>
                </a:lnTo>
                <a:lnTo>
                  <a:pt x="65572" y="70204"/>
                </a:lnTo>
                <a:lnTo>
                  <a:pt x="66174" y="69783"/>
                </a:lnTo>
                <a:lnTo>
                  <a:pt x="67377" y="67076"/>
                </a:lnTo>
                <a:lnTo>
                  <a:pt x="67797" y="67377"/>
                </a:lnTo>
                <a:lnTo>
                  <a:pt x="67918" y="69964"/>
                </a:lnTo>
                <a:lnTo>
                  <a:pt x="67316" y="70686"/>
                </a:lnTo>
                <a:lnTo>
                  <a:pt x="66293" y="70204"/>
                </a:lnTo>
                <a:lnTo>
                  <a:pt x="65091" y="70806"/>
                </a:lnTo>
                <a:lnTo>
                  <a:pt x="62804" y="73994"/>
                </a:lnTo>
                <a:lnTo>
                  <a:pt x="62684" y="76762"/>
                </a:lnTo>
                <a:lnTo>
                  <a:pt x="61902" y="77784"/>
                </a:lnTo>
                <a:lnTo>
                  <a:pt x="59736" y="77303"/>
                </a:lnTo>
                <a:lnTo>
                  <a:pt x="58052" y="77904"/>
                </a:lnTo>
                <a:lnTo>
                  <a:pt x="56728" y="80130"/>
                </a:lnTo>
                <a:lnTo>
                  <a:pt x="57450" y="83439"/>
                </a:lnTo>
                <a:lnTo>
                  <a:pt x="58774" y="83379"/>
                </a:lnTo>
                <a:lnTo>
                  <a:pt x="58413" y="84582"/>
                </a:lnTo>
                <a:lnTo>
                  <a:pt x="61421" y="84702"/>
                </a:lnTo>
                <a:lnTo>
                  <a:pt x="63225" y="85545"/>
                </a:lnTo>
                <a:lnTo>
                  <a:pt x="62384" y="86567"/>
                </a:lnTo>
                <a:lnTo>
                  <a:pt x="60759" y="85665"/>
                </a:lnTo>
                <a:lnTo>
                  <a:pt x="60037" y="87229"/>
                </a:lnTo>
                <a:lnTo>
                  <a:pt x="58894" y="87349"/>
                </a:lnTo>
                <a:lnTo>
                  <a:pt x="58172" y="85184"/>
                </a:lnTo>
                <a:lnTo>
                  <a:pt x="57209" y="84101"/>
                </a:lnTo>
                <a:lnTo>
                  <a:pt x="56247" y="81334"/>
                </a:lnTo>
                <a:lnTo>
                  <a:pt x="55526" y="80491"/>
                </a:lnTo>
                <a:lnTo>
                  <a:pt x="53961" y="83319"/>
                </a:lnTo>
                <a:lnTo>
                  <a:pt x="54322" y="8368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810926B6-E922-A6AE-C1C7-B224850A95FC}"/>
              </a:ext>
            </a:extLst>
          </p:cNvPr>
          <p:cNvSpPr/>
          <p:nvPr/>
        </p:nvSpPr>
        <p:spPr>
          <a:xfrm>
            <a:off x="7555314" y="2853225"/>
            <a:ext cx="24993" cy="40703"/>
          </a:xfrm>
          <a:custGeom>
            <a:avLst/>
            <a:gdLst>
              <a:gd name="connsiteX0" fmla="*/ 22800 w 31282"/>
              <a:gd name="connsiteY0" fmla="*/ 9625 h 52758"/>
              <a:gd name="connsiteX1" fmla="*/ 24604 w 31282"/>
              <a:gd name="connsiteY1" fmla="*/ 9986 h 52758"/>
              <a:gd name="connsiteX2" fmla="*/ 24845 w 31282"/>
              <a:gd name="connsiteY2" fmla="*/ 10287 h 52758"/>
              <a:gd name="connsiteX3" fmla="*/ 24485 w 31282"/>
              <a:gd name="connsiteY3" fmla="*/ 11129 h 52758"/>
              <a:gd name="connsiteX4" fmla="*/ 22680 w 31282"/>
              <a:gd name="connsiteY4" fmla="*/ 11611 h 52758"/>
              <a:gd name="connsiteX5" fmla="*/ 22680 w 31282"/>
              <a:gd name="connsiteY5" fmla="*/ 13957 h 52758"/>
              <a:gd name="connsiteX6" fmla="*/ 22319 w 31282"/>
              <a:gd name="connsiteY6" fmla="*/ 14077 h 52758"/>
              <a:gd name="connsiteX7" fmla="*/ 19431 w 31282"/>
              <a:gd name="connsiteY7" fmla="*/ 12874 h 52758"/>
              <a:gd name="connsiteX8" fmla="*/ 19311 w 31282"/>
              <a:gd name="connsiteY8" fmla="*/ 13235 h 52758"/>
              <a:gd name="connsiteX9" fmla="*/ 16845 w 31282"/>
              <a:gd name="connsiteY9" fmla="*/ 12994 h 52758"/>
              <a:gd name="connsiteX10" fmla="*/ 16845 w 31282"/>
              <a:gd name="connsiteY10" fmla="*/ 11671 h 52758"/>
              <a:gd name="connsiteX11" fmla="*/ 15641 w 31282"/>
              <a:gd name="connsiteY11" fmla="*/ 10588 h 52758"/>
              <a:gd name="connsiteX12" fmla="*/ 12994 w 31282"/>
              <a:gd name="connsiteY12" fmla="*/ 11791 h 52758"/>
              <a:gd name="connsiteX13" fmla="*/ 12633 w 31282"/>
              <a:gd name="connsiteY13" fmla="*/ 13776 h 52758"/>
              <a:gd name="connsiteX14" fmla="*/ 11490 w 31282"/>
              <a:gd name="connsiteY14" fmla="*/ 15160 h 52758"/>
              <a:gd name="connsiteX15" fmla="*/ 12333 w 31282"/>
              <a:gd name="connsiteY15" fmla="*/ 16243 h 52758"/>
              <a:gd name="connsiteX16" fmla="*/ 14257 w 31282"/>
              <a:gd name="connsiteY16" fmla="*/ 14739 h 52758"/>
              <a:gd name="connsiteX17" fmla="*/ 16604 w 31282"/>
              <a:gd name="connsiteY17" fmla="*/ 13656 h 52758"/>
              <a:gd name="connsiteX18" fmla="*/ 15882 w 31282"/>
              <a:gd name="connsiteY18" fmla="*/ 15581 h 52758"/>
              <a:gd name="connsiteX19" fmla="*/ 16002 w 31282"/>
              <a:gd name="connsiteY19" fmla="*/ 20935 h 52758"/>
              <a:gd name="connsiteX20" fmla="*/ 17265 w 31282"/>
              <a:gd name="connsiteY20" fmla="*/ 21898 h 52758"/>
              <a:gd name="connsiteX21" fmla="*/ 18589 w 31282"/>
              <a:gd name="connsiteY21" fmla="*/ 21898 h 52758"/>
              <a:gd name="connsiteX22" fmla="*/ 19010 w 31282"/>
              <a:gd name="connsiteY22" fmla="*/ 24484 h 52758"/>
              <a:gd name="connsiteX23" fmla="*/ 19612 w 31282"/>
              <a:gd name="connsiteY23" fmla="*/ 25928 h 52758"/>
              <a:gd name="connsiteX24" fmla="*/ 18589 w 31282"/>
              <a:gd name="connsiteY24" fmla="*/ 26770 h 52758"/>
              <a:gd name="connsiteX25" fmla="*/ 18950 w 31282"/>
              <a:gd name="connsiteY25" fmla="*/ 29357 h 52758"/>
              <a:gd name="connsiteX26" fmla="*/ 17927 w 31282"/>
              <a:gd name="connsiteY26" fmla="*/ 31162 h 52758"/>
              <a:gd name="connsiteX27" fmla="*/ 17927 w 31282"/>
              <a:gd name="connsiteY27" fmla="*/ 32485 h 52758"/>
              <a:gd name="connsiteX28" fmla="*/ 16483 w 31282"/>
              <a:gd name="connsiteY28" fmla="*/ 33267 h 52758"/>
              <a:gd name="connsiteX29" fmla="*/ 17506 w 31282"/>
              <a:gd name="connsiteY29" fmla="*/ 36456 h 52758"/>
              <a:gd name="connsiteX30" fmla="*/ 20695 w 31282"/>
              <a:gd name="connsiteY30" fmla="*/ 38982 h 52758"/>
              <a:gd name="connsiteX31" fmla="*/ 18890 w 31282"/>
              <a:gd name="connsiteY31" fmla="*/ 41088 h 52758"/>
              <a:gd name="connsiteX32" fmla="*/ 20875 w 31282"/>
              <a:gd name="connsiteY32" fmla="*/ 42291 h 52758"/>
              <a:gd name="connsiteX33" fmla="*/ 25086 w 31282"/>
              <a:gd name="connsiteY33" fmla="*/ 40426 h 52758"/>
              <a:gd name="connsiteX34" fmla="*/ 26229 w 31282"/>
              <a:gd name="connsiteY34" fmla="*/ 42592 h 52758"/>
              <a:gd name="connsiteX35" fmla="*/ 28695 w 31282"/>
              <a:gd name="connsiteY35" fmla="*/ 42351 h 52758"/>
              <a:gd name="connsiteX36" fmla="*/ 30260 w 31282"/>
              <a:gd name="connsiteY36" fmla="*/ 42772 h 52758"/>
              <a:gd name="connsiteX37" fmla="*/ 31042 w 31282"/>
              <a:gd name="connsiteY37" fmla="*/ 46141 h 52758"/>
              <a:gd name="connsiteX38" fmla="*/ 31283 w 31282"/>
              <a:gd name="connsiteY38" fmla="*/ 52758 h 52758"/>
              <a:gd name="connsiteX39" fmla="*/ 30500 w 31282"/>
              <a:gd name="connsiteY39" fmla="*/ 52758 h 52758"/>
              <a:gd name="connsiteX40" fmla="*/ 16243 w 31282"/>
              <a:gd name="connsiteY40" fmla="*/ 42171 h 52758"/>
              <a:gd name="connsiteX41" fmla="*/ 13115 w 31282"/>
              <a:gd name="connsiteY41" fmla="*/ 40005 h 52758"/>
              <a:gd name="connsiteX42" fmla="*/ 11069 w 31282"/>
              <a:gd name="connsiteY42" fmla="*/ 39163 h 52758"/>
              <a:gd name="connsiteX43" fmla="*/ 9445 w 31282"/>
              <a:gd name="connsiteY43" fmla="*/ 35674 h 52758"/>
              <a:gd name="connsiteX44" fmla="*/ 7761 w 31282"/>
              <a:gd name="connsiteY44" fmla="*/ 35253 h 52758"/>
              <a:gd name="connsiteX45" fmla="*/ 7099 w 31282"/>
              <a:gd name="connsiteY45" fmla="*/ 33749 h 52758"/>
              <a:gd name="connsiteX46" fmla="*/ 8181 w 31282"/>
              <a:gd name="connsiteY46" fmla="*/ 33929 h 52758"/>
              <a:gd name="connsiteX47" fmla="*/ 10287 w 31282"/>
              <a:gd name="connsiteY47" fmla="*/ 28876 h 52758"/>
              <a:gd name="connsiteX48" fmla="*/ 10889 w 31282"/>
              <a:gd name="connsiteY48" fmla="*/ 27673 h 52758"/>
              <a:gd name="connsiteX49" fmla="*/ 11551 w 31282"/>
              <a:gd name="connsiteY49" fmla="*/ 22379 h 52758"/>
              <a:gd name="connsiteX50" fmla="*/ 9144 w 31282"/>
              <a:gd name="connsiteY50" fmla="*/ 22379 h 52758"/>
              <a:gd name="connsiteX51" fmla="*/ 9505 w 31282"/>
              <a:gd name="connsiteY51" fmla="*/ 22078 h 52758"/>
              <a:gd name="connsiteX52" fmla="*/ 9265 w 31282"/>
              <a:gd name="connsiteY52" fmla="*/ 16904 h 52758"/>
              <a:gd name="connsiteX53" fmla="*/ 6979 w 31282"/>
              <a:gd name="connsiteY53" fmla="*/ 17265 h 52758"/>
              <a:gd name="connsiteX54" fmla="*/ 5655 w 31282"/>
              <a:gd name="connsiteY54" fmla="*/ 18890 h 52758"/>
              <a:gd name="connsiteX55" fmla="*/ 3730 w 31282"/>
              <a:gd name="connsiteY55" fmla="*/ 22619 h 52758"/>
              <a:gd name="connsiteX56" fmla="*/ 2166 w 31282"/>
              <a:gd name="connsiteY56" fmla="*/ 22559 h 52758"/>
              <a:gd name="connsiteX57" fmla="*/ 1865 w 31282"/>
              <a:gd name="connsiteY57" fmla="*/ 21236 h 52758"/>
              <a:gd name="connsiteX58" fmla="*/ 241 w 31282"/>
              <a:gd name="connsiteY58" fmla="*/ 19792 h 52758"/>
              <a:gd name="connsiteX59" fmla="*/ 482 w 31282"/>
              <a:gd name="connsiteY59" fmla="*/ 17626 h 52758"/>
              <a:gd name="connsiteX60" fmla="*/ 3068 w 31282"/>
              <a:gd name="connsiteY60" fmla="*/ 16664 h 52758"/>
              <a:gd name="connsiteX61" fmla="*/ 4632 w 31282"/>
              <a:gd name="connsiteY61" fmla="*/ 14679 h 52758"/>
              <a:gd name="connsiteX62" fmla="*/ 4994 w 31282"/>
              <a:gd name="connsiteY62" fmla="*/ 13536 h 52758"/>
              <a:gd name="connsiteX63" fmla="*/ 7039 w 31282"/>
              <a:gd name="connsiteY63" fmla="*/ 14739 h 52758"/>
              <a:gd name="connsiteX64" fmla="*/ 7280 w 31282"/>
              <a:gd name="connsiteY64" fmla="*/ 13836 h 52758"/>
              <a:gd name="connsiteX65" fmla="*/ 8603 w 31282"/>
              <a:gd name="connsiteY65" fmla="*/ 14197 h 52758"/>
              <a:gd name="connsiteX66" fmla="*/ 8482 w 31282"/>
              <a:gd name="connsiteY66" fmla="*/ 12393 h 52758"/>
              <a:gd name="connsiteX67" fmla="*/ 5535 w 31282"/>
              <a:gd name="connsiteY67" fmla="*/ 10407 h 52758"/>
              <a:gd name="connsiteX68" fmla="*/ 4813 w 31282"/>
              <a:gd name="connsiteY68" fmla="*/ 9625 h 52758"/>
              <a:gd name="connsiteX69" fmla="*/ 3850 w 31282"/>
              <a:gd name="connsiteY69" fmla="*/ 11611 h 52758"/>
              <a:gd name="connsiteX70" fmla="*/ 2166 w 31282"/>
              <a:gd name="connsiteY70" fmla="*/ 11430 h 52758"/>
              <a:gd name="connsiteX71" fmla="*/ 2286 w 31282"/>
              <a:gd name="connsiteY71" fmla="*/ 10708 h 52758"/>
              <a:gd name="connsiteX72" fmla="*/ 0 w 31282"/>
              <a:gd name="connsiteY72" fmla="*/ 10708 h 52758"/>
              <a:gd name="connsiteX73" fmla="*/ 241 w 31282"/>
              <a:gd name="connsiteY73" fmla="*/ 9625 h 52758"/>
              <a:gd name="connsiteX74" fmla="*/ 2166 w 31282"/>
              <a:gd name="connsiteY74" fmla="*/ 10227 h 52758"/>
              <a:gd name="connsiteX75" fmla="*/ 3850 w 31282"/>
              <a:gd name="connsiteY75" fmla="*/ 9264 h 52758"/>
              <a:gd name="connsiteX76" fmla="*/ 2346 w 31282"/>
              <a:gd name="connsiteY76" fmla="*/ 8181 h 52758"/>
              <a:gd name="connsiteX77" fmla="*/ 2045 w 31282"/>
              <a:gd name="connsiteY77" fmla="*/ 5896 h 52758"/>
              <a:gd name="connsiteX78" fmla="*/ 5414 w 31282"/>
              <a:gd name="connsiteY78" fmla="*/ 8001 h 52758"/>
              <a:gd name="connsiteX79" fmla="*/ 7399 w 31282"/>
              <a:gd name="connsiteY79" fmla="*/ 8302 h 52758"/>
              <a:gd name="connsiteX80" fmla="*/ 7700 w 31282"/>
              <a:gd name="connsiteY80" fmla="*/ 7399 h 52758"/>
              <a:gd name="connsiteX81" fmla="*/ 9084 w 31282"/>
              <a:gd name="connsiteY81" fmla="*/ 6798 h 52758"/>
              <a:gd name="connsiteX82" fmla="*/ 10588 w 31282"/>
              <a:gd name="connsiteY82" fmla="*/ 7279 h 52758"/>
              <a:gd name="connsiteX83" fmla="*/ 10588 w 31282"/>
              <a:gd name="connsiteY83" fmla="*/ 4993 h 52758"/>
              <a:gd name="connsiteX84" fmla="*/ 9866 w 31282"/>
              <a:gd name="connsiteY84" fmla="*/ 3670 h 52758"/>
              <a:gd name="connsiteX85" fmla="*/ 11430 w 31282"/>
              <a:gd name="connsiteY85" fmla="*/ 3128 h 52758"/>
              <a:gd name="connsiteX86" fmla="*/ 12393 w 31282"/>
              <a:gd name="connsiteY86" fmla="*/ 1323 h 52758"/>
              <a:gd name="connsiteX87" fmla="*/ 15341 w 31282"/>
              <a:gd name="connsiteY87" fmla="*/ 0 h 52758"/>
              <a:gd name="connsiteX88" fmla="*/ 15220 w 31282"/>
              <a:gd name="connsiteY88" fmla="*/ 2166 h 52758"/>
              <a:gd name="connsiteX89" fmla="*/ 16664 w 31282"/>
              <a:gd name="connsiteY89" fmla="*/ 3369 h 52758"/>
              <a:gd name="connsiteX90" fmla="*/ 19191 w 31282"/>
              <a:gd name="connsiteY90" fmla="*/ 3429 h 52758"/>
              <a:gd name="connsiteX91" fmla="*/ 18829 w 31282"/>
              <a:gd name="connsiteY91" fmla="*/ 4331 h 52758"/>
              <a:gd name="connsiteX92" fmla="*/ 20454 w 31282"/>
              <a:gd name="connsiteY92" fmla="*/ 3970 h 52758"/>
              <a:gd name="connsiteX93" fmla="*/ 22499 w 31282"/>
              <a:gd name="connsiteY93" fmla="*/ 4091 h 52758"/>
              <a:gd name="connsiteX94" fmla="*/ 22981 w 31282"/>
              <a:gd name="connsiteY94" fmla="*/ 4813 h 52758"/>
              <a:gd name="connsiteX95" fmla="*/ 22138 w 31282"/>
              <a:gd name="connsiteY95" fmla="*/ 5775 h 52758"/>
              <a:gd name="connsiteX96" fmla="*/ 22138 w 31282"/>
              <a:gd name="connsiteY96" fmla="*/ 6918 h 52758"/>
              <a:gd name="connsiteX97" fmla="*/ 20995 w 31282"/>
              <a:gd name="connsiteY97" fmla="*/ 7881 h 52758"/>
              <a:gd name="connsiteX98" fmla="*/ 21115 w 31282"/>
              <a:gd name="connsiteY98" fmla="*/ 10046 h 52758"/>
              <a:gd name="connsiteX99" fmla="*/ 22800 w 31282"/>
              <a:gd name="connsiteY99" fmla="*/ 9565 h 52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31282" h="52758">
                <a:moveTo>
                  <a:pt x="22800" y="9625"/>
                </a:moveTo>
                <a:lnTo>
                  <a:pt x="24604" y="9986"/>
                </a:lnTo>
                <a:lnTo>
                  <a:pt x="24845" y="10287"/>
                </a:lnTo>
                <a:lnTo>
                  <a:pt x="24485" y="11129"/>
                </a:lnTo>
                <a:lnTo>
                  <a:pt x="22680" y="11611"/>
                </a:lnTo>
                <a:lnTo>
                  <a:pt x="22680" y="13957"/>
                </a:lnTo>
                <a:lnTo>
                  <a:pt x="22319" y="14077"/>
                </a:lnTo>
                <a:lnTo>
                  <a:pt x="19431" y="12874"/>
                </a:lnTo>
                <a:lnTo>
                  <a:pt x="19311" y="13235"/>
                </a:lnTo>
                <a:lnTo>
                  <a:pt x="16845" y="12994"/>
                </a:lnTo>
                <a:lnTo>
                  <a:pt x="16845" y="11671"/>
                </a:lnTo>
                <a:lnTo>
                  <a:pt x="15641" y="10588"/>
                </a:lnTo>
                <a:lnTo>
                  <a:pt x="12994" y="11791"/>
                </a:lnTo>
                <a:lnTo>
                  <a:pt x="12633" y="13776"/>
                </a:lnTo>
                <a:lnTo>
                  <a:pt x="11490" y="15160"/>
                </a:lnTo>
                <a:lnTo>
                  <a:pt x="12333" y="16243"/>
                </a:lnTo>
                <a:lnTo>
                  <a:pt x="14257" y="14739"/>
                </a:lnTo>
                <a:lnTo>
                  <a:pt x="16604" y="13656"/>
                </a:lnTo>
                <a:lnTo>
                  <a:pt x="15882" y="15581"/>
                </a:lnTo>
                <a:lnTo>
                  <a:pt x="16002" y="20935"/>
                </a:lnTo>
                <a:lnTo>
                  <a:pt x="17265" y="21898"/>
                </a:lnTo>
                <a:lnTo>
                  <a:pt x="18589" y="21898"/>
                </a:lnTo>
                <a:lnTo>
                  <a:pt x="19010" y="24484"/>
                </a:lnTo>
                <a:lnTo>
                  <a:pt x="19612" y="25928"/>
                </a:lnTo>
                <a:lnTo>
                  <a:pt x="18589" y="26770"/>
                </a:lnTo>
                <a:lnTo>
                  <a:pt x="18950" y="29357"/>
                </a:lnTo>
                <a:lnTo>
                  <a:pt x="17927" y="31162"/>
                </a:lnTo>
                <a:lnTo>
                  <a:pt x="17927" y="32485"/>
                </a:lnTo>
                <a:lnTo>
                  <a:pt x="16483" y="33267"/>
                </a:lnTo>
                <a:lnTo>
                  <a:pt x="17506" y="36456"/>
                </a:lnTo>
                <a:lnTo>
                  <a:pt x="20695" y="38982"/>
                </a:lnTo>
                <a:lnTo>
                  <a:pt x="18890" y="41088"/>
                </a:lnTo>
                <a:lnTo>
                  <a:pt x="20875" y="42291"/>
                </a:lnTo>
                <a:lnTo>
                  <a:pt x="25086" y="40426"/>
                </a:lnTo>
                <a:lnTo>
                  <a:pt x="26229" y="42592"/>
                </a:lnTo>
                <a:lnTo>
                  <a:pt x="28695" y="42351"/>
                </a:lnTo>
                <a:lnTo>
                  <a:pt x="30260" y="42772"/>
                </a:lnTo>
                <a:lnTo>
                  <a:pt x="31042" y="46141"/>
                </a:lnTo>
                <a:lnTo>
                  <a:pt x="31283" y="52758"/>
                </a:lnTo>
                <a:lnTo>
                  <a:pt x="30500" y="52758"/>
                </a:lnTo>
                <a:lnTo>
                  <a:pt x="16243" y="42171"/>
                </a:lnTo>
                <a:lnTo>
                  <a:pt x="13115" y="40005"/>
                </a:lnTo>
                <a:lnTo>
                  <a:pt x="11069" y="39163"/>
                </a:lnTo>
                <a:lnTo>
                  <a:pt x="9445" y="35674"/>
                </a:lnTo>
                <a:lnTo>
                  <a:pt x="7761" y="35253"/>
                </a:lnTo>
                <a:lnTo>
                  <a:pt x="7099" y="33749"/>
                </a:lnTo>
                <a:lnTo>
                  <a:pt x="8181" y="33929"/>
                </a:lnTo>
                <a:lnTo>
                  <a:pt x="10287" y="28876"/>
                </a:lnTo>
                <a:lnTo>
                  <a:pt x="10889" y="27673"/>
                </a:lnTo>
                <a:lnTo>
                  <a:pt x="11551" y="22379"/>
                </a:lnTo>
                <a:lnTo>
                  <a:pt x="9144" y="22379"/>
                </a:lnTo>
                <a:lnTo>
                  <a:pt x="9505" y="22078"/>
                </a:lnTo>
                <a:lnTo>
                  <a:pt x="9265" y="16904"/>
                </a:lnTo>
                <a:lnTo>
                  <a:pt x="6979" y="17265"/>
                </a:lnTo>
                <a:lnTo>
                  <a:pt x="5655" y="18890"/>
                </a:lnTo>
                <a:lnTo>
                  <a:pt x="3730" y="22619"/>
                </a:lnTo>
                <a:lnTo>
                  <a:pt x="2166" y="22559"/>
                </a:lnTo>
                <a:lnTo>
                  <a:pt x="1865" y="21236"/>
                </a:lnTo>
                <a:lnTo>
                  <a:pt x="241" y="19792"/>
                </a:lnTo>
                <a:lnTo>
                  <a:pt x="482" y="17626"/>
                </a:lnTo>
                <a:lnTo>
                  <a:pt x="3068" y="16664"/>
                </a:lnTo>
                <a:lnTo>
                  <a:pt x="4632" y="14679"/>
                </a:lnTo>
                <a:lnTo>
                  <a:pt x="4994" y="13536"/>
                </a:lnTo>
                <a:lnTo>
                  <a:pt x="7039" y="14739"/>
                </a:lnTo>
                <a:lnTo>
                  <a:pt x="7280" y="13836"/>
                </a:lnTo>
                <a:lnTo>
                  <a:pt x="8603" y="14197"/>
                </a:lnTo>
                <a:lnTo>
                  <a:pt x="8482" y="12393"/>
                </a:lnTo>
                <a:lnTo>
                  <a:pt x="5535" y="10407"/>
                </a:lnTo>
                <a:lnTo>
                  <a:pt x="4813" y="9625"/>
                </a:lnTo>
                <a:lnTo>
                  <a:pt x="3850" y="11611"/>
                </a:lnTo>
                <a:lnTo>
                  <a:pt x="2166" y="11430"/>
                </a:lnTo>
                <a:lnTo>
                  <a:pt x="2286" y="10708"/>
                </a:lnTo>
                <a:lnTo>
                  <a:pt x="0" y="10708"/>
                </a:lnTo>
                <a:lnTo>
                  <a:pt x="241" y="9625"/>
                </a:lnTo>
                <a:lnTo>
                  <a:pt x="2166" y="10227"/>
                </a:lnTo>
                <a:lnTo>
                  <a:pt x="3850" y="9264"/>
                </a:lnTo>
                <a:lnTo>
                  <a:pt x="2346" y="8181"/>
                </a:lnTo>
                <a:lnTo>
                  <a:pt x="2045" y="5896"/>
                </a:lnTo>
                <a:lnTo>
                  <a:pt x="5414" y="8001"/>
                </a:lnTo>
                <a:lnTo>
                  <a:pt x="7399" y="8302"/>
                </a:lnTo>
                <a:lnTo>
                  <a:pt x="7700" y="7399"/>
                </a:lnTo>
                <a:lnTo>
                  <a:pt x="9084" y="6798"/>
                </a:lnTo>
                <a:lnTo>
                  <a:pt x="10588" y="7279"/>
                </a:lnTo>
                <a:lnTo>
                  <a:pt x="10588" y="4993"/>
                </a:lnTo>
                <a:lnTo>
                  <a:pt x="9866" y="3670"/>
                </a:lnTo>
                <a:lnTo>
                  <a:pt x="11430" y="3128"/>
                </a:lnTo>
                <a:lnTo>
                  <a:pt x="12393" y="1323"/>
                </a:lnTo>
                <a:lnTo>
                  <a:pt x="15341" y="0"/>
                </a:lnTo>
                <a:lnTo>
                  <a:pt x="15220" y="2166"/>
                </a:lnTo>
                <a:lnTo>
                  <a:pt x="16664" y="3369"/>
                </a:lnTo>
                <a:lnTo>
                  <a:pt x="19191" y="3429"/>
                </a:lnTo>
                <a:lnTo>
                  <a:pt x="18829" y="4331"/>
                </a:lnTo>
                <a:lnTo>
                  <a:pt x="20454" y="3970"/>
                </a:lnTo>
                <a:lnTo>
                  <a:pt x="22499" y="4091"/>
                </a:lnTo>
                <a:lnTo>
                  <a:pt x="22981" y="4813"/>
                </a:lnTo>
                <a:lnTo>
                  <a:pt x="22138" y="5775"/>
                </a:lnTo>
                <a:lnTo>
                  <a:pt x="22138" y="6918"/>
                </a:lnTo>
                <a:lnTo>
                  <a:pt x="20995" y="7881"/>
                </a:lnTo>
                <a:lnTo>
                  <a:pt x="21115" y="10046"/>
                </a:lnTo>
                <a:lnTo>
                  <a:pt x="22800" y="9565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" name="Freeform: Shape 194" title="MA-8">
            <a:extLst>
              <a:ext uri="{FF2B5EF4-FFF2-40B4-BE49-F238E27FC236}">
                <a16:creationId xmlns:a16="http://schemas.microsoft.com/office/drawing/2014/main" id="{6B920417-1143-3C77-75AA-FA9DE473FBB2}"/>
              </a:ext>
            </a:extLst>
          </p:cNvPr>
          <p:cNvSpPr/>
          <p:nvPr/>
        </p:nvSpPr>
        <p:spPr>
          <a:xfrm>
            <a:off x="7551037" y="2860512"/>
            <a:ext cx="50178" cy="56251"/>
          </a:xfrm>
          <a:custGeom>
            <a:avLst/>
            <a:gdLst>
              <a:gd name="connsiteX0" fmla="*/ 32365 w 62805"/>
              <a:gd name="connsiteY0" fmla="*/ 602 h 72911"/>
              <a:gd name="connsiteX1" fmla="*/ 32847 w 62805"/>
              <a:gd name="connsiteY1" fmla="*/ 0 h 72911"/>
              <a:gd name="connsiteX2" fmla="*/ 34110 w 62805"/>
              <a:gd name="connsiteY2" fmla="*/ 60 h 72911"/>
              <a:gd name="connsiteX3" fmla="*/ 35313 w 62805"/>
              <a:gd name="connsiteY3" fmla="*/ 1985 h 72911"/>
              <a:gd name="connsiteX4" fmla="*/ 32305 w 62805"/>
              <a:gd name="connsiteY4" fmla="*/ 602 h 72911"/>
              <a:gd name="connsiteX5" fmla="*/ 28094 w 62805"/>
              <a:gd name="connsiteY5" fmla="*/ 4512 h 72911"/>
              <a:gd name="connsiteX6" fmla="*/ 27793 w 62805"/>
              <a:gd name="connsiteY6" fmla="*/ 7099 h 72911"/>
              <a:gd name="connsiteX7" fmla="*/ 25567 w 62805"/>
              <a:gd name="connsiteY7" fmla="*/ 8242 h 72911"/>
              <a:gd name="connsiteX8" fmla="*/ 24485 w 62805"/>
              <a:gd name="connsiteY8" fmla="*/ 9806 h 72911"/>
              <a:gd name="connsiteX9" fmla="*/ 26289 w 62805"/>
              <a:gd name="connsiteY9" fmla="*/ 10287 h 72911"/>
              <a:gd name="connsiteX10" fmla="*/ 26049 w 62805"/>
              <a:gd name="connsiteY10" fmla="*/ 13175 h 72911"/>
              <a:gd name="connsiteX11" fmla="*/ 28395 w 62805"/>
              <a:gd name="connsiteY11" fmla="*/ 12753 h 72911"/>
              <a:gd name="connsiteX12" fmla="*/ 29177 w 62805"/>
              <a:gd name="connsiteY12" fmla="*/ 13114 h 72911"/>
              <a:gd name="connsiteX13" fmla="*/ 29417 w 62805"/>
              <a:gd name="connsiteY13" fmla="*/ 12152 h 72911"/>
              <a:gd name="connsiteX14" fmla="*/ 28455 w 62805"/>
              <a:gd name="connsiteY14" fmla="*/ 10347 h 72911"/>
              <a:gd name="connsiteX15" fmla="*/ 29478 w 62805"/>
              <a:gd name="connsiteY15" fmla="*/ 8422 h 72911"/>
              <a:gd name="connsiteX16" fmla="*/ 30199 w 62805"/>
              <a:gd name="connsiteY16" fmla="*/ 8603 h 72911"/>
              <a:gd name="connsiteX17" fmla="*/ 29718 w 62805"/>
              <a:gd name="connsiteY17" fmla="*/ 10528 h 72911"/>
              <a:gd name="connsiteX18" fmla="*/ 30440 w 62805"/>
              <a:gd name="connsiteY18" fmla="*/ 11731 h 72911"/>
              <a:gd name="connsiteX19" fmla="*/ 31403 w 62805"/>
              <a:gd name="connsiteY19" fmla="*/ 11490 h 72911"/>
              <a:gd name="connsiteX20" fmla="*/ 32425 w 62805"/>
              <a:gd name="connsiteY20" fmla="*/ 10106 h 72911"/>
              <a:gd name="connsiteX21" fmla="*/ 33027 w 62805"/>
              <a:gd name="connsiteY21" fmla="*/ 10708 h 72911"/>
              <a:gd name="connsiteX22" fmla="*/ 31162 w 62805"/>
              <a:gd name="connsiteY22" fmla="*/ 12332 h 72911"/>
              <a:gd name="connsiteX23" fmla="*/ 31462 w 62805"/>
              <a:gd name="connsiteY23" fmla="*/ 12994 h 72911"/>
              <a:gd name="connsiteX24" fmla="*/ 29658 w 62805"/>
              <a:gd name="connsiteY24" fmla="*/ 15280 h 72911"/>
              <a:gd name="connsiteX25" fmla="*/ 30861 w 62805"/>
              <a:gd name="connsiteY25" fmla="*/ 16303 h 72911"/>
              <a:gd name="connsiteX26" fmla="*/ 33869 w 62805"/>
              <a:gd name="connsiteY26" fmla="*/ 17025 h 72911"/>
              <a:gd name="connsiteX27" fmla="*/ 34832 w 62805"/>
              <a:gd name="connsiteY27" fmla="*/ 17747 h 72911"/>
              <a:gd name="connsiteX28" fmla="*/ 37359 w 62805"/>
              <a:gd name="connsiteY28" fmla="*/ 17566 h 72911"/>
              <a:gd name="connsiteX29" fmla="*/ 37900 w 62805"/>
              <a:gd name="connsiteY29" fmla="*/ 16363 h 72911"/>
              <a:gd name="connsiteX30" fmla="*/ 39103 w 62805"/>
              <a:gd name="connsiteY30" fmla="*/ 15400 h 72911"/>
              <a:gd name="connsiteX31" fmla="*/ 38923 w 62805"/>
              <a:gd name="connsiteY31" fmla="*/ 13415 h 72911"/>
              <a:gd name="connsiteX32" fmla="*/ 40005 w 62805"/>
              <a:gd name="connsiteY32" fmla="*/ 14739 h 72911"/>
              <a:gd name="connsiteX33" fmla="*/ 40306 w 62805"/>
              <a:gd name="connsiteY33" fmla="*/ 18348 h 72911"/>
              <a:gd name="connsiteX34" fmla="*/ 40908 w 62805"/>
              <a:gd name="connsiteY34" fmla="*/ 19190 h 72911"/>
              <a:gd name="connsiteX35" fmla="*/ 42532 w 62805"/>
              <a:gd name="connsiteY35" fmla="*/ 16904 h 72911"/>
              <a:gd name="connsiteX36" fmla="*/ 43614 w 62805"/>
              <a:gd name="connsiteY36" fmla="*/ 16303 h 72911"/>
              <a:gd name="connsiteX37" fmla="*/ 43133 w 62805"/>
              <a:gd name="connsiteY37" fmla="*/ 14318 h 72911"/>
              <a:gd name="connsiteX38" fmla="*/ 44276 w 62805"/>
              <a:gd name="connsiteY38" fmla="*/ 13355 h 72911"/>
              <a:gd name="connsiteX39" fmla="*/ 46081 w 62805"/>
              <a:gd name="connsiteY39" fmla="*/ 14859 h 72911"/>
              <a:gd name="connsiteX40" fmla="*/ 48066 w 62805"/>
              <a:gd name="connsiteY40" fmla="*/ 14197 h 72911"/>
              <a:gd name="connsiteX41" fmla="*/ 48307 w 62805"/>
              <a:gd name="connsiteY41" fmla="*/ 15581 h 72911"/>
              <a:gd name="connsiteX42" fmla="*/ 50112 w 62805"/>
              <a:gd name="connsiteY42" fmla="*/ 16724 h 72911"/>
              <a:gd name="connsiteX43" fmla="*/ 50653 w 62805"/>
              <a:gd name="connsiteY43" fmla="*/ 14378 h 72911"/>
              <a:gd name="connsiteX44" fmla="*/ 47585 w 62805"/>
              <a:gd name="connsiteY44" fmla="*/ 11550 h 72911"/>
              <a:gd name="connsiteX45" fmla="*/ 45420 w 62805"/>
              <a:gd name="connsiteY45" fmla="*/ 11310 h 72911"/>
              <a:gd name="connsiteX46" fmla="*/ 45660 w 62805"/>
              <a:gd name="connsiteY46" fmla="*/ 10708 h 72911"/>
              <a:gd name="connsiteX47" fmla="*/ 48247 w 62805"/>
              <a:gd name="connsiteY47" fmla="*/ 11069 h 72911"/>
              <a:gd name="connsiteX48" fmla="*/ 49089 w 62805"/>
              <a:gd name="connsiteY48" fmla="*/ 10648 h 72911"/>
              <a:gd name="connsiteX49" fmla="*/ 46683 w 62805"/>
              <a:gd name="connsiteY49" fmla="*/ 7640 h 72911"/>
              <a:gd name="connsiteX50" fmla="*/ 44276 w 62805"/>
              <a:gd name="connsiteY50" fmla="*/ 7460 h 72911"/>
              <a:gd name="connsiteX51" fmla="*/ 43494 w 62805"/>
              <a:gd name="connsiteY51" fmla="*/ 8302 h 72911"/>
              <a:gd name="connsiteX52" fmla="*/ 41389 w 62805"/>
              <a:gd name="connsiteY52" fmla="*/ 7700 h 72911"/>
              <a:gd name="connsiteX53" fmla="*/ 43435 w 62805"/>
              <a:gd name="connsiteY53" fmla="*/ 6497 h 72911"/>
              <a:gd name="connsiteX54" fmla="*/ 45118 w 62805"/>
              <a:gd name="connsiteY54" fmla="*/ 6437 h 72911"/>
              <a:gd name="connsiteX55" fmla="*/ 46562 w 62805"/>
              <a:gd name="connsiteY55" fmla="*/ 4993 h 72911"/>
              <a:gd name="connsiteX56" fmla="*/ 47344 w 62805"/>
              <a:gd name="connsiteY56" fmla="*/ 6678 h 72911"/>
              <a:gd name="connsiteX57" fmla="*/ 49630 w 62805"/>
              <a:gd name="connsiteY57" fmla="*/ 9024 h 72911"/>
              <a:gd name="connsiteX58" fmla="*/ 53240 w 62805"/>
              <a:gd name="connsiteY58" fmla="*/ 11310 h 72911"/>
              <a:gd name="connsiteX59" fmla="*/ 56910 w 62805"/>
              <a:gd name="connsiteY59" fmla="*/ 10648 h 72911"/>
              <a:gd name="connsiteX60" fmla="*/ 54503 w 62805"/>
              <a:gd name="connsiteY60" fmla="*/ 12453 h 72911"/>
              <a:gd name="connsiteX61" fmla="*/ 54684 w 62805"/>
              <a:gd name="connsiteY61" fmla="*/ 14979 h 72911"/>
              <a:gd name="connsiteX62" fmla="*/ 56068 w 62805"/>
              <a:gd name="connsiteY62" fmla="*/ 15461 h 72911"/>
              <a:gd name="connsiteX63" fmla="*/ 54624 w 62805"/>
              <a:gd name="connsiteY63" fmla="*/ 16664 h 72911"/>
              <a:gd name="connsiteX64" fmla="*/ 57932 w 62805"/>
              <a:gd name="connsiteY64" fmla="*/ 20875 h 72911"/>
              <a:gd name="connsiteX65" fmla="*/ 60339 w 62805"/>
              <a:gd name="connsiteY65" fmla="*/ 22499 h 72911"/>
              <a:gd name="connsiteX66" fmla="*/ 55706 w 62805"/>
              <a:gd name="connsiteY66" fmla="*/ 27733 h 72911"/>
              <a:gd name="connsiteX67" fmla="*/ 53300 w 62805"/>
              <a:gd name="connsiteY67" fmla="*/ 30981 h 72911"/>
              <a:gd name="connsiteX68" fmla="*/ 48187 w 62805"/>
              <a:gd name="connsiteY68" fmla="*/ 36396 h 72911"/>
              <a:gd name="connsiteX69" fmla="*/ 51435 w 62805"/>
              <a:gd name="connsiteY69" fmla="*/ 42291 h 72911"/>
              <a:gd name="connsiteX70" fmla="*/ 57090 w 62805"/>
              <a:gd name="connsiteY70" fmla="*/ 46562 h 72911"/>
              <a:gd name="connsiteX71" fmla="*/ 55887 w 62805"/>
              <a:gd name="connsiteY71" fmla="*/ 47344 h 72911"/>
              <a:gd name="connsiteX72" fmla="*/ 61000 w 62805"/>
              <a:gd name="connsiteY72" fmla="*/ 57451 h 72911"/>
              <a:gd name="connsiteX73" fmla="*/ 61602 w 62805"/>
              <a:gd name="connsiteY73" fmla="*/ 57691 h 72911"/>
              <a:gd name="connsiteX74" fmla="*/ 62805 w 62805"/>
              <a:gd name="connsiteY74" fmla="*/ 62685 h 72911"/>
              <a:gd name="connsiteX75" fmla="*/ 61000 w 62805"/>
              <a:gd name="connsiteY75" fmla="*/ 63166 h 72911"/>
              <a:gd name="connsiteX76" fmla="*/ 59436 w 62805"/>
              <a:gd name="connsiteY76" fmla="*/ 61722 h 72911"/>
              <a:gd name="connsiteX77" fmla="*/ 58654 w 62805"/>
              <a:gd name="connsiteY77" fmla="*/ 61542 h 72911"/>
              <a:gd name="connsiteX78" fmla="*/ 54924 w 62805"/>
              <a:gd name="connsiteY78" fmla="*/ 63346 h 72911"/>
              <a:gd name="connsiteX79" fmla="*/ 51315 w 62805"/>
              <a:gd name="connsiteY79" fmla="*/ 63527 h 72911"/>
              <a:gd name="connsiteX80" fmla="*/ 51556 w 62805"/>
              <a:gd name="connsiteY80" fmla="*/ 64128 h 72911"/>
              <a:gd name="connsiteX81" fmla="*/ 48908 w 62805"/>
              <a:gd name="connsiteY81" fmla="*/ 66775 h 72911"/>
              <a:gd name="connsiteX82" fmla="*/ 42953 w 62805"/>
              <a:gd name="connsiteY82" fmla="*/ 71829 h 72911"/>
              <a:gd name="connsiteX83" fmla="*/ 40546 w 62805"/>
              <a:gd name="connsiteY83" fmla="*/ 71648 h 72911"/>
              <a:gd name="connsiteX84" fmla="*/ 35915 w 62805"/>
              <a:gd name="connsiteY84" fmla="*/ 72009 h 72911"/>
              <a:gd name="connsiteX85" fmla="*/ 28335 w 62805"/>
              <a:gd name="connsiteY85" fmla="*/ 72911 h 72911"/>
              <a:gd name="connsiteX86" fmla="*/ 23161 w 62805"/>
              <a:gd name="connsiteY86" fmla="*/ 62564 h 72911"/>
              <a:gd name="connsiteX87" fmla="*/ 26530 w 62805"/>
              <a:gd name="connsiteY87" fmla="*/ 59135 h 72911"/>
              <a:gd name="connsiteX88" fmla="*/ 25748 w 62805"/>
              <a:gd name="connsiteY88" fmla="*/ 56970 h 72911"/>
              <a:gd name="connsiteX89" fmla="*/ 25868 w 62805"/>
              <a:gd name="connsiteY89" fmla="*/ 53781 h 72911"/>
              <a:gd name="connsiteX90" fmla="*/ 25447 w 62805"/>
              <a:gd name="connsiteY90" fmla="*/ 52698 h 72911"/>
              <a:gd name="connsiteX91" fmla="*/ 23522 w 62805"/>
              <a:gd name="connsiteY91" fmla="*/ 50412 h 72911"/>
              <a:gd name="connsiteX92" fmla="*/ 22018 w 62805"/>
              <a:gd name="connsiteY92" fmla="*/ 49450 h 72911"/>
              <a:gd name="connsiteX93" fmla="*/ 21356 w 62805"/>
              <a:gd name="connsiteY93" fmla="*/ 47645 h 72911"/>
              <a:gd name="connsiteX94" fmla="*/ 19191 w 62805"/>
              <a:gd name="connsiteY94" fmla="*/ 47765 h 72911"/>
              <a:gd name="connsiteX95" fmla="*/ 19191 w 62805"/>
              <a:gd name="connsiteY95" fmla="*/ 46983 h 72911"/>
              <a:gd name="connsiteX96" fmla="*/ 16784 w 62805"/>
              <a:gd name="connsiteY96" fmla="*/ 45720 h 72911"/>
              <a:gd name="connsiteX97" fmla="*/ 15882 w 62805"/>
              <a:gd name="connsiteY97" fmla="*/ 43915 h 72911"/>
              <a:gd name="connsiteX98" fmla="*/ 14799 w 62805"/>
              <a:gd name="connsiteY98" fmla="*/ 45299 h 72911"/>
              <a:gd name="connsiteX99" fmla="*/ 15401 w 62805"/>
              <a:gd name="connsiteY99" fmla="*/ 46622 h 72911"/>
              <a:gd name="connsiteX100" fmla="*/ 11189 w 62805"/>
              <a:gd name="connsiteY100" fmla="*/ 51495 h 72911"/>
              <a:gd name="connsiteX101" fmla="*/ 10708 w 62805"/>
              <a:gd name="connsiteY101" fmla="*/ 52999 h 72911"/>
              <a:gd name="connsiteX102" fmla="*/ 11189 w 62805"/>
              <a:gd name="connsiteY102" fmla="*/ 53902 h 72911"/>
              <a:gd name="connsiteX103" fmla="*/ 10348 w 62805"/>
              <a:gd name="connsiteY103" fmla="*/ 54623 h 72911"/>
              <a:gd name="connsiteX104" fmla="*/ 11189 w 62805"/>
              <a:gd name="connsiteY104" fmla="*/ 57270 h 72911"/>
              <a:gd name="connsiteX105" fmla="*/ 9385 w 62805"/>
              <a:gd name="connsiteY105" fmla="*/ 58113 h 72911"/>
              <a:gd name="connsiteX106" fmla="*/ 7280 w 62805"/>
              <a:gd name="connsiteY106" fmla="*/ 60158 h 72911"/>
              <a:gd name="connsiteX107" fmla="*/ 6798 w 62805"/>
              <a:gd name="connsiteY107" fmla="*/ 62324 h 72911"/>
              <a:gd name="connsiteX108" fmla="*/ 1986 w 62805"/>
              <a:gd name="connsiteY108" fmla="*/ 56428 h 72911"/>
              <a:gd name="connsiteX109" fmla="*/ 722 w 62805"/>
              <a:gd name="connsiteY109" fmla="*/ 52518 h 72911"/>
              <a:gd name="connsiteX110" fmla="*/ 0 w 62805"/>
              <a:gd name="connsiteY110" fmla="*/ 52277 h 72911"/>
              <a:gd name="connsiteX111" fmla="*/ 3971 w 62805"/>
              <a:gd name="connsiteY111" fmla="*/ 51194 h 72911"/>
              <a:gd name="connsiteX112" fmla="*/ 1986 w 62805"/>
              <a:gd name="connsiteY112" fmla="*/ 45239 h 72911"/>
              <a:gd name="connsiteX113" fmla="*/ 1685 w 62805"/>
              <a:gd name="connsiteY113" fmla="*/ 41629 h 72911"/>
              <a:gd name="connsiteX114" fmla="*/ 2286 w 62805"/>
              <a:gd name="connsiteY114" fmla="*/ 40727 h 72911"/>
              <a:gd name="connsiteX115" fmla="*/ 4031 w 62805"/>
              <a:gd name="connsiteY115" fmla="*/ 40366 h 72911"/>
              <a:gd name="connsiteX116" fmla="*/ 3309 w 62805"/>
              <a:gd name="connsiteY116" fmla="*/ 28334 h 72911"/>
              <a:gd name="connsiteX117" fmla="*/ 4632 w 62805"/>
              <a:gd name="connsiteY117" fmla="*/ 27913 h 72911"/>
              <a:gd name="connsiteX118" fmla="*/ 4572 w 62805"/>
              <a:gd name="connsiteY118" fmla="*/ 26891 h 72911"/>
              <a:gd name="connsiteX119" fmla="*/ 7399 w 62805"/>
              <a:gd name="connsiteY119" fmla="*/ 26048 h 72911"/>
              <a:gd name="connsiteX120" fmla="*/ 7821 w 62805"/>
              <a:gd name="connsiteY120" fmla="*/ 23642 h 72911"/>
              <a:gd name="connsiteX121" fmla="*/ 7280 w 62805"/>
              <a:gd name="connsiteY121" fmla="*/ 23221 h 72911"/>
              <a:gd name="connsiteX122" fmla="*/ 8302 w 62805"/>
              <a:gd name="connsiteY122" fmla="*/ 20574 h 72911"/>
              <a:gd name="connsiteX123" fmla="*/ 9566 w 62805"/>
              <a:gd name="connsiteY123" fmla="*/ 18348 h 72911"/>
              <a:gd name="connsiteX124" fmla="*/ 11791 w 62805"/>
              <a:gd name="connsiteY124" fmla="*/ 19371 h 72911"/>
              <a:gd name="connsiteX125" fmla="*/ 12994 w 62805"/>
              <a:gd name="connsiteY125" fmla="*/ 17566 h 72911"/>
              <a:gd name="connsiteX126" fmla="*/ 13957 w 62805"/>
              <a:gd name="connsiteY126" fmla="*/ 13175 h 72911"/>
              <a:gd name="connsiteX127" fmla="*/ 14438 w 62805"/>
              <a:gd name="connsiteY127" fmla="*/ 12934 h 72911"/>
              <a:gd name="connsiteX128" fmla="*/ 16905 w 62805"/>
              <a:gd name="connsiteY128" fmla="*/ 12934 h 72911"/>
              <a:gd name="connsiteX129" fmla="*/ 16303 w 62805"/>
              <a:gd name="connsiteY129" fmla="*/ 18228 h 72911"/>
              <a:gd name="connsiteX130" fmla="*/ 15642 w 62805"/>
              <a:gd name="connsiteY130" fmla="*/ 19431 h 72911"/>
              <a:gd name="connsiteX131" fmla="*/ 13536 w 62805"/>
              <a:gd name="connsiteY131" fmla="*/ 24484 h 72911"/>
              <a:gd name="connsiteX132" fmla="*/ 12333 w 62805"/>
              <a:gd name="connsiteY132" fmla="*/ 24304 h 72911"/>
              <a:gd name="connsiteX133" fmla="*/ 13115 w 62805"/>
              <a:gd name="connsiteY133" fmla="*/ 25808 h 72911"/>
              <a:gd name="connsiteX134" fmla="*/ 14860 w 62805"/>
              <a:gd name="connsiteY134" fmla="*/ 26229 h 72911"/>
              <a:gd name="connsiteX135" fmla="*/ 16423 w 62805"/>
              <a:gd name="connsiteY135" fmla="*/ 29718 h 72911"/>
              <a:gd name="connsiteX136" fmla="*/ 18469 w 62805"/>
              <a:gd name="connsiteY136" fmla="*/ 30560 h 72911"/>
              <a:gd name="connsiteX137" fmla="*/ 21597 w 62805"/>
              <a:gd name="connsiteY137" fmla="*/ 32726 h 72911"/>
              <a:gd name="connsiteX138" fmla="*/ 35855 w 62805"/>
              <a:gd name="connsiteY138" fmla="*/ 43254 h 72911"/>
              <a:gd name="connsiteX139" fmla="*/ 36637 w 62805"/>
              <a:gd name="connsiteY139" fmla="*/ 43254 h 72911"/>
              <a:gd name="connsiteX140" fmla="*/ 36456 w 62805"/>
              <a:gd name="connsiteY140" fmla="*/ 36696 h 72911"/>
              <a:gd name="connsiteX141" fmla="*/ 35674 w 62805"/>
              <a:gd name="connsiteY141" fmla="*/ 33267 h 72911"/>
              <a:gd name="connsiteX142" fmla="*/ 34050 w 62805"/>
              <a:gd name="connsiteY142" fmla="*/ 32906 h 72911"/>
              <a:gd name="connsiteX143" fmla="*/ 31583 w 62805"/>
              <a:gd name="connsiteY143" fmla="*/ 33147 h 72911"/>
              <a:gd name="connsiteX144" fmla="*/ 30500 w 62805"/>
              <a:gd name="connsiteY144" fmla="*/ 31041 h 72911"/>
              <a:gd name="connsiteX145" fmla="*/ 26229 w 62805"/>
              <a:gd name="connsiteY145" fmla="*/ 32967 h 72911"/>
              <a:gd name="connsiteX146" fmla="*/ 24244 w 62805"/>
              <a:gd name="connsiteY146" fmla="*/ 31643 h 72911"/>
              <a:gd name="connsiteX147" fmla="*/ 26049 w 62805"/>
              <a:gd name="connsiteY147" fmla="*/ 29538 h 72911"/>
              <a:gd name="connsiteX148" fmla="*/ 22860 w 62805"/>
              <a:gd name="connsiteY148" fmla="*/ 27011 h 72911"/>
              <a:gd name="connsiteX149" fmla="*/ 21837 w 62805"/>
              <a:gd name="connsiteY149" fmla="*/ 23823 h 72911"/>
              <a:gd name="connsiteX150" fmla="*/ 23402 w 62805"/>
              <a:gd name="connsiteY150" fmla="*/ 23040 h 72911"/>
              <a:gd name="connsiteX151" fmla="*/ 23341 w 62805"/>
              <a:gd name="connsiteY151" fmla="*/ 21717 h 72911"/>
              <a:gd name="connsiteX152" fmla="*/ 24304 w 62805"/>
              <a:gd name="connsiteY152" fmla="*/ 19912 h 72911"/>
              <a:gd name="connsiteX153" fmla="*/ 23943 w 62805"/>
              <a:gd name="connsiteY153" fmla="*/ 17326 h 72911"/>
              <a:gd name="connsiteX154" fmla="*/ 25086 w 62805"/>
              <a:gd name="connsiteY154" fmla="*/ 16483 h 72911"/>
              <a:gd name="connsiteX155" fmla="*/ 24364 w 62805"/>
              <a:gd name="connsiteY155" fmla="*/ 15039 h 72911"/>
              <a:gd name="connsiteX156" fmla="*/ 23943 w 62805"/>
              <a:gd name="connsiteY156" fmla="*/ 12393 h 72911"/>
              <a:gd name="connsiteX157" fmla="*/ 22619 w 62805"/>
              <a:gd name="connsiteY157" fmla="*/ 12453 h 72911"/>
              <a:gd name="connsiteX158" fmla="*/ 21417 w 62805"/>
              <a:gd name="connsiteY158" fmla="*/ 11490 h 72911"/>
              <a:gd name="connsiteX159" fmla="*/ 21236 w 62805"/>
              <a:gd name="connsiteY159" fmla="*/ 6136 h 72911"/>
              <a:gd name="connsiteX160" fmla="*/ 21958 w 62805"/>
              <a:gd name="connsiteY160" fmla="*/ 4211 h 72911"/>
              <a:gd name="connsiteX161" fmla="*/ 19551 w 62805"/>
              <a:gd name="connsiteY161" fmla="*/ 5294 h 72911"/>
              <a:gd name="connsiteX162" fmla="*/ 17747 w 62805"/>
              <a:gd name="connsiteY162" fmla="*/ 6858 h 72911"/>
              <a:gd name="connsiteX163" fmla="*/ 16845 w 62805"/>
              <a:gd name="connsiteY163" fmla="*/ 5655 h 72911"/>
              <a:gd name="connsiteX164" fmla="*/ 17927 w 62805"/>
              <a:gd name="connsiteY164" fmla="*/ 4331 h 72911"/>
              <a:gd name="connsiteX165" fmla="*/ 18409 w 62805"/>
              <a:gd name="connsiteY165" fmla="*/ 2406 h 72911"/>
              <a:gd name="connsiteX166" fmla="*/ 20995 w 62805"/>
              <a:gd name="connsiteY166" fmla="*/ 1143 h 72911"/>
              <a:gd name="connsiteX167" fmla="*/ 22199 w 62805"/>
              <a:gd name="connsiteY167" fmla="*/ 2226 h 72911"/>
              <a:gd name="connsiteX168" fmla="*/ 22199 w 62805"/>
              <a:gd name="connsiteY168" fmla="*/ 3549 h 72911"/>
              <a:gd name="connsiteX169" fmla="*/ 24665 w 62805"/>
              <a:gd name="connsiteY169" fmla="*/ 3790 h 72911"/>
              <a:gd name="connsiteX170" fmla="*/ 24785 w 62805"/>
              <a:gd name="connsiteY170" fmla="*/ 3429 h 72911"/>
              <a:gd name="connsiteX171" fmla="*/ 27673 w 62805"/>
              <a:gd name="connsiteY171" fmla="*/ 4632 h 72911"/>
              <a:gd name="connsiteX172" fmla="*/ 28094 w 62805"/>
              <a:gd name="connsiteY172" fmla="*/ 4512 h 72911"/>
              <a:gd name="connsiteX173" fmla="*/ 39283 w 62805"/>
              <a:gd name="connsiteY173" fmla="*/ 12332 h 72911"/>
              <a:gd name="connsiteX174" fmla="*/ 38682 w 62805"/>
              <a:gd name="connsiteY174" fmla="*/ 11731 h 72911"/>
              <a:gd name="connsiteX175" fmla="*/ 40306 w 62805"/>
              <a:gd name="connsiteY175" fmla="*/ 9866 h 72911"/>
              <a:gd name="connsiteX176" fmla="*/ 40065 w 62805"/>
              <a:gd name="connsiteY176" fmla="*/ 8783 h 72911"/>
              <a:gd name="connsiteX177" fmla="*/ 41389 w 62805"/>
              <a:gd name="connsiteY177" fmla="*/ 8964 h 72911"/>
              <a:gd name="connsiteX178" fmla="*/ 40667 w 62805"/>
              <a:gd name="connsiteY178" fmla="*/ 10648 h 72911"/>
              <a:gd name="connsiteX179" fmla="*/ 40847 w 62805"/>
              <a:gd name="connsiteY179" fmla="*/ 12032 h 72911"/>
              <a:gd name="connsiteX180" fmla="*/ 39283 w 62805"/>
              <a:gd name="connsiteY180" fmla="*/ 12332 h 72911"/>
              <a:gd name="connsiteX181" fmla="*/ 34470 w 62805"/>
              <a:gd name="connsiteY181" fmla="*/ 8964 h 72911"/>
              <a:gd name="connsiteX182" fmla="*/ 34591 w 62805"/>
              <a:gd name="connsiteY182" fmla="*/ 6377 h 72911"/>
              <a:gd name="connsiteX183" fmla="*/ 35433 w 62805"/>
              <a:gd name="connsiteY183" fmla="*/ 4392 h 72911"/>
              <a:gd name="connsiteX184" fmla="*/ 36095 w 62805"/>
              <a:gd name="connsiteY184" fmla="*/ 4392 h 72911"/>
              <a:gd name="connsiteX185" fmla="*/ 35433 w 62805"/>
              <a:gd name="connsiteY185" fmla="*/ 8001 h 72911"/>
              <a:gd name="connsiteX186" fmla="*/ 34411 w 62805"/>
              <a:gd name="connsiteY186" fmla="*/ 8964 h 72911"/>
              <a:gd name="connsiteX187" fmla="*/ 32425 w 62805"/>
              <a:gd name="connsiteY187" fmla="*/ 7941 h 72911"/>
              <a:gd name="connsiteX188" fmla="*/ 31462 w 62805"/>
              <a:gd name="connsiteY188" fmla="*/ 6317 h 72911"/>
              <a:gd name="connsiteX189" fmla="*/ 32365 w 62805"/>
              <a:gd name="connsiteY189" fmla="*/ 6317 h 72911"/>
              <a:gd name="connsiteX190" fmla="*/ 32425 w 62805"/>
              <a:gd name="connsiteY190" fmla="*/ 8001 h 72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</a:cxnLst>
            <a:rect l="l" t="t" r="r" b="b"/>
            <a:pathLst>
              <a:path w="62805" h="72911">
                <a:moveTo>
                  <a:pt x="32365" y="602"/>
                </a:moveTo>
                <a:lnTo>
                  <a:pt x="32847" y="0"/>
                </a:lnTo>
                <a:lnTo>
                  <a:pt x="34110" y="60"/>
                </a:lnTo>
                <a:lnTo>
                  <a:pt x="35313" y="1985"/>
                </a:lnTo>
                <a:lnTo>
                  <a:pt x="32305" y="602"/>
                </a:lnTo>
                <a:moveTo>
                  <a:pt x="28094" y="4512"/>
                </a:moveTo>
                <a:lnTo>
                  <a:pt x="27793" y="7099"/>
                </a:lnTo>
                <a:lnTo>
                  <a:pt x="25567" y="8242"/>
                </a:lnTo>
                <a:lnTo>
                  <a:pt x="24485" y="9806"/>
                </a:lnTo>
                <a:lnTo>
                  <a:pt x="26289" y="10287"/>
                </a:lnTo>
                <a:lnTo>
                  <a:pt x="26049" y="13175"/>
                </a:lnTo>
                <a:lnTo>
                  <a:pt x="28395" y="12753"/>
                </a:lnTo>
                <a:lnTo>
                  <a:pt x="29177" y="13114"/>
                </a:lnTo>
                <a:lnTo>
                  <a:pt x="29417" y="12152"/>
                </a:lnTo>
                <a:lnTo>
                  <a:pt x="28455" y="10347"/>
                </a:lnTo>
                <a:lnTo>
                  <a:pt x="29478" y="8422"/>
                </a:lnTo>
                <a:lnTo>
                  <a:pt x="30199" y="8603"/>
                </a:lnTo>
                <a:lnTo>
                  <a:pt x="29718" y="10528"/>
                </a:lnTo>
                <a:lnTo>
                  <a:pt x="30440" y="11731"/>
                </a:lnTo>
                <a:lnTo>
                  <a:pt x="31403" y="11490"/>
                </a:lnTo>
                <a:lnTo>
                  <a:pt x="32425" y="10106"/>
                </a:lnTo>
                <a:lnTo>
                  <a:pt x="33027" y="10708"/>
                </a:lnTo>
                <a:lnTo>
                  <a:pt x="31162" y="12332"/>
                </a:lnTo>
                <a:lnTo>
                  <a:pt x="31462" y="12994"/>
                </a:lnTo>
                <a:lnTo>
                  <a:pt x="29658" y="15280"/>
                </a:lnTo>
                <a:lnTo>
                  <a:pt x="30861" y="16303"/>
                </a:lnTo>
                <a:lnTo>
                  <a:pt x="33869" y="17025"/>
                </a:lnTo>
                <a:lnTo>
                  <a:pt x="34832" y="17747"/>
                </a:lnTo>
                <a:lnTo>
                  <a:pt x="37359" y="17566"/>
                </a:lnTo>
                <a:lnTo>
                  <a:pt x="37900" y="16363"/>
                </a:lnTo>
                <a:lnTo>
                  <a:pt x="39103" y="15400"/>
                </a:lnTo>
                <a:lnTo>
                  <a:pt x="38923" y="13415"/>
                </a:lnTo>
                <a:lnTo>
                  <a:pt x="40005" y="14739"/>
                </a:lnTo>
                <a:lnTo>
                  <a:pt x="40306" y="18348"/>
                </a:lnTo>
                <a:lnTo>
                  <a:pt x="40908" y="19190"/>
                </a:lnTo>
                <a:lnTo>
                  <a:pt x="42532" y="16904"/>
                </a:lnTo>
                <a:lnTo>
                  <a:pt x="43614" y="16303"/>
                </a:lnTo>
                <a:lnTo>
                  <a:pt x="43133" y="14318"/>
                </a:lnTo>
                <a:lnTo>
                  <a:pt x="44276" y="13355"/>
                </a:lnTo>
                <a:lnTo>
                  <a:pt x="46081" y="14859"/>
                </a:lnTo>
                <a:lnTo>
                  <a:pt x="48066" y="14197"/>
                </a:lnTo>
                <a:lnTo>
                  <a:pt x="48307" y="15581"/>
                </a:lnTo>
                <a:lnTo>
                  <a:pt x="50112" y="16724"/>
                </a:lnTo>
                <a:lnTo>
                  <a:pt x="50653" y="14378"/>
                </a:lnTo>
                <a:lnTo>
                  <a:pt x="47585" y="11550"/>
                </a:lnTo>
                <a:lnTo>
                  <a:pt x="45420" y="11310"/>
                </a:lnTo>
                <a:lnTo>
                  <a:pt x="45660" y="10708"/>
                </a:lnTo>
                <a:lnTo>
                  <a:pt x="48247" y="11069"/>
                </a:lnTo>
                <a:lnTo>
                  <a:pt x="49089" y="10648"/>
                </a:lnTo>
                <a:lnTo>
                  <a:pt x="46683" y="7640"/>
                </a:lnTo>
                <a:lnTo>
                  <a:pt x="44276" y="7460"/>
                </a:lnTo>
                <a:lnTo>
                  <a:pt x="43494" y="8302"/>
                </a:lnTo>
                <a:lnTo>
                  <a:pt x="41389" y="7700"/>
                </a:lnTo>
                <a:lnTo>
                  <a:pt x="43435" y="6497"/>
                </a:lnTo>
                <a:lnTo>
                  <a:pt x="45118" y="6437"/>
                </a:lnTo>
                <a:lnTo>
                  <a:pt x="46562" y="4993"/>
                </a:lnTo>
                <a:lnTo>
                  <a:pt x="47344" y="6678"/>
                </a:lnTo>
                <a:lnTo>
                  <a:pt x="49630" y="9024"/>
                </a:lnTo>
                <a:lnTo>
                  <a:pt x="53240" y="11310"/>
                </a:lnTo>
                <a:lnTo>
                  <a:pt x="56910" y="10648"/>
                </a:lnTo>
                <a:lnTo>
                  <a:pt x="54503" y="12453"/>
                </a:lnTo>
                <a:lnTo>
                  <a:pt x="54684" y="14979"/>
                </a:lnTo>
                <a:lnTo>
                  <a:pt x="56068" y="15461"/>
                </a:lnTo>
                <a:lnTo>
                  <a:pt x="54624" y="16664"/>
                </a:lnTo>
                <a:lnTo>
                  <a:pt x="57932" y="20875"/>
                </a:lnTo>
                <a:lnTo>
                  <a:pt x="60339" y="22499"/>
                </a:lnTo>
                <a:lnTo>
                  <a:pt x="55706" y="27733"/>
                </a:lnTo>
                <a:lnTo>
                  <a:pt x="53300" y="30981"/>
                </a:lnTo>
                <a:lnTo>
                  <a:pt x="48187" y="36396"/>
                </a:lnTo>
                <a:lnTo>
                  <a:pt x="51435" y="42291"/>
                </a:lnTo>
                <a:lnTo>
                  <a:pt x="57090" y="46562"/>
                </a:lnTo>
                <a:lnTo>
                  <a:pt x="55887" y="47344"/>
                </a:lnTo>
                <a:lnTo>
                  <a:pt x="61000" y="57451"/>
                </a:lnTo>
                <a:lnTo>
                  <a:pt x="61602" y="57691"/>
                </a:lnTo>
                <a:lnTo>
                  <a:pt x="62805" y="62685"/>
                </a:lnTo>
                <a:lnTo>
                  <a:pt x="61000" y="63166"/>
                </a:lnTo>
                <a:lnTo>
                  <a:pt x="59436" y="61722"/>
                </a:lnTo>
                <a:lnTo>
                  <a:pt x="58654" y="61542"/>
                </a:lnTo>
                <a:lnTo>
                  <a:pt x="54924" y="63346"/>
                </a:lnTo>
                <a:lnTo>
                  <a:pt x="51315" y="63527"/>
                </a:lnTo>
                <a:lnTo>
                  <a:pt x="51556" y="64128"/>
                </a:lnTo>
                <a:lnTo>
                  <a:pt x="48908" y="66775"/>
                </a:lnTo>
                <a:lnTo>
                  <a:pt x="42953" y="71829"/>
                </a:lnTo>
                <a:lnTo>
                  <a:pt x="40546" y="71648"/>
                </a:lnTo>
                <a:lnTo>
                  <a:pt x="35915" y="72009"/>
                </a:lnTo>
                <a:lnTo>
                  <a:pt x="28335" y="72911"/>
                </a:lnTo>
                <a:lnTo>
                  <a:pt x="23161" y="62564"/>
                </a:lnTo>
                <a:lnTo>
                  <a:pt x="26530" y="59135"/>
                </a:lnTo>
                <a:lnTo>
                  <a:pt x="25748" y="56970"/>
                </a:lnTo>
                <a:lnTo>
                  <a:pt x="25868" y="53781"/>
                </a:lnTo>
                <a:lnTo>
                  <a:pt x="25447" y="52698"/>
                </a:lnTo>
                <a:lnTo>
                  <a:pt x="23522" y="50412"/>
                </a:lnTo>
                <a:lnTo>
                  <a:pt x="22018" y="49450"/>
                </a:lnTo>
                <a:lnTo>
                  <a:pt x="21356" y="47645"/>
                </a:lnTo>
                <a:lnTo>
                  <a:pt x="19191" y="47765"/>
                </a:lnTo>
                <a:lnTo>
                  <a:pt x="19191" y="46983"/>
                </a:lnTo>
                <a:lnTo>
                  <a:pt x="16784" y="45720"/>
                </a:lnTo>
                <a:lnTo>
                  <a:pt x="15882" y="43915"/>
                </a:lnTo>
                <a:lnTo>
                  <a:pt x="14799" y="45299"/>
                </a:lnTo>
                <a:lnTo>
                  <a:pt x="15401" y="46622"/>
                </a:lnTo>
                <a:lnTo>
                  <a:pt x="11189" y="51495"/>
                </a:lnTo>
                <a:lnTo>
                  <a:pt x="10708" y="52999"/>
                </a:lnTo>
                <a:lnTo>
                  <a:pt x="11189" y="53902"/>
                </a:lnTo>
                <a:lnTo>
                  <a:pt x="10348" y="54623"/>
                </a:lnTo>
                <a:lnTo>
                  <a:pt x="11189" y="57270"/>
                </a:lnTo>
                <a:lnTo>
                  <a:pt x="9385" y="58113"/>
                </a:lnTo>
                <a:lnTo>
                  <a:pt x="7280" y="60158"/>
                </a:lnTo>
                <a:lnTo>
                  <a:pt x="6798" y="62324"/>
                </a:lnTo>
                <a:lnTo>
                  <a:pt x="1986" y="56428"/>
                </a:lnTo>
                <a:lnTo>
                  <a:pt x="722" y="52518"/>
                </a:lnTo>
                <a:lnTo>
                  <a:pt x="0" y="52277"/>
                </a:lnTo>
                <a:lnTo>
                  <a:pt x="3971" y="51194"/>
                </a:lnTo>
                <a:lnTo>
                  <a:pt x="1986" y="45239"/>
                </a:lnTo>
                <a:lnTo>
                  <a:pt x="1685" y="41629"/>
                </a:lnTo>
                <a:lnTo>
                  <a:pt x="2286" y="40727"/>
                </a:lnTo>
                <a:lnTo>
                  <a:pt x="4031" y="40366"/>
                </a:lnTo>
                <a:lnTo>
                  <a:pt x="3309" y="28334"/>
                </a:lnTo>
                <a:lnTo>
                  <a:pt x="4632" y="27913"/>
                </a:lnTo>
                <a:lnTo>
                  <a:pt x="4572" y="26891"/>
                </a:lnTo>
                <a:lnTo>
                  <a:pt x="7399" y="26048"/>
                </a:lnTo>
                <a:lnTo>
                  <a:pt x="7821" y="23642"/>
                </a:lnTo>
                <a:lnTo>
                  <a:pt x="7280" y="23221"/>
                </a:lnTo>
                <a:lnTo>
                  <a:pt x="8302" y="20574"/>
                </a:lnTo>
                <a:lnTo>
                  <a:pt x="9566" y="18348"/>
                </a:lnTo>
                <a:lnTo>
                  <a:pt x="11791" y="19371"/>
                </a:lnTo>
                <a:lnTo>
                  <a:pt x="12994" y="17566"/>
                </a:lnTo>
                <a:lnTo>
                  <a:pt x="13957" y="13175"/>
                </a:lnTo>
                <a:lnTo>
                  <a:pt x="14438" y="12934"/>
                </a:lnTo>
                <a:lnTo>
                  <a:pt x="16905" y="12934"/>
                </a:lnTo>
                <a:lnTo>
                  <a:pt x="16303" y="18228"/>
                </a:lnTo>
                <a:lnTo>
                  <a:pt x="15642" y="19431"/>
                </a:lnTo>
                <a:lnTo>
                  <a:pt x="13536" y="24484"/>
                </a:lnTo>
                <a:lnTo>
                  <a:pt x="12333" y="24304"/>
                </a:lnTo>
                <a:lnTo>
                  <a:pt x="13115" y="25808"/>
                </a:lnTo>
                <a:lnTo>
                  <a:pt x="14860" y="26229"/>
                </a:lnTo>
                <a:lnTo>
                  <a:pt x="16423" y="29718"/>
                </a:lnTo>
                <a:lnTo>
                  <a:pt x="18469" y="30560"/>
                </a:lnTo>
                <a:lnTo>
                  <a:pt x="21597" y="32726"/>
                </a:lnTo>
                <a:lnTo>
                  <a:pt x="35855" y="43254"/>
                </a:lnTo>
                <a:lnTo>
                  <a:pt x="36637" y="43254"/>
                </a:lnTo>
                <a:lnTo>
                  <a:pt x="36456" y="36696"/>
                </a:lnTo>
                <a:lnTo>
                  <a:pt x="35674" y="33267"/>
                </a:lnTo>
                <a:lnTo>
                  <a:pt x="34050" y="32906"/>
                </a:lnTo>
                <a:lnTo>
                  <a:pt x="31583" y="33147"/>
                </a:lnTo>
                <a:lnTo>
                  <a:pt x="30500" y="31041"/>
                </a:lnTo>
                <a:lnTo>
                  <a:pt x="26229" y="32967"/>
                </a:lnTo>
                <a:lnTo>
                  <a:pt x="24244" y="31643"/>
                </a:lnTo>
                <a:lnTo>
                  <a:pt x="26049" y="29538"/>
                </a:lnTo>
                <a:lnTo>
                  <a:pt x="22860" y="27011"/>
                </a:lnTo>
                <a:lnTo>
                  <a:pt x="21837" y="23823"/>
                </a:lnTo>
                <a:lnTo>
                  <a:pt x="23402" y="23040"/>
                </a:lnTo>
                <a:lnTo>
                  <a:pt x="23341" y="21717"/>
                </a:lnTo>
                <a:lnTo>
                  <a:pt x="24304" y="19912"/>
                </a:lnTo>
                <a:lnTo>
                  <a:pt x="23943" y="17326"/>
                </a:lnTo>
                <a:lnTo>
                  <a:pt x="25086" y="16483"/>
                </a:lnTo>
                <a:lnTo>
                  <a:pt x="24364" y="15039"/>
                </a:lnTo>
                <a:lnTo>
                  <a:pt x="23943" y="12393"/>
                </a:lnTo>
                <a:lnTo>
                  <a:pt x="22619" y="12453"/>
                </a:lnTo>
                <a:lnTo>
                  <a:pt x="21417" y="11490"/>
                </a:lnTo>
                <a:lnTo>
                  <a:pt x="21236" y="6136"/>
                </a:lnTo>
                <a:lnTo>
                  <a:pt x="21958" y="4211"/>
                </a:lnTo>
                <a:lnTo>
                  <a:pt x="19551" y="5294"/>
                </a:lnTo>
                <a:lnTo>
                  <a:pt x="17747" y="6858"/>
                </a:lnTo>
                <a:lnTo>
                  <a:pt x="16845" y="5655"/>
                </a:lnTo>
                <a:lnTo>
                  <a:pt x="17927" y="4331"/>
                </a:lnTo>
                <a:lnTo>
                  <a:pt x="18409" y="2406"/>
                </a:lnTo>
                <a:lnTo>
                  <a:pt x="20995" y="1143"/>
                </a:lnTo>
                <a:lnTo>
                  <a:pt x="22199" y="2226"/>
                </a:lnTo>
                <a:lnTo>
                  <a:pt x="22199" y="3549"/>
                </a:lnTo>
                <a:lnTo>
                  <a:pt x="24665" y="3790"/>
                </a:lnTo>
                <a:lnTo>
                  <a:pt x="24785" y="3429"/>
                </a:lnTo>
                <a:lnTo>
                  <a:pt x="27673" y="4632"/>
                </a:lnTo>
                <a:lnTo>
                  <a:pt x="28094" y="4512"/>
                </a:lnTo>
                <a:moveTo>
                  <a:pt x="39283" y="12332"/>
                </a:moveTo>
                <a:lnTo>
                  <a:pt x="38682" y="11731"/>
                </a:lnTo>
                <a:lnTo>
                  <a:pt x="40306" y="9866"/>
                </a:lnTo>
                <a:lnTo>
                  <a:pt x="40065" y="8783"/>
                </a:lnTo>
                <a:lnTo>
                  <a:pt x="41389" y="8964"/>
                </a:lnTo>
                <a:lnTo>
                  <a:pt x="40667" y="10648"/>
                </a:lnTo>
                <a:lnTo>
                  <a:pt x="40847" y="12032"/>
                </a:lnTo>
                <a:lnTo>
                  <a:pt x="39283" y="12332"/>
                </a:lnTo>
                <a:moveTo>
                  <a:pt x="34470" y="8964"/>
                </a:moveTo>
                <a:lnTo>
                  <a:pt x="34591" y="6377"/>
                </a:lnTo>
                <a:lnTo>
                  <a:pt x="35433" y="4392"/>
                </a:lnTo>
                <a:lnTo>
                  <a:pt x="36095" y="4392"/>
                </a:lnTo>
                <a:lnTo>
                  <a:pt x="35433" y="8001"/>
                </a:lnTo>
                <a:lnTo>
                  <a:pt x="34411" y="8964"/>
                </a:lnTo>
                <a:moveTo>
                  <a:pt x="32425" y="7941"/>
                </a:moveTo>
                <a:lnTo>
                  <a:pt x="31462" y="6317"/>
                </a:lnTo>
                <a:lnTo>
                  <a:pt x="32365" y="6317"/>
                </a:lnTo>
                <a:lnTo>
                  <a:pt x="32425" y="8001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" name="Freeform: Shape 195" title="MA-9">
            <a:extLst>
              <a:ext uri="{FF2B5EF4-FFF2-40B4-BE49-F238E27FC236}">
                <a16:creationId xmlns:a16="http://schemas.microsoft.com/office/drawing/2014/main" id="{B95DB6EE-DAAC-EB48-2FD6-86158864F980}"/>
              </a:ext>
            </a:extLst>
          </p:cNvPr>
          <p:cNvSpPr/>
          <p:nvPr/>
        </p:nvSpPr>
        <p:spPr>
          <a:xfrm>
            <a:off x="7583383" y="2868309"/>
            <a:ext cx="152889" cy="142298"/>
          </a:xfrm>
          <a:custGeom>
            <a:avLst/>
            <a:gdLst>
              <a:gd name="connsiteX0" fmla="*/ 16424 w 191362"/>
              <a:gd name="connsiteY0" fmla="*/ 541 h 184444"/>
              <a:gd name="connsiteX1" fmla="*/ 18288 w 191362"/>
              <a:gd name="connsiteY1" fmla="*/ 421 h 184444"/>
              <a:gd name="connsiteX2" fmla="*/ 21898 w 191362"/>
              <a:gd name="connsiteY2" fmla="*/ 1143 h 184444"/>
              <a:gd name="connsiteX3" fmla="*/ 22740 w 191362"/>
              <a:gd name="connsiteY3" fmla="*/ 1865 h 184444"/>
              <a:gd name="connsiteX4" fmla="*/ 23823 w 191362"/>
              <a:gd name="connsiteY4" fmla="*/ 1444 h 184444"/>
              <a:gd name="connsiteX5" fmla="*/ 23763 w 191362"/>
              <a:gd name="connsiteY5" fmla="*/ 481 h 184444"/>
              <a:gd name="connsiteX6" fmla="*/ 24845 w 191362"/>
              <a:gd name="connsiteY6" fmla="*/ 0 h 184444"/>
              <a:gd name="connsiteX7" fmla="*/ 26771 w 191362"/>
              <a:gd name="connsiteY7" fmla="*/ 3309 h 184444"/>
              <a:gd name="connsiteX8" fmla="*/ 29237 w 191362"/>
              <a:gd name="connsiteY8" fmla="*/ 5113 h 184444"/>
              <a:gd name="connsiteX9" fmla="*/ 30440 w 191362"/>
              <a:gd name="connsiteY9" fmla="*/ 5174 h 184444"/>
              <a:gd name="connsiteX10" fmla="*/ 32065 w 191362"/>
              <a:gd name="connsiteY10" fmla="*/ 6377 h 184444"/>
              <a:gd name="connsiteX11" fmla="*/ 33869 w 191362"/>
              <a:gd name="connsiteY11" fmla="*/ 6196 h 184444"/>
              <a:gd name="connsiteX12" fmla="*/ 34771 w 191362"/>
              <a:gd name="connsiteY12" fmla="*/ 6798 h 184444"/>
              <a:gd name="connsiteX13" fmla="*/ 35253 w 191362"/>
              <a:gd name="connsiteY13" fmla="*/ 10648 h 184444"/>
              <a:gd name="connsiteX14" fmla="*/ 36757 w 191362"/>
              <a:gd name="connsiteY14" fmla="*/ 13295 h 184444"/>
              <a:gd name="connsiteX15" fmla="*/ 38141 w 191362"/>
              <a:gd name="connsiteY15" fmla="*/ 13897 h 184444"/>
              <a:gd name="connsiteX16" fmla="*/ 42713 w 191362"/>
              <a:gd name="connsiteY16" fmla="*/ 18589 h 184444"/>
              <a:gd name="connsiteX17" fmla="*/ 46984 w 191362"/>
              <a:gd name="connsiteY17" fmla="*/ 22078 h 184444"/>
              <a:gd name="connsiteX18" fmla="*/ 51315 w 191362"/>
              <a:gd name="connsiteY18" fmla="*/ 24605 h 184444"/>
              <a:gd name="connsiteX19" fmla="*/ 51916 w 191362"/>
              <a:gd name="connsiteY19" fmla="*/ 25868 h 184444"/>
              <a:gd name="connsiteX20" fmla="*/ 51134 w 191362"/>
              <a:gd name="connsiteY20" fmla="*/ 27191 h 184444"/>
              <a:gd name="connsiteX21" fmla="*/ 51375 w 191362"/>
              <a:gd name="connsiteY21" fmla="*/ 28575 h 184444"/>
              <a:gd name="connsiteX22" fmla="*/ 53180 w 191362"/>
              <a:gd name="connsiteY22" fmla="*/ 31583 h 184444"/>
              <a:gd name="connsiteX23" fmla="*/ 55706 w 191362"/>
              <a:gd name="connsiteY23" fmla="*/ 33749 h 184444"/>
              <a:gd name="connsiteX24" fmla="*/ 59496 w 191362"/>
              <a:gd name="connsiteY24" fmla="*/ 36516 h 184444"/>
              <a:gd name="connsiteX25" fmla="*/ 61903 w 191362"/>
              <a:gd name="connsiteY25" fmla="*/ 37960 h 184444"/>
              <a:gd name="connsiteX26" fmla="*/ 61361 w 191362"/>
              <a:gd name="connsiteY26" fmla="*/ 38682 h 184444"/>
              <a:gd name="connsiteX27" fmla="*/ 59556 w 191362"/>
              <a:gd name="connsiteY27" fmla="*/ 38321 h 184444"/>
              <a:gd name="connsiteX28" fmla="*/ 58053 w 191362"/>
              <a:gd name="connsiteY28" fmla="*/ 41629 h 184444"/>
              <a:gd name="connsiteX29" fmla="*/ 57091 w 191362"/>
              <a:gd name="connsiteY29" fmla="*/ 41689 h 184444"/>
              <a:gd name="connsiteX30" fmla="*/ 56128 w 191362"/>
              <a:gd name="connsiteY30" fmla="*/ 39704 h 184444"/>
              <a:gd name="connsiteX31" fmla="*/ 56188 w 191362"/>
              <a:gd name="connsiteY31" fmla="*/ 37960 h 184444"/>
              <a:gd name="connsiteX32" fmla="*/ 57812 w 191362"/>
              <a:gd name="connsiteY32" fmla="*/ 39945 h 184444"/>
              <a:gd name="connsiteX33" fmla="*/ 59377 w 191362"/>
              <a:gd name="connsiteY33" fmla="*/ 37539 h 184444"/>
              <a:gd name="connsiteX34" fmla="*/ 58534 w 191362"/>
              <a:gd name="connsiteY34" fmla="*/ 36576 h 184444"/>
              <a:gd name="connsiteX35" fmla="*/ 53240 w 191362"/>
              <a:gd name="connsiteY35" fmla="*/ 32545 h 184444"/>
              <a:gd name="connsiteX36" fmla="*/ 50533 w 191362"/>
              <a:gd name="connsiteY36" fmla="*/ 35192 h 184444"/>
              <a:gd name="connsiteX37" fmla="*/ 51075 w 191362"/>
              <a:gd name="connsiteY37" fmla="*/ 38200 h 184444"/>
              <a:gd name="connsiteX38" fmla="*/ 52278 w 191362"/>
              <a:gd name="connsiteY38" fmla="*/ 39644 h 184444"/>
              <a:gd name="connsiteX39" fmla="*/ 51134 w 191362"/>
              <a:gd name="connsiteY39" fmla="*/ 41449 h 184444"/>
              <a:gd name="connsiteX40" fmla="*/ 49630 w 191362"/>
              <a:gd name="connsiteY40" fmla="*/ 40366 h 184444"/>
              <a:gd name="connsiteX41" fmla="*/ 48307 w 191362"/>
              <a:gd name="connsiteY41" fmla="*/ 40667 h 184444"/>
              <a:gd name="connsiteX42" fmla="*/ 46503 w 191362"/>
              <a:gd name="connsiteY42" fmla="*/ 42472 h 184444"/>
              <a:gd name="connsiteX43" fmla="*/ 47285 w 191362"/>
              <a:gd name="connsiteY43" fmla="*/ 43795 h 184444"/>
              <a:gd name="connsiteX44" fmla="*/ 48668 w 191362"/>
              <a:gd name="connsiteY44" fmla="*/ 43614 h 184444"/>
              <a:gd name="connsiteX45" fmla="*/ 49450 w 191362"/>
              <a:gd name="connsiteY45" fmla="*/ 45540 h 184444"/>
              <a:gd name="connsiteX46" fmla="*/ 50894 w 191362"/>
              <a:gd name="connsiteY46" fmla="*/ 46261 h 184444"/>
              <a:gd name="connsiteX47" fmla="*/ 52097 w 191362"/>
              <a:gd name="connsiteY47" fmla="*/ 46081 h 184444"/>
              <a:gd name="connsiteX48" fmla="*/ 53420 w 191362"/>
              <a:gd name="connsiteY48" fmla="*/ 47224 h 184444"/>
              <a:gd name="connsiteX49" fmla="*/ 57632 w 191362"/>
              <a:gd name="connsiteY49" fmla="*/ 49811 h 184444"/>
              <a:gd name="connsiteX50" fmla="*/ 58714 w 191362"/>
              <a:gd name="connsiteY50" fmla="*/ 50172 h 184444"/>
              <a:gd name="connsiteX51" fmla="*/ 60519 w 191362"/>
              <a:gd name="connsiteY51" fmla="*/ 49690 h 184444"/>
              <a:gd name="connsiteX52" fmla="*/ 57091 w 191362"/>
              <a:gd name="connsiteY52" fmla="*/ 46081 h 184444"/>
              <a:gd name="connsiteX53" fmla="*/ 55887 w 191362"/>
              <a:gd name="connsiteY53" fmla="*/ 45299 h 184444"/>
              <a:gd name="connsiteX54" fmla="*/ 56248 w 191362"/>
              <a:gd name="connsiteY54" fmla="*/ 44336 h 184444"/>
              <a:gd name="connsiteX55" fmla="*/ 57511 w 191362"/>
              <a:gd name="connsiteY55" fmla="*/ 45419 h 184444"/>
              <a:gd name="connsiteX56" fmla="*/ 60519 w 191362"/>
              <a:gd name="connsiteY56" fmla="*/ 48788 h 184444"/>
              <a:gd name="connsiteX57" fmla="*/ 62204 w 191362"/>
              <a:gd name="connsiteY57" fmla="*/ 50172 h 184444"/>
              <a:gd name="connsiteX58" fmla="*/ 64369 w 191362"/>
              <a:gd name="connsiteY58" fmla="*/ 50051 h 184444"/>
              <a:gd name="connsiteX59" fmla="*/ 65272 w 191362"/>
              <a:gd name="connsiteY59" fmla="*/ 48307 h 184444"/>
              <a:gd name="connsiteX60" fmla="*/ 67076 w 191362"/>
              <a:gd name="connsiteY60" fmla="*/ 47224 h 184444"/>
              <a:gd name="connsiteX61" fmla="*/ 70205 w 191362"/>
              <a:gd name="connsiteY61" fmla="*/ 49029 h 184444"/>
              <a:gd name="connsiteX62" fmla="*/ 73693 w 191362"/>
              <a:gd name="connsiteY62" fmla="*/ 49751 h 184444"/>
              <a:gd name="connsiteX63" fmla="*/ 74897 w 191362"/>
              <a:gd name="connsiteY63" fmla="*/ 50533 h 184444"/>
              <a:gd name="connsiteX64" fmla="*/ 73995 w 191362"/>
              <a:gd name="connsiteY64" fmla="*/ 51255 h 184444"/>
              <a:gd name="connsiteX65" fmla="*/ 74596 w 191362"/>
              <a:gd name="connsiteY65" fmla="*/ 53360 h 184444"/>
              <a:gd name="connsiteX66" fmla="*/ 77483 w 191362"/>
              <a:gd name="connsiteY66" fmla="*/ 55947 h 184444"/>
              <a:gd name="connsiteX67" fmla="*/ 79108 w 191362"/>
              <a:gd name="connsiteY67" fmla="*/ 60218 h 184444"/>
              <a:gd name="connsiteX68" fmla="*/ 80131 w 191362"/>
              <a:gd name="connsiteY68" fmla="*/ 61361 h 184444"/>
              <a:gd name="connsiteX69" fmla="*/ 80311 w 191362"/>
              <a:gd name="connsiteY69" fmla="*/ 64850 h 184444"/>
              <a:gd name="connsiteX70" fmla="*/ 79650 w 191362"/>
              <a:gd name="connsiteY70" fmla="*/ 67016 h 184444"/>
              <a:gd name="connsiteX71" fmla="*/ 80672 w 191362"/>
              <a:gd name="connsiteY71" fmla="*/ 69723 h 184444"/>
              <a:gd name="connsiteX72" fmla="*/ 82477 w 191362"/>
              <a:gd name="connsiteY72" fmla="*/ 71347 h 184444"/>
              <a:gd name="connsiteX73" fmla="*/ 85244 w 191362"/>
              <a:gd name="connsiteY73" fmla="*/ 73152 h 184444"/>
              <a:gd name="connsiteX74" fmla="*/ 89094 w 191362"/>
              <a:gd name="connsiteY74" fmla="*/ 74476 h 184444"/>
              <a:gd name="connsiteX75" fmla="*/ 89455 w 191362"/>
              <a:gd name="connsiteY75" fmla="*/ 75258 h 184444"/>
              <a:gd name="connsiteX76" fmla="*/ 93185 w 191362"/>
              <a:gd name="connsiteY76" fmla="*/ 76521 h 184444"/>
              <a:gd name="connsiteX77" fmla="*/ 102028 w 191362"/>
              <a:gd name="connsiteY77" fmla="*/ 76942 h 184444"/>
              <a:gd name="connsiteX78" fmla="*/ 107322 w 191362"/>
              <a:gd name="connsiteY78" fmla="*/ 76401 h 184444"/>
              <a:gd name="connsiteX79" fmla="*/ 118872 w 191362"/>
              <a:gd name="connsiteY79" fmla="*/ 73513 h 184444"/>
              <a:gd name="connsiteX80" fmla="*/ 121700 w 191362"/>
              <a:gd name="connsiteY80" fmla="*/ 74716 h 184444"/>
              <a:gd name="connsiteX81" fmla="*/ 123685 w 191362"/>
              <a:gd name="connsiteY81" fmla="*/ 75919 h 184444"/>
              <a:gd name="connsiteX82" fmla="*/ 124286 w 191362"/>
              <a:gd name="connsiteY82" fmla="*/ 75679 h 184444"/>
              <a:gd name="connsiteX83" fmla="*/ 125911 w 191362"/>
              <a:gd name="connsiteY83" fmla="*/ 72430 h 184444"/>
              <a:gd name="connsiteX84" fmla="*/ 128317 w 191362"/>
              <a:gd name="connsiteY84" fmla="*/ 68520 h 184444"/>
              <a:gd name="connsiteX85" fmla="*/ 131325 w 191362"/>
              <a:gd name="connsiteY85" fmla="*/ 65693 h 184444"/>
              <a:gd name="connsiteX86" fmla="*/ 132167 w 191362"/>
              <a:gd name="connsiteY86" fmla="*/ 65753 h 184444"/>
              <a:gd name="connsiteX87" fmla="*/ 136258 w 191362"/>
              <a:gd name="connsiteY87" fmla="*/ 63106 h 184444"/>
              <a:gd name="connsiteX88" fmla="*/ 137221 w 191362"/>
              <a:gd name="connsiteY88" fmla="*/ 62143 h 184444"/>
              <a:gd name="connsiteX89" fmla="*/ 139867 w 191362"/>
              <a:gd name="connsiteY89" fmla="*/ 61542 h 184444"/>
              <a:gd name="connsiteX90" fmla="*/ 145583 w 191362"/>
              <a:gd name="connsiteY90" fmla="*/ 56729 h 184444"/>
              <a:gd name="connsiteX91" fmla="*/ 146725 w 191362"/>
              <a:gd name="connsiteY91" fmla="*/ 56428 h 184444"/>
              <a:gd name="connsiteX92" fmla="*/ 151057 w 191362"/>
              <a:gd name="connsiteY92" fmla="*/ 52037 h 184444"/>
              <a:gd name="connsiteX93" fmla="*/ 152380 w 191362"/>
              <a:gd name="connsiteY93" fmla="*/ 48848 h 184444"/>
              <a:gd name="connsiteX94" fmla="*/ 152621 w 191362"/>
              <a:gd name="connsiteY94" fmla="*/ 47284 h 184444"/>
              <a:gd name="connsiteX95" fmla="*/ 150696 w 191362"/>
              <a:gd name="connsiteY95" fmla="*/ 41870 h 184444"/>
              <a:gd name="connsiteX96" fmla="*/ 147748 w 191362"/>
              <a:gd name="connsiteY96" fmla="*/ 35253 h 184444"/>
              <a:gd name="connsiteX97" fmla="*/ 148350 w 191362"/>
              <a:gd name="connsiteY97" fmla="*/ 32846 h 184444"/>
              <a:gd name="connsiteX98" fmla="*/ 147748 w 191362"/>
              <a:gd name="connsiteY98" fmla="*/ 32425 h 184444"/>
              <a:gd name="connsiteX99" fmla="*/ 145583 w 191362"/>
              <a:gd name="connsiteY99" fmla="*/ 32967 h 184444"/>
              <a:gd name="connsiteX100" fmla="*/ 144379 w 191362"/>
              <a:gd name="connsiteY100" fmla="*/ 31884 h 184444"/>
              <a:gd name="connsiteX101" fmla="*/ 145703 w 191362"/>
              <a:gd name="connsiteY101" fmla="*/ 30921 h 184444"/>
              <a:gd name="connsiteX102" fmla="*/ 145462 w 191362"/>
              <a:gd name="connsiteY102" fmla="*/ 30079 h 184444"/>
              <a:gd name="connsiteX103" fmla="*/ 143417 w 191362"/>
              <a:gd name="connsiteY103" fmla="*/ 29598 h 184444"/>
              <a:gd name="connsiteX104" fmla="*/ 142094 w 191362"/>
              <a:gd name="connsiteY104" fmla="*/ 28214 h 184444"/>
              <a:gd name="connsiteX105" fmla="*/ 142213 w 191362"/>
              <a:gd name="connsiteY105" fmla="*/ 26409 h 184444"/>
              <a:gd name="connsiteX106" fmla="*/ 139808 w 191362"/>
              <a:gd name="connsiteY106" fmla="*/ 27131 h 184444"/>
              <a:gd name="connsiteX107" fmla="*/ 138003 w 191362"/>
              <a:gd name="connsiteY107" fmla="*/ 28996 h 184444"/>
              <a:gd name="connsiteX108" fmla="*/ 139145 w 191362"/>
              <a:gd name="connsiteY108" fmla="*/ 29177 h 184444"/>
              <a:gd name="connsiteX109" fmla="*/ 138183 w 191362"/>
              <a:gd name="connsiteY109" fmla="*/ 31282 h 184444"/>
              <a:gd name="connsiteX110" fmla="*/ 138845 w 191362"/>
              <a:gd name="connsiteY110" fmla="*/ 33568 h 184444"/>
              <a:gd name="connsiteX111" fmla="*/ 139326 w 191362"/>
              <a:gd name="connsiteY111" fmla="*/ 36335 h 184444"/>
              <a:gd name="connsiteX112" fmla="*/ 137882 w 191362"/>
              <a:gd name="connsiteY112" fmla="*/ 33809 h 184444"/>
              <a:gd name="connsiteX113" fmla="*/ 135415 w 191362"/>
              <a:gd name="connsiteY113" fmla="*/ 26891 h 184444"/>
              <a:gd name="connsiteX114" fmla="*/ 134814 w 191362"/>
              <a:gd name="connsiteY114" fmla="*/ 26109 h 184444"/>
              <a:gd name="connsiteX115" fmla="*/ 132107 w 191362"/>
              <a:gd name="connsiteY115" fmla="*/ 18529 h 184444"/>
              <a:gd name="connsiteX116" fmla="*/ 129701 w 191362"/>
              <a:gd name="connsiteY116" fmla="*/ 14017 h 184444"/>
              <a:gd name="connsiteX117" fmla="*/ 126874 w 191362"/>
              <a:gd name="connsiteY117" fmla="*/ 10768 h 184444"/>
              <a:gd name="connsiteX118" fmla="*/ 124648 w 191362"/>
              <a:gd name="connsiteY118" fmla="*/ 9385 h 184444"/>
              <a:gd name="connsiteX119" fmla="*/ 122121 w 191362"/>
              <a:gd name="connsiteY119" fmla="*/ 8603 h 184444"/>
              <a:gd name="connsiteX120" fmla="*/ 117128 w 191362"/>
              <a:gd name="connsiteY120" fmla="*/ 8061 h 184444"/>
              <a:gd name="connsiteX121" fmla="*/ 115443 w 191362"/>
              <a:gd name="connsiteY121" fmla="*/ 9264 h 184444"/>
              <a:gd name="connsiteX122" fmla="*/ 113759 w 191362"/>
              <a:gd name="connsiteY122" fmla="*/ 11671 h 184444"/>
              <a:gd name="connsiteX123" fmla="*/ 113458 w 191362"/>
              <a:gd name="connsiteY123" fmla="*/ 14558 h 184444"/>
              <a:gd name="connsiteX124" fmla="*/ 112255 w 191362"/>
              <a:gd name="connsiteY124" fmla="*/ 15761 h 184444"/>
              <a:gd name="connsiteX125" fmla="*/ 114661 w 191362"/>
              <a:gd name="connsiteY125" fmla="*/ 16784 h 184444"/>
              <a:gd name="connsiteX126" fmla="*/ 117188 w 191362"/>
              <a:gd name="connsiteY126" fmla="*/ 14979 h 184444"/>
              <a:gd name="connsiteX127" fmla="*/ 115564 w 191362"/>
              <a:gd name="connsiteY127" fmla="*/ 17145 h 184444"/>
              <a:gd name="connsiteX128" fmla="*/ 114241 w 191362"/>
              <a:gd name="connsiteY128" fmla="*/ 17205 h 184444"/>
              <a:gd name="connsiteX129" fmla="*/ 112015 w 191362"/>
              <a:gd name="connsiteY129" fmla="*/ 16182 h 184444"/>
              <a:gd name="connsiteX130" fmla="*/ 109788 w 191362"/>
              <a:gd name="connsiteY130" fmla="*/ 13897 h 184444"/>
              <a:gd name="connsiteX131" fmla="*/ 107984 w 191362"/>
              <a:gd name="connsiteY131" fmla="*/ 12814 h 184444"/>
              <a:gd name="connsiteX132" fmla="*/ 105096 w 191362"/>
              <a:gd name="connsiteY132" fmla="*/ 11791 h 184444"/>
              <a:gd name="connsiteX133" fmla="*/ 105638 w 191362"/>
              <a:gd name="connsiteY133" fmla="*/ 9806 h 184444"/>
              <a:gd name="connsiteX134" fmla="*/ 106901 w 191362"/>
              <a:gd name="connsiteY134" fmla="*/ 8242 h 184444"/>
              <a:gd name="connsiteX135" fmla="*/ 109127 w 191362"/>
              <a:gd name="connsiteY135" fmla="*/ 6858 h 184444"/>
              <a:gd name="connsiteX136" fmla="*/ 111533 w 191362"/>
              <a:gd name="connsiteY136" fmla="*/ 5956 h 184444"/>
              <a:gd name="connsiteX137" fmla="*/ 115624 w 191362"/>
              <a:gd name="connsiteY137" fmla="*/ 5354 h 184444"/>
              <a:gd name="connsiteX138" fmla="*/ 122061 w 191362"/>
              <a:gd name="connsiteY138" fmla="*/ 5354 h 184444"/>
              <a:gd name="connsiteX139" fmla="*/ 127355 w 191362"/>
              <a:gd name="connsiteY139" fmla="*/ 6317 h 184444"/>
              <a:gd name="connsiteX140" fmla="*/ 131385 w 191362"/>
              <a:gd name="connsiteY140" fmla="*/ 7760 h 184444"/>
              <a:gd name="connsiteX141" fmla="*/ 136078 w 191362"/>
              <a:gd name="connsiteY141" fmla="*/ 10768 h 184444"/>
              <a:gd name="connsiteX142" fmla="*/ 140529 w 191362"/>
              <a:gd name="connsiteY142" fmla="*/ 14859 h 184444"/>
              <a:gd name="connsiteX143" fmla="*/ 146365 w 191362"/>
              <a:gd name="connsiteY143" fmla="*/ 20995 h 184444"/>
              <a:gd name="connsiteX144" fmla="*/ 151057 w 191362"/>
              <a:gd name="connsiteY144" fmla="*/ 27011 h 184444"/>
              <a:gd name="connsiteX145" fmla="*/ 158095 w 191362"/>
              <a:gd name="connsiteY145" fmla="*/ 37960 h 184444"/>
              <a:gd name="connsiteX146" fmla="*/ 161284 w 191362"/>
              <a:gd name="connsiteY146" fmla="*/ 44156 h 184444"/>
              <a:gd name="connsiteX147" fmla="*/ 166638 w 191362"/>
              <a:gd name="connsiteY147" fmla="*/ 56188 h 184444"/>
              <a:gd name="connsiteX148" fmla="*/ 168683 w 191362"/>
              <a:gd name="connsiteY148" fmla="*/ 61963 h 184444"/>
              <a:gd name="connsiteX149" fmla="*/ 169766 w 191362"/>
              <a:gd name="connsiteY149" fmla="*/ 67557 h 184444"/>
              <a:gd name="connsiteX150" fmla="*/ 169224 w 191362"/>
              <a:gd name="connsiteY150" fmla="*/ 70565 h 184444"/>
              <a:gd name="connsiteX151" fmla="*/ 169585 w 191362"/>
              <a:gd name="connsiteY151" fmla="*/ 73152 h 184444"/>
              <a:gd name="connsiteX152" fmla="*/ 169706 w 191362"/>
              <a:gd name="connsiteY152" fmla="*/ 77544 h 184444"/>
              <a:gd name="connsiteX153" fmla="*/ 170066 w 191362"/>
              <a:gd name="connsiteY153" fmla="*/ 79228 h 184444"/>
              <a:gd name="connsiteX154" fmla="*/ 169345 w 191362"/>
              <a:gd name="connsiteY154" fmla="*/ 81213 h 184444"/>
              <a:gd name="connsiteX155" fmla="*/ 167480 w 191362"/>
              <a:gd name="connsiteY155" fmla="*/ 82597 h 184444"/>
              <a:gd name="connsiteX156" fmla="*/ 167601 w 191362"/>
              <a:gd name="connsiteY156" fmla="*/ 85244 h 184444"/>
              <a:gd name="connsiteX157" fmla="*/ 168202 w 191362"/>
              <a:gd name="connsiteY157" fmla="*/ 87650 h 184444"/>
              <a:gd name="connsiteX158" fmla="*/ 170006 w 191362"/>
              <a:gd name="connsiteY158" fmla="*/ 92463 h 184444"/>
              <a:gd name="connsiteX159" fmla="*/ 169887 w 191362"/>
              <a:gd name="connsiteY159" fmla="*/ 93967 h 184444"/>
              <a:gd name="connsiteX160" fmla="*/ 168803 w 191362"/>
              <a:gd name="connsiteY160" fmla="*/ 95771 h 184444"/>
              <a:gd name="connsiteX161" fmla="*/ 167601 w 191362"/>
              <a:gd name="connsiteY161" fmla="*/ 95471 h 184444"/>
              <a:gd name="connsiteX162" fmla="*/ 166879 w 191362"/>
              <a:gd name="connsiteY162" fmla="*/ 94388 h 184444"/>
              <a:gd name="connsiteX163" fmla="*/ 167841 w 191362"/>
              <a:gd name="connsiteY163" fmla="*/ 90899 h 184444"/>
              <a:gd name="connsiteX164" fmla="*/ 167540 w 191362"/>
              <a:gd name="connsiteY164" fmla="*/ 86447 h 184444"/>
              <a:gd name="connsiteX165" fmla="*/ 166517 w 191362"/>
              <a:gd name="connsiteY165" fmla="*/ 83800 h 184444"/>
              <a:gd name="connsiteX166" fmla="*/ 166938 w 191362"/>
              <a:gd name="connsiteY166" fmla="*/ 81815 h 184444"/>
              <a:gd name="connsiteX167" fmla="*/ 166457 w 191362"/>
              <a:gd name="connsiteY167" fmla="*/ 80612 h 184444"/>
              <a:gd name="connsiteX168" fmla="*/ 166879 w 191362"/>
              <a:gd name="connsiteY168" fmla="*/ 78205 h 184444"/>
              <a:gd name="connsiteX169" fmla="*/ 166879 w 191362"/>
              <a:gd name="connsiteY169" fmla="*/ 75197 h 184444"/>
              <a:gd name="connsiteX170" fmla="*/ 165675 w 191362"/>
              <a:gd name="connsiteY170" fmla="*/ 73994 h 184444"/>
              <a:gd name="connsiteX171" fmla="*/ 162066 w 191362"/>
              <a:gd name="connsiteY171" fmla="*/ 72490 h 184444"/>
              <a:gd name="connsiteX172" fmla="*/ 159418 w 191362"/>
              <a:gd name="connsiteY172" fmla="*/ 72490 h 184444"/>
              <a:gd name="connsiteX173" fmla="*/ 157735 w 191362"/>
              <a:gd name="connsiteY173" fmla="*/ 73814 h 184444"/>
              <a:gd name="connsiteX174" fmla="*/ 149914 w 191362"/>
              <a:gd name="connsiteY174" fmla="*/ 77423 h 184444"/>
              <a:gd name="connsiteX175" fmla="*/ 146846 w 191362"/>
              <a:gd name="connsiteY175" fmla="*/ 79890 h 184444"/>
              <a:gd name="connsiteX176" fmla="*/ 143838 w 191362"/>
              <a:gd name="connsiteY176" fmla="*/ 81935 h 184444"/>
              <a:gd name="connsiteX177" fmla="*/ 140108 w 191362"/>
              <a:gd name="connsiteY177" fmla="*/ 82958 h 184444"/>
              <a:gd name="connsiteX178" fmla="*/ 136740 w 191362"/>
              <a:gd name="connsiteY178" fmla="*/ 84883 h 184444"/>
              <a:gd name="connsiteX179" fmla="*/ 134152 w 191362"/>
              <a:gd name="connsiteY179" fmla="*/ 88011 h 184444"/>
              <a:gd name="connsiteX180" fmla="*/ 131205 w 191362"/>
              <a:gd name="connsiteY180" fmla="*/ 90598 h 184444"/>
              <a:gd name="connsiteX181" fmla="*/ 130302 w 191362"/>
              <a:gd name="connsiteY181" fmla="*/ 92403 h 184444"/>
              <a:gd name="connsiteX182" fmla="*/ 130423 w 191362"/>
              <a:gd name="connsiteY182" fmla="*/ 94448 h 184444"/>
              <a:gd name="connsiteX183" fmla="*/ 129761 w 191362"/>
              <a:gd name="connsiteY183" fmla="*/ 95049 h 184444"/>
              <a:gd name="connsiteX184" fmla="*/ 128678 w 191362"/>
              <a:gd name="connsiteY184" fmla="*/ 93606 h 184444"/>
              <a:gd name="connsiteX185" fmla="*/ 128197 w 191362"/>
              <a:gd name="connsiteY185" fmla="*/ 92162 h 184444"/>
              <a:gd name="connsiteX186" fmla="*/ 126994 w 191362"/>
              <a:gd name="connsiteY186" fmla="*/ 91139 h 184444"/>
              <a:gd name="connsiteX187" fmla="*/ 124768 w 191362"/>
              <a:gd name="connsiteY187" fmla="*/ 91320 h 184444"/>
              <a:gd name="connsiteX188" fmla="*/ 123805 w 191362"/>
              <a:gd name="connsiteY188" fmla="*/ 92884 h 184444"/>
              <a:gd name="connsiteX189" fmla="*/ 121880 w 191362"/>
              <a:gd name="connsiteY189" fmla="*/ 94328 h 184444"/>
              <a:gd name="connsiteX190" fmla="*/ 120918 w 191362"/>
              <a:gd name="connsiteY190" fmla="*/ 93606 h 184444"/>
              <a:gd name="connsiteX191" fmla="*/ 118331 w 191362"/>
              <a:gd name="connsiteY191" fmla="*/ 93245 h 184444"/>
              <a:gd name="connsiteX192" fmla="*/ 115804 w 191362"/>
              <a:gd name="connsiteY192" fmla="*/ 95290 h 184444"/>
              <a:gd name="connsiteX193" fmla="*/ 115383 w 191362"/>
              <a:gd name="connsiteY193" fmla="*/ 98358 h 184444"/>
              <a:gd name="connsiteX194" fmla="*/ 114420 w 191362"/>
              <a:gd name="connsiteY194" fmla="*/ 99561 h 184444"/>
              <a:gd name="connsiteX195" fmla="*/ 111834 w 191362"/>
              <a:gd name="connsiteY195" fmla="*/ 101547 h 184444"/>
              <a:gd name="connsiteX196" fmla="*/ 110751 w 191362"/>
              <a:gd name="connsiteY196" fmla="*/ 101667 h 184444"/>
              <a:gd name="connsiteX197" fmla="*/ 108465 w 191362"/>
              <a:gd name="connsiteY197" fmla="*/ 102930 h 184444"/>
              <a:gd name="connsiteX198" fmla="*/ 106961 w 191362"/>
              <a:gd name="connsiteY198" fmla="*/ 103231 h 184444"/>
              <a:gd name="connsiteX199" fmla="*/ 106721 w 191362"/>
              <a:gd name="connsiteY199" fmla="*/ 106119 h 184444"/>
              <a:gd name="connsiteX200" fmla="*/ 105818 w 191362"/>
              <a:gd name="connsiteY200" fmla="*/ 110450 h 184444"/>
              <a:gd name="connsiteX201" fmla="*/ 104615 w 191362"/>
              <a:gd name="connsiteY201" fmla="*/ 113458 h 184444"/>
              <a:gd name="connsiteX202" fmla="*/ 102690 w 191362"/>
              <a:gd name="connsiteY202" fmla="*/ 115323 h 184444"/>
              <a:gd name="connsiteX203" fmla="*/ 99081 w 191362"/>
              <a:gd name="connsiteY203" fmla="*/ 117248 h 184444"/>
              <a:gd name="connsiteX204" fmla="*/ 98299 w 191362"/>
              <a:gd name="connsiteY204" fmla="*/ 117970 h 184444"/>
              <a:gd name="connsiteX205" fmla="*/ 95591 w 191362"/>
              <a:gd name="connsiteY205" fmla="*/ 117910 h 184444"/>
              <a:gd name="connsiteX206" fmla="*/ 92283 w 191362"/>
              <a:gd name="connsiteY206" fmla="*/ 119895 h 184444"/>
              <a:gd name="connsiteX207" fmla="*/ 91501 w 191362"/>
              <a:gd name="connsiteY207" fmla="*/ 120677 h 184444"/>
              <a:gd name="connsiteX208" fmla="*/ 89635 w 191362"/>
              <a:gd name="connsiteY208" fmla="*/ 121098 h 184444"/>
              <a:gd name="connsiteX209" fmla="*/ 84763 w 191362"/>
              <a:gd name="connsiteY209" fmla="*/ 124106 h 184444"/>
              <a:gd name="connsiteX210" fmla="*/ 83680 w 191362"/>
              <a:gd name="connsiteY210" fmla="*/ 125670 h 184444"/>
              <a:gd name="connsiteX211" fmla="*/ 83078 w 191362"/>
              <a:gd name="connsiteY211" fmla="*/ 129339 h 184444"/>
              <a:gd name="connsiteX212" fmla="*/ 81334 w 191362"/>
              <a:gd name="connsiteY212" fmla="*/ 129339 h 184444"/>
              <a:gd name="connsiteX213" fmla="*/ 80372 w 191362"/>
              <a:gd name="connsiteY213" fmla="*/ 128497 h 184444"/>
              <a:gd name="connsiteX214" fmla="*/ 78868 w 191362"/>
              <a:gd name="connsiteY214" fmla="*/ 129460 h 184444"/>
              <a:gd name="connsiteX215" fmla="*/ 78446 w 191362"/>
              <a:gd name="connsiteY215" fmla="*/ 127174 h 184444"/>
              <a:gd name="connsiteX216" fmla="*/ 79590 w 191362"/>
              <a:gd name="connsiteY216" fmla="*/ 127715 h 184444"/>
              <a:gd name="connsiteX217" fmla="*/ 80491 w 191362"/>
              <a:gd name="connsiteY217" fmla="*/ 126632 h 184444"/>
              <a:gd name="connsiteX218" fmla="*/ 80191 w 191362"/>
              <a:gd name="connsiteY218" fmla="*/ 125249 h 184444"/>
              <a:gd name="connsiteX219" fmla="*/ 81273 w 191362"/>
              <a:gd name="connsiteY219" fmla="*/ 122843 h 184444"/>
              <a:gd name="connsiteX220" fmla="*/ 80491 w 191362"/>
              <a:gd name="connsiteY220" fmla="*/ 120135 h 184444"/>
              <a:gd name="connsiteX221" fmla="*/ 81454 w 191362"/>
              <a:gd name="connsiteY221" fmla="*/ 118331 h 184444"/>
              <a:gd name="connsiteX222" fmla="*/ 80973 w 191362"/>
              <a:gd name="connsiteY222" fmla="*/ 116345 h 184444"/>
              <a:gd name="connsiteX223" fmla="*/ 78205 w 191362"/>
              <a:gd name="connsiteY223" fmla="*/ 112856 h 184444"/>
              <a:gd name="connsiteX224" fmla="*/ 78205 w 191362"/>
              <a:gd name="connsiteY224" fmla="*/ 109848 h 184444"/>
              <a:gd name="connsiteX225" fmla="*/ 78807 w 191362"/>
              <a:gd name="connsiteY225" fmla="*/ 108645 h 184444"/>
              <a:gd name="connsiteX226" fmla="*/ 77604 w 191362"/>
              <a:gd name="connsiteY226" fmla="*/ 107322 h 184444"/>
              <a:gd name="connsiteX227" fmla="*/ 76160 w 191362"/>
              <a:gd name="connsiteY227" fmla="*/ 106720 h 184444"/>
              <a:gd name="connsiteX228" fmla="*/ 76100 w 191362"/>
              <a:gd name="connsiteY228" fmla="*/ 105276 h 184444"/>
              <a:gd name="connsiteX229" fmla="*/ 78506 w 191362"/>
              <a:gd name="connsiteY229" fmla="*/ 103712 h 184444"/>
              <a:gd name="connsiteX230" fmla="*/ 78987 w 191362"/>
              <a:gd name="connsiteY230" fmla="*/ 102509 h 184444"/>
              <a:gd name="connsiteX231" fmla="*/ 77183 w 191362"/>
              <a:gd name="connsiteY231" fmla="*/ 101547 h 184444"/>
              <a:gd name="connsiteX232" fmla="*/ 76582 w 191362"/>
              <a:gd name="connsiteY232" fmla="*/ 102449 h 184444"/>
              <a:gd name="connsiteX233" fmla="*/ 74897 w 191362"/>
              <a:gd name="connsiteY233" fmla="*/ 102268 h 184444"/>
              <a:gd name="connsiteX234" fmla="*/ 74416 w 191362"/>
              <a:gd name="connsiteY234" fmla="*/ 101607 h 184444"/>
              <a:gd name="connsiteX235" fmla="*/ 75739 w 191362"/>
              <a:gd name="connsiteY235" fmla="*/ 100404 h 184444"/>
              <a:gd name="connsiteX236" fmla="*/ 77002 w 191362"/>
              <a:gd name="connsiteY236" fmla="*/ 100163 h 184444"/>
              <a:gd name="connsiteX237" fmla="*/ 76582 w 191362"/>
              <a:gd name="connsiteY237" fmla="*/ 99080 h 184444"/>
              <a:gd name="connsiteX238" fmla="*/ 74656 w 191362"/>
              <a:gd name="connsiteY238" fmla="*/ 98839 h 184444"/>
              <a:gd name="connsiteX239" fmla="*/ 72551 w 191362"/>
              <a:gd name="connsiteY239" fmla="*/ 99501 h 184444"/>
              <a:gd name="connsiteX240" fmla="*/ 73874 w 191362"/>
              <a:gd name="connsiteY240" fmla="*/ 96493 h 184444"/>
              <a:gd name="connsiteX241" fmla="*/ 76341 w 191362"/>
              <a:gd name="connsiteY241" fmla="*/ 94628 h 184444"/>
              <a:gd name="connsiteX242" fmla="*/ 75318 w 191362"/>
              <a:gd name="connsiteY242" fmla="*/ 92102 h 184444"/>
              <a:gd name="connsiteX243" fmla="*/ 72070 w 191362"/>
              <a:gd name="connsiteY243" fmla="*/ 92162 h 184444"/>
              <a:gd name="connsiteX244" fmla="*/ 72070 w 191362"/>
              <a:gd name="connsiteY244" fmla="*/ 93124 h 184444"/>
              <a:gd name="connsiteX245" fmla="*/ 70265 w 191362"/>
              <a:gd name="connsiteY245" fmla="*/ 98118 h 184444"/>
              <a:gd name="connsiteX246" fmla="*/ 69964 w 191362"/>
              <a:gd name="connsiteY246" fmla="*/ 97937 h 184444"/>
              <a:gd name="connsiteX247" fmla="*/ 71288 w 191362"/>
              <a:gd name="connsiteY247" fmla="*/ 93305 h 184444"/>
              <a:gd name="connsiteX248" fmla="*/ 70144 w 191362"/>
              <a:gd name="connsiteY248" fmla="*/ 93185 h 184444"/>
              <a:gd name="connsiteX249" fmla="*/ 67498 w 191362"/>
              <a:gd name="connsiteY249" fmla="*/ 91801 h 184444"/>
              <a:gd name="connsiteX250" fmla="*/ 66415 w 191362"/>
              <a:gd name="connsiteY250" fmla="*/ 92884 h 184444"/>
              <a:gd name="connsiteX251" fmla="*/ 65031 w 191362"/>
              <a:gd name="connsiteY251" fmla="*/ 92282 h 184444"/>
              <a:gd name="connsiteX252" fmla="*/ 63768 w 191362"/>
              <a:gd name="connsiteY252" fmla="*/ 92703 h 184444"/>
              <a:gd name="connsiteX253" fmla="*/ 61722 w 191362"/>
              <a:gd name="connsiteY253" fmla="*/ 91981 h 184444"/>
              <a:gd name="connsiteX254" fmla="*/ 60940 w 191362"/>
              <a:gd name="connsiteY254" fmla="*/ 92884 h 184444"/>
              <a:gd name="connsiteX255" fmla="*/ 62144 w 191362"/>
              <a:gd name="connsiteY255" fmla="*/ 94328 h 184444"/>
              <a:gd name="connsiteX256" fmla="*/ 61181 w 191362"/>
              <a:gd name="connsiteY256" fmla="*/ 94809 h 184444"/>
              <a:gd name="connsiteX257" fmla="*/ 62745 w 191362"/>
              <a:gd name="connsiteY257" fmla="*/ 96193 h 184444"/>
              <a:gd name="connsiteX258" fmla="*/ 64249 w 191362"/>
              <a:gd name="connsiteY258" fmla="*/ 96914 h 184444"/>
              <a:gd name="connsiteX259" fmla="*/ 64309 w 191362"/>
              <a:gd name="connsiteY259" fmla="*/ 98118 h 184444"/>
              <a:gd name="connsiteX260" fmla="*/ 62444 w 191362"/>
              <a:gd name="connsiteY260" fmla="*/ 98418 h 184444"/>
              <a:gd name="connsiteX261" fmla="*/ 64430 w 191362"/>
              <a:gd name="connsiteY261" fmla="*/ 100283 h 184444"/>
              <a:gd name="connsiteX262" fmla="*/ 65693 w 191362"/>
              <a:gd name="connsiteY262" fmla="*/ 102810 h 184444"/>
              <a:gd name="connsiteX263" fmla="*/ 63106 w 191362"/>
              <a:gd name="connsiteY263" fmla="*/ 101065 h 184444"/>
              <a:gd name="connsiteX264" fmla="*/ 61482 w 191362"/>
              <a:gd name="connsiteY264" fmla="*/ 100885 h 184444"/>
              <a:gd name="connsiteX265" fmla="*/ 60579 w 191362"/>
              <a:gd name="connsiteY265" fmla="*/ 99982 h 184444"/>
              <a:gd name="connsiteX266" fmla="*/ 59196 w 191362"/>
              <a:gd name="connsiteY266" fmla="*/ 101186 h 184444"/>
              <a:gd name="connsiteX267" fmla="*/ 61903 w 191362"/>
              <a:gd name="connsiteY267" fmla="*/ 104554 h 184444"/>
              <a:gd name="connsiteX268" fmla="*/ 59677 w 191362"/>
              <a:gd name="connsiteY268" fmla="*/ 103712 h 184444"/>
              <a:gd name="connsiteX269" fmla="*/ 59136 w 191362"/>
              <a:gd name="connsiteY269" fmla="*/ 104675 h 184444"/>
              <a:gd name="connsiteX270" fmla="*/ 60640 w 191362"/>
              <a:gd name="connsiteY270" fmla="*/ 106119 h 184444"/>
              <a:gd name="connsiteX271" fmla="*/ 59858 w 191362"/>
              <a:gd name="connsiteY271" fmla="*/ 106299 h 184444"/>
              <a:gd name="connsiteX272" fmla="*/ 61482 w 191362"/>
              <a:gd name="connsiteY272" fmla="*/ 108705 h 184444"/>
              <a:gd name="connsiteX273" fmla="*/ 60399 w 191362"/>
              <a:gd name="connsiteY273" fmla="*/ 110510 h 184444"/>
              <a:gd name="connsiteX274" fmla="*/ 60519 w 191362"/>
              <a:gd name="connsiteY274" fmla="*/ 111412 h 184444"/>
              <a:gd name="connsiteX275" fmla="*/ 58955 w 191362"/>
              <a:gd name="connsiteY275" fmla="*/ 109969 h 184444"/>
              <a:gd name="connsiteX276" fmla="*/ 56910 w 191362"/>
              <a:gd name="connsiteY276" fmla="*/ 110089 h 184444"/>
              <a:gd name="connsiteX277" fmla="*/ 56549 w 191362"/>
              <a:gd name="connsiteY277" fmla="*/ 110691 h 184444"/>
              <a:gd name="connsiteX278" fmla="*/ 54142 w 191362"/>
              <a:gd name="connsiteY278" fmla="*/ 109969 h 184444"/>
              <a:gd name="connsiteX279" fmla="*/ 52698 w 191362"/>
              <a:gd name="connsiteY279" fmla="*/ 111172 h 184444"/>
              <a:gd name="connsiteX280" fmla="*/ 52819 w 191362"/>
              <a:gd name="connsiteY280" fmla="*/ 112315 h 184444"/>
              <a:gd name="connsiteX281" fmla="*/ 55827 w 191362"/>
              <a:gd name="connsiteY281" fmla="*/ 112916 h 184444"/>
              <a:gd name="connsiteX282" fmla="*/ 56910 w 191362"/>
              <a:gd name="connsiteY282" fmla="*/ 114481 h 184444"/>
              <a:gd name="connsiteX283" fmla="*/ 56007 w 191362"/>
              <a:gd name="connsiteY283" fmla="*/ 116105 h 184444"/>
              <a:gd name="connsiteX284" fmla="*/ 54263 w 191362"/>
              <a:gd name="connsiteY284" fmla="*/ 116225 h 184444"/>
              <a:gd name="connsiteX285" fmla="*/ 52638 w 191362"/>
              <a:gd name="connsiteY285" fmla="*/ 117248 h 184444"/>
              <a:gd name="connsiteX286" fmla="*/ 51194 w 191362"/>
              <a:gd name="connsiteY286" fmla="*/ 116827 h 184444"/>
              <a:gd name="connsiteX287" fmla="*/ 49450 w 191362"/>
              <a:gd name="connsiteY287" fmla="*/ 118391 h 184444"/>
              <a:gd name="connsiteX288" fmla="*/ 53601 w 191362"/>
              <a:gd name="connsiteY288" fmla="*/ 123203 h 184444"/>
              <a:gd name="connsiteX289" fmla="*/ 52458 w 191362"/>
              <a:gd name="connsiteY289" fmla="*/ 123504 h 184444"/>
              <a:gd name="connsiteX290" fmla="*/ 52759 w 191362"/>
              <a:gd name="connsiteY290" fmla="*/ 125670 h 184444"/>
              <a:gd name="connsiteX291" fmla="*/ 52157 w 191362"/>
              <a:gd name="connsiteY291" fmla="*/ 125610 h 184444"/>
              <a:gd name="connsiteX292" fmla="*/ 50172 w 191362"/>
              <a:gd name="connsiteY292" fmla="*/ 122241 h 184444"/>
              <a:gd name="connsiteX293" fmla="*/ 48789 w 191362"/>
              <a:gd name="connsiteY293" fmla="*/ 120556 h 184444"/>
              <a:gd name="connsiteX294" fmla="*/ 47525 w 191362"/>
              <a:gd name="connsiteY294" fmla="*/ 118331 h 184444"/>
              <a:gd name="connsiteX295" fmla="*/ 45059 w 191362"/>
              <a:gd name="connsiteY295" fmla="*/ 118150 h 184444"/>
              <a:gd name="connsiteX296" fmla="*/ 44758 w 191362"/>
              <a:gd name="connsiteY296" fmla="*/ 119895 h 184444"/>
              <a:gd name="connsiteX297" fmla="*/ 42893 w 191362"/>
              <a:gd name="connsiteY297" fmla="*/ 120617 h 184444"/>
              <a:gd name="connsiteX298" fmla="*/ 42652 w 191362"/>
              <a:gd name="connsiteY298" fmla="*/ 121639 h 184444"/>
              <a:gd name="connsiteX299" fmla="*/ 44217 w 191362"/>
              <a:gd name="connsiteY299" fmla="*/ 122843 h 184444"/>
              <a:gd name="connsiteX300" fmla="*/ 46081 w 191362"/>
              <a:gd name="connsiteY300" fmla="*/ 125850 h 184444"/>
              <a:gd name="connsiteX301" fmla="*/ 44277 w 191362"/>
              <a:gd name="connsiteY301" fmla="*/ 125850 h 184444"/>
              <a:gd name="connsiteX302" fmla="*/ 41630 w 191362"/>
              <a:gd name="connsiteY302" fmla="*/ 122843 h 184444"/>
              <a:gd name="connsiteX303" fmla="*/ 40607 w 191362"/>
              <a:gd name="connsiteY303" fmla="*/ 123444 h 184444"/>
              <a:gd name="connsiteX304" fmla="*/ 42171 w 191362"/>
              <a:gd name="connsiteY304" fmla="*/ 126813 h 184444"/>
              <a:gd name="connsiteX305" fmla="*/ 42111 w 191362"/>
              <a:gd name="connsiteY305" fmla="*/ 129580 h 184444"/>
              <a:gd name="connsiteX306" fmla="*/ 40186 w 191362"/>
              <a:gd name="connsiteY306" fmla="*/ 130482 h 184444"/>
              <a:gd name="connsiteX307" fmla="*/ 40727 w 191362"/>
              <a:gd name="connsiteY307" fmla="*/ 131325 h 184444"/>
              <a:gd name="connsiteX308" fmla="*/ 42472 w 191362"/>
              <a:gd name="connsiteY308" fmla="*/ 132468 h 184444"/>
              <a:gd name="connsiteX309" fmla="*/ 43855 w 191362"/>
              <a:gd name="connsiteY309" fmla="*/ 135355 h 184444"/>
              <a:gd name="connsiteX310" fmla="*/ 45059 w 191362"/>
              <a:gd name="connsiteY310" fmla="*/ 136679 h 184444"/>
              <a:gd name="connsiteX311" fmla="*/ 43374 w 191362"/>
              <a:gd name="connsiteY311" fmla="*/ 137160 h 184444"/>
              <a:gd name="connsiteX312" fmla="*/ 43194 w 191362"/>
              <a:gd name="connsiteY312" fmla="*/ 139386 h 184444"/>
              <a:gd name="connsiteX313" fmla="*/ 42351 w 191362"/>
              <a:gd name="connsiteY313" fmla="*/ 140108 h 184444"/>
              <a:gd name="connsiteX314" fmla="*/ 43194 w 191362"/>
              <a:gd name="connsiteY314" fmla="*/ 141672 h 184444"/>
              <a:gd name="connsiteX315" fmla="*/ 42833 w 191362"/>
              <a:gd name="connsiteY315" fmla="*/ 142394 h 184444"/>
              <a:gd name="connsiteX316" fmla="*/ 41329 w 191362"/>
              <a:gd name="connsiteY316" fmla="*/ 139987 h 184444"/>
              <a:gd name="connsiteX317" fmla="*/ 40547 w 191362"/>
              <a:gd name="connsiteY317" fmla="*/ 139807 h 184444"/>
              <a:gd name="connsiteX318" fmla="*/ 38983 w 191362"/>
              <a:gd name="connsiteY318" fmla="*/ 141191 h 184444"/>
              <a:gd name="connsiteX319" fmla="*/ 38802 w 191362"/>
              <a:gd name="connsiteY319" fmla="*/ 142695 h 184444"/>
              <a:gd name="connsiteX320" fmla="*/ 39584 w 191362"/>
              <a:gd name="connsiteY320" fmla="*/ 144740 h 184444"/>
              <a:gd name="connsiteX321" fmla="*/ 36877 w 191362"/>
              <a:gd name="connsiteY321" fmla="*/ 145041 h 184444"/>
              <a:gd name="connsiteX322" fmla="*/ 34771 w 191362"/>
              <a:gd name="connsiteY322" fmla="*/ 146244 h 184444"/>
              <a:gd name="connsiteX323" fmla="*/ 34651 w 191362"/>
              <a:gd name="connsiteY323" fmla="*/ 147267 h 184444"/>
              <a:gd name="connsiteX324" fmla="*/ 33267 w 191362"/>
              <a:gd name="connsiteY324" fmla="*/ 148710 h 184444"/>
              <a:gd name="connsiteX325" fmla="*/ 33207 w 191362"/>
              <a:gd name="connsiteY325" fmla="*/ 150094 h 184444"/>
              <a:gd name="connsiteX326" fmla="*/ 34290 w 191362"/>
              <a:gd name="connsiteY326" fmla="*/ 150936 h 184444"/>
              <a:gd name="connsiteX327" fmla="*/ 33929 w 191362"/>
              <a:gd name="connsiteY327" fmla="*/ 152139 h 184444"/>
              <a:gd name="connsiteX328" fmla="*/ 32606 w 191362"/>
              <a:gd name="connsiteY328" fmla="*/ 149192 h 184444"/>
              <a:gd name="connsiteX329" fmla="*/ 31222 w 191362"/>
              <a:gd name="connsiteY329" fmla="*/ 148710 h 184444"/>
              <a:gd name="connsiteX330" fmla="*/ 27974 w 191362"/>
              <a:gd name="connsiteY330" fmla="*/ 148470 h 184444"/>
              <a:gd name="connsiteX331" fmla="*/ 25928 w 191362"/>
              <a:gd name="connsiteY331" fmla="*/ 149071 h 184444"/>
              <a:gd name="connsiteX332" fmla="*/ 25207 w 191362"/>
              <a:gd name="connsiteY332" fmla="*/ 150274 h 184444"/>
              <a:gd name="connsiteX333" fmla="*/ 23522 w 191362"/>
              <a:gd name="connsiteY333" fmla="*/ 151117 h 184444"/>
              <a:gd name="connsiteX334" fmla="*/ 21958 w 191362"/>
              <a:gd name="connsiteY334" fmla="*/ 152741 h 184444"/>
              <a:gd name="connsiteX335" fmla="*/ 20274 w 191362"/>
              <a:gd name="connsiteY335" fmla="*/ 148349 h 184444"/>
              <a:gd name="connsiteX336" fmla="*/ 18047 w 191362"/>
              <a:gd name="connsiteY336" fmla="*/ 143176 h 184444"/>
              <a:gd name="connsiteX337" fmla="*/ 17687 w 191362"/>
              <a:gd name="connsiteY337" fmla="*/ 142574 h 184444"/>
              <a:gd name="connsiteX338" fmla="*/ 15882 w 191362"/>
              <a:gd name="connsiteY338" fmla="*/ 138243 h 184444"/>
              <a:gd name="connsiteX339" fmla="*/ 14920 w 191362"/>
              <a:gd name="connsiteY339" fmla="*/ 135716 h 184444"/>
              <a:gd name="connsiteX340" fmla="*/ 13716 w 191362"/>
              <a:gd name="connsiteY340" fmla="*/ 134633 h 184444"/>
              <a:gd name="connsiteX341" fmla="*/ 13356 w 191362"/>
              <a:gd name="connsiteY341" fmla="*/ 134212 h 184444"/>
              <a:gd name="connsiteX342" fmla="*/ 12212 w 191362"/>
              <a:gd name="connsiteY342" fmla="*/ 127836 h 184444"/>
              <a:gd name="connsiteX343" fmla="*/ 11430 w 191362"/>
              <a:gd name="connsiteY343" fmla="*/ 117007 h 184444"/>
              <a:gd name="connsiteX344" fmla="*/ 12513 w 191362"/>
              <a:gd name="connsiteY344" fmla="*/ 116526 h 184444"/>
              <a:gd name="connsiteX345" fmla="*/ 18168 w 191362"/>
              <a:gd name="connsiteY345" fmla="*/ 116225 h 184444"/>
              <a:gd name="connsiteX346" fmla="*/ 33388 w 191362"/>
              <a:gd name="connsiteY346" fmla="*/ 97396 h 184444"/>
              <a:gd name="connsiteX347" fmla="*/ 32666 w 191362"/>
              <a:gd name="connsiteY347" fmla="*/ 96794 h 184444"/>
              <a:gd name="connsiteX348" fmla="*/ 34892 w 191362"/>
              <a:gd name="connsiteY348" fmla="*/ 95230 h 184444"/>
              <a:gd name="connsiteX349" fmla="*/ 31343 w 191362"/>
              <a:gd name="connsiteY349" fmla="*/ 90778 h 184444"/>
              <a:gd name="connsiteX350" fmla="*/ 34531 w 191362"/>
              <a:gd name="connsiteY350" fmla="*/ 89094 h 184444"/>
              <a:gd name="connsiteX351" fmla="*/ 33087 w 191362"/>
              <a:gd name="connsiteY351" fmla="*/ 85545 h 184444"/>
              <a:gd name="connsiteX352" fmla="*/ 32847 w 191362"/>
              <a:gd name="connsiteY352" fmla="*/ 82717 h 184444"/>
              <a:gd name="connsiteX353" fmla="*/ 28094 w 191362"/>
              <a:gd name="connsiteY353" fmla="*/ 79709 h 184444"/>
              <a:gd name="connsiteX354" fmla="*/ 27913 w 191362"/>
              <a:gd name="connsiteY354" fmla="*/ 76100 h 184444"/>
              <a:gd name="connsiteX355" fmla="*/ 25928 w 191362"/>
              <a:gd name="connsiteY355" fmla="*/ 74596 h 184444"/>
              <a:gd name="connsiteX356" fmla="*/ 19612 w 191362"/>
              <a:gd name="connsiteY356" fmla="*/ 73513 h 184444"/>
              <a:gd name="connsiteX357" fmla="*/ 18770 w 191362"/>
              <a:gd name="connsiteY357" fmla="*/ 72791 h 184444"/>
              <a:gd name="connsiteX358" fmla="*/ 17566 w 191362"/>
              <a:gd name="connsiteY358" fmla="*/ 73092 h 184444"/>
              <a:gd name="connsiteX359" fmla="*/ 16123 w 191362"/>
              <a:gd name="connsiteY359" fmla="*/ 72490 h 184444"/>
              <a:gd name="connsiteX360" fmla="*/ 15039 w 191362"/>
              <a:gd name="connsiteY360" fmla="*/ 72972 h 184444"/>
              <a:gd name="connsiteX361" fmla="*/ 14619 w 191362"/>
              <a:gd name="connsiteY361" fmla="*/ 71227 h 184444"/>
              <a:gd name="connsiteX362" fmla="*/ 13295 w 191362"/>
              <a:gd name="connsiteY362" fmla="*/ 71107 h 184444"/>
              <a:gd name="connsiteX363" fmla="*/ 13295 w 191362"/>
              <a:gd name="connsiteY363" fmla="*/ 72911 h 184444"/>
              <a:gd name="connsiteX364" fmla="*/ 12574 w 191362"/>
              <a:gd name="connsiteY364" fmla="*/ 73693 h 184444"/>
              <a:gd name="connsiteX365" fmla="*/ 10588 w 191362"/>
              <a:gd name="connsiteY365" fmla="*/ 70806 h 184444"/>
              <a:gd name="connsiteX366" fmla="*/ 9385 w 191362"/>
              <a:gd name="connsiteY366" fmla="*/ 71588 h 184444"/>
              <a:gd name="connsiteX367" fmla="*/ 7941 w 191362"/>
              <a:gd name="connsiteY367" fmla="*/ 71227 h 184444"/>
              <a:gd name="connsiteX368" fmla="*/ 8062 w 191362"/>
              <a:gd name="connsiteY368" fmla="*/ 70084 h 184444"/>
              <a:gd name="connsiteX369" fmla="*/ 6317 w 191362"/>
              <a:gd name="connsiteY369" fmla="*/ 69843 h 184444"/>
              <a:gd name="connsiteX370" fmla="*/ 5715 w 191362"/>
              <a:gd name="connsiteY370" fmla="*/ 70445 h 184444"/>
              <a:gd name="connsiteX371" fmla="*/ 4452 w 191362"/>
              <a:gd name="connsiteY371" fmla="*/ 69001 h 184444"/>
              <a:gd name="connsiteX372" fmla="*/ 1986 w 191362"/>
              <a:gd name="connsiteY372" fmla="*/ 68640 h 184444"/>
              <a:gd name="connsiteX373" fmla="*/ 1685 w 191362"/>
              <a:gd name="connsiteY373" fmla="*/ 70866 h 184444"/>
              <a:gd name="connsiteX374" fmla="*/ 662 w 191362"/>
              <a:gd name="connsiteY374" fmla="*/ 70505 h 184444"/>
              <a:gd name="connsiteX375" fmla="*/ 1745 w 191362"/>
              <a:gd name="connsiteY375" fmla="*/ 69061 h 184444"/>
              <a:gd name="connsiteX376" fmla="*/ 1865 w 191362"/>
              <a:gd name="connsiteY376" fmla="*/ 65873 h 184444"/>
              <a:gd name="connsiteX377" fmla="*/ 2587 w 191362"/>
              <a:gd name="connsiteY377" fmla="*/ 65331 h 184444"/>
              <a:gd name="connsiteX378" fmla="*/ 1805 w 191362"/>
              <a:gd name="connsiteY378" fmla="*/ 62685 h 184444"/>
              <a:gd name="connsiteX379" fmla="*/ 482 w 191362"/>
              <a:gd name="connsiteY379" fmla="*/ 62685 h 184444"/>
              <a:gd name="connsiteX380" fmla="*/ 0 w 191362"/>
              <a:gd name="connsiteY380" fmla="*/ 61481 h 184444"/>
              <a:gd name="connsiteX381" fmla="*/ 2467 w 191362"/>
              <a:gd name="connsiteY381" fmla="*/ 61722 h 184444"/>
              <a:gd name="connsiteX382" fmla="*/ 8482 w 191362"/>
              <a:gd name="connsiteY382" fmla="*/ 56669 h 184444"/>
              <a:gd name="connsiteX383" fmla="*/ 11070 w 191362"/>
              <a:gd name="connsiteY383" fmla="*/ 54022 h 184444"/>
              <a:gd name="connsiteX384" fmla="*/ 10829 w 191362"/>
              <a:gd name="connsiteY384" fmla="*/ 53420 h 184444"/>
              <a:gd name="connsiteX385" fmla="*/ 14438 w 191362"/>
              <a:gd name="connsiteY385" fmla="*/ 53300 h 184444"/>
              <a:gd name="connsiteX386" fmla="*/ 18168 w 191362"/>
              <a:gd name="connsiteY386" fmla="*/ 51495 h 184444"/>
              <a:gd name="connsiteX387" fmla="*/ 18950 w 191362"/>
              <a:gd name="connsiteY387" fmla="*/ 51615 h 184444"/>
              <a:gd name="connsiteX388" fmla="*/ 20514 w 191362"/>
              <a:gd name="connsiteY388" fmla="*/ 53059 h 184444"/>
              <a:gd name="connsiteX389" fmla="*/ 22319 w 191362"/>
              <a:gd name="connsiteY389" fmla="*/ 52578 h 184444"/>
              <a:gd name="connsiteX390" fmla="*/ 21115 w 191362"/>
              <a:gd name="connsiteY390" fmla="*/ 47585 h 184444"/>
              <a:gd name="connsiteX391" fmla="*/ 20574 w 191362"/>
              <a:gd name="connsiteY391" fmla="*/ 47344 h 184444"/>
              <a:gd name="connsiteX392" fmla="*/ 15401 w 191362"/>
              <a:gd name="connsiteY392" fmla="*/ 37238 h 184444"/>
              <a:gd name="connsiteX393" fmla="*/ 16604 w 191362"/>
              <a:gd name="connsiteY393" fmla="*/ 36456 h 184444"/>
              <a:gd name="connsiteX394" fmla="*/ 10949 w 191362"/>
              <a:gd name="connsiteY394" fmla="*/ 32185 h 184444"/>
              <a:gd name="connsiteX395" fmla="*/ 7700 w 191362"/>
              <a:gd name="connsiteY395" fmla="*/ 26289 h 184444"/>
              <a:gd name="connsiteX396" fmla="*/ 12874 w 191362"/>
              <a:gd name="connsiteY396" fmla="*/ 20875 h 184444"/>
              <a:gd name="connsiteX397" fmla="*/ 15220 w 191362"/>
              <a:gd name="connsiteY397" fmla="*/ 17626 h 184444"/>
              <a:gd name="connsiteX398" fmla="*/ 19852 w 191362"/>
              <a:gd name="connsiteY398" fmla="*/ 12393 h 184444"/>
              <a:gd name="connsiteX399" fmla="*/ 17446 w 191362"/>
              <a:gd name="connsiteY399" fmla="*/ 10768 h 184444"/>
              <a:gd name="connsiteX400" fmla="*/ 14138 w 191362"/>
              <a:gd name="connsiteY400" fmla="*/ 6557 h 184444"/>
              <a:gd name="connsiteX401" fmla="*/ 15581 w 191362"/>
              <a:gd name="connsiteY401" fmla="*/ 5294 h 184444"/>
              <a:gd name="connsiteX402" fmla="*/ 14198 w 191362"/>
              <a:gd name="connsiteY402" fmla="*/ 4873 h 184444"/>
              <a:gd name="connsiteX403" fmla="*/ 14077 w 191362"/>
              <a:gd name="connsiteY403" fmla="*/ 2346 h 184444"/>
              <a:gd name="connsiteX404" fmla="*/ 16424 w 191362"/>
              <a:gd name="connsiteY404" fmla="*/ 481 h 184444"/>
              <a:gd name="connsiteX405" fmla="*/ 78807 w 191362"/>
              <a:gd name="connsiteY405" fmla="*/ 182158 h 184444"/>
              <a:gd name="connsiteX406" fmla="*/ 78987 w 191362"/>
              <a:gd name="connsiteY406" fmla="*/ 183963 h 184444"/>
              <a:gd name="connsiteX407" fmla="*/ 75920 w 191362"/>
              <a:gd name="connsiteY407" fmla="*/ 184444 h 184444"/>
              <a:gd name="connsiteX408" fmla="*/ 74596 w 191362"/>
              <a:gd name="connsiteY408" fmla="*/ 183361 h 184444"/>
              <a:gd name="connsiteX409" fmla="*/ 76220 w 191362"/>
              <a:gd name="connsiteY409" fmla="*/ 182700 h 184444"/>
              <a:gd name="connsiteX410" fmla="*/ 77002 w 191362"/>
              <a:gd name="connsiteY410" fmla="*/ 181496 h 184444"/>
              <a:gd name="connsiteX411" fmla="*/ 78747 w 191362"/>
              <a:gd name="connsiteY411" fmla="*/ 182158 h 184444"/>
              <a:gd name="connsiteX412" fmla="*/ 77544 w 191362"/>
              <a:gd name="connsiteY412" fmla="*/ 163509 h 184444"/>
              <a:gd name="connsiteX413" fmla="*/ 78146 w 191362"/>
              <a:gd name="connsiteY413" fmla="*/ 160682 h 184444"/>
              <a:gd name="connsiteX414" fmla="*/ 79650 w 191362"/>
              <a:gd name="connsiteY414" fmla="*/ 157072 h 184444"/>
              <a:gd name="connsiteX415" fmla="*/ 79830 w 191362"/>
              <a:gd name="connsiteY415" fmla="*/ 153884 h 184444"/>
              <a:gd name="connsiteX416" fmla="*/ 80792 w 191362"/>
              <a:gd name="connsiteY416" fmla="*/ 153403 h 184444"/>
              <a:gd name="connsiteX417" fmla="*/ 81815 w 191362"/>
              <a:gd name="connsiteY417" fmla="*/ 151056 h 184444"/>
              <a:gd name="connsiteX418" fmla="*/ 81936 w 191362"/>
              <a:gd name="connsiteY418" fmla="*/ 146003 h 184444"/>
              <a:gd name="connsiteX419" fmla="*/ 83139 w 191362"/>
              <a:gd name="connsiteY419" fmla="*/ 144920 h 184444"/>
              <a:gd name="connsiteX420" fmla="*/ 83319 w 191362"/>
              <a:gd name="connsiteY420" fmla="*/ 144018 h 184444"/>
              <a:gd name="connsiteX421" fmla="*/ 85304 w 191362"/>
              <a:gd name="connsiteY421" fmla="*/ 143116 h 184444"/>
              <a:gd name="connsiteX422" fmla="*/ 85425 w 191362"/>
              <a:gd name="connsiteY422" fmla="*/ 140348 h 184444"/>
              <a:gd name="connsiteX423" fmla="*/ 85906 w 191362"/>
              <a:gd name="connsiteY423" fmla="*/ 139326 h 184444"/>
              <a:gd name="connsiteX424" fmla="*/ 88131 w 191362"/>
              <a:gd name="connsiteY424" fmla="*/ 138243 h 184444"/>
              <a:gd name="connsiteX425" fmla="*/ 92102 w 191362"/>
              <a:gd name="connsiteY425" fmla="*/ 132829 h 184444"/>
              <a:gd name="connsiteX426" fmla="*/ 92884 w 191362"/>
              <a:gd name="connsiteY426" fmla="*/ 132949 h 184444"/>
              <a:gd name="connsiteX427" fmla="*/ 93847 w 191362"/>
              <a:gd name="connsiteY427" fmla="*/ 135055 h 184444"/>
              <a:gd name="connsiteX428" fmla="*/ 94268 w 191362"/>
              <a:gd name="connsiteY428" fmla="*/ 137641 h 184444"/>
              <a:gd name="connsiteX429" fmla="*/ 95170 w 191362"/>
              <a:gd name="connsiteY429" fmla="*/ 137220 h 184444"/>
              <a:gd name="connsiteX430" fmla="*/ 96734 w 191362"/>
              <a:gd name="connsiteY430" fmla="*/ 134212 h 184444"/>
              <a:gd name="connsiteX431" fmla="*/ 98299 w 191362"/>
              <a:gd name="connsiteY431" fmla="*/ 133611 h 184444"/>
              <a:gd name="connsiteX432" fmla="*/ 100585 w 191362"/>
              <a:gd name="connsiteY432" fmla="*/ 136017 h 184444"/>
              <a:gd name="connsiteX433" fmla="*/ 101547 w 191362"/>
              <a:gd name="connsiteY433" fmla="*/ 140168 h 184444"/>
              <a:gd name="connsiteX434" fmla="*/ 103592 w 191362"/>
              <a:gd name="connsiteY434" fmla="*/ 142574 h 184444"/>
              <a:gd name="connsiteX435" fmla="*/ 106661 w 191362"/>
              <a:gd name="connsiteY435" fmla="*/ 143537 h 184444"/>
              <a:gd name="connsiteX436" fmla="*/ 109848 w 191362"/>
              <a:gd name="connsiteY436" fmla="*/ 143537 h 184444"/>
              <a:gd name="connsiteX437" fmla="*/ 111533 w 191362"/>
              <a:gd name="connsiteY437" fmla="*/ 146003 h 184444"/>
              <a:gd name="connsiteX438" fmla="*/ 113037 w 191362"/>
              <a:gd name="connsiteY438" fmla="*/ 145823 h 184444"/>
              <a:gd name="connsiteX439" fmla="*/ 114842 w 191362"/>
              <a:gd name="connsiteY439" fmla="*/ 142634 h 184444"/>
              <a:gd name="connsiteX440" fmla="*/ 113939 w 191362"/>
              <a:gd name="connsiteY440" fmla="*/ 140529 h 184444"/>
              <a:gd name="connsiteX441" fmla="*/ 114541 w 191362"/>
              <a:gd name="connsiteY441" fmla="*/ 138183 h 184444"/>
              <a:gd name="connsiteX442" fmla="*/ 116286 w 191362"/>
              <a:gd name="connsiteY442" fmla="*/ 137340 h 184444"/>
              <a:gd name="connsiteX443" fmla="*/ 118271 w 191362"/>
              <a:gd name="connsiteY443" fmla="*/ 141552 h 184444"/>
              <a:gd name="connsiteX444" fmla="*/ 118812 w 191362"/>
              <a:gd name="connsiteY444" fmla="*/ 144560 h 184444"/>
              <a:gd name="connsiteX445" fmla="*/ 120557 w 191362"/>
              <a:gd name="connsiteY445" fmla="*/ 149372 h 184444"/>
              <a:gd name="connsiteX446" fmla="*/ 118872 w 191362"/>
              <a:gd name="connsiteY446" fmla="*/ 151177 h 184444"/>
              <a:gd name="connsiteX447" fmla="*/ 114661 w 191362"/>
              <a:gd name="connsiteY447" fmla="*/ 152621 h 184444"/>
              <a:gd name="connsiteX448" fmla="*/ 103231 w 191362"/>
              <a:gd name="connsiteY448" fmla="*/ 155869 h 184444"/>
              <a:gd name="connsiteX449" fmla="*/ 93967 w 191362"/>
              <a:gd name="connsiteY449" fmla="*/ 159479 h 184444"/>
              <a:gd name="connsiteX450" fmla="*/ 88493 w 191362"/>
              <a:gd name="connsiteY450" fmla="*/ 161825 h 184444"/>
              <a:gd name="connsiteX451" fmla="*/ 86147 w 191362"/>
              <a:gd name="connsiteY451" fmla="*/ 163028 h 184444"/>
              <a:gd name="connsiteX452" fmla="*/ 83379 w 191362"/>
              <a:gd name="connsiteY452" fmla="*/ 165073 h 184444"/>
              <a:gd name="connsiteX453" fmla="*/ 81755 w 191362"/>
              <a:gd name="connsiteY453" fmla="*/ 166878 h 184444"/>
              <a:gd name="connsiteX454" fmla="*/ 81755 w 191362"/>
              <a:gd name="connsiteY454" fmla="*/ 167480 h 184444"/>
              <a:gd name="connsiteX455" fmla="*/ 80251 w 191362"/>
              <a:gd name="connsiteY455" fmla="*/ 169585 h 184444"/>
              <a:gd name="connsiteX456" fmla="*/ 80491 w 191362"/>
              <a:gd name="connsiteY456" fmla="*/ 172593 h 184444"/>
              <a:gd name="connsiteX457" fmla="*/ 79709 w 191362"/>
              <a:gd name="connsiteY457" fmla="*/ 173375 h 184444"/>
              <a:gd name="connsiteX458" fmla="*/ 75438 w 191362"/>
              <a:gd name="connsiteY458" fmla="*/ 172112 h 184444"/>
              <a:gd name="connsiteX459" fmla="*/ 72250 w 191362"/>
              <a:gd name="connsiteY459" fmla="*/ 170488 h 184444"/>
              <a:gd name="connsiteX460" fmla="*/ 68580 w 191362"/>
              <a:gd name="connsiteY460" fmla="*/ 167660 h 184444"/>
              <a:gd name="connsiteX461" fmla="*/ 68761 w 191362"/>
              <a:gd name="connsiteY461" fmla="*/ 166457 h 184444"/>
              <a:gd name="connsiteX462" fmla="*/ 71588 w 191362"/>
              <a:gd name="connsiteY462" fmla="*/ 165073 h 184444"/>
              <a:gd name="connsiteX463" fmla="*/ 73273 w 191362"/>
              <a:gd name="connsiteY463" fmla="*/ 164893 h 184444"/>
              <a:gd name="connsiteX464" fmla="*/ 75920 w 191362"/>
              <a:gd name="connsiteY464" fmla="*/ 165254 h 184444"/>
              <a:gd name="connsiteX465" fmla="*/ 77604 w 191362"/>
              <a:gd name="connsiteY465" fmla="*/ 163569 h 184444"/>
              <a:gd name="connsiteX466" fmla="*/ 54924 w 191362"/>
              <a:gd name="connsiteY466" fmla="*/ 157193 h 184444"/>
              <a:gd name="connsiteX467" fmla="*/ 52638 w 191362"/>
              <a:gd name="connsiteY467" fmla="*/ 157734 h 184444"/>
              <a:gd name="connsiteX468" fmla="*/ 52398 w 191362"/>
              <a:gd name="connsiteY468" fmla="*/ 159479 h 184444"/>
              <a:gd name="connsiteX469" fmla="*/ 50172 w 191362"/>
              <a:gd name="connsiteY469" fmla="*/ 161344 h 184444"/>
              <a:gd name="connsiteX470" fmla="*/ 49690 w 191362"/>
              <a:gd name="connsiteY470" fmla="*/ 160080 h 184444"/>
              <a:gd name="connsiteX471" fmla="*/ 50533 w 191362"/>
              <a:gd name="connsiteY471" fmla="*/ 160020 h 184444"/>
              <a:gd name="connsiteX472" fmla="*/ 50353 w 191362"/>
              <a:gd name="connsiteY472" fmla="*/ 158636 h 184444"/>
              <a:gd name="connsiteX473" fmla="*/ 51435 w 191362"/>
              <a:gd name="connsiteY473" fmla="*/ 157734 h 184444"/>
              <a:gd name="connsiteX474" fmla="*/ 51676 w 191362"/>
              <a:gd name="connsiteY474" fmla="*/ 156230 h 184444"/>
              <a:gd name="connsiteX475" fmla="*/ 53060 w 191362"/>
              <a:gd name="connsiteY475" fmla="*/ 157132 h 184444"/>
              <a:gd name="connsiteX476" fmla="*/ 54984 w 191362"/>
              <a:gd name="connsiteY476" fmla="*/ 157253 h 184444"/>
              <a:gd name="connsiteX477" fmla="*/ 60459 w 191362"/>
              <a:gd name="connsiteY477" fmla="*/ 150034 h 184444"/>
              <a:gd name="connsiteX478" fmla="*/ 60700 w 191362"/>
              <a:gd name="connsiteY478" fmla="*/ 151478 h 184444"/>
              <a:gd name="connsiteX479" fmla="*/ 62144 w 191362"/>
              <a:gd name="connsiteY479" fmla="*/ 152621 h 184444"/>
              <a:gd name="connsiteX480" fmla="*/ 60760 w 191362"/>
              <a:gd name="connsiteY480" fmla="*/ 154786 h 184444"/>
              <a:gd name="connsiteX481" fmla="*/ 59737 w 191362"/>
              <a:gd name="connsiteY481" fmla="*/ 155568 h 184444"/>
              <a:gd name="connsiteX482" fmla="*/ 55766 w 191362"/>
              <a:gd name="connsiteY482" fmla="*/ 157012 h 184444"/>
              <a:gd name="connsiteX483" fmla="*/ 54924 w 191362"/>
              <a:gd name="connsiteY483" fmla="*/ 156651 h 184444"/>
              <a:gd name="connsiteX484" fmla="*/ 55045 w 191362"/>
              <a:gd name="connsiteY484" fmla="*/ 154666 h 184444"/>
              <a:gd name="connsiteX485" fmla="*/ 57692 w 191362"/>
              <a:gd name="connsiteY485" fmla="*/ 154185 h 184444"/>
              <a:gd name="connsiteX486" fmla="*/ 57692 w 191362"/>
              <a:gd name="connsiteY486" fmla="*/ 152982 h 184444"/>
              <a:gd name="connsiteX487" fmla="*/ 59496 w 191362"/>
              <a:gd name="connsiteY487" fmla="*/ 151538 h 184444"/>
              <a:gd name="connsiteX488" fmla="*/ 60459 w 191362"/>
              <a:gd name="connsiteY488" fmla="*/ 150034 h 184444"/>
              <a:gd name="connsiteX489" fmla="*/ 65994 w 191362"/>
              <a:gd name="connsiteY489" fmla="*/ 148771 h 184444"/>
              <a:gd name="connsiteX490" fmla="*/ 64008 w 191362"/>
              <a:gd name="connsiteY490" fmla="*/ 150335 h 184444"/>
              <a:gd name="connsiteX491" fmla="*/ 63226 w 191362"/>
              <a:gd name="connsiteY491" fmla="*/ 150515 h 184444"/>
              <a:gd name="connsiteX492" fmla="*/ 62204 w 191362"/>
              <a:gd name="connsiteY492" fmla="*/ 149372 h 184444"/>
              <a:gd name="connsiteX493" fmla="*/ 62204 w 191362"/>
              <a:gd name="connsiteY493" fmla="*/ 147928 h 184444"/>
              <a:gd name="connsiteX494" fmla="*/ 64490 w 191362"/>
              <a:gd name="connsiteY494" fmla="*/ 146725 h 184444"/>
              <a:gd name="connsiteX495" fmla="*/ 66595 w 191362"/>
              <a:gd name="connsiteY495" fmla="*/ 147868 h 184444"/>
              <a:gd name="connsiteX496" fmla="*/ 65994 w 191362"/>
              <a:gd name="connsiteY496" fmla="*/ 148771 h 184444"/>
              <a:gd name="connsiteX497" fmla="*/ 51797 w 191362"/>
              <a:gd name="connsiteY497" fmla="*/ 152019 h 184444"/>
              <a:gd name="connsiteX498" fmla="*/ 51736 w 191362"/>
              <a:gd name="connsiteY498" fmla="*/ 153523 h 184444"/>
              <a:gd name="connsiteX499" fmla="*/ 50834 w 191362"/>
              <a:gd name="connsiteY499" fmla="*/ 151959 h 184444"/>
              <a:gd name="connsiteX500" fmla="*/ 51857 w 191362"/>
              <a:gd name="connsiteY500" fmla="*/ 152019 h 184444"/>
              <a:gd name="connsiteX501" fmla="*/ 69663 w 191362"/>
              <a:gd name="connsiteY501" fmla="*/ 140348 h 184444"/>
              <a:gd name="connsiteX502" fmla="*/ 69724 w 191362"/>
              <a:gd name="connsiteY502" fmla="*/ 139145 h 184444"/>
              <a:gd name="connsiteX503" fmla="*/ 71408 w 191362"/>
              <a:gd name="connsiteY503" fmla="*/ 137942 h 184444"/>
              <a:gd name="connsiteX504" fmla="*/ 71889 w 191362"/>
              <a:gd name="connsiteY504" fmla="*/ 136077 h 184444"/>
              <a:gd name="connsiteX505" fmla="*/ 72912 w 191362"/>
              <a:gd name="connsiteY505" fmla="*/ 134874 h 184444"/>
              <a:gd name="connsiteX506" fmla="*/ 73874 w 191362"/>
              <a:gd name="connsiteY506" fmla="*/ 134694 h 184444"/>
              <a:gd name="connsiteX507" fmla="*/ 75679 w 191362"/>
              <a:gd name="connsiteY507" fmla="*/ 130904 h 184444"/>
              <a:gd name="connsiteX508" fmla="*/ 77063 w 191362"/>
              <a:gd name="connsiteY508" fmla="*/ 130061 h 184444"/>
              <a:gd name="connsiteX509" fmla="*/ 77364 w 191362"/>
              <a:gd name="connsiteY509" fmla="*/ 131445 h 184444"/>
              <a:gd name="connsiteX510" fmla="*/ 79168 w 191362"/>
              <a:gd name="connsiteY510" fmla="*/ 131144 h 184444"/>
              <a:gd name="connsiteX511" fmla="*/ 80010 w 191362"/>
              <a:gd name="connsiteY511" fmla="*/ 129821 h 184444"/>
              <a:gd name="connsiteX512" fmla="*/ 80792 w 191362"/>
              <a:gd name="connsiteY512" fmla="*/ 130543 h 184444"/>
              <a:gd name="connsiteX513" fmla="*/ 79228 w 191362"/>
              <a:gd name="connsiteY513" fmla="*/ 132708 h 184444"/>
              <a:gd name="connsiteX514" fmla="*/ 78627 w 191362"/>
              <a:gd name="connsiteY514" fmla="*/ 132468 h 184444"/>
              <a:gd name="connsiteX515" fmla="*/ 77123 w 191362"/>
              <a:gd name="connsiteY515" fmla="*/ 134032 h 184444"/>
              <a:gd name="connsiteX516" fmla="*/ 77724 w 191362"/>
              <a:gd name="connsiteY516" fmla="*/ 134633 h 184444"/>
              <a:gd name="connsiteX517" fmla="*/ 77002 w 191362"/>
              <a:gd name="connsiteY517" fmla="*/ 136198 h 184444"/>
              <a:gd name="connsiteX518" fmla="*/ 74296 w 191362"/>
              <a:gd name="connsiteY518" fmla="*/ 137822 h 184444"/>
              <a:gd name="connsiteX519" fmla="*/ 73152 w 191362"/>
              <a:gd name="connsiteY519" fmla="*/ 140048 h 184444"/>
              <a:gd name="connsiteX520" fmla="*/ 71708 w 191362"/>
              <a:gd name="connsiteY520" fmla="*/ 140228 h 184444"/>
              <a:gd name="connsiteX521" fmla="*/ 71528 w 191362"/>
              <a:gd name="connsiteY521" fmla="*/ 141552 h 184444"/>
              <a:gd name="connsiteX522" fmla="*/ 72731 w 191362"/>
              <a:gd name="connsiteY522" fmla="*/ 142394 h 184444"/>
              <a:gd name="connsiteX523" fmla="*/ 71588 w 191362"/>
              <a:gd name="connsiteY523" fmla="*/ 144620 h 184444"/>
              <a:gd name="connsiteX524" fmla="*/ 70385 w 191362"/>
              <a:gd name="connsiteY524" fmla="*/ 144981 h 184444"/>
              <a:gd name="connsiteX525" fmla="*/ 69182 w 191362"/>
              <a:gd name="connsiteY525" fmla="*/ 147628 h 184444"/>
              <a:gd name="connsiteX526" fmla="*/ 67858 w 191362"/>
              <a:gd name="connsiteY526" fmla="*/ 148109 h 184444"/>
              <a:gd name="connsiteX527" fmla="*/ 66174 w 191362"/>
              <a:gd name="connsiteY527" fmla="*/ 146184 h 184444"/>
              <a:gd name="connsiteX528" fmla="*/ 66475 w 191362"/>
              <a:gd name="connsiteY528" fmla="*/ 144860 h 184444"/>
              <a:gd name="connsiteX529" fmla="*/ 67558 w 191362"/>
              <a:gd name="connsiteY529" fmla="*/ 143477 h 184444"/>
              <a:gd name="connsiteX530" fmla="*/ 67858 w 191362"/>
              <a:gd name="connsiteY530" fmla="*/ 141973 h 184444"/>
              <a:gd name="connsiteX531" fmla="*/ 69302 w 191362"/>
              <a:gd name="connsiteY531" fmla="*/ 141491 h 184444"/>
              <a:gd name="connsiteX532" fmla="*/ 69663 w 191362"/>
              <a:gd name="connsiteY532" fmla="*/ 140288 h 184444"/>
              <a:gd name="connsiteX533" fmla="*/ 54202 w 191362"/>
              <a:gd name="connsiteY533" fmla="*/ 121278 h 184444"/>
              <a:gd name="connsiteX534" fmla="*/ 54142 w 191362"/>
              <a:gd name="connsiteY534" fmla="*/ 120316 h 184444"/>
              <a:gd name="connsiteX535" fmla="*/ 55766 w 191362"/>
              <a:gd name="connsiteY535" fmla="*/ 121519 h 184444"/>
              <a:gd name="connsiteX536" fmla="*/ 56910 w 191362"/>
              <a:gd name="connsiteY536" fmla="*/ 124286 h 184444"/>
              <a:gd name="connsiteX537" fmla="*/ 55706 w 191362"/>
              <a:gd name="connsiteY537" fmla="*/ 124166 h 184444"/>
              <a:gd name="connsiteX538" fmla="*/ 53902 w 191362"/>
              <a:gd name="connsiteY538" fmla="*/ 122481 h 184444"/>
              <a:gd name="connsiteX539" fmla="*/ 54202 w 191362"/>
              <a:gd name="connsiteY539" fmla="*/ 121278 h 184444"/>
              <a:gd name="connsiteX540" fmla="*/ 150455 w 191362"/>
              <a:gd name="connsiteY540" fmla="*/ 149011 h 184444"/>
              <a:gd name="connsiteX541" fmla="*/ 151839 w 191362"/>
              <a:gd name="connsiteY541" fmla="*/ 150575 h 184444"/>
              <a:gd name="connsiteX542" fmla="*/ 151959 w 191362"/>
              <a:gd name="connsiteY542" fmla="*/ 151959 h 184444"/>
              <a:gd name="connsiteX543" fmla="*/ 147748 w 191362"/>
              <a:gd name="connsiteY543" fmla="*/ 150756 h 184444"/>
              <a:gd name="connsiteX544" fmla="*/ 146064 w 191362"/>
              <a:gd name="connsiteY544" fmla="*/ 149432 h 184444"/>
              <a:gd name="connsiteX545" fmla="*/ 147929 w 191362"/>
              <a:gd name="connsiteY545" fmla="*/ 148771 h 184444"/>
              <a:gd name="connsiteX546" fmla="*/ 150395 w 191362"/>
              <a:gd name="connsiteY546" fmla="*/ 149011 h 184444"/>
              <a:gd name="connsiteX547" fmla="*/ 158877 w 191362"/>
              <a:gd name="connsiteY547" fmla="*/ 150214 h 184444"/>
              <a:gd name="connsiteX548" fmla="*/ 158155 w 191362"/>
              <a:gd name="connsiteY548" fmla="*/ 149613 h 184444"/>
              <a:gd name="connsiteX549" fmla="*/ 156712 w 191362"/>
              <a:gd name="connsiteY549" fmla="*/ 150395 h 184444"/>
              <a:gd name="connsiteX550" fmla="*/ 157313 w 191362"/>
              <a:gd name="connsiteY550" fmla="*/ 148710 h 184444"/>
              <a:gd name="connsiteX551" fmla="*/ 159118 w 191362"/>
              <a:gd name="connsiteY551" fmla="*/ 148470 h 184444"/>
              <a:gd name="connsiteX552" fmla="*/ 167540 w 191362"/>
              <a:gd name="connsiteY552" fmla="*/ 145763 h 184444"/>
              <a:gd name="connsiteX553" fmla="*/ 170006 w 191362"/>
              <a:gd name="connsiteY553" fmla="*/ 144259 h 184444"/>
              <a:gd name="connsiteX554" fmla="*/ 172894 w 191362"/>
              <a:gd name="connsiteY554" fmla="*/ 142995 h 184444"/>
              <a:gd name="connsiteX555" fmla="*/ 174819 w 191362"/>
              <a:gd name="connsiteY555" fmla="*/ 140288 h 184444"/>
              <a:gd name="connsiteX556" fmla="*/ 176323 w 191362"/>
              <a:gd name="connsiteY556" fmla="*/ 137280 h 184444"/>
              <a:gd name="connsiteX557" fmla="*/ 177286 w 191362"/>
              <a:gd name="connsiteY557" fmla="*/ 133430 h 184444"/>
              <a:gd name="connsiteX558" fmla="*/ 176864 w 191362"/>
              <a:gd name="connsiteY558" fmla="*/ 129219 h 184444"/>
              <a:gd name="connsiteX559" fmla="*/ 176383 w 191362"/>
              <a:gd name="connsiteY559" fmla="*/ 127836 h 184444"/>
              <a:gd name="connsiteX560" fmla="*/ 174398 w 191362"/>
              <a:gd name="connsiteY560" fmla="*/ 126332 h 184444"/>
              <a:gd name="connsiteX561" fmla="*/ 172654 w 191362"/>
              <a:gd name="connsiteY561" fmla="*/ 126031 h 184444"/>
              <a:gd name="connsiteX562" fmla="*/ 171751 w 191362"/>
              <a:gd name="connsiteY562" fmla="*/ 124647 h 184444"/>
              <a:gd name="connsiteX563" fmla="*/ 172714 w 191362"/>
              <a:gd name="connsiteY563" fmla="*/ 124768 h 184444"/>
              <a:gd name="connsiteX564" fmla="*/ 176864 w 191362"/>
              <a:gd name="connsiteY564" fmla="*/ 127475 h 184444"/>
              <a:gd name="connsiteX565" fmla="*/ 190460 w 191362"/>
              <a:gd name="connsiteY565" fmla="*/ 141191 h 184444"/>
              <a:gd name="connsiteX566" fmla="*/ 191302 w 191362"/>
              <a:gd name="connsiteY566" fmla="*/ 143717 h 184444"/>
              <a:gd name="connsiteX567" fmla="*/ 191363 w 191362"/>
              <a:gd name="connsiteY567" fmla="*/ 145522 h 184444"/>
              <a:gd name="connsiteX568" fmla="*/ 190340 w 191362"/>
              <a:gd name="connsiteY568" fmla="*/ 147628 h 184444"/>
              <a:gd name="connsiteX569" fmla="*/ 187212 w 191362"/>
              <a:gd name="connsiteY569" fmla="*/ 149974 h 184444"/>
              <a:gd name="connsiteX570" fmla="*/ 185527 w 191362"/>
              <a:gd name="connsiteY570" fmla="*/ 150996 h 184444"/>
              <a:gd name="connsiteX571" fmla="*/ 180053 w 191362"/>
              <a:gd name="connsiteY571" fmla="*/ 151598 h 184444"/>
              <a:gd name="connsiteX572" fmla="*/ 175962 w 191362"/>
              <a:gd name="connsiteY572" fmla="*/ 152801 h 184444"/>
              <a:gd name="connsiteX573" fmla="*/ 173917 w 191362"/>
              <a:gd name="connsiteY573" fmla="*/ 154305 h 184444"/>
              <a:gd name="connsiteX574" fmla="*/ 171450 w 191362"/>
              <a:gd name="connsiteY574" fmla="*/ 154846 h 184444"/>
              <a:gd name="connsiteX575" fmla="*/ 163570 w 191362"/>
              <a:gd name="connsiteY575" fmla="*/ 154425 h 184444"/>
              <a:gd name="connsiteX576" fmla="*/ 155509 w 191362"/>
              <a:gd name="connsiteY576" fmla="*/ 153162 h 184444"/>
              <a:gd name="connsiteX577" fmla="*/ 152982 w 191362"/>
              <a:gd name="connsiteY577" fmla="*/ 152440 h 184444"/>
              <a:gd name="connsiteX578" fmla="*/ 156231 w 191362"/>
              <a:gd name="connsiteY578" fmla="*/ 152440 h 184444"/>
              <a:gd name="connsiteX579" fmla="*/ 156832 w 191362"/>
              <a:gd name="connsiteY579" fmla="*/ 152982 h 184444"/>
              <a:gd name="connsiteX580" fmla="*/ 159058 w 191362"/>
              <a:gd name="connsiteY580" fmla="*/ 151357 h 184444"/>
              <a:gd name="connsiteX581" fmla="*/ 158877 w 191362"/>
              <a:gd name="connsiteY581" fmla="*/ 150214 h 184444"/>
              <a:gd name="connsiteX582" fmla="*/ 140770 w 191362"/>
              <a:gd name="connsiteY582" fmla="*/ 146966 h 184444"/>
              <a:gd name="connsiteX583" fmla="*/ 140289 w 191362"/>
              <a:gd name="connsiteY583" fmla="*/ 146124 h 184444"/>
              <a:gd name="connsiteX584" fmla="*/ 142454 w 191362"/>
              <a:gd name="connsiteY584" fmla="*/ 145221 h 184444"/>
              <a:gd name="connsiteX585" fmla="*/ 142875 w 191362"/>
              <a:gd name="connsiteY585" fmla="*/ 146003 h 184444"/>
              <a:gd name="connsiteX586" fmla="*/ 140770 w 191362"/>
              <a:gd name="connsiteY586" fmla="*/ 146966 h 184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</a:cxnLst>
            <a:rect l="l" t="t" r="r" b="b"/>
            <a:pathLst>
              <a:path w="191362" h="184444">
                <a:moveTo>
                  <a:pt x="16424" y="541"/>
                </a:moveTo>
                <a:lnTo>
                  <a:pt x="18288" y="421"/>
                </a:lnTo>
                <a:lnTo>
                  <a:pt x="21898" y="1143"/>
                </a:lnTo>
                <a:lnTo>
                  <a:pt x="22740" y="1865"/>
                </a:lnTo>
                <a:lnTo>
                  <a:pt x="23823" y="1444"/>
                </a:lnTo>
                <a:lnTo>
                  <a:pt x="23763" y="481"/>
                </a:lnTo>
                <a:lnTo>
                  <a:pt x="24845" y="0"/>
                </a:lnTo>
                <a:lnTo>
                  <a:pt x="26771" y="3309"/>
                </a:lnTo>
                <a:lnTo>
                  <a:pt x="29237" y="5113"/>
                </a:lnTo>
                <a:lnTo>
                  <a:pt x="30440" y="5174"/>
                </a:lnTo>
                <a:lnTo>
                  <a:pt x="32065" y="6377"/>
                </a:lnTo>
                <a:lnTo>
                  <a:pt x="33869" y="6196"/>
                </a:lnTo>
                <a:lnTo>
                  <a:pt x="34771" y="6798"/>
                </a:lnTo>
                <a:lnTo>
                  <a:pt x="35253" y="10648"/>
                </a:lnTo>
                <a:lnTo>
                  <a:pt x="36757" y="13295"/>
                </a:lnTo>
                <a:lnTo>
                  <a:pt x="38141" y="13897"/>
                </a:lnTo>
                <a:lnTo>
                  <a:pt x="42713" y="18589"/>
                </a:lnTo>
                <a:lnTo>
                  <a:pt x="46984" y="22078"/>
                </a:lnTo>
                <a:lnTo>
                  <a:pt x="51315" y="24605"/>
                </a:lnTo>
                <a:lnTo>
                  <a:pt x="51916" y="25868"/>
                </a:lnTo>
                <a:lnTo>
                  <a:pt x="51134" y="27191"/>
                </a:lnTo>
                <a:lnTo>
                  <a:pt x="51375" y="28575"/>
                </a:lnTo>
                <a:lnTo>
                  <a:pt x="53180" y="31583"/>
                </a:lnTo>
                <a:lnTo>
                  <a:pt x="55706" y="33749"/>
                </a:lnTo>
                <a:lnTo>
                  <a:pt x="59496" y="36516"/>
                </a:lnTo>
                <a:lnTo>
                  <a:pt x="61903" y="37960"/>
                </a:lnTo>
                <a:lnTo>
                  <a:pt x="61361" y="38682"/>
                </a:lnTo>
                <a:lnTo>
                  <a:pt x="59556" y="38321"/>
                </a:lnTo>
                <a:lnTo>
                  <a:pt x="58053" y="41629"/>
                </a:lnTo>
                <a:lnTo>
                  <a:pt x="57091" y="41689"/>
                </a:lnTo>
                <a:lnTo>
                  <a:pt x="56128" y="39704"/>
                </a:lnTo>
                <a:lnTo>
                  <a:pt x="56188" y="37960"/>
                </a:lnTo>
                <a:lnTo>
                  <a:pt x="57812" y="39945"/>
                </a:lnTo>
                <a:lnTo>
                  <a:pt x="59377" y="37539"/>
                </a:lnTo>
                <a:lnTo>
                  <a:pt x="58534" y="36576"/>
                </a:lnTo>
                <a:lnTo>
                  <a:pt x="53240" y="32545"/>
                </a:lnTo>
                <a:lnTo>
                  <a:pt x="50533" y="35192"/>
                </a:lnTo>
                <a:lnTo>
                  <a:pt x="51075" y="38200"/>
                </a:lnTo>
                <a:lnTo>
                  <a:pt x="52278" y="39644"/>
                </a:lnTo>
                <a:lnTo>
                  <a:pt x="51134" y="41449"/>
                </a:lnTo>
                <a:lnTo>
                  <a:pt x="49630" y="40366"/>
                </a:lnTo>
                <a:lnTo>
                  <a:pt x="48307" y="40667"/>
                </a:lnTo>
                <a:lnTo>
                  <a:pt x="46503" y="42472"/>
                </a:lnTo>
                <a:lnTo>
                  <a:pt x="47285" y="43795"/>
                </a:lnTo>
                <a:lnTo>
                  <a:pt x="48668" y="43614"/>
                </a:lnTo>
                <a:lnTo>
                  <a:pt x="49450" y="45540"/>
                </a:lnTo>
                <a:lnTo>
                  <a:pt x="50894" y="46261"/>
                </a:lnTo>
                <a:lnTo>
                  <a:pt x="52097" y="46081"/>
                </a:lnTo>
                <a:lnTo>
                  <a:pt x="53420" y="47224"/>
                </a:lnTo>
                <a:lnTo>
                  <a:pt x="57632" y="49811"/>
                </a:lnTo>
                <a:lnTo>
                  <a:pt x="58714" y="50172"/>
                </a:lnTo>
                <a:lnTo>
                  <a:pt x="60519" y="49690"/>
                </a:lnTo>
                <a:lnTo>
                  <a:pt x="57091" y="46081"/>
                </a:lnTo>
                <a:lnTo>
                  <a:pt x="55887" y="45299"/>
                </a:lnTo>
                <a:lnTo>
                  <a:pt x="56248" y="44336"/>
                </a:lnTo>
                <a:lnTo>
                  <a:pt x="57511" y="45419"/>
                </a:lnTo>
                <a:lnTo>
                  <a:pt x="60519" y="48788"/>
                </a:lnTo>
                <a:lnTo>
                  <a:pt x="62204" y="50172"/>
                </a:lnTo>
                <a:lnTo>
                  <a:pt x="64369" y="50051"/>
                </a:lnTo>
                <a:lnTo>
                  <a:pt x="65272" y="48307"/>
                </a:lnTo>
                <a:lnTo>
                  <a:pt x="67076" y="47224"/>
                </a:lnTo>
                <a:lnTo>
                  <a:pt x="70205" y="49029"/>
                </a:lnTo>
                <a:lnTo>
                  <a:pt x="73693" y="49751"/>
                </a:lnTo>
                <a:lnTo>
                  <a:pt x="74897" y="50533"/>
                </a:lnTo>
                <a:lnTo>
                  <a:pt x="73995" y="51255"/>
                </a:lnTo>
                <a:lnTo>
                  <a:pt x="74596" y="53360"/>
                </a:lnTo>
                <a:lnTo>
                  <a:pt x="77483" y="55947"/>
                </a:lnTo>
                <a:lnTo>
                  <a:pt x="79108" y="60218"/>
                </a:lnTo>
                <a:lnTo>
                  <a:pt x="80131" y="61361"/>
                </a:lnTo>
                <a:lnTo>
                  <a:pt x="80311" y="64850"/>
                </a:lnTo>
                <a:lnTo>
                  <a:pt x="79650" y="67016"/>
                </a:lnTo>
                <a:lnTo>
                  <a:pt x="80672" y="69723"/>
                </a:lnTo>
                <a:lnTo>
                  <a:pt x="82477" y="71347"/>
                </a:lnTo>
                <a:lnTo>
                  <a:pt x="85244" y="73152"/>
                </a:lnTo>
                <a:lnTo>
                  <a:pt x="89094" y="74476"/>
                </a:lnTo>
                <a:lnTo>
                  <a:pt x="89455" y="75258"/>
                </a:lnTo>
                <a:lnTo>
                  <a:pt x="93185" y="76521"/>
                </a:lnTo>
                <a:lnTo>
                  <a:pt x="102028" y="76942"/>
                </a:lnTo>
                <a:lnTo>
                  <a:pt x="107322" y="76401"/>
                </a:lnTo>
                <a:lnTo>
                  <a:pt x="118872" y="73513"/>
                </a:lnTo>
                <a:lnTo>
                  <a:pt x="121700" y="74716"/>
                </a:lnTo>
                <a:lnTo>
                  <a:pt x="123685" y="75919"/>
                </a:lnTo>
                <a:lnTo>
                  <a:pt x="124286" y="75679"/>
                </a:lnTo>
                <a:lnTo>
                  <a:pt x="125911" y="72430"/>
                </a:lnTo>
                <a:lnTo>
                  <a:pt x="128317" y="68520"/>
                </a:lnTo>
                <a:lnTo>
                  <a:pt x="131325" y="65693"/>
                </a:lnTo>
                <a:lnTo>
                  <a:pt x="132167" y="65753"/>
                </a:lnTo>
                <a:lnTo>
                  <a:pt x="136258" y="63106"/>
                </a:lnTo>
                <a:lnTo>
                  <a:pt x="137221" y="62143"/>
                </a:lnTo>
                <a:lnTo>
                  <a:pt x="139867" y="61542"/>
                </a:lnTo>
                <a:lnTo>
                  <a:pt x="145583" y="56729"/>
                </a:lnTo>
                <a:lnTo>
                  <a:pt x="146725" y="56428"/>
                </a:lnTo>
                <a:lnTo>
                  <a:pt x="151057" y="52037"/>
                </a:lnTo>
                <a:lnTo>
                  <a:pt x="152380" y="48848"/>
                </a:lnTo>
                <a:lnTo>
                  <a:pt x="152621" y="47284"/>
                </a:lnTo>
                <a:lnTo>
                  <a:pt x="150696" y="41870"/>
                </a:lnTo>
                <a:lnTo>
                  <a:pt x="147748" y="35253"/>
                </a:lnTo>
                <a:lnTo>
                  <a:pt x="148350" y="32846"/>
                </a:lnTo>
                <a:lnTo>
                  <a:pt x="147748" y="32425"/>
                </a:lnTo>
                <a:lnTo>
                  <a:pt x="145583" y="32967"/>
                </a:lnTo>
                <a:lnTo>
                  <a:pt x="144379" y="31884"/>
                </a:lnTo>
                <a:lnTo>
                  <a:pt x="145703" y="30921"/>
                </a:lnTo>
                <a:lnTo>
                  <a:pt x="145462" y="30079"/>
                </a:lnTo>
                <a:lnTo>
                  <a:pt x="143417" y="29598"/>
                </a:lnTo>
                <a:lnTo>
                  <a:pt x="142094" y="28214"/>
                </a:lnTo>
                <a:lnTo>
                  <a:pt x="142213" y="26409"/>
                </a:lnTo>
                <a:lnTo>
                  <a:pt x="139808" y="27131"/>
                </a:lnTo>
                <a:lnTo>
                  <a:pt x="138003" y="28996"/>
                </a:lnTo>
                <a:lnTo>
                  <a:pt x="139145" y="29177"/>
                </a:lnTo>
                <a:lnTo>
                  <a:pt x="138183" y="31282"/>
                </a:lnTo>
                <a:lnTo>
                  <a:pt x="138845" y="33568"/>
                </a:lnTo>
                <a:lnTo>
                  <a:pt x="139326" y="36335"/>
                </a:lnTo>
                <a:lnTo>
                  <a:pt x="137882" y="33809"/>
                </a:lnTo>
                <a:lnTo>
                  <a:pt x="135415" y="26891"/>
                </a:lnTo>
                <a:lnTo>
                  <a:pt x="134814" y="26109"/>
                </a:lnTo>
                <a:lnTo>
                  <a:pt x="132107" y="18529"/>
                </a:lnTo>
                <a:lnTo>
                  <a:pt x="129701" y="14017"/>
                </a:lnTo>
                <a:lnTo>
                  <a:pt x="126874" y="10768"/>
                </a:lnTo>
                <a:lnTo>
                  <a:pt x="124648" y="9385"/>
                </a:lnTo>
                <a:lnTo>
                  <a:pt x="122121" y="8603"/>
                </a:lnTo>
                <a:lnTo>
                  <a:pt x="117128" y="8061"/>
                </a:lnTo>
                <a:lnTo>
                  <a:pt x="115443" y="9264"/>
                </a:lnTo>
                <a:lnTo>
                  <a:pt x="113759" y="11671"/>
                </a:lnTo>
                <a:lnTo>
                  <a:pt x="113458" y="14558"/>
                </a:lnTo>
                <a:lnTo>
                  <a:pt x="112255" y="15761"/>
                </a:lnTo>
                <a:lnTo>
                  <a:pt x="114661" y="16784"/>
                </a:lnTo>
                <a:lnTo>
                  <a:pt x="117188" y="14979"/>
                </a:lnTo>
                <a:lnTo>
                  <a:pt x="115564" y="17145"/>
                </a:lnTo>
                <a:lnTo>
                  <a:pt x="114241" y="17205"/>
                </a:lnTo>
                <a:lnTo>
                  <a:pt x="112015" y="16182"/>
                </a:lnTo>
                <a:lnTo>
                  <a:pt x="109788" y="13897"/>
                </a:lnTo>
                <a:lnTo>
                  <a:pt x="107984" y="12814"/>
                </a:lnTo>
                <a:lnTo>
                  <a:pt x="105096" y="11791"/>
                </a:lnTo>
                <a:lnTo>
                  <a:pt x="105638" y="9806"/>
                </a:lnTo>
                <a:lnTo>
                  <a:pt x="106901" y="8242"/>
                </a:lnTo>
                <a:lnTo>
                  <a:pt x="109127" y="6858"/>
                </a:lnTo>
                <a:lnTo>
                  <a:pt x="111533" y="5956"/>
                </a:lnTo>
                <a:lnTo>
                  <a:pt x="115624" y="5354"/>
                </a:lnTo>
                <a:lnTo>
                  <a:pt x="122061" y="5354"/>
                </a:lnTo>
                <a:lnTo>
                  <a:pt x="127355" y="6317"/>
                </a:lnTo>
                <a:lnTo>
                  <a:pt x="131385" y="7760"/>
                </a:lnTo>
                <a:lnTo>
                  <a:pt x="136078" y="10768"/>
                </a:lnTo>
                <a:lnTo>
                  <a:pt x="140529" y="14859"/>
                </a:lnTo>
                <a:lnTo>
                  <a:pt x="146365" y="20995"/>
                </a:lnTo>
                <a:lnTo>
                  <a:pt x="151057" y="27011"/>
                </a:lnTo>
                <a:lnTo>
                  <a:pt x="158095" y="37960"/>
                </a:lnTo>
                <a:lnTo>
                  <a:pt x="161284" y="44156"/>
                </a:lnTo>
                <a:lnTo>
                  <a:pt x="166638" y="56188"/>
                </a:lnTo>
                <a:lnTo>
                  <a:pt x="168683" y="61963"/>
                </a:lnTo>
                <a:lnTo>
                  <a:pt x="169766" y="67557"/>
                </a:lnTo>
                <a:lnTo>
                  <a:pt x="169224" y="70565"/>
                </a:lnTo>
                <a:lnTo>
                  <a:pt x="169585" y="73152"/>
                </a:lnTo>
                <a:lnTo>
                  <a:pt x="169706" y="77544"/>
                </a:lnTo>
                <a:lnTo>
                  <a:pt x="170066" y="79228"/>
                </a:lnTo>
                <a:lnTo>
                  <a:pt x="169345" y="81213"/>
                </a:lnTo>
                <a:lnTo>
                  <a:pt x="167480" y="82597"/>
                </a:lnTo>
                <a:lnTo>
                  <a:pt x="167601" y="85244"/>
                </a:lnTo>
                <a:lnTo>
                  <a:pt x="168202" y="87650"/>
                </a:lnTo>
                <a:lnTo>
                  <a:pt x="170006" y="92463"/>
                </a:lnTo>
                <a:lnTo>
                  <a:pt x="169887" y="93967"/>
                </a:lnTo>
                <a:lnTo>
                  <a:pt x="168803" y="95771"/>
                </a:lnTo>
                <a:lnTo>
                  <a:pt x="167601" y="95471"/>
                </a:lnTo>
                <a:lnTo>
                  <a:pt x="166879" y="94388"/>
                </a:lnTo>
                <a:lnTo>
                  <a:pt x="167841" y="90899"/>
                </a:lnTo>
                <a:lnTo>
                  <a:pt x="167540" y="86447"/>
                </a:lnTo>
                <a:lnTo>
                  <a:pt x="166517" y="83800"/>
                </a:lnTo>
                <a:lnTo>
                  <a:pt x="166938" y="81815"/>
                </a:lnTo>
                <a:lnTo>
                  <a:pt x="166457" y="80612"/>
                </a:lnTo>
                <a:lnTo>
                  <a:pt x="166879" y="78205"/>
                </a:lnTo>
                <a:lnTo>
                  <a:pt x="166879" y="75197"/>
                </a:lnTo>
                <a:lnTo>
                  <a:pt x="165675" y="73994"/>
                </a:lnTo>
                <a:lnTo>
                  <a:pt x="162066" y="72490"/>
                </a:lnTo>
                <a:lnTo>
                  <a:pt x="159418" y="72490"/>
                </a:lnTo>
                <a:lnTo>
                  <a:pt x="157735" y="73814"/>
                </a:lnTo>
                <a:lnTo>
                  <a:pt x="149914" y="77423"/>
                </a:lnTo>
                <a:lnTo>
                  <a:pt x="146846" y="79890"/>
                </a:lnTo>
                <a:lnTo>
                  <a:pt x="143838" y="81935"/>
                </a:lnTo>
                <a:lnTo>
                  <a:pt x="140108" y="82958"/>
                </a:lnTo>
                <a:lnTo>
                  <a:pt x="136740" y="84883"/>
                </a:lnTo>
                <a:lnTo>
                  <a:pt x="134152" y="88011"/>
                </a:lnTo>
                <a:lnTo>
                  <a:pt x="131205" y="90598"/>
                </a:lnTo>
                <a:lnTo>
                  <a:pt x="130302" y="92403"/>
                </a:lnTo>
                <a:lnTo>
                  <a:pt x="130423" y="94448"/>
                </a:lnTo>
                <a:lnTo>
                  <a:pt x="129761" y="95049"/>
                </a:lnTo>
                <a:lnTo>
                  <a:pt x="128678" y="93606"/>
                </a:lnTo>
                <a:lnTo>
                  <a:pt x="128197" y="92162"/>
                </a:lnTo>
                <a:lnTo>
                  <a:pt x="126994" y="91139"/>
                </a:lnTo>
                <a:lnTo>
                  <a:pt x="124768" y="91320"/>
                </a:lnTo>
                <a:lnTo>
                  <a:pt x="123805" y="92884"/>
                </a:lnTo>
                <a:lnTo>
                  <a:pt x="121880" y="94328"/>
                </a:lnTo>
                <a:lnTo>
                  <a:pt x="120918" y="93606"/>
                </a:lnTo>
                <a:lnTo>
                  <a:pt x="118331" y="93245"/>
                </a:lnTo>
                <a:lnTo>
                  <a:pt x="115804" y="95290"/>
                </a:lnTo>
                <a:lnTo>
                  <a:pt x="115383" y="98358"/>
                </a:lnTo>
                <a:lnTo>
                  <a:pt x="114420" y="99561"/>
                </a:lnTo>
                <a:lnTo>
                  <a:pt x="111834" y="101547"/>
                </a:lnTo>
                <a:lnTo>
                  <a:pt x="110751" y="101667"/>
                </a:lnTo>
                <a:lnTo>
                  <a:pt x="108465" y="102930"/>
                </a:lnTo>
                <a:lnTo>
                  <a:pt x="106961" y="103231"/>
                </a:lnTo>
                <a:lnTo>
                  <a:pt x="106721" y="106119"/>
                </a:lnTo>
                <a:lnTo>
                  <a:pt x="105818" y="110450"/>
                </a:lnTo>
                <a:lnTo>
                  <a:pt x="104615" y="113458"/>
                </a:lnTo>
                <a:lnTo>
                  <a:pt x="102690" y="115323"/>
                </a:lnTo>
                <a:lnTo>
                  <a:pt x="99081" y="117248"/>
                </a:lnTo>
                <a:lnTo>
                  <a:pt x="98299" y="117970"/>
                </a:lnTo>
                <a:lnTo>
                  <a:pt x="95591" y="117910"/>
                </a:lnTo>
                <a:lnTo>
                  <a:pt x="92283" y="119895"/>
                </a:lnTo>
                <a:lnTo>
                  <a:pt x="91501" y="120677"/>
                </a:lnTo>
                <a:lnTo>
                  <a:pt x="89635" y="121098"/>
                </a:lnTo>
                <a:lnTo>
                  <a:pt x="84763" y="124106"/>
                </a:lnTo>
                <a:lnTo>
                  <a:pt x="83680" y="125670"/>
                </a:lnTo>
                <a:lnTo>
                  <a:pt x="83078" y="129339"/>
                </a:lnTo>
                <a:lnTo>
                  <a:pt x="81334" y="129339"/>
                </a:lnTo>
                <a:lnTo>
                  <a:pt x="80372" y="128497"/>
                </a:lnTo>
                <a:lnTo>
                  <a:pt x="78868" y="129460"/>
                </a:lnTo>
                <a:lnTo>
                  <a:pt x="78446" y="127174"/>
                </a:lnTo>
                <a:lnTo>
                  <a:pt x="79590" y="127715"/>
                </a:lnTo>
                <a:lnTo>
                  <a:pt x="80491" y="126632"/>
                </a:lnTo>
                <a:lnTo>
                  <a:pt x="80191" y="125249"/>
                </a:lnTo>
                <a:lnTo>
                  <a:pt x="81273" y="122843"/>
                </a:lnTo>
                <a:lnTo>
                  <a:pt x="80491" y="120135"/>
                </a:lnTo>
                <a:lnTo>
                  <a:pt x="81454" y="118331"/>
                </a:lnTo>
                <a:lnTo>
                  <a:pt x="80973" y="116345"/>
                </a:lnTo>
                <a:lnTo>
                  <a:pt x="78205" y="112856"/>
                </a:lnTo>
                <a:lnTo>
                  <a:pt x="78205" y="109848"/>
                </a:lnTo>
                <a:lnTo>
                  <a:pt x="78807" y="108645"/>
                </a:lnTo>
                <a:lnTo>
                  <a:pt x="77604" y="107322"/>
                </a:lnTo>
                <a:lnTo>
                  <a:pt x="76160" y="106720"/>
                </a:lnTo>
                <a:lnTo>
                  <a:pt x="76100" y="105276"/>
                </a:lnTo>
                <a:lnTo>
                  <a:pt x="78506" y="103712"/>
                </a:lnTo>
                <a:lnTo>
                  <a:pt x="78987" y="102509"/>
                </a:lnTo>
                <a:lnTo>
                  <a:pt x="77183" y="101547"/>
                </a:lnTo>
                <a:lnTo>
                  <a:pt x="76582" y="102449"/>
                </a:lnTo>
                <a:lnTo>
                  <a:pt x="74897" y="102268"/>
                </a:lnTo>
                <a:lnTo>
                  <a:pt x="74416" y="101607"/>
                </a:lnTo>
                <a:lnTo>
                  <a:pt x="75739" y="100404"/>
                </a:lnTo>
                <a:lnTo>
                  <a:pt x="77002" y="100163"/>
                </a:lnTo>
                <a:lnTo>
                  <a:pt x="76582" y="99080"/>
                </a:lnTo>
                <a:lnTo>
                  <a:pt x="74656" y="98839"/>
                </a:lnTo>
                <a:lnTo>
                  <a:pt x="72551" y="99501"/>
                </a:lnTo>
                <a:lnTo>
                  <a:pt x="73874" y="96493"/>
                </a:lnTo>
                <a:lnTo>
                  <a:pt x="76341" y="94628"/>
                </a:lnTo>
                <a:lnTo>
                  <a:pt x="75318" y="92102"/>
                </a:lnTo>
                <a:lnTo>
                  <a:pt x="72070" y="92162"/>
                </a:lnTo>
                <a:lnTo>
                  <a:pt x="72070" y="93124"/>
                </a:lnTo>
                <a:lnTo>
                  <a:pt x="70265" y="98118"/>
                </a:lnTo>
                <a:lnTo>
                  <a:pt x="69964" y="97937"/>
                </a:lnTo>
                <a:lnTo>
                  <a:pt x="71288" y="93305"/>
                </a:lnTo>
                <a:lnTo>
                  <a:pt x="70144" y="93185"/>
                </a:lnTo>
                <a:lnTo>
                  <a:pt x="67498" y="91801"/>
                </a:lnTo>
                <a:lnTo>
                  <a:pt x="66415" y="92884"/>
                </a:lnTo>
                <a:lnTo>
                  <a:pt x="65031" y="92282"/>
                </a:lnTo>
                <a:lnTo>
                  <a:pt x="63768" y="92703"/>
                </a:lnTo>
                <a:lnTo>
                  <a:pt x="61722" y="91981"/>
                </a:lnTo>
                <a:lnTo>
                  <a:pt x="60940" y="92884"/>
                </a:lnTo>
                <a:lnTo>
                  <a:pt x="62144" y="94328"/>
                </a:lnTo>
                <a:lnTo>
                  <a:pt x="61181" y="94809"/>
                </a:lnTo>
                <a:lnTo>
                  <a:pt x="62745" y="96193"/>
                </a:lnTo>
                <a:lnTo>
                  <a:pt x="64249" y="96914"/>
                </a:lnTo>
                <a:lnTo>
                  <a:pt x="64309" y="98118"/>
                </a:lnTo>
                <a:lnTo>
                  <a:pt x="62444" y="98418"/>
                </a:lnTo>
                <a:lnTo>
                  <a:pt x="64430" y="100283"/>
                </a:lnTo>
                <a:lnTo>
                  <a:pt x="65693" y="102810"/>
                </a:lnTo>
                <a:lnTo>
                  <a:pt x="63106" y="101065"/>
                </a:lnTo>
                <a:lnTo>
                  <a:pt x="61482" y="100885"/>
                </a:lnTo>
                <a:lnTo>
                  <a:pt x="60579" y="99982"/>
                </a:lnTo>
                <a:lnTo>
                  <a:pt x="59196" y="101186"/>
                </a:lnTo>
                <a:lnTo>
                  <a:pt x="61903" y="104554"/>
                </a:lnTo>
                <a:lnTo>
                  <a:pt x="59677" y="103712"/>
                </a:lnTo>
                <a:lnTo>
                  <a:pt x="59136" y="104675"/>
                </a:lnTo>
                <a:lnTo>
                  <a:pt x="60640" y="106119"/>
                </a:lnTo>
                <a:lnTo>
                  <a:pt x="59858" y="106299"/>
                </a:lnTo>
                <a:lnTo>
                  <a:pt x="61482" y="108705"/>
                </a:lnTo>
                <a:lnTo>
                  <a:pt x="60399" y="110510"/>
                </a:lnTo>
                <a:lnTo>
                  <a:pt x="60519" y="111412"/>
                </a:lnTo>
                <a:lnTo>
                  <a:pt x="58955" y="109969"/>
                </a:lnTo>
                <a:lnTo>
                  <a:pt x="56910" y="110089"/>
                </a:lnTo>
                <a:lnTo>
                  <a:pt x="56549" y="110691"/>
                </a:lnTo>
                <a:lnTo>
                  <a:pt x="54142" y="109969"/>
                </a:lnTo>
                <a:lnTo>
                  <a:pt x="52698" y="111172"/>
                </a:lnTo>
                <a:lnTo>
                  <a:pt x="52819" y="112315"/>
                </a:lnTo>
                <a:lnTo>
                  <a:pt x="55827" y="112916"/>
                </a:lnTo>
                <a:lnTo>
                  <a:pt x="56910" y="114481"/>
                </a:lnTo>
                <a:lnTo>
                  <a:pt x="56007" y="116105"/>
                </a:lnTo>
                <a:lnTo>
                  <a:pt x="54263" y="116225"/>
                </a:lnTo>
                <a:lnTo>
                  <a:pt x="52638" y="117248"/>
                </a:lnTo>
                <a:lnTo>
                  <a:pt x="51194" y="116827"/>
                </a:lnTo>
                <a:lnTo>
                  <a:pt x="49450" y="118391"/>
                </a:lnTo>
                <a:lnTo>
                  <a:pt x="53601" y="123203"/>
                </a:lnTo>
                <a:lnTo>
                  <a:pt x="52458" y="123504"/>
                </a:lnTo>
                <a:lnTo>
                  <a:pt x="52759" y="125670"/>
                </a:lnTo>
                <a:lnTo>
                  <a:pt x="52157" y="125610"/>
                </a:lnTo>
                <a:lnTo>
                  <a:pt x="50172" y="122241"/>
                </a:lnTo>
                <a:lnTo>
                  <a:pt x="48789" y="120556"/>
                </a:lnTo>
                <a:lnTo>
                  <a:pt x="47525" y="118331"/>
                </a:lnTo>
                <a:lnTo>
                  <a:pt x="45059" y="118150"/>
                </a:lnTo>
                <a:lnTo>
                  <a:pt x="44758" y="119895"/>
                </a:lnTo>
                <a:lnTo>
                  <a:pt x="42893" y="120617"/>
                </a:lnTo>
                <a:lnTo>
                  <a:pt x="42652" y="121639"/>
                </a:lnTo>
                <a:lnTo>
                  <a:pt x="44217" y="122843"/>
                </a:lnTo>
                <a:lnTo>
                  <a:pt x="46081" y="125850"/>
                </a:lnTo>
                <a:lnTo>
                  <a:pt x="44277" y="125850"/>
                </a:lnTo>
                <a:lnTo>
                  <a:pt x="41630" y="122843"/>
                </a:lnTo>
                <a:lnTo>
                  <a:pt x="40607" y="123444"/>
                </a:lnTo>
                <a:lnTo>
                  <a:pt x="42171" y="126813"/>
                </a:lnTo>
                <a:lnTo>
                  <a:pt x="42111" y="129580"/>
                </a:lnTo>
                <a:lnTo>
                  <a:pt x="40186" y="130482"/>
                </a:lnTo>
                <a:lnTo>
                  <a:pt x="40727" y="131325"/>
                </a:lnTo>
                <a:lnTo>
                  <a:pt x="42472" y="132468"/>
                </a:lnTo>
                <a:lnTo>
                  <a:pt x="43855" y="135355"/>
                </a:lnTo>
                <a:lnTo>
                  <a:pt x="45059" y="136679"/>
                </a:lnTo>
                <a:lnTo>
                  <a:pt x="43374" y="137160"/>
                </a:lnTo>
                <a:lnTo>
                  <a:pt x="43194" y="139386"/>
                </a:lnTo>
                <a:lnTo>
                  <a:pt x="42351" y="140108"/>
                </a:lnTo>
                <a:lnTo>
                  <a:pt x="43194" y="141672"/>
                </a:lnTo>
                <a:lnTo>
                  <a:pt x="42833" y="142394"/>
                </a:lnTo>
                <a:lnTo>
                  <a:pt x="41329" y="139987"/>
                </a:lnTo>
                <a:lnTo>
                  <a:pt x="40547" y="139807"/>
                </a:lnTo>
                <a:lnTo>
                  <a:pt x="38983" y="141191"/>
                </a:lnTo>
                <a:lnTo>
                  <a:pt x="38802" y="142695"/>
                </a:lnTo>
                <a:lnTo>
                  <a:pt x="39584" y="144740"/>
                </a:lnTo>
                <a:lnTo>
                  <a:pt x="36877" y="145041"/>
                </a:lnTo>
                <a:lnTo>
                  <a:pt x="34771" y="146244"/>
                </a:lnTo>
                <a:lnTo>
                  <a:pt x="34651" y="147267"/>
                </a:lnTo>
                <a:lnTo>
                  <a:pt x="33267" y="148710"/>
                </a:lnTo>
                <a:lnTo>
                  <a:pt x="33207" y="150094"/>
                </a:lnTo>
                <a:lnTo>
                  <a:pt x="34290" y="150936"/>
                </a:lnTo>
                <a:lnTo>
                  <a:pt x="33929" y="152139"/>
                </a:lnTo>
                <a:lnTo>
                  <a:pt x="32606" y="149192"/>
                </a:lnTo>
                <a:lnTo>
                  <a:pt x="31222" y="148710"/>
                </a:lnTo>
                <a:lnTo>
                  <a:pt x="27974" y="148470"/>
                </a:lnTo>
                <a:lnTo>
                  <a:pt x="25928" y="149071"/>
                </a:lnTo>
                <a:lnTo>
                  <a:pt x="25207" y="150274"/>
                </a:lnTo>
                <a:lnTo>
                  <a:pt x="23522" y="151117"/>
                </a:lnTo>
                <a:lnTo>
                  <a:pt x="21958" y="152741"/>
                </a:lnTo>
                <a:lnTo>
                  <a:pt x="20274" y="148349"/>
                </a:lnTo>
                <a:lnTo>
                  <a:pt x="18047" y="143176"/>
                </a:lnTo>
                <a:lnTo>
                  <a:pt x="17687" y="142574"/>
                </a:lnTo>
                <a:lnTo>
                  <a:pt x="15882" y="138243"/>
                </a:lnTo>
                <a:lnTo>
                  <a:pt x="14920" y="135716"/>
                </a:lnTo>
                <a:lnTo>
                  <a:pt x="13716" y="134633"/>
                </a:lnTo>
                <a:lnTo>
                  <a:pt x="13356" y="134212"/>
                </a:lnTo>
                <a:lnTo>
                  <a:pt x="12212" y="127836"/>
                </a:lnTo>
                <a:lnTo>
                  <a:pt x="11430" y="117007"/>
                </a:lnTo>
                <a:lnTo>
                  <a:pt x="12513" y="116526"/>
                </a:lnTo>
                <a:lnTo>
                  <a:pt x="18168" y="116225"/>
                </a:lnTo>
                <a:lnTo>
                  <a:pt x="33388" y="97396"/>
                </a:lnTo>
                <a:lnTo>
                  <a:pt x="32666" y="96794"/>
                </a:lnTo>
                <a:lnTo>
                  <a:pt x="34892" y="95230"/>
                </a:lnTo>
                <a:lnTo>
                  <a:pt x="31343" y="90778"/>
                </a:lnTo>
                <a:lnTo>
                  <a:pt x="34531" y="89094"/>
                </a:lnTo>
                <a:lnTo>
                  <a:pt x="33087" y="85545"/>
                </a:lnTo>
                <a:lnTo>
                  <a:pt x="32847" y="82717"/>
                </a:lnTo>
                <a:lnTo>
                  <a:pt x="28094" y="79709"/>
                </a:lnTo>
                <a:lnTo>
                  <a:pt x="27913" y="76100"/>
                </a:lnTo>
                <a:lnTo>
                  <a:pt x="25928" y="74596"/>
                </a:lnTo>
                <a:lnTo>
                  <a:pt x="19612" y="73513"/>
                </a:lnTo>
                <a:lnTo>
                  <a:pt x="18770" y="72791"/>
                </a:lnTo>
                <a:lnTo>
                  <a:pt x="17566" y="73092"/>
                </a:lnTo>
                <a:lnTo>
                  <a:pt x="16123" y="72490"/>
                </a:lnTo>
                <a:lnTo>
                  <a:pt x="15039" y="72972"/>
                </a:lnTo>
                <a:lnTo>
                  <a:pt x="14619" y="71227"/>
                </a:lnTo>
                <a:lnTo>
                  <a:pt x="13295" y="71107"/>
                </a:lnTo>
                <a:lnTo>
                  <a:pt x="13295" y="72911"/>
                </a:lnTo>
                <a:lnTo>
                  <a:pt x="12574" y="73693"/>
                </a:lnTo>
                <a:lnTo>
                  <a:pt x="10588" y="70806"/>
                </a:lnTo>
                <a:lnTo>
                  <a:pt x="9385" y="71588"/>
                </a:lnTo>
                <a:lnTo>
                  <a:pt x="7941" y="71227"/>
                </a:lnTo>
                <a:lnTo>
                  <a:pt x="8062" y="70084"/>
                </a:lnTo>
                <a:lnTo>
                  <a:pt x="6317" y="69843"/>
                </a:lnTo>
                <a:lnTo>
                  <a:pt x="5715" y="70445"/>
                </a:lnTo>
                <a:lnTo>
                  <a:pt x="4452" y="69001"/>
                </a:lnTo>
                <a:lnTo>
                  <a:pt x="1986" y="68640"/>
                </a:lnTo>
                <a:lnTo>
                  <a:pt x="1685" y="70866"/>
                </a:lnTo>
                <a:lnTo>
                  <a:pt x="662" y="70505"/>
                </a:lnTo>
                <a:lnTo>
                  <a:pt x="1745" y="69061"/>
                </a:lnTo>
                <a:lnTo>
                  <a:pt x="1865" y="65873"/>
                </a:lnTo>
                <a:lnTo>
                  <a:pt x="2587" y="65331"/>
                </a:lnTo>
                <a:lnTo>
                  <a:pt x="1805" y="62685"/>
                </a:lnTo>
                <a:lnTo>
                  <a:pt x="482" y="62685"/>
                </a:lnTo>
                <a:lnTo>
                  <a:pt x="0" y="61481"/>
                </a:lnTo>
                <a:lnTo>
                  <a:pt x="2467" y="61722"/>
                </a:lnTo>
                <a:lnTo>
                  <a:pt x="8482" y="56669"/>
                </a:lnTo>
                <a:lnTo>
                  <a:pt x="11070" y="54022"/>
                </a:lnTo>
                <a:lnTo>
                  <a:pt x="10829" y="53420"/>
                </a:lnTo>
                <a:lnTo>
                  <a:pt x="14438" y="53300"/>
                </a:lnTo>
                <a:lnTo>
                  <a:pt x="18168" y="51495"/>
                </a:lnTo>
                <a:lnTo>
                  <a:pt x="18950" y="51615"/>
                </a:lnTo>
                <a:lnTo>
                  <a:pt x="20514" y="53059"/>
                </a:lnTo>
                <a:lnTo>
                  <a:pt x="22319" y="52578"/>
                </a:lnTo>
                <a:lnTo>
                  <a:pt x="21115" y="47585"/>
                </a:lnTo>
                <a:lnTo>
                  <a:pt x="20574" y="47344"/>
                </a:lnTo>
                <a:lnTo>
                  <a:pt x="15401" y="37238"/>
                </a:lnTo>
                <a:lnTo>
                  <a:pt x="16604" y="36456"/>
                </a:lnTo>
                <a:lnTo>
                  <a:pt x="10949" y="32185"/>
                </a:lnTo>
                <a:lnTo>
                  <a:pt x="7700" y="26289"/>
                </a:lnTo>
                <a:lnTo>
                  <a:pt x="12874" y="20875"/>
                </a:lnTo>
                <a:lnTo>
                  <a:pt x="15220" y="17626"/>
                </a:lnTo>
                <a:lnTo>
                  <a:pt x="19852" y="12393"/>
                </a:lnTo>
                <a:lnTo>
                  <a:pt x="17446" y="10768"/>
                </a:lnTo>
                <a:lnTo>
                  <a:pt x="14138" y="6557"/>
                </a:lnTo>
                <a:lnTo>
                  <a:pt x="15581" y="5294"/>
                </a:lnTo>
                <a:lnTo>
                  <a:pt x="14198" y="4873"/>
                </a:lnTo>
                <a:lnTo>
                  <a:pt x="14077" y="2346"/>
                </a:lnTo>
                <a:lnTo>
                  <a:pt x="16424" y="481"/>
                </a:lnTo>
                <a:moveTo>
                  <a:pt x="78807" y="182158"/>
                </a:moveTo>
                <a:lnTo>
                  <a:pt x="78987" y="183963"/>
                </a:lnTo>
                <a:lnTo>
                  <a:pt x="75920" y="184444"/>
                </a:lnTo>
                <a:lnTo>
                  <a:pt x="74596" y="183361"/>
                </a:lnTo>
                <a:lnTo>
                  <a:pt x="76220" y="182700"/>
                </a:lnTo>
                <a:lnTo>
                  <a:pt x="77002" y="181496"/>
                </a:lnTo>
                <a:lnTo>
                  <a:pt x="78747" y="182158"/>
                </a:lnTo>
                <a:moveTo>
                  <a:pt x="77544" y="163509"/>
                </a:moveTo>
                <a:lnTo>
                  <a:pt x="78146" y="160682"/>
                </a:lnTo>
                <a:lnTo>
                  <a:pt x="79650" y="157072"/>
                </a:lnTo>
                <a:lnTo>
                  <a:pt x="79830" y="153884"/>
                </a:lnTo>
                <a:lnTo>
                  <a:pt x="80792" y="153403"/>
                </a:lnTo>
                <a:lnTo>
                  <a:pt x="81815" y="151056"/>
                </a:lnTo>
                <a:lnTo>
                  <a:pt x="81936" y="146003"/>
                </a:lnTo>
                <a:lnTo>
                  <a:pt x="83139" y="144920"/>
                </a:lnTo>
                <a:lnTo>
                  <a:pt x="83319" y="144018"/>
                </a:lnTo>
                <a:lnTo>
                  <a:pt x="85304" y="143116"/>
                </a:lnTo>
                <a:lnTo>
                  <a:pt x="85425" y="140348"/>
                </a:lnTo>
                <a:lnTo>
                  <a:pt x="85906" y="139326"/>
                </a:lnTo>
                <a:lnTo>
                  <a:pt x="88131" y="138243"/>
                </a:lnTo>
                <a:lnTo>
                  <a:pt x="92102" y="132829"/>
                </a:lnTo>
                <a:lnTo>
                  <a:pt x="92884" y="132949"/>
                </a:lnTo>
                <a:lnTo>
                  <a:pt x="93847" y="135055"/>
                </a:lnTo>
                <a:lnTo>
                  <a:pt x="94268" y="137641"/>
                </a:lnTo>
                <a:lnTo>
                  <a:pt x="95170" y="137220"/>
                </a:lnTo>
                <a:lnTo>
                  <a:pt x="96734" y="134212"/>
                </a:lnTo>
                <a:lnTo>
                  <a:pt x="98299" y="133611"/>
                </a:lnTo>
                <a:lnTo>
                  <a:pt x="100585" y="136017"/>
                </a:lnTo>
                <a:lnTo>
                  <a:pt x="101547" y="140168"/>
                </a:lnTo>
                <a:lnTo>
                  <a:pt x="103592" y="142574"/>
                </a:lnTo>
                <a:lnTo>
                  <a:pt x="106661" y="143537"/>
                </a:lnTo>
                <a:lnTo>
                  <a:pt x="109848" y="143537"/>
                </a:lnTo>
                <a:lnTo>
                  <a:pt x="111533" y="146003"/>
                </a:lnTo>
                <a:lnTo>
                  <a:pt x="113037" y="145823"/>
                </a:lnTo>
                <a:lnTo>
                  <a:pt x="114842" y="142634"/>
                </a:lnTo>
                <a:lnTo>
                  <a:pt x="113939" y="140529"/>
                </a:lnTo>
                <a:lnTo>
                  <a:pt x="114541" y="138183"/>
                </a:lnTo>
                <a:lnTo>
                  <a:pt x="116286" y="137340"/>
                </a:lnTo>
                <a:lnTo>
                  <a:pt x="118271" y="141552"/>
                </a:lnTo>
                <a:lnTo>
                  <a:pt x="118812" y="144560"/>
                </a:lnTo>
                <a:lnTo>
                  <a:pt x="120557" y="149372"/>
                </a:lnTo>
                <a:lnTo>
                  <a:pt x="118872" y="151177"/>
                </a:lnTo>
                <a:lnTo>
                  <a:pt x="114661" y="152621"/>
                </a:lnTo>
                <a:lnTo>
                  <a:pt x="103231" y="155869"/>
                </a:lnTo>
                <a:lnTo>
                  <a:pt x="93967" y="159479"/>
                </a:lnTo>
                <a:lnTo>
                  <a:pt x="88493" y="161825"/>
                </a:lnTo>
                <a:lnTo>
                  <a:pt x="86147" y="163028"/>
                </a:lnTo>
                <a:lnTo>
                  <a:pt x="83379" y="165073"/>
                </a:lnTo>
                <a:lnTo>
                  <a:pt x="81755" y="166878"/>
                </a:lnTo>
                <a:lnTo>
                  <a:pt x="81755" y="167480"/>
                </a:lnTo>
                <a:lnTo>
                  <a:pt x="80251" y="169585"/>
                </a:lnTo>
                <a:lnTo>
                  <a:pt x="80491" y="172593"/>
                </a:lnTo>
                <a:lnTo>
                  <a:pt x="79709" y="173375"/>
                </a:lnTo>
                <a:lnTo>
                  <a:pt x="75438" y="172112"/>
                </a:lnTo>
                <a:lnTo>
                  <a:pt x="72250" y="170488"/>
                </a:lnTo>
                <a:lnTo>
                  <a:pt x="68580" y="167660"/>
                </a:lnTo>
                <a:lnTo>
                  <a:pt x="68761" y="166457"/>
                </a:lnTo>
                <a:lnTo>
                  <a:pt x="71588" y="165073"/>
                </a:lnTo>
                <a:lnTo>
                  <a:pt x="73273" y="164893"/>
                </a:lnTo>
                <a:lnTo>
                  <a:pt x="75920" y="165254"/>
                </a:lnTo>
                <a:lnTo>
                  <a:pt x="77604" y="163569"/>
                </a:lnTo>
                <a:moveTo>
                  <a:pt x="54924" y="157193"/>
                </a:moveTo>
                <a:lnTo>
                  <a:pt x="52638" y="157734"/>
                </a:lnTo>
                <a:lnTo>
                  <a:pt x="52398" y="159479"/>
                </a:lnTo>
                <a:lnTo>
                  <a:pt x="50172" y="161344"/>
                </a:lnTo>
                <a:lnTo>
                  <a:pt x="49690" y="160080"/>
                </a:lnTo>
                <a:lnTo>
                  <a:pt x="50533" y="160020"/>
                </a:lnTo>
                <a:lnTo>
                  <a:pt x="50353" y="158636"/>
                </a:lnTo>
                <a:lnTo>
                  <a:pt x="51435" y="157734"/>
                </a:lnTo>
                <a:lnTo>
                  <a:pt x="51676" y="156230"/>
                </a:lnTo>
                <a:lnTo>
                  <a:pt x="53060" y="157132"/>
                </a:lnTo>
                <a:lnTo>
                  <a:pt x="54984" y="157253"/>
                </a:lnTo>
                <a:moveTo>
                  <a:pt x="60459" y="150034"/>
                </a:moveTo>
                <a:lnTo>
                  <a:pt x="60700" y="151478"/>
                </a:lnTo>
                <a:lnTo>
                  <a:pt x="62144" y="152621"/>
                </a:lnTo>
                <a:lnTo>
                  <a:pt x="60760" y="154786"/>
                </a:lnTo>
                <a:lnTo>
                  <a:pt x="59737" y="155568"/>
                </a:lnTo>
                <a:lnTo>
                  <a:pt x="55766" y="157012"/>
                </a:lnTo>
                <a:lnTo>
                  <a:pt x="54924" y="156651"/>
                </a:lnTo>
                <a:lnTo>
                  <a:pt x="55045" y="154666"/>
                </a:lnTo>
                <a:lnTo>
                  <a:pt x="57692" y="154185"/>
                </a:lnTo>
                <a:lnTo>
                  <a:pt x="57692" y="152982"/>
                </a:lnTo>
                <a:lnTo>
                  <a:pt x="59496" y="151538"/>
                </a:lnTo>
                <a:lnTo>
                  <a:pt x="60459" y="150034"/>
                </a:lnTo>
                <a:moveTo>
                  <a:pt x="65994" y="148771"/>
                </a:moveTo>
                <a:lnTo>
                  <a:pt x="64008" y="150335"/>
                </a:lnTo>
                <a:lnTo>
                  <a:pt x="63226" y="150515"/>
                </a:lnTo>
                <a:lnTo>
                  <a:pt x="62204" y="149372"/>
                </a:lnTo>
                <a:lnTo>
                  <a:pt x="62204" y="147928"/>
                </a:lnTo>
                <a:lnTo>
                  <a:pt x="64490" y="146725"/>
                </a:lnTo>
                <a:lnTo>
                  <a:pt x="66595" y="147868"/>
                </a:lnTo>
                <a:lnTo>
                  <a:pt x="65994" y="148771"/>
                </a:lnTo>
                <a:moveTo>
                  <a:pt x="51797" y="152019"/>
                </a:moveTo>
                <a:lnTo>
                  <a:pt x="51736" y="153523"/>
                </a:lnTo>
                <a:lnTo>
                  <a:pt x="50834" y="151959"/>
                </a:lnTo>
                <a:lnTo>
                  <a:pt x="51857" y="152019"/>
                </a:lnTo>
                <a:moveTo>
                  <a:pt x="69663" y="140348"/>
                </a:moveTo>
                <a:lnTo>
                  <a:pt x="69724" y="139145"/>
                </a:lnTo>
                <a:lnTo>
                  <a:pt x="71408" y="137942"/>
                </a:lnTo>
                <a:lnTo>
                  <a:pt x="71889" y="136077"/>
                </a:lnTo>
                <a:lnTo>
                  <a:pt x="72912" y="134874"/>
                </a:lnTo>
                <a:lnTo>
                  <a:pt x="73874" y="134694"/>
                </a:lnTo>
                <a:lnTo>
                  <a:pt x="75679" y="130904"/>
                </a:lnTo>
                <a:lnTo>
                  <a:pt x="77063" y="130061"/>
                </a:lnTo>
                <a:lnTo>
                  <a:pt x="77364" y="131445"/>
                </a:lnTo>
                <a:lnTo>
                  <a:pt x="79168" y="131144"/>
                </a:lnTo>
                <a:lnTo>
                  <a:pt x="80010" y="129821"/>
                </a:lnTo>
                <a:lnTo>
                  <a:pt x="80792" y="130543"/>
                </a:lnTo>
                <a:lnTo>
                  <a:pt x="79228" y="132708"/>
                </a:lnTo>
                <a:lnTo>
                  <a:pt x="78627" y="132468"/>
                </a:lnTo>
                <a:lnTo>
                  <a:pt x="77123" y="134032"/>
                </a:lnTo>
                <a:lnTo>
                  <a:pt x="77724" y="134633"/>
                </a:lnTo>
                <a:lnTo>
                  <a:pt x="77002" y="136198"/>
                </a:lnTo>
                <a:lnTo>
                  <a:pt x="74296" y="137822"/>
                </a:lnTo>
                <a:lnTo>
                  <a:pt x="73152" y="140048"/>
                </a:lnTo>
                <a:lnTo>
                  <a:pt x="71708" y="140228"/>
                </a:lnTo>
                <a:lnTo>
                  <a:pt x="71528" y="141552"/>
                </a:lnTo>
                <a:lnTo>
                  <a:pt x="72731" y="142394"/>
                </a:lnTo>
                <a:lnTo>
                  <a:pt x="71588" y="144620"/>
                </a:lnTo>
                <a:lnTo>
                  <a:pt x="70385" y="144981"/>
                </a:lnTo>
                <a:lnTo>
                  <a:pt x="69182" y="147628"/>
                </a:lnTo>
                <a:lnTo>
                  <a:pt x="67858" y="148109"/>
                </a:lnTo>
                <a:lnTo>
                  <a:pt x="66174" y="146184"/>
                </a:lnTo>
                <a:lnTo>
                  <a:pt x="66475" y="144860"/>
                </a:lnTo>
                <a:lnTo>
                  <a:pt x="67558" y="143477"/>
                </a:lnTo>
                <a:lnTo>
                  <a:pt x="67858" y="141973"/>
                </a:lnTo>
                <a:lnTo>
                  <a:pt x="69302" y="141491"/>
                </a:lnTo>
                <a:lnTo>
                  <a:pt x="69663" y="140288"/>
                </a:lnTo>
                <a:moveTo>
                  <a:pt x="54202" y="121278"/>
                </a:moveTo>
                <a:lnTo>
                  <a:pt x="54142" y="120316"/>
                </a:lnTo>
                <a:lnTo>
                  <a:pt x="55766" y="121519"/>
                </a:lnTo>
                <a:lnTo>
                  <a:pt x="56910" y="124286"/>
                </a:lnTo>
                <a:lnTo>
                  <a:pt x="55706" y="124166"/>
                </a:lnTo>
                <a:lnTo>
                  <a:pt x="53902" y="122481"/>
                </a:lnTo>
                <a:lnTo>
                  <a:pt x="54202" y="121278"/>
                </a:lnTo>
                <a:moveTo>
                  <a:pt x="150455" y="149011"/>
                </a:moveTo>
                <a:lnTo>
                  <a:pt x="151839" y="150575"/>
                </a:lnTo>
                <a:lnTo>
                  <a:pt x="151959" y="151959"/>
                </a:lnTo>
                <a:lnTo>
                  <a:pt x="147748" y="150756"/>
                </a:lnTo>
                <a:lnTo>
                  <a:pt x="146064" y="149432"/>
                </a:lnTo>
                <a:lnTo>
                  <a:pt x="147929" y="148771"/>
                </a:lnTo>
                <a:lnTo>
                  <a:pt x="150395" y="149011"/>
                </a:lnTo>
                <a:moveTo>
                  <a:pt x="158877" y="150214"/>
                </a:moveTo>
                <a:lnTo>
                  <a:pt x="158155" y="149613"/>
                </a:lnTo>
                <a:lnTo>
                  <a:pt x="156712" y="150395"/>
                </a:lnTo>
                <a:lnTo>
                  <a:pt x="157313" y="148710"/>
                </a:lnTo>
                <a:lnTo>
                  <a:pt x="159118" y="148470"/>
                </a:lnTo>
                <a:lnTo>
                  <a:pt x="167540" y="145763"/>
                </a:lnTo>
                <a:lnTo>
                  <a:pt x="170006" y="144259"/>
                </a:lnTo>
                <a:lnTo>
                  <a:pt x="172894" y="142995"/>
                </a:lnTo>
                <a:lnTo>
                  <a:pt x="174819" y="140288"/>
                </a:lnTo>
                <a:lnTo>
                  <a:pt x="176323" y="137280"/>
                </a:lnTo>
                <a:lnTo>
                  <a:pt x="177286" y="133430"/>
                </a:lnTo>
                <a:lnTo>
                  <a:pt x="176864" y="129219"/>
                </a:lnTo>
                <a:lnTo>
                  <a:pt x="176383" y="127836"/>
                </a:lnTo>
                <a:lnTo>
                  <a:pt x="174398" y="126332"/>
                </a:lnTo>
                <a:lnTo>
                  <a:pt x="172654" y="126031"/>
                </a:lnTo>
                <a:lnTo>
                  <a:pt x="171751" y="124647"/>
                </a:lnTo>
                <a:lnTo>
                  <a:pt x="172714" y="124768"/>
                </a:lnTo>
                <a:lnTo>
                  <a:pt x="176864" y="127475"/>
                </a:lnTo>
                <a:lnTo>
                  <a:pt x="190460" y="141191"/>
                </a:lnTo>
                <a:lnTo>
                  <a:pt x="191302" y="143717"/>
                </a:lnTo>
                <a:lnTo>
                  <a:pt x="191363" y="145522"/>
                </a:lnTo>
                <a:lnTo>
                  <a:pt x="190340" y="147628"/>
                </a:lnTo>
                <a:lnTo>
                  <a:pt x="187212" y="149974"/>
                </a:lnTo>
                <a:lnTo>
                  <a:pt x="185527" y="150996"/>
                </a:lnTo>
                <a:lnTo>
                  <a:pt x="180053" y="151598"/>
                </a:lnTo>
                <a:lnTo>
                  <a:pt x="175962" y="152801"/>
                </a:lnTo>
                <a:lnTo>
                  <a:pt x="173917" y="154305"/>
                </a:lnTo>
                <a:lnTo>
                  <a:pt x="171450" y="154846"/>
                </a:lnTo>
                <a:lnTo>
                  <a:pt x="163570" y="154425"/>
                </a:lnTo>
                <a:lnTo>
                  <a:pt x="155509" y="153162"/>
                </a:lnTo>
                <a:lnTo>
                  <a:pt x="152982" y="152440"/>
                </a:lnTo>
                <a:lnTo>
                  <a:pt x="156231" y="152440"/>
                </a:lnTo>
                <a:lnTo>
                  <a:pt x="156832" y="152982"/>
                </a:lnTo>
                <a:lnTo>
                  <a:pt x="159058" y="151357"/>
                </a:lnTo>
                <a:lnTo>
                  <a:pt x="158877" y="150214"/>
                </a:lnTo>
                <a:moveTo>
                  <a:pt x="140770" y="146966"/>
                </a:moveTo>
                <a:lnTo>
                  <a:pt x="140289" y="146124"/>
                </a:lnTo>
                <a:lnTo>
                  <a:pt x="142454" y="145221"/>
                </a:lnTo>
                <a:lnTo>
                  <a:pt x="142875" y="146003"/>
                </a:lnTo>
                <a:lnTo>
                  <a:pt x="140770" y="14696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" name="Freeform: Shape 196" title="MD-1">
            <a:extLst>
              <a:ext uri="{FF2B5EF4-FFF2-40B4-BE49-F238E27FC236}">
                <a16:creationId xmlns:a16="http://schemas.microsoft.com/office/drawing/2014/main" id="{B9915A31-1560-E694-2DA9-B9D43C97F2AD}"/>
              </a:ext>
            </a:extLst>
          </p:cNvPr>
          <p:cNvSpPr/>
          <p:nvPr/>
        </p:nvSpPr>
        <p:spPr>
          <a:xfrm>
            <a:off x="7065647" y="3382504"/>
            <a:ext cx="236566" cy="260648"/>
          </a:xfrm>
          <a:custGeom>
            <a:avLst/>
            <a:gdLst>
              <a:gd name="connsiteX0" fmla="*/ 71769 w 296096"/>
              <a:gd name="connsiteY0" fmla="*/ 14919 h 337846"/>
              <a:gd name="connsiteX1" fmla="*/ 71949 w 296096"/>
              <a:gd name="connsiteY1" fmla="*/ 14859 h 337846"/>
              <a:gd name="connsiteX2" fmla="*/ 72731 w 296096"/>
              <a:gd name="connsiteY2" fmla="*/ 14558 h 337846"/>
              <a:gd name="connsiteX3" fmla="*/ 75919 w 296096"/>
              <a:gd name="connsiteY3" fmla="*/ 13716 h 337846"/>
              <a:gd name="connsiteX4" fmla="*/ 77423 w 296096"/>
              <a:gd name="connsiteY4" fmla="*/ 13355 h 337846"/>
              <a:gd name="connsiteX5" fmla="*/ 80131 w 296096"/>
              <a:gd name="connsiteY5" fmla="*/ 12633 h 337846"/>
              <a:gd name="connsiteX6" fmla="*/ 82236 w 296096"/>
              <a:gd name="connsiteY6" fmla="*/ 11971 h 337846"/>
              <a:gd name="connsiteX7" fmla="*/ 88252 w 296096"/>
              <a:gd name="connsiteY7" fmla="*/ 10407 h 337846"/>
              <a:gd name="connsiteX8" fmla="*/ 93064 w 296096"/>
              <a:gd name="connsiteY8" fmla="*/ 9084 h 337846"/>
              <a:gd name="connsiteX9" fmla="*/ 95591 w 296096"/>
              <a:gd name="connsiteY9" fmla="*/ 8482 h 337846"/>
              <a:gd name="connsiteX10" fmla="*/ 97636 w 296096"/>
              <a:gd name="connsiteY10" fmla="*/ 8001 h 337846"/>
              <a:gd name="connsiteX11" fmla="*/ 125309 w 296096"/>
              <a:gd name="connsiteY11" fmla="*/ 481 h 337846"/>
              <a:gd name="connsiteX12" fmla="*/ 126993 w 296096"/>
              <a:gd name="connsiteY12" fmla="*/ 0 h 337846"/>
              <a:gd name="connsiteX13" fmla="*/ 127234 w 296096"/>
              <a:gd name="connsiteY13" fmla="*/ 1143 h 337846"/>
              <a:gd name="connsiteX14" fmla="*/ 128016 w 296096"/>
              <a:gd name="connsiteY14" fmla="*/ 3970 h 337846"/>
              <a:gd name="connsiteX15" fmla="*/ 128317 w 296096"/>
              <a:gd name="connsiteY15" fmla="*/ 4993 h 337846"/>
              <a:gd name="connsiteX16" fmla="*/ 128317 w 296096"/>
              <a:gd name="connsiteY16" fmla="*/ 5173 h 337846"/>
              <a:gd name="connsiteX17" fmla="*/ 128437 w 296096"/>
              <a:gd name="connsiteY17" fmla="*/ 5655 h 337846"/>
              <a:gd name="connsiteX18" fmla="*/ 129821 w 296096"/>
              <a:gd name="connsiteY18" fmla="*/ 10648 h 337846"/>
              <a:gd name="connsiteX19" fmla="*/ 130001 w 296096"/>
              <a:gd name="connsiteY19" fmla="*/ 11791 h 337846"/>
              <a:gd name="connsiteX20" fmla="*/ 130242 w 296096"/>
              <a:gd name="connsiteY20" fmla="*/ 12513 h 337846"/>
              <a:gd name="connsiteX21" fmla="*/ 130242 w 296096"/>
              <a:gd name="connsiteY21" fmla="*/ 12633 h 337846"/>
              <a:gd name="connsiteX22" fmla="*/ 130904 w 296096"/>
              <a:gd name="connsiteY22" fmla="*/ 14558 h 337846"/>
              <a:gd name="connsiteX23" fmla="*/ 131205 w 296096"/>
              <a:gd name="connsiteY23" fmla="*/ 15340 h 337846"/>
              <a:gd name="connsiteX24" fmla="*/ 132227 w 296096"/>
              <a:gd name="connsiteY24" fmla="*/ 18469 h 337846"/>
              <a:gd name="connsiteX25" fmla="*/ 133129 w 296096"/>
              <a:gd name="connsiteY25" fmla="*/ 21236 h 337846"/>
              <a:gd name="connsiteX26" fmla="*/ 136499 w 296096"/>
              <a:gd name="connsiteY26" fmla="*/ 31402 h 337846"/>
              <a:gd name="connsiteX27" fmla="*/ 153163 w 296096"/>
              <a:gd name="connsiteY27" fmla="*/ 80972 h 337846"/>
              <a:gd name="connsiteX28" fmla="*/ 154967 w 296096"/>
              <a:gd name="connsiteY28" fmla="*/ 86627 h 337846"/>
              <a:gd name="connsiteX29" fmla="*/ 159058 w 296096"/>
              <a:gd name="connsiteY29" fmla="*/ 99020 h 337846"/>
              <a:gd name="connsiteX30" fmla="*/ 159900 w 296096"/>
              <a:gd name="connsiteY30" fmla="*/ 101186 h 337846"/>
              <a:gd name="connsiteX31" fmla="*/ 161223 w 296096"/>
              <a:gd name="connsiteY31" fmla="*/ 105276 h 337846"/>
              <a:gd name="connsiteX32" fmla="*/ 165134 w 296096"/>
              <a:gd name="connsiteY32" fmla="*/ 116766 h 337846"/>
              <a:gd name="connsiteX33" fmla="*/ 165615 w 296096"/>
              <a:gd name="connsiteY33" fmla="*/ 118270 h 337846"/>
              <a:gd name="connsiteX34" fmla="*/ 167360 w 296096"/>
              <a:gd name="connsiteY34" fmla="*/ 123324 h 337846"/>
              <a:gd name="connsiteX35" fmla="*/ 168142 w 296096"/>
              <a:gd name="connsiteY35" fmla="*/ 125850 h 337846"/>
              <a:gd name="connsiteX36" fmla="*/ 168261 w 296096"/>
              <a:gd name="connsiteY36" fmla="*/ 126271 h 337846"/>
              <a:gd name="connsiteX37" fmla="*/ 170247 w 296096"/>
              <a:gd name="connsiteY37" fmla="*/ 132167 h 337846"/>
              <a:gd name="connsiteX38" fmla="*/ 171150 w 296096"/>
              <a:gd name="connsiteY38" fmla="*/ 134994 h 337846"/>
              <a:gd name="connsiteX39" fmla="*/ 172112 w 296096"/>
              <a:gd name="connsiteY39" fmla="*/ 137521 h 337846"/>
              <a:gd name="connsiteX40" fmla="*/ 172593 w 296096"/>
              <a:gd name="connsiteY40" fmla="*/ 139085 h 337846"/>
              <a:gd name="connsiteX41" fmla="*/ 174879 w 296096"/>
              <a:gd name="connsiteY41" fmla="*/ 146003 h 337846"/>
              <a:gd name="connsiteX42" fmla="*/ 175962 w 296096"/>
              <a:gd name="connsiteY42" fmla="*/ 149131 h 337846"/>
              <a:gd name="connsiteX43" fmla="*/ 176263 w 296096"/>
              <a:gd name="connsiteY43" fmla="*/ 150214 h 337846"/>
              <a:gd name="connsiteX44" fmla="*/ 176744 w 296096"/>
              <a:gd name="connsiteY44" fmla="*/ 151658 h 337846"/>
              <a:gd name="connsiteX45" fmla="*/ 176925 w 296096"/>
              <a:gd name="connsiteY45" fmla="*/ 152139 h 337846"/>
              <a:gd name="connsiteX46" fmla="*/ 178008 w 296096"/>
              <a:gd name="connsiteY46" fmla="*/ 155147 h 337846"/>
              <a:gd name="connsiteX47" fmla="*/ 178669 w 296096"/>
              <a:gd name="connsiteY47" fmla="*/ 157433 h 337846"/>
              <a:gd name="connsiteX48" fmla="*/ 179271 w 296096"/>
              <a:gd name="connsiteY48" fmla="*/ 159057 h 337846"/>
              <a:gd name="connsiteX49" fmla="*/ 179512 w 296096"/>
              <a:gd name="connsiteY49" fmla="*/ 159779 h 337846"/>
              <a:gd name="connsiteX50" fmla="*/ 180113 w 296096"/>
              <a:gd name="connsiteY50" fmla="*/ 161524 h 337846"/>
              <a:gd name="connsiteX51" fmla="*/ 180234 w 296096"/>
              <a:gd name="connsiteY51" fmla="*/ 161764 h 337846"/>
              <a:gd name="connsiteX52" fmla="*/ 180835 w 296096"/>
              <a:gd name="connsiteY52" fmla="*/ 163870 h 337846"/>
              <a:gd name="connsiteX53" fmla="*/ 184565 w 296096"/>
              <a:gd name="connsiteY53" fmla="*/ 174879 h 337846"/>
              <a:gd name="connsiteX54" fmla="*/ 184986 w 296096"/>
              <a:gd name="connsiteY54" fmla="*/ 176203 h 337846"/>
              <a:gd name="connsiteX55" fmla="*/ 185707 w 296096"/>
              <a:gd name="connsiteY55" fmla="*/ 178248 h 337846"/>
              <a:gd name="connsiteX56" fmla="*/ 186489 w 296096"/>
              <a:gd name="connsiteY56" fmla="*/ 180534 h 337846"/>
              <a:gd name="connsiteX57" fmla="*/ 187753 w 296096"/>
              <a:gd name="connsiteY57" fmla="*/ 184685 h 337846"/>
              <a:gd name="connsiteX58" fmla="*/ 188715 w 296096"/>
              <a:gd name="connsiteY58" fmla="*/ 187332 h 337846"/>
              <a:gd name="connsiteX59" fmla="*/ 189077 w 296096"/>
              <a:gd name="connsiteY59" fmla="*/ 188475 h 337846"/>
              <a:gd name="connsiteX60" fmla="*/ 190400 w 296096"/>
              <a:gd name="connsiteY60" fmla="*/ 192385 h 337846"/>
              <a:gd name="connsiteX61" fmla="*/ 190520 w 296096"/>
              <a:gd name="connsiteY61" fmla="*/ 193107 h 337846"/>
              <a:gd name="connsiteX62" fmla="*/ 192084 w 296096"/>
              <a:gd name="connsiteY62" fmla="*/ 197438 h 337846"/>
              <a:gd name="connsiteX63" fmla="*/ 192205 w 296096"/>
              <a:gd name="connsiteY63" fmla="*/ 197859 h 337846"/>
              <a:gd name="connsiteX64" fmla="*/ 195092 w 296096"/>
              <a:gd name="connsiteY64" fmla="*/ 206522 h 337846"/>
              <a:gd name="connsiteX65" fmla="*/ 196717 w 296096"/>
              <a:gd name="connsiteY65" fmla="*/ 211214 h 337846"/>
              <a:gd name="connsiteX66" fmla="*/ 202733 w 296096"/>
              <a:gd name="connsiteY66" fmla="*/ 229202 h 337846"/>
              <a:gd name="connsiteX67" fmla="*/ 211816 w 296096"/>
              <a:gd name="connsiteY67" fmla="*/ 227216 h 337846"/>
              <a:gd name="connsiteX68" fmla="*/ 215907 w 296096"/>
              <a:gd name="connsiteY68" fmla="*/ 226314 h 337846"/>
              <a:gd name="connsiteX69" fmla="*/ 218915 w 296096"/>
              <a:gd name="connsiteY69" fmla="*/ 225592 h 337846"/>
              <a:gd name="connsiteX70" fmla="*/ 219276 w 296096"/>
              <a:gd name="connsiteY70" fmla="*/ 225592 h 337846"/>
              <a:gd name="connsiteX71" fmla="*/ 219276 w 296096"/>
              <a:gd name="connsiteY71" fmla="*/ 225472 h 337846"/>
              <a:gd name="connsiteX72" fmla="*/ 219516 w 296096"/>
              <a:gd name="connsiteY72" fmla="*/ 225472 h 337846"/>
              <a:gd name="connsiteX73" fmla="*/ 221201 w 296096"/>
              <a:gd name="connsiteY73" fmla="*/ 225111 h 337846"/>
              <a:gd name="connsiteX74" fmla="*/ 224810 w 296096"/>
              <a:gd name="connsiteY74" fmla="*/ 224208 h 337846"/>
              <a:gd name="connsiteX75" fmla="*/ 243158 w 296096"/>
              <a:gd name="connsiteY75" fmla="*/ 219757 h 337846"/>
              <a:gd name="connsiteX76" fmla="*/ 265657 w 296096"/>
              <a:gd name="connsiteY76" fmla="*/ 213741 h 337846"/>
              <a:gd name="connsiteX77" fmla="*/ 268485 w 296096"/>
              <a:gd name="connsiteY77" fmla="*/ 213079 h 337846"/>
              <a:gd name="connsiteX78" fmla="*/ 269327 w 296096"/>
              <a:gd name="connsiteY78" fmla="*/ 212778 h 337846"/>
              <a:gd name="connsiteX79" fmla="*/ 281359 w 296096"/>
              <a:gd name="connsiteY79" fmla="*/ 209470 h 337846"/>
              <a:gd name="connsiteX80" fmla="*/ 282442 w 296096"/>
              <a:gd name="connsiteY80" fmla="*/ 209169 h 337846"/>
              <a:gd name="connsiteX81" fmla="*/ 284246 w 296096"/>
              <a:gd name="connsiteY81" fmla="*/ 208628 h 337846"/>
              <a:gd name="connsiteX82" fmla="*/ 286232 w 296096"/>
              <a:gd name="connsiteY82" fmla="*/ 208146 h 337846"/>
              <a:gd name="connsiteX83" fmla="*/ 289300 w 296096"/>
              <a:gd name="connsiteY83" fmla="*/ 207304 h 337846"/>
              <a:gd name="connsiteX84" fmla="*/ 291946 w 296096"/>
              <a:gd name="connsiteY84" fmla="*/ 206582 h 337846"/>
              <a:gd name="connsiteX85" fmla="*/ 292367 w 296096"/>
              <a:gd name="connsiteY85" fmla="*/ 206462 h 337846"/>
              <a:gd name="connsiteX86" fmla="*/ 293210 w 296096"/>
              <a:gd name="connsiteY86" fmla="*/ 206281 h 337846"/>
              <a:gd name="connsiteX87" fmla="*/ 293751 w 296096"/>
              <a:gd name="connsiteY87" fmla="*/ 206101 h 337846"/>
              <a:gd name="connsiteX88" fmla="*/ 294112 w 296096"/>
              <a:gd name="connsiteY88" fmla="*/ 205981 h 337846"/>
              <a:gd name="connsiteX89" fmla="*/ 294593 w 296096"/>
              <a:gd name="connsiteY89" fmla="*/ 205921 h 337846"/>
              <a:gd name="connsiteX90" fmla="*/ 295676 w 296096"/>
              <a:gd name="connsiteY90" fmla="*/ 212718 h 337846"/>
              <a:gd name="connsiteX91" fmla="*/ 295977 w 296096"/>
              <a:gd name="connsiteY91" fmla="*/ 217711 h 337846"/>
              <a:gd name="connsiteX92" fmla="*/ 296097 w 296096"/>
              <a:gd name="connsiteY92" fmla="*/ 224509 h 337846"/>
              <a:gd name="connsiteX93" fmla="*/ 295857 w 296096"/>
              <a:gd name="connsiteY93" fmla="*/ 230645 h 337846"/>
              <a:gd name="connsiteX94" fmla="*/ 294653 w 296096"/>
              <a:gd name="connsiteY94" fmla="*/ 231187 h 337846"/>
              <a:gd name="connsiteX95" fmla="*/ 294052 w 296096"/>
              <a:gd name="connsiteY95" fmla="*/ 233713 h 337846"/>
              <a:gd name="connsiteX96" fmla="*/ 293450 w 296096"/>
              <a:gd name="connsiteY96" fmla="*/ 242136 h 337846"/>
              <a:gd name="connsiteX97" fmla="*/ 293330 w 296096"/>
              <a:gd name="connsiteY97" fmla="*/ 246647 h 337846"/>
              <a:gd name="connsiteX98" fmla="*/ 292729 w 296096"/>
              <a:gd name="connsiteY98" fmla="*/ 254107 h 337846"/>
              <a:gd name="connsiteX99" fmla="*/ 292427 w 296096"/>
              <a:gd name="connsiteY99" fmla="*/ 259401 h 337846"/>
              <a:gd name="connsiteX100" fmla="*/ 292548 w 296096"/>
              <a:gd name="connsiteY100" fmla="*/ 270771 h 337846"/>
              <a:gd name="connsiteX101" fmla="*/ 291946 w 296096"/>
              <a:gd name="connsiteY101" fmla="*/ 277027 h 337846"/>
              <a:gd name="connsiteX102" fmla="*/ 290563 w 296096"/>
              <a:gd name="connsiteY102" fmla="*/ 284066 h 337846"/>
              <a:gd name="connsiteX103" fmla="*/ 288518 w 296096"/>
              <a:gd name="connsiteY103" fmla="*/ 291525 h 337846"/>
              <a:gd name="connsiteX104" fmla="*/ 286713 w 296096"/>
              <a:gd name="connsiteY104" fmla="*/ 292187 h 337846"/>
              <a:gd name="connsiteX105" fmla="*/ 285810 w 296096"/>
              <a:gd name="connsiteY105" fmla="*/ 292608 h 337846"/>
              <a:gd name="connsiteX106" fmla="*/ 285630 w 296096"/>
              <a:gd name="connsiteY106" fmla="*/ 292728 h 337846"/>
              <a:gd name="connsiteX107" fmla="*/ 282682 w 296096"/>
              <a:gd name="connsiteY107" fmla="*/ 293811 h 337846"/>
              <a:gd name="connsiteX108" fmla="*/ 269808 w 296096"/>
              <a:gd name="connsiteY108" fmla="*/ 299045 h 337846"/>
              <a:gd name="connsiteX109" fmla="*/ 267522 w 296096"/>
              <a:gd name="connsiteY109" fmla="*/ 299947 h 337846"/>
              <a:gd name="connsiteX110" fmla="*/ 265237 w 296096"/>
              <a:gd name="connsiteY110" fmla="*/ 300970 h 337846"/>
              <a:gd name="connsiteX111" fmla="*/ 262770 w 296096"/>
              <a:gd name="connsiteY111" fmla="*/ 301872 h 337846"/>
              <a:gd name="connsiteX112" fmla="*/ 259943 w 296096"/>
              <a:gd name="connsiteY112" fmla="*/ 302895 h 337846"/>
              <a:gd name="connsiteX113" fmla="*/ 257356 w 296096"/>
              <a:gd name="connsiteY113" fmla="*/ 303918 h 337846"/>
              <a:gd name="connsiteX114" fmla="*/ 254227 w 296096"/>
              <a:gd name="connsiteY114" fmla="*/ 305121 h 337846"/>
              <a:gd name="connsiteX115" fmla="*/ 252303 w 296096"/>
              <a:gd name="connsiteY115" fmla="*/ 305963 h 337846"/>
              <a:gd name="connsiteX116" fmla="*/ 251701 w 296096"/>
              <a:gd name="connsiteY116" fmla="*/ 306143 h 337846"/>
              <a:gd name="connsiteX117" fmla="*/ 249535 w 296096"/>
              <a:gd name="connsiteY117" fmla="*/ 306926 h 337846"/>
              <a:gd name="connsiteX118" fmla="*/ 248693 w 296096"/>
              <a:gd name="connsiteY118" fmla="*/ 307347 h 337846"/>
              <a:gd name="connsiteX119" fmla="*/ 247129 w 296096"/>
              <a:gd name="connsiteY119" fmla="*/ 307948 h 337846"/>
              <a:gd name="connsiteX120" fmla="*/ 243459 w 296096"/>
              <a:gd name="connsiteY120" fmla="*/ 309512 h 337846"/>
              <a:gd name="connsiteX121" fmla="*/ 239128 w 296096"/>
              <a:gd name="connsiteY121" fmla="*/ 311076 h 337846"/>
              <a:gd name="connsiteX122" fmla="*/ 239007 w 296096"/>
              <a:gd name="connsiteY122" fmla="*/ 311137 h 337846"/>
              <a:gd name="connsiteX123" fmla="*/ 237143 w 296096"/>
              <a:gd name="connsiteY123" fmla="*/ 311798 h 337846"/>
              <a:gd name="connsiteX124" fmla="*/ 235939 w 296096"/>
              <a:gd name="connsiteY124" fmla="*/ 312400 h 337846"/>
              <a:gd name="connsiteX125" fmla="*/ 235699 w 296096"/>
              <a:gd name="connsiteY125" fmla="*/ 313302 h 337846"/>
              <a:gd name="connsiteX126" fmla="*/ 234917 w 296096"/>
              <a:gd name="connsiteY126" fmla="*/ 314145 h 337846"/>
              <a:gd name="connsiteX127" fmla="*/ 234917 w 296096"/>
              <a:gd name="connsiteY127" fmla="*/ 314445 h 337846"/>
              <a:gd name="connsiteX128" fmla="*/ 234796 w 296096"/>
              <a:gd name="connsiteY128" fmla="*/ 314866 h 337846"/>
              <a:gd name="connsiteX129" fmla="*/ 235999 w 296096"/>
              <a:gd name="connsiteY129" fmla="*/ 315889 h 337846"/>
              <a:gd name="connsiteX130" fmla="*/ 235819 w 296096"/>
              <a:gd name="connsiteY130" fmla="*/ 316070 h 337846"/>
              <a:gd name="connsiteX131" fmla="*/ 235458 w 296096"/>
              <a:gd name="connsiteY131" fmla="*/ 316070 h 337846"/>
              <a:gd name="connsiteX132" fmla="*/ 234857 w 296096"/>
              <a:gd name="connsiteY132" fmla="*/ 315648 h 337846"/>
              <a:gd name="connsiteX133" fmla="*/ 234556 w 296096"/>
              <a:gd name="connsiteY133" fmla="*/ 315648 h 337846"/>
              <a:gd name="connsiteX134" fmla="*/ 234195 w 296096"/>
              <a:gd name="connsiteY134" fmla="*/ 316250 h 337846"/>
              <a:gd name="connsiteX135" fmla="*/ 234014 w 296096"/>
              <a:gd name="connsiteY135" fmla="*/ 316852 h 337846"/>
              <a:gd name="connsiteX136" fmla="*/ 234014 w 296096"/>
              <a:gd name="connsiteY136" fmla="*/ 317754 h 337846"/>
              <a:gd name="connsiteX137" fmla="*/ 233654 w 296096"/>
              <a:gd name="connsiteY137" fmla="*/ 318476 h 337846"/>
              <a:gd name="connsiteX138" fmla="*/ 232631 w 296096"/>
              <a:gd name="connsiteY138" fmla="*/ 320281 h 337846"/>
              <a:gd name="connsiteX139" fmla="*/ 229503 w 296096"/>
              <a:gd name="connsiteY139" fmla="*/ 319378 h 337846"/>
              <a:gd name="connsiteX140" fmla="*/ 227638 w 296096"/>
              <a:gd name="connsiteY140" fmla="*/ 320040 h 337846"/>
              <a:gd name="connsiteX141" fmla="*/ 223547 w 296096"/>
              <a:gd name="connsiteY141" fmla="*/ 318957 h 337846"/>
              <a:gd name="connsiteX142" fmla="*/ 223366 w 296096"/>
              <a:gd name="connsiteY142" fmla="*/ 317032 h 337846"/>
              <a:gd name="connsiteX143" fmla="*/ 221983 w 296096"/>
              <a:gd name="connsiteY143" fmla="*/ 318235 h 337846"/>
              <a:gd name="connsiteX144" fmla="*/ 222765 w 296096"/>
              <a:gd name="connsiteY144" fmla="*/ 320521 h 337846"/>
              <a:gd name="connsiteX145" fmla="*/ 221201 w 296096"/>
              <a:gd name="connsiteY145" fmla="*/ 322627 h 337846"/>
              <a:gd name="connsiteX146" fmla="*/ 220178 w 296096"/>
              <a:gd name="connsiteY146" fmla="*/ 320642 h 337846"/>
              <a:gd name="connsiteX147" fmla="*/ 219938 w 296096"/>
              <a:gd name="connsiteY147" fmla="*/ 319138 h 337846"/>
              <a:gd name="connsiteX148" fmla="*/ 218554 w 296096"/>
              <a:gd name="connsiteY148" fmla="*/ 318416 h 337846"/>
              <a:gd name="connsiteX149" fmla="*/ 219095 w 296096"/>
              <a:gd name="connsiteY149" fmla="*/ 319739 h 337846"/>
              <a:gd name="connsiteX150" fmla="*/ 218072 w 296096"/>
              <a:gd name="connsiteY150" fmla="*/ 320942 h 337846"/>
              <a:gd name="connsiteX151" fmla="*/ 219576 w 296096"/>
              <a:gd name="connsiteY151" fmla="*/ 321424 h 337846"/>
              <a:gd name="connsiteX152" fmla="*/ 218975 w 296096"/>
              <a:gd name="connsiteY152" fmla="*/ 322025 h 337846"/>
              <a:gd name="connsiteX153" fmla="*/ 215666 w 296096"/>
              <a:gd name="connsiteY153" fmla="*/ 322266 h 337846"/>
              <a:gd name="connsiteX154" fmla="*/ 213922 w 296096"/>
              <a:gd name="connsiteY154" fmla="*/ 322687 h 337846"/>
              <a:gd name="connsiteX155" fmla="*/ 211996 w 296096"/>
              <a:gd name="connsiteY155" fmla="*/ 326477 h 337846"/>
              <a:gd name="connsiteX156" fmla="*/ 210372 w 296096"/>
              <a:gd name="connsiteY156" fmla="*/ 326176 h 337846"/>
              <a:gd name="connsiteX157" fmla="*/ 210192 w 296096"/>
              <a:gd name="connsiteY157" fmla="*/ 324973 h 337846"/>
              <a:gd name="connsiteX158" fmla="*/ 209229 w 296096"/>
              <a:gd name="connsiteY158" fmla="*/ 324973 h 337846"/>
              <a:gd name="connsiteX159" fmla="*/ 208868 w 296096"/>
              <a:gd name="connsiteY159" fmla="*/ 327981 h 337846"/>
              <a:gd name="connsiteX160" fmla="*/ 210372 w 296096"/>
              <a:gd name="connsiteY160" fmla="*/ 328763 h 337846"/>
              <a:gd name="connsiteX161" fmla="*/ 210313 w 296096"/>
              <a:gd name="connsiteY161" fmla="*/ 330267 h 337846"/>
              <a:gd name="connsiteX162" fmla="*/ 208988 w 296096"/>
              <a:gd name="connsiteY162" fmla="*/ 330748 h 337846"/>
              <a:gd name="connsiteX163" fmla="*/ 208988 w 296096"/>
              <a:gd name="connsiteY163" fmla="*/ 332192 h 337846"/>
              <a:gd name="connsiteX164" fmla="*/ 206161 w 296096"/>
              <a:gd name="connsiteY164" fmla="*/ 334598 h 337846"/>
              <a:gd name="connsiteX165" fmla="*/ 205680 w 296096"/>
              <a:gd name="connsiteY165" fmla="*/ 335561 h 337846"/>
              <a:gd name="connsiteX166" fmla="*/ 203394 w 296096"/>
              <a:gd name="connsiteY166" fmla="*/ 336704 h 337846"/>
              <a:gd name="connsiteX167" fmla="*/ 202552 w 296096"/>
              <a:gd name="connsiteY167" fmla="*/ 337847 h 337846"/>
              <a:gd name="connsiteX168" fmla="*/ 201168 w 296096"/>
              <a:gd name="connsiteY168" fmla="*/ 337065 h 337846"/>
              <a:gd name="connsiteX169" fmla="*/ 200085 w 296096"/>
              <a:gd name="connsiteY169" fmla="*/ 335501 h 337846"/>
              <a:gd name="connsiteX170" fmla="*/ 200507 w 296096"/>
              <a:gd name="connsiteY170" fmla="*/ 334899 h 337846"/>
              <a:gd name="connsiteX171" fmla="*/ 199844 w 296096"/>
              <a:gd name="connsiteY171" fmla="*/ 330207 h 337846"/>
              <a:gd name="connsiteX172" fmla="*/ 201710 w 296096"/>
              <a:gd name="connsiteY172" fmla="*/ 330387 h 337846"/>
              <a:gd name="connsiteX173" fmla="*/ 203334 w 296096"/>
              <a:gd name="connsiteY173" fmla="*/ 329786 h 337846"/>
              <a:gd name="connsiteX174" fmla="*/ 203815 w 296096"/>
              <a:gd name="connsiteY174" fmla="*/ 328823 h 337846"/>
              <a:gd name="connsiteX175" fmla="*/ 202733 w 296096"/>
              <a:gd name="connsiteY175" fmla="*/ 327139 h 337846"/>
              <a:gd name="connsiteX176" fmla="*/ 202852 w 296096"/>
              <a:gd name="connsiteY176" fmla="*/ 325454 h 337846"/>
              <a:gd name="connsiteX177" fmla="*/ 201649 w 296096"/>
              <a:gd name="connsiteY177" fmla="*/ 324973 h 337846"/>
              <a:gd name="connsiteX178" fmla="*/ 200507 w 296096"/>
              <a:gd name="connsiteY178" fmla="*/ 326778 h 337846"/>
              <a:gd name="connsiteX179" fmla="*/ 198581 w 296096"/>
              <a:gd name="connsiteY179" fmla="*/ 325875 h 337846"/>
              <a:gd name="connsiteX180" fmla="*/ 197559 w 296096"/>
              <a:gd name="connsiteY180" fmla="*/ 326657 h 337846"/>
              <a:gd name="connsiteX181" fmla="*/ 198281 w 296096"/>
              <a:gd name="connsiteY181" fmla="*/ 323770 h 337846"/>
              <a:gd name="connsiteX182" fmla="*/ 198340 w 296096"/>
              <a:gd name="connsiteY182" fmla="*/ 322266 h 337846"/>
              <a:gd name="connsiteX183" fmla="*/ 199243 w 296096"/>
              <a:gd name="connsiteY183" fmla="*/ 318656 h 337846"/>
              <a:gd name="connsiteX184" fmla="*/ 199544 w 296096"/>
              <a:gd name="connsiteY184" fmla="*/ 316070 h 337846"/>
              <a:gd name="connsiteX185" fmla="*/ 198340 w 296096"/>
              <a:gd name="connsiteY185" fmla="*/ 315769 h 337846"/>
              <a:gd name="connsiteX186" fmla="*/ 198521 w 296096"/>
              <a:gd name="connsiteY186" fmla="*/ 314505 h 337846"/>
              <a:gd name="connsiteX187" fmla="*/ 200206 w 296096"/>
              <a:gd name="connsiteY187" fmla="*/ 313302 h 337846"/>
              <a:gd name="connsiteX188" fmla="*/ 201348 w 296096"/>
              <a:gd name="connsiteY188" fmla="*/ 313362 h 337846"/>
              <a:gd name="connsiteX189" fmla="*/ 202793 w 296096"/>
              <a:gd name="connsiteY189" fmla="*/ 314806 h 337846"/>
              <a:gd name="connsiteX190" fmla="*/ 203875 w 296096"/>
              <a:gd name="connsiteY190" fmla="*/ 313423 h 337846"/>
              <a:gd name="connsiteX191" fmla="*/ 204297 w 296096"/>
              <a:gd name="connsiteY191" fmla="*/ 310715 h 337846"/>
              <a:gd name="connsiteX192" fmla="*/ 205500 w 296096"/>
              <a:gd name="connsiteY192" fmla="*/ 310715 h 337846"/>
              <a:gd name="connsiteX193" fmla="*/ 206943 w 296096"/>
              <a:gd name="connsiteY193" fmla="*/ 308730 h 337846"/>
              <a:gd name="connsiteX194" fmla="*/ 207184 w 296096"/>
              <a:gd name="connsiteY194" fmla="*/ 309151 h 337846"/>
              <a:gd name="connsiteX195" fmla="*/ 208688 w 296096"/>
              <a:gd name="connsiteY195" fmla="*/ 307527 h 337846"/>
              <a:gd name="connsiteX196" fmla="*/ 208868 w 296096"/>
              <a:gd name="connsiteY196" fmla="*/ 306384 h 337846"/>
              <a:gd name="connsiteX197" fmla="*/ 209951 w 296096"/>
              <a:gd name="connsiteY197" fmla="*/ 305482 h 337846"/>
              <a:gd name="connsiteX198" fmla="*/ 210252 w 296096"/>
              <a:gd name="connsiteY198" fmla="*/ 303015 h 337846"/>
              <a:gd name="connsiteX199" fmla="*/ 209049 w 296096"/>
              <a:gd name="connsiteY199" fmla="*/ 302955 h 337846"/>
              <a:gd name="connsiteX200" fmla="*/ 208087 w 296096"/>
              <a:gd name="connsiteY200" fmla="*/ 301752 h 337846"/>
              <a:gd name="connsiteX201" fmla="*/ 207605 w 296096"/>
              <a:gd name="connsiteY201" fmla="*/ 302354 h 337846"/>
              <a:gd name="connsiteX202" fmla="*/ 208267 w 296096"/>
              <a:gd name="connsiteY202" fmla="*/ 303978 h 337846"/>
              <a:gd name="connsiteX203" fmla="*/ 207605 w 296096"/>
              <a:gd name="connsiteY203" fmla="*/ 305001 h 337846"/>
              <a:gd name="connsiteX204" fmla="*/ 205801 w 296096"/>
              <a:gd name="connsiteY204" fmla="*/ 304760 h 337846"/>
              <a:gd name="connsiteX205" fmla="*/ 207124 w 296096"/>
              <a:gd name="connsiteY205" fmla="*/ 306805 h 337846"/>
              <a:gd name="connsiteX206" fmla="*/ 205560 w 296096"/>
              <a:gd name="connsiteY206" fmla="*/ 307888 h 337846"/>
              <a:gd name="connsiteX207" fmla="*/ 203274 w 296096"/>
              <a:gd name="connsiteY207" fmla="*/ 305783 h 337846"/>
              <a:gd name="connsiteX208" fmla="*/ 202371 w 296096"/>
              <a:gd name="connsiteY208" fmla="*/ 306986 h 337846"/>
              <a:gd name="connsiteX209" fmla="*/ 200447 w 296096"/>
              <a:gd name="connsiteY209" fmla="*/ 306505 h 337846"/>
              <a:gd name="connsiteX210" fmla="*/ 198521 w 296096"/>
              <a:gd name="connsiteY210" fmla="*/ 308369 h 337846"/>
              <a:gd name="connsiteX211" fmla="*/ 198943 w 296096"/>
              <a:gd name="connsiteY211" fmla="*/ 309392 h 337846"/>
              <a:gd name="connsiteX212" fmla="*/ 196836 w 296096"/>
              <a:gd name="connsiteY212" fmla="*/ 309813 h 337846"/>
              <a:gd name="connsiteX213" fmla="*/ 196717 w 296096"/>
              <a:gd name="connsiteY213" fmla="*/ 308189 h 337846"/>
              <a:gd name="connsiteX214" fmla="*/ 195513 w 296096"/>
              <a:gd name="connsiteY214" fmla="*/ 306324 h 337846"/>
              <a:gd name="connsiteX215" fmla="*/ 197258 w 296096"/>
              <a:gd name="connsiteY215" fmla="*/ 305843 h 337846"/>
              <a:gd name="connsiteX216" fmla="*/ 196657 w 296096"/>
              <a:gd name="connsiteY216" fmla="*/ 304459 h 337846"/>
              <a:gd name="connsiteX217" fmla="*/ 197198 w 296096"/>
              <a:gd name="connsiteY217" fmla="*/ 300970 h 337846"/>
              <a:gd name="connsiteX218" fmla="*/ 199363 w 296096"/>
              <a:gd name="connsiteY218" fmla="*/ 298624 h 337846"/>
              <a:gd name="connsiteX219" fmla="*/ 198702 w 296096"/>
              <a:gd name="connsiteY219" fmla="*/ 296398 h 337846"/>
              <a:gd name="connsiteX220" fmla="*/ 199844 w 296096"/>
              <a:gd name="connsiteY220" fmla="*/ 294593 h 337846"/>
              <a:gd name="connsiteX221" fmla="*/ 200867 w 296096"/>
              <a:gd name="connsiteY221" fmla="*/ 295856 h 337846"/>
              <a:gd name="connsiteX222" fmla="*/ 202371 w 296096"/>
              <a:gd name="connsiteY222" fmla="*/ 293450 h 337846"/>
              <a:gd name="connsiteX223" fmla="*/ 203214 w 296096"/>
              <a:gd name="connsiteY223" fmla="*/ 294653 h 337846"/>
              <a:gd name="connsiteX224" fmla="*/ 204116 w 296096"/>
              <a:gd name="connsiteY224" fmla="*/ 293089 h 337846"/>
              <a:gd name="connsiteX225" fmla="*/ 205259 w 296096"/>
              <a:gd name="connsiteY225" fmla="*/ 292488 h 337846"/>
              <a:gd name="connsiteX226" fmla="*/ 204838 w 296096"/>
              <a:gd name="connsiteY226" fmla="*/ 290863 h 337846"/>
              <a:gd name="connsiteX227" fmla="*/ 202191 w 296096"/>
              <a:gd name="connsiteY227" fmla="*/ 292548 h 337846"/>
              <a:gd name="connsiteX228" fmla="*/ 199905 w 296096"/>
              <a:gd name="connsiteY228" fmla="*/ 291766 h 337846"/>
              <a:gd name="connsiteX229" fmla="*/ 197679 w 296096"/>
              <a:gd name="connsiteY229" fmla="*/ 291766 h 337846"/>
              <a:gd name="connsiteX230" fmla="*/ 197318 w 296096"/>
              <a:gd name="connsiteY230" fmla="*/ 293089 h 337846"/>
              <a:gd name="connsiteX231" fmla="*/ 194912 w 296096"/>
              <a:gd name="connsiteY231" fmla="*/ 294533 h 337846"/>
              <a:gd name="connsiteX232" fmla="*/ 193107 w 296096"/>
              <a:gd name="connsiteY232" fmla="*/ 294713 h 337846"/>
              <a:gd name="connsiteX233" fmla="*/ 194250 w 296096"/>
              <a:gd name="connsiteY233" fmla="*/ 295796 h 337846"/>
              <a:gd name="connsiteX234" fmla="*/ 192084 w 296096"/>
              <a:gd name="connsiteY234" fmla="*/ 296037 h 337846"/>
              <a:gd name="connsiteX235" fmla="*/ 191483 w 296096"/>
              <a:gd name="connsiteY235" fmla="*/ 293992 h 337846"/>
              <a:gd name="connsiteX236" fmla="*/ 190581 w 296096"/>
              <a:gd name="connsiteY236" fmla="*/ 293811 h 337846"/>
              <a:gd name="connsiteX237" fmla="*/ 188655 w 296096"/>
              <a:gd name="connsiteY237" fmla="*/ 295195 h 337846"/>
              <a:gd name="connsiteX238" fmla="*/ 188415 w 296096"/>
              <a:gd name="connsiteY238" fmla="*/ 297000 h 337846"/>
              <a:gd name="connsiteX239" fmla="*/ 187933 w 296096"/>
              <a:gd name="connsiteY239" fmla="*/ 296037 h 337846"/>
              <a:gd name="connsiteX240" fmla="*/ 186429 w 296096"/>
              <a:gd name="connsiteY240" fmla="*/ 296037 h 337846"/>
              <a:gd name="connsiteX241" fmla="*/ 184925 w 296096"/>
              <a:gd name="connsiteY241" fmla="*/ 295135 h 337846"/>
              <a:gd name="connsiteX242" fmla="*/ 184024 w 296096"/>
              <a:gd name="connsiteY242" fmla="*/ 295736 h 337846"/>
              <a:gd name="connsiteX243" fmla="*/ 184745 w 296096"/>
              <a:gd name="connsiteY243" fmla="*/ 296819 h 337846"/>
              <a:gd name="connsiteX244" fmla="*/ 186249 w 296096"/>
              <a:gd name="connsiteY244" fmla="*/ 297661 h 337846"/>
              <a:gd name="connsiteX245" fmla="*/ 186610 w 296096"/>
              <a:gd name="connsiteY245" fmla="*/ 298564 h 337846"/>
              <a:gd name="connsiteX246" fmla="*/ 184685 w 296096"/>
              <a:gd name="connsiteY246" fmla="*/ 300609 h 337846"/>
              <a:gd name="connsiteX247" fmla="*/ 185287 w 296096"/>
              <a:gd name="connsiteY247" fmla="*/ 301692 h 337846"/>
              <a:gd name="connsiteX248" fmla="*/ 184625 w 296096"/>
              <a:gd name="connsiteY248" fmla="*/ 302895 h 337846"/>
              <a:gd name="connsiteX249" fmla="*/ 183361 w 296096"/>
              <a:gd name="connsiteY249" fmla="*/ 301872 h 337846"/>
              <a:gd name="connsiteX250" fmla="*/ 183482 w 296096"/>
              <a:gd name="connsiteY250" fmla="*/ 300789 h 337846"/>
              <a:gd name="connsiteX251" fmla="*/ 181497 w 296096"/>
              <a:gd name="connsiteY251" fmla="*/ 299947 h 337846"/>
              <a:gd name="connsiteX252" fmla="*/ 180895 w 296096"/>
              <a:gd name="connsiteY252" fmla="*/ 298985 h 337846"/>
              <a:gd name="connsiteX253" fmla="*/ 180895 w 296096"/>
              <a:gd name="connsiteY253" fmla="*/ 292307 h 337846"/>
              <a:gd name="connsiteX254" fmla="*/ 179993 w 296096"/>
              <a:gd name="connsiteY254" fmla="*/ 291224 h 337846"/>
              <a:gd name="connsiteX255" fmla="*/ 180835 w 296096"/>
              <a:gd name="connsiteY255" fmla="*/ 289119 h 337846"/>
              <a:gd name="connsiteX256" fmla="*/ 183241 w 296096"/>
              <a:gd name="connsiteY256" fmla="*/ 287856 h 337846"/>
              <a:gd name="connsiteX257" fmla="*/ 184925 w 296096"/>
              <a:gd name="connsiteY257" fmla="*/ 286051 h 337846"/>
              <a:gd name="connsiteX258" fmla="*/ 187693 w 296096"/>
              <a:gd name="connsiteY258" fmla="*/ 283945 h 337846"/>
              <a:gd name="connsiteX259" fmla="*/ 189437 w 296096"/>
              <a:gd name="connsiteY259" fmla="*/ 284547 h 337846"/>
              <a:gd name="connsiteX260" fmla="*/ 191242 w 296096"/>
              <a:gd name="connsiteY260" fmla="*/ 283524 h 337846"/>
              <a:gd name="connsiteX261" fmla="*/ 194009 w 296096"/>
              <a:gd name="connsiteY261" fmla="*/ 280516 h 337846"/>
              <a:gd name="connsiteX262" fmla="*/ 194250 w 296096"/>
              <a:gd name="connsiteY262" fmla="*/ 279373 h 337846"/>
              <a:gd name="connsiteX263" fmla="*/ 195573 w 296096"/>
              <a:gd name="connsiteY263" fmla="*/ 279494 h 337846"/>
              <a:gd name="connsiteX264" fmla="*/ 196536 w 296096"/>
              <a:gd name="connsiteY264" fmla="*/ 277087 h 337846"/>
              <a:gd name="connsiteX265" fmla="*/ 195333 w 296096"/>
              <a:gd name="connsiteY265" fmla="*/ 276907 h 337846"/>
              <a:gd name="connsiteX266" fmla="*/ 192445 w 296096"/>
              <a:gd name="connsiteY266" fmla="*/ 277208 h 337846"/>
              <a:gd name="connsiteX267" fmla="*/ 191844 w 296096"/>
              <a:gd name="connsiteY267" fmla="*/ 278411 h 337846"/>
              <a:gd name="connsiteX268" fmla="*/ 190039 w 296096"/>
              <a:gd name="connsiteY268" fmla="*/ 277568 h 337846"/>
              <a:gd name="connsiteX269" fmla="*/ 192867 w 296096"/>
              <a:gd name="connsiteY269" fmla="*/ 274079 h 337846"/>
              <a:gd name="connsiteX270" fmla="*/ 194491 w 296096"/>
              <a:gd name="connsiteY270" fmla="*/ 272455 h 337846"/>
              <a:gd name="connsiteX271" fmla="*/ 197378 w 296096"/>
              <a:gd name="connsiteY271" fmla="*/ 271733 h 337846"/>
              <a:gd name="connsiteX272" fmla="*/ 194310 w 296096"/>
              <a:gd name="connsiteY272" fmla="*/ 270711 h 337846"/>
              <a:gd name="connsiteX273" fmla="*/ 192746 w 296096"/>
              <a:gd name="connsiteY273" fmla="*/ 271914 h 337846"/>
              <a:gd name="connsiteX274" fmla="*/ 191062 w 296096"/>
              <a:gd name="connsiteY274" fmla="*/ 272515 h 337846"/>
              <a:gd name="connsiteX275" fmla="*/ 190701 w 296096"/>
              <a:gd name="connsiteY275" fmla="*/ 274440 h 337846"/>
              <a:gd name="connsiteX276" fmla="*/ 189016 w 296096"/>
              <a:gd name="connsiteY276" fmla="*/ 274922 h 337846"/>
              <a:gd name="connsiteX277" fmla="*/ 188415 w 296096"/>
              <a:gd name="connsiteY277" fmla="*/ 275884 h 337846"/>
              <a:gd name="connsiteX278" fmla="*/ 187933 w 296096"/>
              <a:gd name="connsiteY278" fmla="*/ 274380 h 337846"/>
              <a:gd name="connsiteX279" fmla="*/ 186791 w 296096"/>
              <a:gd name="connsiteY279" fmla="*/ 274200 h 337846"/>
              <a:gd name="connsiteX280" fmla="*/ 185828 w 296096"/>
              <a:gd name="connsiteY280" fmla="*/ 276967 h 337846"/>
              <a:gd name="connsiteX281" fmla="*/ 186730 w 296096"/>
              <a:gd name="connsiteY281" fmla="*/ 279253 h 337846"/>
              <a:gd name="connsiteX282" fmla="*/ 185407 w 296096"/>
              <a:gd name="connsiteY282" fmla="*/ 279674 h 337846"/>
              <a:gd name="connsiteX283" fmla="*/ 182820 w 296096"/>
              <a:gd name="connsiteY283" fmla="*/ 276666 h 337846"/>
              <a:gd name="connsiteX284" fmla="*/ 182158 w 296096"/>
              <a:gd name="connsiteY284" fmla="*/ 275162 h 337846"/>
              <a:gd name="connsiteX285" fmla="*/ 180234 w 296096"/>
              <a:gd name="connsiteY285" fmla="*/ 273959 h 337846"/>
              <a:gd name="connsiteX286" fmla="*/ 181617 w 296096"/>
              <a:gd name="connsiteY286" fmla="*/ 272034 h 337846"/>
              <a:gd name="connsiteX287" fmla="*/ 181738 w 296096"/>
              <a:gd name="connsiteY287" fmla="*/ 269267 h 337846"/>
              <a:gd name="connsiteX288" fmla="*/ 180534 w 296096"/>
              <a:gd name="connsiteY288" fmla="*/ 268425 h 337846"/>
              <a:gd name="connsiteX289" fmla="*/ 181316 w 296096"/>
              <a:gd name="connsiteY289" fmla="*/ 266439 h 337846"/>
              <a:gd name="connsiteX290" fmla="*/ 182279 w 296096"/>
              <a:gd name="connsiteY290" fmla="*/ 260544 h 337846"/>
              <a:gd name="connsiteX291" fmla="*/ 183783 w 296096"/>
              <a:gd name="connsiteY291" fmla="*/ 260183 h 337846"/>
              <a:gd name="connsiteX292" fmla="*/ 183181 w 296096"/>
              <a:gd name="connsiteY292" fmla="*/ 259641 h 337846"/>
              <a:gd name="connsiteX293" fmla="*/ 183482 w 296096"/>
              <a:gd name="connsiteY293" fmla="*/ 257777 h 337846"/>
              <a:gd name="connsiteX294" fmla="*/ 185106 w 296096"/>
              <a:gd name="connsiteY294" fmla="*/ 255912 h 337846"/>
              <a:gd name="connsiteX295" fmla="*/ 185287 w 296096"/>
              <a:gd name="connsiteY295" fmla="*/ 252663 h 337846"/>
              <a:gd name="connsiteX296" fmla="*/ 182880 w 296096"/>
              <a:gd name="connsiteY296" fmla="*/ 251099 h 337846"/>
              <a:gd name="connsiteX297" fmla="*/ 182279 w 296096"/>
              <a:gd name="connsiteY297" fmla="*/ 250317 h 337846"/>
              <a:gd name="connsiteX298" fmla="*/ 181557 w 296096"/>
              <a:gd name="connsiteY298" fmla="*/ 251279 h 337846"/>
              <a:gd name="connsiteX299" fmla="*/ 183421 w 296096"/>
              <a:gd name="connsiteY299" fmla="*/ 253686 h 337846"/>
              <a:gd name="connsiteX300" fmla="*/ 182459 w 296096"/>
              <a:gd name="connsiteY300" fmla="*/ 255310 h 337846"/>
              <a:gd name="connsiteX301" fmla="*/ 178849 w 296096"/>
              <a:gd name="connsiteY301" fmla="*/ 257476 h 337846"/>
              <a:gd name="connsiteX302" fmla="*/ 177285 w 296096"/>
              <a:gd name="connsiteY302" fmla="*/ 259942 h 337846"/>
              <a:gd name="connsiteX303" fmla="*/ 178008 w 296096"/>
              <a:gd name="connsiteY303" fmla="*/ 262228 h 337846"/>
              <a:gd name="connsiteX304" fmla="*/ 176323 w 296096"/>
              <a:gd name="connsiteY304" fmla="*/ 263732 h 337846"/>
              <a:gd name="connsiteX305" fmla="*/ 175481 w 296096"/>
              <a:gd name="connsiteY305" fmla="*/ 266860 h 337846"/>
              <a:gd name="connsiteX306" fmla="*/ 175781 w 296096"/>
              <a:gd name="connsiteY306" fmla="*/ 269327 h 337846"/>
              <a:gd name="connsiteX307" fmla="*/ 177165 w 296096"/>
              <a:gd name="connsiteY307" fmla="*/ 273297 h 337846"/>
              <a:gd name="connsiteX308" fmla="*/ 175360 w 296096"/>
              <a:gd name="connsiteY308" fmla="*/ 275042 h 337846"/>
              <a:gd name="connsiteX309" fmla="*/ 175781 w 296096"/>
              <a:gd name="connsiteY309" fmla="*/ 277448 h 337846"/>
              <a:gd name="connsiteX310" fmla="*/ 178127 w 296096"/>
              <a:gd name="connsiteY310" fmla="*/ 277930 h 337846"/>
              <a:gd name="connsiteX311" fmla="*/ 177285 w 296096"/>
              <a:gd name="connsiteY311" fmla="*/ 280095 h 337846"/>
              <a:gd name="connsiteX312" fmla="*/ 174518 w 296096"/>
              <a:gd name="connsiteY312" fmla="*/ 281479 h 337846"/>
              <a:gd name="connsiteX313" fmla="*/ 175000 w 296096"/>
              <a:gd name="connsiteY313" fmla="*/ 279975 h 337846"/>
              <a:gd name="connsiteX314" fmla="*/ 174879 w 296096"/>
              <a:gd name="connsiteY314" fmla="*/ 278050 h 337846"/>
              <a:gd name="connsiteX315" fmla="*/ 171330 w 296096"/>
              <a:gd name="connsiteY315" fmla="*/ 276305 h 337846"/>
              <a:gd name="connsiteX316" fmla="*/ 170668 w 296096"/>
              <a:gd name="connsiteY316" fmla="*/ 274079 h 337846"/>
              <a:gd name="connsiteX317" fmla="*/ 170187 w 296096"/>
              <a:gd name="connsiteY317" fmla="*/ 274320 h 337846"/>
              <a:gd name="connsiteX318" fmla="*/ 166998 w 296096"/>
              <a:gd name="connsiteY318" fmla="*/ 271372 h 337846"/>
              <a:gd name="connsiteX319" fmla="*/ 165796 w 296096"/>
              <a:gd name="connsiteY319" fmla="*/ 269928 h 337846"/>
              <a:gd name="connsiteX320" fmla="*/ 164111 w 296096"/>
              <a:gd name="connsiteY320" fmla="*/ 269447 h 337846"/>
              <a:gd name="connsiteX321" fmla="*/ 165194 w 296096"/>
              <a:gd name="connsiteY321" fmla="*/ 268485 h 337846"/>
              <a:gd name="connsiteX322" fmla="*/ 168984 w 296096"/>
              <a:gd name="connsiteY322" fmla="*/ 267041 h 337846"/>
              <a:gd name="connsiteX323" fmla="*/ 170969 w 296096"/>
              <a:gd name="connsiteY323" fmla="*/ 265056 h 337846"/>
              <a:gd name="connsiteX324" fmla="*/ 171029 w 296096"/>
              <a:gd name="connsiteY324" fmla="*/ 263251 h 337846"/>
              <a:gd name="connsiteX325" fmla="*/ 170368 w 296096"/>
              <a:gd name="connsiteY325" fmla="*/ 260965 h 337846"/>
              <a:gd name="connsiteX326" fmla="*/ 170788 w 296096"/>
              <a:gd name="connsiteY326" fmla="*/ 260063 h 337846"/>
              <a:gd name="connsiteX327" fmla="*/ 169525 w 296096"/>
              <a:gd name="connsiteY327" fmla="*/ 260424 h 337846"/>
              <a:gd name="connsiteX328" fmla="*/ 167119 w 296096"/>
              <a:gd name="connsiteY328" fmla="*/ 257055 h 337846"/>
              <a:gd name="connsiteX329" fmla="*/ 164592 w 296096"/>
              <a:gd name="connsiteY329" fmla="*/ 257355 h 337846"/>
              <a:gd name="connsiteX330" fmla="*/ 163750 w 296096"/>
              <a:gd name="connsiteY330" fmla="*/ 256634 h 337846"/>
              <a:gd name="connsiteX331" fmla="*/ 162306 w 296096"/>
              <a:gd name="connsiteY331" fmla="*/ 256995 h 337846"/>
              <a:gd name="connsiteX332" fmla="*/ 162908 w 296096"/>
              <a:gd name="connsiteY332" fmla="*/ 258077 h 337846"/>
              <a:gd name="connsiteX333" fmla="*/ 162487 w 296096"/>
              <a:gd name="connsiteY333" fmla="*/ 259100 h 337846"/>
              <a:gd name="connsiteX334" fmla="*/ 163088 w 296096"/>
              <a:gd name="connsiteY334" fmla="*/ 264995 h 337846"/>
              <a:gd name="connsiteX335" fmla="*/ 161043 w 296096"/>
              <a:gd name="connsiteY335" fmla="*/ 267462 h 337846"/>
              <a:gd name="connsiteX336" fmla="*/ 160080 w 296096"/>
              <a:gd name="connsiteY336" fmla="*/ 267943 h 337846"/>
              <a:gd name="connsiteX337" fmla="*/ 159479 w 296096"/>
              <a:gd name="connsiteY337" fmla="*/ 270530 h 337846"/>
              <a:gd name="connsiteX338" fmla="*/ 157975 w 296096"/>
              <a:gd name="connsiteY338" fmla="*/ 271733 h 337846"/>
              <a:gd name="connsiteX339" fmla="*/ 159720 w 296096"/>
              <a:gd name="connsiteY339" fmla="*/ 271673 h 337846"/>
              <a:gd name="connsiteX340" fmla="*/ 161284 w 296096"/>
              <a:gd name="connsiteY340" fmla="*/ 272335 h 337846"/>
              <a:gd name="connsiteX341" fmla="*/ 164111 w 296096"/>
              <a:gd name="connsiteY341" fmla="*/ 274922 h 337846"/>
              <a:gd name="connsiteX342" fmla="*/ 163750 w 296096"/>
              <a:gd name="connsiteY342" fmla="*/ 281178 h 337846"/>
              <a:gd name="connsiteX343" fmla="*/ 161163 w 296096"/>
              <a:gd name="connsiteY343" fmla="*/ 281900 h 337846"/>
              <a:gd name="connsiteX344" fmla="*/ 163570 w 296096"/>
              <a:gd name="connsiteY344" fmla="*/ 282923 h 337846"/>
              <a:gd name="connsiteX345" fmla="*/ 165374 w 296096"/>
              <a:gd name="connsiteY345" fmla="*/ 284667 h 337846"/>
              <a:gd name="connsiteX346" fmla="*/ 166578 w 296096"/>
              <a:gd name="connsiteY346" fmla="*/ 287073 h 337846"/>
              <a:gd name="connsiteX347" fmla="*/ 164051 w 296096"/>
              <a:gd name="connsiteY347" fmla="*/ 285690 h 337846"/>
              <a:gd name="connsiteX348" fmla="*/ 162788 w 296096"/>
              <a:gd name="connsiteY348" fmla="*/ 286171 h 337846"/>
              <a:gd name="connsiteX349" fmla="*/ 159659 w 296096"/>
              <a:gd name="connsiteY349" fmla="*/ 283765 h 337846"/>
              <a:gd name="connsiteX350" fmla="*/ 158576 w 296096"/>
              <a:gd name="connsiteY350" fmla="*/ 281599 h 337846"/>
              <a:gd name="connsiteX351" fmla="*/ 157794 w 296096"/>
              <a:gd name="connsiteY351" fmla="*/ 282201 h 337846"/>
              <a:gd name="connsiteX352" fmla="*/ 155147 w 296096"/>
              <a:gd name="connsiteY352" fmla="*/ 282802 h 337846"/>
              <a:gd name="connsiteX353" fmla="*/ 155449 w 296096"/>
              <a:gd name="connsiteY353" fmla="*/ 280877 h 337846"/>
              <a:gd name="connsiteX354" fmla="*/ 156651 w 296096"/>
              <a:gd name="connsiteY354" fmla="*/ 280757 h 337846"/>
              <a:gd name="connsiteX355" fmla="*/ 157554 w 296096"/>
              <a:gd name="connsiteY355" fmla="*/ 279554 h 337846"/>
              <a:gd name="connsiteX356" fmla="*/ 155869 w 296096"/>
              <a:gd name="connsiteY356" fmla="*/ 278892 h 337846"/>
              <a:gd name="connsiteX357" fmla="*/ 155689 w 296096"/>
              <a:gd name="connsiteY357" fmla="*/ 277568 h 337846"/>
              <a:gd name="connsiteX358" fmla="*/ 154004 w 296096"/>
              <a:gd name="connsiteY358" fmla="*/ 277749 h 337846"/>
              <a:gd name="connsiteX359" fmla="*/ 153403 w 296096"/>
              <a:gd name="connsiteY359" fmla="*/ 275824 h 337846"/>
              <a:gd name="connsiteX360" fmla="*/ 151778 w 296096"/>
              <a:gd name="connsiteY360" fmla="*/ 276666 h 337846"/>
              <a:gd name="connsiteX361" fmla="*/ 151117 w 296096"/>
              <a:gd name="connsiteY361" fmla="*/ 276064 h 337846"/>
              <a:gd name="connsiteX362" fmla="*/ 152200 w 296096"/>
              <a:gd name="connsiteY362" fmla="*/ 275283 h 337846"/>
              <a:gd name="connsiteX363" fmla="*/ 150094 w 296096"/>
              <a:gd name="connsiteY363" fmla="*/ 273899 h 337846"/>
              <a:gd name="connsiteX364" fmla="*/ 150094 w 296096"/>
              <a:gd name="connsiteY364" fmla="*/ 274922 h 337846"/>
              <a:gd name="connsiteX365" fmla="*/ 148410 w 296096"/>
              <a:gd name="connsiteY365" fmla="*/ 275162 h 337846"/>
              <a:gd name="connsiteX366" fmla="*/ 148770 w 296096"/>
              <a:gd name="connsiteY366" fmla="*/ 277448 h 337846"/>
              <a:gd name="connsiteX367" fmla="*/ 150395 w 296096"/>
              <a:gd name="connsiteY367" fmla="*/ 278651 h 337846"/>
              <a:gd name="connsiteX368" fmla="*/ 148951 w 296096"/>
              <a:gd name="connsiteY368" fmla="*/ 278651 h 337846"/>
              <a:gd name="connsiteX369" fmla="*/ 147026 w 296096"/>
              <a:gd name="connsiteY369" fmla="*/ 281058 h 337846"/>
              <a:gd name="connsiteX370" fmla="*/ 146484 w 296096"/>
              <a:gd name="connsiteY370" fmla="*/ 278952 h 337846"/>
              <a:gd name="connsiteX371" fmla="*/ 147567 w 296096"/>
              <a:gd name="connsiteY371" fmla="*/ 277147 h 337846"/>
              <a:gd name="connsiteX372" fmla="*/ 147327 w 296096"/>
              <a:gd name="connsiteY372" fmla="*/ 275764 h 337846"/>
              <a:gd name="connsiteX373" fmla="*/ 148169 w 296096"/>
              <a:gd name="connsiteY373" fmla="*/ 275162 h 337846"/>
              <a:gd name="connsiteX374" fmla="*/ 147567 w 296096"/>
              <a:gd name="connsiteY374" fmla="*/ 273718 h 337846"/>
              <a:gd name="connsiteX375" fmla="*/ 145943 w 296096"/>
              <a:gd name="connsiteY375" fmla="*/ 273418 h 337846"/>
              <a:gd name="connsiteX376" fmla="*/ 145943 w 296096"/>
              <a:gd name="connsiteY376" fmla="*/ 274079 h 337846"/>
              <a:gd name="connsiteX377" fmla="*/ 142935 w 296096"/>
              <a:gd name="connsiteY377" fmla="*/ 273779 h 337846"/>
              <a:gd name="connsiteX378" fmla="*/ 141010 w 296096"/>
              <a:gd name="connsiteY378" fmla="*/ 272575 h 337846"/>
              <a:gd name="connsiteX379" fmla="*/ 138123 w 296096"/>
              <a:gd name="connsiteY379" fmla="*/ 274801 h 337846"/>
              <a:gd name="connsiteX380" fmla="*/ 137882 w 296096"/>
              <a:gd name="connsiteY380" fmla="*/ 272936 h 337846"/>
              <a:gd name="connsiteX381" fmla="*/ 139085 w 296096"/>
              <a:gd name="connsiteY381" fmla="*/ 272936 h 337846"/>
              <a:gd name="connsiteX382" fmla="*/ 138484 w 296096"/>
              <a:gd name="connsiteY382" fmla="*/ 271793 h 337846"/>
              <a:gd name="connsiteX383" fmla="*/ 139326 w 296096"/>
              <a:gd name="connsiteY383" fmla="*/ 270590 h 337846"/>
              <a:gd name="connsiteX384" fmla="*/ 142213 w 296096"/>
              <a:gd name="connsiteY384" fmla="*/ 272756 h 337846"/>
              <a:gd name="connsiteX385" fmla="*/ 143357 w 296096"/>
              <a:gd name="connsiteY385" fmla="*/ 272455 h 337846"/>
              <a:gd name="connsiteX386" fmla="*/ 142575 w 296096"/>
              <a:gd name="connsiteY386" fmla="*/ 270951 h 337846"/>
              <a:gd name="connsiteX387" fmla="*/ 140830 w 296096"/>
              <a:gd name="connsiteY387" fmla="*/ 270470 h 337846"/>
              <a:gd name="connsiteX388" fmla="*/ 140289 w 296096"/>
              <a:gd name="connsiteY388" fmla="*/ 268485 h 337846"/>
              <a:gd name="connsiteX389" fmla="*/ 138243 w 296096"/>
              <a:gd name="connsiteY389" fmla="*/ 266319 h 337846"/>
              <a:gd name="connsiteX390" fmla="*/ 135957 w 296096"/>
              <a:gd name="connsiteY390" fmla="*/ 266138 h 337846"/>
              <a:gd name="connsiteX391" fmla="*/ 134513 w 296096"/>
              <a:gd name="connsiteY391" fmla="*/ 265056 h 337846"/>
              <a:gd name="connsiteX392" fmla="*/ 134152 w 296096"/>
              <a:gd name="connsiteY392" fmla="*/ 266078 h 337846"/>
              <a:gd name="connsiteX393" fmla="*/ 132829 w 296096"/>
              <a:gd name="connsiteY393" fmla="*/ 266680 h 337846"/>
              <a:gd name="connsiteX394" fmla="*/ 132889 w 296096"/>
              <a:gd name="connsiteY394" fmla="*/ 264935 h 337846"/>
              <a:gd name="connsiteX395" fmla="*/ 132047 w 296096"/>
              <a:gd name="connsiteY395" fmla="*/ 262048 h 337846"/>
              <a:gd name="connsiteX396" fmla="*/ 130302 w 296096"/>
              <a:gd name="connsiteY396" fmla="*/ 261386 h 337846"/>
              <a:gd name="connsiteX397" fmla="*/ 129701 w 296096"/>
              <a:gd name="connsiteY397" fmla="*/ 262770 h 337846"/>
              <a:gd name="connsiteX398" fmla="*/ 130783 w 296096"/>
              <a:gd name="connsiteY398" fmla="*/ 264153 h 337846"/>
              <a:gd name="connsiteX399" fmla="*/ 130302 w 296096"/>
              <a:gd name="connsiteY399" fmla="*/ 265417 h 337846"/>
              <a:gd name="connsiteX400" fmla="*/ 130663 w 296096"/>
              <a:gd name="connsiteY400" fmla="*/ 267221 h 337846"/>
              <a:gd name="connsiteX401" fmla="*/ 132347 w 296096"/>
              <a:gd name="connsiteY401" fmla="*/ 269989 h 337846"/>
              <a:gd name="connsiteX402" fmla="*/ 134995 w 296096"/>
              <a:gd name="connsiteY402" fmla="*/ 271493 h 337846"/>
              <a:gd name="connsiteX403" fmla="*/ 135596 w 296096"/>
              <a:gd name="connsiteY403" fmla="*/ 273057 h 337846"/>
              <a:gd name="connsiteX404" fmla="*/ 134633 w 296096"/>
              <a:gd name="connsiteY404" fmla="*/ 273779 h 337846"/>
              <a:gd name="connsiteX405" fmla="*/ 134754 w 296096"/>
              <a:gd name="connsiteY405" fmla="*/ 276365 h 337846"/>
              <a:gd name="connsiteX406" fmla="*/ 135717 w 296096"/>
              <a:gd name="connsiteY406" fmla="*/ 277268 h 337846"/>
              <a:gd name="connsiteX407" fmla="*/ 137762 w 296096"/>
              <a:gd name="connsiteY407" fmla="*/ 278170 h 337846"/>
              <a:gd name="connsiteX408" fmla="*/ 139326 w 296096"/>
              <a:gd name="connsiteY408" fmla="*/ 279854 h 337846"/>
              <a:gd name="connsiteX409" fmla="*/ 139686 w 296096"/>
              <a:gd name="connsiteY409" fmla="*/ 278892 h 337846"/>
              <a:gd name="connsiteX410" fmla="*/ 141853 w 296096"/>
              <a:gd name="connsiteY410" fmla="*/ 278772 h 337846"/>
              <a:gd name="connsiteX411" fmla="*/ 143056 w 296096"/>
              <a:gd name="connsiteY411" fmla="*/ 279854 h 337846"/>
              <a:gd name="connsiteX412" fmla="*/ 142093 w 296096"/>
              <a:gd name="connsiteY412" fmla="*/ 280937 h 337846"/>
              <a:gd name="connsiteX413" fmla="*/ 142694 w 296096"/>
              <a:gd name="connsiteY413" fmla="*/ 282682 h 337846"/>
              <a:gd name="connsiteX414" fmla="*/ 143898 w 296096"/>
              <a:gd name="connsiteY414" fmla="*/ 284246 h 337846"/>
              <a:gd name="connsiteX415" fmla="*/ 146304 w 296096"/>
              <a:gd name="connsiteY415" fmla="*/ 286111 h 337846"/>
              <a:gd name="connsiteX416" fmla="*/ 148710 w 296096"/>
              <a:gd name="connsiteY416" fmla="*/ 285269 h 337846"/>
              <a:gd name="connsiteX417" fmla="*/ 151838 w 296096"/>
              <a:gd name="connsiteY417" fmla="*/ 285870 h 337846"/>
              <a:gd name="connsiteX418" fmla="*/ 151778 w 296096"/>
              <a:gd name="connsiteY418" fmla="*/ 287374 h 337846"/>
              <a:gd name="connsiteX419" fmla="*/ 150395 w 296096"/>
              <a:gd name="connsiteY419" fmla="*/ 288397 h 337846"/>
              <a:gd name="connsiteX420" fmla="*/ 148831 w 296096"/>
              <a:gd name="connsiteY420" fmla="*/ 287916 h 337846"/>
              <a:gd name="connsiteX421" fmla="*/ 147026 w 296096"/>
              <a:gd name="connsiteY421" fmla="*/ 286713 h 337846"/>
              <a:gd name="connsiteX422" fmla="*/ 146244 w 296096"/>
              <a:gd name="connsiteY422" fmla="*/ 287314 h 337846"/>
              <a:gd name="connsiteX423" fmla="*/ 142394 w 296096"/>
              <a:gd name="connsiteY423" fmla="*/ 284066 h 337846"/>
              <a:gd name="connsiteX424" fmla="*/ 141071 w 296096"/>
              <a:gd name="connsiteY424" fmla="*/ 281840 h 337846"/>
              <a:gd name="connsiteX425" fmla="*/ 139266 w 296096"/>
              <a:gd name="connsiteY425" fmla="*/ 280637 h 337846"/>
              <a:gd name="connsiteX426" fmla="*/ 137762 w 296096"/>
              <a:gd name="connsiteY426" fmla="*/ 278591 h 337846"/>
              <a:gd name="connsiteX427" fmla="*/ 134814 w 296096"/>
              <a:gd name="connsiteY427" fmla="*/ 277568 h 337846"/>
              <a:gd name="connsiteX428" fmla="*/ 132709 w 296096"/>
              <a:gd name="connsiteY428" fmla="*/ 275102 h 337846"/>
              <a:gd name="connsiteX429" fmla="*/ 132829 w 296096"/>
              <a:gd name="connsiteY429" fmla="*/ 273779 h 337846"/>
              <a:gd name="connsiteX430" fmla="*/ 132047 w 296096"/>
              <a:gd name="connsiteY430" fmla="*/ 272636 h 337846"/>
              <a:gd name="connsiteX431" fmla="*/ 131686 w 296096"/>
              <a:gd name="connsiteY431" fmla="*/ 270951 h 337846"/>
              <a:gd name="connsiteX432" fmla="*/ 130843 w 296096"/>
              <a:gd name="connsiteY432" fmla="*/ 270590 h 337846"/>
              <a:gd name="connsiteX433" fmla="*/ 128437 w 296096"/>
              <a:gd name="connsiteY433" fmla="*/ 268003 h 337846"/>
              <a:gd name="connsiteX434" fmla="*/ 125008 w 296096"/>
              <a:gd name="connsiteY434" fmla="*/ 266921 h 337846"/>
              <a:gd name="connsiteX435" fmla="*/ 122602 w 296096"/>
              <a:gd name="connsiteY435" fmla="*/ 264635 h 337846"/>
              <a:gd name="connsiteX436" fmla="*/ 122362 w 296096"/>
              <a:gd name="connsiteY436" fmla="*/ 261867 h 337846"/>
              <a:gd name="connsiteX437" fmla="*/ 121158 w 296096"/>
              <a:gd name="connsiteY437" fmla="*/ 259762 h 337846"/>
              <a:gd name="connsiteX438" fmla="*/ 119233 w 296096"/>
              <a:gd name="connsiteY438" fmla="*/ 258378 h 337846"/>
              <a:gd name="connsiteX439" fmla="*/ 116346 w 296096"/>
              <a:gd name="connsiteY439" fmla="*/ 254648 h 337846"/>
              <a:gd name="connsiteX440" fmla="*/ 114901 w 296096"/>
              <a:gd name="connsiteY440" fmla="*/ 253265 h 337846"/>
              <a:gd name="connsiteX441" fmla="*/ 113518 w 296096"/>
              <a:gd name="connsiteY441" fmla="*/ 252663 h 337846"/>
              <a:gd name="connsiteX442" fmla="*/ 111533 w 296096"/>
              <a:gd name="connsiteY442" fmla="*/ 250858 h 337846"/>
              <a:gd name="connsiteX443" fmla="*/ 110630 w 296096"/>
              <a:gd name="connsiteY443" fmla="*/ 248452 h 337846"/>
              <a:gd name="connsiteX444" fmla="*/ 111653 w 296096"/>
              <a:gd name="connsiteY444" fmla="*/ 246888 h 337846"/>
              <a:gd name="connsiteX445" fmla="*/ 110811 w 296096"/>
              <a:gd name="connsiteY445" fmla="*/ 246286 h 337846"/>
              <a:gd name="connsiteX446" fmla="*/ 113338 w 296096"/>
              <a:gd name="connsiteY446" fmla="*/ 245926 h 337846"/>
              <a:gd name="connsiteX447" fmla="*/ 116346 w 296096"/>
              <a:gd name="connsiteY447" fmla="*/ 243700 h 337846"/>
              <a:gd name="connsiteX448" fmla="*/ 116405 w 296096"/>
              <a:gd name="connsiteY448" fmla="*/ 244602 h 337846"/>
              <a:gd name="connsiteX449" fmla="*/ 118631 w 296096"/>
              <a:gd name="connsiteY449" fmla="*/ 244782 h 337846"/>
              <a:gd name="connsiteX450" fmla="*/ 119714 w 296096"/>
              <a:gd name="connsiteY450" fmla="*/ 244000 h 337846"/>
              <a:gd name="connsiteX451" fmla="*/ 120557 w 296096"/>
              <a:gd name="connsiteY451" fmla="*/ 239489 h 337846"/>
              <a:gd name="connsiteX452" fmla="*/ 121038 w 296096"/>
              <a:gd name="connsiteY452" fmla="*/ 238406 h 337846"/>
              <a:gd name="connsiteX453" fmla="*/ 123866 w 296096"/>
              <a:gd name="connsiteY453" fmla="*/ 237383 h 337846"/>
              <a:gd name="connsiteX454" fmla="*/ 124467 w 296096"/>
              <a:gd name="connsiteY454" fmla="*/ 235939 h 337846"/>
              <a:gd name="connsiteX455" fmla="*/ 123685 w 296096"/>
              <a:gd name="connsiteY455" fmla="*/ 234616 h 337846"/>
              <a:gd name="connsiteX456" fmla="*/ 121940 w 296096"/>
              <a:gd name="connsiteY456" fmla="*/ 234796 h 337846"/>
              <a:gd name="connsiteX457" fmla="*/ 120737 w 296096"/>
              <a:gd name="connsiteY457" fmla="*/ 235939 h 337846"/>
              <a:gd name="connsiteX458" fmla="*/ 119053 w 296096"/>
              <a:gd name="connsiteY458" fmla="*/ 235458 h 337846"/>
              <a:gd name="connsiteX459" fmla="*/ 117248 w 296096"/>
              <a:gd name="connsiteY459" fmla="*/ 235699 h 337846"/>
              <a:gd name="connsiteX460" fmla="*/ 116586 w 296096"/>
              <a:gd name="connsiteY460" fmla="*/ 237323 h 337846"/>
              <a:gd name="connsiteX461" fmla="*/ 115924 w 296096"/>
              <a:gd name="connsiteY461" fmla="*/ 237443 h 337846"/>
              <a:gd name="connsiteX462" fmla="*/ 115623 w 296096"/>
              <a:gd name="connsiteY462" fmla="*/ 234195 h 337846"/>
              <a:gd name="connsiteX463" fmla="*/ 112736 w 296096"/>
              <a:gd name="connsiteY463" fmla="*/ 231668 h 337846"/>
              <a:gd name="connsiteX464" fmla="*/ 111473 w 296096"/>
              <a:gd name="connsiteY464" fmla="*/ 231909 h 337846"/>
              <a:gd name="connsiteX465" fmla="*/ 111111 w 296096"/>
              <a:gd name="connsiteY465" fmla="*/ 230946 h 337846"/>
              <a:gd name="connsiteX466" fmla="*/ 112315 w 296096"/>
              <a:gd name="connsiteY466" fmla="*/ 229141 h 337846"/>
              <a:gd name="connsiteX467" fmla="*/ 112375 w 296096"/>
              <a:gd name="connsiteY467" fmla="*/ 230104 h 337846"/>
              <a:gd name="connsiteX468" fmla="*/ 113759 w 296096"/>
              <a:gd name="connsiteY468" fmla="*/ 230284 h 337846"/>
              <a:gd name="connsiteX469" fmla="*/ 115383 w 296096"/>
              <a:gd name="connsiteY469" fmla="*/ 227637 h 337846"/>
              <a:gd name="connsiteX470" fmla="*/ 114180 w 296096"/>
              <a:gd name="connsiteY470" fmla="*/ 226735 h 337846"/>
              <a:gd name="connsiteX471" fmla="*/ 115082 w 296096"/>
              <a:gd name="connsiteY471" fmla="*/ 225171 h 337846"/>
              <a:gd name="connsiteX472" fmla="*/ 114722 w 296096"/>
              <a:gd name="connsiteY472" fmla="*/ 224208 h 337846"/>
              <a:gd name="connsiteX473" fmla="*/ 113518 w 296096"/>
              <a:gd name="connsiteY473" fmla="*/ 224990 h 337846"/>
              <a:gd name="connsiteX474" fmla="*/ 110751 w 296096"/>
              <a:gd name="connsiteY474" fmla="*/ 220900 h 337846"/>
              <a:gd name="connsiteX475" fmla="*/ 113157 w 296096"/>
              <a:gd name="connsiteY475" fmla="*/ 222404 h 337846"/>
              <a:gd name="connsiteX476" fmla="*/ 112916 w 296096"/>
              <a:gd name="connsiteY476" fmla="*/ 223246 h 337846"/>
              <a:gd name="connsiteX477" fmla="*/ 114240 w 296096"/>
              <a:gd name="connsiteY477" fmla="*/ 222945 h 337846"/>
              <a:gd name="connsiteX478" fmla="*/ 114541 w 296096"/>
              <a:gd name="connsiteY478" fmla="*/ 221682 h 337846"/>
              <a:gd name="connsiteX479" fmla="*/ 115985 w 296096"/>
              <a:gd name="connsiteY479" fmla="*/ 221983 h 337846"/>
              <a:gd name="connsiteX480" fmla="*/ 115203 w 296096"/>
              <a:gd name="connsiteY480" fmla="*/ 220539 h 337846"/>
              <a:gd name="connsiteX481" fmla="*/ 117308 w 296096"/>
              <a:gd name="connsiteY481" fmla="*/ 218914 h 337846"/>
              <a:gd name="connsiteX482" fmla="*/ 118271 w 296096"/>
              <a:gd name="connsiteY482" fmla="*/ 221622 h 337846"/>
              <a:gd name="connsiteX483" fmla="*/ 118932 w 296096"/>
              <a:gd name="connsiteY483" fmla="*/ 221140 h 337846"/>
              <a:gd name="connsiteX484" fmla="*/ 121940 w 296096"/>
              <a:gd name="connsiteY484" fmla="*/ 221742 h 337846"/>
              <a:gd name="connsiteX485" fmla="*/ 123023 w 296096"/>
              <a:gd name="connsiteY485" fmla="*/ 220719 h 337846"/>
              <a:gd name="connsiteX486" fmla="*/ 124226 w 296096"/>
              <a:gd name="connsiteY486" fmla="*/ 218734 h 337846"/>
              <a:gd name="connsiteX487" fmla="*/ 126031 w 296096"/>
              <a:gd name="connsiteY487" fmla="*/ 216629 h 337846"/>
              <a:gd name="connsiteX488" fmla="*/ 127114 w 296096"/>
              <a:gd name="connsiteY488" fmla="*/ 216268 h 337846"/>
              <a:gd name="connsiteX489" fmla="*/ 128377 w 296096"/>
              <a:gd name="connsiteY489" fmla="*/ 218494 h 337846"/>
              <a:gd name="connsiteX490" fmla="*/ 128377 w 296096"/>
              <a:gd name="connsiteY490" fmla="*/ 220960 h 337846"/>
              <a:gd name="connsiteX491" fmla="*/ 129821 w 296096"/>
              <a:gd name="connsiteY491" fmla="*/ 222043 h 337846"/>
              <a:gd name="connsiteX492" fmla="*/ 130964 w 296096"/>
              <a:gd name="connsiteY492" fmla="*/ 221682 h 337846"/>
              <a:gd name="connsiteX493" fmla="*/ 132047 w 296096"/>
              <a:gd name="connsiteY493" fmla="*/ 219276 h 337846"/>
              <a:gd name="connsiteX494" fmla="*/ 133731 w 296096"/>
              <a:gd name="connsiteY494" fmla="*/ 220960 h 337846"/>
              <a:gd name="connsiteX495" fmla="*/ 136919 w 296096"/>
              <a:gd name="connsiteY495" fmla="*/ 222524 h 337846"/>
              <a:gd name="connsiteX496" fmla="*/ 139988 w 296096"/>
              <a:gd name="connsiteY496" fmla="*/ 219757 h 337846"/>
              <a:gd name="connsiteX497" fmla="*/ 140830 w 296096"/>
              <a:gd name="connsiteY497" fmla="*/ 220960 h 337846"/>
              <a:gd name="connsiteX498" fmla="*/ 142093 w 296096"/>
              <a:gd name="connsiteY498" fmla="*/ 220780 h 337846"/>
              <a:gd name="connsiteX499" fmla="*/ 142334 w 296096"/>
              <a:gd name="connsiteY499" fmla="*/ 221802 h 337846"/>
              <a:gd name="connsiteX500" fmla="*/ 143537 w 296096"/>
              <a:gd name="connsiteY500" fmla="*/ 222404 h 337846"/>
              <a:gd name="connsiteX501" fmla="*/ 148109 w 296096"/>
              <a:gd name="connsiteY501" fmla="*/ 223667 h 337846"/>
              <a:gd name="connsiteX502" fmla="*/ 150214 w 296096"/>
              <a:gd name="connsiteY502" fmla="*/ 222163 h 337846"/>
              <a:gd name="connsiteX503" fmla="*/ 148770 w 296096"/>
              <a:gd name="connsiteY503" fmla="*/ 219757 h 337846"/>
              <a:gd name="connsiteX504" fmla="*/ 145161 w 296096"/>
              <a:gd name="connsiteY504" fmla="*/ 218193 h 337846"/>
              <a:gd name="connsiteX505" fmla="*/ 144680 w 296096"/>
              <a:gd name="connsiteY505" fmla="*/ 216388 h 337846"/>
              <a:gd name="connsiteX506" fmla="*/ 139686 w 296096"/>
              <a:gd name="connsiteY506" fmla="*/ 215185 h 337846"/>
              <a:gd name="connsiteX507" fmla="*/ 139507 w 296096"/>
              <a:gd name="connsiteY507" fmla="*/ 213861 h 337846"/>
              <a:gd name="connsiteX508" fmla="*/ 137040 w 296096"/>
              <a:gd name="connsiteY508" fmla="*/ 214162 h 337846"/>
              <a:gd name="connsiteX509" fmla="*/ 135957 w 296096"/>
              <a:gd name="connsiteY509" fmla="*/ 215365 h 337846"/>
              <a:gd name="connsiteX510" fmla="*/ 133551 w 296096"/>
              <a:gd name="connsiteY510" fmla="*/ 214343 h 337846"/>
              <a:gd name="connsiteX511" fmla="*/ 131445 w 296096"/>
              <a:gd name="connsiteY511" fmla="*/ 212959 h 337846"/>
              <a:gd name="connsiteX512" fmla="*/ 129641 w 296096"/>
              <a:gd name="connsiteY512" fmla="*/ 213861 h 337846"/>
              <a:gd name="connsiteX513" fmla="*/ 127535 w 296096"/>
              <a:gd name="connsiteY513" fmla="*/ 210192 h 337846"/>
              <a:gd name="connsiteX514" fmla="*/ 123565 w 296096"/>
              <a:gd name="connsiteY514" fmla="*/ 207725 h 337846"/>
              <a:gd name="connsiteX515" fmla="*/ 124046 w 296096"/>
              <a:gd name="connsiteY515" fmla="*/ 206763 h 337846"/>
              <a:gd name="connsiteX516" fmla="*/ 122722 w 296096"/>
              <a:gd name="connsiteY516" fmla="*/ 204537 h 337846"/>
              <a:gd name="connsiteX517" fmla="*/ 121519 w 296096"/>
              <a:gd name="connsiteY517" fmla="*/ 204417 h 337846"/>
              <a:gd name="connsiteX518" fmla="*/ 120677 w 296096"/>
              <a:gd name="connsiteY518" fmla="*/ 207244 h 337846"/>
              <a:gd name="connsiteX519" fmla="*/ 120557 w 296096"/>
              <a:gd name="connsiteY519" fmla="*/ 209530 h 337846"/>
              <a:gd name="connsiteX520" fmla="*/ 117549 w 296096"/>
              <a:gd name="connsiteY520" fmla="*/ 207124 h 337846"/>
              <a:gd name="connsiteX521" fmla="*/ 117609 w 296096"/>
              <a:gd name="connsiteY521" fmla="*/ 205981 h 337846"/>
              <a:gd name="connsiteX522" fmla="*/ 115443 w 296096"/>
              <a:gd name="connsiteY522" fmla="*/ 205560 h 337846"/>
              <a:gd name="connsiteX523" fmla="*/ 113037 w 296096"/>
              <a:gd name="connsiteY523" fmla="*/ 203153 h 337846"/>
              <a:gd name="connsiteX524" fmla="*/ 112796 w 296096"/>
              <a:gd name="connsiteY524" fmla="*/ 201108 h 337846"/>
              <a:gd name="connsiteX525" fmla="*/ 113638 w 296096"/>
              <a:gd name="connsiteY525" fmla="*/ 200085 h 337846"/>
              <a:gd name="connsiteX526" fmla="*/ 112014 w 296096"/>
              <a:gd name="connsiteY526" fmla="*/ 198762 h 337846"/>
              <a:gd name="connsiteX527" fmla="*/ 113157 w 296096"/>
              <a:gd name="connsiteY527" fmla="*/ 198040 h 337846"/>
              <a:gd name="connsiteX528" fmla="*/ 115623 w 296096"/>
              <a:gd name="connsiteY528" fmla="*/ 199423 h 337846"/>
              <a:gd name="connsiteX529" fmla="*/ 116466 w 296096"/>
              <a:gd name="connsiteY529" fmla="*/ 197077 h 337846"/>
              <a:gd name="connsiteX530" fmla="*/ 113278 w 296096"/>
              <a:gd name="connsiteY530" fmla="*/ 195573 h 337846"/>
              <a:gd name="connsiteX531" fmla="*/ 112796 w 296096"/>
              <a:gd name="connsiteY531" fmla="*/ 193829 h 337846"/>
              <a:gd name="connsiteX532" fmla="*/ 110992 w 296096"/>
              <a:gd name="connsiteY532" fmla="*/ 193769 h 337846"/>
              <a:gd name="connsiteX533" fmla="*/ 110270 w 296096"/>
              <a:gd name="connsiteY533" fmla="*/ 194671 h 337846"/>
              <a:gd name="connsiteX534" fmla="*/ 110510 w 296096"/>
              <a:gd name="connsiteY534" fmla="*/ 196656 h 337846"/>
              <a:gd name="connsiteX535" fmla="*/ 109066 w 296096"/>
              <a:gd name="connsiteY535" fmla="*/ 197137 h 337846"/>
              <a:gd name="connsiteX536" fmla="*/ 109548 w 296096"/>
              <a:gd name="connsiteY536" fmla="*/ 199484 h 337846"/>
              <a:gd name="connsiteX537" fmla="*/ 107984 w 296096"/>
              <a:gd name="connsiteY537" fmla="*/ 202251 h 337846"/>
              <a:gd name="connsiteX538" fmla="*/ 108706 w 296096"/>
              <a:gd name="connsiteY538" fmla="*/ 205078 h 337846"/>
              <a:gd name="connsiteX539" fmla="*/ 104976 w 296096"/>
              <a:gd name="connsiteY539" fmla="*/ 203334 h 337846"/>
              <a:gd name="connsiteX540" fmla="*/ 104194 w 296096"/>
              <a:gd name="connsiteY540" fmla="*/ 204296 h 337846"/>
              <a:gd name="connsiteX541" fmla="*/ 103772 w 296096"/>
              <a:gd name="connsiteY541" fmla="*/ 202732 h 337846"/>
              <a:gd name="connsiteX542" fmla="*/ 104073 w 296096"/>
              <a:gd name="connsiteY542" fmla="*/ 200988 h 337846"/>
              <a:gd name="connsiteX543" fmla="*/ 102870 w 296096"/>
              <a:gd name="connsiteY543" fmla="*/ 198581 h 337846"/>
              <a:gd name="connsiteX544" fmla="*/ 100704 w 296096"/>
              <a:gd name="connsiteY544" fmla="*/ 199243 h 337846"/>
              <a:gd name="connsiteX545" fmla="*/ 101005 w 296096"/>
              <a:gd name="connsiteY545" fmla="*/ 199845 h 337846"/>
              <a:gd name="connsiteX546" fmla="*/ 99562 w 296096"/>
              <a:gd name="connsiteY546" fmla="*/ 201348 h 337846"/>
              <a:gd name="connsiteX547" fmla="*/ 101126 w 296096"/>
              <a:gd name="connsiteY547" fmla="*/ 201469 h 337846"/>
              <a:gd name="connsiteX548" fmla="*/ 101727 w 296096"/>
              <a:gd name="connsiteY548" fmla="*/ 202612 h 337846"/>
              <a:gd name="connsiteX549" fmla="*/ 100885 w 296096"/>
              <a:gd name="connsiteY549" fmla="*/ 203213 h 337846"/>
              <a:gd name="connsiteX550" fmla="*/ 100644 w 296096"/>
              <a:gd name="connsiteY550" fmla="*/ 205379 h 337846"/>
              <a:gd name="connsiteX551" fmla="*/ 99862 w 296096"/>
              <a:gd name="connsiteY551" fmla="*/ 206582 h 337846"/>
              <a:gd name="connsiteX552" fmla="*/ 99982 w 296096"/>
              <a:gd name="connsiteY552" fmla="*/ 208628 h 337846"/>
              <a:gd name="connsiteX553" fmla="*/ 101547 w 296096"/>
              <a:gd name="connsiteY553" fmla="*/ 210372 h 337846"/>
              <a:gd name="connsiteX554" fmla="*/ 102389 w 296096"/>
              <a:gd name="connsiteY554" fmla="*/ 210673 h 337846"/>
              <a:gd name="connsiteX555" fmla="*/ 102690 w 296096"/>
              <a:gd name="connsiteY555" fmla="*/ 212478 h 337846"/>
              <a:gd name="connsiteX556" fmla="*/ 100464 w 296096"/>
              <a:gd name="connsiteY556" fmla="*/ 213801 h 337846"/>
              <a:gd name="connsiteX557" fmla="*/ 99742 w 296096"/>
              <a:gd name="connsiteY557" fmla="*/ 213440 h 337846"/>
              <a:gd name="connsiteX558" fmla="*/ 98840 w 296096"/>
              <a:gd name="connsiteY558" fmla="*/ 211034 h 337846"/>
              <a:gd name="connsiteX559" fmla="*/ 98478 w 296096"/>
              <a:gd name="connsiteY559" fmla="*/ 208868 h 337846"/>
              <a:gd name="connsiteX560" fmla="*/ 98478 w 296096"/>
              <a:gd name="connsiteY560" fmla="*/ 205198 h 337846"/>
              <a:gd name="connsiteX561" fmla="*/ 97636 w 296096"/>
              <a:gd name="connsiteY561" fmla="*/ 202191 h 337846"/>
              <a:gd name="connsiteX562" fmla="*/ 96674 w 296096"/>
              <a:gd name="connsiteY562" fmla="*/ 200386 h 337846"/>
              <a:gd name="connsiteX563" fmla="*/ 96854 w 296096"/>
              <a:gd name="connsiteY563" fmla="*/ 197980 h 337846"/>
              <a:gd name="connsiteX564" fmla="*/ 97636 w 296096"/>
              <a:gd name="connsiteY564" fmla="*/ 197318 h 337846"/>
              <a:gd name="connsiteX565" fmla="*/ 96614 w 296096"/>
              <a:gd name="connsiteY565" fmla="*/ 195633 h 337846"/>
              <a:gd name="connsiteX566" fmla="*/ 97937 w 296096"/>
              <a:gd name="connsiteY566" fmla="*/ 194851 h 337846"/>
              <a:gd name="connsiteX567" fmla="*/ 98118 w 296096"/>
              <a:gd name="connsiteY567" fmla="*/ 192265 h 337846"/>
              <a:gd name="connsiteX568" fmla="*/ 98900 w 296096"/>
              <a:gd name="connsiteY568" fmla="*/ 190339 h 337846"/>
              <a:gd name="connsiteX569" fmla="*/ 98299 w 296096"/>
              <a:gd name="connsiteY569" fmla="*/ 187211 h 337846"/>
              <a:gd name="connsiteX570" fmla="*/ 99140 w 296096"/>
              <a:gd name="connsiteY570" fmla="*/ 184083 h 337846"/>
              <a:gd name="connsiteX571" fmla="*/ 100464 w 296096"/>
              <a:gd name="connsiteY571" fmla="*/ 183963 h 337846"/>
              <a:gd name="connsiteX572" fmla="*/ 101787 w 296096"/>
              <a:gd name="connsiteY572" fmla="*/ 182760 h 337846"/>
              <a:gd name="connsiteX573" fmla="*/ 100945 w 296096"/>
              <a:gd name="connsiteY573" fmla="*/ 181617 h 337846"/>
              <a:gd name="connsiteX574" fmla="*/ 102389 w 296096"/>
              <a:gd name="connsiteY574" fmla="*/ 178428 h 337846"/>
              <a:gd name="connsiteX575" fmla="*/ 103772 w 296096"/>
              <a:gd name="connsiteY575" fmla="*/ 176022 h 337846"/>
              <a:gd name="connsiteX576" fmla="*/ 104254 w 296096"/>
              <a:gd name="connsiteY576" fmla="*/ 176864 h 337846"/>
              <a:gd name="connsiteX577" fmla="*/ 102690 w 296096"/>
              <a:gd name="connsiteY577" fmla="*/ 178428 h 337846"/>
              <a:gd name="connsiteX578" fmla="*/ 102990 w 296096"/>
              <a:gd name="connsiteY578" fmla="*/ 179631 h 337846"/>
              <a:gd name="connsiteX579" fmla="*/ 103833 w 296096"/>
              <a:gd name="connsiteY579" fmla="*/ 179872 h 337846"/>
              <a:gd name="connsiteX580" fmla="*/ 105998 w 296096"/>
              <a:gd name="connsiteY580" fmla="*/ 182880 h 337846"/>
              <a:gd name="connsiteX581" fmla="*/ 107562 w 296096"/>
              <a:gd name="connsiteY581" fmla="*/ 183963 h 337846"/>
              <a:gd name="connsiteX582" fmla="*/ 109127 w 296096"/>
              <a:gd name="connsiteY582" fmla="*/ 182820 h 337846"/>
              <a:gd name="connsiteX583" fmla="*/ 112375 w 296096"/>
              <a:gd name="connsiteY583" fmla="*/ 185046 h 337846"/>
              <a:gd name="connsiteX584" fmla="*/ 111774 w 296096"/>
              <a:gd name="connsiteY584" fmla="*/ 186249 h 337846"/>
              <a:gd name="connsiteX585" fmla="*/ 112496 w 296096"/>
              <a:gd name="connsiteY585" fmla="*/ 187091 h 337846"/>
              <a:gd name="connsiteX586" fmla="*/ 112556 w 296096"/>
              <a:gd name="connsiteY586" fmla="*/ 188715 h 337846"/>
              <a:gd name="connsiteX587" fmla="*/ 117669 w 296096"/>
              <a:gd name="connsiteY587" fmla="*/ 191122 h 337846"/>
              <a:gd name="connsiteX588" fmla="*/ 118872 w 296096"/>
              <a:gd name="connsiteY588" fmla="*/ 193047 h 337846"/>
              <a:gd name="connsiteX589" fmla="*/ 120737 w 296096"/>
              <a:gd name="connsiteY589" fmla="*/ 193047 h 337846"/>
              <a:gd name="connsiteX590" fmla="*/ 121218 w 296096"/>
              <a:gd name="connsiteY590" fmla="*/ 190339 h 337846"/>
              <a:gd name="connsiteX591" fmla="*/ 121940 w 296096"/>
              <a:gd name="connsiteY591" fmla="*/ 189136 h 337846"/>
              <a:gd name="connsiteX592" fmla="*/ 121098 w 296096"/>
              <a:gd name="connsiteY592" fmla="*/ 188776 h 337846"/>
              <a:gd name="connsiteX593" fmla="*/ 119594 w 296096"/>
              <a:gd name="connsiteY593" fmla="*/ 190099 h 337846"/>
              <a:gd name="connsiteX594" fmla="*/ 116346 w 296096"/>
              <a:gd name="connsiteY594" fmla="*/ 186610 h 337846"/>
              <a:gd name="connsiteX595" fmla="*/ 114119 w 296096"/>
              <a:gd name="connsiteY595" fmla="*/ 185166 h 337846"/>
              <a:gd name="connsiteX596" fmla="*/ 113819 w 296096"/>
              <a:gd name="connsiteY596" fmla="*/ 183361 h 337846"/>
              <a:gd name="connsiteX597" fmla="*/ 114119 w 296096"/>
              <a:gd name="connsiteY597" fmla="*/ 179752 h 337846"/>
              <a:gd name="connsiteX598" fmla="*/ 112556 w 296096"/>
              <a:gd name="connsiteY598" fmla="*/ 177466 h 337846"/>
              <a:gd name="connsiteX599" fmla="*/ 110871 w 296096"/>
              <a:gd name="connsiteY599" fmla="*/ 176082 h 337846"/>
              <a:gd name="connsiteX600" fmla="*/ 110871 w 296096"/>
              <a:gd name="connsiteY600" fmla="*/ 174217 h 337846"/>
              <a:gd name="connsiteX601" fmla="*/ 110089 w 296096"/>
              <a:gd name="connsiteY601" fmla="*/ 167961 h 337846"/>
              <a:gd name="connsiteX602" fmla="*/ 109247 w 296096"/>
              <a:gd name="connsiteY602" fmla="*/ 168322 h 337846"/>
              <a:gd name="connsiteX603" fmla="*/ 108284 w 296096"/>
              <a:gd name="connsiteY603" fmla="*/ 165735 h 337846"/>
              <a:gd name="connsiteX604" fmla="*/ 107202 w 296096"/>
              <a:gd name="connsiteY604" fmla="*/ 161704 h 337846"/>
              <a:gd name="connsiteX605" fmla="*/ 105998 w 296096"/>
              <a:gd name="connsiteY605" fmla="*/ 161404 h 337846"/>
              <a:gd name="connsiteX606" fmla="*/ 105517 w 296096"/>
              <a:gd name="connsiteY606" fmla="*/ 159719 h 337846"/>
              <a:gd name="connsiteX607" fmla="*/ 103712 w 296096"/>
              <a:gd name="connsiteY607" fmla="*/ 159298 h 337846"/>
              <a:gd name="connsiteX608" fmla="*/ 103592 w 296096"/>
              <a:gd name="connsiteY608" fmla="*/ 160501 h 337846"/>
              <a:gd name="connsiteX609" fmla="*/ 102509 w 296096"/>
              <a:gd name="connsiteY609" fmla="*/ 160622 h 337846"/>
              <a:gd name="connsiteX610" fmla="*/ 101727 w 296096"/>
              <a:gd name="connsiteY610" fmla="*/ 158576 h 337846"/>
              <a:gd name="connsiteX611" fmla="*/ 100103 w 296096"/>
              <a:gd name="connsiteY611" fmla="*/ 156651 h 337846"/>
              <a:gd name="connsiteX612" fmla="*/ 98780 w 296096"/>
              <a:gd name="connsiteY612" fmla="*/ 157253 h 337846"/>
              <a:gd name="connsiteX613" fmla="*/ 100223 w 296096"/>
              <a:gd name="connsiteY613" fmla="*/ 161644 h 337846"/>
              <a:gd name="connsiteX614" fmla="*/ 99261 w 296096"/>
              <a:gd name="connsiteY614" fmla="*/ 163449 h 337846"/>
              <a:gd name="connsiteX615" fmla="*/ 100885 w 296096"/>
              <a:gd name="connsiteY615" fmla="*/ 163870 h 337846"/>
              <a:gd name="connsiteX616" fmla="*/ 101486 w 296096"/>
              <a:gd name="connsiteY616" fmla="*/ 165073 h 337846"/>
              <a:gd name="connsiteX617" fmla="*/ 99682 w 296096"/>
              <a:gd name="connsiteY617" fmla="*/ 165795 h 337846"/>
              <a:gd name="connsiteX618" fmla="*/ 97095 w 296096"/>
              <a:gd name="connsiteY618" fmla="*/ 162186 h 337846"/>
              <a:gd name="connsiteX619" fmla="*/ 94509 w 296096"/>
              <a:gd name="connsiteY619" fmla="*/ 165494 h 337846"/>
              <a:gd name="connsiteX620" fmla="*/ 94509 w 296096"/>
              <a:gd name="connsiteY620" fmla="*/ 167480 h 337846"/>
              <a:gd name="connsiteX621" fmla="*/ 96132 w 296096"/>
              <a:gd name="connsiteY621" fmla="*/ 170066 h 337846"/>
              <a:gd name="connsiteX622" fmla="*/ 95230 w 296096"/>
              <a:gd name="connsiteY622" fmla="*/ 170367 h 337846"/>
              <a:gd name="connsiteX623" fmla="*/ 93906 w 296096"/>
              <a:gd name="connsiteY623" fmla="*/ 166878 h 337846"/>
              <a:gd name="connsiteX624" fmla="*/ 91801 w 296096"/>
              <a:gd name="connsiteY624" fmla="*/ 167239 h 337846"/>
              <a:gd name="connsiteX625" fmla="*/ 92223 w 296096"/>
              <a:gd name="connsiteY625" fmla="*/ 169405 h 337846"/>
              <a:gd name="connsiteX626" fmla="*/ 91380 w 296096"/>
              <a:gd name="connsiteY626" fmla="*/ 169705 h 337846"/>
              <a:gd name="connsiteX627" fmla="*/ 90598 w 296096"/>
              <a:gd name="connsiteY627" fmla="*/ 168562 h 337846"/>
              <a:gd name="connsiteX628" fmla="*/ 89635 w 296096"/>
              <a:gd name="connsiteY628" fmla="*/ 168803 h 337846"/>
              <a:gd name="connsiteX629" fmla="*/ 89154 w 296096"/>
              <a:gd name="connsiteY629" fmla="*/ 170187 h 337846"/>
              <a:gd name="connsiteX630" fmla="*/ 89936 w 296096"/>
              <a:gd name="connsiteY630" fmla="*/ 171149 h 337846"/>
              <a:gd name="connsiteX631" fmla="*/ 90237 w 296096"/>
              <a:gd name="connsiteY631" fmla="*/ 173736 h 337846"/>
              <a:gd name="connsiteX632" fmla="*/ 91560 w 296096"/>
              <a:gd name="connsiteY632" fmla="*/ 175721 h 337846"/>
              <a:gd name="connsiteX633" fmla="*/ 92643 w 296096"/>
              <a:gd name="connsiteY633" fmla="*/ 178669 h 337846"/>
              <a:gd name="connsiteX634" fmla="*/ 91681 w 296096"/>
              <a:gd name="connsiteY634" fmla="*/ 180594 h 337846"/>
              <a:gd name="connsiteX635" fmla="*/ 90237 w 296096"/>
              <a:gd name="connsiteY635" fmla="*/ 180654 h 337846"/>
              <a:gd name="connsiteX636" fmla="*/ 88733 w 296096"/>
              <a:gd name="connsiteY636" fmla="*/ 182519 h 337846"/>
              <a:gd name="connsiteX637" fmla="*/ 88733 w 296096"/>
              <a:gd name="connsiteY637" fmla="*/ 185226 h 337846"/>
              <a:gd name="connsiteX638" fmla="*/ 87650 w 296096"/>
              <a:gd name="connsiteY638" fmla="*/ 184865 h 337846"/>
              <a:gd name="connsiteX639" fmla="*/ 86929 w 296096"/>
              <a:gd name="connsiteY639" fmla="*/ 181917 h 337846"/>
              <a:gd name="connsiteX640" fmla="*/ 87410 w 296096"/>
              <a:gd name="connsiteY640" fmla="*/ 178127 h 337846"/>
              <a:gd name="connsiteX641" fmla="*/ 87048 w 296096"/>
              <a:gd name="connsiteY641" fmla="*/ 176203 h 337846"/>
              <a:gd name="connsiteX642" fmla="*/ 85665 w 296096"/>
              <a:gd name="connsiteY642" fmla="*/ 171991 h 337846"/>
              <a:gd name="connsiteX643" fmla="*/ 84763 w 296096"/>
              <a:gd name="connsiteY643" fmla="*/ 165976 h 337846"/>
              <a:gd name="connsiteX644" fmla="*/ 84943 w 296096"/>
              <a:gd name="connsiteY644" fmla="*/ 162246 h 337846"/>
              <a:gd name="connsiteX645" fmla="*/ 85966 w 296096"/>
              <a:gd name="connsiteY645" fmla="*/ 158636 h 337846"/>
              <a:gd name="connsiteX646" fmla="*/ 86567 w 296096"/>
              <a:gd name="connsiteY646" fmla="*/ 158336 h 337846"/>
              <a:gd name="connsiteX647" fmla="*/ 86447 w 296096"/>
              <a:gd name="connsiteY647" fmla="*/ 156050 h 337846"/>
              <a:gd name="connsiteX648" fmla="*/ 87229 w 296096"/>
              <a:gd name="connsiteY648" fmla="*/ 154124 h 337846"/>
              <a:gd name="connsiteX649" fmla="*/ 86447 w 296096"/>
              <a:gd name="connsiteY649" fmla="*/ 148891 h 337846"/>
              <a:gd name="connsiteX650" fmla="*/ 87109 w 296096"/>
              <a:gd name="connsiteY650" fmla="*/ 146364 h 337846"/>
              <a:gd name="connsiteX651" fmla="*/ 88312 w 296096"/>
              <a:gd name="connsiteY651" fmla="*/ 145161 h 337846"/>
              <a:gd name="connsiteX652" fmla="*/ 88493 w 296096"/>
              <a:gd name="connsiteY652" fmla="*/ 147688 h 337846"/>
              <a:gd name="connsiteX653" fmla="*/ 89936 w 296096"/>
              <a:gd name="connsiteY653" fmla="*/ 148771 h 337846"/>
              <a:gd name="connsiteX654" fmla="*/ 91139 w 296096"/>
              <a:gd name="connsiteY654" fmla="*/ 151478 h 337846"/>
              <a:gd name="connsiteX655" fmla="*/ 94448 w 296096"/>
              <a:gd name="connsiteY655" fmla="*/ 154846 h 337846"/>
              <a:gd name="connsiteX656" fmla="*/ 96975 w 296096"/>
              <a:gd name="connsiteY656" fmla="*/ 153944 h 337846"/>
              <a:gd name="connsiteX657" fmla="*/ 96975 w 296096"/>
              <a:gd name="connsiteY657" fmla="*/ 155087 h 337846"/>
              <a:gd name="connsiteX658" fmla="*/ 98478 w 296096"/>
              <a:gd name="connsiteY658" fmla="*/ 154846 h 337846"/>
              <a:gd name="connsiteX659" fmla="*/ 99321 w 296096"/>
              <a:gd name="connsiteY659" fmla="*/ 153944 h 337846"/>
              <a:gd name="connsiteX660" fmla="*/ 100524 w 296096"/>
              <a:gd name="connsiteY660" fmla="*/ 155027 h 337846"/>
              <a:gd name="connsiteX661" fmla="*/ 101486 w 296096"/>
              <a:gd name="connsiteY661" fmla="*/ 154666 h 337846"/>
              <a:gd name="connsiteX662" fmla="*/ 101486 w 296096"/>
              <a:gd name="connsiteY662" fmla="*/ 153583 h 337846"/>
              <a:gd name="connsiteX663" fmla="*/ 103291 w 296096"/>
              <a:gd name="connsiteY663" fmla="*/ 154846 h 337846"/>
              <a:gd name="connsiteX664" fmla="*/ 105517 w 296096"/>
              <a:gd name="connsiteY664" fmla="*/ 153824 h 337846"/>
              <a:gd name="connsiteX665" fmla="*/ 106840 w 296096"/>
              <a:gd name="connsiteY665" fmla="*/ 152199 h 337846"/>
              <a:gd name="connsiteX666" fmla="*/ 108706 w 296096"/>
              <a:gd name="connsiteY666" fmla="*/ 148530 h 337846"/>
              <a:gd name="connsiteX667" fmla="*/ 109668 w 296096"/>
              <a:gd name="connsiteY667" fmla="*/ 147507 h 337846"/>
              <a:gd name="connsiteX668" fmla="*/ 109307 w 296096"/>
              <a:gd name="connsiteY668" fmla="*/ 145582 h 337846"/>
              <a:gd name="connsiteX669" fmla="*/ 107562 w 296096"/>
              <a:gd name="connsiteY669" fmla="*/ 143236 h 337846"/>
              <a:gd name="connsiteX670" fmla="*/ 106179 w 296096"/>
              <a:gd name="connsiteY670" fmla="*/ 142153 h 337846"/>
              <a:gd name="connsiteX671" fmla="*/ 105638 w 296096"/>
              <a:gd name="connsiteY671" fmla="*/ 139747 h 337846"/>
              <a:gd name="connsiteX672" fmla="*/ 104434 w 296096"/>
              <a:gd name="connsiteY672" fmla="*/ 139626 h 337846"/>
              <a:gd name="connsiteX673" fmla="*/ 105216 w 296096"/>
              <a:gd name="connsiteY673" fmla="*/ 136979 h 337846"/>
              <a:gd name="connsiteX674" fmla="*/ 107202 w 296096"/>
              <a:gd name="connsiteY674" fmla="*/ 135175 h 337846"/>
              <a:gd name="connsiteX675" fmla="*/ 108344 w 296096"/>
              <a:gd name="connsiteY675" fmla="*/ 130362 h 337846"/>
              <a:gd name="connsiteX676" fmla="*/ 107743 w 296096"/>
              <a:gd name="connsiteY676" fmla="*/ 129580 h 337846"/>
              <a:gd name="connsiteX677" fmla="*/ 104856 w 296096"/>
              <a:gd name="connsiteY677" fmla="*/ 129700 h 337846"/>
              <a:gd name="connsiteX678" fmla="*/ 102208 w 296096"/>
              <a:gd name="connsiteY678" fmla="*/ 130302 h 337846"/>
              <a:gd name="connsiteX679" fmla="*/ 99922 w 296096"/>
              <a:gd name="connsiteY679" fmla="*/ 133129 h 337846"/>
              <a:gd name="connsiteX680" fmla="*/ 100223 w 296096"/>
              <a:gd name="connsiteY680" fmla="*/ 134693 h 337846"/>
              <a:gd name="connsiteX681" fmla="*/ 99501 w 296096"/>
              <a:gd name="connsiteY681" fmla="*/ 136258 h 337846"/>
              <a:gd name="connsiteX682" fmla="*/ 100404 w 296096"/>
              <a:gd name="connsiteY682" fmla="*/ 138243 h 337846"/>
              <a:gd name="connsiteX683" fmla="*/ 100764 w 296096"/>
              <a:gd name="connsiteY683" fmla="*/ 141612 h 337846"/>
              <a:gd name="connsiteX684" fmla="*/ 101968 w 296096"/>
              <a:gd name="connsiteY684" fmla="*/ 142935 h 337846"/>
              <a:gd name="connsiteX685" fmla="*/ 101908 w 296096"/>
              <a:gd name="connsiteY685" fmla="*/ 144138 h 337846"/>
              <a:gd name="connsiteX686" fmla="*/ 103712 w 296096"/>
              <a:gd name="connsiteY686" fmla="*/ 146304 h 337846"/>
              <a:gd name="connsiteX687" fmla="*/ 102750 w 296096"/>
              <a:gd name="connsiteY687" fmla="*/ 147507 h 337846"/>
              <a:gd name="connsiteX688" fmla="*/ 99261 w 296096"/>
              <a:gd name="connsiteY688" fmla="*/ 146545 h 337846"/>
              <a:gd name="connsiteX689" fmla="*/ 97215 w 296096"/>
              <a:gd name="connsiteY689" fmla="*/ 145041 h 337846"/>
              <a:gd name="connsiteX690" fmla="*/ 97095 w 296096"/>
              <a:gd name="connsiteY690" fmla="*/ 141792 h 337846"/>
              <a:gd name="connsiteX691" fmla="*/ 98118 w 296096"/>
              <a:gd name="connsiteY691" fmla="*/ 141431 h 337846"/>
              <a:gd name="connsiteX692" fmla="*/ 98118 w 296096"/>
              <a:gd name="connsiteY692" fmla="*/ 139927 h 337846"/>
              <a:gd name="connsiteX693" fmla="*/ 97276 w 296096"/>
              <a:gd name="connsiteY693" fmla="*/ 138604 h 337846"/>
              <a:gd name="connsiteX694" fmla="*/ 96072 w 296096"/>
              <a:gd name="connsiteY694" fmla="*/ 134693 h 337846"/>
              <a:gd name="connsiteX695" fmla="*/ 94628 w 296096"/>
              <a:gd name="connsiteY695" fmla="*/ 131686 h 337846"/>
              <a:gd name="connsiteX696" fmla="*/ 92223 w 296096"/>
              <a:gd name="connsiteY696" fmla="*/ 128618 h 337846"/>
              <a:gd name="connsiteX697" fmla="*/ 91921 w 296096"/>
              <a:gd name="connsiteY697" fmla="*/ 126271 h 337846"/>
              <a:gd name="connsiteX698" fmla="*/ 89997 w 296096"/>
              <a:gd name="connsiteY698" fmla="*/ 125790 h 337846"/>
              <a:gd name="connsiteX699" fmla="*/ 88433 w 296096"/>
              <a:gd name="connsiteY699" fmla="*/ 124587 h 337846"/>
              <a:gd name="connsiteX700" fmla="*/ 86748 w 296096"/>
              <a:gd name="connsiteY700" fmla="*/ 124527 h 337846"/>
              <a:gd name="connsiteX701" fmla="*/ 86147 w 296096"/>
              <a:gd name="connsiteY701" fmla="*/ 120977 h 337846"/>
              <a:gd name="connsiteX702" fmla="*/ 86387 w 296096"/>
              <a:gd name="connsiteY702" fmla="*/ 117849 h 337846"/>
              <a:gd name="connsiteX703" fmla="*/ 87711 w 296096"/>
              <a:gd name="connsiteY703" fmla="*/ 113819 h 337846"/>
              <a:gd name="connsiteX704" fmla="*/ 88011 w 296096"/>
              <a:gd name="connsiteY704" fmla="*/ 109487 h 337846"/>
              <a:gd name="connsiteX705" fmla="*/ 88793 w 296096"/>
              <a:gd name="connsiteY705" fmla="*/ 106840 h 337846"/>
              <a:gd name="connsiteX706" fmla="*/ 88853 w 296096"/>
              <a:gd name="connsiteY706" fmla="*/ 101968 h 337846"/>
              <a:gd name="connsiteX707" fmla="*/ 89876 w 296096"/>
              <a:gd name="connsiteY707" fmla="*/ 99321 h 337846"/>
              <a:gd name="connsiteX708" fmla="*/ 90959 w 296096"/>
              <a:gd name="connsiteY708" fmla="*/ 99321 h 337846"/>
              <a:gd name="connsiteX709" fmla="*/ 90959 w 296096"/>
              <a:gd name="connsiteY709" fmla="*/ 96974 h 337846"/>
              <a:gd name="connsiteX710" fmla="*/ 92283 w 296096"/>
              <a:gd name="connsiteY710" fmla="*/ 96433 h 337846"/>
              <a:gd name="connsiteX711" fmla="*/ 92764 w 296096"/>
              <a:gd name="connsiteY711" fmla="*/ 94388 h 337846"/>
              <a:gd name="connsiteX712" fmla="*/ 94328 w 296096"/>
              <a:gd name="connsiteY712" fmla="*/ 94448 h 337846"/>
              <a:gd name="connsiteX713" fmla="*/ 94688 w 296096"/>
              <a:gd name="connsiteY713" fmla="*/ 93185 h 337846"/>
              <a:gd name="connsiteX714" fmla="*/ 93005 w 296096"/>
              <a:gd name="connsiteY714" fmla="*/ 92583 h 337846"/>
              <a:gd name="connsiteX715" fmla="*/ 92523 w 296096"/>
              <a:gd name="connsiteY715" fmla="*/ 90718 h 337846"/>
              <a:gd name="connsiteX716" fmla="*/ 91380 w 296096"/>
              <a:gd name="connsiteY716" fmla="*/ 90538 h 337846"/>
              <a:gd name="connsiteX717" fmla="*/ 91200 w 296096"/>
              <a:gd name="connsiteY717" fmla="*/ 89274 h 337846"/>
              <a:gd name="connsiteX718" fmla="*/ 92283 w 296096"/>
              <a:gd name="connsiteY718" fmla="*/ 88071 h 337846"/>
              <a:gd name="connsiteX719" fmla="*/ 92583 w 296096"/>
              <a:gd name="connsiteY719" fmla="*/ 86327 h 337846"/>
              <a:gd name="connsiteX720" fmla="*/ 93906 w 296096"/>
              <a:gd name="connsiteY720" fmla="*/ 85123 h 337846"/>
              <a:gd name="connsiteX721" fmla="*/ 96013 w 296096"/>
              <a:gd name="connsiteY721" fmla="*/ 84943 h 337846"/>
              <a:gd name="connsiteX722" fmla="*/ 96614 w 296096"/>
              <a:gd name="connsiteY722" fmla="*/ 86026 h 337846"/>
              <a:gd name="connsiteX723" fmla="*/ 97696 w 296096"/>
              <a:gd name="connsiteY723" fmla="*/ 84823 h 337846"/>
              <a:gd name="connsiteX724" fmla="*/ 96674 w 296096"/>
              <a:gd name="connsiteY724" fmla="*/ 82837 h 337846"/>
              <a:gd name="connsiteX725" fmla="*/ 97035 w 296096"/>
              <a:gd name="connsiteY725" fmla="*/ 81033 h 337846"/>
              <a:gd name="connsiteX726" fmla="*/ 98719 w 296096"/>
              <a:gd name="connsiteY726" fmla="*/ 78987 h 337846"/>
              <a:gd name="connsiteX727" fmla="*/ 99020 w 296096"/>
              <a:gd name="connsiteY727" fmla="*/ 76641 h 337846"/>
              <a:gd name="connsiteX728" fmla="*/ 102630 w 296096"/>
              <a:gd name="connsiteY728" fmla="*/ 76039 h 337846"/>
              <a:gd name="connsiteX729" fmla="*/ 105818 w 296096"/>
              <a:gd name="connsiteY729" fmla="*/ 74957 h 337846"/>
              <a:gd name="connsiteX730" fmla="*/ 110149 w 296096"/>
              <a:gd name="connsiteY730" fmla="*/ 74596 h 337846"/>
              <a:gd name="connsiteX731" fmla="*/ 111954 w 296096"/>
              <a:gd name="connsiteY731" fmla="*/ 75318 h 337846"/>
              <a:gd name="connsiteX732" fmla="*/ 114481 w 296096"/>
              <a:gd name="connsiteY732" fmla="*/ 73513 h 337846"/>
              <a:gd name="connsiteX733" fmla="*/ 116225 w 296096"/>
              <a:gd name="connsiteY733" fmla="*/ 70625 h 337846"/>
              <a:gd name="connsiteX734" fmla="*/ 114661 w 296096"/>
              <a:gd name="connsiteY734" fmla="*/ 70024 h 337846"/>
              <a:gd name="connsiteX735" fmla="*/ 109608 w 296096"/>
              <a:gd name="connsiteY735" fmla="*/ 71227 h 337846"/>
              <a:gd name="connsiteX736" fmla="*/ 107803 w 296096"/>
              <a:gd name="connsiteY736" fmla="*/ 70625 h 337846"/>
              <a:gd name="connsiteX737" fmla="*/ 108405 w 296096"/>
              <a:gd name="connsiteY737" fmla="*/ 68039 h 337846"/>
              <a:gd name="connsiteX738" fmla="*/ 110450 w 296096"/>
              <a:gd name="connsiteY738" fmla="*/ 66414 h 337846"/>
              <a:gd name="connsiteX739" fmla="*/ 111533 w 296096"/>
              <a:gd name="connsiteY739" fmla="*/ 65031 h 337846"/>
              <a:gd name="connsiteX740" fmla="*/ 112134 w 296096"/>
              <a:gd name="connsiteY740" fmla="*/ 61722 h 337846"/>
              <a:gd name="connsiteX741" fmla="*/ 113879 w 296096"/>
              <a:gd name="connsiteY741" fmla="*/ 60218 h 337846"/>
              <a:gd name="connsiteX742" fmla="*/ 114360 w 296096"/>
              <a:gd name="connsiteY742" fmla="*/ 55827 h 337846"/>
              <a:gd name="connsiteX743" fmla="*/ 114782 w 296096"/>
              <a:gd name="connsiteY743" fmla="*/ 54503 h 337846"/>
              <a:gd name="connsiteX744" fmla="*/ 112796 w 296096"/>
              <a:gd name="connsiteY744" fmla="*/ 53540 h 337846"/>
              <a:gd name="connsiteX745" fmla="*/ 111774 w 296096"/>
              <a:gd name="connsiteY745" fmla="*/ 53962 h 337846"/>
              <a:gd name="connsiteX746" fmla="*/ 112074 w 296096"/>
              <a:gd name="connsiteY746" fmla="*/ 55586 h 337846"/>
              <a:gd name="connsiteX747" fmla="*/ 110871 w 296096"/>
              <a:gd name="connsiteY747" fmla="*/ 56789 h 337846"/>
              <a:gd name="connsiteX748" fmla="*/ 111172 w 296096"/>
              <a:gd name="connsiteY748" fmla="*/ 57330 h 337846"/>
              <a:gd name="connsiteX749" fmla="*/ 109428 w 296096"/>
              <a:gd name="connsiteY749" fmla="*/ 58654 h 337846"/>
              <a:gd name="connsiteX750" fmla="*/ 108946 w 296096"/>
              <a:gd name="connsiteY750" fmla="*/ 58113 h 337846"/>
              <a:gd name="connsiteX751" fmla="*/ 110029 w 296096"/>
              <a:gd name="connsiteY751" fmla="*/ 55225 h 337846"/>
              <a:gd name="connsiteX752" fmla="*/ 110330 w 296096"/>
              <a:gd name="connsiteY752" fmla="*/ 53180 h 337846"/>
              <a:gd name="connsiteX753" fmla="*/ 109548 w 296096"/>
              <a:gd name="connsiteY753" fmla="*/ 50653 h 337846"/>
              <a:gd name="connsiteX754" fmla="*/ 110149 w 296096"/>
              <a:gd name="connsiteY754" fmla="*/ 49089 h 337846"/>
              <a:gd name="connsiteX755" fmla="*/ 109728 w 296096"/>
              <a:gd name="connsiteY755" fmla="*/ 46562 h 337846"/>
              <a:gd name="connsiteX756" fmla="*/ 110089 w 296096"/>
              <a:gd name="connsiteY756" fmla="*/ 45239 h 337846"/>
              <a:gd name="connsiteX757" fmla="*/ 109668 w 296096"/>
              <a:gd name="connsiteY757" fmla="*/ 42832 h 337846"/>
              <a:gd name="connsiteX758" fmla="*/ 111473 w 296096"/>
              <a:gd name="connsiteY758" fmla="*/ 41810 h 337846"/>
              <a:gd name="connsiteX759" fmla="*/ 111834 w 296096"/>
              <a:gd name="connsiteY759" fmla="*/ 40907 h 337846"/>
              <a:gd name="connsiteX760" fmla="*/ 110630 w 296096"/>
              <a:gd name="connsiteY760" fmla="*/ 40125 h 337846"/>
              <a:gd name="connsiteX761" fmla="*/ 110751 w 296096"/>
              <a:gd name="connsiteY761" fmla="*/ 39163 h 337846"/>
              <a:gd name="connsiteX762" fmla="*/ 109668 w 296096"/>
              <a:gd name="connsiteY762" fmla="*/ 37178 h 337846"/>
              <a:gd name="connsiteX763" fmla="*/ 111172 w 296096"/>
              <a:gd name="connsiteY763" fmla="*/ 34771 h 337846"/>
              <a:gd name="connsiteX764" fmla="*/ 110751 w 296096"/>
              <a:gd name="connsiteY764" fmla="*/ 33688 h 337846"/>
              <a:gd name="connsiteX765" fmla="*/ 111593 w 296096"/>
              <a:gd name="connsiteY765" fmla="*/ 32305 h 337846"/>
              <a:gd name="connsiteX766" fmla="*/ 110932 w 296096"/>
              <a:gd name="connsiteY766" fmla="*/ 29778 h 337846"/>
              <a:gd name="connsiteX767" fmla="*/ 109728 w 296096"/>
              <a:gd name="connsiteY767" fmla="*/ 30259 h 337846"/>
              <a:gd name="connsiteX768" fmla="*/ 109006 w 296096"/>
              <a:gd name="connsiteY768" fmla="*/ 31703 h 337846"/>
              <a:gd name="connsiteX769" fmla="*/ 109247 w 296096"/>
              <a:gd name="connsiteY769" fmla="*/ 33087 h 337846"/>
              <a:gd name="connsiteX770" fmla="*/ 108646 w 296096"/>
              <a:gd name="connsiteY770" fmla="*/ 34831 h 337846"/>
              <a:gd name="connsiteX771" fmla="*/ 105337 w 296096"/>
              <a:gd name="connsiteY771" fmla="*/ 37779 h 337846"/>
              <a:gd name="connsiteX772" fmla="*/ 105216 w 296096"/>
              <a:gd name="connsiteY772" fmla="*/ 40607 h 337846"/>
              <a:gd name="connsiteX773" fmla="*/ 105938 w 296096"/>
              <a:gd name="connsiteY773" fmla="*/ 41389 h 337846"/>
              <a:gd name="connsiteX774" fmla="*/ 104675 w 296096"/>
              <a:gd name="connsiteY774" fmla="*/ 42171 h 337846"/>
              <a:gd name="connsiteX775" fmla="*/ 103472 w 296096"/>
              <a:gd name="connsiteY775" fmla="*/ 40968 h 337846"/>
              <a:gd name="connsiteX776" fmla="*/ 101667 w 296096"/>
              <a:gd name="connsiteY776" fmla="*/ 41088 h 337846"/>
              <a:gd name="connsiteX777" fmla="*/ 100464 w 296096"/>
              <a:gd name="connsiteY777" fmla="*/ 40607 h 337846"/>
              <a:gd name="connsiteX778" fmla="*/ 99381 w 296096"/>
              <a:gd name="connsiteY778" fmla="*/ 40907 h 337846"/>
              <a:gd name="connsiteX779" fmla="*/ 99441 w 296096"/>
              <a:gd name="connsiteY779" fmla="*/ 42111 h 337846"/>
              <a:gd name="connsiteX780" fmla="*/ 97035 w 296096"/>
              <a:gd name="connsiteY780" fmla="*/ 42712 h 337846"/>
              <a:gd name="connsiteX781" fmla="*/ 94568 w 296096"/>
              <a:gd name="connsiteY781" fmla="*/ 44336 h 337846"/>
              <a:gd name="connsiteX782" fmla="*/ 93064 w 296096"/>
              <a:gd name="connsiteY782" fmla="*/ 45720 h 337846"/>
              <a:gd name="connsiteX783" fmla="*/ 92704 w 296096"/>
              <a:gd name="connsiteY783" fmla="*/ 48908 h 337846"/>
              <a:gd name="connsiteX784" fmla="*/ 92463 w 296096"/>
              <a:gd name="connsiteY784" fmla="*/ 51916 h 337846"/>
              <a:gd name="connsiteX785" fmla="*/ 91501 w 296096"/>
              <a:gd name="connsiteY785" fmla="*/ 55586 h 337846"/>
              <a:gd name="connsiteX786" fmla="*/ 90959 w 296096"/>
              <a:gd name="connsiteY786" fmla="*/ 56187 h 337846"/>
              <a:gd name="connsiteX787" fmla="*/ 92042 w 296096"/>
              <a:gd name="connsiteY787" fmla="*/ 56970 h 337846"/>
              <a:gd name="connsiteX788" fmla="*/ 93245 w 296096"/>
              <a:gd name="connsiteY788" fmla="*/ 55766 h 337846"/>
              <a:gd name="connsiteX789" fmla="*/ 95832 w 296096"/>
              <a:gd name="connsiteY789" fmla="*/ 57150 h 337846"/>
              <a:gd name="connsiteX790" fmla="*/ 97937 w 296096"/>
              <a:gd name="connsiteY790" fmla="*/ 56067 h 337846"/>
              <a:gd name="connsiteX791" fmla="*/ 99441 w 296096"/>
              <a:gd name="connsiteY791" fmla="*/ 56308 h 337846"/>
              <a:gd name="connsiteX792" fmla="*/ 102268 w 296096"/>
              <a:gd name="connsiteY792" fmla="*/ 60399 h 337846"/>
              <a:gd name="connsiteX793" fmla="*/ 99982 w 296096"/>
              <a:gd name="connsiteY793" fmla="*/ 63707 h 337846"/>
              <a:gd name="connsiteX794" fmla="*/ 99261 w 296096"/>
              <a:gd name="connsiteY794" fmla="*/ 62564 h 337846"/>
              <a:gd name="connsiteX795" fmla="*/ 96975 w 296096"/>
              <a:gd name="connsiteY795" fmla="*/ 63166 h 337846"/>
              <a:gd name="connsiteX796" fmla="*/ 96914 w 296096"/>
              <a:gd name="connsiteY796" fmla="*/ 65151 h 337846"/>
              <a:gd name="connsiteX797" fmla="*/ 95531 w 296096"/>
              <a:gd name="connsiteY797" fmla="*/ 66715 h 337846"/>
              <a:gd name="connsiteX798" fmla="*/ 95050 w 296096"/>
              <a:gd name="connsiteY798" fmla="*/ 67978 h 337846"/>
              <a:gd name="connsiteX799" fmla="*/ 92523 w 296096"/>
              <a:gd name="connsiteY799" fmla="*/ 71949 h 337846"/>
              <a:gd name="connsiteX800" fmla="*/ 90598 w 296096"/>
              <a:gd name="connsiteY800" fmla="*/ 72189 h 337846"/>
              <a:gd name="connsiteX801" fmla="*/ 89334 w 296096"/>
              <a:gd name="connsiteY801" fmla="*/ 75859 h 337846"/>
              <a:gd name="connsiteX802" fmla="*/ 89034 w 296096"/>
              <a:gd name="connsiteY802" fmla="*/ 78265 h 337846"/>
              <a:gd name="connsiteX803" fmla="*/ 87830 w 296096"/>
              <a:gd name="connsiteY803" fmla="*/ 77905 h 337846"/>
              <a:gd name="connsiteX804" fmla="*/ 87169 w 296096"/>
              <a:gd name="connsiteY804" fmla="*/ 80732 h 337846"/>
              <a:gd name="connsiteX805" fmla="*/ 84281 w 296096"/>
              <a:gd name="connsiteY805" fmla="*/ 83740 h 337846"/>
              <a:gd name="connsiteX806" fmla="*/ 83800 w 296096"/>
              <a:gd name="connsiteY806" fmla="*/ 85184 h 337846"/>
              <a:gd name="connsiteX807" fmla="*/ 82717 w 296096"/>
              <a:gd name="connsiteY807" fmla="*/ 85063 h 337846"/>
              <a:gd name="connsiteX808" fmla="*/ 81514 w 296096"/>
              <a:gd name="connsiteY808" fmla="*/ 83499 h 337846"/>
              <a:gd name="connsiteX809" fmla="*/ 79950 w 296096"/>
              <a:gd name="connsiteY809" fmla="*/ 83860 h 337846"/>
              <a:gd name="connsiteX810" fmla="*/ 79228 w 296096"/>
              <a:gd name="connsiteY810" fmla="*/ 82296 h 337846"/>
              <a:gd name="connsiteX811" fmla="*/ 79769 w 296096"/>
              <a:gd name="connsiteY811" fmla="*/ 81694 h 337846"/>
              <a:gd name="connsiteX812" fmla="*/ 78687 w 296096"/>
              <a:gd name="connsiteY812" fmla="*/ 80672 h 337846"/>
              <a:gd name="connsiteX813" fmla="*/ 79288 w 296096"/>
              <a:gd name="connsiteY813" fmla="*/ 79469 h 337846"/>
              <a:gd name="connsiteX814" fmla="*/ 78687 w 296096"/>
              <a:gd name="connsiteY814" fmla="*/ 78566 h 337846"/>
              <a:gd name="connsiteX815" fmla="*/ 79108 w 296096"/>
              <a:gd name="connsiteY815" fmla="*/ 75679 h 337846"/>
              <a:gd name="connsiteX816" fmla="*/ 78807 w 296096"/>
              <a:gd name="connsiteY816" fmla="*/ 75077 h 337846"/>
              <a:gd name="connsiteX817" fmla="*/ 80010 w 296096"/>
              <a:gd name="connsiteY817" fmla="*/ 72671 h 337846"/>
              <a:gd name="connsiteX818" fmla="*/ 80431 w 296096"/>
              <a:gd name="connsiteY818" fmla="*/ 71046 h 337846"/>
              <a:gd name="connsiteX819" fmla="*/ 77784 w 296096"/>
              <a:gd name="connsiteY819" fmla="*/ 69121 h 337846"/>
              <a:gd name="connsiteX820" fmla="*/ 78085 w 296096"/>
              <a:gd name="connsiteY820" fmla="*/ 65572 h 337846"/>
              <a:gd name="connsiteX821" fmla="*/ 76341 w 296096"/>
              <a:gd name="connsiteY821" fmla="*/ 65091 h 337846"/>
              <a:gd name="connsiteX822" fmla="*/ 76401 w 296096"/>
              <a:gd name="connsiteY822" fmla="*/ 66474 h 337846"/>
              <a:gd name="connsiteX823" fmla="*/ 75498 w 296096"/>
              <a:gd name="connsiteY823" fmla="*/ 67678 h 337846"/>
              <a:gd name="connsiteX824" fmla="*/ 75559 w 296096"/>
              <a:gd name="connsiteY824" fmla="*/ 69001 h 337846"/>
              <a:gd name="connsiteX825" fmla="*/ 76822 w 296096"/>
              <a:gd name="connsiteY825" fmla="*/ 70144 h 337846"/>
              <a:gd name="connsiteX826" fmla="*/ 76822 w 296096"/>
              <a:gd name="connsiteY826" fmla="*/ 74716 h 337846"/>
              <a:gd name="connsiteX827" fmla="*/ 75258 w 296096"/>
              <a:gd name="connsiteY827" fmla="*/ 76882 h 337846"/>
              <a:gd name="connsiteX828" fmla="*/ 76401 w 296096"/>
              <a:gd name="connsiteY828" fmla="*/ 78686 h 337846"/>
              <a:gd name="connsiteX829" fmla="*/ 75498 w 296096"/>
              <a:gd name="connsiteY829" fmla="*/ 81213 h 337846"/>
              <a:gd name="connsiteX830" fmla="*/ 76220 w 296096"/>
              <a:gd name="connsiteY830" fmla="*/ 81815 h 337846"/>
              <a:gd name="connsiteX831" fmla="*/ 74415 w 296096"/>
              <a:gd name="connsiteY831" fmla="*/ 83860 h 337846"/>
              <a:gd name="connsiteX832" fmla="*/ 77965 w 296096"/>
              <a:gd name="connsiteY832" fmla="*/ 84823 h 337846"/>
              <a:gd name="connsiteX833" fmla="*/ 78446 w 296096"/>
              <a:gd name="connsiteY833" fmla="*/ 86507 h 337846"/>
              <a:gd name="connsiteX834" fmla="*/ 79649 w 296096"/>
              <a:gd name="connsiteY834" fmla="*/ 86868 h 337846"/>
              <a:gd name="connsiteX835" fmla="*/ 80251 w 296096"/>
              <a:gd name="connsiteY835" fmla="*/ 88432 h 337846"/>
              <a:gd name="connsiteX836" fmla="*/ 78025 w 296096"/>
              <a:gd name="connsiteY836" fmla="*/ 92102 h 337846"/>
              <a:gd name="connsiteX837" fmla="*/ 78506 w 296096"/>
              <a:gd name="connsiteY837" fmla="*/ 96433 h 337846"/>
              <a:gd name="connsiteX838" fmla="*/ 76341 w 296096"/>
              <a:gd name="connsiteY838" fmla="*/ 96553 h 337846"/>
              <a:gd name="connsiteX839" fmla="*/ 76822 w 296096"/>
              <a:gd name="connsiteY839" fmla="*/ 94749 h 337846"/>
              <a:gd name="connsiteX840" fmla="*/ 76581 w 296096"/>
              <a:gd name="connsiteY840" fmla="*/ 93425 h 337846"/>
              <a:gd name="connsiteX841" fmla="*/ 74777 w 296096"/>
              <a:gd name="connsiteY841" fmla="*/ 91621 h 337846"/>
              <a:gd name="connsiteX842" fmla="*/ 74175 w 296096"/>
              <a:gd name="connsiteY842" fmla="*/ 87590 h 337846"/>
              <a:gd name="connsiteX843" fmla="*/ 71648 w 296096"/>
              <a:gd name="connsiteY843" fmla="*/ 87109 h 337846"/>
              <a:gd name="connsiteX844" fmla="*/ 69843 w 296096"/>
              <a:gd name="connsiteY844" fmla="*/ 87349 h 337846"/>
              <a:gd name="connsiteX845" fmla="*/ 71769 w 296096"/>
              <a:gd name="connsiteY845" fmla="*/ 86327 h 337846"/>
              <a:gd name="connsiteX846" fmla="*/ 71889 w 296096"/>
              <a:gd name="connsiteY846" fmla="*/ 82898 h 337846"/>
              <a:gd name="connsiteX847" fmla="*/ 70084 w 296096"/>
              <a:gd name="connsiteY847" fmla="*/ 81093 h 337846"/>
              <a:gd name="connsiteX848" fmla="*/ 66595 w 296096"/>
              <a:gd name="connsiteY848" fmla="*/ 81694 h 337846"/>
              <a:gd name="connsiteX849" fmla="*/ 63407 w 296096"/>
              <a:gd name="connsiteY849" fmla="*/ 81815 h 337846"/>
              <a:gd name="connsiteX850" fmla="*/ 63767 w 296096"/>
              <a:gd name="connsiteY850" fmla="*/ 84161 h 337846"/>
              <a:gd name="connsiteX851" fmla="*/ 65271 w 296096"/>
              <a:gd name="connsiteY851" fmla="*/ 85003 h 337846"/>
              <a:gd name="connsiteX852" fmla="*/ 67197 w 296096"/>
              <a:gd name="connsiteY852" fmla="*/ 84883 h 337846"/>
              <a:gd name="connsiteX853" fmla="*/ 67317 w 296096"/>
              <a:gd name="connsiteY853" fmla="*/ 87470 h 337846"/>
              <a:gd name="connsiteX854" fmla="*/ 66835 w 296096"/>
              <a:gd name="connsiteY854" fmla="*/ 88071 h 337846"/>
              <a:gd name="connsiteX855" fmla="*/ 69964 w 296096"/>
              <a:gd name="connsiteY855" fmla="*/ 91560 h 337846"/>
              <a:gd name="connsiteX856" fmla="*/ 67678 w 296096"/>
              <a:gd name="connsiteY856" fmla="*/ 91260 h 337846"/>
              <a:gd name="connsiteX857" fmla="*/ 67257 w 296096"/>
              <a:gd name="connsiteY857" fmla="*/ 91981 h 337846"/>
              <a:gd name="connsiteX858" fmla="*/ 66475 w 296096"/>
              <a:gd name="connsiteY858" fmla="*/ 92583 h 337846"/>
              <a:gd name="connsiteX859" fmla="*/ 66354 w 296096"/>
              <a:gd name="connsiteY859" fmla="*/ 90478 h 337846"/>
              <a:gd name="connsiteX860" fmla="*/ 62865 w 296096"/>
              <a:gd name="connsiteY860" fmla="*/ 88974 h 337846"/>
              <a:gd name="connsiteX861" fmla="*/ 61782 w 296096"/>
              <a:gd name="connsiteY861" fmla="*/ 90778 h 337846"/>
              <a:gd name="connsiteX862" fmla="*/ 58534 w 296096"/>
              <a:gd name="connsiteY862" fmla="*/ 93365 h 337846"/>
              <a:gd name="connsiteX863" fmla="*/ 56488 w 296096"/>
              <a:gd name="connsiteY863" fmla="*/ 93485 h 337846"/>
              <a:gd name="connsiteX864" fmla="*/ 54383 w 296096"/>
              <a:gd name="connsiteY864" fmla="*/ 92162 h 337846"/>
              <a:gd name="connsiteX865" fmla="*/ 55586 w 296096"/>
              <a:gd name="connsiteY865" fmla="*/ 89335 h 337846"/>
              <a:gd name="connsiteX866" fmla="*/ 57872 w 296096"/>
              <a:gd name="connsiteY866" fmla="*/ 88432 h 337846"/>
              <a:gd name="connsiteX867" fmla="*/ 55887 w 296096"/>
              <a:gd name="connsiteY867" fmla="*/ 87409 h 337846"/>
              <a:gd name="connsiteX868" fmla="*/ 54984 w 296096"/>
              <a:gd name="connsiteY868" fmla="*/ 87409 h 337846"/>
              <a:gd name="connsiteX869" fmla="*/ 52157 w 296096"/>
              <a:gd name="connsiteY869" fmla="*/ 85725 h 337846"/>
              <a:gd name="connsiteX870" fmla="*/ 51556 w 296096"/>
              <a:gd name="connsiteY870" fmla="*/ 87169 h 337846"/>
              <a:gd name="connsiteX871" fmla="*/ 49089 w 296096"/>
              <a:gd name="connsiteY871" fmla="*/ 87048 h 337846"/>
              <a:gd name="connsiteX872" fmla="*/ 47946 w 296096"/>
              <a:gd name="connsiteY872" fmla="*/ 85665 h 337846"/>
              <a:gd name="connsiteX873" fmla="*/ 48969 w 296096"/>
              <a:gd name="connsiteY873" fmla="*/ 82898 h 337846"/>
              <a:gd name="connsiteX874" fmla="*/ 46683 w 296096"/>
              <a:gd name="connsiteY874" fmla="*/ 81875 h 337846"/>
              <a:gd name="connsiteX875" fmla="*/ 45600 w 296096"/>
              <a:gd name="connsiteY875" fmla="*/ 82777 h 337846"/>
              <a:gd name="connsiteX876" fmla="*/ 45840 w 296096"/>
              <a:gd name="connsiteY876" fmla="*/ 81273 h 337846"/>
              <a:gd name="connsiteX877" fmla="*/ 42472 w 296096"/>
              <a:gd name="connsiteY877" fmla="*/ 82055 h 337846"/>
              <a:gd name="connsiteX878" fmla="*/ 40306 w 296096"/>
              <a:gd name="connsiteY878" fmla="*/ 81875 h 337846"/>
              <a:gd name="connsiteX879" fmla="*/ 39103 w 296096"/>
              <a:gd name="connsiteY879" fmla="*/ 80792 h 337846"/>
              <a:gd name="connsiteX880" fmla="*/ 36937 w 296096"/>
              <a:gd name="connsiteY880" fmla="*/ 83319 h 337846"/>
              <a:gd name="connsiteX881" fmla="*/ 35433 w 296096"/>
              <a:gd name="connsiteY881" fmla="*/ 82597 h 337846"/>
              <a:gd name="connsiteX882" fmla="*/ 34110 w 296096"/>
              <a:gd name="connsiteY882" fmla="*/ 80792 h 337846"/>
              <a:gd name="connsiteX883" fmla="*/ 32906 w 296096"/>
              <a:gd name="connsiteY883" fmla="*/ 80732 h 337846"/>
              <a:gd name="connsiteX884" fmla="*/ 32666 w 296096"/>
              <a:gd name="connsiteY884" fmla="*/ 78867 h 337846"/>
              <a:gd name="connsiteX885" fmla="*/ 33147 w 296096"/>
              <a:gd name="connsiteY885" fmla="*/ 77664 h 337846"/>
              <a:gd name="connsiteX886" fmla="*/ 33748 w 296096"/>
              <a:gd name="connsiteY886" fmla="*/ 72490 h 337846"/>
              <a:gd name="connsiteX887" fmla="*/ 32245 w 296096"/>
              <a:gd name="connsiteY887" fmla="*/ 71046 h 337846"/>
              <a:gd name="connsiteX888" fmla="*/ 30561 w 296096"/>
              <a:gd name="connsiteY888" fmla="*/ 71347 h 337846"/>
              <a:gd name="connsiteX889" fmla="*/ 30199 w 296096"/>
              <a:gd name="connsiteY889" fmla="*/ 70264 h 337846"/>
              <a:gd name="connsiteX890" fmla="*/ 28515 w 296096"/>
              <a:gd name="connsiteY890" fmla="*/ 70445 h 337846"/>
              <a:gd name="connsiteX891" fmla="*/ 27191 w 296096"/>
              <a:gd name="connsiteY891" fmla="*/ 67798 h 337846"/>
              <a:gd name="connsiteX892" fmla="*/ 25146 w 296096"/>
              <a:gd name="connsiteY892" fmla="*/ 68399 h 337846"/>
              <a:gd name="connsiteX893" fmla="*/ 22078 w 296096"/>
              <a:gd name="connsiteY893" fmla="*/ 70505 h 337846"/>
              <a:gd name="connsiteX894" fmla="*/ 20875 w 296096"/>
              <a:gd name="connsiteY894" fmla="*/ 68279 h 337846"/>
              <a:gd name="connsiteX895" fmla="*/ 20995 w 296096"/>
              <a:gd name="connsiteY895" fmla="*/ 66474 h 337846"/>
              <a:gd name="connsiteX896" fmla="*/ 20273 w 296096"/>
              <a:gd name="connsiteY896" fmla="*/ 65331 h 337846"/>
              <a:gd name="connsiteX897" fmla="*/ 20454 w 296096"/>
              <a:gd name="connsiteY897" fmla="*/ 62444 h 337846"/>
              <a:gd name="connsiteX898" fmla="*/ 21657 w 296096"/>
              <a:gd name="connsiteY898" fmla="*/ 60760 h 337846"/>
              <a:gd name="connsiteX899" fmla="*/ 20213 w 296096"/>
              <a:gd name="connsiteY899" fmla="*/ 59977 h 337846"/>
              <a:gd name="connsiteX900" fmla="*/ 19551 w 296096"/>
              <a:gd name="connsiteY900" fmla="*/ 58293 h 337846"/>
              <a:gd name="connsiteX901" fmla="*/ 17747 w 296096"/>
              <a:gd name="connsiteY901" fmla="*/ 58413 h 337846"/>
              <a:gd name="connsiteX902" fmla="*/ 18228 w 296096"/>
              <a:gd name="connsiteY902" fmla="*/ 57511 h 337846"/>
              <a:gd name="connsiteX903" fmla="*/ 17265 w 296096"/>
              <a:gd name="connsiteY903" fmla="*/ 56609 h 337846"/>
              <a:gd name="connsiteX904" fmla="*/ 18649 w 296096"/>
              <a:gd name="connsiteY904" fmla="*/ 55827 h 337846"/>
              <a:gd name="connsiteX905" fmla="*/ 16845 w 296096"/>
              <a:gd name="connsiteY905" fmla="*/ 54623 h 337846"/>
              <a:gd name="connsiteX906" fmla="*/ 14077 w 296096"/>
              <a:gd name="connsiteY906" fmla="*/ 52157 h 337846"/>
              <a:gd name="connsiteX907" fmla="*/ 12874 w 296096"/>
              <a:gd name="connsiteY907" fmla="*/ 52638 h 337846"/>
              <a:gd name="connsiteX908" fmla="*/ 11851 w 296096"/>
              <a:gd name="connsiteY908" fmla="*/ 51134 h 337846"/>
              <a:gd name="connsiteX909" fmla="*/ 10467 w 296096"/>
              <a:gd name="connsiteY909" fmla="*/ 52037 h 337846"/>
              <a:gd name="connsiteX910" fmla="*/ 10648 w 296096"/>
              <a:gd name="connsiteY910" fmla="*/ 51074 h 337846"/>
              <a:gd name="connsiteX911" fmla="*/ 9144 w 296096"/>
              <a:gd name="connsiteY911" fmla="*/ 48126 h 337846"/>
              <a:gd name="connsiteX912" fmla="*/ 9385 w 296096"/>
              <a:gd name="connsiteY912" fmla="*/ 45840 h 337846"/>
              <a:gd name="connsiteX913" fmla="*/ 8603 w 296096"/>
              <a:gd name="connsiteY913" fmla="*/ 46261 h 337846"/>
              <a:gd name="connsiteX914" fmla="*/ 7460 w 296096"/>
              <a:gd name="connsiteY914" fmla="*/ 43735 h 337846"/>
              <a:gd name="connsiteX915" fmla="*/ 6076 w 296096"/>
              <a:gd name="connsiteY915" fmla="*/ 44216 h 337846"/>
              <a:gd name="connsiteX916" fmla="*/ 6437 w 296096"/>
              <a:gd name="connsiteY916" fmla="*/ 43254 h 337846"/>
              <a:gd name="connsiteX917" fmla="*/ 5535 w 296096"/>
              <a:gd name="connsiteY917" fmla="*/ 41810 h 337846"/>
              <a:gd name="connsiteX918" fmla="*/ 6437 w 296096"/>
              <a:gd name="connsiteY918" fmla="*/ 40847 h 337846"/>
              <a:gd name="connsiteX919" fmla="*/ 6257 w 296096"/>
              <a:gd name="connsiteY919" fmla="*/ 39584 h 337846"/>
              <a:gd name="connsiteX920" fmla="*/ 5414 w 296096"/>
              <a:gd name="connsiteY920" fmla="*/ 39343 h 337846"/>
              <a:gd name="connsiteX921" fmla="*/ 5655 w 296096"/>
              <a:gd name="connsiteY921" fmla="*/ 37839 h 337846"/>
              <a:gd name="connsiteX922" fmla="*/ 0 w 296096"/>
              <a:gd name="connsiteY922" fmla="*/ 34290 h 337846"/>
              <a:gd name="connsiteX923" fmla="*/ 0 w 296096"/>
              <a:gd name="connsiteY923" fmla="*/ 33688 h 337846"/>
              <a:gd name="connsiteX924" fmla="*/ 601 w 296096"/>
              <a:gd name="connsiteY924" fmla="*/ 33568 h 337846"/>
              <a:gd name="connsiteX925" fmla="*/ 2708 w 296096"/>
              <a:gd name="connsiteY925" fmla="*/ 32967 h 337846"/>
              <a:gd name="connsiteX926" fmla="*/ 4692 w 296096"/>
              <a:gd name="connsiteY926" fmla="*/ 32545 h 337846"/>
              <a:gd name="connsiteX927" fmla="*/ 7399 w 296096"/>
              <a:gd name="connsiteY927" fmla="*/ 31824 h 337846"/>
              <a:gd name="connsiteX928" fmla="*/ 14017 w 296096"/>
              <a:gd name="connsiteY928" fmla="*/ 30139 h 337846"/>
              <a:gd name="connsiteX929" fmla="*/ 14859 w 296096"/>
              <a:gd name="connsiteY929" fmla="*/ 29898 h 337846"/>
              <a:gd name="connsiteX930" fmla="*/ 17687 w 296096"/>
              <a:gd name="connsiteY930" fmla="*/ 29177 h 337846"/>
              <a:gd name="connsiteX931" fmla="*/ 18288 w 296096"/>
              <a:gd name="connsiteY931" fmla="*/ 28936 h 337846"/>
              <a:gd name="connsiteX932" fmla="*/ 26831 w 296096"/>
              <a:gd name="connsiteY932" fmla="*/ 26770 h 337846"/>
              <a:gd name="connsiteX933" fmla="*/ 28635 w 296096"/>
              <a:gd name="connsiteY933" fmla="*/ 26229 h 337846"/>
              <a:gd name="connsiteX934" fmla="*/ 32546 w 296096"/>
              <a:gd name="connsiteY934" fmla="*/ 25266 h 337846"/>
              <a:gd name="connsiteX935" fmla="*/ 35674 w 296096"/>
              <a:gd name="connsiteY935" fmla="*/ 24364 h 337846"/>
              <a:gd name="connsiteX936" fmla="*/ 43494 w 296096"/>
              <a:gd name="connsiteY936" fmla="*/ 22439 h 337846"/>
              <a:gd name="connsiteX937" fmla="*/ 49510 w 296096"/>
              <a:gd name="connsiteY937" fmla="*/ 20755 h 337846"/>
              <a:gd name="connsiteX938" fmla="*/ 50232 w 296096"/>
              <a:gd name="connsiteY938" fmla="*/ 20634 h 337846"/>
              <a:gd name="connsiteX939" fmla="*/ 50713 w 296096"/>
              <a:gd name="connsiteY939" fmla="*/ 20454 h 337846"/>
              <a:gd name="connsiteX940" fmla="*/ 50894 w 296096"/>
              <a:gd name="connsiteY940" fmla="*/ 20333 h 337846"/>
              <a:gd name="connsiteX941" fmla="*/ 51616 w 296096"/>
              <a:gd name="connsiteY941" fmla="*/ 20273 h 337846"/>
              <a:gd name="connsiteX942" fmla="*/ 54744 w 296096"/>
              <a:gd name="connsiteY942" fmla="*/ 19431 h 337846"/>
              <a:gd name="connsiteX943" fmla="*/ 61361 w 296096"/>
              <a:gd name="connsiteY943" fmla="*/ 17626 h 337846"/>
              <a:gd name="connsiteX944" fmla="*/ 61963 w 296096"/>
              <a:gd name="connsiteY944" fmla="*/ 17626 h 337846"/>
              <a:gd name="connsiteX945" fmla="*/ 68099 w 296096"/>
              <a:gd name="connsiteY945" fmla="*/ 15822 h 337846"/>
              <a:gd name="connsiteX946" fmla="*/ 71708 w 296096"/>
              <a:gd name="connsiteY946" fmla="*/ 14979 h 337846"/>
              <a:gd name="connsiteX947" fmla="*/ 177466 w 296096"/>
              <a:gd name="connsiteY947" fmla="*/ 336222 h 337846"/>
              <a:gd name="connsiteX948" fmla="*/ 176082 w 296096"/>
              <a:gd name="connsiteY948" fmla="*/ 331590 h 337846"/>
              <a:gd name="connsiteX949" fmla="*/ 175120 w 296096"/>
              <a:gd name="connsiteY949" fmla="*/ 329725 h 337846"/>
              <a:gd name="connsiteX950" fmla="*/ 174879 w 296096"/>
              <a:gd name="connsiteY950" fmla="*/ 326056 h 337846"/>
              <a:gd name="connsiteX951" fmla="*/ 174037 w 296096"/>
              <a:gd name="connsiteY951" fmla="*/ 324071 h 337846"/>
              <a:gd name="connsiteX952" fmla="*/ 174277 w 296096"/>
              <a:gd name="connsiteY952" fmla="*/ 321604 h 337846"/>
              <a:gd name="connsiteX953" fmla="*/ 175240 w 296096"/>
              <a:gd name="connsiteY953" fmla="*/ 321424 h 337846"/>
              <a:gd name="connsiteX954" fmla="*/ 176864 w 296096"/>
              <a:gd name="connsiteY954" fmla="*/ 319619 h 337846"/>
              <a:gd name="connsiteX955" fmla="*/ 178910 w 296096"/>
              <a:gd name="connsiteY955" fmla="*/ 319378 h 337846"/>
              <a:gd name="connsiteX956" fmla="*/ 180113 w 296096"/>
              <a:gd name="connsiteY956" fmla="*/ 321424 h 337846"/>
              <a:gd name="connsiteX957" fmla="*/ 182459 w 296096"/>
              <a:gd name="connsiteY957" fmla="*/ 321905 h 337846"/>
              <a:gd name="connsiteX958" fmla="*/ 184324 w 296096"/>
              <a:gd name="connsiteY958" fmla="*/ 324311 h 337846"/>
              <a:gd name="connsiteX959" fmla="*/ 183783 w 296096"/>
              <a:gd name="connsiteY959" fmla="*/ 324552 h 337846"/>
              <a:gd name="connsiteX960" fmla="*/ 184925 w 296096"/>
              <a:gd name="connsiteY960" fmla="*/ 327319 h 337846"/>
              <a:gd name="connsiteX961" fmla="*/ 183783 w 296096"/>
              <a:gd name="connsiteY961" fmla="*/ 327319 h 337846"/>
              <a:gd name="connsiteX962" fmla="*/ 183482 w 296096"/>
              <a:gd name="connsiteY962" fmla="*/ 328462 h 337846"/>
              <a:gd name="connsiteX963" fmla="*/ 183963 w 296096"/>
              <a:gd name="connsiteY963" fmla="*/ 330147 h 337846"/>
              <a:gd name="connsiteX964" fmla="*/ 183662 w 296096"/>
              <a:gd name="connsiteY964" fmla="*/ 331891 h 337846"/>
              <a:gd name="connsiteX965" fmla="*/ 184986 w 296096"/>
              <a:gd name="connsiteY965" fmla="*/ 332372 h 337846"/>
              <a:gd name="connsiteX966" fmla="*/ 184986 w 296096"/>
              <a:gd name="connsiteY966" fmla="*/ 334297 h 337846"/>
              <a:gd name="connsiteX967" fmla="*/ 179752 w 296096"/>
              <a:gd name="connsiteY967" fmla="*/ 335621 h 337846"/>
              <a:gd name="connsiteX968" fmla="*/ 178609 w 296096"/>
              <a:gd name="connsiteY968" fmla="*/ 335861 h 337846"/>
              <a:gd name="connsiteX969" fmla="*/ 178008 w 296096"/>
              <a:gd name="connsiteY969" fmla="*/ 335982 h 337846"/>
              <a:gd name="connsiteX970" fmla="*/ 177406 w 296096"/>
              <a:gd name="connsiteY970" fmla="*/ 336283 h 337846"/>
              <a:gd name="connsiteX971" fmla="*/ 170066 w 296096"/>
              <a:gd name="connsiteY971" fmla="*/ 310655 h 337846"/>
              <a:gd name="connsiteX972" fmla="*/ 171029 w 296096"/>
              <a:gd name="connsiteY972" fmla="*/ 311137 h 337846"/>
              <a:gd name="connsiteX973" fmla="*/ 172473 w 296096"/>
              <a:gd name="connsiteY973" fmla="*/ 310355 h 337846"/>
              <a:gd name="connsiteX974" fmla="*/ 172172 w 296096"/>
              <a:gd name="connsiteY974" fmla="*/ 308550 h 337846"/>
              <a:gd name="connsiteX975" fmla="*/ 171089 w 296096"/>
              <a:gd name="connsiteY975" fmla="*/ 308670 h 337846"/>
              <a:gd name="connsiteX976" fmla="*/ 169525 w 296096"/>
              <a:gd name="connsiteY976" fmla="*/ 307587 h 337846"/>
              <a:gd name="connsiteX977" fmla="*/ 170428 w 296096"/>
              <a:gd name="connsiteY977" fmla="*/ 307347 h 337846"/>
              <a:gd name="connsiteX978" fmla="*/ 170066 w 296096"/>
              <a:gd name="connsiteY978" fmla="*/ 305843 h 337846"/>
              <a:gd name="connsiteX979" fmla="*/ 170909 w 296096"/>
              <a:gd name="connsiteY979" fmla="*/ 304639 h 337846"/>
              <a:gd name="connsiteX980" fmla="*/ 172112 w 296096"/>
              <a:gd name="connsiteY980" fmla="*/ 304279 h 337846"/>
              <a:gd name="connsiteX981" fmla="*/ 172292 w 296096"/>
              <a:gd name="connsiteY981" fmla="*/ 302474 h 337846"/>
              <a:gd name="connsiteX982" fmla="*/ 173616 w 296096"/>
              <a:gd name="connsiteY982" fmla="*/ 302594 h 337846"/>
              <a:gd name="connsiteX983" fmla="*/ 173977 w 296096"/>
              <a:gd name="connsiteY983" fmla="*/ 304158 h 337846"/>
              <a:gd name="connsiteX984" fmla="*/ 173014 w 296096"/>
              <a:gd name="connsiteY984" fmla="*/ 305181 h 337846"/>
              <a:gd name="connsiteX985" fmla="*/ 173315 w 296096"/>
              <a:gd name="connsiteY985" fmla="*/ 307166 h 337846"/>
              <a:gd name="connsiteX986" fmla="*/ 174518 w 296096"/>
              <a:gd name="connsiteY986" fmla="*/ 307407 h 337846"/>
              <a:gd name="connsiteX987" fmla="*/ 175722 w 296096"/>
              <a:gd name="connsiteY987" fmla="*/ 308610 h 337846"/>
              <a:gd name="connsiteX988" fmla="*/ 176925 w 296096"/>
              <a:gd name="connsiteY988" fmla="*/ 311618 h 337846"/>
              <a:gd name="connsiteX989" fmla="*/ 176383 w 296096"/>
              <a:gd name="connsiteY989" fmla="*/ 313062 h 337846"/>
              <a:gd name="connsiteX990" fmla="*/ 174218 w 296096"/>
              <a:gd name="connsiteY990" fmla="*/ 311377 h 337846"/>
              <a:gd name="connsiteX991" fmla="*/ 172714 w 296096"/>
              <a:gd name="connsiteY991" fmla="*/ 311558 h 337846"/>
              <a:gd name="connsiteX992" fmla="*/ 173375 w 296096"/>
              <a:gd name="connsiteY992" fmla="*/ 313182 h 337846"/>
              <a:gd name="connsiteX993" fmla="*/ 169284 w 296096"/>
              <a:gd name="connsiteY993" fmla="*/ 311137 h 337846"/>
              <a:gd name="connsiteX994" fmla="*/ 170066 w 296096"/>
              <a:gd name="connsiteY994" fmla="*/ 310655 h 337846"/>
              <a:gd name="connsiteX995" fmla="*/ 161344 w 296096"/>
              <a:gd name="connsiteY995" fmla="*/ 298804 h 337846"/>
              <a:gd name="connsiteX996" fmla="*/ 160983 w 296096"/>
              <a:gd name="connsiteY996" fmla="*/ 297661 h 337846"/>
              <a:gd name="connsiteX997" fmla="*/ 161825 w 296096"/>
              <a:gd name="connsiteY997" fmla="*/ 296879 h 337846"/>
              <a:gd name="connsiteX998" fmla="*/ 159900 w 296096"/>
              <a:gd name="connsiteY998" fmla="*/ 293691 h 337846"/>
              <a:gd name="connsiteX999" fmla="*/ 160983 w 296096"/>
              <a:gd name="connsiteY999" fmla="*/ 294172 h 337846"/>
              <a:gd name="connsiteX1000" fmla="*/ 163269 w 296096"/>
              <a:gd name="connsiteY1000" fmla="*/ 293691 h 337846"/>
              <a:gd name="connsiteX1001" fmla="*/ 164111 w 296096"/>
              <a:gd name="connsiteY1001" fmla="*/ 291585 h 337846"/>
              <a:gd name="connsiteX1002" fmla="*/ 161704 w 296096"/>
              <a:gd name="connsiteY1002" fmla="*/ 291164 h 337846"/>
              <a:gd name="connsiteX1003" fmla="*/ 162547 w 296096"/>
              <a:gd name="connsiteY1003" fmla="*/ 290563 h 337846"/>
              <a:gd name="connsiteX1004" fmla="*/ 164833 w 296096"/>
              <a:gd name="connsiteY1004" fmla="*/ 290081 h 337846"/>
              <a:gd name="connsiteX1005" fmla="*/ 167119 w 296096"/>
              <a:gd name="connsiteY1005" fmla="*/ 291766 h 337846"/>
              <a:gd name="connsiteX1006" fmla="*/ 166698 w 296096"/>
              <a:gd name="connsiteY1006" fmla="*/ 293510 h 337846"/>
              <a:gd name="connsiteX1007" fmla="*/ 169164 w 296096"/>
              <a:gd name="connsiteY1007" fmla="*/ 293270 h 337846"/>
              <a:gd name="connsiteX1008" fmla="*/ 170006 w 296096"/>
              <a:gd name="connsiteY1008" fmla="*/ 294713 h 337846"/>
              <a:gd name="connsiteX1009" fmla="*/ 169405 w 296096"/>
              <a:gd name="connsiteY1009" fmla="*/ 295917 h 337846"/>
              <a:gd name="connsiteX1010" fmla="*/ 167901 w 296096"/>
              <a:gd name="connsiteY1010" fmla="*/ 296879 h 337846"/>
              <a:gd name="connsiteX1011" fmla="*/ 170127 w 296096"/>
              <a:gd name="connsiteY1011" fmla="*/ 298564 h 337846"/>
              <a:gd name="connsiteX1012" fmla="*/ 169886 w 296096"/>
              <a:gd name="connsiteY1012" fmla="*/ 299767 h 337846"/>
              <a:gd name="connsiteX1013" fmla="*/ 167239 w 296096"/>
              <a:gd name="connsiteY1013" fmla="*/ 300609 h 337846"/>
              <a:gd name="connsiteX1014" fmla="*/ 166638 w 296096"/>
              <a:gd name="connsiteY1014" fmla="*/ 300188 h 337846"/>
              <a:gd name="connsiteX1015" fmla="*/ 164893 w 296096"/>
              <a:gd name="connsiteY1015" fmla="*/ 297000 h 337846"/>
              <a:gd name="connsiteX1016" fmla="*/ 164292 w 296096"/>
              <a:gd name="connsiteY1016" fmla="*/ 296759 h 337846"/>
              <a:gd name="connsiteX1017" fmla="*/ 163028 w 296096"/>
              <a:gd name="connsiteY1017" fmla="*/ 299586 h 337846"/>
              <a:gd name="connsiteX1018" fmla="*/ 161945 w 296096"/>
              <a:gd name="connsiteY1018" fmla="*/ 300188 h 337846"/>
              <a:gd name="connsiteX1019" fmla="*/ 161344 w 296096"/>
              <a:gd name="connsiteY1019" fmla="*/ 298804 h 337846"/>
              <a:gd name="connsiteX1020" fmla="*/ 127535 w 296096"/>
              <a:gd name="connsiteY1020" fmla="*/ 272335 h 337846"/>
              <a:gd name="connsiteX1021" fmla="*/ 129941 w 296096"/>
              <a:gd name="connsiteY1021" fmla="*/ 274922 h 337846"/>
              <a:gd name="connsiteX1022" fmla="*/ 129159 w 296096"/>
              <a:gd name="connsiteY1022" fmla="*/ 275644 h 337846"/>
              <a:gd name="connsiteX1023" fmla="*/ 128858 w 296096"/>
              <a:gd name="connsiteY1023" fmla="*/ 274440 h 337846"/>
              <a:gd name="connsiteX1024" fmla="*/ 127294 w 296096"/>
              <a:gd name="connsiteY1024" fmla="*/ 272997 h 337846"/>
              <a:gd name="connsiteX1025" fmla="*/ 127535 w 296096"/>
              <a:gd name="connsiteY1025" fmla="*/ 272275 h 337846"/>
              <a:gd name="connsiteX1026" fmla="*/ 81213 w 296096"/>
              <a:gd name="connsiteY1026" fmla="*/ 99742 h 337846"/>
              <a:gd name="connsiteX1027" fmla="*/ 81153 w 296096"/>
              <a:gd name="connsiteY1027" fmla="*/ 97456 h 337846"/>
              <a:gd name="connsiteX1028" fmla="*/ 82477 w 296096"/>
              <a:gd name="connsiteY1028" fmla="*/ 97757 h 337846"/>
              <a:gd name="connsiteX1029" fmla="*/ 81153 w 296096"/>
              <a:gd name="connsiteY1029" fmla="*/ 99742 h 337846"/>
              <a:gd name="connsiteX1030" fmla="*/ 89816 w 296096"/>
              <a:gd name="connsiteY1030" fmla="*/ 195994 h 337846"/>
              <a:gd name="connsiteX1031" fmla="*/ 91260 w 296096"/>
              <a:gd name="connsiteY1031" fmla="*/ 195994 h 337846"/>
              <a:gd name="connsiteX1032" fmla="*/ 91861 w 296096"/>
              <a:gd name="connsiteY1032" fmla="*/ 198401 h 337846"/>
              <a:gd name="connsiteX1033" fmla="*/ 93245 w 296096"/>
              <a:gd name="connsiteY1033" fmla="*/ 200205 h 337846"/>
              <a:gd name="connsiteX1034" fmla="*/ 93846 w 296096"/>
              <a:gd name="connsiteY1034" fmla="*/ 201709 h 337846"/>
              <a:gd name="connsiteX1035" fmla="*/ 92042 w 296096"/>
              <a:gd name="connsiteY1035" fmla="*/ 202913 h 337846"/>
              <a:gd name="connsiteX1036" fmla="*/ 90959 w 296096"/>
              <a:gd name="connsiteY1036" fmla="*/ 202612 h 337846"/>
              <a:gd name="connsiteX1037" fmla="*/ 89395 w 296096"/>
              <a:gd name="connsiteY1037" fmla="*/ 200747 h 337846"/>
              <a:gd name="connsiteX1038" fmla="*/ 88914 w 296096"/>
              <a:gd name="connsiteY1038" fmla="*/ 199062 h 337846"/>
              <a:gd name="connsiteX1039" fmla="*/ 89816 w 296096"/>
              <a:gd name="connsiteY1039" fmla="*/ 196055 h 337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</a:cxnLst>
            <a:rect l="l" t="t" r="r" b="b"/>
            <a:pathLst>
              <a:path w="296096" h="337846">
                <a:moveTo>
                  <a:pt x="71769" y="14919"/>
                </a:moveTo>
                <a:lnTo>
                  <a:pt x="71949" y="14859"/>
                </a:lnTo>
                <a:lnTo>
                  <a:pt x="72731" y="14558"/>
                </a:lnTo>
                <a:lnTo>
                  <a:pt x="75919" y="13716"/>
                </a:lnTo>
                <a:lnTo>
                  <a:pt x="77423" y="13355"/>
                </a:lnTo>
                <a:lnTo>
                  <a:pt x="80131" y="12633"/>
                </a:lnTo>
                <a:lnTo>
                  <a:pt x="82236" y="11971"/>
                </a:lnTo>
                <a:lnTo>
                  <a:pt x="88252" y="10407"/>
                </a:lnTo>
                <a:lnTo>
                  <a:pt x="93064" y="9084"/>
                </a:lnTo>
                <a:lnTo>
                  <a:pt x="95591" y="8482"/>
                </a:lnTo>
                <a:lnTo>
                  <a:pt x="97636" y="8001"/>
                </a:lnTo>
                <a:lnTo>
                  <a:pt x="125309" y="481"/>
                </a:lnTo>
                <a:lnTo>
                  <a:pt x="126993" y="0"/>
                </a:lnTo>
                <a:lnTo>
                  <a:pt x="127234" y="1143"/>
                </a:lnTo>
                <a:lnTo>
                  <a:pt x="128016" y="3970"/>
                </a:lnTo>
                <a:lnTo>
                  <a:pt x="128317" y="4993"/>
                </a:lnTo>
                <a:lnTo>
                  <a:pt x="128317" y="5173"/>
                </a:lnTo>
                <a:lnTo>
                  <a:pt x="128437" y="5655"/>
                </a:lnTo>
                <a:lnTo>
                  <a:pt x="129821" y="10648"/>
                </a:lnTo>
                <a:lnTo>
                  <a:pt x="130001" y="11791"/>
                </a:lnTo>
                <a:lnTo>
                  <a:pt x="130242" y="12513"/>
                </a:lnTo>
                <a:lnTo>
                  <a:pt x="130242" y="12633"/>
                </a:lnTo>
                <a:lnTo>
                  <a:pt x="130904" y="14558"/>
                </a:lnTo>
                <a:lnTo>
                  <a:pt x="131205" y="15340"/>
                </a:lnTo>
                <a:lnTo>
                  <a:pt x="132227" y="18469"/>
                </a:lnTo>
                <a:lnTo>
                  <a:pt x="133129" y="21236"/>
                </a:lnTo>
                <a:lnTo>
                  <a:pt x="136499" y="31402"/>
                </a:lnTo>
                <a:lnTo>
                  <a:pt x="153163" y="80972"/>
                </a:lnTo>
                <a:lnTo>
                  <a:pt x="154967" y="86627"/>
                </a:lnTo>
                <a:lnTo>
                  <a:pt x="159058" y="99020"/>
                </a:lnTo>
                <a:lnTo>
                  <a:pt x="159900" y="101186"/>
                </a:lnTo>
                <a:lnTo>
                  <a:pt x="161223" y="105276"/>
                </a:lnTo>
                <a:lnTo>
                  <a:pt x="165134" y="116766"/>
                </a:lnTo>
                <a:lnTo>
                  <a:pt x="165615" y="118270"/>
                </a:lnTo>
                <a:lnTo>
                  <a:pt x="167360" y="123324"/>
                </a:lnTo>
                <a:lnTo>
                  <a:pt x="168142" y="125850"/>
                </a:lnTo>
                <a:lnTo>
                  <a:pt x="168261" y="126271"/>
                </a:lnTo>
                <a:lnTo>
                  <a:pt x="170247" y="132167"/>
                </a:lnTo>
                <a:lnTo>
                  <a:pt x="171150" y="134994"/>
                </a:lnTo>
                <a:lnTo>
                  <a:pt x="172112" y="137521"/>
                </a:lnTo>
                <a:lnTo>
                  <a:pt x="172593" y="139085"/>
                </a:lnTo>
                <a:lnTo>
                  <a:pt x="174879" y="146003"/>
                </a:lnTo>
                <a:lnTo>
                  <a:pt x="175962" y="149131"/>
                </a:lnTo>
                <a:lnTo>
                  <a:pt x="176263" y="150214"/>
                </a:lnTo>
                <a:lnTo>
                  <a:pt x="176744" y="151658"/>
                </a:lnTo>
                <a:lnTo>
                  <a:pt x="176925" y="152139"/>
                </a:lnTo>
                <a:lnTo>
                  <a:pt x="178008" y="155147"/>
                </a:lnTo>
                <a:lnTo>
                  <a:pt x="178669" y="157433"/>
                </a:lnTo>
                <a:lnTo>
                  <a:pt x="179271" y="159057"/>
                </a:lnTo>
                <a:lnTo>
                  <a:pt x="179512" y="159779"/>
                </a:lnTo>
                <a:lnTo>
                  <a:pt x="180113" y="161524"/>
                </a:lnTo>
                <a:lnTo>
                  <a:pt x="180234" y="161764"/>
                </a:lnTo>
                <a:lnTo>
                  <a:pt x="180835" y="163870"/>
                </a:lnTo>
                <a:lnTo>
                  <a:pt x="184565" y="174879"/>
                </a:lnTo>
                <a:lnTo>
                  <a:pt x="184986" y="176203"/>
                </a:lnTo>
                <a:lnTo>
                  <a:pt x="185707" y="178248"/>
                </a:lnTo>
                <a:lnTo>
                  <a:pt x="186489" y="180534"/>
                </a:lnTo>
                <a:lnTo>
                  <a:pt x="187753" y="184685"/>
                </a:lnTo>
                <a:lnTo>
                  <a:pt x="188715" y="187332"/>
                </a:lnTo>
                <a:lnTo>
                  <a:pt x="189077" y="188475"/>
                </a:lnTo>
                <a:lnTo>
                  <a:pt x="190400" y="192385"/>
                </a:lnTo>
                <a:lnTo>
                  <a:pt x="190520" y="193107"/>
                </a:lnTo>
                <a:lnTo>
                  <a:pt x="192084" y="197438"/>
                </a:lnTo>
                <a:lnTo>
                  <a:pt x="192205" y="197859"/>
                </a:lnTo>
                <a:lnTo>
                  <a:pt x="195092" y="206522"/>
                </a:lnTo>
                <a:lnTo>
                  <a:pt x="196717" y="211214"/>
                </a:lnTo>
                <a:lnTo>
                  <a:pt x="202733" y="229202"/>
                </a:lnTo>
                <a:lnTo>
                  <a:pt x="211816" y="227216"/>
                </a:lnTo>
                <a:lnTo>
                  <a:pt x="215907" y="226314"/>
                </a:lnTo>
                <a:lnTo>
                  <a:pt x="218915" y="225592"/>
                </a:lnTo>
                <a:lnTo>
                  <a:pt x="219276" y="225592"/>
                </a:lnTo>
                <a:lnTo>
                  <a:pt x="219276" y="225472"/>
                </a:lnTo>
                <a:lnTo>
                  <a:pt x="219516" y="225472"/>
                </a:lnTo>
                <a:lnTo>
                  <a:pt x="221201" y="225111"/>
                </a:lnTo>
                <a:lnTo>
                  <a:pt x="224810" y="224208"/>
                </a:lnTo>
                <a:lnTo>
                  <a:pt x="243158" y="219757"/>
                </a:lnTo>
                <a:lnTo>
                  <a:pt x="265657" y="213741"/>
                </a:lnTo>
                <a:lnTo>
                  <a:pt x="268485" y="213079"/>
                </a:lnTo>
                <a:lnTo>
                  <a:pt x="269327" y="212778"/>
                </a:lnTo>
                <a:lnTo>
                  <a:pt x="281359" y="209470"/>
                </a:lnTo>
                <a:lnTo>
                  <a:pt x="282442" y="209169"/>
                </a:lnTo>
                <a:lnTo>
                  <a:pt x="284246" y="208628"/>
                </a:lnTo>
                <a:lnTo>
                  <a:pt x="286232" y="208146"/>
                </a:lnTo>
                <a:lnTo>
                  <a:pt x="289300" y="207304"/>
                </a:lnTo>
                <a:lnTo>
                  <a:pt x="291946" y="206582"/>
                </a:lnTo>
                <a:lnTo>
                  <a:pt x="292367" y="206462"/>
                </a:lnTo>
                <a:lnTo>
                  <a:pt x="293210" y="206281"/>
                </a:lnTo>
                <a:lnTo>
                  <a:pt x="293751" y="206101"/>
                </a:lnTo>
                <a:lnTo>
                  <a:pt x="294112" y="205981"/>
                </a:lnTo>
                <a:lnTo>
                  <a:pt x="294593" y="205921"/>
                </a:lnTo>
                <a:lnTo>
                  <a:pt x="295676" y="212718"/>
                </a:lnTo>
                <a:lnTo>
                  <a:pt x="295977" y="217711"/>
                </a:lnTo>
                <a:lnTo>
                  <a:pt x="296097" y="224509"/>
                </a:lnTo>
                <a:lnTo>
                  <a:pt x="295857" y="230645"/>
                </a:lnTo>
                <a:lnTo>
                  <a:pt x="294653" y="231187"/>
                </a:lnTo>
                <a:lnTo>
                  <a:pt x="294052" y="233713"/>
                </a:lnTo>
                <a:lnTo>
                  <a:pt x="293450" y="242136"/>
                </a:lnTo>
                <a:lnTo>
                  <a:pt x="293330" y="246647"/>
                </a:lnTo>
                <a:lnTo>
                  <a:pt x="292729" y="254107"/>
                </a:lnTo>
                <a:lnTo>
                  <a:pt x="292427" y="259401"/>
                </a:lnTo>
                <a:lnTo>
                  <a:pt x="292548" y="270771"/>
                </a:lnTo>
                <a:lnTo>
                  <a:pt x="291946" y="277027"/>
                </a:lnTo>
                <a:lnTo>
                  <a:pt x="290563" y="284066"/>
                </a:lnTo>
                <a:lnTo>
                  <a:pt x="288518" y="291525"/>
                </a:lnTo>
                <a:lnTo>
                  <a:pt x="286713" y="292187"/>
                </a:lnTo>
                <a:lnTo>
                  <a:pt x="285810" y="292608"/>
                </a:lnTo>
                <a:lnTo>
                  <a:pt x="285630" y="292728"/>
                </a:lnTo>
                <a:lnTo>
                  <a:pt x="282682" y="293811"/>
                </a:lnTo>
                <a:lnTo>
                  <a:pt x="269808" y="299045"/>
                </a:lnTo>
                <a:lnTo>
                  <a:pt x="267522" y="299947"/>
                </a:lnTo>
                <a:lnTo>
                  <a:pt x="265237" y="300970"/>
                </a:lnTo>
                <a:lnTo>
                  <a:pt x="262770" y="301872"/>
                </a:lnTo>
                <a:lnTo>
                  <a:pt x="259943" y="302895"/>
                </a:lnTo>
                <a:lnTo>
                  <a:pt x="257356" y="303918"/>
                </a:lnTo>
                <a:lnTo>
                  <a:pt x="254227" y="305121"/>
                </a:lnTo>
                <a:lnTo>
                  <a:pt x="252303" y="305963"/>
                </a:lnTo>
                <a:lnTo>
                  <a:pt x="251701" y="306143"/>
                </a:lnTo>
                <a:lnTo>
                  <a:pt x="249535" y="306926"/>
                </a:lnTo>
                <a:lnTo>
                  <a:pt x="248693" y="307347"/>
                </a:lnTo>
                <a:lnTo>
                  <a:pt x="247129" y="307948"/>
                </a:lnTo>
                <a:lnTo>
                  <a:pt x="243459" y="309512"/>
                </a:lnTo>
                <a:lnTo>
                  <a:pt x="239128" y="311076"/>
                </a:lnTo>
                <a:lnTo>
                  <a:pt x="239007" y="311137"/>
                </a:lnTo>
                <a:lnTo>
                  <a:pt x="237143" y="311798"/>
                </a:lnTo>
                <a:lnTo>
                  <a:pt x="235939" y="312400"/>
                </a:lnTo>
                <a:lnTo>
                  <a:pt x="235699" y="313302"/>
                </a:lnTo>
                <a:lnTo>
                  <a:pt x="234917" y="314145"/>
                </a:lnTo>
                <a:lnTo>
                  <a:pt x="234917" y="314445"/>
                </a:lnTo>
                <a:lnTo>
                  <a:pt x="234796" y="314866"/>
                </a:lnTo>
                <a:lnTo>
                  <a:pt x="235999" y="315889"/>
                </a:lnTo>
                <a:lnTo>
                  <a:pt x="235819" y="316070"/>
                </a:lnTo>
                <a:lnTo>
                  <a:pt x="235458" y="316070"/>
                </a:lnTo>
                <a:lnTo>
                  <a:pt x="234857" y="315648"/>
                </a:lnTo>
                <a:lnTo>
                  <a:pt x="234556" y="315648"/>
                </a:lnTo>
                <a:lnTo>
                  <a:pt x="234195" y="316250"/>
                </a:lnTo>
                <a:lnTo>
                  <a:pt x="234014" y="316852"/>
                </a:lnTo>
                <a:lnTo>
                  <a:pt x="234014" y="317754"/>
                </a:lnTo>
                <a:lnTo>
                  <a:pt x="233654" y="318476"/>
                </a:lnTo>
                <a:lnTo>
                  <a:pt x="232631" y="320281"/>
                </a:lnTo>
                <a:lnTo>
                  <a:pt x="229503" y="319378"/>
                </a:lnTo>
                <a:lnTo>
                  <a:pt x="227638" y="320040"/>
                </a:lnTo>
                <a:lnTo>
                  <a:pt x="223547" y="318957"/>
                </a:lnTo>
                <a:lnTo>
                  <a:pt x="223366" y="317032"/>
                </a:lnTo>
                <a:lnTo>
                  <a:pt x="221983" y="318235"/>
                </a:lnTo>
                <a:lnTo>
                  <a:pt x="222765" y="320521"/>
                </a:lnTo>
                <a:lnTo>
                  <a:pt x="221201" y="322627"/>
                </a:lnTo>
                <a:lnTo>
                  <a:pt x="220178" y="320642"/>
                </a:lnTo>
                <a:lnTo>
                  <a:pt x="219938" y="319138"/>
                </a:lnTo>
                <a:lnTo>
                  <a:pt x="218554" y="318416"/>
                </a:lnTo>
                <a:lnTo>
                  <a:pt x="219095" y="319739"/>
                </a:lnTo>
                <a:lnTo>
                  <a:pt x="218072" y="320942"/>
                </a:lnTo>
                <a:lnTo>
                  <a:pt x="219576" y="321424"/>
                </a:lnTo>
                <a:lnTo>
                  <a:pt x="218975" y="322025"/>
                </a:lnTo>
                <a:lnTo>
                  <a:pt x="215666" y="322266"/>
                </a:lnTo>
                <a:lnTo>
                  <a:pt x="213922" y="322687"/>
                </a:lnTo>
                <a:lnTo>
                  <a:pt x="211996" y="326477"/>
                </a:lnTo>
                <a:lnTo>
                  <a:pt x="210372" y="326176"/>
                </a:lnTo>
                <a:lnTo>
                  <a:pt x="210192" y="324973"/>
                </a:lnTo>
                <a:lnTo>
                  <a:pt x="209229" y="324973"/>
                </a:lnTo>
                <a:lnTo>
                  <a:pt x="208868" y="327981"/>
                </a:lnTo>
                <a:lnTo>
                  <a:pt x="210372" y="328763"/>
                </a:lnTo>
                <a:lnTo>
                  <a:pt x="210313" y="330267"/>
                </a:lnTo>
                <a:lnTo>
                  <a:pt x="208988" y="330748"/>
                </a:lnTo>
                <a:lnTo>
                  <a:pt x="208988" y="332192"/>
                </a:lnTo>
                <a:lnTo>
                  <a:pt x="206161" y="334598"/>
                </a:lnTo>
                <a:lnTo>
                  <a:pt x="205680" y="335561"/>
                </a:lnTo>
                <a:lnTo>
                  <a:pt x="203394" y="336704"/>
                </a:lnTo>
                <a:lnTo>
                  <a:pt x="202552" y="337847"/>
                </a:lnTo>
                <a:lnTo>
                  <a:pt x="201168" y="337065"/>
                </a:lnTo>
                <a:lnTo>
                  <a:pt x="200085" y="335501"/>
                </a:lnTo>
                <a:lnTo>
                  <a:pt x="200507" y="334899"/>
                </a:lnTo>
                <a:lnTo>
                  <a:pt x="199844" y="330207"/>
                </a:lnTo>
                <a:lnTo>
                  <a:pt x="201710" y="330387"/>
                </a:lnTo>
                <a:lnTo>
                  <a:pt x="203334" y="329786"/>
                </a:lnTo>
                <a:lnTo>
                  <a:pt x="203815" y="328823"/>
                </a:lnTo>
                <a:lnTo>
                  <a:pt x="202733" y="327139"/>
                </a:lnTo>
                <a:lnTo>
                  <a:pt x="202852" y="325454"/>
                </a:lnTo>
                <a:lnTo>
                  <a:pt x="201649" y="324973"/>
                </a:lnTo>
                <a:lnTo>
                  <a:pt x="200507" y="326778"/>
                </a:lnTo>
                <a:lnTo>
                  <a:pt x="198581" y="325875"/>
                </a:lnTo>
                <a:lnTo>
                  <a:pt x="197559" y="326657"/>
                </a:lnTo>
                <a:lnTo>
                  <a:pt x="198281" y="323770"/>
                </a:lnTo>
                <a:lnTo>
                  <a:pt x="198340" y="322266"/>
                </a:lnTo>
                <a:lnTo>
                  <a:pt x="199243" y="318656"/>
                </a:lnTo>
                <a:lnTo>
                  <a:pt x="199544" y="316070"/>
                </a:lnTo>
                <a:lnTo>
                  <a:pt x="198340" y="315769"/>
                </a:lnTo>
                <a:lnTo>
                  <a:pt x="198521" y="314505"/>
                </a:lnTo>
                <a:lnTo>
                  <a:pt x="200206" y="313302"/>
                </a:lnTo>
                <a:lnTo>
                  <a:pt x="201348" y="313362"/>
                </a:lnTo>
                <a:lnTo>
                  <a:pt x="202793" y="314806"/>
                </a:lnTo>
                <a:lnTo>
                  <a:pt x="203875" y="313423"/>
                </a:lnTo>
                <a:lnTo>
                  <a:pt x="204297" y="310715"/>
                </a:lnTo>
                <a:lnTo>
                  <a:pt x="205500" y="310715"/>
                </a:lnTo>
                <a:lnTo>
                  <a:pt x="206943" y="308730"/>
                </a:lnTo>
                <a:lnTo>
                  <a:pt x="207184" y="309151"/>
                </a:lnTo>
                <a:lnTo>
                  <a:pt x="208688" y="307527"/>
                </a:lnTo>
                <a:lnTo>
                  <a:pt x="208868" y="306384"/>
                </a:lnTo>
                <a:lnTo>
                  <a:pt x="209951" y="305482"/>
                </a:lnTo>
                <a:lnTo>
                  <a:pt x="210252" y="303015"/>
                </a:lnTo>
                <a:lnTo>
                  <a:pt x="209049" y="302955"/>
                </a:lnTo>
                <a:lnTo>
                  <a:pt x="208087" y="301752"/>
                </a:lnTo>
                <a:lnTo>
                  <a:pt x="207605" y="302354"/>
                </a:lnTo>
                <a:lnTo>
                  <a:pt x="208267" y="303978"/>
                </a:lnTo>
                <a:lnTo>
                  <a:pt x="207605" y="305001"/>
                </a:lnTo>
                <a:lnTo>
                  <a:pt x="205801" y="304760"/>
                </a:lnTo>
                <a:lnTo>
                  <a:pt x="207124" y="306805"/>
                </a:lnTo>
                <a:lnTo>
                  <a:pt x="205560" y="307888"/>
                </a:lnTo>
                <a:lnTo>
                  <a:pt x="203274" y="305783"/>
                </a:lnTo>
                <a:lnTo>
                  <a:pt x="202371" y="306986"/>
                </a:lnTo>
                <a:lnTo>
                  <a:pt x="200447" y="306505"/>
                </a:lnTo>
                <a:lnTo>
                  <a:pt x="198521" y="308369"/>
                </a:lnTo>
                <a:lnTo>
                  <a:pt x="198943" y="309392"/>
                </a:lnTo>
                <a:lnTo>
                  <a:pt x="196836" y="309813"/>
                </a:lnTo>
                <a:lnTo>
                  <a:pt x="196717" y="308189"/>
                </a:lnTo>
                <a:lnTo>
                  <a:pt x="195513" y="306324"/>
                </a:lnTo>
                <a:lnTo>
                  <a:pt x="197258" y="305843"/>
                </a:lnTo>
                <a:lnTo>
                  <a:pt x="196657" y="304459"/>
                </a:lnTo>
                <a:lnTo>
                  <a:pt x="197198" y="300970"/>
                </a:lnTo>
                <a:lnTo>
                  <a:pt x="199363" y="298624"/>
                </a:lnTo>
                <a:lnTo>
                  <a:pt x="198702" y="296398"/>
                </a:lnTo>
                <a:lnTo>
                  <a:pt x="199844" y="294593"/>
                </a:lnTo>
                <a:lnTo>
                  <a:pt x="200867" y="295856"/>
                </a:lnTo>
                <a:lnTo>
                  <a:pt x="202371" y="293450"/>
                </a:lnTo>
                <a:lnTo>
                  <a:pt x="203214" y="294653"/>
                </a:lnTo>
                <a:lnTo>
                  <a:pt x="204116" y="293089"/>
                </a:lnTo>
                <a:lnTo>
                  <a:pt x="205259" y="292488"/>
                </a:lnTo>
                <a:lnTo>
                  <a:pt x="204838" y="290863"/>
                </a:lnTo>
                <a:lnTo>
                  <a:pt x="202191" y="292548"/>
                </a:lnTo>
                <a:lnTo>
                  <a:pt x="199905" y="291766"/>
                </a:lnTo>
                <a:lnTo>
                  <a:pt x="197679" y="291766"/>
                </a:lnTo>
                <a:lnTo>
                  <a:pt x="197318" y="293089"/>
                </a:lnTo>
                <a:lnTo>
                  <a:pt x="194912" y="294533"/>
                </a:lnTo>
                <a:lnTo>
                  <a:pt x="193107" y="294713"/>
                </a:lnTo>
                <a:lnTo>
                  <a:pt x="194250" y="295796"/>
                </a:lnTo>
                <a:lnTo>
                  <a:pt x="192084" y="296037"/>
                </a:lnTo>
                <a:lnTo>
                  <a:pt x="191483" y="293992"/>
                </a:lnTo>
                <a:lnTo>
                  <a:pt x="190581" y="293811"/>
                </a:lnTo>
                <a:lnTo>
                  <a:pt x="188655" y="295195"/>
                </a:lnTo>
                <a:lnTo>
                  <a:pt x="188415" y="297000"/>
                </a:lnTo>
                <a:lnTo>
                  <a:pt x="187933" y="296037"/>
                </a:lnTo>
                <a:lnTo>
                  <a:pt x="186429" y="296037"/>
                </a:lnTo>
                <a:lnTo>
                  <a:pt x="184925" y="295135"/>
                </a:lnTo>
                <a:lnTo>
                  <a:pt x="184024" y="295736"/>
                </a:lnTo>
                <a:lnTo>
                  <a:pt x="184745" y="296819"/>
                </a:lnTo>
                <a:lnTo>
                  <a:pt x="186249" y="297661"/>
                </a:lnTo>
                <a:lnTo>
                  <a:pt x="186610" y="298564"/>
                </a:lnTo>
                <a:lnTo>
                  <a:pt x="184685" y="300609"/>
                </a:lnTo>
                <a:lnTo>
                  <a:pt x="185287" y="301692"/>
                </a:lnTo>
                <a:lnTo>
                  <a:pt x="184625" y="302895"/>
                </a:lnTo>
                <a:lnTo>
                  <a:pt x="183361" y="301872"/>
                </a:lnTo>
                <a:lnTo>
                  <a:pt x="183482" y="300789"/>
                </a:lnTo>
                <a:lnTo>
                  <a:pt x="181497" y="299947"/>
                </a:lnTo>
                <a:lnTo>
                  <a:pt x="180895" y="298985"/>
                </a:lnTo>
                <a:lnTo>
                  <a:pt x="180895" y="292307"/>
                </a:lnTo>
                <a:lnTo>
                  <a:pt x="179993" y="291224"/>
                </a:lnTo>
                <a:lnTo>
                  <a:pt x="180835" y="289119"/>
                </a:lnTo>
                <a:lnTo>
                  <a:pt x="183241" y="287856"/>
                </a:lnTo>
                <a:lnTo>
                  <a:pt x="184925" y="286051"/>
                </a:lnTo>
                <a:lnTo>
                  <a:pt x="187693" y="283945"/>
                </a:lnTo>
                <a:lnTo>
                  <a:pt x="189437" y="284547"/>
                </a:lnTo>
                <a:lnTo>
                  <a:pt x="191242" y="283524"/>
                </a:lnTo>
                <a:lnTo>
                  <a:pt x="194009" y="280516"/>
                </a:lnTo>
                <a:lnTo>
                  <a:pt x="194250" y="279373"/>
                </a:lnTo>
                <a:lnTo>
                  <a:pt x="195573" y="279494"/>
                </a:lnTo>
                <a:lnTo>
                  <a:pt x="196536" y="277087"/>
                </a:lnTo>
                <a:lnTo>
                  <a:pt x="195333" y="276907"/>
                </a:lnTo>
                <a:lnTo>
                  <a:pt x="192445" y="277208"/>
                </a:lnTo>
                <a:lnTo>
                  <a:pt x="191844" y="278411"/>
                </a:lnTo>
                <a:lnTo>
                  <a:pt x="190039" y="277568"/>
                </a:lnTo>
                <a:lnTo>
                  <a:pt x="192867" y="274079"/>
                </a:lnTo>
                <a:lnTo>
                  <a:pt x="194491" y="272455"/>
                </a:lnTo>
                <a:lnTo>
                  <a:pt x="197378" y="271733"/>
                </a:lnTo>
                <a:lnTo>
                  <a:pt x="194310" y="270711"/>
                </a:lnTo>
                <a:lnTo>
                  <a:pt x="192746" y="271914"/>
                </a:lnTo>
                <a:lnTo>
                  <a:pt x="191062" y="272515"/>
                </a:lnTo>
                <a:lnTo>
                  <a:pt x="190701" y="274440"/>
                </a:lnTo>
                <a:lnTo>
                  <a:pt x="189016" y="274922"/>
                </a:lnTo>
                <a:lnTo>
                  <a:pt x="188415" y="275884"/>
                </a:lnTo>
                <a:lnTo>
                  <a:pt x="187933" y="274380"/>
                </a:lnTo>
                <a:lnTo>
                  <a:pt x="186791" y="274200"/>
                </a:lnTo>
                <a:lnTo>
                  <a:pt x="185828" y="276967"/>
                </a:lnTo>
                <a:lnTo>
                  <a:pt x="186730" y="279253"/>
                </a:lnTo>
                <a:lnTo>
                  <a:pt x="185407" y="279674"/>
                </a:lnTo>
                <a:lnTo>
                  <a:pt x="182820" y="276666"/>
                </a:lnTo>
                <a:lnTo>
                  <a:pt x="182158" y="275162"/>
                </a:lnTo>
                <a:lnTo>
                  <a:pt x="180234" y="273959"/>
                </a:lnTo>
                <a:lnTo>
                  <a:pt x="181617" y="272034"/>
                </a:lnTo>
                <a:lnTo>
                  <a:pt x="181738" y="269267"/>
                </a:lnTo>
                <a:lnTo>
                  <a:pt x="180534" y="268425"/>
                </a:lnTo>
                <a:lnTo>
                  <a:pt x="181316" y="266439"/>
                </a:lnTo>
                <a:lnTo>
                  <a:pt x="182279" y="260544"/>
                </a:lnTo>
                <a:lnTo>
                  <a:pt x="183783" y="260183"/>
                </a:lnTo>
                <a:lnTo>
                  <a:pt x="183181" y="259641"/>
                </a:lnTo>
                <a:lnTo>
                  <a:pt x="183482" y="257777"/>
                </a:lnTo>
                <a:lnTo>
                  <a:pt x="185106" y="255912"/>
                </a:lnTo>
                <a:lnTo>
                  <a:pt x="185287" y="252663"/>
                </a:lnTo>
                <a:lnTo>
                  <a:pt x="182880" y="251099"/>
                </a:lnTo>
                <a:lnTo>
                  <a:pt x="182279" y="250317"/>
                </a:lnTo>
                <a:lnTo>
                  <a:pt x="181557" y="251279"/>
                </a:lnTo>
                <a:lnTo>
                  <a:pt x="183421" y="253686"/>
                </a:lnTo>
                <a:lnTo>
                  <a:pt x="182459" y="255310"/>
                </a:lnTo>
                <a:lnTo>
                  <a:pt x="178849" y="257476"/>
                </a:lnTo>
                <a:lnTo>
                  <a:pt x="177285" y="259942"/>
                </a:lnTo>
                <a:lnTo>
                  <a:pt x="178008" y="262228"/>
                </a:lnTo>
                <a:lnTo>
                  <a:pt x="176323" y="263732"/>
                </a:lnTo>
                <a:lnTo>
                  <a:pt x="175481" y="266860"/>
                </a:lnTo>
                <a:lnTo>
                  <a:pt x="175781" y="269327"/>
                </a:lnTo>
                <a:lnTo>
                  <a:pt x="177165" y="273297"/>
                </a:lnTo>
                <a:lnTo>
                  <a:pt x="175360" y="275042"/>
                </a:lnTo>
                <a:lnTo>
                  <a:pt x="175781" y="277448"/>
                </a:lnTo>
                <a:lnTo>
                  <a:pt x="178127" y="277930"/>
                </a:lnTo>
                <a:lnTo>
                  <a:pt x="177285" y="280095"/>
                </a:lnTo>
                <a:lnTo>
                  <a:pt x="174518" y="281479"/>
                </a:lnTo>
                <a:lnTo>
                  <a:pt x="175000" y="279975"/>
                </a:lnTo>
                <a:lnTo>
                  <a:pt x="174879" y="278050"/>
                </a:lnTo>
                <a:lnTo>
                  <a:pt x="171330" y="276305"/>
                </a:lnTo>
                <a:lnTo>
                  <a:pt x="170668" y="274079"/>
                </a:lnTo>
                <a:lnTo>
                  <a:pt x="170187" y="274320"/>
                </a:lnTo>
                <a:lnTo>
                  <a:pt x="166998" y="271372"/>
                </a:lnTo>
                <a:lnTo>
                  <a:pt x="165796" y="269928"/>
                </a:lnTo>
                <a:lnTo>
                  <a:pt x="164111" y="269447"/>
                </a:lnTo>
                <a:lnTo>
                  <a:pt x="165194" y="268485"/>
                </a:lnTo>
                <a:lnTo>
                  <a:pt x="168984" y="267041"/>
                </a:lnTo>
                <a:lnTo>
                  <a:pt x="170969" y="265056"/>
                </a:lnTo>
                <a:lnTo>
                  <a:pt x="171029" y="263251"/>
                </a:lnTo>
                <a:lnTo>
                  <a:pt x="170368" y="260965"/>
                </a:lnTo>
                <a:lnTo>
                  <a:pt x="170788" y="260063"/>
                </a:lnTo>
                <a:lnTo>
                  <a:pt x="169525" y="260424"/>
                </a:lnTo>
                <a:lnTo>
                  <a:pt x="167119" y="257055"/>
                </a:lnTo>
                <a:lnTo>
                  <a:pt x="164592" y="257355"/>
                </a:lnTo>
                <a:lnTo>
                  <a:pt x="163750" y="256634"/>
                </a:lnTo>
                <a:lnTo>
                  <a:pt x="162306" y="256995"/>
                </a:lnTo>
                <a:lnTo>
                  <a:pt x="162908" y="258077"/>
                </a:lnTo>
                <a:lnTo>
                  <a:pt x="162487" y="259100"/>
                </a:lnTo>
                <a:lnTo>
                  <a:pt x="163088" y="264995"/>
                </a:lnTo>
                <a:lnTo>
                  <a:pt x="161043" y="267462"/>
                </a:lnTo>
                <a:lnTo>
                  <a:pt x="160080" y="267943"/>
                </a:lnTo>
                <a:lnTo>
                  <a:pt x="159479" y="270530"/>
                </a:lnTo>
                <a:lnTo>
                  <a:pt x="157975" y="271733"/>
                </a:lnTo>
                <a:lnTo>
                  <a:pt x="159720" y="271673"/>
                </a:lnTo>
                <a:lnTo>
                  <a:pt x="161284" y="272335"/>
                </a:lnTo>
                <a:lnTo>
                  <a:pt x="164111" y="274922"/>
                </a:lnTo>
                <a:lnTo>
                  <a:pt x="163750" y="281178"/>
                </a:lnTo>
                <a:lnTo>
                  <a:pt x="161163" y="281900"/>
                </a:lnTo>
                <a:lnTo>
                  <a:pt x="163570" y="282923"/>
                </a:lnTo>
                <a:lnTo>
                  <a:pt x="165374" y="284667"/>
                </a:lnTo>
                <a:lnTo>
                  <a:pt x="166578" y="287073"/>
                </a:lnTo>
                <a:lnTo>
                  <a:pt x="164051" y="285690"/>
                </a:lnTo>
                <a:lnTo>
                  <a:pt x="162788" y="286171"/>
                </a:lnTo>
                <a:lnTo>
                  <a:pt x="159659" y="283765"/>
                </a:lnTo>
                <a:lnTo>
                  <a:pt x="158576" y="281599"/>
                </a:lnTo>
                <a:lnTo>
                  <a:pt x="157794" y="282201"/>
                </a:lnTo>
                <a:lnTo>
                  <a:pt x="155147" y="282802"/>
                </a:lnTo>
                <a:lnTo>
                  <a:pt x="155449" y="280877"/>
                </a:lnTo>
                <a:lnTo>
                  <a:pt x="156651" y="280757"/>
                </a:lnTo>
                <a:lnTo>
                  <a:pt x="157554" y="279554"/>
                </a:lnTo>
                <a:lnTo>
                  <a:pt x="155869" y="278892"/>
                </a:lnTo>
                <a:lnTo>
                  <a:pt x="155689" y="277568"/>
                </a:lnTo>
                <a:lnTo>
                  <a:pt x="154004" y="277749"/>
                </a:lnTo>
                <a:lnTo>
                  <a:pt x="153403" y="275824"/>
                </a:lnTo>
                <a:lnTo>
                  <a:pt x="151778" y="276666"/>
                </a:lnTo>
                <a:lnTo>
                  <a:pt x="151117" y="276064"/>
                </a:lnTo>
                <a:lnTo>
                  <a:pt x="152200" y="275283"/>
                </a:lnTo>
                <a:lnTo>
                  <a:pt x="150094" y="273899"/>
                </a:lnTo>
                <a:lnTo>
                  <a:pt x="150094" y="274922"/>
                </a:lnTo>
                <a:lnTo>
                  <a:pt x="148410" y="275162"/>
                </a:lnTo>
                <a:lnTo>
                  <a:pt x="148770" y="277448"/>
                </a:lnTo>
                <a:lnTo>
                  <a:pt x="150395" y="278651"/>
                </a:lnTo>
                <a:lnTo>
                  <a:pt x="148951" y="278651"/>
                </a:lnTo>
                <a:lnTo>
                  <a:pt x="147026" y="281058"/>
                </a:lnTo>
                <a:lnTo>
                  <a:pt x="146484" y="278952"/>
                </a:lnTo>
                <a:lnTo>
                  <a:pt x="147567" y="277147"/>
                </a:lnTo>
                <a:lnTo>
                  <a:pt x="147327" y="275764"/>
                </a:lnTo>
                <a:lnTo>
                  <a:pt x="148169" y="275162"/>
                </a:lnTo>
                <a:lnTo>
                  <a:pt x="147567" y="273718"/>
                </a:lnTo>
                <a:lnTo>
                  <a:pt x="145943" y="273418"/>
                </a:lnTo>
                <a:lnTo>
                  <a:pt x="145943" y="274079"/>
                </a:lnTo>
                <a:lnTo>
                  <a:pt x="142935" y="273779"/>
                </a:lnTo>
                <a:lnTo>
                  <a:pt x="141010" y="272575"/>
                </a:lnTo>
                <a:lnTo>
                  <a:pt x="138123" y="274801"/>
                </a:lnTo>
                <a:lnTo>
                  <a:pt x="137882" y="272936"/>
                </a:lnTo>
                <a:lnTo>
                  <a:pt x="139085" y="272936"/>
                </a:lnTo>
                <a:lnTo>
                  <a:pt x="138484" y="271793"/>
                </a:lnTo>
                <a:lnTo>
                  <a:pt x="139326" y="270590"/>
                </a:lnTo>
                <a:lnTo>
                  <a:pt x="142213" y="272756"/>
                </a:lnTo>
                <a:lnTo>
                  <a:pt x="143357" y="272455"/>
                </a:lnTo>
                <a:lnTo>
                  <a:pt x="142575" y="270951"/>
                </a:lnTo>
                <a:lnTo>
                  <a:pt x="140830" y="270470"/>
                </a:lnTo>
                <a:lnTo>
                  <a:pt x="140289" y="268485"/>
                </a:lnTo>
                <a:lnTo>
                  <a:pt x="138243" y="266319"/>
                </a:lnTo>
                <a:lnTo>
                  <a:pt x="135957" y="266138"/>
                </a:lnTo>
                <a:lnTo>
                  <a:pt x="134513" y="265056"/>
                </a:lnTo>
                <a:lnTo>
                  <a:pt x="134152" y="266078"/>
                </a:lnTo>
                <a:lnTo>
                  <a:pt x="132829" y="266680"/>
                </a:lnTo>
                <a:lnTo>
                  <a:pt x="132889" y="264935"/>
                </a:lnTo>
                <a:lnTo>
                  <a:pt x="132047" y="262048"/>
                </a:lnTo>
                <a:lnTo>
                  <a:pt x="130302" y="261386"/>
                </a:lnTo>
                <a:lnTo>
                  <a:pt x="129701" y="262770"/>
                </a:lnTo>
                <a:lnTo>
                  <a:pt x="130783" y="264153"/>
                </a:lnTo>
                <a:lnTo>
                  <a:pt x="130302" y="265417"/>
                </a:lnTo>
                <a:lnTo>
                  <a:pt x="130663" y="267221"/>
                </a:lnTo>
                <a:lnTo>
                  <a:pt x="132347" y="269989"/>
                </a:lnTo>
                <a:lnTo>
                  <a:pt x="134995" y="271493"/>
                </a:lnTo>
                <a:lnTo>
                  <a:pt x="135596" y="273057"/>
                </a:lnTo>
                <a:lnTo>
                  <a:pt x="134633" y="273779"/>
                </a:lnTo>
                <a:lnTo>
                  <a:pt x="134754" y="276365"/>
                </a:lnTo>
                <a:lnTo>
                  <a:pt x="135717" y="277268"/>
                </a:lnTo>
                <a:lnTo>
                  <a:pt x="137762" y="278170"/>
                </a:lnTo>
                <a:lnTo>
                  <a:pt x="139326" y="279854"/>
                </a:lnTo>
                <a:lnTo>
                  <a:pt x="139686" y="278892"/>
                </a:lnTo>
                <a:lnTo>
                  <a:pt x="141853" y="278772"/>
                </a:lnTo>
                <a:lnTo>
                  <a:pt x="143056" y="279854"/>
                </a:lnTo>
                <a:lnTo>
                  <a:pt x="142093" y="280937"/>
                </a:lnTo>
                <a:lnTo>
                  <a:pt x="142694" y="282682"/>
                </a:lnTo>
                <a:lnTo>
                  <a:pt x="143898" y="284246"/>
                </a:lnTo>
                <a:lnTo>
                  <a:pt x="146304" y="286111"/>
                </a:lnTo>
                <a:lnTo>
                  <a:pt x="148710" y="285269"/>
                </a:lnTo>
                <a:lnTo>
                  <a:pt x="151838" y="285870"/>
                </a:lnTo>
                <a:lnTo>
                  <a:pt x="151778" y="287374"/>
                </a:lnTo>
                <a:lnTo>
                  <a:pt x="150395" y="288397"/>
                </a:lnTo>
                <a:lnTo>
                  <a:pt x="148831" y="287916"/>
                </a:lnTo>
                <a:lnTo>
                  <a:pt x="147026" y="286713"/>
                </a:lnTo>
                <a:lnTo>
                  <a:pt x="146244" y="287314"/>
                </a:lnTo>
                <a:lnTo>
                  <a:pt x="142394" y="284066"/>
                </a:lnTo>
                <a:lnTo>
                  <a:pt x="141071" y="281840"/>
                </a:lnTo>
                <a:lnTo>
                  <a:pt x="139266" y="280637"/>
                </a:lnTo>
                <a:lnTo>
                  <a:pt x="137762" y="278591"/>
                </a:lnTo>
                <a:lnTo>
                  <a:pt x="134814" y="277568"/>
                </a:lnTo>
                <a:lnTo>
                  <a:pt x="132709" y="275102"/>
                </a:lnTo>
                <a:lnTo>
                  <a:pt x="132829" y="273779"/>
                </a:lnTo>
                <a:lnTo>
                  <a:pt x="132047" y="272636"/>
                </a:lnTo>
                <a:lnTo>
                  <a:pt x="131686" y="270951"/>
                </a:lnTo>
                <a:lnTo>
                  <a:pt x="130843" y="270590"/>
                </a:lnTo>
                <a:lnTo>
                  <a:pt x="128437" y="268003"/>
                </a:lnTo>
                <a:lnTo>
                  <a:pt x="125008" y="266921"/>
                </a:lnTo>
                <a:lnTo>
                  <a:pt x="122602" y="264635"/>
                </a:lnTo>
                <a:lnTo>
                  <a:pt x="122362" y="261867"/>
                </a:lnTo>
                <a:lnTo>
                  <a:pt x="121158" y="259762"/>
                </a:lnTo>
                <a:lnTo>
                  <a:pt x="119233" y="258378"/>
                </a:lnTo>
                <a:lnTo>
                  <a:pt x="116346" y="254648"/>
                </a:lnTo>
                <a:lnTo>
                  <a:pt x="114901" y="253265"/>
                </a:lnTo>
                <a:lnTo>
                  <a:pt x="113518" y="252663"/>
                </a:lnTo>
                <a:lnTo>
                  <a:pt x="111533" y="250858"/>
                </a:lnTo>
                <a:lnTo>
                  <a:pt x="110630" y="248452"/>
                </a:lnTo>
                <a:lnTo>
                  <a:pt x="111653" y="246888"/>
                </a:lnTo>
                <a:lnTo>
                  <a:pt x="110811" y="246286"/>
                </a:lnTo>
                <a:lnTo>
                  <a:pt x="113338" y="245926"/>
                </a:lnTo>
                <a:lnTo>
                  <a:pt x="116346" y="243700"/>
                </a:lnTo>
                <a:lnTo>
                  <a:pt x="116405" y="244602"/>
                </a:lnTo>
                <a:lnTo>
                  <a:pt x="118631" y="244782"/>
                </a:lnTo>
                <a:lnTo>
                  <a:pt x="119714" y="244000"/>
                </a:lnTo>
                <a:lnTo>
                  <a:pt x="120557" y="239489"/>
                </a:lnTo>
                <a:lnTo>
                  <a:pt x="121038" y="238406"/>
                </a:lnTo>
                <a:lnTo>
                  <a:pt x="123866" y="237383"/>
                </a:lnTo>
                <a:lnTo>
                  <a:pt x="124467" y="235939"/>
                </a:lnTo>
                <a:lnTo>
                  <a:pt x="123685" y="234616"/>
                </a:lnTo>
                <a:lnTo>
                  <a:pt x="121940" y="234796"/>
                </a:lnTo>
                <a:lnTo>
                  <a:pt x="120737" y="235939"/>
                </a:lnTo>
                <a:lnTo>
                  <a:pt x="119053" y="235458"/>
                </a:lnTo>
                <a:lnTo>
                  <a:pt x="117248" y="235699"/>
                </a:lnTo>
                <a:lnTo>
                  <a:pt x="116586" y="237323"/>
                </a:lnTo>
                <a:lnTo>
                  <a:pt x="115924" y="237443"/>
                </a:lnTo>
                <a:lnTo>
                  <a:pt x="115623" y="234195"/>
                </a:lnTo>
                <a:lnTo>
                  <a:pt x="112736" y="231668"/>
                </a:lnTo>
                <a:lnTo>
                  <a:pt x="111473" y="231909"/>
                </a:lnTo>
                <a:lnTo>
                  <a:pt x="111111" y="230946"/>
                </a:lnTo>
                <a:lnTo>
                  <a:pt x="112315" y="229141"/>
                </a:lnTo>
                <a:lnTo>
                  <a:pt x="112375" y="230104"/>
                </a:lnTo>
                <a:lnTo>
                  <a:pt x="113759" y="230284"/>
                </a:lnTo>
                <a:lnTo>
                  <a:pt x="115383" y="227637"/>
                </a:lnTo>
                <a:lnTo>
                  <a:pt x="114180" y="226735"/>
                </a:lnTo>
                <a:lnTo>
                  <a:pt x="115082" y="225171"/>
                </a:lnTo>
                <a:lnTo>
                  <a:pt x="114722" y="224208"/>
                </a:lnTo>
                <a:lnTo>
                  <a:pt x="113518" y="224990"/>
                </a:lnTo>
                <a:lnTo>
                  <a:pt x="110751" y="220900"/>
                </a:lnTo>
                <a:lnTo>
                  <a:pt x="113157" y="222404"/>
                </a:lnTo>
                <a:lnTo>
                  <a:pt x="112916" y="223246"/>
                </a:lnTo>
                <a:lnTo>
                  <a:pt x="114240" y="222945"/>
                </a:lnTo>
                <a:lnTo>
                  <a:pt x="114541" y="221682"/>
                </a:lnTo>
                <a:lnTo>
                  <a:pt x="115985" y="221983"/>
                </a:lnTo>
                <a:lnTo>
                  <a:pt x="115203" y="220539"/>
                </a:lnTo>
                <a:lnTo>
                  <a:pt x="117308" y="218914"/>
                </a:lnTo>
                <a:lnTo>
                  <a:pt x="118271" y="221622"/>
                </a:lnTo>
                <a:lnTo>
                  <a:pt x="118932" y="221140"/>
                </a:lnTo>
                <a:lnTo>
                  <a:pt x="121940" y="221742"/>
                </a:lnTo>
                <a:lnTo>
                  <a:pt x="123023" y="220719"/>
                </a:lnTo>
                <a:lnTo>
                  <a:pt x="124226" y="218734"/>
                </a:lnTo>
                <a:lnTo>
                  <a:pt x="126031" y="216629"/>
                </a:lnTo>
                <a:lnTo>
                  <a:pt x="127114" y="216268"/>
                </a:lnTo>
                <a:lnTo>
                  <a:pt x="128377" y="218494"/>
                </a:lnTo>
                <a:lnTo>
                  <a:pt x="128377" y="220960"/>
                </a:lnTo>
                <a:lnTo>
                  <a:pt x="129821" y="222043"/>
                </a:lnTo>
                <a:lnTo>
                  <a:pt x="130964" y="221682"/>
                </a:lnTo>
                <a:lnTo>
                  <a:pt x="132047" y="219276"/>
                </a:lnTo>
                <a:lnTo>
                  <a:pt x="133731" y="220960"/>
                </a:lnTo>
                <a:lnTo>
                  <a:pt x="136919" y="222524"/>
                </a:lnTo>
                <a:lnTo>
                  <a:pt x="139988" y="219757"/>
                </a:lnTo>
                <a:lnTo>
                  <a:pt x="140830" y="220960"/>
                </a:lnTo>
                <a:lnTo>
                  <a:pt x="142093" y="220780"/>
                </a:lnTo>
                <a:lnTo>
                  <a:pt x="142334" y="221802"/>
                </a:lnTo>
                <a:lnTo>
                  <a:pt x="143537" y="222404"/>
                </a:lnTo>
                <a:lnTo>
                  <a:pt x="148109" y="223667"/>
                </a:lnTo>
                <a:lnTo>
                  <a:pt x="150214" y="222163"/>
                </a:lnTo>
                <a:lnTo>
                  <a:pt x="148770" y="219757"/>
                </a:lnTo>
                <a:lnTo>
                  <a:pt x="145161" y="218193"/>
                </a:lnTo>
                <a:lnTo>
                  <a:pt x="144680" y="216388"/>
                </a:lnTo>
                <a:lnTo>
                  <a:pt x="139686" y="215185"/>
                </a:lnTo>
                <a:lnTo>
                  <a:pt x="139507" y="213861"/>
                </a:lnTo>
                <a:lnTo>
                  <a:pt x="137040" y="214162"/>
                </a:lnTo>
                <a:lnTo>
                  <a:pt x="135957" y="215365"/>
                </a:lnTo>
                <a:lnTo>
                  <a:pt x="133551" y="214343"/>
                </a:lnTo>
                <a:lnTo>
                  <a:pt x="131445" y="212959"/>
                </a:lnTo>
                <a:lnTo>
                  <a:pt x="129641" y="213861"/>
                </a:lnTo>
                <a:lnTo>
                  <a:pt x="127535" y="210192"/>
                </a:lnTo>
                <a:lnTo>
                  <a:pt x="123565" y="207725"/>
                </a:lnTo>
                <a:lnTo>
                  <a:pt x="124046" y="206763"/>
                </a:lnTo>
                <a:lnTo>
                  <a:pt x="122722" y="204537"/>
                </a:lnTo>
                <a:lnTo>
                  <a:pt x="121519" y="204417"/>
                </a:lnTo>
                <a:lnTo>
                  <a:pt x="120677" y="207244"/>
                </a:lnTo>
                <a:lnTo>
                  <a:pt x="120557" y="209530"/>
                </a:lnTo>
                <a:lnTo>
                  <a:pt x="117549" y="207124"/>
                </a:lnTo>
                <a:lnTo>
                  <a:pt x="117609" y="205981"/>
                </a:lnTo>
                <a:lnTo>
                  <a:pt x="115443" y="205560"/>
                </a:lnTo>
                <a:lnTo>
                  <a:pt x="113037" y="203153"/>
                </a:lnTo>
                <a:lnTo>
                  <a:pt x="112796" y="201108"/>
                </a:lnTo>
                <a:lnTo>
                  <a:pt x="113638" y="200085"/>
                </a:lnTo>
                <a:lnTo>
                  <a:pt x="112014" y="198762"/>
                </a:lnTo>
                <a:lnTo>
                  <a:pt x="113157" y="198040"/>
                </a:lnTo>
                <a:lnTo>
                  <a:pt x="115623" y="199423"/>
                </a:lnTo>
                <a:lnTo>
                  <a:pt x="116466" y="197077"/>
                </a:lnTo>
                <a:lnTo>
                  <a:pt x="113278" y="195573"/>
                </a:lnTo>
                <a:lnTo>
                  <a:pt x="112796" y="193829"/>
                </a:lnTo>
                <a:lnTo>
                  <a:pt x="110992" y="193769"/>
                </a:lnTo>
                <a:lnTo>
                  <a:pt x="110270" y="194671"/>
                </a:lnTo>
                <a:lnTo>
                  <a:pt x="110510" y="196656"/>
                </a:lnTo>
                <a:lnTo>
                  <a:pt x="109066" y="197137"/>
                </a:lnTo>
                <a:lnTo>
                  <a:pt x="109548" y="199484"/>
                </a:lnTo>
                <a:lnTo>
                  <a:pt x="107984" y="202251"/>
                </a:lnTo>
                <a:lnTo>
                  <a:pt x="108706" y="205078"/>
                </a:lnTo>
                <a:lnTo>
                  <a:pt x="104976" y="203334"/>
                </a:lnTo>
                <a:lnTo>
                  <a:pt x="104194" y="204296"/>
                </a:lnTo>
                <a:lnTo>
                  <a:pt x="103772" y="202732"/>
                </a:lnTo>
                <a:lnTo>
                  <a:pt x="104073" y="200988"/>
                </a:lnTo>
                <a:lnTo>
                  <a:pt x="102870" y="198581"/>
                </a:lnTo>
                <a:lnTo>
                  <a:pt x="100704" y="199243"/>
                </a:lnTo>
                <a:lnTo>
                  <a:pt x="101005" y="199845"/>
                </a:lnTo>
                <a:lnTo>
                  <a:pt x="99562" y="201348"/>
                </a:lnTo>
                <a:lnTo>
                  <a:pt x="101126" y="201469"/>
                </a:lnTo>
                <a:lnTo>
                  <a:pt x="101727" y="202612"/>
                </a:lnTo>
                <a:lnTo>
                  <a:pt x="100885" y="203213"/>
                </a:lnTo>
                <a:lnTo>
                  <a:pt x="100644" y="205379"/>
                </a:lnTo>
                <a:lnTo>
                  <a:pt x="99862" y="206582"/>
                </a:lnTo>
                <a:lnTo>
                  <a:pt x="99982" y="208628"/>
                </a:lnTo>
                <a:lnTo>
                  <a:pt x="101547" y="210372"/>
                </a:lnTo>
                <a:lnTo>
                  <a:pt x="102389" y="210673"/>
                </a:lnTo>
                <a:lnTo>
                  <a:pt x="102690" y="212478"/>
                </a:lnTo>
                <a:lnTo>
                  <a:pt x="100464" y="213801"/>
                </a:lnTo>
                <a:lnTo>
                  <a:pt x="99742" y="213440"/>
                </a:lnTo>
                <a:lnTo>
                  <a:pt x="98840" y="211034"/>
                </a:lnTo>
                <a:lnTo>
                  <a:pt x="98478" y="208868"/>
                </a:lnTo>
                <a:lnTo>
                  <a:pt x="98478" y="205198"/>
                </a:lnTo>
                <a:lnTo>
                  <a:pt x="97636" y="202191"/>
                </a:lnTo>
                <a:lnTo>
                  <a:pt x="96674" y="200386"/>
                </a:lnTo>
                <a:lnTo>
                  <a:pt x="96854" y="197980"/>
                </a:lnTo>
                <a:lnTo>
                  <a:pt x="97636" y="197318"/>
                </a:lnTo>
                <a:lnTo>
                  <a:pt x="96614" y="195633"/>
                </a:lnTo>
                <a:lnTo>
                  <a:pt x="97937" y="194851"/>
                </a:lnTo>
                <a:lnTo>
                  <a:pt x="98118" y="192265"/>
                </a:lnTo>
                <a:lnTo>
                  <a:pt x="98900" y="190339"/>
                </a:lnTo>
                <a:lnTo>
                  <a:pt x="98299" y="187211"/>
                </a:lnTo>
                <a:lnTo>
                  <a:pt x="99140" y="184083"/>
                </a:lnTo>
                <a:lnTo>
                  <a:pt x="100464" y="183963"/>
                </a:lnTo>
                <a:lnTo>
                  <a:pt x="101787" y="182760"/>
                </a:lnTo>
                <a:lnTo>
                  <a:pt x="100945" y="181617"/>
                </a:lnTo>
                <a:lnTo>
                  <a:pt x="102389" y="178428"/>
                </a:lnTo>
                <a:lnTo>
                  <a:pt x="103772" y="176022"/>
                </a:lnTo>
                <a:lnTo>
                  <a:pt x="104254" y="176864"/>
                </a:lnTo>
                <a:lnTo>
                  <a:pt x="102690" y="178428"/>
                </a:lnTo>
                <a:lnTo>
                  <a:pt x="102990" y="179631"/>
                </a:lnTo>
                <a:lnTo>
                  <a:pt x="103833" y="179872"/>
                </a:lnTo>
                <a:lnTo>
                  <a:pt x="105998" y="182880"/>
                </a:lnTo>
                <a:lnTo>
                  <a:pt x="107562" y="183963"/>
                </a:lnTo>
                <a:lnTo>
                  <a:pt x="109127" y="182820"/>
                </a:lnTo>
                <a:lnTo>
                  <a:pt x="112375" y="185046"/>
                </a:lnTo>
                <a:lnTo>
                  <a:pt x="111774" y="186249"/>
                </a:lnTo>
                <a:lnTo>
                  <a:pt x="112496" y="187091"/>
                </a:lnTo>
                <a:lnTo>
                  <a:pt x="112556" y="188715"/>
                </a:lnTo>
                <a:lnTo>
                  <a:pt x="117669" y="191122"/>
                </a:lnTo>
                <a:lnTo>
                  <a:pt x="118872" y="193047"/>
                </a:lnTo>
                <a:lnTo>
                  <a:pt x="120737" y="193047"/>
                </a:lnTo>
                <a:lnTo>
                  <a:pt x="121218" y="190339"/>
                </a:lnTo>
                <a:lnTo>
                  <a:pt x="121940" y="189136"/>
                </a:lnTo>
                <a:lnTo>
                  <a:pt x="121098" y="188776"/>
                </a:lnTo>
                <a:lnTo>
                  <a:pt x="119594" y="190099"/>
                </a:lnTo>
                <a:lnTo>
                  <a:pt x="116346" y="186610"/>
                </a:lnTo>
                <a:lnTo>
                  <a:pt x="114119" y="185166"/>
                </a:lnTo>
                <a:lnTo>
                  <a:pt x="113819" y="183361"/>
                </a:lnTo>
                <a:lnTo>
                  <a:pt x="114119" y="179752"/>
                </a:lnTo>
                <a:lnTo>
                  <a:pt x="112556" y="177466"/>
                </a:lnTo>
                <a:lnTo>
                  <a:pt x="110871" y="176082"/>
                </a:lnTo>
                <a:lnTo>
                  <a:pt x="110871" y="174217"/>
                </a:lnTo>
                <a:lnTo>
                  <a:pt x="110089" y="167961"/>
                </a:lnTo>
                <a:lnTo>
                  <a:pt x="109247" y="168322"/>
                </a:lnTo>
                <a:lnTo>
                  <a:pt x="108284" y="165735"/>
                </a:lnTo>
                <a:lnTo>
                  <a:pt x="107202" y="161704"/>
                </a:lnTo>
                <a:lnTo>
                  <a:pt x="105998" y="161404"/>
                </a:lnTo>
                <a:lnTo>
                  <a:pt x="105517" y="159719"/>
                </a:lnTo>
                <a:lnTo>
                  <a:pt x="103712" y="159298"/>
                </a:lnTo>
                <a:lnTo>
                  <a:pt x="103592" y="160501"/>
                </a:lnTo>
                <a:lnTo>
                  <a:pt x="102509" y="160622"/>
                </a:lnTo>
                <a:lnTo>
                  <a:pt x="101727" y="158576"/>
                </a:lnTo>
                <a:lnTo>
                  <a:pt x="100103" y="156651"/>
                </a:lnTo>
                <a:lnTo>
                  <a:pt x="98780" y="157253"/>
                </a:lnTo>
                <a:lnTo>
                  <a:pt x="100223" y="161644"/>
                </a:lnTo>
                <a:lnTo>
                  <a:pt x="99261" y="163449"/>
                </a:lnTo>
                <a:lnTo>
                  <a:pt x="100885" y="163870"/>
                </a:lnTo>
                <a:lnTo>
                  <a:pt x="101486" y="165073"/>
                </a:lnTo>
                <a:lnTo>
                  <a:pt x="99682" y="165795"/>
                </a:lnTo>
                <a:lnTo>
                  <a:pt x="97095" y="162186"/>
                </a:lnTo>
                <a:lnTo>
                  <a:pt x="94509" y="165494"/>
                </a:lnTo>
                <a:lnTo>
                  <a:pt x="94509" y="167480"/>
                </a:lnTo>
                <a:lnTo>
                  <a:pt x="96132" y="170066"/>
                </a:lnTo>
                <a:lnTo>
                  <a:pt x="95230" y="170367"/>
                </a:lnTo>
                <a:lnTo>
                  <a:pt x="93906" y="166878"/>
                </a:lnTo>
                <a:lnTo>
                  <a:pt x="91801" y="167239"/>
                </a:lnTo>
                <a:lnTo>
                  <a:pt x="92223" y="169405"/>
                </a:lnTo>
                <a:lnTo>
                  <a:pt x="91380" y="169705"/>
                </a:lnTo>
                <a:lnTo>
                  <a:pt x="90598" y="168562"/>
                </a:lnTo>
                <a:lnTo>
                  <a:pt x="89635" y="168803"/>
                </a:lnTo>
                <a:lnTo>
                  <a:pt x="89154" y="170187"/>
                </a:lnTo>
                <a:lnTo>
                  <a:pt x="89936" y="171149"/>
                </a:lnTo>
                <a:lnTo>
                  <a:pt x="90237" y="173736"/>
                </a:lnTo>
                <a:lnTo>
                  <a:pt x="91560" y="175721"/>
                </a:lnTo>
                <a:lnTo>
                  <a:pt x="92643" y="178669"/>
                </a:lnTo>
                <a:lnTo>
                  <a:pt x="91681" y="180594"/>
                </a:lnTo>
                <a:lnTo>
                  <a:pt x="90237" y="180654"/>
                </a:lnTo>
                <a:lnTo>
                  <a:pt x="88733" y="182519"/>
                </a:lnTo>
                <a:lnTo>
                  <a:pt x="88733" y="185226"/>
                </a:lnTo>
                <a:lnTo>
                  <a:pt x="87650" y="184865"/>
                </a:lnTo>
                <a:lnTo>
                  <a:pt x="86929" y="181917"/>
                </a:lnTo>
                <a:lnTo>
                  <a:pt x="87410" y="178127"/>
                </a:lnTo>
                <a:lnTo>
                  <a:pt x="87048" y="176203"/>
                </a:lnTo>
                <a:lnTo>
                  <a:pt x="85665" y="171991"/>
                </a:lnTo>
                <a:lnTo>
                  <a:pt x="84763" y="165976"/>
                </a:lnTo>
                <a:lnTo>
                  <a:pt x="84943" y="162246"/>
                </a:lnTo>
                <a:lnTo>
                  <a:pt x="85966" y="158636"/>
                </a:lnTo>
                <a:lnTo>
                  <a:pt x="86567" y="158336"/>
                </a:lnTo>
                <a:lnTo>
                  <a:pt x="86447" y="156050"/>
                </a:lnTo>
                <a:lnTo>
                  <a:pt x="87229" y="154124"/>
                </a:lnTo>
                <a:lnTo>
                  <a:pt x="86447" y="148891"/>
                </a:lnTo>
                <a:lnTo>
                  <a:pt x="87109" y="146364"/>
                </a:lnTo>
                <a:lnTo>
                  <a:pt x="88312" y="145161"/>
                </a:lnTo>
                <a:lnTo>
                  <a:pt x="88493" y="147688"/>
                </a:lnTo>
                <a:lnTo>
                  <a:pt x="89936" y="148771"/>
                </a:lnTo>
                <a:lnTo>
                  <a:pt x="91139" y="151478"/>
                </a:lnTo>
                <a:lnTo>
                  <a:pt x="94448" y="154846"/>
                </a:lnTo>
                <a:lnTo>
                  <a:pt x="96975" y="153944"/>
                </a:lnTo>
                <a:lnTo>
                  <a:pt x="96975" y="155087"/>
                </a:lnTo>
                <a:lnTo>
                  <a:pt x="98478" y="154846"/>
                </a:lnTo>
                <a:lnTo>
                  <a:pt x="99321" y="153944"/>
                </a:lnTo>
                <a:lnTo>
                  <a:pt x="100524" y="155027"/>
                </a:lnTo>
                <a:lnTo>
                  <a:pt x="101486" y="154666"/>
                </a:lnTo>
                <a:lnTo>
                  <a:pt x="101486" y="153583"/>
                </a:lnTo>
                <a:lnTo>
                  <a:pt x="103291" y="154846"/>
                </a:lnTo>
                <a:lnTo>
                  <a:pt x="105517" y="153824"/>
                </a:lnTo>
                <a:lnTo>
                  <a:pt x="106840" y="152199"/>
                </a:lnTo>
                <a:lnTo>
                  <a:pt x="108706" y="148530"/>
                </a:lnTo>
                <a:lnTo>
                  <a:pt x="109668" y="147507"/>
                </a:lnTo>
                <a:lnTo>
                  <a:pt x="109307" y="145582"/>
                </a:lnTo>
                <a:lnTo>
                  <a:pt x="107562" y="143236"/>
                </a:lnTo>
                <a:lnTo>
                  <a:pt x="106179" y="142153"/>
                </a:lnTo>
                <a:lnTo>
                  <a:pt x="105638" y="139747"/>
                </a:lnTo>
                <a:lnTo>
                  <a:pt x="104434" y="139626"/>
                </a:lnTo>
                <a:lnTo>
                  <a:pt x="105216" y="136979"/>
                </a:lnTo>
                <a:lnTo>
                  <a:pt x="107202" y="135175"/>
                </a:lnTo>
                <a:lnTo>
                  <a:pt x="108344" y="130362"/>
                </a:lnTo>
                <a:lnTo>
                  <a:pt x="107743" y="129580"/>
                </a:lnTo>
                <a:lnTo>
                  <a:pt x="104856" y="129700"/>
                </a:lnTo>
                <a:lnTo>
                  <a:pt x="102208" y="130302"/>
                </a:lnTo>
                <a:lnTo>
                  <a:pt x="99922" y="133129"/>
                </a:lnTo>
                <a:lnTo>
                  <a:pt x="100223" y="134693"/>
                </a:lnTo>
                <a:lnTo>
                  <a:pt x="99501" y="136258"/>
                </a:lnTo>
                <a:lnTo>
                  <a:pt x="100404" y="138243"/>
                </a:lnTo>
                <a:lnTo>
                  <a:pt x="100764" y="141612"/>
                </a:lnTo>
                <a:lnTo>
                  <a:pt x="101968" y="142935"/>
                </a:lnTo>
                <a:lnTo>
                  <a:pt x="101908" y="144138"/>
                </a:lnTo>
                <a:lnTo>
                  <a:pt x="103712" y="146304"/>
                </a:lnTo>
                <a:lnTo>
                  <a:pt x="102750" y="147507"/>
                </a:lnTo>
                <a:lnTo>
                  <a:pt x="99261" y="146545"/>
                </a:lnTo>
                <a:lnTo>
                  <a:pt x="97215" y="145041"/>
                </a:lnTo>
                <a:lnTo>
                  <a:pt x="97095" y="141792"/>
                </a:lnTo>
                <a:lnTo>
                  <a:pt x="98118" y="141431"/>
                </a:lnTo>
                <a:lnTo>
                  <a:pt x="98118" y="139927"/>
                </a:lnTo>
                <a:lnTo>
                  <a:pt x="97276" y="138604"/>
                </a:lnTo>
                <a:lnTo>
                  <a:pt x="96072" y="134693"/>
                </a:lnTo>
                <a:lnTo>
                  <a:pt x="94628" y="131686"/>
                </a:lnTo>
                <a:lnTo>
                  <a:pt x="92223" y="128618"/>
                </a:lnTo>
                <a:lnTo>
                  <a:pt x="91921" y="126271"/>
                </a:lnTo>
                <a:lnTo>
                  <a:pt x="89997" y="125790"/>
                </a:lnTo>
                <a:lnTo>
                  <a:pt x="88433" y="124587"/>
                </a:lnTo>
                <a:lnTo>
                  <a:pt x="86748" y="124527"/>
                </a:lnTo>
                <a:lnTo>
                  <a:pt x="86147" y="120977"/>
                </a:lnTo>
                <a:lnTo>
                  <a:pt x="86387" y="117849"/>
                </a:lnTo>
                <a:lnTo>
                  <a:pt x="87711" y="113819"/>
                </a:lnTo>
                <a:lnTo>
                  <a:pt x="88011" y="109487"/>
                </a:lnTo>
                <a:lnTo>
                  <a:pt x="88793" y="106840"/>
                </a:lnTo>
                <a:lnTo>
                  <a:pt x="88853" y="101968"/>
                </a:lnTo>
                <a:lnTo>
                  <a:pt x="89876" y="99321"/>
                </a:lnTo>
                <a:lnTo>
                  <a:pt x="90959" y="99321"/>
                </a:lnTo>
                <a:lnTo>
                  <a:pt x="90959" y="96974"/>
                </a:lnTo>
                <a:lnTo>
                  <a:pt x="92283" y="96433"/>
                </a:lnTo>
                <a:lnTo>
                  <a:pt x="92764" y="94388"/>
                </a:lnTo>
                <a:lnTo>
                  <a:pt x="94328" y="94448"/>
                </a:lnTo>
                <a:lnTo>
                  <a:pt x="94688" y="93185"/>
                </a:lnTo>
                <a:lnTo>
                  <a:pt x="93005" y="92583"/>
                </a:lnTo>
                <a:lnTo>
                  <a:pt x="92523" y="90718"/>
                </a:lnTo>
                <a:lnTo>
                  <a:pt x="91380" y="90538"/>
                </a:lnTo>
                <a:lnTo>
                  <a:pt x="91200" y="89274"/>
                </a:lnTo>
                <a:lnTo>
                  <a:pt x="92283" y="88071"/>
                </a:lnTo>
                <a:lnTo>
                  <a:pt x="92583" y="86327"/>
                </a:lnTo>
                <a:lnTo>
                  <a:pt x="93906" y="85123"/>
                </a:lnTo>
                <a:lnTo>
                  <a:pt x="96013" y="84943"/>
                </a:lnTo>
                <a:lnTo>
                  <a:pt x="96614" y="86026"/>
                </a:lnTo>
                <a:lnTo>
                  <a:pt x="97696" y="84823"/>
                </a:lnTo>
                <a:lnTo>
                  <a:pt x="96674" y="82837"/>
                </a:lnTo>
                <a:lnTo>
                  <a:pt x="97035" y="81033"/>
                </a:lnTo>
                <a:lnTo>
                  <a:pt x="98719" y="78987"/>
                </a:lnTo>
                <a:lnTo>
                  <a:pt x="99020" y="76641"/>
                </a:lnTo>
                <a:lnTo>
                  <a:pt x="102630" y="76039"/>
                </a:lnTo>
                <a:lnTo>
                  <a:pt x="105818" y="74957"/>
                </a:lnTo>
                <a:lnTo>
                  <a:pt x="110149" y="74596"/>
                </a:lnTo>
                <a:lnTo>
                  <a:pt x="111954" y="75318"/>
                </a:lnTo>
                <a:lnTo>
                  <a:pt x="114481" y="73513"/>
                </a:lnTo>
                <a:lnTo>
                  <a:pt x="116225" y="70625"/>
                </a:lnTo>
                <a:lnTo>
                  <a:pt x="114661" y="70024"/>
                </a:lnTo>
                <a:lnTo>
                  <a:pt x="109608" y="71227"/>
                </a:lnTo>
                <a:lnTo>
                  <a:pt x="107803" y="70625"/>
                </a:lnTo>
                <a:lnTo>
                  <a:pt x="108405" y="68039"/>
                </a:lnTo>
                <a:lnTo>
                  <a:pt x="110450" y="66414"/>
                </a:lnTo>
                <a:lnTo>
                  <a:pt x="111533" y="65031"/>
                </a:lnTo>
                <a:lnTo>
                  <a:pt x="112134" y="61722"/>
                </a:lnTo>
                <a:lnTo>
                  <a:pt x="113879" y="60218"/>
                </a:lnTo>
                <a:lnTo>
                  <a:pt x="114360" y="55827"/>
                </a:lnTo>
                <a:lnTo>
                  <a:pt x="114782" y="54503"/>
                </a:lnTo>
                <a:lnTo>
                  <a:pt x="112796" y="53540"/>
                </a:lnTo>
                <a:lnTo>
                  <a:pt x="111774" y="53962"/>
                </a:lnTo>
                <a:lnTo>
                  <a:pt x="112074" y="55586"/>
                </a:lnTo>
                <a:lnTo>
                  <a:pt x="110871" y="56789"/>
                </a:lnTo>
                <a:lnTo>
                  <a:pt x="111172" y="57330"/>
                </a:lnTo>
                <a:lnTo>
                  <a:pt x="109428" y="58654"/>
                </a:lnTo>
                <a:lnTo>
                  <a:pt x="108946" y="58113"/>
                </a:lnTo>
                <a:lnTo>
                  <a:pt x="110029" y="55225"/>
                </a:lnTo>
                <a:lnTo>
                  <a:pt x="110330" y="53180"/>
                </a:lnTo>
                <a:lnTo>
                  <a:pt x="109548" y="50653"/>
                </a:lnTo>
                <a:lnTo>
                  <a:pt x="110149" y="49089"/>
                </a:lnTo>
                <a:lnTo>
                  <a:pt x="109728" y="46562"/>
                </a:lnTo>
                <a:lnTo>
                  <a:pt x="110089" y="45239"/>
                </a:lnTo>
                <a:lnTo>
                  <a:pt x="109668" y="42832"/>
                </a:lnTo>
                <a:lnTo>
                  <a:pt x="111473" y="41810"/>
                </a:lnTo>
                <a:lnTo>
                  <a:pt x="111834" y="40907"/>
                </a:lnTo>
                <a:lnTo>
                  <a:pt x="110630" y="40125"/>
                </a:lnTo>
                <a:lnTo>
                  <a:pt x="110751" y="39163"/>
                </a:lnTo>
                <a:lnTo>
                  <a:pt x="109668" y="37178"/>
                </a:lnTo>
                <a:lnTo>
                  <a:pt x="111172" y="34771"/>
                </a:lnTo>
                <a:lnTo>
                  <a:pt x="110751" y="33688"/>
                </a:lnTo>
                <a:lnTo>
                  <a:pt x="111593" y="32305"/>
                </a:lnTo>
                <a:lnTo>
                  <a:pt x="110932" y="29778"/>
                </a:lnTo>
                <a:lnTo>
                  <a:pt x="109728" y="30259"/>
                </a:lnTo>
                <a:lnTo>
                  <a:pt x="109006" y="31703"/>
                </a:lnTo>
                <a:lnTo>
                  <a:pt x="109247" y="33087"/>
                </a:lnTo>
                <a:lnTo>
                  <a:pt x="108646" y="34831"/>
                </a:lnTo>
                <a:lnTo>
                  <a:pt x="105337" y="37779"/>
                </a:lnTo>
                <a:lnTo>
                  <a:pt x="105216" y="40607"/>
                </a:lnTo>
                <a:lnTo>
                  <a:pt x="105938" y="41389"/>
                </a:lnTo>
                <a:lnTo>
                  <a:pt x="104675" y="42171"/>
                </a:lnTo>
                <a:lnTo>
                  <a:pt x="103472" y="40968"/>
                </a:lnTo>
                <a:lnTo>
                  <a:pt x="101667" y="41088"/>
                </a:lnTo>
                <a:lnTo>
                  <a:pt x="100464" y="40607"/>
                </a:lnTo>
                <a:lnTo>
                  <a:pt x="99381" y="40907"/>
                </a:lnTo>
                <a:lnTo>
                  <a:pt x="99441" y="42111"/>
                </a:lnTo>
                <a:lnTo>
                  <a:pt x="97035" y="42712"/>
                </a:lnTo>
                <a:lnTo>
                  <a:pt x="94568" y="44336"/>
                </a:lnTo>
                <a:lnTo>
                  <a:pt x="93064" y="45720"/>
                </a:lnTo>
                <a:lnTo>
                  <a:pt x="92704" y="48908"/>
                </a:lnTo>
                <a:lnTo>
                  <a:pt x="92463" y="51916"/>
                </a:lnTo>
                <a:lnTo>
                  <a:pt x="91501" y="55586"/>
                </a:lnTo>
                <a:lnTo>
                  <a:pt x="90959" y="56187"/>
                </a:lnTo>
                <a:lnTo>
                  <a:pt x="92042" y="56970"/>
                </a:lnTo>
                <a:lnTo>
                  <a:pt x="93245" y="55766"/>
                </a:lnTo>
                <a:lnTo>
                  <a:pt x="95832" y="57150"/>
                </a:lnTo>
                <a:lnTo>
                  <a:pt x="97937" y="56067"/>
                </a:lnTo>
                <a:lnTo>
                  <a:pt x="99441" y="56308"/>
                </a:lnTo>
                <a:lnTo>
                  <a:pt x="102268" y="60399"/>
                </a:lnTo>
                <a:lnTo>
                  <a:pt x="99982" y="63707"/>
                </a:lnTo>
                <a:lnTo>
                  <a:pt x="99261" y="62564"/>
                </a:lnTo>
                <a:lnTo>
                  <a:pt x="96975" y="63166"/>
                </a:lnTo>
                <a:lnTo>
                  <a:pt x="96914" y="65151"/>
                </a:lnTo>
                <a:lnTo>
                  <a:pt x="95531" y="66715"/>
                </a:lnTo>
                <a:lnTo>
                  <a:pt x="95050" y="67978"/>
                </a:lnTo>
                <a:lnTo>
                  <a:pt x="92523" y="71949"/>
                </a:lnTo>
                <a:lnTo>
                  <a:pt x="90598" y="72189"/>
                </a:lnTo>
                <a:lnTo>
                  <a:pt x="89334" y="75859"/>
                </a:lnTo>
                <a:lnTo>
                  <a:pt x="89034" y="78265"/>
                </a:lnTo>
                <a:lnTo>
                  <a:pt x="87830" y="77905"/>
                </a:lnTo>
                <a:lnTo>
                  <a:pt x="87169" y="80732"/>
                </a:lnTo>
                <a:lnTo>
                  <a:pt x="84281" y="83740"/>
                </a:lnTo>
                <a:lnTo>
                  <a:pt x="83800" y="85184"/>
                </a:lnTo>
                <a:lnTo>
                  <a:pt x="82717" y="85063"/>
                </a:lnTo>
                <a:lnTo>
                  <a:pt x="81514" y="83499"/>
                </a:lnTo>
                <a:lnTo>
                  <a:pt x="79950" y="83860"/>
                </a:lnTo>
                <a:lnTo>
                  <a:pt x="79228" y="82296"/>
                </a:lnTo>
                <a:lnTo>
                  <a:pt x="79769" y="81694"/>
                </a:lnTo>
                <a:lnTo>
                  <a:pt x="78687" y="80672"/>
                </a:lnTo>
                <a:lnTo>
                  <a:pt x="79288" y="79469"/>
                </a:lnTo>
                <a:lnTo>
                  <a:pt x="78687" y="78566"/>
                </a:lnTo>
                <a:lnTo>
                  <a:pt x="79108" y="75679"/>
                </a:lnTo>
                <a:lnTo>
                  <a:pt x="78807" y="75077"/>
                </a:lnTo>
                <a:lnTo>
                  <a:pt x="80010" y="72671"/>
                </a:lnTo>
                <a:lnTo>
                  <a:pt x="80431" y="71046"/>
                </a:lnTo>
                <a:lnTo>
                  <a:pt x="77784" y="69121"/>
                </a:lnTo>
                <a:lnTo>
                  <a:pt x="78085" y="65572"/>
                </a:lnTo>
                <a:lnTo>
                  <a:pt x="76341" y="65091"/>
                </a:lnTo>
                <a:lnTo>
                  <a:pt x="76401" y="66474"/>
                </a:lnTo>
                <a:lnTo>
                  <a:pt x="75498" y="67678"/>
                </a:lnTo>
                <a:lnTo>
                  <a:pt x="75559" y="69001"/>
                </a:lnTo>
                <a:lnTo>
                  <a:pt x="76822" y="70144"/>
                </a:lnTo>
                <a:lnTo>
                  <a:pt x="76822" y="74716"/>
                </a:lnTo>
                <a:lnTo>
                  <a:pt x="75258" y="76882"/>
                </a:lnTo>
                <a:lnTo>
                  <a:pt x="76401" y="78686"/>
                </a:lnTo>
                <a:lnTo>
                  <a:pt x="75498" y="81213"/>
                </a:lnTo>
                <a:lnTo>
                  <a:pt x="76220" y="81815"/>
                </a:lnTo>
                <a:lnTo>
                  <a:pt x="74415" y="83860"/>
                </a:lnTo>
                <a:lnTo>
                  <a:pt x="77965" y="84823"/>
                </a:lnTo>
                <a:lnTo>
                  <a:pt x="78446" y="86507"/>
                </a:lnTo>
                <a:lnTo>
                  <a:pt x="79649" y="86868"/>
                </a:lnTo>
                <a:lnTo>
                  <a:pt x="80251" y="88432"/>
                </a:lnTo>
                <a:lnTo>
                  <a:pt x="78025" y="92102"/>
                </a:lnTo>
                <a:lnTo>
                  <a:pt x="78506" y="96433"/>
                </a:lnTo>
                <a:lnTo>
                  <a:pt x="76341" y="96553"/>
                </a:lnTo>
                <a:lnTo>
                  <a:pt x="76822" y="94749"/>
                </a:lnTo>
                <a:lnTo>
                  <a:pt x="76581" y="93425"/>
                </a:lnTo>
                <a:lnTo>
                  <a:pt x="74777" y="91621"/>
                </a:lnTo>
                <a:lnTo>
                  <a:pt x="74175" y="87590"/>
                </a:lnTo>
                <a:lnTo>
                  <a:pt x="71648" y="87109"/>
                </a:lnTo>
                <a:lnTo>
                  <a:pt x="69843" y="87349"/>
                </a:lnTo>
                <a:lnTo>
                  <a:pt x="71769" y="86327"/>
                </a:lnTo>
                <a:lnTo>
                  <a:pt x="71889" y="82898"/>
                </a:lnTo>
                <a:lnTo>
                  <a:pt x="70084" y="81093"/>
                </a:lnTo>
                <a:lnTo>
                  <a:pt x="66595" y="81694"/>
                </a:lnTo>
                <a:lnTo>
                  <a:pt x="63407" y="81815"/>
                </a:lnTo>
                <a:lnTo>
                  <a:pt x="63767" y="84161"/>
                </a:lnTo>
                <a:lnTo>
                  <a:pt x="65271" y="85003"/>
                </a:lnTo>
                <a:lnTo>
                  <a:pt x="67197" y="84883"/>
                </a:lnTo>
                <a:lnTo>
                  <a:pt x="67317" y="87470"/>
                </a:lnTo>
                <a:lnTo>
                  <a:pt x="66835" y="88071"/>
                </a:lnTo>
                <a:lnTo>
                  <a:pt x="69964" y="91560"/>
                </a:lnTo>
                <a:lnTo>
                  <a:pt x="67678" y="91260"/>
                </a:lnTo>
                <a:lnTo>
                  <a:pt x="67257" y="91981"/>
                </a:lnTo>
                <a:lnTo>
                  <a:pt x="66475" y="92583"/>
                </a:lnTo>
                <a:lnTo>
                  <a:pt x="66354" y="90478"/>
                </a:lnTo>
                <a:lnTo>
                  <a:pt x="62865" y="88974"/>
                </a:lnTo>
                <a:lnTo>
                  <a:pt x="61782" y="90778"/>
                </a:lnTo>
                <a:lnTo>
                  <a:pt x="58534" y="93365"/>
                </a:lnTo>
                <a:lnTo>
                  <a:pt x="56488" y="93485"/>
                </a:lnTo>
                <a:lnTo>
                  <a:pt x="54383" y="92162"/>
                </a:lnTo>
                <a:lnTo>
                  <a:pt x="55586" y="89335"/>
                </a:lnTo>
                <a:lnTo>
                  <a:pt x="57872" y="88432"/>
                </a:lnTo>
                <a:lnTo>
                  <a:pt x="55887" y="87409"/>
                </a:lnTo>
                <a:lnTo>
                  <a:pt x="54984" y="87409"/>
                </a:lnTo>
                <a:lnTo>
                  <a:pt x="52157" y="85725"/>
                </a:lnTo>
                <a:lnTo>
                  <a:pt x="51556" y="87169"/>
                </a:lnTo>
                <a:lnTo>
                  <a:pt x="49089" y="87048"/>
                </a:lnTo>
                <a:lnTo>
                  <a:pt x="47946" y="85665"/>
                </a:lnTo>
                <a:lnTo>
                  <a:pt x="48969" y="82898"/>
                </a:lnTo>
                <a:lnTo>
                  <a:pt x="46683" y="81875"/>
                </a:lnTo>
                <a:lnTo>
                  <a:pt x="45600" y="82777"/>
                </a:lnTo>
                <a:lnTo>
                  <a:pt x="45840" y="81273"/>
                </a:lnTo>
                <a:lnTo>
                  <a:pt x="42472" y="82055"/>
                </a:lnTo>
                <a:lnTo>
                  <a:pt x="40306" y="81875"/>
                </a:lnTo>
                <a:lnTo>
                  <a:pt x="39103" y="80792"/>
                </a:lnTo>
                <a:lnTo>
                  <a:pt x="36937" y="83319"/>
                </a:lnTo>
                <a:lnTo>
                  <a:pt x="35433" y="82597"/>
                </a:lnTo>
                <a:lnTo>
                  <a:pt x="34110" y="80792"/>
                </a:lnTo>
                <a:lnTo>
                  <a:pt x="32906" y="80732"/>
                </a:lnTo>
                <a:lnTo>
                  <a:pt x="32666" y="78867"/>
                </a:lnTo>
                <a:lnTo>
                  <a:pt x="33147" y="77664"/>
                </a:lnTo>
                <a:lnTo>
                  <a:pt x="33748" y="72490"/>
                </a:lnTo>
                <a:lnTo>
                  <a:pt x="32245" y="71046"/>
                </a:lnTo>
                <a:lnTo>
                  <a:pt x="30561" y="71347"/>
                </a:lnTo>
                <a:lnTo>
                  <a:pt x="30199" y="70264"/>
                </a:lnTo>
                <a:lnTo>
                  <a:pt x="28515" y="70445"/>
                </a:lnTo>
                <a:lnTo>
                  <a:pt x="27191" y="67798"/>
                </a:lnTo>
                <a:lnTo>
                  <a:pt x="25146" y="68399"/>
                </a:lnTo>
                <a:lnTo>
                  <a:pt x="22078" y="70505"/>
                </a:lnTo>
                <a:lnTo>
                  <a:pt x="20875" y="68279"/>
                </a:lnTo>
                <a:lnTo>
                  <a:pt x="20995" y="66474"/>
                </a:lnTo>
                <a:lnTo>
                  <a:pt x="20273" y="65331"/>
                </a:lnTo>
                <a:lnTo>
                  <a:pt x="20454" y="62444"/>
                </a:lnTo>
                <a:lnTo>
                  <a:pt x="21657" y="60760"/>
                </a:lnTo>
                <a:lnTo>
                  <a:pt x="20213" y="59977"/>
                </a:lnTo>
                <a:lnTo>
                  <a:pt x="19551" y="58293"/>
                </a:lnTo>
                <a:lnTo>
                  <a:pt x="17747" y="58413"/>
                </a:lnTo>
                <a:lnTo>
                  <a:pt x="18228" y="57511"/>
                </a:lnTo>
                <a:lnTo>
                  <a:pt x="17265" y="56609"/>
                </a:lnTo>
                <a:lnTo>
                  <a:pt x="18649" y="55827"/>
                </a:lnTo>
                <a:lnTo>
                  <a:pt x="16845" y="54623"/>
                </a:lnTo>
                <a:lnTo>
                  <a:pt x="14077" y="52157"/>
                </a:lnTo>
                <a:lnTo>
                  <a:pt x="12874" y="52638"/>
                </a:lnTo>
                <a:lnTo>
                  <a:pt x="11851" y="51134"/>
                </a:lnTo>
                <a:lnTo>
                  <a:pt x="10467" y="52037"/>
                </a:lnTo>
                <a:lnTo>
                  <a:pt x="10648" y="51074"/>
                </a:lnTo>
                <a:lnTo>
                  <a:pt x="9144" y="48126"/>
                </a:lnTo>
                <a:lnTo>
                  <a:pt x="9385" y="45840"/>
                </a:lnTo>
                <a:lnTo>
                  <a:pt x="8603" y="46261"/>
                </a:lnTo>
                <a:lnTo>
                  <a:pt x="7460" y="43735"/>
                </a:lnTo>
                <a:lnTo>
                  <a:pt x="6076" y="44216"/>
                </a:lnTo>
                <a:lnTo>
                  <a:pt x="6437" y="43254"/>
                </a:lnTo>
                <a:lnTo>
                  <a:pt x="5535" y="41810"/>
                </a:lnTo>
                <a:lnTo>
                  <a:pt x="6437" y="40847"/>
                </a:lnTo>
                <a:lnTo>
                  <a:pt x="6257" y="39584"/>
                </a:lnTo>
                <a:lnTo>
                  <a:pt x="5414" y="39343"/>
                </a:lnTo>
                <a:lnTo>
                  <a:pt x="5655" y="37839"/>
                </a:lnTo>
                <a:lnTo>
                  <a:pt x="0" y="34290"/>
                </a:lnTo>
                <a:lnTo>
                  <a:pt x="0" y="33688"/>
                </a:lnTo>
                <a:lnTo>
                  <a:pt x="601" y="33568"/>
                </a:lnTo>
                <a:lnTo>
                  <a:pt x="2708" y="32967"/>
                </a:lnTo>
                <a:lnTo>
                  <a:pt x="4692" y="32545"/>
                </a:lnTo>
                <a:lnTo>
                  <a:pt x="7399" y="31824"/>
                </a:lnTo>
                <a:lnTo>
                  <a:pt x="14017" y="30139"/>
                </a:lnTo>
                <a:lnTo>
                  <a:pt x="14859" y="29898"/>
                </a:lnTo>
                <a:lnTo>
                  <a:pt x="17687" y="29177"/>
                </a:lnTo>
                <a:lnTo>
                  <a:pt x="18288" y="28936"/>
                </a:lnTo>
                <a:lnTo>
                  <a:pt x="26831" y="26770"/>
                </a:lnTo>
                <a:lnTo>
                  <a:pt x="28635" y="26229"/>
                </a:lnTo>
                <a:lnTo>
                  <a:pt x="32546" y="25266"/>
                </a:lnTo>
                <a:lnTo>
                  <a:pt x="35674" y="24364"/>
                </a:lnTo>
                <a:lnTo>
                  <a:pt x="43494" y="22439"/>
                </a:lnTo>
                <a:lnTo>
                  <a:pt x="49510" y="20755"/>
                </a:lnTo>
                <a:lnTo>
                  <a:pt x="50232" y="20634"/>
                </a:lnTo>
                <a:lnTo>
                  <a:pt x="50713" y="20454"/>
                </a:lnTo>
                <a:lnTo>
                  <a:pt x="50894" y="20333"/>
                </a:lnTo>
                <a:lnTo>
                  <a:pt x="51616" y="20273"/>
                </a:lnTo>
                <a:lnTo>
                  <a:pt x="54744" y="19431"/>
                </a:lnTo>
                <a:lnTo>
                  <a:pt x="61361" y="17626"/>
                </a:lnTo>
                <a:lnTo>
                  <a:pt x="61963" y="17626"/>
                </a:lnTo>
                <a:lnTo>
                  <a:pt x="68099" y="15822"/>
                </a:lnTo>
                <a:lnTo>
                  <a:pt x="71708" y="14979"/>
                </a:lnTo>
                <a:moveTo>
                  <a:pt x="177466" y="336222"/>
                </a:moveTo>
                <a:lnTo>
                  <a:pt x="176082" y="331590"/>
                </a:lnTo>
                <a:lnTo>
                  <a:pt x="175120" y="329725"/>
                </a:lnTo>
                <a:lnTo>
                  <a:pt x="174879" y="326056"/>
                </a:lnTo>
                <a:lnTo>
                  <a:pt x="174037" y="324071"/>
                </a:lnTo>
                <a:lnTo>
                  <a:pt x="174277" y="321604"/>
                </a:lnTo>
                <a:lnTo>
                  <a:pt x="175240" y="321424"/>
                </a:lnTo>
                <a:lnTo>
                  <a:pt x="176864" y="319619"/>
                </a:lnTo>
                <a:lnTo>
                  <a:pt x="178910" y="319378"/>
                </a:lnTo>
                <a:lnTo>
                  <a:pt x="180113" y="321424"/>
                </a:lnTo>
                <a:lnTo>
                  <a:pt x="182459" y="321905"/>
                </a:lnTo>
                <a:lnTo>
                  <a:pt x="184324" y="324311"/>
                </a:lnTo>
                <a:lnTo>
                  <a:pt x="183783" y="324552"/>
                </a:lnTo>
                <a:lnTo>
                  <a:pt x="184925" y="327319"/>
                </a:lnTo>
                <a:lnTo>
                  <a:pt x="183783" y="327319"/>
                </a:lnTo>
                <a:lnTo>
                  <a:pt x="183482" y="328462"/>
                </a:lnTo>
                <a:lnTo>
                  <a:pt x="183963" y="330147"/>
                </a:lnTo>
                <a:lnTo>
                  <a:pt x="183662" y="331891"/>
                </a:lnTo>
                <a:lnTo>
                  <a:pt x="184986" y="332372"/>
                </a:lnTo>
                <a:lnTo>
                  <a:pt x="184986" y="334297"/>
                </a:lnTo>
                <a:lnTo>
                  <a:pt x="179752" y="335621"/>
                </a:lnTo>
                <a:lnTo>
                  <a:pt x="178609" y="335861"/>
                </a:lnTo>
                <a:lnTo>
                  <a:pt x="178008" y="335982"/>
                </a:lnTo>
                <a:lnTo>
                  <a:pt x="177406" y="336283"/>
                </a:lnTo>
                <a:moveTo>
                  <a:pt x="170066" y="310655"/>
                </a:moveTo>
                <a:lnTo>
                  <a:pt x="171029" y="311137"/>
                </a:lnTo>
                <a:lnTo>
                  <a:pt x="172473" y="310355"/>
                </a:lnTo>
                <a:lnTo>
                  <a:pt x="172172" y="308550"/>
                </a:lnTo>
                <a:lnTo>
                  <a:pt x="171089" y="308670"/>
                </a:lnTo>
                <a:lnTo>
                  <a:pt x="169525" y="307587"/>
                </a:lnTo>
                <a:lnTo>
                  <a:pt x="170428" y="307347"/>
                </a:lnTo>
                <a:lnTo>
                  <a:pt x="170066" y="305843"/>
                </a:lnTo>
                <a:lnTo>
                  <a:pt x="170909" y="304639"/>
                </a:lnTo>
                <a:lnTo>
                  <a:pt x="172112" y="304279"/>
                </a:lnTo>
                <a:lnTo>
                  <a:pt x="172292" y="302474"/>
                </a:lnTo>
                <a:lnTo>
                  <a:pt x="173616" y="302594"/>
                </a:lnTo>
                <a:lnTo>
                  <a:pt x="173977" y="304158"/>
                </a:lnTo>
                <a:lnTo>
                  <a:pt x="173014" y="305181"/>
                </a:lnTo>
                <a:lnTo>
                  <a:pt x="173315" y="307166"/>
                </a:lnTo>
                <a:lnTo>
                  <a:pt x="174518" y="307407"/>
                </a:lnTo>
                <a:lnTo>
                  <a:pt x="175722" y="308610"/>
                </a:lnTo>
                <a:lnTo>
                  <a:pt x="176925" y="311618"/>
                </a:lnTo>
                <a:lnTo>
                  <a:pt x="176383" y="313062"/>
                </a:lnTo>
                <a:lnTo>
                  <a:pt x="174218" y="311377"/>
                </a:lnTo>
                <a:lnTo>
                  <a:pt x="172714" y="311558"/>
                </a:lnTo>
                <a:lnTo>
                  <a:pt x="173375" y="313182"/>
                </a:lnTo>
                <a:lnTo>
                  <a:pt x="169284" y="311137"/>
                </a:lnTo>
                <a:lnTo>
                  <a:pt x="170066" y="310655"/>
                </a:lnTo>
                <a:moveTo>
                  <a:pt x="161344" y="298804"/>
                </a:moveTo>
                <a:lnTo>
                  <a:pt x="160983" y="297661"/>
                </a:lnTo>
                <a:lnTo>
                  <a:pt x="161825" y="296879"/>
                </a:lnTo>
                <a:lnTo>
                  <a:pt x="159900" y="293691"/>
                </a:lnTo>
                <a:lnTo>
                  <a:pt x="160983" y="294172"/>
                </a:lnTo>
                <a:lnTo>
                  <a:pt x="163269" y="293691"/>
                </a:lnTo>
                <a:lnTo>
                  <a:pt x="164111" y="291585"/>
                </a:lnTo>
                <a:lnTo>
                  <a:pt x="161704" y="291164"/>
                </a:lnTo>
                <a:lnTo>
                  <a:pt x="162547" y="290563"/>
                </a:lnTo>
                <a:lnTo>
                  <a:pt x="164833" y="290081"/>
                </a:lnTo>
                <a:lnTo>
                  <a:pt x="167119" y="291766"/>
                </a:lnTo>
                <a:lnTo>
                  <a:pt x="166698" y="293510"/>
                </a:lnTo>
                <a:lnTo>
                  <a:pt x="169164" y="293270"/>
                </a:lnTo>
                <a:lnTo>
                  <a:pt x="170006" y="294713"/>
                </a:lnTo>
                <a:lnTo>
                  <a:pt x="169405" y="295917"/>
                </a:lnTo>
                <a:lnTo>
                  <a:pt x="167901" y="296879"/>
                </a:lnTo>
                <a:lnTo>
                  <a:pt x="170127" y="298564"/>
                </a:lnTo>
                <a:lnTo>
                  <a:pt x="169886" y="299767"/>
                </a:lnTo>
                <a:lnTo>
                  <a:pt x="167239" y="300609"/>
                </a:lnTo>
                <a:lnTo>
                  <a:pt x="166638" y="300188"/>
                </a:lnTo>
                <a:lnTo>
                  <a:pt x="164893" y="297000"/>
                </a:lnTo>
                <a:lnTo>
                  <a:pt x="164292" y="296759"/>
                </a:lnTo>
                <a:lnTo>
                  <a:pt x="163028" y="299586"/>
                </a:lnTo>
                <a:lnTo>
                  <a:pt x="161945" y="300188"/>
                </a:lnTo>
                <a:lnTo>
                  <a:pt x="161344" y="298804"/>
                </a:lnTo>
                <a:moveTo>
                  <a:pt x="127535" y="272335"/>
                </a:moveTo>
                <a:lnTo>
                  <a:pt x="129941" y="274922"/>
                </a:lnTo>
                <a:lnTo>
                  <a:pt x="129159" y="275644"/>
                </a:lnTo>
                <a:lnTo>
                  <a:pt x="128858" y="274440"/>
                </a:lnTo>
                <a:lnTo>
                  <a:pt x="127294" y="272997"/>
                </a:lnTo>
                <a:lnTo>
                  <a:pt x="127535" y="272275"/>
                </a:lnTo>
                <a:moveTo>
                  <a:pt x="81213" y="99742"/>
                </a:moveTo>
                <a:lnTo>
                  <a:pt x="81153" y="97456"/>
                </a:lnTo>
                <a:lnTo>
                  <a:pt x="82477" y="97757"/>
                </a:lnTo>
                <a:lnTo>
                  <a:pt x="81153" y="99742"/>
                </a:lnTo>
                <a:moveTo>
                  <a:pt x="89816" y="195994"/>
                </a:moveTo>
                <a:lnTo>
                  <a:pt x="91260" y="195994"/>
                </a:lnTo>
                <a:lnTo>
                  <a:pt x="91861" y="198401"/>
                </a:lnTo>
                <a:lnTo>
                  <a:pt x="93245" y="200205"/>
                </a:lnTo>
                <a:lnTo>
                  <a:pt x="93846" y="201709"/>
                </a:lnTo>
                <a:lnTo>
                  <a:pt x="92042" y="202913"/>
                </a:lnTo>
                <a:lnTo>
                  <a:pt x="90959" y="202612"/>
                </a:lnTo>
                <a:lnTo>
                  <a:pt x="89395" y="200747"/>
                </a:lnTo>
                <a:lnTo>
                  <a:pt x="88914" y="199062"/>
                </a:lnTo>
                <a:lnTo>
                  <a:pt x="89816" y="19605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" name="Freeform: Shape 197" title="MD-2">
            <a:extLst>
              <a:ext uri="{FF2B5EF4-FFF2-40B4-BE49-F238E27FC236}">
                <a16:creationId xmlns:a16="http://schemas.microsoft.com/office/drawing/2014/main" id="{D4DD27F6-6327-C475-5B84-D2162BA7B8F7}"/>
              </a:ext>
            </a:extLst>
          </p:cNvPr>
          <p:cNvSpPr/>
          <p:nvPr/>
        </p:nvSpPr>
        <p:spPr>
          <a:xfrm>
            <a:off x="7000089" y="3408495"/>
            <a:ext cx="123041" cy="70963"/>
          </a:xfrm>
          <a:custGeom>
            <a:avLst/>
            <a:gdLst>
              <a:gd name="connsiteX0" fmla="*/ 44999 w 154004"/>
              <a:gd name="connsiteY0" fmla="*/ 9746 h 91981"/>
              <a:gd name="connsiteX1" fmla="*/ 47404 w 154004"/>
              <a:gd name="connsiteY1" fmla="*/ 9024 h 91981"/>
              <a:gd name="connsiteX2" fmla="*/ 56428 w 154004"/>
              <a:gd name="connsiteY2" fmla="*/ 6738 h 91981"/>
              <a:gd name="connsiteX3" fmla="*/ 58474 w 154004"/>
              <a:gd name="connsiteY3" fmla="*/ 6196 h 91981"/>
              <a:gd name="connsiteX4" fmla="*/ 59737 w 154004"/>
              <a:gd name="connsiteY4" fmla="*/ 5835 h 91981"/>
              <a:gd name="connsiteX5" fmla="*/ 61482 w 154004"/>
              <a:gd name="connsiteY5" fmla="*/ 5474 h 91981"/>
              <a:gd name="connsiteX6" fmla="*/ 62023 w 154004"/>
              <a:gd name="connsiteY6" fmla="*/ 5354 h 91981"/>
              <a:gd name="connsiteX7" fmla="*/ 64490 w 154004"/>
              <a:gd name="connsiteY7" fmla="*/ 4632 h 91981"/>
              <a:gd name="connsiteX8" fmla="*/ 68520 w 154004"/>
              <a:gd name="connsiteY8" fmla="*/ 3670 h 91981"/>
              <a:gd name="connsiteX9" fmla="*/ 71167 w 154004"/>
              <a:gd name="connsiteY9" fmla="*/ 2948 h 91981"/>
              <a:gd name="connsiteX10" fmla="*/ 72792 w 154004"/>
              <a:gd name="connsiteY10" fmla="*/ 2346 h 91981"/>
              <a:gd name="connsiteX11" fmla="*/ 77604 w 154004"/>
              <a:gd name="connsiteY11" fmla="*/ 1143 h 91981"/>
              <a:gd name="connsiteX12" fmla="*/ 78807 w 154004"/>
              <a:gd name="connsiteY12" fmla="*/ 842 h 91981"/>
              <a:gd name="connsiteX13" fmla="*/ 82176 w 154004"/>
              <a:gd name="connsiteY13" fmla="*/ 0 h 91981"/>
              <a:gd name="connsiteX14" fmla="*/ 82055 w 154004"/>
              <a:gd name="connsiteY14" fmla="*/ 602 h 91981"/>
              <a:gd name="connsiteX15" fmla="*/ 87711 w 154004"/>
              <a:gd name="connsiteY15" fmla="*/ 4091 h 91981"/>
              <a:gd name="connsiteX16" fmla="*/ 87470 w 154004"/>
              <a:gd name="connsiteY16" fmla="*/ 5595 h 91981"/>
              <a:gd name="connsiteX17" fmla="*/ 88312 w 154004"/>
              <a:gd name="connsiteY17" fmla="*/ 5835 h 91981"/>
              <a:gd name="connsiteX18" fmla="*/ 88493 w 154004"/>
              <a:gd name="connsiteY18" fmla="*/ 7038 h 91981"/>
              <a:gd name="connsiteX19" fmla="*/ 87590 w 154004"/>
              <a:gd name="connsiteY19" fmla="*/ 8061 h 91981"/>
              <a:gd name="connsiteX20" fmla="*/ 88493 w 154004"/>
              <a:gd name="connsiteY20" fmla="*/ 9505 h 91981"/>
              <a:gd name="connsiteX21" fmla="*/ 88131 w 154004"/>
              <a:gd name="connsiteY21" fmla="*/ 10467 h 91981"/>
              <a:gd name="connsiteX22" fmla="*/ 89515 w 154004"/>
              <a:gd name="connsiteY22" fmla="*/ 9986 h 91981"/>
              <a:gd name="connsiteX23" fmla="*/ 90719 w 154004"/>
              <a:gd name="connsiteY23" fmla="*/ 12513 h 91981"/>
              <a:gd name="connsiteX24" fmla="*/ 91440 w 154004"/>
              <a:gd name="connsiteY24" fmla="*/ 12092 h 91981"/>
              <a:gd name="connsiteX25" fmla="*/ 91200 w 154004"/>
              <a:gd name="connsiteY25" fmla="*/ 14378 h 91981"/>
              <a:gd name="connsiteX26" fmla="*/ 92704 w 154004"/>
              <a:gd name="connsiteY26" fmla="*/ 17326 h 91981"/>
              <a:gd name="connsiteX27" fmla="*/ 92523 w 154004"/>
              <a:gd name="connsiteY27" fmla="*/ 18288 h 91981"/>
              <a:gd name="connsiteX28" fmla="*/ 93906 w 154004"/>
              <a:gd name="connsiteY28" fmla="*/ 17386 h 91981"/>
              <a:gd name="connsiteX29" fmla="*/ 94929 w 154004"/>
              <a:gd name="connsiteY29" fmla="*/ 18889 h 91981"/>
              <a:gd name="connsiteX30" fmla="*/ 96073 w 154004"/>
              <a:gd name="connsiteY30" fmla="*/ 18408 h 91981"/>
              <a:gd name="connsiteX31" fmla="*/ 98900 w 154004"/>
              <a:gd name="connsiteY31" fmla="*/ 20815 h 91981"/>
              <a:gd name="connsiteX32" fmla="*/ 100704 w 154004"/>
              <a:gd name="connsiteY32" fmla="*/ 22078 h 91981"/>
              <a:gd name="connsiteX33" fmla="*/ 99321 w 154004"/>
              <a:gd name="connsiteY33" fmla="*/ 22860 h 91981"/>
              <a:gd name="connsiteX34" fmla="*/ 100344 w 154004"/>
              <a:gd name="connsiteY34" fmla="*/ 23762 h 91981"/>
              <a:gd name="connsiteX35" fmla="*/ 99802 w 154004"/>
              <a:gd name="connsiteY35" fmla="*/ 24725 h 91981"/>
              <a:gd name="connsiteX36" fmla="*/ 101547 w 154004"/>
              <a:gd name="connsiteY36" fmla="*/ 24605 h 91981"/>
              <a:gd name="connsiteX37" fmla="*/ 102268 w 154004"/>
              <a:gd name="connsiteY37" fmla="*/ 26289 h 91981"/>
              <a:gd name="connsiteX38" fmla="*/ 103772 w 154004"/>
              <a:gd name="connsiteY38" fmla="*/ 27011 h 91981"/>
              <a:gd name="connsiteX39" fmla="*/ 102570 w 154004"/>
              <a:gd name="connsiteY39" fmla="*/ 28815 h 91981"/>
              <a:gd name="connsiteX40" fmla="*/ 102329 w 154004"/>
              <a:gd name="connsiteY40" fmla="*/ 31643 h 91981"/>
              <a:gd name="connsiteX41" fmla="*/ 103051 w 154004"/>
              <a:gd name="connsiteY41" fmla="*/ 32726 h 91981"/>
              <a:gd name="connsiteX42" fmla="*/ 102810 w 154004"/>
              <a:gd name="connsiteY42" fmla="*/ 34531 h 91981"/>
              <a:gd name="connsiteX43" fmla="*/ 104134 w 154004"/>
              <a:gd name="connsiteY43" fmla="*/ 36756 h 91981"/>
              <a:gd name="connsiteX44" fmla="*/ 107142 w 154004"/>
              <a:gd name="connsiteY44" fmla="*/ 34711 h 91981"/>
              <a:gd name="connsiteX45" fmla="*/ 109247 w 154004"/>
              <a:gd name="connsiteY45" fmla="*/ 34109 h 91981"/>
              <a:gd name="connsiteX46" fmla="*/ 110570 w 154004"/>
              <a:gd name="connsiteY46" fmla="*/ 36696 h 91981"/>
              <a:gd name="connsiteX47" fmla="*/ 112255 w 154004"/>
              <a:gd name="connsiteY47" fmla="*/ 36516 h 91981"/>
              <a:gd name="connsiteX48" fmla="*/ 112616 w 154004"/>
              <a:gd name="connsiteY48" fmla="*/ 37599 h 91981"/>
              <a:gd name="connsiteX49" fmla="*/ 114300 w 154004"/>
              <a:gd name="connsiteY49" fmla="*/ 37298 h 91981"/>
              <a:gd name="connsiteX50" fmla="*/ 115804 w 154004"/>
              <a:gd name="connsiteY50" fmla="*/ 38681 h 91981"/>
              <a:gd name="connsiteX51" fmla="*/ 115203 w 154004"/>
              <a:gd name="connsiteY51" fmla="*/ 43855 h 91981"/>
              <a:gd name="connsiteX52" fmla="*/ 114722 w 154004"/>
              <a:gd name="connsiteY52" fmla="*/ 45058 h 91981"/>
              <a:gd name="connsiteX53" fmla="*/ 115082 w 154004"/>
              <a:gd name="connsiteY53" fmla="*/ 46983 h 91981"/>
              <a:gd name="connsiteX54" fmla="*/ 116165 w 154004"/>
              <a:gd name="connsiteY54" fmla="*/ 46983 h 91981"/>
              <a:gd name="connsiteX55" fmla="*/ 117489 w 154004"/>
              <a:gd name="connsiteY55" fmla="*/ 48848 h 91981"/>
              <a:gd name="connsiteX56" fmla="*/ 118932 w 154004"/>
              <a:gd name="connsiteY56" fmla="*/ 49570 h 91981"/>
              <a:gd name="connsiteX57" fmla="*/ 121098 w 154004"/>
              <a:gd name="connsiteY57" fmla="*/ 46983 h 91981"/>
              <a:gd name="connsiteX58" fmla="*/ 122301 w 154004"/>
              <a:gd name="connsiteY58" fmla="*/ 48066 h 91981"/>
              <a:gd name="connsiteX59" fmla="*/ 124527 w 154004"/>
              <a:gd name="connsiteY59" fmla="*/ 48307 h 91981"/>
              <a:gd name="connsiteX60" fmla="*/ 127896 w 154004"/>
              <a:gd name="connsiteY60" fmla="*/ 47525 h 91981"/>
              <a:gd name="connsiteX61" fmla="*/ 127656 w 154004"/>
              <a:gd name="connsiteY61" fmla="*/ 49029 h 91981"/>
              <a:gd name="connsiteX62" fmla="*/ 128738 w 154004"/>
              <a:gd name="connsiteY62" fmla="*/ 48186 h 91981"/>
              <a:gd name="connsiteX63" fmla="*/ 130964 w 154004"/>
              <a:gd name="connsiteY63" fmla="*/ 49149 h 91981"/>
              <a:gd name="connsiteX64" fmla="*/ 130001 w 154004"/>
              <a:gd name="connsiteY64" fmla="*/ 51916 h 91981"/>
              <a:gd name="connsiteX65" fmla="*/ 131145 w 154004"/>
              <a:gd name="connsiteY65" fmla="*/ 53300 h 91981"/>
              <a:gd name="connsiteX66" fmla="*/ 133551 w 154004"/>
              <a:gd name="connsiteY66" fmla="*/ 53420 h 91981"/>
              <a:gd name="connsiteX67" fmla="*/ 134213 w 154004"/>
              <a:gd name="connsiteY67" fmla="*/ 51976 h 91981"/>
              <a:gd name="connsiteX68" fmla="*/ 137040 w 154004"/>
              <a:gd name="connsiteY68" fmla="*/ 53781 h 91981"/>
              <a:gd name="connsiteX69" fmla="*/ 137942 w 154004"/>
              <a:gd name="connsiteY69" fmla="*/ 53721 h 91981"/>
              <a:gd name="connsiteX70" fmla="*/ 139927 w 154004"/>
              <a:gd name="connsiteY70" fmla="*/ 54684 h 91981"/>
              <a:gd name="connsiteX71" fmla="*/ 137641 w 154004"/>
              <a:gd name="connsiteY71" fmla="*/ 55586 h 91981"/>
              <a:gd name="connsiteX72" fmla="*/ 136438 w 154004"/>
              <a:gd name="connsiteY72" fmla="*/ 58413 h 91981"/>
              <a:gd name="connsiteX73" fmla="*/ 138544 w 154004"/>
              <a:gd name="connsiteY73" fmla="*/ 59737 h 91981"/>
              <a:gd name="connsiteX74" fmla="*/ 140589 w 154004"/>
              <a:gd name="connsiteY74" fmla="*/ 59616 h 91981"/>
              <a:gd name="connsiteX75" fmla="*/ 143898 w 154004"/>
              <a:gd name="connsiteY75" fmla="*/ 56970 h 91981"/>
              <a:gd name="connsiteX76" fmla="*/ 144981 w 154004"/>
              <a:gd name="connsiteY76" fmla="*/ 55165 h 91981"/>
              <a:gd name="connsiteX77" fmla="*/ 148410 w 154004"/>
              <a:gd name="connsiteY77" fmla="*/ 56729 h 91981"/>
              <a:gd name="connsiteX78" fmla="*/ 148530 w 154004"/>
              <a:gd name="connsiteY78" fmla="*/ 58834 h 91981"/>
              <a:gd name="connsiteX79" fmla="*/ 149312 w 154004"/>
              <a:gd name="connsiteY79" fmla="*/ 58233 h 91981"/>
              <a:gd name="connsiteX80" fmla="*/ 149493 w 154004"/>
              <a:gd name="connsiteY80" fmla="*/ 60398 h 91981"/>
              <a:gd name="connsiteX81" fmla="*/ 150335 w 154004"/>
              <a:gd name="connsiteY81" fmla="*/ 59797 h 91981"/>
              <a:gd name="connsiteX82" fmla="*/ 152140 w 154004"/>
              <a:gd name="connsiteY82" fmla="*/ 60037 h 91981"/>
              <a:gd name="connsiteX83" fmla="*/ 153163 w 154004"/>
              <a:gd name="connsiteY83" fmla="*/ 61541 h 91981"/>
              <a:gd name="connsiteX84" fmla="*/ 151899 w 154004"/>
              <a:gd name="connsiteY84" fmla="*/ 62745 h 91981"/>
              <a:gd name="connsiteX85" fmla="*/ 152200 w 154004"/>
              <a:gd name="connsiteY85" fmla="*/ 63827 h 91981"/>
              <a:gd name="connsiteX86" fmla="*/ 150636 w 154004"/>
              <a:gd name="connsiteY86" fmla="*/ 62384 h 91981"/>
              <a:gd name="connsiteX87" fmla="*/ 150215 w 154004"/>
              <a:gd name="connsiteY87" fmla="*/ 62985 h 91981"/>
              <a:gd name="connsiteX88" fmla="*/ 147808 w 154004"/>
              <a:gd name="connsiteY88" fmla="*/ 61722 h 91981"/>
              <a:gd name="connsiteX89" fmla="*/ 147087 w 154004"/>
              <a:gd name="connsiteY89" fmla="*/ 62023 h 91981"/>
              <a:gd name="connsiteX90" fmla="*/ 148410 w 154004"/>
              <a:gd name="connsiteY90" fmla="*/ 63467 h 91981"/>
              <a:gd name="connsiteX91" fmla="*/ 146846 w 154004"/>
              <a:gd name="connsiteY91" fmla="*/ 66535 h 91981"/>
              <a:gd name="connsiteX92" fmla="*/ 145823 w 154004"/>
              <a:gd name="connsiteY92" fmla="*/ 64850 h 91981"/>
              <a:gd name="connsiteX93" fmla="*/ 144740 w 154004"/>
              <a:gd name="connsiteY93" fmla="*/ 65933 h 91981"/>
              <a:gd name="connsiteX94" fmla="*/ 143056 w 154004"/>
              <a:gd name="connsiteY94" fmla="*/ 64970 h 91981"/>
              <a:gd name="connsiteX95" fmla="*/ 142033 w 154004"/>
              <a:gd name="connsiteY95" fmla="*/ 65933 h 91981"/>
              <a:gd name="connsiteX96" fmla="*/ 142755 w 154004"/>
              <a:gd name="connsiteY96" fmla="*/ 67256 h 91981"/>
              <a:gd name="connsiteX97" fmla="*/ 144259 w 154004"/>
              <a:gd name="connsiteY97" fmla="*/ 67437 h 91981"/>
              <a:gd name="connsiteX98" fmla="*/ 145583 w 154004"/>
              <a:gd name="connsiteY98" fmla="*/ 69242 h 91981"/>
              <a:gd name="connsiteX99" fmla="*/ 147147 w 154004"/>
              <a:gd name="connsiteY99" fmla="*/ 68821 h 91981"/>
              <a:gd name="connsiteX100" fmla="*/ 147507 w 154004"/>
              <a:gd name="connsiteY100" fmla="*/ 70505 h 91981"/>
              <a:gd name="connsiteX101" fmla="*/ 146003 w 154004"/>
              <a:gd name="connsiteY101" fmla="*/ 70866 h 91981"/>
              <a:gd name="connsiteX102" fmla="*/ 145522 w 154004"/>
              <a:gd name="connsiteY102" fmla="*/ 72430 h 91981"/>
              <a:gd name="connsiteX103" fmla="*/ 146244 w 154004"/>
              <a:gd name="connsiteY103" fmla="*/ 72911 h 91981"/>
              <a:gd name="connsiteX104" fmla="*/ 145462 w 154004"/>
              <a:gd name="connsiteY104" fmla="*/ 75318 h 91981"/>
              <a:gd name="connsiteX105" fmla="*/ 146304 w 154004"/>
              <a:gd name="connsiteY105" fmla="*/ 76461 h 91981"/>
              <a:gd name="connsiteX106" fmla="*/ 144259 w 154004"/>
              <a:gd name="connsiteY106" fmla="*/ 77182 h 91981"/>
              <a:gd name="connsiteX107" fmla="*/ 142334 w 154004"/>
              <a:gd name="connsiteY107" fmla="*/ 76280 h 91981"/>
              <a:gd name="connsiteX108" fmla="*/ 141071 w 154004"/>
              <a:gd name="connsiteY108" fmla="*/ 76882 h 91981"/>
              <a:gd name="connsiteX109" fmla="*/ 140950 w 154004"/>
              <a:gd name="connsiteY109" fmla="*/ 77965 h 91981"/>
              <a:gd name="connsiteX110" fmla="*/ 139205 w 154004"/>
              <a:gd name="connsiteY110" fmla="*/ 75378 h 91981"/>
              <a:gd name="connsiteX111" fmla="*/ 138785 w 154004"/>
              <a:gd name="connsiteY111" fmla="*/ 72129 h 91981"/>
              <a:gd name="connsiteX112" fmla="*/ 136980 w 154004"/>
              <a:gd name="connsiteY112" fmla="*/ 72430 h 91981"/>
              <a:gd name="connsiteX113" fmla="*/ 131325 w 154004"/>
              <a:gd name="connsiteY113" fmla="*/ 69903 h 91981"/>
              <a:gd name="connsiteX114" fmla="*/ 127656 w 154004"/>
              <a:gd name="connsiteY114" fmla="*/ 69663 h 91981"/>
              <a:gd name="connsiteX115" fmla="*/ 126874 w 154004"/>
              <a:gd name="connsiteY115" fmla="*/ 68159 h 91981"/>
              <a:gd name="connsiteX116" fmla="*/ 125430 w 154004"/>
              <a:gd name="connsiteY116" fmla="*/ 66775 h 91981"/>
              <a:gd name="connsiteX117" fmla="*/ 125489 w 154004"/>
              <a:gd name="connsiteY117" fmla="*/ 65933 h 91981"/>
              <a:gd name="connsiteX118" fmla="*/ 124286 w 154004"/>
              <a:gd name="connsiteY118" fmla="*/ 66174 h 91981"/>
              <a:gd name="connsiteX119" fmla="*/ 122241 w 154004"/>
              <a:gd name="connsiteY119" fmla="*/ 58473 h 91981"/>
              <a:gd name="connsiteX120" fmla="*/ 110992 w 154004"/>
              <a:gd name="connsiteY120" fmla="*/ 61301 h 91981"/>
              <a:gd name="connsiteX121" fmla="*/ 111714 w 154004"/>
              <a:gd name="connsiteY121" fmla="*/ 64188 h 91981"/>
              <a:gd name="connsiteX122" fmla="*/ 110871 w 154004"/>
              <a:gd name="connsiteY122" fmla="*/ 64610 h 91981"/>
              <a:gd name="connsiteX123" fmla="*/ 111533 w 154004"/>
              <a:gd name="connsiteY123" fmla="*/ 66414 h 91981"/>
              <a:gd name="connsiteX124" fmla="*/ 110210 w 154004"/>
              <a:gd name="connsiteY124" fmla="*/ 66835 h 91981"/>
              <a:gd name="connsiteX125" fmla="*/ 110871 w 154004"/>
              <a:gd name="connsiteY125" fmla="*/ 69242 h 91981"/>
              <a:gd name="connsiteX126" fmla="*/ 108766 w 154004"/>
              <a:gd name="connsiteY126" fmla="*/ 70204 h 91981"/>
              <a:gd name="connsiteX127" fmla="*/ 107202 w 154004"/>
              <a:gd name="connsiteY127" fmla="*/ 68760 h 91981"/>
              <a:gd name="connsiteX128" fmla="*/ 106961 w 154004"/>
              <a:gd name="connsiteY128" fmla="*/ 66835 h 91981"/>
              <a:gd name="connsiteX129" fmla="*/ 105758 w 154004"/>
              <a:gd name="connsiteY129" fmla="*/ 65031 h 91981"/>
              <a:gd name="connsiteX130" fmla="*/ 104735 w 154004"/>
              <a:gd name="connsiteY130" fmla="*/ 66354 h 91981"/>
              <a:gd name="connsiteX131" fmla="*/ 101426 w 154004"/>
              <a:gd name="connsiteY131" fmla="*/ 63827 h 91981"/>
              <a:gd name="connsiteX132" fmla="*/ 96795 w 154004"/>
              <a:gd name="connsiteY132" fmla="*/ 65031 h 91981"/>
              <a:gd name="connsiteX133" fmla="*/ 97696 w 154004"/>
              <a:gd name="connsiteY133" fmla="*/ 68279 h 91981"/>
              <a:gd name="connsiteX134" fmla="*/ 96554 w 154004"/>
              <a:gd name="connsiteY134" fmla="*/ 68159 h 91981"/>
              <a:gd name="connsiteX135" fmla="*/ 94749 w 154004"/>
              <a:gd name="connsiteY135" fmla="*/ 66354 h 91981"/>
              <a:gd name="connsiteX136" fmla="*/ 91921 w 154004"/>
              <a:gd name="connsiteY136" fmla="*/ 65331 h 91981"/>
              <a:gd name="connsiteX137" fmla="*/ 91621 w 154004"/>
              <a:gd name="connsiteY137" fmla="*/ 66896 h 91981"/>
              <a:gd name="connsiteX138" fmla="*/ 90297 w 154004"/>
              <a:gd name="connsiteY138" fmla="*/ 67858 h 91981"/>
              <a:gd name="connsiteX139" fmla="*/ 88071 w 154004"/>
              <a:gd name="connsiteY139" fmla="*/ 68520 h 91981"/>
              <a:gd name="connsiteX140" fmla="*/ 87831 w 154004"/>
              <a:gd name="connsiteY140" fmla="*/ 69482 h 91981"/>
              <a:gd name="connsiteX141" fmla="*/ 85725 w 154004"/>
              <a:gd name="connsiteY141" fmla="*/ 71287 h 91981"/>
              <a:gd name="connsiteX142" fmla="*/ 90959 w 154004"/>
              <a:gd name="connsiteY142" fmla="*/ 72550 h 91981"/>
              <a:gd name="connsiteX143" fmla="*/ 91801 w 154004"/>
              <a:gd name="connsiteY143" fmla="*/ 73874 h 91981"/>
              <a:gd name="connsiteX144" fmla="*/ 92764 w 154004"/>
              <a:gd name="connsiteY144" fmla="*/ 73693 h 91981"/>
              <a:gd name="connsiteX145" fmla="*/ 94027 w 154004"/>
              <a:gd name="connsiteY145" fmla="*/ 74716 h 91981"/>
              <a:gd name="connsiteX146" fmla="*/ 93787 w 154004"/>
              <a:gd name="connsiteY146" fmla="*/ 77423 h 91981"/>
              <a:gd name="connsiteX147" fmla="*/ 94929 w 154004"/>
              <a:gd name="connsiteY147" fmla="*/ 77243 h 91981"/>
              <a:gd name="connsiteX148" fmla="*/ 96373 w 154004"/>
              <a:gd name="connsiteY148" fmla="*/ 81213 h 91981"/>
              <a:gd name="connsiteX149" fmla="*/ 96975 w 154004"/>
              <a:gd name="connsiteY149" fmla="*/ 81935 h 91981"/>
              <a:gd name="connsiteX150" fmla="*/ 96373 w 154004"/>
              <a:gd name="connsiteY150" fmla="*/ 83138 h 91981"/>
              <a:gd name="connsiteX151" fmla="*/ 99020 w 154004"/>
              <a:gd name="connsiteY151" fmla="*/ 85545 h 91981"/>
              <a:gd name="connsiteX152" fmla="*/ 98478 w 154004"/>
              <a:gd name="connsiteY152" fmla="*/ 86327 h 91981"/>
              <a:gd name="connsiteX153" fmla="*/ 100885 w 154004"/>
              <a:gd name="connsiteY153" fmla="*/ 88131 h 91981"/>
              <a:gd name="connsiteX154" fmla="*/ 100344 w 154004"/>
              <a:gd name="connsiteY154" fmla="*/ 89094 h 91981"/>
              <a:gd name="connsiteX155" fmla="*/ 101246 w 154004"/>
              <a:gd name="connsiteY155" fmla="*/ 90898 h 91981"/>
              <a:gd name="connsiteX156" fmla="*/ 101126 w 154004"/>
              <a:gd name="connsiteY156" fmla="*/ 91981 h 91981"/>
              <a:gd name="connsiteX157" fmla="*/ 99381 w 154004"/>
              <a:gd name="connsiteY157" fmla="*/ 91921 h 91981"/>
              <a:gd name="connsiteX158" fmla="*/ 96373 w 154004"/>
              <a:gd name="connsiteY158" fmla="*/ 89695 h 91981"/>
              <a:gd name="connsiteX159" fmla="*/ 92283 w 154004"/>
              <a:gd name="connsiteY159" fmla="*/ 88612 h 91981"/>
              <a:gd name="connsiteX160" fmla="*/ 90177 w 154004"/>
              <a:gd name="connsiteY160" fmla="*/ 87710 h 91981"/>
              <a:gd name="connsiteX161" fmla="*/ 90598 w 154004"/>
              <a:gd name="connsiteY161" fmla="*/ 84221 h 91981"/>
              <a:gd name="connsiteX162" fmla="*/ 90177 w 154004"/>
              <a:gd name="connsiteY162" fmla="*/ 82777 h 91981"/>
              <a:gd name="connsiteX163" fmla="*/ 90779 w 154004"/>
              <a:gd name="connsiteY163" fmla="*/ 81333 h 91981"/>
              <a:gd name="connsiteX164" fmla="*/ 87951 w 154004"/>
              <a:gd name="connsiteY164" fmla="*/ 80612 h 91981"/>
              <a:gd name="connsiteX165" fmla="*/ 87951 w 154004"/>
              <a:gd name="connsiteY165" fmla="*/ 78867 h 91981"/>
              <a:gd name="connsiteX166" fmla="*/ 84823 w 154004"/>
              <a:gd name="connsiteY166" fmla="*/ 78867 h 91981"/>
              <a:gd name="connsiteX167" fmla="*/ 84462 w 154004"/>
              <a:gd name="connsiteY167" fmla="*/ 79769 h 91981"/>
              <a:gd name="connsiteX168" fmla="*/ 83620 w 154004"/>
              <a:gd name="connsiteY168" fmla="*/ 78927 h 91981"/>
              <a:gd name="connsiteX169" fmla="*/ 82597 w 154004"/>
              <a:gd name="connsiteY169" fmla="*/ 80551 h 91981"/>
              <a:gd name="connsiteX170" fmla="*/ 80612 w 154004"/>
              <a:gd name="connsiteY170" fmla="*/ 79769 h 91981"/>
              <a:gd name="connsiteX171" fmla="*/ 79890 w 154004"/>
              <a:gd name="connsiteY171" fmla="*/ 80491 h 91981"/>
              <a:gd name="connsiteX172" fmla="*/ 77483 w 154004"/>
              <a:gd name="connsiteY172" fmla="*/ 78326 h 91981"/>
              <a:gd name="connsiteX173" fmla="*/ 75739 w 154004"/>
              <a:gd name="connsiteY173" fmla="*/ 78386 h 91981"/>
              <a:gd name="connsiteX174" fmla="*/ 75318 w 154004"/>
              <a:gd name="connsiteY174" fmla="*/ 77303 h 91981"/>
              <a:gd name="connsiteX175" fmla="*/ 73514 w 154004"/>
              <a:gd name="connsiteY175" fmla="*/ 74896 h 91981"/>
              <a:gd name="connsiteX176" fmla="*/ 69903 w 154004"/>
              <a:gd name="connsiteY176" fmla="*/ 75799 h 91981"/>
              <a:gd name="connsiteX177" fmla="*/ 70205 w 154004"/>
              <a:gd name="connsiteY177" fmla="*/ 76400 h 91981"/>
              <a:gd name="connsiteX178" fmla="*/ 66956 w 154004"/>
              <a:gd name="connsiteY178" fmla="*/ 76220 h 91981"/>
              <a:gd name="connsiteX179" fmla="*/ 64309 w 154004"/>
              <a:gd name="connsiteY179" fmla="*/ 75619 h 91981"/>
              <a:gd name="connsiteX180" fmla="*/ 62144 w 154004"/>
              <a:gd name="connsiteY180" fmla="*/ 76701 h 91981"/>
              <a:gd name="connsiteX181" fmla="*/ 60820 w 154004"/>
              <a:gd name="connsiteY181" fmla="*/ 75859 h 91981"/>
              <a:gd name="connsiteX182" fmla="*/ 60218 w 154004"/>
              <a:gd name="connsiteY182" fmla="*/ 76581 h 91981"/>
              <a:gd name="connsiteX183" fmla="*/ 58173 w 154004"/>
              <a:gd name="connsiteY183" fmla="*/ 77062 h 91981"/>
              <a:gd name="connsiteX184" fmla="*/ 57150 w 154004"/>
              <a:gd name="connsiteY184" fmla="*/ 76521 h 91981"/>
              <a:gd name="connsiteX185" fmla="*/ 57992 w 154004"/>
              <a:gd name="connsiteY185" fmla="*/ 74054 h 91981"/>
              <a:gd name="connsiteX186" fmla="*/ 58233 w 154004"/>
              <a:gd name="connsiteY186" fmla="*/ 67256 h 91981"/>
              <a:gd name="connsiteX187" fmla="*/ 56729 w 154004"/>
              <a:gd name="connsiteY187" fmla="*/ 66956 h 91981"/>
              <a:gd name="connsiteX188" fmla="*/ 57210 w 154004"/>
              <a:gd name="connsiteY188" fmla="*/ 65392 h 91981"/>
              <a:gd name="connsiteX189" fmla="*/ 54564 w 154004"/>
              <a:gd name="connsiteY189" fmla="*/ 64970 h 91981"/>
              <a:gd name="connsiteX190" fmla="*/ 54383 w 154004"/>
              <a:gd name="connsiteY190" fmla="*/ 65933 h 91981"/>
              <a:gd name="connsiteX191" fmla="*/ 51375 w 154004"/>
              <a:gd name="connsiteY191" fmla="*/ 64369 h 91981"/>
              <a:gd name="connsiteX192" fmla="*/ 46202 w 154004"/>
              <a:gd name="connsiteY192" fmla="*/ 63888 h 91981"/>
              <a:gd name="connsiteX193" fmla="*/ 43675 w 154004"/>
              <a:gd name="connsiteY193" fmla="*/ 68279 h 91981"/>
              <a:gd name="connsiteX194" fmla="*/ 44036 w 154004"/>
              <a:gd name="connsiteY194" fmla="*/ 72009 h 91981"/>
              <a:gd name="connsiteX195" fmla="*/ 40366 w 154004"/>
              <a:gd name="connsiteY195" fmla="*/ 71227 h 91981"/>
              <a:gd name="connsiteX196" fmla="*/ 38742 w 154004"/>
              <a:gd name="connsiteY196" fmla="*/ 70385 h 91981"/>
              <a:gd name="connsiteX197" fmla="*/ 34531 w 154004"/>
              <a:gd name="connsiteY197" fmla="*/ 69182 h 91981"/>
              <a:gd name="connsiteX198" fmla="*/ 35012 w 154004"/>
              <a:gd name="connsiteY198" fmla="*/ 65211 h 91981"/>
              <a:gd name="connsiteX199" fmla="*/ 35734 w 154004"/>
              <a:gd name="connsiteY199" fmla="*/ 63286 h 91981"/>
              <a:gd name="connsiteX200" fmla="*/ 35012 w 154004"/>
              <a:gd name="connsiteY200" fmla="*/ 62504 h 91981"/>
              <a:gd name="connsiteX201" fmla="*/ 34651 w 154004"/>
              <a:gd name="connsiteY201" fmla="*/ 59977 h 91981"/>
              <a:gd name="connsiteX202" fmla="*/ 35554 w 154004"/>
              <a:gd name="connsiteY202" fmla="*/ 57210 h 91981"/>
              <a:gd name="connsiteX203" fmla="*/ 33027 w 154004"/>
              <a:gd name="connsiteY203" fmla="*/ 55285 h 91981"/>
              <a:gd name="connsiteX204" fmla="*/ 31283 w 154004"/>
              <a:gd name="connsiteY204" fmla="*/ 54984 h 91981"/>
              <a:gd name="connsiteX205" fmla="*/ 29779 w 154004"/>
              <a:gd name="connsiteY205" fmla="*/ 52879 h 91981"/>
              <a:gd name="connsiteX206" fmla="*/ 27853 w 154004"/>
              <a:gd name="connsiteY206" fmla="*/ 52879 h 91981"/>
              <a:gd name="connsiteX207" fmla="*/ 27252 w 154004"/>
              <a:gd name="connsiteY207" fmla="*/ 51194 h 91981"/>
              <a:gd name="connsiteX208" fmla="*/ 24545 w 154004"/>
              <a:gd name="connsiteY208" fmla="*/ 51495 h 91981"/>
              <a:gd name="connsiteX209" fmla="*/ 23823 w 154004"/>
              <a:gd name="connsiteY209" fmla="*/ 47825 h 91981"/>
              <a:gd name="connsiteX210" fmla="*/ 22860 w 154004"/>
              <a:gd name="connsiteY210" fmla="*/ 46983 h 91981"/>
              <a:gd name="connsiteX211" fmla="*/ 21657 w 154004"/>
              <a:gd name="connsiteY211" fmla="*/ 47224 h 91981"/>
              <a:gd name="connsiteX212" fmla="*/ 20815 w 154004"/>
              <a:gd name="connsiteY212" fmla="*/ 46141 h 91981"/>
              <a:gd name="connsiteX213" fmla="*/ 18409 w 154004"/>
              <a:gd name="connsiteY213" fmla="*/ 44336 h 91981"/>
              <a:gd name="connsiteX214" fmla="*/ 16905 w 154004"/>
              <a:gd name="connsiteY214" fmla="*/ 44697 h 91981"/>
              <a:gd name="connsiteX215" fmla="*/ 16424 w 154004"/>
              <a:gd name="connsiteY215" fmla="*/ 45720 h 91981"/>
              <a:gd name="connsiteX216" fmla="*/ 15401 w 154004"/>
              <a:gd name="connsiteY216" fmla="*/ 45540 h 91981"/>
              <a:gd name="connsiteX217" fmla="*/ 15100 w 154004"/>
              <a:gd name="connsiteY217" fmla="*/ 44336 h 91981"/>
              <a:gd name="connsiteX218" fmla="*/ 14017 w 154004"/>
              <a:gd name="connsiteY218" fmla="*/ 44517 h 91981"/>
              <a:gd name="connsiteX219" fmla="*/ 13656 w 154004"/>
              <a:gd name="connsiteY219" fmla="*/ 43554 h 91981"/>
              <a:gd name="connsiteX220" fmla="*/ 12814 w 154004"/>
              <a:gd name="connsiteY220" fmla="*/ 44577 h 91981"/>
              <a:gd name="connsiteX221" fmla="*/ 12453 w 154004"/>
              <a:gd name="connsiteY221" fmla="*/ 43795 h 91981"/>
              <a:gd name="connsiteX222" fmla="*/ 9265 w 154004"/>
              <a:gd name="connsiteY222" fmla="*/ 41629 h 91981"/>
              <a:gd name="connsiteX223" fmla="*/ 8663 w 154004"/>
              <a:gd name="connsiteY223" fmla="*/ 43614 h 91981"/>
              <a:gd name="connsiteX224" fmla="*/ 7099 w 154004"/>
              <a:gd name="connsiteY224" fmla="*/ 41810 h 91981"/>
              <a:gd name="connsiteX225" fmla="*/ 5054 w 154004"/>
              <a:gd name="connsiteY225" fmla="*/ 41990 h 91981"/>
              <a:gd name="connsiteX226" fmla="*/ 4933 w 154004"/>
              <a:gd name="connsiteY226" fmla="*/ 42712 h 91981"/>
              <a:gd name="connsiteX227" fmla="*/ 1384 w 154004"/>
              <a:gd name="connsiteY227" fmla="*/ 40727 h 91981"/>
              <a:gd name="connsiteX228" fmla="*/ 2166 w 154004"/>
              <a:gd name="connsiteY228" fmla="*/ 39283 h 91981"/>
              <a:gd name="connsiteX229" fmla="*/ 662 w 154004"/>
              <a:gd name="connsiteY229" fmla="*/ 38501 h 91981"/>
              <a:gd name="connsiteX230" fmla="*/ 0 w 154004"/>
              <a:gd name="connsiteY230" fmla="*/ 36997 h 91981"/>
              <a:gd name="connsiteX231" fmla="*/ 1805 w 154004"/>
              <a:gd name="connsiteY231" fmla="*/ 36817 h 91981"/>
              <a:gd name="connsiteX232" fmla="*/ 3189 w 154004"/>
              <a:gd name="connsiteY232" fmla="*/ 37899 h 91981"/>
              <a:gd name="connsiteX233" fmla="*/ 5354 w 154004"/>
              <a:gd name="connsiteY233" fmla="*/ 37057 h 91981"/>
              <a:gd name="connsiteX234" fmla="*/ 4632 w 154004"/>
              <a:gd name="connsiteY234" fmla="*/ 36456 h 91981"/>
              <a:gd name="connsiteX235" fmla="*/ 5535 w 154004"/>
              <a:gd name="connsiteY235" fmla="*/ 35132 h 91981"/>
              <a:gd name="connsiteX236" fmla="*/ 4692 w 154004"/>
              <a:gd name="connsiteY236" fmla="*/ 34350 h 91981"/>
              <a:gd name="connsiteX237" fmla="*/ 5535 w 154004"/>
              <a:gd name="connsiteY237" fmla="*/ 32545 h 91981"/>
              <a:gd name="connsiteX238" fmla="*/ 5715 w 154004"/>
              <a:gd name="connsiteY238" fmla="*/ 30560 h 91981"/>
              <a:gd name="connsiteX239" fmla="*/ 6677 w 154004"/>
              <a:gd name="connsiteY239" fmla="*/ 30681 h 91981"/>
              <a:gd name="connsiteX240" fmla="*/ 8844 w 154004"/>
              <a:gd name="connsiteY240" fmla="*/ 27913 h 91981"/>
              <a:gd name="connsiteX241" fmla="*/ 8422 w 154004"/>
              <a:gd name="connsiteY241" fmla="*/ 25868 h 91981"/>
              <a:gd name="connsiteX242" fmla="*/ 6918 w 154004"/>
              <a:gd name="connsiteY242" fmla="*/ 24845 h 91981"/>
              <a:gd name="connsiteX243" fmla="*/ 7039 w 154004"/>
              <a:gd name="connsiteY243" fmla="*/ 24244 h 91981"/>
              <a:gd name="connsiteX244" fmla="*/ 9445 w 154004"/>
              <a:gd name="connsiteY244" fmla="*/ 23883 h 91981"/>
              <a:gd name="connsiteX245" fmla="*/ 10648 w 154004"/>
              <a:gd name="connsiteY245" fmla="*/ 22559 h 91981"/>
              <a:gd name="connsiteX246" fmla="*/ 8844 w 154004"/>
              <a:gd name="connsiteY246" fmla="*/ 21657 h 91981"/>
              <a:gd name="connsiteX247" fmla="*/ 10047 w 154004"/>
              <a:gd name="connsiteY247" fmla="*/ 20032 h 91981"/>
              <a:gd name="connsiteX248" fmla="*/ 9445 w 154004"/>
              <a:gd name="connsiteY248" fmla="*/ 18769 h 91981"/>
              <a:gd name="connsiteX249" fmla="*/ 10408 w 154004"/>
              <a:gd name="connsiteY249" fmla="*/ 18529 h 91981"/>
              <a:gd name="connsiteX250" fmla="*/ 12152 w 154004"/>
              <a:gd name="connsiteY250" fmla="*/ 18168 h 91981"/>
              <a:gd name="connsiteX251" fmla="*/ 13837 w 154004"/>
              <a:gd name="connsiteY251" fmla="*/ 17807 h 91981"/>
              <a:gd name="connsiteX252" fmla="*/ 18288 w 154004"/>
              <a:gd name="connsiteY252" fmla="*/ 16543 h 91981"/>
              <a:gd name="connsiteX253" fmla="*/ 22680 w 154004"/>
              <a:gd name="connsiteY253" fmla="*/ 15461 h 91981"/>
              <a:gd name="connsiteX254" fmla="*/ 24785 w 154004"/>
              <a:gd name="connsiteY254" fmla="*/ 14919 h 91981"/>
              <a:gd name="connsiteX255" fmla="*/ 25688 w 154004"/>
              <a:gd name="connsiteY255" fmla="*/ 14679 h 91981"/>
              <a:gd name="connsiteX256" fmla="*/ 26109 w 154004"/>
              <a:gd name="connsiteY256" fmla="*/ 14558 h 91981"/>
              <a:gd name="connsiteX257" fmla="*/ 27432 w 154004"/>
              <a:gd name="connsiteY257" fmla="*/ 14197 h 91981"/>
              <a:gd name="connsiteX258" fmla="*/ 30500 w 154004"/>
              <a:gd name="connsiteY258" fmla="*/ 13475 h 91981"/>
              <a:gd name="connsiteX259" fmla="*/ 33207 w 154004"/>
              <a:gd name="connsiteY259" fmla="*/ 12753 h 91981"/>
              <a:gd name="connsiteX260" fmla="*/ 41149 w 154004"/>
              <a:gd name="connsiteY260" fmla="*/ 10768 h 91981"/>
              <a:gd name="connsiteX261" fmla="*/ 44999 w 154004"/>
              <a:gd name="connsiteY261" fmla="*/ 9746 h 91981"/>
              <a:gd name="connsiteX262" fmla="*/ 149071 w 154004"/>
              <a:gd name="connsiteY262" fmla="*/ 75558 h 91981"/>
              <a:gd name="connsiteX263" fmla="*/ 149312 w 154004"/>
              <a:gd name="connsiteY263" fmla="*/ 75077 h 91981"/>
              <a:gd name="connsiteX264" fmla="*/ 151959 w 154004"/>
              <a:gd name="connsiteY264" fmla="*/ 72671 h 91981"/>
              <a:gd name="connsiteX265" fmla="*/ 154005 w 154004"/>
              <a:gd name="connsiteY265" fmla="*/ 72851 h 91981"/>
              <a:gd name="connsiteX266" fmla="*/ 153704 w 154004"/>
              <a:gd name="connsiteY266" fmla="*/ 74235 h 91981"/>
              <a:gd name="connsiteX267" fmla="*/ 150997 w 154004"/>
              <a:gd name="connsiteY267" fmla="*/ 77363 h 91981"/>
              <a:gd name="connsiteX268" fmla="*/ 149493 w 154004"/>
              <a:gd name="connsiteY268" fmla="*/ 77423 h 91981"/>
              <a:gd name="connsiteX269" fmla="*/ 148289 w 154004"/>
              <a:gd name="connsiteY269" fmla="*/ 75859 h 91981"/>
              <a:gd name="connsiteX270" fmla="*/ 149132 w 154004"/>
              <a:gd name="connsiteY270" fmla="*/ 75558 h 9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154004" h="91981">
                <a:moveTo>
                  <a:pt x="44999" y="9746"/>
                </a:moveTo>
                <a:lnTo>
                  <a:pt x="47404" y="9024"/>
                </a:lnTo>
                <a:lnTo>
                  <a:pt x="56428" y="6738"/>
                </a:lnTo>
                <a:lnTo>
                  <a:pt x="58474" y="6196"/>
                </a:lnTo>
                <a:lnTo>
                  <a:pt x="59737" y="5835"/>
                </a:lnTo>
                <a:lnTo>
                  <a:pt x="61482" y="5474"/>
                </a:lnTo>
                <a:lnTo>
                  <a:pt x="62023" y="5354"/>
                </a:lnTo>
                <a:lnTo>
                  <a:pt x="64490" y="4632"/>
                </a:lnTo>
                <a:lnTo>
                  <a:pt x="68520" y="3670"/>
                </a:lnTo>
                <a:lnTo>
                  <a:pt x="71167" y="2948"/>
                </a:lnTo>
                <a:lnTo>
                  <a:pt x="72792" y="2346"/>
                </a:lnTo>
                <a:lnTo>
                  <a:pt x="77604" y="1143"/>
                </a:lnTo>
                <a:lnTo>
                  <a:pt x="78807" y="842"/>
                </a:lnTo>
                <a:lnTo>
                  <a:pt x="82176" y="0"/>
                </a:lnTo>
                <a:lnTo>
                  <a:pt x="82055" y="602"/>
                </a:lnTo>
                <a:lnTo>
                  <a:pt x="87711" y="4091"/>
                </a:lnTo>
                <a:lnTo>
                  <a:pt x="87470" y="5595"/>
                </a:lnTo>
                <a:lnTo>
                  <a:pt x="88312" y="5835"/>
                </a:lnTo>
                <a:lnTo>
                  <a:pt x="88493" y="7038"/>
                </a:lnTo>
                <a:lnTo>
                  <a:pt x="87590" y="8061"/>
                </a:lnTo>
                <a:lnTo>
                  <a:pt x="88493" y="9505"/>
                </a:lnTo>
                <a:lnTo>
                  <a:pt x="88131" y="10467"/>
                </a:lnTo>
                <a:lnTo>
                  <a:pt x="89515" y="9986"/>
                </a:lnTo>
                <a:lnTo>
                  <a:pt x="90719" y="12513"/>
                </a:lnTo>
                <a:lnTo>
                  <a:pt x="91440" y="12092"/>
                </a:lnTo>
                <a:lnTo>
                  <a:pt x="91200" y="14378"/>
                </a:lnTo>
                <a:lnTo>
                  <a:pt x="92704" y="17326"/>
                </a:lnTo>
                <a:lnTo>
                  <a:pt x="92523" y="18288"/>
                </a:lnTo>
                <a:lnTo>
                  <a:pt x="93906" y="17386"/>
                </a:lnTo>
                <a:lnTo>
                  <a:pt x="94929" y="18889"/>
                </a:lnTo>
                <a:lnTo>
                  <a:pt x="96073" y="18408"/>
                </a:lnTo>
                <a:lnTo>
                  <a:pt x="98900" y="20815"/>
                </a:lnTo>
                <a:lnTo>
                  <a:pt x="100704" y="22078"/>
                </a:lnTo>
                <a:lnTo>
                  <a:pt x="99321" y="22860"/>
                </a:lnTo>
                <a:lnTo>
                  <a:pt x="100344" y="23762"/>
                </a:lnTo>
                <a:lnTo>
                  <a:pt x="99802" y="24725"/>
                </a:lnTo>
                <a:lnTo>
                  <a:pt x="101547" y="24605"/>
                </a:lnTo>
                <a:lnTo>
                  <a:pt x="102268" y="26289"/>
                </a:lnTo>
                <a:lnTo>
                  <a:pt x="103772" y="27011"/>
                </a:lnTo>
                <a:lnTo>
                  <a:pt x="102570" y="28815"/>
                </a:lnTo>
                <a:lnTo>
                  <a:pt x="102329" y="31643"/>
                </a:lnTo>
                <a:lnTo>
                  <a:pt x="103051" y="32726"/>
                </a:lnTo>
                <a:lnTo>
                  <a:pt x="102810" y="34531"/>
                </a:lnTo>
                <a:lnTo>
                  <a:pt x="104134" y="36756"/>
                </a:lnTo>
                <a:lnTo>
                  <a:pt x="107142" y="34711"/>
                </a:lnTo>
                <a:lnTo>
                  <a:pt x="109247" y="34109"/>
                </a:lnTo>
                <a:lnTo>
                  <a:pt x="110570" y="36696"/>
                </a:lnTo>
                <a:lnTo>
                  <a:pt x="112255" y="36516"/>
                </a:lnTo>
                <a:lnTo>
                  <a:pt x="112616" y="37599"/>
                </a:lnTo>
                <a:lnTo>
                  <a:pt x="114300" y="37298"/>
                </a:lnTo>
                <a:lnTo>
                  <a:pt x="115804" y="38681"/>
                </a:lnTo>
                <a:lnTo>
                  <a:pt x="115203" y="43855"/>
                </a:lnTo>
                <a:lnTo>
                  <a:pt x="114722" y="45058"/>
                </a:lnTo>
                <a:lnTo>
                  <a:pt x="115082" y="46983"/>
                </a:lnTo>
                <a:lnTo>
                  <a:pt x="116165" y="46983"/>
                </a:lnTo>
                <a:lnTo>
                  <a:pt x="117489" y="48848"/>
                </a:lnTo>
                <a:lnTo>
                  <a:pt x="118932" y="49570"/>
                </a:lnTo>
                <a:lnTo>
                  <a:pt x="121098" y="46983"/>
                </a:lnTo>
                <a:lnTo>
                  <a:pt x="122301" y="48066"/>
                </a:lnTo>
                <a:lnTo>
                  <a:pt x="124527" y="48307"/>
                </a:lnTo>
                <a:lnTo>
                  <a:pt x="127896" y="47525"/>
                </a:lnTo>
                <a:lnTo>
                  <a:pt x="127656" y="49029"/>
                </a:lnTo>
                <a:lnTo>
                  <a:pt x="128738" y="48186"/>
                </a:lnTo>
                <a:lnTo>
                  <a:pt x="130964" y="49149"/>
                </a:lnTo>
                <a:lnTo>
                  <a:pt x="130001" y="51916"/>
                </a:lnTo>
                <a:lnTo>
                  <a:pt x="131145" y="53300"/>
                </a:lnTo>
                <a:lnTo>
                  <a:pt x="133551" y="53420"/>
                </a:lnTo>
                <a:lnTo>
                  <a:pt x="134213" y="51976"/>
                </a:lnTo>
                <a:lnTo>
                  <a:pt x="137040" y="53781"/>
                </a:lnTo>
                <a:lnTo>
                  <a:pt x="137942" y="53721"/>
                </a:lnTo>
                <a:lnTo>
                  <a:pt x="139927" y="54684"/>
                </a:lnTo>
                <a:lnTo>
                  <a:pt x="137641" y="55586"/>
                </a:lnTo>
                <a:lnTo>
                  <a:pt x="136438" y="58413"/>
                </a:lnTo>
                <a:lnTo>
                  <a:pt x="138544" y="59737"/>
                </a:lnTo>
                <a:lnTo>
                  <a:pt x="140589" y="59616"/>
                </a:lnTo>
                <a:lnTo>
                  <a:pt x="143898" y="56970"/>
                </a:lnTo>
                <a:lnTo>
                  <a:pt x="144981" y="55165"/>
                </a:lnTo>
                <a:lnTo>
                  <a:pt x="148410" y="56729"/>
                </a:lnTo>
                <a:lnTo>
                  <a:pt x="148530" y="58834"/>
                </a:lnTo>
                <a:lnTo>
                  <a:pt x="149312" y="58233"/>
                </a:lnTo>
                <a:lnTo>
                  <a:pt x="149493" y="60398"/>
                </a:lnTo>
                <a:lnTo>
                  <a:pt x="150335" y="59797"/>
                </a:lnTo>
                <a:lnTo>
                  <a:pt x="152140" y="60037"/>
                </a:lnTo>
                <a:lnTo>
                  <a:pt x="153163" y="61541"/>
                </a:lnTo>
                <a:lnTo>
                  <a:pt x="151899" y="62745"/>
                </a:lnTo>
                <a:lnTo>
                  <a:pt x="152200" y="63827"/>
                </a:lnTo>
                <a:lnTo>
                  <a:pt x="150636" y="62384"/>
                </a:lnTo>
                <a:lnTo>
                  <a:pt x="150215" y="62985"/>
                </a:lnTo>
                <a:lnTo>
                  <a:pt x="147808" y="61722"/>
                </a:lnTo>
                <a:lnTo>
                  <a:pt x="147087" y="62023"/>
                </a:lnTo>
                <a:lnTo>
                  <a:pt x="148410" y="63467"/>
                </a:lnTo>
                <a:lnTo>
                  <a:pt x="146846" y="66535"/>
                </a:lnTo>
                <a:lnTo>
                  <a:pt x="145823" y="64850"/>
                </a:lnTo>
                <a:lnTo>
                  <a:pt x="144740" y="65933"/>
                </a:lnTo>
                <a:lnTo>
                  <a:pt x="143056" y="64970"/>
                </a:lnTo>
                <a:lnTo>
                  <a:pt x="142033" y="65933"/>
                </a:lnTo>
                <a:lnTo>
                  <a:pt x="142755" y="67256"/>
                </a:lnTo>
                <a:lnTo>
                  <a:pt x="144259" y="67437"/>
                </a:lnTo>
                <a:lnTo>
                  <a:pt x="145583" y="69242"/>
                </a:lnTo>
                <a:lnTo>
                  <a:pt x="147147" y="68821"/>
                </a:lnTo>
                <a:lnTo>
                  <a:pt x="147507" y="70505"/>
                </a:lnTo>
                <a:lnTo>
                  <a:pt x="146003" y="70866"/>
                </a:lnTo>
                <a:lnTo>
                  <a:pt x="145522" y="72430"/>
                </a:lnTo>
                <a:lnTo>
                  <a:pt x="146244" y="72911"/>
                </a:lnTo>
                <a:lnTo>
                  <a:pt x="145462" y="75318"/>
                </a:lnTo>
                <a:lnTo>
                  <a:pt x="146304" y="76461"/>
                </a:lnTo>
                <a:lnTo>
                  <a:pt x="144259" y="77182"/>
                </a:lnTo>
                <a:lnTo>
                  <a:pt x="142334" y="76280"/>
                </a:lnTo>
                <a:lnTo>
                  <a:pt x="141071" y="76882"/>
                </a:lnTo>
                <a:lnTo>
                  <a:pt x="140950" y="77965"/>
                </a:lnTo>
                <a:lnTo>
                  <a:pt x="139205" y="75378"/>
                </a:lnTo>
                <a:lnTo>
                  <a:pt x="138785" y="72129"/>
                </a:lnTo>
                <a:lnTo>
                  <a:pt x="136980" y="72430"/>
                </a:lnTo>
                <a:lnTo>
                  <a:pt x="131325" y="69903"/>
                </a:lnTo>
                <a:lnTo>
                  <a:pt x="127656" y="69663"/>
                </a:lnTo>
                <a:lnTo>
                  <a:pt x="126874" y="68159"/>
                </a:lnTo>
                <a:lnTo>
                  <a:pt x="125430" y="66775"/>
                </a:lnTo>
                <a:lnTo>
                  <a:pt x="125489" y="65933"/>
                </a:lnTo>
                <a:lnTo>
                  <a:pt x="124286" y="66174"/>
                </a:lnTo>
                <a:lnTo>
                  <a:pt x="122241" y="58473"/>
                </a:lnTo>
                <a:lnTo>
                  <a:pt x="110992" y="61301"/>
                </a:lnTo>
                <a:lnTo>
                  <a:pt x="111714" y="64188"/>
                </a:lnTo>
                <a:lnTo>
                  <a:pt x="110871" y="64610"/>
                </a:lnTo>
                <a:lnTo>
                  <a:pt x="111533" y="66414"/>
                </a:lnTo>
                <a:lnTo>
                  <a:pt x="110210" y="66835"/>
                </a:lnTo>
                <a:lnTo>
                  <a:pt x="110871" y="69242"/>
                </a:lnTo>
                <a:lnTo>
                  <a:pt x="108766" y="70204"/>
                </a:lnTo>
                <a:lnTo>
                  <a:pt x="107202" y="68760"/>
                </a:lnTo>
                <a:lnTo>
                  <a:pt x="106961" y="66835"/>
                </a:lnTo>
                <a:lnTo>
                  <a:pt x="105758" y="65031"/>
                </a:lnTo>
                <a:lnTo>
                  <a:pt x="104735" y="66354"/>
                </a:lnTo>
                <a:lnTo>
                  <a:pt x="101426" y="63827"/>
                </a:lnTo>
                <a:lnTo>
                  <a:pt x="96795" y="65031"/>
                </a:lnTo>
                <a:lnTo>
                  <a:pt x="97696" y="68279"/>
                </a:lnTo>
                <a:lnTo>
                  <a:pt x="96554" y="68159"/>
                </a:lnTo>
                <a:lnTo>
                  <a:pt x="94749" y="66354"/>
                </a:lnTo>
                <a:lnTo>
                  <a:pt x="91921" y="65331"/>
                </a:lnTo>
                <a:lnTo>
                  <a:pt x="91621" y="66896"/>
                </a:lnTo>
                <a:lnTo>
                  <a:pt x="90297" y="67858"/>
                </a:lnTo>
                <a:lnTo>
                  <a:pt x="88071" y="68520"/>
                </a:lnTo>
                <a:lnTo>
                  <a:pt x="87831" y="69482"/>
                </a:lnTo>
                <a:lnTo>
                  <a:pt x="85725" y="71287"/>
                </a:lnTo>
                <a:lnTo>
                  <a:pt x="90959" y="72550"/>
                </a:lnTo>
                <a:lnTo>
                  <a:pt x="91801" y="73874"/>
                </a:lnTo>
                <a:lnTo>
                  <a:pt x="92764" y="73693"/>
                </a:lnTo>
                <a:lnTo>
                  <a:pt x="94027" y="74716"/>
                </a:lnTo>
                <a:lnTo>
                  <a:pt x="93787" y="77423"/>
                </a:lnTo>
                <a:lnTo>
                  <a:pt x="94929" y="77243"/>
                </a:lnTo>
                <a:lnTo>
                  <a:pt x="96373" y="81213"/>
                </a:lnTo>
                <a:lnTo>
                  <a:pt x="96975" y="81935"/>
                </a:lnTo>
                <a:lnTo>
                  <a:pt x="96373" y="83138"/>
                </a:lnTo>
                <a:lnTo>
                  <a:pt x="99020" y="85545"/>
                </a:lnTo>
                <a:lnTo>
                  <a:pt x="98478" y="86327"/>
                </a:lnTo>
                <a:lnTo>
                  <a:pt x="100885" y="88131"/>
                </a:lnTo>
                <a:lnTo>
                  <a:pt x="100344" y="89094"/>
                </a:lnTo>
                <a:lnTo>
                  <a:pt x="101246" y="90898"/>
                </a:lnTo>
                <a:lnTo>
                  <a:pt x="101126" y="91981"/>
                </a:lnTo>
                <a:lnTo>
                  <a:pt x="99381" y="91921"/>
                </a:lnTo>
                <a:lnTo>
                  <a:pt x="96373" y="89695"/>
                </a:lnTo>
                <a:lnTo>
                  <a:pt x="92283" y="88612"/>
                </a:lnTo>
                <a:lnTo>
                  <a:pt x="90177" y="87710"/>
                </a:lnTo>
                <a:lnTo>
                  <a:pt x="90598" y="84221"/>
                </a:lnTo>
                <a:lnTo>
                  <a:pt x="90177" y="82777"/>
                </a:lnTo>
                <a:lnTo>
                  <a:pt x="90779" y="81333"/>
                </a:lnTo>
                <a:lnTo>
                  <a:pt x="87951" y="80612"/>
                </a:lnTo>
                <a:lnTo>
                  <a:pt x="87951" y="78867"/>
                </a:lnTo>
                <a:lnTo>
                  <a:pt x="84823" y="78867"/>
                </a:lnTo>
                <a:lnTo>
                  <a:pt x="84462" y="79769"/>
                </a:lnTo>
                <a:lnTo>
                  <a:pt x="83620" y="78927"/>
                </a:lnTo>
                <a:lnTo>
                  <a:pt x="82597" y="80551"/>
                </a:lnTo>
                <a:lnTo>
                  <a:pt x="80612" y="79769"/>
                </a:lnTo>
                <a:lnTo>
                  <a:pt x="79890" y="80491"/>
                </a:lnTo>
                <a:lnTo>
                  <a:pt x="77483" y="78326"/>
                </a:lnTo>
                <a:lnTo>
                  <a:pt x="75739" y="78386"/>
                </a:lnTo>
                <a:lnTo>
                  <a:pt x="75318" y="77303"/>
                </a:lnTo>
                <a:lnTo>
                  <a:pt x="73514" y="74896"/>
                </a:lnTo>
                <a:lnTo>
                  <a:pt x="69903" y="75799"/>
                </a:lnTo>
                <a:lnTo>
                  <a:pt x="70205" y="76400"/>
                </a:lnTo>
                <a:lnTo>
                  <a:pt x="66956" y="76220"/>
                </a:lnTo>
                <a:lnTo>
                  <a:pt x="64309" y="75619"/>
                </a:lnTo>
                <a:lnTo>
                  <a:pt x="62144" y="76701"/>
                </a:lnTo>
                <a:lnTo>
                  <a:pt x="60820" y="75859"/>
                </a:lnTo>
                <a:lnTo>
                  <a:pt x="60218" y="76581"/>
                </a:lnTo>
                <a:lnTo>
                  <a:pt x="58173" y="77062"/>
                </a:lnTo>
                <a:lnTo>
                  <a:pt x="57150" y="76521"/>
                </a:lnTo>
                <a:lnTo>
                  <a:pt x="57992" y="74054"/>
                </a:lnTo>
                <a:lnTo>
                  <a:pt x="58233" y="67256"/>
                </a:lnTo>
                <a:lnTo>
                  <a:pt x="56729" y="66956"/>
                </a:lnTo>
                <a:lnTo>
                  <a:pt x="57210" y="65392"/>
                </a:lnTo>
                <a:lnTo>
                  <a:pt x="54564" y="64970"/>
                </a:lnTo>
                <a:lnTo>
                  <a:pt x="54383" y="65933"/>
                </a:lnTo>
                <a:lnTo>
                  <a:pt x="51375" y="64369"/>
                </a:lnTo>
                <a:lnTo>
                  <a:pt x="46202" y="63888"/>
                </a:lnTo>
                <a:lnTo>
                  <a:pt x="43675" y="68279"/>
                </a:lnTo>
                <a:lnTo>
                  <a:pt x="44036" y="72009"/>
                </a:lnTo>
                <a:lnTo>
                  <a:pt x="40366" y="71227"/>
                </a:lnTo>
                <a:lnTo>
                  <a:pt x="38742" y="70385"/>
                </a:lnTo>
                <a:lnTo>
                  <a:pt x="34531" y="69182"/>
                </a:lnTo>
                <a:lnTo>
                  <a:pt x="35012" y="65211"/>
                </a:lnTo>
                <a:lnTo>
                  <a:pt x="35734" y="63286"/>
                </a:lnTo>
                <a:lnTo>
                  <a:pt x="35012" y="62504"/>
                </a:lnTo>
                <a:lnTo>
                  <a:pt x="34651" y="59977"/>
                </a:lnTo>
                <a:lnTo>
                  <a:pt x="35554" y="57210"/>
                </a:lnTo>
                <a:lnTo>
                  <a:pt x="33027" y="55285"/>
                </a:lnTo>
                <a:lnTo>
                  <a:pt x="31283" y="54984"/>
                </a:lnTo>
                <a:lnTo>
                  <a:pt x="29779" y="52879"/>
                </a:lnTo>
                <a:lnTo>
                  <a:pt x="27853" y="52879"/>
                </a:lnTo>
                <a:lnTo>
                  <a:pt x="27252" y="51194"/>
                </a:lnTo>
                <a:lnTo>
                  <a:pt x="24545" y="51495"/>
                </a:lnTo>
                <a:lnTo>
                  <a:pt x="23823" y="47825"/>
                </a:lnTo>
                <a:lnTo>
                  <a:pt x="22860" y="46983"/>
                </a:lnTo>
                <a:lnTo>
                  <a:pt x="21657" y="47224"/>
                </a:lnTo>
                <a:lnTo>
                  <a:pt x="20815" y="46141"/>
                </a:lnTo>
                <a:lnTo>
                  <a:pt x="18409" y="44336"/>
                </a:lnTo>
                <a:lnTo>
                  <a:pt x="16905" y="44697"/>
                </a:lnTo>
                <a:lnTo>
                  <a:pt x="16424" y="45720"/>
                </a:lnTo>
                <a:lnTo>
                  <a:pt x="15401" y="45540"/>
                </a:lnTo>
                <a:lnTo>
                  <a:pt x="15100" y="44336"/>
                </a:lnTo>
                <a:lnTo>
                  <a:pt x="14017" y="44517"/>
                </a:lnTo>
                <a:lnTo>
                  <a:pt x="13656" y="43554"/>
                </a:lnTo>
                <a:lnTo>
                  <a:pt x="12814" y="44577"/>
                </a:lnTo>
                <a:lnTo>
                  <a:pt x="12453" y="43795"/>
                </a:lnTo>
                <a:lnTo>
                  <a:pt x="9265" y="41629"/>
                </a:lnTo>
                <a:lnTo>
                  <a:pt x="8663" y="43614"/>
                </a:lnTo>
                <a:lnTo>
                  <a:pt x="7099" y="41810"/>
                </a:lnTo>
                <a:lnTo>
                  <a:pt x="5054" y="41990"/>
                </a:lnTo>
                <a:lnTo>
                  <a:pt x="4933" y="42712"/>
                </a:lnTo>
                <a:lnTo>
                  <a:pt x="1384" y="40727"/>
                </a:lnTo>
                <a:lnTo>
                  <a:pt x="2166" y="39283"/>
                </a:lnTo>
                <a:lnTo>
                  <a:pt x="662" y="38501"/>
                </a:lnTo>
                <a:lnTo>
                  <a:pt x="0" y="36997"/>
                </a:lnTo>
                <a:lnTo>
                  <a:pt x="1805" y="36817"/>
                </a:lnTo>
                <a:lnTo>
                  <a:pt x="3189" y="37899"/>
                </a:lnTo>
                <a:lnTo>
                  <a:pt x="5354" y="37057"/>
                </a:lnTo>
                <a:lnTo>
                  <a:pt x="4632" y="36456"/>
                </a:lnTo>
                <a:lnTo>
                  <a:pt x="5535" y="35132"/>
                </a:lnTo>
                <a:lnTo>
                  <a:pt x="4692" y="34350"/>
                </a:lnTo>
                <a:lnTo>
                  <a:pt x="5535" y="32545"/>
                </a:lnTo>
                <a:lnTo>
                  <a:pt x="5715" y="30560"/>
                </a:lnTo>
                <a:lnTo>
                  <a:pt x="6677" y="30681"/>
                </a:lnTo>
                <a:lnTo>
                  <a:pt x="8844" y="27913"/>
                </a:lnTo>
                <a:lnTo>
                  <a:pt x="8422" y="25868"/>
                </a:lnTo>
                <a:lnTo>
                  <a:pt x="6918" y="24845"/>
                </a:lnTo>
                <a:lnTo>
                  <a:pt x="7039" y="24244"/>
                </a:lnTo>
                <a:lnTo>
                  <a:pt x="9445" y="23883"/>
                </a:lnTo>
                <a:lnTo>
                  <a:pt x="10648" y="22559"/>
                </a:lnTo>
                <a:lnTo>
                  <a:pt x="8844" y="21657"/>
                </a:lnTo>
                <a:lnTo>
                  <a:pt x="10047" y="20032"/>
                </a:lnTo>
                <a:lnTo>
                  <a:pt x="9445" y="18769"/>
                </a:lnTo>
                <a:lnTo>
                  <a:pt x="10408" y="18529"/>
                </a:lnTo>
                <a:lnTo>
                  <a:pt x="12152" y="18168"/>
                </a:lnTo>
                <a:lnTo>
                  <a:pt x="13837" y="17807"/>
                </a:lnTo>
                <a:lnTo>
                  <a:pt x="18288" y="16543"/>
                </a:lnTo>
                <a:lnTo>
                  <a:pt x="22680" y="15461"/>
                </a:lnTo>
                <a:lnTo>
                  <a:pt x="24785" y="14919"/>
                </a:lnTo>
                <a:lnTo>
                  <a:pt x="25688" y="14679"/>
                </a:lnTo>
                <a:lnTo>
                  <a:pt x="26109" y="14558"/>
                </a:lnTo>
                <a:lnTo>
                  <a:pt x="27432" y="14197"/>
                </a:lnTo>
                <a:lnTo>
                  <a:pt x="30500" y="13475"/>
                </a:lnTo>
                <a:lnTo>
                  <a:pt x="33207" y="12753"/>
                </a:lnTo>
                <a:lnTo>
                  <a:pt x="41149" y="10768"/>
                </a:lnTo>
                <a:lnTo>
                  <a:pt x="44999" y="9746"/>
                </a:lnTo>
                <a:moveTo>
                  <a:pt x="149071" y="75558"/>
                </a:moveTo>
                <a:lnTo>
                  <a:pt x="149312" y="75077"/>
                </a:lnTo>
                <a:lnTo>
                  <a:pt x="151959" y="72671"/>
                </a:lnTo>
                <a:lnTo>
                  <a:pt x="154005" y="72851"/>
                </a:lnTo>
                <a:lnTo>
                  <a:pt x="153704" y="74235"/>
                </a:lnTo>
                <a:lnTo>
                  <a:pt x="150997" y="77363"/>
                </a:lnTo>
                <a:lnTo>
                  <a:pt x="149493" y="77423"/>
                </a:lnTo>
                <a:lnTo>
                  <a:pt x="148289" y="75859"/>
                </a:lnTo>
                <a:lnTo>
                  <a:pt x="149132" y="75558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" name="Freeform: Shape 198" title="MD-3">
            <a:extLst>
              <a:ext uri="{FF2B5EF4-FFF2-40B4-BE49-F238E27FC236}">
                <a16:creationId xmlns:a16="http://schemas.microsoft.com/office/drawing/2014/main" id="{BA2E2564-41C7-93A4-BDEF-66E2283D9882}"/>
              </a:ext>
            </a:extLst>
          </p:cNvPr>
          <p:cNvSpPr/>
          <p:nvPr/>
        </p:nvSpPr>
        <p:spPr>
          <a:xfrm>
            <a:off x="7025131" y="3457784"/>
            <a:ext cx="101605" cy="60149"/>
          </a:xfrm>
          <a:custGeom>
            <a:avLst/>
            <a:gdLst>
              <a:gd name="connsiteX0" fmla="*/ 60037 w 127173"/>
              <a:gd name="connsiteY0" fmla="*/ 55646 h 77964"/>
              <a:gd name="connsiteX1" fmla="*/ 59316 w 127173"/>
              <a:gd name="connsiteY1" fmla="*/ 54984 h 77964"/>
              <a:gd name="connsiteX2" fmla="*/ 55526 w 127173"/>
              <a:gd name="connsiteY2" fmla="*/ 54984 h 77964"/>
              <a:gd name="connsiteX3" fmla="*/ 52698 w 127173"/>
              <a:gd name="connsiteY3" fmla="*/ 52758 h 77964"/>
              <a:gd name="connsiteX4" fmla="*/ 52337 w 127173"/>
              <a:gd name="connsiteY4" fmla="*/ 52037 h 77964"/>
              <a:gd name="connsiteX5" fmla="*/ 50171 w 127173"/>
              <a:gd name="connsiteY5" fmla="*/ 53781 h 77964"/>
              <a:gd name="connsiteX6" fmla="*/ 48366 w 127173"/>
              <a:gd name="connsiteY6" fmla="*/ 53901 h 77964"/>
              <a:gd name="connsiteX7" fmla="*/ 45840 w 127173"/>
              <a:gd name="connsiteY7" fmla="*/ 52337 h 77964"/>
              <a:gd name="connsiteX8" fmla="*/ 43554 w 127173"/>
              <a:gd name="connsiteY8" fmla="*/ 54563 h 77964"/>
              <a:gd name="connsiteX9" fmla="*/ 41990 w 127173"/>
              <a:gd name="connsiteY9" fmla="*/ 54202 h 77964"/>
              <a:gd name="connsiteX10" fmla="*/ 42290 w 127173"/>
              <a:gd name="connsiteY10" fmla="*/ 51615 h 77964"/>
              <a:gd name="connsiteX11" fmla="*/ 40786 w 127173"/>
              <a:gd name="connsiteY11" fmla="*/ 52097 h 77964"/>
              <a:gd name="connsiteX12" fmla="*/ 38741 w 127173"/>
              <a:gd name="connsiteY12" fmla="*/ 51796 h 77964"/>
              <a:gd name="connsiteX13" fmla="*/ 38561 w 127173"/>
              <a:gd name="connsiteY13" fmla="*/ 49630 h 77964"/>
              <a:gd name="connsiteX14" fmla="*/ 36335 w 127173"/>
              <a:gd name="connsiteY14" fmla="*/ 49149 h 77964"/>
              <a:gd name="connsiteX15" fmla="*/ 35012 w 127173"/>
              <a:gd name="connsiteY15" fmla="*/ 49510 h 77964"/>
              <a:gd name="connsiteX16" fmla="*/ 34169 w 127173"/>
              <a:gd name="connsiteY16" fmla="*/ 48908 h 77964"/>
              <a:gd name="connsiteX17" fmla="*/ 34169 w 127173"/>
              <a:gd name="connsiteY17" fmla="*/ 47585 h 77964"/>
              <a:gd name="connsiteX18" fmla="*/ 32605 w 127173"/>
              <a:gd name="connsiteY18" fmla="*/ 47164 h 77964"/>
              <a:gd name="connsiteX19" fmla="*/ 32605 w 127173"/>
              <a:gd name="connsiteY19" fmla="*/ 44878 h 77964"/>
              <a:gd name="connsiteX20" fmla="*/ 31462 w 127173"/>
              <a:gd name="connsiteY20" fmla="*/ 44757 h 77964"/>
              <a:gd name="connsiteX21" fmla="*/ 31282 w 127173"/>
              <a:gd name="connsiteY21" fmla="*/ 42592 h 77964"/>
              <a:gd name="connsiteX22" fmla="*/ 29959 w 127173"/>
              <a:gd name="connsiteY22" fmla="*/ 42231 h 77964"/>
              <a:gd name="connsiteX23" fmla="*/ 27432 w 127173"/>
              <a:gd name="connsiteY23" fmla="*/ 40907 h 77964"/>
              <a:gd name="connsiteX24" fmla="*/ 27311 w 127173"/>
              <a:gd name="connsiteY24" fmla="*/ 40065 h 77964"/>
              <a:gd name="connsiteX25" fmla="*/ 24785 w 127173"/>
              <a:gd name="connsiteY25" fmla="*/ 38020 h 77964"/>
              <a:gd name="connsiteX26" fmla="*/ 22379 w 127173"/>
              <a:gd name="connsiteY26" fmla="*/ 38020 h 77964"/>
              <a:gd name="connsiteX27" fmla="*/ 21957 w 127173"/>
              <a:gd name="connsiteY27" fmla="*/ 36937 h 77964"/>
              <a:gd name="connsiteX28" fmla="*/ 18528 w 127173"/>
              <a:gd name="connsiteY28" fmla="*/ 35252 h 77964"/>
              <a:gd name="connsiteX29" fmla="*/ 15160 w 127173"/>
              <a:gd name="connsiteY29" fmla="*/ 35012 h 77964"/>
              <a:gd name="connsiteX30" fmla="*/ 11310 w 127173"/>
              <a:gd name="connsiteY30" fmla="*/ 35433 h 77964"/>
              <a:gd name="connsiteX31" fmla="*/ 9324 w 127173"/>
              <a:gd name="connsiteY31" fmla="*/ 33027 h 77964"/>
              <a:gd name="connsiteX32" fmla="*/ 9324 w 127173"/>
              <a:gd name="connsiteY32" fmla="*/ 32004 h 77964"/>
              <a:gd name="connsiteX33" fmla="*/ 8181 w 127173"/>
              <a:gd name="connsiteY33" fmla="*/ 31102 h 77964"/>
              <a:gd name="connsiteX34" fmla="*/ 4632 w 127173"/>
              <a:gd name="connsiteY34" fmla="*/ 29357 h 77964"/>
              <a:gd name="connsiteX35" fmla="*/ 1323 w 127173"/>
              <a:gd name="connsiteY35" fmla="*/ 25988 h 77964"/>
              <a:gd name="connsiteX36" fmla="*/ 0 w 127173"/>
              <a:gd name="connsiteY36" fmla="*/ 24063 h 77964"/>
              <a:gd name="connsiteX37" fmla="*/ 240 w 127173"/>
              <a:gd name="connsiteY37" fmla="*/ 23040 h 77964"/>
              <a:gd name="connsiteX38" fmla="*/ 2045 w 127173"/>
              <a:gd name="connsiteY38" fmla="*/ 20995 h 77964"/>
              <a:gd name="connsiteX39" fmla="*/ 1925 w 127173"/>
              <a:gd name="connsiteY39" fmla="*/ 18228 h 77964"/>
              <a:gd name="connsiteX40" fmla="*/ 2526 w 127173"/>
              <a:gd name="connsiteY40" fmla="*/ 17025 h 77964"/>
              <a:gd name="connsiteX41" fmla="*/ 2226 w 127173"/>
              <a:gd name="connsiteY41" fmla="*/ 13536 h 77964"/>
              <a:gd name="connsiteX42" fmla="*/ 2466 w 127173"/>
              <a:gd name="connsiteY42" fmla="*/ 10708 h 77964"/>
              <a:gd name="connsiteX43" fmla="*/ 1865 w 127173"/>
              <a:gd name="connsiteY43" fmla="*/ 8422 h 77964"/>
              <a:gd name="connsiteX44" fmla="*/ 3188 w 127173"/>
              <a:gd name="connsiteY44" fmla="*/ 5354 h 77964"/>
              <a:gd name="connsiteX45" fmla="*/ 7399 w 127173"/>
              <a:gd name="connsiteY45" fmla="*/ 6557 h 77964"/>
              <a:gd name="connsiteX46" fmla="*/ 9024 w 127173"/>
              <a:gd name="connsiteY46" fmla="*/ 7339 h 77964"/>
              <a:gd name="connsiteX47" fmla="*/ 12693 w 127173"/>
              <a:gd name="connsiteY47" fmla="*/ 8121 h 77964"/>
              <a:gd name="connsiteX48" fmla="*/ 12332 w 127173"/>
              <a:gd name="connsiteY48" fmla="*/ 4392 h 77964"/>
              <a:gd name="connsiteX49" fmla="*/ 14859 w 127173"/>
              <a:gd name="connsiteY49" fmla="*/ 0 h 77964"/>
              <a:gd name="connsiteX50" fmla="*/ 20093 w 127173"/>
              <a:gd name="connsiteY50" fmla="*/ 421 h 77964"/>
              <a:gd name="connsiteX51" fmla="*/ 23040 w 127173"/>
              <a:gd name="connsiteY51" fmla="*/ 2045 h 77964"/>
              <a:gd name="connsiteX52" fmla="*/ 23221 w 127173"/>
              <a:gd name="connsiteY52" fmla="*/ 1083 h 77964"/>
              <a:gd name="connsiteX53" fmla="*/ 25867 w 127173"/>
              <a:gd name="connsiteY53" fmla="*/ 1504 h 77964"/>
              <a:gd name="connsiteX54" fmla="*/ 25386 w 127173"/>
              <a:gd name="connsiteY54" fmla="*/ 3068 h 77964"/>
              <a:gd name="connsiteX55" fmla="*/ 26890 w 127173"/>
              <a:gd name="connsiteY55" fmla="*/ 3369 h 77964"/>
              <a:gd name="connsiteX56" fmla="*/ 26650 w 127173"/>
              <a:gd name="connsiteY56" fmla="*/ 10167 h 77964"/>
              <a:gd name="connsiteX57" fmla="*/ 25807 w 127173"/>
              <a:gd name="connsiteY57" fmla="*/ 12633 h 77964"/>
              <a:gd name="connsiteX58" fmla="*/ 26830 w 127173"/>
              <a:gd name="connsiteY58" fmla="*/ 13235 h 77964"/>
              <a:gd name="connsiteX59" fmla="*/ 28936 w 127173"/>
              <a:gd name="connsiteY59" fmla="*/ 12633 h 77964"/>
              <a:gd name="connsiteX60" fmla="*/ 29477 w 127173"/>
              <a:gd name="connsiteY60" fmla="*/ 11971 h 77964"/>
              <a:gd name="connsiteX61" fmla="*/ 30801 w 127173"/>
              <a:gd name="connsiteY61" fmla="*/ 12814 h 77964"/>
              <a:gd name="connsiteX62" fmla="*/ 32966 w 127173"/>
              <a:gd name="connsiteY62" fmla="*/ 11731 h 77964"/>
              <a:gd name="connsiteX63" fmla="*/ 35613 w 127173"/>
              <a:gd name="connsiteY63" fmla="*/ 12332 h 77964"/>
              <a:gd name="connsiteX64" fmla="*/ 38862 w 127173"/>
              <a:gd name="connsiteY64" fmla="*/ 12513 h 77964"/>
              <a:gd name="connsiteX65" fmla="*/ 38561 w 127173"/>
              <a:gd name="connsiteY65" fmla="*/ 11971 h 77964"/>
              <a:gd name="connsiteX66" fmla="*/ 42050 w 127173"/>
              <a:gd name="connsiteY66" fmla="*/ 11069 h 77964"/>
              <a:gd name="connsiteX67" fmla="*/ 44035 w 127173"/>
              <a:gd name="connsiteY67" fmla="*/ 13475 h 77964"/>
              <a:gd name="connsiteX68" fmla="*/ 44457 w 127173"/>
              <a:gd name="connsiteY68" fmla="*/ 14558 h 77964"/>
              <a:gd name="connsiteX69" fmla="*/ 46141 w 127173"/>
              <a:gd name="connsiteY69" fmla="*/ 14438 h 77964"/>
              <a:gd name="connsiteX70" fmla="*/ 48547 w 127173"/>
              <a:gd name="connsiteY70" fmla="*/ 16664 h 77964"/>
              <a:gd name="connsiteX71" fmla="*/ 49269 w 127173"/>
              <a:gd name="connsiteY71" fmla="*/ 15882 h 77964"/>
              <a:gd name="connsiteX72" fmla="*/ 51194 w 127173"/>
              <a:gd name="connsiteY72" fmla="*/ 16664 h 77964"/>
              <a:gd name="connsiteX73" fmla="*/ 52277 w 127173"/>
              <a:gd name="connsiteY73" fmla="*/ 15039 h 77964"/>
              <a:gd name="connsiteX74" fmla="*/ 53119 w 127173"/>
              <a:gd name="connsiteY74" fmla="*/ 15882 h 77964"/>
              <a:gd name="connsiteX75" fmla="*/ 53480 w 127173"/>
              <a:gd name="connsiteY75" fmla="*/ 14979 h 77964"/>
              <a:gd name="connsiteX76" fmla="*/ 56668 w 127173"/>
              <a:gd name="connsiteY76" fmla="*/ 14979 h 77964"/>
              <a:gd name="connsiteX77" fmla="*/ 56668 w 127173"/>
              <a:gd name="connsiteY77" fmla="*/ 16724 h 77964"/>
              <a:gd name="connsiteX78" fmla="*/ 59436 w 127173"/>
              <a:gd name="connsiteY78" fmla="*/ 17446 h 77964"/>
              <a:gd name="connsiteX79" fmla="*/ 58834 w 127173"/>
              <a:gd name="connsiteY79" fmla="*/ 18889 h 77964"/>
              <a:gd name="connsiteX80" fmla="*/ 59316 w 127173"/>
              <a:gd name="connsiteY80" fmla="*/ 20333 h 77964"/>
              <a:gd name="connsiteX81" fmla="*/ 58894 w 127173"/>
              <a:gd name="connsiteY81" fmla="*/ 23822 h 77964"/>
              <a:gd name="connsiteX82" fmla="*/ 60940 w 127173"/>
              <a:gd name="connsiteY82" fmla="*/ 24725 h 77964"/>
              <a:gd name="connsiteX83" fmla="*/ 64970 w 127173"/>
              <a:gd name="connsiteY83" fmla="*/ 25808 h 77964"/>
              <a:gd name="connsiteX84" fmla="*/ 68098 w 127173"/>
              <a:gd name="connsiteY84" fmla="*/ 28034 h 77964"/>
              <a:gd name="connsiteX85" fmla="*/ 69783 w 127173"/>
              <a:gd name="connsiteY85" fmla="*/ 28154 h 77964"/>
              <a:gd name="connsiteX86" fmla="*/ 73272 w 127173"/>
              <a:gd name="connsiteY86" fmla="*/ 28876 h 77964"/>
              <a:gd name="connsiteX87" fmla="*/ 74476 w 127173"/>
              <a:gd name="connsiteY87" fmla="*/ 30259 h 77964"/>
              <a:gd name="connsiteX88" fmla="*/ 75919 w 127173"/>
              <a:gd name="connsiteY88" fmla="*/ 28154 h 77964"/>
              <a:gd name="connsiteX89" fmla="*/ 77062 w 127173"/>
              <a:gd name="connsiteY89" fmla="*/ 28094 h 77964"/>
              <a:gd name="connsiteX90" fmla="*/ 78145 w 127173"/>
              <a:gd name="connsiteY90" fmla="*/ 26289 h 77964"/>
              <a:gd name="connsiteX91" fmla="*/ 79167 w 127173"/>
              <a:gd name="connsiteY91" fmla="*/ 25387 h 77964"/>
              <a:gd name="connsiteX92" fmla="*/ 81213 w 127173"/>
              <a:gd name="connsiteY92" fmla="*/ 25326 h 77964"/>
              <a:gd name="connsiteX93" fmla="*/ 82536 w 127173"/>
              <a:gd name="connsiteY93" fmla="*/ 25808 h 77964"/>
              <a:gd name="connsiteX94" fmla="*/ 83800 w 127173"/>
              <a:gd name="connsiteY94" fmla="*/ 25567 h 77964"/>
              <a:gd name="connsiteX95" fmla="*/ 84822 w 127173"/>
              <a:gd name="connsiteY95" fmla="*/ 22679 h 77964"/>
              <a:gd name="connsiteX96" fmla="*/ 86025 w 127173"/>
              <a:gd name="connsiteY96" fmla="*/ 22980 h 77964"/>
              <a:gd name="connsiteX97" fmla="*/ 91079 w 127173"/>
              <a:gd name="connsiteY97" fmla="*/ 26891 h 77964"/>
              <a:gd name="connsiteX98" fmla="*/ 96493 w 127173"/>
              <a:gd name="connsiteY98" fmla="*/ 27673 h 77964"/>
              <a:gd name="connsiteX99" fmla="*/ 98298 w 127173"/>
              <a:gd name="connsiteY99" fmla="*/ 25026 h 77964"/>
              <a:gd name="connsiteX100" fmla="*/ 98177 w 127173"/>
              <a:gd name="connsiteY100" fmla="*/ 25868 h 77964"/>
              <a:gd name="connsiteX101" fmla="*/ 99681 w 127173"/>
              <a:gd name="connsiteY101" fmla="*/ 27372 h 77964"/>
              <a:gd name="connsiteX102" fmla="*/ 99080 w 127173"/>
              <a:gd name="connsiteY102" fmla="*/ 28274 h 77964"/>
              <a:gd name="connsiteX103" fmla="*/ 100764 w 127173"/>
              <a:gd name="connsiteY103" fmla="*/ 30320 h 77964"/>
              <a:gd name="connsiteX104" fmla="*/ 102990 w 127173"/>
              <a:gd name="connsiteY104" fmla="*/ 30741 h 77964"/>
              <a:gd name="connsiteX105" fmla="*/ 105156 w 127173"/>
              <a:gd name="connsiteY105" fmla="*/ 32245 h 77964"/>
              <a:gd name="connsiteX106" fmla="*/ 104975 w 127173"/>
              <a:gd name="connsiteY106" fmla="*/ 33267 h 77964"/>
              <a:gd name="connsiteX107" fmla="*/ 106359 w 127173"/>
              <a:gd name="connsiteY107" fmla="*/ 33267 h 77964"/>
              <a:gd name="connsiteX108" fmla="*/ 107081 w 127173"/>
              <a:gd name="connsiteY108" fmla="*/ 31643 h 77964"/>
              <a:gd name="connsiteX109" fmla="*/ 108284 w 127173"/>
              <a:gd name="connsiteY109" fmla="*/ 30620 h 77964"/>
              <a:gd name="connsiteX110" fmla="*/ 109487 w 127173"/>
              <a:gd name="connsiteY110" fmla="*/ 32485 h 77964"/>
              <a:gd name="connsiteX111" fmla="*/ 116345 w 127173"/>
              <a:gd name="connsiteY111" fmla="*/ 35252 h 77964"/>
              <a:gd name="connsiteX112" fmla="*/ 117067 w 127173"/>
              <a:gd name="connsiteY112" fmla="*/ 39283 h 77964"/>
              <a:gd name="connsiteX113" fmla="*/ 119894 w 127173"/>
              <a:gd name="connsiteY113" fmla="*/ 43855 h 77964"/>
              <a:gd name="connsiteX114" fmla="*/ 120256 w 127173"/>
              <a:gd name="connsiteY114" fmla="*/ 45118 h 77964"/>
              <a:gd name="connsiteX115" fmla="*/ 119894 w 127173"/>
              <a:gd name="connsiteY115" fmla="*/ 48006 h 77964"/>
              <a:gd name="connsiteX116" fmla="*/ 119112 w 127173"/>
              <a:gd name="connsiteY116" fmla="*/ 50232 h 77964"/>
              <a:gd name="connsiteX117" fmla="*/ 120436 w 127173"/>
              <a:gd name="connsiteY117" fmla="*/ 51014 h 77964"/>
              <a:gd name="connsiteX118" fmla="*/ 124767 w 127173"/>
              <a:gd name="connsiteY118" fmla="*/ 52578 h 77964"/>
              <a:gd name="connsiteX119" fmla="*/ 126332 w 127173"/>
              <a:gd name="connsiteY119" fmla="*/ 54262 h 77964"/>
              <a:gd name="connsiteX120" fmla="*/ 127174 w 127173"/>
              <a:gd name="connsiteY120" fmla="*/ 56007 h 77964"/>
              <a:gd name="connsiteX121" fmla="*/ 125008 w 127173"/>
              <a:gd name="connsiteY121" fmla="*/ 58774 h 77964"/>
              <a:gd name="connsiteX122" fmla="*/ 125429 w 127173"/>
              <a:gd name="connsiteY122" fmla="*/ 59496 h 77964"/>
              <a:gd name="connsiteX123" fmla="*/ 124286 w 127173"/>
              <a:gd name="connsiteY123" fmla="*/ 60399 h 77964"/>
              <a:gd name="connsiteX124" fmla="*/ 123925 w 127173"/>
              <a:gd name="connsiteY124" fmla="*/ 61903 h 77964"/>
              <a:gd name="connsiteX125" fmla="*/ 123684 w 127173"/>
              <a:gd name="connsiteY125" fmla="*/ 59496 h 77964"/>
              <a:gd name="connsiteX126" fmla="*/ 122602 w 127173"/>
              <a:gd name="connsiteY126" fmla="*/ 59376 h 77964"/>
              <a:gd name="connsiteX127" fmla="*/ 122361 w 127173"/>
              <a:gd name="connsiteY127" fmla="*/ 60399 h 77964"/>
              <a:gd name="connsiteX128" fmla="*/ 120676 w 127173"/>
              <a:gd name="connsiteY128" fmla="*/ 61180 h 77964"/>
              <a:gd name="connsiteX129" fmla="*/ 121038 w 127173"/>
              <a:gd name="connsiteY129" fmla="*/ 64489 h 77964"/>
              <a:gd name="connsiteX130" fmla="*/ 120676 w 127173"/>
              <a:gd name="connsiteY130" fmla="*/ 65271 h 77964"/>
              <a:gd name="connsiteX131" fmla="*/ 119534 w 127173"/>
              <a:gd name="connsiteY131" fmla="*/ 63467 h 77964"/>
              <a:gd name="connsiteX132" fmla="*/ 119112 w 127173"/>
              <a:gd name="connsiteY132" fmla="*/ 64429 h 77964"/>
              <a:gd name="connsiteX133" fmla="*/ 117308 w 127173"/>
              <a:gd name="connsiteY133" fmla="*/ 64790 h 77964"/>
              <a:gd name="connsiteX134" fmla="*/ 116766 w 127173"/>
              <a:gd name="connsiteY134" fmla="*/ 65632 h 77964"/>
              <a:gd name="connsiteX135" fmla="*/ 117970 w 127173"/>
              <a:gd name="connsiteY135" fmla="*/ 66354 h 77964"/>
              <a:gd name="connsiteX136" fmla="*/ 119172 w 127173"/>
              <a:gd name="connsiteY136" fmla="*/ 69182 h 77964"/>
              <a:gd name="connsiteX137" fmla="*/ 120676 w 127173"/>
              <a:gd name="connsiteY137" fmla="*/ 70385 h 77964"/>
              <a:gd name="connsiteX138" fmla="*/ 121338 w 127173"/>
              <a:gd name="connsiteY138" fmla="*/ 70264 h 77964"/>
              <a:gd name="connsiteX139" fmla="*/ 122842 w 127173"/>
              <a:gd name="connsiteY139" fmla="*/ 71287 h 77964"/>
              <a:gd name="connsiteX140" fmla="*/ 121579 w 127173"/>
              <a:gd name="connsiteY140" fmla="*/ 74295 h 77964"/>
              <a:gd name="connsiteX141" fmla="*/ 122842 w 127173"/>
              <a:gd name="connsiteY141" fmla="*/ 76340 h 77964"/>
              <a:gd name="connsiteX142" fmla="*/ 123083 w 127173"/>
              <a:gd name="connsiteY142" fmla="*/ 77965 h 77964"/>
              <a:gd name="connsiteX143" fmla="*/ 121579 w 127173"/>
              <a:gd name="connsiteY143" fmla="*/ 77483 h 77964"/>
              <a:gd name="connsiteX144" fmla="*/ 117970 w 127173"/>
              <a:gd name="connsiteY144" fmla="*/ 75258 h 77964"/>
              <a:gd name="connsiteX145" fmla="*/ 115864 w 127173"/>
              <a:gd name="connsiteY145" fmla="*/ 77002 h 77964"/>
              <a:gd name="connsiteX146" fmla="*/ 109246 w 127173"/>
              <a:gd name="connsiteY146" fmla="*/ 73633 h 77964"/>
              <a:gd name="connsiteX147" fmla="*/ 104374 w 127173"/>
              <a:gd name="connsiteY147" fmla="*/ 73032 h 77964"/>
              <a:gd name="connsiteX148" fmla="*/ 102389 w 127173"/>
              <a:gd name="connsiteY148" fmla="*/ 72370 h 77964"/>
              <a:gd name="connsiteX149" fmla="*/ 101607 w 127173"/>
              <a:gd name="connsiteY149" fmla="*/ 72731 h 77964"/>
              <a:gd name="connsiteX150" fmla="*/ 99922 w 127173"/>
              <a:gd name="connsiteY150" fmla="*/ 71227 h 77964"/>
              <a:gd name="connsiteX151" fmla="*/ 98177 w 127173"/>
              <a:gd name="connsiteY151" fmla="*/ 68821 h 77964"/>
              <a:gd name="connsiteX152" fmla="*/ 97936 w 127173"/>
              <a:gd name="connsiteY152" fmla="*/ 69422 h 77964"/>
              <a:gd name="connsiteX153" fmla="*/ 95891 w 127173"/>
              <a:gd name="connsiteY153" fmla="*/ 68941 h 77964"/>
              <a:gd name="connsiteX154" fmla="*/ 93185 w 127173"/>
              <a:gd name="connsiteY154" fmla="*/ 66655 h 77964"/>
              <a:gd name="connsiteX155" fmla="*/ 91139 w 127173"/>
              <a:gd name="connsiteY155" fmla="*/ 64128 h 77964"/>
              <a:gd name="connsiteX156" fmla="*/ 89575 w 127173"/>
              <a:gd name="connsiteY156" fmla="*/ 63647 h 77964"/>
              <a:gd name="connsiteX157" fmla="*/ 90417 w 127173"/>
              <a:gd name="connsiteY157" fmla="*/ 62684 h 77964"/>
              <a:gd name="connsiteX158" fmla="*/ 89455 w 127173"/>
              <a:gd name="connsiteY158" fmla="*/ 61120 h 77964"/>
              <a:gd name="connsiteX159" fmla="*/ 86928 w 127173"/>
              <a:gd name="connsiteY159" fmla="*/ 60338 h 77964"/>
              <a:gd name="connsiteX160" fmla="*/ 88853 w 127173"/>
              <a:gd name="connsiteY160" fmla="*/ 55405 h 77964"/>
              <a:gd name="connsiteX161" fmla="*/ 86266 w 127173"/>
              <a:gd name="connsiteY161" fmla="*/ 55285 h 77964"/>
              <a:gd name="connsiteX162" fmla="*/ 86567 w 127173"/>
              <a:gd name="connsiteY162" fmla="*/ 54202 h 77964"/>
              <a:gd name="connsiteX163" fmla="*/ 84401 w 127173"/>
              <a:gd name="connsiteY163" fmla="*/ 53901 h 77964"/>
              <a:gd name="connsiteX164" fmla="*/ 83800 w 127173"/>
              <a:gd name="connsiteY164" fmla="*/ 52458 h 77964"/>
              <a:gd name="connsiteX165" fmla="*/ 81935 w 127173"/>
              <a:gd name="connsiteY165" fmla="*/ 50172 h 77964"/>
              <a:gd name="connsiteX166" fmla="*/ 81634 w 127173"/>
              <a:gd name="connsiteY166" fmla="*/ 51315 h 77964"/>
              <a:gd name="connsiteX167" fmla="*/ 79709 w 127173"/>
              <a:gd name="connsiteY167" fmla="*/ 50833 h 77964"/>
              <a:gd name="connsiteX168" fmla="*/ 79709 w 127173"/>
              <a:gd name="connsiteY168" fmla="*/ 49630 h 77964"/>
              <a:gd name="connsiteX169" fmla="*/ 78746 w 127173"/>
              <a:gd name="connsiteY169" fmla="*/ 49029 h 77964"/>
              <a:gd name="connsiteX170" fmla="*/ 76701 w 127173"/>
              <a:gd name="connsiteY170" fmla="*/ 49751 h 77964"/>
              <a:gd name="connsiteX171" fmla="*/ 77182 w 127173"/>
              <a:gd name="connsiteY171" fmla="*/ 49029 h 77964"/>
              <a:gd name="connsiteX172" fmla="*/ 76581 w 127173"/>
              <a:gd name="connsiteY172" fmla="*/ 47826 h 77964"/>
              <a:gd name="connsiteX173" fmla="*/ 73091 w 127173"/>
              <a:gd name="connsiteY173" fmla="*/ 46923 h 77964"/>
              <a:gd name="connsiteX174" fmla="*/ 73091 w 127173"/>
              <a:gd name="connsiteY174" fmla="*/ 47645 h 77964"/>
              <a:gd name="connsiteX175" fmla="*/ 71587 w 127173"/>
              <a:gd name="connsiteY175" fmla="*/ 47284 h 77964"/>
              <a:gd name="connsiteX176" fmla="*/ 70565 w 127173"/>
              <a:gd name="connsiteY176" fmla="*/ 48066 h 77964"/>
              <a:gd name="connsiteX177" fmla="*/ 70264 w 127173"/>
              <a:gd name="connsiteY177" fmla="*/ 45660 h 77964"/>
              <a:gd name="connsiteX178" fmla="*/ 66775 w 127173"/>
              <a:gd name="connsiteY178" fmla="*/ 44457 h 77964"/>
              <a:gd name="connsiteX179" fmla="*/ 66234 w 127173"/>
              <a:gd name="connsiteY179" fmla="*/ 45961 h 77964"/>
              <a:gd name="connsiteX180" fmla="*/ 66354 w 127173"/>
              <a:gd name="connsiteY180" fmla="*/ 47886 h 77964"/>
              <a:gd name="connsiteX181" fmla="*/ 65993 w 127173"/>
              <a:gd name="connsiteY181" fmla="*/ 49690 h 77964"/>
              <a:gd name="connsiteX182" fmla="*/ 64910 w 127173"/>
              <a:gd name="connsiteY182" fmla="*/ 50533 h 77964"/>
              <a:gd name="connsiteX183" fmla="*/ 62925 w 127173"/>
              <a:gd name="connsiteY183" fmla="*/ 51014 h 77964"/>
              <a:gd name="connsiteX184" fmla="*/ 61602 w 127173"/>
              <a:gd name="connsiteY184" fmla="*/ 52397 h 77964"/>
              <a:gd name="connsiteX185" fmla="*/ 61662 w 127173"/>
              <a:gd name="connsiteY185" fmla="*/ 53901 h 77964"/>
              <a:gd name="connsiteX186" fmla="*/ 60037 w 127173"/>
              <a:gd name="connsiteY186" fmla="*/ 55646 h 77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127173" h="77964">
                <a:moveTo>
                  <a:pt x="60037" y="55646"/>
                </a:moveTo>
                <a:lnTo>
                  <a:pt x="59316" y="54984"/>
                </a:lnTo>
                <a:lnTo>
                  <a:pt x="55526" y="54984"/>
                </a:lnTo>
                <a:lnTo>
                  <a:pt x="52698" y="52758"/>
                </a:lnTo>
                <a:lnTo>
                  <a:pt x="52337" y="52037"/>
                </a:lnTo>
                <a:lnTo>
                  <a:pt x="50171" y="53781"/>
                </a:lnTo>
                <a:lnTo>
                  <a:pt x="48366" y="53901"/>
                </a:lnTo>
                <a:lnTo>
                  <a:pt x="45840" y="52337"/>
                </a:lnTo>
                <a:lnTo>
                  <a:pt x="43554" y="54563"/>
                </a:lnTo>
                <a:lnTo>
                  <a:pt x="41990" y="54202"/>
                </a:lnTo>
                <a:lnTo>
                  <a:pt x="42290" y="51615"/>
                </a:lnTo>
                <a:lnTo>
                  <a:pt x="40786" y="52097"/>
                </a:lnTo>
                <a:lnTo>
                  <a:pt x="38741" y="51796"/>
                </a:lnTo>
                <a:lnTo>
                  <a:pt x="38561" y="49630"/>
                </a:lnTo>
                <a:lnTo>
                  <a:pt x="36335" y="49149"/>
                </a:lnTo>
                <a:lnTo>
                  <a:pt x="35012" y="49510"/>
                </a:lnTo>
                <a:lnTo>
                  <a:pt x="34169" y="48908"/>
                </a:lnTo>
                <a:lnTo>
                  <a:pt x="34169" y="47585"/>
                </a:lnTo>
                <a:lnTo>
                  <a:pt x="32605" y="47164"/>
                </a:lnTo>
                <a:lnTo>
                  <a:pt x="32605" y="44878"/>
                </a:lnTo>
                <a:lnTo>
                  <a:pt x="31462" y="44757"/>
                </a:lnTo>
                <a:lnTo>
                  <a:pt x="31282" y="42592"/>
                </a:lnTo>
                <a:lnTo>
                  <a:pt x="29959" y="42231"/>
                </a:lnTo>
                <a:lnTo>
                  <a:pt x="27432" y="40907"/>
                </a:lnTo>
                <a:lnTo>
                  <a:pt x="27311" y="40065"/>
                </a:lnTo>
                <a:lnTo>
                  <a:pt x="24785" y="38020"/>
                </a:lnTo>
                <a:lnTo>
                  <a:pt x="22379" y="38020"/>
                </a:lnTo>
                <a:lnTo>
                  <a:pt x="21957" y="36937"/>
                </a:lnTo>
                <a:lnTo>
                  <a:pt x="18528" y="35252"/>
                </a:lnTo>
                <a:lnTo>
                  <a:pt x="15160" y="35012"/>
                </a:lnTo>
                <a:lnTo>
                  <a:pt x="11310" y="35433"/>
                </a:lnTo>
                <a:lnTo>
                  <a:pt x="9324" y="33027"/>
                </a:lnTo>
                <a:lnTo>
                  <a:pt x="9324" y="32004"/>
                </a:lnTo>
                <a:lnTo>
                  <a:pt x="8181" y="31102"/>
                </a:lnTo>
                <a:lnTo>
                  <a:pt x="4632" y="29357"/>
                </a:lnTo>
                <a:lnTo>
                  <a:pt x="1323" y="25988"/>
                </a:lnTo>
                <a:lnTo>
                  <a:pt x="0" y="24063"/>
                </a:lnTo>
                <a:lnTo>
                  <a:pt x="240" y="23040"/>
                </a:lnTo>
                <a:lnTo>
                  <a:pt x="2045" y="20995"/>
                </a:lnTo>
                <a:lnTo>
                  <a:pt x="1925" y="18228"/>
                </a:lnTo>
                <a:lnTo>
                  <a:pt x="2526" y="17025"/>
                </a:lnTo>
                <a:lnTo>
                  <a:pt x="2226" y="13536"/>
                </a:lnTo>
                <a:lnTo>
                  <a:pt x="2466" y="10708"/>
                </a:lnTo>
                <a:lnTo>
                  <a:pt x="1865" y="8422"/>
                </a:lnTo>
                <a:lnTo>
                  <a:pt x="3188" y="5354"/>
                </a:lnTo>
                <a:lnTo>
                  <a:pt x="7399" y="6557"/>
                </a:lnTo>
                <a:lnTo>
                  <a:pt x="9024" y="7339"/>
                </a:lnTo>
                <a:lnTo>
                  <a:pt x="12693" y="8121"/>
                </a:lnTo>
                <a:lnTo>
                  <a:pt x="12332" y="4392"/>
                </a:lnTo>
                <a:lnTo>
                  <a:pt x="14859" y="0"/>
                </a:lnTo>
                <a:lnTo>
                  <a:pt x="20093" y="421"/>
                </a:lnTo>
                <a:lnTo>
                  <a:pt x="23040" y="2045"/>
                </a:lnTo>
                <a:lnTo>
                  <a:pt x="23221" y="1083"/>
                </a:lnTo>
                <a:lnTo>
                  <a:pt x="25867" y="1504"/>
                </a:lnTo>
                <a:lnTo>
                  <a:pt x="25386" y="3068"/>
                </a:lnTo>
                <a:lnTo>
                  <a:pt x="26890" y="3369"/>
                </a:lnTo>
                <a:lnTo>
                  <a:pt x="26650" y="10167"/>
                </a:lnTo>
                <a:lnTo>
                  <a:pt x="25807" y="12633"/>
                </a:lnTo>
                <a:lnTo>
                  <a:pt x="26830" y="13235"/>
                </a:lnTo>
                <a:lnTo>
                  <a:pt x="28936" y="12633"/>
                </a:lnTo>
                <a:lnTo>
                  <a:pt x="29477" y="11971"/>
                </a:lnTo>
                <a:lnTo>
                  <a:pt x="30801" y="12814"/>
                </a:lnTo>
                <a:lnTo>
                  <a:pt x="32966" y="11731"/>
                </a:lnTo>
                <a:lnTo>
                  <a:pt x="35613" y="12332"/>
                </a:lnTo>
                <a:lnTo>
                  <a:pt x="38862" y="12513"/>
                </a:lnTo>
                <a:lnTo>
                  <a:pt x="38561" y="11971"/>
                </a:lnTo>
                <a:lnTo>
                  <a:pt x="42050" y="11069"/>
                </a:lnTo>
                <a:lnTo>
                  <a:pt x="44035" y="13475"/>
                </a:lnTo>
                <a:lnTo>
                  <a:pt x="44457" y="14558"/>
                </a:lnTo>
                <a:lnTo>
                  <a:pt x="46141" y="14438"/>
                </a:lnTo>
                <a:lnTo>
                  <a:pt x="48547" y="16664"/>
                </a:lnTo>
                <a:lnTo>
                  <a:pt x="49269" y="15882"/>
                </a:lnTo>
                <a:lnTo>
                  <a:pt x="51194" y="16664"/>
                </a:lnTo>
                <a:lnTo>
                  <a:pt x="52277" y="15039"/>
                </a:lnTo>
                <a:lnTo>
                  <a:pt x="53119" y="15882"/>
                </a:lnTo>
                <a:lnTo>
                  <a:pt x="53480" y="14979"/>
                </a:lnTo>
                <a:lnTo>
                  <a:pt x="56668" y="14979"/>
                </a:lnTo>
                <a:lnTo>
                  <a:pt x="56668" y="16724"/>
                </a:lnTo>
                <a:lnTo>
                  <a:pt x="59436" y="17446"/>
                </a:lnTo>
                <a:lnTo>
                  <a:pt x="58834" y="18889"/>
                </a:lnTo>
                <a:lnTo>
                  <a:pt x="59316" y="20333"/>
                </a:lnTo>
                <a:lnTo>
                  <a:pt x="58894" y="23822"/>
                </a:lnTo>
                <a:lnTo>
                  <a:pt x="60940" y="24725"/>
                </a:lnTo>
                <a:lnTo>
                  <a:pt x="64970" y="25808"/>
                </a:lnTo>
                <a:lnTo>
                  <a:pt x="68098" y="28034"/>
                </a:lnTo>
                <a:lnTo>
                  <a:pt x="69783" y="28154"/>
                </a:lnTo>
                <a:lnTo>
                  <a:pt x="73272" y="28876"/>
                </a:lnTo>
                <a:lnTo>
                  <a:pt x="74476" y="30259"/>
                </a:lnTo>
                <a:lnTo>
                  <a:pt x="75919" y="28154"/>
                </a:lnTo>
                <a:lnTo>
                  <a:pt x="77062" y="28094"/>
                </a:lnTo>
                <a:lnTo>
                  <a:pt x="78145" y="26289"/>
                </a:lnTo>
                <a:lnTo>
                  <a:pt x="79167" y="25387"/>
                </a:lnTo>
                <a:lnTo>
                  <a:pt x="81213" y="25326"/>
                </a:lnTo>
                <a:lnTo>
                  <a:pt x="82536" y="25808"/>
                </a:lnTo>
                <a:lnTo>
                  <a:pt x="83800" y="25567"/>
                </a:lnTo>
                <a:lnTo>
                  <a:pt x="84822" y="22679"/>
                </a:lnTo>
                <a:lnTo>
                  <a:pt x="86025" y="22980"/>
                </a:lnTo>
                <a:lnTo>
                  <a:pt x="91079" y="26891"/>
                </a:lnTo>
                <a:lnTo>
                  <a:pt x="96493" y="27673"/>
                </a:lnTo>
                <a:lnTo>
                  <a:pt x="98298" y="25026"/>
                </a:lnTo>
                <a:lnTo>
                  <a:pt x="98177" y="25868"/>
                </a:lnTo>
                <a:lnTo>
                  <a:pt x="99681" y="27372"/>
                </a:lnTo>
                <a:lnTo>
                  <a:pt x="99080" y="28274"/>
                </a:lnTo>
                <a:lnTo>
                  <a:pt x="100764" y="30320"/>
                </a:lnTo>
                <a:lnTo>
                  <a:pt x="102990" y="30741"/>
                </a:lnTo>
                <a:lnTo>
                  <a:pt x="105156" y="32245"/>
                </a:lnTo>
                <a:lnTo>
                  <a:pt x="104975" y="33267"/>
                </a:lnTo>
                <a:lnTo>
                  <a:pt x="106359" y="33267"/>
                </a:lnTo>
                <a:lnTo>
                  <a:pt x="107081" y="31643"/>
                </a:lnTo>
                <a:lnTo>
                  <a:pt x="108284" y="30620"/>
                </a:lnTo>
                <a:lnTo>
                  <a:pt x="109487" y="32485"/>
                </a:lnTo>
                <a:lnTo>
                  <a:pt x="116345" y="35252"/>
                </a:lnTo>
                <a:lnTo>
                  <a:pt x="117067" y="39283"/>
                </a:lnTo>
                <a:lnTo>
                  <a:pt x="119894" y="43855"/>
                </a:lnTo>
                <a:lnTo>
                  <a:pt x="120256" y="45118"/>
                </a:lnTo>
                <a:lnTo>
                  <a:pt x="119894" y="48006"/>
                </a:lnTo>
                <a:lnTo>
                  <a:pt x="119112" y="50232"/>
                </a:lnTo>
                <a:lnTo>
                  <a:pt x="120436" y="51014"/>
                </a:lnTo>
                <a:lnTo>
                  <a:pt x="124767" y="52578"/>
                </a:lnTo>
                <a:lnTo>
                  <a:pt x="126332" y="54262"/>
                </a:lnTo>
                <a:lnTo>
                  <a:pt x="127174" y="56007"/>
                </a:lnTo>
                <a:lnTo>
                  <a:pt x="125008" y="58774"/>
                </a:lnTo>
                <a:lnTo>
                  <a:pt x="125429" y="59496"/>
                </a:lnTo>
                <a:lnTo>
                  <a:pt x="124286" y="60399"/>
                </a:lnTo>
                <a:lnTo>
                  <a:pt x="123925" y="61903"/>
                </a:lnTo>
                <a:lnTo>
                  <a:pt x="123684" y="59496"/>
                </a:lnTo>
                <a:lnTo>
                  <a:pt x="122602" y="59376"/>
                </a:lnTo>
                <a:lnTo>
                  <a:pt x="122361" y="60399"/>
                </a:lnTo>
                <a:lnTo>
                  <a:pt x="120676" y="61180"/>
                </a:lnTo>
                <a:lnTo>
                  <a:pt x="121038" y="64489"/>
                </a:lnTo>
                <a:lnTo>
                  <a:pt x="120676" y="65271"/>
                </a:lnTo>
                <a:lnTo>
                  <a:pt x="119534" y="63467"/>
                </a:lnTo>
                <a:lnTo>
                  <a:pt x="119112" y="64429"/>
                </a:lnTo>
                <a:lnTo>
                  <a:pt x="117308" y="64790"/>
                </a:lnTo>
                <a:lnTo>
                  <a:pt x="116766" y="65632"/>
                </a:lnTo>
                <a:lnTo>
                  <a:pt x="117970" y="66354"/>
                </a:lnTo>
                <a:lnTo>
                  <a:pt x="119172" y="69182"/>
                </a:lnTo>
                <a:lnTo>
                  <a:pt x="120676" y="70385"/>
                </a:lnTo>
                <a:lnTo>
                  <a:pt x="121338" y="70264"/>
                </a:lnTo>
                <a:lnTo>
                  <a:pt x="122842" y="71287"/>
                </a:lnTo>
                <a:lnTo>
                  <a:pt x="121579" y="74295"/>
                </a:lnTo>
                <a:lnTo>
                  <a:pt x="122842" y="76340"/>
                </a:lnTo>
                <a:lnTo>
                  <a:pt x="123083" y="77965"/>
                </a:lnTo>
                <a:lnTo>
                  <a:pt x="121579" y="77483"/>
                </a:lnTo>
                <a:lnTo>
                  <a:pt x="117970" y="75258"/>
                </a:lnTo>
                <a:lnTo>
                  <a:pt x="115864" y="77002"/>
                </a:lnTo>
                <a:lnTo>
                  <a:pt x="109246" y="73633"/>
                </a:lnTo>
                <a:lnTo>
                  <a:pt x="104374" y="73032"/>
                </a:lnTo>
                <a:lnTo>
                  <a:pt x="102389" y="72370"/>
                </a:lnTo>
                <a:lnTo>
                  <a:pt x="101607" y="72731"/>
                </a:lnTo>
                <a:lnTo>
                  <a:pt x="99922" y="71227"/>
                </a:lnTo>
                <a:lnTo>
                  <a:pt x="98177" y="68821"/>
                </a:lnTo>
                <a:lnTo>
                  <a:pt x="97936" y="69422"/>
                </a:lnTo>
                <a:lnTo>
                  <a:pt x="95891" y="68941"/>
                </a:lnTo>
                <a:lnTo>
                  <a:pt x="93185" y="66655"/>
                </a:lnTo>
                <a:lnTo>
                  <a:pt x="91139" y="64128"/>
                </a:lnTo>
                <a:lnTo>
                  <a:pt x="89575" y="63647"/>
                </a:lnTo>
                <a:lnTo>
                  <a:pt x="90417" y="62684"/>
                </a:lnTo>
                <a:lnTo>
                  <a:pt x="89455" y="61120"/>
                </a:lnTo>
                <a:lnTo>
                  <a:pt x="86928" y="60338"/>
                </a:lnTo>
                <a:lnTo>
                  <a:pt x="88853" y="55405"/>
                </a:lnTo>
                <a:lnTo>
                  <a:pt x="86266" y="55285"/>
                </a:lnTo>
                <a:lnTo>
                  <a:pt x="86567" y="54202"/>
                </a:lnTo>
                <a:lnTo>
                  <a:pt x="84401" y="53901"/>
                </a:lnTo>
                <a:lnTo>
                  <a:pt x="83800" y="52458"/>
                </a:lnTo>
                <a:lnTo>
                  <a:pt x="81935" y="50172"/>
                </a:lnTo>
                <a:lnTo>
                  <a:pt x="81634" y="51315"/>
                </a:lnTo>
                <a:lnTo>
                  <a:pt x="79709" y="50833"/>
                </a:lnTo>
                <a:lnTo>
                  <a:pt x="79709" y="49630"/>
                </a:lnTo>
                <a:lnTo>
                  <a:pt x="78746" y="49029"/>
                </a:lnTo>
                <a:lnTo>
                  <a:pt x="76701" y="49751"/>
                </a:lnTo>
                <a:lnTo>
                  <a:pt x="77182" y="49029"/>
                </a:lnTo>
                <a:lnTo>
                  <a:pt x="76581" y="47826"/>
                </a:lnTo>
                <a:lnTo>
                  <a:pt x="73091" y="46923"/>
                </a:lnTo>
                <a:lnTo>
                  <a:pt x="73091" y="47645"/>
                </a:lnTo>
                <a:lnTo>
                  <a:pt x="71587" y="47284"/>
                </a:lnTo>
                <a:lnTo>
                  <a:pt x="70565" y="48066"/>
                </a:lnTo>
                <a:lnTo>
                  <a:pt x="70264" y="45660"/>
                </a:lnTo>
                <a:lnTo>
                  <a:pt x="66775" y="44457"/>
                </a:lnTo>
                <a:lnTo>
                  <a:pt x="66234" y="45961"/>
                </a:lnTo>
                <a:lnTo>
                  <a:pt x="66354" y="47886"/>
                </a:lnTo>
                <a:lnTo>
                  <a:pt x="65993" y="49690"/>
                </a:lnTo>
                <a:lnTo>
                  <a:pt x="64910" y="50533"/>
                </a:lnTo>
                <a:lnTo>
                  <a:pt x="62925" y="51014"/>
                </a:lnTo>
                <a:lnTo>
                  <a:pt x="61602" y="52397"/>
                </a:lnTo>
                <a:lnTo>
                  <a:pt x="61662" y="53901"/>
                </a:lnTo>
                <a:lnTo>
                  <a:pt x="60037" y="5564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" name="Freeform: Shape 199" title="MD-4">
            <a:extLst>
              <a:ext uri="{FF2B5EF4-FFF2-40B4-BE49-F238E27FC236}">
                <a16:creationId xmlns:a16="http://schemas.microsoft.com/office/drawing/2014/main" id="{6762EFAB-47E6-6C43-8085-655322397382}"/>
              </a:ext>
            </a:extLst>
          </p:cNvPr>
          <p:cNvSpPr/>
          <p:nvPr/>
        </p:nvSpPr>
        <p:spPr>
          <a:xfrm>
            <a:off x="7054208" y="3497605"/>
            <a:ext cx="32731" cy="67204"/>
          </a:xfrm>
          <a:custGeom>
            <a:avLst/>
            <a:gdLst>
              <a:gd name="connsiteX0" fmla="*/ 7099 w 40967"/>
              <a:gd name="connsiteY0" fmla="*/ 35192 h 87108"/>
              <a:gd name="connsiteX1" fmla="*/ 7941 w 40967"/>
              <a:gd name="connsiteY1" fmla="*/ 33147 h 87108"/>
              <a:gd name="connsiteX2" fmla="*/ 9084 w 40967"/>
              <a:gd name="connsiteY2" fmla="*/ 32425 h 87108"/>
              <a:gd name="connsiteX3" fmla="*/ 8723 w 40967"/>
              <a:gd name="connsiteY3" fmla="*/ 30741 h 87108"/>
              <a:gd name="connsiteX4" fmla="*/ 7520 w 40967"/>
              <a:gd name="connsiteY4" fmla="*/ 29898 h 87108"/>
              <a:gd name="connsiteX5" fmla="*/ 11070 w 40967"/>
              <a:gd name="connsiteY5" fmla="*/ 17265 h 87108"/>
              <a:gd name="connsiteX6" fmla="*/ 11070 w 40967"/>
              <a:gd name="connsiteY6" fmla="*/ 16664 h 87108"/>
              <a:gd name="connsiteX7" fmla="*/ 8302 w 40967"/>
              <a:gd name="connsiteY7" fmla="*/ 15942 h 87108"/>
              <a:gd name="connsiteX8" fmla="*/ 9325 w 40967"/>
              <a:gd name="connsiteY8" fmla="*/ 11550 h 87108"/>
              <a:gd name="connsiteX9" fmla="*/ 6738 w 40967"/>
              <a:gd name="connsiteY9" fmla="*/ 11250 h 87108"/>
              <a:gd name="connsiteX10" fmla="*/ 5836 w 40967"/>
              <a:gd name="connsiteY10" fmla="*/ 10046 h 87108"/>
              <a:gd name="connsiteX11" fmla="*/ 6196 w 40967"/>
              <a:gd name="connsiteY11" fmla="*/ 9565 h 87108"/>
              <a:gd name="connsiteX12" fmla="*/ 5776 w 40967"/>
              <a:gd name="connsiteY12" fmla="*/ 5956 h 87108"/>
              <a:gd name="connsiteX13" fmla="*/ 3249 w 40967"/>
              <a:gd name="connsiteY13" fmla="*/ 6256 h 87108"/>
              <a:gd name="connsiteX14" fmla="*/ 1865 w 40967"/>
              <a:gd name="connsiteY14" fmla="*/ 6016 h 87108"/>
              <a:gd name="connsiteX15" fmla="*/ 0 w 40967"/>
              <a:gd name="connsiteY15" fmla="*/ 2827 h 87108"/>
              <a:gd name="connsiteX16" fmla="*/ 2105 w 40967"/>
              <a:gd name="connsiteY16" fmla="*/ 2707 h 87108"/>
              <a:gd name="connsiteX17" fmla="*/ 4391 w 40967"/>
              <a:gd name="connsiteY17" fmla="*/ 481 h 87108"/>
              <a:gd name="connsiteX18" fmla="*/ 5895 w 40967"/>
              <a:gd name="connsiteY18" fmla="*/ 0 h 87108"/>
              <a:gd name="connsiteX19" fmla="*/ 5595 w 40967"/>
              <a:gd name="connsiteY19" fmla="*/ 2587 h 87108"/>
              <a:gd name="connsiteX20" fmla="*/ 7159 w 40967"/>
              <a:gd name="connsiteY20" fmla="*/ 2948 h 87108"/>
              <a:gd name="connsiteX21" fmla="*/ 9445 w 40967"/>
              <a:gd name="connsiteY21" fmla="*/ 662 h 87108"/>
              <a:gd name="connsiteX22" fmla="*/ 11971 w 40967"/>
              <a:gd name="connsiteY22" fmla="*/ 2286 h 87108"/>
              <a:gd name="connsiteX23" fmla="*/ 13776 w 40967"/>
              <a:gd name="connsiteY23" fmla="*/ 2166 h 87108"/>
              <a:gd name="connsiteX24" fmla="*/ 15942 w 40967"/>
              <a:gd name="connsiteY24" fmla="*/ 421 h 87108"/>
              <a:gd name="connsiteX25" fmla="*/ 16303 w 40967"/>
              <a:gd name="connsiteY25" fmla="*/ 1203 h 87108"/>
              <a:gd name="connsiteX26" fmla="*/ 19131 w 40967"/>
              <a:gd name="connsiteY26" fmla="*/ 3369 h 87108"/>
              <a:gd name="connsiteX27" fmla="*/ 22921 w 40967"/>
              <a:gd name="connsiteY27" fmla="*/ 3369 h 87108"/>
              <a:gd name="connsiteX28" fmla="*/ 23642 w 40967"/>
              <a:gd name="connsiteY28" fmla="*/ 3970 h 87108"/>
              <a:gd name="connsiteX29" fmla="*/ 24244 w 40967"/>
              <a:gd name="connsiteY29" fmla="*/ 4993 h 87108"/>
              <a:gd name="connsiteX30" fmla="*/ 25808 w 40967"/>
              <a:gd name="connsiteY30" fmla="*/ 5113 h 87108"/>
              <a:gd name="connsiteX31" fmla="*/ 26109 w 40967"/>
              <a:gd name="connsiteY31" fmla="*/ 5896 h 87108"/>
              <a:gd name="connsiteX32" fmla="*/ 25387 w 40967"/>
              <a:gd name="connsiteY32" fmla="*/ 7520 h 87108"/>
              <a:gd name="connsiteX33" fmla="*/ 25989 w 40967"/>
              <a:gd name="connsiteY33" fmla="*/ 8723 h 87108"/>
              <a:gd name="connsiteX34" fmla="*/ 25387 w 40967"/>
              <a:gd name="connsiteY34" fmla="*/ 9385 h 87108"/>
              <a:gd name="connsiteX35" fmla="*/ 28816 w 40967"/>
              <a:gd name="connsiteY35" fmla="*/ 10829 h 87108"/>
              <a:gd name="connsiteX36" fmla="*/ 30621 w 40967"/>
              <a:gd name="connsiteY36" fmla="*/ 10167 h 87108"/>
              <a:gd name="connsiteX37" fmla="*/ 32245 w 40967"/>
              <a:gd name="connsiteY37" fmla="*/ 11370 h 87108"/>
              <a:gd name="connsiteX38" fmla="*/ 33147 w 40967"/>
              <a:gd name="connsiteY38" fmla="*/ 12814 h 87108"/>
              <a:gd name="connsiteX39" fmla="*/ 35373 w 40967"/>
              <a:gd name="connsiteY39" fmla="*/ 12393 h 87108"/>
              <a:gd name="connsiteX40" fmla="*/ 37178 w 40967"/>
              <a:gd name="connsiteY40" fmla="*/ 12874 h 87108"/>
              <a:gd name="connsiteX41" fmla="*/ 37900 w 40967"/>
              <a:gd name="connsiteY41" fmla="*/ 13776 h 87108"/>
              <a:gd name="connsiteX42" fmla="*/ 39464 w 40967"/>
              <a:gd name="connsiteY42" fmla="*/ 13355 h 87108"/>
              <a:gd name="connsiteX43" fmla="*/ 38080 w 40967"/>
              <a:gd name="connsiteY43" fmla="*/ 17025 h 87108"/>
              <a:gd name="connsiteX44" fmla="*/ 37118 w 40967"/>
              <a:gd name="connsiteY44" fmla="*/ 15762 h 87108"/>
              <a:gd name="connsiteX45" fmla="*/ 35433 w 40967"/>
              <a:gd name="connsiteY45" fmla="*/ 17446 h 87108"/>
              <a:gd name="connsiteX46" fmla="*/ 36275 w 40967"/>
              <a:gd name="connsiteY46" fmla="*/ 18950 h 87108"/>
              <a:gd name="connsiteX47" fmla="*/ 34591 w 40967"/>
              <a:gd name="connsiteY47" fmla="*/ 19792 h 87108"/>
              <a:gd name="connsiteX48" fmla="*/ 35073 w 40967"/>
              <a:gd name="connsiteY48" fmla="*/ 21115 h 87108"/>
              <a:gd name="connsiteX49" fmla="*/ 34170 w 40967"/>
              <a:gd name="connsiteY49" fmla="*/ 22319 h 87108"/>
              <a:gd name="connsiteX50" fmla="*/ 36696 w 40967"/>
              <a:gd name="connsiteY50" fmla="*/ 25567 h 87108"/>
              <a:gd name="connsiteX51" fmla="*/ 39283 w 40967"/>
              <a:gd name="connsiteY51" fmla="*/ 25748 h 87108"/>
              <a:gd name="connsiteX52" fmla="*/ 40968 w 40967"/>
              <a:gd name="connsiteY52" fmla="*/ 30681 h 87108"/>
              <a:gd name="connsiteX53" fmla="*/ 38200 w 40967"/>
              <a:gd name="connsiteY53" fmla="*/ 31643 h 87108"/>
              <a:gd name="connsiteX54" fmla="*/ 34952 w 40967"/>
              <a:gd name="connsiteY54" fmla="*/ 31944 h 87108"/>
              <a:gd name="connsiteX55" fmla="*/ 31824 w 40967"/>
              <a:gd name="connsiteY55" fmla="*/ 32666 h 87108"/>
              <a:gd name="connsiteX56" fmla="*/ 31162 w 40967"/>
              <a:gd name="connsiteY56" fmla="*/ 33267 h 87108"/>
              <a:gd name="connsiteX57" fmla="*/ 33147 w 40967"/>
              <a:gd name="connsiteY57" fmla="*/ 35072 h 87108"/>
              <a:gd name="connsiteX58" fmla="*/ 31824 w 40967"/>
              <a:gd name="connsiteY58" fmla="*/ 38742 h 87108"/>
              <a:gd name="connsiteX59" fmla="*/ 33569 w 40967"/>
              <a:gd name="connsiteY59" fmla="*/ 39825 h 87108"/>
              <a:gd name="connsiteX60" fmla="*/ 34531 w 40967"/>
              <a:gd name="connsiteY60" fmla="*/ 41509 h 87108"/>
              <a:gd name="connsiteX61" fmla="*/ 32606 w 40967"/>
              <a:gd name="connsiteY61" fmla="*/ 43314 h 87108"/>
              <a:gd name="connsiteX62" fmla="*/ 33508 w 40967"/>
              <a:gd name="connsiteY62" fmla="*/ 44697 h 87108"/>
              <a:gd name="connsiteX63" fmla="*/ 34110 w 40967"/>
              <a:gd name="connsiteY63" fmla="*/ 47465 h 87108"/>
              <a:gd name="connsiteX64" fmla="*/ 32305 w 40967"/>
              <a:gd name="connsiteY64" fmla="*/ 53721 h 87108"/>
              <a:gd name="connsiteX65" fmla="*/ 31222 w 40967"/>
              <a:gd name="connsiteY65" fmla="*/ 53721 h 87108"/>
              <a:gd name="connsiteX66" fmla="*/ 31824 w 40967"/>
              <a:gd name="connsiteY66" fmla="*/ 55766 h 87108"/>
              <a:gd name="connsiteX67" fmla="*/ 29718 w 40967"/>
              <a:gd name="connsiteY67" fmla="*/ 58895 h 87108"/>
              <a:gd name="connsiteX68" fmla="*/ 29417 w 40967"/>
              <a:gd name="connsiteY68" fmla="*/ 60519 h 87108"/>
              <a:gd name="connsiteX69" fmla="*/ 28455 w 40967"/>
              <a:gd name="connsiteY69" fmla="*/ 61542 h 87108"/>
              <a:gd name="connsiteX70" fmla="*/ 30861 w 40967"/>
              <a:gd name="connsiteY70" fmla="*/ 64971 h 87108"/>
              <a:gd name="connsiteX71" fmla="*/ 31944 w 40967"/>
              <a:gd name="connsiteY71" fmla="*/ 65753 h 87108"/>
              <a:gd name="connsiteX72" fmla="*/ 34411 w 40967"/>
              <a:gd name="connsiteY72" fmla="*/ 69061 h 87108"/>
              <a:gd name="connsiteX73" fmla="*/ 35313 w 40967"/>
              <a:gd name="connsiteY73" fmla="*/ 72731 h 87108"/>
              <a:gd name="connsiteX74" fmla="*/ 35433 w 40967"/>
              <a:gd name="connsiteY74" fmla="*/ 74295 h 87108"/>
              <a:gd name="connsiteX75" fmla="*/ 32847 w 40967"/>
              <a:gd name="connsiteY75" fmla="*/ 75619 h 87108"/>
              <a:gd name="connsiteX76" fmla="*/ 31764 w 40967"/>
              <a:gd name="connsiteY76" fmla="*/ 77303 h 87108"/>
              <a:gd name="connsiteX77" fmla="*/ 30741 w 40967"/>
              <a:gd name="connsiteY77" fmla="*/ 77604 h 87108"/>
              <a:gd name="connsiteX78" fmla="*/ 27913 w 40967"/>
              <a:gd name="connsiteY78" fmla="*/ 80732 h 87108"/>
              <a:gd name="connsiteX79" fmla="*/ 23763 w 40967"/>
              <a:gd name="connsiteY79" fmla="*/ 82116 h 87108"/>
              <a:gd name="connsiteX80" fmla="*/ 23281 w 40967"/>
              <a:gd name="connsiteY80" fmla="*/ 83740 h 87108"/>
              <a:gd name="connsiteX81" fmla="*/ 22078 w 40967"/>
              <a:gd name="connsiteY81" fmla="*/ 84101 h 87108"/>
              <a:gd name="connsiteX82" fmla="*/ 21477 w 40967"/>
              <a:gd name="connsiteY82" fmla="*/ 86928 h 87108"/>
              <a:gd name="connsiteX83" fmla="*/ 20394 w 40967"/>
              <a:gd name="connsiteY83" fmla="*/ 87109 h 87108"/>
              <a:gd name="connsiteX84" fmla="*/ 19913 w 40967"/>
              <a:gd name="connsiteY84" fmla="*/ 85785 h 87108"/>
              <a:gd name="connsiteX85" fmla="*/ 21055 w 40967"/>
              <a:gd name="connsiteY85" fmla="*/ 84883 h 87108"/>
              <a:gd name="connsiteX86" fmla="*/ 16002 w 40967"/>
              <a:gd name="connsiteY86" fmla="*/ 85845 h 87108"/>
              <a:gd name="connsiteX87" fmla="*/ 13656 w 40967"/>
              <a:gd name="connsiteY87" fmla="*/ 85364 h 87108"/>
              <a:gd name="connsiteX88" fmla="*/ 14017 w 40967"/>
              <a:gd name="connsiteY88" fmla="*/ 80912 h 87108"/>
              <a:gd name="connsiteX89" fmla="*/ 13115 w 40967"/>
              <a:gd name="connsiteY89" fmla="*/ 77002 h 87108"/>
              <a:gd name="connsiteX90" fmla="*/ 11911 w 40967"/>
              <a:gd name="connsiteY90" fmla="*/ 77303 h 87108"/>
              <a:gd name="connsiteX91" fmla="*/ 10407 w 40967"/>
              <a:gd name="connsiteY91" fmla="*/ 70084 h 87108"/>
              <a:gd name="connsiteX92" fmla="*/ 10107 w 40967"/>
              <a:gd name="connsiteY92" fmla="*/ 69242 h 87108"/>
              <a:gd name="connsiteX93" fmla="*/ 10227 w 40967"/>
              <a:gd name="connsiteY93" fmla="*/ 68821 h 87108"/>
              <a:gd name="connsiteX94" fmla="*/ 16543 w 40967"/>
              <a:gd name="connsiteY94" fmla="*/ 58173 h 87108"/>
              <a:gd name="connsiteX95" fmla="*/ 23763 w 40967"/>
              <a:gd name="connsiteY95" fmla="*/ 45419 h 87108"/>
              <a:gd name="connsiteX96" fmla="*/ 7099 w 40967"/>
              <a:gd name="connsiteY96" fmla="*/ 35192 h 87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40967" h="87108">
                <a:moveTo>
                  <a:pt x="7099" y="35192"/>
                </a:moveTo>
                <a:lnTo>
                  <a:pt x="7941" y="33147"/>
                </a:lnTo>
                <a:lnTo>
                  <a:pt x="9084" y="32425"/>
                </a:lnTo>
                <a:lnTo>
                  <a:pt x="8723" y="30741"/>
                </a:lnTo>
                <a:lnTo>
                  <a:pt x="7520" y="29898"/>
                </a:lnTo>
                <a:lnTo>
                  <a:pt x="11070" y="17265"/>
                </a:lnTo>
                <a:lnTo>
                  <a:pt x="11070" y="16664"/>
                </a:lnTo>
                <a:lnTo>
                  <a:pt x="8302" y="15942"/>
                </a:lnTo>
                <a:lnTo>
                  <a:pt x="9325" y="11550"/>
                </a:lnTo>
                <a:lnTo>
                  <a:pt x="6738" y="11250"/>
                </a:lnTo>
                <a:lnTo>
                  <a:pt x="5836" y="10046"/>
                </a:lnTo>
                <a:lnTo>
                  <a:pt x="6196" y="9565"/>
                </a:lnTo>
                <a:lnTo>
                  <a:pt x="5776" y="5956"/>
                </a:lnTo>
                <a:lnTo>
                  <a:pt x="3249" y="6256"/>
                </a:lnTo>
                <a:lnTo>
                  <a:pt x="1865" y="6016"/>
                </a:lnTo>
                <a:lnTo>
                  <a:pt x="0" y="2827"/>
                </a:lnTo>
                <a:lnTo>
                  <a:pt x="2105" y="2707"/>
                </a:lnTo>
                <a:lnTo>
                  <a:pt x="4391" y="481"/>
                </a:lnTo>
                <a:lnTo>
                  <a:pt x="5895" y="0"/>
                </a:lnTo>
                <a:lnTo>
                  <a:pt x="5595" y="2587"/>
                </a:lnTo>
                <a:lnTo>
                  <a:pt x="7159" y="2948"/>
                </a:lnTo>
                <a:lnTo>
                  <a:pt x="9445" y="662"/>
                </a:lnTo>
                <a:lnTo>
                  <a:pt x="11971" y="2286"/>
                </a:lnTo>
                <a:lnTo>
                  <a:pt x="13776" y="2166"/>
                </a:lnTo>
                <a:lnTo>
                  <a:pt x="15942" y="421"/>
                </a:lnTo>
                <a:lnTo>
                  <a:pt x="16303" y="1203"/>
                </a:lnTo>
                <a:lnTo>
                  <a:pt x="19131" y="3369"/>
                </a:lnTo>
                <a:lnTo>
                  <a:pt x="22921" y="3369"/>
                </a:lnTo>
                <a:lnTo>
                  <a:pt x="23642" y="3970"/>
                </a:lnTo>
                <a:lnTo>
                  <a:pt x="24244" y="4993"/>
                </a:lnTo>
                <a:lnTo>
                  <a:pt x="25808" y="5113"/>
                </a:lnTo>
                <a:lnTo>
                  <a:pt x="26109" y="5896"/>
                </a:lnTo>
                <a:lnTo>
                  <a:pt x="25387" y="7520"/>
                </a:lnTo>
                <a:lnTo>
                  <a:pt x="25989" y="8723"/>
                </a:lnTo>
                <a:lnTo>
                  <a:pt x="25387" y="9385"/>
                </a:lnTo>
                <a:lnTo>
                  <a:pt x="28816" y="10829"/>
                </a:lnTo>
                <a:lnTo>
                  <a:pt x="30621" y="10167"/>
                </a:lnTo>
                <a:lnTo>
                  <a:pt x="32245" y="11370"/>
                </a:lnTo>
                <a:lnTo>
                  <a:pt x="33147" y="12814"/>
                </a:lnTo>
                <a:lnTo>
                  <a:pt x="35373" y="12393"/>
                </a:lnTo>
                <a:lnTo>
                  <a:pt x="37178" y="12874"/>
                </a:lnTo>
                <a:lnTo>
                  <a:pt x="37900" y="13776"/>
                </a:lnTo>
                <a:lnTo>
                  <a:pt x="39464" y="13355"/>
                </a:lnTo>
                <a:lnTo>
                  <a:pt x="38080" y="17025"/>
                </a:lnTo>
                <a:lnTo>
                  <a:pt x="37118" y="15762"/>
                </a:lnTo>
                <a:lnTo>
                  <a:pt x="35433" y="17446"/>
                </a:lnTo>
                <a:lnTo>
                  <a:pt x="36275" y="18950"/>
                </a:lnTo>
                <a:lnTo>
                  <a:pt x="34591" y="19792"/>
                </a:lnTo>
                <a:lnTo>
                  <a:pt x="35073" y="21115"/>
                </a:lnTo>
                <a:lnTo>
                  <a:pt x="34170" y="22319"/>
                </a:lnTo>
                <a:lnTo>
                  <a:pt x="36696" y="25567"/>
                </a:lnTo>
                <a:lnTo>
                  <a:pt x="39283" y="25748"/>
                </a:lnTo>
                <a:lnTo>
                  <a:pt x="40968" y="30681"/>
                </a:lnTo>
                <a:lnTo>
                  <a:pt x="38200" y="31643"/>
                </a:lnTo>
                <a:lnTo>
                  <a:pt x="34952" y="31944"/>
                </a:lnTo>
                <a:lnTo>
                  <a:pt x="31824" y="32666"/>
                </a:lnTo>
                <a:lnTo>
                  <a:pt x="31162" y="33267"/>
                </a:lnTo>
                <a:lnTo>
                  <a:pt x="33147" y="35072"/>
                </a:lnTo>
                <a:lnTo>
                  <a:pt x="31824" y="38742"/>
                </a:lnTo>
                <a:lnTo>
                  <a:pt x="33569" y="39825"/>
                </a:lnTo>
                <a:lnTo>
                  <a:pt x="34531" y="41509"/>
                </a:lnTo>
                <a:lnTo>
                  <a:pt x="32606" y="43314"/>
                </a:lnTo>
                <a:lnTo>
                  <a:pt x="33508" y="44697"/>
                </a:lnTo>
                <a:lnTo>
                  <a:pt x="34110" y="47465"/>
                </a:lnTo>
                <a:lnTo>
                  <a:pt x="32305" y="53721"/>
                </a:lnTo>
                <a:lnTo>
                  <a:pt x="31222" y="53721"/>
                </a:lnTo>
                <a:lnTo>
                  <a:pt x="31824" y="55766"/>
                </a:lnTo>
                <a:lnTo>
                  <a:pt x="29718" y="58895"/>
                </a:lnTo>
                <a:lnTo>
                  <a:pt x="29417" y="60519"/>
                </a:lnTo>
                <a:lnTo>
                  <a:pt x="28455" y="61542"/>
                </a:lnTo>
                <a:lnTo>
                  <a:pt x="30861" y="64971"/>
                </a:lnTo>
                <a:lnTo>
                  <a:pt x="31944" y="65753"/>
                </a:lnTo>
                <a:lnTo>
                  <a:pt x="34411" y="69061"/>
                </a:lnTo>
                <a:lnTo>
                  <a:pt x="35313" y="72731"/>
                </a:lnTo>
                <a:lnTo>
                  <a:pt x="35433" y="74295"/>
                </a:lnTo>
                <a:lnTo>
                  <a:pt x="32847" y="75619"/>
                </a:lnTo>
                <a:lnTo>
                  <a:pt x="31764" y="77303"/>
                </a:lnTo>
                <a:lnTo>
                  <a:pt x="30741" y="77604"/>
                </a:lnTo>
                <a:lnTo>
                  <a:pt x="27913" y="80732"/>
                </a:lnTo>
                <a:lnTo>
                  <a:pt x="23763" y="82116"/>
                </a:lnTo>
                <a:lnTo>
                  <a:pt x="23281" y="83740"/>
                </a:lnTo>
                <a:lnTo>
                  <a:pt x="22078" y="84101"/>
                </a:lnTo>
                <a:lnTo>
                  <a:pt x="21477" y="86928"/>
                </a:lnTo>
                <a:lnTo>
                  <a:pt x="20394" y="87109"/>
                </a:lnTo>
                <a:lnTo>
                  <a:pt x="19913" y="85785"/>
                </a:lnTo>
                <a:lnTo>
                  <a:pt x="21055" y="84883"/>
                </a:lnTo>
                <a:lnTo>
                  <a:pt x="16002" y="85845"/>
                </a:lnTo>
                <a:lnTo>
                  <a:pt x="13656" y="85364"/>
                </a:lnTo>
                <a:lnTo>
                  <a:pt x="14017" y="80912"/>
                </a:lnTo>
                <a:lnTo>
                  <a:pt x="13115" y="77002"/>
                </a:lnTo>
                <a:lnTo>
                  <a:pt x="11911" y="77303"/>
                </a:lnTo>
                <a:lnTo>
                  <a:pt x="10407" y="70084"/>
                </a:lnTo>
                <a:lnTo>
                  <a:pt x="10107" y="69242"/>
                </a:lnTo>
                <a:lnTo>
                  <a:pt x="10227" y="68821"/>
                </a:lnTo>
                <a:lnTo>
                  <a:pt x="16543" y="58173"/>
                </a:lnTo>
                <a:lnTo>
                  <a:pt x="23763" y="45419"/>
                </a:lnTo>
                <a:lnTo>
                  <a:pt x="7099" y="35192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" name="Freeform: Shape 200" title="MD-5">
            <a:extLst>
              <a:ext uri="{FF2B5EF4-FFF2-40B4-BE49-F238E27FC236}">
                <a16:creationId xmlns:a16="http://schemas.microsoft.com/office/drawing/2014/main" id="{4B6D48F9-BE51-08D2-5554-89DE0E7F77D2}"/>
              </a:ext>
            </a:extLst>
          </p:cNvPr>
          <p:cNvSpPr/>
          <p:nvPr/>
        </p:nvSpPr>
        <p:spPr>
          <a:xfrm>
            <a:off x="7047239" y="3492128"/>
            <a:ext cx="125348" cy="145826"/>
          </a:xfrm>
          <a:custGeom>
            <a:avLst/>
            <a:gdLst>
              <a:gd name="connsiteX0" fmla="*/ 20634 w 156891"/>
              <a:gd name="connsiteY0" fmla="*/ 84402 h 189016"/>
              <a:gd name="connsiteX1" fmla="*/ 21837 w 156891"/>
              <a:gd name="connsiteY1" fmla="*/ 84101 h 189016"/>
              <a:gd name="connsiteX2" fmla="*/ 22800 w 156891"/>
              <a:gd name="connsiteY2" fmla="*/ 88071 h 189016"/>
              <a:gd name="connsiteX3" fmla="*/ 22439 w 156891"/>
              <a:gd name="connsiteY3" fmla="*/ 92403 h 189016"/>
              <a:gd name="connsiteX4" fmla="*/ 24785 w 156891"/>
              <a:gd name="connsiteY4" fmla="*/ 92884 h 189016"/>
              <a:gd name="connsiteX5" fmla="*/ 29718 w 156891"/>
              <a:gd name="connsiteY5" fmla="*/ 91981 h 189016"/>
              <a:gd name="connsiteX6" fmla="*/ 28635 w 156891"/>
              <a:gd name="connsiteY6" fmla="*/ 92884 h 189016"/>
              <a:gd name="connsiteX7" fmla="*/ 29116 w 156891"/>
              <a:gd name="connsiteY7" fmla="*/ 94207 h 189016"/>
              <a:gd name="connsiteX8" fmla="*/ 30139 w 156891"/>
              <a:gd name="connsiteY8" fmla="*/ 94027 h 189016"/>
              <a:gd name="connsiteX9" fmla="*/ 30741 w 156891"/>
              <a:gd name="connsiteY9" fmla="*/ 91199 h 189016"/>
              <a:gd name="connsiteX10" fmla="*/ 32064 w 156891"/>
              <a:gd name="connsiteY10" fmla="*/ 90838 h 189016"/>
              <a:gd name="connsiteX11" fmla="*/ 32485 w 156891"/>
              <a:gd name="connsiteY11" fmla="*/ 89274 h 189016"/>
              <a:gd name="connsiteX12" fmla="*/ 36696 w 156891"/>
              <a:gd name="connsiteY12" fmla="*/ 87831 h 189016"/>
              <a:gd name="connsiteX13" fmla="*/ 39463 w 156891"/>
              <a:gd name="connsiteY13" fmla="*/ 84702 h 189016"/>
              <a:gd name="connsiteX14" fmla="*/ 40546 w 156891"/>
              <a:gd name="connsiteY14" fmla="*/ 84402 h 189016"/>
              <a:gd name="connsiteX15" fmla="*/ 41569 w 156891"/>
              <a:gd name="connsiteY15" fmla="*/ 82717 h 189016"/>
              <a:gd name="connsiteX16" fmla="*/ 44156 w 156891"/>
              <a:gd name="connsiteY16" fmla="*/ 81454 h 189016"/>
              <a:gd name="connsiteX17" fmla="*/ 44035 w 156891"/>
              <a:gd name="connsiteY17" fmla="*/ 79829 h 189016"/>
              <a:gd name="connsiteX18" fmla="*/ 43133 w 156891"/>
              <a:gd name="connsiteY18" fmla="*/ 76220 h 189016"/>
              <a:gd name="connsiteX19" fmla="*/ 40727 w 156891"/>
              <a:gd name="connsiteY19" fmla="*/ 72911 h 189016"/>
              <a:gd name="connsiteX20" fmla="*/ 39523 w 156891"/>
              <a:gd name="connsiteY20" fmla="*/ 72069 h 189016"/>
              <a:gd name="connsiteX21" fmla="*/ 37177 w 156891"/>
              <a:gd name="connsiteY21" fmla="*/ 68640 h 189016"/>
              <a:gd name="connsiteX22" fmla="*/ 38140 w 156891"/>
              <a:gd name="connsiteY22" fmla="*/ 67617 h 189016"/>
              <a:gd name="connsiteX23" fmla="*/ 38441 w 156891"/>
              <a:gd name="connsiteY23" fmla="*/ 65993 h 189016"/>
              <a:gd name="connsiteX24" fmla="*/ 40607 w 156891"/>
              <a:gd name="connsiteY24" fmla="*/ 62865 h 189016"/>
              <a:gd name="connsiteX25" fmla="*/ 40005 w 156891"/>
              <a:gd name="connsiteY25" fmla="*/ 60880 h 189016"/>
              <a:gd name="connsiteX26" fmla="*/ 41088 w 156891"/>
              <a:gd name="connsiteY26" fmla="*/ 60820 h 189016"/>
              <a:gd name="connsiteX27" fmla="*/ 42832 w 156891"/>
              <a:gd name="connsiteY27" fmla="*/ 54563 h 189016"/>
              <a:gd name="connsiteX28" fmla="*/ 42231 w 156891"/>
              <a:gd name="connsiteY28" fmla="*/ 51796 h 189016"/>
              <a:gd name="connsiteX29" fmla="*/ 41328 w 156891"/>
              <a:gd name="connsiteY29" fmla="*/ 50412 h 189016"/>
              <a:gd name="connsiteX30" fmla="*/ 43253 w 156891"/>
              <a:gd name="connsiteY30" fmla="*/ 48608 h 189016"/>
              <a:gd name="connsiteX31" fmla="*/ 42291 w 156891"/>
              <a:gd name="connsiteY31" fmla="*/ 46923 h 189016"/>
              <a:gd name="connsiteX32" fmla="*/ 40486 w 156891"/>
              <a:gd name="connsiteY32" fmla="*/ 45840 h 189016"/>
              <a:gd name="connsiteX33" fmla="*/ 41870 w 156891"/>
              <a:gd name="connsiteY33" fmla="*/ 42111 h 189016"/>
              <a:gd name="connsiteX34" fmla="*/ 39885 w 156891"/>
              <a:gd name="connsiteY34" fmla="*/ 40306 h 189016"/>
              <a:gd name="connsiteX35" fmla="*/ 40486 w 156891"/>
              <a:gd name="connsiteY35" fmla="*/ 39824 h 189016"/>
              <a:gd name="connsiteX36" fmla="*/ 43675 w 156891"/>
              <a:gd name="connsiteY36" fmla="*/ 39103 h 189016"/>
              <a:gd name="connsiteX37" fmla="*/ 46923 w 156891"/>
              <a:gd name="connsiteY37" fmla="*/ 38742 h 189016"/>
              <a:gd name="connsiteX38" fmla="*/ 49690 w 156891"/>
              <a:gd name="connsiteY38" fmla="*/ 37779 h 189016"/>
              <a:gd name="connsiteX39" fmla="*/ 48006 w 156891"/>
              <a:gd name="connsiteY39" fmla="*/ 32846 h 189016"/>
              <a:gd name="connsiteX40" fmla="*/ 45419 w 156891"/>
              <a:gd name="connsiteY40" fmla="*/ 32666 h 189016"/>
              <a:gd name="connsiteX41" fmla="*/ 42893 w 156891"/>
              <a:gd name="connsiteY41" fmla="*/ 29297 h 189016"/>
              <a:gd name="connsiteX42" fmla="*/ 43795 w 156891"/>
              <a:gd name="connsiteY42" fmla="*/ 28214 h 189016"/>
              <a:gd name="connsiteX43" fmla="*/ 43313 w 156891"/>
              <a:gd name="connsiteY43" fmla="*/ 26891 h 189016"/>
              <a:gd name="connsiteX44" fmla="*/ 44998 w 156891"/>
              <a:gd name="connsiteY44" fmla="*/ 26048 h 189016"/>
              <a:gd name="connsiteX45" fmla="*/ 44156 w 156891"/>
              <a:gd name="connsiteY45" fmla="*/ 24545 h 189016"/>
              <a:gd name="connsiteX46" fmla="*/ 45840 w 156891"/>
              <a:gd name="connsiteY46" fmla="*/ 22860 h 189016"/>
              <a:gd name="connsiteX47" fmla="*/ 46803 w 156891"/>
              <a:gd name="connsiteY47" fmla="*/ 24123 h 189016"/>
              <a:gd name="connsiteX48" fmla="*/ 48187 w 156891"/>
              <a:gd name="connsiteY48" fmla="*/ 20454 h 189016"/>
              <a:gd name="connsiteX49" fmla="*/ 46622 w 156891"/>
              <a:gd name="connsiteY49" fmla="*/ 20875 h 189016"/>
              <a:gd name="connsiteX50" fmla="*/ 45840 w 156891"/>
              <a:gd name="connsiteY50" fmla="*/ 19972 h 189016"/>
              <a:gd name="connsiteX51" fmla="*/ 44095 w 156891"/>
              <a:gd name="connsiteY51" fmla="*/ 19491 h 189016"/>
              <a:gd name="connsiteX52" fmla="*/ 41870 w 156891"/>
              <a:gd name="connsiteY52" fmla="*/ 19912 h 189016"/>
              <a:gd name="connsiteX53" fmla="*/ 40967 w 156891"/>
              <a:gd name="connsiteY53" fmla="*/ 18469 h 189016"/>
              <a:gd name="connsiteX54" fmla="*/ 39283 w 156891"/>
              <a:gd name="connsiteY54" fmla="*/ 17205 h 189016"/>
              <a:gd name="connsiteX55" fmla="*/ 37538 w 156891"/>
              <a:gd name="connsiteY55" fmla="*/ 17867 h 189016"/>
              <a:gd name="connsiteX56" fmla="*/ 34110 w 156891"/>
              <a:gd name="connsiteY56" fmla="*/ 16483 h 189016"/>
              <a:gd name="connsiteX57" fmla="*/ 34711 w 156891"/>
              <a:gd name="connsiteY57" fmla="*/ 15761 h 189016"/>
              <a:gd name="connsiteX58" fmla="*/ 34110 w 156891"/>
              <a:gd name="connsiteY58" fmla="*/ 14679 h 189016"/>
              <a:gd name="connsiteX59" fmla="*/ 34832 w 156891"/>
              <a:gd name="connsiteY59" fmla="*/ 12994 h 189016"/>
              <a:gd name="connsiteX60" fmla="*/ 34531 w 156891"/>
              <a:gd name="connsiteY60" fmla="*/ 12212 h 189016"/>
              <a:gd name="connsiteX61" fmla="*/ 33027 w 156891"/>
              <a:gd name="connsiteY61" fmla="*/ 12092 h 189016"/>
              <a:gd name="connsiteX62" fmla="*/ 32425 w 156891"/>
              <a:gd name="connsiteY62" fmla="*/ 11129 h 189016"/>
              <a:gd name="connsiteX63" fmla="*/ 33989 w 156891"/>
              <a:gd name="connsiteY63" fmla="*/ 9325 h 189016"/>
              <a:gd name="connsiteX64" fmla="*/ 33929 w 156891"/>
              <a:gd name="connsiteY64" fmla="*/ 7881 h 189016"/>
              <a:gd name="connsiteX65" fmla="*/ 35252 w 156891"/>
              <a:gd name="connsiteY65" fmla="*/ 6497 h 189016"/>
              <a:gd name="connsiteX66" fmla="*/ 37237 w 156891"/>
              <a:gd name="connsiteY66" fmla="*/ 6016 h 189016"/>
              <a:gd name="connsiteX67" fmla="*/ 38381 w 156891"/>
              <a:gd name="connsiteY67" fmla="*/ 5113 h 189016"/>
              <a:gd name="connsiteX68" fmla="*/ 38741 w 156891"/>
              <a:gd name="connsiteY68" fmla="*/ 3369 h 189016"/>
              <a:gd name="connsiteX69" fmla="*/ 38501 w 156891"/>
              <a:gd name="connsiteY69" fmla="*/ 1444 h 189016"/>
              <a:gd name="connsiteX70" fmla="*/ 39042 w 156891"/>
              <a:gd name="connsiteY70" fmla="*/ 0 h 189016"/>
              <a:gd name="connsiteX71" fmla="*/ 42592 w 156891"/>
              <a:gd name="connsiteY71" fmla="*/ 1203 h 189016"/>
              <a:gd name="connsiteX72" fmla="*/ 42893 w 156891"/>
              <a:gd name="connsiteY72" fmla="*/ 3549 h 189016"/>
              <a:gd name="connsiteX73" fmla="*/ 43975 w 156891"/>
              <a:gd name="connsiteY73" fmla="*/ 2767 h 189016"/>
              <a:gd name="connsiteX74" fmla="*/ 45419 w 156891"/>
              <a:gd name="connsiteY74" fmla="*/ 3128 h 189016"/>
              <a:gd name="connsiteX75" fmla="*/ 45419 w 156891"/>
              <a:gd name="connsiteY75" fmla="*/ 2346 h 189016"/>
              <a:gd name="connsiteX76" fmla="*/ 48848 w 156891"/>
              <a:gd name="connsiteY76" fmla="*/ 3369 h 189016"/>
              <a:gd name="connsiteX77" fmla="*/ 49450 w 156891"/>
              <a:gd name="connsiteY77" fmla="*/ 4452 h 189016"/>
              <a:gd name="connsiteX78" fmla="*/ 48969 w 156891"/>
              <a:gd name="connsiteY78" fmla="*/ 5234 h 189016"/>
              <a:gd name="connsiteX79" fmla="*/ 51074 w 156891"/>
              <a:gd name="connsiteY79" fmla="*/ 4572 h 189016"/>
              <a:gd name="connsiteX80" fmla="*/ 51977 w 156891"/>
              <a:gd name="connsiteY80" fmla="*/ 5113 h 189016"/>
              <a:gd name="connsiteX81" fmla="*/ 52037 w 156891"/>
              <a:gd name="connsiteY81" fmla="*/ 6256 h 189016"/>
              <a:gd name="connsiteX82" fmla="*/ 53961 w 156891"/>
              <a:gd name="connsiteY82" fmla="*/ 6798 h 189016"/>
              <a:gd name="connsiteX83" fmla="*/ 54323 w 156891"/>
              <a:gd name="connsiteY83" fmla="*/ 5595 h 189016"/>
              <a:gd name="connsiteX84" fmla="*/ 56127 w 156891"/>
              <a:gd name="connsiteY84" fmla="*/ 7941 h 189016"/>
              <a:gd name="connsiteX85" fmla="*/ 56728 w 156891"/>
              <a:gd name="connsiteY85" fmla="*/ 9385 h 189016"/>
              <a:gd name="connsiteX86" fmla="*/ 58895 w 156891"/>
              <a:gd name="connsiteY86" fmla="*/ 9686 h 189016"/>
              <a:gd name="connsiteX87" fmla="*/ 58594 w 156891"/>
              <a:gd name="connsiteY87" fmla="*/ 10768 h 189016"/>
              <a:gd name="connsiteX88" fmla="*/ 61181 w 156891"/>
              <a:gd name="connsiteY88" fmla="*/ 10889 h 189016"/>
              <a:gd name="connsiteX89" fmla="*/ 59255 w 156891"/>
              <a:gd name="connsiteY89" fmla="*/ 15822 h 189016"/>
              <a:gd name="connsiteX90" fmla="*/ 61782 w 156891"/>
              <a:gd name="connsiteY90" fmla="*/ 16604 h 189016"/>
              <a:gd name="connsiteX91" fmla="*/ 62744 w 156891"/>
              <a:gd name="connsiteY91" fmla="*/ 18168 h 189016"/>
              <a:gd name="connsiteX92" fmla="*/ 61903 w 156891"/>
              <a:gd name="connsiteY92" fmla="*/ 19070 h 189016"/>
              <a:gd name="connsiteX93" fmla="*/ 63466 w 156891"/>
              <a:gd name="connsiteY93" fmla="*/ 19551 h 189016"/>
              <a:gd name="connsiteX94" fmla="*/ 65512 w 156891"/>
              <a:gd name="connsiteY94" fmla="*/ 22138 h 189016"/>
              <a:gd name="connsiteX95" fmla="*/ 68219 w 156891"/>
              <a:gd name="connsiteY95" fmla="*/ 24424 h 189016"/>
              <a:gd name="connsiteX96" fmla="*/ 70264 w 156891"/>
              <a:gd name="connsiteY96" fmla="*/ 24905 h 189016"/>
              <a:gd name="connsiteX97" fmla="*/ 70565 w 156891"/>
              <a:gd name="connsiteY97" fmla="*/ 24304 h 189016"/>
              <a:gd name="connsiteX98" fmla="*/ 72250 w 156891"/>
              <a:gd name="connsiteY98" fmla="*/ 26710 h 189016"/>
              <a:gd name="connsiteX99" fmla="*/ 73934 w 156891"/>
              <a:gd name="connsiteY99" fmla="*/ 28214 h 189016"/>
              <a:gd name="connsiteX100" fmla="*/ 74716 w 156891"/>
              <a:gd name="connsiteY100" fmla="*/ 27853 h 189016"/>
              <a:gd name="connsiteX101" fmla="*/ 76701 w 156891"/>
              <a:gd name="connsiteY101" fmla="*/ 28575 h 189016"/>
              <a:gd name="connsiteX102" fmla="*/ 81574 w 156891"/>
              <a:gd name="connsiteY102" fmla="*/ 29177 h 189016"/>
              <a:gd name="connsiteX103" fmla="*/ 88192 w 156891"/>
              <a:gd name="connsiteY103" fmla="*/ 32485 h 189016"/>
              <a:gd name="connsiteX104" fmla="*/ 88492 w 156891"/>
              <a:gd name="connsiteY104" fmla="*/ 34049 h 189016"/>
              <a:gd name="connsiteX105" fmla="*/ 90417 w 156891"/>
              <a:gd name="connsiteY105" fmla="*/ 34230 h 189016"/>
              <a:gd name="connsiteX106" fmla="*/ 92162 w 156891"/>
              <a:gd name="connsiteY106" fmla="*/ 38621 h 189016"/>
              <a:gd name="connsiteX107" fmla="*/ 89154 w 156891"/>
              <a:gd name="connsiteY107" fmla="*/ 43735 h 189016"/>
              <a:gd name="connsiteX108" fmla="*/ 86567 w 156891"/>
              <a:gd name="connsiteY108" fmla="*/ 44757 h 189016"/>
              <a:gd name="connsiteX109" fmla="*/ 87229 w 156891"/>
              <a:gd name="connsiteY109" fmla="*/ 47104 h 189016"/>
              <a:gd name="connsiteX110" fmla="*/ 90297 w 156891"/>
              <a:gd name="connsiteY110" fmla="*/ 45540 h 189016"/>
              <a:gd name="connsiteX111" fmla="*/ 92222 w 156891"/>
              <a:gd name="connsiteY111" fmla="*/ 46382 h 189016"/>
              <a:gd name="connsiteX112" fmla="*/ 92402 w 156891"/>
              <a:gd name="connsiteY112" fmla="*/ 45058 h 189016"/>
              <a:gd name="connsiteX113" fmla="*/ 93245 w 156891"/>
              <a:gd name="connsiteY113" fmla="*/ 45118 h 189016"/>
              <a:gd name="connsiteX114" fmla="*/ 94508 w 156891"/>
              <a:gd name="connsiteY114" fmla="*/ 47164 h 189016"/>
              <a:gd name="connsiteX115" fmla="*/ 94027 w 156891"/>
              <a:gd name="connsiteY115" fmla="*/ 48969 h 189016"/>
              <a:gd name="connsiteX116" fmla="*/ 94508 w 156891"/>
              <a:gd name="connsiteY116" fmla="*/ 51916 h 189016"/>
              <a:gd name="connsiteX117" fmla="*/ 93425 w 156891"/>
              <a:gd name="connsiteY117" fmla="*/ 53120 h 189016"/>
              <a:gd name="connsiteX118" fmla="*/ 93425 w 156891"/>
              <a:gd name="connsiteY118" fmla="*/ 54804 h 189016"/>
              <a:gd name="connsiteX119" fmla="*/ 91620 w 156891"/>
              <a:gd name="connsiteY119" fmla="*/ 56548 h 189016"/>
              <a:gd name="connsiteX120" fmla="*/ 91741 w 156891"/>
              <a:gd name="connsiteY120" fmla="*/ 58113 h 189016"/>
              <a:gd name="connsiteX121" fmla="*/ 90597 w 156891"/>
              <a:gd name="connsiteY121" fmla="*/ 60820 h 189016"/>
              <a:gd name="connsiteX122" fmla="*/ 89154 w 156891"/>
              <a:gd name="connsiteY122" fmla="*/ 61421 h 189016"/>
              <a:gd name="connsiteX123" fmla="*/ 88011 w 156891"/>
              <a:gd name="connsiteY123" fmla="*/ 62985 h 189016"/>
              <a:gd name="connsiteX124" fmla="*/ 88492 w 156891"/>
              <a:gd name="connsiteY124" fmla="*/ 64549 h 189016"/>
              <a:gd name="connsiteX125" fmla="*/ 89395 w 156891"/>
              <a:gd name="connsiteY125" fmla="*/ 65151 h 189016"/>
              <a:gd name="connsiteX126" fmla="*/ 89395 w 156891"/>
              <a:gd name="connsiteY126" fmla="*/ 67016 h 189016"/>
              <a:gd name="connsiteX127" fmla="*/ 90597 w 156891"/>
              <a:gd name="connsiteY127" fmla="*/ 68580 h 189016"/>
              <a:gd name="connsiteX128" fmla="*/ 92162 w 156891"/>
              <a:gd name="connsiteY128" fmla="*/ 69663 h 189016"/>
              <a:gd name="connsiteX129" fmla="*/ 94027 w 156891"/>
              <a:gd name="connsiteY129" fmla="*/ 69001 h 189016"/>
              <a:gd name="connsiteX130" fmla="*/ 94749 w 156891"/>
              <a:gd name="connsiteY130" fmla="*/ 69663 h 189016"/>
              <a:gd name="connsiteX131" fmla="*/ 95109 w 156891"/>
              <a:gd name="connsiteY131" fmla="*/ 74476 h 189016"/>
              <a:gd name="connsiteX132" fmla="*/ 96132 w 156891"/>
              <a:gd name="connsiteY132" fmla="*/ 78326 h 189016"/>
              <a:gd name="connsiteX133" fmla="*/ 98719 w 156891"/>
              <a:gd name="connsiteY133" fmla="*/ 84101 h 189016"/>
              <a:gd name="connsiteX134" fmla="*/ 100885 w 156891"/>
              <a:gd name="connsiteY134" fmla="*/ 86868 h 189016"/>
              <a:gd name="connsiteX135" fmla="*/ 102148 w 156891"/>
              <a:gd name="connsiteY135" fmla="*/ 89154 h 189016"/>
              <a:gd name="connsiteX136" fmla="*/ 102629 w 156891"/>
              <a:gd name="connsiteY136" fmla="*/ 94087 h 189016"/>
              <a:gd name="connsiteX137" fmla="*/ 103351 w 156891"/>
              <a:gd name="connsiteY137" fmla="*/ 97215 h 189016"/>
              <a:gd name="connsiteX138" fmla="*/ 104554 w 156891"/>
              <a:gd name="connsiteY138" fmla="*/ 100464 h 189016"/>
              <a:gd name="connsiteX139" fmla="*/ 104975 w 156891"/>
              <a:gd name="connsiteY139" fmla="*/ 103652 h 189016"/>
              <a:gd name="connsiteX140" fmla="*/ 105637 w 156891"/>
              <a:gd name="connsiteY140" fmla="*/ 105337 h 189016"/>
              <a:gd name="connsiteX141" fmla="*/ 108224 w 156891"/>
              <a:gd name="connsiteY141" fmla="*/ 109547 h 189016"/>
              <a:gd name="connsiteX142" fmla="*/ 111232 w 156891"/>
              <a:gd name="connsiteY142" fmla="*/ 113037 h 189016"/>
              <a:gd name="connsiteX143" fmla="*/ 112856 w 156891"/>
              <a:gd name="connsiteY143" fmla="*/ 114300 h 189016"/>
              <a:gd name="connsiteX144" fmla="*/ 117909 w 156891"/>
              <a:gd name="connsiteY144" fmla="*/ 117549 h 189016"/>
              <a:gd name="connsiteX145" fmla="*/ 119053 w 156891"/>
              <a:gd name="connsiteY145" fmla="*/ 118992 h 189016"/>
              <a:gd name="connsiteX146" fmla="*/ 121519 w 156891"/>
              <a:gd name="connsiteY146" fmla="*/ 120015 h 189016"/>
              <a:gd name="connsiteX147" fmla="*/ 125489 w 156891"/>
              <a:gd name="connsiteY147" fmla="*/ 122722 h 189016"/>
              <a:gd name="connsiteX148" fmla="*/ 128256 w 156891"/>
              <a:gd name="connsiteY148" fmla="*/ 126091 h 189016"/>
              <a:gd name="connsiteX149" fmla="*/ 129580 w 156891"/>
              <a:gd name="connsiteY149" fmla="*/ 126693 h 189016"/>
              <a:gd name="connsiteX150" fmla="*/ 131565 w 156891"/>
              <a:gd name="connsiteY150" fmla="*/ 126813 h 189016"/>
              <a:gd name="connsiteX151" fmla="*/ 130843 w 156891"/>
              <a:gd name="connsiteY151" fmla="*/ 129219 h 189016"/>
              <a:gd name="connsiteX152" fmla="*/ 132046 w 156891"/>
              <a:gd name="connsiteY152" fmla="*/ 131626 h 189016"/>
              <a:gd name="connsiteX153" fmla="*/ 130482 w 156891"/>
              <a:gd name="connsiteY153" fmla="*/ 136017 h 189016"/>
              <a:gd name="connsiteX154" fmla="*/ 129219 w 156891"/>
              <a:gd name="connsiteY154" fmla="*/ 140649 h 189016"/>
              <a:gd name="connsiteX155" fmla="*/ 126512 w 156891"/>
              <a:gd name="connsiteY155" fmla="*/ 140168 h 189016"/>
              <a:gd name="connsiteX156" fmla="*/ 124707 w 156891"/>
              <a:gd name="connsiteY156" fmla="*/ 141070 h 189016"/>
              <a:gd name="connsiteX157" fmla="*/ 124406 w 156891"/>
              <a:gd name="connsiteY157" fmla="*/ 142454 h 189016"/>
              <a:gd name="connsiteX158" fmla="*/ 122000 w 156891"/>
              <a:gd name="connsiteY158" fmla="*/ 140589 h 189016"/>
              <a:gd name="connsiteX159" fmla="*/ 121398 w 156891"/>
              <a:gd name="connsiteY159" fmla="*/ 142093 h 189016"/>
              <a:gd name="connsiteX160" fmla="*/ 121639 w 156891"/>
              <a:gd name="connsiteY160" fmla="*/ 143838 h 189016"/>
              <a:gd name="connsiteX161" fmla="*/ 125069 w 156891"/>
              <a:gd name="connsiteY161" fmla="*/ 146665 h 189016"/>
              <a:gd name="connsiteX162" fmla="*/ 127595 w 156891"/>
              <a:gd name="connsiteY162" fmla="*/ 146545 h 189016"/>
              <a:gd name="connsiteX163" fmla="*/ 129279 w 156891"/>
              <a:gd name="connsiteY163" fmla="*/ 145582 h 189016"/>
              <a:gd name="connsiteX164" fmla="*/ 129760 w 156891"/>
              <a:gd name="connsiteY164" fmla="*/ 143416 h 189016"/>
              <a:gd name="connsiteX165" fmla="*/ 131686 w 156891"/>
              <a:gd name="connsiteY165" fmla="*/ 142935 h 189016"/>
              <a:gd name="connsiteX166" fmla="*/ 132768 w 156891"/>
              <a:gd name="connsiteY166" fmla="*/ 141672 h 189016"/>
              <a:gd name="connsiteX167" fmla="*/ 136679 w 156891"/>
              <a:gd name="connsiteY167" fmla="*/ 142574 h 189016"/>
              <a:gd name="connsiteX168" fmla="*/ 136739 w 156891"/>
              <a:gd name="connsiteY168" fmla="*/ 143537 h 189016"/>
              <a:gd name="connsiteX169" fmla="*/ 135114 w 156891"/>
              <a:gd name="connsiteY169" fmla="*/ 147146 h 189016"/>
              <a:gd name="connsiteX170" fmla="*/ 135295 w 156891"/>
              <a:gd name="connsiteY170" fmla="*/ 150936 h 189016"/>
              <a:gd name="connsiteX171" fmla="*/ 139266 w 156891"/>
              <a:gd name="connsiteY171" fmla="*/ 158095 h 189016"/>
              <a:gd name="connsiteX172" fmla="*/ 143838 w 156891"/>
              <a:gd name="connsiteY172" fmla="*/ 161945 h 189016"/>
              <a:gd name="connsiteX173" fmla="*/ 145642 w 156891"/>
              <a:gd name="connsiteY173" fmla="*/ 164231 h 189016"/>
              <a:gd name="connsiteX174" fmla="*/ 149251 w 156891"/>
              <a:gd name="connsiteY174" fmla="*/ 166878 h 189016"/>
              <a:gd name="connsiteX175" fmla="*/ 152319 w 156891"/>
              <a:gd name="connsiteY175" fmla="*/ 170367 h 189016"/>
              <a:gd name="connsiteX176" fmla="*/ 150274 w 156891"/>
              <a:gd name="connsiteY176" fmla="*/ 174578 h 189016"/>
              <a:gd name="connsiteX177" fmla="*/ 152560 w 156891"/>
              <a:gd name="connsiteY177" fmla="*/ 177947 h 189016"/>
              <a:gd name="connsiteX178" fmla="*/ 154125 w 156891"/>
              <a:gd name="connsiteY178" fmla="*/ 182820 h 189016"/>
              <a:gd name="connsiteX179" fmla="*/ 156411 w 156891"/>
              <a:gd name="connsiteY179" fmla="*/ 186730 h 189016"/>
              <a:gd name="connsiteX180" fmla="*/ 156892 w 156891"/>
              <a:gd name="connsiteY180" fmla="*/ 189016 h 189016"/>
              <a:gd name="connsiteX181" fmla="*/ 155689 w 156891"/>
              <a:gd name="connsiteY181" fmla="*/ 187151 h 189016"/>
              <a:gd name="connsiteX182" fmla="*/ 154004 w 156891"/>
              <a:gd name="connsiteY182" fmla="*/ 186670 h 189016"/>
              <a:gd name="connsiteX183" fmla="*/ 151778 w 156891"/>
              <a:gd name="connsiteY183" fmla="*/ 187272 h 189016"/>
              <a:gd name="connsiteX184" fmla="*/ 150274 w 156891"/>
              <a:gd name="connsiteY184" fmla="*/ 186429 h 189016"/>
              <a:gd name="connsiteX185" fmla="*/ 147747 w 156891"/>
              <a:gd name="connsiteY185" fmla="*/ 182699 h 189016"/>
              <a:gd name="connsiteX186" fmla="*/ 145461 w 156891"/>
              <a:gd name="connsiteY186" fmla="*/ 181316 h 189016"/>
              <a:gd name="connsiteX187" fmla="*/ 144319 w 156891"/>
              <a:gd name="connsiteY187" fmla="*/ 181136 h 189016"/>
              <a:gd name="connsiteX188" fmla="*/ 143778 w 156891"/>
              <a:gd name="connsiteY188" fmla="*/ 179632 h 189016"/>
              <a:gd name="connsiteX189" fmla="*/ 141732 w 156891"/>
              <a:gd name="connsiteY189" fmla="*/ 179331 h 189016"/>
              <a:gd name="connsiteX190" fmla="*/ 139446 w 156891"/>
              <a:gd name="connsiteY190" fmla="*/ 179993 h 189016"/>
              <a:gd name="connsiteX191" fmla="*/ 137461 w 156891"/>
              <a:gd name="connsiteY191" fmla="*/ 177947 h 189016"/>
              <a:gd name="connsiteX192" fmla="*/ 137220 w 156891"/>
              <a:gd name="connsiteY192" fmla="*/ 176744 h 189016"/>
              <a:gd name="connsiteX193" fmla="*/ 135656 w 156891"/>
              <a:gd name="connsiteY193" fmla="*/ 175180 h 189016"/>
              <a:gd name="connsiteX194" fmla="*/ 135476 w 156891"/>
              <a:gd name="connsiteY194" fmla="*/ 173074 h 189016"/>
              <a:gd name="connsiteX195" fmla="*/ 134453 w 156891"/>
              <a:gd name="connsiteY195" fmla="*/ 172593 h 189016"/>
              <a:gd name="connsiteX196" fmla="*/ 135175 w 156891"/>
              <a:gd name="connsiteY196" fmla="*/ 171510 h 189016"/>
              <a:gd name="connsiteX197" fmla="*/ 134332 w 156891"/>
              <a:gd name="connsiteY197" fmla="*/ 170548 h 189016"/>
              <a:gd name="connsiteX198" fmla="*/ 130302 w 156891"/>
              <a:gd name="connsiteY198" fmla="*/ 173134 h 189016"/>
              <a:gd name="connsiteX199" fmla="*/ 132468 w 156891"/>
              <a:gd name="connsiteY199" fmla="*/ 176924 h 189016"/>
              <a:gd name="connsiteX200" fmla="*/ 131926 w 156891"/>
              <a:gd name="connsiteY200" fmla="*/ 179391 h 189016"/>
              <a:gd name="connsiteX201" fmla="*/ 133129 w 156891"/>
              <a:gd name="connsiteY201" fmla="*/ 181677 h 189016"/>
              <a:gd name="connsiteX202" fmla="*/ 131866 w 156891"/>
              <a:gd name="connsiteY202" fmla="*/ 182399 h 189016"/>
              <a:gd name="connsiteX203" fmla="*/ 130482 w 156891"/>
              <a:gd name="connsiteY203" fmla="*/ 180474 h 189016"/>
              <a:gd name="connsiteX204" fmla="*/ 126271 w 156891"/>
              <a:gd name="connsiteY204" fmla="*/ 176985 h 189016"/>
              <a:gd name="connsiteX205" fmla="*/ 123865 w 156891"/>
              <a:gd name="connsiteY205" fmla="*/ 177225 h 189016"/>
              <a:gd name="connsiteX206" fmla="*/ 122542 w 156891"/>
              <a:gd name="connsiteY206" fmla="*/ 179030 h 189016"/>
              <a:gd name="connsiteX207" fmla="*/ 121519 w 156891"/>
              <a:gd name="connsiteY207" fmla="*/ 176744 h 189016"/>
              <a:gd name="connsiteX208" fmla="*/ 120256 w 156891"/>
              <a:gd name="connsiteY208" fmla="*/ 175781 h 189016"/>
              <a:gd name="connsiteX209" fmla="*/ 117248 w 156891"/>
              <a:gd name="connsiteY209" fmla="*/ 170608 h 189016"/>
              <a:gd name="connsiteX210" fmla="*/ 115443 w 156891"/>
              <a:gd name="connsiteY210" fmla="*/ 168984 h 189016"/>
              <a:gd name="connsiteX211" fmla="*/ 113157 w 156891"/>
              <a:gd name="connsiteY211" fmla="*/ 167660 h 189016"/>
              <a:gd name="connsiteX212" fmla="*/ 110089 w 156891"/>
              <a:gd name="connsiteY212" fmla="*/ 166397 h 189016"/>
              <a:gd name="connsiteX213" fmla="*/ 103592 w 156891"/>
              <a:gd name="connsiteY213" fmla="*/ 165795 h 189016"/>
              <a:gd name="connsiteX214" fmla="*/ 101426 w 156891"/>
              <a:gd name="connsiteY214" fmla="*/ 166397 h 189016"/>
              <a:gd name="connsiteX215" fmla="*/ 97395 w 156891"/>
              <a:gd name="connsiteY215" fmla="*/ 165735 h 189016"/>
              <a:gd name="connsiteX216" fmla="*/ 95290 w 156891"/>
              <a:gd name="connsiteY216" fmla="*/ 166036 h 189016"/>
              <a:gd name="connsiteX217" fmla="*/ 95049 w 156891"/>
              <a:gd name="connsiteY217" fmla="*/ 164953 h 189016"/>
              <a:gd name="connsiteX218" fmla="*/ 93365 w 156891"/>
              <a:gd name="connsiteY218" fmla="*/ 165554 h 189016"/>
              <a:gd name="connsiteX219" fmla="*/ 92883 w 156891"/>
              <a:gd name="connsiteY219" fmla="*/ 167058 h 189016"/>
              <a:gd name="connsiteX220" fmla="*/ 90718 w 156891"/>
              <a:gd name="connsiteY220" fmla="*/ 167660 h 189016"/>
              <a:gd name="connsiteX221" fmla="*/ 90116 w 156891"/>
              <a:gd name="connsiteY221" fmla="*/ 166277 h 189016"/>
              <a:gd name="connsiteX222" fmla="*/ 88311 w 156891"/>
              <a:gd name="connsiteY222" fmla="*/ 165675 h 189016"/>
              <a:gd name="connsiteX223" fmla="*/ 87410 w 156891"/>
              <a:gd name="connsiteY223" fmla="*/ 169645 h 189016"/>
              <a:gd name="connsiteX224" fmla="*/ 86567 w 156891"/>
              <a:gd name="connsiteY224" fmla="*/ 170909 h 189016"/>
              <a:gd name="connsiteX225" fmla="*/ 82597 w 156891"/>
              <a:gd name="connsiteY225" fmla="*/ 170728 h 189016"/>
              <a:gd name="connsiteX226" fmla="*/ 81995 w 156891"/>
              <a:gd name="connsiteY226" fmla="*/ 168021 h 189016"/>
              <a:gd name="connsiteX227" fmla="*/ 79830 w 156891"/>
              <a:gd name="connsiteY227" fmla="*/ 166938 h 189016"/>
              <a:gd name="connsiteX228" fmla="*/ 77544 w 156891"/>
              <a:gd name="connsiteY228" fmla="*/ 167299 h 189016"/>
              <a:gd name="connsiteX229" fmla="*/ 76220 w 156891"/>
              <a:gd name="connsiteY229" fmla="*/ 164291 h 189016"/>
              <a:gd name="connsiteX230" fmla="*/ 76882 w 156891"/>
              <a:gd name="connsiteY230" fmla="*/ 162667 h 189016"/>
              <a:gd name="connsiteX231" fmla="*/ 75859 w 156891"/>
              <a:gd name="connsiteY231" fmla="*/ 161223 h 189016"/>
              <a:gd name="connsiteX232" fmla="*/ 72250 w 156891"/>
              <a:gd name="connsiteY232" fmla="*/ 158636 h 189016"/>
              <a:gd name="connsiteX233" fmla="*/ 72430 w 156891"/>
              <a:gd name="connsiteY233" fmla="*/ 157433 h 189016"/>
              <a:gd name="connsiteX234" fmla="*/ 71347 w 156891"/>
              <a:gd name="connsiteY234" fmla="*/ 156832 h 189016"/>
              <a:gd name="connsiteX235" fmla="*/ 69422 w 156891"/>
              <a:gd name="connsiteY235" fmla="*/ 153222 h 189016"/>
              <a:gd name="connsiteX236" fmla="*/ 68520 w 156891"/>
              <a:gd name="connsiteY236" fmla="*/ 152981 h 189016"/>
              <a:gd name="connsiteX237" fmla="*/ 69903 w 156891"/>
              <a:gd name="connsiteY237" fmla="*/ 151598 h 189016"/>
              <a:gd name="connsiteX238" fmla="*/ 70084 w 156891"/>
              <a:gd name="connsiteY238" fmla="*/ 150515 h 189016"/>
              <a:gd name="connsiteX239" fmla="*/ 65392 w 156891"/>
              <a:gd name="connsiteY239" fmla="*/ 149492 h 189016"/>
              <a:gd name="connsiteX240" fmla="*/ 64610 w 156891"/>
              <a:gd name="connsiteY240" fmla="*/ 154907 h 189016"/>
              <a:gd name="connsiteX241" fmla="*/ 66534 w 156891"/>
              <a:gd name="connsiteY241" fmla="*/ 155869 h 189016"/>
              <a:gd name="connsiteX242" fmla="*/ 67978 w 156891"/>
              <a:gd name="connsiteY242" fmla="*/ 157132 h 189016"/>
              <a:gd name="connsiteX243" fmla="*/ 68339 w 156891"/>
              <a:gd name="connsiteY243" fmla="*/ 159298 h 189016"/>
              <a:gd name="connsiteX244" fmla="*/ 69422 w 156891"/>
              <a:gd name="connsiteY244" fmla="*/ 159840 h 189016"/>
              <a:gd name="connsiteX245" fmla="*/ 69903 w 156891"/>
              <a:gd name="connsiteY245" fmla="*/ 161404 h 189016"/>
              <a:gd name="connsiteX246" fmla="*/ 70926 w 156891"/>
              <a:gd name="connsiteY246" fmla="*/ 161704 h 189016"/>
              <a:gd name="connsiteX247" fmla="*/ 72610 w 156891"/>
              <a:gd name="connsiteY247" fmla="*/ 164351 h 189016"/>
              <a:gd name="connsiteX248" fmla="*/ 72009 w 156891"/>
              <a:gd name="connsiteY248" fmla="*/ 166277 h 189016"/>
              <a:gd name="connsiteX249" fmla="*/ 72310 w 156891"/>
              <a:gd name="connsiteY249" fmla="*/ 168201 h 189016"/>
              <a:gd name="connsiteX250" fmla="*/ 68460 w 156891"/>
              <a:gd name="connsiteY250" fmla="*/ 166397 h 189016"/>
              <a:gd name="connsiteX251" fmla="*/ 64429 w 156891"/>
              <a:gd name="connsiteY251" fmla="*/ 165494 h 189016"/>
              <a:gd name="connsiteX252" fmla="*/ 61361 w 156891"/>
              <a:gd name="connsiteY252" fmla="*/ 164351 h 189016"/>
              <a:gd name="connsiteX253" fmla="*/ 58473 w 156891"/>
              <a:gd name="connsiteY253" fmla="*/ 163930 h 189016"/>
              <a:gd name="connsiteX254" fmla="*/ 58173 w 156891"/>
              <a:gd name="connsiteY254" fmla="*/ 160622 h 189016"/>
              <a:gd name="connsiteX255" fmla="*/ 56488 w 156891"/>
              <a:gd name="connsiteY255" fmla="*/ 158757 h 189016"/>
              <a:gd name="connsiteX256" fmla="*/ 50352 w 156891"/>
              <a:gd name="connsiteY256" fmla="*/ 156651 h 189016"/>
              <a:gd name="connsiteX257" fmla="*/ 48668 w 156891"/>
              <a:gd name="connsiteY257" fmla="*/ 156952 h 189016"/>
              <a:gd name="connsiteX258" fmla="*/ 48367 w 156891"/>
              <a:gd name="connsiteY258" fmla="*/ 154365 h 189016"/>
              <a:gd name="connsiteX259" fmla="*/ 46983 w 156891"/>
              <a:gd name="connsiteY259" fmla="*/ 153282 h 189016"/>
              <a:gd name="connsiteX260" fmla="*/ 44757 w 156891"/>
              <a:gd name="connsiteY260" fmla="*/ 147628 h 189016"/>
              <a:gd name="connsiteX261" fmla="*/ 42652 w 156891"/>
              <a:gd name="connsiteY261" fmla="*/ 145341 h 189016"/>
              <a:gd name="connsiteX262" fmla="*/ 41689 w 156891"/>
              <a:gd name="connsiteY262" fmla="*/ 143055 h 189016"/>
              <a:gd name="connsiteX263" fmla="*/ 39403 w 156891"/>
              <a:gd name="connsiteY263" fmla="*/ 140709 h 189016"/>
              <a:gd name="connsiteX264" fmla="*/ 38381 w 156891"/>
              <a:gd name="connsiteY264" fmla="*/ 139145 h 189016"/>
              <a:gd name="connsiteX265" fmla="*/ 35012 w 156891"/>
              <a:gd name="connsiteY265" fmla="*/ 140228 h 189016"/>
              <a:gd name="connsiteX266" fmla="*/ 30981 w 156891"/>
              <a:gd name="connsiteY266" fmla="*/ 145221 h 189016"/>
              <a:gd name="connsiteX267" fmla="*/ 29598 w 156891"/>
              <a:gd name="connsiteY267" fmla="*/ 148951 h 189016"/>
              <a:gd name="connsiteX268" fmla="*/ 27432 w 156891"/>
              <a:gd name="connsiteY268" fmla="*/ 149733 h 189016"/>
              <a:gd name="connsiteX269" fmla="*/ 24845 w 156891"/>
              <a:gd name="connsiteY269" fmla="*/ 149553 h 189016"/>
              <a:gd name="connsiteX270" fmla="*/ 24604 w 156891"/>
              <a:gd name="connsiteY270" fmla="*/ 151538 h 189016"/>
              <a:gd name="connsiteX271" fmla="*/ 23762 w 156891"/>
              <a:gd name="connsiteY271" fmla="*/ 153463 h 189016"/>
              <a:gd name="connsiteX272" fmla="*/ 21356 w 156891"/>
              <a:gd name="connsiteY272" fmla="*/ 155869 h 189016"/>
              <a:gd name="connsiteX273" fmla="*/ 18769 w 156891"/>
              <a:gd name="connsiteY273" fmla="*/ 159418 h 189016"/>
              <a:gd name="connsiteX274" fmla="*/ 15280 w 156891"/>
              <a:gd name="connsiteY274" fmla="*/ 161945 h 189016"/>
              <a:gd name="connsiteX275" fmla="*/ 13776 w 156891"/>
              <a:gd name="connsiteY275" fmla="*/ 161704 h 189016"/>
              <a:gd name="connsiteX276" fmla="*/ 8001 w 156891"/>
              <a:gd name="connsiteY276" fmla="*/ 159298 h 189016"/>
              <a:gd name="connsiteX277" fmla="*/ 6076 w 156891"/>
              <a:gd name="connsiteY277" fmla="*/ 155929 h 189016"/>
              <a:gd name="connsiteX278" fmla="*/ 4452 w 156891"/>
              <a:gd name="connsiteY278" fmla="*/ 154124 h 189016"/>
              <a:gd name="connsiteX279" fmla="*/ 4872 w 156891"/>
              <a:gd name="connsiteY279" fmla="*/ 150696 h 189016"/>
              <a:gd name="connsiteX280" fmla="*/ 2948 w 156891"/>
              <a:gd name="connsiteY280" fmla="*/ 148590 h 189016"/>
              <a:gd name="connsiteX281" fmla="*/ 3008 w 156891"/>
              <a:gd name="connsiteY281" fmla="*/ 146785 h 189016"/>
              <a:gd name="connsiteX282" fmla="*/ 1323 w 156891"/>
              <a:gd name="connsiteY282" fmla="*/ 144981 h 189016"/>
              <a:gd name="connsiteX283" fmla="*/ 1504 w 156891"/>
              <a:gd name="connsiteY283" fmla="*/ 142995 h 189016"/>
              <a:gd name="connsiteX284" fmla="*/ 0 w 156891"/>
              <a:gd name="connsiteY284" fmla="*/ 141792 h 189016"/>
              <a:gd name="connsiteX285" fmla="*/ 181 w 156891"/>
              <a:gd name="connsiteY285" fmla="*/ 138483 h 189016"/>
              <a:gd name="connsiteX286" fmla="*/ 60 w 156891"/>
              <a:gd name="connsiteY286" fmla="*/ 135837 h 189016"/>
              <a:gd name="connsiteX287" fmla="*/ 1985 w 156891"/>
              <a:gd name="connsiteY287" fmla="*/ 127414 h 189016"/>
              <a:gd name="connsiteX288" fmla="*/ 4211 w 156891"/>
              <a:gd name="connsiteY288" fmla="*/ 126211 h 189016"/>
              <a:gd name="connsiteX289" fmla="*/ 5414 w 156891"/>
              <a:gd name="connsiteY289" fmla="*/ 122361 h 189016"/>
              <a:gd name="connsiteX290" fmla="*/ 6979 w 156891"/>
              <a:gd name="connsiteY290" fmla="*/ 119594 h 189016"/>
              <a:gd name="connsiteX291" fmla="*/ 7520 w 156891"/>
              <a:gd name="connsiteY291" fmla="*/ 116586 h 189016"/>
              <a:gd name="connsiteX292" fmla="*/ 9144 w 156891"/>
              <a:gd name="connsiteY292" fmla="*/ 114962 h 189016"/>
              <a:gd name="connsiteX293" fmla="*/ 12152 w 156891"/>
              <a:gd name="connsiteY293" fmla="*/ 114360 h 189016"/>
              <a:gd name="connsiteX294" fmla="*/ 14498 w 156891"/>
              <a:gd name="connsiteY294" fmla="*/ 112074 h 189016"/>
              <a:gd name="connsiteX295" fmla="*/ 16904 w 156891"/>
              <a:gd name="connsiteY295" fmla="*/ 108164 h 189016"/>
              <a:gd name="connsiteX296" fmla="*/ 16303 w 156891"/>
              <a:gd name="connsiteY296" fmla="*/ 107803 h 189016"/>
              <a:gd name="connsiteX297" fmla="*/ 13415 w 156891"/>
              <a:gd name="connsiteY297" fmla="*/ 108224 h 189016"/>
              <a:gd name="connsiteX298" fmla="*/ 11911 w 156891"/>
              <a:gd name="connsiteY298" fmla="*/ 105697 h 189016"/>
              <a:gd name="connsiteX299" fmla="*/ 11129 w 156891"/>
              <a:gd name="connsiteY299" fmla="*/ 101186 h 189016"/>
              <a:gd name="connsiteX300" fmla="*/ 11670 w 156891"/>
              <a:gd name="connsiteY300" fmla="*/ 100103 h 189016"/>
              <a:gd name="connsiteX301" fmla="*/ 12152 w 156891"/>
              <a:gd name="connsiteY301" fmla="*/ 98599 h 189016"/>
              <a:gd name="connsiteX302" fmla="*/ 13596 w 156891"/>
              <a:gd name="connsiteY302" fmla="*/ 96433 h 189016"/>
              <a:gd name="connsiteX303" fmla="*/ 14378 w 156891"/>
              <a:gd name="connsiteY303" fmla="*/ 95471 h 189016"/>
              <a:gd name="connsiteX304" fmla="*/ 14558 w 156891"/>
              <a:gd name="connsiteY304" fmla="*/ 95471 h 189016"/>
              <a:gd name="connsiteX305" fmla="*/ 15641 w 156891"/>
              <a:gd name="connsiteY305" fmla="*/ 94147 h 189016"/>
              <a:gd name="connsiteX306" fmla="*/ 16724 w 156891"/>
              <a:gd name="connsiteY306" fmla="*/ 92944 h 189016"/>
              <a:gd name="connsiteX307" fmla="*/ 16964 w 156891"/>
              <a:gd name="connsiteY307" fmla="*/ 92643 h 189016"/>
              <a:gd name="connsiteX308" fmla="*/ 17506 w 156891"/>
              <a:gd name="connsiteY308" fmla="*/ 91861 h 189016"/>
              <a:gd name="connsiteX309" fmla="*/ 17867 w 156891"/>
              <a:gd name="connsiteY309" fmla="*/ 92162 h 189016"/>
              <a:gd name="connsiteX310" fmla="*/ 18168 w 156891"/>
              <a:gd name="connsiteY310" fmla="*/ 92162 h 189016"/>
              <a:gd name="connsiteX311" fmla="*/ 20814 w 156891"/>
              <a:gd name="connsiteY311" fmla="*/ 91621 h 189016"/>
              <a:gd name="connsiteX312" fmla="*/ 21356 w 156891"/>
              <a:gd name="connsiteY312" fmla="*/ 90899 h 189016"/>
              <a:gd name="connsiteX313" fmla="*/ 21777 w 156891"/>
              <a:gd name="connsiteY313" fmla="*/ 89695 h 189016"/>
              <a:gd name="connsiteX314" fmla="*/ 21777 w 156891"/>
              <a:gd name="connsiteY314" fmla="*/ 88191 h 189016"/>
              <a:gd name="connsiteX315" fmla="*/ 21115 w 156891"/>
              <a:gd name="connsiteY315" fmla="*/ 86206 h 189016"/>
              <a:gd name="connsiteX316" fmla="*/ 20875 w 156891"/>
              <a:gd name="connsiteY316" fmla="*/ 85364 h 189016"/>
              <a:gd name="connsiteX317" fmla="*/ 20634 w 156891"/>
              <a:gd name="connsiteY317" fmla="*/ 84402 h 189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</a:cxnLst>
            <a:rect l="l" t="t" r="r" b="b"/>
            <a:pathLst>
              <a:path w="156891" h="189016">
                <a:moveTo>
                  <a:pt x="20634" y="84402"/>
                </a:moveTo>
                <a:lnTo>
                  <a:pt x="21837" y="84101"/>
                </a:lnTo>
                <a:lnTo>
                  <a:pt x="22800" y="88071"/>
                </a:lnTo>
                <a:lnTo>
                  <a:pt x="22439" y="92403"/>
                </a:lnTo>
                <a:lnTo>
                  <a:pt x="24785" y="92884"/>
                </a:lnTo>
                <a:lnTo>
                  <a:pt x="29718" y="91981"/>
                </a:lnTo>
                <a:lnTo>
                  <a:pt x="28635" y="92884"/>
                </a:lnTo>
                <a:lnTo>
                  <a:pt x="29116" y="94207"/>
                </a:lnTo>
                <a:lnTo>
                  <a:pt x="30139" y="94027"/>
                </a:lnTo>
                <a:lnTo>
                  <a:pt x="30741" y="91199"/>
                </a:lnTo>
                <a:lnTo>
                  <a:pt x="32064" y="90838"/>
                </a:lnTo>
                <a:lnTo>
                  <a:pt x="32485" y="89274"/>
                </a:lnTo>
                <a:lnTo>
                  <a:pt x="36696" y="87831"/>
                </a:lnTo>
                <a:lnTo>
                  <a:pt x="39463" y="84702"/>
                </a:lnTo>
                <a:lnTo>
                  <a:pt x="40546" y="84402"/>
                </a:lnTo>
                <a:lnTo>
                  <a:pt x="41569" y="82717"/>
                </a:lnTo>
                <a:lnTo>
                  <a:pt x="44156" y="81454"/>
                </a:lnTo>
                <a:lnTo>
                  <a:pt x="44035" y="79829"/>
                </a:lnTo>
                <a:lnTo>
                  <a:pt x="43133" y="76220"/>
                </a:lnTo>
                <a:lnTo>
                  <a:pt x="40727" y="72911"/>
                </a:lnTo>
                <a:lnTo>
                  <a:pt x="39523" y="72069"/>
                </a:lnTo>
                <a:lnTo>
                  <a:pt x="37177" y="68640"/>
                </a:lnTo>
                <a:lnTo>
                  <a:pt x="38140" y="67617"/>
                </a:lnTo>
                <a:lnTo>
                  <a:pt x="38441" y="65993"/>
                </a:lnTo>
                <a:lnTo>
                  <a:pt x="40607" y="62865"/>
                </a:lnTo>
                <a:lnTo>
                  <a:pt x="40005" y="60880"/>
                </a:lnTo>
                <a:lnTo>
                  <a:pt x="41088" y="60820"/>
                </a:lnTo>
                <a:lnTo>
                  <a:pt x="42832" y="54563"/>
                </a:lnTo>
                <a:lnTo>
                  <a:pt x="42231" y="51796"/>
                </a:lnTo>
                <a:lnTo>
                  <a:pt x="41328" y="50412"/>
                </a:lnTo>
                <a:lnTo>
                  <a:pt x="43253" y="48608"/>
                </a:lnTo>
                <a:lnTo>
                  <a:pt x="42291" y="46923"/>
                </a:lnTo>
                <a:lnTo>
                  <a:pt x="40486" y="45840"/>
                </a:lnTo>
                <a:lnTo>
                  <a:pt x="41870" y="42111"/>
                </a:lnTo>
                <a:lnTo>
                  <a:pt x="39885" y="40306"/>
                </a:lnTo>
                <a:lnTo>
                  <a:pt x="40486" y="39824"/>
                </a:lnTo>
                <a:lnTo>
                  <a:pt x="43675" y="39103"/>
                </a:lnTo>
                <a:lnTo>
                  <a:pt x="46923" y="38742"/>
                </a:lnTo>
                <a:lnTo>
                  <a:pt x="49690" y="37779"/>
                </a:lnTo>
                <a:lnTo>
                  <a:pt x="48006" y="32846"/>
                </a:lnTo>
                <a:lnTo>
                  <a:pt x="45419" y="32666"/>
                </a:lnTo>
                <a:lnTo>
                  <a:pt x="42893" y="29297"/>
                </a:lnTo>
                <a:lnTo>
                  <a:pt x="43795" y="28214"/>
                </a:lnTo>
                <a:lnTo>
                  <a:pt x="43313" y="26891"/>
                </a:lnTo>
                <a:lnTo>
                  <a:pt x="44998" y="26048"/>
                </a:lnTo>
                <a:lnTo>
                  <a:pt x="44156" y="24545"/>
                </a:lnTo>
                <a:lnTo>
                  <a:pt x="45840" y="22860"/>
                </a:lnTo>
                <a:lnTo>
                  <a:pt x="46803" y="24123"/>
                </a:lnTo>
                <a:lnTo>
                  <a:pt x="48187" y="20454"/>
                </a:lnTo>
                <a:lnTo>
                  <a:pt x="46622" y="20875"/>
                </a:lnTo>
                <a:lnTo>
                  <a:pt x="45840" y="19972"/>
                </a:lnTo>
                <a:lnTo>
                  <a:pt x="44095" y="19491"/>
                </a:lnTo>
                <a:lnTo>
                  <a:pt x="41870" y="19912"/>
                </a:lnTo>
                <a:lnTo>
                  <a:pt x="40967" y="18469"/>
                </a:lnTo>
                <a:lnTo>
                  <a:pt x="39283" y="17205"/>
                </a:lnTo>
                <a:lnTo>
                  <a:pt x="37538" y="17867"/>
                </a:lnTo>
                <a:lnTo>
                  <a:pt x="34110" y="16483"/>
                </a:lnTo>
                <a:lnTo>
                  <a:pt x="34711" y="15761"/>
                </a:lnTo>
                <a:lnTo>
                  <a:pt x="34110" y="14679"/>
                </a:lnTo>
                <a:lnTo>
                  <a:pt x="34832" y="12994"/>
                </a:lnTo>
                <a:lnTo>
                  <a:pt x="34531" y="12212"/>
                </a:lnTo>
                <a:lnTo>
                  <a:pt x="33027" y="12092"/>
                </a:lnTo>
                <a:lnTo>
                  <a:pt x="32425" y="11129"/>
                </a:lnTo>
                <a:lnTo>
                  <a:pt x="33989" y="9325"/>
                </a:lnTo>
                <a:lnTo>
                  <a:pt x="33929" y="7881"/>
                </a:lnTo>
                <a:lnTo>
                  <a:pt x="35252" y="6497"/>
                </a:lnTo>
                <a:lnTo>
                  <a:pt x="37237" y="6016"/>
                </a:lnTo>
                <a:lnTo>
                  <a:pt x="38381" y="5113"/>
                </a:lnTo>
                <a:lnTo>
                  <a:pt x="38741" y="3369"/>
                </a:lnTo>
                <a:lnTo>
                  <a:pt x="38501" y="1444"/>
                </a:lnTo>
                <a:lnTo>
                  <a:pt x="39042" y="0"/>
                </a:lnTo>
                <a:lnTo>
                  <a:pt x="42592" y="1203"/>
                </a:lnTo>
                <a:lnTo>
                  <a:pt x="42893" y="3549"/>
                </a:lnTo>
                <a:lnTo>
                  <a:pt x="43975" y="2767"/>
                </a:lnTo>
                <a:lnTo>
                  <a:pt x="45419" y="3128"/>
                </a:lnTo>
                <a:lnTo>
                  <a:pt x="45419" y="2346"/>
                </a:lnTo>
                <a:lnTo>
                  <a:pt x="48848" y="3369"/>
                </a:lnTo>
                <a:lnTo>
                  <a:pt x="49450" y="4452"/>
                </a:lnTo>
                <a:lnTo>
                  <a:pt x="48969" y="5234"/>
                </a:lnTo>
                <a:lnTo>
                  <a:pt x="51074" y="4572"/>
                </a:lnTo>
                <a:lnTo>
                  <a:pt x="51977" y="5113"/>
                </a:lnTo>
                <a:lnTo>
                  <a:pt x="52037" y="6256"/>
                </a:lnTo>
                <a:lnTo>
                  <a:pt x="53961" y="6798"/>
                </a:lnTo>
                <a:lnTo>
                  <a:pt x="54323" y="5595"/>
                </a:lnTo>
                <a:lnTo>
                  <a:pt x="56127" y="7941"/>
                </a:lnTo>
                <a:lnTo>
                  <a:pt x="56728" y="9385"/>
                </a:lnTo>
                <a:lnTo>
                  <a:pt x="58895" y="9686"/>
                </a:lnTo>
                <a:lnTo>
                  <a:pt x="58594" y="10768"/>
                </a:lnTo>
                <a:lnTo>
                  <a:pt x="61181" y="10889"/>
                </a:lnTo>
                <a:lnTo>
                  <a:pt x="59255" y="15822"/>
                </a:lnTo>
                <a:lnTo>
                  <a:pt x="61782" y="16604"/>
                </a:lnTo>
                <a:lnTo>
                  <a:pt x="62744" y="18168"/>
                </a:lnTo>
                <a:lnTo>
                  <a:pt x="61903" y="19070"/>
                </a:lnTo>
                <a:lnTo>
                  <a:pt x="63466" y="19551"/>
                </a:lnTo>
                <a:lnTo>
                  <a:pt x="65512" y="22138"/>
                </a:lnTo>
                <a:lnTo>
                  <a:pt x="68219" y="24424"/>
                </a:lnTo>
                <a:lnTo>
                  <a:pt x="70264" y="24905"/>
                </a:lnTo>
                <a:lnTo>
                  <a:pt x="70565" y="24304"/>
                </a:lnTo>
                <a:lnTo>
                  <a:pt x="72250" y="26710"/>
                </a:lnTo>
                <a:lnTo>
                  <a:pt x="73934" y="28214"/>
                </a:lnTo>
                <a:lnTo>
                  <a:pt x="74716" y="27853"/>
                </a:lnTo>
                <a:lnTo>
                  <a:pt x="76701" y="28575"/>
                </a:lnTo>
                <a:lnTo>
                  <a:pt x="81574" y="29177"/>
                </a:lnTo>
                <a:lnTo>
                  <a:pt x="88192" y="32485"/>
                </a:lnTo>
                <a:lnTo>
                  <a:pt x="88492" y="34049"/>
                </a:lnTo>
                <a:lnTo>
                  <a:pt x="90417" y="34230"/>
                </a:lnTo>
                <a:lnTo>
                  <a:pt x="92162" y="38621"/>
                </a:lnTo>
                <a:lnTo>
                  <a:pt x="89154" y="43735"/>
                </a:lnTo>
                <a:lnTo>
                  <a:pt x="86567" y="44757"/>
                </a:lnTo>
                <a:lnTo>
                  <a:pt x="87229" y="47104"/>
                </a:lnTo>
                <a:lnTo>
                  <a:pt x="90297" y="45540"/>
                </a:lnTo>
                <a:lnTo>
                  <a:pt x="92222" y="46382"/>
                </a:lnTo>
                <a:lnTo>
                  <a:pt x="92402" y="45058"/>
                </a:lnTo>
                <a:lnTo>
                  <a:pt x="93245" y="45118"/>
                </a:lnTo>
                <a:lnTo>
                  <a:pt x="94508" y="47164"/>
                </a:lnTo>
                <a:lnTo>
                  <a:pt x="94027" y="48969"/>
                </a:lnTo>
                <a:lnTo>
                  <a:pt x="94508" y="51916"/>
                </a:lnTo>
                <a:lnTo>
                  <a:pt x="93425" y="53120"/>
                </a:lnTo>
                <a:lnTo>
                  <a:pt x="93425" y="54804"/>
                </a:lnTo>
                <a:lnTo>
                  <a:pt x="91620" y="56548"/>
                </a:lnTo>
                <a:lnTo>
                  <a:pt x="91741" y="58113"/>
                </a:lnTo>
                <a:lnTo>
                  <a:pt x="90597" y="60820"/>
                </a:lnTo>
                <a:lnTo>
                  <a:pt x="89154" y="61421"/>
                </a:lnTo>
                <a:lnTo>
                  <a:pt x="88011" y="62985"/>
                </a:lnTo>
                <a:lnTo>
                  <a:pt x="88492" y="64549"/>
                </a:lnTo>
                <a:lnTo>
                  <a:pt x="89395" y="65151"/>
                </a:lnTo>
                <a:lnTo>
                  <a:pt x="89395" y="67016"/>
                </a:lnTo>
                <a:lnTo>
                  <a:pt x="90597" y="68580"/>
                </a:lnTo>
                <a:lnTo>
                  <a:pt x="92162" y="69663"/>
                </a:lnTo>
                <a:lnTo>
                  <a:pt x="94027" y="69001"/>
                </a:lnTo>
                <a:lnTo>
                  <a:pt x="94749" y="69663"/>
                </a:lnTo>
                <a:lnTo>
                  <a:pt x="95109" y="74476"/>
                </a:lnTo>
                <a:lnTo>
                  <a:pt x="96132" y="78326"/>
                </a:lnTo>
                <a:lnTo>
                  <a:pt x="98719" y="84101"/>
                </a:lnTo>
                <a:lnTo>
                  <a:pt x="100885" y="86868"/>
                </a:lnTo>
                <a:lnTo>
                  <a:pt x="102148" y="89154"/>
                </a:lnTo>
                <a:lnTo>
                  <a:pt x="102629" y="94087"/>
                </a:lnTo>
                <a:lnTo>
                  <a:pt x="103351" y="97215"/>
                </a:lnTo>
                <a:lnTo>
                  <a:pt x="104554" y="100464"/>
                </a:lnTo>
                <a:lnTo>
                  <a:pt x="104975" y="103652"/>
                </a:lnTo>
                <a:lnTo>
                  <a:pt x="105637" y="105337"/>
                </a:lnTo>
                <a:lnTo>
                  <a:pt x="108224" y="109547"/>
                </a:lnTo>
                <a:lnTo>
                  <a:pt x="111232" y="113037"/>
                </a:lnTo>
                <a:lnTo>
                  <a:pt x="112856" y="114300"/>
                </a:lnTo>
                <a:lnTo>
                  <a:pt x="117909" y="117549"/>
                </a:lnTo>
                <a:lnTo>
                  <a:pt x="119053" y="118992"/>
                </a:lnTo>
                <a:lnTo>
                  <a:pt x="121519" y="120015"/>
                </a:lnTo>
                <a:lnTo>
                  <a:pt x="125489" y="122722"/>
                </a:lnTo>
                <a:lnTo>
                  <a:pt x="128256" y="126091"/>
                </a:lnTo>
                <a:lnTo>
                  <a:pt x="129580" y="126693"/>
                </a:lnTo>
                <a:lnTo>
                  <a:pt x="131565" y="126813"/>
                </a:lnTo>
                <a:lnTo>
                  <a:pt x="130843" y="129219"/>
                </a:lnTo>
                <a:lnTo>
                  <a:pt x="132046" y="131626"/>
                </a:lnTo>
                <a:lnTo>
                  <a:pt x="130482" y="136017"/>
                </a:lnTo>
                <a:lnTo>
                  <a:pt x="129219" y="140649"/>
                </a:lnTo>
                <a:lnTo>
                  <a:pt x="126512" y="140168"/>
                </a:lnTo>
                <a:lnTo>
                  <a:pt x="124707" y="141070"/>
                </a:lnTo>
                <a:lnTo>
                  <a:pt x="124406" y="142454"/>
                </a:lnTo>
                <a:lnTo>
                  <a:pt x="122000" y="140589"/>
                </a:lnTo>
                <a:lnTo>
                  <a:pt x="121398" y="142093"/>
                </a:lnTo>
                <a:lnTo>
                  <a:pt x="121639" y="143838"/>
                </a:lnTo>
                <a:lnTo>
                  <a:pt x="125069" y="146665"/>
                </a:lnTo>
                <a:lnTo>
                  <a:pt x="127595" y="146545"/>
                </a:lnTo>
                <a:lnTo>
                  <a:pt x="129279" y="145582"/>
                </a:lnTo>
                <a:lnTo>
                  <a:pt x="129760" y="143416"/>
                </a:lnTo>
                <a:lnTo>
                  <a:pt x="131686" y="142935"/>
                </a:lnTo>
                <a:lnTo>
                  <a:pt x="132768" y="141672"/>
                </a:lnTo>
                <a:lnTo>
                  <a:pt x="136679" y="142574"/>
                </a:lnTo>
                <a:lnTo>
                  <a:pt x="136739" y="143537"/>
                </a:lnTo>
                <a:lnTo>
                  <a:pt x="135114" y="147146"/>
                </a:lnTo>
                <a:lnTo>
                  <a:pt x="135295" y="150936"/>
                </a:lnTo>
                <a:lnTo>
                  <a:pt x="139266" y="158095"/>
                </a:lnTo>
                <a:lnTo>
                  <a:pt x="143838" y="161945"/>
                </a:lnTo>
                <a:lnTo>
                  <a:pt x="145642" y="164231"/>
                </a:lnTo>
                <a:lnTo>
                  <a:pt x="149251" y="166878"/>
                </a:lnTo>
                <a:lnTo>
                  <a:pt x="152319" y="170367"/>
                </a:lnTo>
                <a:lnTo>
                  <a:pt x="150274" y="174578"/>
                </a:lnTo>
                <a:lnTo>
                  <a:pt x="152560" y="177947"/>
                </a:lnTo>
                <a:lnTo>
                  <a:pt x="154125" y="182820"/>
                </a:lnTo>
                <a:lnTo>
                  <a:pt x="156411" y="186730"/>
                </a:lnTo>
                <a:lnTo>
                  <a:pt x="156892" y="189016"/>
                </a:lnTo>
                <a:lnTo>
                  <a:pt x="155689" y="187151"/>
                </a:lnTo>
                <a:lnTo>
                  <a:pt x="154004" y="186670"/>
                </a:lnTo>
                <a:lnTo>
                  <a:pt x="151778" y="187272"/>
                </a:lnTo>
                <a:lnTo>
                  <a:pt x="150274" y="186429"/>
                </a:lnTo>
                <a:lnTo>
                  <a:pt x="147747" y="182699"/>
                </a:lnTo>
                <a:lnTo>
                  <a:pt x="145461" y="181316"/>
                </a:lnTo>
                <a:lnTo>
                  <a:pt x="144319" y="181136"/>
                </a:lnTo>
                <a:lnTo>
                  <a:pt x="143778" y="179632"/>
                </a:lnTo>
                <a:lnTo>
                  <a:pt x="141732" y="179331"/>
                </a:lnTo>
                <a:lnTo>
                  <a:pt x="139446" y="179993"/>
                </a:lnTo>
                <a:lnTo>
                  <a:pt x="137461" y="177947"/>
                </a:lnTo>
                <a:lnTo>
                  <a:pt x="137220" y="176744"/>
                </a:lnTo>
                <a:lnTo>
                  <a:pt x="135656" y="175180"/>
                </a:lnTo>
                <a:lnTo>
                  <a:pt x="135476" y="173074"/>
                </a:lnTo>
                <a:lnTo>
                  <a:pt x="134453" y="172593"/>
                </a:lnTo>
                <a:lnTo>
                  <a:pt x="135175" y="171510"/>
                </a:lnTo>
                <a:lnTo>
                  <a:pt x="134332" y="170548"/>
                </a:lnTo>
                <a:lnTo>
                  <a:pt x="130302" y="173134"/>
                </a:lnTo>
                <a:lnTo>
                  <a:pt x="132468" y="176924"/>
                </a:lnTo>
                <a:lnTo>
                  <a:pt x="131926" y="179391"/>
                </a:lnTo>
                <a:lnTo>
                  <a:pt x="133129" y="181677"/>
                </a:lnTo>
                <a:lnTo>
                  <a:pt x="131866" y="182399"/>
                </a:lnTo>
                <a:lnTo>
                  <a:pt x="130482" y="180474"/>
                </a:lnTo>
                <a:lnTo>
                  <a:pt x="126271" y="176985"/>
                </a:lnTo>
                <a:lnTo>
                  <a:pt x="123865" y="177225"/>
                </a:lnTo>
                <a:lnTo>
                  <a:pt x="122542" y="179030"/>
                </a:lnTo>
                <a:lnTo>
                  <a:pt x="121519" y="176744"/>
                </a:lnTo>
                <a:lnTo>
                  <a:pt x="120256" y="175781"/>
                </a:lnTo>
                <a:lnTo>
                  <a:pt x="117248" y="170608"/>
                </a:lnTo>
                <a:lnTo>
                  <a:pt x="115443" y="168984"/>
                </a:lnTo>
                <a:lnTo>
                  <a:pt x="113157" y="167660"/>
                </a:lnTo>
                <a:lnTo>
                  <a:pt x="110089" y="166397"/>
                </a:lnTo>
                <a:lnTo>
                  <a:pt x="103592" y="165795"/>
                </a:lnTo>
                <a:lnTo>
                  <a:pt x="101426" y="166397"/>
                </a:lnTo>
                <a:lnTo>
                  <a:pt x="97395" y="165735"/>
                </a:lnTo>
                <a:lnTo>
                  <a:pt x="95290" y="166036"/>
                </a:lnTo>
                <a:lnTo>
                  <a:pt x="95049" y="164953"/>
                </a:lnTo>
                <a:lnTo>
                  <a:pt x="93365" y="165554"/>
                </a:lnTo>
                <a:lnTo>
                  <a:pt x="92883" y="167058"/>
                </a:lnTo>
                <a:lnTo>
                  <a:pt x="90718" y="167660"/>
                </a:lnTo>
                <a:lnTo>
                  <a:pt x="90116" y="166277"/>
                </a:lnTo>
                <a:lnTo>
                  <a:pt x="88311" y="165675"/>
                </a:lnTo>
                <a:lnTo>
                  <a:pt x="87410" y="169645"/>
                </a:lnTo>
                <a:lnTo>
                  <a:pt x="86567" y="170909"/>
                </a:lnTo>
                <a:lnTo>
                  <a:pt x="82597" y="170728"/>
                </a:lnTo>
                <a:lnTo>
                  <a:pt x="81995" y="168021"/>
                </a:lnTo>
                <a:lnTo>
                  <a:pt x="79830" y="166938"/>
                </a:lnTo>
                <a:lnTo>
                  <a:pt x="77544" y="167299"/>
                </a:lnTo>
                <a:lnTo>
                  <a:pt x="76220" y="164291"/>
                </a:lnTo>
                <a:lnTo>
                  <a:pt x="76882" y="162667"/>
                </a:lnTo>
                <a:lnTo>
                  <a:pt x="75859" y="161223"/>
                </a:lnTo>
                <a:lnTo>
                  <a:pt x="72250" y="158636"/>
                </a:lnTo>
                <a:lnTo>
                  <a:pt x="72430" y="157433"/>
                </a:lnTo>
                <a:lnTo>
                  <a:pt x="71347" y="156832"/>
                </a:lnTo>
                <a:lnTo>
                  <a:pt x="69422" y="153222"/>
                </a:lnTo>
                <a:lnTo>
                  <a:pt x="68520" y="152981"/>
                </a:lnTo>
                <a:lnTo>
                  <a:pt x="69903" y="151598"/>
                </a:lnTo>
                <a:lnTo>
                  <a:pt x="70084" y="150515"/>
                </a:lnTo>
                <a:lnTo>
                  <a:pt x="65392" y="149492"/>
                </a:lnTo>
                <a:lnTo>
                  <a:pt x="64610" y="154907"/>
                </a:lnTo>
                <a:lnTo>
                  <a:pt x="66534" y="155869"/>
                </a:lnTo>
                <a:lnTo>
                  <a:pt x="67978" y="157132"/>
                </a:lnTo>
                <a:lnTo>
                  <a:pt x="68339" y="159298"/>
                </a:lnTo>
                <a:lnTo>
                  <a:pt x="69422" y="159840"/>
                </a:lnTo>
                <a:lnTo>
                  <a:pt x="69903" y="161404"/>
                </a:lnTo>
                <a:lnTo>
                  <a:pt x="70926" y="161704"/>
                </a:lnTo>
                <a:lnTo>
                  <a:pt x="72610" y="164351"/>
                </a:lnTo>
                <a:lnTo>
                  <a:pt x="72009" y="166277"/>
                </a:lnTo>
                <a:lnTo>
                  <a:pt x="72310" y="168201"/>
                </a:lnTo>
                <a:lnTo>
                  <a:pt x="68460" y="166397"/>
                </a:lnTo>
                <a:lnTo>
                  <a:pt x="64429" y="165494"/>
                </a:lnTo>
                <a:lnTo>
                  <a:pt x="61361" y="164351"/>
                </a:lnTo>
                <a:lnTo>
                  <a:pt x="58473" y="163930"/>
                </a:lnTo>
                <a:lnTo>
                  <a:pt x="58173" y="160622"/>
                </a:lnTo>
                <a:lnTo>
                  <a:pt x="56488" y="158757"/>
                </a:lnTo>
                <a:lnTo>
                  <a:pt x="50352" y="156651"/>
                </a:lnTo>
                <a:lnTo>
                  <a:pt x="48668" y="156952"/>
                </a:lnTo>
                <a:lnTo>
                  <a:pt x="48367" y="154365"/>
                </a:lnTo>
                <a:lnTo>
                  <a:pt x="46983" y="153282"/>
                </a:lnTo>
                <a:lnTo>
                  <a:pt x="44757" y="147628"/>
                </a:lnTo>
                <a:lnTo>
                  <a:pt x="42652" y="145341"/>
                </a:lnTo>
                <a:lnTo>
                  <a:pt x="41689" y="143055"/>
                </a:lnTo>
                <a:lnTo>
                  <a:pt x="39403" y="140709"/>
                </a:lnTo>
                <a:lnTo>
                  <a:pt x="38381" y="139145"/>
                </a:lnTo>
                <a:lnTo>
                  <a:pt x="35012" y="140228"/>
                </a:lnTo>
                <a:lnTo>
                  <a:pt x="30981" y="145221"/>
                </a:lnTo>
                <a:lnTo>
                  <a:pt x="29598" y="148951"/>
                </a:lnTo>
                <a:lnTo>
                  <a:pt x="27432" y="149733"/>
                </a:lnTo>
                <a:lnTo>
                  <a:pt x="24845" y="149553"/>
                </a:lnTo>
                <a:lnTo>
                  <a:pt x="24604" y="151538"/>
                </a:lnTo>
                <a:lnTo>
                  <a:pt x="23762" y="153463"/>
                </a:lnTo>
                <a:lnTo>
                  <a:pt x="21356" y="155869"/>
                </a:lnTo>
                <a:lnTo>
                  <a:pt x="18769" y="159418"/>
                </a:lnTo>
                <a:lnTo>
                  <a:pt x="15280" y="161945"/>
                </a:lnTo>
                <a:lnTo>
                  <a:pt x="13776" y="161704"/>
                </a:lnTo>
                <a:lnTo>
                  <a:pt x="8001" y="159298"/>
                </a:lnTo>
                <a:lnTo>
                  <a:pt x="6076" y="155929"/>
                </a:lnTo>
                <a:lnTo>
                  <a:pt x="4452" y="154124"/>
                </a:lnTo>
                <a:lnTo>
                  <a:pt x="4872" y="150696"/>
                </a:lnTo>
                <a:lnTo>
                  <a:pt x="2948" y="148590"/>
                </a:lnTo>
                <a:lnTo>
                  <a:pt x="3008" y="146785"/>
                </a:lnTo>
                <a:lnTo>
                  <a:pt x="1323" y="144981"/>
                </a:lnTo>
                <a:lnTo>
                  <a:pt x="1504" y="142995"/>
                </a:lnTo>
                <a:lnTo>
                  <a:pt x="0" y="141792"/>
                </a:lnTo>
                <a:lnTo>
                  <a:pt x="181" y="138483"/>
                </a:lnTo>
                <a:lnTo>
                  <a:pt x="60" y="135837"/>
                </a:lnTo>
                <a:lnTo>
                  <a:pt x="1985" y="127414"/>
                </a:lnTo>
                <a:lnTo>
                  <a:pt x="4211" y="126211"/>
                </a:lnTo>
                <a:lnTo>
                  <a:pt x="5414" y="122361"/>
                </a:lnTo>
                <a:lnTo>
                  <a:pt x="6979" y="119594"/>
                </a:lnTo>
                <a:lnTo>
                  <a:pt x="7520" y="116586"/>
                </a:lnTo>
                <a:lnTo>
                  <a:pt x="9144" y="114962"/>
                </a:lnTo>
                <a:lnTo>
                  <a:pt x="12152" y="114360"/>
                </a:lnTo>
                <a:lnTo>
                  <a:pt x="14498" y="112074"/>
                </a:lnTo>
                <a:lnTo>
                  <a:pt x="16904" y="108164"/>
                </a:lnTo>
                <a:lnTo>
                  <a:pt x="16303" y="107803"/>
                </a:lnTo>
                <a:lnTo>
                  <a:pt x="13415" y="108224"/>
                </a:lnTo>
                <a:lnTo>
                  <a:pt x="11911" y="105697"/>
                </a:lnTo>
                <a:lnTo>
                  <a:pt x="11129" y="101186"/>
                </a:lnTo>
                <a:lnTo>
                  <a:pt x="11670" y="100103"/>
                </a:lnTo>
                <a:lnTo>
                  <a:pt x="12152" y="98599"/>
                </a:lnTo>
                <a:lnTo>
                  <a:pt x="13596" y="96433"/>
                </a:lnTo>
                <a:lnTo>
                  <a:pt x="14378" y="95471"/>
                </a:lnTo>
                <a:lnTo>
                  <a:pt x="14558" y="95471"/>
                </a:lnTo>
                <a:lnTo>
                  <a:pt x="15641" y="94147"/>
                </a:lnTo>
                <a:lnTo>
                  <a:pt x="16724" y="92944"/>
                </a:lnTo>
                <a:lnTo>
                  <a:pt x="16964" y="92643"/>
                </a:lnTo>
                <a:lnTo>
                  <a:pt x="17506" y="91861"/>
                </a:lnTo>
                <a:lnTo>
                  <a:pt x="17867" y="92162"/>
                </a:lnTo>
                <a:lnTo>
                  <a:pt x="18168" y="92162"/>
                </a:lnTo>
                <a:lnTo>
                  <a:pt x="20814" y="91621"/>
                </a:lnTo>
                <a:lnTo>
                  <a:pt x="21356" y="90899"/>
                </a:lnTo>
                <a:lnTo>
                  <a:pt x="21777" y="89695"/>
                </a:lnTo>
                <a:lnTo>
                  <a:pt x="21777" y="88191"/>
                </a:lnTo>
                <a:lnTo>
                  <a:pt x="21115" y="86206"/>
                </a:lnTo>
                <a:lnTo>
                  <a:pt x="20875" y="85364"/>
                </a:lnTo>
                <a:lnTo>
                  <a:pt x="20634" y="84402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" name="Freeform: Shape 201" title="MD-6">
            <a:extLst>
              <a:ext uri="{FF2B5EF4-FFF2-40B4-BE49-F238E27FC236}">
                <a16:creationId xmlns:a16="http://schemas.microsoft.com/office/drawing/2014/main" id="{D8C383EE-9BC0-0942-76CA-9B99F7453ABF}"/>
              </a:ext>
            </a:extLst>
          </p:cNvPr>
          <p:cNvSpPr/>
          <p:nvPr/>
        </p:nvSpPr>
        <p:spPr>
          <a:xfrm>
            <a:off x="6754007" y="3422975"/>
            <a:ext cx="280880" cy="133201"/>
          </a:xfrm>
          <a:custGeom>
            <a:avLst/>
            <a:gdLst>
              <a:gd name="connsiteX0" fmla="*/ 95471 w 351562"/>
              <a:gd name="connsiteY0" fmla="*/ 85184 h 172653"/>
              <a:gd name="connsiteX1" fmla="*/ 95350 w 351562"/>
              <a:gd name="connsiteY1" fmla="*/ 86868 h 172653"/>
              <a:gd name="connsiteX2" fmla="*/ 94147 w 351562"/>
              <a:gd name="connsiteY2" fmla="*/ 89575 h 172653"/>
              <a:gd name="connsiteX3" fmla="*/ 93726 w 351562"/>
              <a:gd name="connsiteY3" fmla="*/ 89876 h 172653"/>
              <a:gd name="connsiteX4" fmla="*/ 93365 w 351562"/>
              <a:gd name="connsiteY4" fmla="*/ 90177 h 172653"/>
              <a:gd name="connsiteX5" fmla="*/ 93365 w 351562"/>
              <a:gd name="connsiteY5" fmla="*/ 91019 h 172653"/>
              <a:gd name="connsiteX6" fmla="*/ 93546 w 351562"/>
              <a:gd name="connsiteY6" fmla="*/ 91139 h 172653"/>
              <a:gd name="connsiteX7" fmla="*/ 93546 w 351562"/>
              <a:gd name="connsiteY7" fmla="*/ 92342 h 172653"/>
              <a:gd name="connsiteX8" fmla="*/ 92463 w 351562"/>
              <a:gd name="connsiteY8" fmla="*/ 93726 h 172653"/>
              <a:gd name="connsiteX9" fmla="*/ 91260 w 351562"/>
              <a:gd name="connsiteY9" fmla="*/ 93425 h 172653"/>
              <a:gd name="connsiteX10" fmla="*/ 90959 w 351562"/>
              <a:gd name="connsiteY10" fmla="*/ 93545 h 172653"/>
              <a:gd name="connsiteX11" fmla="*/ 90718 w 351562"/>
              <a:gd name="connsiteY11" fmla="*/ 93846 h 172653"/>
              <a:gd name="connsiteX12" fmla="*/ 90718 w 351562"/>
              <a:gd name="connsiteY12" fmla="*/ 94147 h 172653"/>
              <a:gd name="connsiteX13" fmla="*/ 91320 w 351562"/>
              <a:gd name="connsiteY13" fmla="*/ 95230 h 172653"/>
              <a:gd name="connsiteX14" fmla="*/ 90237 w 351562"/>
              <a:gd name="connsiteY14" fmla="*/ 96132 h 172653"/>
              <a:gd name="connsiteX15" fmla="*/ 89455 w 351562"/>
              <a:gd name="connsiteY15" fmla="*/ 96493 h 172653"/>
              <a:gd name="connsiteX16" fmla="*/ 90056 w 351562"/>
              <a:gd name="connsiteY16" fmla="*/ 97696 h 172653"/>
              <a:gd name="connsiteX17" fmla="*/ 89756 w 351562"/>
              <a:gd name="connsiteY17" fmla="*/ 99321 h 172653"/>
              <a:gd name="connsiteX18" fmla="*/ 89274 w 351562"/>
              <a:gd name="connsiteY18" fmla="*/ 99742 h 172653"/>
              <a:gd name="connsiteX19" fmla="*/ 89154 w 351562"/>
              <a:gd name="connsiteY19" fmla="*/ 99802 h 172653"/>
              <a:gd name="connsiteX20" fmla="*/ 89154 w 351562"/>
              <a:gd name="connsiteY20" fmla="*/ 100223 h 172653"/>
              <a:gd name="connsiteX21" fmla="*/ 88853 w 351562"/>
              <a:gd name="connsiteY21" fmla="*/ 101667 h 172653"/>
              <a:gd name="connsiteX22" fmla="*/ 87951 w 351562"/>
              <a:gd name="connsiteY22" fmla="*/ 101667 h 172653"/>
              <a:gd name="connsiteX23" fmla="*/ 86628 w 351562"/>
              <a:gd name="connsiteY23" fmla="*/ 102208 h 172653"/>
              <a:gd name="connsiteX24" fmla="*/ 85725 w 351562"/>
              <a:gd name="connsiteY24" fmla="*/ 103411 h 172653"/>
              <a:gd name="connsiteX25" fmla="*/ 86447 w 351562"/>
              <a:gd name="connsiteY25" fmla="*/ 104554 h 172653"/>
              <a:gd name="connsiteX26" fmla="*/ 85725 w 351562"/>
              <a:gd name="connsiteY26" fmla="*/ 106359 h 172653"/>
              <a:gd name="connsiteX27" fmla="*/ 84281 w 351562"/>
              <a:gd name="connsiteY27" fmla="*/ 107081 h 172653"/>
              <a:gd name="connsiteX28" fmla="*/ 84040 w 351562"/>
              <a:gd name="connsiteY28" fmla="*/ 107382 h 172653"/>
              <a:gd name="connsiteX29" fmla="*/ 84221 w 351562"/>
              <a:gd name="connsiteY29" fmla="*/ 107803 h 172653"/>
              <a:gd name="connsiteX30" fmla="*/ 84341 w 351562"/>
              <a:gd name="connsiteY30" fmla="*/ 107923 h 172653"/>
              <a:gd name="connsiteX31" fmla="*/ 84522 w 351562"/>
              <a:gd name="connsiteY31" fmla="*/ 109427 h 172653"/>
              <a:gd name="connsiteX32" fmla="*/ 84402 w 351562"/>
              <a:gd name="connsiteY32" fmla="*/ 109608 h 172653"/>
              <a:gd name="connsiteX33" fmla="*/ 85244 w 351562"/>
              <a:gd name="connsiteY33" fmla="*/ 109969 h 172653"/>
              <a:gd name="connsiteX34" fmla="*/ 85364 w 351562"/>
              <a:gd name="connsiteY34" fmla="*/ 111412 h 172653"/>
              <a:gd name="connsiteX35" fmla="*/ 84522 w 351562"/>
              <a:gd name="connsiteY35" fmla="*/ 111773 h 172653"/>
              <a:gd name="connsiteX36" fmla="*/ 83499 w 351562"/>
              <a:gd name="connsiteY36" fmla="*/ 111232 h 172653"/>
              <a:gd name="connsiteX37" fmla="*/ 82176 w 351562"/>
              <a:gd name="connsiteY37" fmla="*/ 110630 h 172653"/>
              <a:gd name="connsiteX38" fmla="*/ 81634 w 351562"/>
              <a:gd name="connsiteY38" fmla="*/ 110450 h 172653"/>
              <a:gd name="connsiteX39" fmla="*/ 81033 w 351562"/>
              <a:gd name="connsiteY39" fmla="*/ 110269 h 172653"/>
              <a:gd name="connsiteX40" fmla="*/ 79048 w 351562"/>
              <a:gd name="connsiteY40" fmla="*/ 109969 h 172653"/>
              <a:gd name="connsiteX41" fmla="*/ 77483 w 351562"/>
              <a:gd name="connsiteY41" fmla="*/ 109487 h 172653"/>
              <a:gd name="connsiteX42" fmla="*/ 76281 w 351562"/>
              <a:gd name="connsiteY42" fmla="*/ 108886 h 172653"/>
              <a:gd name="connsiteX43" fmla="*/ 75498 w 351562"/>
              <a:gd name="connsiteY43" fmla="*/ 108344 h 172653"/>
              <a:gd name="connsiteX44" fmla="*/ 75378 w 351562"/>
              <a:gd name="connsiteY44" fmla="*/ 108344 h 172653"/>
              <a:gd name="connsiteX45" fmla="*/ 74295 w 351562"/>
              <a:gd name="connsiteY45" fmla="*/ 109126 h 172653"/>
              <a:gd name="connsiteX46" fmla="*/ 73273 w 351562"/>
              <a:gd name="connsiteY46" fmla="*/ 108886 h 172653"/>
              <a:gd name="connsiteX47" fmla="*/ 72491 w 351562"/>
              <a:gd name="connsiteY47" fmla="*/ 107201 h 172653"/>
              <a:gd name="connsiteX48" fmla="*/ 71287 w 351562"/>
              <a:gd name="connsiteY48" fmla="*/ 106961 h 172653"/>
              <a:gd name="connsiteX49" fmla="*/ 70987 w 351562"/>
              <a:gd name="connsiteY49" fmla="*/ 106540 h 172653"/>
              <a:gd name="connsiteX50" fmla="*/ 70806 w 351562"/>
              <a:gd name="connsiteY50" fmla="*/ 106299 h 172653"/>
              <a:gd name="connsiteX51" fmla="*/ 69903 w 351562"/>
              <a:gd name="connsiteY51" fmla="*/ 107141 h 172653"/>
              <a:gd name="connsiteX52" fmla="*/ 70084 w 351562"/>
              <a:gd name="connsiteY52" fmla="*/ 108886 h 172653"/>
              <a:gd name="connsiteX53" fmla="*/ 69302 w 351562"/>
              <a:gd name="connsiteY53" fmla="*/ 108946 h 172653"/>
              <a:gd name="connsiteX54" fmla="*/ 68279 w 351562"/>
              <a:gd name="connsiteY54" fmla="*/ 107622 h 172653"/>
              <a:gd name="connsiteX55" fmla="*/ 67557 w 351562"/>
              <a:gd name="connsiteY55" fmla="*/ 109006 h 172653"/>
              <a:gd name="connsiteX56" fmla="*/ 67257 w 351562"/>
              <a:gd name="connsiteY56" fmla="*/ 109187 h 172653"/>
              <a:gd name="connsiteX57" fmla="*/ 64971 w 351562"/>
              <a:gd name="connsiteY57" fmla="*/ 109788 h 172653"/>
              <a:gd name="connsiteX58" fmla="*/ 64008 w 351562"/>
              <a:gd name="connsiteY58" fmla="*/ 109367 h 172653"/>
              <a:gd name="connsiteX59" fmla="*/ 63587 w 351562"/>
              <a:gd name="connsiteY59" fmla="*/ 109247 h 172653"/>
              <a:gd name="connsiteX60" fmla="*/ 63346 w 351562"/>
              <a:gd name="connsiteY60" fmla="*/ 109367 h 172653"/>
              <a:gd name="connsiteX61" fmla="*/ 63106 w 351562"/>
              <a:gd name="connsiteY61" fmla="*/ 109668 h 172653"/>
              <a:gd name="connsiteX62" fmla="*/ 62925 w 351562"/>
              <a:gd name="connsiteY62" fmla="*/ 110089 h 172653"/>
              <a:gd name="connsiteX63" fmla="*/ 63045 w 351562"/>
              <a:gd name="connsiteY63" fmla="*/ 110390 h 172653"/>
              <a:gd name="connsiteX64" fmla="*/ 63467 w 351562"/>
              <a:gd name="connsiteY64" fmla="*/ 110751 h 172653"/>
              <a:gd name="connsiteX65" fmla="*/ 63827 w 351562"/>
              <a:gd name="connsiteY65" fmla="*/ 110871 h 172653"/>
              <a:gd name="connsiteX66" fmla="*/ 64911 w 351562"/>
              <a:gd name="connsiteY66" fmla="*/ 111773 h 172653"/>
              <a:gd name="connsiteX67" fmla="*/ 63707 w 351562"/>
              <a:gd name="connsiteY67" fmla="*/ 112074 h 172653"/>
              <a:gd name="connsiteX68" fmla="*/ 63467 w 351562"/>
              <a:gd name="connsiteY68" fmla="*/ 112074 h 172653"/>
              <a:gd name="connsiteX69" fmla="*/ 63106 w 351562"/>
              <a:gd name="connsiteY69" fmla="*/ 112495 h 172653"/>
              <a:gd name="connsiteX70" fmla="*/ 63106 w 351562"/>
              <a:gd name="connsiteY70" fmla="*/ 112916 h 172653"/>
              <a:gd name="connsiteX71" fmla="*/ 63286 w 351562"/>
              <a:gd name="connsiteY71" fmla="*/ 113217 h 172653"/>
              <a:gd name="connsiteX72" fmla="*/ 64068 w 351562"/>
              <a:gd name="connsiteY72" fmla="*/ 113578 h 172653"/>
              <a:gd name="connsiteX73" fmla="*/ 64129 w 351562"/>
              <a:gd name="connsiteY73" fmla="*/ 114902 h 172653"/>
              <a:gd name="connsiteX74" fmla="*/ 63647 w 351562"/>
              <a:gd name="connsiteY74" fmla="*/ 115383 h 172653"/>
              <a:gd name="connsiteX75" fmla="*/ 63526 w 351562"/>
              <a:gd name="connsiteY75" fmla="*/ 115503 h 172653"/>
              <a:gd name="connsiteX76" fmla="*/ 62985 w 351562"/>
              <a:gd name="connsiteY76" fmla="*/ 115924 h 172653"/>
              <a:gd name="connsiteX77" fmla="*/ 62865 w 351562"/>
              <a:gd name="connsiteY77" fmla="*/ 116345 h 172653"/>
              <a:gd name="connsiteX78" fmla="*/ 62865 w 351562"/>
              <a:gd name="connsiteY78" fmla="*/ 117007 h 172653"/>
              <a:gd name="connsiteX79" fmla="*/ 63346 w 351562"/>
              <a:gd name="connsiteY79" fmla="*/ 118210 h 172653"/>
              <a:gd name="connsiteX80" fmla="*/ 62022 w 351562"/>
              <a:gd name="connsiteY80" fmla="*/ 118210 h 172653"/>
              <a:gd name="connsiteX81" fmla="*/ 61481 w 351562"/>
              <a:gd name="connsiteY81" fmla="*/ 119173 h 172653"/>
              <a:gd name="connsiteX82" fmla="*/ 61481 w 351562"/>
              <a:gd name="connsiteY82" fmla="*/ 119413 h 172653"/>
              <a:gd name="connsiteX83" fmla="*/ 61842 w 351562"/>
              <a:gd name="connsiteY83" fmla="*/ 120196 h 172653"/>
              <a:gd name="connsiteX84" fmla="*/ 62083 w 351562"/>
              <a:gd name="connsiteY84" fmla="*/ 120196 h 172653"/>
              <a:gd name="connsiteX85" fmla="*/ 62143 w 351562"/>
              <a:gd name="connsiteY85" fmla="*/ 120977 h 172653"/>
              <a:gd name="connsiteX86" fmla="*/ 60940 w 351562"/>
              <a:gd name="connsiteY86" fmla="*/ 121338 h 172653"/>
              <a:gd name="connsiteX87" fmla="*/ 60278 w 351562"/>
              <a:gd name="connsiteY87" fmla="*/ 122241 h 172653"/>
              <a:gd name="connsiteX88" fmla="*/ 60579 w 351562"/>
              <a:gd name="connsiteY88" fmla="*/ 123023 h 172653"/>
              <a:gd name="connsiteX89" fmla="*/ 60399 w 351562"/>
              <a:gd name="connsiteY89" fmla="*/ 123985 h 172653"/>
              <a:gd name="connsiteX90" fmla="*/ 59556 w 351562"/>
              <a:gd name="connsiteY90" fmla="*/ 123564 h 172653"/>
              <a:gd name="connsiteX91" fmla="*/ 59195 w 351562"/>
              <a:gd name="connsiteY91" fmla="*/ 122301 h 172653"/>
              <a:gd name="connsiteX92" fmla="*/ 58835 w 351562"/>
              <a:gd name="connsiteY92" fmla="*/ 122120 h 172653"/>
              <a:gd name="connsiteX93" fmla="*/ 57751 w 351562"/>
              <a:gd name="connsiteY93" fmla="*/ 122361 h 172653"/>
              <a:gd name="connsiteX94" fmla="*/ 57751 w 351562"/>
              <a:gd name="connsiteY94" fmla="*/ 124406 h 172653"/>
              <a:gd name="connsiteX95" fmla="*/ 57511 w 351562"/>
              <a:gd name="connsiteY95" fmla="*/ 124647 h 172653"/>
              <a:gd name="connsiteX96" fmla="*/ 57511 w 351562"/>
              <a:gd name="connsiteY96" fmla="*/ 125429 h 172653"/>
              <a:gd name="connsiteX97" fmla="*/ 57992 w 351562"/>
              <a:gd name="connsiteY97" fmla="*/ 126632 h 172653"/>
              <a:gd name="connsiteX98" fmla="*/ 58594 w 351562"/>
              <a:gd name="connsiteY98" fmla="*/ 127836 h 172653"/>
              <a:gd name="connsiteX99" fmla="*/ 58293 w 351562"/>
              <a:gd name="connsiteY99" fmla="*/ 128196 h 172653"/>
              <a:gd name="connsiteX100" fmla="*/ 56609 w 351562"/>
              <a:gd name="connsiteY100" fmla="*/ 126993 h 172653"/>
              <a:gd name="connsiteX101" fmla="*/ 56127 w 351562"/>
              <a:gd name="connsiteY101" fmla="*/ 126813 h 172653"/>
              <a:gd name="connsiteX102" fmla="*/ 55827 w 351562"/>
              <a:gd name="connsiteY102" fmla="*/ 126813 h 172653"/>
              <a:gd name="connsiteX103" fmla="*/ 55646 w 351562"/>
              <a:gd name="connsiteY103" fmla="*/ 127234 h 172653"/>
              <a:gd name="connsiteX104" fmla="*/ 55646 w 351562"/>
              <a:gd name="connsiteY104" fmla="*/ 127354 h 172653"/>
              <a:gd name="connsiteX105" fmla="*/ 55827 w 351562"/>
              <a:gd name="connsiteY105" fmla="*/ 127595 h 172653"/>
              <a:gd name="connsiteX106" fmla="*/ 56428 w 351562"/>
              <a:gd name="connsiteY106" fmla="*/ 128196 h 172653"/>
              <a:gd name="connsiteX107" fmla="*/ 56007 w 351562"/>
              <a:gd name="connsiteY107" fmla="*/ 128798 h 172653"/>
              <a:gd name="connsiteX108" fmla="*/ 53601 w 351562"/>
              <a:gd name="connsiteY108" fmla="*/ 128858 h 172653"/>
              <a:gd name="connsiteX109" fmla="*/ 53240 w 351562"/>
              <a:gd name="connsiteY109" fmla="*/ 130904 h 172653"/>
              <a:gd name="connsiteX110" fmla="*/ 52397 w 351562"/>
              <a:gd name="connsiteY110" fmla="*/ 132708 h 172653"/>
              <a:gd name="connsiteX111" fmla="*/ 52277 w 351562"/>
              <a:gd name="connsiteY111" fmla="*/ 133069 h 172653"/>
              <a:gd name="connsiteX112" fmla="*/ 52277 w 351562"/>
              <a:gd name="connsiteY112" fmla="*/ 134152 h 172653"/>
              <a:gd name="connsiteX113" fmla="*/ 50713 w 351562"/>
              <a:gd name="connsiteY113" fmla="*/ 134393 h 172653"/>
              <a:gd name="connsiteX114" fmla="*/ 49751 w 351562"/>
              <a:gd name="connsiteY114" fmla="*/ 134573 h 172653"/>
              <a:gd name="connsiteX115" fmla="*/ 49811 w 351562"/>
              <a:gd name="connsiteY115" fmla="*/ 135476 h 172653"/>
              <a:gd name="connsiteX116" fmla="*/ 48908 w 351562"/>
              <a:gd name="connsiteY116" fmla="*/ 135836 h 172653"/>
              <a:gd name="connsiteX117" fmla="*/ 48728 w 351562"/>
              <a:gd name="connsiteY117" fmla="*/ 135716 h 172653"/>
              <a:gd name="connsiteX118" fmla="*/ 48487 w 351562"/>
              <a:gd name="connsiteY118" fmla="*/ 135836 h 172653"/>
              <a:gd name="connsiteX119" fmla="*/ 47706 w 351562"/>
              <a:gd name="connsiteY119" fmla="*/ 136438 h 172653"/>
              <a:gd name="connsiteX120" fmla="*/ 46803 w 351562"/>
              <a:gd name="connsiteY120" fmla="*/ 136619 h 172653"/>
              <a:gd name="connsiteX121" fmla="*/ 46622 w 351562"/>
              <a:gd name="connsiteY121" fmla="*/ 136739 h 172653"/>
              <a:gd name="connsiteX122" fmla="*/ 46622 w 351562"/>
              <a:gd name="connsiteY122" fmla="*/ 137040 h 172653"/>
              <a:gd name="connsiteX123" fmla="*/ 46743 w 351562"/>
              <a:gd name="connsiteY123" fmla="*/ 137280 h 172653"/>
              <a:gd name="connsiteX124" fmla="*/ 47224 w 351562"/>
              <a:gd name="connsiteY124" fmla="*/ 137942 h 172653"/>
              <a:gd name="connsiteX125" fmla="*/ 47404 w 351562"/>
              <a:gd name="connsiteY125" fmla="*/ 138544 h 172653"/>
              <a:gd name="connsiteX126" fmla="*/ 47164 w 351562"/>
              <a:gd name="connsiteY126" fmla="*/ 139145 h 172653"/>
              <a:gd name="connsiteX127" fmla="*/ 47164 w 351562"/>
              <a:gd name="connsiteY127" fmla="*/ 139446 h 172653"/>
              <a:gd name="connsiteX128" fmla="*/ 47344 w 351562"/>
              <a:gd name="connsiteY128" fmla="*/ 139867 h 172653"/>
              <a:gd name="connsiteX129" fmla="*/ 47706 w 351562"/>
              <a:gd name="connsiteY129" fmla="*/ 139987 h 172653"/>
              <a:gd name="connsiteX130" fmla="*/ 46983 w 351562"/>
              <a:gd name="connsiteY130" fmla="*/ 141070 h 172653"/>
              <a:gd name="connsiteX131" fmla="*/ 46021 w 351562"/>
              <a:gd name="connsiteY131" fmla="*/ 140890 h 172653"/>
              <a:gd name="connsiteX132" fmla="*/ 45720 w 351562"/>
              <a:gd name="connsiteY132" fmla="*/ 141010 h 172653"/>
              <a:gd name="connsiteX133" fmla="*/ 45660 w 351562"/>
              <a:gd name="connsiteY133" fmla="*/ 141191 h 172653"/>
              <a:gd name="connsiteX134" fmla="*/ 45660 w 351562"/>
              <a:gd name="connsiteY134" fmla="*/ 142514 h 172653"/>
              <a:gd name="connsiteX135" fmla="*/ 44938 w 351562"/>
              <a:gd name="connsiteY135" fmla="*/ 143236 h 172653"/>
              <a:gd name="connsiteX136" fmla="*/ 44336 w 351562"/>
              <a:gd name="connsiteY136" fmla="*/ 143838 h 172653"/>
              <a:gd name="connsiteX137" fmla="*/ 44457 w 351562"/>
              <a:gd name="connsiteY137" fmla="*/ 145582 h 172653"/>
              <a:gd name="connsiteX138" fmla="*/ 44698 w 351562"/>
              <a:gd name="connsiteY138" fmla="*/ 146424 h 172653"/>
              <a:gd name="connsiteX139" fmla="*/ 44156 w 351562"/>
              <a:gd name="connsiteY139" fmla="*/ 147628 h 172653"/>
              <a:gd name="connsiteX140" fmla="*/ 44095 w 351562"/>
              <a:gd name="connsiteY140" fmla="*/ 147928 h 172653"/>
              <a:gd name="connsiteX141" fmla="*/ 44216 w 351562"/>
              <a:gd name="connsiteY141" fmla="*/ 148650 h 172653"/>
              <a:gd name="connsiteX142" fmla="*/ 43735 w 351562"/>
              <a:gd name="connsiteY142" fmla="*/ 148771 h 172653"/>
              <a:gd name="connsiteX143" fmla="*/ 43374 w 351562"/>
              <a:gd name="connsiteY143" fmla="*/ 148650 h 172653"/>
              <a:gd name="connsiteX144" fmla="*/ 42772 w 351562"/>
              <a:gd name="connsiteY144" fmla="*/ 148831 h 172653"/>
              <a:gd name="connsiteX145" fmla="*/ 41630 w 351562"/>
              <a:gd name="connsiteY145" fmla="*/ 148710 h 172653"/>
              <a:gd name="connsiteX146" fmla="*/ 40426 w 351562"/>
              <a:gd name="connsiteY146" fmla="*/ 148530 h 172653"/>
              <a:gd name="connsiteX147" fmla="*/ 40005 w 351562"/>
              <a:gd name="connsiteY147" fmla="*/ 149071 h 172653"/>
              <a:gd name="connsiteX148" fmla="*/ 39223 w 351562"/>
              <a:gd name="connsiteY148" fmla="*/ 149372 h 172653"/>
              <a:gd name="connsiteX149" fmla="*/ 39103 w 351562"/>
              <a:gd name="connsiteY149" fmla="*/ 149372 h 172653"/>
              <a:gd name="connsiteX150" fmla="*/ 38260 w 351562"/>
              <a:gd name="connsiteY150" fmla="*/ 149853 h 172653"/>
              <a:gd name="connsiteX151" fmla="*/ 37779 w 351562"/>
              <a:gd name="connsiteY151" fmla="*/ 150395 h 172653"/>
              <a:gd name="connsiteX152" fmla="*/ 37599 w 351562"/>
              <a:gd name="connsiteY152" fmla="*/ 150756 h 172653"/>
              <a:gd name="connsiteX153" fmla="*/ 37418 w 351562"/>
              <a:gd name="connsiteY153" fmla="*/ 151357 h 172653"/>
              <a:gd name="connsiteX154" fmla="*/ 36636 w 351562"/>
              <a:gd name="connsiteY154" fmla="*/ 151357 h 172653"/>
              <a:gd name="connsiteX155" fmla="*/ 36576 w 351562"/>
              <a:gd name="connsiteY155" fmla="*/ 151538 h 172653"/>
              <a:gd name="connsiteX156" fmla="*/ 36576 w 351562"/>
              <a:gd name="connsiteY156" fmla="*/ 151899 h 172653"/>
              <a:gd name="connsiteX157" fmla="*/ 36396 w 351562"/>
              <a:gd name="connsiteY157" fmla="*/ 153102 h 172653"/>
              <a:gd name="connsiteX158" fmla="*/ 36275 w 351562"/>
              <a:gd name="connsiteY158" fmla="*/ 153222 h 172653"/>
              <a:gd name="connsiteX159" fmla="*/ 35794 w 351562"/>
              <a:gd name="connsiteY159" fmla="*/ 154726 h 172653"/>
              <a:gd name="connsiteX160" fmla="*/ 35554 w 351562"/>
              <a:gd name="connsiteY160" fmla="*/ 155147 h 172653"/>
              <a:gd name="connsiteX161" fmla="*/ 33748 w 351562"/>
              <a:gd name="connsiteY161" fmla="*/ 156050 h 172653"/>
              <a:gd name="connsiteX162" fmla="*/ 33447 w 351562"/>
              <a:gd name="connsiteY162" fmla="*/ 156050 h 172653"/>
              <a:gd name="connsiteX163" fmla="*/ 32906 w 351562"/>
              <a:gd name="connsiteY163" fmla="*/ 156531 h 172653"/>
              <a:gd name="connsiteX164" fmla="*/ 32846 w 351562"/>
              <a:gd name="connsiteY164" fmla="*/ 156952 h 172653"/>
              <a:gd name="connsiteX165" fmla="*/ 32666 w 351562"/>
              <a:gd name="connsiteY165" fmla="*/ 157554 h 172653"/>
              <a:gd name="connsiteX166" fmla="*/ 31884 w 351562"/>
              <a:gd name="connsiteY166" fmla="*/ 157554 h 172653"/>
              <a:gd name="connsiteX167" fmla="*/ 31764 w 351562"/>
              <a:gd name="connsiteY167" fmla="*/ 157674 h 172653"/>
              <a:gd name="connsiteX168" fmla="*/ 32064 w 351562"/>
              <a:gd name="connsiteY168" fmla="*/ 158336 h 172653"/>
              <a:gd name="connsiteX169" fmla="*/ 31703 w 351562"/>
              <a:gd name="connsiteY169" fmla="*/ 158937 h 172653"/>
              <a:gd name="connsiteX170" fmla="*/ 31282 w 351562"/>
              <a:gd name="connsiteY170" fmla="*/ 158937 h 172653"/>
              <a:gd name="connsiteX171" fmla="*/ 31282 w 351562"/>
              <a:gd name="connsiteY171" fmla="*/ 159719 h 172653"/>
              <a:gd name="connsiteX172" fmla="*/ 30801 w 351562"/>
              <a:gd name="connsiteY172" fmla="*/ 160140 h 172653"/>
              <a:gd name="connsiteX173" fmla="*/ 30801 w 351562"/>
              <a:gd name="connsiteY173" fmla="*/ 161223 h 172653"/>
              <a:gd name="connsiteX174" fmla="*/ 29478 w 351562"/>
              <a:gd name="connsiteY174" fmla="*/ 163389 h 172653"/>
              <a:gd name="connsiteX175" fmla="*/ 29297 w 351562"/>
              <a:gd name="connsiteY175" fmla="*/ 163630 h 172653"/>
              <a:gd name="connsiteX176" fmla="*/ 28756 w 351562"/>
              <a:gd name="connsiteY176" fmla="*/ 163810 h 172653"/>
              <a:gd name="connsiteX177" fmla="*/ 28394 w 351562"/>
              <a:gd name="connsiteY177" fmla="*/ 164111 h 172653"/>
              <a:gd name="connsiteX178" fmla="*/ 28455 w 351562"/>
              <a:gd name="connsiteY178" fmla="*/ 164592 h 172653"/>
              <a:gd name="connsiteX179" fmla="*/ 28034 w 351562"/>
              <a:gd name="connsiteY179" fmla="*/ 165013 h 172653"/>
              <a:gd name="connsiteX180" fmla="*/ 27913 w 351562"/>
              <a:gd name="connsiteY180" fmla="*/ 165133 h 172653"/>
              <a:gd name="connsiteX181" fmla="*/ 28274 w 351562"/>
              <a:gd name="connsiteY181" fmla="*/ 166096 h 172653"/>
              <a:gd name="connsiteX182" fmla="*/ 27913 w 351562"/>
              <a:gd name="connsiteY182" fmla="*/ 166938 h 172653"/>
              <a:gd name="connsiteX183" fmla="*/ 27492 w 351562"/>
              <a:gd name="connsiteY183" fmla="*/ 166998 h 172653"/>
              <a:gd name="connsiteX184" fmla="*/ 27191 w 351562"/>
              <a:gd name="connsiteY184" fmla="*/ 167239 h 172653"/>
              <a:gd name="connsiteX185" fmla="*/ 27071 w 351562"/>
              <a:gd name="connsiteY185" fmla="*/ 167660 h 172653"/>
              <a:gd name="connsiteX186" fmla="*/ 25988 w 351562"/>
              <a:gd name="connsiteY186" fmla="*/ 168984 h 172653"/>
              <a:gd name="connsiteX187" fmla="*/ 25507 w 351562"/>
              <a:gd name="connsiteY187" fmla="*/ 169224 h 172653"/>
              <a:gd name="connsiteX188" fmla="*/ 25146 w 351562"/>
              <a:gd name="connsiteY188" fmla="*/ 169645 h 172653"/>
              <a:gd name="connsiteX189" fmla="*/ 25026 w 351562"/>
              <a:gd name="connsiteY189" fmla="*/ 169946 h 172653"/>
              <a:gd name="connsiteX190" fmla="*/ 24604 w 351562"/>
              <a:gd name="connsiteY190" fmla="*/ 170367 h 172653"/>
              <a:gd name="connsiteX191" fmla="*/ 24304 w 351562"/>
              <a:gd name="connsiteY191" fmla="*/ 170367 h 172653"/>
              <a:gd name="connsiteX192" fmla="*/ 23943 w 351562"/>
              <a:gd name="connsiteY192" fmla="*/ 170487 h 172653"/>
              <a:gd name="connsiteX193" fmla="*/ 23582 w 351562"/>
              <a:gd name="connsiteY193" fmla="*/ 170608 h 172653"/>
              <a:gd name="connsiteX194" fmla="*/ 22980 w 351562"/>
              <a:gd name="connsiteY194" fmla="*/ 171209 h 172653"/>
              <a:gd name="connsiteX195" fmla="*/ 22800 w 351562"/>
              <a:gd name="connsiteY195" fmla="*/ 171570 h 172653"/>
              <a:gd name="connsiteX196" fmla="*/ 22920 w 351562"/>
              <a:gd name="connsiteY196" fmla="*/ 172232 h 172653"/>
              <a:gd name="connsiteX197" fmla="*/ 22439 w 351562"/>
              <a:gd name="connsiteY197" fmla="*/ 172653 h 172653"/>
              <a:gd name="connsiteX198" fmla="*/ 21898 w 351562"/>
              <a:gd name="connsiteY198" fmla="*/ 172352 h 172653"/>
              <a:gd name="connsiteX199" fmla="*/ 20935 w 351562"/>
              <a:gd name="connsiteY199" fmla="*/ 172352 h 172653"/>
              <a:gd name="connsiteX200" fmla="*/ 20814 w 351562"/>
              <a:gd name="connsiteY200" fmla="*/ 172232 h 172653"/>
              <a:gd name="connsiteX201" fmla="*/ 20394 w 351562"/>
              <a:gd name="connsiteY201" fmla="*/ 172352 h 172653"/>
              <a:gd name="connsiteX202" fmla="*/ 17987 w 351562"/>
              <a:gd name="connsiteY202" fmla="*/ 161344 h 172653"/>
              <a:gd name="connsiteX203" fmla="*/ 17807 w 351562"/>
              <a:gd name="connsiteY203" fmla="*/ 161223 h 172653"/>
              <a:gd name="connsiteX204" fmla="*/ 17205 w 351562"/>
              <a:gd name="connsiteY204" fmla="*/ 158636 h 172653"/>
              <a:gd name="connsiteX205" fmla="*/ 15701 w 351562"/>
              <a:gd name="connsiteY205" fmla="*/ 151417 h 172653"/>
              <a:gd name="connsiteX206" fmla="*/ 14619 w 351562"/>
              <a:gd name="connsiteY206" fmla="*/ 146545 h 172653"/>
              <a:gd name="connsiteX207" fmla="*/ 14919 w 351562"/>
              <a:gd name="connsiteY207" fmla="*/ 146545 h 172653"/>
              <a:gd name="connsiteX208" fmla="*/ 14678 w 351562"/>
              <a:gd name="connsiteY208" fmla="*/ 145341 h 172653"/>
              <a:gd name="connsiteX209" fmla="*/ 13776 w 351562"/>
              <a:gd name="connsiteY209" fmla="*/ 141130 h 172653"/>
              <a:gd name="connsiteX210" fmla="*/ 13295 w 351562"/>
              <a:gd name="connsiteY210" fmla="*/ 139085 h 172653"/>
              <a:gd name="connsiteX211" fmla="*/ 12753 w 351562"/>
              <a:gd name="connsiteY211" fmla="*/ 136799 h 172653"/>
              <a:gd name="connsiteX212" fmla="*/ 12152 w 351562"/>
              <a:gd name="connsiteY212" fmla="*/ 133791 h 172653"/>
              <a:gd name="connsiteX213" fmla="*/ 11851 w 351562"/>
              <a:gd name="connsiteY213" fmla="*/ 132588 h 172653"/>
              <a:gd name="connsiteX214" fmla="*/ 10528 w 351562"/>
              <a:gd name="connsiteY214" fmla="*/ 126572 h 172653"/>
              <a:gd name="connsiteX215" fmla="*/ 10166 w 351562"/>
              <a:gd name="connsiteY215" fmla="*/ 124767 h 172653"/>
              <a:gd name="connsiteX216" fmla="*/ 9625 w 351562"/>
              <a:gd name="connsiteY216" fmla="*/ 122361 h 172653"/>
              <a:gd name="connsiteX217" fmla="*/ 9024 w 351562"/>
              <a:gd name="connsiteY217" fmla="*/ 119834 h 172653"/>
              <a:gd name="connsiteX218" fmla="*/ 8001 w 351562"/>
              <a:gd name="connsiteY218" fmla="*/ 114601 h 172653"/>
              <a:gd name="connsiteX219" fmla="*/ 7640 w 351562"/>
              <a:gd name="connsiteY219" fmla="*/ 113458 h 172653"/>
              <a:gd name="connsiteX220" fmla="*/ 7640 w 351562"/>
              <a:gd name="connsiteY220" fmla="*/ 112856 h 172653"/>
              <a:gd name="connsiteX221" fmla="*/ 7219 w 351562"/>
              <a:gd name="connsiteY221" fmla="*/ 111593 h 172653"/>
              <a:gd name="connsiteX222" fmla="*/ 7761 w 351562"/>
              <a:gd name="connsiteY222" fmla="*/ 111473 h 172653"/>
              <a:gd name="connsiteX223" fmla="*/ 3249 w 351562"/>
              <a:gd name="connsiteY223" fmla="*/ 90718 h 172653"/>
              <a:gd name="connsiteX224" fmla="*/ 3429 w 351562"/>
              <a:gd name="connsiteY224" fmla="*/ 90718 h 172653"/>
              <a:gd name="connsiteX225" fmla="*/ 0 w 351562"/>
              <a:gd name="connsiteY225" fmla="*/ 76039 h 172653"/>
              <a:gd name="connsiteX226" fmla="*/ 34410 w 351562"/>
              <a:gd name="connsiteY226" fmla="*/ 68039 h 172653"/>
              <a:gd name="connsiteX227" fmla="*/ 37418 w 351562"/>
              <a:gd name="connsiteY227" fmla="*/ 67317 h 172653"/>
              <a:gd name="connsiteX228" fmla="*/ 39163 w 351562"/>
              <a:gd name="connsiteY228" fmla="*/ 66896 h 172653"/>
              <a:gd name="connsiteX229" fmla="*/ 43675 w 351562"/>
              <a:gd name="connsiteY229" fmla="*/ 65813 h 172653"/>
              <a:gd name="connsiteX230" fmla="*/ 56909 w 351562"/>
              <a:gd name="connsiteY230" fmla="*/ 62624 h 172653"/>
              <a:gd name="connsiteX231" fmla="*/ 59677 w 351562"/>
              <a:gd name="connsiteY231" fmla="*/ 62023 h 172653"/>
              <a:gd name="connsiteX232" fmla="*/ 60639 w 351562"/>
              <a:gd name="connsiteY232" fmla="*/ 61722 h 172653"/>
              <a:gd name="connsiteX233" fmla="*/ 69061 w 351562"/>
              <a:gd name="connsiteY233" fmla="*/ 59797 h 172653"/>
              <a:gd name="connsiteX234" fmla="*/ 72670 w 351562"/>
              <a:gd name="connsiteY234" fmla="*/ 58955 h 172653"/>
              <a:gd name="connsiteX235" fmla="*/ 75378 w 351562"/>
              <a:gd name="connsiteY235" fmla="*/ 58353 h 172653"/>
              <a:gd name="connsiteX236" fmla="*/ 99621 w 351562"/>
              <a:gd name="connsiteY236" fmla="*/ 52578 h 172653"/>
              <a:gd name="connsiteX237" fmla="*/ 103291 w 351562"/>
              <a:gd name="connsiteY237" fmla="*/ 51676 h 172653"/>
              <a:gd name="connsiteX238" fmla="*/ 108405 w 351562"/>
              <a:gd name="connsiteY238" fmla="*/ 50593 h 172653"/>
              <a:gd name="connsiteX239" fmla="*/ 126692 w 351562"/>
              <a:gd name="connsiteY239" fmla="*/ 46261 h 172653"/>
              <a:gd name="connsiteX240" fmla="*/ 130904 w 351562"/>
              <a:gd name="connsiteY240" fmla="*/ 45299 h 172653"/>
              <a:gd name="connsiteX241" fmla="*/ 132107 w 351562"/>
              <a:gd name="connsiteY241" fmla="*/ 44998 h 172653"/>
              <a:gd name="connsiteX242" fmla="*/ 142755 w 351562"/>
              <a:gd name="connsiteY242" fmla="*/ 42411 h 172653"/>
              <a:gd name="connsiteX243" fmla="*/ 146003 w 351562"/>
              <a:gd name="connsiteY243" fmla="*/ 41810 h 172653"/>
              <a:gd name="connsiteX244" fmla="*/ 158035 w 351562"/>
              <a:gd name="connsiteY244" fmla="*/ 38802 h 172653"/>
              <a:gd name="connsiteX245" fmla="*/ 159057 w 351562"/>
              <a:gd name="connsiteY245" fmla="*/ 38742 h 172653"/>
              <a:gd name="connsiteX246" fmla="*/ 159178 w 351562"/>
              <a:gd name="connsiteY246" fmla="*/ 38561 h 172653"/>
              <a:gd name="connsiteX247" fmla="*/ 160201 w 351562"/>
              <a:gd name="connsiteY247" fmla="*/ 38381 h 172653"/>
              <a:gd name="connsiteX248" fmla="*/ 169826 w 351562"/>
              <a:gd name="connsiteY248" fmla="*/ 35974 h 172653"/>
              <a:gd name="connsiteX249" fmla="*/ 177045 w 351562"/>
              <a:gd name="connsiteY249" fmla="*/ 34290 h 172653"/>
              <a:gd name="connsiteX250" fmla="*/ 179692 w 351562"/>
              <a:gd name="connsiteY250" fmla="*/ 33628 h 172653"/>
              <a:gd name="connsiteX251" fmla="*/ 183602 w 351562"/>
              <a:gd name="connsiteY251" fmla="*/ 32726 h 172653"/>
              <a:gd name="connsiteX252" fmla="*/ 186730 w 351562"/>
              <a:gd name="connsiteY252" fmla="*/ 31884 h 172653"/>
              <a:gd name="connsiteX253" fmla="*/ 188295 w 351562"/>
              <a:gd name="connsiteY253" fmla="*/ 31523 h 172653"/>
              <a:gd name="connsiteX254" fmla="*/ 191663 w 351562"/>
              <a:gd name="connsiteY254" fmla="*/ 30801 h 172653"/>
              <a:gd name="connsiteX255" fmla="*/ 193708 w 351562"/>
              <a:gd name="connsiteY255" fmla="*/ 30199 h 172653"/>
              <a:gd name="connsiteX256" fmla="*/ 196536 w 351562"/>
              <a:gd name="connsiteY256" fmla="*/ 29538 h 172653"/>
              <a:gd name="connsiteX257" fmla="*/ 223005 w 351562"/>
              <a:gd name="connsiteY257" fmla="*/ 23161 h 172653"/>
              <a:gd name="connsiteX258" fmla="*/ 229021 w 351562"/>
              <a:gd name="connsiteY258" fmla="*/ 21717 h 172653"/>
              <a:gd name="connsiteX259" fmla="*/ 240151 w 351562"/>
              <a:gd name="connsiteY259" fmla="*/ 19010 h 172653"/>
              <a:gd name="connsiteX260" fmla="*/ 241955 w 351562"/>
              <a:gd name="connsiteY260" fmla="*/ 18649 h 172653"/>
              <a:gd name="connsiteX261" fmla="*/ 246346 w 351562"/>
              <a:gd name="connsiteY261" fmla="*/ 17626 h 172653"/>
              <a:gd name="connsiteX262" fmla="*/ 253385 w 351562"/>
              <a:gd name="connsiteY262" fmla="*/ 15882 h 172653"/>
              <a:gd name="connsiteX263" fmla="*/ 256272 w 351562"/>
              <a:gd name="connsiteY263" fmla="*/ 15280 h 172653"/>
              <a:gd name="connsiteX264" fmla="*/ 260965 w 351562"/>
              <a:gd name="connsiteY264" fmla="*/ 14077 h 172653"/>
              <a:gd name="connsiteX265" fmla="*/ 263070 w 351562"/>
              <a:gd name="connsiteY265" fmla="*/ 13656 h 172653"/>
              <a:gd name="connsiteX266" fmla="*/ 271673 w 351562"/>
              <a:gd name="connsiteY266" fmla="*/ 11490 h 172653"/>
              <a:gd name="connsiteX267" fmla="*/ 273057 w 351562"/>
              <a:gd name="connsiteY267" fmla="*/ 11129 h 172653"/>
              <a:gd name="connsiteX268" fmla="*/ 275463 w 351562"/>
              <a:gd name="connsiteY268" fmla="*/ 10528 h 172653"/>
              <a:gd name="connsiteX269" fmla="*/ 277569 w 351562"/>
              <a:gd name="connsiteY269" fmla="*/ 10106 h 172653"/>
              <a:gd name="connsiteX270" fmla="*/ 278351 w 351562"/>
              <a:gd name="connsiteY270" fmla="*/ 9866 h 172653"/>
              <a:gd name="connsiteX271" fmla="*/ 279614 w 351562"/>
              <a:gd name="connsiteY271" fmla="*/ 9505 h 172653"/>
              <a:gd name="connsiteX272" fmla="*/ 280757 w 351562"/>
              <a:gd name="connsiteY272" fmla="*/ 9264 h 172653"/>
              <a:gd name="connsiteX273" fmla="*/ 281118 w 351562"/>
              <a:gd name="connsiteY273" fmla="*/ 9144 h 172653"/>
              <a:gd name="connsiteX274" fmla="*/ 281539 w 351562"/>
              <a:gd name="connsiteY274" fmla="*/ 9024 h 172653"/>
              <a:gd name="connsiteX275" fmla="*/ 285269 w 351562"/>
              <a:gd name="connsiteY275" fmla="*/ 8121 h 172653"/>
              <a:gd name="connsiteX276" fmla="*/ 287555 w 351562"/>
              <a:gd name="connsiteY276" fmla="*/ 7520 h 172653"/>
              <a:gd name="connsiteX277" fmla="*/ 293210 w 351562"/>
              <a:gd name="connsiteY277" fmla="*/ 6136 h 172653"/>
              <a:gd name="connsiteX278" fmla="*/ 296157 w 351562"/>
              <a:gd name="connsiteY278" fmla="*/ 5414 h 172653"/>
              <a:gd name="connsiteX279" fmla="*/ 298805 w 351562"/>
              <a:gd name="connsiteY279" fmla="*/ 4813 h 172653"/>
              <a:gd name="connsiteX280" fmla="*/ 300308 w 351562"/>
              <a:gd name="connsiteY280" fmla="*/ 4331 h 172653"/>
              <a:gd name="connsiteX281" fmla="*/ 302113 w 351562"/>
              <a:gd name="connsiteY281" fmla="*/ 3970 h 172653"/>
              <a:gd name="connsiteX282" fmla="*/ 304881 w 351562"/>
              <a:gd name="connsiteY282" fmla="*/ 3249 h 172653"/>
              <a:gd name="connsiteX283" fmla="*/ 310234 w 351562"/>
              <a:gd name="connsiteY283" fmla="*/ 1805 h 172653"/>
              <a:gd name="connsiteX284" fmla="*/ 313242 w 351562"/>
              <a:gd name="connsiteY284" fmla="*/ 1083 h 172653"/>
              <a:gd name="connsiteX285" fmla="*/ 314506 w 351562"/>
              <a:gd name="connsiteY285" fmla="*/ 722 h 172653"/>
              <a:gd name="connsiteX286" fmla="*/ 317212 w 351562"/>
              <a:gd name="connsiteY286" fmla="*/ 120 h 172653"/>
              <a:gd name="connsiteX287" fmla="*/ 317453 w 351562"/>
              <a:gd name="connsiteY287" fmla="*/ 0 h 172653"/>
              <a:gd name="connsiteX288" fmla="*/ 318055 w 351562"/>
              <a:gd name="connsiteY288" fmla="*/ 1263 h 172653"/>
              <a:gd name="connsiteX289" fmla="*/ 316852 w 351562"/>
              <a:gd name="connsiteY289" fmla="*/ 2888 h 172653"/>
              <a:gd name="connsiteX290" fmla="*/ 318656 w 351562"/>
              <a:gd name="connsiteY290" fmla="*/ 3790 h 172653"/>
              <a:gd name="connsiteX291" fmla="*/ 317453 w 351562"/>
              <a:gd name="connsiteY291" fmla="*/ 5113 h 172653"/>
              <a:gd name="connsiteX292" fmla="*/ 315047 w 351562"/>
              <a:gd name="connsiteY292" fmla="*/ 5474 h 172653"/>
              <a:gd name="connsiteX293" fmla="*/ 314926 w 351562"/>
              <a:gd name="connsiteY293" fmla="*/ 6076 h 172653"/>
              <a:gd name="connsiteX294" fmla="*/ 316430 w 351562"/>
              <a:gd name="connsiteY294" fmla="*/ 7159 h 172653"/>
              <a:gd name="connsiteX295" fmla="*/ 316852 w 351562"/>
              <a:gd name="connsiteY295" fmla="*/ 9144 h 172653"/>
              <a:gd name="connsiteX296" fmla="*/ 314686 w 351562"/>
              <a:gd name="connsiteY296" fmla="*/ 11911 h 172653"/>
              <a:gd name="connsiteX297" fmla="*/ 313724 w 351562"/>
              <a:gd name="connsiteY297" fmla="*/ 11791 h 172653"/>
              <a:gd name="connsiteX298" fmla="*/ 313543 w 351562"/>
              <a:gd name="connsiteY298" fmla="*/ 13896 h 172653"/>
              <a:gd name="connsiteX299" fmla="*/ 312701 w 351562"/>
              <a:gd name="connsiteY299" fmla="*/ 15701 h 172653"/>
              <a:gd name="connsiteX300" fmla="*/ 313543 w 351562"/>
              <a:gd name="connsiteY300" fmla="*/ 16303 h 172653"/>
              <a:gd name="connsiteX301" fmla="*/ 312640 w 351562"/>
              <a:gd name="connsiteY301" fmla="*/ 17747 h 172653"/>
              <a:gd name="connsiteX302" fmla="*/ 313362 w 351562"/>
              <a:gd name="connsiteY302" fmla="*/ 18288 h 172653"/>
              <a:gd name="connsiteX303" fmla="*/ 311197 w 351562"/>
              <a:gd name="connsiteY303" fmla="*/ 19190 h 172653"/>
              <a:gd name="connsiteX304" fmla="*/ 309813 w 351562"/>
              <a:gd name="connsiteY304" fmla="*/ 18108 h 172653"/>
              <a:gd name="connsiteX305" fmla="*/ 307948 w 351562"/>
              <a:gd name="connsiteY305" fmla="*/ 18168 h 172653"/>
              <a:gd name="connsiteX306" fmla="*/ 308550 w 351562"/>
              <a:gd name="connsiteY306" fmla="*/ 19732 h 172653"/>
              <a:gd name="connsiteX307" fmla="*/ 310174 w 351562"/>
              <a:gd name="connsiteY307" fmla="*/ 20514 h 172653"/>
              <a:gd name="connsiteX308" fmla="*/ 309452 w 351562"/>
              <a:gd name="connsiteY308" fmla="*/ 21958 h 172653"/>
              <a:gd name="connsiteX309" fmla="*/ 312942 w 351562"/>
              <a:gd name="connsiteY309" fmla="*/ 23943 h 172653"/>
              <a:gd name="connsiteX310" fmla="*/ 313062 w 351562"/>
              <a:gd name="connsiteY310" fmla="*/ 23221 h 172653"/>
              <a:gd name="connsiteX311" fmla="*/ 315107 w 351562"/>
              <a:gd name="connsiteY311" fmla="*/ 23040 h 172653"/>
              <a:gd name="connsiteX312" fmla="*/ 316671 w 351562"/>
              <a:gd name="connsiteY312" fmla="*/ 24845 h 172653"/>
              <a:gd name="connsiteX313" fmla="*/ 317273 w 351562"/>
              <a:gd name="connsiteY313" fmla="*/ 22920 h 172653"/>
              <a:gd name="connsiteX314" fmla="*/ 320461 w 351562"/>
              <a:gd name="connsiteY314" fmla="*/ 25086 h 172653"/>
              <a:gd name="connsiteX315" fmla="*/ 320822 w 351562"/>
              <a:gd name="connsiteY315" fmla="*/ 25808 h 172653"/>
              <a:gd name="connsiteX316" fmla="*/ 321664 w 351562"/>
              <a:gd name="connsiteY316" fmla="*/ 24785 h 172653"/>
              <a:gd name="connsiteX317" fmla="*/ 322025 w 351562"/>
              <a:gd name="connsiteY317" fmla="*/ 25748 h 172653"/>
              <a:gd name="connsiteX318" fmla="*/ 323108 w 351562"/>
              <a:gd name="connsiteY318" fmla="*/ 25507 h 172653"/>
              <a:gd name="connsiteX319" fmla="*/ 323409 w 351562"/>
              <a:gd name="connsiteY319" fmla="*/ 26770 h 172653"/>
              <a:gd name="connsiteX320" fmla="*/ 324432 w 351562"/>
              <a:gd name="connsiteY320" fmla="*/ 26951 h 172653"/>
              <a:gd name="connsiteX321" fmla="*/ 324913 w 351562"/>
              <a:gd name="connsiteY321" fmla="*/ 25928 h 172653"/>
              <a:gd name="connsiteX322" fmla="*/ 326477 w 351562"/>
              <a:gd name="connsiteY322" fmla="*/ 25507 h 172653"/>
              <a:gd name="connsiteX323" fmla="*/ 328883 w 351562"/>
              <a:gd name="connsiteY323" fmla="*/ 27312 h 172653"/>
              <a:gd name="connsiteX324" fmla="*/ 329666 w 351562"/>
              <a:gd name="connsiteY324" fmla="*/ 28395 h 172653"/>
              <a:gd name="connsiteX325" fmla="*/ 330868 w 351562"/>
              <a:gd name="connsiteY325" fmla="*/ 28214 h 172653"/>
              <a:gd name="connsiteX326" fmla="*/ 331831 w 351562"/>
              <a:gd name="connsiteY326" fmla="*/ 29056 h 172653"/>
              <a:gd name="connsiteX327" fmla="*/ 332613 w 351562"/>
              <a:gd name="connsiteY327" fmla="*/ 32666 h 172653"/>
              <a:gd name="connsiteX328" fmla="*/ 335260 w 351562"/>
              <a:gd name="connsiteY328" fmla="*/ 32425 h 172653"/>
              <a:gd name="connsiteX329" fmla="*/ 335921 w 351562"/>
              <a:gd name="connsiteY329" fmla="*/ 34109 h 172653"/>
              <a:gd name="connsiteX330" fmla="*/ 337727 w 351562"/>
              <a:gd name="connsiteY330" fmla="*/ 34109 h 172653"/>
              <a:gd name="connsiteX331" fmla="*/ 339230 w 351562"/>
              <a:gd name="connsiteY331" fmla="*/ 36215 h 172653"/>
              <a:gd name="connsiteX332" fmla="*/ 341035 w 351562"/>
              <a:gd name="connsiteY332" fmla="*/ 36516 h 172653"/>
              <a:gd name="connsiteX333" fmla="*/ 343562 w 351562"/>
              <a:gd name="connsiteY333" fmla="*/ 38441 h 172653"/>
              <a:gd name="connsiteX334" fmla="*/ 342659 w 351562"/>
              <a:gd name="connsiteY334" fmla="*/ 41208 h 172653"/>
              <a:gd name="connsiteX335" fmla="*/ 343020 w 351562"/>
              <a:gd name="connsiteY335" fmla="*/ 43735 h 172653"/>
              <a:gd name="connsiteX336" fmla="*/ 343742 w 351562"/>
              <a:gd name="connsiteY336" fmla="*/ 44517 h 172653"/>
              <a:gd name="connsiteX337" fmla="*/ 343020 w 351562"/>
              <a:gd name="connsiteY337" fmla="*/ 46502 h 172653"/>
              <a:gd name="connsiteX338" fmla="*/ 342539 w 351562"/>
              <a:gd name="connsiteY338" fmla="*/ 50533 h 172653"/>
              <a:gd name="connsiteX339" fmla="*/ 341215 w 351562"/>
              <a:gd name="connsiteY339" fmla="*/ 53480 h 172653"/>
              <a:gd name="connsiteX340" fmla="*/ 341817 w 351562"/>
              <a:gd name="connsiteY340" fmla="*/ 55887 h 172653"/>
              <a:gd name="connsiteX341" fmla="*/ 341577 w 351562"/>
              <a:gd name="connsiteY341" fmla="*/ 58654 h 172653"/>
              <a:gd name="connsiteX342" fmla="*/ 341937 w 351562"/>
              <a:gd name="connsiteY342" fmla="*/ 62083 h 172653"/>
              <a:gd name="connsiteX343" fmla="*/ 341336 w 351562"/>
              <a:gd name="connsiteY343" fmla="*/ 63286 h 172653"/>
              <a:gd name="connsiteX344" fmla="*/ 341396 w 351562"/>
              <a:gd name="connsiteY344" fmla="*/ 66113 h 172653"/>
              <a:gd name="connsiteX345" fmla="*/ 339591 w 351562"/>
              <a:gd name="connsiteY345" fmla="*/ 68159 h 172653"/>
              <a:gd name="connsiteX346" fmla="*/ 339351 w 351562"/>
              <a:gd name="connsiteY346" fmla="*/ 69182 h 172653"/>
              <a:gd name="connsiteX347" fmla="*/ 340674 w 351562"/>
              <a:gd name="connsiteY347" fmla="*/ 71107 h 172653"/>
              <a:gd name="connsiteX348" fmla="*/ 343983 w 351562"/>
              <a:gd name="connsiteY348" fmla="*/ 74476 h 172653"/>
              <a:gd name="connsiteX349" fmla="*/ 347532 w 351562"/>
              <a:gd name="connsiteY349" fmla="*/ 76280 h 172653"/>
              <a:gd name="connsiteX350" fmla="*/ 345186 w 351562"/>
              <a:gd name="connsiteY350" fmla="*/ 77724 h 172653"/>
              <a:gd name="connsiteX351" fmla="*/ 344043 w 351562"/>
              <a:gd name="connsiteY351" fmla="*/ 79108 h 172653"/>
              <a:gd name="connsiteX352" fmla="*/ 343923 w 351562"/>
              <a:gd name="connsiteY352" fmla="*/ 80972 h 172653"/>
              <a:gd name="connsiteX353" fmla="*/ 344705 w 351562"/>
              <a:gd name="connsiteY353" fmla="*/ 81935 h 172653"/>
              <a:gd name="connsiteX354" fmla="*/ 346149 w 351562"/>
              <a:gd name="connsiteY354" fmla="*/ 82236 h 172653"/>
              <a:gd name="connsiteX355" fmla="*/ 346690 w 351562"/>
              <a:gd name="connsiteY355" fmla="*/ 84402 h 172653"/>
              <a:gd name="connsiteX356" fmla="*/ 344645 w 351562"/>
              <a:gd name="connsiteY356" fmla="*/ 89755 h 172653"/>
              <a:gd name="connsiteX357" fmla="*/ 343321 w 351562"/>
              <a:gd name="connsiteY357" fmla="*/ 90598 h 172653"/>
              <a:gd name="connsiteX358" fmla="*/ 341877 w 351562"/>
              <a:gd name="connsiteY358" fmla="*/ 93004 h 172653"/>
              <a:gd name="connsiteX359" fmla="*/ 343562 w 351562"/>
              <a:gd name="connsiteY359" fmla="*/ 95892 h 172653"/>
              <a:gd name="connsiteX360" fmla="*/ 345667 w 351562"/>
              <a:gd name="connsiteY360" fmla="*/ 97155 h 172653"/>
              <a:gd name="connsiteX361" fmla="*/ 343261 w 351562"/>
              <a:gd name="connsiteY361" fmla="*/ 98960 h 172653"/>
              <a:gd name="connsiteX362" fmla="*/ 344163 w 351562"/>
              <a:gd name="connsiteY362" fmla="*/ 100764 h 172653"/>
              <a:gd name="connsiteX363" fmla="*/ 346810 w 351562"/>
              <a:gd name="connsiteY363" fmla="*/ 101065 h 172653"/>
              <a:gd name="connsiteX364" fmla="*/ 346449 w 351562"/>
              <a:gd name="connsiteY364" fmla="*/ 102870 h 172653"/>
              <a:gd name="connsiteX365" fmla="*/ 348375 w 351562"/>
              <a:gd name="connsiteY365" fmla="*/ 102690 h 172653"/>
              <a:gd name="connsiteX366" fmla="*/ 348976 w 351562"/>
              <a:gd name="connsiteY366" fmla="*/ 103532 h 172653"/>
              <a:gd name="connsiteX367" fmla="*/ 350299 w 351562"/>
              <a:gd name="connsiteY367" fmla="*/ 103712 h 172653"/>
              <a:gd name="connsiteX368" fmla="*/ 349698 w 351562"/>
              <a:gd name="connsiteY368" fmla="*/ 104855 h 172653"/>
              <a:gd name="connsiteX369" fmla="*/ 349758 w 351562"/>
              <a:gd name="connsiteY369" fmla="*/ 106359 h 172653"/>
              <a:gd name="connsiteX370" fmla="*/ 351562 w 351562"/>
              <a:gd name="connsiteY370" fmla="*/ 107983 h 172653"/>
              <a:gd name="connsiteX371" fmla="*/ 350360 w 351562"/>
              <a:gd name="connsiteY371" fmla="*/ 110029 h 172653"/>
              <a:gd name="connsiteX372" fmla="*/ 350058 w 351562"/>
              <a:gd name="connsiteY372" fmla="*/ 111954 h 172653"/>
              <a:gd name="connsiteX373" fmla="*/ 349096 w 351562"/>
              <a:gd name="connsiteY373" fmla="*/ 112796 h 172653"/>
              <a:gd name="connsiteX374" fmla="*/ 347772 w 351562"/>
              <a:gd name="connsiteY374" fmla="*/ 112555 h 172653"/>
              <a:gd name="connsiteX375" fmla="*/ 347772 w 351562"/>
              <a:gd name="connsiteY375" fmla="*/ 113819 h 172653"/>
              <a:gd name="connsiteX376" fmla="*/ 346570 w 351562"/>
              <a:gd name="connsiteY376" fmla="*/ 114661 h 172653"/>
              <a:gd name="connsiteX377" fmla="*/ 344524 w 351562"/>
              <a:gd name="connsiteY377" fmla="*/ 114480 h 172653"/>
              <a:gd name="connsiteX378" fmla="*/ 339651 w 351562"/>
              <a:gd name="connsiteY378" fmla="*/ 112315 h 172653"/>
              <a:gd name="connsiteX379" fmla="*/ 339050 w 351562"/>
              <a:gd name="connsiteY379" fmla="*/ 113518 h 172653"/>
              <a:gd name="connsiteX380" fmla="*/ 337245 w 351562"/>
              <a:gd name="connsiteY380" fmla="*/ 112375 h 172653"/>
              <a:gd name="connsiteX381" fmla="*/ 331349 w 351562"/>
              <a:gd name="connsiteY381" fmla="*/ 109487 h 172653"/>
              <a:gd name="connsiteX382" fmla="*/ 330387 w 351562"/>
              <a:gd name="connsiteY382" fmla="*/ 109608 h 172653"/>
              <a:gd name="connsiteX383" fmla="*/ 328221 w 351562"/>
              <a:gd name="connsiteY383" fmla="*/ 112736 h 172653"/>
              <a:gd name="connsiteX384" fmla="*/ 328221 w 351562"/>
              <a:gd name="connsiteY384" fmla="*/ 113819 h 172653"/>
              <a:gd name="connsiteX385" fmla="*/ 329425 w 351562"/>
              <a:gd name="connsiteY385" fmla="*/ 116225 h 172653"/>
              <a:gd name="connsiteX386" fmla="*/ 329244 w 351562"/>
              <a:gd name="connsiteY386" fmla="*/ 118030 h 172653"/>
              <a:gd name="connsiteX387" fmla="*/ 328342 w 351562"/>
              <a:gd name="connsiteY387" fmla="*/ 118451 h 172653"/>
              <a:gd name="connsiteX388" fmla="*/ 328944 w 351562"/>
              <a:gd name="connsiteY388" fmla="*/ 120135 h 172653"/>
              <a:gd name="connsiteX389" fmla="*/ 330147 w 351562"/>
              <a:gd name="connsiteY389" fmla="*/ 121218 h 172653"/>
              <a:gd name="connsiteX390" fmla="*/ 331049 w 351562"/>
              <a:gd name="connsiteY390" fmla="*/ 121158 h 172653"/>
              <a:gd name="connsiteX391" fmla="*/ 329845 w 351562"/>
              <a:gd name="connsiteY391" fmla="*/ 123504 h 172653"/>
              <a:gd name="connsiteX392" fmla="*/ 330448 w 351562"/>
              <a:gd name="connsiteY392" fmla="*/ 126211 h 172653"/>
              <a:gd name="connsiteX393" fmla="*/ 330327 w 351562"/>
              <a:gd name="connsiteY393" fmla="*/ 126211 h 172653"/>
              <a:gd name="connsiteX394" fmla="*/ 329063 w 351562"/>
              <a:gd name="connsiteY394" fmla="*/ 126693 h 172653"/>
              <a:gd name="connsiteX395" fmla="*/ 328101 w 351562"/>
              <a:gd name="connsiteY395" fmla="*/ 126813 h 172653"/>
              <a:gd name="connsiteX396" fmla="*/ 327559 w 351562"/>
              <a:gd name="connsiteY396" fmla="*/ 126933 h 172653"/>
              <a:gd name="connsiteX397" fmla="*/ 326838 w 351562"/>
              <a:gd name="connsiteY397" fmla="*/ 127234 h 172653"/>
              <a:gd name="connsiteX398" fmla="*/ 326838 w 351562"/>
              <a:gd name="connsiteY398" fmla="*/ 127354 h 172653"/>
              <a:gd name="connsiteX399" fmla="*/ 326116 w 351562"/>
              <a:gd name="connsiteY399" fmla="*/ 127414 h 172653"/>
              <a:gd name="connsiteX400" fmla="*/ 325936 w 351562"/>
              <a:gd name="connsiteY400" fmla="*/ 127535 h 172653"/>
              <a:gd name="connsiteX401" fmla="*/ 324131 w 351562"/>
              <a:gd name="connsiteY401" fmla="*/ 127896 h 172653"/>
              <a:gd name="connsiteX402" fmla="*/ 322567 w 351562"/>
              <a:gd name="connsiteY402" fmla="*/ 127896 h 172653"/>
              <a:gd name="connsiteX403" fmla="*/ 318897 w 351562"/>
              <a:gd name="connsiteY403" fmla="*/ 128317 h 172653"/>
              <a:gd name="connsiteX404" fmla="*/ 317574 w 351562"/>
              <a:gd name="connsiteY404" fmla="*/ 128136 h 172653"/>
              <a:gd name="connsiteX405" fmla="*/ 315949 w 351562"/>
              <a:gd name="connsiteY405" fmla="*/ 128136 h 172653"/>
              <a:gd name="connsiteX406" fmla="*/ 314806 w 351562"/>
              <a:gd name="connsiteY406" fmla="*/ 128257 h 172653"/>
              <a:gd name="connsiteX407" fmla="*/ 313603 w 351562"/>
              <a:gd name="connsiteY407" fmla="*/ 128317 h 172653"/>
              <a:gd name="connsiteX408" fmla="*/ 313062 w 351562"/>
              <a:gd name="connsiteY408" fmla="*/ 128196 h 172653"/>
              <a:gd name="connsiteX409" fmla="*/ 312821 w 351562"/>
              <a:gd name="connsiteY409" fmla="*/ 127956 h 172653"/>
              <a:gd name="connsiteX410" fmla="*/ 311317 w 351562"/>
              <a:gd name="connsiteY410" fmla="*/ 126332 h 172653"/>
              <a:gd name="connsiteX411" fmla="*/ 311016 w 351562"/>
              <a:gd name="connsiteY411" fmla="*/ 125549 h 172653"/>
              <a:gd name="connsiteX412" fmla="*/ 309753 w 351562"/>
              <a:gd name="connsiteY412" fmla="*/ 124166 h 172653"/>
              <a:gd name="connsiteX413" fmla="*/ 309152 w 351562"/>
              <a:gd name="connsiteY413" fmla="*/ 123504 h 172653"/>
              <a:gd name="connsiteX414" fmla="*/ 308008 w 351562"/>
              <a:gd name="connsiteY414" fmla="*/ 122662 h 172653"/>
              <a:gd name="connsiteX415" fmla="*/ 306083 w 351562"/>
              <a:gd name="connsiteY415" fmla="*/ 122181 h 172653"/>
              <a:gd name="connsiteX416" fmla="*/ 303797 w 351562"/>
              <a:gd name="connsiteY416" fmla="*/ 122000 h 172653"/>
              <a:gd name="connsiteX417" fmla="*/ 302595 w 351562"/>
              <a:gd name="connsiteY417" fmla="*/ 121760 h 172653"/>
              <a:gd name="connsiteX418" fmla="*/ 301692 w 351562"/>
              <a:gd name="connsiteY418" fmla="*/ 120617 h 172653"/>
              <a:gd name="connsiteX419" fmla="*/ 300369 w 351562"/>
              <a:gd name="connsiteY419" fmla="*/ 117248 h 172653"/>
              <a:gd name="connsiteX420" fmla="*/ 300549 w 351562"/>
              <a:gd name="connsiteY420" fmla="*/ 114240 h 172653"/>
              <a:gd name="connsiteX421" fmla="*/ 301210 w 351562"/>
              <a:gd name="connsiteY421" fmla="*/ 110630 h 172653"/>
              <a:gd name="connsiteX422" fmla="*/ 301873 w 351562"/>
              <a:gd name="connsiteY422" fmla="*/ 109848 h 172653"/>
              <a:gd name="connsiteX423" fmla="*/ 305000 w 351562"/>
              <a:gd name="connsiteY423" fmla="*/ 107983 h 172653"/>
              <a:gd name="connsiteX424" fmla="*/ 305482 w 351562"/>
              <a:gd name="connsiteY424" fmla="*/ 105998 h 172653"/>
              <a:gd name="connsiteX425" fmla="*/ 305301 w 351562"/>
              <a:gd name="connsiteY425" fmla="*/ 105697 h 172653"/>
              <a:gd name="connsiteX426" fmla="*/ 305121 w 351562"/>
              <a:gd name="connsiteY426" fmla="*/ 104494 h 172653"/>
              <a:gd name="connsiteX427" fmla="*/ 306685 w 351562"/>
              <a:gd name="connsiteY427" fmla="*/ 100704 h 172653"/>
              <a:gd name="connsiteX428" fmla="*/ 306384 w 351562"/>
              <a:gd name="connsiteY428" fmla="*/ 99922 h 172653"/>
              <a:gd name="connsiteX429" fmla="*/ 305963 w 351562"/>
              <a:gd name="connsiteY429" fmla="*/ 99621 h 172653"/>
              <a:gd name="connsiteX430" fmla="*/ 303557 w 351562"/>
              <a:gd name="connsiteY430" fmla="*/ 98539 h 172653"/>
              <a:gd name="connsiteX431" fmla="*/ 302173 w 351562"/>
              <a:gd name="connsiteY431" fmla="*/ 97636 h 172653"/>
              <a:gd name="connsiteX432" fmla="*/ 300910 w 351562"/>
              <a:gd name="connsiteY432" fmla="*/ 96914 h 172653"/>
              <a:gd name="connsiteX433" fmla="*/ 298624 w 351562"/>
              <a:gd name="connsiteY433" fmla="*/ 96914 h 172653"/>
              <a:gd name="connsiteX434" fmla="*/ 297000 w 351562"/>
              <a:gd name="connsiteY434" fmla="*/ 96614 h 172653"/>
              <a:gd name="connsiteX435" fmla="*/ 296157 w 351562"/>
              <a:gd name="connsiteY435" fmla="*/ 96253 h 172653"/>
              <a:gd name="connsiteX436" fmla="*/ 293751 w 351562"/>
              <a:gd name="connsiteY436" fmla="*/ 95952 h 172653"/>
              <a:gd name="connsiteX437" fmla="*/ 292969 w 351562"/>
              <a:gd name="connsiteY437" fmla="*/ 95711 h 172653"/>
              <a:gd name="connsiteX438" fmla="*/ 292367 w 351562"/>
              <a:gd name="connsiteY438" fmla="*/ 95049 h 172653"/>
              <a:gd name="connsiteX439" fmla="*/ 291946 w 351562"/>
              <a:gd name="connsiteY439" fmla="*/ 94568 h 172653"/>
              <a:gd name="connsiteX440" fmla="*/ 291345 w 351562"/>
              <a:gd name="connsiteY440" fmla="*/ 94207 h 172653"/>
              <a:gd name="connsiteX441" fmla="*/ 290382 w 351562"/>
              <a:gd name="connsiteY441" fmla="*/ 93124 h 172653"/>
              <a:gd name="connsiteX442" fmla="*/ 289179 w 351562"/>
              <a:gd name="connsiteY442" fmla="*/ 92523 h 172653"/>
              <a:gd name="connsiteX443" fmla="*/ 288457 w 351562"/>
              <a:gd name="connsiteY443" fmla="*/ 90177 h 172653"/>
              <a:gd name="connsiteX444" fmla="*/ 288457 w 351562"/>
              <a:gd name="connsiteY444" fmla="*/ 89936 h 172653"/>
              <a:gd name="connsiteX445" fmla="*/ 287855 w 351562"/>
              <a:gd name="connsiteY445" fmla="*/ 89214 h 172653"/>
              <a:gd name="connsiteX446" fmla="*/ 287013 w 351562"/>
              <a:gd name="connsiteY446" fmla="*/ 89214 h 172653"/>
              <a:gd name="connsiteX447" fmla="*/ 284005 w 351562"/>
              <a:gd name="connsiteY447" fmla="*/ 90898 h 172653"/>
              <a:gd name="connsiteX448" fmla="*/ 281900 w 351562"/>
              <a:gd name="connsiteY448" fmla="*/ 90898 h 172653"/>
              <a:gd name="connsiteX449" fmla="*/ 281359 w 351562"/>
              <a:gd name="connsiteY449" fmla="*/ 91079 h 172653"/>
              <a:gd name="connsiteX450" fmla="*/ 279554 w 351562"/>
              <a:gd name="connsiteY450" fmla="*/ 91199 h 172653"/>
              <a:gd name="connsiteX451" fmla="*/ 278351 w 351562"/>
              <a:gd name="connsiteY451" fmla="*/ 90959 h 172653"/>
              <a:gd name="connsiteX452" fmla="*/ 277989 w 351562"/>
              <a:gd name="connsiteY452" fmla="*/ 91079 h 172653"/>
              <a:gd name="connsiteX453" fmla="*/ 275403 w 351562"/>
              <a:gd name="connsiteY453" fmla="*/ 91079 h 172653"/>
              <a:gd name="connsiteX454" fmla="*/ 273598 w 351562"/>
              <a:gd name="connsiteY454" fmla="*/ 90658 h 172653"/>
              <a:gd name="connsiteX455" fmla="*/ 271673 w 351562"/>
              <a:gd name="connsiteY455" fmla="*/ 89695 h 172653"/>
              <a:gd name="connsiteX456" fmla="*/ 271252 w 351562"/>
              <a:gd name="connsiteY456" fmla="*/ 89395 h 172653"/>
              <a:gd name="connsiteX457" fmla="*/ 270530 w 351562"/>
              <a:gd name="connsiteY457" fmla="*/ 89755 h 172653"/>
              <a:gd name="connsiteX458" fmla="*/ 269447 w 351562"/>
              <a:gd name="connsiteY458" fmla="*/ 90959 h 172653"/>
              <a:gd name="connsiteX459" fmla="*/ 266921 w 351562"/>
              <a:gd name="connsiteY459" fmla="*/ 91079 h 172653"/>
              <a:gd name="connsiteX460" fmla="*/ 266619 w 351562"/>
              <a:gd name="connsiteY460" fmla="*/ 91139 h 172653"/>
              <a:gd name="connsiteX461" fmla="*/ 265837 w 351562"/>
              <a:gd name="connsiteY461" fmla="*/ 91500 h 172653"/>
              <a:gd name="connsiteX462" fmla="*/ 264033 w 351562"/>
              <a:gd name="connsiteY462" fmla="*/ 91681 h 172653"/>
              <a:gd name="connsiteX463" fmla="*/ 263492 w 351562"/>
              <a:gd name="connsiteY463" fmla="*/ 91320 h 172653"/>
              <a:gd name="connsiteX464" fmla="*/ 260243 w 351562"/>
              <a:gd name="connsiteY464" fmla="*/ 90478 h 172653"/>
              <a:gd name="connsiteX465" fmla="*/ 259581 w 351562"/>
              <a:gd name="connsiteY465" fmla="*/ 90478 h 172653"/>
              <a:gd name="connsiteX466" fmla="*/ 258619 w 351562"/>
              <a:gd name="connsiteY466" fmla="*/ 89575 h 172653"/>
              <a:gd name="connsiteX467" fmla="*/ 258559 w 351562"/>
              <a:gd name="connsiteY467" fmla="*/ 88552 h 172653"/>
              <a:gd name="connsiteX468" fmla="*/ 260062 w 351562"/>
              <a:gd name="connsiteY468" fmla="*/ 86507 h 172653"/>
              <a:gd name="connsiteX469" fmla="*/ 260062 w 351562"/>
              <a:gd name="connsiteY469" fmla="*/ 84823 h 172653"/>
              <a:gd name="connsiteX470" fmla="*/ 259822 w 351562"/>
              <a:gd name="connsiteY470" fmla="*/ 84221 h 172653"/>
              <a:gd name="connsiteX471" fmla="*/ 258799 w 351562"/>
              <a:gd name="connsiteY471" fmla="*/ 83138 h 172653"/>
              <a:gd name="connsiteX472" fmla="*/ 258078 w 351562"/>
              <a:gd name="connsiteY472" fmla="*/ 82296 h 172653"/>
              <a:gd name="connsiteX473" fmla="*/ 257897 w 351562"/>
              <a:gd name="connsiteY473" fmla="*/ 81213 h 172653"/>
              <a:gd name="connsiteX474" fmla="*/ 259220 w 351562"/>
              <a:gd name="connsiteY474" fmla="*/ 80551 h 172653"/>
              <a:gd name="connsiteX475" fmla="*/ 259642 w 351562"/>
              <a:gd name="connsiteY475" fmla="*/ 80311 h 172653"/>
              <a:gd name="connsiteX476" fmla="*/ 259882 w 351562"/>
              <a:gd name="connsiteY476" fmla="*/ 79469 h 172653"/>
              <a:gd name="connsiteX477" fmla="*/ 259822 w 351562"/>
              <a:gd name="connsiteY477" fmla="*/ 79168 h 172653"/>
              <a:gd name="connsiteX478" fmla="*/ 258498 w 351562"/>
              <a:gd name="connsiteY478" fmla="*/ 77062 h 172653"/>
              <a:gd name="connsiteX479" fmla="*/ 258198 w 351562"/>
              <a:gd name="connsiteY479" fmla="*/ 76882 h 172653"/>
              <a:gd name="connsiteX480" fmla="*/ 255852 w 351562"/>
              <a:gd name="connsiteY480" fmla="*/ 73874 h 172653"/>
              <a:gd name="connsiteX481" fmla="*/ 254829 w 351562"/>
              <a:gd name="connsiteY481" fmla="*/ 73272 h 172653"/>
              <a:gd name="connsiteX482" fmla="*/ 254408 w 351562"/>
              <a:gd name="connsiteY482" fmla="*/ 73212 h 172653"/>
              <a:gd name="connsiteX483" fmla="*/ 251821 w 351562"/>
              <a:gd name="connsiteY483" fmla="*/ 73633 h 172653"/>
              <a:gd name="connsiteX484" fmla="*/ 251219 w 351562"/>
              <a:gd name="connsiteY484" fmla="*/ 73874 h 172653"/>
              <a:gd name="connsiteX485" fmla="*/ 248272 w 351562"/>
              <a:gd name="connsiteY485" fmla="*/ 73272 h 172653"/>
              <a:gd name="connsiteX486" fmla="*/ 248272 w 351562"/>
              <a:gd name="connsiteY486" fmla="*/ 72430 h 172653"/>
              <a:gd name="connsiteX487" fmla="*/ 249595 w 351562"/>
              <a:gd name="connsiteY487" fmla="*/ 71648 h 172653"/>
              <a:gd name="connsiteX488" fmla="*/ 250136 w 351562"/>
              <a:gd name="connsiteY488" fmla="*/ 71227 h 172653"/>
              <a:gd name="connsiteX489" fmla="*/ 250317 w 351562"/>
              <a:gd name="connsiteY489" fmla="*/ 70986 h 172653"/>
              <a:gd name="connsiteX490" fmla="*/ 248813 w 351562"/>
              <a:gd name="connsiteY490" fmla="*/ 69903 h 172653"/>
              <a:gd name="connsiteX491" fmla="*/ 247850 w 351562"/>
              <a:gd name="connsiteY491" fmla="*/ 68460 h 172653"/>
              <a:gd name="connsiteX492" fmla="*/ 248031 w 351562"/>
              <a:gd name="connsiteY492" fmla="*/ 68219 h 172653"/>
              <a:gd name="connsiteX493" fmla="*/ 250136 w 351562"/>
              <a:gd name="connsiteY493" fmla="*/ 68099 h 172653"/>
              <a:gd name="connsiteX494" fmla="*/ 250498 w 351562"/>
              <a:gd name="connsiteY494" fmla="*/ 67918 h 172653"/>
              <a:gd name="connsiteX495" fmla="*/ 250678 w 351562"/>
              <a:gd name="connsiteY495" fmla="*/ 67557 h 172653"/>
              <a:gd name="connsiteX496" fmla="*/ 250437 w 351562"/>
              <a:gd name="connsiteY496" fmla="*/ 67256 h 172653"/>
              <a:gd name="connsiteX497" fmla="*/ 250136 w 351562"/>
              <a:gd name="connsiteY497" fmla="*/ 67016 h 172653"/>
              <a:gd name="connsiteX498" fmla="*/ 247490 w 351562"/>
              <a:gd name="connsiteY498" fmla="*/ 66113 h 172653"/>
              <a:gd name="connsiteX499" fmla="*/ 247249 w 351562"/>
              <a:gd name="connsiteY499" fmla="*/ 64369 h 172653"/>
              <a:gd name="connsiteX500" fmla="*/ 250196 w 351562"/>
              <a:gd name="connsiteY500" fmla="*/ 62203 h 172653"/>
              <a:gd name="connsiteX501" fmla="*/ 250858 w 351562"/>
              <a:gd name="connsiteY501" fmla="*/ 61000 h 172653"/>
              <a:gd name="connsiteX502" fmla="*/ 250618 w 351562"/>
              <a:gd name="connsiteY502" fmla="*/ 60760 h 172653"/>
              <a:gd name="connsiteX503" fmla="*/ 248753 w 351562"/>
              <a:gd name="connsiteY503" fmla="*/ 60579 h 172653"/>
              <a:gd name="connsiteX504" fmla="*/ 248332 w 351562"/>
              <a:gd name="connsiteY504" fmla="*/ 60820 h 172653"/>
              <a:gd name="connsiteX505" fmla="*/ 247910 w 351562"/>
              <a:gd name="connsiteY505" fmla="*/ 61241 h 172653"/>
              <a:gd name="connsiteX506" fmla="*/ 247429 w 351562"/>
              <a:gd name="connsiteY506" fmla="*/ 62624 h 172653"/>
              <a:gd name="connsiteX507" fmla="*/ 245143 w 351562"/>
              <a:gd name="connsiteY507" fmla="*/ 63346 h 172653"/>
              <a:gd name="connsiteX508" fmla="*/ 239429 w 351562"/>
              <a:gd name="connsiteY508" fmla="*/ 63046 h 172653"/>
              <a:gd name="connsiteX509" fmla="*/ 238947 w 351562"/>
              <a:gd name="connsiteY509" fmla="*/ 62384 h 172653"/>
              <a:gd name="connsiteX510" fmla="*/ 239128 w 351562"/>
              <a:gd name="connsiteY510" fmla="*/ 61782 h 172653"/>
              <a:gd name="connsiteX511" fmla="*/ 239910 w 351562"/>
              <a:gd name="connsiteY511" fmla="*/ 61000 h 172653"/>
              <a:gd name="connsiteX512" fmla="*/ 241173 w 351562"/>
              <a:gd name="connsiteY512" fmla="*/ 59436 h 172653"/>
              <a:gd name="connsiteX513" fmla="*/ 241353 w 351562"/>
              <a:gd name="connsiteY513" fmla="*/ 59135 h 172653"/>
              <a:gd name="connsiteX514" fmla="*/ 241414 w 351562"/>
              <a:gd name="connsiteY514" fmla="*/ 58774 h 172653"/>
              <a:gd name="connsiteX515" fmla="*/ 241052 w 351562"/>
              <a:gd name="connsiteY515" fmla="*/ 56789 h 172653"/>
              <a:gd name="connsiteX516" fmla="*/ 240090 w 351562"/>
              <a:gd name="connsiteY516" fmla="*/ 56488 h 172653"/>
              <a:gd name="connsiteX517" fmla="*/ 238766 w 351562"/>
              <a:gd name="connsiteY517" fmla="*/ 57210 h 172653"/>
              <a:gd name="connsiteX518" fmla="*/ 239067 w 351562"/>
              <a:gd name="connsiteY518" fmla="*/ 58774 h 172653"/>
              <a:gd name="connsiteX519" fmla="*/ 237925 w 351562"/>
              <a:gd name="connsiteY519" fmla="*/ 60098 h 172653"/>
              <a:gd name="connsiteX520" fmla="*/ 236661 w 351562"/>
              <a:gd name="connsiteY520" fmla="*/ 60699 h 172653"/>
              <a:gd name="connsiteX521" fmla="*/ 235639 w 351562"/>
              <a:gd name="connsiteY521" fmla="*/ 60158 h 172653"/>
              <a:gd name="connsiteX522" fmla="*/ 235398 w 351562"/>
              <a:gd name="connsiteY522" fmla="*/ 58895 h 172653"/>
              <a:gd name="connsiteX523" fmla="*/ 235277 w 351562"/>
              <a:gd name="connsiteY523" fmla="*/ 57932 h 172653"/>
              <a:gd name="connsiteX524" fmla="*/ 234917 w 351562"/>
              <a:gd name="connsiteY524" fmla="*/ 56248 h 172653"/>
              <a:gd name="connsiteX525" fmla="*/ 233954 w 351562"/>
              <a:gd name="connsiteY525" fmla="*/ 55646 h 172653"/>
              <a:gd name="connsiteX526" fmla="*/ 232330 w 351562"/>
              <a:gd name="connsiteY526" fmla="*/ 54924 h 172653"/>
              <a:gd name="connsiteX527" fmla="*/ 230705 w 351562"/>
              <a:gd name="connsiteY527" fmla="*/ 53420 h 172653"/>
              <a:gd name="connsiteX528" fmla="*/ 231247 w 351562"/>
              <a:gd name="connsiteY528" fmla="*/ 52698 h 172653"/>
              <a:gd name="connsiteX529" fmla="*/ 231789 w 351562"/>
              <a:gd name="connsiteY529" fmla="*/ 52157 h 172653"/>
              <a:gd name="connsiteX530" fmla="*/ 237082 w 351562"/>
              <a:gd name="connsiteY530" fmla="*/ 50653 h 172653"/>
              <a:gd name="connsiteX531" fmla="*/ 237684 w 351562"/>
              <a:gd name="connsiteY531" fmla="*/ 49811 h 172653"/>
              <a:gd name="connsiteX532" fmla="*/ 237684 w 351562"/>
              <a:gd name="connsiteY532" fmla="*/ 46141 h 172653"/>
              <a:gd name="connsiteX533" fmla="*/ 237503 w 351562"/>
              <a:gd name="connsiteY533" fmla="*/ 45359 h 172653"/>
              <a:gd name="connsiteX534" fmla="*/ 236300 w 351562"/>
              <a:gd name="connsiteY534" fmla="*/ 43193 h 172653"/>
              <a:gd name="connsiteX535" fmla="*/ 235217 w 351562"/>
              <a:gd name="connsiteY535" fmla="*/ 42832 h 172653"/>
              <a:gd name="connsiteX536" fmla="*/ 233413 w 351562"/>
              <a:gd name="connsiteY536" fmla="*/ 43193 h 172653"/>
              <a:gd name="connsiteX537" fmla="*/ 230164 w 351562"/>
              <a:gd name="connsiteY537" fmla="*/ 42652 h 172653"/>
              <a:gd name="connsiteX538" fmla="*/ 228660 w 351562"/>
              <a:gd name="connsiteY538" fmla="*/ 42652 h 172653"/>
              <a:gd name="connsiteX539" fmla="*/ 228419 w 351562"/>
              <a:gd name="connsiteY539" fmla="*/ 43133 h 172653"/>
              <a:gd name="connsiteX540" fmla="*/ 229623 w 351562"/>
              <a:gd name="connsiteY540" fmla="*/ 45419 h 172653"/>
              <a:gd name="connsiteX541" fmla="*/ 228841 w 351562"/>
              <a:gd name="connsiteY541" fmla="*/ 46141 h 172653"/>
              <a:gd name="connsiteX542" fmla="*/ 227036 w 351562"/>
              <a:gd name="connsiteY542" fmla="*/ 46081 h 172653"/>
              <a:gd name="connsiteX543" fmla="*/ 224930 w 351562"/>
              <a:gd name="connsiteY543" fmla="*/ 46081 h 172653"/>
              <a:gd name="connsiteX544" fmla="*/ 223847 w 351562"/>
              <a:gd name="connsiteY544" fmla="*/ 46021 h 172653"/>
              <a:gd name="connsiteX545" fmla="*/ 223787 w 351562"/>
              <a:gd name="connsiteY545" fmla="*/ 45840 h 172653"/>
              <a:gd name="connsiteX546" fmla="*/ 222584 w 351562"/>
              <a:gd name="connsiteY546" fmla="*/ 44637 h 172653"/>
              <a:gd name="connsiteX547" fmla="*/ 222103 w 351562"/>
              <a:gd name="connsiteY547" fmla="*/ 44216 h 172653"/>
              <a:gd name="connsiteX548" fmla="*/ 221561 w 351562"/>
              <a:gd name="connsiteY548" fmla="*/ 43915 h 172653"/>
              <a:gd name="connsiteX549" fmla="*/ 221261 w 351562"/>
              <a:gd name="connsiteY549" fmla="*/ 43915 h 172653"/>
              <a:gd name="connsiteX550" fmla="*/ 220599 w 351562"/>
              <a:gd name="connsiteY550" fmla="*/ 43975 h 172653"/>
              <a:gd name="connsiteX551" fmla="*/ 220238 w 351562"/>
              <a:gd name="connsiteY551" fmla="*/ 44818 h 172653"/>
              <a:gd name="connsiteX552" fmla="*/ 220539 w 351562"/>
              <a:gd name="connsiteY552" fmla="*/ 44998 h 172653"/>
              <a:gd name="connsiteX553" fmla="*/ 221742 w 351562"/>
              <a:gd name="connsiteY553" fmla="*/ 45840 h 172653"/>
              <a:gd name="connsiteX554" fmla="*/ 222283 w 351562"/>
              <a:gd name="connsiteY554" fmla="*/ 49871 h 172653"/>
              <a:gd name="connsiteX555" fmla="*/ 221441 w 351562"/>
              <a:gd name="connsiteY555" fmla="*/ 50472 h 172653"/>
              <a:gd name="connsiteX556" fmla="*/ 220178 w 351562"/>
              <a:gd name="connsiteY556" fmla="*/ 49089 h 172653"/>
              <a:gd name="connsiteX557" fmla="*/ 219997 w 351562"/>
              <a:gd name="connsiteY557" fmla="*/ 47705 h 172653"/>
              <a:gd name="connsiteX558" fmla="*/ 219997 w 351562"/>
              <a:gd name="connsiteY558" fmla="*/ 47224 h 172653"/>
              <a:gd name="connsiteX559" fmla="*/ 219637 w 351562"/>
              <a:gd name="connsiteY559" fmla="*/ 46863 h 172653"/>
              <a:gd name="connsiteX560" fmla="*/ 219035 w 351562"/>
              <a:gd name="connsiteY560" fmla="*/ 46562 h 172653"/>
              <a:gd name="connsiteX561" fmla="*/ 218253 w 351562"/>
              <a:gd name="connsiteY561" fmla="*/ 46562 h 172653"/>
              <a:gd name="connsiteX562" fmla="*/ 217771 w 351562"/>
              <a:gd name="connsiteY562" fmla="*/ 46803 h 172653"/>
              <a:gd name="connsiteX563" fmla="*/ 217351 w 351562"/>
              <a:gd name="connsiteY563" fmla="*/ 47164 h 172653"/>
              <a:gd name="connsiteX564" fmla="*/ 216749 w 351562"/>
              <a:gd name="connsiteY564" fmla="*/ 48487 h 172653"/>
              <a:gd name="connsiteX565" fmla="*/ 213741 w 351562"/>
              <a:gd name="connsiteY565" fmla="*/ 49330 h 172653"/>
              <a:gd name="connsiteX566" fmla="*/ 212057 w 351562"/>
              <a:gd name="connsiteY566" fmla="*/ 49450 h 172653"/>
              <a:gd name="connsiteX567" fmla="*/ 210613 w 351562"/>
              <a:gd name="connsiteY567" fmla="*/ 48247 h 172653"/>
              <a:gd name="connsiteX568" fmla="*/ 209409 w 351562"/>
              <a:gd name="connsiteY568" fmla="*/ 47044 h 172653"/>
              <a:gd name="connsiteX569" fmla="*/ 208146 w 351562"/>
              <a:gd name="connsiteY569" fmla="*/ 45840 h 172653"/>
              <a:gd name="connsiteX570" fmla="*/ 207545 w 351562"/>
              <a:gd name="connsiteY570" fmla="*/ 45419 h 172653"/>
              <a:gd name="connsiteX571" fmla="*/ 206221 w 351562"/>
              <a:gd name="connsiteY571" fmla="*/ 43915 h 172653"/>
              <a:gd name="connsiteX572" fmla="*/ 205078 w 351562"/>
              <a:gd name="connsiteY572" fmla="*/ 43374 h 172653"/>
              <a:gd name="connsiteX573" fmla="*/ 203214 w 351562"/>
              <a:gd name="connsiteY573" fmla="*/ 41990 h 172653"/>
              <a:gd name="connsiteX574" fmla="*/ 202431 w 351562"/>
              <a:gd name="connsiteY574" fmla="*/ 41629 h 172653"/>
              <a:gd name="connsiteX575" fmla="*/ 199424 w 351562"/>
              <a:gd name="connsiteY575" fmla="*/ 39584 h 172653"/>
              <a:gd name="connsiteX576" fmla="*/ 199002 w 351562"/>
              <a:gd name="connsiteY576" fmla="*/ 39343 h 172653"/>
              <a:gd name="connsiteX577" fmla="*/ 198220 w 351562"/>
              <a:gd name="connsiteY577" fmla="*/ 39163 h 172653"/>
              <a:gd name="connsiteX578" fmla="*/ 197258 w 351562"/>
              <a:gd name="connsiteY578" fmla="*/ 39283 h 172653"/>
              <a:gd name="connsiteX579" fmla="*/ 196175 w 351562"/>
              <a:gd name="connsiteY579" fmla="*/ 38501 h 172653"/>
              <a:gd name="connsiteX580" fmla="*/ 194731 w 351562"/>
              <a:gd name="connsiteY580" fmla="*/ 38020 h 172653"/>
              <a:gd name="connsiteX581" fmla="*/ 191723 w 351562"/>
              <a:gd name="connsiteY581" fmla="*/ 37899 h 172653"/>
              <a:gd name="connsiteX582" fmla="*/ 190219 w 351562"/>
              <a:gd name="connsiteY582" fmla="*/ 37719 h 172653"/>
              <a:gd name="connsiteX583" fmla="*/ 189497 w 351562"/>
              <a:gd name="connsiteY583" fmla="*/ 37719 h 172653"/>
              <a:gd name="connsiteX584" fmla="*/ 188896 w 351562"/>
              <a:gd name="connsiteY584" fmla="*/ 37659 h 172653"/>
              <a:gd name="connsiteX585" fmla="*/ 187332 w 351562"/>
              <a:gd name="connsiteY585" fmla="*/ 38020 h 172653"/>
              <a:gd name="connsiteX586" fmla="*/ 184023 w 351562"/>
              <a:gd name="connsiteY586" fmla="*/ 37779 h 172653"/>
              <a:gd name="connsiteX587" fmla="*/ 183181 w 351562"/>
              <a:gd name="connsiteY587" fmla="*/ 38080 h 172653"/>
              <a:gd name="connsiteX588" fmla="*/ 181978 w 351562"/>
              <a:gd name="connsiteY588" fmla="*/ 40546 h 172653"/>
              <a:gd name="connsiteX589" fmla="*/ 181557 w 351562"/>
              <a:gd name="connsiteY589" fmla="*/ 41569 h 172653"/>
              <a:gd name="connsiteX590" fmla="*/ 179872 w 351562"/>
              <a:gd name="connsiteY590" fmla="*/ 42652 h 172653"/>
              <a:gd name="connsiteX591" fmla="*/ 177887 w 351562"/>
              <a:gd name="connsiteY591" fmla="*/ 43133 h 172653"/>
              <a:gd name="connsiteX592" fmla="*/ 177586 w 351562"/>
              <a:gd name="connsiteY592" fmla="*/ 43254 h 172653"/>
              <a:gd name="connsiteX593" fmla="*/ 177406 w 351562"/>
              <a:gd name="connsiteY593" fmla="*/ 43494 h 172653"/>
              <a:gd name="connsiteX594" fmla="*/ 177104 w 351562"/>
              <a:gd name="connsiteY594" fmla="*/ 43855 h 172653"/>
              <a:gd name="connsiteX595" fmla="*/ 177104 w 351562"/>
              <a:gd name="connsiteY595" fmla="*/ 44216 h 172653"/>
              <a:gd name="connsiteX596" fmla="*/ 177406 w 351562"/>
              <a:gd name="connsiteY596" fmla="*/ 44577 h 172653"/>
              <a:gd name="connsiteX597" fmla="*/ 178368 w 351562"/>
              <a:gd name="connsiteY597" fmla="*/ 45299 h 172653"/>
              <a:gd name="connsiteX598" fmla="*/ 178248 w 351562"/>
              <a:gd name="connsiteY598" fmla="*/ 47104 h 172653"/>
              <a:gd name="connsiteX599" fmla="*/ 177947 w 351562"/>
              <a:gd name="connsiteY599" fmla="*/ 47284 h 172653"/>
              <a:gd name="connsiteX600" fmla="*/ 177345 w 351562"/>
              <a:gd name="connsiteY600" fmla="*/ 48006 h 172653"/>
              <a:gd name="connsiteX601" fmla="*/ 176744 w 351562"/>
              <a:gd name="connsiteY601" fmla="*/ 48968 h 172653"/>
              <a:gd name="connsiteX602" fmla="*/ 175541 w 351562"/>
              <a:gd name="connsiteY602" fmla="*/ 50773 h 172653"/>
              <a:gd name="connsiteX603" fmla="*/ 174879 w 351562"/>
              <a:gd name="connsiteY603" fmla="*/ 52819 h 172653"/>
              <a:gd name="connsiteX604" fmla="*/ 174879 w 351562"/>
              <a:gd name="connsiteY604" fmla="*/ 53059 h 172653"/>
              <a:gd name="connsiteX605" fmla="*/ 174818 w 351562"/>
              <a:gd name="connsiteY605" fmla="*/ 55105 h 172653"/>
              <a:gd name="connsiteX606" fmla="*/ 173555 w 351562"/>
              <a:gd name="connsiteY606" fmla="*/ 55165 h 172653"/>
              <a:gd name="connsiteX607" fmla="*/ 172954 w 351562"/>
              <a:gd name="connsiteY607" fmla="*/ 55285 h 172653"/>
              <a:gd name="connsiteX608" fmla="*/ 172353 w 351562"/>
              <a:gd name="connsiteY608" fmla="*/ 55285 h 172653"/>
              <a:gd name="connsiteX609" fmla="*/ 170066 w 351562"/>
              <a:gd name="connsiteY609" fmla="*/ 54864 h 172653"/>
              <a:gd name="connsiteX610" fmla="*/ 168623 w 351562"/>
              <a:gd name="connsiteY610" fmla="*/ 54563 h 172653"/>
              <a:gd name="connsiteX611" fmla="*/ 167720 w 351562"/>
              <a:gd name="connsiteY611" fmla="*/ 54503 h 172653"/>
              <a:gd name="connsiteX612" fmla="*/ 166457 w 351562"/>
              <a:gd name="connsiteY612" fmla="*/ 54262 h 172653"/>
              <a:gd name="connsiteX613" fmla="*/ 163449 w 351562"/>
              <a:gd name="connsiteY613" fmla="*/ 54082 h 172653"/>
              <a:gd name="connsiteX614" fmla="*/ 161403 w 351562"/>
              <a:gd name="connsiteY614" fmla="*/ 54082 h 172653"/>
              <a:gd name="connsiteX615" fmla="*/ 161163 w 351562"/>
              <a:gd name="connsiteY615" fmla="*/ 54142 h 172653"/>
              <a:gd name="connsiteX616" fmla="*/ 160922 w 351562"/>
              <a:gd name="connsiteY616" fmla="*/ 54924 h 172653"/>
              <a:gd name="connsiteX617" fmla="*/ 162065 w 351562"/>
              <a:gd name="connsiteY617" fmla="*/ 55827 h 172653"/>
              <a:gd name="connsiteX618" fmla="*/ 161584 w 351562"/>
              <a:gd name="connsiteY618" fmla="*/ 56970 h 172653"/>
              <a:gd name="connsiteX619" fmla="*/ 159659 w 351562"/>
              <a:gd name="connsiteY619" fmla="*/ 56548 h 172653"/>
              <a:gd name="connsiteX620" fmla="*/ 159057 w 351562"/>
              <a:gd name="connsiteY620" fmla="*/ 56669 h 172653"/>
              <a:gd name="connsiteX621" fmla="*/ 158095 w 351562"/>
              <a:gd name="connsiteY621" fmla="*/ 57270 h 172653"/>
              <a:gd name="connsiteX622" fmla="*/ 158216 w 351562"/>
              <a:gd name="connsiteY622" fmla="*/ 58473 h 172653"/>
              <a:gd name="connsiteX623" fmla="*/ 158697 w 351562"/>
              <a:gd name="connsiteY623" fmla="*/ 58895 h 172653"/>
              <a:gd name="connsiteX624" fmla="*/ 159298 w 351562"/>
              <a:gd name="connsiteY624" fmla="*/ 59256 h 172653"/>
              <a:gd name="connsiteX625" fmla="*/ 160261 w 351562"/>
              <a:gd name="connsiteY625" fmla="*/ 60098 h 172653"/>
              <a:gd name="connsiteX626" fmla="*/ 158757 w 351562"/>
              <a:gd name="connsiteY626" fmla="*/ 60940 h 172653"/>
              <a:gd name="connsiteX627" fmla="*/ 156952 w 351562"/>
              <a:gd name="connsiteY627" fmla="*/ 60038 h 172653"/>
              <a:gd name="connsiteX628" fmla="*/ 154606 w 351562"/>
              <a:gd name="connsiteY628" fmla="*/ 59677 h 172653"/>
              <a:gd name="connsiteX629" fmla="*/ 152922 w 351562"/>
              <a:gd name="connsiteY629" fmla="*/ 59376 h 172653"/>
              <a:gd name="connsiteX630" fmla="*/ 151418 w 351562"/>
              <a:gd name="connsiteY630" fmla="*/ 60158 h 172653"/>
              <a:gd name="connsiteX631" fmla="*/ 151297 w 351562"/>
              <a:gd name="connsiteY631" fmla="*/ 60519 h 172653"/>
              <a:gd name="connsiteX632" fmla="*/ 153823 w 351562"/>
              <a:gd name="connsiteY632" fmla="*/ 63286 h 172653"/>
              <a:gd name="connsiteX633" fmla="*/ 155327 w 351562"/>
              <a:gd name="connsiteY633" fmla="*/ 64008 h 172653"/>
              <a:gd name="connsiteX634" fmla="*/ 155930 w 351562"/>
              <a:gd name="connsiteY634" fmla="*/ 64188 h 172653"/>
              <a:gd name="connsiteX635" fmla="*/ 157674 w 351562"/>
              <a:gd name="connsiteY635" fmla="*/ 64910 h 172653"/>
              <a:gd name="connsiteX636" fmla="*/ 158216 w 351562"/>
              <a:gd name="connsiteY636" fmla="*/ 65993 h 172653"/>
              <a:gd name="connsiteX637" fmla="*/ 156651 w 351562"/>
              <a:gd name="connsiteY637" fmla="*/ 67437 h 172653"/>
              <a:gd name="connsiteX638" fmla="*/ 154967 w 351562"/>
              <a:gd name="connsiteY638" fmla="*/ 67196 h 172653"/>
              <a:gd name="connsiteX639" fmla="*/ 153763 w 351562"/>
              <a:gd name="connsiteY639" fmla="*/ 66595 h 172653"/>
              <a:gd name="connsiteX640" fmla="*/ 153342 w 351562"/>
              <a:gd name="connsiteY640" fmla="*/ 66474 h 172653"/>
              <a:gd name="connsiteX641" fmla="*/ 151899 w 351562"/>
              <a:gd name="connsiteY641" fmla="*/ 66354 h 172653"/>
              <a:gd name="connsiteX642" fmla="*/ 149854 w 351562"/>
              <a:gd name="connsiteY642" fmla="*/ 66835 h 172653"/>
              <a:gd name="connsiteX643" fmla="*/ 149432 w 351562"/>
              <a:gd name="connsiteY643" fmla="*/ 67437 h 172653"/>
              <a:gd name="connsiteX644" fmla="*/ 149492 w 351562"/>
              <a:gd name="connsiteY644" fmla="*/ 68520 h 172653"/>
              <a:gd name="connsiteX645" fmla="*/ 149673 w 351562"/>
              <a:gd name="connsiteY645" fmla="*/ 68881 h 172653"/>
              <a:gd name="connsiteX646" fmla="*/ 150395 w 351562"/>
              <a:gd name="connsiteY646" fmla="*/ 69723 h 172653"/>
              <a:gd name="connsiteX647" fmla="*/ 153162 w 351562"/>
              <a:gd name="connsiteY647" fmla="*/ 71287 h 172653"/>
              <a:gd name="connsiteX648" fmla="*/ 154907 w 351562"/>
              <a:gd name="connsiteY648" fmla="*/ 71708 h 172653"/>
              <a:gd name="connsiteX649" fmla="*/ 156712 w 351562"/>
              <a:gd name="connsiteY649" fmla="*/ 73032 h 172653"/>
              <a:gd name="connsiteX650" fmla="*/ 156712 w 351562"/>
              <a:gd name="connsiteY650" fmla="*/ 73633 h 172653"/>
              <a:gd name="connsiteX651" fmla="*/ 155508 w 351562"/>
              <a:gd name="connsiteY651" fmla="*/ 74054 h 172653"/>
              <a:gd name="connsiteX652" fmla="*/ 154666 w 351562"/>
              <a:gd name="connsiteY652" fmla="*/ 73152 h 172653"/>
              <a:gd name="connsiteX653" fmla="*/ 154486 w 351562"/>
              <a:gd name="connsiteY653" fmla="*/ 73152 h 172653"/>
              <a:gd name="connsiteX654" fmla="*/ 153823 w 351562"/>
              <a:gd name="connsiteY654" fmla="*/ 73032 h 172653"/>
              <a:gd name="connsiteX655" fmla="*/ 153583 w 351562"/>
              <a:gd name="connsiteY655" fmla="*/ 73152 h 172653"/>
              <a:gd name="connsiteX656" fmla="*/ 153583 w 351562"/>
              <a:gd name="connsiteY656" fmla="*/ 73754 h 172653"/>
              <a:gd name="connsiteX657" fmla="*/ 154004 w 351562"/>
              <a:gd name="connsiteY657" fmla="*/ 73994 h 172653"/>
              <a:gd name="connsiteX658" fmla="*/ 154426 w 351562"/>
              <a:gd name="connsiteY658" fmla="*/ 75679 h 172653"/>
              <a:gd name="connsiteX659" fmla="*/ 152982 w 351562"/>
              <a:gd name="connsiteY659" fmla="*/ 74836 h 172653"/>
              <a:gd name="connsiteX660" fmla="*/ 152380 w 351562"/>
              <a:gd name="connsiteY660" fmla="*/ 74355 h 172653"/>
              <a:gd name="connsiteX661" fmla="*/ 151658 w 351562"/>
              <a:gd name="connsiteY661" fmla="*/ 74115 h 172653"/>
              <a:gd name="connsiteX662" fmla="*/ 150515 w 351562"/>
              <a:gd name="connsiteY662" fmla="*/ 74115 h 172653"/>
              <a:gd name="connsiteX663" fmla="*/ 150395 w 351562"/>
              <a:gd name="connsiteY663" fmla="*/ 74476 h 172653"/>
              <a:gd name="connsiteX664" fmla="*/ 150395 w 351562"/>
              <a:gd name="connsiteY664" fmla="*/ 74776 h 172653"/>
              <a:gd name="connsiteX665" fmla="*/ 150515 w 351562"/>
              <a:gd name="connsiteY665" fmla="*/ 74957 h 172653"/>
              <a:gd name="connsiteX666" fmla="*/ 150936 w 351562"/>
              <a:gd name="connsiteY666" fmla="*/ 75258 h 172653"/>
              <a:gd name="connsiteX667" fmla="*/ 151537 w 351562"/>
              <a:gd name="connsiteY667" fmla="*/ 75438 h 172653"/>
              <a:gd name="connsiteX668" fmla="*/ 152140 w 351562"/>
              <a:gd name="connsiteY668" fmla="*/ 75318 h 172653"/>
              <a:gd name="connsiteX669" fmla="*/ 152500 w 351562"/>
              <a:gd name="connsiteY669" fmla="*/ 76401 h 172653"/>
              <a:gd name="connsiteX670" fmla="*/ 151418 w 351562"/>
              <a:gd name="connsiteY670" fmla="*/ 76641 h 172653"/>
              <a:gd name="connsiteX671" fmla="*/ 151177 w 351562"/>
              <a:gd name="connsiteY671" fmla="*/ 76701 h 172653"/>
              <a:gd name="connsiteX672" fmla="*/ 150996 w 351562"/>
              <a:gd name="connsiteY672" fmla="*/ 76942 h 172653"/>
              <a:gd name="connsiteX673" fmla="*/ 150876 w 351562"/>
              <a:gd name="connsiteY673" fmla="*/ 77243 h 172653"/>
              <a:gd name="connsiteX674" fmla="*/ 150936 w 351562"/>
              <a:gd name="connsiteY674" fmla="*/ 77664 h 172653"/>
              <a:gd name="connsiteX675" fmla="*/ 151537 w 351562"/>
              <a:gd name="connsiteY675" fmla="*/ 78987 h 172653"/>
              <a:gd name="connsiteX676" fmla="*/ 150936 w 351562"/>
              <a:gd name="connsiteY676" fmla="*/ 80912 h 172653"/>
              <a:gd name="connsiteX677" fmla="*/ 148891 w 351562"/>
              <a:gd name="connsiteY677" fmla="*/ 80912 h 172653"/>
              <a:gd name="connsiteX678" fmla="*/ 148470 w 351562"/>
              <a:gd name="connsiteY678" fmla="*/ 81033 h 172653"/>
              <a:gd name="connsiteX679" fmla="*/ 148109 w 351562"/>
              <a:gd name="connsiteY679" fmla="*/ 81153 h 172653"/>
              <a:gd name="connsiteX680" fmla="*/ 147567 w 351562"/>
              <a:gd name="connsiteY680" fmla="*/ 81514 h 172653"/>
              <a:gd name="connsiteX681" fmla="*/ 145221 w 351562"/>
              <a:gd name="connsiteY681" fmla="*/ 81574 h 172653"/>
              <a:gd name="connsiteX682" fmla="*/ 144078 w 351562"/>
              <a:gd name="connsiteY682" fmla="*/ 81394 h 172653"/>
              <a:gd name="connsiteX683" fmla="*/ 142274 w 351562"/>
              <a:gd name="connsiteY683" fmla="*/ 81454 h 172653"/>
              <a:gd name="connsiteX684" fmla="*/ 141070 w 351562"/>
              <a:gd name="connsiteY684" fmla="*/ 81995 h 172653"/>
              <a:gd name="connsiteX685" fmla="*/ 140890 w 351562"/>
              <a:gd name="connsiteY685" fmla="*/ 82115 h 172653"/>
              <a:gd name="connsiteX686" fmla="*/ 139807 w 351562"/>
              <a:gd name="connsiteY686" fmla="*/ 82717 h 172653"/>
              <a:gd name="connsiteX687" fmla="*/ 139145 w 351562"/>
              <a:gd name="connsiteY687" fmla="*/ 83018 h 172653"/>
              <a:gd name="connsiteX688" fmla="*/ 138544 w 351562"/>
              <a:gd name="connsiteY688" fmla="*/ 82898 h 172653"/>
              <a:gd name="connsiteX689" fmla="*/ 137762 w 351562"/>
              <a:gd name="connsiteY689" fmla="*/ 83259 h 172653"/>
              <a:gd name="connsiteX690" fmla="*/ 136679 w 351562"/>
              <a:gd name="connsiteY690" fmla="*/ 83680 h 172653"/>
              <a:gd name="connsiteX691" fmla="*/ 135957 w 351562"/>
              <a:gd name="connsiteY691" fmla="*/ 83319 h 172653"/>
              <a:gd name="connsiteX692" fmla="*/ 134754 w 351562"/>
              <a:gd name="connsiteY692" fmla="*/ 82717 h 172653"/>
              <a:gd name="connsiteX693" fmla="*/ 133791 w 351562"/>
              <a:gd name="connsiteY693" fmla="*/ 82837 h 172653"/>
              <a:gd name="connsiteX694" fmla="*/ 132889 w 351562"/>
              <a:gd name="connsiteY694" fmla="*/ 81634 h 172653"/>
              <a:gd name="connsiteX695" fmla="*/ 132768 w 351562"/>
              <a:gd name="connsiteY695" fmla="*/ 81273 h 172653"/>
              <a:gd name="connsiteX696" fmla="*/ 132468 w 351562"/>
              <a:gd name="connsiteY696" fmla="*/ 81454 h 172653"/>
              <a:gd name="connsiteX697" fmla="*/ 132046 w 351562"/>
              <a:gd name="connsiteY697" fmla="*/ 81634 h 172653"/>
              <a:gd name="connsiteX698" fmla="*/ 131866 w 351562"/>
              <a:gd name="connsiteY698" fmla="*/ 81995 h 172653"/>
              <a:gd name="connsiteX699" fmla="*/ 130603 w 351562"/>
              <a:gd name="connsiteY699" fmla="*/ 82115 h 172653"/>
              <a:gd name="connsiteX700" fmla="*/ 128557 w 351562"/>
              <a:gd name="connsiteY700" fmla="*/ 81815 h 172653"/>
              <a:gd name="connsiteX701" fmla="*/ 128076 w 351562"/>
              <a:gd name="connsiteY701" fmla="*/ 81815 h 172653"/>
              <a:gd name="connsiteX702" fmla="*/ 127355 w 351562"/>
              <a:gd name="connsiteY702" fmla="*/ 82115 h 172653"/>
              <a:gd name="connsiteX703" fmla="*/ 126813 w 351562"/>
              <a:gd name="connsiteY703" fmla="*/ 82717 h 172653"/>
              <a:gd name="connsiteX704" fmla="*/ 125730 w 351562"/>
              <a:gd name="connsiteY704" fmla="*/ 83018 h 172653"/>
              <a:gd name="connsiteX705" fmla="*/ 125129 w 351562"/>
              <a:gd name="connsiteY705" fmla="*/ 83319 h 172653"/>
              <a:gd name="connsiteX706" fmla="*/ 122421 w 351562"/>
              <a:gd name="connsiteY706" fmla="*/ 83740 h 172653"/>
              <a:gd name="connsiteX707" fmla="*/ 121218 w 351562"/>
              <a:gd name="connsiteY707" fmla="*/ 83259 h 172653"/>
              <a:gd name="connsiteX708" fmla="*/ 119775 w 351562"/>
              <a:gd name="connsiteY708" fmla="*/ 83018 h 172653"/>
              <a:gd name="connsiteX709" fmla="*/ 118451 w 351562"/>
              <a:gd name="connsiteY709" fmla="*/ 82958 h 172653"/>
              <a:gd name="connsiteX710" fmla="*/ 117970 w 351562"/>
              <a:gd name="connsiteY710" fmla="*/ 82055 h 172653"/>
              <a:gd name="connsiteX711" fmla="*/ 116045 w 351562"/>
              <a:gd name="connsiteY711" fmla="*/ 81574 h 172653"/>
              <a:gd name="connsiteX712" fmla="*/ 115082 w 351562"/>
              <a:gd name="connsiteY712" fmla="*/ 81333 h 172653"/>
              <a:gd name="connsiteX713" fmla="*/ 114481 w 351562"/>
              <a:gd name="connsiteY713" fmla="*/ 80672 h 172653"/>
              <a:gd name="connsiteX714" fmla="*/ 113337 w 351562"/>
              <a:gd name="connsiteY714" fmla="*/ 80672 h 172653"/>
              <a:gd name="connsiteX715" fmla="*/ 112134 w 351562"/>
              <a:gd name="connsiteY715" fmla="*/ 79829 h 172653"/>
              <a:gd name="connsiteX716" fmla="*/ 111833 w 351562"/>
              <a:gd name="connsiteY716" fmla="*/ 79469 h 172653"/>
              <a:gd name="connsiteX717" fmla="*/ 110871 w 351562"/>
              <a:gd name="connsiteY717" fmla="*/ 77724 h 172653"/>
              <a:gd name="connsiteX718" fmla="*/ 110510 w 351562"/>
              <a:gd name="connsiteY718" fmla="*/ 76822 h 172653"/>
              <a:gd name="connsiteX719" fmla="*/ 110089 w 351562"/>
              <a:gd name="connsiteY719" fmla="*/ 76822 h 172653"/>
              <a:gd name="connsiteX720" fmla="*/ 109728 w 351562"/>
              <a:gd name="connsiteY720" fmla="*/ 77002 h 172653"/>
              <a:gd name="connsiteX721" fmla="*/ 109547 w 351562"/>
              <a:gd name="connsiteY721" fmla="*/ 77122 h 172653"/>
              <a:gd name="connsiteX722" fmla="*/ 109367 w 351562"/>
              <a:gd name="connsiteY722" fmla="*/ 77905 h 172653"/>
              <a:gd name="connsiteX723" fmla="*/ 109006 w 351562"/>
              <a:gd name="connsiteY723" fmla="*/ 78506 h 172653"/>
              <a:gd name="connsiteX724" fmla="*/ 108284 w 351562"/>
              <a:gd name="connsiteY724" fmla="*/ 78265 h 172653"/>
              <a:gd name="connsiteX725" fmla="*/ 107983 w 351562"/>
              <a:gd name="connsiteY725" fmla="*/ 78386 h 172653"/>
              <a:gd name="connsiteX726" fmla="*/ 107442 w 351562"/>
              <a:gd name="connsiteY726" fmla="*/ 78686 h 172653"/>
              <a:gd name="connsiteX727" fmla="*/ 106840 w 351562"/>
              <a:gd name="connsiteY727" fmla="*/ 78446 h 172653"/>
              <a:gd name="connsiteX728" fmla="*/ 105818 w 351562"/>
              <a:gd name="connsiteY728" fmla="*/ 77844 h 172653"/>
              <a:gd name="connsiteX729" fmla="*/ 105517 w 351562"/>
              <a:gd name="connsiteY729" fmla="*/ 77483 h 172653"/>
              <a:gd name="connsiteX730" fmla="*/ 105397 w 351562"/>
              <a:gd name="connsiteY730" fmla="*/ 77062 h 172653"/>
              <a:gd name="connsiteX731" fmla="*/ 104915 w 351562"/>
              <a:gd name="connsiteY731" fmla="*/ 76461 h 172653"/>
              <a:gd name="connsiteX732" fmla="*/ 104554 w 351562"/>
              <a:gd name="connsiteY732" fmla="*/ 76280 h 172653"/>
              <a:gd name="connsiteX733" fmla="*/ 103652 w 351562"/>
              <a:gd name="connsiteY733" fmla="*/ 75498 h 172653"/>
              <a:gd name="connsiteX734" fmla="*/ 104434 w 351562"/>
              <a:gd name="connsiteY734" fmla="*/ 74295 h 172653"/>
              <a:gd name="connsiteX735" fmla="*/ 106961 w 351562"/>
              <a:gd name="connsiteY735" fmla="*/ 73092 h 172653"/>
              <a:gd name="connsiteX736" fmla="*/ 107502 w 351562"/>
              <a:gd name="connsiteY736" fmla="*/ 73693 h 172653"/>
              <a:gd name="connsiteX737" fmla="*/ 107923 w 351562"/>
              <a:gd name="connsiteY737" fmla="*/ 73693 h 172653"/>
              <a:gd name="connsiteX738" fmla="*/ 108825 w 351562"/>
              <a:gd name="connsiteY738" fmla="*/ 72671 h 172653"/>
              <a:gd name="connsiteX739" fmla="*/ 109367 w 351562"/>
              <a:gd name="connsiteY739" fmla="*/ 71768 h 172653"/>
              <a:gd name="connsiteX740" fmla="*/ 109367 w 351562"/>
              <a:gd name="connsiteY740" fmla="*/ 71468 h 172653"/>
              <a:gd name="connsiteX741" fmla="*/ 108525 w 351562"/>
              <a:gd name="connsiteY741" fmla="*/ 70325 h 172653"/>
              <a:gd name="connsiteX742" fmla="*/ 106901 w 351562"/>
              <a:gd name="connsiteY742" fmla="*/ 69843 h 172653"/>
              <a:gd name="connsiteX743" fmla="*/ 106600 w 351562"/>
              <a:gd name="connsiteY743" fmla="*/ 69843 h 172653"/>
              <a:gd name="connsiteX744" fmla="*/ 104795 w 351562"/>
              <a:gd name="connsiteY744" fmla="*/ 71768 h 172653"/>
              <a:gd name="connsiteX745" fmla="*/ 104314 w 351562"/>
              <a:gd name="connsiteY745" fmla="*/ 71708 h 172653"/>
              <a:gd name="connsiteX746" fmla="*/ 103111 w 351562"/>
              <a:gd name="connsiteY746" fmla="*/ 71708 h 172653"/>
              <a:gd name="connsiteX747" fmla="*/ 102629 w 351562"/>
              <a:gd name="connsiteY747" fmla="*/ 71588 h 172653"/>
              <a:gd name="connsiteX748" fmla="*/ 102689 w 351562"/>
              <a:gd name="connsiteY748" fmla="*/ 69603 h 172653"/>
              <a:gd name="connsiteX749" fmla="*/ 102930 w 351562"/>
              <a:gd name="connsiteY749" fmla="*/ 68399 h 172653"/>
              <a:gd name="connsiteX750" fmla="*/ 103411 w 351562"/>
              <a:gd name="connsiteY750" fmla="*/ 66595 h 172653"/>
              <a:gd name="connsiteX751" fmla="*/ 101907 w 351562"/>
              <a:gd name="connsiteY751" fmla="*/ 67377 h 172653"/>
              <a:gd name="connsiteX752" fmla="*/ 101607 w 351562"/>
              <a:gd name="connsiteY752" fmla="*/ 69061 h 172653"/>
              <a:gd name="connsiteX753" fmla="*/ 100223 w 351562"/>
              <a:gd name="connsiteY753" fmla="*/ 69121 h 172653"/>
              <a:gd name="connsiteX754" fmla="*/ 99621 w 351562"/>
              <a:gd name="connsiteY754" fmla="*/ 69543 h 172653"/>
              <a:gd name="connsiteX755" fmla="*/ 99862 w 351562"/>
              <a:gd name="connsiteY755" fmla="*/ 69964 h 172653"/>
              <a:gd name="connsiteX756" fmla="*/ 99621 w 351562"/>
              <a:gd name="connsiteY756" fmla="*/ 70565 h 172653"/>
              <a:gd name="connsiteX757" fmla="*/ 99261 w 351562"/>
              <a:gd name="connsiteY757" fmla="*/ 71167 h 172653"/>
              <a:gd name="connsiteX758" fmla="*/ 99140 w 351562"/>
              <a:gd name="connsiteY758" fmla="*/ 71468 h 172653"/>
              <a:gd name="connsiteX759" fmla="*/ 99261 w 351562"/>
              <a:gd name="connsiteY759" fmla="*/ 71768 h 172653"/>
              <a:gd name="connsiteX760" fmla="*/ 99862 w 351562"/>
              <a:gd name="connsiteY760" fmla="*/ 72550 h 172653"/>
              <a:gd name="connsiteX761" fmla="*/ 100283 w 351562"/>
              <a:gd name="connsiteY761" fmla="*/ 73393 h 172653"/>
              <a:gd name="connsiteX762" fmla="*/ 100644 w 351562"/>
              <a:gd name="connsiteY762" fmla="*/ 75558 h 172653"/>
              <a:gd name="connsiteX763" fmla="*/ 100043 w 351562"/>
              <a:gd name="connsiteY763" fmla="*/ 75258 h 172653"/>
              <a:gd name="connsiteX764" fmla="*/ 98899 w 351562"/>
              <a:gd name="connsiteY764" fmla="*/ 75318 h 172653"/>
              <a:gd name="connsiteX765" fmla="*/ 98959 w 351562"/>
              <a:gd name="connsiteY765" fmla="*/ 77363 h 172653"/>
              <a:gd name="connsiteX766" fmla="*/ 98358 w 351562"/>
              <a:gd name="connsiteY766" fmla="*/ 78205 h 172653"/>
              <a:gd name="connsiteX767" fmla="*/ 98358 w 351562"/>
              <a:gd name="connsiteY767" fmla="*/ 78386 h 172653"/>
              <a:gd name="connsiteX768" fmla="*/ 97576 w 351562"/>
              <a:gd name="connsiteY768" fmla="*/ 79228 h 172653"/>
              <a:gd name="connsiteX769" fmla="*/ 97455 w 351562"/>
              <a:gd name="connsiteY769" fmla="*/ 79348 h 172653"/>
              <a:gd name="connsiteX770" fmla="*/ 97997 w 351562"/>
              <a:gd name="connsiteY770" fmla="*/ 81634 h 172653"/>
              <a:gd name="connsiteX771" fmla="*/ 98238 w 351562"/>
              <a:gd name="connsiteY771" fmla="*/ 81634 h 172653"/>
              <a:gd name="connsiteX772" fmla="*/ 99080 w 351562"/>
              <a:gd name="connsiteY772" fmla="*/ 81875 h 172653"/>
              <a:gd name="connsiteX773" fmla="*/ 100043 w 351562"/>
              <a:gd name="connsiteY773" fmla="*/ 82958 h 172653"/>
              <a:gd name="connsiteX774" fmla="*/ 99321 w 351562"/>
              <a:gd name="connsiteY774" fmla="*/ 84582 h 172653"/>
              <a:gd name="connsiteX775" fmla="*/ 97817 w 351562"/>
              <a:gd name="connsiteY775" fmla="*/ 83980 h 172653"/>
              <a:gd name="connsiteX776" fmla="*/ 96433 w 351562"/>
              <a:gd name="connsiteY776" fmla="*/ 84161 h 172653"/>
              <a:gd name="connsiteX777" fmla="*/ 95891 w 351562"/>
              <a:gd name="connsiteY777" fmla="*/ 85003 h 172653"/>
              <a:gd name="connsiteX778" fmla="*/ 95471 w 351562"/>
              <a:gd name="connsiteY778" fmla="*/ 85184 h 172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</a:cxnLst>
            <a:rect l="l" t="t" r="r" b="b"/>
            <a:pathLst>
              <a:path w="351562" h="172653">
                <a:moveTo>
                  <a:pt x="95471" y="85184"/>
                </a:moveTo>
                <a:lnTo>
                  <a:pt x="95350" y="86868"/>
                </a:lnTo>
                <a:lnTo>
                  <a:pt x="94147" y="89575"/>
                </a:lnTo>
                <a:lnTo>
                  <a:pt x="93726" y="89876"/>
                </a:lnTo>
                <a:lnTo>
                  <a:pt x="93365" y="90177"/>
                </a:lnTo>
                <a:lnTo>
                  <a:pt x="93365" y="91019"/>
                </a:lnTo>
                <a:lnTo>
                  <a:pt x="93546" y="91139"/>
                </a:lnTo>
                <a:lnTo>
                  <a:pt x="93546" y="92342"/>
                </a:lnTo>
                <a:lnTo>
                  <a:pt x="92463" y="93726"/>
                </a:lnTo>
                <a:lnTo>
                  <a:pt x="91260" y="93425"/>
                </a:lnTo>
                <a:lnTo>
                  <a:pt x="90959" y="93545"/>
                </a:lnTo>
                <a:lnTo>
                  <a:pt x="90718" y="93846"/>
                </a:lnTo>
                <a:lnTo>
                  <a:pt x="90718" y="94147"/>
                </a:lnTo>
                <a:lnTo>
                  <a:pt x="91320" y="95230"/>
                </a:lnTo>
                <a:lnTo>
                  <a:pt x="90237" y="96132"/>
                </a:lnTo>
                <a:lnTo>
                  <a:pt x="89455" y="96493"/>
                </a:lnTo>
                <a:lnTo>
                  <a:pt x="90056" y="97696"/>
                </a:lnTo>
                <a:lnTo>
                  <a:pt x="89756" y="99321"/>
                </a:lnTo>
                <a:lnTo>
                  <a:pt x="89274" y="99742"/>
                </a:lnTo>
                <a:lnTo>
                  <a:pt x="89154" y="99802"/>
                </a:lnTo>
                <a:lnTo>
                  <a:pt x="89154" y="100223"/>
                </a:lnTo>
                <a:lnTo>
                  <a:pt x="88853" y="101667"/>
                </a:lnTo>
                <a:lnTo>
                  <a:pt x="87951" y="101667"/>
                </a:lnTo>
                <a:lnTo>
                  <a:pt x="86628" y="102208"/>
                </a:lnTo>
                <a:lnTo>
                  <a:pt x="85725" y="103411"/>
                </a:lnTo>
                <a:lnTo>
                  <a:pt x="86447" y="104554"/>
                </a:lnTo>
                <a:lnTo>
                  <a:pt x="85725" y="106359"/>
                </a:lnTo>
                <a:lnTo>
                  <a:pt x="84281" y="107081"/>
                </a:lnTo>
                <a:lnTo>
                  <a:pt x="84040" y="107382"/>
                </a:lnTo>
                <a:lnTo>
                  <a:pt x="84221" y="107803"/>
                </a:lnTo>
                <a:lnTo>
                  <a:pt x="84341" y="107923"/>
                </a:lnTo>
                <a:lnTo>
                  <a:pt x="84522" y="109427"/>
                </a:lnTo>
                <a:lnTo>
                  <a:pt x="84402" y="109608"/>
                </a:lnTo>
                <a:lnTo>
                  <a:pt x="85244" y="109969"/>
                </a:lnTo>
                <a:lnTo>
                  <a:pt x="85364" y="111412"/>
                </a:lnTo>
                <a:lnTo>
                  <a:pt x="84522" y="111773"/>
                </a:lnTo>
                <a:lnTo>
                  <a:pt x="83499" y="111232"/>
                </a:lnTo>
                <a:lnTo>
                  <a:pt x="82176" y="110630"/>
                </a:lnTo>
                <a:lnTo>
                  <a:pt x="81634" y="110450"/>
                </a:lnTo>
                <a:lnTo>
                  <a:pt x="81033" y="110269"/>
                </a:lnTo>
                <a:lnTo>
                  <a:pt x="79048" y="109969"/>
                </a:lnTo>
                <a:lnTo>
                  <a:pt x="77483" y="109487"/>
                </a:lnTo>
                <a:lnTo>
                  <a:pt x="76281" y="108886"/>
                </a:lnTo>
                <a:lnTo>
                  <a:pt x="75498" y="108344"/>
                </a:lnTo>
                <a:lnTo>
                  <a:pt x="75378" y="108344"/>
                </a:lnTo>
                <a:lnTo>
                  <a:pt x="74295" y="109126"/>
                </a:lnTo>
                <a:lnTo>
                  <a:pt x="73273" y="108886"/>
                </a:lnTo>
                <a:lnTo>
                  <a:pt x="72491" y="107201"/>
                </a:lnTo>
                <a:lnTo>
                  <a:pt x="71287" y="106961"/>
                </a:lnTo>
                <a:lnTo>
                  <a:pt x="70987" y="106540"/>
                </a:lnTo>
                <a:lnTo>
                  <a:pt x="70806" y="106299"/>
                </a:lnTo>
                <a:lnTo>
                  <a:pt x="69903" y="107141"/>
                </a:lnTo>
                <a:lnTo>
                  <a:pt x="70084" y="108886"/>
                </a:lnTo>
                <a:lnTo>
                  <a:pt x="69302" y="108946"/>
                </a:lnTo>
                <a:lnTo>
                  <a:pt x="68279" y="107622"/>
                </a:lnTo>
                <a:lnTo>
                  <a:pt x="67557" y="109006"/>
                </a:lnTo>
                <a:lnTo>
                  <a:pt x="67257" y="109187"/>
                </a:lnTo>
                <a:lnTo>
                  <a:pt x="64971" y="109788"/>
                </a:lnTo>
                <a:lnTo>
                  <a:pt x="64008" y="109367"/>
                </a:lnTo>
                <a:lnTo>
                  <a:pt x="63587" y="109247"/>
                </a:lnTo>
                <a:lnTo>
                  <a:pt x="63346" y="109367"/>
                </a:lnTo>
                <a:lnTo>
                  <a:pt x="63106" y="109668"/>
                </a:lnTo>
                <a:lnTo>
                  <a:pt x="62925" y="110089"/>
                </a:lnTo>
                <a:lnTo>
                  <a:pt x="63045" y="110390"/>
                </a:lnTo>
                <a:lnTo>
                  <a:pt x="63467" y="110751"/>
                </a:lnTo>
                <a:lnTo>
                  <a:pt x="63827" y="110871"/>
                </a:lnTo>
                <a:lnTo>
                  <a:pt x="64911" y="111773"/>
                </a:lnTo>
                <a:lnTo>
                  <a:pt x="63707" y="112074"/>
                </a:lnTo>
                <a:lnTo>
                  <a:pt x="63467" y="112074"/>
                </a:lnTo>
                <a:lnTo>
                  <a:pt x="63106" y="112495"/>
                </a:lnTo>
                <a:lnTo>
                  <a:pt x="63106" y="112916"/>
                </a:lnTo>
                <a:lnTo>
                  <a:pt x="63286" y="113217"/>
                </a:lnTo>
                <a:lnTo>
                  <a:pt x="64068" y="113578"/>
                </a:lnTo>
                <a:lnTo>
                  <a:pt x="64129" y="114902"/>
                </a:lnTo>
                <a:lnTo>
                  <a:pt x="63647" y="115383"/>
                </a:lnTo>
                <a:lnTo>
                  <a:pt x="63526" y="115503"/>
                </a:lnTo>
                <a:lnTo>
                  <a:pt x="62985" y="115924"/>
                </a:lnTo>
                <a:lnTo>
                  <a:pt x="62865" y="116345"/>
                </a:lnTo>
                <a:lnTo>
                  <a:pt x="62865" y="117007"/>
                </a:lnTo>
                <a:lnTo>
                  <a:pt x="63346" y="118210"/>
                </a:lnTo>
                <a:lnTo>
                  <a:pt x="62022" y="118210"/>
                </a:lnTo>
                <a:lnTo>
                  <a:pt x="61481" y="119173"/>
                </a:lnTo>
                <a:lnTo>
                  <a:pt x="61481" y="119413"/>
                </a:lnTo>
                <a:lnTo>
                  <a:pt x="61842" y="120196"/>
                </a:lnTo>
                <a:lnTo>
                  <a:pt x="62083" y="120196"/>
                </a:lnTo>
                <a:lnTo>
                  <a:pt x="62143" y="120977"/>
                </a:lnTo>
                <a:lnTo>
                  <a:pt x="60940" y="121338"/>
                </a:lnTo>
                <a:lnTo>
                  <a:pt x="60278" y="122241"/>
                </a:lnTo>
                <a:lnTo>
                  <a:pt x="60579" y="123023"/>
                </a:lnTo>
                <a:lnTo>
                  <a:pt x="60399" y="123985"/>
                </a:lnTo>
                <a:lnTo>
                  <a:pt x="59556" y="123564"/>
                </a:lnTo>
                <a:lnTo>
                  <a:pt x="59195" y="122301"/>
                </a:lnTo>
                <a:lnTo>
                  <a:pt x="58835" y="122120"/>
                </a:lnTo>
                <a:lnTo>
                  <a:pt x="57751" y="122361"/>
                </a:lnTo>
                <a:lnTo>
                  <a:pt x="57751" y="124406"/>
                </a:lnTo>
                <a:lnTo>
                  <a:pt x="57511" y="124647"/>
                </a:lnTo>
                <a:lnTo>
                  <a:pt x="57511" y="125429"/>
                </a:lnTo>
                <a:lnTo>
                  <a:pt x="57992" y="126632"/>
                </a:lnTo>
                <a:lnTo>
                  <a:pt x="58594" y="127836"/>
                </a:lnTo>
                <a:lnTo>
                  <a:pt x="58293" y="128196"/>
                </a:lnTo>
                <a:lnTo>
                  <a:pt x="56609" y="126993"/>
                </a:lnTo>
                <a:lnTo>
                  <a:pt x="56127" y="126813"/>
                </a:lnTo>
                <a:lnTo>
                  <a:pt x="55827" y="126813"/>
                </a:lnTo>
                <a:lnTo>
                  <a:pt x="55646" y="127234"/>
                </a:lnTo>
                <a:lnTo>
                  <a:pt x="55646" y="127354"/>
                </a:lnTo>
                <a:lnTo>
                  <a:pt x="55827" y="127595"/>
                </a:lnTo>
                <a:lnTo>
                  <a:pt x="56428" y="128196"/>
                </a:lnTo>
                <a:lnTo>
                  <a:pt x="56007" y="128798"/>
                </a:lnTo>
                <a:lnTo>
                  <a:pt x="53601" y="128858"/>
                </a:lnTo>
                <a:lnTo>
                  <a:pt x="53240" y="130904"/>
                </a:lnTo>
                <a:lnTo>
                  <a:pt x="52397" y="132708"/>
                </a:lnTo>
                <a:lnTo>
                  <a:pt x="52277" y="133069"/>
                </a:lnTo>
                <a:lnTo>
                  <a:pt x="52277" y="134152"/>
                </a:lnTo>
                <a:lnTo>
                  <a:pt x="50713" y="134393"/>
                </a:lnTo>
                <a:lnTo>
                  <a:pt x="49751" y="134573"/>
                </a:lnTo>
                <a:lnTo>
                  <a:pt x="49811" y="135476"/>
                </a:lnTo>
                <a:lnTo>
                  <a:pt x="48908" y="135836"/>
                </a:lnTo>
                <a:lnTo>
                  <a:pt x="48728" y="135716"/>
                </a:lnTo>
                <a:lnTo>
                  <a:pt x="48487" y="135836"/>
                </a:lnTo>
                <a:lnTo>
                  <a:pt x="47706" y="136438"/>
                </a:lnTo>
                <a:lnTo>
                  <a:pt x="46803" y="136619"/>
                </a:lnTo>
                <a:lnTo>
                  <a:pt x="46622" y="136739"/>
                </a:lnTo>
                <a:lnTo>
                  <a:pt x="46622" y="137040"/>
                </a:lnTo>
                <a:lnTo>
                  <a:pt x="46743" y="137280"/>
                </a:lnTo>
                <a:lnTo>
                  <a:pt x="47224" y="137942"/>
                </a:lnTo>
                <a:lnTo>
                  <a:pt x="47404" y="138544"/>
                </a:lnTo>
                <a:lnTo>
                  <a:pt x="47164" y="139145"/>
                </a:lnTo>
                <a:lnTo>
                  <a:pt x="47164" y="139446"/>
                </a:lnTo>
                <a:lnTo>
                  <a:pt x="47344" y="139867"/>
                </a:lnTo>
                <a:lnTo>
                  <a:pt x="47706" y="139987"/>
                </a:lnTo>
                <a:lnTo>
                  <a:pt x="46983" y="141070"/>
                </a:lnTo>
                <a:lnTo>
                  <a:pt x="46021" y="140890"/>
                </a:lnTo>
                <a:lnTo>
                  <a:pt x="45720" y="141010"/>
                </a:lnTo>
                <a:lnTo>
                  <a:pt x="45660" y="141191"/>
                </a:lnTo>
                <a:lnTo>
                  <a:pt x="45660" y="142514"/>
                </a:lnTo>
                <a:lnTo>
                  <a:pt x="44938" y="143236"/>
                </a:lnTo>
                <a:lnTo>
                  <a:pt x="44336" y="143838"/>
                </a:lnTo>
                <a:lnTo>
                  <a:pt x="44457" y="145582"/>
                </a:lnTo>
                <a:lnTo>
                  <a:pt x="44698" y="146424"/>
                </a:lnTo>
                <a:lnTo>
                  <a:pt x="44156" y="147628"/>
                </a:lnTo>
                <a:lnTo>
                  <a:pt x="44095" y="147928"/>
                </a:lnTo>
                <a:lnTo>
                  <a:pt x="44216" y="148650"/>
                </a:lnTo>
                <a:lnTo>
                  <a:pt x="43735" y="148771"/>
                </a:lnTo>
                <a:lnTo>
                  <a:pt x="43374" y="148650"/>
                </a:lnTo>
                <a:lnTo>
                  <a:pt x="42772" y="148831"/>
                </a:lnTo>
                <a:lnTo>
                  <a:pt x="41630" y="148710"/>
                </a:lnTo>
                <a:lnTo>
                  <a:pt x="40426" y="148530"/>
                </a:lnTo>
                <a:lnTo>
                  <a:pt x="40005" y="149071"/>
                </a:lnTo>
                <a:lnTo>
                  <a:pt x="39223" y="149372"/>
                </a:lnTo>
                <a:lnTo>
                  <a:pt x="39103" y="149372"/>
                </a:lnTo>
                <a:lnTo>
                  <a:pt x="38260" y="149853"/>
                </a:lnTo>
                <a:lnTo>
                  <a:pt x="37779" y="150395"/>
                </a:lnTo>
                <a:lnTo>
                  <a:pt x="37599" y="150756"/>
                </a:lnTo>
                <a:lnTo>
                  <a:pt x="37418" y="151357"/>
                </a:lnTo>
                <a:lnTo>
                  <a:pt x="36636" y="151357"/>
                </a:lnTo>
                <a:lnTo>
                  <a:pt x="36576" y="151538"/>
                </a:lnTo>
                <a:lnTo>
                  <a:pt x="36576" y="151899"/>
                </a:lnTo>
                <a:lnTo>
                  <a:pt x="36396" y="153102"/>
                </a:lnTo>
                <a:lnTo>
                  <a:pt x="36275" y="153222"/>
                </a:lnTo>
                <a:lnTo>
                  <a:pt x="35794" y="154726"/>
                </a:lnTo>
                <a:lnTo>
                  <a:pt x="35554" y="155147"/>
                </a:lnTo>
                <a:lnTo>
                  <a:pt x="33748" y="156050"/>
                </a:lnTo>
                <a:lnTo>
                  <a:pt x="33447" y="156050"/>
                </a:lnTo>
                <a:lnTo>
                  <a:pt x="32906" y="156531"/>
                </a:lnTo>
                <a:lnTo>
                  <a:pt x="32846" y="156952"/>
                </a:lnTo>
                <a:lnTo>
                  <a:pt x="32666" y="157554"/>
                </a:lnTo>
                <a:lnTo>
                  <a:pt x="31884" y="157554"/>
                </a:lnTo>
                <a:lnTo>
                  <a:pt x="31764" y="157674"/>
                </a:lnTo>
                <a:lnTo>
                  <a:pt x="32064" y="158336"/>
                </a:lnTo>
                <a:lnTo>
                  <a:pt x="31703" y="158937"/>
                </a:lnTo>
                <a:lnTo>
                  <a:pt x="31282" y="158937"/>
                </a:lnTo>
                <a:lnTo>
                  <a:pt x="31282" y="159719"/>
                </a:lnTo>
                <a:lnTo>
                  <a:pt x="30801" y="160140"/>
                </a:lnTo>
                <a:lnTo>
                  <a:pt x="30801" y="161223"/>
                </a:lnTo>
                <a:lnTo>
                  <a:pt x="29478" y="163389"/>
                </a:lnTo>
                <a:lnTo>
                  <a:pt x="29297" y="163630"/>
                </a:lnTo>
                <a:lnTo>
                  <a:pt x="28756" y="163810"/>
                </a:lnTo>
                <a:lnTo>
                  <a:pt x="28394" y="164111"/>
                </a:lnTo>
                <a:lnTo>
                  <a:pt x="28455" y="164592"/>
                </a:lnTo>
                <a:lnTo>
                  <a:pt x="28034" y="165013"/>
                </a:lnTo>
                <a:lnTo>
                  <a:pt x="27913" y="165133"/>
                </a:lnTo>
                <a:lnTo>
                  <a:pt x="28274" y="166096"/>
                </a:lnTo>
                <a:lnTo>
                  <a:pt x="27913" y="166938"/>
                </a:lnTo>
                <a:lnTo>
                  <a:pt x="27492" y="166998"/>
                </a:lnTo>
                <a:lnTo>
                  <a:pt x="27191" y="167239"/>
                </a:lnTo>
                <a:lnTo>
                  <a:pt x="27071" y="167660"/>
                </a:lnTo>
                <a:lnTo>
                  <a:pt x="25988" y="168984"/>
                </a:lnTo>
                <a:lnTo>
                  <a:pt x="25507" y="169224"/>
                </a:lnTo>
                <a:lnTo>
                  <a:pt x="25146" y="169645"/>
                </a:lnTo>
                <a:lnTo>
                  <a:pt x="25026" y="169946"/>
                </a:lnTo>
                <a:lnTo>
                  <a:pt x="24604" y="170367"/>
                </a:lnTo>
                <a:lnTo>
                  <a:pt x="24304" y="170367"/>
                </a:lnTo>
                <a:lnTo>
                  <a:pt x="23943" y="170487"/>
                </a:lnTo>
                <a:lnTo>
                  <a:pt x="23582" y="170608"/>
                </a:lnTo>
                <a:lnTo>
                  <a:pt x="22980" y="171209"/>
                </a:lnTo>
                <a:lnTo>
                  <a:pt x="22800" y="171570"/>
                </a:lnTo>
                <a:lnTo>
                  <a:pt x="22920" y="172232"/>
                </a:lnTo>
                <a:lnTo>
                  <a:pt x="22439" y="172653"/>
                </a:lnTo>
                <a:lnTo>
                  <a:pt x="21898" y="172352"/>
                </a:lnTo>
                <a:lnTo>
                  <a:pt x="20935" y="172352"/>
                </a:lnTo>
                <a:lnTo>
                  <a:pt x="20814" y="172232"/>
                </a:lnTo>
                <a:lnTo>
                  <a:pt x="20394" y="172352"/>
                </a:lnTo>
                <a:lnTo>
                  <a:pt x="17987" y="161344"/>
                </a:lnTo>
                <a:lnTo>
                  <a:pt x="17807" y="161223"/>
                </a:lnTo>
                <a:lnTo>
                  <a:pt x="17205" y="158636"/>
                </a:lnTo>
                <a:lnTo>
                  <a:pt x="15701" y="151417"/>
                </a:lnTo>
                <a:lnTo>
                  <a:pt x="14619" y="146545"/>
                </a:lnTo>
                <a:lnTo>
                  <a:pt x="14919" y="146545"/>
                </a:lnTo>
                <a:lnTo>
                  <a:pt x="14678" y="145341"/>
                </a:lnTo>
                <a:lnTo>
                  <a:pt x="13776" y="141130"/>
                </a:lnTo>
                <a:lnTo>
                  <a:pt x="13295" y="139085"/>
                </a:lnTo>
                <a:lnTo>
                  <a:pt x="12753" y="136799"/>
                </a:lnTo>
                <a:lnTo>
                  <a:pt x="12152" y="133791"/>
                </a:lnTo>
                <a:lnTo>
                  <a:pt x="11851" y="132588"/>
                </a:lnTo>
                <a:lnTo>
                  <a:pt x="10528" y="126572"/>
                </a:lnTo>
                <a:lnTo>
                  <a:pt x="10166" y="124767"/>
                </a:lnTo>
                <a:lnTo>
                  <a:pt x="9625" y="122361"/>
                </a:lnTo>
                <a:lnTo>
                  <a:pt x="9024" y="119834"/>
                </a:lnTo>
                <a:lnTo>
                  <a:pt x="8001" y="114601"/>
                </a:lnTo>
                <a:lnTo>
                  <a:pt x="7640" y="113458"/>
                </a:lnTo>
                <a:lnTo>
                  <a:pt x="7640" y="112856"/>
                </a:lnTo>
                <a:lnTo>
                  <a:pt x="7219" y="111593"/>
                </a:lnTo>
                <a:lnTo>
                  <a:pt x="7761" y="111473"/>
                </a:lnTo>
                <a:lnTo>
                  <a:pt x="3249" y="90718"/>
                </a:lnTo>
                <a:lnTo>
                  <a:pt x="3429" y="90718"/>
                </a:lnTo>
                <a:lnTo>
                  <a:pt x="0" y="76039"/>
                </a:lnTo>
                <a:lnTo>
                  <a:pt x="34410" y="68039"/>
                </a:lnTo>
                <a:lnTo>
                  <a:pt x="37418" y="67317"/>
                </a:lnTo>
                <a:lnTo>
                  <a:pt x="39163" y="66896"/>
                </a:lnTo>
                <a:lnTo>
                  <a:pt x="43675" y="65813"/>
                </a:lnTo>
                <a:lnTo>
                  <a:pt x="56909" y="62624"/>
                </a:lnTo>
                <a:lnTo>
                  <a:pt x="59677" y="62023"/>
                </a:lnTo>
                <a:lnTo>
                  <a:pt x="60639" y="61722"/>
                </a:lnTo>
                <a:lnTo>
                  <a:pt x="69061" y="59797"/>
                </a:lnTo>
                <a:lnTo>
                  <a:pt x="72670" y="58955"/>
                </a:lnTo>
                <a:lnTo>
                  <a:pt x="75378" y="58353"/>
                </a:lnTo>
                <a:lnTo>
                  <a:pt x="99621" y="52578"/>
                </a:lnTo>
                <a:lnTo>
                  <a:pt x="103291" y="51676"/>
                </a:lnTo>
                <a:lnTo>
                  <a:pt x="108405" y="50593"/>
                </a:lnTo>
                <a:lnTo>
                  <a:pt x="126692" y="46261"/>
                </a:lnTo>
                <a:lnTo>
                  <a:pt x="130904" y="45299"/>
                </a:lnTo>
                <a:lnTo>
                  <a:pt x="132107" y="44998"/>
                </a:lnTo>
                <a:lnTo>
                  <a:pt x="142755" y="42411"/>
                </a:lnTo>
                <a:lnTo>
                  <a:pt x="146003" y="41810"/>
                </a:lnTo>
                <a:lnTo>
                  <a:pt x="158035" y="38802"/>
                </a:lnTo>
                <a:lnTo>
                  <a:pt x="159057" y="38742"/>
                </a:lnTo>
                <a:lnTo>
                  <a:pt x="159178" y="38561"/>
                </a:lnTo>
                <a:lnTo>
                  <a:pt x="160201" y="38381"/>
                </a:lnTo>
                <a:lnTo>
                  <a:pt x="169826" y="35974"/>
                </a:lnTo>
                <a:lnTo>
                  <a:pt x="177045" y="34290"/>
                </a:lnTo>
                <a:lnTo>
                  <a:pt x="179692" y="33628"/>
                </a:lnTo>
                <a:lnTo>
                  <a:pt x="183602" y="32726"/>
                </a:lnTo>
                <a:lnTo>
                  <a:pt x="186730" y="31884"/>
                </a:lnTo>
                <a:lnTo>
                  <a:pt x="188295" y="31523"/>
                </a:lnTo>
                <a:lnTo>
                  <a:pt x="191663" y="30801"/>
                </a:lnTo>
                <a:lnTo>
                  <a:pt x="193708" y="30199"/>
                </a:lnTo>
                <a:lnTo>
                  <a:pt x="196536" y="29538"/>
                </a:lnTo>
                <a:lnTo>
                  <a:pt x="223005" y="23161"/>
                </a:lnTo>
                <a:lnTo>
                  <a:pt x="229021" y="21717"/>
                </a:lnTo>
                <a:lnTo>
                  <a:pt x="240151" y="19010"/>
                </a:lnTo>
                <a:lnTo>
                  <a:pt x="241955" y="18649"/>
                </a:lnTo>
                <a:lnTo>
                  <a:pt x="246346" y="17626"/>
                </a:lnTo>
                <a:lnTo>
                  <a:pt x="253385" y="15882"/>
                </a:lnTo>
                <a:lnTo>
                  <a:pt x="256272" y="15280"/>
                </a:lnTo>
                <a:lnTo>
                  <a:pt x="260965" y="14077"/>
                </a:lnTo>
                <a:lnTo>
                  <a:pt x="263070" y="13656"/>
                </a:lnTo>
                <a:lnTo>
                  <a:pt x="271673" y="11490"/>
                </a:lnTo>
                <a:lnTo>
                  <a:pt x="273057" y="11129"/>
                </a:lnTo>
                <a:lnTo>
                  <a:pt x="275463" y="10528"/>
                </a:lnTo>
                <a:lnTo>
                  <a:pt x="277569" y="10106"/>
                </a:lnTo>
                <a:lnTo>
                  <a:pt x="278351" y="9866"/>
                </a:lnTo>
                <a:lnTo>
                  <a:pt x="279614" y="9505"/>
                </a:lnTo>
                <a:lnTo>
                  <a:pt x="280757" y="9264"/>
                </a:lnTo>
                <a:lnTo>
                  <a:pt x="281118" y="9144"/>
                </a:lnTo>
                <a:lnTo>
                  <a:pt x="281539" y="9024"/>
                </a:lnTo>
                <a:lnTo>
                  <a:pt x="285269" y="8121"/>
                </a:lnTo>
                <a:lnTo>
                  <a:pt x="287555" y="7520"/>
                </a:lnTo>
                <a:lnTo>
                  <a:pt x="293210" y="6136"/>
                </a:lnTo>
                <a:lnTo>
                  <a:pt x="296157" y="5414"/>
                </a:lnTo>
                <a:lnTo>
                  <a:pt x="298805" y="4813"/>
                </a:lnTo>
                <a:lnTo>
                  <a:pt x="300308" y="4331"/>
                </a:lnTo>
                <a:lnTo>
                  <a:pt x="302113" y="3970"/>
                </a:lnTo>
                <a:lnTo>
                  <a:pt x="304881" y="3249"/>
                </a:lnTo>
                <a:lnTo>
                  <a:pt x="310234" y="1805"/>
                </a:lnTo>
                <a:lnTo>
                  <a:pt x="313242" y="1083"/>
                </a:lnTo>
                <a:lnTo>
                  <a:pt x="314506" y="722"/>
                </a:lnTo>
                <a:lnTo>
                  <a:pt x="317212" y="120"/>
                </a:lnTo>
                <a:lnTo>
                  <a:pt x="317453" y="0"/>
                </a:lnTo>
                <a:lnTo>
                  <a:pt x="318055" y="1263"/>
                </a:lnTo>
                <a:lnTo>
                  <a:pt x="316852" y="2888"/>
                </a:lnTo>
                <a:lnTo>
                  <a:pt x="318656" y="3790"/>
                </a:lnTo>
                <a:lnTo>
                  <a:pt x="317453" y="5113"/>
                </a:lnTo>
                <a:lnTo>
                  <a:pt x="315047" y="5474"/>
                </a:lnTo>
                <a:lnTo>
                  <a:pt x="314926" y="6076"/>
                </a:lnTo>
                <a:lnTo>
                  <a:pt x="316430" y="7159"/>
                </a:lnTo>
                <a:lnTo>
                  <a:pt x="316852" y="9144"/>
                </a:lnTo>
                <a:lnTo>
                  <a:pt x="314686" y="11911"/>
                </a:lnTo>
                <a:lnTo>
                  <a:pt x="313724" y="11791"/>
                </a:lnTo>
                <a:lnTo>
                  <a:pt x="313543" y="13896"/>
                </a:lnTo>
                <a:lnTo>
                  <a:pt x="312701" y="15701"/>
                </a:lnTo>
                <a:lnTo>
                  <a:pt x="313543" y="16303"/>
                </a:lnTo>
                <a:lnTo>
                  <a:pt x="312640" y="17747"/>
                </a:lnTo>
                <a:lnTo>
                  <a:pt x="313362" y="18288"/>
                </a:lnTo>
                <a:lnTo>
                  <a:pt x="311197" y="19190"/>
                </a:lnTo>
                <a:lnTo>
                  <a:pt x="309813" y="18108"/>
                </a:lnTo>
                <a:lnTo>
                  <a:pt x="307948" y="18168"/>
                </a:lnTo>
                <a:lnTo>
                  <a:pt x="308550" y="19732"/>
                </a:lnTo>
                <a:lnTo>
                  <a:pt x="310174" y="20514"/>
                </a:lnTo>
                <a:lnTo>
                  <a:pt x="309452" y="21958"/>
                </a:lnTo>
                <a:lnTo>
                  <a:pt x="312942" y="23943"/>
                </a:lnTo>
                <a:lnTo>
                  <a:pt x="313062" y="23221"/>
                </a:lnTo>
                <a:lnTo>
                  <a:pt x="315107" y="23040"/>
                </a:lnTo>
                <a:lnTo>
                  <a:pt x="316671" y="24845"/>
                </a:lnTo>
                <a:lnTo>
                  <a:pt x="317273" y="22920"/>
                </a:lnTo>
                <a:lnTo>
                  <a:pt x="320461" y="25086"/>
                </a:lnTo>
                <a:lnTo>
                  <a:pt x="320822" y="25808"/>
                </a:lnTo>
                <a:lnTo>
                  <a:pt x="321664" y="24785"/>
                </a:lnTo>
                <a:lnTo>
                  <a:pt x="322025" y="25748"/>
                </a:lnTo>
                <a:lnTo>
                  <a:pt x="323108" y="25507"/>
                </a:lnTo>
                <a:lnTo>
                  <a:pt x="323409" y="26770"/>
                </a:lnTo>
                <a:lnTo>
                  <a:pt x="324432" y="26951"/>
                </a:lnTo>
                <a:lnTo>
                  <a:pt x="324913" y="25928"/>
                </a:lnTo>
                <a:lnTo>
                  <a:pt x="326477" y="25507"/>
                </a:lnTo>
                <a:lnTo>
                  <a:pt x="328883" y="27312"/>
                </a:lnTo>
                <a:lnTo>
                  <a:pt x="329666" y="28395"/>
                </a:lnTo>
                <a:lnTo>
                  <a:pt x="330868" y="28214"/>
                </a:lnTo>
                <a:lnTo>
                  <a:pt x="331831" y="29056"/>
                </a:lnTo>
                <a:lnTo>
                  <a:pt x="332613" y="32666"/>
                </a:lnTo>
                <a:lnTo>
                  <a:pt x="335260" y="32425"/>
                </a:lnTo>
                <a:lnTo>
                  <a:pt x="335921" y="34109"/>
                </a:lnTo>
                <a:lnTo>
                  <a:pt x="337727" y="34109"/>
                </a:lnTo>
                <a:lnTo>
                  <a:pt x="339230" y="36215"/>
                </a:lnTo>
                <a:lnTo>
                  <a:pt x="341035" y="36516"/>
                </a:lnTo>
                <a:lnTo>
                  <a:pt x="343562" y="38441"/>
                </a:lnTo>
                <a:lnTo>
                  <a:pt x="342659" y="41208"/>
                </a:lnTo>
                <a:lnTo>
                  <a:pt x="343020" y="43735"/>
                </a:lnTo>
                <a:lnTo>
                  <a:pt x="343742" y="44517"/>
                </a:lnTo>
                <a:lnTo>
                  <a:pt x="343020" y="46502"/>
                </a:lnTo>
                <a:lnTo>
                  <a:pt x="342539" y="50533"/>
                </a:lnTo>
                <a:lnTo>
                  <a:pt x="341215" y="53480"/>
                </a:lnTo>
                <a:lnTo>
                  <a:pt x="341817" y="55887"/>
                </a:lnTo>
                <a:lnTo>
                  <a:pt x="341577" y="58654"/>
                </a:lnTo>
                <a:lnTo>
                  <a:pt x="341937" y="62083"/>
                </a:lnTo>
                <a:lnTo>
                  <a:pt x="341336" y="63286"/>
                </a:lnTo>
                <a:lnTo>
                  <a:pt x="341396" y="66113"/>
                </a:lnTo>
                <a:lnTo>
                  <a:pt x="339591" y="68159"/>
                </a:lnTo>
                <a:lnTo>
                  <a:pt x="339351" y="69182"/>
                </a:lnTo>
                <a:lnTo>
                  <a:pt x="340674" y="71107"/>
                </a:lnTo>
                <a:lnTo>
                  <a:pt x="343983" y="74476"/>
                </a:lnTo>
                <a:lnTo>
                  <a:pt x="347532" y="76280"/>
                </a:lnTo>
                <a:lnTo>
                  <a:pt x="345186" y="77724"/>
                </a:lnTo>
                <a:lnTo>
                  <a:pt x="344043" y="79108"/>
                </a:lnTo>
                <a:lnTo>
                  <a:pt x="343923" y="80972"/>
                </a:lnTo>
                <a:lnTo>
                  <a:pt x="344705" y="81935"/>
                </a:lnTo>
                <a:lnTo>
                  <a:pt x="346149" y="82236"/>
                </a:lnTo>
                <a:lnTo>
                  <a:pt x="346690" y="84402"/>
                </a:lnTo>
                <a:lnTo>
                  <a:pt x="344645" y="89755"/>
                </a:lnTo>
                <a:lnTo>
                  <a:pt x="343321" y="90598"/>
                </a:lnTo>
                <a:lnTo>
                  <a:pt x="341877" y="93004"/>
                </a:lnTo>
                <a:lnTo>
                  <a:pt x="343562" y="95892"/>
                </a:lnTo>
                <a:lnTo>
                  <a:pt x="345667" y="97155"/>
                </a:lnTo>
                <a:lnTo>
                  <a:pt x="343261" y="98960"/>
                </a:lnTo>
                <a:lnTo>
                  <a:pt x="344163" y="100764"/>
                </a:lnTo>
                <a:lnTo>
                  <a:pt x="346810" y="101065"/>
                </a:lnTo>
                <a:lnTo>
                  <a:pt x="346449" y="102870"/>
                </a:lnTo>
                <a:lnTo>
                  <a:pt x="348375" y="102690"/>
                </a:lnTo>
                <a:lnTo>
                  <a:pt x="348976" y="103532"/>
                </a:lnTo>
                <a:lnTo>
                  <a:pt x="350299" y="103712"/>
                </a:lnTo>
                <a:lnTo>
                  <a:pt x="349698" y="104855"/>
                </a:lnTo>
                <a:lnTo>
                  <a:pt x="349758" y="106359"/>
                </a:lnTo>
                <a:lnTo>
                  <a:pt x="351562" y="107983"/>
                </a:lnTo>
                <a:lnTo>
                  <a:pt x="350360" y="110029"/>
                </a:lnTo>
                <a:lnTo>
                  <a:pt x="350058" y="111954"/>
                </a:lnTo>
                <a:lnTo>
                  <a:pt x="349096" y="112796"/>
                </a:lnTo>
                <a:lnTo>
                  <a:pt x="347772" y="112555"/>
                </a:lnTo>
                <a:lnTo>
                  <a:pt x="347772" y="113819"/>
                </a:lnTo>
                <a:lnTo>
                  <a:pt x="346570" y="114661"/>
                </a:lnTo>
                <a:lnTo>
                  <a:pt x="344524" y="114480"/>
                </a:lnTo>
                <a:lnTo>
                  <a:pt x="339651" y="112315"/>
                </a:lnTo>
                <a:lnTo>
                  <a:pt x="339050" y="113518"/>
                </a:lnTo>
                <a:lnTo>
                  <a:pt x="337245" y="112375"/>
                </a:lnTo>
                <a:lnTo>
                  <a:pt x="331349" y="109487"/>
                </a:lnTo>
                <a:lnTo>
                  <a:pt x="330387" y="109608"/>
                </a:lnTo>
                <a:lnTo>
                  <a:pt x="328221" y="112736"/>
                </a:lnTo>
                <a:lnTo>
                  <a:pt x="328221" y="113819"/>
                </a:lnTo>
                <a:lnTo>
                  <a:pt x="329425" y="116225"/>
                </a:lnTo>
                <a:lnTo>
                  <a:pt x="329244" y="118030"/>
                </a:lnTo>
                <a:lnTo>
                  <a:pt x="328342" y="118451"/>
                </a:lnTo>
                <a:lnTo>
                  <a:pt x="328944" y="120135"/>
                </a:lnTo>
                <a:lnTo>
                  <a:pt x="330147" y="121218"/>
                </a:lnTo>
                <a:lnTo>
                  <a:pt x="331049" y="121158"/>
                </a:lnTo>
                <a:lnTo>
                  <a:pt x="329845" y="123504"/>
                </a:lnTo>
                <a:lnTo>
                  <a:pt x="330448" y="126211"/>
                </a:lnTo>
                <a:lnTo>
                  <a:pt x="330327" y="126211"/>
                </a:lnTo>
                <a:lnTo>
                  <a:pt x="329063" y="126693"/>
                </a:lnTo>
                <a:lnTo>
                  <a:pt x="328101" y="126813"/>
                </a:lnTo>
                <a:lnTo>
                  <a:pt x="327559" y="126933"/>
                </a:lnTo>
                <a:lnTo>
                  <a:pt x="326838" y="127234"/>
                </a:lnTo>
                <a:lnTo>
                  <a:pt x="326838" y="127354"/>
                </a:lnTo>
                <a:lnTo>
                  <a:pt x="326116" y="127414"/>
                </a:lnTo>
                <a:lnTo>
                  <a:pt x="325936" y="127535"/>
                </a:lnTo>
                <a:lnTo>
                  <a:pt x="324131" y="127896"/>
                </a:lnTo>
                <a:lnTo>
                  <a:pt x="322567" y="127896"/>
                </a:lnTo>
                <a:lnTo>
                  <a:pt x="318897" y="128317"/>
                </a:lnTo>
                <a:lnTo>
                  <a:pt x="317574" y="128136"/>
                </a:lnTo>
                <a:lnTo>
                  <a:pt x="315949" y="128136"/>
                </a:lnTo>
                <a:lnTo>
                  <a:pt x="314806" y="128257"/>
                </a:lnTo>
                <a:lnTo>
                  <a:pt x="313603" y="128317"/>
                </a:lnTo>
                <a:lnTo>
                  <a:pt x="313062" y="128196"/>
                </a:lnTo>
                <a:lnTo>
                  <a:pt x="312821" y="127956"/>
                </a:lnTo>
                <a:lnTo>
                  <a:pt x="311317" y="126332"/>
                </a:lnTo>
                <a:lnTo>
                  <a:pt x="311016" y="125549"/>
                </a:lnTo>
                <a:lnTo>
                  <a:pt x="309753" y="124166"/>
                </a:lnTo>
                <a:lnTo>
                  <a:pt x="309152" y="123504"/>
                </a:lnTo>
                <a:lnTo>
                  <a:pt x="308008" y="122662"/>
                </a:lnTo>
                <a:lnTo>
                  <a:pt x="306083" y="122181"/>
                </a:lnTo>
                <a:lnTo>
                  <a:pt x="303797" y="122000"/>
                </a:lnTo>
                <a:lnTo>
                  <a:pt x="302595" y="121760"/>
                </a:lnTo>
                <a:lnTo>
                  <a:pt x="301692" y="120617"/>
                </a:lnTo>
                <a:lnTo>
                  <a:pt x="300369" y="117248"/>
                </a:lnTo>
                <a:lnTo>
                  <a:pt x="300549" y="114240"/>
                </a:lnTo>
                <a:lnTo>
                  <a:pt x="301210" y="110630"/>
                </a:lnTo>
                <a:lnTo>
                  <a:pt x="301873" y="109848"/>
                </a:lnTo>
                <a:lnTo>
                  <a:pt x="305000" y="107983"/>
                </a:lnTo>
                <a:lnTo>
                  <a:pt x="305482" y="105998"/>
                </a:lnTo>
                <a:lnTo>
                  <a:pt x="305301" y="105697"/>
                </a:lnTo>
                <a:lnTo>
                  <a:pt x="305121" y="104494"/>
                </a:lnTo>
                <a:lnTo>
                  <a:pt x="306685" y="100704"/>
                </a:lnTo>
                <a:lnTo>
                  <a:pt x="306384" y="99922"/>
                </a:lnTo>
                <a:lnTo>
                  <a:pt x="305963" y="99621"/>
                </a:lnTo>
                <a:lnTo>
                  <a:pt x="303557" y="98539"/>
                </a:lnTo>
                <a:lnTo>
                  <a:pt x="302173" y="97636"/>
                </a:lnTo>
                <a:lnTo>
                  <a:pt x="300910" y="96914"/>
                </a:lnTo>
                <a:lnTo>
                  <a:pt x="298624" y="96914"/>
                </a:lnTo>
                <a:lnTo>
                  <a:pt x="297000" y="96614"/>
                </a:lnTo>
                <a:lnTo>
                  <a:pt x="296157" y="96253"/>
                </a:lnTo>
                <a:lnTo>
                  <a:pt x="293751" y="95952"/>
                </a:lnTo>
                <a:lnTo>
                  <a:pt x="292969" y="95711"/>
                </a:lnTo>
                <a:lnTo>
                  <a:pt x="292367" y="95049"/>
                </a:lnTo>
                <a:lnTo>
                  <a:pt x="291946" y="94568"/>
                </a:lnTo>
                <a:lnTo>
                  <a:pt x="291345" y="94207"/>
                </a:lnTo>
                <a:lnTo>
                  <a:pt x="290382" y="93124"/>
                </a:lnTo>
                <a:lnTo>
                  <a:pt x="289179" y="92523"/>
                </a:lnTo>
                <a:lnTo>
                  <a:pt x="288457" y="90177"/>
                </a:lnTo>
                <a:lnTo>
                  <a:pt x="288457" y="89936"/>
                </a:lnTo>
                <a:lnTo>
                  <a:pt x="287855" y="89214"/>
                </a:lnTo>
                <a:lnTo>
                  <a:pt x="287013" y="89214"/>
                </a:lnTo>
                <a:lnTo>
                  <a:pt x="284005" y="90898"/>
                </a:lnTo>
                <a:lnTo>
                  <a:pt x="281900" y="90898"/>
                </a:lnTo>
                <a:lnTo>
                  <a:pt x="281359" y="91079"/>
                </a:lnTo>
                <a:lnTo>
                  <a:pt x="279554" y="91199"/>
                </a:lnTo>
                <a:lnTo>
                  <a:pt x="278351" y="90959"/>
                </a:lnTo>
                <a:lnTo>
                  <a:pt x="277989" y="91079"/>
                </a:lnTo>
                <a:lnTo>
                  <a:pt x="275403" y="91079"/>
                </a:lnTo>
                <a:lnTo>
                  <a:pt x="273598" y="90658"/>
                </a:lnTo>
                <a:lnTo>
                  <a:pt x="271673" y="89695"/>
                </a:lnTo>
                <a:lnTo>
                  <a:pt x="271252" y="89395"/>
                </a:lnTo>
                <a:lnTo>
                  <a:pt x="270530" y="89755"/>
                </a:lnTo>
                <a:lnTo>
                  <a:pt x="269447" y="90959"/>
                </a:lnTo>
                <a:lnTo>
                  <a:pt x="266921" y="91079"/>
                </a:lnTo>
                <a:lnTo>
                  <a:pt x="266619" y="91139"/>
                </a:lnTo>
                <a:lnTo>
                  <a:pt x="265837" y="91500"/>
                </a:lnTo>
                <a:lnTo>
                  <a:pt x="264033" y="91681"/>
                </a:lnTo>
                <a:lnTo>
                  <a:pt x="263492" y="91320"/>
                </a:lnTo>
                <a:lnTo>
                  <a:pt x="260243" y="90478"/>
                </a:lnTo>
                <a:lnTo>
                  <a:pt x="259581" y="90478"/>
                </a:lnTo>
                <a:lnTo>
                  <a:pt x="258619" y="89575"/>
                </a:lnTo>
                <a:lnTo>
                  <a:pt x="258559" y="88552"/>
                </a:lnTo>
                <a:lnTo>
                  <a:pt x="260062" y="86507"/>
                </a:lnTo>
                <a:lnTo>
                  <a:pt x="260062" y="84823"/>
                </a:lnTo>
                <a:lnTo>
                  <a:pt x="259822" y="84221"/>
                </a:lnTo>
                <a:lnTo>
                  <a:pt x="258799" y="83138"/>
                </a:lnTo>
                <a:lnTo>
                  <a:pt x="258078" y="82296"/>
                </a:lnTo>
                <a:lnTo>
                  <a:pt x="257897" y="81213"/>
                </a:lnTo>
                <a:lnTo>
                  <a:pt x="259220" y="80551"/>
                </a:lnTo>
                <a:lnTo>
                  <a:pt x="259642" y="80311"/>
                </a:lnTo>
                <a:lnTo>
                  <a:pt x="259882" y="79469"/>
                </a:lnTo>
                <a:lnTo>
                  <a:pt x="259822" y="79168"/>
                </a:lnTo>
                <a:lnTo>
                  <a:pt x="258498" y="77062"/>
                </a:lnTo>
                <a:lnTo>
                  <a:pt x="258198" y="76882"/>
                </a:lnTo>
                <a:lnTo>
                  <a:pt x="255852" y="73874"/>
                </a:lnTo>
                <a:lnTo>
                  <a:pt x="254829" y="73272"/>
                </a:lnTo>
                <a:lnTo>
                  <a:pt x="254408" y="73212"/>
                </a:lnTo>
                <a:lnTo>
                  <a:pt x="251821" y="73633"/>
                </a:lnTo>
                <a:lnTo>
                  <a:pt x="251219" y="73874"/>
                </a:lnTo>
                <a:lnTo>
                  <a:pt x="248272" y="73272"/>
                </a:lnTo>
                <a:lnTo>
                  <a:pt x="248272" y="72430"/>
                </a:lnTo>
                <a:lnTo>
                  <a:pt x="249595" y="71648"/>
                </a:lnTo>
                <a:lnTo>
                  <a:pt x="250136" y="71227"/>
                </a:lnTo>
                <a:lnTo>
                  <a:pt x="250317" y="70986"/>
                </a:lnTo>
                <a:lnTo>
                  <a:pt x="248813" y="69903"/>
                </a:lnTo>
                <a:lnTo>
                  <a:pt x="247850" y="68460"/>
                </a:lnTo>
                <a:lnTo>
                  <a:pt x="248031" y="68219"/>
                </a:lnTo>
                <a:lnTo>
                  <a:pt x="250136" y="68099"/>
                </a:lnTo>
                <a:lnTo>
                  <a:pt x="250498" y="67918"/>
                </a:lnTo>
                <a:lnTo>
                  <a:pt x="250678" y="67557"/>
                </a:lnTo>
                <a:lnTo>
                  <a:pt x="250437" y="67256"/>
                </a:lnTo>
                <a:lnTo>
                  <a:pt x="250136" y="67016"/>
                </a:lnTo>
                <a:lnTo>
                  <a:pt x="247490" y="66113"/>
                </a:lnTo>
                <a:lnTo>
                  <a:pt x="247249" y="64369"/>
                </a:lnTo>
                <a:lnTo>
                  <a:pt x="250196" y="62203"/>
                </a:lnTo>
                <a:lnTo>
                  <a:pt x="250858" y="61000"/>
                </a:lnTo>
                <a:lnTo>
                  <a:pt x="250618" y="60760"/>
                </a:lnTo>
                <a:lnTo>
                  <a:pt x="248753" y="60579"/>
                </a:lnTo>
                <a:lnTo>
                  <a:pt x="248332" y="60820"/>
                </a:lnTo>
                <a:lnTo>
                  <a:pt x="247910" y="61241"/>
                </a:lnTo>
                <a:lnTo>
                  <a:pt x="247429" y="62624"/>
                </a:lnTo>
                <a:lnTo>
                  <a:pt x="245143" y="63346"/>
                </a:lnTo>
                <a:lnTo>
                  <a:pt x="239429" y="63046"/>
                </a:lnTo>
                <a:lnTo>
                  <a:pt x="238947" y="62384"/>
                </a:lnTo>
                <a:lnTo>
                  <a:pt x="239128" y="61782"/>
                </a:lnTo>
                <a:lnTo>
                  <a:pt x="239910" y="61000"/>
                </a:lnTo>
                <a:lnTo>
                  <a:pt x="241173" y="59436"/>
                </a:lnTo>
                <a:lnTo>
                  <a:pt x="241353" y="59135"/>
                </a:lnTo>
                <a:lnTo>
                  <a:pt x="241414" y="58774"/>
                </a:lnTo>
                <a:lnTo>
                  <a:pt x="241052" y="56789"/>
                </a:lnTo>
                <a:lnTo>
                  <a:pt x="240090" y="56488"/>
                </a:lnTo>
                <a:lnTo>
                  <a:pt x="238766" y="57210"/>
                </a:lnTo>
                <a:lnTo>
                  <a:pt x="239067" y="58774"/>
                </a:lnTo>
                <a:lnTo>
                  <a:pt x="237925" y="60098"/>
                </a:lnTo>
                <a:lnTo>
                  <a:pt x="236661" y="60699"/>
                </a:lnTo>
                <a:lnTo>
                  <a:pt x="235639" y="60158"/>
                </a:lnTo>
                <a:lnTo>
                  <a:pt x="235398" y="58895"/>
                </a:lnTo>
                <a:lnTo>
                  <a:pt x="235277" y="57932"/>
                </a:lnTo>
                <a:lnTo>
                  <a:pt x="234917" y="56248"/>
                </a:lnTo>
                <a:lnTo>
                  <a:pt x="233954" y="55646"/>
                </a:lnTo>
                <a:lnTo>
                  <a:pt x="232330" y="54924"/>
                </a:lnTo>
                <a:lnTo>
                  <a:pt x="230705" y="53420"/>
                </a:lnTo>
                <a:lnTo>
                  <a:pt x="231247" y="52698"/>
                </a:lnTo>
                <a:lnTo>
                  <a:pt x="231789" y="52157"/>
                </a:lnTo>
                <a:lnTo>
                  <a:pt x="237082" y="50653"/>
                </a:lnTo>
                <a:lnTo>
                  <a:pt x="237684" y="49811"/>
                </a:lnTo>
                <a:lnTo>
                  <a:pt x="237684" y="46141"/>
                </a:lnTo>
                <a:lnTo>
                  <a:pt x="237503" y="45359"/>
                </a:lnTo>
                <a:lnTo>
                  <a:pt x="236300" y="43193"/>
                </a:lnTo>
                <a:lnTo>
                  <a:pt x="235217" y="42832"/>
                </a:lnTo>
                <a:lnTo>
                  <a:pt x="233413" y="43193"/>
                </a:lnTo>
                <a:lnTo>
                  <a:pt x="230164" y="42652"/>
                </a:lnTo>
                <a:lnTo>
                  <a:pt x="228660" y="42652"/>
                </a:lnTo>
                <a:lnTo>
                  <a:pt x="228419" y="43133"/>
                </a:lnTo>
                <a:lnTo>
                  <a:pt x="229623" y="45419"/>
                </a:lnTo>
                <a:lnTo>
                  <a:pt x="228841" y="46141"/>
                </a:lnTo>
                <a:lnTo>
                  <a:pt x="227036" y="46081"/>
                </a:lnTo>
                <a:lnTo>
                  <a:pt x="224930" y="46081"/>
                </a:lnTo>
                <a:lnTo>
                  <a:pt x="223847" y="46021"/>
                </a:lnTo>
                <a:lnTo>
                  <a:pt x="223787" y="45840"/>
                </a:lnTo>
                <a:lnTo>
                  <a:pt x="222584" y="44637"/>
                </a:lnTo>
                <a:lnTo>
                  <a:pt x="222103" y="44216"/>
                </a:lnTo>
                <a:lnTo>
                  <a:pt x="221561" y="43915"/>
                </a:lnTo>
                <a:lnTo>
                  <a:pt x="221261" y="43915"/>
                </a:lnTo>
                <a:lnTo>
                  <a:pt x="220599" y="43975"/>
                </a:lnTo>
                <a:lnTo>
                  <a:pt x="220238" y="44818"/>
                </a:lnTo>
                <a:lnTo>
                  <a:pt x="220539" y="44998"/>
                </a:lnTo>
                <a:lnTo>
                  <a:pt x="221742" y="45840"/>
                </a:lnTo>
                <a:lnTo>
                  <a:pt x="222283" y="49871"/>
                </a:lnTo>
                <a:lnTo>
                  <a:pt x="221441" y="50472"/>
                </a:lnTo>
                <a:lnTo>
                  <a:pt x="220178" y="49089"/>
                </a:lnTo>
                <a:lnTo>
                  <a:pt x="219997" y="47705"/>
                </a:lnTo>
                <a:lnTo>
                  <a:pt x="219997" y="47224"/>
                </a:lnTo>
                <a:lnTo>
                  <a:pt x="219637" y="46863"/>
                </a:lnTo>
                <a:lnTo>
                  <a:pt x="219035" y="46562"/>
                </a:lnTo>
                <a:lnTo>
                  <a:pt x="218253" y="46562"/>
                </a:lnTo>
                <a:lnTo>
                  <a:pt x="217771" y="46803"/>
                </a:lnTo>
                <a:lnTo>
                  <a:pt x="217351" y="47164"/>
                </a:lnTo>
                <a:lnTo>
                  <a:pt x="216749" y="48487"/>
                </a:lnTo>
                <a:lnTo>
                  <a:pt x="213741" y="49330"/>
                </a:lnTo>
                <a:lnTo>
                  <a:pt x="212057" y="49450"/>
                </a:lnTo>
                <a:lnTo>
                  <a:pt x="210613" y="48247"/>
                </a:lnTo>
                <a:lnTo>
                  <a:pt x="209409" y="47044"/>
                </a:lnTo>
                <a:lnTo>
                  <a:pt x="208146" y="45840"/>
                </a:lnTo>
                <a:lnTo>
                  <a:pt x="207545" y="45419"/>
                </a:lnTo>
                <a:lnTo>
                  <a:pt x="206221" y="43915"/>
                </a:lnTo>
                <a:lnTo>
                  <a:pt x="205078" y="43374"/>
                </a:lnTo>
                <a:lnTo>
                  <a:pt x="203214" y="41990"/>
                </a:lnTo>
                <a:lnTo>
                  <a:pt x="202431" y="41629"/>
                </a:lnTo>
                <a:lnTo>
                  <a:pt x="199424" y="39584"/>
                </a:lnTo>
                <a:lnTo>
                  <a:pt x="199002" y="39343"/>
                </a:lnTo>
                <a:lnTo>
                  <a:pt x="198220" y="39163"/>
                </a:lnTo>
                <a:lnTo>
                  <a:pt x="197258" y="39283"/>
                </a:lnTo>
                <a:lnTo>
                  <a:pt x="196175" y="38501"/>
                </a:lnTo>
                <a:lnTo>
                  <a:pt x="194731" y="38020"/>
                </a:lnTo>
                <a:lnTo>
                  <a:pt x="191723" y="37899"/>
                </a:lnTo>
                <a:lnTo>
                  <a:pt x="190219" y="37719"/>
                </a:lnTo>
                <a:lnTo>
                  <a:pt x="189497" y="37719"/>
                </a:lnTo>
                <a:lnTo>
                  <a:pt x="188896" y="37659"/>
                </a:lnTo>
                <a:lnTo>
                  <a:pt x="187332" y="38020"/>
                </a:lnTo>
                <a:lnTo>
                  <a:pt x="184023" y="37779"/>
                </a:lnTo>
                <a:lnTo>
                  <a:pt x="183181" y="38080"/>
                </a:lnTo>
                <a:lnTo>
                  <a:pt x="181978" y="40546"/>
                </a:lnTo>
                <a:lnTo>
                  <a:pt x="181557" y="41569"/>
                </a:lnTo>
                <a:lnTo>
                  <a:pt x="179872" y="42652"/>
                </a:lnTo>
                <a:lnTo>
                  <a:pt x="177887" y="43133"/>
                </a:lnTo>
                <a:lnTo>
                  <a:pt x="177586" y="43254"/>
                </a:lnTo>
                <a:lnTo>
                  <a:pt x="177406" y="43494"/>
                </a:lnTo>
                <a:lnTo>
                  <a:pt x="177104" y="43855"/>
                </a:lnTo>
                <a:lnTo>
                  <a:pt x="177104" y="44216"/>
                </a:lnTo>
                <a:lnTo>
                  <a:pt x="177406" y="44577"/>
                </a:lnTo>
                <a:lnTo>
                  <a:pt x="178368" y="45299"/>
                </a:lnTo>
                <a:lnTo>
                  <a:pt x="178248" y="47104"/>
                </a:lnTo>
                <a:lnTo>
                  <a:pt x="177947" y="47284"/>
                </a:lnTo>
                <a:lnTo>
                  <a:pt x="177345" y="48006"/>
                </a:lnTo>
                <a:lnTo>
                  <a:pt x="176744" y="48968"/>
                </a:lnTo>
                <a:lnTo>
                  <a:pt x="175541" y="50773"/>
                </a:lnTo>
                <a:lnTo>
                  <a:pt x="174879" y="52819"/>
                </a:lnTo>
                <a:lnTo>
                  <a:pt x="174879" y="53059"/>
                </a:lnTo>
                <a:lnTo>
                  <a:pt x="174818" y="55105"/>
                </a:lnTo>
                <a:lnTo>
                  <a:pt x="173555" y="55165"/>
                </a:lnTo>
                <a:lnTo>
                  <a:pt x="172954" y="55285"/>
                </a:lnTo>
                <a:lnTo>
                  <a:pt x="172353" y="55285"/>
                </a:lnTo>
                <a:lnTo>
                  <a:pt x="170066" y="54864"/>
                </a:lnTo>
                <a:lnTo>
                  <a:pt x="168623" y="54563"/>
                </a:lnTo>
                <a:lnTo>
                  <a:pt x="167720" y="54503"/>
                </a:lnTo>
                <a:lnTo>
                  <a:pt x="166457" y="54262"/>
                </a:lnTo>
                <a:lnTo>
                  <a:pt x="163449" y="54082"/>
                </a:lnTo>
                <a:lnTo>
                  <a:pt x="161403" y="54082"/>
                </a:lnTo>
                <a:lnTo>
                  <a:pt x="161163" y="54142"/>
                </a:lnTo>
                <a:lnTo>
                  <a:pt x="160922" y="54924"/>
                </a:lnTo>
                <a:lnTo>
                  <a:pt x="162065" y="55827"/>
                </a:lnTo>
                <a:lnTo>
                  <a:pt x="161584" y="56970"/>
                </a:lnTo>
                <a:lnTo>
                  <a:pt x="159659" y="56548"/>
                </a:lnTo>
                <a:lnTo>
                  <a:pt x="159057" y="56669"/>
                </a:lnTo>
                <a:lnTo>
                  <a:pt x="158095" y="57270"/>
                </a:lnTo>
                <a:lnTo>
                  <a:pt x="158216" y="58473"/>
                </a:lnTo>
                <a:lnTo>
                  <a:pt x="158697" y="58895"/>
                </a:lnTo>
                <a:lnTo>
                  <a:pt x="159298" y="59256"/>
                </a:lnTo>
                <a:lnTo>
                  <a:pt x="160261" y="60098"/>
                </a:lnTo>
                <a:lnTo>
                  <a:pt x="158757" y="60940"/>
                </a:lnTo>
                <a:lnTo>
                  <a:pt x="156952" y="60038"/>
                </a:lnTo>
                <a:lnTo>
                  <a:pt x="154606" y="59677"/>
                </a:lnTo>
                <a:lnTo>
                  <a:pt x="152922" y="59376"/>
                </a:lnTo>
                <a:lnTo>
                  <a:pt x="151418" y="60158"/>
                </a:lnTo>
                <a:lnTo>
                  <a:pt x="151297" y="60519"/>
                </a:lnTo>
                <a:lnTo>
                  <a:pt x="153823" y="63286"/>
                </a:lnTo>
                <a:lnTo>
                  <a:pt x="155327" y="64008"/>
                </a:lnTo>
                <a:lnTo>
                  <a:pt x="155930" y="64188"/>
                </a:lnTo>
                <a:lnTo>
                  <a:pt x="157674" y="64910"/>
                </a:lnTo>
                <a:lnTo>
                  <a:pt x="158216" y="65993"/>
                </a:lnTo>
                <a:lnTo>
                  <a:pt x="156651" y="67437"/>
                </a:lnTo>
                <a:lnTo>
                  <a:pt x="154967" y="67196"/>
                </a:lnTo>
                <a:lnTo>
                  <a:pt x="153763" y="66595"/>
                </a:lnTo>
                <a:lnTo>
                  <a:pt x="153342" y="66474"/>
                </a:lnTo>
                <a:lnTo>
                  <a:pt x="151899" y="66354"/>
                </a:lnTo>
                <a:lnTo>
                  <a:pt x="149854" y="66835"/>
                </a:lnTo>
                <a:lnTo>
                  <a:pt x="149432" y="67437"/>
                </a:lnTo>
                <a:lnTo>
                  <a:pt x="149492" y="68520"/>
                </a:lnTo>
                <a:lnTo>
                  <a:pt x="149673" y="68881"/>
                </a:lnTo>
                <a:lnTo>
                  <a:pt x="150395" y="69723"/>
                </a:lnTo>
                <a:lnTo>
                  <a:pt x="153162" y="71287"/>
                </a:lnTo>
                <a:lnTo>
                  <a:pt x="154907" y="71708"/>
                </a:lnTo>
                <a:lnTo>
                  <a:pt x="156712" y="73032"/>
                </a:lnTo>
                <a:lnTo>
                  <a:pt x="156712" y="73633"/>
                </a:lnTo>
                <a:lnTo>
                  <a:pt x="155508" y="74054"/>
                </a:lnTo>
                <a:lnTo>
                  <a:pt x="154666" y="73152"/>
                </a:lnTo>
                <a:lnTo>
                  <a:pt x="154486" y="73152"/>
                </a:lnTo>
                <a:lnTo>
                  <a:pt x="153823" y="73032"/>
                </a:lnTo>
                <a:lnTo>
                  <a:pt x="153583" y="73152"/>
                </a:lnTo>
                <a:lnTo>
                  <a:pt x="153583" y="73754"/>
                </a:lnTo>
                <a:lnTo>
                  <a:pt x="154004" y="73994"/>
                </a:lnTo>
                <a:lnTo>
                  <a:pt x="154426" y="75679"/>
                </a:lnTo>
                <a:lnTo>
                  <a:pt x="152982" y="74836"/>
                </a:lnTo>
                <a:lnTo>
                  <a:pt x="152380" y="74355"/>
                </a:lnTo>
                <a:lnTo>
                  <a:pt x="151658" y="74115"/>
                </a:lnTo>
                <a:lnTo>
                  <a:pt x="150515" y="74115"/>
                </a:lnTo>
                <a:lnTo>
                  <a:pt x="150395" y="74476"/>
                </a:lnTo>
                <a:lnTo>
                  <a:pt x="150395" y="74776"/>
                </a:lnTo>
                <a:lnTo>
                  <a:pt x="150515" y="74957"/>
                </a:lnTo>
                <a:lnTo>
                  <a:pt x="150936" y="75258"/>
                </a:lnTo>
                <a:lnTo>
                  <a:pt x="151537" y="75438"/>
                </a:lnTo>
                <a:lnTo>
                  <a:pt x="152140" y="75318"/>
                </a:lnTo>
                <a:lnTo>
                  <a:pt x="152500" y="76401"/>
                </a:lnTo>
                <a:lnTo>
                  <a:pt x="151418" y="76641"/>
                </a:lnTo>
                <a:lnTo>
                  <a:pt x="151177" y="76701"/>
                </a:lnTo>
                <a:lnTo>
                  <a:pt x="150996" y="76942"/>
                </a:lnTo>
                <a:lnTo>
                  <a:pt x="150876" y="77243"/>
                </a:lnTo>
                <a:lnTo>
                  <a:pt x="150936" y="77664"/>
                </a:lnTo>
                <a:lnTo>
                  <a:pt x="151537" y="78987"/>
                </a:lnTo>
                <a:lnTo>
                  <a:pt x="150936" y="80912"/>
                </a:lnTo>
                <a:lnTo>
                  <a:pt x="148891" y="80912"/>
                </a:lnTo>
                <a:lnTo>
                  <a:pt x="148470" y="81033"/>
                </a:lnTo>
                <a:lnTo>
                  <a:pt x="148109" y="81153"/>
                </a:lnTo>
                <a:lnTo>
                  <a:pt x="147567" y="81514"/>
                </a:lnTo>
                <a:lnTo>
                  <a:pt x="145221" y="81574"/>
                </a:lnTo>
                <a:lnTo>
                  <a:pt x="144078" y="81394"/>
                </a:lnTo>
                <a:lnTo>
                  <a:pt x="142274" y="81454"/>
                </a:lnTo>
                <a:lnTo>
                  <a:pt x="141070" y="81995"/>
                </a:lnTo>
                <a:lnTo>
                  <a:pt x="140890" y="82115"/>
                </a:lnTo>
                <a:lnTo>
                  <a:pt x="139807" y="82717"/>
                </a:lnTo>
                <a:lnTo>
                  <a:pt x="139145" y="83018"/>
                </a:lnTo>
                <a:lnTo>
                  <a:pt x="138544" y="82898"/>
                </a:lnTo>
                <a:lnTo>
                  <a:pt x="137762" y="83259"/>
                </a:lnTo>
                <a:lnTo>
                  <a:pt x="136679" y="83680"/>
                </a:lnTo>
                <a:lnTo>
                  <a:pt x="135957" y="83319"/>
                </a:lnTo>
                <a:lnTo>
                  <a:pt x="134754" y="82717"/>
                </a:lnTo>
                <a:lnTo>
                  <a:pt x="133791" y="82837"/>
                </a:lnTo>
                <a:lnTo>
                  <a:pt x="132889" y="81634"/>
                </a:lnTo>
                <a:lnTo>
                  <a:pt x="132768" y="81273"/>
                </a:lnTo>
                <a:lnTo>
                  <a:pt x="132468" y="81454"/>
                </a:lnTo>
                <a:lnTo>
                  <a:pt x="132046" y="81634"/>
                </a:lnTo>
                <a:lnTo>
                  <a:pt x="131866" y="81995"/>
                </a:lnTo>
                <a:lnTo>
                  <a:pt x="130603" y="82115"/>
                </a:lnTo>
                <a:lnTo>
                  <a:pt x="128557" y="81815"/>
                </a:lnTo>
                <a:lnTo>
                  <a:pt x="128076" y="81815"/>
                </a:lnTo>
                <a:lnTo>
                  <a:pt x="127355" y="82115"/>
                </a:lnTo>
                <a:lnTo>
                  <a:pt x="126813" y="82717"/>
                </a:lnTo>
                <a:lnTo>
                  <a:pt x="125730" y="83018"/>
                </a:lnTo>
                <a:lnTo>
                  <a:pt x="125129" y="83319"/>
                </a:lnTo>
                <a:lnTo>
                  <a:pt x="122421" y="83740"/>
                </a:lnTo>
                <a:lnTo>
                  <a:pt x="121218" y="83259"/>
                </a:lnTo>
                <a:lnTo>
                  <a:pt x="119775" y="83018"/>
                </a:lnTo>
                <a:lnTo>
                  <a:pt x="118451" y="82958"/>
                </a:lnTo>
                <a:lnTo>
                  <a:pt x="117970" y="82055"/>
                </a:lnTo>
                <a:lnTo>
                  <a:pt x="116045" y="81574"/>
                </a:lnTo>
                <a:lnTo>
                  <a:pt x="115082" y="81333"/>
                </a:lnTo>
                <a:lnTo>
                  <a:pt x="114481" y="80672"/>
                </a:lnTo>
                <a:lnTo>
                  <a:pt x="113337" y="80672"/>
                </a:lnTo>
                <a:lnTo>
                  <a:pt x="112134" y="79829"/>
                </a:lnTo>
                <a:lnTo>
                  <a:pt x="111833" y="79469"/>
                </a:lnTo>
                <a:lnTo>
                  <a:pt x="110871" y="77724"/>
                </a:lnTo>
                <a:lnTo>
                  <a:pt x="110510" y="76822"/>
                </a:lnTo>
                <a:lnTo>
                  <a:pt x="110089" y="76822"/>
                </a:lnTo>
                <a:lnTo>
                  <a:pt x="109728" y="77002"/>
                </a:lnTo>
                <a:lnTo>
                  <a:pt x="109547" y="77122"/>
                </a:lnTo>
                <a:lnTo>
                  <a:pt x="109367" y="77905"/>
                </a:lnTo>
                <a:lnTo>
                  <a:pt x="109006" y="78506"/>
                </a:lnTo>
                <a:lnTo>
                  <a:pt x="108284" y="78265"/>
                </a:lnTo>
                <a:lnTo>
                  <a:pt x="107983" y="78386"/>
                </a:lnTo>
                <a:lnTo>
                  <a:pt x="107442" y="78686"/>
                </a:lnTo>
                <a:lnTo>
                  <a:pt x="106840" y="78446"/>
                </a:lnTo>
                <a:lnTo>
                  <a:pt x="105818" y="77844"/>
                </a:lnTo>
                <a:lnTo>
                  <a:pt x="105517" y="77483"/>
                </a:lnTo>
                <a:lnTo>
                  <a:pt x="105397" y="77062"/>
                </a:lnTo>
                <a:lnTo>
                  <a:pt x="104915" y="76461"/>
                </a:lnTo>
                <a:lnTo>
                  <a:pt x="104554" y="76280"/>
                </a:lnTo>
                <a:lnTo>
                  <a:pt x="103652" y="75498"/>
                </a:lnTo>
                <a:lnTo>
                  <a:pt x="104434" y="74295"/>
                </a:lnTo>
                <a:lnTo>
                  <a:pt x="106961" y="73092"/>
                </a:lnTo>
                <a:lnTo>
                  <a:pt x="107502" y="73693"/>
                </a:lnTo>
                <a:lnTo>
                  <a:pt x="107923" y="73693"/>
                </a:lnTo>
                <a:lnTo>
                  <a:pt x="108825" y="72671"/>
                </a:lnTo>
                <a:lnTo>
                  <a:pt x="109367" y="71768"/>
                </a:lnTo>
                <a:lnTo>
                  <a:pt x="109367" y="71468"/>
                </a:lnTo>
                <a:lnTo>
                  <a:pt x="108525" y="70325"/>
                </a:lnTo>
                <a:lnTo>
                  <a:pt x="106901" y="69843"/>
                </a:lnTo>
                <a:lnTo>
                  <a:pt x="106600" y="69843"/>
                </a:lnTo>
                <a:lnTo>
                  <a:pt x="104795" y="71768"/>
                </a:lnTo>
                <a:lnTo>
                  <a:pt x="104314" y="71708"/>
                </a:lnTo>
                <a:lnTo>
                  <a:pt x="103111" y="71708"/>
                </a:lnTo>
                <a:lnTo>
                  <a:pt x="102629" y="71588"/>
                </a:lnTo>
                <a:lnTo>
                  <a:pt x="102689" y="69603"/>
                </a:lnTo>
                <a:lnTo>
                  <a:pt x="102930" y="68399"/>
                </a:lnTo>
                <a:lnTo>
                  <a:pt x="103411" y="66595"/>
                </a:lnTo>
                <a:lnTo>
                  <a:pt x="101907" y="67377"/>
                </a:lnTo>
                <a:lnTo>
                  <a:pt x="101607" y="69061"/>
                </a:lnTo>
                <a:lnTo>
                  <a:pt x="100223" y="69121"/>
                </a:lnTo>
                <a:lnTo>
                  <a:pt x="99621" y="69543"/>
                </a:lnTo>
                <a:lnTo>
                  <a:pt x="99862" y="69964"/>
                </a:lnTo>
                <a:lnTo>
                  <a:pt x="99621" y="70565"/>
                </a:lnTo>
                <a:lnTo>
                  <a:pt x="99261" y="71167"/>
                </a:lnTo>
                <a:lnTo>
                  <a:pt x="99140" y="71468"/>
                </a:lnTo>
                <a:lnTo>
                  <a:pt x="99261" y="71768"/>
                </a:lnTo>
                <a:lnTo>
                  <a:pt x="99862" y="72550"/>
                </a:lnTo>
                <a:lnTo>
                  <a:pt x="100283" y="73393"/>
                </a:lnTo>
                <a:lnTo>
                  <a:pt x="100644" y="75558"/>
                </a:lnTo>
                <a:lnTo>
                  <a:pt x="100043" y="75258"/>
                </a:lnTo>
                <a:lnTo>
                  <a:pt x="98899" y="75318"/>
                </a:lnTo>
                <a:lnTo>
                  <a:pt x="98959" y="77363"/>
                </a:lnTo>
                <a:lnTo>
                  <a:pt x="98358" y="78205"/>
                </a:lnTo>
                <a:lnTo>
                  <a:pt x="98358" y="78386"/>
                </a:lnTo>
                <a:lnTo>
                  <a:pt x="97576" y="79228"/>
                </a:lnTo>
                <a:lnTo>
                  <a:pt x="97455" y="79348"/>
                </a:lnTo>
                <a:lnTo>
                  <a:pt x="97997" y="81634"/>
                </a:lnTo>
                <a:lnTo>
                  <a:pt x="98238" y="81634"/>
                </a:lnTo>
                <a:lnTo>
                  <a:pt x="99080" y="81875"/>
                </a:lnTo>
                <a:lnTo>
                  <a:pt x="100043" y="82958"/>
                </a:lnTo>
                <a:lnTo>
                  <a:pt x="99321" y="84582"/>
                </a:lnTo>
                <a:lnTo>
                  <a:pt x="97817" y="83980"/>
                </a:lnTo>
                <a:lnTo>
                  <a:pt x="96433" y="84161"/>
                </a:lnTo>
                <a:lnTo>
                  <a:pt x="95891" y="85003"/>
                </a:lnTo>
                <a:lnTo>
                  <a:pt x="95471" y="85184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" name="Freeform: Shape 202" title="MD-7">
            <a:extLst>
              <a:ext uri="{FF2B5EF4-FFF2-40B4-BE49-F238E27FC236}">
                <a16:creationId xmlns:a16="http://schemas.microsoft.com/office/drawing/2014/main" id="{DC474639-98B1-E550-3F6A-D6A5F8B02A70}"/>
              </a:ext>
            </a:extLst>
          </p:cNvPr>
          <p:cNvSpPr/>
          <p:nvPr/>
        </p:nvSpPr>
        <p:spPr>
          <a:xfrm>
            <a:off x="7068579" y="3453560"/>
            <a:ext cx="49313" cy="27568"/>
          </a:xfrm>
          <a:custGeom>
            <a:avLst/>
            <a:gdLst>
              <a:gd name="connsiteX0" fmla="*/ 15401 w 61722"/>
              <a:gd name="connsiteY0" fmla="*/ 33628 h 35733"/>
              <a:gd name="connsiteX1" fmla="*/ 15521 w 61722"/>
              <a:gd name="connsiteY1" fmla="*/ 32425 h 35733"/>
              <a:gd name="connsiteX2" fmla="*/ 14679 w 61722"/>
              <a:gd name="connsiteY2" fmla="*/ 30681 h 35733"/>
              <a:gd name="connsiteX3" fmla="*/ 15220 w 61722"/>
              <a:gd name="connsiteY3" fmla="*/ 29718 h 35733"/>
              <a:gd name="connsiteX4" fmla="*/ 12693 w 61722"/>
              <a:gd name="connsiteY4" fmla="*/ 27913 h 35733"/>
              <a:gd name="connsiteX5" fmla="*/ 13295 w 61722"/>
              <a:gd name="connsiteY5" fmla="*/ 27071 h 35733"/>
              <a:gd name="connsiteX6" fmla="*/ 10588 w 61722"/>
              <a:gd name="connsiteY6" fmla="*/ 24725 h 35733"/>
              <a:gd name="connsiteX7" fmla="*/ 11189 w 61722"/>
              <a:gd name="connsiteY7" fmla="*/ 23522 h 35733"/>
              <a:gd name="connsiteX8" fmla="*/ 10588 w 61722"/>
              <a:gd name="connsiteY8" fmla="*/ 22740 h 35733"/>
              <a:gd name="connsiteX9" fmla="*/ 9265 w 61722"/>
              <a:gd name="connsiteY9" fmla="*/ 18829 h 35733"/>
              <a:gd name="connsiteX10" fmla="*/ 8062 w 61722"/>
              <a:gd name="connsiteY10" fmla="*/ 19010 h 35733"/>
              <a:gd name="connsiteX11" fmla="*/ 8302 w 61722"/>
              <a:gd name="connsiteY11" fmla="*/ 16303 h 35733"/>
              <a:gd name="connsiteX12" fmla="*/ 7099 w 61722"/>
              <a:gd name="connsiteY12" fmla="*/ 15280 h 35733"/>
              <a:gd name="connsiteX13" fmla="*/ 6076 w 61722"/>
              <a:gd name="connsiteY13" fmla="*/ 15461 h 35733"/>
              <a:gd name="connsiteX14" fmla="*/ 5234 w 61722"/>
              <a:gd name="connsiteY14" fmla="*/ 14137 h 35733"/>
              <a:gd name="connsiteX15" fmla="*/ 0 w 61722"/>
              <a:gd name="connsiteY15" fmla="*/ 12874 h 35733"/>
              <a:gd name="connsiteX16" fmla="*/ 2106 w 61722"/>
              <a:gd name="connsiteY16" fmla="*/ 11069 h 35733"/>
              <a:gd name="connsiteX17" fmla="*/ 2346 w 61722"/>
              <a:gd name="connsiteY17" fmla="*/ 10167 h 35733"/>
              <a:gd name="connsiteX18" fmla="*/ 4572 w 61722"/>
              <a:gd name="connsiteY18" fmla="*/ 9505 h 35733"/>
              <a:gd name="connsiteX19" fmla="*/ 5896 w 61722"/>
              <a:gd name="connsiteY19" fmla="*/ 8482 h 35733"/>
              <a:gd name="connsiteX20" fmla="*/ 6196 w 61722"/>
              <a:gd name="connsiteY20" fmla="*/ 6858 h 35733"/>
              <a:gd name="connsiteX21" fmla="*/ 8963 w 61722"/>
              <a:gd name="connsiteY21" fmla="*/ 7881 h 35733"/>
              <a:gd name="connsiteX22" fmla="*/ 10829 w 61722"/>
              <a:gd name="connsiteY22" fmla="*/ 9746 h 35733"/>
              <a:gd name="connsiteX23" fmla="*/ 12032 w 61722"/>
              <a:gd name="connsiteY23" fmla="*/ 9866 h 35733"/>
              <a:gd name="connsiteX24" fmla="*/ 11070 w 61722"/>
              <a:gd name="connsiteY24" fmla="*/ 6617 h 35733"/>
              <a:gd name="connsiteX25" fmla="*/ 15701 w 61722"/>
              <a:gd name="connsiteY25" fmla="*/ 5414 h 35733"/>
              <a:gd name="connsiteX26" fmla="*/ 19010 w 61722"/>
              <a:gd name="connsiteY26" fmla="*/ 7941 h 35733"/>
              <a:gd name="connsiteX27" fmla="*/ 20093 w 61722"/>
              <a:gd name="connsiteY27" fmla="*/ 6617 h 35733"/>
              <a:gd name="connsiteX28" fmla="*/ 21236 w 61722"/>
              <a:gd name="connsiteY28" fmla="*/ 8422 h 35733"/>
              <a:gd name="connsiteX29" fmla="*/ 21477 w 61722"/>
              <a:gd name="connsiteY29" fmla="*/ 10347 h 35733"/>
              <a:gd name="connsiteX30" fmla="*/ 23041 w 61722"/>
              <a:gd name="connsiteY30" fmla="*/ 11791 h 35733"/>
              <a:gd name="connsiteX31" fmla="*/ 25146 w 61722"/>
              <a:gd name="connsiteY31" fmla="*/ 10828 h 35733"/>
              <a:gd name="connsiteX32" fmla="*/ 24485 w 61722"/>
              <a:gd name="connsiteY32" fmla="*/ 8422 h 35733"/>
              <a:gd name="connsiteX33" fmla="*/ 25808 w 61722"/>
              <a:gd name="connsiteY33" fmla="*/ 8001 h 35733"/>
              <a:gd name="connsiteX34" fmla="*/ 25207 w 61722"/>
              <a:gd name="connsiteY34" fmla="*/ 6196 h 35733"/>
              <a:gd name="connsiteX35" fmla="*/ 25989 w 61722"/>
              <a:gd name="connsiteY35" fmla="*/ 5775 h 35733"/>
              <a:gd name="connsiteX36" fmla="*/ 25267 w 61722"/>
              <a:gd name="connsiteY36" fmla="*/ 2827 h 35733"/>
              <a:gd name="connsiteX37" fmla="*/ 36576 w 61722"/>
              <a:gd name="connsiteY37" fmla="*/ 0 h 35733"/>
              <a:gd name="connsiteX38" fmla="*/ 38561 w 61722"/>
              <a:gd name="connsiteY38" fmla="*/ 7760 h 35733"/>
              <a:gd name="connsiteX39" fmla="*/ 39764 w 61722"/>
              <a:gd name="connsiteY39" fmla="*/ 7520 h 35733"/>
              <a:gd name="connsiteX40" fmla="*/ 39764 w 61722"/>
              <a:gd name="connsiteY40" fmla="*/ 8362 h 35733"/>
              <a:gd name="connsiteX41" fmla="*/ 41149 w 61722"/>
              <a:gd name="connsiteY41" fmla="*/ 9746 h 35733"/>
              <a:gd name="connsiteX42" fmla="*/ 41931 w 61722"/>
              <a:gd name="connsiteY42" fmla="*/ 11249 h 35733"/>
              <a:gd name="connsiteX43" fmla="*/ 45540 w 61722"/>
              <a:gd name="connsiteY43" fmla="*/ 11490 h 35733"/>
              <a:gd name="connsiteX44" fmla="*/ 51255 w 61722"/>
              <a:gd name="connsiteY44" fmla="*/ 14017 h 35733"/>
              <a:gd name="connsiteX45" fmla="*/ 53060 w 61722"/>
              <a:gd name="connsiteY45" fmla="*/ 13716 h 35733"/>
              <a:gd name="connsiteX46" fmla="*/ 53480 w 61722"/>
              <a:gd name="connsiteY46" fmla="*/ 16965 h 35733"/>
              <a:gd name="connsiteX47" fmla="*/ 55225 w 61722"/>
              <a:gd name="connsiteY47" fmla="*/ 19551 h 35733"/>
              <a:gd name="connsiteX48" fmla="*/ 55165 w 61722"/>
              <a:gd name="connsiteY48" fmla="*/ 20634 h 35733"/>
              <a:gd name="connsiteX49" fmla="*/ 56970 w 61722"/>
              <a:gd name="connsiteY49" fmla="*/ 20935 h 35733"/>
              <a:gd name="connsiteX50" fmla="*/ 58293 w 61722"/>
              <a:gd name="connsiteY50" fmla="*/ 21898 h 35733"/>
              <a:gd name="connsiteX51" fmla="*/ 60098 w 61722"/>
              <a:gd name="connsiteY51" fmla="*/ 21597 h 35733"/>
              <a:gd name="connsiteX52" fmla="*/ 61060 w 61722"/>
              <a:gd name="connsiteY52" fmla="*/ 20093 h 35733"/>
              <a:gd name="connsiteX53" fmla="*/ 61722 w 61722"/>
              <a:gd name="connsiteY53" fmla="*/ 21597 h 35733"/>
              <a:gd name="connsiteX54" fmla="*/ 59556 w 61722"/>
              <a:gd name="connsiteY54" fmla="*/ 24003 h 35733"/>
              <a:gd name="connsiteX55" fmla="*/ 59256 w 61722"/>
              <a:gd name="connsiteY55" fmla="*/ 26891 h 35733"/>
              <a:gd name="connsiteX56" fmla="*/ 57812 w 61722"/>
              <a:gd name="connsiteY56" fmla="*/ 27973 h 35733"/>
              <a:gd name="connsiteX57" fmla="*/ 57331 w 61722"/>
              <a:gd name="connsiteY57" fmla="*/ 29417 h 35733"/>
              <a:gd name="connsiteX58" fmla="*/ 55947 w 61722"/>
              <a:gd name="connsiteY58" fmla="*/ 28154 h 35733"/>
              <a:gd name="connsiteX59" fmla="*/ 56368 w 61722"/>
              <a:gd name="connsiteY59" fmla="*/ 26710 h 35733"/>
              <a:gd name="connsiteX60" fmla="*/ 55646 w 61722"/>
              <a:gd name="connsiteY60" fmla="*/ 25387 h 35733"/>
              <a:gd name="connsiteX61" fmla="*/ 54022 w 61722"/>
              <a:gd name="connsiteY61" fmla="*/ 25627 h 35733"/>
              <a:gd name="connsiteX62" fmla="*/ 53480 w 61722"/>
              <a:gd name="connsiteY62" fmla="*/ 26469 h 35733"/>
              <a:gd name="connsiteX63" fmla="*/ 53842 w 61722"/>
              <a:gd name="connsiteY63" fmla="*/ 28274 h 35733"/>
              <a:gd name="connsiteX64" fmla="*/ 51496 w 61722"/>
              <a:gd name="connsiteY64" fmla="*/ 29056 h 35733"/>
              <a:gd name="connsiteX65" fmla="*/ 49511 w 61722"/>
              <a:gd name="connsiteY65" fmla="*/ 30259 h 35733"/>
              <a:gd name="connsiteX66" fmla="*/ 48488 w 61722"/>
              <a:gd name="connsiteY66" fmla="*/ 29056 h 35733"/>
              <a:gd name="connsiteX67" fmla="*/ 48668 w 61722"/>
              <a:gd name="connsiteY67" fmla="*/ 27853 h 35733"/>
              <a:gd name="connsiteX68" fmla="*/ 48066 w 61722"/>
              <a:gd name="connsiteY68" fmla="*/ 25627 h 35733"/>
              <a:gd name="connsiteX69" fmla="*/ 46923 w 61722"/>
              <a:gd name="connsiteY69" fmla="*/ 24905 h 35733"/>
              <a:gd name="connsiteX70" fmla="*/ 45840 w 61722"/>
              <a:gd name="connsiteY70" fmla="*/ 25988 h 35733"/>
              <a:gd name="connsiteX71" fmla="*/ 44637 w 61722"/>
              <a:gd name="connsiteY71" fmla="*/ 23582 h 35733"/>
              <a:gd name="connsiteX72" fmla="*/ 42351 w 61722"/>
              <a:gd name="connsiteY72" fmla="*/ 24665 h 35733"/>
              <a:gd name="connsiteX73" fmla="*/ 40968 w 61722"/>
              <a:gd name="connsiteY73" fmla="*/ 22980 h 35733"/>
              <a:gd name="connsiteX74" fmla="*/ 38802 w 61722"/>
              <a:gd name="connsiteY74" fmla="*/ 22018 h 35733"/>
              <a:gd name="connsiteX75" fmla="*/ 37298 w 61722"/>
              <a:gd name="connsiteY75" fmla="*/ 22499 h 35733"/>
              <a:gd name="connsiteX76" fmla="*/ 35734 w 61722"/>
              <a:gd name="connsiteY76" fmla="*/ 21416 h 35733"/>
              <a:gd name="connsiteX77" fmla="*/ 33929 w 61722"/>
              <a:gd name="connsiteY77" fmla="*/ 22559 h 35733"/>
              <a:gd name="connsiteX78" fmla="*/ 34531 w 61722"/>
              <a:gd name="connsiteY78" fmla="*/ 23822 h 35733"/>
              <a:gd name="connsiteX79" fmla="*/ 37840 w 61722"/>
              <a:gd name="connsiteY79" fmla="*/ 25627 h 35733"/>
              <a:gd name="connsiteX80" fmla="*/ 39103 w 61722"/>
              <a:gd name="connsiteY80" fmla="*/ 26590 h 35733"/>
              <a:gd name="connsiteX81" fmla="*/ 38682 w 61722"/>
              <a:gd name="connsiteY81" fmla="*/ 28515 h 35733"/>
              <a:gd name="connsiteX82" fmla="*/ 41449 w 61722"/>
              <a:gd name="connsiteY82" fmla="*/ 29959 h 35733"/>
              <a:gd name="connsiteX83" fmla="*/ 43495 w 61722"/>
              <a:gd name="connsiteY83" fmla="*/ 29538 h 35733"/>
              <a:gd name="connsiteX84" fmla="*/ 43976 w 61722"/>
              <a:gd name="connsiteY84" fmla="*/ 30500 h 35733"/>
              <a:gd name="connsiteX85" fmla="*/ 42171 w 61722"/>
              <a:gd name="connsiteY85" fmla="*/ 33147 h 35733"/>
              <a:gd name="connsiteX86" fmla="*/ 36756 w 61722"/>
              <a:gd name="connsiteY86" fmla="*/ 32365 h 35733"/>
              <a:gd name="connsiteX87" fmla="*/ 31583 w 61722"/>
              <a:gd name="connsiteY87" fmla="*/ 28455 h 35733"/>
              <a:gd name="connsiteX88" fmla="*/ 30380 w 61722"/>
              <a:gd name="connsiteY88" fmla="*/ 28154 h 35733"/>
              <a:gd name="connsiteX89" fmla="*/ 29417 w 61722"/>
              <a:gd name="connsiteY89" fmla="*/ 31041 h 35733"/>
              <a:gd name="connsiteX90" fmla="*/ 28214 w 61722"/>
              <a:gd name="connsiteY90" fmla="*/ 31282 h 35733"/>
              <a:gd name="connsiteX91" fmla="*/ 26831 w 61722"/>
              <a:gd name="connsiteY91" fmla="*/ 30801 h 35733"/>
              <a:gd name="connsiteX92" fmla="*/ 24785 w 61722"/>
              <a:gd name="connsiteY92" fmla="*/ 30861 h 35733"/>
              <a:gd name="connsiteX93" fmla="*/ 23703 w 61722"/>
              <a:gd name="connsiteY93" fmla="*/ 31763 h 35733"/>
              <a:gd name="connsiteX94" fmla="*/ 22619 w 61722"/>
              <a:gd name="connsiteY94" fmla="*/ 33568 h 35733"/>
              <a:gd name="connsiteX95" fmla="*/ 21537 w 61722"/>
              <a:gd name="connsiteY95" fmla="*/ 33568 h 35733"/>
              <a:gd name="connsiteX96" fmla="*/ 20033 w 61722"/>
              <a:gd name="connsiteY96" fmla="*/ 35734 h 35733"/>
              <a:gd name="connsiteX97" fmla="*/ 18829 w 61722"/>
              <a:gd name="connsiteY97" fmla="*/ 34350 h 35733"/>
              <a:gd name="connsiteX98" fmla="*/ 15401 w 61722"/>
              <a:gd name="connsiteY98" fmla="*/ 33628 h 35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61722" h="35733">
                <a:moveTo>
                  <a:pt x="15401" y="33628"/>
                </a:moveTo>
                <a:lnTo>
                  <a:pt x="15521" y="32425"/>
                </a:lnTo>
                <a:lnTo>
                  <a:pt x="14679" y="30681"/>
                </a:lnTo>
                <a:lnTo>
                  <a:pt x="15220" y="29718"/>
                </a:lnTo>
                <a:lnTo>
                  <a:pt x="12693" y="27913"/>
                </a:lnTo>
                <a:lnTo>
                  <a:pt x="13295" y="27071"/>
                </a:lnTo>
                <a:lnTo>
                  <a:pt x="10588" y="24725"/>
                </a:lnTo>
                <a:lnTo>
                  <a:pt x="11189" y="23522"/>
                </a:lnTo>
                <a:lnTo>
                  <a:pt x="10588" y="22740"/>
                </a:lnTo>
                <a:lnTo>
                  <a:pt x="9265" y="18829"/>
                </a:lnTo>
                <a:lnTo>
                  <a:pt x="8062" y="19010"/>
                </a:lnTo>
                <a:lnTo>
                  <a:pt x="8302" y="16303"/>
                </a:lnTo>
                <a:lnTo>
                  <a:pt x="7099" y="15280"/>
                </a:lnTo>
                <a:lnTo>
                  <a:pt x="6076" y="15461"/>
                </a:lnTo>
                <a:lnTo>
                  <a:pt x="5234" y="14137"/>
                </a:lnTo>
                <a:lnTo>
                  <a:pt x="0" y="12874"/>
                </a:lnTo>
                <a:lnTo>
                  <a:pt x="2106" y="11069"/>
                </a:lnTo>
                <a:lnTo>
                  <a:pt x="2346" y="10167"/>
                </a:lnTo>
                <a:lnTo>
                  <a:pt x="4572" y="9505"/>
                </a:lnTo>
                <a:lnTo>
                  <a:pt x="5896" y="8482"/>
                </a:lnTo>
                <a:lnTo>
                  <a:pt x="6196" y="6858"/>
                </a:lnTo>
                <a:lnTo>
                  <a:pt x="8963" y="7881"/>
                </a:lnTo>
                <a:lnTo>
                  <a:pt x="10829" y="9746"/>
                </a:lnTo>
                <a:lnTo>
                  <a:pt x="12032" y="9866"/>
                </a:lnTo>
                <a:lnTo>
                  <a:pt x="11070" y="6617"/>
                </a:lnTo>
                <a:lnTo>
                  <a:pt x="15701" y="5414"/>
                </a:lnTo>
                <a:lnTo>
                  <a:pt x="19010" y="7941"/>
                </a:lnTo>
                <a:lnTo>
                  <a:pt x="20093" y="6617"/>
                </a:lnTo>
                <a:lnTo>
                  <a:pt x="21236" y="8422"/>
                </a:lnTo>
                <a:lnTo>
                  <a:pt x="21477" y="10347"/>
                </a:lnTo>
                <a:lnTo>
                  <a:pt x="23041" y="11791"/>
                </a:lnTo>
                <a:lnTo>
                  <a:pt x="25146" y="10828"/>
                </a:lnTo>
                <a:lnTo>
                  <a:pt x="24485" y="8422"/>
                </a:lnTo>
                <a:lnTo>
                  <a:pt x="25808" y="8001"/>
                </a:lnTo>
                <a:lnTo>
                  <a:pt x="25207" y="6196"/>
                </a:lnTo>
                <a:lnTo>
                  <a:pt x="25989" y="5775"/>
                </a:lnTo>
                <a:lnTo>
                  <a:pt x="25267" y="2827"/>
                </a:lnTo>
                <a:lnTo>
                  <a:pt x="36576" y="0"/>
                </a:lnTo>
                <a:lnTo>
                  <a:pt x="38561" y="7760"/>
                </a:lnTo>
                <a:lnTo>
                  <a:pt x="39764" y="7520"/>
                </a:lnTo>
                <a:lnTo>
                  <a:pt x="39764" y="8362"/>
                </a:lnTo>
                <a:lnTo>
                  <a:pt x="41149" y="9746"/>
                </a:lnTo>
                <a:lnTo>
                  <a:pt x="41931" y="11249"/>
                </a:lnTo>
                <a:lnTo>
                  <a:pt x="45540" y="11490"/>
                </a:lnTo>
                <a:lnTo>
                  <a:pt x="51255" y="14017"/>
                </a:lnTo>
                <a:lnTo>
                  <a:pt x="53060" y="13716"/>
                </a:lnTo>
                <a:lnTo>
                  <a:pt x="53480" y="16965"/>
                </a:lnTo>
                <a:lnTo>
                  <a:pt x="55225" y="19551"/>
                </a:lnTo>
                <a:lnTo>
                  <a:pt x="55165" y="20634"/>
                </a:lnTo>
                <a:lnTo>
                  <a:pt x="56970" y="20935"/>
                </a:lnTo>
                <a:lnTo>
                  <a:pt x="58293" y="21898"/>
                </a:lnTo>
                <a:lnTo>
                  <a:pt x="60098" y="21597"/>
                </a:lnTo>
                <a:lnTo>
                  <a:pt x="61060" y="20093"/>
                </a:lnTo>
                <a:lnTo>
                  <a:pt x="61722" y="21597"/>
                </a:lnTo>
                <a:lnTo>
                  <a:pt x="59556" y="24003"/>
                </a:lnTo>
                <a:lnTo>
                  <a:pt x="59256" y="26891"/>
                </a:lnTo>
                <a:lnTo>
                  <a:pt x="57812" y="27973"/>
                </a:lnTo>
                <a:lnTo>
                  <a:pt x="57331" y="29417"/>
                </a:lnTo>
                <a:lnTo>
                  <a:pt x="55947" y="28154"/>
                </a:lnTo>
                <a:lnTo>
                  <a:pt x="56368" y="26710"/>
                </a:lnTo>
                <a:lnTo>
                  <a:pt x="55646" y="25387"/>
                </a:lnTo>
                <a:lnTo>
                  <a:pt x="54022" y="25627"/>
                </a:lnTo>
                <a:lnTo>
                  <a:pt x="53480" y="26469"/>
                </a:lnTo>
                <a:lnTo>
                  <a:pt x="53842" y="28274"/>
                </a:lnTo>
                <a:lnTo>
                  <a:pt x="51496" y="29056"/>
                </a:lnTo>
                <a:lnTo>
                  <a:pt x="49511" y="30259"/>
                </a:lnTo>
                <a:lnTo>
                  <a:pt x="48488" y="29056"/>
                </a:lnTo>
                <a:lnTo>
                  <a:pt x="48668" y="27853"/>
                </a:lnTo>
                <a:lnTo>
                  <a:pt x="48066" y="25627"/>
                </a:lnTo>
                <a:lnTo>
                  <a:pt x="46923" y="24905"/>
                </a:lnTo>
                <a:lnTo>
                  <a:pt x="45840" y="25988"/>
                </a:lnTo>
                <a:lnTo>
                  <a:pt x="44637" y="23582"/>
                </a:lnTo>
                <a:lnTo>
                  <a:pt x="42351" y="24665"/>
                </a:lnTo>
                <a:lnTo>
                  <a:pt x="40968" y="22980"/>
                </a:lnTo>
                <a:lnTo>
                  <a:pt x="38802" y="22018"/>
                </a:lnTo>
                <a:lnTo>
                  <a:pt x="37298" y="22499"/>
                </a:lnTo>
                <a:lnTo>
                  <a:pt x="35734" y="21416"/>
                </a:lnTo>
                <a:lnTo>
                  <a:pt x="33929" y="22559"/>
                </a:lnTo>
                <a:lnTo>
                  <a:pt x="34531" y="23822"/>
                </a:lnTo>
                <a:lnTo>
                  <a:pt x="37840" y="25627"/>
                </a:lnTo>
                <a:lnTo>
                  <a:pt x="39103" y="26590"/>
                </a:lnTo>
                <a:lnTo>
                  <a:pt x="38682" y="28515"/>
                </a:lnTo>
                <a:lnTo>
                  <a:pt x="41449" y="29959"/>
                </a:lnTo>
                <a:lnTo>
                  <a:pt x="43495" y="29538"/>
                </a:lnTo>
                <a:lnTo>
                  <a:pt x="43976" y="30500"/>
                </a:lnTo>
                <a:lnTo>
                  <a:pt x="42171" y="33147"/>
                </a:lnTo>
                <a:lnTo>
                  <a:pt x="36756" y="32365"/>
                </a:lnTo>
                <a:lnTo>
                  <a:pt x="31583" y="28455"/>
                </a:lnTo>
                <a:lnTo>
                  <a:pt x="30380" y="28154"/>
                </a:lnTo>
                <a:lnTo>
                  <a:pt x="29417" y="31041"/>
                </a:lnTo>
                <a:lnTo>
                  <a:pt x="28214" y="31282"/>
                </a:lnTo>
                <a:lnTo>
                  <a:pt x="26831" y="30801"/>
                </a:lnTo>
                <a:lnTo>
                  <a:pt x="24785" y="30861"/>
                </a:lnTo>
                <a:lnTo>
                  <a:pt x="23703" y="31763"/>
                </a:lnTo>
                <a:lnTo>
                  <a:pt x="22619" y="33568"/>
                </a:lnTo>
                <a:lnTo>
                  <a:pt x="21537" y="33568"/>
                </a:lnTo>
                <a:lnTo>
                  <a:pt x="20033" y="35734"/>
                </a:lnTo>
                <a:lnTo>
                  <a:pt x="18829" y="34350"/>
                </a:lnTo>
                <a:lnTo>
                  <a:pt x="15401" y="33628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" name="Freeform: Shape 203" title="MD-8">
            <a:extLst>
              <a:ext uri="{FF2B5EF4-FFF2-40B4-BE49-F238E27FC236}">
                <a16:creationId xmlns:a16="http://schemas.microsoft.com/office/drawing/2014/main" id="{BAF0F2FE-2E8B-8A0D-3FCB-4C1EE130E588}"/>
              </a:ext>
            </a:extLst>
          </p:cNvPr>
          <p:cNvSpPr/>
          <p:nvPr/>
        </p:nvSpPr>
        <p:spPr>
          <a:xfrm>
            <a:off x="7016190" y="3481778"/>
            <a:ext cx="46861" cy="50728"/>
          </a:xfrm>
          <a:custGeom>
            <a:avLst/>
            <a:gdLst>
              <a:gd name="connsiteX0" fmla="*/ 2286 w 58653"/>
              <a:gd name="connsiteY0" fmla="*/ 49991 h 65752"/>
              <a:gd name="connsiteX1" fmla="*/ 1624 w 58653"/>
              <a:gd name="connsiteY1" fmla="*/ 47224 h 65752"/>
              <a:gd name="connsiteX2" fmla="*/ 2887 w 58653"/>
              <a:gd name="connsiteY2" fmla="*/ 44818 h 65752"/>
              <a:gd name="connsiteX3" fmla="*/ 2045 w 58653"/>
              <a:gd name="connsiteY3" fmla="*/ 44998 h 65752"/>
              <a:gd name="connsiteX4" fmla="*/ 842 w 58653"/>
              <a:gd name="connsiteY4" fmla="*/ 43915 h 65752"/>
              <a:gd name="connsiteX5" fmla="*/ 240 w 58653"/>
              <a:gd name="connsiteY5" fmla="*/ 42231 h 65752"/>
              <a:gd name="connsiteX6" fmla="*/ 1082 w 58653"/>
              <a:gd name="connsiteY6" fmla="*/ 41810 h 65752"/>
              <a:gd name="connsiteX7" fmla="*/ 1323 w 58653"/>
              <a:gd name="connsiteY7" fmla="*/ 40005 h 65752"/>
              <a:gd name="connsiteX8" fmla="*/ 59 w 58653"/>
              <a:gd name="connsiteY8" fmla="*/ 37599 h 65752"/>
              <a:gd name="connsiteX9" fmla="*/ 0 w 58653"/>
              <a:gd name="connsiteY9" fmla="*/ 36516 h 65752"/>
              <a:gd name="connsiteX10" fmla="*/ 2226 w 58653"/>
              <a:gd name="connsiteY10" fmla="*/ 33388 h 65752"/>
              <a:gd name="connsiteX11" fmla="*/ 3248 w 58653"/>
              <a:gd name="connsiteY11" fmla="*/ 33267 h 65752"/>
              <a:gd name="connsiteX12" fmla="*/ 9024 w 58653"/>
              <a:gd name="connsiteY12" fmla="*/ 36155 h 65752"/>
              <a:gd name="connsiteX13" fmla="*/ 10828 w 58653"/>
              <a:gd name="connsiteY13" fmla="*/ 37238 h 65752"/>
              <a:gd name="connsiteX14" fmla="*/ 11429 w 58653"/>
              <a:gd name="connsiteY14" fmla="*/ 36095 h 65752"/>
              <a:gd name="connsiteX15" fmla="*/ 16363 w 58653"/>
              <a:gd name="connsiteY15" fmla="*/ 38261 h 65752"/>
              <a:gd name="connsiteX16" fmla="*/ 18468 w 58653"/>
              <a:gd name="connsiteY16" fmla="*/ 38441 h 65752"/>
              <a:gd name="connsiteX17" fmla="*/ 19551 w 58653"/>
              <a:gd name="connsiteY17" fmla="*/ 37599 h 65752"/>
              <a:gd name="connsiteX18" fmla="*/ 19611 w 58653"/>
              <a:gd name="connsiteY18" fmla="*/ 36335 h 65752"/>
              <a:gd name="connsiteX19" fmla="*/ 20935 w 58653"/>
              <a:gd name="connsiteY19" fmla="*/ 36576 h 65752"/>
              <a:gd name="connsiteX20" fmla="*/ 21897 w 58653"/>
              <a:gd name="connsiteY20" fmla="*/ 35734 h 65752"/>
              <a:gd name="connsiteX21" fmla="*/ 22198 w 58653"/>
              <a:gd name="connsiteY21" fmla="*/ 33809 h 65752"/>
              <a:gd name="connsiteX22" fmla="*/ 23401 w 58653"/>
              <a:gd name="connsiteY22" fmla="*/ 31764 h 65752"/>
              <a:gd name="connsiteX23" fmla="*/ 21596 w 58653"/>
              <a:gd name="connsiteY23" fmla="*/ 30139 h 65752"/>
              <a:gd name="connsiteX24" fmla="*/ 21476 w 58653"/>
              <a:gd name="connsiteY24" fmla="*/ 28635 h 65752"/>
              <a:gd name="connsiteX25" fmla="*/ 22138 w 58653"/>
              <a:gd name="connsiteY25" fmla="*/ 27432 h 65752"/>
              <a:gd name="connsiteX26" fmla="*/ 20754 w 58653"/>
              <a:gd name="connsiteY26" fmla="*/ 27312 h 65752"/>
              <a:gd name="connsiteX27" fmla="*/ 20213 w 58653"/>
              <a:gd name="connsiteY27" fmla="*/ 26470 h 65752"/>
              <a:gd name="connsiteX28" fmla="*/ 18288 w 58653"/>
              <a:gd name="connsiteY28" fmla="*/ 26650 h 65752"/>
              <a:gd name="connsiteX29" fmla="*/ 18649 w 58653"/>
              <a:gd name="connsiteY29" fmla="*/ 24845 h 65752"/>
              <a:gd name="connsiteX30" fmla="*/ 16001 w 58653"/>
              <a:gd name="connsiteY30" fmla="*/ 24545 h 65752"/>
              <a:gd name="connsiteX31" fmla="*/ 15099 w 58653"/>
              <a:gd name="connsiteY31" fmla="*/ 22740 h 65752"/>
              <a:gd name="connsiteX32" fmla="*/ 17505 w 58653"/>
              <a:gd name="connsiteY32" fmla="*/ 20935 h 65752"/>
              <a:gd name="connsiteX33" fmla="*/ 15400 w 58653"/>
              <a:gd name="connsiteY33" fmla="*/ 19672 h 65752"/>
              <a:gd name="connsiteX34" fmla="*/ 13715 w 58653"/>
              <a:gd name="connsiteY34" fmla="*/ 16784 h 65752"/>
              <a:gd name="connsiteX35" fmla="*/ 15159 w 58653"/>
              <a:gd name="connsiteY35" fmla="*/ 14378 h 65752"/>
              <a:gd name="connsiteX36" fmla="*/ 16543 w 58653"/>
              <a:gd name="connsiteY36" fmla="*/ 13536 h 65752"/>
              <a:gd name="connsiteX37" fmla="*/ 18589 w 58653"/>
              <a:gd name="connsiteY37" fmla="*/ 8182 h 65752"/>
              <a:gd name="connsiteX38" fmla="*/ 17987 w 58653"/>
              <a:gd name="connsiteY38" fmla="*/ 6016 h 65752"/>
              <a:gd name="connsiteX39" fmla="*/ 16483 w 58653"/>
              <a:gd name="connsiteY39" fmla="*/ 5715 h 65752"/>
              <a:gd name="connsiteX40" fmla="*/ 15761 w 58653"/>
              <a:gd name="connsiteY40" fmla="*/ 4753 h 65752"/>
              <a:gd name="connsiteX41" fmla="*/ 15881 w 58653"/>
              <a:gd name="connsiteY41" fmla="*/ 2888 h 65752"/>
              <a:gd name="connsiteX42" fmla="*/ 16964 w 58653"/>
              <a:gd name="connsiteY42" fmla="*/ 1504 h 65752"/>
              <a:gd name="connsiteX43" fmla="*/ 19310 w 58653"/>
              <a:gd name="connsiteY43" fmla="*/ 0 h 65752"/>
              <a:gd name="connsiteX44" fmla="*/ 20513 w 58653"/>
              <a:gd name="connsiteY44" fmla="*/ 903 h 65752"/>
              <a:gd name="connsiteX45" fmla="*/ 20513 w 58653"/>
              <a:gd name="connsiteY45" fmla="*/ 1985 h 65752"/>
              <a:gd name="connsiteX46" fmla="*/ 22499 w 58653"/>
              <a:gd name="connsiteY46" fmla="*/ 4331 h 65752"/>
              <a:gd name="connsiteX47" fmla="*/ 26349 w 58653"/>
              <a:gd name="connsiteY47" fmla="*/ 3910 h 65752"/>
              <a:gd name="connsiteX48" fmla="*/ 29778 w 58653"/>
              <a:gd name="connsiteY48" fmla="*/ 4151 h 65752"/>
              <a:gd name="connsiteX49" fmla="*/ 33146 w 58653"/>
              <a:gd name="connsiteY49" fmla="*/ 5775 h 65752"/>
              <a:gd name="connsiteX50" fmla="*/ 33508 w 58653"/>
              <a:gd name="connsiteY50" fmla="*/ 6978 h 65752"/>
              <a:gd name="connsiteX51" fmla="*/ 35974 w 58653"/>
              <a:gd name="connsiteY51" fmla="*/ 6978 h 65752"/>
              <a:gd name="connsiteX52" fmla="*/ 38500 w 58653"/>
              <a:gd name="connsiteY52" fmla="*/ 8964 h 65752"/>
              <a:gd name="connsiteX53" fmla="*/ 38621 w 58653"/>
              <a:gd name="connsiteY53" fmla="*/ 9806 h 65752"/>
              <a:gd name="connsiteX54" fmla="*/ 41148 w 58653"/>
              <a:gd name="connsiteY54" fmla="*/ 11129 h 65752"/>
              <a:gd name="connsiteX55" fmla="*/ 42471 w 58653"/>
              <a:gd name="connsiteY55" fmla="*/ 11490 h 65752"/>
              <a:gd name="connsiteX56" fmla="*/ 42652 w 58653"/>
              <a:gd name="connsiteY56" fmla="*/ 13656 h 65752"/>
              <a:gd name="connsiteX57" fmla="*/ 43794 w 58653"/>
              <a:gd name="connsiteY57" fmla="*/ 13776 h 65752"/>
              <a:gd name="connsiteX58" fmla="*/ 43794 w 58653"/>
              <a:gd name="connsiteY58" fmla="*/ 16062 h 65752"/>
              <a:gd name="connsiteX59" fmla="*/ 45359 w 58653"/>
              <a:gd name="connsiteY59" fmla="*/ 16483 h 65752"/>
              <a:gd name="connsiteX60" fmla="*/ 45359 w 58653"/>
              <a:gd name="connsiteY60" fmla="*/ 17807 h 65752"/>
              <a:gd name="connsiteX61" fmla="*/ 46201 w 58653"/>
              <a:gd name="connsiteY61" fmla="*/ 18408 h 65752"/>
              <a:gd name="connsiteX62" fmla="*/ 47524 w 58653"/>
              <a:gd name="connsiteY62" fmla="*/ 18047 h 65752"/>
              <a:gd name="connsiteX63" fmla="*/ 49750 w 58653"/>
              <a:gd name="connsiteY63" fmla="*/ 18529 h 65752"/>
              <a:gd name="connsiteX64" fmla="*/ 49931 w 58653"/>
              <a:gd name="connsiteY64" fmla="*/ 20694 h 65752"/>
              <a:gd name="connsiteX65" fmla="*/ 51976 w 58653"/>
              <a:gd name="connsiteY65" fmla="*/ 20995 h 65752"/>
              <a:gd name="connsiteX66" fmla="*/ 49690 w 58653"/>
              <a:gd name="connsiteY66" fmla="*/ 23221 h 65752"/>
              <a:gd name="connsiteX67" fmla="*/ 47524 w 58653"/>
              <a:gd name="connsiteY67" fmla="*/ 23341 h 65752"/>
              <a:gd name="connsiteX68" fmla="*/ 49450 w 58653"/>
              <a:gd name="connsiteY68" fmla="*/ 26530 h 65752"/>
              <a:gd name="connsiteX69" fmla="*/ 50833 w 58653"/>
              <a:gd name="connsiteY69" fmla="*/ 26770 h 65752"/>
              <a:gd name="connsiteX70" fmla="*/ 53360 w 58653"/>
              <a:gd name="connsiteY70" fmla="*/ 26530 h 65752"/>
              <a:gd name="connsiteX71" fmla="*/ 53781 w 58653"/>
              <a:gd name="connsiteY71" fmla="*/ 30079 h 65752"/>
              <a:gd name="connsiteX72" fmla="*/ 53420 w 58653"/>
              <a:gd name="connsiteY72" fmla="*/ 30560 h 65752"/>
              <a:gd name="connsiteX73" fmla="*/ 54322 w 58653"/>
              <a:gd name="connsiteY73" fmla="*/ 31703 h 65752"/>
              <a:gd name="connsiteX74" fmla="*/ 56909 w 58653"/>
              <a:gd name="connsiteY74" fmla="*/ 32124 h 65752"/>
              <a:gd name="connsiteX75" fmla="*/ 55886 w 58653"/>
              <a:gd name="connsiteY75" fmla="*/ 36456 h 65752"/>
              <a:gd name="connsiteX76" fmla="*/ 58654 w 58653"/>
              <a:gd name="connsiteY76" fmla="*/ 37298 h 65752"/>
              <a:gd name="connsiteX77" fmla="*/ 58654 w 58653"/>
              <a:gd name="connsiteY77" fmla="*/ 37779 h 65752"/>
              <a:gd name="connsiteX78" fmla="*/ 55225 w 58653"/>
              <a:gd name="connsiteY78" fmla="*/ 50412 h 65752"/>
              <a:gd name="connsiteX79" fmla="*/ 56308 w 58653"/>
              <a:gd name="connsiteY79" fmla="*/ 51194 h 65752"/>
              <a:gd name="connsiteX80" fmla="*/ 56608 w 58653"/>
              <a:gd name="connsiteY80" fmla="*/ 52939 h 65752"/>
              <a:gd name="connsiteX81" fmla="*/ 55526 w 58653"/>
              <a:gd name="connsiteY81" fmla="*/ 53661 h 65752"/>
              <a:gd name="connsiteX82" fmla="*/ 54683 w 58653"/>
              <a:gd name="connsiteY82" fmla="*/ 55706 h 65752"/>
              <a:gd name="connsiteX83" fmla="*/ 47946 w 58653"/>
              <a:gd name="connsiteY83" fmla="*/ 51616 h 65752"/>
              <a:gd name="connsiteX84" fmla="*/ 39704 w 58653"/>
              <a:gd name="connsiteY84" fmla="*/ 65753 h 65752"/>
              <a:gd name="connsiteX85" fmla="*/ 38802 w 58653"/>
              <a:gd name="connsiteY85" fmla="*/ 65271 h 65752"/>
              <a:gd name="connsiteX86" fmla="*/ 37298 w 58653"/>
              <a:gd name="connsiteY86" fmla="*/ 63828 h 65752"/>
              <a:gd name="connsiteX87" fmla="*/ 36095 w 58653"/>
              <a:gd name="connsiteY87" fmla="*/ 62504 h 65752"/>
              <a:gd name="connsiteX88" fmla="*/ 35854 w 58653"/>
              <a:gd name="connsiteY88" fmla="*/ 62203 h 65752"/>
              <a:gd name="connsiteX89" fmla="*/ 34710 w 58653"/>
              <a:gd name="connsiteY89" fmla="*/ 61361 h 65752"/>
              <a:gd name="connsiteX90" fmla="*/ 33869 w 58653"/>
              <a:gd name="connsiteY90" fmla="*/ 61120 h 65752"/>
              <a:gd name="connsiteX91" fmla="*/ 30259 w 58653"/>
              <a:gd name="connsiteY91" fmla="*/ 61602 h 65752"/>
              <a:gd name="connsiteX92" fmla="*/ 29417 w 58653"/>
              <a:gd name="connsiteY92" fmla="*/ 61602 h 65752"/>
              <a:gd name="connsiteX93" fmla="*/ 28274 w 58653"/>
              <a:gd name="connsiteY93" fmla="*/ 62203 h 65752"/>
              <a:gd name="connsiteX94" fmla="*/ 28033 w 58653"/>
              <a:gd name="connsiteY94" fmla="*/ 62083 h 65752"/>
              <a:gd name="connsiteX95" fmla="*/ 25507 w 58653"/>
              <a:gd name="connsiteY95" fmla="*/ 62324 h 65752"/>
              <a:gd name="connsiteX96" fmla="*/ 25146 w 58653"/>
              <a:gd name="connsiteY96" fmla="*/ 62504 h 65752"/>
              <a:gd name="connsiteX97" fmla="*/ 24484 w 58653"/>
              <a:gd name="connsiteY97" fmla="*/ 62564 h 65752"/>
              <a:gd name="connsiteX98" fmla="*/ 23581 w 58653"/>
              <a:gd name="connsiteY98" fmla="*/ 62564 h 65752"/>
              <a:gd name="connsiteX99" fmla="*/ 21957 w 58653"/>
              <a:gd name="connsiteY99" fmla="*/ 61361 h 65752"/>
              <a:gd name="connsiteX100" fmla="*/ 21356 w 58653"/>
              <a:gd name="connsiteY100" fmla="*/ 62143 h 65752"/>
              <a:gd name="connsiteX101" fmla="*/ 20453 w 58653"/>
              <a:gd name="connsiteY101" fmla="*/ 61602 h 65752"/>
              <a:gd name="connsiteX102" fmla="*/ 19611 w 58653"/>
              <a:gd name="connsiteY102" fmla="*/ 61120 h 65752"/>
              <a:gd name="connsiteX103" fmla="*/ 18348 w 58653"/>
              <a:gd name="connsiteY103" fmla="*/ 59316 h 65752"/>
              <a:gd name="connsiteX104" fmla="*/ 17746 w 58653"/>
              <a:gd name="connsiteY104" fmla="*/ 58895 h 65752"/>
              <a:gd name="connsiteX105" fmla="*/ 17445 w 58653"/>
              <a:gd name="connsiteY105" fmla="*/ 58293 h 65752"/>
              <a:gd name="connsiteX106" fmla="*/ 17807 w 58653"/>
              <a:gd name="connsiteY106" fmla="*/ 55646 h 65752"/>
              <a:gd name="connsiteX107" fmla="*/ 17867 w 58653"/>
              <a:gd name="connsiteY107" fmla="*/ 55466 h 65752"/>
              <a:gd name="connsiteX108" fmla="*/ 17626 w 58653"/>
              <a:gd name="connsiteY108" fmla="*/ 53661 h 65752"/>
              <a:gd name="connsiteX109" fmla="*/ 15280 w 58653"/>
              <a:gd name="connsiteY109" fmla="*/ 52939 h 65752"/>
              <a:gd name="connsiteX110" fmla="*/ 13355 w 58653"/>
              <a:gd name="connsiteY110" fmla="*/ 52939 h 65752"/>
              <a:gd name="connsiteX111" fmla="*/ 10888 w 58653"/>
              <a:gd name="connsiteY111" fmla="*/ 51736 h 65752"/>
              <a:gd name="connsiteX112" fmla="*/ 8061 w 58653"/>
              <a:gd name="connsiteY112" fmla="*/ 50773 h 65752"/>
              <a:gd name="connsiteX113" fmla="*/ 6617 w 58653"/>
              <a:gd name="connsiteY113" fmla="*/ 51014 h 65752"/>
              <a:gd name="connsiteX114" fmla="*/ 4692 w 58653"/>
              <a:gd name="connsiteY114" fmla="*/ 50533 h 65752"/>
              <a:gd name="connsiteX115" fmla="*/ 3489 w 58653"/>
              <a:gd name="connsiteY115" fmla="*/ 49931 h 65752"/>
              <a:gd name="connsiteX116" fmla="*/ 2286 w 58653"/>
              <a:gd name="connsiteY116" fmla="*/ 49991 h 65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58653" h="65752">
                <a:moveTo>
                  <a:pt x="2286" y="49991"/>
                </a:moveTo>
                <a:lnTo>
                  <a:pt x="1624" y="47224"/>
                </a:lnTo>
                <a:lnTo>
                  <a:pt x="2887" y="44818"/>
                </a:lnTo>
                <a:lnTo>
                  <a:pt x="2045" y="44998"/>
                </a:lnTo>
                <a:lnTo>
                  <a:pt x="842" y="43915"/>
                </a:lnTo>
                <a:lnTo>
                  <a:pt x="240" y="42231"/>
                </a:lnTo>
                <a:lnTo>
                  <a:pt x="1082" y="41810"/>
                </a:lnTo>
                <a:lnTo>
                  <a:pt x="1323" y="40005"/>
                </a:lnTo>
                <a:lnTo>
                  <a:pt x="59" y="37599"/>
                </a:lnTo>
                <a:lnTo>
                  <a:pt x="0" y="36516"/>
                </a:lnTo>
                <a:lnTo>
                  <a:pt x="2226" y="33388"/>
                </a:lnTo>
                <a:lnTo>
                  <a:pt x="3248" y="33267"/>
                </a:lnTo>
                <a:lnTo>
                  <a:pt x="9024" y="36155"/>
                </a:lnTo>
                <a:lnTo>
                  <a:pt x="10828" y="37238"/>
                </a:lnTo>
                <a:lnTo>
                  <a:pt x="11429" y="36095"/>
                </a:lnTo>
                <a:lnTo>
                  <a:pt x="16363" y="38261"/>
                </a:lnTo>
                <a:lnTo>
                  <a:pt x="18468" y="38441"/>
                </a:lnTo>
                <a:lnTo>
                  <a:pt x="19551" y="37599"/>
                </a:lnTo>
                <a:lnTo>
                  <a:pt x="19611" y="36335"/>
                </a:lnTo>
                <a:lnTo>
                  <a:pt x="20935" y="36576"/>
                </a:lnTo>
                <a:lnTo>
                  <a:pt x="21897" y="35734"/>
                </a:lnTo>
                <a:lnTo>
                  <a:pt x="22198" y="33809"/>
                </a:lnTo>
                <a:lnTo>
                  <a:pt x="23401" y="31764"/>
                </a:lnTo>
                <a:lnTo>
                  <a:pt x="21596" y="30139"/>
                </a:lnTo>
                <a:lnTo>
                  <a:pt x="21476" y="28635"/>
                </a:lnTo>
                <a:lnTo>
                  <a:pt x="22138" y="27432"/>
                </a:lnTo>
                <a:lnTo>
                  <a:pt x="20754" y="27312"/>
                </a:lnTo>
                <a:lnTo>
                  <a:pt x="20213" y="26470"/>
                </a:lnTo>
                <a:lnTo>
                  <a:pt x="18288" y="26650"/>
                </a:lnTo>
                <a:lnTo>
                  <a:pt x="18649" y="24845"/>
                </a:lnTo>
                <a:lnTo>
                  <a:pt x="16001" y="24545"/>
                </a:lnTo>
                <a:lnTo>
                  <a:pt x="15099" y="22740"/>
                </a:lnTo>
                <a:lnTo>
                  <a:pt x="17505" y="20935"/>
                </a:lnTo>
                <a:lnTo>
                  <a:pt x="15400" y="19672"/>
                </a:lnTo>
                <a:lnTo>
                  <a:pt x="13715" y="16784"/>
                </a:lnTo>
                <a:lnTo>
                  <a:pt x="15159" y="14378"/>
                </a:lnTo>
                <a:lnTo>
                  <a:pt x="16543" y="13536"/>
                </a:lnTo>
                <a:lnTo>
                  <a:pt x="18589" y="8182"/>
                </a:lnTo>
                <a:lnTo>
                  <a:pt x="17987" y="6016"/>
                </a:lnTo>
                <a:lnTo>
                  <a:pt x="16483" y="5715"/>
                </a:lnTo>
                <a:lnTo>
                  <a:pt x="15761" y="4753"/>
                </a:lnTo>
                <a:lnTo>
                  <a:pt x="15881" y="2888"/>
                </a:lnTo>
                <a:lnTo>
                  <a:pt x="16964" y="1504"/>
                </a:lnTo>
                <a:lnTo>
                  <a:pt x="19310" y="0"/>
                </a:lnTo>
                <a:lnTo>
                  <a:pt x="20513" y="903"/>
                </a:lnTo>
                <a:lnTo>
                  <a:pt x="20513" y="1985"/>
                </a:lnTo>
                <a:lnTo>
                  <a:pt x="22499" y="4331"/>
                </a:lnTo>
                <a:lnTo>
                  <a:pt x="26349" y="3910"/>
                </a:lnTo>
                <a:lnTo>
                  <a:pt x="29778" y="4151"/>
                </a:lnTo>
                <a:lnTo>
                  <a:pt x="33146" y="5775"/>
                </a:lnTo>
                <a:lnTo>
                  <a:pt x="33508" y="6978"/>
                </a:lnTo>
                <a:lnTo>
                  <a:pt x="35974" y="6978"/>
                </a:lnTo>
                <a:lnTo>
                  <a:pt x="38500" y="8964"/>
                </a:lnTo>
                <a:lnTo>
                  <a:pt x="38621" y="9806"/>
                </a:lnTo>
                <a:lnTo>
                  <a:pt x="41148" y="11129"/>
                </a:lnTo>
                <a:lnTo>
                  <a:pt x="42471" y="11490"/>
                </a:lnTo>
                <a:lnTo>
                  <a:pt x="42652" y="13656"/>
                </a:lnTo>
                <a:lnTo>
                  <a:pt x="43794" y="13776"/>
                </a:lnTo>
                <a:lnTo>
                  <a:pt x="43794" y="16062"/>
                </a:lnTo>
                <a:lnTo>
                  <a:pt x="45359" y="16483"/>
                </a:lnTo>
                <a:lnTo>
                  <a:pt x="45359" y="17807"/>
                </a:lnTo>
                <a:lnTo>
                  <a:pt x="46201" y="18408"/>
                </a:lnTo>
                <a:lnTo>
                  <a:pt x="47524" y="18047"/>
                </a:lnTo>
                <a:lnTo>
                  <a:pt x="49750" y="18529"/>
                </a:lnTo>
                <a:lnTo>
                  <a:pt x="49931" y="20694"/>
                </a:lnTo>
                <a:lnTo>
                  <a:pt x="51976" y="20995"/>
                </a:lnTo>
                <a:lnTo>
                  <a:pt x="49690" y="23221"/>
                </a:lnTo>
                <a:lnTo>
                  <a:pt x="47524" y="23341"/>
                </a:lnTo>
                <a:lnTo>
                  <a:pt x="49450" y="26530"/>
                </a:lnTo>
                <a:lnTo>
                  <a:pt x="50833" y="26770"/>
                </a:lnTo>
                <a:lnTo>
                  <a:pt x="53360" y="26530"/>
                </a:lnTo>
                <a:lnTo>
                  <a:pt x="53781" y="30079"/>
                </a:lnTo>
                <a:lnTo>
                  <a:pt x="53420" y="30560"/>
                </a:lnTo>
                <a:lnTo>
                  <a:pt x="54322" y="31703"/>
                </a:lnTo>
                <a:lnTo>
                  <a:pt x="56909" y="32124"/>
                </a:lnTo>
                <a:lnTo>
                  <a:pt x="55886" y="36456"/>
                </a:lnTo>
                <a:lnTo>
                  <a:pt x="58654" y="37298"/>
                </a:lnTo>
                <a:lnTo>
                  <a:pt x="58654" y="37779"/>
                </a:lnTo>
                <a:lnTo>
                  <a:pt x="55225" y="50412"/>
                </a:lnTo>
                <a:lnTo>
                  <a:pt x="56308" y="51194"/>
                </a:lnTo>
                <a:lnTo>
                  <a:pt x="56608" y="52939"/>
                </a:lnTo>
                <a:lnTo>
                  <a:pt x="55526" y="53661"/>
                </a:lnTo>
                <a:lnTo>
                  <a:pt x="54683" y="55706"/>
                </a:lnTo>
                <a:lnTo>
                  <a:pt x="47946" y="51616"/>
                </a:lnTo>
                <a:lnTo>
                  <a:pt x="39704" y="65753"/>
                </a:lnTo>
                <a:lnTo>
                  <a:pt x="38802" y="65271"/>
                </a:lnTo>
                <a:lnTo>
                  <a:pt x="37298" y="63828"/>
                </a:lnTo>
                <a:lnTo>
                  <a:pt x="36095" y="62504"/>
                </a:lnTo>
                <a:lnTo>
                  <a:pt x="35854" y="62203"/>
                </a:lnTo>
                <a:lnTo>
                  <a:pt x="34710" y="61361"/>
                </a:lnTo>
                <a:lnTo>
                  <a:pt x="33869" y="61120"/>
                </a:lnTo>
                <a:lnTo>
                  <a:pt x="30259" y="61602"/>
                </a:lnTo>
                <a:lnTo>
                  <a:pt x="29417" y="61602"/>
                </a:lnTo>
                <a:lnTo>
                  <a:pt x="28274" y="62203"/>
                </a:lnTo>
                <a:lnTo>
                  <a:pt x="28033" y="62083"/>
                </a:lnTo>
                <a:lnTo>
                  <a:pt x="25507" y="62324"/>
                </a:lnTo>
                <a:lnTo>
                  <a:pt x="25146" y="62504"/>
                </a:lnTo>
                <a:lnTo>
                  <a:pt x="24484" y="62564"/>
                </a:lnTo>
                <a:lnTo>
                  <a:pt x="23581" y="62564"/>
                </a:lnTo>
                <a:lnTo>
                  <a:pt x="21957" y="61361"/>
                </a:lnTo>
                <a:lnTo>
                  <a:pt x="21356" y="62143"/>
                </a:lnTo>
                <a:lnTo>
                  <a:pt x="20453" y="61602"/>
                </a:lnTo>
                <a:lnTo>
                  <a:pt x="19611" y="61120"/>
                </a:lnTo>
                <a:lnTo>
                  <a:pt x="18348" y="59316"/>
                </a:lnTo>
                <a:lnTo>
                  <a:pt x="17746" y="58895"/>
                </a:lnTo>
                <a:lnTo>
                  <a:pt x="17445" y="58293"/>
                </a:lnTo>
                <a:lnTo>
                  <a:pt x="17807" y="55646"/>
                </a:lnTo>
                <a:lnTo>
                  <a:pt x="17867" y="55466"/>
                </a:lnTo>
                <a:lnTo>
                  <a:pt x="17626" y="53661"/>
                </a:lnTo>
                <a:lnTo>
                  <a:pt x="15280" y="52939"/>
                </a:lnTo>
                <a:lnTo>
                  <a:pt x="13355" y="52939"/>
                </a:lnTo>
                <a:lnTo>
                  <a:pt x="10888" y="51736"/>
                </a:lnTo>
                <a:lnTo>
                  <a:pt x="8061" y="50773"/>
                </a:lnTo>
                <a:lnTo>
                  <a:pt x="6617" y="51014"/>
                </a:lnTo>
                <a:lnTo>
                  <a:pt x="4692" y="50533"/>
                </a:lnTo>
                <a:lnTo>
                  <a:pt x="3489" y="49931"/>
                </a:lnTo>
                <a:lnTo>
                  <a:pt x="2286" y="49991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" name="Freeform: Shape 204" title="ME-1">
            <a:extLst>
              <a:ext uri="{FF2B5EF4-FFF2-40B4-BE49-F238E27FC236}">
                <a16:creationId xmlns:a16="http://schemas.microsoft.com/office/drawing/2014/main" id="{6BE2F4A7-309B-ACBD-55E0-92ECF73C9ADB}"/>
              </a:ext>
            </a:extLst>
          </p:cNvPr>
          <p:cNvSpPr/>
          <p:nvPr/>
        </p:nvSpPr>
        <p:spPr>
          <a:xfrm>
            <a:off x="7507106" y="2481885"/>
            <a:ext cx="235942" cy="280141"/>
          </a:xfrm>
          <a:custGeom>
            <a:avLst/>
            <a:gdLst>
              <a:gd name="connsiteX0" fmla="*/ 81093 w 295315"/>
              <a:gd name="connsiteY0" fmla="*/ 352345 h 363113"/>
              <a:gd name="connsiteX1" fmla="*/ 80973 w 295315"/>
              <a:gd name="connsiteY1" fmla="*/ 352224 h 363113"/>
              <a:gd name="connsiteX2" fmla="*/ 79830 w 295315"/>
              <a:gd name="connsiteY2" fmla="*/ 349638 h 363113"/>
              <a:gd name="connsiteX3" fmla="*/ 75800 w 295315"/>
              <a:gd name="connsiteY3" fmla="*/ 351322 h 363113"/>
              <a:gd name="connsiteX4" fmla="*/ 74837 w 295315"/>
              <a:gd name="connsiteY4" fmla="*/ 350781 h 363113"/>
              <a:gd name="connsiteX5" fmla="*/ 73032 w 295315"/>
              <a:gd name="connsiteY5" fmla="*/ 350961 h 363113"/>
              <a:gd name="connsiteX6" fmla="*/ 70926 w 295315"/>
              <a:gd name="connsiteY6" fmla="*/ 349036 h 363113"/>
              <a:gd name="connsiteX7" fmla="*/ 70084 w 295315"/>
              <a:gd name="connsiteY7" fmla="*/ 348916 h 363113"/>
              <a:gd name="connsiteX8" fmla="*/ 68640 w 295315"/>
              <a:gd name="connsiteY8" fmla="*/ 348795 h 363113"/>
              <a:gd name="connsiteX9" fmla="*/ 66234 w 295315"/>
              <a:gd name="connsiteY9" fmla="*/ 347592 h 363113"/>
              <a:gd name="connsiteX10" fmla="*/ 64610 w 295315"/>
              <a:gd name="connsiteY10" fmla="*/ 346810 h 363113"/>
              <a:gd name="connsiteX11" fmla="*/ 62865 w 295315"/>
              <a:gd name="connsiteY11" fmla="*/ 346209 h 363113"/>
              <a:gd name="connsiteX12" fmla="*/ 61422 w 295315"/>
              <a:gd name="connsiteY12" fmla="*/ 345667 h 363113"/>
              <a:gd name="connsiteX13" fmla="*/ 59015 w 295315"/>
              <a:gd name="connsiteY13" fmla="*/ 342359 h 363113"/>
              <a:gd name="connsiteX14" fmla="*/ 58835 w 295315"/>
              <a:gd name="connsiteY14" fmla="*/ 339832 h 363113"/>
              <a:gd name="connsiteX15" fmla="*/ 58354 w 295315"/>
              <a:gd name="connsiteY15" fmla="*/ 337546 h 363113"/>
              <a:gd name="connsiteX16" fmla="*/ 58654 w 295315"/>
              <a:gd name="connsiteY16" fmla="*/ 336824 h 363113"/>
              <a:gd name="connsiteX17" fmla="*/ 57331 w 295315"/>
              <a:gd name="connsiteY17" fmla="*/ 334719 h 363113"/>
              <a:gd name="connsiteX18" fmla="*/ 58113 w 295315"/>
              <a:gd name="connsiteY18" fmla="*/ 333154 h 363113"/>
              <a:gd name="connsiteX19" fmla="*/ 57632 w 295315"/>
              <a:gd name="connsiteY19" fmla="*/ 332252 h 363113"/>
              <a:gd name="connsiteX20" fmla="*/ 57150 w 295315"/>
              <a:gd name="connsiteY20" fmla="*/ 329004 h 363113"/>
              <a:gd name="connsiteX21" fmla="*/ 57270 w 295315"/>
              <a:gd name="connsiteY21" fmla="*/ 328041 h 363113"/>
              <a:gd name="connsiteX22" fmla="*/ 57451 w 295315"/>
              <a:gd name="connsiteY22" fmla="*/ 326838 h 363113"/>
              <a:gd name="connsiteX23" fmla="*/ 56128 w 295315"/>
              <a:gd name="connsiteY23" fmla="*/ 326357 h 363113"/>
              <a:gd name="connsiteX24" fmla="*/ 56068 w 295315"/>
              <a:gd name="connsiteY24" fmla="*/ 325394 h 363113"/>
              <a:gd name="connsiteX25" fmla="*/ 55526 w 295315"/>
              <a:gd name="connsiteY25" fmla="*/ 324973 h 363113"/>
              <a:gd name="connsiteX26" fmla="*/ 54924 w 295315"/>
              <a:gd name="connsiteY26" fmla="*/ 324853 h 363113"/>
              <a:gd name="connsiteX27" fmla="*/ 54503 w 295315"/>
              <a:gd name="connsiteY27" fmla="*/ 324612 h 363113"/>
              <a:gd name="connsiteX28" fmla="*/ 54142 w 295315"/>
              <a:gd name="connsiteY28" fmla="*/ 324371 h 363113"/>
              <a:gd name="connsiteX29" fmla="*/ 53420 w 295315"/>
              <a:gd name="connsiteY29" fmla="*/ 324672 h 363113"/>
              <a:gd name="connsiteX30" fmla="*/ 52879 w 295315"/>
              <a:gd name="connsiteY30" fmla="*/ 324973 h 363113"/>
              <a:gd name="connsiteX31" fmla="*/ 52579 w 295315"/>
              <a:gd name="connsiteY31" fmla="*/ 324973 h 363113"/>
              <a:gd name="connsiteX32" fmla="*/ 52579 w 295315"/>
              <a:gd name="connsiteY32" fmla="*/ 324311 h 363113"/>
              <a:gd name="connsiteX33" fmla="*/ 52338 w 295315"/>
              <a:gd name="connsiteY33" fmla="*/ 324071 h 363113"/>
              <a:gd name="connsiteX34" fmla="*/ 52157 w 295315"/>
              <a:gd name="connsiteY34" fmla="*/ 324191 h 363113"/>
              <a:gd name="connsiteX35" fmla="*/ 52037 w 295315"/>
              <a:gd name="connsiteY35" fmla="*/ 324191 h 363113"/>
              <a:gd name="connsiteX36" fmla="*/ 52037 w 295315"/>
              <a:gd name="connsiteY36" fmla="*/ 323529 h 363113"/>
              <a:gd name="connsiteX37" fmla="*/ 50593 w 295315"/>
              <a:gd name="connsiteY37" fmla="*/ 323048 h 363113"/>
              <a:gd name="connsiteX38" fmla="*/ 49029 w 295315"/>
              <a:gd name="connsiteY38" fmla="*/ 323168 h 363113"/>
              <a:gd name="connsiteX39" fmla="*/ 48307 w 295315"/>
              <a:gd name="connsiteY39" fmla="*/ 322085 h 363113"/>
              <a:gd name="connsiteX40" fmla="*/ 48007 w 295315"/>
              <a:gd name="connsiteY40" fmla="*/ 321965 h 363113"/>
              <a:gd name="connsiteX41" fmla="*/ 46382 w 295315"/>
              <a:gd name="connsiteY41" fmla="*/ 321363 h 363113"/>
              <a:gd name="connsiteX42" fmla="*/ 45179 w 295315"/>
              <a:gd name="connsiteY42" fmla="*/ 321424 h 363113"/>
              <a:gd name="connsiteX43" fmla="*/ 44818 w 295315"/>
              <a:gd name="connsiteY43" fmla="*/ 320341 h 363113"/>
              <a:gd name="connsiteX44" fmla="*/ 43013 w 295315"/>
              <a:gd name="connsiteY44" fmla="*/ 319799 h 363113"/>
              <a:gd name="connsiteX45" fmla="*/ 42111 w 295315"/>
              <a:gd name="connsiteY45" fmla="*/ 319318 h 363113"/>
              <a:gd name="connsiteX46" fmla="*/ 40968 w 295315"/>
              <a:gd name="connsiteY46" fmla="*/ 319017 h 363113"/>
              <a:gd name="connsiteX47" fmla="*/ 41931 w 295315"/>
              <a:gd name="connsiteY47" fmla="*/ 317333 h 363113"/>
              <a:gd name="connsiteX48" fmla="*/ 40727 w 295315"/>
              <a:gd name="connsiteY48" fmla="*/ 316491 h 363113"/>
              <a:gd name="connsiteX49" fmla="*/ 40366 w 295315"/>
              <a:gd name="connsiteY49" fmla="*/ 316250 h 363113"/>
              <a:gd name="connsiteX50" fmla="*/ 40126 w 295315"/>
              <a:gd name="connsiteY50" fmla="*/ 316491 h 363113"/>
              <a:gd name="connsiteX51" fmla="*/ 39885 w 295315"/>
              <a:gd name="connsiteY51" fmla="*/ 316491 h 363113"/>
              <a:gd name="connsiteX52" fmla="*/ 37359 w 295315"/>
              <a:gd name="connsiteY52" fmla="*/ 313603 h 363113"/>
              <a:gd name="connsiteX53" fmla="*/ 36576 w 295315"/>
              <a:gd name="connsiteY53" fmla="*/ 313844 h 363113"/>
              <a:gd name="connsiteX54" fmla="*/ 36456 w 295315"/>
              <a:gd name="connsiteY54" fmla="*/ 313663 h 363113"/>
              <a:gd name="connsiteX55" fmla="*/ 35133 w 295315"/>
              <a:gd name="connsiteY55" fmla="*/ 312340 h 363113"/>
              <a:gd name="connsiteX56" fmla="*/ 35133 w 295315"/>
              <a:gd name="connsiteY56" fmla="*/ 312039 h 363113"/>
              <a:gd name="connsiteX57" fmla="*/ 31764 w 295315"/>
              <a:gd name="connsiteY57" fmla="*/ 313362 h 363113"/>
              <a:gd name="connsiteX58" fmla="*/ 31222 w 295315"/>
              <a:gd name="connsiteY58" fmla="*/ 312460 h 363113"/>
              <a:gd name="connsiteX59" fmla="*/ 29057 w 295315"/>
              <a:gd name="connsiteY59" fmla="*/ 311558 h 363113"/>
              <a:gd name="connsiteX60" fmla="*/ 28695 w 295315"/>
              <a:gd name="connsiteY60" fmla="*/ 310355 h 363113"/>
              <a:gd name="connsiteX61" fmla="*/ 27673 w 295315"/>
              <a:gd name="connsiteY61" fmla="*/ 309934 h 363113"/>
              <a:gd name="connsiteX62" fmla="*/ 27913 w 295315"/>
              <a:gd name="connsiteY62" fmla="*/ 309031 h 363113"/>
              <a:gd name="connsiteX63" fmla="*/ 25748 w 295315"/>
              <a:gd name="connsiteY63" fmla="*/ 306625 h 363113"/>
              <a:gd name="connsiteX64" fmla="*/ 25207 w 295315"/>
              <a:gd name="connsiteY64" fmla="*/ 306023 h 363113"/>
              <a:gd name="connsiteX65" fmla="*/ 24665 w 295315"/>
              <a:gd name="connsiteY65" fmla="*/ 303737 h 363113"/>
              <a:gd name="connsiteX66" fmla="*/ 24785 w 295315"/>
              <a:gd name="connsiteY66" fmla="*/ 302955 h 363113"/>
              <a:gd name="connsiteX67" fmla="*/ 24184 w 295315"/>
              <a:gd name="connsiteY67" fmla="*/ 302474 h 363113"/>
              <a:gd name="connsiteX68" fmla="*/ 23341 w 295315"/>
              <a:gd name="connsiteY68" fmla="*/ 300609 h 363113"/>
              <a:gd name="connsiteX69" fmla="*/ 23341 w 295315"/>
              <a:gd name="connsiteY69" fmla="*/ 300007 h 363113"/>
              <a:gd name="connsiteX70" fmla="*/ 24364 w 295315"/>
              <a:gd name="connsiteY70" fmla="*/ 298203 h 363113"/>
              <a:gd name="connsiteX71" fmla="*/ 24545 w 295315"/>
              <a:gd name="connsiteY71" fmla="*/ 295616 h 363113"/>
              <a:gd name="connsiteX72" fmla="*/ 24665 w 295315"/>
              <a:gd name="connsiteY72" fmla="*/ 295616 h 363113"/>
              <a:gd name="connsiteX73" fmla="*/ 25267 w 295315"/>
              <a:gd name="connsiteY73" fmla="*/ 294593 h 363113"/>
              <a:gd name="connsiteX74" fmla="*/ 23582 w 295315"/>
              <a:gd name="connsiteY74" fmla="*/ 292247 h 363113"/>
              <a:gd name="connsiteX75" fmla="*/ 23703 w 295315"/>
              <a:gd name="connsiteY75" fmla="*/ 289660 h 363113"/>
              <a:gd name="connsiteX76" fmla="*/ 22860 w 295315"/>
              <a:gd name="connsiteY76" fmla="*/ 288818 h 363113"/>
              <a:gd name="connsiteX77" fmla="*/ 22559 w 295315"/>
              <a:gd name="connsiteY77" fmla="*/ 288758 h 363113"/>
              <a:gd name="connsiteX78" fmla="*/ 21176 w 295315"/>
              <a:gd name="connsiteY78" fmla="*/ 288397 h 363113"/>
              <a:gd name="connsiteX79" fmla="*/ 21477 w 295315"/>
              <a:gd name="connsiteY79" fmla="*/ 287976 h 363113"/>
              <a:gd name="connsiteX80" fmla="*/ 21718 w 295315"/>
              <a:gd name="connsiteY80" fmla="*/ 287675 h 363113"/>
              <a:gd name="connsiteX81" fmla="*/ 21837 w 295315"/>
              <a:gd name="connsiteY81" fmla="*/ 287434 h 363113"/>
              <a:gd name="connsiteX82" fmla="*/ 21417 w 295315"/>
              <a:gd name="connsiteY82" fmla="*/ 285509 h 363113"/>
              <a:gd name="connsiteX83" fmla="*/ 21597 w 295315"/>
              <a:gd name="connsiteY83" fmla="*/ 284908 h 363113"/>
              <a:gd name="connsiteX84" fmla="*/ 21718 w 295315"/>
              <a:gd name="connsiteY84" fmla="*/ 284005 h 363113"/>
              <a:gd name="connsiteX85" fmla="*/ 21958 w 295315"/>
              <a:gd name="connsiteY85" fmla="*/ 281599 h 363113"/>
              <a:gd name="connsiteX86" fmla="*/ 21356 w 295315"/>
              <a:gd name="connsiteY86" fmla="*/ 281178 h 363113"/>
              <a:gd name="connsiteX87" fmla="*/ 21356 w 295315"/>
              <a:gd name="connsiteY87" fmla="*/ 280757 h 363113"/>
              <a:gd name="connsiteX88" fmla="*/ 21477 w 295315"/>
              <a:gd name="connsiteY88" fmla="*/ 280456 h 363113"/>
              <a:gd name="connsiteX89" fmla="*/ 21477 w 295315"/>
              <a:gd name="connsiteY89" fmla="*/ 279855 h 363113"/>
              <a:gd name="connsiteX90" fmla="*/ 21176 w 295315"/>
              <a:gd name="connsiteY90" fmla="*/ 279253 h 363113"/>
              <a:gd name="connsiteX91" fmla="*/ 21176 w 295315"/>
              <a:gd name="connsiteY91" fmla="*/ 279193 h 363113"/>
              <a:gd name="connsiteX92" fmla="*/ 20875 w 295315"/>
              <a:gd name="connsiteY92" fmla="*/ 279072 h 363113"/>
              <a:gd name="connsiteX93" fmla="*/ 20695 w 295315"/>
              <a:gd name="connsiteY93" fmla="*/ 278892 h 363113"/>
              <a:gd name="connsiteX94" fmla="*/ 20574 w 295315"/>
              <a:gd name="connsiteY94" fmla="*/ 278411 h 363113"/>
              <a:gd name="connsiteX95" fmla="*/ 20273 w 295315"/>
              <a:gd name="connsiteY95" fmla="*/ 278110 h 363113"/>
              <a:gd name="connsiteX96" fmla="*/ 20273 w 295315"/>
              <a:gd name="connsiteY96" fmla="*/ 277809 h 363113"/>
              <a:gd name="connsiteX97" fmla="*/ 19432 w 295315"/>
              <a:gd name="connsiteY97" fmla="*/ 277448 h 363113"/>
              <a:gd name="connsiteX98" fmla="*/ 19070 w 295315"/>
              <a:gd name="connsiteY98" fmla="*/ 276245 h 363113"/>
              <a:gd name="connsiteX99" fmla="*/ 19852 w 295315"/>
              <a:gd name="connsiteY99" fmla="*/ 275764 h 363113"/>
              <a:gd name="connsiteX100" fmla="*/ 20214 w 295315"/>
              <a:gd name="connsiteY100" fmla="*/ 275944 h 363113"/>
              <a:gd name="connsiteX101" fmla="*/ 19852 w 295315"/>
              <a:gd name="connsiteY101" fmla="*/ 274140 h 363113"/>
              <a:gd name="connsiteX102" fmla="*/ 18529 w 295315"/>
              <a:gd name="connsiteY102" fmla="*/ 272335 h 363113"/>
              <a:gd name="connsiteX103" fmla="*/ 16303 w 295315"/>
              <a:gd name="connsiteY103" fmla="*/ 271493 h 363113"/>
              <a:gd name="connsiteX104" fmla="*/ 15401 w 295315"/>
              <a:gd name="connsiteY104" fmla="*/ 269928 h 363113"/>
              <a:gd name="connsiteX105" fmla="*/ 14438 w 295315"/>
              <a:gd name="connsiteY105" fmla="*/ 267282 h 363113"/>
              <a:gd name="connsiteX106" fmla="*/ 13235 w 295315"/>
              <a:gd name="connsiteY106" fmla="*/ 263672 h 363113"/>
              <a:gd name="connsiteX107" fmla="*/ 12994 w 295315"/>
              <a:gd name="connsiteY107" fmla="*/ 263010 h 363113"/>
              <a:gd name="connsiteX108" fmla="*/ 12874 w 295315"/>
              <a:gd name="connsiteY108" fmla="*/ 262710 h 363113"/>
              <a:gd name="connsiteX109" fmla="*/ 11852 w 295315"/>
              <a:gd name="connsiteY109" fmla="*/ 260183 h 363113"/>
              <a:gd name="connsiteX110" fmla="*/ 9325 w 295315"/>
              <a:gd name="connsiteY110" fmla="*/ 253626 h 363113"/>
              <a:gd name="connsiteX111" fmla="*/ 6498 w 295315"/>
              <a:gd name="connsiteY111" fmla="*/ 246166 h 363113"/>
              <a:gd name="connsiteX112" fmla="*/ 4211 w 295315"/>
              <a:gd name="connsiteY112" fmla="*/ 239970 h 363113"/>
              <a:gd name="connsiteX113" fmla="*/ 903 w 295315"/>
              <a:gd name="connsiteY113" fmla="*/ 232029 h 363113"/>
              <a:gd name="connsiteX114" fmla="*/ 903 w 295315"/>
              <a:gd name="connsiteY114" fmla="*/ 231969 h 363113"/>
              <a:gd name="connsiteX115" fmla="*/ 1685 w 295315"/>
              <a:gd name="connsiteY115" fmla="*/ 231367 h 363113"/>
              <a:gd name="connsiteX116" fmla="*/ 3670 w 295315"/>
              <a:gd name="connsiteY116" fmla="*/ 232510 h 363113"/>
              <a:gd name="connsiteX117" fmla="*/ 4994 w 295315"/>
              <a:gd name="connsiteY117" fmla="*/ 231909 h 363113"/>
              <a:gd name="connsiteX118" fmla="*/ 7159 w 295315"/>
              <a:gd name="connsiteY118" fmla="*/ 229863 h 363113"/>
              <a:gd name="connsiteX119" fmla="*/ 9084 w 295315"/>
              <a:gd name="connsiteY119" fmla="*/ 229623 h 363113"/>
              <a:gd name="connsiteX120" fmla="*/ 10287 w 295315"/>
              <a:gd name="connsiteY120" fmla="*/ 227096 h 363113"/>
              <a:gd name="connsiteX121" fmla="*/ 11972 w 295315"/>
              <a:gd name="connsiteY121" fmla="*/ 226314 h 363113"/>
              <a:gd name="connsiteX122" fmla="*/ 14138 w 295315"/>
              <a:gd name="connsiteY122" fmla="*/ 223908 h 363113"/>
              <a:gd name="connsiteX123" fmla="*/ 16845 w 295315"/>
              <a:gd name="connsiteY123" fmla="*/ 224329 h 363113"/>
              <a:gd name="connsiteX124" fmla="*/ 19070 w 295315"/>
              <a:gd name="connsiteY124" fmla="*/ 222524 h 363113"/>
              <a:gd name="connsiteX125" fmla="*/ 21718 w 295315"/>
              <a:gd name="connsiteY125" fmla="*/ 222043 h 363113"/>
              <a:gd name="connsiteX126" fmla="*/ 24726 w 295315"/>
              <a:gd name="connsiteY126" fmla="*/ 220960 h 363113"/>
              <a:gd name="connsiteX127" fmla="*/ 26349 w 295315"/>
              <a:gd name="connsiteY127" fmla="*/ 219276 h 363113"/>
              <a:gd name="connsiteX128" fmla="*/ 25989 w 295315"/>
              <a:gd name="connsiteY128" fmla="*/ 217471 h 363113"/>
              <a:gd name="connsiteX129" fmla="*/ 24785 w 295315"/>
              <a:gd name="connsiteY129" fmla="*/ 216087 h 363113"/>
              <a:gd name="connsiteX130" fmla="*/ 23582 w 295315"/>
              <a:gd name="connsiteY130" fmla="*/ 215967 h 363113"/>
              <a:gd name="connsiteX131" fmla="*/ 23341 w 295315"/>
              <a:gd name="connsiteY131" fmla="*/ 213861 h 363113"/>
              <a:gd name="connsiteX132" fmla="*/ 21537 w 295315"/>
              <a:gd name="connsiteY132" fmla="*/ 212538 h 363113"/>
              <a:gd name="connsiteX133" fmla="*/ 22319 w 295315"/>
              <a:gd name="connsiteY133" fmla="*/ 211936 h 363113"/>
              <a:gd name="connsiteX134" fmla="*/ 21477 w 295315"/>
              <a:gd name="connsiteY134" fmla="*/ 210914 h 363113"/>
              <a:gd name="connsiteX135" fmla="*/ 23101 w 295315"/>
              <a:gd name="connsiteY135" fmla="*/ 208387 h 363113"/>
              <a:gd name="connsiteX136" fmla="*/ 23522 w 295315"/>
              <a:gd name="connsiteY136" fmla="*/ 209349 h 363113"/>
              <a:gd name="connsiteX137" fmla="*/ 24785 w 295315"/>
              <a:gd name="connsiteY137" fmla="*/ 207124 h 363113"/>
              <a:gd name="connsiteX138" fmla="*/ 25267 w 295315"/>
              <a:gd name="connsiteY138" fmla="*/ 208086 h 363113"/>
              <a:gd name="connsiteX139" fmla="*/ 27252 w 295315"/>
              <a:gd name="connsiteY139" fmla="*/ 204597 h 363113"/>
              <a:gd name="connsiteX140" fmla="*/ 25508 w 295315"/>
              <a:gd name="connsiteY140" fmla="*/ 204657 h 363113"/>
              <a:gd name="connsiteX141" fmla="*/ 24244 w 295315"/>
              <a:gd name="connsiteY141" fmla="*/ 201409 h 363113"/>
              <a:gd name="connsiteX142" fmla="*/ 24424 w 295315"/>
              <a:gd name="connsiteY142" fmla="*/ 199905 h 363113"/>
              <a:gd name="connsiteX143" fmla="*/ 26530 w 295315"/>
              <a:gd name="connsiteY143" fmla="*/ 196295 h 363113"/>
              <a:gd name="connsiteX144" fmla="*/ 23222 w 295315"/>
              <a:gd name="connsiteY144" fmla="*/ 193889 h 363113"/>
              <a:gd name="connsiteX145" fmla="*/ 26409 w 295315"/>
              <a:gd name="connsiteY145" fmla="*/ 189678 h 363113"/>
              <a:gd name="connsiteX146" fmla="*/ 13716 w 295315"/>
              <a:gd name="connsiteY146" fmla="*/ 179872 h 363113"/>
              <a:gd name="connsiteX147" fmla="*/ 12634 w 295315"/>
              <a:gd name="connsiteY147" fmla="*/ 180835 h 363113"/>
              <a:gd name="connsiteX148" fmla="*/ 11912 w 295315"/>
              <a:gd name="connsiteY148" fmla="*/ 178789 h 363113"/>
              <a:gd name="connsiteX149" fmla="*/ 4091 w 295315"/>
              <a:gd name="connsiteY149" fmla="*/ 179451 h 363113"/>
              <a:gd name="connsiteX150" fmla="*/ 2286 w 295315"/>
              <a:gd name="connsiteY150" fmla="*/ 178067 h 363113"/>
              <a:gd name="connsiteX151" fmla="*/ 782 w 295315"/>
              <a:gd name="connsiteY151" fmla="*/ 174999 h 363113"/>
              <a:gd name="connsiteX152" fmla="*/ 0 w 295315"/>
              <a:gd name="connsiteY152" fmla="*/ 174819 h 363113"/>
              <a:gd name="connsiteX153" fmla="*/ 602 w 295315"/>
              <a:gd name="connsiteY153" fmla="*/ 172894 h 363113"/>
              <a:gd name="connsiteX154" fmla="*/ 120 w 295315"/>
              <a:gd name="connsiteY154" fmla="*/ 171691 h 363113"/>
              <a:gd name="connsiteX155" fmla="*/ 5896 w 295315"/>
              <a:gd name="connsiteY155" fmla="*/ 173315 h 363113"/>
              <a:gd name="connsiteX156" fmla="*/ 13897 w 295315"/>
              <a:gd name="connsiteY156" fmla="*/ 162306 h 363113"/>
              <a:gd name="connsiteX157" fmla="*/ 17988 w 295315"/>
              <a:gd name="connsiteY157" fmla="*/ 156892 h 363113"/>
              <a:gd name="connsiteX158" fmla="*/ 18769 w 295315"/>
              <a:gd name="connsiteY158" fmla="*/ 157674 h 363113"/>
              <a:gd name="connsiteX159" fmla="*/ 25748 w 295315"/>
              <a:gd name="connsiteY159" fmla="*/ 148049 h 363113"/>
              <a:gd name="connsiteX160" fmla="*/ 28936 w 295315"/>
              <a:gd name="connsiteY160" fmla="*/ 150455 h 363113"/>
              <a:gd name="connsiteX161" fmla="*/ 31162 w 295315"/>
              <a:gd name="connsiteY161" fmla="*/ 151478 h 363113"/>
              <a:gd name="connsiteX162" fmla="*/ 31523 w 295315"/>
              <a:gd name="connsiteY162" fmla="*/ 152921 h 363113"/>
              <a:gd name="connsiteX163" fmla="*/ 33508 w 295315"/>
              <a:gd name="connsiteY163" fmla="*/ 155328 h 363113"/>
              <a:gd name="connsiteX164" fmla="*/ 32305 w 295315"/>
              <a:gd name="connsiteY164" fmla="*/ 158636 h 363113"/>
              <a:gd name="connsiteX165" fmla="*/ 32606 w 295315"/>
              <a:gd name="connsiteY165" fmla="*/ 160922 h 363113"/>
              <a:gd name="connsiteX166" fmla="*/ 33448 w 295315"/>
              <a:gd name="connsiteY166" fmla="*/ 161945 h 363113"/>
              <a:gd name="connsiteX167" fmla="*/ 33328 w 295315"/>
              <a:gd name="connsiteY167" fmla="*/ 165675 h 363113"/>
              <a:gd name="connsiteX168" fmla="*/ 36155 w 295315"/>
              <a:gd name="connsiteY168" fmla="*/ 170487 h 363113"/>
              <a:gd name="connsiteX169" fmla="*/ 40186 w 295315"/>
              <a:gd name="connsiteY169" fmla="*/ 173796 h 363113"/>
              <a:gd name="connsiteX170" fmla="*/ 41509 w 295315"/>
              <a:gd name="connsiteY170" fmla="*/ 173977 h 363113"/>
              <a:gd name="connsiteX171" fmla="*/ 42231 w 295315"/>
              <a:gd name="connsiteY171" fmla="*/ 171931 h 363113"/>
              <a:gd name="connsiteX172" fmla="*/ 45901 w 295315"/>
              <a:gd name="connsiteY172" fmla="*/ 174518 h 363113"/>
              <a:gd name="connsiteX173" fmla="*/ 48307 w 295315"/>
              <a:gd name="connsiteY173" fmla="*/ 166577 h 363113"/>
              <a:gd name="connsiteX174" fmla="*/ 49149 w 295315"/>
              <a:gd name="connsiteY174" fmla="*/ 166096 h 363113"/>
              <a:gd name="connsiteX175" fmla="*/ 52638 w 295315"/>
              <a:gd name="connsiteY175" fmla="*/ 167059 h 363113"/>
              <a:gd name="connsiteX176" fmla="*/ 53060 w 295315"/>
              <a:gd name="connsiteY176" fmla="*/ 168081 h 363113"/>
              <a:gd name="connsiteX177" fmla="*/ 58113 w 295315"/>
              <a:gd name="connsiteY177" fmla="*/ 169766 h 363113"/>
              <a:gd name="connsiteX178" fmla="*/ 58354 w 295315"/>
              <a:gd name="connsiteY178" fmla="*/ 169044 h 363113"/>
              <a:gd name="connsiteX179" fmla="*/ 65212 w 295315"/>
              <a:gd name="connsiteY179" fmla="*/ 171270 h 363113"/>
              <a:gd name="connsiteX180" fmla="*/ 65272 w 295315"/>
              <a:gd name="connsiteY180" fmla="*/ 168683 h 363113"/>
              <a:gd name="connsiteX181" fmla="*/ 70265 w 295315"/>
              <a:gd name="connsiteY181" fmla="*/ 170367 h 363113"/>
              <a:gd name="connsiteX182" fmla="*/ 73514 w 295315"/>
              <a:gd name="connsiteY182" fmla="*/ 158937 h 363113"/>
              <a:gd name="connsiteX183" fmla="*/ 84281 w 295315"/>
              <a:gd name="connsiteY183" fmla="*/ 164472 h 363113"/>
              <a:gd name="connsiteX184" fmla="*/ 93486 w 295315"/>
              <a:gd name="connsiteY184" fmla="*/ 169465 h 363113"/>
              <a:gd name="connsiteX185" fmla="*/ 94268 w 295315"/>
              <a:gd name="connsiteY185" fmla="*/ 170427 h 363113"/>
              <a:gd name="connsiteX186" fmla="*/ 107081 w 295315"/>
              <a:gd name="connsiteY186" fmla="*/ 174037 h 363113"/>
              <a:gd name="connsiteX187" fmla="*/ 108646 w 295315"/>
              <a:gd name="connsiteY187" fmla="*/ 168442 h 363113"/>
              <a:gd name="connsiteX188" fmla="*/ 110451 w 295315"/>
              <a:gd name="connsiteY188" fmla="*/ 168923 h 363113"/>
              <a:gd name="connsiteX189" fmla="*/ 113458 w 295315"/>
              <a:gd name="connsiteY189" fmla="*/ 158035 h 363113"/>
              <a:gd name="connsiteX190" fmla="*/ 110330 w 295315"/>
              <a:gd name="connsiteY190" fmla="*/ 155989 h 363113"/>
              <a:gd name="connsiteX191" fmla="*/ 110932 w 295315"/>
              <a:gd name="connsiteY191" fmla="*/ 154486 h 363113"/>
              <a:gd name="connsiteX192" fmla="*/ 112134 w 295315"/>
              <a:gd name="connsiteY192" fmla="*/ 153042 h 363113"/>
              <a:gd name="connsiteX193" fmla="*/ 110751 w 295315"/>
              <a:gd name="connsiteY193" fmla="*/ 151056 h 363113"/>
              <a:gd name="connsiteX194" fmla="*/ 110992 w 295315"/>
              <a:gd name="connsiteY194" fmla="*/ 149853 h 363113"/>
              <a:gd name="connsiteX195" fmla="*/ 110149 w 295315"/>
              <a:gd name="connsiteY195" fmla="*/ 149011 h 363113"/>
              <a:gd name="connsiteX196" fmla="*/ 110992 w 295315"/>
              <a:gd name="connsiteY196" fmla="*/ 146785 h 363113"/>
              <a:gd name="connsiteX197" fmla="*/ 110390 w 295315"/>
              <a:gd name="connsiteY197" fmla="*/ 145582 h 363113"/>
              <a:gd name="connsiteX198" fmla="*/ 108225 w 295315"/>
              <a:gd name="connsiteY198" fmla="*/ 130061 h 363113"/>
              <a:gd name="connsiteX199" fmla="*/ 105096 w 295315"/>
              <a:gd name="connsiteY199" fmla="*/ 129941 h 363113"/>
              <a:gd name="connsiteX200" fmla="*/ 104554 w 295315"/>
              <a:gd name="connsiteY200" fmla="*/ 124527 h 363113"/>
              <a:gd name="connsiteX201" fmla="*/ 105157 w 295315"/>
              <a:gd name="connsiteY201" fmla="*/ 124407 h 363113"/>
              <a:gd name="connsiteX202" fmla="*/ 104976 w 295315"/>
              <a:gd name="connsiteY202" fmla="*/ 122241 h 363113"/>
              <a:gd name="connsiteX203" fmla="*/ 106540 w 295315"/>
              <a:gd name="connsiteY203" fmla="*/ 122121 h 363113"/>
              <a:gd name="connsiteX204" fmla="*/ 106359 w 295315"/>
              <a:gd name="connsiteY204" fmla="*/ 119413 h 363113"/>
              <a:gd name="connsiteX205" fmla="*/ 109788 w 295315"/>
              <a:gd name="connsiteY205" fmla="*/ 119113 h 363113"/>
              <a:gd name="connsiteX206" fmla="*/ 108344 w 295315"/>
              <a:gd name="connsiteY206" fmla="*/ 101246 h 363113"/>
              <a:gd name="connsiteX207" fmla="*/ 110029 w 295315"/>
              <a:gd name="connsiteY207" fmla="*/ 100043 h 363113"/>
              <a:gd name="connsiteX208" fmla="*/ 114842 w 295315"/>
              <a:gd name="connsiteY208" fmla="*/ 99802 h 363113"/>
              <a:gd name="connsiteX209" fmla="*/ 114902 w 295315"/>
              <a:gd name="connsiteY209" fmla="*/ 100464 h 363113"/>
              <a:gd name="connsiteX210" fmla="*/ 116827 w 295315"/>
              <a:gd name="connsiteY210" fmla="*/ 100764 h 363113"/>
              <a:gd name="connsiteX211" fmla="*/ 120798 w 295315"/>
              <a:gd name="connsiteY211" fmla="*/ 100283 h 363113"/>
              <a:gd name="connsiteX212" fmla="*/ 120196 w 295315"/>
              <a:gd name="connsiteY212" fmla="*/ 101486 h 363113"/>
              <a:gd name="connsiteX213" fmla="*/ 121580 w 295315"/>
              <a:gd name="connsiteY213" fmla="*/ 101667 h 363113"/>
              <a:gd name="connsiteX214" fmla="*/ 121700 w 295315"/>
              <a:gd name="connsiteY214" fmla="*/ 102690 h 363113"/>
              <a:gd name="connsiteX215" fmla="*/ 127535 w 295315"/>
              <a:gd name="connsiteY215" fmla="*/ 99862 h 363113"/>
              <a:gd name="connsiteX216" fmla="*/ 127836 w 295315"/>
              <a:gd name="connsiteY216" fmla="*/ 104073 h 363113"/>
              <a:gd name="connsiteX217" fmla="*/ 129039 w 295315"/>
              <a:gd name="connsiteY217" fmla="*/ 105156 h 363113"/>
              <a:gd name="connsiteX218" fmla="*/ 128979 w 295315"/>
              <a:gd name="connsiteY218" fmla="*/ 106540 h 363113"/>
              <a:gd name="connsiteX219" fmla="*/ 127415 w 295315"/>
              <a:gd name="connsiteY219" fmla="*/ 109728 h 363113"/>
              <a:gd name="connsiteX220" fmla="*/ 126572 w 295315"/>
              <a:gd name="connsiteY220" fmla="*/ 110330 h 363113"/>
              <a:gd name="connsiteX221" fmla="*/ 125851 w 295315"/>
              <a:gd name="connsiteY221" fmla="*/ 114420 h 363113"/>
              <a:gd name="connsiteX222" fmla="*/ 124948 w 295315"/>
              <a:gd name="connsiteY222" fmla="*/ 115744 h 363113"/>
              <a:gd name="connsiteX223" fmla="*/ 137581 w 295315"/>
              <a:gd name="connsiteY223" fmla="*/ 114420 h 363113"/>
              <a:gd name="connsiteX224" fmla="*/ 137100 w 295315"/>
              <a:gd name="connsiteY224" fmla="*/ 112977 h 363113"/>
              <a:gd name="connsiteX225" fmla="*/ 137581 w 295315"/>
              <a:gd name="connsiteY225" fmla="*/ 110390 h 363113"/>
              <a:gd name="connsiteX226" fmla="*/ 137160 w 295315"/>
              <a:gd name="connsiteY226" fmla="*/ 108344 h 363113"/>
              <a:gd name="connsiteX227" fmla="*/ 136318 w 295315"/>
              <a:gd name="connsiteY227" fmla="*/ 106660 h 363113"/>
              <a:gd name="connsiteX228" fmla="*/ 134934 w 295315"/>
              <a:gd name="connsiteY228" fmla="*/ 105697 h 363113"/>
              <a:gd name="connsiteX229" fmla="*/ 133491 w 295315"/>
              <a:gd name="connsiteY229" fmla="*/ 101607 h 363113"/>
              <a:gd name="connsiteX230" fmla="*/ 134333 w 295315"/>
              <a:gd name="connsiteY230" fmla="*/ 100584 h 363113"/>
              <a:gd name="connsiteX231" fmla="*/ 135837 w 295315"/>
              <a:gd name="connsiteY231" fmla="*/ 100283 h 363113"/>
              <a:gd name="connsiteX232" fmla="*/ 137762 w 295315"/>
              <a:gd name="connsiteY232" fmla="*/ 98659 h 363113"/>
              <a:gd name="connsiteX233" fmla="*/ 137641 w 295315"/>
              <a:gd name="connsiteY233" fmla="*/ 97576 h 363113"/>
              <a:gd name="connsiteX234" fmla="*/ 142334 w 295315"/>
              <a:gd name="connsiteY234" fmla="*/ 97035 h 363113"/>
              <a:gd name="connsiteX235" fmla="*/ 142334 w 295315"/>
              <a:gd name="connsiteY235" fmla="*/ 96373 h 363113"/>
              <a:gd name="connsiteX236" fmla="*/ 145703 w 295315"/>
              <a:gd name="connsiteY236" fmla="*/ 96734 h 363113"/>
              <a:gd name="connsiteX237" fmla="*/ 142695 w 295315"/>
              <a:gd name="connsiteY237" fmla="*/ 70866 h 363113"/>
              <a:gd name="connsiteX238" fmla="*/ 128438 w 295315"/>
              <a:gd name="connsiteY238" fmla="*/ 72430 h 363113"/>
              <a:gd name="connsiteX239" fmla="*/ 127716 w 295315"/>
              <a:gd name="connsiteY239" fmla="*/ 70746 h 363113"/>
              <a:gd name="connsiteX240" fmla="*/ 127355 w 295315"/>
              <a:gd name="connsiteY240" fmla="*/ 68099 h 363113"/>
              <a:gd name="connsiteX241" fmla="*/ 128197 w 295315"/>
              <a:gd name="connsiteY241" fmla="*/ 65873 h 363113"/>
              <a:gd name="connsiteX242" fmla="*/ 128919 w 295315"/>
              <a:gd name="connsiteY242" fmla="*/ 62263 h 363113"/>
              <a:gd name="connsiteX243" fmla="*/ 128678 w 295315"/>
              <a:gd name="connsiteY243" fmla="*/ 59316 h 363113"/>
              <a:gd name="connsiteX244" fmla="*/ 128919 w 295315"/>
              <a:gd name="connsiteY244" fmla="*/ 56187 h 363113"/>
              <a:gd name="connsiteX245" fmla="*/ 127776 w 295315"/>
              <a:gd name="connsiteY245" fmla="*/ 50653 h 363113"/>
              <a:gd name="connsiteX246" fmla="*/ 127656 w 295315"/>
              <a:gd name="connsiteY246" fmla="*/ 48066 h 363113"/>
              <a:gd name="connsiteX247" fmla="*/ 121760 w 295315"/>
              <a:gd name="connsiteY247" fmla="*/ 48668 h 363113"/>
              <a:gd name="connsiteX248" fmla="*/ 121580 w 295315"/>
              <a:gd name="connsiteY248" fmla="*/ 47585 h 363113"/>
              <a:gd name="connsiteX249" fmla="*/ 125069 w 295315"/>
              <a:gd name="connsiteY249" fmla="*/ 37659 h 363113"/>
              <a:gd name="connsiteX250" fmla="*/ 124407 w 295315"/>
              <a:gd name="connsiteY250" fmla="*/ 35974 h 363113"/>
              <a:gd name="connsiteX251" fmla="*/ 123926 w 295315"/>
              <a:gd name="connsiteY251" fmla="*/ 32184 h 363113"/>
              <a:gd name="connsiteX252" fmla="*/ 132047 w 295315"/>
              <a:gd name="connsiteY252" fmla="*/ 31222 h 363113"/>
              <a:gd name="connsiteX253" fmla="*/ 133431 w 295315"/>
              <a:gd name="connsiteY253" fmla="*/ 29417 h 363113"/>
              <a:gd name="connsiteX254" fmla="*/ 133431 w 295315"/>
              <a:gd name="connsiteY254" fmla="*/ 28334 h 363113"/>
              <a:gd name="connsiteX255" fmla="*/ 132228 w 295315"/>
              <a:gd name="connsiteY255" fmla="*/ 26289 h 363113"/>
              <a:gd name="connsiteX256" fmla="*/ 132588 w 295315"/>
              <a:gd name="connsiteY256" fmla="*/ 22078 h 363113"/>
              <a:gd name="connsiteX257" fmla="*/ 132468 w 295315"/>
              <a:gd name="connsiteY257" fmla="*/ 21115 h 363113"/>
              <a:gd name="connsiteX258" fmla="*/ 127656 w 295315"/>
              <a:gd name="connsiteY258" fmla="*/ 17987 h 363113"/>
              <a:gd name="connsiteX259" fmla="*/ 125851 w 295315"/>
              <a:gd name="connsiteY259" fmla="*/ 17506 h 363113"/>
              <a:gd name="connsiteX260" fmla="*/ 123324 w 295315"/>
              <a:gd name="connsiteY260" fmla="*/ 15100 h 363113"/>
              <a:gd name="connsiteX261" fmla="*/ 121038 w 295315"/>
              <a:gd name="connsiteY261" fmla="*/ 10287 h 363113"/>
              <a:gd name="connsiteX262" fmla="*/ 127174 w 295315"/>
              <a:gd name="connsiteY262" fmla="*/ 6678 h 363113"/>
              <a:gd name="connsiteX263" fmla="*/ 138965 w 295315"/>
              <a:gd name="connsiteY263" fmla="*/ 120 h 363113"/>
              <a:gd name="connsiteX264" fmla="*/ 140709 w 295315"/>
              <a:gd name="connsiteY264" fmla="*/ 0 h 363113"/>
              <a:gd name="connsiteX265" fmla="*/ 140890 w 295315"/>
              <a:gd name="connsiteY265" fmla="*/ 1805 h 363113"/>
              <a:gd name="connsiteX266" fmla="*/ 141732 w 295315"/>
              <a:gd name="connsiteY266" fmla="*/ 1745 h 363113"/>
              <a:gd name="connsiteX267" fmla="*/ 142033 w 295315"/>
              <a:gd name="connsiteY267" fmla="*/ 4572 h 363113"/>
              <a:gd name="connsiteX268" fmla="*/ 141371 w 295315"/>
              <a:gd name="connsiteY268" fmla="*/ 4993 h 363113"/>
              <a:gd name="connsiteX269" fmla="*/ 142635 w 295315"/>
              <a:gd name="connsiteY269" fmla="*/ 7700 h 363113"/>
              <a:gd name="connsiteX270" fmla="*/ 147026 w 295315"/>
              <a:gd name="connsiteY270" fmla="*/ 7038 h 363113"/>
              <a:gd name="connsiteX271" fmla="*/ 146846 w 295315"/>
              <a:gd name="connsiteY271" fmla="*/ 9204 h 363113"/>
              <a:gd name="connsiteX272" fmla="*/ 146124 w 295315"/>
              <a:gd name="connsiteY272" fmla="*/ 9204 h 363113"/>
              <a:gd name="connsiteX273" fmla="*/ 145823 w 295315"/>
              <a:gd name="connsiteY273" fmla="*/ 10828 h 363113"/>
              <a:gd name="connsiteX274" fmla="*/ 146304 w 295315"/>
              <a:gd name="connsiteY274" fmla="*/ 12393 h 363113"/>
              <a:gd name="connsiteX275" fmla="*/ 155328 w 295315"/>
              <a:gd name="connsiteY275" fmla="*/ 10588 h 363113"/>
              <a:gd name="connsiteX276" fmla="*/ 157735 w 295315"/>
              <a:gd name="connsiteY276" fmla="*/ 27733 h 363113"/>
              <a:gd name="connsiteX277" fmla="*/ 163871 w 295315"/>
              <a:gd name="connsiteY277" fmla="*/ 26891 h 363113"/>
              <a:gd name="connsiteX278" fmla="*/ 165194 w 295315"/>
              <a:gd name="connsiteY278" fmla="*/ 36155 h 363113"/>
              <a:gd name="connsiteX279" fmla="*/ 166097 w 295315"/>
              <a:gd name="connsiteY279" fmla="*/ 43675 h 363113"/>
              <a:gd name="connsiteX280" fmla="*/ 159479 w 295315"/>
              <a:gd name="connsiteY280" fmla="*/ 44577 h 363113"/>
              <a:gd name="connsiteX281" fmla="*/ 158937 w 295315"/>
              <a:gd name="connsiteY281" fmla="*/ 69001 h 363113"/>
              <a:gd name="connsiteX282" fmla="*/ 172292 w 295315"/>
              <a:gd name="connsiteY282" fmla="*/ 67497 h 363113"/>
              <a:gd name="connsiteX283" fmla="*/ 172654 w 295315"/>
              <a:gd name="connsiteY283" fmla="*/ 66294 h 363113"/>
              <a:gd name="connsiteX284" fmla="*/ 171932 w 295315"/>
              <a:gd name="connsiteY284" fmla="*/ 65933 h 363113"/>
              <a:gd name="connsiteX285" fmla="*/ 172353 w 295315"/>
              <a:gd name="connsiteY285" fmla="*/ 64369 h 363113"/>
              <a:gd name="connsiteX286" fmla="*/ 173436 w 295315"/>
              <a:gd name="connsiteY286" fmla="*/ 64188 h 363113"/>
              <a:gd name="connsiteX287" fmla="*/ 181677 w 295315"/>
              <a:gd name="connsiteY287" fmla="*/ 68219 h 363113"/>
              <a:gd name="connsiteX288" fmla="*/ 188114 w 295315"/>
              <a:gd name="connsiteY288" fmla="*/ 54744 h 363113"/>
              <a:gd name="connsiteX289" fmla="*/ 192325 w 295315"/>
              <a:gd name="connsiteY289" fmla="*/ 56789 h 363113"/>
              <a:gd name="connsiteX290" fmla="*/ 213621 w 295315"/>
              <a:gd name="connsiteY290" fmla="*/ 67798 h 363113"/>
              <a:gd name="connsiteX291" fmla="*/ 223427 w 295315"/>
              <a:gd name="connsiteY291" fmla="*/ 63587 h 363113"/>
              <a:gd name="connsiteX292" fmla="*/ 225953 w 295315"/>
              <a:gd name="connsiteY292" fmla="*/ 64790 h 363113"/>
              <a:gd name="connsiteX293" fmla="*/ 225412 w 295315"/>
              <a:gd name="connsiteY293" fmla="*/ 68159 h 363113"/>
              <a:gd name="connsiteX294" fmla="*/ 225533 w 295315"/>
              <a:gd name="connsiteY294" fmla="*/ 69843 h 363113"/>
              <a:gd name="connsiteX295" fmla="*/ 226134 w 295315"/>
              <a:gd name="connsiteY295" fmla="*/ 71528 h 363113"/>
              <a:gd name="connsiteX296" fmla="*/ 224570 w 295315"/>
              <a:gd name="connsiteY296" fmla="*/ 73633 h 363113"/>
              <a:gd name="connsiteX297" fmla="*/ 226254 w 295315"/>
              <a:gd name="connsiteY297" fmla="*/ 75438 h 363113"/>
              <a:gd name="connsiteX298" fmla="*/ 226374 w 295315"/>
              <a:gd name="connsiteY298" fmla="*/ 78025 h 363113"/>
              <a:gd name="connsiteX299" fmla="*/ 227397 w 295315"/>
              <a:gd name="connsiteY299" fmla="*/ 79950 h 363113"/>
              <a:gd name="connsiteX300" fmla="*/ 226916 w 295315"/>
              <a:gd name="connsiteY300" fmla="*/ 81273 h 363113"/>
              <a:gd name="connsiteX301" fmla="*/ 226314 w 295315"/>
              <a:gd name="connsiteY301" fmla="*/ 80130 h 363113"/>
              <a:gd name="connsiteX302" fmla="*/ 224449 w 295315"/>
              <a:gd name="connsiteY302" fmla="*/ 78386 h 363113"/>
              <a:gd name="connsiteX303" fmla="*/ 224810 w 295315"/>
              <a:gd name="connsiteY303" fmla="*/ 80010 h 363113"/>
              <a:gd name="connsiteX304" fmla="*/ 224991 w 295315"/>
              <a:gd name="connsiteY304" fmla="*/ 83740 h 363113"/>
              <a:gd name="connsiteX305" fmla="*/ 225713 w 295315"/>
              <a:gd name="connsiteY305" fmla="*/ 84702 h 363113"/>
              <a:gd name="connsiteX306" fmla="*/ 225833 w 295315"/>
              <a:gd name="connsiteY306" fmla="*/ 86988 h 363113"/>
              <a:gd name="connsiteX307" fmla="*/ 224751 w 295315"/>
              <a:gd name="connsiteY307" fmla="*/ 88071 h 363113"/>
              <a:gd name="connsiteX308" fmla="*/ 226976 w 295315"/>
              <a:gd name="connsiteY308" fmla="*/ 87470 h 363113"/>
              <a:gd name="connsiteX309" fmla="*/ 227578 w 295315"/>
              <a:gd name="connsiteY309" fmla="*/ 89274 h 363113"/>
              <a:gd name="connsiteX310" fmla="*/ 227337 w 295315"/>
              <a:gd name="connsiteY310" fmla="*/ 91199 h 363113"/>
              <a:gd name="connsiteX311" fmla="*/ 224870 w 295315"/>
              <a:gd name="connsiteY311" fmla="*/ 91801 h 363113"/>
              <a:gd name="connsiteX312" fmla="*/ 225232 w 295315"/>
              <a:gd name="connsiteY312" fmla="*/ 94749 h 363113"/>
              <a:gd name="connsiteX313" fmla="*/ 226254 w 295315"/>
              <a:gd name="connsiteY313" fmla="*/ 95952 h 363113"/>
              <a:gd name="connsiteX314" fmla="*/ 226916 w 295315"/>
              <a:gd name="connsiteY314" fmla="*/ 98960 h 363113"/>
              <a:gd name="connsiteX315" fmla="*/ 227277 w 295315"/>
              <a:gd name="connsiteY315" fmla="*/ 97757 h 363113"/>
              <a:gd name="connsiteX316" fmla="*/ 229683 w 295315"/>
              <a:gd name="connsiteY316" fmla="*/ 95410 h 363113"/>
              <a:gd name="connsiteX317" fmla="*/ 231909 w 295315"/>
              <a:gd name="connsiteY317" fmla="*/ 93726 h 363113"/>
              <a:gd name="connsiteX318" fmla="*/ 233774 w 295315"/>
              <a:gd name="connsiteY318" fmla="*/ 93606 h 363113"/>
              <a:gd name="connsiteX319" fmla="*/ 233052 w 295315"/>
              <a:gd name="connsiteY319" fmla="*/ 95290 h 363113"/>
              <a:gd name="connsiteX320" fmla="*/ 233473 w 295315"/>
              <a:gd name="connsiteY320" fmla="*/ 96794 h 363113"/>
              <a:gd name="connsiteX321" fmla="*/ 232992 w 295315"/>
              <a:gd name="connsiteY321" fmla="*/ 98539 h 363113"/>
              <a:gd name="connsiteX322" fmla="*/ 232029 w 295315"/>
              <a:gd name="connsiteY322" fmla="*/ 99742 h 363113"/>
              <a:gd name="connsiteX323" fmla="*/ 232450 w 295315"/>
              <a:gd name="connsiteY323" fmla="*/ 100945 h 363113"/>
              <a:gd name="connsiteX324" fmla="*/ 231368 w 295315"/>
              <a:gd name="connsiteY324" fmla="*/ 101907 h 363113"/>
              <a:gd name="connsiteX325" fmla="*/ 232691 w 295315"/>
              <a:gd name="connsiteY325" fmla="*/ 103291 h 363113"/>
              <a:gd name="connsiteX326" fmla="*/ 232510 w 295315"/>
              <a:gd name="connsiteY326" fmla="*/ 104133 h 363113"/>
              <a:gd name="connsiteX327" fmla="*/ 230525 w 295315"/>
              <a:gd name="connsiteY327" fmla="*/ 105517 h 363113"/>
              <a:gd name="connsiteX328" fmla="*/ 228720 w 295315"/>
              <a:gd name="connsiteY328" fmla="*/ 108164 h 363113"/>
              <a:gd name="connsiteX329" fmla="*/ 227518 w 295315"/>
              <a:gd name="connsiteY329" fmla="*/ 110931 h 363113"/>
              <a:gd name="connsiteX330" fmla="*/ 229322 w 295315"/>
              <a:gd name="connsiteY330" fmla="*/ 113157 h 363113"/>
              <a:gd name="connsiteX331" fmla="*/ 230886 w 295315"/>
              <a:gd name="connsiteY331" fmla="*/ 113157 h 363113"/>
              <a:gd name="connsiteX332" fmla="*/ 230886 w 295315"/>
              <a:gd name="connsiteY332" fmla="*/ 114360 h 363113"/>
              <a:gd name="connsiteX333" fmla="*/ 229082 w 295315"/>
              <a:gd name="connsiteY333" fmla="*/ 114601 h 363113"/>
              <a:gd name="connsiteX334" fmla="*/ 227878 w 295315"/>
              <a:gd name="connsiteY334" fmla="*/ 113578 h 363113"/>
              <a:gd name="connsiteX335" fmla="*/ 227578 w 295315"/>
              <a:gd name="connsiteY335" fmla="*/ 117067 h 363113"/>
              <a:gd name="connsiteX336" fmla="*/ 229804 w 295315"/>
              <a:gd name="connsiteY336" fmla="*/ 117067 h 363113"/>
              <a:gd name="connsiteX337" fmla="*/ 230525 w 295315"/>
              <a:gd name="connsiteY337" fmla="*/ 117609 h 363113"/>
              <a:gd name="connsiteX338" fmla="*/ 229683 w 295315"/>
              <a:gd name="connsiteY338" fmla="*/ 118451 h 363113"/>
              <a:gd name="connsiteX339" fmla="*/ 227758 w 295315"/>
              <a:gd name="connsiteY339" fmla="*/ 118331 h 363113"/>
              <a:gd name="connsiteX340" fmla="*/ 226434 w 295315"/>
              <a:gd name="connsiteY340" fmla="*/ 116406 h 363113"/>
              <a:gd name="connsiteX341" fmla="*/ 225051 w 295315"/>
              <a:gd name="connsiteY341" fmla="*/ 117368 h 363113"/>
              <a:gd name="connsiteX342" fmla="*/ 224148 w 295315"/>
              <a:gd name="connsiteY342" fmla="*/ 115744 h 363113"/>
              <a:gd name="connsiteX343" fmla="*/ 223186 w 295315"/>
              <a:gd name="connsiteY343" fmla="*/ 118752 h 363113"/>
              <a:gd name="connsiteX344" fmla="*/ 224029 w 295315"/>
              <a:gd name="connsiteY344" fmla="*/ 120256 h 363113"/>
              <a:gd name="connsiteX345" fmla="*/ 223186 w 295315"/>
              <a:gd name="connsiteY345" fmla="*/ 120978 h 363113"/>
              <a:gd name="connsiteX346" fmla="*/ 223788 w 295315"/>
              <a:gd name="connsiteY346" fmla="*/ 123805 h 363113"/>
              <a:gd name="connsiteX347" fmla="*/ 223066 w 295315"/>
              <a:gd name="connsiteY347" fmla="*/ 124407 h 363113"/>
              <a:gd name="connsiteX348" fmla="*/ 222525 w 295315"/>
              <a:gd name="connsiteY348" fmla="*/ 127896 h 363113"/>
              <a:gd name="connsiteX349" fmla="*/ 221743 w 295315"/>
              <a:gd name="connsiteY349" fmla="*/ 130242 h 363113"/>
              <a:gd name="connsiteX350" fmla="*/ 220599 w 295315"/>
              <a:gd name="connsiteY350" fmla="*/ 130122 h 363113"/>
              <a:gd name="connsiteX351" fmla="*/ 217953 w 295315"/>
              <a:gd name="connsiteY351" fmla="*/ 131626 h 363113"/>
              <a:gd name="connsiteX352" fmla="*/ 218434 w 295315"/>
              <a:gd name="connsiteY352" fmla="*/ 132528 h 363113"/>
              <a:gd name="connsiteX353" fmla="*/ 216629 w 295315"/>
              <a:gd name="connsiteY353" fmla="*/ 134754 h 363113"/>
              <a:gd name="connsiteX354" fmla="*/ 215185 w 295315"/>
              <a:gd name="connsiteY354" fmla="*/ 135837 h 363113"/>
              <a:gd name="connsiteX355" fmla="*/ 213982 w 295315"/>
              <a:gd name="connsiteY355" fmla="*/ 134754 h 363113"/>
              <a:gd name="connsiteX356" fmla="*/ 214102 w 295315"/>
              <a:gd name="connsiteY356" fmla="*/ 130362 h 363113"/>
              <a:gd name="connsiteX357" fmla="*/ 212719 w 295315"/>
              <a:gd name="connsiteY357" fmla="*/ 129881 h 363113"/>
              <a:gd name="connsiteX358" fmla="*/ 211636 w 295315"/>
              <a:gd name="connsiteY358" fmla="*/ 128377 h 363113"/>
              <a:gd name="connsiteX359" fmla="*/ 210553 w 295315"/>
              <a:gd name="connsiteY359" fmla="*/ 128678 h 363113"/>
              <a:gd name="connsiteX360" fmla="*/ 208989 w 295315"/>
              <a:gd name="connsiteY360" fmla="*/ 132047 h 363113"/>
              <a:gd name="connsiteX361" fmla="*/ 207906 w 295315"/>
              <a:gd name="connsiteY361" fmla="*/ 133129 h 363113"/>
              <a:gd name="connsiteX362" fmla="*/ 207365 w 295315"/>
              <a:gd name="connsiteY362" fmla="*/ 132347 h 363113"/>
              <a:gd name="connsiteX363" fmla="*/ 208568 w 295315"/>
              <a:gd name="connsiteY363" fmla="*/ 129640 h 363113"/>
              <a:gd name="connsiteX364" fmla="*/ 208267 w 295315"/>
              <a:gd name="connsiteY364" fmla="*/ 128618 h 363113"/>
              <a:gd name="connsiteX365" fmla="*/ 205079 w 295315"/>
              <a:gd name="connsiteY365" fmla="*/ 128016 h 363113"/>
              <a:gd name="connsiteX366" fmla="*/ 204237 w 295315"/>
              <a:gd name="connsiteY366" fmla="*/ 129339 h 363113"/>
              <a:gd name="connsiteX367" fmla="*/ 206643 w 295315"/>
              <a:gd name="connsiteY367" fmla="*/ 131445 h 363113"/>
              <a:gd name="connsiteX368" fmla="*/ 206342 w 295315"/>
              <a:gd name="connsiteY368" fmla="*/ 132588 h 363113"/>
              <a:gd name="connsiteX369" fmla="*/ 203935 w 295315"/>
              <a:gd name="connsiteY369" fmla="*/ 133129 h 363113"/>
              <a:gd name="connsiteX370" fmla="*/ 203815 w 295315"/>
              <a:gd name="connsiteY370" fmla="*/ 136558 h 363113"/>
              <a:gd name="connsiteX371" fmla="*/ 202913 w 295315"/>
              <a:gd name="connsiteY371" fmla="*/ 136558 h 363113"/>
              <a:gd name="connsiteX372" fmla="*/ 202672 w 295315"/>
              <a:gd name="connsiteY372" fmla="*/ 138062 h 363113"/>
              <a:gd name="connsiteX373" fmla="*/ 201469 w 295315"/>
              <a:gd name="connsiteY373" fmla="*/ 137822 h 363113"/>
              <a:gd name="connsiteX374" fmla="*/ 202371 w 295315"/>
              <a:gd name="connsiteY374" fmla="*/ 135415 h 363113"/>
              <a:gd name="connsiteX375" fmla="*/ 201649 w 295315"/>
              <a:gd name="connsiteY375" fmla="*/ 134633 h 363113"/>
              <a:gd name="connsiteX376" fmla="*/ 202853 w 295315"/>
              <a:gd name="connsiteY376" fmla="*/ 132287 h 363113"/>
              <a:gd name="connsiteX377" fmla="*/ 202853 w 295315"/>
              <a:gd name="connsiteY377" fmla="*/ 130302 h 363113"/>
              <a:gd name="connsiteX378" fmla="*/ 204417 w 295315"/>
              <a:gd name="connsiteY378" fmla="*/ 128016 h 363113"/>
              <a:gd name="connsiteX379" fmla="*/ 203515 w 295315"/>
              <a:gd name="connsiteY379" fmla="*/ 127775 h 363113"/>
              <a:gd name="connsiteX380" fmla="*/ 202552 w 295315"/>
              <a:gd name="connsiteY380" fmla="*/ 129219 h 363113"/>
              <a:gd name="connsiteX381" fmla="*/ 202251 w 295315"/>
              <a:gd name="connsiteY381" fmla="*/ 127174 h 363113"/>
              <a:gd name="connsiteX382" fmla="*/ 201048 w 295315"/>
              <a:gd name="connsiteY382" fmla="*/ 126813 h 363113"/>
              <a:gd name="connsiteX383" fmla="*/ 200627 w 295315"/>
              <a:gd name="connsiteY383" fmla="*/ 128196 h 363113"/>
              <a:gd name="connsiteX384" fmla="*/ 201229 w 295315"/>
              <a:gd name="connsiteY384" fmla="*/ 128979 h 363113"/>
              <a:gd name="connsiteX385" fmla="*/ 200085 w 295315"/>
              <a:gd name="connsiteY385" fmla="*/ 130964 h 363113"/>
              <a:gd name="connsiteX386" fmla="*/ 198822 w 295315"/>
              <a:gd name="connsiteY386" fmla="*/ 128858 h 363113"/>
              <a:gd name="connsiteX387" fmla="*/ 198943 w 295315"/>
              <a:gd name="connsiteY387" fmla="*/ 125429 h 363113"/>
              <a:gd name="connsiteX388" fmla="*/ 196657 w 295315"/>
              <a:gd name="connsiteY388" fmla="*/ 125971 h 363113"/>
              <a:gd name="connsiteX389" fmla="*/ 197258 w 295315"/>
              <a:gd name="connsiteY389" fmla="*/ 129941 h 363113"/>
              <a:gd name="connsiteX390" fmla="*/ 195573 w 295315"/>
              <a:gd name="connsiteY390" fmla="*/ 131265 h 363113"/>
              <a:gd name="connsiteX391" fmla="*/ 194852 w 295315"/>
              <a:gd name="connsiteY391" fmla="*/ 129219 h 363113"/>
              <a:gd name="connsiteX392" fmla="*/ 193649 w 295315"/>
              <a:gd name="connsiteY392" fmla="*/ 128858 h 363113"/>
              <a:gd name="connsiteX393" fmla="*/ 192927 w 295315"/>
              <a:gd name="connsiteY393" fmla="*/ 130783 h 363113"/>
              <a:gd name="connsiteX394" fmla="*/ 192927 w 295315"/>
              <a:gd name="connsiteY394" fmla="*/ 133911 h 363113"/>
              <a:gd name="connsiteX395" fmla="*/ 192626 w 295315"/>
              <a:gd name="connsiteY395" fmla="*/ 134994 h 363113"/>
              <a:gd name="connsiteX396" fmla="*/ 191844 w 295315"/>
              <a:gd name="connsiteY396" fmla="*/ 133791 h 363113"/>
              <a:gd name="connsiteX397" fmla="*/ 191603 w 295315"/>
              <a:gd name="connsiteY397" fmla="*/ 131084 h 363113"/>
              <a:gd name="connsiteX398" fmla="*/ 190279 w 295315"/>
              <a:gd name="connsiteY398" fmla="*/ 131986 h 363113"/>
              <a:gd name="connsiteX399" fmla="*/ 191062 w 295315"/>
              <a:gd name="connsiteY399" fmla="*/ 139747 h 363113"/>
              <a:gd name="connsiteX400" fmla="*/ 191122 w 295315"/>
              <a:gd name="connsiteY400" fmla="*/ 142033 h 363113"/>
              <a:gd name="connsiteX401" fmla="*/ 191844 w 295315"/>
              <a:gd name="connsiteY401" fmla="*/ 147146 h 363113"/>
              <a:gd name="connsiteX402" fmla="*/ 190520 w 295315"/>
              <a:gd name="connsiteY402" fmla="*/ 151478 h 363113"/>
              <a:gd name="connsiteX403" fmla="*/ 190340 w 295315"/>
              <a:gd name="connsiteY403" fmla="*/ 159779 h 363113"/>
              <a:gd name="connsiteX404" fmla="*/ 189137 w 295315"/>
              <a:gd name="connsiteY404" fmla="*/ 161464 h 363113"/>
              <a:gd name="connsiteX405" fmla="*/ 188596 w 295315"/>
              <a:gd name="connsiteY405" fmla="*/ 158877 h 363113"/>
              <a:gd name="connsiteX406" fmla="*/ 186610 w 295315"/>
              <a:gd name="connsiteY406" fmla="*/ 156471 h 363113"/>
              <a:gd name="connsiteX407" fmla="*/ 186189 w 295315"/>
              <a:gd name="connsiteY407" fmla="*/ 154425 h 363113"/>
              <a:gd name="connsiteX408" fmla="*/ 184986 w 295315"/>
              <a:gd name="connsiteY408" fmla="*/ 153643 h 363113"/>
              <a:gd name="connsiteX409" fmla="*/ 181858 w 295315"/>
              <a:gd name="connsiteY409" fmla="*/ 154245 h 363113"/>
              <a:gd name="connsiteX410" fmla="*/ 182098 w 295315"/>
              <a:gd name="connsiteY410" fmla="*/ 155568 h 363113"/>
              <a:gd name="connsiteX411" fmla="*/ 183482 w 295315"/>
              <a:gd name="connsiteY411" fmla="*/ 157373 h 363113"/>
              <a:gd name="connsiteX412" fmla="*/ 184203 w 295315"/>
              <a:gd name="connsiteY412" fmla="*/ 162486 h 363113"/>
              <a:gd name="connsiteX413" fmla="*/ 181497 w 295315"/>
              <a:gd name="connsiteY413" fmla="*/ 161464 h 363113"/>
              <a:gd name="connsiteX414" fmla="*/ 180715 w 295315"/>
              <a:gd name="connsiteY414" fmla="*/ 162186 h 363113"/>
              <a:gd name="connsiteX415" fmla="*/ 181376 w 295315"/>
              <a:gd name="connsiteY415" fmla="*/ 166036 h 363113"/>
              <a:gd name="connsiteX416" fmla="*/ 180715 w 295315"/>
              <a:gd name="connsiteY416" fmla="*/ 166156 h 363113"/>
              <a:gd name="connsiteX417" fmla="*/ 180354 w 295315"/>
              <a:gd name="connsiteY417" fmla="*/ 168442 h 363113"/>
              <a:gd name="connsiteX418" fmla="*/ 178489 w 295315"/>
              <a:gd name="connsiteY418" fmla="*/ 168442 h 363113"/>
              <a:gd name="connsiteX419" fmla="*/ 177948 w 295315"/>
              <a:gd name="connsiteY419" fmla="*/ 166397 h 363113"/>
              <a:gd name="connsiteX420" fmla="*/ 179271 w 295315"/>
              <a:gd name="connsiteY420" fmla="*/ 164953 h 363113"/>
              <a:gd name="connsiteX421" fmla="*/ 178669 w 295315"/>
              <a:gd name="connsiteY421" fmla="*/ 164171 h 363113"/>
              <a:gd name="connsiteX422" fmla="*/ 178368 w 295315"/>
              <a:gd name="connsiteY422" fmla="*/ 161103 h 363113"/>
              <a:gd name="connsiteX423" fmla="*/ 177226 w 295315"/>
              <a:gd name="connsiteY423" fmla="*/ 159960 h 363113"/>
              <a:gd name="connsiteX424" fmla="*/ 175962 w 295315"/>
              <a:gd name="connsiteY424" fmla="*/ 160622 h 363113"/>
              <a:gd name="connsiteX425" fmla="*/ 176263 w 295315"/>
              <a:gd name="connsiteY425" fmla="*/ 162607 h 363113"/>
              <a:gd name="connsiteX426" fmla="*/ 175180 w 295315"/>
              <a:gd name="connsiteY426" fmla="*/ 163389 h 363113"/>
              <a:gd name="connsiteX427" fmla="*/ 176142 w 295315"/>
              <a:gd name="connsiteY427" fmla="*/ 164712 h 363113"/>
              <a:gd name="connsiteX428" fmla="*/ 176142 w 295315"/>
              <a:gd name="connsiteY428" fmla="*/ 166397 h 363113"/>
              <a:gd name="connsiteX429" fmla="*/ 175421 w 295315"/>
              <a:gd name="connsiteY429" fmla="*/ 166938 h 363113"/>
              <a:gd name="connsiteX430" fmla="*/ 173736 w 295315"/>
              <a:gd name="connsiteY430" fmla="*/ 164953 h 363113"/>
              <a:gd name="connsiteX431" fmla="*/ 173616 w 295315"/>
              <a:gd name="connsiteY431" fmla="*/ 163269 h 363113"/>
              <a:gd name="connsiteX432" fmla="*/ 172172 w 295315"/>
              <a:gd name="connsiteY432" fmla="*/ 163870 h 363113"/>
              <a:gd name="connsiteX433" fmla="*/ 172353 w 295315"/>
              <a:gd name="connsiteY433" fmla="*/ 165555 h 363113"/>
              <a:gd name="connsiteX434" fmla="*/ 171570 w 295315"/>
              <a:gd name="connsiteY434" fmla="*/ 166517 h 363113"/>
              <a:gd name="connsiteX435" fmla="*/ 173074 w 295315"/>
              <a:gd name="connsiteY435" fmla="*/ 169345 h 363113"/>
              <a:gd name="connsiteX436" fmla="*/ 172172 w 295315"/>
              <a:gd name="connsiteY436" fmla="*/ 170066 h 363113"/>
              <a:gd name="connsiteX437" fmla="*/ 172954 w 295315"/>
              <a:gd name="connsiteY437" fmla="*/ 171089 h 363113"/>
              <a:gd name="connsiteX438" fmla="*/ 174158 w 295315"/>
              <a:gd name="connsiteY438" fmla="*/ 176684 h 363113"/>
              <a:gd name="connsiteX439" fmla="*/ 173195 w 295315"/>
              <a:gd name="connsiteY439" fmla="*/ 176563 h 363113"/>
              <a:gd name="connsiteX440" fmla="*/ 171150 w 295315"/>
              <a:gd name="connsiteY440" fmla="*/ 173556 h 363113"/>
              <a:gd name="connsiteX441" fmla="*/ 168502 w 295315"/>
              <a:gd name="connsiteY441" fmla="*/ 172834 h 363113"/>
              <a:gd name="connsiteX442" fmla="*/ 167179 w 295315"/>
              <a:gd name="connsiteY442" fmla="*/ 169525 h 363113"/>
              <a:gd name="connsiteX443" fmla="*/ 166698 w 295315"/>
              <a:gd name="connsiteY443" fmla="*/ 166938 h 363113"/>
              <a:gd name="connsiteX444" fmla="*/ 164712 w 295315"/>
              <a:gd name="connsiteY444" fmla="*/ 162426 h 363113"/>
              <a:gd name="connsiteX445" fmla="*/ 164652 w 295315"/>
              <a:gd name="connsiteY445" fmla="*/ 160802 h 363113"/>
              <a:gd name="connsiteX446" fmla="*/ 163630 w 295315"/>
              <a:gd name="connsiteY446" fmla="*/ 159238 h 363113"/>
              <a:gd name="connsiteX447" fmla="*/ 163269 w 295315"/>
              <a:gd name="connsiteY447" fmla="*/ 157072 h 363113"/>
              <a:gd name="connsiteX448" fmla="*/ 163208 w 295315"/>
              <a:gd name="connsiteY448" fmla="*/ 153884 h 363113"/>
              <a:gd name="connsiteX449" fmla="*/ 163389 w 295315"/>
              <a:gd name="connsiteY449" fmla="*/ 151718 h 363113"/>
              <a:gd name="connsiteX450" fmla="*/ 162426 w 295315"/>
              <a:gd name="connsiteY450" fmla="*/ 151357 h 363113"/>
              <a:gd name="connsiteX451" fmla="*/ 161223 w 295315"/>
              <a:gd name="connsiteY451" fmla="*/ 153764 h 363113"/>
              <a:gd name="connsiteX452" fmla="*/ 162006 w 295315"/>
              <a:gd name="connsiteY452" fmla="*/ 156832 h 363113"/>
              <a:gd name="connsiteX453" fmla="*/ 162006 w 295315"/>
              <a:gd name="connsiteY453" fmla="*/ 158035 h 363113"/>
              <a:gd name="connsiteX454" fmla="*/ 162727 w 295315"/>
              <a:gd name="connsiteY454" fmla="*/ 161464 h 363113"/>
              <a:gd name="connsiteX455" fmla="*/ 162426 w 295315"/>
              <a:gd name="connsiteY455" fmla="*/ 162968 h 363113"/>
              <a:gd name="connsiteX456" fmla="*/ 163871 w 295315"/>
              <a:gd name="connsiteY456" fmla="*/ 166156 h 363113"/>
              <a:gd name="connsiteX457" fmla="*/ 164231 w 295315"/>
              <a:gd name="connsiteY457" fmla="*/ 169164 h 363113"/>
              <a:gd name="connsiteX458" fmla="*/ 165254 w 295315"/>
              <a:gd name="connsiteY458" fmla="*/ 171751 h 363113"/>
              <a:gd name="connsiteX459" fmla="*/ 164652 w 295315"/>
              <a:gd name="connsiteY459" fmla="*/ 173977 h 363113"/>
              <a:gd name="connsiteX460" fmla="*/ 165494 w 295315"/>
              <a:gd name="connsiteY460" fmla="*/ 177345 h 363113"/>
              <a:gd name="connsiteX461" fmla="*/ 165494 w 295315"/>
              <a:gd name="connsiteY461" fmla="*/ 179391 h 363113"/>
              <a:gd name="connsiteX462" fmla="*/ 163811 w 295315"/>
              <a:gd name="connsiteY462" fmla="*/ 182579 h 363113"/>
              <a:gd name="connsiteX463" fmla="*/ 163690 w 295315"/>
              <a:gd name="connsiteY463" fmla="*/ 187632 h 363113"/>
              <a:gd name="connsiteX464" fmla="*/ 161945 w 295315"/>
              <a:gd name="connsiteY464" fmla="*/ 187873 h 363113"/>
              <a:gd name="connsiteX465" fmla="*/ 161885 w 295315"/>
              <a:gd name="connsiteY465" fmla="*/ 189557 h 363113"/>
              <a:gd name="connsiteX466" fmla="*/ 160922 w 295315"/>
              <a:gd name="connsiteY466" fmla="*/ 190099 h 363113"/>
              <a:gd name="connsiteX467" fmla="*/ 160562 w 295315"/>
              <a:gd name="connsiteY467" fmla="*/ 188896 h 363113"/>
              <a:gd name="connsiteX468" fmla="*/ 159359 w 295315"/>
              <a:gd name="connsiteY468" fmla="*/ 190099 h 363113"/>
              <a:gd name="connsiteX469" fmla="*/ 158998 w 295315"/>
              <a:gd name="connsiteY469" fmla="*/ 191844 h 363113"/>
              <a:gd name="connsiteX470" fmla="*/ 158095 w 295315"/>
              <a:gd name="connsiteY470" fmla="*/ 193047 h 363113"/>
              <a:gd name="connsiteX471" fmla="*/ 156952 w 295315"/>
              <a:gd name="connsiteY471" fmla="*/ 193287 h 363113"/>
              <a:gd name="connsiteX472" fmla="*/ 154967 w 295315"/>
              <a:gd name="connsiteY472" fmla="*/ 195814 h 363113"/>
              <a:gd name="connsiteX473" fmla="*/ 156170 w 295315"/>
              <a:gd name="connsiteY473" fmla="*/ 197619 h 363113"/>
              <a:gd name="connsiteX474" fmla="*/ 155569 w 295315"/>
              <a:gd name="connsiteY474" fmla="*/ 199243 h 363113"/>
              <a:gd name="connsiteX475" fmla="*/ 154967 w 295315"/>
              <a:gd name="connsiteY475" fmla="*/ 198401 h 363113"/>
              <a:gd name="connsiteX476" fmla="*/ 152922 w 295315"/>
              <a:gd name="connsiteY476" fmla="*/ 199183 h 363113"/>
              <a:gd name="connsiteX477" fmla="*/ 152801 w 295315"/>
              <a:gd name="connsiteY477" fmla="*/ 196596 h 363113"/>
              <a:gd name="connsiteX478" fmla="*/ 151478 w 295315"/>
              <a:gd name="connsiteY478" fmla="*/ 195754 h 363113"/>
              <a:gd name="connsiteX479" fmla="*/ 151478 w 295315"/>
              <a:gd name="connsiteY479" fmla="*/ 192144 h 363113"/>
              <a:gd name="connsiteX480" fmla="*/ 149673 w 295315"/>
              <a:gd name="connsiteY480" fmla="*/ 192565 h 363113"/>
              <a:gd name="connsiteX481" fmla="*/ 149553 w 295315"/>
              <a:gd name="connsiteY481" fmla="*/ 195874 h 363113"/>
              <a:gd name="connsiteX482" fmla="*/ 148229 w 295315"/>
              <a:gd name="connsiteY482" fmla="*/ 191001 h 363113"/>
              <a:gd name="connsiteX483" fmla="*/ 148771 w 295315"/>
              <a:gd name="connsiteY483" fmla="*/ 189618 h 363113"/>
              <a:gd name="connsiteX484" fmla="*/ 146846 w 295315"/>
              <a:gd name="connsiteY484" fmla="*/ 188776 h 363113"/>
              <a:gd name="connsiteX485" fmla="*/ 146785 w 295315"/>
              <a:gd name="connsiteY485" fmla="*/ 186730 h 363113"/>
              <a:gd name="connsiteX486" fmla="*/ 144800 w 295315"/>
              <a:gd name="connsiteY486" fmla="*/ 187211 h 363113"/>
              <a:gd name="connsiteX487" fmla="*/ 142995 w 295315"/>
              <a:gd name="connsiteY487" fmla="*/ 189197 h 363113"/>
              <a:gd name="connsiteX488" fmla="*/ 141431 w 295315"/>
              <a:gd name="connsiteY488" fmla="*/ 188475 h 363113"/>
              <a:gd name="connsiteX489" fmla="*/ 141191 w 295315"/>
              <a:gd name="connsiteY489" fmla="*/ 189076 h 363113"/>
              <a:gd name="connsiteX490" fmla="*/ 138243 w 295315"/>
              <a:gd name="connsiteY490" fmla="*/ 188354 h 363113"/>
              <a:gd name="connsiteX491" fmla="*/ 137882 w 295315"/>
              <a:gd name="connsiteY491" fmla="*/ 192505 h 363113"/>
              <a:gd name="connsiteX492" fmla="*/ 135897 w 295315"/>
              <a:gd name="connsiteY492" fmla="*/ 191422 h 363113"/>
              <a:gd name="connsiteX493" fmla="*/ 134874 w 295315"/>
              <a:gd name="connsiteY493" fmla="*/ 195814 h 363113"/>
              <a:gd name="connsiteX494" fmla="*/ 133851 w 295315"/>
              <a:gd name="connsiteY494" fmla="*/ 195814 h 363113"/>
              <a:gd name="connsiteX495" fmla="*/ 133972 w 295315"/>
              <a:gd name="connsiteY495" fmla="*/ 197498 h 363113"/>
              <a:gd name="connsiteX496" fmla="*/ 133551 w 295315"/>
              <a:gd name="connsiteY496" fmla="*/ 200988 h 363113"/>
              <a:gd name="connsiteX497" fmla="*/ 133912 w 295315"/>
              <a:gd name="connsiteY497" fmla="*/ 201529 h 363113"/>
              <a:gd name="connsiteX498" fmla="*/ 133129 w 295315"/>
              <a:gd name="connsiteY498" fmla="*/ 204717 h 363113"/>
              <a:gd name="connsiteX499" fmla="*/ 132528 w 295315"/>
              <a:gd name="connsiteY499" fmla="*/ 203514 h 363113"/>
              <a:gd name="connsiteX500" fmla="*/ 132528 w 295315"/>
              <a:gd name="connsiteY500" fmla="*/ 198220 h 363113"/>
              <a:gd name="connsiteX501" fmla="*/ 131446 w 295315"/>
              <a:gd name="connsiteY501" fmla="*/ 197980 h 363113"/>
              <a:gd name="connsiteX502" fmla="*/ 130423 w 295315"/>
              <a:gd name="connsiteY502" fmla="*/ 199002 h 363113"/>
              <a:gd name="connsiteX503" fmla="*/ 129339 w 295315"/>
              <a:gd name="connsiteY503" fmla="*/ 202251 h 363113"/>
              <a:gd name="connsiteX504" fmla="*/ 128919 w 295315"/>
              <a:gd name="connsiteY504" fmla="*/ 198822 h 363113"/>
              <a:gd name="connsiteX505" fmla="*/ 128557 w 295315"/>
              <a:gd name="connsiteY505" fmla="*/ 198521 h 363113"/>
              <a:gd name="connsiteX506" fmla="*/ 126512 w 295315"/>
              <a:gd name="connsiteY506" fmla="*/ 201709 h 363113"/>
              <a:gd name="connsiteX507" fmla="*/ 126031 w 295315"/>
              <a:gd name="connsiteY507" fmla="*/ 199484 h 363113"/>
              <a:gd name="connsiteX508" fmla="*/ 126753 w 295315"/>
              <a:gd name="connsiteY508" fmla="*/ 196175 h 363113"/>
              <a:gd name="connsiteX509" fmla="*/ 127535 w 295315"/>
              <a:gd name="connsiteY509" fmla="*/ 194430 h 363113"/>
              <a:gd name="connsiteX510" fmla="*/ 127355 w 295315"/>
              <a:gd name="connsiteY510" fmla="*/ 192987 h 363113"/>
              <a:gd name="connsiteX511" fmla="*/ 128858 w 295315"/>
              <a:gd name="connsiteY511" fmla="*/ 188475 h 363113"/>
              <a:gd name="connsiteX512" fmla="*/ 128798 w 295315"/>
              <a:gd name="connsiteY512" fmla="*/ 186369 h 363113"/>
              <a:gd name="connsiteX513" fmla="*/ 130122 w 295315"/>
              <a:gd name="connsiteY513" fmla="*/ 185226 h 363113"/>
              <a:gd name="connsiteX514" fmla="*/ 130362 w 295315"/>
              <a:gd name="connsiteY514" fmla="*/ 183843 h 363113"/>
              <a:gd name="connsiteX515" fmla="*/ 129821 w 295315"/>
              <a:gd name="connsiteY515" fmla="*/ 182399 h 363113"/>
              <a:gd name="connsiteX516" fmla="*/ 131024 w 295315"/>
              <a:gd name="connsiteY516" fmla="*/ 177947 h 363113"/>
              <a:gd name="connsiteX517" fmla="*/ 131506 w 295315"/>
              <a:gd name="connsiteY517" fmla="*/ 177646 h 363113"/>
              <a:gd name="connsiteX518" fmla="*/ 131024 w 295315"/>
              <a:gd name="connsiteY518" fmla="*/ 174819 h 363113"/>
              <a:gd name="connsiteX519" fmla="*/ 129701 w 295315"/>
              <a:gd name="connsiteY519" fmla="*/ 177526 h 363113"/>
              <a:gd name="connsiteX520" fmla="*/ 128016 w 295315"/>
              <a:gd name="connsiteY520" fmla="*/ 177827 h 363113"/>
              <a:gd name="connsiteX521" fmla="*/ 126452 w 295315"/>
              <a:gd name="connsiteY521" fmla="*/ 179271 h 363113"/>
              <a:gd name="connsiteX522" fmla="*/ 126452 w 295315"/>
              <a:gd name="connsiteY522" fmla="*/ 180654 h 363113"/>
              <a:gd name="connsiteX523" fmla="*/ 125490 w 295315"/>
              <a:gd name="connsiteY523" fmla="*/ 181677 h 363113"/>
              <a:gd name="connsiteX524" fmla="*/ 124888 w 295315"/>
              <a:gd name="connsiteY524" fmla="*/ 183843 h 363113"/>
              <a:gd name="connsiteX525" fmla="*/ 123685 w 295315"/>
              <a:gd name="connsiteY525" fmla="*/ 185346 h 363113"/>
              <a:gd name="connsiteX526" fmla="*/ 123685 w 295315"/>
              <a:gd name="connsiteY526" fmla="*/ 183782 h 363113"/>
              <a:gd name="connsiteX527" fmla="*/ 125008 w 295315"/>
              <a:gd name="connsiteY527" fmla="*/ 181316 h 363113"/>
              <a:gd name="connsiteX528" fmla="*/ 125851 w 295315"/>
              <a:gd name="connsiteY528" fmla="*/ 178669 h 363113"/>
              <a:gd name="connsiteX529" fmla="*/ 126031 w 295315"/>
              <a:gd name="connsiteY529" fmla="*/ 175781 h 363113"/>
              <a:gd name="connsiteX530" fmla="*/ 125189 w 295315"/>
              <a:gd name="connsiteY530" fmla="*/ 175962 h 363113"/>
              <a:gd name="connsiteX531" fmla="*/ 123685 w 295315"/>
              <a:gd name="connsiteY531" fmla="*/ 178188 h 363113"/>
              <a:gd name="connsiteX532" fmla="*/ 122542 w 295315"/>
              <a:gd name="connsiteY532" fmla="*/ 178549 h 363113"/>
              <a:gd name="connsiteX533" fmla="*/ 120496 w 295315"/>
              <a:gd name="connsiteY533" fmla="*/ 182639 h 363113"/>
              <a:gd name="connsiteX534" fmla="*/ 120677 w 295315"/>
              <a:gd name="connsiteY534" fmla="*/ 183903 h 363113"/>
              <a:gd name="connsiteX535" fmla="*/ 119534 w 295315"/>
              <a:gd name="connsiteY535" fmla="*/ 186550 h 363113"/>
              <a:gd name="connsiteX536" fmla="*/ 119955 w 295315"/>
              <a:gd name="connsiteY536" fmla="*/ 187693 h 363113"/>
              <a:gd name="connsiteX537" fmla="*/ 118752 w 295315"/>
              <a:gd name="connsiteY537" fmla="*/ 189858 h 363113"/>
              <a:gd name="connsiteX538" fmla="*/ 118511 w 295315"/>
              <a:gd name="connsiteY538" fmla="*/ 186249 h 363113"/>
              <a:gd name="connsiteX539" fmla="*/ 117609 w 295315"/>
              <a:gd name="connsiteY539" fmla="*/ 187211 h 363113"/>
              <a:gd name="connsiteX540" fmla="*/ 116586 w 295315"/>
              <a:gd name="connsiteY540" fmla="*/ 186850 h 363113"/>
              <a:gd name="connsiteX541" fmla="*/ 116827 w 295315"/>
              <a:gd name="connsiteY541" fmla="*/ 188234 h 363113"/>
              <a:gd name="connsiteX542" fmla="*/ 115383 w 295315"/>
              <a:gd name="connsiteY542" fmla="*/ 189618 h 363113"/>
              <a:gd name="connsiteX543" fmla="*/ 115082 w 295315"/>
              <a:gd name="connsiteY543" fmla="*/ 190941 h 363113"/>
              <a:gd name="connsiteX544" fmla="*/ 114241 w 295315"/>
              <a:gd name="connsiteY544" fmla="*/ 191543 h 363113"/>
              <a:gd name="connsiteX545" fmla="*/ 112856 w 295315"/>
              <a:gd name="connsiteY545" fmla="*/ 195513 h 363113"/>
              <a:gd name="connsiteX546" fmla="*/ 111233 w 295315"/>
              <a:gd name="connsiteY546" fmla="*/ 195212 h 363113"/>
              <a:gd name="connsiteX547" fmla="*/ 110029 w 295315"/>
              <a:gd name="connsiteY547" fmla="*/ 199544 h 363113"/>
              <a:gd name="connsiteX548" fmla="*/ 108044 w 295315"/>
              <a:gd name="connsiteY548" fmla="*/ 202973 h 363113"/>
              <a:gd name="connsiteX549" fmla="*/ 107443 w 295315"/>
              <a:gd name="connsiteY549" fmla="*/ 202973 h 363113"/>
              <a:gd name="connsiteX550" fmla="*/ 107202 w 295315"/>
              <a:gd name="connsiteY550" fmla="*/ 199965 h 363113"/>
              <a:gd name="connsiteX551" fmla="*/ 105276 w 295315"/>
              <a:gd name="connsiteY551" fmla="*/ 202371 h 363113"/>
              <a:gd name="connsiteX552" fmla="*/ 105698 w 295315"/>
              <a:gd name="connsiteY552" fmla="*/ 202973 h 363113"/>
              <a:gd name="connsiteX553" fmla="*/ 105698 w 295315"/>
              <a:gd name="connsiteY553" fmla="*/ 205259 h 363113"/>
              <a:gd name="connsiteX554" fmla="*/ 106721 w 295315"/>
              <a:gd name="connsiteY554" fmla="*/ 205981 h 363113"/>
              <a:gd name="connsiteX555" fmla="*/ 106901 w 295315"/>
              <a:gd name="connsiteY555" fmla="*/ 207184 h 363113"/>
              <a:gd name="connsiteX556" fmla="*/ 105096 w 295315"/>
              <a:gd name="connsiteY556" fmla="*/ 212177 h 363113"/>
              <a:gd name="connsiteX557" fmla="*/ 106119 w 295315"/>
              <a:gd name="connsiteY557" fmla="*/ 213260 h 363113"/>
              <a:gd name="connsiteX558" fmla="*/ 106119 w 295315"/>
              <a:gd name="connsiteY558" fmla="*/ 214764 h 363113"/>
              <a:gd name="connsiteX559" fmla="*/ 106780 w 295315"/>
              <a:gd name="connsiteY559" fmla="*/ 216087 h 363113"/>
              <a:gd name="connsiteX560" fmla="*/ 104194 w 295315"/>
              <a:gd name="connsiteY560" fmla="*/ 215486 h 363113"/>
              <a:gd name="connsiteX561" fmla="*/ 104073 w 295315"/>
              <a:gd name="connsiteY561" fmla="*/ 216689 h 363113"/>
              <a:gd name="connsiteX562" fmla="*/ 105878 w 295315"/>
              <a:gd name="connsiteY562" fmla="*/ 218072 h 363113"/>
              <a:gd name="connsiteX563" fmla="*/ 104976 w 295315"/>
              <a:gd name="connsiteY563" fmla="*/ 219035 h 363113"/>
              <a:gd name="connsiteX564" fmla="*/ 103592 w 295315"/>
              <a:gd name="connsiteY564" fmla="*/ 218012 h 363113"/>
              <a:gd name="connsiteX565" fmla="*/ 102871 w 295315"/>
              <a:gd name="connsiteY565" fmla="*/ 219817 h 363113"/>
              <a:gd name="connsiteX566" fmla="*/ 103231 w 295315"/>
              <a:gd name="connsiteY566" fmla="*/ 221802 h 363113"/>
              <a:gd name="connsiteX567" fmla="*/ 105157 w 295315"/>
              <a:gd name="connsiteY567" fmla="*/ 221983 h 363113"/>
              <a:gd name="connsiteX568" fmla="*/ 105397 w 295315"/>
              <a:gd name="connsiteY568" fmla="*/ 223607 h 363113"/>
              <a:gd name="connsiteX569" fmla="*/ 107502 w 295315"/>
              <a:gd name="connsiteY569" fmla="*/ 225171 h 363113"/>
              <a:gd name="connsiteX570" fmla="*/ 108344 w 295315"/>
              <a:gd name="connsiteY570" fmla="*/ 224991 h 363113"/>
              <a:gd name="connsiteX571" fmla="*/ 110390 w 295315"/>
              <a:gd name="connsiteY571" fmla="*/ 228600 h 363113"/>
              <a:gd name="connsiteX572" fmla="*/ 112195 w 295315"/>
              <a:gd name="connsiteY572" fmla="*/ 229081 h 363113"/>
              <a:gd name="connsiteX573" fmla="*/ 112556 w 295315"/>
              <a:gd name="connsiteY573" fmla="*/ 234315 h 363113"/>
              <a:gd name="connsiteX574" fmla="*/ 113338 w 295315"/>
              <a:gd name="connsiteY574" fmla="*/ 235458 h 363113"/>
              <a:gd name="connsiteX575" fmla="*/ 115323 w 295315"/>
              <a:gd name="connsiteY575" fmla="*/ 235518 h 363113"/>
              <a:gd name="connsiteX576" fmla="*/ 114902 w 295315"/>
              <a:gd name="connsiteY576" fmla="*/ 237263 h 363113"/>
              <a:gd name="connsiteX577" fmla="*/ 117068 w 295315"/>
              <a:gd name="connsiteY577" fmla="*/ 239188 h 363113"/>
              <a:gd name="connsiteX578" fmla="*/ 116406 w 295315"/>
              <a:gd name="connsiteY578" fmla="*/ 240932 h 363113"/>
              <a:gd name="connsiteX579" fmla="*/ 115022 w 295315"/>
              <a:gd name="connsiteY579" fmla="*/ 241534 h 363113"/>
              <a:gd name="connsiteX580" fmla="*/ 113699 w 295315"/>
              <a:gd name="connsiteY580" fmla="*/ 240511 h 363113"/>
              <a:gd name="connsiteX581" fmla="*/ 112796 w 295315"/>
              <a:gd name="connsiteY581" fmla="*/ 241353 h 363113"/>
              <a:gd name="connsiteX582" fmla="*/ 111774 w 295315"/>
              <a:gd name="connsiteY582" fmla="*/ 243639 h 363113"/>
              <a:gd name="connsiteX583" fmla="*/ 109127 w 295315"/>
              <a:gd name="connsiteY583" fmla="*/ 244241 h 363113"/>
              <a:gd name="connsiteX584" fmla="*/ 107443 w 295315"/>
              <a:gd name="connsiteY584" fmla="*/ 242918 h 363113"/>
              <a:gd name="connsiteX585" fmla="*/ 104615 w 295315"/>
              <a:gd name="connsiteY585" fmla="*/ 246286 h 363113"/>
              <a:gd name="connsiteX586" fmla="*/ 103653 w 295315"/>
              <a:gd name="connsiteY586" fmla="*/ 249715 h 363113"/>
              <a:gd name="connsiteX587" fmla="*/ 104856 w 295315"/>
              <a:gd name="connsiteY587" fmla="*/ 250497 h 363113"/>
              <a:gd name="connsiteX588" fmla="*/ 102810 w 295315"/>
              <a:gd name="connsiteY588" fmla="*/ 251099 h 363113"/>
              <a:gd name="connsiteX589" fmla="*/ 103171 w 295315"/>
              <a:gd name="connsiteY589" fmla="*/ 249896 h 363113"/>
              <a:gd name="connsiteX590" fmla="*/ 101367 w 295315"/>
              <a:gd name="connsiteY590" fmla="*/ 249294 h 363113"/>
              <a:gd name="connsiteX591" fmla="*/ 99742 w 295315"/>
              <a:gd name="connsiteY591" fmla="*/ 249896 h 363113"/>
              <a:gd name="connsiteX592" fmla="*/ 97937 w 295315"/>
              <a:gd name="connsiteY592" fmla="*/ 252723 h 363113"/>
              <a:gd name="connsiteX593" fmla="*/ 96855 w 295315"/>
              <a:gd name="connsiteY593" fmla="*/ 257416 h 363113"/>
              <a:gd name="connsiteX594" fmla="*/ 96855 w 295315"/>
              <a:gd name="connsiteY594" fmla="*/ 259762 h 363113"/>
              <a:gd name="connsiteX595" fmla="*/ 98599 w 295315"/>
              <a:gd name="connsiteY595" fmla="*/ 264394 h 363113"/>
              <a:gd name="connsiteX596" fmla="*/ 100885 w 295315"/>
              <a:gd name="connsiteY596" fmla="*/ 266620 h 363113"/>
              <a:gd name="connsiteX597" fmla="*/ 102209 w 295315"/>
              <a:gd name="connsiteY597" fmla="*/ 266800 h 363113"/>
              <a:gd name="connsiteX598" fmla="*/ 102630 w 295315"/>
              <a:gd name="connsiteY598" fmla="*/ 265477 h 363113"/>
              <a:gd name="connsiteX599" fmla="*/ 106540 w 295315"/>
              <a:gd name="connsiteY599" fmla="*/ 264033 h 363113"/>
              <a:gd name="connsiteX600" fmla="*/ 105397 w 295315"/>
              <a:gd name="connsiteY600" fmla="*/ 268124 h 363113"/>
              <a:gd name="connsiteX601" fmla="*/ 104615 w 295315"/>
              <a:gd name="connsiteY601" fmla="*/ 267943 h 363113"/>
              <a:gd name="connsiteX602" fmla="*/ 103171 w 295315"/>
              <a:gd name="connsiteY602" fmla="*/ 269086 h 363113"/>
              <a:gd name="connsiteX603" fmla="*/ 101968 w 295315"/>
              <a:gd name="connsiteY603" fmla="*/ 271793 h 363113"/>
              <a:gd name="connsiteX604" fmla="*/ 102268 w 295315"/>
              <a:gd name="connsiteY604" fmla="*/ 273057 h 363113"/>
              <a:gd name="connsiteX605" fmla="*/ 101367 w 295315"/>
              <a:gd name="connsiteY605" fmla="*/ 274621 h 363113"/>
              <a:gd name="connsiteX606" fmla="*/ 102389 w 295315"/>
              <a:gd name="connsiteY606" fmla="*/ 275042 h 363113"/>
              <a:gd name="connsiteX607" fmla="*/ 101727 w 295315"/>
              <a:gd name="connsiteY607" fmla="*/ 276365 h 363113"/>
              <a:gd name="connsiteX608" fmla="*/ 101246 w 295315"/>
              <a:gd name="connsiteY608" fmla="*/ 279012 h 363113"/>
              <a:gd name="connsiteX609" fmla="*/ 100283 w 295315"/>
              <a:gd name="connsiteY609" fmla="*/ 277689 h 363113"/>
              <a:gd name="connsiteX610" fmla="*/ 98058 w 295315"/>
              <a:gd name="connsiteY610" fmla="*/ 279433 h 363113"/>
              <a:gd name="connsiteX611" fmla="*/ 97577 w 295315"/>
              <a:gd name="connsiteY611" fmla="*/ 280937 h 363113"/>
              <a:gd name="connsiteX612" fmla="*/ 99742 w 295315"/>
              <a:gd name="connsiteY612" fmla="*/ 283524 h 363113"/>
              <a:gd name="connsiteX613" fmla="*/ 100705 w 295315"/>
              <a:gd name="connsiteY613" fmla="*/ 285570 h 363113"/>
              <a:gd name="connsiteX614" fmla="*/ 99501 w 295315"/>
              <a:gd name="connsiteY614" fmla="*/ 287254 h 363113"/>
              <a:gd name="connsiteX615" fmla="*/ 97276 w 295315"/>
              <a:gd name="connsiteY615" fmla="*/ 288096 h 363113"/>
              <a:gd name="connsiteX616" fmla="*/ 97095 w 295315"/>
              <a:gd name="connsiteY616" fmla="*/ 289600 h 363113"/>
              <a:gd name="connsiteX617" fmla="*/ 95471 w 295315"/>
              <a:gd name="connsiteY617" fmla="*/ 291405 h 363113"/>
              <a:gd name="connsiteX618" fmla="*/ 93967 w 295315"/>
              <a:gd name="connsiteY618" fmla="*/ 290683 h 363113"/>
              <a:gd name="connsiteX619" fmla="*/ 90959 w 295315"/>
              <a:gd name="connsiteY619" fmla="*/ 292187 h 363113"/>
              <a:gd name="connsiteX620" fmla="*/ 90899 w 295315"/>
              <a:gd name="connsiteY620" fmla="*/ 292969 h 363113"/>
              <a:gd name="connsiteX621" fmla="*/ 88493 w 295315"/>
              <a:gd name="connsiteY621" fmla="*/ 292909 h 363113"/>
              <a:gd name="connsiteX622" fmla="*/ 86688 w 295315"/>
              <a:gd name="connsiteY622" fmla="*/ 295014 h 363113"/>
              <a:gd name="connsiteX623" fmla="*/ 85124 w 295315"/>
              <a:gd name="connsiteY623" fmla="*/ 298503 h 363113"/>
              <a:gd name="connsiteX624" fmla="*/ 84643 w 295315"/>
              <a:gd name="connsiteY624" fmla="*/ 300910 h 363113"/>
              <a:gd name="connsiteX625" fmla="*/ 84763 w 295315"/>
              <a:gd name="connsiteY625" fmla="*/ 304940 h 363113"/>
              <a:gd name="connsiteX626" fmla="*/ 84101 w 295315"/>
              <a:gd name="connsiteY626" fmla="*/ 309212 h 363113"/>
              <a:gd name="connsiteX627" fmla="*/ 84162 w 295315"/>
              <a:gd name="connsiteY627" fmla="*/ 313423 h 363113"/>
              <a:gd name="connsiteX628" fmla="*/ 85785 w 295315"/>
              <a:gd name="connsiteY628" fmla="*/ 315348 h 363113"/>
              <a:gd name="connsiteX629" fmla="*/ 88192 w 295315"/>
              <a:gd name="connsiteY629" fmla="*/ 317513 h 363113"/>
              <a:gd name="connsiteX630" fmla="*/ 88312 w 295315"/>
              <a:gd name="connsiteY630" fmla="*/ 318356 h 363113"/>
              <a:gd name="connsiteX631" fmla="*/ 87470 w 295315"/>
              <a:gd name="connsiteY631" fmla="*/ 320461 h 363113"/>
              <a:gd name="connsiteX632" fmla="*/ 87951 w 295315"/>
              <a:gd name="connsiteY632" fmla="*/ 322025 h 363113"/>
              <a:gd name="connsiteX633" fmla="*/ 87771 w 295315"/>
              <a:gd name="connsiteY633" fmla="*/ 324191 h 363113"/>
              <a:gd name="connsiteX634" fmla="*/ 86688 w 295315"/>
              <a:gd name="connsiteY634" fmla="*/ 327379 h 363113"/>
              <a:gd name="connsiteX635" fmla="*/ 88673 w 295315"/>
              <a:gd name="connsiteY635" fmla="*/ 327560 h 363113"/>
              <a:gd name="connsiteX636" fmla="*/ 89635 w 295315"/>
              <a:gd name="connsiteY636" fmla="*/ 328342 h 363113"/>
              <a:gd name="connsiteX637" fmla="*/ 89034 w 295315"/>
              <a:gd name="connsiteY637" fmla="*/ 328943 h 363113"/>
              <a:gd name="connsiteX638" fmla="*/ 86688 w 295315"/>
              <a:gd name="connsiteY638" fmla="*/ 328763 h 363113"/>
              <a:gd name="connsiteX639" fmla="*/ 86026 w 295315"/>
              <a:gd name="connsiteY639" fmla="*/ 329966 h 363113"/>
              <a:gd name="connsiteX640" fmla="*/ 86026 w 295315"/>
              <a:gd name="connsiteY640" fmla="*/ 333154 h 363113"/>
              <a:gd name="connsiteX641" fmla="*/ 87229 w 295315"/>
              <a:gd name="connsiteY641" fmla="*/ 335380 h 363113"/>
              <a:gd name="connsiteX642" fmla="*/ 86147 w 295315"/>
              <a:gd name="connsiteY642" fmla="*/ 335982 h 363113"/>
              <a:gd name="connsiteX643" fmla="*/ 86507 w 295315"/>
              <a:gd name="connsiteY643" fmla="*/ 338448 h 363113"/>
              <a:gd name="connsiteX644" fmla="*/ 84703 w 295315"/>
              <a:gd name="connsiteY644" fmla="*/ 345427 h 363113"/>
              <a:gd name="connsiteX645" fmla="*/ 85003 w 295315"/>
              <a:gd name="connsiteY645" fmla="*/ 347833 h 363113"/>
              <a:gd name="connsiteX646" fmla="*/ 84522 w 295315"/>
              <a:gd name="connsiteY646" fmla="*/ 349096 h 363113"/>
              <a:gd name="connsiteX647" fmla="*/ 81033 w 295315"/>
              <a:gd name="connsiteY647" fmla="*/ 352345 h 363113"/>
              <a:gd name="connsiteX648" fmla="*/ 98780 w 295315"/>
              <a:gd name="connsiteY648" fmla="*/ 361910 h 363113"/>
              <a:gd name="connsiteX649" fmla="*/ 98419 w 295315"/>
              <a:gd name="connsiteY649" fmla="*/ 363113 h 363113"/>
              <a:gd name="connsiteX650" fmla="*/ 96614 w 295315"/>
              <a:gd name="connsiteY650" fmla="*/ 362090 h 363113"/>
              <a:gd name="connsiteX651" fmla="*/ 96614 w 295315"/>
              <a:gd name="connsiteY651" fmla="*/ 360586 h 363113"/>
              <a:gd name="connsiteX652" fmla="*/ 98780 w 295315"/>
              <a:gd name="connsiteY652" fmla="*/ 361910 h 363113"/>
              <a:gd name="connsiteX653" fmla="*/ 114722 w 295315"/>
              <a:gd name="connsiteY653" fmla="*/ 245384 h 363113"/>
              <a:gd name="connsiteX654" fmla="*/ 112315 w 295315"/>
              <a:gd name="connsiteY654" fmla="*/ 245865 h 363113"/>
              <a:gd name="connsiteX655" fmla="*/ 112856 w 295315"/>
              <a:gd name="connsiteY655" fmla="*/ 244121 h 363113"/>
              <a:gd name="connsiteX656" fmla="*/ 114661 w 295315"/>
              <a:gd name="connsiteY656" fmla="*/ 243579 h 363113"/>
              <a:gd name="connsiteX657" fmla="*/ 114722 w 295315"/>
              <a:gd name="connsiteY657" fmla="*/ 245324 h 363113"/>
              <a:gd name="connsiteX658" fmla="*/ 112074 w 295315"/>
              <a:gd name="connsiteY658" fmla="*/ 224750 h 363113"/>
              <a:gd name="connsiteX659" fmla="*/ 113037 w 295315"/>
              <a:gd name="connsiteY659" fmla="*/ 224389 h 363113"/>
              <a:gd name="connsiteX660" fmla="*/ 111834 w 295315"/>
              <a:gd name="connsiteY660" fmla="*/ 227277 h 363113"/>
              <a:gd name="connsiteX661" fmla="*/ 110932 w 295315"/>
              <a:gd name="connsiteY661" fmla="*/ 226134 h 363113"/>
              <a:gd name="connsiteX662" fmla="*/ 111292 w 295315"/>
              <a:gd name="connsiteY662" fmla="*/ 224690 h 363113"/>
              <a:gd name="connsiteX663" fmla="*/ 112074 w 295315"/>
              <a:gd name="connsiteY663" fmla="*/ 224750 h 363113"/>
              <a:gd name="connsiteX664" fmla="*/ 113819 w 295315"/>
              <a:gd name="connsiteY664" fmla="*/ 220599 h 363113"/>
              <a:gd name="connsiteX665" fmla="*/ 113638 w 295315"/>
              <a:gd name="connsiteY665" fmla="*/ 223065 h 363113"/>
              <a:gd name="connsiteX666" fmla="*/ 111653 w 295315"/>
              <a:gd name="connsiteY666" fmla="*/ 224028 h 363113"/>
              <a:gd name="connsiteX667" fmla="*/ 110751 w 295315"/>
              <a:gd name="connsiteY667" fmla="*/ 221742 h 363113"/>
              <a:gd name="connsiteX668" fmla="*/ 111834 w 295315"/>
              <a:gd name="connsiteY668" fmla="*/ 219095 h 363113"/>
              <a:gd name="connsiteX669" fmla="*/ 112496 w 295315"/>
              <a:gd name="connsiteY669" fmla="*/ 218975 h 363113"/>
              <a:gd name="connsiteX670" fmla="*/ 112977 w 295315"/>
              <a:gd name="connsiteY670" fmla="*/ 220419 h 363113"/>
              <a:gd name="connsiteX671" fmla="*/ 113819 w 295315"/>
              <a:gd name="connsiteY671" fmla="*/ 220599 h 363113"/>
              <a:gd name="connsiteX672" fmla="*/ 111292 w 295315"/>
              <a:gd name="connsiteY672" fmla="*/ 218193 h 363113"/>
              <a:gd name="connsiteX673" fmla="*/ 109488 w 295315"/>
              <a:gd name="connsiteY673" fmla="*/ 222404 h 363113"/>
              <a:gd name="connsiteX674" fmla="*/ 108886 w 295315"/>
              <a:gd name="connsiteY674" fmla="*/ 221682 h 363113"/>
              <a:gd name="connsiteX675" fmla="*/ 109488 w 295315"/>
              <a:gd name="connsiteY675" fmla="*/ 220298 h 363113"/>
              <a:gd name="connsiteX676" fmla="*/ 109307 w 295315"/>
              <a:gd name="connsiteY676" fmla="*/ 217591 h 363113"/>
              <a:gd name="connsiteX677" fmla="*/ 111233 w 295315"/>
              <a:gd name="connsiteY677" fmla="*/ 215185 h 363113"/>
              <a:gd name="connsiteX678" fmla="*/ 111233 w 295315"/>
              <a:gd name="connsiteY678" fmla="*/ 218193 h 363113"/>
              <a:gd name="connsiteX679" fmla="*/ 124166 w 295315"/>
              <a:gd name="connsiteY679" fmla="*/ 213561 h 363113"/>
              <a:gd name="connsiteX680" fmla="*/ 123745 w 295315"/>
              <a:gd name="connsiteY680" fmla="*/ 215546 h 363113"/>
              <a:gd name="connsiteX681" fmla="*/ 122903 w 295315"/>
              <a:gd name="connsiteY681" fmla="*/ 215185 h 363113"/>
              <a:gd name="connsiteX682" fmla="*/ 123204 w 295315"/>
              <a:gd name="connsiteY682" fmla="*/ 212538 h 363113"/>
              <a:gd name="connsiteX683" fmla="*/ 123745 w 295315"/>
              <a:gd name="connsiteY683" fmla="*/ 211756 h 363113"/>
              <a:gd name="connsiteX684" fmla="*/ 124166 w 295315"/>
              <a:gd name="connsiteY684" fmla="*/ 213561 h 363113"/>
              <a:gd name="connsiteX685" fmla="*/ 115443 w 295315"/>
              <a:gd name="connsiteY685" fmla="*/ 215365 h 363113"/>
              <a:gd name="connsiteX686" fmla="*/ 115924 w 295315"/>
              <a:gd name="connsiteY686" fmla="*/ 216207 h 363113"/>
              <a:gd name="connsiteX687" fmla="*/ 114300 w 295315"/>
              <a:gd name="connsiteY687" fmla="*/ 218012 h 363113"/>
              <a:gd name="connsiteX688" fmla="*/ 113218 w 295315"/>
              <a:gd name="connsiteY688" fmla="*/ 217411 h 363113"/>
              <a:gd name="connsiteX689" fmla="*/ 113037 w 295315"/>
              <a:gd name="connsiteY689" fmla="*/ 215907 h 363113"/>
              <a:gd name="connsiteX690" fmla="*/ 115443 w 295315"/>
              <a:gd name="connsiteY690" fmla="*/ 212357 h 363113"/>
              <a:gd name="connsiteX691" fmla="*/ 115924 w 295315"/>
              <a:gd name="connsiteY691" fmla="*/ 211034 h 363113"/>
              <a:gd name="connsiteX692" fmla="*/ 117128 w 295315"/>
              <a:gd name="connsiteY692" fmla="*/ 211636 h 363113"/>
              <a:gd name="connsiteX693" fmla="*/ 116225 w 295315"/>
              <a:gd name="connsiteY693" fmla="*/ 214403 h 363113"/>
              <a:gd name="connsiteX694" fmla="*/ 115443 w 295315"/>
              <a:gd name="connsiteY694" fmla="*/ 215425 h 363113"/>
              <a:gd name="connsiteX695" fmla="*/ 121279 w 295315"/>
              <a:gd name="connsiteY695" fmla="*/ 211816 h 363113"/>
              <a:gd name="connsiteX696" fmla="*/ 120557 w 295315"/>
              <a:gd name="connsiteY696" fmla="*/ 214403 h 363113"/>
              <a:gd name="connsiteX697" fmla="*/ 120136 w 295315"/>
              <a:gd name="connsiteY697" fmla="*/ 213260 h 363113"/>
              <a:gd name="connsiteX698" fmla="*/ 121158 w 295315"/>
              <a:gd name="connsiteY698" fmla="*/ 209650 h 363113"/>
              <a:gd name="connsiteX699" fmla="*/ 122000 w 295315"/>
              <a:gd name="connsiteY699" fmla="*/ 208567 h 363113"/>
              <a:gd name="connsiteX700" fmla="*/ 121880 w 295315"/>
              <a:gd name="connsiteY700" fmla="*/ 210372 h 363113"/>
              <a:gd name="connsiteX701" fmla="*/ 123204 w 295315"/>
              <a:gd name="connsiteY701" fmla="*/ 210071 h 363113"/>
              <a:gd name="connsiteX702" fmla="*/ 122843 w 295315"/>
              <a:gd name="connsiteY702" fmla="*/ 211876 h 363113"/>
              <a:gd name="connsiteX703" fmla="*/ 121279 w 295315"/>
              <a:gd name="connsiteY703" fmla="*/ 211816 h 363113"/>
              <a:gd name="connsiteX704" fmla="*/ 119474 w 295315"/>
              <a:gd name="connsiteY704" fmla="*/ 209410 h 363113"/>
              <a:gd name="connsiteX705" fmla="*/ 118692 w 295315"/>
              <a:gd name="connsiteY705" fmla="*/ 211575 h 363113"/>
              <a:gd name="connsiteX706" fmla="*/ 118331 w 295315"/>
              <a:gd name="connsiteY706" fmla="*/ 210853 h 363113"/>
              <a:gd name="connsiteX707" fmla="*/ 119414 w 295315"/>
              <a:gd name="connsiteY707" fmla="*/ 209349 h 363113"/>
              <a:gd name="connsiteX708" fmla="*/ 164833 w 295315"/>
              <a:gd name="connsiteY708" fmla="*/ 194009 h 363113"/>
              <a:gd name="connsiteX709" fmla="*/ 165615 w 295315"/>
              <a:gd name="connsiteY709" fmla="*/ 193829 h 363113"/>
              <a:gd name="connsiteX710" fmla="*/ 165675 w 295315"/>
              <a:gd name="connsiteY710" fmla="*/ 195032 h 363113"/>
              <a:gd name="connsiteX711" fmla="*/ 164833 w 295315"/>
              <a:gd name="connsiteY711" fmla="*/ 194009 h 363113"/>
              <a:gd name="connsiteX712" fmla="*/ 124046 w 295315"/>
              <a:gd name="connsiteY712" fmla="*/ 205981 h 363113"/>
              <a:gd name="connsiteX713" fmla="*/ 124527 w 295315"/>
              <a:gd name="connsiteY713" fmla="*/ 206943 h 363113"/>
              <a:gd name="connsiteX714" fmla="*/ 123805 w 295315"/>
              <a:gd name="connsiteY714" fmla="*/ 208447 h 363113"/>
              <a:gd name="connsiteX715" fmla="*/ 123204 w 295315"/>
              <a:gd name="connsiteY715" fmla="*/ 207605 h 363113"/>
              <a:gd name="connsiteX716" fmla="*/ 124046 w 295315"/>
              <a:gd name="connsiteY716" fmla="*/ 205981 h 363113"/>
              <a:gd name="connsiteX717" fmla="*/ 109247 w 295315"/>
              <a:gd name="connsiteY717" fmla="*/ 210613 h 363113"/>
              <a:gd name="connsiteX718" fmla="*/ 108706 w 295315"/>
              <a:gd name="connsiteY718" fmla="*/ 212177 h 363113"/>
              <a:gd name="connsiteX719" fmla="*/ 108525 w 295315"/>
              <a:gd name="connsiteY719" fmla="*/ 210493 h 363113"/>
              <a:gd name="connsiteX720" fmla="*/ 109247 w 295315"/>
              <a:gd name="connsiteY720" fmla="*/ 210613 h 363113"/>
              <a:gd name="connsiteX721" fmla="*/ 128798 w 295315"/>
              <a:gd name="connsiteY721" fmla="*/ 205199 h 363113"/>
              <a:gd name="connsiteX722" fmla="*/ 129099 w 295315"/>
              <a:gd name="connsiteY722" fmla="*/ 202852 h 363113"/>
              <a:gd name="connsiteX723" fmla="*/ 130302 w 295315"/>
              <a:gd name="connsiteY723" fmla="*/ 202792 h 363113"/>
              <a:gd name="connsiteX724" fmla="*/ 129580 w 295315"/>
              <a:gd name="connsiteY724" fmla="*/ 205018 h 363113"/>
              <a:gd name="connsiteX725" fmla="*/ 128798 w 295315"/>
              <a:gd name="connsiteY725" fmla="*/ 205199 h 363113"/>
              <a:gd name="connsiteX726" fmla="*/ 120918 w 295315"/>
              <a:gd name="connsiteY726" fmla="*/ 204537 h 363113"/>
              <a:gd name="connsiteX727" fmla="*/ 121580 w 295315"/>
              <a:gd name="connsiteY727" fmla="*/ 204417 h 363113"/>
              <a:gd name="connsiteX728" fmla="*/ 120858 w 295315"/>
              <a:gd name="connsiteY728" fmla="*/ 206522 h 363113"/>
              <a:gd name="connsiteX729" fmla="*/ 120858 w 295315"/>
              <a:gd name="connsiteY729" fmla="*/ 204537 h 363113"/>
              <a:gd name="connsiteX730" fmla="*/ 141010 w 295315"/>
              <a:gd name="connsiteY730" fmla="*/ 199363 h 363113"/>
              <a:gd name="connsiteX731" fmla="*/ 140830 w 295315"/>
              <a:gd name="connsiteY731" fmla="*/ 198040 h 363113"/>
              <a:gd name="connsiteX732" fmla="*/ 141913 w 295315"/>
              <a:gd name="connsiteY732" fmla="*/ 198942 h 363113"/>
              <a:gd name="connsiteX733" fmla="*/ 141010 w 295315"/>
              <a:gd name="connsiteY733" fmla="*/ 199363 h 363113"/>
              <a:gd name="connsiteX734" fmla="*/ 115263 w 295315"/>
              <a:gd name="connsiteY734" fmla="*/ 203574 h 363113"/>
              <a:gd name="connsiteX735" fmla="*/ 117489 w 295315"/>
              <a:gd name="connsiteY735" fmla="*/ 202191 h 363113"/>
              <a:gd name="connsiteX736" fmla="*/ 117669 w 295315"/>
              <a:gd name="connsiteY736" fmla="*/ 200566 h 363113"/>
              <a:gd name="connsiteX737" fmla="*/ 118692 w 295315"/>
              <a:gd name="connsiteY737" fmla="*/ 199604 h 363113"/>
              <a:gd name="connsiteX738" fmla="*/ 119113 w 295315"/>
              <a:gd name="connsiteY738" fmla="*/ 201589 h 363113"/>
              <a:gd name="connsiteX739" fmla="*/ 118451 w 295315"/>
              <a:gd name="connsiteY739" fmla="*/ 204778 h 363113"/>
              <a:gd name="connsiteX740" fmla="*/ 119233 w 295315"/>
              <a:gd name="connsiteY740" fmla="*/ 206221 h 363113"/>
              <a:gd name="connsiteX741" fmla="*/ 118030 w 295315"/>
              <a:gd name="connsiteY741" fmla="*/ 207605 h 363113"/>
              <a:gd name="connsiteX742" fmla="*/ 118632 w 295315"/>
              <a:gd name="connsiteY742" fmla="*/ 208026 h 363113"/>
              <a:gd name="connsiteX743" fmla="*/ 117910 w 295315"/>
              <a:gd name="connsiteY743" fmla="*/ 210071 h 363113"/>
              <a:gd name="connsiteX744" fmla="*/ 116827 w 295315"/>
              <a:gd name="connsiteY744" fmla="*/ 208086 h 363113"/>
              <a:gd name="connsiteX745" fmla="*/ 115744 w 295315"/>
              <a:gd name="connsiteY745" fmla="*/ 208688 h 363113"/>
              <a:gd name="connsiteX746" fmla="*/ 115142 w 295315"/>
              <a:gd name="connsiteY746" fmla="*/ 211154 h 363113"/>
              <a:gd name="connsiteX747" fmla="*/ 113578 w 295315"/>
              <a:gd name="connsiteY747" fmla="*/ 211154 h 363113"/>
              <a:gd name="connsiteX748" fmla="*/ 115022 w 295315"/>
              <a:gd name="connsiteY748" fmla="*/ 209349 h 363113"/>
              <a:gd name="connsiteX749" fmla="*/ 114782 w 295315"/>
              <a:gd name="connsiteY749" fmla="*/ 207244 h 363113"/>
              <a:gd name="connsiteX750" fmla="*/ 115624 w 295315"/>
              <a:gd name="connsiteY750" fmla="*/ 205319 h 363113"/>
              <a:gd name="connsiteX751" fmla="*/ 115263 w 295315"/>
              <a:gd name="connsiteY751" fmla="*/ 203514 h 363113"/>
              <a:gd name="connsiteX752" fmla="*/ 108465 w 295315"/>
              <a:gd name="connsiteY752" fmla="*/ 206161 h 363113"/>
              <a:gd name="connsiteX753" fmla="*/ 109066 w 295315"/>
              <a:gd name="connsiteY753" fmla="*/ 206763 h 363113"/>
              <a:gd name="connsiteX754" fmla="*/ 107924 w 295315"/>
              <a:gd name="connsiteY754" fmla="*/ 207966 h 363113"/>
              <a:gd name="connsiteX755" fmla="*/ 108525 w 295315"/>
              <a:gd name="connsiteY755" fmla="*/ 206161 h 363113"/>
              <a:gd name="connsiteX756" fmla="*/ 124347 w 295315"/>
              <a:gd name="connsiteY756" fmla="*/ 197378 h 363113"/>
              <a:gd name="connsiteX757" fmla="*/ 125069 w 295315"/>
              <a:gd name="connsiteY757" fmla="*/ 197980 h 363113"/>
              <a:gd name="connsiteX758" fmla="*/ 124046 w 295315"/>
              <a:gd name="connsiteY758" fmla="*/ 201409 h 363113"/>
              <a:gd name="connsiteX759" fmla="*/ 123805 w 295315"/>
              <a:gd name="connsiteY759" fmla="*/ 200627 h 363113"/>
              <a:gd name="connsiteX760" fmla="*/ 124347 w 295315"/>
              <a:gd name="connsiteY760" fmla="*/ 197378 h 363113"/>
              <a:gd name="connsiteX761" fmla="*/ 113278 w 295315"/>
              <a:gd name="connsiteY761" fmla="*/ 199183 h 363113"/>
              <a:gd name="connsiteX762" fmla="*/ 113398 w 295315"/>
              <a:gd name="connsiteY762" fmla="*/ 200506 h 363113"/>
              <a:gd name="connsiteX763" fmla="*/ 115744 w 295315"/>
              <a:gd name="connsiteY763" fmla="*/ 199664 h 363113"/>
              <a:gd name="connsiteX764" fmla="*/ 115142 w 295315"/>
              <a:gd name="connsiteY764" fmla="*/ 201228 h 363113"/>
              <a:gd name="connsiteX765" fmla="*/ 112074 w 295315"/>
              <a:gd name="connsiteY765" fmla="*/ 204477 h 363113"/>
              <a:gd name="connsiteX766" fmla="*/ 110811 w 295315"/>
              <a:gd name="connsiteY766" fmla="*/ 204296 h 363113"/>
              <a:gd name="connsiteX767" fmla="*/ 111954 w 295315"/>
              <a:gd name="connsiteY767" fmla="*/ 201649 h 363113"/>
              <a:gd name="connsiteX768" fmla="*/ 111112 w 295315"/>
              <a:gd name="connsiteY768" fmla="*/ 199002 h 363113"/>
              <a:gd name="connsiteX769" fmla="*/ 112977 w 295315"/>
              <a:gd name="connsiteY769" fmla="*/ 198461 h 363113"/>
              <a:gd name="connsiteX770" fmla="*/ 113278 w 295315"/>
              <a:gd name="connsiteY770" fmla="*/ 199183 h 363113"/>
              <a:gd name="connsiteX771" fmla="*/ 122722 w 295315"/>
              <a:gd name="connsiteY771" fmla="*/ 196777 h 363113"/>
              <a:gd name="connsiteX772" fmla="*/ 123745 w 295315"/>
              <a:gd name="connsiteY772" fmla="*/ 196837 h 363113"/>
              <a:gd name="connsiteX773" fmla="*/ 122782 w 295315"/>
              <a:gd name="connsiteY773" fmla="*/ 198280 h 363113"/>
              <a:gd name="connsiteX774" fmla="*/ 122722 w 295315"/>
              <a:gd name="connsiteY774" fmla="*/ 196777 h 363113"/>
              <a:gd name="connsiteX775" fmla="*/ 218373 w 295315"/>
              <a:gd name="connsiteY775" fmla="*/ 165976 h 363113"/>
              <a:gd name="connsiteX776" fmla="*/ 218735 w 295315"/>
              <a:gd name="connsiteY776" fmla="*/ 163088 h 363113"/>
              <a:gd name="connsiteX777" fmla="*/ 219938 w 295315"/>
              <a:gd name="connsiteY777" fmla="*/ 162306 h 363113"/>
              <a:gd name="connsiteX778" fmla="*/ 220659 w 295315"/>
              <a:gd name="connsiteY778" fmla="*/ 163269 h 363113"/>
              <a:gd name="connsiteX779" fmla="*/ 219637 w 295315"/>
              <a:gd name="connsiteY779" fmla="*/ 165976 h 363113"/>
              <a:gd name="connsiteX780" fmla="*/ 218313 w 295315"/>
              <a:gd name="connsiteY780" fmla="*/ 165976 h 363113"/>
              <a:gd name="connsiteX781" fmla="*/ 181376 w 295315"/>
              <a:gd name="connsiteY781" fmla="*/ 179511 h 363113"/>
              <a:gd name="connsiteX782" fmla="*/ 180234 w 295315"/>
              <a:gd name="connsiteY782" fmla="*/ 179271 h 363113"/>
              <a:gd name="connsiteX783" fmla="*/ 180053 w 295315"/>
              <a:gd name="connsiteY783" fmla="*/ 175120 h 363113"/>
              <a:gd name="connsiteX784" fmla="*/ 180955 w 295315"/>
              <a:gd name="connsiteY784" fmla="*/ 174939 h 363113"/>
              <a:gd name="connsiteX785" fmla="*/ 180654 w 295315"/>
              <a:gd name="connsiteY785" fmla="*/ 176443 h 363113"/>
              <a:gd name="connsiteX786" fmla="*/ 181376 w 295315"/>
              <a:gd name="connsiteY786" fmla="*/ 179511 h 363113"/>
              <a:gd name="connsiteX787" fmla="*/ 116827 w 295315"/>
              <a:gd name="connsiteY787" fmla="*/ 194551 h 363113"/>
              <a:gd name="connsiteX788" fmla="*/ 117790 w 295315"/>
              <a:gd name="connsiteY788" fmla="*/ 194851 h 363113"/>
              <a:gd name="connsiteX789" fmla="*/ 116706 w 295315"/>
              <a:gd name="connsiteY789" fmla="*/ 196897 h 363113"/>
              <a:gd name="connsiteX790" fmla="*/ 115985 w 295315"/>
              <a:gd name="connsiteY790" fmla="*/ 196055 h 363113"/>
              <a:gd name="connsiteX791" fmla="*/ 114782 w 295315"/>
              <a:gd name="connsiteY791" fmla="*/ 196656 h 363113"/>
              <a:gd name="connsiteX792" fmla="*/ 116767 w 295315"/>
              <a:gd name="connsiteY792" fmla="*/ 194490 h 363113"/>
              <a:gd name="connsiteX793" fmla="*/ 120316 w 295315"/>
              <a:gd name="connsiteY793" fmla="*/ 194912 h 363113"/>
              <a:gd name="connsiteX794" fmla="*/ 119955 w 295315"/>
              <a:gd name="connsiteY794" fmla="*/ 193708 h 363113"/>
              <a:gd name="connsiteX795" fmla="*/ 120978 w 295315"/>
              <a:gd name="connsiteY795" fmla="*/ 193047 h 363113"/>
              <a:gd name="connsiteX796" fmla="*/ 120316 w 295315"/>
              <a:gd name="connsiteY796" fmla="*/ 194972 h 363113"/>
              <a:gd name="connsiteX797" fmla="*/ 123986 w 295315"/>
              <a:gd name="connsiteY797" fmla="*/ 193287 h 363113"/>
              <a:gd name="connsiteX798" fmla="*/ 123565 w 295315"/>
              <a:gd name="connsiteY798" fmla="*/ 193468 h 363113"/>
              <a:gd name="connsiteX799" fmla="*/ 122542 w 295315"/>
              <a:gd name="connsiteY799" fmla="*/ 191663 h 363113"/>
              <a:gd name="connsiteX800" fmla="*/ 123625 w 295315"/>
              <a:gd name="connsiteY800" fmla="*/ 189618 h 363113"/>
              <a:gd name="connsiteX801" fmla="*/ 123504 w 295315"/>
              <a:gd name="connsiteY801" fmla="*/ 188054 h 363113"/>
              <a:gd name="connsiteX802" fmla="*/ 124588 w 295315"/>
              <a:gd name="connsiteY802" fmla="*/ 188896 h 363113"/>
              <a:gd name="connsiteX803" fmla="*/ 123745 w 295315"/>
              <a:gd name="connsiteY803" fmla="*/ 191783 h 363113"/>
              <a:gd name="connsiteX804" fmla="*/ 123986 w 295315"/>
              <a:gd name="connsiteY804" fmla="*/ 193287 h 363113"/>
              <a:gd name="connsiteX805" fmla="*/ 180053 w 295315"/>
              <a:gd name="connsiteY805" fmla="*/ 170247 h 363113"/>
              <a:gd name="connsiteX806" fmla="*/ 180715 w 295315"/>
              <a:gd name="connsiteY806" fmla="*/ 169826 h 363113"/>
              <a:gd name="connsiteX807" fmla="*/ 180715 w 295315"/>
              <a:gd name="connsiteY807" fmla="*/ 172473 h 363113"/>
              <a:gd name="connsiteX808" fmla="*/ 180354 w 295315"/>
              <a:gd name="connsiteY808" fmla="*/ 172713 h 363113"/>
              <a:gd name="connsiteX809" fmla="*/ 180053 w 295315"/>
              <a:gd name="connsiteY809" fmla="*/ 170247 h 363113"/>
              <a:gd name="connsiteX810" fmla="*/ 119654 w 295315"/>
              <a:gd name="connsiteY810" fmla="*/ 190460 h 363113"/>
              <a:gd name="connsiteX811" fmla="*/ 119594 w 295315"/>
              <a:gd name="connsiteY811" fmla="*/ 191904 h 363113"/>
              <a:gd name="connsiteX812" fmla="*/ 118511 w 295315"/>
              <a:gd name="connsiteY812" fmla="*/ 192265 h 363113"/>
              <a:gd name="connsiteX813" fmla="*/ 119594 w 295315"/>
              <a:gd name="connsiteY813" fmla="*/ 190460 h 363113"/>
              <a:gd name="connsiteX814" fmla="*/ 175240 w 295315"/>
              <a:gd name="connsiteY814" fmla="*/ 171630 h 363113"/>
              <a:gd name="connsiteX815" fmla="*/ 175300 w 295315"/>
              <a:gd name="connsiteY815" fmla="*/ 169585 h 363113"/>
              <a:gd name="connsiteX816" fmla="*/ 176504 w 295315"/>
              <a:gd name="connsiteY816" fmla="*/ 170668 h 363113"/>
              <a:gd name="connsiteX817" fmla="*/ 175240 w 295315"/>
              <a:gd name="connsiteY817" fmla="*/ 171570 h 363113"/>
              <a:gd name="connsiteX818" fmla="*/ 126152 w 295315"/>
              <a:gd name="connsiteY818" fmla="*/ 187031 h 363113"/>
              <a:gd name="connsiteX819" fmla="*/ 125189 w 295315"/>
              <a:gd name="connsiteY819" fmla="*/ 186489 h 363113"/>
              <a:gd name="connsiteX820" fmla="*/ 125309 w 295315"/>
              <a:gd name="connsiteY820" fmla="*/ 184685 h 363113"/>
              <a:gd name="connsiteX821" fmla="*/ 126693 w 295315"/>
              <a:gd name="connsiteY821" fmla="*/ 182880 h 363113"/>
              <a:gd name="connsiteX822" fmla="*/ 127535 w 295315"/>
              <a:gd name="connsiteY822" fmla="*/ 184143 h 363113"/>
              <a:gd name="connsiteX823" fmla="*/ 126152 w 295315"/>
              <a:gd name="connsiteY823" fmla="*/ 187031 h 363113"/>
              <a:gd name="connsiteX824" fmla="*/ 269267 w 295315"/>
              <a:gd name="connsiteY824" fmla="*/ 135957 h 363113"/>
              <a:gd name="connsiteX825" fmla="*/ 269027 w 295315"/>
              <a:gd name="connsiteY825" fmla="*/ 133551 h 363113"/>
              <a:gd name="connsiteX826" fmla="*/ 270831 w 295315"/>
              <a:gd name="connsiteY826" fmla="*/ 131926 h 363113"/>
              <a:gd name="connsiteX827" fmla="*/ 270410 w 295315"/>
              <a:gd name="connsiteY827" fmla="*/ 133190 h 363113"/>
              <a:gd name="connsiteX828" fmla="*/ 270711 w 295315"/>
              <a:gd name="connsiteY828" fmla="*/ 135175 h 363113"/>
              <a:gd name="connsiteX829" fmla="*/ 269267 w 295315"/>
              <a:gd name="connsiteY829" fmla="*/ 135957 h 363113"/>
              <a:gd name="connsiteX830" fmla="*/ 127836 w 295315"/>
              <a:gd name="connsiteY830" fmla="*/ 180173 h 363113"/>
              <a:gd name="connsiteX831" fmla="*/ 127836 w 295315"/>
              <a:gd name="connsiteY831" fmla="*/ 182098 h 363113"/>
              <a:gd name="connsiteX832" fmla="*/ 126874 w 295315"/>
              <a:gd name="connsiteY832" fmla="*/ 182218 h 363113"/>
              <a:gd name="connsiteX833" fmla="*/ 127174 w 295315"/>
              <a:gd name="connsiteY833" fmla="*/ 180233 h 363113"/>
              <a:gd name="connsiteX834" fmla="*/ 127836 w 295315"/>
              <a:gd name="connsiteY834" fmla="*/ 180233 h 363113"/>
              <a:gd name="connsiteX835" fmla="*/ 269027 w 295315"/>
              <a:gd name="connsiteY835" fmla="*/ 128196 h 363113"/>
              <a:gd name="connsiteX836" fmla="*/ 267823 w 295315"/>
              <a:gd name="connsiteY836" fmla="*/ 130843 h 363113"/>
              <a:gd name="connsiteX837" fmla="*/ 266199 w 295315"/>
              <a:gd name="connsiteY837" fmla="*/ 131204 h 363113"/>
              <a:gd name="connsiteX838" fmla="*/ 266560 w 295315"/>
              <a:gd name="connsiteY838" fmla="*/ 129400 h 363113"/>
              <a:gd name="connsiteX839" fmla="*/ 265778 w 295315"/>
              <a:gd name="connsiteY839" fmla="*/ 127475 h 363113"/>
              <a:gd name="connsiteX840" fmla="*/ 266861 w 295315"/>
              <a:gd name="connsiteY840" fmla="*/ 125730 h 363113"/>
              <a:gd name="connsiteX841" fmla="*/ 268425 w 295315"/>
              <a:gd name="connsiteY841" fmla="*/ 126632 h 363113"/>
              <a:gd name="connsiteX842" fmla="*/ 269027 w 295315"/>
              <a:gd name="connsiteY842" fmla="*/ 128196 h 363113"/>
              <a:gd name="connsiteX843" fmla="*/ 215606 w 295315"/>
              <a:gd name="connsiteY843" fmla="*/ 146124 h 363113"/>
              <a:gd name="connsiteX844" fmla="*/ 214644 w 295315"/>
              <a:gd name="connsiteY844" fmla="*/ 143717 h 363113"/>
              <a:gd name="connsiteX845" fmla="*/ 215486 w 295315"/>
              <a:gd name="connsiteY845" fmla="*/ 144319 h 363113"/>
              <a:gd name="connsiteX846" fmla="*/ 216449 w 295315"/>
              <a:gd name="connsiteY846" fmla="*/ 143657 h 363113"/>
              <a:gd name="connsiteX847" fmla="*/ 217050 w 295315"/>
              <a:gd name="connsiteY847" fmla="*/ 145221 h 363113"/>
              <a:gd name="connsiteX848" fmla="*/ 215606 w 295315"/>
              <a:gd name="connsiteY848" fmla="*/ 146124 h 363113"/>
              <a:gd name="connsiteX849" fmla="*/ 212117 w 295315"/>
              <a:gd name="connsiteY849" fmla="*/ 147688 h 363113"/>
              <a:gd name="connsiteX850" fmla="*/ 212237 w 295315"/>
              <a:gd name="connsiteY850" fmla="*/ 146424 h 363113"/>
              <a:gd name="connsiteX851" fmla="*/ 211756 w 295315"/>
              <a:gd name="connsiteY851" fmla="*/ 143356 h 363113"/>
              <a:gd name="connsiteX852" fmla="*/ 213260 w 295315"/>
              <a:gd name="connsiteY852" fmla="*/ 143838 h 363113"/>
              <a:gd name="connsiteX853" fmla="*/ 213741 w 295315"/>
              <a:gd name="connsiteY853" fmla="*/ 147327 h 363113"/>
              <a:gd name="connsiteX854" fmla="*/ 212659 w 295315"/>
              <a:gd name="connsiteY854" fmla="*/ 148289 h 363113"/>
              <a:gd name="connsiteX855" fmla="*/ 212057 w 295315"/>
              <a:gd name="connsiteY855" fmla="*/ 147748 h 363113"/>
              <a:gd name="connsiteX856" fmla="*/ 236722 w 295315"/>
              <a:gd name="connsiteY856" fmla="*/ 135115 h 363113"/>
              <a:gd name="connsiteX857" fmla="*/ 237444 w 295315"/>
              <a:gd name="connsiteY857" fmla="*/ 137280 h 363113"/>
              <a:gd name="connsiteX858" fmla="*/ 235940 w 295315"/>
              <a:gd name="connsiteY858" fmla="*/ 137280 h 363113"/>
              <a:gd name="connsiteX859" fmla="*/ 235158 w 295315"/>
              <a:gd name="connsiteY859" fmla="*/ 132889 h 363113"/>
              <a:gd name="connsiteX860" fmla="*/ 236060 w 295315"/>
              <a:gd name="connsiteY860" fmla="*/ 131806 h 363113"/>
              <a:gd name="connsiteX861" fmla="*/ 236722 w 295315"/>
              <a:gd name="connsiteY861" fmla="*/ 135235 h 363113"/>
              <a:gd name="connsiteX862" fmla="*/ 209651 w 295315"/>
              <a:gd name="connsiteY862" fmla="*/ 140288 h 363113"/>
              <a:gd name="connsiteX863" fmla="*/ 210733 w 295315"/>
              <a:gd name="connsiteY863" fmla="*/ 139807 h 363113"/>
              <a:gd name="connsiteX864" fmla="*/ 212177 w 295315"/>
              <a:gd name="connsiteY864" fmla="*/ 141552 h 363113"/>
              <a:gd name="connsiteX865" fmla="*/ 209651 w 295315"/>
              <a:gd name="connsiteY865" fmla="*/ 140288 h 363113"/>
              <a:gd name="connsiteX866" fmla="*/ 250318 w 295315"/>
              <a:gd name="connsiteY866" fmla="*/ 125730 h 363113"/>
              <a:gd name="connsiteX867" fmla="*/ 249536 w 295315"/>
              <a:gd name="connsiteY867" fmla="*/ 126693 h 363113"/>
              <a:gd name="connsiteX868" fmla="*/ 248814 w 295315"/>
              <a:gd name="connsiteY868" fmla="*/ 125309 h 363113"/>
              <a:gd name="connsiteX869" fmla="*/ 250318 w 295315"/>
              <a:gd name="connsiteY869" fmla="*/ 125790 h 363113"/>
              <a:gd name="connsiteX870" fmla="*/ 201469 w 295315"/>
              <a:gd name="connsiteY870" fmla="*/ 141251 h 363113"/>
              <a:gd name="connsiteX871" fmla="*/ 202552 w 295315"/>
              <a:gd name="connsiteY871" fmla="*/ 140108 h 363113"/>
              <a:gd name="connsiteX872" fmla="*/ 202612 w 295315"/>
              <a:gd name="connsiteY872" fmla="*/ 141552 h 363113"/>
              <a:gd name="connsiteX873" fmla="*/ 202191 w 295315"/>
              <a:gd name="connsiteY873" fmla="*/ 144078 h 363113"/>
              <a:gd name="connsiteX874" fmla="*/ 201229 w 295315"/>
              <a:gd name="connsiteY874" fmla="*/ 141672 h 363113"/>
              <a:gd name="connsiteX875" fmla="*/ 201469 w 295315"/>
              <a:gd name="connsiteY875" fmla="*/ 141251 h 363113"/>
              <a:gd name="connsiteX876" fmla="*/ 210914 w 295315"/>
              <a:gd name="connsiteY876" fmla="*/ 137100 h 363113"/>
              <a:gd name="connsiteX877" fmla="*/ 210974 w 295315"/>
              <a:gd name="connsiteY877" fmla="*/ 138905 h 363113"/>
              <a:gd name="connsiteX878" fmla="*/ 209771 w 295315"/>
              <a:gd name="connsiteY878" fmla="*/ 137822 h 363113"/>
              <a:gd name="connsiteX879" fmla="*/ 209951 w 295315"/>
              <a:gd name="connsiteY879" fmla="*/ 136619 h 363113"/>
              <a:gd name="connsiteX880" fmla="*/ 210914 w 295315"/>
              <a:gd name="connsiteY880" fmla="*/ 137220 h 363113"/>
              <a:gd name="connsiteX881" fmla="*/ 195874 w 295315"/>
              <a:gd name="connsiteY881" fmla="*/ 141973 h 363113"/>
              <a:gd name="connsiteX882" fmla="*/ 195513 w 295315"/>
              <a:gd name="connsiteY882" fmla="*/ 142995 h 363113"/>
              <a:gd name="connsiteX883" fmla="*/ 194912 w 295315"/>
              <a:gd name="connsiteY883" fmla="*/ 140830 h 363113"/>
              <a:gd name="connsiteX884" fmla="*/ 195874 w 295315"/>
              <a:gd name="connsiteY884" fmla="*/ 141973 h 363113"/>
              <a:gd name="connsiteX885" fmla="*/ 221021 w 295315"/>
              <a:gd name="connsiteY885" fmla="*/ 133490 h 363113"/>
              <a:gd name="connsiteX886" fmla="*/ 221080 w 295315"/>
              <a:gd name="connsiteY886" fmla="*/ 131565 h 363113"/>
              <a:gd name="connsiteX887" fmla="*/ 222465 w 295315"/>
              <a:gd name="connsiteY887" fmla="*/ 131926 h 363113"/>
              <a:gd name="connsiteX888" fmla="*/ 221983 w 295315"/>
              <a:gd name="connsiteY888" fmla="*/ 133430 h 363113"/>
              <a:gd name="connsiteX889" fmla="*/ 221021 w 295315"/>
              <a:gd name="connsiteY889" fmla="*/ 133430 h 363113"/>
              <a:gd name="connsiteX890" fmla="*/ 204357 w 295315"/>
              <a:gd name="connsiteY890" fmla="*/ 137040 h 363113"/>
              <a:gd name="connsiteX891" fmla="*/ 205379 w 295315"/>
              <a:gd name="connsiteY891" fmla="*/ 135355 h 363113"/>
              <a:gd name="connsiteX892" fmla="*/ 205259 w 295315"/>
              <a:gd name="connsiteY892" fmla="*/ 137641 h 363113"/>
              <a:gd name="connsiteX893" fmla="*/ 204357 w 295315"/>
              <a:gd name="connsiteY893" fmla="*/ 137040 h 363113"/>
              <a:gd name="connsiteX894" fmla="*/ 194672 w 295315"/>
              <a:gd name="connsiteY894" fmla="*/ 138965 h 363113"/>
              <a:gd name="connsiteX895" fmla="*/ 194310 w 295315"/>
              <a:gd name="connsiteY895" fmla="*/ 144018 h 363113"/>
              <a:gd name="connsiteX896" fmla="*/ 193769 w 295315"/>
              <a:gd name="connsiteY896" fmla="*/ 144259 h 363113"/>
              <a:gd name="connsiteX897" fmla="*/ 192987 w 295315"/>
              <a:gd name="connsiteY897" fmla="*/ 140168 h 363113"/>
              <a:gd name="connsiteX898" fmla="*/ 192386 w 295315"/>
              <a:gd name="connsiteY898" fmla="*/ 138664 h 363113"/>
              <a:gd name="connsiteX899" fmla="*/ 192686 w 295315"/>
              <a:gd name="connsiteY899" fmla="*/ 136197 h 363113"/>
              <a:gd name="connsiteX900" fmla="*/ 194250 w 295315"/>
              <a:gd name="connsiteY900" fmla="*/ 137521 h 363113"/>
              <a:gd name="connsiteX901" fmla="*/ 194672 w 295315"/>
              <a:gd name="connsiteY901" fmla="*/ 138965 h 363113"/>
              <a:gd name="connsiteX902" fmla="*/ 210914 w 295315"/>
              <a:gd name="connsiteY902" fmla="*/ 131686 h 363113"/>
              <a:gd name="connsiteX903" fmla="*/ 212599 w 295315"/>
              <a:gd name="connsiteY903" fmla="*/ 133310 h 363113"/>
              <a:gd name="connsiteX904" fmla="*/ 210733 w 295315"/>
              <a:gd name="connsiteY904" fmla="*/ 133671 h 363113"/>
              <a:gd name="connsiteX905" fmla="*/ 210914 w 295315"/>
              <a:gd name="connsiteY905" fmla="*/ 131686 h 363113"/>
              <a:gd name="connsiteX906" fmla="*/ 197318 w 295315"/>
              <a:gd name="connsiteY906" fmla="*/ 131385 h 363113"/>
              <a:gd name="connsiteX907" fmla="*/ 197318 w 295315"/>
              <a:gd name="connsiteY907" fmla="*/ 133250 h 363113"/>
              <a:gd name="connsiteX908" fmla="*/ 196476 w 295315"/>
              <a:gd name="connsiteY908" fmla="*/ 132167 h 363113"/>
              <a:gd name="connsiteX909" fmla="*/ 197318 w 295315"/>
              <a:gd name="connsiteY909" fmla="*/ 131385 h 363113"/>
              <a:gd name="connsiteX910" fmla="*/ 236842 w 295315"/>
              <a:gd name="connsiteY910" fmla="*/ 114962 h 363113"/>
              <a:gd name="connsiteX911" fmla="*/ 236662 w 295315"/>
              <a:gd name="connsiteY911" fmla="*/ 116646 h 363113"/>
              <a:gd name="connsiteX912" fmla="*/ 235518 w 295315"/>
              <a:gd name="connsiteY912" fmla="*/ 115323 h 363113"/>
              <a:gd name="connsiteX913" fmla="*/ 236842 w 295315"/>
              <a:gd name="connsiteY913" fmla="*/ 114962 h 363113"/>
              <a:gd name="connsiteX914" fmla="*/ 234857 w 295315"/>
              <a:gd name="connsiteY914" fmla="*/ 115563 h 363113"/>
              <a:gd name="connsiteX915" fmla="*/ 233714 w 295315"/>
              <a:gd name="connsiteY915" fmla="*/ 115503 h 363113"/>
              <a:gd name="connsiteX916" fmla="*/ 235880 w 295315"/>
              <a:gd name="connsiteY916" fmla="*/ 113277 h 363113"/>
              <a:gd name="connsiteX917" fmla="*/ 236662 w 295315"/>
              <a:gd name="connsiteY917" fmla="*/ 111834 h 363113"/>
              <a:gd name="connsiteX918" fmla="*/ 236962 w 295315"/>
              <a:gd name="connsiteY918" fmla="*/ 113879 h 363113"/>
              <a:gd name="connsiteX919" fmla="*/ 235880 w 295315"/>
              <a:gd name="connsiteY919" fmla="*/ 114240 h 363113"/>
              <a:gd name="connsiteX920" fmla="*/ 234857 w 295315"/>
              <a:gd name="connsiteY920" fmla="*/ 115623 h 363113"/>
              <a:gd name="connsiteX921" fmla="*/ 276967 w 295315"/>
              <a:gd name="connsiteY921" fmla="*/ 127053 h 363113"/>
              <a:gd name="connsiteX922" fmla="*/ 277328 w 295315"/>
              <a:gd name="connsiteY922" fmla="*/ 124948 h 363113"/>
              <a:gd name="connsiteX923" fmla="*/ 278531 w 295315"/>
              <a:gd name="connsiteY923" fmla="*/ 125429 h 363113"/>
              <a:gd name="connsiteX924" fmla="*/ 276967 w 295315"/>
              <a:gd name="connsiteY924" fmla="*/ 126993 h 363113"/>
              <a:gd name="connsiteX925" fmla="*/ 286292 w 295315"/>
              <a:gd name="connsiteY925" fmla="*/ 116466 h 363113"/>
              <a:gd name="connsiteX926" fmla="*/ 285510 w 295315"/>
              <a:gd name="connsiteY926" fmla="*/ 117729 h 363113"/>
              <a:gd name="connsiteX927" fmla="*/ 284547 w 295315"/>
              <a:gd name="connsiteY927" fmla="*/ 117909 h 363113"/>
              <a:gd name="connsiteX928" fmla="*/ 286292 w 295315"/>
              <a:gd name="connsiteY928" fmla="*/ 116466 h 363113"/>
              <a:gd name="connsiteX929" fmla="*/ 289300 w 295315"/>
              <a:gd name="connsiteY929" fmla="*/ 73814 h 363113"/>
              <a:gd name="connsiteX930" fmla="*/ 289420 w 295315"/>
              <a:gd name="connsiteY930" fmla="*/ 74897 h 363113"/>
              <a:gd name="connsiteX931" fmla="*/ 290804 w 295315"/>
              <a:gd name="connsiteY931" fmla="*/ 74897 h 363113"/>
              <a:gd name="connsiteX932" fmla="*/ 293390 w 295315"/>
              <a:gd name="connsiteY932" fmla="*/ 82296 h 363113"/>
              <a:gd name="connsiteX933" fmla="*/ 293511 w 295315"/>
              <a:gd name="connsiteY933" fmla="*/ 87289 h 363113"/>
              <a:gd name="connsiteX934" fmla="*/ 295316 w 295315"/>
              <a:gd name="connsiteY934" fmla="*/ 88191 h 363113"/>
              <a:gd name="connsiteX935" fmla="*/ 293210 w 295315"/>
              <a:gd name="connsiteY935" fmla="*/ 89154 h 363113"/>
              <a:gd name="connsiteX936" fmla="*/ 292548 w 295315"/>
              <a:gd name="connsiteY936" fmla="*/ 87710 h 363113"/>
              <a:gd name="connsiteX937" fmla="*/ 291405 w 295315"/>
              <a:gd name="connsiteY937" fmla="*/ 87710 h 363113"/>
              <a:gd name="connsiteX938" fmla="*/ 291706 w 295315"/>
              <a:gd name="connsiteY938" fmla="*/ 88673 h 363113"/>
              <a:gd name="connsiteX939" fmla="*/ 289901 w 295315"/>
              <a:gd name="connsiteY939" fmla="*/ 89334 h 363113"/>
              <a:gd name="connsiteX940" fmla="*/ 289179 w 295315"/>
              <a:gd name="connsiteY940" fmla="*/ 92463 h 363113"/>
              <a:gd name="connsiteX941" fmla="*/ 287495 w 295315"/>
              <a:gd name="connsiteY941" fmla="*/ 90056 h 363113"/>
              <a:gd name="connsiteX942" fmla="*/ 287074 w 295315"/>
              <a:gd name="connsiteY942" fmla="*/ 85905 h 363113"/>
              <a:gd name="connsiteX943" fmla="*/ 287976 w 295315"/>
              <a:gd name="connsiteY943" fmla="*/ 83680 h 363113"/>
              <a:gd name="connsiteX944" fmla="*/ 287194 w 295315"/>
              <a:gd name="connsiteY944" fmla="*/ 82777 h 363113"/>
              <a:gd name="connsiteX945" fmla="*/ 286472 w 295315"/>
              <a:gd name="connsiteY945" fmla="*/ 84762 h 363113"/>
              <a:gd name="connsiteX946" fmla="*/ 285510 w 295315"/>
              <a:gd name="connsiteY946" fmla="*/ 84522 h 363113"/>
              <a:gd name="connsiteX947" fmla="*/ 285750 w 295315"/>
              <a:gd name="connsiteY947" fmla="*/ 80912 h 363113"/>
              <a:gd name="connsiteX948" fmla="*/ 282442 w 295315"/>
              <a:gd name="connsiteY948" fmla="*/ 79950 h 363113"/>
              <a:gd name="connsiteX949" fmla="*/ 285870 w 295315"/>
              <a:gd name="connsiteY949" fmla="*/ 78085 h 363113"/>
              <a:gd name="connsiteX950" fmla="*/ 287254 w 295315"/>
              <a:gd name="connsiteY950" fmla="*/ 76701 h 363113"/>
              <a:gd name="connsiteX951" fmla="*/ 287555 w 295315"/>
              <a:gd name="connsiteY951" fmla="*/ 74175 h 363113"/>
              <a:gd name="connsiteX952" fmla="*/ 289360 w 295315"/>
              <a:gd name="connsiteY952" fmla="*/ 73814 h 363113"/>
              <a:gd name="connsiteX953" fmla="*/ 238466 w 295315"/>
              <a:gd name="connsiteY953" fmla="*/ 112074 h 363113"/>
              <a:gd name="connsiteX954" fmla="*/ 237022 w 295315"/>
              <a:gd name="connsiteY954" fmla="*/ 111051 h 363113"/>
              <a:gd name="connsiteX955" fmla="*/ 237022 w 295315"/>
              <a:gd name="connsiteY955" fmla="*/ 109668 h 363113"/>
              <a:gd name="connsiteX956" fmla="*/ 238045 w 295315"/>
              <a:gd name="connsiteY956" fmla="*/ 108465 h 363113"/>
              <a:gd name="connsiteX957" fmla="*/ 239128 w 295315"/>
              <a:gd name="connsiteY957" fmla="*/ 108946 h 363113"/>
              <a:gd name="connsiteX958" fmla="*/ 238526 w 295315"/>
              <a:gd name="connsiteY958" fmla="*/ 112074 h 363113"/>
              <a:gd name="connsiteX959" fmla="*/ 236541 w 295315"/>
              <a:gd name="connsiteY959" fmla="*/ 108284 h 363113"/>
              <a:gd name="connsiteX960" fmla="*/ 237143 w 295315"/>
              <a:gd name="connsiteY960" fmla="*/ 108645 h 363113"/>
              <a:gd name="connsiteX961" fmla="*/ 235518 w 295315"/>
              <a:gd name="connsiteY961" fmla="*/ 110630 h 363113"/>
              <a:gd name="connsiteX962" fmla="*/ 234917 w 295315"/>
              <a:gd name="connsiteY962" fmla="*/ 109367 h 363113"/>
              <a:gd name="connsiteX963" fmla="*/ 236601 w 295315"/>
              <a:gd name="connsiteY963" fmla="*/ 108284 h 363113"/>
              <a:gd name="connsiteX964" fmla="*/ 256453 w 295315"/>
              <a:gd name="connsiteY964" fmla="*/ 96433 h 363113"/>
              <a:gd name="connsiteX965" fmla="*/ 257957 w 295315"/>
              <a:gd name="connsiteY965" fmla="*/ 97636 h 363113"/>
              <a:gd name="connsiteX966" fmla="*/ 256574 w 295315"/>
              <a:gd name="connsiteY966" fmla="*/ 97636 h 363113"/>
              <a:gd name="connsiteX967" fmla="*/ 256453 w 295315"/>
              <a:gd name="connsiteY967" fmla="*/ 96493 h 363113"/>
              <a:gd name="connsiteX968" fmla="*/ 252964 w 295315"/>
              <a:gd name="connsiteY968" fmla="*/ 95471 h 363113"/>
              <a:gd name="connsiteX969" fmla="*/ 253265 w 295315"/>
              <a:gd name="connsiteY969" fmla="*/ 94749 h 363113"/>
              <a:gd name="connsiteX970" fmla="*/ 254288 w 295315"/>
              <a:gd name="connsiteY970" fmla="*/ 96132 h 363113"/>
              <a:gd name="connsiteX971" fmla="*/ 253746 w 295315"/>
              <a:gd name="connsiteY971" fmla="*/ 96854 h 363113"/>
              <a:gd name="connsiteX972" fmla="*/ 252784 w 295315"/>
              <a:gd name="connsiteY972" fmla="*/ 96493 h 363113"/>
              <a:gd name="connsiteX973" fmla="*/ 253024 w 295315"/>
              <a:gd name="connsiteY973" fmla="*/ 95471 h 363113"/>
              <a:gd name="connsiteX974" fmla="*/ 254408 w 295315"/>
              <a:gd name="connsiteY974" fmla="*/ 93666 h 363113"/>
              <a:gd name="connsiteX975" fmla="*/ 253024 w 295315"/>
              <a:gd name="connsiteY975" fmla="*/ 93185 h 363113"/>
              <a:gd name="connsiteX976" fmla="*/ 253807 w 295315"/>
              <a:gd name="connsiteY976" fmla="*/ 91741 h 363113"/>
              <a:gd name="connsiteX977" fmla="*/ 255009 w 295315"/>
              <a:gd name="connsiteY977" fmla="*/ 92342 h 363113"/>
              <a:gd name="connsiteX978" fmla="*/ 254408 w 295315"/>
              <a:gd name="connsiteY978" fmla="*/ 93666 h 363113"/>
              <a:gd name="connsiteX979" fmla="*/ 235579 w 295315"/>
              <a:gd name="connsiteY979" fmla="*/ 95110 h 363113"/>
              <a:gd name="connsiteX980" fmla="*/ 235819 w 295315"/>
              <a:gd name="connsiteY980" fmla="*/ 96493 h 363113"/>
              <a:gd name="connsiteX981" fmla="*/ 234676 w 295315"/>
              <a:gd name="connsiteY981" fmla="*/ 97095 h 363113"/>
              <a:gd name="connsiteX982" fmla="*/ 234376 w 295315"/>
              <a:gd name="connsiteY982" fmla="*/ 95471 h 363113"/>
              <a:gd name="connsiteX983" fmla="*/ 235518 w 295315"/>
              <a:gd name="connsiteY983" fmla="*/ 95170 h 363113"/>
              <a:gd name="connsiteX984" fmla="*/ 293872 w 295315"/>
              <a:gd name="connsiteY984" fmla="*/ 77544 h 363113"/>
              <a:gd name="connsiteX985" fmla="*/ 293872 w 295315"/>
              <a:gd name="connsiteY985" fmla="*/ 79469 h 363113"/>
              <a:gd name="connsiteX986" fmla="*/ 293270 w 295315"/>
              <a:gd name="connsiteY986" fmla="*/ 78687 h 363113"/>
              <a:gd name="connsiteX987" fmla="*/ 293270 w 295315"/>
              <a:gd name="connsiteY987" fmla="*/ 76882 h 363113"/>
              <a:gd name="connsiteX988" fmla="*/ 293872 w 295315"/>
              <a:gd name="connsiteY988" fmla="*/ 77544 h 363113"/>
              <a:gd name="connsiteX989" fmla="*/ 255491 w 295315"/>
              <a:gd name="connsiteY989" fmla="*/ 84221 h 363113"/>
              <a:gd name="connsiteX990" fmla="*/ 256935 w 295315"/>
              <a:gd name="connsiteY990" fmla="*/ 83018 h 363113"/>
              <a:gd name="connsiteX991" fmla="*/ 257536 w 295315"/>
              <a:gd name="connsiteY991" fmla="*/ 80973 h 363113"/>
              <a:gd name="connsiteX992" fmla="*/ 257175 w 295315"/>
              <a:gd name="connsiteY992" fmla="*/ 79830 h 363113"/>
              <a:gd name="connsiteX993" fmla="*/ 256032 w 295315"/>
              <a:gd name="connsiteY993" fmla="*/ 79408 h 363113"/>
              <a:gd name="connsiteX994" fmla="*/ 257356 w 295315"/>
              <a:gd name="connsiteY994" fmla="*/ 77483 h 363113"/>
              <a:gd name="connsiteX995" fmla="*/ 257957 w 295315"/>
              <a:gd name="connsiteY995" fmla="*/ 79709 h 363113"/>
              <a:gd name="connsiteX996" fmla="*/ 258679 w 295315"/>
              <a:gd name="connsiteY996" fmla="*/ 80070 h 363113"/>
              <a:gd name="connsiteX997" fmla="*/ 260063 w 295315"/>
              <a:gd name="connsiteY997" fmla="*/ 78265 h 363113"/>
              <a:gd name="connsiteX998" fmla="*/ 262650 w 295315"/>
              <a:gd name="connsiteY998" fmla="*/ 78687 h 363113"/>
              <a:gd name="connsiteX999" fmla="*/ 263131 w 295315"/>
              <a:gd name="connsiteY999" fmla="*/ 80551 h 363113"/>
              <a:gd name="connsiteX1000" fmla="*/ 265056 w 295315"/>
              <a:gd name="connsiteY1000" fmla="*/ 80852 h 363113"/>
              <a:gd name="connsiteX1001" fmla="*/ 266741 w 295315"/>
              <a:gd name="connsiteY1001" fmla="*/ 81875 h 363113"/>
              <a:gd name="connsiteX1002" fmla="*/ 266921 w 295315"/>
              <a:gd name="connsiteY1002" fmla="*/ 82657 h 363113"/>
              <a:gd name="connsiteX1003" fmla="*/ 269327 w 295315"/>
              <a:gd name="connsiteY1003" fmla="*/ 83920 h 363113"/>
              <a:gd name="connsiteX1004" fmla="*/ 269087 w 295315"/>
              <a:gd name="connsiteY1004" fmla="*/ 86146 h 363113"/>
              <a:gd name="connsiteX1005" fmla="*/ 269989 w 295315"/>
              <a:gd name="connsiteY1005" fmla="*/ 86688 h 363113"/>
              <a:gd name="connsiteX1006" fmla="*/ 269267 w 295315"/>
              <a:gd name="connsiteY1006" fmla="*/ 88974 h 363113"/>
              <a:gd name="connsiteX1007" fmla="*/ 268485 w 295315"/>
              <a:gd name="connsiteY1007" fmla="*/ 89214 h 363113"/>
              <a:gd name="connsiteX1008" fmla="*/ 268305 w 295315"/>
              <a:gd name="connsiteY1008" fmla="*/ 91500 h 363113"/>
              <a:gd name="connsiteX1009" fmla="*/ 267101 w 295315"/>
              <a:gd name="connsiteY1009" fmla="*/ 91861 h 363113"/>
              <a:gd name="connsiteX1010" fmla="*/ 267823 w 295315"/>
              <a:gd name="connsiteY1010" fmla="*/ 92763 h 363113"/>
              <a:gd name="connsiteX1011" fmla="*/ 266741 w 295315"/>
              <a:gd name="connsiteY1011" fmla="*/ 94147 h 363113"/>
              <a:gd name="connsiteX1012" fmla="*/ 265056 w 295315"/>
              <a:gd name="connsiteY1012" fmla="*/ 94929 h 363113"/>
              <a:gd name="connsiteX1013" fmla="*/ 262890 w 295315"/>
              <a:gd name="connsiteY1013" fmla="*/ 93906 h 363113"/>
              <a:gd name="connsiteX1014" fmla="*/ 262108 w 295315"/>
              <a:gd name="connsiteY1014" fmla="*/ 95230 h 363113"/>
              <a:gd name="connsiteX1015" fmla="*/ 262589 w 295315"/>
              <a:gd name="connsiteY1015" fmla="*/ 96433 h 363113"/>
              <a:gd name="connsiteX1016" fmla="*/ 260845 w 295315"/>
              <a:gd name="connsiteY1016" fmla="*/ 96854 h 363113"/>
              <a:gd name="connsiteX1017" fmla="*/ 261146 w 295315"/>
              <a:gd name="connsiteY1017" fmla="*/ 97636 h 363113"/>
              <a:gd name="connsiteX1018" fmla="*/ 258739 w 295315"/>
              <a:gd name="connsiteY1018" fmla="*/ 95531 h 363113"/>
              <a:gd name="connsiteX1019" fmla="*/ 258499 w 295315"/>
              <a:gd name="connsiteY1019" fmla="*/ 93365 h 363113"/>
              <a:gd name="connsiteX1020" fmla="*/ 256634 w 295315"/>
              <a:gd name="connsiteY1020" fmla="*/ 92342 h 363113"/>
              <a:gd name="connsiteX1021" fmla="*/ 255731 w 295315"/>
              <a:gd name="connsiteY1021" fmla="*/ 89515 h 363113"/>
              <a:gd name="connsiteX1022" fmla="*/ 253024 w 295315"/>
              <a:gd name="connsiteY1022" fmla="*/ 88011 h 363113"/>
              <a:gd name="connsiteX1023" fmla="*/ 254227 w 295315"/>
              <a:gd name="connsiteY1023" fmla="*/ 91380 h 363113"/>
              <a:gd name="connsiteX1024" fmla="*/ 252122 w 295315"/>
              <a:gd name="connsiteY1024" fmla="*/ 89996 h 363113"/>
              <a:gd name="connsiteX1025" fmla="*/ 251641 w 295315"/>
              <a:gd name="connsiteY1025" fmla="*/ 87951 h 363113"/>
              <a:gd name="connsiteX1026" fmla="*/ 250437 w 295315"/>
              <a:gd name="connsiteY1026" fmla="*/ 87048 h 363113"/>
              <a:gd name="connsiteX1027" fmla="*/ 249776 w 295315"/>
              <a:gd name="connsiteY1027" fmla="*/ 84101 h 363113"/>
              <a:gd name="connsiteX1028" fmla="*/ 250318 w 295315"/>
              <a:gd name="connsiteY1028" fmla="*/ 81574 h 363113"/>
              <a:gd name="connsiteX1029" fmla="*/ 251641 w 295315"/>
              <a:gd name="connsiteY1029" fmla="*/ 80732 h 363113"/>
              <a:gd name="connsiteX1030" fmla="*/ 255130 w 295315"/>
              <a:gd name="connsiteY1030" fmla="*/ 80732 h 363113"/>
              <a:gd name="connsiteX1031" fmla="*/ 255912 w 295315"/>
              <a:gd name="connsiteY1031" fmla="*/ 82116 h 363113"/>
              <a:gd name="connsiteX1032" fmla="*/ 255491 w 295315"/>
              <a:gd name="connsiteY1032" fmla="*/ 84221 h 363113"/>
              <a:gd name="connsiteX1033" fmla="*/ 284126 w 295315"/>
              <a:gd name="connsiteY1033" fmla="*/ 74175 h 363113"/>
              <a:gd name="connsiteX1034" fmla="*/ 282141 w 295315"/>
              <a:gd name="connsiteY1034" fmla="*/ 73693 h 363113"/>
              <a:gd name="connsiteX1035" fmla="*/ 282502 w 295315"/>
              <a:gd name="connsiteY1035" fmla="*/ 72851 h 363113"/>
              <a:gd name="connsiteX1036" fmla="*/ 284246 w 295315"/>
              <a:gd name="connsiteY1036" fmla="*/ 72731 h 363113"/>
              <a:gd name="connsiteX1037" fmla="*/ 285269 w 295315"/>
              <a:gd name="connsiteY1037" fmla="*/ 74175 h 363113"/>
              <a:gd name="connsiteX1038" fmla="*/ 284126 w 295315"/>
              <a:gd name="connsiteY1038" fmla="*/ 74175 h 363113"/>
              <a:gd name="connsiteX1039" fmla="*/ 260424 w 295315"/>
              <a:gd name="connsiteY1039" fmla="*/ 75378 h 363113"/>
              <a:gd name="connsiteX1040" fmla="*/ 259581 w 295315"/>
              <a:gd name="connsiteY1040" fmla="*/ 76280 h 363113"/>
              <a:gd name="connsiteX1041" fmla="*/ 258980 w 295315"/>
              <a:gd name="connsiteY1041" fmla="*/ 75438 h 363113"/>
              <a:gd name="connsiteX1042" fmla="*/ 260785 w 295315"/>
              <a:gd name="connsiteY1042" fmla="*/ 73874 h 363113"/>
              <a:gd name="connsiteX1043" fmla="*/ 260424 w 295315"/>
              <a:gd name="connsiteY1043" fmla="*/ 75378 h 363113"/>
              <a:gd name="connsiteX1044" fmla="*/ 246588 w 295315"/>
              <a:gd name="connsiteY1044" fmla="*/ 77784 h 363113"/>
              <a:gd name="connsiteX1045" fmla="*/ 249596 w 295315"/>
              <a:gd name="connsiteY1045" fmla="*/ 74415 h 363113"/>
              <a:gd name="connsiteX1046" fmla="*/ 250859 w 295315"/>
              <a:gd name="connsiteY1046" fmla="*/ 71949 h 363113"/>
              <a:gd name="connsiteX1047" fmla="*/ 253326 w 295315"/>
              <a:gd name="connsiteY1047" fmla="*/ 68339 h 363113"/>
              <a:gd name="connsiteX1048" fmla="*/ 254829 w 295315"/>
              <a:gd name="connsiteY1048" fmla="*/ 68039 h 363113"/>
              <a:gd name="connsiteX1049" fmla="*/ 255912 w 295315"/>
              <a:gd name="connsiteY1049" fmla="*/ 67016 h 363113"/>
              <a:gd name="connsiteX1050" fmla="*/ 256995 w 295315"/>
              <a:gd name="connsiteY1050" fmla="*/ 67978 h 363113"/>
              <a:gd name="connsiteX1051" fmla="*/ 256333 w 295315"/>
              <a:gd name="connsiteY1051" fmla="*/ 68881 h 363113"/>
              <a:gd name="connsiteX1052" fmla="*/ 257536 w 295315"/>
              <a:gd name="connsiteY1052" fmla="*/ 69482 h 363113"/>
              <a:gd name="connsiteX1053" fmla="*/ 258499 w 295315"/>
              <a:gd name="connsiteY1053" fmla="*/ 71407 h 363113"/>
              <a:gd name="connsiteX1054" fmla="*/ 259642 w 295315"/>
              <a:gd name="connsiteY1054" fmla="*/ 70806 h 363113"/>
              <a:gd name="connsiteX1055" fmla="*/ 259161 w 295315"/>
              <a:gd name="connsiteY1055" fmla="*/ 72189 h 363113"/>
              <a:gd name="connsiteX1056" fmla="*/ 260905 w 295315"/>
              <a:gd name="connsiteY1056" fmla="*/ 73032 h 363113"/>
              <a:gd name="connsiteX1057" fmla="*/ 259221 w 295315"/>
              <a:gd name="connsiteY1057" fmla="*/ 74415 h 363113"/>
              <a:gd name="connsiteX1058" fmla="*/ 257116 w 295315"/>
              <a:gd name="connsiteY1058" fmla="*/ 74476 h 363113"/>
              <a:gd name="connsiteX1059" fmla="*/ 255791 w 295315"/>
              <a:gd name="connsiteY1059" fmla="*/ 75077 h 363113"/>
              <a:gd name="connsiteX1060" fmla="*/ 256273 w 295315"/>
              <a:gd name="connsiteY1060" fmla="*/ 75739 h 363113"/>
              <a:gd name="connsiteX1061" fmla="*/ 254288 w 295315"/>
              <a:gd name="connsiteY1061" fmla="*/ 77604 h 363113"/>
              <a:gd name="connsiteX1062" fmla="*/ 255491 w 295315"/>
              <a:gd name="connsiteY1062" fmla="*/ 79047 h 363113"/>
              <a:gd name="connsiteX1063" fmla="*/ 253085 w 295315"/>
              <a:gd name="connsiteY1063" fmla="*/ 79950 h 363113"/>
              <a:gd name="connsiteX1064" fmla="*/ 251881 w 295315"/>
              <a:gd name="connsiteY1064" fmla="*/ 79950 h 363113"/>
              <a:gd name="connsiteX1065" fmla="*/ 249475 w 295315"/>
              <a:gd name="connsiteY1065" fmla="*/ 81153 h 363113"/>
              <a:gd name="connsiteX1066" fmla="*/ 251100 w 295315"/>
              <a:gd name="connsiteY1066" fmla="*/ 78446 h 363113"/>
              <a:gd name="connsiteX1067" fmla="*/ 252122 w 295315"/>
              <a:gd name="connsiteY1067" fmla="*/ 77604 h 363113"/>
              <a:gd name="connsiteX1068" fmla="*/ 251822 w 295315"/>
              <a:gd name="connsiteY1068" fmla="*/ 76761 h 363113"/>
              <a:gd name="connsiteX1069" fmla="*/ 250377 w 295315"/>
              <a:gd name="connsiteY1069" fmla="*/ 77303 h 363113"/>
              <a:gd name="connsiteX1070" fmla="*/ 250077 w 295315"/>
              <a:gd name="connsiteY1070" fmla="*/ 78506 h 363113"/>
              <a:gd name="connsiteX1071" fmla="*/ 248753 w 295315"/>
              <a:gd name="connsiteY1071" fmla="*/ 80732 h 363113"/>
              <a:gd name="connsiteX1072" fmla="*/ 247911 w 295315"/>
              <a:gd name="connsiteY1072" fmla="*/ 80732 h 363113"/>
              <a:gd name="connsiteX1073" fmla="*/ 246708 w 295315"/>
              <a:gd name="connsiteY1073" fmla="*/ 82537 h 363113"/>
              <a:gd name="connsiteX1074" fmla="*/ 246467 w 295315"/>
              <a:gd name="connsiteY1074" fmla="*/ 85845 h 363113"/>
              <a:gd name="connsiteX1075" fmla="*/ 245625 w 295315"/>
              <a:gd name="connsiteY1075" fmla="*/ 86086 h 363113"/>
              <a:gd name="connsiteX1076" fmla="*/ 245324 w 295315"/>
              <a:gd name="connsiteY1076" fmla="*/ 84582 h 363113"/>
              <a:gd name="connsiteX1077" fmla="*/ 246046 w 295315"/>
              <a:gd name="connsiteY1077" fmla="*/ 83018 h 363113"/>
              <a:gd name="connsiteX1078" fmla="*/ 245384 w 295315"/>
              <a:gd name="connsiteY1078" fmla="*/ 81334 h 363113"/>
              <a:gd name="connsiteX1079" fmla="*/ 246166 w 295315"/>
              <a:gd name="connsiteY1079" fmla="*/ 80311 h 363113"/>
              <a:gd name="connsiteX1080" fmla="*/ 246647 w 295315"/>
              <a:gd name="connsiteY1080" fmla="*/ 77844 h 363113"/>
              <a:gd name="connsiteX1081" fmla="*/ 237744 w 295315"/>
              <a:gd name="connsiteY1081" fmla="*/ 70024 h 363113"/>
              <a:gd name="connsiteX1082" fmla="*/ 238286 w 295315"/>
              <a:gd name="connsiteY1082" fmla="*/ 69843 h 363113"/>
              <a:gd name="connsiteX1083" fmla="*/ 238406 w 295315"/>
              <a:gd name="connsiteY1083" fmla="*/ 71949 h 363113"/>
              <a:gd name="connsiteX1084" fmla="*/ 237624 w 295315"/>
              <a:gd name="connsiteY1084" fmla="*/ 72310 h 363113"/>
              <a:gd name="connsiteX1085" fmla="*/ 237082 w 295315"/>
              <a:gd name="connsiteY1085" fmla="*/ 70625 h 363113"/>
              <a:gd name="connsiteX1086" fmla="*/ 237744 w 295315"/>
              <a:gd name="connsiteY1086" fmla="*/ 70024 h 36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</a:cxnLst>
            <a:rect l="l" t="t" r="r" b="b"/>
            <a:pathLst>
              <a:path w="295315" h="363113">
                <a:moveTo>
                  <a:pt x="81093" y="352345"/>
                </a:moveTo>
                <a:lnTo>
                  <a:pt x="80973" y="352224"/>
                </a:lnTo>
                <a:lnTo>
                  <a:pt x="79830" y="349638"/>
                </a:lnTo>
                <a:lnTo>
                  <a:pt x="75800" y="351322"/>
                </a:lnTo>
                <a:lnTo>
                  <a:pt x="74837" y="350781"/>
                </a:lnTo>
                <a:lnTo>
                  <a:pt x="73032" y="350961"/>
                </a:lnTo>
                <a:lnTo>
                  <a:pt x="70926" y="349036"/>
                </a:lnTo>
                <a:lnTo>
                  <a:pt x="70084" y="348916"/>
                </a:lnTo>
                <a:lnTo>
                  <a:pt x="68640" y="348795"/>
                </a:lnTo>
                <a:lnTo>
                  <a:pt x="66234" y="347592"/>
                </a:lnTo>
                <a:lnTo>
                  <a:pt x="64610" y="346810"/>
                </a:lnTo>
                <a:lnTo>
                  <a:pt x="62865" y="346209"/>
                </a:lnTo>
                <a:lnTo>
                  <a:pt x="61422" y="345667"/>
                </a:lnTo>
                <a:lnTo>
                  <a:pt x="59015" y="342359"/>
                </a:lnTo>
                <a:lnTo>
                  <a:pt x="58835" y="339832"/>
                </a:lnTo>
                <a:lnTo>
                  <a:pt x="58354" y="337546"/>
                </a:lnTo>
                <a:lnTo>
                  <a:pt x="58654" y="336824"/>
                </a:lnTo>
                <a:lnTo>
                  <a:pt x="57331" y="334719"/>
                </a:lnTo>
                <a:lnTo>
                  <a:pt x="58113" y="333154"/>
                </a:lnTo>
                <a:lnTo>
                  <a:pt x="57632" y="332252"/>
                </a:lnTo>
                <a:lnTo>
                  <a:pt x="57150" y="329004"/>
                </a:lnTo>
                <a:lnTo>
                  <a:pt x="57270" y="328041"/>
                </a:lnTo>
                <a:lnTo>
                  <a:pt x="57451" y="326838"/>
                </a:lnTo>
                <a:lnTo>
                  <a:pt x="56128" y="326357"/>
                </a:lnTo>
                <a:lnTo>
                  <a:pt x="56068" y="325394"/>
                </a:lnTo>
                <a:lnTo>
                  <a:pt x="55526" y="324973"/>
                </a:lnTo>
                <a:lnTo>
                  <a:pt x="54924" y="324853"/>
                </a:lnTo>
                <a:lnTo>
                  <a:pt x="54503" y="324612"/>
                </a:lnTo>
                <a:lnTo>
                  <a:pt x="54142" y="324371"/>
                </a:lnTo>
                <a:lnTo>
                  <a:pt x="53420" y="324672"/>
                </a:lnTo>
                <a:lnTo>
                  <a:pt x="52879" y="324973"/>
                </a:lnTo>
                <a:lnTo>
                  <a:pt x="52579" y="324973"/>
                </a:lnTo>
                <a:lnTo>
                  <a:pt x="52579" y="324311"/>
                </a:lnTo>
                <a:lnTo>
                  <a:pt x="52338" y="324071"/>
                </a:lnTo>
                <a:lnTo>
                  <a:pt x="52157" y="324191"/>
                </a:lnTo>
                <a:lnTo>
                  <a:pt x="52037" y="324191"/>
                </a:lnTo>
                <a:lnTo>
                  <a:pt x="52037" y="323529"/>
                </a:lnTo>
                <a:lnTo>
                  <a:pt x="50593" y="323048"/>
                </a:lnTo>
                <a:lnTo>
                  <a:pt x="49029" y="323168"/>
                </a:lnTo>
                <a:lnTo>
                  <a:pt x="48307" y="322085"/>
                </a:lnTo>
                <a:lnTo>
                  <a:pt x="48007" y="321965"/>
                </a:lnTo>
                <a:lnTo>
                  <a:pt x="46382" y="321363"/>
                </a:lnTo>
                <a:lnTo>
                  <a:pt x="45179" y="321424"/>
                </a:lnTo>
                <a:lnTo>
                  <a:pt x="44818" y="320341"/>
                </a:lnTo>
                <a:lnTo>
                  <a:pt x="43013" y="319799"/>
                </a:lnTo>
                <a:lnTo>
                  <a:pt x="42111" y="319318"/>
                </a:lnTo>
                <a:lnTo>
                  <a:pt x="40968" y="319017"/>
                </a:lnTo>
                <a:lnTo>
                  <a:pt x="41931" y="317333"/>
                </a:lnTo>
                <a:lnTo>
                  <a:pt x="40727" y="316491"/>
                </a:lnTo>
                <a:lnTo>
                  <a:pt x="40366" y="316250"/>
                </a:lnTo>
                <a:lnTo>
                  <a:pt x="40126" y="316491"/>
                </a:lnTo>
                <a:lnTo>
                  <a:pt x="39885" y="316491"/>
                </a:lnTo>
                <a:lnTo>
                  <a:pt x="37359" y="313603"/>
                </a:lnTo>
                <a:lnTo>
                  <a:pt x="36576" y="313844"/>
                </a:lnTo>
                <a:lnTo>
                  <a:pt x="36456" y="313663"/>
                </a:lnTo>
                <a:lnTo>
                  <a:pt x="35133" y="312340"/>
                </a:lnTo>
                <a:lnTo>
                  <a:pt x="35133" y="312039"/>
                </a:lnTo>
                <a:lnTo>
                  <a:pt x="31764" y="313362"/>
                </a:lnTo>
                <a:lnTo>
                  <a:pt x="31222" y="312460"/>
                </a:lnTo>
                <a:lnTo>
                  <a:pt x="29057" y="311558"/>
                </a:lnTo>
                <a:lnTo>
                  <a:pt x="28695" y="310355"/>
                </a:lnTo>
                <a:lnTo>
                  <a:pt x="27673" y="309934"/>
                </a:lnTo>
                <a:lnTo>
                  <a:pt x="27913" y="309031"/>
                </a:lnTo>
                <a:lnTo>
                  <a:pt x="25748" y="306625"/>
                </a:lnTo>
                <a:lnTo>
                  <a:pt x="25207" y="306023"/>
                </a:lnTo>
                <a:lnTo>
                  <a:pt x="24665" y="303737"/>
                </a:lnTo>
                <a:lnTo>
                  <a:pt x="24785" y="302955"/>
                </a:lnTo>
                <a:lnTo>
                  <a:pt x="24184" y="302474"/>
                </a:lnTo>
                <a:lnTo>
                  <a:pt x="23341" y="300609"/>
                </a:lnTo>
                <a:lnTo>
                  <a:pt x="23341" y="300007"/>
                </a:lnTo>
                <a:lnTo>
                  <a:pt x="24364" y="298203"/>
                </a:lnTo>
                <a:lnTo>
                  <a:pt x="24545" y="295616"/>
                </a:lnTo>
                <a:lnTo>
                  <a:pt x="24665" y="295616"/>
                </a:lnTo>
                <a:lnTo>
                  <a:pt x="25267" y="294593"/>
                </a:lnTo>
                <a:lnTo>
                  <a:pt x="23582" y="292247"/>
                </a:lnTo>
                <a:lnTo>
                  <a:pt x="23703" y="289660"/>
                </a:lnTo>
                <a:lnTo>
                  <a:pt x="22860" y="288818"/>
                </a:lnTo>
                <a:lnTo>
                  <a:pt x="22559" y="288758"/>
                </a:lnTo>
                <a:lnTo>
                  <a:pt x="21176" y="288397"/>
                </a:lnTo>
                <a:lnTo>
                  <a:pt x="21477" y="287976"/>
                </a:lnTo>
                <a:lnTo>
                  <a:pt x="21718" y="287675"/>
                </a:lnTo>
                <a:lnTo>
                  <a:pt x="21837" y="287434"/>
                </a:lnTo>
                <a:lnTo>
                  <a:pt x="21417" y="285509"/>
                </a:lnTo>
                <a:lnTo>
                  <a:pt x="21597" y="284908"/>
                </a:lnTo>
                <a:lnTo>
                  <a:pt x="21718" y="284005"/>
                </a:lnTo>
                <a:lnTo>
                  <a:pt x="21958" y="281599"/>
                </a:lnTo>
                <a:lnTo>
                  <a:pt x="21356" y="281178"/>
                </a:lnTo>
                <a:lnTo>
                  <a:pt x="21356" y="280757"/>
                </a:lnTo>
                <a:lnTo>
                  <a:pt x="21477" y="280456"/>
                </a:lnTo>
                <a:lnTo>
                  <a:pt x="21477" y="279855"/>
                </a:lnTo>
                <a:lnTo>
                  <a:pt x="21176" y="279253"/>
                </a:lnTo>
                <a:lnTo>
                  <a:pt x="21176" y="279193"/>
                </a:lnTo>
                <a:lnTo>
                  <a:pt x="20875" y="279072"/>
                </a:lnTo>
                <a:lnTo>
                  <a:pt x="20695" y="278892"/>
                </a:lnTo>
                <a:lnTo>
                  <a:pt x="20574" y="278411"/>
                </a:lnTo>
                <a:lnTo>
                  <a:pt x="20273" y="278110"/>
                </a:lnTo>
                <a:lnTo>
                  <a:pt x="20273" y="277809"/>
                </a:lnTo>
                <a:lnTo>
                  <a:pt x="19432" y="277448"/>
                </a:lnTo>
                <a:lnTo>
                  <a:pt x="19070" y="276245"/>
                </a:lnTo>
                <a:lnTo>
                  <a:pt x="19852" y="275764"/>
                </a:lnTo>
                <a:lnTo>
                  <a:pt x="20214" y="275944"/>
                </a:lnTo>
                <a:lnTo>
                  <a:pt x="19852" y="274140"/>
                </a:lnTo>
                <a:lnTo>
                  <a:pt x="18529" y="272335"/>
                </a:lnTo>
                <a:lnTo>
                  <a:pt x="16303" y="271493"/>
                </a:lnTo>
                <a:lnTo>
                  <a:pt x="15401" y="269928"/>
                </a:lnTo>
                <a:lnTo>
                  <a:pt x="14438" y="267282"/>
                </a:lnTo>
                <a:lnTo>
                  <a:pt x="13235" y="263672"/>
                </a:lnTo>
                <a:lnTo>
                  <a:pt x="12994" y="263010"/>
                </a:lnTo>
                <a:lnTo>
                  <a:pt x="12874" y="262710"/>
                </a:lnTo>
                <a:lnTo>
                  <a:pt x="11852" y="260183"/>
                </a:lnTo>
                <a:lnTo>
                  <a:pt x="9325" y="253626"/>
                </a:lnTo>
                <a:lnTo>
                  <a:pt x="6498" y="246166"/>
                </a:lnTo>
                <a:lnTo>
                  <a:pt x="4211" y="239970"/>
                </a:lnTo>
                <a:lnTo>
                  <a:pt x="903" y="232029"/>
                </a:lnTo>
                <a:lnTo>
                  <a:pt x="903" y="231969"/>
                </a:lnTo>
                <a:lnTo>
                  <a:pt x="1685" y="231367"/>
                </a:lnTo>
                <a:lnTo>
                  <a:pt x="3670" y="232510"/>
                </a:lnTo>
                <a:lnTo>
                  <a:pt x="4994" y="231909"/>
                </a:lnTo>
                <a:lnTo>
                  <a:pt x="7159" y="229863"/>
                </a:lnTo>
                <a:lnTo>
                  <a:pt x="9084" y="229623"/>
                </a:lnTo>
                <a:lnTo>
                  <a:pt x="10287" y="227096"/>
                </a:lnTo>
                <a:lnTo>
                  <a:pt x="11972" y="226314"/>
                </a:lnTo>
                <a:lnTo>
                  <a:pt x="14138" y="223908"/>
                </a:lnTo>
                <a:lnTo>
                  <a:pt x="16845" y="224329"/>
                </a:lnTo>
                <a:lnTo>
                  <a:pt x="19070" y="222524"/>
                </a:lnTo>
                <a:lnTo>
                  <a:pt x="21718" y="222043"/>
                </a:lnTo>
                <a:lnTo>
                  <a:pt x="24726" y="220960"/>
                </a:lnTo>
                <a:lnTo>
                  <a:pt x="26349" y="219276"/>
                </a:lnTo>
                <a:lnTo>
                  <a:pt x="25989" y="217471"/>
                </a:lnTo>
                <a:lnTo>
                  <a:pt x="24785" y="216087"/>
                </a:lnTo>
                <a:lnTo>
                  <a:pt x="23582" y="215967"/>
                </a:lnTo>
                <a:lnTo>
                  <a:pt x="23341" y="213861"/>
                </a:lnTo>
                <a:lnTo>
                  <a:pt x="21537" y="212538"/>
                </a:lnTo>
                <a:lnTo>
                  <a:pt x="22319" y="211936"/>
                </a:lnTo>
                <a:lnTo>
                  <a:pt x="21477" y="210914"/>
                </a:lnTo>
                <a:lnTo>
                  <a:pt x="23101" y="208387"/>
                </a:lnTo>
                <a:lnTo>
                  <a:pt x="23522" y="209349"/>
                </a:lnTo>
                <a:lnTo>
                  <a:pt x="24785" y="207124"/>
                </a:lnTo>
                <a:lnTo>
                  <a:pt x="25267" y="208086"/>
                </a:lnTo>
                <a:lnTo>
                  <a:pt x="27252" y="204597"/>
                </a:lnTo>
                <a:lnTo>
                  <a:pt x="25508" y="204657"/>
                </a:lnTo>
                <a:lnTo>
                  <a:pt x="24244" y="201409"/>
                </a:lnTo>
                <a:lnTo>
                  <a:pt x="24424" y="199905"/>
                </a:lnTo>
                <a:lnTo>
                  <a:pt x="26530" y="196295"/>
                </a:lnTo>
                <a:lnTo>
                  <a:pt x="23222" y="193889"/>
                </a:lnTo>
                <a:lnTo>
                  <a:pt x="26409" y="189678"/>
                </a:lnTo>
                <a:lnTo>
                  <a:pt x="13716" y="179872"/>
                </a:lnTo>
                <a:lnTo>
                  <a:pt x="12634" y="180835"/>
                </a:lnTo>
                <a:lnTo>
                  <a:pt x="11912" y="178789"/>
                </a:lnTo>
                <a:lnTo>
                  <a:pt x="4091" y="179451"/>
                </a:lnTo>
                <a:lnTo>
                  <a:pt x="2286" y="178067"/>
                </a:lnTo>
                <a:lnTo>
                  <a:pt x="782" y="174999"/>
                </a:lnTo>
                <a:lnTo>
                  <a:pt x="0" y="174819"/>
                </a:lnTo>
                <a:lnTo>
                  <a:pt x="602" y="172894"/>
                </a:lnTo>
                <a:lnTo>
                  <a:pt x="120" y="171691"/>
                </a:lnTo>
                <a:lnTo>
                  <a:pt x="5896" y="173315"/>
                </a:lnTo>
                <a:lnTo>
                  <a:pt x="13897" y="162306"/>
                </a:lnTo>
                <a:lnTo>
                  <a:pt x="17988" y="156892"/>
                </a:lnTo>
                <a:lnTo>
                  <a:pt x="18769" y="157674"/>
                </a:lnTo>
                <a:lnTo>
                  <a:pt x="25748" y="148049"/>
                </a:lnTo>
                <a:lnTo>
                  <a:pt x="28936" y="150455"/>
                </a:lnTo>
                <a:lnTo>
                  <a:pt x="31162" y="151478"/>
                </a:lnTo>
                <a:lnTo>
                  <a:pt x="31523" y="152921"/>
                </a:lnTo>
                <a:lnTo>
                  <a:pt x="33508" y="155328"/>
                </a:lnTo>
                <a:lnTo>
                  <a:pt x="32305" y="158636"/>
                </a:lnTo>
                <a:lnTo>
                  <a:pt x="32606" y="160922"/>
                </a:lnTo>
                <a:lnTo>
                  <a:pt x="33448" y="161945"/>
                </a:lnTo>
                <a:lnTo>
                  <a:pt x="33328" y="165675"/>
                </a:lnTo>
                <a:lnTo>
                  <a:pt x="36155" y="170487"/>
                </a:lnTo>
                <a:lnTo>
                  <a:pt x="40186" y="173796"/>
                </a:lnTo>
                <a:lnTo>
                  <a:pt x="41509" y="173977"/>
                </a:lnTo>
                <a:lnTo>
                  <a:pt x="42231" y="171931"/>
                </a:lnTo>
                <a:lnTo>
                  <a:pt x="45901" y="174518"/>
                </a:lnTo>
                <a:lnTo>
                  <a:pt x="48307" y="166577"/>
                </a:lnTo>
                <a:lnTo>
                  <a:pt x="49149" y="166096"/>
                </a:lnTo>
                <a:lnTo>
                  <a:pt x="52638" y="167059"/>
                </a:lnTo>
                <a:lnTo>
                  <a:pt x="53060" y="168081"/>
                </a:lnTo>
                <a:lnTo>
                  <a:pt x="58113" y="169766"/>
                </a:lnTo>
                <a:lnTo>
                  <a:pt x="58354" y="169044"/>
                </a:lnTo>
                <a:lnTo>
                  <a:pt x="65212" y="171270"/>
                </a:lnTo>
                <a:lnTo>
                  <a:pt x="65272" y="168683"/>
                </a:lnTo>
                <a:lnTo>
                  <a:pt x="70265" y="170367"/>
                </a:lnTo>
                <a:lnTo>
                  <a:pt x="73514" y="158937"/>
                </a:lnTo>
                <a:lnTo>
                  <a:pt x="84281" y="164472"/>
                </a:lnTo>
                <a:lnTo>
                  <a:pt x="93486" y="169465"/>
                </a:lnTo>
                <a:lnTo>
                  <a:pt x="94268" y="170427"/>
                </a:lnTo>
                <a:lnTo>
                  <a:pt x="107081" y="174037"/>
                </a:lnTo>
                <a:lnTo>
                  <a:pt x="108646" y="168442"/>
                </a:lnTo>
                <a:lnTo>
                  <a:pt x="110451" y="168923"/>
                </a:lnTo>
                <a:lnTo>
                  <a:pt x="113458" y="158035"/>
                </a:lnTo>
                <a:lnTo>
                  <a:pt x="110330" y="155989"/>
                </a:lnTo>
                <a:lnTo>
                  <a:pt x="110932" y="154486"/>
                </a:lnTo>
                <a:lnTo>
                  <a:pt x="112134" y="153042"/>
                </a:lnTo>
                <a:lnTo>
                  <a:pt x="110751" y="151056"/>
                </a:lnTo>
                <a:lnTo>
                  <a:pt x="110992" y="149853"/>
                </a:lnTo>
                <a:lnTo>
                  <a:pt x="110149" y="149011"/>
                </a:lnTo>
                <a:lnTo>
                  <a:pt x="110992" y="146785"/>
                </a:lnTo>
                <a:lnTo>
                  <a:pt x="110390" y="145582"/>
                </a:lnTo>
                <a:lnTo>
                  <a:pt x="108225" y="130061"/>
                </a:lnTo>
                <a:lnTo>
                  <a:pt x="105096" y="129941"/>
                </a:lnTo>
                <a:lnTo>
                  <a:pt x="104554" y="124527"/>
                </a:lnTo>
                <a:lnTo>
                  <a:pt x="105157" y="124407"/>
                </a:lnTo>
                <a:lnTo>
                  <a:pt x="104976" y="122241"/>
                </a:lnTo>
                <a:lnTo>
                  <a:pt x="106540" y="122121"/>
                </a:lnTo>
                <a:lnTo>
                  <a:pt x="106359" y="119413"/>
                </a:lnTo>
                <a:lnTo>
                  <a:pt x="109788" y="119113"/>
                </a:lnTo>
                <a:lnTo>
                  <a:pt x="108344" y="101246"/>
                </a:lnTo>
                <a:lnTo>
                  <a:pt x="110029" y="100043"/>
                </a:lnTo>
                <a:lnTo>
                  <a:pt x="114842" y="99802"/>
                </a:lnTo>
                <a:lnTo>
                  <a:pt x="114902" y="100464"/>
                </a:lnTo>
                <a:lnTo>
                  <a:pt x="116827" y="100764"/>
                </a:lnTo>
                <a:lnTo>
                  <a:pt x="120798" y="100283"/>
                </a:lnTo>
                <a:lnTo>
                  <a:pt x="120196" y="101486"/>
                </a:lnTo>
                <a:lnTo>
                  <a:pt x="121580" y="101667"/>
                </a:lnTo>
                <a:lnTo>
                  <a:pt x="121700" y="102690"/>
                </a:lnTo>
                <a:lnTo>
                  <a:pt x="127535" y="99862"/>
                </a:lnTo>
                <a:lnTo>
                  <a:pt x="127836" y="104073"/>
                </a:lnTo>
                <a:lnTo>
                  <a:pt x="129039" y="105156"/>
                </a:lnTo>
                <a:lnTo>
                  <a:pt x="128979" y="106540"/>
                </a:lnTo>
                <a:lnTo>
                  <a:pt x="127415" y="109728"/>
                </a:lnTo>
                <a:lnTo>
                  <a:pt x="126572" y="110330"/>
                </a:lnTo>
                <a:lnTo>
                  <a:pt x="125851" y="114420"/>
                </a:lnTo>
                <a:lnTo>
                  <a:pt x="124948" y="115744"/>
                </a:lnTo>
                <a:lnTo>
                  <a:pt x="137581" y="114420"/>
                </a:lnTo>
                <a:lnTo>
                  <a:pt x="137100" y="112977"/>
                </a:lnTo>
                <a:lnTo>
                  <a:pt x="137581" y="110390"/>
                </a:lnTo>
                <a:lnTo>
                  <a:pt x="137160" y="108344"/>
                </a:lnTo>
                <a:lnTo>
                  <a:pt x="136318" y="106660"/>
                </a:lnTo>
                <a:lnTo>
                  <a:pt x="134934" y="105697"/>
                </a:lnTo>
                <a:lnTo>
                  <a:pt x="133491" y="101607"/>
                </a:lnTo>
                <a:lnTo>
                  <a:pt x="134333" y="100584"/>
                </a:lnTo>
                <a:lnTo>
                  <a:pt x="135837" y="100283"/>
                </a:lnTo>
                <a:lnTo>
                  <a:pt x="137762" y="98659"/>
                </a:lnTo>
                <a:lnTo>
                  <a:pt x="137641" y="97576"/>
                </a:lnTo>
                <a:lnTo>
                  <a:pt x="142334" y="97035"/>
                </a:lnTo>
                <a:lnTo>
                  <a:pt x="142334" y="96373"/>
                </a:lnTo>
                <a:lnTo>
                  <a:pt x="145703" y="96734"/>
                </a:lnTo>
                <a:lnTo>
                  <a:pt x="142695" y="70866"/>
                </a:lnTo>
                <a:lnTo>
                  <a:pt x="128438" y="72430"/>
                </a:lnTo>
                <a:lnTo>
                  <a:pt x="127716" y="70746"/>
                </a:lnTo>
                <a:lnTo>
                  <a:pt x="127355" y="68099"/>
                </a:lnTo>
                <a:lnTo>
                  <a:pt x="128197" y="65873"/>
                </a:lnTo>
                <a:lnTo>
                  <a:pt x="128919" y="62263"/>
                </a:lnTo>
                <a:lnTo>
                  <a:pt x="128678" y="59316"/>
                </a:lnTo>
                <a:lnTo>
                  <a:pt x="128919" y="56187"/>
                </a:lnTo>
                <a:lnTo>
                  <a:pt x="127776" y="50653"/>
                </a:lnTo>
                <a:lnTo>
                  <a:pt x="127656" y="48066"/>
                </a:lnTo>
                <a:lnTo>
                  <a:pt x="121760" y="48668"/>
                </a:lnTo>
                <a:lnTo>
                  <a:pt x="121580" y="47585"/>
                </a:lnTo>
                <a:lnTo>
                  <a:pt x="125069" y="37659"/>
                </a:lnTo>
                <a:lnTo>
                  <a:pt x="124407" y="35974"/>
                </a:lnTo>
                <a:lnTo>
                  <a:pt x="123926" y="32184"/>
                </a:lnTo>
                <a:lnTo>
                  <a:pt x="132047" y="31222"/>
                </a:lnTo>
                <a:lnTo>
                  <a:pt x="133431" y="29417"/>
                </a:lnTo>
                <a:lnTo>
                  <a:pt x="133431" y="28334"/>
                </a:lnTo>
                <a:lnTo>
                  <a:pt x="132228" y="26289"/>
                </a:lnTo>
                <a:lnTo>
                  <a:pt x="132588" y="22078"/>
                </a:lnTo>
                <a:lnTo>
                  <a:pt x="132468" y="21115"/>
                </a:lnTo>
                <a:lnTo>
                  <a:pt x="127656" y="17987"/>
                </a:lnTo>
                <a:lnTo>
                  <a:pt x="125851" y="17506"/>
                </a:lnTo>
                <a:lnTo>
                  <a:pt x="123324" y="15100"/>
                </a:lnTo>
                <a:lnTo>
                  <a:pt x="121038" y="10287"/>
                </a:lnTo>
                <a:lnTo>
                  <a:pt x="127174" y="6678"/>
                </a:lnTo>
                <a:lnTo>
                  <a:pt x="138965" y="120"/>
                </a:lnTo>
                <a:lnTo>
                  <a:pt x="140709" y="0"/>
                </a:lnTo>
                <a:lnTo>
                  <a:pt x="140890" y="1805"/>
                </a:lnTo>
                <a:lnTo>
                  <a:pt x="141732" y="1745"/>
                </a:lnTo>
                <a:lnTo>
                  <a:pt x="142033" y="4572"/>
                </a:lnTo>
                <a:lnTo>
                  <a:pt x="141371" y="4993"/>
                </a:lnTo>
                <a:lnTo>
                  <a:pt x="142635" y="7700"/>
                </a:lnTo>
                <a:lnTo>
                  <a:pt x="147026" y="7038"/>
                </a:lnTo>
                <a:lnTo>
                  <a:pt x="146846" y="9204"/>
                </a:lnTo>
                <a:lnTo>
                  <a:pt x="146124" y="9204"/>
                </a:lnTo>
                <a:lnTo>
                  <a:pt x="145823" y="10828"/>
                </a:lnTo>
                <a:lnTo>
                  <a:pt x="146304" y="12393"/>
                </a:lnTo>
                <a:lnTo>
                  <a:pt x="155328" y="10588"/>
                </a:lnTo>
                <a:lnTo>
                  <a:pt x="157735" y="27733"/>
                </a:lnTo>
                <a:lnTo>
                  <a:pt x="163871" y="26891"/>
                </a:lnTo>
                <a:lnTo>
                  <a:pt x="165194" y="36155"/>
                </a:lnTo>
                <a:lnTo>
                  <a:pt x="166097" y="43675"/>
                </a:lnTo>
                <a:lnTo>
                  <a:pt x="159479" y="44577"/>
                </a:lnTo>
                <a:lnTo>
                  <a:pt x="158937" y="69001"/>
                </a:lnTo>
                <a:lnTo>
                  <a:pt x="172292" y="67497"/>
                </a:lnTo>
                <a:lnTo>
                  <a:pt x="172654" y="66294"/>
                </a:lnTo>
                <a:lnTo>
                  <a:pt x="171932" y="65933"/>
                </a:lnTo>
                <a:lnTo>
                  <a:pt x="172353" y="64369"/>
                </a:lnTo>
                <a:lnTo>
                  <a:pt x="173436" y="64188"/>
                </a:lnTo>
                <a:lnTo>
                  <a:pt x="181677" y="68219"/>
                </a:lnTo>
                <a:lnTo>
                  <a:pt x="188114" y="54744"/>
                </a:lnTo>
                <a:lnTo>
                  <a:pt x="192325" y="56789"/>
                </a:lnTo>
                <a:lnTo>
                  <a:pt x="213621" y="67798"/>
                </a:lnTo>
                <a:lnTo>
                  <a:pt x="223427" y="63587"/>
                </a:lnTo>
                <a:lnTo>
                  <a:pt x="225953" y="64790"/>
                </a:lnTo>
                <a:lnTo>
                  <a:pt x="225412" y="68159"/>
                </a:lnTo>
                <a:lnTo>
                  <a:pt x="225533" y="69843"/>
                </a:lnTo>
                <a:lnTo>
                  <a:pt x="226134" y="71528"/>
                </a:lnTo>
                <a:lnTo>
                  <a:pt x="224570" y="73633"/>
                </a:lnTo>
                <a:lnTo>
                  <a:pt x="226254" y="75438"/>
                </a:lnTo>
                <a:lnTo>
                  <a:pt x="226374" y="78025"/>
                </a:lnTo>
                <a:lnTo>
                  <a:pt x="227397" y="79950"/>
                </a:lnTo>
                <a:lnTo>
                  <a:pt x="226916" y="81273"/>
                </a:lnTo>
                <a:lnTo>
                  <a:pt x="226314" y="80130"/>
                </a:lnTo>
                <a:lnTo>
                  <a:pt x="224449" y="78386"/>
                </a:lnTo>
                <a:lnTo>
                  <a:pt x="224810" y="80010"/>
                </a:lnTo>
                <a:lnTo>
                  <a:pt x="224991" y="83740"/>
                </a:lnTo>
                <a:lnTo>
                  <a:pt x="225713" y="84702"/>
                </a:lnTo>
                <a:lnTo>
                  <a:pt x="225833" y="86988"/>
                </a:lnTo>
                <a:lnTo>
                  <a:pt x="224751" y="88071"/>
                </a:lnTo>
                <a:lnTo>
                  <a:pt x="226976" y="87470"/>
                </a:lnTo>
                <a:lnTo>
                  <a:pt x="227578" y="89274"/>
                </a:lnTo>
                <a:lnTo>
                  <a:pt x="227337" y="91199"/>
                </a:lnTo>
                <a:lnTo>
                  <a:pt x="224870" y="91801"/>
                </a:lnTo>
                <a:lnTo>
                  <a:pt x="225232" y="94749"/>
                </a:lnTo>
                <a:lnTo>
                  <a:pt x="226254" y="95952"/>
                </a:lnTo>
                <a:lnTo>
                  <a:pt x="226916" y="98960"/>
                </a:lnTo>
                <a:lnTo>
                  <a:pt x="227277" y="97757"/>
                </a:lnTo>
                <a:lnTo>
                  <a:pt x="229683" y="95410"/>
                </a:lnTo>
                <a:lnTo>
                  <a:pt x="231909" y="93726"/>
                </a:lnTo>
                <a:lnTo>
                  <a:pt x="233774" y="93606"/>
                </a:lnTo>
                <a:lnTo>
                  <a:pt x="233052" y="95290"/>
                </a:lnTo>
                <a:lnTo>
                  <a:pt x="233473" y="96794"/>
                </a:lnTo>
                <a:lnTo>
                  <a:pt x="232992" y="98539"/>
                </a:lnTo>
                <a:lnTo>
                  <a:pt x="232029" y="99742"/>
                </a:lnTo>
                <a:lnTo>
                  <a:pt x="232450" y="100945"/>
                </a:lnTo>
                <a:lnTo>
                  <a:pt x="231368" y="101907"/>
                </a:lnTo>
                <a:lnTo>
                  <a:pt x="232691" y="103291"/>
                </a:lnTo>
                <a:lnTo>
                  <a:pt x="232510" y="104133"/>
                </a:lnTo>
                <a:lnTo>
                  <a:pt x="230525" y="105517"/>
                </a:lnTo>
                <a:lnTo>
                  <a:pt x="228720" y="108164"/>
                </a:lnTo>
                <a:lnTo>
                  <a:pt x="227518" y="110931"/>
                </a:lnTo>
                <a:lnTo>
                  <a:pt x="229322" y="113157"/>
                </a:lnTo>
                <a:lnTo>
                  <a:pt x="230886" y="113157"/>
                </a:lnTo>
                <a:lnTo>
                  <a:pt x="230886" y="114360"/>
                </a:lnTo>
                <a:lnTo>
                  <a:pt x="229082" y="114601"/>
                </a:lnTo>
                <a:lnTo>
                  <a:pt x="227878" y="113578"/>
                </a:lnTo>
                <a:lnTo>
                  <a:pt x="227578" y="117067"/>
                </a:lnTo>
                <a:lnTo>
                  <a:pt x="229804" y="117067"/>
                </a:lnTo>
                <a:lnTo>
                  <a:pt x="230525" y="117609"/>
                </a:lnTo>
                <a:lnTo>
                  <a:pt x="229683" y="118451"/>
                </a:lnTo>
                <a:lnTo>
                  <a:pt x="227758" y="118331"/>
                </a:lnTo>
                <a:lnTo>
                  <a:pt x="226434" y="116406"/>
                </a:lnTo>
                <a:lnTo>
                  <a:pt x="225051" y="117368"/>
                </a:lnTo>
                <a:lnTo>
                  <a:pt x="224148" y="115744"/>
                </a:lnTo>
                <a:lnTo>
                  <a:pt x="223186" y="118752"/>
                </a:lnTo>
                <a:lnTo>
                  <a:pt x="224029" y="120256"/>
                </a:lnTo>
                <a:lnTo>
                  <a:pt x="223186" y="120978"/>
                </a:lnTo>
                <a:lnTo>
                  <a:pt x="223788" y="123805"/>
                </a:lnTo>
                <a:lnTo>
                  <a:pt x="223066" y="124407"/>
                </a:lnTo>
                <a:lnTo>
                  <a:pt x="222525" y="127896"/>
                </a:lnTo>
                <a:lnTo>
                  <a:pt x="221743" y="130242"/>
                </a:lnTo>
                <a:lnTo>
                  <a:pt x="220599" y="130122"/>
                </a:lnTo>
                <a:lnTo>
                  <a:pt x="217953" y="131626"/>
                </a:lnTo>
                <a:lnTo>
                  <a:pt x="218434" y="132528"/>
                </a:lnTo>
                <a:lnTo>
                  <a:pt x="216629" y="134754"/>
                </a:lnTo>
                <a:lnTo>
                  <a:pt x="215185" y="135837"/>
                </a:lnTo>
                <a:lnTo>
                  <a:pt x="213982" y="134754"/>
                </a:lnTo>
                <a:lnTo>
                  <a:pt x="214102" y="130362"/>
                </a:lnTo>
                <a:lnTo>
                  <a:pt x="212719" y="129881"/>
                </a:lnTo>
                <a:lnTo>
                  <a:pt x="211636" y="128377"/>
                </a:lnTo>
                <a:lnTo>
                  <a:pt x="210553" y="128678"/>
                </a:lnTo>
                <a:lnTo>
                  <a:pt x="208989" y="132047"/>
                </a:lnTo>
                <a:lnTo>
                  <a:pt x="207906" y="133129"/>
                </a:lnTo>
                <a:lnTo>
                  <a:pt x="207365" y="132347"/>
                </a:lnTo>
                <a:lnTo>
                  <a:pt x="208568" y="129640"/>
                </a:lnTo>
                <a:lnTo>
                  <a:pt x="208267" y="128618"/>
                </a:lnTo>
                <a:lnTo>
                  <a:pt x="205079" y="128016"/>
                </a:lnTo>
                <a:lnTo>
                  <a:pt x="204237" y="129339"/>
                </a:lnTo>
                <a:lnTo>
                  <a:pt x="206643" y="131445"/>
                </a:lnTo>
                <a:lnTo>
                  <a:pt x="206342" y="132588"/>
                </a:lnTo>
                <a:lnTo>
                  <a:pt x="203935" y="133129"/>
                </a:lnTo>
                <a:lnTo>
                  <a:pt x="203815" y="136558"/>
                </a:lnTo>
                <a:lnTo>
                  <a:pt x="202913" y="136558"/>
                </a:lnTo>
                <a:lnTo>
                  <a:pt x="202672" y="138062"/>
                </a:lnTo>
                <a:lnTo>
                  <a:pt x="201469" y="137822"/>
                </a:lnTo>
                <a:lnTo>
                  <a:pt x="202371" y="135415"/>
                </a:lnTo>
                <a:lnTo>
                  <a:pt x="201649" y="134633"/>
                </a:lnTo>
                <a:lnTo>
                  <a:pt x="202853" y="132287"/>
                </a:lnTo>
                <a:lnTo>
                  <a:pt x="202853" y="130302"/>
                </a:lnTo>
                <a:lnTo>
                  <a:pt x="204417" y="128016"/>
                </a:lnTo>
                <a:lnTo>
                  <a:pt x="203515" y="127775"/>
                </a:lnTo>
                <a:lnTo>
                  <a:pt x="202552" y="129219"/>
                </a:lnTo>
                <a:lnTo>
                  <a:pt x="202251" y="127174"/>
                </a:lnTo>
                <a:lnTo>
                  <a:pt x="201048" y="126813"/>
                </a:lnTo>
                <a:lnTo>
                  <a:pt x="200627" y="128196"/>
                </a:lnTo>
                <a:lnTo>
                  <a:pt x="201229" y="128979"/>
                </a:lnTo>
                <a:lnTo>
                  <a:pt x="200085" y="130964"/>
                </a:lnTo>
                <a:lnTo>
                  <a:pt x="198822" y="128858"/>
                </a:lnTo>
                <a:lnTo>
                  <a:pt x="198943" y="125429"/>
                </a:lnTo>
                <a:lnTo>
                  <a:pt x="196657" y="125971"/>
                </a:lnTo>
                <a:lnTo>
                  <a:pt x="197258" y="129941"/>
                </a:lnTo>
                <a:lnTo>
                  <a:pt x="195573" y="131265"/>
                </a:lnTo>
                <a:lnTo>
                  <a:pt x="194852" y="129219"/>
                </a:lnTo>
                <a:lnTo>
                  <a:pt x="193649" y="128858"/>
                </a:lnTo>
                <a:lnTo>
                  <a:pt x="192927" y="130783"/>
                </a:lnTo>
                <a:lnTo>
                  <a:pt x="192927" y="133911"/>
                </a:lnTo>
                <a:lnTo>
                  <a:pt x="192626" y="134994"/>
                </a:lnTo>
                <a:lnTo>
                  <a:pt x="191844" y="133791"/>
                </a:lnTo>
                <a:lnTo>
                  <a:pt x="191603" y="131084"/>
                </a:lnTo>
                <a:lnTo>
                  <a:pt x="190279" y="131986"/>
                </a:lnTo>
                <a:lnTo>
                  <a:pt x="191062" y="139747"/>
                </a:lnTo>
                <a:lnTo>
                  <a:pt x="191122" y="142033"/>
                </a:lnTo>
                <a:lnTo>
                  <a:pt x="191844" y="147146"/>
                </a:lnTo>
                <a:lnTo>
                  <a:pt x="190520" y="151478"/>
                </a:lnTo>
                <a:lnTo>
                  <a:pt x="190340" y="159779"/>
                </a:lnTo>
                <a:lnTo>
                  <a:pt x="189137" y="161464"/>
                </a:lnTo>
                <a:lnTo>
                  <a:pt x="188596" y="158877"/>
                </a:lnTo>
                <a:lnTo>
                  <a:pt x="186610" y="156471"/>
                </a:lnTo>
                <a:lnTo>
                  <a:pt x="186189" y="154425"/>
                </a:lnTo>
                <a:lnTo>
                  <a:pt x="184986" y="153643"/>
                </a:lnTo>
                <a:lnTo>
                  <a:pt x="181858" y="154245"/>
                </a:lnTo>
                <a:lnTo>
                  <a:pt x="182098" y="155568"/>
                </a:lnTo>
                <a:lnTo>
                  <a:pt x="183482" y="157373"/>
                </a:lnTo>
                <a:lnTo>
                  <a:pt x="184203" y="162486"/>
                </a:lnTo>
                <a:lnTo>
                  <a:pt x="181497" y="161464"/>
                </a:lnTo>
                <a:lnTo>
                  <a:pt x="180715" y="162186"/>
                </a:lnTo>
                <a:lnTo>
                  <a:pt x="181376" y="166036"/>
                </a:lnTo>
                <a:lnTo>
                  <a:pt x="180715" y="166156"/>
                </a:lnTo>
                <a:lnTo>
                  <a:pt x="180354" y="168442"/>
                </a:lnTo>
                <a:lnTo>
                  <a:pt x="178489" y="168442"/>
                </a:lnTo>
                <a:lnTo>
                  <a:pt x="177948" y="166397"/>
                </a:lnTo>
                <a:lnTo>
                  <a:pt x="179271" y="164953"/>
                </a:lnTo>
                <a:lnTo>
                  <a:pt x="178669" y="164171"/>
                </a:lnTo>
                <a:lnTo>
                  <a:pt x="178368" y="161103"/>
                </a:lnTo>
                <a:lnTo>
                  <a:pt x="177226" y="159960"/>
                </a:lnTo>
                <a:lnTo>
                  <a:pt x="175962" y="160622"/>
                </a:lnTo>
                <a:lnTo>
                  <a:pt x="176263" y="162607"/>
                </a:lnTo>
                <a:lnTo>
                  <a:pt x="175180" y="163389"/>
                </a:lnTo>
                <a:lnTo>
                  <a:pt x="176142" y="164712"/>
                </a:lnTo>
                <a:lnTo>
                  <a:pt x="176142" y="166397"/>
                </a:lnTo>
                <a:lnTo>
                  <a:pt x="175421" y="166938"/>
                </a:lnTo>
                <a:lnTo>
                  <a:pt x="173736" y="164953"/>
                </a:lnTo>
                <a:lnTo>
                  <a:pt x="173616" y="163269"/>
                </a:lnTo>
                <a:lnTo>
                  <a:pt x="172172" y="163870"/>
                </a:lnTo>
                <a:lnTo>
                  <a:pt x="172353" y="165555"/>
                </a:lnTo>
                <a:lnTo>
                  <a:pt x="171570" y="166517"/>
                </a:lnTo>
                <a:lnTo>
                  <a:pt x="173074" y="169345"/>
                </a:lnTo>
                <a:lnTo>
                  <a:pt x="172172" y="170066"/>
                </a:lnTo>
                <a:lnTo>
                  <a:pt x="172954" y="171089"/>
                </a:lnTo>
                <a:lnTo>
                  <a:pt x="174158" y="176684"/>
                </a:lnTo>
                <a:lnTo>
                  <a:pt x="173195" y="176563"/>
                </a:lnTo>
                <a:lnTo>
                  <a:pt x="171150" y="173556"/>
                </a:lnTo>
                <a:lnTo>
                  <a:pt x="168502" y="172834"/>
                </a:lnTo>
                <a:lnTo>
                  <a:pt x="167179" y="169525"/>
                </a:lnTo>
                <a:lnTo>
                  <a:pt x="166698" y="166938"/>
                </a:lnTo>
                <a:lnTo>
                  <a:pt x="164712" y="162426"/>
                </a:lnTo>
                <a:lnTo>
                  <a:pt x="164652" y="160802"/>
                </a:lnTo>
                <a:lnTo>
                  <a:pt x="163630" y="159238"/>
                </a:lnTo>
                <a:lnTo>
                  <a:pt x="163269" y="157072"/>
                </a:lnTo>
                <a:lnTo>
                  <a:pt x="163208" y="153884"/>
                </a:lnTo>
                <a:lnTo>
                  <a:pt x="163389" y="151718"/>
                </a:lnTo>
                <a:lnTo>
                  <a:pt x="162426" y="151357"/>
                </a:lnTo>
                <a:lnTo>
                  <a:pt x="161223" y="153764"/>
                </a:lnTo>
                <a:lnTo>
                  <a:pt x="162006" y="156832"/>
                </a:lnTo>
                <a:lnTo>
                  <a:pt x="162006" y="158035"/>
                </a:lnTo>
                <a:lnTo>
                  <a:pt x="162727" y="161464"/>
                </a:lnTo>
                <a:lnTo>
                  <a:pt x="162426" y="162968"/>
                </a:lnTo>
                <a:lnTo>
                  <a:pt x="163871" y="166156"/>
                </a:lnTo>
                <a:lnTo>
                  <a:pt x="164231" y="169164"/>
                </a:lnTo>
                <a:lnTo>
                  <a:pt x="165254" y="171751"/>
                </a:lnTo>
                <a:lnTo>
                  <a:pt x="164652" y="173977"/>
                </a:lnTo>
                <a:lnTo>
                  <a:pt x="165494" y="177345"/>
                </a:lnTo>
                <a:lnTo>
                  <a:pt x="165494" y="179391"/>
                </a:lnTo>
                <a:lnTo>
                  <a:pt x="163811" y="182579"/>
                </a:lnTo>
                <a:lnTo>
                  <a:pt x="163690" y="187632"/>
                </a:lnTo>
                <a:lnTo>
                  <a:pt x="161945" y="187873"/>
                </a:lnTo>
                <a:lnTo>
                  <a:pt x="161885" y="189557"/>
                </a:lnTo>
                <a:lnTo>
                  <a:pt x="160922" y="190099"/>
                </a:lnTo>
                <a:lnTo>
                  <a:pt x="160562" y="188896"/>
                </a:lnTo>
                <a:lnTo>
                  <a:pt x="159359" y="190099"/>
                </a:lnTo>
                <a:lnTo>
                  <a:pt x="158998" y="191844"/>
                </a:lnTo>
                <a:lnTo>
                  <a:pt x="158095" y="193047"/>
                </a:lnTo>
                <a:lnTo>
                  <a:pt x="156952" y="193287"/>
                </a:lnTo>
                <a:lnTo>
                  <a:pt x="154967" y="195814"/>
                </a:lnTo>
                <a:lnTo>
                  <a:pt x="156170" y="197619"/>
                </a:lnTo>
                <a:lnTo>
                  <a:pt x="155569" y="199243"/>
                </a:lnTo>
                <a:lnTo>
                  <a:pt x="154967" y="198401"/>
                </a:lnTo>
                <a:lnTo>
                  <a:pt x="152922" y="199183"/>
                </a:lnTo>
                <a:lnTo>
                  <a:pt x="152801" y="196596"/>
                </a:lnTo>
                <a:lnTo>
                  <a:pt x="151478" y="195754"/>
                </a:lnTo>
                <a:lnTo>
                  <a:pt x="151478" y="192144"/>
                </a:lnTo>
                <a:lnTo>
                  <a:pt x="149673" y="192565"/>
                </a:lnTo>
                <a:lnTo>
                  <a:pt x="149553" y="195874"/>
                </a:lnTo>
                <a:lnTo>
                  <a:pt x="148229" y="191001"/>
                </a:lnTo>
                <a:lnTo>
                  <a:pt x="148771" y="189618"/>
                </a:lnTo>
                <a:lnTo>
                  <a:pt x="146846" y="188776"/>
                </a:lnTo>
                <a:lnTo>
                  <a:pt x="146785" y="186730"/>
                </a:lnTo>
                <a:lnTo>
                  <a:pt x="144800" y="187211"/>
                </a:lnTo>
                <a:lnTo>
                  <a:pt x="142995" y="189197"/>
                </a:lnTo>
                <a:lnTo>
                  <a:pt x="141431" y="188475"/>
                </a:lnTo>
                <a:lnTo>
                  <a:pt x="141191" y="189076"/>
                </a:lnTo>
                <a:lnTo>
                  <a:pt x="138243" y="188354"/>
                </a:lnTo>
                <a:lnTo>
                  <a:pt x="137882" y="192505"/>
                </a:lnTo>
                <a:lnTo>
                  <a:pt x="135897" y="191422"/>
                </a:lnTo>
                <a:lnTo>
                  <a:pt x="134874" y="195814"/>
                </a:lnTo>
                <a:lnTo>
                  <a:pt x="133851" y="195814"/>
                </a:lnTo>
                <a:lnTo>
                  <a:pt x="133972" y="197498"/>
                </a:lnTo>
                <a:lnTo>
                  <a:pt x="133551" y="200988"/>
                </a:lnTo>
                <a:lnTo>
                  <a:pt x="133912" y="201529"/>
                </a:lnTo>
                <a:lnTo>
                  <a:pt x="133129" y="204717"/>
                </a:lnTo>
                <a:lnTo>
                  <a:pt x="132528" y="203514"/>
                </a:lnTo>
                <a:lnTo>
                  <a:pt x="132528" y="198220"/>
                </a:lnTo>
                <a:lnTo>
                  <a:pt x="131446" y="197980"/>
                </a:lnTo>
                <a:lnTo>
                  <a:pt x="130423" y="199002"/>
                </a:lnTo>
                <a:lnTo>
                  <a:pt x="129339" y="202251"/>
                </a:lnTo>
                <a:lnTo>
                  <a:pt x="128919" y="198822"/>
                </a:lnTo>
                <a:lnTo>
                  <a:pt x="128557" y="198521"/>
                </a:lnTo>
                <a:lnTo>
                  <a:pt x="126512" y="201709"/>
                </a:lnTo>
                <a:lnTo>
                  <a:pt x="126031" y="199484"/>
                </a:lnTo>
                <a:lnTo>
                  <a:pt x="126753" y="196175"/>
                </a:lnTo>
                <a:lnTo>
                  <a:pt x="127535" y="194430"/>
                </a:lnTo>
                <a:lnTo>
                  <a:pt x="127355" y="192987"/>
                </a:lnTo>
                <a:lnTo>
                  <a:pt x="128858" y="188475"/>
                </a:lnTo>
                <a:lnTo>
                  <a:pt x="128798" y="186369"/>
                </a:lnTo>
                <a:lnTo>
                  <a:pt x="130122" y="185226"/>
                </a:lnTo>
                <a:lnTo>
                  <a:pt x="130362" y="183843"/>
                </a:lnTo>
                <a:lnTo>
                  <a:pt x="129821" y="182399"/>
                </a:lnTo>
                <a:lnTo>
                  <a:pt x="131024" y="177947"/>
                </a:lnTo>
                <a:lnTo>
                  <a:pt x="131506" y="177646"/>
                </a:lnTo>
                <a:lnTo>
                  <a:pt x="131024" y="174819"/>
                </a:lnTo>
                <a:lnTo>
                  <a:pt x="129701" y="177526"/>
                </a:lnTo>
                <a:lnTo>
                  <a:pt x="128016" y="177827"/>
                </a:lnTo>
                <a:lnTo>
                  <a:pt x="126452" y="179271"/>
                </a:lnTo>
                <a:lnTo>
                  <a:pt x="126452" y="180654"/>
                </a:lnTo>
                <a:lnTo>
                  <a:pt x="125490" y="181677"/>
                </a:lnTo>
                <a:lnTo>
                  <a:pt x="124888" y="183843"/>
                </a:lnTo>
                <a:lnTo>
                  <a:pt x="123685" y="185346"/>
                </a:lnTo>
                <a:lnTo>
                  <a:pt x="123685" y="183782"/>
                </a:lnTo>
                <a:lnTo>
                  <a:pt x="125008" y="181316"/>
                </a:lnTo>
                <a:lnTo>
                  <a:pt x="125851" y="178669"/>
                </a:lnTo>
                <a:lnTo>
                  <a:pt x="126031" y="175781"/>
                </a:lnTo>
                <a:lnTo>
                  <a:pt x="125189" y="175962"/>
                </a:lnTo>
                <a:lnTo>
                  <a:pt x="123685" y="178188"/>
                </a:lnTo>
                <a:lnTo>
                  <a:pt x="122542" y="178549"/>
                </a:lnTo>
                <a:lnTo>
                  <a:pt x="120496" y="182639"/>
                </a:lnTo>
                <a:lnTo>
                  <a:pt x="120677" y="183903"/>
                </a:lnTo>
                <a:lnTo>
                  <a:pt x="119534" y="186550"/>
                </a:lnTo>
                <a:lnTo>
                  <a:pt x="119955" y="187693"/>
                </a:lnTo>
                <a:lnTo>
                  <a:pt x="118752" y="189858"/>
                </a:lnTo>
                <a:lnTo>
                  <a:pt x="118511" y="186249"/>
                </a:lnTo>
                <a:lnTo>
                  <a:pt x="117609" y="187211"/>
                </a:lnTo>
                <a:lnTo>
                  <a:pt x="116586" y="186850"/>
                </a:lnTo>
                <a:lnTo>
                  <a:pt x="116827" y="188234"/>
                </a:lnTo>
                <a:lnTo>
                  <a:pt x="115383" y="189618"/>
                </a:lnTo>
                <a:lnTo>
                  <a:pt x="115082" y="190941"/>
                </a:lnTo>
                <a:lnTo>
                  <a:pt x="114241" y="191543"/>
                </a:lnTo>
                <a:lnTo>
                  <a:pt x="112856" y="195513"/>
                </a:lnTo>
                <a:lnTo>
                  <a:pt x="111233" y="195212"/>
                </a:lnTo>
                <a:lnTo>
                  <a:pt x="110029" y="199544"/>
                </a:lnTo>
                <a:lnTo>
                  <a:pt x="108044" y="202973"/>
                </a:lnTo>
                <a:lnTo>
                  <a:pt x="107443" y="202973"/>
                </a:lnTo>
                <a:lnTo>
                  <a:pt x="107202" y="199965"/>
                </a:lnTo>
                <a:lnTo>
                  <a:pt x="105276" y="202371"/>
                </a:lnTo>
                <a:lnTo>
                  <a:pt x="105698" y="202973"/>
                </a:lnTo>
                <a:lnTo>
                  <a:pt x="105698" y="205259"/>
                </a:lnTo>
                <a:lnTo>
                  <a:pt x="106721" y="205981"/>
                </a:lnTo>
                <a:lnTo>
                  <a:pt x="106901" y="207184"/>
                </a:lnTo>
                <a:lnTo>
                  <a:pt x="105096" y="212177"/>
                </a:lnTo>
                <a:lnTo>
                  <a:pt x="106119" y="213260"/>
                </a:lnTo>
                <a:lnTo>
                  <a:pt x="106119" y="214764"/>
                </a:lnTo>
                <a:lnTo>
                  <a:pt x="106780" y="216087"/>
                </a:lnTo>
                <a:lnTo>
                  <a:pt x="104194" y="215486"/>
                </a:lnTo>
                <a:lnTo>
                  <a:pt x="104073" y="216689"/>
                </a:lnTo>
                <a:lnTo>
                  <a:pt x="105878" y="218072"/>
                </a:lnTo>
                <a:lnTo>
                  <a:pt x="104976" y="219035"/>
                </a:lnTo>
                <a:lnTo>
                  <a:pt x="103592" y="218012"/>
                </a:lnTo>
                <a:lnTo>
                  <a:pt x="102871" y="219817"/>
                </a:lnTo>
                <a:lnTo>
                  <a:pt x="103231" y="221802"/>
                </a:lnTo>
                <a:lnTo>
                  <a:pt x="105157" y="221983"/>
                </a:lnTo>
                <a:lnTo>
                  <a:pt x="105397" y="223607"/>
                </a:lnTo>
                <a:lnTo>
                  <a:pt x="107502" y="225171"/>
                </a:lnTo>
                <a:lnTo>
                  <a:pt x="108344" y="224991"/>
                </a:lnTo>
                <a:lnTo>
                  <a:pt x="110390" y="228600"/>
                </a:lnTo>
                <a:lnTo>
                  <a:pt x="112195" y="229081"/>
                </a:lnTo>
                <a:lnTo>
                  <a:pt x="112556" y="234315"/>
                </a:lnTo>
                <a:lnTo>
                  <a:pt x="113338" y="235458"/>
                </a:lnTo>
                <a:lnTo>
                  <a:pt x="115323" y="235518"/>
                </a:lnTo>
                <a:lnTo>
                  <a:pt x="114902" y="237263"/>
                </a:lnTo>
                <a:lnTo>
                  <a:pt x="117068" y="239188"/>
                </a:lnTo>
                <a:lnTo>
                  <a:pt x="116406" y="240932"/>
                </a:lnTo>
                <a:lnTo>
                  <a:pt x="115022" y="241534"/>
                </a:lnTo>
                <a:lnTo>
                  <a:pt x="113699" y="240511"/>
                </a:lnTo>
                <a:lnTo>
                  <a:pt x="112796" y="241353"/>
                </a:lnTo>
                <a:lnTo>
                  <a:pt x="111774" y="243639"/>
                </a:lnTo>
                <a:lnTo>
                  <a:pt x="109127" y="244241"/>
                </a:lnTo>
                <a:lnTo>
                  <a:pt x="107443" y="242918"/>
                </a:lnTo>
                <a:lnTo>
                  <a:pt x="104615" y="246286"/>
                </a:lnTo>
                <a:lnTo>
                  <a:pt x="103653" y="249715"/>
                </a:lnTo>
                <a:lnTo>
                  <a:pt x="104856" y="250497"/>
                </a:lnTo>
                <a:lnTo>
                  <a:pt x="102810" y="251099"/>
                </a:lnTo>
                <a:lnTo>
                  <a:pt x="103171" y="249896"/>
                </a:lnTo>
                <a:lnTo>
                  <a:pt x="101367" y="249294"/>
                </a:lnTo>
                <a:lnTo>
                  <a:pt x="99742" y="249896"/>
                </a:lnTo>
                <a:lnTo>
                  <a:pt x="97937" y="252723"/>
                </a:lnTo>
                <a:lnTo>
                  <a:pt x="96855" y="257416"/>
                </a:lnTo>
                <a:lnTo>
                  <a:pt x="96855" y="259762"/>
                </a:lnTo>
                <a:lnTo>
                  <a:pt x="98599" y="264394"/>
                </a:lnTo>
                <a:lnTo>
                  <a:pt x="100885" y="266620"/>
                </a:lnTo>
                <a:lnTo>
                  <a:pt x="102209" y="266800"/>
                </a:lnTo>
                <a:lnTo>
                  <a:pt x="102630" y="265477"/>
                </a:lnTo>
                <a:lnTo>
                  <a:pt x="106540" y="264033"/>
                </a:lnTo>
                <a:lnTo>
                  <a:pt x="105397" y="268124"/>
                </a:lnTo>
                <a:lnTo>
                  <a:pt x="104615" y="267943"/>
                </a:lnTo>
                <a:lnTo>
                  <a:pt x="103171" y="269086"/>
                </a:lnTo>
                <a:lnTo>
                  <a:pt x="101968" y="271793"/>
                </a:lnTo>
                <a:lnTo>
                  <a:pt x="102268" y="273057"/>
                </a:lnTo>
                <a:lnTo>
                  <a:pt x="101367" y="274621"/>
                </a:lnTo>
                <a:lnTo>
                  <a:pt x="102389" y="275042"/>
                </a:lnTo>
                <a:lnTo>
                  <a:pt x="101727" y="276365"/>
                </a:lnTo>
                <a:lnTo>
                  <a:pt x="101246" y="279012"/>
                </a:lnTo>
                <a:lnTo>
                  <a:pt x="100283" y="277689"/>
                </a:lnTo>
                <a:lnTo>
                  <a:pt x="98058" y="279433"/>
                </a:lnTo>
                <a:lnTo>
                  <a:pt x="97577" y="280937"/>
                </a:lnTo>
                <a:lnTo>
                  <a:pt x="99742" y="283524"/>
                </a:lnTo>
                <a:lnTo>
                  <a:pt x="100705" y="285570"/>
                </a:lnTo>
                <a:lnTo>
                  <a:pt x="99501" y="287254"/>
                </a:lnTo>
                <a:lnTo>
                  <a:pt x="97276" y="288096"/>
                </a:lnTo>
                <a:lnTo>
                  <a:pt x="97095" y="289600"/>
                </a:lnTo>
                <a:lnTo>
                  <a:pt x="95471" y="291405"/>
                </a:lnTo>
                <a:lnTo>
                  <a:pt x="93967" y="290683"/>
                </a:lnTo>
                <a:lnTo>
                  <a:pt x="90959" y="292187"/>
                </a:lnTo>
                <a:lnTo>
                  <a:pt x="90899" y="292969"/>
                </a:lnTo>
                <a:lnTo>
                  <a:pt x="88493" y="292909"/>
                </a:lnTo>
                <a:lnTo>
                  <a:pt x="86688" y="295014"/>
                </a:lnTo>
                <a:lnTo>
                  <a:pt x="85124" y="298503"/>
                </a:lnTo>
                <a:lnTo>
                  <a:pt x="84643" y="300910"/>
                </a:lnTo>
                <a:lnTo>
                  <a:pt x="84763" y="304940"/>
                </a:lnTo>
                <a:lnTo>
                  <a:pt x="84101" y="309212"/>
                </a:lnTo>
                <a:lnTo>
                  <a:pt x="84162" y="313423"/>
                </a:lnTo>
                <a:lnTo>
                  <a:pt x="85785" y="315348"/>
                </a:lnTo>
                <a:lnTo>
                  <a:pt x="88192" y="317513"/>
                </a:lnTo>
                <a:lnTo>
                  <a:pt x="88312" y="318356"/>
                </a:lnTo>
                <a:lnTo>
                  <a:pt x="87470" y="320461"/>
                </a:lnTo>
                <a:lnTo>
                  <a:pt x="87951" y="322025"/>
                </a:lnTo>
                <a:lnTo>
                  <a:pt x="87771" y="324191"/>
                </a:lnTo>
                <a:lnTo>
                  <a:pt x="86688" y="327379"/>
                </a:lnTo>
                <a:lnTo>
                  <a:pt x="88673" y="327560"/>
                </a:lnTo>
                <a:lnTo>
                  <a:pt x="89635" y="328342"/>
                </a:lnTo>
                <a:lnTo>
                  <a:pt x="89034" y="328943"/>
                </a:lnTo>
                <a:lnTo>
                  <a:pt x="86688" y="328763"/>
                </a:lnTo>
                <a:lnTo>
                  <a:pt x="86026" y="329966"/>
                </a:lnTo>
                <a:lnTo>
                  <a:pt x="86026" y="333154"/>
                </a:lnTo>
                <a:lnTo>
                  <a:pt x="87229" y="335380"/>
                </a:lnTo>
                <a:lnTo>
                  <a:pt x="86147" y="335982"/>
                </a:lnTo>
                <a:lnTo>
                  <a:pt x="86507" y="338448"/>
                </a:lnTo>
                <a:lnTo>
                  <a:pt x="84703" y="345427"/>
                </a:lnTo>
                <a:lnTo>
                  <a:pt x="85003" y="347833"/>
                </a:lnTo>
                <a:lnTo>
                  <a:pt x="84522" y="349096"/>
                </a:lnTo>
                <a:lnTo>
                  <a:pt x="81033" y="352345"/>
                </a:lnTo>
                <a:moveTo>
                  <a:pt x="98780" y="361910"/>
                </a:moveTo>
                <a:lnTo>
                  <a:pt x="98419" y="363113"/>
                </a:lnTo>
                <a:lnTo>
                  <a:pt x="96614" y="362090"/>
                </a:lnTo>
                <a:lnTo>
                  <a:pt x="96614" y="360586"/>
                </a:lnTo>
                <a:lnTo>
                  <a:pt x="98780" y="361910"/>
                </a:lnTo>
                <a:moveTo>
                  <a:pt x="114722" y="245384"/>
                </a:moveTo>
                <a:lnTo>
                  <a:pt x="112315" y="245865"/>
                </a:lnTo>
                <a:lnTo>
                  <a:pt x="112856" y="244121"/>
                </a:lnTo>
                <a:lnTo>
                  <a:pt x="114661" y="243579"/>
                </a:lnTo>
                <a:lnTo>
                  <a:pt x="114722" y="245324"/>
                </a:lnTo>
                <a:moveTo>
                  <a:pt x="112074" y="224750"/>
                </a:moveTo>
                <a:lnTo>
                  <a:pt x="113037" y="224389"/>
                </a:lnTo>
                <a:lnTo>
                  <a:pt x="111834" y="227277"/>
                </a:lnTo>
                <a:lnTo>
                  <a:pt x="110932" y="226134"/>
                </a:lnTo>
                <a:lnTo>
                  <a:pt x="111292" y="224690"/>
                </a:lnTo>
                <a:lnTo>
                  <a:pt x="112074" y="224750"/>
                </a:lnTo>
                <a:moveTo>
                  <a:pt x="113819" y="220599"/>
                </a:moveTo>
                <a:lnTo>
                  <a:pt x="113638" y="223065"/>
                </a:lnTo>
                <a:lnTo>
                  <a:pt x="111653" y="224028"/>
                </a:lnTo>
                <a:lnTo>
                  <a:pt x="110751" y="221742"/>
                </a:lnTo>
                <a:lnTo>
                  <a:pt x="111834" y="219095"/>
                </a:lnTo>
                <a:lnTo>
                  <a:pt x="112496" y="218975"/>
                </a:lnTo>
                <a:lnTo>
                  <a:pt x="112977" y="220419"/>
                </a:lnTo>
                <a:lnTo>
                  <a:pt x="113819" y="220599"/>
                </a:lnTo>
                <a:moveTo>
                  <a:pt x="111292" y="218193"/>
                </a:moveTo>
                <a:lnTo>
                  <a:pt x="109488" y="222404"/>
                </a:lnTo>
                <a:lnTo>
                  <a:pt x="108886" y="221682"/>
                </a:lnTo>
                <a:lnTo>
                  <a:pt x="109488" y="220298"/>
                </a:lnTo>
                <a:lnTo>
                  <a:pt x="109307" y="217591"/>
                </a:lnTo>
                <a:lnTo>
                  <a:pt x="111233" y="215185"/>
                </a:lnTo>
                <a:lnTo>
                  <a:pt x="111233" y="218193"/>
                </a:lnTo>
                <a:moveTo>
                  <a:pt x="124166" y="213561"/>
                </a:moveTo>
                <a:lnTo>
                  <a:pt x="123745" y="215546"/>
                </a:lnTo>
                <a:lnTo>
                  <a:pt x="122903" y="215185"/>
                </a:lnTo>
                <a:lnTo>
                  <a:pt x="123204" y="212538"/>
                </a:lnTo>
                <a:lnTo>
                  <a:pt x="123745" y="211756"/>
                </a:lnTo>
                <a:lnTo>
                  <a:pt x="124166" y="213561"/>
                </a:lnTo>
                <a:moveTo>
                  <a:pt x="115443" y="215365"/>
                </a:moveTo>
                <a:lnTo>
                  <a:pt x="115924" y="216207"/>
                </a:lnTo>
                <a:lnTo>
                  <a:pt x="114300" y="218012"/>
                </a:lnTo>
                <a:lnTo>
                  <a:pt x="113218" y="217411"/>
                </a:lnTo>
                <a:lnTo>
                  <a:pt x="113037" y="215907"/>
                </a:lnTo>
                <a:lnTo>
                  <a:pt x="115443" y="212357"/>
                </a:lnTo>
                <a:lnTo>
                  <a:pt x="115924" y="211034"/>
                </a:lnTo>
                <a:lnTo>
                  <a:pt x="117128" y="211636"/>
                </a:lnTo>
                <a:lnTo>
                  <a:pt x="116225" y="214403"/>
                </a:lnTo>
                <a:lnTo>
                  <a:pt x="115443" y="215425"/>
                </a:lnTo>
                <a:moveTo>
                  <a:pt x="121279" y="211816"/>
                </a:moveTo>
                <a:lnTo>
                  <a:pt x="120557" y="214403"/>
                </a:lnTo>
                <a:lnTo>
                  <a:pt x="120136" y="213260"/>
                </a:lnTo>
                <a:lnTo>
                  <a:pt x="121158" y="209650"/>
                </a:lnTo>
                <a:lnTo>
                  <a:pt x="122000" y="208567"/>
                </a:lnTo>
                <a:lnTo>
                  <a:pt x="121880" y="210372"/>
                </a:lnTo>
                <a:lnTo>
                  <a:pt x="123204" y="210071"/>
                </a:lnTo>
                <a:lnTo>
                  <a:pt x="122843" y="211876"/>
                </a:lnTo>
                <a:lnTo>
                  <a:pt x="121279" y="211816"/>
                </a:lnTo>
                <a:moveTo>
                  <a:pt x="119474" y="209410"/>
                </a:moveTo>
                <a:lnTo>
                  <a:pt x="118692" y="211575"/>
                </a:lnTo>
                <a:lnTo>
                  <a:pt x="118331" y="210853"/>
                </a:lnTo>
                <a:lnTo>
                  <a:pt x="119414" y="209349"/>
                </a:lnTo>
                <a:moveTo>
                  <a:pt x="164833" y="194009"/>
                </a:moveTo>
                <a:lnTo>
                  <a:pt x="165615" y="193829"/>
                </a:lnTo>
                <a:lnTo>
                  <a:pt x="165675" y="195032"/>
                </a:lnTo>
                <a:lnTo>
                  <a:pt x="164833" y="194009"/>
                </a:lnTo>
                <a:moveTo>
                  <a:pt x="124046" y="205981"/>
                </a:moveTo>
                <a:lnTo>
                  <a:pt x="124527" y="206943"/>
                </a:lnTo>
                <a:lnTo>
                  <a:pt x="123805" y="208447"/>
                </a:lnTo>
                <a:lnTo>
                  <a:pt x="123204" y="207605"/>
                </a:lnTo>
                <a:lnTo>
                  <a:pt x="124046" y="205981"/>
                </a:lnTo>
                <a:moveTo>
                  <a:pt x="109247" y="210613"/>
                </a:moveTo>
                <a:lnTo>
                  <a:pt x="108706" y="212177"/>
                </a:lnTo>
                <a:lnTo>
                  <a:pt x="108525" y="210493"/>
                </a:lnTo>
                <a:lnTo>
                  <a:pt x="109247" y="210613"/>
                </a:lnTo>
                <a:moveTo>
                  <a:pt x="128798" y="205199"/>
                </a:moveTo>
                <a:lnTo>
                  <a:pt x="129099" y="202852"/>
                </a:lnTo>
                <a:lnTo>
                  <a:pt x="130302" y="202792"/>
                </a:lnTo>
                <a:lnTo>
                  <a:pt x="129580" y="205018"/>
                </a:lnTo>
                <a:lnTo>
                  <a:pt x="128798" y="205199"/>
                </a:lnTo>
                <a:moveTo>
                  <a:pt x="120918" y="204537"/>
                </a:moveTo>
                <a:lnTo>
                  <a:pt x="121580" y="204417"/>
                </a:lnTo>
                <a:lnTo>
                  <a:pt x="120858" y="206522"/>
                </a:lnTo>
                <a:lnTo>
                  <a:pt x="120858" y="204537"/>
                </a:lnTo>
                <a:moveTo>
                  <a:pt x="141010" y="199363"/>
                </a:moveTo>
                <a:lnTo>
                  <a:pt x="140830" y="198040"/>
                </a:lnTo>
                <a:lnTo>
                  <a:pt x="141913" y="198942"/>
                </a:lnTo>
                <a:lnTo>
                  <a:pt x="141010" y="199363"/>
                </a:lnTo>
                <a:moveTo>
                  <a:pt x="115263" y="203574"/>
                </a:moveTo>
                <a:lnTo>
                  <a:pt x="117489" y="202191"/>
                </a:lnTo>
                <a:lnTo>
                  <a:pt x="117669" y="200566"/>
                </a:lnTo>
                <a:lnTo>
                  <a:pt x="118692" y="199604"/>
                </a:lnTo>
                <a:lnTo>
                  <a:pt x="119113" y="201589"/>
                </a:lnTo>
                <a:lnTo>
                  <a:pt x="118451" y="204778"/>
                </a:lnTo>
                <a:lnTo>
                  <a:pt x="119233" y="206221"/>
                </a:lnTo>
                <a:lnTo>
                  <a:pt x="118030" y="207605"/>
                </a:lnTo>
                <a:lnTo>
                  <a:pt x="118632" y="208026"/>
                </a:lnTo>
                <a:lnTo>
                  <a:pt x="117910" y="210071"/>
                </a:lnTo>
                <a:lnTo>
                  <a:pt x="116827" y="208086"/>
                </a:lnTo>
                <a:lnTo>
                  <a:pt x="115744" y="208688"/>
                </a:lnTo>
                <a:lnTo>
                  <a:pt x="115142" y="211154"/>
                </a:lnTo>
                <a:lnTo>
                  <a:pt x="113578" y="211154"/>
                </a:lnTo>
                <a:lnTo>
                  <a:pt x="115022" y="209349"/>
                </a:lnTo>
                <a:lnTo>
                  <a:pt x="114782" y="207244"/>
                </a:lnTo>
                <a:lnTo>
                  <a:pt x="115624" y="205319"/>
                </a:lnTo>
                <a:lnTo>
                  <a:pt x="115263" y="203514"/>
                </a:lnTo>
                <a:moveTo>
                  <a:pt x="108465" y="206161"/>
                </a:moveTo>
                <a:lnTo>
                  <a:pt x="109066" y="206763"/>
                </a:lnTo>
                <a:lnTo>
                  <a:pt x="107924" y="207966"/>
                </a:lnTo>
                <a:lnTo>
                  <a:pt x="108525" y="206161"/>
                </a:lnTo>
                <a:moveTo>
                  <a:pt x="124347" y="197378"/>
                </a:moveTo>
                <a:lnTo>
                  <a:pt x="125069" y="197980"/>
                </a:lnTo>
                <a:lnTo>
                  <a:pt x="124046" y="201409"/>
                </a:lnTo>
                <a:lnTo>
                  <a:pt x="123805" y="200627"/>
                </a:lnTo>
                <a:lnTo>
                  <a:pt x="124347" y="197378"/>
                </a:lnTo>
                <a:moveTo>
                  <a:pt x="113278" y="199183"/>
                </a:moveTo>
                <a:lnTo>
                  <a:pt x="113398" y="200506"/>
                </a:lnTo>
                <a:lnTo>
                  <a:pt x="115744" y="199664"/>
                </a:lnTo>
                <a:lnTo>
                  <a:pt x="115142" y="201228"/>
                </a:lnTo>
                <a:lnTo>
                  <a:pt x="112074" y="204477"/>
                </a:lnTo>
                <a:lnTo>
                  <a:pt x="110811" y="204296"/>
                </a:lnTo>
                <a:lnTo>
                  <a:pt x="111954" y="201649"/>
                </a:lnTo>
                <a:lnTo>
                  <a:pt x="111112" y="199002"/>
                </a:lnTo>
                <a:lnTo>
                  <a:pt x="112977" y="198461"/>
                </a:lnTo>
                <a:lnTo>
                  <a:pt x="113278" y="199183"/>
                </a:lnTo>
                <a:moveTo>
                  <a:pt x="122722" y="196777"/>
                </a:moveTo>
                <a:lnTo>
                  <a:pt x="123745" y="196837"/>
                </a:lnTo>
                <a:lnTo>
                  <a:pt x="122782" y="198280"/>
                </a:lnTo>
                <a:lnTo>
                  <a:pt x="122722" y="196777"/>
                </a:lnTo>
                <a:moveTo>
                  <a:pt x="218373" y="165976"/>
                </a:moveTo>
                <a:lnTo>
                  <a:pt x="218735" y="163088"/>
                </a:lnTo>
                <a:lnTo>
                  <a:pt x="219938" y="162306"/>
                </a:lnTo>
                <a:lnTo>
                  <a:pt x="220659" y="163269"/>
                </a:lnTo>
                <a:lnTo>
                  <a:pt x="219637" y="165976"/>
                </a:lnTo>
                <a:lnTo>
                  <a:pt x="218313" y="165976"/>
                </a:lnTo>
                <a:moveTo>
                  <a:pt x="181376" y="179511"/>
                </a:moveTo>
                <a:lnTo>
                  <a:pt x="180234" y="179271"/>
                </a:lnTo>
                <a:lnTo>
                  <a:pt x="180053" y="175120"/>
                </a:lnTo>
                <a:lnTo>
                  <a:pt x="180955" y="174939"/>
                </a:lnTo>
                <a:lnTo>
                  <a:pt x="180654" y="176443"/>
                </a:lnTo>
                <a:lnTo>
                  <a:pt x="181376" y="179511"/>
                </a:lnTo>
                <a:moveTo>
                  <a:pt x="116827" y="194551"/>
                </a:moveTo>
                <a:lnTo>
                  <a:pt x="117790" y="194851"/>
                </a:lnTo>
                <a:lnTo>
                  <a:pt x="116706" y="196897"/>
                </a:lnTo>
                <a:lnTo>
                  <a:pt x="115985" y="196055"/>
                </a:lnTo>
                <a:lnTo>
                  <a:pt x="114782" y="196656"/>
                </a:lnTo>
                <a:lnTo>
                  <a:pt x="116767" y="194490"/>
                </a:lnTo>
                <a:moveTo>
                  <a:pt x="120316" y="194912"/>
                </a:moveTo>
                <a:lnTo>
                  <a:pt x="119955" y="193708"/>
                </a:lnTo>
                <a:lnTo>
                  <a:pt x="120978" y="193047"/>
                </a:lnTo>
                <a:lnTo>
                  <a:pt x="120316" y="194972"/>
                </a:lnTo>
                <a:moveTo>
                  <a:pt x="123986" y="193287"/>
                </a:moveTo>
                <a:lnTo>
                  <a:pt x="123565" y="193468"/>
                </a:lnTo>
                <a:lnTo>
                  <a:pt x="122542" y="191663"/>
                </a:lnTo>
                <a:lnTo>
                  <a:pt x="123625" y="189618"/>
                </a:lnTo>
                <a:lnTo>
                  <a:pt x="123504" y="188054"/>
                </a:lnTo>
                <a:lnTo>
                  <a:pt x="124588" y="188896"/>
                </a:lnTo>
                <a:lnTo>
                  <a:pt x="123745" y="191783"/>
                </a:lnTo>
                <a:lnTo>
                  <a:pt x="123986" y="193287"/>
                </a:lnTo>
                <a:moveTo>
                  <a:pt x="180053" y="170247"/>
                </a:moveTo>
                <a:lnTo>
                  <a:pt x="180715" y="169826"/>
                </a:lnTo>
                <a:lnTo>
                  <a:pt x="180715" y="172473"/>
                </a:lnTo>
                <a:lnTo>
                  <a:pt x="180354" y="172713"/>
                </a:lnTo>
                <a:lnTo>
                  <a:pt x="180053" y="170247"/>
                </a:lnTo>
                <a:moveTo>
                  <a:pt x="119654" y="190460"/>
                </a:moveTo>
                <a:lnTo>
                  <a:pt x="119594" y="191904"/>
                </a:lnTo>
                <a:lnTo>
                  <a:pt x="118511" y="192265"/>
                </a:lnTo>
                <a:lnTo>
                  <a:pt x="119594" y="190460"/>
                </a:lnTo>
                <a:moveTo>
                  <a:pt x="175240" y="171630"/>
                </a:moveTo>
                <a:lnTo>
                  <a:pt x="175300" y="169585"/>
                </a:lnTo>
                <a:lnTo>
                  <a:pt x="176504" y="170668"/>
                </a:lnTo>
                <a:lnTo>
                  <a:pt x="175240" y="171570"/>
                </a:lnTo>
                <a:moveTo>
                  <a:pt x="126152" y="187031"/>
                </a:moveTo>
                <a:lnTo>
                  <a:pt x="125189" y="186489"/>
                </a:lnTo>
                <a:lnTo>
                  <a:pt x="125309" y="184685"/>
                </a:lnTo>
                <a:lnTo>
                  <a:pt x="126693" y="182880"/>
                </a:lnTo>
                <a:lnTo>
                  <a:pt x="127535" y="184143"/>
                </a:lnTo>
                <a:lnTo>
                  <a:pt x="126152" y="187031"/>
                </a:lnTo>
                <a:moveTo>
                  <a:pt x="269267" y="135957"/>
                </a:moveTo>
                <a:lnTo>
                  <a:pt x="269027" y="133551"/>
                </a:lnTo>
                <a:lnTo>
                  <a:pt x="270831" y="131926"/>
                </a:lnTo>
                <a:lnTo>
                  <a:pt x="270410" y="133190"/>
                </a:lnTo>
                <a:lnTo>
                  <a:pt x="270711" y="135175"/>
                </a:lnTo>
                <a:lnTo>
                  <a:pt x="269267" y="135957"/>
                </a:lnTo>
                <a:moveTo>
                  <a:pt x="127836" y="180173"/>
                </a:moveTo>
                <a:lnTo>
                  <a:pt x="127836" y="182098"/>
                </a:lnTo>
                <a:lnTo>
                  <a:pt x="126874" y="182218"/>
                </a:lnTo>
                <a:lnTo>
                  <a:pt x="127174" y="180233"/>
                </a:lnTo>
                <a:lnTo>
                  <a:pt x="127836" y="180233"/>
                </a:lnTo>
                <a:moveTo>
                  <a:pt x="269027" y="128196"/>
                </a:moveTo>
                <a:lnTo>
                  <a:pt x="267823" y="130843"/>
                </a:lnTo>
                <a:lnTo>
                  <a:pt x="266199" y="131204"/>
                </a:lnTo>
                <a:lnTo>
                  <a:pt x="266560" y="129400"/>
                </a:lnTo>
                <a:lnTo>
                  <a:pt x="265778" y="127475"/>
                </a:lnTo>
                <a:lnTo>
                  <a:pt x="266861" y="125730"/>
                </a:lnTo>
                <a:lnTo>
                  <a:pt x="268425" y="126632"/>
                </a:lnTo>
                <a:lnTo>
                  <a:pt x="269027" y="128196"/>
                </a:lnTo>
                <a:moveTo>
                  <a:pt x="215606" y="146124"/>
                </a:moveTo>
                <a:lnTo>
                  <a:pt x="214644" y="143717"/>
                </a:lnTo>
                <a:lnTo>
                  <a:pt x="215486" y="144319"/>
                </a:lnTo>
                <a:lnTo>
                  <a:pt x="216449" y="143657"/>
                </a:lnTo>
                <a:lnTo>
                  <a:pt x="217050" y="145221"/>
                </a:lnTo>
                <a:lnTo>
                  <a:pt x="215606" y="146124"/>
                </a:lnTo>
                <a:moveTo>
                  <a:pt x="212117" y="147688"/>
                </a:moveTo>
                <a:lnTo>
                  <a:pt x="212237" y="146424"/>
                </a:lnTo>
                <a:lnTo>
                  <a:pt x="211756" y="143356"/>
                </a:lnTo>
                <a:lnTo>
                  <a:pt x="213260" y="143838"/>
                </a:lnTo>
                <a:lnTo>
                  <a:pt x="213741" y="147327"/>
                </a:lnTo>
                <a:lnTo>
                  <a:pt x="212659" y="148289"/>
                </a:lnTo>
                <a:lnTo>
                  <a:pt x="212057" y="147748"/>
                </a:lnTo>
                <a:moveTo>
                  <a:pt x="236722" y="135115"/>
                </a:moveTo>
                <a:lnTo>
                  <a:pt x="237444" y="137280"/>
                </a:lnTo>
                <a:lnTo>
                  <a:pt x="235940" y="137280"/>
                </a:lnTo>
                <a:lnTo>
                  <a:pt x="235158" y="132889"/>
                </a:lnTo>
                <a:lnTo>
                  <a:pt x="236060" y="131806"/>
                </a:lnTo>
                <a:lnTo>
                  <a:pt x="236722" y="135235"/>
                </a:lnTo>
                <a:moveTo>
                  <a:pt x="209651" y="140288"/>
                </a:moveTo>
                <a:lnTo>
                  <a:pt x="210733" y="139807"/>
                </a:lnTo>
                <a:lnTo>
                  <a:pt x="212177" y="141552"/>
                </a:lnTo>
                <a:lnTo>
                  <a:pt x="209651" y="140288"/>
                </a:lnTo>
                <a:moveTo>
                  <a:pt x="250318" y="125730"/>
                </a:moveTo>
                <a:lnTo>
                  <a:pt x="249536" y="126693"/>
                </a:lnTo>
                <a:lnTo>
                  <a:pt x="248814" y="125309"/>
                </a:lnTo>
                <a:lnTo>
                  <a:pt x="250318" y="125790"/>
                </a:lnTo>
                <a:moveTo>
                  <a:pt x="201469" y="141251"/>
                </a:moveTo>
                <a:lnTo>
                  <a:pt x="202552" y="140108"/>
                </a:lnTo>
                <a:lnTo>
                  <a:pt x="202612" y="141552"/>
                </a:lnTo>
                <a:lnTo>
                  <a:pt x="202191" y="144078"/>
                </a:lnTo>
                <a:lnTo>
                  <a:pt x="201229" y="141672"/>
                </a:lnTo>
                <a:lnTo>
                  <a:pt x="201469" y="141251"/>
                </a:lnTo>
                <a:moveTo>
                  <a:pt x="210914" y="137100"/>
                </a:moveTo>
                <a:lnTo>
                  <a:pt x="210974" y="138905"/>
                </a:lnTo>
                <a:lnTo>
                  <a:pt x="209771" y="137822"/>
                </a:lnTo>
                <a:lnTo>
                  <a:pt x="209951" y="136619"/>
                </a:lnTo>
                <a:lnTo>
                  <a:pt x="210914" y="137220"/>
                </a:lnTo>
                <a:moveTo>
                  <a:pt x="195874" y="141973"/>
                </a:moveTo>
                <a:lnTo>
                  <a:pt x="195513" y="142995"/>
                </a:lnTo>
                <a:lnTo>
                  <a:pt x="194912" y="140830"/>
                </a:lnTo>
                <a:lnTo>
                  <a:pt x="195874" y="141973"/>
                </a:lnTo>
                <a:moveTo>
                  <a:pt x="221021" y="133490"/>
                </a:moveTo>
                <a:lnTo>
                  <a:pt x="221080" y="131565"/>
                </a:lnTo>
                <a:lnTo>
                  <a:pt x="222465" y="131926"/>
                </a:lnTo>
                <a:lnTo>
                  <a:pt x="221983" y="133430"/>
                </a:lnTo>
                <a:lnTo>
                  <a:pt x="221021" y="133430"/>
                </a:lnTo>
                <a:moveTo>
                  <a:pt x="204357" y="137040"/>
                </a:moveTo>
                <a:lnTo>
                  <a:pt x="205379" y="135355"/>
                </a:lnTo>
                <a:lnTo>
                  <a:pt x="205259" y="137641"/>
                </a:lnTo>
                <a:lnTo>
                  <a:pt x="204357" y="137040"/>
                </a:lnTo>
                <a:moveTo>
                  <a:pt x="194672" y="138965"/>
                </a:moveTo>
                <a:lnTo>
                  <a:pt x="194310" y="144018"/>
                </a:lnTo>
                <a:lnTo>
                  <a:pt x="193769" y="144259"/>
                </a:lnTo>
                <a:lnTo>
                  <a:pt x="192987" y="140168"/>
                </a:lnTo>
                <a:lnTo>
                  <a:pt x="192386" y="138664"/>
                </a:lnTo>
                <a:lnTo>
                  <a:pt x="192686" y="136197"/>
                </a:lnTo>
                <a:lnTo>
                  <a:pt x="194250" y="137521"/>
                </a:lnTo>
                <a:lnTo>
                  <a:pt x="194672" y="138965"/>
                </a:lnTo>
                <a:moveTo>
                  <a:pt x="210914" y="131686"/>
                </a:moveTo>
                <a:lnTo>
                  <a:pt x="212599" y="133310"/>
                </a:lnTo>
                <a:lnTo>
                  <a:pt x="210733" y="133671"/>
                </a:lnTo>
                <a:lnTo>
                  <a:pt x="210914" y="131686"/>
                </a:lnTo>
                <a:moveTo>
                  <a:pt x="197318" y="131385"/>
                </a:moveTo>
                <a:lnTo>
                  <a:pt x="197318" y="133250"/>
                </a:lnTo>
                <a:lnTo>
                  <a:pt x="196476" y="132167"/>
                </a:lnTo>
                <a:lnTo>
                  <a:pt x="197318" y="131385"/>
                </a:lnTo>
                <a:moveTo>
                  <a:pt x="236842" y="114962"/>
                </a:moveTo>
                <a:lnTo>
                  <a:pt x="236662" y="116646"/>
                </a:lnTo>
                <a:lnTo>
                  <a:pt x="235518" y="115323"/>
                </a:lnTo>
                <a:lnTo>
                  <a:pt x="236842" y="114962"/>
                </a:lnTo>
                <a:moveTo>
                  <a:pt x="234857" y="115563"/>
                </a:moveTo>
                <a:lnTo>
                  <a:pt x="233714" y="115503"/>
                </a:lnTo>
                <a:lnTo>
                  <a:pt x="235880" y="113277"/>
                </a:lnTo>
                <a:lnTo>
                  <a:pt x="236662" y="111834"/>
                </a:lnTo>
                <a:lnTo>
                  <a:pt x="236962" y="113879"/>
                </a:lnTo>
                <a:lnTo>
                  <a:pt x="235880" y="114240"/>
                </a:lnTo>
                <a:lnTo>
                  <a:pt x="234857" y="115623"/>
                </a:lnTo>
                <a:moveTo>
                  <a:pt x="276967" y="127053"/>
                </a:moveTo>
                <a:lnTo>
                  <a:pt x="277328" y="124948"/>
                </a:lnTo>
                <a:lnTo>
                  <a:pt x="278531" y="125429"/>
                </a:lnTo>
                <a:lnTo>
                  <a:pt x="276967" y="126993"/>
                </a:lnTo>
                <a:moveTo>
                  <a:pt x="286292" y="116466"/>
                </a:moveTo>
                <a:lnTo>
                  <a:pt x="285510" y="117729"/>
                </a:lnTo>
                <a:lnTo>
                  <a:pt x="284547" y="117909"/>
                </a:lnTo>
                <a:lnTo>
                  <a:pt x="286292" y="116466"/>
                </a:lnTo>
                <a:moveTo>
                  <a:pt x="289300" y="73814"/>
                </a:moveTo>
                <a:lnTo>
                  <a:pt x="289420" y="74897"/>
                </a:lnTo>
                <a:lnTo>
                  <a:pt x="290804" y="74897"/>
                </a:lnTo>
                <a:lnTo>
                  <a:pt x="293390" y="82296"/>
                </a:lnTo>
                <a:lnTo>
                  <a:pt x="293511" y="87289"/>
                </a:lnTo>
                <a:lnTo>
                  <a:pt x="295316" y="88191"/>
                </a:lnTo>
                <a:lnTo>
                  <a:pt x="293210" y="89154"/>
                </a:lnTo>
                <a:lnTo>
                  <a:pt x="292548" y="87710"/>
                </a:lnTo>
                <a:lnTo>
                  <a:pt x="291405" y="87710"/>
                </a:lnTo>
                <a:lnTo>
                  <a:pt x="291706" y="88673"/>
                </a:lnTo>
                <a:lnTo>
                  <a:pt x="289901" y="89334"/>
                </a:lnTo>
                <a:lnTo>
                  <a:pt x="289179" y="92463"/>
                </a:lnTo>
                <a:lnTo>
                  <a:pt x="287495" y="90056"/>
                </a:lnTo>
                <a:lnTo>
                  <a:pt x="287074" y="85905"/>
                </a:lnTo>
                <a:lnTo>
                  <a:pt x="287976" y="83680"/>
                </a:lnTo>
                <a:lnTo>
                  <a:pt x="287194" y="82777"/>
                </a:lnTo>
                <a:lnTo>
                  <a:pt x="286472" y="84762"/>
                </a:lnTo>
                <a:lnTo>
                  <a:pt x="285510" y="84522"/>
                </a:lnTo>
                <a:lnTo>
                  <a:pt x="285750" y="80912"/>
                </a:lnTo>
                <a:lnTo>
                  <a:pt x="282442" y="79950"/>
                </a:lnTo>
                <a:lnTo>
                  <a:pt x="285870" y="78085"/>
                </a:lnTo>
                <a:lnTo>
                  <a:pt x="287254" y="76701"/>
                </a:lnTo>
                <a:lnTo>
                  <a:pt x="287555" y="74175"/>
                </a:lnTo>
                <a:lnTo>
                  <a:pt x="289360" y="73814"/>
                </a:lnTo>
                <a:moveTo>
                  <a:pt x="238466" y="112074"/>
                </a:moveTo>
                <a:lnTo>
                  <a:pt x="237022" y="111051"/>
                </a:lnTo>
                <a:lnTo>
                  <a:pt x="237022" y="109668"/>
                </a:lnTo>
                <a:lnTo>
                  <a:pt x="238045" y="108465"/>
                </a:lnTo>
                <a:lnTo>
                  <a:pt x="239128" y="108946"/>
                </a:lnTo>
                <a:lnTo>
                  <a:pt x="238526" y="112074"/>
                </a:lnTo>
                <a:moveTo>
                  <a:pt x="236541" y="108284"/>
                </a:moveTo>
                <a:lnTo>
                  <a:pt x="237143" y="108645"/>
                </a:lnTo>
                <a:lnTo>
                  <a:pt x="235518" y="110630"/>
                </a:lnTo>
                <a:lnTo>
                  <a:pt x="234917" y="109367"/>
                </a:lnTo>
                <a:lnTo>
                  <a:pt x="236601" y="108284"/>
                </a:lnTo>
                <a:moveTo>
                  <a:pt x="256453" y="96433"/>
                </a:moveTo>
                <a:lnTo>
                  <a:pt x="257957" y="97636"/>
                </a:lnTo>
                <a:lnTo>
                  <a:pt x="256574" y="97636"/>
                </a:lnTo>
                <a:lnTo>
                  <a:pt x="256453" y="96493"/>
                </a:lnTo>
                <a:moveTo>
                  <a:pt x="252964" y="95471"/>
                </a:moveTo>
                <a:lnTo>
                  <a:pt x="253265" y="94749"/>
                </a:lnTo>
                <a:lnTo>
                  <a:pt x="254288" y="96132"/>
                </a:lnTo>
                <a:lnTo>
                  <a:pt x="253746" y="96854"/>
                </a:lnTo>
                <a:lnTo>
                  <a:pt x="252784" y="96493"/>
                </a:lnTo>
                <a:lnTo>
                  <a:pt x="253024" y="95471"/>
                </a:lnTo>
                <a:moveTo>
                  <a:pt x="254408" y="93666"/>
                </a:moveTo>
                <a:lnTo>
                  <a:pt x="253024" y="93185"/>
                </a:lnTo>
                <a:lnTo>
                  <a:pt x="253807" y="91741"/>
                </a:lnTo>
                <a:lnTo>
                  <a:pt x="255009" y="92342"/>
                </a:lnTo>
                <a:lnTo>
                  <a:pt x="254408" y="93666"/>
                </a:lnTo>
                <a:moveTo>
                  <a:pt x="235579" y="95110"/>
                </a:moveTo>
                <a:lnTo>
                  <a:pt x="235819" y="96493"/>
                </a:lnTo>
                <a:lnTo>
                  <a:pt x="234676" y="97095"/>
                </a:lnTo>
                <a:lnTo>
                  <a:pt x="234376" y="95471"/>
                </a:lnTo>
                <a:lnTo>
                  <a:pt x="235518" y="95170"/>
                </a:lnTo>
                <a:moveTo>
                  <a:pt x="293872" y="77544"/>
                </a:moveTo>
                <a:lnTo>
                  <a:pt x="293872" y="79469"/>
                </a:lnTo>
                <a:lnTo>
                  <a:pt x="293270" y="78687"/>
                </a:lnTo>
                <a:lnTo>
                  <a:pt x="293270" y="76882"/>
                </a:lnTo>
                <a:lnTo>
                  <a:pt x="293872" y="77544"/>
                </a:lnTo>
                <a:moveTo>
                  <a:pt x="255491" y="84221"/>
                </a:moveTo>
                <a:lnTo>
                  <a:pt x="256935" y="83018"/>
                </a:lnTo>
                <a:lnTo>
                  <a:pt x="257536" y="80973"/>
                </a:lnTo>
                <a:lnTo>
                  <a:pt x="257175" y="79830"/>
                </a:lnTo>
                <a:lnTo>
                  <a:pt x="256032" y="79408"/>
                </a:lnTo>
                <a:lnTo>
                  <a:pt x="257356" y="77483"/>
                </a:lnTo>
                <a:lnTo>
                  <a:pt x="257957" y="79709"/>
                </a:lnTo>
                <a:lnTo>
                  <a:pt x="258679" y="80070"/>
                </a:lnTo>
                <a:lnTo>
                  <a:pt x="260063" y="78265"/>
                </a:lnTo>
                <a:lnTo>
                  <a:pt x="262650" y="78687"/>
                </a:lnTo>
                <a:lnTo>
                  <a:pt x="263131" y="80551"/>
                </a:lnTo>
                <a:lnTo>
                  <a:pt x="265056" y="80852"/>
                </a:lnTo>
                <a:lnTo>
                  <a:pt x="266741" y="81875"/>
                </a:lnTo>
                <a:lnTo>
                  <a:pt x="266921" y="82657"/>
                </a:lnTo>
                <a:lnTo>
                  <a:pt x="269327" y="83920"/>
                </a:lnTo>
                <a:lnTo>
                  <a:pt x="269087" y="86146"/>
                </a:lnTo>
                <a:lnTo>
                  <a:pt x="269989" y="86688"/>
                </a:lnTo>
                <a:lnTo>
                  <a:pt x="269267" y="88974"/>
                </a:lnTo>
                <a:lnTo>
                  <a:pt x="268485" y="89214"/>
                </a:lnTo>
                <a:lnTo>
                  <a:pt x="268305" y="91500"/>
                </a:lnTo>
                <a:lnTo>
                  <a:pt x="267101" y="91861"/>
                </a:lnTo>
                <a:lnTo>
                  <a:pt x="267823" y="92763"/>
                </a:lnTo>
                <a:lnTo>
                  <a:pt x="266741" y="94147"/>
                </a:lnTo>
                <a:lnTo>
                  <a:pt x="265056" y="94929"/>
                </a:lnTo>
                <a:lnTo>
                  <a:pt x="262890" y="93906"/>
                </a:lnTo>
                <a:lnTo>
                  <a:pt x="262108" y="95230"/>
                </a:lnTo>
                <a:lnTo>
                  <a:pt x="262589" y="96433"/>
                </a:lnTo>
                <a:lnTo>
                  <a:pt x="260845" y="96854"/>
                </a:lnTo>
                <a:lnTo>
                  <a:pt x="261146" y="97636"/>
                </a:lnTo>
                <a:lnTo>
                  <a:pt x="258739" y="95531"/>
                </a:lnTo>
                <a:lnTo>
                  <a:pt x="258499" y="93365"/>
                </a:lnTo>
                <a:lnTo>
                  <a:pt x="256634" y="92342"/>
                </a:lnTo>
                <a:lnTo>
                  <a:pt x="255731" y="89515"/>
                </a:lnTo>
                <a:lnTo>
                  <a:pt x="253024" y="88011"/>
                </a:lnTo>
                <a:lnTo>
                  <a:pt x="254227" y="91380"/>
                </a:lnTo>
                <a:lnTo>
                  <a:pt x="252122" y="89996"/>
                </a:lnTo>
                <a:lnTo>
                  <a:pt x="251641" y="87951"/>
                </a:lnTo>
                <a:lnTo>
                  <a:pt x="250437" y="87048"/>
                </a:lnTo>
                <a:lnTo>
                  <a:pt x="249776" y="84101"/>
                </a:lnTo>
                <a:lnTo>
                  <a:pt x="250318" y="81574"/>
                </a:lnTo>
                <a:lnTo>
                  <a:pt x="251641" y="80732"/>
                </a:lnTo>
                <a:lnTo>
                  <a:pt x="255130" y="80732"/>
                </a:lnTo>
                <a:lnTo>
                  <a:pt x="255912" y="82116"/>
                </a:lnTo>
                <a:lnTo>
                  <a:pt x="255491" y="84221"/>
                </a:lnTo>
                <a:moveTo>
                  <a:pt x="284126" y="74175"/>
                </a:moveTo>
                <a:lnTo>
                  <a:pt x="282141" y="73693"/>
                </a:lnTo>
                <a:lnTo>
                  <a:pt x="282502" y="72851"/>
                </a:lnTo>
                <a:lnTo>
                  <a:pt x="284246" y="72731"/>
                </a:lnTo>
                <a:lnTo>
                  <a:pt x="285269" y="74175"/>
                </a:lnTo>
                <a:lnTo>
                  <a:pt x="284126" y="74175"/>
                </a:lnTo>
                <a:moveTo>
                  <a:pt x="260424" y="75378"/>
                </a:moveTo>
                <a:lnTo>
                  <a:pt x="259581" y="76280"/>
                </a:lnTo>
                <a:lnTo>
                  <a:pt x="258980" y="75438"/>
                </a:lnTo>
                <a:lnTo>
                  <a:pt x="260785" y="73874"/>
                </a:lnTo>
                <a:lnTo>
                  <a:pt x="260424" y="75378"/>
                </a:lnTo>
                <a:moveTo>
                  <a:pt x="246588" y="77784"/>
                </a:moveTo>
                <a:lnTo>
                  <a:pt x="249596" y="74415"/>
                </a:lnTo>
                <a:lnTo>
                  <a:pt x="250859" y="71949"/>
                </a:lnTo>
                <a:lnTo>
                  <a:pt x="253326" y="68339"/>
                </a:lnTo>
                <a:lnTo>
                  <a:pt x="254829" y="68039"/>
                </a:lnTo>
                <a:lnTo>
                  <a:pt x="255912" y="67016"/>
                </a:lnTo>
                <a:lnTo>
                  <a:pt x="256995" y="67978"/>
                </a:lnTo>
                <a:lnTo>
                  <a:pt x="256333" y="68881"/>
                </a:lnTo>
                <a:lnTo>
                  <a:pt x="257536" y="69482"/>
                </a:lnTo>
                <a:lnTo>
                  <a:pt x="258499" y="71407"/>
                </a:lnTo>
                <a:lnTo>
                  <a:pt x="259642" y="70806"/>
                </a:lnTo>
                <a:lnTo>
                  <a:pt x="259161" y="72189"/>
                </a:lnTo>
                <a:lnTo>
                  <a:pt x="260905" y="73032"/>
                </a:lnTo>
                <a:lnTo>
                  <a:pt x="259221" y="74415"/>
                </a:lnTo>
                <a:lnTo>
                  <a:pt x="257116" y="74476"/>
                </a:lnTo>
                <a:lnTo>
                  <a:pt x="255791" y="75077"/>
                </a:lnTo>
                <a:lnTo>
                  <a:pt x="256273" y="75739"/>
                </a:lnTo>
                <a:lnTo>
                  <a:pt x="254288" y="77604"/>
                </a:lnTo>
                <a:lnTo>
                  <a:pt x="255491" y="79047"/>
                </a:lnTo>
                <a:lnTo>
                  <a:pt x="253085" y="79950"/>
                </a:lnTo>
                <a:lnTo>
                  <a:pt x="251881" y="79950"/>
                </a:lnTo>
                <a:lnTo>
                  <a:pt x="249475" y="81153"/>
                </a:lnTo>
                <a:lnTo>
                  <a:pt x="251100" y="78446"/>
                </a:lnTo>
                <a:lnTo>
                  <a:pt x="252122" y="77604"/>
                </a:lnTo>
                <a:lnTo>
                  <a:pt x="251822" y="76761"/>
                </a:lnTo>
                <a:lnTo>
                  <a:pt x="250377" y="77303"/>
                </a:lnTo>
                <a:lnTo>
                  <a:pt x="250077" y="78506"/>
                </a:lnTo>
                <a:lnTo>
                  <a:pt x="248753" y="80732"/>
                </a:lnTo>
                <a:lnTo>
                  <a:pt x="247911" y="80732"/>
                </a:lnTo>
                <a:lnTo>
                  <a:pt x="246708" y="82537"/>
                </a:lnTo>
                <a:lnTo>
                  <a:pt x="246467" y="85845"/>
                </a:lnTo>
                <a:lnTo>
                  <a:pt x="245625" y="86086"/>
                </a:lnTo>
                <a:lnTo>
                  <a:pt x="245324" y="84582"/>
                </a:lnTo>
                <a:lnTo>
                  <a:pt x="246046" y="83018"/>
                </a:lnTo>
                <a:lnTo>
                  <a:pt x="245384" y="81334"/>
                </a:lnTo>
                <a:lnTo>
                  <a:pt x="246166" y="80311"/>
                </a:lnTo>
                <a:lnTo>
                  <a:pt x="246647" y="77844"/>
                </a:lnTo>
                <a:moveTo>
                  <a:pt x="237744" y="70024"/>
                </a:moveTo>
                <a:lnTo>
                  <a:pt x="238286" y="69843"/>
                </a:lnTo>
                <a:lnTo>
                  <a:pt x="238406" y="71949"/>
                </a:lnTo>
                <a:lnTo>
                  <a:pt x="237624" y="72310"/>
                </a:lnTo>
                <a:lnTo>
                  <a:pt x="237082" y="70625"/>
                </a:lnTo>
                <a:lnTo>
                  <a:pt x="237744" y="70024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" name="Freeform: Shape 205" title="ME-2">
            <a:extLst>
              <a:ext uri="{FF2B5EF4-FFF2-40B4-BE49-F238E27FC236}">
                <a16:creationId xmlns:a16="http://schemas.microsoft.com/office/drawing/2014/main" id="{BD8245C4-D02A-C8DD-6C5B-0E43F293E214}"/>
              </a:ext>
            </a:extLst>
          </p:cNvPr>
          <p:cNvSpPr/>
          <p:nvPr/>
        </p:nvSpPr>
        <p:spPr>
          <a:xfrm>
            <a:off x="7427851" y="2076989"/>
            <a:ext cx="441555" cy="584230"/>
          </a:xfrm>
          <a:custGeom>
            <a:avLst/>
            <a:gdLst>
              <a:gd name="connsiteX0" fmla="*/ 432475 w 552670"/>
              <a:gd name="connsiteY0" fmla="*/ 553874 h 757267"/>
              <a:gd name="connsiteX1" fmla="*/ 431152 w 552670"/>
              <a:gd name="connsiteY1" fmla="*/ 554295 h 757267"/>
              <a:gd name="connsiteX2" fmla="*/ 430851 w 552670"/>
              <a:gd name="connsiteY2" fmla="*/ 553152 h 757267"/>
              <a:gd name="connsiteX3" fmla="*/ 432054 w 552670"/>
              <a:gd name="connsiteY3" fmla="*/ 553032 h 757267"/>
              <a:gd name="connsiteX4" fmla="*/ 432475 w 552670"/>
              <a:gd name="connsiteY4" fmla="*/ 553874 h 757267"/>
              <a:gd name="connsiteX5" fmla="*/ 447214 w 552670"/>
              <a:gd name="connsiteY5" fmla="*/ 529089 h 757267"/>
              <a:gd name="connsiteX6" fmla="*/ 447515 w 552670"/>
              <a:gd name="connsiteY6" fmla="*/ 531194 h 757267"/>
              <a:gd name="connsiteX7" fmla="*/ 446553 w 552670"/>
              <a:gd name="connsiteY7" fmla="*/ 529991 h 757267"/>
              <a:gd name="connsiteX8" fmla="*/ 447154 w 552670"/>
              <a:gd name="connsiteY8" fmla="*/ 529089 h 757267"/>
              <a:gd name="connsiteX9" fmla="*/ 437649 w 552670"/>
              <a:gd name="connsiteY9" fmla="*/ 528367 h 757267"/>
              <a:gd name="connsiteX10" fmla="*/ 437829 w 552670"/>
              <a:gd name="connsiteY10" fmla="*/ 529269 h 757267"/>
              <a:gd name="connsiteX11" fmla="*/ 436265 w 552670"/>
              <a:gd name="connsiteY11" fmla="*/ 528427 h 757267"/>
              <a:gd name="connsiteX12" fmla="*/ 436265 w 552670"/>
              <a:gd name="connsiteY12" fmla="*/ 527104 h 757267"/>
              <a:gd name="connsiteX13" fmla="*/ 437649 w 552670"/>
              <a:gd name="connsiteY13" fmla="*/ 528367 h 757267"/>
              <a:gd name="connsiteX14" fmla="*/ 428926 w 552670"/>
              <a:gd name="connsiteY14" fmla="*/ 525960 h 757267"/>
              <a:gd name="connsiteX15" fmla="*/ 428445 w 552670"/>
              <a:gd name="connsiteY15" fmla="*/ 524336 h 757267"/>
              <a:gd name="connsiteX16" fmla="*/ 429347 w 552670"/>
              <a:gd name="connsiteY16" fmla="*/ 521930 h 757267"/>
              <a:gd name="connsiteX17" fmla="*/ 429949 w 552670"/>
              <a:gd name="connsiteY17" fmla="*/ 521328 h 757267"/>
              <a:gd name="connsiteX18" fmla="*/ 431633 w 552670"/>
              <a:gd name="connsiteY18" fmla="*/ 524336 h 757267"/>
              <a:gd name="connsiteX19" fmla="*/ 430370 w 552670"/>
              <a:gd name="connsiteY19" fmla="*/ 526863 h 757267"/>
              <a:gd name="connsiteX20" fmla="*/ 428926 w 552670"/>
              <a:gd name="connsiteY20" fmla="*/ 525960 h 757267"/>
              <a:gd name="connsiteX21" fmla="*/ 0 w 552670"/>
              <a:gd name="connsiteY21" fmla="*/ 487279 h 757267"/>
              <a:gd name="connsiteX22" fmla="*/ 2647 w 552670"/>
              <a:gd name="connsiteY22" fmla="*/ 484752 h 757267"/>
              <a:gd name="connsiteX23" fmla="*/ 4813 w 552670"/>
              <a:gd name="connsiteY23" fmla="*/ 484151 h 757267"/>
              <a:gd name="connsiteX24" fmla="*/ 6317 w 552670"/>
              <a:gd name="connsiteY24" fmla="*/ 484271 h 757267"/>
              <a:gd name="connsiteX25" fmla="*/ 8723 w 552670"/>
              <a:gd name="connsiteY25" fmla="*/ 481684 h 757267"/>
              <a:gd name="connsiteX26" fmla="*/ 9024 w 552670"/>
              <a:gd name="connsiteY26" fmla="*/ 479759 h 757267"/>
              <a:gd name="connsiteX27" fmla="*/ 7580 w 552670"/>
              <a:gd name="connsiteY27" fmla="*/ 479158 h 757267"/>
              <a:gd name="connsiteX28" fmla="*/ 6677 w 552670"/>
              <a:gd name="connsiteY28" fmla="*/ 477293 h 757267"/>
              <a:gd name="connsiteX29" fmla="*/ 7700 w 552670"/>
              <a:gd name="connsiteY29" fmla="*/ 476691 h 757267"/>
              <a:gd name="connsiteX30" fmla="*/ 10949 w 552670"/>
              <a:gd name="connsiteY30" fmla="*/ 478315 h 757267"/>
              <a:gd name="connsiteX31" fmla="*/ 13175 w 552670"/>
              <a:gd name="connsiteY31" fmla="*/ 477654 h 757267"/>
              <a:gd name="connsiteX32" fmla="*/ 14619 w 552670"/>
              <a:gd name="connsiteY32" fmla="*/ 475849 h 757267"/>
              <a:gd name="connsiteX33" fmla="*/ 16364 w 552670"/>
              <a:gd name="connsiteY33" fmla="*/ 477894 h 757267"/>
              <a:gd name="connsiteX34" fmla="*/ 17566 w 552670"/>
              <a:gd name="connsiteY34" fmla="*/ 478676 h 757267"/>
              <a:gd name="connsiteX35" fmla="*/ 18769 w 552670"/>
              <a:gd name="connsiteY35" fmla="*/ 478556 h 757267"/>
              <a:gd name="connsiteX36" fmla="*/ 20634 w 552670"/>
              <a:gd name="connsiteY36" fmla="*/ 479278 h 757267"/>
              <a:gd name="connsiteX37" fmla="*/ 20695 w 552670"/>
              <a:gd name="connsiteY37" fmla="*/ 480481 h 757267"/>
              <a:gd name="connsiteX38" fmla="*/ 22259 w 552670"/>
              <a:gd name="connsiteY38" fmla="*/ 481865 h 757267"/>
              <a:gd name="connsiteX39" fmla="*/ 22018 w 552670"/>
              <a:gd name="connsiteY39" fmla="*/ 485294 h 757267"/>
              <a:gd name="connsiteX40" fmla="*/ 22860 w 552670"/>
              <a:gd name="connsiteY40" fmla="*/ 485474 h 757267"/>
              <a:gd name="connsiteX41" fmla="*/ 24966 w 552670"/>
              <a:gd name="connsiteY41" fmla="*/ 487038 h 757267"/>
              <a:gd name="connsiteX42" fmla="*/ 24966 w 552670"/>
              <a:gd name="connsiteY42" fmla="*/ 487881 h 757267"/>
              <a:gd name="connsiteX43" fmla="*/ 27011 w 552670"/>
              <a:gd name="connsiteY43" fmla="*/ 489084 h 757267"/>
              <a:gd name="connsiteX44" fmla="*/ 27011 w 552670"/>
              <a:gd name="connsiteY44" fmla="*/ 490708 h 757267"/>
              <a:gd name="connsiteX45" fmla="*/ 29297 w 552670"/>
              <a:gd name="connsiteY45" fmla="*/ 491731 h 757267"/>
              <a:gd name="connsiteX46" fmla="*/ 33207 w 552670"/>
              <a:gd name="connsiteY46" fmla="*/ 491670 h 757267"/>
              <a:gd name="connsiteX47" fmla="*/ 35373 w 552670"/>
              <a:gd name="connsiteY47" fmla="*/ 489745 h 757267"/>
              <a:gd name="connsiteX48" fmla="*/ 33448 w 552670"/>
              <a:gd name="connsiteY48" fmla="*/ 488482 h 757267"/>
              <a:gd name="connsiteX49" fmla="*/ 32245 w 552670"/>
              <a:gd name="connsiteY49" fmla="*/ 485173 h 757267"/>
              <a:gd name="connsiteX50" fmla="*/ 33207 w 552670"/>
              <a:gd name="connsiteY50" fmla="*/ 483730 h 757267"/>
              <a:gd name="connsiteX51" fmla="*/ 33508 w 552670"/>
              <a:gd name="connsiteY51" fmla="*/ 481504 h 757267"/>
              <a:gd name="connsiteX52" fmla="*/ 33087 w 552670"/>
              <a:gd name="connsiteY52" fmla="*/ 479398 h 757267"/>
              <a:gd name="connsiteX53" fmla="*/ 32185 w 552670"/>
              <a:gd name="connsiteY53" fmla="*/ 479097 h 757267"/>
              <a:gd name="connsiteX54" fmla="*/ 34351 w 552670"/>
              <a:gd name="connsiteY54" fmla="*/ 477533 h 757267"/>
              <a:gd name="connsiteX55" fmla="*/ 33989 w 552670"/>
              <a:gd name="connsiteY55" fmla="*/ 475548 h 757267"/>
              <a:gd name="connsiteX56" fmla="*/ 34531 w 552670"/>
              <a:gd name="connsiteY56" fmla="*/ 474826 h 757267"/>
              <a:gd name="connsiteX57" fmla="*/ 34230 w 552670"/>
              <a:gd name="connsiteY57" fmla="*/ 472841 h 757267"/>
              <a:gd name="connsiteX58" fmla="*/ 33629 w 552670"/>
              <a:gd name="connsiteY58" fmla="*/ 471758 h 757267"/>
              <a:gd name="connsiteX59" fmla="*/ 32065 w 552670"/>
              <a:gd name="connsiteY59" fmla="*/ 471397 h 757267"/>
              <a:gd name="connsiteX60" fmla="*/ 31463 w 552670"/>
              <a:gd name="connsiteY60" fmla="*/ 470074 h 757267"/>
              <a:gd name="connsiteX61" fmla="*/ 32185 w 552670"/>
              <a:gd name="connsiteY61" fmla="*/ 468149 h 757267"/>
              <a:gd name="connsiteX62" fmla="*/ 31162 w 552670"/>
              <a:gd name="connsiteY62" fmla="*/ 466946 h 757267"/>
              <a:gd name="connsiteX63" fmla="*/ 32125 w 552670"/>
              <a:gd name="connsiteY63" fmla="*/ 464900 h 757267"/>
              <a:gd name="connsiteX64" fmla="*/ 30921 w 552670"/>
              <a:gd name="connsiteY64" fmla="*/ 462855 h 757267"/>
              <a:gd name="connsiteX65" fmla="*/ 28816 w 552670"/>
              <a:gd name="connsiteY65" fmla="*/ 460930 h 757267"/>
              <a:gd name="connsiteX66" fmla="*/ 27913 w 552670"/>
              <a:gd name="connsiteY66" fmla="*/ 461110 h 757267"/>
              <a:gd name="connsiteX67" fmla="*/ 27131 w 552670"/>
              <a:gd name="connsiteY67" fmla="*/ 459426 h 757267"/>
              <a:gd name="connsiteX68" fmla="*/ 29117 w 552670"/>
              <a:gd name="connsiteY68" fmla="*/ 455335 h 757267"/>
              <a:gd name="connsiteX69" fmla="*/ 29117 w 552670"/>
              <a:gd name="connsiteY69" fmla="*/ 453591 h 757267"/>
              <a:gd name="connsiteX70" fmla="*/ 30500 w 552670"/>
              <a:gd name="connsiteY70" fmla="*/ 453230 h 757267"/>
              <a:gd name="connsiteX71" fmla="*/ 30921 w 552670"/>
              <a:gd name="connsiteY71" fmla="*/ 452147 h 757267"/>
              <a:gd name="connsiteX72" fmla="*/ 33448 w 552670"/>
              <a:gd name="connsiteY72" fmla="*/ 452327 h 757267"/>
              <a:gd name="connsiteX73" fmla="*/ 34471 w 552670"/>
              <a:gd name="connsiteY73" fmla="*/ 451545 h 757267"/>
              <a:gd name="connsiteX74" fmla="*/ 36275 w 552670"/>
              <a:gd name="connsiteY74" fmla="*/ 452387 h 757267"/>
              <a:gd name="connsiteX75" fmla="*/ 36877 w 552670"/>
              <a:gd name="connsiteY75" fmla="*/ 454072 h 757267"/>
              <a:gd name="connsiteX76" fmla="*/ 38863 w 552670"/>
              <a:gd name="connsiteY76" fmla="*/ 454854 h 757267"/>
              <a:gd name="connsiteX77" fmla="*/ 39344 w 552670"/>
              <a:gd name="connsiteY77" fmla="*/ 455696 h 757267"/>
              <a:gd name="connsiteX78" fmla="*/ 42171 w 552670"/>
              <a:gd name="connsiteY78" fmla="*/ 456598 h 757267"/>
              <a:gd name="connsiteX79" fmla="*/ 46202 w 552670"/>
              <a:gd name="connsiteY79" fmla="*/ 454493 h 757267"/>
              <a:gd name="connsiteX80" fmla="*/ 48788 w 552670"/>
              <a:gd name="connsiteY80" fmla="*/ 455335 h 757267"/>
              <a:gd name="connsiteX81" fmla="*/ 49270 w 552670"/>
              <a:gd name="connsiteY81" fmla="*/ 456719 h 757267"/>
              <a:gd name="connsiteX82" fmla="*/ 50653 w 552670"/>
              <a:gd name="connsiteY82" fmla="*/ 456478 h 757267"/>
              <a:gd name="connsiteX83" fmla="*/ 52338 w 552670"/>
              <a:gd name="connsiteY83" fmla="*/ 454613 h 757267"/>
              <a:gd name="connsiteX84" fmla="*/ 51556 w 552670"/>
              <a:gd name="connsiteY84" fmla="*/ 453831 h 757267"/>
              <a:gd name="connsiteX85" fmla="*/ 51616 w 552670"/>
              <a:gd name="connsiteY85" fmla="*/ 451906 h 757267"/>
              <a:gd name="connsiteX86" fmla="*/ 52698 w 552670"/>
              <a:gd name="connsiteY86" fmla="*/ 451184 h 757267"/>
              <a:gd name="connsiteX87" fmla="*/ 52338 w 552670"/>
              <a:gd name="connsiteY87" fmla="*/ 450101 h 757267"/>
              <a:gd name="connsiteX88" fmla="*/ 50533 w 552670"/>
              <a:gd name="connsiteY88" fmla="*/ 449500 h 757267"/>
              <a:gd name="connsiteX89" fmla="*/ 51015 w 552670"/>
              <a:gd name="connsiteY89" fmla="*/ 447454 h 757267"/>
              <a:gd name="connsiteX90" fmla="*/ 50292 w 552670"/>
              <a:gd name="connsiteY90" fmla="*/ 446672 h 757267"/>
              <a:gd name="connsiteX91" fmla="*/ 48668 w 552670"/>
              <a:gd name="connsiteY91" fmla="*/ 446191 h 757267"/>
              <a:gd name="connsiteX92" fmla="*/ 46683 w 552670"/>
              <a:gd name="connsiteY92" fmla="*/ 444266 h 757267"/>
              <a:gd name="connsiteX93" fmla="*/ 42472 w 552670"/>
              <a:gd name="connsiteY93" fmla="*/ 444146 h 757267"/>
              <a:gd name="connsiteX94" fmla="*/ 41750 w 552670"/>
              <a:gd name="connsiteY94" fmla="*/ 442461 h 757267"/>
              <a:gd name="connsiteX95" fmla="*/ 40546 w 552670"/>
              <a:gd name="connsiteY95" fmla="*/ 442521 h 757267"/>
              <a:gd name="connsiteX96" fmla="*/ 39764 w 552670"/>
              <a:gd name="connsiteY96" fmla="*/ 440596 h 757267"/>
              <a:gd name="connsiteX97" fmla="*/ 37359 w 552670"/>
              <a:gd name="connsiteY97" fmla="*/ 440175 h 757267"/>
              <a:gd name="connsiteX98" fmla="*/ 35554 w 552670"/>
              <a:gd name="connsiteY98" fmla="*/ 438852 h 757267"/>
              <a:gd name="connsiteX99" fmla="*/ 35614 w 552670"/>
              <a:gd name="connsiteY99" fmla="*/ 436446 h 757267"/>
              <a:gd name="connsiteX100" fmla="*/ 34230 w 552670"/>
              <a:gd name="connsiteY100" fmla="*/ 436145 h 757267"/>
              <a:gd name="connsiteX101" fmla="*/ 33629 w 552670"/>
              <a:gd name="connsiteY101" fmla="*/ 434581 h 757267"/>
              <a:gd name="connsiteX102" fmla="*/ 34651 w 552670"/>
              <a:gd name="connsiteY102" fmla="*/ 433377 h 757267"/>
              <a:gd name="connsiteX103" fmla="*/ 34832 w 552670"/>
              <a:gd name="connsiteY103" fmla="*/ 431513 h 757267"/>
              <a:gd name="connsiteX104" fmla="*/ 35493 w 552670"/>
              <a:gd name="connsiteY104" fmla="*/ 430791 h 757267"/>
              <a:gd name="connsiteX105" fmla="*/ 35313 w 552670"/>
              <a:gd name="connsiteY105" fmla="*/ 428926 h 757267"/>
              <a:gd name="connsiteX106" fmla="*/ 35915 w 552670"/>
              <a:gd name="connsiteY106" fmla="*/ 426941 h 757267"/>
              <a:gd name="connsiteX107" fmla="*/ 37057 w 552670"/>
              <a:gd name="connsiteY107" fmla="*/ 426038 h 757267"/>
              <a:gd name="connsiteX108" fmla="*/ 35012 w 552670"/>
              <a:gd name="connsiteY108" fmla="*/ 424835 h 757267"/>
              <a:gd name="connsiteX109" fmla="*/ 36095 w 552670"/>
              <a:gd name="connsiteY109" fmla="*/ 421045 h 757267"/>
              <a:gd name="connsiteX110" fmla="*/ 37238 w 552670"/>
              <a:gd name="connsiteY110" fmla="*/ 419000 h 757267"/>
              <a:gd name="connsiteX111" fmla="*/ 37960 w 552670"/>
              <a:gd name="connsiteY111" fmla="*/ 414909 h 757267"/>
              <a:gd name="connsiteX112" fmla="*/ 40847 w 552670"/>
              <a:gd name="connsiteY112" fmla="*/ 412864 h 757267"/>
              <a:gd name="connsiteX113" fmla="*/ 41630 w 552670"/>
              <a:gd name="connsiteY113" fmla="*/ 409856 h 757267"/>
              <a:gd name="connsiteX114" fmla="*/ 43133 w 552670"/>
              <a:gd name="connsiteY114" fmla="*/ 408592 h 757267"/>
              <a:gd name="connsiteX115" fmla="*/ 43976 w 552670"/>
              <a:gd name="connsiteY115" fmla="*/ 405585 h 757267"/>
              <a:gd name="connsiteX116" fmla="*/ 45179 w 552670"/>
              <a:gd name="connsiteY116" fmla="*/ 402817 h 757267"/>
              <a:gd name="connsiteX117" fmla="*/ 44878 w 552670"/>
              <a:gd name="connsiteY117" fmla="*/ 401434 h 757267"/>
              <a:gd name="connsiteX118" fmla="*/ 45901 w 552670"/>
              <a:gd name="connsiteY118" fmla="*/ 399990 h 757267"/>
              <a:gd name="connsiteX119" fmla="*/ 47465 w 552670"/>
              <a:gd name="connsiteY119" fmla="*/ 399809 h 757267"/>
              <a:gd name="connsiteX120" fmla="*/ 48187 w 552670"/>
              <a:gd name="connsiteY120" fmla="*/ 398666 h 757267"/>
              <a:gd name="connsiteX121" fmla="*/ 49390 w 552670"/>
              <a:gd name="connsiteY121" fmla="*/ 399208 h 757267"/>
              <a:gd name="connsiteX122" fmla="*/ 50172 w 552670"/>
              <a:gd name="connsiteY122" fmla="*/ 397223 h 757267"/>
              <a:gd name="connsiteX123" fmla="*/ 52217 w 552670"/>
              <a:gd name="connsiteY123" fmla="*/ 393733 h 757267"/>
              <a:gd name="connsiteX124" fmla="*/ 53541 w 552670"/>
              <a:gd name="connsiteY124" fmla="*/ 392169 h 757267"/>
              <a:gd name="connsiteX125" fmla="*/ 54564 w 552670"/>
              <a:gd name="connsiteY125" fmla="*/ 389522 h 757267"/>
              <a:gd name="connsiteX126" fmla="*/ 58173 w 552670"/>
              <a:gd name="connsiteY126" fmla="*/ 388861 h 757267"/>
              <a:gd name="connsiteX127" fmla="*/ 58895 w 552670"/>
              <a:gd name="connsiteY127" fmla="*/ 387357 h 757267"/>
              <a:gd name="connsiteX128" fmla="*/ 62023 w 552670"/>
              <a:gd name="connsiteY128" fmla="*/ 384349 h 757267"/>
              <a:gd name="connsiteX129" fmla="*/ 61963 w 552670"/>
              <a:gd name="connsiteY129" fmla="*/ 382604 h 757267"/>
              <a:gd name="connsiteX130" fmla="*/ 62865 w 552670"/>
              <a:gd name="connsiteY130" fmla="*/ 382424 h 757267"/>
              <a:gd name="connsiteX131" fmla="*/ 63286 w 552670"/>
              <a:gd name="connsiteY131" fmla="*/ 380920 h 757267"/>
              <a:gd name="connsiteX132" fmla="*/ 61422 w 552670"/>
              <a:gd name="connsiteY132" fmla="*/ 379957 h 757267"/>
              <a:gd name="connsiteX133" fmla="*/ 61722 w 552670"/>
              <a:gd name="connsiteY133" fmla="*/ 378393 h 757267"/>
              <a:gd name="connsiteX134" fmla="*/ 58714 w 552670"/>
              <a:gd name="connsiteY134" fmla="*/ 377070 h 757267"/>
              <a:gd name="connsiteX135" fmla="*/ 57992 w 552670"/>
              <a:gd name="connsiteY135" fmla="*/ 374363 h 757267"/>
              <a:gd name="connsiteX136" fmla="*/ 56308 w 552670"/>
              <a:gd name="connsiteY136" fmla="*/ 373340 h 757267"/>
              <a:gd name="connsiteX137" fmla="*/ 55526 w 552670"/>
              <a:gd name="connsiteY137" fmla="*/ 371535 h 757267"/>
              <a:gd name="connsiteX138" fmla="*/ 57932 w 552670"/>
              <a:gd name="connsiteY138" fmla="*/ 370031 h 757267"/>
              <a:gd name="connsiteX139" fmla="*/ 57331 w 552670"/>
              <a:gd name="connsiteY139" fmla="*/ 368347 h 757267"/>
              <a:gd name="connsiteX140" fmla="*/ 57992 w 552670"/>
              <a:gd name="connsiteY140" fmla="*/ 366843 h 757267"/>
              <a:gd name="connsiteX141" fmla="*/ 57692 w 552670"/>
              <a:gd name="connsiteY141" fmla="*/ 366061 h 757267"/>
              <a:gd name="connsiteX142" fmla="*/ 59256 w 552670"/>
              <a:gd name="connsiteY142" fmla="*/ 363113 h 757267"/>
              <a:gd name="connsiteX143" fmla="*/ 58895 w 552670"/>
              <a:gd name="connsiteY143" fmla="*/ 362632 h 757267"/>
              <a:gd name="connsiteX144" fmla="*/ 60339 w 552670"/>
              <a:gd name="connsiteY144" fmla="*/ 361850 h 757267"/>
              <a:gd name="connsiteX145" fmla="*/ 61542 w 552670"/>
              <a:gd name="connsiteY145" fmla="*/ 358120 h 757267"/>
              <a:gd name="connsiteX146" fmla="*/ 65392 w 552670"/>
              <a:gd name="connsiteY146" fmla="*/ 355533 h 757267"/>
              <a:gd name="connsiteX147" fmla="*/ 67858 w 552670"/>
              <a:gd name="connsiteY147" fmla="*/ 351683 h 757267"/>
              <a:gd name="connsiteX148" fmla="*/ 68339 w 552670"/>
              <a:gd name="connsiteY148" fmla="*/ 349878 h 757267"/>
              <a:gd name="connsiteX149" fmla="*/ 69663 w 552670"/>
              <a:gd name="connsiteY149" fmla="*/ 347652 h 757267"/>
              <a:gd name="connsiteX150" fmla="*/ 68640 w 552670"/>
              <a:gd name="connsiteY150" fmla="*/ 347532 h 757267"/>
              <a:gd name="connsiteX151" fmla="*/ 69543 w 552670"/>
              <a:gd name="connsiteY151" fmla="*/ 345427 h 757267"/>
              <a:gd name="connsiteX152" fmla="*/ 68460 w 552670"/>
              <a:gd name="connsiteY152" fmla="*/ 344344 h 757267"/>
              <a:gd name="connsiteX153" fmla="*/ 68220 w 552670"/>
              <a:gd name="connsiteY153" fmla="*/ 342720 h 757267"/>
              <a:gd name="connsiteX154" fmla="*/ 67197 w 552670"/>
              <a:gd name="connsiteY154" fmla="*/ 341937 h 757267"/>
              <a:gd name="connsiteX155" fmla="*/ 67858 w 552670"/>
              <a:gd name="connsiteY155" fmla="*/ 339952 h 757267"/>
              <a:gd name="connsiteX156" fmla="*/ 69182 w 552670"/>
              <a:gd name="connsiteY156" fmla="*/ 338148 h 757267"/>
              <a:gd name="connsiteX157" fmla="*/ 68941 w 552670"/>
              <a:gd name="connsiteY157" fmla="*/ 337426 h 757267"/>
              <a:gd name="connsiteX158" fmla="*/ 66535 w 552670"/>
              <a:gd name="connsiteY158" fmla="*/ 335801 h 757267"/>
              <a:gd name="connsiteX159" fmla="*/ 65753 w 552670"/>
              <a:gd name="connsiteY159" fmla="*/ 336764 h 757267"/>
              <a:gd name="connsiteX160" fmla="*/ 65693 w 552670"/>
              <a:gd name="connsiteY160" fmla="*/ 335440 h 757267"/>
              <a:gd name="connsiteX161" fmla="*/ 63226 w 552670"/>
              <a:gd name="connsiteY161" fmla="*/ 334839 h 757267"/>
              <a:gd name="connsiteX162" fmla="*/ 58714 w 552670"/>
              <a:gd name="connsiteY162" fmla="*/ 337065 h 757267"/>
              <a:gd name="connsiteX163" fmla="*/ 58113 w 552670"/>
              <a:gd name="connsiteY163" fmla="*/ 334959 h 757267"/>
              <a:gd name="connsiteX164" fmla="*/ 58113 w 552670"/>
              <a:gd name="connsiteY164" fmla="*/ 333275 h 757267"/>
              <a:gd name="connsiteX165" fmla="*/ 59436 w 552670"/>
              <a:gd name="connsiteY165" fmla="*/ 332072 h 757267"/>
              <a:gd name="connsiteX166" fmla="*/ 60278 w 552670"/>
              <a:gd name="connsiteY166" fmla="*/ 329966 h 757267"/>
              <a:gd name="connsiteX167" fmla="*/ 57812 w 552670"/>
              <a:gd name="connsiteY167" fmla="*/ 330086 h 757267"/>
              <a:gd name="connsiteX168" fmla="*/ 56609 w 552670"/>
              <a:gd name="connsiteY168" fmla="*/ 328282 h 757267"/>
              <a:gd name="connsiteX169" fmla="*/ 54684 w 552670"/>
              <a:gd name="connsiteY169" fmla="*/ 327078 h 757267"/>
              <a:gd name="connsiteX170" fmla="*/ 56308 w 552670"/>
              <a:gd name="connsiteY170" fmla="*/ 324853 h 757267"/>
              <a:gd name="connsiteX171" fmla="*/ 55827 w 552670"/>
              <a:gd name="connsiteY171" fmla="*/ 322928 h 757267"/>
              <a:gd name="connsiteX172" fmla="*/ 57451 w 552670"/>
              <a:gd name="connsiteY172" fmla="*/ 319559 h 757267"/>
              <a:gd name="connsiteX173" fmla="*/ 56970 w 552670"/>
              <a:gd name="connsiteY173" fmla="*/ 317995 h 757267"/>
              <a:gd name="connsiteX174" fmla="*/ 53601 w 552670"/>
              <a:gd name="connsiteY174" fmla="*/ 319077 h 757267"/>
              <a:gd name="connsiteX175" fmla="*/ 52879 w 552670"/>
              <a:gd name="connsiteY175" fmla="*/ 318717 h 757267"/>
              <a:gd name="connsiteX176" fmla="*/ 53480 w 552670"/>
              <a:gd name="connsiteY176" fmla="*/ 317273 h 757267"/>
              <a:gd name="connsiteX177" fmla="*/ 52999 w 552670"/>
              <a:gd name="connsiteY177" fmla="*/ 314806 h 757267"/>
              <a:gd name="connsiteX178" fmla="*/ 53902 w 552670"/>
              <a:gd name="connsiteY178" fmla="*/ 313784 h 757267"/>
              <a:gd name="connsiteX179" fmla="*/ 54022 w 552670"/>
              <a:gd name="connsiteY179" fmla="*/ 311197 h 757267"/>
              <a:gd name="connsiteX180" fmla="*/ 55346 w 552670"/>
              <a:gd name="connsiteY180" fmla="*/ 310294 h 757267"/>
              <a:gd name="connsiteX181" fmla="*/ 57932 w 552670"/>
              <a:gd name="connsiteY181" fmla="*/ 309994 h 757267"/>
              <a:gd name="connsiteX182" fmla="*/ 57150 w 552670"/>
              <a:gd name="connsiteY182" fmla="*/ 308249 h 757267"/>
              <a:gd name="connsiteX183" fmla="*/ 57391 w 552670"/>
              <a:gd name="connsiteY183" fmla="*/ 304339 h 757267"/>
              <a:gd name="connsiteX184" fmla="*/ 57391 w 552670"/>
              <a:gd name="connsiteY184" fmla="*/ 301090 h 757267"/>
              <a:gd name="connsiteX185" fmla="*/ 54564 w 552670"/>
              <a:gd name="connsiteY185" fmla="*/ 299466 h 757267"/>
              <a:gd name="connsiteX186" fmla="*/ 52638 w 552670"/>
              <a:gd name="connsiteY186" fmla="*/ 298744 h 757267"/>
              <a:gd name="connsiteX187" fmla="*/ 52157 w 552670"/>
              <a:gd name="connsiteY187" fmla="*/ 297962 h 757267"/>
              <a:gd name="connsiteX188" fmla="*/ 50352 w 552670"/>
              <a:gd name="connsiteY188" fmla="*/ 297481 h 757267"/>
              <a:gd name="connsiteX189" fmla="*/ 48187 w 552670"/>
              <a:gd name="connsiteY189" fmla="*/ 296097 h 757267"/>
              <a:gd name="connsiteX190" fmla="*/ 47585 w 552670"/>
              <a:gd name="connsiteY190" fmla="*/ 295135 h 757267"/>
              <a:gd name="connsiteX191" fmla="*/ 48668 w 552670"/>
              <a:gd name="connsiteY191" fmla="*/ 292247 h 757267"/>
              <a:gd name="connsiteX192" fmla="*/ 49270 w 552670"/>
              <a:gd name="connsiteY192" fmla="*/ 286833 h 757267"/>
              <a:gd name="connsiteX193" fmla="*/ 48548 w 552670"/>
              <a:gd name="connsiteY193" fmla="*/ 282261 h 757267"/>
              <a:gd name="connsiteX194" fmla="*/ 48548 w 552670"/>
              <a:gd name="connsiteY194" fmla="*/ 279734 h 757267"/>
              <a:gd name="connsiteX195" fmla="*/ 49149 w 552670"/>
              <a:gd name="connsiteY195" fmla="*/ 278290 h 757267"/>
              <a:gd name="connsiteX196" fmla="*/ 49270 w 552670"/>
              <a:gd name="connsiteY196" fmla="*/ 274681 h 757267"/>
              <a:gd name="connsiteX197" fmla="*/ 51977 w 552670"/>
              <a:gd name="connsiteY197" fmla="*/ 272094 h 757267"/>
              <a:gd name="connsiteX198" fmla="*/ 51556 w 552670"/>
              <a:gd name="connsiteY198" fmla="*/ 269387 h 757267"/>
              <a:gd name="connsiteX199" fmla="*/ 50713 w 552670"/>
              <a:gd name="connsiteY199" fmla="*/ 268605 h 757267"/>
              <a:gd name="connsiteX200" fmla="*/ 49931 w 552670"/>
              <a:gd name="connsiteY200" fmla="*/ 266439 h 757267"/>
              <a:gd name="connsiteX201" fmla="*/ 50774 w 552670"/>
              <a:gd name="connsiteY201" fmla="*/ 264334 h 757267"/>
              <a:gd name="connsiteX202" fmla="*/ 50894 w 552670"/>
              <a:gd name="connsiteY202" fmla="*/ 262830 h 757267"/>
              <a:gd name="connsiteX203" fmla="*/ 52638 w 552670"/>
              <a:gd name="connsiteY203" fmla="*/ 259942 h 757267"/>
              <a:gd name="connsiteX204" fmla="*/ 53541 w 552670"/>
              <a:gd name="connsiteY204" fmla="*/ 260123 h 757267"/>
              <a:gd name="connsiteX205" fmla="*/ 54443 w 552670"/>
              <a:gd name="connsiteY205" fmla="*/ 258920 h 757267"/>
              <a:gd name="connsiteX206" fmla="*/ 55646 w 552670"/>
              <a:gd name="connsiteY206" fmla="*/ 259100 h 757267"/>
              <a:gd name="connsiteX207" fmla="*/ 56428 w 552670"/>
              <a:gd name="connsiteY207" fmla="*/ 256573 h 757267"/>
              <a:gd name="connsiteX208" fmla="*/ 57632 w 552670"/>
              <a:gd name="connsiteY208" fmla="*/ 255972 h 757267"/>
              <a:gd name="connsiteX209" fmla="*/ 57030 w 552670"/>
              <a:gd name="connsiteY209" fmla="*/ 254648 h 757267"/>
              <a:gd name="connsiteX210" fmla="*/ 59316 w 552670"/>
              <a:gd name="connsiteY210" fmla="*/ 249956 h 757267"/>
              <a:gd name="connsiteX211" fmla="*/ 58955 w 552670"/>
              <a:gd name="connsiteY211" fmla="*/ 248753 h 757267"/>
              <a:gd name="connsiteX212" fmla="*/ 59858 w 552670"/>
              <a:gd name="connsiteY212" fmla="*/ 247369 h 757267"/>
              <a:gd name="connsiteX213" fmla="*/ 61662 w 552670"/>
              <a:gd name="connsiteY213" fmla="*/ 246948 h 757267"/>
              <a:gd name="connsiteX214" fmla="*/ 63587 w 552670"/>
              <a:gd name="connsiteY214" fmla="*/ 244903 h 757267"/>
              <a:gd name="connsiteX215" fmla="*/ 54263 w 552670"/>
              <a:gd name="connsiteY215" fmla="*/ 192565 h 757267"/>
              <a:gd name="connsiteX216" fmla="*/ 55225 w 552670"/>
              <a:gd name="connsiteY216" fmla="*/ 188956 h 757267"/>
              <a:gd name="connsiteX217" fmla="*/ 68881 w 552670"/>
              <a:gd name="connsiteY217" fmla="*/ 141612 h 757267"/>
              <a:gd name="connsiteX218" fmla="*/ 80131 w 552670"/>
              <a:gd name="connsiteY218" fmla="*/ 102629 h 757267"/>
              <a:gd name="connsiteX219" fmla="*/ 89515 w 552670"/>
              <a:gd name="connsiteY219" fmla="*/ 70144 h 757267"/>
              <a:gd name="connsiteX220" fmla="*/ 103051 w 552670"/>
              <a:gd name="connsiteY220" fmla="*/ 23702 h 757267"/>
              <a:gd name="connsiteX221" fmla="*/ 106179 w 552670"/>
              <a:gd name="connsiteY221" fmla="*/ 24123 h 757267"/>
              <a:gd name="connsiteX222" fmla="*/ 108826 w 552670"/>
              <a:gd name="connsiteY222" fmla="*/ 22258 h 757267"/>
              <a:gd name="connsiteX223" fmla="*/ 110871 w 552670"/>
              <a:gd name="connsiteY223" fmla="*/ 22740 h 757267"/>
              <a:gd name="connsiteX224" fmla="*/ 113218 w 552670"/>
              <a:gd name="connsiteY224" fmla="*/ 22379 h 757267"/>
              <a:gd name="connsiteX225" fmla="*/ 118632 w 552670"/>
              <a:gd name="connsiteY225" fmla="*/ 23101 h 757267"/>
              <a:gd name="connsiteX226" fmla="*/ 119294 w 552670"/>
              <a:gd name="connsiteY226" fmla="*/ 24424 h 757267"/>
              <a:gd name="connsiteX227" fmla="*/ 120136 w 552670"/>
              <a:gd name="connsiteY227" fmla="*/ 23522 h 757267"/>
              <a:gd name="connsiteX228" fmla="*/ 120436 w 552670"/>
              <a:gd name="connsiteY228" fmla="*/ 24183 h 757267"/>
              <a:gd name="connsiteX229" fmla="*/ 122722 w 552670"/>
              <a:gd name="connsiteY229" fmla="*/ 24063 h 757267"/>
              <a:gd name="connsiteX230" fmla="*/ 124046 w 552670"/>
              <a:gd name="connsiteY230" fmla="*/ 22920 h 757267"/>
              <a:gd name="connsiteX231" fmla="*/ 124286 w 552670"/>
              <a:gd name="connsiteY231" fmla="*/ 21717 h 757267"/>
              <a:gd name="connsiteX232" fmla="*/ 125370 w 552670"/>
              <a:gd name="connsiteY232" fmla="*/ 21476 h 757267"/>
              <a:gd name="connsiteX233" fmla="*/ 126874 w 552670"/>
              <a:gd name="connsiteY233" fmla="*/ 22499 h 757267"/>
              <a:gd name="connsiteX234" fmla="*/ 126993 w 552670"/>
              <a:gd name="connsiteY234" fmla="*/ 21777 h 757267"/>
              <a:gd name="connsiteX235" fmla="*/ 129761 w 552670"/>
              <a:gd name="connsiteY235" fmla="*/ 24665 h 757267"/>
              <a:gd name="connsiteX236" fmla="*/ 129942 w 552670"/>
              <a:gd name="connsiteY236" fmla="*/ 25808 h 757267"/>
              <a:gd name="connsiteX237" fmla="*/ 128678 w 552670"/>
              <a:gd name="connsiteY237" fmla="*/ 25808 h 757267"/>
              <a:gd name="connsiteX238" fmla="*/ 129099 w 552670"/>
              <a:gd name="connsiteY238" fmla="*/ 28515 h 757267"/>
              <a:gd name="connsiteX239" fmla="*/ 129942 w 552670"/>
              <a:gd name="connsiteY239" fmla="*/ 29116 h 757267"/>
              <a:gd name="connsiteX240" fmla="*/ 128919 w 552670"/>
              <a:gd name="connsiteY240" fmla="*/ 31402 h 757267"/>
              <a:gd name="connsiteX241" fmla="*/ 131927 w 552670"/>
              <a:gd name="connsiteY241" fmla="*/ 40005 h 757267"/>
              <a:gd name="connsiteX242" fmla="*/ 132648 w 552670"/>
              <a:gd name="connsiteY242" fmla="*/ 42231 h 757267"/>
              <a:gd name="connsiteX243" fmla="*/ 133791 w 552670"/>
              <a:gd name="connsiteY243" fmla="*/ 43675 h 757267"/>
              <a:gd name="connsiteX244" fmla="*/ 133851 w 552670"/>
              <a:gd name="connsiteY244" fmla="*/ 45479 h 757267"/>
              <a:gd name="connsiteX245" fmla="*/ 134814 w 552670"/>
              <a:gd name="connsiteY245" fmla="*/ 46683 h 757267"/>
              <a:gd name="connsiteX246" fmla="*/ 135295 w 552670"/>
              <a:gd name="connsiteY246" fmla="*/ 48668 h 757267"/>
              <a:gd name="connsiteX247" fmla="*/ 136258 w 552670"/>
              <a:gd name="connsiteY247" fmla="*/ 49751 h 757267"/>
              <a:gd name="connsiteX248" fmla="*/ 136679 w 552670"/>
              <a:gd name="connsiteY248" fmla="*/ 52638 h 757267"/>
              <a:gd name="connsiteX249" fmla="*/ 138484 w 552670"/>
              <a:gd name="connsiteY249" fmla="*/ 54202 h 757267"/>
              <a:gd name="connsiteX250" fmla="*/ 147567 w 552670"/>
              <a:gd name="connsiteY250" fmla="*/ 56067 h 757267"/>
              <a:gd name="connsiteX251" fmla="*/ 149673 w 552670"/>
              <a:gd name="connsiteY251" fmla="*/ 56789 h 757267"/>
              <a:gd name="connsiteX252" fmla="*/ 150876 w 552670"/>
              <a:gd name="connsiteY252" fmla="*/ 57812 h 757267"/>
              <a:gd name="connsiteX253" fmla="*/ 152441 w 552670"/>
              <a:gd name="connsiteY253" fmla="*/ 57932 h 757267"/>
              <a:gd name="connsiteX254" fmla="*/ 153042 w 552670"/>
              <a:gd name="connsiteY254" fmla="*/ 56909 h 757267"/>
              <a:gd name="connsiteX255" fmla="*/ 156471 w 552670"/>
              <a:gd name="connsiteY255" fmla="*/ 57872 h 757267"/>
              <a:gd name="connsiteX256" fmla="*/ 156832 w 552670"/>
              <a:gd name="connsiteY256" fmla="*/ 58774 h 757267"/>
              <a:gd name="connsiteX257" fmla="*/ 158336 w 552670"/>
              <a:gd name="connsiteY257" fmla="*/ 59075 h 757267"/>
              <a:gd name="connsiteX258" fmla="*/ 159960 w 552670"/>
              <a:gd name="connsiteY258" fmla="*/ 60158 h 757267"/>
              <a:gd name="connsiteX259" fmla="*/ 160381 w 552670"/>
              <a:gd name="connsiteY259" fmla="*/ 59015 h 757267"/>
              <a:gd name="connsiteX260" fmla="*/ 161825 w 552670"/>
              <a:gd name="connsiteY260" fmla="*/ 58473 h 757267"/>
              <a:gd name="connsiteX261" fmla="*/ 162908 w 552670"/>
              <a:gd name="connsiteY261" fmla="*/ 56970 h 757267"/>
              <a:gd name="connsiteX262" fmla="*/ 164412 w 552670"/>
              <a:gd name="connsiteY262" fmla="*/ 56187 h 757267"/>
              <a:gd name="connsiteX263" fmla="*/ 165013 w 552670"/>
              <a:gd name="connsiteY263" fmla="*/ 54623 h 757267"/>
              <a:gd name="connsiteX264" fmla="*/ 166698 w 552670"/>
              <a:gd name="connsiteY264" fmla="*/ 52578 h 757267"/>
              <a:gd name="connsiteX265" fmla="*/ 168502 w 552670"/>
              <a:gd name="connsiteY265" fmla="*/ 49690 h 757267"/>
              <a:gd name="connsiteX266" fmla="*/ 171751 w 552670"/>
              <a:gd name="connsiteY266" fmla="*/ 47344 h 757267"/>
              <a:gd name="connsiteX267" fmla="*/ 173375 w 552670"/>
              <a:gd name="connsiteY267" fmla="*/ 46863 h 757267"/>
              <a:gd name="connsiteX268" fmla="*/ 175060 w 552670"/>
              <a:gd name="connsiteY268" fmla="*/ 45179 h 757267"/>
              <a:gd name="connsiteX269" fmla="*/ 176623 w 552670"/>
              <a:gd name="connsiteY269" fmla="*/ 42772 h 757267"/>
              <a:gd name="connsiteX270" fmla="*/ 178609 w 552670"/>
              <a:gd name="connsiteY270" fmla="*/ 41088 h 757267"/>
              <a:gd name="connsiteX271" fmla="*/ 179993 w 552670"/>
              <a:gd name="connsiteY271" fmla="*/ 41148 h 757267"/>
              <a:gd name="connsiteX272" fmla="*/ 181798 w 552670"/>
              <a:gd name="connsiteY272" fmla="*/ 39343 h 757267"/>
              <a:gd name="connsiteX273" fmla="*/ 183482 w 552670"/>
              <a:gd name="connsiteY273" fmla="*/ 39042 h 757267"/>
              <a:gd name="connsiteX274" fmla="*/ 185287 w 552670"/>
              <a:gd name="connsiteY274" fmla="*/ 39644 h 757267"/>
              <a:gd name="connsiteX275" fmla="*/ 188295 w 552670"/>
              <a:gd name="connsiteY275" fmla="*/ 37298 h 757267"/>
              <a:gd name="connsiteX276" fmla="*/ 190460 w 552670"/>
              <a:gd name="connsiteY276" fmla="*/ 36396 h 757267"/>
              <a:gd name="connsiteX277" fmla="*/ 191423 w 552670"/>
              <a:gd name="connsiteY277" fmla="*/ 35373 h 757267"/>
              <a:gd name="connsiteX278" fmla="*/ 192386 w 552670"/>
              <a:gd name="connsiteY278" fmla="*/ 32606 h 757267"/>
              <a:gd name="connsiteX279" fmla="*/ 191182 w 552670"/>
              <a:gd name="connsiteY279" fmla="*/ 30801 h 757267"/>
              <a:gd name="connsiteX280" fmla="*/ 191603 w 552670"/>
              <a:gd name="connsiteY280" fmla="*/ 28575 h 757267"/>
              <a:gd name="connsiteX281" fmla="*/ 192445 w 552670"/>
              <a:gd name="connsiteY281" fmla="*/ 26770 h 757267"/>
              <a:gd name="connsiteX282" fmla="*/ 196295 w 552670"/>
              <a:gd name="connsiteY282" fmla="*/ 26650 h 757267"/>
              <a:gd name="connsiteX283" fmla="*/ 197499 w 552670"/>
              <a:gd name="connsiteY283" fmla="*/ 25567 h 757267"/>
              <a:gd name="connsiteX284" fmla="*/ 198160 w 552670"/>
              <a:gd name="connsiteY284" fmla="*/ 23883 h 757267"/>
              <a:gd name="connsiteX285" fmla="*/ 199243 w 552670"/>
              <a:gd name="connsiteY285" fmla="*/ 22740 h 757267"/>
              <a:gd name="connsiteX286" fmla="*/ 202853 w 552670"/>
              <a:gd name="connsiteY286" fmla="*/ 22018 h 757267"/>
              <a:gd name="connsiteX287" fmla="*/ 205319 w 552670"/>
              <a:gd name="connsiteY287" fmla="*/ 20754 h 757267"/>
              <a:gd name="connsiteX288" fmla="*/ 207305 w 552670"/>
              <a:gd name="connsiteY288" fmla="*/ 22258 h 757267"/>
              <a:gd name="connsiteX289" fmla="*/ 210914 w 552670"/>
              <a:gd name="connsiteY289" fmla="*/ 21657 h 757267"/>
              <a:gd name="connsiteX290" fmla="*/ 213019 w 552670"/>
              <a:gd name="connsiteY290" fmla="*/ 19491 h 757267"/>
              <a:gd name="connsiteX291" fmla="*/ 215546 w 552670"/>
              <a:gd name="connsiteY291" fmla="*/ 18950 h 757267"/>
              <a:gd name="connsiteX292" fmla="*/ 216930 w 552670"/>
              <a:gd name="connsiteY292" fmla="*/ 18228 h 757267"/>
              <a:gd name="connsiteX293" fmla="*/ 216629 w 552670"/>
              <a:gd name="connsiteY293" fmla="*/ 16844 h 757267"/>
              <a:gd name="connsiteX294" fmla="*/ 215305 w 552670"/>
              <a:gd name="connsiteY294" fmla="*/ 16002 h 757267"/>
              <a:gd name="connsiteX295" fmla="*/ 215125 w 552670"/>
              <a:gd name="connsiteY295" fmla="*/ 14318 h 757267"/>
              <a:gd name="connsiteX296" fmla="*/ 213922 w 552670"/>
              <a:gd name="connsiteY296" fmla="*/ 12212 h 757267"/>
              <a:gd name="connsiteX297" fmla="*/ 213320 w 552670"/>
              <a:gd name="connsiteY297" fmla="*/ 9084 h 757267"/>
              <a:gd name="connsiteX298" fmla="*/ 214523 w 552670"/>
              <a:gd name="connsiteY298" fmla="*/ 5595 h 757267"/>
              <a:gd name="connsiteX299" fmla="*/ 218313 w 552670"/>
              <a:gd name="connsiteY299" fmla="*/ 3249 h 757267"/>
              <a:gd name="connsiteX300" fmla="*/ 221502 w 552670"/>
              <a:gd name="connsiteY300" fmla="*/ 3128 h 757267"/>
              <a:gd name="connsiteX301" fmla="*/ 223006 w 552670"/>
              <a:gd name="connsiteY301" fmla="*/ 1624 h 757267"/>
              <a:gd name="connsiteX302" fmla="*/ 224389 w 552670"/>
              <a:gd name="connsiteY302" fmla="*/ 1323 h 757267"/>
              <a:gd name="connsiteX303" fmla="*/ 226555 w 552670"/>
              <a:gd name="connsiteY303" fmla="*/ 1925 h 757267"/>
              <a:gd name="connsiteX304" fmla="*/ 228720 w 552670"/>
              <a:gd name="connsiteY304" fmla="*/ 1203 h 757267"/>
              <a:gd name="connsiteX305" fmla="*/ 230164 w 552670"/>
              <a:gd name="connsiteY305" fmla="*/ 0 h 757267"/>
              <a:gd name="connsiteX306" fmla="*/ 231668 w 552670"/>
              <a:gd name="connsiteY306" fmla="*/ 421 h 757267"/>
              <a:gd name="connsiteX307" fmla="*/ 232090 w 552670"/>
              <a:gd name="connsiteY307" fmla="*/ 1384 h 757267"/>
              <a:gd name="connsiteX308" fmla="*/ 234014 w 552670"/>
              <a:gd name="connsiteY308" fmla="*/ 1865 h 757267"/>
              <a:gd name="connsiteX309" fmla="*/ 235098 w 552670"/>
              <a:gd name="connsiteY309" fmla="*/ 1444 h 757267"/>
              <a:gd name="connsiteX310" fmla="*/ 238888 w 552670"/>
              <a:gd name="connsiteY310" fmla="*/ 2106 h 757267"/>
              <a:gd name="connsiteX311" fmla="*/ 240933 w 552670"/>
              <a:gd name="connsiteY311" fmla="*/ 1745 h 757267"/>
              <a:gd name="connsiteX312" fmla="*/ 242256 w 552670"/>
              <a:gd name="connsiteY312" fmla="*/ 2346 h 757267"/>
              <a:gd name="connsiteX313" fmla="*/ 243038 w 552670"/>
              <a:gd name="connsiteY313" fmla="*/ 4512 h 757267"/>
              <a:gd name="connsiteX314" fmla="*/ 245685 w 552670"/>
              <a:gd name="connsiteY314" fmla="*/ 6317 h 757267"/>
              <a:gd name="connsiteX315" fmla="*/ 246888 w 552670"/>
              <a:gd name="connsiteY315" fmla="*/ 6196 h 757267"/>
              <a:gd name="connsiteX316" fmla="*/ 248272 w 552670"/>
              <a:gd name="connsiteY316" fmla="*/ 7099 h 757267"/>
              <a:gd name="connsiteX317" fmla="*/ 252423 w 552670"/>
              <a:gd name="connsiteY317" fmla="*/ 7821 h 757267"/>
              <a:gd name="connsiteX318" fmla="*/ 254047 w 552670"/>
              <a:gd name="connsiteY318" fmla="*/ 8302 h 757267"/>
              <a:gd name="connsiteX319" fmla="*/ 255852 w 552670"/>
              <a:gd name="connsiteY319" fmla="*/ 9986 h 757267"/>
              <a:gd name="connsiteX320" fmla="*/ 257897 w 552670"/>
              <a:gd name="connsiteY320" fmla="*/ 10167 h 757267"/>
              <a:gd name="connsiteX321" fmla="*/ 264334 w 552670"/>
              <a:gd name="connsiteY321" fmla="*/ 11911 h 757267"/>
              <a:gd name="connsiteX322" fmla="*/ 269146 w 552670"/>
              <a:gd name="connsiteY322" fmla="*/ 15100 h 757267"/>
              <a:gd name="connsiteX323" fmla="*/ 271313 w 552670"/>
              <a:gd name="connsiteY323" fmla="*/ 14919 h 757267"/>
              <a:gd name="connsiteX324" fmla="*/ 273658 w 552670"/>
              <a:gd name="connsiteY324" fmla="*/ 15521 h 757267"/>
              <a:gd name="connsiteX325" fmla="*/ 274982 w 552670"/>
              <a:gd name="connsiteY325" fmla="*/ 16604 h 757267"/>
              <a:gd name="connsiteX326" fmla="*/ 275463 w 552670"/>
              <a:gd name="connsiteY326" fmla="*/ 18108 h 757267"/>
              <a:gd name="connsiteX327" fmla="*/ 277870 w 552670"/>
              <a:gd name="connsiteY327" fmla="*/ 19852 h 757267"/>
              <a:gd name="connsiteX328" fmla="*/ 280156 w 552670"/>
              <a:gd name="connsiteY328" fmla="*/ 22138 h 757267"/>
              <a:gd name="connsiteX329" fmla="*/ 282923 w 552670"/>
              <a:gd name="connsiteY329" fmla="*/ 22800 h 757267"/>
              <a:gd name="connsiteX330" fmla="*/ 284126 w 552670"/>
              <a:gd name="connsiteY330" fmla="*/ 24244 h 757267"/>
              <a:gd name="connsiteX331" fmla="*/ 286713 w 552670"/>
              <a:gd name="connsiteY331" fmla="*/ 26048 h 757267"/>
              <a:gd name="connsiteX332" fmla="*/ 287675 w 552670"/>
              <a:gd name="connsiteY332" fmla="*/ 28455 h 757267"/>
              <a:gd name="connsiteX333" fmla="*/ 288878 w 552670"/>
              <a:gd name="connsiteY333" fmla="*/ 29177 h 757267"/>
              <a:gd name="connsiteX334" fmla="*/ 293691 w 552670"/>
              <a:gd name="connsiteY334" fmla="*/ 29598 h 757267"/>
              <a:gd name="connsiteX335" fmla="*/ 295316 w 552670"/>
              <a:gd name="connsiteY335" fmla="*/ 30079 h 757267"/>
              <a:gd name="connsiteX336" fmla="*/ 298203 w 552670"/>
              <a:gd name="connsiteY336" fmla="*/ 30259 h 757267"/>
              <a:gd name="connsiteX337" fmla="*/ 299406 w 552670"/>
              <a:gd name="connsiteY337" fmla="*/ 30981 h 757267"/>
              <a:gd name="connsiteX338" fmla="*/ 302534 w 552670"/>
              <a:gd name="connsiteY338" fmla="*/ 31643 h 757267"/>
              <a:gd name="connsiteX339" fmla="*/ 306745 w 552670"/>
              <a:gd name="connsiteY339" fmla="*/ 43314 h 757267"/>
              <a:gd name="connsiteX340" fmla="*/ 312881 w 552670"/>
              <a:gd name="connsiteY340" fmla="*/ 59917 h 757267"/>
              <a:gd name="connsiteX341" fmla="*/ 319980 w 552670"/>
              <a:gd name="connsiteY341" fmla="*/ 80010 h 757267"/>
              <a:gd name="connsiteX342" fmla="*/ 323590 w 552670"/>
              <a:gd name="connsiteY342" fmla="*/ 89756 h 757267"/>
              <a:gd name="connsiteX343" fmla="*/ 332433 w 552670"/>
              <a:gd name="connsiteY343" fmla="*/ 114240 h 757267"/>
              <a:gd name="connsiteX344" fmla="*/ 342960 w 552670"/>
              <a:gd name="connsiteY344" fmla="*/ 141912 h 757267"/>
              <a:gd name="connsiteX345" fmla="*/ 354210 w 552670"/>
              <a:gd name="connsiteY345" fmla="*/ 172352 h 757267"/>
              <a:gd name="connsiteX346" fmla="*/ 371656 w 552670"/>
              <a:gd name="connsiteY346" fmla="*/ 220118 h 757267"/>
              <a:gd name="connsiteX347" fmla="*/ 375626 w 552670"/>
              <a:gd name="connsiteY347" fmla="*/ 230946 h 757267"/>
              <a:gd name="connsiteX348" fmla="*/ 376529 w 552670"/>
              <a:gd name="connsiteY348" fmla="*/ 232450 h 757267"/>
              <a:gd name="connsiteX349" fmla="*/ 377010 w 552670"/>
              <a:gd name="connsiteY349" fmla="*/ 232149 h 757267"/>
              <a:gd name="connsiteX350" fmla="*/ 380740 w 552670"/>
              <a:gd name="connsiteY350" fmla="*/ 234074 h 757267"/>
              <a:gd name="connsiteX351" fmla="*/ 380980 w 552670"/>
              <a:gd name="connsiteY351" fmla="*/ 234736 h 757267"/>
              <a:gd name="connsiteX352" fmla="*/ 379777 w 552670"/>
              <a:gd name="connsiteY352" fmla="*/ 235939 h 757267"/>
              <a:gd name="connsiteX353" fmla="*/ 379957 w 552670"/>
              <a:gd name="connsiteY353" fmla="*/ 238466 h 757267"/>
              <a:gd name="connsiteX354" fmla="*/ 378152 w 552670"/>
              <a:gd name="connsiteY354" fmla="*/ 239669 h 757267"/>
              <a:gd name="connsiteX355" fmla="*/ 376529 w 552670"/>
              <a:gd name="connsiteY355" fmla="*/ 242797 h 757267"/>
              <a:gd name="connsiteX356" fmla="*/ 377792 w 552670"/>
              <a:gd name="connsiteY356" fmla="*/ 245384 h 757267"/>
              <a:gd name="connsiteX357" fmla="*/ 380198 w 552670"/>
              <a:gd name="connsiteY357" fmla="*/ 247610 h 757267"/>
              <a:gd name="connsiteX358" fmla="*/ 383146 w 552670"/>
              <a:gd name="connsiteY358" fmla="*/ 248693 h 757267"/>
              <a:gd name="connsiteX359" fmla="*/ 385071 w 552670"/>
              <a:gd name="connsiteY359" fmla="*/ 250618 h 757267"/>
              <a:gd name="connsiteX360" fmla="*/ 386335 w 552670"/>
              <a:gd name="connsiteY360" fmla="*/ 251159 h 757267"/>
              <a:gd name="connsiteX361" fmla="*/ 385312 w 552670"/>
              <a:gd name="connsiteY361" fmla="*/ 252543 h 757267"/>
              <a:gd name="connsiteX362" fmla="*/ 383868 w 552670"/>
              <a:gd name="connsiteY362" fmla="*/ 252904 h 757267"/>
              <a:gd name="connsiteX363" fmla="*/ 381883 w 552670"/>
              <a:gd name="connsiteY363" fmla="*/ 256814 h 757267"/>
              <a:gd name="connsiteX364" fmla="*/ 381883 w 552670"/>
              <a:gd name="connsiteY364" fmla="*/ 258619 h 757267"/>
              <a:gd name="connsiteX365" fmla="*/ 383086 w 552670"/>
              <a:gd name="connsiteY365" fmla="*/ 260845 h 757267"/>
              <a:gd name="connsiteX366" fmla="*/ 383266 w 552670"/>
              <a:gd name="connsiteY366" fmla="*/ 263552 h 757267"/>
              <a:gd name="connsiteX367" fmla="*/ 384469 w 552670"/>
              <a:gd name="connsiteY367" fmla="*/ 265537 h 757267"/>
              <a:gd name="connsiteX368" fmla="*/ 386395 w 552670"/>
              <a:gd name="connsiteY368" fmla="*/ 265838 h 757267"/>
              <a:gd name="connsiteX369" fmla="*/ 389041 w 552670"/>
              <a:gd name="connsiteY369" fmla="*/ 268846 h 757267"/>
              <a:gd name="connsiteX370" fmla="*/ 385672 w 552670"/>
              <a:gd name="connsiteY370" fmla="*/ 270350 h 757267"/>
              <a:gd name="connsiteX371" fmla="*/ 388680 w 552670"/>
              <a:gd name="connsiteY371" fmla="*/ 275944 h 757267"/>
              <a:gd name="connsiteX372" fmla="*/ 386996 w 552670"/>
              <a:gd name="connsiteY372" fmla="*/ 276967 h 757267"/>
              <a:gd name="connsiteX373" fmla="*/ 389763 w 552670"/>
              <a:gd name="connsiteY373" fmla="*/ 279253 h 757267"/>
              <a:gd name="connsiteX374" fmla="*/ 394155 w 552670"/>
              <a:gd name="connsiteY374" fmla="*/ 277749 h 757267"/>
              <a:gd name="connsiteX375" fmla="*/ 396561 w 552670"/>
              <a:gd name="connsiteY375" fmla="*/ 278832 h 757267"/>
              <a:gd name="connsiteX376" fmla="*/ 397524 w 552670"/>
              <a:gd name="connsiteY376" fmla="*/ 277508 h 757267"/>
              <a:gd name="connsiteX377" fmla="*/ 399509 w 552670"/>
              <a:gd name="connsiteY377" fmla="*/ 278531 h 757267"/>
              <a:gd name="connsiteX378" fmla="*/ 401193 w 552670"/>
              <a:gd name="connsiteY378" fmla="*/ 278290 h 757267"/>
              <a:gd name="connsiteX379" fmla="*/ 401013 w 552670"/>
              <a:gd name="connsiteY379" fmla="*/ 277147 h 757267"/>
              <a:gd name="connsiteX380" fmla="*/ 398787 w 552670"/>
              <a:gd name="connsiteY380" fmla="*/ 275944 h 757267"/>
              <a:gd name="connsiteX381" fmla="*/ 397584 w 552670"/>
              <a:gd name="connsiteY381" fmla="*/ 274260 h 757267"/>
              <a:gd name="connsiteX382" fmla="*/ 398606 w 552670"/>
              <a:gd name="connsiteY382" fmla="*/ 273959 h 757267"/>
              <a:gd name="connsiteX383" fmla="*/ 400351 w 552670"/>
              <a:gd name="connsiteY383" fmla="*/ 275042 h 757267"/>
              <a:gd name="connsiteX384" fmla="*/ 401314 w 552670"/>
              <a:gd name="connsiteY384" fmla="*/ 274801 h 757267"/>
              <a:gd name="connsiteX385" fmla="*/ 403118 w 552670"/>
              <a:gd name="connsiteY385" fmla="*/ 276185 h 757267"/>
              <a:gd name="connsiteX386" fmla="*/ 405344 w 552670"/>
              <a:gd name="connsiteY386" fmla="*/ 279193 h 757267"/>
              <a:gd name="connsiteX387" fmla="*/ 407750 w 552670"/>
              <a:gd name="connsiteY387" fmla="*/ 280817 h 757267"/>
              <a:gd name="connsiteX388" fmla="*/ 408773 w 552670"/>
              <a:gd name="connsiteY388" fmla="*/ 281780 h 757267"/>
              <a:gd name="connsiteX389" fmla="*/ 410578 w 552670"/>
              <a:gd name="connsiteY389" fmla="*/ 282261 h 757267"/>
              <a:gd name="connsiteX390" fmla="*/ 413586 w 552670"/>
              <a:gd name="connsiteY390" fmla="*/ 283644 h 757267"/>
              <a:gd name="connsiteX391" fmla="*/ 414188 w 552670"/>
              <a:gd name="connsiteY391" fmla="*/ 282802 h 757267"/>
              <a:gd name="connsiteX392" fmla="*/ 413105 w 552670"/>
              <a:gd name="connsiteY392" fmla="*/ 281719 h 757267"/>
              <a:gd name="connsiteX393" fmla="*/ 413706 w 552670"/>
              <a:gd name="connsiteY393" fmla="*/ 281238 h 757267"/>
              <a:gd name="connsiteX394" fmla="*/ 418639 w 552670"/>
              <a:gd name="connsiteY394" fmla="*/ 283163 h 757267"/>
              <a:gd name="connsiteX395" fmla="*/ 420986 w 552670"/>
              <a:gd name="connsiteY395" fmla="*/ 282261 h 757267"/>
              <a:gd name="connsiteX396" fmla="*/ 422128 w 552670"/>
              <a:gd name="connsiteY396" fmla="*/ 282742 h 757267"/>
              <a:gd name="connsiteX397" fmla="*/ 425257 w 552670"/>
              <a:gd name="connsiteY397" fmla="*/ 283163 h 757267"/>
              <a:gd name="connsiteX398" fmla="*/ 427001 w 552670"/>
              <a:gd name="connsiteY398" fmla="*/ 281900 h 757267"/>
              <a:gd name="connsiteX399" fmla="*/ 431031 w 552670"/>
              <a:gd name="connsiteY399" fmla="*/ 282501 h 757267"/>
              <a:gd name="connsiteX400" fmla="*/ 433619 w 552670"/>
              <a:gd name="connsiteY400" fmla="*/ 281659 h 757267"/>
              <a:gd name="connsiteX401" fmla="*/ 434280 w 552670"/>
              <a:gd name="connsiteY401" fmla="*/ 279253 h 757267"/>
              <a:gd name="connsiteX402" fmla="*/ 433378 w 552670"/>
              <a:gd name="connsiteY402" fmla="*/ 278892 h 757267"/>
              <a:gd name="connsiteX403" fmla="*/ 435183 w 552670"/>
              <a:gd name="connsiteY403" fmla="*/ 277689 h 757267"/>
              <a:gd name="connsiteX404" fmla="*/ 436025 w 552670"/>
              <a:gd name="connsiteY404" fmla="*/ 278050 h 757267"/>
              <a:gd name="connsiteX405" fmla="*/ 437709 w 552670"/>
              <a:gd name="connsiteY405" fmla="*/ 276606 h 757267"/>
              <a:gd name="connsiteX406" fmla="*/ 442221 w 552670"/>
              <a:gd name="connsiteY406" fmla="*/ 279012 h 757267"/>
              <a:gd name="connsiteX407" fmla="*/ 443905 w 552670"/>
              <a:gd name="connsiteY407" fmla="*/ 280817 h 757267"/>
              <a:gd name="connsiteX408" fmla="*/ 443545 w 552670"/>
              <a:gd name="connsiteY408" fmla="*/ 281659 h 757267"/>
              <a:gd name="connsiteX409" fmla="*/ 445710 w 552670"/>
              <a:gd name="connsiteY409" fmla="*/ 284667 h 757267"/>
              <a:gd name="connsiteX410" fmla="*/ 445771 w 552670"/>
              <a:gd name="connsiteY410" fmla="*/ 286472 h 757267"/>
              <a:gd name="connsiteX411" fmla="*/ 444868 w 552670"/>
              <a:gd name="connsiteY411" fmla="*/ 286773 h 757267"/>
              <a:gd name="connsiteX412" fmla="*/ 445409 w 552670"/>
              <a:gd name="connsiteY412" fmla="*/ 289179 h 757267"/>
              <a:gd name="connsiteX413" fmla="*/ 446131 w 552670"/>
              <a:gd name="connsiteY413" fmla="*/ 290563 h 757267"/>
              <a:gd name="connsiteX414" fmla="*/ 447094 w 552670"/>
              <a:gd name="connsiteY414" fmla="*/ 290563 h 757267"/>
              <a:gd name="connsiteX415" fmla="*/ 449199 w 552670"/>
              <a:gd name="connsiteY415" fmla="*/ 292668 h 757267"/>
              <a:gd name="connsiteX416" fmla="*/ 448057 w 552670"/>
              <a:gd name="connsiteY416" fmla="*/ 292668 h 757267"/>
              <a:gd name="connsiteX417" fmla="*/ 447936 w 552670"/>
              <a:gd name="connsiteY417" fmla="*/ 293691 h 757267"/>
              <a:gd name="connsiteX418" fmla="*/ 446011 w 552670"/>
              <a:gd name="connsiteY418" fmla="*/ 293510 h 757267"/>
              <a:gd name="connsiteX419" fmla="*/ 444808 w 552670"/>
              <a:gd name="connsiteY419" fmla="*/ 293029 h 757267"/>
              <a:gd name="connsiteX420" fmla="*/ 445168 w 552670"/>
              <a:gd name="connsiteY420" fmla="*/ 295195 h 757267"/>
              <a:gd name="connsiteX421" fmla="*/ 443183 w 552670"/>
              <a:gd name="connsiteY421" fmla="*/ 293931 h 757267"/>
              <a:gd name="connsiteX422" fmla="*/ 442401 w 552670"/>
              <a:gd name="connsiteY422" fmla="*/ 295135 h 757267"/>
              <a:gd name="connsiteX423" fmla="*/ 443485 w 552670"/>
              <a:gd name="connsiteY423" fmla="*/ 296518 h 757267"/>
              <a:gd name="connsiteX424" fmla="*/ 441138 w 552670"/>
              <a:gd name="connsiteY424" fmla="*/ 297240 h 757267"/>
              <a:gd name="connsiteX425" fmla="*/ 441138 w 552670"/>
              <a:gd name="connsiteY425" fmla="*/ 298684 h 757267"/>
              <a:gd name="connsiteX426" fmla="*/ 439333 w 552670"/>
              <a:gd name="connsiteY426" fmla="*/ 299165 h 757267"/>
              <a:gd name="connsiteX427" fmla="*/ 440296 w 552670"/>
              <a:gd name="connsiteY427" fmla="*/ 300970 h 757267"/>
              <a:gd name="connsiteX428" fmla="*/ 442522 w 552670"/>
              <a:gd name="connsiteY428" fmla="*/ 302233 h 757267"/>
              <a:gd name="connsiteX429" fmla="*/ 443905 w 552670"/>
              <a:gd name="connsiteY429" fmla="*/ 303557 h 757267"/>
              <a:gd name="connsiteX430" fmla="*/ 444447 w 552670"/>
              <a:gd name="connsiteY430" fmla="*/ 305422 h 757267"/>
              <a:gd name="connsiteX431" fmla="*/ 445650 w 552670"/>
              <a:gd name="connsiteY431" fmla="*/ 306204 h 757267"/>
              <a:gd name="connsiteX432" fmla="*/ 445349 w 552670"/>
              <a:gd name="connsiteY432" fmla="*/ 306805 h 757267"/>
              <a:gd name="connsiteX433" fmla="*/ 447154 w 552670"/>
              <a:gd name="connsiteY433" fmla="*/ 309392 h 757267"/>
              <a:gd name="connsiteX434" fmla="*/ 448958 w 552670"/>
              <a:gd name="connsiteY434" fmla="*/ 309272 h 757267"/>
              <a:gd name="connsiteX435" fmla="*/ 449680 w 552670"/>
              <a:gd name="connsiteY435" fmla="*/ 310355 h 757267"/>
              <a:gd name="connsiteX436" fmla="*/ 455275 w 552670"/>
              <a:gd name="connsiteY436" fmla="*/ 313483 h 757267"/>
              <a:gd name="connsiteX437" fmla="*/ 457080 w 552670"/>
              <a:gd name="connsiteY437" fmla="*/ 315288 h 757267"/>
              <a:gd name="connsiteX438" fmla="*/ 456057 w 552670"/>
              <a:gd name="connsiteY438" fmla="*/ 317092 h 757267"/>
              <a:gd name="connsiteX439" fmla="*/ 456358 w 552670"/>
              <a:gd name="connsiteY439" fmla="*/ 318897 h 757267"/>
              <a:gd name="connsiteX440" fmla="*/ 457561 w 552670"/>
              <a:gd name="connsiteY440" fmla="*/ 319077 h 757267"/>
              <a:gd name="connsiteX441" fmla="*/ 457381 w 552670"/>
              <a:gd name="connsiteY441" fmla="*/ 320822 h 757267"/>
              <a:gd name="connsiteX442" fmla="*/ 458103 w 552670"/>
              <a:gd name="connsiteY442" fmla="*/ 321664 h 757267"/>
              <a:gd name="connsiteX443" fmla="*/ 456839 w 552670"/>
              <a:gd name="connsiteY443" fmla="*/ 324853 h 757267"/>
              <a:gd name="connsiteX444" fmla="*/ 455756 w 552670"/>
              <a:gd name="connsiteY444" fmla="*/ 326296 h 757267"/>
              <a:gd name="connsiteX445" fmla="*/ 456779 w 552670"/>
              <a:gd name="connsiteY445" fmla="*/ 327139 h 757267"/>
              <a:gd name="connsiteX446" fmla="*/ 456960 w 552670"/>
              <a:gd name="connsiteY446" fmla="*/ 330929 h 757267"/>
              <a:gd name="connsiteX447" fmla="*/ 456599 w 552670"/>
              <a:gd name="connsiteY447" fmla="*/ 332252 h 757267"/>
              <a:gd name="connsiteX448" fmla="*/ 455576 w 552670"/>
              <a:gd name="connsiteY448" fmla="*/ 333876 h 757267"/>
              <a:gd name="connsiteX449" fmla="*/ 454493 w 552670"/>
              <a:gd name="connsiteY449" fmla="*/ 333515 h 757267"/>
              <a:gd name="connsiteX450" fmla="*/ 454614 w 552670"/>
              <a:gd name="connsiteY450" fmla="*/ 335681 h 757267"/>
              <a:gd name="connsiteX451" fmla="*/ 456538 w 552670"/>
              <a:gd name="connsiteY451" fmla="*/ 336162 h 757267"/>
              <a:gd name="connsiteX452" fmla="*/ 458042 w 552670"/>
              <a:gd name="connsiteY452" fmla="*/ 338930 h 757267"/>
              <a:gd name="connsiteX453" fmla="*/ 460208 w 552670"/>
              <a:gd name="connsiteY453" fmla="*/ 341095 h 757267"/>
              <a:gd name="connsiteX454" fmla="*/ 461652 w 552670"/>
              <a:gd name="connsiteY454" fmla="*/ 341095 h 757267"/>
              <a:gd name="connsiteX455" fmla="*/ 464299 w 552670"/>
              <a:gd name="connsiteY455" fmla="*/ 342960 h 757267"/>
              <a:gd name="connsiteX456" fmla="*/ 467427 w 552670"/>
              <a:gd name="connsiteY456" fmla="*/ 346991 h 757267"/>
              <a:gd name="connsiteX457" fmla="*/ 467848 w 552670"/>
              <a:gd name="connsiteY457" fmla="*/ 348555 h 757267"/>
              <a:gd name="connsiteX458" fmla="*/ 469412 w 552670"/>
              <a:gd name="connsiteY458" fmla="*/ 348615 h 757267"/>
              <a:gd name="connsiteX459" fmla="*/ 471578 w 552670"/>
              <a:gd name="connsiteY459" fmla="*/ 349999 h 757267"/>
              <a:gd name="connsiteX460" fmla="*/ 472480 w 552670"/>
              <a:gd name="connsiteY460" fmla="*/ 349999 h 757267"/>
              <a:gd name="connsiteX461" fmla="*/ 473082 w 552670"/>
              <a:gd name="connsiteY461" fmla="*/ 351442 h 757267"/>
              <a:gd name="connsiteX462" fmla="*/ 473022 w 552670"/>
              <a:gd name="connsiteY462" fmla="*/ 353367 h 757267"/>
              <a:gd name="connsiteX463" fmla="*/ 476632 w 552670"/>
              <a:gd name="connsiteY463" fmla="*/ 353668 h 757267"/>
              <a:gd name="connsiteX464" fmla="*/ 478556 w 552670"/>
              <a:gd name="connsiteY464" fmla="*/ 355052 h 757267"/>
              <a:gd name="connsiteX465" fmla="*/ 483249 w 552670"/>
              <a:gd name="connsiteY465" fmla="*/ 356556 h 757267"/>
              <a:gd name="connsiteX466" fmla="*/ 484331 w 552670"/>
              <a:gd name="connsiteY466" fmla="*/ 354992 h 757267"/>
              <a:gd name="connsiteX467" fmla="*/ 485354 w 552670"/>
              <a:gd name="connsiteY467" fmla="*/ 354631 h 757267"/>
              <a:gd name="connsiteX468" fmla="*/ 484753 w 552670"/>
              <a:gd name="connsiteY468" fmla="*/ 352585 h 757267"/>
              <a:gd name="connsiteX469" fmla="*/ 487279 w 552670"/>
              <a:gd name="connsiteY469" fmla="*/ 350781 h 757267"/>
              <a:gd name="connsiteX470" fmla="*/ 487279 w 552670"/>
              <a:gd name="connsiteY470" fmla="*/ 349337 h 757267"/>
              <a:gd name="connsiteX471" fmla="*/ 486136 w 552670"/>
              <a:gd name="connsiteY471" fmla="*/ 349156 h 757267"/>
              <a:gd name="connsiteX472" fmla="*/ 485655 w 552670"/>
              <a:gd name="connsiteY472" fmla="*/ 346870 h 757267"/>
              <a:gd name="connsiteX473" fmla="*/ 486497 w 552670"/>
              <a:gd name="connsiteY473" fmla="*/ 346149 h 757267"/>
              <a:gd name="connsiteX474" fmla="*/ 485775 w 552670"/>
              <a:gd name="connsiteY474" fmla="*/ 345066 h 757267"/>
              <a:gd name="connsiteX475" fmla="*/ 485535 w 552670"/>
              <a:gd name="connsiteY475" fmla="*/ 342900 h 757267"/>
              <a:gd name="connsiteX476" fmla="*/ 486136 w 552670"/>
              <a:gd name="connsiteY476" fmla="*/ 342058 h 757267"/>
              <a:gd name="connsiteX477" fmla="*/ 487941 w 552670"/>
              <a:gd name="connsiteY477" fmla="*/ 341697 h 757267"/>
              <a:gd name="connsiteX478" fmla="*/ 491551 w 552670"/>
              <a:gd name="connsiteY478" fmla="*/ 342298 h 757267"/>
              <a:gd name="connsiteX479" fmla="*/ 492513 w 552670"/>
              <a:gd name="connsiteY479" fmla="*/ 343622 h 757267"/>
              <a:gd name="connsiteX480" fmla="*/ 495040 w 552670"/>
              <a:gd name="connsiteY480" fmla="*/ 344524 h 757267"/>
              <a:gd name="connsiteX481" fmla="*/ 497446 w 552670"/>
              <a:gd name="connsiteY481" fmla="*/ 342058 h 757267"/>
              <a:gd name="connsiteX482" fmla="*/ 499491 w 552670"/>
              <a:gd name="connsiteY482" fmla="*/ 342359 h 757267"/>
              <a:gd name="connsiteX483" fmla="*/ 502499 w 552670"/>
              <a:gd name="connsiteY483" fmla="*/ 341577 h 757267"/>
              <a:gd name="connsiteX484" fmla="*/ 503822 w 552670"/>
              <a:gd name="connsiteY484" fmla="*/ 341817 h 757267"/>
              <a:gd name="connsiteX485" fmla="*/ 506409 w 552670"/>
              <a:gd name="connsiteY485" fmla="*/ 343742 h 757267"/>
              <a:gd name="connsiteX486" fmla="*/ 509357 w 552670"/>
              <a:gd name="connsiteY486" fmla="*/ 345547 h 757267"/>
              <a:gd name="connsiteX487" fmla="*/ 512726 w 552670"/>
              <a:gd name="connsiteY487" fmla="*/ 348254 h 757267"/>
              <a:gd name="connsiteX488" fmla="*/ 518381 w 552670"/>
              <a:gd name="connsiteY488" fmla="*/ 355052 h 757267"/>
              <a:gd name="connsiteX489" fmla="*/ 516636 w 552670"/>
              <a:gd name="connsiteY489" fmla="*/ 356375 h 757267"/>
              <a:gd name="connsiteX490" fmla="*/ 516696 w 552670"/>
              <a:gd name="connsiteY490" fmla="*/ 357518 h 757267"/>
              <a:gd name="connsiteX491" fmla="*/ 515794 w 552670"/>
              <a:gd name="connsiteY491" fmla="*/ 358481 h 757267"/>
              <a:gd name="connsiteX492" fmla="*/ 518802 w 552670"/>
              <a:gd name="connsiteY492" fmla="*/ 359744 h 757267"/>
              <a:gd name="connsiteX493" fmla="*/ 519584 w 552670"/>
              <a:gd name="connsiteY493" fmla="*/ 360586 h 757267"/>
              <a:gd name="connsiteX494" fmla="*/ 518682 w 552670"/>
              <a:gd name="connsiteY494" fmla="*/ 362090 h 757267"/>
              <a:gd name="connsiteX495" fmla="*/ 520968 w 552670"/>
              <a:gd name="connsiteY495" fmla="*/ 361008 h 757267"/>
              <a:gd name="connsiteX496" fmla="*/ 523615 w 552670"/>
              <a:gd name="connsiteY496" fmla="*/ 363173 h 757267"/>
              <a:gd name="connsiteX497" fmla="*/ 525660 w 552670"/>
              <a:gd name="connsiteY497" fmla="*/ 366121 h 757267"/>
              <a:gd name="connsiteX498" fmla="*/ 528307 w 552670"/>
              <a:gd name="connsiteY498" fmla="*/ 367986 h 757267"/>
              <a:gd name="connsiteX499" fmla="*/ 529691 w 552670"/>
              <a:gd name="connsiteY499" fmla="*/ 369971 h 757267"/>
              <a:gd name="connsiteX500" fmla="*/ 528909 w 552670"/>
              <a:gd name="connsiteY500" fmla="*/ 371415 h 757267"/>
              <a:gd name="connsiteX501" fmla="*/ 529811 w 552670"/>
              <a:gd name="connsiteY501" fmla="*/ 371956 h 757267"/>
              <a:gd name="connsiteX502" fmla="*/ 531134 w 552670"/>
              <a:gd name="connsiteY502" fmla="*/ 371535 h 757267"/>
              <a:gd name="connsiteX503" fmla="*/ 531977 w 552670"/>
              <a:gd name="connsiteY503" fmla="*/ 372257 h 757267"/>
              <a:gd name="connsiteX504" fmla="*/ 533000 w 552670"/>
              <a:gd name="connsiteY504" fmla="*/ 374603 h 757267"/>
              <a:gd name="connsiteX505" fmla="*/ 534022 w 552670"/>
              <a:gd name="connsiteY505" fmla="*/ 375325 h 757267"/>
              <a:gd name="connsiteX506" fmla="*/ 537150 w 552670"/>
              <a:gd name="connsiteY506" fmla="*/ 375084 h 757267"/>
              <a:gd name="connsiteX507" fmla="*/ 536969 w 552670"/>
              <a:gd name="connsiteY507" fmla="*/ 376588 h 757267"/>
              <a:gd name="connsiteX508" fmla="*/ 539015 w 552670"/>
              <a:gd name="connsiteY508" fmla="*/ 377431 h 757267"/>
              <a:gd name="connsiteX509" fmla="*/ 540699 w 552670"/>
              <a:gd name="connsiteY509" fmla="*/ 377310 h 757267"/>
              <a:gd name="connsiteX510" fmla="*/ 542023 w 552670"/>
              <a:gd name="connsiteY510" fmla="*/ 377912 h 757267"/>
              <a:gd name="connsiteX511" fmla="*/ 542985 w 552670"/>
              <a:gd name="connsiteY511" fmla="*/ 380499 h 757267"/>
              <a:gd name="connsiteX512" fmla="*/ 541963 w 552670"/>
              <a:gd name="connsiteY512" fmla="*/ 382063 h 757267"/>
              <a:gd name="connsiteX513" fmla="*/ 543647 w 552670"/>
              <a:gd name="connsiteY513" fmla="*/ 383747 h 757267"/>
              <a:gd name="connsiteX514" fmla="*/ 546234 w 552670"/>
              <a:gd name="connsiteY514" fmla="*/ 387718 h 757267"/>
              <a:gd name="connsiteX515" fmla="*/ 544850 w 552670"/>
              <a:gd name="connsiteY515" fmla="*/ 390605 h 757267"/>
              <a:gd name="connsiteX516" fmla="*/ 546415 w 552670"/>
              <a:gd name="connsiteY516" fmla="*/ 391508 h 757267"/>
              <a:gd name="connsiteX517" fmla="*/ 547197 w 552670"/>
              <a:gd name="connsiteY517" fmla="*/ 393794 h 757267"/>
              <a:gd name="connsiteX518" fmla="*/ 548881 w 552670"/>
              <a:gd name="connsiteY518" fmla="*/ 395839 h 757267"/>
              <a:gd name="connsiteX519" fmla="*/ 550385 w 552670"/>
              <a:gd name="connsiteY519" fmla="*/ 393673 h 757267"/>
              <a:gd name="connsiteX520" fmla="*/ 552069 w 552670"/>
              <a:gd name="connsiteY520" fmla="*/ 392831 h 757267"/>
              <a:gd name="connsiteX521" fmla="*/ 552671 w 552670"/>
              <a:gd name="connsiteY521" fmla="*/ 393794 h 757267"/>
              <a:gd name="connsiteX522" fmla="*/ 551888 w 552670"/>
              <a:gd name="connsiteY522" fmla="*/ 395598 h 757267"/>
              <a:gd name="connsiteX523" fmla="*/ 549843 w 552670"/>
              <a:gd name="connsiteY523" fmla="*/ 396080 h 757267"/>
              <a:gd name="connsiteX524" fmla="*/ 548821 w 552670"/>
              <a:gd name="connsiteY524" fmla="*/ 398486 h 757267"/>
              <a:gd name="connsiteX525" fmla="*/ 548460 w 552670"/>
              <a:gd name="connsiteY525" fmla="*/ 400531 h 757267"/>
              <a:gd name="connsiteX526" fmla="*/ 547016 w 552670"/>
              <a:gd name="connsiteY526" fmla="*/ 401434 h 757267"/>
              <a:gd name="connsiteX527" fmla="*/ 547257 w 552670"/>
              <a:gd name="connsiteY527" fmla="*/ 403118 h 757267"/>
              <a:gd name="connsiteX528" fmla="*/ 546053 w 552670"/>
              <a:gd name="connsiteY528" fmla="*/ 404502 h 757267"/>
              <a:gd name="connsiteX529" fmla="*/ 546896 w 552670"/>
              <a:gd name="connsiteY529" fmla="*/ 405043 h 757267"/>
              <a:gd name="connsiteX530" fmla="*/ 544189 w 552670"/>
              <a:gd name="connsiteY530" fmla="*/ 406848 h 757267"/>
              <a:gd name="connsiteX531" fmla="*/ 543948 w 552670"/>
              <a:gd name="connsiteY531" fmla="*/ 407810 h 757267"/>
              <a:gd name="connsiteX532" fmla="*/ 542685 w 552670"/>
              <a:gd name="connsiteY532" fmla="*/ 405464 h 757267"/>
              <a:gd name="connsiteX533" fmla="*/ 540759 w 552670"/>
              <a:gd name="connsiteY533" fmla="*/ 407329 h 757267"/>
              <a:gd name="connsiteX534" fmla="*/ 541843 w 552670"/>
              <a:gd name="connsiteY534" fmla="*/ 407690 h 757267"/>
              <a:gd name="connsiteX535" fmla="*/ 542504 w 552670"/>
              <a:gd name="connsiteY535" fmla="*/ 410217 h 757267"/>
              <a:gd name="connsiteX536" fmla="*/ 541722 w 552670"/>
              <a:gd name="connsiteY536" fmla="*/ 410578 h 757267"/>
              <a:gd name="connsiteX537" fmla="*/ 541963 w 552670"/>
              <a:gd name="connsiteY537" fmla="*/ 412443 h 757267"/>
              <a:gd name="connsiteX538" fmla="*/ 540880 w 552670"/>
              <a:gd name="connsiteY538" fmla="*/ 413225 h 757267"/>
              <a:gd name="connsiteX539" fmla="*/ 539436 w 552670"/>
              <a:gd name="connsiteY539" fmla="*/ 413225 h 757267"/>
              <a:gd name="connsiteX540" fmla="*/ 538233 w 552670"/>
              <a:gd name="connsiteY540" fmla="*/ 414247 h 757267"/>
              <a:gd name="connsiteX541" fmla="*/ 539376 w 552670"/>
              <a:gd name="connsiteY541" fmla="*/ 415089 h 757267"/>
              <a:gd name="connsiteX542" fmla="*/ 539677 w 552670"/>
              <a:gd name="connsiteY542" fmla="*/ 418338 h 757267"/>
              <a:gd name="connsiteX543" fmla="*/ 539376 w 552670"/>
              <a:gd name="connsiteY543" fmla="*/ 419541 h 757267"/>
              <a:gd name="connsiteX544" fmla="*/ 538413 w 552670"/>
              <a:gd name="connsiteY544" fmla="*/ 419902 h 757267"/>
              <a:gd name="connsiteX545" fmla="*/ 538594 w 552670"/>
              <a:gd name="connsiteY545" fmla="*/ 421165 h 757267"/>
              <a:gd name="connsiteX546" fmla="*/ 537992 w 552670"/>
              <a:gd name="connsiteY546" fmla="*/ 423271 h 757267"/>
              <a:gd name="connsiteX547" fmla="*/ 536790 w 552670"/>
              <a:gd name="connsiteY547" fmla="*/ 423993 h 757267"/>
              <a:gd name="connsiteX548" fmla="*/ 536368 w 552670"/>
              <a:gd name="connsiteY548" fmla="*/ 426219 h 757267"/>
              <a:gd name="connsiteX549" fmla="*/ 536549 w 552670"/>
              <a:gd name="connsiteY549" fmla="*/ 429287 h 757267"/>
              <a:gd name="connsiteX550" fmla="*/ 534924 w 552670"/>
              <a:gd name="connsiteY550" fmla="*/ 431152 h 757267"/>
              <a:gd name="connsiteX551" fmla="*/ 532879 w 552670"/>
              <a:gd name="connsiteY551" fmla="*/ 431874 h 757267"/>
              <a:gd name="connsiteX552" fmla="*/ 532638 w 552670"/>
              <a:gd name="connsiteY552" fmla="*/ 433377 h 757267"/>
              <a:gd name="connsiteX553" fmla="*/ 533601 w 552670"/>
              <a:gd name="connsiteY553" fmla="*/ 435062 h 757267"/>
              <a:gd name="connsiteX554" fmla="*/ 531014 w 552670"/>
              <a:gd name="connsiteY554" fmla="*/ 437228 h 757267"/>
              <a:gd name="connsiteX555" fmla="*/ 528547 w 552670"/>
              <a:gd name="connsiteY555" fmla="*/ 438491 h 757267"/>
              <a:gd name="connsiteX556" fmla="*/ 526081 w 552670"/>
              <a:gd name="connsiteY556" fmla="*/ 436626 h 757267"/>
              <a:gd name="connsiteX557" fmla="*/ 525780 w 552670"/>
              <a:gd name="connsiteY557" fmla="*/ 433799 h 757267"/>
              <a:gd name="connsiteX558" fmla="*/ 524817 w 552670"/>
              <a:gd name="connsiteY558" fmla="*/ 433438 h 757267"/>
              <a:gd name="connsiteX559" fmla="*/ 521810 w 552670"/>
              <a:gd name="connsiteY559" fmla="*/ 435603 h 757267"/>
              <a:gd name="connsiteX560" fmla="*/ 523434 w 552670"/>
              <a:gd name="connsiteY560" fmla="*/ 437829 h 757267"/>
              <a:gd name="connsiteX561" fmla="*/ 523855 w 552670"/>
              <a:gd name="connsiteY561" fmla="*/ 439634 h 757267"/>
              <a:gd name="connsiteX562" fmla="*/ 524938 w 552670"/>
              <a:gd name="connsiteY562" fmla="*/ 439514 h 757267"/>
              <a:gd name="connsiteX563" fmla="*/ 527645 w 552670"/>
              <a:gd name="connsiteY563" fmla="*/ 441138 h 757267"/>
              <a:gd name="connsiteX564" fmla="*/ 524998 w 552670"/>
              <a:gd name="connsiteY564" fmla="*/ 441258 h 757267"/>
              <a:gd name="connsiteX565" fmla="*/ 524276 w 552670"/>
              <a:gd name="connsiteY565" fmla="*/ 442943 h 757267"/>
              <a:gd name="connsiteX566" fmla="*/ 522592 w 552670"/>
              <a:gd name="connsiteY566" fmla="*/ 443364 h 757267"/>
              <a:gd name="connsiteX567" fmla="*/ 522351 w 552670"/>
              <a:gd name="connsiteY567" fmla="*/ 442281 h 757267"/>
              <a:gd name="connsiteX568" fmla="*/ 520848 w 552670"/>
              <a:gd name="connsiteY568" fmla="*/ 441378 h 757267"/>
              <a:gd name="connsiteX569" fmla="*/ 520426 w 552670"/>
              <a:gd name="connsiteY569" fmla="*/ 439273 h 757267"/>
              <a:gd name="connsiteX570" fmla="*/ 517539 w 552670"/>
              <a:gd name="connsiteY570" fmla="*/ 438070 h 757267"/>
              <a:gd name="connsiteX571" fmla="*/ 515854 w 552670"/>
              <a:gd name="connsiteY571" fmla="*/ 438611 h 757267"/>
              <a:gd name="connsiteX572" fmla="*/ 515614 w 552670"/>
              <a:gd name="connsiteY572" fmla="*/ 439393 h 757267"/>
              <a:gd name="connsiteX573" fmla="*/ 514832 w 552670"/>
              <a:gd name="connsiteY573" fmla="*/ 437709 h 757267"/>
              <a:gd name="connsiteX574" fmla="*/ 515554 w 552670"/>
              <a:gd name="connsiteY574" fmla="*/ 436325 h 757267"/>
              <a:gd name="connsiteX575" fmla="*/ 515914 w 552670"/>
              <a:gd name="connsiteY575" fmla="*/ 437889 h 757267"/>
              <a:gd name="connsiteX576" fmla="*/ 517599 w 552670"/>
              <a:gd name="connsiteY576" fmla="*/ 437709 h 757267"/>
              <a:gd name="connsiteX577" fmla="*/ 516696 w 552670"/>
              <a:gd name="connsiteY577" fmla="*/ 435603 h 757267"/>
              <a:gd name="connsiteX578" fmla="*/ 516817 w 552670"/>
              <a:gd name="connsiteY578" fmla="*/ 434400 h 757267"/>
              <a:gd name="connsiteX579" fmla="*/ 515614 w 552670"/>
              <a:gd name="connsiteY579" fmla="*/ 432355 h 757267"/>
              <a:gd name="connsiteX580" fmla="*/ 516215 w 552670"/>
              <a:gd name="connsiteY580" fmla="*/ 431031 h 757267"/>
              <a:gd name="connsiteX581" fmla="*/ 515914 w 552670"/>
              <a:gd name="connsiteY581" fmla="*/ 429287 h 757267"/>
              <a:gd name="connsiteX582" fmla="*/ 514531 w 552670"/>
              <a:gd name="connsiteY582" fmla="*/ 429467 h 757267"/>
              <a:gd name="connsiteX583" fmla="*/ 512184 w 552670"/>
              <a:gd name="connsiteY583" fmla="*/ 431272 h 757267"/>
              <a:gd name="connsiteX584" fmla="*/ 512064 w 552670"/>
              <a:gd name="connsiteY584" fmla="*/ 431874 h 757267"/>
              <a:gd name="connsiteX585" fmla="*/ 509417 w 552670"/>
              <a:gd name="connsiteY585" fmla="*/ 432836 h 757267"/>
              <a:gd name="connsiteX586" fmla="*/ 508575 w 552670"/>
              <a:gd name="connsiteY586" fmla="*/ 432475 h 757267"/>
              <a:gd name="connsiteX587" fmla="*/ 508334 w 552670"/>
              <a:gd name="connsiteY587" fmla="*/ 434581 h 757267"/>
              <a:gd name="connsiteX588" fmla="*/ 510139 w 552670"/>
              <a:gd name="connsiteY588" fmla="*/ 434581 h 757267"/>
              <a:gd name="connsiteX589" fmla="*/ 508575 w 552670"/>
              <a:gd name="connsiteY589" fmla="*/ 435784 h 757267"/>
              <a:gd name="connsiteX590" fmla="*/ 507372 w 552670"/>
              <a:gd name="connsiteY590" fmla="*/ 435303 h 757267"/>
              <a:gd name="connsiteX591" fmla="*/ 506349 w 552670"/>
              <a:gd name="connsiteY591" fmla="*/ 436265 h 757267"/>
              <a:gd name="connsiteX592" fmla="*/ 505146 w 552670"/>
              <a:gd name="connsiteY592" fmla="*/ 435363 h 757267"/>
              <a:gd name="connsiteX593" fmla="*/ 504304 w 552670"/>
              <a:gd name="connsiteY593" fmla="*/ 436085 h 757267"/>
              <a:gd name="connsiteX594" fmla="*/ 504906 w 552670"/>
              <a:gd name="connsiteY594" fmla="*/ 437228 h 757267"/>
              <a:gd name="connsiteX595" fmla="*/ 504063 w 552670"/>
              <a:gd name="connsiteY595" fmla="*/ 438551 h 757267"/>
              <a:gd name="connsiteX596" fmla="*/ 507372 w 552670"/>
              <a:gd name="connsiteY596" fmla="*/ 437949 h 757267"/>
              <a:gd name="connsiteX597" fmla="*/ 507372 w 552670"/>
              <a:gd name="connsiteY597" fmla="*/ 440717 h 757267"/>
              <a:gd name="connsiteX598" fmla="*/ 509177 w 552670"/>
              <a:gd name="connsiteY598" fmla="*/ 440476 h 757267"/>
              <a:gd name="connsiteX599" fmla="*/ 510380 w 552670"/>
              <a:gd name="connsiteY599" fmla="*/ 441559 h 757267"/>
              <a:gd name="connsiteX600" fmla="*/ 512184 w 552670"/>
              <a:gd name="connsiteY600" fmla="*/ 443965 h 757267"/>
              <a:gd name="connsiteX601" fmla="*/ 512365 w 552670"/>
              <a:gd name="connsiteY601" fmla="*/ 447093 h 757267"/>
              <a:gd name="connsiteX602" fmla="*/ 511583 w 552670"/>
              <a:gd name="connsiteY602" fmla="*/ 448297 h 757267"/>
              <a:gd name="connsiteX603" fmla="*/ 510680 w 552670"/>
              <a:gd name="connsiteY603" fmla="*/ 447274 h 757267"/>
              <a:gd name="connsiteX604" fmla="*/ 509357 w 552670"/>
              <a:gd name="connsiteY604" fmla="*/ 448056 h 757267"/>
              <a:gd name="connsiteX605" fmla="*/ 510500 w 552670"/>
              <a:gd name="connsiteY605" fmla="*/ 449740 h 757267"/>
              <a:gd name="connsiteX606" fmla="*/ 509718 w 552670"/>
              <a:gd name="connsiteY606" fmla="*/ 450342 h 757267"/>
              <a:gd name="connsiteX607" fmla="*/ 510079 w 552670"/>
              <a:gd name="connsiteY607" fmla="*/ 451966 h 757267"/>
              <a:gd name="connsiteX608" fmla="*/ 509658 w 552670"/>
              <a:gd name="connsiteY608" fmla="*/ 454192 h 757267"/>
              <a:gd name="connsiteX609" fmla="*/ 507312 w 552670"/>
              <a:gd name="connsiteY609" fmla="*/ 453169 h 757267"/>
              <a:gd name="connsiteX610" fmla="*/ 506108 w 552670"/>
              <a:gd name="connsiteY610" fmla="*/ 450583 h 757267"/>
              <a:gd name="connsiteX611" fmla="*/ 504364 w 552670"/>
              <a:gd name="connsiteY611" fmla="*/ 449079 h 757267"/>
              <a:gd name="connsiteX612" fmla="*/ 505326 w 552670"/>
              <a:gd name="connsiteY612" fmla="*/ 448056 h 757267"/>
              <a:gd name="connsiteX613" fmla="*/ 503883 w 552670"/>
              <a:gd name="connsiteY613" fmla="*/ 446853 h 757267"/>
              <a:gd name="connsiteX614" fmla="*/ 503522 w 552670"/>
              <a:gd name="connsiteY614" fmla="*/ 447695 h 757267"/>
              <a:gd name="connsiteX615" fmla="*/ 501597 w 552670"/>
              <a:gd name="connsiteY615" fmla="*/ 447334 h 757267"/>
              <a:gd name="connsiteX616" fmla="*/ 501476 w 552670"/>
              <a:gd name="connsiteY616" fmla="*/ 448778 h 757267"/>
              <a:gd name="connsiteX617" fmla="*/ 502379 w 552670"/>
              <a:gd name="connsiteY617" fmla="*/ 450162 h 757267"/>
              <a:gd name="connsiteX618" fmla="*/ 503522 w 552670"/>
              <a:gd name="connsiteY618" fmla="*/ 450041 h 757267"/>
              <a:gd name="connsiteX619" fmla="*/ 503943 w 552670"/>
              <a:gd name="connsiteY619" fmla="*/ 451124 h 757267"/>
              <a:gd name="connsiteX620" fmla="*/ 505326 w 552670"/>
              <a:gd name="connsiteY620" fmla="*/ 451966 h 757267"/>
              <a:gd name="connsiteX621" fmla="*/ 505387 w 552670"/>
              <a:gd name="connsiteY621" fmla="*/ 453169 h 757267"/>
              <a:gd name="connsiteX622" fmla="*/ 503822 w 552670"/>
              <a:gd name="connsiteY622" fmla="*/ 453951 h 757267"/>
              <a:gd name="connsiteX623" fmla="*/ 503822 w 552670"/>
              <a:gd name="connsiteY623" fmla="*/ 455155 h 757267"/>
              <a:gd name="connsiteX624" fmla="*/ 502379 w 552670"/>
              <a:gd name="connsiteY624" fmla="*/ 455516 h 757267"/>
              <a:gd name="connsiteX625" fmla="*/ 501296 w 552670"/>
              <a:gd name="connsiteY625" fmla="*/ 454794 h 757267"/>
              <a:gd name="connsiteX626" fmla="*/ 499010 w 552670"/>
              <a:gd name="connsiteY626" fmla="*/ 454734 h 757267"/>
              <a:gd name="connsiteX627" fmla="*/ 497987 w 552670"/>
              <a:gd name="connsiteY627" fmla="*/ 455877 h 757267"/>
              <a:gd name="connsiteX628" fmla="*/ 496784 w 552670"/>
              <a:gd name="connsiteY628" fmla="*/ 454673 h 757267"/>
              <a:gd name="connsiteX629" fmla="*/ 497145 w 552670"/>
              <a:gd name="connsiteY629" fmla="*/ 454012 h 757267"/>
              <a:gd name="connsiteX630" fmla="*/ 496363 w 552670"/>
              <a:gd name="connsiteY630" fmla="*/ 452026 h 757267"/>
              <a:gd name="connsiteX631" fmla="*/ 494197 w 552670"/>
              <a:gd name="connsiteY631" fmla="*/ 451305 h 757267"/>
              <a:gd name="connsiteX632" fmla="*/ 492273 w 552670"/>
              <a:gd name="connsiteY632" fmla="*/ 452628 h 757267"/>
              <a:gd name="connsiteX633" fmla="*/ 492513 w 552670"/>
              <a:gd name="connsiteY633" fmla="*/ 453951 h 757267"/>
              <a:gd name="connsiteX634" fmla="*/ 491971 w 552670"/>
              <a:gd name="connsiteY634" fmla="*/ 456538 h 757267"/>
              <a:gd name="connsiteX635" fmla="*/ 491490 w 552670"/>
              <a:gd name="connsiteY635" fmla="*/ 455094 h 757267"/>
              <a:gd name="connsiteX636" fmla="*/ 490107 w 552670"/>
              <a:gd name="connsiteY636" fmla="*/ 454854 h 757267"/>
              <a:gd name="connsiteX637" fmla="*/ 489385 w 552670"/>
              <a:gd name="connsiteY637" fmla="*/ 456478 h 757267"/>
              <a:gd name="connsiteX638" fmla="*/ 489866 w 552670"/>
              <a:gd name="connsiteY638" fmla="*/ 457922 h 757267"/>
              <a:gd name="connsiteX639" fmla="*/ 488964 w 552670"/>
              <a:gd name="connsiteY639" fmla="*/ 458644 h 757267"/>
              <a:gd name="connsiteX640" fmla="*/ 490287 w 552670"/>
              <a:gd name="connsiteY640" fmla="*/ 460328 h 757267"/>
              <a:gd name="connsiteX641" fmla="*/ 490107 w 552670"/>
              <a:gd name="connsiteY641" fmla="*/ 464900 h 757267"/>
              <a:gd name="connsiteX642" fmla="*/ 490347 w 552670"/>
              <a:gd name="connsiteY642" fmla="*/ 468089 h 757267"/>
              <a:gd name="connsiteX643" fmla="*/ 492152 w 552670"/>
              <a:gd name="connsiteY643" fmla="*/ 469292 h 757267"/>
              <a:gd name="connsiteX644" fmla="*/ 493656 w 552670"/>
              <a:gd name="connsiteY644" fmla="*/ 471096 h 757267"/>
              <a:gd name="connsiteX645" fmla="*/ 493596 w 552670"/>
              <a:gd name="connsiteY645" fmla="*/ 472661 h 757267"/>
              <a:gd name="connsiteX646" fmla="*/ 491911 w 552670"/>
              <a:gd name="connsiteY646" fmla="*/ 473743 h 757267"/>
              <a:gd name="connsiteX647" fmla="*/ 489746 w 552670"/>
              <a:gd name="connsiteY647" fmla="*/ 473984 h 757267"/>
              <a:gd name="connsiteX648" fmla="*/ 487339 w 552670"/>
              <a:gd name="connsiteY648" fmla="*/ 475849 h 757267"/>
              <a:gd name="connsiteX649" fmla="*/ 482707 w 552670"/>
              <a:gd name="connsiteY649" fmla="*/ 477834 h 757267"/>
              <a:gd name="connsiteX650" fmla="*/ 481624 w 552670"/>
              <a:gd name="connsiteY650" fmla="*/ 476029 h 757267"/>
              <a:gd name="connsiteX651" fmla="*/ 479399 w 552670"/>
              <a:gd name="connsiteY651" fmla="*/ 476330 h 757267"/>
              <a:gd name="connsiteX652" fmla="*/ 476751 w 552670"/>
              <a:gd name="connsiteY652" fmla="*/ 478436 h 757267"/>
              <a:gd name="connsiteX653" fmla="*/ 476270 w 552670"/>
              <a:gd name="connsiteY653" fmla="*/ 479759 h 757267"/>
              <a:gd name="connsiteX654" fmla="*/ 477113 w 552670"/>
              <a:gd name="connsiteY654" fmla="*/ 480120 h 757267"/>
              <a:gd name="connsiteX655" fmla="*/ 478136 w 552670"/>
              <a:gd name="connsiteY655" fmla="*/ 482827 h 757267"/>
              <a:gd name="connsiteX656" fmla="*/ 477173 w 552670"/>
              <a:gd name="connsiteY656" fmla="*/ 486377 h 757267"/>
              <a:gd name="connsiteX657" fmla="*/ 475729 w 552670"/>
              <a:gd name="connsiteY657" fmla="*/ 485955 h 757267"/>
              <a:gd name="connsiteX658" fmla="*/ 473202 w 552670"/>
              <a:gd name="connsiteY658" fmla="*/ 487038 h 757267"/>
              <a:gd name="connsiteX659" fmla="*/ 472781 w 552670"/>
              <a:gd name="connsiteY659" fmla="*/ 484873 h 757267"/>
              <a:gd name="connsiteX660" fmla="*/ 470856 w 552670"/>
              <a:gd name="connsiteY660" fmla="*/ 481083 h 757267"/>
              <a:gd name="connsiteX661" fmla="*/ 467848 w 552670"/>
              <a:gd name="connsiteY661" fmla="*/ 478616 h 757267"/>
              <a:gd name="connsiteX662" fmla="*/ 466044 w 552670"/>
              <a:gd name="connsiteY662" fmla="*/ 479579 h 757267"/>
              <a:gd name="connsiteX663" fmla="*/ 465923 w 552670"/>
              <a:gd name="connsiteY663" fmla="*/ 481744 h 757267"/>
              <a:gd name="connsiteX664" fmla="*/ 466885 w 552670"/>
              <a:gd name="connsiteY664" fmla="*/ 484211 h 757267"/>
              <a:gd name="connsiteX665" fmla="*/ 467848 w 552670"/>
              <a:gd name="connsiteY665" fmla="*/ 485655 h 757267"/>
              <a:gd name="connsiteX666" fmla="*/ 463998 w 552670"/>
              <a:gd name="connsiteY666" fmla="*/ 485053 h 757267"/>
              <a:gd name="connsiteX667" fmla="*/ 462494 w 552670"/>
              <a:gd name="connsiteY667" fmla="*/ 481865 h 757267"/>
              <a:gd name="connsiteX668" fmla="*/ 460810 w 552670"/>
              <a:gd name="connsiteY668" fmla="*/ 482647 h 757267"/>
              <a:gd name="connsiteX669" fmla="*/ 460028 w 552670"/>
              <a:gd name="connsiteY669" fmla="*/ 481263 h 757267"/>
              <a:gd name="connsiteX670" fmla="*/ 458223 w 552670"/>
              <a:gd name="connsiteY670" fmla="*/ 479940 h 757267"/>
              <a:gd name="connsiteX671" fmla="*/ 455756 w 552670"/>
              <a:gd name="connsiteY671" fmla="*/ 480180 h 757267"/>
              <a:gd name="connsiteX672" fmla="*/ 455696 w 552670"/>
              <a:gd name="connsiteY672" fmla="*/ 481383 h 757267"/>
              <a:gd name="connsiteX673" fmla="*/ 457682 w 552670"/>
              <a:gd name="connsiteY673" fmla="*/ 483188 h 757267"/>
              <a:gd name="connsiteX674" fmla="*/ 456960 w 552670"/>
              <a:gd name="connsiteY674" fmla="*/ 485173 h 757267"/>
              <a:gd name="connsiteX675" fmla="*/ 457501 w 552670"/>
              <a:gd name="connsiteY675" fmla="*/ 486437 h 757267"/>
              <a:gd name="connsiteX676" fmla="*/ 455817 w 552670"/>
              <a:gd name="connsiteY676" fmla="*/ 487520 h 757267"/>
              <a:gd name="connsiteX677" fmla="*/ 457140 w 552670"/>
              <a:gd name="connsiteY677" fmla="*/ 488422 h 757267"/>
              <a:gd name="connsiteX678" fmla="*/ 458704 w 552670"/>
              <a:gd name="connsiteY678" fmla="*/ 490347 h 757267"/>
              <a:gd name="connsiteX679" fmla="*/ 459787 w 552670"/>
              <a:gd name="connsiteY679" fmla="*/ 492272 h 757267"/>
              <a:gd name="connsiteX680" fmla="*/ 460148 w 552670"/>
              <a:gd name="connsiteY680" fmla="*/ 494257 h 757267"/>
              <a:gd name="connsiteX681" fmla="*/ 459306 w 552670"/>
              <a:gd name="connsiteY681" fmla="*/ 498528 h 757267"/>
              <a:gd name="connsiteX682" fmla="*/ 456358 w 552670"/>
              <a:gd name="connsiteY682" fmla="*/ 495701 h 757267"/>
              <a:gd name="connsiteX683" fmla="*/ 455456 w 552670"/>
              <a:gd name="connsiteY683" fmla="*/ 496784 h 757267"/>
              <a:gd name="connsiteX684" fmla="*/ 456659 w 552670"/>
              <a:gd name="connsiteY684" fmla="*/ 498228 h 757267"/>
              <a:gd name="connsiteX685" fmla="*/ 458464 w 552670"/>
              <a:gd name="connsiteY685" fmla="*/ 501476 h 757267"/>
              <a:gd name="connsiteX686" fmla="*/ 458283 w 552670"/>
              <a:gd name="connsiteY686" fmla="*/ 503582 h 757267"/>
              <a:gd name="connsiteX687" fmla="*/ 459486 w 552670"/>
              <a:gd name="connsiteY687" fmla="*/ 506830 h 757267"/>
              <a:gd name="connsiteX688" fmla="*/ 459486 w 552670"/>
              <a:gd name="connsiteY688" fmla="*/ 509176 h 757267"/>
              <a:gd name="connsiteX689" fmla="*/ 460208 w 552670"/>
              <a:gd name="connsiteY689" fmla="*/ 509658 h 757267"/>
              <a:gd name="connsiteX690" fmla="*/ 459968 w 552670"/>
              <a:gd name="connsiteY690" fmla="*/ 512726 h 757267"/>
              <a:gd name="connsiteX691" fmla="*/ 456839 w 552670"/>
              <a:gd name="connsiteY691" fmla="*/ 509116 h 757267"/>
              <a:gd name="connsiteX692" fmla="*/ 455636 w 552670"/>
              <a:gd name="connsiteY692" fmla="*/ 506349 h 757267"/>
              <a:gd name="connsiteX693" fmla="*/ 454974 w 552670"/>
              <a:gd name="connsiteY693" fmla="*/ 502740 h 757267"/>
              <a:gd name="connsiteX694" fmla="*/ 453410 w 552670"/>
              <a:gd name="connsiteY694" fmla="*/ 501416 h 757267"/>
              <a:gd name="connsiteX695" fmla="*/ 452388 w 552670"/>
              <a:gd name="connsiteY695" fmla="*/ 501416 h 757267"/>
              <a:gd name="connsiteX696" fmla="*/ 453410 w 552670"/>
              <a:gd name="connsiteY696" fmla="*/ 504123 h 757267"/>
              <a:gd name="connsiteX697" fmla="*/ 452568 w 552670"/>
              <a:gd name="connsiteY697" fmla="*/ 505447 h 757267"/>
              <a:gd name="connsiteX698" fmla="*/ 453651 w 552670"/>
              <a:gd name="connsiteY698" fmla="*/ 506650 h 757267"/>
              <a:gd name="connsiteX699" fmla="*/ 453952 w 552670"/>
              <a:gd name="connsiteY699" fmla="*/ 508996 h 757267"/>
              <a:gd name="connsiteX700" fmla="*/ 454914 w 552670"/>
              <a:gd name="connsiteY700" fmla="*/ 509297 h 757267"/>
              <a:gd name="connsiteX701" fmla="*/ 454072 w 552670"/>
              <a:gd name="connsiteY701" fmla="*/ 511703 h 757267"/>
              <a:gd name="connsiteX702" fmla="*/ 452508 w 552670"/>
              <a:gd name="connsiteY702" fmla="*/ 510981 h 757267"/>
              <a:gd name="connsiteX703" fmla="*/ 450703 w 552670"/>
              <a:gd name="connsiteY703" fmla="*/ 508996 h 757267"/>
              <a:gd name="connsiteX704" fmla="*/ 448838 w 552670"/>
              <a:gd name="connsiteY704" fmla="*/ 505988 h 757267"/>
              <a:gd name="connsiteX705" fmla="*/ 448598 w 552670"/>
              <a:gd name="connsiteY705" fmla="*/ 504665 h 757267"/>
              <a:gd name="connsiteX706" fmla="*/ 446011 w 552670"/>
              <a:gd name="connsiteY706" fmla="*/ 502198 h 757267"/>
              <a:gd name="connsiteX707" fmla="*/ 444206 w 552670"/>
              <a:gd name="connsiteY707" fmla="*/ 502258 h 757267"/>
              <a:gd name="connsiteX708" fmla="*/ 443845 w 552670"/>
              <a:gd name="connsiteY708" fmla="*/ 505026 h 757267"/>
              <a:gd name="connsiteX709" fmla="*/ 440837 w 552670"/>
              <a:gd name="connsiteY709" fmla="*/ 504544 h 757267"/>
              <a:gd name="connsiteX710" fmla="*/ 440416 w 552670"/>
              <a:gd name="connsiteY710" fmla="*/ 503281 h 757267"/>
              <a:gd name="connsiteX711" fmla="*/ 438010 w 552670"/>
              <a:gd name="connsiteY711" fmla="*/ 502679 h 757267"/>
              <a:gd name="connsiteX712" fmla="*/ 439634 w 552670"/>
              <a:gd name="connsiteY712" fmla="*/ 506169 h 757267"/>
              <a:gd name="connsiteX713" fmla="*/ 441439 w 552670"/>
              <a:gd name="connsiteY713" fmla="*/ 507251 h 757267"/>
              <a:gd name="connsiteX714" fmla="*/ 442763 w 552670"/>
              <a:gd name="connsiteY714" fmla="*/ 506529 h 757267"/>
              <a:gd name="connsiteX715" fmla="*/ 444086 w 552670"/>
              <a:gd name="connsiteY715" fmla="*/ 507432 h 757267"/>
              <a:gd name="connsiteX716" fmla="*/ 446492 w 552670"/>
              <a:gd name="connsiteY716" fmla="*/ 508033 h 757267"/>
              <a:gd name="connsiteX717" fmla="*/ 449680 w 552670"/>
              <a:gd name="connsiteY717" fmla="*/ 513027 h 757267"/>
              <a:gd name="connsiteX718" fmla="*/ 450824 w 552670"/>
              <a:gd name="connsiteY718" fmla="*/ 512846 h 757267"/>
              <a:gd name="connsiteX719" fmla="*/ 451184 w 552670"/>
              <a:gd name="connsiteY719" fmla="*/ 514170 h 757267"/>
              <a:gd name="connsiteX720" fmla="*/ 452147 w 552670"/>
              <a:gd name="connsiteY720" fmla="*/ 514651 h 757267"/>
              <a:gd name="connsiteX721" fmla="*/ 450824 w 552670"/>
              <a:gd name="connsiteY721" fmla="*/ 515673 h 757267"/>
              <a:gd name="connsiteX722" fmla="*/ 450462 w 552670"/>
              <a:gd name="connsiteY722" fmla="*/ 518080 h 757267"/>
              <a:gd name="connsiteX723" fmla="*/ 449861 w 552670"/>
              <a:gd name="connsiteY723" fmla="*/ 518320 h 757267"/>
              <a:gd name="connsiteX724" fmla="*/ 447816 w 552670"/>
              <a:gd name="connsiteY724" fmla="*/ 516696 h 757267"/>
              <a:gd name="connsiteX725" fmla="*/ 445650 w 552670"/>
              <a:gd name="connsiteY725" fmla="*/ 514410 h 757267"/>
              <a:gd name="connsiteX726" fmla="*/ 444627 w 552670"/>
              <a:gd name="connsiteY726" fmla="*/ 514410 h 757267"/>
              <a:gd name="connsiteX727" fmla="*/ 445108 w 552670"/>
              <a:gd name="connsiteY727" fmla="*/ 516155 h 757267"/>
              <a:gd name="connsiteX728" fmla="*/ 443304 w 552670"/>
              <a:gd name="connsiteY728" fmla="*/ 515794 h 757267"/>
              <a:gd name="connsiteX729" fmla="*/ 443966 w 552670"/>
              <a:gd name="connsiteY729" fmla="*/ 517418 h 757267"/>
              <a:gd name="connsiteX730" fmla="*/ 445771 w 552670"/>
              <a:gd name="connsiteY730" fmla="*/ 519343 h 757267"/>
              <a:gd name="connsiteX731" fmla="*/ 445049 w 552670"/>
              <a:gd name="connsiteY731" fmla="*/ 521749 h 757267"/>
              <a:gd name="connsiteX732" fmla="*/ 446011 w 552670"/>
              <a:gd name="connsiteY732" fmla="*/ 524096 h 757267"/>
              <a:gd name="connsiteX733" fmla="*/ 445951 w 552670"/>
              <a:gd name="connsiteY733" fmla="*/ 525419 h 757267"/>
              <a:gd name="connsiteX734" fmla="*/ 444748 w 552670"/>
              <a:gd name="connsiteY734" fmla="*/ 524336 h 757267"/>
              <a:gd name="connsiteX735" fmla="*/ 443664 w 552670"/>
              <a:gd name="connsiteY735" fmla="*/ 525840 h 757267"/>
              <a:gd name="connsiteX736" fmla="*/ 444928 w 552670"/>
              <a:gd name="connsiteY736" fmla="*/ 528246 h 757267"/>
              <a:gd name="connsiteX737" fmla="*/ 444928 w 552670"/>
              <a:gd name="connsiteY737" fmla="*/ 530833 h 757267"/>
              <a:gd name="connsiteX738" fmla="*/ 443966 w 552670"/>
              <a:gd name="connsiteY738" fmla="*/ 529811 h 757267"/>
              <a:gd name="connsiteX739" fmla="*/ 443485 w 552670"/>
              <a:gd name="connsiteY739" fmla="*/ 531134 h 757267"/>
              <a:gd name="connsiteX740" fmla="*/ 442281 w 552670"/>
              <a:gd name="connsiteY740" fmla="*/ 530773 h 757267"/>
              <a:gd name="connsiteX741" fmla="*/ 440477 w 552670"/>
              <a:gd name="connsiteY741" fmla="*/ 528968 h 757267"/>
              <a:gd name="connsiteX742" fmla="*/ 438551 w 552670"/>
              <a:gd name="connsiteY742" fmla="*/ 524637 h 757267"/>
              <a:gd name="connsiteX743" fmla="*/ 438852 w 552670"/>
              <a:gd name="connsiteY743" fmla="*/ 523915 h 757267"/>
              <a:gd name="connsiteX744" fmla="*/ 437649 w 552670"/>
              <a:gd name="connsiteY744" fmla="*/ 521870 h 757267"/>
              <a:gd name="connsiteX745" fmla="*/ 436987 w 552670"/>
              <a:gd name="connsiteY745" fmla="*/ 522471 h 757267"/>
              <a:gd name="connsiteX746" fmla="*/ 435604 w 552670"/>
              <a:gd name="connsiteY746" fmla="*/ 522291 h 757267"/>
              <a:gd name="connsiteX747" fmla="*/ 437047 w 552670"/>
              <a:gd name="connsiteY747" fmla="*/ 524396 h 757267"/>
              <a:gd name="connsiteX748" fmla="*/ 436867 w 552670"/>
              <a:gd name="connsiteY748" fmla="*/ 525660 h 757267"/>
              <a:gd name="connsiteX749" fmla="*/ 435243 w 552670"/>
              <a:gd name="connsiteY749" fmla="*/ 524457 h 757267"/>
              <a:gd name="connsiteX750" fmla="*/ 434220 w 552670"/>
              <a:gd name="connsiteY750" fmla="*/ 523013 h 757267"/>
              <a:gd name="connsiteX751" fmla="*/ 434581 w 552670"/>
              <a:gd name="connsiteY751" fmla="*/ 522231 h 757267"/>
              <a:gd name="connsiteX752" fmla="*/ 432355 w 552670"/>
              <a:gd name="connsiteY752" fmla="*/ 521028 h 757267"/>
              <a:gd name="connsiteX753" fmla="*/ 431753 w 552670"/>
              <a:gd name="connsiteY753" fmla="*/ 518200 h 757267"/>
              <a:gd name="connsiteX754" fmla="*/ 430249 w 552670"/>
              <a:gd name="connsiteY754" fmla="*/ 516696 h 757267"/>
              <a:gd name="connsiteX755" fmla="*/ 428625 w 552670"/>
              <a:gd name="connsiteY755" fmla="*/ 513508 h 757267"/>
              <a:gd name="connsiteX756" fmla="*/ 427843 w 552670"/>
              <a:gd name="connsiteY756" fmla="*/ 511101 h 757267"/>
              <a:gd name="connsiteX757" fmla="*/ 427843 w 552670"/>
              <a:gd name="connsiteY757" fmla="*/ 509297 h 757267"/>
              <a:gd name="connsiteX758" fmla="*/ 426399 w 552670"/>
              <a:gd name="connsiteY758" fmla="*/ 507612 h 757267"/>
              <a:gd name="connsiteX759" fmla="*/ 425196 w 552670"/>
              <a:gd name="connsiteY759" fmla="*/ 508695 h 757267"/>
              <a:gd name="connsiteX760" fmla="*/ 423151 w 552670"/>
              <a:gd name="connsiteY760" fmla="*/ 508214 h 757267"/>
              <a:gd name="connsiteX761" fmla="*/ 423572 w 552670"/>
              <a:gd name="connsiteY761" fmla="*/ 507793 h 757267"/>
              <a:gd name="connsiteX762" fmla="*/ 422971 w 552670"/>
              <a:gd name="connsiteY762" fmla="*/ 506229 h 757267"/>
              <a:gd name="connsiteX763" fmla="*/ 419782 w 552670"/>
              <a:gd name="connsiteY763" fmla="*/ 505507 h 757267"/>
              <a:gd name="connsiteX764" fmla="*/ 420263 w 552670"/>
              <a:gd name="connsiteY764" fmla="*/ 506469 h 757267"/>
              <a:gd name="connsiteX765" fmla="*/ 419963 w 552670"/>
              <a:gd name="connsiteY765" fmla="*/ 508455 h 757267"/>
              <a:gd name="connsiteX766" fmla="*/ 420564 w 552670"/>
              <a:gd name="connsiteY766" fmla="*/ 509176 h 757267"/>
              <a:gd name="connsiteX767" fmla="*/ 422188 w 552670"/>
              <a:gd name="connsiteY767" fmla="*/ 509116 h 757267"/>
              <a:gd name="connsiteX768" fmla="*/ 420564 w 552670"/>
              <a:gd name="connsiteY768" fmla="*/ 511523 h 757267"/>
              <a:gd name="connsiteX769" fmla="*/ 417556 w 552670"/>
              <a:gd name="connsiteY769" fmla="*/ 512244 h 757267"/>
              <a:gd name="connsiteX770" fmla="*/ 419120 w 552670"/>
              <a:gd name="connsiteY770" fmla="*/ 511101 h 757267"/>
              <a:gd name="connsiteX771" fmla="*/ 417376 w 552670"/>
              <a:gd name="connsiteY771" fmla="*/ 509056 h 757267"/>
              <a:gd name="connsiteX772" fmla="*/ 415811 w 552670"/>
              <a:gd name="connsiteY772" fmla="*/ 508455 h 757267"/>
              <a:gd name="connsiteX773" fmla="*/ 414188 w 552670"/>
              <a:gd name="connsiteY773" fmla="*/ 505747 h 757267"/>
              <a:gd name="connsiteX774" fmla="*/ 413586 w 552670"/>
              <a:gd name="connsiteY774" fmla="*/ 503943 h 757267"/>
              <a:gd name="connsiteX775" fmla="*/ 412262 w 552670"/>
              <a:gd name="connsiteY775" fmla="*/ 504364 h 757267"/>
              <a:gd name="connsiteX776" fmla="*/ 413044 w 552670"/>
              <a:gd name="connsiteY776" fmla="*/ 509477 h 757267"/>
              <a:gd name="connsiteX777" fmla="*/ 412142 w 552670"/>
              <a:gd name="connsiteY777" fmla="*/ 509838 h 757267"/>
              <a:gd name="connsiteX778" fmla="*/ 412743 w 552670"/>
              <a:gd name="connsiteY778" fmla="*/ 510921 h 757267"/>
              <a:gd name="connsiteX779" fmla="*/ 412563 w 552670"/>
              <a:gd name="connsiteY779" fmla="*/ 512545 h 757267"/>
              <a:gd name="connsiteX780" fmla="*/ 414127 w 552670"/>
              <a:gd name="connsiteY780" fmla="*/ 514711 h 757267"/>
              <a:gd name="connsiteX781" fmla="*/ 413586 w 552670"/>
              <a:gd name="connsiteY781" fmla="*/ 515313 h 757267"/>
              <a:gd name="connsiteX782" fmla="*/ 411239 w 552670"/>
              <a:gd name="connsiteY782" fmla="*/ 514290 h 757267"/>
              <a:gd name="connsiteX783" fmla="*/ 409254 w 552670"/>
              <a:gd name="connsiteY783" fmla="*/ 512726 h 757267"/>
              <a:gd name="connsiteX784" fmla="*/ 407570 w 552670"/>
              <a:gd name="connsiteY784" fmla="*/ 512666 h 757267"/>
              <a:gd name="connsiteX785" fmla="*/ 408352 w 552670"/>
              <a:gd name="connsiteY785" fmla="*/ 513869 h 757267"/>
              <a:gd name="connsiteX786" fmla="*/ 408172 w 552670"/>
              <a:gd name="connsiteY786" fmla="*/ 515613 h 757267"/>
              <a:gd name="connsiteX787" fmla="*/ 404803 w 552670"/>
              <a:gd name="connsiteY787" fmla="*/ 516756 h 757267"/>
              <a:gd name="connsiteX788" fmla="*/ 406968 w 552670"/>
              <a:gd name="connsiteY788" fmla="*/ 518621 h 757267"/>
              <a:gd name="connsiteX789" fmla="*/ 408472 w 552670"/>
              <a:gd name="connsiteY789" fmla="*/ 518020 h 757267"/>
              <a:gd name="connsiteX790" fmla="*/ 407871 w 552670"/>
              <a:gd name="connsiteY790" fmla="*/ 519824 h 757267"/>
              <a:gd name="connsiteX791" fmla="*/ 405705 w 552670"/>
              <a:gd name="connsiteY791" fmla="*/ 520907 h 757267"/>
              <a:gd name="connsiteX792" fmla="*/ 403780 w 552670"/>
              <a:gd name="connsiteY792" fmla="*/ 520065 h 757267"/>
              <a:gd name="connsiteX793" fmla="*/ 401735 w 552670"/>
              <a:gd name="connsiteY793" fmla="*/ 519764 h 757267"/>
              <a:gd name="connsiteX794" fmla="*/ 401735 w 552670"/>
              <a:gd name="connsiteY794" fmla="*/ 522231 h 757267"/>
              <a:gd name="connsiteX795" fmla="*/ 399689 w 552670"/>
              <a:gd name="connsiteY795" fmla="*/ 522471 h 757267"/>
              <a:gd name="connsiteX796" fmla="*/ 397884 w 552670"/>
              <a:gd name="connsiteY796" fmla="*/ 521990 h 757267"/>
              <a:gd name="connsiteX797" fmla="*/ 398847 w 552670"/>
              <a:gd name="connsiteY797" fmla="*/ 524517 h 757267"/>
              <a:gd name="connsiteX798" fmla="*/ 398246 w 552670"/>
              <a:gd name="connsiteY798" fmla="*/ 525539 h 757267"/>
              <a:gd name="connsiteX799" fmla="*/ 398125 w 552670"/>
              <a:gd name="connsiteY799" fmla="*/ 527344 h 757267"/>
              <a:gd name="connsiteX800" fmla="*/ 399449 w 552670"/>
              <a:gd name="connsiteY800" fmla="*/ 527825 h 757267"/>
              <a:gd name="connsiteX801" fmla="*/ 400532 w 552670"/>
              <a:gd name="connsiteY801" fmla="*/ 527043 h 757267"/>
              <a:gd name="connsiteX802" fmla="*/ 401193 w 552670"/>
              <a:gd name="connsiteY802" fmla="*/ 528066 h 757267"/>
              <a:gd name="connsiteX803" fmla="*/ 402396 w 552670"/>
              <a:gd name="connsiteY803" fmla="*/ 527645 h 757267"/>
              <a:gd name="connsiteX804" fmla="*/ 402878 w 552670"/>
              <a:gd name="connsiteY804" fmla="*/ 526562 h 757267"/>
              <a:gd name="connsiteX805" fmla="*/ 402396 w 552670"/>
              <a:gd name="connsiteY805" fmla="*/ 525118 h 757267"/>
              <a:gd name="connsiteX806" fmla="*/ 403419 w 552670"/>
              <a:gd name="connsiteY806" fmla="*/ 522772 h 757267"/>
              <a:gd name="connsiteX807" fmla="*/ 404322 w 552670"/>
              <a:gd name="connsiteY807" fmla="*/ 522471 h 757267"/>
              <a:gd name="connsiteX808" fmla="*/ 407269 w 552670"/>
              <a:gd name="connsiteY808" fmla="*/ 523674 h 757267"/>
              <a:gd name="connsiteX809" fmla="*/ 408593 w 552670"/>
              <a:gd name="connsiteY809" fmla="*/ 523073 h 757267"/>
              <a:gd name="connsiteX810" fmla="*/ 410097 w 552670"/>
              <a:gd name="connsiteY810" fmla="*/ 521268 h 757267"/>
              <a:gd name="connsiteX811" fmla="*/ 413225 w 552670"/>
              <a:gd name="connsiteY811" fmla="*/ 521509 h 757267"/>
              <a:gd name="connsiteX812" fmla="*/ 414548 w 552670"/>
              <a:gd name="connsiteY812" fmla="*/ 523735 h 757267"/>
              <a:gd name="connsiteX813" fmla="*/ 414067 w 552670"/>
              <a:gd name="connsiteY813" fmla="*/ 524938 h 757267"/>
              <a:gd name="connsiteX814" fmla="*/ 415751 w 552670"/>
              <a:gd name="connsiteY814" fmla="*/ 525419 h 757267"/>
              <a:gd name="connsiteX815" fmla="*/ 420023 w 552670"/>
              <a:gd name="connsiteY815" fmla="*/ 527705 h 757267"/>
              <a:gd name="connsiteX816" fmla="*/ 421346 w 552670"/>
              <a:gd name="connsiteY816" fmla="*/ 526863 h 757267"/>
              <a:gd name="connsiteX817" fmla="*/ 422549 w 552670"/>
              <a:gd name="connsiteY817" fmla="*/ 527705 h 757267"/>
              <a:gd name="connsiteX818" fmla="*/ 426039 w 552670"/>
              <a:gd name="connsiteY818" fmla="*/ 531194 h 757267"/>
              <a:gd name="connsiteX819" fmla="*/ 427121 w 552670"/>
              <a:gd name="connsiteY819" fmla="*/ 533480 h 757267"/>
              <a:gd name="connsiteX820" fmla="*/ 428084 w 552670"/>
              <a:gd name="connsiteY820" fmla="*/ 533962 h 757267"/>
              <a:gd name="connsiteX821" fmla="*/ 429287 w 552670"/>
              <a:gd name="connsiteY821" fmla="*/ 536969 h 757267"/>
              <a:gd name="connsiteX822" fmla="*/ 428084 w 552670"/>
              <a:gd name="connsiteY822" fmla="*/ 537330 h 757267"/>
              <a:gd name="connsiteX823" fmla="*/ 427963 w 552670"/>
              <a:gd name="connsiteY823" fmla="*/ 539676 h 757267"/>
              <a:gd name="connsiteX824" fmla="*/ 428625 w 552670"/>
              <a:gd name="connsiteY824" fmla="*/ 541481 h 757267"/>
              <a:gd name="connsiteX825" fmla="*/ 427663 w 552670"/>
              <a:gd name="connsiteY825" fmla="*/ 541060 h 757267"/>
              <a:gd name="connsiteX826" fmla="*/ 427362 w 552670"/>
              <a:gd name="connsiteY826" fmla="*/ 543166 h 757267"/>
              <a:gd name="connsiteX827" fmla="*/ 426099 w 552670"/>
              <a:gd name="connsiteY827" fmla="*/ 544549 h 757267"/>
              <a:gd name="connsiteX828" fmla="*/ 425497 w 552670"/>
              <a:gd name="connsiteY828" fmla="*/ 544309 h 757267"/>
              <a:gd name="connsiteX829" fmla="*/ 425317 w 552670"/>
              <a:gd name="connsiteY829" fmla="*/ 546113 h 757267"/>
              <a:gd name="connsiteX830" fmla="*/ 423873 w 552670"/>
              <a:gd name="connsiteY830" fmla="*/ 546895 h 757267"/>
              <a:gd name="connsiteX831" fmla="*/ 422971 w 552670"/>
              <a:gd name="connsiteY831" fmla="*/ 545752 h 757267"/>
              <a:gd name="connsiteX832" fmla="*/ 422309 w 552670"/>
              <a:gd name="connsiteY832" fmla="*/ 547557 h 757267"/>
              <a:gd name="connsiteX833" fmla="*/ 421406 w 552670"/>
              <a:gd name="connsiteY833" fmla="*/ 546956 h 757267"/>
              <a:gd name="connsiteX834" fmla="*/ 420865 w 552670"/>
              <a:gd name="connsiteY834" fmla="*/ 548159 h 757267"/>
              <a:gd name="connsiteX835" fmla="*/ 418879 w 552670"/>
              <a:gd name="connsiteY835" fmla="*/ 548279 h 757267"/>
              <a:gd name="connsiteX836" fmla="*/ 418519 w 552670"/>
              <a:gd name="connsiteY836" fmla="*/ 549302 h 757267"/>
              <a:gd name="connsiteX837" fmla="*/ 416414 w 552670"/>
              <a:gd name="connsiteY837" fmla="*/ 549903 h 757267"/>
              <a:gd name="connsiteX838" fmla="*/ 415210 w 552670"/>
              <a:gd name="connsiteY838" fmla="*/ 548821 h 757267"/>
              <a:gd name="connsiteX839" fmla="*/ 414007 w 552670"/>
              <a:gd name="connsiteY839" fmla="*/ 548700 h 757267"/>
              <a:gd name="connsiteX840" fmla="*/ 413165 w 552670"/>
              <a:gd name="connsiteY840" fmla="*/ 549603 h 757267"/>
              <a:gd name="connsiteX841" fmla="*/ 413165 w 552670"/>
              <a:gd name="connsiteY841" fmla="*/ 550926 h 757267"/>
              <a:gd name="connsiteX842" fmla="*/ 415150 w 552670"/>
              <a:gd name="connsiteY842" fmla="*/ 552129 h 757267"/>
              <a:gd name="connsiteX843" fmla="*/ 415089 w 552670"/>
              <a:gd name="connsiteY843" fmla="*/ 553693 h 757267"/>
              <a:gd name="connsiteX844" fmla="*/ 416533 w 552670"/>
              <a:gd name="connsiteY844" fmla="*/ 553392 h 757267"/>
              <a:gd name="connsiteX845" fmla="*/ 417978 w 552670"/>
              <a:gd name="connsiteY845" fmla="*/ 554475 h 757267"/>
              <a:gd name="connsiteX846" fmla="*/ 419482 w 552670"/>
              <a:gd name="connsiteY846" fmla="*/ 557002 h 757267"/>
              <a:gd name="connsiteX847" fmla="*/ 418879 w 552670"/>
              <a:gd name="connsiteY847" fmla="*/ 559228 h 757267"/>
              <a:gd name="connsiteX848" fmla="*/ 417978 w 552670"/>
              <a:gd name="connsiteY848" fmla="*/ 559589 h 757267"/>
              <a:gd name="connsiteX849" fmla="*/ 418218 w 552670"/>
              <a:gd name="connsiteY849" fmla="*/ 561153 h 757267"/>
              <a:gd name="connsiteX850" fmla="*/ 417436 w 552670"/>
              <a:gd name="connsiteY850" fmla="*/ 561995 h 757267"/>
              <a:gd name="connsiteX851" fmla="*/ 414849 w 552670"/>
              <a:gd name="connsiteY851" fmla="*/ 563379 h 757267"/>
              <a:gd name="connsiteX852" fmla="*/ 412383 w 552670"/>
              <a:gd name="connsiteY852" fmla="*/ 561333 h 757267"/>
              <a:gd name="connsiteX853" fmla="*/ 411420 w 552670"/>
              <a:gd name="connsiteY853" fmla="*/ 562296 h 757267"/>
              <a:gd name="connsiteX854" fmla="*/ 411420 w 552670"/>
              <a:gd name="connsiteY854" fmla="*/ 563860 h 757267"/>
              <a:gd name="connsiteX855" fmla="*/ 410398 w 552670"/>
              <a:gd name="connsiteY855" fmla="*/ 563138 h 757267"/>
              <a:gd name="connsiteX856" fmla="*/ 410517 w 552670"/>
              <a:gd name="connsiteY856" fmla="*/ 561815 h 757267"/>
              <a:gd name="connsiteX857" fmla="*/ 408412 w 552670"/>
              <a:gd name="connsiteY857" fmla="*/ 560792 h 757267"/>
              <a:gd name="connsiteX858" fmla="*/ 407029 w 552670"/>
              <a:gd name="connsiteY858" fmla="*/ 561694 h 757267"/>
              <a:gd name="connsiteX859" fmla="*/ 404021 w 552670"/>
              <a:gd name="connsiteY859" fmla="*/ 560371 h 757267"/>
              <a:gd name="connsiteX860" fmla="*/ 404141 w 552670"/>
              <a:gd name="connsiteY860" fmla="*/ 559468 h 757267"/>
              <a:gd name="connsiteX861" fmla="*/ 401314 w 552670"/>
              <a:gd name="connsiteY861" fmla="*/ 557724 h 757267"/>
              <a:gd name="connsiteX862" fmla="*/ 402216 w 552670"/>
              <a:gd name="connsiteY862" fmla="*/ 557483 h 757267"/>
              <a:gd name="connsiteX863" fmla="*/ 402276 w 552670"/>
              <a:gd name="connsiteY863" fmla="*/ 555979 h 757267"/>
              <a:gd name="connsiteX864" fmla="*/ 401133 w 552670"/>
              <a:gd name="connsiteY864" fmla="*/ 555558 h 757267"/>
              <a:gd name="connsiteX865" fmla="*/ 400231 w 552670"/>
              <a:gd name="connsiteY865" fmla="*/ 556280 h 757267"/>
              <a:gd name="connsiteX866" fmla="*/ 399148 w 552670"/>
              <a:gd name="connsiteY866" fmla="*/ 554355 h 757267"/>
              <a:gd name="connsiteX867" fmla="*/ 398366 w 552670"/>
              <a:gd name="connsiteY867" fmla="*/ 553994 h 757267"/>
              <a:gd name="connsiteX868" fmla="*/ 397524 w 552670"/>
              <a:gd name="connsiteY868" fmla="*/ 551467 h 757267"/>
              <a:gd name="connsiteX869" fmla="*/ 399268 w 552670"/>
              <a:gd name="connsiteY869" fmla="*/ 548881 h 757267"/>
              <a:gd name="connsiteX870" fmla="*/ 398968 w 552670"/>
              <a:gd name="connsiteY870" fmla="*/ 545873 h 757267"/>
              <a:gd name="connsiteX871" fmla="*/ 397163 w 552670"/>
              <a:gd name="connsiteY871" fmla="*/ 546835 h 757267"/>
              <a:gd name="connsiteX872" fmla="*/ 397403 w 552670"/>
              <a:gd name="connsiteY872" fmla="*/ 542624 h 757267"/>
              <a:gd name="connsiteX873" fmla="*/ 398606 w 552670"/>
              <a:gd name="connsiteY873" fmla="*/ 540699 h 757267"/>
              <a:gd name="connsiteX874" fmla="*/ 397644 w 552670"/>
              <a:gd name="connsiteY874" fmla="*/ 538533 h 757267"/>
              <a:gd name="connsiteX875" fmla="*/ 398606 w 552670"/>
              <a:gd name="connsiteY875" fmla="*/ 536548 h 757267"/>
              <a:gd name="connsiteX876" fmla="*/ 399990 w 552670"/>
              <a:gd name="connsiteY876" fmla="*/ 536548 h 757267"/>
              <a:gd name="connsiteX877" fmla="*/ 399388 w 552670"/>
              <a:gd name="connsiteY877" fmla="*/ 534984 h 757267"/>
              <a:gd name="connsiteX878" fmla="*/ 400291 w 552670"/>
              <a:gd name="connsiteY878" fmla="*/ 534142 h 757267"/>
              <a:gd name="connsiteX879" fmla="*/ 401254 w 552670"/>
              <a:gd name="connsiteY879" fmla="*/ 534683 h 757267"/>
              <a:gd name="connsiteX880" fmla="*/ 401855 w 552670"/>
              <a:gd name="connsiteY880" fmla="*/ 533901 h 757267"/>
              <a:gd name="connsiteX881" fmla="*/ 401674 w 552670"/>
              <a:gd name="connsiteY881" fmla="*/ 532157 h 757267"/>
              <a:gd name="connsiteX882" fmla="*/ 400472 w 552670"/>
              <a:gd name="connsiteY882" fmla="*/ 531675 h 757267"/>
              <a:gd name="connsiteX883" fmla="*/ 398606 w 552670"/>
              <a:gd name="connsiteY883" fmla="*/ 529269 h 757267"/>
              <a:gd name="connsiteX884" fmla="*/ 395960 w 552670"/>
              <a:gd name="connsiteY884" fmla="*/ 527705 h 757267"/>
              <a:gd name="connsiteX885" fmla="*/ 394576 w 552670"/>
              <a:gd name="connsiteY885" fmla="*/ 527765 h 757267"/>
              <a:gd name="connsiteX886" fmla="*/ 395779 w 552670"/>
              <a:gd name="connsiteY886" fmla="*/ 530773 h 757267"/>
              <a:gd name="connsiteX887" fmla="*/ 394396 w 552670"/>
              <a:gd name="connsiteY887" fmla="*/ 533601 h 757267"/>
              <a:gd name="connsiteX888" fmla="*/ 394215 w 552670"/>
              <a:gd name="connsiteY888" fmla="*/ 535044 h 757267"/>
              <a:gd name="connsiteX889" fmla="*/ 392109 w 552670"/>
              <a:gd name="connsiteY889" fmla="*/ 536308 h 757267"/>
              <a:gd name="connsiteX890" fmla="*/ 391508 w 552670"/>
              <a:gd name="connsiteY890" fmla="*/ 535706 h 757267"/>
              <a:gd name="connsiteX891" fmla="*/ 391508 w 552670"/>
              <a:gd name="connsiteY891" fmla="*/ 534082 h 757267"/>
              <a:gd name="connsiteX892" fmla="*/ 390726 w 552670"/>
              <a:gd name="connsiteY892" fmla="*/ 533420 h 757267"/>
              <a:gd name="connsiteX893" fmla="*/ 390004 w 552670"/>
              <a:gd name="connsiteY893" fmla="*/ 530172 h 757267"/>
              <a:gd name="connsiteX894" fmla="*/ 389884 w 552670"/>
              <a:gd name="connsiteY894" fmla="*/ 528246 h 757267"/>
              <a:gd name="connsiteX895" fmla="*/ 388440 w 552670"/>
              <a:gd name="connsiteY895" fmla="*/ 525600 h 757267"/>
              <a:gd name="connsiteX896" fmla="*/ 387899 w 552670"/>
              <a:gd name="connsiteY896" fmla="*/ 523013 h 757267"/>
              <a:gd name="connsiteX897" fmla="*/ 388680 w 552670"/>
              <a:gd name="connsiteY897" fmla="*/ 522712 h 757267"/>
              <a:gd name="connsiteX898" fmla="*/ 387718 w 552670"/>
              <a:gd name="connsiteY898" fmla="*/ 521449 h 757267"/>
              <a:gd name="connsiteX899" fmla="*/ 386454 w 552670"/>
              <a:gd name="connsiteY899" fmla="*/ 517959 h 757267"/>
              <a:gd name="connsiteX900" fmla="*/ 385432 w 552670"/>
              <a:gd name="connsiteY900" fmla="*/ 519885 h 757267"/>
              <a:gd name="connsiteX901" fmla="*/ 385913 w 552670"/>
              <a:gd name="connsiteY901" fmla="*/ 521268 h 757267"/>
              <a:gd name="connsiteX902" fmla="*/ 381702 w 552670"/>
              <a:gd name="connsiteY902" fmla="*/ 521268 h 757267"/>
              <a:gd name="connsiteX903" fmla="*/ 381160 w 552670"/>
              <a:gd name="connsiteY903" fmla="*/ 522171 h 757267"/>
              <a:gd name="connsiteX904" fmla="*/ 381942 w 552670"/>
              <a:gd name="connsiteY904" fmla="*/ 522772 h 757267"/>
              <a:gd name="connsiteX905" fmla="*/ 382845 w 552670"/>
              <a:gd name="connsiteY905" fmla="*/ 525178 h 757267"/>
              <a:gd name="connsiteX906" fmla="*/ 385011 w 552670"/>
              <a:gd name="connsiteY906" fmla="*/ 527404 h 757267"/>
              <a:gd name="connsiteX907" fmla="*/ 385492 w 552670"/>
              <a:gd name="connsiteY907" fmla="*/ 528607 h 757267"/>
              <a:gd name="connsiteX908" fmla="*/ 384289 w 552670"/>
              <a:gd name="connsiteY908" fmla="*/ 530412 h 757267"/>
              <a:gd name="connsiteX909" fmla="*/ 387236 w 552670"/>
              <a:gd name="connsiteY909" fmla="*/ 533420 h 757267"/>
              <a:gd name="connsiteX910" fmla="*/ 388018 w 552670"/>
              <a:gd name="connsiteY910" fmla="*/ 535646 h 757267"/>
              <a:gd name="connsiteX911" fmla="*/ 387839 w 552670"/>
              <a:gd name="connsiteY911" fmla="*/ 537631 h 757267"/>
              <a:gd name="connsiteX912" fmla="*/ 389222 w 552670"/>
              <a:gd name="connsiteY912" fmla="*/ 539676 h 757267"/>
              <a:gd name="connsiteX913" fmla="*/ 389282 w 552670"/>
              <a:gd name="connsiteY913" fmla="*/ 540880 h 757267"/>
              <a:gd name="connsiteX914" fmla="*/ 387236 w 552670"/>
              <a:gd name="connsiteY914" fmla="*/ 541722 h 757267"/>
              <a:gd name="connsiteX915" fmla="*/ 386033 w 552670"/>
              <a:gd name="connsiteY915" fmla="*/ 540278 h 757267"/>
              <a:gd name="connsiteX916" fmla="*/ 385793 w 552670"/>
              <a:gd name="connsiteY916" fmla="*/ 537992 h 757267"/>
              <a:gd name="connsiteX917" fmla="*/ 386395 w 552670"/>
              <a:gd name="connsiteY917" fmla="*/ 536909 h 757267"/>
              <a:gd name="connsiteX918" fmla="*/ 383747 w 552670"/>
              <a:gd name="connsiteY918" fmla="*/ 532638 h 757267"/>
              <a:gd name="connsiteX919" fmla="*/ 384289 w 552670"/>
              <a:gd name="connsiteY919" fmla="*/ 532217 h 757267"/>
              <a:gd name="connsiteX920" fmla="*/ 383266 w 552670"/>
              <a:gd name="connsiteY920" fmla="*/ 528607 h 757267"/>
              <a:gd name="connsiteX921" fmla="*/ 382304 w 552670"/>
              <a:gd name="connsiteY921" fmla="*/ 528307 h 757267"/>
              <a:gd name="connsiteX922" fmla="*/ 382003 w 552670"/>
              <a:gd name="connsiteY922" fmla="*/ 530292 h 757267"/>
              <a:gd name="connsiteX923" fmla="*/ 382545 w 552670"/>
              <a:gd name="connsiteY923" fmla="*/ 532698 h 757267"/>
              <a:gd name="connsiteX924" fmla="*/ 381942 w 552670"/>
              <a:gd name="connsiteY924" fmla="*/ 532879 h 757267"/>
              <a:gd name="connsiteX925" fmla="*/ 382304 w 552670"/>
              <a:gd name="connsiteY925" fmla="*/ 536308 h 757267"/>
              <a:gd name="connsiteX926" fmla="*/ 380499 w 552670"/>
              <a:gd name="connsiteY926" fmla="*/ 537210 h 757267"/>
              <a:gd name="connsiteX927" fmla="*/ 379777 w 552670"/>
              <a:gd name="connsiteY927" fmla="*/ 540459 h 757267"/>
              <a:gd name="connsiteX928" fmla="*/ 378875 w 552670"/>
              <a:gd name="connsiteY928" fmla="*/ 540880 h 757267"/>
              <a:gd name="connsiteX929" fmla="*/ 375867 w 552670"/>
              <a:gd name="connsiteY929" fmla="*/ 540699 h 757267"/>
              <a:gd name="connsiteX930" fmla="*/ 375265 w 552670"/>
              <a:gd name="connsiteY930" fmla="*/ 541120 h 757267"/>
              <a:gd name="connsiteX931" fmla="*/ 375025 w 552670"/>
              <a:gd name="connsiteY931" fmla="*/ 542865 h 757267"/>
              <a:gd name="connsiteX932" fmla="*/ 377251 w 552670"/>
              <a:gd name="connsiteY932" fmla="*/ 546174 h 757267"/>
              <a:gd name="connsiteX933" fmla="*/ 378574 w 552670"/>
              <a:gd name="connsiteY933" fmla="*/ 546234 h 757267"/>
              <a:gd name="connsiteX934" fmla="*/ 380198 w 552670"/>
              <a:gd name="connsiteY934" fmla="*/ 549061 h 757267"/>
              <a:gd name="connsiteX935" fmla="*/ 379957 w 552670"/>
              <a:gd name="connsiteY935" fmla="*/ 551889 h 757267"/>
              <a:gd name="connsiteX936" fmla="*/ 379356 w 552670"/>
              <a:gd name="connsiteY936" fmla="*/ 553693 h 757267"/>
              <a:gd name="connsiteX937" fmla="*/ 379897 w 552670"/>
              <a:gd name="connsiteY937" fmla="*/ 556701 h 757267"/>
              <a:gd name="connsiteX938" fmla="*/ 380800 w 552670"/>
              <a:gd name="connsiteY938" fmla="*/ 558265 h 757267"/>
              <a:gd name="connsiteX939" fmla="*/ 383086 w 552670"/>
              <a:gd name="connsiteY939" fmla="*/ 559468 h 757267"/>
              <a:gd name="connsiteX940" fmla="*/ 383627 w 552670"/>
              <a:gd name="connsiteY940" fmla="*/ 560491 h 757267"/>
              <a:gd name="connsiteX941" fmla="*/ 385312 w 552670"/>
              <a:gd name="connsiteY941" fmla="*/ 560010 h 757267"/>
              <a:gd name="connsiteX942" fmla="*/ 384530 w 552670"/>
              <a:gd name="connsiteY942" fmla="*/ 558566 h 757267"/>
              <a:gd name="connsiteX943" fmla="*/ 385432 w 552670"/>
              <a:gd name="connsiteY943" fmla="*/ 558145 h 757267"/>
              <a:gd name="connsiteX944" fmla="*/ 386214 w 552670"/>
              <a:gd name="connsiteY944" fmla="*/ 559168 h 757267"/>
              <a:gd name="connsiteX945" fmla="*/ 386214 w 552670"/>
              <a:gd name="connsiteY945" fmla="*/ 560732 h 757267"/>
              <a:gd name="connsiteX946" fmla="*/ 387297 w 552670"/>
              <a:gd name="connsiteY946" fmla="*/ 562416 h 757267"/>
              <a:gd name="connsiteX947" fmla="*/ 389222 w 552670"/>
              <a:gd name="connsiteY947" fmla="*/ 563860 h 757267"/>
              <a:gd name="connsiteX948" fmla="*/ 389583 w 552670"/>
              <a:gd name="connsiteY948" fmla="*/ 565063 h 757267"/>
              <a:gd name="connsiteX949" fmla="*/ 386876 w 552670"/>
              <a:gd name="connsiteY949" fmla="*/ 565424 h 757267"/>
              <a:gd name="connsiteX950" fmla="*/ 384349 w 552670"/>
              <a:gd name="connsiteY950" fmla="*/ 563740 h 757267"/>
              <a:gd name="connsiteX951" fmla="*/ 384228 w 552670"/>
              <a:gd name="connsiteY951" fmla="*/ 565123 h 757267"/>
              <a:gd name="connsiteX952" fmla="*/ 385312 w 552670"/>
              <a:gd name="connsiteY952" fmla="*/ 566567 h 757267"/>
              <a:gd name="connsiteX953" fmla="*/ 388139 w 552670"/>
              <a:gd name="connsiteY953" fmla="*/ 566507 h 757267"/>
              <a:gd name="connsiteX954" fmla="*/ 389583 w 552670"/>
              <a:gd name="connsiteY954" fmla="*/ 568612 h 757267"/>
              <a:gd name="connsiteX955" fmla="*/ 390606 w 552670"/>
              <a:gd name="connsiteY955" fmla="*/ 569154 h 757267"/>
              <a:gd name="connsiteX956" fmla="*/ 391087 w 552670"/>
              <a:gd name="connsiteY956" fmla="*/ 570718 h 757267"/>
              <a:gd name="connsiteX957" fmla="*/ 389462 w 552670"/>
              <a:gd name="connsiteY957" fmla="*/ 571019 h 757267"/>
              <a:gd name="connsiteX958" fmla="*/ 386755 w 552670"/>
              <a:gd name="connsiteY958" fmla="*/ 570598 h 757267"/>
              <a:gd name="connsiteX959" fmla="*/ 386755 w 552670"/>
              <a:gd name="connsiteY959" fmla="*/ 569154 h 757267"/>
              <a:gd name="connsiteX960" fmla="*/ 382545 w 552670"/>
              <a:gd name="connsiteY960" fmla="*/ 568552 h 757267"/>
              <a:gd name="connsiteX961" fmla="*/ 377852 w 552670"/>
              <a:gd name="connsiteY961" fmla="*/ 566026 h 757267"/>
              <a:gd name="connsiteX962" fmla="*/ 376288 w 552670"/>
              <a:gd name="connsiteY962" fmla="*/ 566387 h 757267"/>
              <a:gd name="connsiteX963" fmla="*/ 374543 w 552670"/>
              <a:gd name="connsiteY963" fmla="*/ 566026 h 757267"/>
              <a:gd name="connsiteX964" fmla="*/ 373701 w 552670"/>
              <a:gd name="connsiteY964" fmla="*/ 565123 h 757267"/>
              <a:gd name="connsiteX965" fmla="*/ 368828 w 552670"/>
              <a:gd name="connsiteY965" fmla="*/ 565605 h 757267"/>
              <a:gd name="connsiteX966" fmla="*/ 366422 w 552670"/>
              <a:gd name="connsiteY966" fmla="*/ 564582 h 757267"/>
              <a:gd name="connsiteX967" fmla="*/ 365459 w 552670"/>
              <a:gd name="connsiteY967" fmla="*/ 565965 h 757267"/>
              <a:gd name="connsiteX968" fmla="*/ 363836 w 552670"/>
              <a:gd name="connsiteY968" fmla="*/ 564161 h 757267"/>
              <a:gd name="connsiteX969" fmla="*/ 359264 w 552670"/>
              <a:gd name="connsiteY969" fmla="*/ 563078 h 757267"/>
              <a:gd name="connsiteX970" fmla="*/ 356857 w 552670"/>
              <a:gd name="connsiteY970" fmla="*/ 561634 h 757267"/>
              <a:gd name="connsiteX971" fmla="*/ 355653 w 552670"/>
              <a:gd name="connsiteY971" fmla="*/ 562777 h 757267"/>
              <a:gd name="connsiteX972" fmla="*/ 354150 w 552670"/>
              <a:gd name="connsiteY972" fmla="*/ 563258 h 757267"/>
              <a:gd name="connsiteX973" fmla="*/ 353367 w 552670"/>
              <a:gd name="connsiteY973" fmla="*/ 565725 h 757267"/>
              <a:gd name="connsiteX974" fmla="*/ 351684 w 552670"/>
              <a:gd name="connsiteY974" fmla="*/ 566387 h 757267"/>
              <a:gd name="connsiteX975" fmla="*/ 351322 w 552670"/>
              <a:gd name="connsiteY975" fmla="*/ 568673 h 757267"/>
              <a:gd name="connsiteX976" fmla="*/ 346871 w 552670"/>
              <a:gd name="connsiteY976" fmla="*/ 569334 h 757267"/>
              <a:gd name="connsiteX977" fmla="*/ 346329 w 552670"/>
              <a:gd name="connsiteY977" fmla="*/ 567650 h 757267"/>
              <a:gd name="connsiteX978" fmla="*/ 346931 w 552670"/>
              <a:gd name="connsiteY978" fmla="*/ 566326 h 757267"/>
              <a:gd name="connsiteX979" fmla="*/ 345728 w 552670"/>
              <a:gd name="connsiteY979" fmla="*/ 565244 h 757267"/>
              <a:gd name="connsiteX980" fmla="*/ 345608 w 552670"/>
              <a:gd name="connsiteY980" fmla="*/ 561634 h 757267"/>
              <a:gd name="connsiteX981" fmla="*/ 345006 w 552670"/>
              <a:gd name="connsiteY981" fmla="*/ 559108 h 757267"/>
              <a:gd name="connsiteX982" fmla="*/ 345306 w 552670"/>
              <a:gd name="connsiteY982" fmla="*/ 557423 h 757267"/>
              <a:gd name="connsiteX983" fmla="*/ 344825 w 552670"/>
              <a:gd name="connsiteY983" fmla="*/ 556280 h 757267"/>
              <a:gd name="connsiteX984" fmla="*/ 343622 w 552670"/>
              <a:gd name="connsiteY984" fmla="*/ 556521 h 757267"/>
              <a:gd name="connsiteX985" fmla="*/ 342600 w 552670"/>
              <a:gd name="connsiteY985" fmla="*/ 554475 h 757267"/>
              <a:gd name="connsiteX986" fmla="*/ 343562 w 552670"/>
              <a:gd name="connsiteY986" fmla="*/ 553693 h 757267"/>
              <a:gd name="connsiteX987" fmla="*/ 343020 w 552670"/>
              <a:gd name="connsiteY987" fmla="*/ 552610 h 757267"/>
              <a:gd name="connsiteX988" fmla="*/ 341697 w 552670"/>
              <a:gd name="connsiteY988" fmla="*/ 552069 h 757267"/>
              <a:gd name="connsiteX989" fmla="*/ 341216 w 552670"/>
              <a:gd name="connsiteY989" fmla="*/ 548640 h 757267"/>
              <a:gd name="connsiteX990" fmla="*/ 342600 w 552670"/>
              <a:gd name="connsiteY990" fmla="*/ 546113 h 757267"/>
              <a:gd name="connsiteX991" fmla="*/ 341998 w 552670"/>
              <a:gd name="connsiteY991" fmla="*/ 543587 h 757267"/>
              <a:gd name="connsiteX992" fmla="*/ 342720 w 552670"/>
              <a:gd name="connsiteY992" fmla="*/ 542444 h 757267"/>
              <a:gd name="connsiteX993" fmla="*/ 344164 w 552670"/>
              <a:gd name="connsiteY993" fmla="*/ 543166 h 757267"/>
              <a:gd name="connsiteX994" fmla="*/ 342600 w 552670"/>
              <a:gd name="connsiteY994" fmla="*/ 540398 h 757267"/>
              <a:gd name="connsiteX995" fmla="*/ 342479 w 552670"/>
              <a:gd name="connsiteY995" fmla="*/ 536187 h 757267"/>
              <a:gd name="connsiteX996" fmla="*/ 341878 w 552670"/>
              <a:gd name="connsiteY996" fmla="*/ 534383 h 757267"/>
              <a:gd name="connsiteX997" fmla="*/ 339832 w 552670"/>
              <a:gd name="connsiteY997" fmla="*/ 531555 h 757267"/>
              <a:gd name="connsiteX998" fmla="*/ 337426 w 552670"/>
              <a:gd name="connsiteY998" fmla="*/ 529630 h 757267"/>
              <a:gd name="connsiteX999" fmla="*/ 336463 w 552670"/>
              <a:gd name="connsiteY999" fmla="*/ 530352 h 757267"/>
              <a:gd name="connsiteX1000" fmla="*/ 337065 w 552670"/>
              <a:gd name="connsiteY1000" fmla="*/ 533179 h 757267"/>
              <a:gd name="connsiteX1001" fmla="*/ 337727 w 552670"/>
              <a:gd name="connsiteY1001" fmla="*/ 533781 h 757267"/>
              <a:gd name="connsiteX1002" fmla="*/ 337727 w 552670"/>
              <a:gd name="connsiteY1002" fmla="*/ 535586 h 757267"/>
              <a:gd name="connsiteX1003" fmla="*/ 335742 w 552670"/>
              <a:gd name="connsiteY1003" fmla="*/ 537390 h 757267"/>
              <a:gd name="connsiteX1004" fmla="*/ 335440 w 552670"/>
              <a:gd name="connsiteY1004" fmla="*/ 539376 h 757267"/>
              <a:gd name="connsiteX1005" fmla="*/ 337486 w 552670"/>
              <a:gd name="connsiteY1005" fmla="*/ 541180 h 757267"/>
              <a:gd name="connsiteX1006" fmla="*/ 338870 w 552670"/>
              <a:gd name="connsiteY1006" fmla="*/ 540278 h 757267"/>
              <a:gd name="connsiteX1007" fmla="*/ 339351 w 552670"/>
              <a:gd name="connsiteY1007" fmla="*/ 540940 h 757267"/>
              <a:gd name="connsiteX1008" fmla="*/ 337366 w 552670"/>
              <a:gd name="connsiteY1008" fmla="*/ 542564 h 757267"/>
              <a:gd name="connsiteX1009" fmla="*/ 337306 w 552670"/>
              <a:gd name="connsiteY1009" fmla="*/ 543346 h 757267"/>
              <a:gd name="connsiteX1010" fmla="*/ 334598 w 552670"/>
              <a:gd name="connsiteY1010" fmla="*/ 546956 h 757267"/>
              <a:gd name="connsiteX1011" fmla="*/ 333516 w 552670"/>
              <a:gd name="connsiteY1011" fmla="*/ 550385 h 757267"/>
              <a:gd name="connsiteX1012" fmla="*/ 332372 w 552670"/>
              <a:gd name="connsiteY1012" fmla="*/ 550986 h 757267"/>
              <a:gd name="connsiteX1013" fmla="*/ 329364 w 552670"/>
              <a:gd name="connsiteY1013" fmla="*/ 547617 h 757267"/>
              <a:gd name="connsiteX1014" fmla="*/ 327981 w 552670"/>
              <a:gd name="connsiteY1014" fmla="*/ 547918 h 757267"/>
              <a:gd name="connsiteX1015" fmla="*/ 325936 w 552670"/>
              <a:gd name="connsiteY1015" fmla="*/ 547617 h 757267"/>
              <a:gd name="connsiteX1016" fmla="*/ 325695 w 552670"/>
              <a:gd name="connsiteY1016" fmla="*/ 551227 h 757267"/>
              <a:gd name="connsiteX1017" fmla="*/ 324853 w 552670"/>
              <a:gd name="connsiteY1017" fmla="*/ 553633 h 757267"/>
              <a:gd name="connsiteX1018" fmla="*/ 323830 w 552670"/>
              <a:gd name="connsiteY1018" fmla="*/ 553573 h 757267"/>
              <a:gd name="connsiteX1019" fmla="*/ 321424 w 552670"/>
              <a:gd name="connsiteY1019" fmla="*/ 555378 h 757267"/>
              <a:gd name="connsiteX1020" fmla="*/ 319559 w 552670"/>
              <a:gd name="connsiteY1020" fmla="*/ 556100 h 757267"/>
              <a:gd name="connsiteX1021" fmla="*/ 318597 w 552670"/>
              <a:gd name="connsiteY1021" fmla="*/ 555739 h 757267"/>
              <a:gd name="connsiteX1022" fmla="*/ 318777 w 552670"/>
              <a:gd name="connsiteY1022" fmla="*/ 557062 h 757267"/>
              <a:gd name="connsiteX1023" fmla="*/ 321785 w 552670"/>
              <a:gd name="connsiteY1023" fmla="*/ 560672 h 757267"/>
              <a:gd name="connsiteX1024" fmla="*/ 321364 w 552670"/>
              <a:gd name="connsiteY1024" fmla="*/ 561875 h 757267"/>
              <a:gd name="connsiteX1025" fmla="*/ 322567 w 552670"/>
              <a:gd name="connsiteY1025" fmla="*/ 562958 h 757267"/>
              <a:gd name="connsiteX1026" fmla="*/ 324853 w 552670"/>
              <a:gd name="connsiteY1026" fmla="*/ 563198 h 757267"/>
              <a:gd name="connsiteX1027" fmla="*/ 327078 w 552670"/>
              <a:gd name="connsiteY1027" fmla="*/ 564883 h 757267"/>
              <a:gd name="connsiteX1028" fmla="*/ 328763 w 552670"/>
              <a:gd name="connsiteY1028" fmla="*/ 566868 h 757267"/>
              <a:gd name="connsiteX1029" fmla="*/ 329485 w 552670"/>
              <a:gd name="connsiteY1029" fmla="*/ 569816 h 757267"/>
              <a:gd name="connsiteX1030" fmla="*/ 329906 w 552670"/>
              <a:gd name="connsiteY1030" fmla="*/ 572884 h 757267"/>
              <a:gd name="connsiteX1031" fmla="*/ 329786 w 552670"/>
              <a:gd name="connsiteY1031" fmla="*/ 576072 h 757267"/>
              <a:gd name="connsiteX1032" fmla="*/ 328463 w 552670"/>
              <a:gd name="connsiteY1032" fmla="*/ 579200 h 757267"/>
              <a:gd name="connsiteX1033" fmla="*/ 327981 w 552670"/>
              <a:gd name="connsiteY1033" fmla="*/ 578719 h 757267"/>
              <a:gd name="connsiteX1034" fmla="*/ 325514 w 552670"/>
              <a:gd name="connsiteY1034" fmla="*/ 580343 h 757267"/>
              <a:gd name="connsiteX1035" fmla="*/ 326116 w 552670"/>
              <a:gd name="connsiteY1035" fmla="*/ 580885 h 757267"/>
              <a:gd name="connsiteX1036" fmla="*/ 325755 w 552670"/>
              <a:gd name="connsiteY1036" fmla="*/ 582629 h 757267"/>
              <a:gd name="connsiteX1037" fmla="*/ 326537 w 552670"/>
              <a:gd name="connsiteY1037" fmla="*/ 584073 h 757267"/>
              <a:gd name="connsiteX1038" fmla="*/ 326116 w 552670"/>
              <a:gd name="connsiteY1038" fmla="*/ 587683 h 757267"/>
              <a:gd name="connsiteX1039" fmla="*/ 325094 w 552670"/>
              <a:gd name="connsiteY1039" fmla="*/ 589608 h 757267"/>
              <a:gd name="connsiteX1040" fmla="*/ 322627 w 552670"/>
              <a:gd name="connsiteY1040" fmla="*/ 588404 h 757267"/>
              <a:gd name="connsiteX1041" fmla="*/ 312821 w 552670"/>
              <a:gd name="connsiteY1041" fmla="*/ 592615 h 757267"/>
              <a:gd name="connsiteX1042" fmla="*/ 291586 w 552670"/>
              <a:gd name="connsiteY1042" fmla="*/ 581546 h 757267"/>
              <a:gd name="connsiteX1043" fmla="*/ 287314 w 552670"/>
              <a:gd name="connsiteY1043" fmla="*/ 579501 h 757267"/>
              <a:gd name="connsiteX1044" fmla="*/ 280878 w 552670"/>
              <a:gd name="connsiteY1044" fmla="*/ 592976 h 757267"/>
              <a:gd name="connsiteX1045" fmla="*/ 272636 w 552670"/>
              <a:gd name="connsiteY1045" fmla="*/ 588946 h 757267"/>
              <a:gd name="connsiteX1046" fmla="*/ 271493 w 552670"/>
              <a:gd name="connsiteY1046" fmla="*/ 589186 h 757267"/>
              <a:gd name="connsiteX1047" fmla="*/ 271132 w 552670"/>
              <a:gd name="connsiteY1047" fmla="*/ 590690 h 757267"/>
              <a:gd name="connsiteX1048" fmla="*/ 271854 w 552670"/>
              <a:gd name="connsiteY1048" fmla="*/ 591172 h 757267"/>
              <a:gd name="connsiteX1049" fmla="*/ 271493 w 552670"/>
              <a:gd name="connsiteY1049" fmla="*/ 592254 h 757267"/>
              <a:gd name="connsiteX1050" fmla="*/ 258258 w 552670"/>
              <a:gd name="connsiteY1050" fmla="*/ 593758 h 757267"/>
              <a:gd name="connsiteX1051" fmla="*/ 258679 w 552670"/>
              <a:gd name="connsiteY1051" fmla="*/ 569334 h 757267"/>
              <a:gd name="connsiteX1052" fmla="*/ 265356 w 552670"/>
              <a:gd name="connsiteY1052" fmla="*/ 568432 h 757267"/>
              <a:gd name="connsiteX1053" fmla="*/ 264455 w 552670"/>
              <a:gd name="connsiteY1053" fmla="*/ 560912 h 757267"/>
              <a:gd name="connsiteX1054" fmla="*/ 263071 w 552670"/>
              <a:gd name="connsiteY1054" fmla="*/ 551708 h 757267"/>
              <a:gd name="connsiteX1055" fmla="*/ 256935 w 552670"/>
              <a:gd name="connsiteY1055" fmla="*/ 552490 h 757267"/>
              <a:gd name="connsiteX1056" fmla="*/ 254528 w 552670"/>
              <a:gd name="connsiteY1056" fmla="*/ 535405 h 757267"/>
              <a:gd name="connsiteX1057" fmla="*/ 245445 w 552670"/>
              <a:gd name="connsiteY1057" fmla="*/ 537210 h 757267"/>
              <a:gd name="connsiteX1058" fmla="*/ 245024 w 552670"/>
              <a:gd name="connsiteY1058" fmla="*/ 535586 h 757267"/>
              <a:gd name="connsiteX1059" fmla="*/ 245324 w 552670"/>
              <a:gd name="connsiteY1059" fmla="*/ 534022 h 757267"/>
              <a:gd name="connsiteX1060" fmla="*/ 246046 w 552670"/>
              <a:gd name="connsiteY1060" fmla="*/ 534022 h 757267"/>
              <a:gd name="connsiteX1061" fmla="*/ 246227 w 552670"/>
              <a:gd name="connsiteY1061" fmla="*/ 531796 h 757267"/>
              <a:gd name="connsiteX1062" fmla="*/ 241775 w 552670"/>
              <a:gd name="connsiteY1062" fmla="*/ 532458 h 757267"/>
              <a:gd name="connsiteX1063" fmla="*/ 240571 w 552670"/>
              <a:gd name="connsiteY1063" fmla="*/ 529750 h 757267"/>
              <a:gd name="connsiteX1064" fmla="*/ 241174 w 552670"/>
              <a:gd name="connsiteY1064" fmla="*/ 529329 h 757267"/>
              <a:gd name="connsiteX1065" fmla="*/ 240933 w 552670"/>
              <a:gd name="connsiteY1065" fmla="*/ 526502 h 757267"/>
              <a:gd name="connsiteX1066" fmla="*/ 240090 w 552670"/>
              <a:gd name="connsiteY1066" fmla="*/ 526562 h 757267"/>
              <a:gd name="connsiteX1067" fmla="*/ 239910 w 552670"/>
              <a:gd name="connsiteY1067" fmla="*/ 524757 h 757267"/>
              <a:gd name="connsiteX1068" fmla="*/ 238166 w 552670"/>
              <a:gd name="connsiteY1068" fmla="*/ 524878 h 757267"/>
              <a:gd name="connsiteX1069" fmla="*/ 226374 w 552670"/>
              <a:gd name="connsiteY1069" fmla="*/ 531495 h 757267"/>
              <a:gd name="connsiteX1070" fmla="*/ 220238 w 552670"/>
              <a:gd name="connsiteY1070" fmla="*/ 535044 h 757267"/>
              <a:gd name="connsiteX1071" fmla="*/ 222524 w 552670"/>
              <a:gd name="connsiteY1071" fmla="*/ 539857 h 757267"/>
              <a:gd name="connsiteX1072" fmla="*/ 224991 w 552670"/>
              <a:gd name="connsiteY1072" fmla="*/ 542263 h 757267"/>
              <a:gd name="connsiteX1073" fmla="*/ 226856 w 552670"/>
              <a:gd name="connsiteY1073" fmla="*/ 542745 h 757267"/>
              <a:gd name="connsiteX1074" fmla="*/ 231608 w 552670"/>
              <a:gd name="connsiteY1074" fmla="*/ 545873 h 757267"/>
              <a:gd name="connsiteX1075" fmla="*/ 231849 w 552670"/>
              <a:gd name="connsiteY1075" fmla="*/ 546835 h 757267"/>
              <a:gd name="connsiteX1076" fmla="*/ 231488 w 552670"/>
              <a:gd name="connsiteY1076" fmla="*/ 551046 h 757267"/>
              <a:gd name="connsiteX1077" fmla="*/ 232571 w 552670"/>
              <a:gd name="connsiteY1077" fmla="*/ 553092 h 757267"/>
              <a:gd name="connsiteX1078" fmla="*/ 232631 w 552670"/>
              <a:gd name="connsiteY1078" fmla="*/ 554235 h 757267"/>
              <a:gd name="connsiteX1079" fmla="*/ 231247 w 552670"/>
              <a:gd name="connsiteY1079" fmla="*/ 555979 h 757267"/>
              <a:gd name="connsiteX1080" fmla="*/ 223126 w 552670"/>
              <a:gd name="connsiteY1080" fmla="*/ 556942 h 757267"/>
              <a:gd name="connsiteX1081" fmla="*/ 223607 w 552670"/>
              <a:gd name="connsiteY1081" fmla="*/ 560732 h 757267"/>
              <a:gd name="connsiteX1082" fmla="*/ 224209 w 552670"/>
              <a:gd name="connsiteY1082" fmla="*/ 562476 h 757267"/>
              <a:gd name="connsiteX1083" fmla="*/ 220780 w 552670"/>
              <a:gd name="connsiteY1083" fmla="*/ 572402 h 757267"/>
              <a:gd name="connsiteX1084" fmla="*/ 220961 w 552670"/>
              <a:gd name="connsiteY1084" fmla="*/ 573425 h 757267"/>
              <a:gd name="connsiteX1085" fmla="*/ 226856 w 552670"/>
              <a:gd name="connsiteY1085" fmla="*/ 572823 h 757267"/>
              <a:gd name="connsiteX1086" fmla="*/ 226976 w 552670"/>
              <a:gd name="connsiteY1086" fmla="*/ 575410 h 757267"/>
              <a:gd name="connsiteX1087" fmla="*/ 228179 w 552670"/>
              <a:gd name="connsiteY1087" fmla="*/ 580945 h 757267"/>
              <a:gd name="connsiteX1088" fmla="*/ 227878 w 552670"/>
              <a:gd name="connsiteY1088" fmla="*/ 584073 h 757267"/>
              <a:gd name="connsiteX1089" fmla="*/ 228119 w 552670"/>
              <a:gd name="connsiteY1089" fmla="*/ 587081 h 757267"/>
              <a:gd name="connsiteX1090" fmla="*/ 227397 w 552670"/>
              <a:gd name="connsiteY1090" fmla="*/ 590690 h 757267"/>
              <a:gd name="connsiteX1091" fmla="*/ 226555 w 552670"/>
              <a:gd name="connsiteY1091" fmla="*/ 592856 h 757267"/>
              <a:gd name="connsiteX1092" fmla="*/ 226916 w 552670"/>
              <a:gd name="connsiteY1092" fmla="*/ 595443 h 757267"/>
              <a:gd name="connsiteX1093" fmla="*/ 227698 w 552670"/>
              <a:gd name="connsiteY1093" fmla="*/ 597187 h 757267"/>
              <a:gd name="connsiteX1094" fmla="*/ 241835 w 552670"/>
              <a:gd name="connsiteY1094" fmla="*/ 595623 h 757267"/>
              <a:gd name="connsiteX1095" fmla="*/ 244843 w 552670"/>
              <a:gd name="connsiteY1095" fmla="*/ 621491 h 757267"/>
              <a:gd name="connsiteX1096" fmla="*/ 241534 w 552670"/>
              <a:gd name="connsiteY1096" fmla="*/ 621130 h 757267"/>
              <a:gd name="connsiteX1097" fmla="*/ 241534 w 552670"/>
              <a:gd name="connsiteY1097" fmla="*/ 621852 h 757267"/>
              <a:gd name="connsiteX1098" fmla="*/ 236842 w 552670"/>
              <a:gd name="connsiteY1098" fmla="*/ 622333 h 757267"/>
              <a:gd name="connsiteX1099" fmla="*/ 236962 w 552670"/>
              <a:gd name="connsiteY1099" fmla="*/ 623537 h 757267"/>
              <a:gd name="connsiteX1100" fmla="*/ 235037 w 552670"/>
              <a:gd name="connsiteY1100" fmla="*/ 625041 h 757267"/>
              <a:gd name="connsiteX1101" fmla="*/ 233533 w 552670"/>
              <a:gd name="connsiteY1101" fmla="*/ 625341 h 757267"/>
              <a:gd name="connsiteX1102" fmla="*/ 232691 w 552670"/>
              <a:gd name="connsiteY1102" fmla="*/ 626364 h 757267"/>
              <a:gd name="connsiteX1103" fmla="*/ 234135 w 552670"/>
              <a:gd name="connsiteY1103" fmla="*/ 630455 h 757267"/>
              <a:gd name="connsiteX1104" fmla="*/ 235518 w 552670"/>
              <a:gd name="connsiteY1104" fmla="*/ 631477 h 757267"/>
              <a:gd name="connsiteX1105" fmla="*/ 236361 w 552670"/>
              <a:gd name="connsiteY1105" fmla="*/ 633102 h 757267"/>
              <a:gd name="connsiteX1106" fmla="*/ 236781 w 552670"/>
              <a:gd name="connsiteY1106" fmla="*/ 635147 h 757267"/>
              <a:gd name="connsiteX1107" fmla="*/ 236300 w 552670"/>
              <a:gd name="connsiteY1107" fmla="*/ 637734 h 757267"/>
              <a:gd name="connsiteX1108" fmla="*/ 236722 w 552670"/>
              <a:gd name="connsiteY1108" fmla="*/ 639178 h 757267"/>
              <a:gd name="connsiteX1109" fmla="*/ 224209 w 552670"/>
              <a:gd name="connsiteY1109" fmla="*/ 640501 h 757267"/>
              <a:gd name="connsiteX1110" fmla="*/ 225051 w 552670"/>
              <a:gd name="connsiteY1110" fmla="*/ 639238 h 757267"/>
              <a:gd name="connsiteX1111" fmla="*/ 225773 w 552670"/>
              <a:gd name="connsiteY1111" fmla="*/ 635147 h 757267"/>
              <a:gd name="connsiteX1112" fmla="*/ 226675 w 552670"/>
              <a:gd name="connsiteY1112" fmla="*/ 634546 h 757267"/>
              <a:gd name="connsiteX1113" fmla="*/ 228179 w 552670"/>
              <a:gd name="connsiteY1113" fmla="*/ 631357 h 757267"/>
              <a:gd name="connsiteX1114" fmla="*/ 228239 w 552670"/>
              <a:gd name="connsiteY1114" fmla="*/ 629973 h 757267"/>
              <a:gd name="connsiteX1115" fmla="*/ 227036 w 552670"/>
              <a:gd name="connsiteY1115" fmla="*/ 628830 h 757267"/>
              <a:gd name="connsiteX1116" fmla="*/ 226735 w 552670"/>
              <a:gd name="connsiteY1116" fmla="*/ 624619 h 757267"/>
              <a:gd name="connsiteX1117" fmla="*/ 220900 w 552670"/>
              <a:gd name="connsiteY1117" fmla="*/ 627447 h 757267"/>
              <a:gd name="connsiteX1118" fmla="*/ 220720 w 552670"/>
              <a:gd name="connsiteY1118" fmla="*/ 626424 h 757267"/>
              <a:gd name="connsiteX1119" fmla="*/ 219396 w 552670"/>
              <a:gd name="connsiteY1119" fmla="*/ 626304 h 757267"/>
              <a:gd name="connsiteX1120" fmla="*/ 219998 w 552670"/>
              <a:gd name="connsiteY1120" fmla="*/ 625101 h 757267"/>
              <a:gd name="connsiteX1121" fmla="*/ 216027 w 552670"/>
              <a:gd name="connsiteY1121" fmla="*/ 625522 h 757267"/>
              <a:gd name="connsiteX1122" fmla="*/ 214102 w 552670"/>
              <a:gd name="connsiteY1122" fmla="*/ 625221 h 757267"/>
              <a:gd name="connsiteX1123" fmla="*/ 214102 w 552670"/>
              <a:gd name="connsiteY1123" fmla="*/ 624619 h 757267"/>
              <a:gd name="connsiteX1124" fmla="*/ 209229 w 552670"/>
              <a:gd name="connsiteY1124" fmla="*/ 624800 h 757267"/>
              <a:gd name="connsiteX1125" fmla="*/ 207545 w 552670"/>
              <a:gd name="connsiteY1125" fmla="*/ 626003 h 757267"/>
              <a:gd name="connsiteX1126" fmla="*/ 208988 w 552670"/>
              <a:gd name="connsiteY1126" fmla="*/ 643870 h 757267"/>
              <a:gd name="connsiteX1127" fmla="*/ 205560 w 552670"/>
              <a:gd name="connsiteY1127" fmla="*/ 644171 h 757267"/>
              <a:gd name="connsiteX1128" fmla="*/ 205740 w 552670"/>
              <a:gd name="connsiteY1128" fmla="*/ 646878 h 757267"/>
              <a:gd name="connsiteX1129" fmla="*/ 204176 w 552670"/>
              <a:gd name="connsiteY1129" fmla="*/ 646998 h 757267"/>
              <a:gd name="connsiteX1130" fmla="*/ 204357 w 552670"/>
              <a:gd name="connsiteY1130" fmla="*/ 649164 h 757267"/>
              <a:gd name="connsiteX1131" fmla="*/ 203755 w 552670"/>
              <a:gd name="connsiteY1131" fmla="*/ 649284 h 757267"/>
              <a:gd name="connsiteX1132" fmla="*/ 204297 w 552670"/>
              <a:gd name="connsiteY1132" fmla="*/ 654698 h 757267"/>
              <a:gd name="connsiteX1133" fmla="*/ 207425 w 552670"/>
              <a:gd name="connsiteY1133" fmla="*/ 654819 h 757267"/>
              <a:gd name="connsiteX1134" fmla="*/ 209591 w 552670"/>
              <a:gd name="connsiteY1134" fmla="*/ 670400 h 757267"/>
              <a:gd name="connsiteX1135" fmla="*/ 210192 w 552670"/>
              <a:gd name="connsiteY1135" fmla="*/ 671482 h 757267"/>
              <a:gd name="connsiteX1136" fmla="*/ 209350 w 552670"/>
              <a:gd name="connsiteY1136" fmla="*/ 673768 h 757267"/>
              <a:gd name="connsiteX1137" fmla="*/ 210192 w 552670"/>
              <a:gd name="connsiteY1137" fmla="*/ 674611 h 757267"/>
              <a:gd name="connsiteX1138" fmla="*/ 209951 w 552670"/>
              <a:gd name="connsiteY1138" fmla="*/ 675814 h 757267"/>
              <a:gd name="connsiteX1139" fmla="*/ 211335 w 552670"/>
              <a:gd name="connsiteY1139" fmla="*/ 677799 h 757267"/>
              <a:gd name="connsiteX1140" fmla="*/ 210132 w 552670"/>
              <a:gd name="connsiteY1140" fmla="*/ 679243 h 757267"/>
              <a:gd name="connsiteX1141" fmla="*/ 209530 w 552670"/>
              <a:gd name="connsiteY1141" fmla="*/ 680747 h 757267"/>
              <a:gd name="connsiteX1142" fmla="*/ 212659 w 552670"/>
              <a:gd name="connsiteY1142" fmla="*/ 682792 h 757267"/>
              <a:gd name="connsiteX1143" fmla="*/ 209651 w 552670"/>
              <a:gd name="connsiteY1143" fmla="*/ 693681 h 757267"/>
              <a:gd name="connsiteX1144" fmla="*/ 207846 w 552670"/>
              <a:gd name="connsiteY1144" fmla="*/ 693199 h 757267"/>
              <a:gd name="connsiteX1145" fmla="*/ 206342 w 552670"/>
              <a:gd name="connsiteY1145" fmla="*/ 698854 h 757267"/>
              <a:gd name="connsiteX1146" fmla="*/ 193468 w 552670"/>
              <a:gd name="connsiteY1146" fmla="*/ 695185 h 757267"/>
              <a:gd name="connsiteX1147" fmla="*/ 192686 w 552670"/>
              <a:gd name="connsiteY1147" fmla="*/ 694222 h 757267"/>
              <a:gd name="connsiteX1148" fmla="*/ 183482 w 552670"/>
              <a:gd name="connsiteY1148" fmla="*/ 689229 h 757267"/>
              <a:gd name="connsiteX1149" fmla="*/ 172654 w 552670"/>
              <a:gd name="connsiteY1149" fmla="*/ 683694 h 757267"/>
              <a:gd name="connsiteX1150" fmla="*/ 169465 w 552670"/>
              <a:gd name="connsiteY1150" fmla="*/ 695124 h 757267"/>
              <a:gd name="connsiteX1151" fmla="*/ 164472 w 552670"/>
              <a:gd name="connsiteY1151" fmla="*/ 693440 h 757267"/>
              <a:gd name="connsiteX1152" fmla="*/ 164352 w 552670"/>
              <a:gd name="connsiteY1152" fmla="*/ 696027 h 757267"/>
              <a:gd name="connsiteX1153" fmla="*/ 157554 w 552670"/>
              <a:gd name="connsiteY1153" fmla="*/ 693801 h 757267"/>
              <a:gd name="connsiteX1154" fmla="*/ 157313 w 552670"/>
              <a:gd name="connsiteY1154" fmla="*/ 694523 h 757267"/>
              <a:gd name="connsiteX1155" fmla="*/ 152260 w 552670"/>
              <a:gd name="connsiteY1155" fmla="*/ 692839 h 757267"/>
              <a:gd name="connsiteX1156" fmla="*/ 151779 w 552670"/>
              <a:gd name="connsiteY1156" fmla="*/ 691816 h 757267"/>
              <a:gd name="connsiteX1157" fmla="*/ 148350 w 552670"/>
              <a:gd name="connsiteY1157" fmla="*/ 690853 h 757267"/>
              <a:gd name="connsiteX1158" fmla="*/ 147507 w 552670"/>
              <a:gd name="connsiteY1158" fmla="*/ 691335 h 757267"/>
              <a:gd name="connsiteX1159" fmla="*/ 145101 w 552670"/>
              <a:gd name="connsiteY1159" fmla="*/ 699275 h 757267"/>
              <a:gd name="connsiteX1160" fmla="*/ 141491 w 552670"/>
              <a:gd name="connsiteY1160" fmla="*/ 696689 h 757267"/>
              <a:gd name="connsiteX1161" fmla="*/ 140709 w 552670"/>
              <a:gd name="connsiteY1161" fmla="*/ 698734 h 757267"/>
              <a:gd name="connsiteX1162" fmla="*/ 139326 w 552670"/>
              <a:gd name="connsiteY1162" fmla="*/ 698553 h 757267"/>
              <a:gd name="connsiteX1163" fmla="*/ 135355 w 552670"/>
              <a:gd name="connsiteY1163" fmla="*/ 695305 h 757267"/>
              <a:gd name="connsiteX1164" fmla="*/ 132528 w 552670"/>
              <a:gd name="connsiteY1164" fmla="*/ 690492 h 757267"/>
              <a:gd name="connsiteX1165" fmla="*/ 132648 w 552670"/>
              <a:gd name="connsiteY1165" fmla="*/ 686702 h 757267"/>
              <a:gd name="connsiteX1166" fmla="*/ 131806 w 552670"/>
              <a:gd name="connsiteY1166" fmla="*/ 685619 h 757267"/>
              <a:gd name="connsiteX1167" fmla="*/ 131565 w 552670"/>
              <a:gd name="connsiteY1167" fmla="*/ 683334 h 757267"/>
              <a:gd name="connsiteX1168" fmla="*/ 132769 w 552670"/>
              <a:gd name="connsiteY1168" fmla="*/ 680025 h 757267"/>
              <a:gd name="connsiteX1169" fmla="*/ 130724 w 552670"/>
              <a:gd name="connsiteY1169" fmla="*/ 677619 h 757267"/>
              <a:gd name="connsiteX1170" fmla="*/ 130362 w 552670"/>
              <a:gd name="connsiteY1170" fmla="*/ 676235 h 757267"/>
              <a:gd name="connsiteX1171" fmla="*/ 128137 w 552670"/>
              <a:gd name="connsiteY1171" fmla="*/ 675212 h 757267"/>
              <a:gd name="connsiteX1172" fmla="*/ 125008 w 552670"/>
              <a:gd name="connsiteY1172" fmla="*/ 672806 h 757267"/>
              <a:gd name="connsiteX1173" fmla="*/ 117970 w 552670"/>
              <a:gd name="connsiteY1173" fmla="*/ 682431 h 757267"/>
              <a:gd name="connsiteX1174" fmla="*/ 117188 w 552670"/>
              <a:gd name="connsiteY1174" fmla="*/ 681649 h 757267"/>
              <a:gd name="connsiteX1175" fmla="*/ 113097 w 552670"/>
              <a:gd name="connsiteY1175" fmla="*/ 687063 h 757267"/>
              <a:gd name="connsiteX1176" fmla="*/ 105096 w 552670"/>
              <a:gd name="connsiteY1176" fmla="*/ 698072 h 757267"/>
              <a:gd name="connsiteX1177" fmla="*/ 99321 w 552670"/>
              <a:gd name="connsiteY1177" fmla="*/ 696388 h 757267"/>
              <a:gd name="connsiteX1178" fmla="*/ 99802 w 552670"/>
              <a:gd name="connsiteY1178" fmla="*/ 697591 h 757267"/>
              <a:gd name="connsiteX1179" fmla="*/ 99200 w 552670"/>
              <a:gd name="connsiteY1179" fmla="*/ 699576 h 757267"/>
              <a:gd name="connsiteX1180" fmla="*/ 99982 w 552670"/>
              <a:gd name="connsiteY1180" fmla="*/ 699757 h 757267"/>
              <a:gd name="connsiteX1181" fmla="*/ 101486 w 552670"/>
              <a:gd name="connsiteY1181" fmla="*/ 702825 h 757267"/>
              <a:gd name="connsiteX1182" fmla="*/ 103291 w 552670"/>
              <a:gd name="connsiteY1182" fmla="*/ 704268 h 757267"/>
              <a:gd name="connsiteX1183" fmla="*/ 111112 w 552670"/>
              <a:gd name="connsiteY1183" fmla="*/ 703547 h 757267"/>
              <a:gd name="connsiteX1184" fmla="*/ 111714 w 552670"/>
              <a:gd name="connsiteY1184" fmla="*/ 705592 h 757267"/>
              <a:gd name="connsiteX1185" fmla="*/ 112916 w 552670"/>
              <a:gd name="connsiteY1185" fmla="*/ 704629 h 757267"/>
              <a:gd name="connsiteX1186" fmla="*/ 125550 w 552670"/>
              <a:gd name="connsiteY1186" fmla="*/ 714435 h 757267"/>
              <a:gd name="connsiteX1187" fmla="*/ 122422 w 552670"/>
              <a:gd name="connsiteY1187" fmla="*/ 718646 h 757267"/>
              <a:gd name="connsiteX1188" fmla="*/ 125730 w 552670"/>
              <a:gd name="connsiteY1188" fmla="*/ 721052 h 757267"/>
              <a:gd name="connsiteX1189" fmla="*/ 123625 w 552670"/>
              <a:gd name="connsiteY1189" fmla="*/ 724662 h 757267"/>
              <a:gd name="connsiteX1190" fmla="*/ 123444 w 552670"/>
              <a:gd name="connsiteY1190" fmla="*/ 726166 h 757267"/>
              <a:gd name="connsiteX1191" fmla="*/ 124708 w 552670"/>
              <a:gd name="connsiteY1191" fmla="*/ 729354 h 757267"/>
              <a:gd name="connsiteX1192" fmla="*/ 126452 w 552670"/>
              <a:gd name="connsiteY1192" fmla="*/ 729354 h 757267"/>
              <a:gd name="connsiteX1193" fmla="*/ 124467 w 552670"/>
              <a:gd name="connsiteY1193" fmla="*/ 732843 h 757267"/>
              <a:gd name="connsiteX1194" fmla="*/ 123985 w 552670"/>
              <a:gd name="connsiteY1194" fmla="*/ 731881 h 757267"/>
              <a:gd name="connsiteX1195" fmla="*/ 122722 w 552670"/>
              <a:gd name="connsiteY1195" fmla="*/ 734107 h 757267"/>
              <a:gd name="connsiteX1196" fmla="*/ 122301 w 552670"/>
              <a:gd name="connsiteY1196" fmla="*/ 733144 h 757267"/>
              <a:gd name="connsiteX1197" fmla="*/ 120677 w 552670"/>
              <a:gd name="connsiteY1197" fmla="*/ 735731 h 757267"/>
              <a:gd name="connsiteX1198" fmla="*/ 121519 w 552670"/>
              <a:gd name="connsiteY1198" fmla="*/ 736694 h 757267"/>
              <a:gd name="connsiteX1199" fmla="*/ 120737 w 552670"/>
              <a:gd name="connsiteY1199" fmla="*/ 737295 h 757267"/>
              <a:gd name="connsiteX1200" fmla="*/ 122542 w 552670"/>
              <a:gd name="connsiteY1200" fmla="*/ 738619 h 757267"/>
              <a:gd name="connsiteX1201" fmla="*/ 122843 w 552670"/>
              <a:gd name="connsiteY1201" fmla="*/ 740724 h 757267"/>
              <a:gd name="connsiteX1202" fmla="*/ 123985 w 552670"/>
              <a:gd name="connsiteY1202" fmla="*/ 740844 h 757267"/>
              <a:gd name="connsiteX1203" fmla="*/ 125189 w 552670"/>
              <a:gd name="connsiteY1203" fmla="*/ 742228 h 757267"/>
              <a:gd name="connsiteX1204" fmla="*/ 125550 w 552670"/>
              <a:gd name="connsiteY1204" fmla="*/ 744033 h 757267"/>
              <a:gd name="connsiteX1205" fmla="*/ 123866 w 552670"/>
              <a:gd name="connsiteY1205" fmla="*/ 745717 h 757267"/>
              <a:gd name="connsiteX1206" fmla="*/ 120918 w 552670"/>
              <a:gd name="connsiteY1206" fmla="*/ 746800 h 757267"/>
              <a:gd name="connsiteX1207" fmla="*/ 118271 w 552670"/>
              <a:gd name="connsiteY1207" fmla="*/ 747221 h 757267"/>
              <a:gd name="connsiteX1208" fmla="*/ 115985 w 552670"/>
              <a:gd name="connsiteY1208" fmla="*/ 749026 h 757267"/>
              <a:gd name="connsiteX1209" fmla="*/ 113278 w 552670"/>
              <a:gd name="connsiteY1209" fmla="*/ 748725 h 757267"/>
              <a:gd name="connsiteX1210" fmla="*/ 111112 w 552670"/>
              <a:gd name="connsiteY1210" fmla="*/ 751131 h 757267"/>
              <a:gd name="connsiteX1211" fmla="*/ 109488 w 552670"/>
              <a:gd name="connsiteY1211" fmla="*/ 751853 h 757267"/>
              <a:gd name="connsiteX1212" fmla="*/ 108284 w 552670"/>
              <a:gd name="connsiteY1212" fmla="*/ 754380 h 757267"/>
              <a:gd name="connsiteX1213" fmla="*/ 106359 w 552670"/>
              <a:gd name="connsiteY1213" fmla="*/ 754621 h 757267"/>
              <a:gd name="connsiteX1214" fmla="*/ 104194 w 552670"/>
              <a:gd name="connsiteY1214" fmla="*/ 756666 h 757267"/>
              <a:gd name="connsiteX1215" fmla="*/ 102810 w 552670"/>
              <a:gd name="connsiteY1215" fmla="*/ 757268 h 757267"/>
              <a:gd name="connsiteX1216" fmla="*/ 100885 w 552670"/>
              <a:gd name="connsiteY1216" fmla="*/ 756185 h 757267"/>
              <a:gd name="connsiteX1217" fmla="*/ 100103 w 552670"/>
              <a:gd name="connsiteY1217" fmla="*/ 756726 h 757267"/>
              <a:gd name="connsiteX1218" fmla="*/ 100103 w 552670"/>
              <a:gd name="connsiteY1218" fmla="*/ 756425 h 757267"/>
              <a:gd name="connsiteX1219" fmla="*/ 98299 w 552670"/>
              <a:gd name="connsiteY1219" fmla="*/ 751252 h 757267"/>
              <a:gd name="connsiteX1220" fmla="*/ 96795 w 552670"/>
              <a:gd name="connsiteY1220" fmla="*/ 746800 h 757267"/>
              <a:gd name="connsiteX1221" fmla="*/ 95591 w 552670"/>
              <a:gd name="connsiteY1221" fmla="*/ 743792 h 757267"/>
              <a:gd name="connsiteX1222" fmla="*/ 93666 w 552670"/>
              <a:gd name="connsiteY1222" fmla="*/ 738077 h 757267"/>
              <a:gd name="connsiteX1223" fmla="*/ 93065 w 552670"/>
              <a:gd name="connsiteY1223" fmla="*/ 736212 h 757267"/>
              <a:gd name="connsiteX1224" fmla="*/ 92463 w 552670"/>
              <a:gd name="connsiteY1224" fmla="*/ 734347 h 757267"/>
              <a:gd name="connsiteX1225" fmla="*/ 92283 w 552670"/>
              <a:gd name="connsiteY1225" fmla="*/ 734047 h 757267"/>
              <a:gd name="connsiteX1226" fmla="*/ 91019 w 552670"/>
              <a:gd name="connsiteY1226" fmla="*/ 730738 h 757267"/>
              <a:gd name="connsiteX1227" fmla="*/ 89816 w 552670"/>
              <a:gd name="connsiteY1227" fmla="*/ 727008 h 757267"/>
              <a:gd name="connsiteX1228" fmla="*/ 88372 w 552670"/>
              <a:gd name="connsiteY1228" fmla="*/ 723098 h 757267"/>
              <a:gd name="connsiteX1229" fmla="*/ 87049 w 552670"/>
              <a:gd name="connsiteY1229" fmla="*/ 719368 h 757267"/>
              <a:gd name="connsiteX1230" fmla="*/ 86327 w 552670"/>
              <a:gd name="connsiteY1230" fmla="*/ 717503 h 757267"/>
              <a:gd name="connsiteX1231" fmla="*/ 85665 w 552670"/>
              <a:gd name="connsiteY1231" fmla="*/ 715518 h 757267"/>
              <a:gd name="connsiteX1232" fmla="*/ 84703 w 552670"/>
              <a:gd name="connsiteY1232" fmla="*/ 712691 h 757267"/>
              <a:gd name="connsiteX1233" fmla="*/ 84101 w 552670"/>
              <a:gd name="connsiteY1233" fmla="*/ 711487 h 757267"/>
              <a:gd name="connsiteX1234" fmla="*/ 83018 w 552670"/>
              <a:gd name="connsiteY1234" fmla="*/ 708239 h 757267"/>
              <a:gd name="connsiteX1235" fmla="*/ 81394 w 552670"/>
              <a:gd name="connsiteY1235" fmla="*/ 703968 h 757267"/>
              <a:gd name="connsiteX1236" fmla="*/ 80973 w 552670"/>
              <a:gd name="connsiteY1236" fmla="*/ 702464 h 757267"/>
              <a:gd name="connsiteX1237" fmla="*/ 79769 w 552670"/>
              <a:gd name="connsiteY1237" fmla="*/ 699456 h 757267"/>
              <a:gd name="connsiteX1238" fmla="*/ 78506 w 552670"/>
              <a:gd name="connsiteY1238" fmla="*/ 695846 h 757267"/>
              <a:gd name="connsiteX1239" fmla="*/ 76521 w 552670"/>
              <a:gd name="connsiteY1239" fmla="*/ 690071 h 757267"/>
              <a:gd name="connsiteX1240" fmla="*/ 74115 w 552670"/>
              <a:gd name="connsiteY1240" fmla="*/ 683454 h 757267"/>
              <a:gd name="connsiteX1241" fmla="*/ 73092 w 552670"/>
              <a:gd name="connsiteY1241" fmla="*/ 680807 h 757267"/>
              <a:gd name="connsiteX1242" fmla="*/ 72491 w 552670"/>
              <a:gd name="connsiteY1242" fmla="*/ 679123 h 757267"/>
              <a:gd name="connsiteX1243" fmla="*/ 71889 w 552670"/>
              <a:gd name="connsiteY1243" fmla="*/ 677077 h 757267"/>
              <a:gd name="connsiteX1244" fmla="*/ 71648 w 552670"/>
              <a:gd name="connsiteY1244" fmla="*/ 676476 h 757267"/>
              <a:gd name="connsiteX1245" fmla="*/ 71407 w 552670"/>
              <a:gd name="connsiteY1245" fmla="*/ 675874 h 757267"/>
              <a:gd name="connsiteX1246" fmla="*/ 70746 w 552670"/>
              <a:gd name="connsiteY1246" fmla="*/ 674069 h 757267"/>
              <a:gd name="connsiteX1247" fmla="*/ 69903 w 552670"/>
              <a:gd name="connsiteY1247" fmla="*/ 671843 h 757267"/>
              <a:gd name="connsiteX1248" fmla="*/ 67617 w 552670"/>
              <a:gd name="connsiteY1248" fmla="*/ 665647 h 757267"/>
              <a:gd name="connsiteX1249" fmla="*/ 65753 w 552670"/>
              <a:gd name="connsiteY1249" fmla="*/ 660474 h 757267"/>
              <a:gd name="connsiteX1250" fmla="*/ 64850 w 552670"/>
              <a:gd name="connsiteY1250" fmla="*/ 657827 h 757267"/>
              <a:gd name="connsiteX1251" fmla="*/ 64008 w 552670"/>
              <a:gd name="connsiteY1251" fmla="*/ 655541 h 757267"/>
              <a:gd name="connsiteX1252" fmla="*/ 62144 w 552670"/>
              <a:gd name="connsiteY1252" fmla="*/ 650608 h 757267"/>
              <a:gd name="connsiteX1253" fmla="*/ 60880 w 552670"/>
              <a:gd name="connsiteY1253" fmla="*/ 647179 h 757267"/>
              <a:gd name="connsiteX1254" fmla="*/ 59075 w 552670"/>
              <a:gd name="connsiteY1254" fmla="*/ 642186 h 757267"/>
              <a:gd name="connsiteX1255" fmla="*/ 57150 w 552670"/>
              <a:gd name="connsiteY1255" fmla="*/ 637072 h 757267"/>
              <a:gd name="connsiteX1256" fmla="*/ 55646 w 552670"/>
              <a:gd name="connsiteY1256" fmla="*/ 632861 h 757267"/>
              <a:gd name="connsiteX1257" fmla="*/ 52518 w 552670"/>
              <a:gd name="connsiteY1257" fmla="*/ 624619 h 757267"/>
              <a:gd name="connsiteX1258" fmla="*/ 51015 w 552670"/>
              <a:gd name="connsiteY1258" fmla="*/ 620709 h 757267"/>
              <a:gd name="connsiteX1259" fmla="*/ 49089 w 552670"/>
              <a:gd name="connsiteY1259" fmla="*/ 614994 h 757267"/>
              <a:gd name="connsiteX1260" fmla="*/ 48608 w 552670"/>
              <a:gd name="connsiteY1260" fmla="*/ 613851 h 757267"/>
              <a:gd name="connsiteX1261" fmla="*/ 45961 w 552670"/>
              <a:gd name="connsiteY1261" fmla="*/ 606572 h 757267"/>
              <a:gd name="connsiteX1262" fmla="*/ 45179 w 552670"/>
              <a:gd name="connsiteY1262" fmla="*/ 604286 h 757267"/>
              <a:gd name="connsiteX1263" fmla="*/ 41630 w 552670"/>
              <a:gd name="connsiteY1263" fmla="*/ 594661 h 757267"/>
              <a:gd name="connsiteX1264" fmla="*/ 41209 w 552670"/>
              <a:gd name="connsiteY1264" fmla="*/ 593578 h 757267"/>
              <a:gd name="connsiteX1265" fmla="*/ 40727 w 552670"/>
              <a:gd name="connsiteY1265" fmla="*/ 592134 h 757267"/>
              <a:gd name="connsiteX1266" fmla="*/ 38080 w 552670"/>
              <a:gd name="connsiteY1266" fmla="*/ 585276 h 757267"/>
              <a:gd name="connsiteX1267" fmla="*/ 31884 w 552670"/>
              <a:gd name="connsiteY1267" fmla="*/ 569154 h 757267"/>
              <a:gd name="connsiteX1268" fmla="*/ 31403 w 552670"/>
              <a:gd name="connsiteY1268" fmla="*/ 568131 h 757267"/>
              <a:gd name="connsiteX1269" fmla="*/ 30921 w 552670"/>
              <a:gd name="connsiteY1269" fmla="*/ 566868 h 757267"/>
              <a:gd name="connsiteX1270" fmla="*/ 30320 w 552670"/>
              <a:gd name="connsiteY1270" fmla="*/ 565725 h 757267"/>
              <a:gd name="connsiteX1271" fmla="*/ 30139 w 552670"/>
              <a:gd name="connsiteY1271" fmla="*/ 564702 h 757267"/>
              <a:gd name="connsiteX1272" fmla="*/ 29538 w 552670"/>
              <a:gd name="connsiteY1272" fmla="*/ 563439 h 757267"/>
              <a:gd name="connsiteX1273" fmla="*/ 29357 w 552670"/>
              <a:gd name="connsiteY1273" fmla="*/ 562958 h 757267"/>
              <a:gd name="connsiteX1274" fmla="*/ 25026 w 552670"/>
              <a:gd name="connsiteY1274" fmla="*/ 551889 h 757267"/>
              <a:gd name="connsiteX1275" fmla="*/ 22379 w 552670"/>
              <a:gd name="connsiteY1275" fmla="*/ 545091 h 757267"/>
              <a:gd name="connsiteX1276" fmla="*/ 21597 w 552670"/>
              <a:gd name="connsiteY1276" fmla="*/ 542925 h 757267"/>
              <a:gd name="connsiteX1277" fmla="*/ 20634 w 552670"/>
              <a:gd name="connsiteY1277" fmla="*/ 540519 h 757267"/>
              <a:gd name="connsiteX1278" fmla="*/ 17687 w 552670"/>
              <a:gd name="connsiteY1278" fmla="*/ 532758 h 757267"/>
              <a:gd name="connsiteX1279" fmla="*/ 12393 w 552670"/>
              <a:gd name="connsiteY1279" fmla="*/ 518922 h 757267"/>
              <a:gd name="connsiteX1280" fmla="*/ 11070 w 552670"/>
              <a:gd name="connsiteY1280" fmla="*/ 515252 h 757267"/>
              <a:gd name="connsiteX1281" fmla="*/ 8482 w 552670"/>
              <a:gd name="connsiteY1281" fmla="*/ 508635 h 757267"/>
              <a:gd name="connsiteX1282" fmla="*/ 6076 w 552670"/>
              <a:gd name="connsiteY1282" fmla="*/ 502439 h 757267"/>
              <a:gd name="connsiteX1283" fmla="*/ 3490 w 552670"/>
              <a:gd name="connsiteY1283" fmla="*/ 495340 h 757267"/>
              <a:gd name="connsiteX1284" fmla="*/ 1504 w 552670"/>
              <a:gd name="connsiteY1284" fmla="*/ 490888 h 757267"/>
              <a:gd name="connsiteX1285" fmla="*/ 0 w 552670"/>
              <a:gd name="connsiteY1285" fmla="*/ 487219 h 757267"/>
              <a:gd name="connsiteX1286" fmla="*/ 402456 w 552670"/>
              <a:gd name="connsiteY1286" fmla="*/ 590089 h 757267"/>
              <a:gd name="connsiteX1287" fmla="*/ 401494 w 552670"/>
              <a:gd name="connsiteY1287" fmla="*/ 591653 h 757267"/>
              <a:gd name="connsiteX1288" fmla="*/ 401735 w 552670"/>
              <a:gd name="connsiteY1288" fmla="*/ 593458 h 757267"/>
              <a:gd name="connsiteX1289" fmla="*/ 399388 w 552670"/>
              <a:gd name="connsiteY1289" fmla="*/ 592615 h 757267"/>
              <a:gd name="connsiteX1290" fmla="*/ 398787 w 552670"/>
              <a:gd name="connsiteY1290" fmla="*/ 591111 h 757267"/>
              <a:gd name="connsiteX1291" fmla="*/ 399028 w 552670"/>
              <a:gd name="connsiteY1291" fmla="*/ 588705 h 757267"/>
              <a:gd name="connsiteX1292" fmla="*/ 400050 w 552670"/>
              <a:gd name="connsiteY1292" fmla="*/ 587983 h 757267"/>
              <a:gd name="connsiteX1293" fmla="*/ 401735 w 552670"/>
              <a:gd name="connsiteY1293" fmla="*/ 588104 h 757267"/>
              <a:gd name="connsiteX1294" fmla="*/ 402517 w 552670"/>
              <a:gd name="connsiteY1294" fmla="*/ 590149 h 757267"/>
              <a:gd name="connsiteX1295" fmla="*/ 421286 w 552670"/>
              <a:gd name="connsiteY1295" fmla="*/ 581727 h 757267"/>
              <a:gd name="connsiteX1296" fmla="*/ 421948 w 552670"/>
              <a:gd name="connsiteY1296" fmla="*/ 583712 h 757267"/>
              <a:gd name="connsiteX1297" fmla="*/ 422850 w 552670"/>
              <a:gd name="connsiteY1297" fmla="*/ 582990 h 757267"/>
              <a:gd name="connsiteX1298" fmla="*/ 422730 w 552670"/>
              <a:gd name="connsiteY1298" fmla="*/ 584915 h 757267"/>
              <a:gd name="connsiteX1299" fmla="*/ 421165 w 552670"/>
              <a:gd name="connsiteY1299" fmla="*/ 584915 h 757267"/>
              <a:gd name="connsiteX1300" fmla="*/ 419482 w 552670"/>
              <a:gd name="connsiteY1300" fmla="*/ 585757 h 757267"/>
              <a:gd name="connsiteX1301" fmla="*/ 419060 w 552670"/>
              <a:gd name="connsiteY1301" fmla="*/ 587261 h 757267"/>
              <a:gd name="connsiteX1302" fmla="*/ 418338 w 552670"/>
              <a:gd name="connsiteY1302" fmla="*/ 585457 h 757267"/>
              <a:gd name="connsiteX1303" fmla="*/ 416955 w 552670"/>
              <a:gd name="connsiteY1303" fmla="*/ 584073 h 757267"/>
              <a:gd name="connsiteX1304" fmla="*/ 417797 w 552670"/>
              <a:gd name="connsiteY1304" fmla="*/ 581306 h 757267"/>
              <a:gd name="connsiteX1305" fmla="*/ 418639 w 552670"/>
              <a:gd name="connsiteY1305" fmla="*/ 581787 h 757267"/>
              <a:gd name="connsiteX1306" fmla="*/ 419482 w 552670"/>
              <a:gd name="connsiteY1306" fmla="*/ 580704 h 757267"/>
              <a:gd name="connsiteX1307" fmla="*/ 421286 w 552670"/>
              <a:gd name="connsiteY1307" fmla="*/ 581667 h 757267"/>
              <a:gd name="connsiteX1308" fmla="*/ 386094 w 552670"/>
              <a:gd name="connsiteY1308" fmla="*/ 594240 h 757267"/>
              <a:gd name="connsiteX1309" fmla="*/ 383988 w 552670"/>
              <a:gd name="connsiteY1309" fmla="*/ 594300 h 757267"/>
              <a:gd name="connsiteX1310" fmla="*/ 385011 w 552670"/>
              <a:gd name="connsiteY1310" fmla="*/ 592495 h 757267"/>
              <a:gd name="connsiteX1311" fmla="*/ 386454 w 552670"/>
              <a:gd name="connsiteY1311" fmla="*/ 592435 h 757267"/>
              <a:gd name="connsiteX1312" fmla="*/ 386094 w 552670"/>
              <a:gd name="connsiteY1312" fmla="*/ 594240 h 757267"/>
              <a:gd name="connsiteX1313" fmla="*/ 382664 w 552670"/>
              <a:gd name="connsiteY1313" fmla="*/ 594841 h 757267"/>
              <a:gd name="connsiteX1314" fmla="*/ 382424 w 552670"/>
              <a:gd name="connsiteY1314" fmla="*/ 593879 h 757267"/>
              <a:gd name="connsiteX1315" fmla="*/ 383627 w 552670"/>
              <a:gd name="connsiteY1315" fmla="*/ 593337 h 757267"/>
              <a:gd name="connsiteX1316" fmla="*/ 382725 w 552670"/>
              <a:gd name="connsiteY1316" fmla="*/ 594781 h 757267"/>
              <a:gd name="connsiteX1317" fmla="*/ 388018 w 552670"/>
              <a:gd name="connsiteY1317" fmla="*/ 587863 h 757267"/>
              <a:gd name="connsiteX1318" fmla="*/ 389041 w 552670"/>
              <a:gd name="connsiteY1318" fmla="*/ 587622 h 757267"/>
              <a:gd name="connsiteX1319" fmla="*/ 388500 w 552670"/>
              <a:gd name="connsiteY1319" fmla="*/ 588946 h 757267"/>
              <a:gd name="connsiteX1320" fmla="*/ 388018 w 552670"/>
              <a:gd name="connsiteY1320" fmla="*/ 587863 h 757267"/>
              <a:gd name="connsiteX1321" fmla="*/ 430731 w 552670"/>
              <a:gd name="connsiteY1321" fmla="*/ 572523 h 757267"/>
              <a:gd name="connsiteX1322" fmla="*/ 430129 w 552670"/>
              <a:gd name="connsiteY1322" fmla="*/ 571620 h 757267"/>
              <a:gd name="connsiteX1323" fmla="*/ 431333 w 552670"/>
              <a:gd name="connsiteY1323" fmla="*/ 570718 h 757267"/>
              <a:gd name="connsiteX1324" fmla="*/ 431212 w 552670"/>
              <a:gd name="connsiteY1324" fmla="*/ 571921 h 757267"/>
              <a:gd name="connsiteX1325" fmla="*/ 431874 w 552670"/>
              <a:gd name="connsiteY1325" fmla="*/ 573786 h 757267"/>
              <a:gd name="connsiteX1326" fmla="*/ 430671 w 552670"/>
              <a:gd name="connsiteY1326" fmla="*/ 572583 h 757267"/>
              <a:gd name="connsiteX1327" fmla="*/ 383928 w 552670"/>
              <a:gd name="connsiteY1327" fmla="*/ 587502 h 757267"/>
              <a:gd name="connsiteX1328" fmla="*/ 384831 w 552670"/>
              <a:gd name="connsiteY1328" fmla="*/ 589487 h 757267"/>
              <a:gd name="connsiteX1329" fmla="*/ 383627 w 552670"/>
              <a:gd name="connsiteY1329" fmla="*/ 589668 h 757267"/>
              <a:gd name="connsiteX1330" fmla="*/ 383928 w 552670"/>
              <a:gd name="connsiteY1330" fmla="*/ 587502 h 757267"/>
              <a:gd name="connsiteX1331" fmla="*/ 399990 w 552670"/>
              <a:gd name="connsiteY1331" fmla="*/ 576854 h 757267"/>
              <a:gd name="connsiteX1332" fmla="*/ 400772 w 552670"/>
              <a:gd name="connsiteY1332" fmla="*/ 576854 h 757267"/>
              <a:gd name="connsiteX1333" fmla="*/ 401254 w 552670"/>
              <a:gd name="connsiteY1333" fmla="*/ 574688 h 757267"/>
              <a:gd name="connsiteX1334" fmla="*/ 402456 w 552670"/>
              <a:gd name="connsiteY1334" fmla="*/ 574087 h 757267"/>
              <a:gd name="connsiteX1335" fmla="*/ 404382 w 552670"/>
              <a:gd name="connsiteY1335" fmla="*/ 576674 h 757267"/>
              <a:gd name="connsiteX1336" fmla="*/ 404021 w 552670"/>
              <a:gd name="connsiteY1336" fmla="*/ 577275 h 757267"/>
              <a:gd name="connsiteX1337" fmla="*/ 405946 w 552670"/>
              <a:gd name="connsiteY1337" fmla="*/ 577576 h 757267"/>
              <a:gd name="connsiteX1338" fmla="*/ 407330 w 552670"/>
              <a:gd name="connsiteY1338" fmla="*/ 575711 h 757267"/>
              <a:gd name="connsiteX1339" fmla="*/ 406066 w 552670"/>
              <a:gd name="connsiteY1339" fmla="*/ 572944 h 757267"/>
              <a:gd name="connsiteX1340" fmla="*/ 407630 w 552670"/>
              <a:gd name="connsiteY1340" fmla="*/ 572944 h 757267"/>
              <a:gd name="connsiteX1341" fmla="*/ 408954 w 552670"/>
              <a:gd name="connsiteY1341" fmla="*/ 574809 h 757267"/>
              <a:gd name="connsiteX1342" fmla="*/ 411120 w 552670"/>
              <a:gd name="connsiteY1342" fmla="*/ 575410 h 757267"/>
              <a:gd name="connsiteX1343" fmla="*/ 413525 w 552670"/>
              <a:gd name="connsiteY1343" fmla="*/ 577335 h 757267"/>
              <a:gd name="connsiteX1344" fmla="*/ 412262 w 552670"/>
              <a:gd name="connsiteY1344" fmla="*/ 578599 h 757267"/>
              <a:gd name="connsiteX1345" fmla="*/ 413105 w 552670"/>
              <a:gd name="connsiteY1345" fmla="*/ 580283 h 757267"/>
              <a:gd name="connsiteX1346" fmla="*/ 412202 w 552670"/>
              <a:gd name="connsiteY1346" fmla="*/ 582028 h 757267"/>
              <a:gd name="connsiteX1347" fmla="*/ 410517 w 552670"/>
              <a:gd name="connsiteY1347" fmla="*/ 583471 h 757267"/>
              <a:gd name="connsiteX1348" fmla="*/ 410517 w 552670"/>
              <a:gd name="connsiteY1348" fmla="*/ 585517 h 757267"/>
              <a:gd name="connsiteX1349" fmla="*/ 408894 w 552670"/>
              <a:gd name="connsiteY1349" fmla="*/ 587081 h 757267"/>
              <a:gd name="connsiteX1350" fmla="*/ 407089 w 552670"/>
              <a:gd name="connsiteY1350" fmla="*/ 585697 h 757267"/>
              <a:gd name="connsiteX1351" fmla="*/ 406668 w 552670"/>
              <a:gd name="connsiteY1351" fmla="*/ 584254 h 757267"/>
              <a:gd name="connsiteX1352" fmla="*/ 405344 w 552670"/>
              <a:gd name="connsiteY1352" fmla="*/ 584013 h 757267"/>
              <a:gd name="connsiteX1353" fmla="*/ 404622 w 552670"/>
              <a:gd name="connsiteY1353" fmla="*/ 582930 h 757267"/>
              <a:gd name="connsiteX1354" fmla="*/ 404803 w 552670"/>
              <a:gd name="connsiteY1354" fmla="*/ 581546 h 757267"/>
              <a:gd name="connsiteX1355" fmla="*/ 403359 w 552670"/>
              <a:gd name="connsiteY1355" fmla="*/ 579922 h 757267"/>
              <a:gd name="connsiteX1356" fmla="*/ 403178 w 552670"/>
              <a:gd name="connsiteY1356" fmla="*/ 581366 h 757267"/>
              <a:gd name="connsiteX1357" fmla="*/ 401674 w 552670"/>
              <a:gd name="connsiteY1357" fmla="*/ 581847 h 757267"/>
              <a:gd name="connsiteX1358" fmla="*/ 401434 w 552670"/>
              <a:gd name="connsiteY1358" fmla="*/ 584314 h 757267"/>
              <a:gd name="connsiteX1359" fmla="*/ 400231 w 552670"/>
              <a:gd name="connsiteY1359" fmla="*/ 583471 h 757267"/>
              <a:gd name="connsiteX1360" fmla="*/ 398366 w 552670"/>
              <a:gd name="connsiteY1360" fmla="*/ 583772 h 757267"/>
              <a:gd name="connsiteX1361" fmla="*/ 398125 w 552670"/>
              <a:gd name="connsiteY1361" fmla="*/ 581967 h 757267"/>
              <a:gd name="connsiteX1362" fmla="*/ 399328 w 552670"/>
              <a:gd name="connsiteY1362" fmla="*/ 579381 h 757267"/>
              <a:gd name="connsiteX1363" fmla="*/ 400291 w 552670"/>
              <a:gd name="connsiteY1363" fmla="*/ 580825 h 757267"/>
              <a:gd name="connsiteX1364" fmla="*/ 401073 w 552670"/>
              <a:gd name="connsiteY1364" fmla="*/ 580825 h 757267"/>
              <a:gd name="connsiteX1365" fmla="*/ 400772 w 552670"/>
              <a:gd name="connsiteY1365" fmla="*/ 579020 h 757267"/>
              <a:gd name="connsiteX1366" fmla="*/ 399569 w 552670"/>
              <a:gd name="connsiteY1366" fmla="*/ 577215 h 757267"/>
              <a:gd name="connsiteX1367" fmla="*/ 400050 w 552670"/>
              <a:gd name="connsiteY1367" fmla="*/ 576854 h 757267"/>
              <a:gd name="connsiteX1368" fmla="*/ 416052 w 552670"/>
              <a:gd name="connsiteY1368" fmla="*/ 572643 h 757267"/>
              <a:gd name="connsiteX1369" fmla="*/ 415932 w 552670"/>
              <a:gd name="connsiteY1369" fmla="*/ 570357 h 757267"/>
              <a:gd name="connsiteX1370" fmla="*/ 417376 w 552670"/>
              <a:gd name="connsiteY1370" fmla="*/ 570297 h 757267"/>
              <a:gd name="connsiteX1371" fmla="*/ 418278 w 552670"/>
              <a:gd name="connsiteY1371" fmla="*/ 571380 h 757267"/>
              <a:gd name="connsiteX1372" fmla="*/ 418097 w 552670"/>
              <a:gd name="connsiteY1372" fmla="*/ 572763 h 757267"/>
              <a:gd name="connsiteX1373" fmla="*/ 417135 w 552670"/>
              <a:gd name="connsiteY1373" fmla="*/ 573726 h 757267"/>
              <a:gd name="connsiteX1374" fmla="*/ 416052 w 552670"/>
              <a:gd name="connsiteY1374" fmla="*/ 572643 h 757267"/>
              <a:gd name="connsiteX1375" fmla="*/ 337606 w 552670"/>
              <a:gd name="connsiteY1375" fmla="*/ 588284 h 757267"/>
              <a:gd name="connsiteX1376" fmla="*/ 337666 w 552670"/>
              <a:gd name="connsiteY1376" fmla="*/ 590931 h 757267"/>
              <a:gd name="connsiteX1377" fmla="*/ 336704 w 552670"/>
              <a:gd name="connsiteY1377" fmla="*/ 591533 h 757267"/>
              <a:gd name="connsiteX1378" fmla="*/ 337306 w 552670"/>
              <a:gd name="connsiteY1378" fmla="*/ 587502 h 757267"/>
              <a:gd name="connsiteX1379" fmla="*/ 336704 w 552670"/>
              <a:gd name="connsiteY1379" fmla="*/ 586359 h 757267"/>
              <a:gd name="connsiteX1380" fmla="*/ 337486 w 552670"/>
              <a:gd name="connsiteY1380" fmla="*/ 585457 h 757267"/>
              <a:gd name="connsiteX1381" fmla="*/ 337606 w 552670"/>
              <a:gd name="connsiteY1381" fmla="*/ 588284 h 757267"/>
              <a:gd name="connsiteX1382" fmla="*/ 413525 w 552670"/>
              <a:gd name="connsiteY1382" fmla="*/ 572402 h 757267"/>
              <a:gd name="connsiteX1383" fmla="*/ 412202 w 552670"/>
              <a:gd name="connsiteY1383" fmla="*/ 572102 h 757267"/>
              <a:gd name="connsiteX1384" fmla="*/ 413225 w 552670"/>
              <a:gd name="connsiteY1384" fmla="*/ 569094 h 757267"/>
              <a:gd name="connsiteX1385" fmla="*/ 414428 w 552670"/>
              <a:gd name="connsiteY1385" fmla="*/ 568191 h 757267"/>
              <a:gd name="connsiteX1386" fmla="*/ 415210 w 552670"/>
              <a:gd name="connsiteY1386" fmla="*/ 568733 h 757267"/>
              <a:gd name="connsiteX1387" fmla="*/ 413525 w 552670"/>
              <a:gd name="connsiteY1387" fmla="*/ 572402 h 757267"/>
              <a:gd name="connsiteX1388" fmla="*/ 419662 w 552670"/>
              <a:gd name="connsiteY1388" fmla="*/ 566687 h 757267"/>
              <a:gd name="connsiteX1389" fmla="*/ 418700 w 552670"/>
              <a:gd name="connsiteY1389" fmla="*/ 566748 h 757267"/>
              <a:gd name="connsiteX1390" fmla="*/ 417315 w 552670"/>
              <a:gd name="connsiteY1390" fmla="*/ 569094 h 757267"/>
              <a:gd name="connsiteX1391" fmla="*/ 416293 w 552670"/>
              <a:gd name="connsiteY1391" fmla="*/ 569274 h 757267"/>
              <a:gd name="connsiteX1392" fmla="*/ 416774 w 552670"/>
              <a:gd name="connsiteY1392" fmla="*/ 567229 h 757267"/>
              <a:gd name="connsiteX1393" fmla="*/ 416173 w 552670"/>
              <a:gd name="connsiteY1393" fmla="*/ 566146 h 757267"/>
              <a:gd name="connsiteX1394" fmla="*/ 417556 w 552670"/>
              <a:gd name="connsiteY1394" fmla="*/ 565544 h 757267"/>
              <a:gd name="connsiteX1395" fmla="*/ 419662 w 552670"/>
              <a:gd name="connsiteY1395" fmla="*/ 566748 h 757267"/>
              <a:gd name="connsiteX1396" fmla="*/ 400712 w 552670"/>
              <a:gd name="connsiteY1396" fmla="*/ 571861 h 757267"/>
              <a:gd name="connsiteX1397" fmla="*/ 401073 w 552670"/>
              <a:gd name="connsiteY1397" fmla="*/ 573305 h 757267"/>
              <a:gd name="connsiteX1398" fmla="*/ 399509 w 552670"/>
              <a:gd name="connsiteY1398" fmla="*/ 573124 h 757267"/>
              <a:gd name="connsiteX1399" fmla="*/ 399810 w 552670"/>
              <a:gd name="connsiteY1399" fmla="*/ 571921 h 757267"/>
              <a:gd name="connsiteX1400" fmla="*/ 400712 w 552670"/>
              <a:gd name="connsiteY1400" fmla="*/ 571921 h 757267"/>
              <a:gd name="connsiteX1401" fmla="*/ 396982 w 552670"/>
              <a:gd name="connsiteY1401" fmla="*/ 574327 h 757267"/>
              <a:gd name="connsiteX1402" fmla="*/ 396682 w 552670"/>
              <a:gd name="connsiteY1402" fmla="*/ 571741 h 757267"/>
              <a:gd name="connsiteX1403" fmla="*/ 397764 w 552670"/>
              <a:gd name="connsiteY1403" fmla="*/ 571019 h 757267"/>
              <a:gd name="connsiteX1404" fmla="*/ 398968 w 552670"/>
              <a:gd name="connsiteY1404" fmla="*/ 572102 h 757267"/>
              <a:gd name="connsiteX1405" fmla="*/ 398606 w 552670"/>
              <a:gd name="connsiteY1405" fmla="*/ 574147 h 757267"/>
              <a:gd name="connsiteX1406" fmla="*/ 396982 w 552670"/>
              <a:gd name="connsiteY1406" fmla="*/ 574327 h 757267"/>
              <a:gd name="connsiteX1407" fmla="*/ 368167 w 552670"/>
              <a:gd name="connsiteY1407" fmla="*/ 577035 h 757267"/>
              <a:gd name="connsiteX1408" fmla="*/ 367565 w 552670"/>
              <a:gd name="connsiteY1408" fmla="*/ 575170 h 757267"/>
              <a:gd name="connsiteX1409" fmla="*/ 367805 w 552670"/>
              <a:gd name="connsiteY1409" fmla="*/ 573606 h 757267"/>
              <a:gd name="connsiteX1410" fmla="*/ 368828 w 552670"/>
              <a:gd name="connsiteY1410" fmla="*/ 571139 h 757267"/>
              <a:gd name="connsiteX1411" fmla="*/ 368227 w 552670"/>
              <a:gd name="connsiteY1411" fmla="*/ 568131 h 757267"/>
              <a:gd name="connsiteX1412" fmla="*/ 368949 w 552670"/>
              <a:gd name="connsiteY1412" fmla="*/ 568131 h 757267"/>
              <a:gd name="connsiteX1413" fmla="*/ 372017 w 552670"/>
              <a:gd name="connsiteY1413" fmla="*/ 570417 h 757267"/>
              <a:gd name="connsiteX1414" fmla="*/ 373942 w 552670"/>
              <a:gd name="connsiteY1414" fmla="*/ 569515 h 757267"/>
              <a:gd name="connsiteX1415" fmla="*/ 375747 w 552670"/>
              <a:gd name="connsiteY1415" fmla="*/ 570357 h 757267"/>
              <a:gd name="connsiteX1416" fmla="*/ 376107 w 552670"/>
              <a:gd name="connsiteY1416" fmla="*/ 569755 h 757267"/>
              <a:gd name="connsiteX1417" fmla="*/ 377611 w 552670"/>
              <a:gd name="connsiteY1417" fmla="*/ 571320 h 757267"/>
              <a:gd name="connsiteX1418" fmla="*/ 378995 w 552670"/>
              <a:gd name="connsiteY1418" fmla="*/ 571741 h 757267"/>
              <a:gd name="connsiteX1419" fmla="*/ 381160 w 552670"/>
              <a:gd name="connsiteY1419" fmla="*/ 575230 h 757267"/>
              <a:gd name="connsiteX1420" fmla="*/ 383988 w 552670"/>
              <a:gd name="connsiteY1420" fmla="*/ 574869 h 757267"/>
              <a:gd name="connsiteX1421" fmla="*/ 384168 w 552670"/>
              <a:gd name="connsiteY1421" fmla="*/ 575831 h 757267"/>
              <a:gd name="connsiteX1422" fmla="*/ 387056 w 552670"/>
              <a:gd name="connsiteY1422" fmla="*/ 576734 h 757267"/>
              <a:gd name="connsiteX1423" fmla="*/ 388079 w 552670"/>
              <a:gd name="connsiteY1423" fmla="*/ 579140 h 757267"/>
              <a:gd name="connsiteX1424" fmla="*/ 386454 w 552670"/>
              <a:gd name="connsiteY1424" fmla="*/ 580945 h 757267"/>
              <a:gd name="connsiteX1425" fmla="*/ 383327 w 552670"/>
              <a:gd name="connsiteY1425" fmla="*/ 580764 h 757267"/>
              <a:gd name="connsiteX1426" fmla="*/ 384409 w 552670"/>
              <a:gd name="connsiteY1426" fmla="*/ 579561 h 757267"/>
              <a:gd name="connsiteX1427" fmla="*/ 384349 w 552670"/>
              <a:gd name="connsiteY1427" fmla="*/ 578478 h 757267"/>
              <a:gd name="connsiteX1428" fmla="*/ 382063 w 552670"/>
              <a:gd name="connsiteY1428" fmla="*/ 577516 h 757267"/>
              <a:gd name="connsiteX1429" fmla="*/ 382063 w 552670"/>
              <a:gd name="connsiteY1429" fmla="*/ 578538 h 757267"/>
              <a:gd name="connsiteX1430" fmla="*/ 380259 w 552670"/>
              <a:gd name="connsiteY1430" fmla="*/ 580103 h 757267"/>
              <a:gd name="connsiteX1431" fmla="*/ 382244 w 552670"/>
              <a:gd name="connsiteY1431" fmla="*/ 582689 h 757267"/>
              <a:gd name="connsiteX1432" fmla="*/ 381281 w 552670"/>
              <a:gd name="connsiteY1432" fmla="*/ 585878 h 757267"/>
              <a:gd name="connsiteX1433" fmla="*/ 379115 w 552670"/>
              <a:gd name="connsiteY1433" fmla="*/ 585938 h 757267"/>
              <a:gd name="connsiteX1434" fmla="*/ 379115 w 552670"/>
              <a:gd name="connsiteY1434" fmla="*/ 587442 h 757267"/>
              <a:gd name="connsiteX1435" fmla="*/ 380198 w 552670"/>
              <a:gd name="connsiteY1435" fmla="*/ 587141 h 757267"/>
              <a:gd name="connsiteX1436" fmla="*/ 380379 w 552670"/>
              <a:gd name="connsiteY1436" fmla="*/ 588645 h 757267"/>
              <a:gd name="connsiteX1437" fmla="*/ 377251 w 552670"/>
              <a:gd name="connsiteY1437" fmla="*/ 590871 h 757267"/>
              <a:gd name="connsiteX1438" fmla="*/ 378574 w 552670"/>
              <a:gd name="connsiteY1438" fmla="*/ 593879 h 757267"/>
              <a:gd name="connsiteX1439" fmla="*/ 376348 w 552670"/>
              <a:gd name="connsiteY1439" fmla="*/ 593999 h 757267"/>
              <a:gd name="connsiteX1440" fmla="*/ 374844 w 552670"/>
              <a:gd name="connsiteY1440" fmla="*/ 591653 h 757267"/>
              <a:gd name="connsiteX1441" fmla="*/ 373039 w 552670"/>
              <a:gd name="connsiteY1441" fmla="*/ 591172 h 757267"/>
              <a:gd name="connsiteX1442" fmla="*/ 371716 w 552670"/>
              <a:gd name="connsiteY1442" fmla="*/ 591773 h 757267"/>
              <a:gd name="connsiteX1443" fmla="*/ 371836 w 552670"/>
              <a:gd name="connsiteY1443" fmla="*/ 590329 h 757267"/>
              <a:gd name="connsiteX1444" fmla="*/ 369309 w 552670"/>
              <a:gd name="connsiteY1444" fmla="*/ 589908 h 757267"/>
              <a:gd name="connsiteX1445" fmla="*/ 368768 w 552670"/>
              <a:gd name="connsiteY1445" fmla="*/ 586900 h 757267"/>
              <a:gd name="connsiteX1446" fmla="*/ 369249 w 552670"/>
              <a:gd name="connsiteY1446" fmla="*/ 586058 h 757267"/>
              <a:gd name="connsiteX1447" fmla="*/ 368467 w 552670"/>
              <a:gd name="connsiteY1447" fmla="*/ 584494 h 757267"/>
              <a:gd name="connsiteX1448" fmla="*/ 367204 w 552670"/>
              <a:gd name="connsiteY1448" fmla="*/ 585216 h 757267"/>
              <a:gd name="connsiteX1449" fmla="*/ 366001 w 552670"/>
              <a:gd name="connsiteY1449" fmla="*/ 584735 h 757267"/>
              <a:gd name="connsiteX1450" fmla="*/ 367264 w 552670"/>
              <a:gd name="connsiteY1450" fmla="*/ 583411 h 757267"/>
              <a:gd name="connsiteX1451" fmla="*/ 367264 w 552670"/>
              <a:gd name="connsiteY1451" fmla="*/ 582268 h 757267"/>
              <a:gd name="connsiteX1452" fmla="*/ 364677 w 552670"/>
              <a:gd name="connsiteY1452" fmla="*/ 581486 h 757267"/>
              <a:gd name="connsiteX1453" fmla="*/ 366181 w 552670"/>
              <a:gd name="connsiteY1453" fmla="*/ 579020 h 757267"/>
              <a:gd name="connsiteX1454" fmla="*/ 368167 w 552670"/>
              <a:gd name="connsiteY1454" fmla="*/ 577035 h 757267"/>
              <a:gd name="connsiteX1455" fmla="*/ 359865 w 552670"/>
              <a:gd name="connsiteY1455" fmla="*/ 587201 h 757267"/>
              <a:gd name="connsiteX1456" fmla="*/ 358301 w 552670"/>
              <a:gd name="connsiteY1456" fmla="*/ 585517 h 757267"/>
              <a:gd name="connsiteX1457" fmla="*/ 359504 w 552670"/>
              <a:gd name="connsiteY1457" fmla="*/ 583652 h 757267"/>
              <a:gd name="connsiteX1458" fmla="*/ 360527 w 552670"/>
              <a:gd name="connsiteY1458" fmla="*/ 584374 h 757267"/>
              <a:gd name="connsiteX1459" fmla="*/ 359865 w 552670"/>
              <a:gd name="connsiteY1459" fmla="*/ 587201 h 757267"/>
              <a:gd name="connsiteX1460" fmla="*/ 387056 w 552670"/>
              <a:gd name="connsiteY1460" fmla="*/ 574929 h 757267"/>
              <a:gd name="connsiteX1461" fmla="*/ 386695 w 552670"/>
              <a:gd name="connsiteY1461" fmla="*/ 575531 h 757267"/>
              <a:gd name="connsiteX1462" fmla="*/ 385432 w 552670"/>
              <a:gd name="connsiteY1462" fmla="*/ 574989 h 757267"/>
              <a:gd name="connsiteX1463" fmla="*/ 387117 w 552670"/>
              <a:gd name="connsiteY1463" fmla="*/ 574929 h 757267"/>
              <a:gd name="connsiteX1464" fmla="*/ 388801 w 552670"/>
              <a:gd name="connsiteY1464" fmla="*/ 573124 h 757267"/>
              <a:gd name="connsiteX1465" fmla="*/ 387598 w 552670"/>
              <a:gd name="connsiteY1465" fmla="*/ 571921 h 757267"/>
              <a:gd name="connsiteX1466" fmla="*/ 390606 w 552670"/>
              <a:gd name="connsiteY1466" fmla="*/ 571500 h 757267"/>
              <a:gd name="connsiteX1467" fmla="*/ 388801 w 552670"/>
              <a:gd name="connsiteY1467" fmla="*/ 573124 h 757267"/>
              <a:gd name="connsiteX1468" fmla="*/ 396320 w 552670"/>
              <a:gd name="connsiteY1468" fmla="*/ 569575 h 757267"/>
              <a:gd name="connsiteX1469" fmla="*/ 396802 w 552670"/>
              <a:gd name="connsiteY1469" fmla="*/ 568071 h 757267"/>
              <a:gd name="connsiteX1470" fmla="*/ 398366 w 552670"/>
              <a:gd name="connsiteY1470" fmla="*/ 568913 h 757267"/>
              <a:gd name="connsiteX1471" fmla="*/ 397945 w 552670"/>
              <a:gd name="connsiteY1471" fmla="*/ 570116 h 757267"/>
              <a:gd name="connsiteX1472" fmla="*/ 396320 w 552670"/>
              <a:gd name="connsiteY1472" fmla="*/ 569575 h 757267"/>
              <a:gd name="connsiteX1473" fmla="*/ 382845 w 552670"/>
              <a:gd name="connsiteY1473" fmla="*/ 573004 h 757267"/>
              <a:gd name="connsiteX1474" fmla="*/ 384228 w 552670"/>
              <a:gd name="connsiteY1474" fmla="*/ 573004 h 757267"/>
              <a:gd name="connsiteX1475" fmla="*/ 383026 w 552670"/>
              <a:gd name="connsiteY1475" fmla="*/ 573906 h 757267"/>
              <a:gd name="connsiteX1476" fmla="*/ 382845 w 552670"/>
              <a:gd name="connsiteY1476" fmla="*/ 573004 h 757267"/>
              <a:gd name="connsiteX1477" fmla="*/ 356075 w 552670"/>
              <a:gd name="connsiteY1477" fmla="*/ 582930 h 757267"/>
              <a:gd name="connsiteX1478" fmla="*/ 355233 w 552670"/>
              <a:gd name="connsiteY1478" fmla="*/ 581727 h 757267"/>
              <a:gd name="connsiteX1479" fmla="*/ 356135 w 552670"/>
              <a:gd name="connsiteY1479" fmla="*/ 581306 h 757267"/>
              <a:gd name="connsiteX1480" fmla="*/ 357519 w 552670"/>
              <a:gd name="connsiteY1480" fmla="*/ 581787 h 757267"/>
              <a:gd name="connsiteX1481" fmla="*/ 357699 w 552670"/>
              <a:gd name="connsiteY1481" fmla="*/ 583110 h 757267"/>
              <a:gd name="connsiteX1482" fmla="*/ 356075 w 552670"/>
              <a:gd name="connsiteY1482" fmla="*/ 582990 h 757267"/>
              <a:gd name="connsiteX1483" fmla="*/ 352466 w 552670"/>
              <a:gd name="connsiteY1483" fmla="*/ 584193 h 757267"/>
              <a:gd name="connsiteX1484" fmla="*/ 351503 w 552670"/>
              <a:gd name="connsiteY1484" fmla="*/ 584073 h 757267"/>
              <a:gd name="connsiteX1485" fmla="*/ 351443 w 552670"/>
              <a:gd name="connsiteY1485" fmla="*/ 582268 h 757267"/>
              <a:gd name="connsiteX1486" fmla="*/ 352345 w 552670"/>
              <a:gd name="connsiteY1486" fmla="*/ 581306 h 757267"/>
              <a:gd name="connsiteX1487" fmla="*/ 353428 w 552670"/>
              <a:gd name="connsiteY1487" fmla="*/ 584314 h 757267"/>
              <a:gd name="connsiteX1488" fmla="*/ 352466 w 552670"/>
              <a:gd name="connsiteY1488" fmla="*/ 584193 h 757267"/>
              <a:gd name="connsiteX1489" fmla="*/ 359383 w 552670"/>
              <a:gd name="connsiteY1489" fmla="*/ 579200 h 757267"/>
              <a:gd name="connsiteX1490" fmla="*/ 359203 w 552670"/>
              <a:gd name="connsiteY1490" fmla="*/ 577877 h 757267"/>
              <a:gd name="connsiteX1491" fmla="*/ 361128 w 552670"/>
              <a:gd name="connsiteY1491" fmla="*/ 578298 h 757267"/>
              <a:gd name="connsiteX1492" fmla="*/ 359383 w 552670"/>
              <a:gd name="connsiteY1492" fmla="*/ 579200 h 757267"/>
              <a:gd name="connsiteX1493" fmla="*/ 425978 w 552670"/>
              <a:gd name="connsiteY1493" fmla="*/ 556521 h 757267"/>
              <a:gd name="connsiteX1494" fmla="*/ 423933 w 552670"/>
              <a:gd name="connsiteY1494" fmla="*/ 557182 h 757267"/>
              <a:gd name="connsiteX1495" fmla="*/ 423452 w 552670"/>
              <a:gd name="connsiteY1495" fmla="*/ 558145 h 757267"/>
              <a:gd name="connsiteX1496" fmla="*/ 421647 w 552670"/>
              <a:gd name="connsiteY1496" fmla="*/ 557303 h 757267"/>
              <a:gd name="connsiteX1497" fmla="*/ 420805 w 552670"/>
              <a:gd name="connsiteY1497" fmla="*/ 554054 h 757267"/>
              <a:gd name="connsiteX1498" fmla="*/ 422249 w 552670"/>
              <a:gd name="connsiteY1498" fmla="*/ 553092 h 757267"/>
              <a:gd name="connsiteX1499" fmla="*/ 423993 w 552670"/>
              <a:gd name="connsiteY1499" fmla="*/ 553092 h 757267"/>
              <a:gd name="connsiteX1500" fmla="*/ 425798 w 552670"/>
              <a:gd name="connsiteY1500" fmla="*/ 555498 h 757267"/>
              <a:gd name="connsiteX1501" fmla="*/ 425978 w 552670"/>
              <a:gd name="connsiteY1501" fmla="*/ 556521 h 757267"/>
              <a:gd name="connsiteX1502" fmla="*/ 426941 w 552670"/>
              <a:gd name="connsiteY1502" fmla="*/ 552430 h 757267"/>
              <a:gd name="connsiteX1503" fmla="*/ 425738 w 552670"/>
              <a:gd name="connsiteY1503" fmla="*/ 553753 h 757267"/>
              <a:gd name="connsiteX1504" fmla="*/ 424895 w 552670"/>
              <a:gd name="connsiteY1504" fmla="*/ 552069 h 757267"/>
              <a:gd name="connsiteX1505" fmla="*/ 425257 w 552670"/>
              <a:gd name="connsiteY1505" fmla="*/ 550866 h 757267"/>
              <a:gd name="connsiteX1506" fmla="*/ 428144 w 552670"/>
              <a:gd name="connsiteY1506" fmla="*/ 550565 h 757267"/>
              <a:gd name="connsiteX1507" fmla="*/ 429107 w 552670"/>
              <a:gd name="connsiteY1507" fmla="*/ 551467 h 757267"/>
              <a:gd name="connsiteX1508" fmla="*/ 427001 w 552670"/>
              <a:gd name="connsiteY1508" fmla="*/ 552370 h 757267"/>
              <a:gd name="connsiteX1509" fmla="*/ 361128 w 552670"/>
              <a:gd name="connsiteY1509" fmla="*/ 574327 h 757267"/>
              <a:gd name="connsiteX1510" fmla="*/ 359443 w 552670"/>
              <a:gd name="connsiteY1510" fmla="*/ 574869 h 757267"/>
              <a:gd name="connsiteX1511" fmla="*/ 358421 w 552670"/>
              <a:gd name="connsiteY1511" fmla="*/ 573666 h 757267"/>
              <a:gd name="connsiteX1512" fmla="*/ 360165 w 552670"/>
              <a:gd name="connsiteY1512" fmla="*/ 573726 h 757267"/>
              <a:gd name="connsiteX1513" fmla="*/ 360887 w 552670"/>
              <a:gd name="connsiteY1513" fmla="*/ 573124 h 757267"/>
              <a:gd name="connsiteX1514" fmla="*/ 362091 w 552670"/>
              <a:gd name="connsiteY1514" fmla="*/ 574568 h 757267"/>
              <a:gd name="connsiteX1515" fmla="*/ 361128 w 552670"/>
              <a:gd name="connsiteY1515" fmla="*/ 574327 h 757267"/>
              <a:gd name="connsiteX1516" fmla="*/ 391688 w 552670"/>
              <a:gd name="connsiteY1516" fmla="*/ 559348 h 757267"/>
              <a:gd name="connsiteX1517" fmla="*/ 395178 w 552670"/>
              <a:gd name="connsiteY1517" fmla="*/ 560672 h 757267"/>
              <a:gd name="connsiteX1518" fmla="*/ 395779 w 552670"/>
              <a:gd name="connsiteY1518" fmla="*/ 561995 h 757267"/>
              <a:gd name="connsiteX1519" fmla="*/ 393072 w 552670"/>
              <a:gd name="connsiteY1519" fmla="*/ 561815 h 757267"/>
              <a:gd name="connsiteX1520" fmla="*/ 391388 w 552670"/>
              <a:gd name="connsiteY1520" fmla="*/ 559589 h 757267"/>
              <a:gd name="connsiteX1521" fmla="*/ 391688 w 552670"/>
              <a:gd name="connsiteY1521" fmla="*/ 559348 h 757267"/>
              <a:gd name="connsiteX1522" fmla="*/ 422971 w 552670"/>
              <a:gd name="connsiteY1522" fmla="*/ 549603 h 757267"/>
              <a:gd name="connsiteX1523" fmla="*/ 423391 w 552670"/>
              <a:gd name="connsiteY1523" fmla="*/ 550746 h 757267"/>
              <a:gd name="connsiteX1524" fmla="*/ 421527 w 552670"/>
              <a:gd name="connsiteY1524" fmla="*/ 551467 h 757267"/>
              <a:gd name="connsiteX1525" fmla="*/ 420323 w 552670"/>
              <a:gd name="connsiteY1525" fmla="*/ 550746 h 757267"/>
              <a:gd name="connsiteX1526" fmla="*/ 422971 w 552670"/>
              <a:gd name="connsiteY1526" fmla="*/ 549603 h 757267"/>
              <a:gd name="connsiteX1527" fmla="*/ 417616 w 552670"/>
              <a:gd name="connsiteY1527" fmla="*/ 551648 h 757267"/>
              <a:gd name="connsiteX1528" fmla="*/ 416112 w 552670"/>
              <a:gd name="connsiteY1528" fmla="*/ 552009 h 757267"/>
              <a:gd name="connsiteX1529" fmla="*/ 415511 w 552670"/>
              <a:gd name="connsiteY1529" fmla="*/ 550926 h 757267"/>
              <a:gd name="connsiteX1530" fmla="*/ 417616 w 552670"/>
              <a:gd name="connsiteY1530" fmla="*/ 551648 h 757267"/>
              <a:gd name="connsiteX1531" fmla="*/ 353428 w 552670"/>
              <a:gd name="connsiteY1531" fmla="*/ 572523 h 757267"/>
              <a:gd name="connsiteX1532" fmla="*/ 352947 w 552670"/>
              <a:gd name="connsiteY1532" fmla="*/ 573666 h 757267"/>
              <a:gd name="connsiteX1533" fmla="*/ 352345 w 552670"/>
              <a:gd name="connsiteY1533" fmla="*/ 572884 h 757267"/>
              <a:gd name="connsiteX1534" fmla="*/ 353428 w 552670"/>
              <a:gd name="connsiteY1534" fmla="*/ 572523 h 757267"/>
              <a:gd name="connsiteX1535" fmla="*/ 363414 w 552670"/>
              <a:gd name="connsiteY1535" fmla="*/ 566748 h 757267"/>
              <a:gd name="connsiteX1536" fmla="*/ 367023 w 552670"/>
              <a:gd name="connsiteY1536" fmla="*/ 567169 h 757267"/>
              <a:gd name="connsiteX1537" fmla="*/ 367445 w 552670"/>
              <a:gd name="connsiteY1537" fmla="*/ 570477 h 757267"/>
              <a:gd name="connsiteX1538" fmla="*/ 365760 w 552670"/>
              <a:gd name="connsiteY1538" fmla="*/ 571019 h 757267"/>
              <a:gd name="connsiteX1539" fmla="*/ 364136 w 552670"/>
              <a:gd name="connsiteY1539" fmla="*/ 570959 h 757267"/>
              <a:gd name="connsiteX1540" fmla="*/ 361910 w 552670"/>
              <a:gd name="connsiteY1540" fmla="*/ 570237 h 757267"/>
              <a:gd name="connsiteX1541" fmla="*/ 361128 w 552670"/>
              <a:gd name="connsiteY1541" fmla="*/ 569094 h 757267"/>
              <a:gd name="connsiteX1542" fmla="*/ 359324 w 552670"/>
              <a:gd name="connsiteY1542" fmla="*/ 568011 h 757267"/>
              <a:gd name="connsiteX1543" fmla="*/ 358601 w 552670"/>
              <a:gd name="connsiteY1543" fmla="*/ 568312 h 757267"/>
              <a:gd name="connsiteX1544" fmla="*/ 358180 w 552670"/>
              <a:gd name="connsiteY1544" fmla="*/ 566748 h 757267"/>
              <a:gd name="connsiteX1545" fmla="*/ 359264 w 552670"/>
              <a:gd name="connsiteY1545" fmla="*/ 565544 h 757267"/>
              <a:gd name="connsiteX1546" fmla="*/ 363474 w 552670"/>
              <a:gd name="connsiteY1546" fmla="*/ 566748 h 757267"/>
              <a:gd name="connsiteX1547" fmla="*/ 351804 w 552670"/>
              <a:gd name="connsiteY1547" fmla="*/ 572342 h 757267"/>
              <a:gd name="connsiteX1548" fmla="*/ 349818 w 552670"/>
              <a:gd name="connsiteY1548" fmla="*/ 571861 h 757267"/>
              <a:gd name="connsiteX1549" fmla="*/ 350962 w 552670"/>
              <a:gd name="connsiteY1549" fmla="*/ 571620 h 757267"/>
              <a:gd name="connsiteX1550" fmla="*/ 351804 w 552670"/>
              <a:gd name="connsiteY1550" fmla="*/ 572342 h 757267"/>
              <a:gd name="connsiteX1551" fmla="*/ 394335 w 552670"/>
              <a:gd name="connsiteY1551" fmla="*/ 552671 h 757267"/>
              <a:gd name="connsiteX1552" fmla="*/ 394997 w 552670"/>
              <a:gd name="connsiteY1552" fmla="*/ 552069 h 757267"/>
              <a:gd name="connsiteX1553" fmla="*/ 396140 w 552670"/>
              <a:gd name="connsiteY1553" fmla="*/ 555017 h 757267"/>
              <a:gd name="connsiteX1554" fmla="*/ 395117 w 552670"/>
              <a:gd name="connsiteY1554" fmla="*/ 554836 h 757267"/>
              <a:gd name="connsiteX1555" fmla="*/ 394275 w 552670"/>
              <a:gd name="connsiteY1555" fmla="*/ 552671 h 757267"/>
              <a:gd name="connsiteX1556" fmla="*/ 395057 w 552670"/>
              <a:gd name="connsiteY1556" fmla="*/ 541180 h 757267"/>
              <a:gd name="connsiteX1557" fmla="*/ 396742 w 552670"/>
              <a:gd name="connsiteY1557" fmla="*/ 542805 h 757267"/>
              <a:gd name="connsiteX1558" fmla="*/ 395538 w 552670"/>
              <a:gd name="connsiteY1558" fmla="*/ 545993 h 757267"/>
              <a:gd name="connsiteX1559" fmla="*/ 396862 w 552670"/>
              <a:gd name="connsiteY1559" fmla="*/ 548399 h 757267"/>
              <a:gd name="connsiteX1560" fmla="*/ 395659 w 552670"/>
              <a:gd name="connsiteY1560" fmla="*/ 550324 h 757267"/>
              <a:gd name="connsiteX1561" fmla="*/ 394816 w 552670"/>
              <a:gd name="connsiteY1561" fmla="*/ 549903 h 757267"/>
              <a:gd name="connsiteX1562" fmla="*/ 394576 w 552670"/>
              <a:gd name="connsiteY1562" fmla="*/ 547617 h 757267"/>
              <a:gd name="connsiteX1563" fmla="*/ 393613 w 552670"/>
              <a:gd name="connsiteY1563" fmla="*/ 548219 h 757267"/>
              <a:gd name="connsiteX1564" fmla="*/ 392170 w 552670"/>
              <a:gd name="connsiteY1564" fmla="*/ 546956 h 757267"/>
              <a:gd name="connsiteX1565" fmla="*/ 392170 w 552670"/>
              <a:gd name="connsiteY1565" fmla="*/ 544309 h 757267"/>
              <a:gd name="connsiteX1566" fmla="*/ 393072 w 552670"/>
              <a:gd name="connsiteY1566" fmla="*/ 543105 h 757267"/>
              <a:gd name="connsiteX1567" fmla="*/ 393252 w 552670"/>
              <a:gd name="connsiteY1567" fmla="*/ 541421 h 757267"/>
              <a:gd name="connsiteX1568" fmla="*/ 394756 w 552670"/>
              <a:gd name="connsiteY1568" fmla="*/ 539737 h 757267"/>
              <a:gd name="connsiteX1569" fmla="*/ 395057 w 552670"/>
              <a:gd name="connsiteY1569" fmla="*/ 541180 h 757267"/>
              <a:gd name="connsiteX1570" fmla="*/ 389583 w 552670"/>
              <a:gd name="connsiteY1570" fmla="*/ 551227 h 757267"/>
              <a:gd name="connsiteX1571" fmla="*/ 390966 w 552670"/>
              <a:gd name="connsiteY1571" fmla="*/ 552430 h 757267"/>
              <a:gd name="connsiteX1572" fmla="*/ 389823 w 552670"/>
              <a:gd name="connsiteY1572" fmla="*/ 554295 h 757267"/>
              <a:gd name="connsiteX1573" fmla="*/ 388018 w 552670"/>
              <a:gd name="connsiteY1573" fmla="*/ 552671 h 757267"/>
              <a:gd name="connsiteX1574" fmla="*/ 384770 w 552670"/>
              <a:gd name="connsiteY1574" fmla="*/ 553693 h 757267"/>
              <a:gd name="connsiteX1575" fmla="*/ 383327 w 552670"/>
              <a:gd name="connsiteY1575" fmla="*/ 552971 h 757267"/>
              <a:gd name="connsiteX1576" fmla="*/ 383026 w 552670"/>
              <a:gd name="connsiteY1576" fmla="*/ 550084 h 757267"/>
              <a:gd name="connsiteX1577" fmla="*/ 383146 w 552670"/>
              <a:gd name="connsiteY1577" fmla="*/ 547317 h 757267"/>
              <a:gd name="connsiteX1578" fmla="*/ 382364 w 552670"/>
              <a:gd name="connsiteY1578" fmla="*/ 545632 h 757267"/>
              <a:gd name="connsiteX1579" fmla="*/ 381942 w 552670"/>
              <a:gd name="connsiteY1579" fmla="*/ 543105 h 757267"/>
              <a:gd name="connsiteX1580" fmla="*/ 383026 w 552670"/>
              <a:gd name="connsiteY1580" fmla="*/ 541902 h 757267"/>
              <a:gd name="connsiteX1581" fmla="*/ 384109 w 552670"/>
              <a:gd name="connsiteY1581" fmla="*/ 542143 h 757267"/>
              <a:gd name="connsiteX1582" fmla="*/ 385312 w 552670"/>
              <a:gd name="connsiteY1582" fmla="*/ 544369 h 757267"/>
              <a:gd name="connsiteX1583" fmla="*/ 387117 w 552670"/>
              <a:gd name="connsiteY1583" fmla="*/ 546414 h 757267"/>
              <a:gd name="connsiteX1584" fmla="*/ 388680 w 552670"/>
              <a:gd name="connsiteY1584" fmla="*/ 548881 h 757267"/>
              <a:gd name="connsiteX1585" fmla="*/ 389583 w 552670"/>
              <a:gd name="connsiteY1585" fmla="*/ 551167 h 757267"/>
              <a:gd name="connsiteX1586" fmla="*/ 426459 w 552670"/>
              <a:gd name="connsiteY1586" fmla="*/ 521208 h 757267"/>
              <a:gd name="connsiteX1587" fmla="*/ 425677 w 552670"/>
              <a:gd name="connsiteY1587" fmla="*/ 523735 h 757267"/>
              <a:gd name="connsiteX1588" fmla="*/ 425076 w 552670"/>
              <a:gd name="connsiteY1588" fmla="*/ 523374 h 757267"/>
              <a:gd name="connsiteX1589" fmla="*/ 425738 w 552670"/>
              <a:gd name="connsiteY1589" fmla="*/ 521388 h 757267"/>
              <a:gd name="connsiteX1590" fmla="*/ 426399 w 552670"/>
              <a:gd name="connsiteY1590" fmla="*/ 521268 h 757267"/>
              <a:gd name="connsiteX1591" fmla="*/ 430490 w 552670"/>
              <a:gd name="connsiteY1591" fmla="*/ 519163 h 757267"/>
              <a:gd name="connsiteX1592" fmla="*/ 431212 w 552670"/>
              <a:gd name="connsiteY1592" fmla="*/ 519945 h 757267"/>
              <a:gd name="connsiteX1593" fmla="*/ 430129 w 552670"/>
              <a:gd name="connsiteY1593" fmla="*/ 520847 h 757267"/>
              <a:gd name="connsiteX1594" fmla="*/ 428084 w 552670"/>
              <a:gd name="connsiteY1594" fmla="*/ 519463 h 757267"/>
              <a:gd name="connsiteX1595" fmla="*/ 429588 w 552670"/>
              <a:gd name="connsiteY1595" fmla="*/ 518681 h 757267"/>
              <a:gd name="connsiteX1596" fmla="*/ 430490 w 552670"/>
              <a:gd name="connsiteY1596" fmla="*/ 519163 h 757267"/>
              <a:gd name="connsiteX1597" fmla="*/ 463998 w 552670"/>
              <a:gd name="connsiteY1597" fmla="*/ 506289 h 757267"/>
              <a:gd name="connsiteX1598" fmla="*/ 463156 w 552670"/>
              <a:gd name="connsiteY1598" fmla="*/ 505747 h 757267"/>
              <a:gd name="connsiteX1599" fmla="*/ 462133 w 552670"/>
              <a:gd name="connsiteY1599" fmla="*/ 506529 h 757267"/>
              <a:gd name="connsiteX1600" fmla="*/ 459908 w 552670"/>
              <a:gd name="connsiteY1600" fmla="*/ 503281 h 757267"/>
              <a:gd name="connsiteX1601" fmla="*/ 459727 w 552670"/>
              <a:gd name="connsiteY1601" fmla="*/ 500153 h 757267"/>
              <a:gd name="connsiteX1602" fmla="*/ 460750 w 552670"/>
              <a:gd name="connsiteY1602" fmla="*/ 500153 h 757267"/>
              <a:gd name="connsiteX1603" fmla="*/ 462614 w 552670"/>
              <a:gd name="connsiteY1603" fmla="*/ 503461 h 757267"/>
              <a:gd name="connsiteX1604" fmla="*/ 464239 w 552670"/>
              <a:gd name="connsiteY1604" fmla="*/ 505086 h 757267"/>
              <a:gd name="connsiteX1605" fmla="*/ 463998 w 552670"/>
              <a:gd name="connsiteY1605" fmla="*/ 506289 h 757267"/>
              <a:gd name="connsiteX1606" fmla="*/ 427302 w 552670"/>
              <a:gd name="connsiteY1606" fmla="*/ 518020 h 757267"/>
              <a:gd name="connsiteX1607" fmla="*/ 426761 w 552670"/>
              <a:gd name="connsiteY1607" fmla="*/ 517478 h 757267"/>
              <a:gd name="connsiteX1608" fmla="*/ 426159 w 552670"/>
              <a:gd name="connsiteY1608" fmla="*/ 514651 h 757267"/>
              <a:gd name="connsiteX1609" fmla="*/ 426459 w 552670"/>
              <a:gd name="connsiteY1609" fmla="*/ 513387 h 757267"/>
              <a:gd name="connsiteX1610" fmla="*/ 428084 w 552670"/>
              <a:gd name="connsiteY1610" fmla="*/ 513809 h 757267"/>
              <a:gd name="connsiteX1611" fmla="*/ 428024 w 552670"/>
              <a:gd name="connsiteY1611" fmla="*/ 517478 h 757267"/>
              <a:gd name="connsiteX1612" fmla="*/ 427362 w 552670"/>
              <a:gd name="connsiteY1612" fmla="*/ 518080 h 757267"/>
              <a:gd name="connsiteX1613" fmla="*/ 493716 w 552670"/>
              <a:gd name="connsiteY1613" fmla="*/ 489745 h 757267"/>
              <a:gd name="connsiteX1614" fmla="*/ 493355 w 552670"/>
              <a:gd name="connsiteY1614" fmla="*/ 490588 h 757267"/>
              <a:gd name="connsiteX1615" fmla="*/ 492754 w 552670"/>
              <a:gd name="connsiteY1615" fmla="*/ 488963 h 757267"/>
              <a:gd name="connsiteX1616" fmla="*/ 493716 w 552670"/>
              <a:gd name="connsiteY1616" fmla="*/ 489745 h 757267"/>
              <a:gd name="connsiteX1617" fmla="*/ 463998 w 552670"/>
              <a:gd name="connsiteY1617" fmla="*/ 497746 h 757267"/>
              <a:gd name="connsiteX1618" fmla="*/ 464720 w 552670"/>
              <a:gd name="connsiteY1618" fmla="*/ 498348 h 757267"/>
              <a:gd name="connsiteX1619" fmla="*/ 463938 w 552670"/>
              <a:gd name="connsiteY1619" fmla="*/ 499551 h 757267"/>
              <a:gd name="connsiteX1620" fmla="*/ 462795 w 552670"/>
              <a:gd name="connsiteY1620" fmla="*/ 497927 h 757267"/>
              <a:gd name="connsiteX1621" fmla="*/ 463998 w 552670"/>
              <a:gd name="connsiteY1621" fmla="*/ 497746 h 757267"/>
              <a:gd name="connsiteX1622" fmla="*/ 419722 w 552670"/>
              <a:gd name="connsiteY1622" fmla="*/ 512305 h 757267"/>
              <a:gd name="connsiteX1623" fmla="*/ 421647 w 552670"/>
              <a:gd name="connsiteY1623" fmla="*/ 512545 h 757267"/>
              <a:gd name="connsiteX1624" fmla="*/ 418097 w 552670"/>
              <a:gd name="connsiteY1624" fmla="*/ 512906 h 757267"/>
              <a:gd name="connsiteX1625" fmla="*/ 419782 w 552670"/>
              <a:gd name="connsiteY1625" fmla="*/ 512305 h 757267"/>
              <a:gd name="connsiteX1626" fmla="*/ 475187 w 552670"/>
              <a:gd name="connsiteY1626" fmla="*/ 491791 h 757267"/>
              <a:gd name="connsiteX1627" fmla="*/ 476090 w 552670"/>
              <a:gd name="connsiteY1627" fmla="*/ 491670 h 757267"/>
              <a:gd name="connsiteX1628" fmla="*/ 476090 w 552670"/>
              <a:gd name="connsiteY1628" fmla="*/ 492934 h 757267"/>
              <a:gd name="connsiteX1629" fmla="*/ 475187 w 552670"/>
              <a:gd name="connsiteY1629" fmla="*/ 491851 h 757267"/>
              <a:gd name="connsiteX1630" fmla="*/ 468330 w 552670"/>
              <a:gd name="connsiteY1630" fmla="*/ 492934 h 757267"/>
              <a:gd name="connsiteX1631" fmla="*/ 468029 w 552670"/>
              <a:gd name="connsiteY1631" fmla="*/ 492272 h 757267"/>
              <a:gd name="connsiteX1632" fmla="*/ 469713 w 552670"/>
              <a:gd name="connsiteY1632" fmla="*/ 492392 h 757267"/>
              <a:gd name="connsiteX1633" fmla="*/ 468931 w 552670"/>
              <a:gd name="connsiteY1633" fmla="*/ 493596 h 757267"/>
              <a:gd name="connsiteX1634" fmla="*/ 468330 w 552670"/>
              <a:gd name="connsiteY1634" fmla="*/ 492934 h 757267"/>
              <a:gd name="connsiteX1635" fmla="*/ 482948 w 552670"/>
              <a:gd name="connsiteY1635" fmla="*/ 486677 h 757267"/>
              <a:gd name="connsiteX1636" fmla="*/ 483730 w 552670"/>
              <a:gd name="connsiteY1636" fmla="*/ 485595 h 757267"/>
              <a:gd name="connsiteX1637" fmla="*/ 483429 w 552670"/>
              <a:gd name="connsiteY1637" fmla="*/ 487640 h 757267"/>
              <a:gd name="connsiteX1638" fmla="*/ 483008 w 552670"/>
              <a:gd name="connsiteY1638" fmla="*/ 486677 h 757267"/>
              <a:gd name="connsiteX1639" fmla="*/ 490949 w 552670"/>
              <a:gd name="connsiteY1639" fmla="*/ 477052 h 757267"/>
              <a:gd name="connsiteX1640" fmla="*/ 491551 w 552670"/>
              <a:gd name="connsiteY1640" fmla="*/ 475428 h 757267"/>
              <a:gd name="connsiteX1641" fmla="*/ 492633 w 552670"/>
              <a:gd name="connsiteY1641" fmla="*/ 475067 h 757267"/>
              <a:gd name="connsiteX1642" fmla="*/ 492633 w 552670"/>
              <a:gd name="connsiteY1642" fmla="*/ 480662 h 757267"/>
              <a:gd name="connsiteX1643" fmla="*/ 494257 w 552670"/>
              <a:gd name="connsiteY1643" fmla="*/ 480722 h 757267"/>
              <a:gd name="connsiteX1644" fmla="*/ 494859 w 552670"/>
              <a:gd name="connsiteY1644" fmla="*/ 481744 h 757267"/>
              <a:gd name="connsiteX1645" fmla="*/ 497627 w 552670"/>
              <a:gd name="connsiteY1645" fmla="*/ 483248 h 757267"/>
              <a:gd name="connsiteX1646" fmla="*/ 496724 w 552670"/>
              <a:gd name="connsiteY1646" fmla="*/ 483730 h 757267"/>
              <a:gd name="connsiteX1647" fmla="*/ 497687 w 552670"/>
              <a:gd name="connsiteY1647" fmla="*/ 486256 h 757267"/>
              <a:gd name="connsiteX1648" fmla="*/ 497566 w 552670"/>
              <a:gd name="connsiteY1648" fmla="*/ 487459 h 757267"/>
              <a:gd name="connsiteX1649" fmla="*/ 495942 w 552670"/>
              <a:gd name="connsiteY1649" fmla="*/ 488903 h 757267"/>
              <a:gd name="connsiteX1650" fmla="*/ 494137 w 552670"/>
              <a:gd name="connsiteY1650" fmla="*/ 486497 h 757267"/>
              <a:gd name="connsiteX1651" fmla="*/ 493956 w 552670"/>
              <a:gd name="connsiteY1651" fmla="*/ 485534 h 757267"/>
              <a:gd name="connsiteX1652" fmla="*/ 491671 w 552670"/>
              <a:gd name="connsiteY1652" fmla="*/ 482887 h 757267"/>
              <a:gd name="connsiteX1653" fmla="*/ 490107 w 552670"/>
              <a:gd name="connsiteY1653" fmla="*/ 483068 h 757267"/>
              <a:gd name="connsiteX1654" fmla="*/ 491310 w 552670"/>
              <a:gd name="connsiteY1654" fmla="*/ 481985 h 757267"/>
              <a:gd name="connsiteX1655" fmla="*/ 490107 w 552670"/>
              <a:gd name="connsiteY1655" fmla="*/ 479699 h 757267"/>
              <a:gd name="connsiteX1656" fmla="*/ 488302 w 552670"/>
              <a:gd name="connsiteY1656" fmla="*/ 480240 h 757267"/>
              <a:gd name="connsiteX1657" fmla="*/ 487399 w 552670"/>
              <a:gd name="connsiteY1657" fmla="*/ 476992 h 757267"/>
              <a:gd name="connsiteX1658" fmla="*/ 489806 w 552670"/>
              <a:gd name="connsiteY1658" fmla="*/ 475909 h 757267"/>
              <a:gd name="connsiteX1659" fmla="*/ 489565 w 552670"/>
              <a:gd name="connsiteY1659" fmla="*/ 477533 h 757267"/>
              <a:gd name="connsiteX1660" fmla="*/ 490167 w 552670"/>
              <a:gd name="connsiteY1660" fmla="*/ 478556 h 757267"/>
              <a:gd name="connsiteX1661" fmla="*/ 490949 w 552670"/>
              <a:gd name="connsiteY1661" fmla="*/ 477052 h 757267"/>
              <a:gd name="connsiteX1662" fmla="*/ 462314 w 552670"/>
              <a:gd name="connsiteY1662" fmla="*/ 493415 h 757267"/>
              <a:gd name="connsiteX1663" fmla="*/ 463877 w 552670"/>
              <a:gd name="connsiteY1663" fmla="*/ 492994 h 757267"/>
              <a:gd name="connsiteX1664" fmla="*/ 463036 w 552670"/>
              <a:gd name="connsiteY1664" fmla="*/ 494257 h 757267"/>
              <a:gd name="connsiteX1665" fmla="*/ 462314 w 552670"/>
              <a:gd name="connsiteY1665" fmla="*/ 493475 h 757267"/>
              <a:gd name="connsiteX1666" fmla="*/ 486979 w 552670"/>
              <a:gd name="connsiteY1666" fmla="*/ 481744 h 757267"/>
              <a:gd name="connsiteX1667" fmla="*/ 488001 w 552670"/>
              <a:gd name="connsiteY1667" fmla="*/ 483609 h 757267"/>
              <a:gd name="connsiteX1668" fmla="*/ 487399 w 552670"/>
              <a:gd name="connsiteY1668" fmla="*/ 483790 h 757267"/>
              <a:gd name="connsiteX1669" fmla="*/ 486979 w 552670"/>
              <a:gd name="connsiteY1669" fmla="*/ 481744 h 757267"/>
              <a:gd name="connsiteX1670" fmla="*/ 502620 w 552670"/>
              <a:gd name="connsiteY1670" fmla="*/ 476872 h 757267"/>
              <a:gd name="connsiteX1671" fmla="*/ 501536 w 552670"/>
              <a:gd name="connsiteY1671" fmla="*/ 479519 h 757267"/>
              <a:gd name="connsiteX1672" fmla="*/ 501536 w 552670"/>
              <a:gd name="connsiteY1672" fmla="*/ 481444 h 757267"/>
              <a:gd name="connsiteX1673" fmla="*/ 500032 w 552670"/>
              <a:gd name="connsiteY1673" fmla="*/ 482045 h 757267"/>
              <a:gd name="connsiteX1674" fmla="*/ 498409 w 552670"/>
              <a:gd name="connsiteY1674" fmla="*/ 479278 h 757267"/>
              <a:gd name="connsiteX1675" fmla="*/ 498409 w 552670"/>
              <a:gd name="connsiteY1675" fmla="*/ 478315 h 757267"/>
              <a:gd name="connsiteX1676" fmla="*/ 495280 w 552670"/>
              <a:gd name="connsiteY1676" fmla="*/ 476992 h 757267"/>
              <a:gd name="connsiteX1677" fmla="*/ 495220 w 552670"/>
              <a:gd name="connsiteY1677" fmla="*/ 475789 h 757267"/>
              <a:gd name="connsiteX1678" fmla="*/ 497807 w 552670"/>
              <a:gd name="connsiteY1678" fmla="*/ 474465 h 757267"/>
              <a:gd name="connsiteX1679" fmla="*/ 498168 w 552670"/>
              <a:gd name="connsiteY1679" fmla="*/ 473563 h 757267"/>
              <a:gd name="connsiteX1680" fmla="*/ 499191 w 552670"/>
              <a:gd name="connsiteY1680" fmla="*/ 474465 h 757267"/>
              <a:gd name="connsiteX1681" fmla="*/ 501417 w 552670"/>
              <a:gd name="connsiteY1681" fmla="*/ 474947 h 757267"/>
              <a:gd name="connsiteX1682" fmla="*/ 502620 w 552670"/>
              <a:gd name="connsiteY1682" fmla="*/ 476872 h 757267"/>
              <a:gd name="connsiteX1683" fmla="*/ 466946 w 552670"/>
              <a:gd name="connsiteY1683" fmla="*/ 492453 h 757267"/>
              <a:gd name="connsiteX1684" fmla="*/ 464179 w 552670"/>
              <a:gd name="connsiteY1684" fmla="*/ 490467 h 757267"/>
              <a:gd name="connsiteX1685" fmla="*/ 462675 w 552670"/>
              <a:gd name="connsiteY1685" fmla="*/ 488181 h 757267"/>
              <a:gd name="connsiteX1686" fmla="*/ 463698 w 552670"/>
              <a:gd name="connsiteY1686" fmla="*/ 487399 h 757267"/>
              <a:gd name="connsiteX1687" fmla="*/ 464720 w 552670"/>
              <a:gd name="connsiteY1687" fmla="*/ 487941 h 757267"/>
              <a:gd name="connsiteX1688" fmla="*/ 465622 w 552670"/>
              <a:gd name="connsiteY1688" fmla="*/ 489745 h 757267"/>
              <a:gd name="connsiteX1689" fmla="*/ 467307 w 552670"/>
              <a:gd name="connsiteY1689" fmla="*/ 489926 h 757267"/>
              <a:gd name="connsiteX1690" fmla="*/ 466885 w 552670"/>
              <a:gd name="connsiteY1690" fmla="*/ 492453 h 757267"/>
              <a:gd name="connsiteX1691" fmla="*/ 471097 w 552670"/>
              <a:gd name="connsiteY1691" fmla="*/ 487640 h 757267"/>
              <a:gd name="connsiteX1692" fmla="*/ 471457 w 552670"/>
              <a:gd name="connsiteY1692" fmla="*/ 486196 h 757267"/>
              <a:gd name="connsiteX1693" fmla="*/ 472239 w 552670"/>
              <a:gd name="connsiteY1693" fmla="*/ 487881 h 757267"/>
              <a:gd name="connsiteX1694" fmla="*/ 471037 w 552670"/>
              <a:gd name="connsiteY1694" fmla="*/ 487700 h 757267"/>
              <a:gd name="connsiteX1695" fmla="*/ 485535 w 552670"/>
              <a:gd name="connsiteY1695" fmla="*/ 480782 h 757267"/>
              <a:gd name="connsiteX1696" fmla="*/ 484211 w 552670"/>
              <a:gd name="connsiteY1696" fmla="*/ 480240 h 757267"/>
              <a:gd name="connsiteX1697" fmla="*/ 484392 w 552670"/>
              <a:gd name="connsiteY1697" fmla="*/ 479037 h 757267"/>
              <a:gd name="connsiteX1698" fmla="*/ 485113 w 552670"/>
              <a:gd name="connsiteY1698" fmla="*/ 479398 h 757267"/>
              <a:gd name="connsiteX1699" fmla="*/ 486678 w 552670"/>
              <a:gd name="connsiteY1699" fmla="*/ 478616 h 757267"/>
              <a:gd name="connsiteX1700" fmla="*/ 485535 w 552670"/>
              <a:gd name="connsiteY1700" fmla="*/ 480782 h 757267"/>
              <a:gd name="connsiteX1701" fmla="*/ 481685 w 552670"/>
              <a:gd name="connsiteY1701" fmla="*/ 477172 h 757267"/>
              <a:gd name="connsiteX1702" fmla="*/ 481504 w 552670"/>
              <a:gd name="connsiteY1702" fmla="*/ 479097 h 757267"/>
              <a:gd name="connsiteX1703" fmla="*/ 480842 w 552670"/>
              <a:gd name="connsiteY1703" fmla="*/ 478797 h 757267"/>
              <a:gd name="connsiteX1704" fmla="*/ 480903 w 552670"/>
              <a:gd name="connsiteY1704" fmla="*/ 477293 h 757267"/>
              <a:gd name="connsiteX1705" fmla="*/ 481685 w 552670"/>
              <a:gd name="connsiteY1705" fmla="*/ 477233 h 757267"/>
              <a:gd name="connsiteX1706" fmla="*/ 459847 w 552670"/>
              <a:gd name="connsiteY1706" fmla="*/ 486316 h 757267"/>
              <a:gd name="connsiteX1707" fmla="*/ 458885 w 552670"/>
              <a:gd name="connsiteY1707" fmla="*/ 484271 h 757267"/>
              <a:gd name="connsiteX1708" fmla="*/ 459908 w 552670"/>
              <a:gd name="connsiteY1708" fmla="*/ 484030 h 757267"/>
              <a:gd name="connsiteX1709" fmla="*/ 461592 w 552670"/>
              <a:gd name="connsiteY1709" fmla="*/ 486858 h 757267"/>
              <a:gd name="connsiteX1710" fmla="*/ 460930 w 552670"/>
              <a:gd name="connsiteY1710" fmla="*/ 487700 h 757267"/>
              <a:gd name="connsiteX1711" fmla="*/ 459908 w 552670"/>
              <a:gd name="connsiteY1711" fmla="*/ 486316 h 757267"/>
              <a:gd name="connsiteX1712" fmla="*/ 457922 w 552670"/>
              <a:gd name="connsiteY1712" fmla="*/ 483008 h 757267"/>
              <a:gd name="connsiteX1713" fmla="*/ 459366 w 552670"/>
              <a:gd name="connsiteY1713" fmla="*/ 481624 h 757267"/>
              <a:gd name="connsiteX1714" fmla="*/ 459546 w 552670"/>
              <a:gd name="connsiteY1714" fmla="*/ 482406 h 757267"/>
              <a:gd name="connsiteX1715" fmla="*/ 457862 w 552670"/>
              <a:gd name="connsiteY1715" fmla="*/ 483008 h 757267"/>
              <a:gd name="connsiteX1716" fmla="*/ 503703 w 552670"/>
              <a:gd name="connsiteY1716" fmla="*/ 461170 h 757267"/>
              <a:gd name="connsiteX1717" fmla="*/ 504304 w 552670"/>
              <a:gd name="connsiteY1717" fmla="*/ 459967 h 757267"/>
              <a:gd name="connsiteX1718" fmla="*/ 504906 w 552670"/>
              <a:gd name="connsiteY1718" fmla="*/ 460388 h 757267"/>
              <a:gd name="connsiteX1719" fmla="*/ 503703 w 552670"/>
              <a:gd name="connsiteY1719" fmla="*/ 461170 h 757267"/>
              <a:gd name="connsiteX1720" fmla="*/ 498649 w 552670"/>
              <a:gd name="connsiteY1720" fmla="*/ 459366 h 757267"/>
              <a:gd name="connsiteX1721" fmla="*/ 500995 w 552670"/>
              <a:gd name="connsiteY1721" fmla="*/ 460208 h 757267"/>
              <a:gd name="connsiteX1722" fmla="*/ 500153 w 552670"/>
              <a:gd name="connsiteY1722" fmla="*/ 461471 h 757267"/>
              <a:gd name="connsiteX1723" fmla="*/ 496784 w 552670"/>
              <a:gd name="connsiteY1723" fmla="*/ 460870 h 757267"/>
              <a:gd name="connsiteX1724" fmla="*/ 496303 w 552670"/>
              <a:gd name="connsiteY1724" fmla="*/ 463156 h 757267"/>
              <a:gd name="connsiteX1725" fmla="*/ 498108 w 552670"/>
              <a:gd name="connsiteY1725" fmla="*/ 464058 h 757267"/>
              <a:gd name="connsiteX1726" fmla="*/ 501116 w 552670"/>
              <a:gd name="connsiteY1726" fmla="*/ 464058 h 757267"/>
              <a:gd name="connsiteX1727" fmla="*/ 501236 w 552670"/>
              <a:gd name="connsiteY1727" fmla="*/ 465021 h 757267"/>
              <a:gd name="connsiteX1728" fmla="*/ 499010 w 552670"/>
              <a:gd name="connsiteY1728" fmla="*/ 466404 h 757267"/>
              <a:gd name="connsiteX1729" fmla="*/ 498047 w 552670"/>
              <a:gd name="connsiteY1729" fmla="*/ 466585 h 757267"/>
              <a:gd name="connsiteX1730" fmla="*/ 495521 w 552670"/>
              <a:gd name="connsiteY1730" fmla="*/ 465381 h 757267"/>
              <a:gd name="connsiteX1731" fmla="*/ 493536 w 552670"/>
              <a:gd name="connsiteY1731" fmla="*/ 463456 h 757267"/>
              <a:gd name="connsiteX1732" fmla="*/ 492814 w 552670"/>
              <a:gd name="connsiteY1732" fmla="*/ 461351 h 757267"/>
              <a:gd name="connsiteX1733" fmla="*/ 493656 w 552670"/>
              <a:gd name="connsiteY1733" fmla="*/ 460990 h 757267"/>
              <a:gd name="connsiteX1734" fmla="*/ 494257 w 552670"/>
              <a:gd name="connsiteY1734" fmla="*/ 462133 h 757267"/>
              <a:gd name="connsiteX1735" fmla="*/ 496123 w 552670"/>
              <a:gd name="connsiteY1735" fmla="*/ 460509 h 757267"/>
              <a:gd name="connsiteX1736" fmla="*/ 495280 w 552670"/>
              <a:gd name="connsiteY1736" fmla="*/ 459125 h 757267"/>
              <a:gd name="connsiteX1737" fmla="*/ 495641 w 552670"/>
              <a:gd name="connsiteY1737" fmla="*/ 458644 h 757267"/>
              <a:gd name="connsiteX1738" fmla="*/ 497807 w 552670"/>
              <a:gd name="connsiteY1738" fmla="*/ 459727 h 757267"/>
              <a:gd name="connsiteX1739" fmla="*/ 498649 w 552670"/>
              <a:gd name="connsiteY1739" fmla="*/ 459366 h 757267"/>
              <a:gd name="connsiteX1740" fmla="*/ 397042 w 552670"/>
              <a:gd name="connsiteY1740" fmla="*/ 531976 h 757267"/>
              <a:gd name="connsiteX1741" fmla="*/ 396982 w 552670"/>
              <a:gd name="connsiteY1741" fmla="*/ 533420 h 757267"/>
              <a:gd name="connsiteX1742" fmla="*/ 395960 w 552670"/>
              <a:gd name="connsiteY1742" fmla="*/ 532337 h 757267"/>
              <a:gd name="connsiteX1743" fmla="*/ 397163 w 552670"/>
              <a:gd name="connsiteY1743" fmla="*/ 531976 h 757267"/>
              <a:gd name="connsiteX1744" fmla="*/ 400652 w 552670"/>
              <a:gd name="connsiteY1744" fmla="*/ 525359 h 757267"/>
              <a:gd name="connsiteX1745" fmla="*/ 402156 w 552670"/>
              <a:gd name="connsiteY1745" fmla="*/ 525600 h 757267"/>
              <a:gd name="connsiteX1746" fmla="*/ 401554 w 552670"/>
              <a:gd name="connsiteY1746" fmla="*/ 526622 h 757267"/>
              <a:gd name="connsiteX1747" fmla="*/ 400652 w 552670"/>
              <a:gd name="connsiteY1747" fmla="*/ 525419 h 757267"/>
              <a:gd name="connsiteX1748" fmla="*/ 333576 w 552670"/>
              <a:gd name="connsiteY1748" fmla="*/ 580945 h 757267"/>
              <a:gd name="connsiteX1749" fmla="*/ 334779 w 552670"/>
              <a:gd name="connsiteY1749" fmla="*/ 580704 h 757267"/>
              <a:gd name="connsiteX1750" fmla="*/ 335982 w 552670"/>
              <a:gd name="connsiteY1750" fmla="*/ 581727 h 757267"/>
              <a:gd name="connsiteX1751" fmla="*/ 334959 w 552670"/>
              <a:gd name="connsiteY1751" fmla="*/ 583652 h 757267"/>
              <a:gd name="connsiteX1752" fmla="*/ 336223 w 552670"/>
              <a:gd name="connsiteY1752" fmla="*/ 583712 h 757267"/>
              <a:gd name="connsiteX1753" fmla="*/ 335802 w 552670"/>
              <a:gd name="connsiteY1753" fmla="*/ 586118 h 757267"/>
              <a:gd name="connsiteX1754" fmla="*/ 334839 w 552670"/>
              <a:gd name="connsiteY1754" fmla="*/ 587322 h 757267"/>
              <a:gd name="connsiteX1755" fmla="*/ 332914 w 552670"/>
              <a:gd name="connsiteY1755" fmla="*/ 586539 h 757267"/>
              <a:gd name="connsiteX1756" fmla="*/ 332794 w 552670"/>
              <a:gd name="connsiteY1756" fmla="*/ 584434 h 757267"/>
              <a:gd name="connsiteX1757" fmla="*/ 333576 w 552670"/>
              <a:gd name="connsiteY1757" fmla="*/ 584133 h 757267"/>
              <a:gd name="connsiteX1758" fmla="*/ 333215 w 552670"/>
              <a:gd name="connsiteY1758" fmla="*/ 582028 h 757267"/>
              <a:gd name="connsiteX1759" fmla="*/ 333576 w 552670"/>
              <a:gd name="connsiteY1759" fmla="*/ 580885 h 757267"/>
              <a:gd name="connsiteX1760" fmla="*/ 336042 w 552670"/>
              <a:gd name="connsiteY1760" fmla="*/ 572884 h 757267"/>
              <a:gd name="connsiteX1761" fmla="*/ 335561 w 552670"/>
              <a:gd name="connsiteY1761" fmla="*/ 572222 h 757267"/>
              <a:gd name="connsiteX1762" fmla="*/ 336584 w 552670"/>
              <a:gd name="connsiteY1762" fmla="*/ 570417 h 757267"/>
              <a:gd name="connsiteX1763" fmla="*/ 335380 w 552670"/>
              <a:gd name="connsiteY1763" fmla="*/ 569816 h 757267"/>
              <a:gd name="connsiteX1764" fmla="*/ 334598 w 552670"/>
              <a:gd name="connsiteY1764" fmla="*/ 571139 h 757267"/>
              <a:gd name="connsiteX1765" fmla="*/ 333636 w 552670"/>
              <a:gd name="connsiteY1765" fmla="*/ 568793 h 757267"/>
              <a:gd name="connsiteX1766" fmla="*/ 334418 w 552670"/>
              <a:gd name="connsiteY1766" fmla="*/ 566988 h 757267"/>
              <a:gd name="connsiteX1767" fmla="*/ 332854 w 552670"/>
              <a:gd name="connsiteY1767" fmla="*/ 563619 h 757267"/>
              <a:gd name="connsiteX1768" fmla="*/ 332975 w 552670"/>
              <a:gd name="connsiteY1768" fmla="*/ 560792 h 757267"/>
              <a:gd name="connsiteX1769" fmla="*/ 335742 w 552670"/>
              <a:gd name="connsiteY1769" fmla="*/ 559649 h 757267"/>
              <a:gd name="connsiteX1770" fmla="*/ 334839 w 552670"/>
              <a:gd name="connsiteY1770" fmla="*/ 557423 h 757267"/>
              <a:gd name="connsiteX1771" fmla="*/ 336403 w 552670"/>
              <a:gd name="connsiteY1771" fmla="*/ 558626 h 757267"/>
              <a:gd name="connsiteX1772" fmla="*/ 337366 w 552670"/>
              <a:gd name="connsiteY1772" fmla="*/ 558747 h 757267"/>
              <a:gd name="connsiteX1773" fmla="*/ 338629 w 552670"/>
              <a:gd name="connsiteY1773" fmla="*/ 561273 h 757267"/>
              <a:gd name="connsiteX1774" fmla="*/ 339351 w 552670"/>
              <a:gd name="connsiteY1774" fmla="*/ 561273 h 757267"/>
              <a:gd name="connsiteX1775" fmla="*/ 339592 w 552670"/>
              <a:gd name="connsiteY1775" fmla="*/ 563258 h 757267"/>
              <a:gd name="connsiteX1776" fmla="*/ 339170 w 552670"/>
              <a:gd name="connsiteY1776" fmla="*/ 565665 h 757267"/>
              <a:gd name="connsiteX1777" fmla="*/ 337306 w 552670"/>
              <a:gd name="connsiteY1777" fmla="*/ 567891 h 757267"/>
              <a:gd name="connsiteX1778" fmla="*/ 337907 w 552670"/>
              <a:gd name="connsiteY1778" fmla="*/ 569515 h 757267"/>
              <a:gd name="connsiteX1779" fmla="*/ 337125 w 552670"/>
              <a:gd name="connsiteY1779" fmla="*/ 569816 h 757267"/>
              <a:gd name="connsiteX1780" fmla="*/ 338088 w 552670"/>
              <a:gd name="connsiteY1780" fmla="*/ 571259 h 757267"/>
              <a:gd name="connsiteX1781" fmla="*/ 337486 w 552670"/>
              <a:gd name="connsiteY1781" fmla="*/ 571861 h 757267"/>
              <a:gd name="connsiteX1782" fmla="*/ 338749 w 552670"/>
              <a:gd name="connsiteY1782" fmla="*/ 573425 h 757267"/>
              <a:gd name="connsiteX1783" fmla="*/ 339952 w 552670"/>
              <a:gd name="connsiteY1783" fmla="*/ 573365 h 757267"/>
              <a:gd name="connsiteX1784" fmla="*/ 339230 w 552670"/>
              <a:gd name="connsiteY1784" fmla="*/ 578478 h 757267"/>
              <a:gd name="connsiteX1785" fmla="*/ 339712 w 552670"/>
              <a:gd name="connsiteY1785" fmla="*/ 581486 h 757267"/>
              <a:gd name="connsiteX1786" fmla="*/ 340133 w 552670"/>
              <a:gd name="connsiteY1786" fmla="*/ 582389 h 757267"/>
              <a:gd name="connsiteX1787" fmla="*/ 339652 w 552670"/>
              <a:gd name="connsiteY1787" fmla="*/ 584013 h 757267"/>
              <a:gd name="connsiteX1788" fmla="*/ 340253 w 552670"/>
              <a:gd name="connsiteY1788" fmla="*/ 585276 h 757267"/>
              <a:gd name="connsiteX1789" fmla="*/ 338810 w 552670"/>
              <a:gd name="connsiteY1789" fmla="*/ 588525 h 757267"/>
              <a:gd name="connsiteX1790" fmla="*/ 338268 w 552670"/>
              <a:gd name="connsiteY1790" fmla="*/ 587562 h 757267"/>
              <a:gd name="connsiteX1791" fmla="*/ 338509 w 552670"/>
              <a:gd name="connsiteY1791" fmla="*/ 585818 h 757267"/>
              <a:gd name="connsiteX1792" fmla="*/ 337666 w 552670"/>
              <a:gd name="connsiteY1792" fmla="*/ 581727 h 757267"/>
              <a:gd name="connsiteX1793" fmla="*/ 335561 w 552670"/>
              <a:gd name="connsiteY1793" fmla="*/ 577756 h 757267"/>
              <a:gd name="connsiteX1794" fmla="*/ 335080 w 552670"/>
              <a:gd name="connsiteY1794" fmla="*/ 579561 h 757267"/>
              <a:gd name="connsiteX1795" fmla="*/ 334057 w 552670"/>
              <a:gd name="connsiteY1795" fmla="*/ 580163 h 757267"/>
              <a:gd name="connsiteX1796" fmla="*/ 333876 w 552670"/>
              <a:gd name="connsiteY1796" fmla="*/ 578418 h 757267"/>
              <a:gd name="connsiteX1797" fmla="*/ 334839 w 552670"/>
              <a:gd name="connsiteY1797" fmla="*/ 577275 h 757267"/>
              <a:gd name="connsiteX1798" fmla="*/ 334658 w 552670"/>
              <a:gd name="connsiteY1798" fmla="*/ 575410 h 757267"/>
              <a:gd name="connsiteX1799" fmla="*/ 336102 w 552670"/>
              <a:gd name="connsiteY1799" fmla="*/ 572884 h 757267"/>
              <a:gd name="connsiteX1800" fmla="*/ 521268 w 552670"/>
              <a:gd name="connsiteY1800" fmla="*/ 444507 h 757267"/>
              <a:gd name="connsiteX1801" fmla="*/ 522893 w 552670"/>
              <a:gd name="connsiteY1801" fmla="*/ 444807 h 757267"/>
              <a:gd name="connsiteX1802" fmla="*/ 523313 w 552670"/>
              <a:gd name="connsiteY1802" fmla="*/ 444086 h 757267"/>
              <a:gd name="connsiteX1803" fmla="*/ 526924 w 552670"/>
              <a:gd name="connsiteY1803" fmla="*/ 444868 h 757267"/>
              <a:gd name="connsiteX1804" fmla="*/ 527043 w 552670"/>
              <a:gd name="connsiteY1804" fmla="*/ 445950 h 757267"/>
              <a:gd name="connsiteX1805" fmla="*/ 525239 w 552670"/>
              <a:gd name="connsiteY1805" fmla="*/ 445289 h 757267"/>
              <a:gd name="connsiteX1806" fmla="*/ 524457 w 552670"/>
              <a:gd name="connsiteY1806" fmla="*/ 445590 h 757267"/>
              <a:gd name="connsiteX1807" fmla="*/ 524878 w 552670"/>
              <a:gd name="connsiteY1807" fmla="*/ 446733 h 757267"/>
              <a:gd name="connsiteX1808" fmla="*/ 523855 w 552670"/>
              <a:gd name="connsiteY1808" fmla="*/ 446913 h 757267"/>
              <a:gd name="connsiteX1809" fmla="*/ 523615 w 552670"/>
              <a:gd name="connsiteY1809" fmla="*/ 448116 h 757267"/>
              <a:gd name="connsiteX1810" fmla="*/ 521088 w 552670"/>
              <a:gd name="connsiteY1810" fmla="*/ 449379 h 757267"/>
              <a:gd name="connsiteX1811" fmla="*/ 520607 w 552670"/>
              <a:gd name="connsiteY1811" fmla="*/ 448176 h 757267"/>
              <a:gd name="connsiteX1812" fmla="*/ 519163 w 552670"/>
              <a:gd name="connsiteY1812" fmla="*/ 447755 h 757267"/>
              <a:gd name="connsiteX1813" fmla="*/ 520607 w 552670"/>
              <a:gd name="connsiteY1813" fmla="*/ 446552 h 757267"/>
              <a:gd name="connsiteX1814" fmla="*/ 520126 w 552670"/>
              <a:gd name="connsiteY1814" fmla="*/ 445830 h 757267"/>
              <a:gd name="connsiteX1815" fmla="*/ 521329 w 552670"/>
              <a:gd name="connsiteY1815" fmla="*/ 444507 h 757267"/>
              <a:gd name="connsiteX1816" fmla="*/ 495701 w 552670"/>
              <a:gd name="connsiteY1816" fmla="*/ 454673 h 757267"/>
              <a:gd name="connsiteX1817" fmla="*/ 494919 w 552670"/>
              <a:gd name="connsiteY1817" fmla="*/ 453831 h 757267"/>
              <a:gd name="connsiteX1818" fmla="*/ 496303 w 552670"/>
              <a:gd name="connsiteY1818" fmla="*/ 453651 h 757267"/>
              <a:gd name="connsiteX1819" fmla="*/ 495761 w 552670"/>
              <a:gd name="connsiteY1819" fmla="*/ 454673 h 757267"/>
              <a:gd name="connsiteX1820" fmla="*/ 509959 w 552670"/>
              <a:gd name="connsiteY1820" fmla="*/ 439875 h 757267"/>
              <a:gd name="connsiteX1821" fmla="*/ 510139 w 552670"/>
              <a:gd name="connsiteY1821" fmla="*/ 439153 h 757267"/>
              <a:gd name="connsiteX1822" fmla="*/ 511824 w 552670"/>
              <a:gd name="connsiteY1822" fmla="*/ 438310 h 757267"/>
              <a:gd name="connsiteX1823" fmla="*/ 511402 w 552670"/>
              <a:gd name="connsiteY1823" fmla="*/ 439514 h 757267"/>
              <a:gd name="connsiteX1824" fmla="*/ 510019 w 552670"/>
              <a:gd name="connsiteY1824" fmla="*/ 439875 h 757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</a:cxnLst>
            <a:rect l="l" t="t" r="r" b="b"/>
            <a:pathLst>
              <a:path w="552670" h="757267">
                <a:moveTo>
                  <a:pt x="432475" y="553874"/>
                </a:moveTo>
                <a:lnTo>
                  <a:pt x="431152" y="554295"/>
                </a:lnTo>
                <a:lnTo>
                  <a:pt x="430851" y="553152"/>
                </a:lnTo>
                <a:lnTo>
                  <a:pt x="432054" y="553032"/>
                </a:lnTo>
                <a:lnTo>
                  <a:pt x="432475" y="553874"/>
                </a:lnTo>
                <a:moveTo>
                  <a:pt x="447214" y="529089"/>
                </a:moveTo>
                <a:lnTo>
                  <a:pt x="447515" y="531194"/>
                </a:lnTo>
                <a:lnTo>
                  <a:pt x="446553" y="529991"/>
                </a:lnTo>
                <a:lnTo>
                  <a:pt x="447154" y="529089"/>
                </a:lnTo>
                <a:moveTo>
                  <a:pt x="437649" y="528367"/>
                </a:moveTo>
                <a:lnTo>
                  <a:pt x="437829" y="529269"/>
                </a:lnTo>
                <a:lnTo>
                  <a:pt x="436265" y="528427"/>
                </a:lnTo>
                <a:lnTo>
                  <a:pt x="436265" y="527104"/>
                </a:lnTo>
                <a:lnTo>
                  <a:pt x="437649" y="528367"/>
                </a:lnTo>
                <a:moveTo>
                  <a:pt x="428926" y="525960"/>
                </a:moveTo>
                <a:lnTo>
                  <a:pt x="428445" y="524336"/>
                </a:lnTo>
                <a:lnTo>
                  <a:pt x="429347" y="521930"/>
                </a:lnTo>
                <a:lnTo>
                  <a:pt x="429949" y="521328"/>
                </a:lnTo>
                <a:lnTo>
                  <a:pt x="431633" y="524336"/>
                </a:lnTo>
                <a:lnTo>
                  <a:pt x="430370" y="526863"/>
                </a:lnTo>
                <a:lnTo>
                  <a:pt x="428926" y="525960"/>
                </a:lnTo>
                <a:moveTo>
                  <a:pt x="0" y="487279"/>
                </a:moveTo>
                <a:lnTo>
                  <a:pt x="2647" y="484752"/>
                </a:lnTo>
                <a:lnTo>
                  <a:pt x="4813" y="484151"/>
                </a:lnTo>
                <a:lnTo>
                  <a:pt x="6317" y="484271"/>
                </a:lnTo>
                <a:lnTo>
                  <a:pt x="8723" y="481684"/>
                </a:lnTo>
                <a:lnTo>
                  <a:pt x="9024" y="479759"/>
                </a:lnTo>
                <a:lnTo>
                  <a:pt x="7580" y="479158"/>
                </a:lnTo>
                <a:lnTo>
                  <a:pt x="6677" y="477293"/>
                </a:lnTo>
                <a:lnTo>
                  <a:pt x="7700" y="476691"/>
                </a:lnTo>
                <a:lnTo>
                  <a:pt x="10949" y="478315"/>
                </a:lnTo>
                <a:lnTo>
                  <a:pt x="13175" y="477654"/>
                </a:lnTo>
                <a:lnTo>
                  <a:pt x="14619" y="475849"/>
                </a:lnTo>
                <a:lnTo>
                  <a:pt x="16364" y="477894"/>
                </a:lnTo>
                <a:lnTo>
                  <a:pt x="17566" y="478676"/>
                </a:lnTo>
                <a:lnTo>
                  <a:pt x="18769" y="478556"/>
                </a:lnTo>
                <a:lnTo>
                  <a:pt x="20634" y="479278"/>
                </a:lnTo>
                <a:lnTo>
                  <a:pt x="20695" y="480481"/>
                </a:lnTo>
                <a:lnTo>
                  <a:pt x="22259" y="481865"/>
                </a:lnTo>
                <a:lnTo>
                  <a:pt x="22018" y="485294"/>
                </a:lnTo>
                <a:lnTo>
                  <a:pt x="22860" y="485474"/>
                </a:lnTo>
                <a:lnTo>
                  <a:pt x="24966" y="487038"/>
                </a:lnTo>
                <a:lnTo>
                  <a:pt x="24966" y="487881"/>
                </a:lnTo>
                <a:lnTo>
                  <a:pt x="27011" y="489084"/>
                </a:lnTo>
                <a:lnTo>
                  <a:pt x="27011" y="490708"/>
                </a:lnTo>
                <a:lnTo>
                  <a:pt x="29297" y="491731"/>
                </a:lnTo>
                <a:lnTo>
                  <a:pt x="33207" y="491670"/>
                </a:lnTo>
                <a:lnTo>
                  <a:pt x="35373" y="489745"/>
                </a:lnTo>
                <a:lnTo>
                  <a:pt x="33448" y="488482"/>
                </a:lnTo>
                <a:lnTo>
                  <a:pt x="32245" y="485173"/>
                </a:lnTo>
                <a:lnTo>
                  <a:pt x="33207" y="483730"/>
                </a:lnTo>
                <a:lnTo>
                  <a:pt x="33508" y="481504"/>
                </a:lnTo>
                <a:lnTo>
                  <a:pt x="33087" y="479398"/>
                </a:lnTo>
                <a:lnTo>
                  <a:pt x="32185" y="479097"/>
                </a:lnTo>
                <a:lnTo>
                  <a:pt x="34351" y="477533"/>
                </a:lnTo>
                <a:lnTo>
                  <a:pt x="33989" y="475548"/>
                </a:lnTo>
                <a:lnTo>
                  <a:pt x="34531" y="474826"/>
                </a:lnTo>
                <a:lnTo>
                  <a:pt x="34230" y="472841"/>
                </a:lnTo>
                <a:lnTo>
                  <a:pt x="33629" y="471758"/>
                </a:lnTo>
                <a:lnTo>
                  <a:pt x="32065" y="471397"/>
                </a:lnTo>
                <a:lnTo>
                  <a:pt x="31463" y="470074"/>
                </a:lnTo>
                <a:lnTo>
                  <a:pt x="32185" y="468149"/>
                </a:lnTo>
                <a:lnTo>
                  <a:pt x="31162" y="466946"/>
                </a:lnTo>
                <a:lnTo>
                  <a:pt x="32125" y="464900"/>
                </a:lnTo>
                <a:lnTo>
                  <a:pt x="30921" y="462855"/>
                </a:lnTo>
                <a:lnTo>
                  <a:pt x="28816" y="460930"/>
                </a:lnTo>
                <a:lnTo>
                  <a:pt x="27913" y="461110"/>
                </a:lnTo>
                <a:lnTo>
                  <a:pt x="27131" y="459426"/>
                </a:lnTo>
                <a:lnTo>
                  <a:pt x="29117" y="455335"/>
                </a:lnTo>
                <a:lnTo>
                  <a:pt x="29117" y="453591"/>
                </a:lnTo>
                <a:lnTo>
                  <a:pt x="30500" y="453230"/>
                </a:lnTo>
                <a:lnTo>
                  <a:pt x="30921" y="452147"/>
                </a:lnTo>
                <a:lnTo>
                  <a:pt x="33448" y="452327"/>
                </a:lnTo>
                <a:lnTo>
                  <a:pt x="34471" y="451545"/>
                </a:lnTo>
                <a:lnTo>
                  <a:pt x="36275" y="452387"/>
                </a:lnTo>
                <a:lnTo>
                  <a:pt x="36877" y="454072"/>
                </a:lnTo>
                <a:lnTo>
                  <a:pt x="38863" y="454854"/>
                </a:lnTo>
                <a:lnTo>
                  <a:pt x="39344" y="455696"/>
                </a:lnTo>
                <a:lnTo>
                  <a:pt x="42171" y="456598"/>
                </a:lnTo>
                <a:lnTo>
                  <a:pt x="46202" y="454493"/>
                </a:lnTo>
                <a:lnTo>
                  <a:pt x="48788" y="455335"/>
                </a:lnTo>
                <a:lnTo>
                  <a:pt x="49270" y="456719"/>
                </a:lnTo>
                <a:lnTo>
                  <a:pt x="50653" y="456478"/>
                </a:lnTo>
                <a:lnTo>
                  <a:pt x="52338" y="454613"/>
                </a:lnTo>
                <a:lnTo>
                  <a:pt x="51556" y="453831"/>
                </a:lnTo>
                <a:lnTo>
                  <a:pt x="51616" y="451906"/>
                </a:lnTo>
                <a:lnTo>
                  <a:pt x="52698" y="451184"/>
                </a:lnTo>
                <a:lnTo>
                  <a:pt x="52338" y="450101"/>
                </a:lnTo>
                <a:lnTo>
                  <a:pt x="50533" y="449500"/>
                </a:lnTo>
                <a:lnTo>
                  <a:pt x="51015" y="447454"/>
                </a:lnTo>
                <a:lnTo>
                  <a:pt x="50292" y="446672"/>
                </a:lnTo>
                <a:lnTo>
                  <a:pt x="48668" y="446191"/>
                </a:lnTo>
                <a:lnTo>
                  <a:pt x="46683" y="444266"/>
                </a:lnTo>
                <a:lnTo>
                  <a:pt x="42472" y="444146"/>
                </a:lnTo>
                <a:lnTo>
                  <a:pt x="41750" y="442461"/>
                </a:lnTo>
                <a:lnTo>
                  <a:pt x="40546" y="442521"/>
                </a:lnTo>
                <a:lnTo>
                  <a:pt x="39764" y="440596"/>
                </a:lnTo>
                <a:lnTo>
                  <a:pt x="37359" y="440175"/>
                </a:lnTo>
                <a:lnTo>
                  <a:pt x="35554" y="438852"/>
                </a:lnTo>
                <a:lnTo>
                  <a:pt x="35614" y="436446"/>
                </a:lnTo>
                <a:lnTo>
                  <a:pt x="34230" y="436145"/>
                </a:lnTo>
                <a:lnTo>
                  <a:pt x="33629" y="434581"/>
                </a:lnTo>
                <a:lnTo>
                  <a:pt x="34651" y="433377"/>
                </a:lnTo>
                <a:lnTo>
                  <a:pt x="34832" y="431513"/>
                </a:lnTo>
                <a:lnTo>
                  <a:pt x="35493" y="430791"/>
                </a:lnTo>
                <a:lnTo>
                  <a:pt x="35313" y="428926"/>
                </a:lnTo>
                <a:lnTo>
                  <a:pt x="35915" y="426941"/>
                </a:lnTo>
                <a:lnTo>
                  <a:pt x="37057" y="426038"/>
                </a:lnTo>
                <a:lnTo>
                  <a:pt x="35012" y="424835"/>
                </a:lnTo>
                <a:lnTo>
                  <a:pt x="36095" y="421045"/>
                </a:lnTo>
                <a:lnTo>
                  <a:pt x="37238" y="419000"/>
                </a:lnTo>
                <a:lnTo>
                  <a:pt x="37960" y="414909"/>
                </a:lnTo>
                <a:lnTo>
                  <a:pt x="40847" y="412864"/>
                </a:lnTo>
                <a:lnTo>
                  <a:pt x="41630" y="409856"/>
                </a:lnTo>
                <a:lnTo>
                  <a:pt x="43133" y="408592"/>
                </a:lnTo>
                <a:lnTo>
                  <a:pt x="43976" y="405585"/>
                </a:lnTo>
                <a:lnTo>
                  <a:pt x="45179" y="402817"/>
                </a:lnTo>
                <a:lnTo>
                  <a:pt x="44878" y="401434"/>
                </a:lnTo>
                <a:lnTo>
                  <a:pt x="45901" y="399990"/>
                </a:lnTo>
                <a:lnTo>
                  <a:pt x="47465" y="399809"/>
                </a:lnTo>
                <a:lnTo>
                  <a:pt x="48187" y="398666"/>
                </a:lnTo>
                <a:lnTo>
                  <a:pt x="49390" y="399208"/>
                </a:lnTo>
                <a:lnTo>
                  <a:pt x="50172" y="397223"/>
                </a:lnTo>
                <a:lnTo>
                  <a:pt x="52217" y="393733"/>
                </a:lnTo>
                <a:lnTo>
                  <a:pt x="53541" y="392169"/>
                </a:lnTo>
                <a:lnTo>
                  <a:pt x="54564" y="389522"/>
                </a:lnTo>
                <a:lnTo>
                  <a:pt x="58173" y="388861"/>
                </a:lnTo>
                <a:lnTo>
                  <a:pt x="58895" y="387357"/>
                </a:lnTo>
                <a:lnTo>
                  <a:pt x="62023" y="384349"/>
                </a:lnTo>
                <a:lnTo>
                  <a:pt x="61963" y="382604"/>
                </a:lnTo>
                <a:lnTo>
                  <a:pt x="62865" y="382424"/>
                </a:lnTo>
                <a:lnTo>
                  <a:pt x="63286" y="380920"/>
                </a:lnTo>
                <a:lnTo>
                  <a:pt x="61422" y="379957"/>
                </a:lnTo>
                <a:lnTo>
                  <a:pt x="61722" y="378393"/>
                </a:lnTo>
                <a:lnTo>
                  <a:pt x="58714" y="377070"/>
                </a:lnTo>
                <a:lnTo>
                  <a:pt x="57992" y="374363"/>
                </a:lnTo>
                <a:lnTo>
                  <a:pt x="56308" y="373340"/>
                </a:lnTo>
                <a:lnTo>
                  <a:pt x="55526" y="371535"/>
                </a:lnTo>
                <a:lnTo>
                  <a:pt x="57932" y="370031"/>
                </a:lnTo>
                <a:lnTo>
                  <a:pt x="57331" y="368347"/>
                </a:lnTo>
                <a:lnTo>
                  <a:pt x="57992" y="366843"/>
                </a:lnTo>
                <a:lnTo>
                  <a:pt x="57692" y="366061"/>
                </a:lnTo>
                <a:lnTo>
                  <a:pt x="59256" y="363113"/>
                </a:lnTo>
                <a:lnTo>
                  <a:pt x="58895" y="362632"/>
                </a:lnTo>
                <a:lnTo>
                  <a:pt x="60339" y="361850"/>
                </a:lnTo>
                <a:lnTo>
                  <a:pt x="61542" y="358120"/>
                </a:lnTo>
                <a:lnTo>
                  <a:pt x="65392" y="355533"/>
                </a:lnTo>
                <a:lnTo>
                  <a:pt x="67858" y="351683"/>
                </a:lnTo>
                <a:lnTo>
                  <a:pt x="68339" y="349878"/>
                </a:lnTo>
                <a:lnTo>
                  <a:pt x="69663" y="347652"/>
                </a:lnTo>
                <a:lnTo>
                  <a:pt x="68640" y="347532"/>
                </a:lnTo>
                <a:lnTo>
                  <a:pt x="69543" y="345427"/>
                </a:lnTo>
                <a:lnTo>
                  <a:pt x="68460" y="344344"/>
                </a:lnTo>
                <a:lnTo>
                  <a:pt x="68220" y="342720"/>
                </a:lnTo>
                <a:lnTo>
                  <a:pt x="67197" y="341937"/>
                </a:lnTo>
                <a:lnTo>
                  <a:pt x="67858" y="339952"/>
                </a:lnTo>
                <a:lnTo>
                  <a:pt x="69182" y="338148"/>
                </a:lnTo>
                <a:lnTo>
                  <a:pt x="68941" y="337426"/>
                </a:lnTo>
                <a:lnTo>
                  <a:pt x="66535" y="335801"/>
                </a:lnTo>
                <a:lnTo>
                  <a:pt x="65753" y="336764"/>
                </a:lnTo>
                <a:lnTo>
                  <a:pt x="65693" y="335440"/>
                </a:lnTo>
                <a:lnTo>
                  <a:pt x="63226" y="334839"/>
                </a:lnTo>
                <a:lnTo>
                  <a:pt x="58714" y="337065"/>
                </a:lnTo>
                <a:lnTo>
                  <a:pt x="58113" y="334959"/>
                </a:lnTo>
                <a:lnTo>
                  <a:pt x="58113" y="333275"/>
                </a:lnTo>
                <a:lnTo>
                  <a:pt x="59436" y="332072"/>
                </a:lnTo>
                <a:lnTo>
                  <a:pt x="60278" y="329966"/>
                </a:lnTo>
                <a:lnTo>
                  <a:pt x="57812" y="330086"/>
                </a:lnTo>
                <a:lnTo>
                  <a:pt x="56609" y="328282"/>
                </a:lnTo>
                <a:lnTo>
                  <a:pt x="54684" y="327078"/>
                </a:lnTo>
                <a:lnTo>
                  <a:pt x="56308" y="324853"/>
                </a:lnTo>
                <a:lnTo>
                  <a:pt x="55827" y="322928"/>
                </a:lnTo>
                <a:lnTo>
                  <a:pt x="57451" y="319559"/>
                </a:lnTo>
                <a:lnTo>
                  <a:pt x="56970" y="317995"/>
                </a:lnTo>
                <a:lnTo>
                  <a:pt x="53601" y="319077"/>
                </a:lnTo>
                <a:lnTo>
                  <a:pt x="52879" y="318717"/>
                </a:lnTo>
                <a:lnTo>
                  <a:pt x="53480" y="317273"/>
                </a:lnTo>
                <a:lnTo>
                  <a:pt x="52999" y="314806"/>
                </a:lnTo>
                <a:lnTo>
                  <a:pt x="53902" y="313784"/>
                </a:lnTo>
                <a:lnTo>
                  <a:pt x="54022" y="311197"/>
                </a:lnTo>
                <a:lnTo>
                  <a:pt x="55346" y="310294"/>
                </a:lnTo>
                <a:lnTo>
                  <a:pt x="57932" y="309994"/>
                </a:lnTo>
                <a:lnTo>
                  <a:pt x="57150" y="308249"/>
                </a:lnTo>
                <a:lnTo>
                  <a:pt x="57391" y="304339"/>
                </a:lnTo>
                <a:lnTo>
                  <a:pt x="57391" y="301090"/>
                </a:lnTo>
                <a:lnTo>
                  <a:pt x="54564" y="299466"/>
                </a:lnTo>
                <a:lnTo>
                  <a:pt x="52638" y="298744"/>
                </a:lnTo>
                <a:lnTo>
                  <a:pt x="52157" y="297962"/>
                </a:lnTo>
                <a:lnTo>
                  <a:pt x="50352" y="297481"/>
                </a:lnTo>
                <a:lnTo>
                  <a:pt x="48187" y="296097"/>
                </a:lnTo>
                <a:lnTo>
                  <a:pt x="47585" y="295135"/>
                </a:lnTo>
                <a:lnTo>
                  <a:pt x="48668" y="292247"/>
                </a:lnTo>
                <a:lnTo>
                  <a:pt x="49270" y="286833"/>
                </a:lnTo>
                <a:lnTo>
                  <a:pt x="48548" y="282261"/>
                </a:lnTo>
                <a:lnTo>
                  <a:pt x="48548" y="279734"/>
                </a:lnTo>
                <a:lnTo>
                  <a:pt x="49149" y="278290"/>
                </a:lnTo>
                <a:lnTo>
                  <a:pt x="49270" y="274681"/>
                </a:lnTo>
                <a:lnTo>
                  <a:pt x="51977" y="272094"/>
                </a:lnTo>
                <a:lnTo>
                  <a:pt x="51556" y="269387"/>
                </a:lnTo>
                <a:lnTo>
                  <a:pt x="50713" y="268605"/>
                </a:lnTo>
                <a:lnTo>
                  <a:pt x="49931" y="266439"/>
                </a:lnTo>
                <a:lnTo>
                  <a:pt x="50774" y="264334"/>
                </a:lnTo>
                <a:lnTo>
                  <a:pt x="50894" y="262830"/>
                </a:lnTo>
                <a:lnTo>
                  <a:pt x="52638" y="259942"/>
                </a:lnTo>
                <a:lnTo>
                  <a:pt x="53541" y="260123"/>
                </a:lnTo>
                <a:lnTo>
                  <a:pt x="54443" y="258920"/>
                </a:lnTo>
                <a:lnTo>
                  <a:pt x="55646" y="259100"/>
                </a:lnTo>
                <a:lnTo>
                  <a:pt x="56428" y="256573"/>
                </a:lnTo>
                <a:lnTo>
                  <a:pt x="57632" y="255972"/>
                </a:lnTo>
                <a:lnTo>
                  <a:pt x="57030" y="254648"/>
                </a:lnTo>
                <a:lnTo>
                  <a:pt x="59316" y="249956"/>
                </a:lnTo>
                <a:lnTo>
                  <a:pt x="58955" y="248753"/>
                </a:lnTo>
                <a:lnTo>
                  <a:pt x="59858" y="247369"/>
                </a:lnTo>
                <a:lnTo>
                  <a:pt x="61662" y="246948"/>
                </a:lnTo>
                <a:lnTo>
                  <a:pt x="63587" y="244903"/>
                </a:lnTo>
                <a:lnTo>
                  <a:pt x="54263" y="192565"/>
                </a:lnTo>
                <a:lnTo>
                  <a:pt x="55225" y="188956"/>
                </a:lnTo>
                <a:lnTo>
                  <a:pt x="68881" y="141612"/>
                </a:lnTo>
                <a:lnTo>
                  <a:pt x="80131" y="102629"/>
                </a:lnTo>
                <a:lnTo>
                  <a:pt x="89515" y="70144"/>
                </a:lnTo>
                <a:lnTo>
                  <a:pt x="103051" y="23702"/>
                </a:lnTo>
                <a:lnTo>
                  <a:pt x="106179" y="24123"/>
                </a:lnTo>
                <a:lnTo>
                  <a:pt x="108826" y="22258"/>
                </a:lnTo>
                <a:lnTo>
                  <a:pt x="110871" y="22740"/>
                </a:lnTo>
                <a:lnTo>
                  <a:pt x="113218" y="22379"/>
                </a:lnTo>
                <a:lnTo>
                  <a:pt x="118632" y="23101"/>
                </a:lnTo>
                <a:lnTo>
                  <a:pt x="119294" y="24424"/>
                </a:lnTo>
                <a:lnTo>
                  <a:pt x="120136" y="23522"/>
                </a:lnTo>
                <a:lnTo>
                  <a:pt x="120436" y="24183"/>
                </a:lnTo>
                <a:lnTo>
                  <a:pt x="122722" y="24063"/>
                </a:lnTo>
                <a:lnTo>
                  <a:pt x="124046" y="22920"/>
                </a:lnTo>
                <a:lnTo>
                  <a:pt x="124286" y="21717"/>
                </a:lnTo>
                <a:lnTo>
                  <a:pt x="125370" y="21476"/>
                </a:lnTo>
                <a:lnTo>
                  <a:pt x="126874" y="22499"/>
                </a:lnTo>
                <a:lnTo>
                  <a:pt x="126993" y="21777"/>
                </a:lnTo>
                <a:lnTo>
                  <a:pt x="129761" y="24665"/>
                </a:lnTo>
                <a:lnTo>
                  <a:pt x="129942" y="25808"/>
                </a:lnTo>
                <a:lnTo>
                  <a:pt x="128678" y="25808"/>
                </a:lnTo>
                <a:lnTo>
                  <a:pt x="129099" y="28515"/>
                </a:lnTo>
                <a:lnTo>
                  <a:pt x="129942" y="29116"/>
                </a:lnTo>
                <a:lnTo>
                  <a:pt x="128919" y="31402"/>
                </a:lnTo>
                <a:lnTo>
                  <a:pt x="131927" y="40005"/>
                </a:lnTo>
                <a:lnTo>
                  <a:pt x="132648" y="42231"/>
                </a:lnTo>
                <a:lnTo>
                  <a:pt x="133791" y="43675"/>
                </a:lnTo>
                <a:lnTo>
                  <a:pt x="133851" y="45479"/>
                </a:lnTo>
                <a:lnTo>
                  <a:pt x="134814" y="46683"/>
                </a:lnTo>
                <a:lnTo>
                  <a:pt x="135295" y="48668"/>
                </a:lnTo>
                <a:lnTo>
                  <a:pt x="136258" y="49751"/>
                </a:lnTo>
                <a:lnTo>
                  <a:pt x="136679" y="52638"/>
                </a:lnTo>
                <a:lnTo>
                  <a:pt x="138484" y="54202"/>
                </a:lnTo>
                <a:lnTo>
                  <a:pt x="147567" y="56067"/>
                </a:lnTo>
                <a:lnTo>
                  <a:pt x="149673" y="56789"/>
                </a:lnTo>
                <a:lnTo>
                  <a:pt x="150876" y="57812"/>
                </a:lnTo>
                <a:lnTo>
                  <a:pt x="152441" y="57932"/>
                </a:lnTo>
                <a:lnTo>
                  <a:pt x="153042" y="56909"/>
                </a:lnTo>
                <a:lnTo>
                  <a:pt x="156471" y="57872"/>
                </a:lnTo>
                <a:lnTo>
                  <a:pt x="156832" y="58774"/>
                </a:lnTo>
                <a:lnTo>
                  <a:pt x="158336" y="59075"/>
                </a:lnTo>
                <a:lnTo>
                  <a:pt x="159960" y="60158"/>
                </a:lnTo>
                <a:lnTo>
                  <a:pt x="160381" y="59015"/>
                </a:lnTo>
                <a:lnTo>
                  <a:pt x="161825" y="58473"/>
                </a:lnTo>
                <a:lnTo>
                  <a:pt x="162908" y="56970"/>
                </a:lnTo>
                <a:lnTo>
                  <a:pt x="164412" y="56187"/>
                </a:lnTo>
                <a:lnTo>
                  <a:pt x="165013" y="54623"/>
                </a:lnTo>
                <a:lnTo>
                  <a:pt x="166698" y="52578"/>
                </a:lnTo>
                <a:lnTo>
                  <a:pt x="168502" y="49690"/>
                </a:lnTo>
                <a:lnTo>
                  <a:pt x="171751" y="47344"/>
                </a:lnTo>
                <a:lnTo>
                  <a:pt x="173375" y="46863"/>
                </a:lnTo>
                <a:lnTo>
                  <a:pt x="175060" y="45179"/>
                </a:lnTo>
                <a:lnTo>
                  <a:pt x="176623" y="42772"/>
                </a:lnTo>
                <a:lnTo>
                  <a:pt x="178609" y="41088"/>
                </a:lnTo>
                <a:lnTo>
                  <a:pt x="179993" y="41148"/>
                </a:lnTo>
                <a:lnTo>
                  <a:pt x="181798" y="39343"/>
                </a:lnTo>
                <a:lnTo>
                  <a:pt x="183482" y="39042"/>
                </a:lnTo>
                <a:lnTo>
                  <a:pt x="185287" y="39644"/>
                </a:lnTo>
                <a:lnTo>
                  <a:pt x="188295" y="37298"/>
                </a:lnTo>
                <a:lnTo>
                  <a:pt x="190460" y="36396"/>
                </a:lnTo>
                <a:lnTo>
                  <a:pt x="191423" y="35373"/>
                </a:lnTo>
                <a:lnTo>
                  <a:pt x="192386" y="32606"/>
                </a:lnTo>
                <a:lnTo>
                  <a:pt x="191182" y="30801"/>
                </a:lnTo>
                <a:lnTo>
                  <a:pt x="191603" y="28575"/>
                </a:lnTo>
                <a:lnTo>
                  <a:pt x="192445" y="26770"/>
                </a:lnTo>
                <a:lnTo>
                  <a:pt x="196295" y="26650"/>
                </a:lnTo>
                <a:lnTo>
                  <a:pt x="197499" y="25567"/>
                </a:lnTo>
                <a:lnTo>
                  <a:pt x="198160" y="23883"/>
                </a:lnTo>
                <a:lnTo>
                  <a:pt x="199243" y="22740"/>
                </a:lnTo>
                <a:lnTo>
                  <a:pt x="202853" y="22018"/>
                </a:lnTo>
                <a:lnTo>
                  <a:pt x="205319" y="20754"/>
                </a:lnTo>
                <a:lnTo>
                  <a:pt x="207305" y="22258"/>
                </a:lnTo>
                <a:lnTo>
                  <a:pt x="210914" y="21657"/>
                </a:lnTo>
                <a:lnTo>
                  <a:pt x="213019" y="19491"/>
                </a:lnTo>
                <a:lnTo>
                  <a:pt x="215546" y="18950"/>
                </a:lnTo>
                <a:lnTo>
                  <a:pt x="216930" y="18228"/>
                </a:lnTo>
                <a:lnTo>
                  <a:pt x="216629" y="16844"/>
                </a:lnTo>
                <a:lnTo>
                  <a:pt x="215305" y="16002"/>
                </a:lnTo>
                <a:lnTo>
                  <a:pt x="215125" y="14318"/>
                </a:lnTo>
                <a:lnTo>
                  <a:pt x="213922" y="12212"/>
                </a:lnTo>
                <a:lnTo>
                  <a:pt x="213320" y="9084"/>
                </a:lnTo>
                <a:lnTo>
                  <a:pt x="214523" y="5595"/>
                </a:lnTo>
                <a:lnTo>
                  <a:pt x="218313" y="3249"/>
                </a:lnTo>
                <a:lnTo>
                  <a:pt x="221502" y="3128"/>
                </a:lnTo>
                <a:lnTo>
                  <a:pt x="223006" y="1624"/>
                </a:lnTo>
                <a:lnTo>
                  <a:pt x="224389" y="1323"/>
                </a:lnTo>
                <a:lnTo>
                  <a:pt x="226555" y="1925"/>
                </a:lnTo>
                <a:lnTo>
                  <a:pt x="228720" y="1203"/>
                </a:lnTo>
                <a:lnTo>
                  <a:pt x="230164" y="0"/>
                </a:lnTo>
                <a:lnTo>
                  <a:pt x="231668" y="421"/>
                </a:lnTo>
                <a:lnTo>
                  <a:pt x="232090" y="1384"/>
                </a:lnTo>
                <a:lnTo>
                  <a:pt x="234014" y="1865"/>
                </a:lnTo>
                <a:lnTo>
                  <a:pt x="235098" y="1444"/>
                </a:lnTo>
                <a:lnTo>
                  <a:pt x="238888" y="2106"/>
                </a:lnTo>
                <a:lnTo>
                  <a:pt x="240933" y="1745"/>
                </a:lnTo>
                <a:lnTo>
                  <a:pt x="242256" y="2346"/>
                </a:lnTo>
                <a:lnTo>
                  <a:pt x="243038" y="4512"/>
                </a:lnTo>
                <a:lnTo>
                  <a:pt x="245685" y="6317"/>
                </a:lnTo>
                <a:lnTo>
                  <a:pt x="246888" y="6196"/>
                </a:lnTo>
                <a:lnTo>
                  <a:pt x="248272" y="7099"/>
                </a:lnTo>
                <a:lnTo>
                  <a:pt x="252423" y="7821"/>
                </a:lnTo>
                <a:lnTo>
                  <a:pt x="254047" y="8302"/>
                </a:lnTo>
                <a:lnTo>
                  <a:pt x="255852" y="9986"/>
                </a:lnTo>
                <a:lnTo>
                  <a:pt x="257897" y="10167"/>
                </a:lnTo>
                <a:lnTo>
                  <a:pt x="264334" y="11911"/>
                </a:lnTo>
                <a:lnTo>
                  <a:pt x="269146" y="15100"/>
                </a:lnTo>
                <a:lnTo>
                  <a:pt x="271313" y="14919"/>
                </a:lnTo>
                <a:lnTo>
                  <a:pt x="273658" y="15521"/>
                </a:lnTo>
                <a:lnTo>
                  <a:pt x="274982" y="16604"/>
                </a:lnTo>
                <a:lnTo>
                  <a:pt x="275463" y="18108"/>
                </a:lnTo>
                <a:lnTo>
                  <a:pt x="277870" y="19852"/>
                </a:lnTo>
                <a:lnTo>
                  <a:pt x="280156" y="22138"/>
                </a:lnTo>
                <a:lnTo>
                  <a:pt x="282923" y="22800"/>
                </a:lnTo>
                <a:lnTo>
                  <a:pt x="284126" y="24244"/>
                </a:lnTo>
                <a:lnTo>
                  <a:pt x="286713" y="26048"/>
                </a:lnTo>
                <a:lnTo>
                  <a:pt x="287675" y="28455"/>
                </a:lnTo>
                <a:lnTo>
                  <a:pt x="288878" y="29177"/>
                </a:lnTo>
                <a:lnTo>
                  <a:pt x="293691" y="29598"/>
                </a:lnTo>
                <a:lnTo>
                  <a:pt x="295316" y="30079"/>
                </a:lnTo>
                <a:lnTo>
                  <a:pt x="298203" y="30259"/>
                </a:lnTo>
                <a:lnTo>
                  <a:pt x="299406" y="30981"/>
                </a:lnTo>
                <a:lnTo>
                  <a:pt x="302534" y="31643"/>
                </a:lnTo>
                <a:lnTo>
                  <a:pt x="306745" y="43314"/>
                </a:lnTo>
                <a:lnTo>
                  <a:pt x="312881" y="59917"/>
                </a:lnTo>
                <a:lnTo>
                  <a:pt x="319980" y="80010"/>
                </a:lnTo>
                <a:lnTo>
                  <a:pt x="323590" y="89756"/>
                </a:lnTo>
                <a:lnTo>
                  <a:pt x="332433" y="114240"/>
                </a:lnTo>
                <a:lnTo>
                  <a:pt x="342960" y="141912"/>
                </a:lnTo>
                <a:lnTo>
                  <a:pt x="354210" y="172352"/>
                </a:lnTo>
                <a:lnTo>
                  <a:pt x="371656" y="220118"/>
                </a:lnTo>
                <a:lnTo>
                  <a:pt x="375626" y="230946"/>
                </a:lnTo>
                <a:lnTo>
                  <a:pt x="376529" y="232450"/>
                </a:lnTo>
                <a:lnTo>
                  <a:pt x="377010" y="232149"/>
                </a:lnTo>
                <a:lnTo>
                  <a:pt x="380740" y="234074"/>
                </a:lnTo>
                <a:lnTo>
                  <a:pt x="380980" y="234736"/>
                </a:lnTo>
                <a:lnTo>
                  <a:pt x="379777" y="235939"/>
                </a:lnTo>
                <a:lnTo>
                  <a:pt x="379957" y="238466"/>
                </a:lnTo>
                <a:lnTo>
                  <a:pt x="378152" y="239669"/>
                </a:lnTo>
                <a:lnTo>
                  <a:pt x="376529" y="242797"/>
                </a:lnTo>
                <a:lnTo>
                  <a:pt x="377792" y="245384"/>
                </a:lnTo>
                <a:lnTo>
                  <a:pt x="380198" y="247610"/>
                </a:lnTo>
                <a:lnTo>
                  <a:pt x="383146" y="248693"/>
                </a:lnTo>
                <a:lnTo>
                  <a:pt x="385071" y="250618"/>
                </a:lnTo>
                <a:lnTo>
                  <a:pt x="386335" y="251159"/>
                </a:lnTo>
                <a:lnTo>
                  <a:pt x="385312" y="252543"/>
                </a:lnTo>
                <a:lnTo>
                  <a:pt x="383868" y="252904"/>
                </a:lnTo>
                <a:lnTo>
                  <a:pt x="381883" y="256814"/>
                </a:lnTo>
                <a:lnTo>
                  <a:pt x="381883" y="258619"/>
                </a:lnTo>
                <a:lnTo>
                  <a:pt x="383086" y="260845"/>
                </a:lnTo>
                <a:lnTo>
                  <a:pt x="383266" y="263552"/>
                </a:lnTo>
                <a:lnTo>
                  <a:pt x="384469" y="265537"/>
                </a:lnTo>
                <a:lnTo>
                  <a:pt x="386395" y="265838"/>
                </a:lnTo>
                <a:lnTo>
                  <a:pt x="389041" y="268846"/>
                </a:lnTo>
                <a:lnTo>
                  <a:pt x="385672" y="270350"/>
                </a:lnTo>
                <a:lnTo>
                  <a:pt x="388680" y="275944"/>
                </a:lnTo>
                <a:lnTo>
                  <a:pt x="386996" y="276967"/>
                </a:lnTo>
                <a:lnTo>
                  <a:pt x="389763" y="279253"/>
                </a:lnTo>
                <a:lnTo>
                  <a:pt x="394155" y="277749"/>
                </a:lnTo>
                <a:lnTo>
                  <a:pt x="396561" y="278832"/>
                </a:lnTo>
                <a:lnTo>
                  <a:pt x="397524" y="277508"/>
                </a:lnTo>
                <a:lnTo>
                  <a:pt x="399509" y="278531"/>
                </a:lnTo>
                <a:lnTo>
                  <a:pt x="401193" y="278290"/>
                </a:lnTo>
                <a:lnTo>
                  <a:pt x="401013" y="277147"/>
                </a:lnTo>
                <a:lnTo>
                  <a:pt x="398787" y="275944"/>
                </a:lnTo>
                <a:lnTo>
                  <a:pt x="397584" y="274260"/>
                </a:lnTo>
                <a:lnTo>
                  <a:pt x="398606" y="273959"/>
                </a:lnTo>
                <a:lnTo>
                  <a:pt x="400351" y="275042"/>
                </a:lnTo>
                <a:lnTo>
                  <a:pt x="401314" y="274801"/>
                </a:lnTo>
                <a:lnTo>
                  <a:pt x="403118" y="276185"/>
                </a:lnTo>
                <a:lnTo>
                  <a:pt x="405344" y="279193"/>
                </a:lnTo>
                <a:lnTo>
                  <a:pt x="407750" y="280817"/>
                </a:lnTo>
                <a:lnTo>
                  <a:pt x="408773" y="281780"/>
                </a:lnTo>
                <a:lnTo>
                  <a:pt x="410578" y="282261"/>
                </a:lnTo>
                <a:lnTo>
                  <a:pt x="413586" y="283644"/>
                </a:lnTo>
                <a:lnTo>
                  <a:pt x="414188" y="282802"/>
                </a:lnTo>
                <a:lnTo>
                  <a:pt x="413105" y="281719"/>
                </a:lnTo>
                <a:lnTo>
                  <a:pt x="413706" y="281238"/>
                </a:lnTo>
                <a:lnTo>
                  <a:pt x="418639" y="283163"/>
                </a:lnTo>
                <a:lnTo>
                  <a:pt x="420986" y="282261"/>
                </a:lnTo>
                <a:lnTo>
                  <a:pt x="422128" y="282742"/>
                </a:lnTo>
                <a:lnTo>
                  <a:pt x="425257" y="283163"/>
                </a:lnTo>
                <a:lnTo>
                  <a:pt x="427001" y="281900"/>
                </a:lnTo>
                <a:lnTo>
                  <a:pt x="431031" y="282501"/>
                </a:lnTo>
                <a:lnTo>
                  <a:pt x="433619" y="281659"/>
                </a:lnTo>
                <a:lnTo>
                  <a:pt x="434280" y="279253"/>
                </a:lnTo>
                <a:lnTo>
                  <a:pt x="433378" y="278892"/>
                </a:lnTo>
                <a:lnTo>
                  <a:pt x="435183" y="277689"/>
                </a:lnTo>
                <a:lnTo>
                  <a:pt x="436025" y="278050"/>
                </a:lnTo>
                <a:lnTo>
                  <a:pt x="437709" y="276606"/>
                </a:lnTo>
                <a:lnTo>
                  <a:pt x="442221" y="279012"/>
                </a:lnTo>
                <a:lnTo>
                  <a:pt x="443905" y="280817"/>
                </a:lnTo>
                <a:lnTo>
                  <a:pt x="443545" y="281659"/>
                </a:lnTo>
                <a:lnTo>
                  <a:pt x="445710" y="284667"/>
                </a:lnTo>
                <a:lnTo>
                  <a:pt x="445771" y="286472"/>
                </a:lnTo>
                <a:lnTo>
                  <a:pt x="444868" y="286773"/>
                </a:lnTo>
                <a:lnTo>
                  <a:pt x="445409" y="289179"/>
                </a:lnTo>
                <a:lnTo>
                  <a:pt x="446131" y="290563"/>
                </a:lnTo>
                <a:lnTo>
                  <a:pt x="447094" y="290563"/>
                </a:lnTo>
                <a:lnTo>
                  <a:pt x="449199" y="292668"/>
                </a:lnTo>
                <a:lnTo>
                  <a:pt x="448057" y="292668"/>
                </a:lnTo>
                <a:lnTo>
                  <a:pt x="447936" y="293691"/>
                </a:lnTo>
                <a:lnTo>
                  <a:pt x="446011" y="293510"/>
                </a:lnTo>
                <a:lnTo>
                  <a:pt x="444808" y="293029"/>
                </a:lnTo>
                <a:lnTo>
                  <a:pt x="445168" y="295195"/>
                </a:lnTo>
                <a:lnTo>
                  <a:pt x="443183" y="293931"/>
                </a:lnTo>
                <a:lnTo>
                  <a:pt x="442401" y="295135"/>
                </a:lnTo>
                <a:lnTo>
                  <a:pt x="443485" y="296518"/>
                </a:lnTo>
                <a:lnTo>
                  <a:pt x="441138" y="297240"/>
                </a:lnTo>
                <a:lnTo>
                  <a:pt x="441138" y="298684"/>
                </a:lnTo>
                <a:lnTo>
                  <a:pt x="439333" y="299165"/>
                </a:lnTo>
                <a:lnTo>
                  <a:pt x="440296" y="300970"/>
                </a:lnTo>
                <a:lnTo>
                  <a:pt x="442522" y="302233"/>
                </a:lnTo>
                <a:lnTo>
                  <a:pt x="443905" y="303557"/>
                </a:lnTo>
                <a:lnTo>
                  <a:pt x="444447" y="305422"/>
                </a:lnTo>
                <a:lnTo>
                  <a:pt x="445650" y="306204"/>
                </a:lnTo>
                <a:lnTo>
                  <a:pt x="445349" y="306805"/>
                </a:lnTo>
                <a:lnTo>
                  <a:pt x="447154" y="309392"/>
                </a:lnTo>
                <a:lnTo>
                  <a:pt x="448958" y="309272"/>
                </a:lnTo>
                <a:lnTo>
                  <a:pt x="449680" y="310355"/>
                </a:lnTo>
                <a:lnTo>
                  <a:pt x="455275" y="313483"/>
                </a:lnTo>
                <a:lnTo>
                  <a:pt x="457080" y="315288"/>
                </a:lnTo>
                <a:lnTo>
                  <a:pt x="456057" y="317092"/>
                </a:lnTo>
                <a:lnTo>
                  <a:pt x="456358" y="318897"/>
                </a:lnTo>
                <a:lnTo>
                  <a:pt x="457561" y="319077"/>
                </a:lnTo>
                <a:lnTo>
                  <a:pt x="457381" y="320822"/>
                </a:lnTo>
                <a:lnTo>
                  <a:pt x="458103" y="321664"/>
                </a:lnTo>
                <a:lnTo>
                  <a:pt x="456839" y="324853"/>
                </a:lnTo>
                <a:lnTo>
                  <a:pt x="455756" y="326296"/>
                </a:lnTo>
                <a:lnTo>
                  <a:pt x="456779" y="327139"/>
                </a:lnTo>
                <a:lnTo>
                  <a:pt x="456960" y="330929"/>
                </a:lnTo>
                <a:lnTo>
                  <a:pt x="456599" y="332252"/>
                </a:lnTo>
                <a:lnTo>
                  <a:pt x="455576" y="333876"/>
                </a:lnTo>
                <a:lnTo>
                  <a:pt x="454493" y="333515"/>
                </a:lnTo>
                <a:lnTo>
                  <a:pt x="454614" y="335681"/>
                </a:lnTo>
                <a:lnTo>
                  <a:pt x="456538" y="336162"/>
                </a:lnTo>
                <a:lnTo>
                  <a:pt x="458042" y="338930"/>
                </a:lnTo>
                <a:lnTo>
                  <a:pt x="460208" y="341095"/>
                </a:lnTo>
                <a:lnTo>
                  <a:pt x="461652" y="341095"/>
                </a:lnTo>
                <a:lnTo>
                  <a:pt x="464299" y="342960"/>
                </a:lnTo>
                <a:lnTo>
                  <a:pt x="467427" y="346991"/>
                </a:lnTo>
                <a:lnTo>
                  <a:pt x="467848" y="348555"/>
                </a:lnTo>
                <a:lnTo>
                  <a:pt x="469412" y="348615"/>
                </a:lnTo>
                <a:lnTo>
                  <a:pt x="471578" y="349999"/>
                </a:lnTo>
                <a:lnTo>
                  <a:pt x="472480" y="349999"/>
                </a:lnTo>
                <a:lnTo>
                  <a:pt x="473082" y="351442"/>
                </a:lnTo>
                <a:lnTo>
                  <a:pt x="473022" y="353367"/>
                </a:lnTo>
                <a:lnTo>
                  <a:pt x="476632" y="353668"/>
                </a:lnTo>
                <a:lnTo>
                  <a:pt x="478556" y="355052"/>
                </a:lnTo>
                <a:lnTo>
                  <a:pt x="483249" y="356556"/>
                </a:lnTo>
                <a:lnTo>
                  <a:pt x="484331" y="354992"/>
                </a:lnTo>
                <a:lnTo>
                  <a:pt x="485354" y="354631"/>
                </a:lnTo>
                <a:lnTo>
                  <a:pt x="484753" y="352585"/>
                </a:lnTo>
                <a:lnTo>
                  <a:pt x="487279" y="350781"/>
                </a:lnTo>
                <a:lnTo>
                  <a:pt x="487279" y="349337"/>
                </a:lnTo>
                <a:lnTo>
                  <a:pt x="486136" y="349156"/>
                </a:lnTo>
                <a:lnTo>
                  <a:pt x="485655" y="346870"/>
                </a:lnTo>
                <a:lnTo>
                  <a:pt x="486497" y="346149"/>
                </a:lnTo>
                <a:lnTo>
                  <a:pt x="485775" y="345066"/>
                </a:lnTo>
                <a:lnTo>
                  <a:pt x="485535" y="342900"/>
                </a:lnTo>
                <a:lnTo>
                  <a:pt x="486136" y="342058"/>
                </a:lnTo>
                <a:lnTo>
                  <a:pt x="487941" y="341697"/>
                </a:lnTo>
                <a:lnTo>
                  <a:pt x="491551" y="342298"/>
                </a:lnTo>
                <a:lnTo>
                  <a:pt x="492513" y="343622"/>
                </a:lnTo>
                <a:lnTo>
                  <a:pt x="495040" y="344524"/>
                </a:lnTo>
                <a:lnTo>
                  <a:pt x="497446" y="342058"/>
                </a:lnTo>
                <a:lnTo>
                  <a:pt x="499491" y="342359"/>
                </a:lnTo>
                <a:lnTo>
                  <a:pt x="502499" y="341577"/>
                </a:lnTo>
                <a:lnTo>
                  <a:pt x="503822" y="341817"/>
                </a:lnTo>
                <a:lnTo>
                  <a:pt x="506409" y="343742"/>
                </a:lnTo>
                <a:lnTo>
                  <a:pt x="509357" y="345547"/>
                </a:lnTo>
                <a:lnTo>
                  <a:pt x="512726" y="348254"/>
                </a:lnTo>
                <a:lnTo>
                  <a:pt x="518381" y="355052"/>
                </a:lnTo>
                <a:lnTo>
                  <a:pt x="516636" y="356375"/>
                </a:lnTo>
                <a:lnTo>
                  <a:pt x="516696" y="357518"/>
                </a:lnTo>
                <a:lnTo>
                  <a:pt x="515794" y="358481"/>
                </a:lnTo>
                <a:lnTo>
                  <a:pt x="518802" y="359744"/>
                </a:lnTo>
                <a:lnTo>
                  <a:pt x="519584" y="360586"/>
                </a:lnTo>
                <a:lnTo>
                  <a:pt x="518682" y="362090"/>
                </a:lnTo>
                <a:lnTo>
                  <a:pt x="520968" y="361008"/>
                </a:lnTo>
                <a:lnTo>
                  <a:pt x="523615" y="363173"/>
                </a:lnTo>
                <a:lnTo>
                  <a:pt x="525660" y="366121"/>
                </a:lnTo>
                <a:lnTo>
                  <a:pt x="528307" y="367986"/>
                </a:lnTo>
                <a:lnTo>
                  <a:pt x="529691" y="369971"/>
                </a:lnTo>
                <a:lnTo>
                  <a:pt x="528909" y="371415"/>
                </a:lnTo>
                <a:lnTo>
                  <a:pt x="529811" y="371956"/>
                </a:lnTo>
                <a:lnTo>
                  <a:pt x="531134" y="371535"/>
                </a:lnTo>
                <a:lnTo>
                  <a:pt x="531977" y="372257"/>
                </a:lnTo>
                <a:lnTo>
                  <a:pt x="533000" y="374603"/>
                </a:lnTo>
                <a:lnTo>
                  <a:pt x="534022" y="375325"/>
                </a:lnTo>
                <a:lnTo>
                  <a:pt x="537150" y="375084"/>
                </a:lnTo>
                <a:lnTo>
                  <a:pt x="536969" y="376588"/>
                </a:lnTo>
                <a:lnTo>
                  <a:pt x="539015" y="377431"/>
                </a:lnTo>
                <a:lnTo>
                  <a:pt x="540699" y="377310"/>
                </a:lnTo>
                <a:lnTo>
                  <a:pt x="542023" y="377912"/>
                </a:lnTo>
                <a:lnTo>
                  <a:pt x="542985" y="380499"/>
                </a:lnTo>
                <a:lnTo>
                  <a:pt x="541963" y="382063"/>
                </a:lnTo>
                <a:lnTo>
                  <a:pt x="543647" y="383747"/>
                </a:lnTo>
                <a:lnTo>
                  <a:pt x="546234" y="387718"/>
                </a:lnTo>
                <a:lnTo>
                  <a:pt x="544850" y="390605"/>
                </a:lnTo>
                <a:lnTo>
                  <a:pt x="546415" y="391508"/>
                </a:lnTo>
                <a:lnTo>
                  <a:pt x="547197" y="393794"/>
                </a:lnTo>
                <a:lnTo>
                  <a:pt x="548881" y="395839"/>
                </a:lnTo>
                <a:lnTo>
                  <a:pt x="550385" y="393673"/>
                </a:lnTo>
                <a:lnTo>
                  <a:pt x="552069" y="392831"/>
                </a:lnTo>
                <a:lnTo>
                  <a:pt x="552671" y="393794"/>
                </a:lnTo>
                <a:lnTo>
                  <a:pt x="551888" y="395598"/>
                </a:lnTo>
                <a:lnTo>
                  <a:pt x="549843" y="396080"/>
                </a:lnTo>
                <a:lnTo>
                  <a:pt x="548821" y="398486"/>
                </a:lnTo>
                <a:lnTo>
                  <a:pt x="548460" y="400531"/>
                </a:lnTo>
                <a:lnTo>
                  <a:pt x="547016" y="401434"/>
                </a:lnTo>
                <a:lnTo>
                  <a:pt x="547257" y="403118"/>
                </a:lnTo>
                <a:lnTo>
                  <a:pt x="546053" y="404502"/>
                </a:lnTo>
                <a:lnTo>
                  <a:pt x="546896" y="405043"/>
                </a:lnTo>
                <a:lnTo>
                  <a:pt x="544189" y="406848"/>
                </a:lnTo>
                <a:lnTo>
                  <a:pt x="543948" y="407810"/>
                </a:lnTo>
                <a:lnTo>
                  <a:pt x="542685" y="405464"/>
                </a:lnTo>
                <a:lnTo>
                  <a:pt x="540759" y="407329"/>
                </a:lnTo>
                <a:lnTo>
                  <a:pt x="541843" y="407690"/>
                </a:lnTo>
                <a:lnTo>
                  <a:pt x="542504" y="410217"/>
                </a:lnTo>
                <a:lnTo>
                  <a:pt x="541722" y="410578"/>
                </a:lnTo>
                <a:lnTo>
                  <a:pt x="541963" y="412443"/>
                </a:lnTo>
                <a:lnTo>
                  <a:pt x="540880" y="413225"/>
                </a:lnTo>
                <a:lnTo>
                  <a:pt x="539436" y="413225"/>
                </a:lnTo>
                <a:lnTo>
                  <a:pt x="538233" y="414247"/>
                </a:lnTo>
                <a:lnTo>
                  <a:pt x="539376" y="415089"/>
                </a:lnTo>
                <a:lnTo>
                  <a:pt x="539677" y="418338"/>
                </a:lnTo>
                <a:lnTo>
                  <a:pt x="539376" y="419541"/>
                </a:lnTo>
                <a:lnTo>
                  <a:pt x="538413" y="419902"/>
                </a:lnTo>
                <a:lnTo>
                  <a:pt x="538594" y="421165"/>
                </a:lnTo>
                <a:lnTo>
                  <a:pt x="537992" y="423271"/>
                </a:lnTo>
                <a:lnTo>
                  <a:pt x="536790" y="423993"/>
                </a:lnTo>
                <a:lnTo>
                  <a:pt x="536368" y="426219"/>
                </a:lnTo>
                <a:lnTo>
                  <a:pt x="536549" y="429287"/>
                </a:lnTo>
                <a:lnTo>
                  <a:pt x="534924" y="431152"/>
                </a:lnTo>
                <a:lnTo>
                  <a:pt x="532879" y="431874"/>
                </a:lnTo>
                <a:lnTo>
                  <a:pt x="532638" y="433377"/>
                </a:lnTo>
                <a:lnTo>
                  <a:pt x="533601" y="435062"/>
                </a:lnTo>
                <a:lnTo>
                  <a:pt x="531014" y="437228"/>
                </a:lnTo>
                <a:lnTo>
                  <a:pt x="528547" y="438491"/>
                </a:lnTo>
                <a:lnTo>
                  <a:pt x="526081" y="436626"/>
                </a:lnTo>
                <a:lnTo>
                  <a:pt x="525780" y="433799"/>
                </a:lnTo>
                <a:lnTo>
                  <a:pt x="524817" y="433438"/>
                </a:lnTo>
                <a:lnTo>
                  <a:pt x="521810" y="435603"/>
                </a:lnTo>
                <a:lnTo>
                  <a:pt x="523434" y="437829"/>
                </a:lnTo>
                <a:lnTo>
                  <a:pt x="523855" y="439634"/>
                </a:lnTo>
                <a:lnTo>
                  <a:pt x="524938" y="439514"/>
                </a:lnTo>
                <a:lnTo>
                  <a:pt x="527645" y="441138"/>
                </a:lnTo>
                <a:lnTo>
                  <a:pt x="524998" y="441258"/>
                </a:lnTo>
                <a:lnTo>
                  <a:pt x="524276" y="442943"/>
                </a:lnTo>
                <a:lnTo>
                  <a:pt x="522592" y="443364"/>
                </a:lnTo>
                <a:lnTo>
                  <a:pt x="522351" y="442281"/>
                </a:lnTo>
                <a:lnTo>
                  <a:pt x="520848" y="441378"/>
                </a:lnTo>
                <a:lnTo>
                  <a:pt x="520426" y="439273"/>
                </a:lnTo>
                <a:lnTo>
                  <a:pt x="517539" y="438070"/>
                </a:lnTo>
                <a:lnTo>
                  <a:pt x="515854" y="438611"/>
                </a:lnTo>
                <a:lnTo>
                  <a:pt x="515614" y="439393"/>
                </a:lnTo>
                <a:lnTo>
                  <a:pt x="514832" y="437709"/>
                </a:lnTo>
                <a:lnTo>
                  <a:pt x="515554" y="436325"/>
                </a:lnTo>
                <a:lnTo>
                  <a:pt x="515914" y="437889"/>
                </a:lnTo>
                <a:lnTo>
                  <a:pt x="517599" y="437709"/>
                </a:lnTo>
                <a:lnTo>
                  <a:pt x="516696" y="435603"/>
                </a:lnTo>
                <a:lnTo>
                  <a:pt x="516817" y="434400"/>
                </a:lnTo>
                <a:lnTo>
                  <a:pt x="515614" y="432355"/>
                </a:lnTo>
                <a:lnTo>
                  <a:pt x="516215" y="431031"/>
                </a:lnTo>
                <a:lnTo>
                  <a:pt x="515914" y="429287"/>
                </a:lnTo>
                <a:lnTo>
                  <a:pt x="514531" y="429467"/>
                </a:lnTo>
                <a:lnTo>
                  <a:pt x="512184" y="431272"/>
                </a:lnTo>
                <a:lnTo>
                  <a:pt x="512064" y="431874"/>
                </a:lnTo>
                <a:lnTo>
                  <a:pt x="509417" y="432836"/>
                </a:lnTo>
                <a:lnTo>
                  <a:pt x="508575" y="432475"/>
                </a:lnTo>
                <a:lnTo>
                  <a:pt x="508334" y="434581"/>
                </a:lnTo>
                <a:lnTo>
                  <a:pt x="510139" y="434581"/>
                </a:lnTo>
                <a:lnTo>
                  <a:pt x="508575" y="435784"/>
                </a:lnTo>
                <a:lnTo>
                  <a:pt x="507372" y="435303"/>
                </a:lnTo>
                <a:lnTo>
                  <a:pt x="506349" y="436265"/>
                </a:lnTo>
                <a:lnTo>
                  <a:pt x="505146" y="435363"/>
                </a:lnTo>
                <a:lnTo>
                  <a:pt x="504304" y="436085"/>
                </a:lnTo>
                <a:lnTo>
                  <a:pt x="504906" y="437228"/>
                </a:lnTo>
                <a:lnTo>
                  <a:pt x="504063" y="438551"/>
                </a:lnTo>
                <a:lnTo>
                  <a:pt x="507372" y="437949"/>
                </a:lnTo>
                <a:lnTo>
                  <a:pt x="507372" y="440717"/>
                </a:lnTo>
                <a:lnTo>
                  <a:pt x="509177" y="440476"/>
                </a:lnTo>
                <a:lnTo>
                  <a:pt x="510380" y="441559"/>
                </a:lnTo>
                <a:lnTo>
                  <a:pt x="512184" y="443965"/>
                </a:lnTo>
                <a:lnTo>
                  <a:pt x="512365" y="447093"/>
                </a:lnTo>
                <a:lnTo>
                  <a:pt x="511583" y="448297"/>
                </a:lnTo>
                <a:lnTo>
                  <a:pt x="510680" y="447274"/>
                </a:lnTo>
                <a:lnTo>
                  <a:pt x="509357" y="448056"/>
                </a:lnTo>
                <a:lnTo>
                  <a:pt x="510500" y="449740"/>
                </a:lnTo>
                <a:lnTo>
                  <a:pt x="509718" y="450342"/>
                </a:lnTo>
                <a:lnTo>
                  <a:pt x="510079" y="451966"/>
                </a:lnTo>
                <a:lnTo>
                  <a:pt x="509658" y="454192"/>
                </a:lnTo>
                <a:lnTo>
                  <a:pt x="507312" y="453169"/>
                </a:lnTo>
                <a:lnTo>
                  <a:pt x="506108" y="450583"/>
                </a:lnTo>
                <a:lnTo>
                  <a:pt x="504364" y="449079"/>
                </a:lnTo>
                <a:lnTo>
                  <a:pt x="505326" y="448056"/>
                </a:lnTo>
                <a:lnTo>
                  <a:pt x="503883" y="446853"/>
                </a:lnTo>
                <a:lnTo>
                  <a:pt x="503522" y="447695"/>
                </a:lnTo>
                <a:lnTo>
                  <a:pt x="501597" y="447334"/>
                </a:lnTo>
                <a:lnTo>
                  <a:pt x="501476" y="448778"/>
                </a:lnTo>
                <a:lnTo>
                  <a:pt x="502379" y="450162"/>
                </a:lnTo>
                <a:lnTo>
                  <a:pt x="503522" y="450041"/>
                </a:lnTo>
                <a:lnTo>
                  <a:pt x="503943" y="451124"/>
                </a:lnTo>
                <a:lnTo>
                  <a:pt x="505326" y="451966"/>
                </a:lnTo>
                <a:lnTo>
                  <a:pt x="505387" y="453169"/>
                </a:lnTo>
                <a:lnTo>
                  <a:pt x="503822" y="453951"/>
                </a:lnTo>
                <a:lnTo>
                  <a:pt x="503822" y="455155"/>
                </a:lnTo>
                <a:lnTo>
                  <a:pt x="502379" y="455516"/>
                </a:lnTo>
                <a:lnTo>
                  <a:pt x="501296" y="454794"/>
                </a:lnTo>
                <a:lnTo>
                  <a:pt x="499010" y="454734"/>
                </a:lnTo>
                <a:lnTo>
                  <a:pt x="497987" y="455877"/>
                </a:lnTo>
                <a:lnTo>
                  <a:pt x="496784" y="454673"/>
                </a:lnTo>
                <a:lnTo>
                  <a:pt x="497145" y="454012"/>
                </a:lnTo>
                <a:lnTo>
                  <a:pt x="496363" y="452026"/>
                </a:lnTo>
                <a:lnTo>
                  <a:pt x="494197" y="451305"/>
                </a:lnTo>
                <a:lnTo>
                  <a:pt x="492273" y="452628"/>
                </a:lnTo>
                <a:lnTo>
                  <a:pt x="492513" y="453951"/>
                </a:lnTo>
                <a:lnTo>
                  <a:pt x="491971" y="456538"/>
                </a:lnTo>
                <a:lnTo>
                  <a:pt x="491490" y="455094"/>
                </a:lnTo>
                <a:lnTo>
                  <a:pt x="490107" y="454854"/>
                </a:lnTo>
                <a:lnTo>
                  <a:pt x="489385" y="456478"/>
                </a:lnTo>
                <a:lnTo>
                  <a:pt x="489866" y="457922"/>
                </a:lnTo>
                <a:lnTo>
                  <a:pt x="488964" y="458644"/>
                </a:lnTo>
                <a:lnTo>
                  <a:pt x="490287" y="460328"/>
                </a:lnTo>
                <a:lnTo>
                  <a:pt x="490107" y="464900"/>
                </a:lnTo>
                <a:lnTo>
                  <a:pt x="490347" y="468089"/>
                </a:lnTo>
                <a:lnTo>
                  <a:pt x="492152" y="469292"/>
                </a:lnTo>
                <a:lnTo>
                  <a:pt x="493656" y="471096"/>
                </a:lnTo>
                <a:lnTo>
                  <a:pt x="493596" y="472661"/>
                </a:lnTo>
                <a:lnTo>
                  <a:pt x="491911" y="473743"/>
                </a:lnTo>
                <a:lnTo>
                  <a:pt x="489746" y="473984"/>
                </a:lnTo>
                <a:lnTo>
                  <a:pt x="487339" y="475849"/>
                </a:lnTo>
                <a:lnTo>
                  <a:pt x="482707" y="477834"/>
                </a:lnTo>
                <a:lnTo>
                  <a:pt x="481624" y="476029"/>
                </a:lnTo>
                <a:lnTo>
                  <a:pt x="479399" y="476330"/>
                </a:lnTo>
                <a:lnTo>
                  <a:pt x="476751" y="478436"/>
                </a:lnTo>
                <a:lnTo>
                  <a:pt x="476270" y="479759"/>
                </a:lnTo>
                <a:lnTo>
                  <a:pt x="477113" y="480120"/>
                </a:lnTo>
                <a:lnTo>
                  <a:pt x="478136" y="482827"/>
                </a:lnTo>
                <a:lnTo>
                  <a:pt x="477173" y="486377"/>
                </a:lnTo>
                <a:lnTo>
                  <a:pt x="475729" y="485955"/>
                </a:lnTo>
                <a:lnTo>
                  <a:pt x="473202" y="487038"/>
                </a:lnTo>
                <a:lnTo>
                  <a:pt x="472781" y="484873"/>
                </a:lnTo>
                <a:lnTo>
                  <a:pt x="470856" y="481083"/>
                </a:lnTo>
                <a:lnTo>
                  <a:pt x="467848" y="478616"/>
                </a:lnTo>
                <a:lnTo>
                  <a:pt x="466044" y="479579"/>
                </a:lnTo>
                <a:lnTo>
                  <a:pt x="465923" y="481744"/>
                </a:lnTo>
                <a:lnTo>
                  <a:pt x="466885" y="484211"/>
                </a:lnTo>
                <a:lnTo>
                  <a:pt x="467848" y="485655"/>
                </a:lnTo>
                <a:lnTo>
                  <a:pt x="463998" y="485053"/>
                </a:lnTo>
                <a:lnTo>
                  <a:pt x="462494" y="481865"/>
                </a:lnTo>
                <a:lnTo>
                  <a:pt x="460810" y="482647"/>
                </a:lnTo>
                <a:lnTo>
                  <a:pt x="460028" y="481263"/>
                </a:lnTo>
                <a:lnTo>
                  <a:pt x="458223" y="479940"/>
                </a:lnTo>
                <a:lnTo>
                  <a:pt x="455756" y="480180"/>
                </a:lnTo>
                <a:lnTo>
                  <a:pt x="455696" y="481383"/>
                </a:lnTo>
                <a:lnTo>
                  <a:pt x="457682" y="483188"/>
                </a:lnTo>
                <a:lnTo>
                  <a:pt x="456960" y="485173"/>
                </a:lnTo>
                <a:lnTo>
                  <a:pt x="457501" y="486437"/>
                </a:lnTo>
                <a:lnTo>
                  <a:pt x="455817" y="487520"/>
                </a:lnTo>
                <a:lnTo>
                  <a:pt x="457140" y="488422"/>
                </a:lnTo>
                <a:lnTo>
                  <a:pt x="458704" y="490347"/>
                </a:lnTo>
                <a:lnTo>
                  <a:pt x="459787" y="492272"/>
                </a:lnTo>
                <a:lnTo>
                  <a:pt x="460148" y="494257"/>
                </a:lnTo>
                <a:lnTo>
                  <a:pt x="459306" y="498528"/>
                </a:lnTo>
                <a:lnTo>
                  <a:pt x="456358" y="495701"/>
                </a:lnTo>
                <a:lnTo>
                  <a:pt x="455456" y="496784"/>
                </a:lnTo>
                <a:lnTo>
                  <a:pt x="456659" y="498228"/>
                </a:lnTo>
                <a:lnTo>
                  <a:pt x="458464" y="501476"/>
                </a:lnTo>
                <a:lnTo>
                  <a:pt x="458283" y="503582"/>
                </a:lnTo>
                <a:lnTo>
                  <a:pt x="459486" y="506830"/>
                </a:lnTo>
                <a:lnTo>
                  <a:pt x="459486" y="509176"/>
                </a:lnTo>
                <a:lnTo>
                  <a:pt x="460208" y="509658"/>
                </a:lnTo>
                <a:lnTo>
                  <a:pt x="459968" y="512726"/>
                </a:lnTo>
                <a:lnTo>
                  <a:pt x="456839" y="509116"/>
                </a:lnTo>
                <a:lnTo>
                  <a:pt x="455636" y="506349"/>
                </a:lnTo>
                <a:lnTo>
                  <a:pt x="454974" y="502740"/>
                </a:lnTo>
                <a:lnTo>
                  <a:pt x="453410" y="501416"/>
                </a:lnTo>
                <a:lnTo>
                  <a:pt x="452388" y="501416"/>
                </a:lnTo>
                <a:lnTo>
                  <a:pt x="453410" y="504123"/>
                </a:lnTo>
                <a:lnTo>
                  <a:pt x="452568" y="505447"/>
                </a:lnTo>
                <a:lnTo>
                  <a:pt x="453651" y="506650"/>
                </a:lnTo>
                <a:lnTo>
                  <a:pt x="453952" y="508996"/>
                </a:lnTo>
                <a:lnTo>
                  <a:pt x="454914" y="509297"/>
                </a:lnTo>
                <a:lnTo>
                  <a:pt x="454072" y="511703"/>
                </a:lnTo>
                <a:lnTo>
                  <a:pt x="452508" y="510981"/>
                </a:lnTo>
                <a:lnTo>
                  <a:pt x="450703" y="508996"/>
                </a:lnTo>
                <a:lnTo>
                  <a:pt x="448838" y="505988"/>
                </a:lnTo>
                <a:lnTo>
                  <a:pt x="448598" y="504665"/>
                </a:lnTo>
                <a:lnTo>
                  <a:pt x="446011" y="502198"/>
                </a:lnTo>
                <a:lnTo>
                  <a:pt x="444206" y="502258"/>
                </a:lnTo>
                <a:lnTo>
                  <a:pt x="443845" y="505026"/>
                </a:lnTo>
                <a:lnTo>
                  <a:pt x="440837" y="504544"/>
                </a:lnTo>
                <a:lnTo>
                  <a:pt x="440416" y="503281"/>
                </a:lnTo>
                <a:lnTo>
                  <a:pt x="438010" y="502679"/>
                </a:lnTo>
                <a:lnTo>
                  <a:pt x="439634" y="506169"/>
                </a:lnTo>
                <a:lnTo>
                  <a:pt x="441439" y="507251"/>
                </a:lnTo>
                <a:lnTo>
                  <a:pt x="442763" y="506529"/>
                </a:lnTo>
                <a:lnTo>
                  <a:pt x="444086" y="507432"/>
                </a:lnTo>
                <a:lnTo>
                  <a:pt x="446492" y="508033"/>
                </a:lnTo>
                <a:lnTo>
                  <a:pt x="449680" y="513027"/>
                </a:lnTo>
                <a:lnTo>
                  <a:pt x="450824" y="512846"/>
                </a:lnTo>
                <a:lnTo>
                  <a:pt x="451184" y="514170"/>
                </a:lnTo>
                <a:lnTo>
                  <a:pt x="452147" y="514651"/>
                </a:lnTo>
                <a:lnTo>
                  <a:pt x="450824" y="515673"/>
                </a:lnTo>
                <a:lnTo>
                  <a:pt x="450462" y="518080"/>
                </a:lnTo>
                <a:lnTo>
                  <a:pt x="449861" y="518320"/>
                </a:lnTo>
                <a:lnTo>
                  <a:pt x="447816" y="516696"/>
                </a:lnTo>
                <a:lnTo>
                  <a:pt x="445650" y="514410"/>
                </a:lnTo>
                <a:lnTo>
                  <a:pt x="444627" y="514410"/>
                </a:lnTo>
                <a:lnTo>
                  <a:pt x="445108" y="516155"/>
                </a:lnTo>
                <a:lnTo>
                  <a:pt x="443304" y="515794"/>
                </a:lnTo>
                <a:lnTo>
                  <a:pt x="443966" y="517418"/>
                </a:lnTo>
                <a:lnTo>
                  <a:pt x="445771" y="519343"/>
                </a:lnTo>
                <a:lnTo>
                  <a:pt x="445049" y="521749"/>
                </a:lnTo>
                <a:lnTo>
                  <a:pt x="446011" y="524096"/>
                </a:lnTo>
                <a:lnTo>
                  <a:pt x="445951" y="525419"/>
                </a:lnTo>
                <a:lnTo>
                  <a:pt x="444748" y="524336"/>
                </a:lnTo>
                <a:lnTo>
                  <a:pt x="443664" y="525840"/>
                </a:lnTo>
                <a:lnTo>
                  <a:pt x="444928" y="528246"/>
                </a:lnTo>
                <a:lnTo>
                  <a:pt x="444928" y="530833"/>
                </a:lnTo>
                <a:lnTo>
                  <a:pt x="443966" y="529811"/>
                </a:lnTo>
                <a:lnTo>
                  <a:pt x="443485" y="531134"/>
                </a:lnTo>
                <a:lnTo>
                  <a:pt x="442281" y="530773"/>
                </a:lnTo>
                <a:lnTo>
                  <a:pt x="440477" y="528968"/>
                </a:lnTo>
                <a:lnTo>
                  <a:pt x="438551" y="524637"/>
                </a:lnTo>
                <a:lnTo>
                  <a:pt x="438852" y="523915"/>
                </a:lnTo>
                <a:lnTo>
                  <a:pt x="437649" y="521870"/>
                </a:lnTo>
                <a:lnTo>
                  <a:pt x="436987" y="522471"/>
                </a:lnTo>
                <a:lnTo>
                  <a:pt x="435604" y="522291"/>
                </a:lnTo>
                <a:lnTo>
                  <a:pt x="437047" y="524396"/>
                </a:lnTo>
                <a:lnTo>
                  <a:pt x="436867" y="525660"/>
                </a:lnTo>
                <a:lnTo>
                  <a:pt x="435243" y="524457"/>
                </a:lnTo>
                <a:lnTo>
                  <a:pt x="434220" y="523013"/>
                </a:lnTo>
                <a:lnTo>
                  <a:pt x="434581" y="522231"/>
                </a:lnTo>
                <a:lnTo>
                  <a:pt x="432355" y="521028"/>
                </a:lnTo>
                <a:lnTo>
                  <a:pt x="431753" y="518200"/>
                </a:lnTo>
                <a:lnTo>
                  <a:pt x="430249" y="516696"/>
                </a:lnTo>
                <a:lnTo>
                  <a:pt x="428625" y="513508"/>
                </a:lnTo>
                <a:lnTo>
                  <a:pt x="427843" y="511101"/>
                </a:lnTo>
                <a:lnTo>
                  <a:pt x="427843" y="509297"/>
                </a:lnTo>
                <a:lnTo>
                  <a:pt x="426399" y="507612"/>
                </a:lnTo>
                <a:lnTo>
                  <a:pt x="425196" y="508695"/>
                </a:lnTo>
                <a:lnTo>
                  <a:pt x="423151" y="508214"/>
                </a:lnTo>
                <a:lnTo>
                  <a:pt x="423572" y="507793"/>
                </a:lnTo>
                <a:lnTo>
                  <a:pt x="422971" y="506229"/>
                </a:lnTo>
                <a:lnTo>
                  <a:pt x="419782" y="505507"/>
                </a:lnTo>
                <a:lnTo>
                  <a:pt x="420263" y="506469"/>
                </a:lnTo>
                <a:lnTo>
                  <a:pt x="419963" y="508455"/>
                </a:lnTo>
                <a:lnTo>
                  <a:pt x="420564" y="509176"/>
                </a:lnTo>
                <a:lnTo>
                  <a:pt x="422188" y="509116"/>
                </a:lnTo>
                <a:lnTo>
                  <a:pt x="420564" y="511523"/>
                </a:lnTo>
                <a:lnTo>
                  <a:pt x="417556" y="512244"/>
                </a:lnTo>
                <a:lnTo>
                  <a:pt x="419120" y="511101"/>
                </a:lnTo>
                <a:lnTo>
                  <a:pt x="417376" y="509056"/>
                </a:lnTo>
                <a:lnTo>
                  <a:pt x="415811" y="508455"/>
                </a:lnTo>
                <a:lnTo>
                  <a:pt x="414188" y="505747"/>
                </a:lnTo>
                <a:lnTo>
                  <a:pt x="413586" y="503943"/>
                </a:lnTo>
                <a:lnTo>
                  <a:pt x="412262" y="504364"/>
                </a:lnTo>
                <a:lnTo>
                  <a:pt x="413044" y="509477"/>
                </a:lnTo>
                <a:lnTo>
                  <a:pt x="412142" y="509838"/>
                </a:lnTo>
                <a:lnTo>
                  <a:pt x="412743" y="510921"/>
                </a:lnTo>
                <a:lnTo>
                  <a:pt x="412563" y="512545"/>
                </a:lnTo>
                <a:lnTo>
                  <a:pt x="414127" y="514711"/>
                </a:lnTo>
                <a:lnTo>
                  <a:pt x="413586" y="515313"/>
                </a:lnTo>
                <a:lnTo>
                  <a:pt x="411239" y="514290"/>
                </a:lnTo>
                <a:lnTo>
                  <a:pt x="409254" y="512726"/>
                </a:lnTo>
                <a:lnTo>
                  <a:pt x="407570" y="512666"/>
                </a:lnTo>
                <a:lnTo>
                  <a:pt x="408352" y="513869"/>
                </a:lnTo>
                <a:lnTo>
                  <a:pt x="408172" y="515613"/>
                </a:lnTo>
                <a:lnTo>
                  <a:pt x="404803" y="516756"/>
                </a:lnTo>
                <a:lnTo>
                  <a:pt x="406968" y="518621"/>
                </a:lnTo>
                <a:lnTo>
                  <a:pt x="408472" y="518020"/>
                </a:lnTo>
                <a:lnTo>
                  <a:pt x="407871" y="519824"/>
                </a:lnTo>
                <a:lnTo>
                  <a:pt x="405705" y="520907"/>
                </a:lnTo>
                <a:lnTo>
                  <a:pt x="403780" y="520065"/>
                </a:lnTo>
                <a:lnTo>
                  <a:pt x="401735" y="519764"/>
                </a:lnTo>
                <a:lnTo>
                  <a:pt x="401735" y="522231"/>
                </a:lnTo>
                <a:lnTo>
                  <a:pt x="399689" y="522471"/>
                </a:lnTo>
                <a:lnTo>
                  <a:pt x="397884" y="521990"/>
                </a:lnTo>
                <a:lnTo>
                  <a:pt x="398847" y="524517"/>
                </a:lnTo>
                <a:lnTo>
                  <a:pt x="398246" y="525539"/>
                </a:lnTo>
                <a:lnTo>
                  <a:pt x="398125" y="527344"/>
                </a:lnTo>
                <a:lnTo>
                  <a:pt x="399449" y="527825"/>
                </a:lnTo>
                <a:lnTo>
                  <a:pt x="400532" y="527043"/>
                </a:lnTo>
                <a:lnTo>
                  <a:pt x="401193" y="528066"/>
                </a:lnTo>
                <a:lnTo>
                  <a:pt x="402396" y="527645"/>
                </a:lnTo>
                <a:lnTo>
                  <a:pt x="402878" y="526562"/>
                </a:lnTo>
                <a:lnTo>
                  <a:pt x="402396" y="525118"/>
                </a:lnTo>
                <a:lnTo>
                  <a:pt x="403419" y="522772"/>
                </a:lnTo>
                <a:lnTo>
                  <a:pt x="404322" y="522471"/>
                </a:lnTo>
                <a:lnTo>
                  <a:pt x="407269" y="523674"/>
                </a:lnTo>
                <a:lnTo>
                  <a:pt x="408593" y="523073"/>
                </a:lnTo>
                <a:lnTo>
                  <a:pt x="410097" y="521268"/>
                </a:lnTo>
                <a:lnTo>
                  <a:pt x="413225" y="521509"/>
                </a:lnTo>
                <a:lnTo>
                  <a:pt x="414548" y="523735"/>
                </a:lnTo>
                <a:lnTo>
                  <a:pt x="414067" y="524938"/>
                </a:lnTo>
                <a:lnTo>
                  <a:pt x="415751" y="525419"/>
                </a:lnTo>
                <a:lnTo>
                  <a:pt x="420023" y="527705"/>
                </a:lnTo>
                <a:lnTo>
                  <a:pt x="421346" y="526863"/>
                </a:lnTo>
                <a:lnTo>
                  <a:pt x="422549" y="527705"/>
                </a:lnTo>
                <a:lnTo>
                  <a:pt x="426039" y="531194"/>
                </a:lnTo>
                <a:lnTo>
                  <a:pt x="427121" y="533480"/>
                </a:lnTo>
                <a:lnTo>
                  <a:pt x="428084" y="533962"/>
                </a:lnTo>
                <a:lnTo>
                  <a:pt x="429287" y="536969"/>
                </a:lnTo>
                <a:lnTo>
                  <a:pt x="428084" y="537330"/>
                </a:lnTo>
                <a:lnTo>
                  <a:pt x="427963" y="539676"/>
                </a:lnTo>
                <a:lnTo>
                  <a:pt x="428625" y="541481"/>
                </a:lnTo>
                <a:lnTo>
                  <a:pt x="427663" y="541060"/>
                </a:lnTo>
                <a:lnTo>
                  <a:pt x="427362" y="543166"/>
                </a:lnTo>
                <a:lnTo>
                  <a:pt x="426099" y="544549"/>
                </a:lnTo>
                <a:lnTo>
                  <a:pt x="425497" y="544309"/>
                </a:lnTo>
                <a:lnTo>
                  <a:pt x="425317" y="546113"/>
                </a:lnTo>
                <a:lnTo>
                  <a:pt x="423873" y="546895"/>
                </a:lnTo>
                <a:lnTo>
                  <a:pt x="422971" y="545752"/>
                </a:lnTo>
                <a:lnTo>
                  <a:pt x="422309" y="547557"/>
                </a:lnTo>
                <a:lnTo>
                  <a:pt x="421406" y="546956"/>
                </a:lnTo>
                <a:lnTo>
                  <a:pt x="420865" y="548159"/>
                </a:lnTo>
                <a:lnTo>
                  <a:pt x="418879" y="548279"/>
                </a:lnTo>
                <a:lnTo>
                  <a:pt x="418519" y="549302"/>
                </a:lnTo>
                <a:lnTo>
                  <a:pt x="416414" y="549903"/>
                </a:lnTo>
                <a:lnTo>
                  <a:pt x="415210" y="548821"/>
                </a:lnTo>
                <a:lnTo>
                  <a:pt x="414007" y="548700"/>
                </a:lnTo>
                <a:lnTo>
                  <a:pt x="413165" y="549603"/>
                </a:lnTo>
                <a:lnTo>
                  <a:pt x="413165" y="550926"/>
                </a:lnTo>
                <a:lnTo>
                  <a:pt x="415150" y="552129"/>
                </a:lnTo>
                <a:lnTo>
                  <a:pt x="415089" y="553693"/>
                </a:lnTo>
                <a:lnTo>
                  <a:pt x="416533" y="553392"/>
                </a:lnTo>
                <a:lnTo>
                  <a:pt x="417978" y="554475"/>
                </a:lnTo>
                <a:lnTo>
                  <a:pt x="419482" y="557002"/>
                </a:lnTo>
                <a:lnTo>
                  <a:pt x="418879" y="559228"/>
                </a:lnTo>
                <a:lnTo>
                  <a:pt x="417978" y="559589"/>
                </a:lnTo>
                <a:lnTo>
                  <a:pt x="418218" y="561153"/>
                </a:lnTo>
                <a:lnTo>
                  <a:pt x="417436" y="561995"/>
                </a:lnTo>
                <a:lnTo>
                  <a:pt x="414849" y="563379"/>
                </a:lnTo>
                <a:lnTo>
                  <a:pt x="412383" y="561333"/>
                </a:lnTo>
                <a:lnTo>
                  <a:pt x="411420" y="562296"/>
                </a:lnTo>
                <a:lnTo>
                  <a:pt x="411420" y="563860"/>
                </a:lnTo>
                <a:lnTo>
                  <a:pt x="410398" y="563138"/>
                </a:lnTo>
                <a:lnTo>
                  <a:pt x="410517" y="561815"/>
                </a:lnTo>
                <a:lnTo>
                  <a:pt x="408412" y="560792"/>
                </a:lnTo>
                <a:lnTo>
                  <a:pt x="407029" y="561694"/>
                </a:lnTo>
                <a:lnTo>
                  <a:pt x="404021" y="560371"/>
                </a:lnTo>
                <a:lnTo>
                  <a:pt x="404141" y="559468"/>
                </a:lnTo>
                <a:lnTo>
                  <a:pt x="401314" y="557724"/>
                </a:lnTo>
                <a:lnTo>
                  <a:pt x="402216" y="557483"/>
                </a:lnTo>
                <a:lnTo>
                  <a:pt x="402276" y="555979"/>
                </a:lnTo>
                <a:lnTo>
                  <a:pt x="401133" y="555558"/>
                </a:lnTo>
                <a:lnTo>
                  <a:pt x="400231" y="556280"/>
                </a:lnTo>
                <a:lnTo>
                  <a:pt x="399148" y="554355"/>
                </a:lnTo>
                <a:lnTo>
                  <a:pt x="398366" y="553994"/>
                </a:lnTo>
                <a:lnTo>
                  <a:pt x="397524" y="551467"/>
                </a:lnTo>
                <a:lnTo>
                  <a:pt x="399268" y="548881"/>
                </a:lnTo>
                <a:lnTo>
                  <a:pt x="398968" y="545873"/>
                </a:lnTo>
                <a:lnTo>
                  <a:pt x="397163" y="546835"/>
                </a:lnTo>
                <a:lnTo>
                  <a:pt x="397403" y="542624"/>
                </a:lnTo>
                <a:lnTo>
                  <a:pt x="398606" y="540699"/>
                </a:lnTo>
                <a:lnTo>
                  <a:pt x="397644" y="538533"/>
                </a:lnTo>
                <a:lnTo>
                  <a:pt x="398606" y="536548"/>
                </a:lnTo>
                <a:lnTo>
                  <a:pt x="399990" y="536548"/>
                </a:lnTo>
                <a:lnTo>
                  <a:pt x="399388" y="534984"/>
                </a:lnTo>
                <a:lnTo>
                  <a:pt x="400291" y="534142"/>
                </a:lnTo>
                <a:lnTo>
                  <a:pt x="401254" y="534683"/>
                </a:lnTo>
                <a:lnTo>
                  <a:pt x="401855" y="533901"/>
                </a:lnTo>
                <a:lnTo>
                  <a:pt x="401674" y="532157"/>
                </a:lnTo>
                <a:lnTo>
                  <a:pt x="400472" y="531675"/>
                </a:lnTo>
                <a:lnTo>
                  <a:pt x="398606" y="529269"/>
                </a:lnTo>
                <a:lnTo>
                  <a:pt x="395960" y="527705"/>
                </a:lnTo>
                <a:lnTo>
                  <a:pt x="394576" y="527765"/>
                </a:lnTo>
                <a:lnTo>
                  <a:pt x="395779" y="530773"/>
                </a:lnTo>
                <a:lnTo>
                  <a:pt x="394396" y="533601"/>
                </a:lnTo>
                <a:lnTo>
                  <a:pt x="394215" y="535044"/>
                </a:lnTo>
                <a:lnTo>
                  <a:pt x="392109" y="536308"/>
                </a:lnTo>
                <a:lnTo>
                  <a:pt x="391508" y="535706"/>
                </a:lnTo>
                <a:lnTo>
                  <a:pt x="391508" y="534082"/>
                </a:lnTo>
                <a:lnTo>
                  <a:pt x="390726" y="533420"/>
                </a:lnTo>
                <a:lnTo>
                  <a:pt x="390004" y="530172"/>
                </a:lnTo>
                <a:lnTo>
                  <a:pt x="389884" y="528246"/>
                </a:lnTo>
                <a:lnTo>
                  <a:pt x="388440" y="525600"/>
                </a:lnTo>
                <a:lnTo>
                  <a:pt x="387899" y="523013"/>
                </a:lnTo>
                <a:lnTo>
                  <a:pt x="388680" y="522712"/>
                </a:lnTo>
                <a:lnTo>
                  <a:pt x="387718" y="521449"/>
                </a:lnTo>
                <a:lnTo>
                  <a:pt x="386454" y="517959"/>
                </a:lnTo>
                <a:lnTo>
                  <a:pt x="385432" y="519885"/>
                </a:lnTo>
                <a:lnTo>
                  <a:pt x="385913" y="521268"/>
                </a:lnTo>
                <a:lnTo>
                  <a:pt x="381702" y="521268"/>
                </a:lnTo>
                <a:lnTo>
                  <a:pt x="381160" y="522171"/>
                </a:lnTo>
                <a:lnTo>
                  <a:pt x="381942" y="522772"/>
                </a:lnTo>
                <a:lnTo>
                  <a:pt x="382845" y="525178"/>
                </a:lnTo>
                <a:lnTo>
                  <a:pt x="385011" y="527404"/>
                </a:lnTo>
                <a:lnTo>
                  <a:pt x="385492" y="528607"/>
                </a:lnTo>
                <a:lnTo>
                  <a:pt x="384289" y="530412"/>
                </a:lnTo>
                <a:lnTo>
                  <a:pt x="387236" y="533420"/>
                </a:lnTo>
                <a:lnTo>
                  <a:pt x="388018" y="535646"/>
                </a:lnTo>
                <a:lnTo>
                  <a:pt x="387839" y="537631"/>
                </a:lnTo>
                <a:lnTo>
                  <a:pt x="389222" y="539676"/>
                </a:lnTo>
                <a:lnTo>
                  <a:pt x="389282" y="540880"/>
                </a:lnTo>
                <a:lnTo>
                  <a:pt x="387236" y="541722"/>
                </a:lnTo>
                <a:lnTo>
                  <a:pt x="386033" y="540278"/>
                </a:lnTo>
                <a:lnTo>
                  <a:pt x="385793" y="537992"/>
                </a:lnTo>
                <a:lnTo>
                  <a:pt x="386395" y="536909"/>
                </a:lnTo>
                <a:lnTo>
                  <a:pt x="383747" y="532638"/>
                </a:lnTo>
                <a:lnTo>
                  <a:pt x="384289" y="532217"/>
                </a:lnTo>
                <a:lnTo>
                  <a:pt x="383266" y="528607"/>
                </a:lnTo>
                <a:lnTo>
                  <a:pt x="382304" y="528307"/>
                </a:lnTo>
                <a:lnTo>
                  <a:pt x="382003" y="530292"/>
                </a:lnTo>
                <a:lnTo>
                  <a:pt x="382545" y="532698"/>
                </a:lnTo>
                <a:lnTo>
                  <a:pt x="381942" y="532879"/>
                </a:lnTo>
                <a:lnTo>
                  <a:pt x="382304" y="536308"/>
                </a:lnTo>
                <a:lnTo>
                  <a:pt x="380499" y="537210"/>
                </a:lnTo>
                <a:lnTo>
                  <a:pt x="379777" y="540459"/>
                </a:lnTo>
                <a:lnTo>
                  <a:pt x="378875" y="540880"/>
                </a:lnTo>
                <a:lnTo>
                  <a:pt x="375867" y="540699"/>
                </a:lnTo>
                <a:lnTo>
                  <a:pt x="375265" y="541120"/>
                </a:lnTo>
                <a:lnTo>
                  <a:pt x="375025" y="542865"/>
                </a:lnTo>
                <a:lnTo>
                  <a:pt x="377251" y="546174"/>
                </a:lnTo>
                <a:lnTo>
                  <a:pt x="378574" y="546234"/>
                </a:lnTo>
                <a:lnTo>
                  <a:pt x="380198" y="549061"/>
                </a:lnTo>
                <a:lnTo>
                  <a:pt x="379957" y="551889"/>
                </a:lnTo>
                <a:lnTo>
                  <a:pt x="379356" y="553693"/>
                </a:lnTo>
                <a:lnTo>
                  <a:pt x="379897" y="556701"/>
                </a:lnTo>
                <a:lnTo>
                  <a:pt x="380800" y="558265"/>
                </a:lnTo>
                <a:lnTo>
                  <a:pt x="383086" y="559468"/>
                </a:lnTo>
                <a:lnTo>
                  <a:pt x="383627" y="560491"/>
                </a:lnTo>
                <a:lnTo>
                  <a:pt x="385312" y="560010"/>
                </a:lnTo>
                <a:lnTo>
                  <a:pt x="384530" y="558566"/>
                </a:lnTo>
                <a:lnTo>
                  <a:pt x="385432" y="558145"/>
                </a:lnTo>
                <a:lnTo>
                  <a:pt x="386214" y="559168"/>
                </a:lnTo>
                <a:lnTo>
                  <a:pt x="386214" y="560732"/>
                </a:lnTo>
                <a:lnTo>
                  <a:pt x="387297" y="562416"/>
                </a:lnTo>
                <a:lnTo>
                  <a:pt x="389222" y="563860"/>
                </a:lnTo>
                <a:lnTo>
                  <a:pt x="389583" y="565063"/>
                </a:lnTo>
                <a:lnTo>
                  <a:pt x="386876" y="565424"/>
                </a:lnTo>
                <a:lnTo>
                  <a:pt x="384349" y="563740"/>
                </a:lnTo>
                <a:lnTo>
                  <a:pt x="384228" y="565123"/>
                </a:lnTo>
                <a:lnTo>
                  <a:pt x="385312" y="566567"/>
                </a:lnTo>
                <a:lnTo>
                  <a:pt x="388139" y="566507"/>
                </a:lnTo>
                <a:lnTo>
                  <a:pt x="389583" y="568612"/>
                </a:lnTo>
                <a:lnTo>
                  <a:pt x="390606" y="569154"/>
                </a:lnTo>
                <a:lnTo>
                  <a:pt x="391087" y="570718"/>
                </a:lnTo>
                <a:lnTo>
                  <a:pt x="389462" y="571019"/>
                </a:lnTo>
                <a:lnTo>
                  <a:pt x="386755" y="570598"/>
                </a:lnTo>
                <a:lnTo>
                  <a:pt x="386755" y="569154"/>
                </a:lnTo>
                <a:lnTo>
                  <a:pt x="382545" y="568552"/>
                </a:lnTo>
                <a:lnTo>
                  <a:pt x="377852" y="566026"/>
                </a:lnTo>
                <a:lnTo>
                  <a:pt x="376288" y="566387"/>
                </a:lnTo>
                <a:lnTo>
                  <a:pt x="374543" y="566026"/>
                </a:lnTo>
                <a:lnTo>
                  <a:pt x="373701" y="565123"/>
                </a:lnTo>
                <a:lnTo>
                  <a:pt x="368828" y="565605"/>
                </a:lnTo>
                <a:lnTo>
                  <a:pt x="366422" y="564582"/>
                </a:lnTo>
                <a:lnTo>
                  <a:pt x="365459" y="565965"/>
                </a:lnTo>
                <a:lnTo>
                  <a:pt x="363836" y="564161"/>
                </a:lnTo>
                <a:lnTo>
                  <a:pt x="359264" y="563078"/>
                </a:lnTo>
                <a:lnTo>
                  <a:pt x="356857" y="561634"/>
                </a:lnTo>
                <a:lnTo>
                  <a:pt x="355653" y="562777"/>
                </a:lnTo>
                <a:lnTo>
                  <a:pt x="354150" y="563258"/>
                </a:lnTo>
                <a:lnTo>
                  <a:pt x="353367" y="565725"/>
                </a:lnTo>
                <a:lnTo>
                  <a:pt x="351684" y="566387"/>
                </a:lnTo>
                <a:lnTo>
                  <a:pt x="351322" y="568673"/>
                </a:lnTo>
                <a:lnTo>
                  <a:pt x="346871" y="569334"/>
                </a:lnTo>
                <a:lnTo>
                  <a:pt x="346329" y="567650"/>
                </a:lnTo>
                <a:lnTo>
                  <a:pt x="346931" y="566326"/>
                </a:lnTo>
                <a:lnTo>
                  <a:pt x="345728" y="565244"/>
                </a:lnTo>
                <a:lnTo>
                  <a:pt x="345608" y="561634"/>
                </a:lnTo>
                <a:lnTo>
                  <a:pt x="345006" y="559108"/>
                </a:lnTo>
                <a:lnTo>
                  <a:pt x="345306" y="557423"/>
                </a:lnTo>
                <a:lnTo>
                  <a:pt x="344825" y="556280"/>
                </a:lnTo>
                <a:lnTo>
                  <a:pt x="343622" y="556521"/>
                </a:lnTo>
                <a:lnTo>
                  <a:pt x="342600" y="554475"/>
                </a:lnTo>
                <a:lnTo>
                  <a:pt x="343562" y="553693"/>
                </a:lnTo>
                <a:lnTo>
                  <a:pt x="343020" y="552610"/>
                </a:lnTo>
                <a:lnTo>
                  <a:pt x="341697" y="552069"/>
                </a:lnTo>
                <a:lnTo>
                  <a:pt x="341216" y="548640"/>
                </a:lnTo>
                <a:lnTo>
                  <a:pt x="342600" y="546113"/>
                </a:lnTo>
                <a:lnTo>
                  <a:pt x="341998" y="543587"/>
                </a:lnTo>
                <a:lnTo>
                  <a:pt x="342720" y="542444"/>
                </a:lnTo>
                <a:lnTo>
                  <a:pt x="344164" y="543166"/>
                </a:lnTo>
                <a:lnTo>
                  <a:pt x="342600" y="540398"/>
                </a:lnTo>
                <a:lnTo>
                  <a:pt x="342479" y="536187"/>
                </a:lnTo>
                <a:lnTo>
                  <a:pt x="341878" y="534383"/>
                </a:lnTo>
                <a:lnTo>
                  <a:pt x="339832" y="531555"/>
                </a:lnTo>
                <a:lnTo>
                  <a:pt x="337426" y="529630"/>
                </a:lnTo>
                <a:lnTo>
                  <a:pt x="336463" y="530352"/>
                </a:lnTo>
                <a:lnTo>
                  <a:pt x="337065" y="533179"/>
                </a:lnTo>
                <a:lnTo>
                  <a:pt x="337727" y="533781"/>
                </a:lnTo>
                <a:lnTo>
                  <a:pt x="337727" y="535586"/>
                </a:lnTo>
                <a:lnTo>
                  <a:pt x="335742" y="537390"/>
                </a:lnTo>
                <a:lnTo>
                  <a:pt x="335440" y="539376"/>
                </a:lnTo>
                <a:lnTo>
                  <a:pt x="337486" y="541180"/>
                </a:lnTo>
                <a:lnTo>
                  <a:pt x="338870" y="540278"/>
                </a:lnTo>
                <a:lnTo>
                  <a:pt x="339351" y="540940"/>
                </a:lnTo>
                <a:lnTo>
                  <a:pt x="337366" y="542564"/>
                </a:lnTo>
                <a:lnTo>
                  <a:pt x="337306" y="543346"/>
                </a:lnTo>
                <a:lnTo>
                  <a:pt x="334598" y="546956"/>
                </a:lnTo>
                <a:lnTo>
                  <a:pt x="333516" y="550385"/>
                </a:lnTo>
                <a:lnTo>
                  <a:pt x="332372" y="550986"/>
                </a:lnTo>
                <a:lnTo>
                  <a:pt x="329364" y="547617"/>
                </a:lnTo>
                <a:lnTo>
                  <a:pt x="327981" y="547918"/>
                </a:lnTo>
                <a:lnTo>
                  <a:pt x="325936" y="547617"/>
                </a:lnTo>
                <a:lnTo>
                  <a:pt x="325695" y="551227"/>
                </a:lnTo>
                <a:lnTo>
                  <a:pt x="324853" y="553633"/>
                </a:lnTo>
                <a:lnTo>
                  <a:pt x="323830" y="553573"/>
                </a:lnTo>
                <a:lnTo>
                  <a:pt x="321424" y="555378"/>
                </a:lnTo>
                <a:lnTo>
                  <a:pt x="319559" y="556100"/>
                </a:lnTo>
                <a:lnTo>
                  <a:pt x="318597" y="555739"/>
                </a:lnTo>
                <a:lnTo>
                  <a:pt x="318777" y="557062"/>
                </a:lnTo>
                <a:lnTo>
                  <a:pt x="321785" y="560672"/>
                </a:lnTo>
                <a:lnTo>
                  <a:pt x="321364" y="561875"/>
                </a:lnTo>
                <a:lnTo>
                  <a:pt x="322567" y="562958"/>
                </a:lnTo>
                <a:lnTo>
                  <a:pt x="324853" y="563198"/>
                </a:lnTo>
                <a:lnTo>
                  <a:pt x="327078" y="564883"/>
                </a:lnTo>
                <a:lnTo>
                  <a:pt x="328763" y="566868"/>
                </a:lnTo>
                <a:lnTo>
                  <a:pt x="329485" y="569816"/>
                </a:lnTo>
                <a:lnTo>
                  <a:pt x="329906" y="572884"/>
                </a:lnTo>
                <a:lnTo>
                  <a:pt x="329786" y="576072"/>
                </a:lnTo>
                <a:lnTo>
                  <a:pt x="328463" y="579200"/>
                </a:lnTo>
                <a:lnTo>
                  <a:pt x="327981" y="578719"/>
                </a:lnTo>
                <a:lnTo>
                  <a:pt x="325514" y="580343"/>
                </a:lnTo>
                <a:lnTo>
                  <a:pt x="326116" y="580885"/>
                </a:lnTo>
                <a:lnTo>
                  <a:pt x="325755" y="582629"/>
                </a:lnTo>
                <a:lnTo>
                  <a:pt x="326537" y="584073"/>
                </a:lnTo>
                <a:lnTo>
                  <a:pt x="326116" y="587683"/>
                </a:lnTo>
                <a:lnTo>
                  <a:pt x="325094" y="589608"/>
                </a:lnTo>
                <a:lnTo>
                  <a:pt x="322627" y="588404"/>
                </a:lnTo>
                <a:lnTo>
                  <a:pt x="312821" y="592615"/>
                </a:lnTo>
                <a:lnTo>
                  <a:pt x="291586" y="581546"/>
                </a:lnTo>
                <a:lnTo>
                  <a:pt x="287314" y="579501"/>
                </a:lnTo>
                <a:lnTo>
                  <a:pt x="280878" y="592976"/>
                </a:lnTo>
                <a:lnTo>
                  <a:pt x="272636" y="588946"/>
                </a:lnTo>
                <a:lnTo>
                  <a:pt x="271493" y="589186"/>
                </a:lnTo>
                <a:lnTo>
                  <a:pt x="271132" y="590690"/>
                </a:lnTo>
                <a:lnTo>
                  <a:pt x="271854" y="591172"/>
                </a:lnTo>
                <a:lnTo>
                  <a:pt x="271493" y="592254"/>
                </a:lnTo>
                <a:lnTo>
                  <a:pt x="258258" y="593758"/>
                </a:lnTo>
                <a:lnTo>
                  <a:pt x="258679" y="569334"/>
                </a:lnTo>
                <a:lnTo>
                  <a:pt x="265356" y="568432"/>
                </a:lnTo>
                <a:lnTo>
                  <a:pt x="264455" y="560912"/>
                </a:lnTo>
                <a:lnTo>
                  <a:pt x="263071" y="551708"/>
                </a:lnTo>
                <a:lnTo>
                  <a:pt x="256935" y="552490"/>
                </a:lnTo>
                <a:lnTo>
                  <a:pt x="254528" y="535405"/>
                </a:lnTo>
                <a:lnTo>
                  <a:pt x="245445" y="537210"/>
                </a:lnTo>
                <a:lnTo>
                  <a:pt x="245024" y="535586"/>
                </a:lnTo>
                <a:lnTo>
                  <a:pt x="245324" y="534022"/>
                </a:lnTo>
                <a:lnTo>
                  <a:pt x="246046" y="534022"/>
                </a:lnTo>
                <a:lnTo>
                  <a:pt x="246227" y="531796"/>
                </a:lnTo>
                <a:lnTo>
                  <a:pt x="241775" y="532458"/>
                </a:lnTo>
                <a:lnTo>
                  <a:pt x="240571" y="529750"/>
                </a:lnTo>
                <a:lnTo>
                  <a:pt x="241174" y="529329"/>
                </a:lnTo>
                <a:lnTo>
                  <a:pt x="240933" y="526502"/>
                </a:lnTo>
                <a:lnTo>
                  <a:pt x="240090" y="526562"/>
                </a:lnTo>
                <a:lnTo>
                  <a:pt x="239910" y="524757"/>
                </a:lnTo>
                <a:lnTo>
                  <a:pt x="238166" y="524878"/>
                </a:lnTo>
                <a:lnTo>
                  <a:pt x="226374" y="531495"/>
                </a:lnTo>
                <a:lnTo>
                  <a:pt x="220238" y="535044"/>
                </a:lnTo>
                <a:lnTo>
                  <a:pt x="222524" y="539857"/>
                </a:lnTo>
                <a:lnTo>
                  <a:pt x="224991" y="542263"/>
                </a:lnTo>
                <a:lnTo>
                  <a:pt x="226856" y="542745"/>
                </a:lnTo>
                <a:lnTo>
                  <a:pt x="231608" y="545873"/>
                </a:lnTo>
                <a:lnTo>
                  <a:pt x="231849" y="546835"/>
                </a:lnTo>
                <a:lnTo>
                  <a:pt x="231488" y="551046"/>
                </a:lnTo>
                <a:lnTo>
                  <a:pt x="232571" y="553092"/>
                </a:lnTo>
                <a:lnTo>
                  <a:pt x="232631" y="554235"/>
                </a:lnTo>
                <a:lnTo>
                  <a:pt x="231247" y="555979"/>
                </a:lnTo>
                <a:lnTo>
                  <a:pt x="223126" y="556942"/>
                </a:lnTo>
                <a:lnTo>
                  <a:pt x="223607" y="560732"/>
                </a:lnTo>
                <a:lnTo>
                  <a:pt x="224209" y="562476"/>
                </a:lnTo>
                <a:lnTo>
                  <a:pt x="220780" y="572402"/>
                </a:lnTo>
                <a:lnTo>
                  <a:pt x="220961" y="573425"/>
                </a:lnTo>
                <a:lnTo>
                  <a:pt x="226856" y="572823"/>
                </a:lnTo>
                <a:lnTo>
                  <a:pt x="226976" y="575410"/>
                </a:lnTo>
                <a:lnTo>
                  <a:pt x="228179" y="580945"/>
                </a:lnTo>
                <a:lnTo>
                  <a:pt x="227878" y="584073"/>
                </a:lnTo>
                <a:lnTo>
                  <a:pt x="228119" y="587081"/>
                </a:lnTo>
                <a:lnTo>
                  <a:pt x="227397" y="590690"/>
                </a:lnTo>
                <a:lnTo>
                  <a:pt x="226555" y="592856"/>
                </a:lnTo>
                <a:lnTo>
                  <a:pt x="226916" y="595443"/>
                </a:lnTo>
                <a:lnTo>
                  <a:pt x="227698" y="597187"/>
                </a:lnTo>
                <a:lnTo>
                  <a:pt x="241835" y="595623"/>
                </a:lnTo>
                <a:lnTo>
                  <a:pt x="244843" y="621491"/>
                </a:lnTo>
                <a:lnTo>
                  <a:pt x="241534" y="621130"/>
                </a:lnTo>
                <a:lnTo>
                  <a:pt x="241534" y="621852"/>
                </a:lnTo>
                <a:lnTo>
                  <a:pt x="236842" y="622333"/>
                </a:lnTo>
                <a:lnTo>
                  <a:pt x="236962" y="623537"/>
                </a:lnTo>
                <a:lnTo>
                  <a:pt x="235037" y="625041"/>
                </a:lnTo>
                <a:lnTo>
                  <a:pt x="233533" y="625341"/>
                </a:lnTo>
                <a:lnTo>
                  <a:pt x="232691" y="626364"/>
                </a:lnTo>
                <a:lnTo>
                  <a:pt x="234135" y="630455"/>
                </a:lnTo>
                <a:lnTo>
                  <a:pt x="235518" y="631477"/>
                </a:lnTo>
                <a:lnTo>
                  <a:pt x="236361" y="633102"/>
                </a:lnTo>
                <a:lnTo>
                  <a:pt x="236781" y="635147"/>
                </a:lnTo>
                <a:lnTo>
                  <a:pt x="236300" y="637734"/>
                </a:lnTo>
                <a:lnTo>
                  <a:pt x="236722" y="639178"/>
                </a:lnTo>
                <a:lnTo>
                  <a:pt x="224209" y="640501"/>
                </a:lnTo>
                <a:lnTo>
                  <a:pt x="225051" y="639238"/>
                </a:lnTo>
                <a:lnTo>
                  <a:pt x="225773" y="635147"/>
                </a:lnTo>
                <a:lnTo>
                  <a:pt x="226675" y="634546"/>
                </a:lnTo>
                <a:lnTo>
                  <a:pt x="228179" y="631357"/>
                </a:lnTo>
                <a:lnTo>
                  <a:pt x="228239" y="629973"/>
                </a:lnTo>
                <a:lnTo>
                  <a:pt x="227036" y="628830"/>
                </a:lnTo>
                <a:lnTo>
                  <a:pt x="226735" y="624619"/>
                </a:lnTo>
                <a:lnTo>
                  <a:pt x="220900" y="627447"/>
                </a:lnTo>
                <a:lnTo>
                  <a:pt x="220720" y="626424"/>
                </a:lnTo>
                <a:lnTo>
                  <a:pt x="219396" y="626304"/>
                </a:lnTo>
                <a:lnTo>
                  <a:pt x="219998" y="625101"/>
                </a:lnTo>
                <a:lnTo>
                  <a:pt x="216027" y="625522"/>
                </a:lnTo>
                <a:lnTo>
                  <a:pt x="214102" y="625221"/>
                </a:lnTo>
                <a:lnTo>
                  <a:pt x="214102" y="624619"/>
                </a:lnTo>
                <a:lnTo>
                  <a:pt x="209229" y="624800"/>
                </a:lnTo>
                <a:lnTo>
                  <a:pt x="207545" y="626003"/>
                </a:lnTo>
                <a:lnTo>
                  <a:pt x="208988" y="643870"/>
                </a:lnTo>
                <a:lnTo>
                  <a:pt x="205560" y="644171"/>
                </a:lnTo>
                <a:lnTo>
                  <a:pt x="205740" y="646878"/>
                </a:lnTo>
                <a:lnTo>
                  <a:pt x="204176" y="646998"/>
                </a:lnTo>
                <a:lnTo>
                  <a:pt x="204357" y="649164"/>
                </a:lnTo>
                <a:lnTo>
                  <a:pt x="203755" y="649284"/>
                </a:lnTo>
                <a:lnTo>
                  <a:pt x="204297" y="654698"/>
                </a:lnTo>
                <a:lnTo>
                  <a:pt x="207425" y="654819"/>
                </a:lnTo>
                <a:lnTo>
                  <a:pt x="209591" y="670400"/>
                </a:lnTo>
                <a:lnTo>
                  <a:pt x="210192" y="671482"/>
                </a:lnTo>
                <a:lnTo>
                  <a:pt x="209350" y="673768"/>
                </a:lnTo>
                <a:lnTo>
                  <a:pt x="210192" y="674611"/>
                </a:lnTo>
                <a:lnTo>
                  <a:pt x="209951" y="675814"/>
                </a:lnTo>
                <a:lnTo>
                  <a:pt x="211335" y="677799"/>
                </a:lnTo>
                <a:lnTo>
                  <a:pt x="210132" y="679243"/>
                </a:lnTo>
                <a:lnTo>
                  <a:pt x="209530" y="680747"/>
                </a:lnTo>
                <a:lnTo>
                  <a:pt x="212659" y="682792"/>
                </a:lnTo>
                <a:lnTo>
                  <a:pt x="209651" y="693681"/>
                </a:lnTo>
                <a:lnTo>
                  <a:pt x="207846" y="693199"/>
                </a:lnTo>
                <a:lnTo>
                  <a:pt x="206342" y="698854"/>
                </a:lnTo>
                <a:lnTo>
                  <a:pt x="193468" y="695185"/>
                </a:lnTo>
                <a:lnTo>
                  <a:pt x="192686" y="694222"/>
                </a:lnTo>
                <a:lnTo>
                  <a:pt x="183482" y="689229"/>
                </a:lnTo>
                <a:lnTo>
                  <a:pt x="172654" y="683694"/>
                </a:lnTo>
                <a:lnTo>
                  <a:pt x="169465" y="695124"/>
                </a:lnTo>
                <a:lnTo>
                  <a:pt x="164472" y="693440"/>
                </a:lnTo>
                <a:lnTo>
                  <a:pt x="164352" y="696027"/>
                </a:lnTo>
                <a:lnTo>
                  <a:pt x="157554" y="693801"/>
                </a:lnTo>
                <a:lnTo>
                  <a:pt x="157313" y="694523"/>
                </a:lnTo>
                <a:lnTo>
                  <a:pt x="152260" y="692839"/>
                </a:lnTo>
                <a:lnTo>
                  <a:pt x="151779" y="691816"/>
                </a:lnTo>
                <a:lnTo>
                  <a:pt x="148350" y="690853"/>
                </a:lnTo>
                <a:lnTo>
                  <a:pt x="147507" y="691335"/>
                </a:lnTo>
                <a:lnTo>
                  <a:pt x="145101" y="699275"/>
                </a:lnTo>
                <a:lnTo>
                  <a:pt x="141491" y="696689"/>
                </a:lnTo>
                <a:lnTo>
                  <a:pt x="140709" y="698734"/>
                </a:lnTo>
                <a:lnTo>
                  <a:pt x="139326" y="698553"/>
                </a:lnTo>
                <a:lnTo>
                  <a:pt x="135355" y="695305"/>
                </a:lnTo>
                <a:lnTo>
                  <a:pt x="132528" y="690492"/>
                </a:lnTo>
                <a:lnTo>
                  <a:pt x="132648" y="686702"/>
                </a:lnTo>
                <a:lnTo>
                  <a:pt x="131806" y="685619"/>
                </a:lnTo>
                <a:lnTo>
                  <a:pt x="131565" y="683334"/>
                </a:lnTo>
                <a:lnTo>
                  <a:pt x="132769" y="680025"/>
                </a:lnTo>
                <a:lnTo>
                  <a:pt x="130724" y="677619"/>
                </a:lnTo>
                <a:lnTo>
                  <a:pt x="130362" y="676235"/>
                </a:lnTo>
                <a:lnTo>
                  <a:pt x="128137" y="675212"/>
                </a:lnTo>
                <a:lnTo>
                  <a:pt x="125008" y="672806"/>
                </a:lnTo>
                <a:lnTo>
                  <a:pt x="117970" y="682431"/>
                </a:lnTo>
                <a:lnTo>
                  <a:pt x="117188" y="681649"/>
                </a:lnTo>
                <a:lnTo>
                  <a:pt x="113097" y="687063"/>
                </a:lnTo>
                <a:lnTo>
                  <a:pt x="105096" y="698072"/>
                </a:lnTo>
                <a:lnTo>
                  <a:pt x="99321" y="696388"/>
                </a:lnTo>
                <a:lnTo>
                  <a:pt x="99802" y="697591"/>
                </a:lnTo>
                <a:lnTo>
                  <a:pt x="99200" y="699576"/>
                </a:lnTo>
                <a:lnTo>
                  <a:pt x="99982" y="699757"/>
                </a:lnTo>
                <a:lnTo>
                  <a:pt x="101486" y="702825"/>
                </a:lnTo>
                <a:lnTo>
                  <a:pt x="103291" y="704268"/>
                </a:lnTo>
                <a:lnTo>
                  <a:pt x="111112" y="703547"/>
                </a:lnTo>
                <a:lnTo>
                  <a:pt x="111714" y="705592"/>
                </a:lnTo>
                <a:lnTo>
                  <a:pt x="112916" y="704629"/>
                </a:lnTo>
                <a:lnTo>
                  <a:pt x="125550" y="714435"/>
                </a:lnTo>
                <a:lnTo>
                  <a:pt x="122422" y="718646"/>
                </a:lnTo>
                <a:lnTo>
                  <a:pt x="125730" y="721052"/>
                </a:lnTo>
                <a:lnTo>
                  <a:pt x="123625" y="724662"/>
                </a:lnTo>
                <a:lnTo>
                  <a:pt x="123444" y="726166"/>
                </a:lnTo>
                <a:lnTo>
                  <a:pt x="124708" y="729354"/>
                </a:lnTo>
                <a:lnTo>
                  <a:pt x="126452" y="729354"/>
                </a:lnTo>
                <a:lnTo>
                  <a:pt x="124467" y="732843"/>
                </a:lnTo>
                <a:lnTo>
                  <a:pt x="123985" y="731881"/>
                </a:lnTo>
                <a:lnTo>
                  <a:pt x="122722" y="734107"/>
                </a:lnTo>
                <a:lnTo>
                  <a:pt x="122301" y="733144"/>
                </a:lnTo>
                <a:lnTo>
                  <a:pt x="120677" y="735731"/>
                </a:lnTo>
                <a:lnTo>
                  <a:pt x="121519" y="736694"/>
                </a:lnTo>
                <a:lnTo>
                  <a:pt x="120737" y="737295"/>
                </a:lnTo>
                <a:lnTo>
                  <a:pt x="122542" y="738619"/>
                </a:lnTo>
                <a:lnTo>
                  <a:pt x="122843" y="740724"/>
                </a:lnTo>
                <a:lnTo>
                  <a:pt x="123985" y="740844"/>
                </a:lnTo>
                <a:lnTo>
                  <a:pt x="125189" y="742228"/>
                </a:lnTo>
                <a:lnTo>
                  <a:pt x="125550" y="744033"/>
                </a:lnTo>
                <a:lnTo>
                  <a:pt x="123866" y="745717"/>
                </a:lnTo>
                <a:lnTo>
                  <a:pt x="120918" y="746800"/>
                </a:lnTo>
                <a:lnTo>
                  <a:pt x="118271" y="747221"/>
                </a:lnTo>
                <a:lnTo>
                  <a:pt x="115985" y="749026"/>
                </a:lnTo>
                <a:lnTo>
                  <a:pt x="113278" y="748725"/>
                </a:lnTo>
                <a:lnTo>
                  <a:pt x="111112" y="751131"/>
                </a:lnTo>
                <a:lnTo>
                  <a:pt x="109488" y="751853"/>
                </a:lnTo>
                <a:lnTo>
                  <a:pt x="108284" y="754380"/>
                </a:lnTo>
                <a:lnTo>
                  <a:pt x="106359" y="754621"/>
                </a:lnTo>
                <a:lnTo>
                  <a:pt x="104194" y="756666"/>
                </a:lnTo>
                <a:lnTo>
                  <a:pt x="102810" y="757268"/>
                </a:lnTo>
                <a:lnTo>
                  <a:pt x="100885" y="756185"/>
                </a:lnTo>
                <a:lnTo>
                  <a:pt x="100103" y="756726"/>
                </a:lnTo>
                <a:lnTo>
                  <a:pt x="100103" y="756425"/>
                </a:lnTo>
                <a:lnTo>
                  <a:pt x="98299" y="751252"/>
                </a:lnTo>
                <a:lnTo>
                  <a:pt x="96795" y="746800"/>
                </a:lnTo>
                <a:lnTo>
                  <a:pt x="95591" y="743792"/>
                </a:lnTo>
                <a:lnTo>
                  <a:pt x="93666" y="738077"/>
                </a:lnTo>
                <a:lnTo>
                  <a:pt x="93065" y="736212"/>
                </a:lnTo>
                <a:lnTo>
                  <a:pt x="92463" y="734347"/>
                </a:lnTo>
                <a:lnTo>
                  <a:pt x="92283" y="734047"/>
                </a:lnTo>
                <a:lnTo>
                  <a:pt x="91019" y="730738"/>
                </a:lnTo>
                <a:lnTo>
                  <a:pt x="89816" y="727008"/>
                </a:lnTo>
                <a:lnTo>
                  <a:pt x="88372" y="723098"/>
                </a:lnTo>
                <a:lnTo>
                  <a:pt x="87049" y="719368"/>
                </a:lnTo>
                <a:lnTo>
                  <a:pt x="86327" y="717503"/>
                </a:lnTo>
                <a:lnTo>
                  <a:pt x="85665" y="715518"/>
                </a:lnTo>
                <a:lnTo>
                  <a:pt x="84703" y="712691"/>
                </a:lnTo>
                <a:lnTo>
                  <a:pt x="84101" y="711487"/>
                </a:lnTo>
                <a:lnTo>
                  <a:pt x="83018" y="708239"/>
                </a:lnTo>
                <a:lnTo>
                  <a:pt x="81394" y="703968"/>
                </a:lnTo>
                <a:lnTo>
                  <a:pt x="80973" y="702464"/>
                </a:lnTo>
                <a:lnTo>
                  <a:pt x="79769" y="699456"/>
                </a:lnTo>
                <a:lnTo>
                  <a:pt x="78506" y="695846"/>
                </a:lnTo>
                <a:lnTo>
                  <a:pt x="76521" y="690071"/>
                </a:lnTo>
                <a:lnTo>
                  <a:pt x="74115" y="683454"/>
                </a:lnTo>
                <a:lnTo>
                  <a:pt x="73092" y="680807"/>
                </a:lnTo>
                <a:lnTo>
                  <a:pt x="72491" y="679123"/>
                </a:lnTo>
                <a:lnTo>
                  <a:pt x="71889" y="677077"/>
                </a:lnTo>
                <a:lnTo>
                  <a:pt x="71648" y="676476"/>
                </a:lnTo>
                <a:lnTo>
                  <a:pt x="71407" y="675874"/>
                </a:lnTo>
                <a:lnTo>
                  <a:pt x="70746" y="674069"/>
                </a:lnTo>
                <a:lnTo>
                  <a:pt x="69903" y="671843"/>
                </a:lnTo>
                <a:lnTo>
                  <a:pt x="67617" y="665647"/>
                </a:lnTo>
                <a:lnTo>
                  <a:pt x="65753" y="660474"/>
                </a:lnTo>
                <a:lnTo>
                  <a:pt x="64850" y="657827"/>
                </a:lnTo>
                <a:lnTo>
                  <a:pt x="64008" y="655541"/>
                </a:lnTo>
                <a:lnTo>
                  <a:pt x="62144" y="650608"/>
                </a:lnTo>
                <a:lnTo>
                  <a:pt x="60880" y="647179"/>
                </a:lnTo>
                <a:lnTo>
                  <a:pt x="59075" y="642186"/>
                </a:lnTo>
                <a:lnTo>
                  <a:pt x="57150" y="637072"/>
                </a:lnTo>
                <a:lnTo>
                  <a:pt x="55646" y="632861"/>
                </a:lnTo>
                <a:lnTo>
                  <a:pt x="52518" y="624619"/>
                </a:lnTo>
                <a:lnTo>
                  <a:pt x="51015" y="620709"/>
                </a:lnTo>
                <a:lnTo>
                  <a:pt x="49089" y="614994"/>
                </a:lnTo>
                <a:lnTo>
                  <a:pt x="48608" y="613851"/>
                </a:lnTo>
                <a:lnTo>
                  <a:pt x="45961" y="606572"/>
                </a:lnTo>
                <a:lnTo>
                  <a:pt x="45179" y="604286"/>
                </a:lnTo>
                <a:lnTo>
                  <a:pt x="41630" y="594661"/>
                </a:lnTo>
                <a:lnTo>
                  <a:pt x="41209" y="593578"/>
                </a:lnTo>
                <a:lnTo>
                  <a:pt x="40727" y="592134"/>
                </a:lnTo>
                <a:lnTo>
                  <a:pt x="38080" y="585276"/>
                </a:lnTo>
                <a:lnTo>
                  <a:pt x="31884" y="569154"/>
                </a:lnTo>
                <a:lnTo>
                  <a:pt x="31403" y="568131"/>
                </a:lnTo>
                <a:lnTo>
                  <a:pt x="30921" y="566868"/>
                </a:lnTo>
                <a:lnTo>
                  <a:pt x="30320" y="565725"/>
                </a:lnTo>
                <a:lnTo>
                  <a:pt x="30139" y="564702"/>
                </a:lnTo>
                <a:lnTo>
                  <a:pt x="29538" y="563439"/>
                </a:lnTo>
                <a:lnTo>
                  <a:pt x="29357" y="562958"/>
                </a:lnTo>
                <a:lnTo>
                  <a:pt x="25026" y="551889"/>
                </a:lnTo>
                <a:lnTo>
                  <a:pt x="22379" y="545091"/>
                </a:lnTo>
                <a:lnTo>
                  <a:pt x="21597" y="542925"/>
                </a:lnTo>
                <a:lnTo>
                  <a:pt x="20634" y="540519"/>
                </a:lnTo>
                <a:lnTo>
                  <a:pt x="17687" y="532758"/>
                </a:lnTo>
                <a:lnTo>
                  <a:pt x="12393" y="518922"/>
                </a:lnTo>
                <a:lnTo>
                  <a:pt x="11070" y="515252"/>
                </a:lnTo>
                <a:lnTo>
                  <a:pt x="8482" y="508635"/>
                </a:lnTo>
                <a:lnTo>
                  <a:pt x="6076" y="502439"/>
                </a:lnTo>
                <a:lnTo>
                  <a:pt x="3490" y="495340"/>
                </a:lnTo>
                <a:lnTo>
                  <a:pt x="1504" y="490888"/>
                </a:lnTo>
                <a:lnTo>
                  <a:pt x="0" y="487219"/>
                </a:lnTo>
                <a:moveTo>
                  <a:pt x="402456" y="590089"/>
                </a:moveTo>
                <a:lnTo>
                  <a:pt x="401494" y="591653"/>
                </a:lnTo>
                <a:lnTo>
                  <a:pt x="401735" y="593458"/>
                </a:lnTo>
                <a:lnTo>
                  <a:pt x="399388" y="592615"/>
                </a:lnTo>
                <a:lnTo>
                  <a:pt x="398787" y="591111"/>
                </a:lnTo>
                <a:lnTo>
                  <a:pt x="399028" y="588705"/>
                </a:lnTo>
                <a:lnTo>
                  <a:pt x="400050" y="587983"/>
                </a:lnTo>
                <a:lnTo>
                  <a:pt x="401735" y="588104"/>
                </a:lnTo>
                <a:lnTo>
                  <a:pt x="402517" y="590149"/>
                </a:lnTo>
                <a:moveTo>
                  <a:pt x="421286" y="581727"/>
                </a:moveTo>
                <a:lnTo>
                  <a:pt x="421948" y="583712"/>
                </a:lnTo>
                <a:lnTo>
                  <a:pt x="422850" y="582990"/>
                </a:lnTo>
                <a:lnTo>
                  <a:pt x="422730" y="584915"/>
                </a:lnTo>
                <a:lnTo>
                  <a:pt x="421165" y="584915"/>
                </a:lnTo>
                <a:lnTo>
                  <a:pt x="419482" y="585757"/>
                </a:lnTo>
                <a:lnTo>
                  <a:pt x="419060" y="587261"/>
                </a:lnTo>
                <a:lnTo>
                  <a:pt x="418338" y="585457"/>
                </a:lnTo>
                <a:lnTo>
                  <a:pt x="416955" y="584073"/>
                </a:lnTo>
                <a:lnTo>
                  <a:pt x="417797" y="581306"/>
                </a:lnTo>
                <a:lnTo>
                  <a:pt x="418639" y="581787"/>
                </a:lnTo>
                <a:lnTo>
                  <a:pt x="419482" y="580704"/>
                </a:lnTo>
                <a:lnTo>
                  <a:pt x="421286" y="581667"/>
                </a:lnTo>
                <a:moveTo>
                  <a:pt x="386094" y="594240"/>
                </a:moveTo>
                <a:lnTo>
                  <a:pt x="383988" y="594300"/>
                </a:lnTo>
                <a:lnTo>
                  <a:pt x="385011" y="592495"/>
                </a:lnTo>
                <a:lnTo>
                  <a:pt x="386454" y="592435"/>
                </a:lnTo>
                <a:lnTo>
                  <a:pt x="386094" y="594240"/>
                </a:lnTo>
                <a:moveTo>
                  <a:pt x="382664" y="594841"/>
                </a:moveTo>
                <a:lnTo>
                  <a:pt x="382424" y="593879"/>
                </a:lnTo>
                <a:lnTo>
                  <a:pt x="383627" y="593337"/>
                </a:lnTo>
                <a:lnTo>
                  <a:pt x="382725" y="594781"/>
                </a:lnTo>
                <a:moveTo>
                  <a:pt x="388018" y="587863"/>
                </a:moveTo>
                <a:lnTo>
                  <a:pt x="389041" y="587622"/>
                </a:lnTo>
                <a:lnTo>
                  <a:pt x="388500" y="588946"/>
                </a:lnTo>
                <a:lnTo>
                  <a:pt x="388018" y="587863"/>
                </a:lnTo>
                <a:moveTo>
                  <a:pt x="430731" y="572523"/>
                </a:moveTo>
                <a:lnTo>
                  <a:pt x="430129" y="571620"/>
                </a:lnTo>
                <a:lnTo>
                  <a:pt x="431333" y="570718"/>
                </a:lnTo>
                <a:lnTo>
                  <a:pt x="431212" y="571921"/>
                </a:lnTo>
                <a:lnTo>
                  <a:pt x="431874" y="573786"/>
                </a:lnTo>
                <a:lnTo>
                  <a:pt x="430671" y="572583"/>
                </a:lnTo>
                <a:moveTo>
                  <a:pt x="383928" y="587502"/>
                </a:moveTo>
                <a:lnTo>
                  <a:pt x="384831" y="589487"/>
                </a:lnTo>
                <a:lnTo>
                  <a:pt x="383627" y="589668"/>
                </a:lnTo>
                <a:lnTo>
                  <a:pt x="383928" y="587502"/>
                </a:lnTo>
                <a:moveTo>
                  <a:pt x="399990" y="576854"/>
                </a:moveTo>
                <a:lnTo>
                  <a:pt x="400772" y="576854"/>
                </a:lnTo>
                <a:lnTo>
                  <a:pt x="401254" y="574688"/>
                </a:lnTo>
                <a:lnTo>
                  <a:pt x="402456" y="574087"/>
                </a:lnTo>
                <a:lnTo>
                  <a:pt x="404382" y="576674"/>
                </a:lnTo>
                <a:lnTo>
                  <a:pt x="404021" y="577275"/>
                </a:lnTo>
                <a:lnTo>
                  <a:pt x="405946" y="577576"/>
                </a:lnTo>
                <a:lnTo>
                  <a:pt x="407330" y="575711"/>
                </a:lnTo>
                <a:lnTo>
                  <a:pt x="406066" y="572944"/>
                </a:lnTo>
                <a:lnTo>
                  <a:pt x="407630" y="572944"/>
                </a:lnTo>
                <a:lnTo>
                  <a:pt x="408954" y="574809"/>
                </a:lnTo>
                <a:lnTo>
                  <a:pt x="411120" y="575410"/>
                </a:lnTo>
                <a:lnTo>
                  <a:pt x="413525" y="577335"/>
                </a:lnTo>
                <a:lnTo>
                  <a:pt x="412262" y="578599"/>
                </a:lnTo>
                <a:lnTo>
                  <a:pt x="413105" y="580283"/>
                </a:lnTo>
                <a:lnTo>
                  <a:pt x="412202" y="582028"/>
                </a:lnTo>
                <a:lnTo>
                  <a:pt x="410517" y="583471"/>
                </a:lnTo>
                <a:lnTo>
                  <a:pt x="410517" y="585517"/>
                </a:lnTo>
                <a:lnTo>
                  <a:pt x="408894" y="587081"/>
                </a:lnTo>
                <a:lnTo>
                  <a:pt x="407089" y="585697"/>
                </a:lnTo>
                <a:lnTo>
                  <a:pt x="406668" y="584254"/>
                </a:lnTo>
                <a:lnTo>
                  <a:pt x="405344" y="584013"/>
                </a:lnTo>
                <a:lnTo>
                  <a:pt x="404622" y="582930"/>
                </a:lnTo>
                <a:lnTo>
                  <a:pt x="404803" y="581546"/>
                </a:lnTo>
                <a:lnTo>
                  <a:pt x="403359" y="579922"/>
                </a:lnTo>
                <a:lnTo>
                  <a:pt x="403178" y="581366"/>
                </a:lnTo>
                <a:lnTo>
                  <a:pt x="401674" y="581847"/>
                </a:lnTo>
                <a:lnTo>
                  <a:pt x="401434" y="584314"/>
                </a:lnTo>
                <a:lnTo>
                  <a:pt x="400231" y="583471"/>
                </a:lnTo>
                <a:lnTo>
                  <a:pt x="398366" y="583772"/>
                </a:lnTo>
                <a:lnTo>
                  <a:pt x="398125" y="581967"/>
                </a:lnTo>
                <a:lnTo>
                  <a:pt x="399328" y="579381"/>
                </a:lnTo>
                <a:lnTo>
                  <a:pt x="400291" y="580825"/>
                </a:lnTo>
                <a:lnTo>
                  <a:pt x="401073" y="580825"/>
                </a:lnTo>
                <a:lnTo>
                  <a:pt x="400772" y="579020"/>
                </a:lnTo>
                <a:lnTo>
                  <a:pt x="399569" y="577215"/>
                </a:lnTo>
                <a:lnTo>
                  <a:pt x="400050" y="576854"/>
                </a:lnTo>
                <a:moveTo>
                  <a:pt x="416052" y="572643"/>
                </a:moveTo>
                <a:lnTo>
                  <a:pt x="415932" y="570357"/>
                </a:lnTo>
                <a:lnTo>
                  <a:pt x="417376" y="570297"/>
                </a:lnTo>
                <a:lnTo>
                  <a:pt x="418278" y="571380"/>
                </a:lnTo>
                <a:lnTo>
                  <a:pt x="418097" y="572763"/>
                </a:lnTo>
                <a:lnTo>
                  <a:pt x="417135" y="573726"/>
                </a:lnTo>
                <a:lnTo>
                  <a:pt x="416052" y="572643"/>
                </a:lnTo>
                <a:moveTo>
                  <a:pt x="337606" y="588284"/>
                </a:moveTo>
                <a:lnTo>
                  <a:pt x="337666" y="590931"/>
                </a:lnTo>
                <a:lnTo>
                  <a:pt x="336704" y="591533"/>
                </a:lnTo>
                <a:lnTo>
                  <a:pt x="337306" y="587502"/>
                </a:lnTo>
                <a:lnTo>
                  <a:pt x="336704" y="586359"/>
                </a:lnTo>
                <a:lnTo>
                  <a:pt x="337486" y="585457"/>
                </a:lnTo>
                <a:lnTo>
                  <a:pt x="337606" y="588284"/>
                </a:lnTo>
                <a:moveTo>
                  <a:pt x="413525" y="572402"/>
                </a:moveTo>
                <a:lnTo>
                  <a:pt x="412202" y="572102"/>
                </a:lnTo>
                <a:lnTo>
                  <a:pt x="413225" y="569094"/>
                </a:lnTo>
                <a:lnTo>
                  <a:pt x="414428" y="568191"/>
                </a:lnTo>
                <a:lnTo>
                  <a:pt x="415210" y="568733"/>
                </a:lnTo>
                <a:lnTo>
                  <a:pt x="413525" y="572402"/>
                </a:lnTo>
                <a:moveTo>
                  <a:pt x="419662" y="566687"/>
                </a:moveTo>
                <a:lnTo>
                  <a:pt x="418700" y="566748"/>
                </a:lnTo>
                <a:lnTo>
                  <a:pt x="417315" y="569094"/>
                </a:lnTo>
                <a:lnTo>
                  <a:pt x="416293" y="569274"/>
                </a:lnTo>
                <a:lnTo>
                  <a:pt x="416774" y="567229"/>
                </a:lnTo>
                <a:lnTo>
                  <a:pt x="416173" y="566146"/>
                </a:lnTo>
                <a:lnTo>
                  <a:pt x="417556" y="565544"/>
                </a:lnTo>
                <a:lnTo>
                  <a:pt x="419662" y="566748"/>
                </a:lnTo>
                <a:moveTo>
                  <a:pt x="400712" y="571861"/>
                </a:moveTo>
                <a:lnTo>
                  <a:pt x="401073" y="573305"/>
                </a:lnTo>
                <a:lnTo>
                  <a:pt x="399509" y="573124"/>
                </a:lnTo>
                <a:lnTo>
                  <a:pt x="399810" y="571921"/>
                </a:lnTo>
                <a:lnTo>
                  <a:pt x="400712" y="571921"/>
                </a:lnTo>
                <a:moveTo>
                  <a:pt x="396982" y="574327"/>
                </a:moveTo>
                <a:lnTo>
                  <a:pt x="396682" y="571741"/>
                </a:lnTo>
                <a:lnTo>
                  <a:pt x="397764" y="571019"/>
                </a:lnTo>
                <a:lnTo>
                  <a:pt x="398968" y="572102"/>
                </a:lnTo>
                <a:lnTo>
                  <a:pt x="398606" y="574147"/>
                </a:lnTo>
                <a:lnTo>
                  <a:pt x="396982" y="574327"/>
                </a:lnTo>
                <a:moveTo>
                  <a:pt x="368167" y="577035"/>
                </a:moveTo>
                <a:lnTo>
                  <a:pt x="367565" y="575170"/>
                </a:lnTo>
                <a:lnTo>
                  <a:pt x="367805" y="573606"/>
                </a:lnTo>
                <a:lnTo>
                  <a:pt x="368828" y="571139"/>
                </a:lnTo>
                <a:lnTo>
                  <a:pt x="368227" y="568131"/>
                </a:lnTo>
                <a:lnTo>
                  <a:pt x="368949" y="568131"/>
                </a:lnTo>
                <a:lnTo>
                  <a:pt x="372017" y="570417"/>
                </a:lnTo>
                <a:lnTo>
                  <a:pt x="373942" y="569515"/>
                </a:lnTo>
                <a:lnTo>
                  <a:pt x="375747" y="570357"/>
                </a:lnTo>
                <a:lnTo>
                  <a:pt x="376107" y="569755"/>
                </a:lnTo>
                <a:lnTo>
                  <a:pt x="377611" y="571320"/>
                </a:lnTo>
                <a:lnTo>
                  <a:pt x="378995" y="571741"/>
                </a:lnTo>
                <a:lnTo>
                  <a:pt x="381160" y="575230"/>
                </a:lnTo>
                <a:lnTo>
                  <a:pt x="383988" y="574869"/>
                </a:lnTo>
                <a:lnTo>
                  <a:pt x="384168" y="575831"/>
                </a:lnTo>
                <a:lnTo>
                  <a:pt x="387056" y="576734"/>
                </a:lnTo>
                <a:lnTo>
                  <a:pt x="388079" y="579140"/>
                </a:lnTo>
                <a:lnTo>
                  <a:pt x="386454" y="580945"/>
                </a:lnTo>
                <a:lnTo>
                  <a:pt x="383327" y="580764"/>
                </a:lnTo>
                <a:lnTo>
                  <a:pt x="384409" y="579561"/>
                </a:lnTo>
                <a:lnTo>
                  <a:pt x="384349" y="578478"/>
                </a:lnTo>
                <a:lnTo>
                  <a:pt x="382063" y="577516"/>
                </a:lnTo>
                <a:lnTo>
                  <a:pt x="382063" y="578538"/>
                </a:lnTo>
                <a:lnTo>
                  <a:pt x="380259" y="580103"/>
                </a:lnTo>
                <a:lnTo>
                  <a:pt x="382244" y="582689"/>
                </a:lnTo>
                <a:lnTo>
                  <a:pt x="381281" y="585878"/>
                </a:lnTo>
                <a:lnTo>
                  <a:pt x="379115" y="585938"/>
                </a:lnTo>
                <a:lnTo>
                  <a:pt x="379115" y="587442"/>
                </a:lnTo>
                <a:lnTo>
                  <a:pt x="380198" y="587141"/>
                </a:lnTo>
                <a:lnTo>
                  <a:pt x="380379" y="588645"/>
                </a:lnTo>
                <a:lnTo>
                  <a:pt x="377251" y="590871"/>
                </a:lnTo>
                <a:lnTo>
                  <a:pt x="378574" y="593879"/>
                </a:lnTo>
                <a:lnTo>
                  <a:pt x="376348" y="593999"/>
                </a:lnTo>
                <a:lnTo>
                  <a:pt x="374844" y="591653"/>
                </a:lnTo>
                <a:lnTo>
                  <a:pt x="373039" y="591172"/>
                </a:lnTo>
                <a:lnTo>
                  <a:pt x="371716" y="591773"/>
                </a:lnTo>
                <a:lnTo>
                  <a:pt x="371836" y="590329"/>
                </a:lnTo>
                <a:lnTo>
                  <a:pt x="369309" y="589908"/>
                </a:lnTo>
                <a:lnTo>
                  <a:pt x="368768" y="586900"/>
                </a:lnTo>
                <a:lnTo>
                  <a:pt x="369249" y="586058"/>
                </a:lnTo>
                <a:lnTo>
                  <a:pt x="368467" y="584494"/>
                </a:lnTo>
                <a:lnTo>
                  <a:pt x="367204" y="585216"/>
                </a:lnTo>
                <a:lnTo>
                  <a:pt x="366001" y="584735"/>
                </a:lnTo>
                <a:lnTo>
                  <a:pt x="367264" y="583411"/>
                </a:lnTo>
                <a:lnTo>
                  <a:pt x="367264" y="582268"/>
                </a:lnTo>
                <a:lnTo>
                  <a:pt x="364677" y="581486"/>
                </a:lnTo>
                <a:lnTo>
                  <a:pt x="366181" y="579020"/>
                </a:lnTo>
                <a:lnTo>
                  <a:pt x="368167" y="577035"/>
                </a:lnTo>
                <a:moveTo>
                  <a:pt x="359865" y="587201"/>
                </a:moveTo>
                <a:lnTo>
                  <a:pt x="358301" y="585517"/>
                </a:lnTo>
                <a:lnTo>
                  <a:pt x="359504" y="583652"/>
                </a:lnTo>
                <a:lnTo>
                  <a:pt x="360527" y="584374"/>
                </a:lnTo>
                <a:lnTo>
                  <a:pt x="359865" y="587201"/>
                </a:lnTo>
                <a:moveTo>
                  <a:pt x="387056" y="574929"/>
                </a:moveTo>
                <a:lnTo>
                  <a:pt x="386695" y="575531"/>
                </a:lnTo>
                <a:lnTo>
                  <a:pt x="385432" y="574989"/>
                </a:lnTo>
                <a:lnTo>
                  <a:pt x="387117" y="574929"/>
                </a:lnTo>
                <a:moveTo>
                  <a:pt x="388801" y="573124"/>
                </a:moveTo>
                <a:lnTo>
                  <a:pt x="387598" y="571921"/>
                </a:lnTo>
                <a:lnTo>
                  <a:pt x="390606" y="571500"/>
                </a:lnTo>
                <a:lnTo>
                  <a:pt x="388801" y="573124"/>
                </a:lnTo>
                <a:moveTo>
                  <a:pt x="396320" y="569575"/>
                </a:moveTo>
                <a:lnTo>
                  <a:pt x="396802" y="568071"/>
                </a:lnTo>
                <a:lnTo>
                  <a:pt x="398366" y="568913"/>
                </a:lnTo>
                <a:lnTo>
                  <a:pt x="397945" y="570116"/>
                </a:lnTo>
                <a:lnTo>
                  <a:pt x="396320" y="569575"/>
                </a:lnTo>
                <a:moveTo>
                  <a:pt x="382845" y="573004"/>
                </a:moveTo>
                <a:lnTo>
                  <a:pt x="384228" y="573004"/>
                </a:lnTo>
                <a:lnTo>
                  <a:pt x="383026" y="573906"/>
                </a:lnTo>
                <a:lnTo>
                  <a:pt x="382845" y="573004"/>
                </a:lnTo>
                <a:moveTo>
                  <a:pt x="356075" y="582930"/>
                </a:moveTo>
                <a:lnTo>
                  <a:pt x="355233" y="581727"/>
                </a:lnTo>
                <a:lnTo>
                  <a:pt x="356135" y="581306"/>
                </a:lnTo>
                <a:lnTo>
                  <a:pt x="357519" y="581787"/>
                </a:lnTo>
                <a:lnTo>
                  <a:pt x="357699" y="583110"/>
                </a:lnTo>
                <a:lnTo>
                  <a:pt x="356075" y="582990"/>
                </a:lnTo>
                <a:moveTo>
                  <a:pt x="352466" y="584193"/>
                </a:moveTo>
                <a:lnTo>
                  <a:pt x="351503" y="584073"/>
                </a:lnTo>
                <a:lnTo>
                  <a:pt x="351443" y="582268"/>
                </a:lnTo>
                <a:lnTo>
                  <a:pt x="352345" y="581306"/>
                </a:lnTo>
                <a:lnTo>
                  <a:pt x="353428" y="584314"/>
                </a:lnTo>
                <a:lnTo>
                  <a:pt x="352466" y="584193"/>
                </a:lnTo>
                <a:moveTo>
                  <a:pt x="359383" y="579200"/>
                </a:moveTo>
                <a:lnTo>
                  <a:pt x="359203" y="577877"/>
                </a:lnTo>
                <a:lnTo>
                  <a:pt x="361128" y="578298"/>
                </a:lnTo>
                <a:lnTo>
                  <a:pt x="359383" y="579200"/>
                </a:lnTo>
                <a:moveTo>
                  <a:pt x="425978" y="556521"/>
                </a:moveTo>
                <a:lnTo>
                  <a:pt x="423933" y="557182"/>
                </a:lnTo>
                <a:lnTo>
                  <a:pt x="423452" y="558145"/>
                </a:lnTo>
                <a:lnTo>
                  <a:pt x="421647" y="557303"/>
                </a:lnTo>
                <a:lnTo>
                  <a:pt x="420805" y="554054"/>
                </a:lnTo>
                <a:lnTo>
                  <a:pt x="422249" y="553092"/>
                </a:lnTo>
                <a:lnTo>
                  <a:pt x="423993" y="553092"/>
                </a:lnTo>
                <a:lnTo>
                  <a:pt x="425798" y="555498"/>
                </a:lnTo>
                <a:lnTo>
                  <a:pt x="425978" y="556521"/>
                </a:lnTo>
                <a:moveTo>
                  <a:pt x="426941" y="552430"/>
                </a:moveTo>
                <a:lnTo>
                  <a:pt x="425738" y="553753"/>
                </a:lnTo>
                <a:lnTo>
                  <a:pt x="424895" y="552069"/>
                </a:lnTo>
                <a:lnTo>
                  <a:pt x="425257" y="550866"/>
                </a:lnTo>
                <a:lnTo>
                  <a:pt x="428144" y="550565"/>
                </a:lnTo>
                <a:lnTo>
                  <a:pt x="429107" y="551467"/>
                </a:lnTo>
                <a:lnTo>
                  <a:pt x="427001" y="552370"/>
                </a:lnTo>
                <a:moveTo>
                  <a:pt x="361128" y="574327"/>
                </a:moveTo>
                <a:lnTo>
                  <a:pt x="359443" y="574869"/>
                </a:lnTo>
                <a:lnTo>
                  <a:pt x="358421" y="573666"/>
                </a:lnTo>
                <a:lnTo>
                  <a:pt x="360165" y="573726"/>
                </a:lnTo>
                <a:lnTo>
                  <a:pt x="360887" y="573124"/>
                </a:lnTo>
                <a:lnTo>
                  <a:pt x="362091" y="574568"/>
                </a:lnTo>
                <a:lnTo>
                  <a:pt x="361128" y="574327"/>
                </a:lnTo>
                <a:moveTo>
                  <a:pt x="391688" y="559348"/>
                </a:moveTo>
                <a:lnTo>
                  <a:pt x="395178" y="560672"/>
                </a:lnTo>
                <a:lnTo>
                  <a:pt x="395779" y="561995"/>
                </a:lnTo>
                <a:lnTo>
                  <a:pt x="393072" y="561815"/>
                </a:lnTo>
                <a:lnTo>
                  <a:pt x="391388" y="559589"/>
                </a:lnTo>
                <a:lnTo>
                  <a:pt x="391688" y="559348"/>
                </a:lnTo>
                <a:moveTo>
                  <a:pt x="422971" y="549603"/>
                </a:moveTo>
                <a:lnTo>
                  <a:pt x="423391" y="550746"/>
                </a:lnTo>
                <a:lnTo>
                  <a:pt x="421527" y="551467"/>
                </a:lnTo>
                <a:lnTo>
                  <a:pt x="420323" y="550746"/>
                </a:lnTo>
                <a:lnTo>
                  <a:pt x="422971" y="549603"/>
                </a:lnTo>
                <a:moveTo>
                  <a:pt x="417616" y="551648"/>
                </a:moveTo>
                <a:lnTo>
                  <a:pt x="416112" y="552009"/>
                </a:lnTo>
                <a:lnTo>
                  <a:pt x="415511" y="550926"/>
                </a:lnTo>
                <a:lnTo>
                  <a:pt x="417616" y="551648"/>
                </a:lnTo>
                <a:moveTo>
                  <a:pt x="353428" y="572523"/>
                </a:moveTo>
                <a:lnTo>
                  <a:pt x="352947" y="573666"/>
                </a:lnTo>
                <a:lnTo>
                  <a:pt x="352345" y="572884"/>
                </a:lnTo>
                <a:lnTo>
                  <a:pt x="353428" y="572523"/>
                </a:lnTo>
                <a:moveTo>
                  <a:pt x="363414" y="566748"/>
                </a:moveTo>
                <a:lnTo>
                  <a:pt x="367023" y="567169"/>
                </a:lnTo>
                <a:lnTo>
                  <a:pt x="367445" y="570477"/>
                </a:lnTo>
                <a:lnTo>
                  <a:pt x="365760" y="571019"/>
                </a:lnTo>
                <a:lnTo>
                  <a:pt x="364136" y="570959"/>
                </a:lnTo>
                <a:lnTo>
                  <a:pt x="361910" y="570237"/>
                </a:lnTo>
                <a:lnTo>
                  <a:pt x="361128" y="569094"/>
                </a:lnTo>
                <a:lnTo>
                  <a:pt x="359324" y="568011"/>
                </a:lnTo>
                <a:lnTo>
                  <a:pt x="358601" y="568312"/>
                </a:lnTo>
                <a:lnTo>
                  <a:pt x="358180" y="566748"/>
                </a:lnTo>
                <a:lnTo>
                  <a:pt x="359264" y="565544"/>
                </a:lnTo>
                <a:lnTo>
                  <a:pt x="363474" y="566748"/>
                </a:lnTo>
                <a:moveTo>
                  <a:pt x="351804" y="572342"/>
                </a:moveTo>
                <a:lnTo>
                  <a:pt x="349818" y="571861"/>
                </a:lnTo>
                <a:lnTo>
                  <a:pt x="350962" y="571620"/>
                </a:lnTo>
                <a:lnTo>
                  <a:pt x="351804" y="572342"/>
                </a:lnTo>
                <a:moveTo>
                  <a:pt x="394335" y="552671"/>
                </a:moveTo>
                <a:lnTo>
                  <a:pt x="394997" y="552069"/>
                </a:lnTo>
                <a:lnTo>
                  <a:pt x="396140" y="555017"/>
                </a:lnTo>
                <a:lnTo>
                  <a:pt x="395117" y="554836"/>
                </a:lnTo>
                <a:lnTo>
                  <a:pt x="394275" y="552671"/>
                </a:lnTo>
                <a:moveTo>
                  <a:pt x="395057" y="541180"/>
                </a:moveTo>
                <a:lnTo>
                  <a:pt x="396742" y="542805"/>
                </a:lnTo>
                <a:lnTo>
                  <a:pt x="395538" y="545993"/>
                </a:lnTo>
                <a:lnTo>
                  <a:pt x="396862" y="548399"/>
                </a:lnTo>
                <a:lnTo>
                  <a:pt x="395659" y="550324"/>
                </a:lnTo>
                <a:lnTo>
                  <a:pt x="394816" y="549903"/>
                </a:lnTo>
                <a:lnTo>
                  <a:pt x="394576" y="547617"/>
                </a:lnTo>
                <a:lnTo>
                  <a:pt x="393613" y="548219"/>
                </a:lnTo>
                <a:lnTo>
                  <a:pt x="392170" y="546956"/>
                </a:lnTo>
                <a:lnTo>
                  <a:pt x="392170" y="544309"/>
                </a:lnTo>
                <a:lnTo>
                  <a:pt x="393072" y="543105"/>
                </a:lnTo>
                <a:lnTo>
                  <a:pt x="393252" y="541421"/>
                </a:lnTo>
                <a:lnTo>
                  <a:pt x="394756" y="539737"/>
                </a:lnTo>
                <a:lnTo>
                  <a:pt x="395057" y="541180"/>
                </a:lnTo>
                <a:moveTo>
                  <a:pt x="389583" y="551227"/>
                </a:moveTo>
                <a:lnTo>
                  <a:pt x="390966" y="552430"/>
                </a:lnTo>
                <a:lnTo>
                  <a:pt x="389823" y="554295"/>
                </a:lnTo>
                <a:lnTo>
                  <a:pt x="388018" y="552671"/>
                </a:lnTo>
                <a:lnTo>
                  <a:pt x="384770" y="553693"/>
                </a:lnTo>
                <a:lnTo>
                  <a:pt x="383327" y="552971"/>
                </a:lnTo>
                <a:lnTo>
                  <a:pt x="383026" y="550084"/>
                </a:lnTo>
                <a:lnTo>
                  <a:pt x="383146" y="547317"/>
                </a:lnTo>
                <a:lnTo>
                  <a:pt x="382364" y="545632"/>
                </a:lnTo>
                <a:lnTo>
                  <a:pt x="381942" y="543105"/>
                </a:lnTo>
                <a:lnTo>
                  <a:pt x="383026" y="541902"/>
                </a:lnTo>
                <a:lnTo>
                  <a:pt x="384109" y="542143"/>
                </a:lnTo>
                <a:lnTo>
                  <a:pt x="385312" y="544369"/>
                </a:lnTo>
                <a:lnTo>
                  <a:pt x="387117" y="546414"/>
                </a:lnTo>
                <a:lnTo>
                  <a:pt x="388680" y="548881"/>
                </a:lnTo>
                <a:lnTo>
                  <a:pt x="389583" y="551167"/>
                </a:lnTo>
                <a:moveTo>
                  <a:pt x="426459" y="521208"/>
                </a:moveTo>
                <a:lnTo>
                  <a:pt x="425677" y="523735"/>
                </a:lnTo>
                <a:lnTo>
                  <a:pt x="425076" y="523374"/>
                </a:lnTo>
                <a:lnTo>
                  <a:pt x="425738" y="521388"/>
                </a:lnTo>
                <a:lnTo>
                  <a:pt x="426399" y="521268"/>
                </a:lnTo>
                <a:moveTo>
                  <a:pt x="430490" y="519163"/>
                </a:moveTo>
                <a:lnTo>
                  <a:pt x="431212" y="519945"/>
                </a:lnTo>
                <a:lnTo>
                  <a:pt x="430129" y="520847"/>
                </a:lnTo>
                <a:lnTo>
                  <a:pt x="428084" y="519463"/>
                </a:lnTo>
                <a:lnTo>
                  <a:pt x="429588" y="518681"/>
                </a:lnTo>
                <a:lnTo>
                  <a:pt x="430490" y="519163"/>
                </a:lnTo>
                <a:moveTo>
                  <a:pt x="463998" y="506289"/>
                </a:moveTo>
                <a:lnTo>
                  <a:pt x="463156" y="505747"/>
                </a:lnTo>
                <a:lnTo>
                  <a:pt x="462133" y="506529"/>
                </a:lnTo>
                <a:lnTo>
                  <a:pt x="459908" y="503281"/>
                </a:lnTo>
                <a:lnTo>
                  <a:pt x="459727" y="500153"/>
                </a:lnTo>
                <a:lnTo>
                  <a:pt x="460750" y="500153"/>
                </a:lnTo>
                <a:lnTo>
                  <a:pt x="462614" y="503461"/>
                </a:lnTo>
                <a:lnTo>
                  <a:pt x="464239" y="505086"/>
                </a:lnTo>
                <a:lnTo>
                  <a:pt x="463998" y="506289"/>
                </a:lnTo>
                <a:moveTo>
                  <a:pt x="427302" y="518020"/>
                </a:moveTo>
                <a:lnTo>
                  <a:pt x="426761" y="517478"/>
                </a:lnTo>
                <a:lnTo>
                  <a:pt x="426159" y="514651"/>
                </a:lnTo>
                <a:lnTo>
                  <a:pt x="426459" y="513387"/>
                </a:lnTo>
                <a:lnTo>
                  <a:pt x="428084" y="513809"/>
                </a:lnTo>
                <a:lnTo>
                  <a:pt x="428024" y="517478"/>
                </a:lnTo>
                <a:lnTo>
                  <a:pt x="427362" y="518080"/>
                </a:lnTo>
                <a:moveTo>
                  <a:pt x="493716" y="489745"/>
                </a:moveTo>
                <a:lnTo>
                  <a:pt x="493355" y="490588"/>
                </a:lnTo>
                <a:lnTo>
                  <a:pt x="492754" y="488963"/>
                </a:lnTo>
                <a:lnTo>
                  <a:pt x="493716" y="489745"/>
                </a:lnTo>
                <a:moveTo>
                  <a:pt x="463998" y="497746"/>
                </a:moveTo>
                <a:lnTo>
                  <a:pt x="464720" y="498348"/>
                </a:lnTo>
                <a:lnTo>
                  <a:pt x="463938" y="499551"/>
                </a:lnTo>
                <a:lnTo>
                  <a:pt x="462795" y="497927"/>
                </a:lnTo>
                <a:lnTo>
                  <a:pt x="463998" y="497746"/>
                </a:lnTo>
                <a:moveTo>
                  <a:pt x="419722" y="512305"/>
                </a:moveTo>
                <a:lnTo>
                  <a:pt x="421647" y="512545"/>
                </a:lnTo>
                <a:lnTo>
                  <a:pt x="418097" y="512906"/>
                </a:lnTo>
                <a:lnTo>
                  <a:pt x="419782" y="512305"/>
                </a:lnTo>
                <a:moveTo>
                  <a:pt x="475187" y="491791"/>
                </a:moveTo>
                <a:lnTo>
                  <a:pt x="476090" y="491670"/>
                </a:lnTo>
                <a:lnTo>
                  <a:pt x="476090" y="492934"/>
                </a:lnTo>
                <a:lnTo>
                  <a:pt x="475187" y="491851"/>
                </a:lnTo>
                <a:moveTo>
                  <a:pt x="468330" y="492934"/>
                </a:moveTo>
                <a:lnTo>
                  <a:pt x="468029" y="492272"/>
                </a:lnTo>
                <a:lnTo>
                  <a:pt x="469713" y="492392"/>
                </a:lnTo>
                <a:lnTo>
                  <a:pt x="468931" y="493596"/>
                </a:lnTo>
                <a:lnTo>
                  <a:pt x="468330" y="492934"/>
                </a:lnTo>
                <a:moveTo>
                  <a:pt x="482948" y="486677"/>
                </a:moveTo>
                <a:lnTo>
                  <a:pt x="483730" y="485595"/>
                </a:lnTo>
                <a:lnTo>
                  <a:pt x="483429" y="487640"/>
                </a:lnTo>
                <a:lnTo>
                  <a:pt x="483008" y="486677"/>
                </a:lnTo>
                <a:moveTo>
                  <a:pt x="490949" y="477052"/>
                </a:moveTo>
                <a:lnTo>
                  <a:pt x="491551" y="475428"/>
                </a:lnTo>
                <a:lnTo>
                  <a:pt x="492633" y="475067"/>
                </a:lnTo>
                <a:lnTo>
                  <a:pt x="492633" y="480662"/>
                </a:lnTo>
                <a:lnTo>
                  <a:pt x="494257" y="480722"/>
                </a:lnTo>
                <a:lnTo>
                  <a:pt x="494859" y="481744"/>
                </a:lnTo>
                <a:lnTo>
                  <a:pt x="497627" y="483248"/>
                </a:lnTo>
                <a:lnTo>
                  <a:pt x="496724" y="483730"/>
                </a:lnTo>
                <a:lnTo>
                  <a:pt x="497687" y="486256"/>
                </a:lnTo>
                <a:lnTo>
                  <a:pt x="497566" y="487459"/>
                </a:lnTo>
                <a:lnTo>
                  <a:pt x="495942" y="488903"/>
                </a:lnTo>
                <a:lnTo>
                  <a:pt x="494137" y="486497"/>
                </a:lnTo>
                <a:lnTo>
                  <a:pt x="493956" y="485534"/>
                </a:lnTo>
                <a:lnTo>
                  <a:pt x="491671" y="482887"/>
                </a:lnTo>
                <a:lnTo>
                  <a:pt x="490107" y="483068"/>
                </a:lnTo>
                <a:lnTo>
                  <a:pt x="491310" y="481985"/>
                </a:lnTo>
                <a:lnTo>
                  <a:pt x="490107" y="479699"/>
                </a:lnTo>
                <a:lnTo>
                  <a:pt x="488302" y="480240"/>
                </a:lnTo>
                <a:lnTo>
                  <a:pt x="487399" y="476992"/>
                </a:lnTo>
                <a:lnTo>
                  <a:pt x="489806" y="475909"/>
                </a:lnTo>
                <a:lnTo>
                  <a:pt x="489565" y="477533"/>
                </a:lnTo>
                <a:lnTo>
                  <a:pt x="490167" y="478556"/>
                </a:lnTo>
                <a:lnTo>
                  <a:pt x="490949" y="477052"/>
                </a:lnTo>
                <a:moveTo>
                  <a:pt x="462314" y="493415"/>
                </a:moveTo>
                <a:lnTo>
                  <a:pt x="463877" y="492994"/>
                </a:lnTo>
                <a:lnTo>
                  <a:pt x="463036" y="494257"/>
                </a:lnTo>
                <a:lnTo>
                  <a:pt x="462314" y="493475"/>
                </a:lnTo>
                <a:moveTo>
                  <a:pt x="486979" y="481744"/>
                </a:moveTo>
                <a:lnTo>
                  <a:pt x="488001" y="483609"/>
                </a:lnTo>
                <a:lnTo>
                  <a:pt x="487399" y="483790"/>
                </a:lnTo>
                <a:lnTo>
                  <a:pt x="486979" y="481744"/>
                </a:lnTo>
                <a:moveTo>
                  <a:pt x="502620" y="476872"/>
                </a:moveTo>
                <a:lnTo>
                  <a:pt x="501536" y="479519"/>
                </a:lnTo>
                <a:lnTo>
                  <a:pt x="501536" y="481444"/>
                </a:lnTo>
                <a:lnTo>
                  <a:pt x="500032" y="482045"/>
                </a:lnTo>
                <a:lnTo>
                  <a:pt x="498409" y="479278"/>
                </a:lnTo>
                <a:lnTo>
                  <a:pt x="498409" y="478315"/>
                </a:lnTo>
                <a:lnTo>
                  <a:pt x="495280" y="476992"/>
                </a:lnTo>
                <a:lnTo>
                  <a:pt x="495220" y="475789"/>
                </a:lnTo>
                <a:lnTo>
                  <a:pt x="497807" y="474465"/>
                </a:lnTo>
                <a:lnTo>
                  <a:pt x="498168" y="473563"/>
                </a:lnTo>
                <a:lnTo>
                  <a:pt x="499191" y="474465"/>
                </a:lnTo>
                <a:lnTo>
                  <a:pt x="501417" y="474947"/>
                </a:lnTo>
                <a:lnTo>
                  <a:pt x="502620" y="476872"/>
                </a:lnTo>
                <a:moveTo>
                  <a:pt x="466946" y="492453"/>
                </a:moveTo>
                <a:lnTo>
                  <a:pt x="464179" y="490467"/>
                </a:lnTo>
                <a:lnTo>
                  <a:pt x="462675" y="488181"/>
                </a:lnTo>
                <a:lnTo>
                  <a:pt x="463698" y="487399"/>
                </a:lnTo>
                <a:lnTo>
                  <a:pt x="464720" y="487941"/>
                </a:lnTo>
                <a:lnTo>
                  <a:pt x="465622" y="489745"/>
                </a:lnTo>
                <a:lnTo>
                  <a:pt x="467307" y="489926"/>
                </a:lnTo>
                <a:lnTo>
                  <a:pt x="466885" y="492453"/>
                </a:lnTo>
                <a:moveTo>
                  <a:pt x="471097" y="487640"/>
                </a:moveTo>
                <a:lnTo>
                  <a:pt x="471457" y="486196"/>
                </a:lnTo>
                <a:lnTo>
                  <a:pt x="472239" y="487881"/>
                </a:lnTo>
                <a:lnTo>
                  <a:pt x="471037" y="487700"/>
                </a:lnTo>
                <a:moveTo>
                  <a:pt x="485535" y="480782"/>
                </a:moveTo>
                <a:lnTo>
                  <a:pt x="484211" y="480240"/>
                </a:lnTo>
                <a:lnTo>
                  <a:pt x="484392" y="479037"/>
                </a:lnTo>
                <a:lnTo>
                  <a:pt x="485113" y="479398"/>
                </a:lnTo>
                <a:lnTo>
                  <a:pt x="486678" y="478616"/>
                </a:lnTo>
                <a:lnTo>
                  <a:pt x="485535" y="480782"/>
                </a:lnTo>
                <a:moveTo>
                  <a:pt x="481685" y="477172"/>
                </a:moveTo>
                <a:lnTo>
                  <a:pt x="481504" y="479097"/>
                </a:lnTo>
                <a:lnTo>
                  <a:pt x="480842" y="478797"/>
                </a:lnTo>
                <a:lnTo>
                  <a:pt x="480903" y="477293"/>
                </a:lnTo>
                <a:lnTo>
                  <a:pt x="481685" y="477233"/>
                </a:lnTo>
                <a:moveTo>
                  <a:pt x="459847" y="486316"/>
                </a:moveTo>
                <a:lnTo>
                  <a:pt x="458885" y="484271"/>
                </a:lnTo>
                <a:lnTo>
                  <a:pt x="459908" y="484030"/>
                </a:lnTo>
                <a:lnTo>
                  <a:pt x="461592" y="486858"/>
                </a:lnTo>
                <a:lnTo>
                  <a:pt x="460930" y="487700"/>
                </a:lnTo>
                <a:lnTo>
                  <a:pt x="459908" y="486316"/>
                </a:lnTo>
                <a:moveTo>
                  <a:pt x="457922" y="483008"/>
                </a:moveTo>
                <a:lnTo>
                  <a:pt x="459366" y="481624"/>
                </a:lnTo>
                <a:lnTo>
                  <a:pt x="459546" y="482406"/>
                </a:lnTo>
                <a:lnTo>
                  <a:pt x="457862" y="483008"/>
                </a:lnTo>
                <a:moveTo>
                  <a:pt x="503703" y="461170"/>
                </a:moveTo>
                <a:lnTo>
                  <a:pt x="504304" y="459967"/>
                </a:lnTo>
                <a:lnTo>
                  <a:pt x="504906" y="460388"/>
                </a:lnTo>
                <a:lnTo>
                  <a:pt x="503703" y="461170"/>
                </a:lnTo>
                <a:moveTo>
                  <a:pt x="498649" y="459366"/>
                </a:moveTo>
                <a:lnTo>
                  <a:pt x="500995" y="460208"/>
                </a:lnTo>
                <a:lnTo>
                  <a:pt x="500153" y="461471"/>
                </a:lnTo>
                <a:lnTo>
                  <a:pt x="496784" y="460870"/>
                </a:lnTo>
                <a:lnTo>
                  <a:pt x="496303" y="463156"/>
                </a:lnTo>
                <a:lnTo>
                  <a:pt x="498108" y="464058"/>
                </a:lnTo>
                <a:lnTo>
                  <a:pt x="501116" y="464058"/>
                </a:lnTo>
                <a:lnTo>
                  <a:pt x="501236" y="465021"/>
                </a:lnTo>
                <a:lnTo>
                  <a:pt x="499010" y="466404"/>
                </a:lnTo>
                <a:lnTo>
                  <a:pt x="498047" y="466585"/>
                </a:lnTo>
                <a:lnTo>
                  <a:pt x="495521" y="465381"/>
                </a:lnTo>
                <a:lnTo>
                  <a:pt x="493536" y="463456"/>
                </a:lnTo>
                <a:lnTo>
                  <a:pt x="492814" y="461351"/>
                </a:lnTo>
                <a:lnTo>
                  <a:pt x="493656" y="460990"/>
                </a:lnTo>
                <a:lnTo>
                  <a:pt x="494257" y="462133"/>
                </a:lnTo>
                <a:lnTo>
                  <a:pt x="496123" y="460509"/>
                </a:lnTo>
                <a:lnTo>
                  <a:pt x="495280" y="459125"/>
                </a:lnTo>
                <a:lnTo>
                  <a:pt x="495641" y="458644"/>
                </a:lnTo>
                <a:lnTo>
                  <a:pt x="497807" y="459727"/>
                </a:lnTo>
                <a:lnTo>
                  <a:pt x="498649" y="459366"/>
                </a:lnTo>
                <a:moveTo>
                  <a:pt x="397042" y="531976"/>
                </a:moveTo>
                <a:lnTo>
                  <a:pt x="396982" y="533420"/>
                </a:lnTo>
                <a:lnTo>
                  <a:pt x="395960" y="532337"/>
                </a:lnTo>
                <a:lnTo>
                  <a:pt x="397163" y="531976"/>
                </a:lnTo>
                <a:moveTo>
                  <a:pt x="400652" y="525359"/>
                </a:moveTo>
                <a:lnTo>
                  <a:pt x="402156" y="525600"/>
                </a:lnTo>
                <a:lnTo>
                  <a:pt x="401554" y="526622"/>
                </a:lnTo>
                <a:lnTo>
                  <a:pt x="400652" y="525419"/>
                </a:lnTo>
                <a:moveTo>
                  <a:pt x="333576" y="580945"/>
                </a:moveTo>
                <a:lnTo>
                  <a:pt x="334779" y="580704"/>
                </a:lnTo>
                <a:lnTo>
                  <a:pt x="335982" y="581727"/>
                </a:lnTo>
                <a:lnTo>
                  <a:pt x="334959" y="583652"/>
                </a:lnTo>
                <a:lnTo>
                  <a:pt x="336223" y="583712"/>
                </a:lnTo>
                <a:lnTo>
                  <a:pt x="335802" y="586118"/>
                </a:lnTo>
                <a:lnTo>
                  <a:pt x="334839" y="587322"/>
                </a:lnTo>
                <a:lnTo>
                  <a:pt x="332914" y="586539"/>
                </a:lnTo>
                <a:lnTo>
                  <a:pt x="332794" y="584434"/>
                </a:lnTo>
                <a:lnTo>
                  <a:pt x="333576" y="584133"/>
                </a:lnTo>
                <a:lnTo>
                  <a:pt x="333215" y="582028"/>
                </a:lnTo>
                <a:lnTo>
                  <a:pt x="333576" y="580885"/>
                </a:lnTo>
                <a:moveTo>
                  <a:pt x="336042" y="572884"/>
                </a:moveTo>
                <a:lnTo>
                  <a:pt x="335561" y="572222"/>
                </a:lnTo>
                <a:lnTo>
                  <a:pt x="336584" y="570417"/>
                </a:lnTo>
                <a:lnTo>
                  <a:pt x="335380" y="569816"/>
                </a:lnTo>
                <a:lnTo>
                  <a:pt x="334598" y="571139"/>
                </a:lnTo>
                <a:lnTo>
                  <a:pt x="333636" y="568793"/>
                </a:lnTo>
                <a:lnTo>
                  <a:pt x="334418" y="566988"/>
                </a:lnTo>
                <a:lnTo>
                  <a:pt x="332854" y="563619"/>
                </a:lnTo>
                <a:lnTo>
                  <a:pt x="332975" y="560792"/>
                </a:lnTo>
                <a:lnTo>
                  <a:pt x="335742" y="559649"/>
                </a:lnTo>
                <a:lnTo>
                  <a:pt x="334839" y="557423"/>
                </a:lnTo>
                <a:lnTo>
                  <a:pt x="336403" y="558626"/>
                </a:lnTo>
                <a:lnTo>
                  <a:pt x="337366" y="558747"/>
                </a:lnTo>
                <a:lnTo>
                  <a:pt x="338629" y="561273"/>
                </a:lnTo>
                <a:lnTo>
                  <a:pt x="339351" y="561273"/>
                </a:lnTo>
                <a:lnTo>
                  <a:pt x="339592" y="563258"/>
                </a:lnTo>
                <a:lnTo>
                  <a:pt x="339170" y="565665"/>
                </a:lnTo>
                <a:lnTo>
                  <a:pt x="337306" y="567891"/>
                </a:lnTo>
                <a:lnTo>
                  <a:pt x="337907" y="569515"/>
                </a:lnTo>
                <a:lnTo>
                  <a:pt x="337125" y="569816"/>
                </a:lnTo>
                <a:lnTo>
                  <a:pt x="338088" y="571259"/>
                </a:lnTo>
                <a:lnTo>
                  <a:pt x="337486" y="571861"/>
                </a:lnTo>
                <a:lnTo>
                  <a:pt x="338749" y="573425"/>
                </a:lnTo>
                <a:lnTo>
                  <a:pt x="339952" y="573365"/>
                </a:lnTo>
                <a:lnTo>
                  <a:pt x="339230" y="578478"/>
                </a:lnTo>
                <a:lnTo>
                  <a:pt x="339712" y="581486"/>
                </a:lnTo>
                <a:lnTo>
                  <a:pt x="340133" y="582389"/>
                </a:lnTo>
                <a:lnTo>
                  <a:pt x="339652" y="584013"/>
                </a:lnTo>
                <a:lnTo>
                  <a:pt x="340253" y="585276"/>
                </a:lnTo>
                <a:lnTo>
                  <a:pt x="338810" y="588525"/>
                </a:lnTo>
                <a:lnTo>
                  <a:pt x="338268" y="587562"/>
                </a:lnTo>
                <a:lnTo>
                  <a:pt x="338509" y="585818"/>
                </a:lnTo>
                <a:lnTo>
                  <a:pt x="337666" y="581727"/>
                </a:lnTo>
                <a:lnTo>
                  <a:pt x="335561" y="577756"/>
                </a:lnTo>
                <a:lnTo>
                  <a:pt x="335080" y="579561"/>
                </a:lnTo>
                <a:lnTo>
                  <a:pt x="334057" y="580163"/>
                </a:lnTo>
                <a:lnTo>
                  <a:pt x="333876" y="578418"/>
                </a:lnTo>
                <a:lnTo>
                  <a:pt x="334839" y="577275"/>
                </a:lnTo>
                <a:lnTo>
                  <a:pt x="334658" y="575410"/>
                </a:lnTo>
                <a:lnTo>
                  <a:pt x="336102" y="572884"/>
                </a:lnTo>
                <a:moveTo>
                  <a:pt x="521268" y="444507"/>
                </a:moveTo>
                <a:lnTo>
                  <a:pt x="522893" y="444807"/>
                </a:lnTo>
                <a:lnTo>
                  <a:pt x="523313" y="444086"/>
                </a:lnTo>
                <a:lnTo>
                  <a:pt x="526924" y="444868"/>
                </a:lnTo>
                <a:lnTo>
                  <a:pt x="527043" y="445950"/>
                </a:lnTo>
                <a:lnTo>
                  <a:pt x="525239" y="445289"/>
                </a:lnTo>
                <a:lnTo>
                  <a:pt x="524457" y="445590"/>
                </a:lnTo>
                <a:lnTo>
                  <a:pt x="524878" y="446733"/>
                </a:lnTo>
                <a:lnTo>
                  <a:pt x="523855" y="446913"/>
                </a:lnTo>
                <a:lnTo>
                  <a:pt x="523615" y="448116"/>
                </a:lnTo>
                <a:lnTo>
                  <a:pt x="521088" y="449379"/>
                </a:lnTo>
                <a:lnTo>
                  <a:pt x="520607" y="448176"/>
                </a:lnTo>
                <a:lnTo>
                  <a:pt x="519163" y="447755"/>
                </a:lnTo>
                <a:lnTo>
                  <a:pt x="520607" y="446552"/>
                </a:lnTo>
                <a:lnTo>
                  <a:pt x="520126" y="445830"/>
                </a:lnTo>
                <a:lnTo>
                  <a:pt x="521329" y="444507"/>
                </a:lnTo>
                <a:moveTo>
                  <a:pt x="495701" y="454673"/>
                </a:moveTo>
                <a:lnTo>
                  <a:pt x="494919" y="453831"/>
                </a:lnTo>
                <a:lnTo>
                  <a:pt x="496303" y="453651"/>
                </a:lnTo>
                <a:lnTo>
                  <a:pt x="495761" y="454673"/>
                </a:lnTo>
                <a:moveTo>
                  <a:pt x="509959" y="439875"/>
                </a:moveTo>
                <a:lnTo>
                  <a:pt x="510139" y="439153"/>
                </a:lnTo>
                <a:lnTo>
                  <a:pt x="511824" y="438310"/>
                </a:lnTo>
                <a:lnTo>
                  <a:pt x="511402" y="439514"/>
                </a:lnTo>
                <a:lnTo>
                  <a:pt x="510019" y="439875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" name="Freeform: Shape 206" title="MI-1">
            <a:extLst>
              <a:ext uri="{FF2B5EF4-FFF2-40B4-BE49-F238E27FC236}">
                <a16:creationId xmlns:a16="http://schemas.microsoft.com/office/drawing/2014/main" id="{216D72F9-15FD-4821-2252-816C0E587ECA}"/>
              </a:ext>
            </a:extLst>
          </p:cNvPr>
          <p:cNvSpPr/>
          <p:nvPr/>
        </p:nvSpPr>
        <p:spPr>
          <a:xfrm>
            <a:off x="5397665" y="2418440"/>
            <a:ext cx="793185" cy="557265"/>
          </a:xfrm>
          <a:custGeom>
            <a:avLst/>
            <a:gdLst>
              <a:gd name="connsiteX0" fmla="*/ 404802 w 992785"/>
              <a:gd name="connsiteY0" fmla="*/ 575170 h 722315"/>
              <a:gd name="connsiteX1" fmla="*/ 401614 w 992785"/>
              <a:gd name="connsiteY1" fmla="*/ 574508 h 722315"/>
              <a:gd name="connsiteX2" fmla="*/ 400712 w 992785"/>
              <a:gd name="connsiteY2" fmla="*/ 574267 h 722315"/>
              <a:gd name="connsiteX3" fmla="*/ 399990 w 992785"/>
              <a:gd name="connsiteY3" fmla="*/ 574147 h 722315"/>
              <a:gd name="connsiteX4" fmla="*/ 399268 w 992785"/>
              <a:gd name="connsiteY4" fmla="*/ 573726 h 722315"/>
              <a:gd name="connsiteX5" fmla="*/ 395358 w 992785"/>
              <a:gd name="connsiteY5" fmla="*/ 573846 h 722315"/>
              <a:gd name="connsiteX6" fmla="*/ 394275 w 992785"/>
              <a:gd name="connsiteY6" fmla="*/ 572102 h 722315"/>
              <a:gd name="connsiteX7" fmla="*/ 392470 w 992785"/>
              <a:gd name="connsiteY7" fmla="*/ 569876 h 722315"/>
              <a:gd name="connsiteX8" fmla="*/ 392771 w 992785"/>
              <a:gd name="connsiteY8" fmla="*/ 569214 h 722315"/>
              <a:gd name="connsiteX9" fmla="*/ 391568 w 992785"/>
              <a:gd name="connsiteY9" fmla="*/ 567770 h 722315"/>
              <a:gd name="connsiteX10" fmla="*/ 387838 w 992785"/>
              <a:gd name="connsiteY10" fmla="*/ 565484 h 722315"/>
              <a:gd name="connsiteX11" fmla="*/ 387477 w 992785"/>
              <a:gd name="connsiteY11" fmla="*/ 565123 h 722315"/>
              <a:gd name="connsiteX12" fmla="*/ 386454 w 992785"/>
              <a:gd name="connsiteY12" fmla="*/ 564943 h 722315"/>
              <a:gd name="connsiteX13" fmla="*/ 383747 w 992785"/>
              <a:gd name="connsiteY13" fmla="*/ 562416 h 722315"/>
              <a:gd name="connsiteX14" fmla="*/ 382424 w 992785"/>
              <a:gd name="connsiteY14" fmla="*/ 558686 h 722315"/>
              <a:gd name="connsiteX15" fmla="*/ 382544 w 992785"/>
              <a:gd name="connsiteY15" fmla="*/ 557724 h 722315"/>
              <a:gd name="connsiteX16" fmla="*/ 382965 w 992785"/>
              <a:gd name="connsiteY16" fmla="*/ 557122 h 722315"/>
              <a:gd name="connsiteX17" fmla="*/ 384048 w 992785"/>
              <a:gd name="connsiteY17" fmla="*/ 556039 h 722315"/>
              <a:gd name="connsiteX18" fmla="*/ 383747 w 992785"/>
              <a:gd name="connsiteY18" fmla="*/ 554235 h 722315"/>
              <a:gd name="connsiteX19" fmla="*/ 384289 w 992785"/>
              <a:gd name="connsiteY19" fmla="*/ 552731 h 722315"/>
              <a:gd name="connsiteX20" fmla="*/ 383687 w 992785"/>
              <a:gd name="connsiteY20" fmla="*/ 551949 h 722315"/>
              <a:gd name="connsiteX21" fmla="*/ 385131 w 992785"/>
              <a:gd name="connsiteY21" fmla="*/ 549001 h 722315"/>
              <a:gd name="connsiteX22" fmla="*/ 385251 w 992785"/>
              <a:gd name="connsiteY22" fmla="*/ 548339 h 722315"/>
              <a:gd name="connsiteX23" fmla="*/ 384890 w 992785"/>
              <a:gd name="connsiteY23" fmla="*/ 546354 h 722315"/>
              <a:gd name="connsiteX24" fmla="*/ 385251 w 992785"/>
              <a:gd name="connsiteY24" fmla="*/ 545873 h 722315"/>
              <a:gd name="connsiteX25" fmla="*/ 385311 w 992785"/>
              <a:gd name="connsiteY25" fmla="*/ 545151 h 722315"/>
              <a:gd name="connsiteX26" fmla="*/ 386154 w 992785"/>
              <a:gd name="connsiteY26" fmla="*/ 544309 h 722315"/>
              <a:gd name="connsiteX27" fmla="*/ 386033 w 992785"/>
              <a:gd name="connsiteY27" fmla="*/ 541722 h 722315"/>
              <a:gd name="connsiteX28" fmla="*/ 386454 w 992785"/>
              <a:gd name="connsiteY28" fmla="*/ 540699 h 722315"/>
              <a:gd name="connsiteX29" fmla="*/ 386815 w 992785"/>
              <a:gd name="connsiteY29" fmla="*/ 539496 h 722315"/>
              <a:gd name="connsiteX30" fmla="*/ 386936 w 992785"/>
              <a:gd name="connsiteY30" fmla="*/ 538834 h 722315"/>
              <a:gd name="connsiteX31" fmla="*/ 389703 w 992785"/>
              <a:gd name="connsiteY31" fmla="*/ 534022 h 722315"/>
              <a:gd name="connsiteX32" fmla="*/ 389522 w 992785"/>
              <a:gd name="connsiteY32" fmla="*/ 532999 h 722315"/>
              <a:gd name="connsiteX33" fmla="*/ 391087 w 992785"/>
              <a:gd name="connsiteY33" fmla="*/ 529991 h 722315"/>
              <a:gd name="connsiteX34" fmla="*/ 390304 w 992785"/>
              <a:gd name="connsiteY34" fmla="*/ 527525 h 722315"/>
              <a:gd name="connsiteX35" fmla="*/ 390004 w 992785"/>
              <a:gd name="connsiteY35" fmla="*/ 527525 h 722315"/>
              <a:gd name="connsiteX36" fmla="*/ 389763 w 992785"/>
              <a:gd name="connsiteY36" fmla="*/ 527284 h 722315"/>
              <a:gd name="connsiteX37" fmla="*/ 389402 w 992785"/>
              <a:gd name="connsiteY37" fmla="*/ 526081 h 722315"/>
              <a:gd name="connsiteX38" fmla="*/ 388981 w 992785"/>
              <a:gd name="connsiteY38" fmla="*/ 524697 h 722315"/>
              <a:gd name="connsiteX39" fmla="*/ 386755 w 992785"/>
              <a:gd name="connsiteY39" fmla="*/ 523674 h 722315"/>
              <a:gd name="connsiteX40" fmla="*/ 386454 w 992785"/>
              <a:gd name="connsiteY40" fmla="*/ 522772 h 722315"/>
              <a:gd name="connsiteX41" fmla="*/ 384830 w 992785"/>
              <a:gd name="connsiteY41" fmla="*/ 521629 h 722315"/>
              <a:gd name="connsiteX42" fmla="*/ 383687 w 992785"/>
              <a:gd name="connsiteY42" fmla="*/ 521629 h 722315"/>
              <a:gd name="connsiteX43" fmla="*/ 382785 w 992785"/>
              <a:gd name="connsiteY43" fmla="*/ 522231 h 722315"/>
              <a:gd name="connsiteX44" fmla="*/ 380679 w 992785"/>
              <a:gd name="connsiteY44" fmla="*/ 524336 h 722315"/>
              <a:gd name="connsiteX45" fmla="*/ 378574 w 992785"/>
              <a:gd name="connsiteY45" fmla="*/ 528668 h 722315"/>
              <a:gd name="connsiteX46" fmla="*/ 377070 w 992785"/>
              <a:gd name="connsiteY46" fmla="*/ 529149 h 722315"/>
              <a:gd name="connsiteX47" fmla="*/ 376889 w 992785"/>
              <a:gd name="connsiteY47" fmla="*/ 530352 h 722315"/>
              <a:gd name="connsiteX48" fmla="*/ 374784 w 992785"/>
              <a:gd name="connsiteY48" fmla="*/ 530172 h 722315"/>
              <a:gd name="connsiteX49" fmla="*/ 374182 w 992785"/>
              <a:gd name="connsiteY49" fmla="*/ 530352 h 722315"/>
              <a:gd name="connsiteX50" fmla="*/ 373099 w 992785"/>
              <a:gd name="connsiteY50" fmla="*/ 530713 h 722315"/>
              <a:gd name="connsiteX51" fmla="*/ 371896 w 992785"/>
              <a:gd name="connsiteY51" fmla="*/ 530111 h 722315"/>
              <a:gd name="connsiteX52" fmla="*/ 369309 w 992785"/>
              <a:gd name="connsiteY52" fmla="*/ 530893 h 722315"/>
              <a:gd name="connsiteX53" fmla="*/ 367805 w 992785"/>
              <a:gd name="connsiteY53" fmla="*/ 530893 h 722315"/>
              <a:gd name="connsiteX54" fmla="*/ 366061 w 992785"/>
              <a:gd name="connsiteY54" fmla="*/ 531435 h 722315"/>
              <a:gd name="connsiteX55" fmla="*/ 365880 w 992785"/>
              <a:gd name="connsiteY55" fmla="*/ 532578 h 722315"/>
              <a:gd name="connsiteX56" fmla="*/ 364677 w 992785"/>
              <a:gd name="connsiteY56" fmla="*/ 533661 h 722315"/>
              <a:gd name="connsiteX57" fmla="*/ 364196 w 992785"/>
              <a:gd name="connsiteY57" fmla="*/ 532397 h 722315"/>
              <a:gd name="connsiteX58" fmla="*/ 362271 w 992785"/>
              <a:gd name="connsiteY58" fmla="*/ 531615 h 722315"/>
              <a:gd name="connsiteX59" fmla="*/ 361008 w 992785"/>
              <a:gd name="connsiteY59" fmla="*/ 529149 h 722315"/>
              <a:gd name="connsiteX60" fmla="*/ 360406 w 992785"/>
              <a:gd name="connsiteY60" fmla="*/ 529570 h 722315"/>
              <a:gd name="connsiteX61" fmla="*/ 361308 w 992785"/>
              <a:gd name="connsiteY61" fmla="*/ 530954 h 722315"/>
              <a:gd name="connsiteX62" fmla="*/ 360226 w 992785"/>
              <a:gd name="connsiteY62" fmla="*/ 532157 h 722315"/>
              <a:gd name="connsiteX63" fmla="*/ 359022 w 992785"/>
              <a:gd name="connsiteY63" fmla="*/ 531074 h 722315"/>
              <a:gd name="connsiteX64" fmla="*/ 359143 w 992785"/>
              <a:gd name="connsiteY64" fmla="*/ 530472 h 722315"/>
              <a:gd name="connsiteX65" fmla="*/ 359504 w 992785"/>
              <a:gd name="connsiteY65" fmla="*/ 529750 h 722315"/>
              <a:gd name="connsiteX66" fmla="*/ 359744 w 992785"/>
              <a:gd name="connsiteY66" fmla="*/ 529630 h 722315"/>
              <a:gd name="connsiteX67" fmla="*/ 359985 w 992785"/>
              <a:gd name="connsiteY67" fmla="*/ 529329 h 722315"/>
              <a:gd name="connsiteX68" fmla="*/ 360105 w 992785"/>
              <a:gd name="connsiteY68" fmla="*/ 528908 h 722315"/>
              <a:gd name="connsiteX69" fmla="*/ 360466 w 992785"/>
              <a:gd name="connsiteY69" fmla="*/ 528487 h 722315"/>
              <a:gd name="connsiteX70" fmla="*/ 360707 w 992785"/>
              <a:gd name="connsiteY70" fmla="*/ 528307 h 722315"/>
              <a:gd name="connsiteX71" fmla="*/ 360767 w 992785"/>
              <a:gd name="connsiteY71" fmla="*/ 528066 h 722315"/>
              <a:gd name="connsiteX72" fmla="*/ 360707 w 992785"/>
              <a:gd name="connsiteY72" fmla="*/ 527886 h 722315"/>
              <a:gd name="connsiteX73" fmla="*/ 360105 w 992785"/>
              <a:gd name="connsiteY73" fmla="*/ 527344 h 722315"/>
              <a:gd name="connsiteX74" fmla="*/ 360045 w 992785"/>
              <a:gd name="connsiteY74" fmla="*/ 526983 h 722315"/>
              <a:gd name="connsiteX75" fmla="*/ 360226 w 992785"/>
              <a:gd name="connsiteY75" fmla="*/ 526382 h 722315"/>
              <a:gd name="connsiteX76" fmla="*/ 360586 w 992785"/>
              <a:gd name="connsiteY76" fmla="*/ 526021 h 722315"/>
              <a:gd name="connsiteX77" fmla="*/ 361369 w 992785"/>
              <a:gd name="connsiteY77" fmla="*/ 525539 h 722315"/>
              <a:gd name="connsiteX78" fmla="*/ 361790 w 992785"/>
              <a:gd name="connsiteY78" fmla="*/ 525118 h 722315"/>
              <a:gd name="connsiteX79" fmla="*/ 361910 w 992785"/>
              <a:gd name="connsiteY79" fmla="*/ 524818 h 722315"/>
              <a:gd name="connsiteX80" fmla="*/ 362151 w 992785"/>
              <a:gd name="connsiteY80" fmla="*/ 524035 h 722315"/>
              <a:gd name="connsiteX81" fmla="*/ 362030 w 992785"/>
              <a:gd name="connsiteY81" fmla="*/ 523735 h 722315"/>
              <a:gd name="connsiteX82" fmla="*/ 361729 w 992785"/>
              <a:gd name="connsiteY82" fmla="*/ 523494 h 722315"/>
              <a:gd name="connsiteX83" fmla="*/ 361729 w 992785"/>
              <a:gd name="connsiteY83" fmla="*/ 522892 h 722315"/>
              <a:gd name="connsiteX84" fmla="*/ 362211 w 992785"/>
              <a:gd name="connsiteY84" fmla="*/ 522471 h 722315"/>
              <a:gd name="connsiteX85" fmla="*/ 362692 w 992785"/>
              <a:gd name="connsiteY85" fmla="*/ 522110 h 722315"/>
              <a:gd name="connsiteX86" fmla="*/ 362872 w 992785"/>
              <a:gd name="connsiteY86" fmla="*/ 521749 h 722315"/>
              <a:gd name="connsiteX87" fmla="*/ 362512 w 992785"/>
              <a:gd name="connsiteY87" fmla="*/ 520366 h 722315"/>
              <a:gd name="connsiteX88" fmla="*/ 361669 w 992785"/>
              <a:gd name="connsiteY88" fmla="*/ 519584 h 722315"/>
              <a:gd name="connsiteX89" fmla="*/ 361489 w 992785"/>
              <a:gd name="connsiteY89" fmla="*/ 518862 h 722315"/>
              <a:gd name="connsiteX90" fmla="*/ 361128 w 992785"/>
              <a:gd name="connsiteY90" fmla="*/ 518621 h 722315"/>
              <a:gd name="connsiteX91" fmla="*/ 360887 w 992785"/>
              <a:gd name="connsiteY91" fmla="*/ 518260 h 722315"/>
              <a:gd name="connsiteX92" fmla="*/ 360406 w 992785"/>
              <a:gd name="connsiteY92" fmla="*/ 516516 h 722315"/>
              <a:gd name="connsiteX93" fmla="*/ 360526 w 992785"/>
              <a:gd name="connsiteY93" fmla="*/ 516215 h 722315"/>
              <a:gd name="connsiteX94" fmla="*/ 360887 w 992785"/>
              <a:gd name="connsiteY94" fmla="*/ 515794 h 722315"/>
              <a:gd name="connsiteX95" fmla="*/ 360947 w 992785"/>
              <a:gd name="connsiteY95" fmla="*/ 515493 h 722315"/>
              <a:gd name="connsiteX96" fmla="*/ 361068 w 992785"/>
              <a:gd name="connsiteY96" fmla="*/ 514952 h 722315"/>
              <a:gd name="connsiteX97" fmla="*/ 361128 w 992785"/>
              <a:gd name="connsiteY97" fmla="*/ 514831 h 722315"/>
              <a:gd name="connsiteX98" fmla="*/ 362090 w 992785"/>
              <a:gd name="connsiteY98" fmla="*/ 514109 h 722315"/>
              <a:gd name="connsiteX99" fmla="*/ 362271 w 992785"/>
              <a:gd name="connsiteY99" fmla="*/ 513628 h 722315"/>
              <a:gd name="connsiteX100" fmla="*/ 362331 w 992785"/>
              <a:gd name="connsiteY100" fmla="*/ 513327 h 722315"/>
              <a:gd name="connsiteX101" fmla="*/ 362632 w 992785"/>
              <a:gd name="connsiteY101" fmla="*/ 513087 h 722315"/>
              <a:gd name="connsiteX102" fmla="*/ 363354 w 992785"/>
              <a:gd name="connsiteY102" fmla="*/ 512786 h 722315"/>
              <a:gd name="connsiteX103" fmla="*/ 363474 w 992785"/>
              <a:gd name="connsiteY103" fmla="*/ 512666 h 722315"/>
              <a:gd name="connsiteX104" fmla="*/ 363775 w 992785"/>
              <a:gd name="connsiteY104" fmla="*/ 512184 h 722315"/>
              <a:gd name="connsiteX105" fmla="*/ 365459 w 992785"/>
              <a:gd name="connsiteY105" fmla="*/ 510199 h 722315"/>
              <a:gd name="connsiteX106" fmla="*/ 366061 w 992785"/>
              <a:gd name="connsiteY106" fmla="*/ 509598 h 722315"/>
              <a:gd name="connsiteX107" fmla="*/ 366783 w 992785"/>
              <a:gd name="connsiteY107" fmla="*/ 508154 h 722315"/>
              <a:gd name="connsiteX108" fmla="*/ 366602 w 992785"/>
              <a:gd name="connsiteY108" fmla="*/ 506890 h 722315"/>
              <a:gd name="connsiteX109" fmla="*/ 367384 w 992785"/>
              <a:gd name="connsiteY109" fmla="*/ 505687 h 722315"/>
              <a:gd name="connsiteX110" fmla="*/ 367745 w 992785"/>
              <a:gd name="connsiteY110" fmla="*/ 501717 h 722315"/>
              <a:gd name="connsiteX111" fmla="*/ 366783 w 992785"/>
              <a:gd name="connsiteY111" fmla="*/ 501476 h 722315"/>
              <a:gd name="connsiteX112" fmla="*/ 365760 w 992785"/>
              <a:gd name="connsiteY112" fmla="*/ 498228 h 722315"/>
              <a:gd name="connsiteX113" fmla="*/ 365519 w 992785"/>
              <a:gd name="connsiteY113" fmla="*/ 495881 h 722315"/>
              <a:gd name="connsiteX114" fmla="*/ 364978 w 992785"/>
              <a:gd name="connsiteY114" fmla="*/ 495099 h 722315"/>
              <a:gd name="connsiteX115" fmla="*/ 363173 w 992785"/>
              <a:gd name="connsiteY115" fmla="*/ 493415 h 722315"/>
              <a:gd name="connsiteX116" fmla="*/ 361128 w 992785"/>
              <a:gd name="connsiteY116" fmla="*/ 492212 h 722315"/>
              <a:gd name="connsiteX117" fmla="*/ 361128 w 992785"/>
              <a:gd name="connsiteY117" fmla="*/ 491249 h 722315"/>
              <a:gd name="connsiteX118" fmla="*/ 361308 w 992785"/>
              <a:gd name="connsiteY118" fmla="*/ 490407 h 722315"/>
              <a:gd name="connsiteX119" fmla="*/ 365580 w 992785"/>
              <a:gd name="connsiteY119" fmla="*/ 491129 h 722315"/>
              <a:gd name="connsiteX120" fmla="*/ 366783 w 992785"/>
              <a:gd name="connsiteY120" fmla="*/ 490287 h 722315"/>
              <a:gd name="connsiteX121" fmla="*/ 366482 w 992785"/>
              <a:gd name="connsiteY121" fmla="*/ 487279 h 722315"/>
              <a:gd name="connsiteX122" fmla="*/ 367625 w 992785"/>
              <a:gd name="connsiteY122" fmla="*/ 485775 h 722315"/>
              <a:gd name="connsiteX123" fmla="*/ 367505 w 992785"/>
              <a:gd name="connsiteY123" fmla="*/ 483549 h 722315"/>
              <a:gd name="connsiteX124" fmla="*/ 367625 w 992785"/>
              <a:gd name="connsiteY124" fmla="*/ 483188 h 722315"/>
              <a:gd name="connsiteX125" fmla="*/ 367324 w 992785"/>
              <a:gd name="connsiteY125" fmla="*/ 483008 h 722315"/>
              <a:gd name="connsiteX126" fmla="*/ 367204 w 992785"/>
              <a:gd name="connsiteY126" fmla="*/ 482767 h 722315"/>
              <a:gd name="connsiteX127" fmla="*/ 366903 w 992785"/>
              <a:gd name="connsiteY127" fmla="*/ 482226 h 722315"/>
              <a:gd name="connsiteX128" fmla="*/ 367023 w 992785"/>
              <a:gd name="connsiteY128" fmla="*/ 481925 h 722315"/>
              <a:gd name="connsiteX129" fmla="*/ 365820 w 992785"/>
              <a:gd name="connsiteY129" fmla="*/ 480842 h 722315"/>
              <a:gd name="connsiteX130" fmla="*/ 365038 w 992785"/>
              <a:gd name="connsiteY130" fmla="*/ 480722 h 722315"/>
              <a:gd name="connsiteX131" fmla="*/ 364437 w 992785"/>
              <a:gd name="connsiteY131" fmla="*/ 480481 h 722315"/>
              <a:gd name="connsiteX132" fmla="*/ 364256 w 992785"/>
              <a:gd name="connsiteY132" fmla="*/ 479880 h 722315"/>
              <a:gd name="connsiteX133" fmla="*/ 364136 w 992785"/>
              <a:gd name="connsiteY133" fmla="*/ 479519 h 722315"/>
              <a:gd name="connsiteX134" fmla="*/ 363835 w 992785"/>
              <a:gd name="connsiteY134" fmla="*/ 479218 h 722315"/>
              <a:gd name="connsiteX135" fmla="*/ 362030 w 992785"/>
              <a:gd name="connsiteY135" fmla="*/ 476992 h 722315"/>
              <a:gd name="connsiteX136" fmla="*/ 359985 w 992785"/>
              <a:gd name="connsiteY136" fmla="*/ 475488 h 722315"/>
              <a:gd name="connsiteX137" fmla="*/ 359504 w 992785"/>
              <a:gd name="connsiteY137" fmla="*/ 472841 h 722315"/>
              <a:gd name="connsiteX138" fmla="*/ 361910 w 992785"/>
              <a:gd name="connsiteY138" fmla="*/ 471879 h 722315"/>
              <a:gd name="connsiteX139" fmla="*/ 362692 w 992785"/>
              <a:gd name="connsiteY139" fmla="*/ 470916 h 722315"/>
              <a:gd name="connsiteX140" fmla="*/ 364677 w 992785"/>
              <a:gd name="connsiteY140" fmla="*/ 470134 h 722315"/>
              <a:gd name="connsiteX141" fmla="*/ 364918 w 992785"/>
              <a:gd name="connsiteY141" fmla="*/ 469292 h 722315"/>
              <a:gd name="connsiteX142" fmla="*/ 364798 w 992785"/>
              <a:gd name="connsiteY142" fmla="*/ 468630 h 722315"/>
              <a:gd name="connsiteX143" fmla="*/ 363715 w 992785"/>
              <a:gd name="connsiteY143" fmla="*/ 467487 h 722315"/>
              <a:gd name="connsiteX144" fmla="*/ 362331 w 992785"/>
              <a:gd name="connsiteY144" fmla="*/ 466765 h 722315"/>
              <a:gd name="connsiteX145" fmla="*/ 361729 w 992785"/>
              <a:gd name="connsiteY145" fmla="*/ 466524 h 722315"/>
              <a:gd name="connsiteX146" fmla="*/ 361188 w 992785"/>
              <a:gd name="connsiteY146" fmla="*/ 466164 h 722315"/>
              <a:gd name="connsiteX147" fmla="*/ 361068 w 992785"/>
              <a:gd name="connsiteY147" fmla="*/ 465803 h 722315"/>
              <a:gd name="connsiteX148" fmla="*/ 360586 w 992785"/>
              <a:gd name="connsiteY148" fmla="*/ 465502 h 722315"/>
              <a:gd name="connsiteX149" fmla="*/ 360586 w 992785"/>
              <a:gd name="connsiteY149" fmla="*/ 465381 h 722315"/>
              <a:gd name="connsiteX150" fmla="*/ 360887 w 992785"/>
              <a:gd name="connsiteY150" fmla="*/ 465081 h 722315"/>
              <a:gd name="connsiteX151" fmla="*/ 361008 w 992785"/>
              <a:gd name="connsiteY151" fmla="*/ 464720 h 722315"/>
              <a:gd name="connsiteX152" fmla="*/ 360947 w 992785"/>
              <a:gd name="connsiteY152" fmla="*/ 464238 h 722315"/>
              <a:gd name="connsiteX153" fmla="*/ 360707 w 992785"/>
              <a:gd name="connsiteY153" fmla="*/ 463878 h 722315"/>
              <a:gd name="connsiteX154" fmla="*/ 360165 w 992785"/>
              <a:gd name="connsiteY154" fmla="*/ 463637 h 722315"/>
              <a:gd name="connsiteX155" fmla="*/ 359865 w 992785"/>
              <a:gd name="connsiteY155" fmla="*/ 463396 h 722315"/>
              <a:gd name="connsiteX156" fmla="*/ 359443 w 992785"/>
              <a:gd name="connsiteY156" fmla="*/ 463276 h 722315"/>
              <a:gd name="connsiteX157" fmla="*/ 358481 w 992785"/>
              <a:gd name="connsiteY157" fmla="*/ 463276 h 722315"/>
              <a:gd name="connsiteX158" fmla="*/ 358300 w 992785"/>
              <a:gd name="connsiteY158" fmla="*/ 463336 h 722315"/>
              <a:gd name="connsiteX159" fmla="*/ 357939 w 992785"/>
              <a:gd name="connsiteY159" fmla="*/ 463035 h 722315"/>
              <a:gd name="connsiteX160" fmla="*/ 357278 w 992785"/>
              <a:gd name="connsiteY160" fmla="*/ 463035 h 722315"/>
              <a:gd name="connsiteX161" fmla="*/ 356436 w 992785"/>
              <a:gd name="connsiteY161" fmla="*/ 462735 h 722315"/>
              <a:gd name="connsiteX162" fmla="*/ 356195 w 992785"/>
              <a:gd name="connsiteY162" fmla="*/ 462735 h 722315"/>
              <a:gd name="connsiteX163" fmla="*/ 354631 w 992785"/>
              <a:gd name="connsiteY163" fmla="*/ 461592 h 722315"/>
              <a:gd name="connsiteX164" fmla="*/ 354450 w 992785"/>
              <a:gd name="connsiteY164" fmla="*/ 461351 h 722315"/>
              <a:gd name="connsiteX165" fmla="*/ 353909 w 992785"/>
              <a:gd name="connsiteY165" fmla="*/ 461351 h 722315"/>
              <a:gd name="connsiteX166" fmla="*/ 353728 w 992785"/>
              <a:gd name="connsiteY166" fmla="*/ 461110 h 722315"/>
              <a:gd name="connsiteX167" fmla="*/ 353307 w 992785"/>
              <a:gd name="connsiteY167" fmla="*/ 460689 h 722315"/>
              <a:gd name="connsiteX168" fmla="*/ 352465 w 992785"/>
              <a:gd name="connsiteY168" fmla="*/ 459486 h 722315"/>
              <a:gd name="connsiteX169" fmla="*/ 352465 w 992785"/>
              <a:gd name="connsiteY169" fmla="*/ 458584 h 722315"/>
              <a:gd name="connsiteX170" fmla="*/ 352285 w 992785"/>
              <a:gd name="connsiteY170" fmla="*/ 458403 h 722315"/>
              <a:gd name="connsiteX171" fmla="*/ 352646 w 992785"/>
              <a:gd name="connsiteY171" fmla="*/ 458163 h 722315"/>
              <a:gd name="connsiteX172" fmla="*/ 352465 w 992785"/>
              <a:gd name="connsiteY172" fmla="*/ 457922 h 722315"/>
              <a:gd name="connsiteX173" fmla="*/ 351984 w 992785"/>
              <a:gd name="connsiteY173" fmla="*/ 457741 h 722315"/>
              <a:gd name="connsiteX174" fmla="*/ 351683 w 992785"/>
              <a:gd name="connsiteY174" fmla="*/ 457260 h 722315"/>
              <a:gd name="connsiteX175" fmla="*/ 350841 w 992785"/>
              <a:gd name="connsiteY175" fmla="*/ 457140 h 722315"/>
              <a:gd name="connsiteX176" fmla="*/ 350720 w 992785"/>
              <a:gd name="connsiteY176" fmla="*/ 457020 h 722315"/>
              <a:gd name="connsiteX177" fmla="*/ 350540 w 992785"/>
              <a:gd name="connsiteY177" fmla="*/ 456538 h 722315"/>
              <a:gd name="connsiteX178" fmla="*/ 349638 w 992785"/>
              <a:gd name="connsiteY178" fmla="*/ 456538 h 722315"/>
              <a:gd name="connsiteX179" fmla="*/ 349156 w 992785"/>
              <a:gd name="connsiteY179" fmla="*/ 456719 h 722315"/>
              <a:gd name="connsiteX180" fmla="*/ 348675 w 992785"/>
              <a:gd name="connsiteY180" fmla="*/ 456719 h 722315"/>
              <a:gd name="connsiteX181" fmla="*/ 348375 w 992785"/>
              <a:gd name="connsiteY181" fmla="*/ 456839 h 722315"/>
              <a:gd name="connsiteX182" fmla="*/ 347893 w 992785"/>
              <a:gd name="connsiteY182" fmla="*/ 457140 h 722315"/>
              <a:gd name="connsiteX183" fmla="*/ 347291 w 992785"/>
              <a:gd name="connsiteY183" fmla="*/ 457080 h 722315"/>
              <a:gd name="connsiteX184" fmla="*/ 347051 w 992785"/>
              <a:gd name="connsiteY184" fmla="*/ 456478 h 722315"/>
              <a:gd name="connsiteX185" fmla="*/ 346570 w 992785"/>
              <a:gd name="connsiteY185" fmla="*/ 455997 h 722315"/>
              <a:gd name="connsiteX186" fmla="*/ 346148 w 992785"/>
              <a:gd name="connsiteY186" fmla="*/ 455997 h 722315"/>
              <a:gd name="connsiteX187" fmla="*/ 345908 w 992785"/>
              <a:gd name="connsiteY187" fmla="*/ 456598 h 722315"/>
              <a:gd name="connsiteX188" fmla="*/ 345787 w 992785"/>
              <a:gd name="connsiteY188" fmla="*/ 456598 h 722315"/>
              <a:gd name="connsiteX189" fmla="*/ 345367 w 992785"/>
              <a:gd name="connsiteY189" fmla="*/ 456478 h 722315"/>
              <a:gd name="connsiteX190" fmla="*/ 345186 w 992785"/>
              <a:gd name="connsiteY190" fmla="*/ 456177 h 722315"/>
              <a:gd name="connsiteX191" fmla="*/ 344825 w 992785"/>
              <a:gd name="connsiteY191" fmla="*/ 456177 h 722315"/>
              <a:gd name="connsiteX192" fmla="*/ 342118 w 992785"/>
              <a:gd name="connsiteY192" fmla="*/ 456899 h 722315"/>
              <a:gd name="connsiteX193" fmla="*/ 341156 w 992785"/>
              <a:gd name="connsiteY193" fmla="*/ 457260 h 722315"/>
              <a:gd name="connsiteX194" fmla="*/ 338870 w 992785"/>
              <a:gd name="connsiteY194" fmla="*/ 457260 h 722315"/>
              <a:gd name="connsiteX195" fmla="*/ 338268 w 992785"/>
              <a:gd name="connsiteY195" fmla="*/ 456177 h 722315"/>
              <a:gd name="connsiteX196" fmla="*/ 337185 w 992785"/>
              <a:gd name="connsiteY196" fmla="*/ 455937 h 722315"/>
              <a:gd name="connsiteX197" fmla="*/ 335681 w 992785"/>
              <a:gd name="connsiteY197" fmla="*/ 455576 h 722315"/>
              <a:gd name="connsiteX198" fmla="*/ 335080 w 992785"/>
              <a:gd name="connsiteY198" fmla="*/ 455034 h 722315"/>
              <a:gd name="connsiteX199" fmla="*/ 336042 w 992785"/>
              <a:gd name="connsiteY199" fmla="*/ 454433 h 722315"/>
              <a:gd name="connsiteX200" fmla="*/ 334839 w 992785"/>
              <a:gd name="connsiteY200" fmla="*/ 451124 h 722315"/>
              <a:gd name="connsiteX201" fmla="*/ 334478 w 992785"/>
              <a:gd name="connsiteY201" fmla="*/ 450883 h 722315"/>
              <a:gd name="connsiteX202" fmla="*/ 333876 w 992785"/>
              <a:gd name="connsiteY202" fmla="*/ 450763 h 722315"/>
              <a:gd name="connsiteX203" fmla="*/ 332914 w 992785"/>
              <a:gd name="connsiteY203" fmla="*/ 451244 h 722315"/>
              <a:gd name="connsiteX204" fmla="*/ 332493 w 992785"/>
              <a:gd name="connsiteY204" fmla="*/ 451545 h 722315"/>
              <a:gd name="connsiteX205" fmla="*/ 332072 w 992785"/>
              <a:gd name="connsiteY205" fmla="*/ 451786 h 722315"/>
              <a:gd name="connsiteX206" fmla="*/ 331109 w 992785"/>
              <a:gd name="connsiteY206" fmla="*/ 451786 h 722315"/>
              <a:gd name="connsiteX207" fmla="*/ 330207 w 992785"/>
              <a:gd name="connsiteY207" fmla="*/ 452387 h 722315"/>
              <a:gd name="connsiteX208" fmla="*/ 328883 w 992785"/>
              <a:gd name="connsiteY208" fmla="*/ 452628 h 722315"/>
              <a:gd name="connsiteX209" fmla="*/ 328462 w 992785"/>
              <a:gd name="connsiteY209" fmla="*/ 452628 h 722315"/>
              <a:gd name="connsiteX210" fmla="*/ 328041 w 992785"/>
              <a:gd name="connsiteY210" fmla="*/ 452809 h 722315"/>
              <a:gd name="connsiteX211" fmla="*/ 328041 w 992785"/>
              <a:gd name="connsiteY211" fmla="*/ 453109 h 722315"/>
              <a:gd name="connsiteX212" fmla="*/ 327981 w 992785"/>
              <a:gd name="connsiteY212" fmla="*/ 453350 h 722315"/>
              <a:gd name="connsiteX213" fmla="*/ 328101 w 992785"/>
              <a:gd name="connsiteY213" fmla="*/ 453530 h 722315"/>
              <a:gd name="connsiteX214" fmla="*/ 327981 w 992785"/>
              <a:gd name="connsiteY214" fmla="*/ 453891 h 722315"/>
              <a:gd name="connsiteX215" fmla="*/ 327620 w 992785"/>
              <a:gd name="connsiteY215" fmla="*/ 453891 h 722315"/>
              <a:gd name="connsiteX216" fmla="*/ 327439 w 992785"/>
              <a:gd name="connsiteY216" fmla="*/ 454192 h 722315"/>
              <a:gd name="connsiteX217" fmla="*/ 327139 w 992785"/>
              <a:gd name="connsiteY217" fmla="*/ 454192 h 722315"/>
              <a:gd name="connsiteX218" fmla="*/ 326838 w 992785"/>
              <a:gd name="connsiteY218" fmla="*/ 454553 h 722315"/>
              <a:gd name="connsiteX219" fmla="*/ 325996 w 992785"/>
              <a:gd name="connsiteY219" fmla="*/ 454734 h 722315"/>
              <a:gd name="connsiteX220" fmla="*/ 325755 w 992785"/>
              <a:gd name="connsiteY220" fmla="*/ 454734 h 722315"/>
              <a:gd name="connsiteX221" fmla="*/ 324251 w 992785"/>
              <a:gd name="connsiteY221" fmla="*/ 455155 h 722315"/>
              <a:gd name="connsiteX222" fmla="*/ 322567 w 992785"/>
              <a:gd name="connsiteY222" fmla="*/ 454312 h 722315"/>
              <a:gd name="connsiteX223" fmla="*/ 321123 w 992785"/>
              <a:gd name="connsiteY223" fmla="*/ 454553 h 722315"/>
              <a:gd name="connsiteX224" fmla="*/ 320220 w 992785"/>
              <a:gd name="connsiteY224" fmla="*/ 453651 h 722315"/>
              <a:gd name="connsiteX225" fmla="*/ 319619 w 992785"/>
              <a:gd name="connsiteY225" fmla="*/ 452989 h 722315"/>
              <a:gd name="connsiteX226" fmla="*/ 318657 w 992785"/>
              <a:gd name="connsiteY226" fmla="*/ 451305 h 722315"/>
              <a:gd name="connsiteX227" fmla="*/ 316010 w 992785"/>
              <a:gd name="connsiteY227" fmla="*/ 450703 h 722315"/>
              <a:gd name="connsiteX228" fmla="*/ 314746 w 992785"/>
              <a:gd name="connsiteY228" fmla="*/ 448477 h 722315"/>
              <a:gd name="connsiteX229" fmla="*/ 315047 w 992785"/>
              <a:gd name="connsiteY229" fmla="*/ 447876 h 722315"/>
              <a:gd name="connsiteX230" fmla="*/ 316130 w 992785"/>
              <a:gd name="connsiteY230" fmla="*/ 446492 h 722315"/>
              <a:gd name="connsiteX231" fmla="*/ 316310 w 992785"/>
              <a:gd name="connsiteY231" fmla="*/ 446011 h 722315"/>
              <a:gd name="connsiteX232" fmla="*/ 316852 w 992785"/>
              <a:gd name="connsiteY232" fmla="*/ 445469 h 722315"/>
              <a:gd name="connsiteX233" fmla="*/ 317333 w 992785"/>
              <a:gd name="connsiteY233" fmla="*/ 444747 h 722315"/>
              <a:gd name="connsiteX234" fmla="*/ 317874 w 992785"/>
              <a:gd name="connsiteY234" fmla="*/ 444326 h 722315"/>
              <a:gd name="connsiteX235" fmla="*/ 318235 w 992785"/>
              <a:gd name="connsiteY235" fmla="*/ 443905 h 722315"/>
              <a:gd name="connsiteX236" fmla="*/ 318355 w 992785"/>
              <a:gd name="connsiteY236" fmla="*/ 443544 h 722315"/>
              <a:gd name="connsiteX237" fmla="*/ 318596 w 992785"/>
              <a:gd name="connsiteY237" fmla="*/ 442943 h 722315"/>
              <a:gd name="connsiteX238" fmla="*/ 318837 w 992785"/>
              <a:gd name="connsiteY238" fmla="*/ 442521 h 722315"/>
              <a:gd name="connsiteX239" fmla="*/ 319800 w 992785"/>
              <a:gd name="connsiteY239" fmla="*/ 441499 h 722315"/>
              <a:gd name="connsiteX240" fmla="*/ 320161 w 992785"/>
              <a:gd name="connsiteY240" fmla="*/ 440897 h 722315"/>
              <a:gd name="connsiteX241" fmla="*/ 320220 w 992785"/>
              <a:gd name="connsiteY241" fmla="*/ 440657 h 722315"/>
              <a:gd name="connsiteX242" fmla="*/ 320220 w 992785"/>
              <a:gd name="connsiteY242" fmla="*/ 440175 h 722315"/>
              <a:gd name="connsiteX243" fmla="*/ 320581 w 992785"/>
              <a:gd name="connsiteY243" fmla="*/ 439333 h 722315"/>
              <a:gd name="connsiteX244" fmla="*/ 320882 w 992785"/>
              <a:gd name="connsiteY244" fmla="*/ 439333 h 722315"/>
              <a:gd name="connsiteX245" fmla="*/ 321304 w 992785"/>
              <a:gd name="connsiteY245" fmla="*/ 439514 h 722315"/>
              <a:gd name="connsiteX246" fmla="*/ 321664 w 992785"/>
              <a:gd name="connsiteY246" fmla="*/ 439213 h 722315"/>
              <a:gd name="connsiteX247" fmla="*/ 321664 w 992785"/>
              <a:gd name="connsiteY247" fmla="*/ 438972 h 722315"/>
              <a:gd name="connsiteX248" fmla="*/ 322025 w 992785"/>
              <a:gd name="connsiteY248" fmla="*/ 437709 h 722315"/>
              <a:gd name="connsiteX249" fmla="*/ 322025 w 992785"/>
              <a:gd name="connsiteY249" fmla="*/ 437348 h 722315"/>
              <a:gd name="connsiteX250" fmla="*/ 321604 w 992785"/>
              <a:gd name="connsiteY250" fmla="*/ 437348 h 722315"/>
              <a:gd name="connsiteX251" fmla="*/ 321183 w 992785"/>
              <a:gd name="connsiteY251" fmla="*/ 437107 h 722315"/>
              <a:gd name="connsiteX252" fmla="*/ 320461 w 992785"/>
              <a:gd name="connsiteY252" fmla="*/ 436566 h 722315"/>
              <a:gd name="connsiteX253" fmla="*/ 320100 w 992785"/>
              <a:gd name="connsiteY253" fmla="*/ 436506 h 722315"/>
              <a:gd name="connsiteX254" fmla="*/ 319499 w 992785"/>
              <a:gd name="connsiteY254" fmla="*/ 436506 h 722315"/>
              <a:gd name="connsiteX255" fmla="*/ 318897 w 992785"/>
              <a:gd name="connsiteY255" fmla="*/ 436806 h 722315"/>
              <a:gd name="connsiteX256" fmla="*/ 318296 w 992785"/>
              <a:gd name="connsiteY256" fmla="*/ 436806 h 722315"/>
              <a:gd name="connsiteX257" fmla="*/ 318055 w 992785"/>
              <a:gd name="connsiteY257" fmla="*/ 436686 h 722315"/>
              <a:gd name="connsiteX258" fmla="*/ 317754 w 992785"/>
              <a:gd name="connsiteY258" fmla="*/ 436506 h 722315"/>
              <a:gd name="connsiteX259" fmla="*/ 317634 w 992785"/>
              <a:gd name="connsiteY259" fmla="*/ 436325 h 722315"/>
              <a:gd name="connsiteX260" fmla="*/ 317273 w 992785"/>
              <a:gd name="connsiteY260" fmla="*/ 434520 h 722315"/>
              <a:gd name="connsiteX261" fmla="*/ 317092 w 992785"/>
              <a:gd name="connsiteY261" fmla="*/ 434160 h 722315"/>
              <a:gd name="connsiteX262" fmla="*/ 316491 w 992785"/>
              <a:gd name="connsiteY262" fmla="*/ 433077 h 722315"/>
              <a:gd name="connsiteX263" fmla="*/ 317573 w 992785"/>
              <a:gd name="connsiteY263" fmla="*/ 429948 h 722315"/>
              <a:gd name="connsiteX264" fmla="*/ 316611 w 992785"/>
              <a:gd name="connsiteY264" fmla="*/ 429166 h 722315"/>
              <a:gd name="connsiteX265" fmla="*/ 315107 w 992785"/>
              <a:gd name="connsiteY265" fmla="*/ 429166 h 722315"/>
              <a:gd name="connsiteX266" fmla="*/ 314024 w 992785"/>
              <a:gd name="connsiteY266" fmla="*/ 429527 h 722315"/>
              <a:gd name="connsiteX267" fmla="*/ 313423 w 992785"/>
              <a:gd name="connsiteY267" fmla="*/ 429046 h 722315"/>
              <a:gd name="connsiteX268" fmla="*/ 311016 w 992785"/>
              <a:gd name="connsiteY268" fmla="*/ 427723 h 722315"/>
              <a:gd name="connsiteX269" fmla="*/ 310475 w 992785"/>
              <a:gd name="connsiteY269" fmla="*/ 427542 h 722315"/>
              <a:gd name="connsiteX270" fmla="*/ 310475 w 992785"/>
              <a:gd name="connsiteY270" fmla="*/ 427001 h 722315"/>
              <a:gd name="connsiteX271" fmla="*/ 310234 w 992785"/>
              <a:gd name="connsiteY271" fmla="*/ 426880 h 722315"/>
              <a:gd name="connsiteX272" fmla="*/ 309573 w 992785"/>
              <a:gd name="connsiteY272" fmla="*/ 427061 h 722315"/>
              <a:gd name="connsiteX273" fmla="*/ 309152 w 992785"/>
              <a:gd name="connsiteY273" fmla="*/ 427001 h 722315"/>
              <a:gd name="connsiteX274" fmla="*/ 308430 w 992785"/>
              <a:gd name="connsiteY274" fmla="*/ 426580 h 722315"/>
              <a:gd name="connsiteX275" fmla="*/ 308129 w 992785"/>
              <a:gd name="connsiteY275" fmla="*/ 426580 h 722315"/>
              <a:gd name="connsiteX276" fmla="*/ 308309 w 992785"/>
              <a:gd name="connsiteY276" fmla="*/ 426880 h 722315"/>
              <a:gd name="connsiteX277" fmla="*/ 308069 w 992785"/>
              <a:gd name="connsiteY277" fmla="*/ 427001 h 722315"/>
              <a:gd name="connsiteX278" fmla="*/ 307888 w 992785"/>
              <a:gd name="connsiteY278" fmla="*/ 427001 h 722315"/>
              <a:gd name="connsiteX279" fmla="*/ 307287 w 992785"/>
              <a:gd name="connsiteY279" fmla="*/ 426880 h 722315"/>
              <a:gd name="connsiteX280" fmla="*/ 306865 w 992785"/>
              <a:gd name="connsiteY280" fmla="*/ 426640 h 722315"/>
              <a:gd name="connsiteX281" fmla="*/ 306444 w 992785"/>
              <a:gd name="connsiteY281" fmla="*/ 425978 h 722315"/>
              <a:gd name="connsiteX282" fmla="*/ 306023 w 992785"/>
              <a:gd name="connsiteY282" fmla="*/ 425557 h 722315"/>
              <a:gd name="connsiteX283" fmla="*/ 305662 w 992785"/>
              <a:gd name="connsiteY283" fmla="*/ 425377 h 722315"/>
              <a:gd name="connsiteX284" fmla="*/ 305001 w 992785"/>
              <a:gd name="connsiteY284" fmla="*/ 425377 h 722315"/>
              <a:gd name="connsiteX285" fmla="*/ 304519 w 992785"/>
              <a:gd name="connsiteY285" fmla="*/ 424955 h 722315"/>
              <a:gd name="connsiteX286" fmla="*/ 304098 w 992785"/>
              <a:gd name="connsiteY286" fmla="*/ 424775 h 722315"/>
              <a:gd name="connsiteX287" fmla="*/ 301752 w 992785"/>
              <a:gd name="connsiteY287" fmla="*/ 426098 h 722315"/>
              <a:gd name="connsiteX288" fmla="*/ 300669 w 992785"/>
              <a:gd name="connsiteY288" fmla="*/ 426279 h 722315"/>
              <a:gd name="connsiteX289" fmla="*/ 298323 w 992785"/>
              <a:gd name="connsiteY289" fmla="*/ 426399 h 722315"/>
              <a:gd name="connsiteX290" fmla="*/ 297000 w 992785"/>
              <a:gd name="connsiteY290" fmla="*/ 425377 h 722315"/>
              <a:gd name="connsiteX291" fmla="*/ 296819 w 992785"/>
              <a:gd name="connsiteY291" fmla="*/ 423752 h 722315"/>
              <a:gd name="connsiteX292" fmla="*/ 295556 w 992785"/>
              <a:gd name="connsiteY292" fmla="*/ 423933 h 722315"/>
              <a:gd name="connsiteX293" fmla="*/ 293872 w 992785"/>
              <a:gd name="connsiteY293" fmla="*/ 425497 h 722315"/>
              <a:gd name="connsiteX294" fmla="*/ 292849 w 992785"/>
              <a:gd name="connsiteY294" fmla="*/ 425737 h 722315"/>
              <a:gd name="connsiteX295" fmla="*/ 291044 w 992785"/>
              <a:gd name="connsiteY295" fmla="*/ 426760 h 722315"/>
              <a:gd name="connsiteX296" fmla="*/ 286953 w 992785"/>
              <a:gd name="connsiteY296" fmla="*/ 425015 h 722315"/>
              <a:gd name="connsiteX297" fmla="*/ 285991 w 992785"/>
              <a:gd name="connsiteY297" fmla="*/ 426459 h 722315"/>
              <a:gd name="connsiteX298" fmla="*/ 286111 w 992785"/>
              <a:gd name="connsiteY298" fmla="*/ 426038 h 722315"/>
              <a:gd name="connsiteX299" fmla="*/ 285991 w 992785"/>
              <a:gd name="connsiteY299" fmla="*/ 425076 h 722315"/>
              <a:gd name="connsiteX300" fmla="*/ 281419 w 992785"/>
              <a:gd name="connsiteY300" fmla="*/ 422188 h 722315"/>
              <a:gd name="connsiteX301" fmla="*/ 280216 w 992785"/>
              <a:gd name="connsiteY301" fmla="*/ 421827 h 722315"/>
              <a:gd name="connsiteX302" fmla="*/ 279674 w 992785"/>
              <a:gd name="connsiteY302" fmla="*/ 421707 h 722315"/>
              <a:gd name="connsiteX303" fmla="*/ 278471 w 992785"/>
              <a:gd name="connsiteY303" fmla="*/ 420624 h 722315"/>
              <a:gd name="connsiteX304" fmla="*/ 277569 w 992785"/>
              <a:gd name="connsiteY304" fmla="*/ 422609 h 722315"/>
              <a:gd name="connsiteX305" fmla="*/ 274861 w 992785"/>
              <a:gd name="connsiteY305" fmla="*/ 423572 h 722315"/>
              <a:gd name="connsiteX306" fmla="*/ 274079 w 992785"/>
              <a:gd name="connsiteY306" fmla="*/ 424474 h 722315"/>
              <a:gd name="connsiteX307" fmla="*/ 272876 w 992785"/>
              <a:gd name="connsiteY307" fmla="*/ 423151 h 722315"/>
              <a:gd name="connsiteX308" fmla="*/ 272515 w 992785"/>
              <a:gd name="connsiteY308" fmla="*/ 422970 h 722315"/>
              <a:gd name="connsiteX309" fmla="*/ 270410 w 992785"/>
              <a:gd name="connsiteY309" fmla="*/ 421947 h 722315"/>
              <a:gd name="connsiteX310" fmla="*/ 269628 w 992785"/>
              <a:gd name="connsiteY310" fmla="*/ 422248 h 722315"/>
              <a:gd name="connsiteX311" fmla="*/ 268605 w 992785"/>
              <a:gd name="connsiteY311" fmla="*/ 420925 h 722315"/>
              <a:gd name="connsiteX312" fmla="*/ 267221 w 992785"/>
              <a:gd name="connsiteY312" fmla="*/ 420444 h 722315"/>
              <a:gd name="connsiteX313" fmla="*/ 266018 w 992785"/>
              <a:gd name="connsiteY313" fmla="*/ 421045 h 722315"/>
              <a:gd name="connsiteX314" fmla="*/ 266138 w 992785"/>
              <a:gd name="connsiteY314" fmla="*/ 422008 h 722315"/>
              <a:gd name="connsiteX315" fmla="*/ 264635 w 992785"/>
              <a:gd name="connsiteY315" fmla="*/ 422609 h 722315"/>
              <a:gd name="connsiteX316" fmla="*/ 263552 w 992785"/>
              <a:gd name="connsiteY316" fmla="*/ 422248 h 722315"/>
              <a:gd name="connsiteX317" fmla="*/ 262529 w 992785"/>
              <a:gd name="connsiteY317" fmla="*/ 421165 h 722315"/>
              <a:gd name="connsiteX318" fmla="*/ 262349 w 992785"/>
              <a:gd name="connsiteY318" fmla="*/ 420564 h 722315"/>
              <a:gd name="connsiteX319" fmla="*/ 260965 w 992785"/>
              <a:gd name="connsiteY319" fmla="*/ 417797 h 722315"/>
              <a:gd name="connsiteX320" fmla="*/ 259281 w 992785"/>
              <a:gd name="connsiteY320" fmla="*/ 417977 h 722315"/>
              <a:gd name="connsiteX321" fmla="*/ 257717 w 992785"/>
              <a:gd name="connsiteY321" fmla="*/ 417977 h 722315"/>
              <a:gd name="connsiteX322" fmla="*/ 257115 w 992785"/>
              <a:gd name="connsiteY322" fmla="*/ 419180 h 722315"/>
              <a:gd name="connsiteX323" fmla="*/ 253746 w 992785"/>
              <a:gd name="connsiteY323" fmla="*/ 419361 h 722315"/>
              <a:gd name="connsiteX324" fmla="*/ 252964 w 992785"/>
              <a:gd name="connsiteY324" fmla="*/ 419782 h 722315"/>
              <a:gd name="connsiteX325" fmla="*/ 252483 w 992785"/>
              <a:gd name="connsiteY325" fmla="*/ 420624 h 722315"/>
              <a:gd name="connsiteX326" fmla="*/ 252062 w 992785"/>
              <a:gd name="connsiteY326" fmla="*/ 421226 h 722315"/>
              <a:gd name="connsiteX327" fmla="*/ 251821 w 992785"/>
              <a:gd name="connsiteY327" fmla="*/ 421346 h 722315"/>
              <a:gd name="connsiteX328" fmla="*/ 250979 w 992785"/>
              <a:gd name="connsiteY328" fmla="*/ 421767 h 722315"/>
              <a:gd name="connsiteX329" fmla="*/ 249535 w 992785"/>
              <a:gd name="connsiteY329" fmla="*/ 419661 h 722315"/>
              <a:gd name="connsiteX330" fmla="*/ 248693 w 992785"/>
              <a:gd name="connsiteY330" fmla="*/ 419902 h 722315"/>
              <a:gd name="connsiteX331" fmla="*/ 247790 w 992785"/>
              <a:gd name="connsiteY331" fmla="*/ 422308 h 722315"/>
              <a:gd name="connsiteX332" fmla="*/ 247670 w 992785"/>
              <a:gd name="connsiteY332" fmla="*/ 425497 h 722315"/>
              <a:gd name="connsiteX333" fmla="*/ 245384 w 992785"/>
              <a:gd name="connsiteY333" fmla="*/ 425737 h 722315"/>
              <a:gd name="connsiteX334" fmla="*/ 244782 w 992785"/>
              <a:gd name="connsiteY334" fmla="*/ 426339 h 722315"/>
              <a:gd name="connsiteX335" fmla="*/ 242376 w 992785"/>
              <a:gd name="connsiteY335" fmla="*/ 425858 h 722315"/>
              <a:gd name="connsiteX336" fmla="*/ 241594 w 992785"/>
              <a:gd name="connsiteY336" fmla="*/ 426339 h 722315"/>
              <a:gd name="connsiteX337" fmla="*/ 240571 w 992785"/>
              <a:gd name="connsiteY337" fmla="*/ 426219 h 722315"/>
              <a:gd name="connsiteX338" fmla="*/ 240571 w 992785"/>
              <a:gd name="connsiteY338" fmla="*/ 426038 h 722315"/>
              <a:gd name="connsiteX339" fmla="*/ 241414 w 992785"/>
              <a:gd name="connsiteY339" fmla="*/ 425497 h 722315"/>
              <a:gd name="connsiteX340" fmla="*/ 240271 w 992785"/>
              <a:gd name="connsiteY340" fmla="*/ 424294 h 722315"/>
              <a:gd name="connsiteX341" fmla="*/ 240150 w 992785"/>
              <a:gd name="connsiteY341" fmla="*/ 423151 h 722315"/>
              <a:gd name="connsiteX342" fmla="*/ 238887 w 992785"/>
              <a:gd name="connsiteY342" fmla="*/ 421707 h 722315"/>
              <a:gd name="connsiteX343" fmla="*/ 237684 w 992785"/>
              <a:gd name="connsiteY343" fmla="*/ 421526 h 722315"/>
              <a:gd name="connsiteX344" fmla="*/ 237082 w 992785"/>
              <a:gd name="connsiteY344" fmla="*/ 421526 h 722315"/>
              <a:gd name="connsiteX345" fmla="*/ 236481 w 992785"/>
              <a:gd name="connsiteY345" fmla="*/ 421466 h 722315"/>
              <a:gd name="connsiteX346" fmla="*/ 236180 w 992785"/>
              <a:gd name="connsiteY346" fmla="*/ 421165 h 722315"/>
              <a:gd name="connsiteX347" fmla="*/ 235338 w 992785"/>
              <a:gd name="connsiteY347" fmla="*/ 421346 h 722315"/>
              <a:gd name="connsiteX348" fmla="*/ 234436 w 992785"/>
              <a:gd name="connsiteY348" fmla="*/ 422369 h 722315"/>
              <a:gd name="connsiteX349" fmla="*/ 233232 w 992785"/>
              <a:gd name="connsiteY349" fmla="*/ 421767 h 722315"/>
              <a:gd name="connsiteX350" fmla="*/ 233232 w 992785"/>
              <a:gd name="connsiteY350" fmla="*/ 420744 h 722315"/>
              <a:gd name="connsiteX351" fmla="*/ 231848 w 992785"/>
              <a:gd name="connsiteY351" fmla="*/ 420022 h 722315"/>
              <a:gd name="connsiteX352" fmla="*/ 231487 w 992785"/>
              <a:gd name="connsiteY352" fmla="*/ 420323 h 722315"/>
              <a:gd name="connsiteX353" fmla="*/ 230646 w 992785"/>
              <a:gd name="connsiteY353" fmla="*/ 420083 h 722315"/>
              <a:gd name="connsiteX354" fmla="*/ 228059 w 992785"/>
              <a:gd name="connsiteY354" fmla="*/ 421827 h 722315"/>
              <a:gd name="connsiteX355" fmla="*/ 226615 w 992785"/>
              <a:gd name="connsiteY355" fmla="*/ 421105 h 722315"/>
              <a:gd name="connsiteX356" fmla="*/ 226916 w 992785"/>
              <a:gd name="connsiteY356" fmla="*/ 422188 h 722315"/>
              <a:gd name="connsiteX357" fmla="*/ 225352 w 992785"/>
              <a:gd name="connsiteY357" fmla="*/ 422910 h 722315"/>
              <a:gd name="connsiteX358" fmla="*/ 224991 w 992785"/>
              <a:gd name="connsiteY358" fmla="*/ 421346 h 722315"/>
              <a:gd name="connsiteX359" fmla="*/ 225472 w 992785"/>
              <a:gd name="connsiteY359" fmla="*/ 419962 h 722315"/>
              <a:gd name="connsiteX360" fmla="*/ 224329 w 992785"/>
              <a:gd name="connsiteY360" fmla="*/ 420564 h 722315"/>
              <a:gd name="connsiteX361" fmla="*/ 222945 w 992785"/>
              <a:gd name="connsiteY361" fmla="*/ 420083 h 722315"/>
              <a:gd name="connsiteX362" fmla="*/ 222584 w 992785"/>
              <a:gd name="connsiteY362" fmla="*/ 420624 h 722315"/>
              <a:gd name="connsiteX363" fmla="*/ 223186 w 992785"/>
              <a:gd name="connsiteY363" fmla="*/ 421165 h 722315"/>
              <a:gd name="connsiteX364" fmla="*/ 223306 w 992785"/>
              <a:gd name="connsiteY364" fmla="*/ 421526 h 722315"/>
              <a:gd name="connsiteX365" fmla="*/ 223306 w 992785"/>
              <a:gd name="connsiteY365" fmla="*/ 421767 h 722315"/>
              <a:gd name="connsiteX366" fmla="*/ 222825 w 992785"/>
              <a:gd name="connsiteY366" fmla="*/ 421767 h 722315"/>
              <a:gd name="connsiteX367" fmla="*/ 222464 w 992785"/>
              <a:gd name="connsiteY367" fmla="*/ 421887 h 722315"/>
              <a:gd name="connsiteX368" fmla="*/ 222163 w 992785"/>
              <a:gd name="connsiteY368" fmla="*/ 422308 h 722315"/>
              <a:gd name="connsiteX369" fmla="*/ 221562 w 992785"/>
              <a:gd name="connsiteY369" fmla="*/ 422188 h 722315"/>
              <a:gd name="connsiteX370" fmla="*/ 221381 w 992785"/>
              <a:gd name="connsiteY370" fmla="*/ 422308 h 722315"/>
              <a:gd name="connsiteX371" fmla="*/ 221140 w 992785"/>
              <a:gd name="connsiteY371" fmla="*/ 422549 h 722315"/>
              <a:gd name="connsiteX372" fmla="*/ 220840 w 992785"/>
              <a:gd name="connsiteY372" fmla="*/ 422609 h 722315"/>
              <a:gd name="connsiteX373" fmla="*/ 220840 w 992785"/>
              <a:gd name="connsiteY373" fmla="*/ 422188 h 722315"/>
              <a:gd name="connsiteX374" fmla="*/ 220659 w 992785"/>
              <a:gd name="connsiteY374" fmla="*/ 421947 h 722315"/>
              <a:gd name="connsiteX375" fmla="*/ 220419 w 992785"/>
              <a:gd name="connsiteY375" fmla="*/ 421947 h 722315"/>
              <a:gd name="connsiteX376" fmla="*/ 220238 w 992785"/>
              <a:gd name="connsiteY376" fmla="*/ 421587 h 722315"/>
              <a:gd name="connsiteX377" fmla="*/ 219576 w 992785"/>
              <a:gd name="connsiteY377" fmla="*/ 421587 h 722315"/>
              <a:gd name="connsiteX378" fmla="*/ 219155 w 992785"/>
              <a:gd name="connsiteY378" fmla="*/ 421346 h 722315"/>
              <a:gd name="connsiteX379" fmla="*/ 218915 w 992785"/>
              <a:gd name="connsiteY379" fmla="*/ 421346 h 722315"/>
              <a:gd name="connsiteX380" fmla="*/ 218494 w 992785"/>
              <a:gd name="connsiteY380" fmla="*/ 421226 h 722315"/>
              <a:gd name="connsiteX381" fmla="*/ 218253 w 992785"/>
              <a:gd name="connsiteY381" fmla="*/ 421226 h 722315"/>
              <a:gd name="connsiteX382" fmla="*/ 218072 w 992785"/>
              <a:gd name="connsiteY382" fmla="*/ 421105 h 722315"/>
              <a:gd name="connsiteX383" fmla="*/ 217651 w 992785"/>
              <a:gd name="connsiteY383" fmla="*/ 421105 h 722315"/>
              <a:gd name="connsiteX384" fmla="*/ 217531 w 992785"/>
              <a:gd name="connsiteY384" fmla="*/ 421226 h 722315"/>
              <a:gd name="connsiteX385" fmla="*/ 217230 w 992785"/>
              <a:gd name="connsiteY385" fmla="*/ 420865 h 722315"/>
              <a:gd name="connsiteX386" fmla="*/ 216929 w 992785"/>
              <a:gd name="connsiteY386" fmla="*/ 420744 h 722315"/>
              <a:gd name="connsiteX387" fmla="*/ 216809 w 992785"/>
              <a:gd name="connsiteY387" fmla="*/ 420383 h 722315"/>
              <a:gd name="connsiteX388" fmla="*/ 216388 w 992785"/>
              <a:gd name="connsiteY388" fmla="*/ 420203 h 722315"/>
              <a:gd name="connsiteX389" fmla="*/ 216207 w 992785"/>
              <a:gd name="connsiteY389" fmla="*/ 419842 h 722315"/>
              <a:gd name="connsiteX390" fmla="*/ 215786 w 992785"/>
              <a:gd name="connsiteY390" fmla="*/ 419421 h 722315"/>
              <a:gd name="connsiteX391" fmla="*/ 209530 w 992785"/>
              <a:gd name="connsiteY391" fmla="*/ 416774 h 722315"/>
              <a:gd name="connsiteX392" fmla="*/ 205800 w 992785"/>
              <a:gd name="connsiteY392" fmla="*/ 415150 h 722315"/>
              <a:gd name="connsiteX393" fmla="*/ 202853 w 992785"/>
              <a:gd name="connsiteY393" fmla="*/ 413946 h 722315"/>
              <a:gd name="connsiteX394" fmla="*/ 200025 w 992785"/>
              <a:gd name="connsiteY394" fmla="*/ 412623 h 722315"/>
              <a:gd name="connsiteX395" fmla="*/ 196235 w 992785"/>
              <a:gd name="connsiteY395" fmla="*/ 411179 h 722315"/>
              <a:gd name="connsiteX396" fmla="*/ 194852 w 992785"/>
              <a:gd name="connsiteY396" fmla="*/ 410578 h 722315"/>
              <a:gd name="connsiteX397" fmla="*/ 185948 w 992785"/>
              <a:gd name="connsiteY397" fmla="*/ 406728 h 722315"/>
              <a:gd name="connsiteX398" fmla="*/ 183722 w 992785"/>
              <a:gd name="connsiteY398" fmla="*/ 405705 h 722315"/>
              <a:gd name="connsiteX399" fmla="*/ 181978 w 992785"/>
              <a:gd name="connsiteY399" fmla="*/ 405043 h 722315"/>
              <a:gd name="connsiteX400" fmla="*/ 180594 w 992785"/>
              <a:gd name="connsiteY400" fmla="*/ 404802 h 722315"/>
              <a:gd name="connsiteX401" fmla="*/ 177586 w 992785"/>
              <a:gd name="connsiteY401" fmla="*/ 404381 h 722315"/>
              <a:gd name="connsiteX402" fmla="*/ 174698 w 992785"/>
              <a:gd name="connsiteY402" fmla="*/ 403960 h 722315"/>
              <a:gd name="connsiteX403" fmla="*/ 171931 w 992785"/>
              <a:gd name="connsiteY403" fmla="*/ 403539 h 722315"/>
              <a:gd name="connsiteX404" fmla="*/ 168262 w 992785"/>
              <a:gd name="connsiteY404" fmla="*/ 402938 h 722315"/>
              <a:gd name="connsiteX405" fmla="*/ 166637 w 992785"/>
              <a:gd name="connsiteY405" fmla="*/ 402697 h 722315"/>
              <a:gd name="connsiteX406" fmla="*/ 165254 w 992785"/>
              <a:gd name="connsiteY406" fmla="*/ 402456 h 722315"/>
              <a:gd name="connsiteX407" fmla="*/ 160622 w 992785"/>
              <a:gd name="connsiteY407" fmla="*/ 401795 h 722315"/>
              <a:gd name="connsiteX408" fmla="*/ 156170 w 992785"/>
              <a:gd name="connsiteY408" fmla="*/ 401193 h 722315"/>
              <a:gd name="connsiteX409" fmla="*/ 149673 w 992785"/>
              <a:gd name="connsiteY409" fmla="*/ 400110 h 722315"/>
              <a:gd name="connsiteX410" fmla="*/ 143597 w 992785"/>
              <a:gd name="connsiteY410" fmla="*/ 399208 h 722315"/>
              <a:gd name="connsiteX411" fmla="*/ 140589 w 992785"/>
              <a:gd name="connsiteY411" fmla="*/ 398787 h 722315"/>
              <a:gd name="connsiteX412" fmla="*/ 137160 w 992785"/>
              <a:gd name="connsiteY412" fmla="*/ 398185 h 722315"/>
              <a:gd name="connsiteX413" fmla="*/ 134453 w 992785"/>
              <a:gd name="connsiteY413" fmla="*/ 397884 h 722315"/>
              <a:gd name="connsiteX414" fmla="*/ 131866 w 992785"/>
              <a:gd name="connsiteY414" fmla="*/ 397403 h 722315"/>
              <a:gd name="connsiteX415" fmla="*/ 126933 w 992785"/>
              <a:gd name="connsiteY415" fmla="*/ 396621 h 722315"/>
              <a:gd name="connsiteX416" fmla="*/ 122422 w 992785"/>
              <a:gd name="connsiteY416" fmla="*/ 395899 h 722315"/>
              <a:gd name="connsiteX417" fmla="*/ 115624 w 992785"/>
              <a:gd name="connsiteY417" fmla="*/ 394816 h 722315"/>
              <a:gd name="connsiteX418" fmla="*/ 112375 w 992785"/>
              <a:gd name="connsiteY418" fmla="*/ 394395 h 722315"/>
              <a:gd name="connsiteX419" fmla="*/ 108886 w 992785"/>
              <a:gd name="connsiteY419" fmla="*/ 393794 h 722315"/>
              <a:gd name="connsiteX420" fmla="*/ 104976 w 992785"/>
              <a:gd name="connsiteY420" fmla="*/ 393192 h 722315"/>
              <a:gd name="connsiteX421" fmla="*/ 101847 w 992785"/>
              <a:gd name="connsiteY421" fmla="*/ 392771 h 722315"/>
              <a:gd name="connsiteX422" fmla="*/ 99381 w 992785"/>
              <a:gd name="connsiteY422" fmla="*/ 392290 h 722315"/>
              <a:gd name="connsiteX423" fmla="*/ 95290 w 992785"/>
              <a:gd name="connsiteY423" fmla="*/ 391748 h 722315"/>
              <a:gd name="connsiteX424" fmla="*/ 94207 w 992785"/>
              <a:gd name="connsiteY424" fmla="*/ 391568 h 722315"/>
              <a:gd name="connsiteX425" fmla="*/ 93245 w 992785"/>
              <a:gd name="connsiteY425" fmla="*/ 391447 h 722315"/>
              <a:gd name="connsiteX426" fmla="*/ 87831 w 992785"/>
              <a:gd name="connsiteY426" fmla="*/ 390605 h 722315"/>
              <a:gd name="connsiteX427" fmla="*/ 87710 w 992785"/>
              <a:gd name="connsiteY427" fmla="*/ 390605 h 722315"/>
              <a:gd name="connsiteX428" fmla="*/ 87169 w 992785"/>
              <a:gd name="connsiteY428" fmla="*/ 390425 h 722315"/>
              <a:gd name="connsiteX429" fmla="*/ 78807 w 992785"/>
              <a:gd name="connsiteY429" fmla="*/ 389222 h 722315"/>
              <a:gd name="connsiteX430" fmla="*/ 77002 w 992785"/>
              <a:gd name="connsiteY430" fmla="*/ 388861 h 722315"/>
              <a:gd name="connsiteX431" fmla="*/ 76401 w 992785"/>
              <a:gd name="connsiteY431" fmla="*/ 388740 h 722315"/>
              <a:gd name="connsiteX432" fmla="*/ 74596 w 992785"/>
              <a:gd name="connsiteY432" fmla="*/ 388500 h 722315"/>
              <a:gd name="connsiteX433" fmla="*/ 73393 w 992785"/>
              <a:gd name="connsiteY433" fmla="*/ 388259 h 722315"/>
              <a:gd name="connsiteX434" fmla="*/ 72550 w 992785"/>
              <a:gd name="connsiteY434" fmla="*/ 388259 h 722315"/>
              <a:gd name="connsiteX435" fmla="*/ 72550 w 992785"/>
              <a:gd name="connsiteY435" fmla="*/ 388139 h 722315"/>
              <a:gd name="connsiteX436" fmla="*/ 72310 w 992785"/>
              <a:gd name="connsiteY436" fmla="*/ 388018 h 722315"/>
              <a:gd name="connsiteX437" fmla="*/ 71347 w 992785"/>
              <a:gd name="connsiteY437" fmla="*/ 387958 h 722315"/>
              <a:gd name="connsiteX438" fmla="*/ 70505 w 992785"/>
              <a:gd name="connsiteY438" fmla="*/ 387958 h 722315"/>
              <a:gd name="connsiteX439" fmla="*/ 69001 w 992785"/>
              <a:gd name="connsiteY439" fmla="*/ 387597 h 722315"/>
              <a:gd name="connsiteX440" fmla="*/ 56910 w 992785"/>
              <a:gd name="connsiteY440" fmla="*/ 385672 h 722315"/>
              <a:gd name="connsiteX441" fmla="*/ 44998 w 992785"/>
              <a:gd name="connsiteY441" fmla="*/ 383747 h 722315"/>
              <a:gd name="connsiteX442" fmla="*/ 43374 w 992785"/>
              <a:gd name="connsiteY442" fmla="*/ 383507 h 722315"/>
              <a:gd name="connsiteX443" fmla="*/ 43374 w 992785"/>
              <a:gd name="connsiteY443" fmla="*/ 383085 h 722315"/>
              <a:gd name="connsiteX444" fmla="*/ 42772 w 992785"/>
              <a:gd name="connsiteY444" fmla="*/ 381882 h 722315"/>
              <a:gd name="connsiteX445" fmla="*/ 43614 w 992785"/>
              <a:gd name="connsiteY445" fmla="*/ 380860 h 722315"/>
              <a:gd name="connsiteX446" fmla="*/ 43133 w 992785"/>
              <a:gd name="connsiteY446" fmla="*/ 379235 h 722315"/>
              <a:gd name="connsiteX447" fmla="*/ 40847 w 992785"/>
              <a:gd name="connsiteY447" fmla="*/ 377070 h 722315"/>
              <a:gd name="connsiteX448" fmla="*/ 40727 w 992785"/>
              <a:gd name="connsiteY448" fmla="*/ 375867 h 722315"/>
              <a:gd name="connsiteX449" fmla="*/ 39824 w 992785"/>
              <a:gd name="connsiteY449" fmla="*/ 374663 h 722315"/>
              <a:gd name="connsiteX450" fmla="*/ 36817 w 992785"/>
              <a:gd name="connsiteY450" fmla="*/ 370152 h 722315"/>
              <a:gd name="connsiteX451" fmla="*/ 36756 w 992785"/>
              <a:gd name="connsiteY451" fmla="*/ 369550 h 722315"/>
              <a:gd name="connsiteX452" fmla="*/ 36456 w 992785"/>
              <a:gd name="connsiteY452" fmla="*/ 367444 h 722315"/>
              <a:gd name="connsiteX453" fmla="*/ 36035 w 992785"/>
              <a:gd name="connsiteY453" fmla="*/ 367084 h 722315"/>
              <a:gd name="connsiteX454" fmla="*/ 35734 w 992785"/>
              <a:gd name="connsiteY454" fmla="*/ 366121 h 722315"/>
              <a:gd name="connsiteX455" fmla="*/ 35252 w 992785"/>
              <a:gd name="connsiteY455" fmla="*/ 365158 h 722315"/>
              <a:gd name="connsiteX456" fmla="*/ 34531 w 992785"/>
              <a:gd name="connsiteY456" fmla="*/ 364858 h 722315"/>
              <a:gd name="connsiteX457" fmla="*/ 33869 w 992785"/>
              <a:gd name="connsiteY457" fmla="*/ 364858 h 722315"/>
              <a:gd name="connsiteX458" fmla="*/ 33448 w 992785"/>
              <a:gd name="connsiteY458" fmla="*/ 362993 h 722315"/>
              <a:gd name="connsiteX459" fmla="*/ 33327 w 992785"/>
              <a:gd name="connsiteY459" fmla="*/ 362572 h 722315"/>
              <a:gd name="connsiteX460" fmla="*/ 32966 w 992785"/>
              <a:gd name="connsiteY460" fmla="*/ 361790 h 722315"/>
              <a:gd name="connsiteX461" fmla="*/ 31884 w 992785"/>
              <a:gd name="connsiteY461" fmla="*/ 361549 h 722315"/>
              <a:gd name="connsiteX462" fmla="*/ 31523 w 992785"/>
              <a:gd name="connsiteY462" fmla="*/ 360406 h 722315"/>
              <a:gd name="connsiteX463" fmla="*/ 31764 w 992785"/>
              <a:gd name="connsiteY463" fmla="*/ 359804 h 722315"/>
              <a:gd name="connsiteX464" fmla="*/ 30380 w 992785"/>
              <a:gd name="connsiteY464" fmla="*/ 358782 h 722315"/>
              <a:gd name="connsiteX465" fmla="*/ 29478 w 992785"/>
              <a:gd name="connsiteY465" fmla="*/ 358000 h 722315"/>
              <a:gd name="connsiteX466" fmla="*/ 29297 w 992785"/>
              <a:gd name="connsiteY466" fmla="*/ 357037 h 722315"/>
              <a:gd name="connsiteX467" fmla="*/ 27252 w 992785"/>
              <a:gd name="connsiteY467" fmla="*/ 353849 h 722315"/>
              <a:gd name="connsiteX468" fmla="*/ 27071 w 992785"/>
              <a:gd name="connsiteY468" fmla="*/ 353849 h 722315"/>
              <a:gd name="connsiteX469" fmla="*/ 25627 w 992785"/>
              <a:gd name="connsiteY469" fmla="*/ 354210 h 722315"/>
              <a:gd name="connsiteX470" fmla="*/ 25627 w 992785"/>
              <a:gd name="connsiteY470" fmla="*/ 352886 h 722315"/>
              <a:gd name="connsiteX471" fmla="*/ 24605 w 992785"/>
              <a:gd name="connsiteY471" fmla="*/ 353247 h 722315"/>
              <a:gd name="connsiteX472" fmla="*/ 21657 w 992785"/>
              <a:gd name="connsiteY472" fmla="*/ 354450 h 722315"/>
              <a:gd name="connsiteX473" fmla="*/ 20213 w 992785"/>
              <a:gd name="connsiteY473" fmla="*/ 354089 h 722315"/>
              <a:gd name="connsiteX474" fmla="*/ 20033 w 992785"/>
              <a:gd name="connsiteY474" fmla="*/ 353488 h 722315"/>
              <a:gd name="connsiteX475" fmla="*/ 19491 w 992785"/>
              <a:gd name="connsiteY475" fmla="*/ 351683 h 722315"/>
              <a:gd name="connsiteX476" fmla="*/ 19912 w 992785"/>
              <a:gd name="connsiteY476" fmla="*/ 351503 h 722315"/>
              <a:gd name="connsiteX477" fmla="*/ 19190 w 992785"/>
              <a:gd name="connsiteY477" fmla="*/ 350600 h 722315"/>
              <a:gd name="connsiteX478" fmla="*/ 18288 w 992785"/>
              <a:gd name="connsiteY478" fmla="*/ 351743 h 722315"/>
              <a:gd name="connsiteX479" fmla="*/ 16784 w 992785"/>
              <a:gd name="connsiteY479" fmla="*/ 351382 h 722315"/>
              <a:gd name="connsiteX480" fmla="*/ 16303 w 992785"/>
              <a:gd name="connsiteY480" fmla="*/ 352224 h 722315"/>
              <a:gd name="connsiteX481" fmla="*/ 14137 w 992785"/>
              <a:gd name="connsiteY481" fmla="*/ 352525 h 722315"/>
              <a:gd name="connsiteX482" fmla="*/ 14558 w 992785"/>
              <a:gd name="connsiteY482" fmla="*/ 349517 h 722315"/>
              <a:gd name="connsiteX483" fmla="*/ 14558 w 992785"/>
              <a:gd name="connsiteY483" fmla="*/ 348795 h 722315"/>
              <a:gd name="connsiteX484" fmla="*/ 13054 w 992785"/>
              <a:gd name="connsiteY484" fmla="*/ 346991 h 722315"/>
              <a:gd name="connsiteX485" fmla="*/ 12272 w 992785"/>
              <a:gd name="connsiteY485" fmla="*/ 347231 h 722315"/>
              <a:gd name="connsiteX486" fmla="*/ 11370 w 992785"/>
              <a:gd name="connsiteY486" fmla="*/ 346028 h 722315"/>
              <a:gd name="connsiteX487" fmla="*/ 10467 w 992785"/>
              <a:gd name="connsiteY487" fmla="*/ 346630 h 722315"/>
              <a:gd name="connsiteX488" fmla="*/ 9746 w 992785"/>
              <a:gd name="connsiteY488" fmla="*/ 346870 h 722315"/>
              <a:gd name="connsiteX489" fmla="*/ 9565 w 992785"/>
              <a:gd name="connsiteY489" fmla="*/ 348374 h 722315"/>
              <a:gd name="connsiteX490" fmla="*/ 6497 w 992785"/>
              <a:gd name="connsiteY490" fmla="*/ 349096 h 722315"/>
              <a:gd name="connsiteX491" fmla="*/ 5956 w 992785"/>
              <a:gd name="connsiteY491" fmla="*/ 349698 h 722315"/>
              <a:gd name="connsiteX492" fmla="*/ 4873 w 992785"/>
              <a:gd name="connsiteY492" fmla="*/ 350360 h 722315"/>
              <a:gd name="connsiteX493" fmla="*/ 4091 w 992785"/>
              <a:gd name="connsiteY493" fmla="*/ 350540 h 722315"/>
              <a:gd name="connsiteX494" fmla="*/ 662 w 992785"/>
              <a:gd name="connsiteY494" fmla="*/ 346510 h 722315"/>
              <a:gd name="connsiteX495" fmla="*/ 0 w 992785"/>
              <a:gd name="connsiteY495" fmla="*/ 344705 h 722315"/>
              <a:gd name="connsiteX496" fmla="*/ 3730 w 992785"/>
              <a:gd name="connsiteY496" fmla="*/ 341095 h 722315"/>
              <a:gd name="connsiteX497" fmla="*/ 10347 w 992785"/>
              <a:gd name="connsiteY497" fmla="*/ 335501 h 722315"/>
              <a:gd name="connsiteX498" fmla="*/ 13716 w 992785"/>
              <a:gd name="connsiteY498" fmla="*/ 336222 h 722315"/>
              <a:gd name="connsiteX499" fmla="*/ 18709 w 992785"/>
              <a:gd name="connsiteY499" fmla="*/ 332673 h 722315"/>
              <a:gd name="connsiteX500" fmla="*/ 22198 w 992785"/>
              <a:gd name="connsiteY500" fmla="*/ 331169 h 722315"/>
              <a:gd name="connsiteX501" fmla="*/ 25507 w 992785"/>
              <a:gd name="connsiteY501" fmla="*/ 329244 h 722315"/>
              <a:gd name="connsiteX502" fmla="*/ 31342 w 992785"/>
              <a:gd name="connsiteY502" fmla="*/ 326236 h 722315"/>
              <a:gd name="connsiteX503" fmla="*/ 32786 w 992785"/>
              <a:gd name="connsiteY503" fmla="*/ 325755 h 722315"/>
              <a:gd name="connsiteX504" fmla="*/ 39343 w 992785"/>
              <a:gd name="connsiteY504" fmla="*/ 323469 h 722315"/>
              <a:gd name="connsiteX505" fmla="*/ 46201 w 992785"/>
              <a:gd name="connsiteY505" fmla="*/ 320220 h 722315"/>
              <a:gd name="connsiteX506" fmla="*/ 48307 w 992785"/>
              <a:gd name="connsiteY506" fmla="*/ 318837 h 722315"/>
              <a:gd name="connsiteX507" fmla="*/ 52097 w 992785"/>
              <a:gd name="connsiteY507" fmla="*/ 314806 h 722315"/>
              <a:gd name="connsiteX508" fmla="*/ 53841 w 992785"/>
              <a:gd name="connsiteY508" fmla="*/ 311859 h 722315"/>
              <a:gd name="connsiteX509" fmla="*/ 56669 w 992785"/>
              <a:gd name="connsiteY509" fmla="*/ 309813 h 722315"/>
              <a:gd name="connsiteX510" fmla="*/ 60459 w 992785"/>
              <a:gd name="connsiteY510" fmla="*/ 305722 h 722315"/>
              <a:gd name="connsiteX511" fmla="*/ 62564 w 992785"/>
              <a:gd name="connsiteY511" fmla="*/ 302835 h 722315"/>
              <a:gd name="connsiteX512" fmla="*/ 69001 w 992785"/>
              <a:gd name="connsiteY512" fmla="*/ 293390 h 722315"/>
              <a:gd name="connsiteX513" fmla="*/ 71046 w 992785"/>
              <a:gd name="connsiteY513" fmla="*/ 291585 h 722315"/>
              <a:gd name="connsiteX514" fmla="*/ 76040 w 992785"/>
              <a:gd name="connsiteY514" fmla="*/ 288277 h 722315"/>
              <a:gd name="connsiteX515" fmla="*/ 84823 w 992785"/>
              <a:gd name="connsiteY515" fmla="*/ 284968 h 722315"/>
              <a:gd name="connsiteX516" fmla="*/ 89154 w 992785"/>
              <a:gd name="connsiteY516" fmla="*/ 284366 h 722315"/>
              <a:gd name="connsiteX517" fmla="*/ 90839 w 992785"/>
              <a:gd name="connsiteY517" fmla="*/ 283705 h 722315"/>
              <a:gd name="connsiteX518" fmla="*/ 92523 w 992785"/>
              <a:gd name="connsiteY518" fmla="*/ 283885 h 722315"/>
              <a:gd name="connsiteX519" fmla="*/ 95531 w 992785"/>
              <a:gd name="connsiteY519" fmla="*/ 284908 h 722315"/>
              <a:gd name="connsiteX520" fmla="*/ 96854 w 992785"/>
              <a:gd name="connsiteY520" fmla="*/ 285870 h 722315"/>
              <a:gd name="connsiteX521" fmla="*/ 98960 w 992785"/>
              <a:gd name="connsiteY521" fmla="*/ 285389 h 722315"/>
              <a:gd name="connsiteX522" fmla="*/ 101186 w 992785"/>
              <a:gd name="connsiteY522" fmla="*/ 283885 h 722315"/>
              <a:gd name="connsiteX523" fmla="*/ 105998 w 992785"/>
              <a:gd name="connsiteY523" fmla="*/ 281719 h 722315"/>
              <a:gd name="connsiteX524" fmla="*/ 107562 w 992785"/>
              <a:gd name="connsiteY524" fmla="*/ 281419 h 722315"/>
              <a:gd name="connsiteX525" fmla="*/ 111352 w 992785"/>
              <a:gd name="connsiteY525" fmla="*/ 279674 h 722315"/>
              <a:gd name="connsiteX526" fmla="*/ 114360 w 992785"/>
              <a:gd name="connsiteY526" fmla="*/ 279975 h 722315"/>
              <a:gd name="connsiteX527" fmla="*/ 116887 w 992785"/>
              <a:gd name="connsiteY527" fmla="*/ 279855 h 722315"/>
              <a:gd name="connsiteX528" fmla="*/ 121279 w 992785"/>
              <a:gd name="connsiteY528" fmla="*/ 278892 h 722315"/>
              <a:gd name="connsiteX529" fmla="*/ 124046 w 992785"/>
              <a:gd name="connsiteY529" fmla="*/ 277689 h 722315"/>
              <a:gd name="connsiteX530" fmla="*/ 127174 w 992785"/>
              <a:gd name="connsiteY530" fmla="*/ 275704 h 722315"/>
              <a:gd name="connsiteX531" fmla="*/ 131686 w 992785"/>
              <a:gd name="connsiteY531" fmla="*/ 273177 h 722315"/>
              <a:gd name="connsiteX532" fmla="*/ 134453 w 992785"/>
              <a:gd name="connsiteY532" fmla="*/ 270289 h 722315"/>
              <a:gd name="connsiteX533" fmla="*/ 136559 w 992785"/>
              <a:gd name="connsiteY533" fmla="*/ 269507 h 722315"/>
              <a:gd name="connsiteX534" fmla="*/ 138604 w 992785"/>
              <a:gd name="connsiteY534" fmla="*/ 267703 h 722315"/>
              <a:gd name="connsiteX535" fmla="*/ 140048 w 992785"/>
              <a:gd name="connsiteY535" fmla="*/ 267101 h 722315"/>
              <a:gd name="connsiteX536" fmla="*/ 143176 w 992785"/>
              <a:gd name="connsiteY536" fmla="*/ 264394 h 722315"/>
              <a:gd name="connsiteX537" fmla="*/ 144138 w 992785"/>
              <a:gd name="connsiteY537" fmla="*/ 264033 h 722315"/>
              <a:gd name="connsiteX538" fmla="*/ 146725 w 992785"/>
              <a:gd name="connsiteY538" fmla="*/ 261927 h 722315"/>
              <a:gd name="connsiteX539" fmla="*/ 149733 w 992785"/>
              <a:gd name="connsiteY539" fmla="*/ 258077 h 722315"/>
              <a:gd name="connsiteX540" fmla="*/ 151778 w 992785"/>
              <a:gd name="connsiteY540" fmla="*/ 253987 h 722315"/>
              <a:gd name="connsiteX541" fmla="*/ 152500 w 992785"/>
              <a:gd name="connsiteY541" fmla="*/ 251580 h 722315"/>
              <a:gd name="connsiteX542" fmla="*/ 154485 w 992785"/>
              <a:gd name="connsiteY542" fmla="*/ 250257 h 722315"/>
              <a:gd name="connsiteX543" fmla="*/ 156050 w 992785"/>
              <a:gd name="connsiteY543" fmla="*/ 247129 h 722315"/>
              <a:gd name="connsiteX544" fmla="*/ 157734 w 992785"/>
              <a:gd name="connsiteY544" fmla="*/ 245384 h 722315"/>
              <a:gd name="connsiteX545" fmla="*/ 158937 w 992785"/>
              <a:gd name="connsiteY545" fmla="*/ 244963 h 722315"/>
              <a:gd name="connsiteX546" fmla="*/ 160742 w 992785"/>
              <a:gd name="connsiteY546" fmla="*/ 246226 h 722315"/>
              <a:gd name="connsiteX547" fmla="*/ 164351 w 992785"/>
              <a:gd name="connsiteY547" fmla="*/ 245865 h 722315"/>
              <a:gd name="connsiteX548" fmla="*/ 166156 w 992785"/>
              <a:gd name="connsiteY548" fmla="*/ 245264 h 722315"/>
              <a:gd name="connsiteX549" fmla="*/ 169044 w 992785"/>
              <a:gd name="connsiteY549" fmla="*/ 242797 h 722315"/>
              <a:gd name="connsiteX550" fmla="*/ 170247 w 992785"/>
              <a:gd name="connsiteY550" fmla="*/ 242196 h 722315"/>
              <a:gd name="connsiteX551" fmla="*/ 172172 w 992785"/>
              <a:gd name="connsiteY551" fmla="*/ 243399 h 722315"/>
              <a:gd name="connsiteX552" fmla="*/ 175721 w 992785"/>
              <a:gd name="connsiteY552" fmla="*/ 242316 h 722315"/>
              <a:gd name="connsiteX553" fmla="*/ 177526 w 992785"/>
              <a:gd name="connsiteY553" fmla="*/ 241113 h 722315"/>
              <a:gd name="connsiteX554" fmla="*/ 180113 w 992785"/>
              <a:gd name="connsiteY554" fmla="*/ 238586 h 722315"/>
              <a:gd name="connsiteX555" fmla="*/ 181917 w 992785"/>
              <a:gd name="connsiteY555" fmla="*/ 235217 h 722315"/>
              <a:gd name="connsiteX556" fmla="*/ 183722 w 992785"/>
              <a:gd name="connsiteY556" fmla="*/ 229563 h 722315"/>
              <a:gd name="connsiteX557" fmla="*/ 183722 w 992785"/>
              <a:gd name="connsiteY557" fmla="*/ 226735 h 722315"/>
              <a:gd name="connsiteX558" fmla="*/ 184745 w 992785"/>
              <a:gd name="connsiteY558" fmla="*/ 224930 h 722315"/>
              <a:gd name="connsiteX559" fmla="*/ 184444 w 992785"/>
              <a:gd name="connsiteY559" fmla="*/ 224329 h 722315"/>
              <a:gd name="connsiteX560" fmla="*/ 186008 w 992785"/>
              <a:gd name="connsiteY560" fmla="*/ 221381 h 722315"/>
              <a:gd name="connsiteX561" fmla="*/ 189979 w 992785"/>
              <a:gd name="connsiteY561" fmla="*/ 218373 h 722315"/>
              <a:gd name="connsiteX562" fmla="*/ 191302 w 992785"/>
              <a:gd name="connsiteY562" fmla="*/ 218012 h 722315"/>
              <a:gd name="connsiteX563" fmla="*/ 192926 w 992785"/>
              <a:gd name="connsiteY563" fmla="*/ 215606 h 722315"/>
              <a:gd name="connsiteX564" fmla="*/ 193829 w 992785"/>
              <a:gd name="connsiteY564" fmla="*/ 213440 h 722315"/>
              <a:gd name="connsiteX565" fmla="*/ 197679 w 992785"/>
              <a:gd name="connsiteY565" fmla="*/ 210372 h 722315"/>
              <a:gd name="connsiteX566" fmla="*/ 199484 w 992785"/>
              <a:gd name="connsiteY566" fmla="*/ 210252 h 722315"/>
              <a:gd name="connsiteX567" fmla="*/ 201168 w 992785"/>
              <a:gd name="connsiteY567" fmla="*/ 208808 h 722315"/>
              <a:gd name="connsiteX568" fmla="*/ 204477 w 992785"/>
              <a:gd name="connsiteY568" fmla="*/ 202913 h 722315"/>
              <a:gd name="connsiteX569" fmla="*/ 207966 w 992785"/>
              <a:gd name="connsiteY569" fmla="*/ 198822 h 722315"/>
              <a:gd name="connsiteX570" fmla="*/ 211034 w 992785"/>
              <a:gd name="connsiteY570" fmla="*/ 195754 h 722315"/>
              <a:gd name="connsiteX571" fmla="*/ 212959 w 992785"/>
              <a:gd name="connsiteY571" fmla="*/ 194190 h 722315"/>
              <a:gd name="connsiteX572" fmla="*/ 215004 w 992785"/>
              <a:gd name="connsiteY572" fmla="*/ 193708 h 722315"/>
              <a:gd name="connsiteX573" fmla="*/ 217651 w 992785"/>
              <a:gd name="connsiteY573" fmla="*/ 192144 h 722315"/>
              <a:gd name="connsiteX574" fmla="*/ 218133 w 992785"/>
              <a:gd name="connsiteY574" fmla="*/ 191182 h 722315"/>
              <a:gd name="connsiteX575" fmla="*/ 222584 w 992785"/>
              <a:gd name="connsiteY575" fmla="*/ 189497 h 722315"/>
              <a:gd name="connsiteX576" fmla="*/ 225592 w 992785"/>
              <a:gd name="connsiteY576" fmla="*/ 185647 h 722315"/>
              <a:gd name="connsiteX577" fmla="*/ 231367 w 992785"/>
              <a:gd name="connsiteY577" fmla="*/ 178970 h 722315"/>
              <a:gd name="connsiteX578" fmla="*/ 233773 w 992785"/>
              <a:gd name="connsiteY578" fmla="*/ 174759 h 722315"/>
              <a:gd name="connsiteX579" fmla="*/ 234375 w 992785"/>
              <a:gd name="connsiteY579" fmla="*/ 172112 h 722315"/>
              <a:gd name="connsiteX580" fmla="*/ 235579 w 992785"/>
              <a:gd name="connsiteY580" fmla="*/ 169585 h 722315"/>
              <a:gd name="connsiteX581" fmla="*/ 238045 w 992785"/>
              <a:gd name="connsiteY581" fmla="*/ 166216 h 722315"/>
              <a:gd name="connsiteX582" fmla="*/ 239067 w 992785"/>
              <a:gd name="connsiteY582" fmla="*/ 163750 h 722315"/>
              <a:gd name="connsiteX583" fmla="*/ 240571 w 992785"/>
              <a:gd name="connsiteY583" fmla="*/ 162847 h 722315"/>
              <a:gd name="connsiteX584" fmla="*/ 245384 w 992785"/>
              <a:gd name="connsiteY584" fmla="*/ 158516 h 722315"/>
              <a:gd name="connsiteX585" fmla="*/ 247550 w 992785"/>
              <a:gd name="connsiteY585" fmla="*/ 157794 h 722315"/>
              <a:gd name="connsiteX586" fmla="*/ 251280 w 992785"/>
              <a:gd name="connsiteY586" fmla="*/ 155508 h 722315"/>
              <a:gd name="connsiteX587" fmla="*/ 253746 w 992785"/>
              <a:gd name="connsiteY587" fmla="*/ 153463 h 722315"/>
              <a:gd name="connsiteX588" fmla="*/ 255852 w 992785"/>
              <a:gd name="connsiteY588" fmla="*/ 151297 h 722315"/>
              <a:gd name="connsiteX589" fmla="*/ 260785 w 992785"/>
              <a:gd name="connsiteY589" fmla="*/ 149553 h 722315"/>
              <a:gd name="connsiteX590" fmla="*/ 262890 w 992785"/>
              <a:gd name="connsiteY590" fmla="*/ 147988 h 722315"/>
              <a:gd name="connsiteX591" fmla="*/ 263973 w 992785"/>
              <a:gd name="connsiteY591" fmla="*/ 146545 h 722315"/>
              <a:gd name="connsiteX592" fmla="*/ 263552 w 992785"/>
              <a:gd name="connsiteY592" fmla="*/ 145221 h 722315"/>
              <a:gd name="connsiteX593" fmla="*/ 265958 w 992785"/>
              <a:gd name="connsiteY593" fmla="*/ 144319 h 722315"/>
              <a:gd name="connsiteX594" fmla="*/ 268184 w 992785"/>
              <a:gd name="connsiteY594" fmla="*/ 142935 h 722315"/>
              <a:gd name="connsiteX595" fmla="*/ 270831 w 992785"/>
              <a:gd name="connsiteY595" fmla="*/ 142153 h 722315"/>
              <a:gd name="connsiteX596" fmla="*/ 271192 w 992785"/>
              <a:gd name="connsiteY596" fmla="*/ 142995 h 722315"/>
              <a:gd name="connsiteX597" fmla="*/ 273418 w 992785"/>
              <a:gd name="connsiteY597" fmla="*/ 142153 h 722315"/>
              <a:gd name="connsiteX598" fmla="*/ 272094 w 992785"/>
              <a:gd name="connsiteY598" fmla="*/ 141973 h 722315"/>
              <a:gd name="connsiteX599" fmla="*/ 274861 w 992785"/>
              <a:gd name="connsiteY599" fmla="*/ 140830 h 722315"/>
              <a:gd name="connsiteX600" fmla="*/ 277268 w 992785"/>
              <a:gd name="connsiteY600" fmla="*/ 140348 h 722315"/>
              <a:gd name="connsiteX601" fmla="*/ 280757 w 992785"/>
              <a:gd name="connsiteY601" fmla="*/ 138844 h 722315"/>
              <a:gd name="connsiteX602" fmla="*/ 281058 w 992785"/>
              <a:gd name="connsiteY602" fmla="*/ 139205 h 722315"/>
              <a:gd name="connsiteX603" fmla="*/ 285028 w 992785"/>
              <a:gd name="connsiteY603" fmla="*/ 138303 h 722315"/>
              <a:gd name="connsiteX604" fmla="*/ 284908 w 992785"/>
              <a:gd name="connsiteY604" fmla="*/ 137461 h 722315"/>
              <a:gd name="connsiteX605" fmla="*/ 293570 w 992785"/>
              <a:gd name="connsiteY605" fmla="*/ 135415 h 722315"/>
              <a:gd name="connsiteX606" fmla="*/ 298804 w 992785"/>
              <a:gd name="connsiteY606" fmla="*/ 134694 h 722315"/>
              <a:gd name="connsiteX607" fmla="*/ 303436 w 992785"/>
              <a:gd name="connsiteY607" fmla="*/ 134573 h 722315"/>
              <a:gd name="connsiteX608" fmla="*/ 303557 w 992785"/>
              <a:gd name="connsiteY608" fmla="*/ 135476 h 722315"/>
              <a:gd name="connsiteX609" fmla="*/ 306685 w 992785"/>
              <a:gd name="connsiteY609" fmla="*/ 135897 h 722315"/>
              <a:gd name="connsiteX610" fmla="*/ 310595 w 992785"/>
              <a:gd name="connsiteY610" fmla="*/ 134994 h 722315"/>
              <a:gd name="connsiteX611" fmla="*/ 309392 w 992785"/>
              <a:gd name="connsiteY611" fmla="*/ 133911 h 722315"/>
              <a:gd name="connsiteX612" fmla="*/ 310595 w 992785"/>
              <a:gd name="connsiteY612" fmla="*/ 134212 h 722315"/>
              <a:gd name="connsiteX613" fmla="*/ 314506 w 992785"/>
              <a:gd name="connsiteY613" fmla="*/ 133972 h 722315"/>
              <a:gd name="connsiteX614" fmla="*/ 316491 w 992785"/>
              <a:gd name="connsiteY614" fmla="*/ 133490 h 722315"/>
              <a:gd name="connsiteX615" fmla="*/ 322506 w 992785"/>
              <a:gd name="connsiteY615" fmla="*/ 134994 h 722315"/>
              <a:gd name="connsiteX616" fmla="*/ 325996 w 992785"/>
              <a:gd name="connsiteY616" fmla="*/ 136679 h 722315"/>
              <a:gd name="connsiteX617" fmla="*/ 328161 w 992785"/>
              <a:gd name="connsiteY617" fmla="*/ 138183 h 722315"/>
              <a:gd name="connsiteX618" fmla="*/ 328883 w 992785"/>
              <a:gd name="connsiteY618" fmla="*/ 140589 h 722315"/>
              <a:gd name="connsiteX619" fmla="*/ 328582 w 992785"/>
              <a:gd name="connsiteY619" fmla="*/ 141612 h 722315"/>
              <a:gd name="connsiteX620" fmla="*/ 329786 w 992785"/>
              <a:gd name="connsiteY620" fmla="*/ 144379 h 722315"/>
              <a:gd name="connsiteX621" fmla="*/ 329605 w 992785"/>
              <a:gd name="connsiteY621" fmla="*/ 145341 h 722315"/>
              <a:gd name="connsiteX622" fmla="*/ 327018 w 992785"/>
              <a:gd name="connsiteY622" fmla="*/ 145522 h 722315"/>
              <a:gd name="connsiteX623" fmla="*/ 325635 w 992785"/>
              <a:gd name="connsiteY623" fmla="*/ 145041 h 722315"/>
              <a:gd name="connsiteX624" fmla="*/ 323649 w 992785"/>
              <a:gd name="connsiteY624" fmla="*/ 145823 h 722315"/>
              <a:gd name="connsiteX625" fmla="*/ 322807 w 992785"/>
              <a:gd name="connsiteY625" fmla="*/ 147688 h 722315"/>
              <a:gd name="connsiteX626" fmla="*/ 318596 w 992785"/>
              <a:gd name="connsiteY626" fmla="*/ 148590 h 722315"/>
              <a:gd name="connsiteX627" fmla="*/ 316912 w 992785"/>
              <a:gd name="connsiteY627" fmla="*/ 150274 h 722315"/>
              <a:gd name="connsiteX628" fmla="*/ 314746 w 992785"/>
              <a:gd name="connsiteY628" fmla="*/ 149613 h 722315"/>
              <a:gd name="connsiteX629" fmla="*/ 311377 w 992785"/>
              <a:gd name="connsiteY629" fmla="*/ 149011 h 722315"/>
              <a:gd name="connsiteX630" fmla="*/ 310114 w 992785"/>
              <a:gd name="connsiteY630" fmla="*/ 149432 h 722315"/>
              <a:gd name="connsiteX631" fmla="*/ 308069 w 992785"/>
              <a:gd name="connsiteY631" fmla="*/ 149432 h 722315"/>
              <a:gd name="connsiteX632" fmla="*/ 306264 w 992785"/>
              <a:gd name="connsiteY632" fmla="*/ 150395 h 722315"/>
              <a:gd name="connsiteX633" fmla="*/ 304519 w 992785"/>
              <a:gd name="connsiteY633" fmla="*/ 150395 h 722315"/>
              <a:gd name="connsiteX634" fmla="*/ 300609 w 992785"/>
              <a:gd name="connsiteY634" fmla="*/ 151478 h 722315"/>
              <a:gd name="connsiteX635" fmla="*/ 298684 w 992785"/>
              <a:gd name="connsiteY635" fmla="*/ 152260 h 722315"/>
              <a:gd name="connsiteX636" fmla="*/ 298022 w 992785"/>
              <a:gd name="connsiteY636" fmla="*/ 154786 h 722315"/>
              <a:gd name="connsiteX637" fmla="*/ 298624 w 992785"/>
              <a:gd name="connsiteY637" fmla="*/ 156952 h 722315"/>
              <a:gd name="connsiteX638" fmla="*/ 300729 w 992785"/>
              <a:gd name="connsiteY638" fmla="*/ 157975 h 722315"/>
              <a:gd name="connsiteX639" fmla="*/ 302233 w 992785"/>
              <a:gd name="connsiteY639" fmla="*/ 160381 h 722315"/>
              <a:gd name="connsiteX640" fmla="*/ 301451 w 992785"/>
              <a:gd name="connsiteY640" fmla="*/ 162005 h 722315"/>
              <a:gd name="connsiteX641" fmla="*/ 298624 w 992785"/>
              <a:gd name="connsiteY641" fmla="*/ 162667 h 722315"/>
              <a:gd name="connsiteX642" fmla="*/ 296217 w 992785"/>
              <a:gd name="connsiteY642" fmla="*/ 164893 h 722315"/>
              <a:gd name="connsiteX643" fmla="*/ 293089 w 992785"/>
              <a:gd name="connsiteY643" fmla="*/ 168442 h 722315"/>
              <a:gd name="connsiteX644" fmla="*/ 288337 w 992785"/>
              <a:gd name="connsiteY644" fmla="*/ 170548 h 722315"/>
              <a:gd name="connsiteX645" fmla="*/ 286532 w 992785"/>
              <a:gd name="connsiteY645" fmla="*/ 172954 h 722315"/>
              <a:gd name="connsiteX646" fmla="*/ 283945 w 992785"/>
              <a:gd name="connsiteY646" fmla="*/ 178248 h 722315"/>
              <a:gd name="connsiteX647" fmla="*/ 281419 w 992785"/>
              <a:gd name="connsiteY647" fmla="*/ 179752 h 722315"/>
              <a:gd name="connsiteX648" fmla="*/ 279434 w 992785"/>
              <a:gd name="connsiteY648" fmla="*/ 183782 h 722315"/>
              <a:gd name="connsiteX649" fmla="*/ 277027 w 992785"/>
              <a:gd name="connsiteY649" fmla="*/ 185828 h 722315"/>
              <a:gd name="connsiteX650" fmla="*/ 276125 w 992785"/>
              <a:gd name="connsiteY650" fmla="*/ 187933 h 722315"/>
              <a:gd name="connsiteX651" fmla="*/ 272816 w 992785"/>
              <a:gd name="connsiteY651" fmla="*/ 189558 h 722315"/>
              <a:gd name="connsiteX652" fmla="*/ 270410 w 992785"/>
              <a:gd name="connsiteY652" fmla="*/ 189798 h 722315"/>
              <a:gd name="connsiteX653" fmla="*/ 268605 w 992785"/>
              <a:gd name="connsiteY653" fmla="*/ 192084 h 722315"/>
              <a:gd name="connsiteX654" fmla="*/ 267522 w 992785"/>
              <a:gd name="connsiteY654" fmla="*/ 194611 h 722315"/>
              <a:gd name="connsiteX655" fmla="*/ 267522 w 992785"/>
              <a:gd name="connsiteY655" fmla="*/ 196776 h 722315"/>
              <a:gd name="connsiteX656" fmla="*/ 267763 w 992785"/>
              <a:gd name="connsiteY656" fmla="*/ 199905 h 722315"/>
              <a:gd name="connsiteX657" fmla="*/ 268364 w 992785"/>
              <a:gd name="connsiteY657" fmla="*/ 201228 h 722315"/>
              <a:gd name="connsiteX658" fmla="*/ 269447 w 992785"/>
              <a:gd name="connsiteY658" fmla="*/ 201348 h 722315"/>
              <a:gd name="connsiteX659" fmla="*/ 268605 w 992785"/>
              <a:gd name="connsiteY659" fmla="*/ 203394 h 722315"/>
              <a:gd name="connsiteX660" fmla="*/ 267522 w 992785"/>
              <a:gd name="connsiteY660" fmla="*/ 204116 h 722315"/>
              <a:gd name="connsiteX661" fmla="*/ 266199 w 992785"/>
              <a:gd name="connsiteY661" fmla="*/ 202732 h 722315"/>
              <a:gd name="connsiteX662" fmla="*/ 264935 w 992785"/>
              <a:gd name="connsiteY662" fmla="*/ 202913 h 722315"/>
              <a:gd name="connsiteX663" fmla="*/ 263191 w 992785"/>
              <a:gd name="connsiteY663" fmla="*/ 204356 h 722315"/>
              <a:gd name="connsiteX664" fmla="*/ 262469 w 992785"/>
              <a:gd name="connsiteY664" fmla="*/ 206161 h 722315"/>
              <a:gd name="connsiteX665" fmla="*/ 262890 w 992785"/>
              <a:gd name="connsiteY665" fmla="*/ 208868 h 722315"/>
              <a:gd name="connsiteX666" fmla="*/ 262228 w 992785"/>
              <a:gd name="connsiteY666" fmla="*/ 212057 h 722315"/>
              <a:gd name="connsiteX667" fmla="*/ 255972 w 992785"/>
              <a:gd name="connsiteY667" fmla="*/ 216990 h 722315"/>
              <a:gd name="connsiteX668" fmla="*/ 255791 w 992785"/>
              <a:gd name="connsiteY668" fmla="*/ 218373 h 722315"/>
              <a:gd name="connsiteX669" fmla="*/ 256032 w 992785"/>
              <a:gd name="connsiteY669" fmla="*/ 221080 h 722315"/>
              <a:gd name="connsiteX670" fmla="*/ 255671 w 992785"/>
              <a:gd name="connsiteY670" fmla="*/ 224088 h 722315"/>
              <a:gd name="connsiteX671" fmla="*/ 254949 w 992785"/>
              <a:gd name="connsiteY671" fmla="*/ 226494 h 722315"/>
              <a:gd name="connsiteX672" fmla="*/ 255070 w 992785"/>
              <a:gd name="connsiteY672" fmla="*/ 228059 h 722315"/>
              <a:gd name="connsiteX673" fmla="*/ 253145 w 992785"/>
              <a:gd name="connsiteY673" fmla="*/ 231066 h 722315"/>
              <a:gd name="connsiteX674" fmla="*/ 250558 w 992785"/>
              <a:gd name="connsiteY674" fmla="*/ 236481 h 722315"/>
              <a:gd name="connsiteX675" fmla="*/ 248512 w 992785"/>
              <a:gd name="connsiteY675" fmla="*/ 236962 h 722315"/>
              <a:gd name="connsiteX676" fmla="*/ 246407 w 992785"/>
              <a:gd name="connsiteY676" fmla="*/ 238165 h 722315"/>
              <a:gd name="connsiteX677" fmla="*/ 246407 w 992785"/>
              <a:gd name="connsiteY677" fmla="*/ 242918 h 722315"/>
              <a:gd name="connsiteX678" fmla="*/ 246166 w 992785"/>
              <a:gd name="connsiteY678" fmla="*/ 247490 h 722315"/>
              <a:gd name="connsiteX679" fmla="*/ 244963 w 992785"/>
              <a:gd name="connsiteY679" fmla="*/ 252964 h 722315"/>
              <a:gd name="connsiteX680" fmla="*/ 244361 w 992785"/>
              <a:gd name="connsiteY680" fmla="*/ 254769 h 722315"/>
              <a:gd name="connsiteX681" fmla="*/ 244782 w 992785"/>
              <a:gd name="connsiteY681" fmla="*/ 256513 h 722315"/>
              <a:gd name="connsiteX682" fmla="*/ 244482 w 992785"/>
              <a:gd name="connsiteY682" fmla="*/ 259341 h 722315"/>
              <a:gd name="connsiteX683" fmla="*/ 244963 w 992785"/>
              <a:gd name="connsiteY683" fmla="*/ 261386 h 722315"/>
              <a:gd name="connsiteX684" fmla="*/ 244662 w 992785"/>
              <a:gd name="connsiteY684" fmla="*/ 262890 h 722315"/>
              <a:gd name="connsiteX685" fmla="*/ 244963 w 992785"/>
              <a:gd name="connsiteY685" fmla="*/ 266139 h 722315"/>
              <a:gd name="connsiteX686" fmla="*/ 246467 w 992785"/>
              <a:gd name="connsiteY686" fmla="*/ 268425 h 722315"/>
              <a:gd name="connsiteX687" fmla="*/ 246768 w 992785"/>
              <a:gd name="connsiteY687" fmla="*/ 269989 h 722315"/>
              <a:gd name="connsiteX688" fmla="*/ 248452 w 992785"/>
              <a:gd name="connsiteY688" fmla="*/ 272636 h 722315"/>
              <a:gd name="connsiteX689" fmla="*/ 247670 w 992785"/>
              <a:gd name="connsiteY689" fmla="*/ 274380 h 722315"/>
              <a:gd name="connsiteX690" fmla="*/ 246046 w 992785"/>
              <a:gd name="connsiteY690" fmla="*/ 274140 h 722315"/>
              <a:gd name="connsiteX691" fmla="*/ 244361 w 992785"/>
              <a:gd name="connsiteY691" fmla="*/ 278952 h 722315"/>
              <a:gd name="connsiteX692" fmla="*/ 247008 w 992785"/>
              <a:gd name="connsiteY692" fmla="*/ 280336 h 722315"/>
              <a:gd name="connsiteX693" fmla="*/ 248693 w 992785"/>
              <a:gd name="connsiteY693" fmla="*/ 279734 h 722315"/>
              <a:gd name="connsiteX694" fmla="*/ 250498 w 992785"/>
              <a:gd name="connsiteY694" fmla="*/ 277328 h 722315"/>
              <a:gd name="connsiteX695" fmla="*/ 250558 w 992785"/>
              <a:gd name="connsiteY695" fmla="*/ 275824 h 722315"/>
              <a:gd name="connsiteX696" fmla="*/ 251641 w 992785"/>
              <a:gd name="connsiteY696" fmla="*/ 273598 h 722315"/>
              <a:gd name="connsiteX697" fmla="*/ 252062 w 992785"/>
              <a:gd name="connsiteY697" fmla="*/ 271372 h 722315"/>
              <a:gd name="connsiteX698" fmla="*/ 253987 w 992785"/>
              <a:gd name="connsiteY698" fmla="*/ 267643 h 722315"/>
              <a:gd name="connsiteX699" fmla="*/ 257717 w 992785"/>
              <a:gd name="connsiteY699" fmla="*/ 262108 h 722315"/>
              <a:gd name="connsiteX700" fmla="*/ 257476 w 992785"/>
              <a:gd name="connsiteY700" fmla="*/ 260785 h 722315"/>
              <a:gd name="connsiteX701" fmla="*/ 256273 w 992785"/>
              <a:gd name="connsiteY701" fmla="*/ 259762 h 722315"/>
              <a:gd name="connsiteX702" fmla="*/ 254709 w 992785"/>
              <a:gd name="connsiteY702" fmla="*/ 260845 h 722315"/>
              <a:gd name="connsiteX703" fmla="*/ 254468 w 992785"/>
              <a:gd name="connsiteY703" fmla="*/ 260063 h 722315"/>
              <a:gd name="connsiteX704" fmla="*/ 256032 w 992785"/>
              <a:gd name="connsiteY704" fmla="*/ 256874 h 722315"/>
              <a:gd name="connsiteX705" fmla="*/ 258138 w 992785"/>
              <a:gd name="connsiteY705" fmla="*/ 255611 h 722315"/>
              <a:gd name="connsiteX706" fmla="*/ 257957 w 992785"/>
              <a:gd name="connsiteY706" fmla="*/ 257596 h 722315"/>
              <a:gd name="connsiteX707" fmla="*/ 258919 w 992785"/>
              <a:gd name="connsiteY707" fmla="*/ 258378 h 722315"/>
              <a:gd name="connsiteX708" fmla="*/ 261085 w 992785"/>
              <a:gd name="connsiteY708" fmla="*/ 258017 h 722315"/>
              <a:gd name="connsiteX709" fmla="*/ 262108 w 992785"/>
              <a:gd name="connsiteY709" fmla="*/ 256333 h 722315"/>
              <a:gd name="connsiteX710" fmla="*/ 265657 w 992785"/>
              <a:gd name="connsiteY710" fmla="*/ 251280 h 722315"/>
              <a:gd name="connsiteX711" fmla="*/ 269026 w 992785"/>
              <a:gd name="connsiteY711" fmla="*/ 247670 h 722315"/>
              <a:gd name="connsiteX712" fmla="*/ 271252 w 992785"/>
              <a:gd name="connsiteY712" fmla="*/ 245625 h 722315"/>
              <a:gd name="connsiteX713" fmla="*/ 273117 w 992785"/>
              <a:gd name="connsiteY713" fmla="*/ 242677 h 722315"/>
              <a:gd name="connsiteX714" fmla="*/ 276426 w 992785"/>
              <a:gd name="connsiteY714" fmla="*/ 240331 h 722315"/>
              <a:gd name="connsiteX715" fmla="*/ 278712 w 992785"/>
              <a:gd name="connsiteY715" fmla="*/ 239248 h 722315"/>
              <a:gd name="connsiteX716" fmla="*/ 279614 w 992785"/>
              <a:gd name="connsiteY716" fmla="*/ 237443 h 722315"/>
              <a:gd name="connsiteX717" fmla="*/ 282441 w 992785"/>
              <a:gd name="connsiteY717" fmla="*/ 235939 h 722315"/>
              <a:gd name="connsiteX718" fmla="*/ 283705 w 992785"/>
              <a:gd name="connsiteY718" fmla="*/ 234495 h 722315"/>
              <a:gd name="connsiteX719" fmla="*/ 285088 w 992785"/>
              <a:gd name="connsiteY719" fmla="*/ 234074 h 722315"/>
              <a:gd name="connsiteX720" fmla="*/ 286893 w 992785"/>
              <a:gd name="connsiteY720" fmla="*/ 235037 h 722315"/>
              <a:gd name="connsiteX721" fmla="*/ 285088 w 992785"/>
              <a:gd name="connsiteY721" fmla="*/ 236541 h 722315"/>
              <a:gd name="connsiteX722" fmla="*/ 285028 w 992785"/>
              <a:gd name="connsiteY722" fmla="*/ 238526 h 722315"/>
              <a:gd name="connsiteX723" fmla="*/ 280817 w 992785"/>
              <a:gd name="connsiteY723" fmla="*/ 243700 h 722315"/>
              <a:gd name="connsiteX724" fmla="*/ 277809 w 992785"/>
              <a:gd name="connsiteY724" fmla="*/ 245986 h 722315"/>
              <a:gd name="connsiteX725" fmla="*/ 275343 w 992785"/>
              <a:gd name="connsiteY725" fmla="*/ 248994 h 722315"/>
              <a:gd name="connsiteX726" fmla="*/ 274501 w 992785"/>
              <a:gd name="connsiteY726" fmla="*/ 251039 h 722315"/>
              <a:gd name="connsiteX727" fmla="*/ 273418 w 992785"/>
              <a:gd name="connsiteY727" fmla="*/ 254769 h 722315"/>
              <a:gd name="connsiteX728" fmla="*/ 272997 w 992785"/>
              <a:gd name="connsiteY728" fmla="*/ 257295 h 722315"/>
              <a:gd name="connsiteX729" fmla="*/ 271914 w 992785"/>
              <a:gd name="connsiteY729" fmla="*/ 260303 h 722315"/>
              <a:gd name="connsiteX730" fmla="*/ 270590 w 992785"/>
              <a:gd name="connsiteY730" fmla="*/ 261627 h 722315"/>
              <a:gd name="connsiteX731" fmla="*/ 270771 w 992785"/>
              <a:gd name="connsiteY731" fmla="*/ 263371 h 722315"/>
              <a:gd name="connsiteX732" fmla="*/ 272034 w 992785"/>
              <a:gd name="connsiteY732" fmla="*/ 262890 h 722315"/>
              <a:gd name="connsiteX733" fmla="*/ 273237 w 992785"/>
              <a:gd name="connsiteY733" fmla="*/ 260423 h 722315"/>
              <a:gd name="connsiteX734" fmla="*/ 274079 w 992785"/>
              <a:gd name="connsiteY734" fmla="*/ 259822 h 722315"/>
              <a:gd name="connsiteX735" fmla="*/ 275042 w 992785"/>
              <a:gd name="connsiteY735" fmla="*/ 255491 h 722315"/>
              <a:gd name="connsiteX736" fmla="*/ 276125 w 992785"/>
              <a:gd name="connsiteY736" fmla="*/ 253144 h 722315"/>
              <a:gd name="connsiteX737" fmla="*/ 278531 w 992785"/>
              <a:gd name="connsiteY737" fmla="*/ 250618 h 722315"/>
              <a:gd name="connsiteX738" fmla="*/ 277809 w 992785"/>
              <a:gd name="connsiteY738" fmla="*/ 249415 h 722315"/>
              <a:gd name="connsiteX739" fmla="*/ 281419 w 992785"/>
              <a:gd name="connsiteY739" fmla="*/ 246347 h 722315"/>
              <a:gd name="connsiteX740" fmla="*/ 284427 w 992785"/>
              <a:gd name="connsiteY740" fmla="*/ 245926 h 722315"/>
              <a:gd name="connsiteX741" fmla="*/ 288758 w 992785"/>
              <a:gd name="connsiteY741" fmla="*/ 244361 h 722315"/>
              <a:gd name="connsiteX742" fmla="*/ 291886 w 992785"/>
              <a:gd name="connsiteY742" fmla="*/ 242496 h 722315"/>
              <a:gd name="connsiteX743" fmla="*/ 294413 w 992785"/>
              <a:gd name="connsiteY743" fmla="*/ 241594 h 722315"/>
              <a:gd name="connsiteX744" fmla="*/ 296578 w 992785"/>
              <a:gd name="connsiteY744" fmla="*/ 241714 h 722315"/>
              <a:gd name="connsiteX745" fmla="*/ 300970 w 992785"/>
              <a:gd name="connsiteY745" fmla="*/ 242918 h 722315"/>
              <a:gd name="connsiteX746" fmla="*/ 302895 w 992785"/>
              <a:gd name="connsiteY746" fmla="*/ 242436 h 722315"/>
              <a:gd name="connsiteX747" fmla="*/ 305482 w 992785"/>
              <a:gd name="connsiteY747" fmla="*/ 243038 h 722315"/>
              <a:gd name="connsiteX748" fmla="*/ 310896 w 992785"/>
              <a:gd name="connsiteY748" fmla="*/ 241594 h 722315"/>
              <a:gd name="connsiteX749" fmla="*/ 318416 w 992785"/>
              <a:gd name="connsiteY749" fmla="*/ 240692 h 722315"/>
              <a:gd name="connsiteX750" fmla="*/ 321785 w 992785"/>
              <a:gd name="connsiteY750" fmla="*/ 243279 h 722315"/>
              <a:gd name="connsiteX751" fmla="*/ 325635 w 992785"/>
              <a:gd name="connsiteY751" fmla="*/ 244301 h 722315"/>
              <a:gd name="connsiteX752" fmla="*/ 329244 w 992785"/>
              <a:gd name="connsiteY752" fmla="*/ 242436 h 722315"/>
              <a:gd name="connsiteX753" fmla="*/ 331229 w 992785"/>
              <a:gd name="connsiteY753" fmla="*/ 244061 h 722315"/>
              <a:gd name="connsiteX754" fmla="*/ 333997 w 992785"/>
              <a:gd name="connsiteY754" fmla="*/ 244061 h 722315"/>
              <a:gd name="connsiteX755" fmla="*/ 334719 w 992785"/>
              <a:gd name="connsiteY755" fmla="*/ 244482 h 722315"/>
              <a:gd name="connsiteX756" fmla="*/ 335019 w 992785"/>
              <a:gd name="connsiteY756" fmla="*/ 246286 h 722315"/>
              <a:gd name="connsiteX757" fmla="*/ 336523 w 992785"/>
              <a:gd name="connsiteY757" fmla="*/ 247189 h 722315"/>
              <a:gd name="connsiteX758" fmla="*/ 337907 w 992785"/>
              <a:gd name="connsiteY758" fmla="*/ 247129 h 722315"/>
              <a:gd name="connsiteX759" fmla="*/ 339652 w 992785"/>
              <a:gd name="connsiteY759" fmla="*/ 246046 h 722315"/>
              <a:gd name="connsiteX760" fmla="*/ 340855 w 992785"/>
              <a:gd name="connsiteY760" fmla="*/ 248753 h 722315"/>
              <a:gd name="connsiteX761" fmla="*/ 341276 w 992785"/>
              <a:gd name="connsiteY761" fmla="*/ 251159 h 722315"/>
              <a:gd name="connsiteX762" fmla="*/ 342479 w 992785"/>
              <a:gd name="connsiteY762" fmla="*/ 252723 h 722315"/>
              <a:gd name="connsiteX763" fmla="*/ 345427 w 992785"/>
              <a:gd name="connsiteY763" fmla="*/ 252723 h 722315"/>
              <a:gd name="connsiteX764" fmla="*/ 347593 w 992785"/>
              <a:gd name="connsiteY764" fmla="*/ 251099 h 722315"/>
              <a:gd name="connsiteX765" fmla="*/ 347232 w 992785"/>
              <a:gd name="connsiteY765" fmla="*/ 249415 h 722315"/>
              <a:gd name="connsiteX766" fmla="*/ 349036 w 992785"/>
              <a:gd name="connsiteY766" fmla="*/ 250137 h 722315"/>
              <a:gd name="connsiteX767" fmla="*/ 349397 w 992785"/>
              <a:gd name="connsiteY767" fmla="*/ 252543 h 722315"/>
              <a:gd name="connsiteX768" fmla="*/ 350299 w 992785"/>
              <a:gd name="connsiteY768" fmla="*/ 253746 h 722315"/>
              <a:gd name="connsiteX769" fmla="*/ 352946 w 992785"/>
              <a:gd name="connsiteY769" fmla="*/ 254287 h 722315"/>
              <a:gd name="connsiteX770" fmla="*/ 354932 w 992785"/>
              <a:gd name="connsiteY770" fmla="*/ 253987 h 722315"/>
              <a:gd name="connsiteX771" fmla="*/ 355714 w 992785"/>
              <a:gd name="connsiteY771" fmla="*/ 255190 h 722315"/>
              <a:gd name="connsiteX772" fmla="*/ 359323 w 992785"/>
              <a:gd name="connsiteY772" fmla="*/ 258318 h 722315"/>
              <a:gd name="connsiteX773" fmla="*/ 361008 w 992785"/>
              <a:gd name="connsiteY773" fmla="*/ 259040 h 722315"/>
              <a:gd name="connsiteX774" fmla="*/ 360707 w 992785"/>
              <a:gd name="connsiteY774" fmla="*/ 260363 h 722315"/>
              <a:gd name="connsiteX775" fmla="*/ 361910 w 992785"/>
              <a:gd name="connsiteY775" fmla="*/ 264274 h 722315"/>
              <a:gd name="connsiteX776" fmla="*/ 363354 w 992785"/>
              <a:gd name="connsiteY776" fmla="*/ 266981 h 722315"/>
              <a:gd name="connsiteX777" fmla="*/ 363655 w 992785"/>
              <a:gd name="connsiteY777" fmla="*/ 268304 h 722315"/>
              <a:gd name="connsiteX778" fmla="*/ 364978 w 992785"/>
              <a:gd name="connsiteY778" fmla="*/ 270109 h 722315"/>
              <a:gd name="connsiteX779" fmla="*/ 369370 w 992785"/>
              <a:gd name="connsiteY779" fmla="*/ 272756 h 722315"/>
              <a:gd name="connsiteX780" fmla="*/ 369971 w 992785"/>
              <a:gd name="connsiteY780" fmla="*/ 273899 h 722315"/>
              <a:gd name="connsiteX781" fmla="*/ 372799 w 992785"/>
              <a:gd name="connsiteY781" fmla="*/ 274741 h 722315"/>
              <a:gd name="connsiteX782" fmla="*/ 372197 w 992785"/>
              <a:gd name="connsiteY782" fmla="*/ 275463 h 722315"/>
              <a:gd name="connsiteX783" fmla="*/ 372498 w 992785"/>
              <a:gd name="connsiteY783" fmla="*/ 277448 h 722315"/>
              <a:gd name="connsiteX784" fmla="*/ 374603 w 992785"/>
              <a:gd name="connsiteY784" fmla="*/ 279855 h 722315"/>
              <a:gd name="connsiteX785" fmla="*/ 376047 w 992785"/>
              <a:gd name="connsiteY785" fmla="*/ 282441 h 722315"/>
              <a:gd name="connsiteX786" fmla="*/ 377551 w 992785"/>
              <a:gd name="connsiteY786" fmla="*/ 283163 h 722315"/>
              <a:gd name="connsiteX787" fmla="*/ 381581 w 992785"/>
              <a:gd name="connsiteY787" fmla="*/ 283945 h 722315"/>
              <a:gd name="connsiteX788" fmla="*/ 381221 w 992785"/>
              <a:gd name="connsiteY788" fmla="*/ 285750 h 722315"/>
              <a:gd name="connsiteX789" fmla="*/ 381822 w 992785"/>
              <a:gd name="connsiteY789" fmla="*/ 287555 h 722315"/>
              <a:gd name="connsiteX790" fmla="*/ 383747 w 992785"/>
              <a:gd name="connsiteY790" fmla="*/ 289360 h 722315"/>
              <a:gd name="connsiteX791" fmla="*/ 384950 w 992785"/>
              <a:gd name="connsiteY791" fmla="*/ 289720 h 722315"/>
              <a:gd name="connsiteX792" fmla="*/ 385612 w 992785"/>
              <a:gd name="connsiteY792" fmla="*/ 291164 h 722315"/>
              <a:gd name="connsiteX793" fmla="*/ 386815 w 992785"/>
              <a:gd name="connsiteY793" fmla="*/ 291766 h 722315"/>
              <a:gd name="connsiteX794" fmla="*/ 389222 w 992785"/>
              <a:gd name="connsiteY794" fmla="*/ 291224 h 722315"/>
              <a:gd name="connsiteX795" fmla="*/ 391628 w 992785"/>
              <a:gd name="connsiteY795" fmla="*/ 292247 h 722315"/>
              <a:gd name="connsiteX796" fmla="*/ 392771 w 992785"/>
              <a:gd name="connsiteY796" fmla="*/ 291946 h 722315"/>
              <a:gd name="connsiteX797" fmla="*/ 392711 w 992785"/>
              <a:gd name="connsiteY797" fmla="*/ 290863 h 722315"/>
              <a:gd name="connsiteX798" fmla="*/ 393854 w 992785"/>
              <a:gd name="connsiteY798" fmla="*/ 290803 h 722315"/>
              <a:gd name="connsiteX799" fmla="*/ 393553 w 992785"/>
              <a:gd name="connsiteY799" fmla="*/ 292849 h 722315"/>
              <a:gd name="connsiteX800" fmla="*/ 392230 w 992785"/>
              <a:gd name="connsiteY800" fmla="*/ 293450 h 722315"/>
              <a:gd name="connsiteX801" fmla="*/ 392230 w 992785"/>
              <a:gd name="connsiteY801" fmla="*/ 294774 h 722315"/>
              <a:gd name="connsiteX802" fmla="*/ 395237 w 992785"/>
              <a:gd name="connsiteY802" fmla="*/ 298985 h 722315"/>
              <a:gd name="connsiteX803" fmla="*/ 393433 w 992785"/>
              <a:gd name="connsiteY803" fmla="*/ 300068 h 722315"/>
              <a:gd name="connsiteX804" fmla="*/ 393072 w 992785"/>
              <a:gd name="connsiteY804" fmla="*/ 301872 h 722315"/>
              <a:gd name="connsiteX805" fmla="*/ 395237 w 992785"/>
              <a:gd name="connsiteY805" fmla="*/ 304579 h 722315"/>
              <a:gd name="connsiteX806" fmla="*/ 398426 w 992785"/>
              <a:gd name="connsiteY806" fmla="*/ 306745 h 722315"/>
              <a:gd name="connsiteX807" fmla="*/ 401915 w 992785"/>
              <a:gd name="connsiteY807" fmla="*/ 307647 h 722315"/>
              <a:gd name="connsiteX808" fmla="*/ 405043 w 992785"/>
              <a:gd name="connsiteY808" fmla="*/ 308008 h 722315"/>
              <a:gd name="connsiteX809" fmla="*/ 411841 w 992785"/>
              <a:gd name="connsiteY809" fmla="*/ 307768 h 722315"/>
              <a:gd name="connsiteX810" fmla="*/ 415811 w 992785"/>
              <a:gd name="connsiteY810" fmla="*/ 307106 h 722315"/>
              <a:gd name="connsiteX811" fmla="*/ 419060 w 992785"/>
              <a:gd name="connsiteY811" fmla="*/ 306264 h 722315"/>
              <a:gd name="connsiteX812" fmla="*/ 421887 w 992785"/>
              <a:gd name="connsiteY812" fmla="*/ 304880 h 722315"/>
              <a:gd name="connsiteX813" fmla="*/ 422790 w 992785"/>
              <a:gd name="connsiteY813" fmla="*/ 303076 h 722315"/>
              <a:gd name="connsiteX814" fmla="*/ 423873 w 992785"/>
              <a:gd name="connsiteY814" fmla="*/ 302775 h 722315"/>
              <a:gd name="connsiteX815" fmla="*/ 424655 w 992785"/>
              <a:gd name="connsiteY815" fmla="*/ 303978 h 722315"/>
              <a:gd name="connsiteX816" fmla="*/ 427783 w 992785"/>
              <a:gd name="connsiteY816" fmla="*/ 304399 h 722315"/>
              <a:gd name="connsiteX817" fmla="*/ 430069 w 992785"/>
              <a:gd name="connsiteY817" fmla="*/ 303857 h 722315"/>
              <a:gd name="connsiteX818" fmla="*/ 431573 w 992785"/>
              <a:gd name="connsiteY818" fmla="*/ 303076 h 722315"/>
              <a:gd name="connsiteX819" fmla="*/ 431753 w 992785"/>
              <a:gd name="connsiteY819" fmla="*/ 302233 h 722315"/>
              <a:gd name="connsiteX820" fmla="*/ 434641 w 992785"/>
              <a:gd name="connsiteY820" fmla="*/ 299225 h 722315"/>
              <a:gd name="connsiteX821" fmla="*/ 438852 w 992785"/>
              <a:gd name="connsiteY821" fmla="*/ 297661 h 722315"/>
              <a:gd name="connsiteX822" fmla="*/ 439453 w 992785"/>
              <a:gd name="connsiteY822" fmla="*/ 296458 h 722315"/>
              <a:gd name="connsiteX823" fmla="*/ 441739 w 992785"/>
              <a:gd name="connsiteY823" fmla="*/ 295856 h 722315"/>
              <a:gd name="connsiteX824" fmla="*/ 441378 w 992785"/>
              <a:gd name="connsiteY824" fmla="*/ 294653 h 722315"/>
              <a:gd name="connsiteX825" fmla="*/ 443965 w 992785"/>
              <a:gd name="connsiteY825" fmla="*/ 294533 h 722315"/>
              <a:gd name="connsiteX826" fmla="*/ 445168 w 992785"/>
              <a:gd name="connsiteY826" fmla="*/ 295616 h 722315"/>
              <a:gd name="connsiteX827" fmla="*/ 447394 w 992785"/>
              <a:gd name="connsiteY827" fmla="*/ 295315 h 722315"/>
              <a:gd name="connsiteX828" fmla="*/ 449199 w 992785"/>
              <a:gd name="connsiteY828" fmla="*/ 296939 h 722315"/>
              <a:gd name="connsiteX829" fmla="*/ 452809 w 992785"/>
              <a:gd name="connsiteY829" fmla="*/ 303497 h 722315"/>
              <a:gd name="connsiteX830" fmla="*/ 452688 w 992785"/>
              <a:gd name="connsiteY830" fmla="*/ 304940 h 722315"/>
              <a:gd name="connsiteX831" fmla="*/ 455395 w 992785"/>
              <a:gd name="connsiteY831" fmla="*/ 305963 h 722315"/>
              <a:gd name="connsiteX832" fmla="*/ 457802 w 992785"/>
              <a:gd name="connsiteY832" fmla="*/ 305301 h 722315"/>
              <a:gd name="connsiteX833" fmla="*/ 460509 w 992785"/>
              <a:gd name="connsiteY833" fmla="*/ 306324 h 722315"/>
              <a:gd name="connsiteX834" fmla="*/ 461411 w 992785"/>
              <a:gd name="connsiteY834" fmla="*/ 307708 h 722315"/>
              <a:gd name="connsiteX835" fmla="*/ 461291 w 992785"/>
              <a:gd name="connsiteY835" fmla="*/ 308911 h 722315"/>
              <a:gd name="connsiteX836" fmla="*/ 462915 w 992785"/>
              <a:gd name="connsiteY836" fmla="*/ 310114 h 722315"/>
              <a:gd name="connsiteX837" fmla="*/ 466344 w 992785"/>
              <a:gd name="connsiteY837" fmla="*/ 310234 h 722315"/>
              <a:gd name="connsiteX838" fmla="*/ 467908 w 992785"/>
              <a:gd name="connsiteY838" fmla="*/ 309934 h 722315"/>
              <a:gd name="connsiteX839" fmla="*/ 470615 w 992785"/>
              <a:gd name="connsiteY839" fmla="*/ 308790 h 722315"/>
              <a:gd name="connsiteX840" fmla="*/ 470675 w 992785"/>
              <a:gd name="connsiteY840" fmla="*/ 306023 h 722315"/>
              <a:gd name="connsiteX841" fmla="*/ 471397 w 992785"/>
              <a:gd name="connsiteY841" fmla="*/ 303256 h 722315"/>
              <a:gd name="connsiteX842" fmla="*/ 473202 w 992785"/>
              <a:gd name="connsiteY842" fmla="*/ 300850 h 722315"/>
              <a:gd name="connsiteX843" fmla="*/ 478015 w 992785"/>
              <a:gd name="connsiteY843" fmla="*/ 299947 h 722315"/>
              <a:gd name="connsiteX844" fmla="*/ 480662 w 992785"/>
              <a:gd name="connsiteY844" fmla="*/ 300910 h 722315"/>
              <a:gd name="connsiteX845" fmla="*/ 480662 w 992785"/>
              <a:gd name="connsiteY845" fmla="*/ 302053 h 722315"/>
              <a:gd name="connsiteX846" fmla="*/ 482707 w 992785"/>
              <a:gd name="connsiteY846" fmla="*/ 303677 h 722315"/>
              <a:gd name="connsiteX847" fmla="*/ 485113 w 992785"/>
              <a:gd name="connsiteY847" fmla="*/ 306384 h 722315"/>
              <a:gd name="connsiteX848" fmla="*/ 487821 w 992785"/>
              <a:gd name="connsiteY848" fmla="*/ 306083 h 722315"/>
              <a:gd name="connsiteX849" fmla="*/ 489445 w 992785"/>
              <a:gd name="connsiteY849" fmla="*/ 304579 h 722315"/>
              <a:gd name="connsiteX850" fmla="*/ 491250 w 992785"/>
              <a:gd name="connsiteY850" fmla="*/ 304880 h 722315"/>
              <a:gd name="connsiteX851" fmla="*/ 491911 w 992785"/>
              <a:gd name="connsiteY851" fmla="*/ 306865 h 722315"/>
              <a:gd name="connsiteX852" fmla="*/ 490889 w 992785"/>
              <a:gd name="connsiteY852" fmla="*/ 308851 h 722315"/>
              <a:gd name="connsiteX853" fmla="*/ 492693 w 992785"/>
              <a:gd name="connsiteY853" fmla="*/ 310535 h 722315"/>
              <a:gd name="connsiteX854" fmla="*/ 494378 w 992785"/>
              <a:gd name="connsiteY854" fmla="*/ 310294 h 722315"/>
              <a:gd name="connsiteX855" fmla="*/ 495581 w 992785"/>
              <a:gd name="connsiteY855" fmla="*/ 307287 h 722315"/>
              <a:gd name="connsiteX856" fmla="*/ 497506 w 992785"/>
              <a:gd name="connsiteY856" fmla="*/ 303857 h 722315"/>
              <a:gd name="connsiteX857" fmla="*/ 497145 w 992785"/>
              <a:gd name="connsiteY857" fmla="*/ 302053 h 722315"/>
              <a:gd name="connsiteX858" fmla="*/ 498649 w 992785"/>
              <a:gd name="connsiteY858" fmla="*/ 301752 h 722315"/>
              <a:gd name="connsiteX859" fmla="*/ 499972 w 992785"/>
              <a:gd name="connsiteY859" fmla="*/ 298744 h 722315"/>
              <a:gd name="connsiteX860" fmla="*/ 501597 w 992785"/>
              <a:gd name="connsiteY860" fmla="*/ 296759 h 722315"/>
              <a:gd name="connsiteX861" fmla="*/ 503341 w 992785"/>
              <a:gd name="connsiteY861" fmla="*/ 292969 h 722315"/>
              <a:gd name="connsiteX862" fmla="*/ 505747 w 992785"/>
              <a:gd name="connsiteY862" fmla="*/ 291766 h 722315"/>
              <a:gd name="connsiteX863" fmla="*/ 507251 w 992785"/>
              <a:gd name="connsiteY863" fmla="*/ 288337 h 722315"/>
              <a:gd name="connsiteX864" fmla="*/ 509658 w 992785"/>
              <a:gd name="connsiteY864" fmla="*/ 286472 h 722315"/>
              <a:gd name="connsiteX865" fmla="*/ 510861 w 992785"/>
              <a:gd name="connsiteY865" fmla="*/ 284066 h 722315"/>
              <a:gd name="connsiteX866" fmla="*/ 510861 w 992785"/>
              <a:gd name="connsiteY866" fmla="*/ 282802 h 722315"/>
              <a:gd name="connsiteX867" fmla="*/ 512485 w 992785"/>
              <a:gd name="connsiteY867" fmla="*/ 280757 h 722315"/>
              <a:gd name="connsiteX868" fmla="*/ 514410 w 992785"/>
              <a:gd name="connsiteY868" fmla="*/ 280576 h 722315"/>
              <a:gd name="connsiteX869" fmla="*/ 515674 w 992785"/>
              <a:gd name="connsiteY869" fmla="*/ 281178 h 722315"/>
              <a:gd name="connsiteX870" fmla="*/ 520186 w 992785"/>
              <a:gd name="connsiteY870" fmla="*/ 278170 h 722315"/>
              <a:gd name="connsiteX871" fmla="*/ 522231 w 992785"/>
              <a:gd name="connsiteY871" fmla="*/ 277208 h 722315"/>
              <a:gd name="connsiteX872" fmla="*/ 527043 w 992785"/>
              <a:gd name="connsiteY872" fmla="*/ 273598 h 722315"/>
              <a:gd name="connsiteX873" fmla="*/ 530533 w 992785"/>
              <a:gd name="connsiteY873" fmla="*/ 270530 h 722315"/>
              <a:gd name="connsiteX874" fmla="*/ 545753 w 992785"/>
              <a:gd name="connsiteY874" fmla="*/ 256273 h 722315"/>
              <a:gd name="connsiteX875" fmla="*/ 548761 w 992785"/>
              <a:gd name="connsiteY875" fmla="*/ 252844 h 722315"/>
              <a:gd name="connsiteX876" fmla="*/ 551708 w 992785"/>
              <a:gd name="connsiteY876" fmla="*/ 251701 h 722315"/>
              <a:gd name="connsiteX877" fmla="*/ 553272 w 992785"/>
              <a:gd name="connsiteY877" fmla="*/ 252904 h 722315"/>
              <a:gd name="connsiteX878" fmla="*/ 554475 w 992785"/>
              <a:gd name="connsiteY878" fmla="*/ 254227 h 722315"/>
              <a:gd name="connsiteX879" fmla="*/ 556340 w 992785"/>
              <a:gd name="connsiteY879" fmla="*/ 254528 h 722315"/>
              <a:gd name="connsiteX880" fmla="*/ 558626 w 992785"/>
              <a:gd name="connsiteY880" fmla="*/ 253927 h 722315"/>
              <a:gd name="connsiteX881" fmla="*/ 562296 w 992785"/>
              <a:gd name="connsiteY881" fmla="*/ 252302 h 722315"/>
              <a:gd name="connsiteX882" fmla="*/ 564883 w 992785"/>
              <a:gd name="connsiteY882" fmla="*/ 250678 h 722315"/>
              <a:gd name="connsiteX883" fmla="*/ 570056 w 992785"/>
              <a:gd name="connsiteY883" fmla="*/ 248693 h 722315"/>
              <a:gd name="connsiteX884" fmla="*/ 572944 w 992785"/>
              <a:gd name="connsiteY884" fmla="*/ 247069 h 722315"/>
              <a:gd name="connsiteX885" fmla="*/ 571500 w 992785"/>
              <a:gd name="connsiteY885" fmla="*/ 248512 h 722315"/>
              <a:gd name="connsiteX886" fmla="*/ 572222 w 992785"/>
              <a:gd name="connsiteY886" fmla="*/ 249054 h 722315"/>
              <a:gd name="connsiteX887" fmla="*/ 575952 w 992785"/>
              <a:gd name="connsiteY887" fmla="*/ 247249 h 722315"/>
              <a:gd name="connsiteX888" fmla="*/ 580764 w 992785"/>
              <a:gd name="connsiteY888" fmla="*/ 244482 h 722315"/>
              <a:gd name="connsiteX889" fmla="*/ 584675 w 992785"/>
              <a:gd name="connsiteY889" fmla="*/ 243158 h 722315"/>
              <a:gd name="connsiteX890" fmla="*/ 589487 w 992785"/>
              <a:gd name="connsiteY890" fmla="*/ 242797 h 722315"/>
              <a:gd name="connsiteX891" fmla="*/ 595623 w 992785"/>
              <a:gd name="connsiteY891" fmla="*/ 243279 h 722315"/>
              <a:gd name="connsiteX892" fmla="*/ 601459 w 992785"/>
              <a:gd name="connsiteY892" fmla="*/ 243038 h 722315"/>
              <a:gd name="connsiteX893" fmla="*/ 606151 w 992785"/>
              <a:gd name="connsiteY893" fmla="*/ 242376 h 722315"/>
              <a:gd name="connsiteX894" fmla="*/ 611926 w 992785"/>
              <a:gd name="connsiteY894" fmla="*/ 240752 h 722315"/>
              <a:gd name="connsiteX895" fmla="*/ 617641 w 992785"/>
              <a:gd name="connsiteY895" fmla="*/ 240150 h 722315"/>
              <a:gd name="connsiteX896" fmla="*/ 622634 w 992785"/>
              <a:gd name="connsiteY896" fmla="*/ 240150 h 722315"/>
              <a:gd name="connsiteX897" fmla="*/ 628410 w 992785"/>
              <a:gd name="connsiteY897" fmla="*/ 239368 h 722315"/>
              <a:gd name="connsiteX898" fmla="*/ 632621 w 992785"/>
              <a:gd name="connsiteY898" fmla="*/ 238346 h 722315"/>
              <a:gd name="connsiteX899" fmla="*/ 635989 w 992785"/>
              <a:gd name="connsiteY899" fmla="*/ 236902 h 722315"/>
              <a:gd name="connsiteX900" fmla="*/ 640321 w 992785"/>
              <a:gd name="connsiteY900" fmla="*/ 234195 h 722315"/>
              <a:gd name="connsiteX901" fmla="*/ 642607 w 992785"/>
              <a:gd name="connsiteY901" fmla="*/ 232390 h 722315"/>
              <a:gd name="connsiteX902" fmla="*/ 644833 w 992785"/>
              <a:gd name="connsiteY902" fmla="*/ 231187 h 722315"/>
              <a:gd name="connsiteX903" fmla="*/ 650247 w 992785"/>
              <a:gd name="connsiteY903" fmla="*/ 227637 h 722315"/>
              <a:gd name="connsiteX904" fmla="*/ 656263 w 992785"/>
              <a:gd name="connsiteY904" fmla="*/ 222705 h 722315"/>
              <a:gd name="connsiteX905" fmla="*/ 662880 w 992785"/>
              <a:gd name="connsiteY905" fmla="*/ 218614 h 722315"/>
              <a:gd name="connsiteX906" fmla="*/ 667813 w 992785"/>
              <a:gd name="connsiteY906" fmla="*/ 217170 h 722315"/>
              <a:gd name="connsiteX907" fmla="*/ 671001 w 992785"/>
              <a:gd name="connsiteY907" fmla="*/ 215726 h 722315"/>
              <a:gd name="connsiteX908" fmla="*/ 675212 w 992785"/>
              <a:gd name="connsiteY908" fmla="*/ 214282 h 722315"/>
              <a:gd name="connsiteX909" fmla="*/ 685078 w 992785"/>
              <a:gd name="connsiteY909" fmla="*/ 213982 h 722315"/>
              <a:gd name="connsiteX910" fmla="*/ 687485 w 992785"/>
              <a:gd name="connsiteY910" fmla="*/ 213561 h 722315"/>
              <a:gd name="connsiteX911" fmla="*/ 690914 w 992785"/>
              <a:gd name="connsiteY911" fmla="*/ 212538 h 722315"/>
              <a:gd name="connsiteX912" fmla="*/ 695606 w 992785"/>
              <a:gd name="connsiteY912" fmla="*/ 209710 h 722315"/>
              <a:gd name="connsiteX913" fmla="*/ 698794 w 992785"/>
              <a:gd name="connsiteY913" fmla="*/ 208748 h 722315"/>
              <a:gd name="connsiteX914" fmla="*/ 700840 w 992785"/>
              <a:gd name="connsiteY914" fmla="*/ 208748 h 722315"/>
              <a:gd name="connsiteX915" fmla="*/ 701441 w 992785"/>
              <a:gd name="connsiteY915" fmla="*/ 209470 h 722315"/>
              <a:gd name="connsiteX916" fmla="*/ 697651 w 992785"/>
              <a:gd name="connsiteY916" fmla="*/ 214282 h 722315"/>
              <a:gd name="connsiteX917" fmla="*/ 695606 w 992785"/>
              <a:gd name="connsiteY917" fmla="*/ 217892 h 722315"/>
              <a:gd name="connsiteX918" fmla="*/ 694583 w 992785"/>
              <a:gd name="connsiteY918" fmla="*/ 221201 h 722315"/>
              <a:gd name="connsiteX919" fmla="*/ 693981 w 992785"/>
              <a:gd name="connsiteY919" fmla="*/ 224088 h 722315"/>
              <a:gd name="connsiteX920" fmla="*/ 694102 w 992785"/>
              <a:gd name="connsiteY920" fmla="*/ 226555 h 722315"/>
              <a:gd name="connsiteX921" fmla="*/ 694643 w 992785"/>
              <a:gd name="connsiteY921" fmla="*/ 228359 h 722315"/>
              <a:gd name="connsiteX922" fmla="*/ 695305 w 992785"/>
              <a:gd name="connsiteY922" fmla="*/ 237684 h 722315"/>
              <a:gd name="connsiteX923" fmla="*/ 695846 w 992785"/>
              <a:gd name="connsiteY923" fmla="*/ 242256 h 722315"/>
              <a:gd name="connsiteX924" fmla="*/ 696568 w 992785"/>
              <a:gd name="connsiteY924" fmla="*/ 245865 h 722315"/>
              <a:gd name="connsiteX925" fmla="*/ 698132 w 992785"/>
              <a:gd name="connsiteY925" fmla="*/ 249776 h 722315"/>
              <a:gd name="connsiteX926" fmla="*/ 698854 w 992785"/>
              <a:gd name="connsiteY926" fmla="*/ 252783 h 722315"/>
              <a:gd name="connsiteX927" fmla="*/ 697170 w 992785"/>
              <a:gd name="connsiteY927" fmla="*/ 253806 h 722315"/>
              <a:gd name="connsiteX928" fmla="*/ 695846 w 992785"/>
              <a:gd name="connsiteY928" fmla="*/ 255370 h 722315"/>
              <a:gd name="connsiteX929" fmla="*/ 695606 w 992785"/>
              <a:gd name="connsiteY929" fmla="*/ 256573 h 722315"/>
              <a:gd name="connsiteX930" fmla="*/ 696087 w 992785"/>
              <a:gd name="connsiteY930" fmla="*/ 258739 h 722315"/>
              <a:gd name="connsiteX931" fmla="*/ 697110 w 992785"/>
              <a:gd name="connsiteY931" fmla="*/ 260664 h 722315"/>
              <a:gd name="connsiteX932" fmla="*/ 699696 w 992785"/>
              <a:gd name="connsiteY932" fmla="*/ 263311 h 722315"/>
              <a:gd name="connsiteX933" fmla="*/ 702343 w 992785"/>
              <a:gd name="connsiteY933" fmla="*/ 264334 h 722315"/>
              <a:gd name="connsiteX934" fmla="*/ 709021 w 992785"/>
              <a:gd name="connsiteY934" fmla="*/ 263853 h 722315"/>
              <a:gd name="connsiteX935" fmla="*/ 710886 w 992785"/>
              <a:gd name="connsiteY935" fmla="*/ 261446 h 722315"/>
              <a:gd name="connsiteX936" fmla="*/ 712510 w 992785"/>
              <a:gd name="connsiteY936" fmla="*/ 261206 h 722315"/>
              <a:gd name="connsiteX937" fmla="*/ 712751 w 992785"/>
              <a:gd name="connsiteY937" fmla="*/ 262589 h 722315"/>
              <a:gd name="connsiteX938" fmla="*/ 714736 w 992785"/>
              <a:gd name="connsiteY938" fmla="*/ 264274 h 722315"/>
              <a:gd name="connsiteX939" fmla="*/ 718526 w 992785"/>
              <a:gd name="connsiteY939" fmla="*/ 264454 h 722315"/>
              <a:gd name="connsiteX940" fmla="*/ 722436 w 992785"/>
              <a:gd name="connsiteY940" fmla="*/ 262890 h 722315"/>
              <a:gd name="connsiteX941" fmla="*/ 723639 w 992785"/>
              <a:gd name="connsiteY941" fmla="*/ 263672 h 722315"/>
              <a:gd name="connsiteX942" fmla="*/ 726106 w 992785"/>
              <a:gd name="connsiteY942" fmla="*/ 266860 h 722315"/>
              <a:gd name="connsiteX943" fmla="*/ 728993 w 992785"/>
              <a:gd name="connsiteY943" fmla="*/ 266680 h 722315"/>
              <a:gd name="connsiteX944" fmla="*/ 731159 w 992785"/>
              <a:gd name="connsiteY944" fmla="*/ 266018 h 722315"/>
              <a:gd name="connsiteX945" fmla="*/ 734949 w 992785"/>
              <a:gd name="connsiteY945" fmla="*/ 263913 h 722315"/>
              <a:gd name="connsiteX946" fmla="*/ 740363 w 992785"/>
              <a:gd name="connsiteY946" fmla="*/ 260243 h 722315"/>
              <a:gd name="connsiteX947" fmla="*/ 744394 w 992785"/>
              <a:gd name="connsiteY947" fmla="*/ 256393 h 722315"/>
              <a:gd name="connsiteX948" fmla="*/ 745597 w 992785"/>
              <a:gd name="connsiteY948" fmla="*/ 255611 h 722315"/>
              <a:gd name="connsiteX949" fmla="*/ 748845 w 992785"/>
              <a:gd name="connsiteY949" fmla="*/ 256032 h 722315"/>
              <a:gd name="connsiteX950" fmla="*/ 751793 w 992785"/>
              <a:gd name="connsiteY950" fmla="*/ 255069 h 722315"/>
              <a:gd name="connsiteX951" fmla="*/ 753237 w 992785"/>
              <a:gd name="connsiteY951" fmla="*/ 256152 h 722315"/>
              <a:gd name="connsiteX952" fmla="*/ 755643 w 992785"/>
              <a:gd name="connsiteY952" fmla="*/ 259762 h 722315"/>
              <a:gd name="connsiteX953" fmla="*/ 759854 w 992785"/>
              <a:gd name="connsiteY953" fmla="*/ 262950 h 722315"/>
              <a:gd name="connsiteX954" fmla="*/ 759193 w 992785"/>
              <a:gd name="connsiteY954" fmla="*/ 264033 h 722315"/>
              <a:gd name="connsiteX955" fmla="*/ 758230 w 992785"/>
              <a:gd name="connsiteY955" fmla="*/ 262349 h 722315"/>
              <a:gd name="connsiteX956" fmla="*/ 757328 w 992785"/>
              <a:gd name="connsiteY956" fmla="*/ 262409 h 722315"/>
              <a:gd name="connsiteX957" fmla="*/ 756786 w 992785"/>
              <a:gd name="connsiteY957" fmla="*/ 263913 h 722315"/>
              <a:gd name="connsiteX958" fmla="*/ 757268 w 992785"/>
              <a:gd name="connsiteY958" fmla="*/ 265417 h 722315"/>
              <a:gd name="connsiteX959" fmla="*/ 758471 w 992785"/>
              <a:gd name="connsiteY959" fmla="*/ 267221 h 722315"/>
              <a:gd name="connsiteX960" fmla="*/ 760276 w 992785"/>
              <a:gd name="connsiteY960" fmla="*/ 267221 h 722315"/>
              <a:gd name="connsiteX961" fmla="*/ 763223 w 992785"/>
              <a:gd name="connsiteY961" fmla="*/ 266199 h 722315"/>
              <a:gd name="connsiteX962" fmla="*/ 765269 w 992785"/>
              <a:gd name="connsiteY962" fmla="*/ 264815 h 722315"/>
              <a:gd name="connsiteX963" fmla="*/ 767976 w 992785"/>
              <a:gd name="connsiteY963" fmla="*/ 261867 h 722315"/>
              <a:gd name="connsiteX964" fmla="*/ 768999 w 992785"/>
              <a:gd name="connsiteY964" fmla="*/ 262048 h 722315"/>
              <a:gd name="connsiteX965" fmla="*/ 770322 w 992785"/>
              <a:gd name="connsiteY965" fmla="*/ 259220 h 722315"/>
              <a:gd name="connsiteX966" fmla="*/ 771104 w 992785"/>
              <a:gd name="connsiteY966" fmla="*/ 260423 h 722315"/>
              <a:gd name="connsiteX967" fmla="*/ 773029 w 992785"/>
              <a:gd name="connsiteY967" fmla="*/ 261446 h 722315"/>
              <a:gd name="connsiteX968" fmla="*/ 774894 w 992785"/>
              <a:gd name="connsiteY968" fmla="*/ 259461 h 722315"/>
              <a:gd name="connsiteX969" fmla="*/ 775496 w 992785"/>
              <a:gd name="connsiteY969" fmla="*/ 256995 h 722315"/>
              <a:gd name="connsiteX970" fmla="*/ 775195 w 992785"/>
              <a:gd name="connsiteY970" fmla="*/ 255310 h 722315"/>
              <a:gd name="connsiteX971" fmla="*/ 773992 w 992785"/>
              <a:gd name="connsiteY971" fmla="*/ 254588 h 722315"/>
              <a:gd name="connsiteX972" fmla="*/ 775616 w 992785"/>
              <a:gd name="connsiteY972" fmla="*/ 250137 h 722315"/>
              <a:gd name="connsiteX973" fmla="*/ 778443 w 992785"/>
              <a:gd name="connsiteY973" fmla="*/ 247429 h 722315"/>
              <a:gd name="connsiteX974" fmla="*/ 781812 w 992785"/>
              <a:gd name="connsiteY974" fmla="*/ 247129 h 722315"/>
              <a:gd name="connsiteX975" fmla="*/ 784218 w 992785"/>
              <a:gd name="connsiteY975" fmla="*/ 244843 h 722315"/>
              <a:gd name="connsiteX976" fmla="*/ 788429 w 992785"/>
              <a:gd name="connsiteY976" fmla="*/ 244361 h 722315"/>
              <a:gd name="connsiteX977" fmla="*/ 790715 w 992785"/>
              <a:gd name="connsiteY977" fmla="*/ 245384 h 722315"/>
              <a:gd name="connsiteX978" fmla="*/ 795107 w 992785"/>
              <a:gd name="connsiteY978" fmla="*/ 246106 h 722315"/>
              <a:gd name="connsiteX979" fmla="*/ 798717 w 992785"/>
              <a:gd name="connsiteY979" fmla="*/ 245083 h 722315"/>
              <a:gd name="connsiteX980" fmla="*/ 799860 w 992785"/>
              <a:gd name="connsiteY980" fmla="*/ 243639 h 722315"/>
              <a:gd name="connsiteX981" fmla="*/ 802386 w 992785"/>
              <a:gd name="connsiteY981" fmla="*/ 236902 h 722315"/>
              <a:gd name="connsiteX982" fmla="*/ 806356 w 992785"/>
              <a:gd name="connsiteY982" fmla="*/ 234977 h 722315"/>
              <a:gd name="connsiteX983" fmla="*/ 808943 w 992785"/>
              <a:gd name="connsiteY983" fmla="*/ 237082 h 722315"/>
              <a:gd name="connsiteX984" fmla="*/ 810447 w 992785"/>
              <a:gd name="connsiteY984" fmla="*/ 237022 h 722315"/>
              <a:gd name="connsiteX985" fmla="*/ 813575 w 992785"/>
              <a:gd name="connsiteY985" fmla="*/ 235217 h 722315"/>
              <a:gd name="connsiteX986" fmla="*/ 815079 w 992785"/>
              <a:gd name="connsiteY986" fmla="*/ 235338 h 722315"/>
              <a:gd name="connsiteX987" fmla="*/ 816884 w 992785"/>
              <a:gd name="connsiteY987" fmla="*/ 237503 h 722315"/>
              <a:gd name="connsiteX988" fmla="*/ 818208 w 992785"/>
              <a:gd name="connsiteY988" fmla="*/ 239910 h 722315"/>
              <a:gd name="connsiteX989" fmla="*/ 816523 w 992785"/>
              <a:gd name="connsiteY989" fmla="*/ 256513 h 722315"/>
              <a:gd name="connsiteX990" fmla="*/ 818929 w 992785"/>
              <a:gd name="connsiteY990" fmla="*/ 264996 h 722315"/>
              <a:gd name="connsiteX991" fmla="*/ 822539 w 992785"/>
              <a:gd name="connsiteY991" fmla="*/ 271132 h 722315"/>
              <a:gd name="connsiteX992" fmla="*/ 824825 w 992785"/>
              <a:gd name="connsiteY992" fmla="*/ 273598 h 722315"/>
              <a:gd name="connsiteX993" fmla="*/ 823321 w 992785"/>
              <a:gd name="connsiteY993" fmla="*/ 275222 h 722315"/>
              <a:gd name="connsiteX994" fmla="*/ 825306 w 992785"/>
              <a:gd name="connsiteY994" fmla="*/ 283765 h 722315"/>
              <a:gd name="connsiteX995" fmla="*/ 828074 w 992785"/>
              <a:gd name="connsiteY995" fmla="*/ 285570 h 722315"/>
              <a:gd name="connsiteX996" fmla="*/ 827231 w 992785"/>
              <a:gd name="connsiteY996" fmla="*/ 288638 h 722315"/>
              <a:gd name="connsiteX997" fmla="*/ 826149 w 992785"/>
              <a:gd name="connsiteY997" fmla="*/ 289239 h 722315"/>
              <a:gd name="connsiteX998" fmla="*/ 825788 w 992785"/>
              <a:gd name="connsiteY998" fmla="*/ 291285 h 722315"/>
              <a:gd name="connsiteX999" fmla="*/ 824103 w 992785"/>
              <a:gd name="connsiteY999" fmla="*/ 290984 h 722315"/>
              <a:gd name="connsiteX1000" fmla="*/ 822659 w 992785"/>
              <a:gd name="connsiteY1000" fmla="*/ 291886 h 722315"/>
              <a:gd name="connsiteX1001" fmla="*/ 823141 w 992785"/>
              <a:gd name="connsiteY1001" fmla="*/ 293992 h 722315"/>
              <a:gd name="connsiteX1002" fmla="*/ 821757 w 992785"/>
              <a:gd name="connsiteY1002" fmla="*/ 294172 h 722315"/>
              <a:gd name="connsiteX1003" fmla="*/ 821877 w 992785"/>
              <a:gd name="connsiteY1003" fmla="*/ 292187 h 722315"/>
              <a:gd name="connsiteX1004" fmla="*/ 819471 w 992785"/>
              <a:gd name="connsiteY1004" fmla="*/ 290563 h 722315"/>
              <a:gd name="connsiteX1005" fmla="*/ 817305 w 992785"/>
              <a:gd name="connsiteY1005" fmla="*/ 292247 h 722315"/>
              <a:gd name="connsiteX1006" fmla="*/ 816704 w 992785"/>
              <a:gd name="connsiteY1006" fmla="*/ 290382 h 722315"/>
              <a:gd name="connsiteX1007" fmla="*/ 814117 w 992785"/>
              <a:gd name="connsiteY1007" fmla="*/ 290081 h 722315"/>
              <a:gd name="connsiteX1008" fmla="*/ 813696 w 992785"/>
              <a:gd name="connsiteY1008" fmla="*/ 290502 h 722315"/>
              <a:gd name="connsiteX1009" fmla="*/ 813876 w 992785"/>
              <a:gd name="connsiteY1009" fmla="*/ 292909 h 722315"/>
              <a:gd name="connsiteX1010" fmla="*/ 812493 w 992785"/>
              <a:gd name="connsiteY1010" fmla="*/ 293029 h 722315"/>
              <a:gd name="connsiteX1011" fmla="*/ 811289 w 992785"/>
              <a:gd name="connsiteY1011" fmla="*/ 295496 h 722315"/>
              <a:gd name="connsiteX1012" fmla="*/ 810447 w 992785"/>
              <a:gd name="connsiteY1012" fmla="*/ 295074 h 722315"/>
              <a:gd name="connsiteX1013" fmla="*/ 808642 w 992785"/>
              <a:gd name="connsiteY1013" fmla="*/ 296458 h 722315"/>
              <a:gd name="connsiteX1014" fmla="*/ 807199 w 992785"/>
              <a:gd name="connsiteY1014" fmla="*/ 299827 h 722315"/>
              <a:gd name="connsiteX1015" fmla="*/ 808883 w 992785"/>
              <a:gd name="connsiteY1015" fmla="*/ 301632 h 722315"/>
              <a:gd name="connsiteX1016" fmla="*/ 810267 w 992785"/>
              <a:gd name="connsiteY1016" fmla="*/ 302113 h 722315"/>
              <a:gd name="connsiteX1017" fmla="*/ 811350 w 992785"/>
              <a:gd name="connsiteY1017" fmla="*/ 301090 h 722315"/>
              <a:gd name="connsiteX1018" fmla="*/ 811530 w 992785"/>
              <a:gd name="connsiteY1018" fmla="*/ 303136 h 722315"/>
              <a:gd name="connsiteX1019" fmla="*/ 810748 w 992785"/>
              <a:gd name="connsiteY1019" fmla="*/ 304158 h 722315"/>
              <a:gd name="connsiteX1020" fmla="*/ 815140 w 992785"/>
              <a:gd name="connsiteY1020" fmla="*/ 305843 h 722315"/>
              <a:gd name="connsiteX1021" fmla="*/ 818208 w 992785"/>
              <a:gd name="connsiteY1021" fmla="*/ 304700 h 722315"/>
              <a:gd name="connsiteX1022" fmla="*/ 818809 w 992785"/>
              <a:gd name="connsiteY1022" fmla="*/ 302173 h 722315"/>
              <a:gd name="connsiteX1023" fmla="*/ 819351 w 992785"/>
              <a:gd name="connsiteY1023" fmla="*/ 302955 h 722315"/>
              <a:gd name="connsiteX1024" fmla="*/ 820313 w 992785"/>
              <a:gd name="connsiteY1024" fmla="*/ 302474 h 722315"/>
              <a:gd name="connsiteX1025" fmla="*/ 819832 w 992785"/>
              <a:gd name="connsiteY1025" fmla="*/ 300669 h 722315"/>
              <a:gd name="connsiteX1026" fmla="*/ 821216 w 992785"/>
              <a:gd name="connsiteY1026" fmla="*/ 301150 h 722315"/>
              <a:gd name="connsiteX1027" fmla="*/ 821937 w 992785"/>
              <a:gd name="connsiteY1027" fmla="*/ 302654 h 722315"/>
              <a:gd name="connsiteX1028" fmla="*/ 823261 w 992785"/>
              <a:gd name="connsiteY1028" fmla="*/ 301752 h 722315"/>
              <a:gd name="connsiteX1029" fmla="*/ 823502 w 992785"/>
              <a:gd name="connsiteY1029" fmla="*/ 300789 h 722315"/>
              <a:gd name="connsiteX1030" fmla="*/ 824945 w 992785"/>
              <a:gd name="connsiteY1030" fmla="*/ 302233 h 722315"/>
              <a:gd name="connsiteX1031" fmla="*/ 826630 w 992785"/>
              <a:gd name="connsiteY1031" fmla="*/ 302414 h 722315"/>
              <a:gd name="connsiteX1032" fmla="*/ 826028 w 992785"/>
              <a:gd name="connsiteY1032" fmla="*/ 301271 h 722315"/>
              <a:gd name="connsiteX1033" fmla="*/ 827292 w 992785"/>
              <a:gd name="connsiteY1033" fmla="*/ 300669 h 722315"/>
              <a:gd name="connsiteX1034" fmla="*/ 828495 w 992785"/>
              <a:gd name="connsiteY1034" fmla="*/ 301271 h 722315"/>
              <a:gd name="connsiteX1035" fmla="*/ 828916 w 992785"/>
              <a:gd name="connsiteY1035" fmla="*/ 303256 h 722315"/>
              <a:gd name="connsiteX1036" fmla="*/ 831021 w 992785"/>
              <a:gd name="connsiteY1036" fmla="*/ 304519 h 722315"/>
              <a:gd name="connsiteX1037" fmla="*/ 831202 w 992785"/>
              <a:gd name="connsiteY1037" fmla="*/ 305301 h 722315"/>
              <a:gd name="connsiteX1038" fmla="*/ 832706 w 992785"/>
              <a:gd name="connsiteY1038" fmla="*/ 305843 h 722315"/>
              <a:gd name="connsiteX1039" fmla="*/ 833728 w 992785"/>
              <a:gd name="connsiteY1039" fmla="*/ 305061 h 722315"/>
              <a:gd name="connsiteX1040" fmla="*/ 835112 w 992785"/>
              <a:gd name="connsiteY1040" fmla="*/ 305963 h 722315"/>
              <a:gd name="connsiteX1041" fmla="*/ 836495 w 992785"/>
              <a:gd name="connsiteY1041" fmla="*/ 305301 h 722315"/>
              <a:gd name="connsiteX1042" fmla="*/ 840887 w 992785"/>
              <a:gd name="connsiteY1042" fmla="*/ 306745 h 722315"/>
              <a:gd name="connsiteX1043" fmla="*/ 841128 w 992785"/>
              <a:gd name="connsiteY1043" fmla="*/ 308911 h 722315"/>
              <a:gd name="connsiteX1044" fmla="*/ 839925 w 992785"/>
              <a:gd name="connsiteY1044" fmla="*/ 308550 h 722315"/>
              <a:gd name="connsiteX1045" fmla="*/ 838481 w 992785"/>
              <a:gd name="connsiteY1045" fmla="*/ 309994 h 722315"/>
              <a:gd name="connsiteX1046" fmla="*/ 838481 w 992785"/>
              <a:gd name="connsiteY1046" fmla="*/ 311197 h 722315"/>
              <a:gd name="connsiteX1047" fmla="*/ 837398 w 992785"/>
              <a:gd name="connsiteY1047" fmla="*/ 311798 h 722315"/>
              <a:gd name="connsiteX1048" fmla="*/ 836797 w 992785"/>
              <a:gd name="connsiteY1048" fmla="*/ 313302 h 722315"/>
              <a:gd name="connsiteX1049" fmla="*/ 836856 w 992785"/>
              <a:gd name="connsiteY1049" fmla="*/ 315468 h 722315"/>
              <a:gd name="connsiteX1050" fmla="*/ 838120 w 992785"/>
              <a:gd name="connsiteY1050" fmla="*/ 316611 h 722315"/>
              <a:gd name="connsiteX1051" fmla="*/ 840767 w 992785"/>
              <a:gd name="connsiteY1051" fmla="*/ 318295 h 722315"/>
              <a:gd name="connsiteX1052" fmla="*/ 844978 w 992785"/>
              <a:gd name="connsiteY1052" fmla="*/ 322687 h 722315"/>
              <a:gd name="connsiteX1053" fmla="*/ 846482 w 992785"/>
              <a:gd name="connsiteY1053" fmla="*/ 323228 h 722315"/>
              <a:gd name="connsiteX1054" fmla="*/ 847083 w 992785"/>
              <a:gd name="connsiteY1054" fmla="*/ 322747 h 722315"/>
              <a:gd name="connsiteX1055" fmla="*/ 849490 w 992785"/>
              <a:gd name="connsiteY1055" fmla="*/ 324913 h 722315"/>
              <a:gd name="connsiteX1056" fmla="*/ 850633 w 992785"/>
              <a:gd name="connsiteY1056" fmla="*/ 325093 h 722315"/>
              <a:gd name="connsiteX1057" fmla="*/ 851415 w 992785"/>
              <a:gd name="connsiteY1057" fmla="*/ 326898 h 722315"/>
              <a:gd name="connsiteX1058" fmla="*/ 852919 w 992785"/>
              <a:gd name="connsiteY1058" fmla="*/ 326838 h 722315"/>
              <a:gd name="connsiteX1059" fmla="*/ 852919 w 992785"/>
              <a:gd name="connsiteY1059" fmla="*/ 325093 h 722315"/>
              <a:gd name="connsiteX1060" fmla="*/ 856288 w 992785"/>
              <a:gd name="connsiteY1060" fmla="*/ 324071 h 722315"/>
              <a:gd name="connsiteX1061" fmla="*/ 856889 w 992785"/>
              <a:gd name="connsiteY1061" fmla="*/ 325755 h 722315"/>
              <a:gd name="connsiteX1062" fmla="*/ 860619 w 992785"/>
              <a:gd name="connsiteY1062" fmla="*/ 326898 h 722315"/>
              <a:gd name="connsiteX1063" fmla="*/ 863206 w 992785"/>
              <a:gd name="connsiteY1063" fmla="*/ 331229 h 722315"/>
              <a:gd name="connsiteX1064" fmla="*/ 861762 w 992785"/>
              <a:gd name="connsiteY1064" fmla="*/ 333034 h 722315"/>
              <a:gd name="connsiteX1065" fmla="*/ 862364 w 992785"/>
              <a:gd name="connsiteY1065" fmla="*/ 333756 h 722315"/>
              <a:gd name="connsiteX1066" fmla="*/ 861641 w 992785"/>
              <a:gd name="connsiteY1066" fmla="*/ 335561 h 722315"/>
              <a:gd name="connsiteX1067" fmla="*/ 857431 w 992785"/>
              <a:gd name="connsiteY1067" fmla="*/ 335561 h 722315"/>
              <a:gd name="connsiteX1068" fmla="*/ 857611 w 992785"/>
              <a:gd name="connsiteY1068" fmla="*/ 336463 h 722315"/>
              <a:gd name="connsiteX1069" fmla="*/ 855746 w 992785"/>
              <a:gd name="connsiteY1069" fmla="*/ 335862 h 722315"/>
              <a:gd name="connsiteX1070" fmla="*/ 854302 w 992785"/>
              <a:gd name="connsiteY1070" fmla="*/ 336824 h 722315"/>
              <a:gd name="connsiteX1071" fmla="*/ 852979 w 992785"/>
              <a:gd name="connsiteY1071" fmla="*/ 336403 h 722315"/>
              <a:gd name="connsiteX1072" fmla="*/ 850873 w 992785"/>
              <a:gd name="connsiteY1072" fmla="*/ 338208 h 722315"/>
              <a:gd name="connsiteX1073" fmla="*/ 850512 w 992785"/>
              <a:gd name="connsiteY1073" fmla="*/ 340915 h 722315"/>
              <a:gd name="connsiteX1074" fmla="*/ 848226 w 992785"/>
              <a:gd name="connsiteY1074" fmla="*/ 339110 h 722315"/>
              <a:gd name="connsiteX1075" fmla="*/ 842331 w 992785"/>
              <a:gd name="connsiteY1075" fmla="*/ 338509 h 722315"/>
              <a:gd name="connsiteX1076" fmla="*/ 840526 w 992785"/>
              <a:gd name="connsiteY1076" fmla="*/ 339050 h 722315"/>
              <a:gd name="connsiteX1077" fmla="*/ 839744 w 992785"/>
              <a:gd name="connsiteY1077" fmla="*/ 338569 h 722315"/>
              <a:gd name="connsiteX1078" fmla="*/ 837939 w 992785"/>
              <a:gd name="connsiteY1078" fmla="*/ 339170 h 722315"/>
              <a:gd name="connsiteX1079" fmla="*/ 837699 w 992785"/>
              <a:gd name="connsiteY1079" fmla="*/ 338268 h 722315"/>
              <a:gd name="connsiteX1080" fmla="*/ 835774 w 992785"/>
              <a:gd name="connsiteY1080" fmla="*/ 337907 h 722315"/>
              <a:gd name="connsiteX1081" fmla="*/ 834511 w 992785"/>
              <a:gd name="connsiteY1081" fmla="*/ 336944 h 722315"/>
              <a:gd name="connsiteX1082" fmla="*/ 832465 w 992785"/>
              <a:gd name="connsiteY1082" fmla="*/ 338027 h 722315"/>
              <a:gd name="connsiteX1083" fmla="*/ 831322 w 992785"/>
              <a:gd name="connsiteY1083" fmla="*/ 338148 h 722315"/>
              <a:gd name="connsiteX1084" fmla="*/ 830660 w 992785"/>
              <a:gd name="connsiteY1084" fmla="*/ 339531 h 722315"/>
              <a:gd name="connsiteX1085" fmla="*/ 829036 w 992785"/>
              <a:gd name="connsiteY1085" fmla="*/ 339712 h 722315"/>
              <a:gd name="connsiteX1086" fmla="*/ 826449 w 992785"/>
              <a:gd name="connsiteY1086" fmla="*/ 338930 h 722315"/>
              <a:gd name="connsiteX1087" fmla="*/ 826329 w 992785"/>
              <a:gd name="connsiteY1087" fmla="*/ 339471 h 722315"/>
              <a:gd name="connsiteX1088" fmla="*/ 828254 w 992785"/>
              <a:gd name="connsiteY1088" fmla="*/ 341276 h 722315"/>
              <a:gd name="connsiteX1089" fmla="*/ 827051 w 992785"/>
              <a:gd name="connsiteY1089" fmla="*/ 340975 h 722315"/>
              <a:gd name="connsiteX1090" fmla="*/ 826449 w 992785"/>
              <a:gd name="connsiteY1090" fmla="*/ 339772 h 722315"/>
              <a:gd name="connsiteX1091" fmla="*/ 824705 w 992785"/>
              <a:gd name="connsiteY1091" fmla="*/ 339952 h 722315"/>
              <a:gd name="connsiteX1092" fmla="*/ 824344 w 992785"/>
              <a:gd name="connsiteY1092" fmla="*/ 340794 h 722315"/>
              <a:gd name="connsiteX1093" fmla="*/ 820855 w 992785"/>
              <a:gd name="connsiteY1093" fmla="*/ 338990 h 722315"/>
              <a:gd name="connsiteX1094" fmla="*/ 821276 w 992785"/>
              <a:gd name="connsiteY1094" fmla="*/ 340975 h 722315"/>
              <a:gd name="connsiteX1095" fmla="*/ 819712 w 992785"/>
              <a:gd name="connsiteY1095" fmla="*/ 340193 h 722315"/>
              <a:gd name="connsiteX1096" fmla="*/ 819712 w 992785"/>
              <a:gd name="connsiteY1096" fmla="*/ 340855 h 722315"/>
              <a:gd name="connsiteX1097" fmla="*/ 817666 w 992785"/>
              <a:gd name="connsiteY1097" fmla="*/ 340073 h 722315"/>
              <a:gd name="connsiteX1098" fmla="*/ 816222 w 992785"/>
              <a:gd name="connsiteY1098" fmla="*/ 340253 h 722315"/>
              <a:gd name="connsiteX1099" fmla="*/ 814779 w 992785"/>
              <a:gd name="connsiteY1099" fmla="*/ 338990 h 722315"/>
              <a:gd name="connsiteX1100" fmla="*/ 813996 w 992785"/>
              <a:gd name="connsiteY1100" fmla="*/ 339591 h 722315"/>
              <a:gd name="connsiteX1101" fmla="*/ 816643 w 992785"/>
              <a:gd name="connsiteY1101" fmla="*/ 343201 h 722315"/>
              <a:gd name="connsiteX1102" fmla="*/ 816944 w 992785"/>
              <a:gd name="connsiteY1102" fmla="*/ 345066 h 722315"/>
              <a:gd name="connsiteX1103" fmla="*/ 816042 w 992785"/>
              <a:gd name="connsiteY1103" fmla="*/ 345547 h 722315"/>
              <a:gd name="connsiteX1104" fmla="*/ 814538 w 992785"/>
              <a:gd name="connsiteY1104" fmla="*/ 345006 h 722315"/>
              <a:gd name="connsiteX1105" fmla="*/ 813936 w 992785"/>
              <a:gd name="connsiteY1105" fmla="*/ 345968 h 722315"/>
              <a:gd name="connsiteX1106" fmla="*/ 812372 w 992785"/>
              <a:gd name="connsiteY1106" fmla="*/ 346449 h 722315"/>
              <a:gd name="connsiteX1107" fmla="*/ 810207 w 992785"/>
              <a:gd name="connsiteY1107" fmla="*/ 345066 h 722315"/>
              <a:gd name="connsiteX1108" fmla="*/ 808703 w 992785"/>
              <a:gd name="connsiteY1108" fmla="*/ 346750 h 722315"/>
              <a:gd name="connsiteX1109" fmla="*/ 807560 w 992785"/>
              <a:gd name="connsiteY1109" fmla="*/ 346389 h 722315"/>
              <a:gd name="connsiteX1110" fmla="*/ 805695 w 992785"/>
              <a:gd name="connsiteY1110" fmla="*/ 347292 h 722315"/>
              <a:gd name="connsiteX1111" fmla="*/ 804311 w 992785"/>
              <a:gd name="connsiteY1111" fmla="*/ 347171 h 722315"/>
              <a:gd name="connsiteX1112" fmla="*/ 806116 w 992785"/>
              <a:gd name="connsiteY1112" fmla="*/ 349156 h 722315"/>
              <a:gd name="connsiteX1113" fmla="*/ 804913 w 992785"/>
              <a:gd name="connsiteY1113" fmla="*/ 350480 h 722315"/>
              <a:gd name="connsiteX1114" fmla="*/ 802085 w 992785"/>
              <a:gd name="connsiteY1114" fmla="*/ 350781 h 722315"/>
              <a:gd name="connsiteX1115" fmla="*/ 800461 w 992785"/>
              <a:gd name="connsiteY1115" fmla="*/ 349878 h 722315"/>
              <a:gd name="connsiteX1116" fmla="*/ 800281 w 992785"/>
              <a:gd name="connsiteY1116" fmla="*/ 350721 h 722315"/>
              <a:gd name="connsiteX1117" fmla="*/ 802506 w 992785"/>
              <a:gd name="connsiteY1117" fmla="*/ 352405 h 722315"/>
              <a:gd name="connsiteX1118" fmla="*/ 798957 w 992785"/>
              <a:gd name="connsiteY1118" fmla="*/ 350841 h 722315"/>
              <a:gd name="connsiteX1119" fmla="*/ 795408 w 992785"/>
              <a:gd name="connsiteY1119" fmla="*/ 348615 h 722315"/>
              <a:gd name="connsiteX1120" fmla="*/ 796130 w 992785"/>
              <a:gd name="connsiteY1120" fmla="*/ 346810 h 722315"/>
              <a:gd name="connsiteX1121" fmla="*/ 794927 w 992785"/>
              <a:gd name="connsiteY1121" fmla="*/ 345427 h 722315"/>
              <a:gd name="connsiteX1122" fmla="*/ 796070 w 992785"/>
              <a:gd name="connsiteY1122" fmla="*/ 344404 h 722315"/>
              <a:gd name="connsiteX1123" fmla="*/ 793543 w 992785"/>
              <a:gd name="connsiteY1123" fmla="*/ 342419 h 722315"/>
              <a:gd name="connsiteX1124" fmla="*/ 794325 w 992785"/>
              <a:gd name="connsiteY1124" fmla="*/ 342178 h 722315"/>
              <a:gd name="connsiteX1125" fmla="*/ 797213 w 992785"/>
              <a:gd name="connsiteY1125" fmla="*/ 343622 h 722315"/>
              <a:gd name="connsiteX1126" fmla="*/ 798656 w 992785"/>
              <a:gd name="connsiteY1126" fmla="*/ 342900 h 722315"/>
              <a:gd name="connsiteX1127" fmla="*/ 797453 w 992785"/>
              <a:gd name="connsiteY1127" fmla="*/ 341998 h 722315"/>
              <a:gd name="connsiteX1128" fmla="*/ 796430 w 992785"/>
              <a:gd name="connsiteY1128" fmla="*/ 341998 h 722315"/>
              <a:gd name="connsiteX1129" fmla="*/ 794144 w 992785"/>
              <a:gd name="connsiteY1129" fmla="*/ 340434 h 722315"/>
              <a:gd name="connsiteX1130" fmla="*/ 791137 w 992785"/>
              <a:gd name="connsiteY1130" fmla="*/ 340012 h 722315"/>
              <a:gd name="connsiteX1131" fmla="*/ 790896 w 992785"/>
              <a:gd name="connsiteY1131" fmla="*/ 340915 h 722315"/>
              <a:gd name="connsiteX1132" fmla="*/ 789091 w 992785"/>
              <a:gd name="connsiteY1132" fmla="*/ 340434 h 722315"/>
              <a:gd name="connsiteX1133" fmla="*/ 788129 w 992785"/>
              <a:gd name="connsiteY1133" fmla="*/ 341757 h 722315"/>
              <a:gd name="connsiteX1134" fmla="*/ 789211 w 992785"/>
              <a:gd name="connsiteY1134" fmla="*/ 344284 h 722315"/>
              <a:gd name="connsiteX1135" fmla="*/ 790054 w 992785"/>
              <a:gd name="connsiteY1135" fmla="*/ 344945 h 722315"/>
              <a:gd name="connsiteX1136" fmla="*/ 789572 w 992785"/>
              <a:gd name="connsiteY1136" fmla="*/ 346148 h 722315"/>
              <a:gd name="connsiteX1137" fmla="*/ 790054 w 992785"/>
              <a:gd name="connsiteY1137" fmla="*/ 347532 h 722315"/>
              <a:gd name="connsiteX1138" fmla="*/ 787286 w 992785"/>
              <a:gd name="connsiteY1138" fmla="*/ 346209 h 722315"/>
              <a:gd name="connsiteX1139" fmla="*/ 786685 w 992785"/>
              <a:gd name="connsiteY1139" fmla="*/ 343622 h 722315"/>
              <a:gd name="connsiteX1140" fmla="*/ 783436 w 992785"/>
              <a:gd name="connsiteY1140" fmla="*/ 343020 h 722315"/>
              <a:gd name="connsiteX1141" fmla="*/ 783496 w 992785"/>
              <a:gd name="connsiteY1141" fmla="*/ 344344 h 722315"/>
              <a:gd name="connsiteX1142" fmla="*/ 782414 w 992785"/>
              <a:gd name="connsiteY1142" fmla="*/ 344584 h 722315"/>
              <a:gd name="connsiteX1143" fmla="*/ 783557 w 992785"/>
              <a:gd name="connsiteY1143" fmla="*/ 345908 h 722315"/>
              <a:gd name="connsiteX1144" fmla="*/ 782775 w 992785"/>
              <a:gd name="connsiteY1144" fmla="*/ 347111 h 722315"/>
              <a:gd name="connsiteX1145" fmla="*/ 783316 w 992785"/>
              <a:gd name="connsiteY1145" fmla="*/ 348254 h 722315"/>
              <a:gd name="connsiteX1146" fmla="*/ 780970 w 992785"/>
              <a:gd name="connsiteY1146" fmla="*/ 348916 h 722315"/>
              <a:gd name="connsiteX1147" fmla="*/ 780368 w 992785"/>
              <a:gd name="connsiteY1147" fmla="*/ 347231 h 722315"/>
              <a:gd name="connsiteX1148" fmla="*/ 780488 w 992785"/>
              <a:gd name="connsiteY1148" fmla="*/ 344765 h 722315"/>
              <a:gd name="connsiteX1149" fmla="*/ 779285 w 992785"/>
              <a:gd name="connsiteY1149" fmla="*/ 341637 h 722315"/>
              <a:gd name="connsiteX1150" fmla="*/ 777721 w 992785"/>
              <a:gd name="connsiteY1150" fmla="*/ 339230 h 722315"/>
              <a:gd name="connsiteX1151" fmla="*/ 774894 w 992785"/>
              <a:gd name="connsiteY1151" fmla="*/ 337907 h 722315"/>
              <a:gd name="connsiteX1152" fmla="*/ 772608 w 992785"/>
              <a:gd name="connsiteY1152" fmla="*/ 338629 h 722315"/>
              <a:gd name="connsiteX1153" fmla="*/ 772006 w 992785"/>
              <a:gd name="connsiteY1153" fmla="*/ 339411 h 722315"/>
              <a:gd name="connsiteX1154" fmla="*/ 769540 w 992785"/>
              <a:gd name="connsiteY1154" fmla="*/ 339411 h 722315"/>
              <a:gd name="connsiteX1155" fmla="*/ 768758 w 992785"/>
              <a:gd name="connsiteY1155" fmla="*/ 339892 h 722315"/>
              <a:gd name="connsiteX1156" fmla="*/ 767976 w 992785"/>
              <a:gd name="connsiteY1156" fmla="*/ 338448 h 722315"/>
              <a:gd name="connsiteX1157" fmla="*/ 765690 w 992785"/>
              <a:gd name="connsiteY1157" fmla="*/ 338087 h 722315"/>
              <a:gd name="connsiteX1158" fmla="*/ 763404 w 992785"/>
              <a:gd name="connsiteY1158" fmla="*/ 336463 h 722315"/>
              <a:gd name="connsiteX1159" fmla="*/ 762201 w 992785"/>
              <a:gd name="connsiteY1159" fmla="*/ 336162 h 722315"/>
              <a:gd name="connsiteX1160" fmla="*/ 759794 w 992785"/>
              <a:gd name="connsiteY1160" fmla="*/ 337847 h 722315"/>
              <a:gd name="connsiteX1161" fmla="*/ 758772 w 992785"/>
              <a:gd name="connsiteY1161" fmla="*/ 340253 h 722315"/>
              <a:gd name="connsiteX1162" fmla="*/ 758651 w 992785"/>
              <a:gd name="connsiteY1162" fmla="*/ 343682 h 722315"/>
              <a:gd name="connsiteX1163" fmla="*/ 760155 w 992785"/>
              <a:gd name="connsiteY1163" fmla="*/ 345607 h 722315"/>
              <a:gd name="connsiteX1164" fmla="*/ 760155 w 992785"/>
              <a:gd name="connsiteY1164" fmla="*/ 348013 h 722315"/>
              <a:gd name="connsiteX1165" fmla="*/ 759433 w 992785"/>
              <a:gd name="connsiteY1165" fmla="*/ 349457 h 722315"/>
              <a:gd name="connsiteX1166" fmla="*/ 760997 w 992785"/>
              <a:gd name="connsiteY1166" fmla="*/ 350781 h 722315"/>
              <a:gd name="connsiteX1167" fmla="*/ 760757 w 992785"/>
              <a:gd name="connsiteY1167" fmla="*/ 351984 h 722315"/>
              <a:gd name="connsiteX1168" fmla="*/ 758050 w 992785"/>
              <a:gd name="connsiteY1168" fmla="*/ 352104 h 722315"/>
              <a:gd name="connsiteX1169" fmla="*/ 757929 w 992785"/>
              <a:gd name="connsiteY1169" fmla="*/ 353307 h 722315"/>
              <a:gd name="connsiteX1170" fmla="*/ 756245 w 992785"/>
              <a:gd name="connsiteY1170" fmla="*/ 353608 h 722315"/>
              <a:gd name="connsiteX1171" fmla="*/ 755523 w 992785"/>
              <a:gd name="connsiteY1171" fmla="*/ 354811 h 722315"/>
              <a:gd name="connsiteX1172" fmla="*/ 754921 w 992785"/>
              <a:gd name="connsiteY1172" fmla="*/ 358661 h 722315"/>
              <a:gd name="connsiteX1173" fmla="*/ 755884 w 992785"/>
              <a:gd name="connsiteY1173" fmla="*/ 359985 h 722315"/>
              <a:gd name="connsiteX1174" fmla="*/ 757990 w 992785"/>
              <a:gd name="connsiteY1174" fmla="*/ 360887 h 722315"/>
              <a:gd name="connsiteX1175" fmla="*/ 759133 w 992785"/>
              <a:gd name="connsiteY1175" fmla="*/ 362933 h 722315"/>
              <a:gd name="connsiteX1176" fmla="*/ 757388 w 992785"/>
              <a:gd name="connsiteY1176" fmla="*/ 362812 h 722315"/>
              <a:gd name="connsiteX1177" fmla="*/ 756786 w 992785"/>
              <a:gd name="connsiteY1177" fmla="*/ 363414 h 722315"/>
              <a:gd name="connsiteX1178" fmla="*/ 757147 w 992785"/>
              <a:gd name="connsiteY1178" fmla="*/ 366903 h 722315"/>
              <a:gd name="connsiteX1179" fmla="*/ 758290 w 992785"/>
              <a:gd name="connsiteY1179" fmla="*/ 367745 h 722315"/>
              <a:gd name="connsiteX1180" fmla="*/ 759493 w 992785"/>
              <a:gd name="connsiteY1180" fmla="*/ 370813 h 722315"/>
              <a:gd name="connsiteX1181" fmla="*/ 758651 w 992785"/>
              <a:gd name="connsiteY1181" fmla="*/ 372016 h 722315"/>
              <a:gd name="connsiteX1182" fmla="*/ 760456 w 992785"/>
              <a:gd name="connsiteY1182" fmla="*/ 372257 h 722315"/>
              <a:gd name="connsiteX1183" fmla="*/ 762742 w 992785"/>
              <a:gd name="connsiteY1183" fmla="*/ 374363 h 722315"/>
              <a:gd name="connsiteX1184" fmla="*/ 762140 w 992785"/>
              <a:gd name="connsiteY1184" fmla="*/ 375325 h 722315"/>
              <a:gd name="connsiteX1185" fmla="*/ 758230 w 992785"/>
              <a:gd name="connsiteY1185" fmla="*/ 376227 h 722315"/>
              <a:gd name="connsiteX1186" fmla="*/ 757027 w 992785"/>
              <a:gd name="connsiteY1186" fmla="*/ 377912 h 722315"/>
              <a:gd name="connsiteX1187" fmla="*/ 753177 w 992785"/>
              <a:gd name="connsiteY1187" fmla="*/ 376709 h 722315"/>
              <a:gd name="connsiteX1188" fmla="*/ 749988 w 992785"/>
              <a:gd name="connsiteY1188" fmla="*/ 374904 h 722315"/>
              <a:gd name="connsiteX1189" fmla="*/ 748786 w 992785"/>
              <a:gd name="connsiteY1189" fmla="*/ 373460 h 722315"/>
              <a:gd name="connsiteX1190" fmla="*/ 746560 w 992785"/>
              <a:gd name="connsiteY1190" fmla="*/ 374242 h 722315"/>
              <a:gd name="connsiteX1191" fmla="*/ 745176 w 992785"/>
              <a:gd name="connsiteY1191" fmla="*/ 373701 h 722315"/>
              <a:gd name="connsiteX1192" fmla="*/ 743973 w 992785"/>
              <a:gd name="connsiteY1192" fmla="*/ 372077 h 722315"/>
              <a:gd name="connsiteX1193" fmla="*/ 743191 w 992785"/>
              <a:gd name="connsiteY1193" fmla="*/ 369189 h 722315"/>
              <a:gd name="connsiteX1194" fmla="*/ 740664 w 992785"/>
              <a:gd name="connsiteY1194" fmla="*/ 368708 h 722315"/>
              <a:gd name="connsiteX1195" fmla="*/ 738318 w 992785"/>
              <a:gd name="connsiteY1195" fmla="*/ 367805 h 722315"/>
              <a:gd name="connsiteX1196" fmla="*/ 736152 w 992785"/>
              <a:gd name="connsiteY1196" fmla="*/ 365219 h 722315"/>
              <a:gd name="connsiteX1197" fmla="*/ 733505 w 992785"/>
              <a:gd name="connsiteY1197" fmla="*/ 365820 h 722315"/>
              <a:gd name="connsiteX1198" fmla="*/ 732783 w 992785"/>
              <a:gd name="connsiteY1198" fmla="*/ 365519 h 722315"/>
              <a:gd name="connsiteX1199" fmla="*/ 729775 w 992785"/>
              <a:gd name="connsiteY1199" fmla="*/ 361609 h 722315"/>
              <a:gd name="connsiteX1200" fmla="*/ 727911 w 992785"/>
              <a:gd name="connsiteY1200" fmla="*/ 359504 h 722315"/>
              <a:gd name="connsiteX1201" fmla="*/ 723098 w 992785"/>
              <a:gd name="connsiteY1201" fmla="*/ 355593 h 722315"/>
              <a:gd name="connsiteX1202" fmla="*/ 718586 w 992785"/>
              <a:gd name="connsiteY1202" fmla="*/ 352585 h 722315"/>
              <a:gd name="connsiteX1203" fmla="*/ 717022 w 992785"/>
              <a:gd name="connsiteY1203" fmla="*/ 351803 h 722315"/>
              <a:gd name="connsiteX1204" fmla="*/ 714135 w 992785"/>
              <a:gd name="connsiteY1204" fmla="*/ 351442 h 722315"/>
              <a:gd name="connsiteX1205" fmla="*/ 711367 w 992785"/>
              <a:gd name="connsiteY1205" fmla="*/ 350480 h 722315"/>
              <a:gd name="connsiteX1206" fmla="*/ 705051 w 992785"/>
              <a:gd name="connsiteY1206" fmla="*/ 350299 h 722315"/>
              <a:gd name="connsiteX1207" fmla="*/ 704810 w 992785"/>
              <a:gd name="connsiteY1207" fmla="*/ 349698 h 722315"/>
              <a:gd name="connsiteX1208" fmla="*/ 700779 w 992785"/>
              <a:gd name="connsiteY1208" fmla="*/ 347713 h 722315"/>
              <a:gd name="connsiteX1209" fmla="*/ 697771 w 992785"/>
              <a:gd name="connsiteY1209" fmla="*/ 347352 h 722315"/>
              <a:gd name="connsiteX1210" fmla="*/ 696207 w 992785"/>
              <a:gd name="connsiteY1210" fmla="*/ 348254 h 722315"/>
              <a:gd name="connsiteX1211" fmla="*/ 695004 w 992785"/>
              <a:gd name="connsiteY1211" fmla="*/ 346570 h 722315"/>
              <a:gd name="connsiteX1212" fmla="*/ 693500 w 992785"/>
              <a:gd name="connsiteY1212" fmla="*/ 346209 h 722315"/>
              <a:gd name="connsiteX1213" fmla="*/ 692658 w 992785"/>
              <a:gd name="connsiteY1213" fmla="*/ 347231 h 722315"/>
              <a:gd name="connsiteX1214" fmla="*/ 692959 w 992785"/>
              <a:gd name="connsiteY1214" fmla="*/ 348795 h 722315"/>
              <a:gd name="connsiteX1215" fmla="*/ 687544 w 992785"/>
              <a:gd name="connsiteY1215" fmla="*/ 347292 h 722315"/>
              <a:gd name="connsiteX1216" fmla="*/ 686823 w 992785"/>
              <a:gd name="connsiteY1216" fmla="*/ 347893 h 722315"/>
              <a:gd name="connsiteX1217" fmla="*/ 684477 w 992785"/>
              <a:gd name="connsiteY1217" fmla="*/ 346931 h 722315"/>
              <a:gd name="connsiteX1218" fmla="*/ 683093 w 992785"/>
              <a:gd name="connsiteY1218" fmla="*/ 347111 h 722315"/>
              <a:gd name="connsiteX1219" fmla="*/ 679784 w 992785"/>
              <a:gd name="connsiteY1219" fmla="*/ 346209 h 722315"/>
              <a:gd name="connsiteX1220" fmla="*/ 678100 w 992785"/>
              <a:gd name="connsiteY1220" fmla="*/ 346088 h 722315"/>
              <a:gd name="connsiteX1221" fmla="*/ 678341 w 992785"/>
              <a:gd name="connsiteY1221" fmla="*/ 345487 h 722315"/>
              <a:gd name="connsiteX1222" fmla="*/ 676536 w 992785"/>
              <a:gd name="connsiteY1222" fmla="*/ 345066 h 722315"/>
              <a:gd name="connsiteX1223" fmla="*/ 674129 w 992785"/>
              <a:gd name="connsiteY1223" fmla="*/ 343742 h 722315"/>
              <a:gd name="connsiteX1224" fmla="*/ 671482 w 992785"/>
              <a:gd name="connsiteY1224" fmla="*/ 343502 h 722315"/>
              <a:gd name="connsiteX1225" fmla="*/ 670039 w 992785"/>
              <a:gd name="connsiteY1225" fmla="*/ 343983 h 722315"/>
              <a:gd name="connsiteX1226" fmla="*/ 668956 w 992785"/>
              <a:gd name="connsiteY1226" fmla="*/ 345186 h 722315"/>
              <a:gd name="connsiteX1227" fmla="*/ 669136 w 992785"/>
              <a:gd name="connsiteY1227" fmla="*/ 345908 h 722315"/>
              <a:gd name="connsiteX1228" fmla="*/ 667753 w 992785"/>
              <a:gd name="connsiteY1228" fmla="*/ 347713 h 722315"/>
              <a:gd name="connsiteX1229" fmla="*/ 665467 w 992785"/>
              <a:gd name="connsiteY1229" fmla="*/ 344404 h 722315"/>
              <a:gd name="connsiteX1230" fmla="*/ 662459 w 992785"/>
              <a:gd name="connsiteY1230" fmla="*/ 343502 h 722315"/>
              <a:gd name="connsiteX1231" fmla="*/ 660654 w 992785"/>
              <a:gd name="connsiteY1231" fmla="*/ 343682 h 722315"/>
              <a:gd name="connsiteX1232" fmla="*/ 658849 w 992785"/>
              <a:gd name="connsiteY1232" fmla="*/ 345186 h 722315"/>
              <a:gd name="connsiteX1233" fmla="*/ 658669 w 992785"/>
              <a:gd name="connsiteY1233" fmla="*/ 347111 h 722315"/>
              <a:gd name="connsiteX1234" fmla="*/ 653796 w 992785"/>
              <a:gd name="connsiteY1234" fmla="*/ 345848 h 722315"/>
              <a:gd name="connsiteX1235" fmla="*/ 651209 w 992785"/>
              <a:gd name="connsiteY1235" fmla="*/ 346088 h 722315"/>
              <a:gd name="connsiteX1236" fmla="*/ 648622 w 992785"/>
              <a:gd name="connsiteY1236" fmla="*/ 347652 h 722315"/>
              <a:gd name="connsiteX1237" fmla="*/ 646457 w 992785"/>
              <a:gd name="connsiteY1237" fmla="*/ 350239 h 722315"/>
              <a:gd name="connsiteX1238" fmla="*/ 643750 w 992785"/>
              <a:gd name="connsiteY1238" fmla="*/ 354210 h 722315"/>
              <a:gd name="connsiteX1239" fmla="*/ 643028 w 992785"/>
              <a:gd name="connsiteY1239" fmla="*/ 357037 h 722315"/>
              <a:gd name="connsiteX1240" fmla="*/ 641524 w 992785"/>
              <a:gd name="connsiteY1240" fmla="*/ 358300 h 722315"/>
              <a:gd name="connsiteX1241" fmla="*/ 639418 w 992785"/>
              <a:gd name="connsiteY1241" fmla="*/ 362331 h 722315"/>
              <a:gd name="connsiteX1242" fmla="*/ 638636 w 992785"/>
              <a:gd name="connsiteY1242" fmla="*/ 365700 h 722315"/>
              <a:gd name="connsiteX1243" fmla="*/ 637553 w 992785"/>
              <a:gd name="connsiteY1243" fmla="*/ 367264 h 722315"/>
              <a:gd name="connsiteX1244" fmla="*/ 636892 w 992785"/>
              <a:gd name="connsiteY1244" fmla="*/ 369069 h 722315"/>
              <a:gd name="connsiteX1245" fmla="*/ 635207 w 992785"/>
              <a:gd name="connsiteY1245" fmla="*/ 370452 h 722315"/>
              <a:gd name="connsiteX1246" fmla="*/ 635207 w 992785"/>
              <a:gd name="connsiteY1246" fmla="*/ 373340 h 722315"/>
              <a:gd name="connsiteX1247" fmla="*/ 631297 w 992785"/>
              <a:gd name="connsiteY1247" fmla="*/ 374423 h 722315"/>
              <a:gd name="connsiteX1248" fmla="*/ 630515 w 992785"/>
              <a:gd name="connsiteY1248" fmla="*/ 376167 h 722315"/>
              <a:gd name="connsiteX1249" fmla="*/ 627808 w 992785"/>
              <a:gd name="connsiteY1249" fmla="*/ 375445 h 722315"/>
              <a:gd name="connsiteX1250" fmla="*/ 623477 w 992785"/>
              <a:gd name="connsiteY1250" fmla="*/ 375806 h 722315"/>
              <a:gd name="connsiteX1251" fmla="*/ 620469 w 992785"/>
              <a:gd name="connsiteY1251" fmla="*/ 375686 h 722315"/>
              <a:gd name="connsiteX1252" fmla="*/ 616979 w 992785"/>
              <a:gd name="connsiteY1252" fmla="*/ 374483 h 722315"/>
              <a:gd name="connsiteX1253" fmla="*/ 614272 w 992785"/>
              <a:gd name="connsiteY1253" fmla="*/ 374483 h 722315"/>
              <a:gd name="connsiteX1254" fmla="*/ 612347 w 992785"/>
              <a:gd name="connsiteY1254" fmla="*/ 375445 h 722315"/>
              <a:gd name="connsiteX1255" fmla="*/ 610903 w 992785"/>
              <a:gd name="connsiteY1255" fmla="*/ 378092 h 722315"/>
              <a:gd name="connsiteX1256" fmla="*/ 608016 w 992785"/>
              <a:gd name="connsiteY1256" fmla="*/ 377792 h 722315"/>
              <a:gd name="connsiteX1257" fmla="*/ 603925 w 992785"/>
              <a:gd name="connsiteY1257" fmla="*/ 378574 h 722315"/>
              <a:gd name="connsiteX1258" fmla="*/ 602121 w 992785"/>
              <a:gd name="connsiteY1258" fmla="*/ 380378 h 722315"/>
              <a:gd name="connsiteX1259" fmla="*/ 600617 w 992785"/>
              <a:gd name="connsiteY1259" fmla="*/ 382664 h 722315"/>
              <a:gd name="connsiteX1260" fmla="*/ 600677 w 992785"/>
              <a:gd name="connsiteY1260" fmla="*/ 385793 h 722315"/>
              <a:gd name="connsiteX1261" fmla="*/ 601880 w 992785"/>
              <a:gd name="connsiteY1261" fmla="*/ 386274 h 722315"/>
              <a:gd name="connsiteX1262" fmla="*/ 602481 w 992785"/>
              <a:gd name="connsiteY1262" fmla="*/ 387958 h 722315"/>
              <a:gd name="connsiteX1263" fmla="*/ 599594 w 992785"/>
              <a:gd name="connsiteY1263" fmla="*/ 386695 h 722315"/>
              <a:gd name="connsiteX1264" fmla="*/ 598391 w 992785"/>
              <a:gd name="connsiteY1264" fmla="*/ 386695 h 722315"/>
              <a:gd name="connsiteX1265" fmla="*/ 596405 w 992785"/>
              <a:gd name="connsiteY1265" fmla="*/ 385311 h 722315"/>
              <a:gd name="connsiteX1266" fmla="*/ 590570 w 992785"/>
              <a:gd name="connsiteY1266" fmla="*/ 383747 h 722315"/>
              <a:gd name="connsiteX1267" fmla="*/ 581907 w 992785"/>
              <a:gd name="connsiteY1267" fmla="*/ 382544 h 722315"/>
              <a:gd name="connsiteX1268" fmla="*/ 577696 w 992785"/>
              <a:gd name="connsiteY1268" fmla="*/ 382725 h 722315"/>
              <a:gd name="connsiteX1269" fmla="*/ 573906 w 992785"/>
              <a:gd name="connsiteY1269" fmla="*/ 383687 h 722315"/>
              <a:gd name="connsiteX1270" fmla="*/ 571260 w 992785"/>
              <a:gd name="connsiteY1270" fmla="*/ 385552 h 722315"/>
              <a:gd name="connsiteX1271" fmla="*/ 570658 w 992785"/>
              <a:gd name="connsiteY1271" fmla="*/ 386334 h 722315"/>
              <a:gd name="connsiteX1272" fmla="*/ 566808 w 992785"/>
              <a:gd name="connsiteY1272" fmla="*/ 386274 h 722315"/>
              <a:gd name="connsiteX1273" fmla="*/ 564401 w 992785"/>
              <a:gd name="connsiteY1273" fmla="*/ 385432 h 722315"/>
              <a:gd name="connsiteX1274" fmla="*/ 562958 w 992785"/>
              <a:gd name="connsiteY1274" fmla="*/ 385732 h 722315"/>
              <a:gd name="connsiteX1275" fmla="*/ 561394 w 992785"/>
              <a:gd name="connsiteY1275" fmla="*/ 386695 h 722315"/>
              <a:gd name="connsiteX1276" fmla="*/ 560551 w 992785"/>
              <a:gd name="connsiteY1276" fmla="*/ 389101 h 722315"/>
              <a:gd name="connsiteX1277" fmla="*/ 557543 w 992785"/>
              <a:gd name="connsiteY1277" fmla="*/ 389161 h 722315"/>
              <a:gd name="connsiteX1278" fmla="*/ 554656 w 992785"/>
              <a:gd name="connsiteY1278" fmla="*/ 390665 h 722315"/>
              <a:gd name="connsiteX1279" fmla="*/ 554054 w 992785"/>
              <a:gd name="connsiteY1279" fmla="*/ 391748 h 722315"/>
              <a:gd name="connsiteX1280" fmla="*/ 554776 w 992785"/>
              <a:gd name="connsiteY1280" fmla="*/ 392711 h 722315"/>
              <a:gd name="connsiteX1281" fmla="*/ 553874 w 992785"/>
              <a:gd name="connsiteY1281" fmla="*/ 394215 h 722315"/>
              <a:gd name="connsiteX1282" fmla="*/ 551347 w 992785"/>
              <a:gd name="connsiteY1282" fmla="*/ 395418 h 722315"/>
              <a:gd name="connsiteX1283" fmla="*/ 549422 w 992785"/>
              <a:gd name="connsiteY1283" fmla="*/ 398727 h 722315"/>
              <a:gd name="connsiteX1284" fmla="*/ 549904 w 992785"/>
              <a:gd name="connsiteY1284" fmla="*/ 400291 h 722315"/>
              <a:gd name="connsiteX1285" fmla="*/ 549904 w 992785"/>
              <a:gd name="connsiteY1285" fmla="*/ 402216 h 722315"/>
              <a:gd name="connsiteX1286" fmla="*/ 549121 w 992785"/>
              <a:gd name="connsiteY1286" fmla="*/ 405825 h 722315"/>
              <a:gd name="connsiteX1287" fmla="*/ 549242 w 992785"/>
              <a:gd name="connsiteY1287" fmla="*/ 406848 h 722315"/>
              <a:gd name="connsiteX1288" fmla="*/ 550445 w 992785"/>
              <a:gd name="connsiteY1288" fmla="*/ 408292 h 722315"/>
              <a:gd name="connsiteX1289" fmla="*/ 549001 w 992785"/>
              <a:gd name="connsiteY1289" fmla="*/ 410096 h 722315"/>
              <a:gd name="connsiteX1290" fmla="*/ 549121 w 992785"/>
              <a:gd name="connsiteY1290" fmla="*/ 410939 h 722315"/>
              <a:gd name="connsiteX1291" fmla="*/ 548279 w 992785"/>
              <a:gd name="connsiteY1291" fmla="*/ 412924 h 722315"/>
              <a:gd name="connsiteX1292" fmla="*/ 549061 w 992785"/>
              <a:gd name="connsiteY1292" fmla="*/ 415029 h 722315"/>
              <a:gd name="connsiteX1293" fmla="*/ 548339 w 992785"/>
              <a:gd name="connsiteY1293" fmla="*/ 416473 h 722315"/>
              <a:gd name="connsiteX1294" fmla="*/ 548339 w 992785"/>
              <a:gd name="connsiteY1294" fmla="*/ 418157 h 722315"/>
              <a:gd name="connsiteX1295" fmla="*/ 549543 w 992785"/>
              <a:gd name="connsiteY1295" fmla="*/ 419120 h 722315"/>
              <a:gd name="connsiteX1296" fmla="*/ 548520 w 992785"/>
              <a:gd name="connsiteY1296" fmla="*/ 420804 h 722315"/>
              <a:gd name="connsiteX1297" fmla="*/ 547136 w 992785"/>
              <a:gd name="connsiteY1297" fmla="*/ 420985 h 722315"/>
              <a:gd name="connsiteX1298" fmla="*/ 546535 w 992785"/>
              <a:gd name="connsiteY1298" fmla="*/ 421827 h 722315"/>
              <a:gd name="connsiteX1299" fmla="*/ 543888 w 992785"/>
              <a:gd name="connsiteY1299" fmla="*/ 420624 h 722315"/>
              <a:gd name="connsiteX1300" fmla="*/ 543707 w 992785"/>
              <a:gd name="connsiteY1300" fmla="*/ 421947 h 722315"/>
              <a:gd name="connsiteX1301" fmla="*/ 542685 w 992785"/>
              <a:gd name="connsiteY1301" fmla="*/ 420985 h 722315"/>
              <a:gd name="connsiteX1302" fmla="*/ 541542 w 992785"/>
              <a:gd name="connsiteY1302" fmla="*/ 421165 h 722315"/>
              <a:gd name="connsiteX1303" fmla="*/ 539616 w 992785"/>
              <a:gd name="connsiteY1303" fmla="*/ 422369 h 722315"/>
              <a:gd name="connsiteX1304" fmla="*/ 539496 w 992785"/>
              <a:gd name="connsiteY1304" fmla="*/ 425256 h 722315"/>
              <a:gd name="connsiteX1305" fmla="*/ 538774 w 992785"/>
              <a:gd name="connsiteY1305" fmla="*/ 427963 h 722315"/>
              <a:gd name="connsiteX1306" fmla="*/ 537330 w 992785"/>
              <a:gd name="connsiteY1306" fmla="*/ 427903 h 722315"/>
              <a:gd name="connsiteX1307" fmla="*/ 536609 w 992785"/>
              <a:gd name="connsiteY1307" fmla="*/ 429407 h 722315"/>
              <a:gd name="connsiteX1308" fmla="*/ 533962 w 992785"/>
              <a:gd name="connsiteY1308" fmla="*/ 428204 h 722315"/>
              <a:gd name="connsiteX1309" fmla="*/ 533059 w 992785"/>
              <a:gd name="connsiteY1309" fmla="*/ 429227 h 722315"/>
              <a:gd name="connsiteX1310" fmla="*/ 533480 w 992785"/>
              <a:gd name="connsiteY1310" fmla="*/ 430309 h 722315"/>
              <a:gd name="connsiteX1311" fmla="*/ 532819 w 992785"/>
              <a:gd name="connsiteY1311" fmla="*/ 431813 h 722315"/>
              <a:gd name="connsiteX1312" fmla="*/ 530412 w 992785"/>
              <a:gd name="connsiteY1312" fmla="*/ 430911 h 722315"/>
              <a:gd name="connsiteX1313" fmla="*/ 528968 w 992785"/>
              <a:gd name="connsiteY1313" fmla="*/ 431272 h 722315"/>
              <a:gd name="connsiteX1314" fmla="*/ 528788 w 992785"/>
              <a:gd name="connsiteY1314" fmla="*/ 432114 h 722315"/>
              <a:gd name="connsiteX1315" fmla="*/ 526743 w 992785"/>
              <a:gd name="connsiteY1315" fmla="*/ 432716 h 722315"/>
              <a:gd name="connsiteX1316" fmla="*/ 526743 w 992785"/>
              <a:gd name="connsiteY1316" fmla="*/ 433979 h 722315"/>
              <a:gd name="connsiteX1317" fmla="*/ 528427 w 992785"/>
              <a:gd name="connsiteY1317" fmla="*/ 434460 h 722315"/>
              <a:gd name="connsiteX1318" fmla="*/ 528367 w 992785"/>
              <a:gd name="connsiteY1318" fmla="*/ 435423 h 722315"/>
              <a:gd name="connsiteX1319" fmla="*/ 527164 w 992785"/>
              <a:gd name="connsiteY1319" fmla="*/ 436024 h 722315"/>
              <a:gd name="connsiteX1320" fmla="*/ 527344 w 992785"/>
              <a:gd name="connsiteY1320" fmla="*/ 437107 h 722315"/>
              <a:gd name="connsiteX1321" fmla="*/ 528547 w 992785"/>
              <a:gd name="connsiteY1321" fmla="*/ 437589 h 722315"/>
              <a:gd name="connsiteX1322" fmla="*/ 527224 w 992785"/>
              <a:gd name="connsiteY1322" fmla="*/ 438491 h 722315"/>
              <a:gd name="connsiteX1323" fmla="*/ 527224 w 992785"/>
              <a:gd name="connsiteY1323" fmla="*/ 439935 h 722315"/>
              <a:gd name="connsiteX1324" fmla="*/ 525660 w 992785"/>
              <a:gd name="connsiteY1324" fmla="*/ 439333 h 722315"/>
              <a:gd name="connsiteX1325" fmla="*/ 524276 w 992785"/>
              <a:gd name="connsiteY1325" fmla="*/ 439574 h 722315"/>
              <a:gd name="connsiteX1326" fmla="*/ 522592 w 992785"/>
              <a:gd name="connsiteY1326" fmla="*/ 439093 h 722315"/>
              <a:gd name="connsiteX1327" fmla="*/ 521388 w 992785"/>
              <a:gd name="connsiteY1327" fmla="*/ 440115 h 722315"/>
              <a:gd name="connsiteX1328" fmla="*/ 521088 w 992785"/>
              <a:gd name="connsiteY1328" fmla="*/ 442822 h 722315"/>
              <a:gd name="connsiteX1329" fmla="*/ 521870 w 992785"/>
              <a:gd name="connsiteY1329" fmla="*/ 445168 h 722315"/>
              <a:gd name="connsiteX1330" fmla="*/ 520847 w 992785"/>
              <a:gd name="connsiteY1330" fmla="*/ 446372 h 722315"/>
              <a:gd name="connsiteX1331" fmla="*/ 521208 w 992785"/>
              <a:gd name="connsiteY1331" fmla="*/ 449079 h 722315"/>
              <a:gd name="connsiteX1332" fmla="*/ 518802 w 992785"/>
              <a:gd name="connsiteY1332" fmla="*/ 448658 h 722315"/>
              <a:gd name="connsiteX1333" fmla="*/ 517478 w 992785"/>
              <a:gd name="connsiteY1333" fmla="*/ 449259 h 722315"/>
              <a:gd name="connsiteX1334" fmla="*/ 516696 w 992785"/>
              <a:gd name="connsiteY1334" fmla="*/ 450763 h 722315"/>
              <a:gd name="connsiteX1335" fmla="*/ 517539 w 992785"/>
              <a:gd name="connsiteY1335" fmla="*/ 453891 h 722315"/>
              <a:gd name="connsiteX1336" fmla="*/ 519343 w 992785"/>
              <a:gd name="connsiteY1336" fmla="*/ 458584 h 722315"/>
              <a:gd name="connsiteX1337" fmla="*/ 521027 w 992785"/>
              <a:gd name="connsiteY1337" fmla="*/ 460870 h 722315"/>
              <a:gd name="connsiteX1338" fmla="*/ 520065 w 992785"/>
              <a:gd name="connsiteY1338" fmla="*/ 461712 h 722315"/>
              <a:gd name="connsiteX1339" fmla="*/ 519644 w 992785"/>
              <a:gd name="connsiteY1339" fmla="*/ 460569 h 722315"/>
              <a:gd name="connsiteX1340" fmla="*/ 517117 w 992785"/>
              <a:gd name="connsiteY1340" fmla="*/ 458704 h 722315"/>
              <a:gd name="connsiteX1341" fmla="*/ 514831 w 992785"/>
              <a:gd name="connsiteY1341" fmla="*/ 459366 h 722315"/>
              <a:gd name="connsiteX1342" fmla="*/ 512666 w 992785"/>
              <a:gd name="connsiteY1342" fmla="*/ 458704 h 722315"/>
              <a:gd name="connsiteX1343" fmla="*/ 509297 w 992785"/>
              <a:gd name="connsiteY1343" fmla="*/ 456478 h 722315"/>
              <a:gd name="connsiteX1344" fmla="*/ 507973 w 992785"/>
              <a:gd name="connsiteY1344" fmla="*/ 453290 h 722315"/>
              <a:gd name="connsiteX1345" fmla="*/ 507011 w 992785"/>
              <a:gd name="connsiteY1345" fmla="*/ 452929 h 722315"/>
              <a:gd name="connsiteX1346" fmla="*/ 506409 w 992785"/>
              <a:gd name="connsiteY1346" fmla="*/ 454553 h 722315"/>
              <a:gd name="connsiteX1347" fmla="*/ 504785 w 992785"/>
              <a:gd name="connsiteY1347" fmla="*/ 451425 h 722315"/>
              <a:gd name="connsiteX1348" fmla="*/ 504364 w 992785"/>
              <a:gd name="connsiteY1348" fmla="*/ 447996 h 722315"/>
              <a:gd name="connsiteX1349" fmla="*/ 506169 w 992785"/>
              <a:gd name="connsiteY1349" fmla="*/ 446432 h 722315"/>
              <a:gd name="connsiteX1350" fmla="*/ 507793 w 992785"/>
              <a:gd name="connsiteY1350" fmla="*/ 446732 h 722315"/>
              <a:gd name="connsiteX1351" fmla="*/ 509477 w 992785"/>
              <a:gd name="connsiteY1351" fmla="*/ 445770 h 722315"/>
              <a:gd name="connsiteX1352" fmla="*/ 510500 w 992785"/>
              <a:gd name="connsiteY1352" fmla="*/ 443664 h 722315"/>
              <a:gd name="connsiteX1353" fmla="*/ 509237 w 992785"/>
              <a:gd name="connsiteY1353" fmla="*/ 440235 h 722315"/>
              <a:gd name="connsiteX1354" fmla="*/ 510079 w 992785"/>
              <a:gd name="connsiteY1354" fmla="*/ 438491 h 722315"/>
              <a:gd name="connsiteX1355" fmla="*/ 512124 w 992785"/>
              <a:gd name="connsiteY1355" fmla="*/ 438130 h 722315"/>
              <a:gd name="connsiteX1356" fmla="*/ 512305 w 992785"/>
              <a:gd name="connsiteY1356" fmla="*/ 436085 h 722315"/>
              <a:gd name="connsiteX1357" fmla="*/ 513388 w 992785"/>
              <a:gd name="connsiteY1357" fmla="*/ 434460 h 722315"/>
              <a:gd name="connsiteX1358" fmla="*/ 513568 w 992785"/>
              <a:gd name="connsiteY1358" fmla="*/ 432776 h 722315"/>
              <a:gd name="connsiteX1359" fmla="*/ 514771 w 992785"/>
              <a:gd name="connsiteY1359" fmla="*/ 433618 h 722315"/>
              <a:gd name="connsiteX1360" fmla="*/ 514410 w 992785"/>
              <a:gd name="connsiteY1360" fmla="*/ 431212 h 722315"/>
              <a:gd name="connsiteX1361" fmla="*/ 512485 w 992785"/>
              <a:gd name="connsiteY1361" fmla="*/ 431332 h 722315"/>
              <a:gd name="connsiteX1362" fmla="*/ 512846 w 992785"/>
              <a:gd name="connsiteY1362" fmla="*/ 430009 h 722315"/>
              <a:gd name="connsiteX1363" fmla="*/ 514049 w 992785"/>
              <a:gd name="connsiteY1363" fmla="*/ 429708 h 722315"/>
              <a:gd name="connsiteX1364" fmla="*/ 512846 w 992785"/>
              <a:gd name="connsiteY1364" fmla="*/ 427903 h 722315"/>
              <a:gd name="connsiteX1365" fmla="*/ 514892 w 992785"/>
              <a:gd name="connsiteY1365" fmla="*/ 427542 h 722315"/>
              <a:gd name="connsiteX1366" fmla="*/ 516576 w 992785"/>
              <a:gd name="connsiteY1366" fmla="*/ 429347 h 722315"/>
              <a:gd name="connsiteX1367" fmla="*/ 518802 w 992785"/>
              <a:gd name="connsiteY1367" fmla="*/ 427723 h 722315"/>
              <a:gd name="connsiteX1368" fmla="*/ 520486 w 992785"/>
              <a:gd name="connsiteY1368" fmla="*/ 428625 h 722315"/>
              <a:gd name="connsiteX1369" fmla="*/ 522110 w 992785"/>
              <a:gd name="connsiteY1369" fmla="*/ 428745 h 722315"/>
              <a:gd name="connsiteX1370" fmla="*/ 522351 w 992785"/>
              <a:gd name="connsiteY1370" fmla="*/ 427963 h 722315"/>
              <a:gd name="connsiteX1371" fmla="*/ 520667 w 992785"/>
              <a:gd name="connsiteY1371" fmla="*/ 426159 h 722315"/>
              <a:gd name="connsiteX1372" fmla="*/ 519283 w 992785"/>
              <a:gd name="connsiteY1372" fmla="*/ 425557 h 722315"/>
              <a:gd name="connsiteX1373" fmla="*/ 519283 w 992785"/>
              <a:gd name="connsiteY1373" fmla="*/ 423451 h 722315"/>
              <a:gd name="connsiteX1374" fmla="*/ 519945 w 992785"/>
              <a:gd name="connsiteY1374" fmla="*/ 422429 h 722315"/>
              <a:gd name="connsiteX1375" fmla="*/ 521148 w 992785"/>
              <a:gd name="connsiteY1375" fmla="*/ 422429 h 722315"/>
              <a:gd name="connsiteX1376" fmla="*/ 521749 w 992785"/>
              <a:gd name="connsiteY1376" fmla="*/ 420684 h 722315"/>
              <a:gd name="connsiteX1377" fmla="*/ 521027 w 992785"/>
              <a:gd name="connsiteY1377" fmla="*/ 419481 h 722315"/>
              <a:gd name="connsiteX1378" fmla="*/ 521329 w 992785"/>
              <a:gd name="connsiteY1378" fmla="*/ 417135 h 722315"/>
              <a:gd name="connsiteX1379" fmla="*/ 523013 w 992785"/>
              <a:gd name="connsiteY1379" fmla="*/ 415932 h 722315"/>
              <a:gd name="connsiteX1380" fmla="*/ 523313 w 992785"/>
              <a:gd name="connsiteY1380" fmla="*/ 414127 h 722315"/>
              <a:gd name="connsiteX1381" fmla="*/ 524216 w 992785"/>
              <a:gd name="connsiteY1381" fmla="*/ 412683 h 722315"/>
              <a:gd name="connsiteX1382" fmla="*/ 523434 w 992785"/>
              <a:gd name="connsiteY1382" fmla="*/ 408532 h 722315"/>
              <a:gd name="connsiteX1383" fmla="*/ 522472 w 992785"/>
              <a:gd name="connsiteY1383" fmla="*/ 406728 h 722315"/>
              <a:gd name="connsiteX1384" fmla="*/ 518862 w 992785"/>
              <a:gd name="connsiteY1384" fmla="*/ 404562 h 722315"/>
              <a:gd name="connsiteX1385" fmla="*/ 517779 w 992785"/>
              <a:gd name="connsiteY1385" fmla="*/ 404562 h 722315"/>
              <a:gd name="connsiteX1386" fmla="*/ 515974 w 992785"/>
              <a:gd name="connsiteY1386" fmla="*/ 405645 h 722315"/>
              <a:gd name="connsiteX1387" fmla="*/ 514410 w 992785"/>
              <a:gd name="connsiteY1387" fmla="*/ 409675 h 722315"/>
              <a:gd name="connsiteX1388" fmla="*/ 512425 w 992785"/>
              <a:gd name="connsiteY1388" fmla="*/ 410096 h 722315"/>
              <a:gd name="connsiteX1389" fmla="*/ 511222 w 992785"/>
              <a:gd name="connsiteY1389" fmla="*/ 411480 h 722315"/>
              <a:gd name="connsiteX1390" fmla="*/ 510380 w 992785"/>
              <a:gd name="connsiteY1390" fmla="*/ 413405 h 722315"/>
              <a:gd name="connsiteX1391" fmla="*/ 510921 w 992785"/>
              <a:gd name="connsiteY1391" fmla="*/ 416533 h 722315"/>
              <a:gd name="connsiteX1392" fmla="*/ 509417 w 992785"/>
              <a:gd name="connsiteY1392" fmla="*/ 416774 h 722315"/>
              <a:gd name="connsiteX1393" fmla="*/ 509177 w 992785"/>
              <a:gd name="connsiteY1393" fmla="*/ 418699 h 722315"/>
              <a:gd name="connsiteX1394" fmla="*/ 508154 w 992785"/>
              <a:gd name="connsiteY1394" fmla="*/ 418037 h 722315"/>
              <a:gd name="connsiteX1395" fmla="*/ 507372 w 992785"/>
              <a:gd name="connsiteY1395" fmla="*/ 418759 h 722315"/>
              <a:gd name="connsiteX1396" fmla="*/ 505747 w 992785"/>
              <a:gd name="connsiteY1396" fmla="*/ 418278 h 722315"/>
              <a:gd name="connsiteX1397" fmla="*/ 502258 w 992785"/>
              <a:gd name="connsiteY1397" fmla="*/ 417857 h 722315"/>
              <a:gd name="connsiteX1398" fmla="*/ 499852 w 992785"/>
              <a:gd name="connsiteY1398" fmla="*/ 418458 h 722315"/>
              <a:gd name="connsiteX1399" fmla="*/ 497807 w 992785"/>
              <a:gd name="connsiteY1399" fmla="*/ 417436 h 722315"/>
              <a:gd name="connsiteX1400" fmla="*/ 497746 w 992785"/>
              <a:gd name="connsiteY1400" fmla="*/ 416654 h 722315"/>
              <a:gd name="connsiteX1401" fmla="*/ 495942 w 992785"/>
              <a:gd name="connsiteY1401" fmla="*/ 414668 h 722315"/>
              <a:gd name="connsiteX1402" fmla="*/ 493716 w 992785"/>
              <a:gd name="connsiteY1402" fmla="*/ 414488 h 722315"/>
              <a:gd name="connsiteX1403" fmla="*/ 490828 w 992785"/>
              <a:gd name="connsiteY1403" fmla="*/ 416353 h 722315"/>
              <a:gd name="connsiteX1404" fmla="*/ 491309 w 992785"/>
              <a:gd name="connsiteY1404" fmla="*/ 419842 h 722315"/>
              <a:gd name="connsiteX1405" fmla="*/ 490768 w 992785"/>
              <a:gd name="connsiteY1405" fmla="*/ 421045 h 722315"/>
              <a:gd name="connsiteX1406" fmla="*/ 492452 w 992785"/>
              <a:gd name="connsiteY1406" fmla="*/ 422369 h 722315"/>
              <a:gd name="connsiteX1407" fmla="*/ 493415 w 992785"/>
              <a:gd name="connsiteY1407" fmla="*/ 425196 h 722315"/>
              <a:gd name="connsiteX1408" fmla="*/ 492994 w 992785"/>
              <a:gd name="connsiteY1408" fmla="*/ 427602 h 722315"/>
              <a:gd name="connsiteX1409" fmla="*/ 494257 w 992785"/>
              <a:gd name="connsiteY1409" fmla="*/ 427723 h 722315"/>
              <a:gd name="connsiteX1410" fmla="*/ 490046 w 992785"/>
              <a:gd name="connsiteY1410" fmla="*/ 429166 h 722315"/>
              <a:gd name="connsiteX1411" fmla="*/ 489625 w 992785"/>
              <a:gd name="connsiteY1411" fmla="*/ 430370 h 722315"/>
              <a:gd name="connsiteX1412" fmla="*/ 491189 w 992785"/>
              <a:gd name="connsiteY1412" fmla="*/ 432535 h 722315"/>
              <a:gd name="connsiteX1413" fmla="*/ 490287 w 992785"/>
              <a:gd name="connsiteY1413" fmla="*/ 432295 h 722315"/>
              <a:gd name="connsiteX1414" fmla="*/ 488603 w 992785"/>
              <a:gd name="connsiteY1414" fmla="*/ 433438 h 722315"/>
              <a:gd name="connsiteX1415" fmla="*/ 488001 w 992785"/>
              <a:gd name="connsiteY1415" fmla="*/ 434821 h 722315"/>
              <a:gd name="connsiteX1416" fmla="*/ 488723 w 992785"/>
              <a:gd name="connsiteY1416" fmla="*/ 436626 h 722315"/>
              <a:gd name="connsiteX1417" fmla="*/ 487399 w 992785"/>
              <a:gd name="connsiteY1417" fmla="*/ 437589 h 722315"/>
              <a:gd name="connsiteX1418" fmla="*/ 486016 w 992785"/>
              <a:gd name="connsiteY1418" fmla="*/ 440596 h 722315"/>
              <a:gd name="connsiteX1419" fmla="*/ 487219 w 992785"/>
              <a:gd name="connsiteY1419" fmla="*/ 443183 h 722315"/>
              <a:gd name="connsiteX1420" fmla="*/ 484452 w 992785"/>
              <a:gd name="connsiteY1420" fmla="*/ 445048 h 722315"/>
              <a:gd name="connsiteX1421" fmla="*/ 484031 w 992785"/>
              <a:gd name="connsiteY1421" fmla="*/ 446071 h 722315"/>
              <a:gd name="connsiteX1422" fmla="*/ 480180 w 992785"/>
              <a:gd name="connsiteY1422" fmla="*/ 446432 h 722315"/>
              <a:gd name="connsiteX1423" fmla="*/ 479158 w 992785"/>
              <a:gd name="connsiteY1423" fmla="*/ 446853 h 722315"/>
              <a:gd name="connsiteX1424" fmla="*/ 477594 w 992785"/>
              <a:gd name="connsiteY1424" fmla="*/ 449620 h 722315"/>
              <a:gd name="connsiteX1425" fmla="*/ 476511 w 992785"/>
              <a:gd name="connsiteY1425" fmla="*/ 448537 h 722315"/>
              <a:gd name="connsiteX1426" fmla="*/ 474345 w 992785"/>
              <a:gd name="connsiteY1426" fmla="*/ 449019 h 722315"/>
              <a:gd name="connsiteX1427" fmla="*/ 473383 w 992785"/>
              <a:gd name="connsiteY1427" fmla="*/ 452448 h 722315"/>
              <a:gd name="connsiteX1428" fmla="*/ 472781 w 992785"/>
              <a:gd name="connsiteY1428" fmla="*/ 452748 h 722315"/>
              <a:gd name="connsiteX1429" fmla="*/ 472179 w 992785"/>
              <a:gd name="connsiteY1429" fmla="*/ 454854 h 722315"/>
              <a:gd name="connsiteX1430" fmla="*/ 470856 w 992785"/>
              <a:gd name="connsiteY1430" fmla="*/ 451485 h 722315"/>
              <a:gd name="connsiteX1431" fmla="*/ 469412 w 992785"/>
              <a:gd name="connsiteY1431" fmla="*/ 451004 h 722315"/>
              <a:gd name="connsiteX1432" fmla="*/ 468630 w 992785"/>
              <a:gd name="connsiteY1432" fmla="*/ 449079 h 722315"/>
              <a:gd name="connsiteX1433" fmla="*/ 468450 w 992785"/>
              <a:gd name="connsiteY1433" fmla="*/ 445469 h 722315"/>
              <a:gd name="connsiteX1434" fmla="*/ 468871 w 992785"/>
              <a:gd name="connsiteY1434" fmla="*/ 445469 h 722315"/>
              <a:gd name="connsiteX1435" fmla="*/ 468450 w 992785"/>
              <a:gd name="connsiteY1435" fmla="*/ 439574 h 722315"/>
              <a:gd name="connsiteX1436" fmla="*/ 467607 w 992785"/>
              <a:gd name="connsiteY1436" fmla="*/ 438792 h 722315"/>
              <a:gd name="connsiteX1437" fmla="*/ 466765 w 992785"/>
              <a:gd name="connsiteY1437" fmla="*/ 435663 h 722315"/>
              <a:gd name="connsiteX1438" fmla="*/ 466885 w 992785"/>
              <a:gd name="connsiteY1438" fmla="*/ 434099 h 722315"/>
              <a:gd name="connsiteX1439" fmla="*/ 465803 w 992785"/>
              <a:gd name="connsiteY1439" fmla="*/ 432054 h 722315"/>
              <a:gd name="connsiteX1440" fmla="*/ 465261 w 992785"/>
              <a:gd name="connsiteY1440" fmla="*/ 429527 h 722315"/>
              <a:gd name="connsiteX1441" fmla="*/ 463456 w 992785"/>
              <a:gd name="connsiteY1441" fmla="*/ 428384 h 722315"/>
              <a:gd name="connsiteX1442" fmla="*/ 462494 w 992785"/>
              <a:gd name="connsiteY1442" fmla="*/ 425858 h 722315"/>
              <a:gd name="connsiteX1443" fmla="*/ 464599 w 992785"/>
              <a:gd name="connsiteY1443" fmla="*/ 424655 h 722315"/>
              <a:gd name="connsiteX1444" fmla="*/ 464780 w 992785"/>
              <a:gd name="connsiteY1444" fmla="*/ 422609 h 722315"/>
              <a:gd name="connsiteX1445" fmla="*/ 466344 w 992785"/>
              <a:gd name="connsiteY1445" fmla="*/ 420925 h 722315"/>
              <a:gd name="connsiteX1446" fmla="*/ 466825 w 992785"/>
              <a:gd name="connsiteY1446" fmla="*/ 419120 h 722315"/>
              <a:gd name="connsiteX1447" fmla="*/ 468630 w 992785"/>
              <a:gd name="connsiteY1447" fmla="*/ 416293 h 722315"/>
              <a:gd name="connsiteX1448" fmla="*/ 468089 w 992785"/>
              <a:gd name="connsiteY1448" fmla="*/ 412503 h 722315"/>
              <a:gd name="connsiteX1449" fmla="*/ 465863 w 992785"/>
              <a:gd name="connsiteY1449" fmla="*/ 411480 h 722315"/>
              <a:gd name="connsiteX1450" fmla="*/ 464058 w 992785"/>
              <a:gd name="connsiteY1450" fmla="*/ 411480 h 722315"/>
              <a:gd name="connsiteX1451" fmla="*/ 463216 w 992785"/>
              <a:gd name="connsiteY1451" fmla="*/ 413285 h 722315"/>
              <a:gd name="connsiteX1452" fmla="*/ 464179 w 992785"/>
              <a:gd name="connsiteY1452" fmla="*/ 413766 h 722315"/>
              <a:gd name="connsiteX1453" fmla="*/ 462734 w 992785"/>
              <a:gd name="connsiteY1453" fmla="*/ 414668 h 722315"/>
              <a:gd name="connsiteX1454" fmla="*/ 461772 w 992785"/>
              <a:gd name="connsiteY1454" fmla="*/ 418037 h 722315"/>
              <a:gd name="connsiteX1455" fmla="*/ 459486 w 992785"/>
              <a:gd name="connsiteY1455" fmla="*/ 420985 h 722315"/>
              <a:gd name="connsiteX1456" fmla="*/ 461050 w 992785"/>
              <a:gd name="connsiteY1456" fmla="*/ 422188 h 722315"/>
              <a:gd name="connsiteX1457" fmla="*/ 462855 w 992785"/>
              <a:gd name="connsiteY1457" fmla="*/ 422790 h 722315"/>
              <a:gd name="connsiteX1458" fmla="*/ 460448 w 992785"/>
              <a:gd name="connsiteY1458" fmla="*/ 424775 h 722315"/>
              <a:gd name="connsiteX1459" fmla="*/ 457862 w 992785"/>
              <a:gd name="connsiteY1459" fmla="*/ 426038 h 722315"/>
              <a:gd name="connsiteX1460" fmla="*/ 456659 w 992785"/>
              <a:gd name="connsiteY1460" fmla="*/ 428505 h 722315"/>
              <a:gd name="connsiteX1461" fmla="*/ 456177 w 992785"/>
              <a:gd name="connsiteY1461" fmla="*/ 430430 h 722315"/>
              <a:gd name="connsiteX1462" fmla="*/ 456659 w 992785"/>
              <a:gd name="connsiteY1462" fmla="*/ 435182 h 722315"/>
              <a:gd name="connsiteX1463" fmla="*/ 457320 w 992785"/>
              <a:gd name="connsiteY1463" fmla="*/ 437348 h 722315"/>
              <a:gd name="connsiteX1464" fmla="*/ 456599 w 992785"/>
              <a:gd name="connsiteY1464" fmla="*/ 438070 h 722315"/>
              <a:gd name="connsiteX1465" fmla="*/ 456719 w 992785"/>
              <a:gd name="connsiteY1465" fmla="*/ 440596 h 722315"/>
              <a:gd name="connsiteX1466" fmla="*/ 458163 w 992785"/>
              <a:gd name="connsiteY1466" fmla="*/ 442341 h 722315"/>
              <a:gd name="connsiteX1467" fmla="*/ 460689 w 992785"/>
              <a:gd name="connsiteY1467" fmla="*/ 443003 h 722315"/>
              <a:gd name="connsiteX1468" fmla="*/ 459366 w 992785"/>
              <a:gd name="connsiteY1468" fmla="*/ 444266 h 722315"/>
              <a:gd name="connsiteX1469" fmla="*/ 458163 w 992785"/>
              <a:gd name="connsiteY1469" fmla="*/ 444627 h 722315"/>
              <a:gd name="connsiteX1470" fmla="*/ 456960 w 992785"/>
              <a:gd name="connsiteY1470" fmla="*/ 448236 h 722315"/>
              <a:gd name="connsiteX1471" fmla="*/ 458764 w 992785"/>
              <a:gd name="connsiteY1471" fmla="*/ 450041 h 722315"/>
              <a:gd name="connsiteX1472" fmla="*/ 454192 w 992785"/>
              <a:gd name="connsiteY1472" fmla="*/ 452087 h 722315"/>
              <a:gd name="connsiteX1473" fmla="*/ 453591 w 992785"/>
              <a:gd name="connsiteY1473" fmla="*/ 452748 h 722315"/>
              <a:gd name="connsiteX1474" fmla="*/ 453952 w 992785"/>
              <a:gd name="connsiteY1474" fmla="*/ 454673 h 722315"/>
              <a:gd name="connsiteX1475" fmla="*/ 450282 w 992785"/>
              <a:gd name="connsiteY1475" fmla="*/ 456358 h 722315"/>
              <a:gd name="connsiteX1476" fmla="*/ 448778 w 992785"/>
              <a:gd name="connsiteY1476" fmla="*/ 458163 h 722315"/>
              <a:gd name="connsiteX1477" fmla="*/ 445890 w 992785"/>
              <a:gd name="connsiteY1477" fmla="*/ 460208 h 722315"/>
              <a:gd name="connsiteX1478" fmla="*/ 444928 w 992785"/>
              <a:gd name="connsiteY1478" fmla="*/ 461411 h 722315"/>
              <a:gd name="connsiteX1479" fmla="*/ 444928 w 992785"/>
              <a:gd name="connsiteY1479" fmla="*/ 463156 h 722315"/>
              <a:gd name="connsiteX1480" fmla="*/ 442521 w 992785"/>
              <a:gd name="connsiteY1480" fmla="*/ 465803 h 722315"/>
              <a:gd name="connsiteX1481" fmla="*/ 442401 w 992785"/>
              <a:gd name="connsiteY1481" fmla="*/ 467968 h 722315"/>
              <a:gd name="connsiteX1482" fmla="*/ 441860 w 992785"/>
              <a:gd name="connsiteY1482" fmla="*/ 468570 h 722315"/>
              <a:gd name="connsiteX1483" fmla="*/ 439754 w 992785"/>
              <a:gd name="connsiteY1483" fmla="*/ 474586 h 722315"/>
              <a:gd name="connsiteX1484" fmla="*/ 438972 w 992785"/>
              <a:gd name="connsiteY1484" fmla="*/ 475729 h 722315"/>
              <a:gd name="connsiteX1485" fmla="*/ 438671 w 992785"/>
              <a:gd name="connsiteY1485" fmla="*/ 478255 h 722315"/>
              <a:gd name="connsiteX1486" fmla="*/ 437167 w 992785"/>
              <a:gd name="connsiteY1486" fmla="*/ 480060 h 722315"/>
              <a:gd name="connsiteX1487" fmla="*/ 436145 w 992785"/>
              <a:gd name="connsiteY1487" fmla="*/ 483128 h 722315"/>
              <a:gd name="connsiteX1488" fmla="*/ 436145 w 992785"/>
              <a:gd name="connsiteY1488" fmla="*/ 485474 h 722315"/>
              <a:gd name="connsiteX1489" fmla="*/ 435423 w 992785"/>
              <a:gd name="connsiteY1489" fmla="*/ 486978 h 722315"/>
              <a:gd name="connsiteX1490" fmla="*/ 435002 w 992785"/>
              <a:gd name="connsiteY1490" fmla="*/ 489625 h 722315"/>
              <a:gd name="connsiteX1491" fmla="*/ 434340 w 992785"/>
              <a:gd name="connsiteY1491" fmla="*/ 491009 h 722315"/>
              <a:gd name="connsiteX1492" fmla="*/ 434280 w 992785"/>
              <a:gd name="connsiteY1492" fmla="*/ 493295 h 722315"/>
              <a:gd name="connsiteX1493" fmla="*/ 432535 w 992785"/>
              <a:gd name="connsiteY1493" fmla="*/ 496904 h 722315"/>
              <a:gd name="connsiteX1494" fmla="*/ 432174 w 992785"/>
              <a:gd name="connsiteY1494" fmla="*/ 499431 h 722315"/>
              <a:gd name="connsiteX1495" fmla="*/ 430851 w 992785"/>
              <a:gd name="connsiteY1495" fmla="*/ 500995 h 722315"/>
              <a:gd name="connsiteX1496" fmla="*/ 430671 w 992785"/>
              <a:gd name="connsiteY1496" fmla="*/ 502920 h 722315"/>
              <a:gd name="connsiteX1497" fmla="*/ 429768 w 992785"/>
              <a:gd name="connsiteY1497" fmla="*/ 504123 h 722315"/>
              <a:gd name="connsiteX1498" fmla="*/ 430009 w 992785"/>
              <a:gd name="connsiteY1498" fmla="*/ 506108 h 722315"/>
              <a:gd name="connsiteX1499" fmla="*/ 431212 w 992785"/>
              <a:gd name="connsiteY1499" fmla="*/ 507191 h 722315"/>
              <a:gd name="connsiteX1500" fmla="*/ 430249 w 992785"/>
              <a:gd name="connsiteY1500" fmla="*/ 510199 h 722315"/>
              <a:gd name="connsiteX1501" fmla="*/ 427482 w 992785"/>
              <a:gd name="connsiteY1501" fmla="*/ 512726 h 722315"/>
              <a:gd name="connsiteX1502" fmla="*/ 427362 w 992785"/>
              <a:gd name="connsiteY1502" fmla="*/ 515072 h 722315"/>
              <a:gd name="connsiteX1503" fmla="*/ 426159 w 992785"/>
              <a:gd name="connsiteY1503" fmla="*/ 517598 h 722315"/>
              <a:gd name="connsiteX1504" fmla="*/ 424053 w 992785"/>
              <a:gd name="connsiteY1504" fmla="*/ 519885 h 722315"/>
              <a:gd name="connsiteX1505" fmla="*/ 424053 w 992785"/>
              <a:gd name="connsiteY1505" fmla="*/ 523674 h 722315"/>
              <a:gd name="connsiteX1506" fmla="*/ 422369 w 992785"/>
              <a:gd name="connsiteY1506" fmla="*/ 525239 h 722315"/>
              <a:gd name="connsiteX1507" fmla="*/ 422970 w 992785"/>
              <a:gd name="connsiteY1507" fmla="*/ 527043 h 722315"/>
              <a:gd name="connsiteX1508" fmla="*/ 421286 w 992785"/>
              <a:gd name="connsiteY1508" fmla="*/ 528547 h 722315"/>
              <a:gd name="connsiteX1509" fmla="*/ 420263 w 992785"/>
              <a:gd name="connsiteY1509" fmla="*/ 530533 h 722315"/>
              <a:gd name="connsiteX1510" fmla="*/ 419782 w 992785"/>
              <a:gd name="connsiteY1510" fmla="*/ 532698 h 722315"/>
              <a:gd name="connsiteX1511" fmla="*/ 420143 w 992785"/>
              <a:gd name="connsiteY1511" fmla="*/ 534864 h 722315"/>
              <a:gd name="connsiteX1512" fmla="*/ 417376 w 992785"/>
              <a:gd name="connsiteY1512" fmla="*/ 538413 h 722315"/>
              <a:gd name="connsiteX1513" fmla="*/ 416654 w 992785"/>
              <a:gd name="connsiteY1513" fmla="*/ 540759 h 722315"/>
              <a:gd name="connsiteX1514" fmla="*/ 413285 w 992785"/>
              <a:gd name="connsiteY1514" fmla="*/ 546414 h 722315"/>
              <a:gd name="connsiteX1515" fmla="*/ 411961 w 992785"/>
              <a:gd name="connsiteY1515" fmla="*/ 549362 h 722315"/>
              <a:gd name="connsiteX1516" fmla="*/ 412082 w 992785"/>
              <a:gd name="connsiteY1516" fmla="*/ 550144 h 722315"/>
              <a:gd name="connsiteX1517" fmla="*/ 409796 w 992785"/>
              <a:gd name="connsiteY1517" fmla="*/ 553092 h 722315"/>
              <a:gd name="connsiteX1518" fmla="*/ 409194 w 992785"/>
              <a:gd name="connsiteY1518" fmla="*/ 555498 h 722315"/>
              <a:gd name="connsiteX1519" fmla="*/ 406186 w 992785"/>
              <a:gd name="connsiteY1519" fmla="*/ 557784 h 722315"/>
              <a:gd name="connsiteX1520" fmla="*/ 405284 w 992785"/>
              <a:gd name="connsiteY1520" fmla="*/ 560311 h 722315"/>
              <a:gd name="connsiteX1521" fmla="*/ 403840 w 992785"/>
              <a:gd name="connsiteY1521" fmla="*/ 561574 h 722315"/>
              <a:gd name="connsiteX1522" fmla="*/ 403900 w 992785"/>
              <a:gd name="connsiteY1522" fmla="*/ 562958 h 722315"/>
              <a:gd name="connsiteX1523" fmla="*/ 402276 w 992785"/>
              <a:gd name="connsiteY1523" fmla="*/ 564762 h 722315"/>
              <a:gd name="connsiteX1524" fmla="*/ 403118 w 992785"/>
              <a:gd name="connsiteY1524" fmla="*/ 566928 h 722315"/>
              <a:gd name="connsiteX1525" fmla="*/ 401794 w 992785"/>
              <a:gd name="connsiteY1525" fmla="*/ 567770 h 722315"/>
              <a:gd name="connsiteX1526" fmla="*/ 401374 w 992785"/>
              <a:gd name="connsiteY1526" fmla="*/ 570177 h 722315"/>
              <a:gd name="connsiteX1527" fmla="*/ 401975 w 992785"/>
              <a:gd name="connsiteY1527" fmla="*/ 571861 h 722315"/>
              <a:gd name="connsiteX1528" fmla="*/ 404802 w 992785"/>
              <a:gd name="connsiteY1528" fmla="*/ 575170 h 722315"/>
              <a:gd name="connsiteX1529" fmla="*/ 600917 w 992785"/>
              <a:gd name="connsiteY1529" fmla="*/ 656984 h 722315"/>
              <a:gd name="connsiteX1530" fmla="*/ 600857 w 992785"/>
              <a:gd name="connsiteY1530" fmla="*/ 655781 h 722315"/>
              <a:gd name="connsiteX1531" fmla="*/ 601459 w 992785"/>
              <a:gd name="connsiteY1531" fmla="*/ 650969 h 722315"/>
              <a:gd name="connsiteX1532" fmla="*/ 601098 w 992785"/>
              <a:gd name="connsiteY1532" fmla="*/ 646156 h 722315"/>
              <a:gd name="connsiteX1533" fmla="*/ 599955 w 992785"/>
              <a:gd name="connsiteY1533" fmla="*/ 642546 h 722315"/>
              <a:gd name="connsiteX1534" fmla="*/ 597729 w 992785"/>
              <a:gd name="connsiteY1534" fmla="*/ 638215 h 722315"/>
              <a:gd name="connsiteX1535" fmla="*/ 596526 w 992785"/>
              <a:gd name="connsiteY1535" fmla="*/ 636711 h 722315"/>
              <a:gd name="connsiteX1536" fmla="*/ 593518 w 992785"/>
              <a:gd name="connsiteY1536" fmla="*/ 630214 h 722315"/>
              <a:gd name="connsiteX1537" fmla="*/ 593157 w 992785"/>
              <a:gd name="connsiteY1537" fmla="*/ 625762 h 722315"/>
              <a:gd name="connsiteX1538" fmla="*/ 593879 w 992785"/>
              <a:gd name="connsiteY1538" fmla="*/ 623356 h 722315"/>
              <a:gd name="connsiteX1539" fmla="*/ 595804 w 992785"/>
              <a:gd name="connsiteY1539" fmla="*/ 621672 h 722315"/>
              <a:gd name="connsiteX1540" fmla="*/ 602301 w 992785"/>
              <a:gd name="connsiteY1540" fmla="*/ 618243 h 722315"/>
              <a:gd name="connsiteX1541" fmla="*/ 604106 w 992785"/>
              <a:gd name="connsiteY1541" fmla="*/ 616859 h 722315"/>
              <a:gd name="connsiteX1542" fmla="*/ 605369 w 992785"/>
              <a:gd name="connsiteY1542" fmla="*/ 615235 h 722315"/>
              <a:gd name="connsiteX1543" fmla="*/ 608136 w 992785"/>
              <a:gd name="connsiteY1543" fmla="*/ 615475 h 722315"/>
              <a:gd name="connsiteX1544" fmla="*/ 609941 w 992785"/>
              <a:gd name="connsiteY1544" fmla="*/ 615295 h 722315"/>
              <a:gd name="connsiteX1545" fmla="*/ 611866 w 992785"/>
              <a:gd name="connsiteY1545" fmla="*/ 614453 h 722315"/>
              <a:gd name="connsiteX1546" fmla="*/ 613671 w 992785"/>
              <a:gd name="connsiteY1546" fmla="*/ 612046 h 722315"/>
              <a:gd name="connsiteX1547" fmla="*/ 614874 w 992785"/>
              <a:gd name="connsiteY1547" fmla="*/ 608738 h 722315"/>
              <a:gd name="connsiteX1548" fmla="*/ 615054 w 992785"/>
              <a:gd name="connsiteY1548" fmla="*/ 606392 h 722315"/>
              <a:gd name="connsiteX1549" fmla="*/ 613731 w 992785"/>
              <a:gd name="connsiteY1549" fmla="*/ 601880 h 722315"/>
              <a:gd name="connsiteX1550" fmla="*/ 614332 w 992785"/>
              <a:gd name="connsiteY1550" fmla="*/ 599895 h 722315"/>
              <a:gd name="connsiteX1551" fmla="*/ 614573 w 992785"/>
              <a:gd name="connsiteY1551" fmla="*/ 596887 h 722315"/>
              <a:gd name="connsiteX1552" fmla="*/ 614152 w 992785"/>
              <a:gd name="connsiteY1552" fmla="*/ 594180 h 722315"/>
              <a:gd name="connsiteX1553" fmla="*/ 612528 w 992785"/>
              <a:gd name="connsiteY1553" fmla="*/ 588525 h 722315"/>
              <a:gd name="connsiteX1554" fmla="*/ 611926 w 992785"/>
              <a:gd name="connsiteY1554" fmla="*/ 584915 h 722315"/>
              <a:gd name="connsiteX1555" fmla="*/ 611986 w 992785"/>
              <a:gd name="connsiteY1555" fmla="*/ 580885 h 722315"/>
              <a:gd name="connsiteX1556" fmla="*/ 612889 w 992785"/>
              <a:gd name="connsiteY1556" fmla="*/ 579681 h 722315"/>
              <a:gd name="connsiteX1557" fmla="*/ 614754 w 992785"/>
              <a:gd name="connsiteY1557" fmla="*/ 578659 h 722315"/>
              <a:gd name="connsiteX1558" fmla="*/ 618122 w 992785"/>
              <a:gd name="connsiteY1558" fmla="*/ 580464 h 722315"/>
              <a:gd name="connsiteX1559" fmla="*/ 619867 w 992785"/>
              <a:gd name="connsiteY1559" fmla="*/ 580825 h 722315"/>
              <a:gd name="connsiteX1560" fmla="*/ 621973 w 992785"/>
              <a:gd name="connsiteY1560" fmla="*/ 580343 h 722315"/>
              <a:gd name="connsiteX1561" fmla="*/ 623477 w 992785"/>
              <a:gd name="connsiteY1561" fmla="*/ 579020 h 722315"/>
              <a:gd name="connsiteX1562" fmla="*/ 624198 w 992785"/>
              <a:gd name="connsiteY1562" fmla="*/ 577215 h 722315"/>
              <a:gd name="connsiteX1563" fmla="*/ 624559 w 992785"/>
              <a:gd name="connsiteY1563" fmla="*/ 574327 h 722315"/>
              <a:gd name="connsiteX1564" fmla="*/ 626184 w 992785"/>
              <a:gd name="connsiteY1564" fmla="*/ 571921 h 722315"/>
              <a:gd name="connsiteX1565" fmla="*/ 627086 w 992785"/>
              <a:gd name="connsiteY1565" fmla="*/ 569154 h 722315"/>
              <a:gd name="connsiteX1566" fmla="*/ 627267 w 992785"/>
              <a:gd name="connsiteY1566" fmla="*/ 567229 h 722315"/>
              <a:gd name="connsiteX1567" fmla="*/ 628109 w 992785"/>
              <a:gd name="connsiteY1567" fmla="*/ 566266 h 722315"/>
              <a:gd name="connsiteX1568" fmla="*/ 630154 w 992785"/>
              <a:gd name="connsiteY1568" fmla="*/ 565965 h 722315"/>
              <a:gd name="connsiteX1569" fmla="*/ 633703 w 992785"/>
              <a:gd name="connsiteY1569" fmla="*/ 567469 h 722315"/>
              <a:gd name="connsiteX1570" fmla="*/ 635629 w 992785"/>
              <a:gd name="connsiteY1570" fmla="*/ 569936 h 722315"/>
              <a:gd name="connsiteX1571" fmla="*/ 637133 w 992785"/>
              <a:gd name="connsiteY1571" fmla="*/ 570477 h 722315"/>
              <a:gd name="connsiteX1572" fmla="*/ 639178 w 992785"/>
              <a:gd name="connsiteY1572" fmla="*/ 570357 h 722315"/>
              <a:gd name="connsiteX1573" fmla="*/ 641524 w 992785"/>
              <a:gd name="connsiteY1573" fmla="*/ 569575 h 722315"/>
              <a:gd name="connsiteX1574" fmla="*/ 645073 w 992785"/>
              <a:gd name="connsiteY1574" fmla="*/ 567169 h 722315"/>
              <a:gd name="connsiteX1575" fmla="*/ 647239 w 992785"/>
              <a:gd name="connsiteY1575" fmla="*/ 562837 h 722315"/>
              <a:gd name="connsiteX1576" fmla="*/ 647961 w 992785"/>
              <a:gd name="connsiteY1576" fmla="*/ 560311 h 722315"/>
              <a:gd name="connsiteX1577" fmla="*/ 647660 w 992785"/>
              <a:gd name="connsiteY1577" fmla="*/ 557002 h 722315"/>
              <a:gd name="connsiteX1578" fmla="*/ 646878 w 992785"/>
              <a:gd name="connsiteY1578" fmla="*/ 555378 h 722315"/>
              <a:gd name="connsiteX1579" fmla="*/ 648803 w 992785"/>
              <a:gd name="connsiteY1579" fmla="*/ 552610 h 722315"/>
              <a:gd name="connsiteX1580" fmla="*/ 649405 w 992785"/>
              <a:gd name="connsiteY1580" fmla="*/ 549001 h 722315"/>
              <a:gd name="connsiteX1581" fmla="*/ 650788 w 992785"/>
              <a:gd name="connsiteY1581" fmla="*/ 545993 h 722315"/>
              <a:gd name="connsiteX1582" fmla="*/ 654217 w 992785"/>
              <a:gd name="connsiteY1582" fmla="*/ 543466 h 722315"/>
              <a:gd name="connsiteX1583" fmla="*/ 655842 w 992785"/>
              <a:gd name="connsiteY1583" fmla="*/ 541541 h 722315"/>
              <a:gd name="connsiteX1584" fmla="*/ 656323 w 992785"/>
              <a:gd name="connsiteY1584" fmla="*/ 539737 h 722315"/>
              <a:gd name="connsiteX1585" fmla="*/ 657526 w 992785"/>
              <a:gd name="connsiteY1585" fmla="*/ 537812 h 722315"/>
              <a:gd name="connsiteX1586" fmla="*/ 657947 w 992785"/>
              <a:gd name="connsiteY1586" fmla="*/ 535225 h 722315"/>
              <a:gd name="connsiteX1587" fmla="*/ 657586 w 992785"/>
              <a:gd name="connsiteY1587" fmla="*/ 533420 h 722315"/>
              <a:gd name="connsiteX1588" fmla="*/ 659090 w 992785"/>
              <a:gd name="connsiteY1588" fmla="*/ 529269 h 722315"/>
              <a:gd name="connsiteX1589" fmla="*/ 659271 w 992785"/>
              <a:gd name="connsiteY1589" fmla="*/ 527284 h 722315"/>
              <a:gd name="connsiteX1590" fmla="*/ 663000 w 992785"/>
              <a:gd name="connsiteY1590" fmla="*/ 518742 h 722315"/>
              <a:gd name="connsiteX1591" fmla="*/ 664805 w 992785"/>
              <a:gd name="connsiteY1591" fmla="*/ 520185 h 722315"/>
              <a:gd name="connsiteX1592" fmla="*/ 667512 w 992785"/>
              <a:gd name="connsiteY1592" fmla="*/ 519343 h 722315"/>
              <a:gd name="connsiteX1593" fmla="*/ 669918 w 992785"/>
              <a:gd name="connsiteY1593" fmla="*/ 516636 h 722315"/>
              <a:gd name="connsiteX1594" fmla="*/ 671121 w 992785"/>
              <a:gd name="connsiteY1594" fmla="*/ 512906 h 722315"/>
              <a:gd name="connsiteX1595" fmla="*/ 672505 w 992785"/>
              <a:gd name="connsiteY1595" fmla="*/ 512605 h 722315"/>
              <a:gd name="connsiteX1596" fmla="*/ 673287 w 992785"/>
              <a:gd name="connsiteY1596" fmla="*/ 514410 h 722315"/>
              <a:gd name="connsiteX1597" fmla="*/ 674972 w 992785"/>
              <a:gd name="connsiteY1597" fmla="*/ 516395 h 722315"/>
              <a:gd name="connsiteX1598" fmla="*/ 674671 w 992785"/>
              <a:gd name="connsiteY1598" fmla="*/ 518802 h 722315"/>
              <a:gd name="connsiteX1599" fmla="*/ 672325 w 992785"/>
              <a:gd name="connsiteY1599" fmla="*/ 521028 h 722315"/>
              <a:gd name="connsiteX1600" fmla="*/ 671302 w 992785"/>
              <a:gd name="connsiteY1600" fmla="*/ 522832 h 722315"/>
              <a:gd name="connsiteX1601" fmla="*/ 672625 w 992785"/>
              <a:gd name="connsiteY1601" fmla="*/ 525840 h 722315"/>
              <a:gd name="connsiteX1602" fmla="*/ 671783 w 992785"/>
              <a:gd name="connsiteY1602" fmla="*/ 525840 h 722315"/>
              <a:gd name="connsiteX1603" fmla="*/ 672565 w 992785"/>
              <a:gd name="connsiteY1603" fmla="*/ 527645 h 722315"/>
              <a:gd name="connsiteX1604" fmla="*/ 671543 w 992785"/>
              <a:gd name="connsiteY1604" fmla="*/ 526923 h 722315"/>
              <a:gd name="connsiteX1605" fmla="*/ 671543 w 992785"/>
              <a:gd name="connsiteY1605" fmla="*/ 525299 h 722315"/>
              <a:gd name="connsiteX1606" fmla="*/ 670339 w 992785"/>
              <a:gd name="connsiteY1606" fmla="*/ 523735 h 722315"/>
              <a:gd name="connsiteX1607" fmla="*/ 668715 w 992785"/>
              <a:gd name="connsiteY1607" fmla="*/ 524156 h 722315"/>
              <a:gd name="connsiteX1608" fmla="*/ 666610 w 992785"/>
              <a:gd name="connsiteY1608" fmla="*/ 525419 h 722315"/>
              <a:gd name="connsiteX1609" fmla="*/ 666610 w 992785"/>
              <a:gd name="connsiteY1609" fmla="*/ 527164 h 722315"/>
              <a:gd name="connsiteX1610" fmla="*/ 665347 w 992785"/>
              <a:gd name="connsiteY1610" fmla="*/ 529871 h 722315"/>
              <a:gd name="connsiteX1611" fmla="*/ 666971 w 992785"/>
              <a:gd name="connsiteY1611" fmla="*/ 533179 h 722315"/>
              <a:gd name="connsiteX1612" fmla="*/ 668294 w 992785"/>
              <a:gd name="connsiteY1612" fmla="*/ 533721 h 722315"/>
              <a:gd name="connsiteX1613" fmla="*/ 668535 w 992785"/>
              <a:gd name="connsiteY1613" fmla="*/ 536247 h 722315"/>
              <a:gd name="connsiteX1614" fmla="*/ 671121 w 992785"/>
              <a:gd name="connsiteY1614" fmla="*/ 539556 h 722315"/>
              <a:gd name="connsiteX1615" fmla="*/ 672325 w 992785"/>
              <a:gd name="connsiteY1615" fmla="*/ 539857 h 722315"/>
              <a:gd name="connsiteX1616" fmla="*/ 673768 w 992785"/>
              <a:gd name="connsiteY1616" fmla="*/ 541541 h 722315"/>
              <a:gd name="connsiteX1617" fmla="*/ 674190 w 992785"/>
              <a:gd name="connsiteY1617" fmla="*/ 544549 h 722315"/>
              <a:gd name="connsiteX1618" fmla="*/ 673708 w 992785"/>
              <a:gd name="connsiteY1618" fmla="*/ 545031 h 722315"/>
              <a:gd name="connsiteX1619" fmla="*/ 671964 w 992785"/>
              <a:gd name="connsiteY1619" fmla="*/ 542624 h 722315"/>
              <a:gd name="connsiteX1620" fmla="*/ 671121 w 992785"/>
              <a:gd name="connsiteY1620" fmla="*/ 542745 h 722315"/>
              <a:gd name="connsiteX1621" fmla="*/ 670821 w 992785"/>
              <a:gd name="connsiteY1621" fmla="*/ 544549 h 722315"/>
              <a:gd name="connsiteX1622" fmla="*/ 670159 w 992785"/>
              <a:gd name="connsiteY1622" fmla="*/ 545151 h 722315"/>
              <a:gd name="connsiteX1623" fmla="*/ 670339 w 992785"/>
              <a:gd name="connsiteY1623" fmla="*/ 549362 h 722315"/>
              <a:gd name="connsiteX1624" fmla="*/ 669497 w 992785"/>
              <a:gd name="connsiteY1624" fmla="*/ 551167 h 722315"/>
              <a:gd name="connsiteX1625" fmla="*/ 666489 w 992785"/>
              <a:gd name="connsiteY1625" fmla="*/ 554535 h 722315"/>
              <a:gd name="connsiteX1626" fmla="*/ 665527 w 992785"/>
              <a:gd name="connsiteY1626" fmla="*/ 559769 h 722315"/>
              <a:gd name="connsiteX1627" fmla="*/ 668053 w 992785"/>
              <a:gd name="connsiteY1627" fmla="*/ 560190 h 722315"/>
              <a:gd name="connsiteX1628" fmla="*/ 670039 w 992785"/>
              <a:gd name="connsiteY1628" fmla="*/ 556821 h 722315"/>
              <a:gd name="connsiteX1629" fmla="*/ 670339 w 992785"/>
              <a:gd name="connsiteY1629" fmla="*/ 555197 h 722315"/>
              <a:gd name="connsiteX1630" fmla="*/ 671362 w 992785"/>
              <a:gd name="connsiteY1630" fmla="*/ 555257 h 722315"/>
              <a:gd name="connsiteX1631" fmla="*/ 671482 w 992785"/>
              <a:gd name="connsiteY1631" fmla="*/ 558265 h 722315"/>
              <a:gd name="connsiteX1632" fmla="*/ 672204 w 992785"/>
              <a:gd name="connsiteY1632" fmla="*/ 562717 h 722315"/>
              <a:gd name="connsiteX1633" fmla="*/ 672204 w 992785"/>
              <a:gd name="connsiteY1633" fmla="*/ 565063 h 722315"/>
              <a:gd name="connsiteX1634" fmla="*/ 673167 w 992785"/>
              <a:gd name="connsiteY1634" fmla="*/ 567590 h 722315"/>
              <a:gd name="connsiteX1635" fmla="*/ 669978 w 992785"/>
              <a:gd name="connsiteY1635" fmla="*/ 568733 h 722315"/>
              <a:gd name="connsiteX1636" fmla="*/ 669858 w 992785"/>
              <a:gd name="connsiteY1636" fmla="*/ 571560 h 722315"/>
              <a:gd name="connsiteX1637" fmla="*/ 668535 w 992785"/>
              <a:gd name="connsiteY1637" fmla="*/ 576192 h 722315"/>
              <a:gd name="connsiteX1638" fmla="*/ 668535 w 992785"/>
              <a:gd name="connsiteY1638" fmla="*/ 582810 h 722315"/>
              <a:gd name="connsiteX1639" fmla="*/ 669196 w 992785"/>
              <a:gd name="connsiteY1639" fmla="*/ 586058 h 722315"/>
              <a:gd name="connsiteX1640" fmla="*/ 671182 w 992785"/>
              <a:gd name="connsiteY1640" fmla="*/ 589728 h 722315"/>
              <a:gd name="connsiteX1641" fmla="*/ 672565 w 992785"/>
              <a:gd name="connsiteY1641" fmla="*/ 591533 h 722315"/>
              <a:gd name="connsiteX1642" fmla="*/ 672265 w 992785"/>
              <a:gd name="connsiteY1642" fmla="*/ 596345 h 722315"/>
              <a:gd name="connsiteX1643" fmla="*/ 674250 w 992785"/>
              <a:gd name="connsiteY1643" fmla="*/ 597609 h 722315"/>
              <a:gd name="connsiteX1644" fmla="*/ 676295 w 992785"/>
              <a:gd name="connsiteY1644" fmla="*/ 597729 h 722315"/>
              <a:gd name="connsiteX1645" fmla="*/ 678822 w 992785"/>
              <a:gd name="connsiteY1645" fmla="*/ 596586 h 722315"/>
              <a:gd name="connsiteX1646" fmla="*/ 678461 w 992785"/>
              <a:gd name="connsiteY1646" fmla="*/ 595503 h 722315"/>
              <a:gd name="connsiteX1647" fmla="*/ 679303 w 992785"/>
              <a:gd name="connsiteY1647" fmla="*/ 590089 h 722315"/>
              <a:gd name="connsiteX1648" fmla="*/ 679303 w 992785"/>
              <a:gd name="connsiteY1648" fmla="*/ 587141 h 722315"/>
              <a:gd name="connsiteX1649" fmla="*/ 680506 w 992785"/>
              <a:gd name="connsiteY1649" fmla="*/ 585457 h 722315"/>
              <a:gd name="connsiteX1650" fmla="*/ 681830 w 992785"/>
              <a:gd name="connsiteY1650" fmla="*/ 577937 h 722315"/>
              <a:gd name="connsiteX1651" fmla="*/ 683634 w 992785"/>
              <a:gd name="connsiteY1651" fmla="*/ 575711 h 722315"/>
              <a:gd name="connsiteX1652" fmla="*/ 683454 w 992785"/>
              <a:gd name="connsiteY1652" fmla="*/ 572523 h 722315"/>
              <a:gd name="connsiteX1653" fmla="*/ 683995 w 992785"/>
              <a:gd name="connsiteY1653" fmla="*/ 571259 h 722315"/>
              <a:gd name="connsiteX1654" fmla="*/ 682792 w 992785"/>
              <a:gd name="connsiteY1654" fmla="*/ 570658 h 722315"/>
              <a:gd name="connsiteX1655" fmla="*/ 680807 w 992785"/>
              <a:gd name="connsiteY1655" fmla="*/ 571019 h 722315"/>
              <a:gd name="connsiteX1656" fmla="*/ 680867 w 992785"/>
              <a:gd name="connsiteY1656" fmla="*/ 571981 h 722315"/>
              <a:gd name="connsiteX1657" fmla="*/ 679664 w 992785"/>
              <a:gd name="connsiteY1657" fmla="*/ 573606 h 722315"/>
              <a:gd name="connsiteX1658" fmla="*/ 678822 w 992785"/>
              <a:gd name="connsiteY1658" fmla="*/ 572282 h 722315"/>
              <a:gd name="connsiteX1659" fmla="*/ 681469 w 992785"/>
              <a:gd name="connsiteY1659" fmla="*/ 567710 h 722315"/>
              <a:gd name="connsiteX1660" fmla="*/ 682251 w 992785"/>
              <a:gd name="connsiteY1660" fmla="*/ 563980 h 722315"/>
              <a:gd name="connsiteX1661" fmla="*/ 681950 w 992785"/>
              <a:gd name="connsiteY1661" fmla="*/ 561815 h 722315"/>
              <a:gd name="connsiteX1662" fmla="*/ 682732 w 992785"/>
              <a:gd name="connsiteY1662" fmla="*/ 559168 h 722315"/>
              <a:gd name="connsiteX1663" fmla="*/ 682431 w 992785"/>
              <a:gd name="connsiteY1663" fmla="*/ 556641 h 722315"/>
              <a:gd name="connsiteX1664" fmla="*/ 684777 w 992785"/>
              <a:gd name="connsiteY1664" fmla="*/ 554776 h 722315"/>
              <a:gd name="connsiteX1665" fmla="*/ 685860 w 992785"/>
              <a:gd name="connsiteY1665" fmla="*/ 552911 h 722315"/>
              <a:gd name="connsiteX1666" fmla="*/ 687725 w 992785"/>
              <a:gd name="connsiteY1666" fmla="*/ 552310 h 722315"/>
              <a:gd name="connsiteX1667" fmla="*/ 689891 w 992785"/>
              <a:gd name="connsiteY1667" fmla="*/ 557062 h 722315"/>
              <a:gd name="connsiteX1668" fmla="*/ 689891 w 992785"/>
              <a:gd name="connsiteY1668" fmla="*/ 558205 h 722315"/>
              <a:gd name="connsiteX1669" fmla="*/ 688086 w 992785"/>
              <a:gd name="connsiteY1669" fmla="*/ 557964 h 722315"/>
              <a:gd name="connsiteX1670" fmla="*/ 687124 w 992785"/>
              <a:gd name="connsiteY1670" fmla="*/ 558686 h 722315"/>
              <a:gd name="connsiteX1671" fmla="*/ 687725 w 992785"/>
              <a:gd name="connsiteY1671" fmla="*/ 559769 h 722315"/>
              <a:gd name="connsiteX1672" fmla="*/ 687544 w 992785"/>
              <a:gd name="connsiteY1672" fmla="*/ 564702 h 722315"/>
              <a:gd name="connsiteX1673" fmla="*/ 688146 w 992785"/>
              <a:gd name="connsiteY1673" fmla="*/ 566387 h 722315"/>
              <a:gd name="connsiteX1674" fmla="*/ 687906 w 992785"/>
              <a:gd name="connsiteY1674" fmla="*/ 568071 h 722315"/>
              <a:gd name="connsiteX1675" fmla="*/ 688628 w 992785"/>
              <a:gd name="connsiteY1675" fmla="*/ 569394 h 722315"/>
              <a:gd name="connsiteX1676" fmla="*/ 688507 w 992785"/>
              <a:gd name="connsiteY1676" fmla="*/ 572823 h 722315"/>
              <a:gd name="connsiteX1677" fmla="*/ 688086 w 992785"/>
              <a:gd name="connsiteY1677" fmla="*/ 575170 h 722315"/>
              <a:gd name="connsiteX1678" fmla="*/ 688687 w 992785"/>
              <a:gd name="connsiteY1678" fmla="*/ 578238 h 722315"/>
              <a:gd name="connsiteX1679" fmla="*/ 687544 w 992785"/>
              <a:gd name="connsiteY1679" fmla="*/ 580042 h 722315"/>
              <a:gd name="connsiteX1680" fmla="*/ 683935 w 992785"/>
              <a:gd name="connsiteY1680" fmla="*/ 583231 h 722315"/>
              <a:gd name="connsiteX1681" fmla="*/ 682311 w 992785"/>
              <a:gd name="connsiteY1681" fmla="*/ 586479 h 722315"/>
              <a:gd name="connsiteX1682" fmla="*/ 682010 w 992785"/>
              <a:gd name="connsiteY1682" fmla="*/ 588645 h 722315"/>
              <a:gd name="connsiteX1683" fmla="*/ 682732 w 992785"/>
              <a:gd name="connsiteY1683" fmla="*/ 592315 h 722315"/>
              <a:gd name="connsiteX1684" fmla="*/ 681770 w 992785"/>
              <a:gd name="connsiteY1684" fmla="*/ 595323 h 722315"/>
              <a:gd name="connsiteX1685" fmla="*/ 681288 w 992785"/>
              <a:gd name="connsiteY1685" fmla="*/ 597849 h 722315"/>
              <a:gd name="connsiteX1686" fmla="*/ 682070 w 992785"/>
              <a:gd name="connsiteY1686" fmla="*/ 598631 h 722315"/>
              <a:gd name="connsiteX1687" fmla="*/ 684657 w 992785"/>
              <a:gd name="connsiteY1687" fmla="*/ 599534 h 722315"/>
              <a:gd name="connsiteX1688" fmla="*/ 688267 w 992785"/>
              <a:gd name="connsiteY1688" fmla="*/ 599112 h 722315"/>
              <a:gd name="connsiteX1689" fmla="*/ 690372 w 992785"/>
              <a:gd name="connsiteY1689" fmla="*/ 595323 h 722315"/>
              <a:gd name="connsiteX1690" fmla="*/ 690613 w 992785"/>
              <a:gd name="connsiteY1690" fmla="*/ 593939 h 722315"/>
              <a:gd name="connsiteX1691" fmla="*/ 689350 w 992785"/>
              <a:gd name="connsiteY1691" fmla="*/ 591292 h 722315"/>
              <a:gd name="connsiteX1692" fmla="*/ 689350 w 992785"/>
              <a:gd name="connsiteY1692" fmla="*/ 589728 h 722315"/>
              <a:gd name="connsiteX1693" fmla="*/ 690191 w 992785"/>
              <a:gd name="connsiteY1693" fmla="*/ 587923 h 722315"/>
              <a:gd name="connsiteX1694" fmla="*/ 693500 w 992785"/>
              <a:gd name="connsiteY1694" fmla="*/ 585036 h 722315"/>
              <a:gd name="connsiteX1695" fmla="*/ 694463 w 992785"/>
              <a:gd name="connsiteY1695" fmla="*/ 583231 h 722315"/>
              <a:gd name="connsiteX1696" fmla="*/ 694162 w 992785"/>
              <a:gd name="connsiteY1696" fmla="*/ 582328 h 722315"/>
              <a:gd name="connsiteX1697" fmla="*/ 695124 w 992785"/>
              <a:gd name="connsiteY1697" fmla="*/ 579260 h 722315"/>
              <a:gd name="connsiteX1698" fmla="*/ 695124 w 992785"/>
              <a:gd name="connsiteY1698" fmla="*/ 577636 h 722315"/>
              <a:gd name="connsiteX1699" fmla="*/ 696749 w 992785"/>
              <a:gd name="connsiteY1699" fmla="*/ 574568 h 722315"/>
              <a:gd name="connsiteX1700" fmla="*/ 697591 w 992785"/>
              <a:gd name="connsiteY1700" fmla="*/ 571801 h 722315"/>
              <a:gd name="connsiteX1701" fmla="*/ 697471 w 992785"/>
              <a:gd name="connsiteY1701" fmla="*/ 569394 h 722315"/>
              <a:gd name="connsiteX1702" fmla="*/ 699095 w 992785"/>
              <a:gd name="connsiteY1702" fmla="*/ 567109 h 722315"/>
              <a:gd name="connsiteX1703" fmla="*/ 699336 w 992785"/>
              <a:gd name="connsiteY1703" fmla="*/ 564341 h 722315"/>
              <a:gd name="connsiteX1704" fmla="*/ 700118 w 992785"/>
              <a:gd name="connsiteY1704" fmla="*/ 561995 h 722315"/>
              <a:gd name="connsiteX1705" fmla="*/ 700418 w 992785"/>
              <a:gd name="connsiteY1705" fmla="*/ 558566 h 722315"/>
              <a:gd name="connsiteX1706" fmla="*/ 700118 w 992785"/>
              <a:gd name="connsiteY1706" fmla="*/ 557604 h 722315"/>
              <a:gd name="connsiteX1707" fmla="*/ 700418 w 992785"/>
              <a:gd name="connsiteY1707" fmla="*/ 555197 h 722315"/>
              <a:gd name="connsiteX1708" fmla="*/ 700539 w 992785"/>
              <a:gd name="connsiteY1708" fmla="*/ 552911 h 722315"/>
              <a:gd name="connsiteX1709" fmla="*/ 699937 w 992785"/>
              <a:gd name="connsiteY1709" fmla="*/ 550866 h 722315"/>
              <a:gd name="connsiteX1710" fmla="*/ 700539 w 992785"/>
              <a:gd name="connsiteY1710" fmla="*/ 547978 h 722315"/>
              <a:gd name="connsiteX1711" fmla="*/ 699275 w 992785"/>
              <a:gd name="connsiteY1711" fmla="*/ 545271 h 722315"/>
              <a:gd name="connsiteX1712" fmla="*/ 698614 w 992785"/>
              <a:gd name="connsiteY1712" fmla="*/ 540037 h 722315"/>
              <a:gd name="connsiteX1713" fmla="*/ 698734 w 992785"/>
              <a:gd name="connsiteY1713" fmla="*/ 538233 h 722315"/>
              <a:gd name="connsiteX1714" fmla="*/ 699757 w 992785"/>
              <a:gd name="connsiteY1714" fmla="*/ 535465 h 722315"/>
              <a:gd name="connsiteX1715" fmla="*/ 699035 w 992785"/>
              <a:gd name="connsiteY1715" fmla="*/ 534563 h 722315"/>
              <a:gd name="connsiteX1716" fmla="*/ 699275 w 992785"/>
              <a:gd name="connsiteY1716" fmla="*/ 532217 h 722315"/>
              <a:gd name="connsiteX1717" fmla="*/ 698914 w 992785"/>
              <a:gd name="connsiteY1717" fmla="*/ 527404 h 722315"/>
              <a:gd name="connsiteX1718" fmla="*/ 697170 w 992785"/>
              <a:gd name="connsiteY1718" fmla="*/ 524938 h 722315"/>
              <a:gd name="connsiteX1719" fmla="*/ 695666 w 992785"/>
              <a:gd name="connsiteY1719" fmla="*/ 520306 h 722315"/>
              <a:gd name="connsiteX1720" fmla="*/ 694463 w 992785"/>
              <a:gd name="connsiteY1720" fmla="*/ 514771 h 722315"/>
              <a:gd name="connsiteX1721" fmla="*/ 693260 w 992785"/>
              <a:gd name="connsiteY1721" fmla="*/ 512966 h 722315"/>
              <a:gd name="connsiteX1722" fmla="*/ 692477 w 992785"/>
              <a:gd name="connsiteY1722" fmla="*/ 509598 h 722315"/>
              <a:gd name="connsiteX1723" fmla="*/ 692056 w 992785"/>
              <a:gd name="connsiteY1723" fmla="*/ 504183 h 722315"/>
              <a:gd name="connsiteX1724" fmla="*/ 692959 w 992785"/>
              <a:gd name="connsiteY1724" fmla="*/ 497867 h 722315"/>
              <a:gd name="connsiteX1725" fmla="*/ 694283 w 992785"/>
              <a:gd name="connsiteY1725" fmla="*/ 496483 h 722315"/>
              <a:gd name="connsiteX1726" fmla="*/ 694763 w 992785"/>
              <a:gd name="connsiteY1726" fmla="*/ 494859 h 722315"/>
              <a:gd name="connsiteX1727" fmla="*/ 696328 w 992785"/>
              <a:gd name="connsiteY1727" fmla="*/ 494197 h 722315"/>
              <a:gd name="connsiteX1728" fmla="*/ 697771 w 992785"/>
              <a:gd name="connsiteY1728" fmla="*/ 490828 h 722315"/>
              <a:gd name="connsiteX1729" fmla="*/ 699576 w 992785"/>
              <a:gd name="connsiteY1729" fmla="*/ 489986 h 722315"/>
              <a:gd name="connsiteX1730" fmla="*/ 700960 w 992785"/>
              <a:gd name="connsiteY1730" fmla="*/ 486677 h 722315"/>
              <a:gd name="connsiteX1731" fmla="*/ 702163 w 992785"/>
              <a:gd name="connsiteY1731" fmla="*/ 488061 h 722315"/>
              <a:gd name="connsiteX1732" fmla="*/ 704449 w 992785"/>
              <a:gd name="connsiteY1732" fmla="*/ 487459 h 722315"/>
              <a:gd name="connsiteX1733" fmla="*/ 706615 w 992785"/>
              <a:gd name="connsiteY1733" fmla="*/ 485053 h 722315"/>
              <a:gd name="connsiteX1734" fmla="*/ 706855 w 992785"/>
              <a:gd name="connsiteY1734" fmla="*/ 482346 h 722315"/>
              <a:gd name="connsiteX1735" fmla="*/ 708600 w 992785"/>
              <a:gd name="connsiteY1735" fmla="*/ 482286 h 722315"/>
              <a:gd name="connsiteX1736" fmla="*/ 710164 w 992785"/>
              <a:gd name="connsiteY1736" fmla="*/ 480481 h 722315"/>
              <a:gd name="connsiteX1737" fmla="*/ 712270 w 992785"/>
              <a:gd name="connsiteY1737" fmla="*/ 477233 h 722315"/>
              <a:gd name="connsiteX1738" fmla="*/ 713713 w 992785"/>
              <a:gd name="connsiteY1738" fmla="*/ 477233 h 722315"/>
              <a:gd name="connsiteX1739" fmla="*/ 716240 w 992785"/>
              <a:gd name="connsiteY1739" fmla="*/ 476210 h 722315"/>
              <a:gd name="connsiteX1740" fmla="*/ 717203 w 992785"/>
              <a:gd name="connsiteY1740" fmla="*/ 475247 h 722315"/>
              <a:gd name="connsiteX1741" fmla="*/ 719248 w 992785"/>
              <a:gd name="connsiteY1741" fmla="*/ 474646 h 722315"/>
              <a:gd name="connsiteX1742" fmla="*/ 720451 w 992785"/>
              <a:gd name="connsiteY1742" fmla="*/ 473623 h 722315"/>
              <a:gd name="connsiteX1743" fmla="*/ 724482 w 992785"/>
              <a:gd name="connsiteY1743" fmla="*/ 474225 h 722315"/>
              <a:gd name="connsiteX1744" fmla="*/ 731580 w 992785"/>
              <a:gd name="connsiteY1744" fmla="*/ 473443 h 722315"/>
              <a:gd name="connsiteX1745" fmla="*/ 733385 w 992785"/>
              <a:gd name="connsiteY1745" fmla="*/ 473743 h 722315"/>
              <a:gd name="connsiteX1746" fmla="*/ 736994 w 992785"/>
              <a:gd name="connsiteY1746" fmla="*/ 471337 h 722315"/>
              <a:gd name="connsiteX1747" fmla="*/ 739581 w 992785"/>
              <a:gd name="connsiteY1747" fmla="*/ 471337 h 722315"/>
              <a:gd name="connsiteX1748" fmla="*/ 743732 w 992785"/>
              <a:gd name="connsiteY1748" fmla="*/ 468931 h 722315"/>
              <a:gd name="connsiteX1749" fmla="*/ 744153 w 992785"/>
              <a:gd name="connsiteY1749" fmla="*/ 468931 h 722315"/>
              <a:gd name="connsiteX1750" fmla="*/ 746500 w 992785"/>
              <a:gd name="connsiteY1750" fmla="*/ 466705 h 722315"/>
              <a:gd name="connsiteX1751" fmla="*/ 747522 w 992785"/>
              <a:gd name="connsiteY1751" fmla="*/ 466524 h 722315"/>
              <a:gd name="connsiteX1752" fmla="*/ 749086 w 992785"/>
              <a:gd name="connsiteY1752" fmla="*/ 465081 h 722315"/>
              <a:gd name="connsiteX1753" fmla="*/ 748966 w 992785"/>
              <a:gd name="connsiteY1753" fmla="*/ 461892 h 722315"/>
              <a:gd name="connsiteX1754" fmla="*/ 747341 w 992785"/>
              <a:gd name="connsiteY1754" fmla="*/ 459787 h 722315"/>
              <a:gd name="connsiteX1755" fmla="*/ 742770 w 992785"/>
              <a:gd name="connsiteY1755" fmla="*/ 459486 h 722315"/>
              <a:gd name="connsiteX1756" fmla="*/ 739461 w 992785"/>
              <a:gd name="connsiteY1756" fmla="*/ 459666 h 722315"/>
              <a:gd name="connsiteX1757" fmla="*/ 738258 w 992785"/>
              <a:gd name="connsiteY1757" fmla="*/ 460689 h 722315"/>
              <a:gd name="connsiteX1758" fmla="*/ 740063 w 992785"/>
              <a:gd name="connsiteY1758" fmla="*/ 461652 h 722315"/>
              <a:gd name="connsiteX1759" fmla="*/ 738318 w 992785"/>
              <a:gd name="connsiteY1759" fmla="*/ 461411 h 722315"/>
              <a:gd name="connsiteX1760" fmla="*/ 735130 w 992785"/>
              <a:gd name="connsiteY1760" fmla="*/ 460027 h 722315"/>
              <a:gd name="connsiteX1761" fmla="*/ 731881 w 992785"/>
              <a:gd name="connsiteY1761" fmla="*/ 459907 h 722315"/>
              <a:gd name="connsiteX1762" fmla="*/ 728512 w 992785"/>
              <a:gd name="connsiteY1762" fmla="*/ 457501 h 722315"/>
              <a:gd name="connsiteX1763" fmla="*/ 728031 w 992785"/>
              <a:gd name="connsiteY1763" fmla="*/ 457380 h 722315"/>
              <a:gd name="connsiteX1764" fmla="*/ 725023 w 992785"/>
              <a:gd name="connsiteY1764" fmla="*/ 454132 h 722315"/>
              <a:gd name="connsiteX1765" fmla="*/ 723038 w 992785"/>
              <a:gd name="connsiteY1765" fmla="*/ 452448 h 722315"/>
              <a:gd name="connsiteX1766" fmla="*/ 721835 w 992785"/>
              <a:gd name="connsiteY1766" fmla="*/ 449139 h 722315"/>
              <a:gd name="connsiteX1767" fmla="*/ 719970 w 992785"/>
              <a:gd name="connsiteY1767" fmla="*/ 445830 h 722315"/>
              <a:gd name="connsiteX1768" fmla="*/ 718346 w 992785"/>
              <a:gd name="connsiteY1768" fmla="*/ 442040 h 722315"/>
              <a:gd name="connsiteX1769" fmla="*/ 716902 w 992785"/>
              <a:gd name="connsiteY1769" fmla="*/ 436626 h 722315"/>
              <a:gd name="connsiteX1770" fmla="*/ 717383 w 992785"/>
              <a:gd name="connsiteY1770" fmla="*/ 433257 h 722315"/>
              <a:gd name="connsiteX1771" fmla="*/ 719368 w 992785"/>
              <a:gd name="connsiteY1771" fmla="*/ 430249 h 722315"/>
              <a:gd name="connsiteX1772" fmla="*/ 719489 w 992785"/>
              <a:gd name="connsiteY1772" fmla="*/ 429166 h 722315"/>
              <a:gd name="connsiteX1773" fmla="*/ 720692 w 992785"/>
              <a:gd name="connsiteY1773" fmla="*/ 426760 h 722315"/>
              <a:gd name="connsiteX1774" fmla="*/ 720993 w 992785"/>
              <a:gd name="connsiteY1774" fmla="*/ 424354 h 722315"/>
              <a:gd name="connsiteX1775" fmla="*/ 722316 w 992785"/>
              <a:gd name="connsiteY1775" fmla="*/ 422248 h 722315"/>
              <a:gd name="connsiteX1776" fmla="*/ 723278 w 992785"/>
              <a:gd name="connsiteY1776" fmla="*/ 421947 h 722315"/>
              <a:gd name="connsiteX1777" fmla="*/ 725865 w 992785"/>
              <a:gd name="connsiteY1777" fmla="*/ 419902 h 722315"/>
              <a:gd name="connsiteX1778" fmla="*/ 727971 w 992785"/>
              <a:gd name="connsiteY1778" fmla="*/ 418940 h 722315"/>
              <a:gd name="connsiteX1779" fmla="*/ 729595 w 992785"/>
              <a:gd name="connsiteY1779" fmla="*/ 416774 h 722315"/>
              <a:gd name="connsiteX1780" fmla="*/ 730076 w 992785"/>
              <a:gd name="connsiteY1780" fmla="*/ 413164 h 722315"/>
              <a:gd name="connsiteX1781" fmla="*/ 731640 w 992785"/>
              <a:gd name="connsiteY1781" fmla="*/ 412623 h 722315"/>
              <a:gd name="connsiteX1782" fmla="*/ 732964 w 992785"/>
              <a:gd name="connsiteY1782" fmla="*/ 410818 h 722315"/>
              <a:gd name="connsiteX1783" fmla="*/ 734648 w 992785"/>
              <a:gd name="connsiteY1783" fmla="*/ 407088 h 722315"/>
              <a:gd name="connsiteX1784" fmla="*/ 735491 w 992785"/>
              <a:gd name="connsiteY1784" fmla="*/ 406667 h 722315"/>
              <a:gd name="connsiteX1785" fmla="*/ 735611 w 992785"/>
              <a:gd name="connsiteY1785" fmla="*/ 404201 h 722315"/>
              <a:gd name="connsiteX1786" fmla="*/ 735190 w 992785"/>
              <a:gd name="connsiteY1786" fmla="*/ 402998 h 722315"/>
              <a:gd name="connsiteX1787" fmla="*/ 732061 w 992785"/>
              <a:gd name="connsiteY1787" fmla="*/ 400411 h 722315"/>
              <a:gd name="connsiteX1788" fmla="*/ 730558 w 992785"/>
              <a:gd name="connsiteY1788" fmla="*/ 400351 h 722315"/>
              <a:gd name="connsiteX1789" fmla="*/ 729715 w 992785"/>
              <a:gd name="connsiteY1789" fmla="*/ 399328 h 722315"/>
              <a:gd name="connsiteX1790" fmla="*/ 727550 w 992785"/>
              <a:gd name="connsiteY1790" fmla="*/ 399930 h 722315"/>
              <a:gd name="connsiteX1791" fmla="*/ 725143 w 992785"/>
              <a:gd name="connsiteY1791" fmla="*/ 399328 h 722315"/>
              <a:gd name="connsiteX1792" fmla="*/ 724782 w 992785"/>
              <a:gd name="connsiteY1792" fmla="*/ 398005 h 722315"/>
              <a:gd name="connsiteX1793" fmla="*/ 727369 w 992785"/>
              <a:gd name="connsiteY1793" fmla="*/ 398606 h 722315"/>
              <a:gd name="connsiteX1794" fmla="*/ 734047 w 992785"/>
              <a:gd name="connsiteY1794" fmla="*/ 397283 h 722315"/>
              <a:gd name="connsiteX1795" fmla="*/ 736513 w 992785"/>
              <a:gd name="connsiteY1795" fmla="*/ 397283 h 722315"/>
              <a:gd name="connsiteX1796" fmla="*/ 739040 w 992785"/>
              <a:gd name="connsiteY1796" fmla="*/ 398666 h 722315"/>
              <a:gd name="connsiteX1797" fmla="*/ 740363 w 992785"/>
              <a:gd name="connsiteY1797" fmla="*/ 398486 h 722315"/>
              <a:gd name="connsiteX1798" fmla="*/ 741567 w 992785"/>
              <a:gd name="connsiteY1798" fmla="*/ 396681 h 722315"/>
              <a:gd name="connsiteX1799" fmla="*/ 742649 w 992785"/>
              <a:gd name="connsiteY1799" fmla="*/ 396380 h 722315"/>
              <a:gd name="connsiteX1800" fmla="*/ 747883 w 992785"/>
              <a:gd name="connsiteY1800" fmla="*/ 397704 h 722315"/>
              <a:gd name="connsiteX1801" fmla="*/ 750049 w 992785"/>
              <a:gd name="connsiteY1801" fmla="*/ 395839 h 722315"/>
              <a:gd name="connsiteX1802" fmla="*/ 751793 w 992785"/>
              <a:gd name="connsiteY1802" fmla="*/ 396741 h 722315"/>
              <a:gd name="connsiteX1803" fmla="*/ 753237 w 992785"/>
              <a:gd name="connsiteY1803" fmla="*/ 396380 h 722315"/>
              <a:gd name="connsiteX1804" fmla="*/ 754440 w 992785"/>
              <a:gd name="connsiteY1804" fmla="*/ 395177 h 722315"/>
              <a:gd name="connsiteX1805" fmla="*/ 755162 w 992785"/>
              <a:gd name="connsiteY1805" fmla="*/ 393372 h 722315"/>
              <a:gd name="connsiteX1806" fmla="*/ 754861 w 992785"/>
              <a:gd name="connsiteY1806" fmla="*/ 391508 h 722315"/>
              <a:gd name="connsiteX1807" fmla="*/ 754019 w 992785"/>
              <a:gd name="connsiteY1807" fmla="*/ 391508 h 722315"/>
              <a:gd name="connsiteX1808" fmla="*/ 753117 w 992785"/>
              <a:gd name="connsiteY1808" fmla="*/ 389643 h 722315"/>
              <a:gd name="connsiteX1809" fmla="*/ 755343 w 992785"/>
              <a:gd name="connsiteY1809" fmla="*/ 387898 h 722315"/>
              <a:gd name="connsiteX1810" fmla="*/ 758350 w 992785"/>
              <a:gd name="connsiteY1810" fmla="*/ 388620 h 722315"/>
              <a:gd name="connsiteX1811" fmla="*/ 760516 w 992785"/>
              <a:gd name="connsiteY1811" fmla="*/ 387236 h 722315"/>
              <a:gd name="connsiteX1812" fmla="*/ 761479 w 992785"/>
              <a:gd name="connsiteY1812" fmla="*/ 387357 h 722315"/>
              <a:gd name="connsiteX1813" fmla="*/ 762742 w 992785"/>
              <a:gd name="connsiteY1813" fmla="*/ 388801 h 722315"/>
              <a:gd name="connsiteX1814" fmla="*/ 761960 w 992785"/>
              <a:gd name="connsiteY1814" fmla="*/ 389222 h 722315"/>
              <a:gd name="connsiteX1815" fmla="*/ 762562 w 992785"/>
              <a:gd name="connsiteY1815" fmla="*/ 390726 h 722315"/>
              <a:gd name="connsiteX1816" fmla="*/ 768457 w 992785"/>
              <a:gd name="connsiteY1816" fmla="*/ 392169 h 722315"/>
              <a:gd name="connsiteX1817" fmla="*/ 768818 w 992785"/>
              <a:gd name="connsiteY1817" fmla="*/ 393312 h 722315"/>
              <a:gd name="connsiteX1818" fmla="*/ 772187 w 992785"/>
              <a:gd name="connsiteY1818" fmla="*/ 393673 h 722315"/>
              <a:gd name="connsiteX1819" fmla="*/ 775435 w 992785"/>
              <a:gd name="connsiteY1819" fmla="*/ 395358 h 722315"/>
              <a:gd name="connsiteX1820" fmla="*/ 783857 w 992785"/>
              <a:gd name="connsiteY1820" fmla="*/ 398245 h 722315"/>
              <a:gd name="connsiteX1821" fmla="*/ 786143 w 992785"/>
              <a:gd name="connsiteY1821" fmla="*/ 398125 h 722315"/>
              <a:gd name="connsiteX1822" fmla="*/ 787106 w 992785"/>
              <a:gd name="connsiteY1822" fmla="*/ 400110 h 722315"/>
              <a:gd name="connsiteX1823" fmla="*/ 789452 w 992785"/>
              <a:gd name="connsiteY1823" fmla="*/ 401494 h 722315"/>
              <a:gd name="connsiteX1824" fmla="*/ 791377 w 992785"/>
              <a:gd name="connsiteY1824" fmla="*/ 401915 h 722315"/>
              <a:gd name="connsiteX1825" fmla="*/ 793182 w 992785"/>
              <a:gd name="connsiteY1825" fmla="*/ 403238 h 722315"/>
              <a:gd name="connsiteX1826" fmla="*/ 794987 w 992785"/>
              <a:gd name="connsiteY1826" fmla="*/ 403539 h 722315"/>
              <a:gd name="connsiteX1827" fmla="*/ 796190 w 992785"/>
              <a:gd name="connsiteY1827" fmla="*/ 404983 h 722315"/>
              <a:gd name="connsiteX1828" fmla="*/ 798596 w 992785"/>
              <a:gd name="connsiteY1828" fmla="*/ 405404 h 722315"/>
              <a:gd name="connsiteX1829" fmla="*/ 800401 w 992785"/>
              <a:gd name="connsiteY1829" fmla="*/ 406306 h 722315"/>
              <a:gd name="connsiteX1830" fmla="*/ 802807 w 992785"/>
              <a:gd name="connsiteY1830" fmla="*/ 405585 h 722315"/>
              <a:gd name="connsiteX1831" fmla="*/ 804612 w 992785"/>
              <a:gd name="connsiteY1831" fmla="*/ 407149 h 722315"/>
              <a:gd name="connsiteX1832" fmla="*/ 805815 w 992785"/>
              <a:gd name="connsiteY1832" fmla="*/ 405945 h 722315"/>
              <a:gd name="connsiteX1833" fmla="*/ 805815 w 992785"/>
              <a:gd name="connsiteY1833" fmla="*/ 404923 h 722315"/>
              <a:gd name="connsiteX1834" fmla="*/ 803289 w 992785"/>
              <a:gd name="connsiteY1834" fmla="*/ 403900 h 722315"/>
              <a:gd name="connsiteX1835" fmla="*/ 804071 w 992785"/>
              <a:gd name="connsiteY1835" fmla="*/ 402697 h 722315"/>
              <a:gd name="connsiteX1836" fmla="*/ 806056 w 992785"/>
              <a:gd name="connsiteY1836" fmla="*/ 402156 h 722315"/>
              <a:gd name="connsiteX1837" fmla="*/ 808041 w 992785"/>
              <a:gd name="connsiteY1837" fmla="*/ 403058 h 722315"/>
              <a:gd name="connsiteX1838" fmla="*/ 811350 w 992785"/>
              <a:gd name="connsiteY1838" fmla="*/ 404020 h 722315"/>
              <a:gd name="connsiteX1839" fmla="*/ 817245 w 992785"/>
              <a:gd name="connsiteY1839" fmla="*/ 401193 h 722315"/>
              <a:gd name="connsiteX1840" fmla="*/ 823201 w 992785"/>
              <a:gd name="connsiteY1840" fmla="*/ 402516 h 722315"/>
              <a:gd name="connsiteX1841" fmla="*/ 825607 w 992785"/>
              <a:gd name="connsiteY1841" fmla="*/ 403539 h 722315"/>
              <a:gd name="connsiteX1842" fmla="*/ 830360 w 992785"/>
              <a:gd name="connsiteY1842" fmla="*/ 404141 h 722315"/>
              <a:gd name="connsiteX1843" fmla="*/ 833187 w 992785"/>
              <a:gd name="connsiteY1843" fmla="*/ 404201 h 722315"/>
              <a:gd name="connsiteX1844" fmla="*/ 836014 w 992785"/>
              <a:gd name="connsiteY1844" fmla="*/ 406246 h 722315"/>
              <a:gd name="connsiteX1845" fmla="*/ 840827 w 992785"/>
              <a:gd name="connsiteY1845" fmla="*/ 410939 h 722315"/>
              <a:gd name="connsiteX1846" fmla="*/ 845339 w 992785"/>
              <a:gd name="connsiteY1846" fmla="*/ 414007 h 722315"/>
              <a:gd name="connsiteX1847" fmla="*/ 847144 w 992785"/>
              <a:gd name="connsiteY1847" fmla="*/ 416714 h 722315"/>
              <a:gd name="connsiteX1848" fmla="*/ 847685 w 992785"/>
              <a:gd name="connsiteY1848" fmla="*/ 419361 h 722315"/>
              <a:gd name="connsiteX1849" fmla="*/ 849369 w 992785"/>
              <a:gd name="connsiteY1849" fmla="*/ 423692 h 722315"/>
              <a:gd name="connsiteX1850" fmla="*/ 850573 w 992785"/>
              <a:gd name="connsiteY1850" fmla="*/ 425316 h 722315"/>
              <a:gd name="connsiteX1851" fmla="*/ 854182 w 992785"/>
              <a:gd name="connsiteY1851" fmla="*/ 427482 h 722315"/>
              <a:gd name="connsiteX1852" fmla="*/ 856889 w 992785"/>
              <a:gd name="connsiteY1852" fmla="*/ 427903 h 722315"/>
              <a:gd name="connsiteX1853" fmla="*/ 858634 w 992785"/>
              <a:gd name="connsiteY1853" fmla="*/ 427662 h 722315"/>
              <a:gd name="connsiteX1854" fmla="*/ 860920 w 992785"/>
              <a:gd name="connsiteY1854" fmla="*/ 426159 h 722315"/>
              <a:gd name="connsiteX1855" fmla="*/ 860920 w 992785"/>
              <a:gd name="connsiteY1855" fmla="*/ 425557 h 722315"/>
              <a:gd name="connsiteX1856" fmla="*/ 864529 w 992785"/>
              <a:gd name="connsiteY1856" fmla="*/ 425437 h 722315"/>
              <a:gd name="connsiteX1857" fmla="*/ 865431 w 992785"/>
              <a:gd name="connsiteY1857" fmla="*/ 426038 h 722315"/>
              <a:gd name="connsiteX1858" fmla="*/ 867236 w 992785"/>
              <a:gd name="connsiteY1858" fmla="*/ 425677 h 722315"/>
              <a:gd name="connsiteX1859" fmla="*/ 869522 w 992785"/>
              <a:gd name="connsiteY1859" fmla="*/ 424474 h 722315"/>
              <a:gd name="connsiteX1860" fmla="*/ 870725 w 992785"/>
              <a:gd name="connsiteY1860" fmla="*/ 424715 h 722315"/>
              <a:gd name="connsiteX1861" fmla="*/ 873854 w 992785"/>
              <a:gd name="connsiteY1861" fmla="*/ 424234 h 722315"/>
              <a:gd name="connsiteX1862" fmla="*/ 877884 w 992785"/>
              <a:gd name="connsiteY1862" fmla="*/ 424835 h 722315"/>
              <a:gd name="connsiteX1863" fmla="*/ 879809 w 992785"/>
              <a:gd name="connsiteY1863" fmla="*/ 426279 h 722315"/>
              <a:gd name="connsiteX1864" fmla="*/ 882216 w 992785"/>
              <a:gd name="connsiteY1864" fmla="*/ 427542 h 722315"/>
              <a:gd name="connsiteX1865" fmla="*/ 886006 w 992785"/>
              <a:gd name="connsiteY1865" fmla="*/ 430971 h 722315"/>
              <a:gd name="connsiteX1866" fmla="*/ 888532 w 992785"/>
              <a:gd name="connsiteY1866" fmla="*/ 432716 h 722315"/>
              <a:gd name="connsiteX1867" fmla="*/ 890036 w 992785"/>
              <a:gd name="connsiteY1867" fmla="*/ 432595 h 722315"/>
              <a:gd name="connsiteX1868" fmla="*/ 891059 w 992785"/>
              <a:gd name="connsiteY1868" fmla="*/ 433799 h 722315"/>
              <a:gd name="connsiteX1869" fmla="*/ 893104 w 992785"/>
              <a:gd name="connsiteY1869" fmla="*/ 434641 h 722315"/>
              <a:gd name="connsiteX1870" fmla="*/ 896052 w 992785"/>
              <a:gd name="connsiteY1870" fmla="*/ 435122 h 722315"/>
              <a:gd name="connsiteX1871" fmla="*/ 898699 w 992785"/>
              <a:gd name="connsiteY1871" fmla="*/ 436325 h 722315"/>
              <a:gd name="connsiteX1872" fmla="*/ 900023 w 992785"/>
              <a:gd name="connsiteY1872" fmla="*/ 435122 h 722315"/>
              <a:gd name="connsiteX1873" fmla="*/ 902309 w 992785"/>
              <a:gd name="connsiteY1873" fmla="*/ 436325 h 722315"/>
              <a:gd name="connsiteX1874" fmla="*/ 903151 w 992785"/>
              <a:gd name="connsiteY1874" fmla="*/ 434520 h 722315"/>
              <a:gd name="connsiteX1875" fmla="*/ 905677 w 992785"/>
              <a:gd name="connsiteY1875" fmla="*/ 433558 h 722315"/>
              <a:gd name="connsiteX1876" fmla="*/ 908685 w 992785"/>
              <a:gd name="connsiteY1876" fmla="*/ 436566 h 722315"/>
              <a:gd name="connsiteX1877" fmla="*/ 912294 w 992785"/>
              <a:gd name="connsiteY1877" fmla="*/ 438010 h 722315"/>
              <a:gd name="connsiteX1878" fmla="*/ 913498 w 992785"/>
              <a:gd name="connsiteY1878" fmla="*/ 438130 h 722315"/>
              <a:gd name="connsiteX1879" fmla="*/ 918551 w 992785"/>
              <a:gd name="connsiteY1879" fmla="*/ 440777 h 722315"/>
              <a:gd name="connsiteX1880" fmla="*/ 920476 w 992785"/>
              <a:gd name="connsiteY1880" fmla="*/ 440596 h 722315"/>
              <a:gd name="connsiteX1881" fmla="*/ 921980 w 992785"/>
              <a:gd name="connsiteY1881" fmla="*/ 440957 h 722315"/>
              <a:gd name="connsiteX1882" fmla="*/ 923364 w 992785"/>
              <a:gd name="connsiteY1882" fmla="*/ 442401 h 722315"/>
              <a:gd name="connsiteX1883" fmla="*/ 924567 w 992785"/>
              <a:gd name="connsiteY1883" fmla="*/ 442461 h 722315"/>
              <a:gd name="connsiteX1884" fmla="*/ 924868 w 992785"/>
              <a:gd name="connsiteY1884" fmla="*/ 441499 h 722315"/>
              <a:gd name="connsiteX1885" fmla="*/ 925590 w 992785"/>
              <a:gd name="connsiteY1885" fmla="*/ 442221 h 722315"/>
              <a:gd name="connsiteX1886" fmla="*/ 927214 w 992785"/>
              <a:gd name="connsiteY1886" fmla="*/ 442642 h 722315"/>
              <a:gd name="connsiteX1887" fmla="*/ 927575 w 992785"/>
              <a:gd name="connsiteY1887" fmla="*/ 441800 h 722315"/>
              <a:gd name="connsiteX1888" fmla="*/ 928898 w 992785"/>
              <a:gd name="connsiteY1888" fmla="*/ 441980 h 722315"/>
              <a:gd name="connsiteX1889" fmla="*/ 929981 w 992785"/>
              <a:gd name="connsiteY1889" fmla="*/ 441078 h 722315"/>
              <a:gd name="connsiteX1890" fmla="*/ 929921 w 992785"/>
              <a:gd name="connsiteY1890" fmla="*/ 439935 h 722315"/>
              <a:gd name="connsiteX1891" fmla="*/ 930884 w 992785"/>
              <a:gd name="connsiteY1891" fmla="*/ 439935 h 722315"/>
              <a:gd name="connsiteX1892" fmla="*/ 933651 w 992785"/>
              <a:gd name="connsiteY1892" fmla="*/ 441499 h 722315"/>
              <a:gd name="connsiteX1893" fmla="*/ 937260 w 992785"/>
              <a:gd name="connsiteY1893" fmla="*/ 442341 h 722315"/>
              <a:gd name="connsiteX1894" fmla="*/ 937260 w 992785"/>
              <a:gd name="connsiteY1894" fmla="*/ 440356 h 722315"/>
              <a:gd name="connsiteX1895" fmla="*/ 936057 w 992785"/>
              <a:gd name="connsiteY1895" fmla="*/ 438671 h 722315"/>
              <a:gd name="connsiteX1896" fmla="*/ 937260 w 992785"/>
              <a:gd name="connsiteY1896" fmla="*/ 438731 h 722315"/>
              <a:gd name="connsiteX1897" fmla="*/ 938343 w 992785"/>
              <a:gd name="connsiteY1897" fmla="*/ 440296 h 722315"/>
              <a:gd name="connsiteX1898" fmla="*/ 939365 w 992785"/>
              <a:gd name="connsiteY1898" fmla="*/ 440897 h 722315"/>
              <a:gd name="connsiteX1899" fmla="*/ 938223 w 992785"/>
              <a:gd name="connsiteY1899" fmla="*/ 441499 h 722315"/>
              <a:gd name="connsiteX1900" fmla="*/ 937982 w 992785"/>
              <a:gd name="connsiteY1900" fmla="*/ 442762 h 722315"/>
              <a:gd name="connsiteX1901" fmla="*/ 939666 w 992785"/>
              <a:gd name="connsiteY1901" fmla="*/ 444386 h 722315"/>
              <a:gd name="connsiteX1902" fmla="*/ 939847 w 992785"/>
              <a:gd name="connsiteY1902" fmla="*/ 443183 h 722315"/>
              <a:gd name="connsiteX1903" fmla="*/ 941591 w 992785"/>
              <a:gd name="connsiteY1903" fmla="*/ 443183 h 722315"/>
              <a:gd name="connsiteX1904" fmla="*/ 942254 w 992785"/>
              <a:gd name="connsiteY1904" fmla="*/ 445289 h 722315"/>
              <a:gd name="connsiteX1905" fmla="*/ 943697 w 992785"/>
              <a:gd name="connsiteY1905" fmla="*/ 444928 h 722315"/>
              <a:gd name="connsiteX1906" fmla="*/ 944960 w 992785"/>
              <a:gd name="connsiteY1906" fmla="*/ 447154 h 722315"/>
              <a:gd name="connsiteX1907" fmla="*/ 946464 w 992785"/>
              <a:gd name="connsiteY1907" fmla="*/ 447394 h 722315"/>
              <a:gd name="connsiteX1908" fmla="*/ 948028 w 992785"/>
              <a:gd name="connsiteY1908" fmla="*/ 448357 h 722315"/>
              <a:gd name="connsiteX1909" fmla="*/ 948269 w 992785"/>
              <a:gd name="connsiteY1909" fmla="*/ 449560 h 722315"/>
              <a:gd name="connsiteX1910" fmla="*/ 950254 w 992785"/>
              <a:gd name="connsiteY1910" fmla="*/ 449921 h 722315"/>
              <a:gd name="connsiteX1911" fmla="*/ 953262 w 992785"/>
              <a:gd name="connsiteY1911" fmla="*/ 451365 h 722315"/>
              <a:gd name="connsiteX1912" fmla="*/ 954465 w 992785"/>
              <a:gd name="connsiteY1912" fmla="*/ 452568 h 722315"/>
              <a:gd name="connsiteX1913" fmla="*/ 953683 w 992785"/>
              <a:gd name="connsiteY1913" fmla="*/ 455997 h 722315"/>
              <a:gd name="connsiteX1914" fmla="*/ 950435 w 992785"/>
              <a:gd name="connsiteY1914" fmla="*/ 455997 h 722315"/>
              <a:gd name="connsiteX1915" fmla="*/ 951457 w 992785"/>
              <a:gd name="connsiteY1915" fmla="*/ 457080 h 722315"/>
              <a:gd name="connsiteX1916" fmla="*/ 951457 w 992785"/>
              <a:gd name="connsiteY1916" fmla="*/ 458884 h 722315"/>
              <a:gd name="connsiteX1917" fmla="*/ 952841 w 992785"/>
              <a:gd name="connsiteY1917" fmla="*/ 461110 h 722315"/>
              <a:gd name="connsiteX1918" fmla="*/ 954405 w 992785"/>
              <a:gd name="connsiteY1918" fmla="*/ 462193 h 722315"/>
              <a:gd name="connsiteX1919" fmla="*/ 956210 w 992785"/>
              <a:gd name="connsiteY1919" fmla="*/ 465021 h 722315"/>
              <a:gd name="connsiteX1920" fmla="*/ 956811 w 992785"/>
              <a:gd name="connsiteY1920" fmla="*/ 464840 h 722315"/>
              <a:gd name="connsiteX1921" fmla="*/ 959037 w 992785"/>
              <a:gd name="connsiteY1921" fmla="*/ 468209 h 722315"/>
              <a:gd name="connsiteX1922" fmla="*/ 959519 w 992785"/>
              <a:gd name="connsiteY1922" fmla="*/ 470435 h 722315"/>
              <a:gd name="connsiteX1923" fmla="*/ 960902 w 992785"/>
              <a:gd name="connsiteY1923" fmla="*/ 471939 h 722315"/>
              <a:gd name="connsiteX1924" fmla="*/ 962466 w 992785"/>
              <a:gd name="connsiteY1924" fmla="*/ 471939 h 722315"/>
              <a:gd name="connsiteX1925" fmla="*/ 965234 w 992785"/>
              <a:gd name="connsiteY1925" fmla="*/ 475247 h 722315"/>
              <a:gd name="connsiteX1926" fmla="*/ 965354 w 992785"/>
              <a:gd name="connsiteY1926" fmla="*/ 474345 h 722315"/>
              <a:gd name="connsiteX1927" fmla="*/ 967399 w 992785"/>
              <a:gd name="connsiteY1927" fmla="*/ 474766 h 722315"/>
              <a:gd name="connsiteX1928" fmla="*/ 966918 w 992785"/>
              <a:gd name="connsiteY1928" fmla="*/ 476571 h 722315"/>
              <a:gd name="connsiteX1929" fmla="*/ 968302 w 992785"/>
              <a:gd name="connsiteY1929" fmla="*/ 477774 h 722315"/>
              <a:gd name="connsiteX1930" fmla="*/ 967580 w 992785"/>
              <a:gd name="connsiteY1930" fmla="*/ 478857 h 722315"/>
              <a:gd name="connsiteX1931" fmla="*/ 969024 w 992785"/>
              <a:gd name="connsiteY1931" fmla="*/ 480301 h 722315"/>
              <a:gd name="connsiteX1932" fmla="*/ 969144 w 992785"/>
              <a:gd name="connsiteY1932" fmla="*/ 482466 h 722315"/>
              <a:gd name="connsiteX1933" fmla="*/ 970888 w 992785"/>
              <a:gd name="connsiteY1933" fmla="*/ 483188 h 722315"/>
              <a:gd name="connsiteX1934" fmla="*/ 971670 w 992785"/>
              <a:gd name="connsiteY1934" fmla="*/ 484271 h 722315"/>
              <a:gd name="connsiteX1935" fmla="*/ 971550 w 992785"/>
              <a:gd name="connsiteY1935" fmla="*/ 485595 h 722315"/>
              <a:gd name="connsiteX1936" fmla="*/ 973355 w 992785"/>
              <a:gd name="connsiteY1936" fmla="*/ 487459 h 722315"/>
              <a:gd name="connsiteX1937" fmla="*/ 973956 w 992785"/>
              <a:gd name="connsiteY1937" fmla="*/ 489445 h 722315"/>
              <a:gd name="connsiteX1938" fmla="*/ 972092 w 992785"/>
              <a:gd name="connsiteY1938" fmla="*/ 490106 h 722315"/>
              <a:gd name="connsiteX1939" fmla="*/ 971851 w 992785"/>
              <a:gd name="connsiteY1939" fmla="*/ 491731 h 722315"/>
              <a:gd name="connsiteX1940" fmla="*/ 975581 w 992785"/>
              <a:gd name="connsiteY1940" fmla="*/ 491851 h 722315"/>
              <a:gd name="connsiteX1941" fmla="*/ 976784 w 992785"/>
              <a:gd name="connsiteY1941" fmla="*/ 493054 h 722315"/>
              <a:gd name="connsiteX1942" fmla="*/ 977987 w 992785"/>
              <a:gd name="connsiteY1942" fmla="*/ 495821 h 722315"/>
              <a:gd name="connsiteX1943" fmla="*/ 975039 w 992785"/>
              <a:gd name="connsiteY1943" fmla="*/ 495641 h 722315"/>
              <a:gd name="connsiteX1944" fmla="*/ 971791 w 992785"/>
              <a:gd name="connsiteY1944" fmla="*/ 494919 h 722315"/>
              <a:gd name="connsiteX1945" fmla="*/ 970527 w 992785"/>
              <a:gd name="connsiteY1945" fmla="*/ 494317 h 722315"/>
              <a:gd name="connsiteX1946" fmla="*/ 967640 w 992785"/>
              <a:gd name="connsiteY1946" fmla="*/ 494137 h 722315"/>
              <a:gd name="connsiteX1947" fmla="*/ 965955 w 992785"/>
              <a:gd name="connsiteY1947" fmla="*/ 492693 h 722315"/>
              <a:gd name="connsiteX1948" fmla="*/ 965053 w 992785"/>
              <a:gd name="connsiteY1948" fmla="*/ 492874 h 722315"/>
              <a:gd name="connsiteX1949" fmla="*/ 963428 w 992785"/>
              <a:gd name="connsiteY1949" fmla="*/ 490949 h 722315"/>
              <a:gd name="connsiteX1950" fmla="*/ 963249 w 992785"/>
              <a:gd name="connsiteY1950" fmla="*/ 489745 h 722315"/>
              <a:gd name="connsiteX1951" fmla="*/ 961564 w 992785"/>
              <a:gd name="connsiteY1951" fmla="*/ 488542 h 722315"/>
              <a:gd name="connsiteX1952" fmla="*/ 958917 w 992785"/>
              <a:gd name="connsiteY1952" fmla="*/ 490227 h 722315"/>
              <a:gd name="connsiteX1953" fmla="*/ 954826 w 992785"/>
              <a:gd name="connsiteY1953" fmla="*/ 493415 h 722315"/>
              <a:gd name="connsiteX1954" fmla="*/ 953503 w 992785"/>
              <a:gd name="connsiteY1954" fmla="*/ 496303 h 722315"/>
              <a:gd name="connsiteX1955" fmla="*/ 953082 w 992785"/>
              <a:gd name="connsiteY1955" fmla="*/ 500032 h 722315"/>
              <a:gd name="connsiteX1956" fmla="*/ 953683 w 992785"/>
              <a:gd name="connsiteY1956" fmla="*/ 501055 h 722315"/>
              <a:gd name="connsiteX1957" fmla="*/ 956811 w 992785"/>
              <a:gd name="connsiteY1957" fmla="*/ 502619 h 722315"/>
              <a:gd name="connsiteX1958" fmla="*/ 956631 w 992785"/>
              <a:gd name="connsiteY1958" fmla="*/ 503822 h 722315"/>
              <a:gd name="connsiteX1959" fmla="*/ 954826 w 992785"/>
              <a:gd name="connsiteY1959" fmla="*/ 503582 h 722315"/>
              <a:gd name="connsiteX1960" fmla="*/ 954225 w 992785"/>
              <a:gd name="connsiteY1960" fmla="*/ 504785 h 722315"/>
              <a:gd name="connsiteX1961" fmla="*/ 955849 w 992785"/>
              <a:gd name="connsiteY1961" fmla="*/ 508033 h 722315"/>
              <a:gd name="connsiteX1962" fmla="*/ 957052 w 992785"/>
              <a:gd name="connsiteY1962" fmla="*/ 513327 h 722315"/>
              <a:gd name="connsiteX1963" fmla="*/ 958135 w 992785"/>
              <a:gd name="connsiteY1963" fmla="*/ 515313 h 722315"/>
              <a:gd name="connsiteX1964" fmla="*/ 960360 w 992785"/>
              <a:gd name="connsiteY1964" fmla="*/ 517598 h 722315"/>
              <a:gd name="connsiteX1965" fmla="*/ 963368 w 992785"/>
              <a:gd name="connsiteY1965" fmla="*/ 518561 h 722315"/>
              <a:gd name="connsiteX1966" fmla="*/ 964872 w 992785"/>
              <a:gd name="connsiteY1966" fmla="*/ 519885 h 722315"/>
              <a:gd name="connsiteX1967" fmla="*/ 965294 w 992785"/>
              <a:gd name="connsiteY1967" fmla="*/ 521208 h 722315"/>
              <a:gd name="connsiteX1968" fmla="*/ 967880 w 992785"/>
              <a:gd name="connsiteY1968" fmla="*/ 521088 h 722315"/>
              <a:gd name="connsiteX1969" fmla="*/ 968121 w 992785"/>
              <a:gd name="connsiteY1969" fmla="*/ 521870 h 722315"/>
              <a:gd name="connsiteX1970" fmla="*/ 971730 w 992785"/>
              <a:gd name="connsiteY1970" fmla="*/ 523614 h 722315"/>
              <a:gd name="connsiteX1971" fmla="*/ 972874 w 992785"/>
              <a:gd name="connsiteY1971" fmla="*/ 523253 h 722315"/>
              <a:gd name="connsiteX1972" fmla="*/ 976483 w 992785"/>
              <a:gd name="connsiteY1972" fmla="*/ 523554 h 722315"/>
              <a:gd name="connsiteX1973" fmla="*/ 976423 w 992785"/>
              <a:gd name="connsiteY1973" fmla="*/ 525419 h 722315"/>
              <a:gd name="connsiteX1974" fmla="*/ 976904 w 992785"/>
              <a:gd name="connsiteY1974" fmla="*/ 525840 h 722315"/>
              <a:gd name="connsiteX1975" fmla="*/ 976423 w 992785"/>
              <a:gd name="connsiteY1975" fmla="*/ 527886 h 722315"/>
              <a:gd name="connsiteX1976" fmla="*/ 977927 w 992785"/>
              <a:gd name="connsiteY1976" fmla="*/ 530653 h 722315"/>
              <a:gd name="connsiteX1977" fmla="*/ 980213 w 992785"/>
              <a:gd name="connsiteY1977" fmla="*/ 532819 h 722315"/>
              <a:gd name="connsiteX1978" fmla="*/ 980574 w 992785"/>
              <a:gd name="connsiteY1978" fmla="*/ 534503 h 722315"/>
              <a:gd name="connsiteX1979" fmla="*/ 981777 w 992785"/>
              <a:gd name="connsiteY1979" fmla="*/ 536488 h 722315"/>
              <a:gd name="connsiteX1980" fmla="*/ 982258 w 992785"/>
              <a:gd name="connsiteY1980" fmla="*/ 538774 h 722315"/>
              <a:gd name="connsiteX1981" fmla="*/ 982198 w 992785"/>
              <a:gd name="connsiteY1981" fmla="*/ 540579 h 722315"/>
              <a:gd name="connsiteX1982" fmla="*/ 983641 w 992785"/>
              <a:gd name="connsiteY1982" fmla="*/ 544489 h 722315"/>
              <a:gd name="connsiteX1983" fmla="*/ 983040 w 992785"/>
              <a:gd name="connsiteY1983" fmla="*/ 546595 h 722315"/>
              <a:gd name="connsiteX1984" fmla="*/ 984244 w 992785"/>
              <a:gd name="connsiteY1984" fmla="*/ 549843 h 722315"/>
              <a:gd name="connsiteX1985" fmla="*/ 986048 w 992785"/>
              <a:gd name="connsiteY1985" fmla="*/ 552370 h 722315"/>
              <a:gd name="connsiteX1986" fmla="*/ 987853 w 992785"/>
              <a:gd name="connsiteY1986" fmla="*/ 553573 h 722315"/>
              <a:gd name="connsiteX1987" fmla="*/ 988214 w 992785"/>
              <a:gd name="connsiteY1987" fmla="*/ 557724 h 722315"/>
              <a:gd name="connsiteX1988" fmla="*/ 987853 w 992785"/>
              <a:gd name="connsiteY1988" fmla="*/ 562055 h 722315"/>
              <a:gd name="connsiteX1989" fmla="*/ 987973 w 992785"/>
              <a:gd name="connsiteY1989" fmla="*/ 564462 h 722315"/>
              <a:gd name="connsiteX1990" fmla="*/ 986168 w 992785"/>
              <a:gd name="connsiteY1990" fmla="*/ 570177 h 722315"/>
              <a:gd name="connsiteX1991" fmla="*/ 985927 w 992785"/>
              <a:gd name="connsiteY1991" fmla="*/ 574207 h 722315"/>
              <a:gd name="connsiteX1992" fmla="*/ 986289 w 992785"/>
              <a:gd name="connsiteY1992" fmla="*/ 576794 h 722315"/>
              <a:gd name="connsiteX1993" fmla="*/ 987853 w 992785"/>
              <a:gd name="connsiteY1993" fmla="*/ 583411 h 722315"/>
              <a:gd name="connsiteX1994" fmla="*/ 989176 w 992785"/>
              <a:gd name="connsiteY1994" fmla="*/ 586479 h 722315"/>
              <a:gd name="connsiteX1995" fmla="*/ 988695 w 992785"/>
              <a:gd name="connsiteY1995" fmla="*/ 591954 h 722315"/>
              <a:gd name="connsiteX1996" fmla="*/ 989717 w 992785"/>
              <a:gd name="connsiteY1996" fmla="*/ 597248 h 722315"/>
              <a:gd name="connsiteX1997" fmla="*/ 989898 w 992785"/>
              <a:gd name="connsiteY1997" fmla="*/ 605249 h 722315"/>
              <a:gd name="connsiteX1998" fmla="*/ 990500 w 992785"/>
              <a:gd name="connsiteY1998" fmla="*/ 608076 h 722315"/>
              <a:gd name="connsiteX1999" fmla="*/ 992064 w 992785"/>
              <a:gd name="connsiteY1999" fmla="*/ 612107 h 722315"/>
              <a:gd name="connsiteX2000" fmla="*/ 991462 w 992785"/>
              <a:gd name="connsiteY2000" fmla="*/ 618784 h 722315"/>
              <a:gd name="connsiteX2001" fmla="*/ 991824 w 992785"/>
              <a:gd name="connsiteY2001" fmla="*/ 621612 h 722315"/>
              <a:gd name="connsiteX2002" fmla="*/ 992786 w 992785"/>
              <a:gd name="connsiteY2002" fmla="*/ 624800 h 722315"/>
              <a:gd name="connsiteX2003" fmla="*/ 992064 w 992785"/>
              <a:gd name="connsiteY2003" fmla="*/ 626725 h 722315"/>
              <a:gd name="connsiteX2004" fmla="*/ 988816 w 992785"/>
              <a:gd name="connsiteY2004" fmla="*/ 627086 h 722315"/>
              <a:gd name="connsiteX2005" fmla="*/ 987793 w 992785"/>
              <a:gd name="connsiteY2005" fmla="*/ 628109 h 722315"/>
              <a:gd name="connsiteX2006" fmla="*/ 984905 w 992785"/>
              <a:gd name="connsiteY2006" fmla="*/ 633703 h 722315"/>
              <a:gd name="connsiteX2007" fmla="*/ 983522 w 992785"/>
              <a:gd name="connsiteY2007" fmla="*/ 635388 h 722315"/>
              <a:gd name="connsiteX2008" fmla="*/ 982740 w 992785"/>
              <a:gd name="connsiteY2008" fmla="*/ 639779 h 722315"/>
              <a:gd name="connsiteX2009" fmla="*/ 980935 w 992785"/>
              <a:gd name="connsiteY2009" fmla="*/ 643930 h 722315"/>
              <a:gd name="connsiteX2010" fmla="*/ 979130 w 992785"/>
              <a:gd name="connsiteY2010" fmla="*/ 645133 h 722315"/>
              <a:gd name="connsiteX2011" fmla="*/ 981055 w 992785"/>
              <a:gd name="connsiteY2011" fmla="*/ 641644 h 722315"/>
              <a:gd name="connsiteX2012" fmla="*/ 980694 w 992785"/>
              <a:gd name="connsiteY2012" fmla="*/ 640561 h 722315"/>
              <a:gd name="connsiteX2013" fmla="*/ 978950 w 992785"/>
              <a:gd name="connsiteY2013" fmla="*/ 639719 h 722315"/>
              <a:gd name="connsiteX2014" fmla="*/ 975340 w 992785"/>
              <a:gd name="connsiteY2014" fmla="*/ 639659 h 722315"/>
              <a:gd name="connsiteX2015" fmla="*/ 971670 w 992785"/>
              <a:gd name="connsiteY2015" fmla="*/ 641644 h 722315"/>
              <a:gd name="connsiteX2016" fmla="*/ 969866 w 992785"/>
              <a:gd name="connsiteY2016" fmla="*/ 644231 h 722315"/>
              <a:gd name="connsiteX2017" fmla="*/ 968602 w 992785"/>
              <a:gd name="connsiteY2017" fmla="*/ 647058 h 722315"/>
              <a:gd name="connsiteX2018" fmla="*/ 967821 w 992785"/>
              <a:gd name="connsiteY2018" fmla="*/ 651269 h 722315"/>
              <a:gd name="connsiteX2019" fmla="*/ 968302 w 992785"/>
              <a:gd name="connsiteY2019" fmla="*/ 658368 h 722315"/>
              <a:gd name="connsiteX2020" fmla="*/ 967821 w 992785"/>
              <a:gd name="connsiteY2020" fmla="*/ 665046 h 722315"/>
              <a:gd name="connsiteX2021" fmla="*/ 968602 w 992785"/>
              <a:gd name="connsiteY2021" fmla="*/ 670580 h 722315"/>
              <a:gd name="connsiteX2022" fmla="*/ 969986 w 992785"/>
              <a:gd name="connsiteY2022" fmla="*/ 674551 h 722315"/>
              <a:gd name="connsiteX2023" fmla="*/ 969384 w 992785"/>
              <a:gd name="connsiteY2023" fmla="*/ 674551 h 722315"/>
              <a:gd name="connsiteX2024" fmla="*/ 967399 w 992785"/>
              <a:gd name="connsiteY2024" fmla="*/ 678701 h 722315"/>
              <a:gd name="connsiteX2025" fmla="*/ 967700 w 992785"/>
              <a:gd name="connsiteY2025" fmla="*/ 681769 h 722315"/>
              <a:gd name="connsiteX2026" fmla="*/ 969806 w 992785"/>
              <a:gd name="connsiteY2026" fmla="*/ 685198 h 722315"/>
              <a:gd name="connsiteX2027" fmla="*/ 965414 w 992785"/>
              <a:gd name="connsiteY2027" fmla="*/ 684777 h 722315"/>
              <a:gd name="connsiteX2028" fmla="*/ 960301 w 992785"/>
              <a:gd name="connsiteY2028" fmla="*/ 686402 h 722315"/>
              <a:gd name="connsiteX2029" fmla="*/ 956871 w 992785"/>
              <a:gd name="connsiteY2029" fmla="*/ 690131 h 722315"/>
              <a:gd name="connsiteX2030" fmla="*/ 956691 w 992785"/>
              <a:gd name="connsiteY2030" fmla="*/ 691936 h 722315"/>
              <a:gd name="connsiteX2031" fmla="*/ 957112 w 992785"/>
              <a:gd name="connsiteY2031" fmla="*/ 694884 h 722315"/>
              <a:gd name="connsiteX2032" fmla="*/ 958496 w 992785"/>
              <a:gd name="connsiteY2032" fmla="*/ 699456 h 722315"/>
              <a:gd name="connsiteX2033" fmla="*/ 955368 w 992785"/>
              <a:gd name="connsiteY2033" fmla="*/ 699336 h 722315"/>
              <a:gd name="connsiteX2034" fmla="*/ 954405 w 992785"/>
              <a:gd name="connsiteY2034" fmla="*/ 698253 h 722315"/>
              <a:gd name="connsiteX2035" fmla="*/ 952721 w 992785"/>
              <a:gd name="connsiteY2035" fmla="*/ 699336 h 722315"/>
              <a:gd name="connsiteX2036" fmla="*/ 951638 w 992785"/>
              <a:gd name="connsiteY2036" fmla="*/ 697832 h 722315"/>
              <a:gd name="connsiteX2037" fmla="*/ 950375 w 992785"/>
              <a:gd name="connsiteY2037" fmla="*/ 698614 h 722315"/>
              <a:gd name="connsiteX2038" fmla="*/ 949292 w 992785"/>
              <a:gd name="connsiteY2038" fmla="*/ 700719 h 722315"/>
              <a:gd name="connsiteX2039" fmla="*/ 948449 w 992785"/>
              <a:gd name="connsiteY2039" fmla="*/ 701441 h 722315"/>
              <a:gd name="connsiteX2040" fmla="*/ 943155 w 992785"/>
              <a:gd name="connsiteY2040" fmla="*/ 702283 h 722315"/>
              <a:gd name="connsiteX2041" fmla="*/ 938042 w 992785"/>
              <a:gd name="connsiteY2041" fmla="*/ 702885 h 722315"/>
              <a:gd name="connsiteX2042" fmla="*/ 937681 w 992785"/>
              <a:gd name="connsiteY2042" fmla="*/ 703968 h 722315"/>
              <a:gd name="connsiteX2043" fmla="*/ 936238 w 992785"/>
              <a:gd name="connsiteY2043" fmla="*/ 704930 h 722315"/>
              <a:gd name="connsiteX2044" fmla="*/ 935636 w 992785"/>
              <a:gd name="connsiteY2044" fmla="*/ 707758 h 722315"/>
              <a:gd name="connsiteX2045" fmla="*/ 934613 w 992785"/>
              <a:gd name="connsiteY2045" fmla="*/ 709322 h 722315"/>
              <a:gd name="connsiteX2046" fmla="*/ 933170 w 992785"/>
              <a:gd name="connsiteY2046" fmla="*/ 709442 h 722315"/>
              <a:gd name="connsiteX2047" fmla="*/ 933109 w 992785"/>
              <a:gd name="connsiteY2047" fmla="*/ 712510 h 722315"/>
              <a:gd name="connsiteX2048" fmla="*/ 932207 w 992785"/>
              <a:gd name="connsiteY2048" fmla="*/ 716721 h 722315"/>
              <a:gd name="connsiteX2049" fmla="*/ 930402 w 992785"/>
              <a:gd name="connsiteY2049" fmla="*/ 718225 h 722315"/>
              <a:gd name="connsiteX2050" fmla="*/ 930402 w 992785"/>
              <a:gd name="connsiteY2050" fmla="*/ 719188 h 722315"/>
              <a:gd name="connsiteX2051" fmla="*/ 912234 w 992785"/>
              <a:gd name="connsiteY2051" fmla="*/ 722316 h 722315"/>
              <a:gd name="connsiteX2052" fmla="*/ 909347 w 992785"/>
              <a:gd name="connsiteY2052" fmla="*/ 706254 h 722315"/>
              <a:gd name="connsiteX2053" fmla="*/ 893104 w 992785"/>
              <a:gd name="connsiteY2053" fmla="*/ 709201 h 722315"/>
              <a:gd name="connsiteX2054" fmla="*/ 887750 w 992785"/>
              <a:gd name="connsiteY2054" fmla="*/ 678280 h 722315"/>
              <a:gd name="connsiteX2055" fmla="*/ 877102 w 992785"/>
              <a:gd name="connsiteY2055" fmla="*/ 680145 h 722315"/>
              <a:gd name="connsiteX2056" fmla="*/ 860860 w 992785"/>
              <a:gd name="connsiteY2056" fmla="*/ 683273 h 722315"/>
              <a:gd name="connsiteX2057" fmla="*/ 828795 w 992785"/>
              <a:gd name="connsiteY2057" fmla="*/ 688808 h 722315"/>
              <a:gd name="connsiteX2058" fmla="*/ 807138 w 992785"/>
              <a:gd name="connsiteY2058" fmla="*/ 692417 h 722315"/>
              <a:gd name="connsiteX2059" fmla="*/ 790896 w 992785"/>
              <a:gd name="connsiteY2059" fmla="*/ 695064 h 722315"/>
              <a:gd name="connsiteX2060" fmla="*/ 782775 w 992785"/>
              <a:gd name="connsiteY2060" fmla="*/ 696268 h 722315"/>
              <a:gd name="connsiteX2061" fmla="*/ 764607 w 992785"/>
              <a:gd name="connsiteY2061" fmla="*/ 698914 h 722315"/>
              <a:gd name="connsiteX2062" fmla="*/ 747522 w 992785"/>
              <a:gd name="connsiteY2062" fmla="*/ 701561 h 722315"/>
              <a:gd name="connsiteX2063" fmla="*/ 731640 w 992785"/>
              <a:gd name="connsiteY2063" fmla="*/ 704148 h 722315"/>
              <a:gd name="connsiteX2064" fmla="*/ 729535 w 992785"/>
              <a:gd name="connsiteY2064" fmla="*/ 693320 h 722315"/>
              <a:gd name="connsiteX2065" fmla="*/ 727128 w 992785"/>
              <a:gd name="connsiteY2065" fmla="*/ 679002 h 722315"/>
              <a:gd name="connsiteX2066" fmla="*/ 723038 w 992785"/>
              <a:gd name="connsiteY2066" fmla="*/ 655420 h 722315"/>
              <a:gd name="connsiteX2067" fmla="*/ 706916 w 992785"/>
              <a:gd name="connsiteY2067" fmla="*/ 658127 h 722315"/>
              <a:gd name="connsiteX2068" fmla="*/ 698975 w 992785"/>
              <a:gd name="connsiteY2068" fmla="*/ 659571 h 722315"/>
              <a:gd name="connsiteX2069" fmla="*/ 667091 w 992785"/>
              <a:gd name="connsiteY2069" fmla="*/ 664685 h 722315"/>
              <a:gd name="connsiteX2070" fmla="*/ 666369 w 992785"/>
              <a:gd name="connsiteY2070" fmla="*/ 659030 h 722315"/>
              <a:gd name="connsiteX2071" fmla="*/ 664624 w 992785"/>
              <a:gd name="connsiteY2071" fmla="*/ 648021 h 722315"/>
              <a:gd name="connsiteX2072" fmla="*/ 637553 w 992785"/>
              <a:gd name="connsiteY2072" fmla="*/ 652232 h 722315"/>
              <a:gd name="connsiteX2073" fmla="*/ 621612 w 992785"/>
              <a:gd name="connsiteY2073" fmla="*/ 654398 h 722315"/>
              <a:gd name="connsiteX2074" fmla="*/ 608076 w 992785"/>
              <a:gd name="connsiteY2074" fmla="*/ 656022 h 722315"/>
              <a:gd name="connsiteX2075" fmla="*/ 600917 w 992785"/>
              <a:gd name="connsiteY2075" fmla="*/ 656924 h 722315"/>
              <a:gd name="connsiteX2076" fmla="*/ 988935 w 992785"/>
              <a:gd name="connsiteY2076" fmla="*/ 685680 h 722315"/>
              <a:gd name="connsiteX2077" fmla="*/ 988695 w 992785"/>
              <a:gd name="connsiteY2077" fmla="*/ 683935 h 722315"/>
              <a:gd name="connsiteX2078" fmla="*/ 990560 w 992785"/>
              <a:gd name="connsiteY2078" fmla="*/ 684657 h 722315"/>
              <a:gd name="connsiteX2079" fmla="*/ 990921 w 992785"/>
              <a:gd name="connsiteY2079" fmla="*/ 685379 h 722315"/>
              <a:gd name="connsiteX2080" fmla="*/ 989838 w 992785"/>
              <a:gd name="connsiteY2080" fmla="*/ 686702 h 722315"/>
              <a:gd name="connsiteX2081" fmla="*/ 988935 w 992785"/>
              <a:gd name="connsiteY2081" fmla="*/ 685680 h 722315"/>
              <a:gd name="connsiteX2082" fmla="*/ 983522 w 992785"/>
              <a:gd name="connsiteY2082" fmla="*/ 488963 h 722315"/>
              <a:gd name="connsiteX2083" fmla="*/ 984364 w 992785"/>
              <a:gd name="connsiteY2083" fmla="*/ 488723 h 722315"/>
              <a:gd name="connsiteX2084" fmla="*/ 987672 w 992785"/>
              <a:gd name="connsiteY2084" fmla="*/ 491851 h 722315"/>
              <a:gd name="connsiteX2085" fmla="*/ 985507 w 992785"/>
              <a:gd name="connsiteY2085" fmla="*/ 491249 h 722315"/>
              <a:gd name="connsiteX2086" fmla="*/ 985026 w 992785"/>
              <a:gd name="connsiteY2086" fmla="*/ 490106 h 722315"/>
              <a:gd name="connsiteX2087" fmla="*/ 983462 w 992785"/>
              <a:gd name="connsiteY2087" fmla="*/ 488963 h 722315"/>
              <a:gd name="connsiteX2088" fmla="*/ 983462 w 992785"/>
              <a:gd name="connsiteY2088" fmla="*/ 489685 h 722315"/>
              <a:gd name="connsiteX2089" fmla="*/ 983943 w 992785"/>
              <a:gd name="connsiteY2089" fmla="*/ 491249 h 722315"/>
              <a:gd name="connsiteX2090" fmla="*/ 982559 w 992785"/>
              <a:gd name="connsiteY2090" fmla="*/ 491731 h 722315"/>
              <a:gd name="connsiteX2091" fmla="*/ 981717 w 992785"/>
              <a:gd name="connsiteY2091" fmla="*/ 490287 h 722315"/>
              <a:gd name="connsiteX2092" fmla="*/ 983401 w 992785"/>
              <a:gd name="connsiteY2092" fmla="*/ 489685 h 722315"/>
              <a:gd name="connsiteX2093" fmla="*/ 964512 w 992785"/>
              <a:gd name="connsiteY2093" fmla="*/ 466585 h 722315"/>
              <a:gd name="connsiteX2094" fmla="*/ 962767 w 992785"/>
              <a:gd name="connsiteY2094" fmla="*/ 466344 h 722315"/>
              <a:gd name="connsiteX2095" fmla="*/ 962947 w 992785"/>
              <a:gd name="connsiteY2095" fmla="*/ 464900 h 722315"/>
              <a:gd name="connsiteX2096" fmla="*/ 964451 w 992785"/>
              <a:gd name="connsiteY2096" fmla="*/ 464900 h 722315"/>
              <a:gd name="connsiteX2097" fmla="*/ 965354 w 992785"/>
              <a:gd name="connsiteY2097" fmla="*/ 466164 h 722315"/>
              <a:gd name="connsiteX2098" fmla="*/ 964451 w 992785"/>
              <a:gd name="connsiteY2098" fmla="*/ 466585 h 722315"/>
              <a:gd name="connsiteX2099" fmla="*/ 865973 w 992785"/>
              <a:gd name="connsiteY2099" fmla="*/ 328221 h 722315"/>
              <a:gd name="connsiteX2100" fmla="*/ 866213 w 992785"/>
              <a:gd name="connsiteY2100" fmla="*/ 326236 h 722315"/>
              <a:gd name="connsiteX2101" fmla="*/ 866996 w 992785"/>
              <a:gd name="connsiteY2101" fmla="*/ 326537 h 722315"/>
              <a:gd name="connsiteX2102" fmla="*/ 868439 w 992785"/>
              <a:gd name="connsiteY2102" fmla="*/ 322567 h 722315"/>
              <a:gd name="connsiteX2103" fmla="*/ 870545 w 992785"/>
              <a:gd name="connsiteY2103" fmla="*/ 323168 h 722315"/>
              <a:gd name="connsiteX2104" fmla="*/ 871267 w 992785"/>
              <a:gd name="connsiteY2104" fmla="*/ 324010 h 722315"/>
              <a:gd name="connsiteX2105" fmla="*/ 870364 w 992785"/>
              <a:gd name="connsiteY2105" fmla="*/ 325334 h 722315"/>
              <a:gd name="connsiteX2106" fmla="*/ 871929 w 992785"/>
              <a:gd name="connsiteY2106" fmla="*/ 326718 h 722315"/>
              <a:gd name="connsiteX2107" fmla="*/ 871447 w 992785"/>
              <a:gd name="connsiteY2107" fmla="*/ 327921 h 722315"/>
              <a:gd name="connsiteX2108" fmla="*/ 873072 w 992785"/>
              <a:gd name="connsiteY2108" fmla="*/ 328161 h 722315"/>
              <a:gd name="connsiteX2109" fmla="*/ 874876 w 992785"/>
              <a:gd name="connsiteY2109" fmla="*/ 329605 h 722315"/>
              <a:gd name="connsiteX2110" fmla="*/ 875478 w 992785"/>
              <a:gd name="connsiteY2110" fmla="*/ 329364 h 722315"/>
              <a:gd name="connsiteX2111" fmla="*/ 876501 w 992785"/>
              <a:gd name="connsiteY2111" fmla="*/ 326477 h 722315"/>
              <a:gd name="connsiteX2112" fmla="*/ 877704 w 992785"/>
              <a:gd name="connsiteY2112" fmla="*/ 326296 h 722315"/>
              <a:gd name="connsiteX2113" fmla="*/ 879027 w 992785"/>
              <a:gd name="connsiteY2113" fmla="*/ 322206 h 722315"/>
              <a:gd name="connsiteX2114" fmla="*/ 878666 w 992785"/>
              <a:gd name="connsiteY2114" fmla="*/ 320762 h 722315"/>
              <a:gd name="connsiteX2115" fmla="*/ 879869 w 992785"/>
              <a:gd name="connsiteY2115" fmla="*/ 320160 h 722315"/>
              <a:gd name="connsiteX2116" fmla="*/ 881073 w 992785"/>
              <a:gd name="connsiteY2116" fmla="*/ 321063 h 722315"/>
              <a:gd name="connsiteX2117" fmla="*/ 882396 w 992785"/>
              <a:gd name="connsiteY2117" fmla="*/ 320581 h 722315"/>
              <a:gd name="connsiteX2118" fmla="*/ 883299 w 992785"/>
              <a:gd name="connsiteY2118" fmla="*/ 318235 h 722315"/>
              <a:gd name="connsiteX2119" fmla="*/ 885163 w 992785"/>
              <a:gd name="connsiteY2119" fmla="*/ 317032 h 722315"/>
              <a:gd name="connsiteX2120" fmla="*/ 888412 w 992785"/>
              <a:gd name="connsiteY2120" fmla="*/ 317213 h 722315"/>
              <a:gd name="connsiteX2121" fmla="*/ 888712 w 992785"/>
              <a:gd name="connsiteY2121" fmla="*/ 316190 h 722315"/>
              <a:gd name="connsiteX2122" fmla="*/ 887389 w 992785"/>
              <a:gd name="connsiteY2122" fmla="*/ 315348 h 722315"/>
              <a:gd name="connsiteX2123" fmla="*/ 889976 w 992785"/>
              <a:gd name="connsiteY2123" fmla="*/ 313242 h 722315"/>
              <a:gd name="connsiteX2124" fmla="*/ 888893 w 992785"/>
              <a:gd name="connsiteY2124" fmla="*/ 311798 h 722315"/>
              <a:gd name="connsiteX2125" fmla="*/ 888592 w 992785"/>
              <a:gd name="connsiteY2125" fmla="*/ 310054 h 722315"/>
              <a:gd name="connsiteX2126" fmla="*/ 885524 w 992785"/>
              <a:gd name="connsiteY2126" fmla="*/ 310054 h 722315"/>
              <a:gd name="connsiteX2127" fmla="*/ 881012 w 992785"/>
              <a:gd name="connsiteY2127" fmla="*/ 308730 h 722315"/>
              <a:gd name="connsiteX2128" fmla="*/ 882155 w 992785"/>
              <a:gd name="connsiteY2128" fmla="*/ 305783 h 722315"/>
              <a:gd name="connsiteX2129" fmla="*/ 884141 w 992785"/>
              <a:gd name="connsiteY2129" fmla="*/ 305001 h 722315"/>
              <a:gd name="connsiteX2130" fmla="*/ 889735 w 992785"/>
              <a:gd name="connsiteY2130" fmla="*/ 304519 h 722315"/>
              <a:gd name="connsiteX2131" fmla="*/ 891179 w 992785"/>
              <a:gd name="connsiteY2131" fmla="*/ 303677 h 722315"/>
              <a:gd name="connsiteX2132" fmla="*/ 894307 w 992785"/>
              <a:gd name="connsiteY2132" fmla="*/ 303316 h 722315"/>
              <a:gd name="connsiteX2133" fmla="*/ 895811 w 992785"/>
              <a:gd name="connsiteY2133" fmla="*/ 304339 h 722315"/>
              <a:gd name="connsiteX2134" fmla="*/ 899060 w 992785"/>
              <a:gd name="connsiteY2134" fmla="*/ 305121 h 722315"/>
              <a:gd name="connsiteX2135" fmla="*/ 900443 w 992785"/>
              <a:gd name="connsiteY2135" fmla="*/ 304700 h 722315"/>
              <a:gd name="connsiteX2136" fmla="*/ 901346 w 992785"/>
              <a:gd name="connsiteY2136" fmla="*/ 305662 h 722315"/>
              <a:gd name="connsiteX2137" fmla="*/ 902248 w 992785"/>
              <a:gd name="connsiteY2137" fmla="*/ 308069 h 722315"/>
              <a:gd name="connsiteX2138" fmla="*/ 903451 w 992785"/>
              <a:gd name="connsiteY2138" fmla="*/ 309392 h 722315"/>
              <a:gd name="connsiteX2139" fmla="*/ 904655 w 992785"/>
              <a:gd name="connsiteY2139" fmla="*/ 309573 h 722315"/>
              <a:gd name="connsiteX2140" fmla="*/ 906339 w 992785"/>
              <a:gd name="connsiteY2140" fmla="*/ 311678 h 722315"/>
              <a:gd name="connsiteX2141" fmla="*/ 907241 w 992785"/>
              <a:gd name="connsiteY2141" fmla="*/ 313483 h 722315"/>
              <a:gd name="connsiteX2142" fmla="*/ 907963 w 992785"/>
              <a:gd name="connsiteY2142" fmla="*/ 316912 h 722315"/>
              <a:gd name="connsiteX2143" fmla="*/ 909167 w 992785"/>
              <a:gd name="connsiteY2143" fmla="*/ 317634 h 722315"/>
              <a:gd name="connsiteX2144" fmla="*/ 909768 w 992785"/>
              <a:gd name="connsiteY2144" fmla="*/ 318837 h 722315"/>
              <a:gd name="connsiteX2145" fmla="*/ 911212 w 992785"/>
              <a:gd name="connsiteY2145" fmla="*/ 318235 h 722315"/>
              <a:gd name="connsiteX2146" fmla="*/ 913438 w 992785"/>
              <a:gd name="connsiteY2146" fmla="*/ 320401 h 722315"/>
              <a:gd name="connsiteX2147" fmla="*/ 914761 w 992785"/>
              <a:gd name="connsiteY2147" fmla="*/ 319378 h 722315"/>
              <a:gd name="connsiteX2148" fmla="*/ 916686 w 992785"/>
              <a:gd name="connsiteY2148" fmla="*/ 319619 h 722315"/>
              <a:gd name="connsiteX2149" fmla="*/ 918010 w 992785"/>
              <a:gd name="connsiteY2149" fmla="*/ 321724 h 722315"/>
              <a:gd name="connsiteX2150" fmla="*/ 917348 w 992785"/>
              <a:gd name="connsiteY2150" fmla="*/ 324191 h 722315"/>
              <a:gd name="connsiteX2151" fmla="*/ 916265 w 992785"/>
              <a:gd name="connsiteY2151" fmla="*/ 325153 h 722315"/>
              <a:gd name="connsiteX2152" fmla="*/ 915362 w 992785"/>
              <a:gd name="connsiteY2152" fmla="*/ 326898 h 722315"/>
              <a:gd name="connsiteX2153" fmla="*/ 915964 w 992785"/>
              <a:gd name="connsiteY2153" fmla="*/ 328703 h 722315"/>
              <a:gd name="connsiteX2154" fmla="*/ 915483 w 992785"/>
              <a:gd name="connsiteY2154" fmla="*/ 330507 h 722315"/>
              <a:gd name="connsiteX2155" fmla="*/ 914520 w 992785"/>
              <a:gd name="connsiteY2155" fmla="*/ 331169 h 722315"/>
              <a:gd name="connsiteX2156" fmla="*/ 914881 w 992785"/>
              <a:gd name="connsiteY2156" fmla="*/ 333275 h 722315"/>
              <a:gd name="connsiteX2157" fmla="*/ 913076 w 992785"/>
              <a:gd name="connsiteY2157" fmla="*/ 335440 h 722315"/>
              <a:gd name="connsiteX2158" fmla="*/ 911272 w 992785"/>
              <a:gd name="connsiteY2158" fmla="*/ 333756 h 722315"/>
              <a:gd name="connsiteX2159" fmla="*/ 911393 w 992785"/>
              <a:gd name="connsiteY2159" fmla="*/ 335200 h 722315"/>
              <a:gd name="connsiteX2160" fmla="*/ 910370 w 992785"/>
              <a:gd name="connsiteY2160" fmla="*/ 335982 h 722315"/>
              <a:gd name="connsiteX2161" fmla="*/ 907963 w 992785"/>
              <a:gd name="connsiteY2161" fmla="*/ 335380 h 722315"/>
              <a:gd name="connsiteX2162" fmla="*/ 906218 w 992785"/>
              <a:gd name="connsiteY2162" fmla="*/ 336283 h 722315"/>
              <a:gd name="connsiteX2163" fmla="*/ 906218 w 992785"/>
              <a:gd name="connsiteY2163" fmla="*/ 337065 h 722315"/>
              <a:gd name="connsiteX2164" fmla="*/ 902489 w 992785"/>
              <a:gd name="connsiteY2164" fmla="*/ 335741 h 722315"/>
              <a:gd name="connsiteX2165" fmla="*/ 902669 w 992785"/>
              <a:gd name="connsiteY2165" fmla="*/ 333275 h 722315"/>
              <a:gd name="connsiteX2166" fmla="*/ 901045 w 992785"/>
              <a:gd name="connsiteY2166" fmla="*/ 333275 h 722315"/>
              <a:gd name="connsiteX2167" fmla="*/ 901225 w 992785"/>
              <a:gd name="connsiteY2167" fmla="*/ 334478 h 722315"/>
              <a:gd name="connsiteX2168" fmla="*/ 899481 w 992785"/>
              <a:gd name="connsiteY2168" fmla="*/ 335681 h 722315"/>
              <a:gd name="connsiteX2169" fmla="*/ 899000 w 992785"/>
              <a:gd name="connsiteY2169" fmla="*/ 334117 h 722315"/>
              <a:gd name="connsiteX2170" fmla="*/ 900323 w 992785"/>
              <a:gd name="connsiteY2170" fmla="*/ 332553 h 722315"/>
              <a:gd name="connsiteX2171" fmla="*/ 898639 w 992785"/>
              <a:gd name="connsiteY2171" fmla="*/ 330447 h 722315"/>
              <a:gd name="connsiteX2172" fmla="*/ 897857 w 992785"/>
              <a:gd name="connsiteY2172" fmla="*/ 330628 h 722315"/>
              <a:gd name="connsiteX2173" fmla="*/ 898879 w 992785"/>
              <a:gd name="connsiteY2173" fmla="*/ 333034 h 722315"/>
              <a:gd name="connsiteX2174" fmla="*/ 898037 w 992785"/>
              <a:gd name="connsiteY2174" fmla="*/ 333997 h 722315"/>
              <a:gd name="connsiteX2175" fmla="*/ 897435 w 992785"/>
              <a:gd name="connsiteY2175" fmla="*/ 332673 h 722315"/>
              <a:gd name="connsiteX2176" fmla="*/ 896112 w 992785"/>
              <a:gd name="connsiteY2176" fmla="*/ 333696 h 722315"/>
              <a:gd name="connsiteX2177" fmla="*/ 895451 w 992785"/>
              <a:gd name="connsiteY2177" fmla="*/ 333335 h 722315"/>
              <a:gd name="connsiteX2178" fmla="*/ 891841 w 992785"/>
              <a:gd name="connsiteY2178" fmla="*/ 335922 h 722315"/>
              <a:gd name="connsiteX2179" fmla="*/ 889976 w 992785"/>
              <a:gd name="connsiteY2179" fmla="*/ 335079 h 722315"/>
              <a:gd name="connsiteX2180" fmla="*/ 889495 w 992785"/>
              <a:gd name="connsiteY2180" fmla="*/ 336463 h 722315"/>
              <a:gd name="connsiteX2181" fmla="*/ 888712 w 992785"/>
              <a:gd name="connsiteY2181" fmla="*/ 336343 h 722315"/>
              <a:gd name="connsiteX2182" fmla="*/ 888352 w 992785"/>
              <a:gd name="connsiteY2182" fmla="*/ 337546 h 722315"/>
              <a:gd name="connsiteX2183" fmla="*/ 886848 w 992785"/>
              <a:gd name="connsiteY2183" fmla="*/ 335019 h 722315"/>
              <a:gd name="connsiteX2184" fmla="*/ 886066 w 992785"/>
              <a:gd name="connsiteY2184" fmla="*/ 334719 h 722315"/>
              <a:gd name="connsiteX2185" fmla="*/ 886066 w 992785"/>
              <a:gd name="connsiteY2185" fmla="*/ 336343 h 722315"/>
              <a:gd name="connsiteX2186" fmla="*/ 884863 w 992785"/>
              <a:gd name="connsiteY2186" fmla="*/ 336704 h 722315"/>
              <a:gd name="connsiteX2187" fmla="*/ 883479 w 992785"/>
              <a:gd name="connsiteY2187" fmla="*/ 336222 h 722315"/>
              <a:gd name="connsiteX2188" fmla="*/ 882276 w 992785"/>
              <a:gd name="connsiteY2188" fmla="*/ 333816 h 722315"/>
              <a:gd name="connsiteX2189" fmla="*/ 880712 w 992785"/>
              <a:gd name="connsiteY2189" fmla="*/ 334358 h 722315"/>
              <a:gd name="connsiteX2190" fmla="*/ 879930 w 992785"/>
              <a:gd name="connsiteY2190" fmla="*/ 335320 h 722315"/>
              <a:gd name="connsiteX2191" fmla="*/ 879930 w 992785"/>
              <a:gd name="connsiteY2191" fmla="*/ 337185 h 722315"/>
              <a:gd name="connsiteX2192" fmla="*/ 879148 w 992785"/>
              <a:gd name="connsiteY2192" fmla="*/ 338629 h 722315"/>
              <a:gd name="connsiteX2193" fmla="*/ 876741 w 992785"/>
              <a:gd name="connsiteY2193" fmla="*/ 337426 h 722315"/>
              <a:gd name="connsiteX2194" fmla="*/ 873854 w 992785"/>
              <a:gd name="connsiteY2194" fmla="*/ 335501 h 722315"/>
              <a:gd name="connsiteX2195" fmla="*/ 873914 w 992785"/>
              <a:gd name="connsiteY2195" fmla="*/ 337787 h 722315"/>
              <a:gd name="connsiteX2196" fmla="*/ 873192 w 992785"/>
              <a:gd name="connsiteY2196" fmla="*/ 338930 h 722315"/>
              <a:gd name="connsiteX2197" fmla="*/ 872229 w 992785"/>
              <a:gd name="connsiteY2197" fmla="*/ 338689 h 722315"/>
              <a:gd name="connsiteX2198" fmla="*/ 873011 w 992785"/>
              <a:gd name="connsiteY2198" fmla="*/ 337606 h 722315"/>
              <a:gd name="connsiteX2199" fmla="*/ 871989 w 992785"/>
              <a:gd name="connsiteY2199" fmla="*/ 336102 h 722315"/>
              <a:gd name="connsiteX2200" fmla="*/ 870725 w 992785"/>
              <a:gd name="connsiteY2200" fmla="*/ 336463 h 722315"/>
              <a:gd name="connsiteX2201" fmla="*/ 870846 w 992785"/>
              <a:gd name="connsiteY2201" fmla="*/ 335260 h 722315"/>
              <a:gd name="connsiteX2202" fmla="*/ 870003 w 992785"/>
              <a:gd name="connsiteY2202" fmla="*/ 334598 h 722315"/>
              <a:gd name="connsiteX2203" fmla="*/ 869402 w 992785"/>
              <a:gd name="connsiteY2203" fmla="*/ 335200 h 722315"/>
              <a:gd name="connsiteX2204" fmla="*/ 867657 w 992785"/>
              <a:gd name="connsiteY2204" fmla="*/ 335200 h 722315"/>
              <a:gd name="connsiteX2205" fmla="*/ 865311 w 992785"/>
              <a:gd name="connsiteY2205" fmla="*/ 334117 h 722315"/>
              <a:gd name="connsiteX2206" fmla="*/ 865792 w 992785"/>
              <a:gd name="connsiteY2206" fmla="*/ 332312 h 722315"/>
              <a:gd name="connsiteX2207" fmla="*/ 865311 w 992785"/>
              <a:gd name="connsiteY2207" fmla="*/ 330327 h 722315"/>
              <a:gd name="connsiteX2208" fmla="*/ 866514 w 992785"/>
              <a:gd name="connsiteY2208" fmla="*/ 328703 h 722315"/>
              <a:gd name="connsiteX2209" fmla="*/ 865913 w 992785"/>
              <a:gd name="connsiteY2209" fmla="*/ 328161 h 722315"/>
              <a:gd name="connsiteX2210" fmla="*/ 879148 w 992785"/>
              <a:gd name="connsiteY2210" fmla="*/ 313423 h 722315"/>
              <a:gd name="connsiteX2211" fmla="*/ 880110 w 992785"/>
              <a:gd name="connsiteY2211" fmla="*/ 314746 h 722315"/>
              <a:gd name="connsiteX2212" fmla="*/ 881734 w 992785"/>
              <a:gd name="connsiteY2212" fmla="*/ 314927 h 722315"/>
              <a:gd name="connsiteX2213" fmla="*/ 881855 w 992785"/>
              <a:gd name="connsiteY2213" fmla="*/ 316310 h 722315"/>
              <a:gd name="connsiteX2214" fmla="*/ 880772 w 992785"/>
              <a:gd name="connsiteY2214" fmla="*/ 317694 h 722315"/>
              <a:gd name="connsiteX2215" fmla="*/ 880832 w 992785"/>
              <a:gd name="connsiteY2215" fmla="*/ 318777 h 722315"/>
              <a:gd name="connsiteX2216" fmla="*/ 879027 w 992785"/>
              <a:gd name="connsiteY2216" fmla="*/ 318356 h 722315"/>
              <a:gd name="connsiteX2217" fmla="*/ 877824 w 992785"/>
              <a:gd name="connsiteY2217" fmla="*/ 316431 h 722315"/>
              <a:gd name="connsiteX2218" fmla="*/ 877403 w 992785"/>
              <a:gd name="connsiteY2218" fmla="*/ 317634 h 722315"/>
              <a:gd name="connsiteX2219" fmla="*/ 876801 w 992785"/>
              <a:gd name="connsiteY2219" fmla="*/ 316250 h 722315"/>
              <a:gd name="connsiteX2220" fmla="*/ 877884 w 992785"/>
              <a:gd name="connsiteY2220" fmla="*/ 313483 h 722315"/>
              <a:gd name="connsiteX2221" fmla="*/ 879148 w 992785"/>
              <a:gd name="connsiteY2221" fmla="*/ 313423 h 722315"/>
              <a:gd name="connsiteX2222" fmla="*/ 861702 w 992785"/>
              <a:gd name="connsiteY2222" fmla="*/ 316009 h 722315"/>
              <a:gd name="connsiteX2223" fmla="*/ 862364 w 992785"/>
              <a:gd name="connsiteY2223" fmla="*/ 314806 h 722315"/>
              <a:gd name="connsiteX2224" fmla="*/ 862965 w 992785"/>
              <a:gd name="connsiteY2224" fmla="*/ 316130 h 722315"/>
              <a:gd name="connsiteX2225" fmla="*/ 861762 w 992785"/>
              <a:gd name="connsiteY2225" fmla="*/ 316070 h 722315"/>
              <a:gd name="connsiteX2226" fmla="*/ 867477 w 992785"/>
              <a:gd name="connsiteY2226" fmla="*/ 314866 h 722315"/>
              <a:gd name="connsiteX2227" fmla="*/ 866334 w 992785"/>
              <a:gd name="connsiteY2227" fmla="*/ 315468 h 722315"/>
              <a:gd name="connsiteX2228" fmla="*/ 866514 w 992785"/>
              <a:gd name="connsiteY2228" fmla="*/ 313784 h 722315"/>
              <a:gd name="connsiteX2229" fmla="*/ 867477 w 992785"/>
              <a:gd name="connsiteY2229" fmla="*/ 314927 h 722315"/>
              <a:gd name="connsiteX2230" fmla="*/ 865672 w 992785"/>
              <a:gd name="connsiteY2230" fmla="*/ 314145 h 722315"/>
              <a:gd name="connsiteX2231" fmla="*/ 865070 w 992785"/>
              <a:gd name="connsiteY2231" fmla="*/ 314987 h 722315"/>
              <a:gd name="connsiteX2232" fmla="*/ 863506 w 992785"/>
              <a:gd name="connsiteY2232" fmla="*/ 313904 h 722315"/>
              <a:gd name="connsiteX2233" fmla="*/ 864288 w 992785"/>
              <a:gd name="connsiteY2233" fmla="*/ 312941 h 722315"/>
              <a:gd name="connsiteX2234" fmla="*/ 865733 w 992785"/>
              <a:gd name="connsiteY2234" fmla="*/ 314145 h 722315"/>
              <a:gd name="connsiteX2235" fmla="*/ 847324 w 992785"/>
              <a:gd name="connsiteY2235" fmla="*/ 314265 h 722315"/>
              <a:gd name="connsiteX2236" fmla="*/ 849730 w 992785"/>
              <a:gd name="connsiteY2236" fmla="*/ 316551 h 722315"/>
              <a:gd name="connsiteX2237" fmla="*/ 850091 w 992785"/>
              <a:gd name="connsiteY2237" fmla="*/ 318295 h 722315"/>
              <a:gd name="connsiteX2238" fmla="*/ 847204 w 992785"/>
              <a:gd name="connsiteY2238" fmla="*/ 316852 h 722315"/>
              <a:gd name="connsiteX2239" fmla="*/ 844557 w 992785"/>
              <a:gd name="connsiteY2239" fmla="*/ 315167 h 722315"/>
              <a:gd name="connsiteX2240" fmla="*/ 845038 w 992785"/>
              <a:gd name="connsiteY2240" fmla="*/ 313423 h 722315"/>
              <a:gd name="connsiteX2241" fmla="*/ 846662 w 992785"/>
              <a:gd name="connsiteY2241" fmla="*/ 313362 h 722315"/>
              <a:gd name="connsiteX2242" fmla="*/ 847264 w 992785"/>
              <a:gd name="connsiteY2242" fmla="*/ 314265 h 722315"/>
              <a:gd name="connsiteX2243" fmla="*/ 869402 w 992785"/>
              <a:gd name="connsiteY2243" fmla="*/ 306685 h 722315"/>
              <a:gd name="connsiteX2244" fmla="*/ 870605 w 992785"/>
              <a:gd name="connsiteY2244" fmla="*/ 307046 h 722315"/>
              <a:gd name="connsiteX2245" fmla="*/ 872590 w 992785"/>
              <a:gd name="connsiteY2245" fmla="*/ 306384 h 722315"/>
              <a:gd name="connsiteX2246" fmla="*/ 872711 w 992785"/>
              <a:gd name="connsiteY2246" fmla="*/ 307347 h 722315"/>
              <a:gd name="connsiteX2247" fmla="*/ 875117 w 992785"/>
              <a:gd name="connsiteY2247" fmla="*/ 308851 h 722315"/>
              <a:gd name="connsiteX2248" fmla="*/ 874395 w 992785"/>
              <a:gd name="connsiteY2248" fmla="*/ 309151 h 722315"/>
              <a:gd name="connsiteX2249" fmla="*/ 872590 w 992785"/>
              <a:gd name="connsiteY2249" fmla="*/ 308550 h 722315"/>
              <a:gd name="connsiteX2250" fmla="*/ 871628 w 992785"/>
              <a:gd name="connsiteY2250" fmla="*/ 309272 h 722315"/>
              <a:gd name="connsiteX2251" fmla="*/ 871568 w 992785"/>
              <a:gd name="connsiteY2251" fmla="*/ 307948 h 722315"/>
              <a:gd name="connsiteX2252" fmla="*/ 870184 w 992785"/>
              <a:gd name="connsiteY2252" fmla="*/ 308189 h 722315"/>
              <a:gd name="connsiteX2253" fmla="*/ 870184 w 992785"/>
              <a:gd name="connsiteY2253" fmla="*/ 309151 h 722315"/>
              <a:gd name="connsiteX2254" fmla="*/ 868259 w 992785"/>
              <a:gd name="connsiteY2254" fmla="*/ 308550 h 722315"/>
              <a:gd name="connsiteX2255" fmla="*/ 869462 w 992785"/>
              <a:gd name="connsiteY2255" fmla="*/ 306745 h 722315"/>
              <a:gd name="connsiteX2256" fmla="*/ 677378 w 992785"/>
              <a:gd name="connsiteY2256" fmla="*/ 578659 h 722315"/>
              <a:gd name="connsiteX2257" fmla="*/ 677378 w 992785"/>
              <a:gd name="connsiteY2257" fmla="*/ 577456 h 722315"/>
              <a:gd name="connsiteX2258" fmla="*/ 678762 w 992785"/>
              <a:gd name="connsiteY2258" fmla="*/ 576674 h 722315"/>
              <a:gd name="connsiteX2259" fmla="*/ 678882 w 992785"/>
              <a:gd name="connsiteY2259" fmla="*/ 578178 h 722315"/>
              <a:gd name="connsiteX2260" fmla="*/ 677378 w 992785"/>
              <a:gd name="connsiteY2260" fmla="*/ 578599 h 722315"/>
              <a:gd name="connsiteX2261" fmla="*/ 605790 w 992785"/>
              <a:gd name="connsiteY2261" fmla="*/ 556160 h 722315"/>
              <a:gd name="connsiteX2262" fmla="*/ 606993 w 992785"/>
              <a:gd name="connsiteY2262" fmla="*/ 557604 h 722315"/>
              <a:gd name="connsiteX2263" fmla="*/ 604466 w 992785"/>
              <a:gd name="connsiteY2263" fmla="*/ 558085 h 722315"/>
              <a:gd name="connsiteX2264" fmla="*/ 603985 w 992785"/>
              <a:gd name="connsiteY2264" fmla="*/ 559589 h 722315"/>
              <a:gd name="connsiteX2265" fmla="*/ 605609 w 992785"/>
              <a:gd name="connsiteY2265" fmla="*/ 561815 h 722315"/>
              <a:gd name="connsiteX2266" fmla="*/ 602903 w 992785"/>
              <a:gd name="connsiteY2266" fmla="*/ 564341 h 722315"/>
              <a:gd name="connsiteX2267" fmla="*/ 600316 w 992785"/>
              <a:gd name="connsiteY2267" fmla="*/ 565183 h 722315"/>
              <a:gd name="connsiteX2268" fmla="*/ 597609 w 992785"/>
              <a:gd name="connsiteY2268" fmla="*/ 564522 h 722315"/>
              <a:gd name="connsiteX2269" fmla="*/ 597188 w 992785"/>
              <a:gd name="connsiteY2269" fmla="*/ 561514 h 722315"/>
              <a:gd name="connsiteX2270" fmla="*/ 598631 w 992785"/>
              <a:gd name="connsiteY2270" fmla="*/ 556581 h 722315"/>
              <a:gd name="connsiteX2271" fmla="*/ 601098 w 992785"/>
              <a:gd name="connsiteY2271" fmla="*/ 555077 h 722315"/>
              <a:gd name="connsiteX2272" fmla="*/ 603264 w 992785"/>
              <a:gd name="connsiteY2272" fmla="*/ 555859 h 722315"/>
              <a:gd name="connsiteX2273" fmla="*/ 605730 w 992785"/>
              <a:gd name="connsiteY2273" fmla="*/ 556160 h 722315"/>
              <a:gd name="connsiteX2274" fmla="*/ 617160 w 992785"/>
              <a:gd name="connsiteY2274" fmla="*/ 535465 h 722315"/>
              <a:gd name="connsiteX2275" fmla="*/ 617942 w 992785"/>
              <a:gd name="connsiteY2275" fmla="*/ 538293 h 722315"/>
              <a:gd name="connsiteX2276" fmla="*/ 617461 w 992785"/>
              <a:gd name="connsiteY2276" fmla="*/ 539556 h 722315"/>
              <a:gd name="connsiteX2277" fmla="*/ 617701 w 992785"/>
              <a:gd name="connsiteY2277" fmla="*/ 545151 h 722315"/>
              <a:gd name="connsiteX2278" fmla="*/ 619085 w 992785"/>
              <a:gd name="connsiteY2278" fmla="*/ 547617 h 722315"/>
              <a:gd name="connsiteX2279" fmla="*/ 621551 w 992785"/>
              <a:gd name="connsiteY2279" fmla="*/ 549603 h 722315"/>
              <a:gd name="connsiteX2280" fmla="*/ 619386 w 992785"/>
              <a:gd name="connsiteY2280" fmla="*/ 549603 h 722315"/>
              <a:gd name="connsiteX2281" fmla="*/ 616618 w 992785"/>
              <a:gd name="connsiteY2281" fmla="*/ 551588 h 722315"/>
              <a:gd name="connsiteX2282" fmla="*/ 615415 w 992785"/>
              <a:gd name="connsiteY2282" fmla="*/ 551227 h 722315"/>
              <a:gd name="connsiteX2283" fmla="*/ 613851 w 992785"/>
              <a:gd name="connsiteY2283" fmla="*/ 549242 h 722315"/>
              <a:gd name="connsiteX2284" fmla="*/ 611445 w 992785"/>
              <a:gd name="connsiteY2284" fmla="*/ 547196 h 722315"/>
              <a:gd name="connsiteX2285" fmla="*/ 610061 w 992785"/>
              <a:gd name="connsiteY2285" fmla="*/ 545752 h 722315"/>
              <a:gd name="connsiteX2286" fmla="*/ 607414 w 992785"/>
              <a:gd name="connsiteY2286" fmla="*/ 544128 h 722315"/>
              <a:gd name="connsiteX2287" fmla="*/ 607054 w 992785"/>
              <a:gd name="connsiteY2287" fmla="*/ 541481 h 722315"/>
              <a:gd name="connsiteX2288" fmla="*/ 605609 w 992785"/>
              <a:gd name="connsiteY2288" fmla="*/ 536969 h 722315"/>
              <a:gd name="connsiteX2289" fmla="*/ 605790 w 992785"/>
              <a:gd name="connsiteY2289" fmla="*/ 534563 h 722315"/>
              <a:gd name="connsiteX2290" fmla="*/ 607595 w 992785"/>
              <a:gd name="connsiteY2290" fmla="*/ 532819 h 722315"/>
              <a:gd name="connsiteX2291" fmla="*/ 612768 w 992785"/>
              <a:gd name="connsiteY2291" fmla="*/ 532819 h 722315"/>
              <a:gd name="connsiteX2292" fmla="*/ 615115 w 992785"/>
              <a:gd name="connsiteY2292" fmla="*/ 533240 h 722315"/>
              <a:gd name="connsiteX2293" fmla="*/ 617220 w 992785"/>
              <a:gd name="connsiteY2293" fmla="*/ 535465 h 722315"/>
              <a:gd name="connsiteX2294" fmla="*/ 623657 w 992785"/>
              <a:gd name="connsiteY2294" fmla="*/ 480782 h 722315"/>
              <a:gd name="connsiteX2295" fmla="*/ 622093 w 992785"/>
              <a:gd name="connsiteY2295" fmla="*/ 479519 h 722315"/>
              <a:gd name="connsiteX2296" fmla="*/ 620288 w 992785"/>
              <a:gd name="connsiteY2296" fmla="*/ 476150 h 722315"/>
              <a:gd name="connsiteX2297" fmla="*/ 624800 w 992785"/>
              <a:gd name="connsiteY2297" fmla="*/ 476932 h 722315"/>
              <a:gd name="connsiteX2298" fmla="*/ 627988 w 992785"/>
              <a:gd name="connsiteY2298" fmla="*/ 479519 h 722315"/>
              <a:gd name="connsiteX2299" fmla="*/ 629131 w 992785"/>
              <a:gd name="connsiteY2299" fmla="*/ 482165 h 722315"/>
              <a:gd name="connsiteX2300" fmla="*/ 629192 w 992785"/>
              <a:gd name="connsiteY2300" fmla="*/ 486256 h 722315"/>
              <a:gd name="connsiteX2301" fmla="*/ 628289 w 992785"/>
              <a:gd name="connsiteY2301" fmla="*/ 487820 h 722315"/>
              <a:gd name="connsiteX2302" fmla="*/ 627507 w 992785"/>
              <a:gd name="connsiteY2302" fmla="*/ 485294 h 722315"/>
              <a:gd name="connsiteX2303" fmla="*/ 623657 w 992785"/>
              <a:gd name="connsiteY2303" fmla="*/ 480782 h 722315"/>
              <a:gd name="connsiteX2304" fmla="*/ 633703 w 992785"/>
              <a:gd name="connsiteY2304" fmla="*/ 469593 h 722315"/>
              <a:gd name="connsiteX2305" fmla="*/ 632681 w 992785"/>
              <a:gd name="connsiteY2305" fmla="*/ 467908 h 722315"/>
              <a:gd name="connsiteX2306" fmla="*/ 631237 w 992785"/>
              <a:gd name="connsiteY2306" fmla="*/ 467246 h 722315"/>
              <a:gd name="connsiteX2307" fmla="*/ 632320 w 992785"/>
              <a:gd name="connsiteY2307" fmla="*/ 465141 h 722315"/>
              <a:gd name="connsiteX2308" fmla="*/ 634064 w 992785"/>
              <a:gd name="connsiteY2308" fmla="*/ 465863 h 722315"/>
              <a:gd name="connsiteX2309" fmla="*/ 634846 w 992785"/>
              <a:gd name="connsiteY2309" fmla="*/ 467848 h 722315"/>
              <a:gd name="connsiteX2310" fmla="*/ 634846 w 992785"/>
              <a:gd name="connsiteY2310" fmla="*/ 470435 h 722315"/>
              <a:gd name="connsiteX2311" fmla="*/ 633703 w 992785"/>
              <a:gd name="connsiteY2311" fmla="*/ 469593 h 722315"/>
              <a:gd name="connsiteX2312" fmla="*/ 503582 w 992785"/>
              <a:gd name="connsiteY2312" fmla="*/ 482346 h 722315"/>
              <a:gd name="connsiteX2313" fmla="*/ 503883 w 992785"/>
              <a:gd name="connsiteY2313" fmla="*/ 482466 h 722315"/>
              <a:gd name="connsiteX2314" fmla="*/ 504544 w 992785"/>
              <a:gd name="connsiteY2314" fmla="*/ 487279 h 722315"/>
              <a:gd name="connsiteX2315" fmla="*/ 503582 w 992785"/>
              <a:gd name="connsiteY2315" fmla="*/ 487279 h 722315"/>
              <a:gd name="connsiteX2316" fmla="*/ 501416 w 992785"/>
              <a:gd name="connsiteY2316" fmla="*/ 485775 h 722315"/>
              <a:gd name="connsiteX2317" fmla="*/ 500574 w 992785"/>
              <a:gd name="connsiteY2317" fmla="*/ 484030 h 722315"/>
              <a:gd name="connsiteX2318" fmla="*/ 500574 w 992785"/>
              <a:gd name="connsiteY2318" fmla="*/ 481985 h 722315"/>
              <a:gd name="connsiteX2319" fmla="*/ 501657 w 992785"/>
              <a:gd name="connsiteY2319" fmla="*/ 481504 h 722315"/>
              <a:gd name="connsiteX2320" fmla="*/ 503582 w 992785"/>
              <a:gd name="connsiteY2320" fmla="*/ 482286 h 722315"/>
              <a:gd name="connsiteX2321" fmla="*/ 515012 w 992785"/>
              <a:gd name="connsiteY2321" fmla="*/ 475548 h 722315"/>
              <a:gd name="connsiteX2322" fmla="*/ 515734 w 992785"/>
              <a:gd name="connsiteY2322" fmla="*/ 475247 h 722315"/>
              <a:gd name="connsiteX2323" fmla="*/ 516275 w 992785"/>
              <a:gd name="connsiteY2323" fmla="*/ 477172 h 722315"/>
              <a:gd name="connsiteX2324" fmla="*/ 515373 w 992785"/>
              <a:gd name="connsiteY2324" fmla="*/ 477473 h 722315"/>
              <a:gd name="connsiteX2325" fmla="*/ 514952 w 992785"/>
              <a:gd name="connsiteY2325" fmla="*/ 475548 h 722315"/>
              <a:gd name="connsiteX2326" fmla="*/ 517719 w 992785"/>
              <a:gd name="connsiteY2326" fmla="*/ 466524 h 722315"/>
              <a:gd name="connsiteX2327" fmla="*/ 517659 w 992785"/>
              <a:gd name="connsiteY2327" fmla="*/ 467126 h 722315"/>
              <a:gd name="connsiteX2328" fmla="*/ 519223 w 992785"/>
              <a:gd name="connsiteY2328" fmla="*/ 467066 h 722315"/>
              <a:gd name="connsiteX2329" fmla="*/ 520245 w 992785"/>
              <a:gd name="connsiteY2329" fmla="*/ 469472 h 722315"/>
              <a:gd name="connsiteX2330" fmla="*/ 519764 w 992785"/>
              <a:gd name="connsiteY2330" fmla="*/ 471518 h 722315"/>
              <a:gd name="connsiteX2331" fmla="*/ 518080 w 992785"/>
              <a:gd name="connsiteY2331" fmla="*/ 472961 h 722315"/>
              <a:gd name="connsiteX2332" fmla="*/ 517117 w 992785"/>
              <a:gd name="connsiteY2332" fmla="*/ 472901 h 722315"/>
              <a:gd name="connsiteX2333" fmla="*/ 515914 w 992785"/>
              <a:gd name="connsiteY2333" fmla="*/ 470736 h 722315"/>
              <a:gd name="connsiteX2334" fmla="*/ 514531 w 992785"/>
              <a:gd name="connsiteY2334" fmla="*/ 466645 h 722315"/>
              <a:gd name="connsiteX2335" fmla="*/ 515132 w 992785"/>
              <a:gd name="connsiteY2335" fmla="*/ 464960 h 722315"/>
              <a:gd name="connsiteX2336" fmla="*/ 517719 w 992785"/>
              <a:gd name="connsiteY2336" fmla="*/ 466524 h 722315"/>
              <a:gd name="connsiteX2337" fmla="*/ 512606 w 992785"/>
              <a:gd name="connsiteY2337" fmla="*/ 461291 h 722315"/>
              <a:gd name="connsiteX2338" fmla="*/ 511763 w 992785"/>
              <a:gd name="connsiteY2338" fmla="*/ 462915 h 722315"/>
              <a:gd name="connsiteX2339" fmla="*/ 510259 w 992785"/>
              <a:gd name="connsiteY2339" fmla="*/ 463998 h 722315"/>
              <a:gd name="connsiteX2340" fmla="*/ 508455 w 992785"/>
              <a:gd name="connsiteY2340" fmla="*/ 462674 h 722315"/>
              <a:gd name="connsiteX2341" fmla="*/ 509417 w 992785"/>
              <a:gd name="connsiteY2341" fmla="*/ 460088 h 722315"/>
              <a:gd name="connsiteX2342" fmla="*/ 511463 w 992785"/>
              <a:gd name="connsiteY2342" fmla="*/ 460388 h 722315"/>
              <a:gd name="connsiteX2343" fmla="*/ 512606 w 992785"/>
              <a:gd name="connsiteY2343" fmla="*/ 461291 h 722315"/>
              <a:gd name="connsiteX2344" fmla="*/ 650969 w 992785"/>
              <a:gd name="connsiteY2344" fmla="*/ 435303 h 722315"/>
              <a:gd name="connsiteX2345" fmla="*/ 651269 w 992785"/>
              <a:gd name="connsiteY2345" fmla="*/ 433859 h 722315"/>
              <a:gd name="connsiteX2346" fmla="*/ 649766 w 992785"/>
              <a:gd name="connsiteY2346" fmla="*/ 429347 h 722315"/>
              <a:gd name="connsiteX2347" fmla="*/ 650307 w 992785"/>
              <a:gd name="connsiteY2347" fmla="*/ 428144 h 722315"/>
              <a:gd name="connsiteX2348" fmla="*/ 650006 w 992785"/>
              <a:gd name="connsiteY2348" fmla="*/ 425858 h 722315"/>
              <a:gd name="connsiteX2349" fmla="*/ 651330 w 992785"/>
              <a:gd name="connsiteY2349" fmla="*/ 422549 h 722315"/>
              <a:gd name="connsiteX2350" fmla="*/ 652172 w 992785"/>
              <a:gd name="connsiteY2350" fmla="*/ 421947 h 722315"/>
              <a:gd name="connsiteX2351" fmla="*/ 653375 w 992785"/>
              <a:gd name="connsiteY2351" fmla="*/ 419661 h 722315"/>
              <a:gd name="connsiteX2352" fmla="*/ 652773 w 992785"/>
              <a:gd name="connsiteY2352" fmla="*/ 416654 h 722315"/>
              <a:gd name="connsiteX2353" fmla="*/ 653856 w 992785"/>
              <a:gd name="connsiteY2353" fmla="*/ 415029 h 722315"/>
              <a:gd name="connsiteX2354" fmla="*/ 653616 w 992785"/>
              <a:gd name="connsiteY2354" fmla="*/ 413586 h 722315"/>
              <a:gd name="connsiteX2355" fmla="*/ 652713 w 992785"/>
              <a:gd name="connsiteY2355" fmla="*/ 412503 h 722315"/>
              <a:gd name="connsiteX2356" fmla="*/ 652713 w 992785"/>
              <a:gd name="connsiteY2356" fmla="*/ 410457 h 722315"/>
              <a:gd name="connsiteX2357" fmla="*/ 654999 w 992785"/>
              <a:gd name="connsiteY2357" fmla="*/ 410638 h 722315"/>
              <a:gd name="connsiteX2358" fmla="*/ 655962 w 992785"/>
              <a:gd name="connsiteY2358" fmla="*/ 411600 h 722315"/>
              <a:gd name="connsiteX2359" fmla="*/ 658308 w 992785"/>
              <a:gd name="connsiteY2359" fmla="*/ 411420 h 722315"/>
              <a:gd name="connsiteX2360" fmla="*/ 660654 w 992785"/>
              <a:gd name="connsiteY2360" fmla="*/ 410156 h 722315"/>
              <a:gd name="connsiteX2361" fmla="*/ 661256 w 992785"/>
              <a:gd name="connsiteY2361" fmla="*/ 410096 h 722315"/>
              <a:gd name="connsiteX2362" fmla="*/ 662098 w 992785"/>
              <a:gd name="connsiteY2362" fmla="*/ 411600 h 722315"/>
              <a:gd name="connsiteX2363" fmla="*/ 660534 w 992785"/>
              <a:gd name="connsiteY2363" fmla="*/ 412503 h 722315"/>
              <a:gd name="connsiteX2364" fmla="*/ 660473 w 992785"/>
              <a:gd name="connsiteY2364" fmla="*/ 411480 h 722315"/>
              <a:gd name="connsiteX2365" fmla="*/ 659150 w 992785"/>
              <a:gd name="connsiteY2365" fmla="*/ 412322 h 722315"/>
              <a:gd name="connsiteX2366" fmla="*/ 659331 w 992785"/>
              <a:gd name="connsiteY2366" fmla="*/ 413826 h 722315"/>
              <a:gd name="connsiteX2367" fmla="*/ 660293 w 992785"/>
              <a:gd name="connsiteY2367" fmla="*/ 413766 h 722315"/>
              <a:gd name="connsiteX2368" fmla="*/ 662519 w 992785"/>
              <a:gd name="connsiteY2368" fmla="*/ 415390 h 722315"/>
              <a:gd name="connsiteX2369" fmla="*/ 662459 w 992785"/>
              <a:gd name="connsiteY2369" fmla="*/ 417075 h 722315"/>
              <a:gd name="connsiteX2370" fmla="*/ 663181 w 992785"/>
              <a:gd name="connsiteY2370" fmla="*/ 417436 h 722315"/>
              <a:gd name="connsiteX2371" fmla="*/ 664023 w 992785"/>
              <a:gd name="connsiteY2371" fmla="*/ 420444 h 722315"/>
              <a:gd name="connsiteX2372" fmla="*/ 663120 w 992785"/>
              <a:gd name="connsiteY2372" fmla="*/ 422068 h 722315"/>
              <a:gd name="connsiteX2373" fmla="*/ 662880 w 992785"/>
              <a:gd name="connsiteY2373" fmla="*/ 423993 h 722315"/>
              <a:gd name="connsiteX2374" fmla="*/ 664143 w 992785"/>
              <a:gd name="connsiteY2374" fmla="*/ 427001 h 722315"/>
              <a:gd name="connsiteX2375" fmla="*/ 665948 w 992785"/>
              <a:gd name="connsiteY2375" fmla="*/ 429106 h 722315"/>
              <a:gd name="connsiteX2376" fmla="*/ 666730 w 992785"/>
              <a:gd name="connsiteY2376" fmla="*/ 431693 h 722315"/>
              <a:gd name="connsiteX2377" fmla="*/ 667151 w 992785"/>
              <a:gd name="connsiteY2377" fmla="*/ 434761 h 722315"/>
              <a:gd name="connsiteX2378" fmla="*/ 667031 w 992785"/>
              <a:gd name="connsiteY2378" fmla="*/ 437408 h 722315"/>
              <a:gd name="connsiteX2379" fmla="*/ 665226 w 992785"/>
              <a:gd name="connsiteY2379" fmla="*/ 438671 h 722315"/>
              <a:gd name="connsiteX2380" fmla="*/ 665045 w 992785"/>
              <a:gd name="connsiteY2380" fmla="*/ 439874 h 722315"/>
              <a:gd name="connsiteX2381" fmla="*/ 662940 w 992785"/>
              <a:gd name="connsiteY2381" fmla="*/ 441138 h 722315"/>
              <a:gd name="connsiteX2382" fmla="*/ 661496 w 992785"/>
              <a:gd name="connsiteY2382" fmla="*/ 444567 h 722315"/>
              <a:gd name="connsiteX2383" fmla="*/ 658849 w 992785"/>
              <a:gd name="connsiteY2383" fmla="*/ 445529 h 722315"/>
              <a:gd name="connsiteX2384" fmla="*/ 656924 w 992785"/>
              <a:gd name="connsiteY2384" fmla="*/ 445409 h 722315"/>
              <a:gd name="connsiteX2385" fmla="*/ 655721 w 992785"/>
              <a:gd name="connsiteY2385" fmla="*/ 444627 h 722315"/>
              <a:gd name="connsiteX2386" fmla="*/ 652713 w 992785"/>
              <a:gd name="connsiteY2386" fmla="*/ 445289 h 722315"/>
              <a:gd name="connsiteX2387" fmla="*/ 650427 w 992785"/>
              <a:gd name="connsiteY2387" fmla="*/ 444447 h 722315"/>
              <a:gd name="connsiteX2388" fmla="*/ 649344 w 992785"/>
              <a:gd name="connsiteY2388" fmla="*/ 442401 h 722315"/>
              <a:gd name="connsiteX2389" fmla="*/ 649946 w 992785"/>
              <a:gd name="connsiteY2389" fmla="*/ 440175 h 722315"/>
              <a:gd name="connsiteX2390" fmla="*/ 649766 w 992785"/>
              <a:gd name="connsiteY2390" fmla="*/ 436927 h 722315"/>
              <a:gd name="connsiteX2391" fmla="*/ 650969 w 992785"/>
              <a:gd name="connsiteY2391" fmla="*/ 435303 h 722315"/>
              <a:gd name="connsiteX2392" fmla="*/ 619205 w 992785"/>
              <a:gd name="connsiteY2392" fmla="*/ 426279 h 722315"/>
              <a:gd name="connsiteX2393" fmla="*/ 619566 w 992785"/>
              <a:gd name="connsiteY2393" fmla="*/ 428204 h 722315"/>
              <a:gd name="connsiteX2394" fmla="*/ 618483 w 992785"/>
              <a:gd name="connsiteY2394" fmla="*/ 428926 h 722315"/>
              <a:gd name="connsiteX2395" fmla="*/ 618483 w 992785"/>
              <a:gd name="connsiteY2395" fmla="*/ 427001 h 722315"/>
              <a:gd name="connsiteX2396" fmla="*/ 618002 w 992785"/>
              <a:gd name="connsiteY2396" fmla="*/ 425196 h 722315"/>
              <a:gd name="connsiteX2397" fmla="*/ 619205 w 992785"/>
              <a:gd name="connsiteY2397" fmla="*/ 426339 h 722315"/>
              <a:gd name="connsiteX2398" fmla="*/ 637974 w 992785"/>
              <a:gd name="connsiteY2398" fmla="*/ 415270 h 722315"/>
              <a:gd name="connsiteX2399" fmla="*/ 640501 w 992785"/>
              <a:gd name="connsiteY2399" fmla="*/ 415571 h 722315"/>
              <a:gd name="connsiteX2400" fmla="*/ 642907 w 992785"/>
              <a:gd name="connsiteY2400" fmla="*/ 415330 h 722315"/>
              <a:gd name="connsiteX2401" fmla="*/ 641825 w 992785"/>
              <a:gd name="connsiteY2401" fmla="*/ 415932 h 722315"/>
              <a:gd name="connsiteX2402" fmla="*/ 641885 w 992785"/>
              <a:gd name="connsiteY2402" fmla="*/ 417496 h 722315"/>
              <a:gd name="connsiteX2403" fmla="*/ 642727 w 992785"/>
              <a:gd name="connsiteY2403" fmla="*/ 419301 h 722315"/>
              <a:gd name="connsiteX2404" fmla="*/ 642426 w 992785"/>
              <a:gd name="connsiteY2404" fmla="*/ 420624 h 722315"/>
              <a:gd name="connsiteX2405" fmla="*/ 639659 w 992785"/>
              <a:gd name="connsiteY2405" fmla="*/ 424835 h 722315"/>
              <a:gd name="connsiteX2406" fmla="*/ 637373 w 992785"/>
              <a:gd name="connsiteY2406" fmla="*/ 424895 h 722315"/>
              <a:gd name="connsiteX2407" fmla="*/ 638035 w 992785"/>
              <a:gd name="connsiteY2407" fmla="*/ 420564 h 722315"/>
              <a:gd name="connsiteX2408" fmla="*/ 637072 w 992785"/>
              <a:gd name="connsiteY2408" fmla="*/ 419541 h 722315"/>
              <a:gd name="connsiteX2409" fmla="*/ 636110 w 992785"/>
              <a:gd name="connsiteY2409" fmla="*/ 417436 h 722315"/>
              <a:gd name="connsiteX2410" fmla="*/ 636831 w 992785"/>
              <a:gd name="connsiteY2410" fmla="*/ 415511 h 722315"/>
              <a:gd name="connsiteX2411" fmla="*/ 637974 w 992785"/>
              <a:gd name="connsiteY2411" fmla="*/ 415270 h 722315"/>
              <a:gd name="connsiteX2412" fmla="*/ 719789 w 992785"/>
              <a:gd name="connsiteY2412" fmla="*/ 397584 h 722315"/>
              <a:gd name="connsiteX2413" fmla="*/ 720391 w 992785"/>
              <a:gd name="connsiteY2413" fmla="*/ 398005 h 722315"/>
              <a:gd name="connsiteX2414" fmla="*/ 722917 w 992785"/>
              <a:gd name="connsiteY2414" fmla="*/ 397343 h 722315"/>
              <a:gd name="connsiteX2415" fmla="*/ 724602 w 992785"/>
              <a:gd name="connsiteY2415" fmla="*/ 397824 h 722315"/>
              <a:gd name="connsiteX2416" fmla="*/ 723760 w 992785"/>
              <a:gd name="connsiteY2416" fmla="*/ 399328 h 722315"/>
              <a:gd name="connsiteX2417" fmla="*/ 721534 w 992785"/>
              <a:gd name="connsiteY2417" fmla="*/ 399027 h 722315"/>
              <a:gd name="connsiteX2418" fmla="*/ 716842 w 992785"/>
              <a:gd name="connsiteY2418" fmla="*/ 399509 h 722315"/>
              <a:gd name="connsiteX2419" fmla="*/ 716360 w 992785"/>
              <a:gd name="connsiteY2419" fmla="*/ 398967 h 722315"/>
              <a:gd name="connsiteX2420" fmla="*/ 719789 w 992785"/>
              <a:gd name="connsiteY2420" fmla="*/ 397644 h 722315"/>
              <a:gd name="connsiteX2421" fmla="*/ 784760 w 992785"/>
              <a:gd name="connsiteY2421" fmla="*/ 379115 h 722315"/>
              <a:gd name="connsiteX2422" fmla="*/ 787166 w 992785"/>
              <a:gd name="connsiteY2422" fmla="*/ 378874 h 722315"/>
              <a:gd name="connsiteX2423" fmla="*/ 789091 w 992785"/>
              <a:gd name="connsiteY2423" fmla="*/ 377912 h 722315"/>
              <a:gd name="connsiteX2424" fmla="*/ 793904 w 992785"/>
              <a:gd name="connsiteY2424" fmla="*/ 379416 h 722315"/>
              <a:gd name="connsiteX2425" fmla="*/ 797995 w 992785"/>
              <a:gd name="connsiteY2425" fmla="*/ 380138 h 722315"/>
              <a:gd name="connsiteX2426" fmla="*/ 799679 w 992785"/>
              <a:gd name="connsiteY2426" fmla="*/ 380739 h 722315"/>
              <a:gd name="connsiteX2427" fmla="*/ 801183 w 992785"/>
              <a:gd name="connsiteY2427" fmla="*/ 378935 h 722315"/>
              <a:gd name="connsiteX2428" fmla="*/ 800642 w 992785"/>
              <a:gd name="connsiteY2428" fmla="*/ 375927 h 722315"/>
              <a:gd name="connsiteX2429" fmla="*/ 803228 w 992785"/>
              <a:gd name="connsiteY2429" fmla="*/ 379957 h 722315"/>
              <a:gd name="connsiteX2430" fmla="*/ 804251 w 992785"/>
              <a:gd name="connsiteY2430" fmla="*/ 380739 h 722315"/>
              <a:gd name="connsiteX2431" fmla="*/ 805214 w 992785"/>
              <a:gd name="connsiteY2431" fmla="*/ 380378 h 722315"/>
              <a:gd name="connsiteX2432" fmla="*/ 810387 w 992785"/>
              <a:gd name="connsiteY2432" fmla="*/ 382063 h 722315"/>
              <a:gd name="connsiteX2433" fmla="*/ 808883 w 992785"/>
              <a:gd name="connsiteY2433" fmla="*/ 385071 h 722315"/>
              <a:gd name="connsiteX2434" fmla="*/ 808943 w 992785"/>
              <a:gd name="connsiteY2434" fmla="*/ 387236 h 722315"/>
              <a:gd name="connsiteX2435" fmla="*/ 806718 w 992785"/>
              <a:gd name="connsiteY2435" fmla="*/ 388620 h 722315"/>
              <a:gd name="connsiteX2436" fmla="*/ 806838 w 992785"/>
              <a:gd name="connsiteY2436" fmla="*/ 390846 h 722315"/>
              <a:gd name="connsiteX2437" fmla="*/ 805394 w 992785"/>
              <a:gd name="connsiteY2437" fmla="*/ 392169 h 722315"/>
              <a:gd name="connsiteX2438" fmla="*/ 803650 w 992785"/>
              <a:gd name="connsiteY2438" fmla="*/ 392771 h 722315"/>
              <a:gd name="connsiteX2439" fmla="*/ 801243 w 992785"/>
              <a:gd name="connsiteY2439" fmla="*/ 391688 h 722315"/>
              <a:gd name="connsiteX2440" fmla="*/ 799318 w 992785"/>
              <a:gd name="connsiteY2440" fmla="*/ 392290 h 722315"/>
              <a:gd name="connsiteX2441" fmla="*/ 796070 w 992785"/>
              <a:gd name="connsiteY2441" fmla="*/ 391748 h 722315"/>
              <a:gd name="connsiteX2442" fmla="*/ 795348 w 992785"/>
              <a:gd name="connsiteY2442" fmla="*/ 392470 h 722315"/>
              <a:gd name="connsiteX2443" fmla="*/ 792520 w 992785"/>
              <a:gd name="connsiteY2443" fmla="*/ 391508 h 722315"/>
              <a:gd name="connsiteX2444" fmla="*/ 791437 w 992785"/>
              <a:gd name="connsiteY2444" fmla="*/ 390184 h 722315"/>
              <a:gd name="connsiteX2445" fmla="*/ 790956 w 992785"/>
              <a:gd name="connsiteY2445" fmla="*/ 388620 h 722315"/>
              <a:gd name="connsiteX2446" fmla="*/ 788550 w 992785"/>
              <a:gd name="connsiteY2446" fmla="*/ 387597 h 722315"/>
              <a:gd name="connsiteX2447" fmla="*/ 788309 w 992785"/>
              <a:gd name="connsiteY2447" fmla="*/ 386815 h 722315"/>
              <a:gd name="connsiteX2448" fmla="*/ 784459 w 992785"/>
              <a:gd name="connsiteY2448" fmla="*/ 382785 h 722315"/>
              <a:gd name="connsiteX2449" fmla="*/ 782654 w 992785"/>
              <a:gd name="connsiteY2449" fmla="*/ 381943 h 722315"/>
              <a:gd name="connsiteX2450" fmla="*/ 779887 w 992785"/>
              <a:gd name="connsiteY2450" fmla="*/ 381160 h 722315"/>
              <a:gd name="connsiteX2451" fmla="*/ 778443 w 992785"/>
              <a:gd name="connsiteY2451" fmla="*/ 379416 h 722315"/>
              <a:gd name="connsiteX2452" fmla="*/ 779647 w 992785"/>
              <a:gd name="connsiteY2452" fmla="*/ 377852 h 722315"/>
              <a:gd name="connsiteX2453" fmla="*/ 780368 w 992785"/>
              <a:gd name="connsiteY2453" fmla="*/ 377852 h 722315"/>
              <a:gd name="connsiteX2454" fmla="*/ 784760 w 992785"/>
              <a:gd name="connsiteY2454" fmla="*/ 379115 h 722315"/>
              <a:gd name="connsiteX2455" fmla="*/ 636350 w 992785"/>
              <a:gd name="connsiteY2455" fmla="*/ 410217 h 722315"/>
              <a:gd name="connsiteX2456" fmla="*/ 636952 w 992785"/>
              <a:gd name="connsiteY2456" fmla="*/ 411059 h 722315"/>
              <a:gd name="connsiteX2457" fmla="*/ 635268 w 992785"/>
              <a:gd name="connsiteY2457" fmla="*/ 410578 h 722315"/>
              <a:gd name="connsiteX2458" fmla="*/ 636410 w 992785"/>
              <a:gd name="connsiteY2458" fmla="*/ 410156 h 722315"/>
              <a:gd name="connsiteX2459" fmla="*/ 675513 w 992785"/>
              <a:gd name="connsiteY2459" fmla="*/ 401975 h 722315"/>
              <a:gd name="connsiteX2460" fmla="*/ 676596 w 992785"/>
              <a:gd name="connsiteY2460" fmla="*/ 400652 h 722315"/>
              <a:gd name="connsiteX2461" fmla="*/ 675874 w 992785"/>
              <a:gd name="connsiteY2461" fmla="*/ 398005 h 722315"/>
              <a:gd name="connsiteX2462" fmla="*/ 676837 w 992785"/>
              <a:gd name="connsiteY2462" fmla="*/ 397042 h 722315"/>
              <a:gd name="connsiteX2463" fmla="*/ 675453 w 992785"/>
              <a:gd name="connsiteY2463" fmla="*/ 396561 h 722315"/>
              <a:gd name="connsiteX2464" fmla="*/ 676716 w 992785"/>
              <a:gd name="connsiteY2464" fmla="*/ 395358 h 722315"/>
              <a:gd name="connsiteX2465" fmla="*/ 677799 w 992785"/>
              <a:gd name="connsiteY2465" fmla="*/ 395358 h 722315"/>
              <a:gd name="connsiteX2466" fmla="*/ 679664 w 992785"/>
              <a:gd name="connsiteY2466" fmla="*/ 397764 h 722315"/>
              <a:gd name="connsiteX2467" fmla="*/ 679905 w 992785"/>
              <a:gd name="connsiteY2467" fmla="*/ 399328 h 722315"/>
              <a:gd name="connsiteX2468" fmla="*/ 678822 w 992785"/>
              <a:gd name="connsiteY2468" fmla="*/ 400591 h 722315"/>
              <a:gd name="connsiteX2469" fmla="*/ 679664 w 992785"/>
              <a:gd name="connsiteY2469" fmla="*/ 402577 h 722315"/>
              <a:gd name="connsiteX2470" fmla="*/ 678641 w 992785"/>
              <a:gd name="connsiteY2470" fmla="*/ 403178 h 722315"/>
              <a:gd name="connsiteX2471" fmla="*/ 677378 w 992785"/>
              <a:gd name="connsiteY2471" fmla="*/ 404742 h 722315"/>
              <a:gd name="connsiteX2472" fmla="*/ 673949 w 992785"/>
              <a:gd name="connsiteY2472" fmla="*/ 403780 h 722315"/>
              <a:gd name="connsiteX2473" fmla="*/ 675573 w 992785"/>
              <a:gd name="connsiteY2473" fmla="*/ 401975 h 722315"/>
              <a:gd name="connsiteX2474" fmla="*/ 656142 w 992785"/>
              <a:gd name="connsiteY2474" fmla="*/ 398005 h 722315"/>
              <a:gd name="connsiteX2475" fmla="*/ 655661 w 992785"/>
              <a:gd name="connsiteY2475" fmla="*/ 396862 h 722315"/>
              <a:gd name="connsiteX2476" fmla="*/ 657165 w 992785"/>
              <a:gd name="connsiteY2476" fmla="*/ 396741 h 722315"/>
              <a:gd name="connsiteX2477" fmla="*/ 659692 w 992785"/>
              <a:gd name="connsiteY2477" fmla="*/ 397403 h 722315"/>
              <a:gd name="connsiteX2478" fmla="*/ 663843 w 992785"/>
              <a:gd name="connsiteY2478" fmla="*/ 399689 h 722315"/>
              <a:gd name="connsiteX2479" fmla="*/ 664143 w 992785"/>
              <a:gd name="connsiteY2479" fmla="*/ 401193 h 722315"/>
              <a:gd name="connsiteX2480" fmla="*/ 666429 w 992785"/>
              <a:gd name="connsiteY2480" fmla="*/ 401554 h 722315"/>
              <a:gd name="connsiteX2481" fmla="*/ 666670 w 992785"/>
              <a:gd name="connsiteY2481" fmla="*/ 402516 h 722315"/>
              <a:gd name="connsiteX2482" fmla="*/ 665347 w 992785"/>
              <a:gd name="connsiteY2482" fmla="*/ 403720 h 722315"/>
              <a:gd name="connsiteX2483" fmla="*/ 667031 w 992785"/>
              <a:gd name="connsiteY2483" fmla="*/ 404983 h 722315"/>
              <a:gd name="connsiteX2484" fmla="*/ 664083 w 992785"/>
              <a:gd name="connsiteY2484" fmla="*/ 406126 h 722315"/>
              <a:gd name="connsiteX2485" fmla="*/ 663662 w 992785"/>
              <a:gd name="connsiteY2485" fmla="*/ 405284 h 722315"/>
              <a:gd name="connsiteX2486" fmla="*/ 662459 w 992785"/>
              <a:gd name="connsiteY2486" fmla="*/ 405103 h 722315"/>
              <a:gd name="connsiteX2487" fmla="*/ 661557 w 992785"/>
              <a:gd name="connsiteY2487" fmla="*/ 406667 h 722315"/>
              <a:gd name="connsiteX2488" fmla="*/ 659752 w 992785"/>
              <a:gd name="connsiteY2488" fmla="*/ 405885 h 722315"/>
              <a:gd name="connsiteX2489" fmla="*/ 660053 w 992785"/>
              <a:gd name="connsiteY2489" fmla="*/ 403720 h 722315"/>
              <a:gd name="connsiteX2490" fmla="*/ 660955 w 992785"/>
              <a:gd name="connsiteY2490" fmla="*/ 403118 h 722315"/>
              <a:gd name="connsiteX2491" fmla="*/ 659150 w 992785"/>
              <a:gd name="connsiteY2491" fmla="*/ 402637 h 722315"/>
              <a:gd name="connsiteX2492" fmla="*/ 655962 w 992785"/>
              <a:gd name="connsiteY2492" fmla="*/ 402637 h 722315"/>
              <a:gd name="connsiteX2493" fmla="*/ 657345 w 992785"/>
              <a:gd name="connsiteY2493" fmla="*/ 401013 h 722315"/>
              <a:gd name="connsiteX2494" fmla="*/ 655721 w 992785"/>
              <a:gd name="connsiteY2494" fmla="*/ 399208 h 722315"/>
              <a:gd name="connsiteX2495" fmla="*/ 656142 w 992785"/>
              <a:gd name="connsiteY2495" fmla="*/ 398005 h 722315"/>
              <a:gd name="connsiteX2496" fmla="*/ 646096 w 992785"/>
              <a:gd name="connsiteY2496" fmla="*/ 401554 h 722315"/>
              <a:gd name="connsiteX2497" fmla="*/ 645374 w 992785"/>
              <a:gd name="connsiteY2497" fmla="*/ 402637 h 722315"/>
              <a:gd name="connsiteX2498" fmla="*/ 644472 w 992785"/>
              <a:gd name="connsiteY2498" fmla="*/ 402035 h 722315"/>
              <a:gd name="connsiteX2499" fmla="*/ 645073 w 992785"/>
              <a:gd name="connsiteY2499" fmla="*/ 401313 h 722315"/>
              <a:gd name="connsiteX2500" fmla="*/ 646096 w 992785"/>
              <a:gd name="connsiteY2500" fmla="*/ 401554 h 722315"/>
              <a:gd name="connsiteX2501" fmla="*/ 777661 w 992785"/>
              <a:gd name="connsiteY2501" fmla="*/ 377852 h 722315"/>
              <a:gd name="connsiteX2502" fmla="*/ 775375 w 992785"/>
              <a:gd name="connsiteY2502" fmla="*/ 377250 h 722315"/>
              <a:gd name="connsiteX2503" fmla="*/ 774894 w 992785"/>
              <a:gd name="connsiteY2503" fmla="*/ 375746 h 722315"/>
              <a:gd name="connsiteX2504" fmla="*/ 776338 w 992785"/>
              <a:gd name="connsiteY2504" fmla="*/ 375686 h 722315"/>
              <a:gd name="connsiteX2505" fmla="*/ 777902 w 992785"/>
              <a:gd name="connsiteY2505" fmla="*/ 376889 h 722315"/>
              <a:gd name="connsiteX2506" fmla="*/ 777661 w 992785"/>
              <a:gd name="connsiteY2506" fmla="*/ 377852 h 722315"/>
              <a:gd name="connsiteX2507" fmla="*/ 646637 w 992785"/>
              <a:gd name="connsiteY2507" fmla="*/ 396561 h 722315"/>
              <a:gd name="connsiteX2508" fmla="*/ 648021 w 992785"/>
              <a:gd name="connsiteY2508" fmla="*/ 395959 h 722315"/>
              <a:gd name="connsiteX2509" fmla="*/ 647780 w 992785"/>
              <a:gd name="connsiteY2509" fmla="*/ 397162 h 722315"/>
              <a:gd name="connsiteX2510" fmla="*/ 646637 w 992785"/>
              <a:gd name="connsiteY2510" fmla="*/ 396561 h 722315"/>
              <a:gd name="connsiteX2511" fmla="*/ 739762 w 992785"/>
              <a:gd name="connsiteY2511" fmla="*/ 377310 h 722315"/>
              <a:gd name="connsiteX2512" fmla="*/ 739160 w 992785"/>
              <a:gd name="connsiteY2512" fmla="*/ 375566 h 722315"/>
              <a:gd name="connsiteX2513" fmla="*/ 741567 w 992785"/>
              <a:gd name="connsiteY2513" fmla="*/ 376588 h 722315"/>
              <a:gd name="connsiteX2514" fmla="*/ 741266 w 992785"/>
              <a:gd name="connsiteY2514" fmla="*/ 377792 h 722315"/>
              <a:gd name="connsiteX2515" fmla="*/ 739762 w 992785"/>
              <a:gd name="connsiteY2515" fmla="*/ 377250 h 722315"/>
              <a:gd name="connsiteX2516" fmla="*/ 769961 w 992785"/>
              <a:gd name="connsiteY2516" fmla="*/ 367204 h 722315"/>
              <a:gd name="connsiteX2517" fmla="*/ 772127 w 992785"/>
              <a:gd name="connsiteY2517" fmla="*/ 368166 h 722315"/>
              <a:gd name="connsiteX2518" fmla="*/ 775616 w 992785"/>
              <a:gd name="connsiteY2518" fmla="*/ 372377 h 722315"/>
              <a:gd name="connsiteX2519" fmla="*/ 773931 w 992785"/>
              <a:gd name="connsiteY2519" fmla="*/ 373039 h 722315"/>
              <a:gd name="connsiteX2520" fmla="*/ 773510 w 992785"/>
              <a:gd name="connsiteY2520" fmla="*/ 374002 h 722315"/>
              <a:gd name="connsiteX2521" fmla="*/ 770683 w 992785"/>
              <a:gd name="connsiteY2521" fmla="*/ 373159 h 722315"/>
              <a:gd name="connsiteX2522" fmla="*/ 769059 w 992785"/>
              <a:gd name="connsiteY2522" fmla="*/ 372077 h 722315"/>
              <a:gd name="connsiteX2523" fmla="*/ 769239 w 992785"/>
              <a:gd name="connsiteY2523" fmla="*/ 369189 h 722315"/>
              <a:gd name="connsiteX2524" fmla="*/ 768878 w 992785"/>
              <a:gd name="connsiteY2524" fmla="*/ 367505 h 722315"/>
              <a:gd name="connsiteX2525" fmla="*/ 769961 w 992785"/>
              <a:gd name="connsiteY2525" fmla="*/ 367204 h 722315"/>
              <a:gd name="connsiteX2526" fmla="*/ 776939 w 992785"/>
              <a:gd name="connsiteY2526" fmla="*/ 352946 h 722315"/>
              <a:gd name="connsiteX2527" fmla="*/ 775014 w 992785"/>
              <a:gd name="connsiteY2527" fmla="*/ 351984 h 722315"/>
              <a:gd name="connsiteX2528" fmla="*/ 775075 w 992785"/>
              <a:gd name="connsiteY2528" fmla="*/ 349938 h 722315"/>
              <a:gd name="connsiteX2529" fmla="*/ 777000 w 992785"/>
              <a:gd name="connsiteY2529" fmla="*/ 350239 h 722315"/>
              <a:gd name="connsiteX2530" fmla="*/ 777481 w 992785"/>
              <a:gd name="connsiteY2530" fmla="*/ 351984 h 722315"/>
              <a:gd name="connsiteX2531" fmla="*/ 776939 w 992785"/>
              <a:gd name="connsiteY2531" fmla="*/ 352946 h 722315"/>
              <a:gd name="connsiteX2532" fmla="*/ 770803 w 992785"/>
              <a:gd name="connsiteY2532" fmla="*/ 350721 h 722315"/>
              <a:gd name="connsiteX2533" fmla="*/ 770021 w 992785"/>
              <a:gd name="connsiteY2533" fmla="*/ 352946 h 722315"/>
              <a:gd name="connsiteX2534" fmla="*/ 768577 w 992785"/>
              <a:gd name="connsiteY2534" fmla="*/ 353789 h 722315"/>
              <a:gd name="connsiteX2535" fmla="*/ 767374 w 992785"/>
              <a:gd name="connsiteY2535" fmla="*/ 353368 h 722315"/>
              <a:gd name="connsiteX2536" fmla="*/ 767555 w 992785"/>
              <a:gd name="connsiteY2536" fmla="*/ 352044 h 722315"/>
              <a:gd name="connsiteX2537" fmla="*/ 766592 w 992785"/>
              <a:gd name="connsiteY2537" fmla="*/ 350721 h 722315"/>
              <a:gd name="connsiteX2538" fmla="*/ 767073 w 992785"/>
              <a:gd name="connsiteY2538" fmla="*/ 349096 h 722315"/>
              <a:gd name="connsiteX2539" fmla="*/ 770803 w 992785"/>
              <a:gd name="connsiteY2539" fmla="*/ 350721 h 722315"/>
              <a:gd name="connsiteX2540" fmla="*/ 458584 w 992785"/>
              <a:gd name="connsiteY2540" fmla="*/ 301572 h 722315"/>
              <a:gd name="connsiteX2541" fmla="*/ 459667 w 992785"/>
              <a:gd name="connsiteY2541" fmla="*/ 301211 h 722315"/>
              <a:gd name="connsiteX2542" fmla="*/ 459727 w 992785"/>
              <a:gd name="connsiteY2542" fmla="*/ 302474 h 722315"/>
              <a:gd name="connsiteX2543" fmla="*/ 458524 w 992785"/>
              <a:gd name="connsiteY2543" fmla="*/ 301572 h 722315"/>
              <a:gd name="connsiteX2544" fmla="*/ 486016 w 992785"/>
              <a:gd name="connsiteY2544" fmla="*/ 283885 h 722315"/>
              <a:gd name="connsiteX2545" fmla="*/ 488242 w 992785"/>
              <a:gd name="connsiteY2545" fmla="*/ 282682 h 722315"/>
              <a:gd name="connsiteX2546" fmla="*/ 489625 w 992785"/>
              <a:gd name="connsiteY2546" fmla="*/ 284427 h 722315"/>
              <a:gd name="connsiteX2547" fmla="*/ 492513 w 992785"/>
              <a:gd name="connsiteY2547" fmla="*/ 287073 h 722315"/>
              <a:gd name="connsiteX2548" fmla="*/ 492573 w 992785"/>
              <a:gd name="connsiteY2548" fmla="*/ 290382 h 722315"/>
              <a:gd name="connsiteX2549" fmla="*/ 492332 w 992785"/>
              <a:gd name="connsiteY2549" fmla="*/ 292788 h 722315"/>
              <a:gd name="connsiteX2550" fmla="*/ 491670 w 992785"/>
              <a:gd name="connsiteY2550" fmla="*/ 293571 h 722315"/>
              <a:gd name="connsiteX2551" fmla="*/ 491250 w 992785"/>
              <a:gd name="connsiteY2551" fmla="*/ 296278 h 722315"/>
              <a:gd name="connsiteX2552" fmla="*/ 492874 w 992785"/>
              <a:gd name="connsiteY2552" fmla="*/ 297842 h 722315"/>
              <a:gd name="connsiteX2553" fmla="*/ 493956 w 992785"/>
              <a:gd name="connsiteY2553" fmla="*/ 297421 h 722315"/>
              <a:gd name="connsiteX2554" fmla="*/ 494979 w 992785"/>
              <a:gd name="connsiteY2554" fmla="*/ 295014 h 722315"/>
              <a:gd name="connsiteX2555" fmla="*/ 495821 w 992785"/>
              <a:gd name="connsiteY2555" fmla="*/ 294413 h 722315"/>
              <a:gd name="connsiteX2556" fmla="*/ 496543 w 992785"/>
              <a:gd name="connsiteY2556" fmla="*/ 297661 h 722315"/>
              <a:gd name="connsiteX2557" fmla="*/ 496483 w 992785"/>
              <a:gd name="connsiteY2557" fmla="*/ 299105 h 722315"/>
              <a:gd name="connsiteX2558" fmla="*/ 495099 w 992785"/>
              <a:gd name="connsiteY2558" fmla="*/ 301692 h 722315"/>
              <a:gd name="connsiteX2559" fmla="*/ 492813 w 992785"/>
              <a:gd name="connsiteY2559" fmla="*/ 302293 h 722315"/>
              <a:gd name="connsiteX2560" fmla="*/ 491670 w 992785"/>
              <a:gd name="connsiteY2560" fmla="*/ 301030 h 722315"/>
              <a:gd name="connsiteX2561" fmla="*/ 492994 w 992785"/>
              <a:gd name="connsiteY2561" fmla="*/ 299045 h 722315"/>
              <a:gd name="connsiteX2562" fmla="*/ 489986 w 992785"/>
              <a:gd name="connsiteY2562" fmla="*/ 299767 h 722315"/>
              <a:gd name="connsiteX2563" fmla="*/ 489023 w 992785"/>
              <a:gd name="connsiteY2563" fmla="*/ 303737 h 722315"/>
              <a:gd name="connsiteX2564" fmla="*/ 486738 w 992785"/>
              <a:gd name="connsiteY2564" fmla="*/ 302955 h 722315"/>
              <a:gd name="connsiteX2565" fmla="*/ 486377 w 992785"/>
              <a:gd name="connsiteY2565" fmla="*/ 301572 h 722315"/>
              <a:gd name="connsiteX2566" fmla="*/ 485895 w 992785"/>
              <a:gd name="connsiteY2566" fmla="*/ 294714 h 722315"/>
              <a:gd name="connsiteX2567" fmla="*/ 484271 w 992785"/>
              <a:gd name="connsiteY2567" fmla="*/ 294232 h 722315"/>
              <a:gd name="connsiteX2568" fmla="*/ 483369 w 992785"/>
              <a:gd name="connsiteY2568" fmla="*/ 292909 h 722315"/>
              <a:gd name="connsiteX2569" fmla="*/ 482527 w 992785"/>
              <a:gd name="connsiteY2569" fmla="*/ 289660 h 722315"/>
              <a:gd name="connsiteX2570" fmla="*/ 481444 w 992785"/>
              <a:gd name="connsiteY2570" fmla="*/ 286713 h 722315"/>
              <a:gd name="connsiteX2571" fmla="*/ 482647 w 992785"/>
              <a:gd name="connsiteY2571" fmla="*/ 284787 h 722315"/>
              <a:gd name="connsiteX2572" fmla="*/ 484993 w 992785"/>
              <a:gd name="connsiteY2572" fmla="*/ 283223 h 722315"/>
              <a:gd name="connsiteX2573" fmla="*/ 486016 w 992785"/>
              <a:gd name="connsiteY2573" fmla="*/ 283885 h 722315"/>
              <a:gd name="connsiteX2574" fmla="*/ 477714 w 992785"/>
              <a:gd name="connsiteY2574" fmla="*/ 294473 h 722315"/>
              <a:gd name="connsiteX2575" fmla="*/ 477233 w 992785"/>
              <a:gd name="connsiteY2575" fmla="*/ 293029 h 722315"/>
              <a:gd name="connsiteX2576" fmla="*/ 478797 w 992785"/>
              <a:gd name="connsiteY2576" fmla="*/ 293631 h 722315"/>
              <a:gd name="connsiteX2577" fmla="*/ 479037 w 992785"/>
              <a:gd name="connsiteY2577" fmla="*/ 295014 h 722315"/>
              <a:gd name="connsiteX2578" fmla="*/ 477714 w 992785"/>
              <a:gd name="connsiteY2578" fmla="*/ 294473 h 722315"/>
              <a:gd name="connsiteX2579" fmla="*/ 388921 w 992785"/>
              <a:gd name="connsiteY2579" fmla="*/ 288938 h 722315"/>
              <a:gd name="connsiteX2580" fmla="*/ 388560 w 992785"/>
              <a:gd name="connsiteY2580" fmla="*/ 290262 h 722315"/>
              <a:gd name="connsiteX2581" fmla="*/ 387958 w 992785"/>
              <a:gd name="connsiteY2581" fmla="*/ 289420 h 722315"/>
              <a:gd name="connsiteX2582" fmla="*/ 388921 w 992785"/>
              <a:gd name="connsiteY2582" fmla="*/ 288938 h 722315"/>
              <a:gd name="connsiteX2583" fmla="*/ 266740 w 992785"/>
              <a:gd name="connsiteY2583" fmla="*/ 216147 h 722315"/>
              <a:gd name="connsiteX2584" fmla="*/ 266560 w 992785"/>
              <a:gd name="connsiteY2584" fmla="*/ 216990 h 722315"/>
              <a:gd name="connsiteX2585" fmla="*/ 265116 w 992785"/>
              <a:gd name="connsiteY2585" fmla="*/ 217050 h 722315"/>
              <a:gd name="connsiteX2586" fmla="*/ 265717 w 992785"/>
              <a:gd name="connsiteY2586" fmla="*/ 216027 h 722315"/>
              <a:gd name="connsiteX2587" fmla="*/ 266680 w 992785"/>
              <a:gd name="connsiteY2587" fmla="*/ 216207 h 722315"/>
              <a:gd name="connsiteX2588" fmla="*/ 342238 w 992785"/>
              <a:gd name="connsiteY2588" fmla="*/ 139386 h 722315"/>
              <a:gd name="connsiteX2589" fmla="*/ 343803 w 992785"/>
              <a:gd name="connsiteY2589" fmla="*/ 139506 h 722315"/>
              <a:gd name="connsiteX2590" fmla="*/ 344224 w 992785"/>
              <a:gd name="connsiteY2590" fmla="*/ 140469 h 722315"/>
              <a:gd name="connsiteX2591" fmla="*/ 343863 w 992785"/>
              <a:gd name="connsiteY2591" fmla="*/ 142213 h 722315"/>
              <a:gd name="connsiteX2592" fmla="*/ 341577 w 992785"/>
              <a:gd name="connsiteY2592" fmla="*/ 142454 h 722315"/>
              <a:gd name="connsiteX2593" fmla="*/ 339411 w 992785"/>
              <a:gd name="connsiteY2593" fmla="*/ 141251 h 722315"/>
              <a:gd name="connsiteX2594" fmla="*/ 337005 w 992785"/>
              <a:gd name="connsiteY2594" fmla="*/ 141552 h 722315"/>
              <a:gd name="connsiteX2595" fmla="*/ 338509 w 992785"/>
              <a:gd name="connsiteY2595" fmla="*/ 140950 h 722315"/>
              <a:gd name="connsiteX2596" fmla="*/ 340313 w 992785"/>
              <a:gd name="connsiteY2596" fmla="*/ 139145 h 722315"/>
              <a:gd name="connsiteX2597" fmla="*/ 342238 w 992785"/>
              <a:gd name="connsiteY2597" fmla="*/ 139386 h 722315"/>
              <a:gd name="connsiteX2598" fmla="*/ 125309 w 992785"/>
              <a:gd name="connsiteY2598" fmla="*/ 80973 h 722315"/>
              <a:gd name="connsiteX2599" fmla="*/ 126211 w 992785"/>
              <a:gd name="connsiteY2599" fmla="*/ 79288 h 722315"/>
              <a:gd name="connsiteX2600" fmla="*/ 125008 w 992785"/>
              <a:gd name="connsiteY2600" fmla="*/ 78566 h 722315"/>
              <a:gd name="connsiteX2601" fmla="*/ 122782 w 992785"/>
              <a:gd name="connsiteY2601" fmla="*/ 80311 h 722315"/>
              <a:gd name="connsiteX2602" fmla="*/ 122181 w 992785"/>
              <a:gd name="connsiteY2602" fmla="*/ 79830 h 722315"/>
              <a:gd name="connsiteX2603" fmla="*/ 124647 w 992785"/>
              <a:gd name="connsiteY2603" fmla="*/ 78205 h 722315"/>
              <a:gd name="connsiteX2604" fmla="*/ 125008 w 992785"/>
              <a:gd name="connsiteY2604" fmla="*/ 75197 h 722315"/>
              <a:gd name="connsiteX2605" fmla="*/ 127114 w 992785"/>
              <a:gd name="connsiteY2605" fmla="*/ 73573 h 722315"/>
              <a:gd name="connsiteX2606" fmla="*/ 127174 w 992785"/>
              <a:gd name="connsiteY2606" fmla="*/ 72731 h 722315"/>
              <a:gd name="connsiteX2607" fmla="*/ 129700 w 992785"/>
              <a:gd name="connsiteY2607" fmla="*/ 70024 h 722315"/>
              <a:gd name="connsiteX2608" fmla="*/ 139627 w 992785"/>
              <a:gd name="connsiteY2608" fmla="*/ 62564 h 722315"/>
              <a:gd name="connsiteX2609" fmla="*/ 150094 w 992785"/>
              <a:gd name="connsiteY2609" fmla="*/ 55947 h 722315"/>
              <a:gd name="connsiteX2610" fmla="*/ 151718 w 992785"/>
              <a:gd name="connsiteY2610" fmla="*/ 54623 h 722315"/>
              <a:gd name="connsiteX2611" fmla="*/ 156892 w 992785"/>
              <a:gd name="connsiteY2611" fmla="*/ 51615 h 722315"/>
              <a:gd name="connsiteX2612" fmla="*/ 157012 w 992785"/>
              <a:gd name="connsiteY2612" fmla="*/ 51194 h 722315"/>
              <a:gd name="connsiteX2613" fmla="*/ 159418 w 992785"/>
              <a:gd name="connsiteY2613" fmla="*/ 49871 h 722315"/>
              <a:gd name="connsiteX2614" fmla="*/ 160201 w 992785"/>
              <a:gd name="connsiteY2614" fmla="*/ 49991 h 722315"/>
              <a:gd name="connsiteX2615" fmla="*/ 163690 w 992785"/>
              <a:gd name="connsiteY2615" fmla="*/ 48126 h 722315"/>
              <a:gd name="connsiteX2616" fmla="*/ 163690 w 992785"/>
              <a:gd name="connsiteY2616" fmla="*/ 46923 h 722315"/>
              <a:gd name="connsiteX2617" fmla="*/ 170548 w 992785"/>
              <a:gd name="connsiteY2617" fmla="*/ 41870 h 722315"/>
              <a:gd name="connsiteX2618" fmla="*/ 169164 w 992785"/>
              <a:gd name="connsiteY2618" fmla="*/ 44517 h 722315"/>
              <a:gd name="connsiteX2619" fmla="*/ 172232 w 992785"/>
              <a:gd name="connsiteY2619" fmla="*/ 42893 h 722315"/>
              <a:gd name="connsiteX2620" fmla="*/ 172232 w 992785"/>
              <a:gd name="connsiteY2620" fmla="*/ 42291 h 722315"/>
              <a:gd name="connsiteX2621" fmla="*/ 176564 w 992785"/>
              <a:gd name="connsiteY2621" fmla="*/ 40065 h 722315"/>
              <a:gd name="connsiteX2622" fmla="*/ 177586 w 992785"/>
              <a:gd name="connsiteY2622" fmla="*/ 38982 h 722315"/>
              <a:gd name="connsiteX2623" fmla="*/ 178068 w 992785"/>
              <a:gd name="connsiteY2623" fmla="*/ 36756 h 722315"/>
              <a:gd name="connsiteX2624" fmla="*/ 178910 w 992785"/>
              <a:gd name="connsiteY2624" fmla="*/ 35553 h 722315"/>
              <a:gd name="connsiteX2625" fmla="*/ 185527 w 992785"/>
              <a:gd name="connsiteY2625" fmla="*/ 30981 h 722315"/>
              <a:gd name="connsiteX2626" fmla="*/ 189317 w 992785"/>
              <a:gd name="connsiteY2626" fmla="*/ 27492 h 722315"/>
              <a:gd name="connsiteX2627" fmla="*/ 190159 w 992785"/>
              <a:gd name="connsiteY2627" fmla="*/ 24605 h 722315"/>
              <a:gd name="connsiteX2628" fmla="*/ 196355 w 992785"/>
              <a:gd name="connsiteY2628" fmla="*/ 20093 h 722315"/>
              <a:gd name="connsiteX2629" fmla="*/ 200627 w 992785"/>
              <a:gd name="connsiteY2629" fmla="*/ 18228 h 722315"/>
              <a:gd name="connsiteX2630" fmla="*/ 204357 w 992785"/>
              <a:gd name="connsiteY2630" fmla="*/ 15340 h 722315"/>
              <a:gd name="connsiteX2631" fmla="*/ 207364 w 992785"/>
              <a:gd name="connsiteY2631" fmla="*/ 16784 h 722315"/>
              <a:gd name="connsiteX2632" fmla="*/ 210312 w 992785"/>
              <a:gd name="connsiteY2632" fmla="*/ 15822 h 722315"/>
              <a:gd name="connsiteX2633" fmla="*/ 212478 w 992785"/>
              <a:gd name="connsiteY2633" fmla="*/ 13415 h 722315"/>
              <a:gd name="connsiteX2634" fmla="*/ 215185 w 992785"/>
              <a:gd name="connsiteY2634" fmla="*/ 12212 h 722315"/>
              <a:gd name="connsiteX2635" fmla="*/ 216749 w 992785"/>
              <a:gd name="connsiteY2635" fmla="*/ 12152 h 722315"/>
              <a:gd name="connsiteX2636" fmla="*/ 219637 w 992785"/>
              <a:gd name="connsiteY2636" fmla="*/ 10347 h 722315"/>
              <a:gd name="connsiteX2637" fmla="*/ 220419 w 992785"/>
              <a:gd name="connsiteY2637" fmla="*/ 12152 h 722315"/>
              <a:gd name="connsiteX2638" fmla="*/ 220539 w 992785"/>
              <a:gd name="connsiteY2638" fmla="*/ 14077 h 722315"/>
              <a:gd name="connsiteX2639" fmla="*/ 217531 w 992785"/>
              <a:gd name="connsiteY2639" fmla="*/ 17386 h 722315"/>
              <a:gd name="connsiteX2640" fmla="*/ 213200 w 992785"/>
              <a:gd name="connsiteY2640" fmla="*/ 21597 h 722315"/>
              <a:gd name="connsiteX2641" fmla="*/ 203695 w 992785"/>
              <a:gd name="connsiteY2641" fmla="*/ 30741 h 722315"/>
              <a:gd name="connsiteX2642" fmla="*/ 202732 w 992785"/>
              <a:gd name="connsiteY2642" fmla="*/ 32545 h 722315"/>
              <a:gd name="connsiteX2643" fmla="*/ 203334 w 992785"/>
              <a:gd name="connsiteY2643" fmla="*/ 34410 h 722315"/>
              <a:gd name="connsiteX2644" fmla="*/ 203574 w 992785"/>
              <a:gd name="connsiteY2644" fmla="*/ 36636 h 722315"/>
              <a:gd name="connsiteX2645" fmla="*/ 202371 w 992785"/>
              <a:gd name="connsiteY2645" fmla="*/ 38441 h 722315"/>
              <a:gd name="connsiteX2646" fmla="*/ 192565 w 992785"/>
              <a:gd name="connsiteY2646" fmla="*/ 47765 h 722315"/>
              <a:gd name="connsiteX2647" fmla="*/ 186790 w 992785"/>
              <a:gd name="connsiteY2647" fmla="*/ 51676 h 722315"/>
              <a:gd name="connsiteX2648" fmla="*/ 181135 w 992785"/>
              <a:gd name="connsiteY2648" fmla="*/ 54323 h 722315"/>
              <a:gd name="connsiteX2649" fmla="*/ 180413 w 992785"/>
              <a:gd name="connsiteY2649" fmla="*/ 55165 h 722315"/>
              <a:gd name="connsiteX2650" fmla="*/ 177887 w 992785"/>
              <a:gd name="connsiteY2650" fmla="*/ 55766 h 722315"/>
              <a:gd name="connsiteX2651" fmla="*/ 175902 w 992785"/>
              <a:gd name="connsiteY2651" fmla="*/ 57330 h 722315"/>
              <a:gd name="connsiteX2652" fmla="*/ 172894 w 992785"/>
              <a:gd name="connsiteY2652" fmla="*/ 59195 h 722315"/>
              <a:gd name="connsiteX2653" fmla="*/ 170488 w 992785"/>
              <a:gd name="connsiteY2653" fmla="*/ 59316 h 722315"/>
              <a:gd name="connsiteX2654" fmla="*/ 168803 w 992785"/>
              <a:gd name="connsiteY2654" fmla="*/ 60218 h 722315"/>
              <a:gd name="connsiteX2655" fmla="*/ 166036 w 992785"/>
              <a:gd name="connsiteY2655" fmla="*/ 62384 h 722315"/>
              <a:gd name="connsiteX2656" fmla="*/ 164833 w 992785"/>
              <a:gd name="connsiteY2656" fmla="*/ 62263 h 722315"/>
              <a:gd name="connsiteX2657" fmla="*/ 161885 w 992785"/>
              <a:gd name="connsiteY2657" fmla="*/ 64670 h 722315"/>
              <a:gd name="connsiteX2658" fmla="*/ 162065 w 992785"/>
              <a:gd name="connsiteY2658" fmla="*/ 65753 h 722315"/>
              <a:gd name="connsiteX2659" fmla="*/ 159418 w 992785"/>
              <a:gd name="connsiteY2659" fmla="*/ 67257 h 722315"/>
              <a:gd name="connsiteX2660" fmla="*/ 157193 w 992785"/>
              <a:gd name="connsiteY2660" fmla="*/ 69302 h 722315"/>
              <a:gd name="connsiteX2661" fmla="*/ 152741 w 992785"/>
              <a:gd name="connsiteY2661" fmla="*/ 72310 h 722315"/>
              <a:gd name="connsiteX2662" fmla="*/ 153463 w 992785"/>
              <a:gd name="connsiteY2662" fmla="*/ 73814 h 722315"/>
              <a:gd name="connsiteX2663" fmla="*/ 152681 w 992785"/>
              <a:gd name="connsiteY2663" fmla="*/ 74235 h 722315"/>
              <a:gd name="connsiteX2664" fmla="*/ 153463 w 992785"/>
              <a:gd name="connsiteY2664" fmla="*/ 75679 h 722315"/>
              <a:gd name="connsiteX2665" fmla="*/ 156290 w 992785"/>
              <a:gd name="connsiteY2665" fmla="*/ 74355 h 722315"/>
              <a:gd name="connsiteX2666" fmla="*/ 158817 w 992785"/>
              <a:gd name="connsiteY2666" fmla="*/ 74175 h 722315"/>
              <a:gd name="connsiteX2667" fmla="*/ 159840 w 992785"/>
              <a:gd name="connsiteY2667" fmla="*/ 74836 h 722315"/>
              <a:gd name="connsiteX2668" fmla="*/ 166036 w 992785"/>
              <a:gd name="connsiteY2668" fmla="*/ 71829 h 722315"/>
              <a:gd name="connsiteX2669" fmla="*/ 164833 w 992785"/>
              <a:gd name="connsiteY2669" fmla="*/ 74054 h 722315"/>
              <a:gd name="connsiteX2670" fmla="*/ 159960 w 992785"/>
              <a:gd name="connsiteY2670" fmla="*/ 76882 h 722315"/>
              <a:gd name="connsiteX2671" fmla="*/ 156952 w 992785"/>
              <a:gd name="connsiteY2671" fmla="*/ 78446 h 722315"/>
              <a:gd name="connsiteX2672" fmla="*/ 152139 w 992785"/>
              <a:gd name="connsiteY2672" fmla="*/ 81514 h 722315"/>
              <a:gd name="connsiteX2673" fmla="*/ 148711 w 992785"/>
              <a:gd name="connsiteY2673" fmla="*/ 82837 h 722315"/>
              <a:gd name="connsiteX2674" fmla="*/ 145342 w 992785"/>
              <a:gd name="connsiteY2674" fmla="*/ 84762 h 722315"/>
              <a:gd name="connsiteX2675" fmla="*/ 139988 w 992785"/>
              <a:gd name="connsiteY2675" fmla="*/ 88372 h 722315"/>
              <a:gd name="connsiteX2676" fmla="*/ 139145 w 992785"/>
              <a:gd name="connsiteY2676" fmla="*/ 89154 h 722315"/>
              <a:gd name="connsiteX2677" fmla="*/ 136318 w 992785"/>
              <a:gd name="connsiteY2677" fmla="*/ 89635 h 722315"/>
              <a:gd name="connsiteX2678" fmla="*/ 134513 w 992785"/>
              <a:gd name="connsiteY2678" fmla="*/ 90658 h 722315"/>
              <a:gd name="connsiteX2679" fmla="*/ 132047 w 992785"/>
              <a:gd name="connsiteY2679" fmla="*/ 89515 h 722315"/>
              <a:gd name="connsiteX2680" fmla="*/ 130362 w 992785"/>
              <a:gd name="connsiteY2680" fmla="*/ 89274 h 722315"/>
              <a:gd name="connsiteX2681" fmla="*/ 130182 w 992785"/>
              <a:gd name="connsiteY2681" fmla="*/ 87770 h 722315"/>
              <a:gd name="connsiteX2682" fmla="*/ 129279 w 992785"/>
              <a:gd name="connsiteY2682" fmla="*/ 86567 h 722315"/>
              <a:gd name="connsiteX2683" fmla="*/ 127896 w 992785"/>
              <a:gd name="connsiteY2683" fmla="*/ 86146 h 722315"/>
              <a:gd name="connsiteX2684" fmla="*/ 124587 w 992785"/>
              <a:gd name="connsiteY2684" fmla="*/ 86507 h 722315"/>
              <a:gd name="connsiteX2685" fmla="*/ 125910 w 992785"/>
              <a:gd name="connsiteY2685" fmla="*/ 83619 h 722315"/>
              <a:gd name="connsiteX2686" fmla="*/ 125730 w 992785"/>
              <a:gd name="connsiteY2686" fmla="*/ 83259 h 722315"/>
              <a:gd name="connsiteX2687" fmla="*/ 128257 w 992785"/>
              <a:gd name="connsiteY2687" fmla="*/ 80070 h 722315"/>
              <a:gd name="connsiteX2688" fmla="*/ 126933 w 992785"/>
              <a:gd name="connsiteY2688" fmla="*/ 79769 h 722315"/>
              <a:gd name="connsiteX2689" fmla="*/ 125128 w 992785"/>
              <a:gd name="connsiteY2689" fmla="*/ 81694 h 722315"/>
              <a:gd name="connsiteX2690" fmla="*/ 121519 w 992785"/>
              <a:gd name="connsiteY2690" fmla="*/ 83619 h 722315"/>
              <a:gd name="connsiteX2691" fmla="*/ 120556 w 992785"/>
              <a:gd name="connsiteY2691" fmla="*/ 83499 h 722315"/>
              <a:gd name="connsiteX2692" fmla="*/ 121399 w 992785"/>
              <a:gd name="connsiteY2692" fmla="*/ 82296 h 722315"/>
              <a:gd name="connsiteX2693" fmla="*/ 125309 w 992785"/>
              <a:gd name="connsiteY2693" fmla="*/ 80973 h 722315"/>
              <a:gd name="connsiteX2694" fmla="*/ 227457 w 992785"/>
              <a:gd name="connsiteY2694" fmla="*/ 1985 h 722315"/>
              <a:gd name="connsiteX2695" fmla="*/ 225833 w 992785"/>
              <a:gd name="connsiteY2695" fmla="*/ 3489 h 722315"/>
              <a:gd name="connsiteX2696" fmla="*/ 226434 w 992785"/>
              <a:gd name="connsiteY2696" fmla="*/ 1805 h 722315"/>
              <a:gd name="connsiteX2697" fmla="*/ 228841 w 992785"/>
              <a:gd name="connsiteY2697" fmla="*/ 0 h 722315"/>
              <a:gd name="connsiteX2698" fmla="*/ 229442 w 992785"/>
              <a:gd name="connsiteY2698" fmla="*/ 301 h 722315"/>
              <a:gd name="connsiteX2699" fmla="*/ 227457 w 992785"/>
              <a:gd name="connsiteY2699" fmla="*/ 1985 h 722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</a:cxnLst>
            <a:rect l="l" t="t" r="r" b="b"/>
            <a:pathLst>
              <a:path w="992785" h="722315">
                <a:moveTo>
                  <a:pt x="404802" y="575170"/>
                </a:moveTo>
                <a:lnTo>
                  <a:pt x="401614" y="574508"/>
                </a:lnTo>
                <a:lnTo>
                  <a:pt x="400712" y="574267"/>
                </a:lnTo>
                <a:lnTo>
                  <a:pt x="399990" y="574147"/>
                </a:lnTo>
                <a:lnTo>
                  <a:pt x="399268" y="573726"/>
                </a:lnTo>
                <a:lnTo>
                  <a:pt x="395358" y="573846"/>
                </a:lnTo>
                <a:lnTo>
                  <a:pt x="394275" y="572102"/>
                </a:lnTo>
                <a:lnTo>
                  <a:pt x="392470" y="569876"/>
                </a:lnTo>
                <a:lnTo>
                  <a:pt x="392771" y="569214"/>
                </a:lnTo>
                <a:lnTo>
                  <a:pt x="391568" y="567770"/>
                </a:lnTo>
                <a:lnTo>
                  <a:pt x="387838" y="565484"/>
                </a:lnTo>
                <a:lnTo>
                  <a:pt x="387477" y="565123"/>
                </a:lnTo>
                <a:lnTo>
                  <a:pt x="386454" y="564943"/>
                </a:lnTo>
                <a:lnTo>
                  <a:pt x="383747" y="562416"/>
                </a:lnTo>
                <a:lnTo>
                  <a:pt x="382424" y="558686"/>
                </a:lnTo>
                <a:lnTo>
                  <a:pt x="382544" y="557724"/>
                </a:lnTo>
                <a:lnTo>
                  <a:pt x="382965" y="557122"/>
                </a:lnTo>
                <a:lnTo>
                  <a:pt x="384048" y="556039"/>
                </a:lnTo>
                <a:lnTo>
                  <a:pt x="383747" y="554235"/>
                </a:lnTo>
                <a:lnTo>
                  <a:pt x="384289" y="552731"/>
                </a:lnTo>
                <a:lnTo>
                  <a:pt x="383687" y="551949"/>
                </a:lnTo>
                <a:lnTo>
                  <a:pt x="385131" y="549001"/>
                </a:lnTo>
                <a:lnTo>
                  <a:pt x="385251" y="548339"/>
                </a:lnTo>
                <a:lnTo>
                  <a:pt x="384890" y="546354"/>
                </a:lnTo>
                <a:lnTo>
                  <a:pt x="385251" y="545873"/>
                </a:lnTo>
                <a:lnTo>
                  <a:pt x="385311" y="545151"/>
                </a:lnTo>
                <a:lnTo>
                  <a:pt x="386154" y="544309"/>
                </a:lnTo>
                <a:lnTo>
                  <a:pt x="386033" y="541722"/>
                </a:lnTo>
                <a:lnTo>
                  <a:pt x="386454" y="540699"/>
                </a:lnTo>
                <a:lnTo>
                  <a:pt x="386815" y="539496"/>
                </a:lnTo>
                <a:lnTo>
                  <a:pt x="386936" y="538834"/>
                </a:lnTo>
                <a:lnTo>
                  <a:pt x="389703" y="534022"/>
                </a:lnTo>
                <a:lnTo>
                  <a:pt x="389522" y="532999"/>
                </a:lnTo>
                <a:lnTo>
                  <a:pt x="391087" y="529991"/>
                </a:lnTo>
                <a:lnTo>
                  <a:pt x="390304" y="527525"/>
                </a:lnTo>
                <a:lnTo>
                  <a:pt x="390004" y="527525"/>
                </a:lnTo>
                <a:lnTo>
                  <a:pt x="389763" y="527284"/>
                </a:lnTo>
                <a:lnTo>
                  <a:pt x="389402" y="526081"/>
                </a:lnTo>
                <a:lnTo>
                  <a:pt x="388981" y="524697"/>
                </a:lnTo>
                <a:lnTo>
                  <a:pt x="386755" y="523674"/>
                </a:lnTo>
                <a:lnTo>
                  <a:pt x="386454" y="522772"/>
                </a:lnTo>
                <a:lnTo>
                  <a:pt x="384830" y="521629"/>
                </a:lnTo>
                <a:lnTo>
                  <a:pt x="383687" y="521629"/>
                </a:lnTo>
                <a:lnTo>
                  <a:pt x="382785" y="522231"/>
                </a:lnTo>
                <a:lnTo>
                  <a:pt x="380679" y="524336"/>
                </a:lnTo>
                <a:lnTo>
                  <a:pt x="378574" y="528668"/>
                </a:lnTo>
                <a:lnTo>
                  <a:pt x="377070" y="529149"/>
                </a:lnTo>
                <a:lnTo>
                  <a:pt x="376889" y="530352"/>
                </a:lnTo>
                <a:lnTo>
                  <a:pt x="374784" y="530172"/>
                </a:lnTo>
                <a:lnTo>
                  <a:pt x="374182" y="530352"/>
                </a:lnTo>
                <a:lnTo>
                  <a:pt x="373099" y="530713"/>
                </a:lnTo>
                <a:lnTo>
                  <a:pt x="371896" y="530111"/>
                </a:lnTo>
                <a:lnTo>
                  <a:pt x="369309" y="530893"/>
                </a:lnTo>
                <a:lnTo>
                  <a:pt x="367805" y="530893"/>
                </a:lnTo>
                <a:lnTo>
                  <a:pt x="366061" y="531435"/>
                </a:lnTo>
                <a:lnTo>
                  <a:pt x="365880" y="532578"/>
                </a:lnTo>
                <a:lnTo>
                  <a:pt x="364677" y="533661"/>
                </a:lnTo>
                <a:lnTo>
                  <a:pt x="364196" y="532397"/>
                </a:lnTo>
                <a:lnTo>
                  <a:pt x="362271" y="531615"/>
                </a:lnTo>
                <a:lnTo>
                  <a:pt x="361008" y="529149"/>
                </a:lnTo>
                <a:lnTo>
                  <a:pt x="360406" y="529570"/>
                </a:lnTo>
                <a:lnTo>
                  <a:pt x="361308" y="530954"/>
                </a:lnTo>
                <a:lnTo>
                  <a:pt x="360226" y="532157"/>
                </a:lnTo>
                <a:lnTo>
                  <a:pt x="359022" y="531074"/>
                </a:lnTo>
                <a:lnTo>
                  <a:pt x="359143" y="530472"/>
                </a:lnTo>
                <a:lnTo>
                  <a:pt x="359504" y="529750"/>
                </a:lnTo>
                <a:lnTo>
                  <a:pt x="359744" y="529630"/>
                </a:lnTo>
                <a:lnTo>
                  <a:pt x="359985" y="529329"/>
                </a:lnTo>
                <a:lnTo>
                  <a:pt x="360105" y="528908"/>
                </a:lnTo>
                <a:lnTo>
                  <a:pt x="360466" y="528487"/>
                </a:lnTo>
                <a:lnTo>
                  <a:pt x="360707" y="528307"/>
                </a:lnTo>
                <a:lnTo>
                  <a:pt x="360767" y="528066"/>
                </a:lnTo>
                <a:lnTo>
                  <a:pt x="360707" y="527886"/>
                </a:lnTo>
                <a:lnTo>
                  <a:pt x="360105" y="527344"/>
                </a:lnTo>
                <a:lnTo>
                  <a:pt x="360045" y="526983"/>
                </a:lnTo>
                <a:lnTo>
                  <a:pt x="360226" y="526382"/>
                </a:lnTo>
                <a:lnTo>
                  <a:pt x="360586" y="526021"/>
                </a:lnTo>
                <a:lnTo>
                  <a:pt x="361369" y="525539"/>
                </a:lnTo>
                <a:lnTo>
                  <a:pt x="361790" y="525118"/>
                </a:lnTo>
                <a:lnTo>
                  <a:pt x="361910" y="524818"/>
                </a:lnTo>
                <a:lnTo>
                  <a:pt x="362151" y="524035"/>
                </a:lnTo>
                <a:lnTo>
                  <a:pt x="362030" y="523735"/>
                </a:lnTo>
                <a:lnTo>
                  <a:pt x="361729" y="523494"/>
                </a:lnTo>
                <a:lnTo>
                  <a:pt x="361729" y="522892"/>
                </a:lnTo>
                <a:lnTo>
                  <a:pt x="362211" y="522471"/>
                </a:lnTo>
                <a:lnTo>
                  <a:pt x="362692" y="522110"/>
                </a:lnTo>
                <a:lnTo>
                  <a:pt x="362872" y="521749"/>
                </a:lnTo>
                <a:lnTo>
                  <a:pt x="362512" y="520366"/>
                </a:lnTo>
                <a:lnTo>
                  <a:pt x="361669" y="519584"/>
                </a:lnTo>
                <a:lnTo>
                  <a:pt x="361489" y="518862"/>
                </a:lnTo>
                <a:lnTo>
                  <a:pt x="361128" y="518621"/>
                </a:lnTo>
                <a:lnTo>
                  <a:pt x="360887" y="518260"/>
                </a:lnTo>
                <a:lnTo>
                  <a:pt x="360406" y="516516"/>
                </a:lnTo>
                <a:lnTo>
                  <a:pt x="360526" y="516215"/>
                </a:lnTo>
                <a:lnTo>
                  <a:pt x="360887" y="515794"/>
                </a:lnTo>
                <a:lnTo>
                  <a:pt x="360947" y="515493"/>
                </a:lnTo>
                <a:lnTo>
                  <a:pt x="361068" y="514952"/>
                </a:lnTo>
                <a:lnTo>
                  <a:pt x="361128" y="514831"/>
                </a:lnTo>
                <a:lnTo>
                  <a:pt x="362090" y="514109"/>
                </a:lnTo>
                <a:lnTo>
                  <a:pt x="362271" y="513628"/>
                </a:lnTo>
                <a:lnTo>
                  <a:pt x="362331" y="513327"/>
                </a:lnTo>
                <a:lnTo>
                  <a:pt x="362632" y="513087"/>
                </a:lnTo>
                <a:lnTo>
                  <a:pt x="363354" y="512786"/>
                </a:lnTo>
                <a:lnTo>
                  <a:pt x="363474" y="512666"/>
                </a:lnTo>
                <a:lnTo>
                  <a:pt x="363775" y="512184"/>
                </a:lnTo>
                <a:lnTo>
                  <a:pt x="365459" y="510199"/>
                </a:lnTo>
                <a:lnTo>
                  <a:pt x="366061" y="509598"/>
                </a:lnTo>
                <a:lnTo>
                  <a:pt x="366783" y="508154"/>
                </a:lnTo>
                <a:lnTo>
                  <a:pt x="366602" y="506890"/>
                </a:lnTo>
                <a:lnTo>
                  <a:pt x="367384" y="505687"/>
                </a:lnTo>
                <a:lnTo>
                  <a:pt x="367745" y="501717"/>
                </a:lnTo>
                <a:lnTo>
                  <a:pt x="366783" y="501476"/>
                </a:lnTo>
                <a:lnTo>
                  <a:pt x="365760" y="498228"/>
                </a:lnTo>
                <a:lnTo>
                  <a:pt x="365519" y="495881"/>
                </a:lnTo>
                <a:lnTo>
                  <a:pt x="364978" y="495099"/>
                </a:lnTo>
                <a:lnTo>
                  <a:pt x="363173" y="493415"/>
                </a:lnTo>
                <a:lnTo>
                  <a:pt x="361128" y="492212"/>
                </a:lnTo>
                <a:lnTo>
                  <a:pt x="361128" y="491249"/>
                </a:lnTo>
                <a:lnTo>
                  <a:pt x="361308" y="490407"/>
                </a:lnTo>
                <a:lnTo>
                  <a:pt x="365580" y="491129"/>
                </a:lnTo>
                <a:lnTo>
                  <a:pt x="366783" y="490287"/>
                </a:lnTo>
                <a:lnTo>
                  <a:pt x="366482" y="487279"/>
                </a:lnTo>
                <a:lnTo>
                  <a:pt x="367625" y="485775"/>
                </a:lnTo>
                <a:lnTo>
                  <a:pt x="367505" y="483549"/>
                </a:lnTo>
                <a:lnTo>
                  <a:pt x="367625" y="483188"/>
                </a:lnTo>
                <a:lnTo>
                  <a:pt x="367324" y="483008"/>
                </a:lnTo>
                <a:lnTo>
                  <a:pt x="367204" y="482767"/>
                </a:lnTo>
                <a:lnTo>
                  <a:pt x="366903" y="482226"/>
                </a:lnTo>
                <a:lnTo>
                  <a:pt x="367023" y="481925"/>
                </a:lnTo>
                <a:lnTo>
                  <a:pt x="365820" y="480842"/>
                </a:lnTo>
                <a:lnTo>
                  <a:pt x="365038" y="480722"/>
                </a:lnTo>
                <a:lnTo>
                  <a:pt x="364437" y="480481"/>
                </a:lnTo>
                <a:lnTo>
                  <a:pt x="364256" y="479880"/>
                </a:lnTo>
                <a:lnTo>
                  <a:pt x="364136" y="479519"/>
                </a:lnTo>
                <a:lnTo>
                  <a:pt x="363835" y="479218"/>
                </a:lnTo>
                <a:lnTo>
                  <a:pt x="362030" y="476992"/>
                </a:lnTo>
                <a:lnTo>
                  <a:pt x="359985" y="475488"/>
                </a:lnTo>
                <a:lnTo>
                  <a:pt x="359504" y="472841"/>
                </a:lnTo>
                <a:lnTo>
                  <a:pt x="361910" y="471879"/>
                </a:lnTo>
                <a:lnTo>
                  <a:pt x="362692" y="470916"/>
                </a:lnTo>
                <a:lnTo>
                  <a:pt x="364677" y="470134"/>
                </a:lnTo>
                <a:lnTo>
                  <a:pt x="364918" y="469292"/>
                </a:lnTo>
                <a:lnTo>
                  <a:pt x="364798" y="468630"/>
                </a:lnTo>
                <a:lnTo>
                  <a:pt x="363715" y="467487"/>
                </a:lnTo>
                <a:lnTo>
                  <a:pt x="362331" y="466765"/>
                </a:lnTo>
                <a:lnTo>
                  <a:pt x="361729" y="466524"/>
                </a:lnTo>
                <a:lnTo>
                  <a:pt x="361188" y="466164"/>
                </a:lnTo>
                <a:lnTo>
                  <a:pt x="361068" y="465803"/>
                </a:lnTo>
                <a:lnTo>
                  <a:pt x="360586" y="465502"/>
                </a:lnTo>
                <a:lnTo>
                  <a:pt x="360586" y="465381"/>
                </a:lnTo>
                <a:lnTo>
                  <a:pt x="360887" y="465081"/>
                </a:lnTo>
                <a:lnTo>
                  <a:pt x="361008" y="464720"/>
                </a:lnTo>
                <a:lnTo>
                  <a:pt x="360947" y="464238"/>
                </a:lnTo>
                <a:lnTo>
                  <a:pt x="360707" y="463878"/>
                </a:lnTo>
                <a:lnTo>
                  <a:pt x="360165" y="463637"/>
                </a:lnTo>
                <a:lnTo>
                  <a:pt x="359865" y="463396"/>
                </a:lnTo>
                <a:lnTo>
                  <a:pt x="359443" y="463276"/>
                </a:lnTo>
                <a:lnTo>
                  <a:pt x="358481" y="463276"/>
                </a:lnTo>
                <a:lnTo>
                  <a:pt x="358300" y="463336"/>
                </a:lnTo>
                <a:lnTo>
                  <a:pt x="357939" y="463035"/>
                </a:lnTo>
                <a:lnTo>
                  <a:pt x="357278" y="463035"/>
                </a:lnTo>
                <a:lnTo>
                  <a:pt x="356436" y="462735"/>
                </a:lnTo>
                <a:lnTo>
                  <a:pt x="356195" y="462735"/>
                </a:lnTo>
                <a:lnTo>
                  <a:pt x="354631" y="461592"/>
                </a:lnTo>
                <a:lnTo>
                  <a:pt x="354450" y="461351"/>
                </a:lnTo>
                <a:lnTo>
                  <a:pt x="353909" y="461351"/>
                </a:lnTo>
                <a:lnTo>
                  <a:pt x="353728" y="461110"/>
                </a:lnTo>
                <a:lnTo>
                  <a:pt x="353307" y="460689"/>
                </a:lnTo>
                <a:lnTo>
                  <a:pt x="352465" y="459486"/>
                </a:lnTo>
                <a:lnTo>
                  <a:pt x="352465" y="458584"/>
                </a:lnTo>
                <a:lnTo>
                  <a:pt x="352285" y="458403"/>
                </a:lnTo>
                <a:lnTo>
                  <a:pt x="352646" y="458163"/>
                </a:lnTo>
                <a:lnTo>
                  <a:pt x="352465" y="457922"/>
                </a:lnTo>
                <a:lnTo>
                  <a:pt x="351984" y="457741"/>
                </a:lnTo>
                <a:lnTo>
                  <a:pt x="351683" y="457260"/>
                </a:lnTo>
                <a:lnTo>
                  <a:pt x="350841" y="457140"/>
                </a:lnTo>
                <a:lnTo>
                  <a:pt x="350720" y="457020"/>
                </a:lnTo>
                <a:lnTo>
                  <a:pt x="350540" y="456538"/>
                </a:lnTo>
                <a:lnTo>
                  <a:pt x="349638" y="456538"/>
                </a:lnTo>
                <a:lnTo>
                  <a:pt x="349156" y="456719"/>
                </a:lnTo>
                <a:lnTo>
                  <a:pt x="348675" y="456719"/>
                </a:lnTo>
                <a:lnTo>
                  <a:pt x="348375" y="456839"/>
                </a:lnTo>
                <a:lnTo>
                  <a:pt x="347893" y="457140"/>
                </a:lnTo>
                <a:lnTo>
                  <a:pt x="347291" y="457080"/>
                </a:lnTo>
                <a:lnTo>
                  <a:pt x="347051" y="456478"/>
                </a:lnTo>
                <a:lnTo>
                  <a:pt x="346570" y="455997"/>
                </a:lnTo>
                <a:lnTo>
                  <a:pt x="346148" y="455997"/>
                </a:lnTo>
                <a:lnTo>
                  <a:pt x="345908" y="456598"/>
                </a:lnTo>
                <a:lnTo>
                  <a:pt x="345787" y="456598"/>
                </a:lnTo>
                <a:lnTo>
                  <a:pt x="345367" y="456478"/>
                </a:lnTo>
                <a:lnTo>
                  <a:pt x="345186" y="456177"/>
                </a:lnTo>
                <a:lnTo>
                  <a:pt x="344825" y="456177"/>
                </a:lnTo>
                <a:lnTo>
                  <a:pt x="342118" y="456899"/>
                </a:lnTo>
                <a:lnTo>
                  <a:pt x="341156" y="457260"/>
                </a:lnTo>
                <a:lnTo>
                  <a:pt x="338870" y="457260"/>
                </a:lnTo>
                <a:lnTo>
                  <a:pt x="338268" y="456177"/>
                </a:lnTo>
                <a:lnTo>
                  <a:pt x="337185" y="455937"/>
                </a:lnTo>
                <a:lnTo>
                  <a:pt x="335681" y="455576"/>
                </a:lnTo>
                <a:lnTo>
                  <a:pt x="335080" y="455034"/>
                </a:lnTo>
                <a:lnTo>
                  <a:pt x="336042" y="454433"/>
                </a:lnTo>
                <a:lnTo>
                  <a:pt x="334839" y="451124"/>
                </a:lnTo>
                <a:lnTo>
                  <a:pt x="334478" y="450883"/>
                </a:lnTo>
                <a:lnTo>
                  <a:pt x="333876" y="450763"/>
                </a:lnTo>
                <a:lnTo>
                  <a:pt x="332914" y="451244"/>
                </a:lnTo>
                <a:lnTo>
                  <a:pt x="332493" y="451545"/>
                </a:lnTo>
                <a:lnTo>
                  <a:pt x="332072" y="451786"/>
                </a:lnTo>
                <a:lnTo>
                  <a:pt x="331109" y="451786"/>
                </a:lnTo>
                <a:lnTo>
                  <a:pt x="330207" y="452387"/>
                </a:lnTo>
                <a:lnTo>
                  <a:pt x="328883" y="452628"/>
                </a:lnTo>
                <a:lnTo>
                  <a:pt x="328462" y="452628"/>
                </a:lnTo>
                <a:lnTo>
                  <a:pt x="328041" y="452809"/>
                </a:lnTo>
                <a:lnTo>
                  <a:pt x="328041" y="453109"/>
                </a:lnTo>
                <a:lnTo>
                  <a:pt x="327981" y="453350"/>
                </a:lnTo>
                <a:lnTo>
                  <a:pt x="328101" y="453530"/>
                </a:lnTo>
                <a:lnTo>
                  <a:pt x="327981" y="453891"/>
                </a:lnTo>
                <a:lnTo>
                  <a:pt x="327620" y="453891"/>
                </a:lnTo>
                <a:lnTo>
                  <a:pt x="327439" y="454192"/>
                </a:lnTo>
                <a:lnTo>
                  <a:pt x="327139" y="454192"/>
                </a:lnTo>
                <a:lnTo>
                  <a:pt x="326838" y="454553"/>
                </a:lnTo>
                <a:lnTo>
                  <a:pt x="325996" y="454734"/>
                </a:lnTo>
                <a:lnTo>
                  <a:pt x="325755" y="454734"/>
                </a:lnTo>
                <a:lnTo>
                  <a:pt x="324251" y="455155"/>
                </a:lnTo>
                <a:lnTo>
                  <a:pt x="322567" y="454312"/>
                </a:lnTo>
                <a:lnTo>
                  <a:pt x="321123" y="454553"/>
                </a:lnTo>
                <a:lnTo>
                  <a:pt x="320220" y="453651"/>
                </a:lnTo>
                <a:lnTo>
                  <a:pt x="319619" y="452989"/>
                </a:lnTo>
                <a:lnTo>
                  <a:pt x="318657" y="451305"/>
                </a:lnTo>
                <a:lnTo>
                  <a:pt x="316010" y="450703"/>
                </a:lnTo>
                <a:lnTo>
                  <a:pt x="314746" y="448477"/>
                </a:lnTo>
                <a:lnTo>
                  <a:pt x="315047" y="447876"/>
                </a:lnTo>
                <a:lnTo>
                  <a:pt x="316130" y="446492"/>
                </a:lnTo>
                <a:lnTo>
                  <a:pt x="316310" y="446011"/>
                </a:lnTo>
                <a:lnTo>
                  <a:pt x="316852" y="445469"/>
                </a:lnTo>
                <a:lnTo>
                  <a:pt x="317333" y="444747"/>
                </a:lnTo>
                <a:lnTo>
                  <a:pt x="317874" y="444326"/>
                </a:lnTo>
                <a:lnTo>
                  <a:pt x="318235" y="443905"/>
                </a:lnTo>
                <a:lnTo>
                  <a:pt x="318355" y="443544"/>
                </a:lnTo>
                <a:lnTo>
                  <a:pt x="318596" y="442943"/>
                </a:lnTo>
                <a:lnTo>
                  <a:pt x="318837" y="442521"/>
                </a:lnTo>
                <a:lnTo>
                  <a:pt x="319800" y="441499"/>
                </a:lnTo>
                <a:lnTo>
                  <a:pt x="320161" y="440897"/>
                </a:lnTo>
                <a:lnTo>
                  <a:pt x="320220" y="440657"/>
                </a:lnTo>
                <a:lnTo>
                  <a:pt x="320220" y="440175"/>
                </a:lnTo>
                <a:lnTo>
                  <a:pt x="320581" y="439333"/>
                </a:lnTo>
                <a:lnTo>
                  <a:pt x="320882" y="439333"/>
                </a:lnTo>
                <a:lnTo>
                  <a:pt x="321304" y="439514"/>
                </a:lnTo>
                <a:lnTo>
                  <a:pt x="321664" y="439213"/>
                </a:lnTo>
                <a:lnTo>
                  <a:pt x="321664" y="438972"/>
                </a:lnTo>
                <a:lnTo>
                  <a:pt x="322025" y="437709"/>
                </a:lnTo>
                <a:lnTo>
                  <a:pt x="322025" y="437348"/>
                </a:lnTo>
                <a:lnTo>
                  <a:pt x="321604" y="437348"/>
                </a:lnTo>
                <a:lnTo>
                  <a:pt x="321183" y="437107"/>
                </a:lnTo>
                <a:lnTo>
                  <a:pt x="320461" y="436566"/>
                </a:lnTo>
                <a:lnTo>
                  <a:pt x="320100" y="436506"/>
                </a:lnTo>
                <a:lnTo>
                  <a:pt x="319499" y="436506"/>
                </a:lnTo>
                <a:lnTo>
                  <a:pt x="318897" y="436806"/>
                </a:lnTo>
                <a:lnTo>
                  <a:pt x="318296" y="436806"/>
                </a:lnTo>
                <a:lnTo>
                  <a:pt x="318055" y="436686"/>
                </a:lnTo>
                <a:lnTo>
                  <a:pt x="317754" y="436506"/>
                </a:lnTo>
                <a:lnTo>
                  <a:pt x="317634" y="436325"/>
                </a:lnTo>
                <a:lnTo>
                  <a:pt x="317273" y="434520"/>
                </a:lnTo>
                <a:lnTo>
                  <a:pt x="317092" y="434160"/>
                </a:lnTo>
                <a:lnTo>
                  <a:pt x="316491" y="433077"/>
                </a:lnTo>
                <a:lnTo>
                  <a:pt x="317573" y="429948"/>
                </a:lnTo>
                <a:lnTo>
                  <a:pt x="316611" y="429166"/>
                </a:lnTo>
                <a:lnTo>
                  <a:pt x="315107" y="429166"/>
                </a:lnTo>
                <a:lnTo>
                  <a:pt x="314024" y="429527"/>
                </a:lnTo>
                <a:lnTo>
                  <a:pt x="313423" y="429046"/>
                </a:lnTo>
                <a:lnTo>
                  <a:pt x="311016" y="427723"/>
                </a:lnTo>
                <a:lnTo>
                  <a:pt x="310475" y="427542"/>
                </a:lnTo>
                <a:lnTo>
                  <a:pt x="310475" y="427001"/>
                </a:lnTo>
                <a:lnTo>
                  <a:pt x="310234" y="426880"/>
                </a:lnTo>
                <a:lnTo>
                  <a:pt x="309573" y="427061"/>
                </a:lnTo>
                <a:lnTo>
                  <a:pt x="309152" y="427001"/>
                </a:lnTo>
                <a:lnTo>
                  <a:pt x="308430" y="426580"/>
                </a:lnTo>
                <a:lnTo>
                  <a:pt x="308129" y="426580"/>
                </a:lnTo>
                <a:lnTo>
                  <a:pt x="308309" y="426880"/>
                </a:lnTo>
                <a:lnTo>
                  <a:pt x="308069" y="427001"/>
                </a:lnTo>
                <a:lnTo>
                  <a:pt x="307888" y="427001"/>
                </a:lnTo>
                <a:lnTo>
                  <a:pt x="307287" y="426880"/>
                </a:lnTo>
                <a:lnTo>
                  <a:pt x="306865" y="426640"/>
                </a:lnTo>
                <a:lnTo>
                  <a:pt x="306444" y="425978"/>
                </a:lnTo>
                <a:lnTo>
                  <a:pt x="306023" y="425557"/>
                </a:lnTo>
                <a:lnTo>
                  <a:pt x="305662" y="425377"/>
                </a:lnTo>
                <a:lnTo>
                  <a:pt x="305001" y="425377"/>
                </a:lnTo>
                <a:lnTo>
                  <a:pt x="304519" y="424955"/>
                </a:lnTo>
                <a:lnTo>
                  <a:pt x="304098" y="424775"/>
                </a:lnTo>
                <a:lnTo>
                  <a:pt x="301752" y="426098"/>
                </a:lnTo>
                <a:lnTo>
                  <a:pt x="300669" y="426279"/>
                </a:lnTo>
                <a:lnTo>
                  <a:pt x="298323" y="426399"/>
                </a:lnTo>
                <a:lnTo>
                  <a:pt x="297000" y="425377"/>
                </a:lnTo>
                <a:lnTo>
                  <a:pt x="296819" y="423752"/>
                </a:lnTo>
                <a:lnTo>
                  <a:pt x="295556" y="423933"/>
                </a:lnTo>
                <a:lnTo>
                  <a:pt x="293872" y="425497"/>
                </a:lnTo>
                <a:lnTo>
                  <a:pt x="292849" y="425737"/>
                </a:lnTo>
                <a:lnTo>
                  <a:pt x="291044" y="426760"/>
                </a:lnTo>
                <a:lnTo>
                  <a:pt x="286953" y="425015"/>
                </a:lnTo>
                <a:lnTo>
                  <a:pt x="285991" y="426459"/>
                </a:lnTo>
                <a:lnTo>
                  <a:pt x="286111" y="426038"/>
                </a:lnTo>
                <a:lnTo>
                  <a:pt x="285991" y="425076"/>
                </a:lnTo>
                <a:lnTo>
                  <a:pt x="281419" y="422188"/>
                </a:lnTo>
                <a:lnTo>
                  <a:pt x="280216" y="421827"/>
                </a:lnTo>
                <a:lnTo>
                  <a:pt x="279674" y="421707"/>
                </a:lnTo>
                <a:lnTo>
                  <a:pt x="278471" y="420624"/>
                </a:lnTo>
                <a:lnTo>
                  <a:pt x="277569" y="422609"/>
                </a:lnTo>
                <a:lnTo>
                  <a:pt x="274861" y="423572"/>
                </a:lnTo>
                <a:lnTo>
                  <a:pt x="274079" y="424474"/>
                </a:lnTo>
                <a:lnTo>
                  <a:pt x="272876" y="423151"/>
                </a:lnTo>
                <a:lnTo>
                  <a:pt x="272515" y="422970"/>
                </a:lnTo>
                <a:lnTo>
                  <a:pt x="270410" y="421947"/>
                </a:lnTo>
                <a:lnTo>
                  <a:pt x="269628" y="422248"/>
                </a:lnTo>
                <a:lnTo>
                  <a:pt x="268605" y="420925"/>
                </a:lnTo>
                <a:lnTo>
                  <a:pt x="267221" y="420444"/>
                </a:lnTo>
                <a:lnTo>
                  <a:pt x="266018" y="421045"/>
                </a:lnTo>
                <a:lnTo>
                  <a:pt x="266138" y="422008"/>
                </a:lnTo>
                <a:lnTo>
                  <a:pt x="264635" y="422609"/>
                </a:lnTo>
                <a:lnTo>
                  <a:pt x="263552" y="422248"/>
                </a:lnTo>
                <a:lnTo>
                  <a:pt x="262529" y="421165"/>
                </a:lnTo>
                <a:lnTo>
                  <a:pt x="262349" y="420564"/>
                </a:lnTo>
                <a:lnTo>
                  <a:pt x="260965" y="417797"/>
                </a:lnTo>
                <a:lnTo>
                  <a:pt x="259281" y="417977"/>
                </a:lnTo>
                <a:lnTo>
                  <a:pt x="257717" y="417977"/>
                </a:lnTo>
                <a:lnTo>
                  <a:pt x="257115" y="419180"/>
                </a:lnTo>
                <a:lnTo>
                  <a:pt x="253746" y="419361"/>
                </a:lnTo>
                <a:lnTo>
                  <a:pt x="252964" y="419782"/>
                </a:lnTo>
                <a:lnTo>
                  <a:pt x="252483" y="420624"/>
                </a:lnTo>
                <a:lnTo>
                  <a:pt x="252062" y="421226"/>
                </a:lnTo>
                <a:lnTo>
                  <a:pt x="251821" y="421346"/>
                </a:lnTo>
                <a:lnTo>
                  <a:pt x="250979" y="421767"/>
                </a:lnTo>
                <a:lnTo>
                  <a:pt x="249535" y="419661"/>
                </a:lnTo>
                <a:lnTo>
                  <a:pt x="248693" y="419902"/>
                </a:lnTo>
                <a:lnTo>
                  <a:pt x="247790" y="422308"/>
                </a:lnTo>
                <a:lnTo>
                  <a:pt x="247670" y="425497"/>
                </a:lnTo>
                <a:lnTo>
                  <a:pt x="245384" y="425737"/>
                </a:lnTo>
                <a:lnTo>
                  <a:pt x="244782" y="426339"/>
                </a:lnTo>
                <a:lnTo>
                  <a:pt x="242376" y="425858"/>
                </a:lnTo>
                <a:lnTo>
                  <a:pt x="241594" y="426339"/>
                </a:lnTo>
                <a:lnTo>
                  <a:pt x="240571" y="426219"/>
                </a:lnTo>
                <a:lnTo>
                  <a:pt x="240571" y="426038"/>
                </a:lnTo>
                <a:lnTo>
                  <a:pt x="241414" y="425497"/>
                </a:lnTo>
                <a:lnTo>
                  <a:pt x="240271" y="424294"/>
                </a:lnTo>
                <a:lnTo>
                  <a:pt x="240150" y="423151"/>
                </a:lnTo>
                <a:lnTo>
                  <a:pt x="238887" y="421707"/>
                </a:lnTo>
                <a:lnTo>
                  <a:pt x="237684" y="421526"/>
                </a:lnTo>
                <a:lnTo>
                  <a:pt x="237082" y="421526"/>
                </a:lnTo>
                <a:lnTo>
                  <a:pt x="236481" y="421466"/>
                </a:lnTo>
                <a:lnTo>
                  <a:pt x="236180" y="421165"/>
                </a:lnTo>
                <a:lnTo>
                  <a:pt x="235338" y="421346"/>
                </a:lnTo>
                <a:lnTo>
                  <a:pt x="234436" y="422369"/>
                </a:lnTo>
                <a:lnTo>
                  <a:pt x="233232" y="421767"/>
                </a:lnTo>
                <a:lnTo>
                  <a:pt x="233232" y="420744"/>
                </a:lnTo>
                <a:lnTo>
                  <a:pt x="231848" y="420022"/>
                </a:lnTo>
                <a:lnTo>
                  <a:pt x="231487" y="420323"/>
                </a:lnTo>
                <a:lnTo>
                  <a:pt x="230646" y="420083"/>
                </a:lnTo>
                <a:lnTo>
                  <a:pt x="228059" y="421827"/>
                </a:lnTo>
                <a:lnTo>
                  <a:pt x="226615" y="421105"/>
                </a:lnTo>
                <a:lnTo>
                  <a:pt x="226916" y="422188"/>
                </a:lnTo>
                <a:lnTo>
                  <a:pt x="225352" y="422910"/>
                </a:lnTo>
                <a:lnTo>
                  <a:pt x="224991" y="421346"/>
                </a:lnTo>
                <a:lnTo>
                  <a:pt x="225472" y="419962"/>
                </a:lnTo>
                <a:lnTo>
                  <a:pt x="224329" y="420564"/>
                </a:lnTo>
                <a:lnTo>
                  <a:pt x="222945" y="420083"/>
                </a:lnTo>
                <a:lnTo>
                  <a:pt x="222584" y="420624"/>
                </a:lnTo>
                <a:lnTo>
                  <a:pt x="223186" y="421165"/>
                </a:lnTo>
                <a:lnTo>
                  <a:pt x="223306" y="421526"/>
                </a:lnTo>
                <a:lnTo>
                  <a:pt x="223306" y="421767"/>
                </a:lnTo>
                <a:lnTo>
                  <a:pt x="222825" y="421767"/>
                </a:lnTo>
                <a:lnTo>
                  <a:pt x="222464" y="421887"/>
                </a:lnTo>
                <a:lnTo>
                  <a:pt x="222163" y="422308"/>
                </a:lnTo>
                <a:lnTo>
                  <a:pt x="221562" y="422188"/>
                </a:lnTo>
                <a:lnTo>
                  <a:pt x="221381" y="422308"/>
                </a:lnTo>
                <a:lnTo>
                  <a:pt x="221140" y="422549"/>
                </a:lnTo>
                <a:lnTo>
                  <a:pt x="220840" y="422609"/>
                </a:lnTo>
                <a:lnTo>
                  <a:pt x="220840" y="422188"/>
                </a:lnTo>
                <a:lnTo>
                  <a:pt x="220659" y="421947"/>
                </a:lnTo>
                <a:lnTo>
                  <a:pt x="220419" y="421947"/>
                </a:lnTo>
                <a:lnTo>
                  <a:pt x="220238" y="421587"/>
                </a:lnTo>
                <a:lnTo>
                  <a:pt x="219576" y="421587"/>
                </a:lnTo>
                <a:lnTo>
                  <a:pt x="219155" y="421346"/>
                </a:lnTo>
                <a:lnTo>
                  <a:pt x="218915" y="421346"/>
                </a:lnTo>
                <a:lnTo>
                  <a:pt x="218494" y="421226"/>
                </a:lnTo>
                <a:lnTo>
                  <a:pt x="218253" y="421226"/>
                </a:lnTo>
                <a:lnTo>
                  <a:pt x="218072" y="421105"/>
                </a:lnTo>
                <a:lnTo>
                  <a:pt x="217651" y="421105"/>
                </a:lnTo>
                <a:lnTo>
                  <a:pt x="217531" y="421226"/>
                </a:lnTo>
                <a:lnTo>
                  <a:pt x="217230" y="420865"/>
                </a:lnTo>
                <a:lnTo>
                  <a:pt x="216929" y="420744"/>
                </a:lnTo>
                <a:lnTo>
                  <a:pt x="216809" y="420383"/>
                </a:lnTo>
                <a:lnTo>
                  <a:pt x="216388" y="420203"/>
                </a:lnTo>
                <a:lnTo>
                  <a:pt x="216207" y="419842"/>
                </a:lnTo>
                <a:lnTo>
                  <a:pt x="215786" y="419421"/>
                </a:lnTo>
                <a:lnTo>
                  <a:pt x="209530" y="416774"/>
                </a:lnTo>
                <a:lnTo>
                  <a:pt x="205800" y="415150"/>
                </a:lnTo>
                <a:lnTo>
                  <a:pt x="202853" y="413946"/>
                </a:lnTo>
                <a:lnTo>
                  <a:pt x="200025" y="412623"/>
                </a:lnTo>
                <a:lnTo>
                  <a:pt x="196235" y="411179"/>
                </a:lnTo>
                <a:lnTo>
                  <a:pt x="194852" y="410578"/>
                </a:lnTo>
                <a:lnTo>
                  <a:pt x="185948" y="406728"/>
                </a:lnTo>
                <a:lnTo>
                  <a:pt x="183722" y="405705"/>
                </a:lnTo>
                <a:lnTo>
                  <a:pt x="181978" y="405043"/>
                </a:lnTo>
                <a:lnTo>
                  <a:pt x="180594" y="404802"/>
                </a:lnTo>
                <a:lnTo>
                  <a:pt x="177586" y="404381"/>
                </a:lnTo>
                <a:lnTo>
                  <a:pt x="174698" y="403960"/>
                </a:lnTo>
                <a:lnTo>
                  <a:pt x="171931" y="403539"/>
                </a:lnTo>
                <a:lnTo>
                  <a:pt x="168262" y="402938"/>
                </a:lnTo>
                <a:lnTo>
                  <a:pt x="166637" y="402697"/>
                </a:lnTo>
                <a:lnTo>
                  <a:pt x="165254" y="402456"/>
                </a:lnTo>
                <a:lnTo>
                  <a:pt x="160622" y="401795"/>
                </a:lnTo>
                <a:lnTo>
                  <a:pt x="156170" y="401193"/>
                </a:lnTo>
                <a:lnTo>
                  <a:pt x="149673" y="400110"/>
                </a:lnTo>
                <a:lnTo>
                  <a:pt x="143597" y="399208"/>
                </a:lnTo>
                <a:lnTo>
                  <a:pt x="140589" y="398787"/>
                </a:lnTo>
                <a:lnTo>
                  <a:pt x="137160" y="398185"/>
                </a:lnTo>
                <a:lnTo>
                  <a:pt x="134453" y="397884"/>
                </a:lnTo>
                <a:lnTo>
                  <a:pt x="131866" y="397403"/>
                </a:lnTo>
                <a:lnTo>
                  <a:pt x="126933" y="396621"/>
                </a:lnTo>
                <a:lnTo>
                  <a:pt x="122422" y="395899"/>
                </a:lnTo>
                <a:lnTo>
                  <a:pt x="115624" y="394816"/>
                </a:lnTo>
                <a:lnTo>
                  <a:pt x="112375" y="394395"/>
                </a:lnTo>
                <a:lnTo>
                  <a:pt x="108886" y="393794"/>
                </a:lnTo>
                <a:lnTo>
                  <a:pt x="104976" y="393192"/>
                </a:lnTo>
                <a:lnTo>
                  <a:pt x="101847" y="392771"/>
                </a:lnTo>
                <a:lnTo>
                  <a:pt x="99381" y="392290"/>
                </a:lnTo>
                <a:lnTo>
                  <a:pt x="95290" y="391748"/>
                </a:lnTo>
                <a:lnTo>
                  <a:pt x="94207" y="391568"/>
                </a:lnTo>
                <a:lnTo>
                  <a:pt x="93245" y="391447"/>
                </a:lnTo>
                <a:lnTo>
                  <a:pt x="87831" y="390605"/>
                </a:lnTo>
                <a:lnTo>
                  <a:pt x="87710" y="390605"/>
                </a:lnTo>
                <a:lnTo>
                  <a:pt x="87169" y="390425"/>
                </a:lnTo>
                <a:lnTo>
                  <a:pt x="78807" y="389222"/>
                </a:lnTo>
                <a:lnTo>
                  <a:pt x="77002" y="388861"/>
                </a:lnTo>
                <a:lnTo>
                  <a:pt x="76401" y="388740"/>
                </a:lnTo>
                <a:lnTo>
                  <a:pt x="74596" y="388500"/>
                </a:lnTo>
                <a:lnTo>
                  <a:pt x="73393" y="388259"/>
                </a:lnTo>
                <a:lnTo>
                  <a:pt x="72550" y="388259"/>
                </a:lnTo>
                <a:lnTo>
                  <a:pt x="72550" y="388139"/>
                </a:lnTo>
                <a:lnTo>
                  <a:pt x="72310" y="388018"/>
                </a:lnTo>
                <a:lnTo>
                  <a:pt x="71347" y="387958"/>
                </a:lnTo>
                <a:lnTo>
                  <a:pt x="70505" y="387958"/>
                </a:lnTo>
                <a:lnTo>
                  <a:pt x="69001" y="387597"/>
                </a:lnTo>
                <a:lnTo>
                  <a:pt x="56910" y="385672"/>
                </a:lnTo>
                <a:lnTo>
                  <a:pt x="44998" y="383747"/>
                </a:lnTo>
                <a:lnTo>
                  <a:pt x="43374" y="383507"/>
                </a:lnTo>
                <a:lnTo>
                  <a:pt x="43374" y="383085"/>
                </a:lnTo>
                <a:lnTo>
                  <a:pt x="42772" y="381882"/>
                </a:lnTo>
                <a:lnTo>
                  <a:pt x="43614" y="380860"/>
                </a:lnTo>
                <a:lnTo>
                  <a:pt x="43133" y="379235"/>
                </a:lnTo>
                <a:lnTo>
                  <a:pt x="40847" y="377070"/>
                </a:lnTo>
                <a:lnTo>
                  <a:pt x="40727" y="375867"/>
                </a:lnTo>
                <a:lnTo>
                  <a:pt x="39824" y="374663"/>
                </a:lnTo>
                <a:lnTo>
                  <a:pt x="36817" y="370152"/>
                </a:lnTo>
                <a:lnTo>
                  <a:pt x="36756" y="369550"/>
                </a:lnTo>
                <a:lnTo>
                  <a:pt x="36456" y="367444"/>
                </a:lnTo>
                <a:lnTo>
                  <a:pt x="36035" y="367084"/>
                </a:lnTo>
                <a:lnTo>
                  <a:pt x="35734" y="366121"/>
                </a:lnTo>
                <a:lnTo>
                  <a:pt x="35252" y="365158"/>
                </a:lnTo>
                <a:lnTo>
                  <a:pt x="34531" y="364858"/>
                </a:lnTo>
                <a:lnTo>
                  <a:pt x="33869" y="364858"/>
                </a:lnTo>
                <a:lnTo>
                  <a:pt x="33448" y="362993"/>
                </a:lnTo>
                <a:lnTo>
                  <a:pt x="33327" y="362572"/>
                </a:lnTo>
                <a:lnTo>
                  <a:pt x="32966" y="361790"/>
                </a:lnTo>
                <a:lnTo>
                  <a:pt x="31884" y="361549"/>
                </a:lnTo>
                <a:lnTo>
                  <a:pt x="31523" y="360406"/>
                </a:lnTo>
                <a:lnTo>
                  <a:pt x="31764" y="359804"/>
                </a:lnTo>
                <a:lnTo>
                  <a:pt x="30380" y="358782"/>
                </a:lnTo>
                <a:lnTo>
                  <a:pt x="29478" y="358000"/>
                </a:lnTo>
                <a:lnTo>
                  <a:pt x="29297" y="357037"/>
                </a:lnTo>
                <a:lnTo>
                  <a:pt x="27252" y="353849"/>
                </a:lnTo>
                <a:lnTo>
                  <a:pt x="27071" y="353849"/>
                </a:lnTo>
                <a:lnTo>
                  <a:pt x="25627" y="354210"/>
                </a:lnTo>
                <a:lnTo>
                  <a:pt x="25627" y="352886"/>
                </a:lnTo>
                <a:lnTo>
                  <a:pt x="24605" y="353247"/>
                </a:lnTo>
                <a:lnTo>
                  <a:pt x="21657" y="354450"/>
                </a:lnTo>
                <a:lnTo>
                  <a:pt x="20213" y="354089"/>
                </a:lnTo>
                <a:lnTo>
                  <a:pt x="20033" y="353488"/>
                </a:lnTo>
                <a:lnTo>
                  <a:pt x="19491" y="351683"/>
                </a:lnTo>
                <a:lnTo>
                  <a:pt x="19912" y="351503"/>
                </a:lnTo>
                <a:lnTo>
                  <a:pt x="19190" y="350600"/>
                </a:lnTo>
                <a:lnTo>
                  <a:pt x="18288" y="351743"/>
                </a:lnTo>
                <a:lnTo>
                  <a:pt x="16784" y="351382"/>
                </a:lnTo>
                <a:lnTo>
                  <a:pt x="16303" y="352224"/>
                </a:lnTo>
                <a:lnTo>
                  <a:pt x="14137" y="352525"/>
                </a:lnTo>
                <a:lnTo>
                  <a:pt x="14558" y="349517"/>
                </a:lnTo>
                <a:lnTo>
                  <a:pt x="14558" y="348795"/>
                </a:lnTo>
                <a:lnTo>
                  <a:pt x="13054" y="346991"/>
                </a:lnTo>
                <a:lnTo>
                  <a:pt x="12272" y="347231"/>
                </a:lnTo>
                <a:lnTo>
                  <a:pt x="11370" y="346028"/>
                </a:lnTo>
                <a:lnTo>
                  <a:pt x="10467" y="346630"/>
                </a:lnTo>
                <a:lnTo>
                  <a:pt x="9746" y="346870"/>
                </a:lnTo>
                <a:lnTo>
                  <a:pt x="9565" y="348374"/>
                </a:lnTo>
                <a:lnTo>
                  <a:pt x="6497" y="349096"/>
                </a:lnTo>
                <a:lnTo>
                  <a:pt x="5956" y="349698"/>
                </a:lnTo>
                <a:lnTo>
                  <a:pt x="4873" y="350360"/>
                </a:lnTo>
                <a:lnTo>
                  <a:pt x="4091" y="350540"/>
                </a:lnTo>
                <a:lnTo>
                  <a:pt x="662" y="346510"/>
                </a:lnTo>
                <a:lnTo>
                  <a:pt x="0" y="344705"/>
                </a:lnTo>
                <a:lnTo>
                  <a:pt x="3730" y="341095"/>
                </a:lnTo>
                <a:lnTo>
                  <a:pt x="10347" y="335501"/>
                </a:lnTo>
                <a:lnTo>
                  <a:pt x="13716" y="336222"/>
                </a:lnTo>
                <a:lnTo>
                  <a:pt x="18709" y="332673"/>
                </a:lnTo>
                <a:lnTo>
                  <a:pt x="22198" y="331169"/>
                </a:lnTo>
                <a:lnTo>
                  <a:pt x="25507" y="329244"/>
                </a:lnTo>
                <a:lnTo>
                  <a:pt x="31342" y="326236"/>
                </a:lnTo>
                <a:lnTo>
                  <a:pt x="32786" y="325755"/>
                </a:lnTo>
                <a:lnTo>
                  <a:pt x="39343" y="323469"/>
                </a:lnTo>
                <a:lnTo>
                  <a:pt x="46201" y="320220"/>
                </a:lnTo>
                <a:lnTo>
                  <a:pt x="48307" y="318837"/>
                </a:lnTo>
                <a:lnTo>
                  <a:pt x="52097" y="314806"/>
                </a:lnTo>
                <a:lnTo>
                  <a:pt x="53841" y="311859"/>
                </a:lnTo>
                <a:lnTo>
                  <a:pt x="56669" y="309813"/>
                </a:lnTo>
                <a:lnTo>
                  <a:pt x="60459" y="305722"/>
                </a:lnTo>
                <a:lnTo>
                  <a:pt x="62564" y="302835"/>
                </a:lnTo>
                <a:lnTo>
                  <a:pt x="69001" y="293390"/>
                </a:lnTo>
                <a:lnTo>
                  <a:pt x="71046" y="291585"/>
                </a:lnTo>
                <a:lnTo>
                  <a:pt x="76040" y="288277"/>
                </a:lnTo>
                <a:lnTo>
                  <a:pt x="84823" y="284968"/>
                </a:lnTo>
                <a:lnTo>
                  <a:pt x="89154" y="284366"/>
                </a:lnTo>
                <a:lnTo>
                  <a:pt x="90839" y="283705"/>
                </a:lnTo>
                <a:lnTo>
                  <a:pt x="92523" y="283885"/>
                </a:lnTo>
                <a:lnTo>
                  <a:pt x="95531" y="284908"/>
                </a:lnTo>
                <a:lnTo>
                  <a:pt x="96854" y="285870"/>
                </a:lnTo>
                <a:lnTo>
                  <a:pt x="98960" y="285389"/>
                </a:lnTo>
                <a:lnTo>
                  <a:pt x="101186" y="283885"/>
                </a:lnTo>
                <a:lnTo>
                  <a:pt x="105998" y="281719"/>
                </a:lnTo>
                <a:lnTo>
                  <a:pt x="107562" y="281419"/>
                </a:lnTo>
                <a:lnTo>
                  <a:pt x="111352" y="279674"/>
                </a:lnTo>
                <a:lnTo>
                  <a:pt x="114360" y="279975"/>
                </a:lnTo>
                <a:lnTo>
                  <a:pt x="116887" y="279855"/>
                </a:lnTo>
                <a:lnTo>
                  <a:pt x="121279" y="278892"/>
                </a:lnTo>
                <a:lnTo>
                  <a:pt x="124046" y="277689"/>
                </a:lnTo>
                <a:lnTo>
                  <a:pt x="127174" y="275704"/>
                </a:lnTo>
                <a:lnTo>
                  <a:pt x="131686" y="273177"/>
                </a:lnTo>
                <a:lnTo>
                  <a:pt x="134453" y="270289"/>
                </a:lnTo>
                <a:lnTo>
                  <a:pt x="136559" y="269507"/>
                </a:lnTo>
                <a:lnTo>
                  <a:pt x="138604" y="267703"/>
                </a:lnTo>
                <a:lnTo>
                  <a:pt x="140048" y="267101"/>
                </a:lnTo>
                <a:lnTo>
                  <a:pt x="143176" y="264394"/>
                </a:lnTo>
                <a:lnTo>
                  <a:pt x="144138" y="264033"/>
                </a:lnTo>
                <a:lnTo>
                  <a:pt x="146725" y="261927"/>
                </a:lnTo>
                <a:lnTo>
                  <a:pt x="149733" y="258077"/>
                </a:lnTo>
                <a:lnTo>
                  <a:pt x="151778" y="253987"/>
                </a:lnTo>
                <a:lnTo>
                  <a:pt x="152500" y="251580"/>
                </a:lnTo>
                <a:lnTo>
                  <a:pt x="154485" y="250257"/>
                </a:lnTo>
                <a:lnTo>
                  <a:pt x="156050" y="247129"/>
                </a:lnTo>
                <a:lnTo>
                  <a:pt x="157734" y="245384"/>
                </a:lnTo>
                <a:lnTo>
                  <a:pt x="158937" y="244963"/>
                </a:lnTo>
                <a:lnTo>
                  <a:pt x="160742" y="246226"/>
                </a:lnTo>
                <a:lnTo>
                  <a:pt x="164351" y="245865"/>
                </a:lnTo>
                <a:lnTo>
                  <a:pt x="166156" y="245264"/>
                </a:lnTo>
                <a:lnTo>
                  <a:pt x="169044" y="242797"/>
                </a:lnTo>
                <a:lnTo>
                  <a:pt x="170247" y="242196"/>
                </a:lnTo>
                <a:lnTo>
                  <a:pt x="172172" y="243399"/>
                </a:lnTo>
                <a:lnTo>
                  <a:pt x="175721" y="242316"/>
                </a:lnTo>
                <a:lnTo>
                  <a:pt x="177526" y="241113"/>
                </a:lnTo>
                <a:lnTo>
                  <a:pt x="180113" y="238586"/>
                </a:lnTo>
                <a:lnTo>
                  <a:pt x="181917" y="235217"/>
                </a:lnTo>
                <a:lnTo>
                  <a:pt x="183722" y="229563"/>
                </a:lnTo>
                <a:lnTo>
                  <a:pt x="183722" y="226735"/>
                </a:lnTo>
                <a:lnTo>
                  <a:pt x="184745" y="224930"/>
                </a:lnTo>
                <a:lnTo>
                  <a:pt x="184444" y="224329"/>
                </a:lnTo>
                <a:lnTo>
                  <a:pt x="186008" y="221381"/>
                </a:lnTo>
                <a:lnTo>
                  <a:pt x="189979" y="218373"/>
                </a:lnTo>
                <a:lnTo>
                  <a:pt x="191302" y="218012"/>
                </a:lnTo>
                <a:lnTo>
                  <a:pt x="192926" y="215606"/>
                </a:lnTo>
                <a:lnTo>
                  <a:pt x="193829" y="213440"/>
                </a:lnTo>
                <a:lnTo>
                  <a:pt x="197679" y="210372"/>
                </a:lnTo>
                <a:lnTo>
                  <a:pt x="199484" y="210252"/>
                </a:lnTo>
                <a:lnTo>
                  <a:pt x="201168" y="208808"/>
                </a:lnTo>
                <a:lnTo>
                  <a:pt x="204477" y="202913"/>
                </a:lnTo>
                <a:lnTo>
                  <a:pt x="207966" y="198822"/>
                </a:lnTo>
                <a:lnTo>
                  <a:pt x="211034" y="195754"/>
                </a:lnTo>
                <a:lnTo>
                  <a:pt x="212959" y="194190"/>
                </a:lnTo>
                <a:lnTo>
                  <a:pt x="215004" y="193708"/>
                </a:lnTo>
                <a:lnTo>
                  <a:pt x="217651" y="192144"/>
                </a:lnTo>
                <a:lnTo>
                  <a:pt x="218133" y="191182"/>
                </a:lnTo>
                <a:lnTo>
                  <a:pt x="222584" y="189497"/>
                </a:lnTo>
                <a:lnTo>
                  <a:pt x="225592" y="185647"/>
                </a:lnTo>
                <a:lnTo>
                  <a:pt x="231367" y="178970"/>
                </a:lnTo>
                <a:lnTo>
                  <a:pt x="233773" y="174759"/>
                </a:lnTo>
                <a:lnTo>
                  <a:pt x="234375" y="172112"/>
                </a:lnTo>
                <a:lnTo>
                  <a:pt x="235579" y="169585"/>
                </a:lnTo>
                <a:lnTo>
                  <a:pt x="238045" y="166216"/>
                </a:lnTo>
                <a:lnTo>
                  <a:pt x="239067" y="163750"/>
                </a:lnTo>
                <a:lnTo>
                  <a:pt x="240571" y="162847"/>
                </a:lnTo>
                <a:lnTo>
                  <a:pt x="245384" y="158516"/>
                </a:lnTo>
                <a:lnTo>
                  <a:pt x="247550" y="157794"/>
                </a:lnTo>
                <a:lnTo>
                  <a:pt x="251280" y="155508"/>
                </a:lnTo>
                <a:lnTo>
                  <a:pt x="253746" y="153463"/>
                </a:lnTo>
                <a:lnTo>
                  <a:pt x="255852" y="151297"/>
                </a:lnTo>
                <a:lnTo>
                  <a:pt x="260785" y="149553"/>
                </a:lnTo>
                <a:lnTo>
                  <a:pt x="262890" y="147988"/>
                </a:lnTo>
                <a:lnTo>
                  <a:pt x="263973" y="146545"/>
                </a:lnTo>
                <a:lnTo>
                  <a:pt x="263552" y="145221"/>
                </a:lnTo>
                <a:lnTo>
                  <a:pt x="265958" y="144319"/>
                </a:lnTo>
                <a:lnTo>
                  <a:pt x="268184" y="142935"/>
                </a:lnTo>
                <a:lnTo>
                  <a:pt x="270831" y="142153"/>
                </a:lnTo>
                <a:lnTo>
                  <a:pt x="271192" y="142995"/>
                </a:lnTo>
                <a:lnTo>
                  <a:pt x="273418" y="142153"/>
                </a:lnTo>
                <a:lnTo>
                  <a:pt x="272094" y="141973"/>
                </a:lnTo>
                <a:lnTo>
                  <a:pt x="274861" y="140830"/>
                </a:lnTo>
                <a:lnTo>
                  <a:pt x="277268" y="140348"/>
                </a:lnTo>
                <a:lnTo>
                  <a:pt x="280757" y="138844"/>
                </a:lnTo>
                <a:lnTo>
                  <a:pt x="281058" y="139205"/>
                </a:lnTo>
                <a:lnTo>
                  <a:pt x="285028" y="138303"/>
                </a:lnTo>
                <a:lnTo>
                  <a:pt x="284908" y="137461"/>
                </a:lnTo>
                <a:lnTo>
                  <a:pt x="293570" y="135415"/>
                </a:lnTo>
                <a:lnTo>
                  <a:pt x="298804" y="134694"/>
                </a:lnTo>
                <a:lnTo>
                  <a:pt x="303436" y="134573"/>
                </a:lnTo>
                <a:lnTo>
                  <a:pt x="303557" y="135476"/>
                </a:lnTo>
                <a:lnTo>
                  <a:pt x="306685" y="135897"/>
                </a:lnTo>
                <a:lnTo>
                  <a:pt x="310595" y="134994"/>
                </a:lnTo>
                <a:lnTo>
                  <a:pt x="309392" y="133911"/>
                </a:lnTo>
                <a:lnTo>
                  <a:pt x="310595" y="134212"/>
                </a:lnTo>
                <a:lnTo>
                  <a:pt x="314506" y="133972"/>
                </a:lnTo>
                <a:lnTo>
                  <a:pt x="316491" y="133490"/>
                </a:lnTo>
                <a:lnTo>
                  <a:pt x="322506" y="134994"/>
                </a:lnTo>
                <a:lnTo>
                  <a:pt x="325996" y="136679"/>
                </a:lnTo>
                <a:lnTo>
                  <a:pt x="328161" y="138183"/>
                </a:lnTo>
                <a:lnTo>
                  <a:pt x="328883" y="140589"/>
                </a:lnTo>
                <a:lnTo>
                  <a:pt x="328582" y="141612"/>
                </a:lnTo>
                <a:lnTo>
                  <a:pt x="329786" y="144379"/>
                </a:lnTo>
                <a:lnTo>
                  <a:pt x="329605" y="145341"/>
                </a:lnTo>
                <a:lnTo>
                  <a:pt x="327018" y="145522"/>
                </a:lnTo>
                <a:lnTo>
                  <a:pt x="325635" y="145041"/>
                </a:lnTo>
                <a:lnTo>
                  <a:pt x="323649" y="145823"/>
                </a:lnTo>
                <a:lnTo>
                  <a:pt x="322807" y="147688"/>
                </a:lnTo>
                <a:lnTo>
                  <a:pt x="318596" y="148590"/>
                </a:lnTo>
                <a:lnTo>
                  <a:pt x="316912" y="150274"/>
                </a:lnTo>
                <a:lnTo>
                  <a:pt x="314746" y="149613"/>
                </a:lnTo>
                <a:lnTo>
                  <a:pt x="311377" y="149011"/>
                </a:lnTo>
                <a:lnTo>
                  <a:pt x="310114" y="149432"/>
                </a:lnTo>
                <a:lnTo>
                  <a:pt x="308069" y="149432"/>
                </a:lnTo>
                <a:lnTo>
                  <a:pt x="306264" y="150395"/>
                </a:lnTo>
                <a:lnTo>
                  <a:pt x="304519" y="150395"/>
                </a:lnTo>
                <a:lnTo>
                  <a:pt x="300609" y="151478"/>
                </a:lnTo>
                <a:lnTo>
                  <a:pt x="298684" y="152260"/>
                </a:lnTo>
                <a:lnTo>
                  <a:pt x="298022" y="154786"/>
                </a:lnTo>
                <a:lnTo>
                  <a:pt x="298624" y="156952"/>
                </a:lnTo>
                <a:lnTo>
                  <a:pt x="300729" y="157975"/>
                </a:lnTo>
                <a:lnTo>
                  <a:pt x="302233" y="160381"/>
                </a:lnTo>
                <a:lnTo>
                  <a:pt x="301451" y="162005"/>
                </a:lnTo>
                <a:lnTo>
                  <a:pt x="298624" y="162667"/>
                </a:lnTo>
                <a:lnTo>
                  <a:pt x="296217" y="164893"/>
                </a:lnTo>
                <a:lnTo>
                  <a:pt x="293089" y="168442"/>
                </a:lnTo>
                <a:lnTo>
                  <a:pt x="288337" y="170548"/>
                </a:lnTo>
                <a:lnTo>
                  <a:pt x="286532" y="172954"/>
                </a:lnTo>
                <a:lnTo>
                  <a:pt x="283945" y="178248"/>
                </a:lnTo>
                <a:lnTo>
                  <a:pt x="281419" y="179752"/>
                </a:lnTo>
                <a:lnTo>
                  <a:pt x="279434" y="183782"/>
                </a:lnTo>
                <a:lnTo>
                  <a:pt x="277027" y="185828"/>
                </a:lnTo>
                <a:lnTo>
                  <a:pt x="276125" y="187933"/>
                </a:lnTo>
                <a:lnTo>
                  <a:pt x="272816" y="189558"/>
                </a:lnTo>
                <a:lnTo>
                  <a:pt x="270410" y="189798"/>
                </a:lnTo>
                <a:lnTo>
                  <a:pt x="268605" y="192084"/>
                </a:lnTo>
                <a:lnTo>
                  <a:pt x="267522" y="194611"/>
                </a:lnTo>
                <a:lnTo>
                  <a:pt x="267522" y="196776"/>
                </a:lnTo>
                <a:lnTo>
                  <a:pt x="267763" y="199905"/>
                </a:lnTo>
                <a:lnTo>
                  <a:pt x="268364" y="201228"/>
                </a:lnTo>
                <a:lnTo>
                  <a:pt x="269447" y="201348"/>
                </a:lnTo>
                <a:lnTo>
                  <a:pt x="268605" y="203394"/>
                </a:lnTo>
                <a:lnTo>
                  <a:pt x="267522" y="204116"/>
                </a:lnTo>
                <a:lnTo>
                  <a:pt x="266199" y="202732"/>
                </a:lnTo>
                <a:lnTo>
                  <a:pt x="264935" y="202913"/>
                </a:lnTo>
                <a:lnTo>
                  <a:pt x="263191" y="204356"/>
                </a:lnTo>
                <a:lnTo>
                  <a:pt x="262469" y="206161"/>
                </a:lnTo>
                <a:lnTo>
                  <a:pt x="262890" y="208868"/>
                </a:lnTo>
                <a:lnTo>
                  <a:pt x="262228" y="212057"/>
                </a:lnTo>
                <a:lnTo>
                  <a:pt x="255972" y="216990"/>
                </a:lnTo>
                <a:lnTo>
                  <a:pt x="255791" y="218373"/>
                </a:lnTo>
                <a:lnTo>
                  <a:pt x="256032" y="221080"/>
                </a:lnTo>
                <a:lnTo>
                  <a:pt x="255671" y="224088"/>
                </a:lnTo>
                <a:lnTo>
                  <a:pt x="254949" y="226494"/>
                </a:lnTo>
                <a:lnTo>
                  <a:pt x="255070" y="228059"/>
                </a:lnTo>
                <a:lnTo>
                  <a:pt x="253145" y="231066"/>
                </a:lnTo>
                <a:lnTo>
                  <a:pt x="250558" y="236481"/>
                </a:lnTo>
                <a:lnTo>
                  <a:pt x="248512" y="236962"/>
                </a:lnTo>
                <a:lnTo>
                  <a:pt x="246407" y="238165"/>
                </a:lnTo>
                <a:lnTo>
                  <a:pt x="246407" y="242918"/>
                </a:lnTo>
                <a:lnTo>
                  <a:pt x="246166" y="247490"/>
                </a:lnTo>
                <a:lnTo>
                  <a:pt x="244963" y="252964"/>
                </a:lnTo>
                <a:lnTo>
                  <a:pt x="244361" y="254769"/>
                </a:lnTo>
                <a:lnTo>
                  <a:pt x="244782" y="256513"/>
                </a:lnTo>
                <a:lnTo>
                  <a:pt x="244482" y="259341"/>
                </a:lnTo>
                <a:lnTo>
                  <a:pt x="244963" y="261386"/>
                </a:lnTo>
                <a:lnTo>
                  <a:pt x="244662" y="262890"/>
                </a:lnTo>
                <a:lnTo>
                  <a:pt x="244963" y="266139"/>
                </a:lnTo>
                <a:lnTo>
                  <a:pt x="246467" y="268425"/>
                </a:lnTo>
                <a:lnTo>
                  <a:pt x="246768" y="269989"/>
                </a:lnTo>
                <a:lnTo>
                  <a:pt x="248452" y="272636"/>
                </a:lnTo>
                <a:lnTo>
                  <a:pt x="247670" y="274380"/>
                </a:lnTo>
                <a:lnTo>
                  <a:pt x="246046" y="274140"/>
                </a:lnTo>
                <a:lnTo>
                  <a:pt x="244361" y="278952"/>
                </a:lnTo>
                <a:lnTo>
                  <a:pt x="247008" y="280336"/>
                </a:lnTo>
                <a:lnTo>
                  <a:pt x="248693" y="279734"/>
                </a:lnTo>
                <a:lnTo>
                  <a:pt x="250498" y="277328"/>
                </a:lnTo>
                <a:lnTo>
                  <a:pt x="250558" y="275824"/>
                </a:lnTo>
                <a:lnTo>
                  <a:pt x="251641" y="273598"/>
                </a:lnTo>
                <a:lnTo>
                  <a:pt x="252062" y="271372"/>
                </a:lnTo>
                <a:lnTo>
                  <a:pt x="253987" y="267643"/>
                </a:lnTo>
                <a:lnTo>
                  <a:pt x="257717" y="262108"/>
                </a:lnTo>
                <a:lnTo>
                  <a:pt x="257476" y="260785"/>
                </a:lnTo>
                <a:lnTo>
                  <a:pt x="256273" y="259762"/>
                </a:lnTo>
                <a:lnTo>
                  <a:pt x="254709" y="260845"/>
                </a:lnTo>
                <a:lnTo>
                  <a:pt x="254468" y="260063"/>
                </a:lnTo>
                <a:lnTo>
                  <a:pt x="256032" y="256874"/>
                </a:lnTo>
                <a:lnTo>
                  <a:pt x="258138" y="255611"/>
                </a:lnTo>
                <a:lnTo>
                  <a:pt x="257957" y="257596"/>
                </a:lnTo>
                <a:lnTo>
                  <a:pt x="258919" y="258378"/>
                </a:lnTo>
                <a:lnTo>
                  <a:pt x="261085" y="258017"/>
                </a:lnTo>
                <a:lnTo>
                  <a:pt x="262108" y="256333"/>
                </a:lnTo>
                <a:lnTo>
                  <a:pt x="265657" y="251280"/>
                </a:lnTo>
                <a:lnTo>
                  <a:pt x="269026" y="247670"/>
                </a:lnTo>
                <a:lnTo>
                  <a:pt x="271252" y="245625"/>
                </a:lnTo>
                <a:lnTo>
                  <a:pt x="273117" y="242677"/>
                </a:lnTo>
                <a:lnTo>
                  <a:pt x="276426" y="240331"/>
                </a:lnTo>
                <a:lnTo>
                  <a:pt x="278712" y="239248"/>
                </a:lnTo>
                <a:lnTo>
                  <a:pt x="279614" y="237443"/>
                </a:lnTo>
                <a:lnTo>
                  <a:pt x="282441" y="235939"/>
                </a:lnTo>
                <a:lnTo>
                  <a:pt x="283705" y="234495"/>
                </a:lnTo>
                <a:lnTo>
                  <a:pt x="285088" y="234074"/>
                </a:lnTo>
                <a:lnTo>
                  <a:pt x="286893" y="235037"/>
                </a:lnTo>
                <a:lnTo>
                  <a:pt x="285088" y="236541"/>
                </a:lnTo>
                <a:lnTo>
                  <a:pt x="285028" y="238526"/>
                </a:lnTo>
                <a:lnTo>
                  <a:pt x="280817" y="243700"/>
                </a:lnTo>
                <a:lnTo>
                  <a:pt x="277809" y="245986"/>
                </a:lnTo>
                <a:lnTo>
                  <a:pt x="275343" y="248994"/>
                </a:lnTo>
                <a:lnTo>
                  <a:pt x="274501" y="251039"/>
                </a:lnTo>
                <a:lnTo>
                  <a:pt x="273418" y="254769"/>
                </a:lnTo>
                <a:lnTo>
                  <a:pt x="272997" y="257295"/>
                </a:lnTo>
                <a:lnTo>
                  <a:pt x="271914" y="260303"/>
                </a:lnTo>
                <a:lnTo>
                  <a:pt x="270590" y="261627"/>
                </a:lnTo>
                <a:lnTo>
                  <a:pt x="270771" y="263371"/>
                </a:lnTo>
                <a:lnTo>
                  <a:pt x="272034" y="262890"/>
                </a:lnTo>
                <a:lnTo>
                  <a:pt x="273237" y="260423"/>
                </a:lnTo>
                <a:lnTo>
                  <a:pt x="274079" y="259822"/>
                </a:lnTo>
                <a:lnTo>
                  <a:pt x="275042" y="255491"/>
                </a:lnTo>
                <a:lnTo>
                  <a:pt x="276125" y="253144"/>
                </a:lnTo>
                <a:lnTo>
                  <a:pt x="278531" y="250618"/>
                </a:lnTo>
                <a:lnTo>
                  <a:pt x="277809" y="249415"/>
                </a:lnTo>
                <a:lnTo>
                  <a:pt x="281419" y="246347"/>
                </a:lnTo>
                <a:lnTo>
                  <a:pt x="284427" y="245926"/>
                </a:lnTo>
                <a:lnTo>
                  <a:pt x="288758" y="244361"/>
                </a:lnTo>
                <a:lnTo>
                  <a:pt x="291886" y="242496"/>
                </a:lnTo>
                <a:lnTo>
                  <a:pt x="294413" y="241594"/>
                </a:lnTo>
                <a:lnTo>
                  <a:pt x="296578" y="241714"/>
                </a:lnTo>
                <a:lnTo>
                  <a:pt x="300970" y="242918"/>
                </a:lnTo>
                <a:lnTo>
                  <a:pt x="302895" y="242436"/>
                </a:lnTo>
                <a:lnTo>
                  <a:pt x="305482" y="243038"/>
                </a:lnTo>
                <a:lnTo>
                  <a:pt x="310896" y="241594"/>
                </a:lnTo>
                <a:lnTo>
                  <a:pt x="318416" y="240692"/>
                </a:lnTo>
                <a:lnTo>
                  <a:pt x="321785" y="243279"/>
                </a:lnTo>
                <a:lnTo>
                  <a:pt x="325635" y="244301"/>
                </a:lnTo>
                <a:lnTo>
                  <a:pt x="329244" y="242436"/>
                </a:lnTo>
                <a:lnTo>
                  <a:pt x="331229" y="244061"/>
                </a:lnTo>
                <a:lnTo>
                  <a:pt x="333997" y="244061"/>
                </a:lnTo>
                <a:lnTo>
                  <a:pt x="334719" y="244482"/>
                </a:lnTo>
                <a:lnTo>
                  <a:pt x="335019" y="246286"/>
                </a:lnTo>
                <a:lnTo>
                  <a:pt x="336523" y="247189"/>
                </a:lnTo>
                <a:lnTo>
                  <a:pt x="337907" y="247129"/>
                </a:lnTo>
                <a:lnTo>
                  <a:pt x="339652" y="246046"/>
                </a:lnTo>
                <a:lnTo>
                  <a:pt x="340855" y="248753"/>
                </a:lnTo>
                <a:lnTo>
                  <a:pt x="341276" y="251159"/>
                </a:lnTo>
                <a:lnTo>
                  <a:pt x="342479" y="252723"/>
                </a:lnTo>
                <a:lnTo>
                  <a:pt x="345427" y="252723"/>
                </a:lnTo>
                <a:lnTo>
                  <a:pt x="347593" y="251099"/>
                </a:lnTo>
                <a:lnTo>
                  <a:pt x="347232" y="249415"/>
                </a:lnTo>
                <a:lnTo>
                  <a:pt x="349036" y="250137"/>
                </a:lnTo>
                <a:lnTo>
                  <a:pt x="349397" y="252543"/>
                </a:lnTo>
                <a:lnTo>
                  <a:pt x="350299" y="253746"/>
                </a:lnTo>
                <a:lnTo>
                  <a:pt x="352946" y="254287"/>
                </a:lnTo>
                <a:lnTo>
                  <a:pt x="354932" y="253987"/>
                </a:lnTo>
                <a:lnTo>
                  <a:pt x="355714" y="255190"/>
                </a:lnTo>
                <a:lnTo>
                  <a:pt x="359323" y="258318"/>
                </a:lnTo>
                <a:lnTo>
                  <a:pt x="361008" y="259040"/>
                </a:lnTo>
                <a:lnTo>
                  <a:pt x="360707" y="260363"/>
                </a:lnTo>
                <a:lnTo>
                  <a:pt x="361910" y="264274"/>
                </a:lnTo>
                <a:lnTo>
                  <a:pt x="363354" y="266981"/>
                </a:lnTo>
                <a:lnTo>
                  <a:pt x="363655" y="268304"/>
                </a:lnTo>
                <a:lnTo>
                  <a:pt x="364978" y="270109"/>
                </a:lnTo>
                <a:lnTo>
                  <a:pt x="369370" y="272756"/>
                </a:lnTo>
                <a:lnTo>
                  <a:pt x="369971" y="273899"/>
                </a:lnTo>
                <a:lnTo>
                  <a:pt x="372799" y="274741"/>
                </a:lnTo>
                <a:lnTo>
                  <a:pt x="372197" y="275463"/>
                </a:lnTo>
                <a:lnTo>
                  <a:pt x="372498" y="277448"/>
                </a:lnTo>
                <a:lnTo>
                  <a:pt x="374603" y="279855"/>
                </a:lnTo>
                <a:lnTo>
                  <a:pt x="376047" y="282441"/>
                </a:lnTo>
                <a:lnTo>
                  <a:pt x="377551" y="283163"/>
                </a:lnTo>
                <a:lnTo>
                  <a:pt x="381581" y="283945"/>
                </a:lnTo>
                <a:lnTo>
                  <a:pt x="381221" y="285750"/>
                </a:lnTo>
                <a:lnTo>
                  <a:pt x="381822" y="287555"/>
                </a:lnTo>
                <a:lnTo>
                  <a:pt x="383747" y="289360"/>
                </a:lnTo>
                <a:lnTo>
                  <a:pt x="384950" y="289720"/>
                </a:lnTo>
                <a:lnTo>
                  <a:pt x="385612" y="291164"/>
                </a:lnTo>
                <a:lnTo>
                  <a:pt x="386815" y="291766"/>
                </a:lnTo>
                <a:lnTo>
                  <a:pt x="389222" y="291224"/>
                </a:lnTo>
                <a:lnTo>
                  <a:pt x="391628" y="292247"/>
                </a:lnTo>
                <a:lnTo>
                  <a:pt x="392771" y="291946"/>
                </a:lnTo>
                <a:lnTo>
                  <a:pt x="392711" y="290863"/>
                </a:lnTo>
                <a:lnTo>
                  <a:pt x="393854" y="290803"/>
                </a:lnTo>
                <a:lnTo>
                  <a:pt x="393553" y="292849"/>
                </a:lnTo>
                <a:lnTo>
                  <a:pt x="392230" y="293450"/>
                </a:lnTo>
                <a:lnTo>
                  <a:pt x="392230" y="294774"/>
                </a:lnTo>
                <a:lnTo>
                  <a:pt x="395237" y="298985"/>
                </a:lnTo>
                <a:lnTo>
                  <a:pt x="393433" y="300068"/>
                </a:lnTo>
                <a:lnTo>
                  <a:pt x="393072" y="301872"/>
                </a:lnTo>
                <a:lnTo>
                  <a:pt x="395237" y="304579"/>
                </a:lnTo>
                <a:lnTo>
                  <a:pt x="398426" y="306745"/>
                </a:lnTo>
                <a:lnTo>
                  <a:pt x="401915" y="307647"/>
                </a:lnTo>
                <a:lnTo>
                  <a:pt x="405043" y="308008"/>
                </a:lnTo>
                <a:lnTo>
                  <a:pt x="411841" y="307768"/>
                </a:lnTo>
                <a:lnTo>
                  <a:pt x="415811" y="307106"/>
                </a:lnTo>
                <a:lnTo>
                  <a:pt x="419060" y="306264"/>
                </a:lnTo>
                <a:lnTo>
                  <a:pt x="421887" y="304880"/>
                </a:lnTo>
                <a:lnTo>
                  <a:pt x="422790" y="303076"/>
                </a:lnTo>
                <a:lnTo>
                  <a:pt x="423873" y="302775"/>
                </a:lnTo>
                <a:lnTo>
                  <a:pt x="424655" y="303978"/>
                </a:lnTo>
                <a:lnTo>
                  <a:pt x="427783" y="304399"/>
                </a:lnTo>
                <a:lnTo>
                  <a:pt x="430069" y="303857"/>
                </a:lnTo>
                <a:lnTo>
                  <a:pt x="431573" y="303076"/>
                </a:lnTo>
                <a:lnTo>
                  <a:pt x="431753" y="302233"/>
                </a:lnTo>
                <a:lnTo>
                  <a:pt x="434641" y="299225"/>
                </a:lnTo>
                <a:lnTo>
                  <a:pt x="438852" y="297661"/>
                </a:lnTo>
                <a:lnTo>
                  <a:pt x="439453" y="296458"/>
                </a:lnTo>
                <a:lnTo>
                  <a:pt x="441739" y="295856"/>
                </a:lnTo>
                <a:lnTo>
                  <a:pt x="441378" y="294653"/>
                </a:lnTo>
                <a:lnTo>
                  <a:pt x="443965" y="294533"/>
                </a:lnTo>
                <a:lnTo>
                  <a:pt x="445168" y="295616"/>
                </a:lnTo>
                <a:lnTo>
                  <a:pt x="447394" y="295315"/>
                </a:lnTo>
                <a:lnTo>
                  <a:pt x="449199" y="296939"/>
                </a:lnTo>
                <a:lnTo>
                  <a:pt x="452809" y="303497"/>
                </a:lnTo>
                <a:lnTo>
                  <a:pt x="452688" y="304940"/>
                </a:lnTo>
                <a:lnTo>
                  <a:pt x="455395" y="305963"/>
                </a:lnTo>
                <a:lnTo>
                  <a:pt x="457802" y="305301"/>
                </a:lnTo>
                <a:lnTo>
                  <a:pt x="460509" y="306324"/>
                </a:lnTo>
                <a:lnTo>
                  <a:pt x="461411" y="307708"/>
                </a:lnTo>
                <a:lnTo>
                  <a:pt x="461291" y="308911"/>
                </a:lnTo>
                <a:lnTo>
                  <a:pt x="462915" y="310114"/>
                </a:lnTo>
                <a:lnTo>
                  <a:pt x="466344" y="310234"/>
                </a:lnTo>
                <a:lnTo>
                  <a:pt x="467908" y="309934"/>
                </a:lnTo>
                <a:lnTo>
                  <a:pt x="470615" y="308790"/>
                </a:lnTo>
                <a:lnTo>
                  <a:pt x="470675" y="306023"/>
                </a:lnTo>
                <a:lnTo>
                  <a:pt x="471397" y="303256"/>
                </a:lnTo>
                <a:lnTo>
                  <a:pt x="473202" y="300850"/>
                </a:lnTo>
                <a:lnTo>
                  <a:pt x="478015" y="299947"/>
                </a:lnTo>
                <a:lnTo>
                  <a:pt x="480662" y="300910"/>
                </a:lnTo>
                <a:lnTo>
                  <a:pt x="480662" y="302053"/>
                </a:lnTo>
                <a:lnTo>
                  <a:pt x="482707" y="303677"/>
                </a:lnTo>
                <a:lnTo>
                  <a:pt x="485113" y="306384"/>
                </a:lnTo>
                <a:lnTo>
                  <a:pt x="487821" y="306083"/>
                </a:lnTo>
                <a:lnTo>
                  <a:pt x="489445" y="304579"/>
                </a:lnTo>
                <a:lnTo>
                  <a:pt x="491250" y="304880"/>
                </a:lnTo>
                <a:lnTo>
                  <a:pt x="491911" y="306865"/>
                </a:lnTo>
                <a:lnTo>
                  <a:pt x="490889" y="308851"/>
                </a:lnTo>
                <a:lnTo>
                  <a:pt x="492693" y="310535"/>
                </a:lnTo>
                <a:lnTo>
                  <a:pt x="494378" y="310294"/>
                </a:lnTo>
                <a:lnTo>
                  <a:pt x="495581" y="307287"/>
                </a:lnTo>
                <a:lnTo>
                  <a:pt x="497506" y="303857"/>
                </a:lnTo>
                <a:lnTo>
                  <a:pt x="497145" y="302053"/>
                </a:lnTo>
                <a:lnTo>
                  <a:pt x="498649" y="301752"/>
                </a:lnTo>
                <a:lnTo>
                  <a:pt x="499972" y="298744"/>
                </a:lnTo>
                <a:lnTo>
                  <a:pt x="501597" y="296759"/>
                </a:lnTo>
                <a:lnTo>
                  <a:pt x="503341" y="292969"/>
                </a:lnTo>
                <a:lnTo>
                  <a:pt x="505747" y="291766"/>
                </a:lnTo>
                <a:lnTo>
                  <a:pt x="507251" y="288337"/>
                </a:lnTo>
                <a:lnTo>
                  <a:pt x="509658" y="286472"/>
                </a:lnTo>
                <a:lnTo>
                  <a:pt x="510861" y="284066"/>
                </a:lnTo>
                <a:lnTo>
                  <a:pt x="510861" y="282802"/>
                </a:lnTo>
                <a:lnTo>
                  <a:pt x="512485" y="280757"/>
                </a:lnTo>
                <a:lnTo>
                  <a:pt x="514410" y="280576"/>
                </a:lnTo>
                <a:lnTo>
                  <a:pt x="515674" y="281178"/>
                </a:lnTo>
                <a:lnTo>
                  <a:pt x="520186" y="278170"/>
                </a:lnTo>
                <a:lnTo>
                  <a:pt x="522231" y="277208"/>
                </a:lnTo>
                <a:lnTo>
                  <a:pt x="527043" y="273598"/>
                </a:lnTo>
                <a:lnTo>
                  <a:pt x="530533" y="270530"/>
                </a:lnTo>
                <a:lnTo>
                  <a:pt x="545753" y="256273"/>
                </a:lnTo>
                <a:lnTo>
                  <a:pt x="548761" y="252844"/>
                </a:lnTo>
                <a:lnTo>
                  <a:pt x="551708" y="251701"/>
                </a:lnTo>
                <a:lnTo>
                  <a:pt x="553272" y="252904"/>
                </a:lnTo>
                <a:lnTo>
                  <a:pt x="554475" y="254227"/>
                </a:lnTo>
                <a:lnTo>
                  <a:pt x="556340" y="254528"/>
                </a:lnTo>
                <a:lnTo>
                  <a:pt x="558626" y="253927"/>
                </a:lnTo>
                <a:lnTo>
                  <a:pt x="562296" y="252302"/>
                </a:lnTo>
                <a:lnTo>
                  <a:pt x="564883" y="250678"/>
                </a:lnTo>
                <a:lnTo>
                  <a:pt x="570056" y="248693"/>
                </a:lnTo>
                <a:lnTo>
                  <a:pt x="572944" y="247069"/>
                </a:lnTo>
                <a:lnTo>
                  <a:pt x="571500" y="248512"/>
                </a:lnTo>
                <a:lnTo>
                  <a:pt x="572222" y="249054"/>
                </a:lnTo>
                <a:lnTo>
                  <a:pt x="575952" y="247249"/>
                </a:lnTo>
                <a:lnTo>
                  <a:pt x="580764" y="244482"/>
                </a:lnTo>
                <a:lnTo>
                  <a:pt x="584675" y="243158"/>
                </a:lnTo>
                <a:lnTo>
                  <a:pt x="589487" y="242797"/>
                </a:lnTo>
                <a:lnTo>
                  <a:pt x="595623" y="243279"/>
                </a:lnTo>
                <a:lnTo>
                  <a:pt x="601459" y="243038"/>
                </a:lnTo>
                <a:lnTo>
                  <a:pt x="606151" y="242376"/>
                </a:lnTo>
                <a:lnTo>
                  <a:pt x="611926" y="240752"/>
                </a:lnTo>
                <a:lnTo>
                  <a:pt x="617641" y="240150"/>
                </a:lnTo>
                <a:lnTo>
                  <a:pt x="622634" y="240150"/>
                </a:lnTo>
                <a:lnTo>
                  <a:pt x="628410" y="239368"/>
                </a:lnTo>
                <a:lnTo>
                  <a:pt x="632621" y="238346"/>
                </a:lnTo>
                <a:lnTo>
                  <a:pt x="635989" y="236902"/>
                </a:lnTo>
                <a:lnTo>
                  <a:pt x="640321" y="234195"/>
                </a:lnTo>
                <a:lnTo>
                  <a:pt x="642607" y="232390"/>
                </a:lnTo>
                <a:lnTo>
                  <a:pt x="644833" y="231187"/>
                </a:lnTo>
                <a:lnTo>
                  <a:pt x="650247" y="227637"/>
                </a:lnTo>
                <a:lnTo>
                  <a:pt x="656263" y="222705"/>
                </a:lnTo>
                <a:lnTo>
                  <a:pt x="662880" y="218614"/>
                </a:lnTo>
                <a:lnTo>
                  <a:pt x="667813" y="217170"/>
                </a:lnTo>
                <a:lnTo>
                  <a:pt x="671001" y="215726"/>
                </a:lnTo>
                <a:lnTo>
                  <a:pt x="675212" y="214282"/>
                </a:lnTo>
                <a:lnTo>
                  <a:pt x="685078" y="213982"/>
                </a:lnTo>
                <a:lnTo>
                  <a:pt x="687485" y="213561"/>
                </a:lnTo>
                <a:lnTo>
                  <a:pt x="690914" y="212538"/>
                </a:lnTo>
                <a:lnTo>
                  <a:pt x="695606" y="209710"/>
                </a:lnTo>
                <a:lnTo>
                  <a:pt x="698794" y="208748"/>
                </a:lnTo>
                <a:lnTo>
                  <a:pt x="700840" y="208748"/>
                </a:lnTo>
                <a:lnTo>
                  <a:pt x="701441" y="209470"/>
                </a:lnTo>
                <a:lnTo>
                  <a:pt x="697651" y="214282"/>
                </a:lnTo>
                <a:lnTo>
                  <a:pt x="695606" y="217892"/>
                </a:lnTo>
                <a:lnTo>
                  <a:pt x="694583" y="221201"/>
                </a:lnTo>
                <a:lnTo>
                  <a:pt x="693981" y="224088"/>
                </a:lnTo>
                <a:lnTo>
                  <a:pt x="694102" y="226555"/>
                </a:lnTo>
                <a:lnTo>
                  <a:pt x="694643" y="228359"/>
                </a:lnTo>
                <a:lnTo>
                  <a:pt x="695305" y="237684"/>
                </a:lnTo>
                <a:lnTo>
                  <a:pt x="695846" y="242256"/>
                </a:lnTo>
                <a:lnTo>
                  <a:pt x="696568" y="245865"/>
                </a:lnTo>
                <a:lnTo>
                  <a:pt x="698132" y="249776"/>
                </a:lnTo>
                <a:lnTo>
                  <a:pt x="698854" y="252783"/>
                </a:lnTo>
                <a:lnTo>
                  <a:pt x="697170" y="253806"/>
                </a:lnTo>
                <a:lnTo>
                  <a:pt x="695846" y="255370"/>
                </a:lnTo>
                <a:lnTo>
                  <a:pt x="695606" y="256573"/>
                </a:lnTo>
                <a:lnTo>
                  <a:pt x="696087" y="258739"/>
                </a:lnTo>
                <a:lnTo>
                  <a:pt x="697110" y="260664"/>
                </a:lnTo>
                <a:lnTo>
                  <a:pt x="699696" y="263311"/>
                </a:lnTo>
                <a:lnTo>
                  <a:pt x="702343" y="264334"/>
                </a:lnTo>
                <a:lnTo>
                  <a:pt x="709021" y="263853"/>
                </a:lnTo>
                <a:lnTo>
                  <a:pt x="710886" y="261446"/>
                </a:lnTo>
                <a:lnTo>
                  <a:pt x="712510" y="261206"/>
                </a:lnTo>
                <a:lnTo>
                  <a:pt x="712751" y="262589"/>
                </a:lnTo>
                <a:lnTo>
                  <a:pt x="714736" y="264274"/>
                </a:lnTo>
                <a:lnTo>
                  <a:pt x="718526" y="264454"/>
                </a:lnTo>
                <a:lnTo>
                  <a:pt x="722436" y="262890"/>
                </a:lnTo>
                <a:lnTo>
                  <a:pt x="723639" y="263672"/>
                </a:lnTo>
                <a:lnTo>
                  <a:pt x="726106" y="266860"/>
                </a:lnTo>
                <a:lnTo>
                  <a:pt x="728993" y="266680"/>
                </a:lnTo>
                <a:lnTo>
                  <a:pt x="731159" y="266018"/>
                </a:lnTo>
                <a:lnTo>
                  <a:pt x="734949" y="263913"/>
                </a:lnTo>
                <a:lnTo>
                  <a:pt x="740363" y="260243"/>
                </a:lnTo>
                <a:lnTo>
                  <a:pt x="744394" y="256393"/>
                </a:lnTo>
                <a:lnTo>
                  <a:pt x="745597" y="255611"/>
                </a:lnTo>
                <a:lnTo>
                  <a:pt x="748845" y="256032"/>
                </a:lnTo>
                <a:lnTo>
                  <a:pt x="751793" y="255069"/>
                </a:lnTo>
                <a:lnTo>
                  <a:pt x="753237" y="256152"/>
                </a:lnTo>
                <a:lnTo>
                  <a:pt x="755643" y="259762"/>
                </a:lnTo>
                <a:lnTo>
                  <a:pt x="759854" y="262950"/>
                </a:lnTo>
                <a:lnTo>
                  <a:pt x="759193" y="264033"/>
                </a:lnTo>
                <a:lnTo>
                  <a:pt x="758230" y="262349"/>
                </a:lnTo>
                <a:lnTo>
                  <a:pt x="757328" y="262409"/>
                </a:lnTo>
                <a:lnTo>
                  <a:pt x="756786" y="263913"/>
                </a:lnTo>
                <a:lnTo>
                  <a:pt x="757268" y="265417"/>
                </a:lnTo>
                <a:lnTo>
                  <a:pt x="758471" y="267221"/>
                </a:lnTo>
                <a:lnTo>
                  <a:pt x="760276" y="267221"/>
                </a:lnTo>
                <a:lnTo>
                  <a:pt x="763223" y="266199"/>
                </a:lnTo>
                <a:lnTo>
                  <a:pt x="765269" y="264815"/>
                </a:lnTo>
                <a:lnTo>
                  <a:pt x="767976" y="261867"/>
                </a:lnTo>
                <a:lnTo>
                  <a:pt x="768999" y="262048"/>
                </a:lnTo>
                <a:lnTo>
                  <a:pt x="770322" y="259220"/>
                </a:lnTo>
                <a:lnTo>
                  <a:pt x="771104" y="260423"/>
                </a:lnTo>
                <a:lnTo>
                  <a:pt x="773029" y="261446"/>
                </a:lnTo>
                <a:lnTo>
                  <a:pt x="774894" y="259461"/>
                </a:lnTo>
                <a:lnTo>
                  <a:pt x="775496" y="256995"/>
                </a:lnTo>
                <a:lnTo>
                  <a:pt x="775195" y="255310"/>
                </a:lnTo>
                <a:lnTo>
                  <a:pt x="773992" y="254588"/>
                </a:lnTo>
                <a:lnTo>
                  <a:pt x="775616" y="250137"/>
                </a:lnTo>
                <a:lnTo>
                  <a:pt x="778443" y="247429"/>
                </a:lnTo>
                <a:lnTo>
                  <a:pt x="781812" y="247129"/>
                </a:lnTo>
                <a:lnTo>
                  <a:pt x="784218" y="244843"/>
                </a:lnTo>
                <a:lnTo>
                  <a:pt x="788429" y="244361"/>
                </a:lnTo>
                <a:lnTo>
                  <a:pt x="790715" y="245384"/>
                </a:lnTo>
                <a:lnTo>
                  <a:pt x="795107" y="246106"/>
                </a:lnTo>
                <a:lnTo>
                  <a:pt x="798717" y="245083"/>
                </a:lnTo>
                <a:lnTo>
                  <a:pt x="799860" y="243639"/>
                </a:lnTo>
                <a:lnTo>
                  <a:pt x="802386" y="236902"/>
                </a:lnTo>
                <a:lnTo>
                  <a:pt x="806356" y="234977"/>
                </a:lnTo>
                <a:lnTo>
                  <a:pt x="808943" y="237082"/>
                </a:lnTo>
                <a:lnTo>
                  <a:pt x="810447" y="237022"/>
                </a:lnTo>
                <a:lnTo>
                  <a:pt x="813575" y="235217"/>
                </a:lnTo>
                <a:lnTo>
                  <a:pt x="815079" y="235338"/>
                </a:lnTo>
                <a:lnTo>
                  <a:pt x="816884" y="237503"/>
                </a:lnTo>
                <a:lnTo>
                  <a:pt x="818208" y="239910"/>
                </a:lnTo>
                <a:lnTo>
                  <a:pt x="816523" y="256513"/>
                </a:lnTo>
                <a:lnTo>
                  <a:pt x="818929" y="264996"/>
                </a:lnTo>
                <a:lnTo>
                  <a:pt x="822539" y="271132"/>
                </a:lnTo>
                <a:lnTo>
                  <a:pt x="824825" y="273598"/>
                </a:lnTo>
                <a:lnTo>
                  <a:pt x="823321" y="275222"/>
                </a:lnTo>
                <a:lnTo>
                  <a:pt x="825306" y="283765"/>
                </a:lnTo>
                <a:lnTo>
                  <a:pt x="828074" y="285570"/>
                </a:lnTo>
                <a:lnTo>
                  <a:pt x="827231" y="288638"/>
                </a:lnTo>
                <a:lnTo>
                  <a:pt x="826149" y="289239"/>
                </a:lnTo>
                <a:lnTo>
                  <a:pt x="825788" y="291285"/>
                </a:lnTo>
                <a:lnTo>
                  <a:pt x="824103" y="290984"/>
                </a:lnTo>
                <a:lnTo>
                  <a:pt x="822659" y="291886"/>
                </a:lnTo>
                <a:lnTo>
                  <a:pt x="823141" y="293992"/>
                </a:lnTo>
                <a:lnTo>
                  <a:pt x="821757" y="294172"/>
                </a:lnTo>
                <a:lnTo>
                  <a:pt x="821877" y="292187"/>
                </a:lnTo>
                <a:lnTo>
                  <a:pt x="819471" y="290563"/>
                </a:lnTo>
                <a:lnTo>
                  <a:pt x="817305" y="292247"/>
                </a:lnTo>
                <a:lnTo>
                  <a:pt x="816704" y="290382"/>
                </a:lnTo>
                <a:lnTo>
                  <a:pt x="814117" y="290081"/>
                </a:lnTo>
                <a:lnTo>
                  <a:pt x="813696" y="290502"/>
                </a:lnTo>
                <a:lnTo>
                  <a:pt x="813876" y="292909"/>
                </a:lnTo>
                <a:lnTo>
                  <a:pt x="812493" y="293029"/>
                </a:lnTo>
                <a:lnTo>
                  <a:pt x="811289" y="295496"/>
                </a:lnTo>
                <a:lnTo>
                  <a:pt x="810447" y="295074"/>
                </a:lnTo>
                <a:lnTo>
                  <a:pt x="808642" y="296458"/>
                </a:lnTo>
                <a:lnTo>
                  <a:pt x="807199" y="299827"/>
                </a:lnTo>
                <a:lnTo>
                  <a:pt x="808883" y="301632"/>
                </a:lnTo>
                <a:lnTo>
                  <a:pt x="810267" y="302113"/>
                </a:lnTo>
                <a:lnTo>
                  <a:pt x="811350" y="301090"/>
                </a:lnTo>
                <a:lnTo>
                  <a:pt x="811530" y="303136"/>
                </a:lnTo>
                <a:lnTo>
                  <a:pt x="810748" y="304158"/>
                </a:lnTo>
                <a:lnTo>
                  <a:pt x="815140" y="305843"/>
                </a:lnTo>
                <a:lnTo>
                  <a:pt x="818208" y="304700"/>
                </a:lnTo>
                <a:lnTo>
                  <a:pt x="818809" y="302173"/>
                </a:lnTo>
                <a:lnTo>
                  <a:pt x="819351" y="302955"/>
                </a:lnTo>
                <a:lnTo>
                  <a:pt x="820313" y="302474"/>
                </a:lnTo>
                <a:lnTo>
                  <a:pt x="819832" y="300669"/>
                </a:lnTo>
                <a:lnTo>
                  <a:pt x="821216" y="301150"/>
                </a:lnTo>
                <a:lnTo>
                  <a:pt x="821937" y="302654"/>
                </a:lnTo>
                <a:lnTo>
                  <a:pt x="823261" y="301752"/>
                </a:lnTo>
                <a:lnTo>
                  <a:pt x="823502" y="300789"/>
                </a:lnTo>
                <a:lnTo>
                  <a:pt x="824945" y="302233"/>
                </a:lnTo>
                <a:lnTo>
                  <a:pt x="826630" y="302414"/>
                </a:lnTo>
                <a:lnTo>
                  <a:pt x="826028" y="301271"/>
                </a:lnTo>
                <a:lnTo>
                  <a:pt x="827292" y="300669"/>
                </a:lnTo>
                <a:lnTo>
                  <a:pt x="828495" y="301271"/>
                </a:lnTo>
                <a:lnTo>
                  <a:pt x="828916" y="303256"/>
                </a:lnTo>
                <a:lnTo>
                  <a:pt x="831021" y="304519"/>
                </a:lnTo>
                <a:lnTo>
                  <a:pt x="831202" y="305301"/>
                </a:lnTo>
                <a:lnTo>
                  <a:pt x="832706" y="305843"/>
                </a:lnTo>
                <a:lnTo>
                  <a:pt x="833728" y="305061"/>
                </a:lnTo>
                <a:lnTo>
                  <a:pt x="835112" y="305963"/>
                </a:lnTo>
                <a:lnTo>
                  <a:pt x="836495" y="305301"/>
                </a:lnTo>
                <a:lnTo>
                  <a:pt x="840887" y="306745"/>
                </a:lnTo>
                <a:lnTo>
                  <a:pt x="841128" y="308911"/>
                </a:lnTo>
                <a:lnTo>
                  <a:pt x="839925" y="308550"/>
                </a:lnTo>
                <a:lnTo>
                  <a:pt x="838481" y="309994"/>
                </a:lnTo>
                <a:lnTo>
                  <a:pt x="838481" y="311197"/>
                </a:lnTo>
                <a:lnTo>
                  <a:pt x="837398" y="311798"/>
                </a:lnTo>
                <a:lnTo>
                  <a:pt x="836797" y="313302"/>
                </a:lnTo>
                <a:lnTo>
                  <a:pt x="836856" y="315468"/>
                </a:lnTo>
                <a:lnTo>
                  <a:pt x="838120" y="316611"/>
                </a:lnTo>
                <a:lnTo>
                  <a:pt x="840767" y="318295"/>
                </a:lnTo>
                <a:lnTo>
                  <a:pt x="844978" y="322687"/>
                </a:lnTo>
                <a:lnTo>
                  <a:pt x="846482" y="323228"/>
                </a:lnTo>
                <a:lnTo>
                  <a:pt x="847083" y="322747"/>
                </a:lnTo>
                <a:lnTo>
                  <a:pt x="849490" y="324913"/>
                </a:lnTo>
                <a:lnTo>
                  <a:pt x="850633" y="325093"/>
                </a:lnTo>
                <a:lnTo>
                  <a:pt x="851415" y="326898"/>
                </a:lnTo>
                <a:lnTo>
                  <a:pt x="852919" y="326838"/>
                </a:lnTo>
                <a:lnTo>
                  <a:pt x="852919" y="325093"/>
                </a:lnTo>
                <a:lnTo>
                  <a:pt x="856288" y="324071"/>
                </a:lnTo>
                <a:lnTo>
                  <a:pt x="856889" y="325755"/>
                </a:lnTo>
                <a:lnTo>
                  <a:pt x="860619" y="326898"/>
                </a:lnTo>
                <a:lnTo>
                  <a:pt x="863206" y="331229"/>
                </a:lnTo>
                <a:lnTo>
                  <a:pt x="861762" y="333034"/>
                </a:lnTo>
                <a:lnTo>
                  <a:pt x="862364" y="333756"/>
                </a:lnTo>
                <a:lnTo>
                  <a:pt x="861641" y="335561"/>
                </a:lnTo>
                <a:lnTo>
                  <a:pt x="857431" y="335561"/>
                </a:lnTo>
                <a:lnTo>
                  <a:pt x="857611" y="336463"/>
                </a:lnTo>
                <a:lnTo>
                  <a:pt x="855746" y="335862"/>
                </a:lnTo>
                <a:lnTo>
                  <a:pt x="854302" y="336824"/>
                </a:lnTo>
                <a:lnTo>
                  <a:pt x="852979" y="336403"/>
                </a:lnTo>
                <a:lnTo>
                  <a:pt x="850873" y="338208"/>
                </a:lnTo>
                <a:lnTo>
                  <a:pt x="850512" y="340915"/>
                </a:lnTo>
                <a:lnTo>
                  <a:pt x="848226" y="339110"/>
                </a:lnTo>
                <a:lnTo>
                  <a:pt x="842331" y="338509"/>
                </a:lnTo>
                <a:lnTo>
                  <a:pt x="840526" y="339050"/>
                </a:lnTo>
                <a:lnTo>
                  <a:pt x="839744" y="338569"/>
                </a:lnTo>
                <a:lnTo>
                  <a:pt x="837939" y="339170"/>
                </a:lnTo>
                <a:lnTo>
                  <a:pt x="837699" y="338268"/>
                </a:lnTo>
                <a:lnTo>
                  <a:pt x="835774" y="337907"/>
                </a:lnTo>
                <a:lnTo>
                  <a:pt x="834511" y="336944"/>
                </a:lnTo>
                <a:lnTo>
                  <a:pt x="832465" y="338027"/>
                </a:lnTo>
                <a:lnTo>
                  <a:pt x="831322" y="338148"/>
                </a:lnTo>
                <a:lnTo>
                  <a:pt x="830660" y="339531"/>
                </a:lnTo>
                <a:lnTo>
                  <a:pt x="829036" y="339712"/>
                </a:lnTo>
                <a:lnTo>
                  <a:pt x="826449" y="338930"/>
                </a:lnTo>
                <a:lnTo>
                  <a:pt x="826329" y="339471"/>
                </a:lnTo>
                <a:lnTo>
                  <a:pt x="828254" y="341276"/>
                </a:lnTo>
                <a:lnTo>
                  <a:pt x="827051" y="340975"/>
                </a:lnTo>
                <a:lnTo>
                  <a:pt x="826449" y="339772"/>
                </a:lnTo>
                <a:lnTo>
                  <a:pt x="824705" y="339952"/>
                </a:lnTo>
                <a:lnTo>
                  <a:pt x="824344" y="340794"/>
                </a:lnTo>
                <a:lnTo>
                  <a:pt x="820855" y="338990"/>
                </a:lnTo>
                <a:lnTo>
                  <a:pt x="821276" y="340975"/>
                </a:lnTo>
                <a:lnTo>
                  <a:pt x="819712" y="340193"/>
                </a:lnTo>
                <a:lnTo>
                  <a:pt x="819712" y="340855"/>
                </a:lnTo>
                <a:lnTo>
                  <a:pt x="817666" y="340073"/>
                </a:lnTo>
                <a:lnTo>
                  <a:pt x="816222" y="340253"/>
                </a:lnTo>
                <a:lnTo>
                  <a:pt x="814779" y="338990"/>
                </a:lnTo>
                <a:lnTo>
                  <a:pt x="813996" y="339591"/>
                </a:lnTo>
                <a:lnTo>
                  <a:pt x="816643" y="343201"/>
                </a:lnTo>
                <a:lnTo>
                  <a:pt x="816944" y="345066"/>
                </a:lnTo>
                <a:lnTo>
                  <a:pt x="816042" y="345547"/>
                </a:lnTo>
                <a:lnTo>
                  <a:pt x="814538" y="345006"/>
                </a:lnTo>
                <a:lnTo>
                  <a:pt x="813936" y="345968"/>
                </a:lnTo>
                <a:lnTo>
                  <a:pt x="812372" y="346449"/>
                </a:lnTo>
                <a:lnTo>
                  <a:pt x="810207" y="345066"/>
                </a:lnTo>
                <a:lnTo>
                  <a:pt x="808703" y="346750"/>
                </a:lnTo>
                <a:lnTo>
                  <a:pt x="807560" y="346389"/>
                </a:lnTo>
                <a:lnTo>
                  <a:pt x="805695" y="347292"/>
                </a:lnTo>
                <a:lnTo>
                  <a:pt x="804311" y="347171"/>
                </a:lnTo>
                <a:lnTo>
                  <a:pt x="806116" y="349156"/>
                </a:lnTo>
                <a:lnTo>
                  <a:pt x="804913" y="350480"/>
                </a:lnTo>
                <a:lnTo>
                  <a:pt x="802085" y="350781"/>
                </a:lnTo>
                <a:lnTo>
                  <a:pt x="800461" y="349878"/>
                </a:lnTo>
                <a:lnTo>
                  <a:pt x="800281" y="350721"/>
                </a:lnTo>
                <a:lnTo>
                  <a:pt x="802506" y="352405"/>
                </a:lnTo>
                <a:lnTo>
                  <a:pt x="798957" y="350841"/>
                </a:lnTo>
                <a:lnTo>
                  <a:pt x="795408" y="348615"/>
                </a:lnTo>
                <a:lnTo>
                  <a:pt x="796130" y="346810"/>
                </a:lnTo>
                <a:lnTo>
                  <a:pt x="794927" y="345427"/>
                </a:lnTo>
                <a:lnTo>
                  <a:pt x="796070" y="344404"/>
                </a:lnTo>
                <a:lnTo>
                  <a:pt x="793543" y="342419"/>
                </a:lnTo>
                <a:lnTo>
                  <a:pt x="794325" y="342178"/>
                </a:lnTo>
                <a:lnTo>
                  <a:pt x="797213" y="343622"/>
                </a:lnTo>
                <a:lnTo>
                  <a:pt x="798656" y="342900"/>
                </a:lnTo>
                <a:lnTo>
                  <a:pt x="797453" y="341998"/>
                </a:lnTo>
                <a:lnTo>
                  <a:pt x="796430" y="341998"/>
                </a:lnTo>
                <a:lnTo>
                  <a:pt x="794144" y="340434"/>
                </a:lnTo>
                <a:lnTo>
                  <a:pt x="791137" y="340012"/>
                </a:lnTo>
                <a:lnTo>
                  <a:pt x="790896" y="340915"/>
                </a:lnTo>
                <a:lnTo>
                  <a:pt x="789091" y="340434"/>
                </a:lnTo>
                <a:lnTo>
                  <a:pt x="788129" y="341757"/>
                </a:lnTo>
                <a:lnTo>
                  <a:pt x="789211" y="344284"/>
                </a:lnTo>
                <a:lnTo>
                  <a:pt x="790054" y="344945"/>
                </a:lnTo>
                <a:lnTo>
                  <a:pt x="789572" y="346148"/>
                </a:lnTo>
                <a:lnTo>
                  <a:pt x="790054" y="347532"/>
                </a:lnTo>
                <a:lnTo>
                  <a:pt x="787286" y="346209"/>
                </a:lnTo>
                <a:lnTo>
                  <a:pt x="786685" y="343622"/>
                </a:lnTo>
                <a:lnTo>
                  <a:pt x="783436" y="343020"/>
                </a:lnTo>
                <a:lnTo>
                  <a:pt x="783496" y="344344"/>
                </a:lnTo>
                <a:lnTo>
                  <a:pt x="782414" y="344584"/>
                </a:lnTo>
                <a:lnTo>
                  <a:pt x="783557" y="345908"/>
                </a:lnTo>
                <a:lnTo>
                  <a:pt x="782775" y="347111"/>
                </a:lnTo>
                <a:lnTo>
                  <a:pt x="783316" y="348254"/>
                </a:lnTo>
                <a:lnTo>
                  <a:pt x="780970" y="348916"/>
                </a:lnTo>
                <a:lnTo>
                  <a:pt x="780368" y="347231"/>
                </a:lnTo>
                <a:lnTo>
                  <a:pt x="780488" y="344765"/>
                </a:lnTo>
                <a:lnTo>
                  <a:pt x="779285" y="341637"/>
                </a:lnTo>
                <a:lnTo>
                  <a:pt x="777721" y="339230"/>
                </a:lnTo>
                <a:lnTo>
                  <a:pt x="774894" y="337907"/>
                </a:lnTo>
                <a:lnTo>
                  <a:pt x="772608" y="338629"/>
                </a:lnTo>
                <a:lnTo>
                  <a:pt x="772006" y="339411"/>
                </a:lnTo>
                <a:lnTo>
                  <a:pt x="769540" y="339411"/>
                </a:lnTo>
                <a:lnTo>
                  <a:pt x="768758" y="339892"/>
                </a:lnTo>
                <a:lnTo>
                  <a:pt x="767976" y="338448"/>
                </a:lnTo>
                <a:lnTo>
                  <a:pt x="765690" y="338087"/>
                </a:lnTo>
                <a:lnTo>
                  <a:pt x="763404" y="336463"/>
                </a:lnTo>
                <a:lnTo>
                  <a:pt x="762201" y="336162"/>
                </a:lnTo>
                <a:lnTo>
                  <a:pt x="759794" y="337847"/>
                </a:lnTo>
                <a:lnTo>
                  <a:pt x="758772" y="340253"/>
                </a:lnTo>
                <a:lnTo>
                  <a:pt x="758651" y="343682"/>
                </a:lnTo>
                <a:lnTo>
                  <a:pt x="760155" y="345607"/>
                </a:lnTo>
                <a:lnTo>
                  <a:pt x="760155" y="348013"/>
                </a:lnTo>
                <a:lnTo>
                  <a:pt x="759433" y="349457"/>
                </a:lnTo>
                <a:lnTo>
                  <a:pt x="760997" y="350781"/>
                </a:lnTo>
                <a:lnTo>
                  <a:pt x="760757" y="351984"/>
                </a:lnTo>
                <a:lnTo>
                  <a:pt x="758050" y="352104"/>
                </a:lnTo>
                <a:lnTo>
                  <a:pt x="757929" y="353307"/>
                </a:lnTo>
                <a:lnTo>
                  <a:pt x="756245" y="353608"/>
                </a:lnTo>
                <a:lnTo>
                  <a:pt x="755523" y="354811"/>
                </a:lnTo>
                <a:lnTo>
                  <a:pt x="754921" y="358661"/>
                </a:lnTo>
                <a:lnTo>
                  <a:pt x="755884" y="359985"/>
                </a:lnTo>
                <a:lnTo>
                  <a:pt x="757990" y="360887"/>
                </a:lnTo>
                <a:lnTo>
                  <a:pt x="759133" y="362933"/>
                </a:lnTo>
                <a:lnTo>
                  <a:pt x="757388" y="362812"/>
                </a:lnTo>
                <a:lnTo>
                  <a:pt x="756786" y="363414"/>
                </a:lnTo>
                <a:lnTo>
                  <a:pt x="757147" y="366903"/>
                </a:lnTo>
                <a:lnTo>
                  <a:pt x="758290" y="367745"/>
                </a:lnTo>
                <a:lnTo>
                  <a:pt x="759493" y="370813"/>
                </a:lnTo>
                <a:lnTo>
                  <a:pt x="758651" y="372016"/>
                </a:lnTo>
                <a:lnTo>
                  <a:pt x="760456" y="372257"/>
                </a:lnTo>
                <a:lnTo>
                  <a:pt x="762742" y="374363"/>
                </a:lnTo>
                <a:lnTo>
                  <a:pt x="762140" y="375325"/>
                </a:lnTo>
                <a:lnTo>
                  <a:pt x="758230" y="376227"/>
                </a:lnTo>
                <a:lnTo>
                  <a:pt x="757027" y="377912"/>
                </a:lnTo>
                <a:lnTo>
                  <a:pt x="753177" y="376709"/>
                </a:lnTo>
                <a:lnTo>
                  <a:pt x="749988" y="374904"/>
                </a:lnTo>
                <a:lnTo>
                  <a:pt x="748786" y="373460"/>
                </a:lnTo>
                <a:lnTo>
                  <a:pt x="746560" y="374242"/>
                </a:lnTo>
                <a:lnTo>
                  <a:pt x="745176" y="373701"/>
                </a:lnTo>
                <a:lnTo>
                  <a:pt x="743973" y="372077"/>
                </a:lnTo>
                <a:lnTo>
                  <a:pt x="743191" y="369189"/>
                </a:lnTo>
                <a:lnTo>
                  <a:pt x="740664" y="368708"/>
                </a:lnTo>
                <a:lnTo>
                  <a:pt x="738318" y="367805"/>
                </a:lnTo>
                <a:lnTo>
                  <a:pt x="736152" y="365219"/>
                </a:lnTo>
                <a:lnTo>
                  <a:pt x="733505" y="365820"/>
                </a:lnTo>
                <a:lnTo>
                  <a:pt x="732783" y="365519"/>
                </a:lnTo>
                <a:lnTo>
                  <a:pt x="729775" y="361609"/>
                </a:lnTo>
                <a:lnTo>
                  <a:pt x="727911" y="359504"/>
                </a:lnTo>
                <a:lnTo>
                  <a:pt x="723098" y="355593"/>
                </a:lnTo>
                <a:lnTo>
                  <a:pt x="718586" y="352585"/>
                </a:lnTo>
                <a:lnTo>
                  <a:pt x="717022" y="351803"/>
                </a:lnTo>
                <a:lnTo>
                  <a:pt x="714135" y="351442"/>
                </a:lnTo>
                <a:lnTo>
                  <a:pt x="711367" y="350480"/>
                </a:lnTo>
                <a:lnTo>
                  <a:pt x="705051" y="350299"/>
                </a:lnTo>
                <a:lnTo>
                  <a:pt x="704810" y="349698"/>
                </a:lnTo>
                <a:lnTo>
                  <a:pt x="700779" y="347713"/>
                </a:lnTo>
                <a:lnTo>
                  <a:pt x="697771" y="347352"/>
                </a:lnTo>
                <a:lnTo>
                  <a:pt x="696207" y="348254"/>
                </a:lnTo>
                <a:lnTo>
                  <a:pt x="695004" y="346570"/>
                </a:lnTo>
                <a:lnTo>
                  <a:pt x="693500" y="346209"/>
                </a:lnTo>
                <a:lnTo>
                  <a:pt x="692658" y="347231"/>
                </a:lnTo>
                <a:lnTo>
                  <a:pt x="692959" y="348795"/>
                </a:lnTo>
                <a:lnTo>
                  <a:pt x="687544" y="347292"/>
                </a:lnTo>
                <a:lnTo>
                  <a:pt x="686823" y="347893"/>
                </a:lnTo>
                <a:lnTo>
                  <a:pt x="684477" y="346931"/>
                </a:lnTo>
                <a:lnTo>
                  <a:pt x="683093" y="347111"/>
                </a:lnTo>
                <a:lnTo>
                  <a:pt x="679784" y="346209"/>
                </a:lnTo>
                <a:lnTo>
                  <a:pt x="678100" y="346088"/>
                </a:lnTo>
                <a:lnTo>
                  <a:pt x="678341" y="345487"/>
                </a:lnTo>
                <a:lnTo>
                  <a:pt x="676536" y="345066"/>
                </a:lnTo>
                <a:lnTo>
                  <a:pt x="674129" y="343742"/>
                </a:lnTo>
                <a:lnTo>
                  <a:pt x="671482" y="343502"/>
                </a:lnTo>
                <a:lnTo>
                  <a:pt x="670039" y="343983"/>
                </a:lnTo>
                <a:lnTo>
                  <a:pt x="668956" y="345186"/>
                </a:lnTo>
                <a:lnTo>
                  <a:pt x="669136" y="345908"/>
                </a:lnTo>
                <a:lnTo>
                  <a:pt x="667753" y="347713"/>
                </a:lnTo>
                <a:lnTo>
                  <a:pt x="665467" y="344404"/>
                </a:lnTo>
                <a:lnTo>
                  <a:pt x="662459" y="343502"/>
                </a:lnTo>
                <a:lnTo>
                  <a:pt x="660654" y="343682"/>
                </a:lnTo>
                <a:lnTo>
                  <a:pt x="658849" y="345186"/>
                </a:lnTo>
                <a:lnTo>
                  <a:pt x="658669" y="347111"/>
                </a:lnTo>
                <a:lnTo>
                  <a:pt x="653796" y="345848"/>
                </a:lnTo>
                <a:lnTo>
                  <a:pt x="651209" y="346088"/>
                </a:lnTo>
                <a:lnTo>
                  <a:pt x="648622" y="347652"/>
                </a:lnTo>
                <a:lnTo>
                  <a:pt x="646457" y="350239"/>
                </a:lnTo>
                <a:lnTo>
                  <a:pt x="643750" y="354210"/>
                </a:lnTo>
                <a:lnTo>
                  <a:pt x="643028" y="357037"/>
                </a:lnTo>
                <a:lnTo>
                  <a:pt x="641524" y="358300"/>
                </a:lnTo>
                <a:lnTo>
                  <a:pt x="639418" y="362331"/>
                </a:lnTo>
                <a:lnTo>
                  <a:pt x="638636" y="365700"/>
                </a:lnTo>
                <a:lnTo>
                  <a:pt x="637553" y="367264"/>
                </a:lnTo>
                <a:lnTo>
                  <a:pt x="636892" y="369069"/>
                </a:lnTo>
                <a:lnTo>
                  <a:pt x="635207" y="370452"/>
                </a:lnTo>
                <a:lnTo>
                  <a:pt x="635207" y="373340"/>
                </a:lnTo>
                <a:lnTo>
                  <a:pt x="631297" y="374423"/>
                </a:lnTo>
                <a:lnTo>
                  <a:pt x="630515" y="376167"/>
                </a:lnTo>
                <a:lnTo>
                  <a:pt x="627808" y="375445"/>
                </a:lnTo>
                <a:lnTo>
                  <a:pt x="623477" y="375806"/>
                </a:lnTo>
                <a:lnTo>
                  <a:pt x="620469" y="375686"/>
                </a:lnTo>
                <a:lnTo>
                  <a:pt x="616979" y="374483"/>
                </a:lnTo>
                <a:lnTo>
                  <a:pt x="614272" y="374483"/>
                </a:lnTo>
                <a:lnTo>
                  <a:pt x="612347" y="375445"/>
                </a:lnTo>
                <a:lnTo>
                  <a:pt x="610903" y="378092"/>
                </a:lnTo>
                <a:lnTo>
                  <a:pt x="608016" y="377792"/>
                </a:lnTo>
                <a:lnTo>
                  <a:pt x="603925" y="378574"/>
                </a:lnTo>
                <a:lnTo>
                  <a:pt x="602121" y="380378"/>
                </a:lnTo>
                <a:lnTo>
                  <a:pt x="600617" y="382664"/>
                </a:lnTo>
                <a:lnTo>
                  <a:pt x="600677" y="385793"/>
                </a:lnTo>
                <a:lnTo>
                  <a:pt x="601880" y="386274"/>
                </a:lnTo>
                <a:lnTo>
                  <a:pt x="602481" y="387958"/>
                </a:lnTo>
                <a:lnTo>
                  <a:pt x="599594" y="386695"/>
                </a:lnTo>
                <a:lnTo>
                  <a:pt x="598391" y="386695"/>
                </a:lnTo>
                <a:lnTo>
                  <a:pt x="596405" y="385311"/>
                </a:lnTo>
                <a:lnTo>
                  <a:pt x="590570" y="383747"/>
                </a:lnTo>
                <a:lnTo>
                  <a:pt x="581907" y="382544"/>
                </a:lnTo>
                <a:lnTo>
                  <a:pt x="577696" y="382725"/>
                </a:lnTo>
                <a:lnTo>
                  <a:pt x="573906" y="383687"/>
                </a:lnTo>
                <a:lnTo>
                  <a:pt x="571260" y="385552"/>
                </a:lnTo>
                <a:lnTo>
                  <a:pt x="570658" y="386334"/>
                </a:lnTo>
                <a:lnTo>
                  <a:pt x="566808" y="386274"/>
                </a:lnTo>
                <a:lnTo>
                  <a:pt x="564401" y="385432"/>
                </a:lnTo>
                <a:lnTo>
                  <a:pt x="562958" y="385732"/>
                </a:lnTo>
                <a:lnTo>
                  <a:pt x="561394" y="386695"/>
                </a:lnTo>
                <a:lnTo>
                  <a:pt x="560551" y="389101"/>
                </a:lnTo>
                <a:lnTo>
                  <a:pt x="557543" y="389161"/>
                </a:lnTo>
                <a:lnTo>
                  <a:pt x="554656" y="390665"/>
                </a:lnTo>
                <a:lnTo>
                  <a:pt x="554054" y="391748"/>
                </a:lnTo>
                <a:lnTo>
                  <a:pt x="554776" y="392711"/>
                </a:lnTo>
                <a:lnTo>
                  <a:pt x="553874" y="394215"/>
                </a:lnTo>
                <a:lnTo>
                  <a:pt x="551347" y="395418"/>
                </a:lnTo>
                <a:lnTo>
                  <a:pt x="549422" y="398727"/>
                </a:lnTo>
                <a:lnTo>
                  <a:pt x="549904" y="400291"/>
                </a:lnTo>
                <a:lnTo>
                  <a:pt x="549904" y="402216"/>
                </a:lnTo>
                <a:lnTo>
                  <a:pt x="549121" y="405825"/>
                </a:lnTo>
                <a:lnTo>
                  <a:pt x="549242" y="406848"/>
                </a:lnTo>
                <a:lnTo>
                  <a:pt x="550445" y="408292"/>
                </a:lnTo>
                <a:lnTo>
                  <a:pt x="549001" y="410096"/>
                </a:lnTo>
                <a:lnTo>
                  <a:pt x="549121" y="410939"/>
                </a:lnTo>
                <a:lnTo>
                  <a:pt x="548279" y="412924"/>
                </a:lnTo>
                <a:lnTo>
                  <a:pt x="549061" y="415029"/>
                </a:lnTo>
                <a:lnTo>
                  <a:pt x="548339" y="416473"/>
                </a:lnTo>
                <a:lnTo>
                  <a:pt x="548339" y="418157"/>
                </a:lnTo>
                <a:lnTo>
                  <a:pt x="549543" y="419120"/>
                </a:lnTo>
                <a:lnTo>
                  <a:pt x="548520" y="420804"/>
                </a:lnTo>
                <a:lnTo>
                  <a:pt x="547136" y="420985"/>
                </a:lnTo>
                <a:lnTo>
                  <a:pt x="546535" y="421827"/>
                </a:lnTo>
                <a:lnTo>
                  <a:pt x="543888" y="420624"/>
                </a:lnTo>
                <a:lnTo>
                  <a:pt x="543707" y="421947"/>
                </a:lnTo>
                <a:lnTo>
                  <a:pt x="542685" y="420985"/>
                </a:lnTo>
                <a:lnTo>
                  <a:pt x="541542" y="421165"/>
                </a:lnTo>
                <a:lnTo>
                  <a:pt x="539616" y="422369"/>
                </a:lnTo>
                <a:lnTo>
                  <a:pt x="539496" y="425256"/>
                </a:lnTo>
                <a:lnTo>
                  <a:pt x="538774" y="427963"/>
                </a:lnTo>
                <a:lnTo>
                  <a:pt x="537330" y="427903"/>
                </a:lnTo>
                <a:lnTo>
                  <a:pt x="536609" y="429407"/>
                </a:lnTo>
                <a:lnTo>
                  <a:pt x="533962" y="428204"/>
                </a:lnTo>
                <a:lnTo>
                  <a:pt x="533059" y="429227"/>
                </a:lnTo>
                <a:lnTo>
                  <a:pt x="533480" y="430309"/>
                </a:lnTo>
                <a:lnTo>
                  <a:pt x="532819" y="431813"/>
                </a:lnTo>
                <a:lnTo>
                  <a:pt x="530412" y="430911"/>
                </a:lnTo>
                <a:lnTo>
                  <a:pt x="528968" y="431272"/>
                </a:lnTo>
                <a:lnTo>
                  <a:pt x="528788" y="432114"/>
                </a:lnTo>
                <a:lnTo>
                  <a:pt x="526743" y="432716"/>
                </a:lnTo>
                <a:lnTo>
                  <a:pt x="526743" y="433979"/>
                </a:lnTo>
                <a:lnTo>
                  <a:pt x="528427" y="434460"/>
                </a:lnTo>
                <a:lnTo>
                  <a:pt x="528367" y="435423"/>
                </a:lnTo>
                <a:lnTo>
                  <a:pt x="527164" y="436024"/>
                </a:lnTo>
                <a:lnTo>
                  <a:pt x="527344" y="437107"/>
                </a:lnTo>
                <a:lnTo>
                  <a:pt x="528547" y="437589"/>
                </a:lnTo>
                <a:lnTo>
                  <a:pt x="527224" y="438491"/>
                </a:lnTo>
                <a:lnTo>
                  <a:pt x="527224" y="439935"/>
                </a:lnTo>
                <a:lnTo>
                  <a:pt x="525660" y="439333"/>
                </a:lnTo>
                <a:lnTo>
                  <a:pt x="524276" y="439574"/>
                </a:lnTo>
                <a:lnTo>
                  <a:pt x="522592" y="439093"/>
                </a:lnTo>
                <a:lnTo>
                  <a:pt x="521388" y="440115"/>
                </a:lnTo>
                <a:lnTo>
                  <a:pt x="521088" y="442822"/>
                </a:lnTo>
                <a:lnTo>
                  <a:pt x="521870" y="445168"/>
                </a:lnTo>
                <a:lnTo>
                  <a:pt x="520847" y="446372"/>
                </a:lnTo>
                <a:lnTo>
                  <a:pt x="521208" y="449079"/>
                </a:lnTo>
                <a:lnTo>
                  <a:pt x="518802" y="448658"/>
                </a:lnTo>
                <a:lnTo>
                  <a:pt x="517478" y="449259"/>
                </a:lnTo>
                <a:lnTo>
                  <a:pt x="516696" y="450763"/>
                </a:lnTo>
                <a:lnTo>
                  <a:pt x="517539" y="453891"/>
                </a:lnTo>
                <a:lnTo>
                  <a:pt x="519343" y="458584"/>
                </a:lnTo>
                <a:lnTo>
                  <a:pt x="521027" y="460870"/>
                </a:lnTo>
                <a:lnTo>
                  <a:pt x="520065" y="461712"/>
                </a:lnTo>
                <a:lnTo>
                  <a:pt x="519644" y="460569"/>
                </a:lnTo>
                <a:lnTo>
                  <a:pt x="517117" y="458704"/>
                </a:lnTo>
                <a:lnTo>
                  <a:pt x="514831" y="459366"/>
                </a:lnTo>
                <a:lnTo>
                  <a:pt x="512666" y="458704"/>
                </a:lnTo>
                <a:lnTo>
                  <a:pt x="509297" y="456478"/>
                </a:lnTo>
                <a:lnTo>
                  <a:pt x="507973" y="453290"/>
                </a:lnTo>
                <a:lnTo>
                  <a:pt x="507011" y="452929"/>
                </a:lnTo>
                <a:lnTo>
                  <a:pt x="506409" y="454553"/>
                </a:lnTo>
                <a:lnTo>
                  <a:pt x="504785" y="451425"/>
                </a:lnTo>
                <a:lnTo>
                  <a:pt x="504364" y="447996"/>
                </a:lnTo>
                <a:lnTo>
                  <a:pt x="506169" y="446432"/>
                </a:lnTo>
                <a:lnTo>
                  <a:pt x="507793" y="446732"/>
                </a:lnTo>
                <a:lnTo>
                  <a:pt x="509477" y="445770"/>
                </a:lnTo>
                <a:lnTo>
                  <a:pt x="510500" y="443664"/>
                </a:lnTo>
                <a:lnTo>
                  <a:pt x="509237" y="440235"/>
                </a:lnTo>
                <a:lnTo>
                  <a:pt x="510079" y="438491"/>
                </a:lnTo>
                <a:lnTo>
                  <a:pt x="512124" y="438130"/>
                </a:lnTo>
                <a:lnTo>
                  <a:pt x="512305" y="436085"/>
                </a:lnTo>
                <a:lnTo>
                  <a:pt x="513388" y="434460"/>
                </a:lnTo>
                <a:lnTo>
                  <a:pt x="513568" y="432776"/>
                </a:lnTo>
                <a:lnTo>
                  <a:pt x="514771" y="433618"/>
                </a:lnTo>
                <a:lnTo>
                  <a:pt x="514410" y="431212"/>
                </a:lnTo>
                <a:lnTo>
                  <a:pt x="512485" y="431332"/>
                </a:lnTo>
                <a:lnTo>
                  <a:pt x="512846" y="430009"/>
                </a:lnTo>
                <a:lnTo>
                  <a:pt x="514049" y="429708"/>
                </a:lnTo>
                <a:lnTo>
                  <a:pt x="512846" y="427903"/>
                </a:lnTo>
                <a:lnTo>
                  <a:pt x="514892" y="427542"/>
                </a:lnTo>
                <a:lnTo>
                  <a:pt x="516576" y="429347"/>
                </a:lnTo>
                <a:lnTo>
                  <a:pt x="518802" y="427723"/>
                </a:lnTo>
                <a:lnTo>
                  <a:pt x="520486" y="428625"/>
                </a:lnTo>
                <a:lnTo>
                  <a:pt x="522110" y="428745"/>
                </a:lnTo>
                <a:lnTo>
                  <a:pt x="522351" y="427963"/>
                </a:lnTo>
                <a:lnTo>
                  <a:pt x="520667" y="426159"/>
                </a:lnTo>
                <a:lnTo>
                  <a:pt x="519283" y="425557"/>
                </a:lnTo>
                <a:lnTo>
                  <a:pt x="519283" y="423451"/>
                </a:lnTo>
                <a:lnTo>
                  <a:pt x="519945" y="422429"/>
                </a:lnTo>
                <a:lnTo>
                  <a:pt x="521148" y="422429"/>
                </a:lnTo>
                <a:lnTo>
                  <a:pt x="521749" y="420684"/>
                </a:lnTo>
                <a:lnTo>
                  <a:pt x="521027" y="419481"/>
                </a:lnTo>
                <a:lnTo>
                  <a:pt x="521329" y="417135"/>
                </a:lnTo>
                <a:lnTo>
                  <a:pt x="523013" y="415932"/>
                </a:lnTo>
                <a:lnTo>
                  <a:pt x="523313" y="414127"/>
                </a:lnTo>
                <a:lnTo>
                  <a:pt x="524216" y="412683"/>
                </a:lnTo>
                <a:lnTo>
                  <a:pt x="523434" y="408532"/>
                </a:lnTo>
                <a:lnTo>
                  <a:pt x="522472" y="406728"/>
                </a:lnTo>
                <a:lnTo>
                  <a:pt x="518862" y="404562"/>
                </a:lnTo>
                <a:lnTo>
                  <a:pt x="517779" y="404562"/>
                </a:lnTo>
                <a:lnTo>
                  <a:pt x="515974" y="405645"/>
                </a:lnTo>
                <a:lnTo>
                  <a:pt x="514410" y="409675"/>
                </a:lnTo>
                <a:lnTo>
                  <a:pt x="512425" y="410096"/>
                </a:lnTo>
                <a:lnTo>
                  <a:pt x="511222" y="411480"/>
                </a:lnTo>
                <a:lnTo>
                  <a:pt x="510380" y="413405"/>
                </a:lnTo>
                <a:lnTo>
                  <a:pt x="510921" y="416533"/>
                </a:lnTo>
                <a:lnTo>
                  <a:pt x="509417" y="416774"/>
                </a:lnTo>
                <a:lnTo>
                  <a:pt x="509177" y="418699"/>
                </a:lnTo>
                <a:lnTo>
                  <a:pt x="508154" y="418037"/>
                </a:lnTo>
                <a:lnTo>
                  <a:pt x="507372" y="418759"/>
                </a:lnTo>
                <a:lnTo>
                  <a:pt x="505747" y="418278"/>
                </a:lnTo>
                <a:lnTo>
                  <a:pt x="502258" y="417857"/>
                </a:lnTo>
                <a:lnTo>
                  <a:pt x="499852" y="418458"/>
                </a:lnTo>
                <a:lnTo>
                  <a:pt x="497807" y="417436"/>
                </a:lnTo>
                <a:lnTo>
                  <a:pt x="497746" y="416654"/>
                </a:lnTo>
                <a:lnTo>
                  <a:pt x="495942" y="414668"/>
                </a:lnTo>
                <a:lnTo>
                  <a:pt x="493716" y="414488"/>
                </a:lnTo>
                <a:lnTo>
                  <a:pt x="490828" y="416353"/>
                </a:lnTo>
                <a:lnTo>
                  <a:pt x="491309" y="419842"/>
                </a:lnTo>
                <a:lnTo>
                  <a:pt x="490768" y="421045"/>
                </a:lnTo>
                <a:lnTo>
                  <a:pt x="492452" y="422369"/>
                </a:lnTo>
                <a:lnTo>
                  <a:pt x="493415" y="425196"/>
                </a:lnTo>
                <a:lnTo>
                  <a:pt x="492994" y="427602"/>
                </a:lnTo>
                <a:lnTo>
                  <a:pt x="494257" y="427723"/>
                </a:lnTo>
                <a:lnTo>
                  <a:pt x="490046" y="429166"/>
                </a:lnTo>
                <a:lnTo>
                  <a:pt x="489625" y="430370"/>
                </a:lnTo>
                <a:lnTo>
                  <a:pt x="491189" y="432535"/>
                </a:lnTo>
                <a:lnTo>
                  <a:pt x="490287" y="432295"/>
                </a:lnTo>
                <a:lnTo>
                  <a:pt x="488603" y="433438"/>
                </a:lnTo>
                <a:lnTo>
                  <a:pt x="488001" y="434821"/>
                </a:lnTo>
                <a:lnTo>
                  <a:pt x="488723" y="436626"/>
                </a:lnTo>
                <a:lnTo>
                  <a:pt x="487399" y="437589"/>
                </a:lnTo>
                <a:lnTo>
                  <a:pt x="486016" y="440596"/>
                </a:lnTo>
                <a:lnTo>
                  <a:pt x="487219" y="443183"/>
                </a:lnTo>
                <a:lnTo>
                  <a:pt x="484452" y="445048"/>
                </a:lnTo>
                <a:lnTo>
                  <a:pt x="484031" y="446071"/>
                </a:lnTo>
                <a:lnTo>
                  <a:pt x="480180" y="446432"/>
                </a:lnTo>
                <a:lnTo>
                  <a:pt x="479158" y="446853"/>
                </a:lnTo>
                <a:lnTo>
                  <a:pt x="477594" y="449620"/>
                </a:lnTo>
                <a:lnTo>
                  <a:pt x="476511" y="448537"/>
                </a:lnTo>
                <a:lnTo>
                  <a:pt x="474345" y="449019"/>
                </a:lnTo>
                <a:lnTo>
                  <a:pt x="473383" y="452448"/>
                </a:lnTo>
                <a:lnTo>
                  <a:pt x="472781" y="452748"/>
                </a:lnTo>
                <a:lnTo>
                  <a:pt x="472179" y="454854"/>
                </a:lnTo>
                <a:lnTo>
                  <a:pt x="470856" y="451485"/>
                </a:lnTo>
                <a:lnTo>
                  <a:pt x="469412" y="451004"/>
                </a:lnTo>
                <a:lnTo>
                  <a:pt x="468630" y="449079"/>
                </a:lnTo>
                <a:lnTo>
                  <a:pt x="468450" y="445469"/>
                </a:lnTo>
                <a:lnTo>
                  <a:pt x="468871" y="445469"/>
                </a:lnTo>
                <a:lnTo>
                  <a:pt x="468450" y="439574"/>
                </a:lnTo>
                <a:lnTo>
                  <a:pt x="467607" y="438792"/>
                </a:lnTo>
                <a:lnTo>
                  <a:pt x="466765" y="435663"/>
                </a:lnTo>
                <a:lnTo>
                  <a:pt x="466885" y="434099"/>
                </a:lnTo>
                <a:lnTo>
                  <a:pt x="465803" y="432054"/>
                </a:lnTo>
                <a:lnTo>
                  <a:pt x="465261" y="429527"/>
                </a:lnTo>
                <a:lnTo>
                  <a:pt x="463456" y="428384"/>
                </a:lnTo>
                <a:lnTo>
                  <a:pt x="462494" y="425858"/>
                </a:lnTo>
                <a:lnTo>
                  <a:pt x="464599" y="424655"/>
                </a:lnTo>
                <a:lnTo>
                  <a:pt x="464780" y="422609"/>
                </a:lnTo>
                <a:lnTo>
                  <a:pt x="466344" y="420925"/>
                </a:lnTo>
                <a:lnTo>
                  <a:pt x="466825" y="419120"/>
                </a:lnTo>
                <a:lnTo>
                  <a:pt x="468630" y="416293"/>
                </a:lnTo>
                <a:lnTo>
                  <a:pt x="468089" y="412503"/>
                </a:lnTo>
                <a:lnTo>
                  <a:pt x="465863" y="411480"/>
                </a:lnTo>
                <a:lnTo>
                  <a:pt x="464058" y="411480"/>
                </a:lnTo>
                <a:lnTo>
                  <a:pt x="463216" y="413285"/>
                </a:lnTo>
                <a:lnTo>
                  <a:pt x="464179" y="413766"/>
                </a:lnTo>
                <a:lnTo>
                  <a:pt x="462734" y="414668"/>
                </a:lnTo>
                <a:lnTo>
                  <a:pt x="461772" y="418037"/>
                </a:lnTo>
                <a:lnTo>
                  <a:pt x="459486" y="420985"/>
                </a:lnTo>
                <a:lnTo>
                  <a:pt x="461050" y="422188"/>
                </a:lnTo>
                <a:lnTo>
                  <a:pt x="462855" y="422790"/>
                </a:lnTo>
                <a:lnTo>
                  <a:pt x="460448" y="424775"/>
                </a:lnTo>
                <a:lnTo>
                  <a:pt x="457862" y="426038"/>
                </a:lnTo>
                <a:lnTo>
                  <a:pt x="456659" y="428505"/>
                </a:lnTo>
                <a:lnTo>
                  <a:pt x="456177" y="430430"/>
                </a:lnTo>
                <a:lnTo>
                  <a:pt x="456659" y="435182"/>
                </a:lnTo>
                <a:lnTo>
                  <a:pt x="457320" y="437348"/>
                </a:lnTo>
                <a:lnTo>
                  <a:pt x="456599" y="438070"/>
                </a:lnTo>
                <a:lnTo>
                  <a:pt x="456719" y="440596"/>
                </a:lnTo>
                <a:lnTo>
                  <a:pt x="458163" y="442341"/>
                </a:lnTo>
                <a:lnTo>
                  <a:pt x="460689" y="443003"/>
                </a:lnTo>
                <a:lnTo>
                  <a:pt x="459366" y="444266"/>
                </a:lnTo>
                <a:lnTo>
                  <a:pt x="458163" y="444627"/>
                </a:lnTo>
                <a:lnTo>
                  <a:pt x="456960" y="448236"/>
                </a:lnTo>
                <a:lnTo>
                  <a:pt x="458764" y="450041"/>
                </a:lnTo>
                <a:lnTo>
                  <a:pt x="454192" y="452087"/>
                </a:lnTo>
                <a:lnTo>
                  <a:pt x="453591" y="452748"/>
                </a:lnTo>
                <a:lnTo>
                  <a:pt x="453952" y="454673"/>
                </a:lnTo>
                <a:lnTo>
                  <a:pt x="450282" y="456358"/>
                </a:lnTo>
                <a:lnTo>
                  <a:pt x="448778" y="458163"/>
                </a:lnTo>
                <a:lnTo>
                  <a:pt x="445890" y="460208"/>
                </a:lnTo>
                <a:lnTo>
                  <a:pt x="444928" y="461411"/>
                </a:lnTo>
                <a:lnTo>
                  <a:pt x="444928" y="463156"/>
                </a:lnTo>
                <a:lnTo>
                  <a:pt x="442521" y="465803"/>
                </a:lnTo>
                <a:lnTo>
                  <a:pt x="442401" y="467968"/>
                </a:lnTo>
                <a:lnTo>
                  <a:pt x="441860" y="468570"/>
                </a:lnTo>
                <a:lnTo>
                  <a:pt x="439754" y="474586"/>
                </a:lnTo>
                <a:lnTo>
                  <a:pt x="438972" y="475729"/>
                </a:lnTo>
                <a:lnTo>
                  <a:pt x="438671" y="478255"/>
                </a:lnTo>
                <a:lnTo>
                  <a:pt x="437167" y="480060"/>
                </a:lnTo>
                <a:lnTo>
                  <a:pt x="436145" y="483128"/>
                </a:lnTo>
                <a:lnTo>
                  <a:pt x="436145" y="485474"/>
                </a:lnTo>
                <a:lnTo>
                  <a:pt x="435423" y="486978"/>
                </a:lnTo>
                <a:lnTo>
                  <a:pt x="435002" y="489625"/>
                </a:lnTo>
                <a:lnTo>
                  <a:pt x="434340" y="491009"/>
                </a:lnTo>
                <a:lnTo>
                  <a:pt x="434280" y="493295"/>
                </a:lnTo>
                <a:lnTo>
                  <a:pt x="432535" y="496904"/>
                </a:lnTo>
                <a:lnTo>
                  <a:pt x="432174" y="499431"/>
                </a:lnTo>
                <a:lnTo>
                  <a:pt x="430851" y="500995"/>
                </a:lnTo>
                <a:lnTo>
                  <a:pt x="430671" y="502920"/>
                </a:lnTo>
                <a:lnTo>
                  <a:pt x="429768" y="504123"/>
                </a:lnTo>
                <a:lnTo>
                  <a:pt x="430009" y="506108"/>
                </a:lnTo>
                <a:lnTo>
                  <a:pt x="431212" y="507191"/>
                </a:lnTo>
                <a:lnTo>
                  <a:pt x="430249" y="510199"/>
                </a:lnTo>
                <a:lnTo>
                  <a:pt x="427482" y="512726"/>
                </a:lnTo>
                <a:lnTo>
                  <a:pt x="427362" y="515072"/>
                </a:lnTo>
                <a:lnTo>
                  <a:pt x="426159" y="517598"/>
                </a:lnTo>
                <a:lnTo>
                  <a:pt x="424053" y="519885"/>
                </a:lnTo>
                <a:lnTo>
                  <a:pt x="424053" y="523674"/>
                </a:lnTo>
                <a:lnTo>
                  <a:pt x="422369" y="525239"/>
                </a:lnTo>
                <a:lnTo>
                  <a:pt x="422970" y="527043"/>
                </a:lnTo>
                <a:lnTo>
                  <a:pt x="421286" y="528547"/>
                </a:lnTo>
                <a:lnTo>
                  <a:pt x="420263" y="530533"/>
                </a:lnTo>
                <a:lnTo>
                  <a:pt x="419782" y="532698"/>
                </a:lnTo>
                <a:lnTo>
                  <a:pt x="420143" y="534864"/>
                </a:lnTo>
                <a:lnTo>
                  <a:pt x="417376" y="538413"/>
                </a:lnTo>
                <a:lnTo>
                  <a:pt x="416654" y="540759"/>
                </a:lnTo>
                <a:lnTo>
                  <a:pt x="413285" y="546414"/>
                </a:lnTo>
                <a:lnTo>
                  <a:pt x="411961" y="549362"/>
                </a:lnTo>
                <a:lnTo>
                  <a:pt x="412082" y="550144"/>
                </a:lnTo>
                <a:lnTo>
                  <a:pt x="409796" y="553092"/>
                </a:lnTo>
                <a:lnTo>
                  <a:pt x="409194" y="555498"/>
                </a:lnTo>
                <a:lnTo>
                  <a:pt x="406186" y="557784"/>
                </a:lnTo>
                <a:lnTo>
                  <a:pt x="405284" y="560311"/>
                </a:lnTo>
                <a:lnTo>
                  <a:pt x="403840" y="561574"/>
                </a:lnTo>
                <a:lnTo>
                  <a:pt x="403900" y="562958"/>
                </a:lnTo>
                <a:lnTo>
                  <a:pt x="402276" y="564762"/>
                </a:lnTo>
                <a:lnTo>
                  <a:pt x="403118" y="566928"/>
                </a:lnTo>
                <a:lnTo>
                  <a:pt x="401794" y="567770"/>
                </a:lnTo>
                <a:lnTo>
                  <a:pt x="401374" y="570177"/>
                </a:lnTo>
                <a:lnTo>
                  <a:pt x="401975" y="571861"/>
                </a:lnTo>
                <a:lnTo>
                  <a:pt x="404802" y="575170"/>
                </a:lnTo>
                <a:moveTo>
                  <a:pt x="600917" y="656984"/>
                </a:moveTo>
                <a:lnTo>
                  <a:pt x="600857" y="655781"/>
                </a:lnTo>
                <a:lnTo>
                  <a:pt x="601459" y="650969"/>
                </a:lnTo>
                <a:lnTo>
                  <a:pt x="601098" y="646156"/>
                </a:lnTo>
                <a:lnTo>
                  <a:pt x="599955" y="642546"/>
                </a:lnTo>
                <a:lnTo>
                  <a:pt x="597729" y="638215"/>
                </a:lnTo>
                <a:lnTo>
                  <a:pt x="596526" y="636711"/>
                </a:lnTo>
                <a:lnTo>
                  <a:pt x="593518" y="630214"/>
                </a:lnTo>
                <a:lnTo>
                  <a:pt x="593157" y="625762"/>
                </a:lnTo>
                <a:lnTo>
                  <a:pt x="593879" y="623356"/>
                </a:lnTo>
                <a:lnTo>
                  <a:pt x="595804" y="621672"/>
                </a:lnTo>
                <a:lnTo>
                  <a:pt x="602301" y="618243"/>
                </a:lnTo>
                <a:lnTo>
                  <a:pt x="604106" y="616859"/>
                </a:lnTo>
                <a:lnTo>
                  <a:pt x="605369" y="615235"/>
                </a:lnTo>
                <a:lnTo>
                  <a:pt x="608136" y="615475"/>
                </a:lnTo>
                <a:lnTo>
                  <a:pt x="609941" y="615295"/>
                </a:lnTo>
                <a:lnTo>
                  <a:pt x="611866" y="614453"/>
                </a:lnTo>
                <a:lnTo>
                  <a:pt x="613671" y="612046"/>
                </a:lnTo>
                <a:lnTo>
                  <a:pt x="614874" y="608738"/>
                </a:lnTo>
                <a:lnTo>
                  <a:pt x="615054" y="606392"/>
                </a:lnTo>
                <a:lnTo>
                  <a:pt x="613731" y="601880"/>
                </a:lnTo>
                <a:lnTo>
                  <a:pt x="614332" y="599895"/>
                </a:lnTo>
                <a:lnTo>
                  <a:pt x="614573" y="596887"/>
                </a:lnTo>
                <a:lnTo>
                  <a:pt x="614152" y="594180"/>
                </a:lnTo>
                <a:lnTo>
                  <a:pt x="612528" y="588525"/>
                </a:lnTo>
                <a:lnTo>
                  <a:pt x="611926" y="584915"/>
                </a:lnTo>
                <a:lnTo>
                  <a:pt x="611986" y="580885"/>
                </a:lnTo>
                <a:lnTo>
                  <a:pt x="612889" y="579681"/>
                </a:lnTo>
                <a:lnTo>
                  <a:pt x="614754" y="578659"/>
                </a:lnTo>
                <a:lnTo>
                  <a:pt x="618122" y="580464"/>
                </a:lnTo>
                <a:lnTo>
                  <a:pt x="619867" y="580825"/>
                </a:lnTo>
                <a:lnTo>
                  <a:pt x="621973" y="580343"/>
                </a:lnTo>
                <a:lnTo>
                  <a:pt x="623477" y="579020"/>
                </a:lnTo>
                <a:lnTo>
                  <a:pt x="624198" y="577215"/>
                </a:lnTo>
                <a:lnTo>
                  <a:pt x="624559" y="574327"/>
                </a:lnTo>
                <a:lnTo>
                  <a:pt x="626184" y="571921"/>
                </a:lnTo>
                <a:lnTo>
                  <a:pt x="627086" y="569154"/>
                </a:lnTo>
                <a:lnTo>
                  <a:pt x="627267" y="567229"/>
                </a:lnTo>
                <a:lnTo>
                  <a:pt x="628109" y="566266"/>
                </a:lnTo>
                <a:lnTo>
                  <a:pt x="630154" y="565965"/>
                </a:lnTo>
                <a:lnTo>
                  <a:pt x="633703" y="567469"/>
                </a:lnTo>
                <a:lnTo>
                  <a:pt x="635629" y="569936"/>
                </a:lnTo>
                <a:lnTo>
                  <a:pt x="637133" y="570477"/>
                </a:lnTo>
                <a:lnTo>
                  <a:pt x="639178" y="570357"/>
                </a:lnTo>
                <a:lnTo>
                  <a:pt x="641524" y="569575"/>
                </a:lnTo>
                <a:lnTo>
                  <a:pt x="645073" y="567169"/>
                </a:lnTo>
                <a:lnTo>
                  <a:pt x="647239" y="562837"/>
                </a:lnTo>
                <a:lnTo>
                  <a:pt x="647961" y="560311"/>
                </a:lnTo>
                <a:lnTo>
                  <a:pt x="647660" y="557002"/>
                </a:lnTo>
                <a:lnTo>
                  <a:pt x="646878" y="555378"/>
                </a:lnTo>
                <a:lnTo>
                  <a:pt x="648803" y="552610"/>
                </a:lnTo>
                <a:lnTo>
                  <a:pt x="649405" y="549001"/>
                </a:lnTo>
                <a:lnTo>
                  <a:pt x="650788" y="545993"/>
                </a:lnTo>
                <a:lnTo>
                  <a:pt x="654217" y="543466"/>
                </a:lnTo>
                <a:lnTo>
                  <a:pt x="655842" y="541541"/>
                </a:lnTo>
                <a:lnTo>
                  <a:pt x="656323" y="539737"/>
                </a:lnTo>
                <a:lnTo>
                  <a:pt x="657526" y="537812"/>
                </a:lnTo>
                <a:lnTo>
                  <a:pt x="657947" y="535225"/>
                </a:lnTo>
                <a:lnTo>
                  <a:pt x="657586" y="533420"/>
                </a:lnTo>
                <a:lnTo>
                  <a:pt x="659090" y="529269"/>
                </a:lnTo>
                <a:lnTo>
                  <a:pt x="659271" y="527284"/>
                </a:lnTo>
                <a:lnTo>
                  <a:pt x="663000" y="518742"/>
                </a:lnTo>
                <a:lnTo>
                  <a:pt x="664805" y="520185"/>
                </a:lnTo>
                <a:lnTo>
                  <a:pt x="667512" y="519343"/>
                </a:lnTo>
                <a:lnTo>
                  <a:pt x="669918" y="516636"/>
                </a:lnTo>
                <a:lnTo>
                  <a:pt x="671121" y="512906"/>
                </a:lnTo>
                <a:lnTo>
                  <a:pt x="672505" y="512605"/>
                </a:lnTo>
                <a:lnTo>
                  <a:pt x="673287" y="514410"/>
                </a:lnTo>
                <a:lnTo>
                  <a:pt x="674972" y="516395"/>
                </a:lnTo>
                <a:lnTo>
                  <a:pt x="674671" y="518802"/>
                </a:lnTo>
                <a:lnTo>
                  <a:pt x="672325" y="521028"/>
                </a:lnTo>
                <a:lnTo>
                  <a:pt x="671302" y="522832"/>
                </a:lnTo>
                <a:lnTo>
                  <a:pt x="672625" y="525840"/>
                </a:lnTo>
                <a:lnTo>
                  <a:pt x="671783" y="525840"/>
                </a:lnTo>
                <a:lnTo>
                  <a:pt x="672565" y="527645"/>
                </a:lnTo>
                <a:lnTo>
                  <a:pt x="671543" y="526923"/>
                </a:lnTo>
                <a:lnTo>
                  <a:pt x="671543" y="525299"/>
                </a:lnTo>
                <a:lnTo>
                  <a:pt x="670339" y="523735"/>
                </a:lnTo>
                <a:lnTo>
                  <a:pt x="668715" y="524156"/>
                </a:lnTo>
                <a:lnTo>
                  <a:pt x="666610" y="525419"/>
                </a:lnTo>
                <a:lnTo>
                  <a:pt x="666610" y="527164"/>
                </a:lnTo>
                <a:lnTo>
                  <a:pt x="665347" y="529871"/>
                </a:lnTo>
                <a:lnTo>
                  <a:pt x="666971" y="533179"/>
                </a:lnTo>
                <a:lnTo>
                  <a:pt x="668294" y="533721"/>
                </a:lnTo>
                <a:lnTo>
                  <a:pt x="668535" y="536247"/>
                </a:lnTo>
                <a:lnTo>
                  <a:pt x="671121" y="539556"/>
                </a:lnTo>
                <a:lnTo>
                  <a:pt x="672325" y="539857"/>
                </a:lnTo>
                <a:lnTo>
                  <a:pt x="673768" y="541541"/>
                </a:lnTo>
                <a:lnTo>
                  <a:pt x="674190" y="544549"/>
                </a:lnTo>
                <a:lnTo>
                  <a:pt x="673708" y="545031"/>
                </a:lnTo>
                <a:lnTo>
                  <a:pt x="671964" y="542624"/>
                </a:lnTo>
                <a:lnTo>
                  <a:pt x="671121" y="542745"/>
                </a:lnTo>
                <a:lnTo>
                  <a:pt x="670821" y="544549"/>
                </a:lnTo>
                <a:lnTo>
                  <a:pt x="670159" y="545151"/>
                </a:lnTo>
                <a:lnTo>
                  <a:pt x="670339" y="549362"/>
                </a:lnTo>
                <a:lnTo>
                  <a:pt x="669497" y="551167"/>
                </a:lnTo>
                <a:lnTo>
                  <a:pt x="666489" y="554535"/>
                </a:lnTo>
                <a:lnTo>
                  <a:pt x="665527" y="559769"/>
                </a:lnTo>
                <a:lnTo>
                  <a:pt x="668053" y="560190"/>
                </a:lnTo>
                <a:lnTo>
                  <a:pt x="670039" y="556821"/>
                </a:lnTo>
                <a:lnTo>
                  <a:pt x="670339" y="555197"/>
                </a:lnTo>
                <a:lnTo>
                  <a:pt x="671362" y="555257"/>
                </a:lnTo>
                <a:lnTo>
                  <a:pt x="671482" y="558265"/>
                </a:lnTo>
                <a:lnTo>
                  <a:pt x="672204" y="562717"/>
                </a:lnTo>
                <a:lnTo>
                  <a:pt x="672204" y="565063"/>
                </a:lnTo>
                <a:lnTo>
                  <a:pt x="673167" y="567590"/>
                </a:lnTo>
                <a:lnTo>
                  <a:pt x="669978" y="568733"/>
                </a:lnTo>
                <a:lnTo>
                  <a:pt x="669858" y="571560"/>
                </a:lnTo>
                <a:lnTo>
                  <a:pt x="668535" y="576192"/>
                </a:lnTo>
                <a:lnTo>
                  <a:pt x="668535" y="582810"/>
                </a:lnTo>
                <a:lnTo>
                  <a:pt x="669196" y="586058"/>
                </a:lnTo>
                <a:lnTo>
                  <a:pt x="671182" y="589728"/>
                </a:lnTo>
                <a:lnTo>
                  <a:pt x="672565" y="591533"/>
                </a:lnTo>
                <a:lnTo>
                  <a:pt x="672265" y="596345"/>
                </a:lnTo>
                <a:lnTo>
                  <a:pt x="674250" y="597609"/>
                </a:lnTo>
                <a:lnTo>
                  <a:pt x="676295" y="597729"/>
                </a:lnTo>
                <a:lnTo>
                  <a:pt x="678822" y="596586"/>
                </a:lnTo>
                <a:lnTo>
                  <a:pt x="678461" y="595503"/>
                </a:lnTo>
                <a:lnTo>
                  <a:pt x="679303" y="590089"/>
                </a:lnTo>
                <a:lnTo>
                  <a:pt x="679303" y="587141"/>
                </a:lnTo>
                <a:lnTo>
                  <a:pt x="680506" y="585457"/>
                </a:lnTo>
                <a:lnTo>
                  <a:pt x="681830" y="577937"/>
                </a:lnTo>
                <a:lnTo>
                  <a:pt x="683634" y="575711"/>
                </a:lnTo>
                <a:lnTo>
                  <a:pt x="683454" y="572523"/>
                </a:lnTo>
                <a:lnTo>
                  <a:pt x="683995" y="571259"/>
                </a:lnTo>
                <a:lnTo>
                  <a:pt x="682792" y="570658"/>
                </a:lnTo>
                <a:lnTo>
                  <a:pt x="680807" y="571019"/>
                </a:lnTo>
                <a:lnTo>
                  <a:pt x="680867" y="571981"/>
                </a:lnTo>
                <a:lnTo>
                  <a:pt x="679664" y="573606"/>
                </a:lnTo>
                <a:lnTo>
                  <a:pt x="678822" y="572282"/>
                </a:lnTo>
                <a:lnTo>
                  <a:pt x="681469" y="567710"/>
                </a:lnTo>
                <a:lnTo>
                  <a:pt x="682251" y="563980"/>
                </a:lnTo>
                <a:lnTo>
                  <a:pt x="681950" y="561815"/>
                </a:lnTo>
                <a:lnTo>
                  <a:pt x="682732" y="559168"/>
                </a:lnTo>
                <a:lnTo>
                  <a:pt x="682431" y="556641"/>
                </a:lnTo>
                <a:lnTo>
                  <a:pt x="684777" y="554776"/>
                </a:lnTo>
                <a:lnTo>
                  <a:pt x="685860" y="552911"/>
                </a:lnTo>
                <a:lnTo>
                  <a:pt x="687725" y="552310"/>
                </a:lnTo>
                <a:lnTo>
                  <a:pt x="689891" y="557062"/>
                </a:lnTo>
                <a:lnTo>
                  <a:pt x="689891" y="558205"/>
                </a:lnTo>
                <a:lnTo>
                  <a:pt x="688086" y="557964"/>
                </a:lnTo>
                <a:lnTo>
                  <a:pt x="687124" y="558686"/>
                </a:lnTo>
                <a:lnTo>
                  <a:pt x="687725" y="559769"/>
                </a:lnTo>
                <a:lnTo>
                  <a:pt x="687544" y="564702"/>
                </a:lnTo>
                <a:lnTo>
                  <a:pt x="688146" y="566387"/>
                </a:lnTo>
                <a:lnTo>
                  <a:pt x="687906" y="568071"/>
                </a:lnTo>
                <a:lnTo>
                  <a:pt x="688628" y="569394"/>
                </a:lnTo>
                <a:lnTo>
                  <a:pt x="688507" y="572823"/>
                </a:lnTo>
                <a:lnTo>
                  <a:pt x="688086" y="575170"/>
                </a:lnTo>
                <a:lnTo>
                  <a:pt x="688687" y="578238"/>
                </a:lnTo>
                <a:lnTo>
                  <a:pt x="687544" y="580042"/>
                </a:lnTo>
                <a:lnTo>
                  <a:pt x="683935" y="583231"/>
                </a:lnTo>
                <a:lnTo>
                  <a:pt x="682311" y="586479"/>
                </a:lnTo>
                <a:lnTo>
                  <a:pt x="682010" y="588645"/>
                </a:lnTo>
                <a:lnTo>
                  <a:pt x="682732" y="592315"/>
                </a:lnTo>
                <a:lnTo>
                  <a:pt x="681770" y="595323"/>
                </a:lnTo>
                <a:lnTo>
                  <a:pt x="681288" y="597849"/>
                </a:lnTo>
                <a:lnTo>
                  <a:pt x="682070" y="598631"/>
                </a:lnTo>
                <a:lnTo>
                  <a:pt x="684657" y="599534"/>
                </a:lnTo>
                <a:lnTo>
                  <a:pt x="688267" y="599112"/>
                </a:lnTo>
                <a:lnTo>
                  <a:pt x="690372" y="595323"/>
                </a:lnTo>
                <a:lnTo>
                  <a:pt x="690613" y="593939"/>
                </a:lnTo>
                <a:lnTo>
                  <a:pt x="689350" y="591292"/>
                </a:lnTo>
                <a:lnTo>
                  <a:pt x="689350" y="589728"/>
                </a:lnTo>
                <a:lnTo>
                  <a:pt x="690191" y="587923"/>
                </a:lnTo>
                <a:lnTo>
                  <a:pt x="693500" y="585036"/>
                </a:lnTo>
                <a:lnTo>
                  <a:pt x="694463" y="583231"/>
                </a:lnTo>
                <a:lnTo>
                  <a:pt x="694162" y="582328"/>
                </a:lnTo>
                <a:lnTo>
                  <a:pt x="695124" y="579260"/>
                </a:lnTo>
                <a:lnTo>
                  <a:pt x="695124" y="577636"/>
                </a:lnTo>
                <a:lnTo>
                  <a:pt x="696749" y="574568"/>
                </a:lnTo>
                <a:lnTo>
                  <a:pt x="697591" y="571801"/>
                </a:lnTo>
                <a:lnTo>
                  <a:pt x="697471" y="569394"/>
                </a:lnTo>
                <a:lnTo>
                  <a:pt x="699095" y="567109"/>
                </a:lnTo>
                <a:lnTo>
                  <a:pt x="699336" y="564341"/>
                </a:lnTo>
                <a:lnTo>
                  <a:pt x="700118" y="561995"/>
                </a:lnTo>
                <a:lnTo>
                  <a:pt x="700418" y="558566"/>
                </a:lnTo>
                <a:lnTo>
                  <a:pt x="700118" y="557604"/>
                </a:lnTo>
                <a:lnTo>
                  <a:pt x="700418" y="555197"/>
                </a:lnTo>
                <a:lnTo>
                  <a:pt x="700539" y="552911"/>
                </a:lnTo>
                <a:lnTo>
                  <a:pt x="699937" y="550866"/>
                </a:lnTo>
                <a:lnTo>
                  <a:pt x="700539" y="547978"/>
                </a:lnTo>
                <a:lnTo>
                  <a:pt x="699275" y="545271"/>
                </a:lnTo>
                <a:lnTo>
                  <a:pt x="698614" y="540037"/>
                </a:lnTo>
                <a:lnTo>
                  <a:pt x="698734" y="538233"/>
                </a:lnTo>
                <a:lnTo>
                  <a:pt x="699757" y="535465"/>
                </a:lnTo>
                <a:lnTo>
                  <a:pt x="699035" y="534563"/>
                </a:lnTo>
                <a:lnTo>
                  <a:pt x="699275" y="532217"/>
                </a:lnTo>
                <a:lnTo>
                  <a:pt x="698914" y="527404"/>
                </a:lnTo>
                <a:lnTo>
                  <a:pt x="697170" y="524938"/>
                </a:lnTo>
                <a:lnTo>
                  <a:pt x="695666" y="520306"/>
                </a:lnTo>
                <a:lnTo>
                  <a:pt x="694463" y="514771"/>
                </a:lnTo>
                <a:lnTo>
                  <a:pt x="693260" y="512966"/>
                </a:lnTo>
                <a:lnTo>
                  <a:pt x="692477" y="509598"/>
                </a:lnTo>
                <a:lnTo>
                  <a:pt x="692056" y="504183"/>
                </a:lnTo>
                <a:lnTo>
                  <a:pt x="692959" y="497867"/>
                </a:lnTo>
                <a:lnTo>
                  <a:pt x="694283" y="496483"/>
                </a:lnTo>
                <a:lnTo>
                  <a:pt x="694763" y="494859"/>
                </a:lnTo>
                <a:lnTo>
                  <a:pt x="696328" y="494197"/>
                </a:lnTo>
                <a:lnTo>
                  <a:pt x="697771" y="490828"/>
                </a:lnTo>
                <a:lnTo>
                  <a:pt x="699576" y="489986"/>
                </a:lnTo>
                <a:lnTo>
                  <a:pt x="700960" y="486677"/>
                </a:lnTo>
                <a:lnTo>
                  <a:pt x="702163" y="488061"/>
                </a:lnTo>
                <a:lnTo>
                  <a:pt x="704449" y="487459"/>
                </a:lnTo>
                <a:lnTo>
                  <a:pt x="706615" y="485053"/>
                </a:lnTo>
                <a:lnTo>
                  <a:pt x="706855" y="482346"/>
                </a:lnTo>
                <a:lnTo>
                  <a:pt x="708600" y="482286"/>
                </a:lnTo>
                <a:lnTo>
                  <a:pt x="710164" y="480481"/>
                </a:lnTo>
                <a:lnTo>
                  <a:pt x="712270" y="477233"/>
                </a:lnTo>
                <a:lnTo>
                  <a:pt x="713713" y="477233"/>
                </a:lnTo>
                <a:lnTo>
                  <a:pt x="716240" y="476210"/>
                </a:lnTo>
                <a:lnTo>
                  <a:pt x="717203" y="475247"/>
                </a:lnTo>
                <a:lnTo>
                  <a:pt x="719248" y="474646"/>
                </a:lnTo>
                <a:lnTo>
                  <a:pt x="720451" y="473623"/>
                </a:lnTo>
                <a:lnTo>
                  <a:pt x="724482" y="474225"/>
                </a:lnTo>
                <a:lnTo>
                  <a:pt x="731580" y="473443"/>
                </a:lnTo>
                <a:lnTo>
                  <a:pt x="733385" y="473743"/>
                </a:lnTo>
                <a:lnTo>
                  <a:pt x="736994" y="471337"/>
                </a:lnTo>
                <a:lnTo>
                  <a:pt x="739581" y="471337"/>
                </a:lnTo>
                <a:lnTo>
                  <a:pt x="743732" y="468931"/>
                </a:lnTo>
                <a:lnTo>
                  <a:pt x="744153" y="468931"/>
                </a:lnTo>
                <a:lnTo>
                  <a:pt x="746500" y="466705"/>
                </a:lnTo>
                <a:lnTo>
                  <a:pt x="747522" y="466524"/>
                </a:lnTo>
                <a:lnTo>
                  <a:pt x="749086" y="465081"/>
                </a:lnTo>
                <a:lnTo>
                  <a:pt x="748966" y="461892"/>
                </a:lnTo>
                <a:lnTo>
                  <a:pt x="747341" y="459787"/>
                </a:lnTo>
                <a:lnTo>
                  <a:pt x="742770" y="459486"/>
                </a:lnTo>
                <a:lnTo>
                  <a:pt x="739461" y="459666"/>
                </a:lnTo>
                <a:lnTo>
                  <a:pt x="738258" y="460689"/>
                </a:lnTo>
                <a:lnTo>
                  <a:pt x="740063" y="461652"/>
                </a:lnTo>
                <a:lnTo>
                  <a:pt x="738318" y="461411"/>
                </a:lnTo>
                <a:lnTo>
                  <a:pt x="735130" y="460027"/>
                </a:lnTo>
                <a:lnTo>
                  <a:pt x="731881" y="459907"/>
                </a:lnTo>
                <a:lnTo>
                  <a:pt x="728512" y="457501"/>
                </a:lnTo>
                <a:lnTo>
                  <a:pt x="728031" y="457380"/>
                </a:lnTo>
                <a:lnTo>
                  <a:pt x="725023" y="454132"/>
                </a:lnTo>
                <a:lnTo>
                  <a:pt x="723038" y="452448"/>
                </a:lnTo>
                <a:lnTo>
                  <a:pt x="721835" y="449139"/>
                </a:lnTo>
                <a:lnTo>
                  <a:pt x="719970" y="445830"/>
                </a:lnTo>
                <a:lnTo>
                  <a:pt x="718346" y="442040"/>
                </a:lnTo>
                <a:lnTo>
                  <a:pt x="716902" y="436626"/>
                </a:lnTo>
                <a:lnTo>
                  <a:pt x="717383" y="433257"/>
                </a:lnTo>
                <a:lnTo>
                  <a:pt x="719368" y="430249"/>
                </a:lnTo>
                <a:lnTo>
                  <a:pt x="719489" y="429166"/>
                </a:lnTo>
                <a:lnTo>
                  <a:pt x="720692" y="426760"/>
                </a:lnTo>
                <a:lnTo>
                  <a:pt x="720993" y="424354"/>
                </a:lnTo>
                <a:lnTo>
                  <a:pt x="722316" y="422248"/>
                </a:lnTo>
                <a:lnTo>
                  <a:pt x="723278" y="421947"/>
                </a:lnTo>
                <a:lnTo>
                  <a:pt x="725865" y="419902"/>
                </a:lnTo>
                <a:lnTo>
                  <a:pt x="727971" y="418940"/>
                </a:lnTo>
                <a:lnTo>
                  <a:pt x="729595" y="416774"/>
                </a:lnTo>
                <a:lnTo>
                  <a:pt x="730076" y="413164"/>
                </a:lnTo>
                <a:lnTo>
                  <a:pt x="731640" y="412623"/>
                </a:lnTo>
                <a:lnTo>
                  <a:pt x="732964" y="410818"/>
                </a:lnTo>
                <a:lnTo>
                  <a:pt x="734648" y="407088"/>
                </a:lnTo>
                <a:lnTo>
                  <a:pt x="735491" y="406667"/>
                </a:lnTo>
                <a:lnTo>
                  <a:pt x="735611" y="404201"/>
                </a:lnTo>
                <a:lnTo>
                  <a:pt x="735190" y="402998"/>
                </a:lnTo>
                <a:lnTo>
                  <a:pt x="732061" y="400411"/>
                </a:lnTo>
                <a:lnTo>
                  <a:pt x="730558" y="400351"/>
                </a:lnTo>
                <a:lnTo>
                  <a:pt x="729715" y="399328"/>
                </a:lnTo>
                <a:lnTo>
                  <a:pt x="727550" y="399930"/>
                </a:lnTo>
                <a:lnTo>
                  <a:pt x="725143" y="399328"/>
                </a:lnTo>
                <a:lnTo>
                  <a:pt x="724782" y="398005"/>
                </a:lnTo>
                <a:lnTo>
                  <a:pt x="727369" y="398606"/>
                </a:lnTo>
                <a:lnTo>
                  <a:pt x="734047" y="397283"/>
                </a:lnTo>
                <a:lnTo>
                  <a:pt x="736513" y="397283"/>
                </a:lnTo>
                <a:lnTo>
                  <a:pt x="739040" y="398666"/>
                </a:lnTo>
                <a:lnTo>
                  <a:pt x="740363" y="398486"/>
                </a:lnTo>
                <a:lnTo>
                  <a:pt x="741567" y="396681"/>
                </a:lnTo>
                <a:lnTo>
                  <a:pt x="742649" y="396380"/>
                </a:lnTo>
                <a:lnTo>
                  <a:pt x="747883" y="397704"/>
                </a:lnTo>
                <a:lnTo>
                  <a:pt x="750049" y="395839"/>
                </a:lnTo>
                <a:lnTo>
                  <a:pt x="751793" y="396741"/>
                </a:lnTo>
                <a:lnTo>
                  <a:pt x="753237" y="396380"/>
                </a:lnTo>
                <a:lnTo>
                  <a:pt x="754440" y="395177"/>
                </a:lnTo>
                <a:lnTo>
                  <a:pt x="755162" y="393372"/>
                </a:lnTo>
                <a:lnTo>
                  <a:pt x="754861" y="391508"/>
                </a:lnTo>
                <a:lnTo>
                  <a:pt x="754019" y="391508"/>
                </a:lnTo>
                <a:lnTo>
                  <a:pt x="753117" y="389643"/>
                </a:lnTo>
                <a:lnTo>
                  <a:pt x="755343" y="387898"/>
                </a:lnTo>
                <a:lnTo>
                  <a:pt x="758350" y="388620"/>
                </a:lnTo>
                <a:lnTo>
                  <a:pt x="760516" y="387236"/>
                </a:lnTo>
                <a:lnTo>
                  <a:pt x="761479" y="387357"/>
                </a:lnTo>
                <a:lnTo>
                  <a:pt x="762742" y="388801"/>
                </a:lnTo>
                <a:lnTo>
                  <a:pt x="761960" y="389222"/>
                </a:lnTo>
                <a:lnTo>
                  <a:pt x="762562" y="390726"/>
                </a:lnTo>
                <a:lnTo>
                  <a:pt x="768457" y="392169"/>
                </a:lnTo>
                <a:lnTo>
                  <a:pt x="768818" y="393312"/>
                </a:lnTo>
                <a:lnTo>
                  <a:pt x="772187" y="393673"/>
                </a:lnTo>
                <a:lnTo>
                  <a:pt x="775435" y="395358"/>
                </a:lnTo>
                <a:lnTo>
                  <a:pt x="783857" y="398245"/>
                </a:lnTo>
                <a:lnTo>
                  <a:pt x="786143" y="398125"/>
                </a:lnTo>
                <a:lnTo>
                  <a:pt x="787106" y="400110"/>
                </a:lnTo>
                <a:lnTo>
                  <a:pt x="789452" y="401494"/>
                </a:lnTo>
                <a:lnTo>
                  <a:pt x="791377" y="401915"/>
                </a:lnTo>
                <a:lnTo>
                  <a:pt x="793182" y="403238"/>
                </a:lnTo>
                <a:lnTo>
                  <a:pt x="794987" y="403539"/>
                </a:lnTo>
                <a:lnTo>
                  <a:pt x="796190" y="404983"/>
                </a:lnTo>
                <a:lnTo>
                  <a:pt x="798596" y="405404"/>
                </a:lnTo>
                <a:lnTo>
                  <a:pt x="800401" y="406306"/>
                </a:lnTo>
                <a:lnTo>
                  <a:pt x="802807" y="405585"/>
                </a:lnTo>
                <a:lnTo>
                  <a:pt x="804612" y="407149"/>
                </a:lnTo>
                <a:lnTo>
                  <a:pt x="805815" y="405945"/>
                </a:lnTo>
                <a:lnTo>
                  <a:pt x="805815" y="404923"/>
                </a:lnTo>
                <a:lnTo>
                  <a:pt x="803289" y="403900"/>
                </a:lnTo>
                <a:lnTo>
                  <a:pt x="804071" y="402697"/>
                </a:lnTo>
                <a:lnTo>
                  <a:pt x="806056" y="402156"/>
                </a:lnTo>
                <a:lnTo>
                  <a:pt x="808041" y="403058"/>
                </a:lnTo>
                <a:lnTo>
                  <a:pt x="811350" y="404020"/>
                </a:lnTo>
                <a:lnTo>
                  <a:pt x="817245" y="401193"/>
                </a:lnTo>
                <a:lnTo>
                  <a:pt x="823201" y="402516"/>
                </a:lnTo>
                <a:lnTo>
                  <a:pt x="825607" y="403539"/>
                </a:lnTo>
                <a:lnTo>
                  <a:pt x="830360" y="404141"/>
                </a:lnTo>
                <a:lnTo>
                  <a:pt x="833187" y="404201"/>
                </a:lnTo>
                <a:lnTo>
                  <a:pt x="836014" y="406246"/>
                </a:lnTo>
                <a:lnTo>
                  <a:pt x="840827" y="410939"/>
                </a:lnTo>
                <a:lnTo>
                  <a:pt x="845339" y="414007"/>
                </a:lnTo>
                <a:lnTo>
                  <a:pt x="847144" y="416714"/>
                </a:lnTo>
                <a:lnTo>
                  <a:pt x="847685" y="419361"/>
                </a:lnTo>
                <a:lnTo>
                  <a:pt x="849369" y="423692"/>
                </a:lnTo>
                <a:lnTo>
                  <a:pt x="850573" y="425316"/>
                </a:lnTo>
                <a:lnTo>
                  <a:pt x="854182" y="427482"/>
                </a:lnTo>
                <a:lnTo>
                  <a:pt x="856889" y="427903"/>
                </a:lnTo>
                <a:lnTo>
                  <a:pt x="858634" y="427662"/>
                </a:lnTo>
                <a:lnTo>
                  <a:pt x="860920" y="426159"/>
                </a:lnTo>
                <a:lnTo>
                  <a:pt x="860920" y="425557"/>
                </a:lnTo>
                <a:lnTo>
                  <a:pt x="864529" y="425437"/>
                </a:lnTo>
                <a:lnTo>
                  <a:pt x="865431" y="426038"/>
                </a:lnTo>
                <a:lnTo>
                  <a:pt x="867236" y="425677"/>
                </a:lnTo>
                <a:lnTo>
                  <a:pt x="869522" y="424474"/>
                </a:lnTo>
                <a:lnTo>
                  <a:pt x="870725" y="424715"/>
                </a:lnTo>
                <a:lnTo>
                  <a:pt x="873854" y="424234"/>
                </a:lnTo>
                <a:lnTo>
                  <a:pt x="877884" y="424835"/>
                </a:lnTo>
                <a:lnTo>
                  <a:pt x="879809" y="426279"/>
                </a:lnTo>
                <a:lnTo>
                  <a:pt x="882216" y="427542"/>
                </a:lnTo>
                <a:lnTo>
                  <a:pt x="886006" y="430971"/>
                </a:lnTo>
                <a:lnTo>
                  <a:pt x="888532" y="432716"/>
                </a:lnTo>
                <a:lnTo>
                  <a:pt x="890036" y="432595"/>
                </a:lnTo>
                <a:lnTo>
                  <a:pt x="891059" y="433799"/>
                </a:lnTo>
                <a:lnTo>
                  <a:pt x="893104" y="434641"/>
                </a:lnTo>
                <a:lnTo>
                  <a:pt x="896052" y="435122"/>
                </a:lnTo>
                <a:lnTo>
                  <a:pt x="898699" y="436325"/>
                </a:lnTo>
                <a:lnTo>
                  <a:pt x="900023" y="435122"/>
                </a:lnTo>
                <a:lnTo>
                  <a:pt x="902309" y="436325"/>
                </a:lnTo>
                <a:lnTo>
                  <a:pt x="903151" y="434520"/>
                </a:lnTo>
                <a:lnTo>
                  <a:pt x="905677" y="433558"/>
                </a:lnTo>
                <a:lnTo>
                  <a:pt x="908685" y="436566"/>
                </a:lnTo>
                <a:lnTo>
                  <a:pt x="912294" y="438010"/>
                </a:lnTo>
                <a:lnTo>
                  <a:pt x="913498" y="438130"/>
                </a:lnTo>
                <a:lnTo>
                  <a:pt x="918551" y="440777"/>
                </a:lnTo>
                <a:lnTo>
                  <a:pt x="920476" y="440596"/>
                </a:lnTo>
                <a:lnTo>
                  <a:pt x="921980" y="440957"/>
                </a:lnTo>
                <a:lnTo>
                  <a:pt x="923364" y="442401"/>
                </a:lnTo>
                <a:lnTo>
                  <a:pt x="924567" y="442461"/>
                </a:lnTo>
                <a:lnTo>
                  <a:pt x="924868" y="441499"/>
                </a:lnTo>
                <a:lnTo>
                  <a:pt x="925590" y="442221"/>
                </a:lnTo>
                <a:lnTo>
                  <a:pt x="927214" y="442642"/>
                </a:lnTo>
                <a:lnTo>
                  <a:pt x="927575" y="441800"/>
                </a:lnTo>
                <a:lnTo>
                  <a:pt x="928898" y="441980"/>
                </a:lnTo>
                <a:lnTo>
                  <a:pt x="929981" y="441078"/>
                </a:lnTo>
                <a:lnTo>
                  <a:pt x="929921" y="439935"/>
                </a:lnTo>
                <a:lnTo>
                  <a:pt x="930884" y="439935"/>
                </a:lnTo>
                <a:lnTo>
                  <a:pt x="933651" y="441499"/>
                </a:lnTo>
                <a:lnTo>
                  <a:pt x="937260" y="442341"/>
                </a:lnTo>
                <a:lnTo>
                  <a:pt x="937260" y="440356"/>
                </a:lnTo>
                <a:lnTo>
                  <a:pt x="936057" y="438671"/>
                </a:lnTo>
                <a:lnTo>
                  <a:pt x="937260" y="438731"/>
                </a:lnTo>
                <a:lnTo>
                  <a:pt x="938343" y="440296"/>
                </a:lnTo>
                <a:lnTo>
                  <a:pt x="939365" y="440897"/>
                </a:lnTo>
                <a:lnTo>
                  <a:pt x="938223" y="441499"/>
                </a:lnTo>
                <a:lnTo>
                  <a:pt x="937982" y="442762"/>
                </a:lnTo>
                <a:lnTo>
                  <a:pt x="939666" y="444386"/>
                </a:lnTo>
                <a:lnTo>
                  <a:pt x="939847" y="443183"/>
                </a:lnTo>
                <a:lnTo>
                  <a:pt x="941591" y="443183"/>
                </a:lnTo>
                <a:lnTo>
                  <a:pt x="942254" y="445289"/>
                </a:lnTo>
                <a:lnTo>
                  <a:pt x="943697" y="444928"/>
                </a:lnTo>
                <a:lnTo>
                  <a:pt x="944960" y="447154"/>
                </a:lnTo>
                <a:lnTo>
                  <a:pt x="946464" y="447394"/>
                </a:lnTo>
                <a:lnTo>
                  <a:pt x="948028" y="448357"/>
                </a:lnTo>
                <a:lnTo>
                  <a:pt x="948269" y="449560"/>
                </a:lnTo>
                <a:lnTo>
                  <a:pt x="950254" y="449921"/>
                </a:lnTo>
                <a:lnTo>
                  <a:pt x="953262" y="451365"/>
                </a:lnTo>
                <a:lnTo>
                  <a:pt x="954465" y="452568"/>
                </a:lnTo>
                <a:lnTo>
                  <a:pt x="953683" y="455997"/>
                </a:lnTo>
                <a:lnTo>
                  <a:pt x="950435" y="455997"/>
                </a:lnTo>
                <a:lnTo>
                  <a:pt x="951457" y="457080"/>
                </a:lnTo>
                <a:lnTo>
                  <a:pt x="951457" y="458884"/>
                </a:lnTo>
                <a:lnTo>
                  <a:pt x="952841" y="461110"/>
                </a:lnTo>
                <a:lnTo>
                  <a:pt x="954405" y="462193"/>
                </a:lnTo>
                <a:lnTo>
                  <a:pt x="956210" y="465021"/>
                </a:lnTo>
                <a:lnTo>
                  <a:pt x="956811" y="464840"/>
                </a:lnTo>
                <a:lnTo>
                  <a:pt x="959037" y="468209"/>
                </a:lnTo>
                <a:lnTo>
                  <a:pt x="959519" y="470435"/>
                </a:lnTo>
                <a:lnTo>
                  <a:pt x="960902" y="471939"/>
                </a:lnTo>
                <a:lnTo>
                  <a:pt x="962466" y="471939"/>
                </a:lnTo>
                <a:lnTo>
                  <a:pt x="965234" y="475247"/>
                </a:lnTo>
                <a:lnTo>
                  <a:pt x="965354" y="474345"/>
                </a:lnTo>
                <a:lnTo>
                  <a:pt x="967399" y="474766"/>
                </a:lnTo>
                <a:lnTo>
                  <a:pt x="966918" y="476571"/>
                </a:lnTo>
                <a:lnTo>
                  <a:pt x="968302" y="477774"/>
                </a:lnTo>
                <a:lnTo>
                  <a:pt x="967580" y="478857"/>
                </a:lnTo>
                <a:lnTo>
                  <a:pt x="969024" y="480301"/>
                </a:lnTo>
                <a:lnTo>
                  <a:pt x="969144" y="482466"/>
                </a:lnTo>
                <a:lnTo>
                  <a:pt x="970888" y="483188"/>
                </a:lnTo>
                <a:lnTo>
                  <a:pt x="971670" y="484271"/>
                </a:lnTo>
                <a:lnTo>
                  <a:pt x="971550" y="485595"/>
                </a:lnTo>
                <a:lnTo>
                  <a:pt x="973355" y="487459"/>
                </a:lnTo>
                <a:lnTo>
                  <a:pt x="973956" y="489445"/>
                </a:lnTo>
                <a:lnTo>
                  <a:pt x="972092" y="490106"/>
                </a:lnTo>
                <a:lnTo>
                  <a:pt x="971851" y="491731"/>
                </a:lnTo>
                <a:lnTo>
                  <a:pt x="975581" y="491851"/>
                </a:lnTo>
                <a:lnTo>
                  <a:pt x="976784" y="493054"/>
                </a:lnTo>
                <a:lnTo>
                  <a:pt x="977987" y="495821"/>
                </a:lnTo>
                <a:lnTo>
                  <a:pt x="975039" y="495641"/>
                </a:lnTo>
                <a:lnTo>
                  <a:pt x="971791" y="494919"/>
                </a:lnTo>
                <a:lnTo>
                  <a:pt x="970527" y="494317"/>
                </a:lnTo>
                <a:lnTo>
                  <a:pt x="967640" y="494137"/>
                </a:lnTo>
                <a:lnTo>
                  <a:pt x="965955" y="492693"/>
                </a:lnTo>
                <a:lnTo>
                  <a:pt x="965053" y="492874"/>
                </a:lnTo>
                <a:lnTo>
                  <a:pt x="963428" y="490949"/>
                </a:lnTo>
                <a:lnTo>
                  <a:pt x="963249" y="489745"/>
                </a:lnTo>
                <a:lnTo>
                  <a:pt x="961564" y="488542"/>
                </a:lnTo>
                <a:lnTo>
                  <a:pt x="958917" y="490227"/>
                </a:lnTo>
                <a:lnTo>
                  <a:pt x="954826" y="493415"/>
                </a:lnTo>
                <a:lnTo>
                  <a:pt x="953503" y="496303"/>
                </a:lnTo>
                <a:lnTo>
                  <a:pt x="953082" y="500032"/>
                </a:lnTo>
                <a:lnTo>
                  <a:pt x="953683" y="501055"/>
                </a:lnTo>
                <a:lnTo>
                  <a:pt x="956811" y="502619"/>
                </a:lnTo>
                <a:lnTo>
                  <a:pt x="956631" y="503822"/>
                </a:lnTo>
                <a:lnTo>
                  <a:pt x="954826" y="503582"/>
                </a:lnTo>
                <a:lnTo>
                  <a:pt x="954225" y="504785"/>
                </a:lnTo>
                <a:lnTo>
                  <a:pt x="955849" y="508033"/>
                </a:lnTo>
                <a:lnTo>
                  <a:pt x="957052" y="513327"/>
                </a:lnTo>
                <a:lnTo>
                  <a:pt x="958135" y="515313"/>
                </a:lnTo>
                <a:lnTo>
                  <a:pt x="960360" y="517598"/>
                </a:lnTo>
                <a:lnTo>
                  <a:pt x="963368" y="518561"/>
                </a:lnTo>
                <a:lnTo>
                  <a:pt x="964872" y="519885"/>
                </a:lnTo>
                <a:lnTo>
                  <a:pt x="965294" y="521208"/>
                </a:lnTo>
                <a:lnTo>
                  <a:pt x="967880" y="521088"/>
                </a:lnTo>
                <a:lnTo>
                  <a:pt x="968121" y="521870"/>
                </a:lnTo>
                <a:lnTo>
                  <a:pt x="971730" y="523614"/>
                </a:lnTo>
                <a:lnTo>
                  <a:pt x="972874" y="523253"/>
                </a:lnTo>
                <a:lnTo>
                  <a:pt x="976483" y="523554"/>
                </a:lnTo>
                <a:lnTo>
                  <a:pt x="976423" y="525419"/>
                </a:lnTo>
                <a:lnTo>
                  <a:pt x="976904" y="525840"/>
                </a:lnTo>
                <a:lnTo>
                  <a:pt x="976423" y="527886"/>
                </a:lnTo>
                <a:lnTo>
                  <a:pt x="977927" y="530653"/>
                </a:lnTo>
                <a:lnTo>
                  <a:pt x="980213" y="532819"/>
                </a:lnTo>
                <a:lnTo>
                  <a:pt x="980574" y="534503"/>
                </a:lnTo>
                <a:lnTo>
                  <a:pt x="981777" y="536488"/>
                </a:lnTo>
                <a:lnTo>
                  <a:pt x="982258" y="538774"/>
                </a:lnTo>
                <a:lnTo>
                  <a:pt x="982198" y="540579"/>
                </a:lnTo>
                <a:lnTo>
                  <a:pt x="983641" y="544489"/>
                </a:lnTo>
                <a:lnTo>
                  <a:pt x="983040" y="546595"/>
                </a:lnTo>
                <a:lnTo>
                  <a:pt x="984244" y="549843"/>
                </a:lnTo>
                <a:lnTo>
                  <a:pt x="986048" y="552370"/>
                </a:lnTo>
                <a:lnTo>
                  <a:pt x="987853" y="553573"/>
                </a:lnTo>
                <a:lnTo>
                  <a:pt x="988214" y="557724"/>
                </a:lnTo>
                <a:lnTo>
                  <a:pt x="987853" y="562055"/>
                </a:lnTo>
                <a:lnTo>
                  <a:pt x="987973" y="564462"/>
                </a:lnTo>
                <a:lnTo>
                  <a:pt x="986168" y="570177"/>
                </a:lnTo>
                <a:lnTo>
                  <a:pt x="985927" y="574207"/>
                </a:lnTo>
                <a:lnTo>
                  <a:pt x="986289" y="576794"/>
                </a:lnTo>
                <a:lnTo>
                  <a:pt x="987853" y="583411"/>
                </a:lnTo>
                <a:lnTo>
                  <a:pt x="989176" y="586479"/>
                </a:lnTo>
                <a:lnTo>
                  <a:pt x="988695" y="591954"/>
                </a:lnTo>
                <a:lnTo>
                  <a:pt x="989717" y="597248"/>
                </a:lnTo>
                <a:lnTo>
                  <a:pt x="989898" y="605249"/>
                </a:lnTo>
                <a:lnTo>
                  <a:pt x="990500" y="608076"/>
                </a:lnTo>
                <a:lnTo>
                  <a:pt x="992064" y="612107"/>
                </a:lnTo>
                <a:lnTo>
                  <a:pt x="991462" y="618784"/>
                </a:lnTo>
                <a:lnTo>
                  <a:pt x="991824" y="621612"/>
                </a:lnTo>
                <a:lnTo>
                  <a:pt x="992786" y="624800"/>
                </a:lnTo>
                <a:lnTo>
                  <a:pt x="992064" y="626725"/>
                </a:lnTo>
                <a:lnTo>
                  <a:pt x="988816" y="627086"/>
                </a:lnTo>
                <a:lnTo>
                  <a:pt x="987793" y="628109"/>
                </a:lnTo>
                <a:lnTo>
                  <a:pt x="984905" y="633703"/>
                </a:lnTo>
                <a:lnTo>
                  <a:pt x="983522" y="635388"/>
                </a:lnTo>
                <a:lnTo>
                  <a:pt x="982740" y="639779"/>
                </a:lnTo>
                <a:lnTo>
                  <a:pt x="980935" y="643930"/>
                </a:lnTo>
                <a:lnTo>
                  <a:pt x="979130" y="645133"/>
                </a:lnTo>
                <a:lnTo>
                  <a:pt x="981055" y="641644"/>
                </a:lnTo>
                <a:lnTo>
                  <a:pt x="980694" y="640561"/>
                </a:lnTo>
                <a:lnTo>
                  <a:pt x="978950" y="639719"/>
                </a:lnTo>
                <a:lnTo>
                  <a:pt x="975340" y="639659"/>
                </a:lnTo>
                <a:lnTo>
                  <a:pt x="971670" y="641644"/>
                </a:lnTo>
                <a:lnTo>
                  <a:pt x="969866" y="644231"/>
                </a:lnTo>
                <a:lnTo>
                  <a:pt x="968602" y="647058"/>
                </a:lnTo>
                <a:lnTo>
                  <a:pt x="967821" y="651269"/>
                </a:lnTo>
                <a:lnTo>
                  <a:pt x="968302" y="658368"/>
                </a:lnTo>
                <a:lnTo>
                  <a:pt x="967821" y="665046"/>
                </a:lnTo>
                <a:lnTo>
                  <a:pt x="968602" y="670580"/>
                </a:lnTo>
                <a:lnTo>
                  <a:pt x="969986" y="674551"/>
                </a:lnTo>
                <a:lnTo>
                  <a:pt x="969384" y="674551"/>
                </a:lnTo>
                <a:lnTo>
                  <a:pt x="967399" y="678701"/>
                </a:lnTo>
                <a:lnTo>
                  <a:pt x="967700" y="681769"/>
                </a:lnTo>
                <a:lnTo>
                  <a:pt x="969806" y="685198"/>
                </a:lnTo>
                <a:lnTo>
                  <a:pt x="965414" y="684777"/>
                </a:lnTo>
                <a:lnTo>
                  <a:pt x="960301" y="686402"/>
                </a:lnTo>
                <a:lnTo>
                  <a:pt x="956871" y="690131"/>
                </a:lnTo>
                <a:lnTo>
                  <a:pt x="956691" y="691936"/>
                </a:lnTo>
                <a:lnTo>
                  <a:pt x="957112" y="694884"/>
                </a:lnTo>
                <a:lnTo>
                  <a:pt x="958496" y="699456"/>
                </a:lnTo>
                <a:lnTo>
                  <a:pt x="955368" y="699336"/>
                </a:lnTo>
                <a:lnTo>
                  <a:pt x="954405" y="698253"/>
                </a:lnTo>
                <a:lnTo>
                  <a:pt x="952721" y="699336"/>
                </a:lnTo>
                <a:lnTo>
                  <a:pt x="951638" y="697832"/>
                </a:lnTo>
                <a:lnTo>
                  <a:pt x="950375" y="698614"/>
                </a:lnTo>
                <a:lnTo>
                  <a:pt x="949292" y="700719"/>
                </a:lnTo>
                <a:lnTo>
                  <a:pt x="948449" y="701441"/>
                </a:lnTo>
                <a:lnTo>
                  <a:pt x="943155" y="702283"/>
                </a:lnTo>
                <a:lnTo>
                  <a:pt x="938042" y="702885"/>
                </a:lnTo>
                <a:lnTo>
                  <a:pt x="937681" y="703968"/>
                </a:lnTo>
                <a:lnTo>
                  <a:pt x="936238" y="704930"/>
                </a:lnTo>
                <a:lnTo>
                  <a:pt x="935636" y="707758"/>
                </a:lnTo>
                <a:lnTo>
                  <a:pt x="934613" y="709322"/>
                </a:lnTo>
                <a:lnTo>
                  <a:pt x="933170" y="709442"/>
                </a:lnTo>
                <a:lnTo>
                  <a:pt x="933109" y="712510"/>
                </a:lnTo>
                <a:lnTo>
                  <a:pt x="932207" y="716721"/>
                </a:lnTo>
                <a:lnTo>
                  <a:pt x="930402" y="718225"/>
                </a:lnTo>
                <a:lnTo>
                  <a:pt x="930402" y="719188"/>
                </a:lnTo>
                <a:lnTo>
                  <a:pt x="912234" y="722316"/>
                </a:lnTo>
                <a:lnTo>
                  <a:pt x="909347" y="706254"/>
                </a:lnTo>
                <a:lnTo>
                  <a:pt x="893104" y="709201"/>
                </a:lnTo>
                <a:lnTo>
                  <a:pt x="887750" y="678280"/>
                </a:lnTo>
                <a:lnTo>
                  <a:pt x="877102" y="680145"/>
                </a:lnTo>
                <a:lnTo>
                  <a:pt x="860860" y="683273"/>
                </a:lnTo>
                <a:lnTo>
                  <a:pt x="828795" y="688808"/>
                </a:lnTo>
                <a:lnTo>
                  <a:pt x="807138" y="692417"/>
                </a:lnTo>
                <a:lnTo>
                  <a:pt x="790896" y="695064"/>
                </a:lnTo>
                <a:lnTo>
                  <a:pt x="782775" y="696268"/>
                </a:lnTo>
                <a:lnTo>
                  <a:pt x="764607" y="698914"/>
                </a:lnTo>
                <a:lnTo>
                  <a:pt x="747522" y="701561"/>
                </a:lnTo>
                <a:lnTo>
                  <a:pt x="731640" y="704148"/>
                </a:lnTo>
                <a:lnTo>
                  <a:pt x="729535" y="693320"/>
                </a:lnTo>
                <a:lnTo>
                  <a:pt x="727128" y="679002"/>
                </a:lnTo>
                <a:lnTo>
                  <a:pt x="723038" y="655420"/>
                </a:lnTo>
                <a:lnTo>
                  <a:pt x="706916" y="658127"/>
                </a:lnTo>
                <a:lnTo>
                  <a:pt x="698975" y="659571"/>
                </a:lnTo>
                <a:lnTo>
                  <a:pt x="667091" y="664685"/>
                </a:lnTo>
                <a:lnTo>
                  <a:pt x="666369" y="659030"/>
                </a:lnTo>
                <a:lnTo>
                  <a:pt x="664624" y="648021"/>
                </a:lnTo>
                <a:lnTo>
                  <a:pt x="637553" y="652232"/>
                </a:lnTo>
                <a:lnTo>
                  <a:pt x="621612" y="654398"/>
                </a:lnTo>
                <a:lnTo>
                  <a:pt x="608076" y="656022"/>
                </a:lnTo>
                <a:lnTo>
                  <a:pt x="600917" y="656924"/>
                </a:lnTo>
                <a:moveTo>
                  <a:pt x="988935" y="685680"/>
                </a:moveTo>
                <a:lnTo>
                  <a:pt x="988695" y="683935"/>
                </a:lnTo>
                <a:lnTo>
                  <a:pt x="990560" y="684657"/>
                </a:lnTo>
                <a:lnTo>
                  <a:pt x="990921" y="685379"/>
                </a:lnTo>
                <a:lnTo>
                  <a:pt x="989838" y="686702"/>
                </a:lnTo>
                <a:lnTo>
                  <a:pt x="988935" y="685680"/>
                </a:lnTo>
                <a:moveTo>
                  <a:pt x="983522" y="488963"/>
                </a:moveTo>
                <a:lnTo>
                  <a:pt x="984364" y="488723"/>
                </a:lnTo>
                <a:lnTo>
                  <a:pt x="987672" y="491851"/>
                </a:lnTo>
                <a:lnTo>
                  <a:pt x="985507" y="491249"/>
                </a:lnTo>
                <a:lnTo>
                  <a:pt x="985026" y="490106"/>
                </a:lnTo>
                <a:lnTo>
                  <a:pt x="983462" y="488963"/>
                </a:lnTo>
                <a:moveTo>
                  <a:pt x="983462" y="489685"/>
                </a:moveTo>
                <a:lnTo>
                  <a:pt x="983943" y="491249"/>
                </a:lnTo>
                <a:lnTo>
                  <a:pt x="982559" y="491731"/>
                </a:lnTo>
                <a:lnTo>
                  <a:pt x="981717" y="490287"/>
                </a:lnTo>
                <a:lnTo>
                  <a:pt x="983401" y="489685"/>
                </a:lnTo>
                <a:moveTo>
                  <a:pt x="964512" y="466585"/>
                </a:moveTo>
                <a:lnTo>
                  <a:pt x="962767" y="466344"/>
                </a:lnTo>
                <a:lnTo>
                  <a:pt x="962947" y="464900"/>
                </a:lnTo>
                <a:lnTo>
                  <a:pt x="964451" y="464900"/>
                </a:lnTo>
                <a:lnTo>
                  <a:pt x="965354" y="466164"/>
                </a:lnTo>
                <a:lnTo>
                  <a:pt x="964451" y="466585"/>
                </a:lnTo>
                <a:moveTo>
                  <a:pt x="865973" y="328221"/>
                </a:moveTo>
                <a:lnTo>
                  <a:pt x="866213" y="326236"/>
                </a:lnTo>
                <a:lnTo>
                  <a:pt x="866996" y="326537"/>
                </a:lnTo>
                <a:lnTo>
                  <a:pt x="868439" y="322567"/>
                </a:lnTo>
                <a:lnTo>
                  <a:pt x="870545" y="323168"/>
                </a:lnTo>
                <a:lnTo>
                  <a:pt x="871267" y="324010"/>
                </a:lnTo>
                <a:lnTo>
                  <a:pt x="870364" y="325334"/>
                </a:lnTo>
                <a:lnTo>
                  <a:pt x="871929" y="326718"/>
                </a:lnTo>
                <a:lnTo>
                  <a:pt x="871447" y="327921"/>
                </a:lnTo>
                <a:lnTo>
                  <a:pt x="873072" y="328161"/>
                </a:lnTo>
                <a:lnTo>
                  <a:pt x="874876" y="329605"/>
                </a:lnTo>
                <a:lnTo>
                  <a:pt x="875478" y="329364"/>
                </a:lnTo>
                <a:lnTo>
                  <a:pt x="876501" y="326477"/>
                </a:lnTo>
                <a:lnTo>
                  <a:pt x="877704" y="326296"/>
                </a:lnTo>
                <a:lnTo>
                  <a:pt x="879027" y="322206"/>
                </a:lnTo>
                <a:lnTo>
                  <a:pt x="878666" y="320762"/>
                </a:lnTo>
                <a:lnTo>
                  <a:pt x="879869" y="320160"/>
                </a:lnTo>
                <a:lnTo>
                  <a:pt x="881073" y="321063"/>
                </a:lnTo>
                <a:lnTo>
                  <a:pt x="882396" y="320581"/>
                </a:lnTo>
                <a:lnTo>
                  <a:pt x="883299" y="318235"/>
                </a:lnTo>
                <a:lnTo>
                  <a:pt x="885163" y="317032"/>
                </a:lnTo>
                <a:lnTo>
                  <a:pt x="888412" y="317213"/>
                </a:lnTo>
                <a:lnTo>
                  <a:pt x="888712" y="316190"/>
                </a:lnTo>
                <a:lnTo>
                  <a:pt x="887389" y="315348"/>
                </a:lnTo>
                <a:lnTo>
                  <a:pt x="889976" y="313242"/>
                </a:lnTo>
                <a:lnTo>
                  <a:pt x="888893" y="311798"/>
                </a:lnTo>
                <a:lnTo>
                  <a:pt x="888592" y="310054"/>
                </a:lnTo>
                <a:lnTo>
                  <a:pt x="885524" y="310054"/>
                </a:lnTo>
                <a:lnTo>
                  <a:pt x="881012" y="308730"/>
                </a:lnTo>
                <a:lnTo>
                  <a:pt x="882155" y="305783"/>
                </a:lnTo>
                <a:lnTo>
                  <a:pt x="884141" y="305001"/>
                </a:lnTo>
                <a:lnTo>
                  <a:pt x="889735" y="304519"/>
                </a:lnTo>
                <a:lnTo>
                  <a:pt x="891179" y="303677"/>
                </a:lnTo>
                <a:lnTo>
                  <a:pt x="894307" y="303316"/>
                </a:lnTo>
                <a:lnTo>
                  <a:pt x="895811" y="304339"/>
                </a:lnTo>
                <a:lnTo>
                  <a:pt x="899060" y="305121"/>
                </a:lnTo>
                <a:lnTo>
                  <a:pt x="900443" y="304700"/>
                </a:lnTo>
                <a:lnTo>
                  <a:pt x="901346" y="305662"/>
                </a:lnTo>
                <a:lnTo>
                  <a:pt x="902248" y="308069"/>
                </a:lnTo>
                <a:lnTo>
                  <a:pt x="903451" y="309392"/>
                </a:lnTo>
                <a:lnTo>
                  <a:pt x="904655" y="309573"/>
                </a:lnTo>
                <a:lnTo>
                  <a:pt x="906339" y="311678"/>
                </a:lnTo>
                <a:lnTo>
                  <a:pt x="907241" y="313483"/>
                </a:lnTo>
                <a:lnTo>
                  <a:pt x="907963" y="316912"/>
                </a:lnTo>
                <a:lnTo>
                  <a:pt x="909167" y="317634"/>
                </a:lnTo>
                <a:lnTo>
                  <a:pt x="909768" y="318837"/>
                </a:lnTo>
                <a:lnTo>
                  <a:pt x="911212" y="318235"/>
                </a:lnTo>
                <a:lnTo>
                  <a:pt x="913438" y="320401"/>
                </a:lnTo>
                <a:lnTo>
                  <a:pt x="914761" y="319378"/>
                </a:lnTo>
                <a:lnTo>
                  <a:pt x="916686" y="319619"/>
                </a:lnTo>
                <a:lnTo>
                  <a:pt x="918010" y="321724"/>
                </a:lnTo>
                <a:lnTo>
                  <a:pt x="917348" y="324191"/>
                </a:lnTo>
                <a:lnTo>
                  <a:pt x="916265" y="325153"/>
                </a:lnTo>
                <a:lnTo>
                  <a:pt x="915362" y="326898"/>
                </a:lnTo>
                <a:lnTo>
                  <a:pt x="915964" y="328703"/>
                </a:lnTo>
                <a:lnTo>
                  <a:pt x="915483" y="330507"/>
                </a:lnTo>
                <a:lnTo>
                  <a:pt x="914520" y="331169"/>
                </a:lnTo>
                <a:lnTo>
                  <a:pt x="914881" y="333275"/>
                </a:lnTo>
                <a:lnTo>
                  <a:pt x="913076" y="335440"/>
                </a:lnTo>
                <a:lnTo>
                  <a:pt x="911272" y="333756"/>
                </a:lnTo>
                <a:lnTo>
                  <a:pt x="911393" y="335200"/>
                </a:lnTo>
                <a:lnTo>
                  <a:pt x="910370" y="335982"/>
                </a:lnTo>
                <a:lnTo>
                  <a:pt x="907963" y="335380"/>
                </a:lnTo>
                <a:lnTo>
                  <a:pt x="906218" y="336283"/>
                </a:lnTo>
                <a:lnTo>
                  <a:pt x="906218" y="337065"/>
                </a:lnTo>
                <a:lnTo>
                  <a:pt x="902489" y="335741"/>
                </a:lnTo>
                <a:lnTo>
                  <a:pt x="902669" y="333275"/>
                </a:lnTo>
                <a:lnTo>
                  <a:pt x="901045" y="333275"/>
                </a:lnTo>
                <a:lnTo>
                  <a:pt x="901225" y="334478"/>
                </a:lnTo>
                <a:lnTo>
                  <a:pt x="899481" y="335681"/>
                </a:lnTo>
                <a:lnTo>
                  <a:pt x="899000" y="334117"/>
                </a:lnTo>
                <a:lnTo>
                  <a:pt x="900323" y="332553"/>
                </a:lnTo>
                <a:lnTo>
                  <a:pt x="898639" y="330447"/>
                </a:lnTo>
                <a:lnTo>
                  <a:pt x="897857" y="330628"/>
                </a:lnTo>
                <a:lnTo>
                  <a:pt x="898879" y="333034"/>
                </a:lnTo>
                <a:lnTo>
                  <a:pt x="898037" y="333997"/>
                </a:lnTo>
                <a:lnTo>
                  <a:pt x="897435" y="332673"/>
                </a:lnTo>
                <a:lnTo>
                  <a:pt x="896112" y="333696"/>
                </a:lnTo>
                <a:lnTo>
                  <a:pt x="895451" y="333335"/>
                </a:lnTo>
                <a:lnTo>
                  <a:pt x="891841" y="335922"/>
                </a:lnTo>
                <a:lnTo>
                  <a:pt x="889976" y="335079"/>
                </a:lnTo>
                <a:lnTo>
                  <a:pt x="889495" y="336463"/>
                </a:lnTo>
                <a:lnTo>
                  <a:pt x="888712" y="336343"/>
                </a:lnTo>
                <a:lnTo>
                  <a:pt x="888352" y="337546"/>
                </a:lnTo>
                <a:lnTo>
                  <a:pt x="886848" y="335019"/>
                </a:lnTo>
                <a:lnTo>
                  <a:pt x="886066" y="334719"/>
                </a:lnTo>
                <a:lnTo>
                  <a:pt x="886066" y="336343"/>
                </a:lnTo>
                <a:lnTo>
                  <a:pt x="884863" y="336704"/>
                </a:lnTo>
                <a:lnTo>
                  <a:pt x="883479" y="336222"/>
                </a:lnTo>
                <a:lnTo>
                  <a:pt x="882276" y="333816"/>
                </a:lnTo>
                <a:lnTo>
                  <a:pt x="880712" y="334358"/>
                </a:lnTo>
                <a:lnTo>
                  <a:pt x="879930" y="335320"/>
                </a:lnTo>
                <a:lnTo>
                  <a:pt x="879930" y="337185"/>
                </a:lnTo>
                <a:lnTo>
                  <a:pt x="879148" y="338629"/>
                </a:lnTo>
                <a:lnTo>
                  <a:pt x="876741" y="337426"/>
                </a:lnTo>
                <a:lnTo>
                  <a:pt x="873854" y="335501"/>
                </a:lnTo>
                <a:lnTo>
                  <a:pt x="873914" y="337787"/>
                </a:lnTo>
                <a:lnTo>
                  <a:pt x="873192" y="338930"/>
                </a:lnTo>
                <a:lnTo>
                  <a:pt x="872229" y="338689"/>
                </a:lnTo>
                <a:lnTo>
                  <a:pt x="873011" y="337606"/>
                </a:lnTo>
                <a:lnTo>
                  <a:pt x="871989" y="336102"/>
                </a:lnTo>
                <a:lnTo>
                  <a:pt x="870725" y="336463"/>
                </a:lnTo>
                <a:lnTo>
                  <a:pt x="870846" y="335260"/>
                </a:lnTo>
                <a:lnTo>
                  <a:pt x="870003" y="334598"/>
                </a:lnTo>
                <a:lnTo>
                  <a:pt x="869402" y="335200"/>
                </a:lnTo>
                <a:lnTo>
                  <a:pt x="867657" y="335200"/>
                </a:lnTo>
                <a:lnTo>
                  <a:pt x="865311" y="334117"/>
                </a:lnTo>
                <a:lnTo>
                  <a:pt x="865792" y="332312"/>
                </a:lnTo>
                <a:lnTo>
                  <a:pt x="865311" y="330327"/>
                </a:lnTo>
                <a:lnTo>
                  <a:pt x="866514" y="328703"/>
                </a:lnTo>
                <a:lnTo>
                  <a:pt x="865913" y="328161"/>
                </a:lnTo>
                <a:moveTo>
                  <a:pt x="879148" y="313423"/>
                </a:moveTo>
                <a:lnTo>
                  <a:pt x="880110" y="314746"/>
                </a:lnTo>
                <a:lnTo>
                  <a:pt x="881734" y="314927"/>
                </a:lnTo>
                <a:lnTo>
                  <a:pt x="881855" y="316310"/>
                </a:lnTo>
                <a:lnTo>
                  <a:pt x="880772" y="317694"/>
                </a:lnTo>
                <a:lnTo>
                  <a:pt x="880832" y="318777"/>
                </a:lnTo>
                <a:lnTo>
                  <a:pt x="879027" y="318356"/>
                </a:lnTo>
                <a:lnTo>
                  <a:pt x="877824" y="316431"/>
                </a:lnTo>
                <a:lnTo>
                  <a:pt x="877403" y="317634"/>
                </a:lnTo>
                <a:lnTo>
                  <a:pt x="876801" y="316250"/>
                </a:lnTo>
                <a:lnTo>
                  <a:pt x="877884" y="313483"/>
                </a:lnTo>
                <a:lnTo>
                  <a:pt x="879148" y="313423"/>
                </a:lnTo>
                <a:moveTo>
                  <a:pt x="861702" y="316009"/>
                </a:moveTo>
                <a:lnTo>
                  <a:pt x="862364" y="314806"/>
                </a:lnTo>
                <a:lnTo>
                  <a:pt x="862965" y="316130"/>
                </a:lnTo>
                <a:lnTo>
                  <a:pt x="861762" y="316070"/>
                </a:lnTo>
                <a:moveTo>
                  <a:pt x="867477" y="314866"/>
                </a:moveTo>
                <a:lnTo>
                  <a:pt x="866334" y="315468"/>
                </a:lnTo>
                <a:lnTo>
                  <a:pt x="866514" y="313784"/>
                </a:lnTo>
                <a:lnTo>
                  <a:pt x="867477" y="314927"/>
                </a:lnTo>
                <a:moveTo>
                  <a:pt x="865672" y="314145"/>
                </a:moveTo>
                <a:lnTo>
                  <a:pt x="865070" y="314987"/>
                </a:lnTo>
                <a:lnTo>
                  <a:pt x="863506" y="313904"/>
                </a:lnTo>
                <a:lnTo>
                  <a:pt x="864288" y="312941"/>
                </a:lnTo>
                <a:lnTo>
                  <a:pt x="865733" y="314145"/>
                </a:lnTo>
                <a:moveTo>
                  <a:pt x="847324" y="314265"/>
                </a:moveTo>
                <a:lnTo>
                  <a:pt x="849730" y="316551"/>
                </a:lnTo>
                <a:lnTo>
                  <a:pt x="850091" y="318295"/>
                </a:lnTo>
                <a:lnTo>
                  <a:pt x="847204" y="316852"/>
                </a:lnTo>
                <a:lnTo>
                  <a:pt x="844557" y="315167"/>
                </a:lnTo>
                <a:lnTo>
                  <a:pt x="845038" y="313423"/>
                </a:lnTo>
                <a:lnTo>
                  <a:pt x="846662" y="313362"/>
                </a:lnTo>
                <a:lnTo>
                  <a:pt x="847264" y="314265"/>
                </a:lnTo>
                <a:moveTo>
                  <a:pt x="869402" y="306685"/>
                </a:moveTo>
                <a:lnTo>
                  <a:pt x="870605" y="307046"/>
                </a:lnTo>
                <a:lnTo>
                  <a:pt x="872590" y="306384"/>
                </a:lnTo>
                <a:lnTo>
                  <a:pt x="872711" y="307347"/>
                </a:lnTo>
                <a:lnTo>
                  <a:pt x="875117" y="308851"/>
                </a:lnTo>
                <a:lnTo>
                  <a:pt x="874395" y="309151"/>
                </a:lnTo>
                <a:lnTo>
                  <a:pt x="872590" y="308550"/>
                </a:lnTo>
                <a:lnTo>
                  <a:pt x="871628" y="309272"/>
                </a:lnTo>
                <a:lnTo>
                  <a:pt x="871568" y="307948"/>
                </a:lnTo>
                <a:lnTo>
                  <a:pt x="870184" y="308189"/>
                </a:lnTo>
                <a:lnTo>
                  <a:pt x="870184" y="309151"/>
                </a:lnTo>
                <a:lnTo>
                  <a:pt x="868259" y="308550"/>
                </a:lnTo>
                <a:lnTo>
                  <a:pt x="869462" y="306745"/>
                </a:lnTo>
                <a:moveTo>
                  <a:pt x="677378" y="578659"/>
                </a:moveTo>
                <a:lnTo>
                  <a:pt x="677378" y="577456"/>
                </a:lnTo>
                <a:lnTo>
                  <a:pt x="678762" y="576674"/>
                </a:lnTo>
                <a:lnTo>
                  <a:pt x="678882" y="578178"/>
                </a:lnTo>
                <a:lnTo>
                  <a:pt x="677378" y="578599"/>
                </a:lnTo>
                <a:moveTo>
                  <a:pt x="605790" y="556160"/>
                </a:moveTo>
                <a:lnTo>
                  <a:pt x="606993" y="557604"/>
                </a:lnTo>
                <a:lnTo>
                  <a:pt x="604466" y="558085"/>
                </a:lnTo>
                <a:lnTo>
                  <a:pt x="603985" y="559589"/>
                </a:lnTo>
                <a:lnTo>
                  <a:pt x="605609" y="561815"/>
                </a:lnTo>
                <a:lnTo>
                  <a:pt x="602903" y="564341"/>
                </a:lnTo>
                <a:lnTo>
                  <a:pt x="600316" y="565183"/>
                </a:lnTo>
                <a:lnTo>
                  <a:pt x="597609" y="564522"/>
                </a:lnTo>
                <a:lnTo>
                  <a:pt x="597188" y="561514"/>
                </a:lnTo>
                <a:lnTo>
                  <a:pt x="598631" y="556581"/>
                </a:lnTo>
                <a:lnTo>
                  <a:pt x="601098" y="555077"/>
                </a:lnTo>
                <a:lnTo>
                  <a:pt x="603264" y="555859"/>
                </a:lnTo>
                <a:lnTo>
                  <a:pt x="605730" y="556160"/>
                </a:lnTo>
                <a:moveTo>
                  <a:pt x="617160" y="535465"/>
                </a:moveTo>
                <a:lnTo>
                  <a:pt x="617942" y="538293"/>
                </a:lnTo>
                <a:lnTo>
                  <a:pt x="617461" y="539556"/>
                </a:lnTo>
                <a:lnTo>
                  <a:pt x="617701" y="545151"/>
                </a:lnTo>
                <a:lnTo>
                  <a:pt x="619085" y="547617"/>
                </a:lnTo>
                <a:lnTo>
                  <a:pt x="621551" y="549603"/>
                </a:lnTo>
                <a:lnTo>
                  <a:pt x="619386" y="549603"/>
                </a:lnTo>
                <a:lnTo>
                  <a:pt x="616618" y="551588"/>
                </a:lnTo>
                <a:lnTo>
                  <a:pt x="615415" y="551227"/>
                </a:lnTo>
                <a:lnTo>
                  <a:pt x="613851" y="549242"/>
                </a:lnTo>
                <a:lnTo>
                  <a:pt x="611445" y="547196"/>
                </a:lnTo>
                <a:lnTo>
                  <a:pt x="610061" y="545752"/>
                </a:lnTo>
                <a:lnTo>
                  <a:pt x="607414" y="544128"/>
                </a:lnTo>
                <a:lnTo>
                  <a:pt x="607054" y="541481"/>
                </a:lnTo>
                <a:lnTo>
                  <a:pt x="605609" y="536969"/>
                </a:lnTo>
                <a:lnTo>
                  <a:pt x="605790" y="534563"/>
                </a:lnTo>
                <a:lnTo>
                  <a:pt x="607595" y="532819"/>
                </a:lnTo>
                <a:lnTo>
                  <a:pt x="612768" y="532819"/>
                </a:lnTo>
                <a:lnTo>
                  <a:pt x="615115" y="533240"/>
                </a:lnTo>
                <a:lnTo>
                  <a:pt x="617220" y="535465"/>
                </a:lnTo>
                <a:moveTo>
                  <a:pt x="623657" y="480782"/>
                </a:moveTo>
                <a:lnTo>
                  <a:pt x="622093" y="479519"/>
                </a:lnTo>
                <a:lnTo>
                  <a:pt x="620288" y="476150"/>
                </a:lnTo>
                <a:lnTo>
                  <a:pt x="624800" y="476932"/>
                </a:lnTo>
                <a:lnTo>
                  <a:pt x="627988" y="479519"/>
                </a:lnTo>
                <a:lnTo>
                  <a:pt x="629131" y="482165"/>
                </a:lnTo>
                <a:lnTo>
                  <a:pt x="629192" y="486256"/>
                </a:lnTo>
                <a:lnTo>
                  <a:pt x="628289" y="487820"/>
                </a:lnTo>
                <a:lnTo>
                  <a:pt x="627507" y="485294"/>
                </a:lnTo>
                <a:lnTo>
                  <a:pt x="623657" y="480782"/>
                </a:lnTo>
                <a:moveTo>
                  <a:pt x="633703" y="469593"/>
                </a:moveTo>
                <a:lnTo>
                  <a:pt x="632681" y="467908"/>
                </a:lnTo>
                <a:lnTo>
                  <a:pt x="631237" y="467246"/>
                </a:lnTo>
                <a:lnTo>
                  <a:pt x="632320" y="465141"/>
                </a:lnTo>
                <a:lnTo>
                  <a:pt x="634064" y="465863"/>
                </a:lnTo>
                <a:lnTo>
                  <a:pt x="634846" y="467848"/>
                </a:lnTo>
                <a:lnTo>
                  <a:pt x="634846" y="470435"/>
                </a:lnTo>
                <a:lnTo>
                  <a:pt x="633703" y="469593"/>
                </a:lnTo>
                <a:moveTo>
                  <a:pt x="503582" y="482346"/>
                </a:moveTo>
                <a:lnTo>
                  <a:pt x="503883" y="482466"/>
                </a:lnTo>
                <a:lnTo>
                  <a:pt x="504544" y="487279"/>
                </a:lnTo>
                <a:lnTo>
                  <a:pt x="503582" y="487279"/>
                </a:lnTo>
                <a:lnTo>
                  <a:pt x="501416" y="485775"/>
                </a:lnTo>
                <a:lnTo>
                  <a:pt x="500574" y="484030"/>
                </a:lnTo>
                <a:lnTo>
                  <a:pt x="500574" y="481985"/>
                </a:lnTo>
                <a:lnTo>
                  <a:pt x="501657" y="481504"/>
                </a:lnTo>
                <a:lnTo>
                  <a:pt x="503582" y="482286"/>
                </a:lnTo>
                <a:moveTo>
                  <a:pt x="515012" y="475548"/>
                </a:moveTo>
                <a:lnTo>
                  <a:pt x="515734" y="475247"/>
                </a:lnTo>
                <a:lnTo>
                  <a:pt x="516275" y="477172"/>
                </a:lnTo>
                <a:lnTo>
                  <a:pt x="515373" y="477473"/>
                </a:lnTo>
                <a:lnTo>
                  <a:pt x="514952" y="475548"/>
                </a:lnTo>
                <a:moveTo>
                  <a:pt x="517719" y="466524"/>
                </a:moveTo>
                <a:lnTo>
                  <a:pt x="517659" y="467126"/>
                </a:lnTo>
                <a:lnTo>
                  <a:pt x="519223" y="467066"/>
                </a:lnTo>
                <a:lnTo>
                  <a:pt x="520245" y="469472"/>
                </a:lnTo>
                <a:lnTo>
                  <a:pt x="519764" y="471518"/>
                </a:lnTo>
                <a:lnTo>
                  <a:pt x="518080" y="472961"/>
                </a:lnTo>
                <a:lnTo>
                  <a:pt x="517117" y="472901"/>
                </a:lnTo>
                <a:lnTo>
                  <a:pt x="515914" y="470736"/>
                </a:lnTo>
                <a:lnTo>
                  <a:pt x="514531" y="466645"/>
                </a:lnTo>
                <a:lnTo>
                  <a:pt x="515132" y="464960"/>
                </a:lnTo>
                <a:lnTo>
                  <a:pt x="517719" y="466524"/>
                </a:lnTo>
                <a:moveTo>
                  <a:pt x="512606" y="461291"/>
                </a:moveTo>
                <a:lnTo>
                  <a:pt x="511763" y="462915"/>
                </a:lnTo>
                <a:lnTo>
                  <a:pt x="510259" y="463998"/>
                </a:lnTo>
                <a:lnTo>
                  <a:pt x="508455" y="462674"/>
                </a:lnTo>
                <a:lnTo>
                  <a:pt x="509417" y="460088"/>
                </a:lnTo>
                <a:lnTo>
                  <a:pt x="511463" y="460388"/>
                </a:lnTo>
                <a:lnTo>
                  <a:pt x="512606" y="461291"/>
                </a:lnTo>
                <a:moveTo>
                  <a:pt x="650969" y="435303"/>
                </a:moveTo>
                <a:lnTo>
                  <a:pt x="651269" y="433859"/>
                </a:lnTo>
                <a:lnTo>
                  <a:pt x="649766" y="429347"/>
                </a:lnTo>
                <a:lnTo>
                  <a:pt x="650307" y="428144"/>
                </a:lnTo>
                <a:lnTo>
                  <a:pt x="650006" y="425858"/>
                </a:lnTo>
                <a:lnTo>
                  <a:pt x="651330" y="422549"/>
                </a:lnTo>
                <a:lnTo>
                  <a:pt x="652172" y="421947"/>
                </a:lnTo>
                <a:lnTo>
                  <a:pt x="653375" y="419661"/>
                </a:lnTo>
                <a:lnTo>
                  <a:pt x="652773" y="416654"/>
                </a:lnTo>
                <a:lnTo>
                  <a:pt x="653856" y="415029"/>
                </a:lnTo>
                <a:lnTo>
                  <a:pt x="653616" y="413586"/>
                </a:lnTo>
                <a:lnTo>
                  <a:pt x="652713" y="412503"/>
                </a:lnTo>
                <a:lnTo>
                  <a:pt x="652713" y="410457"/>
                </a:lnTo>
                <a:lnTo>
                  <a:pt x="654999" y="410638"/>
                </a:lnTo>
                <a:lnTo>
                  <a:pt x="655962" y="411600"/>
                </a:lnTo>
                <a:lnTo>
                  <a:pt x="658308" y="411420"/>
                </a:lnTo>
                <a:lnTo>
                  <a:pt x="660654" y="410156"/>
                </a:lnTo>
                <a:lnTo>
                  <a:pt x="661256" y="410096"/>
                </a:lnTo>
                <a:lnTo>
                  <a:pt x="662098" y="411600"/>
                </a:lnTo>
                <a:lnTo>
                  <a:pt x="660534" y="412503"/>
                </a:lnTo>
                <a:lnTo>
                  <a:pt x="660473" y="411480"/>
                </a:lnTo>
                <a:lnTo>
                  <a:pt x="659150" y="412322"/>
                </a:lnTo>
                <a:lnTo>
                  <a:pt x="659331" y="413826"/>
                </a:lnTo>
                <a:lnTo>
                  <a:pt x="660293" y="413766"/>
                </a:lnTo>
                <a:lnTo>
                  <a:pt x="662519" y="415390"/>
                </a:lnTo>
                <a:lnTo>
                  <a:pt x="662459" y="417075"/>
                </a:lnTo>
                <a:lnTo>
                  <a:pt x="663181" y="417436"/>
                </a:lnTo>
                <a:lnTo>
                  <a:pt x="664023" y="420444"/>
                </a:lnTo>
                <a:lnTo>
                  <a:pt x="663120" y="422068"/>
                </a:lnTo>
                <a:lnTo>
                  <a:pt x="662880" y="423993"/>
                </a:lnTo>
                <a:lnTo>
                  <a:pt x="664143" y="427001"/>
                </a:lnTo>
                <a:lnTo>
                  <a:pt x="665948" y="429106"/>
                </a:lnTo>
                <a:lnTo>
                  <a:pt x="666730" y="431693"/>
                </a:lnTo>
                <a:lnTo>
                  <a:pt x="667151" y="434761"/>
                </a:lnTo>
                <a:lnTo>
                  <a:pt x="667031" y="437408"/>
                </a:lnTo>
                <a:lnTo>
                  <a:pt x="665226" y="438671"/>
                </a:lnTo>
                <a:lnTo>
                  <a:pt x="665045" y="439874"/>
                </a:lnTo>
                <a:lnTo>
                  <a:pt x="662940" y="441138"/>
                </a:lnTo>
                <a:lnTo>
                  <a:pt x="661496" y="444567"/>
                </a:lnTo>
                <a:lnTo>
                  <a:pt x="658849" y="445529"/>
                </a:lnTo>
                <a:lnTo>
                  <a:pt x="656924" y="445409"/>
                </a:lnTo>
                <a:lnTo>
                  <a:pt x="655721" y="444627"/>
                </a:lnTo>
                <a:lnTo>
                  <a:pt x="652713" y="445289"/>
                </a:lnTo>
                <a:lnTo>
                  <a:pt x="650427" y="444447"/>
                </a:lnTo>
                <a:lnTo>
                  <a:pt x="649344" y="442401"/>
                </a:lnTo>
                <a:lnTo>
                  <a:pt x="649946" y="440175"/>
                </a:lnTo>
                <a:lnTo>
                  <a:pt x="649766" y="436927"/>
                </a:lnTo>
                <a:lnTo>
                  <a:pt x="650969" y="435303"/>
                </a:lnTo>
                <a:moveTo>
                  <a:pt x="619205" y="426279"/>
                </a:moveTo>
                <a:lnTo>
                  <a:pt x="619566" y="428204"/>
                </a:lnTo>
                <a:lnTo>
                  <a:pt x="618483" y="428926"/>
                </a:lnTo>
                <a:lnTo>
                  <a:pt x="618483" y="427001"/>
                </a:lnTo>
                <a:lnTo>
                  <a:pt x="618002" y="425196"/>
                </a:lnTo>
                <a:lnTo>
                  <a:pt x="619205" y="426339"/>
                </a:lnTo>
                <a:moveTo>
                  <a:pt x="637974" y="415270"/>
                </a:moveTo>
                <a:lnTo>
                  <a:pt x="640501" y="415571"/>
                </a:lnTo>
                <a:lnTo>
                  <a:pt x="642907" y="415330"/>
                </a:lnTo>
                <a:lnTo>
                  <a:pt x="641825" y="415932"/>
                </a:lnTo>
                <a:lnTo>
                  <a:pt x="641885" y="417496"/>
                </a:lnTo>
                <a:lnTo>
                  <a:pt x="642727" y="419301"/>
                </a:lnTo>
                <a:lnTo>
                  <a:pt x="642426" y="420624"/>
                </a:lnTo>
                <a:lnTo>
                  <a:pt x="639659" y="424835"/>
                </a:lnTo>
                <a:lnTo>
                  <a:pt x="637373" y="424895"/>
                </a:lnTo>
                <a:lnTo>
                  <a:pt x="638035" y="420564"/>
                </a:lnTo>
                <a:lnTo>
                  <a:pt x="637072" y="419541"/>
                </a:lnTo>
                <a:lnTo>
                  <a:pt x="636110" y="417436"/>
                </a:lnTo>
                <a:lnTo>
                  <a:pt x="636831" y="415511"/>
                </a:lnTo>
                <a:lnTo>
                  <a:pt x="637974" y="415270"/>
                </a:lnTo>
                <a:moveTo>
                  <a:pt x="719789" y="397584"/>
                </a:moveTo>
                <a:lnTo>
                  <a:pt x="720391" y="398005"/>
                </a:lnTo>
                <a:lnTo>
                  <a:pt x="722917" y="397343"/>
                </a:lnTo>
                <a:lnTo>
                  <a:pt x="724602" y="397824"/>
                </a:lnTo>
                <a:lnTo>
                  <a:pt x="723760" y="399328"/>
                </a:lnTo>
                <a:lnTo>
                  <a:pt x="721534" y="399027"/>
                </a:lnTo>
                <a:lnTo>
                  <a:pt x="716842" y="399509"/>
                </a:lnTo>
                <a:lnTo>
                  <a:pt x="716360" y="398967"/>
                </a:lnTo>
                <a:lnTo>
                  <a:pt x="719789" y="397644"/>
                </a:lnTo>
                <a:moveTo>
                  <a:pt x="784760" y="379115"/>
                </a:moveTo>
                <a:lnTo>
                  <a:pt x="787166" y="378874"/>
                </a:lnTo>
                <a:lnTo>
                  <a:pt x="789091" y="377912"/>
                </a:lnTo>
                <a:lnTo>
                  <a:pt x="793904" y="379416"/>
                </a:lnTo>
                <a:lnTo>
                  <a:pt x="797995" y="380138"/>
                </a:lnTo>
                <a:lnTo>
                  <a:pt x="799679" y="380739"/>
                </a:lnTo>
                <a:lnTo>
                  <a:pt x="801183" y="378935"/>
                </a:lnTo>
                <a:lnTo>
                  <a:pt x="800642" y="375927"/>
                </a:lnTo>
                <a:lnTo>
                  <a:pt x="803228" y="379957"/>
                </a:lnTo>
                <a:lnTo>
                  <a:pt x="804251" y="380739"/>
                </a:lnTo>
                <a:lnTo>
                  <a:pt x="805214" y="380378"/>
                </a:lnTo>
                <a:lnTo>
                  <a:pt x="810387" y="382063"/>
                </a:lnTo>
                <a:lnTo>
                  <a:pt x="808883" y="385071"/>
                </a:lnTo>
                <a:lnTo>
                  <a:pt x="808943" y="387236"/>
                </a:lnTo>
                <a:lnTo>
                  <a:pt x="806718" y="388620"/>
                </a:lnTo>
                <a:lnTo>
                  <a:pt x="806838" y="390846"/>
                </a:lnTo>
                <a:lnTo>
                  <a:pt x="805394" y="392169"/>
                </a:lnTo>
                <a:lnTo>
                  <a:pt x="803650" y="392771"/>
                </a:lnTo>
                <a:lnTo>
                  <a:pt x="801243" y="391688"/>
                </a:lnTo>
                <a:lnTo>
                  <a:pt x="799318" y="392290"/>
                </a:lnTo>
                <a:lnTo>
                  <a:pt x="796070" y="391748"/>
                </a:lnTo>
                <a:lnTo>
                  <a:pt x="795348" y="392470"/>
                </a:lnTo>
                <a:lnTo>
                  <a:pt x="792520" y="391508"/>
                </a:lnTo>
                <a:lnTo>
                  <a:pt x="791437" y="390184"/>
                </a:lnTo>
                <a:lnTo>
                  <a:pt x="790956" y="388620"/>
                </a:lnTo>
                <a:lnTo>
                  <a:pt x="788550" y="387597"/>
                </a:lnTo>
                <a:lnTo>
                  <a:pt x="788309" y="386815"/>
                </a:lnTo>
                <a:lnTo>
                  <a:pt x="784459" y="382785"/>
                </a:lnTo>
                <a:lnTo>
                  <a:pt x="782654" y="381943"/>
                </a:lnTo>
                <a:lnTo>
                  <a:pt x="779887" y="381160"/>
                </a:lnTo>
                <a:lnTo>
                  <a:pt x="778443" y="379416"/>
                </a:lnTo>
                <a:lnTo>
                  <a:pt x="779647" y="377852"/>
                </a:lnTo>
                <a:lnTo>
                  <a:pt x="780368" y="377852"/>
                </a:lnTo>
                <a:lnTo>
                  <a:pt x="784760" y="379115"/>
                </a:lnTo>
                <a:moveTo>
                  <a:pt x="636350" y="410217"/>
                </a:moveTo>
                <a:lnTo>
                  <a:pt x="636952" y="411059"/>
                </a:lnTo>
                <a:lnTo>
                  <a:pt x="635268" y="410578"/>
                </a:lnTo>
                <a:lnTo>
                  <a:pt x="636410" y="410156"/>
                </a:lnTo>
                <a:moveTo>
                  <a:pt x="675513" y="401975"/>
                </a:moveTo>
                <a:lnTo>
                  <a:pt x="676596" y="400652"/>
                </a:lnTo>
                <a:lnTo>
                  <a:pt x="675874" y="398005"/>
                </a:lnTo>
                <a:lnTo>
                  <a:pt x="676837" y="397042"/>
                </a:lnTo>
                <a:lnTo>
                  <a:pt x="675453" y="396561"/>
                </a:lnTo>
                <a:lnTo>
                  <a:pt x="676716" y="395358"/>
                </a:lnTo>
                <a:lnTo>
                  <a:pt x="677799" y="395358"/>
                </a:lnTo>
                <a:lnTo>
                  <a:pt x="679664" y="397764"/>
                </a:lnTo>
                <a:lnTo>
                  <a:pt x="679905" y="399328"/>
                </a:lnTo>
                <a:lnTo>
                  <a:pt x="678822" y="400591"/>
                </a:lnTo>
                <a:lnTo>
                  <a:pt x="679664" y="402577"/>
                </a:lnTo>
                <a:lnTo>
                  <a:pt x="678641" y="403178"/>
                </a:lnTo>
                <a:lnTo>
                  <a:pt x="677378" y="404742"/>
                </a:lnTo>
                <a:lnTo>
                  <a:pt x="673949" y="403780"/>
                </a:lnTo>
                <a:lnTo>
                  <a:pt x="675573" y="401975"/>
                </a:lnTo>
                <a:moveTo>
                  <a:pt x="656142" y="398005"/>
                </a:moveTo>
                <a:lnTo>
                  <a:pt x="655661" y="396862"/>
                </a:lnTo>
                <a:lnTo>
                  <a:pt x="657165" y="396741"/>
                </a:lnTo>
                <a:lnTo>
                  <a:pt x="659692" y="397403"/>
                </a:lnTo>
                <a:lnTo>
                  <a:pt x="663843" y="399689"/>
                </a:lnTo>
                <a:lnTo>
                  <a:pt x="664143" y="401193"/>
                </a:lnTo>
                <a:lnTo>
                  <a:pt x="666429" y="401554"/>
                </a:lnTo>
                <a:lnTo>
                  <a:pt x="666670" y="402516"/>
                </a:lnTo>
                <a:lnTo>
                  <a:pt x="665347" y="403720"/>
                </a:lnTo>
                <a:lnTo>
                  <a:pt x="667031" y="404983"/>
                </a:lnTo>
                <a:lnTo>
                  <a:pt x="664083" y="406126"/>
                </a:lnTo>
                <a:lnTo>
                  <a:pt x="663662" y="405284"/>
                </a:lnTo>
                <a:lnTo>
                  <a:pt x="662459" y="405103"/>
                </a:lnTo>
                <a:lnTo>
                  <a:pt x="661557" y="406667"/>
                </a:lnTo>
                <a:lnTo>
                  <a:pt x="659752" y="405885"/>
                </a:lnTo>
                <a:lnTo>
                  <a:pt x="660053" y="403720"/>
                </a:lnTo>
                <a:lnTo>
                  <a:pt x="660955" y="403118"/>
                </a:lnTo>
                <a:lnTo>
                  <a:pt x="659150" y="402637"/>
                </a:lnTo>
                <a:lnTo>
                  <a:pt x="655962" y="402637"/>
                </a:lnTo>
                <a:lnTo>
                  <a:pt x="657345" y="401013"/>
                </a:lnTo>
                <a:lnTo>
                  <a:pt x="655721" y="399208"/>
                </a:lnTo>
                <a:lnTo>
                  <a:pt x="656142" y="398005"/>
                </a:lnTo>
                <a:moveTo>
                  <a:pt x="646096" y="401554"/>
                </a:moveTo>
                <a:lnTo>
                  <a:pt x="645374" y="402637"/>
                </a:lnTo>
                <a:lnTo>
                  <a:pt x="644472" y="402035"/>
                </a:lnTo>
                <a:lnTo>
                  <a:pt x="645073" y="401313"/>
                </a:lnTo>
                <a:lnTo>
                  <a:pt x="646096" y="401554"/>
                </a:lnTo>
                <a:moveTo>
                  <a:pt x="777661" y="377852"/>
                </a:moveTo>
                <a:lnTo>
                  <a:pt x="775375" y="377250"/>
                </a:lnTo>
                <a:lnTo>
                  <a:pt x="774894" y="375746"/>
                </a:lnTo>
                <a:lnTo>
                  <a:pt x="776338" y="375686"/>
                </a:lnTo>
                <a:lnTo>
                  <a:pt x="777902" y="376889"/>
                </a:lnTo>
                <a:lnTo>
                  <a:pt x="777661" y="377852"/>
                </a:lnTo>
                <a:moveTo>
                  <a:pt x="646637" y="396561"/>
                </a:moveTo>
                <a:lnTo>
                  <a:pt x="648021" y="395959"/>
                </a:lnTo>
                <a:lnTo>
                  <a:pt x="647780" y="397162"/>
                </a:lnTo>
                <a:lnTo>
                  <a:pt x="646637" y="396561"/>
                </a:lnTo>
                <a:moveTo>
                  <a:pt x="739762" y="377310"/>
                </a:moveTo>
                <a:lnTo>
                  <a:pt x="739160" y="375566"/>
                </a:lnTo>
                <a:lnTo>
                  <a:pt x="741567" y="376588"/>
                </a:lnTo>
                <a:lnTo>
                  <a:pt x="741266" y="377792"/>
                </a:lnTo>
                <a:lnTo>
                  <a:pt x="739762" y="377250"/>
                </a:lnTo>
                <a:moveTo>
                  <a:pt x="769961" y="367204"/>
                </a:moveTo>
                <a:lnTo>
                  <a:pt x="772127" y="368166"/>
                </a:lnTo>
                <a:lnTo>
                  <a:pt x="775616" y="372377"/>
                </a:lnTo>
                <a:lnTo>
                  <a:pt x="773931" y="373039"/>
                </a:lnTo>
                <a:lnTo>
                  <a:pt x="773510" y="374002"/>
                </a:lnTo>
                <a:lnTo>
                  <a:pt x="770683" y="373159"/>
                </a:lnTo>
                <a:lnTo>
                  <a:pt x="769059" y="372077"/>
                </a:lnTo>
                <a:lnTo>
                  <a:pt x="769239" y="369189"/>
                </a:lnTo>
                <a:lnTo>
                  <a:pt x="768878" y="367505"/>
                </a:lnTo>
                <a:lnTo>
                  <a:pt x="769961" y="367204"/>
                </a:lnTo>
                <a:moveTo>
                  <a:pt x="776939" y="352946"/>
                </a:moveTo>
                <a:lnTo>
                  <a:pt x="775014" y="351984"/>
                </a:lnTo>
                <a:lnTo>
                  <a:pt x="775075" y="349938"/>
                </a:lnTo>
                <a:lnTo>
                  <a:pt x="777000" y="350239"/>
                </a:lnTo>
                <a:lnTo>
                  <a:pt x="777481" y="351984"/>
                </a:lnTo>
                <a:lnTo>
                  <a:pt x="776939" y="352946"/>
                </a:lnTo>
                <a:moveTo>
                  <a:pt x="770803" y="350721"/>
                </a:moveTo>
                <a:lnTo>
                  <a:pt x="770021" y="352946"/>
                </a:lnTo>
                <a:lnTo>
                  <a:pt x="768577" y="353789"/>
                </a:lnTo>
                <a:lnTo>
                  <a:pt x="767374" y="353368"/>
                </a:lnTo>
                <a:lnTo>
                  <a:pt x="767555" y="352044"/>
                </a:lnTo>
                <a:lnTo>
                  <a:pt x="766592" y="350721"/>
                </a:lnTo>
                <a:lnTo>
                  <a:pt x="767073" y="349096"/>
                </a:lnTo>
                <a:lnTo>
                  <a:pt x="770803" y="350721"/>
                </a:lnTo>
                <a:moveTo>
                  <a:pt x="458584" y="301572"/>
                </a:moveTo>
                <a:lnTo>
                  <a:pt x="459667" y="301211"/>
                </a:lnTo>
                <a:lnTo>
                  <a:pt x="459727" y="302474"/>
                </a:lnTo>
                <a:lnTo>
                  <a:pt x="458524" y="301572"/>
                </a:lnTo>
                <a:moveTo>
                  <a:pt x="486016" y="283885"/>
                </a:moveTo>
                <a:lnTo>
                  <a:pt x="488242" y="282682"/>
                </a:lnTo>
                <a:lnTo>
                  <a:pt x="489625" y="284427"/>
                </a:lnTo>
                <a:lnTo>
                  <a:pt x="492513" y="287073"/>
                </a:lnTo>
                <a:lnTo>
                  <a:pt x="492573" y="290382"/>
                </a:lnTo>
                <a:lnTo>
                  <a:pt x="492332" y="292788"/>
                </a:lnTo>
                <a:lnTo>
                  <a:pt x="491670" y="293571"/>
                </a:lnTo>
                <a:lnTo>
                  <a:pt x="491250" y="296278"/>
                </a:lnTo>
                <a:lnTo>
                  <a:pt x="492874" y="297842"/>
                </a:lnTo>
                <a:lnTo>
                  <a:pt x="493956" y="297421"/>
                </a:lnTo>
                <a:lnTo>
                  <a:pt x="494979" y="295014"/>
                </a:lnTo>
                <a:lnTo>
                  <a:pt x="495821" y="294413"/>
                </a:lnTo>
                <a:lnTo>
                  <a:pt x="496543" y="297661"/>
                </a:lnTo>
                <a:lnTo>
                  <a:pt x="496483" y="299105"/>
                </a:lnTo>
                <a:lnTo>
                  <a:pt x="495099" y="301692"/>
                </a:lnTo>
                <a:lnTo>
                  <a:pt x="492813" y="302293"/>
                </a:lnTo>
                <a:lnTo>
                  <a:pt x="491670" y="301030"/>
                </a:lnTo>
                <a:lnTo>
                  <a:pt x="492994" y="299045"/>
                </a:lnTo>
                <a:lnTo>
                  <a:pt x="489986" y="299767"/>
                </a:lnTo>
                <a:lnTo>
                  <a:pt x="489023" y="303737"/>
                </a:lnTo>
                <a:lnTo>
                  <a:pt x="486738" y="302955"/>
                </a:lnTo>
                <a:lnTo>
                  <a:pt x="486377" y="301572"/>
                </a:lnTo>
                <a:lnTo>
                  <a:pt x="485895" y="294714"/>
                </a:lnTo>
                <a:lnTo>
                  <a:pt x="484271" y="294232"/>
                </a:lnTo>
                <a:lnTo>
                  <a:pt x="483369" y="292909"/>
                </a:lnTo>
                <a:lnTo>
                  <a:pt x="482527" y="289660"/>
                </a:lnTo>
                <a:lnTo>
                  <a:pt x="481444" y="286713"/>
                </a:lnTo>
                <a:lnTo>
                  <a:pt x="482647" y="284787"/>
                </a:lnTo>
                <a:lnTo>
                  <a:pt x="484993" y="283223"/>
                </a:lnTo>
                <a:lnTo>
                  <a:pt x="486016" y="283885"/>
                </a:lnTo>
                <a:moveTo>
                  <a:pt x="477714" y="294473"/>
                </a:moveTo>
                <a:lnTo>
                  <a:pt x="477233" y="293029"/>
                </a:lnTo>
                <a:lnTo>
                  <a:pt x="478797" y="293631"/>
                </a:lnTo>
                <a:lnTo>
                  <a:pt x="479037" y="295014"/>
                </a:lnTo>
                <a:lnTo>
                  <a:pt x="477714" y="294473"/>
                </a:lnTo>
                <a:moveTo>
                  <a:pt x="388921" y="288938"/>
                </a:moveTo>
                <a:lnTo>
                  <a:pt x="388560" y="290262"/>
                </a:lnTo>
                <a:lnTo>
                  <a:pt x="387958" y="289420"/>
                </a:lnTo>
                <a:lnTo>
                  <a:pt x="388921" y="288938"/>
                </a:lnTo>
                <a:moveTo>
                  <a:pt x="266740" y="216147"/>
                </a:moveTo>
                <a:lnTo>
                  <a:pt x="266560" y="216990"/>
                </a:lnTo>
                <a:lnTo>
                  <a:pt x="265116" y="217050"/>
                </a:lnTo>
                <a:lnTo>
                  <a:pt x="265717" y="216027"/>
                </a:lnTo>
                <a:lnTo>
                  <a:pt x="266680" y="216207"/>
                </a:lnTo>
                <a:moveTo>
                  <a:pt x="342238" y="139386"/>
                </a:moveTo>
                <a:lnTo>
                  <a:pt x="343803" y="139506"/>
                </a:lnTo>
                <a:lnTo>
                  <a:pt x="344224" y="140469"/>
                </a:lnTo>
                <a:lnTo>
                  <a:pt x="343863" y="142213"/>
                </a:lnTo>
                <a:lnTo>
                  <a:pt x="341577" y="142454"/>
                </a:lnTo>
                <a:lnTo>
                  <a:pt x="339411" y="141251"/>
                </a:lnTo>
                <a:lnTo>
                  <a:pt x="337005" y="141552"/>
                </a:lnTo>
                <a:lnTo>
                  <a:pt x="338509" y="140950"/>
                </a:lnTo>
                <a:lnTo>
                  <a:pt x="340313" y="139145"/>
                </a:lnTo>
                <a:lnTo>
                  <a:pt x="342238" y="139386"/>
                </a:lnTo>
                <a:moveTo>
                  <a:pt x="125309" y="80973"/>
                </a:moveTo>
                <a:lnTo>
                  <a:pt x="126211" y="79288"/>
                </a:lnTo>
                <a:lnTo>
                  <a:pt x="125008" y="78566"/>
                </a:lnTo>
                <a:lnTo>
                  <a:pt x="122782" y="80311"/>
                </a:lnTo>
                <a:lnTo>
                  <a:pt x="122181" y="79830"/>
                </a:lnTo>
                <a:lnTo>
                  <a:pt x="124647" y="78205"/>
                </a:lnTo>
                <a:lnTo>
                  <a:pt x="125008" y="75197"/>
                </a:lnTo>
                <a:lnTo>
                  <a:pt x="127114" y="73573"/>
                </a:lnTo>
                <a:lnTo>
                  <a:pt x="127174" y="72731"/>
                </a:lnTo>
                <a:lnTo>
                  <a:pt x="129700" y="70024"/>
                </a:lnTo>
                <a:lnTo>
                  <a:pt x="139627" y="62564"/>
                </a:lnTo>
                <a:lnTo>
                  <a:pt x="150094" y="55947"/>
                </a:lnTo>
                <a:lnTo>
                  <a:pt x="151718" y="54623"/>
                </a:lnTo>
                <a:lnTo>
                  <a:pt x="156892" y="51615"/>
                </a:lnTo>
                <a:lnTo>
                  <a:pt x="157012" y="51194"/>
                </a:lnTo>
                <a:lnTo>
                  <a:pt x="159418" y="49871"/>
                </a:lnTo>
                <a:lnTo>
                  <a:pt x="160201" y="49991"/>
                </a:lnTo>
                <a:lnTo>
                  <a:pt x="163690" y="48126"/>
                </a:lnTo>
                <a:lnTo>
                  <a:pt x="163690" y="46923"/>
                </a:lnTo>
                <a:lnTo>
                  <a:pt x="170548" y="41870"/>
                </a:lnTo>
                <a:lnTo>
                  <a:pt x="169164" y="44517"/>
                </a:lnTo>
                <a:lnTo>
                  <a:pt x="172232" y="42893"/>
                </a:lnTo>
                <a:lnTo>
                  <a:pt x="172232" y="42291"/>
                </a:lnTo>
                <a:lnTo>
                  <a:pt x="176564" y="40065"/>
                </a:lnTo>
                <a:lnTo>
                  <a:pt x="177586" y="38982"/>
                </a:lnTo>
                <a:lnTo>
                  <a:pt x="178068" y="36756"/>
                </a:lnTo>
                <a:lnTo>
                  <a:pt x="178910" y="35553"/>
                </a:lnTo>
                <a:lnTo>
                  <a:pt x="185527" y="30981"/>
                </a:lnTo>
                <a:lnTo>
                  <a:pt x="189317" y="27492"/>
                </a:lnTo>
                <a:lnTo>
                  <a:pt x="190159" y="24605"/>
                </a:lnTo>
                <a:lnTo>
                  <a:pt x="196355" y="20093"/>
                </a:lnTo>
                <a:lnTo>
                  <a:pt x="200627" y="18228"/>
                </a:lnTo>
                <a:lnTo>
                  <a:pt x="204357" y="15340"/>
                </a:lnTo>
                <a:lnTo>
                  <a:pt x="207364" y="16784"/>
                </a:lnTo>
                <a:lnTo>
                  <a:pt x="210312" y="15822"/>
                </a:lnTo>
                <a:lnTo>
                  <a:pt x="212478" y="13415"/>
                </a:lnTo>
                <a:lnTo>
                  <a:pt x="215185" y="12212"/>
                </a:lnTo>
                <a:lnTo>
                  <a:pt x="216749" y="12152"/>
                </a:lnTo>
                <a:lnTo>
                  <a:pt x="219637" y="10347"/>
                </a:lnTo>
                <a:lnTo>
                  <a:pt x="220419" y="12152"/>
                </a:lnTo>
                <a:lnTo>
                  <a:pt x="220539" y="14077"/>
                </a:lnTo>
                <a:lnTo>
                  <a:pt x="217531" y="17386"/>
                </a:lnTo>
                <a:lnTo>
                  <a:pt x="213200" y="21597"/>
                </a:lnTo>
                <a:lnTo>
                  <a:pt x="203695" y="30741"/>
                </a:lnTo>
                <a:lnTo>
                  <a:pt x="202732" y="32545"/>
                </a:lnTo>
                <a:lnTo>
                  <a:pt x="203334" y="34410"/>
                </a:lnTo>
                <a:lnTo>
                  <a:pt x="203574" y="36636"/>
                </a:lnTo>
                <a:lnTo>
                  <a:pt x="202371" y="38441"/>
                </a:lnTo>
                <a:lnTo>
                  <a:pt x="192565" y="47765"/>
                </a:lnTo>
                <a:lnTo>
                  <a:pt x="186790" y="51676"/>
                </a:lnTo>
                <a:lnTo>
                  <a:pt x="181135" y="54323"/>
                </a:lnTo>
                <a:lnTo>
                  <a:pt x="180413" y="55165"/>
                </a:lnTo>
                <a:lnTo>
                  <a:pt x="177887" y="55766"/>
                </a:lnTo>
                <a:lnTo>
                  <a:pt x="175902" y="57330"/>
                </a:lnTo>
                <a:lnTo>
                  <a:pt x="172894" y="59195"/>
                </a:lnTo>
                <a:lnTo>
                  <a:pt x="170488" y="59316"/>
                </a:lnTo>
                <a:lnTo>
                  <a:pt x="168803" y="60218"/>
                </a:lnTo>
                <a:lnTo>
                  <a:pt x="166036" y="62384"/>
                </a:lnTo>
                <a:lnTo>
                  <a:pt x="164833" y="62263"/>
                </a:lnTo>
                <a:lnTo>
                  <a:pt x="161885" y="64670"/>
                </a:lnTo>
                <a:lnTo>
                  <a:pt x="162065" y="65753"/>
                </a:lnTo>
                <a:lnTo>
                  <a:pt x="159418" y="67257"/>
                </a:lnTo>
                <a:lnTo>
                  <a:pt x="157193" y="69302"/>
                </a:lnTo>
                <a:lnTo>
                  <a:pt x="152741" y="72310"/>
                </a:lnTo>
                <a:lnTo>
                  <a:pt x="153463" y="73814"/>
                </a:lnTo>
                <a:lnTo>
                  <a:pt x="152681" y="74235"/>
                </a:lnTo>
                <a:lnTo>
                  <a:pt x="153463" y="75679"/>
                </a:lnTo>
                <a:lnTo>
                  <a:pt x="156290" y="74355"/>
                </a:lnTo>
                <a:lnTo>
                  <a:pt x="158817" y="74175"/>
                </a:lnTo>
                <a:lnTo>
                  <a:pt x="159840" y="74836"/>
                </a:lnTo>
                <a:lnTo>
                  <a:pt x="166036" y="71829"/>
                </a:lnTo>
                <a:lnTo>
                  <a:pt x="164833" y="74054"/>
                </a:lnTo>
                <a:lnTo>
                  <a:pt x="159960" y="76882"/>
                </a:lnTo>
                <a:lnTo>
                  <a:pt x="156952" y="78446"/>
                </a:lnTo>
                <a:lnTo>
                  <a:pt x="152139" y="81514"/>
                </a:lnTo>
                <a:lnTo>
                  <a:pt x="148711" y="82837"/>
                </a:lnTo>
                <a:lnTo>
                  <a:pt x="145342" y="84762"/>
                </a:lnTo>
                <a:lnTo>
                  <a:pt x="139988" y="88372"/>
                </a:lnTo>
                <a:lnTo>
                  <a:pt x="139145" y="89154"/>
                </a:lnTo>
                <a:lnTo>
                  <a:pt x="136318" y="89635"/>
                </a:lnTo>
                <a:lnTo>
                  <a:pt x="134513" y="90658"/>
                </a:lnTo>
                <a:lnTo>
                  <a:pt x="132047" y="89515"/>
                </a:lnTo>
                <a:lnTo>
                  <a:pt x="130362" y="89274"/>
                </a:lnTo>
                <a:lnTo>
                  <a:pt x="130182" y="87770"/>
                </a:lnTo>
                <a:lnTo>
                  <a:pt x="129279" y="86567"/>
                </a:lnTo>
                <a:lnTo>
                  <a:pt x="127896" y="86146"/>
                </a:lnTo>
                <a:lnTo>
                  <a:pt x="124587" y="86507"/>
                </a:lnTo>
                <a:lnTo>
                  <a:pt x="125910" y="83619"/>
                </a:lnTo>
                <a:lnTo>
                  <a:pt x="125730" y="83259"/>
                </a:lnTo>
                <a:lnTo>
                  <a:pt x="128257" y="80070"/>
                </a:lnTo>
                <a:lnTo>
                  <a:pt x="126933" y="79769"/>
                </a:lnTo>
                <a:lnTo>
                  <a:pt x="125128" y="81694"/>
                </a:lnTo>
                <a:lnTo>
                  <a:pt x="121519" y="83619"/>
                </a:lnTo>
                <a:lnTo>
                  <a:pt x="120556" y="83499"/>
                </a:lnTo>
                <a:lnTo>
                  <a:pt x="121399" y="82296"/>
                </a:lnTo>
                <a:lnTo>
                  <a:pt x="125309" y="80973"/>
                </a:lnTo>
                <a:moveTo>
                  <a:pt x="227457" y="1985"/>
                </a:moveTo>
                <a:lnTo>
                  <a:pt x="225833" y="3489"/>
                </a:lnTo>
                <a:lnTo>
                  <a:pt x="226434" y="1805"/>
                </a:lnTo>
                <a:lnTo>
                  <a:pt x="228841" y="0"/>
                </a:lnTo>
                <a:lnTo>
                  <a:pt x="229442" y="301"/>
                </a:lnTo>
                <a:lnTo>
                  <a:pt x="227457" y="198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" name="Freeform: Shape 207" title="MI-2">
            <a:extLst>
              <a:ext uri="{FF2B5EF4-FFF2-40B4-BE49-F238E27FC236}">
                <a16:creationId xmlns:a16="http://schemas.microsoft.com/office/drawing/2014/main" id="{5E292E4E-386D-14FB-E56A-FB9BDF3F663B}"/>
              </a:ext>
            </a:extLst>
          </p:cNvPr>
          <p:cNvSpPr/>
          <p:nvPr/>
        </p:nvSpPr>
        <p:spPr>
          <a:xfrm>
            <a:off x="5858302" y="2918387"/>
            <a:ext cx="257282" cy="299587"/>
          </a:xfrm>
          <a:custGeom>
            <a:avLst/>
            <a:gdLst>
              <a:gd name="connsiteX0" fmla="*/ 24364 w 322025"/>
              <a:gd name="connsiteY0" fmla="*/ 8903 h 388319"/>
              <a:gd name="connsiteX1" fmla="*/ 31583 w 322025"/>
              <a:gd name="connsiteY1" fmla="*/ 8001 h 388319"/>
              <a:gd name="connsiteX2" fmla="*/ 45058 w 322025"/>
              <a:gd name="connsiteY2" fmla="*/ 6377 h 388319"/>
              <a:gd name="connsiteX3" fmla="*/ 61000 w 322025"/>
              <a:gd name="connsiteY3" fmla="*/ 4211 h 388319"/>
              <a:gd name="connsiteX4" fmla="*/ 88071 w 322025"/>
              <a:gd name="connsiteY4" fmla="*/ 0 h 388319"/>
              <a:gd name="connsiteX5" fmla="*/ 89755 w 322025"/>
              <a:gd name="connsiteY5" fmla="*/ 11009 h 388319"/>
              <a:gd name="connsiteX6" fmla="*/ 90538 w 322025"/>
              <a:gd name="connsiteY6" fmla="*/ 16664 h 388319"/>
              <a:gd name="connsiteX7" fmla="*/ 122421 w 322025"/>
              <a:gd name="connsiteY7" fmla="*/ 11550 h 388319"/>
              <a:gd name="connsiteX8" fmla="*/ 130362 w 322025"/>
              <a:gd name="connsiteY8" fmla="*/ 10106 h 388319"/>
              <a:gd name="connsiteX9" fmla="*/ 146484 w 322025"/>
              <a:gd name="connsiteY9" fmla="*/ 7399 h 388319"/>
              <a:gd name="connsiteX10" fmla="*/ 150635 w 322025"/>
              <a:gd name="connsiteY10" fmla="*/ 30981 h 388319"/>
              <a:gd name="connsiteX11" fmla="*/ 153042 w 322025"/>
              <a:gd name="connsiteY11" fmla="*/ 45299 h 388319"/>
              <a:gd name="connsiteX12" fmla="*/ 155027 w 322025"/>
              <a:gd name="connsiteY12" fmla="*/ 56127 h 388319"/>
              <a:gd name="connsiteX13" fmla="*/ 170908 w 322025"/>
              <a:gd name="connsiteY13" fmla="*/ 53601 h 388319"/>
              <a:gd name="connsiteX14" fmla="*/ 188054 w 322025"/>
              <a:gd name="connsiteY14" fmla="*/ 50833 h 388319"/>
              <a:gd name="connsiteX15" fmla="*/ 206221 w 322025"/>
              <a:gd name="connsiteY15" fmla="*/ 48186 h 388319"/>
              <a:gd name="connsiteX16" fmla="*/ 214343 w 322025"/>
              <a:gd name="connsiteY16" fmla="*/ 47043 h 388319"/>
              <a:gd name="connsiteX17" fmla="*/ 230585 w 322025"/>
              <a:gd name="connsiteY17" fmla="*/ 44336 h 388319"/>
              <a:gd name="connsiteX18" fmla="*/ 252242 w 322025"/>
              <a:gd name="connsiteY18" fmla="*/ 40787 h 388319"/>
              <a:gd name="connsiteX19" fmla="*/ 284306 w 322025"/>
              <a:gd name="connsiteY19" fmla="*/ 35192 h 388319"/>
              <a:gd name="connsiteX20" fmla="*/ 300549 w 322025"/>
              <a:gd name="connsiteY20" fmla="*/ 32185 h 388319"/>
              <a:gd name="connsiteX21" fmla="*/ 311197 w 322025"/>
              <a:gd name="connsiteY21" fmla="*/ 30259 h 388319"/>
              <a:gd name="connsiteX22" fmla="*/ 316611 w 322025"/>
              <a:gd name="connsiteY22" fmla="*/ 61181 h 388319"/>
              <a:gd name="connsiteX23" fmla="*/ 319499 w 322025"/>
              <a:gd name="connsiteY23" fmla="*/ 77002 h 388319"/>
              <a:gd name="connsiteX24" fmla="*/ 322025 w 322025"/>
              <a:gd name="connsiteY24" fmla="*/ 93185 h 388319"/>
              <a:gd name="connsiteX25" fmla="*/ 316611 w 322025"/>
              <a:gd name="connsiteY25" fmla="*/ 93967 h 388319"/>
              <a:gd name="connsiteX26" fmla="*/ 295195 w 322025"/>
              <a:gd name="connsiteY26" fmla="*/ 97335 h 388319"/>
              <a:gd name="connsiteX27" fmla="*/ 298323 w 322025"/>
              <a:gd name="connsiteY27" fmla="*/ 116586 h 388319"/>
              <a:gd name="connsiteX28" fmla="*/ 282321 w 322025"/>
              <a:gd name="connsiteY28" fmla="*/ 119113 h 388319"/>
              <a:gd name="connsiteX29" fmla="*/ 285569 w 322025"/>
              <a:gd name="connsiteY29" fmla="*/ 138844 h 388319"/>
              <a:gd name="connsiteX30" fmla="*/ 290442 w 322025"/>
              <a:gd name="connsiteY30" fmla="*/ 168141 h 388319"/>
              <a:gd name="connsiteX31" fmla="*/ 306625 w 322025"/>
              <a:gd name="connsiteY31" fmla="*/ 165374 h 388319"/>
              <a:gd name="connsiteX32" fmla="*/ 311437 w 322025"/>
              <a:gd name="connsiteY32" fmla="*/ 193287 h 388319"/>
              <a:gd name="connsiteX33" fmla="*/ 317754 w 322025"/>
              <a:gd name="connsiteY33" fmla="*/ 228660 h 388319"/>
              <a:gd name="connsiteX34" fmla="*/ 318115 w 322025"/>
              <a:gd name="connsiteY34" fmla="*/ 230645 h 388319"/>
              <a:gd name="connsiteX35" fmla="*/ 304639 w 322025"/>
              <a:gd name="connsiteY35" fmla="*/ 232992 h 388319"/>
              <a:gd name="connsiteX36" fmla="*/ 287675 w 322025"/>
              <a:gd name="connsiteY36" fmla="*/ 235879 h 388319"/>
              <a:gd name="connsiteX37" fmla="*/ 271793 w 322025"/>
              <a:gd name="connsiteY37" fmla="*/ 238586 h 388319"/>
              <a:gd name="connsiteX38" fmla="*/ 254468 w 322025"/>
              <a:gd name="connsiteY38" fmla="*/ 241293 h 388319"/>
              <a:gd name="connsiteX39" fmla="*/ 257837 w 322025"/>
              <a:gd name="connsiteY39" fmla="*/ 261867 h 388319"/>
              <a:gd name="connsiteX40" fmla="*/ 259882 w 322025"/>
              <a:gd name="connsiteY40" fmla="*/ 274200 h 388319"/>
              <a:gd name="connsiteX41" fmla="*/ 265477 w 322025"/>
              <a:gd name="connsiteY41" fmla="*/ 306805 h 388319"/>
              <a:gd name="connsiteX42" fmla="*/ 249234 w 322025"/>
              <a:gd name="connsiteY42" fmla="*/ 309512 h 388319"/>
              <a:gd name="connsiteX43" fmla="*/ 252242 w 322025"/>
              <a:gd name="connsiteY43" fmla="*/ 327740 h 388319"/>
              <a:gd name="connsiteX44" fmla="*/ 254648 w 322025"/>
              <a:gd name="connsiteY44" fmla="*/ 342058 h 388319"/>
              <a:gd name="connsiteX45" fmla="*/ 252061 w 322025"/>
              <a:gd name="connsiteY45" fmla="*/ 342479 h 388319"/>
              <a:gd name="connsiteX46" fmla="*/ 252483 w 322025"/>
              <a:gd name="connsiteY46" fmla="*/ 345367 h 388319"/>
              <a:gd name="connsiteX47" fmla="*/ 247189 w 322025"/>
              <a:gd name="connsiteY47" fmla="*/ 346269 h 388319"/>
              <a:gd name="connsiteX48" fmla="*/ 249414 w 322025"/>
              <a:gd name="connsiteY48" fmla="*/ 359263 h 388319"/>
              <a:gd name="connsiteX49" fmla="*/ 249354 w 322025"/>
              <a:gd name="connsiteY49" fmla="*/ 359865 h 388319"/>
              <a:gd name="connsiteX50" fmla="*/ 241293 w 322025"/>
              <a:gd name="connsiteY50" fmla="*/ 361308 h 388319"/>
              <a:gd name="connsiteX51" fmla="*/ 244301 w 322025"/>
              <a:gd name="connsiteY51" fmla="*/ 377731 h 388319"/>
              <a:gd name="connsiteX52" fmla="*/ 213139 w 322025"/>
              <a:gd name="connsiteY52" fmla="*/ 383206 h 388319"/>
              <a:gd name="connsiteX53" fmla="*/ 204717 w 322025"/>
              <a:gd name="connsiteY53" fmla="*/ 384650 h 388319"/>
              <a:gd name="connsiteX54" fmla="*/ 179692 w 322025"/>
              <a:gd name="connsiteY54" fmla="*/ 388319 h 388319"/>
              <a:gd name="connsiteX55" fmla="*/ 174458 w 322025"/>
              <a:gd name="connsiteY55" fmla="*/ 356436 h 388319"/>
              <a:gd name="connsiteX56" fmla="*/ 171450 w 322025"/>
              <a:gd name="connsiteY56" fmla="*/ 339411 h 388319"/>
              <a:gd name="connsiteX57" fmla="*/ 168803 w 322025"/>
              <a:gd name="connsiteY57" fmla="*/ 323168 h 388319"/>
              <a:gd name="connsiteX58" fmla="*/ 166216 w 322025"/>
              <a:gd name="connsiteY58" fmla="*/ 306926 h 388319"/>
              <a:gd name="connsiteX59" fmla="*/ 182098 w 322025"/>
              <a:gd name="connsiteY59" fmla="*/ 303978 h 388319"/>
              <a:gd name="connsiteX60" fmla="*/ 179270 w 322025"/>
              <a:gd name="connsiteY60" fmla="*/ 288638 h 388319"/>
              <a:gd name="connsiteX61" fmla="*/ 176984 w 322025"/>
              <a:gd name="connsiteY61" fmla="*/ 273899 h 388319"/>
              <a:gd name="connsiteX62" fmla="*/ 173856 w 322025"/>
              <a:gd name="connsiteY62" fmla="*/ 254829 h 388319"/>
              <a:gd name="connsiteX63" fmla="*/ 165795 w 322025"/>
              <a:gd name="connsiteY63" fmla="*/ 256212 h 388319"/>
              <a:gd name="connsiteX64" fmla="*/ 158697 w 322025"/>
              <a:gd name="connsiteY64" fmla="*/ 257235 h 388319"/>
              <a:gd name="connsiteX65" fmla="*/ 157914 w 322025"/>
              <a:gd name="connsiteY65" fmla="*/ 255430 h 388319"/>
              <a:gd name="connsiteX66" fmla="*/ 159178 w 322025"/>
              <a:gd name="connsiteY66" fmla="*/ 254588 h 388319"/>
              <a:gd name="connsiteX67" fmla="*/ 158155 w 322025"/>
              <a:gd name="connsiteY67" fmla="*/ 252603 h 388319"/>
              <a:gd name="connsiteX68" fmla="*/ 155508 w 322025"/>
              <a:gd name="connsiteY68" fmla="*/ 253024 h 388319"/>
              <a:gd name="connsiteX69" fmla="*/ 154907 w 322025"/>
              <a:gd name="connsiteY69" fmla="*/ 253746 h 388319"/>
              <a:gd name="connsiteX70" fmla="*/ 155207 w 322025"/>
              <a:gd name="connsiteY70" fmla="*/ 255671 h 388319"/>
              <a:gd name="connsiteX71" fmla="*/ 153102 w 322025"/>
              <a:gd name="connsiteY71" fmla="*/ 255852 h 388319"/>
              <a:gd name="connsiteX72" fmla="*/ 153944 w 322025"/>
              <a:gd name="connsiteY72" fmla="*/ 258198 h 388319"/>
              <a:gd name="connsiteX73" fmla="*/ 140108 w 322025"/>
              <a:gd name="connsiteY73" fmla="*/ 260604 h 388319"/>
              <a:gd name="connsiteX74" fmla="*/ 130603 w 322025"/>
              <a:gd name="connsiteY74" fmla="*/ 261807 h 388319"/>
              <a:gd name="connsiteX75" fmla="*/ 109066 w 322025"/>
              <a:gd name="connsiteY75" fmla="*/ 264996 h 388319"/>
              <a:gd name="connsiteX76" fmla="*/ 106359 w 322025"/>
              <a:gd name="connsiteY76" fmla="*/ 248633 h 388319"/>
              <a:gd name="connsiteX77" fmla="*/ 96914 w 322025"/>
              <a:gd name="connsiteY77" fmla="*/ 250197 h 388319"/>
              <a:gd name="connsiteX78" fmla="*/ 90177 w 322025"/>
              <a:gd name="connsiteY78" fmla="*/ 251219 h 388319"/>
              <a:gd name="connsiteX79" fmla="*/ 74235 w 322025"/>
              <a:gd name="connsiteY79" fmla="*/ 253806 h 388319"/>
              <a:gd name="connsiteX80" fmla="*/ 73453 w 322025"/>
              <a:gd name="connsiteY80" fmla="*/ 248392 h 388319"/>
              <a:gd name="connsiteX81" fmla="*/ 70866 w 322025"/>
              <a:gd name="connsiteY81" fmla="*/ 248813 h 388319"/>
              <a:gd name="connsiteX82" fmla="*/ 70686 w 322025"/>
              <a:gd name="connsiteY82" fmla="*/ 248151 h 388319"/>
              <a:gd name="connsiteX83" fmla="*/ 68640 w 322025"/>
              <a:gd name="connsiteY83" fmla="*/ 248031 h 388319"/>
              <a:gd name="connsiteX84" fmla="*/ 68460 w 322025"/>
              <a:gd name="connsiteY84" fmla="*/ 247008 h 388319"/>
              <a:gd name="connsiteX85" fmla="*/ 67136 w 322025"/>
              <a:gd name="connsiteY85" fmla="*/ 247189 h 388319"/>
              <a:gd name="connsiteX86" fmla="*/ 66956 w 322025"/>
              <a:gd name="connsiteY86" fmla="*/ 246106 h 388319"/>
              <a:gd name="connsiteX87" fmla="*/ 64910 w 322025"/>
              <a:gd name="connsiteY87" fmla="*/ 246226 h 388319"/>
              <a:gd name="connsiteX88" fmla="*/ 64309 w 322025"/>
              <a:gd name="connsiteY88" fmla="*/ 242557 h 388319"/>
              <a:gd name="connsiteX89" fmla="*/ 63346 w 322025"/>
              <a:gd name="connsiteY89" fmla="*/ 243459 h 388319"/>
              <a:gd name="connsiteX90" fmla="*/ 62444 w 322025"/>
              <a:gd name="connsiteY90" fmla="*/ 242797 h 388319"/>
              <a:gd name="connsiteX91" fmla="*/ 60398 w 322025"/>
              <a:gd name="connsiteY91" fmla="*/ 243700 h 388319"/>
              <a:gd name="connsiteX92" fmla="*/ 58594 w 322025"/>
              <a:gd name="connsiteY92" fmla="*/ 245745 h 388319"/>
              <a:gd name="connsiteX93" fmla="*/ 56548 w 322025"/>
              <a:gd name="connsiteY93" fmla="*/ 246407 h 388319"/>
              <a:gd name="connsiteX94" fmla="*/ 55104 w 322025"/>
              <a:gd name="connsiteY94" fmla="*/ 248211 h 388319"/>
              <a:gd name="connsiteX95" fmla="*/ 54082 w 322025"/>
              <a:gd name="connsiteY95" fmla="*/ 247309 h 388319"/>
              <a:gd name="connsiteX96" fmla="*/ 52999 w 322025"/>
              <a:gd name="connsiteY96" fmla="*/ 248512 h 388319"/>
              <a:gd name="connsiteX97" fmla="*/ 49450 w 322025"/>
              <a:gd name="connsiteY97" fmla="*/ 249415 h 388319"/>
              <a:gd name="connsiteX98" fmla="*/ 47705 w 322025"/>
              <a:gd name="connsiteY98" fmla="*/ 249114 h 388319"/>
              <a:gd name="connsiteX99" fmla="*/ 45599 w 322025"/>
              <a:gd name="connsiteY99" fmla="*/ 250558 h 388319"/>
              <a:gd name="connsiteX100" fmla="*/ 45359 w 322025"/>
              <a:gd name="connsiteY100" fmla="*/ 249354 h 388319"/>
              <a:gd name="connsiteX101" fmla="*/ 43133 w 322025"/>
              <a:gd name="connsiteY101" fmla="*/ 247189 h 388319"/>
              <a:gd name="connsiteX102" fmla="*/ 44216 w 322025"/>
              <a:gd name="connsiteY102" fmla="*/ 248753 h 388319"/>
              <a:gd name="connsiteX103" fmla="*/ 42050 w 322025"/>
              <a:gd name="connsiteY103" fmla="*/ 245444 h 388319"/>
              <a:gd name="connsiteX104" fmla="*/ 37057 w 322025"/>
              <a:gd name="connsiteY104" fmla="*/ 238225 h 388319"/>
              <a:gd name="connsiteX105" fmla="*/ 32004 w 322025"/>
              <a:gd name="connsiteY105" fmla="*/ 229081 h 388319"/>
              <a:gd name="connsiteX106" fmla="*/ 29417 w 322025"/>
              <a:gd name="connsiteY106" fmla="*/ 223847 h 388319"/>
              <a:gd name="connsiteX107" fmla="*/ 26650 w 322025"/>
              <a:gd name="connsiteY107" fmla="*/ 217471 h 388319"/>
              <a:gd name="connsiteX108" fmla="*/ 22860 w 322025"/>
              <a:gd name="connsiteY108" fmla="*/ 207846 h 388319"/>
              <a:gd name="connsiteX109" fmla="*/ 20093 w 322025"/>
              <a:gd name="connsiteY109" fmla="*/ 202431 h 388319"/>
              <a:gd name="connsiteX110" fmla="*/ 12874 w 322025"/>
              <a:gd name="connsiteY110" fmla="*/ 191723 h 388319"/>
              <a:gd name="connsiteX111" fmla="*/ 11129 w 322025"/>
              <a:gd name="connsiteY111" fmla="*/ 188776 h 388319"/>
              <a:gd name="connsiteX112" fmla="*/ 9204 w 322025"/>
              <a:gd name="connsiteY112" fmla="*/ 184384 h 388319"/>
              <a:gd name="connsiteX113" fmla="*/ 8422 w 322025"/>
              <a:gd name="connsiteY113" fmla="*/ 181556 h 388319"/>
              <a:gd name="connsiteX114" fmla="*/ 8061 w 322025"/>
              <a:gd name="connsiteY114" fmla="*/ 176744 h 388319"/>
              <a:gd name="connsiteX115" fmla="*/ 8723 w 322025"/>
              <a:gd name="connsiteY115" fmla="*/ 172894 h 388319"/>
              <a:gd name="connsiteX116" fmla="*/ 10708 w 322025"/>
              <a:gd name="connsiteY116" fmla="*/ 168683 h 388319"/>
              <a:gd name="connsiteX117" fmla="*/ 13836 w 322025"/>
              <a:gd name="connsiteY117" fmla="*/ 162968 h 388319"/>
              <a:gd name="connsiteX118" fmla="*/ 15942 w 322025"/>
              <a:gd name="connsiteY118" fmla="*/ 158516 h 388319"/>
              <a:gd name="connsiteX119" fmla="*/ 17385 w 322025"/>
              <a:gd name="connsiteY119" fmla="*/ 153523 h 388319"/>
              <a:gd name="connsiteX120" fmla="*/ 18108 w 322025"/>
              <a:gd name="connsiteY120" fmla="*/ 147627 h 388319"/>
              <a:gd name="connsiteX121" fmla="*/ 17867 w 322025"/>
              <a:gd name="connsiteY121" fmla="*/ 142695 h 388319"/>
              <a:gd name="connsiteX122" fmla="*/ 16483 w 322025"/>
              <a:gd name="connsiteY122" fmla="*/ 137461 h 388319"/>
              <a:gd name="connsiteX123" fmla="*/ 15641 w 322025"/>
              <a:gd name="connsiteY123" fmla="*/ 135476 h 388319"/>
              <a:gd name="connsiteX124" fmla="*/ 14017 w 322025"/>
              <a:gd name="connsiteY124" fmla="*/ 131325 h 388319"/>
              <a:gd name="connsiteX125" fmla="*/ 12874 w 322025"/>
              <a:gd name="connsiteY125" fmla="*/ 126031 h 388319"/>
              <a:gd name="connsiteX126" fmla="*/ 11490 w 322025"/>
              <a:gd name="connsiteY126" fmla="*/ 122060 h 388319"/>
              <a:gd name="connsiteX127" fmla="*/ 10287 w 322025"/>
              <a:gd name="connsiteY127" fmla="*/ 120617 h 388319"/>
              <a:gd name="connsiteX128" fmla="*/ 9324 w 322025"/>
              <a:gd name="connsiteY128" fmla="*/ 116406 h 388319"/>
              <a:gd name="connsiteX129" fmla="*/ 5835 w 322025"/>
              <a:gd name="connsiteY129" fmla="*/ 111172 h 388319"/>
              <a:gd name="connsiteX130" fmla="*/ 2827 w 322025"/>
              <a:gd name="connsiteY130" fmla="*/ 107683 h 388319"/>
              <a:gd name="connsiteX131" fmla="*/ 1504 w 322025"/>
              <a:gd name="connsiteY131" fmla="*/ 105758 h 388319"/>
              <a:gd name="connsiteX132" fmla="*/ 301 w 322025"/>
              <a:gd name="connsiteY132" fmla="*/ 103051 h 388319"/>
              <a:gd name="connsiteX133" fmla="*/ 0 w 322025"/>
              <a:gd name="connsiteY133" fmla="*/ 101065 h 388319"/>
              <a:gd name="connsiteX134" fmla="*/ 1384 w 322025"/>
              <a:gd name="connsiteY134" fmla="*/ 97576 h 388319"/>
              <a:gd name="connsiteX135" fmla="*/ 7760 w 322025"/>
              <a:gd name="connsiteY135" fmla="*/ 90778 h 388319"/>
              <a:gd name="connsiteX136" fmla="*/ 9625 w 322025"/>
              <a:gd name="connsiteY136" fmla="*/ 87770 h 388319"/>
              <a:gd name="connsiteX137" fmla="*/ 11310 w 322025"/>
              <a:gd name="connsiteY137" fmla="*/ 83920 h 388319"/>
              <a:gd name="connsiteX138" fmla="*/ 13114 w 322025"/>
              <a:gd name="connsiteY138" fmla="*/ 77904 h 388319"/>
              <a:gd name="connsiteX139" fmla="*/ 13776 w 322025"/>
              <a:gd name="connsiteY139" fmla="*/ 74656 h 388319"/>
              <a:gd name="connsiteX140" fmla="*/ 16002 w 322025"/>
              <a:gd name="connsiteY140" fmla="*/ 69843 h 388319"/>
              <a:gd name="connsiteX141" fmla="*/ 17024 w 322025"/>
              <a:gd name="connsiteY141" fmla="*/ 65572 h 388319"/>
              <a:gd name="connsiteX142" fmla="*/ 17385 w 322025"/>
              <a:gd name="connsiteY142" fmla="*/ 61662 h 388319"/>
              <a:gd name="connsiteX143" fmla="*/ 19250 w 322025"/>
              <a:gd name="connsiteY143" fmla="*/ 58774 h 388319"/>
              <a:gd name="connsiteX144" fmla="*/ 20213 w 322025"/>
              <a:gd name="connsiteY144" fmla="*/ 54563 h 388319"/>
              <a:gd name="connsiteX145" fmla="*/ 21596 w 322025"/>
              <a:gd name="connsiteY145" fmla="*/ 49751 h 388319"/>
              <a:gd name="connsiteX146" fmla="*/ 24785 w 322025"/>
              <a:gd name="connsiteY146" fmla="*/ 42171 h 388319"/>
              <a:gd name="connsiteX147" fmla="*/ 25026 w 322025"/>
              <a:gd name="connsiteY147" fmla="*/ 37539 h 388319"/>
              <a:gd name="connsiteX148" fmla="*/ 25026 w 322025"/>
              <a:gd name="connsiteY148" fmla="*/ 34651 h 388319"/>
              <a:gd name="connsiteX149" fmla="*/ 25386 w 322025"/>
              <a:gd name="connsiteY149" fmla="*/ 31342 h 388319"/>
              <a:gd name="connsiteX150" fmla="*/ 25386 w 322025"/>
              <a:gd name="connsiteY150" fmla="*/ 27552 h 388319"/>
              <a:gd name="connsiteX151" fmla="*/ 24905 w 322025"/>
              <a:gd name="connsiteY151" fmla="*/ 24845 h 388319"/>
              <a:gd name="connsiteX152" fmla="*/ 23943 w 322025"/>
              <a:gd name="connsiteY152" fmla="*/ 21837 h 388319"/>
              <a:gd name="connsiteX153" fmla="*/ 23522 w 322025"/>
              <a:gd name="connsiteY153" fmla="*/ 15822 h 388319"/>
              <a:gd name="connsiteX154" fmla="*/ 24003 w 322025"/>
              <a:gd name="connsiteY154" fmla="*/ 14618 h 388319"/>
              <a:gd name="connsiteX155" fmla="*/ 24304 w 322025"/>
              <a:gd name="connsiteY155" fmla="*/ 8843 h 388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</a:cxnLst>
            <a:rect l="l" t="t" r="r" b="b"/>
            <a:pathLst>
              <a:path w="322025" h="388319">
                <a:moveTo>
                  <a:pt x="24364" y="8903"/>
                </a:moveTo>
                <a:lnTo>
                  <a:pt x="31583" y="8001"/>
                </a:lnTo>
                <a:lnTo>
                  <a:pt x="45058" y="6377"/>
                </a:lnTo>
                <a:lnTo>
                  <a:pt x="61000" y="4211"/>
                </a:lnTo>
                <a:lnTo>
                  <a:pt x="88071" y="0"/>
                </a:lnTo>
                <a:lnTo>
                  <a:pt x="89755" y="11009"/>
                </a:lnTo>
                <a:lnTo>
                  <a:pt x="90538" y="16664"/>
                </a:lnTo>
                <a:lnTo>
                  <a:pt x="122421" y="11550"/>
                </a:lnTo>
                <a:lnTo>
                  <a:pt x="130362" y="10106"/>
                </a:lnTo>
                <a:lnTo>
                  <a:pt x="146484" y="7399"/>
                </a:lnTo>
                <a:lnTo>
                  <a:pt x="150635" y="30981"/>
                </a:lnTo>
                <a:lnTo>
                  <a:pt x="153042" y="45299"/>
                </a:lnTo>
                <a:lnTo>
                  <a:pt x="155027" y="56127"/>
                </a:lnTo>
                <a:lnTo>
                  <a:pt x="170908" y="53601"/>
                </a:lnTo>
                <a:lnTo>
                  <a:pt x="188054" y="50833"/>
                </a:lnTo>
                <a:lnTo>
                  <a:pt x="206221" y="48186"/>
                </a:lnTo>
                <a:lnTo>
                  <a:pt x="214343" y="47043"/>
                </a:lnTo>
                <a:lnTo>
                  <a:pt x="230585" y="44336"/>
                </a:lnTo>
                <a:lnTo>
                  <a:pt x="252242" y="40787"/>
                </a:lnTo>
                <a:lnTo>
                  <a:pt x="284306" y="35192"/>
                </a:lnTo>
                <a:lnTo>
                  <a:pt x="300549" y="32185"/>
                </a:lnTo>
                <a:lnTo>
                  <a:pt x="311197" y="30259"/>
                </a:lnTo>
                <a:lnTo>
                  <a:pt x="316611" y="61181"/>
                </a:lnTo>
                <a:lnTo>
                  <a:pt x="319499" y="77002"/>
                </a:lnTo>
                <a:lnTo>
                  <a:pt x="322025" y="93185"/>
                </a:lnTo>
                <a:lnTo>
                  <a:pt x="316611" y="93967"/>
                </a:lnTo>
                <a:lnTo>
                  <a:pt x="295195" y="97335"/>
                </a:lnTo>
                <a:lnTo>
                  <a:pt x="298323" y="116586"/>
                </a:lnTo>
                <a:lnTo>
                  <a:pt x="282321" y="119113"/>
                </a:lnTo>
                <a:lnTo>
                  <a:pt x="285569" y="138844"/>
                </a:lnTo>
                <a:lnTo>
                  <a:pt x="290442" y="168141"/>
                </a:lnTo>
                <a:lnTo>
                  <a:pt x="306625" y="165374"/>
                </a:lnTo>
                <a:lnTo>
                  <a:pt x="311437" y="193287"/>
                </a:lnTo>
                <a:lnTo>
                  <a:pt x="317754" y="228660"/>
                </a:lnTo>
                <a:lnTo>
                  <a:pt x="318115" y="230645"/>
                </a:lnTo>
                <a:lnTo>
                  <a:pt x="304639" y="232992"/>
                </a:lnTo>
                <a:lnTo>
                  <a:pt x="287675" y="235879"/>
                </a:lnTo>
                <a:lnTo>
                  <a:pt x="271793" y="238586"/>
                </a:lnTo>
                <a:lnTo>
                  <a:pt x="254468" y="241293"/>
                </a:lnTo>
                <a:lnTo>
                  <a:pt x="257837" y="261867"/>
                </a:lnTo>
                <a:lnTo>
                  <a:pt x="259882" y="274200"/>
                </a:lnTo>
                <a:lnTo>
                  <a:pt x="265477" y="306805"/>
                </a:lnTo>
                <a:lnTo>
                  <a:pt x="249234" y="309512"/>
                </a:lnTo>
                <a:lnTo>
                  <a:pt x="252242" y="327740"/>
                </a:lnTo>
                <a:lnTo>
                  <a:pt x="254648" y="342058"/>
                </a:lnTo>
                <a:lnTo>
                  <a:pt x="252061" y="342479"/>
                </a:lnTo>
                <a:lnTo>
                  <a:pt x="252483" y="345367"/>
                </a:lnTo>
                <a:lnTo>
                  <a:pt x="247189" y="346269"/>
                </a:lnTo>
                <a:lnTo>
                  <a:pt x="249414" y="359263"/>
                </a:lnTo>
                <a:lnTo>
                  <a:pt x="249354" y="359865"/>
                </a:lnTo>
                <a:lnTo>
                  <a:pt x="241293" y="361308"/>
                </a:lnTo>
                <a:lnTo>
                  <a:pt x="244301" y="377731"/>
                </a:lnTo>
                <a:lnTo>
                  <a:pt x="213139" y="383206"/>
                </a:lnTo>
                <a:lnTo>
                  <a:pt x="204717" y="384650"/>
                </a:lnTo>
                <a:lnTo>
                  <a:pt x="179692" y="388319"/>
                </a:lnTo>
                <a:lnTo>
                  <a:pt x="174458" y="356436"/>
                </a:lnTo>
                <a:lnTo>
                  <a:pt x="171450" y="339411"/>
                </a:lnTo>
                <a:lnTo>
                  <a:pt x="168803" y="323168"/>
                </a:lnTo>
                <a:lnTo>
                  <a:pt x="166216" y="306926"/>
                </a:lnTo>
                <a:lnTo>
                  <a:pt x="182098" y="303978"/>
                </a:lnTo>
                <a:lnTo>
                  <a:pt x="179270" y="288638"/>
                </a:lnTo>
                <a:lnTo>
                  <a:pt x="176984" y="273899"/>
                </a:lnTo>
                <a:lnTo>
                  <a:pt x="173856" y="254829"/>
                </a:lnTo>
                <a:lnTo>
                  <a:pt x="165795" y="256212"/>
                </a:lnTo>
                <a:lnTo>
                  <a:pt x="158697" y="257235"/>
                </a:lnTo>
                <a:lnTo>
                  <a:pt x="157914" y="255430"/>
                </a:lnTo>
                <a:lnTo>
                  <a:pt x="159178" y="254588"/>
                </a:lnTo>
                <a:lnTo>
                  <a:pt x="158155" y="252603"/>
                </a:lnTo>
                <a:lnTo>
                  <a:pt x="155508" y="253024"/>
                </a:lnTo>
                <a:lnTo>
                  <a:pt x="154907" y="253746"/>
                </a:lnTo>
                <a:lnTo>
                  <a:pt x="155207" y="255671"/>
                </a:lnTo>
                <a:lnTo>
                  <a:pt x="153102" y="255852"/>
                </a:lnTo>
                <a:lnTo>
                  <a:pt x="153944" y="258198"/>
                </a:lnTo>
                <a:lnTo>
                  <a:pt x="140108" y="260604"/>
                </a:lnTo>
                <a:lnTo>
                  <a:pt x="130603" y="261807"/>
                </a:lnTo>
                <a:lnTo>
                  <a:pt x="109066" y="264996"/>
                </a:lnTo>
                <a:lnTo>
                  <a:pt x="106359" y="248633"/>
                </a:lnTo>
                <a:lnTo>
                  <a:pt x="96914" y="250197"/>
                </a:lnTo>
                <a:lnTo>
                  <a:pt x="90177" y="251219"/>
                </a:lnTo>
                <a:lnTo>
                  <a:pt x="74235" y="253806"/>
                </a:lnTo>
                <a:lnTo>
                  <a:pt x="73453" y="248392"/>
                </a:lnTo>
                <a:lnTo>
                  <a:pt x="70866" y="248813"/>
                </a:lnTo>
                <a:lnTo>
                  <a:pt x="70686" y="248151"/>
                </a:lnTo>
                <a:lnTo>
                  <a:pt x="68640" y="248031"/>
                </a:lnTo>
                <a:lnTo>
                  <a:pt x="68460" y="247008"/>
                </a:lnTo>
                <a:lnTo>
                  <a:pt x="67136" y="247189"/>
                </a:lnTo>
                <a:lnTo>
                  <a:pt x="66956" y="246106"/>
                </a:lnTo>
                <a:lnTo>
                  <a:pt x="64910" y="246226"/>
                </a:lnTo>
                <a:lnTo>
                  <a:pt x="64309" y="242557"/>
                </a:lnTo>
                <a:lnTo>
                  <a:pt x="63346" y="243459"/>
                </a:lnTo>
                <a:lnTo>
                  <a:pt x="62444" y="242797"/>
                </a:lnTo>
                <a:lnTo>
                  <a:pt x="60398" y="243700"/>
                </a:lnTo>
                <a:lnTo>
                  <a:pt x="58594" y="245745"/>
                </a:lnTo>
                <a:lnTo>
                  <a:pt x="56548" y="246407"/>
                </a:lnTo>
                <a:lnTo>
                  <a:pt x="55104" y="248211"/>
                </a:lnTo>
                <a:lnTo>
                  <a:pt x="54082" y="247309"/>
                </a:lnTo>
                <a:lnTo>
                  <a:pt x="52999" y="248512"/>
                </a:lnTo>
                <a:lnTo>
                  <a:pt x="49450" y="249415"/>
                </a:lnTo>
                <a:lnTo>
                  <a:pt x="47705" y="249114"/>
                </a:lnTo>
                <a:lnTo>
                  <a:pt x="45599" y="250558"/>
                </a:lnTo>
                <a:lnTo>
                  <a:pt x="45359" y="249354"/>
                </a:lnTo>
                <a:lnTo>
                  <a:pt x="43133" y="247189"/>
                </a:lnTo>
                <a:lnTo>
                  <a:pt x="44216" y="248753"/>
                </a:lnTo>
                <a:lnTo>
                  <a:pt x="42050" y="245444"/>
                </a:lnTo>
                <a:lnTo>
                  <a:pt x="37057" y="238225"/>
                </a:lnTo>
                <a:lnTo>
                  <a:pt x="32004" y="229081"/>
                </a:lnTo>
                <a:lnTo>
                  <a:pt x="29417" y="223847"/>
                </a:lnTo>
                <a:lnTo>
                  <a:pt x="26650" y="217471"/>
                </a:lnTo>
                <a:lnTo>
                  <a:pt x="22860" y="207846"/>
                </a:lnTo>
                <a:lnTo>
                  <a:pt x="20093" y="202431"/>
                </a:lnTo>
                <a:lnTo>
                  <a:pt x="12874" y="191723"/>
                </a:lnTo>
                <a:lnTo>
                  <a:pt x="11129" y="188776"/>
                </a:lnTo>
                <a:lnTo>
                  <a:pt x="9204" y="184384"/>
                </a:lnTo>
                <a:lnTo>
                  <a:pt x="8422" y="181556"/>
                </a:lnTo>
                <a:lnTo>
                  <a:pt x="8061" y="176744"/>
                </a:lnTo>
                <a:lnTo>
                  <a:pt x="8723" y="172894"/>
                </a:lnTo>
                <a:lnTo>
                  <a:pt x="10708" y="168683"/>
                </a:lnTo>
                <a:lnTo>
                  <a:pt x="13836" y="162968"/>
                </a:lnTo>
                <a:lnTo>
                  <a:pt x="15942" y="158516"/>
                </a:lnTo>
                <a:lnTo>
                  <a:pt x="17385" y="153523"/>
                </a:lnTo>
                <a:lnTo>
                  <a:pt x="18108" y="147627"/>
                </a:lnTo>
                <a:lnTo>
                  <a:pt x="17867" y="142695"/>
                </a:lnTo>
                <a:lnTo>
                  <a:pt x="16483" y="137461"/>
                </a:lnTo>
                <a:lnTo>
                  <a:pt x="15641" y="135476"/>
                </a:lnTo>
                <a:lnTo>
                  <a:pt x="14017" y="131325"/>
                </a:lnTo>
                <a:lnTo>
                  <a:pt x="12874" y="126031"/>
                </a:lnTo>
                <a:lnTo>
                  <a:pt x="11490" y="122060"/>
                </a:lnTo>
                <a:lnTo>
                  <a:pt x="10287" y="120617"/>
                </a:lnTo>
                <a:lnTo>
                  <a:pt x="9324" y="116406"/>
                </a:lnTo>
                <a:lnTo>
                  <a:pt x="5835" y="111172"/>
                </a:lnTo>
                <a:lnTo>
                  <a:pt x="2827" y="107683"/>
                </a:lnTo>
                <a:lnTo>
                  <a:pt x="1504" y="105758"/>
                </a:lnTo>
                <a:lnTo>
                  <a:pt x="301" y="103051"/>
                </a:lnTo>
                <a:lnTo>
                  <a:pt x="0" y="101065"/>
                </a:lnTo>
                <a:lnTo>
                  <a:pt x="1384" y="97576"/>
                </a:lnTo>
                <a:lnTo>
                  <a:pt x="7760" y="90778"/>
                </a:lnTo>
                <a:lnTo>
                  <a:pt x="9625" y="87770"/>
                </a:lnTo>
                <a:lnTo>
                  <a:pt x="11310" y="83920"/>
                </a:lnTo>
                <a:lnTo>
                  <a:pt x="13114" y="77904"/>
                </a:lnTo>
                <a:lnTo>
                  <a:pt x="13776" y="74656"/>
                </a:lnTo>
                <a:lnTo>
                  <a:pt x="16002" y="69843"/>
                </a:lnTo>
                <a:lnTo>
                  <a:pt x="17024" y="65572"/>
                </a:lnTo>
                <a:lnTo>
                  <a:pt x="17385" y="61662"/>
                </a:lnTo>
                <a:lnTo>
                  <a:pt x="19250" y="58774"/>
                </a:lnTo>
                <a:lnTo>
                  <a:pt x="20213" y="54563"/>
                </a:lnTo>
                <a:lnTo>
                  <a:pt x="21596" y="49751"/>
                </a:lnTo>
                <a:lnTo>
                  <a:pt x="24785" y="42171"/>
                </a:lnTo>
                <a:lnTo>
                  <a:pt x="25026" y="37539"/>
                </a:lnTo>
                <a:lnTo>
                  <a:pt x="25026" y="34651"/>
                </a:lnTo>
                <a:lnTo>
                  <a:pt x="25386" y="31342"/>
                </a:lnTo>
                <a:lnTo>
                  <a:pt x="25386" y="27552"/>
                </a:lnTo>
                <a:lnTo>
                  <a:pt x="24905" y="24845"/>
                </a:lnTo>
                <a:lnTo>
                  <a:pt x="23943" y="21837"/>
                </a:lnTo>
                <a:lnTo>
                  <a:pt x="23522" y="15822"/>
                </a:lnTo>
                <a:lnTo>
                  <a:pt x="24003" y="14618"/>
                </a:lnTo>
                <a:lnTo>
                  <a:pt x="24304" y="8843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" name="Freeform: Shape 208" title="MI-3">
            <a:extLst>
              <a:ext uri="{FF2B5EF4-FFF2-40B4-BE49-F238E27FC236}">
                <a16:creationId xmlns:a16="http://schemas.microsoft.com/office/drawing/2014/main" id="{A5BE2200-280A-BF7D-A199-D9E02052186F}"/>
              </a:ext>
            </a:extLst>
          </p:cNvPr>
          <p:cNvSpPr/>
          <p:nvPr/>
        </p:nvSpPr>
        <p:spPr>
          <a:xfrm>
            <a:off x="5892763" y="3105519"/>
            <a:ext cx="111073" cy="66183"/>
          </a:xfrm>
          <a:custGeom>
            <a:avLst/>
            <a:gdLst>
              <a:gd name="connsiteX0" fmla="*/ 31763 w 139024"/>
              <a:gd name="connsiteY0" fmla="*/ 75739 h 85785"/>
              <a:gd name="connsiteX1" fmla="*/ 32245 w 139024"/>
              <a:gd name="connsiteY1" fmla="*/ 78145 h 85785"/>
              <a:gd name="connsiteX2" fmla="*/ 32846 w 139024"/>
              <a:gd name="connsiteY2" fmla="*/ 83078 h 85785"/>
              <a:gd name="connsiteX3" fmla="*/ 32245 w 139024"/>
              <a:gd name="connsiteY3" fmla="*/ 77784 h 85785"/>
              <a:gd name="connsiteX4" fmla="*/ 31763 w 139024"/>
              <a:gd name="connsiteY4" fmla="*/ 75739 h 85785"/>
              <a:gd name="connsiteX5" fmla="*/ 28575 w 139024"/>
              <a:gd name="connsiteY5" fmla="*/ 62203 h 85785"/>
              <a:gd name="connsiteX6" fmla="*/ 26409 w 139024"/>
              <a:gd name="connsiteY6" fmla="*/ 53781 h 85785"/>
              <a:gd name="connsiteX7" fmla="*/ 24665 w 139024"/>
              <a:gd name="connsiteY7" fmla="*/ 48848 h 85785"/>
              <a:gd name="connsiteX8" fmla="*/ 22198 w 139024"/>
              <a:gd name="connsiteY8" fmla="*/ 42652 h 85785"/>
              <a:gd name="connsiteX9" fmla="*/ 20875 w 139024"/>
              <a:gd name="connsiteY9" fmla="*/ 40847 h 85785"/>
              <a:gd name="connsiteX10" fmla="*/ 20875 w 139024"/>
              <a:gd name="connsiteY10" fmla="*/ 39464 h 85785"/>
              <a:gd name="connsiteX11" fmla="*/ 19792 w 139024"/>
              <a:gd name="connsiteY11" fmla="*/ 36576 h 85785"/>
              <a:gd name="connsiteX12" fmla="*/ 16423 w 139024"/>
              <a:gd name="connsiteY12" fmla="*/ 30260 h 85785"/>
              <a:gd name="connsiteX13" fmla="*/ 14618 w 139024"/>
              <a:gd name="connsiteY13" fmla="*/ 27191 h 85785"/>
              <a:gd name="connsiteX14" fmla="*/ 10407 w 139024"/>
              <a:gd name="connsiteY14" fmla="*/ 20153 h 85785"/>
              <a:gd name="connsiteX15" fmla="*/ 9625 w 139024"/>
              <a:gd name="connsiteY15" fmla="*/ 19010 h 85785"/>
              <a:gd name="connsiteX16" fmla="*/ 9204 w 139024"/>
              <a:gd name="connsiteY16" fmla="*/ 18168 h 85785"/>
              <a:gd name="connsiteX17" fmla="*/ 8903 w 139024"/>
              <a:gd name="connsiteY17" fmla="*/ 17747 h 85785"/>
              <a:gd name="connsiteX18" fmla="*/ 6196 w 139024"/>
              <a:gd name="connsiteY18" fmla="*/ 13776 h 85785"/>
              <a:gd name="connsiteX19" fmla="*/ 5956 w 139024"/>
              <a:gd name="connsiteY19" fmla="*/ 13415 h 85785"/>
              <a:gd name="connsiteX20" fmla="*/ 5775 w 139024"/>
              <a:gd name="connsiteY20" fmla="*/ 13175 h 85785"/>
              <a:gd name="connsiteX21" fmla="*/ 5234 w 139024"/>
              <a:gd name="connsiteY21" fmla="*/ 12453 h 85785"/>
              <a:gd name="connsiteX22" fmla="*/ 4512 w 139024"/>
              <a:gd name="connsiteY22" fmla="*/ 11791 h 85785"/>
              <a:gd name="connsiteX23" fmla="*/ 3910 w 139024"/>
              <a:gd name="connsiteY23" fmla="*/ 11069 h 85785"/>
              <a:gd name="connsiteX24" fmla="*/ 2707 w 139024"/>
              <a:gd name="connsiteY24" fmla="*/ 8422 h 85785"/>
              <a:gd name="connsiteX25" fmla="*/ 1805 w 139024"/>
              <a:gd name="connsiteY25" fmla="*/ 7279 h 85785"/>
              <a:gd name="connsiteX26" fmla="*/ 1203 w 139024"/>
              <a:gd name="connsiteY26" fmla="*/ 6497 h 85785"/>
              <a:gd name="connsiteX27" fmla="*/ 1083 w 139024"/>
              <a:gd name="connsiteY27" fmla="*/ 6196 h 85785"/>
              <a:gd name="connsiteX28" fmla="*/ 0 w 139024"/>
              <a:gd name="connsiteY28" fmla="*/ 4632 h 85785"/>
              <a:gd name="connsiteX29" fmla="*/ 2226 w 139024"/>
              <a:gd name="connsiteY29" fmla="*/ 6798 h 85785"/>
              <a:gd name="connsiteX30" fmla="*/ 2466 w 139024"/>
              <a:gd name="connsiteY30" fmla="*/ 8001 h 85785"/>
              <a:gd name="connsiteX31" fmla="*/ 4572 w 139024"/>
              <a:gd name="connsiteY31" fmla="*/ 6557 h 85785"/>
              <a:gd name="connsiteX32" fmla="*/ 6377 w 139024"/>
              <a:gd name="connsiteY32" fmla="*/ 6858 h 85785"/>
              <a:gd name="connsiteX33" fmla="*/ 9866 w 139024"/>
              <a:gd name="connsiteY33" fmla="*/ 6016 h 85785"/>
              <a:gd name="connsiteX34" fmla="*/ 10949 w 139024"/>
              <a:gd name="connsiteY34" fmla="*/ 4753 h 85785"/>
              <a:gd name="connsiteX35" fmla="*/ 11971 w 139024"/>
              <a:gd name="connsiteY35" fmla="*/ 5655 h 85785"/>
              <a:gd name="connsiteX36" fmla="*/ 13415 w 139024"/>
              <a:gd name="connsiteY36" fmla="*/ 3850 h 85785"/>
              <a:gd name="connsiteX37" fmla="*/ 15461 w 139024"/>
              <a:gd name="connsiteY37" fmla="*/ 3188 h 85785"/>
              <a:gd name="connsiteX38" fmla="*/ 17265 w 139024"/>
              <a:gd name="connsiteY38" fmla="*/ 1143 h 85785"/>
              <a:gd name="connsiteX39" fmla="*/ 19311 w 139024"/>
              <a:gd name="connsiteY39" fmla="*/ 241 h 85785"/>
              <a:gd name="connsiteX40" fmla="*/ 20213 w 139024"/>
              <a:gd name="connsiteY40" fmla="*/ 842 h 85785"/>
              <a:gd name="connsiteX41" fmla="*/ 21176 w 139024"/>
              <a:gd name="connsiteY41" fmla="*/ 0 h 85785"/>
              <a:gd name="connsiteX42" fmla="*/ 21777 w 139024"/>
              <a:gd name="connsiteY42" fmla="*/ 3670 h 85785"/>
              <a:gd name="connsiteX43" fmla="*/ 23823 w 139024"/>
              <a:gd name="connsiteY43" fmla="*/ 3549 h 85785"/>
              <a:gd name="connsiteX44" fmla="*/ 24003 w 139024"/>
              <a:gd name="connsiteY44" fmla="*/ 4753 h 85785"/>
              <a:gd name="connsiteX45" fmla="*/ 25327 w 139024"/>
              <a:gd name="connsiteY45" fmla="*/ 4452 h 85785"/>
              <a:gd name="connsiteX46" fmla="*/ 25507 w 139024"/>
              <a:gd name="connsiteY46" fmla="*/ 5474 h 85785"/>
              <a:gd name="connsiteX47" fmla="*/ 27552 w 139024"/>
              <a:gd name="connsiteY47" fmla="*/ 5595 h 85785"/>
              <a:gd name="connsiteX48" fmla="*/ 27733 w 139024"/>
              <a:gd name="connsiteY48" fmla="*/ 6196 h 85785"/>
              <a:gd name="connsiteX49" fmla="*/ 30319 w 139024"/>
              <a:gd name="connsiteY49" fmla="*/ 5835 h 85785"/>
              <a:gd name="connsiteX50" fmla="*/ 31102 w 139024"/>
              <a:gd name="connsiteY50" fmla="*/ 11250 h 85785"/>
              <a:gd name="connsiteX51" fmla="*/ 47044 w 139024"/>
              <a:gd name="connsiteY51" fmla="*/ 8723 h 85785"/>
              <a:gd name="connsiteX52" fmla="*/ 53841 w 139024"/>
              <a:gd name="connsiteY52" fmla="*/ 7640 h 85785"/>
              <a:gd name="connsiteX53" fmla="*/ 63226 w 139024"/>
              <a:gd name="connsiteY53" fmla="*/ 6076 h 85785"/>
              <a:gd name="connsiteX54" fmla="*/ 65933 w 139024"/>
              <a:gd name="connsiteY54" fmla="*/ 22439 h 85785"/>
              <a:gd name="connsiteX55" fmla="*/ 87469 w 139024"/>
              <a:gd name="connsiteY55" fmla="*/ 19311 h 85785"/>
              <a:gd name="connsiteX56" fmla="*/ 96914 w 139024"/>
              <a:gd name="connsiteY56" fmla="*/ 18047 h 85785"/>
              <a:gd name="connsiteX57" fmla="*/ 110751 w 139024"/>
              <a:gd name="connsiteY57" fmla="*/ 15641 h 85785"/>
              <a:gd name="connsiteX58" fmla="*/ 109968 w 139024"/>
              <a:gd name="connsiteY58" fmla="*/ 13295 h 85785"/>
              <a:gd name="connsiteX59" fmla="*/ 112074 w 139024"/>
              <a:gd name="connsiteY59" fmla="*/ 13114 h 85785"/>
              <a:gd name="connsiteX60" fmla="*/ 111713 w 139024"/>
              <a:gd name="connsiteY60" fmla="*/ 11189 h 85785"/>
              <a:gd name="connsiteX61" fmla="*/ 112375 w 139024"/>
              <a:gd name="connsiteY61" fmla="*/ 10468 h 85785"/>
              <a:gd name="connsiteX62" fmla="*/ 115022 w 139024"/>
              <a:gd name="connsiteY62" fmla="*/ 10046 h 85785"/>
              <a:gd name="connsiteX63" fmla="*/ 116044 w 139024"/>
              <a:gd name="connsiteY63" fmla="*/ 12032 h 85785"/>
              <a:gd name="connsiteX64" fmla="*/ 114842 w 139024"/>
              <a:gd name="connsiteY64" fmla="*/ 12874 h 85785"/>
              <a:gd name="connsiteX65" fmla="*/ 115563 w 139024"/>
              <a:gd name="connsiteY65" fmla="*/ 14679 h 85785"/>
              <a:gd name="connsiteX66" fmla="*/ 122662 w 139024"/>
              <a:gd name="connsiteY66" fmla="*/ 13656 h 85785"/>
              <a:gd name="connsiteX67" fmla="*/ 130723 w 139024"/>
              <a:gd name="connsiteY67" fmla="*/ 12272 h 85785"/>
              <a:gd name="connsiteX68" fmla="*/ 133851 w 139024"/>
              <a:gd name="connsiteY68" fmla="*/ 31342 h 85785"/>
              <a:gd name="connsiteX69" fmla="*/ 136137 w 139024"/>
              <a:gd name="connsiteY69" fmla="*/ 46081 h 85785"/>
              <a:gd name="connsiteX70" fmla="*/ 139025 w 139024"/>
              <a:gd name="connsiteY70" fmla="*/ 61421 h 85785"/>
              <a:gd name="connsiteX71" fmla="*/ 123143 w 139024"/>
              <a:gd name="connsiteY71" fmla="*/ 64429 h 85785"/>
              <a:gd name="connsiteX72" fmla="*/ 125610 w 139024"/>
              <a:gd name="connsiteY72" fmla="*/ 80672 h 85785"/>
              <a:gd name="connsiteX73" fmla="*/ 93365 w 139024"/>
              <a:gd name="connsiteY73" fmla="*/ 85785 h 85785"/>
              <a:gd name="connsiteX74" fmla="*/ 92162 w 139024"/>
              <a:gd name="connsiteY74" fmla="*/ 78987 h 85785"/>
              <a:gd name="connsiteX75" fmla="*/ 90778 w 139024"/>
              <a:gd name="connsiteY75" fmla="*/ 69182 h 85785"/>
              <a:gd name="connsiteX76" fmla="*/ 89094 w 139024"/>
              <a:gd name="connsiteY76" fmla="*/ 58835 h 85785"/>
              <a:gd name="connsiteX77" fmla="*/ 87048 w 139024"/>
              <a:gd name="connsiteY77" fmla="*/ 59135 h 85785"/>
              <a:gd name="connsiteX78" fmla="*/ 81634 w 139024"/>
              <a:gd name="connsiteY78" fmla="*/ 55225 h 85785"/>
              <a:gd name="connsiteX79" fmla="*/ 80191 w 139024"/>
              <a:gd name="connsiteY79" fmla="*/ 55526 h 85785"/>
              <a:gd name="connsiteX80" fmla="*/ 78927 w 139024"/>
              <a:gd name="connsiteY80" fmla="*/ 54202 h 85785"/>
              <a:gd name="connsiteX81" fmla="*/ 77002 w 139024"/>
              <a:gd name="connsiteY81" fmla="*/ 54202 h 85785"/>
              <a:gd name="connsiteX82" fmla="*/ 74957 w 139024"/>
              <a:gd name="connsiteY82" fmla="*/ 52097 h 85785"/>
              <a:gd name="connsiteX83" fmla="*/ 72671 w 139024"/>
              <a:gd name="connsiteY83" fmla="*/ 52458 h 85785"/>
              <a:gd name="connsiteX84" fmla="*/ 72911 w 139024"/>
              <a:gd name="connsiteY84" fmla="*/ 53841 h 85785"/>
              <a:gd name="connsiteX85" fmla="*/ 71468 w 139024"/>
              <a:gd name="connsiteY85" fmla="*/ 54142 h 85785"/>
              <a:gd name="connsiteX86" fmla="*/ 71648 w 139024"/>
              <a:gd name="connsiteY86" fmla="*/ 55405 h 85785"/>
              <a:gd name="connsiteX87" fmla="*/ 52638 w 139024"/>
              <a:gd name="connsiteY87" fmla="*/ 58534 h 85785"/>
              <a:gd name="connsiteX88" fmla="*/ 41990 w 139024"/>
              <a:gd name="connsiteY88" fmla="*/ 60218 h 85785"/>
              <a:gd name="connsiteX89" fmla="*/ 28575 w 139024"/>
              <a:gd name="connsiteY89" fmla="*/ 62203 h 85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139024" h="85785">
                <a:moveTo>
                  <a:pt x="31763" y="75739"/>
                </a:moveTo>
                <a:lnTo>
                  <a:pt x="32245" y="78145"/>
                </a:lnTo>
                <a:lnTo>
                  <a:pt x="32846" y="83078"/>
                </a:lnTo>
                <a:lnTo>
                  <a:pt x="32245" y="77784"/>
                </a:lnTo>
                <a:lnTo>
                  <a:pt x="31763" y="75739"/>
                </a:lnTo>
                <a:moveTo>
                  <a:pt x="28575" y="62203"/>
                </a:moveTo>
                <a:lnTo>
                  <a:pt x="26409" y="53781"/>
                </a:lnTo>
                <a:lnTo>
                  <a:pt x="24665" y="48848"/>
                </a:lnTo>
                <a:lnTo>
                  <a:pt x="22198" y="42652"/>
                </a:lnTo>
                <a:lnTo>
                  <a:pt x="20875" y="40847"/>
                </a:lnTo>
                <a:lnTo>
                  <a:pt x="20875" y="39464"/>
                </a:lnTo>
                <a:lnTo>
                  <a:pt x="19792" y="36576"/>
                </a:lnTo>
                <a:lnTo>
                  <a:pt x="16423" y="30260"/>
                </a:lnTo>
                <a:lnTo>
                  <a:pt x="14618" y="27191"/>
                </a:lnTo>
                <a:lnTo>
                  <a:pt x="10407" y="20153"/>
                </a:lnTo>
                <a:lnTo>
                  <a:pt x="9625" y="19010"/>
                </a:lnTo>
                <a:lnTo>
                  <a:pt x="9204" y="18168"/>
                </a:lnTo>
                <a:lnTo>
                  <a:pt x="8903" y="17747"/>
                </a:lnTo>
                <a:lnTo>
                  <a:pt x="6196" y="13776"/>
                </a:lnTo>
                <a:lnTo>
                  <a:pt x="5956" y="13415"/>
                </a:lnTo>
                <a:lnTo>
                  <a:pt x="5775" y="13175"/>
                </a:lnTo>
                <a:lnTo>
                  <a:pt x="5234" y="12453"/>
                </a:lnTo>
                <a:lnTo>
                  <a:pt x="4512" y="11791"/>
                </a:lnTo>
                <a:lnTo>
                  <a:pt x="3910" y="11069"/>
                </a:lnTo>
                <a:lnTo>
                  <a:pt x="2707" y="8422"/>
                </a:lnTo>
                <a:lnTo>
                  <a:pt x="1805" y="7279"/>
                </a:lnTo>
                <a:lnTo>
                  <a:pt x="1203" y="6497"/>
                </a:lnTo>
                <a:lnTo>
                  <a:pt x="1083" y="6196"/>
                </a:lnTo>
                <a:lnTo>
                  <a:pt x="0" y="4632"/>
                </a:lnTo>
                <a:lnTo>
                  <a:pt x="2226" y="6798"/>
                </a:lnTo>
                <a:lnTo>
                  <a:pt x="2466" y="8001"/>
                </a:lnTo>
                <a:lnTo>
                  <a:pt x="4572" y="6557"/>
                </a:lnTo>
                <a:lnTo>
                  <a:pt x="6377" y="6858"/>
                </a:lnTo>
                <a:lnTo>
                  <a:pt x="9866" y="6016"/>
                </a:lnTo>
                <a:lnTo>
                  <a:pt x="10949" y="4753"/>
                </a:lnTo>
                <a:lnTo>
                  <a:pt x="11971" y="5655"/>
                </a:lnTo>
                <a:lnTo>
                  <a:pt x="13415" y="3850"/>
                </a:lnTo>
                <a:lnTo>
                  <a:pt x="15461" y="3188"/>
                </a:lnTo>
                <a:lnTo>
                  <a:pt x="17265" y="1143"/>
                </a:lnTo>
                <a:lnTo>
                  <a:pt x="19311" y="241"/>
                </a:lnTo>
                <a:lnTo>
                  <a:pt x="20213" y="842"/>
                </a:lnTo>
                <a:lnTo>
                  <a:pt x="21176" y="0"/>
                </a:lnTo>
                <a:lnTo>
                  <a:pt x="21777" y="3670"/>
                </a:lnTo>
                <a:lnTo>
                  <a:pt x="23823" y="3549"/>
                </a:lnTo>
                <a:lnTo>
                  <a:pt x="24003" y="4753"/>
                </a:lnTo>
                <a:lnTo>
                  <a:pt x="25327" y="4452"/>
                </a:lnTo>
                <a:lnTo>
                  <a:pt x="25507" y="5474"/>
                </a:lnTo>
                <a:lnTo>
                  <a:pt x="27552" y="5595"/>
                </a:lnTo>
                <a:lnTo>
                  <a:pt x="27733" y="6196"/>
                </a:lnTo>
                <a:lnTo>
                  <a:pt x="30319" y="5835"/>
                </a:lnTo>
                <a:lnTo>
                  <a:pt x="31102" y="11250"/>
                </a:lnTo>
                <a:lnTo>
                  <a:pt x="47044" y="8723"/>
                </a:lnTo>
                <a:lnTo>
                  <a:pt x="53841" y="7640"/>
                </a:lnTo>
                <a:lnTo>
                  <a:pt x="63226" y="6076"/>
                </a:lnTo>
                <a:lnTo>
                  <a:pt x="65933" y="22439"/>
                </a:lnTo>
                <a:lnTo>
                  <a:pt x="87469" y="19311"/>
                </a:lnTo>
                <a:lnTo>
                  <a:pt x="96914" y="18047"/>
                </a:lnTo>
                <a:lnTo>
                  <a:pt x="110751" y="15641"/>
                </a:lnTo>
                <a:lnTo>
                  <a:pt x="109968" y="13295"/>
                </a:lnTo>
                <a:lnTo>
                  <a:pt x="112074" y="13114"/>
                </a:lnTo>
                <a:lnTo>
                  <a:pt x="111713" y="11189"/>
                </a:lnTo>
                <a:lnTo>
                  <a:pt x="112375" y="10468"/>
                </a:lnTo>
                <a:lnTo>
                  <a:pt x="115022" y="10046"/>
                </a:lnTo>
                <a:lnTo>
                  <a:pt x="116044" y="12032"/>
                </a:lnTo>
                <a:lnTo>
                  <a:pt x="114842" y="12874"/>
                </a:lnTo>
                <a:lnTo>
                  <a:pt x="115563" y="14679"/>
                </a:lnTo>
                <a:lnTo>
                  <a:pt x="122662" y="13656"/>
                </a:lnTo>
                <a:lnTo>
                  <a:pt x="130723" y="12272"/>
                </a:lnTo>
                <a:lnTo>
                  <a:pt x="133851" y="31342"/>
                </a:lnTo>
                <a:lnTo>
                  <a:pt x="136137" y="46081"/>
                </a:lnTo>
                <a:lnTo>
                  <a:pt x="139025" y="61421"/>
                </a:lnTo>
                <a:lnTo>
                  <a:pt x="123143" y="64429"/>
                </a:lnTo>
                <a:lnTo>
                  <a:pt x="125610" y="80672"/>
                </a:lnTo>
                <a:lnTo>
                  <a:pt x="93365" y="85785"/>
                </a:lnTo>
                <a:lnTo>
                  <a:pt x="92162" y="78987"/>
                </a:lnTo>
                <a:lnTo>
                  <a:pt x="90778" y="69182"/>
                </a:lnTo>
                <a:lnTo>
                  <a:pt x="89094" y="58835"/>
                </a:lnTo>
                <a:lnTo>
                  <a:pt x="87048" y="59135"/>
                </a:lnTo>
                <a:lnTo>
                  <a:pt x="81634" y="55225"/>
                </a:lnTo>
                <a:lnTo>
                  <a:pt x="80191" y="55526"/>
                </a:lnTo>
                <a:lnTo>
                  <a:pt x="78927" y="54202"/>
                </a:lnTo>
                <a:lnTo>
                  <a:pt x="77002" y="54202"/>
                </a:lnTo>
                <a:lnTo>
                  <a:pt x="74957" y="52097"/>
                </a:lnTo>
                <a:lnTo>
                  <a:pt x="72671" y="52458"/>
                </a:lnTo>
                <a:lnTo>
                  <a:pt x="72911" y="53841"/>
                </a:lnTo>
                <a:lnTo>
                  <a:pt x="71468" y="54142"/>
                </a:lnTo>
                <a:lnTo>
                  <a:pt x="71648" y="55405"/>
                </a:lnTo>
                <a:lnTo>
                  <a:pt x="52638" y="58534"/>
                </a:lnTo>
                <a:lnTo>
                  <a:pt x="41990" y="60218"/>
                </a:lnTo>
                <a:lnTo>
                  <a:pt x="28575" y="62203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" name="Freeform: Shape 209" title="MI-4">
            <a:extLst>
              <a:ext uri="{FF2B5EF4-FFF2-40B4-BE49-F238E27FC236}">
                <a16:creationId xmlns:a16="http://schemas.microsoft.com/office/drawing/2014/main" id="{D86F0D2E-FD1F-6B44-C610-5C356DD8DCD0}"/>
              </a:ext>
            </a:extLst>
          </p:cNvPr>
          <p:cNvSpPr/>
          <p:nvPr/>
        </p:nvSpPr>
        <p:spPr>
          <a:xfrm>
            <a:off x="5901992" y="3145665"/>
            <a:ext cx="156974" cy="144387"/>
          </a:xfrm>
          <a:custGeom>
            <a:avLst/>
            <a:gdLst>
              <a:gd name="connsiteX0" fmla="*/ 903 w 196475"/>
              <a:gd name="connsiteY0" fmla="*/ 184444 h 187151"/>
              <a:gd name="connsiteX1" fmla="*/ 1083 w 196475"/>
              <a:gd name="connsiteY1" fmla="*/ 184143 h 187151"/>
              <a:gd name="connsiteX2" fmla="*/ 1083 w 196475"/>
              <a:gd name="connsiteY2" fmla="*/ 183843 h 187151"/>
              <a:gd name="connsiteX3" fmla="*/ 1564 w 196475"/>
              <a:gd name="connsiteY3" fmla="*/ 182399 h 187151"/>
              <a:gd name="connsiteX4" fmla="*/ 1564 w 196475"/>
              <a:gd name="connsiteY4" fmla="*/ 182339 h 187151"/>
              <a:gd name="connsiteX5" fmla="*/ 1865 w 196475"/>
              <a:gd name="connsiteY5" fmla="*/ 181436 h 187151"/>
              <a:gd name="connsiteX6" fmla="*/ 3790 w 196475"/>
              <a:gd name="connsiteY6" fmla="*/ 173616 h 187151"/>
              <a:gd name="connsiteX7" fmla="*/ 3730 w 196475"/>
              <a:gd name="connsiteY7" fmla="*/ 171450 h 187151"/>
              <a:gd name="connsiteX8" fmla="*/ 4753 w 196475"/>
              <a:gd name="connsiteY8" fmla="*/ 170006 h 187151"/>
              <a:gd name="connsiteX9" fmla="*/ 6196 w 196475"/>
              <a:gd name="connsiteY9" fmla="*/ 167780 h 187151"/>
              <a:gd name="connsiteX10" fmla="*/ 9204 w 196475"/>
              <a:gd name="connsiteY10" fmla="*/ 162186 h 187151"/>
              <a:gd name="connsiteX11" fmla="*/ 9445 w 196475"/>
              <a:gd name="connsiteY11" fmla="*/ 161464 h 187151"/>
              <a:gd name="connsiteX12" fmla="*/ 11069 w 196475"/>
              <a:gd name="connsiteY12" fmla="*/ 158516 h 187151"/>
              <a:gd name="connsiteX13" fmla="*/ 11189 w 196475"/>
              <a:gd name="connsiteY13" fmla="*/ 158396 h 187151"/>
              <a:gd name="connsiteX14" fmla="*/ 12393 w 196475"/>
              <a:gd name="connsiteY14" fmla="*/ 156050 h 187151"/>
              <a:gd name="connsiteX15" fmla="*/ 12573 w 196475"/>
              <a:gd name="connsiteY15" fmla="*/ 155749 h 187151"/>
              <a:gd name="connsiteX16" fmla="*/ 13175 w 196475"/>
              <a:gd name="connsiteY16" fmla="*/ 154485 h 187151"/>
              <a:gd name="connsiteX17" fmla="*/ 13896 w 196475"/>
              <a:gd name="connsiteY17" fmla="*/ 153042 h 187151"/>
              <a:gd name="connsiteX18" fmla="*/ 14077 w 196475"/>
              <a:gd name="connsiteY18" fmla="*/ 152440 h 187151"/>
              <a:gd name="connsiteX19" fmla="*/ 14257 w 196475"/>
              <a:gd name="connsiteY19" fmla="*/ 152139 h 187151"/>
              <a:gd name="connsiteX20" fmla="*/ 15039 w 196475"/>
              <a:gd name="connsiteY20" fmla="*/ 150455 h 187151"/>
              <a:gd name="connsiteX21" fmla="*/ 15641 w 196475"/>
              <a:gd name="connsiteY21" fmla="*/ 148951 h 187151"/>
              <a:gd name="connsiteX22" fmla="*/ 17205 w 196475"/>
              <a:gd name="connsiteY22" fmla="*/ 145041 h 187151"/>
              <a:gd name="connsiteX23" fmla="*/ 18047 w 196475"/>
              <a:gd name="connsiteY23" fmla="*/ 142634 h 187151"/>
              <a:gd name="connsiteX24" fmla="*/ 21115 w 196475"/>
              <a:gd name="connsiteY24" fmla="*/ 131325 h 187151"/>
              <a:gd name="connsiteX25" fmla="*/ 23281 w 196475"/>
              <a:gd name="connsiteY25" fmla="*/ 121880 h 187151"/>
              <a:gd name="connsiteX26" fmla="*/ 23281 w 196475"/>
              <a:gd name="connsiteY26" fmla="*/ 118992 h 187151"/>
              <a:gd name="connsiteX27" fmla="*/ 23883 w 196475"/>
              <a:gd name="connsiteY27" fmla="*/ 114721 h 187151"/>
              <a:gd name="connsiteX28" fmla="*/ 23642 w 196475"/>
              <a:gd name="connsiteY28" fmla="*/ 113398 h 187151"/>
              <a:gd name="connsiteX29" fmla="*/ 24364 w 196475"/>
              <a:gd name="connsiteY29" fmla="*/ 111051 h 187151"/>
              <a:gd name="connsiteX30" fmla="*/ 25688 w 196475"/>
              <a:gd name="connsiteY30" fmla="*/ 104976 h 187151"/>
              <a:gd name="connsiteX31" fmla="*/ 26289 w 196475"/>
              <a:gd name="connsiteY31" fmla="*/ 95831 h 187151"/>
              <a:gd name="connsiteX32" fmla="*/ 25748 w 196475"/>
              <a:gd name="connsiteY32" fmla="*/ 86447 h 187151"/>
              <a:gd name="connsiteX33" fmla="*/ 25748 w 196475"/>
              <a:gd name="connsiteY33" fmla="*/ 80972 h 187151"/>
              <a:gd name="connsiteX34" fmla="*/ 26229 w 196475"/>
              <a:gd name="connsiteY34" fmla="*/ 78807 h 187151"/>
              <a:gd name="connsiteX35" fmla="*/ 26229 w 196475"/>
              <a:gd name="connsiteY35" fmla="*/ 75799 h 187151"/>
              <a:gd name="connsiteX36" fmla="*/ 24545 w 196475"/>
              <a:gd name="connsiteY36" fmla="*/ 67858 h 187151"/>
              <a:gd name="connsiteX37" fmla="*/ 25447 w 196475"/>
              <a:gd name="connsiteY37" fmla="*/ 63467 h 187151"/>
              <a:gd name="connsiteX38" fmla="*/ 25808 w 196475"/>
              <a:gd name="connsiteY38" fmla="*/ 58413 h 187151"/>
              <a:gd name="connsiteX39" fmla="*/ 25567 w 196475"/>
              <a:gd name="connsiteY39" fmla="*/ 53781 h 187151"/>
              <a:gd name="connsiteX40" fmla="*/ 24364 w 196475"/>
              <a:gd name="connsiteY40" fmla="*/ 46683 h 187151"/>
              <a:gd name="connsiteX41" fmla="*/ 23281 w 196475"/>
              <a:gd name="connsiteY41" fmla="*/ 42291 h 187151"/>
              <a:gd name="connsiteX42" fmla="*/ 22980 w 196475"/>
              <a:gd name="connsiteY42" fmla="*/ 41990 h 187151"/>
              <a:gd name="connsiteX43" fmla="*/ 22920 w 196475"/>
              <a:gd name="connsiteY43" fmla="*/ 40607 h 187151"/>
              <a:gd name="connsiteX44" fmla="*/ 22740 w 196475"/>
              <a:gd name="connsiteY44" fmla="*/ 39403 h 187151"/>
              <a:gd name="connsiteX45" fmla="*/ 22740 w 196475"/>
              <a:gd name="connsiteY45" fmla="*/ 38922 h 187151"/>
              <a:gd name="connsiteX46" fmla="*/ 22559 w 196475"/>
              <a:gd name="connsiteY46" fmla="*/ 38501 h 187151"/>
              <a:gd name="connsiteX47" fmla="*/ 22078 w 196475"/>
              <a:gd name="connsiteY47" fmla="*/ 35252 h 187151"/>
              <a:gd name="connsiteX48" fmla="*/ 21597 w 196475"/>
              <a:gd name="connsiteY48" fmla="*/ 32606 h 187151"/>
              <a:gd name="connsiteX49" fmla="*/ 21356 w 196475"/>
              <a:gd name="connsiteY49" fmla="*/ 30921 h 187151"/>
              <a:gd name="connsiteX50" fmla="*/ 20755 w 196475"/>
              <a:gd name="connsiteY50" fmla="*/ 26109 h 187151"/>
              <a:gd name="connsiteX51" fmla="*/ 20153 w 196475"/>
              <a:gd name="connsiteY51" fmla="*/ 23702 h 187151"/>
              <a:gd name="connsiteX52" fmla="*/ 19491 w 196475"/>
              <a:gd name="connsiteY52" fmla="*/ 21236 h 187151"/>
              <a:gd name="connsiteX53" fmla="*/ 19491 w 196475"/>
              <a:gd name="connsiteY53" fmla="*/ 21115 h 187151"/>
              <a:gd name="connsiteX54" fmla="*/ 19311 w 196475"/>
              <a:gd name="connsiteY54" fmla="*/ 20153 h 187151"/>
              <a:gd name="connsiteX55" fmla="*/ 19311 w 196475"/>
              <a:gd name="connsiteY55" fmla="*/ 19611 h 187151"/>
              <a:gd name="connsiteX56" fmla="*/ 19130 w 196475"/>
              <a:gd name="connsiteY56" fmla="*/ 19010 h 187151"/>
              <a:gd name="connsiteX57" fmla="*/ 18829 w 196475"/>
              <a:gd name="connsiteY57" fmla="*/ 18168 h 187151"/>
              <a:gd name="connsiteX58" fmla="*/ 18649 w 196475"/>
              <a:gd name="connsiteY58" fmla="*/ 17506 h 187151"/>
              <a:gd name="connsiteX59" fmla="*/ 18649 w 196475"/>
              <a:gd name="connsiteY59" fmla="*/ 16904 h 187151"/>
              <a:gd name="connsiteX60" fmla="*/ 17867 w 196475"/>
              <a:gd name="connsiteY60" fmla="*/ 13295 h 187151"/>
              <a:gd name="connsiteX61" fmla="*/ 17626 w 196475"/>
              <a:gd name="connsiteY61" fmla="*/ 12272 h 187151"/>
              <a:gd name="connsiteX62" fmla="*/ 17025 w 196475"/>
              <a:gd name="connsiteY62" fmla="*/ 10227 h 187151"/>
              <a:gd name="connsiteX63" fmla="*/ 17025 w 196475"/>
              <a:gd name="connsiteY63" fmla="*/ 10106 h 187151"/>
              <a:gd name="connsiteX64" fmla="*/ 30440 w 196475"/>
              <a:gd name="connsiteY64" fmla="*/ 8061 h 187151"/>
              <a:gd name="connsiteX65" fmla="*/ 41088 w 196475"/>
              <a:gd name="connsiteY65" fmla="*/ 6437 h 187151"/>
              <a:gd name="connsiteX66" fmla="*/ 60098 w 196475"/>
              <a:gd name="connsiteY66" fmla="*/ 3309 h 187151"/>
              <a:gd name="connsiteX67" fmla="*/ 59917 w 196475"/>
              <a:gd name="connsiteY67" fmla="*/ 2105 h 187151"/>
              <a:gd name="connsiteX68" fmla="*/ 61361 w 196475"/>
              <a:gd name="connsiteY68" fmla="*/ 1745 h 187151"/>
              <a:gd name="connsiteX69" fmla="*/ 61121 w 196475"/>
              <a:gd name="connsiteY69" fmla="*/ 361 h 187151"/>
              <a:gd name="connsiteX70" fmla="*/ 63407 w 196475"/>
              <a:gd name="connsiteY70" fmla="*/ 0 h 187151"/>
              <a:gd name="connsiteX71" fmla="*/ 65452 w 196475"/>
              <a:gd name="connsiteY71" fmla="*/ 2045 h 187151"/>
              <a:gd name="connsiteX72" fmla="*/ 67377 w 196475"/>
              <a:gd name="connsiteY72" fmla="*/ 2045 h 187151"/>
              <a:gd name="connsiteX73" fmla="*/ 68580 w 196475"/>
              <a:gd name="connsiteY73" fmla="*/ 3429 h 187151"/>
              <a:gd name="connsiteX74" fmla="*/ 70084 w 196475"/>
              <a:gd name="connsiteY74" fmla="*/ 3128 h 187151"/>
              <a:gd name="connsiteX75" fmla="*/ 75498 w 196475"/>
              <a:gd name="connsiteY75" fmla="*/ 7038 h 187151"/>
              <a:gd name="connsiteX76" fmla="*/ 77604 w 196475"/>
              <a:gd name="connsiteY76" fmla="*/ 6738 h 187151"/>
              <a:gd name="connsiteX77" fmla="*/ 79228 w 196475"/>
              <a:gd name="connsiteY77" fmla="*/ 17085 h 187151"/>
              <a:gd name="connsiteX78" fmla="*/ 80672 w 196475"/>
              <a:gd name="connsiteY78" fmla="*/ 26830 h 187151"/>
              <a:gd name="connsiteX79" fmla="*/ 81815 w 196475"/>
              <a:gd name="connsiteY79" fmla="*/ 33688 h 187151"/>
              <a:gd name="connsiteX80" fmla="*/ 114120 w 196475"/>
              <a:gd name="connsiteY80" fmla="*/ 28515 h 187151"/>
              <a:gd name="connsiteX81" fmla="*/ 116767 w 196475"/>
              <a:gd name="connsiteY81" fmla="*/ 44757 h 187151"/>
              <a:gd name="connsiteX82" fmla="*/ 119775 w 196475"/>
              <a:gd name="connsiteY82" fmla="*/ 61842 h 187151"/>
              <a:gd name="connsiteX83" fmla="*/ 125008 w 196475"/>
              <a:gd name="connsiteY83" fmla="*/ 93726 h 187151"/>
              <a:gd name="connsiteX84" fmla="*/ 149974 w 196475"/>
              <a:gd name="connsiteY84" fmla="*/ 89996 h 187151"/>
              <a:gd name="connsiteX85" fmla="*/ 158516 w 196475"/>
              <a:gd name="connsiteY85" fmla="*/ 88552 h 187151"/>
              <a:gd name="connsiteX86" fmla="*/ 189558 w 196475"/>
              <a:gd name="connsiteY86" fmla="*/ 83018 h 187151"/>
              <a:gd name="connsiteX87" fmla="*/ 190640 w 196475"/>
              <a:gd name="connsiteY87" fmla="*/ 83018 h 187151"/>
              <a:gd name="connsiteX88" fmla="*/ 192565 w 196475"/>
              <a:gd name="connsiteY88" fmla="*/ 93967 h 187151"/>
              <a:gd name="connsiteX89" fmla="*/ 196476 w 196475"/>
              <a:gd name="connsiteY89" fmla="*/ 115684 h 187151"/>
              <a:gd name="connsiteX90" fmla="*/ 180474 w 196475"/>
              <a:gd name="connsiteY90" fmla="*/ 118451 h 187151"/>
              <a:gd name="connsiteX91" fmla="*/ 173796 w 196475"/>
              <a:gd name="connsiteY91" fmla="*/ 119473 h 187151"/>
              <a:gd name="connsiteX92" fmla="*/ 164171 w 196475"/>
              <a:gd name="connsiteY92" fmla="*/ 121158 h 187151"/>
              <a:gd name="connsiteX93" fmla="*/ 166998 w 196475"/>
              <a:gd name="connsiteY93" fmla="*/ 137641 h 187151"/>
              <a:gd name="connsiteX94" fmla="*/ 133310 w 196475"/>
              <a:gd name="connsiteY94" fmla="*/ 143356 h 187151"/>
              <a:gd name="connsiteX95" fmla="*/ 119113 w 196475"/>
              <a:gd name="connsiteY95" fmla="*/ 145582 h 187151"/>
              <a:gd name="connsiteX96" fmla="*/ 114541 w 196475"/>
              <a:gd name="connsiteY96" fmla="*/ 146184 h 187151"/>
              <a:gd name="connsiteX97" fmla="*/ 102389 w 196475"/>
              <a:gd name="connsiteY97" fmla="*/ 148229 h 187151"/>
              <a:gd name="connsiteX98" fmla="*/ 105276 w 196475"/>
              <a:gd name="connsiteY98" fmla="*/ 164772 h 187151"/>
              <a:gd name="connsiteX99" fmla="*/ 78987 w 196475"/>
              <a:gd name="connsiteY99" fmla="*/ 168803 h 187151"/>
              <a:gd name="connsiteX100" fmla="*/ 47525 w 196475"/>
              <a:gd name="connsiteY100" fmla="*/ 173495 h 187151"/>
              <a:gd name="connsiteX101" fmla="*/ 36336 w 196475"/>
              <a:gd name="connsiteY101" fmla="*/ 174999 h 187151"/>
              <a:gd name="connsiteX102" fmla="*/ 12212 w 196475"/>
              <a:gd name="connsiteY102" fmla="*/ 178609 h 187151"/>
              <a:gd name="connsiteX103" fmla="*/ 12874 w 196475"/>
              <a:gd name="connsiteY103" fmla="*/ 182038 h 187151"/>
              <a:gd name="connsiteX104" fmla="*/ 10768 w 196475"/>
              <a:gd name="connsiteY104" fmla="*/ 181737 h 187151"/>
              <a:gd name="connsiteX105" fmla="*/ 10167 w 196475"/>
              <a:gd name="connsiteY105" fmla="*/ 183121 h 187151"/>
              <a:gd name="connsiteX106" fmla="*/ 2046 w 196475"/>
              <a:gd name="connsiteY106" fmla="*/ 184324 h 187151"/>
              <a:gd name="connsiteX107" fmla="*/ 2226 w 196475"/>
              <a:gd name="connsiteY107" fmla="*/ 185768 h 187151"/>
              <a:gd name="connsiteX108" fmla="*/ 1023 w 196475"/>
              <a:gd name="connsiteY108" fmla="*/ 185888 h 187151"/>
              <a:gd name="connsiteX109" fmla="*/ 1083 w 196475"/>
              <a:gd name="connsiteY109" fmla="*/ 186911 h 187151"/>
              <a:gd name="connsiteX110" fmla="*/ 0 w 196475"/>
              <a:gd name="connsiteY110" fmla="*/ 187151 h 187151"/>
              <a:gd name="connsiteX111" fmla="*/ 903 w 196475"/>
              <a:gd name="connsiteY111" fmla="*/ 184324 h 187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196475" h="187151">
                <a:moveTo>
                  <a:pt x="903" y="184444"/>
                </a:moveTo>
                <a:lnTo>
                  <a:pt x="1083" y="184143"/>
                </a:lnTo>
                <a:lnTo>
                  <a:pt x="1083" y="183843"/>
                </a:lnTo>
                <a:lnTo>
                  <a:pt x="1564" y="182399"/>
                </a:lnTo>
                <a:lnTo>
                  <a:pt x="1564" y="182339"/>
                </a:lnTo>
                <a:lnTo>
                  <a:pt x="1865" y="181436"/>
                </a:lnTo>
                <a:lnTo>
                  <a:pt x="3790" y="173616"/>
                </a:lnTo>
                <a:lnTo>
                  <a:pt x="3730" y="171450"/>
                </a:lnTo>
                <a:lnTo>
                  <a:pt x="4753" y="170006"/>
                </a:lnTo>
                <a:lnTo>
                  <a:pt x="6196" y="167780"/>
                </a:lnTo>
                <a:lnTo>
                  <a:pt x="9204" y="162186"/>
                </a:lnTo>
                <a:lnTo>
                  <a:pt x="9445" y="161464"/>
                </a:lnTo>
                <a:lnTo>
                  <a:pt x="11069" y="158516"/>
                </a:lnTo>
                <a:lnTo>
                  <a:pt x="11189" y="158396"/>
                </a:lnTo>
                <a:lnTo>
                  <a:pt x="12393" y="156050"/>
                </a:lnTo>
                <a:lnTo>
                  <a:pt x="12573" y="155749"/>
                </a:lnTo>
                <a:lnTo>
                  <a:pt x="13175" y="154485"/>
                </a:lnTo>
                <a:lnTo>
                  <a:pt x="13896" y="153042"/>
                </a:lnTo>
                <a:lnTo>
                  <a:pt x="14077" y="152440"/>
                </a:lnTo>
                <a:lnTo>
                  <a:pt x="14257" y="152139"/>
                </a:lnTo>
                <a:lnTo>
                  <a:pt x="15039" y="150455"/>
                </a:lnTo>
                <a:lnTo>
                  <a:pt x="15641" y="148951"/>
                </a:lnTo>
                <a:lnTo>
                  <a:pt x="17205" y="145041"/>
                </a:lnTo>
                <a:lnTo>
                  <a:pt x="18047" y="142634"/>
                </a:lnTo>
                <a:lnTo>
                  <a:pt x="21115" y="131325"/>
                </a:lnTo>
                <a:lnTo>
                  <a:pt x="23281" y="121880"/>
                </a:lnTo>
                <a:lnTo>
                  <a:pt x="23281" y="118992"/>
                </a:lnTo>
                <a:lnTo>
                  <a:pt x="23883" y="114721"/>
                </a:lnTo>
                <a:lnTo>
                  <a:pt x="23642" y="113398"/>
                </a:lnTo>
                <a:lnTo>
                  <a:pt x="24364" y="111051"/>
                </a:lnTo>
                <a:lnTo>
                  <a:pt x="25688" y="104976"/>
                </a:lnTo>
                <a:lnTo>
                  <a:pt x="26289" y="95831"/>
                </a:lnTo>
                <a:lnTo>
                  <a:pt x="25748" y="86447"/>
                </a:lnTo>
                <a:lnTo>
                  <a:pt x="25748" y="80972"/>
                </a:lnTo>
                <a:lnTo>
                  <a:pt x="26229" y="78807"/>
                </a:lnTo>
                <a:lnTo>
                  <a:pt x="26229" y="75799"/>
                </a:lnTo>
                <a:lnTo>
                  <a:pt x="24545" y="67858"/>
                </a:lnTo>
                <a:lnTo>
                  <a:pt x="25447" y="63467"/>
                </a:lnTo>
                <a:lnTo>
                  <a:pt x="25808" y="58413"/>
                </a:lnTo>
                <a:lnTo>
                  <a:pt x="25567" y="53781"/>
                </a:lnTo>
                <a:lnTo>
                  <a:pt x="24364" y="46683"/>
                </a:lnTo>
                <a:lnTo>
                  <a:pt x="23281" y="42291"/>
                </a:lnTo>
                <a:lnTo>
                  <a:pt x="22980" y="41990"/>
                </a:lnTo>
                <a:lnTo>
                  <a:pt x="22920" y="40607"/>
                </a:lnTo>
                <a:lnTo>
                  <a:pt x="22740" y="39403"/>
                </a:lnTo>
                <a:lnTo>
                  <a:pt x="22740" y="38922"/>
                </a:lnTo>
                <a:lnTo>
                  <a:pt x="22559" y="38501"/>
                </a:lnTo>
                <a:lnTo>
                  <a:pt x="22078" y="35252"/>
                </a:lnTo>
                <a:lnTo>
                  <a:pt x="21597" y="32606"/>
                </a:lnTo>
                <a:lnTo>
                  <a:pt x="21356" y="30921"/>
                </a:lnTo>
                <a:lnTo>
                  <a:pt x="20755" y="26109"/>
                </a:lnTo>
                <a:lnTo>
                  <a:pt x="20153" y="23702"/>
                </a:lnTo>
                <a:lnTo>
                  <a:pt x="19491" y="21236"/>
                </a:lnTo>
                <a:lnTo>
                  <a:pt x="19491" y="21115"/>
                </a:lnTo>
                <a:lnTo>
                  <a:pt x="19311" y="20153"/>
                </a:lnTo>
                <a:lnTo>
                  <a:pt x="19311" y="19611"/>
                </a:lnTo>
                <a:lnTo>
                  <a:pt x="19130" y="19010"/>
                </a:lnTo>
                <a:lnTo>
                  <a:pt x="18829" y="18168"/>
                </a:lnTo>
                <a:lnTo>
                  <a:pt x="18649" y="17506"/>
                </a:lnTo>
                <a:lnTo>
                  <a:pt x="18649" y="16904"/>
                </a:lnTo>
                <a:lnTo>
                  <a:pt x="17867" y="13295"/>
                </a:lnTo>
                <a:lnTo>
                  <a:pt x="17626" y="12272"/>
                </a:lnTo>
                <a:lnTo>
                  <a:pt x="17025" y="10227"/>
                </a:lnTo>
                <a:lnTo>
                  <a:pt x="17025" y="10106"/>
                </a:lnTo>
                <a:lnTo>
                  <a:pt x="30440" y="8061"/>
                </a:lnTo>
                <a:lnTo>
                  <a:pt x="41088" y="6437"/>
                </a:lnTo>
                <a:lnTo>
                  <a:pt x="60098" y="3309"/>
                </a:lnTo>
                <a:lnTo>
                  <a:pt x="59917" y="2105"/>
                </a:lnTo>
                <a:lnTo>
                  <a:pt x="61361" y="1745"/>
                </a:lnTo>
                <a:lnTo>
                  <a:pt x="61121" y="361"/>
                </a:lnTo>
                <a:lnTo>
                  <a:pt x="63407" y="0"/>
                </a:lnTo>
                <a:lnTo>
                  <a:pt x="65452" y="2045"/>
                </a:lnTo>
                <a:lnTo>
                  <a:pt x="67377" y="2045"/>
                </a:lnTo>
                <a:lnTo>
                  <a:pt x="68580" y="3429"/>
                </a:lnTo>
                <a:lnTo>
                  <a:pt x="70084" y="3128"/>
                </a:lnTo>
                <a:lnTo>
                  <a:pt x="75498" y="7038"/>
                </a:lnTo>
                <a:lnTo>
                  <a:pt x="77604" y="6738"/>
                </a:lnTo>
                <a:lnTo>
                  <a:pt x="79228" y="17085"/>
                </a:lnTo>
                <a:lnTo>
                  <a:pt x="80672" y="26830"/>
                </a:lnTo>
                <a:lnTo>
                  <a:pt x="81815" y="33688"/>
                </a:lnTo>
                <a:lnTo>
                  <a:pt x="114120" y="28515"/>
                </a:lnTo>
                <a:lnTo>
                  <a:pt x="116767" y="44757"/>
                </a:lnTo>
                <a:lnTo>
                  <a:pt x="119775" y="61842"/>
                </a:lnTo>
                <a:lnTo>
                  <a:pt x="125008" y="93726"/>
                </a:lnTo>
                <a:lnTo>
                  <a:pt x="149974" y="89996"/>
                </a:lnTo>
                <a:lnTo>
                  <a:pt x="158516" y="88552"/>
                </a:lnTo>
                <a:lnTo>
                  <a:pt x="189558" y="83018"/>
                </a:lnTo>
                <a:lnTo>
                  <a:pt x="190640" y="83018"/>
                </a:lnTo>
                <a:lnTo>
                  <a:pt x="192565" y="93967"/>
                </a:lnTo>
                <a:lnTo>
                  <a:pt x="196476" y="115684"/>
                </a:lnTo>
                <a:lnTo>
                  <a:pt x="180474" y="118451"/>
                </a:lnTo>
                <a:lnTo>
                  <a:pt x="173796" y="119473"/>
                </a:lnTo>
                <a:lnTo>
                  <a:pt x="164171" y="121158"/>
                </a:lnTo>
                <a:lnTo>
                  <a:pt x="166998" y="137641"/>
                </a:lnTo>
                <a:lnTo>
                  <a:pt x="133310" y="143356"/>
                </a:lnTo>
                <a:lnTo>
                  <a:pt x="119113" y="145582"/>
                </a:lnTo>
                <a:lnTo>
                  <a:pt x="114541" y="146184"/>
                </a:lnTo>
                <a:lnTo>
                  <a:pt x="102389" y="148229"/>
                </a:lnTo>
                <a:lnTo>
                  <a:pt x="105276" y="164772"/>
                </a:lnTo>
                <a:lnTo>
                  <a:pt x="78987" y="168803"/>
                </a:lnTo>
                <a:lnTo>
                  <a:pt x="47525" y="173495"/>
                </a:lnTo>
                <a:lnTo>
                  <a:pt x="36336" y="174999"/>
                </a:lnTo>
                <a:lnTo>
                  <a:pt x="12212" y="178609"/>
                </a:lnTo>
                <a:lnTo>
                  <a:pt x="12874" y="182038"/>
                </a:lnTo>
                <a:lnTo>
                  <a:pt x="10768" y="181737"/>
                </a:lnTo>
                <a:lnTo>
                  <a:pt x="10167" y="183121"/>
                </a:lnTo>
                <a:lnTo>
                  <a:pt x="2046" y="184324"/>
                </a:lnTo>
                <a:lnTo>
                  <a:pt x="2226" y="185768"/>
                </a:lnTo>
                <a:lnTo>
                  <a:pt x="1023" y="185888"/>
                </a:lnTo>
                <a:lnTo>
                  <a:pt x="1083" y="186911"/>
                </a:lnTo>
                <a:lnTo>
                  <a:pt x="0" y="187151"/>
                </a:lnTo>
                <a:lnTo>
                  <a:pt x="903" y="184324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" name="Freeform: Shape 210" title="MI-5">
            <a:extLst>
              <a:ext uri="{FF2B5EF4-FFF2-40B4-BE49-F238E27FC236}">
                <a16:creationId xmlns:a16="http://schemas.microsoft.com/office/drawing/2014/main" id="{564EC43C-91A4-0D5E-ED55-695C48441DC3}"/>
              </a:ext>
            </a:extLst>
          </p:cNvPr>
          <p:cNvSpPr/>
          <p:nvPr/>
        </p:nvSpPr>
        <p:spPr>
          <a:xfrm>
            <a:off x="5875750" y="3192356"/>
            <a:ext cx="396809" cy="142808"/>
          </a:xfrm>
          <a:custGeom>
            <a:avLst/>
            <a:gdLst>
              <a:gd name="connsiteX0" fmla="*/ 32906 w 496663"/>
              <a:gd name="connsiteY0" fmla="*/ 126693 h 185105"/>
              <a:gd name="connsiteX1" fmla="*/ 33929 w 496663"/>
              <a:gd name="connsiteY1" fmla="*/ 126452 h 185105"/>
              <a:gd name="connsiteX2" fmla="*/ 33809 w 496663"/>
              <a:gd name="connsiteY2" fmla="*/ 125429 h 185105"/>
              <a:gd name="connsiteX3" fmla="*/ 35072 w 496663"/>
              <a:gd name="connsiteY3" fmla="*/ 125309 h 185105"/>
              <a:gd name="connsiteX4" fmla="*/ 34892 w 496663"/>
              <a:gd name="connsiteY4" fmla="*/ 123865 h 185105"/>
              <a:gd name="connsiteX5" fmla="*/ 42952 w 496663"/>
              <a:gd name="connsiteY5" fmla="*/ 122662 h 185105"/>
              <a:gd name="connsiteX6" fmla="*/ 43554 w 496663"/>
              <a:gd name="connsiteY6" fmla="*/ 121278 h 185105"/>
              <a:gd name="connsiteX7" fmla="*/ 45720 w 496663"/>
              <a:gd name="connsiteY7" fmla="*/ 121579 h 185105"/>
              <a:gd name="connsiteX8" fmla="*/ 44998 w 496663"/>
              <a:gd name="connsiteY8" fmla="*/ 118150 h 185105"/>
              <a:gd name="connsiteX9" fmla="*/ 69182 w 496663"/>
              <a:gd name="connsiteY9" fmla="*/ 114541 h 185105"/>
              <a:gd name="connsiteX10" fmla="*/ 80371 w 496663"/>
              <a:gd name="connsiteY10" fmla="*/ 113037 h 185105"/>
              <a:gd name="connsiteX11" fmla="*/ 111833 w 496663"/>
              <a:gd name="connsiteY11" fmla="*/ 108344 h 185105"/>
              <a:gd name="connsiteX12" fmla="*/ 138122 w 496663"/>
              <a:gd name="connsiteY12" fmla="*/ 104314 h 185105"/>
              <a:gd name="connsiteX13" fmla="*/ 135235 w 496663"/>
              <a:gd name="connsiteY13" fmla="*/ 87770 h 185105"/>
              <a:gd name="connsiteX14" fmla="*/ 147387 w 496663"/>
              <a:gd name="connsiteY14" fmla="*/ 85785 h 185105"/>
              <a:gd name="connsiteX15" fmla="*/ 151959 w 496663"/>
              <a:gd name="connsiteY15" fmla="*/ 85184 h 185105"/>
              <a:gd name="connsiteX16" fmla="*/ 166156 w 496663"/>
              <a:gd name="connsiteY16" fmla="*/ 82898 h 185105"/>
              <a:gd name="connsiteX17" fmla="*/ 199844 w 496663"/>
              <a:gd name="connsiteY17" fmla="*/ 77182 h 185105"/>
              <a:gd name="connsiteX18" fmla="*/ 197017 w 496663"/>
              <a:gd name="connsiteY18" fmla="*/ 60699 h 185105"/>
              <a:gd name="connsiteX19" fmla="*/ 206642 w 496663"/>
              <a:gd name="connsiteY19" fmla="*/ 59075 h 185105"/>
              <a:gd name="connsiteX20" fmla="*/ 213259 w 496663"/>
              <a:gd name="connsiteY20" fmla="*/ 57992 h 185105"/>
              <a:gd name="connsiteX21" fmla="*/ 229322 w 496663"/>
              <a:gd name="connsiteY21" fmla="*/ 55225 h 185105"/>
              <a:gd name="connsiteX22" fmla="*/ 225411 w 496663"/>
              <a:gd name="connsiteY22" fmla="*/ 33508 h 185105"/>
              <a:gd name="connsiteX23" fmla="*/ 223486 w 496663"/>
              <a:gd name="connsiteY23" fmla="*/ 22439 h 185105"/>
              <a:gd name="connsiteX24" fmla="*/ 240752 w 496663"/>
              <a:gd name="connsiteY24" fmla="*/ 19431 h 185105"/>
              <a:gd name="connsiteX25" fmla="*/ 268906 w 496663"/>
              <a:gd name="connsiteY25" fmla="*/ 14859 h 185105"/>
              <a:gd name="connsiteX26" fmla="*/ 287073 w 496663"/>
              <a:gd name="connsiteY26" fmla="*/ 11671 h 185105"/>
              <a:gd name="connsiteX27" fmla="*/ 319318 w 496663"/>
              <a:gd name="connsiteY27" fmla="*/ 6016 h 185105"/>
              <a:gd name="connsiteX28" fmla="*/ 319318 w 496663"/>
              <a:gd name="connsiteY28" fmla="*/ 5414 h 185105"/>
              <a:gd name="connsiteX29" fmla="*/ 341757 w 496663"/>
              <a:gd name="connsiteY29" fmla="*/ 1624 h 185105"/>
              <a:gd name="connsiteX30" fmla="*/ 351322 w 496663"/>
              <a:gd name="connsiteY30" fmla="*/ 0 h 185105"/>
              <a:gd name="connsiteX31" fmla="*/ 354029 w 496663"/>
              <a:gd name="connsiteY31" fmla="*/ 16363 h 185105"/>
              <a:gd name="connsiteX32" fmla="*/ 357037 w 496663"/>
              <a:gd name="connsiteY32" fmla="*/ 32726 h 185105"/>
              <a:gd name="connsiteX33" fmla="*/ 359263 w 496663"/>
              <a:gd name="connsiteY33" fmla="*/ 48006 h 185105"/>
              <a:gd name="connsiteX34" fmla="*/ 362752 w 496663"/>
              <a:gd name="connsiteY34" fmla="*/ 66294 h 185105"/>
              <a:gd name="connsiteX35" fmla="*/ 379777 w 496663"/>
              <a:gd name="connsiteY35" fmla="*/ 62865 h 185105"/>
              <a:gd name="connsiteX36" fmla="*/ 379536 w 496663"/>
              <a:gd name="connsiteY36" fmla="*/ 61963 h 185105"/>
              <a:gd name="connsiteX37" fmla="*/ 420143 w 496663"/>
              <a:gd name="connsiteY37" fmla="*/ 53661 h 185105"/>
              <a:gd name="connsiteX38" fmla="*/ 420744 w 496663"/>
              <a:gd name="connsiteY38" fmla="*/ 56488 h 185105"/>
              <a:gd name="connsiteX39" fmla="*/ 422849 w 496663"/>
              <a:gd name="connsiteY39" fmla="*/ 55827 h 185105"/>
              <a:gd name="connsiteX40" fmla="*/ 424173 w 496663"/>
              <a:gd name="connsiteY40" fmla="*/ 54864 h 185105"/>
              <a:gd name="connsiteX41" fmla="*/ 424775 w 496663"/>
              <a:gd name="connsiteY41" fmla="*/ 56187 h 185105"/>
              <a:gd name="connsiteX42" fmla="*/ 425497 w 496663"/>
              <a:gd name="connsiteY42" fmla="*/ 54924 h 185105"/>
              <a:gd name="connsiteX43" fmla="*/ 427482 w 496663"/>
              <a:gd name="connsiteY43" fmla="*/ 54924 h 185105"/>
              <a:gd name="connsiteX44" fmla="*/ 427001 w 496663"/>
              <a:gd name="connsiteY44" fmla="*/ 52157 h 185105"/>
              <a:gd name="connsiteX45" fmla="*/ 429106 w 496663"/>
              <a:gd name="connsiteY45" fmla="*/ 51977 h 185105"/>
              <a:gd name="connsiteX46" fmla="*/ 442461 w 496663"/>
              <a:gd name="connsiteY46" fmla="*/ 49209 h 185105"/>
              <a:gd name="connsiteX47" fmla="*/ 459967 w 496663"/>
              <a:gd name="connsiteY47" fmla="*/ 45600 h 185105"/>
              <a:gd name="connsiteX48" fmla="*/ 459847 w 496663"/>
              <a:gd name="connsiteY48" fmla="*/ 44397 h 185105"/>
              <a:gd name="connsiteX49" fmla="*/ 476991 w 496663"/>
              <a:gd name="connsiteY49" fmla="*/ 41148 h 185105"/>
              <a:gd name="connsiteX50" fmla="*/ 478796 w 496663"/>
              <a:gd name="connsiteY50" fmla="*/ 41750 h 185105"/>
              <a:gd name="connsiteX51" fmla="*/ 479999 w 496663"/>
              <a:gd name="connsiteY51" fmla="*/ 44036 h 185105"/>
              <a:gd name="connsiteX52" fmla="*/ 480962 w 496663"/>
              <a:gd name="connsiteY52" fmla="*/ 43975 h 185105"/>
              <a:gd name="connsiteX53" fmla="*/ 482166 w 496663"/>
              <a:gd name="connsiteY53" fmla="*/ 45058 h 185105"/>
              <a:gd name="connsiteX54" fmla="*/ 482888 w 496663"/>
              <a:gd name="connsiteY54" fmla="*/ 44036 h 185105"/>
              <a:gd name="connsiteX55" fmla="*/ 483910 w 496663"/>
              <a:gd name="connsiteY55" fmla="*/ 44938 h 185105"/>
              <a:gd name="connsiteX56" fmla="*/ 483609 w 496663"/>
              <a:gd name="connsiteY56" fmla="*/ 45780 h 185105"/>
              <a:gd name="connsiteX57" fmla="*/ 485293 w 496663"/>
              <a:gd name="connsiteY57" fmla="*/ 45961 h 185105"/>
              <a:gd name="connsiteX58" fmla="*/ 487038 w 496663"/>
              <a:gd name="connsiteY58" fmla="*/ 46923 h 185105"/>
              <a:gd name="connsiteX59" fmla="*/ 487399 w 496663"/>
              <a:gd name="connsiteY59" fmla="*/ 47886 h 185105"/>
              <a:gd name="connsiteX60" fmla="*/ 489023 w 496663"/>
              <a:gd name="connsiteY60" fmla="*/ 47705 h 185105"/>
              <a:gd name="connsiteX61" fmla="*/ 489324 w 496663"/>
              <a:gd name="connsiteY61" fmla="*/ 48487 h 185105"/>
              <a:gd name="connsiteX62" fmla="*/ 492091 w 496663"/>
              <a:gd name="connsiteY62" fmla="*/ 49510 h 185105"/>
              <a:gd name="connsiteX63" fmla="*/ 491731 w 496663"/>
              <a:gd name="connsiteY63" fmla="*/ 49871 h 185105"/>
              <a:gd name="connsiteX64" fmla="*/ 493295 w 496663"/>
              <a:gd name="connsiteY64" fmla="*/ 51254 h 185105"/>
              <a:gd name="connsiteX65" fmla="*/ 495099 w 496663"/>
              <a:gd name="connsiteY65" fmla="*/ 50894 h 185105"/>
              <a:gd name="connsiteX66" fmla="*/ 496663 w 496663"/>
              <a:gd name="connsiteY66" fmla="*/ 51555 h 185105"/>
              <a:gd name="connsiteX67" fmla="*/ 496483 w 496663"/>
              <a:gd name="connsiteY67" fmla="*/ 52999 h 185105"/>
              <a:gd name="connsiteX68" fmla="*/ 494317 w 496663"/>
              <a:gd name="connsiteY68" fmla="*/ 56669 h 185105"/>
              <a:gd name="connsiteX69" fmla="*/ 492031 w 496663"/>
              <a:gd name="connsiteY69" fmla="*/ 58774 h 185105"/>
              <a:gd name="connsiteX70" fmla="*/ 489865 w 496663"/>
              <a:gd name="connsiteY70" fmla="*/ 59496 h 185105"/>
              <a:gd name="connsiteX71" fmla="*/ 487339 w 496663"/>
              <a:gd name="connsiteY71" fmla="*/ 62745 h 185105"/>
              <a:gd name="connsiteX72" fmla="*/ 486918 w 496663"/>
              <a:gd name="connsiteY72" fmla="*/ 65392 h 185105"/>
              <a:gd name="connsiteX73" fmla="*/ 487941 w 496663"/>
              <a:gd name="connsiteY73" fmla="*/ 68159 h 185105"/>
              <a:gd name="connsiteX74" fmla="*/ 486857 w 496663"/>
              <a:gd name="connsiteY74" fmla="*/ 69362 h 185105"/>
              <a:gd name="connsiteX75" fmla="*/ 486978 w 496663"/>
              <a:gd name="connsiteY75" fmla="*/ 70806 h 185105"/>
              <a:gd name="connsiteX76" fmla="*/ 485775 w 496663"/>
              <a:gd name="connsiteY76" fmla="*/ 69603 h 185105"/>
              <a:gd name="connsiteX77" fmla="*/ 483850 w 496663"/>
              <a:gd name="connsiteY77" fmla="*/ 69001 h 185105"/>
              <a:gd name="connsiteX78" fmla="*/ 482045 w 496663"/>
              <a:gd name="connsiteY78" fmla="*/ 69182 h 185105"/>
              <a:gd name="connsiteX79" fmla="*/ 480361 w 496663"/>
              <a:gd name="connsiteY79" fmla="*/ 70445 h 185105"/>
              <a:gd name="connsiteX80" fmla="*/ 479158 w 496663"/>
              <a:gd name="connsiteY80" fmla="*/ 72129 h 185105"/>
              <a:gd name="connsiteX81" fmla="*/ 478195 w 496663"/>
              <a:gd name="connsiteY81" fmla="*/ 75859 h 185105"/>
              <a:gd name="connsiteX82" fmla="*/ 478436 w 496663"/>
              <a:gd name="connsiteY82" fmla="*/ 80612 h 185105"/>
              <a:gd name="connsiteX83" fmla="*/ 477834 w 496663"/>
              <a:gd name="connsiteY83" fmla="*/ 82597 h 185105"/>
              <a:gd name="connsiteX84" fmla="*/ 476210 w 496663"/>
              <a:gd name="connsiteY84" fmla="*/ 83980 h 185105"/>
              <a:gd name="connsiteX85" fmla="*/ 474104 w 496663"/>
              <a:gd name="connsiteY85" fmla="*/ 83860 h 185105"/>
              <a:gd name="connsiteX86" fmla="*/ 472841 w 496663"/>
              <a:gd name="connsiteY86" fmla="*/ 85244 h 185105"/>
              <a:gd name="connsiteX87" fmla="*/ 471337 w 496663"/>
              <a:gd name="connsiteY87" fmla="*/ 89274 h 185105"/>
              <a:gd name="connsiteX88" fmla="*/ 470374 w 496663"/>
              <a:gd name="connsiteY88" fmla="*/ 93967 h 185105"/>
              <a:gd name="connsiteX89" fmla="*/ 469352 w 496663"/>
              <a:gd name="connsiteY89" fmla="*/ 95531 h 185105"/>
              <a:gd name="connsiteX90" fmla="*/ 467366 w 496663"/>
              <a:gd name="connsiteY90" fmla="*/ 96433 h 185105"/>
              <a:gd name="connsiteX91" fmla="*/ 466765 w 496663"/>
              <a:gd name="connsiteY91" fmla="*/ 98478 h 185105"/>
              <a:gd name="connsiteX92" fmla="*/ 467126 w 496663"/>
              <a:gd name="connsiteY92" fmla="*/ 102088 h 185105"/>
              <a:gd name="connsiteX93" fmla="*/ 467607 w 496663"/>
              <a:gd name="connsiteY93" fmla="*/ 103532 h 185105"/>
              <a:gd name="connsiteX94" fmla="*/ 470434 w 496663"/>
              <a:gd name="connsiteY94" fmla="*/ 108946 h 185105"/>
              <a:gd name="connsiteX95" fmla="*/ 470796 w 496663"/>
              <a:gd name="connsiteY95" fmla="*/ 110751 h 185105"/>
              <a:gd name="connsiteX96" fmla="*/ 470014 w 496663"/>
              <a:gd name="connsiteY96" fmla="*/ 110029 h 185105"/>
              <a:gd name="connsiteX97" fmla="*/ 467487 w 496663"/>
              <a:gd name="connsiteY97" fmla="*/ 111533 h 185105"/>
              <a:gd name="connsiteX98" fmla="*/ 467366 w 496663"/>
              <a:gd name="connsiteY98" fmla="*/ 113037 h 185105"/>
              <a:gd name="connsiteX99" fmla="*/ 465562 w 496663"/>
              <a:gd name="connsiteY99" fmla="*/ 113398 h 185105"/>
              <a:gd name="connsiteX100" fmla="*/ 464058 w 496663"/>
              <a:gd name="connsiteY100" fmla="*/ 113759 h 185105"/>
              <a:gd name="connsiteX101" fmla="*/ 463637 w 496663"/>
              <a:gd name="connsiteY101" fmla="*/ 113759 h 185105"/>
              <a:gd name="connsiteX102" fmla="*/ 462434 w 496663"/>
              <a:gd name="connsiteY102" fmla="*/ 114120 h 185105"/>
              <a:gd name="connsiteX103" fmla="*/ 460689 w 496663"/>
              <a:gd name="connsiteY103" fmla="*/ 114420 h 185105"/>
              <a:gd name="connsiteX104" fmla="*/ 458403 w 496663"/>
              <a:gd name="connsiteY104" fmla="*/ 115022 h 185105"/>
              <a:gd name="connsiteX105" fmla="*/ 457200 w 496663"/>
              <a:gd name="connsiteY105" fmla="*/ 115323 h 185105"/>
              <a:gd name="connsiteX106" fmla="*/ 453951 w 496663"/>
              <a:gd name="connsiteY106" fmla="*/ 116045 h 185105"/>
              <a:gd name="connsiteX107" fmla="*/ 452087 w 496663"/>
              <a:gd name="connsiteY107" fmla="*/ 116406 h 185105"/>
              <a:gd name="connsiteX108" fmla="*/ 451244 w 496663"/>
              <a:gd name="connsiteY108" fmla="*/ 116586 h 185105"/>
              <a:gd name="connsiteX109" fmla="*/ 449560 w 496663"/>
              <a:gd name="connsiteY109" fmla="*/ 116947 h 185105"/>
              <a:gd name="connsiteX110" fmla="*/ 446793 w 496663"/>
              <a:gd name="connsiteY110" fmla="*/ 117549 h 185105"/>
              <a:gd name="connsiteX111" fmla="*/ 444266 w 496663"/>
              <a:gd name="connsiteY111" fmla="*/ 118150 h 185105"/>
              <a:gd name="connsiteX112" fmla="*/ 443664 w 496663"/>
              <a:gd name="connsiteY112" fmla="*/ 118270 h 185105"/>
              <a:gd name="connsiteX113" fmla="*/ 442100 w 496663"/>
              <a:gd name="connsiteY113" fmla="*/ 118631 h 185105"/>
              <a:gd name="connsiteX114" fmla="*/ 439935 w 496663"/>
              <a:gd name="connsiteY114" fmla="*/ 119173 h 185105"/>
              <a:gd name="connsiteX115" fmla="*/ 438491 w 496663"/>
              <a:gd name="connsiteY115" fmla="*/ 119413 h 185105"/>
              <a:gd name="connsiteX116" fmla="*/ 435844 w 496663"/>
              <a:gd name="connsiteY116" fmla="*/ 119895 h 185105"/>
              <a:gd name="connsiteX117" fmla="*/ 435363 w 496663"/>
              <a:gd name="connsiteY117" fmla="*/ 120196 h 185105"/>
              <a:gd name="connsiteX118" fmla="*/ 433919 w 496663"/>
              <a:gd name="connsiteY118" fmla="*/ 120556 h 185105"/>
              <a:gd name="connsiteX119" fmla="*/ 432596 w 496663"/>
              <a:gd name="connsiteY119" fmla="*/ 120797 h 185105"/>
              <a:gd name="connsiteX120" fmla="*/ 427783 w 496663"/>
              <a:gd name="connsiteY120" fmla="*/ 121940 h 185105"/>
              <a:gd name="connsiteX121" fmla="*/ 425316 w 496663"/>
              <a:gd name="connsiteY121" fmla="*/ 122542 h 185105"/>
              <a:gd name="connsiteX122" fmla="*/ 422730 w 496663"/>
              <a:gd name="connsiteY122" fmla="*/ 123023 h 185105"/>
              <a:gd name="connsiteX123" fmla="*/ 419300 w 496663"/>
              <a:gd name="connsiteY123" fmla="*/ 123805 h 185105"/>
              <a:gd name="connsiteX124" fmla="*/ 417315 w 496663"/>
              <a:gd name="connsiteY124" fmla="*/ 124226 h 185105"/>
              <a:gd name="connsiteX125" fmla="*/ 414668 w 496663"/>
              <a:gd name="connsiteY125" fmla="*/ 124767 h 185105"/>
              <a:gd name="connsiteX126" fmla="*/ 412021 w 496663"/>
              <a:gd name="connsiteY126" fmla="*/ 125369 h 185105"/>
              <a:gd name="connsiteX127" fmla="*/ 395899 w 496663"/>
              <a:gd name="connsiteY127" fmla="*/ 128979 h 185105"/>
              <a:gd name="connsiteX128" fmla="*/ 382965 w 496663"/>
              <a:gd name="connsiteY128" fmla="*/ 131686 h 185105"/>
              <a:gd name="connsiteX129" fmla="*/ 372919 w 496663"/>
              <a:gd name="connsiteY129" fmla="*/ 133972 h 185105"/>
              <a:gd name="connsiteX130" fmla="*/ 370993 w 496663"/>
              <a:gd name="connsiteY130" fmla="*/ 134333 h 185105"/>
              <a:gd name="connsiteX131" fmla="*/ 366302 w 496663"/>
              <a:gd name="connsiteY131" fmla="*/ 135355 h 185105"/>
              <a:gd name="connsiteX132" fmla="*/ 363895 w 496663"/>
              <a:gd name="connsiteY132" fmla="*/ 135897 h 185105"/>
              <a:gd name="connsiteX133" fmla="*/ 361008 w 496663"/>
              <a:gd name="connsiteY133" fmla="*/ 136498 h 185105"/>
              <a:gd name="connsiteX134" fmla="*/ 358420 w 496663"/>
              <a:gd name="connsiteY134" fmla="*/ 137100 h 185105"/>
              <a:gd name="connsiteX135" fmla="*/ 355593 w 496663"/>
              <a:gd name="connsiteY135" fmla="*/ 137641 h 185105"/>
              <a:gd name="connsiteX136" fmla="*/ 345727 w 496663"/>
              <a:gd name="connsiteY136" fmla="*/ 139807 h 185105"/>
              <a:gd name="connsiteX137" fmla="*/ 343200 w 496663"/>
              <a:gd name="connsiteY137" fmla="*/ 140288 h 185105"/>
              <a:gd name="connsiteX138" fmla="*/ 338689 w 496663"/>
              <a:gd name="connsiteY138" fmla="*/ 141191 h 185105"/>
              <a:gd name="connsiteX139" fmla="*/ 337847 w 496663"/>
              <a:gd name="connsiteY139" fmla="*/ 141371 h 185105"/>
              <a:gd name="connsiteX140" fmla="*/ 336463 w 496663"/>
              <a:gd name="connsiteY140" fmla="*/ 141732 h 185105"/>
              <a:gd name="connsiteX141" fmla="*/ 332493 w 496663"/>
              <a:gd name="connsiteY141" fmla="*/ 142514 h 185105"/>
              <a:gd name="connsiteX142" fmla="*/ 329906 w 496663"/>
              <a:gd name="connsiteY142" fmla="*/ 143055 h 185105"/>
              <a:gd name="connsiteX143" fmla="*/ 316671 w 496663"/>
              <a:gd name="connsiteY143" fmla="*/ 145702 h 185105"/>
              <a:gd name="connsiteX144" fmla="*/ 313964 w 496663"/>
              <a:gd name="connsiteY144" fmla="*/ 146304 h 185105"/>
              <a:gd name="connsiteX145" fmla="*/ 311317 w 496663"/>
              <a:gd name="connsiteY145" fmla="*/ 146845 h 185105"/>
              <a:gd name="connsiteX146" fmla="*/ 300549 w 496663"/>
              <a:gd name="connsiteY146" fmla="*/ 148951 h 185105"/>
              <a:gd name="connsiteX147" fmla="*/ 295134 w 496663"/>
              <a:gd name="connsiteY147" fmla="*/ 150034 h 185105"/>
              <a:gd name="connsiteX148" fmla="*/ 287194 w 496663"/>
              <a:gd name="connsiteY148" fmla="*/ 151718 h 185105"/>
              <a:gd name="connsiteX149" fmla="*/ 284547 w 496663"/>
              <a:gd name="connsiteY149" fmla="*/ 152320 h 185105"/>
              <a:gd name="connsiteX150" fmla="*/ 283223 w 496663"/>
              <a:gd name="connsiteY150" fmla="*/ 152560 h 185105"/>
              <a:gd name="connsiteX151" fmla="*/ 281840 w 496663"/>
              <a:gd name="connsiteY151" fmla="*/ 152861 h 185105"/>
              <a:gd name="connsiteX152" fmla="*/ 281479 w 496663"/>
              <a:gd name="connsiteY152" fmla="*/ 150695 h 185105"/>
              <a:gd name="connsiteX153" fmla="*/ 280516 w 496663"/>
              <a:gd name="connsiteY153" fmla="*/ 145101 h 185105"/>
              <a:gd name="connsiteX154" fmla="*/ 280095 w 496663"/>
              <a:gd name="connsiteY154" fmla="*/ 142334 h 185105"/>
              <a:gd name="connsiteX155" fmla="*/ 279313 w 496663"/>
              <a:gd name="connsiteY155" fmla="*/ 141010 h 185105"/>
              <a:gd name="connsiteX156" fmla="*/ 273056 w 496663"/>
              <a:gd name="connsiteY156" fmla="*/ 141973 h 185105"/>
              <a:gd name="connsiteX157" fmla="*/ 271131 w 496663"/>
              <a:gd name="connsiteY157" fmla="*/ 142394 h 185105"/>
              <a:gd name="connsiteX158" fmla="*/ 266921 w 496663"/>
              <a:gd name="connsiteY158" fmla="*/ 143116 h 185105"/>
              <a:gd name="connsiteX159" fmla="*/ 262349 w 496663"/>
              <a:gd name="connsiteY159" fmla="*/ 143898 h 185105"/>
              <a:gd name="connsiteX160" fmla="*/ 260243 w 496663"/>
              <a:gd name="connsiteY160" fmla="*/ 144259 h 185105"/>
              <a:gd name="connsiteX161" fmla="*/ 256994 w 496663"/>
              <a:gd name="connsiteY161" fmla="*/ 144740 h 185105"/>
              <a:gd name="connsiteX162" fmla="*/ 255611 w 496663"/>
              <a:gd name="connsiteY162" fmla="*/ 145041 h 185105"/>
              <a:gd name="connsiteX163" fmla="*/ 250196 w 496663"/>
              <a:gd name="connsiteY163" fmla="*/ 145883 h 185105"/>
              <a:gd name="connsiteX164" fmla="*/ 246226 w 496663"/>
              <a:gd name="connsiteY164" fmla="*/ 146605 h 185105"/>
              <a:gd name="connsiteX165" fmla="*/ 244181 w 496663"/>
              <a:gd name="connsiteY165" fmla="*/ 146906 h 185105"/>
              <a:gd name="connsiteX166" fmla="*/ 242195 w 496663"/>
              <a:gd name="connsiteY166" fmla="*/ 147327 h 185105"/>
              <a:gd name="connsiteX167" fmla="*/ 239428 w 496663"/>
              <a:gd name="connsiteY167" fmla="*/ 147748 h 185105"/>
              <a:gd name="connsiteX168" fmla="*/ 238526 w 496663"/>
              <a:gd name="connsiteY168" fmla="*/ 147868 h 185105"/>
              <a:gd name="connsiteX169" fmla="*/ 227818 w 496663"/>
              <a:gd name="connsiteY169" fmla="*/ 149613 h 185105"/>
              <a:gd name="connsiteX170" fmla="*/ 218433 w 496663"/>
              <a:gd name="connsiteY170" fmla="*/ 151177 h 185105"/>
              <a:gd name="connsiteX171" fmla="*/ 217832 w 496663"/>
              <a:gd name="connsiteY171" fmla="*/ 151297 h 185105"/>
              <a:gd name="connsiteX172" fmla="*/ 213320 w 496663"/>
              <a:gd name="connsiteY172" fmla="*/ 152019 h 185105"/>
              <a:gd name="connsiteX173" fmla="*/ 212477 w 496663"/>
              <a:gd name="connsiteY173" fmla="*/ 152139 h 185105"/>
              <a:gd name="connsiteX174" fmla="*/ 210312 w 496663"/>
              <a:gd name="connsiteY174" fmla="*/ 152440 h 185105"/>
              <a:gd name="connsiteX175" fmla="*/ 208988 w 496663"/>
              <a:gd name="connsiteY175" fmla="*/ 152681 h 185105"/>
              <a:gd name="connsiteX176" fmla="*/ 206221 w 496663"/>
              <a:gd name="connsiteY176" fmla="*/ 153102 h 185105"/>
              <a:gd name="connsiteX177" fmla="*/ 203815 w 496663"/>
              <a:gd name="connsiteY177" fmla="*/ 153583 h 185105"/>
              <a:gd name="connsiteX178" fmla="*/ 200506 w 496663"/>
              <a:gd name="connsiteY178" fmla="*/ 154185 h 185105"/>
              <a:gd name="connsiteX179" fmla="*/ 194972 w 496663"/>
              <a:gd name="connsiteY179" fmla="*/ 155027 h 185105"/>
              <a:gd name="connsiteX180" fmla="*/ 193889 w 496663"/>
              <a:gd name="connsiteY180" fmla="*/ 155147 h 185105"/>
              <a:gd name="connsiteX181" fmla="*/ 185587 w 496663"/>
              <a:gd name="connsiteY181" fmla="*/ 156651 h 185105"/>
              <a:gd name="connsiteX182" fmla="*/ 182940 w 496663"/>
              <a:gd name="connsiteY182" fmla="*/ 156952 h 185105"/>
              <a:gd name="connsiteX183" fmla="*/ 177706 w 496663"/>
              <a:gd name="connsiteY183" fmla="*/ 157794 h 185105"/>
              <a:gd name="connsiteX184" fmla="*/ 175902 w 496663"/>
              <a:gd name="connsiteY184" fmla="*/ 158155 h 185105"/>
              <a:gd name="connsiteX185" fmla="*/ 173916 w 496663"/>
              <a:gd name="connsiteY185" fmla="*/ 158516 h 185105"/>
              <a:gd name="connsiteX186" fmla="*/ 172412 w 496663"/>
              <a:gd name="connsiteY186" fmla="*/ 158697 h 185105"/>
              <a:gd name="connsiteX187" fmla="*/ 171871 w 496663"/>
              <a:gd name="connsiteY187" fmla="*/ 158817 h 185105"/>
              <a:gd name="connsiteX188" fmla="*/ 164532 w 496663"/>
              <a:gd name="connsiteY188" fmla="*/ 160020 h 185105"/>
              <a:gd name="connsiteX189" fmla="*/ 162847 w 496663"/>
              <a:gd name="connsiteY189" fmla="*/ 160261 h 185105"/>
              <a:gd name="connsiteX190" fmla="*/ 161223 w 496663"/>
              <a:gd name="connsiteY190" fmla="*/ 160501 h 185105"/>
              <a:gd name="connsiteX191" fmla="*/ 159238 w 496663"/>
              <a:gd name="connsiteY191" fmla="*/ 160983 h 185105"/>
              <a:gd name="connsiteX192" fmla="*/ 155027 w 496663"/>
              <a:gd name="connsiteY192" fmla="*/ 161524 h 185105"/>
              <a:gd name="connsiteX193" fmla="*/ 152199 w 496663"/>
              <a:gd name="connsiteY193" fmla="*/ 162065 h 185105"/>
              <a:gd name="connsiteX194" fmla="*/ 149192 w 496663"/>
              <a:gd name="connsiteY194" fmla="*/ 162547 h 185105"/>
              <a:gd name="connsiteX195" fmla="*/ 145702 w 496663"/>
              <a:gd name="connsiteY195" fmla="*/ 163028 h 185105"/>
              <a:gd name="connsiteX196" fmla="*/ 143537 w 496663"/>
              <a:gd name="connsiteY196" fmla="*/ 163389 h 185105"/>
              <a:gd name="connsiteX197" fmla="*/ 143356 w 496663"/>
              <a:gd name="connsiteY197" fmla="*/ 163389 h 185105"/>
              <a:gd name="connsiteX198" fmla="*/ 140649 w 496663"/>
              <a:gd name="connsiteY198" fmla="*/ 163810 h 185105"/>
              <a:gd name="connsiteX199" fmla="*/ 140047 w 496663"/>
              <a:gd name="connsiteY199" fmla="*/ 163810 h 185105"/>
              <a:gd name="connsiteX200" fmla="*/ 138423 w 496663"/>
              <a:gd name="connsiteY200" fmla="*/ 164171 h 185105"/>
              <a:gd name="connsiteX201" fmla="*/ 132708 w 496663"/>
              <a:gd name="connsiteY201" fmla="*/ 165013 h 185105"/>
              <a:gd name="connsiteX202" fmla="*/ 131505 w 496663"/>
              <a:gd name="connsiteY202" fmla="*/ 165254 h 185105"/>
              <a:gd name="connsiteX203" fmla="*/ 128677 w 496663"/>
              <a:gd name="connsiteY203" fmla="*/ 165615 h 185105"/>
              <a:gd name="connsiteX204" fmla="*/ 126030 w 496663"/>
              <a:gd name="connsiteY204" fmla="*/ 166036 h 185105"/>
              <a:gd name="connsiteX205" fmla="*/ 123263 w 496663"/>
              <a:gd name="connsiteY205" fmla="*/ 166337 h 185105"/>
              <a:gd name="connsiteX206" fmla="*/ 121338 w 496663"/>
              <a:gd name="connsiteY206" fmla="*/ 166697 h 185105"/>
              <a:gd name="connsiteX207" fmla="*/ 115022 w 496663"/>
              <a:gd name="connsiteY207" fmla="*/ 167720 h 185105"/>
              <a:gd name="connsiteX208" fmla="*/ 114240 w 496663"/>
              <a:gd name="connsiteY208" fmla="*/ 167720 h 185105"/>
              <a:gd name="connsiteX209" fmla="*/ 111533 w 496663"/>
              <a:gd name="connsiteY209" fmla="*/ 168141 h 185105"/>
              <a:gd name="connsiteX210" fmla="*/ 108705 w 496663"/>
              <a:gd name="connsiteY210" fmla="*/ 168562 h 185105"/>
              <a:gd name="connsiteX211" fmla="*/ 106660 w 496663"/>
              <a:gd name="connsiteY211" fmla="*/ 168923 h 185105"/>
              <a:gd name="connsiteX212" fmla="*/ 105096 w 496663"/>
              <a:gd name="connsiteY212" fmla="*/ 169164 h 185105"/>
              <a:gd name="connsiteX213" fmla="*/ 99381 w 496663"/>
              <a:gd name="connsiteY213" fmla="*/ 169946 h 185105"/>
              <a:gd name="connsiteX214" fmla="*/ 99080 w 496663"/>
              <a:gd name="connsiteY214" fmla="*/ 170066 h 185105"/>
              <a:gd name="connsiteX215" fmla="*/ 95350 w 496663"/>
              <a:gd name="connsiteY215" fmla="*/ 170668 h 185105"/>
              <a:gd name="connsiteX216" fmla="*/ 92643 w 496663"/>
              <a:gd name="connsiteY216" fmla="*/ 171089 h 185105"/>
              <a:gd name="connsiteX217" fmla="*/ 89635 w 496663"/>
              <a:gd name="connsiteY217" fmla="*/ 171510 h 185105"/>
              <a:gd name="connsiteX218" fmla="*/ 84221 w 496663"/>
              <a:gd name="connsiteY218" fmla="*/ 172352 h 185105"/>
              <a:gd name="connsiteX219" fmla="*/ 80311 w 496663"/>
              <a:gd name="connsiteY219" fmla="*/ 172954 h 185105"/>
              <a:gd name="connsiteX220" fmla="*/ 79709 w 496663"/>
              <a:gd name="connsiteY220" fmla="*/ 173134 h 185105"/>
              <a:gd name="connsiteX221" fmla="*/ 79107 w 496663"/>
              <a:gd name="connsiteY221" fmla="*/ 173134 h 185105"/>
              <a:gd name="connsiteX222" fmla="*/ 76701 w 496663"/>
              <a:gd name="connsiteY222" fmla="*/ 173556 h 185105"/>
              <a:gd name="connsiteX223" fmla="*/ 76280 w 496663"/>
              <a:gd name="connsiteY223" fmla="*/ 173556 h 185105"/>
              <a:gd name="connsiteX224" fmla="*/ 72249 w 496663"/>
              <a:gd name="connsiteY224" fmla="*/ 174157 h 185105"/>
              <a:gd name="connsiteX225" fmla="*/ 70986 w 496663"/>
              <a:gd name="connsiteY225" fmla="*/ 174458 h 185105"/>
              <a:gd name="connsiteX226" fmla="*/ 69602 w 496663"/>
              <a:gd name="connsiteY226" fmla="*/ 174699 h 185105"/>
              <a:gd name="connsiteX227" fmla="*/ 68460 w 496663"/>
              <a:gd name="connsiteY227" fmla="*/ 174879 h 185105"/>
              <a:gd name="connsiteX228" fmla="*/ 67136 w 496663"/>
              <a:gd name="connsiteY228" fmla="*/ 174999 h 185105"/>
              <a:gd name="connsiteX229" fmla="*/ 59677 w 496663"/>
              <a:gd name="connsiteY229" fmla="*/ 176203 h 185105"/>
              <a:gd name="connsiteX230" fmla="*/ 56909 w 496663"/>
              <a:gd name="connsiteY230" fmla="*/ 176744 h 185105"/>
              <a:gd name="connsiteX231" fmla="*/ 52217 w 496663"/>
              <a:gd name="connsiteY231" fmla="*/ 177466 h 185105"/>
              <a:gd name="connsiteX232" fmla="*/ 44817 w 496663"/>
              <a:gd name="connsiteY232" fmla="*/ 178549 h 185105"/>
              <a:gd name="connsiteX233" fmla="*/ 43614 w 496663"/>
              <a:gd name="connsiteY233" fmla="*/ 178729 h 185105"/>
              <a:gd name="connsiteX234" fmla="*/ 40185 w 496663"/>
              <a:gd name="connsiteY234" fmla="*/ 179270 h 185105"/>
              <a:gd name="connsiteX235" fmla="*/ 35854 w 496663"/>
              <a:gd name="connsiteY235" fmla="*/ 179932 h 185105"/>
              <a:gd name="connsiteX236" fmla="*/ 35433 w 496663"/>
              <a:gd name="connsiteY236" fmla="*/ 179932 h 185105"/>
              <a:gd name="connsiteX237" fmla="*/ 31102 w 496663"/>
              <a:gd name="connsiteY237" fmla="*/ 180534 h 185105"/>
              <a:gd name="connsiteX238" fmla="*/ 28094 w 496663"/>
              <a:gd name="connsiteY238" fmla="*/ 181015 h 185105"/>
              <a:gd name="connsiteX239" fmla="*/ 23461 w 496663"/>
              <a:gd name="connsiteY239" fmla="*/ 181737 h 185105"/>
              <a:gd name="connsiteX240" fmla="*/ 22920 w 496663"/>
              <a:gd name="connsiteY240" fmla="*/ 181737 h 185105"/>
              <a:gd name="connsiteX241" fmla="*/ 21536 w 496663"/>
              <a:gd name="connsiteY241" fmla="*/ 182038 h 185105"/>
              <a:gd name="connsiteX242" fmla="*/ 17385 w 496663"/>
              <a:gd name="connsiteY242" fmla="*/ 182639 h 185105"/>
              <a:gd name="connsiteX243" fmla="*/ 14257 w 496663"/>
              <a:gd name="connsiteY243" fmla="*/ 183121 h 185105"/>
              <a:gd name="connsiteX244" fmla="*/ 10227 w 496663"/>
              <a:gd name="connsiteY244" fmla="*/ 183602 h 185105"/>
              <a:gd name="connsiteX245" fmla="*/ 10227 w 496663"/>
              <a:gd name="connsiteY245" fmla="*/ 183662 h 185105"/>
              <a:gd name="connsiteX246" fmla="*/ 6617 w 496663"/>
              <a:gd name="connsiteY246" fmla="*/ 184264 h 185105"/>
              <a:gd name="connsiteX247" fmla="*/ 5655 w 496663"/>
              <a:gd name="connsiteY247" fmla="*/ 184264 h 185105"/>
              <a:gd name="connsiteX248" fmla="*/ 3369 w 496663"/>
              <a:gd name="connsiteY248" fmla="*/ 184685 h 185105"/>
              <a:gd name="connsiteX249" fmla="*/ 2647 w 496663"/>
              <a:gd name="connsiteY249" fmla="*/ 184685 h 185105"/>
              <a:gd name="connsiteX250" fmla="*/ 1684 w 496663"/>
              <a:gd name="connsiteY250" fmla="*/ 184865 h 185105"/>
              <a:gd name="connsiteX251" fmla="*/ 1444 w 496663"/>
              <a:gd name="connsiteY251" fmla="*/ 184865 h 185105"/>
              <a:gd name="connsiteX252" fmla="*/ 1023 w 496663"/>
              <a:gd name="connsiteY252" fmla="*/ 184925 h 185105"/>
              <a:gd name="connsiteX253" fmla="*/ 601 w 496663"/>
              <a:gd name="connsiteY253" fmla="*/ 184925 h 185105"/>
              <a:gd name="connsiteX254" fmla="*/ 240 w 496663"/>
              <a:gd name="connsiteY254" fmla="*/ 185106 h 185105"/>
              <a:gd name="connsiteX255" fmla="*/ 0 w 496663"/>
              <a:gd name="connsiteY255" fmla="*/ 185106 h 185105"/>
              <a:gd name="connsiteX256" fmla="*/ 6016 w 496663"/>
              <a:gd name="connsiteY256" fmla="*/ 179511 h 185105"/>
              <a:gd name="connsiteX257" fmla="*/ 13295 w 496663"/>
              <a:gd name="connsiteY257" fmla="*/ 171691 h 185105"/>
              <a:gd name="connsiteX258" fmla="*/ 14618 w 496663"/>
              <a:gd name="connsiteY258" fmla="*/ 169886 h 185105"/>
              <a:gd name="connsiteX259" fmla="*/ 17265 w 496663"/>
              <a:gd name="connsiteY259" fmla="*/ 167179 h 185105"/>
              <a:gd name="connsiteX260" fmla="*/ 18950 w 496663"/>
              <a:gd name="connsiteY260" fmla="*/ 163930 h 185105"/>
              <a:gd name="connsiteX261" fmla="*/ 21115 w 496663"/>
              <a:gd name="connsiteY261" fmla="*/ 161163 h 185105"/>
              <a:gd name="connsiteX262" fmla="*/ 24484 w 496663"/>
              <a:gd name="connsiteY262" fmla="*/ 156110 h 185105"/>
              <a:gd name="connsiteX263" fmla="*/ 27071 w 496663"/>
              <a:gd name="connsiteY263" fmla="*/ 150635 h 185105"/>
              <a:gd name="connsiteX264" fmla="*/ 28515 w 496663"/>
              <a:gd name="connsiteY264" fmla="*/ 145823 h 185105"/>
              <a:gd name="connsiteX265" fmla="*/ 30801 w 496663"/>
              <a:gd name="connsiteY265" fmla="*/ 133190 h 185105"/>
              <a:gd name="connsiteX266" fmla="*/ 32846 w 496663"/>
              <a:gd name="connsiteY266" fmla="*/ 126753 h 185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</a:cxnLst>
            <a:rect l="l" t="t" r="r" b="b"/>
            <a:pathLst>
              <a:path w="496663" h="185105">
                <a:moveTo>
                  <a:pt x="32906" y="126693"/>
                </a:moveTo>
                <a:lnTo>
                  <a:pt x="33929" y="126452"/>
                </a:lnTo>
                <a:lnTo>
                  <a:pt x="33809" y="125429"/>
                </a:lnTo>
                <a:lnTo>
                  <a:pt x="35072" y="125309"/>
                </a:lnTo>
                <a:lnTo>
                  <a:pt x="34892" y="123865"/>
                </a:lnTo>
                <a:lnTo>
                  <a:pt x="42952" y="122662"/>
                </a:lnTo>
                <a:lnTo>
                  <a:pt x="43554" y="121278"/>
                </a:lnTo>
                <a:lnTo>
                  <a:pt x="45720" y="121579"/>
                </a:lnTo>
                <a:lnTo>
                  <a:pt x="44998" y="118150"/>
                </a:lnTo>
                <a:lnTo>
                  <a:pt x="69182" y="114541"/>
                </a:lnTo>
                <a:lnTo>
                  <a:pt x="80371" y="113037"/>
                </a:lnTo>
                <a:lnTo>
                  <a:pt x="111833" y="108344"/>
                </a:lnTo>
                <a:lnTo>
                  <a:pt x="138122" y="104314"/>
                </a:lnTo>
                <a:lnTo>
                  <a:pt x="135235" y="87770"/>
                </a:lnTo>
                <a:lnTo>
                  <a:pt x="147387" y="85785"/>
                </a:lnTo>
                <a:lnTo>
                  <a:pt x="151959" y="85184"/>
                </a:lnTo>
                <a:lnTo>
                  <a:pt x="166156" y="82898"/>
                </a:lnTo>
                <a:lnTo>
                  <a:pt x="199844" y="77182"/>
                </a:lnTo>
                <a:lnTo>
                  <a:pt x="197017" y="60699"/>
                </a:lnTo>
                <a:lnTo>
                  <a:pt x="206642" y="59075"/>
                </a:lnTo>
                <a:lnTo>
                  <a:pt x="213259" y="57992"/>
                </a:lnTo>
                <a:lnTo>
                  <a:pt x="229322" y="55225"/>
                </a:lnTo>
                <a:lnTo>
                  <a:pt x="225411" y="33508"/>
                </a:lnTo>
                <a:lnTo>
                  <a:pt x="223486" y="22439"/>
                </a:lnTo>
                <a:lnTo>
                  <a:pt x="240752" y="19431"/>
                </a:lnTo>
                <a:lnTo>
                  <a:pt x="268906" y="14859"/>
                </a:lnTo>
                <a:lnTo>
                  <a:pt x="287073" y="11671"/>
                </a:lnTo>
                <a:lnTo>
                  <a:pt x="319318" y="6016"/>
                </a:lnTo>
                <a:lnTo>
                  <a:pt x="319318" y="5414"/>
                </a:lnTo>
                <a:lnTo>
                  <a:pt x="341757" y="1624"/>
                </a:lnTo>
                <a:lnTo>
                  <a:pt x="351322" y="0"/>
                </a:lnTo>
                <a:lnTo>
                  <a:pt x="354029" y="16363"/>
                </a:lnTo>
                <a:lnTo>
                  <a:pt x="357037" y="32726"/>
                </a:lnTo>
                <a:lnTo>
                  <a:pt x="359263" y="48006"/>
                </a:lnTo>
                <a:lnTo>
                  <a:pt x="362752" y="66294"/>
                </a:lnTo>
                <a:lnTo>
                  <a:pt x="379777" y="62865"/>
                </a:lnTo>
                <a:lnTo>
                  <a:pt x="379536" y="61963"/>
                </a:lnTo>
                <a:lnTo>
                  <a:pt x="420143" y="53661"/>
                </a:lnTo>
                <a:lnTo>
                  <a:pt x="420744" y="56488"/>
                </a:lnTo>
                <a:lnTo>
                  <a:pt x="422849" y="55827"/>
                </a:lnTo>
                <a:lnTo>
                  <a:pt x="424173" y="54864"/>
                </a:lnTo>
                <a:lnTo>
                  <a:pt x="424775" y="56187"/>
                </a:lnTo>
                <a:lnTo>
                  <a:pt x="425497" y="54924"/>
                </a:lnTo>
                <a:lnTo>
                  <a:pt x="427482" y="54924"/>
                </a:lnTo>
                <a:lnTo>
                  <a:pt x="427001" y="52157"/>
                </a:lnTo>
                <a:lnTo>
                  <a:pt x="429106" y="51977"/>
                </a:lnTo>
                <a:lnTo>
                  <a:pt x="442461" y="49209"/>
                </a:lnTo>
                <a:lnTo>
                  <a:pt x="459967" y="45600"/>
                </a:lnTo>
                <a:lnTo>
                  <a:pt x="459847" y="44397"/>
                </a:lnTo>
                <a:lnTo>
                  <a:pt x="476991" y="41148"/>
                </a:lnTo>
                <a:lnTo>
                  <a:pt x="478796" y="41750"/>
                </a:lnTo>
                <a:lnTo>
                  <a:pt x="479999" y="44036"/>
                </a:lnTo>
                <a:lnTo>
                  <a:pt x="480962" y="43975"/>
                </a:lnTo>
                <a:lnTo>
                  <a:pt x="482166" y="45058"/>
                </a:lnTo>
                <a:lnTo>
                  <a:pt x="482888" y="44036"/>
                </a:lnTo>
                <a:lnTo>
                  <a:pt x="483910" y="44938"/>
                </a:lnTo>
                <a:lnTo>
                  <a:pt x="483609" y="45780"/>
                </a:lnTo>
                <a:lnTo>
                  <a:pt x="485293" y="45961"/>
                </a:lnTo>
                <a:lnTo>
                  <a:pt x="487038" y="46923"/>
                </a:lnTo>
                <a:lnTo>
                  <a:pt x="487399" y="47886"/>
                </a:lnTo>
                <a:lnTo>
                  <a:pt x="489023" y="47705"/>
                </a:lnTo>
                <a:lnTo>
                  <a:pt x="489324" y="48487"/>
                </a:lnTo>
                <a:lnTo>
                  <a:pt x="492091" y="49510"/>
                </a:lnTo>
                <a:lnTo>
                  <a:pt x="491731" y="49871"/>
                </a:lnTo>
                <a:lnTo>
                  <a:pt x="493295" y="51254"/>
                </a:lnTo>
                <a:lnTo>
                  <a:pt x="495099" y="50894"/>
                </a:lnTo>
                <a:lnTo>
                  <a:pt x="496663" y="51555"/>
                </a:lnTo>
                <a:lnTo>
                  <a:pt x="496483" y="52999"/>
                </a:lnTo>
                <a:lnTo>
                  <a:pt x="494317" y="56669"/>
                </a:lnTo>
                <a:lnTo>
                  <a:pt x="492031" y="58774"/>
                </a:lnTo>
                <a:lnTo>
                  <a:pt x="489865" y="59496"/>
                </a:lnTo>
                <a:lnTo>
                  <a:pt x="487339" y="62745"/>
                </a:lnTo>
                <a:lnTo>
                  <a:pt x="486918" y="65392"/>
                </a:lnTo>
                <a:lnTo>
                  <a:pt x="487941" y="68159"/>
                </a:lnTo>
                <a:lnTo>
                  <a:pt x="486857" y="69362"/>
                </a:lnTo>
                <a:lnTo>
                  <a:pt x="486978" y="70806"/>
                </a:lnTo>
                <a:lnTo>
                  <a:pt x="485775" y="69603"/>
                </a:lnTo>
                <a:lnTo>
                  <a:pt x="483850" y="69001"/>
                </a:lnTo>
                <a:lnTo>
                  <a:pt x="482045" y="69182"/>
                </a:lnTo>
                <a:lnTo>
                  <a:pt x="480361" y="70445"/>
                </a:lnTo>
                <a:lnTo>
                  <a:pt x="479158" y="72129"/>
                </a:lnTo>
                <a:lnTo>
                  <a:pt x="478195" y="75859"/>
                </a:lnTo>
                <a:lnTo>
                  <a:pt x="478436" y="80612"/>
                </a:lnTo>
                <a:lnTo>
                  <a:pt x="477834" y="82597"/>
                </a:lnTo>
                <a:lnTo>
                  <a:pt x="476210" y="83980"/>
                </a:lnTo>
                <a:lnTo>
                  <a:pt x="474104" y="83860"/>
                </a:lnTo>
                <a:lnTo>
                  <a:pt x="472841" y="85244"/>
                </a:lnTo>
                <a:lnTo>
                  <a:pt x="471337" y="89274"/>
                </a:lnTo>
                <a:lnTo>
                  <a:pt x="470374" y="93967"/>
                </a:lnTo>
                <a:lnTo>
                  <a:pt x="469352" y="95531"/>
                </a:lnTo>
                <a:lnTo>
                  <a:pt x="467366" y="96433"/>
                </a:lnTo>
                <a:lnTo>
                  <a:pt x="466765" y="98478"/>
                </a:lnTo>
                <a:lnTo>
                  <a:pt x="467126" y="102088"/>
                </a:lnTo>
                <a:lnTo>
                  <a:pt x="467607" y="103532"/>
                </a:lnTo>
                <a:lnTo>
                  <a:pt x="470434" y="108946"/>
                </a:lnTo>
                <a:lnTo>
                  <a:pt x="470796" y="110751"/>
                </a:lnTo>
                <a:lnTo>
                  <a:pt x="470014" y="110029"/>
                </a:lnTo>
                <a:lnTo>
                  <a:pt x="467487" y="111533"/>
                </a:lnTo>
                <a:lnTo>
                  <a:pt x="467366" y="113037"/>
                </a:lnTo>
                <a:lnTo>
                  <a:pt x="465562" y="113398"/>
                </a:lnTo>
                <a:lnTo>
                  <a:pt x="464058" y="113759"/>
                </a:lnTo>
                <a:lnTo>
                  <a:pt x="463637" y="113759"/>
                </a:lnTo>
                <a:lnTo>
                  <a:pt x="462434" y="114120"/>
                </a:lnTo>
                <a:lnTo>
                  <a:pt x="460689" y="114420"/>
                </a:lnTo>
                <a:lnTo>
                  <a:pt x="458403" y="115022"/>
                </a:lnTo>
                <a:lnTo>
                  <a:pt x="457200" y="115323"/>
                </a:lnTo>
                <a:lnTo>
                  <a:pt x="453951" y="116045"/>
                </a:lnTo>
                <a:lnTo>
                  <a:pt x="452087" y="116406"/>
                </a:lnTo>
                <a:lnTo>
                  <a:pt x="451244" y="116586"/>
                </a:lnTo>
                <a:lnTo>
                  <a:pt x="449560" y="116947"/>
                </a:lnTo>
                <a:lnTo>
                  <a:pt x="446793" y="117549"/>
                </a:lnTo>
                <a:lnTo>
                  <a:pt x="444266" y="118150"/>
                </a:lnTo>
                <a:lnTo>
                  <a:pt x="443664" y="118270"/>
                </a:lnTo>
                <a:lnTo>
                  <a:pt x="442100" y="118631"/>
                </a:lnTo>
                <a:lnTo>
                  <a:pt x="439935" y="119173"/>
                </a:lnTo>
                <a:lnTo>
                  <a:pt x="438491" y="119413"/>
                </a:lnTo>
                <a:lnTo>
                  <a:pt x="435844" y="119895"/>
                </a:lnTo>
                <a:lnTo>
                  <a:pt x="435363" y="120196"/>
                </a:lnTo>
                <a:lnTo>
                  <a:pt x="433919" y="120556"/>
                </a:lnTo>
                <a:lnTo>
                  <a:pt x="432596" y="120797"/>
                </a:lnTo>
                <a:lnTo>
                  <a:pt x="427783" y="121940"/>
                </a:lnTo>
                <a:lnTo>
                  <a:pt x="425316" y="122542"/>
                </a:lnTo>
                <a:lnTo>
                  <a:pt x="422730" y="123023"/>
                </a:lnTo>
                <a:lnTo>
                  <a:pt x="419300" y="123805"/>
                </a:lnTo>
                <a:lnTo>
                  <a:pt x="417315" y="124226"/>
                </a:lnTo>
                <a:lnTo>
                  <a:pt x="414668" y="124767"/>
                </a:lnTo>
                <a:lnTo>
                  <a:pt x="412021" y="125369"/>
                </a:lnTo>
                <a:lnTo>
                  <a:pt x="395899" y="128979"/>
                </a:lnTo>
                <a:lnTo>
                  <a:pt x="382965" y="131686"/>
                </a:lnTo>
                <a:lnTo>
                  <a:pt x="372919" y="133972"/>
                </a:lnTo>
                <a:lnTo>
                  <a:pt x="370993" y="134333"/>
                </a:lnTo>
                <a:lnTo>
                  <a:pt x="366302" y="135355"/>
                </a:lnTo>
                <a:lnTo>
                  <a:pt x="363895" y="135897"/>
                </a:lnTo>
                <a:lnTo>
                  <a:pt x="361008" y="136498"/>
                </a:lnTo>
                <a:lnTo>
                  <a:pt x="358420" y="137100"/>
                </a:lnTo>
                <a:lnTo>
                  <a:pt x="355593" y="137641"/>
                </a:lnTo>
                <a:lnTo>
                  <a:pt x="345727" y="139807"/>
                </a:lnTo>
                <a:lnTo>
                  <a:pt x="343200" y="140288"/>
                </a:lnTo>
                <a:lnTo>
                  <a:pt x="338689" y="141191"/>
                </a:lnTo>
                <a:lnTo>
                  <a:pt x="337847" y="141371"/>
                </a:lnTo>
                <a:lnTo>
                  <a:pt x="336463" y="141732"/>
                </a:lnTo>
                <a:lnTo>
                  <a:pt x="332493" y="142514"/>
                </a:lnTo>
                <a:lnTo>
                  <a:pt x="329906" y="143055"/>
                </a:lnTo>
                <a:lnTo>
                  <a:pt x="316671" y="145702"/>
                </a:lnTo>
                <a:lnTo>
                  <a:pt x="313964" y="146304"/>
                </a:lnTo>
                <a:lnTo>
                  <a:pt x="311317" y="146845"/>
                </a:lnTo>
                <a:lnTo>
                  <a:pt x="300549" y="148951"/>
                </a:lnTo>
                <a:lnTo>
                  <a:pt x="295134" y="150034"/>
                </a:lnTo>
                <a:lnTo>
                  <a:pt x="287194" y="151718"/>
                </a:lnTo>
                <a:lnTo>
                  <a:pt x="284547" y="152320"/>
                </a:lnTo>
                <a:lnTo>
                  <a:pt x="283223" y="152560"/>
                </a:lnTo>
                <a:lnTo>
                  <a:pt x="281840" y="152861"/>
                </a:lnTo>
                <a:lnTo>
                  <a:pt x="281479" y="150695"/>
                </a:lnTo>
                <a:lnTo>
                  <a:pt x="280516" y="145101"/>
                </a:lnTo>
                <a:lnTo>
                  <a:pt x="280095" y="142334"/>
                </a:lnTo>
                <a:lnTo>
                  <a:pt x="279313" y="141010"/>
                </a:lnTo>
                <a:lnTo>
                  <a:pt x="273056" y="141973"/>
                </a:lnTo>
                <a:lnTo>
                  <a:pt x="271131" y="142394"/>
                </a:lnTo>
                <a:lnTo>
                  <a:pt x="266921" y="143116"/>
                </a:lnTo>
                <a:lnTo>
                  <a:pt x="262349" y="143898"/>
                </a:lnTo>
                <a:lnTo>
                  <a:pt x="260243" y="144259"/>
                </a:lnTo>
                <a:lnTo>
                  <a:pt x="256994" y="144740"/>
                </a:lnTo>
                <a:lnTo>
                  <a:pt x="255611" y="145041"/>
                </a:lnTo>
                <a:lnTo>
                  <a:pt x="250196" y="145883"/>
                </a:lnTo>
                <a:lnTo>
                  <a:pt x="246226" y="146605"/>
                </a:lnTo>
                <a:lnTo>
                  <a:pt x="244181" y="146906"/>
                </a:lnTo>
                <a:lnTo>
                  <a:pt x="242195" y="147327"/>
                </a:lnTo>
                <a:lnTo>
                  <a:pt x="239428" y="147748"/>
                </a:lnTo>
                <a:lnTo>
                  <a:pt x="238526" y="147868"/>
                </a:lnTo>
                <a:lnTo>
                  <a:pt x="227818" y="149613"/>
                </a:lnTo>
                <a:lnTo>
                  <a:pt x="218433" y="151177"/>
                </a:lnTo>
                <a:lnTo>
                  <a:pt x="217832" y="151297"/>
                </a:lnTo>
                <a:lnTo>
                  <a:pt x="213320" y="152019"/>
                </a:lnTo>
                <a:lnTo>
                  <a:pt x="212477" y="152139"/>
                </a:lnTo>
                <a:lnTo>
                  <a:pt x="210312" y="152440"/>
                </a:lnTo>
                <a:lnTo>
                  <a:pt x="208988" y="152681"/>
                </a:lnTo>
                <a:lnTo>
                  <a:pt x="206221" y="153102"/>
                </a:lnTo>
                <a:lnTo>
                  <a:pt x="203815" y="153583"/>
                </a:lnTo>
                <a:lnTo>
                  <a:pt x="200506" y="154185"/>
                </a:lnTo>
                <a:lnTo>
                  <a:pt x="194972" y="155027"/>
                </a:lnTo>
                <a:lnTo>
                  <a:pt x="193889" y="155147"/>
                </a:lnTo>
                <a:lnTo>
                  <a:pt x="185587" y="156651"/>
                </a:lnTo>
                <a:lnTo>
                  <a:pt x="182940" y="156952"/>
                </a:lnTo>
                <a:lnTo>
                  <a:pt x="177706" y="157794"/>
                </a:lnTo>
                <a:lnTo>
                  <a:pt x="175902" y="158155"/>
                </a:lnTo>
                <a:lnTo>
                  <a:pt x="173916" y="158516"/>
                </a:lnTo>
                <a:lnTo>
                  <a:pt x="172412" y="158697"/>
                </a:lnTo>
                <a:lnTo>
                  <a:pt x="171871" y="158817"/>
                </a:lnTo>
                <a:lnTo>
                  <a:pt x="164532" y="160020"/>
                </a:lnTo>
                <a:lnTo>
                  <a:pt x="162847" y="160261"/>
                </a:lnTo>
                <a:lnTo>
                  <a:pt x="161223" y="160501"/>
                </a:lnTo>
                <a:lnTo>
                  <a:pt x="159238" y="160983"/>
                </a:lnTo>
                <a:lnTo>
                  <a:pt x="155027" y="161524"/>
                </a:lnTo>
                <a:lnTo>
                  <a:pt x="152199" y="162065"/>
                </a:lnTo>
                <a:lnTo>
                  <a:pt x="149192" y="162547"/>
                </a:lnTo>
                <a:lnTo>
                  <a:pt x="145702" y="163028"/>
                </a:lnTo>
                <a:lnTo>
                  <a:pt x="143537" y="163389"/>
                </a:lnTo>
                <a:lnTo>
                  <a:pt x="143356" y="163389"/>
                </a:lnTo>
                <a:lnTo>
                  <a:pt x="140649" y="163810"/>
                </a:lnTo>
                <a:lnTo>
                  <a:pt x="140047" y="163810"/>
                </a:lnTo>
                <a:lnTo>
                  <a:pt x="138423" y="164171"/>
                </a:lnTo>
                <a:lnTo>
                  <a:pt x="132708" y="165013"/>
                </a:lnTo>
                <a:lnTo>
                  <a:pt x="131505" y="165254"/>
                </a:lnTo>
                <a:lnTo>
                  <a:pt x="128677" y="165615"/>
                </a:lnTo>
                <a:lnTo>
                  <a:pt x="126030" y="166036"/>
                </a:lnTo>
                <a:lnTo>
                  <a:pt x="123263" y="166337"/>
                </a:lnTo>
                <a:lnTo>
                  <a:pt x="121338" y="166697"/>
                </a:lnTo>
                <a:lnTo>
                  <a:pt x="115022" y="167720"/>
                </a:lnTo>
                <a:lnTo>
                  <a:pt x="114240" y="167720"/>
                </a:lnTo>
                <a:lnTo>
                  <a:pt x="111533" y="168141"/>
                </a:lnTo>
                <a:lnTo>
                  <a:pt x="108705" y="168562"/>
                </a:lnTo>
                <a:lnTo>
                  <a:pt x="106660" y="168923"/>
                </a:lnTo>
                <a:lnTo>
                  <a:pt x="105096" y="169164"/>
                </a:lnTo>
                <a:lnTo>
                  <a:pt x="99381" y="169946"/>
                </a:lnTo>
                <a:lnTo>
                  <a:pt x="99080" y="170066"/>
                </a:lnTo>
                <a:lnTo>
                  <a:pt x="95350" y="170668"/>
                </a:lnTo>
                <a:lnTo>
                  <a:pt x="92643" y="171089"/>
                </a:lnTo>
                <a:lnTo>
                  <a:pt x="89635" y="171510"/>
                </a:lnTo>
                <a:lnTo>
                  <a:pt x="84221" y="172352"/>
                </a:lnTo>
                <a:lnTo>
                  <a:pt x="80311" y="172954"/>
                </a:lnTo>
                <a:lnTo>
                  <a:pt x="79709" y="173134"/>
                </a:lnTo>
                <a:lnTo>
                  <a:pt x="79107" y="173134"/>
                </a:lnTo>
                <a:lnTo>
                  <a:pt x="76701" y="173556"/>
                </a:lnTo>
                <a:lnTo>
                  <a:pt x="76280" y="173556"/>
                </a:lnTo>
                <a:lnTo>
                  <a:pt x="72249" y="174157"/>
                </a:lnTo>
                <a:lnTo>
                  <a:pt x="70986" y="174458"/>
                </a:lnTo>
                <a:lnTo>
                  <a:pt x="69602" y="174699"/>
                </a:lnTo>
                <a:lnTo>
                  <a:pt x="68460" y="174879"/>
                </a:lnTo>
                <a:lnTo>
                  <a:pt x="67136" y="174999"/>
                </a:lnTo>
                <a:lnTo>
                  <a:pt x="59677" y="176203"/>
                </a:lnTo>
                <a:lnTo>
                  <a:pt x="56909" y="176744"/>
                </a:lnTo>
                <a:lnTo>
                  <a:pt x="52217" y="177466"/>
                </a:lnTo>
                <a:lnTo>
                  <a:pt x="44817" y="178549"/>
                </a:lnTo>
                <a:lnTo>
                  <a:pt x="43614" y="178729"/>
                </a:lnTo>
                <a:lnTo>
                  <a:pt x="40185" y="179270"/>
                </a:lnTo>
                <a:lnTo>
                  <a:pt x="35854" y="179932"/>
                </a:lnTo>
                <a:lnTo>
                  <a:pt x="35433" y="179932"/>
                </a:lnTo>
                <a:lnTo>
                  <a:pt x="31102" y="180534"/>
                </a:lnTo>
                <a:lnTo>
                  <a:pt x="28094" y="181015"/>
                </a:lnTo>
                <a:lnTo>
                  <a:pt x="23461" y="181737"/>
                </a:lnTo>
                <a:lnTo>
                  <a:pt x="22920" y="181737"/>
                </a:lnTo>
                <a:lnTo>
                  <a:pt x="21536" y="182038"/>
                </a:lnTo>
                <a:lnTo>
                  <a:pt x="17385" y="182639"/>
                </a:lnTo>
                <a:lnTo>
                  <a:pt x="14257" y="183121"/>
                </a:lnTo>
                <a:lnTo>
                  <a:pt x="10227" y="183602"/>
                </a:lnTo>
                <a:lnTo>
                  <a:pt x="10227" y="183662"/>
                </a:lnTo>
                <a:lnTo>
                  <a:pt x="6617" y="184264"/>
                </a:lnTo>
                <a:lnTo>
                  <a:pt x="5655" y="184264"/>
                </a:lnTo>
                <a:lnTo>
                  <a:pt x="3369" y="184685"/>
                </a:lnTo>
                <a:lnTo>
                  <a:pt x="2647" y="184685"/>
                </a:lnTo>
                <a:lnTo>
                  <a:pt x="1684" y="184865"/>
                </a:lnTo>
                <a:lnTo>
                  <a:pt x="1444" y="184865"/>
                </a:lnTo>
                <a:lnTo>
                  <a:pt x="1023" y="184925"/>
                </a:lnTo>
                <a:lnTo>
                  <a:pt x="601" y="184925"/>
                </a:lnTo>
                <a:lnTo>
                  <a:pt x="240" y="185106"/>
                </a:lnTo>
                <a:lnTo>
                  <a:pt x="0" y="185106"/>
                </a:lnTo>
                <a:lnTo>
                  <a:pt x="6016" y="179511"/>
                </a:lnTo>
                <a:lnTo>
                  <a:pt x="13295" y="171691"/>
                </a:lnTo>
                <a:lnTo>
                  <a:pt x="14618" y="169886"/>
                </a:lnTo>
                <a:lnTo>
                  <a:pt x="17265" y="167179"/>
                </a:lnTo>
                <a:lnTo>
                  <a:pt x="18950" y="163930"/>
                </a:lnTo>
                <a:lnTo>
                  <a:pt x="21115" y="161163"/>
                </a:lnTo>
                <a:lnTo>
                  <a:pt x="24484" y="156110"/>
                </a:lnTo>
                <a:lnTo>
                  <a:pt x="27071" y="150635"/>
                </a:lnTo>
                <a:lnTo>
                  <a:pt x="28515" y="145823"/>
                </a:lnTo>
                <a:lnTo>
                  <a:pt x="30801" y="133190"/>
                </a:lnTo>
                <a:lnTo>
                  <a:pt x="32846" y="126753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" name="Freeform: Shape 211" title="MI-6">
            <a:extLst>
              <a:ext uri="{FF2B5EF4-FFF2-40B4-BE49-F238E27FC236}">
                <a16:creationId xmlns:a16="http://schemas.microsoft.com/office/drawing/2014/main" id="{13656AAF-E557-F7F1-DD0C-C973651ACFBF}"/>
              </a:ext>
            </a:extLst>
          </p:cNvPr>
          <p:cNvSpPr/>
          <p:nvPr/>
        </p:nvSpPr>
        <p:spPr>
          <a:xfrm>
            <a:off x="6156438" y="3164322"/>
            <a:ext cx="118860" cy="79178"/>
          </a:xfrm>
          <a:custGeom>
            <a:avLst/>
            <a:gdLst>
              <a:gd name="connsiteX0" fmla="*/ 140769 w 148770"/>
              <a:gd name="connsiteY0" fmla="*/ 85845 h 102629"/>
              <a:gd name="connsiteX1" fmla="*/ 138002 w 148770"/>
              <a:gd name="connsiteY1" fmla="*/ 84823 h 102629"/>
              <a:gd name="connsiteX2" fmla="*/ 137701 w 148770"/>
              <a:gd name="connsiteY2" fmla="*/ 84040 h 102629"/>
              <a:gd name="connsiteX3" fmla="*/ 136077 w 148770"/>
              <a:gd name="connsiteY3" fmla="*/ 84221 h 102629"/>
              <a:gd name="connsiteX4" fmla="*/ 135656 w 148770"/>
              <a:gd name="connsiteY4" fmla="*/ 83258 h 102629"/>
              <a:gd name="connsiteX5" fmla="*/ 133851 w 148770"/>
              <a:gd name="connsiteY5" fmla="*/ 82296 h 102629"/>
              <a:gd name="connsiteX6" fmla="*/ 132287 w 148770"/>
              <a:gd name="connsiteY6" fmla="*/ 82115 h 102629"/>
              <a:gd name="connsiteX7" fmla="*/ 132588 w 148770"/>
              <a:gd name="connsiteY7" fmla="*/ 81273 h 102629"/>
              <a:gd name="connsiteX8" fmla="*/ 131565 w 148770"/>
              <a:gd name="connsiteY8" fmla="*/ 80371 h 102629"/>
              <a:gd name="connsiteX9" fmla="*/ 130783 w 148770"/>
              <a:gd name="connsiteY9" fmla="*/ 81394 h 102629"/>
              <a:gd name="connsiteX10" fmla="*/ 129640 w 148770"/>
              <a:gd name="connsiteY10" fmla="*/ 80311 h 102629"/>
              <a:gd name="connsiteX11" fmla="*/ 128677 w 148770"/>
              <a:gd name="connsiteY11" fmla="*/ 80311 h 102629"/>
              <a:gd name="connsiteX12" fmla="*/ 127474 w 148770"/>
              <a:gd name="connsiteY12" fmla="*/ 78085 h 102629"/>
              <a:gd name="connsiteX13" fmla="*/ 125669 w 148770"/>
              <a:gd name="connsiteY13" fmla="*/ 77483 h 102629"/>
              <a:gd name="connsiteX14" fmla="*/ 108524 w 148770"/>
              <a:gd name="connsiteY14" fmla="*/ 80852 h 102629"/>
              <a:gd name="connsiteX15" fmla="*/ 108645 w 148770"/>
              <a:gd name="connsiteY15" fmla="*/ 81935 h 102629"/>
              <a:gd name="connsiteX16" fmla="*/ 91078 w 148770"/>
              <a:gd name="connsiteY16" fmla="*/ 85544 h 102629"/>
              <a:gd name="connsiteX17" fmla="*/ 77784 w 148770"/>
              <a:gd name="connsiteY17" fmla="*/ 88312 h 102629"/>
              <a:gd name="connsiteX18" fmla="*/ 75678 w 148770"/>
              <a:gd name="connsiteY18" fmla="*/ 88492 h 102629"/>
              <a:gd name="connsiteX19" fmla="*/ 76159 w 148770"/>
              <a:gd name="connsiteY19" fmla="*/ 91260 h 102629"/>
              <a:gd name="connsiteX20" fmla="*/ 74174 w 148770"/>
              <a:gd name="connsiteY20" fmla="*/ 91260 h 102629"/>
              <a:gd name="connsiteX21" fmla="*/ 73453 w 148770"/>
              <a:gd name="connsiteY21" fmla="*/ 92463 h 102629"/>
              <a:gd name="connsiteX22" fmla="*/ 72851 w 148770"/>
              <a:gd name="connsiteY22" fmla="*/ 91260 h 102629"/>
              <a:gd name="connsiteX23" fmla="*/ 71527 w 148770"/>
              <a:gd name="connsiteY23" fmla="*/ 92162 h 102629"/>
              <a:gd name="connsiteX24" fmla="*/ 69361 w 148770"/>
              <a:gd name="connsiteY24" fmla="*/ 92763 h 102629"/>
              <a:gd name="connsiteX25" fmla="*/ 68820 w 148770"/>
              <a:gd name="connsiteY25" fmla="*/ 89996 h 102629"/>
              <a:gd name="connsiteX26" fmla="*/ 28214 w 148770"/>
              <a:gd name="connsiteY26" fmla="*/ 98298 h 102629"/>
              <a:gd name="connsiteX27" fmla="*/ 28394 w 148770"/>
              <a:gd name="connsiteY27" fmla="*/ 99200 h 102629"/>
              <a:gd name="connsiteX28" fmla="*/ 11429 w 148770"/>
              <a:gd name="connsiteY28" fmla="*/ 102629 h 102629"/>
              <a:gd name="connsiteX29" fmla="*/ 7941 w 148770"/>
              <a:gd name="connsiteY29" fmla="*/ 84341 h 102629"/>
              <a:gd name="connsiteX30" fmla="*/ 5715 w 148770"/>
              <a:gd name="connsiteY30" fmla="*/ 69061 h 102629"/>
              <a:gd name="connsiteX31" fmla="*/ 2707 w 148770"/>
              <a:gd name="connsiteY31" fmla="*/ 52698 h 102629"/>
              <a:gd name="connsiteX32" fmla="*/ 0 w 148770"/>
              <a:gd name="connsiteY32" fmla="*/ 36275 h 102629"/>
              <a:gd name="connsiteX33" fmla="*/ 12272 w 148770"/>
              <a:gd name="connsiteY33" fmla="*/ 34170 h 102629"/>
              <a:gd name="connsiteX34" fmla="*/ 25507 w 148770"/>
              <a:gd name="connsiteY34" fmla="*/ 31823 h 102629"/>
              <a:gd name="connsiteX35" fmla="*/ 50232 w 148770"/>
              <a:gd name="connsiteY35" fmla="*/ 26409 h 102629"/>
              <a:gd name="connsiteX36" fmla="*/ 52397 w 148770"/>
              <a:gd name="connsiteY36" fmla="*/ 26108 h 102629"/>
              <a:gd name="connsiteX37" fmla="*/ 78807 w 148770"/>
              <a:gd name="connsiteY37" fmla="*/ 20093 h 102629"/>
              <a:gd name="connsiteX38" fmla="*/ 76400 w 148770"/>
              <a:gd name="connsiteY38" fmla="*/ 9264 h 102629"/>
              <a:gd name="connsiteX39" fmla="*/ 85183 w 148770"/>
              <a:gd name="connsiteY39" fmla="*/ 7219 h 102629"/>
              <a:gd name="connsiteX40" fmla="*/ 85364 w 148770"/>
              <a:gd name="connsiteY40" fmla="*/ 5835 h 102629"/>
              <a:gd name="connsiteX41" fmla="*/ 86807 w 148770"/>
              <a:gd name="connsiteY41" fmla="*/ 5474 h 102629"/>
              <a:gd name="connsiteX42" fmla="*/ 87048 w 148770"/>
              <a:gd name="connsiteY42" fmla="*/ 2948 h 102629"/>
              <a:gd name="connsiteX43" fmla="*/ 86447 w 148770"/>
              <a:gd name="connsiteY43" fmla="*/ 1023 h 102629"/>
              <a:gd name="connsiteX44" fmla="*/ 91259 w 148770"/>
              <a:gd name="connsiteY44" fmla="*/ 0 h 102629"/>
              <a:gd name="connsiteX45" fmla="*/ 94868 w 148770"/>
              <a:gd name="connsiteY45" fmla="*/ 16363 h 102629"/>
              <a:gd name="connsiteX46" fmla="*/ 100884 w 148770"/>
              <a:gd name="connsiteY46" fmla="*/ 44577 h 102629"/>
              <a:gd name="connsiteX47" fmla="*/ 102208 w 148770"/>
              <a:gd name="connsiteY47" fmla="*/ 50352 h 102629"/>
              <a:gd name="connsiteX48" fmla="*/ 105216 w 148770"/>
              <a:gd name="connsiteY48" fmla="*/ 64790 h 102629"/>
              <a:gd name="connsiteX49" fmla="*/ 121218 w 148770"/>
              <a:gd name="connsiteY49" fmla="*/ 61421 h 102629"/>
              <a:gd name="connsiteX50" fmla="*/ 126451 w 148770"/>
              <a:gd name="connsiteY50" fmla="*/ 60098 h 102629"/>
              <a:gd name="connsiteX51" fmla="*/ 141732 w 148770"/>
              <a:gd name="connsiteY51" fmla="*/ 56849 h 102629"/>
              <a:gd name="connsiteX52" fmla="*/ 142815 w 148770"/>
              <a:gd name="connsiteY52" fmla="*/ 53240 h 102629"/>
              <a:gd name="connsiteX53" fmla="*/ 144379 w 148770"/>
              <a:gd name="connsiteY53" fmla="*/ 52939 h 102629"/>
              <a:gd name="connsiteX54" fmla="*/ 144980 w 148770"/>
              <a:gd name="connsiteY54" fmla="*/ 58293 h 102629"/>
              <a:gd name="connsiteX55" fmla="*/ 147567 w 148770"/>
              <a:gd name="connsiteY55" fmla="*/ 64971 h 102629"/>
              <a:gd name="connsiteX56" fmla="*/ 148770 w 148770"/>
              <a:gd name="connsiteY56" fmla="*/ 67257 h 102629"/>
              <a:gd name="connsiteX57" fmla="*/ 148169 w 148770"/>
              <a:gd name="connsiteY57" fmla="*/ 74475 h 102629"/>
              <a:gd name="connsiteX58" fmla="*/ 144920 w 148770"/>
              <a:gd name="connsiteY58" fmla="*/ 75679 h 102629"/>
              <a:gd name="connsiteX59" fmla="*/ 143717 w 148770"/>
              <a:gd name="connsiteY59" fmla="*/ 78085 h 102629"/>
              <a:gd name="connsiteX60" fmla="*/ 141010 w 148770"/>
              <a:gd name="connsiteY60" fmla="*/ 80431 h 102629"/>
              <a:gd name="connsiteX61" fmla="*/ 142213 w 148770"/>
              <a:gd name="connsiteY61" fmla="*/ 82657 h 102629"/>
              <a:gd name="connsiteX62" fmla="*/ 142213 w 148770"/>
              <a:gd name="connsiteY62" fmla="*/ 84040 h 102629"/>
              <a:gd name="connsiteX63" fmla="*/ 140769 w 148770"/>
              <a:gd name="connsiteY63" fmla="*/ 85845 h 102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48770" h="102629">
                <a:moveTo>
                  <a:pt x="140769" y="85845"/>
                </a:moveTo>
                <a:lnTo>
                  <a:pt x="138002" y="84823"/>
                </a:lnTo>
                <a:lnTo>
                  <a:pt x="137701" y="84040"/>
                </a:lnTo>
                <a:lnTo>
                  <a:pt x="136077" y="84221"/>
                </a:lnTo>
                <a:lnTo>
                  <a:pt x="135656" y="83258"/>
                </a:lnTo>
                <a:lnTo>
                  <a:pt x="133851" y="82296"/>
                </a:lnTo>
                <a:lnTo>
                  <a:pt x="132287" y="82115"/>
                </a:lnTo>
                <a:lnTo>
                  <a:pt x="132588" y="81273"/>
                </a:lnTo>
                <a:lnTo>
                  <a:pt x="131565" y="80371"/>
                </a:lnTo>
                <a:lnTo>
                  <a:pt x="130783" y="81394"/>
                </a:lnTo>
                <a:lnTo>
                  <a:pt x="129640" y="80311"/>
                </a:lnTo>
                <a:lnTo>
                  <a:pt x="128677" y="80311"/>
                </a:lnTo>
                <a:lnTo>
                  <a:pt x="127474" y="78085"/>
                </a:lnTo>
                <a:lnTo>
                  <a:pt x="125669" y="77483"/>
                </a:lnTo>
                <a:lnTo>
                  <a:pt x="108524" y="80852"/>
                </a:lnTo>
                <a:lnTo>
                  <a:pt x="108645" y="81935"/>
                </a:lnTo>
                <a:lnTo>
                  <a:pt x="91078" y="85544"/>
                </a:lnTo>
                <a:lnTo>
                  <a:pt x="77784" y="88312"/>
                </a:lnTo>
                <a:lnTo>
                  <a:pt x="75678" y="88492"/>
                </a:lnTo>
                <a:lnTo>
                  <a:pt x="76159" y="91260"/>
                </a:lnTo>
                <a:lnTo>
                  <a:pt x="74174" y="91260"/>
                </a:lnTo>
                <a:lnTo>
                  <a:pt x="73453" y="92463"/>
                </a:lnTo>
                <a:lnTo>
                  <a:pt x="72851" y="91260"/>
                </a:lnTo>
                <a:lnTo>
                  <a:pt x="71527" y="92162"/>
                </a:lnTo>
                <a:lnTo>
                  <a:pt x="69361" y="92763"/>
                </a:lnTo>
                <a:lnTo>
                  <a:pt x="68820" y="89996"/>
                </a:lnTo>
                <a:lnTo>
                  <a:pt x="28214" y="98298"/>
                </a:lnTo>
                <a:lnTo>
                  <a:pt x="28394" y="99200"/>
                </a:lnTo>
                <a:lnTo>
                  <a:pt x="11429" y="102629"/>
                </a:lnTo>
                <a:lnTo>
                  <a:pt x="7941" y="84341"/>
                </a:lnTo>
                <a:lnTo>
                  <a:pt x="5715" y="69061"/>
                </a:lnTo>
                <a:lnTo>
                  <a:pt x="2707" y="52698"/>
                </a:lnTo>
                <a:lnTo>
                  <a:pt x="0" y="36275"/>
                </a:lnTo>
                <a:lnTo>
                  <a:pt x="12272" y="34170"/>
                </a:lnTo>
                <a:lnTo>
                  <a:pt x="25507" y="31823"/>
                </a:lnTo>
                <a:lnTo>
                  <a:pt x="50232" y="26409"/>
                </a:lnTo>
                <a:lnTo>
                  <a:pt x="52397" y="26108"/>
                </a:lnTo>
                <a:lnTo>
                  <a:pt x="78807" y="20093"/>
                </a:lnTo>
                <a:lnTo>
                  <a:pt x="76400" y="9264"/>
                </a:lnTo>
                <a:lnTo>
                  <a:pt x="85183" y="7219"/>
                </a:lnTo>
                <a:lnTo>
                  <a:pt x="85364" y="5835"/>
                </a:lnTo>
                <a:lnTo>
                  <a:pt x="86807" y="5474"/>
                </a:lnTo>
                <a:lnTo>
                  <a:pt x="87048" y="2948"/>
                </a:lnTo>
                <a:lnTo>
                  <a:pt x="86447" y="1023"/>
                </a:lnTo>
                <a:lnTo>
                  <a:pt x="91259" y="0"/>
                </a:lnTo>
                <a:lnTo>
                  <a:pt x="94868" y="16363"/>
                </a:lnTo>
                <a:lnTo>
                  <a:pt x="100884" y="44577"/>
                </a:lnTo>
                <a:lnTo>
                  <a:pt x="102208" y="50352"/>
                </a:lnTo>
                <a:lnTo>
                  <a:pt x="105216" y="64790"/>
                </a:lnTo>
                <a:lnTo>
                  <a:pt x="121218" y="61421"/>
                </a:lnTo>
                <a:lnTo>
                  <a:pt x="126451" y="60098"/>
                </a:lnTo>
                <a:lnTo>
                  <a:pt x="141732" y="56849"/>
                </a:lnTo>
                <a:lnTo>
                  <a:pt x="142815" y="53240"/>
                </a:lnTo>
                <a:lnTo>
                  <a:pt x="144379" y="52939"/>
                </a:lnTo>
                <a:lnTo>
                  <a:pt x="144980" y="58293"/>
                </a:lnTo>
                <a:lnTo>
                  <a:pt x="147567" y="64971"/>
                </a:lnTo>
                <a:lnTo>
                  <a:pt x="148770" y="67257"/>
                </a:lnTo>
                <a:lnTo>
                  <a:pt x="148169" y="74475"/>
                </a:lnTo>
                <a:lnTo>
                  <a:pt x="144920" y="75679"/>
                </a:lnTo>
                <a:lnTo>
                  <a:pt x="143717" y="78085"/>
                </a:lnTo>
                <a:lnTo>
                  <a:pt x="141010" y="80431"/>
                </a:lnTo>
                <a:lnTo>
                  <a:pt x="142213" y="82657"/>
                </a:lnTo>
                <a:lnTo>
                  <a:pt x="142213" y="84040"/>
                </a:lnTo>
                <a:lnTo>
                  <a:pt x="140769" y="85845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" name="Freeform: Shape 212" title="MI-7">
            <a:extLst>
              <a:ext uri="{FF2B5EF4-FFF2-40B4-BE49-F238E27FC236}">
                <a16:creationId xmlns:a16="http://schemas.microsoft.com/office/drawing/2014/main" id="{8DCD0D78-501B-9BEA-36C3-6D288158C81B}"/>
              </a:ext>
            </a:extLst>
          </p:cNvPr>
          <p:cNvSpPr/>
          <p:nvPr/>
        </p:nvSpPr>
        <p:spPr>
          <a:xfrm>
            <a:off x="6051084" y="3086072"/>
            <a:ext cx="168268" cy="123733"/>
          </a:xfrm>
          <a:custGeom>
            <a:avLst/>
            <a:gdLst>
              <a:gd name="connsiteX0" fmla="*/ 4030 w 210612"/>
              <a:gd name="connsiteY0" fmla="*/ 160201 h 160380"/>
              <a:gd name="connsiteX1" fmla="*/ 3008 w 210612"/>
              <a:gd name="connsiteY1" fmla="*/ 160381 h 160380"/>
              <a:gd name="connsiteX2" fmla="*/ 0 w 210612"/>
              <a:gd name="connsiteY2" fmla="*/ 143958 h 160380"/>
              <a:gd name="connsiteX3" fmla="*/ 8061 w 210612"/>
              <a:gd name="connsiteY3" fmla="*/ 142574 h 160380"/>
              <a:gd name="connsiteX4" fmla="*/ 8121 w 210612"/>
              <a:gd name="connsiteY4" fmla="*/ 141973 h 160380"/>
              <a:gd name="connsiteX5" fmla="*/ 5895 w 210612"/>
              <a:gd name="connsiteY5" fmla="*/ 128918 h 160380"/>
              <a:gd name="connsiteX6" fmla="*/ 11189 w 210612"/>
              <a:gd name="connsiteY6" fmla="*/ 128016 h 160380"/>
              <a:gd name="connsiteX7" fmla="*/ 10768 w 210612"/>
              <a:gd name="connsiteY7" fmla="*/ 125128 h 160380"/>
              <a:gd name="connsiteX8" fmla="*/ 13415 w 210612"/>
              <a:gd name="connsiteY8" fmla="*/ 124707 h 160380"/>
              <a:gd name="connsiteX9" fmla="*/ 10949 w 210612"/>
              <a:gd name="connsiteY9" fmla="*/ 110269 h 160380"/>
              <a:gd name="connsiteX10" fmla="*/ 7941 w 210612"/>
              <a:gd name="connsiteY10" fmla="*/ 92102 h 160380"/>
              <a:gd name="connsiteX11" fmla="*/ 24184 w 210612"/>
              <a:gd name="connsiteY11" fmla="*/ 89455 h 160380"/>
              <a:gd name="connsiteX12" fmla="*/ 18529 w 210612"/>
              <a:gd name="connsiteY12" fmla="*/ 56849 h 160380"/>
              <a:gd name="connsiteX13" fmla="*/ 16543 w 210612"/>
              <a:gd name="connsiteY13" fmla="*/ 44517 h 160380"/>
              <a:gd name="connsiteX14" fmla="*/ 13175 w 210612"/>
              <a:gd name="connsiteY14" fmla="*/ 23943 h 160380"/>
              <a:gd name="connsiteX15" fmla="*/ 30500 w 210612"/>
              <a:gd name="connsiteY15" fmla="*/ 21236 h 160380"/>
              <a:gd name="connsiteX16" fmla="*/ 46382 w 210612"/>
              <a:gd name="connsiteY16" fmla="*/ 18529 h 160380"/>
              <a:gd name="connsiteX17" fmla="*/ 63406 w 210612"/>
              <a:gd name="connsiteY17" fmla="*/ 15641 h 160380"/>
              <a:gd name="connsiteX18" fmla="*/ 76822 w 210612"/>
              <a:gd name="connsiteY18" fmla="*/ 13235 h 160380"/>
              <a:gd name="connsiteX19" fmla="*/ 76460 w 210612"/>
              <a:gd name="connsiteY19" fmla="*/ 11310 h 160380"/>
              <a:gd name="connsiteX20" fmla="*/ 87650 w 210612"/>
              <a:gd name="connsiteY20" fmla="*/ 9264 h 160380"/>
              <a:gd name="connsiteX21" fmla="*/ 103532 w 210612"/>
              <a:gd name="connsiteY21" fmla="*/ 6497 h 160380"/>
              <a:gd name="connsiteX22" fmla="*/ 119413 w 210612"/>
              <a:gd name="connsiteY22" fmla="*/ 3128 h 160380"/>
              <a:gd name="connsiteX23" fmla="*/ 135836 w 210612"/>
              <a:gd name="connsiteY23" fmla="*/ 0 h 160380"/>
              <a:gd name="connsiteX24" fmla="*/ 138904 w 210612"/>
              <a:gd name="connsiteY24" fmla="*/ 16543 h 160380"/>
              <a:gd name="connsiteX25" fmla="*/ 141672 w 210612"/>
              <a:gd name="connsiteY25" fmla="*/ 32967 h 160380"/>
              <a:gd name="connsiteX26" fmla="*/ 141672 w 210612"/>
              <a:gd name="connsiteY26" fmla="*/ 33087 h 160380"/>
              <a:gd name="connsiteX27" fmla="*/ 144920 w 210612"/>
              <a:gd name="connsiteY27" fmla="*/ 49450 h 160380"/>
              <a:gd name="connsiteX28" fmla="*/ 147086 w 210612"/>
              <a:gd name="connsiteY28" fmla="*/ 59075 h 160380"/>
              <a:gd name="connsiteX29" fmla="*/ 148350 w 210612"/>
              <a:gd name="connsiteY29" fmla="*/ 59195 h 160380"/>
              <a:gd name="connsiteX30" fmla="*/ 148891 w 210612"/>
              <a:gd name="connsiteY30" fmla="*/ 61481 h 160380"/>
              <a:gd name="connsiteX31" fmla="*/ 151478 w 210612"/>
              <a:gd name="connsiteY31" fmla="*/ 60880 h 160380"/>
              <a:gd name="connsiteX32" fmla="*/ 152259 w 210612"/>
              <a:gd name="connsiteY32" fmla="*/ 65031 h 160380"/>
              <a:gd name="connsiteX33" fmla="*/ 164351 w 210612"/>
              <a:gd name="connsiteY33" fmla="*/ 62925 h 160380"/>
              <a:gd name="connsiteX34" fmla="*/ 180474 w 210612"/>
              <a:gd name="connsiteY34" fmla="*/ 59556 h 160380"/>
              <a:gd name="connsiteX35" fmla="*/ 182098 w 210612"/>
              <a:gd name="connsiteY35" fmla="*/ 67798 h 160380"/>
              <a:gd name="connsiteX36" fmla="*/ 184505 w 210612"/>
              <a:gd name="connsiteY36" fmla="*/ 78566 h 160380"/>
              <a:gd name="connsiteX37" fmla="*/ 187692 w 210612"/>
              <a:gd name="connsiteY37" fmla="*/ 92523 h 160380"/>
              <a:gd name="connsiteX38" fmla="*/ 192204 w 210612"/>
              <a:gd name="connsiteY38" fmla="*/ 91380 h 160380"/>
              <a:gd name="connsiteX39" fmla="*/ 192505 w 210612"/>
              <a:gd name="connsiteY39" fmla="*/ 93485 h 160380"/>
              <a:gd name="connsiteX40" fmla="*/ 194009 w 210612"/>
              <a:gd name="connsiteY40" fmla="*/ 93846 h 160380"/>
              <a:gd name="connsiteX41" fmla="*/ 195694 w 210612"/>
              <a:gd name="connsiteY41" fmla="*/ 93365 h 160380"/>
              <a:gd name="connsiteX42" fmla="*/ 197799 w 210612"/>
              <a:gd name="connsiteY42" fmla="*/ 93545 h 160380"/>
              <a:gd name="connsiteX43" fmla="*/ 197679 w 210612"/>
              <a:gd name="connsiteY43" fmla="*/ 94448 h 160380"/>
              <a:gd name="connsiteX44" fmla="*/ 201890 w 210612"/>
              <a:gd name="connsiteY44" fmla="*/ 95410 h 160380"/>
              <a:gd name="connsiteX45" fmla="*/ 202010 w 210612"/>
              <a:gd name="connsiteY45" fmla="*/ 94809 h 160380"/>
              <a:gd name="connsiteX46" fmla="*/ 204597 w 210612"/>
              <a:gd name="connsiteY46" fmla="*/ 94267 h 160380"/>
              <a:gd name="connsiteX47" fmla="*/ 208206 w 210612"/>
              <a:gd name="connsiteY47" fmla="*/ 110690 h 160380"/>
              <a:gd name="connsiteX48" fmla="*/ 210613 w 210612"/>
              <a:gd name="connsiteY48" fmla="*/ 121519 h 160380"/>
              <a:gd name="connsiteX49" fmla="*/ 184264 w 210612"/>
              <a:gd name="connsiteY49" fmla="*/ 127535 h 160380"/>
              <a:gd name="connsiteX50" fmla="*/ 182098 w 210612"/>
              <a:gd name="connsiteY50" fmla="*/ 127775 h 160380"/>
              <a:gd name="connsiteX51" fmla="*/ 157373 w 210612"/>
              <a:gd name="connsiteY51" fmla="*/ 133250 h 160380"/>
              <a:gd name="connsiteX52" fmla="*/ 144138 w 210612"/>
              <a:gd name="connsiteY52" fmla="*/ 135656 h 160380"/>
              <a:gd name="connsiteX53" fmla="*/ 131866 w 210612"/>
              <a:gd name="connsiteY53" fmla="*/ 137701 h 160380"/>
              <a:gd name="connsiteX54" fmla="*/ 122301 w 210612"/>
              <a:gd name="connsiteY54" fmla="*/ 139386 h 160380"/>
              <a:gd name="connsiteX55" fmla="*/ 99802 w 210612"/>
              <a:gd name="connsiteY55" fmla="*/ 143236 h 160380"/>
              <a:gd name="connsiteX56" fmla="*/ 99802 w 210612"/>
              <a:gd name="connsiteY56" fmla="*/ 143838 h 160380"/>
              <a:gd name="connsiteX57" fmla="*/ 67617 w 210612"/>
              <a:gd name="connsiteY57" fmla="*/ 149432 h 160380"/>
              <a:gd name="connsiteX58" fmla="*/ 49450 w 210612"/>
              <a:gd name="connsiteY58" fmla="*/ 152621 h 160380"/>
              <a:gd name="connsiteX59" fmla="*/ 21296 w 210612"/>
              <a:gd name="connsiteY59" fmla="*/ 157193 h 160380"/>
              <a:gd name="connsiteX60" fmla="*/ 4030 w 210612"/>
              <a:gd name="connsiteY60" fmla="*/ 160201 h 16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10612" h="160380">
                <a:moveTo>
                  <a:pt x="4030" y="160201"/>
                </a:moveTo>
                <a:lnTo>
                  <a:pt x="3008" y="160381"/>
                </a:lnTo>
                <a:lnTo>
                  <a:pt x="0" y="143958"/>
                </a:lnTo>
                <a:lnTo>
                  <a:pt x="8061" y="142574"/>
                </a:lnTo>
                <a:lnTo>
                  <a:pt x="8121" y="141973"/>
                </a:lnTo>
                <a:lnTo>
                  <a:pt x="5895" y="128918"/>
                </a:lnTo>
                <a:lnTo>
                  <a:pt x="11189" y="128016"/>
                </a:lnTo>
                <a:lnTo>
                  <a:pt x="10768" y="125128"/>
                </a:lnTo>
                <a:lnTo>
                  <a:pt x="13415" y="124707"/>
                </a:lnTo>
                <a:lnTo>
                  <a:pt x="10949" y="110269"/>
                </a:lnTo>
                <a:lnTo>
                  <a:pt x="7941" y="92102"/>
                </a:lnTo>
                <a:lnTo>
                  <a:pt x="24184" y="89455"/>
                </a:lnTo>
                <a:lnTo>
                  <a:pt x="18529" y="56849"/>
                </a:lnTo>
                <a:lnTo>
                  <a:pt x="16543" y="44517"/>
                </a:lnTo>
                <a:lnTo>
                  <a:pt x="13175" y="23943"/>
                </a:lnTo>
                <a:lnTo>
                  <a:pt x="30500" y="21236"/>
                </a:lnTo>
                <a:lnTo>
                  <a:pt x="46382" y="18529"/>
                </a:lnTo>
                <a:lnTo>
                  <a:pt x="63406" y="15641"/>
                </a:lnTo>
                <a:lnTo>
                  <a:pt x="76822" y="13235"/>
                </a:lnTo>
                <a:lnTo>
                  <a:pt x="76460" y="11310"/>
                </a:lnTo>
                <a:lnTo>
                  <a:pt x="87650" y="9264"/>
                </a:lnTo>
                <a:lnTo>
                  <a:pt x="103532" y="6497"/>
                </a:lnTo>
                <a:lnTo>
                  <a:pt x="119413" y="3128"/>
                </a:lnTo>
                <a:lnTo>
                  <a:pt x="135836" y="0"/>
                </a:lnTo>
                <a:lnTo>
                  <a:pt x="138904" y="16543"/>
                </a:lnTo>
                <a:lnTo>
                  <a:pt x="141672" y="32967"/>
                </a:lnTo>
                <a:lnTo>
                  <a:pt x="141672" y="33087"/>
                </a:lnTo>
                <a:lnTo>
                  <a:pt x="144920" y="49450"/>
                </a:lnTo>
                <a:lnTo>
                  <a:pt x="147086" y="59075"/>
                </a:lnTo>
                <a:lnTo>
                  <a:pt x="148350" y="59195"/>
                </a:lnTo>
                <a:lnTo>
                  <a:pt x="148891" y="61481"/>
                </a:lnTo>
                <a:lnTo>
                  <a:pt x="151478" y="60880"/>
                </a:lnTo>
                <a:lnTo>
                  <a:pt x="152259" y="65031"/>
                </a:lnTo>
                <a:lnTo>
                  <a:pt x="164351" y="62925"/>
                </a:lnTo>
                <a:lnTo>
                  <a:pt x="180474" y="59556"/>
                </a:lnTo>
                <a:lnTo>
                  <a:pt x="182098" y="67798"/>
                </a:lnTo>
                <a:lnTo>
                  <a:pt x="184505" y="78566"/>
                </a:lnTo>
                <a:lnTo>
                  <a:pt x="187692" y="92523"/>
                </a:lnTo>
                <a:lnTo>
                  <a:pt x="192204" y="91380"/>
                </a:lnTo>
                <a:lnTo>
                  <a:pt x="192505" y="93485"/>
                </a:lnTo>
                <a:lnTo>
                  <a:pt x="194009" y="93846"/>
                </a:lnTo>
                <a:lnTo>
                  <a:pt x="195694" y="93365"/>
                </a:lnTo>
                <a:lnTo>
                  <a:pt x="197799" y="93545"/>
                </a:lnTo>
                <a:lnTo>
                  <a:pt x="197679" y="94448"/>
                </a:lnTo>
                <a:lnTo>
                  <a:pt x="201890" y="95410"/>
                </a:lnTo>
                <a:lnTo>
                  <a:pt x="202010" y="94809"/>
                </a:lnTo>
                <a:lnTo>
                  <a:pt x="204597" y="94267"/>
                </a:lnTo>
                <a:lnTo>
                  <a:pt x="208206" y="110690"/>
                </a:lnTo>
                <a:lnTo>
                  <a:pt x="210613" y="121519"/>
                </a:lnTo>
                <a:lnTo>
                  <a:pt x="184264" y="127535"/>
                </a:lnTo>
                <a:lnTo>
                  <a:pt x="182098" y="127775"/>
                </a:lnTo>
                <a:lnTo>
                  <a:pt x="157373" y="133250"/>
                </a:lnTo>
                <a:lnTo>
                  <a:pt x="144138" y="135656"/>
                </a:lnTo>
                <a:lnTo>
                  <a:pt x="131866" y="137701"/>
                </a:lnTo>
                <a:lnTo>
                  <a:pt x="122301" y="139386"/>
                </a:lnTo>
                <a:lnTo>
                  <a:pt x="99802" y="143236"/>
                </a:lnTo>
                <a:lnTo>
                  <a:pt x="99802" y="143838"/>
                </a:lnTo>
                <a:lnTo>
                  <a:pt x="67617" y="149432"/>
                </a:lnTo>
                <a:lnTo>
                  <a:pt x="49450" y="152621"/>
                </a:lnTo>
                <a:lnTo>
                  <a:pt x="21296" y="157193"/>
                </a:lnTo>
                <a:lnTo>
                  <a:pt x="4030" y="160201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" name="Freeform: Shape 213" title="MI-8">
            <a:extLst>
              <a:ext uri="{FF2B5EF4-FFF2-40B4-BE49-F238E27FC236}">
                <a16:creationId xmlns:a16="http://schemas.microsoft.com/office/drawing/2014/main" id="{DC8E0B69-7489-750A-32EB-5EE28C22687C}"/>
              </a:ext>
            </a:extLst>
          </p:cNvPr>
          <p:cNvSpPr/>
          <p:nvPr/>
        </p:nvSpPr>
        <p:spPr>
          <a:xfrm>
            <a:off x="6083862" y="2963267"/>
            <a:ext cx="134239" cy="172976"/>
          </a:xfrm>
          <a:custGeom>
            <a:avLst/>
            <a:gdLst>
              <a:gd name="connsiteX0" fmla="*/ 110510 w 168020"/>
              <a:gd name="connsiteY0" fmla="*/ 68099 h 224208"/>
              <a:gd name="connsiteX1" fmla="*/ 118210 w 168020"/>
              <a:gd name="connsiteY1" fmla="*/ 110089 h 224208"/>
              <a:gd name="connsiteX2" fmla="*/ 119414 w 168020"/>
              <a:gd name="connsiteY2" fmla="*/ 117308 h 224208"/>
              <a:gd name="connsiteX3" fmla="*/ 119955 w 168020"/>
              <a:gd name="connsiteY3" fmla="*/ 117248 h 224208"/>
              <a:gd name="connsiteX4" fmla="*/ 121940 w 168020"/>
              <a:gd name="connsiteY4" fmla="*/ 128557 h 224208"/>
              <a:gd name="connsiteX5" fmla="*/ 131806 w 168020"/>
              <a:gd name="connsiteY5" fmla="*/ 126753 h 224208"/>
              <a:gd name="connsiteX6" fmla="*/ 132347 w 168020"/>
              <a:gd name="connsiteY6" fmla="*/ 129460 h 224208"/>
              <a:gd name="connsiteX7" fmla="*/ 133671 w 168020"/>
              <a:gd name="connsiteY7" fmla="*/ 129219 h 224208"/>
              <a:gd name="connsiteX8" fmla="*/ 134753 w 168020"/>
              <a:gd name="connsiteY8" fmla="*/ 134633 h 224208"/>
              <a:gd name="connsiteX9" fmla="*/ 155087 w 168020"/>
              <a:gd name="connsiteY9" fmla="*/ 130783 h 224208"/>
              <a:gd name="connsiteX10" fmla="*/ 159840 w 168020"/>
              <a:gd name="connsiteY10" fmla="*/ 155147 h 224208"/>
              <a:gd name="connsiteX11" fmla="*/ 161283 w 168020"/>
              <a:gd name="connsiteY11" fmla="*/ 163269 h 224208"/>
              <a:gd name="connsiteX12" fmla="*/ 165795 w 168020"/>
              <a:gd name="connsiteY12" fmla="*/ 185226 h 224208"/>
              <a:gd name="connsiteX13" fmla="*/ 168021 w 168020"/>
              <a:gd name="connsiteY13" fmla="*/ 195453 h 224208"/>
              <a:gd name="connsiteX14" fmla="*/ 152139 w 168020"/>
              <a:gd name="connsiteY14" fmla="*/ 199062 h 224208"/>
              <a:gd name="connsiteX15" fmla="*/ 136137 w 168020"/>
              <a:gd name="connsiteY15" fmla="*/ 202311 h 224208"/>
              <a:gd name="connsiteX16" fmla="*/ 139446 w 168020"/>
              <a:gd name="connsiteY16" fmla="*/ 218794 h 224208"/>
              <a:gd name="connsiteX17" fmla="*/ 123323 w 168020"/>
              <a:gd name="connsiteY17" fmla="*/ 222103 h 224208"/>
              <a:gd name="connsiteX18" fmla="*/ 111292 w 168020"/>
              <a:gd name="connsiteY18" fmla="*/ 224209 h 224208"/>
              <a:gd name="connsiteX19" fmla="*/ 110510 w 168020"/>
              <a:gd name="connsiteY19" fmla="*/ 219997 h 224208"/>
              <a:gd name="connsiteX20" fmla="*/ 107863 w 168020"/>
              <a:gd name="connsiteY20" fmla="*/ 220719 h 224208"/>
              <a:gd name="connsiteX21" fmla="*/ 107322 w 168020"/>
              <a:gd name="connsiteY21" fmla="*/ 218313 h 224208"/>
              <a:gd name="connsiteX22" fmla="*/ 105998 w 168020"/>
              <a:gd name="connsiteY22" fmla="*/ 218313 h 224208"/>
              <a:gd name="connsiteX23" fmla="*/ 103832 w 168020"/>
              <a:gd name="connsiteY23" fmla="*/ 208688 h 224208"/>
              <a:gd name="connsiteX24" fmla="*/ 100584 w 168020"/>
              <a:gd name="connsiteY24" fmla="*/ 192265 h 224208"/>
              <a:gd name="connsiteX25" fmla="*/ 100644 w 168020"/>
              <a:gd name="connsiteY25" fmla="*/ 192144 h 224208"/>
              <a:gd name="connsiteX26" fmla="*/ 97877 w 168020"/>
              <a:gd name="connsiteY26" fmla="*/ 175721 h 224208"/>
              <a:gd name="connsiteX27" fmla="*/ 94809 w 168020"/>
              <a:gd name="connsiteY27" fmla="*/ 159178 h 224208"/>
              <a:gd name="connsiteX28" fmla="*/ 78386 w 168020"/>
              <a:gd name="connsiteY28" fmla="*/ 162306 h 224208"/>
              <a:gd name="connsiteX29" fmla="*/ 62504 w 168020"/>
              <a:gd name="connsiteY29" fmla="*/ 165675 h 224208"/>
              <a:gd name="connsiteX30" fmla="*/ 46622 w 168020"/>
              <a:gd name="connsiteY30" fmla="*/ 168442 h 224208"/>
              <a:gd name="connsiteX31" fmla="*/ 35433 w 168020"/>
              <a:gd name="connsiteY31" fmla="*/ 170487 h 224208"/>
              <a:gd name="connsiteX32" fmla="*/ 29116 w 168020"/>
              <a:gd name="connsiteY32" fmla="*/ 135175 h 224208"/>
              <a:gd name="connsiteX33" fmla="*/ 24304 w 168020"/>
              <a:gd name="connsiteY33" fmla="*/ 107201 h 224208"/>
              <a:gd name="connsiteX34" fmla="*/ 8121 w 168020"/>
              <a:gd name="connsiteY34" fmla="*/ 109969 h 224208"/>
              <a:gd name="connsiteX35" fmla="*/ 3309 w 168020"/>
              <a:gd name="connsiteY35" fmla="*/ 80672 h 224208"/>
              <a:gd name="connsiteX36" fmla="*/ 0 w 168020"/>
              <a:gd name="connsiteY36" fmla="*/ 60940 h 224208"/>
              <a:gd name="connsiteX37" fmla="*/ 16002 w 168020"/>
              <a:gd name="connsiteY37" fmla="*/ 58353 h 224208"/>
              <a:gd name="connsiteX38" fmla="*/ 12874 w 168020"/>
              <a:gd name="connsiteY38" fmla="*/ 39163 h 224208"/>
              <a:gd name="connsiteX39" fmla="*/ 34350 w 168020"/>
              <a:gd name="connsiteY39" fmla="*/ 35794 h 224208"/>
              <a:gd name="connsiteX40" fmla="*/ 39765 w 168020"/>
              <a:gd name="connsiteY40" fmla="*/ 34952 h 224208"/>
              <a:gd name="connsiteX41" fmla="*/ 37178 w 168020"/>
              <a:gd name="connsiteY41" fmla="*/ 18829 h 224208"/>
              <a:gd name="connsiteX42" fmla="*/ 34230 w 168020"/>
              <a:gd name="connsiteY42" fmla="*/ 3008 h 224208"/>
              <a:gd name="connsiteX43" fmla="*/ 50472 w 168020"/>
              <a:gd name="connsiteY43" fmla="*/ 0 h 224208"/>
              <a:gd name="connsiteX44" fmla="*/ 53360 w 168020"/>
              <a:gd name="connsiteY44" fmla="*/ 16122 h 224208"/>
              <a:gd name="connsiteX45" fmla="*/ 71527 w 168020"/>
              <a:gd name="connsiteY45" fmla="*/ 12994 h 224208"/>
              <a:gd name="connsiteX46" fmla="*/ 71949 w 168020"/>
              <a:gd name="connsiteY46" fmla="*/ 17566 h 224208"/>
              <a:gd name="connsiteX47" fmla="*/ 72550 w 168020"/>
              <a:gd name="connsiteY47" fmla="*/ 20694 h 224208"/>
              <a:gd name="connsiteX48" fmla="*/ 72550 w 168020"/>
              <a:gd name="connsiteY48" fmla="*/ 25627 h 224208"/>
              <a:gd name="connsiteX49" fmla="*/ 73934 w 168020"/>
              <a:gd name="connsiteY49" fmla="*/ 31763 h 224208"/>
              <a:gd name="connsiteX50" fmla="*/ 73332 w 168020"/>
              <a:gd name="connsiteY50" fmla="*/ 33989 h 224208"/>
              <a:gd name="connsiteX51" fmla="*/ 73212 w 168020"/>
              <a:gd name="connsiteY51" fmla="*/ 38802 h 224208"/>
              <a:gd name="connsiteX52" fmla="*/ 72129 w 168020"/>
              <a:gd name="connsiteY52" fmla="*/ 39824 h 224208"/>
              <a:gd name="connsiteX53" fmla="*/ 72370 w 168020"/>
              <a:gd name="connsiteY53" fmla="*/ 41268 h 224208"/>
              <a:gd name="connsiteX54" fmla="*/ 70806 w 168020"/>
              <a:gd name="connsiteY54" fmla="*/ 42050 h 224208"/>
              <a:gd name="connsiteX55" fmla="*/ 71046 w 168020"/>
              <a:gd name="connsiteY55" fmla="*/ 44216 h 224208"/>
              <a:gd name="connsiteX56" fmla="*/ 72370 w 168020"/>
              <a:gd name="connsiteY56" fmla="*/ 45961 h 224208"/>
              <a:gd name="connsiteX57" fmla="*/ 74054 w 168020"/>
              <a:gd name="connsiteY57" fmla="*/ 50172 h 224208"/>
              <a:gd name="connsiteX58" fmla="*/ 78867 w 168020"/>
              <a:gd name="connsiteY58" fmla="*/ 56789 h 224208"/>
              <a:gd name="connsiteX59" fmla="*/ 81574 w 168020"/>
              <a:gd name="connsiteY59" fmla="*/ 58594 h 224208"/>
              <a:gd name="connsiteX60" fmla="*/ 83740 w 168020"/>
              <a:gd name="connsiteY60" fmla="*/ 59616 h 224208"/>
              <a:gd name="connsiteX61" fmla="*/ 88191 w 168020"/>
              <a:gd name="connsiteY61" fmla="*/ 61120 h 224208"/>
              <a:gd name="connsiteX62" fmla="*/ 89695 w 168020"/>
              <a:gd name="connsiteY62" fmla="*/ 59316 h 224208"/>
              <a:gd name="connsiteX63" fmla="*/ 91801 w 168020"/>
              <a:gd name="connsiteY63" fmla="*/ 60639 h 224208"/>
              <a:gd name="connsiteX64" fmla="*/ 92884 w 168020"/>
              <a:gd name="connsiteY64" fmla="*/ 60820 h 224208"/>
              <a:gd name="connsiteX65" fmla="*/ 93125 w 168020"/>
              <a:gd name="connsiteY65" fmla="*/ 61902 h 224208"/>
              <a:gd name="connsiteX66" fmla="*/ 94629 w 168020"/>
              <a:gd name="connsiteY66" fmla="*/ 62203 h 224208"/>
              <a:gd name="connsiteX67" fmla="*/ 96012 w 168020"/>
              <a:gd name="connsiteY67" fmla="*/ 61902 h 224208"/>
              <a:gd name="connsiteX68" fmla="*/ 104434 w 168020"/>
              <a:gd name="connsiteY68" fmla="*/ 63406 h 224208"/>
              <a:gd name="connsiteX69" fmla="*/ 109608 w 168020"/>
              <a:gd name="connsiteY69" fmla="*/ 65993 h 224208"/>
              <a:gd name="connsiteX70" fmla="*/ 110510 w 168020"/>
              <a:gd name="connsiteY70" fmla="*/ 68099 h 224208"/>
              <a:gd name="connsiteX71" fmla="*/ 91740 w 168020"/>
              <a:gd name="connsiteY71" fmla="*/ 55165 h 224208"/>
              <a:gd name="connsiteX72" fmla="*/ 91921 w 168020"/>
              <a:gd name="connsiteY72" fmla="*/ 56548 h 224208"/>
              <a:gd name="connsiteX73" fmla="*/ 89996 w 168020"/>
              <a:gd name="connsiteY73" fmla="*/ 56909 h 224208"/>
              <a:gd name="connsiteX74" fmla="*/ 90236 w 168020"/>
              <a:gd name="connsiteY74" fmla="*/ 55526 h 224208"/>
              <a:gd name="connsiteX75" fmla="*/ 91740 w 168020"/>
              <a:gd name="connsiteY75" fmla="*/ 55165 h 224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68020" h="224208">
                <a:moveTo>
                  <a:pt x="110510" y="68099"/>
                </a:moveTo>
                <a:lnTo>
                  <a:pt x="118210" y="110089"/>
                </a:lnTo>
                <a:lnTo>
                  <a:pt x="119414" y="117308"/>
                </a:lnTo>
                <a:lnTo>
                  <a:pt x="119955" y="117248"/>
                </a:lnTo>
                <a:lnTo>
                  <a:pt x="121940" y="128557"/>
                </a:lnTo>
                <a:lnTo>
                  <a:pt x="131806" y="126753"/>
                </a:lnTo>
                <a:lnTo>
                  <a:pt x="132347" y="129460"/>
                </a:lnTo>
                <a:lnTo>
                  <a:pt x="133671" y="129219"/>
                </a:lnTo>
                <a:lnTo>
                  <a:pt x="134753" y="134633"/>
                </a:lnTo>
                <a:lnTo>
                  <a:pt x="155087" y="130783"/>
                </a:lnTo>
                <a:lnTo>
                  <a:pt x="159840" y="155147"/>
                </a:lnTo>
                <a:lnTo>
                  <a:pt x="161283" y="163269"/>
                </a:lnTo>
                <a:lnTo>
                  <a:pt x="165795" y="185226"/>
                </a:lnTo>
                <a:lnTo>
                  <a:pt x="168021" y="195453"/>
                </a:lnTo>
                <a:lnTo>
                  <a:pt x="152139" y="199062"/>
                </a:lnTo>
                <a:lnTo>
                  <a:pt x="136137" y="202311"/>
                </a:lnTo>
                <a:lnTo>
                  <a:pt x="139446" y="218794"/>
                </a:lnTo>
                <a:lnTo>
                  <a:pt x="123323" y="222103"/>
                </a:lnTo>
                <a:lnTo>
                  <a:pt x="111292" y="224209"/>
                </a:lnTo>
                <a:lnTo>
                  <a:pt x="110510" y="219997"/>
                </a:lnTo>
                <a:lnTo>
                  <a:pt x="107863" y="220719"/>
                </a:lnTo>
                <a:lnTo>
                  <a:pt x="107322" y="218313"/>
                </a:lnTo>
                <a:lnTo>
                  <a:pt x="105998" y="218313"/>
                </a:lnTo>
                <a:lnTo>
                  <a:pt x="103832" y="208688"/>
                </a:lnTo>
                <a:lnTo>
                  <a:pt x="100584" y="192265"/>
                </a:lnTo>
                <a:lnTo>
                  <a:pt x="100644" y="192144"/>
                </a:lnTo>
                <a:lnTo>
                  <a:pt x="97877" y="175721"/>
                </a:lnTo>
                <a:lnTo>
                  <a:pt x="94809" y="159178"/>
                </a:lnTo>
                <a:lnTo>
                  <a:pt x="78386" y="162306"/>
                </a:lnTo>
                <a:lnTo>
                  <a:pt x="62504" y="165675"/>
                </a:lnTo>
                <a:lnTo>
                  <a:pt x="46622" y="168442"/>
                </a:lnTo>
                <a:lnTo>
                  <a:pt x="35433" y="170487"/>
                </a:lnTo>
                <a:lnTo>
                  <a:pt x="29116" y="135175"/>
                </a:lnTo>
                <a:lnTo>
                  <a:pt x="24304" y="107201"/>
                </a:lnTo>
                <a:lnTo>
                  <a:pt x="8121" y="109969"/>
                </a:lnTo>
                <a:lnTo>
                  <a:pt x="3309" y="80672"/>
                </a:lnTo>
                <a:lnTo>
                  <a:pt x="0" y="60940"/>
                </a:lnTo>
                <a:lnTo>
                  <a:pt x="16002" y="58353"/>
                </a:lnTo>
                <a:lnTo>
                  <a:pt x="12874" y="39163"/>
                </a:lnTo>
                <a:lnTo>
                  <a:pt x="34350" y="35794"/>
                </a:lnTo>
                <a:lnTo>
                  <a:pt x="39765" y="34952"/>
                </a:lnTo>
                <a:lnTo>
                  <a:pt x="37178" y="18829"/>
                </a:lnTo>
                <a:lnTo>
                  <a:pt x="34230" y="3008"/>
                </a:lnTo>
                <a:lnTo>
                  <a:pt x="50472" y="0"/>
                </a:lnTo>
                <a:lnTo>
                  <a:pt x="53360" y="16122"/>
                </a:lnTo>
                <a:lnTo>
                  <a:pt x="71527" y="12994"/>
                </a:lnTo>
                <a:lnTo>
                  <a:pt x="71949" y="17566"/>
                </a:lnTo>
                <a:lnTo>
                  <a:pt x="72550" y="20694"/>
                </a:lnTo>
                <a:lnTo>
                  <a:pt x="72550" y="25627"/>
                </a:lnTo>
                <a:lnTo>
                  <a:pt x="73934" y="31763"/>
                </a:lnTo>
                <a:lnTo>
                  <a:pt x="73332" y="33989"/>
                </a:lnTo>
                <a:lnTo>
                  <a:pt x="73212" y="38802"/>
                </a:lnTo>
                <a:lnTo>
                  <a:pt x="72129" y="39824"/>
                </a:lnTo>
                <a:lnTo>
                  <a:pt x="72370" y="41268"/>
                </a:lnTo>
                <a:lnTo>
                  <a:pt x="70806" y="42050"/>
                </a:lnTo>
                <a:lnTo>
                  <a:pt x="71046" y="44216"/>
                </a:lnTo>
                <a:lnTo>
                  <a:pt x="72370" y="45961"/>
                </a:lnTo>
                <a:lnTo>
                  <a:pt x="74054" y="50172"/>
                </a:lnTo>
                <a:lnTo>
                  <a:pt x="78867" y="56789"/>
                </a:lnTo>
                <a:lnTo>
                  <a:pt x="81574" y="58594"/>
                </a:lnTo>
                <a:lnTo>
                  <a:pt x="83740" y="59616"/>
                </a:lnTo>
                <a:lnTo>
                  <a:pt x="88191" y="61120"/>
                </a:lnTo>
                <a:lnTo>
                  <a:pt x="89695" y="59316"/>
                </a:lnTo>
                <a:lnTo>
                  <a:pt x="91801" y="60639"/>
                </a:lnTo>
                <a:lnTo>
                  <a:pt x="92884" y="60820"/>
                </a:lnTo>
                <a:lnTo>
                  <a:pt x="93125" y="61902"/>
                </a:lnTo>
                <a:lnTo>
                  <a:pt x="94629" y="62203"/>
                </a:lnTo>
                <a:lnTo>
                  <a:pt x="96012" y="61902"/>
                </a:lnTo>
                <a:lnTo>
                  <a:pt x="104434" y="63406"/>
                </a:lnTo>
                <a:lnTo>
                  <a:pt x="109608" y="65993"/>
                </a:lnTo>
                <a:lnTo>
                  <a:pt x="110510" y="68099"/>
                </a:lnTo>
                <a:moveTo>
                  <a:pt x="91740" y="55165"/>
                </a:moveTo>
                <a:lnTo>
                  <a:pt x="91921" y="56548"/>
                </a:lnTo>
                <a:lnTo>
                  <a:pt x="89996" y="56909"/>
                </a:lnTo>
                <a:lnTo>
                  <a:pt x="90236" y="55526"/>
                </a:lnTo>
                <a:lnTo>
                  <a:pt x="91740" y="55165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" name="Freeform: Shape 214" title="MI-9">
            <a:extLst>
              <a:ext uri="{FF2B5EF4-FFF2-40B4-BE49-F238E27FC236}">
                <a16:creationId xmlns:a16="http://schemas.microsoft.com/office/drawing/2014/main" id="{85C83283-A621-9D65-AB40-86B58A103F43}"/>
              </a:ext>
            </a:extLst>
          </p:cNvPr>
          <p:cNvSpPr/>
          <p:nvPr/>
        </p:nvSpPr>
        <p:spPr>
          <a:xfrm>
            <a:off x="6172154" y="2931753"/>
            <a:ext cx="156061" cy="228438"/>
          </a:xfrm>
          <a:custGeom>
            <a:avLst/>
            <a:gdLst>
              <a:gd name="connsiteX0" fmla="*/ 0 w 195333"/>
              <a:gd name="connsiteY0" fmla="*/ 108946 h 296097"/>
              <a:gd name="connsiteX1" fmla="*/ 2106 w 195333"/>
              <a:gd name="connsiteY1" fmla="*/ 109547 h 296097"/>
              <a:gd name="connsiteX2" fmla="*/ 2948 w 195333"/>
              <a:gd name="connsiteY2" fmla="*/ 108344 h 296097"/>
              <a:gd name="connsiteX3" fmla="*/ 4151 w 195333"/>
              <a:gd name="connsiteY3" fmla="*/ 107923 h 296097"/>
              <a:gd name="connsiteX4" fmla="*/ 6498 w 195333"/>
              <a:gd name="connsiteY4" fmla="*/ 104735 h 296097"/>
              <a:gd name="connsiteX5" fmla="*/ 8784 w 195333"/>
              <a:gd name="connsiteY5" fmla="*/ 100644 h 296097"/>
              <a:gd name="connsiteX6" fmla="*/ 11310 w 195333"/>
              <a:gd name="connsiteY6" fmla="*/ 95771 h 296097"/>
              <a:gd name="connsiteX7" fmla="*/ 12994 w 195333"/>
              <a:gd name="connsiteY7" fmla="*/ 91861 h 296097"/>
              <a:gd name="connsiteX8" fmla="*/ 14438 w 195333"/>
              <a:gd name="connsiteY8" fmla="*/ 89936 h 296097"/>
              <a:gd name="connsiteX9" fmla="*/ 15280 w 195333"/>
              <a:gd name="connsiteY9" fmla="*/ 87289 h 296097"/>
              <a:gd name="connsiteX10" fmla="*/ 16364 w 195333"/>
              <a:gd name="connsiteY10" fmla="*/ 87349 h 296097"/>
              <a:gd name="connsiteX11" fmla="*/ 16664 w 195333"/>
              <a:gd name="connsiteY11" fmla="*/ 85605 h 296097"/>
              <a:gd name="connsiteX12" fmla="*/ 16243 w 195333"/>
              <a:gd name="connsiteY12" fmla="*/ 84883 h 296097"/>
              <a:gd name="connsiteX13" fmla="*/ 17627 w 195333"/>
              <a:gd name="connsiteY13" fmla="*/ 82777 h 296097"/>
              <a:gd name="connsiteX14" fmla="*/ 18108 w 195333"/>
              <a:gd name="connsiteY14" fmla="*/ 82777 h 296097"/>
              <a:gd name="connsiteX15" fmla="*/ 19191 w 195333"/>
              <a:gd name="connsiteY15" fmla="*/ 80792 h 296097"/>
              <a:gd name="connsiteX16" fmla="*/ 20273 w 195333"/>
              <a:gd name="connsiteY16" fmla="*/ 80311 h 296097"/>
              <a:gd name="connsiteX17" fmla="*/ 20815 w 195333"/>
              <a:gd name="connsiteY17" fmla="*/ 80972 h 296097"/>
              <a:gd name="connsiteX18" fmla="*/ 23943 w 195333"/>
              <a:gd name="connsiteY18" fmla="*/ 81634 h 296097"/>
              <a:gd name="connsiteX19" fmla="*/ 23763 w 195333"/>
              <a:gd name="connsiteY19" fmla="*/ 80852 h 296097"/>
              <a:gd name="connsiteX20" fmla="*/ 26409 w 195333"/>
              <a:gd name="connsiteY20" fmla="*/ 77062 h 296097"/>
              <a:gd name="connsiteX21" fmla="*/ 26289 w 195333"/>
              <a:gd name="connsiteY21" fmla="*/ 75859 h 296097"/>
              <a:gd name="connsiteX22" fmla="*/ 24485 w 195333"/>
              <a:gd name="connsiteY22" fmla="*/ 75257 h 296097"/>
              <a:gd name="connsiteX23" fmla="*/ 24785 w 195333"/>
              <a:gd name="connsiteY23" fmla="*/ 73934 h 296097"/>
              <a:gd name="connsiteX24" fmla="*/ 27191 w 195333"/>
              <a:gd name="connsiteY24" fmla="*/ 74295 h 296097"/>
              <a:gd name="connsiteX25" fmla="*/ 28455 w 195333"/>
              <a:gd name="connsiteY25" fmla="*/ 70264 h 296097"/>
              <a:gd name="connsiteX26" fmla="*/ 28575 w 195333"/>
              <a:gd name="connsiteY26" fmla="*/ 68219 h 296097"/>
              <a:gd name="connsiteX27" fmla="*/ 30019 w 195333"/>
              <a:gd name="connsiteY27" fmla="*/ 60880 h 296097"/>
              <a:gd name="connsiteX28" fmla="*/ 28575 w 195333"/>
              <a:gd name="connsiteY28" fmla="*/ 59496 h 296097"/>
              <a:gd name="connsiteX29" fmla="*/ 26771 w 195333"/>
              <a:gd name="connsiteY29" fmla="*/ 60820 h 296097"/>
              <a:gd name="connsiteX30" fmla="*/ 24785 w 195333"/>
              <a:gd name="connsiteY30" fmla="*/ 61602 h 296097"/>
              <a:gd name="connsiteX31" fmla="*/ 24485 w 195333"/>
              <a:gd name="connsiteY31" fmla="*/ 64910 h 296097"/>
              <a:gd name="connsiteX32" fmla="*/ 24004 w 195333"/>
              <a:gd name="connsiteY32" fmla="*/ 65933 h 296097"/>
              <a:gd name="connsiteX33" fmla="*/ 22379 w 195333"/>
              <a:gd name="connsiteY33" fmla="*/ 65632 h 296097"/>
              <a:gd name="connsiteX34" fmla="*/ 23222 w 195333"/>
              <a:gd name="connsiteY34" fmla="*/ 63587 h 296097"/>
              <a:gd name="connsiteX35" fmla="*/ 24244 w 195333"/>
              <a:gd name="connsiteY35" fmla="*/ 63226 h 296097"/>
              <a:gd name="connsiteX36" fmla="*/ 23763 w 195333"/>
              <a:gd name="connsiteY36" fmla="*/ 61421 h 296097"/>
              <a:gd name="connsiteX37" fmla="*/ 23642 w 195333"/>
              <a:gd name="connsiteY37" fmla="*/ 58774 h 296097"/>
              <a:gd name="connsiteX38" fmla="*/ 24184 w 195333"/>
              <a:gd name="connsiteY38" fmla="*/ 58594 h 296097"/>
              <a:gd name="connsiteX39" fmla="*/ 25387 w 195333"/>
              <a:gd name="connsiteY39" fmla="*/ 55586 h 296097"/>
              <a:gd name="connsiteX40" fmla="*/ 24304 w 195333"/>
              <a:gd name="connsiteY40" fmla="*/ 53180 h 296097"/>
              <a:gd name="connsiteX41" fmla="*/ 24785 w 195333"/>
              <a:gd name="connsiteY41" fmla="*/ 51796 h 296097"/>
              <a:gd name="connsiteX42" fmla="*/ 27252 w 195333"/>
              <a:gd name="connsiteY42" fmla="*/ 51796 h 296097"/>
              <a:gd name="connsiteX43" fmla="*/ 27613 w 195333"/>
              <a:gd name="connsiteY43" fmla="*/ 53180 h 296097"/>
              <a:gd name="connsiteX44" fmla="*/ 26951 w 195333"/>
              <a:gd name="connsiteY44" fmla="*/ 54383 h 296097"/>
              <a:gd name="connsiteX45" fmla="*/ 29237 w 195333"/>
              <a:gd name="connsiteY45" fmla="*/ 54804 h 296097"/>
              <a:gd name="connsiteX46" fmla="*/ 29177 w 195333"/>
              <a:gd name="connsiteY46" fmla="*/ 55766 h 296097"/>
              <a:gd name="connsiteX47" fmla="*/ 30741 w 195333"/>
              <a:gd name="connsiteY47" fmla="*/ 55766 h 296097"/>
              <a:gd name="connsiteX48" fmla="*/ 31403 w 195333"/>
              <a:gd name="connsiteY48" fmla="*/ 53781 h 296097"/>
              <a:gd name="connsiteX49" fmla="*/ 32606 w 195333"/>
              <a:gd name="connsiteY49" fmla="*/ 55586 h 296097"/>
              <a:gd name="connsiteX50" fmla="*/ 32305 w 195333"/>
              <a:gd name="connsiteY50" fmla="*/ 52758 h 296097"/>
              <a:gd name="connsiteX51" fmla="*/ 33207 w 195333"/>
              <a:gd name="connsiteY51" fmla="*/ 51555 h 296097"/>
              <a:gd name="connsiteX52" fmla="*/ 35012 w 195333"/>
              <a:gd name="connsiteY52" fmla="*/ 51194 h 296097"/>
              <a:gd name="connsiteX53" fmla="*/ 35915 w 195333"/>
              <a:gd name="connsiteY53" fmla="*/ 50412 h 296097"/>
              <a:gd name="connsiteX54" fmla="*/ 38141 w 195333"/>
              <a:gd name="connsiteY54" fmla="*/ 47284 h 296097"/>
              <a:gd name="connsiteX55" fmla="*/ 38983 w 195333"/>
              <a:gd name="connsiteY55" fmla="*/ 44757 h 296097"/>
              <a:gd name="connsiteX56" fmla="*/ 38923 w 195333"/>
              <a:gd name="connsiteY56" fmla="*/ 42893 h 296097"/>
              <a:gd name="connsiteX57" fmla="*/ 37359 w 195333"/>
              <a:gd name="connsiteY57" fmla="*/ 41208 h 296097"/>
              <a:gd name="connsiteX58" fmla="*/ 32185 w 195333"/>
              <a:gd name="connsiteY58" fmla="*/ 41088 h 296097"/>
              <a:gd name="connsiteX59" fmla="*/ 29658 w 195333"/>
              <a:gd name="connsiteY59" fmla="*/ 42050 h 296097"/>
              <a:gd name="connsiteX60" fmla="*/ 28335 w 195333"/>
              <a:gd name="connsiteY60" fmla="*/ 40727 h 296097"/>
              <a:gd name="connsiteX61" fmla="*/ 29117 w 195333"/>
              <a:gd name="connsiteY61" fmla="*/ 40125 h 296097"/>
              <a:gd name="connsiteX62" fmla="*/ 31764 w 195333"/>
              <a:gd name="connsiteY62" fmla="*/ 40426 h 296097"/>
              <a:gd name="connsiteX63" fmla="*/ 38802 w 195333"/>
              <a:gd name="connsiteY63" fmla="*/ 38681 h 296097"/>
              <a:gd name="connsiteX64" fmla="*/ 40787 w 195333"/>
              <a:gd name="connsiteY64" fmla="*/ 37478 h 296097"/>
              <a:gd name="connsiteX65" fmla="*/ 43194 w 195333"/>
              <a:gd name="connsiteY65" fmla="*/ 34230 h 296097"/>
              <a:gd name="connsiteX66" fmla="*/ 44036 w 195333"/>
              <a:gd name="connsiteY66" fmla="*/ 31884 h 296097"/>
              <a:gd name="connsiteX67" fmla="*/ 45059 w 195333"/>
              <a:gd name="connsiteY67" fmla="*/ 29658 h 296097"/>
              <a:gd name="connsiteX68" fmla="*/ 45660 w 195333"/>
              <a:gd name="connsiteY68" fmla="*/ 27191 h 296097"/>
              <a:gd name="connsiteX69" fmla="*/ 45299 w 195333"/>
              <a:gd name="connsiteY69" fmla="*/ 25988 h 296097"/>
              <a:gd name="connsiteX70" fmla="*/ 47285 w 195333"/>
              <a:gd name="connsiteY70" fmla="*/ 25507 h 296097"/>
              <a:gd name="connsiteX71" fmla="*/ 49571 w 195333"/>
              <a:gd name="connsiteY71" fmla="*/ 24244 h 296097"/>
              <a:gd name="connsiteX72" fmla="*/ 53661 w 195333"/>
              <a:gd name="connsiteY72" fmla="*/ 22800 h 296097"/>
              <a:gd name="connsiteX73" fmla="*/ 55466 w 195333"/>
              <a:gd name="connsiteY73" fmla="*/ 22860 h 296097"/>
              <a:gd name="connsiteX74" fmla="*/ 57270 w 195333"/>
              <a:gd name="connsiteY74" fmla="*/ 21536 h 296097"/>
              <a:gd name="connsiteX75" fmla="*/ 59797 w 195333"/>
              <a:gd name="connsiteY75" fmla="*/ 20815 h 296097"/>
              <a:gd name="connsiteX76" fmla="*/ 61782 w 195333"/>
              <a:gd name="connsiteY76" fmla="*/ 19431 h 296097"/>
              <a:gd name="connsiteX77" fmla="*/ 64369 w 195333"/>
              <a:gd name="connsiteY77" fmla="*/ 16724 h 296097"/>
              <a:gd name="connsiteX78" fmla="*/ 68941 w 195333"/>
              <a:gd name="connsiteY78" fmla="*/ 16604 h 296097"/>
              <a:gd name="connsiteX79" fmla="*/ 71528 w 195333"/>
              <a:gd name="connsiteY79" fmla="*/ 15039 h 296097"/>
              <a:gd name="connsiteX80" fmla="*/ 72731 w 195333"/>
              <a:gd name="connsiteY80" fmla="*/ 12994 h 296097"/>
              <a:gd name="connsiteX81" fmla="*/ 74235 w 195333"/>
              <a:gd name="connsiteY81" fmla="*/ 6858 h 296097"/>
              <a:gd name="connsiteX82" fmla="*/ 74656 w 195333"/>
              <a:gd name="connsiteY82" fmla="*/ 6978 h 296097"/>
              <a:gd name="connsiteX83" fmla="*/ 79048 w 195333"/>
              <a:gd name="connsiteY83" fmla="*/ 5474 h 296097"/>
              <a:gd name="connsiteX84" fmla="*/ 81273 w 195333"/>
              <a:gd name="connsiteY84" fmla="*/ 1684 h 296097"/>
              <a:gd name="connsiteX85" fmla="*/ 82477 w 195333"/>
              <a:gd name="connsiteY85" fmla="*/ 902 h 296097"/>
              <a:gd name="connsiteX86" fmla="*/ 83078 w 195333"/>
              <a:gd name="connsiteY86" fmla="*/ 1865 h 296097"/>
              <a:gd name="connsiteX87" fmla="*/ 84402 w 195333"/>
              <a:gd name="connsiteY87" fmla="*/ 1865 h 296097"/>
              <a:gd name="connsiteX88" fmla="*/ 86628 w 195333"/>
              <a:gd name="connsiteY88" fmla="*/ 0 h 296097"/>
              <a:gd name="connsiteX89" fmla="*/ 91501 w 195333"/>
              <a:gd name="connsiteY89" fmla="*/ 1323 h 296097"/>
              <a:gd name="connsiteX90" fmla="*/ 92463 w 195333"/>
              <a:gd name="connsiteY90" fmla="*/ 2466 h 296097"/>
              <a:gd name="connsiteX91" fmla="*/ 94509 w 195333"/>
              <a:gd name="connsiteY91" fmla="*/ 3188 h 296097"/>
              <a:gd name="connsiteX92" fmla="*/ 103291 w 195333"/>
              <a:gd name="connsiteY92" fmla="*/ 4031 h 296097"/>
              <a:gd name="connsiteX93" fmla="*/ 103713 w 195333"/>
              <a:gd name="connsiteY93" fmla="*/ 4692 h 296097"/>
              <a:gd name="connsiteX94" fmla="*/ 106299 w 195333"/>
              <a:gd name="connsiteY94" fmla="*/ 5174 h 296097"/>
              <a:gd name="connsiteX95" fmla="*/ 108104 w 195333"/>
              <a:gd name="connsiteY95" fmla="*/ 7460 h 296097"/>
              <a:gd name="connsiteX96" fmla="*/ 110330 w 195333"/>
              <a:gd name="connsiteY96" fmla="*/ 7219 h 296097"/>
              <a:gd name="connsiteX97" fmla="*/ 111774 w 195333"/>
              <a:gd name="connsiteY97" fmla="*/ 7820 h 296097"/>
              <a:gd name="connsiteX98" fmla="*/ 113879 w 195333"/>
              <a:gd name="connsiteY98" fmla="*/ 9866 h 296097"/>
              <a:gd name="connsiteX99" fmla="*/ 114722 w 195333"/>
              <a:gd name="connsiteY99" fmla="*/ 10106 h 296097"/>
              <a:gd name="connsiteX100" fmla="*/ 116947 w 195333"/>
              <a:gd name="connsiteY100" fmla="*/ 12693 h 296097"/>
              <a:gd name="connsiteX101" fmla="*/ 118692 w 195333"/>
              <a:gd name="connsiteY101" fmla="*/ 15882 h 296097"/>
              <a:gd name="connsiteX102" fmla="*/ 120136 w 195333"/>
              <a:gd name="connsiteY102" fmla="*/ 16964 h 296097"/>
              <a:gd name="connsiteX103" fmla="*/ 122061 w 195333"/>
              <a:gd name="connsiteY103" fmla="*/ 19852 h 296097"/>
              <a:gd name="connsiteX104" fmla="*/ 122181 w 195333"/>
              <a:gd name="connsiteY104" fmla="*/ 20815 h 296097"/>
              <a:gd name="connsiteX105" fmla="*/ 124888 w 195333"/>
              <a:gd name="connsiteY105" fmla="*/ 23401 h 296097"/>
              <a:gd name="connsiteX106" fmla="*/ 125490 w 195333"/>
              <a:gd name="connsiteY106" fmla="*/ 26169 h 296097"/>
              <a:gd name="connsiteX107" fmla="*/ 126633 w 195333"/>
              <a:gd name="connsiteY107" fmla="*/ 28334 h 296097"/>
              <a:gd name="connsiteX108" fmla="*/ 130182 w 195333"/>
              <a:gd name="connsiteY108" fmla="*/ 30440 h 296097"/>
              <a:gd name="connsiteX109" fmla="*/ 131506 w 195333"/>
              <a:gd name="connsiteY109" fmla="*/ 32485 h 296097"/>
              <a:gd name="connsiteX110" fmla="*/ 132408 w 195333"/>
              <a:gd name="connsiteY110" fmla="*/ 33267 h 296097"/>
              <a:gd name="connsiteX111" fmla="*/ 132228 w 195333"/>
              <a:gd name="connsiteY111" fmla="*/ 35132 h 296097"/>
              <a:gd name="connsiteX112" fmla="*/ 134514 w 195333"/>
              <a:gd name="connsiteY112" fmla="*/ 36937 h 296097"/>
              <a:gd name="connsiteX113" fmla="*/ 136077 w 195333"/>
              <a:gd name="connsiteY113" fmla="*/ 41148 h 296097"/>
              <a:gd name="connsiteX114" fmla="*/ 137281 w 195333"/>
              <a:gd name="connsiteY114" fmla="*/ 42953 h 296097"/>
              <a:gd name="connsiteX115" fmla="*/ 137281 w 195333"/>
              <a:gd name="connsiteY115" fmla="*/ 44757 h 296097"/>
              <a:gd name="connsiteX116" fmla="*/ 138905 w 195333"/>
              <a:gd name="connsiteY116" fmla="*/ 46141 h 296097"/>
              <a:gd name="connsiteX117" fmla="*/ 139386 w 195333"/>
              <a:gd name="connsiteY117" fmla="*/ 47525 h 296097"/>
              <a:gd name="connsiteX118" fmla="*/ 138845 w 195333"/>
              <a:gd name="connsiteY118" fmla="*/ 48247 h 296097"/>
              <a:gd name="connsiteX119" fmla="*/ 139687 w 195333"/>
              <a:gd name="connsiteY119" fmla="*/ 52217 h 296097"/>
              <a:gd name="connsiteX120" fmla="*/ 140529 w 195333"/>
              <a:gd name="connsiteY120" fmla="*/ 52939 h 296097"/>
              <a:gd name="connsiteX121" fmla="*/ 141131 w 195333"/>
              <a:gd name="connsiteY121" fmla="*/ 56187 h 296097"/>
              <a:gd name="connsiteX122" fmla="*/ 142575 w 195333"/>
              <a:gd name="connsiteY122" fmla="*/ 58895 h 296097"/>
              <a:gd name="connsiteX123" fmla="*/ 142394 w 195333"/>
              <a:gd name="connsiteY123" fmla="*/ 61181 h 296097"/>
              <a:gd name="connsiteX124" fmla="*/ 144139 w 195333"/>
              <a:gd name="connsiteY124" fmla="*/ 65753 h 296097"/>
              <a:gd name="connsiteX125" fmla="*/ 144199 w 195333"/>
              <a:gd name="connsiteY125" fmla="*/ 67798 h 296097"/>
              <a:gd name="connsiteX126" fmla="*/ 145522 w 195333"/>
              <a:gd name="connsiteY126" fmla="*/ 71167 h 296097"/>
              <a:gd name="connsiteX127" fmla="*/ 145643 w 195333"/>
              <a:gd name="connsiteY127" fmla="*/ 72911 h 296097"/>
              <a:gd name="connsiteX128" fmla="*/ 147207 w 195333"/>
              <a:gd name="connsiteY128" fmla="*/ 76280 h 296097"/>
              <a:gd name="connsiteX129" fmla="*/ 146725 w 195333"/>
              <a:gd name="connsiteY129" fmla="*/ 77062 h 296097"/>
              <a:gd name="connsiteX130" fmla="*/ 147929 w 195333"/>
              <a:gd name="connsiteY130" fmla="*/ 81033 h 296097"/>
              <a:gd name="connsiteX131" fmla="*/ 148530 w 195333"/>
              <a:gd name="connsiteY131" fmla="*/ 81875 h 296097"/>
              <a:gd name="connsiteX132" fmla="*/ 150155 w 195333"/>
              <a:gd name="connsiteY132" fmla="*/ 86206 h 296097"/>
              <a:gd name="connsiteX133" fmla="*/ 151057 w 195333"/>
              <a:gd name="connsiteY133" fmla="*/ 87590 h 296097"/>
              <a:gd name="connsiteX134" fmla="*/ 151237 w 195333"/>
              <a:gd name="connsiteY134" fmla="*/ 89274 h 296097"/>
              <a:gd name="connsiteX135" fmla="*/ 153042 w 195333"/>
              <a:gd name="connsiteY135" fmla="*/ 91981 h 296097"/>
              <a:gd name="connsiteX136" fmla="*/ 154245 w 195333"/>
              <a:gd name="connsiteY136" fmla="*/ 95230 h 296097"/>
              <a:gd name="connsiteX137" fmla="*/ 155388 w 195333"/>
              <a:gd name="connsiteY137" fmla="*/ 96433 h 296097"/>
              <a:gd name="connsiteX138" fmla="*/ 155749 w 195333"/>
              <a:gd name="connsiteY138" fmla="*/ 98418 h 296097"/>
              <a:gd name="connsiteX139" fmla="*/ 157735 w 195333"/>
              <a:gd name="connsiteY139" fmla="*/ 100584 h 296097"/>
              <a:gd name="connsiteX140" fmla="*/ 158336 w 195333"/>
              <a:gd name="connsiteY140" fmla="*/ 103472 h 296097"/>
              <a:gd name="connsiteX141" fmla="*/ 159599 w 195333"/>
              <a:gd name="connsiteY141" fmla="*/ 104554 h 296097"/>
              <a:gd name="connsiteX142" fmla="*/ 159659 w 195333"/>
              <a:gd name="connsiteY142" fmla="*/ 105878 h 296097"/>
              <a:gd name="connsiteX143" fmla="*/ 161704 w 195333"/>
              <a:gd name="connsiteY143" fmla="*/ 108886 h 296097"/>
              <a:gd name="connsiteX144" fmla="*/ 162727 w 195333"/>
              <a:gd name="connsiteY144" fmla="*/ 115503 h 296097"/>
              <a:gd name="connsiteX145" fmla="*/ 163990 w 195333"/>
              <a:gd name="connsiteY145" fmla="*/ 117970 h 296097"/>
              <a:gd name="connsiteX146" fmla="*/ 164532 w 195333"/>
              <a:gd name="connsiteY146" fmla="*/ 123685 h 296097"/>
              <a:gd name="connsiteX147" fmla="*/ 166036 w 195333"/>
              <a:gd name="connsiteY147" fmla="*/ 126392 h 296097"/>
              <a:gd name="connsiteX148" fmla="*/ 166998 w 195333"/>
              <a:gd name="connsiteY148" fmla="*/ 130422 h 296097"/>
              <a:gd name="connsiteX149" fmla="*/ 166998 w 195333"/>
              <a:gd name="connsiteY149" fmla="*/ 132528 h 296097"/>
              <a:gd name="connsiteX150" fmla="*/ 168202 w 195333"/>
              <a:gd name="connsiteY150" fmla="*/ 135415 h 296097"/>
              <a:gd name="connsiteX151" fmla="*/ 168743 w 195333"/>
              <a:gd name="connsiteY151" fmla="*/ 138183 h 296097"/>
              <a:gd name="connsiteX152" fmla="*/ 169646 w 195333"/>
              <a:gd name="connsiteY152" fmla="*/ 139326 h 296097"/>
              <a:gd name="connsiteX153" fmla="*/ 169284 w 195333"/>
              <a:gd name="connsiteY153" fmla="*/ 140950 h 296097"/>
              <a:gd name="connsiteX154" fmla="*/ 169946 w 195333"/>
              <a:gd name="connsiteY154" fmla="*/ 142394 h 296097"/>
              <a:gd name="connsiteX155" fmla="*/ 171150 w 195333"/>
              <a:gd name="connsiteY155" fmla="*/ 147327 h 296097"/>
              <a:gd name="connsiteX156" fmla="*/ 172172 w 195333"/>
              <a:gd name="connsiteY156" fmla="*/ 149553 h 296097"/>
              <a:gd name="connsiteX157" fmla="*/ 173977 w 195333"/>
              <a:gd name="connsiteY157" fmla="*/ 152260 h 296097"/>
              <a:gd name="connsiteX158" fmla="*/ 176383 w 195333"/>
              <a:gd name="connsiteY158" fmla="*/ 158516 h 296097"/>
              <a:gd name="connsiteX159" fmla="*/ 177948 w 195333"/>
              <a:gd name="connsiteY159" fmla="*/ 161765 h 296097"/>
              <a:gd name="connsiteX160" fmla="*/ 179391 w 195333"/>
              <a:gd name="connsiteY160" fmla="*/ 166457 h 296097"/>
              <a:gd name="connsiteX161" fmla="*/ 180534 w 195333"/>
              <a:gd name="connsiteY161" fmla="*/ 169224 h 296097"/>
              <a:gd name="connsiteX162" fmla="*/ 183121 w 195333"/>
              <a:gd name="connsiteY162" fmla="*/ 171630 h 296097"/>
              <a:gd name="connsiteX163" fmla="*/ 184866 w 195333"/>
              <a:gd name="connsiteY163" fmla="*/ 174819 h 296097"/>
              <a:gd name="connsiteX164" fmla="*/ 189137 w 195333"/>
              <a:gd name="connsiteY164" fmla="*/ 180654 h 296097"/>
              <a:gd name="connsiteX165" fmla="*/ 191664 w 195333"/>
              <a:gd name="connsiteY165" fmla="*/ 183662 h 296097"/>
              <a:gd name="connsiteX166" fmla="*/ 192505 w 195333"/>
              <a:gd name="connsiteY166" fmla="*/ 185226 h 296097"/>
              <a:gd name="connsiteX167" fmla="*/ 193528 w 195333"/>
              <a:gd name="connsiteY167" fmla="*/ 185467 h 296097"/>
              <a:gd name="connsiteX168" fmla="*/ 192746 w 195333"/>
              <a:gd name="connsiteY168" fmla="*/ 187993 h 296097"/>
              <a:gd name="connsiteX169" fmla="*/ 194972 w 195333"/>
              <a:gd name="connsiteY169" fmla="*/ 190761 h 296097"/>
              <a:gd name="connsiteX170" fmla="*/ 194852 w 195333"/>
              <a:gd name="connsiteY170" fmla="*/ 192746 h 296097"/>
              <a:gd name="connsiteX171" fmla="*/ 193769 w 195333"/>
              <a:gd name="connsiteY171" fmla="*/ 195934 h 296097"/>
              <a:gd name="connsiteX172" fmla="*/ 191844 w 195333"/>
              <a:gd name="connsiteY172" fmla="*/ 199002 h 296097"/>
              <a:gd name="connsiteX173" fmla="*/ 191001 w 195333"/>
              <a:gd name="connsiteY173" fmla="*/ 201348 h 296097"/>
              <a:gd name="connsiteX174" fmla="*/ 190520 w 195333"/>
              <a:gd name="connsiteY174" fmla="*/ 208928 h 296097"/>
              <a:gd name="connsiteX175" fmla="*/ 191783 w 195333"/>
              <a:gd name="connsiteY175" fmla="*/ 214282 h 296097"/>
              <a:gd name="connsiteX176" fmla="*/ 191964 w 195333"/>
              <a:gd name="connsiteY176" fmla="*/ 218493 h 296097"/>
              <a:gd name="connsiteX177" fmla="*/ 191603 w 195333"/>
              <a:gd name="connsiteY177" fmla="*/ 220900 h 296097"/>
              <a:gd name="connsiteX178" fmla="*/ 191603 w 195333"/>
              <a:gd name="connsiteY178" fmla="*/ 224088 h 296097"/>
              <a:gd name="connsiteX179" fmla="*/ 194250 w 195333"/>
              <a:gd name="connsiteY179" fmla="*/ 228540 h 296097"/>
              <a:gd name="connsiteX180" fmla="*/ 195333 w 195333"/>
              <a:gd name="connsiteY180" fmla="*/ 232450 h 296097"/>
              <a:gd name="connsiteX181" fmla="*/ 194250 w 195333"/>
              <a:gd name="connsiteY181" fmla="*/ 238165 h 296097"/>
              <a:gd name="connsiteX182" fmla="*/ 194791 w 195333"/>
              <a:gd name="connsiteY182" fmla="*/ 240993 h 296097"/>
              <a:gd name="connsiteX183" fmla="*/ 193950 w 195333"/>
              <a:gd name="connsiteY183" fmla="*/ 244482 h 296097"/>
              <a:gd name="connsiteX184" fmla="*/ 192987 w 195333"/>
              <a:gd name="connsiteY184" fmla="*/ 251701 h 296097"/>
              <a:gd name="connsiteX185" fmla="*/ 194190 w 195333"/>
              <a:gd name="connsiteY185" fmla="*/ 256934 h 296097"/>
              <a:gd name="connsiteX186" fmla="*/ 193829 w 195333"/>
              <a:gd name="connsiteY186" fmla="*/ 261446 h 296097"/>
              <a:gd name="connsiteX187" fmla="*/ 193227 w 195333"/>
              <a:gd name="connsiteY187" fmla="*/ 263191 h 296097"/>
              <a:gd name="connsiteX188" fmla="*/ 190581 w 195333"/>
              <a:gd name="connsiteY188" fmla="*/ 266379 h 296097"/>
              <a:gd name="connsiteX189" fmla="*/ 189979 w 195333"/>
              <a:gd name="connsiteY189" fmla="*/ 267943 h 296097"/>
              <a:gd name="connsiteX190" fmla="*/ 187332 w 195333"/>
              <a:gd name="connsiteY190" fmla="*/ 272154 h 296097"/>
              <a:gd name="connsiteX191" fmla="*/ 187031 w 195333"/>
              <a:gd name="connsiteY191" fmla="*/ 274320 h 296097"/>
              <a:gd name="connsiteX192" fmla="*/ 184264 w 195333"/>
              <a:gd name="connsiteY192" fmla="*/ 276125 h 296097"/>
              <a:gd name="connsiteX193" fmla="*/ 181376 w 195333"/>
              <a:gd name="connsiteY193" fmla="*/ 274861 h 296097"/>
              <a:gd name="connsiteX194" fmla="*/ 178970 w 195333"/>
              <a:gd name="connsiteY194" fmla="*/ 275824 h 296097"/>
              <a:gd name="connsiteX195" fmla="*/ 176925 w 195333"/>
              <a:gd name="connsiteY195" fmla="*/ 278772 h 296097"/>
              <a:gd name="connsiteX196" fmla="*/ 175240 w 195333"/>
              <a:gd name="connsiteY196" fmla="*/ 282802 h 296097"/>
              <a:gd name="connsiteX197" fmla="*/ 174699 w 195333"/>
              <a:gd name="connsiteY197" fmla="*/ 280396 h 296097"/>
              <a:gd name="connsiteX198" fmla="*/ 175842 w 195333"/>
              <a:gd name="connsiteY198" fmla="*/ 279734 h 296097"/>
              <a:gd name="connsiteX199" fmla="*/ 176444 w 195333"/>
              <a:gd name="connsiteY199" fmla="*/ 277929 h 296097"/>
              <a:gd name="connsiteX200" fmla="*/ 177887 w 195333"/>
              <a:gd name="connsiteY200" fmla="*/ 276305 h 296097"/>
              <a:gd name="connsiteX201" fmla="*/ 178128 w 195333"/>
              <a:gd name="connsiteY201" fmla="*/ 275102 h 296097"/>
              <a:gd name="connsiteX202" fmla="*/ 175962 w 195333"/>
              <a:gd name="connsiteY202" fmla="*/ 273718 h 296097"/>
              <a:gd name="connsiteX203" fmla="*/ 173436 w 195333"/>
              <a:gd name="connsiteY203" fmla="*/ 276726 h 296097"/>
              <a:gd name="connsiteX204" fmla="*/ 172413 w 195333"/>
              <a:gd name="connsiteY204" fmla="*/ 276125 h 296097"/>
              <a:gd name="connsiteX205" fmla="*/ 173736 w 195333"/>
              <a:gd name="connsiteY205" fmla="*/ 272034 h 296097"/>
              <a:gd name="connsiteX206" fmla="*/ 174458 w 195333"/>
              <a:gd name="connsiteY206" fmla="*/ 272395 h 296097"/>
              <a:gd name="connsiteX207" fmla="*/ 175541 w 195333"/>
              <a:gd name="connsiteY207" fmla="*/ 271192 h 296097"/>
              <a:gd name="connsiteX208" fmla="*/ 175842 w 195333"/>
              <a:gd name="connsiteY208" fmla="*/ 269026 h 296097"/>
              <a:gd name="connsiteX209" fmla="*/ 175180 w 195333"/>
              <a:gd name="connsiteY209" fmla="*/ 268605 h 296097"/>
              <a:gd name="connsiteX210" fmla="*/ 173977 w 195333"/>
              <a:gd name="connsiteY210" fmla="*/ 269387 h 296097"/>
              <a:gd name="connsiteX211" fmla="*/ 172774 w 195333"/>
              <a:gd name="connsiteY211" fmla="*/ 268785 h 296097"/>
              <a:gd name="connsiteX212" fmla="*/ 171631 w 195333"/>
              <a:gd name="connsiteY212" fmla="*/ 270530 h 296097"/>
              <a:gd name="connsiteX213" fmla="*/ 169946 w 195333"/>
              <a:gd name="connsiteY213" fmla="*/ 271432 h 296097"/>
              <a:gd name="connsiteX214" fmla="*/ 168383 w 195333"/>
              <a:gd name="connsiteY214" fmla="*/ 270831 h 296097"/>
              <a:gd name="connsiteX215" fmla="*/ 167901 w 195333"/>
              <a:gd name="connsiteY215" fmla="*/ 269568 h 296097"/>
              <a:gd name="connsiteX216" fmla="*/ 169284 w 195333"/>
              <a:gd name="connsiteY216" fmla="*/ 267582 h 296097"/>
              <a:gd name="connsiteX217" fmla="*/ 171089 w 195333"/>
              <a:gd name="connsiteY217" fmla="*/ 267342 h 296097"/>
              <a:gd name="connsiteX218" fmla="*/ 172292 w 195333"/>
              <a:gd name="connsiteY218" fmla="*/ 265116 h 296097"/>
              <a:gd name="connsiteX219" fmla="*/ 170066 w 195333"/>
              <a:gd name="connsiteY219" fmla="*/ 263552 h 296097"/>
              <a:gd name="connsiteX220" fmla="*/ 173436 w 195333"/>
              <a:gd name="connsiteY220" fmla="*/ 263431 h 296097"/>
              <a:gd name="connsiteX221" fmla="*/ 173195 w 195333"/>
              <a:gd name="connsiteY221" fmla="*/ 261807 h 296097"/>
              <a:gd name="connsiteX222" fmla="*/ 174158 w 195333"/>
              <a:gd name="connsiteY222" fmla="*/ 258077 h 296097"/>
              <a:gd name="connsiteX223" fmla="*/ 176504 w 195333"/>
              <a:gd name="connsiteY223" fmla="*/ 259702 h 296097"/>
              <a:gd name="connsiteX224" fmla="*/ 177526 w 195333"/>
              <a:gd name="connsiteY224" fmla="*/ 259100 h 296097"/>
              <a:gd name="connsiteX225" fmla="*/ 178128 w 195333"/>
              <a:gd name="connsiteY225" fmla="*/ 256333 h 296097"/>
              <a:gd name="connsiteX226" fmla="*/ 177646 w 195333"/>
              <a:gd name="connsiteY226" fmla="*/ 254588 h 296097"/>
              <a:gd name="connsiteX227" fmla="*/ 175782 w 195333"/>
              <a:gd name="connsiteY227" fmla="*/ 252964 h 296097"/>
              <a:gd name="connsiteX228" fmla="*/ 173375 w 195333"/>
              <a:gd name="connsiteY228" fmla="*/ 254167 h 296097"/>
              <a:gd name="connsiteX229" fmla="*/ 170006 w 195333"/>
              <a:gd name="connsiteY229" fmla="*/ 251881 h 296097"/>
              <a:gd name="connsiteX230" fmla="*/ 168383 w 195333"/>
              <a:gd name="connsiteY230" fmla="*/ 251580 h 296097"/>
              <a:gd name="connsiteX231" fmla="*/ 166337 w 195333"/>
              <a:gd name="connsiteY231" fmla="*/ 252062 h 296097"/>
              <a:gd name="connsiteX232" fmla="*/ 165375 w 195333"/>
              <a:gd name="connsiteY232" fmla="*/ 253445 h 296097"/>
              <a:gd name="connsiteX233" fmla="*/ 163028 w 195333"/>
              <a:gd name="connsiteY233" fmla="*/ 254047 h 296097"/>
              <a:gd name="connsiteX234" fmla="*/ 162006 w 195333"/>
              <a:gd name="connsiteY234" fmla="*/ 256092 h 296097"/>
              <a:gd name="connsiteX235" fmla="*/ 160562 w 195333"/>
              <a:gd name="connsiteY235" fmla="*/ 256393 h 296097"/>
              <a:gd name="connsiteX236" fmla="*/ 159178 w 195333"/>
              <a:gd name="connsiteY236" fmla="*/ 258498 h 296097"/>
              <a:gd name="connsiteX237" fmla="*/ 159359 w 195333"/>
              <a:gd name="connsiteY237" fmla="*/ 259882 h 296097"/>
              <a:gd name="connsiteX238" fmla="*/ 156772 w 195333"/>
              <a:gd name="connsiteY238" fmla="*/ 261145 h 296097"/>
              <a:gd name="connsiteX239" fmla="*/ 154967 w 195333"/>
              <a:gd name="connsiteY239" fmla="*/ 260965 h 296097"/>
              <a:gd name="connsiteX240" fmla="*/ 153523 w 195333"/>
              <a:gd name="connsiteY240" fmla="*/ 262409 h 296097"/>
              <a:gd name="connsiteX241" fmla="*/ 152741 w 195333"/>
              <a:gd name="connsiteY241" fmla="*/ 264213 h 296097"/>
              <a:gd name="connsiteX242" fmla="*/ 152441 w 195333"/>
              <a:gd name="connsiteY242" fmla="*/ 266018 h 296097"/>
              <a:gd name="connsiteX243" fmla="*/ 139205 w 195333"/>
              <a:gd name="connsiteY243" fmla="*/ 269026 h 296097"/>
              <a:gd name="connsiteX244" fmla="*/ 138845 w 195333"/>
              <a:gd name="connsiteY244" fmla="*/ 267522 h 296097"/>
              <a:gd name="connsiteX245" fmla="*/ 137702 w 195333"/>
              <a:gd name="connsiteY245" fmla="*/ 267883 h 296097"/>
              <a:gd name="connsiteX246" fmla="*/ 137341 w 195333"/>
              <a:gd name="connsiteY246" fmla="*/ 266680 h 296097"/>
              <a:gd name="connsiteX247" fmla="*/ 135957 w 195333"/>
              <a:gd name="connsiteY247" fmla="*/ 266921 h 296097"/>
              <a:gd name="connsiteX248" fmla="*/ 135355 w 195333"/>
              <a:gd name="connsiteY248" fmla="*/ 264213 h 296097"/>
              <a:gd name="connsiteX249" fmla="*/ 130182 w 195333"/>
              <a:gd name="connsiteY249" fmla="*/ 265417 h 296097"/>
              <a:gd name="connsiteX250" fmla="*/ 127776 w 195333"/>
              <a:gd name="connsiteY250" fmla="*/ 254348 h 296097"/>
              <a:gd name="connsiteX251" fmla="*/ 122602 w 195333"/>
              <a:gd name="connsiteY251" fmla="*/ 255551 h 296097"/>
              <a:gd name="connsiteX252" fmla="*/ 95772 w 195333"/>
              <a:gd name="connsiteY252" fmla="*/ 261627 h 296097"/>
              <a:gd name="connsiteX253" fmla="*/ 83259 w 195333"/>
              <a:gd name="connsiteY253" fmla="*/ 264454 h 296097"/>
              <a:gd name="connsiteX254" fmla="*/ 80853 w 195333"/>
              <a:gd name="connsiteY254" fmla="*/ 265056 h 296097"/>
              <a:gd name="connsiteX255" fmla="*/ 64971 w 195333"/>
              <a:gd name="connsiteY255" fmla="*/ 268665 h 296097"/>
              <a:gd name="connsiteX256" fmla="*/ 64430 w 195333"/>
              <a:gd name="connsiteY256" fmla="*/ 268846 h 296097"/>
              <a:gd name="connsiteX257" fmla="*/ 50412 w 195333"/>
              <a:gd name="connsiteY257" fmla="*/ 271914 h 296097"/>
              <a:gd name="connsiteX258" fmla="*/ 50653 w 195333"/>
              <a:gd name="connsiteY258" fmla="*/ 273357 h 296097"/>
              <a:gd name="connsiteX259" fmla="*/ 48548 w 195333"/>
              <a:gd name="connsiteY259" fmla="*/ 273779 h 296097"/>
              <a:gd name="connsiteX260" fmla="*/ 51736 w 195333"/>
              <a:gd name="connsiteY260" fmla="*/ 288818 h 296097"/>
              <a:gd name="connsiteX261" fmla="*/ 53060 w 195333"/>
              <a:gd name="connsiteY261" fmla="*/ 294292 h 296097"/>
              <a:gd name="connsiteX262" fmla="*/ 50473 w 195333"/>
              <a:gd name="connsiteY262" fmla="*/ 294894 h 296097"/>
              <a:gd name="connsiteX263" fmla="*/ 50412 w 195333"/>
              <a:gd name="connsiteY263" fmla="*/ 295435 h 296097"/>
              <a:gd name="connsiteX264" fmla="*/ 46202 w 195333"/>
              <a:gd name="connsiteY264" fmla="*/ 294473 h 296097"/>
              <a:gd name="connsiteX265" fmla="*/ 46202 w 195333"/>
              <a:gd name="connsiteY265" fmla="*/ 293570 h 296097"/>
              <a:gd name="connsiteX266" fmla="*/ 44156 w 195333"/>
              <a:gd name="connsiteY266" fmla="*/ 293390 h 296097"/>
              <a:gd name="connsiteX267" fmla="*/ 42472 w 195333"/>
              <a:gd name="connsiteY267" fmla="*/ 293871 h 296097"/>
              <a:gd name="connsiteX268" fmla="*/ 40968 w 195333"/>
              <a:gd name="connsiteY268" fmla="*/ 293510 h 296097"/>
              <a:gd name="connsiteX269" fmla="*/ 40667 w 195333"/>
              <a:gd name="connsiteY269" fmla="*/ 291405 h 296097"/>
              <a:gd name="connsiteX270" fmla="*/ 36155 w 195333"/>
              <a:gd name="connsiteY270" fmla="*/ 292608 h 296097"/>
              <a:gd name="connsiteX271" fmla="*/ 33027 w 195333"/>
              <a:gd name="connsiteY271" fmla="*/ 278651 h 296097"/>
              <a:gd name="connsiteX272" fmla="*/ 30621 w 195333"/>
              <a:gd name="connsiteY272" fmla="*/ 267823 h 296097"/>
              <a:gd name="connsiteX273" fmla="*/ 28936 w 195333"/>
              <a:gd name="connsiteY273" fmla="*/ 259581 h 296097"/>
              <a:gd name="connsiteX274" fmla="*/ 25627 w 195333"/>
              <a:gd name="connsiteY274" fmla="*/ 243158 h 296097"/>
              <a:gd name="connsiteX275" fmla="*/ 41569 w 195333"/>
              <a:gd name="connsiteY275" fmla="*/ 239849 h 296097"/>
              <a:gd name="connsiteX276" fmla="*/ 57451 w 195333"/>
              <a:gd name="connsiteY276" fmla="*/ 236300 h 296097"/>
              <a:gd name="connsiteX277" fmla="*/ 55285 w 195333"/>
              <a:gd name="connsiteY277" fmla="*/ 226073 h 296097"/>
              <a:gd name="connsiteX278" fmla="*/ 50774 w 195333"/>
              <a:gd name="connsiteY278" fmla="*/ 204116 h 296097"/>
              <a:gd name="connsiteX279" fmla="*/ 49330 w 195333"/>
              <a:gd name="connsiteY279" fmla="*/ 195994 h 296097"/>
              <a:gd name="connsiteX280" fmla="*/ 44517 w 195333"/>
              <a:gd name="connsiteY280" fmla="*/ 171630 h 296097"/>
              <a:gd name="connsiteX281" fmla="*/ 24244 w 195333"/>
              <a:gd name="connsiteY281" fmla="*/ 175420 h 296097"/>
              <a:gd name="connsiteX282" fmla="*/ 23161 w 195333"/>
              <a:gd name="connsiteY282" fmla="*/ 170006 h 296097"/>
              <a:gd name="connsiteX283" fmla="*/ 21837 w 195333"/>
              <a:gd name="connsiteY283" fmla="*/ 170307 h 296097"/>
              <a:gd name="connsiteX284" fmla="*/ 21236 w 195333"/>
              <a:gd name="connsiteY284" fmla="*/ 167540 h 296097"/>
              <a:gd name="connsiteX285" fmla="*/ 11430 w 195333"/>
              <a:gd name="connsiteY285" fmla="*/ 169405 h 296097"/>
              <a:gd name="connsiteX286" fmla="*/ 9445 w 195333"/>
              <a:gd name="connsiteY286" fmla="*/ 158095 h 296097"/>
              <a:gd name="connsiteX287" fmla="*/ 8964 w 195333"/>
              <a:gd name="connsiteY287" fmla="*/ 158095 h 296097"/>
              <a:gd name="connsiteX288" fmla="*/ 7700 w 195333"/>
              <a:gd name="connsiteY288" fmla="*/ 150936 h 296097"/>
              <a:gd name="connsiteX289" fmla="*/ 0 w 195333"/>
              <a:gd name="connsiteY289" fmla="*/ 108946 h 296097"/>
              <a:gd name="connsiteX290" fmla="*/ 158577 w 195333"/>
              <a:gd name="connsiteY290" fmla="*/ 271673 h 296097"/>
              <a:gd name="connsiteX291" fmla="*/ 157674 w 195333"/>
              <a:gd name="connsiteY291" fmla="*/ 272094 h 296097"/>
              <a:gd name="connsiteX292" fmla="*/ 157373 w 195333"/>
              <a:gd name="connsiteY292" fmla="*/ 270350 h 296097"/>
              <a:gd name="connsiteX293" fmla="*/ 157433 w 195333"/>
              <a:gd name="connsiteY293" fmla="*/ 271853 h 296097"/>
              <a:gd name="connsiteX294" fmla="*/ 158636 w 195333"/>
              <a:gd name="connsiteY294" fmla="*/ 271673 h 296097"/>
              <a:gd name="connsiteX295" fmla="*/ 156591 w 195333"/>
              <a:gd name="connsiteY295" fmla="*/ 276907 h 296097"/>
              <a:gd name="connsiteX296" fmla="*/ 158757 w 195333"/>
              <a:gd name="connsiteY296" fmla="*/ 277087 h 296097"/>
              <a:gd name="connsiteX297" fmla="*/ 159178 w 195333"/>
              <a:gd name="connsiteY297" fmla="*/ 277629 h 296097"/>
              <a:gd name="connsiteX298" fmla="*/ 156591 w 195333"/>
              <a:gd name="connsiteY298" fmla="*/ 276907 h 296097"/>
              <a:gd name="connsiteX299" fmla="*/ 149373 w 195333"/>
              <a:gd name="connsiteY299" fmla="*/ 296097 h 296097"/>
              <a:gd name="connsiteX300" fmla="*/ 148831 w 195333"/>
              <a:gd name="connsiteY300" fmla="*/ 295977 h 296097"/>
              <a:gd name="connsiteX301" fmla="*/ 148711 w 195333"/>
              <a:gd name="connsiteY301" fmla="*/ 293691 h 296097"/>
              <a:gd name="connsiteX302" fmla="*/ 149312 w 195333"/>
              <a:gd name="connsiteY302" fmla="*/ 296097 h 296097"/>
              <a:gd name="connsiteX303" fmla="*/ 25748 w 195333"/>
              <a:gd name="connsiteY303" fmla="*/ 71708 h 296097"/>
              <a:gd name="connsiteX304" fmla="*/ 23642 w 195333"/>
              <a:gd name="connsiteY304" fmla="*/ 72009 h 296097"/>
              <a:gd name="connsiteX305" fmla="*/ 23462 w 195333"/>
              <a:gd name="connsiteY305" fmla="*/ 71407 h 296097"/>
              <a:gd name="connsiteX306" fmla="*/ 26169 w 195333"/>
              <a:gd name="connsiteY306" fmla="*/ 71046 h 296097"/>
              <a:gd name="connsiteX307" fmla="*/ 25748 w 195333"/>
              <a:gd name="connsiteY307" fmla="*/ 71708 h 296097"/>
              <a:gd name="connsiteX308" fmla="*/ 26710 w 195333"/>
              <a:gd name="connsiteY308" fmla="*/ 48427 h 296097"/>
              <a:gd name="connsiteX309" fmla="*/ 25146 w 195333"/>
              <a:gd name="connsiteY309" fmla="*/ 47404 h 296097"/>
              <a:gd name="connsiteX310" fmla="*/ 25627 w 195333"/>
              <a:gd name="connsiteY310" fmla="*/ 46983 h 296097"/>
              <a:gd name="connsiteX311" fmla="*/ 28455 w 195333"/>
              <a:gd name="connsiteY311" fmla="*/ 48066 h 296097"/>
              <a:gd name="connsiteX312" fmla="*/ 28635 w 195333"/>
              <a:gd name="connsiteY312" fmla="*/ 49450 h 296097"/>
              <a:gd name="connsiteX313" fmla="*/ 26710 w 195333"/>
              <a:gd name="connsiteY313" fmla="*/ 48427 h 296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</a:cxnLst>
            <a:rect l="l" t="t" r="r" b="b"/>
            <a:pathLst>
              <a:path w="195333" h="296097">
                <a:moveTo>
                  <a:pt x="0" y="108946"/>
                </a:moveTo>
                <a:lnTo>
                  <a:pt x="2106" y="109547"/>
                </a:lnTo>
                <a:lnTo>
                  <a:pt x="2948" y="108344"/>
                </a:lnTo>
                <a:lnTo>
                  <a:pt x="4151" y="107923"/>
                </a:lnTo>
                <a:lnTo>
                  <a:pt x="6498" y="104735"/>
                </a:lnTo>
                <a:lnTo>
                  <a:pt x="8784" y="100644"/>
                </a:lnTo>
                <a:lnTo>
                  <a:pt x="11310" y="95771"/>
                </a:lnTo>
                <a:lnTo>
                  <a:pt x="12994" y="91861"/>
                </a:lnTo>
                <a:lnTo>
                  <a:pt x="14438" y="89936"/>
                </a:lnTo>
                <a:lnTo>
                  <a:pt x="15280" y="87289"/>
                </a:lnTo>
                <a:lnTo>
                  <a:pt x="16364" y="87349"/>
                </a:lnTo>
                <a:lnTo>
                  <a:pt x="16664" y="85605"/>
                </a:lnTo>
                <a:lnTo>
                  <a:pt x="16243" y="84883"/>
                </a:lnTo>
                <a:lnTo>
                  <a:pt x="17627" y="82777"/>
                </a:lnTo>
                <a:lnTo>
                  <a:pt x="18108" y="82777"/>
                </a:lnTo>
                <a:lnTo>
                  <a:pt x="19191" y="80792"/>
                </a:lnTo>
                <a:lnTo>
                  <a:pt x="20273" y="80311"/>
                </a:lnTo>
                <a:lnTo>
                  <a:pt x="20815" y="80972"/>
                </a:lnTo>
                <a:lnTo>
                  <a:pt x="23943" y="81634"/>
                </a:lnTo>
                <a:lnTo>
                  <a:pt x="23763" y="80852"/>
                </a:lnTo>
                <a:lnTo>
                  <a:pt x="26409" y="77062"/>
                </a:lnTo>
                <a:lnTo>
                  <a:pt x="26289" y="75859"/>
                </a:lnTo>
                <a:lnTo>
                  <a:pt x="24485" y="75257"/>
                </a:lnTo>
                <a:lnTo>
                  <a:pt x="24785" y="73934"/>
                </a:lnTo>
                <a:lnTo>
                  <a:pt x="27191" y="74295"/>
                </a:lnTo>
                <a:lnTo>
                  <a:pt x="28455" y="70264"/>
                </a:lnTo>
                <a:lnTo>
                  <a:pt x="28575" y="68219"/>
                </a:lnTo>
                <a:lnTo>
                  <a:pt x="30019" y="60880"/>
                </a:lnTo>
                <a:lnTo>
                  <a:pt x="28575" y="59496"/>
                </a:lnTo>
                <a:lnTo>
                  <a:pt x="26771" y="60820"/>
                </a:lnTo>
                <a:lnTo>
                  <a:pt x="24785" y="61602"/>
                </a:lnTo>
                <a:lnTo>
                  <a:pt x="24485" y="64910"/>
                </a:lnTo>
                <a:lnTo>
                  <a:pt x="24004" y="65933"/>
                </a:lnTo>
                <a:lnTo>
                  <a:pt x="22379" y="65632"/>
                </a:lnTo>
                <a:lnTo>
                  <a:pt x="23222" y="63587"/>
                </a:lnTo>
                <a:lnTo>
                  <a:pt x="24244" y="63226"/>
                </a:lnTo>
                <a:lnTo>
                  <a:pt x="23763" y="61421"/>
                </a:lnTo>
                <a:lnTo>
                  <a:pt x="23642" y="58774"/>
                </a:lnTo>
                <a:lnTo>
                  <a:pt x="24184" y="58594"/>
                </a:lnTo>
                <a:lnTo>
                  <a:pt x="25387" y="55586"/>
                </a:lnTo>
                <a:lnTo>
                  <a:pt x="24304" y="53180"/>
                </a:lnTo>
                <a:lnTo>
                  <a:pt x="24785" y="51796"/>
                </a:lnTo>
                <a:lnTo>
                  <a:pt x="27252" y="51796"/>
                </a:lnTo>
                <a:lnTo>
                  <a:pt x="27613" y="53180"/>
                </a:lnTo>
                <a:lnTo>
                  <a:pt x="26951" y="54383"/>
                </a:lnTo>
                <a:lnTo>
                  <a:pt x="29237" y="54804"/>
                </a:lnTo>
                <a:lnTo>
                  <a:pt x="29177" y="55766"/>
                </a:lnTo>
                <a:lnTo>
                  <a:pt x="30741" y="55766"/>
                </a:lnTo>
                <a:lnTo>
                  <a:pt x="31403" y="53781"/>
                </a:lnTo>
                <a:lnTo>
                  <a:pt x="32606" y="55586"/>
                </a:lnTo>
                <a:lnTo>
                  <a:pt x="32305" y="52758"/>
                </a:lnTo>
                <a:lnTo>
                  <a:pt x="33207" y="51555"/>
                </a:lnTo>
                <a:lnTo>
                  <a:pt x="35012" y="51194"/>
                </a:lnTo>
                <a:lnTo>
                  <a:pt x="35915" y="50412"/>
                </a:lnTo>
                <a:lnTo>
                  <a:pt x="38141" y="47284"/>
                </a:lnTo>
                <a:lnTo>
                  <a:pt x="38983" y="44757"/>
                </a:lnTo>
                <a:lnTo>
                  <a:pt x="38923" y="42893"/>
                </a:lnTo>
                <a:lnTo>
                  <a:pt x="37359" y="41208"/>
                </a:lnTo>
                <a:lnTo>
                  <a:pt x="32185" y="41088"/>
                </a:lnTo>
                <a:lnTo>
                  <a:pt x="29658" y="42050"/>
                </a:lnTo>
                <a:lnTo>
                  <a:pt x="28335" y="40727"/>
                </a:lnTo>
                <a:lnTo>
                  <a:pt x="29117" y="40125"/>
                </a:lnTo>
                <a:lnTo>
                  <a:pt x="31764" y="40426"/>
                </a:lnTo>
                <a:lnTo>
                  <a:pt x="38802" y="38681"/>
                </a:lnTo>
                <a:lnTo>
                  <a:pt x="40787" y="37478"/>
                </a:lnTo>
                <a:lnTo>
                  <a:pt x="43194" y="34230"/>
                </a:lnTo>
                <a:lnTo>
                  <a:pt x="44036" y="31884"/>
                </a:lnTo>
                <a:lnTo>
                  <a:pt x="45059" y="29658"/>
                </a:lnTo>
                <a:lnTo>
                  <a:pt x="45660" y="27191"/>
                </a:lnTo>
                <a:lnTo>
                  <a:pt x="45299" y="25988"/>
                </a:lnTo>
                <a:lnTo>
                  <a:pt x="47285" y="25507"/>
                </a:lnTo>
                <a:lnTo>
                  <a:pt x="49571" y="24244"/>
                </a:lnTo>
                <a:lnTo>
                  <a:pt x="53661" y="22800"/>
                </a:lnTo>
                <a:lnTo>
                  <a:pt x="55466" y="22860"/>
                </a:lnTo>
                <a:lnTo>
                  <a:pt x="57270" y="21536"/>
                </a:lnTo>
                <a:lnTo>
                  <a:pt x="59797" y="20815"/>
                </a:lnTo>
                <a:lnTo>
                  <a:pt x="61782" y="19431"/>
                </a:lnTo>
                <a:lnTo>
                  <a:pt x="64369" y="16724"/>
                </a:lnTo>
                <a:lnTo>
                  <a:pt x="68941" y="16604"/>
                </a:lnTo>
                <a:lnTo>
                  <a:pt x="71528" y="15039"/>
                </a:lnTo>
                <a:lnTo>
                  <a:pt x="72731" y="12994"/>
                </a:lnTo>
                <a:lnTo>
                  <a:pt x="74235" y="6858"/>
                </a:lnTo>
                <a:lnTo>
                  <a:pt x="74656" y="6978"/>
                </a:lnTo>
                <a:lnTo>
                  <a:pt x="79048" y="5474"/>
                </a:lnTo>
                <a:lnTo>
                  <a:pt x="81273" y="1684"/>
                </a:lnTo>
                <a:lnTo>
                  <a:pt x="82477" y="902"/>
                </a:lnTo>
                <a:lnTo>
                  <a:pt x="83078" y="1865"/>
                </a:lnTo>
                <a:lnTo>
                  <a:pt x="84402" y="1865"/>
                </a:lnTo>
                <a:lnTo>
                  <a:pt x="86628" y="0"/>
                </a:lnTo>
                <a:lnTo>
                  <a:pt x="91501" y="1323"/>
                </a:lnTo>
                <a:lnTo>
                  <a:pt x="92463" y="2466"/>
                </a:lnTo>
                <a:lnTo>
                  <a:pt x="94509" y="3188"/>
                </a:lnTo>
                <a:lnTo>
                  <a:pt x="103291" y="4031"/>
                </a:lnTo>
                <a:lnTo>
                  <a:pt x="103713" y="4692"/>
                </a:lnTo>
                <a:lnTo>
                  <a:pt x="106299" y="5174"/>
                </a:lnTo>
                <a:lnTo>
                  <a:pt x="108104" y="7460"/>
                </a:lnTo>
                <a:lnTo>
                  <a:pt x="110330" y="7219"/>
                </a:lnTo>
                <a:lnTo>
                  <a:pt x="111774" y="7820"/>
                </a:lnTo>
                <a:lnTo>
                  <a:pt x="113879" y="9866"/>
                </a:lnTo>
                <a:lnTo>
                  <a:pt x="114722" y="10106"/>
                </a:lnTo>
                <a:lnTo>
                  <a:pt x="116947" y="12693"/>
                </a:lnTo>
                <a:lnTo>
                  <a:pt x="118692" y="15882"/>
                </a:lnTo>
                <a:lnTo>
                  <a:pt x="120136" y="16964"/>
                </a:lnTo>
                <a:lnTo>
                  <a:pt x="122061" y="19852"/>
                </a:lnTo>
                <a:lnTo>
                  <a:pt x="122181" y="20815"/>
                </a:lnTo>
                <a:lnTo>
                  <a:pt x="124888" y="23401"/>
                </a:lnTo>
                <a:lnTo>
                  <a:pt x="125490" y="26169"/>
                </a:lnTo>
                <a:lnTo>
                  <a:pt x="126633" y="28334"/>
                </a:lnTo>
                <a:lnTo>
                  <a:pt x="130182" y="30440"/>
                </a:lnTo>
                <a:lnTo>
                  <a:pt x="131506" y="32485"/>
                </a:lnTo>
                <a:lnTo>
                  <a:pt x="132408" y="33267"/>
                </a:lnTo>
                <a:lnTo>
                  <a:pt x="132228" y="35132"/>
                </a:lnTo>
                <a:lnTo>
                  <a:pt x="134514" y="36937"/>
                </a:lnTo>
                <a:lnTo>
                  <a:pt x="136077" y="41148"/>
                </a:lnTo>
                <a:lnTo>
                  <a:pt x="137281" y="42953"/>
                </a:lnTo>
                <a:lnTo>
                  <a:pt x="137281" y="44757"/>
                </a:lnTo>
                <a:lnTo>
                  <a:pt x="138905" y="46141"/>
                </a:lnTo>
                <a:lnTo>
                  <a:pt x="139386" y="47525"/>
                </a:lnTo>
                <a:lnTo>
                  <a:pt x="138845" y="48247"/>
                </a:lnTo>
                <a:lnTo>
                  <a:pt x="139687" y="52217"/>
                </a:lnTo>
                <a:lnTo>
                  <a:pt x="140529" y="52939"/>
                </a:lnTo>
                <a:lnTo>
                  <a:pt x="141131" y="56187"/>
                </a:lnTo>
                <a:lnTo>
                  <a:pt x="142575" y="58895"/>
                </a:lnTo>
                <a:lnTo>
                  <a:pt x="142394" y="61181"/>
                </a:lnTo>
                <a:lnTo>
                  <a:pt x="144139" y="65753"/>
                </a:lnTo>
                <a:lnTo>
                  <a:pt x="144199" y="67798"/>
                </a:lnTo>
                <a:lnTo>
                  <a:pt x="145522" y="71167"/>
                </a:lnTo>
                <a:lnTo>
                  <a:pt x="145643" y="72911"/>
                </a:lnTo>
                <a:lnTo>
                  <a:pt x="147207" y="76280"/>
                </a:lnTo>
                <a:lnTo>
                  <a:pt x="146725" y="77062"/>
                </a:lnTo>
                <a:lnTo>
                  <a:pt x="147929" y="81033"/>
                </a:lnTo>
                <a:lnTo>
                  <a:pt x="148530" y="81875"/>
                </a:lnTo>
                <a:lnTo>
                  <a:pt x="150155" y="86206"/>
                </a:lnTo>
                <a:lnTo>
                  <a:pt x="151057" y="87590"/>
                </a:lnTo>
                <a:lnTo>
                  <a:pt x="151237" y="89274"/>
                </a:lnTo>
                <a:lnTo>
                  <a:pt x="153042" y="91981"/>
                </a:lnTo>
                <a:lnTo>
                  <a:pt x="154245" y="95230"/>
                </a:lnTo>
                <a:lnTo>
                  <a:pt x="155388" y="96433"/>
                </a:lnTo>
                <a:lnTo>
                  <a:pt x="155749" y="98418"/>
                </a:lnTo>
                <a:lnTo>
                  <a:pt x="157735" y="100584"/>
                </a:lnTo>
                <a:lnTo>
                  <a:pt x="158336" y="103472"/>
                </a:lnTo>
                <a:lnTo>
                  <a:pt x="159599" y="104554"/>
                </a:lnTo>
                <a:lnTo>
                  <a:pt x="159659" y="105878"/>
                </a:lnTo>
                <a:lnTo>
                  <a:pt x="161704" y="108886"/>
                </a:lnTo>
                <a:lnTo>
                  <a:pt x="162727" y="115503"/>
                </a:lnTo>
                <a:lnTo>
                  <a:pt x="163990" y="117970"/>
                </a:lnTo>
                <a:lnTo>
                  <a:pt x="164532" y="123685"/>
                </a:lnTo>
                <a:lnTo>
                  <a:pt x="166036" y="126392"/>
                </a:lnTo>
                <a:lnTo>
                  <a:pt x="166998" y="130422"/>
                </a:lnTo>
                <a:lnTo>
                  <a:pt x="166998" y="132528"/>
                </a:lnTo>
                <a:lnTo>
                  <a:pt x="168202" y="135415"/>
                </a:lnTo>
                <a:lnTo>
                  <a:pt x="168743" y="138183"/>
                </a:lnTo>
                <a:lnTo>
                  <a:pt x="169646" y="139326"/>
                </a:lnTo>
                <a:lnTo>
                  <a:pt x="169284" y="140950"/>
                </a:lnTo>
                <a:lnTo>
                  <a:pt x="169946" y="142394"/>
                </a:lnTo>
                <a:lnTo>
                  <a:pt x="171150" y="147327"/>
                </a:lnTo>
                <a:lnTo>
                  <a:pt x="172172" y="149553"/>
                </a:lnTo>
                <a:lnTo>
                  <a:pt x="173977" y="152260"/>
                </a:lnTo>
                <a:lnTo>
                  <a:pt x="176383" y="158516"/>
                </a:lnTo>
                <a:lnTo>
                  <a:pt x="177948" y="161765"/>
                </a:lnTo>
                <a:lnTo>
                  <a:pt x="179391" y="166457"/>
                </a:lnTo>
                <a:lnTo>
                  <a:pt x="180534" y="169224"/>
                </a:lnTo>
                <a:lnTo>
                  <a:pt x="183121" y="171630"/>
                </a:lnTo>
                <a:lnTo>
                  <a:pt x="184866" y="174819"/>
                </a:lnTo>
                <a:lnTo>
                  <a:pt x="189137" y="180654"/>
                </a:lnTo>
                <a:lnTo>
                  <a:pt x="191664" y="183662"/>
                </a:lnTo>
                <a:lnTo>
                  <a:pt x="192505" y="185226"/>
                </a:lnTo>
                <a:lnTo>
                  <a:pt x="193528" y="185467"/>
                </a:lnTo>
                <a:lnTo>
                  <a:pt x="192746" y="187993"/>
                </a:lnTo>
                <a:lnTo>
                  <a:pt x="194972" y="190761"/>
                </a:lnTo>
                <a:lnTo>
                  <a:pt x="194852" y="192746"/>
                </a:lnTo>
                <a:lnTo>
                  <a:pt x="193769" y="195934"/>
                </a:lnTo>
                <a:lnTo>
                  <a:pt x="191844" y="199002"/>
                </a:lnTo>
                <a:lnTo>
                  <a:pt x="191001" y="201348"/>
                </a:lnTo>
                <a:lnTo>
                  <a:pt x="190520" y="208928"/>
                </a:lnTo>
                <a:lnTo>
                  <a:pt x="191783" y="214282"/>
                </a:lnTo>
                <a:lnTo>
                  <a:pt x="191964" y="218493"/>
                </a:lnTo>
                <a:lnTo>
                  <a:pt x="191603" y="220900"/>
                </a:lnTo>
                <a:lnTo>
                  <a:pt x="191603" y="224088"/>
                </a:lnTo>
                <a:lnTo>
                  <a:pt x="194250" y="228540"/>
                </a:lnTo>
                <a:lnTo>
                  <a:pt x="195333" y="232450"/>
                </a:lnTo>
                <a:lnTo>
                  <a:pt x="194250" y="238165"/>
                </a:lnTo>
                <a:lnTo>
                  <a:pt x="194791" y="240993"/>
                </a:lnTo>
                <a:lnTo>
                  <a:pt x="193950" y="244482"/>
                </a:lnTo>
                <a:lnTo>
                  <a:pt x="192987" y="251701"/>
                </a:lnTo>
                <a:lnTo>
                  <a:pt x="194190" y="256934"/>
                </a:lnTo>
                <a:lnTo>
                  <a:pt x="193829" y="261446"/>
                </a:lnTo>
                <a:lnTo>
                  <a:pt x="193227" y="263191"/>
                </a:lnTo>
                <a:lnTo>
                  <a:pt x="190581" y="266379"/>
                </a:lnTo>
                <a:lnTo>
                  <a:pt x="189979" y="267943"/>
                </a:lnTo>
                <a:lnTo>
                  <a:pt x="187332" y="272154"/>
                </a:lnTo>
                <a:lnTo>
                  <a:pt x="187031" y="274320"/>
                </a:lnTo>
                <a:lnTo>
                  <a:pt x="184264" y="276125"/>
                </a:lnTo>
                <a:lnTo>
                  <a:pt x="181376" y="274861"/>
                </a:lnTo>
                <a:lnTo>
                  <a:pt x="178970" y="275824"/>
                </a:lnTo>
                <a:lnTo>
                  <a:pt x="176925" y="278772"/>
                </a:lnTo>
                <a:lnTo>
                  <a:pt x="175240" y="282802"/>
                </a:lnTo>
                <a:lnTo>
                  <a:pt x="174699" y="280396"/>
                </a:lnTo>
                <a:lnTo>
                  <a:pt x="175842" y="279734"/>
                </a:lnTo>
                <a:lnTo>
                  <a:pt x="176444" y="277929"/>
                </a:lnTo>
                <a:lnTo>
                  <a:pt x="177887" y="276305"/>
                </a:lnTo>
                <a:lnTo>
                  <a:pt x="178128" y="275102"/>
                </a:lnTo>
                <a:lnTo>
                  <a:pt x="175962" y="273718"/>
                </a:lnTo>
                <a:lnTo>
                  <a:pt x="173436" y="276726"/>
                </a:lnTo>
                <a:lnTo>
                  <a:pt x="172413" y="276125"/>
                </a:lnTo>
                <a:lnTo>
                  <a:pt x="173736" y="272034"/>
                </a:lnTo>
                <a:lnTo>
                  <a:pt x="174458" y="272395"/>
                </a:lnTo>
                <a:lnTo>
                  <a:pt x="175541" y="271192"/>
                </a:lnTo>
                <a:lnTo>
                  <a:pt x="175842" y="269026"/>
                </a:lnTo>
                <a:lnTo>
                  <a:pt x="175180" y="268605"/>
                </a:lnTo>
                <a:lnTo>
                  <a:pt x="173977" y="269387"/>
                </a:lnTo>
                <a:lnTo>
                  <a:pt x="172774" y="268785"/>
                </a:lnTo>
                <a:lnTo>
                  <a:pt x="171631" y="270530"/>
                </a:lnTo>
                <a:lnTo>
                  <a:pt x="169946" y="271432"/>
                </a:lnTo>
                <a:lnTo>
                  <a:pt x="168383" y="270831"/>
                </a:lnTo>
                <a:lnTo>
                  <a:pt x="167901" y="269568"/>
                </a:lnTo>
                <a:lnTo>
                  <a:pt x="169284" y="267582"/>
                </a:lnTo>
                <a:lnTo>
                  <a:pt x="171089" y="267342"/>
                </a:lnTo>
                <a:lnTo>
                  <a:pt x="172292" y="265116"/>
                </a:lnTo>
                <a:lnTo>
                  <a:pt x="170066" y="263552"/>
                </a:lnTo>
                <a:lnTo>
                  <a:pt x="173436" y="263431"/>
                </a:lnTo>
                <a:lnTo>
                  <a:pt x="173195" y="261807"/>
                </a:lnTo>
                <a:lnTo>
                  <a:pt x="174158" y="258077"/>
                </a:lnTo>
                <a:lnTo>
                  <a:pt x="176504" y="259702"/>
                </a:lnTo>
                <a:lnTo>
                  <a:pt x="177526" y="259100"/>
                </a:lnTo>
                <a:lnTo>
                  <a:pt x="178128" y="256333"/>
                </a:lnTo>
                <a:lnTo>
                  <a:pt x="177646" y="254588"/>
                </a:lnTo>
                <a:lnTo>
                  <a:pt x="175782" y="252964"/>
                </a:lnTo>
                <a:lnTo>
                  <a:pt x="173375" y="254167"/>
                </a:lnTo>
                <a:lnTo>
                  <a:pt x="170006" y="251881"/>
                </a:lnTo>
                <a:lnTo>
                  <a:pt x="168383" y="251580"/>
                </a:lnTo>
                <a:lnTo>
                  <a:pt x="166337" y="252062"/>
                </a:lnTo>
                <a:lnTo>
                  <a:pt x="165375" y="253445"/>
                </a:lnTo>
                <a:lnTo>
                  <a:pt x="163028" y="254047"/>
                </a:lnTo>
                <a:lnTo>
                  <a:pt x="162006" y="256092"/>
                </a:lnTo>
                <a:lnTo>
                  <a:pt x="160562" y="256393"/>
                </a:lnTo>
                <a:lnTo>
                  <a:pt x="159178" y="258498"/>
                </a:lnTo>
                <a:lnTo>
                  <a:pt x="159359" y="259882"/>
                </a:lnTo>
                <a:lnTo>
                  <a:pt x="156772" y="261145"/>
                </a:lnTo>
                <a:lnTo>
                  <a:pt x="154967" y="260965"/>
                </a:lnTo>
                <a:lnTo>
                  <a:pt x="153523" y="262409"/>
                </a:lnTo>
                <a:lnTo>
                  <a:pt x="152741" y="264213"/>
                </a:lnTo>
                <a:lnTo>
                  <a:pt x="152441" y="266018"/>
                </a:lnTo>
                <a:lnTo>
                  <a:pt x="139205" y="269026"/>
                </a:lnTo>
                <a:lnTo>
                  <a:pt x="138845" y="267522"/>
                </a:lnTo>
                <a:lnTo>
                  <a:pt x="137702" y="267883"/>
                </a:lnTo>
                <a:lnTo>
                  <a:pt x="137341" y="266680"/>
                </a:lnTo>
                <a:lnTo>
                  <a:pt x="135957" y="266921"/>
                </a:lnTo>
                <a:lnTo>
                  <a:pt x="135355" y="264213"/>
                </a:lnTo>
                <a:lnTo>
                  <a:pt x="130182" y="265417"/>
                </a:lnTo>
                <a:lnTo>
                  <a:pt x="127776" y="254348"/>
                </a:lnTo>
                <a:lnTo>
                  <a:pt x="122602" y="255551"/>
                </a:lnTo>
                <a:lnTo>
                  <a:pt x="95772" y="261627"/>
                </a:lnTo>
                <a:lnTo>
                  <a:pt x="83259" y="264454"/>
                </a:lnTo>
                <a:lnTo>
                  <a:pt x="80853" y="265056"/>
                </a:lnTo>
                <a:lnTo>
                  <a:pt x="64971" y="268665"/>
                </a:lnTo>
                <a:lnTo>
                  <a:pt x="64430" y="268846"/>
                </a:lnTo>
                <a:lnTo>
                  <a:pt x="50412" y="271914"/>
                </a:lnTo>
                <a:lnTo>
                  <a:pt x="50653" y="273357"/>
                </a:lnTo>
                <a:lnTo>
                  <a:pt x="48548" y="273779"/>
                </a:lnTo>
                <a:lnTo>
                  <a:pt x="51736" y="288818"/>
                </a:lnTo>
                <a:lnTo>
                  <a:pt x="53060" y="294292"/>
                </a:lnTo>
                <a:lnTo>
                  <a:pt x="50473" y="294894"/>
                </a:lnTo>
                <a:lnTo>
                  <a:pt x="50412" y="295435"/>
                </a:lnTo>
                <a:lnTo>
                  <a:pt x="46202" y="294473"/>
                </a:lnTo>
                <a:lnTo>
                  <a:pt x="46202" y="293570"/>
                </a:lnTo>
                <a:lnTo>
                  <a:pt x="44156" y="293390"/>
                </a:lnTo>
                <a:lnTo>
                  <a:pt x="42472" y="293871"/>
                </a:lnTo>
                <a:lnTo>
                  <a:pt x="40968" y="293510"/>
                </a:lnTo>
                <a:lnTo>
                  <a:pt x="40667" y="291405"/>
                </a:lnTo>
                <a:lnTo>
                  <a:pt x="36155" y="292608"/>
                </a:lnTo>
                <a:lnTo>
                  <a:pt x="33027" y="278651"/>
                </a:lnTo>
                <a:lnTo>
                  <a:pt x="30621" y="267823"/>
                </a:lnTo>
                <a:lnTo>
                  <a:pt x="28936" y="259581"/>
                </a:lnTo>
                <a:lnTo>
                  <a:pt x="25627" y="243158"/>
                </a:lnTo>
                <a:lnTo>
                  <a:pt x="41569" y="239849"/>
                </a:lnTo>
                <a:lnTo>
                  <a:pt x="57451" y="236300"/>
                </a:lnTo>
                <a:lnTo>
                  <a:pt x="55285" y="226073"/>
                </a:lnTo>
                <a:lnTo>
                  <a:pt x="50774" y="204116"/>
                </a:lnTo>
                <a:lnTo>
                  <a:pt x="49330" y="195994"/>
                </a:lnTo>
                <a:lnTo>
                  <a:pt x="44517" y="171630"/>
                </a:lnTo>
                <a:lnTo>
                  <a:pt x="24244" y="175420"/>
                </a:lnTo>
                <a:lnTo>
                  <a:pt x="23161" y="170006"/>
                </a:lnTo>
                <a:lnTo>
                  <a:pt x="21837" y="170307"/>
                </a:lnTo>
                <a:lnTo>
                  <a:pt x="21236" y="167540"/>
                </a:lnTo>
                <a:lnTo>
                  <a:pt x="11430" y="169405"/>
                </a:lnTo>
                <a:lnTo>
                  <a:pt x="9445" y="158095"/>
                </a:lnTo>
                <a:lnTo>
                  <a:pt x="8964" y="158095"/>
                </a:lnTo>
                <a:lnTo>
                  <a:pt x="7700" y="150936"/>
                </a:lnTo>
                <a:lnTo>
                  <a:pt x="0" y="108946"/>
                </a:lnTo>
                <a:moveTo>
                  <a:pt x="158577" y="271673"/>
                </a:moveTo>
                <a:lnTo>
                  <a:pt x="157674" y="272094"/>
                </a:lnTo>
                <a:lnTo>
                  <a:pt x="157373" y="270350"/>
                </a:lnTo>
                <a:lnTo>
                  <a:pt x="157433" y="271853"/>
                </a:lnTo>
                <a:lnTo>
                  <a:pt x="158636" y="271673"/>
                </a:lnTo>
                <a:moveTo>
                  <a:pt x="156591" y="276907"/>
                </a:moveTo>
                <a:lnTo>
                  <a:pt x="158757" y="277087"/>
                </a:lnTo>
                <a:lnTo>
                  <a:pt x="159178" y="277629"/>
                </a:lnTo>
                <a:lnTo>
                  <a:pt x="156591" y="276907"/>
                </a:lnTo>
                <a:moveTo>
                  <a:pt x="149373" y="296097"/>
                </a:moveTo>
                <a:lnTo>
                  <a:pt x="148831" y="295977"/>
                </a:lnTo>
                <a:lnTo>
                  <a:pt x="148711" y="293691"/>
                </a:lnTo>
                <a:lnTo>
                  <a:pt x="149312" y="296097"/>
                </a:lnTo>
                <a:moveTo>
                  <a:pt x="25748" y="71708"/>
                </a:moveTo>
                <a:lnTo>
                  <a:pt x="23642" y="72009"/>
                </a:lnTo>
                <a:lnTo>
                  <a:pt x="23462" y="71407"/>
                </a:lnTo>
                <a:lnTo>
                  <a:pt x="26169" y="71046"/>
                </a:lnTo>
                <a:lnTo>
                  <a:pt x="25748" y="71708"/>
                </a:lnTo>
                <a:moveTo>
                  <a:pt x="26710" y="48427"/>
                </a:moveTo>
                <a:lnTo>
                  <a:pt x="25146" y="47404"/>
                </a:lnTo>
                <a:lnTo>
                  <a:pt x="25627" y="46983"/>
                </a:lnTo>
                <a:lnTo>
                  <a:pt x="28455" y="48066"/>
                </a:lnTo>
                <a:lnTo>
                  <a:pt x="28635" y="49450"/>
                </a:lnTo>
                <a:lnTo>
                  <a:pt x="26710" y="48427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" name="Freeform: Shape 215" title="MI-10">
            <a:extLst>
              <a:ext uri="{FF2B5EF4-FFF2-40B4-BE49-F238E27FC236}">
                <a16:creationId xmlns:a16="http://schemas.microsoft.com/office/drawing/2014/main" id="{AD3A61C0-3BCC-E7A4-F8F5-02658CA58E90}"/>
              </a:ext>
            </a:extLst>
          </p:cNvPr>
          <p:cNvSpPr/>
          <p:nvPr/>
        </p:nvSpPr>
        <p:spPr>
          <a:xfrm>
            <a:off x="6248671" y="3128029"/>
            <a:ext cx="51523" cy="40935"/>
          </a:xfrm>
          <a:custGeom>
            <a:avLst/>
            <a:gdLst>
              <a:gd name="connsiteX0" fmla="*/ 56729 w 64489"/>
              <a:gd name="connsiteY0" fmla="*/ 11911 h 53059"/>
              <a:gd name="connsiteX1" fmla="*/ 56609 w 64489"/>
              <a:gd name="connsiteY1" fmla="*/ 12152 h 53059"/>
              <a:gd name="connsiteX2" fmla="*/ 56609 w 64489"/>
              <a:gd name="connsiteY2" fmla="*/ 13054 h 53059"/>
              <a:gd name="connsiteX3" fmla="*/ 56789 w 64489"/>
              <a:gd name="connsiteY3" fmla="*/ 13295 h 53059"/>
              <a:gd name="connsiteX4" fmla="*/ 57090 w 64489"/>
              <a:gd name="connsiteY4" fmla="*/ 14498 h 53059"/>
              <a:gd name="connsiteX5" fmla="*/ 57572 w 64489"/>
              <a:gd name="connsiteY5" fmla="*/ 14979 h 53059"/>
              <a:gd name="connsiteX6" fmla="*/ 58534 w 64489"/>
              <a:gd name="connsiteY6" fmla="*/ 15400 h 53059"/>
              <a:gd name="connsiteX7" fmla="*/ 59075 w 64489"/>
              <a:gd name="connsiteY7" fmla="*/ 15521 h 53059"/>
              <a:gd name="connsiteX8" fmla="*/ 61361 w 64489"/>
              <a:gd name="connsiteY8" fmla="*/ 15942 h 53059"/>
              <a:gd name="connsiteX9" fmla="*/ 61602 w 64489"/>
              <a:gd name="connsiteY9" fmla="*/ 15942 h 53059"/>
              <a:gd name="connsiteX10" fmla="*/ 61903 w 64489"/>
              <a:gd name="connsiteY10" fmla="*/ 17686 h 53059"/>
              <a:gd name="connsiteX11" fmla="*/ 62805 w 64489"/>
              <a:gd name="connsiteY11" fmla="*/ 17265 h 53059"/>
              <a:gd name="connsiteX12" fmla="*/ 63467 w 64489"/>
              <a:gd name="connsiteY12" fmla="*/ 17205 h 53059"/>
              <a:gd name="connsiteX13" fmla="*/ 64489 w 64489"/>
              <a:gd name="connsiteY13" fmla="*/ 17446 h 53059"/>
              <a:gd name="connsiteX14" fmla="*/ 64129 w 64489"/>
              <a:gd name="connsiteY14" fmla="*/ 17867 h 53059"/>
              <a:gd name="connsiteX15" fmla="*/ 63948 w 64489"/>
              <a:gd name="connsiteY15" fmla="*/ 17867 h 53059"/>
              <a:gd name="connsiteX16" fmla="*/ 63707 w 64489"/>
              <a:gd name="connsiteY16" fmla="*/ 17747 h 53059"/>
              <a:gd name="connsiteX17" fmla="*/ 62323 w 64489"/>
              <a:gd name="connsiteY17" fmla="*/ 18228 h 53059"/>
              <a:gd name="connsiteX18" fmla="*/ 62444 w 64489"/>
              <a:gd name="connsiteY18" fmla="*/ 19792 h 53059"/>
              <a:gd name="connsiteX19" fmla="*/ 62625 w 64489"/>
              <a:gd name="connsiteY19" fmla="*/ 20093 h 53059"/>
              <a:gd name="connsiteX20" fmla="*/ 62985 w 64489"/>
              <a:gd name="connsiteY20" fmla="*/ 20574 h 53059"/>
              <a:gd name="connsiteX21" fmla="*/ 63045 w 64489"/>
              <a:gd name="connsiteY21" fmla="*/ 20875 h 53059"/>
              <a:gd name="connsiteX22" fmla="*/ 63647 w 64489"/>
              <a:gd name="connsiteY22" fmla="*/ 21958 h 53059"/>
              <a:gd name="connsiteX23" fmla="*/ 63647 w 64489"/>
              <a:gd name="connsiteY23" fmla="*/ 22559 h 53059"/>
              <a:gd name="connsiteX24" fmla="*/ 63767 w 64489"/>
              <a:gd name="connsiteY24" fmla="*/ 23161 h 53059"/>
              <a:gd name="connsiteX25" fmla="*/ 63707 w 64489"/>
              <a:gd name="connsiteY25" fmla="*/ 23401 h 53059"/>
              <a:gd name="connsiteX26" fmla="*/ 63587 w 64489"/>
              <a:gd name="connsiteY26" fmla="*/ 23401 h 53059"/>
              <a:gd name="connsiteX27" fmla="*/ 63407 w 64489"/>
              <a:gd name="connsiteY27" fmla="*/ 23221 h 53059"/>
              <a:gd name="connsiteX28" fmla="*/ 62985 w 64489"/>
              <a:gd name="connsiteY28" fmla="*/ 22619 h 53059"/>
              <a:gd name="connsiteX29" fmla="*/ 60820 w 64489"/>
              <a:gd name="connsiteY29" fmla="*/ 22499 h 53059"/>
              <a:gd name="connsiteX30" fmla="*/ 60218 w 64489"/>
              <a:gd name="connsiteY30" fmla="*/ 22559 h 53059"/>
              <a:gd name="connsiteX31" fmla="*/ 59857 w 64489"/>
              <a:gd name="connsiteY31" fmla="*/ 22680 h 53059"/>
              <a:gd name="connsiteX32" fmla="*/ 59617 w 64489"/>
              <a:gd name="connsiteY32" fmla="*/ 22920 h 53059"/>
              <a:gd name="connsiteX33" fmla="*/ 59316 w 64489"/>
              <a:gd name="connsiteY33" fmla="*/ 23040 h 53059"/>
              <a:gd name="connsiteX34" fmla="*/ 58895 w 64489"/>
              <a:gd name="connsiteY34" fmla="*/ 23161 h 53059"/>
              <a:gd name="connsiteX35" fmla="*/ 58654 w 64489"/>
              <a:gd name="connsiteY35" fmla="*/ 23040 h 53059"/>
              <a:gd name="connsiteX36" fmla="*/ 58413 w 64489"/>
              <a:gd name="connsiteY36" fmla="*/ 23040 h 53059"/>
              <a:gd name="connsiteX37" fmla="*/ 56909 w 64489"/>
              <a:gd name="connsiteY37" fmla="*/ 23823 h 53059"/>
              <a:gd name="connsiteX38" fmla="*/ 56488 w 64489"/>
              <a:gd name="connsiteY38" fmla="*/ 24183 h 53059"/>
              <a:gd name="connsiteX39" fmla="*/ 56308 w 64489"/>
              <a:gd name="connsiteY39" fmla="*/ 24484 h 53059"/>
              <a:gd name="connsiteX40" fmla="*/ 55887 w 64489"/>
              <a:gd name="connsiteY40" fmla="*/ 24965 h 53059"/>
              <a:gd name="connsiteX41" fmla="*/ 55947 w 64489"/>
              <a:gd name="connsiteY41" fmla="*/ 25567 h 53059"/>
              <a:gd name="connsiteX42" fmla="*/ 55947 w 64489"/>
              <a:gd name="connsiteY42" fmla="*/ 25627 h 53059"/>
              <a:gd name="connsiteX43" fmla="*/ 55345 w 64489"/>
              <a:gd name="connsiteY43" fmla="*/ 25928 h 53059"/>
              <a:gd name="connsiteX44" fmla="*/ 55165 w 64489"/>
              <a:gd name="connsiteY44" fmla="*/ 26710 h 53059"/>
              <a:gd name="connsiteX45" fmla="*/ 55165 w 64489"/>
              <a:gd name="connsiteY45" fmla="*/ 27131 h 53059"/>
              <a:gd name="connsiteX46" fmla="*/ 55105 w 64489"/>
              <a:gd name="connsiteY46" fmla="*/ 27913 h 53059"/>
              <a:gd name="connsiteX47" fmla="*/ 54984 w 64489"/>
              <a:gd name="connsiteY47" fmla="*/ 27973 h 53059"/>
              <a:gd name="connsiteX48" fmla="*/ 54984 w 64489"/>
              <a:gd name="connsiteY48" fmla="*/ 28214 h 53059"/>
              <a:gd name="connsiteX49" fmla="*/ 54202 w 64489"/>
              <a:gd name="connsiteY49" fmla="*/ 29417 h 53059"/>
              <a:gd name="connsiteX50" fmla="*/ 53961 w 64489"/>
              <a:gd name="connsiteY50" fmla="*/ 30019 h 53059"/>
              <a:gd name="connsiteX51" fmla="*/ 53240 w 64489"/>
              <a:gd name="connsiteY51" fmla="*/ 31823 h 53059"/>
              <a:gd name="connsiteX52" fmla="*/ 53119 w 64489"/>
              <a:gd name="connsiteY52" fmla="*/ 32305 h 53059"/>
              <a:gd name="connsiteX53" fmla="*/ 52759 w 64489"/>
              <a:gd name="connsiteY53" fmla="*/ 33267 h 53059"/>
              <a:gd name="connsiteX54" fmla="*/ 52759 w 64489"/>
              <a:gd name="connsiteY54" fmla="*/ 33869 h 53059"/>
              <a:gd name="connsiteX55" fmla="*/ 52638 w 64489"/>
              <a:gd name="connsiteY55" fmla="*/ 36456 h 53059"/>
              <a:gd name="connsiteX56" fmla="*/ 52458 w 64489"/>
              <a:gd name="connsiteY56" fmla="*/ 37659 h 53059"/>
              <a:gd name="connsiteX57" fmla="*/ 52638 w 64489"/>
              <a:gd name="connsiteY57" fmla="*/ 38561 h 53059"/>
              <a:gd name="connsiteX58" fmla="*/ 52819 w 64489"/>
              <a:gd name="connsiteY58" fmla="*/ 39343 h 53059"/>
              <a:gd name="connsiteX59" fmla="*/ 52939 w 64489"/>
              <a:gd name="connsiteY59" fmla="*/ 39343 h 53059"/>
              <a:gd name="connsiteX60" fmla="*/ 53060 w 64489"/>
              <a:gd name="connsiteY60" fmla="*/ 41629 h 53059"/>
              <a:gd name="connsiteX61" fmla="*/ 53601 w 64489"/>
              <a:gd name="connsiteY61" fmla="*/ 41629 h 53059"/>
              <a:gd name="connsiteX62" fmla="*/ 53300 w 64489"/>
              <a:gd name="connsiteY62" fmla="*/ 41810 h 53059"/>
              <a:gd name="connsiteX63" fmla="*/ 53240 w 64489"/>
              <a:gd name="connsiteY63" fmla="*/ 42291 h 53059"/>
              <a:gd name="connsiteX64" fmla="*/ 54804 w 64489"/>
              <a:gd name="connsiteY64" fmla="*/ 43795 h 53059"/>
              <a:gd name="connsiteX65" fmla="*/ 54804 w 64489"/>
              <a:gd name="connsiteY65" fmla="*/ 43915 h 53059"/>
              <a:gd name="connsiteX66" fmla="*/ 54984 w 64489"/>
              <a:gd name="connsiteY66" fmla="*/ 44096 h 53059"/>
              <a:gd name="connsiteX67" fmla="*/ 55225 w 64489"/>
              <a:gd name="connsiteY67" fmla="*/ 44577 h 53059"/>
              <a:gd name="connsiteX68" fmla="*/ 55345 w 64489"/>
              <a:gd name="connsiteY68" fmla="*/ 44697 h 53059"/>
              <a:gd name="connsiteX69" fmla="*/ 55526 w 64489"/>
              <a:gd name="connsiteY69" fmla="*/ 44938 h 53059"/>
              <a:gd name="connsiteX70" fmla="*/ 56007 w 64489"/>
              <a:gd name="connsiteY70" fmla="*/ 46021 h 53059"/>
              <a:gd name="connsiteX71" fmla="*/ 56187 w 64489"/>
              <a:gd name="connsiteY71" fmla="*/ 46141 h 53059"/>
              <a:gd name="connsiteX72" fmla="*/ 56127 w 64489"/>
              <a:gd name="connsiteY72" fmla="*/ 46322 h 53059"/>
              <a:gd name="connsiteX73" fmla="*/ 56007 w 64489"/>
              <a:gd name="connsiteY73" fmla="*/ 46622 h 53059"/>
              <a:gd name="connsiteX74" fmla="*/ 55887 w 64489"/>
              <a:gd name="connsiteY74" fmla="*/ 46743 h 53059"/>
              <a:gd name="connsiteX75" fmla="*/ 48247 w 64489"/>
              <a:gd name="connsiteY75" fmla="*/ 48247 h 53059"/>
              <a:gd name="connsiteX76" fmla="*/ 29658 w 64489"/>
              <a:gd name="connsiteY76" fmla="*/ 52458 h 53059"/>
              <a:gd name="connsiteX77" fmla="*/ 27011 w 64489"/>
              <a:gd name="connsiteY77" fmla="*/ 53059 h 53059"/>
              <a:gd name="connsiteX78" fmla="*/ 23402 w 64489"/>
              <a:gd name="connsiteY78" fmla="*/ 36636 h 53059"/>
              <a:gd name="connsiteX79" fmla="*/ 22740 w 64489"/>
              <a:gd name="connsiteY79" fmla="*/ 33929 h 53059"/>
              <a:gd name="connsiteX80" fmla="*/ 19612 w 64489"/>
              <a:gd name="connsiteY80" fmla="*/ 20093 h 53059"/>
              <a:gd name="connsiteX81" fmla="*/ 3790 w 64489"/>
              <a:gd name="connsiteY81" fmla="*/ 23582 h 53059"/>
              <a:gd name="connsiteX82" fmla="*/ 1203 w 64489"/>
              <a:gd name="connsiteY82" fmla="*/ 11971 h 53059"/>
              <a:gd name="connsiteX83" fmla="*/ 0 w 64489"/>
              <a:gd name="connsiteY83" fmla="*/ 7219 h 53059"/>
              <a:gd name="connsiteX84" fmla="*/ 26830 w 64489"/>
              <a:gd name="connsiteY84" fmla="*/ 1203 h 53059"/>
              <a:gd name="connsiteX85" fmla="*/ 32004 w 64489"/>
              <a:gd name="connsiteY85" fmla="*/ 0 h 53059"/>
              <a:gd name="connsiteX86" fmla="*/ 34410 w 64489"/>
              <a:gd name="connsiteY86" fmla="*/ 11009 h 53059"/>
              <a:gd name="connsiteX87" fmla="*/ 39524 w 64489"/>
              <a:gd name="connsiteY87" fmla="*/ 9806 h 53059"/>
              <a:gd name="connsiteX88" fmla="*/ 40126 w 64489"/>
              <a:gd name="connsiteY88" fmla="*/ 12513 h 53059"/>
              <a:gd name="connsiteX89" fmla="*/ 41569 w 64489"/>
              <a:gd name="connsiteY89" fmla="*/ 12272 h 53059"/>
              <a:gd name="connsiteX90" fmla="*/ 41990 w 64489"/>
              <a:gd name="connsiteY90" fmla="*/ 13475 h 53059"/>
              <a:gd name="connsiteX91" fmla="*/ 43073 w 64489"/>
              <a:gd name="connsiteY91" fmla="*/ 13114 h 53059"/>
              <a:gd name="connsiteX92" fmla="*/ 43434 w 64489"/>
              <a:gd name="connsiteY92" fmla="*/ 14558 h 53059"/>
              <a:gd name="connsiteX93" fmla="*/ 56669 w 64489"/>
              <a:gd name="connsiteY93" fmla="*/ 11550 h 53059"/>
              <a:gd name="connsiteX94" fmla="*/ 56669 w 64489"/>
              <a:gd name="connsiteY94" fmla="*/ 11971 h 53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64489" h="53059">
                <a:moveTo>
                  <a:pt x="56729" y="11911"/>
                </a:moveTo>
                <a:lnTo>
                  <a:pt x="56609" y="12152"/>
                </a:lnTo>
                <a:lnTo>
                  <a:pt x="56609" y="13054"/>
                </a:lnTo>
                <a:lnTo>
                  <a:pt x="56789" y="13295"/>
                </a:lnTo>
                <a:lnTo>
                  <a:pt x="57090" y="14498"/>
                </a:lnTo>
                <a:lnTo>
                  <a:pt x="57572" y="14979"/>
                </a:lnTo>
                <a:lnTo>
                  <a:pt x="58534" y="15400"/>
                </a:lnTo>
                <a:lnTo>
                  <a:pt x="59075" y="15521"/>
                </a:lnTo>
                <a:lnTo>
                  <a:pt x="61361" y="15942"/>
                </a:lnTo>
                <a:lnTo>
                  <a:pt x="61602" y="15942"/>
                </a:lnTo>
                <a:lnTo>
                  <a:pt x="61903" y="17686"/>
                </a:lnTo>
                <a:lnTo>
                  <a:pt x="62805" y="17265"/>
                </a:lnTo>
                <a:lnTo>
                  <a:pt x="63467" y="17205"/>
                </a:lnTo>
                <a:lnTo>
                  <a:pt x="64489" y="17446"/>
                </a:lnTo>
                <a:lnTo>
                  <a:pt x="64129" y="17867"/>
                </a:lnTo>
                <a:lnTo>
                  <a:pt x="63948" y="17867"/>
                </a:lnTo>
                <a:lnTo>
                  <a:pt x="63707" y="17747"/>
                </a:lnTo>
                <a:lnTo>
                  <a:pt x="62323" y="18228"/>
                </a:lnTo>
                <a:lnTo>
                  <a:pt x="62444" y="19792"/>
                </a:lnTo>
                <a:lnTo>
                  <a:pt x="62625" y="20093"/>
                </a:lnTo>
                <a:lnTo>
                  <a:pt x="62985" y="20574"/>
                </a:lnTo>
                <a:lnTo>
                  <a:pt x="63045" y="20875"/>
                </a:lnTo>
                <a:lnTo>
                  <a:pt x="63647" y="21958"/>
                </a:lnTo>
                <a:lnTo>
                  <a:pt x="63647" y="22559"/>
                </a:lnTo>
                <a:lnTo>
                  <a:pt x="63767" y="23161"/>
                </a:lnTo>
                <a:lnTo>
                  <a:pt x="63707" y="23401"/>
                </a:lnTo>
                <a:lnTo>
                  <a:pt x="63587" y="23401"/>
                </a:lnTo>
                <a:lnTo>
                  <a:pt x="63407" y="23221"/>
                </a:lnTo>
                <a:lnTo>
                  <a:pt x="62985" y="22619"/>
                </a:lnTo>
                <a:lnTo>
                  <a:pt x="60820" y="22499"/>
                </a:lnTo>
                <a:lnTo>
                  <a:pt x="60218" y="22559"/>
                </a:lnTo>
                <a:lnTo>
                  <a:pt x="59857" y="22680"/>
                </a:lnTo>
                <a:lnTo>
                  <a:pt x="59617" y="22920"/>
                </a:lnTo>
                <a:lnTo>
                  <a:pt x="59316" y="23040"/>
                </a:lnTo>
                <a:lnTo>
                  <a:pt x="58895" y="23161"/>
                </a:lnTo>
                <a:lnTo>
                  <a:pt x="58654" y="23040"/>
                </a:lnTo>
                <a:lnTo>
                  <a:pt x="58413" y="23040"/>
                </a:lnTo>
                <a:lnTo>
                  <a:pt x="56909" y="23823"/>
                </a:lnTo>
                <a:lnTo>
                  <a:pt x="56488" y="24183"/>
                </a:lnTo>
                <a:lnTo>
                  <a:pt x="56308" y="24484"/>
                </a:lnTo>
                <a:lnTo>
                  <a:pt x="55887" y="24965"/>
                </a:lnTo>
                <a:lnTo>
                  <a:pt x="55947" y="25567"/>
                </a:lnTo>
                <a:lnTo>
                  <a:pt x="55947" y="25627"/>
                </a:lnTo>
                <a:lnTo>
                  <a:pt x="55345" y="25928"/>
                </a:lnTo>
                <a:lnTo>
                  <a:pt x="55165" y="26710"/>
                </a:lnTo>
                <a:lnTo>
                  <a:pt x="55165" y="27131"/>
                </a:lnTo>
                <a:lnTo>
                  <a:pt x="55105" y="27913"/>
                </a:lnTo>
                <a:lnTo>
                  <a:pt x="54984" y="27973"/>
                </a:lnTo>
                <a:lnTo>
                  <a:pt x="54984" y="28214"/>
                </a:lnTo>
                <a:lnTo>
                  <a:pt x="54202" y="29417"/>
                </a:lnTo>
                <a:lnTo>
                  <a:pt x="53961" y="30019"/>
                </a:lnTo>
                <a:lnTo>
                  <a:pt x="53240" y="31823"/>
                </a:lnTo>
                <a:lnTo>
                  <a:pt x="53119" y="32305"/>
                </a:lnTo>
                <a:lnTo>
                  <a:pt x="52759" y="33267"/>
                </a:lnTo>
                <a:lnTo>
                  <a:pt x="52759" y="33869"/>
                </a:lnTo>
                <a:lnTo>
                  <a:pt x="52638" y="36456"/>
                </a:lnTo>
                <a:lnTo>
                  <a:pt x="52458" y="37659"/>
                </a:lnTo>
                <a:lnTo>
                  <a:pt x="52638" y="38561"/>
                </a:lnTo>
                <a:lnTo>
                  <a:pt x="52819" y="39343"/>
                </a:lnTo>
                <a:lnTo>
                  <a:pt x="52939" y="39343"/>
                </a:lnTo>
                <a:lnTo>
                  <a:pt x="53060" y="41629"/>
                </a:lnTo>
                <a:lnTo>
                  <a:pt x="53601" y="41629"/>
                </a:lnTo>
                <a:lnTo>
                  <a:pt x="53300" y="41810"/>
                </a:lnTo>
                <a:lnTo>
                  <a:pt x="53240" y="42291"/>
                </a:lnTo>
                <a:lnTo>
                  <a:pt x="54804" y="43795"/>
                </a:lnTo>
                <a:lnTo>
                  <a:pt x="54804" y="43915"/>
                </a:lnTo>
                <a:lnTo>
                  <a:pt x="54984" y="44096"/>
                </a:lnTo>
                <a:lnTo>
                  <a:pt x="55225" y="44577"/>
                </a:lnTo>
                <a:lnTo>
                  <a:pt x="55345" y="44697"/>
                </a:lnTo>
                <a:lnTo>
                  <a:pt x="55526" y="44938"/>
                </a:lnTo>
                <a:lnTo>
                  <a:pt x="56007" y="46021"/>
                </a:lnTo>
                <a:lnTo>
                  <a:pt x="56187" y="46141"/>
                </a:lnTo>
                <a:lnTo>
                  <a:pt x="56127" y="46322"/>
                </a:lnTo>
                <a:lnTo>
                  <a:pt x="56007" y="46622"/>
                </a:lnTo>
                <a:lnTo>
                  <a:pt x="55887" y="46743"/>
                </a:lnTo>
                <a:lnTo>
                  <a:pt x="48247" y="48247"/>
                </a:lnTo>
                <a:lnTo>
                  <a:pt x="29658" y="52458"/>
                </a:lnTo>
                <a:lnTo>
                  <a:pt x="27011" y="53059"/>
                </a:lnTo>
                <a:lnTo>
                  <a:pt x="23402" y="36636"/>
                </a:lnTo>
                <a:lnTo>
                  <a:pt x="22740" y="33929"/>
                </a:lnTo>
                <a:lnTo>
                  <a:pt x="19612" y="20093"/>
                </a:lnTo>
                <a:lnTo>
                  <a:pt x="3790" y="23582"/>
                </a:lnTo>
                <a:lnTo>
                  <a:pt x="1203" y="11971"/>
                </a:lnTo>
                <a:lnTo>
                  <a:pt x="0" y="7219"/>
                </a:lnTo>
                <a:lnTo>
                  <a:pt x="26830" y="1203"/>
                </a:lnTo>
                <a:lnTo>
                  <a:pt x="32004" y="0"/>
                </a:lnTo>
                <a:lnTo>
                  <a:pt x="34410" y="11009"/>
                </a:lnTo>
                <a:lnTo>
                  <a:pt x="39524" y="9806"/>
                </a:lnTo>
                <a:lnTo>
                  <a:pt x="40126" y="12513"/>
                </a:lnTo>
                <a:lnTo>
                  <a:pt x="41569" y="12272"/>
                </a:lnTo>
                <a:lnTo>
                  <a:pt x="41990" y="13475"/>
                </a:lnTo>
                <a:lnTo>
                  <a:pt x="43073" y="13114"/>
                </a:lnTo>
                <a:lnTo>
                  <a:pt x="43434" y="14558"/>
                </a:lnTo>
                <a:lnTo>
                  <a:pt x="56669" y="11550"/>
                </a:lnTo>
                <a:lnTo>
                  <a:pt x="56669" y="11971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" name="Freeform: Shape 216" title="MI-11">
            <a:extLst>
              <a:ext uri="{FF2B5EF4-FFF2-40B4-BE49-F238E27FC236}">
                <a16:creationId xmlns:a16="http://schemas.microsoft.com/office/drawing/2014/main" id="{00307381-DBF1-E08A-F593-3D79C0A6ED2A}"/>
              </a:ext>
            </a:extLst>
          </p:cNvPr>
          <p:cNvSpPr/>
          <p:nvPr/>
        </p:nvSpPr>
        <p:spPr>
          <a:xfrm>
            <a:off x="6210942" y="3133598"/>
            <a:ext cx="59309" cy="43394"/>
          </a:xfrm>
          <a:custGeom>
            <a:avLst/>
            <a:gdLst>
              <a:gd name="connsiteX0" fmla="*/ 4512 w 74234"/>
              <a:gd name="connsiteY0" fmla="*/ 32666 h 56247"/>
              <a:gd name="connsiteX1" fmla="*/ 3189 w 74234"/>
              <a:gd name="connsiteY1" fmla="*/ 27191 h 56247"/>
              <a:gd name="connsiteX2" fmla="*/ 0 w 74234"/>
              <a:gd name="connsiteY2" fmla="*/ 12152 h 56247"/>
              <a:gd name="connsiteX3" fmla="*/ 2105 w 74234"/>
              <a:gd name="connsiteY3" fmla="*/ 11731 h 56247"/>
              <a:gd name="connsiteX4" fmla="*/ 1865 w 74234"/>
              <a:gd name="connsiteY4" fmla="*/ 10287 h 56247"/>
              <a:gd name="connsiteX5" fmla="*/ 15882 w 74234"/>
              <a:gd name="connsiteY5" fmla="*/ 7219 h 56247"/>
              <a:gd name="connsiteX6" fmla="*/ 16483 w 74234"/>
              <a:gd name="connsiteY6" fmla="*/ 6978 h 56247"/>
              <a:gd name="connsiteX7" fmla="*/ 32305 w 74234"/>
              <a:gd name="connsiteY7" fmla="*/ 3369 h 56247"/>
              <a:gd name="connsiteX8" fmla="*/ 34711 w 74234"/>
              <a:gd name="connsiteY8" fmla="*/ 2767 h 56247"/>
              <a:gd name="connsiteX9" fmla="*/ 47224 w 74234"/>
              <a:gd name="connsiteY9" fmla="*/ 0 h 56247"/>
              <a:gd name="connsiteX10" fmla="*/ 48427 w 74234"/>
              <a:gd name="connsiteY10" fmla="*/ 4813 h 56247"/>
              <a:gd name="connsiteX11" fmla="*/ 51014 w 74234"/>
              <a:gd name="connsiteY11" fmla="*/ 16363 h 56247"/>
              <a:gd name="connsiteX12" fmla="*/ 66835 w 74234"/>
              <a:gd name="connsiteY12" fmla="*/ 12814 h 56247"/>
              <a:gd name="connsiteX13" fmla="*/ 69843 w 74234"/>
              <a:gd name="connsiteY13" fmla="*/ 26710 h 56247"/>
              <a:gd name="connsiteX14" fmla="*/ 70625 w 74234"/>
              <a:gd name="connsiteY14" fmla="*/ 29417 h 56247"/>
              <a:gd name="connsiteX15" fmla="*/ 74235 w 74234"/>
              <a:gd name="connsiteY15" fmla="*/ 45840 h 56247"/>
              <a:gd name="connsiteX16" fmla="*/ 65030 w 74234"/>
              <a:gd name="connsiteY16" fmla="*/ 47645 h 56247"/>
              <a:gd name="connsiteX17" fmla="*/ 58232 w 74234"/>
              <a:gd name="connsiteY17" fmla="*/ 49149 h 56247"/>
              <a:gd name="connsiteX18" fmla="*/ 54683 w 74234"/>
              <a:gd name="connsiteY18" fmla="*/ 32906 h 56247"/>
              <a:gd name="connsiteX19" fmla="*/ 38922 w 74234"/>
              <a:gd name="connsiteY19" fmla="*/ 36456 h 56247"/>
              <a:gd name="connsiteX20" fmla="*/ 42531 w 74234"/>
              <a:gd name="connsiteY20" fmla="*/ 52638 h 56247"/>
              <a:gd name="connsiteX21" fmla="*/ 26590 w 74234"/>
              <a:gd name="connsiteY21" fmla="*/ 56248 h 56247"/>
              <a:gd name="connsiteX22" fmla="*/ 23040 w 74234"/>
              <a:gd name="connsiteY22" fmla="*/ 39825 h 56247"/>
              <a:gd name="connsiteX23" fmla="*/ 18108 w 74234"/>
              <a:gd name="connsiteY23" fmla="*/ 40847 h 56247"/>
              <a:gd name="connsiteX24" fmla="*/ 18769 w 74234"/>
              <a:gd name="connsiteY24" fmla="*/ 42772 h 56247"/>
              <a:gd name="connsiteX25" fmla="*/ 18589 w 74234"/>
              <a:gd name="connsiteY25" fmla="*/ 45299 h 56247"/>
              <a:gd name="connsiteX26" fmla="*/ 17145 w 74234"/>
              <a:gd name="connsiteY26" fmla="*/ 45660 h 56247"/>
              <a:gd name="connsiteX27" fmla="*/ 16964 w 74234"/>
              <a:gd name="connsiteY27" fmla="*/ 47044 h 56247"/>
              <a:gd name="connsiteX28" fmla="*/ 8181 w 74234"/>
              <a:gd name="connsiteY28" fmla="*/ 49089 h 56247"/>
              <a:gd name="connsiteX29" fmla="*/ 4512 w 74234"/>
              <a:gd name="connsiteY29" fmla="*/ 32666 h 56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4234" h="56247">
                <a:moveTo>
                  <a:pt x="4512" y="32666"/>
                </a:moveTo>
                <a:lnTo>
                  <a:pt x="3189" y="27191"/>
                </a:lnTo>
                <a:lnTo>
                  <a:pt x="0" y="12152"/>
                </a:lnTo>
                <a:lnTo>
                  <a:pt x="2105" y="11731"/>
                </a:lnTo>
                <a:lnTo>
                  <a:pt x="1865" y="10287"/>
                </a:lnTo>
                <a:lnTo>
                  <a:pt x="15882" y="7219"/>
                </a:lnTo>
                <a:lnTo>
                  <a:pt x="16483" y="6978"/>
                </a:lnTo>
                <a:lnTo>
                  <a:pt x="32305" y="3369"/>
                </a:lnTo>
                <a:lnTo>
                  <a:pt x="34711" y="2767"/>
                </a:lnTo>
                <a:lnTo>
                  <a:pt x="47224" y="0"/>
                </a:lnTo>
                <a:lnTo>
                  <a:pt x="48427" y="4813"/>
                </a:lnTo>
                <a:lnTo>
                  <a:pt x="51014" y="16363"/>
                </a:lnTo>
                <a:lnTo>
                  <a:pt x="66835" y="12814"/>
                </a:lnTo>
                <a:lnTo>
                  <a:pt x="69843" y="26710"/>
                </a:lnTo>
                <a:lnTo>
                  <a:pt x="70625" y="29417"/>
                </a:lnTo>
                <a:lnTo>
                  <a:pt x="74235" y="45840"/>
                </a:lnTo>
                <a:lnTo>
                  <a:pt x="65030" y="47645"/>
                </a:lnTo>
                <a:lnTo>
                  <a:pt x="58232" y="49149"/>
                </a:lnTo>
                <a:lnTo>
                  <a:pt x="54683" y="32906"/>
                </a:lnTo>
                <a:lnTo>
                  <a:pt x="38922" y="36456"/>
                </a:lnTo>
                <a:lnTo>
                  <a:pt x="42531" y="52638"/>
                </a:lnTo>
                <a:lnTo>
                  <a:pt x="26590" y="56248"/>
                </a:lnTo>
                <a:lnTo>
                  <a:pt x="23040" y="39825"/>
                </a:lnTo>
                <a:lnTo>
                  <a:pt x="18108" y="40847"/>
                </a:lnTo>
                <a:lnTo>
                  <a:pt x="18769" y="42772"/>
                </a:lnTo>
                <a:lnTo>
                  <a:pt x="18589" y="45299"/>
                </a:lnTo>
                <a:lnTo>
                  <a:pt x="17145" y="45660"/>
                </a:lnTo>
                <a:lnTo>
                  <a:pt x="16964" y="47044"/>
                </a:lnTo>
                <a:lnTo>
                  <a:pt x="8181" y="49089"/>
                </a:lnTo>
                <a:lnTo>
                  <a:pt x="4512" y="3266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" name="Freeform: Shape 217" title="MI-12">
            <a:extLst>
              <a:ext uri="{FF2B5EF4-FFF2-40B4-BE49-F238E27FC236}">
                <a16:creationId xmlns:a16="http://schemas.microsoft.com/office/drawing/2014/main" id="{C2A82B9D-92A6-C54B-BE80-A0182B13E6BA}"/>
              </a:ext>
            </a:extLst>
          </p:cNvPr>
          <p:cNvSpPr/>
          <p:nvPr/>
        </p:nvSpPr>
        <p:spPr>
          <a:xfrm>
            <a:off x="6232233" y="3159031"/>
            <a:ext cx="35807" cy="41074"/>
          </a:xfrm>
          <a:custGeom>
            <a:avLst/>
            <a:gdLst>
              <a:gd name="connsiteX0" fmla="*/ 6016 w 44818"/>
              <a:gd name="connsiteY0" fmla="*/ 51435 h 53239"/>
              <a:gd name="connsiteX1" fmla="*/ 0 w 44818"/>
              <a:gd name="connsiteY1" fmla="*/ 23221 h 53239"/>
              <a:gd name="connsiteX2" fmla="*/ 15882 w 44818"/>
              <a:gd name="connsiteY2" fmla="*/ 19611 h 53239"/>
              <a:gd name="connsiteX3" fmla="*/ 12272 w 44818"/>
              <a:gd name="connsiteY3" fmla="*/ 3489 h 53239"/>
              <a:gd name="connsiteX4" fmla="*/ 28094 w 44818"/>
              <a:gd name="connsiteY4" fmla="*/ 0 h 53239"/>
              <a:gd name="connsiteX5" fmla="*/ 31583 w 44818"/>
              <a:gd name="connsiteY5" fmla="*/ 16243 h 53239"/>
              <a:gd name="connsiteX6" fmla="*/ 38381 w 44818"/>
              <a:gd name="connsiteY6" fmla="*/ 14678 h 53239"/>
              <a:gd name="connsiteX7" fmla="*/ 38682 w 44818"/>
              <a:gd name="connsiteY7" fmla="*/ 17446 h 53239"/>
              <a:gd name="connsiteX8" fmla="*/ 40005 w 44818"/>
              <a:gd name="connsiteY8" fmla="*/ 22860 h 53239"/>
              <a:gd name="connsiteX9" fmla="*/ 38682 w 44818"/>
              <a:gd name="connsiteY9" fmla="*/ 23101 h 53239"/>
              <a:gd name="connsiteX10" fmla="*/ 38682 w 44818"/>
              <a:gd name="connsiteY10" fmla="*/ 26289 h 53239"/>
              <a:gd name="connsiteX11" fmla="*/ 39524 w 44818"/>
              <a:gd name="connsiteY11" fmla="*/ 26469 h 53239"/>
              <a:gd name="connsiteX12" fmla="*/ 39885 w 44818"/>
              <a:gd name="connsiteY12" fmla="*/ 27973 h 53239"/>
              <a:gd name="connsiteX13" fmla="*/ 39103 w 44818"/>
              <a:gd name="connsiteY13" fmla="*/ 28695 h 53239"/>
              <a:gd name="connsiteX14" fmla="*/ 39584 w 44818"/>
              <a:gd name="connsiteY14" fmla="*/ 31402 h 53239"/>
              <a:gd name="connsiteX15" fmla="*/ 40487 w 44818"/>
              <a:gd name="connsiteY15" fmla="*/ 31222 h 53239"/>
              <a:gd name="connsiteX16" fmla="*/ 40727 w 44818"/>
              <a:gd name="connsiteY16" fmla="*/ 32545 h 53239"/>
              <a:gd name="connsiteX17" fmla="*/ 42111 w 44818"/>
              <a:gd name="connsiteY17" fmla="*/ 32245 h 53239"/>
              <a:gd name="connsiteX18" fmla="*/ 42231 w 44818"/>
              <a:gd name="connsiteY18" fmla="*/ 34350 h 53239"/>
              <a:gd name="connsiteX19" fmla="*/ 41328 w 44818"/>
              <a:gd name="connsiteY19" fmla="*/ 35252 h 53239"/>
              <a:gd name="connsiteX20" fmla="*/ 42111 w 44818"/>
              <a:gd name="connsiteY20" fmla="*/ 36937 h 53239"/>
              <a:gd name="connsiteX21" fmla="*/ 44698 w 44818"/>
              <a:gd name="connsiteY21" fmla="*/ 40125 h 53239"/>
              <a:gd name="connsiteX22" fmla="*/ 44818 w 44818"/>
              <a:gd name="connsiteY22" fmla="*/ 42953 h 53239"/>
              <a:gd name="connsiteX23" fmla="*/ 43495 w 44818"/>
              <a:gd name="connsiteY23" fmla="*/ 42772 h 53239"/>
              <a:gd name="connsiteX24" fmla="*/ 41630 w 44818"/>
              <a:gd name="connsiteY24" fmla="*/ 44517 h 53239"/>
              <a:gd name="connsiteX25" fmla="*/ 40427 w 44818"/>
              <a:gd name="connsiteY25" fmla="*/ 43193 h 53239"/>
              <a:gd name="connsiteX26" fmla="*/ 38321 w 44818"/>
              <a:gd name="connsiteY26" fmla="*/ 43975 h 53239"/>
              <a:gd name="connsiteX27" fmla="*/ 36817 w 44818"/>
              <a:gd name="connsiteY27" fmla="*/ 43133 h 53239"/>
              <a:gd name="connsiteX28" fmla="*/ 35012 w 44818"/>
              <a:gd name="connsiteY28" fmla="*/ 48066 h 53239"/>
              <a:gd name="connsiteX29" fmla="*/ 33267 w 44818"/>
              <a:gd name="connsiteY29" fmla="*/ 47404 h 53239"/>
              <a:gd name="connsiteX30" fmla="*/ 25688 w 44818"/>
              <a:gd name="connsiteY30" fmla="*/ 48968 h 53239"/>
              <a:gd name="connsiteX31" fmla="*/ 25267 w 44818"/>
              <a:gd name="connsiteY31" fmla="*/ 50172 h 53239"/>
              <a:gd name="connsiteX32" fmla="*/ 22619 w 44818"/>
              <a:gd name="connsiteY32" fmla="*/ 50773 h 53239"/>
              <a:gd name="connsiteX33" fmla="*/ 22860 w 44818"/>
              <a:gd name="connsiteY33" fmla="*/ 52097 h 53239"/>
              <a:gd name="connsiteX34" fmla="*/ 17627 w 44818"/>
              <a:gd name="connsiteY34" fmla="*/ 53240 h 53239"/>
              <a:gd name="connsiteX35" fmla="*/ 16724 w 44818"/>
              <a:gd name="connsiteY35" fmla="*/ 49209 h 53239"/>
              <a:gd name="connsiteX36" fmla="*/ 6016 w 44818"/>
              <a:gd name="connsiteY36" fmla="*/ 51435 h 53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4818" h="53239">
                <a:moveTo>
                  <a:pt x="6016" y="51435"/>
                </a:moveTo>
                <a:lnTo>
                  <a:pt x="0" y="23221"/>
                </a:lnTo>
                <a:lnTo>
                  <a:pt x="15882" y="19611"/>
                </a:lnTo>
                <a:lnTo>
                  <a:pt x="12272" y="3489"/>
                </a:lnTo>
                <a:lnTo>
                  <a:pt x="28094" y="0"/>
                </a:lnTo>
                <a:lnTo>
                  <a:pt x="31583" y="16243"/>
                </a:lnTo>
                <a:lnTo>
                  <a:pt x="38381" y="14678"/>
                </a:lnTo>
                <a:lnTo>
                  <a:pt x="38682" y="17446"/>
                </a:lnTo>
                <a:lnTo>
                  <a:pt x="40005" y="22860"/>
                </a:lnTo>
                <a:lnTo>
                  <a:pt x="38682" y="23101"/>
                </a:lnTo>
                <a:lnTo>
                  <a:pt x="38682" y="26289"/>
                </a:lnTo>
                <a:lnTo>
                  <a:pt x="39524" y="26469"/>
                </a:lnTo>
                <a:lnTo>
                  <a:pt x="39885" y="27973"/>
                </a:lnTo>
                <a:lnTo>
                  <a:pt x="39103" y="28695"/>
                </a:lnTo>
                <a:lnTo>
                  <a:pt x="39584" y="31402"/>
                </a:lnTo>
                <a:lnTo>
                  <a:pt x="40487" y="31222"/>
                </a:lnTo>
                <a:lnTo>
                  <a:pt x="40727" y="32545"/>
                </a:lnTo>
                <a:lnTo>
                  <a:pt x="42111" y="32245"/>
                </a:lnTo>
                <a:lnTo>
                  <a:pt x="42231" y="34350"/>
                </a:lnTo>
                <a:lnTo>
                  <a:pt x="41328" y="35252"/>
                </a:lnTo>
                <a:lnTo>
                  <a:pt x="42111" y="36937"/>
                </a:lnTo>
                <a:lnTo>
                  <a:pt x="44698" y="40125"/>
                </a:lnTo>
                <a:lnTo>
                  <a:pt x="44818" y="42953"/>
                </a:lnTo>
                <a:lnTo>
                  <a:pt x="43495" y="42772"/>
                </a:lnTo>
                <a:lnTo>
                  <a:pt x="41630" y="44517"/>
                </a:lnTo>
                <a:lnTo>
                  <a:pt x="40427" y="43193"/>
                </a:lnTo>
                <a:lnTo>
                  <a:pt x="38321" y="43975"/>
                </a:lnTo>
                <a:lnTo>
                  <a:pt x="36817" y="43133"/>
                </a:lnTo>
                <a:lnTo>
                  <a:pt x="35012" y="48066"/>
                </a:lnTo>
                <a:lnTo>
                  <a:pt x="33267" y="47404"/>
                </a:lnTo>
                <a:lnTo>
                  <a:pt x="25688" y="48968"/>
                </a:lnTo>
                <a:lnTo>
                  <a:pt x="25267" y="50172"/>
                </a:lnTo>
                <a:lnTo>
                  <a:pt x="22619" y="50773"/>
                </a:lnTo>
                <a:lnTo>
                  <a:pt x="22860" y="52097"/>
                </a:lnTo>
                <a:lnTo>
                  <a:pt x="17627" y="53240"/>
                </a:lnTo>
                <a:lnTo>
                  <a:pt x="16724" y="49209"/>
                </a:lnTo>
                <a:lnTo>
                  <a:pt x="6016" y="51435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" name="Freeform: Shape 218" title="MI-13">
            <a:extLst>
              <a:ext uri="{FF2B5EF4-FFF2-40B4-BE49-F238E27FC236}">
                <a16:creationId xmlns:a16="http://schemas.microsoft.com/office/drawing/2014/main" id="{1B3EC3D2-68CA-4A12-BAD5-567B6E9B9AFF}"/>
              </a:ext>
            </a:extLst>
          </p:cNvPr>
          <p:cNvSpPr/>
          <p:nvPr/>
        </p:nvSpPr>
        <p:spPr>
          <a:xfrm>
            <a:off x="6237039" y="3164090"/>
            <a:ext cx="56282" cy="50217"/>
          </a:xfrm>
          <a:custGeom>
            <a:avLst/>
            <a:gdLst>
              <a:gd name="connsiteX0" fmla="*/ 43495 w 70445"/>
              <a:gd name="connsiteY0" fmla="*/ 53240 h 65090"/>
              <a:gd name="connsiteX1" fmla="*/ 41931 w 70445"/>
              <a:gd name="connsiteY1" fmla="*/ 53540 h 65090"/>
              <a:gd name="connsiteX2" fmla="*/ 40908 w 70445"/>
              <a:gd name="connsiteY2" fmla="*/ 57150 h 65090"/>
              <a:gd name="connsiteX3" fmla="*/ 25567 w 70445"/>
              <a:gd name="connsiteY3" fmla="*/ 60399 h 65090"/>
              <a:gd name="connsiteX4" fmla="*/ 20333 w 70445"/>
              <a:gd name="connsiteY4" fmla="*/ 61782 h 65090"/>
              <a:gd name="connsiteX5" fmla="*/ 4272 w 70445"/>
              <a:gd name="connsiteY5" fmla="*/ 65091 h 65090"/>
              <a:gd name="connsiteX6" fmla="*/ 1264 w 70445"/>
              <a:gd name="connsiteY6" fmla="*/ 50653 h 65090"/>
              <a:gd name="connsiteX7" fmla="*/ 0 w 70445"/>
              <a:gd name="connsiteY7" fmla="*/ 44878 h 65090"/>
              <a:gd name="connsiteX8" fmla="*/ 10708 w 70445"/>
              <a:gd name="connsiteY8" fmla="*/ 42592 h 65090"/>
              <a:gd name="connsiteX9" fmla="*/ 11611 w 70445"/>
              <a:gd name="connsiteY9" fmla="*/ 46683 h 65090"/>
              <a:gd name="connsiteX10" fmla="*/ 16845 w 70445"/>
              <a:gd name="connsiteY10" fmla="*/ 45479 h 65090"/>
              <a:gd name="connsiteX11" fmla="*/ 16604 w 70445"/>
              <a:gd name="connsiteY11" fmla="*/ 44156 h 65090"/>
              <a:gd name="connsiteX12" fmla="*/ 19251 w 70445"/>
              <a:gd name="connsiteY12" fmla="*/ 43614 h 65090"/>
              <a:gd name="connsiteX13" fmla="*/ 19732 w 70445"/>
              <a:gd name="connsiteY13" fmla="*/ 42411 h 65090"/>
              <a:gd name="connsiteX14" fmla="*/ 27312 w 70445"/>
              <a:gd name="connsiteY14" fmla="*/ 40847 h 65090"/>
              <a:gd name="connsiteX15" fmla="*/ 29117 w 70445"/>
              <a:gd name="connsiteY15" fmla="*/ 41509 h 65090"/>
              <a:gd name="connsiteX16" fmla="*/ 30801 w 70445"/>
              <a:gd name="connsiteY16" fmla="*/ 36576 h 65090"/>
              <a:gd name="connsiteX17" fmla="*/ 32305 w 70445"/>
              <a:gd name="connsiteY17" fmla="*/ 37418 h 65090"/>
              <a:gd name="connsiteX18" fmla="*/ 34471 w 70445"/>
              <a:gd name="connsiteY18" fmla="*/ 36636 h 65090"/>
              <a:gd name="connsiteX19" fmla="*/ 35614 w 70445"/>
              <a:gd name="connsiteY19" fmla="*/ 37960 h 65090"/>
              <a:gd name="connsiteX20" fmla="*/ 37479 w 70445"/>
              <a:gd name="connsiteY20" fmla="*/ 36215 h 65090"/>
              <a:gd name="connsiteX21" fmla="*/ 38802 w 70445"/>
              <a:gd name="connsiteY21" fmla="*/ 36395 h 65090"/>
              <a:gd name="connsiteX22" fmla="*/ 38682 w 70445"/>
              <a:gd name="connsiteY22" fmla="*/ 33568 h 65090"/>
              <a:gd name="connsiteX23" fmla="*/ 36095 w 70445"/>
              <a:gd name="connsiteY23" fmla="*/ 30380 h 65090"/>
              <a:gd name="connsiteX24" fmla="*/ 35313 w 70445"/>
              <a:gd name="connsiteY24" fmla="*/ 28695 h 65090"/>
              <a:gd name="connsiteX25" fmla="*/ 36215 w 70445"/>
              <a:gd name="connsiteY25" fmla="*/ 27793 h 65090"/>
              <a:gd name="connsiteX26" fmla="*/ 36095 w 70445"/>
              <a:gd name="connsiteY26" fmla="*/ 25687 h 65090"/>
              <a:gd name="connsiteX27" fmla="*/ 34711 w 70445"/>
              <a:gd name="connsiteY27" fmla="*/ 25988 h 65090"/>
              <a:gd name="connsiteX28" fmla="*/ 34471 w 70445"/>
              <a:gd name="connsiteY28" fmla="*/ 24665 h 65090"/>
              <a:gd name="connsiteX29" fmla="*/ 33569 w 70445"/>
              <a:gd name="connsiteY29" fmla="*/ 24845 h 65090"/>
              <a:gd name="connsiteX30" fmla="*/ 33087 w 70445"/>
              <a:gd name="connsiteY30" fmla="*/ 22138 h 65090"/>
              <a:gd name="connsiteX31" fmla="*/ 33869 w 70445"/>
              <a:gd name="connsiteY31" fmla="*/ 21416 h 65090"/>
              <a:gd name="connsiteX32" fmla="*/ 33508 w 70445"/>
              <a:gd name="connsiteY32" fmla="*/ 19912 h 65090"/>
              <a:gd name="connsiteX33" fmla="*/ 32726 w 70445"/>
              <a:gd name="connsiteY33" fmla="*/ 19732 h 65090"/>
              <a:gd name="connsiteX34" fmla="*/ 32666 w 70445"/>
              <a:gd name="connsiteY34" fmla="*/ 16543 h 65090"/>
              <a:gd name="connsiteX35" fmla="*/ 33989 w 70445"/>
              <a:gd name="connsiteY35" fmla="*/ 16243 h 65090"/>
              <a:gd name="connsiteX36" fmla="*/ 32666 w 70445"/>
              <a:gd name="connsiteY36" fmla="*/ 10828 h 65090"/>
              <a:gd name="connsiteX37" fmla="*/ 32365 w 70445"/>
              <a:gd name="connsiteY37" fmla="*/ 8121 h 65090"/>
              <a:gd name="connsiteX38" fmla="*/ 41569 w 70445"/>
              <a:gd name="connsiteY38" fmla="*/ 6317 h 65090"/>
              <a:gd name="connsiteX39" fmla="*/ 44217 w 70445"/>
              <a:gd name="connsiteY39" fmla="*/ 5715 h 65090"/>
              <a:gd name="connsiteX40" fmla="*/ 62805 w 70445"/>
              <a:gd name="connsiteY40" fmla="*/ 1564 h 65090"/>
              <a:gd name="connsiteX41" fmla="*/ 70445 w 70445"/>
              <a:gd name="connsiteY41" fmla="*/ 0 h 65090"/>
              <a:gd name="connsiteX42" fmla="*/ 69844 w 70445"/>
              <a:gd name="connsiteY42" fmla="*/ 10828 h 65090"/>
              <a:gd name="connsiteX43" fmla="*/ 68400 w 70445"/>
              <a:gd name="connsiteY43" fmla="*/ 13776 h 65090"/>
              <a:gd name="connsiteX44" fmla="*/ 66956 w 70445"/>
              <a:gd name="connsiteY44" fmla="*/ 14859 h 65090"/>
              <a:gd name="connsiteX45" fmla="*/ 65753 w 70445"/>
              <a:gd name="connsiteY45" fmla="*/ 18709 h 65090"/>
              <a:gd name="connsiteX46" fmla="*/ 66655 w 70445"/>
              <a:gd name="connsiteY46" fmla="*/ 19912 h 65090"/>
              <a:gd name="connsiteX47" fmla="*/ 63888 w 70445"/>
              <a:gd name="connsiteY47" fmla="*/ 21356 h 65090"/>
              <a:gd name="connsiteX48" fmla="*/ 62204 w 70445"/>
              <a:gd name="connsiteY48" fmla="*/ 23161 h 65090"/>
              <a:gd name="connsiteX49" fmla="*/ 58474 w 70445"/>
              <a:gd name="connsiteY49" fmla="*/ 25266 h 65090"/>
              <a:gd name="connsiteX50" fmla="*/ 55105 w 70445"/>
              <a:gd name="connsiteY50" fmla="*/ 26169 h 65090"/>
              <a:gd name="connsiteX51" fmla="*/ 53480 w 70445"/>
              <a:gd name="connsiteY51" fmla="*/ 26951 h 65090"/>
              <a:gd name="connsiteX52" fmla="*/ 48789 w 70445"/>
              <a:gd name="connsiteY52" fmla="*/ 30139 h 65090"/>
              <a:gd name="connsiteX53" fmla="*/ 46803 w 70445"/>
              <a:gd name="connsiteY53" fmla="*/ 32425 h 65090"/>
              <a:gd name="connsiteX54" fmla="*/ 44818 w 70445"/>
              <a:gd name="connsiteY54" fmla="*/ 36636 h 65090"/>
              <a:gd name="connsiteX55" fmla="*/ 44096 w 70445"/>
              <a:gd name="connsiteY55" fmla="*/ 41870 h 65090"/>
              <a:gd name="connsiteX56" fmla="*/ 42953 w 70445"/>
              <a:gd name="connsiteY56" fmla="*/ 46442 h 65090"/>
              <a:gd name="connsiteX57" fmla="*/ 43495 w 70445"/>
              <a:gd name="connsiteY57" fmla="*/ 53300 h 65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70445" h="65090">
                <a:moveTo>
                  <a:pt x="43495" y="53240"/>
                </a:moveTo>
                <a:lnTo>
                  <a:pt x="41931" y="53540"/>
                </a:lnTo>
                <a:lnTo>
                  <a:pt x="40908" y="57150"/>
                </a:lnTo>
                <a:lnTo>
                  <a:pt x="25567" y="60399"/>
                </a:lnTo>
                <a:lnTo>
                  <a:pt x="20333" y="61782"/>
                </a:lnTo>
                <a:lnTo>
                  <a:pt x="4272" y="65091"/>
                </a:lnTo>
                <a:lnTo>
                  <a:pt x="1264" y="50653"/>
                </a:lnTo>
                <a:lnTo>
                  <a:pt x="0" y="44878"/>
                </a:lnTo>
                <a:lnTo>
                  <a:pt x="10708" y="42592"/>
                </a:lnTo>
                <a:lnTo>
                  <a:pt x="11611" y="46683"/>
                </a:lnTo>
                <a:lnTo>
                  <a:pt x="16845" y="45479"/>
                </a:lnTo>
                <a:lnTo>
                  <a:pt x="16604" y="44156"/>
                </a:lnTo>
                <a:lnTo>
                  <a:pt x="19251" y="43614"/>
                </a:lnTo>
                <a:lnTo>
                  <a:pt x="19732" y="42411"/>
                </a:lnTo>
                <a:lnTo>
                  <a:pt x="27312" y="40847"/>
                </a:lnTo>
                <a:lnTo>
                  <a:pt x="29117" y="41509"/>
                </a:lnTo>
                <a:lnTo>
                  <a:pt x="30801" y="36576"/>
                </a:lnTo>
                <a:lnTo>
                  <a:pt x="32305" y="37418"/>
                </a:lnTo>
                <a:lnTo>
                  <a:pt x="34471" y="36636"/>
                </a:lnTo>
                <a:lnTo>
                  <a:pt x="35614" y="37960"/>
                </a:lnTo>
                <a:lnTo>
                  <a:pt x="37479" y="36215"/>
                </a:lnTo>
                <a:lnTo>
                  <a:pt x="38802" y="36395"/>
                </a:lnTo>
                <a:lnTo>
                  <a:pt x="38682" y="33568"/>
                </a:lnTo>
                <a:lnTo>
                  <a:pt x="36095" y="30380"/>
                </a:lnTo>
                <a:lnTo>
                  <a:pt x="35313" y="28695"/>
                </a:lnTo>
                <a:lnTo>
                  <a:pt x="36215" y="27793"/>
                </a:lnTo>
                <a:lnTo>
                  <a:pt x="36095" y="25687"/>
                </a:lnTo>
                <a:lnTo>
                  <a:pt x="34711" y="25988"/>
                </a:lnTo>
                <a:lnTo>
                  <a:pt x="34471" y="24665"/>
                </a:lnTo>
                <a:lnTo>
                  <a:pt x="33569" y="24845"/>
                </a:lnTo>
                <a:lnTo>
                  <a:pt x="33087" y="22138"/>
                </a:lnTo>
                <a:lnTo>
                  <a:pt x="33869" y="21416"/>
                </a:lnTo>
                <a:lnTo>
                  <a:pt x="33508" y="19912"/>
                </a:lnTo>
                <a:lnTo>
                  <a:pt x="32726" y="19732"/>
                </a:lnTo>
                <a:lnTo>
                  <a:pt x="32666" y="16543"/>
                </a:lnTo>
                <a:lnTo>
                  <a:pt x="33989" y="16243"/>
                </a:lnTo>
                <a:lnTo>
                  <a:pt x="32666" y="10828"/>
                </a:lnTo>
                <a:lnTo>
                  <a:pt x="32365" y="8121"/>
                </a:lnTo>
                <a:lnTo>
                  <a:pt x="41569" y="6317"/>
                </a:lnTo>
                <a:lnTo>
                  <a:pt x="44217" y="5715"/>
                </a:lnTo>
                <a:lnTo>
                  <a:pt x="62805" y="1564"/>
                </a:lnTo>
                <a:lnTo>
                  <a:pt x="70445" y="0"/>
                </a:lnTo>
                <a:lnTo>
                  <a:pt x="69844" y="10828"/>
                </a:lnTo>
                <a:lnTo>
                  <a:pt x="68400" y="13776"/>
                </a:lnTo>
                <a:lnTo>
                  <a:pt x="66956" y="14859"/>
                </a:lnTo>
                <a:lnTo>
                  <a:pt x="65753" y="18709"/>
                </a:lnTo>
                <a:lnTo>
                  <a:pt x="66655" y="19912"/>
                </a:lnTo>
                <a:lnTo>
                  <a:pt x="63888" y="21356"/>
                </a:lnTo>
                <a:lnTo>
                  <a:pt x="62204" y="23161"/>
                </a:lnTo>
                <a:lnTo>
                  <a:pt x="58474" y="25266"/>
                </a:lnTo>
                <a:lnTo>
                  <a:pt x="55105" y="26169"/>
                </a:lnTo>
                <a:lnTo>
                  <a:pt x="53480" y="26951"/>
                </a:lnTo>
                <a:lnTo>
                  <a:pt x="48789" y="30139"/>
                </a:lnTo>
                <a:lnTo>
                  <a:pt x="46803" y="32425"/>
                </a:lnTo>
                <a:lnTo>
                  <a:pt x="44818" y="36636"/>
                </a:lnTo>
                <a:lnTo>
                  <a:pt x="44096" y="41870"/>
                </a:lnTo>
                <a:lnTo>
                  <a:pt x="42953" y="46442"/>
                </a:lnTo>
                <a:lnTo>
                  <a:pt x="43495" y="5330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" name="Freeform: Shape 219" title="MN-1">
            <a:extLst>
              <a:ext uri="{FF2B5EF4-FFF2-40B4-BE49-F238E27FC236}">
                <a16:creationId xmlns:a16="http://schemas.microsoft.com/office/drawing/2014/main" id="{8EE61311-EDCC-CCDE-B9FC-19230A3B6D52}"/>
              </a:ext>
            </a:extLst>
          </p:cNvPr>
          <p:cNvSpPr/>
          <p:nvPr/>
        </p:nvSpPr>
        <p:spPr>
          <a:xfrm>
            <a:off x="4787504" y="2976402"/>
            <a:ext cx="573152" cy="202680"/>
          </a:xfrm>
          <a:custGeom>
            <a:avLst/>
            <a:gdLst>
              <a:gd name="connsiteX0" fmla="*/ 139446 w 717382"/>
              <a:gd name="connsiteY0" fmla="*/ 255852 h 262709"/>
              <a:gd name="connsiteX1" fmla="*/ 136679 w 717382"/>
              <a:gd name="connsiteY1" fmla="*/ 255972 h 262709"/>
              <a:gd name="connsiteX2" fmla="*/ 136198 w 717382"/>
              <a:gd name="connsiteY2" fmla="*/ 256092 h 262709"/>
              <a:gd name="connsiteX3" fmla="*/ 134212 w 717382"/>
              <a:gd name="connsiteY3" fmla="*/ 256212 h 262709"/>
              <a:gd name="connsiteX4" fmla="*/ 131145 w 717382"/>
              <a:gd name="connsiteY4" fmla="*/ 256393 h 262709"/>
              <a:gd name="connsiteX5" fmla="*/ 112796 w 717382"/>
              <a:gd name="connsiteY5" fmla="*/ 257355 h 262709"/>
              <a:gd name="connsiteX6" fmla="*/ 108104 w 717382"/>
              <a:gd name="connsiteY6" fmla="*/ 257656 h 262709"/>
              <a:gd name="connsiteX7" fmla="*/ 48487 w 717382"/>
              <a:gd name="connsiteY7" fmla="*/ 260664 h 262709"/>
              <a:gd name="connsiteX8" fmla="*/ 39644 w 717382"/>
              <a:gd name="connsiteY8" fmla="*/ 260965 h 262709"/>
              <a:gd name="connsiteX9" fmla="*/ 19792 w 717382"/>
              <a:gd name="connsiteY9" fmla="*/ 261928 h 262709"/>
              <a:gd name="connsiteX10" fmla="*/ 19491 w 717382"/>
              <a:gd name="connsiteY10" fmla="*/ 261928 h 262709"/>
              <a:gd name="connsiteX11" fmla="*/ 16965 w 717382"/>
              <a:gd name="connsiteY11" fmla="*/ 262108 h 262709"/>
              <a:gd name="connsiteX12" fmla="*/ 16182 w 717382"/>
              <a:gd name="connsiteY12" fmla="*/ 262108 h 262709"/>
              <a:gd name="connsiteX13" fmla="*/ 2948 w 717382"/>
              <a:gd name="connsiteY13" fmla="*/ 262710 h 262709"/>
              <a:gd name="connsiteX14" fmla="*/ 2226 w 717382"/>
              <a:gd name="connsiteY14" fmla="*/ 248873 h 262709"/>
              <a:gd name="connsiteX15" fmla="*/ 2166 w 717382"/>
              <a:gd name="connsiteY15" fmla="*/ 244963 h 262709"/>
              <a:gd name="connsiteX16" fmla="*/ 1263 w 717382"/>
              <a:gd name="connsiteY16" fmla="*/ 226735 h 262709"/>
              <a:gd name="connsiteX17" fmla="*/ 662 w 717382"/>
              <a:gd name="connsiteY17" fmla="*/ 213019 h 262709"/>
              <a:gd name="connsiteX18" fmla="*/ 481 w 717382"/>
              <a:gd name="connsiteY18" fmla="*/ 210131 h 262709"/>
              <a:gd name="connsiteX19" fmla="*/ 361 w 717382"/>
              <a:gd name="connsiteY19" fmla="*/ 204958 h 262709"/>
              <a:gd name="connsiteX20" fmla="*/ 181 w 717382"/>
              <a:gd name="connsiteY20" fmla="*/ 201890 h 262709"/>
              <a:gd name="connsiteX21" fmla="*/ 0 w 717382"/>
              <a:gd name="connsiteY21" fmla="*/ 196295 h 262709"/>
              <a:gd name="connsiteX22" fmla="*/ 30981 w 717382"/>
              <a:gd name="connsiteY22" fmla="*/ 195092 h 262709"/>
              <a:gd name="connsiteX23" fmla="*/ 60459 w 717382"/>
              <a:gd name="connsiteY23" fmla="*/ 193528 h 262709"/>
              <a:gd name="connsiteX24" fmla="*/ 90538 w 717382"/>
              <a:gd name="connsiteY24" fmla="*/ 192204 h 262709"/>
              <a:gd name="connsiteX25" fmla="*/ 114240 w 717382"/>
              <a:gd name="connsiteY25" fmla="*/ 191001 h 262709"/>
              <a:gd name="connsiteX26" fmla="*/ 133972 w 717382"/>
              <a:gd name="connsiteY26" fmla="*/ 190039 h 262709"/>
              <a:gd name="connsiteX27" fmla="*/ 160080 w 717382"/>
              <a:gd name="connsiteY27" fmla="*/ 188354 h 262709"/>
              <a:gd name="connsiteX28" fmla="*/ 170849 w 717382"/>
              <a:gd name="connsiteY28" fmla="*/ 187873 h 262709"/>
              <a:gd name="connsiteX29" fmla="*/ 190821 w 717382"/>
              <a:gd name="connsiteY29" fmla="*/ 186670 h 262709"/>
              <a:gd name="connsiteX30" fmla="*/ 208868 w 717382"/>
              <a:gd name="connsiteY30" fmla="*/ 185647 h 262709"/>
              <a:gd name="connsiteX31" fmla="*/ 216689 w 717382"/>
              <a:gd name="connsiteY31" fmla="*/ 185106 h 262709"/>
              <a:gd name="connsiteX32" fmla="*/ 215666 w 717382"/>
              <a:gd name="connsiteY32" fmla="*/ 168683 h 262709"/>
              <a:gd name="connsiteX33" fmla="*/ 213741 w 717382"/>
              <a:gd name="connsiteY33" fmla="*/ 138484 h 262709"/>
              <a:gd name="connsiteX34" fmla="*/ 213500 w 717382"/>
              <a:gd name="connsiteY34" fmla="*/ 135837 h 262709"/>
              <a:gd name="connsiteX35" fmla="*/ 230044 w 717382"/>
              <a:gd name="connsiteY35" fmla="*/ 134633 h 262709"/>
              <a:gd name="connsiteX36" fmla="*/ 228841 w 717382"/>
              <a:gd name="connsiteY36" fmla="*/ 118090 h 262709"/>
              <a:gd name="connsiteX37" fmla="*/ 227878 w 717382"/>
              <a:gd name="connsiteY37" fmla="*/ 118090 h 262709"/>
              <a:gd name="connsiteX38" fmla="*/ 226795 w 717382"/>
              <a:gd name="connsiteY38" fmla="*/ 98960 h 262709"/>
              <a:gd name="connsiteX39" fmla="*/ 225412 w 717382"/>
              <a:gd name="connsiteY39" fmla="*/ 98960 h 262709"/>
              <a:gd name="connsiteX40" fmla="*/ 224509 w 717382"/>
              <a:gd name="connsiteY40" fmla="*/ 97757 h 262709"/>
              <a:gd name="connsiteX41" fmla="*/ 224509 w 717382"/>
              <a:gd name="connsiteY41" fmla="*/ 96373 h 262709"/>
              <a:gd name="connsiteX42" fmla="*/ 218494 w 717382"/>
              <a:gd name="connsiteY42" fmla="*/ 96674 h 262709"/>
              <a:gd name="connsiteX43" fmla="*/ 218313 w 717382"/>
              <a:gd name="connsiteY43" fmla="*/ 93967 h 262709"/>
              <a:gd name="connsiteX44" fmla="*/ 214282 w 717382"/>
              <a:gd name="connsiteY44" fmla="*/ 94147 h 262709"/>
              <a:gd name="connsiteX45" fmla="*/ 214042 w 717382"/>
              <a:gd name="connsiteY45" fmla="*/ 91560 h 262709"/>
              <a:gd name="connsiteX46" fmla="*/ 209951 w 717382"/>
              <a:gd name="connsiteY46" fmla="*/ 91801 h 262709"/>
              <a:gd name="connsiteX47" fmla="*/ 208929 w 717382"/>
              <a:gd name="connsiteY47" fmla="*/ 72550 h 262709"/>
              <a:gd name="connsiteX48" fmla="*/ 208207 w 717382"/>
              <a:gd name="connsiteY48" fmla="*/ 61842 h 262709"/>
              <a:gd name="connsiteX49" fmla="*/ 210131 w 717382"/>
              <a:gd name="connsiteY49" fmla="*/ 62203 h 262709"/>
              <a:gd name="connsiteX50" fmla="*/ 214042 w 717382"/>
              <a:gd name="connsiteY50" fmla="*/ 63948 h 262709"/>
              <a:gd name="connsiteX51" fmla="*/ 215004 w 717382"/>
              <a:gd name="connsiteY51" fmla="*/ 65031 h 262709"/>
              <a:gd name="connsiteX52" fmla="*/ 215726 w 717382"/>
              <a:gd name="connsiteY52" fmla="*/ 64549 h 262709"/>
              <a:gd name="connsiteX53" fmla="*/ 216087 w 717382"/>
              <a:gd name="connsiteY53" fmla="*/ 66535 h 262709"/>
              <a:gd name="connsiteX54" fmla="*/ 218494 w 717382"/>
              <a:gd name="connsiteY54" fmla="*/ 68339 h 262709"/>
              <a:gd name="connsiteX55" fmla="*/ 218915 w 717382"/>
              <a:gd name="connsiteY55" fmla="*/ 69121 h 262709"/>
              <a:gd name="connsiteX56" fmla="*/ 228660 w 717382"/>
              <a:gd name="connsiteY56" fmla="*/ 68520 h 262709"/>
              <a:gd name="connsiteX57" fmla="*/ 248212 w 717382"/>
              <a:gd name="connsiteY57" fmla="*/ 67377 h 262709"/>
              <a:gd name="connsiteX58" fmla="*/ 274861 w 717382"/>
              <a:gd name="connsiteY58" fmla="*/ 65512 h 262709"/>
              <a:gd name="connsiteX59" fmla="*/ 296819 w 717382"/>
              <a:gd name="connsiteY59" fmla="*/ 64008 h 262709"/>
              <a:gd name="connsiteX60" fmla="*/ 302053 w 717382"/>
              <a:gd name="connsiteY60" fmla="*/ 63527 h 262709"/>
              <a:gd name="connsiteX61" fmla="*/ 325274 w 717382"/>
              <a:gd name="connsiteY61" fmla="*/ 61963 h 262709"/>
              <a:gd name="connsiteX62" fmla="*/ 334719 w 717382"/>
              <a:gd name="connsiteY62" fmla="*/ 61361 h 262709"/>
              <a:gd name="connsiteX63" fmla="*/ 334297 w 717382"/>
              <a:gd name="connsiteY63" fmla="*/ 62324 h 262709"/>
              <a:gd name="connsiteX64" fmla="*/ 335140 w 717382"/>
              <a:gd name="connsiteY64" fmla="*/ 63587 h 262709"/>
              <a:gd name="connsiteX65" fmla="*/ 333937 w 717382"/>
              <a:gd name="connsiteY65" fmla="*/ 69783 h 262709"/>
              <a:gd name="connsiteX66" fmla="*/ 332132 w 717382"/>
              <a:gd name="connsiteY66" fmla="*/ 70445 h 262709"/>
              <a:gd name="connsiteX67" fmla="*/ 332553 w 717382"/>
              <a:gd name="connsiteY67" fmla="*/ 70986 h 262709"/>
              <a:gd name="connsiteX68" fmla="*/ 332733 w 717382"/>
              <a:gd name="connsiteY68" fmla="*/ 73633 h 262709"/>
              <a:gd name="connsiteX69" fmla="*/ 331109 w 717382"/>
              <a:gd name="connsiteY69" fmla="*/ 73754 h 262709"/>
              <a:gd name="connsiteX70" fmla="*/ 332312 w 717382"/>
              <a:gd name="connsiteY70" fmla="*/ 74355 h 262709"/>
              <a:gd name="connsiteX71" fmla="*/ 332312 w 717382"/>
              <a:gd name="connsiteY71" fmla="*/ 77363 h 262709"/>
              <a:gd name="connsiteX72" fmla="*/ 331470 w 717382"/>
              <a:gd name="connsiteY72" fmla="*/ 77965 h 262709"/>
              <a:gd name="connsiteX73" fmla="*/ 331771 w 717382"/>
              <a:gd name="connsiteY73" fmla="*/ 79168 h 262709"/>
              <a:gd name="connsiteX74" fmla="*/ 333094 w 717382"/>
              <a:gd name="connsiteY74" fmla="*/ 80612 h 262709"/>
              <a:gd name="connsiteX75" fmla="*/ 334117 w 717382"/>
              <a:gd name="connsiteY75" fmla="*/ 80612 h 262709"/>
              <a:gd name="connsiteX76" fmla="*/ 335922 w 717382"/>
              <a:gd name="connsiteY76" fmla="*/ 82537 h 262709"/>
              <a:gd name="connsiteX77" fmla="*/ 335320 w 717382"/>
              <a:gd name="connsiteY77" fmla="*/ 83740 h 262709"/>
              <a:gd name="connsiteX78" fmla="*/ 334237 w 717382"/>
              <a:gd name="connsiteY78" fmla="*/ 83740 h 262709"/>
              <a:gd name="connsiteX79" fmla="*/ 334538 w 717382"/>
              <a:gd name="connsiteY79" fmla="*/ 85304 h 262709"/>
              <a:gd name="connsiteX80" fmla="*/ 333455 w 717382"/>
              <a:gd name="connsiteY80" fmla="*/ 86567 h 262709"/>
              <a:gd name="connsiteX81" fmla="*/ 333756 w 717382"/>
              <a:gd name="connsiteY81" fmla="*/ 87409 h 262709"/>
              <a:gd name="connsiteX82" fmla="*/ 332733 w 717382"/>
              <a:gd name="connsiteY82" fmla="*/ 89876 h 262709"/>
              <a:gd name="connsiteX83" fmla="*/ 331711 w 717382"/>
              <a:gd name="connsiteY83" fmla="*/ 90056 h 262709"/>
              <a:gd name="connsiteX84" fmla="*/ 330688 w 717382"/>
              <a:gd name="connsiteY84" fmla="*/ 91620 h 262709"/>
              <a:gd name="connsiteX85" fmla="*/ 328643 w 717382"/>
              <a:gd name="connsiteY85" fmla="*/ 92523 h 262709"/>
              <a:gd name="connsiteX86" fmla="*/ 327921 w 717382"/>
              <a:gd name="connsiteY86" fmla="*/ 95711 h 262709"/>
              <a:gd name="connsiteX87" fmla="*/ 325876 w 717382"/>
              <a:gd name="connsiteY87" fmla="*/ 96794 h 262709"/>
              <a:gd name="connsiteX88" fmla="*/ 326597 w 717382"/>
              <a:gd name="connsiteY88" fmla="*/ 97155 h 262709"/>
              <a:gd name="connsiteX89" fmla="*/ 324973 w 717382"/>
              <a:gd name="connsiteY89" fmla="*/ 99140 h 262709"/>
              <a:gd name="connsiteX90" fmla="*/ 324672 w 717382"/>
              <a:gd name="connsiteY90" fmla="*/ 100223 h 262709"/>
              <a:gd name="connsiteX91" fmla="*/ 325815 w 717382"/>
              <a:gd name="connsiteY91" fmla="*/ 99862 h 262709"/>
              <a:gd name="connsiteX92" fmla="*/ 326718 w 717382"/>
              <a:gd name="connsiteY92" fmla="*/ 100825 h 262709"/>
              <a:gd name="connsiteX93" fmla="*/ 325635 w 717382"/>
              <a:gd name="connsiteY93" fmla="*/ 103351 h 262709"/>
              <a:gd name="connsiteX94" fmla="*/ 343923 w 717382"/>
              <a:gd name="connsiteY94" fmla="*/ 102028 h 262709"/>
              <a:gd name="connsiteX95" fmla="*/ 359504 w 717382"/>
              <a:gd name="connsiteY95" fmla="*/ 100825 h 262709"/>
              <a:gd name="connsiteX96" fmla="*/ 360105 w 717382"/>
              <a:gd name="connsiteY96" fmla="*/ 109247 h 262709"/>
              <a:gd name="connsiteX97" fmla="*/ 378875 w 717382"/>
              <a:gd name="connsiteY97" fmla="*/ 107683 h 262709"/>
              <a:gd name="connsiteX98" fmla="*/ 381762 w 717382"/>
              <a:gd name="connsiteY98" fmla="*/ 107562 h 262709"/>
              <a:gd name="connsiteX99" fmla="*/ 409194 w 717382"/>
              <a:gd name="connsiteY99" fmla="*/ 105336 h 262709"/>
              <a:gd name="connsiteX100" fmla="*/ 407570 w 717382"/>
              <a:gd name="connsiteY100" fmla="*/ 81273 h 262709"/>
              <a:gd name="connsiteX101" fmla="*/ 406908 w 717382"/>
              <a:gd name="connsiteY101" fmla="*/ 72310 h 262709"/>
              <a:gd name="connsiteX102" fmla="*/ 409675 w 717382"/>
              <a:gd name="connsiteY102" fmla="*/ 72069 h 262709"/>
              <a:gd name="connsiteX103" fmla="*/ 429347 w 717382"/>
              <a:gd name="connsiteY103" fmla="*/ 70625 h 262709"/>
              <a:gd name="connsiteX104" fmla="*/ 444868 w 717382"/>
              <a:gd name="connsiteY104" fmla="*/ 69362 h 262709"/>
              <a:gd name="connsiteX105" fmla="*/ 444086 w 717382"/>
              <a:gd name="connsiteY105" fmla="*/ 67317 h 262709"/>
              <a:gd name="connsiteX106" fmla="*/ 443905 w 717382"/>
              <a:gd name="connsiteY106" fmla="*/ 65331 h 262709"/>
              <a:gd name="connsiteX107" fmla="*/ 445890 w 717382"/>
              <a:gd name="connsiteY107" fmla="*/ 65211 h 262709"/>
              <a:gd name="connsiteX108" fmla="*/ 447094 w 717382"/>
              <a:gd name="connsiteY108" fmla="*/ 66474 h 262709"/>
              <a:gd name="connsiteX109" fmla="*/ 449680 w 717382"/>
              <a:gd name="connsiteY109" fmla="*/ 66234 h 262709"/>
              <a:gd name="connsiteX110" fmla="*/ 449981 w 717382"/>
              <a:gd name="connsiteY110" fmla="*/ 65031 h 262709"/>
              <a:gd name="connsiteX111" fmla="*/ 449801 w 717382"/>
              <a:gd name="connsiteY111" fmla="*/ 62023 h 262709"/>
              <a:gd name="connsiteX112" fmla="*/ 452508 w 717382"/>
              <a:gd name="connsiteY112" fmla="*/ 61842 h 262709"/>
              <a:gd name="connsiteX113" fmla="*/ 452207 w 717382"/>
              <a:gd name="connsiteY113" fmla="*/ 57812 h 262709"/>
              <a:gd name="connsiteX114" fmla="*/ 454914 w 717382"/>
              <a:gd name="connsiteY114" fmla="*/ 57571 h 262709"/>
              <a:gd name="connsiteX115" fmla="*/ 453711 w 717382"/>
              <a:gd name="connsiteY115" fmla="*/ 41148 h 262709"/>
              <a:gd name="connsiteX116" fmla="*/ 458524 w 717382"/>
              <a:gd name="connsiteY116" fmla="*/ 40546 h 262709"/>
              <a:gd name="connsiteX117" fmla="*/ 460930 w 717382"/>
              <a:gd name="connsiteY117" fmla="*/ 39945 h 262709"/>
              <a:gd name="connsiteX118" fmla="*/ 462614 w 717382"/>
              <a:gd name="connsiteY118" fmla="*/ 40486 h 262709"/>
              <a:gd name="connsiteX119" fmla="*/ 464780 w 717382"/>
              <a:gd name="connsiteY119" fmla="*/ 40306 h 262709"/>
              <a:gd name="connsiteX120" fmla="*/ 465141 w 717382"/>
              <a:gd name="connsiteY120" fmla="*/ 41750 h 262709"/>
              <a:gd name="connsiteX121" fmla="*/ 466163 w 717382"/>
              <a:gd name="connsiteY121" fmla="*/ 40546 h 262709"/>
              <a:gd name="connsiteX122" fmla="*/ 467306 w 717382"/>
              <a:gd name="connsiteY122" fmla="*/ 40727 h 262709"/>
              <a:gd name="connsiteX123" fmla="*/ 469713 w 717382"/>
              <a:gd name="connsiteY123" fmla="*/ 39343 h 262709"/>
              <a:gd name="connsiteX124" fmla="*/ 469412 w 717382"/>
              <a:gd name="connsiteY124" fmla="*/ 34531 h 262709"/>
              <a:gd name="connsiteX125" fmla="*/ 486377 w 717382"/>
              <a:gd name="connsiteY125" fmla="*/ 33147 h 262709"/>
              <a:gd name="connsiteX126" fmla="*/ 484993 w 717382"/>
              <a:gd name="connsiteY126" fmla="*/ 16724 h 262709"/>
              <a:gd name="connsiteX127" fmla="*/ 493175 w 717382"/>
              <a:gd name="connsiteY127" fmla="*/ 16002 h 262709"/>
              <a:gd name="connsiteX128" fmla="*/ 491791 w 717382"/>
              <a:gd name="connsiteY128" fmla="*/ 0 h 262709"/>
              <a:gd name="connsiteX129" fmla="*/ 496423 w 717382"/>
              <a:gd name="connsiteY129" fmla="*/ 3970 h 262709"/>
              <a:gd name="connsiteX130" fmla="*/ 497746 w 717382"/>
              <a:gd name="connsiteY130" fmla="*/ 4993 h 262709"/>
              <a:gd name="connsiteX131" fmla="*/ 501597 w 717382"/>
              <a:gd name="connsiteY131" fmla="*/ 8843 h 262709"/>
              <a:gd name="connsiteX132" fmla="*/ 502980 w 717382"/>
              <a:gd name="connsiteY132" fmla="*/ 9806 h 262709"/>
              <a:gd name="connsiteX133" fmla="*/ 506169 w 717382"/>
              <a:gd name="connsiteY133" fmla="*/ 11189 h 262709"/>
              <a:gd name="connsiteX134" fmla="*/ 507733 w 717382"/>
              <a:gd name="connsiteY134" fmla="*/ 12994 h 262709"/>
              <a:gd name="connsiteX135" fmla="*/ 508154 w 717382"/>
              <a:gd name="connsiteY135" fmla="*/ 14979 h 262709"/>
              <a:gd name="connsiteX136" fmla="*/ 508094 w 717382"/>
              <a:gd name="connsiteY136" fmla="*/ 17386 h 262709"/>
              <a:gd name="connsiteX137" fmla="*/ 509297 w 717382"/>
              <a:gd name="connsiteY137" fmla="*/ 18107 h 262709"/>
              <a:gd name="connsiteX138" fmla="*/ 510861 w 717382"/>
              <a:gd name="connsiteY138" fmla="*/ 17987 h 262709"/>
              <a:gd name="connsiteX139" fmla="*/ 513087 w 717382"/>
              <a:gd name="connsiteY139" fmla="*/ 19912 h 262709"/>
              <a:gd name="connsiteX140" fmla="*/ 513749 w 717382"/>
              <a:gd name="connsiteY140" fmla="*/ 19792 h 262709"/>
              <a:gd name="connsiteX141" fmla="*/ 514290 w 717382"/>
              <a:gd name="connsiteY141" fmla="*/ 18950 h 262709"/>
              <a:gd name="connsiteX142" fmla="*/ 514831 w 717382"/>
              <a:gd name="connsiteY142" fmla="*/ 18950 h 262709"/>
              <a:gd name="connsiteX143" fmla="*/ 516095 w 717382"/>
              <a:gd name="connsiteY143" fmla="*/ 20033 h 262709"/>
              <a:gd name="connsiteX144" fmla="*/ 518260 w 717382"/>
              <a:gd name="connsiteY144" fmla="*/ 22920 h 262709"/>
              <a:gd name="connsiteX145" fmla="*/ 518381 w 717382"/>
              <a:gd name="connsiteY145" fmla="*/ 24183 h 262709"/>
              <a:gd name="connsiteX146" fmla="*/ 518260 w 717382"/>
              <a:gd name="connsiteY146" fmla="*/ 24725 h 262709"/>
              <a:gd name="connsiteX147" fmla="*/ 518381 w 717382"/>
              <a:gd name="connsiteY147" fmla="*/ 25146 h 262709"/>
              <a:gd name="connsiteX148" fmla="*/ 518561 w 717382"/>
              <a:gd name="connsiteY148" fmla="*/ 25387 h 262709"/>
              <a:gd name="connsiteX149" fmla="*/ 518982 w 717382"/>
              <a:gd name="connsiteY149" fmla="*/ 25687 h 262709"/>
              <a:gd name="connsiteX150" fmla="*/ 519584 w 717382"/>
              <a:gd name="connsiteY150" fmla="*/ 25748 h 262709"/>
              <a:gd name="connsiteX151" fmla="*/ 520667 w 717382"/>
              <a:gd name="connsiteY151" fmla="*/ 25026 h 262709"/>
              <a:gd name="connsiteX152" fmla="*/ 522652 w 717382"/>
              <a:gd name="connsiteY152" fmla="*/ 23943 h 262709"/>
              <a:gd name="connsiteX153" fmla="*/ 524276 w 717382"/>
              <a:gd name="connsiteY153" fmla="*/ 24845 h 262709"/>
              <a:gd name="connsiteX154" fmla="*/ 526081 w 717382"/>
              <a:gd name="connsiteY154" fmla="*/ 25326 h 262709"/>
              <a:gd name="connsiteX155" fmla="*/ 526863 w 717382"/>
              <a:gd name="connsiteY155" fmla="*/ 25206 h 262709"/>
              <a:gd name="connsiteX156" fmla="*/ 527645 w 717382"/>
              <a:gd name="connsiteY156" fmla="*/ 24785 h 262709"/>
              <a:gd name="connsiteX157" fmla="*/ 529390 w 717382"/>
              <a:gd name="connsiteY157" fmla="*/ 25146 h 262709"/>
              <a:gd name="connsiteX158" fmla="*/ 531615 w 717382"/>
              <a:gd name="connsiteY158" fmla="*/ 25928 h 262709"/>
              <a:gd name="connsiteX159" fmla="*/ 533721 w 717382"/>
              <a:gd name="connsiteY159" fmla="*/ 27252 h 262709"/>
              <a:gd name="connsiteX160" fmla="*/ 535405 w 717382"/>
              <a:gd name="connsiteY160" fmla="*/ 26048 h 262709"/>
              <a:gd name="connsiteX161" fmla="*/ 536729 w 717382"/>
              <a:gd name="connsiteY161" fmla="*/ 25447 h 262709"/>
              <a:gd name="connsiteX162" fmla="*/ 539977 w 717382"/>
              <a:gd name="connsiteY162" fmla="*/ 25687 h 262709"/>
              <a:gd name="connsiteX163" fmla="*/ 540759 w 717382"/>
              <a:gd name="connsiteY163" fmla="*/ 25627 h 262709"/>
              <a:gd name="connsiteX164" fmla="*/ 541481 w 717382"/>
              <a:gd name="connsiteY164" fmla="*/ 25447 h 262709"/>
              <a:gd name="connsiteX165" fmla="*/ 543106 w 717382"/>
              <a:gd name="connsiteY165" fmla="*/ 25146 h 262709"/>
              <a:gd name="connsiteX166" fmla="*/ 546956 w 717382"/>
              <a:gd name="connsiteY166" fmla="*/ 25567 h 262709"/>
              <a:gd name="connsiteX167" fmla="*/ 548520 w 717382"/>
              <a:gd name="connsiteY167" fmla="*/ 26349 h 262709"/>
              <a:gd name="connsiteX168" fmla="*/ 549723 w 717382"/>
              <a:gd name="connsiteY168" fmla="*/ 27372 h 262709"/>
              <a:gd name="connsiteX169" fmla="*/ 551047 w 717382"/>
              <a:gd name="connsiteY169" fmla="*/ 29598 h 262709"/>
              <a:gd name="connsiteX170" fmla="*/ 552611 w 717382"/>
              <a:gd name="connsiteY170" fmla="*/ 32425 h 262709"/>
              <a:gd name="connsiteX171" fmla="*/ 552851 w 717382"/>
              <a:gd name="connsiteY171" fmla="*/ 34892 h 262709"/>
              <a:gd name="connsiteX172" fmla="*/ 553453 w 717382"/>
              <a:gd name="connsiteY172" fmla="*/ 36576 h 262709"/>
              <a:gd name="connsiteX173" fmla="*/ 556039 w 717382"/>
              <a:gd name="connsiteY173" fmla="*/ 39524 h 262709"/>
              <a:gd name="connsiteX174" fmla="*/ 558205 w 717382"/>
              <a:gd name="connsiteY174" fmla="*/ 41208 h 262709"/>
              <a:gd name="connsiteX175" fmla="*/ 561333 w 717382"/>
              <a:gd name="connsiteY175" fmla="*/ 43013 h 262709"/>
              <a:gd name="connsiteX176" fmla="*/ 562537 w 717382"/>
              <a:gd name="connsiteY176" fmla="*/ 44336 h 262709"/>
              <a:gd name="connsiteX177" fmla="*/ 564883 w 717382"/>
              <a:gd name="connsiteY177" fmla="*/ 45840 h 262709"/>
              <a:gd name="connsiteX178" fmla="*/ 565665 w 717382"/>
              <a:gd name="connsiteY178" fmla="*/ 46201 h 262709"/>
              <a:gd name="connsiteX179" fmla="*/ 568492 w 717382"/>
              <a:gd name="connsiteY179" fmla="*/ 46863 h 262709"/>
              <a:gd name="connsiteX180" fmla="*/ 571861 w 717382"/>
              <a:gd name="connsiteY180" fmla="*/ 47465 h 262709"/>
              <a:gd name="connsiteX181" fmla="*/ 573004 w 717382"/>
              <a:gd name="connsiteY181" fmla="*/ 47645 h 262709"/>
              <a:gd name="connsiteX182" fmla="*/ 576012 w 717382"/>
              <a:gd name="connsiteY182" fmla="*/ 47886 h 262709"/>
              <a:gd name="connsiteX183" fmla="*/ 577997 w 717382"/>
              <a:gd name="connsiteY183" fmla="*/ 48186 h 262709"/>
              <a:gd name="connsiteX184" fmla="*/ 579922 w 717382"/>
              <a:gd name="connsiteY184" fmla="*/ 49450 h 262709"/>
              <a:gd name="connsiteX185" fmla="*/ 583351 w 717382"/>
              <a:gd name="connsiteY185" fmla="*/ 50232 h 262709"/>
              <a:gd name="connsiteX186" fmla="*/ 584555 w 717382"/>
              <a:gd name="connsiteY186" fmla="*/ 50833 h 262709"/>
              <a:gd name="connsiteX187" fmla="*/ 586841 w 717382"/>
              <a:gd name="connsiteY187" fmla="*/ 50833 h 262709"/>
              <a:gd name="connsiteX188" fmla="*/ 588645 w 717382"/>
              <a:gd name="connsiteY188" fmla="*/ 51916 h 262709"/>
              <a:gd name="connsiteX189" fmla="*/ 589608 w 717382"/>
              <a:gd name="connsiteY189" fmla="*/ 52758 h 262709"/>
              <a:gd name="connsiteX190" fmla="*/ 590029 w 717382"/>
              <a:gd name="connsiteY190" fmla="*/ 53180 h 262709"/>
              <a:gd name="connsiteX191" fmla="*/ 591232 w 717382"/>
              <a:gd name="connsiteY191" fmla="*/ 53721 h 262709"/>
              <a:gd name="connsiteX192" fmla="*/ 593037 w 717382"/>
              <a:gd name="connsiteY192" fmla="*/ 54563 h 262709"/>
              <a:gd name="connsiteX193" fmla="*/ 595022 w 717382"/>
              <a:gd name="connsiteY193" fmla="*/ 54984 h 262709"/>
              <a:gd name="connsiteX194" fmla="*/ 596526 w 717382"/>
              <a:gd name="connsiteY194" fmla="*/ 56067 h 262709"/>
              <a:gd name="connsiteX195" fmla="*/ 597970 w 717382"/>
              <a:gd name="connsiteY195" fmla="*/ 56609 h 262709"/>
              <a:gd name="connsiteX196" fmla="*/ 599594 w 717382"/>
              <a:gd name="connsiteY196" fmla="*/ 56729 h 262709"/>
              <a:gd name="connsiteX197" fmla="*/ 601399 w 717382"/>
              <a:gd name="connsiteY197" fmla="*/ 57932 h 262709"/>
              <a:gd name="connsiteX198" fmla="*/ 604226 w 717382"/>
              <a:gd name="connsiteY198" fmla="*/ 61241 h 262709"/>
              <a:gd name="connsiteX199" fmla="*/ 606031 w 717382"/>
              <a:gd name="connsiteY199" fmla="*/ 62143 h 262709"/>
              <a:gd name="connsiteX200" fmla="*/ 606632 w 717382"/>
              <a:gd name="connsiteY200" fmla="*/ 62805 h 262709"/>
              <a:gd name="connsiteX201" fmla="*/ 607956 w 717382"/>
              <a:gd name="connsiteY201" fmla="*/ 65211 h 262709"/>
              <a:gd name="connsiteX202" fmla="*/ 608377 w 717382"/>
              <a:gd name="connsiteY202" fmla="*/ 67136 h 262709"/>
              <a:gd name="connsiteX203" fmla="*/ 607174 w 717382"/>
              <a:gd name="connsiteY203" fmla="*/ 69663 h 262709"/>
              <a:gd name="connsiteX204" fmla="*/ 607655 w 717382"/>
              <a:gd name="connsiteY204" fmla="*/ 71107 h 262709"/>
              <a:gd name="connsiteX205" fmla="*/ 610061 w 717382"/>
              <a:gd name="connsiteY205" fmla="*/ 72129 h 262709"/>
              <a:gd name="connsiteX206" fmla="*/ 611024 w 717382"/>
              <a:gd name="connsiteY206" fmla="*/ 72851 h 262709"/>
              <a:gd name="connsiteX207" fmla="*/ 611746 w 717382"/>
              <a:gd name="connsiteY207" fmla="*/ 75498 h 262709"/>
              <a:gd name="connsiteX208" fmla="*/ 613069 w 717382"/>
              <a:gd name="connsiteY208" fmla="*/ 77784 h 262709"/>
              <a:gd name="connsiteX209" fmla="*/ 613069 w 717382"/>
              <a:gd name="connsiteY209" fmla="*/ 78446 h 262709"/>
              <a:gd name="connsiteX210" fmla="*/ 612528 w 717382"/>
              <a:gd name="connsiteY210" fmla="*/ 80672 h 262709"/>
              <a:gd name="connsiteX211" fmla="*/ 613130 w 717382"/>
              <a:gd name="connsiteY211" fmla="*/ 82356 h 262709"/>
              <a:gd name="connsiteX212" fmla="*/ 615235 w 717382"/>
              <a:gd name="connsiteY212" fmla="*/ 85364 h 262709"/>
              <a:gd name="connsiteX213" fmla="*/ 615235 w 717382"/>
              <a:gd name="connsiteY213" fmla="*/ 85966 h 262709"/>
              <a:gd name="connsiteX214" fmla="*/ 615355 w 717382"/>
              <a:gd name="connsiteY214" fmla="*/ 86567 h 262709"/>
              <a:gd name="connsiteX215" fmla="*/ 615596 w 717382"/>
              <a:gd name="connsiteY215" fmla="*/ 86988 h 262709"/>
              <a:gd name="connsiteX216" fmla="*/ 617160 w 717382"/>
              <a:gd name="connsiteY216" fmla="*/ 87590 h 262709"/>
              <a:gd name="connsiteX217" fmla="*/ 618243 w 717382"/>
              <a:gd name="connsiteY217" fmla="*/ 88372 h 262709"/>
              <a:gd name="connsiteX218" fmla="*/ 619867 w 717382"/>
              <a:gd name="connsiteY218" fmla="*/ 89575 h 262709"/>
              <a:gd name="connsiteX219" fmla="*/ 622153 w 717382"/>
              <a:gd name="connsiteY219" fmla="*/ 90598 h 262709"/>
              <a:gd name="connsiteX220" fmla="*/ 623958 w 717382"/>
              <a:gd name="connsiteY220" fmla="*/ 93124 h 262709"/>
              <a:gd name="connsiteX221" fmla="*/ 626966 w 717382"/>
              <a:gd name="connsiteY221" fmla="*/ 94749 h 262709"/>
              <a:gd name="connsiteX222" fmla="*/ 630094 w 717382"/>
              <a:gd name="connsiteY222" fmla="*/ 95711 h 262709"/>
              <a:gd name="connsiteX223" fmla="*/ 630936 w 717382"/>
              <a:gd name="connsiteY223" fmla="*/ 96493 h 262709"/>
              <a:gd name="connsiteX224" fmla="*/ 632741 w 717382"/>
              <a:gd name="connsiteY224" fmla="*/ 97516 h 262709"/>
              <a:gd name="connsiteX225" fmla="*/ 634907 w 717382"/>
              <a:gd name="connsiteY225" fmla="*/ 97817 h 262709"/>
              <a:gd name="connsiteX226" fmla="*/ 636290 w 717382"/>
              <a:gd name="connsiteY226" fmla="*/ 97997 h 262709"/>
              <a:gd name="connsiteX227" fmla="*/ 637373 w 717382"/>
              <a:gd name="connsiteY227" fmla="*/ 98238 h 262709"/>
              <a:gd name="connsiteX228" fmla="*/ 637854 w 717382"/>
              <a:gd name="connsiteY228" fmla="*/ 98599 h 262709"/>
              <a:gd name="connsiteX229" fmla="*/ 639238 w 717382"/>
              <a:gd name="connsiteY229" fmla="*/ 100043 h 262709"/>
              <a:gd name="connsiteX230" fmla="*/ 639779 w 717382"/>
              <a:gd name="connsiteY230" fmla="*/ 102870 h 262709"/>
              <a:gd name="connsiteX231" fmla="*/ 641584 w 717382"/>
              <a:gd name="connsiteY231" fmla="*/ 103953 h 262709"/>
              <a:gd name="connsiteX232" fmla="*/ 643509 w 717382"/>
              <a:gd name="connsiteY232" fmla="*/ 104073 h 262709"/>
              <a:gd name="connsiteX233" fmla="*/ 645615 w 717382"/>
              <a:gd name="connsiteY233" fmla="*/ 105878 h 262709"/>
              <a:gd name="connsiteX234" fmla="*/ 646878 w 717382"/>
              <a:gd name="connsiteY234" fmla="*/ 108224 h 262709"/>
              <a:gd name="connsiteX235" fmla="*/ 648803 w 717382"/>
              <a:gd name="connsiteY235" fmla="*/ 110029 h 262709"/>
              <a:gd name="connsiteX236" fmla="*/ 650066 w 717382"/>
              <a:gd name="connsiteY236" fmla="*/ 110029 h 262709"/>
              <a:gd name="connsiteX237" fmla="*/ 651330 w 717382"/>
              <a:gd name="connsiteY237" fmla="*/ 111112 h 262709"/>
              <a:gd name="connsiteX238" fmla="*/ 651450 w 717382"/>
              <a:gd name="connsiteY238" fmla="*/ 111232 h 262709"/>
              <a:gd name="connsiteX239" fmla="*/ 651871 w 717382"/>
              <a:gd name="connsiteY239" fmla="*/ 111412 h 262709"/>
              <a:gd name="connsiteX240" fmla="*/ 653255 w 717382"/>
              <a:gd name="connsiteY240" fmla="*/ 111834 h 262709"/>
              <a:gd name="connsiteX241" fmla="*/ 654819 w 717382"/>
              <a:gd name="connsiteY241" fmla="*/ 112916 h 262709"/>
              <a:gd name="connsiteX242" fmla="*/ 655420 w 717382"/>
              <a:gd name="connsiteY242" fmla="*/ 113638 h 262709"/>
              <a:gd name="connsiteX243" fmla="*/ 656022 w 717382"/>
              <a:gd name="connsiteY243" fmla="*/ 114781 h 262709"/>
              <a:gd name="connsiteX244" fmla="*/ 656804 w 717382"/>
              <a:gd name="connsiteY244" fmla="*/ 115263 h 262709"/>
              <a:gd name="connsiteX245" fmla="*/ 658128 w 717382"/>
              <a:gd name="connsiteY245" fmla="*/ 115984 h 262709"/>
              <a:gd name="connsiteX246" fmla="*/ 659451 w 717382"/>
              <a:gd name="connsiteY246" fmla="*/ 115984 h 262709"/>
              <a:gd name="connsiteX247" fmla="*/ 661135 w 717382"/>
              <a:gd name="connsiteY247" fmla="*/ 116105 h 262709"/>
              <a:gd name="connsiteX248" fmla="*/ 663000 w 717382"/>
              <a:gd name="connsiteY248" fmla="*/ 116526 h 262709"/>
              <a:gd name="connsiteX249" fmla="*/ 668415 w 717382"/>
              <a:gd name="connsiteY249" fmla="*/ 116646 h 262709"/>
              <a:gd name="connsiteX250" fmla="*/ 670280 w 717382"/>
              <a:gd name="connsiteY250" fmla="*/ 117669 h 262709"/>
              <a:gd name="connsiteX251" fmla="*/ 672325 w 717382"/>
              <a:gd name="connsiteY251" fmla="*/ 118270 h 262709"/>
              <a:gd name="connsiteX252" fmla="*/ 674611 w 717382"/>
              <a:gd name="connsiteY252" fmla="*/ 117910 h 262709"/>
              <a:gd name="connsiteX253" fmla="*/ 677799 w 717382"/>
              <a:gd name="connsiteY253" fmla="*/ 119113 h 262709"/>
              <a:gd name="connsiteX254" fmla="*/ 678341 w 717382"/>
              <a:gd name="connsiteY254" fmla="*/ 119353 h 262709"/>
              <a:gd name="connsiteX255" fmla="*/ 679062 w 717382"/>
              <a:gd name="connsiteY255" fmla="*/ 119895 h 262709"/>
              <a:gd name="connsiteX256" fmla="*/ 679965 w 717382"/>
              <a:gd name="connsiteY256" fmla="*/ 121338 h 262709"/>
              <a:gd name="connsiteX257" fmla="*/ 680446 w 717382"/>
              <a:gd name="connsiteY257" fmla="*/ 122421 h 262709"/>
              <a:gd name="connsiteX258" fmla="*/ 681830 w 717382"/>
              <a:gd name="connsiteY258" fmla="*/ 123624 h 262709"/>
              <a:gd name="connsiteX259" fmla="*/ 683153 w 717382"/>
              <a:gd name="connsiteY259" fmla="*/ 125730 h 262709"/>
              <a:gd name="connsiteX260" fmla="*/ 684777 w 717382"/>
              <a:gd name="connsiteY260" fmla="*/ 126332 h 262709"/>
              <a:gd name="connsiteX261" fmla="*/ 686342 w 717382"/>
              <a:gd name="connsiteY261" fmla="*/ 127414 h 262709"/>
              <a:gd name="connsiteX262" fmla="*/ 689049 w 717382"/>
              <a:gd name="connsiteY262" fmla="*/ 130182 h 262709"/>
              <a:gd name="connsiteX263" fmla="*/ 689650 w 717382"/>
              <a:gd name="connsiteY263" fmla="*/ 132167 h 262709"/>
              <a:gd name="connsiteX264" fmla="*/ 690733 w 717382"/>
              <a:gd name="connsiteY264" fmla="*/ 133972 h 262709"/>
              <a:gd name="connsiteX265" fmla="*/ 692297 w 717382"/>
              <a:gd name="connsiteY265" fmla="*/ 135054 h 262709"/>
              <a:gd name="connsiteX266" fmla="*/ 692899 w 717382"/>
              <a:gd name="connsiteY266" fmla="*/ 136438 h 262709"/>
              <a:gd name="connsiteX267" fmla="*/ 693801 w 717382"/>
              <a:gd name="connsiteY267" fmla="*/ 137401 h 262709"/>
              <a:gd name="connsiteX268" fmla="*/ 695486 w 717382"/>
              <a:gd name="connsiteY268" fmla="*/ 138243 h 262709"/>
              <a:gd name="connsiteX269" fmla="*/ 696929 w 717382"/>
              <a:gd name="connsiteY269" fmla="*/ 140048 h 262709"/>
              <a:gd name="connsiteX270" fmla="*/ 697771 w 717382"/>
              <a:gd name="connsiteY270" fmla="*/ 142574 h 262709"/>
              <a:gd name="connsiteX271" fmla="*/ 699576 w 717382"/>
              <a:gd name="connsiteY271" fmla="*/ 144379 h 262709"/>
              <a:gd name="connsiteX272" fmla="*/ 699696 w 717382"/>
              <a:gd name="connsiteY272" fmla="*/ 144559 h 262709"/>
              <a:gd name="connsiteX273" fmla="*/ 701922 w 717382"/>
              <a:gd name="connsiteY273" fmla="*/ 146184 h 262709"/>
              <a:gd name="connsiteX274" fmla="*/ 703005 w 717382"/>
              <a:gd name="connsiteY274" fmla="*/ 147988 h 262709"/>
              <a:gd name="connsiteX275" fmla="*/ 703847 w 717382"/>
              <a:gd name="connsiteY275" fmla="*/ 151357 h 262709"/>
              <a:gd name="connsiteX276" fmla="*/ 704088 w 717382"/>
              <a:gd name="connsiteY276" fmla="*/ 152260 h 262709"/>
              <a:gd name="connsiteX277" fmla="*/ 704329 w 717382"/>
              <a:gd name="connsiteY277" fmla="*/ 152621 h 262709"/>
              <a:gd name="connsiteX278" fmla="*/ 704870 w 717382"/>
              <a:gd name="connsiteY278" fmla="*/ 153162 h 262709"/>
              <a:gd name="connsiteX279" fmla="*/ 704990 w 717382"/>
              <a:gd name="connsiteY279" fmla="*/ 154004 h 262709"/>
              <a:gd name="connsiteX280" fmla="*/ 705893 w 717382"/>
              <a:gd name="connsiteY280" fmla="*/ 156230 h 262709"/>
              <a:gd name="connsiteX281" fmla="*/ 708600 w 717382"/>
              <a:gd name="connsiteY281" fmla="*/ 159358 h 262709"/>
              <a:gd name="connsiteX282" fmla="*/ 707758 w 717382"/>
              <a:gd name="connsiteY282" fmla="*/ 165133 h 262709"/>
              <a:gd name="connsiteX283" fmla="*/ 707878 w 717382"/>
              <a:gd name="connsiteY283" fmla="*/ 166938 h 262709"/>
              <a:gd name="connsiteX284" fmla="*/ 707577 w 717382"/>
              <a:gd name="connsiteY284" fmla="*/ 169224 h 262709"/>
              <a:gd name="connsiteX285" fmla="*/ 706735 w 717382"/>
              <a:gd name="connsiteY285" fmla="*/ 171149 h 262709"/>
              <a:gd name="connsiteX286" fmla="*/ 706555 w 717382"/>
              <a:gd name="connsiteY286" fmla="*/ 171931 h 262709"/>
              <a:gd name="connsiteX287" fmla="*/ 706916 w 717382"/>
              <a:gd name="connsiteY287" fmla="*/ 174578 h 262709"/>
              <a:gd name="connsiteX288" fmla="*/ 706916 w 717382"/>
              <a:gd name="connsiteY288" fmla="*/ 175481 h 262709"/>
              <a:gd name="connsiteX289" fmla="*/ 706615 w 717382"/>
              <a:gd name="connsiteY289" fmla="*/ 179872 h 262709"/>
              <a:gd name="connsiteX290" fmla="*/ 707216 w 717382"/>
              <a:gd name="connsiteY290" fmla="*/ 182278 h 262709"/>
              <a:gd name="connsiteX291" fmla="*/ 708419 w 717382"/>
              <a:gd name="connsiteY291" fmla="*/ 183662 h 262709"/>
              <a:gd name="connsiteX292" fmla="*/ 708660 w 717382"/>
              <a:gd name="connsiteY292" fmla="*/ 184805 h 262709"/>
              <a:gd name="connsiteX293" fmla="*/ 708059 w 717382"/>
              <a:gd name="connsiteY293" fmla="*/ 187572 h 262709"/>
              <a:gd name="connsiteX294" fmla="*/ 708359 w 717382"/>
              <a:gd name="connsiteY294" fmla="*/ 189858 h 262709"/>
              <a:gd name="connsiteX295" fmla="*/ 709923 w 717382"/>
              <a:gd name="connsiteY295" fmla="*/ 191904 h 262709"/>
              <a:gd name="connsiteX296" fmla="*/ 711488 w 717382"/>
              <a:gd name="connsiteY296" fmla="*/ 193047 h 262709"/>
              <a:gd name="connsiteX297" fmla="*/ 712811 w 717382"/>
              <a:gd name="connsiteY297" fmla="*/ 194250 h 262709"/>
              <a:gd name="connsiteX298" fmla="*/ 714074 w 717382"/>
              <a:gd name="connsiteY298" fmla="*/ 196415 h 262709"/>
              <a:gd name="connsiteX299" fmla="*/ 714074 w 717382"/>
              <a:gd name="connsiteY299" fmla="*/ 198822 h 262709"/>
              <a:gd name="connsiteX300" fmla="*/ 712992 w 717382"/>
              <a:gd name="connsiteY300" fmla="*/ 201950 h 262709"/>
              <a:gd name="connsiteX301" fmla="*/ 713172 w 717382"/>
              <a:gd name="connsiteY301" fmla="*/ 203695 h 262709"/>
              <a:gd name="connsiteX302" fmla="*/ 715338 w 717382"/>
              <a:gd name="connsiteY302" fmla="*/ 207003 h 262709"/>
              <a:gd name="connsiteX303" fmla="*/ 716541 w 717382"/>
              <a:gd name="connsiteY303" fmla="*/ 207605 h 262709"/>
              <a:gd name="connsiteX304" fmla="*/ 717263 w 717382"/>
              <a:gd name="connsiteY304" fmla="*/ 208628 h 262709"/>
              <a:gd name="connsiteX305" fmla="*/ 717383 w 717382"/>
              <a:gd name="connsiteY305" fmla="*/ 210793 h 262709"/>
              <a:gd name="connsiteX306" fmla="*/ 712931 w 717382"/>
              <a:gd name="connsiteY306" fmla="*/ 211214 h 262709"/>
              <a:gd name="connsiteX307" fmla="*/ 710585 w 717382"/>
              <a:gd name="connsiteY307" fmla="*/ 211455 h 262709"/>
              <a:gd name="connsiteX308" fmla="*/ 708419 w 717382"/>
              <a:gd name="connsiteY308" fmla="*/ 211635 h 262709"/>
              <a:gd name="connsiteX309" fmla="*/ 708299 w 717382"/>
              <a:gd name="connsiteY309" fmla="*/ 211635 h 262709"/>
              <a:gd name="connsiteX310" fmla="*/ 706976 w 717382"/>
              <a:gd name="connsiteY310" fmla="*/ 211816 h 262709"/>
              <a:gd name="connsiteX311" fmla="*/ 700359 w 717382"/>
              <a:gd name="connsiteY311" fmla="*/ 212538 h 262709"/>
              <a:gd name="connsiteX312" fmla="*/ 695786 w 717382"/>
              <a:gd name="connsiteY312" fmla="*/ 212959 h 262709"/>
              <a:gd name="connsiteX313" fmla="*/ 688327 w 717382"/>
              <a:gd name="connsiteY313" fmla="*/ 213741 h 262709"/>
              <a:gd name="connsiteX314" fmla="*/ 683695 w 717382"/>
              <a:gd name="connsiteY314" fmla="*/ 214162 h 262709"/>
              <a:gd name="connsiteX315" fmla="*/ 682371 w 717382"/>
              <a:gd name="connsiteY315" fmla="*/ 214343 h 262709"/>
              <a:gd name="connsiteX316" fmla="*/ 678942 w 717382"/>
              <a:gd name="connsiteY316" fmla="*/ 214643 h 262709"/>
              <a:gd name="connsiteX317" fmla="*/ 674972 w 717382"/>
              <a:gd name="connsiteY317" fmla="*/ 215004 h 262709"/>
              <a:gd name="connsiteX318" fmla="*/ 674310 w 717382"/>
              <a:gd name="connsiteY318" fmla="*/ 215125 h 262709"/>
              <a:gd name="connsiteX319" fmla="*/ 672024 w 717382"/>
              <a:gd name="connsiteY319" fmla="*/ 215365 h 262709"/>
              <a:gd name="connsiteX320" fmla="*/ 671001 w 717382"/>
              <a:gd name="connsiteY320" fmla="*/ 215365 h 262709"/>
              <a:gd name="connsiteX321" fmla="*/ 666550 w 717382"/>
              <a:gd name="connsiteY321" fmla="*/ 215786 h 262709"/>
              <a:gd name="connsiteX322" fmla="*/ 663843 w 717382"/>
              <a:gd name="connsiteY322" fmla="*/ 216087 h 262709"/>
              <a:gd name="connsiteX323" fmla="*/ 661918 w 717382"/>
              <a:gd name="connsiteY323" fmla="*/ 216207 h 262709"/>
              <a:gd name="connsiteX324" fmla="*/ 661015 w 717382"/>
              <a:gd name="connsiteY324" fmla="*/ 216388 h 262709"/>
              <a:gd name="connsiteX325" fmla="*/ 655721 w 717382"/>
              <a:gd name="connsiteY325" fmla="*/ 216869 h 262709"/>
              <a:gd name="connsiteX326" fmla="*/ 650066 w 717382"/>
              <a:gd name="connsiteY326" fmla="*/ 217471 h 262709"/>
              <a:gd name="connsiteX327" fmla="*/ 646637 w 717382"/>
              <a:gd name="connsiteY327" fmla="*/ 217772 h 262709"/>
              <a:gd name="connsiteX328" fmla="*/ 641283 w 717382"/>
              <a:gd name="connsiteY328" fmla="*/ 218253 h 262709"/>
              <a:gd name="connsiteX329" fmla="*/ 639419 w 717382"/>
              <a:gd name="connsiteY329" fmla="*/ 218433 h 262709"/>
              <a:gd name="connsiteX330" fmla="*/ 637133 w 717382"/>
              <a:gd name="connsiteY330" fmla="*/ 218614 h 262709"/>
              <a:gd name="connsiteX331" fmla="*/ 628410 w 717382"/>
              <a:gd name="connsiteY331" fmla="*/ 219456 h 262709"/>
              <a:gd name="connsiteX332" fmla="*/ 620589 w 717382"/>
              <a:gd name="connsiteY332" fmla="*/ 220178 h 262709"/>
              <a:gd name="connsiteX333" fmla="*/ 620469 w 717382"/>
              <a:gd name="connsiteY333" fmla="*/ 220178 h 262709"/>
              <a:gd name="connsiteX334" fmla="*/ 618062 w 717382"/>
              <a:gd name="connsiteY334" fmla="*/ 220479 h 262709"/>
              <a:gd name="connsiteX335" fmla="*/ 616859 w 717382"/>
              <a:gd name="connsiteY335" fmla="*/ 220539 h 262709"/>
              <a:gd name="connsiteX336" fmla="*/ 611445 w 717382"/>
              <a:gd name="connsiteY336" fmla="*/ 221020 h 262709"/>
              <a:gd name="connsiteX337" fmla="*/ 607535 w 717382"/>
              <a:gd name="connsiteY337" fmla="*/ 221441 h 262709"/>
              <a:gd name="connsiteX338" fmla="*/ 604527 w 717382"/>
              <a:gd name="connsiteY338" fmla="*/ 221622 h 262709"/>
              <a:gd name="connsiteX339" fmla="*/ 600737 w 717382"/>
              <a:gd name="connsiteY339" fmla="*/ 221922 h 262709"/>
              <a:gd name="connsiteX340" fmla="*/ 600075 w 717382"/>
              <a:gd name="connsiteY340" fmla="*/ 222103 h 262709"/>
              <a:gd name="connsiteX341" fmla="*/ 593217 w 717382"/>
              <a:gd name="connsiteY341" fmla="*/ 222705 h 262709"/>
              <a:gd name="connsiteX342" fmla="*/ 591954 w 717382"/>
              <a:gd name="connsiteY342" fmla="*/ 222765 h 262709"/>
              <a:gd name="connsiteX343" fmla="*/ 580584 w 717382"/>
              <a:gd name="connsiteY343" fmla="*/ 223847 h 262709"/>
              <a:gd name="connsiteX344" fmla="*/ 568793 w 717382"/>
              <a:gd name="connsiteY344" fmla="*/ 224930 h 262709"/>
              <a:gd name="connsiteX345" fmla="*/ 560611 w 717382"/>
              <a:gd name="connsiteY345" fmla="*/ 225652 h 262709"/>
              <a:gd name="connsiteX346" fmla="*/ 559408 w 717382"/>
              <a:gd name="connsiteY346" fmla="*/ 225712 h 262709"/>
              <a:gd name="connsiteX347" fmla="*/ 557604 w 717382"/>
              <a:gd name="connsiteY347" fmla="*/ 225833 h 262709"/>
              <a:gd name="connsiteX348" fmla="*/ 555558 w 717382"/>
              <a:gd name="connsiteY348" fmla="*/ 226073 h 262709"/>
              <a:gd name="connsiteX349" fmla="*/ 553754 w 717382"/>
              <a:gd name="connsiteY349" fmla="*/ 226134 h 262709"/>
              <a:gd name="connsiteX350" fmla="*/ 547798 w 717382"/>
              <a:gd name="connsiteY350" fmla="*/ 226735 h 262709"/>
              <a:gd name="connsiteX351" fmla="*/ 530352 w 717382"/>
              <a:gd name="connsiteY351" fmla="*/ 228299 h 262709"/>
              <a:gd name="connsiteX352" fmla="*/ 519524 w 717382"/>
              <a:gd name="connsiteY352" fmla="*/ 229262 h 262709"/>
              <a:gd name="connsiteX353" fmla="*/ 512365 w 717382"/>
              <a:gd name="connsiteY353" fmla="*/ 229863 h 262709"/>
              <a:gd name="connsiteX354" fmla="*/ 511041 w 717382"/>
              <a:gd name="connsiteY354" fmla="*/ 229923 h 262709"/>
              <a:gd name="connsiteX355" fmla="*/ 508755 w 717382"/>
              <a:gd name="connsiteY355" fmla="*/ 230164 h 262709"/>
              <a:gd name="connsiteX356" fmla="*/ 506048 w 717382"/>
              <a:gd name="connsiteY356" fmla="*/ 230405 h 262709"/>
              <a:gd name="connsiteX357" fmla="*/ 498830 w 717382"/>
              <a:gd name="connsiteY357" fmla="*/ 231066 h 262709"/>
              <a:gd name="connsiteX358" fmla="*/ 493836 w 717382"/>
              <a:gd name="connsiteY358" fmla="*/ 231427 h 262709"/>
              <a:gd name="connsiteX359" fmla="*/ 482226 w 717382"/>
              <a:gd name="connsiteY359" fmla="*/ 232390 h 262709"/>
              <a:gd name="connsiteX360" fmla="*/ 481805 w 717382"/>
              <a:gd name="connsiteY360" fmla="*/ 232510 h 262709"/>
              <a:gd name="connsiteX361" fmla="*/ 474345 w 717382"/>
              <a:gd name="connsiteY361" fmla="*/ 233112 h 262709"/>
              <a:gd name="connsiteX362" fmla="*/ 464840 w 717382"/>
              <a:gd name="connsiteY362" fmla="*/ 233834 h 262709"/>
              <a:gd name="connsiteX363" fmla="*/ 457621 w 717382"/>
              <a:gd name="connsiteY363" fmla="*/ 234435 h 262709"/>
              <a:gd name="connsiteX364" fmla="*/ 457140 w 717382"/>
              <a:gd name="connsiteY364" fmla="*/ 234495 h 262709"/>
              <a:gd name="connsiteX365" fmla="*/ 442702 w 717382"/>
              <a:gd name="connsiteY365" fmla="*/ 235638 h 262709"/>
              <a:gd name="connsiteX366" fmla="*/ 440476 w 717382"/>
              <a:gd name="connsiteY366" fmla="*/ 235879 h 262709"/>
              <a:gd name="connsiteX367" fmla="*/ 426339 w 717382"/>
              <a:gd name="connsiteY367" fmla="*/ 236962 h 262709"/>
              <a:gd name="connsiteX368" fmla="*/ 408051 w 717382"/>
              <a:gd name="connsiteY368" fmla="*/ 238346 h 262709"/>
              <a:gd name="connsiteX369" fmla="*/ 407329 w 717382"/>
              <a:gd name="connsiteY369" fmla="*/ 238346 h 262709"/>
              <a:gd name="connsiteX370" fmla="*/ 398426 w 717382"/>
              <a:gd name="connsiteY370" fmla="*/ 239007 h 262709"/>
              <a:gd name="connsiteX371" fmla="*/ 384349 w 717382"/>
              <a:gd name="connsiteY371" fmla="*/ 240150 h 262709"/>
              <a:gd name="connsiteX372" fmla="*/ 352165 w 717382"/>
              <a:gd name="connsiteY372" fmla="*/ 242436 h 262709"/>
              <a:gd name="connsiteX373" fmla="*/ 349758 w 717382"/>
              <a:gd name="connsiteY373" fmla="*/ 242677 h 262709"/>
              <a:gd name="connsiteX374" fmla="*/ 340494 w 717382"/>
              <a:gd name="connsiteY374" fmla="*/ 243279 h 262709"/>
              <a:gd name="connsiteX375" fmla="*/ 326056 w 717382"/>
              <a:gd name="connsiteY375" fmla="*/ 244241 h 262709"/>
              <a:gd name="connsiteX376" fmla="*/ 323529 w 717382"/>
              <a:gd name="connsiteY376" fmla="*/ 244422 h 262709"/>
              <a:gd name="connsiteX377" fmla="*/ 317514 w 717382"/>
              <a:gd name="connsiteY377" fmla="*/ 244843 h 262709"/>
              <a:gd name="connsiteX378" fmla="*/ 311678 w 717382"/>
              <a:gd name="connsiteY378" fmla="*/ 245204 h 262709"/>
              <a:gd name="connsiteX379" fmla="*/ 304579 w 717382"/>
              <a:gd name="connsiteY379" fmla="*/ 245625 h 262709"/>
              <a:gd name="connsiteX380" fmla="*/ 303797 w 717382"/>
              <a:gd name="connsiteY380" fmla="*/ 245805 h 262709"/>
              <a:gd name="connsiteX381" fmla="*/ 296217 w 717382"/>
              <a:gd name="connsiteY381" fmla="*/ 246286 h 262709"/>
              <a:gd name="connsiteX382" fmla="*/ 286592 w 717382"/>
              <a:gd name="connsiteY382" fmla="*/ 246888 h 262709"/>
              <a:gd name="connsiteX383" fmla="*/ 277087 w 717382"/>
              <a:gd name="connsiteY383" fmla="*/ 247490 h 262709"/>
              <a:gd name="connsiteX384" fmla="*/ 273839 w 717382"/>
              <a:gd name="connsiteY384" fmla="*/ 247670 h 262709"/>
              <a:gd name="connsiteX385" fmla="*/ 260845 w 717382"/>
              <a:gd name="connsiteY385" fmla="*/ 248572 h 262709"/>
              <a:gd name="connsiteX386" fmla="*/ 260664 w 717382"/>
              <a:gd name="connsiteY386" fmla="*/ 248572 h 262709"/>
              <a:gd name="connsiteX387" fmla="*/ 255250 w 717382"/>
              <a:gd name="connsiteY387" fmla="*/ 248873 h 262709"/>
              <a:gd name="connsiteX388" fmla="*/ 234195 w 717382"/>
              <a:gd name="connsiteY388" fmla="*/ 250137 h 262709"/>
              <a:gd name="connsiteX389" fmla="*/ 230826 w 717382"/>
              <a:gd name="connsiteY389" fmla="*/ 250317 h 262709"/>
              <a:gd name="connsiteX390" fmla="*/ 225472 w 717382"/>
              <a:gd name="connsiteY390" fmla="*/ 250678 h 262709"/>
              <a:gd name="connsiteX391" fmla="*/ 220900 w 717382"/>
              <a:gd name="connsiteY391" fmla="*/ 250979 h 262709"/>
              <a:gd name="connsiteX392" fmla="*/ 217290 w 717382"/>
              <a:gd name="connsiteY392" fmla="*/ 251159 h 262709"/>
              <a:gd name="connsiteX393" fmla="*/ 214643 w 717382"/>
              <a:gd name="connsiteY393" fmla="*/ 251400 h 262709"/>
              <a:gd name="connsiteX394" fmla="*/ 206342 w 717382"/>
              <a:gd name="connsiteY394" fmla="*/ 251821 h 262709"/>
              <a:gd name="connsiteX395" fmla="*/ 202311 w 717382"/>
              <a:gd name="connsiteY395" fmla="*/ 252122 h 262709"/>
              <a:gd name="connsiteX396" fmla="*/ 187272 w 717382"/>
              <a:gd name="connsiteY396" fmla="*/ 252964 h 262709"/>
              <a:gd name="connsiteX397" fmla="*/ 184865 w 717382"/>
              <a:gd name="connsiteY397" fmla="*/ 253205 h 262709"/>
              <a:gd name="connsiteX398" fmla="*/ 182820 w 717382"/>
              <a:gd name="connsiteY398" fmla="*/ 253265 h 262709"/>
              <a:gd name="connsiteX399" fmla="*/ 180413 w 717382"/>
              <a:gd name="connsiteY399" fmla="*/ 253505 h 262709"/>
              <a:gd name="connsiteX400" fmla="*/ 168141 w 717382"/>
              <a:gd name="connsiteY400" fmla="*/ 254107 h 262709"/>
              <a:gd name="connsiteX401" fmla="*/ 167239 w 717382"/>
              <a:gd name="connsiteY401" fmla="*/ 254287 h 262709"/>
              <a:gd name="connsiteX402" fmla="*/ 163389 w 717382"/>
              <a:gd name="connsiteY402" fmla="*/ 254468 h 262709"/>
              <a:gd name="connsiteX403" fmla="*/ 159960 w 717382"/>
              <a:gd name="connsiteY403" fmla="*/ 254709 h 262709"/>
              <a:gd name="connsiteX404" fmla="*/ 142274 w 717382"/>
              <a:gd name="connsiteY404" fmla="*/ 255791 h 262709"/>
              <a:gd name="connsiteX405" fmla="*/ 142274 w 717382"/>
              <a:gd name="connsiteY405" fmla="*/ 255671 h 262709"/>
              <a:gd name="connsiteX406" fmla="*/ 139506 w 717382"/>
              <a:gd name="connsiteY406" fmla="*/ 255852 h 262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</a:cxnLst>
            <a:rect l="l" t="t" r="r" b="b"/>
            <a:pathLst>
              <a:path w="717382" h="262709">
                <a:moveTo>
                  <a:pt x="139446" y="255852"/>
                </a:moveTo>
                <a:lnTo>
                  <a:pt x="136679" y="255972"/>
                </a:lnTo>
                <a:lnTo>
                  <a:pt x="136198" y="256092"/>
                </a:lnTo>
                <a:lnTo>
                  <a:pt x="134212" y="256212"/>
                </a:lnTo>
                <a:lnTo>
                  <a:pt x="131145" y="256393"/>
                </a:lnTo>
                <a:lnTo>
                  <a:pt x="112796" y="257355"/>
                </a:lnTo>
                <a:lnTo>
                  <a:pt x="108104" y="257656"/>
                </a:lnTo>
                <a:lnTo>
                  <a:pt x="48487" y="260664"/>
                </a:lnTo>
                <a:lnTo>
                  <a:pt x="39644" y="260965"/>
                </a:lnTo>
                <a:lnTo>
                  <a:pt x="19792" y="261928"/>
                </a:lnTo>
                <a:lnTo>
                  <a:pt x="19491" y="261928"/>
                </a:lnTo>
                <a:lnTo>
                  <a:pt x="16965" y="262108"/>
                </a:lnTo>
                <a:lnTo>
                  <a:pt x="16182" y="262108"/>
                </a:lnTo>
                <a:lnTo>
                  <a:pt x="2948" y="262710"/>
                </a:lnTo>
                <a:lnTo>
                  <a:pt x="2226" y="248873"/>
                </a:lnTo>
                <a:lnTo>
                  <a:pt x="2166" y="244963"/>
                </a:lnTo>
                <a:lnTo>
                  <a:pt x="1263" y="226735"/>
                </a:lnTo>
                <a:lnTo>
                  <a:pt x="662" y="213019"/>
                </a:lnTo>
                <a:lnTo>
                  <a:pt x="481" y="210131"/>
                </a:lnTo>
                <a:lnTo>
                  <a:pt x="361" y="204958"/>
                </a:lnTo>
                <a:lnTo>
                  <a:pt x="181" y="201890"/>
                </a:lnTo>
                <a:lnTo>
                  <a:pt x="0" y="196295"/>
                </a:lnTo>
                <a:lnTo>
                  <a:pt x="30981" y="195092"/>
                </a:lnTo>
                <a:lnTo>
                  <a:pt x="60459" y="193528"/>
                </a:lnTo>
                <a:lnTo>
                  <a:pt x="90538" y="192204"/>
                </a:lnTo>
                <a:lnTo>
                  <a:pt x="114240" y="191001"/>
                </a:lnTo>
                <a:lnTo>
                  <a:pt x="133972" y="190039"/>
                </a:lnTo>
                <a:lnTo>
                  <a:pt x="160080" y="188354"/>
                </a:lnTo>
                <a:lnTo>
                  <a:pt x="170849" y="187873"/>
                </a:lnTo>
                <a:lnTo>
                  <a:pt x="190821" y="186670"/>
                </a:lnTo>
                <a:lnTo>
                  <a:pt x="208868" y="185647"/>
                </a:lnTo>
                <a:lnTo>
                  <a:pt x="216689" y="185106"/>
                </a:lnTo>
                <a:lnTo>
                  <a:pt x="215666" y="168683"/>
                </a:lnTo>
                <a:lnTo>
                  <a:pt x="213741" y="138484"/>
                </a:lnTo>
                <a:lnTo>
                  <a:pt x="213500" y="135837"/>
                </a:lnTo>
                <a:lnTo>
                  <a:pt x="230044" y="134633"/>
                </a:lnTo>
                <a:lnTo>
                  <a:pt x="228841" y="118090"/>
                </a:lnTo>
                <a:lnTo>
                  <a:pt x="227878" y="118090"/>
                </a:lnTo>
                <a:lnTo>
                  <a:pt x="226795" y="98960"/>
                </a:lnTo>
                <a:lnTo>
                  <a:pt x="225412" y="98960"/>
                </a:lnTo>
                <a:lnTo>
                  <a:pt x="224509" y="97757"/>
                </a:lnTo>
                <a:lnTo>
                  <a:pt x="224509" y="96373"/>
                </a:lnTo>
                <a:lnTo>
                  <a:pt x="218494" y="96674"/>
                </a:lnTo>
                <a:lnTo>
                  <a:pt x="218313" y="93967"/>
                </a:lnTo>
                <a:lnTo>
                  <a:pt x="214282" y="94147"/>
                </a:lnTo>
                <a:lnTo>
                  <a:pt x="214042" y="91560"/>
                </a:lnTo>
                <a:lnTo>
                  <a:pt x="209951" y="91801"/>
                </a:lnTo>
                <a:lnTo>
                  <a:pt x="208929" y="72550"/>
                </a:lnTo>
                <a:lnTo>
                  <a:pt x="208207" y="61842"/>
                </a:lnTo>
                <a:lnTo>
                  <a:pt x="210131" y="62203"/>
                </a:lnTo>
                <a:lnTo>
                  <a:pt x="214042" y="63948"/>
                </a:lnTo>
                <a:lnTo>
                  <a:pt x="215004" y="65031"/>
                </a:lnTo>
                <a:lnTo>
                  <a:pt x="215726" y="64549"/>
                </a:lnTo>
                <a:lnTo>
                  <a:pt x="216087" y="66535"/>
                </a:lnTo>
                <a:lnTo>
                  <a:pt x="218494" y="68339"/>
                </a:lnTo>
                <a:lnTo>
                  <a:pt x="218915" y="69121"/>
                </a:lnTo>
                <a:lnTo>
                  <a:pt x="228660" y="68520"/>
                </a:lnTo>
                <a:lnTo>
                  <a:pt x="248212" y="67377"/>
                </a:lnTo>
                <a:lnTo>
                  <a:pt x="274861" y="65512"/>
                </a:lnTo>
                <a:lnTo>
                  <a:pt x="296819" y="64008"/>
                </a:lnTo>
                <a:lnTo>
                  <a:pt x="302053" y="63527"/>
                </a:lnTo>
                <a:lnTo>
                  <a:pt x="325274" y="61963"/>
                </a:lnTo>
                <a:lnTo>
                  <a:pt x="334719" y="61361"/>
                </a:lnTo>
                <a:lnTo>
                  <a:pt x="334297" y="62324"/>
                </a:lnTo>
                <a:lnTo>
                  <a:pt x="335140" y="63587"/>
                </a:lnTo>
                <a:lnTo>
                  <a:pt x="333937" y="69783"/>
                </a:lnTo>
                <a:lnTo>
                  <a:pt x="332132" y="70445"/>
                </a:lnTo>
                <a:lnTo>
                  <a:pt x="332553" y="70986"/>
                </a:lnTo>
                <a:lnTo>
                  <a:pt x="332733" y="73633"/>
                </a:lnTo>
                <a:lnTo>
                  <a:pt x="331109" y="73754"/>
                </a:lnTo>
                <a:lnTo>
                  <a:pt x="332312" y="74355"/>
                </a:lnTo>
                <a:lnTo>
                  <a:pt x="332312" y="77363"/>
                </a:lnTo>
                <a:lnTo>
                  <a:pt x="331470" y="77965"/>
                </a:lnTo>
                <a:lnTo>
                  <a:pt x="331771" y="79168"/>
                </a:lnTo>
                <a:lnTo>
                  <a:pt x="333094" y="80612"/>
                </a:lnTo>
                <a:lnTo>
                  <a:pt x="334117" y="80612"/>
                </a:lnTo>
                <a:lnTo>
                  <a:pt x="335922" y="82537"/>
                </a:lnTo>
                <a:lnTo>
                  <a:pt x="335320" y="83740"/>
                </a:lnTo>
                <a:lnTo>
                  <a:pt x="334237" y="83740"/>
                </a:lnTo>
                <a:lnTo>
                  <a:pt x="334538" y="85304"/>
                </a:lnTo>
                <a:lnTo>
                  <a:pt x="333455" y="86567"/>
                </a:lnTo>
                <a:lnTo>
                  <a:pt x="333756" y="87409"/>
                </a:lnTo>
                <a:lnTo>
                  <a:pt x="332733" y="89876"/>
                </a:lnTo>
                <a:lnTo>
                  <a:pt x="331711" y="90056"/>
                </a:lnTo>
                <a:lnTo>
                  <a:pt x="330688" y="91620"/>
                </a:lnTo>
                <a:lnTo>
                  <a:pt x="328643" y="92523"/>
                </a:lnTo>
                <a:lnTo>
                  <a:pt x="327921" y="95711"/>
                </a:lnTo>
                <a:lnTo>
                  <a:pt x="325876" y="96794"/>
                </a:lnTo>
                <a:lnTo>
                  <a:pt x="326597" y="97155"/>
                </a:lnTo>
                <a:lnTo>
                  <a:pt x="324973" y="99140"/>
                </a:lnTo>
                <a:lnTo>
                  <a:pt x="324672" y="100223"/>
                </a:lnTo>
                <a:lnTo>
                  <a:pt x="325815" y="99862"/>
                </a:lnTo>
                <a:lnTo>
                  <a:pt x="326718" y="100825"/>
                </a:lnTo>
                <a:lnTo>
                  <a:pt x="325635" y="103351"/>
                </a:lnTo>
                <a:lnTo>
                  <a:pt x="343923" y="102028"/>
                </a:lnTo>
                <a:lnTo>
                  <a:pt x="359504" y="100825"/>
                </a:lnTo>
                <a:lnTo>
                  <a:pt x="360105" y="109247"/>
                </a:lnTo>
                <a:lnTo>
                  <a:pt x="378875" y="107683"/>
                </a:lnTo>
                <a:lnTo>
                  <a:pt x="381762" y="107562"/>
                </a:lnTo>
                <a:lnTo>
                  <a:pt x="409194" y="105336"/>
                </a:lnTo>
                <a:lnTo>
                  <a:pt x="407570" y="81273"/>
                </a:lnTo>
                <a:lnTo>
                  <a:pt x="406908" y="72310"/>
                </a:lnTo>
                <a:lnTo>
                  <a:pt x="409675" y="72069"/>
                </a:lnTo>
                <a:lnTo>
                  <a:pt x="429347" y="70625"/>
                </a:lnTo>
                <a:lnTo>
                  <a:pt x="444868" y="69362"/>
                </a:lnTo>
                <a:lnTo>
                  <a:pt x="444086" y="67317"/>
                </a:lnTo>
                <a:lnTo>
                  <a:pt x="443905" y="65331"/>
                </a:lnTo>
                <a:lnTo>
                  <a:pt x="445890" y="65211"/>
                </a:lnTo>
                <a:lnTo>
                  <a:pt x="447094" y="66474"/>
                </a:lnTo>
                <a:lnTo>
                  <a:pt x="449680" y="66234"/>
                </a:lnTo>
                <a:lnTo>
                  <a:pt x="449981" y="65031"/>
                </a:lnTo>
                <a:lnTo>
                  <a:pt x="449801" y="62023"/>
                </a:lnTo>
                <a:lnTo>
                  <a:pt x="452508" y="61842"/>
                </a:lnTo>
                <a:lnTo>
                  <a:pt x="452207" y="57812"/>
                </a:lnTo>
                <a:lnTo>
                  <a:pt x="454914" y="57571"/>
                </a:lnTo>
                <a:lnTo>
                  <a:pt x="453711" y="41148"/>
                </a:lnTo>
                <a:lnTo>
                  <a:pt x="458524" y="40546"/>
                </a:lnTo>
                <a:lnTo>
                  <a:pt x="460930" y="39945"/>
                </a:lnTo>
                <a:lnTo>
                  <a:pt x="462614" y="40486"/>
                </a:lnTo>
                <a:lnTo>
                  <a:pt x="464780" y="40306"/>
                </a:lnTo>
                <a:lnTo>
                  <a:pt x="465141" y="41750"/>
                </a:lnTo>
                <a:lnTo>
                  <a:pt x="466163" y="40546"/>
                </a:lnTo>
                <a:lnTo>
                  <a:pt x="467306" y="40727"/>
                </a:lnTo>
                <a:lnTo>
                  <a:pt x="469713" y="39343"/>
                </a:lnTo>
                <a:lnTo>
                  <a:pt x="469412" y="34531"/>
                </a:lnTo>
                <a:lnTo>
                  <a:pt x="486377" y="33147"/>
                </a:lnTo>
                <a:lnTo>
                  <a:pt x="484993" y="16724"/>
                </a:lnTo>
                <a:lnTo>
                  <a:pt x="493175" y="16002"/>
                </a:lnTo>
                <a:lnTo>
                  <a:pt x="491791" y="0"/>
                </a:lnTo>
                <a:lnTo>
                  <a:pt x="496423" y="3970"/>
                </a:lnTo>
                <a:lnTo>
                  <a:pt x="497746" y="4993"/>
                </a:lnTo>
                <a:lnTo>
                  <a:pt x="501597" y="8843"/>
                </a:lnTo>
                <a:lnTo>
                  <a:pt x="502980" y="9806"/>
                </a:lnTo>
                <a:lnTo>
                  <a:pt x="506169" y="11189"/>
                </a:lnTo>
                <a:lnTo>
                  <a:pt x="507733" y="12994"/>
                </a:lnTo>
                <a:lnTo>
                  <a:pt x="508154" y="14979"/>
                </a:lnTo>
                <a:lnTo>
                  <a:pt x="508094" y="17386"/>
                </a:lnTo>
                <a:lnTo>
                  <a:pt x="509297" y="18107"/>
                </a:lnTo>
                <a:lnTo>
                  <a:pt x="510861" y="17987"/>
                </a:lnTo>
                <a:lnTo>
                  <a:pt x="513087" y="19912"/>
                </a:lnTo>
                <a:lnTo>
                  <a:pt x="513749" y="19792"/>
                </a:lnTo>
                <a:lnTo>
                  <a:pt x="514290" y="18950"/>
                </a:lnTo>
                <a:lnTo>
                  <a:pt x="514831" y="18950"/>
                </a:lnTo>
                <a:lnTo>
                  <a:pt x="516095" y="20033"/>
                </a:lnTo>
                <a:lnTo>
                  <a:pt x="518260" y="22920"/>
                </a:lnTo>
                <a:lnTo>
                  <a:pt x="518381" y="24183"/>
                </a:lnTo>
                <a:lnTo>
                  <a:pt x="518260" y="24725"/>
                </a:lnTo>
                <a:lnTo>
                  <a:pt x="518381" y="25146"/>
                </a:lnTo>
                <a:lnTo>
                  <a:pt x="518561" y="25387"/>
                </a:lnTo>
                <a:lnTo>
                  <a:pt x="518982" y="25687"/>
                </a:lnTo>
                <a:lnTo>
                  <a:pt x="519584" y="25748"/>
                </a:lnTo>
                <a:lnTo>
                  <a:pt x="520667" y="25026"/>
                </a:lnTo>
                <a:lnTo>
                  <a:pt x="522652" y="23943"/>
                </a:lnTo>
                <a:lnTo>
                  <a:pt x="524276" y="24845"/>
                </a:lnTo>
                <a:lnTo>
                  <a:pt x="526081" y="25326"/>
                </a:lnTo>
                <a:lnTo>
                  <a:pt x="526863" y="25206"/>
                </a:lnTo>
                <a:lnTo>
                  <a:pt x="527645" y="24785"/>
                </a:lnTo>
                <a:lnTo>
                  <a:pt x="529390" y="25146"/>
                </a:lnTo>
                <a:lnTo>
                  <a:pt x="531615" y="25928"/>
                </a:lnTo>
                <a:lnTo>
                  <a:pt x="533721" y="27252"/>
                </a:lnTo>
                <a:lnTo>
                  <a:pt x="535405" y="26048"/>
                </a:lnTo>
                <a:lnTo>
                  <a:pt x="536729" y="25447"/>
                </a:lnTo>
                <a:lnTo>
                  <a:pt x="539977" y="25687"/>
                </a:lnTo>
                <a:lnTo>
                  <a:pt x="540759" y="25627"/>
                </a:lnTo>
                <a:lnTo>
                  <a:pt x="541481" y="25447"/>
                </a:lnTo>
                <a:lnTo>
                  <a:pt x="543106" y="25146"/>
                </a:lnTo>
                <a:lnTo>
                  <a:pt x="546956" y="25567"/>
                </a:lnTo>
                <a:lnTo>
                  <a:pt x="548520" y="26349"/>
                </a:lnTo>
                <a:lnTo>
                  <a:pt x="549723" y="27372"/>
                </a:lnTo>
                <a:lnTo>
                  <a:pt x="551047" y="29598"/>
                </a:lnTo>
                <a:lnTo>
                  <a:pt x="552611" y="32425"/>
                </a:lnTo>
                <a:lnTo>
                  <a:pt x="552851" y="34892"/>
                </a:lnTo>
                <a:lnTo>
                  <a:pt x="553453" y="36576"/>
                </a:lnTo>
                <a:lnTo>
                  <a:pt x="556039" y="39524"/>
                </a:lnTo>
                <a:lnTo>
                  <a:pt x="558205" y="41208"/>
                </a:lnTo>
                <a:lnTo>
                  <a:pt x="561333" y="43013"/>
                </a:lnTo>
                <a:lnTo>
                  <a:pt x="562537" y="44336"/>
                </a:lnTo>
                <a:lnTo>
                  <a:pt x="564883" y="45840"/>
                </a:lnTo>
                <a:lnTo>
                  <a:pt x="565665" y="46201"/>
                </a:lnTo>
                <a:lnTo>
                  <a:pt x="568492" y="46863"/>
                </a:lnTo>
                <a:lnTo>
                  <a:pt x="571861" y="47465"/>
                </a:lnTo>
                <a:lnTo>
                  <a:pt x="573004" y="47645"/>
                </a:lnTo>
                <a:lnTo>
                  <a:pt x="576012" y="47886"/>
                </a:lnTo>
                <a:lnTo>
                  <a:pt x="577997" y="48186"/>
                </a:lnTo>
                <a:lnTo>
                  <a:pt x="579922" y="49450"/>
                </a:lnTo>
                <a:lnTo>
                  <a:pt x="583351" y="50232"/>
                </a:lnTo>
                <a:lnTo>
                  <a:pt x="584555" y="50833"/>
                </a:lnTo>
                <a:lnTo>
                  <a:pt x="586841" y="50833"/>
                </a:lnTo>
                <a:lnTo>
                  <a:pt x="588645" y="51916"/>
                </a:lnTo>
                <a:lnTo>
                  <a:pt x="589608" y="52758"/>
                </a:lnTo>
                <a:lnTo>
                  <a:pt x="590029" y="53180"/>
                </a:lnTo>
                <a:lnTo>
                  <a:pt x="591232" y="53721"/>
                </a:lnTo>
                <a:lnTo>
                  <a:pt x="593037" y="54563"/>
                </a:lnTo>
                <a:lnTo>
                  <a:pt x="595022" y="54984"/>
                </a:lnTo>
                <a:lnTo>
                  <a:pt x="596526" y="56067"/>
                </a:lnTo>
                <a:lnTo>
                  <a:pt x="597970" y="56609"/>
                </a:lnTo>
                <a:lnTo>
                  <a:pt x="599594" y="56729"/>
                </a:lnTo>
                <a:lnTo>
                  <a:pt x="601399" y="57932"/>
                </a:lnTo>
                <a:lnTo>
                  <a:pt x="604226" y="61241"/>
                </a:lnTo>
                <a:lnTo>
                  <a:pt x="606031" y="62143"/>
                </a:lnTo>
                <a:lnTo>
                  <a:pt x="606632" y="62805"/>
                </a:lnTo>
                <a:lnTo>
                  <a:pt x="607956" y="65211"/>
                </a:lnTo>
                <a:lnTo>
                  <a:pt x="608377" y="67136"/>
                </a:lnTo>
                <a:lnTo>
                  <a:pt x="607174" y="69663"/>
                </a:lnTo>
                <a:lnTo>
                  <a:pt x="607655" y="71107"/>
                </a:lnTo>
                <a:lnTo>
                  <a:pt x="610061" y="72129"/>
                </a:lnTo>
                <a:lnTo>
                  <a:pt x="611024" y="72851"/>
                </a:lnTo>
                <a:lnTo>
                  <a:pt x="611746" y="75498"/>
                </a:lnTo>
                <a:lnTo>
                  <a:pt x="613069" y="77784"/>
                </a:lnTo>
                <a:lnTo>
                  <a:pt x="613069" y="78446"/>
                </a:lnTo>
                <a:lnTo>
                  <a:pt x="612528" y="80672"/>
                </a:lnTo>
                <a:lnTo>
                  <a:pt x="613130" y="82356"/>
                </a:lnTo>
                <a:lnTo>
                  <a:pt x="615235" y="85364"/>
                </a:lnTo>
                <a:lnTo>
                  <a:pt x="615235" y="85966"/>
                </a:lnTo>
                <a:lnTo>
                  <a:pt x="615355" y="86567"/>
                </a:lnTo>
                <a:lnTo>
                  <a:pt x="615596" y="86988"/>
                </a:lnTo>
                <a:lnTo>
                  <a:pt x="617160" y="87590"/>
                </a:lnTo>
                <a:lnTo>
                  <a:pt x="618243" y="88372"/>
                </a:lnTo>
                <a:lnTo>
                  <a:pt x="619867" y="89575"/>
                </a:lnTo>
                <a:lnTo>
                  <a:pt x="622153" y="90598"/>
                </a:lnTo>
                <a:lnTo>
                  <a:pt x="623958" y="93124"/>
                </a:lnTo>
                <a:lnTo>
                  <a:pt x="626966" y="94749"/>
                </a:lnTo>
                <a:lnTo>
                  <a:pt x="630094" y="95711"/>
                </a:lnTo>
                <a:lnTo>
                  <a:pt x="630936" y="96493"/>
                </a:lnTo>
                <a:lnTo>
                  <a:pt x="632741" y="97516"/>
                </a:lnTo>
                <a:lnTo>
                  <a:pt x="634907" y="97817"/>
                </a:lnTo>
                <a:lnTo>
                  <a:pt x="636290" y="97997"/>
                </a:lnTo>
                <a:lnTo>
                  <a:pt x="637373" y="98238"/>
                </a:lnTo>
                <a:lnTo>
                  <a:pt x="637854" y="98599"/>
                </a:lnTo>
                <a:lnTo>
                  <a:pt x="639238" y="100043"/>
                </a:lnTo>
                <a:lnTo>
                  <a:pt x="639779" y="102870"/>
                </a:lnTo>
                <a:lnTo>
                  <a:pt x="641584" y="103953"/>
                </a:lnTo>
                <a:lnTo>
                  <a:pt x="643509" y="104073"/>
                </a:lnTo>
                <a:lnTo>
                  <a:pt x="645615" y="105878"/>
                </a:lnTo>
                <a:lnTo>
                  <a:pt x="646878" y="108224"/>
                </a:lnTo>
                <a:lnTo>
                  <a:pt x="648803" y="110029"/>
                </a:lnTo>
                <a:lnTo>
                  <a:pt x="650066" y="110029"/>
                </a:lnTo>
                <a:lnTo>
                  <a:pt x="651330" y="111112"/>
                </a:lnTo>
                <a:lnTo>
                  <a:pt x="651450" y="111232"/>
                </a:lnTo>
                <a:lnTo>
                  <a:pt x="651871" y="111412"/>
                </a:lnTo>
                <a:lnTo>
                  <a:pt x="653255" y="111834"/>
                </a:lnTo>
                <a:lnTo>
                  <a:pt x="654819" y="112916"/>
                </a:lnTo>
                <a:lnTo>
                  <a:pt x="655420" y="113638"/>
                </a:lnTo>
                <a:lnTo>
                  <a:pt x="656022" y="114781"/>
                </a:lnTo>
                <a:lnTo>
                  <a:pt x="656804" y="115263"/>
                </a:lnTo>
                <a:lnTo>
                  <a:pt x="658128" y="115984"/>
                </a:lnTo>
                <a:lnTo>
                  <a:pt x="659451" y="115984"/>
                </a:lnTo>
                <a:lnTo>
                  <a:pt x="661135" y="116105"/>
                </a:lnTo>
                <a:lnTo>
                  <a:pt x="663000" y="116526"/>
                </a:lnTo>
                <a:lnTo>
                  <a:pt x="668415" y="116646"/>
                </a:lnTo>
                <a:lnTo>
                  <a:pt x="670280" y="117669"/>
                </a:lnTo>
                <a:lnTo>
                  <a:pt x="672325" y="118270"/>
                </a:lnTo>
                <a:lnTo>
                  <a:pt x="674611" y="117910"/>
                </a:lnTo>
                <a:lnTo>
                  <a:pt x="677799" y="119113"/>
                </a:lnTo>
                <a:lnTo>
                  <a:pt x="678341" y="119353"/>
                </a:lnTo>
                <a:lnTo>
                  <a:pt x="679062" y="119895"/>
                </a:lnTo>
                <a:lnTo>
                  <a:pt x="679965" y="121338"/>
                </a:lnTo>
                <a:lnTo>
                  <a:pt x="680446" y="122421"/>
                </a:lnTo>
                <a:lnTo>
                  <a:pt x="681830" y="123624"/>
                </a:lnTo>
                <a:lnTo>
                  <a:pt x="683153" y="125730"/>
                </a:lnTo>
                <a:lnTo>
                  <a:pt x="684777" y="126332"/>
                </a:lnTo>
                <a:lnTo>
                  <a:pt x="686342" y="127414"/>
                </a:lnTo>
                <a:lnTo>
                  <a:pt x="689049" y="130182"/>
                </a:lnTo>
                <a:lnTo>
                  <a:pt x="689650" y="132167"/>
                </a:lnTo>
                <a:lnTo>
                  <a:pt x="690733" y="133972"/>
                </a:lnTo>
                <a:lnTo>
                  <a:pt x="692297" y="135054"/>
                </a:lnTo>
                <a:lnTo>
                  <a:pt x="692899" y="136438"/>
                </a:lnTo>
                <a:lnTo>
                  <a:pt x="693801" y="137401"/>
                </a:lnTo>
                <a:lnTo>
                  <a:pt x="695486" y="138243"/>
                </a:lnTo>
                <a:lnTo>
                  <a:pt x="696929" y="140048"/>
                </a:lnTo>
                <a:lnTo>
                  <a:pt x="697771" y="142574"/>
                </a:lnTo>
                <a:lnTo>
                  <a:pt x="699576" y="144379"/>
                </a:lnTo>
                <a:lnTo>
                  <a:pt x="699696" y="144559"/>
                </a:lnTo>
                <a:lnTo>
                  <a:pt x="701922" y="146184"/>
                </a:lnTo>
                <a:lnTo>
                  <a:pt x="703005" y="147988"/>
                </a:lnTo>
                <a:lnTo>
                  <a:pt x="703847" y="151357"/>
                </a:lnTo>
                <a:lnTo>
                  <a:pt x="704088" y="152260"/>
                </a:lnTo>
                <a:lnTo>
                  <a:pt x="704329" y="152621"/>
                </a:lnTo>
                <a:lnTo>
                  <a:pt x="704870" y="153162"/>
                </a:lnTo>
                <a:lnTo>
                  <a:pt x="704990" y="154004"/>
                </a:lnTo>
                <a:lnTo>
                  <a:pt x="705893" y="156230"/>
                </a:lnTo>
                <a:lnTo>
                  <a:pt x="708600" y="159358"/>
                </a:lnTo>
                <a:lnTo>
                  <a:pt x="707758" y="165133"/>
                </a:lnTo>
                <a:lnTo>
                  <a:pt x="707878" y="166938"/>
                </a:lnTo>
                <a:lnTo>
                  <a:pt x="707577" y="169224"/>
                </a:lnTo>
                <a:lnTo>
                  <a:pt x="706735" y="171149"/>
                </a:lnTo>
                <a:lnTo>
                  <a:pt x="706555" y="171931"/>
                </a:lnTo>
                <a:lnTo>
                  <a:pt x="706916" y="174578"/>
                </a:lnTo>
                <a:lnTo>
                  <a:pt x="706916" y="175481"/>
                </a:lnTo>
                <a:lnTo>
                  <a:pt x="706615" y="179872"/>
                </a:lnTo>
                <a:lnTo>
                  <a:pt x="707216" y="182278"/>
                </a:lnTo>
                <a:lnTo>
                  <a:pt x="708419" y="183662"/>
                </a:lnTo>
                <a:lnTo>
                  <a:pt x="708660" y="184805"/>
                </a:lnTo>
                <a:lnTo>
                  <a:pt x="708059" y="187572"/>
                </a:lnTo>
                <a:lnTo>
                  <a:pt x="708359" y="189858"/>
                </a:lnTo>
                <a:lnTo>
                  <a:pt x="709923" y="191904"/>
                </a:lnTo>
                <a:lnTo>
                  <a:pt x="711488" y="193047"/>
                </a:lnTo>
                <a:lnTo>
                  <a:pt x="712811" y="194250"/>
                </a:lnTo>
                <a:lnTo>
                  <a:pt x="714074" y="196415"/>
                </a:lnTo>
                <a:lnTo>
                  <a:pt x="714074" y="198822"/>
                </a:lnTo>
                <a:lnTo>
                  <a:pt x="712992" y="201950"/>
                </a:lnTo>
                <a:lnTo>
                  <a:pt x="713172" y="203695"/>
                </a:lnTo>
                <a:lnTo>
                  <a:pt x="715338" y="207003"/>
                </a:lnTo>
                <a:lnTo>
                  <a:pt x="716541" y="207605"/>
                </a:lnTo>
                <a:lnTo>
                  <a:pt x="717263" y="208628"/>
                </a:lnTo>
                <a:lnTo>
                  <a:pt x="717383" y="210793"/>
                </a:lnTo>
                <a:lnTo>
                  <a:pt x="712931" y="211214"/>
                </a:lnTo>
                <a:lnTo>
                  <a:pt x="710585" y="211455"/>
                </a:lnTo>
                <a:lnTo>
                  <a:pt x="708419" y="211635"/>
                </a:lnTo>
                <a:lnTo>
                  <a:pt x="708299" y="211635"/>
                </a:lnTo>
                <a:lnTo>
                  <a:pt x="706976" y="211816"/>
                </a:lnTo>
                <a:lnTo>
                  <a:pt x="700359" y="212538"/>
                </a:lnTo>
                <a:lnTo>
                  <a:pt x="695786" y="212959"/>
                </a:lnTo>
                <a:lnTo>
                  <a:pt x="688327" y="213741"/>
                </a:lnTo>
                <a:lnTo>
                  <a:pt x="683695" y="214162"/>
                </a:lnTo>
                <a:lnTo>
                  <a:pt x="682371" y="214343"/>
                </a:lnTo>
                <a:lnTo>
                  <a:pt x="678942" y="214643"/>
                </a:lnTo>
                <a:lnTo>
                  <a:pt x="674972" y="215004"/>
                </a:lnTo>
                <a:lnTo>
                  <a:pt x="674310" y="215125"/>
                </a:lnTo>
                <a:lnTo>
                  <a:pt x="672024" y="215365"/>
                </a:lnTo>
                <a:lnTo>
                  <a:pt x="671001" y="215365"/>
                </a:lnTo>
                <a:lnTo>
                  <a:pt x="666550" y="215786"/>
                </a:lnTo>
                <a:lnTo>
                  <a:pt x="663843" y="216087"/>
                </a:lnTo>
                <a:lnTo>
                  <a:pt x="661918" y="216207"/>
                </a:lnTo>
                <a:lnTo>
                  <a:pt x="661015" y="216388"/>
                </a:lnTo>
                <a:lnTo>
                  <a:pt x="655721" y="216869"/>
                </a:lnTo>
                <a:lnTo>
                  <a:pt x="650066" y="217471"/>
                </a:lnTo>
                <a:lnTo>
                  <a:pt x="646637" y="217772"/>
                </a:lnTo>
                <a:lnTo>
                  <a:pt x="641283" y="218253"/>
                </a:lnTo>
                <a:lnTo>
                  <a:pt x="639419" y="218433"/>
                </a:lnTo>
                <a:lnTo>
                  <a:pt x="637133" y="218614"/>
                </a:lnTo>
                <a:lnTo>
                  <a:pt x="628410" y="219456"/>
                </a:lnTo>
                <a:lnTo>
                  <a:pt x="620589" y="220178"/>
                </a:lnTo>
                <a:lnTo>
                  <a:pt x="620469" y="220178"/>
                </a:lnTo>
                <a:lnTo>
                  <a:pt x="618062" y="220479"/>
                </a:lnTo>
                <a:lnTo>
                  <a:pt x="616859" y="220539"/>
                </a:lnTo>
                <a:lnTo>
                  <a:pt x="611445" y="221020"/>
                </a:lnTo>
                <a:lnTo>
                  <a:pt x="607535" y="221441"/>
                </a:lnTo>
                <a:lnTo>
                  <a:pt x="604527" y="221622"/>
                </a:lnTo>
                <a:lnTo>
                  <a:pt x="600737" y="221922"/>
                </a:lnTo>
                <a:lnTo>
                  <a:pt x="600075" y="222103"/>
                </a:lnTo>
                <a:lnTo>
                  <a:pt x="593217" y="222705"/>
                </a:lnTo>
                <a:lnTo>
                  <a:pt x="591954" y="222765"/>
                </a:lnTo>
                <a:lnTo>
                  <a:pt x="580584" y="223847"/>
                </a:lnTo>
                <a:lnTo>
                  <a:pt x="568793" y="224930"/>
                </a:lnTo>
                <a:lnTo>
                  <a:pt x="560611" y="225652"/>
                </a:lnTo>
                <a:lnTo>
                  <a:pt x="559408" y="225712"/>
                </a:lnTo>
                <a:lnTo>
                  <a:pt x="557604" y="225833"/>
                </a:lnTo>
                <a:lnTo>
                  <a:pt x="555558" y="226073"/>
                </a:lnTo>
                <a:lnTo>
                  <a:pt x="553754" y="226134"/>
                </a:lnTo>
                <a:lnTo>
                  <a:pt x="547798" y="226735"/>
                </a:lnTo>
                <a:lnTo>
                  <a:pt x="530352" y="228299"/>
                </a:lnTo>
                <a:lnTo>
                  <a:pt x="519524" y="229262"/>
                </a:lnTo>
                <a:lnTo>
                  <a:pt x="512365" y="229863"/>
                </a:lnTo>
                <a:lnTo>
                  <a:pt x="511041" y="229923"/>
                </a:lnTo>
                <a:lnTo>
                  <a:pt x="508755" y="230164"/>
                </a:lnTo>
                <a:lnTo>
                  <a:pt x="506048" y="230405"/>
                </a:lnTo>
                <a:lnTo>
                  <a:pt x="498830" y="231066"/>
                </a:lnTo>
                <a:lnTo>
                  <a:pt x="493836" y="231427"/>
                </a:lnTo>
                <a:lnTo>
                  <a:pt x="482226" y="232390"/>
                </a:lnTo>
                <a:lnTo>
                  <a:pt x="481805" y="232510"/>
                </a:lnTo>
                <a:lnTo>
                  <a:pt x="474345" y="233112"/>
                </a:lnTo>
                <a:lnTo>
                  <a:pt x="464840" y="233834"/>
                </a:lnTo>
                <a:lnTo>
                  <a:pt x="457621" y="234435"/>
                </a:lnTo>
                <a:lnTo>
                  <a:pt x="457140" y="234495"/>
                </a:lnTo>
                <a:lnTo>
                  <a:pt x="442702" y="235638"/>
                </a:lnTo>
                <a:lnTo>
                  <a:pt x="440476" y="235879"/>
                </a:lnTo>
                <a:lnTo>
                  <a:pt x="426339" y="236962"/>
                </a:lnTo>
                <a:lnTo>
                  <a:pt x="408051" y="238346"/>
                </a:lnTo>
                <a:lnTo>
                  <a:pt x="407329" y="238346"/>
                </a:lnTo>
                <a:lnTo>
                  <a:pt x="398426" y="239007"/>
                </a:lnTo>
                <a:lnTo>
                  <a:pt x="384349" y="240150"/>
                </a:lnTo>
                <a:lnTo>
                  <a:pt x="352165" y="242436"/>
                </a:lnTo>
                <a:lnTo>
                  <a:pt x="349758" y="242677"/>
                </a:lnTo>
                <a:lnTo>
                  <a:pt x="340494" y="243279"/>
                </a:lnTo>
                <a:lnTo>
                  <a:pt x="326056" y="244241"/>
                </a:lnTo>
                <a:lnTo>
                  <a:pt x="323529" y="244422"/>
                </a:lnTo>
                <a:lnTo>
                  <a:pt x="317514" y="244843"/>
                </a:lnTo>
                <a:lnTo>
                  <a:pt x="311678" y="245204"/>
                </a:lnTo>
                <a:lnTo>
                  <a:pt x="304579" y="245625"/>
                </a:lnTo>
                <a:lnTo>
                  <a:pt x="303797" y="245805"/>
                </a:lnTo>
                <a:lnTo>
                  <a:pt x="296217" y="246286"/>
                </a:lnTo>
                <a:lnTo>
                  <a:pt x="286592" y="246888"/>
                </a:lnTo>
                <a:lnTo>
                  <a:pt x="277087" y="247490"/>
                </a:lnTo>
                <a:lnTo>
                  <a:pt x="273839" y="247670"/>
                </a:lnTo>
                <a:lnTo>
                  <a:pt x="260845" y="248572"/>
                </a:lnTo>
                <a:lnTo>
                  <a:pt x="260664" y="248572"/>
                </a:lnTo>
                <a:lnTo>
                  <a:pt x="255250" y="248873"/>
                </a:lnTo>
                <a:lnTo>
                  <a:pt x="234195" y="250137"/>
                </a:lnTo>
                <a:lnTo>
                  <a:pt x="230826" y="250317"/>
                </a:lnTo>
                <a:lnTo>
                  <a:pt x="225472" y="250678"/>
                </a:lnTo>
                <a:lnTo>
                  <a:pt x="220900" y="250979"/>
                </a:lnTo>
                <a:lnTo>
                  <a:pt x="217290" y="251159"/>
                </a:lnTo>
                <a:lnTo>
                  <a:pt x="214643" y="251400"/>
                </a:lnTo>
                <a:lnTo>
                  <a:pt x="206342" y="251821"/>
                </a:lnTo>
                <a:lnTo>
                  <a:pt x="202311" y="252122"/>
                </a:lnTo>
                <a:lnTo>
                  <a:pt x="187272" y="252964"/>
                </a:lnTo>
                <a:lnTo>
                  <a:pt x="184865" y="253205"/>
                </a:lnTo>
                <a:lnTo>
                  <a:pt x="182820" y="253265"/>
                </a:lnTo>
                <a:lnTo>
                  <a:pt x="180413" y="253505"/>
                </a:lnTo>
                <a:lnTo>
                  <a:pt x="168141" y="254107"/>
                </a:lnTo>
                <a:lnTo>
                  <a:pt x="167239" y="254287"/>
                </a:lnTo>
                <a:lnTo>
                  <a:pt x="163389" y="254468"/>
                </a:lnTo>
                <a:lnTo>
                  <a:pt x="159960" y="254709"/>
                </a:lnTo>
                <a:lnTo>
                  <a:pt x="142274" y="255791"/>
                </a:lnTo>
                <a:lnTo>
                  <a:pt x="142274" y="255671"/>
                </a:lnTo>
                <a:lnTo>
                  <a:pt x="139506" y="255852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" name="Freeform: Shape 220" title="MN-2">
            <a:extLst>
              <a:ext uri="{FF2B5EF4-FFF2-40B4-BE49-F238E27FC236}">
                <a16:creationId xmlns:a16="http://schemas.microsoft.com/office/drawing/2014/main" id="{9EB2B5FD-3926-285B-E9E4-8D7117F914AD}"/>
              </a:ext>
            </a:extLst>
          </p:cNvPr>
          <p:cNvSpPr/>
          <p:nvPr/>
        </p:nvSpPr>
        <p:spPr>
          <a:xfrm>
            <a:off x="5046901" y="2949251"/>
            <a:ext cx="134577" cy="111387"/>
          </a:xfrm>
          <a:custGeom>
            <a:avLst/>
            <a:gdLst>
              <a:gd name="connsiteX0" fmla="*/ 159840 w 168442"/>
              <a:gd name="connsiteY0" fmla="*/ 7700 h 144378"/>
              <a:gd name="connsiteX1" fmla="*/ 160742 w 168442"/>
              <a:gd name="connsiteY1" fmla="*/ 12272 h 144378"/>
              <a:gd name="connsiteX2" fmla="*/ 159900 w 168442"/>
              <a:gd name="connsiteY2" fmla="*/ 14137 h 144378"/>
              <a:gd name="connsiteX3" fmla="*/ 159960 w 168442"/>
              <a:gd name="connsiteY3" fmla="*/ 15400 h 144378"/>
              <a:gd name="connsiteX4" fmla="*/ 158937 w 168442"/>
              <a:gd name="connsiteY4" fmla="*/ 17867 h 144378"/>
              <a:gd name="connsiteX5" fmla="*/ 158516 w 168442"/>
              <a:gd name="connsiteY5" fmla="*/ 21657 h 144378"/>
              <a:gd name="connsiteX6" fmla="*/ 156892 w 168442"/>
              <a:gd name="connsiteY6" fmla="*/ 24063 h 144378"/>
              <a:gd name="connsiteX7" fmla="*/ 156411 w 168442"/>
              <a:gd name="connsiteY7" fmla="*/ 25868 h 144378"/>
              <a:gd name="connsiteX8" fmla="*/ 156350 w 168442"/>
              <a:gd name="connsiteY8" fmla="*/ 27312 h 144378"/>
              <a:gd name="connsiteX9" fmla="*/ 156350 w 168442"/>
              <a:gd name="connsiteY9" fmla="*/ 29056 h 144378"/>
              <a:gd name="connsiteX10" fmla="*/ 158697 w 168442"/>
              <a:gd name="connsiteY10" fmla="*/ 31222 h 144378"/>
              <a:gd name="connsiteX11" fmla="*/ 161524 w 168442"/>
              <a:gd name="connsiteY11" fmla="*/ 32365 h 144378"/>
              <a:gd name="connsiteX12" fmla="*/ 163870 w 168442"/>
              <a:gd name="connsiteY12" fmla="*/ 33749 h 144378"/>
              <a:gd name="connsiteX13" fmla="*/ 167058 w 168442"/>
              <a:gd name="connsiteY13" fmla="*/ 35192 h 144378"/>
              <a:gd name="connsiteX14" fmla="*/ 168442 w 168442"/>
              <a:gd name="connsiteY14" fmla="*/ 51255 h 144378"/>
              <a:gd name="connsiteX15" fmla="*/ 160321 w 168442"/>
              <a:gd name="connsiteY15" fmla="*/ 51916 h 144378"/>
              <a:gd name="connsiteX16" fmla="*/ 161704 w 168442"/>
              <a:gd name="connsiteY16" fmla="*/ 68339 h 144378"/>
              <a:gd name="connsiteX17" fmla="*/ 144740 w 168442"/>
              <a:gd name="connsiteY17" fmla="*/ 69663 h 144378"/>
              <a:gd name="connsiteX18" fmla="*/ 145101 w 168442"/>
              <a:gd name="connsiteY18" fmla="*/ 74536 h 144378"/>
              <a:gd name="connsiteX19" fmla="*/ 142694 w 168442"/>
              <a:gd name="connsiteY19" fmla="*/ 75919 h 144378"/>
              <a:gd name="connsiteX20" fmla="*/ 141491 w 168442"/>
              <a:gd name="connsiteY20" fmla="*/ 75799 h 144378"/>
              <a:gd name="connsiteX21" fmla="*/ 140408 w 168442"/>
              <a:gd name="connsiteY21" fmla="*/ 77002 h 144378"/>
              <a:gd name="connsiteX22" fmla="*/ 140108 w 168442"/>
              <a:gd name="connsiteY22" fmla="*/ 75498 h 144378"/>
              <a:gd name="connsiteX23" fmla="*/ 137942 w 168442"/>
              <a:gd name="connsiteY23" fmla="*/ 75679 h 144378"/>
              <a:gd name="connsiteX24" fmla="*/ 136257 w 168442"/>
              <a:gd name="connsiteY24" fmla="*/ 75077 h 144378"/>
              <a:gd name="connsiteX25" fmla="*/ 133851 w 168442"/>
              <a:gd name="connsiteY25" fmla="*/ 75739 h 144378"/>
              <a:gd name="connsiteX26" fmla="*/ 129039 w 168442"/>
              <a:gd name="connsiteY26" fmla="*/ 76340 h 144378"/>
              <a:gd name="connsiteX27" fmla="*/ 130242 w 168442"/>
              <a:gd name="connsiteY27" fmla="*/ 92763 h 144378"/>
              <a:gd name="connsiteX28" fmla="*/ 127535 w 168442"/>
              <a:gd name="connsiteY28" fmla="*/ 93004 h 144378"/>
              <a:gd name="connsiteX29" fmla="*/ 127836 w 168442"/>
              <a:gd name="connsiteY29" fmla="*/ 96975 h 144378"/>
              <a:gd name="connsiteX30" fmla="*/ 125128 w 168442"/>
              <a:gd name="connsiteY30" fmla="*/ 97215 h 144378"/>
              <a:gd name="connsiteX31" fmla="*/ 125309 w 168442"/>
              <a:gd name="connsiteY31" fmla="*/ 100343 h 144378"/>
              <a:gd name="connsiteX32" fmla="*/ 125008 w 168442"/>
              <a:gd name="connsiteY32" fmla="*/ 101426 h 144378"/>
              <a:gd name="connsiteX33" fmla="*/ 122421 w 168442"/>
              <a:gd name="connsiteY33" fmla="*/ 101667 h 144378"/>
              <a:gd name="connsiteX34" fmla="*/ 121218 w 168442"/>
              <a:gd name="connsiteY34" fmla="*/ 100464 h 144378"/>
              <a:gd name="connsiteX35" fmla="*/ 119233 w 168442"/>
              <a:gd name="connsiteY35" fmla="*/ 100524 h 144378"/>
              <a:gd name="connsiteX36" fmla="*/ 119413 w 168442"/>
              <a:gd name="connsiteY36" fmla="*/ 102509 h 144378"/>
              <a:gd name="connsiteX37" fmla="*/ 120195 w 168442"/>
              <a:gd name="connsiteY37" fmla="*/ 104554 h 144378"/>
              <a:gd name="connsiteX38" fmla="*/ 104675 w 168442"/>
              <a:gd name="connsiteY38" fmla="*/ 105818 h 144378"/>
              <a:gd name="connsiteX39" fmla="*/ 85003 w 168442"/>
              <a:gd name="connsiteY39" fmla="*/ 107262 h 144378"/>
              <a:gd name="connsiteX40" fmla="*/ 82236 w 168442"/>
              <a:gd name="connsiteY40" fmla="*/ 107502 h 144378"/>
              <a:gd name="connsiteX41" fmla="*/ 82837 w 168442"/>
              <a:gd name="connsiteY41" fmla="*/ 116466 h 144378"/>
              <a:gd name="connsiteX42" fmla="*/ 84522 w 168442"/>
              <a:gd name="connsiteY42" fmla="*/ 140529 h 144378"/>
              <a:gd name="connsiteX43" fmla="*/ 57150 w 168442"/>
              <a:gd name="connsiteY43" fmla="*/ 142695 h 144378"/>
              <a:gd name="connsiteX44" fmla="*/ 54262 w 168442"/>
              <a:gd name="connsiteY44" fmla="*/ 142815 h 144378"/>
              <a:gd name="connsiteX45" fmla="*/ 35433 w 168442"/>
              <a:gd name="connsiteY45" fmla="*/ 144379 h 144378"/>
              <a:gd name="connsiteX46" fmla="*/ 34831 w 168442"/>
              <a:gd name="connsiteY46" fmla="*/ 136077 h 144378"/>
              <a:gd name="connsiteX47" fmla="*/ 19190 w 168442"/>
              <a:gd name="connsiteY47" fmla="*/ 137280 h 144378"/>
              <a:gd name="connsiteX48" fmla="*/ 962 w 168442"/>
              <a:gd name="connsiteY48" fmla="*/ 138484 h 144378"/>
              <a:gd name="connsiteX49" fmla="*/ 1985 w 168442"/>
              <a:gd name="connsiteY49" fmla="*/ 136017 h 144378"/>
              <a:gd name="connsiteX50" fmla="*/ 1083 w 168442"/>
              <a:gd name="connsiteY50" fmla="*/ 135115 h 144378"/>
              <a:gd name="connsiteX51" fmla="*/ 0 w 168442"/>
              <a:gd name="connsiteY51" fmla="*/ 135415 h 144378"/>
              <a:gd name="connsiteX52" fmla="*/ 240 w 168442"/>
              <a:gd name="connsiteY52" fmla="*/ 134212 h 144378"/>
              <a:gd name="connsiteX53" fmla="*/ 1925 w 168442"/>
              <a:gd name="connsiteY53" fmla="*/ 132347 h 144378"/>
              <a:gd name="connsiteX54" fmla="*/ 1203 w 168442"/>
              <a:gd name="connsiteY54" fmla="*/ 131986 h 144378"/>
              <a:gd name="connsiteX55" fmla="*/ 3248 w 168442"/>
              <a:gd name="connsiteY55" fmla="*/ 130904 h 144378"/>
              <a:gd name="connsiteX56" fmla="*/ 3970 w 168442"/>
              <a:gd name="connsiteY56" fmla="*/ 127715 h 144378"/>
              <a:gd name="connsiteX57" fmla="*/ 6016 w 168442"/>
              <a:gd name="connsiteY57" fmla="*/ 126813 h 144378"/>
              <a:gd name="connsiteX58" fmla="*/ 7038 w 168442"/>
              <a:gd name="connsiteY58" fmla="*/ 125249 h 144378"/>
              <a:gd name="connsiteX59" fmla="*/ 8061 w 168442"/>
              <a:gd name="connsiteY59" fmla="*/ 125068 h 144378"/>
              <a:gd name="connsiteX60" fmla="*/ 9024 w 168442"/>
              <a:gd name="connsiteY60" fmla="*/ 122602 h 144378"/>
              <a:gd name="connsiteX61" fmla="*/ 8723 w 168442"/>
              <a:gd name="connsiteY61" fmla="*/ 121760 h 144378"/>
              <a:gd name="connsiteX62" fmla="*/ 9866 w 168442"/>
              <a:gd name="connsiteY62" fmla="*/ 120496 h 144378"/>
              <a:gd name="connsiteX63" fmla="*/ 9625 w 168442"/>
              <a:gd name="connsiteY63" fmla="*/ 118992 h 144378"/>
              <a:gd name="connsiteX64" fmla="*/ 10708 w 168442"/>
              <a:gd name="connsiteY64" fmla="*/ 118932 h 144378"/>
              <a:gd name="connsiteX65" fmla="*/ 11189 w 168442"/>
              <a:gd name="connsiteY65" fmla="*/ 117729 h 144378"/>
              <a:gd name="connsiteX66" fmla="*/ 9385 w 168442"/>
              <a:gd name="connsiteY66" fmla="*/ 115804 h 144378"/>
              <a:gd name="connsiteX67" fmla="*/ 8422 w 168442"/>
              <a:gd name="connsiteY67" fmla="*/ 115804 h 144378"/>
              <a:gd name="connsiteX68" fmla="*/ 7099 w 168442"/>
              <a:gd name="connsiteY68" fmla="*/ 114420 h 144378"/>
              <a:gd name="connsiteX69" fmla="*/ 6798 w 168442"/>
              <a:gd name="connsiteY69" fmla="*/ 113157 h 144378"/>
              <a:gd name="connsiteX70" fmla="*/ 7580 w 168442"/>
              <a:gd name="connsiteY70" fmla="*/ 112555 h 144378"/>
              <a:gd name="connsiteX71" fmla="*/ 7640 w 168442"/>
              <a:gd name="connsiteY71" fmla="*/ 109548 h 144378"/>
              <a:gd name="connsiteX72" fmla="*/ 6437 w 168442"/>
              <a:gd name="connsiteY72" fmla="*/ 108946 h 144378"/>
              <a:gd name="connsiteX73" fmla="*/ 8121 w 168442"/>
              <a:gd name="connsiteY73" fmla="*/ 108826 h 144378"/>
              <a:gd name="connsiteX74" fmla="*/ 7881 w 168442"/>
              <a:gd name="connsiteY74" fmla="*/ 106179 h 144378"/>
              <a:gd name="connsiteX75" fmla="*/ 7460 w 168442"/>
              <a:gd name="connsiteY75" fmla="*/ 105637 h 144378"/>
              <a:gd name="connsiteX76" fmla="*/ 9144 w 168442"/>
              <a:gd name="connsiteY76" fmla="*/ 105036 h 144378"/>
              <a:gd name="connsiteX77" fmla="*/ 10467 w 168442"/>
              <a:gd name="connsiteY77" fmla="*/ 98779 h 144378"/>
              <a:gd name="connsiteX78" fmla="*/ 9625 w 168442"/>
              <a:gd name="connsiteY78" fmla="*/ 97516 h 144378"/>
              <a:gd name="connsiteX79" fmla="*/ 10046 w 168442"/>
              <a:gd name="connsiteY79" fmla="*/ 96493 h 144378"/>
              <a:gd name="connsiteX80" fmla="*/ 11731 w 168442"/>
              <a:gd name="connsiteY80" fmla="*/ 95110 h 144378"/>
              <a:gd name="connsiteX81" fmla="*/ 10347 w 168442"/>
              <a:gd name="connsiteY81" fmla="*/ 94087 h 144378"/>
              <a:gd name="connsiteX82" fmla="*/ 10828 w 168442"/>
              <a:gd name="connsiteY82" fmla="*/ 93185 h 144378"/>
              <a:gd name="connsiteX83" fmla="*/ 12874 w 168442"/>
              <a:gd name="connsiteY83" fmla="*/ 93185 h 144378"/>
              <a:gd name="connsiteX84" fmla="*/ 13295 w 168442"/>
              <a:gd name="connsiteY84" fmla="*/ 89936 h 144378"/>
              <a:gd name="connsiteX85" fmla="*/ 14077 w 168442"/>
              <a:gd name="connsiteY85" fmla="*/ 89756 h 144378"/>
              <a:gd name="connsiteX86" fmla="*/ 15160 w 168442"/>
              <a:gd name="connsiteY86" fmla="*/ 87048 h 144378"/>
              <a:gd name="connsiteX87" fmla="*/ 15220 w 168442"/>
              <a:gd name="connsiteY87" fmla="*/ 84281 h 144378"/>
              <a:gd name="connsiteX88" fmla="*/ 14739 w 168442"/>
              <a:gd name="connsiteY88" fmla="*/ 82837 h 144378"/>
              <a:gd name="connsiteX89" fmla="*/ 12934 w 168442"/>
              <a:gd name="connsiteY89" fmla="*/ 82477 h 144378"/>
              <a:gd name="connsiteX90" fmla="*/ 12332 w 168442"/>
              <a:gd name="connsiteY90" fmla="*/ 80732 h 144378"/>
              <a:gd name="connsiteX91" fmla="*/ 11310 w 168442"/>
              <a:gd name="connsiteY91" fmla="*/ 80852 h 144378"/>
              <a:gd name="connsiteX92" fmla="*/ 11911 w 168442"/>
              <a:gd name="connsiteY92" fmla="*/ 78446 h 144378"/>
              <a:gd name="connsiteX93" fmla="*/ 12753 w 168442"/>
              <a:gd name="connsiteY93" fmla="*/ 78265 h 144378"/>
              <a:gd name="connsiteX94" fmla="*/ 12874 w 168442"/>
              <a:gd name="connsiteY94" fmla="*/ 79408 h 144378"/>
              <a:gd name="connsiteX95" fmla="*/ 14077 w 168442"/>
              <a:gd name="connsiteY95" fmla="*/ 79047 h 144378"/>
              <a:gd name="connsiteX96" fmla="*/ 13896 w 168442"/>
              <a:gd name="connsiteY96" fmla="*/ 78085 h 144378"/>
              <a:gd name="connsiteX97" fmla="*/ 12693 w 168442"/>
              <a:gd name="connsiteY97" fmla="*/ 77544 h 144378"/>
              <a:gd name="connsiteX98" fmla="*/ 13776 w 168442"/>
              <a:gd name="connsiteY98" fmla="*/ 75498 h 144378"/>
              <a:gd name="connsiteX99" fmla="*/ 12513 w 168442"/>
              <a:gd name="connsiteY99" fmla="*/ 74897 h 144378"/>
              <a:gd name="connsiteX100" fmla="*/ 13114 w 168442"/>
              <a:gd name="connsiteY100" fmla="*/ 73814 h 144378"/>
              <a:gd name="connsiteX101" fmla="*/ 13295 w 168442"/>
              <a:gd name="connsiteY101" fmla="*/ 71829 h 144378"/>
              <a:gd name="connsiteX102" fmla="*/ 12693 w 168442"/>
              <a:gd name="connsiteY102" fmla="*/ 71046 h 144378"/>
              <a:gd name="connsiteX103" fmla="*/ 13475 w 168442"/>
              <a:gd name="connsiteY103" fmla="*/ 69663 h 144378"/>
              <a:gd name="connsiteX104" fmla="*/ 14318 w 168442"/>
              <a:gd name="connsiteY104" fmla="*/ 69904 h 144378"/>
              <a:gd name="connsiteX105" fmla="*/ 15521 w 168442"/>
              <a:gd name="connsiteY105" fmla="*/ 67497 h 144378"/>
              <a:gd name="connsiteX106" fmla="*/ 16303 w 168442"/>
              <a:gd name="connsiteY106" fmla="*/ 68279 h 144378"/>
              <a:gd name="connsiteX107" fmla="*/ 17265 w 168442"/>
              <a:gd name="connsiteY107" fmla="*/ 67678 h 144378"/>
              <a:gd name="connsiteX108" fmla="*/ 18047 w 168442"/>
              <a:gd name="connsiteY108" fmla="*/ 65331 h 144378"/>
              <a:gd name="connsiteX109" fmla="*/ 17566 w 168442"/>
              <a:gd name="connsiteY109" fmla="*/ 64730 h 144378"/>
              <a:gd name="connsiteX110" fmla="*/ 19070 w 168442"/>
              <a:gd name="connsiteY110" fmla="*/ 63828 h 144378"/>
              <a:gd name="connsiteX111" fmla="*/ 20394 w 168442"/>
              <a:gd name="connsiteY111" fmla="*/ 64910 h 144378"/>
              <a:gd name="connsiteX112" fmla="*/ 22800 w 168442"/>
              <a:gd name="connsiteY112" fmla="*/ 62805 h 144378"/>
              <a:gd name="connsiteX113" fmla="*/ 23041 w 168442"/>
              <a:gd name="connsiteY113" fmla="*/ 62023 h 144378"/>
              <a:gd name="connsiteX114" fmla="*/ 25086 w 168442"/>
              <a:gd name="connsiteY114" fmla="*/ 61481 h 144378"/>
              <a:gd name="connsiteX115" fmla="*/ 26289 w 168442"/>
              <a:gd name="connsiteY115" fmla="*/ 62564 h 144378"/>
              <a:gd name="connsiteX116" fmla="*/ 28455 w 168442"/>
              <a:gd name="connsiteY116" fmla="*/ 60760 h 144378"/>
              <a:gd name="connsiteX117" fmla="*/ 28695 w 168442"/>
              <a:gd name="connsiteY117" fmla="*/ 62083 h 144378"/>
              <a:gd name="connsiteX118" fmla="*/ 29898 w 168442"/>
              <a:gd name="connsiteY118" fmla="*/ 61241 h 144378"/>
              <a:gd name="connsiteX119" fmla="*/ 29297 w 168442"/>
              <a:gd name="connsiteY119" fmla="*/ 60158 h 144378"/>
              <a:gd name="connsiteX120" fmla="*/ 31102 w 168442"/>
              <a:gd name="connsiteY120" fmla="*/ 61000 h 144378"/>
              <a:gd name="connsiteX121" fmla="*/ 30319 w 168442"/>
              <a:gd name="connsiteY121" fmla="*/ 59436 h 144378"/>
              <a:gd name="connsiteX122" fmla="*/ 33147 w 168442"/>
              <a:gd name="connsiteY122" fmla="*/ 58834 h 144378"/>
              <a:gd name="connsiteX123" fmla="*/ 34470 w 168442"/>
              <a:gd name="connsiteY123" fmla="*/ 56669 h 144378"/>
              <a:gd name="connsiteX124" fmla="*/ 36155 w 168442"/>
              <a:gd name="connsiteY124" fmla="*/ 56428 h 144378"/>
              <a:gd name="connsiteX125" fmla="*/ 35313 w 168442"/>
              <a:gd name="connsiteY125" fmla="*/ 55466 h 144378"/>
              <a:gd name="connsiteX126" fmla="*/ 36636 w 168442"/>
              <a:gd name="connsiteY126" fmla="*/ 54262 h 144378"/>
              <a:gd name="connsiteX127" fmla="*/ 38321 w 168442"/>
              <a:gd name="connsiteY127" fmla="*/ 53902 h 144378"/>
              <a:gd name="connsiteX128" fmla="*/ 40667 w 168442"/>
              <a:gd name="connsiteY128" fmla="*/ 50232 h 144378"/>
              <a:gd name="connsiteX129" fmla="*/ 41930 w 168442"/>
              <a:gd name="connsiteY129" fmla="*/ 48788 h 144378"/>
              <a:gd name="connsiteX130" fmla="*/ 43133 w 168442"/>
              <a:gd name="connsiteY130" fmla="*/ 48608 h 144378"/>
              <a:gd name="connsiteX131" fmla="*/ 43735 w 168442"/>
              <a:gd name="connsiteY131" fmla="*/ 49690 h 144378"/>
              <a:gd name="connsiteX132" fmla="*/ 44457 w 168442"/>
              <a:gd name="connsiteY132" fmla="*/ 48668 h 144378"/>
              <a:gd name="connsiteX133" fmla="*/ 45840 w 168442"/>
              <a:gd name="connsiteY133" fmla="*/ 48848 h 144378"/>
              <a:gd name="connsiteX134" fmla="*/ 46201 w 168442"/>
              <a:gd name="connsiteY134" fmla="*/ 48066 h 144378"/>
              <a:gd name="connsiteX135" fmla="*/ 48487 w 168442"/>
              <a:gd name="connsiteY135" fmla="*/ 46021 h 144378"/>
              <a:gd name="connsiteX136" fmla="*/ 47284 w 168442"/>
              <a:gd name="connsiteY136" fmla="*/ 44457 h 144378"/>
              <a:gd name="connsiteX137" fmla="*/ 47284 w 168442"/>
              <a:gd name="connsiteY137" fmla="*/ 42953 h 144378"/>
              <a:gd name="connsiteX138" fmla="*/ 46382 w 168442"/>
              <a:gd name="connsiteY138" fmla="*/ 43073 h 144378"/>
              <a:gd name="connsiteX139" fmla="*/ 46742 w 168442"/>
              <a:gd name="connsiteY139" fmla="*/ 41569 h 144378"/>
              <a:gd name="connsiteX140" fmla="*/ 46322 w 168442"/>
              <a:gd name="connsiteY140" fmla="*/ 40486 h 144378"/>
              <a:gd name="connsiteX141" fmla="*/ 47164 w 168442"/>
              <a:gd name="connsiteY141" fmla="*/ 38982 h 144378"/>
              <a:gd name="connsiteX142" fmla="*/ 47344 w 168442"/>
              <a:gd name="connsiteY142" fmla="*/ 37238 h 144378"/>
              <a:gd name="connsiteX143" fmla="*/ 48427 w 168442"/>
              <a:gd name="connsiteY143" fmla="*/ 38140 h 144378"/>
              <a:gd name="connsiteX144" fmla="*/ 49089 w 168442"/>
              <a:gd name="connsiteY144" fmla="*/ 36937 h 144378"/>
              <a:gd name="connsiteX145" fmla="*/ 47164 w 168442"/>
              <a:gd name="connsiteY145" fmla="*/ 35974 h 144378"/>
              <a:gd name="connsiteX146" fmla="*/ 47885 w 168442"/>
              <a:gd name="connsiteY146" fmla="*/ 34771 h 144378"/>
              <a:gd name="connsiteX147" fmla="*/ 49871 w 168442"/>
              <a:gd name="connsiteY147" fmla="*/ 34110 h 144378"/>
              <a:gd name="connsiteX148" fmla="*/ 50653 w 168442"/>
              <a:gd name="connsiteY148" fmla="*/ 32786 h 144378"/>
              <a:gd name="connsiteX149" fmla="*/ 49871 w 168442"/>
              <a:gd name="connsiteY149" fmla="*/ 31583 h 144378"/>
              <a:gd name="connsiteX150" fmla="*/ 52277 w 168442"/>
              <a:gd name="connsiteY150" fmla="*/ 31402 h 144378"/>
              <a:gd name="connsiteX151" fmla="*/ 52337 w 168442"/>
              <a:gd name="connsiteY151" fmla="*/ 29357 h 144378"/>
              <a:gd name="connsiteX152" fmla="*/ 55586 w 168442"/>
              <a:gd name="connsiteY152" fmla="*/ 27853 h 144378"/>
              <a:gd name="connsiteX153" fmla="*/ 56669 w 168442"/>
              <a:gd name="connsiteY153" fmla="*/ 28575 h 144378"/>
              <a:gd name="connsiteX154" fmla="*/ 57511 w 168442"/>
              <a:gd name="connsiteY154" fmla="*/ 26770 h 144378"/>
              <a:gd name="connsiteX155" fmla="*/ 60218 w 168442"/>
              <a:gd name="connsiteY155" fmla="*/ 26530 h 144378"/>
              <a:gd name="connsiteX156" fmla="*/ 60218 w 168442"/>
              <a:gd name="connsiteY156" fmla="*/ 27131 h 144378"/>
              <a:gd name="connsiteX157" fmla="*/ 62504 w 168442"/>
              <a:gd name="connsiteY157" fmla="*/ 26409 h 144378"/>
              <a:gd name="connsiteX158" fmla="*/ 63346 w 168442"/>
              <a:gd name="connsiteY158" fmla="*/ 25507 h 144378"/>
              <a:gd name="connsiteX159" fmla="*/ 63888 w 168442"/>
              <a:gd name="connsiteY159" fmla="*/ 26349 h 144378"/>
              <a:gd name="connsiteX160" fmla="*/ 64910 w 168442"/>
              <a:gd name="connsiteY160" fmla="*/ 25748 h 144378"/>
              <a:gd name="connsiteX161" fmla="*/ 66113 w 168442"/>
              <a:gd name="connsiteY161" fmla="*/ 26229 h 144378"/>
              <a:gd name="connsiteX162" fmla="*/ 67798 w 168442"/>
              <a:gd name="connsiteY162" fmla="*/ 25627 h 144378"/>
              <a:gd name="connsiteX163" fmla="*/ 68640 w 168442"/>
              <a:gd name="connsiteY163" fmla="*/ 26229 h 144378"/>
              <a:gd name="connsiteX164" fmla="*/ 70325 w 168442"/>
              <a:gd name="connsiteY164" fmla="*/ 25627 h 144378"/>
              <a:gd name="connsiteX165" fmla="*/ 71107 w 168442"/>
              <a:gd name="connsiteY165" fmla="*/ 24183 h 144378"/>
              <a:gd name="connsiteX166" fmla="*/ 73633 w 168442"/>
              <a:gd name="connsiteY166" fmla="*/ 25206 h 144378"/>
              <a:gd name="connsiteX167" fmla="*/ 75498 w 168442"/>
              <a:gd name="connsiteY167" fmla="*/ 25327 h 144378"/>
              <a:gd name="connsiteX168" fmla="*/ 76942 w 168442"/>
              <a:gd name="connsiteY168" fmla="*/ 26770 h 144378"/>
              <a:gd name="connsiteX169" fmla="*/ 78446 w 168442"/>
              <a:gd name="connsiteY169" fmla="*/ 26650 h 144378"/>
              <a:gd name="connsiteX170" fmla="*/ 79107 w 168442"/>
              <a:gd name="connsiteY170" fmla="*/ 28755 h 144378"/>
              <a:gd name="connsiteX171" fmla="*/ 81093 w 168442"/>
              <a:gd name="connsiteY171" fmla="*/ 27913 h 144378"/>
              <a:gd name="connsiteX172" fmla="*/ 82597 w 168442"/>
              <a:gd name="connsiteY172" fmla="*/ 28455 h 144378"/>
              <a:gd name="connsiteX173" fmla="*/ 83619 w 168442"/>
              <a:gd name="connsiteY173" fmla="*/ 27372 h 144378"/>
              <a:gd name="connsiteX174" fmla="*/ 85244 w 168442"/>
              <a:gd name="connsiteY174" fmla="*/ 28094 h 144378"/>
              <a:gd name="connsiteX175" fmla="*/ 86447 w 168442"/>
              <a:gd name="connsiteY175" fmla="*/ 26830 h 144378"/>
              <a:gd name="connsiteX176" fmla="*/ 89214 w 168442"/>
              <a:gd name="connsiteY176" fmla="*/ 26229 h 144378"/>
              <a:gd name="connsiteX177" fmla="*/ 91620 w 168442"/>
              <a:gd name="connsiteY177" fmla="*/ 24785 h 144378"/>
              <a:gd name="connsiteX178" fmla="*/ 91921 w 168442"/>
              <a:gd name="connsiteY178" fmla="*/ 23943 h 144378"/>
              <a:gd name="connsiteX179" fmla="*/ 95952 w 168442"/>
              <a:gd name="connsiteY179" fmla="*/ 22619 h 144378"/>
              <a:gd name="connsiteX180" fmla="*/ 99020 w 168442"/>
              <a:gd name="connsiteY180" fmla="*/ 19010 h 144378"/>
              <a:gd name="connsiteX181" fmla="*/ 100163 w 168442"/>
              <a:gd name="connsiteY181" fmla="*/ 18228 h 144378"/>
              <a:gd name="connsiteX182" fmla="*/ 99742 w 168442"/>
              <a:gd name="connsiteY182" fmla="*/ 17085 h 144378"/>
              <a:gd name="connsiteX183" fmla="*/ 101065 w 168442"/>
              <a:gd name="connsiteY183" fmla="*/ 16724 h 144378"/>
              <a:gd name="connsiteX184" fmla="*/ 102509 w 168442"/>
              <a:gd name="connsiteY184" fmla="*/ 12393 h 144378"/>
              <a:gd name="connsiteX185" fmla="*/ 102148 w 168442"/>
              <a:gd name="connsiteY185" fmla="*/ 11791 h 144378"/>
              <a:gd name="connsiteX186" fmla="*/ 104795 w 168442"/>
              <a:gd name="connsiteY186" fmla="*/ 8783 h 144378"/>
              <a:gd name="connsiteX187" fmla="*/ 104675 w 168442"/>
              <a:gd name="connsiteY187" fmla="*/ 7219 h 144378"/>
              <a:gd name="connsiteX188" fmla="*/ 105637 w 168442"/>
              <a:gd name="connsiteY188" fmla="*/ 7339 h 144378"/>
              <a:gd name="connsiteX189" fmla="*/ 107923 w 168442"/>
              <a:gd name="connsiteY189" fmla="*/ 6076 h 144378"/>
              <a:gd name="connsiteX190" fmla="*/ 110089 w 168442"/>
              <a:gd name="connsiteY190" fmla="*/ 3429 h 144378"/>
              <a:gd name="connsiteX191" fmla="*/ 110931 w 168442"/>
              <a:gd name="connsiteY191" fmla="*/ 782 h 144378"/>
              <a:gd name="connsiteX192" fmla="*/ 121158 w 168442"/>
              <a:gd name="connsiteY192" fmla="*/ 0 h 144378"/>
              <a:gd name="connsiteX193" fmla="*/ 123805 w 168442"/>
              <a:gd name="connsiteY193" fmla="*/ 3850 h 144378"/>
              <a:gd name="connsiteX194" fmla="*/ 125790 w 168442"/>
              <a:gd name="connsiteY194" fmla="*/ 5053 h 144378"/>
              <a:gd name="connsiteX195" fmla="*/ 146845 w 168442"/>
              <a:gd name="connsiteY195" fmla="*/ 3249 h 144378"/>
              <a:gd name="connsiteX196" fmla="*/ 147447 w 168442"/>
              <a:gd name="connsiteY196" fmla="*/ 8783 h 144378"/>
              <a:gd name="connsiteX197" fmla="*/ 159779 w 168442"/>
              <a:gd name="connsiteY197" fmla="*/ 7700 h 144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</a:cxnLst>
            <a:rect l="l" t="t" r="r" b="b"/>
            <a:pathLst>
              <a:path w="168442" h="144378">
                <a:moveTo>
                  <a:pt x="159840" y="7700"/>
                </a:moveTo>
                <a:lnTo>
                  <a:pt x="160742" y="12272"/>
                </a:lnTo>
                <a:lnTo>
                  <a:pt x="159900" y="14137"/>
                </a:lnTo>
                <a:lnTo>
                  <a:pt x="159960" y="15400"/>
                </a:lnTo>
                <a:lnTo>
                  <a:pt x="158937" y="17867"/>
                </a:lnTo>
                <a:lnTo>
                  <a:pt x="158516" y="21657"/>
                </a:lnTo>
                <a:lnTo>
                  <a:pt x="156892" y="24063"/>
                </a:lnTo>
                <a:lnTo>
                  <a:pt x="156411" y="25868"/>
                </a:lnTo>
                <a:lnTo>
                  <a:pt x="156350" y="27312"/>
                </a:lnTo>
                <a:lnTo>
                  <a:pt x="156350" y="29056"/>
                </a:lnTo>
                <a:lnTo>
                  <a:pt x="158697" y="31222"/>
                </a:lnTo>
                <a:lnTo>
                  <a:pt x="161524" y="32365"/>
                </a:lnTo>
                <a:lnTo>
                  <a:pt x="163870" y="33749"/>
                </a:lnTo>
                <a:lnTo>
                  <a:pt x="167058" y="35192"/>
                </a:lnTo>
                <a:lnTo>
                  <a:pt x="168442" y="51255"/>
                </a:lnTo>
                <a:lnTo>
                  <a:pt x="160321" y="51916"/>
                </a:lnTo>
                <a:lnTo>
                  <a:pt x="161704" y="68339"/>
                </a:lnTo>
                <a:lnTo>
                  <a:pt x="144740" y="69663"/>
                </a:lnTo>
                <a:lnTo>
                  <a:pt x="145101" y="74536"/>
                </a:lnTo>
                <a:lnTo>
                  <a:pt x="142694" y="75919"/>
                </a:lnTo>
                <a:lnTo>
                  <a:pt x="141491" y="75799"/>
                </a:lnTo>
                <a:lnTo>
                  <a:pt x="140408" y="77002"/>
                </a:lnTo>
                <a:lnTo>
                  <a:pt x="140108" y="75498"/>
                </a:lnTo>
                <a:lnTo>
                  <a:pt x="137942" y="75679"/>
                </a:lnTo>
                <a:lnTo>
                  <a:pt x="136257" y="75077"/>
                </a:lnTo>
                <a:lnTo>
                  <a:pt x="133851" y="75739"/>
                </a:lnTo>
                <a:lnTo>
                  <a:pt x="129039" y="76340"/>
                </a:lnTo>
                <a:lnTo>
                  <a:pt x="130242" y="92763"/>
                </a:lnTo>
                <a:lnTo>
                  <a:pt x="127535" y="93004"/>
                </a:lnTo>
                <a:lnTo>
                  <a:pt x="127836" y="96975"/>
                </a:lnTo>
                <a:lnTo>
                  <a:pt x="125128" y="97215"/>
                </a:lnTo>
                <a:lnTo>
                  <a:pt x="125309" y="100343"/>
                </a:lnTo>
                <a:lnTo>
                  <a:pt x="125008" y="101426"/>
                </a:lnTo>
                <a:lnTo>
                  <a:pt x="122421" y="101667"/>
                </a:lnTo>
                <a:lnTo>
                  <a:pt x="121218" y="100464"/>
                </a:lnTo>
                <a:lnTo>
                  <a:pt x="119233" y="100524"/>
                </a:lnTo>
                <a:lnTo>
                  <a:pt x="119413" y="102509"/>
                </a:lnTo>
                <a:lnTo>
                  <a:pt x="120195" y="104554"/>
                </a:lnTo>
                <a:lnTo>
                  <a:pt x="104675" y="105818"/>
                </a:lnTo>
                <a:lnTo>
                  <a:pt x="85003" y="107262"/>
                </a:lnTo>
                <a:lnTo>
                  <a:pt x="82236" y="107502"/>
                </a:lnTo>
                <a:lnTo>
                  <a:pt x="82837" y="116466"/>
                </a:lnTo>
                <a:lnTo>
                  <a:pt x="84522" y="140529"/>
                </a:lnTo>
                <a:lnTo>
                  <a:pt x="57150" y="142695"/>
                </a:lnTo>
                <a:lnTo>
                  <a:pt x="54262" y="142815"/>
                </a:lnTo>
                <a:lnTo>
                  <a:pt x="35433" y="144379"/>
                </a:lnTo>
                <a:lnTo>
                  <a:pt x="34831" y="136077"/>
                </a:lnTo>
                <a:lnTo>
                  <a:pt x="19190" y="137280"/>
                </a:lnTo>
                <a:lnTo>
                  <a:pt x="962" y="138484"/>
                </a:lnTo>
                <a:lnTo>
                  <a:pt x="1985" y="136017"/>
                </a:lnTo>
                <a:lnTo>
                  <a:pt x="1083" y="135115"/>
                </a:lnTo>
                <a:lnTo>
                  <a:pt x="0" y="135415"/>
                </a:lnTo>
                <a:lnTo>
                  <a:pt x="240" y="134212"/>
                </a:lnTo>
                <a:lnTo>
                  <a:pt x="1925" y="132347"/>
                </a:lnTo>
                <a:lnTo>
                  <a:pt x="1203" y="131986"/>
                </a:lnTo>
                <a:lnTo>
                  <a:pt x="3248" y="130904"/>
                </a:lnTo>
                <a:lnTo>
                  <a:pt x="3970" y="127715"/>
                </a:lnTo>
                <a:lnTo>
                  <a:pt x="6016" y="126813"/>
                </a:lnTo>
                <a:lnTo>
                  <a:pt x="7038" y="125249"/>
                </a:lnTo>
                <a:lnTo>
                  <a:pt x="8061" y="125068"/>
                </a:lnTo>
                <a:lnTo>
                  <a:pt x="9024" y="122602"/>
                </a:lnTo>
                <a:lnTo>
                  <a:pt x="8723" y="121760"/>
                </a:lnTo>
                <a:lnTo>
                  <a:pt x="9866" y="120496"/>
                </a:lnTo>
                <a:lnTo>
                  <a:pt x="9625" y="118992"/>
                </a:lnTo>
                <a:lnTo>
                  <a:pt x="10708" y="118932"/>
                </a:lnTo>
                <a:lnTo>
                  <a:pt x="11189" y="117729"/>
                </a:lnTo>
                <a:lnTo>
                  <a:pt x="9385" y="115804"/>
                </a:lnTo>
                <a:lnTo>
                  <a:pt x="8422" y="115804"/>
                </a:lnTo>
                <a:lnTo>
                  <a:pt x="7099" y="114420"/>
                </a:lnTo>
                <a:lnTo>
                  <a:pt x="6798" y="113157"/>
                </a:lnTo>
                <a:lnTo>
                  <a:pt x="7580" y="112555"/>
                </a:lnTo>
                <a:lnTo>
                  <a:pt x="7640" y="109548"/>
                </a:lnTo>
                <a:lnTo>
                  <a:pt x="6437" y="108946"/>
                </a:lnTo>
                <a:lnTo>
                  <a:pt x="8121" y="108826"/>
                </a:lnTo>
                <a:lnTo>
                  <a:pt x="7881" y="106179"/>
                </a:lnTo>
                <a:lnTo>
                  <a:pt x="7460" y="105637"/>
                </a:lnTo>
                <a:lnTo>
                  <a:pt x="9144" y="105036"/>
                </a:lnTo>
                <a:lnTo>
                  <a:pt x="10467" y="98779"/>
                </a:lnTo>
                <a:lnTo>
                  <a:pt x="9625" y="97516"/>
                </a:lnTo>
                <a:lnTo>
                  <a:pt x="10046" y="96493"/>
                </a:lnTo>
                <a:lnTo>
                  <a:pt x="11731" y="95110"/>
                </a:lnTo>
                <a:lnTo>
                  <a:pt x="10347" y="94087"/>
                </a:lnTo>
                <a:lnTo>
                  <a:pt x="10828" y="93185"/>
                </a:lnTo>
                <a:lnTo>
                  <a:pt x="12874" y="93185"/>
                </a:lnTo>
                <a:lnTo>
                  <a:pt x="13295" y="89936"/>
                </a:lnTo>
                <a:lnTo>
                  <a:pt x="14077" y="89756"/>
                </a:lnTo>
                <a:lnTo>
                  <a:pt x="15160" y="87048"/>
                </a:lnTo>
                <a:lnTo>
                  <a:pt x="15220" y="84281"/>
                </a:lnTo>
                <a:lnTo>
                  <a:pt x="14739" y="82837"/>
                </a:lnTo>
                <a:lnTo>
                  <a:pt x="12934" y="82477"/>
                </a:lnTo>
                <a:lnTo>
                  <a:pt x="12332" y="80732"/>
                </a:lnTo>
                <a:lnTo>
                  <a:pt x="11310" y="80852"/>
                </a:lnTo>
                <a:lnTo>
                  <a:pt x="11911" y="78446"/>
                </a:lnTo>
                <a:lnTo>
                  <a:pt x="12753" y="78265"/>
                </a:lnTo>
                <a:lnTo>
                  <a:pt x="12874" y="79408"/>
                </a:lnTo>
                <a:lnTo>
                  <a:pt x="14077" y="79047"/>
                </a:lnTo>
                <a:lnTo>
                  <a:pt x="13896" y="78085"/>
                </a:lnTo>
                <a:lnTo>
                  <a:pt x="12693" y="77544"/>
                </a:lnTo>
                <a:lnTo>
                  <a:pt x="13776" y="75498"/>
                </a:lnTo>
                <a:lnTo>
                  <a:pt x="12513" y="74897"/>
                </a:lnTo>
                <a:lnTo>
                  <a:pt x="13114" y="73814"/>
                </a:lnTo>
                <a:lnTo>
                  <a:pt x="13295" y="71829"/>
                </a:lnTo>
                <a:lnTo>
                  <a:pt x="12693" y="71046"/>
                </a:lnTo>
                <a:lnTo>
                  <a:pt x="13475" y="69663"/>
                </a:lnTo>
                <a:lnTo>
                  <a:pt x="14318" y="69904"/>
                </a:lnTo>
                <a:lnTo>
                  <a:pt x="15521" y="67497"/>
                </a:lnTo>
                <a:lnTo>
                  <a:pt x="16303" y="68279"/>
                </a:lnTo>
                <a:lnTo>
                  <a:pt x="17265" y="67678"/>
                </a:lnTo>
                <a:lnTo>
                  <a:pt x="18047" y="65331"/>
                </a:lnTo>
                <a:lnTo>
                  <a:pt x="17566" y="64730"/>
                </a:lnTo>
                <a:lnTo>
                  <a:pt x="19070" y="63828"/>
                </a:lnTo>
                <a:lnTo>
                  <a:pt x="20394" y="64910"/>
                </a:lnTo>
                <a:lnTo>
                  <a:pt x="22800" y="62805"/>
                </a:lnTo>
                <a:lnTo>
                  <a:pt x="23041" y="62023"/>
                </a:lnTo>
                <a:lnTo>
                  <a:pt x="25086" y="61481"/>
                </a:lnTo>
                <a:lnTo>
                  <a:pt x="26289" y="62564"/>
                </a:lnTo>
                <a:lnTo>
                  <a:pt x="28455" y="60760"/>
                </a:lnTo>
                <a:lnTo>
                  <a:pt x="28695" y="62083"/>
                </a:lnTo>
                <a:lnTo>
                  <a:pt x="29898" y="61241"/>
                </a:lnTo>
                <a:lnTo>
                  <a:pt x="29297" y="60158"/>
                </a:lnTo>
                <a:lnTo>
                  <a:pt x="31102" y="61000"/>
                </a:lnTo>
                <a:lnTo>
                  <a:pt x="30319" y="59436"/>
                </a:lnTo>
                <a:lnTo>
                  <a:pt x="33147" y="58834"/>
                </a:lnTo>
                <a:lnTo>
                  <a:pt x="34470" y="56669"/>
                </a:lnTo>
                <a:lnTo>
                  <a:pt x="36155" y="56428"/>
                </a:lnTo>
                <a:lnTo>
                  <a:pt x="35313" y="55466"/>
                </a:lnTo>
                <a:lnTo>
                  <a:pt x="36636" y="54262"/>
                </a:lnTo>
                <a:lnTo>
                  <a:pt x="38321" y="53902"/>
                </a:lnTo>
                <a:lnTo>
                  <a:pt x="40667" y="50232"/>
                </a:lnTo>
                <a:lnTo>
                  <a:pt x="41930" y="48788"/>
                </a:lnTo>
                <a:lnTo>
                  <a:pt x="43133" y="48608"/>
                </a:lnTo>
                <a:lnTo>
                  <a:pt x="43735" y="49690"/>
                </a:lnTo>
                <a:lnTo>
                  <a:pt x="44457" y="48668"/>
                </a:lnTo>
                <a:lnTo>
                  <a:pt x="45840" y="48848"/>
                </a:lnTo>
                <a:lnTo>
                  <a:pt x="46201" y="48066"/>
                </a:lnTo>
                <a:lnTo>
                  <a:pt x="48487" y="46021"/>
                </a:lnTo>
                <a:lnTo>
                  <a:pt x="47284" y="44457"/>
                </a:lnTo>
                <a:lnTo>
                  <a:pt x="47284" y="42953"/>
                </a:lnTo>
                <a:lnTo>
                  <a:pt x="46382" y="43073"/>
                </a:lnTo>
                <a:lnTo>
                  <a:pt x="46742" y="41569"/>
                </a:lnTo>
                <a:lnTo>
                  <a:pt x="46322" y="40486"/>
                </a:lnTo>
                <a:lnTo>
                  <a:pt x="47164" y="38982"/>
                </a:lnTo>
                <a:lnTo>
                  <a:pt x="47344" y="37238"/>
                </a:lnTo>
                <a:lnTo>
                  <a:pt x="48427" y="38140"/>
                </a:lnTo>
                <a:lnTo>
                  <a:pt x="49089" y="36937"/>
                </a:lnTo>
                <a:lnTo>
                  <a:pt x="47164" y="35974"/>
                </a:lnTo>
                <a:lnTo>
                  <a:pt x="47885" y="34771"/>
                </a:lnTo>
                <a:lnTo>
                  <a:pt x="49871" y="34110"/>
                </a:lnTo>
                <a:lnTo>
                  <a:pt x="50653" y="32786"/>
                </a:lnTo>
                <a:lnTo>
                  <a:pt x="49871" y="31583"/>
                </a:lnTo>
                <a:lnTo>
                  <a:pt x="52277" y="31402"/>
                </a:lnTo>
                <a:lnTo>
                  <a:pt x="52337" y="29357"/>
                </a:lnTo>
                <a:lnTo>
                  <a:pt x="55586" y="27853"/>
                </a:lnTo>
                <a:lnTo>
                  <a:pt x="56669" y="28575"/>
                </a:lnTo>
                <a:lnTo>
                  <a:pt x="57511" y="26770"/>
                </a:lnTo>
                <a:lnTo>
                  <a:pt x="60218" y="26530"/>
                </a:lnTo>
                <a:lnTo>
                  <a:pt x="60218" y="27131"/>
                </a:lnTo>
                <a:lnTo>
                  <a:pt x="62504" y="26409"/>
                </a:lnTo>
                <a:lnTo>
                  <a:pt x="63346" y="25507"/>
                </a:lnTo>
                <a:lnTo>
                  <a:pt x="63888" y="26349"/>
                </a:lnTo>
                <a:lnTo>
                  <a:pt x="64910" y="25748"/>
                </a:lnTo>
                <a:lnTo>
                  <a:pt x="66113" y="26229"/>
                </a:lnTo>
                <a:lnTo>
                  <a:pt x="67798" y="25627"/>
                </a:lnTo>
                <a:lnTo>
                  <a:pt x="68640" y="26229"/>
                </a:lnTo>
                <a:lnTo>
                  <a:pt x="70325" y="25627"/>
                </a:lnTo>
                <a:lnTo>
                  <a:pt x="71107" y="24183"/>
                </a:lnTo>
                <a:lnTo>
                  <a:pt x="73633" y="25206"/>
                </a:lnTo>
                <a:lnTo>
                  <a:pt x="75498" y="25327"/>
                </a:lnTo>
                <a:lnTo>
                  <a:pt x="76942" y="26770"/>
                </a:lnTo>
                <a:lnTo>
                  <a:pt x="78446" y="26650"/>
                </a:lnTo>
                <a:lnTo>
                  <a:pt x="79107" y="28755"/>
                </a:lnTo>
                <a:lnTo>
                  <a:pt x="81093" y="27913"/>
                </a:lnTo>
                <a:lnTo>
                  <a:pt x="82597" y="28455"/>
                </a:lnTo>
                <a:lnTo>
                  <a:pt x="83619" y="27372"/>
                </a:lnTo>
                <a:lnTo>
                  <a:pt x="85244" y="28094"/>
                </a:lnTo>
                <a:lnTo>
                  <a:pt x="86447" y="26830"/>
                </a:lnTo>
                <a:lnTo>
                  <a:pt x="89214" y="26229"/>
                </a:lnTo>
                <a:lnTo>
                  <a:pt x="91620" y="24785"/>
                </a:lnTo>
                <a:lnTo>
                  <a:pt x="91921" y="23943"/>
                </a:lnTo>
                <a:lnTo>
                  <a:pt x="95952" y="22619"/>
                </a:lnTo>
                <a:lnTo>
                  <a:pt x="99020" y="19010"/>
                </a:lnTo>
                <a:lnTo>
                  <a:pt x="100163" y="18228"/>
                </a:lnTo>
                <a:lnTo>
                  <a:pt x="99742" y="17085"/>
                </a:lnTo>
                <a:lnTo>
                  <a:pt x="101065" y="16724"/>
                </a:lnTo>
                <a:lnTo>
                  <a:pt x="102509" y="12393"/>
                </a:lnTo>
                <a:lnTo>
                  <a:pt x="102148" y="11791"/>
                </a:lnTo>
                <a:lnTo>
                  <a:pt x="104795" y="8783"/>
                </a:lnTo>
                <a:lnTo>
                  <a:pt x="104675" y="7219"/>
                </a:lnTo>
                <a:lnTo>
                  <a:pt x="105637" y="7339"/>
                </a:lnTo>
                <a:lnTo>
                  <a:pt x="107923" y="6076"/>
                </a:lnTo>
                <a:lnTo>
                  <a:pt x="110089" y="3429"/>
                </a:lnTo>
                <a:lnTo>
                  <a:pt x="110931" y="782"/>
                </a:lnTo>
                <a:lnTo>
                  <a:pt x="121158" y="0"/>
                </a:lnTo>
                <a:lnTo>
                  <a:pt x="123805" y="3850"/>
                </a:lnTo>
                <a:lnTo>
                  <a:pt x="125790" y="5053"/>
                </a:lnTo>
                <a:lnTo>
                  <a:pt x="146845" y="3249"/>
                </a:lnTo>
                <a:lnTo>
                  <a:pt x="147447" y="8783"/>
                </a:lnTo>
                <a:lnTo>
                  <a:pt x="159779" y="770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" name="Freeform: Shape 221" title="MN-3">
            <a:extLst>
              <a:ext uri="{FF2B5EF4-FFF2-40B4-BE49-F238E27FC236}">
                <a16:creationId xmlns:a16="http://schemas.microsoft.com/office/drawing/2014/main" id="{E3362605-0234-BEE6-6C27-158E7AAF8F6F}"/>
              </a:ext>
            </a:extLst>
          </p:cNvPr>
          <p:cNvSpPr/>
          <p:nvPr/>
        </p:nvSpPr>
        <p:spPr>
          <a:xfrm>
            <a:off x="5065838" y="2905252"/>
            <a:ext cx="62962" cy="66183"/>
          </a:xfrm>
          <a:custGeom>
            <a:avLst/>
            <a:gdLst>
              <a:gd name="connsiteX0" fmla="*/ 65873 w 78806"/>
              <a:gd name="connsiteY0" fmla="*/ 20454 h 85785"/>
              <a:gd name="connsiteX1" fmla="*/ 64008 w 78806"/>
              <a:gd name="connsiteY1" fmla="*/ 20634 h 85785"/>
              <a:gd name="connsiteX2" fmla="*/ 64489 w 78806"/>
              <a:gd name="connsiteY2" fmla="*/ 21717 h 85785"/>
              <a:gd name="connsiteX3" fmla="*/ 62263 w 78806"/>
              <a:gd name="connsiteY3" fmla="*/ 21837 h 85785"/>
              <a:gd name="connsiteX4" fmla="*/ 62083 w 78806"/>
              <a:gd name="connsiteY4" fmla="*/ 22439 h 85785"/>
              <a:gd name="connsiteX5" fmla="*/ 64489 w 78806"/>
              <a:gd name="connsiteY5" fmla="*/ 24665 h 85785"/>
              <a:gd name="connsiteX6" fmla="*/ 64610 w 78806"/>
              <a:gd name="connsiteY6" fmla="*/ 30681 h 85785"/>
              <a:gd name="connsiteX7" fmla="*/ 64128 w 78806"/>
              <a:gd name="connsiteY7" fmla="*/ 28936 h 85785"/>
              <a:gd name="connsiteX8" fmla="*/ 64369 w 78806"/>
              <a:gd name="connsiteY8" fmla="*/ 27673 h 85785"/>
              <a:gd name="connsiteX9" fmla="*/ 54984 w 78806"/>
              <a:gd name="connsiteY9" fmla="*/ 28395 h 85785"/>
              <a:gd name="connsiteX10" fmla="*/ 55465 w 78806"/>
              <a:gd name="connsiteY10" fmla="*/ 32485 h 85785"/>
              <a:gd name="connsiteX11" fmla="*/ 48728 w 78806"/>
              <a:gd name="connsiteY11" fmla="*/ 33087 h 85785"/>
              <a:gd name="connsiteX12" fmla="*/ 50051 w 78806"/>
              <a:gd name="connsiteY12" fmla="*/ 49510 h 85785"/>
              <a:gd name="connsiteX13" fmla="*/ 48728 w 78806"/>
              <a:gd name="connsiteY13" fmla="*/ 49570 h 85785"/>
              <a:gd name="connsiteX14" fmla="*/ 49630 w 78806"/>
              <a:gd name="connsiteY14" fmla="*/ 50533 h 85785"/>
              <a:gd name="connsiteX15" fmla="*/ 49510 w 78806"/>
              <a:gd name="connsiteY15" fmla="*/ 52217 h 85785"/>
              <a:gd name="connsiteX16" fmla="*/ 50232 w 78806"/>
              <a:gd name="connsiteY16" fmla="*/ 52217 h 85785"/>
              <a:gd name="connsiteX17" fmla="*/ 50653 w 78806"/>
              <a:gd name="connsiteY17" fmla="*/ 57752 h 85785"/>
              <a:gd name="connsiteX18" fmla="*/ 53240 w 78806"/>
              <a:gd name="connsiteY18" fmla="*/ 57511 h 85785"/>
              <a:gd name="connsiteX19" fmla="*/ 53601 w 78806"/>
              <a:gd name="connsiteY19" fmla="*/ 59195 h 85785"/>
              <a:gd name="connsiteX20" fmla="*/ 54744 w 78806"/>
              <a:gd name="connsiteY20" fmla="*/ 58834 h 85785"/>
              <a:gd name="connsiteX21" fmla="*/ 54864 w 78806"/>
              <a:gd name="connsiteY21" fmla="*/ 60098 h 85785"/>
              <a:gd name="connsiteX22" fmla="*/ 57631 w 78806"/>
              <a:gd name="connsiteY22" fmla="*/ 59977 h 85785"/>
              <a:gd name="connsiteX23" fmla="*/ 57872 w 78806"/>
              <a:gd name="connsiteY23" fmla="*/ 63828 h 85785"/>
              <a:gd name="connsiteX24" fmla="*/ 60699 w 78806"/>
              <a:gd name="connsiteY24" fmla="*/ 63948 h 85785"/>
              <a:gd name="connsiteX25" fmla="*/ 61060 w 78806"/>
              <a:gd name="connsiteY25" fmla="*/ 65813 h 85785"/>
              <a:gd name="connsiteX26" fmla="*/ 62203 w 78806"/>
              <a:gd name="connsiteY26" fmla="*/ 65211 h 85785"/>
              <a:gd name="connsiteX27" fmla="*/ 62564 w 78806"/>
              <a:gd name="connsiteY27" fmla="*/ 70625 h 85785"/>
              <a:gd name="connsiteX28" fmla="*/ 78807 w 78806"/>
              <a:gd name="connsiteY28" fmla="*/ 69422 h 85785"/>
              <a:gd name="connsiteX29" fmla="*/ 77303 w 78806"/>
              <a:gd name="connsiteY29" fmla="*/ 73754 h 85785"/>
              <a:gd name="connsiteX30" fmla="*/ 76040 w 78806"/>
              <a:gd name="connsiteY30" fmla="*/ 74175 h 85785"/>
              <a:gd name="connsiteX31" fmla="*/ 76401 w 78806"/>
              <a:gd name="connsiteY31" fmla="*/ 75257 h 85785"/>
              <a:gd name="connsiteX32" fmla="*/ 75317 w 78806"/>
              <a:gd name="connsiteY32" fmla="*/ 75979 h 85785"/>
              <a:gd name="connsiteX33" fmla="*/ 72250 w 78806"/>
              <a:gd name="connsiteY33" fmla="*/ 79589 h 85785"/>
              <a:gd name="connsiteX34" fmla="*/ 68279 w 78806"/>
              <a:gd name="connsiteY34" fmla="*/ 80973 h 85785"/>
              <a:gd name="connsiteX35" fmla="*/ 67858 w 78806"/>
              <a:gd name="connsiteY35" fmla="*/ 81815 h 85785"/>
              <a:gd name="connsiteX36" fmla="*/ 65452 w 78806"/>
              <a:gd name="connsiteY36" fmla="*/ 83319 h 85785"/>
              <a:gd name="connsiteX37" fmla="*/ 62745 w 78806"/>
              <a:gd name="connsiteY37" fmla="*/ 83860 h 85785"/>
              <a:gd name="connsiteX38" fmla="*/ 61541 w 78806"/>
              <a:gd name="connsiteY38" fmla="*/ 85063 h 85785"/>
              <a:gd name="connsiteX39" fmla="*/ 59917 w 78806"/>
              <a:gd name="connsiteY39" fmla="*/ 84402 h 85785"/>
              <a:gd name="connsiteX40" fmla="*/ 58834 w 78806"/>
              <a:gd name="connsiteY40" fmla="*/ 85545 h 85785"/>
              <a:gd name="connsiteX41" fmla="*/ 57391 w 78806"/>
              <a:gd name="connsiteY41" fmla="*/ 85003 h 85785"/>
              <a:gd name="connsiteX42" fmla="*/ 55405 w 78806"/>
              <a:gd name="connsiteY42" fmla="*/ 85785 h 85785"/>
              <a:gd name="connsiteX43" fmla="*/ 54744 w 78806"/>
              <a:gd name="connsiteY43" fmla="*/ 83680 h 85785"/>
              <a:gd name="connsiteX44" fmla="*/ 53240 w 78806"/>
              <a:gd name="connsiteY44" fmla="*/ 83800 h 85785"/>
              <a:gd name="connsiteX45" fmla="*/ 51796 w 78806"/>
              <a:gd name="connsiteY45" fmla="*/ 82356 h 85785"/>
              <a:gd name="connsiteX46" fmla="*/ 49931 w 78806"/>
              <a:gd name="connsiteY46" fmla="*/ 82176 h 85785"/>
              <a:gd name="connsiteX47" fmla="*/ 47404 w 78806"/>
              <a:gd name="connsiteY47" fmla="*/ 81213 h 85785"/>
              <a:gd name="connsiteX48" fmla="*/ 46683 w 78806"/>
              <a:gd name="connsiteY48" fmla="*/ 82657 h 85785"/>
              <a:gd name="connsiteX49" fmla="*/ 44878 w 78806"/>
              <a:gd name="connsiteY49" fmla="*/ 83259 h 85785"/>
              <a:gd name="connsiteX50" fmla="*/ 44095 w 78806"/>
              <a:gd name="connsiteY50" fmla="*/ 82657 h 85785"/>
              <a:gd name="connsiteX51" fmla="*/ 42411 w 78806"/>
              <a:gd name="connsiteY51" fmla="*/ 83259 h 85785"/>
              <a:gd name="connsiteX52" fmla="*/ 41208 w 78806"/>
              <a:gd name="connsiteY52" fmla="*/ 82717 h 85785"/>
              <a:gd name="connsiteX53" fmla="*/ 40125 w 78806"/>
              <a:gd name="connsiteY53" fmla="*/ 83319 h 85785"/>
              <a:gd name="connsiteX54" fmla="*/ 39644 w 78806"/>
              <a:gd name="connsiteY54" fmla="*/ 82537 h 85785"/>
              <a:gd name="connsiteX55" fmla="*/ 38742 w 78806"/>
              <a:gd name="connsiteY55" fmla="*/ 83439 h 85785"/>
              <a:gd name="connsiteX56" fmla="*/ 36516 w 78806"/>
              <a:gd name="connsiteY56" fmla="*/ 84101 h 85785"/>
              <a:gd name="connsiteX57" fmla="*/ 36516 w 78806"/>
              <a:gd name="connsiteY57" fmla="*/ 83499 h 85785"/>
              <a:gd name="connsiteX58" fmla="*/ 35192 w 78806"/>
              <a:gd name="connsiteY58" fmla="*/ 67136 h 85785"/>
              <a:gd name="connsiteX59" fmla="*/ 23642 w 78806"/>
              <a:gd name="connsiteY59" fmla="*/ 67978 h 85785"/>
              <a:gd name="connsiteX60" fmla="*/ 10407 w 78806"/>
              <a:gd name="connsiteY60" fmla="*/ 69182 h 85785"/>
              <a:gd name="connsiteX61" fmla="*/ 2166 w 78806"/>
              <a:gd name="connsiteY61" fmla="*/ 69783 h 85785"/>
              <a:gd name="connsiteX62" fmla="*/ 0 w 78806"/>
              <a:gd name="connsiteY62" fmla="*/ 38321 h 85785"/>
              <a:gd name="connsiteX63" fmla="*/ 180 w 78806"/>
              <a:gd name="connsiteY63" fmla="*/ 35854 h 85785"/>
              <a:gd name="connsiteX64" fmla="*/ 842 w 78806"/>
              <a:gd name="connsiteY64" fmla="*/ 35253 h 85785"/>
              <a:gd name="connsiteX65" fmla="*/ 361 w 78806"/>
              <a:gd name="connsiteY65" fmla="*/ 33628 h 85785"/>
              <a:gd name="connsiteX66" fmla="*/ 2105 w 78806"/>
              <a:gd name="connsiteY66" fmla="*/ 33929 h 85785"/>
              <a:gd name="connsiteX67" fmla="*/ 6317 w 78806"/>
              <a:gd name="connsiteY67" fmla="*/ 32245 h 85785"/>
              <a:gd name="connsiteX68" fmla="*/ 4813 w 78806"/>
              <a:gd name="connsiteY68" fmla="*/ 32004 h 85785"/>
              <a:gd name="connsiteX69" fmla="*/ 4692 w 78806"/>
              <a:gd name="connsiteY69" fmla="*/ 30259 h 85785"/>
              <a:gd name="connsiteX70" fmla="*/ 5354 w 78806"/>
              <a:gd name="connsiteY70" fmla="*/ 27011 h 85785"/>
              <a:gd name="connsiteX71" fmla="*/ 7520 w 78806"/>
              <a:gd name="connsiteY71" fmla="*/ 23642 h 85785"/>
              <a:gd name="connsiteX72" fmla="*/ 7640 w 78806"/>
              <a:gd name="connsiteY72" fmla="*/ 22740 h 85785"/>
              <a:gd name="connsiteX73" fmla="*/ 9806 w 78806"/>
              <a:gd name="connsiteY73" fmla="*/ 19972 h 85785"/>
              <a:gd name="connsiteX74" fmla="*/ 10708 w 78806"/>
              <a:gd name="connsiteY74" fmla="*/ 19611 h 85785"/>
              <a:gd name="connsiteX75" fmla="*/ 10768 w 78806"/>
              <a:gd name="connsiteY75" fmla="*/ 20815 h 85785"/>
              <a:gd name="connsiteX76" fmla="*/ 16243 w 78806"/>
              <a:gd name="connsiteY76" fmla="*/ 20333 h 85785"/>
              <a:gd name="connsiteX77" fmla="*/ 16844 w 78806"/>
              <a:gd name="connsiteY77" fmla="*/ 18890 h 85785"/>
              <a:gd name="connsiteX78" fmla="*/ 16663 w 78806"/>
              <a:gd name="connsiteY78" fmla="*/ 14859 h 85785"/>
              <a:gd name="connsiteX79" fmla="*/ 15461 w 78806"/>
              <a:gd name="connsiteY79" fmla="*/ 14919 h 85785"/>
              <a:gd name="connsiteX80" fmla="*/ 13656 w 78806"/>
              <a:gd name="connsiteY80" fmla="*/ 13415 h 85785"/>
              <a:gd name="connsiteX81" fmla="*/ 12453 w 78806"/>
              <a:gd name="connsiteY81" fmla="*/ 11490 h 85785"/>
              <a:gd name="connsiteX82" fmla="*/ 13957 w 78806"/>
              <a:gd name="connsiteY82" fmla="*/ 10287 h 85785"/>
              <a:gd name="connsiteX83" fmla="*/ 14739 w 78806"/>
              <a:gd name="connsiteY83" fmla="*/ 8302 h 85785"/>
              <a:gd name="connsiteX84" fmla="*/ 16062 w 78806"/>
              <a:gd name="connsiteY84" fmla="*/ 9385 h 85785"/>
              <a:gd name="connsiteX85" fmla="*/ 16965 w 78806"/>
              <a:gd name="connsiteY85" fmla="*/ 9264 h 85785"/>
              <a:gd name="connsiteX86" fmla="*/ 16663 w 78806"/>
              <a:gd name="connsiteY86" fmla="*/ 8061 h 85785"/>
              <a:gd name="connsiteX87" fmla="*/ 19491 w 78806"/>
              <a:gd name="connsiteY87" fmla="*/ 7279 h 85785"/>
              <a:gd name="connsiteX88" fmla="*/ 19912 w 78806"/>
              <a:gd name="connsiteY88" fmla="*/ 8181 h 85785"/>
              <a:gd name="connsiteX89" fmla="*/ 21416 w 78806"/>
              <a:gd name="connsiteY89" fmla="*/ 6798 h 85785"/>
              <a:gd name="connsiteX90" fmla="*/ 23943 w 78806"/>
              <a:gd name="connsiteY90" fmla="*/ 5835 h 85785"/>
              <a:gd name="connsiteX91" fmla="*/ 25026 w 78806"/>
              <a:gd name="connsiteY91" fmla="*/ 4031 h 85785"/>
              <a:gd name="connsiteX92" fmla="*/ 26830 w 78806"/>
              <a:gd name="connsiteY92" fmla="*/ 4031 h 85785"/>
              <a:gd name="connsiteX93" fmla="*/ 27432 w 78806"/>
              <a:gd name="connsiteY93" fmla="*/ 2888 h 85785"/>
              <a:gd name="connsiteX94" fmla="*/ 28635 w 78806"/>
              <a:gd name="connsiteY94" fmla="*/ 3128 h 85785"/>
              <a:gd name="connsiteX95" fmla="*/ 28996 w 78806"/>
              <a:gd name="connsiteY95" fmla="*/ 4632 h 85785"/>
              <a:gd name="connsiteX96" fmla="*/ 30440 w 78806"/>
              <a:gd name="connsiteY96" fmla="*/ 1564 h 85785"/>
              <a:gd name="connsiteX97" fmla="*/ 29959 w 78806"/>
              <a:gd name="connsiteY97" fmla="*/ 0 h 85785"/>
              <a:gd name="connsiteX98" fmla="*/ 33809 w 78806"/>
              <a:gd name="connsiteY98" fmla="*/ 842 h 85785"/>
              <a:gd name="connsiteX99" fmla="*/ 43915 w 78806"/>
              <a:gd name="connsiteY99" fmla="*/ 4452 h 85785"/>
              <a:gd name="connsiteX100" fmla="*/ 43795 w 78806"/>
              <a:gd name="connsiteY100" fmla="*/ 2707 h 85785"/>
              <a:gd name="connsiteX101" fmla="*/ 47585 w 78806"/>
              <a:gd name="connsiteY101" fmla="*/ 3188 h 85785"/>
              <a:gd name="connsiteX102" fmla="*/ 47826 w 78806"/>
              <a:gd name="connsiteY102" fmla="*/ 1805 h 85785"/>
              <a:gd name="connsiteX103" fmla="*/ 46923 w 78806"/>
              <a:gd name="connsiteY103" fmla="*/ 1323 h 85785"/>
              <a:gd name="connsiteX104" fmla="*/ 47044 w 78806"/>
              <a:gd name="connsiteY104" fmla="*/ 241 h 85785"/>
              <a:gd name="connsiteX105" fmla="*/ 48607 w 78806"/>
              <a:gd name="connsiteY105" fmla="*/ 361 h 85785"/>
              <a:gd name="connsiteX106" fmla="*/ 49389 w 78806"/>
              <a:gd name="connsiteY106" fmla="*/ 2226 h 85785"/>
              <a:gd name="connsiteX107" fmla="*/ 50773 w 78806"/>
              <a:gd name="connsiteY107" fmla="*/ 2166 h 85785"/>
              <a:gd name="connsiteX108" fmla="*/ 51074 w 78806"/>
              <a:gd name="connsiteY108" fmla="*/ 3248 h 85785"/>
              <a:gd name="connsiteX109" fmla="*/ 52217 w 78806"/>
              <a:gd name="connsiteY109" fmla="*/ 3489 h 85785"/>
              <a:gd name="connsiteX110" fmla="*/ 52277 w 78806"/>
              <a:gd name="connsiteY110" fmla="*/ 4813 h 85785"/>
              <a:gd name="connsiteX111" fmla="*/ 64549 w 78806"/>
              <a:gd name="connsiteY111" fmla="*/ 4031 h 85785"/>
              <a:gd name="connsiteX112" fmla="*/ 65632 w 78806"/>
              <a:gd name="connsiteY112" fmla="*/ 20454 h 85785"/>
              <a:gd name="connsiteX113" fmla="*/ 65873 w 78806"/>
              <a:gd name="connsiteY113" fmla="*/ 20454 h 85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78806" h="85785">
                <a:moveTo>
                  <a:pt x="65873" y="20454"/>
                </a:moveTo>
                <a:lnTo>
                  <a:pt x="64008" y="20634"/>
                </a:lnTo>
                <a:lnTo>
                  <a:pt x="64489" y="21717"/>
                </a:lnTo>
                <a:lnTo>
                  <a:pt x="62263" y="21837"/>
                </a:lnTo>
                <a:lnTo>
                  <a:pt x="62083" y="22439"/>
                </a:lnTo>
                <a:lnTo>
                  <a:pt x="64489" y="24665"/>
                </a:lnTo>
                <a:lnTo>
                  <a:pt x="64610" y="30681"/>
                </a:lnTo>
                <a:lnTo>
                  <a:pt x="64128" y="28936"/>
                </a:lnTo>
                <a:lnTo>
                  <a:pt x="64369" y="27673"/>
                </a:lnTo>
                <a:lnTo>
                  <a:pt x="54984" y="28395"/>
                </a:lnTo>
                <a:lnTo>
                  <a:pt x="55465" y="32485"/>
                </a:lnTo>
                <a:lnTo>
                  <a:pt x="48728" y="33087"/>
                </a:lnTo>
                <a:lnTo>
                  <a:pt x="50051" y="49510"/>
                </a:lnTo>
                <a:lnTo>
                  <a:pt x="48728" y="49570"/>
                </a:lnTo>
                <a:lnTo>
                  <a:pt x="49630" y="50533"/>
                </a:lnTo>
                <a:lnTo>
                  <a:pt x="49510" y="52217"/>
                </a:lnTo>
                <a:lnTo>
                  <a:pt x="50232" y="52217"/>
                </a:lnTo>
                <a:lnTo>
                  <a:pt x="50653" y="57752"/>
                </a:lnTo>
                <a:lnTo>
                  <a:pt x="53240" y="57511"/>
                </a:lnTo>
                <a:lnTo>
                  <a:pt x="53601" y="59195"/>
                </a:lnTo>
                <a:lnTo>
                  <a:pt x="54744" y="58834"/>
                </a:lnTo>
                <a:lnTo>
                  <a:pt x="54864" y="60098"/>
                </a:lnTo>
                <a:lnTo>
                  <a:pt x="57631" y="59977"/>
                </a:lnTo>
                <a:lnTo>
                  <a:pt x="57872" y="63828"/>
                </a:lnTo>
                <a:lnTo>
                  <a:pt x="60699" y="63948"/>
                </a:lnTo>
                <a:lnTo>
                  <a:pt x="61060" y="65813"/>
                </a:lnTo>
                <a:lnTo>
                  <a:pt x="62203" y="65211"/>
                </a:lnTo>
                <a:lnTo>
                  <a:pt x="62564" y="70625"/>
                </a:lnTo>
                <a:lnTo>
                  <a:pt x="78807" y="69422"/>
                </a:lnTo>
                <a:lnTo>
                  <a:pt x="77303" y="73754"/>
                </a:lnTo>
                <a:lnTo>
                  <a:pt x="76040" y="74175"/>
                </a:lnTo>
                <a:lnTo>
                  <a:pt x="76401" y="75257"/>
                </a:lnTo>
                <a:lnTo>
                  <a:pt x="75317" y="75979"/>
                </a:lnTo>
                <a:lnTo>
                  <a:pt x="72250" y="79589"/>
                </a:lnTo>
                <a:lnTo>
                  <a:pt x="68279" y="80973"/>
                </a:lnTo>
                <a:lnTo>
                  <a:pt x="67858" y="81815"/>
                </a:lnTo>
                <a:lnTo>
                  <a:pt x="65452" y="83319"/>
                </a:lnTo>
                <a:lnTo>
                  <a:pt x="62745" y="83860"/>
                </a:lnTo>
                <a:lnTo>
                  <a:pt x="61541" y="85063"/>
                </a:lnTo>
                <a:lnTo>
                  <a:pt x="59917" y="84402"/>
                </a:lnTo>
                <a:lnTo>
                  <a:pt x="58834" y="85545"/>
                </a:lnTo>
                <a:lnTo>
                  <a:pt x="57391" y="85003"/>
                </a:lnTo>
                <a:lnTo>
                  <a:pt x="55405" y="85785"/>
                </a:lnTo>
                <a:lnTo>
                  <a:pt x="54744" y="83680"/>
                </a:lnTo>
                <a:lnTo>
                  <a:pt x="53240" y="83800"/>
                </a:lnTo>
                <a:lnTo>
                  <a:pt x="51796" y="82356"/>
                </a:lnTo>
                <a:lnTo>
                  <a:pt x="49931" y="82176"/>
                </a:lnTo>
                <a:lnTo>
                  <a:pt x="47404" y="81213"/>
                </a:lnTo>
                <a:lnTo>
                  <a:pt x="46683" y="82657"/>
                </a:lnTo>
                <a:lnTo>
                  <a:pt x="44878" y="83259"/>
                </a:lnTo>
                <a:lnTo>
                  <a:pt x="44095" y="82657"/>
                </a:lnTo>
                <a:lnTo>
                  <a:pt x="42411" y="83259"/>
                </a:lnTo>
                <a:lnTo>
                  <a:pt x="41208" y="82717"/>
                </a:lnTo>
                <a:lnTo>
                  <a:pt x="40125" y="83319"/>
                </a:lnTo>
                <a:lnTo>
                  <a:pt x="39644" y="82537"/>
                </a:lnTo>
                <a:lnTo>
                  <a:pt x="38742" y="83439"/>
                </a:lnTo>
                <a:lnTo>
                  <a:pt x="36516" y="84101"/>
                </a:lnTo>
                <a:lnTo>
                  <a:pt x="36516" y="83499"/>
                </a:lnTo>
                <a:lnTo>
                  <a:pt x="35192" y="67136"/>
                </a:lnTo>
                <a:lnTo>
                  <a:pt x="23642" y="67978"/>
                </a:lnTo>
                <a:lnTo>
                  <a:pt x="10407" y="69182"/>
                </a:lnTo>
                <a:lnTo>
                  <a:pt x="2166" y="69783"/>
                </a:lnTo>
                <a:lnTo>
                  <a:pt x="0" y="38321"/>
                </a:lnTo>
                <a:lnTo>
                  <a:pt x="180" y="35854"/>
                </a:lnTo>
                <a:lnTo>
                  <a:pt x="842" y="35253"/>
                </a:lnTo>
                <a:lnTo>
                  <a:pt x="361" y="33628"/>
                </a:lnTo>
                <a:lnTo>
                  <a:pt x="2105" y="33929"/>
                </a:lnTo>
                <a:lnTo>
                  <a:pt x="6317" y="32245"/>
                </a:lnTo>
                <a:lnTo>
                  <a:pt x="4813" y="32004"/>
                </a:lnTo>
                <a:lnTo>
                  <a:pt x="4692" y="30259"/>
                </a:lnTo>
                <a:lnTo>
                  <a:pt x="5354" y="27011"/>
                </a:lnTo>
                <a:lnTo>
                  <a:pt x="7520" y="23642"/>
                </a:lnTo>
                <a:lnTo>
                  <a:pt x="7640" y="22740"/>
                </a:lnTo>
                <a:lnTo>
                  <a:pt x="9806" y="19972"/>
                </a:lnTo>
                <a:lnTo>
                  <a:pt x="10708" y="19611"/>
                </a:lnTo>
                <a:lnTo>
                  <a:pt x="10768" y="20815"/>
                </a:lnTo>
                <a:lnTo>
                  <a:pt x="16243" y="20333"/>
                </a:lnTo>
                <a:lnTo>
                  <a:pt x="16844" y="18890"/>
                </a:lnTo>
                <a:lnTo>
                  <a:pt x="16663" y="14859"/>
                </a:lnTo>
                <a:lnTo>
                  <a:pt x="15461" y="14919"/>
                </a:lnTo>
                <a:lnTo>
                  <a:pt x="13656" y="13415"/>
                </a:lnTo>
                <a:lnTo>
                  <a:pt x="12453" y="11490"/>
                </a:lnTo>
                <a:lnTo>
                  <a:pt x="13957" y="10287"/>
                </a:lnTo>
                <a:lnTo>
                  <a:pt x="14739" y="8302"/>
                </a:lnTo>
                <a:lnTo>
                  <a:pt x="16062" y="9385"/>
                </a:lnTo>
                <a:lnTo>
                  <a:pt x="16965" y="9264"/>
                </a:lnTo>
                <a:lnTo>
                  <a:pt x="16663" y="8061"/>
                </a:lnTo>
                <a:lnTo>
                  <a:pt x="19491" y="7279"/>
                </a:lnTo>
                <a:lnTo>
                  <a:pt x="19912" y="8181"/>
                </a:lnTo>
                <a:lnTo>
                  <a:pt x="21416" y="6798"/>
                </a:lnTo>
                <a:lnTo>
                  <a:pt x="23943" y="5835"/>
                </a:lnTo>
                <a:lnTo>
                  <a:pt x="25026" y="4031"/>
                </a:lnTo>
                <a:lnTo>
                  <a:pt x="26830" y="4031"/>
                </a:lnTo>
                <a:lnTo>
                  <a:pt x="27432" y="2888"/>
                </a:lnTo>
                <a:lnTo>
                  <a:pt x="28635" y="3128"/>
                </a:lnTo>
                <a:lnTo>
                  <a:pt x="28996" y="4632"/>
                </a:lnTo>
                <a:lnTo>
                  <a:pt x="30440" y="1564"/>
                </a:lnTo>
                <a:lnTo>
                  <a:pt x="29959" y="0"/>
                </a:lnTo>
                <a:lnTo>
                  <a:pt x="33809" y="842"/>
                </a:lnTo>
                <a:lnTo>
                  <a:pt x="43915" y="4452"/>
                </a:lnTo>
                <a:lnTo>
                  <a:pt x="43795" y="2707"/>
                </a:lnTo>
                <a:lnTo>
                  <a:pt x="47585" y="3188"/>
                </a:lnTo>
                <a:lnTo>
                  <a:pt x="47826" y="1805"/>
                </a:lnTo>
                <a:lnTo>
                  <a:pt x="46923" y="1323"/>
                </a:lnTo>
                <a:lnTo>
                  <a:pt x="47044" y="241"/>
                </a:lnTo>
                <a:lnTo>
                  <a:pt x="48607" y="361"/>
                </a:lnTo>
                <a:lnTo>
                  <a:pt x="49389" y="2226"/>
                </a:lnTo>
                <a:lnTo>
                  <a:pt x="50773" y="2166"/>
                </a:lnTo>
                <a:lnTo>
                  <a:pt x="51074" y="3248"/>
                </a:lnTo>
                <a:lnTo>
                  <a:pt x="52217" y="3489"/>
                </a:lnTo>
                <a:lnTo>
                  <a:pt x="52277" y="4813"/>
                </a:lnTo>
                <a:lnTo>
                  <a:pt x="64549" y="4031"/>
                </a:lnTo>
                <a:lnTo>
                  <a:pt x="65632" y="20454"/>
                </a:lnTo>
                <a:lnTo>
                  <a:pt x="65873" y="20454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" name="Freeform: Shape 222" title="MN-4">
            <a:extLst>
              <a:ext uri="{FF2B5EF4-FFF2-40B4-BE49-F238E27FC236}">
                <a16:creationId xmlns:a16="http://schemas.microsoft.com/office/drawing/2014/main" id="{95873641-96BD-2906-12C4-226F3B7D7BCE}"/>
              </a:ext>
            </a:extLst>
          </p:cNvPr>
          <p:cNvSpPr/>
          <p:nvPr/>
        </p:nvSpPr>
        <p:spPr>
          <a:xfrm>
            <a:off x="5122456" y="2917830"/>
            <a:ext cx="53109" cy="38196"/>
          </a:xfrm>
          <a:custGeom>
            <a:avLst/>
            <a:gdLst>
              <a:gd name="connsiteX0" fmla="*/ 10106 w 66474"/>
              <a:gd name="connsiteY0" fmla="*/ 47946 h 49509"/>
              <a:gd name="connsiteX1" fmla="*/ 10167 w 66474"/>
              <a:gd name="connsiteY1" fmla="*/ 46983 h 49509"/>
              <a:gd name="connsiteX2" fmla="*/ 8783 w 66474"/>
              <a:gd name="connsiteY2" fmla="*/ 46743 h 49509"/>
              <a:gd name="connsiteX3" fmla="*/ 8061 w 66474"/>
              <a:gd name="connsiteY3" fmla="*/ 45058 h 49509"/>
              <a:gd name="connsiteX4" fmla="*/ 6858 w 66474"/>
              <a:gd name="connsiteY4" fmla="*/ 44156 h 49509"/>
              <a:gd name="connsiteX5" fmla="*/ 6497 w 66474"/>
              <a:gd name="connsiteY5" fmla="*/ 38140 h 49509"/>
              <a:gd name="connsiteX6" fmla="*/ 5294 w 66474"/>
              <a:gd name="connsiteY6" fmla="*/ 35974 h 49509"/>
              <a:gd name="connsiteX7" fmla="*/ 3850 w 66474"/>
              <a:gd name="connsiteY7" fmla="*/ 19010 h 49509"/>
              <a:gd name="connsiteX8" fmla="*/ 2467 w 66474"/>
              <a:gd name="connsiteY8" fmla="*/ 19190 h 49509"/>
              <a:gd name="connsiteX9" fmla="*/ 2406 w 66474"/>
              <a:gd name="connsiteY9" fmla="*/ 17747 h 49509"/>
              <a:gd name="connsiteX10" fmla="*/ 1203 w 66474"/>
              <a:gd name="connsiteY10" fmla="*/ 17807 h 49509"/>
              <a:gd name="connsiteX11" fmla="*/ 0 w 66474"/>
              <a:gd name="connsiteY11" fmla="*/ 3790 h 49509"/>
              <a:gd name="connsiteX12" fmla="*/ 27673 w 66474"/>
              <a:gd name="connsiteY12" fmla="*/ 1745 h 49509"/>
              <a:gd name="connsiteX13" fmla="*/ 48547 w 66474"/>
              <a:gd name="connsiteY13" fmla="*/ 0 h 49509"/>
              <a:gd name="connsiteX14" fmla="*/ 49330 w 66474"/>
              <a:gd name="connsiteY14" fmla="*/ 8302 h 49509"/>
              <a:gd name="connsiteX15" fmla="*/ 52999 w 66474"/>
              <a:gd name="connsiteY15" fmla="*/ 8121 h 49509"/>
              <a:gd name="connsiteX16" fmla="*/ 53180 w 66474"/>
              <a:gd name="connsiteY16" fmla="*/ 9084 h 49509"/>
              <a:gd name="connsiteX17" fmla="*/ 54263 w 66474"/>
              <a:gd name="connsiteY17" fmla="*/ 7279 h 49509"/>
              <a:gd name="connsiteX18" fmla="*/ 54383 w 66474"/>
              <a:gd name="connsiteY18" fmla="*/ 5294 h 49509"/>
              <a:gd name="connsiteX19" fmla="*/ 55646 w 66474"/>
              <a:gd name="connsiteY19" fmla="*/ 3910 h 49509"/>
              <a:gd name="connsiteX20" fmla="*/ 55947 w 66474"/>
              <a:gd name="connsiteY20" fmla="*/ 7159 h 49509"/>
              <a:gd name="connsiteX21" fmla="*/ 56669 w 66474"/>
              <a:gd name="connsiteY21" fmla="*/ 7820 h 49509"/>
              <a:gd name="connsiteX22" fmla="*/ 58774 w 66474"/>
              <a:gd name="connsiteY22" fmla="*/ 7580 h 49509"/>
              <a:gd name="connsiteX23" fmla="*/ 58293 w 66474"/>
              <a:gd name="connsiteY23" fmla="*/ 8963 h 49509"/>
              <a:gd name="connsiteX24" fmla="*/ 57511 w 66474"/>
              <a:gd name="connsiteY24" fmla="*/ 10347 h 49509"/>
              <a:gd name="connsiteX25" fmla="*/ 57812 w 66474"/>
              <a:gd name="connsiteY25" fmla="*/ 11971 h 49509"/>
              <a:gd name="connsiteX26" fmla="*/ 59857 w 66474"/>
              <a:gd name="connsiteY26" fmla="*/ 14378 h 49509"/>
              <a:gd name="connsiteX27" fmla="*/ 60278 w 66474"/>
              <a:gd name="connsiteY27" fmla="*/ 14498 h 49509"/>
              <a:gd name="connsiteX28" fmla="*/ 62324 w 66474"/>
              <a:gd name="connsiteY28" fmla="*/ 16002 h 49509"/>
              <a:gd name="connsiteX29" fmla="*/ 63527 w 66474"/>
              <a:gd name="connsiteY29" fmla="*/ 17626 h 49509"/>
              <a:gd name="connsiteX30" fmla="*/ 63707 w 66474"/>
              <a:gd name="connsiteY30" fmla="*/ 18107 h 49509"/>
              <a:gd name="connsiteX31" fmla="*/ 62745 w 66474"/>
              <a:gd name="connsiteY31" fmla="*/ 22198 h 49509"/>
              <a:gd name="connsiteX32" fmla="*/ 62865 w 66474"/>
              <a:gd name="connsiteY32" fmla="*/ 23522 h 49509"/>
              <a:gd name="connsiteX33" fmla="*/ 63286 w 66474"/>
              <a:gd name="connsiteY33" fmla="*/ 24364 h 49509"/>
              <a:gd name="connsiteX34" fmla="*/ 63286 w 66474"/>
              <a:gd name="connsiteY34" fmla="*/ 26109 h 49509"/>
              <a:gd name="connsiteX35" fmla="*/ 63407 w 66474"/>
              <a:gd name="connsiteY35" fmla="*/ 27252 h 49509"/>
              <a:gd name="connsiteX36" fmla="*/ 63828 w 66474"/>
              <a:gd name="connsiteY36" fmla="*/ 28395 h 49509"/>
              <a:gd name="connsiteX37" fmla="*/ 65332 w 66474"/>
              <a:gd name="connsiteY37" fmla="*/ 29838 h 49509"/>
              <a:gd name="connsiteX38" fmla="*/ 66474 w 66474"/>
              <a:gd name="connsiteY38" fmla="*/ 33207 h 49509"/>
              <a:gd name="connsiteX39" fmla="*/ 66474 w 66474"/>
              <a:gd name="connsiteY39" fmla="*/ 33989 h 49509"/>
              <a:gd name="connsiteX40" fmla="*/ 66054 w 66474"/>
              <a:gd name="connsiteY40" fmla="*/ 39042 h 49509"/>
              <a:gd name="connsiteX41" fmla="*/ 65813 w 66474"/>
              <a:gd name="connsiteY41" fmla="*/ 39644 h 49509"/>
              <a:gd name="connsiteX42" fmla="*/ 64068 w 66474"/>
              <a:gd name="connsiteY42" fmla="*/ 41028 h 49509"/>
              <a:gd name="connsiteX43" fmla="*/ 64189 w 66474"/>
              <a:gd name="connsiteY43" fmla="*/ 43253 h 49509"/>
              <a:gd name="connsiteX44" fmla="*/ 65873 w 66474"/>
              <a:gd name="connsiteY44" fmla="*/ 46261 h 49509"/>
              <a:gd name="connsiteX45" fmla="*/ 65211 w 66474"/>
              <a:gd name="connsiteY45" fmla="*/ 48427 h 49509"/>
              <a:gd name="connsiteX46" fmla="*/ 52819 w 66474"/>
              <a:gd name="connsiteY46" fmla="*/ 49510 h 49509"/>
              <a:gd name="connsiteX47" fmla="*/ 52337 w 66474"/>
              <a:gd name="connsiteY47" fmla="*/ 43975 h 49509"/>
              <a:gd name="connsiteX48" fmla="*/ 31222 w 66474"/>
              <a:gd name="connsiteY48" fmla="*/ 45780 h 49509"/>
              <a:gd name="connsiteX49" fmla="*/ 29237 w 66474"/>
              <a:gd name="connsiteY49" fmla="*/ 44577 h 49509"/>
              <a:gd name="connsiteX50" fmla="*/ 26590 w 66474"/>
              <a:gd name="connsiteY50" fmla="*/ 40667 h 49509"/>
              <a:gd name="connsiteX51" fmla="*/ 16363 w 66474"/>
              <a:gd name="connsiteY51" fmla="*/ 41509 h 49509"/>
              <a:gd name="connsiteX52" fmla="*/ 15521 w 66474"/>
              <a:gd name="connsiteY52" fmla="*/ 44156 h 49509"/>
              <a:gd name="connsiteX53" fmla="*/ 13355 w 66474"/>
              <a:gd name="connsiteY53" fmla="*/ 46863 h 49509"/>
              <a:gd name="connsiteX54" fmla="*/ 11069 w 66474"/>
              <a:gd name="connsiteY54" fmla="*/ 48066 h 49509"/>
              <a:gd name="connsiteX55" fmla="*/ 10106 w 66474"/>
              <a:gd name="connsiteY55" fmla="*/ 47946 h 49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66474" h="49509">
                <a:moveTo>
                  <a:pt x="10106" y="47946"/>
                </a:moveTo>
                <a:lnTo>
                  <a:pt x="10167" y="46983"/>
                </a:lnTo>
                <a:lnTo>
                  <a:pt x="8783" y="46743"/>
                </a:lnTo>
                <a:lnTo>
                  <a:pt x="8061" y="45058"/>
                </a:lnTo>
                <a:lnTo>
                  <a:pt x="6858" y="44156"/>
                </a:lnTo>
                <a:lnTo>
                  <a:pt x="6497" y="38140"/>
                </a:lnTo>
                <a:lnTo>
                  <a:pt x="5294" y="35974"/>
                </a:lnTo>
                <a:lnTo>
                  <a:pt x="3850" y="19010"/>
                </a:lnTo>
                <a:lnTo>
                  <a:pt x="2467" y="19190"/>
                </a:lnTo>
                <a:lnTo>
                  <a:pt x="2406" y="17747"/>
                </a:lnTo>
                <a:lnTo>
                  <a:pt x="1203" y="17807"/>
                </a:lnTo>
                <a:lnTo>
                  <a:pt x="0" y="3790"/>
                </a:lnTo>
                <a:lnTo>
                  <a:pt x="27673" y="1745"/>
                </a:lnTo>
                <a:lnTo>
                  <a:pt x="48547" y="0"/>
                </a:lnTo>
                <a:lnTo>
                  <a:pt x="49330" y="8302"/>
                </a:lnTo>
                <a:lnTo>
                  <a:pt x="52999" y="8121"/>
                </a:lnTo>
                <a:lnTo>
                  <a:pt x="53180" y="9084"/>
                </a:lnTo>
                <a:lnTo>
                  <a:pt x="54263" y="7279"/>
                </a:lnTo>
                <a:lnTo>
                  <a:pt x="54383" y="5294"/>
                </a:lnTo>
                <a:lnTo>
                  <a:pt x="55646" y="3910"/>
                </a:lnTo>
                <a:lnTo>
                  <a:pt x="55947" y="7159"/>
                </a:lnTo>
                <a:lnTo>
                  <a:pt x="56669" y="7820"/>
                </a:lnTo>
                <a:lnTo>
                  <a:pt x="58774" y="7580"/>
                </a:lnTo>
                <a:lnTo>
                  <a:pt x="58293" y="8963"/>
                </a:lnTo>
                <a:lnTo>
                  <a:pt x="57511" y="10347"/>
                </a:lnTo>
                <a:lnTo>
                  <a:pt x="57812" y="11971"/>
                </a:lnTo>
                <a:lnTo>
                  <a:pt x="59857" y="14378"/>
                </a:lnTo>
                <a:lnTo>
                  <a:pt x="60278" y="14498"/>
                </a:lnTo>
                <a:lnTo>
                  <a:pt x="62324" y="16002"/>
                </a:lnTo>
                <a:lnTo>
                  <a:pt x="63527" y="17626"/>
                </a:lnTo>
                <a:lnTo>
                  <a:pt x="63707" y="18107"/>
                </a:lnTo>
                <a:lnTo>
                  <a:pt x="62745" y="22198"/>
                </a:lnTo>
                <a:lnTo>
                  <a:pt x="62865" y="23522"/>
                </a:lnTo>
                <a:lnTo>
                  <a:pt x="63286" y="24364"/>
                </a:lnTo>
                <a:lnTo>
                  <a:pt x="63286" y="26109"/>
                </a:lnTo>
                <a:lnTo>
                  <a:pt x="63407" y="27252"/>
                </a:lnTo>
                <a:lnTo>
                  <a:pt x="63828" y="28395"/>
                </a:lnTo>
                <a:lnTo>
                  <a:pt x="65332" y="29838"/>
                </a:lnTo>
                <a:lnTo>
                  <a:pt x="66474" y="33207"/>
                </a:lnTo>
                <a:lnTo>
                  <a:pt x="66474" y="33989"/>
                </a:lnTo>
                <a:lnTo>
                  <a:pt x="66054" y="39042"/>
                </a:lnTo>
                <a:lnTo>
                  <a:pt x="65813" y="39644"/>
                </a:lnTo>
                <a:lnTo>
                  <a:pt x="64068" y="41028"/>
                </a:lnTo>
                <a:lnTo>
                  <a:pt x="64189" y="43253"/>
                </a:lnTo>
                <a:lnTo>
                  <a:pt x="65873" y="46261"/>
                </a:lnTo>
                <a:lnTo>
                  <a:pt x="65211" y="48427"/>
                </a:lnTo>
                <a:lnTo>
                  <a:pt x="52819" y="49510"/>
                </a:lnTo>
                <a:lnTo>
                  <a:pt x="52337" y="43975"/>
                </a:lnTo>
                <a:lnTo>
                  <a:pt x="31222" y="45780"/>
                </a:lnTo>
                <a:lnTo>
                  <a:pt x="29237" y="44577"/>
                </a:lnTo>
                <a:lnTo>
                  <a:pt x="26590" y="40667"/>
                </a:lnTo>
                <a:lnTo>
                  <a:pt x="16363" y="41509"/>
                </a:lnTo>
                <a:lnTo>
                  <a:pt x="15521" y="44156"/>
                </a:lnTo>
                <a:lnTo>
                  <a:pt x="13355" y="46863"/>
                </a:lnTo>
                <a:lnTo>
                  <a:pt x="11069" y="48066"/>
                </a:lnTo>
                <a:lnTo>
                  <a:pt x="10106" y="4794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" name="Freeform: Shape 223" title="MN-5">
            <a:extLst>
              <a:ext uri="{FF2B5EF4-FFF2-40B4-BE49-F238E27FC236}">
                <a16:creationId xmlns:a16="http://schemas.microsoft.com/office/drawing/2014/main" id="{5764C110-E663-1A2F-4924-8101012E3467}"/>
              </a:ext>
            </a:extLst>
          </p:cNvPr>
          <p:cNvSpPr/>
          <p:nvPr/>
        </p:nvSpPr>
        <p:spPr>
          <a:xfrm>
            <a:off x="5104769" y="2920754"/>
            <a:ext cx="25857" cy="38985"/>
          </a:xfrm>
          <a:custGeom>
            <a:avLst/>
            <a:gdLst>
              <a:gd name="connsiteX0" fmla="*/ 32245 w 32364"/>
              <a:gd name="connsiteY0" fmla="*/ 44156 h 50532"/>
              <a:gd name="connsiteX1" fmla="*/ 32365 w 32364"/>
              <a:gd name="connsiteY1" fmla="*/ 45660 h 50532"/>
              <a:gd name="connsiteX2" fmla="*/ 29718 w 32364"/>
              <a:gd name="connsiteY2" fmla="*/ 48668 h 50532"/>
              <a:gd name="connsiteX3" fmla="*/ 30079 w 32364"/>
              <a:gd name="connsiteY3" fmla="*/ 49329 h 50532"/>
              <a:gd name="connsiteX4" fmla="*/ 13836 w 32364"/>
              <a:gd name="connsiteY4" fmla="*/ 50533 h 50532"/>
              <a:gd name="connsiteX5" fmla="*/ 13536 w 32364"/>
              <a:gd name="connsiteY5" fmla="*/ 45118 h 50532"/>
              <a:gd name="connsiteX6" fmla="*/ 12332 w 32364"/>
              <a:gd name="connsiteY6" fmla="*/ 45720 h 50532"/>
              <a:gd name="connsiteX7" fmla="*/ 11971 w 32364"/>
              <a:gd name="connsiteY7" fmla="*/ 43915 h 50532"/>
              <a:gd name="connsiteX8" fmla="*/ 9144 w 32364"/>
              <a:gd name="connsiteY8" fmla="*/ 43735 h 50532"/>
              <a:gd name="connsiteX9" fmla="*/ 8903 w 32364"/>
              <a:gd name="connsiteY9" fmla="*/ 39885 h 50532"/>
              <a:gd name="connsiteX10" fmla="*/ 6136 w 32364"/>
              <a:gd name="connsiteY10" fmla="*/ 40005 h 50532"/>
              <a:gd name="connsiteX11" fmla="*/ 5956 w 32364"/>
              <a:gd name="connsiteY11" fmla="*/ 38742 h 50532"/>
              <a:gd name="connsiteX12" fmla="*/ 4873 w 32364"/>
              <a:gd name="connsiteY12" fmla="*/ 39103 h 50532"/>
              <a:gd name="connsiteX13" fmla="*/ 4512 w 32364"/>
              <a:gd name="connsiteY13" fmla="*/ 37418 h 50532"/>
              <a:gd name="connsiteX14" fmla="*/ 1925 w 32364"/>
              <a:gd name="connsiteY14" fmla="*/ 37659 h 50532"/>
              <a:gd name="connsiteX15" fmla="*/ 1504 w 32364"/>
              <a:gd name="connsiteY15" fmla="*/ 32124 h 50532"/>
              <a:gd name="connsiteX16" fmla="*/ 782 w 32364"/>
              <a:gd name="connsiteY16" fmla="*/ 32124 h 50532"/>
              <a:gd name="connsiteX17" fmla="*/ 903 w 32364"/>
              <a:gd name="connsiteY17" fmla="*/ 30440 h 50532"/>
              <a:gd name="connsiteX18" fmla="*/ 0 w 32364"/>
              <a:gd name="connsiteY18" fmla="*/ 29477 h 50532"/>
              <a:gd name="connsiteX19" fmla="*/ 1324 w 32364"/>
              <a:gd name="connsiteY19" fmla="*/ 29417 h 50532"/>
              <a:gd name="connsiteX20" fmla="*/ 0 w 32364"/>
              <a:gd name="connsiteY20" fmla="*/ 12934 h 50532"/>
              <a:gd name="connsiteX21" fmla="*/ 6738 w 32364"/>
              <a:gd name="connsiteY21" fmla="*/ 12332 h 50532"/>
              <a:gd name="connsiteX22" fmla="*/ 6257 w 32364"/>
              <a:gd name="connsiteY22" fmla="*/ 8362 h 50532"/>
              <a:gd name="connsiteX23" fmla="*/ 15641 w 32364"/>
              <a:gd name="connsiteY23" fmla="*/ 7580 h 50532"/>
              <a:gd name="connsiteX24" fmla="*/ 15400 w 32364"/>
              <a:gd name="connsiteY24" fmla="*/ 8903 h 50532"/>
              <a:gd name="connsiteX25" fmla="*/ 15882 w 32364"/>
              <a:gd name="connsiteY25" fmla="*/ 10528 h 50532"/>
              <a:gd name="connsiteX26" fmla="*/ 15761 w 32364"/>
              <a:gd name="connsiteY26" fmla="*/ 4572 h 50532"/>
              <a:gd name="connsiteX27" fmla="*/ 13355 w 32364"/>
              <a:gd name="connsiteY27" fmla="*/ 2406 h 50532"/>
              <a:gd name="connsiteX28" fmla="*/ 13536 w 32364"/>
              <a:gd name="connsiteY28" fmla="*/ 1684 h 50532"/>
              <a:gd name="connsiteX29" fmla="*/ 15701 w 32364"/>
              <a:gd name="connsiteY29" fmla="*/ 1624 h 50532"/>
              <a:gd name="connsiteX30" fmla="*/ 15280 w 32364"/>
              <a:gd name="connsiteY30" fmla="*/ 541 h 50532"/>
              <a:gd name="connsiteX31" fmla="*/ 17145 w 32364"/>
              <a:gd name="connsiteY31" fmla="*/ 361 h 50532"/>
              <a:gd name="connsiteX32" fmla="*/ 22198 w 32364"/>
              <a:gd name="connsiteY32" fmla="*/ 0 h 50532"/>
              <a:gd name="connsiteX33" fmla="*/ 23341 w 32364"/>
              <a:gd name="connsiteY33" fmla="*/ 14017 h 50532"/>
              <a:gd name="connsiteX34" fmla="*/ 24545 w 32364"/>
              <a:gd name="connsiteY34" fmla="*/ 14017 h 50532"/>
              <a:gd name="connsiteX35" fmla="*/ 24605 w 32364"/>
              <a:gd name="connsiteY35" fmla="*/ 15400 h 50532"/>
              <a:gd name="connsiteX36" fmla="*/ 25988 w 32364"/>
              <a:gd name="connsiteY36" fmla="*/ 15220 h 50532"/>
              <a:gd name="connsiteX37" fmla="*/ 27372 w 32364"/>
              <a:gd name="connsiteY37" fmla="*/ 32185 h 50532"/>
              <a:gd name="connsiteX38" fmla="*/ 28575 w 32364"/>
              <a:gd name="connsiteY38" fmla="*/ 34290 h 50532"/>
              <a:gd name="connsiteX39" fmla="*/ 29056 w 32364"/>
              <a:gd name="connsiteY39" fmla="*/ 40366 h 50532"/>
              <a:gd name="connsiteX40" fmla="*/ 30199 w 32364"/>
              <a:gd name="connsiteY40" fmla="*/ 41208 h 50532"/>
              <a:gd name="connsiteX41" fmla="*/ 30921 w 32364"/>
              <a:gd name="connsiteY41" fmla="*/ 42953 h 50532"/>
              <a:gd name="connsiteX42" fmla="*/ 32305 w 32364"/>
              <a:gd name="connsiteY42" fmla="*/ 43193 h 50532"/>
              <a:gd name="connsiteX43" fmla="*/ 32305 w 32364"/>
              <a:gd name="connsiteY43" fmla="*/ 44156 h 5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2364" h="50532">
                <a:moveTo>
                  <a:pt x="32245" y="44156"/>
                </a:moveTo>
                <a:lnTo>
                  <a:pt x="32365" y="45660"/>
                </a:lnTo>
                <a:lnTo>
                  <a:pt x="29718" y="48668"/>
                </a:lnTo>
                <a:lnTo>
                  <a:pt x="30079" y="49329"/>
                </a:lnTo>
                <a:lnTo>
                  <a:pt x="13836" y="50533"/>
                </a:lnTo>
                <a:lnTo>
                  <a:pt x="13536" y="45118"/>
                </a:lnTo>
                <a:lnTo>
                  <a:pt x="12332" y="45720"/>
                </a:lnTo>
                <a:lnTo>
                  <a:pt x="11971" y="43915"/>
                </a:lnTo>
                <a:lnTo>
                  <a:pt x="9144" y="43735"/>
                </a:lnTo>
                <a:lnTo>
                  <a:pt x="8903" y="39885"/>
                </a:lnTo>
                <a:lnTo>
                  <a:pt x="6136" y="40005"/>
                </a:lnTo>
                <a:lnTo>
                  <a:pt x="5956" y="38742"/>
                </a:lnTo>
                <a:lnTo>
                  <a:pt x="4873" y="39103"/>
                </a:lnTo>
                <a:lnTo>
                  <a:pt x="4512" y="37418"/>
                </a:lnTo>
                <a:lnTo>
                  <a:pt x="1925" y="37659"/>
                </a:lnTo>
                <a:lnTo>
                  <a:pt x="1504" y="32124"/>
                </a:lnTo>
                <a:lnTo>
                  <a:pt x="782" y="32124"/>
                </a:lnTo>
                <a:lnTo>
                  <a:pt x="903" y="30440"/>
                </a:lnTo>
                <a:lnTo>
                  <a:pt x="0" y="29477"/>
                </a:lnTo>
                <a:lnTo>
                  <a:pt x="1324" y="29417"/>
                </a:lnTo>
                <a:lnTo>
                  <a:pt x="0" y="12934"/>
                </a:lnTo>
                <a:lnTo>
                  <a:pt x="6738" y="12332"/>
                </a:lnTo>
                <a:lnTo>
                  <a:pt x="6257" y="8362"/>
                </a:lnTo>
                <a:lnTo>
                  <a:pt x="15641" y="7580"/>
                </a:lnTo>
                <a:lnTo>
                  <a:pt x="15400" y="8903"/>
                </a:lnTo>
                <a:lnTo>
                  <a:pt x="15882" y="10528"/>
                </a:lnTo>
                <a:lnTo>
                  <a:pt x="15761" y="4572"/>
                </a:lnTo>
                <a:lnTo>
                  <a:pt x="13355" y="2406"/>
                </a:lnTo>
                <a:lnTo>
                  <a:pt x="13536" y="1684"/>
                </a:lnTo>
                <a:lnTo>
                  <a:pt x="15701" y="1624"/>
                </a:lnTo>
                <a:lnTo>
                  <a:pt x="15280" y="541"/>
                </a:lnTo>
                <a:lnTo>
                  <a:pt x="17145" y="361"/>
                </a:lnTo>
                <a:lnTo>
                  <a:pt x="22198" y="0"/>
                </a:lnTo>
                <a:lnTo>
                  <a:pt x="23341" y="14017"/>
                </a:lnTo>
                <a:lnTo>
                  <a:pt x="24545" y="14017"/>
                </a:lnTo>
                <a:lnTo>
                  <a:pt x="24605" y="15400"/>
                </a:lnTo>
                <a:lnTo>
                  <a:pt x="25988" y="15220"/>
                </a:lnTo>
                <a:lnTo>
                  <a:pt x="27372" y="32185"/>
                </a:lnTo>
                <a:lnTo>
                  <a:pt x="28575" y="34290"/>
                </a:lnTo>
                <a:lnTo>
                  <a:pt x="29056" y="40366"/>
                </a:lnTo>
                <a:lnTo>
                  <a:pt x="30199" y="41208"/>
                </a:lnTo>
                <a:lnTo>
                  <a:pt x="30921" y="42953"/>
                </a:lnTo>
                <a:lnTo>
                  <a:pt x="32305" y="43193"/>
                </a:lnTo>
                <a:lnTo>
                  <a:pt x="32305" y="4415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" name="Freeform: Shape 224" title="MN-6">
            <a:extLst>
              <a:ext uri="{FF2B5EF4-FFF2-40B4-BE49-F238E27FC236}">
                <a16:creationId xmlns:a16="http://schemas.microsoft.com/office/drawing/2014/main" id="{B9E941E1-022D-645F-F391-7397612108A1}"/>
              </a:ext>
            </a:extLst>
          </p:cNvPr>
          <p:cNvSpPr/>
          <p:nvPr/>
        </p:nvSpPr>
        <p:spPr>
          <a:xfrm>
            <a:off x="4981872" y="2823197"/>
            <a:ext cx="162693" cy="173115"/>
          </a:xfrm>
          <a:custGeom>
            <a:avLst/>
            <a:gdLst>
              <a:gd name="connsiteX0" fmla="*/ 94990 w 203634"/>
              <a:gd name="connsiteY0" fmla="*/ 0 h 224388"/>
              <a:gd name="connsiteX1" fmla="*/ 96012 w 203634"/>
              <a:gd name="connsiteY1" fmla="*/ 11009 h 224388"/>
              <a:gd name="connsiteX2" fmla="*/ 96373 w 203634"/>
              <a:gd name="connsiteY2" fmla="*/ 16423 h 224388"/>
              <a:gd name="connsiteX3" fmla="*/ 97576 w 203634"/>
              <a:gd name="connsiteY3" fmla="*/ 29959 h 224388"/>
              <a:gd name="connsiteX4" fmla="*/ 99200 w 203634"/>
              <a:gd name="connsiteY4" fmla="*/ 49570 h 224388"/>
              <a:gd name="connsiteX5" fmla="*/ 112916 w 203634"/>
              <a:gd name="connsiteY5" fmla="*/ 48547 h 224388"/>
              <a:gd name="connsiteX6" fmla="*/ 132047 w 203634"/>
              <a:gd name="connsiteY6" fmla="*/ 47344 h 224388"/>
              <a:gd name="connsiteX7" fmla="*/ 134212 w 203634"/>
              <a:gd name="connsiteY7" fmla="*/ 74536 h 224388"/>
              <a:gd name="connsiteX8" fmla="*/ 143597 w 203634"/>
              <a:gd name="connsiteY8" fmla="*/ 73934 h 224388"/>
              <a:gd name="connsiteX9" fmla="*/ 155328 w 203634"/>
              <a:gd name="connsiteY9" fmla="*/ 73092 h 224388"/>
              <a:gd name="connsiteX10" fmla="*/ 174097 w 203634"/>
              <a:gd name="connsiteY10" fmla="*/ 71588 h 224388"/>
              <a:gd name="connsiteX11" fmla="*/ 180293 w 203634"/>
              <a:gd name="connsiteY11" fmla="*/ 71046 h 224388"/>
              <a:gd name="connsiteX12" fmla="*/ 189678 w 203634"/>
              <a:gd name="connsiteY12" fmla="*/ 70385 h 224388"/>
              <a:gd name="connsiteX13" fmla="*/ 190761 w 203634"/>
              <a:gd name="connsiteY13" fmla="*/ 70385 h 224388"/>
              <a:gd name="connsiteX14" fmla="*/ 199363 w 203634"/>
              <a:gd name="connsiteY14" fmla="*/ 69903 h 224388"/>
              <a:gd name="connsiteX15" fmla="*/ 200085 w 203634"/>
              <a:gd name="connsiteY15" fmla="*/ 76942 h 224388"/>
              <a:gd name="connsiteX16" fmla="*/ 200386 w 203634"/>
              <a:gd name="connsiteY16" fmla="*/ 83078 h 224388"/>
              <a:gd name="connsiteX17" fmla="*/ 202071 w 203634"/>
              <a:gd name="connsiteY17" fmla="*/ 103832 h 224388"/>
              <a:gd name="connsiteX18" fmla="*/ 203635 w 203634"/>
              <a:gd name="connsiteY18" fmla="*/ 124406 h 224388"/>
              <a:gd name="connsiteX19" fmla="*/ 175962 w 203634"/>
              <a:gd name="connsiteY19" fmla="*/ 126452 h 224388"/>
              <a:gd name="connsiteX20" fmla="*/ 170969 w 203634"/>
              <a:gd name="connsiteY20" fmla="*/ 126813 h 224388"/>
              <a:gd name="connsiteX21" fmla="*/ 170728 w 203634"/>
              <a:gd name="connsiteY21" fmla="*/ 126813 h 224388"/>
              <a:gd name="connsiteX22" fmla="*/ 169645 w 203634"/>
              <a:gd name="connsiteY22" fmla="*/ 110390 h 224388"/>
              <a:gd name="connsiteX23" fmla="*/ 157433 w 203634"/>
              <a:gd name="connsiteY23" fmla="*/ 111172 h 224388"/>
              <a:gd name="connsiteX24" fmla="*/ 157373 w 203634"/>
              <a:gd name="connsiteY24" fmla="*/ 109848 h 224388"/>
              <a:gd name="connsiteX25" fmla="*/ 156170 w 203634"/>
              <a:gd name="connsiteY25" fmla="*/ 109608 h 224388"/>
              <a:gd name="connsiteX26" fmla="*/ 155869 w 203634"/>
              <a:gd name="connsiteY26" fmla="*/ 108404 h 224388"/>
              <a:gd name="connsiteX27" fmla="*/ 154485 w 203634"/>
              <a:gd name="connsiteY27" fmla="*/ 108525 h 224388"/>
              <a:gd name="connsiteX28" fmla="*/ 153703 w 203634"/>
              <a:gd name="connsiteY28" fmla="*/ 106720 h 224388"/>
              <a:gd name="connsiteX29" fmla="*/ 152140 w 203634"/>
              <a:gd name="connsiteY29" fmla="*/ 106600 h 224388"/>
              <a:gd name="connsiteX30" fmla="*/ 152019 w 203634"/>
              <a:gd name="connsiteY30" fmla="*/ 107743 h 224388"/>
              <a:gd name="connsiteX31" fmla="*/ 152922 w 203634"/>
              <a:gd name="connsiteY31" fmla="*/ 108164 h 224388"/>
              <a:gd name="connsiteX32" fmla="*/ 152681 w 203634"/>
              <a:gd name="connsiteY32" fmla="*/ 109547 h 224388"/>
              <a:gd name="connsiteX33" fmla="*/ 148891 w 203634"/>
              <a:gd name="connsiteY33" fmla="*/ 109126 h 224388"/>
              <a:gd name="connsiteX34" fmla="*/ 149011 w 203634"/>
              <a:gd name="connsiteY34" fmla="*/ 110871 h 224388"/>
              <a:gd name="connsiteX35" fmla="*/ 138905 w 203634"/>
              <a:gd name="connsiteY35" fmla="*/ 107201 h 224388"/>
              <a:gd name="connsiteX36" fmla="*/ 135055 w 203634"/>
              <a:gd name="connsiteY36" fmla="*/ 106359 h 224388"/>
              <a:gd name="connsiteX37" fmla="*/ 135536 w 203634"/>
              <a:gd name="connsiteY37" fmla="*/ 107923 h 224388"/>
              <a:gd name="connsiteX38" fmla="*/ 134092 w 203634"/>
              <a:gd name="connsiteY38" fmla="*/ 110931 h 224388"/>
              <a:gd name="connsiteX39" fmla="*/ 133611 w 203634"/>
              <a:gd name="connsiteY39" fmla="*/ 109487 h 224388"/>
              <a:gd name="connsiteX40" fmla="*/ 132528 w 203634"/>
              <a:gd name="connsiteY40" fmla="*/ 109247 h 224388"/>
              <a:gd name="connsiteX41" fmla="*/ 131926 w 203634"/>
              <a:gd name="connsiteY41" fmla="*/ 110450 h 224388"/>
              <a:gd name="connsiteX42" fmla="*/ 130182 w 203634"/>
              <a:gd name="connsiteY42" fmla="*/ 110450 h 224388"/>
              <a:gd name="connsiteX43" fmla="*/ 128979 w 203634"/>
              <a:gd name="connsiteY43" fmla="*/ 112255 h 224388"/>
              <a:gd name="connsiteX44" fmla="*/ 126572 w 203634"/>
              <a:gd name="connsiteY44" fmla="*/ 113157 h 224388"/>
              <a:gd name="connsiteX45" fmla="*/ 125008 w 203634"/>
              <a:gd name="connsiteY45" fmla="*/ 114541 h 224388"/>
              <a:gd name="connsiteX46" fmla="*/ 124587 w 203634"/>
              <a:gd name="connsiteY46" fmla="*/ 113638 h 224388"/>
              <a:gd name="connsiteX47" fmla="*/ 121760 w 203634"/>
              <a:gd name="connsiteY47" fmla="*/ 114480 h 224388"/>
              <a:gd name="connsiteX48" fmla="*/ 122061 w 203634"/>
              <a:gd name="connsiteY48" fmla="*/ 115563 h 224388"/>
              <a:gd name="connsiteX49" fmla="*/ 121158 w 203634"/>
              <a:gd name="connsiteY49" fmla="*/ 115804 h 224388"/>
              <a:gd name="connsiteX50" fmla="*/ 119835 w 203634"/>
              <a:gd name="connsiteY50" fmla="*/ 114661 h 224388"/>
              <a:gd name="connsiteX51" fmla="*/ 119053 w 203634"/>
              <a:gd name="connsiteY51" fmla="*/ 116586 h 224388"/>
              <a:gd name="connsiteX52" fmla="*/ 117609 w 203634"/>
              <a:gd name="connsiteY52" fmla="*/ 117789 h 224388"/>
              <a:gd name="connsiteX53" fmla="*/ 118752 w 203634"/>
              <a:gd name="connsiteY53" fmla="*/ 119774 h 224388"/>
              <a:gd name="connsiteX54" fmla="*/ 120557 w 203634"/>
              <a:gd name="connsiteY54" fmla="*/ 121278 h 224388"/>
              <a:gd name="connsiteX55" fmla="*/ 121760 w 203634"/>
              <a:gd name="connsiteY55" fmla="*/ 121278 h 224388"/>
              <a:gd name="connsiteX56" fmla="*/ 122000 w 203634"/>
              <a:gd name="connsiteY56" fmla="*/ 125249 h 224388"/>
              <a:gd name="connsiteX57" fmla="*/ 121399 w 203634"/>
              <a:gd name="connsiteY57" fmla="*/ 126693 h 224388"/>
              <a:gd name="connsiteX58" fmla="*/ 115864 w 203634"/>
              <a:gd name="connsiteY58" fmla="*/ 127174 h 224388"/>
              <a:gd name="connsiteX59" fmla="*/ 115864 w 203634"/>
              <a:gd name="connsiteY59" fmla="*/ 125971 h 224388"/>
              <a:gd name="connsiteX60" fmla="*/ 114902 w 203634"/>
              <a:gd name="connsiteY60" fmla="*/ 126332 h 224388"/>
              <a:gd name="connsiteX61" fmla="*/ 112736 w 203634"/>
              <a:gd name="connsiteY61" fmla="*/ 129099 h 224388"/>
              <a:gd name="connsiteX62" fmla="*/ 112616 w 203634"/>
              <a:gd name="connsiteY62" fmla="*/ 130001 h 224388"/>
              <a:gd name="connsiteX63" fmla="*/ 110450 w 203634"/>
              <a:gd name="connsiteY63" fmla="*/ 133370 h 224388"/>
              <a:gd name="connsiteX64" fmla="*/ 109788 w 203634"/>
              <a:gd name="connsiteY64" fmla="*/ 136558 h 224388"/>
              <a:gd name="connsiteX65" fmla="*/ 109909 w 203634"/>
              <a:gd name="connsiteY65" fmla="*/ 138363 h 224388"/>
              <a:gd name="connsiteX66" fmla="*/ 111352 w 203634"/>
              <a:gd name="connsiteY66" fmla="*/ 138604 h 224388"/>
              <a:gd name="connsiteX67" fmla="*/ 107262 w 203634"/>
              <a:gd name="connsiteY67" fmla="*/ 140288 h 224388"/>
              <a:gd name="connsiteX68" fmla="*/ 105457 w 203634"/>
              <a:gd name="connsiteY68" fmla="*/ 139987 h 224388"/>
              <a:gd name="connsiteX69" fmla="*/ 105938 w 203634"/>
              <a:gd name="connsiteY69" fmla="*/ 141672 h 224388"/>
              <a:gd name="connsiteX70" fmla="*/ 105337 w 203634"/>
              <a:gd name="connsiteY70" fmla="*/ 142213 h 224388"/>
              <a:gd name="connsiteX71" fmla="*/ 105096 w 203634"/>
              <a:gd name="connsiteY71" fmla="*/ 144680 h 224388"/>
              <a:gd name="connsiteX72" fmla="*/ 107201 w 203634"/>
              <a:gd name="connsiteY72" fmla="*/ 176142 h 224388"/>
              <a:gd name="connsiteX73" fmla="*/ 115503 w 203634"/>
              <a:gd name="connsiteY73" fmla="*/ 175541 h 224388"/>
              <a:gd name="connsiteX74" fmla="*/ 128738 w 203634"/>
              <a:gd name="connsiteY74" fmla="*/ 174338 h 224388"/>
              <a:gd name="connsiteX75" fmla="*/ 140288 w 203634"/>
              <a:gd name="connsiteY75" fmla="*/ 173495 h 224388"/>
              <a:gd name="connsiteX76" fmla="*/ 141612 w 203634"/>
              <a:gd name="connsiteY76" fmla="*/ 189918 h 224388"/>
              <a:gd name="connsiteX77" fmla="*/ 138905 w 203634"/>
              <a:gd name="connsiteY77" fmla="*/ 190159 h 224388"/>
              <a:gd name="connsiteX78" fmla="*/ 138062 w 203634"/>
              <a:gd name="connsiteY78" fmla="*/ 191964 h 224388"/>
              <a:gd name="connsiteX79" fmla="*/ 136980 w 203634"/>
              <a:gd name="connsiteY79" fmla="*/ 191242 h 224388"/>
              <a:gd name="connsiteX80" fmla="*/ 133731 w 203634"/>
              <a:gd name="connsiteY80" fmla="*/ 192746 h 224388"/>
              <a:gd name="connsiteX81" fmla="*/ 133731 w 203634"/>
              <a:gd name="connsiteY81" fmla="*/ 194791 h 224388"/>
              <a:gd name="connsiteX82" fmla="*/ 131325 w 203634"/>
              <a:gd name="connsiteY82" fmla="*/ 194972 h 224388"/>
              <a:gd name="connsiteX83" fmla="*/ 132047 w 203634"/>
              <a:gd name="connsiteY83" fmla="*/ 196115 h 224388"/>
              <a:gd name="connsiteX84" fmla="*/ 131265 w 203634"/>
              <a:gd name="connsiteY84" fmla="*/ 197498 h 224388"/>
              <a:gd name="connsiteX85" fmla="*/ 129279 w 203634"/>
              <a:gd name="connsiteY85" fmla="*/ 198100 h 224388"/>
              <a:gd name="connsiteX86" fmla="*/ 128557 w 203634"/>
              <a:gd name="connsiteY86" fmla="*/ 199363 h 224388"/>
              <a:gd name="connsiteX87" fmla="*/ 130482 w 203634"/>
              <a:gd name="connsiteY87" fmla="*/ 200446 h 224388"/>
              <a:gd name="connsiteX88" fmla="*/ 129821 w 203634"/>
              <a:gd name="connsiteY88" fmla="*/ 201529 h 224388"/>
              <a:gd name="connsiteX89" fmla="*/ 128738 w 203634"/>
              <a:gd name="connsiteY89" fmla="*/ 200687 h 224388"/>
              <a:gd name="connsiteX90" fmla="*/ 128557 w 203634"/>
              <a:gd name="connsiteY90" fmla="*/ 202371 h 224388"/>
              <a:gd name="connsiteX91" fmla="*/ 127715 w 203634"/>
              <a:gd name="connsiteY91" fmla="*/ 203935 h 224388"/>
              <a:gd name="connsiteX92" fmla="*/ 128136 w 203634"/>
              <a:gd name="connsiteY92" fmla="*/ 204958 h 224388"/>
              <a:gd name="connsiteX93" fmla="*/ 127775 w 203634"/>
              <a:gd name="connsiteY93" fmla="*/ 206462 h 224388"/>
              <a:gd name="connsiteX94" fmla="*/ 128738 w 203634"/>
              <a:gd name="connsiteY94" fmla="*/ 206342 h 224388"/>
              <a:gd name="connsiteX95" fmla="*/ 128618 w 203634"/>
              <a:gd name="connsiteY95" fmla="*/ 207845 h 224388"/>
              <a:gd name="connsiteX96" fmla="*/ 129821 w 203634"/>
              <a:gd name="connsiteY96" fmla="*/ 209470 h 224388"/>
              <a:gd name="connsiteX97" fmla="*/ 127595 w 203634"/>
              <a:gd name="connsiteY97" fmla="*/ 211455 h 224388"/>
              <a:gd name="connsiteX98" fmla="*/ 127234 w 203634"/>
              <a:gd name="connsiteY98" fmla="*/ 212237 h 224388"/>
              <a:gd name="connsiteX99" fmla="*/ 125851 w 203634"/>
              <a:gd name="connsiteY99" fmla="*/ 212057 h 224388"/>
              <a:gd name="connsiteX100" fmla="*/ 125128 w 203634"/>
              <a:gd name="connsiteY100" fmla="*/ 213019 h 224388"/>
              <a:gd name="connsiteX101" fmla="*/ 124527 w 203634"/>
              <a:gd name="connsiteY101" fmla="*/ 211996 h 224388"/>
              <a:gd name="connsiteX102" fmla="*/ 123324 w 203634"/>
              <a:gd name="connsiteY102" fmla="*/ 212177 h 224388"/>
              <a:gd name="connsiteX103" fmla="*/ 122061 w 203634"/>
              <a:gd name="connsiteY103" fmla="*/ 213621 h 224388"/>
              <a:gd name="connsiteX104" fmla="*/ 119654 w 203634"/>
              <a:gd name="connsiteY104" fmla="*/ 217230 h 224388"/>
              <a:gd name="connsiteX105" fmla="*/ 117970 w 203634"/>
              <a:gd name="connsiteY105" fmla="*/ 217711 h 224388"/>
              <a:gd name="connsiteX106" fmla="*/ 116706 w 203634"/>
              <a:gd name="connsiteY106" fmla="*/ 218915 h 224388"/>
              <a:gd name="connsiteX107" fmla="*/ 117549 w 203634"/>
              <a:gd name="connsiteY107" fmla="*/ 219817 h 224388"/>
              <a:gd name="connsiteX108" fmla="*/ 115864 w 203634"/>
              <a:gd name="connsiteY108" fmla="*/ 220057 h 224388"/>
              <a:gd name="connsiteX109" fmla="*/ 114541 w 203634"/>
              <a:gd name="connsiteY109" fmla="*/ 222223 h 224388"/>
              <a:gd name="connsiteX110" fmla="*/ 111713 w 203634"/>
              <a:gd name="connsiteY110" fmla="*/ 222825 h 224388"/>
              <a:gd name="connsiteX111" fmla="*/ 112375 w 203634"/>
              <a:gd name="connsiteY111" fmla="*/ 224389 h 224388"/>
              <a:gd name="connsiteX112" fmla="*/ 110570 w 203634"/>
              <a:gd name="connsiteY112" fmla="*/ 223547 h 224388"/>
              <a:gd name="connsiteX113" fmla="*/ 110330 w 203634"/>
              <a:gd name="connsiteY113" fmla="*/ 217230 h 224388"/>
              <a:gd name="connsiteX114" fmla="*/ 94087 w 203634"/>
              <a:gd name="connsiteY114" fmla="*/ 218433 h 224388"/>
              <a:gd name="connsiteX115" fmla="*/ 93486 w 203634"/>
              <a:gd name="connsiteY115" fmla="*/ 210131 h 224388"/>
              <a:gd name="connsiteX116" fmla="*/ 77062 w 203634"/>
              <a:gd name="connsiteY116" fmla="*/ 211335 h 224388"/>
              <a:gd name="connsiteX117" fmla="*/ 74897 w 203634"/>
              <a:gd name="connsiteY117" fmla="*/ 178248 h 224388"/>
              <a:gd name="connsiteX118" fmla="*/ 74656 w 203634"/>
              <a:gd name="connsiteY118" fmla="*/ 178248 h 224388"/>
              <a:gd name="connsiteX119" fmla="*/ 73934 w 203634"/>
              <a:gd name="connsiteY119" fmla="*/ 170066 h 224388"/>
              <a:gd name="connsiteX120" fmla="*/ 73453 w 203634"/>
              <a:gd name="connsiteY120" fmla="*/ 161825 h 224388"/>
              <a:gd name="connsiteX121" fmla="*/ 52999 w 203634"/>
              <a:gd name="connsiteY121" fmla="*/ 163208 h 224388"/>
              <a:gd name="connsiteX122" fmla="*/ 40907 w 203634"/>
              <a:gd name="connsiteY122" fmla="*/ 163930 h 224388"/>
              <a:gd name="connsiteX123" fmla="*/ 38020 w 203634"/>
              <a:gd name="connsiteY123" fmla="*/ 121699 h 224388"/>
              <a:gd name="connsiteX124" fmla="*/ 37479 w 203634"/>
              <a:gd name="connsiteY124" fmla="*/ 114781 h 224388"/>
              <a:gd name="connsiteX125" fmla="*/ 36877 w 203634"/>
              <a:gd name="connsiteY125" fmla="*/ 114902 h 224388"/>
              <a:gd name="connsiteX126" fmla="*/ 36035 w 203634"/>
              <a:gd name="connsiteY126" fmla="*/ 103592 h 224388"/>
              <a:gd name="connsiteX127" fmla="*/ 35313 w 203634"/>
              <a:gd name="connsiteY127" fmla="*/ 92824 h 224388"/>
              <a:gd name="connsiteX128" fmla="*/ 40607 w 203634"/>
              <a:gd name="connsiteY128" fmla="*/ 92463 h 224388"/>
              <a:gd name="connsiteX129" fmla="*/ 40126 w 203634"/>
              <a:gd name="connsiteY129" fmla="*/ 82717 h 224388"/>
              <a:gd name="connsiteX130" fmla="*/ 34711 w 203634"/>
              <a:gd name="connsiteY130" fmla="*/ 83138 h 224388"/>
              <a:gd name="connsiteX131" fmla="*/ 34411 w 203634"/>
              <a:gd name="connsiteY131" fmla="*/ 79108 h 224388"/>
              <a:gd name="connsiteX132" fmla="*/ 24063 w 203634"/>
              <a:gd name="connsiteY132" fmla="*/ 79769 h 224388"/>
              <a:gd name="connsiteX133" fmla="*/ 18108 w 203634"/>
              <a:gd name="connsiteY133" fmla="*/ 80251 h 224388"/>
              <a:gd name="connsiteX134" fmla="*/ 17145 w 203634"/>
              <a:gd name="connsiteY134" fmla="*/ 66535 h 224388"/>
              <a:gd name="connsiteX135" fmla="*/ 1083 w 203634"/>
              <a:gd name="connsiteY135" fmla="*/ 67858 h 224388"/>
              <a:gd name="connsiteX136" fmla="*/ 481 w 203634"/>
              <a:gd name="connsiteY136" fmla="*/ 57932 h 224388"/>
              <a:gd name="connsiteX137" fmla="*/ 0 w 203634"/>
              <a:gd name="connsiteY137" fmla="*/ 51495 h 224388"/>
              <a:gd name="connsiteX138" fmla="*/ 15641 w 203634"/>
              <a:gd name="connsiteY138" fmla="*/ 50352 h 224388"/>
              <a:gd name="connsiteX139" fmla="*/ 15340 w 203634"/>
              <a:gd name="connsiteY139" fmla="*/ 45539 h 224388"/>
              <a:gd name="connsiteX140" fmla="*/ 18769 w 203634"/>
              <a:gd name="connsiteY140" fmla="*/ 46442 h 224388"/>
              <a:gd name="connsiteX141" fmla="*/ 19912 w 203634"/>
              <a:gd name="connsiteY141" fmla="*/ 47645 h 224388"/>
              <a:gd name="connsiteX142" fmla="*/ 23943 w 203634"/>
              <a:gd name="connsiteY142" fmla="*/ 49149 h 224388"/>
              <a:gd name="connsiteX143" fmla="*/ 25026 w 203634"/>
              <a:gd name="connsiteY143" fmla="*/ 48969 h 224388"/>
              <a:gd name="connsiteX144" fmla="*/ 26169 w 203634"/>
              <a:gd name="connsiteY144" fmla="*/ 46863 h 224388"/>
              <a:gd name="connsiteX145" fmla="*/ 27793 w 203634"/>
              <a:gd name="connsiteY145" fmla="*/ 45299 h 224388"/>
              <a:gd name="connsiteX146" fmla="*/ 27432 w 203634"/>
              <a:gd name="connsiteY146" fmla="*/ 42592 h 224388"/>
              <a:gd name="connsiteX147" fmla="*/ 28154 w 203634"/>
              <a:gd name="connsiteY147" fmla="*/ 42592 h 224388"/>
              <a:gd name="connsiteX148" fmla="*/ 28034 w 203634"/>
              <a:gd name="connsiteY148" fmla="*/ 38561 h 224388"/>
              <a:gd name="connsiteX149" fmla="*/ 31282 w 203634"/>
              <a:gd name="connsiteY149" fmla="*/ 38200 h 224388"/>
              <a:gd name="connsiteX150" fmla="*/ 30921 w 203634"/>
              <a:gd name="connsiteY150" fmla="*/ 32726 h 224388"/>
              <a:gd name="connsiteX151" fmla="*/ 40667 w 203634"/>
              <a:gd name="connsiteY151" fmla="*/ 32124 h 224388"/>
              <a:gd name="connsiteX152" fmla="*/ 41208 w 203634"/>
              <a:gd name="connsiteY152" fmla="*/ 30801 h 224388"/>
              <a:gd name="connsiteX153" fmla="*/ 38922 w 203634"/>
              <a:gd name="connsiteY153" fmla="*/ 31463 h 224388"/>
              <a:gd name="connsiteX154" fmla="*/ 37719 w 203634"/>
              <a:gd name="connsiteY154" fmla="*/ 27071 h 224388"/>
              <a:gd name="connsiteX155" fmla="*/ 36275 w 203634"/>
              <a:gd name="connsiteY155" fmla="*/ 26169 h 224388"/>
              <a:gd name="connsiteX156" fmla="*/ 35614 w 203634"/>
              <a:gd name="connsiteY156" fmla="*/ 24484 h 224388"/>
              <a:gd name="connsiteX157" fmla="*/ 36817 w 203634"/>
              <a:gd name="connsiteY157" fmla="*/ 23281 h 224388"/>
              <a:gd name="connsiteX158" fmla="*/ 36576 w 203634"/>
              <a:gd name="connsiteY158" fmla="*/ 22258 h 224388"/>
              <a:gd name="connsiteX159" fmla="*/ 33689 w 203634"/>
              <a:gd name="connsiteY159" fmla="*/ 21837 h 224388"/>
              <a:gd name="connsiteX160" fmla="*/ 30621 w 203634"/>
              <a:gd name="connsiteY160" fmla="*/ 19672 h 224388"/>
              <a:gd name="connsiteX161" fmla="*/ 29417 w 203634"/>
              <a:gd name="connsiteY161" fmla="*/ 17446 h 224388"/>
              <a:gd name="connsiteX162" fmla="*/ 29598 w 203634"/>
              <a:gd name="connsiteY162" fmla="*/ 15882 h 224388"/>
              <a:gd name="connsiteX163" fmla="*/ 28395 w 203634"/>
              <a:gd name="connsiteY163" fmla="*/ 14919 h 224388"/>
              <a:gd name="connsiteX164" fmla="*/ 28274 w 203634"/>
              <a:gd name="connsiteY164" fmla="*/ 13355 h 224388"/>
              <a:gd name="connsiteX165" fmla="*/ 24003 w 203634"/>
              <a:gd name="connsiteY165" fmla="*/ 12152 h 224388"/>
              <a:gd name="connsiteX166" fmla="*/ 23041 w 203634"/>
              <a:gd name="connsiteY166" fmla="*/ 11189 h 224388"/>
              <a:gd name="connsiteX167" fmla="*/ 22740 w 203634"/>
              <a:gd name="connsiteY167" fmla="*/ 9264 h 224388"/>
              <a:gd name="connsiteX168" fmla="*/ 20935 w 203634"/>
              <a:gd name="connsiteY168" fmla="*/ 9806 h 224388"/>
              <a:gd name="connsiteX169" fmla="*/ 18529 w 203634"/>
              <a:gd name="connsiteY169" fmla="*/ 7520 h 224388"/>
              <a:gd name="connsiteX170" fmla="*/ 17265 w 203634"/>
              <a:gd name="connsiteY170" fmla="*/ 5474 h 224388"/>
              <a:gd name="connsiteX171" fmla="*/ 40426 w 203634"/>
              <a:gd name="connsiteY171" fmla="*/ 3790 h 224388"/>
              <a:gd name="connsiteX172" fmla="*/ 47404 w 203634"/>
              <a:gd name="connsiteY172" fmla="*/ 3309 h 224388"/>
              <a:gd name="connsiteX173" fmla="*/ 65091 w 203634"/>
              <a:gd name="connsiteY173" fmla="*/ 1865 h 224388"/>
              <a:gd name="connsiteX174" fmla="*/ 71949 w 203634"/>
              <a:gd name="connsiteY174" fmla="*/ 1384 h 224388"/>
              <a:gd name="connsiteX175" fmla="*/ 81334 w 203634"/>
              <a:gd name="connsiteY175" fmla="*/ 962 h 224388"/>
              <a:gd name="connsiteX176" fmla="*/ 94990 w 203634"/>
              <a:gd name="connsiteY176" fmla="*/ 0 h 22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203634" h="224388">
                <a:moveTo>
                  <a:pt x="94990" y="0"/>
                </a:moveTo>
                <a:lnTo>
                  <a:pt x="96012" y="11009"/>
                </a:lnTo>
                <a:lnTo>
                  <a:pt x="96373" y="16423"/>
                </a:lnTo>
                <a:lnTo>
                  <a:pt x="97576" y="29959"/>
                </a:lnTo>
                <a:lnTo>
                  <a:pt x="99200" y="49570"/>
                </a:lnTo>
                <a:lnTo>
                  <a:pt x="112916" y="48547"/>
                </a:lnTo>
                <a:lnTo>
                  <a:pt x="132047" y="47344"/>
                </a:lnTo>
                <a:lnTo>
                  <a:pt x="134212" y="74536"/>
                </a:lnTo>
                <a:lnTo>
                  <a:pt x="143597" y="73934"/>
                </a:lnTo>
                <a:lnTo>
                  <a:pt x="155328" y="73092"/>
                </a:lnTo>
                <a:lnTo>
                  <a:pt x="174097" y="71588"/>
                </a:lnTo>
                <a:lnTo>
                  <a:pt x="180293" y="71046"/>
                </a:lnTo>
                <a:lnTo>
                  <a:pt x="189678" y="70385"/>
                </a:lnTo>
                <a:lnTo>
                  <a:pt x="190761" y="70385"/>
                </a:lnTo>
                <a:lnTo>
                  <a:pt x="199363" y="69903"/>
                </a:lnTo>
                <a:lnTo>
                  <a:pt x="200085" y="76942"/>
                </a:lnTo>
                <a:lnTo>
                  <a:pt x="200386" y="83078"/>
                </a:lnTo>
                <a:lnTo>
                  <a:pt x="202071" y="103832"/>
                </a:lnTo>
                <a:lnTo>
                  <a:pt x="203635" y="124406"/>
                </a:lnTo>
                <a:lnTo>
                  <a:pt x="175962" y="126452"/>
                </a:lnTo>
                <a:lnTo>
                  <a:pt x="170969" y="126813"/>
                </a:lnTo>
                <a:lnTo>
                  <a:pt x="170728" y="126813"/>
                </a:lnTo>
                <a:lnTo>
                  <a:pt x="169645" y="110390"/>
                </a:lnTo>
                <a:lnTo>
                  <a:pt x="157433" y="111172"/>
                </a:lnTo>
                <a:lnTo>
                  <a:pt x="157373" y="109848"/>
                </a:lnTo>
                <a:lnTo>
                  <a:pt x="156170" y="109608"/>
                </a:lnTo>
                <a:lnTo>
                  <a:pt x="155869" y="108404"/>
                </a:lnTo>
                <a:lnTo>
                  <a:pt x="154485" y="108525"/>
                </a:lnTo>
                <a:lnTo>
                  <a:pt x="153703" y="106720"/>
                </a:lnTo>
                <a:lnTo>
                  <a:pt x="152140" y="106600"/>
                </a:lnTo>
                <a:lnTo>
                  <a:pt x="152019" y="107743"/>
                </a:lnTo>
                <a:lnTo>
                  <a:pt x="152922" y="108164"/>
                </a:lnTo>
                <a:lnTo>
                  <a:pt x="152681" y="109547"/>
                </a:lnTo>
                <a:lnTo>
                  <a:pt x="148891" y="109126"/>
                </a:lnTo>
                <a:lnTo>
                  <a:pt x="149011" y="110871"/>
                </a:lnTo>
                <a:lnTo>
                  <a:pt x="138905" y="107201"/>
                </a:lnTo>
                <a:lnTo>
                  <a:pt x="135055" y="106359"/>
                </a:lnTo>
                <a:lnTo>
                  <a:pt x="135536" y="107923"/>
                </a:lnTo>
                <a:lnTo>
                  <a:pt x="134092" y="110931"/>
                </a:lnTo>
                <a:lnTo>
                  <a:pt x="133611" y="109487"/>
                </a:lnTo>
                <a:lnTo>
                  <a:pt x="132528" y="109247"/>
                </a:lnTo>
                <a:lnTo>
                  <a:pt x="131926" y="110450"/>
                </a:lnTo>
                <a:lnTo>
                  <a:pt x="130182" y="110450"/>
                </a:lnTo>
                <a:lnTo>
                  <a:pt x="128979" y="112255"/>
                </a:lnTo>
                <a:lnTo>
                  <a:pt x="126572" y="113157"/>
                </a:lnTo>
                <a:lnTo>
                  <a:pt x="125008" y="114541"/>
                </a:lnTo>
                <a:lnTo>
                  <a:pt x="124587" y="113638"/>
                </a:lnTo>
                <a:lnTo>
                  <a:pt x="121760" y="114480"/>
                </a:lnTo>
                <a:lnTo>
                  <a:pt x="122061" y="115563"/>
                </a:lnTo>
                <a:lnTo>
                  <a:pt x="121158" y="115804"/>
                </a:lnTo>
                <a:lnTo>
                  <a:pt x="119835" y="114661"/>
                </a:lnTo>
                <a:lnTo>
                  <a:pt x="119053" y="116586"/>
                </a:lnTo>
                <a:lnTo>
                  <a:pt x="117609" y="117789"/>
                </a:lnTo>
                <a:lnTo>
                  <a:pt x="118752" y="119774"/>
                </a:lnTo>
                <a:lnTo>
                  <a:pt x="120557" y="121278"/>
                </a:lnTo>
                <a:lnTo>
                  <a:pt x="121760" y="121278"/>
                </a:lnTo>
                <a:lnTo>
                  <a:pt x="122000" y="125249"/>
                </a:lnTo>
                <a:lnTo>
                  <a:pt x="121399" y="126693"/>
                </a:lnTo>
                <a:lnTo>
                  <a:pt x="115864" y="127174"/>
                </a:lnTo>
                <a:lnTo>
                  <a:pt x="115864" y="125971"/>
                </a:lnTo>
                <a:lnTo>
                  <a:pt x="114902" y="126332"/>
                </a:lnTo>
                <a:lnTo>
                  <a:pt x="112736" y="129099"/>
                </a:lnTo>
                <a:lnTo>
                  <a:pt x="112616" y="130001"/>
                </a:lnTo>
                <a:lnTo>
                  <a:pt x="110450" y="133370"/>
                </a:lnTo>
                <a:lnTo>
                  <a:pt x="109788" y="136558"/>
                </a:lnTo>
                <a:lnTo>
                  <a:pt x="109909" y="138363"/>
                </a:lnTo>
                <a:lnTo>
                  <a:pt x="111352" y="138604"/>
                </a:lnTo>
                <a:lnTo>
                  <a:pt x="107262" y="140288"/>
                </a:lnTo>
                <a:lnTo>
                  <a:pt x="105457" y="139987"/>
                </a:lnTo>
                <a:lnTo>
                  <a:pt x="105938" y="141672"/>
                </a:lnTo>
                <a:lnTo>
                  <a:pt x="105337" y="142213"/>
                </a:lnTo>
                <a:lnTo>
                  <a:pt x="105096" y="144680"/>
                </a:lnTo>
                <a:lnTo>
                  <a:pt x="107201" y="176142"/>
                </a:lnTo>
                <a:lnTo>
                  <a:pt x="115503" y="175541"/>
                </a:lnTo>
                <a:lnTo>
                  <a:pt x="128738" y="174338"/>
                </a:lnTo>
                <a:lnTo>
                  <a:pt x="140288" y="173495"/>
                </a:lnTo>
                <a:lnTo>
                  <a:pt x="141612" y="189918"/>
                </a:lnTo>
                <a:lnTo>
                  <a:pt x="138905" y="190159"/>
                </a:lnTo>
                <a:lnTo>
                  <a:pt x="138062" y="191964"/>
                </a:lnTo>
                <a:lnTo>
                  <a:pt x="136980" y="191242"/>
                </a:lnTo>
                <a:lnTo>
                  <a:pt x="133731" y="192746"/>
                </a:lnTo>
                <a:lnTo>
                  <a:pt x="133731" y="194791"/>
                </a:lnTo>
                <a:lnTo>
                  <a:pt x="131325" y="194972"/>
                </a:lnTo>
                <a:lnTo>
                  <a:pt x="132047" y="196115"/>
                </a:lnTo>
                <a:lnTo>
                  <a:pt x="131265" y="197498"/>
                </a:lnTo>
                <a:lnTo>
                  <a:pt x="129279" y="198100"/>
                </a:lnTo>
                <a:lnTo>
                  <a:pt x="128557" y="199363"/>
                </a:lnTo>
                <a:lnTo>
                  <a:pt x="130482" y="200446"/>
                </a:lnTo>
                <a:lnTo>
                  <a:pt x="129821" y="201529"/>
                </a:lnTo>
                <a:lnTo>
                  <a:pt x="128738" y="200687"/>
                </a:lnTo>
                <a:lnTo>
                  <a:pt x="128557" y="202371"/>
                </a:lnTo>
                <a:lnTo>
                  <a:pt x="127715" y="203935"/>
                </a:lnTo>
                <a:lnTo>
                  <a:pt x="128136" y="204958"/>
                </a:lnTo>
                <a:lnTo>
                  <a:pt x="127775" y="206462"/>
                </a:lnTo>
                <a:lnTo>
                  <a:pt x="128738" y="206342"/>
                </a:lnTo>
                <a:lnTo>
                  <a:pt x="128618" y="207845"/>
                </a:lnTo>
                <a:lnTo>
                  <a:pt x="129821" y="209470"/>
                </a:lnTo>
                <a:lnTo>
                  <a:pt x="127595" y="211455"/>
                </a:lnTo>
                <a:lnTo>
                  <a:pt x="127234" y="212237"/>
                </a:lnTo>
                <a:lnTo>
                  <a:pt x="125851" y="212057"/>
                </a:lnTo>
                <a:lnTo>
                  <a:pt x="125128" y="213019"/>
                </a:lnTo>
                <a:lnTo>
                  <a:pt x="124527" y="211996"/>
                </a:lnTo>
                <a:lnTo>
                  <a:pt x="123324" y="212177"/>
                </a:lnTo>
                <a:lnTo>
                  <a:pt x="122061" y="213621"/>
                </a:lnTo>
                <a:lnTo>
                  <a:pt x="119654" y="217230"/>
                </a:lnTo>
                <a:lnTo>
                  <a:pt x="117970" y="217711"/>
                </a:lnTo>
                <a:lnTo>
                  <a:pt x="116706" y="218915"/>
                </a:lnTo>
                <a:lnTo>
                  <a:pt x="117549" y="219817"/>
                </a:lnTo>
                <a:lnTo>
                  <a:pt x="115864" y="220057"/>
                </a:lnTo>
                <a:lnTo>
                  <a:pt x="114541" y="222223"/>
                </a:lnTo>
                <a:lnTo>
                  <a:pt x="111713" y="222825"/>
                </a:lnTo>
                <a:lnTo>
                  <a:pt x="112375" y="224389"/>
                </a:lnTo>
                <a:lnTo>
                  <a:pt x="110570" y="223547"/>
                </a:lnTo>
                <a:lnTo>
                  <a:pt x="110330" y="217230"/>
                </a:lnTo>
                <a:lnTo>
                  <a:pt x="94087" y="218433"/>
                </a:lnTo>
                <a:lnTo>
                  <a:pt x="93486" y="210131"/>
                </a:lnTo>
                <a:lnTo>
                  <a:pt x="77062" y="211335"/>
                </a:lnTo>
                <a:lnTo>
                  <a:pt x="74897" y="178248"/>
                </a:lnTo>
                <a:lnTo>
                  <a:pt x="74656" y="178248"/>
                </a:lnTo>
                <a:lnTo>
                  <a:pt x="73934" y="170066"/>
                </a:lnTo>
                <a:lnTo>
                  <a:pt x="73453" y="161825"/>
                </a:lnTo>
                <a:lnTo>
                  <a:pt x="52999" y="163208"/>
                </a:lnTo>
                <a:lnTo>
                  <a:pt x="40907" y="163930"/>
                </a:lnTo>
                <a:lnTo>
                  <a:pt x="38020" y="121699"/>
                </a:lnTo>
                <a:lnTo>
                  <a:pt x="37479" y="114781"/>
                </a:lnTo>
                <a:lnTo>
                  <a:pt x="36877" y="114902"/>
                </a:lnTo>
                <a:lnTo>
                  <a:pt x="36035" y="103592"/>
                </a:lnTo>
                <a:lnTo>
                  <a:pt x="35313" y="92824"/>
                </a:lnTo>
                <a:lnTo>
                  <a:pt x="40607" y="92463"/>
                </a:lnTo>
                <a:lnTo>
                  <a:pt x="40126" y="82717"/>
                </a:lnTo>
                <a:lnTo>
                  <a:pt x="34711" y="83138"/>
                </a:lnTo>
                <a:lnTo>
                  <a:pt x="34411" y="79108"/>
                </a:lnTo>
                <a:lnTo>
                  <a:pt x="24063" y="79769"/>
                </a:lnTo>
                <a:lnTo>
                  <a:pt x="18108" y="80251"/>
                </a:lnTo>
                <a:lnTo>
                  <a:pt x="17145" y="66535"/>
                </a:lnTo>
                <a:lnTo>
                  <a:pt x="1083" y="67858"/>
                </a:lnTo>
                <a:lnTo>
                  <a:pt x="481" y="57932"/>
                </a:lnTo>
                <a:lnTo>
                  <a:pt x="0" y="51495"/>
                </a:lnTo>
                <a:lnTo>
                  <a:pt x="15641" y="50352"/>
                </a:lnTo>
                <a:lnTo>
                  <a:pt x="15340" y="45539"/>
                </a:lnTo>
                <a:lnTo>
                  <a:pt x="18769" y="46442"/>
                </a:lnTo>
                <a:lnTo>
                  <a:pt x="19912" y="47645"/>
                </a:lnTo>
                <a:lnTo>
                  <a:pt x="23943" y="49149"/>
                </a:lnTo>
                <a:lnTo>
                  <a:pt x="25026" y="48969"/>
                </a:lnTo>
                <a:lnTo>
                  <a:pt x="26169" y="46863"/>
                </a:lnTo>
                <a:lnTo>
                  <a:pt x="27793" y="45299"/>
                </a:lnTo>
                <a:lnTo>
                  <a:pt x="27432" y="42592"/>
                </a:lnTo>
                <a:lnTo>
                  <a:pt x="28154" y="42592"/>
                </a:lnTo>
                <a:lnTo>
                  <a:pt x="28034" y="38561"/>
                </a:lnTo>
                <a:lnTo>
                  <a:pt x="31282" y="38200"/>
                </a:lnTo>
                <a:lnTo>
                  <a:pt x="30921" y="32726"/>
                </a:lnTo>
                <a:lnTo>
                  <a:pt x="40667" y="32124"/>
                </a:lnTo>
                <a:lnTo>
                  <a:pt x="41208" y="30801"/>
                </a:lnTo>
                <a:lnTo>
                  <a:pt x="38922" y="31463"/>
                </a:lnTo>
                <a:lnTo>
                  <a:pt x="37719" y="27071"/>
                </a:lnTo>
                <a:lnTo>
                  <a:pt x="36275" y="26169"/>
                </a:lnTo>
                <a:lnTo>
                  <a:pt x="35614" y="24484"/>
                </a:lnTo>
                <a:lnTo>
                  <a:pt x="36817" y="23281"/>
                </a:lnTo>
                <a:lnTo>
                  <a:pt x="36576" y="22258"/>
                </a:lnTo>
                <a:lnTo>
                  <a:pt x="33689" y="21837"/>
                </a:lnTo>
                <a:lnTo>
                  <a:pt x="30621" y="19672"/>
                </a:lnTo>
                <a:lnTo>
                  <a:pt x="29417" y="17446"/>
                </a:lnTo>
                <a:lnTo>
                  <a:pt x="29598" y="15882"/>
                </a:lnTo>
                <a:lnTo>
                  <a:pt x="28395" y="14919"/>
                </a:lnTo>
                <a:lnTo>
                  <a:pt x="28274" y="13355"/>
                </a:lnTo>
                <a:lnTo>
                  <a:pt x="24003" y="12152"/>
                </a:lnTo>
                <a:lnTo>
                  <a:pt x="23041" y="11189"/>
                </a:lnTo>
                <a:lnTo>
                  <a:pt x="22740" y="9264"/>
                </a:lnTo>
                <a:lnTo>
                  <a:pt x="20935" y="9806"/>
                </a:lnTo>
                <a:lnTo>
                  <a:pt x="18529" y="7520"/>
                </a:lnTo>
                <a:lnTo>
                  <a:pt x="17265" y="5474"/>
                </a:lnTo>
                <a:lnTo>
                  <a:pt x="40426" y="3790"/>
                </a:lnTo>
                <a:lnTo>
                  <a:pt x="47404" y="3309"/>
                </a:lnTo>
                <a:lnTo>
                  <a:pt x="65091" y="1865"/>
                </a:lnTo>
                <a:lnTo>
                  <a:pt x="71949" y="1384"/>
                </a:lnTo>
                <a:lnTo>
                  <a:pt x="81334" y="962"/>
                </a:lnTo>
                <a:lnTo>
                  <a:pt x="94990" y="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" name="Freeform: Shape 225" title="MN-7">
            <a:extLst>
              <a:ext uri="{FF2B5EF4-FFF2-40B4-BE49-F238E27FC236}">
                <a16:creationId xmlns:a16="http://schemas.microsoft.com/office/drawing/2014/main" id="{ACFC4F10-4A1C-25B0-A83B-8A8455834879}"/>
              </a:ext>
            </a:extLst>
          </p:cNvPr>
          <p:cNvSpPr/>
          <p:nvPr/>
        </p:nvSpPr>
        <p:spPr>
          <a:xfrm>
            <a:off x="4674075" y="2372678"/>
            <a:ext cx="396713" cy="755211"/>
          </a:xfrm>
          <a:custGeom>
            <a:avLst/>
            <a:gdLst>
              <a:gd name="connsiteX0" fmla="*/ 241113 w 496543"/>
              <a:gd name="connsiteY0" fmla="*/ 60 h 978889"/>
              <a:gd name="connsiteX1" fmla="*/ 241414 w 496543"/>
              <a:gd name="connsiteY1" fmla="*/ 541 h 978889"/>
              <a:gd name="connsiteX2" fmla="*/ 240451 w 496543"/>
              <a:gd name="connsiteY2" fmla="*/ 3249 h 978889"/>
              <a:gd name="connsiteX3" fmla="*/ 240692 w 496543"/>
              <a:gd name="connsiteY3" fmla="*/ 5414 h 978889"/>
              <a:gd name="connsiteX4" fmla="*/ 241594 w 496543"/>
              <a:gd name="connsiteY4" fmla="*/ 6557 h 978889"/>
              <a:gd name="connsiteX5" fmla="*/ 241835 w 496543"/>
              <a:gd name="connsiteY5" fmla="*/ 8663 h 978889"/>
              <a:gd name="connsiteX6" fmla="*/ 243158 w 496543"/>
              <a:gd name="connsiteY6" fmla="*/ 8964 h 978889"/>
              <a:gd name="connsiteX7" fmla="*/ 241353 w 496543"/>
              <a:gd name="connsiteY7" fmla="*/ 11069 h 978889"/>
              <a:gd name="connsiteX8" fmla="*/ 241414 w 496543"/>
              <a:gd name="connsiteY8" fmla="*/ 11911 h 978889"/>
              <a:gd name="connsiteX9" fmla="*/ 243098 w 496543"/>
              <a:gd name="connsiteY9" fmla="*/ 15039 h 978889"/>
              <a:gd name="connsiteX10" fmla="*/ 245083 w 496543"/>
              <a:gd name="connsiteY10" fmla="*/ 16844 h 978889"/>
              <a:gd name="connsiteX11" fmla="*/ 244482 w 496543"/>
              <a:gd name="connsiteY11" fmla="*/ 17506 h 978889"/>
              <a:gd name="connsiteX12" fmla="*/ 250498 w 496543"/>
              <a:gd name="connsiteY12" fmla="*/ 20935 h 978889"/>
              <a:gd name="connsiteX13" fmla="*/ 253024 w 496543"/>
              <a:gd name="connsiteY13" fmla="*/ 21356 h 978889"/>
              <a:gd name="connsiteX14" fmla="*/ 257536 w 496543"/>
              <a:gd name="connsiteY14" fmla="*/ 20394 h 978889"/>
              <a:gd name="connsiteX15" fmla="*/ 262168 w 496543"/>
              <a:gd name="connsiteY15" fmla="*/ 18829 h 978889"/>
              <a:gd name="connsiteX16" fmla="*/ 265116 w 496543"/>
              <a:gd name="connsiteY16" fmla="*/ 18108 h 978889"/>
              <a:gd name="connsiteX17" fmla="*/ 267763 w 496543"/>
              <a:gd name="connsiteY17" fmla="*/ 16363 h 978889"/>
              <a:gd name="connsiteX18" fmla="*/ 270711 w 496543"/>
              <a:gd name="connsiteY18" fmla="*/ 12934 h 978889"/>
              <a:gd name="connsiteX19" fmla="*/ 272214 w 496543"/>
              <a:gd name="connsiteY19" fmla="*/ 35313 h 978889"/>
              <a:gd name="connsiteX20" fmla="*/ 273177 w 496543"/>
              <a:gd name="connsiteY20" fmla="*/ 51736 h 978889"/>
              <a:gd name="connsiteX21" fmla="*/ 265898 w 496543"/>
              <a:gd name="connsiteY21" fmla="*/ 52217 h 978889"/>
              <a:gd name="connsiteX22" fmla="*/ 241293 w 496543"/>
              <a:gd name="connsiteY22" fmla="*/ 53601 h 978889"/>
              <a:gd name="connsiteX23" fmla="*/ 243098 w 496543"/>
              <a:gd name="connsiteY23" fmla="*/ 86086 h 978889"/>
              <a:gd name="connsiteX24" fmla="*/ 230766 w 496543"/>
              <a:gd name="connsiteY24" fmla="*/ 86688 h 978889"/>
              <a:gd name="connsiteX25" fmla="*/ 224509 w 496543"/>
              <a:gd name="connsiteY25" fmla="*/ 87289 h 978889"/>
              <a:gd name="connsiteX26" fmla="*/ 212177 w 496543"/>
              <a:gd name="connsiteY26" fmla="*/ 88011 h 978889"/>
              <a:gd name="connsiteX27" fmla="*/ 210252 w 496543"/>
              <a:gd name="connsiteY27" fmla="*/ 88011 h 978889"/>
              <a:gd name="connsiteX28" fmla="*/ 210853 w 496543"/>
              <a:gd name="connsiteY28" fmla="*/ 96132 h 978889"/>
              <a:gd name="connsiteX29" fmla="*/ 211455 w 496543"/>
              <a:gd name="connsiteY29" fmla="*/ 112495 h 978889"/>
              <a:gd name="connsiteX30" fmla="*/ 212057 w 496543"/>
              <a:gd name="connsiteY30" fmla="*/ 120617 h 978889"/>
              <a:gd name="connsiteX31" fmla="*/ 213139 w 496543"/>
              <a:gd name="connsiteY31" fmla="*/ 120556 h 978889"/>
              <a:gd name="connsiteX32" fmla="*/ 214944 w 496543"/>
              <a:gd name="connsiteY32" fmla="*/ 156651 h 978889"/>
              <a:gd name="connsiteX33" fmla="*/ 216388 w 496543"/>
              <a:gd name="connsiteY33" fmla="*/ 179150 h 978889"/>
              <a:gd name="connsiteX34" fmla="*/ 216689 w 496543"/>
              <a:gd name="connsiteY34" fmla="*/ 185166 h 978889"/>
              <a:gd name="connsiteX35" fmla="*/ 217892 w 496543"/>
              <a:gd name="connsiteY35" fmla="*/ 185166 h 978889"/>
              <a:gd name="connsiteX36" fmla="*/ 218975 w 496543"/>
              <a:gd name="connsiteY36" fmla="*/ 202852 h 978889"/>
              <a:gd name="connsiteX37" fmla="*/ 220539 w 496543"/>
              <a:gd name="connsiteY37" fmla="*/ 227216 h 978889"/>
              <a:gd name="connsiteX38" fmla="*/ 221923 w 496543"/>
              <a:gd name="connsiteY38" fmla="*/ 250257 h 978889"/>
              <a:gd name="connsiteX39" fmla="*/ 225171 w 496543"/>
              <a:gd name="connsiteY39" fmla="*/ 250137 h 978889"/>
              <a:gd name="connsiteX40" fmla="*/ 226795 w 496543"/>
              <a:gd name="connsiteY40" fmla="*/ 279012 h 978889"/>
              <a:gd name="connsiteX41" fmla="*/ 226795 w 496543"/>
              <a:gd name="connsiteY41" fmla="*/ 282742 h 978889"/>
              <a:gd name="connsiteX42" fmla="*/ 201529 w 496543"/>
              <a:gd name="connsiteY42" fmla="*/ 284246 h 978889"/>
              <a:gd name="connsiteX43" fmla="*/ 160802 w 496543"/>
              <a:gd name="connsiteY43" fmla="*/ 286231 h 978889"/>
              <a:gd name="connsiteX44" fmla="*/ 161584 w 496543"/>
              <a:gd name="connsiteY44" fmla="*/ 302594 h 978889"/>
              <a:gd name="connsiteX45" fmla="*/ 162547 w 496543"/>
              <a:gd name="connsiteY45" fmla="*/ 319559 h 978889"/>
              <a:gd name="connsiteX46" fmla="*/ 164291 w 496543"/>
              <a:gd name="connsiteY46" fmla="*/ 356796 h 978889"/>
              <a:gd name="connsiteX47" fmla="*/ 164953 w 496543"/>
              <a:gd name="connsiteY47" fmla="*/ 368166 h 978889"/>
              <a:gd name="connsiteX48" fmla="*/ 164953 w 496543"/>
              <a:gd name="connsiteY48" fmla="*/ 370813 h 978889"/>
              <a:gd name="connsiteX49" fmla="*/ 165735 w 496543"/>
              <a:gd name="connsiteY49" fmla="*/ 384469 h 978889"/>
              <a:gd name="connsiteX50" fmla="*/ 194370 w 496543"/>
              <a:gd name="connsiteY50" fmla="*/ 383206 h 978889"/>
              <a:gd name="connsiteX51" fmla="*/ 207725 w 496543"/>
              <a:gd name="connsiteY51" fmla="*/ 382424 h 978889"/>
              <a:gd name="connsiteX52" fmla="*/ 215245 w 496543"/>
              <a:gd name="connsiteY52" fmla="*/ 382123 h 978889"/>
              <a:gd name="connsiteX53" fmla="*/ 231848 w 496543"/>
              <a:gd name="connsiteY53" fmla="*/ 381341 h 978889"/>
              <a:gd name="connsiteX54" fmla="*/ 249174 w 496543"/>
              <a:gd name="connsiteY54" fmla="*/ 380138 h 978889"/>
              <a:gd name="connsiteX55" fmla="*/ 257416 w 496543"/>
              <a:gd name="connsiteY55" fmla="*/ 379656 h 978889"/>
              <a:gd name="connsiteX56" fmla="*/ 289480 w 496543"/>
              <a:gd name="connsiteY56" fmla="*/ 377671 h 978889"/>
              <a:gd name="connsiteX57" fmla="*/ 304700 w 496543"/>
              <a:gd name="connsiteY57" fmla="*/ 376649 h 978889"/>
              <a:gd name="connsiteX58" fmla="*/ 314866 w 496543"/>
              <a:gd name="connsiteY58" fmla="*/ 376167 h 978889"/>
              <a:gd name="connsiteX59" fmla="*/ 314024 w 496543"/>
              <a:gd name="connsiteY59" fmla="*/ 365219 h 978889"/>
              <a:gd name="connsiteX60" fmla="*/ 313783 w 496543"/>
              <a:gd name="connsiteY60" fmla="*/ 359804 h 978889"/>
              <a:gd name="connsiteX61" fmla="*/ 330147 w 496543"/>
              <a:gd name="connsiteY61" fmla="*/ 358962 h 978889"/>
              <a:gd name="connsiteX62" fmla="*/ 331049 w 496543"/>
              <a:gd name="connsiteY62" fmla="*/ 373581 h 978889"/>
              <a:gd name="connsiteX63" fmla="*/ 332252 w 496543"/>
              <a:gd name="connsiteY63" fmla="*/ 372137 h 978889"/>
              <a:gd name="connsiteX64" fmla="*/ 333756 w 496543"/>
              <a:gd name="connsiteY64" fmla="*/ 371295 h 978889"/>
              <a:gd name="connsiteX65" fmla="*/ 337185 w 496543"/>
              <a:gd name="connsiteY65" fmla="*/ 370512 h 978889"/>
              <a:gd name="connsiteX66" fmla="*/ 338509 w 496543"/>
              <a:gd name="connsiteY66" fmla="*/ 368587 h 978889"/>
              <a:gd name="connsiteX67" fmla="*/ 340313 w 496543"/>
              <a:gd name="connsiteY67" fmla="*/ 367384 h 978889"/>
              <a:gd name="connsiteX68" fmla="*/ 341517 w 496543"/>
              <a:gd name="connsiteY68" fmla="*/ 367264 h 978889"/>
              <a:gd name="connsiteX69" fmla="*/ 341937 w 496543"/>
              <a:gd name="connsiteY69" fmla="*/ 366241 h 978889"/>
              <a:gd name="connsiteX70" fmla="*/ 344163 w 496543"/>
              <a:gd name="connsiteY70" fmla="*/ 365519 h 978889"/>
              <a:gd name="connsiteX71" fmla="*/ 344404 w 496543"/>
              <a:gd name="connsiteY71" fmla="*/ 366783 h 978889"/>
              <a:gd name="connsiteX72" fmla="*/ 345306 w 496543"/>
              <a:gd name="connsiteY72" fmla="*/ 366181 h 978889"/>
              <a:gd name="connsiteX73" fmla="*/ 346870 w 496543"/>
              <a:gd name="connsiteY73" fmla="*/ 363294 h 978889"/>
              <a:gd name="connsiteX74" fmla="*/ 347652 w 496543"/>
              <a:gd name="connsiteY74" fmla="*/ 374363 h 978889"/>
              <a:gd name="connsiteX75" fmla="*/ 348374 w 496543"/>
              <a:gd name="connsiteY75" fmla="*/ 374363 h 978889"/>
              <a:gd name="connsiteX76" fmla="*/ 349337 w 496543"/>
              <a:gd name="connsiteY76" fmla="*/ 392109 h 978889"/>
              <a:gd name="connsiteX77" fmla="*/ 350239 w 496543"/>
              <a:gd name="connsiteY77" fmla="*/ 406908 h 978889"/>
              <a:gd name="connsiteX78" fmla="*/ 333696 w 496543"/>
              <a:gd name="connsiteY78" fmla="*/ 407931 h 978889"/>
              <a:gd name="connsiteX79" fmla="*/ 335862 w 496543"/>
              <a:gd name="connsiteY79" fmla="*/ 440657 h 978889"/>
              <a:gd name="connsiteX80" fmla="*/ 336584 w 496543"/>
              <a:gd name="connsiteY80" fmla="*/ 440717 h 978889"/>
              <a:gd name="connsiteX81" fmla="*/ 338388 w 496543"/>
              <a:gd name="connsiteY81" fmla="*/ 465141 h 978889"/>
              <a:gd name="connsiteX82" fmla="*/ 339591 w 496543"/>
              <a:gd name="connsiteY82" fmla="*/ 485173 h 978889"/>
              <a:gd name="connsiteX83" fmla="*/ 341697 w 496543"/>
              <a:gd name="connsiteY83" fmla="*/ 485113 h 978889"/>
              <a:gd name="connsiteX84" fmla="*/ 341336 w 496543"/>
              <a:gd name="connsiteY84" fmla="*/ 485715 h 978889"/>
              <a:gd name="connsiteX85" fmla="*/ 343321 w 496543"/>
              <a:gd name="connsiteY85" fmla="*/ 487760 h 978889"/>
              <a:gd name="connsiteX86" fmla="*/ 343923 w 496543"/>
              <a:gd name="connsiteY86" fmla="*/ 486557 h 978889"/>
              <a:gd name="connsiteX87" fmla="*/ 344705 w 496543"/>
              <a:gd name="connsiteY87" fmla="*/ 487459 h 978889"/>
              <a:gd name="connsiteX88" fmla="*/ 345908 w 496543"/>
              <a:gd name="connsiteY88" fmla="*/ 486617 h 978889"/>
              <a:gd name="connsiteX89" fmla="*/ 346148 w 496543"/>
              <a:gd name="connsiteY89" fmla="*/ 490347 h 978889"/>
              <a:gd name="connsiteX90" fmla="*/ 347412 w 496543"/>
              <a:gd name="connsiteY90" fmla="*/ 492513 h 978889"/>
              <a:gd name="connsiteX91" fmla="*/ 350059 w 496543"/>
              <a:gd name="connsiteY91" fmla="*/ 492874 h 978889"/>
              <a:gd name="connsiteX92" fmla="*/ 353608 w 496543"/>
              <a:gd name="connsiteY92" fmla="*/ 492453 h 978889"/>
              <a:gd name="connsiteX93" fmla="*/ 353728 w 496543"/>
              <a:gd name="connsiteY93" fmla="*/ 491009 h 978889"/>
              <a:gd name="connsiteX94" fmla="*/ 354751 w 496543"/>
              <a:gd name="connsiteY94" fmla="*/ 490888 h 978889"/>
              <a:gd name="connsiteX95" fmla="*/ 355353 w 496543"/>
              <a:gd name="connsiteY95" fmla="*/ 492513 h 978889"/>
              <a:gd name="connsiteX96" fmla="*/ 355894 w 496543"/>
              <a:gd name="connsiteY96" fmla="*/ 492092 h 978889"/>
              <a:gd name="connsiteX97" fmla="*/ 357518 w 496543"/>
              <a:gd name="connsiteY97" fmla="*/ 493596 h 978889"/>
              <a:gd name="connsiteX98" fmla="*/ 358722 w 496543"/>
              <a:gd name="connsiteY98" fmla="*/ 493956 h 978889"/>
              <a:gd name="connsiteX99" fmla="*/ 360827 w 496543"/>
              <a:gd name="connsiteY99" fmla="*/ 496603 h 978889"/>
              <a:gd name="connsiteX100" fmla="*/ 362211 w 496543"/>
              <a:gd name="connsiteY100" fmla="*/ 496784 h 978889"/>
              <a:gd name="connsiteX101" fmla="*/ 362812 w 496543"/>
              <a:gd name="connsiteY101" fmla="*/ 495942 h 978889"/>
              <a:gd name="connsiteX102" fmla="*/ 365700 w 496543"/>
              <a:gd name="connsiteY102" fmla="*/ 496664 h 978889"/>
              <a:gd name="connsiteX103" fmla="*/ 367504 w 496543"/>
              <a:gd name="connsiteY103" fmla="*/ 498168 h 978889"/>
              <a:gd name="connsiteX104" fmla="*/ 369370 w 496543"/>
              <a:gd name="connsiteY104" fmla="*/ 498950 h 978889"/>
              <a:gd name="connsiteX105" fmla="*/ 369851 w 496543"/>
              <a:gd name="connsiteY105" fmla="*/ 499671 h 978889"/>
              <a:gd name="connsiteX106" fmla="*/ 372618 w 496543"/>
              <a:gd name="connsiteY106" fmla="*/ 500273 h 978889"/>
              <a:gd name="connsiteX107" fmla="*/ 376047 w 496543"/>
              <a:gd name="connsiteY107" fmla="*/ 498228 h 978889"/>
              <a:gd name="connsiteX108" fmla="*/ 378333 w 496543"/>
              <a:gd name="connsiteY108" fmla="*/ 497807 h 978889"/>
              <a:gd name="connsiteX109" fmla="*/ 379356 w 496543"/>
              <a:gd name="connsiteY109" fmla="*/ 496603 h 978889"/>
              <a:gd name="connsiteX110" fmla="*/ 381221 w 496543"/>
              <a:gd name="connsiteY110" fmla="*/ 496002 h 978889"/>
              <a:gd name="connsiteX111" fmla="*/ 382003 w 496543"/>
              <a:gd name="connsiteY111" fmla="*/ 494317 h 978889"/>
              <a:gd name="connsiteX112" fmla="*/ 382845 w 496543"/>
              <a:gd name="connsiteY112" fmla="*/ 494799 h 978889"/>
              <a:gd name="connsiteX113" fmla="*/ 384289 w 496543"/>
              <a:gd name="connsiteY113" fmla="*/ 494077 h 978889"/>
              <a:gd name="connsiteX114" fmla="*/ 386695 w 496543"/>
              <a:gd name="connsiteY114" fmla="*/ 493956 h 978889"/>
              <a:gd name="connsiteX115" fmla="*/ 386996 w 496543"/>
              <a:gd name="connsiteY115" fmla="*/ 494558 h 978889"/>
              <a:gd name="connsiteX116" fmla="*/ 390004 w 496543"/>
              <a:gd name="connsiteY116" fmla="*/ 495942 h 978889"/>
              <a:gd name="connsiteX117" fmla="*/ 390124 w 496543"/>
              <a:gd name="connsiteY117" fmla="*/ 496784 h 978889"/>
              <a:gd name="connsiteX118" fmla="*/ 391568 w 496543"/>
              <a:gd name="connsiteY118" fmla="*/ 497325 h 978889"/>
              <a:gd name="connsiteX119" fmla="*/ 391989 w 496543"/>
              <a:gd name="connsiteY119" fmla="*/ 498950 h 978889"/>
              <a:gd name="connsiteX120" fmla="*/ 392711 w 496543"/>
              <a:gd name="connsiteY120" fmla="*/ 497746 h 978889"/>
              <a:gd name="connsiteX121" fmla="*/ 394215 w 496543"/>
              <a:gd name="connsiteY121" fmla="*/ 499912 h 978889"/>
              <a:gd name="connsiteX122" fmla="*/ 395418 w 496543"/>
              <a:gd name="connsiteY122" fmla="*/ 499311 h 978889"/>
              <a:gd name="connsiteX123" fmla="*/ 396861 w 496543"/>
              <a:gd name="connsiteY123" fmla="*/ 500093 h 978889"/>
              <a:gd name="connsiteX124" fmla="*/ 397824 w 496543"/>
              <a:gd name="connsiteY124" fmla="*/ 501777 h 978889"/>
              <a:gd name="connsiteX125" fmla="*/ 396982 w 496543"/>
              <a:gd name="connsiteY125" fmla="*/ 503101 h 978889"/>
              <a:gd name="connsiteX126" fmla="*/ 398787 w 496543"/>
              <a:gd name="connsiteY126" fmla="*/ 503702 h 978889"/>
              <a:gd name="connsiteX127" fmla="*/ 398546 w 496543"/>
              <a:gd name="connsiteY127" fmla="*/ 504785 h 978889"/>
              <a:gd name="connsiteX128" fmla="*/ 396681 w 496543"/>
              <a:gd name="connsiteY128" fmla="*/ 506349 h 978889"/>
              <a:gd name="connsiteX129" fmla="*/ 396741 w 496543"/>
              <a:gd name="connsiteY129" fmla="*/ 507733 h 978889"/>
              <a:gd name="connsiteX130" fmla="*/ 395659 w 496543"/>
              <a:gd name="connsiteY130" fmla="*/ 508334 h 978889"/>
              <a:gd name="connsiteX131" fmla="*/ 394816 w 496543"/>
              <a:gd name="connsiteY131" fmla="*/ 510019 h 978889"/>
              <a:gd name="connsiteX132" fmla="*/ 392590 w 496543"/>
              <a:gd name="connsiteY132" fmla="*/ 511222 h 978889"/>
              <a:gd name="connsiteX133" fmla="*/ 391989 w 496543"/>
              <a:gd name="connsiteY133" fmla="*/ 513147 h 978889"/>
              <a:gd name="connsiteX134" fmla="*/ 391989 w 496543"/>
              <a:gd name="connsiteY134" fmla="*/ 516275 h 978889"/>
              <a:gd name="connsiteX135" fmla="*/ 396320 w 496543"/>
              <a:gd name="connsiteY135" fmla="*/ 522171 h 978889"/>
              <a:gd name="connsiteX136" fmla="*/ 395598 w 496543"/>
              <a:gd name="connsiteY136" fmla="*/ 523193 h 978889"/>
              <a:gd name="connsiteX137" fmla="*/ 395478 w 496543"/>
              <a:gd name="connsiteY137" fmla="*/ 526442 h 978889"/>
              <a:gd name="connsiteX138" fmla="*/ 419902 w 496543"/>
              <a:gd name="connsiteY138" fmla="*/ 524757 h 978889"/>
              <a:gd name="connsiteX139" fmla="*/ 425978 w 496543"/>
              <a:gd name="connsiteY139" fmla="*/ 524517 h 978889"/>
              <a:gd name="connsiteX140" fmla="*/ 457380 w 496543"/>
              <a:gd name="connsiteY140" fmla="*/ 522171 h 978889"/>
              <a:gd name="connsiteX141" fmla="*/ 469472 w 496543"/>
              <a:gd name="connsiteY141" fmla="*/ 521388 h 978889"/>
              <a:gd name="connsiteX142" fmla="*/ 471879 w 496543"/>
              <a:gd name="connsiteY142" fmla="*/ 553994 h 978889"/>
              <a:gd name="connsiteX143" fmla="*/ 477293 w 496543"/>
              <a:gd name="connsiteY143" fmla="*/ 553753 h 978889"/>
              <a:gd name="connsiteX144" fmla="*/ 477955 w 496543"/>
              <a:gd name="connsiteY144" fmla="*/ 559408 h 978889"/>
              <a:gd name="connsiteX145" fmla="*/ 478376 w 496543"/>
              <a:gd name="connsiteY145" fmla="*/ 567409 h 978889"/>
              <a:gd name="connsiteX146" fmla="*/ 480241 w 496543"/>
              <a:gd name="connsiteY146" fmla="*/ 583953 h 978889"/>
              <a:gd name="connsiteX147" fmla="*/ 466585 w 496543"/>
              <a:gd name="connsiteY147" fmla="*/ 584915 h 978889"/>
              <a:gd name="connsiteX148" fmla="*/ 457260 w 496543"/>
              <a:gd name="connsiteY148" fmla="*/ 585336 h 978889"/>
              <a:gd name="connsiteX149" fmla="*/ 450342 w 496543"/>
              <a:gd name="connsiteY149" fmla="*/ 585757 h 978889"/>
              <a:gd name="connsiteX150" fmla="*/ 432655 w 496543"/>
              <a:gd name="connsiteY150" fmla="*/ 587201 h 978889"/>
              <a:gd name="connsiteX151" fmla="*/ 425677 w 496543"/>
              <a:gd name="connsiteY151" fmla="*/ 587683 h 978889"/>
              <a:gd name="connsiteX152" fmla="*/ 402456 w 496543"/>
              <a:gd name="connsiteY152" fmla="*/ 589367 h 978889"/>
              <a:gd name="connsiteX153" fmla="*/ 403720 w 496543"/>
              <a:gd name="connsiteY153" fmla="*/ 591472 h 978889"/>
              <a:gd name="connsiteX154" fmla="*/ 406126 w 496543"/>
              <a:gd name="connsiteY154" fmla="*/ 593758 h 978889"/>
              <a:gd name="connsiteX155" fmla="*/ 407991 w 496543"/>
              <a:gd name="connsiteY155" fmla="*/ 593217 h 978889"/>
              <a:gd name="connsiteX156" fmla="*/ 408292 w 496543"/>
              <a:gd name="connsiteY156" fmla="*/ 595142 h 978889"/>
              <a:gd name="connsiteX157" fmla="*/ 409254 w 496543"/>
              <a:gd name="connsiteY157" fmla="*/ 596044 h 978889"/>
              <a:gd name="connsiteX158" fmla="*/ 413525 w 496543"/>
              <a:gd name="connsiteY158" fmla="*/ 597308 h 978889"/>
              <a:gd name="connsiteX159" fmla="*/ 413766 w 496543"/>
              <a:gd name="connsiteY159" fmla="*/ 598872 h 978889"/>
              <a:gd name="connsiteX160" fmla="*/ 414849 w 496543"/>
              <a:gd name="connsiteY160" fmla="*/ 599834 h 978889"/>
              <a:gd name="connsiteX161" fmla="*/ 414729 w 496543"/>
              <a:gd name="connsiteY161" fmla="*/ 601398 h 978889"/>
              <a:gd name="connsiteX162" fmla="*/ 415872 w 496543"/>
              <a:gd name="connsiteY162" fmla="*/ 603624 h 978889"/>
              <a:gd name="connsiteX163" fmla="*/ 418879 w 496543"/>
              <a:gd name="connsiteY163" fmla="*/ 605790 h 978889"/>
              <a:gd name="connsiteX164" fmla="*/ 421767 w 496543"/>
              <a:gd name="connsiteY164" fmla="*/ 606211 h 978889"/>
              <a:gd name="connsiteX165" fmla="*/ 422068 w 496543"/>
              <a:gd name="connsiteY165" fmla="*/ 607234 h 978889"/>
              <a:gd name="connsiteX166" fmla="*/ 420865 w 496543"/>
              <a:gd name="connsiteY166" fmla="*/ 608437 h 978889"/>
              <a:gd name="connsiteX167" fmla="*/ 421466 w 496543"/>
              <a:gd name="connsiteY167" fmla="*/ 610121 h 978889"/>
              <a:gd name="connsiteX168" fmla="*/ 422910 w 496543"/>
              <a:gd name="connsiteY168" fmla="*/ 611024 h 978889"/>
              <a:gd name="connsiteX169" fmla="*/ 424113 w 496543"/>
              <a:gd name="connsiteY169" fmla="*/ 615355 h 978889"/>
              <a:gd name="connsiteX170" fmla="*/ 426399 w 496543"/>
              <a:gd name="connsiteY170" fmla="*/ 614754 h 978889"/>
              <a:gd name="connsiteX171" fmla="*/ 425918 w 496543"/>
              <a:gd name="connsiteY171" fmla="*/ 616077 h 978889"/>
              <a:gd name="connsiteX172" fmla="*/ 416233 w 496543"/>
              <a:gd name="connsiteY172" fmla="*/ 616679 h 978889"/>
              <a:gd name="connsiteX173" fmla="*/ 416533 w 496543"/>
              <a:gd name="connsiteY173" fmla="*/ 622153 h 978889"/>
              <a:gd name="connsiteX174" fmla="*/ 413285 w 496543"/>
              <a:gd name="connsiteY174" fmla="*/ 622574 h 978889"/>
              <a:gd name="connsiteX175" fmla="*/ 413405 w 496543"/>
              <a:gd name="connsiteY175" fmla="*/ 626544 h 978889"/>
              <a:gd name="connsiteX176" fmla="*/ 412683 w 496543"/>
              <a:gd name="connsiteY176" fmla="*/ 626605 h 978889"/>
              <a:gd name="connsiteX177" fmla="*/ 413044 w 496543"/>
              <a:gd name="connsiteY177" fmla="*/ 629252 h 978889"/>
              <a:gd name="connsiteX178" fmla="*/ 411420 w 496543"/>
              <a:gd name="connsiteY178" fmla="*/ 630816 h 978889"/>
              <a:gd name="connsiteX179" fmla="*/ 410217 w 496543"/>
              <a:gd name="connsiteY179" fmla="*/ 632921 h 978889"/>
              <a:gd name="connsiteX180" fmla="*/ 409134 w 496543"/>
              <a:gd name="connsiteY180" fmla="*/ 633102 h 978889"/>
              <a:gd name="connsiteX181" fmla="*/ 405163 w 496543"/>
              <a:gd name="connsiteY181" fmla="*/ 631598 h 978889"/>
              <a:gd name="connsiteX182" fmla="*/ 403960 w 496543"/>
              <a:gd name="connsiteY182" fmla="*/ 630455 h 978889"/>
              <a:gd name="connsiteX183" fmla="*/ 400591 w 496543"/>
              <a:gd name="connsiteY183" fmla="*/ 629432 h 978889"/>
              <a:gd name="connsiteX184" fmla="*/ 400953 w 496543"/>
              <a:gd name="connsiteY184" fmla="*/ 634305 h 978889"/>
              <a:gd name="connsiteX185" fmla="*/ 385251 w 496543"/>
              <a:gd name="connsiteY185" fmla="*/ 635448 h 978889"/>
              <a:gd name="connsiteX186" fmla="*/ 385732 w 496543"/>
              <a:gd name="connsiteY186" fmla="*/ 641885 h 978889"/>
              <a:gd name="connsiteX187" fmla="*/ 386334 w 496543"/>
              <a:gd name="connsiteY187" fmla="*/ 651811 h 978889"/>
              <a:gd name="connsiteX188" fmla="*/ 402396 w 496543"/>
              <a:gd name="connsiteY188" fmla="*/ 650487 h 978889"/>
              <a:gd name="connsiteX189" fmla="*/ 403359 w 496543"/>
              <a:gd name="connsiteY189" fmla="*/ 664203 h 978889"/>
              <a:gd name="connsiteX190" fmla="*/ 409374 w 496543"/>
              <a:gd name="connsiteY190" fmla="*/ 663722 h 978889"/>
              <a:gd name="connsiteX191" fmla="*/ 419601 w 496543"/>
              <a:gd name="connsiteY191" fmla="*/ 663120 h 978889"/>
              <a:gd name="connsiteX192" fmla="*/ 419962 w 496543"/>
              <a:gd name="connsiteY192" fmla="*/ 667091 h 978889"/>
              <a:gd name="connsiteX193" fmla="*/ 425377 w 496543"/>
              <a:gd name="connsiteY193" fmla="*/ 666730 h 978889"/>
              <a:gd name="connsiteX194" fmla="*/ 425858 w 496543"/>
              <a:gd name="connsiteY194" fmla="*/ 676476 h 978889"/>
              <a:gd name="connsiteX195" fmla="*/ 420564 w 496543"/>
              <a:gd name="connsiteY195" fmla="*/ 676716 h 978889"/>
              <a:gd name="connsiteX196" fmla="*/ 421286 w 496543"/>
              <a:gd name="connsiteY196" fmla="*/ 687605 h 978889"/>
              <a:gd name="connsiteX197" fmla="*/ 422248 w 496543"/>
              <a:gd name="connsiteY197" fmla="*/ 698794 h 978889"/>
              <a:gd name="connsiteX198" fmla="*/ 422730 w 496543"/>
              <a:gd name="connsiteY198" fmla="*/ 698794 h 978889"/>
              <a:gd name="connsiteX199" fmla="*/ 423271 w 496543"/>
              <a:gd name="connsiteY199" fmla="*/ 705592 h 978889"/>
              <a:gd name="connsiteX200" fmla="*/ 426158 w 496543"/>
              <a:gd name="connsiteY200" fmla="*/ 747883 h 978889"/>
              <a:gd name="connsiteX201" fmla="*/ 438190 w 496543"/>
              <a:gd name="connsiteY201" fmla="*/ 747161 h 978889"/>
              <a:gd name="connsiteX202" fmla="*/ 458644 w 496543"/>
              <a:gd name="connsiteY202" fmla="*/ 745777 h 978889"/>
              <a:gd name="connsiteX203" fmla="*/ 459245 w 496543"/>
              <a:gd name="connsiteY203" fmla="*/ 754019 h 978889"/>
              <a:gd name="connsiteX204" fmla="*/ 459847 w 496543"/>
              <a:gd name="connsiteY204" fmla="*/ 762201 h 978889"/>
              <a:gd name="connsiteX205" fmla="*/ 460148 w 496543"/>
              <a:gd name="connsiteY205" fmla="*/ 762201 h 978889"/>
              <a:gd name="connsiteX206" fmla="*/ 462313 w 496543"/>
              <a:gd name="connsiteY206" fmla="*/ 795287 h 978889"/>
              <a:gd name="connsiteX207" fmla="*/ 478737 w 496543"/>
              <a:gd name="connsiteY207" fmla="*/ 794084 h 978889"/>
              <a:gd name="connsiteX208" fmla="*/ 479338 w 496543"/>
              <a:gd name="connsiteY208" fmla="*/ 802446 h 978889"/>
              <a:gd name="connsiteX209" fmla="*/ 495521 w 496543"/>
              <a:gd name="connsiteY209" fmla="*/ 801243 h 978889"/>
              <a:gd name="connsiteX210" fmla="*/ 495942 w 496543"/>
              <a:gd name="connsiteY210" fmla="*/ 807499 h 978889"/>
              <a:gd name="connsiteX211" fmla="*/ 496543 w 496543"/>
              <a:gd name="connsiteY211" fmla="*/ 808582 h 978889"/>
              <a:gd name="connsiteX212" fmla="*/ 495340 w 496543"/>
              <a:gd name="connsiteY212" fmla="*/ 809424 h 978889"/>
              <a:gd name="connsiteX213" fmla="*/ 495039 w 496543"/>
              <a:gd name="connsiteY213" fmla="*/ 808101 h 978889"/>
              <a:gd name="connsiteX214" fmla="*/ 492813 w 496543"/>
              <a:gd name="connsiteY214" fmla="*/ 809906 h 978889"/>
              <a:gd name="connsiteX215" fmla="*/ 491731 w 496543"/>
              <a:gd name="connsiteY215" fmla="*/ 808823 h 978889"/>
              <a:gd name="connsiteX216" fmla="*/ 489685 w 496543"/>
              <a:gd name="connsiteY216" fmla="*/ 809364 h 978889"/>
              <a:gd name="connsiteX217" fmla="*/ 489445 w 496543"/>
              <a:gd name="connsiteY217" fmla="*/ 810146 h 978889"/>
              <a:gd name="connsiteX218" fmla="*/ 487038 w 496543"/>
              <a:gd name="connsiteY218" fmla="*/ 812252 h 978889"/>
              <a:gd name="connsiteX219" fmla="*/ 485715 w 496543"/>
              <a:gd name="connsiteY219" fmla="*/ 811169 h 978889"/>
              <a:gd name="connsiteX220" fmla="*/ 484211 w 496543"/>
              <a:gd name="connsiteY220" fmla="*/ 812011 h 978889"/>
              <a:gd name="connsiteX221" fmla="*/ 484692 w 496543"/>
              <a:gd name="connsiteY221" fmla="*/ 812673 h 978889"/>
              <a:gd name="connsiteX222" fmla="*/ 483910 w 496543"/>
              <a:gd name="connsiteY222" fmla="*/ 815019 h 978889"/>
              <a:gd name="connsiteX223" fmla="*/ 482947 w 496543"/>
              <a:gd name="connsiteY223" fmla="*/ 815621 h 978889"/>
              <a:gd name="connsiteX224" fmla="*/ 482226 w 496543"/>
              <a:gd name="connsiteY224" fmla="*/ 814899 h 978889"/>
              <a:gd name="connsiteX225" fmla="*/ 480962 w 496543"/>
              <a:gd name="connsiteY225" fmla="*/ 817245 h 978889"/>
              <a:gd name="connsiteX226" fmla="*/ 480120 w 496543"/>
              <a:gd name="connsiteY226" fmla="*/ 817004 h 978889"/>
              <a:gd name="connsiteX227" fmla="*/ 479338 w 496543"/>
              <a:gd name="connsiteY227" fmla="*/ 818388 h 978889"/>
              <a:gd name="connsiteX228" fmla="*/ 479940 w 496543"/>
              <a:gd name="connsiteY228" fmla="*/ 819170 h 978889"/>
              <a:gd name="connsiteX229" fmla="*/ 479759 w 496543"/>
              <a:gd name="connsiteY229" fmla="*/ 821155 h 978889"/>
              <a:gd name="connsiteX230" fmla="*/ 479158 w 496543"/>
              <a:gd name="connsiteY230" fmla="*/ 822178 h 978889"/>
              <a:gd name="connsiteX231" fmla="*/ 480421 w 496543"/>
              <a:gd name="connsiteY231" fmla="*/ 822780 h 978889"/>
              <a:gd name="connsiteX232" fmla="*/ 479398 w 496543"/>
              <a:gd name="connsiteY232" fmla="*/ 824825 h 978889"/>
              <a:gd name="connsiteX233" fmla="*/ 480541 w 496543"/>
              <a:gd name="connsiteY233" fmla="*/ 825366 h 978889"/>
              <a:gd name="connsiteX234" fmla="*/ 480722 w 496543"/>
              <a:gd name="connsiteY234" fmla="*/ 826389 h 978889"/>
              <a:gd name="connsiteX235" fmla="*/ 479579 w 496543"/>
              <a:gd name="connsiteY235" fmla="*/ 826690 h 978889"/>
              <a:gd name="connsiteX236" fmla="*/ 479398 w 496543"/>
              <a:gd name="connsiteY236" fmla="*/ 825607 h 978889"/>
              <a:gd name="connsiteX237" fmla="*/ 478496 w 496543"/>
              <a:gd name="connsiteY237" fmla="*/ 825787 h 978889"/>
              <a:gd name="connsiteX238" fmla="*/ 477894 w 496543"/>
              <a:gd name="connsiteY238" fmla="*/ 828194 h 978889"/>
              <a:gd name="connsiteX239" fmla="*/ 479037 w 496543"/>
              <a:gd name="connsiteY239" fmla="*/ 828073 h 978889"/>
              <a:gd name="connsiteX240" fmla="*/ 479639 w 496543"/>
              <a:gd name="connsiteY240" fmla="*/ 829758 h 978889"/>
              <a:gd name="connsiteX241" fmla="*/ 481384 w 496543"/>
              <a:gd name="connsiteY241" fmla="*/ 830239 h 978889"/>
              <a:gd name="connsiteX242" fmla="*/ 481865 w 496543"/>
              <a:gd name="connsiteY242" fmla="*/ 831623 h 978889"/>
              <a:gd name="connsiteX243" fmla="*/ 481804 w 496543"/>
              <a:gd name="connsiteY243" fmla="*/ 834390 h 978889"/>
              <a:gd name="connsiteX244" fmla="*/ 480782 w 496543"/>
              <a:gd name="connsiteY244" fmla="*/ 837097 h 978889"/>
              <a:gd name="connsiteX245" fmla="*/ 480000 w 496543"/>
              <a:gd name="connsiteY245" fmla="*/ 837278 h 978889"/>
              <a:gd name="connsiteX246" fmla="*/ 479579 w 496543"/>
              <a:gd name="connsiteY246" fmla="*/ 840586 h 978889"/>
              <a:gd name="connsiteX247" fmla="*/ 477473 w 496543"/>
              <a:gd name="connsiteY247" fmla="*/ 840586 h 978889"/>
              <a:gd name="connsiteX248" fmla="*/ 476992 w 496543"/>
              <a:gd name="connsiteY248" fmla="*/ 841428 h 978889"/>
              <a:gd name="connsiteX249" fmla="*/ 478376 w 496543"/>
              <a:gd name="connsiteY249" fmla="*/ 842511 h 978889"/>
              <a:gd name="connsiteX250" fmla="*/ 476691 w 496543"/>
              <a:gd name="connsiteY250" fmla="*/ 843835 h 978889"/>
              <a:gd name="connsiteX251" fmla="*/ 467246 w 496543"/>
              <a:gd name="connsiteY251" fmla="*/ 844497 h 978889"/>
              <a:gd name="connsiteX252" fmla="*/ 444025 w 496543"/>
              <a:gd name="connsiteY252" fmla="*/ 846061 h 978889"/>
              <a:gd name="connsiteX253" fmla="*/ 438792 w 496543"/>
              <a:gd name="connsiteY253" fmla="*/ 846542 h 978889"/>
              <a:gd name="connsiteX254" fmla="*/ 416834 w 496543"/>
              <a:gd name="connsiteY254" fmla="*/ 848046 h 978889"/>
              <a:gd name="connsiteX255" fmla="*/ 390184 w 496543"/>
              <a:gd name="connsiteY255" fmla="*/ 849911 h 978889"/>
              <a:gd name="connsiteX256" fmla="*/ 370633 w 496543"/>
              <a:gd name="connsiteY256" fmla="*/ 851114 h 978889"/>
              <a:gd name="connsiteX257" fmla="*/ 360887 w 496543"/>
              <a:gd name="connsiteY257" fmla="*/ 851715 h 978889"/>
              <a:gd name="connsiteX258" fmla="*/ 360406 w 496543"/>
              <a:gd name="connsiteY258" fmla="*/ 850813 h 978889"/>
              <a:gd name="connsiteX259" fmla="*/ 358000 w 496543"/>
              <a:gd name="connsiteY259" fmla="*/ 849008 h 978889"/>
              <a:gd name="connsiteX260" fmla="*/ 357699 w 496543"/>
              <a:gd name="connsiteY260" fmla="*/ 847083 h 978889"/>
              <a:gd name="connsiteX261" fmla="*/ 356977 w 496543"/>
              <a:gd name="connsiteY261" fmla="*/ 847625 h 978889"/>
              <a:gd name="connsiteX262" fmla="*/ 356014 w 496543"/>
              <a:gd name="connsiteY262" fmla="*/ 846482 h 978889"/>
              <a:gd name="connsiteX263" fmla="*/ 352104 w 496543"/>
              <a:gd name="connsiteY263" fmla="*/ 844737 h 978889"/>
              <a:gd name="connsiteX264" fmla="*/ 350179 w 496543"/>
              <a:gd name="connsiteY264" fmla="*/ 844376 h 978889"/>
              <a:gd name="connsiteX265" fmla="*/ 350901 w 496543"/>
              <a:gd name="connsiteY265" fmla="*/ 855024 h 978889"/>
              <a:gd name="connsiteX266" fmla="*/ 351924 w 496543"/>
              <a:gd name="connsiteY266" fmla="*/ 874275 h 978889"/>
              <a:gd name="connsiteX267" fmla="*/ 355954 w 496543"/>
              <a:gd name="connsiteY267" fmla="*/ 874094 h 978889"/>
              <a:gd name="connsiteX268" fmla="*/ 356255 w 496543"/>
              <a:gd name="connsiteY268" fmla="*/ 876681 h 978889"/>
              <a:gd name="connsiteX269" fmla="*/ 360226 w 496543"/>
              <a:gd name="connsiteY269" fmla="*/ 876501 h 978889"/>
              <a:gd name="connsiteX270" fmla="*/ 360406 w 496543"/>
              <a:gd name="connsiteY270" fmla="*/ 879208 h 978889"/>
              <a:gd name="connsiteX271" fmla="*/ 366422 w 496543"/>
              <a:gd name="connsiteY271" fmla="*/ 878907 h 978889"/>
              <a:gd name="connsiteX272" fmla="*/ 366482 w 496543"/>
              <a:gd name="connsiteY272" fmla="*/ 880290 h 978889"/>
              <a:gd name="connsiteX273" fmla="*/ 367384 w 496543"/>
              <a:gd name="connsiteY273" fmla="*/ 881494 h 978889"/>
              <a:gd name="connsiteX274" fmla="*/ 368768 w 496543"/>
              <a:gd name="connsiteY274" fmla="*/ 881494 h 978889"/>
              <a:gd name="connsiteX275" fmla="*/ 369851 w 496543"/>
              <a:gd name="connsiteY275" fmla="*/ 900684 h 978889"/>
              <a:gd name="connsiteX276" fmla="*/ 370753 w 496543"/>
              <a:gd name="connsiteY276" fmla="*/ 900624 h 978889"/>
              <a:gd name="connsiteX277" fmla="*/ 371956 w 496543"/>
              <a:gd name="connsiteY277" fmla="*/ 917167 h 978889"/>
              <a:gd name="connsiteX278" fmla="*/ 355473 w 496543"/>
              <a:gd name="connsiteY278" fmla="*/ 918370 h 978889"/>
              <a:gd name="connsiteX279" fmla="*/ 355714 w 496543"/>
              <a:gd name="connsiteY279" fmla="*/ 921017 h 978889"/>
              <a:gd name="connsiteX280" fmla="*/ 357639 w 496543"/>
              <a:gd name="connsiteY280" fmla="*/ 951217 h 978889"/>
              <a:gd name="connsiteX281" fmla="*/ 358601 w 496543"/>
              <a:gd name="connsiteY281" fmla="*/ 967640 h 978889"/>
              <a:gd name="connsiteX282" fmla="*/ 350841 w 496543"/>
              <a:gd name="connsiteY282" fmla="*/ 968241 h 978889"/>
              <a:gd name="connsiteX283" fmla="*/ 332794 w 496543"/>
              <a:gd name="connsiteY283" fmla="*/ 969204 h 978889"/>
              <a:gd name="connsiteX284" fmla="*/ 312821 w 496543"/>
              <a:gd name="connsiteY284" fmla="*/ 970407 h 978889"/>
              <a:gd name="connsiteX285" fmla="*/ 302053 w 496543"/>
              <a:gd name="connsiteY285" fmla="*/ 970888 h 978889"/>
              <a:gd name="connsiteX286" fmla="*/ 275944 w 496543"/>
              <a:gd name="connsiteY286" fmla="*/ 972573 h 978889"/>
              <a:gd name="connsiteX287" fmla="*/ 256212 w 496543"/>
              <a:gd name="connsiteY287" fmla="*/ 973595 h 978889"/>
              <a:gd name="connsiteX288" fmla="*/ 232510 w 496543"/>
              <a:gd name="connsiteY288" fmla="*/ 974798 h 978889"/>
              <a:gd name="connsiteX289" fmla="*/ 202431 w 496543"/>
              <a:gd name="connsiteY289" fmla="*/ 976062 h 978889"/>
              <a:gd name="connsiteX290" fmla="*/ 172954 w 496543"/>
              <a:gd name="connsiteY290" fmla="*/ 977686 h 978889"/>
              <a:gd name="connsiteX291" fmla="*/ 141972 w 496543"/>
              <a:gd name="connsiteY291" fmla="*/ 978889 h 978889"/>
              <a:gd name="connsiteX292" fmla="*/ 141792 w 496543"/>
              <a:gd name="connsiteY292" fmla="*/ 976543 h 978889"/>
              <a:gd name="connsiteX293" fmla="*/ 141371 w 496543"/>
              <a:gd name="connsiteY293" fmla="*/ 968121 h 978889"/>
              <a:gd name="connsiteX294" fmla="*/ 140709 w 496543"/>
              <a:gd name="connsiteY294" fmla="*/ 950134 h 978889"/>
              <a:gd name="connsiteX295" fmla="*/ 139927 w 496543"/>
              <a:gd name="connsiteY295" fmla="*/ 934673 h 978889"/>
              <a:gd name="connsiteX296" fmla="*/ 139747 w 496543"/>
              <a:gd name="connsiteY296" fmla="*/ 929199 h 978889"/>
              <a:gd name="connsiteX297" fmla="*/ 139446 w 496543"/>
              <a:gd name="connsiteY297" fmla="*/ 923664 h 978889"/>
              <a:gd name="connsiteX298" fmla="*/ 138845 w 496543"/>
              <a:gd name="connsiteY298" fmla="*/ 910189 h 978889"/>
              <a:gd name="connsiteX299" fmla="*/ 138845 w 496543"/>
              <a:gd name="connsiteY299" fmla="*/ 906279 h 978889"/>
              <a:gd name="connsiteX300" fmla="*/ 138363 w 496543"/>
              <a:gd name="connsiteY300" fmla="*/ 896653 h 978889"/>
              <a:gd name="connsiteX301" fmla="*/ 138183 w 496543"/>
              <a:gd name="connsiteY301" fmla="*/ 890999 h 978889"/>
              <a:gd name="connsiteX302" fmla="*/ 137882 w 496543"/>
              <a:gd name="connsiteY302" fmla="*/ 884742 h 978889"/>
              <a:gd name="connsiteX303" fmla="*/ 137581 w 496543"/>
              <a:gd name="connsiteY303" fmla="*/ 877403 h 978889"/>
              <a:gd name="connsiteX304" fmla="*/ 136739 w 496543"/>
              <a:gd name="connsiteY304" fmla="*/ 860920 h 978889"/>
              <a:gd name="connsiteX305" fmla="*/ 136739 w 496543"/>
              <a:gd name="connsiteY305" fmla="*/ 858213 h 978889"/>
              <a:gd name="connsiteX306" fmla="*/ 136318 w 496543"/>
              <a:gd name="connsiteY306" fmla="*/ 850392 h 978889"/>
              <a:gd name="connsiteX307" fmla="*/ 136318 w 496543"/>
              <a:gd name="connsiteY307" fmla="*/ 847204 h 978889"/>
              <a:gd name="connsiteX308" fmla="*/ 135596 w 496543"/>
              <a:gd name="connsiteY308" fmla="*/ 833367 h 978889"/>
              <a:gd name="connsiteX309" fmla="*/ 135295 w 496543"/>
              <a:gd name="connsiteY309" fmla="*/ 824945 h 978889"/>
              <a:gd name="connsiteX310" fmla="*/ 134814 w 496543"/>
              <a:gd name="connsiteY310" fmla="*/ 813876 h 978889"/>
              <a:gd name="connsiteX311" fmla="*/ 134032 w 496543"/>
              <a:gd name="connsiteY311" fmla="*/ 797754 h 978889"/>
              <a:gd name="connsiteX312" fmla="*/ 133731 w 496543"/>
              <a:gd name="connsiteY312" fmla="*/ 788790 h 978889"/>
              <a:gd name="connsiteX313" fmla="*/ 133611 w 496543"/>
              <a:gd name="connsiteY313" fmla="*/ 786384 h 978889"/>
              <a:gd name="connsiteX314" fmla="*/ 133250 w 496543"/>
              <a:gd name="connsiteY314" fmla="*/ 782353 h 978889"/>
              <a:gd name="connsiteX315" fmla="*/ 133190 w 496543"/>
              <a:gd name="connsiteY315" fmla="*/ 778203 h 978889"/>
              <a:gd name="connsiteX316" fmla="*/ 133009 w 496543"/>
              <a:gd name="connsiteY316" fmla="*/ 777541 h 978889"/>
              <a:gd name="connsiteX317" fmla="*/ 133129 w 496543"/>
              <a:gd name="connsiteY317" fmla="*/ 777360 h 978889"/>
              <a:gd name="connsiteX318" fmla="*/ 132227 w 496543"/>
              <a:gd name="connsiteY318" fmla="*/ 759313 h 978889"/>
              <a:gd name="connsiteX319" fmla="*/ 131986 w 496543"/>
              <a:gd name="connsiteY319" fmla="*/ 751131 h 978889"/>
              <a:gd name="connsiteX320" fmla="*/ 130783 w 496543"/>
              <a:gd name="connsiteY320" fmla="*/ 728031 h 978889"/>
              <a:gd name="connsiteX321" fmla="*/ 130603 w 496543"/>
              <a:gd name="connsiteY321" fmla="*/ 722015 h 978889"/>
              <a:gd name="connsiteX322" fmla="*/ 129700 w 496543"/>
              <a:gd name="connsiteY322" fmla="*/ 704088 h 978889"/>
              <a:gd name="connsiteX323" fmla="*/ 127414 w 496543"/>
              <a:gd name="connsiteY323" fmla="*/ 699275 h 978889"/>
              <a:gd name="connsiteX324" fmla="*/ 126512 w 496543"/>
              <a:gd name="connsiteY324" fmla="*/ 697771 h 978889"/>
              <a:gd name="connsiteX325" fmla="*/ 124406 w 496543"/>
              <a:gd name="connsiteY325" fmla="*/ 693079 h 978889"/>
              <a:gd name="connsiteX326" fmla="*/ 122602 w 496543"/>
              <a:gd name="connsiteY326" fmla="*/ 691635 h 978889"/>
              <a:gd name="connsiteX327" fmla="*/ 119895 w 496543"/>
              <a:gd name="connsiteY327" fmla="*/ 689770 h 978889"/>
              <a:gd name="connsiteX328" fmla="*/ 115804 w 496543"/>
              <a:gd name="connsiteY328" fmla="*/ 688567 h 978889"/>
              <a:gd name="connsiteX329" fmla="*/ 114480 w 496543"/>
              <a:gd name="connsiteY329" fmla="*/ 688086 h 978889"/>
              <a:gd name="connsiteX330" fmla="*/ 113638 w 496543"/>
              <a:gd name="connsiteY330" fmla="*/ 687484 h 978889"/>
              <a:gd name="connsiteX331" fmla="*/ 112134 w 496543"/>
              <a:gd name="connsiteY331" fmla="*/ 687003 h 978889"/>
              <a:gd name="connsiteX332" fmla="*/ 109066 w 496543"/>
              <a:gd name="connsiteY332" fmla="*/ 685018 h 978889"/>
              <a:gd name="connsiteX333" fmla="*/ 107081 w 496543"/>
              <a:gd name="connsiteY333" fmla="*/ 684416 h 978889"/>
              <a:gd name="connsiteX334" fmla="*/ 106480 w 496543"/>
              <a:gd name="connsiteY334" fmla="*/ 684055 h 978889"/>
              <a:gd name="connsiteX335" fmla="*/ 105878 w 496543"/>
              <a:gd name="connsiteY335" fmla="*/ 684176 h 978889"/>
              <a:gd name="connsiteX336" fmla="*/ 105036 w 496543"/>
              <a:gd name="connsiteY336" fmla="*/ 684055 h 978889"/>
              <a:gd name="connsiteX337" fmla="*/ 104434 w 496543"/>
              <a:gd name="connsiteY337" fmla="*/ 683995 h 978889"/>
              <a:gd name="connsiteX338" fmla="*/ 103833 w 496543"/>
              <a:gd name="connsiteY338" fmla="*/ 684116 h 978889"/>
              <a:gd name="connsiteX339" fmla="*/ 103231 w 496543"/>
              <a:gd name="connsiteY339" fmla="*/ 684176 h 978889"/>
              <a:gd name="connsiteX340" fmla="*/ 102870 w 496543"/>
              <a:gd name="connsiteY340" fmla="*/ 683935 h 978889"/>
              <a:gd name="connsiteX341" fmla="*/ 102449 w 496543"/>
              <a:gd name="connsiteY341" fmla="*/ 683935 h 978889"/>
              <a:gd name="connsiteX342" fmla="*/ 101607 w 496543"/>
              <a:gd name="connsiteY342" fmla="*/ 684236 h 978889"/>
              <a:gd name="connsiteX343" fmla="*/ 100945 w 496543"/>
              <a:gd name="connsiteY343" fmla="*/ 684236 h 978889"/>
              <a:gd name="connsiteX344" fmla="*/ 100343 w 496543"/>
              <a:gd name="connsiteY344" fmla="*/ 684055 h 978889"/>
              <a:gd name="connsiteX345" fmla="*/ 99200 w 496543"/>
              <a:gd name="connsiteY345" fmla="*/ 684116 h 978889"/>
              <a:gd name="connsiteX346" fmla="*/ 98539 w 496543"/>
              <a:gd name="connsiteY346" fmla="*/ 684055 h 978889"/>
              <a:gd name="connsiteX347" fmla="*/ 97937 w 496543"/>
              <a:gd name="connsiteY347" fmla="*/ 683875 h 978889"/>
              <a:gd name="connsiteX348" fmla="*/ 96854 w 496543"/>
              <a:gd name="connsiteY348" fmla="*/ 682792 h 978889"/>
              <a:gd name="connsiteX349" fmla="*/ 96132 w 496543"/>
              <a:gd name="connsiteY349" fmla="*/ 682070 h 978889"/>
              <a:gd name="connsiteX350" fmla="*/ 95230 w 496543"/>
              <a:gd name="connsiteY350" fmla="*/ 680747 h 978889"/>
              <a:gd name="connsiteX351" fmla="*/ 94207 w 496543"/>
              <a:gd name="connsiteY351" fmla="*/ 679303 h 978889"/>
              <a:gd name="connsiteX352" fmla="*/ 92402 w 496543"/>
              <a:gd name="connsiteY352" fmla="*/ 676656 h 978889"/>
              <a:gd name="connsiteX353" fmla="*/ 92102 w 496543"/>
              <a:gd name="connsiteY353" fmla="*/ 676235 h 978889"/>
              <a:gd name="connsiteX354" fmla="*/ 91380 w 496543"/>
              <a:gd name="connsiteY354" fmla="*/ 675633 h 978889"/>
              <a:gd name="connsiteX355" fmla="*/ 90959 w 496543"/>
              <a:gd name="connsiteY355" fmla="*/ 674731 h 978889"/>
              <a:gd name="connsiteX356" fmla="*/ 90538 w 496543"/>
              <a:gd name="connsiteY356" fmla="*/ 673768 h 978889"/>
              <a:gd name="connsiteX357" fmla="*/ 90357 w 496543"/>
              <a:gd name="connsiteY357" fmla="*/ 672746 h 978889"/>
              <a:gd name="connsiteX358" fmla="*/ 90177 w 496543"/>
              <a:gd name="connsiteY358" fmla="*/ 672325 h 978889"/>
              <a:gd name="connsiteX359" fmla="*/ 89876 w 496543"/>
              <a:gd name="connsiteY359" fmla="*/ 671904 h 978889"/>
              <a:gd name="connsiteX360" fmla="*/ 89575 w 496543"/>
              <a:gd name="connsiteY360" fmla="*/ 671242 h 978889"/>
              <a:gd name="connsiteX361" fmla="*/ 89575 w 496543"/>
              <a:gd name="connsiteY361" fmla="*/ 670400 h 978889"/>
              <a:gd name="connsiteX362" fmla="*/ 89274 w 496543"/>
              <a:gd name="connsiteY362" fmla="*/ 669618 h 978889"/>
              <a:gd name="connsiteX363" fmla="*/ 88191 w 496543"/>
              <a:gd name="connsiteY363" fmla="*/ 667091 h 978889"/>
              <a:gd name="connsiteX364" fmla="*/ 87109 w 496543"/>
              <a:gd name="connsiteY364" fmla="*/ 664805 h 978889"/>
              <a:gd name="connsiteX365" fmla="*/ 86628 w 496543"/>
              <a:gd name="connsiteY365" fmla="*/ 663782 h 978889"/>
              <a:gd name="connsiteX366" fmla="*/ 84221 w 496543"/>
              <a:gd name="connsiteY366" fmla="*/ 660895 h 978889"/>
              <a:gd name="connsiteX367" fmla="*/ 82356 w 496543"/>
              <a:gd name="connsiteY367" fmla="*/ 658127 h 978889"/>
              <a:gd name="connsiteX368" fmla="*/ 81273 w 496543"/>
              <a:gd name="connsiteY368" fmla="*/ 657466 h 978889"/>
              <a:gd name="connsiteX369" fmla="*/ 74957 w 496543"/>
              <a:gd name="connsiteY369" fmla="*/ 649765 h 978889"/>
              <a:gd name="connsiteX370" fmla="*/ 73573 w 496543"/>
              <a:gd name="connsiteY370" fmla="*/ 648141 h 978889"/>
              <a:gd name="connsiteX371" fmla="*/ 73573 w 496543"/>
              <a:gd name="connsiteY371" fmla="*/ 647359 h 978889"/>
              <a:gd name="connsiteX372" fmla="*/ 74115 w 496543"/>
              <a:gd name="connsiteY372" fmla="*/ 646397 h 978889"/>
              <a:gd name="connsiteX373" fmla="*/ 74175 w 496543"/>
              <a:gd name="connsiteY373" fmla="*/ 645795 h 978889"/>
              <a:gd name="connsiteX374" fmla="*/ 74175 w 496543"/>
              <a:gd name="connsiteY374" fmla="*/ 645434 h 978889"/>
              <a:gd name="connsiteX375" fmla="*/ 74295 w 496543"/>
              <a:gd name="connsiteY375" fmla="*/ 644472 h 978889"/>
              <a:gd name="connsiteX376" fmla="*/ 74716 w 496543"/>
              <a:gd name="connsiteY376" fmla="*/ 642246 h 978889"/>
              <a:gd name="connsiteX377" fmla="*/ 75378 w 496543"/>
              <a:gd name="connsiteY377" fmla="*/ 640501 h 978889"/>
              <a:gd name="connsiteX378" fmla="*/ 76882 w 496543"/>
              <a:gd name="connsiteY378" fmla="*/ 639178 h 978889"/>
              <a:gd name="connsiteX379" fmla="*/ 77363 w 496543"/>
              <a:gd name="connsiteY379" fmla="*/ 638636 h 978889"/>
              <a:gd name="connsiteX380" fmla="*/ 81695 w 496543"/>
              <a:gd name="connsiteY380" fmla="*/ 635267 h 978889"/>
              <a:gd name="connsiteX381" fmla="*/ 83499 w 496543"/>
              <a:gd name="connsiteY381" fmla="*/ 633583 h 978889"/>
              <a:gd name="connsiteX382" fmla="*/ 85905 w 496543"/>
              <a:gd name="connsiteY382" fmla="*/ 631898 h 978889"/>
              <a:gd name="connsiteX383" fmla="*/ 86928 w 496543"/>
              <a:gd name="connsiteY383" fmla="*/ 629973 h 978889"/>
              <a:gd name="connsiteX384" fmla="*/ 92463 w 496543"/>
              <a:gd name="connsiteY384" fmla="*/ 625883 h 978889"/>
              <a:gd name="connsiteX385" fmla="*/ 95049 w 496543"/>
              <a:gd name="connsiteY385" fmla="*/ 624499 h 978889"/>
              <a:gd name="connsiteX386" fmla="*/ 96975 w 496543"/>
              <a:gd name="connsiteY386" fmla="*/ 623176 h 978889"/>
              <a:gd name="connsiteX387" fmla="*/ 98238 w 496543"/>
              <a:gd name="connsiteY387" fmla="*/ 621972 h 978889"/>
              <a:gd name="connsiteX388" fmla="*/ 99561 w 496543"/>
              <a:gd name="connsiteY388" fmla="*/ 620228 h 978889"/>
              <a:gd name="connsiteX389" fmla="*/ 100283 w 496543"/>
              <a:gd name="connsiteY389" fmla="*/ 618664 h 978889"/>
              <a:gd name="connsiteX390" fmla="*/ 101065 w 496543"/>
              <a:gd name="connsiteY390" fmla="*/ 617040 h 978889"/>
              <a:gd name="connsiteX391" fmla="*/ 101125 w 496543"/>
              <a:gd name="connsiteY391" fmla="*/ 616438 h 978889"/>
              <a:gd name="connsiteX392" fmla="*/ 101125 w 496543"/>
              <a:gd name="connsiteY392" fmla="*/ 615836 h 978889"/>
              <a:gd name="connsiteX393" fmla="*/ 101005 w 496543"/>
              <a:gd name="connsiteY393" fmla="*/ 615656 h 978889"/>
              <a:gd name="connsiteX394" fmla="*/ 101065 w 496543"/>
              <a:gd name="connsiteY394" fmla="*/ 615415 h 978889"/>
              <a:gd name="connsiteX395" fmla="*/ 101486 w 496543"/>
              <a:gd name="connsiteY395" fmla="*/ 615054 h 978889"/>
              <a:gd name="connsiteX396" fmla="*/ 101727 w 496543"/>
              <a:gd name="connsiteY396" fmla="*/ 614934 h 978889"/>
              <a:gd name="connsiteX397" fmla="*/ 101727 w 496543"/>
              <a:gd name="connsiteY397" fmla="*/ 614693 h 978889"/>
              <a:gd name="connsiteX398" fmla="*/ 101607 w 496543"/>
              <a:gd name="connsiteY398" fmla="*/ 614693 h 978889"/>
              <a:gd name="connsiteX399" fmla="*/ 101727 w 496543"/>
              <a:gd name="connsiteY399" fmla="*/ 614272 h 978889"/>
              <a:gd name="connsiteX400" fmla="*/ 101847 w 496543"/>
              <a:gd name="connsiteY400" fmla="*/ 614272 h 978889"/>
              <a:gd name="connsiteX401" fmla="*/ 102208 w 496543"/>
              <a:gd name="connsiteY401" fmla="*/ 613971 h 978889"/>
              <a:gd name="connsiteX402" fmla="*/ 102208 w 496543"/>
              <a:gd name="connsiteY402" fmla="*/ 613370 h 978889"/>
              <a:gd name="connsiteX403" fmla="*/ 104254 w 496543"/>
              <a:gd name="connsiteY403" fmla="*/ 611204 h 978889"/>
              <a:gd name="connsiteX404" fmla="*/ 106359 w 496543"/>
              <a:gd name="connsiteY404" fmla="*/ 607655 h 978889"/>
              <a:gd name="connsiteX405" fmla="*/ 107382 w 496543"/>
              <a:gd name="connsiteY405" fmla="*/ 606873 h 978889"/>
              <a:gd name="connsiteX406" fmla="*/ 108344 w 496543"/>
              <a:gd name="connsiteY406" fmla="*/ 605489 h 978889"/>
              <a:gd name="connsiteX407" fmla="*/ 108946 w 496543"/>
              <a:gd name="connsiteY407" fmla="*/ 601398 h 978889"/>
              <a:gd name="connsiteX408" fmla="*/ 109066 w 496543"/>
              <a:gd name="connsiteY408" fmla="*/ 598210 h 978889"/>
              <a:gd name="connsiteX409" fmla="*/ 109066 w 496543"/>
              <a:gd name="connsiteY409" fmla="*/ 593458 h 978889"/>
              <a:gd name="connsiteX410" fmla="*/ 109548 w 496543"/>
              <a:gd name="connsiteY410" fmla="*/ 590149 h 978889"/>
              <a:gd name="connsiteX411" fmla="*/ 109548 w 496543"/>
              <a:gd name="connsiteY411" fmla="*/ 589066 h 978889"/>
              <a:gd name="connsiteX412" fmla="*/ 109066 w 496543"/>
              <a:gd name="connsiteY412" fmla="*/ 588705 h 978889"/>
              <a:gd name="connsiteX413" fmla="*/ 109127 w 496543"/>
              <a:gd name="connsiteY413" fmla="*/ 587983 h 978889"/>
              <a:gd name="connsiteX414" fmla="*/ 109728 w 496543"/>
              <a:gd name="connsiteY414" fmla="*/ 587021 h 978889"/>
              <a:gd name="connsiteX415" fmla="*/ 109728 w 496543"/>
              <a:gd name="connsiteY415" fmla="*/ 584133 h 978889"/>
              <a:gd name="connsiteX416" fmla="*/ 109848 w 496543"/>
              <a:gd name="connsiteY416" fmla="*/ 583171 h 978889"/>
              <a:gd name="connsiteX417" fmla="*/ 109909 w 496543"/>
              <a:gd name="connsiteY417" fmla="*/ 582148 h 978889"/>
              <a:gd name="connsiteX418" fmla="*/ 108645 w 496543"/>
              <a:gd name="connsiteY418" fmla="*/ 578779 h 978889"/>
              <a:gd name="connsiteX419" fmla="*/ 108284 w 496543"/>
              <a:gd name="connsiteY419" fmla="*/ 576313 h 978889"/>
              <a:gd name="connsiteX420" fmla="*/ 107623 w 496543"/>
              <a:gd name="connsiteY420" fmla="*/ 568552 h 978889"/>
              <a:gd name="connsiteX421" fmla="*/ 107262 w 496543"/>
              <a:gd name="connsiteY421" fmla="*/ 567650 h 978889"/>
              <a:gd name="connsiteX422" fmla="*/ 107502 w 496543"/>
              <a:gd name="connsiteY422" fmla="*/ 564943 h 978889"/>
              <a:gd name="connsiteX423" fmla="*/ 108886 w 496543"/>
              <a:gd name="connsiteY423" fmla="*/ 561634 h 978889"/>
              <a:gd name="connsiteX424" fmla="*/ 109307 w 496543"/>
              <a:gd name="connsiteY424" fmla="*/ 560852 h 978889"/>
              <a:gd name="connsiteX425" fmla="*/ 109487 w 496543"/>
              <a:gd name="connsiteY425" fmla="*/ 559649 h 978889"/>
              <a:gd name="connsiteX426" fmla="*/ 109307 w 496543"/>
              <a:gd name="connsiteY426" fmla="*/ 553573 h 978889"/>
              <a:gd name="connsiteX427" fmla="*/ 108705 w 496543"/>
              <a:gd name="connsiteY427" fmla="*/ 551648 h 978889"/>
              <a:gd name="connsiteX428" fmla="*/ 108405 w 496543"/>
              <a:gd name="connsiteY428" fmla="*/ 551167 h 978889"/>
              <a:gd name="connsiteX429" fmla="*/ 107803 w 496543"/>
              <a:gd name="connsiteY429" fmla="*/ 550324 h 978889"/>
              <a:gd name="connsiteX430" fmla="*/ 107081 w 496543"/>
              <a:gd name="connsiteY430" fmla="*/ 546113 h 978889"/>
              <a:gd name="connsiteX431" fmla="*/ 106840 w 496543"/>
              <a:gd name="connsiteY431" fmla="*/ 545392 h 978889"/>
              <a:gd name="connsiteX432" fmla="*/ 105697 w 496543"/>
              <a:gd name="connsiteY432" fmla="*/ 543466 h 978889"/>
              <a:gd name="connsiteX433" fmla="*/ 106299 w 496543"/>
              <a:gd name="connsiteY433" fmla="*/ 540098 h 978889"/>
              <a:gd name="connsiteX434" fmla="*/ 105697 w 496543"/>
              <a:gd name="connsiteY434" fmla="*/ 538594 h 978889"/>
              <a:gd name="connsiteX435" fmla="*/ 103953 w 496543"/>
              <a:gd name="connsiteY435" fmla="*/ 538955 h 978889"/>
              <a:gd name="connsiteX436" fmla="*/ 104494 w 496543"/>
              <a:gd name="connsiteY436" fmla="*/ 538233 h 978889"/>
              <a:gd name="connsiteX437" fmla="*/ 104374 w 496543"/>
              <a:gd name="connsiteY437" fmla="*/ 537751 h 978889"/>
              <a:gd name="connsiteX438" fmla="*/ 104073 w 496543"/>
              <a:gd name="connsiteY438" fmla="*/ 536007 h 978889"/>
              <a:gd name="connsiteX439" fmla="*/ 104675 w 496543"/>
              <a:gd name="connsiteY439" fmla="*/ 535165 h 978889"/>
              <a:gd name="connsiteX440" fmla="*/ 104795 w 496543"/>
              <a:gd name="connsiteY440" fmla="*/ 532638 h 978889"/>
              <a:gd name="connsiteX441" fmla="*/ 103833 w 496543"/>
              <a:gd name="connsiteY441" fmla="*/ 532518 h 978889"/>
              <a:gd name="connsiteX442" fmla="*/ 102990 w 496543"/>
              <a:gd name="connsiteY442" fmla="*/ 529329 h 978889"/>
              <a:gd name="connsiteX443" fmla="*/ 102870 w 496543"/>
              <a:gd name="connsiteY443" fmla="*/ 528006 h 978889"/>
              <a:gd name="connsiteX444" fmla="*/ 102569 w 496543"/>
              <a:gd name="connsiteY444" fmla="*/ 527464 h 978889"/>
              <a:gd name="connsiteX445" fmla="*/ 102750 w 496543"/>
              <a:gd name="connsiteY445" fmla="*/ 527164 h 978889"/>
              <a:gd name="connsiteX446" fmla="*/ 102629 w 496543"/>
              <a:gd name="connsiteY446" fmla="*/ 526321 h 978889"/>
              <a:gd name="connsiteX447" fmla="*/ 103231 w 496543"/>
              <a:gd name="connsiteY447" fmla="*/ 525720 h 978889"/>
              <a:gd name="connsiteX448" fmla="*/ 104434 w 496543"/>
              <a:gd name="connsiteY448" fmla="*/ 525058 h 978889"/>
              <a:gd name="connsiteX449" fmla="*/ 103833 w 496543"/>
              <a:gd name="connsiteY449" fmla="*/ 524878 h 978889"/>
              <a:gd name="connsiteX450" fmla="*/ 102870 w 496543"/>
              <a:gd name="connsiteY450" fmla="*/ 524156 h 978889"/>
              <a:gd name="connsiteX451" fmla="*/ 103231 w 496543"/>
              <a:gd name="connsiteY451" fmla="*/ 523554 h 978889"/>
              <a:gd name="connsiteX452" fmla="*/ 103051 w 496543"/>
              <a:gd name="connsiteY452" fmla="*/ 523073 h 978889"/>
              <a:gd name="connsiteX453" fmla="*/ 102449 w 496543"/>
              <a:gd name="connsiteY453" fmla="*/ 522291 h 978889"/>
              <a:gd name="connsiteX454" fmla="*/ 102690 w 496543"/>
              <a:gd name="connsiteY454" fmla="*/ 520907 h 978889"/>
              <a:gd name="connsiteX455" fmla="*/ 102208 w 496543"/>
              <a:gd name="connsiteY455" fmla="*/ 519283 h 978889"/>
              <a:gd name="connsiteX456" fmla="*/ 102088 w 496543"/>
              <a:gd name="connsiteY456" fmla="*/ 519102 h 978889"/>
              <a:gd name="connsiteX457" fmla="*/ 102329 w 496543"/>
              <a:gd name="connsiteY457" fmla="*/ 518501 h 978889"/>
              <a:gd name="connsiteX458" fmla="*/ 102569 w 496543"/>
              <a:gd name="connsiteY458" fmla="*/ 517899 h 978889"/>
              <a:gd name="connsiteX459" fmla="*/ 102569 w 496543"/>
              <a:gd name="connsiteY459" fmla="*/ 517117 h 978889"/>
              <a:gd name="connsiteX460" fmla="*/ 101366 w 496543"/>
              <a:gd name="connsiteY460" fmla="*/ 516756 h 978889"/>
              <a:gd name="connsiteX461" fmla="*/ 102148 w 496543"/>
              <a:gd name="connsiteY461" fmla="*/ 515613 h 978889"/>
              <a:gd name="connsiteX462" fmla="*/ 101486 w 496543"/>
              <a:gd name="connsiteY462" fmla="*/ 515072 h 978889"/>
              <a:gd name="connsiteX463" fmla="*/ 102088 w 496543"/>
              <a:gd name="connsiteY463" fmla="*/ 512064 h 978889"/>
              <a:gd name="connsiteX464" fmla="*/ 101607 w 496543"/>
              <a:gd name="connsiteY464" fmla="*/ 510380 h 978889"/>
              <a:gd name="connsiteX465" fmla="*/ 100945 w 496543"/>
              <a:gd name="connsiteY465" fmla="*/ 510380 h 978889"/>
              <a:gd name="connsiteX466" fmla="*/ 101847 w 496543"/>
              <a:gd name="connsiteY466" fmla="*/ 509658 h 978889"/>
              <a:gd name="connsiteX467" fmla="*/ 99080 w 496543"/>
              <a:gd name="connsiteY467" fmla="*/ 508094 h 978889"/>
              <a:gd name="connsiteX468" fmla="*/ 99381 w 496543"/>
              <a:gd name="connsiteY468" fmla="*/ 506650 h 978889"/>
              <a:gd name="connsiteX469" fmla="*/ 97997 w 496543"/>
              <a:gd name="connsiteY469" fmla="*/ 506289 h 978889"/>
              <a:gd name="connsiteX470" fmla="*/ 97696 w 496543"/>
              <a:gd name="connsiteY470" fmla="*/ 505386 h 978889"/>
              <a:gd name="connsiteX471" fmla="*/ 95591 w 496543"/>
              <a:gd name="connsiteY471" fmla="*/ 506048 h 978889"/>
              <a:gd name="connsiteX472" fmla="*/ 95771 w 496543"/>
              <a:gd name="connsiteY472" fmla="*/ 504123 h 978889"/>
              <a:gd name="connsiteX473" fmla="*/ 94147 w 496543"/>
              <a:gd name="connsiteY473" fmla="*/ 503221 h 978889"/>
              <a:gd name="connsiteX474" fmla="*/ 93906 w 496543"/>
              <a:gd name="connsiteY474" fmla="*/ 502619 h 978889"/>
              <a:gd name="connsiteX475" fmla="*/ 93726 w 496543"/>
              <a:gd name="connsiteY475" fmla="*/ 501657 h 978889"/>
              <a:gd name="connsiteX476" fmla="*/ 92523 w 496543"/>
              <a:gd name="connsiteY476" fmla="*/ 501416 h 978889"/>
              <a:gd name="connsiteX477" fmla="*/ 92282 w 496543"/>
              <a:gd name="connsiteY477" fmla="*/ 499250 h 978889"/>
              <a:gd name="connsiteX478" fmla="*/ 90477 w 496543"/>
              <a:gd name="connsiteY478" fmla="*/ 495641 h 978889"/>
              <a:gd name="connsiteX479" fmla="*/ 89635 w 496543"/>
              <a:gd name="connsiteY479" fmla="*/ 496002 h 978889"/>
              <a:gd name="connsiteX480" fmla="*/ 89695 w 496543"/>
              <a:gd name="connsiteY480" fmla="*/ 494197 h 978889"/>
              <a:gd name="connsiteX481" fmla="*/ 88673 w 496543"/>
              <a:gd name="connsiteY481" fmla="*/ 492994 h 978889"/>
              <a:gd name="connsiteX482" fmla="*/ 87530 w 496543"/>
              <a:gd name="connsiteY482" fmla="*/ 492994 h 978889"/>
              <a:gd name="connsiteX483" fmla="*/ 87650 w 496543"/>
              <a:gd name="connsiteY483" fmla="*/ 492212 h 978889"/>
              <a:gd name="connsiteX484" fmla="*/ 86808 w 496543"/>
              <a:gd name="connsiteY484" fmla="*/ 491310 h 978889"/>
              <a:gd name="connsiteX485" fmla="*/ 87349 w 496543"/>
              <a:gd name="connsiteY485" fmla="*/ 490106 h 978889"/>
              <a:gd name="connsiteX486" fmla="*/ 85665 w 496543"/>
              <a:gd name="connsiteY486" fmla="*/ 490287 h 978889"/>
              <a:gd name="connsiteX487" fmla="*/ 86026 w 496543"/>
              <a:gd name="connsiteY487" fmla="*/ 489445 h 978889"/>
              <a:gd name="connsiteX488" fmla="*/ 85304 w 496543"/>
              <a:gd name="connsiteY488" fmla="*/ 488542 h 978889"/>
              <a:gd name="connsiteX489" fmla="*/ 84883 w 496543"/>
              <a:gd name="connsiteY489" fmla="*/ 488181 h 978889"/>
              <a:gd name="connsiteX490" fmla="*/ 85003 w 496543"/>
              <a:gd name="connsiteY490" fmla="*/ 487881 h 978889"/>
              <a:gd name="connsiteX491" fmla="*/ 86026 w 496543"/>
              <a:gd name="connsiteY491" fmla="*/ 486738 h 978889"/>
              <a:gd name="connsiteX492" fmla="*/ 86026 w 496543"/>
              <a:gd name="connsiteY492" fmla="*/ 486136 h 978889"/>
              <a:gd name="connsiteX493" fmla="*/ 85183 w 496543"/>
              <a:gd name="connsiteY493" fmla="*/ 485655 h 978889"/>
              <a:gd name="connsiteX494" fmla="*/ 85785 w 496543"/>
              <a:gd name="connsiteY494" fmla="*/ 484692 h 978889"/>
              <a:gd name="connsiteX495" fmla="*/ 84582 w 496543"/>
              <a:gd name="connsiteY495" fmla="*/ 484211 h 978889"/>
              <a:gd name="connsiteX496" fmla="*/ 85605 w 496543"/>
              <a:gd name="connsiteY496" fmla="*/ 483910 h 978889"/>
              <a:gd name="connsiteX497" fmla="*/ 83860 w 496543"/>
              <a:gd name="connsiteY497" fmla="*/ 483549 h 978889"/>
              <a:gd name="connsiteX498" fmla="*/ 82116 w 496543"/>
              <a:gd name="connsiteY498" fmla="*/ 480902 h 978889"/>
              <a:gd name="connsiteX499" fmla="*/ 82897 w 496543"/>
              <a:gd name="connsiteY499" fmla="*/ 480541 h 978889"/>
              <a:gd name="connsiteX500" fmla="*/ 82897 w 496543"/>
              <a:gd name="connsiteY500" fmla="*/ 478977 h 978889"/>
              <a:gd name="connsiteX501" fmla="*/ 81995 w 496543"/>
              <a:gd name="connsiteY501" fmla="*/ 478195 h 978889"/>
              <a:gd name="connsiteX502" fmla="*/ 82777 w 496543"/>
              <a:gd name="connsiteY502" fmla="*/ 477172 h 978889"/>
              <a:gd name="connsiteX503" fmla="*/ 81815 w 496543"/>
              <a:gd name="connsiteY503" fmla="*/ 474766 h 978889"/>
              <a:gd name="connsiteX504" fmla="*/ 81995 w 496543"/>
              <a:gd name="connsiteY504" fmla="*/ 473563 h 978889"/>
              <a:gd name="connsiteX505" fmla="*/ 80912 w 496543"/>
              <a:gd name="connsiteY505" fmla="*/ 471939 h 978889"/>
              <a:gd name="connsiteX506" fmla="*/ 81935 w 496543"/>
              <a:gd name="connsiteY506" fmla="*/ 471939 h 978889"/>
              <a:gd name="connsiteX507" fmla="*/ 81634 w 496543"/>
              <a:gd name="connsiteY507" fmla="*/ 470736 h 978889"/>
              <a:gd name="connsiteX508" fmla="*/ 81454 w 496543"/>
              <a:gd name="connsiteY508" fmla="*/ 470134 h 978889"/>
              <a:gd name="connsiteX509" fmla="*/ 80311 w 496543"/>
              <a:gd name="connsiteY509" fmla="*/ 470194 h 978889"/>
              <a:gd name="connsiteX510" fmla="*/ 80792 w 496543"/>
              <a:gd name="connsiteY510" fmla="*/ 467908 h 978889"/>
              <a:gd name="connsiteX511" fmla="*/ 80070 w 496543"/>
              <a:gd name="connsiteY511" fmla="*/ 468089 h 978889"/>
              <a:gd name="connsiteX512" fmla="*/ 80010 w 496543"/>
              <a:gd name="connsiteY512" fmla="*/ 466705 h 978889"/>
              <a:gd name="connsiteX513" fmla="*/ 80732 w 496543"/>
              <a:gd name="connsiteY513" fmla="*/ 466103 h 978889"/>
              <a:gd name="connsiteX514" fmla="*/ 81153 w 496543"/>
              <a:gd name="connsiteY514" fmla="*/ 466524 h 978889"/>
              <a:gd name="connsiteX515" fmla="*/ 81213 w 496543"/>
              <a:gd name="connsiteY515" fmla="*/ 466284 h 978889"/>
              <a:gd name="connsiteX516" fmla="*/ 81033 w 496543"/>
              <a:gd name="connsiteY516" fmla="*/ 465863 h 978889"/>
              <a:gd name="connsiteX517" fmla="*/ 80010 w 496543"/>
              <a:gd name="connsiteY517" fmla="*/ 465261 h 978889"/>
              <a:gd name="connsiteX518" fmla="*/ 80431 w 496543"/>
              <a:gd name="connsiteY518" fmla="*/ 464178 h 978889"/>
              <a:gd name="connsiteX519" fmla="*/ 79108 w 496543"/>
              <a:gd name="connsiteY519" fmla="*/ 463757 h 978889"/>
              <a:gd name="connsiteX520" fmla="*/ 80191 w 496543"/>
              <a:gd name="connsiteY520" fmla="*/ 462674 h 978889"/>
              <a:gd name="connsiteX521" fmla="*/ 78326 w 496543"/>
              <a:gd name="connsiteY521" fmla="*/ 461351 h 978889"/>
              <a:gd name="connsiteX522" fmla="*/ 79288 w 496543"/>
              <a:gd name="connsiteY522" fmla="*/ 460749 h 978889"/>
              <a:gd name="connsiteX523" fmla="*/ 77183 w 496543"/>
              <a:gd name="connsiteY523" fmla="*/ 460448 h 978889"/>
              <a:gd name="connsiteX524" fmla="*/ 76822 w 496543"/>
              <a:gd name="connsiteY524" fmla="*/ 456659 h 978889"/>
              <a:gd name="connsiteX525" fmla="*/ 74355 w 496543"/>
              <a:gd name="connsiteY525" fmla="*/ 455155 h 978889"/>
              <a:gd name="connsiteX526" fmla="*/ 75077 w 496543"/>
              <a:gd name="connsiteY526" fmla="*/ 454192 h 978889"/>
              <a:gd name="connsiteX527" fmla="*/ 75498 w 496543"/>
              <a:gd name="connsiteY527" fmla="*/ 453891 h 978889"/>
              <a:gd name="connsiteX528" fmla="*/ 73453 w 496543"/>
              <a:gd name="connsiteY528" fmla="*/ 454433 h 978889"/>
              <a:gd name="connsiteX529" fmla="*/ 73693 w 496543"/>
              <a:gd name="connsiteY529" fmla="*/ 453590 h 978889"/>
              <a:gd name="connsiteX530" fmla="*/ 74897 w 496543"/>
              <a:gd name="connsiteY530" fmla="*/ 452267 h 978889"/>
              <a:gd name="connsiteX531" fmla="*/ 73092 w 496543"/>
              <a:gd name="connsiteY531" fmla="*/ 449680 h 978889"/>
              <a:gd name="connsiteX532" fmla="*/ 73332 w 496543"/>
              <a:gd name="connsiteY532" fmla="*/ 448537 h 978889"/>
              <a:gd name="connsiteX533" fmla="*/ 73332 w 496543"/>
              <a:gd name="connsiteY533" fmla="*/ 448176 h 978889"/>
              <a:gd name="connsiteX534" fmla="*/ 73693 w 496543"/>
              <a:gd name="connsiteY534" fmla="*/ 445830 h 978889"/>
              <a:gd name="connsiteX535" fmla="*/ 72972 w 496543"/>
              <a:gd name="connsiteY535" fmla="*/ 445108 h 978889"/>
              <a:gd name="connsiteX536" fmla="*/ 73393 w 496543"/>
              <a:gd name="connsiteY536" fmla="*/ 444868 h 978889"/>
              <a:gd name="connsiteX537" fmla="*/ 74476 w 496543"/>
              <a:gd name="connsiteY537" fmla="*/ 445108 h 978889"/>
              <a:gd name="connsiteX538" fmla="*/ 74716 w 496543"/>
              <a:gd name="connsiteY538" fmla="*/ 442100 h 978889"/>
              <a:gd name="connsiteX539" fmla="*/ 73934 w 496543"/>
              <a:gd name="connsiteY539" fmla="*/ 440596 h 978889"/>
              <a:gd name="connsiteX540" fmla="*/ 73693 w 496543"/>
              <a:gd name="connsiteY540" fmla="*/ 440296 h 978889"/>
              <a:gd name="connsiteX541" fmla="*/ 74716 w 496543"/>
              <a:gd name="connsiteY541" fmla="*/ 437889 h 978889"/>
              <a:gd name="connsiteX542" fmla="*/ 73693 w 496543"/>
              <a:gd name="connsiteY542" fmla="*/ 437649 h 978889"/>
              <a:gd name="connsiteX543" fmla="*/ 74897 w 496543"/>
              <a:gd name="connsiteY543" fmla="*/ 436746 h 978889"/>
              <a:gd name="connsiteX544" fmla="*/ 75077 w 496543"/>
              <a:gd name="connsiteY544" fmla="*/ 435242 h 978889"/>
              <a:gd name="connsiteX545" fmla="*/ 74415 w 496543"/>
              <a:gd name="connsiteY545" fmla="*/ 430249 h 978889"/>
              <a:gd name="connsiteX546" fmla="*/ 73513 w 496543"/>
              <a:gd name="connsiteY546" fmla="*/ 428505 h 978889"/>
              <a:gd name="connsiteX547" fmla="*/ 74897 w 496543"/>
              <a:gd name="connsiteY547" fmla="*/ 428745 h 978889"/>
              <a:gd name="connsiteX548" fmla="*/ 73332 w 496543"/>
              <a:gd name="connsiteY548" fmla="*/ 426941 h 978889"/>
              <a:gd name="connsiteX549" fmla="*/ 74115 w 496543"/>
              <a:gd name="connsiteY549" fmla="*/ 426159 h 978889"/>
              <a:gd name="connsiteX550" fmla="*/ 72370 w 496543"/>
              <a:gd name="connsiteY550" fmla="*/ 426399 h 978889"/>
              <a:gd name="connsiteX551" fmla="*/ 73573 w 496543"/>
              <a:gd name="connsiteY551" fmla="*/ 425196 h 978889"/>
              <a:gd name="connsiteX552" fmla="*/ 73513 w 496543"/>
              <a:gd name="connsiteY552" fmla="*/ 424594 h 978889"/>
              <a:gd name="connsiteX553" fmla="*/ 72791 w 496543"/>
              <a:gd name="connsiteY553" fmla="*/ 424354 h 978889"/>
              <a:gd name="connsiteX554" fmla="*/ 72370 w 496543"/>
              <a:gd name="connsiteY554" fmla="*/ 424053 h 978889"/>
              <a:gd name="connsiteX555" fmla="*/ 72370 w 496543"/>
              <a:gd name="connsiteY555" fmla="*/ 423512 h 978889"/>
              <a:gd name="connsiteX556" fmla="*/ 72671 w 496543"/>
              <a:gd name="connsiteY556" fmla="*/ 423271 h 978889"/>
              <a:gd name="connsiteX557" fmla="*/ 72671 w 496543"/>
              <a:gd name="connsiteY557" fmla="*/ 423090 h 978889"/>
              <a:gd name="connsiteX558" fmla="*/ 72430 w 496543"/>
              <a:gd name="connsiteY558" fmla="*/ 422850 h 978889"/>
              <a:gd name="connsiteX559" fmla="*/ 72250 w 496543"/>
              <a:gd name="connsiteY559" fmla="*/ 422850 h 978889"/>
              <a:gd name="connsiteX560" fmla="*/ 71588 w 496543"/>
              <a:gd name="connsiteY560" fmla="*/ 422730 h 978889"/>
              <a:gd name="connsiteX561" fmla="*/ 72310 w 496543"/>
              <a:gd name="connsiteY561" fmla="*/ 422308 h 978889"/>
              <a:gd name="connsiteX562" fmla="*/ 71829 w 496543"/>
              <a:gd name="connsiteY562" fmla="*/ 419481 h 978889"/>
              <a:gd name="connsiteX563" fmla="*/ 71648 w 496543"/>
              <a:gd name="connsiteY563" fmla="*/ 418519 h 978889"/>
              <a:gd name="connsiteX564" fmla="*/ 72731 w 496543"/>
              <a:gd name="connsiteY564" fmla="*/ 416954 h 978889"/>
              <a:gd name="connsiteX565" fmla="*/ 74054 w 496543"/>
              <a:gd name="connsiteY565" fmla="*/ 417436 h 978889"/>
              <a:gd name="connsiteX566" fmla="*/ 74175 w 496543"/>
              <a:gd name="connsiteY566" fmla="*/ 417135 h 978889"/>
              <a:gd name="connsiteX567" fmla="*/ 72370 w 496543"/>
              <a:gd name="connsiteY567" fmla="*/ 415932 h 978889"/>
              <a:gd name="connsiteX568" fmla="*/ 73332 w 496543"/>
              <a:gd name="connsiteY568" fmla="*/ 415992 h 978889"/>
              <a:gd name="connsiteX569" fmla="*/ 73393 w 496543"/>
              <a:gd name="connsiteY569" fmla="*/ 414247 h 978889"/>
              <a:gd name="connsiteX570" fmla="*/ 74716 w 496543"/>
              <a:gd name="connsiteY570" fmla="*/ 414789 h 978889"/>
              <a:gd name="connsiteX571" fmla="*/ 73874 w 496543"/>
              <a:gd name="connsiteY571" fmla="*/ 413525 h 978889"/>
              <a:gd name="connsiteX572" fmla="*/ 74836 w 496543"/>
              <a:gd name="connsiteY572" fmla="*/ 412623 h 978889"/>
              <a:gd name="connsiteX573" fmla="*/ 73393 w 496543"/>
              <a:gd name="connsiteY573" fmla="*/ 412322 h 978889"/>
              <a:gd name="connsiteX574" fmla="*/ 74355 w 496543"/>
              <a:gd name="connsiteY574" fmla="*/ 411179 h 978889"/>
              <a:gd name="connsiteX575" fmla="*/ 73633 w 496543"/>
              <a:gd name="connsiteY575" fmla="*/ 410698 h 978889"/>
              <a:gd name="connsiteX576" fmla="*/ 73453 w 496543"/>
              <a:gd name="connsiteY576" fmla="*/ 410277 h 978889"/>
              <a:gd name="connsiteX577" fmla="*/ 73633 w 496543"/>
              <a:gd name="connsiteY577" fmla="*/ 408773 h 978889"/>
              <a:gd name="connsiteX578" fmla="*/ 74415 w 496543"/>
              <a:gd name="connsiteY578" fmla="*/ 408171 h 978889"/>
              <a:gd name="connsiteX579" fmla="*/ 74415 w 496543"/>
              <a:gd name="connsiteY579" fmla="*/ 407931 h 978889"/>
              <a:gd name="connsiteX580" fmla="*/ 73814 w 496543"/>
              <a:gd name="connsiteY580" fmla="*/ 406968 h 978889"/>
              <a:gd name="connsiteX581" fmla="*/ 75438 w 496543"/>
              <a:gd name="connsiteY581" fmla="*/ 406306 h 978889"/>
              <a:gd name="connsiteX582" fmla="*/ 75258 w 496543"/>
              <a:gd name="connsiteY582" fmla="*/ 405945 h 978889"/>
              <a:gd name="connsiteX583" fmla="*/ 74596 w 496543"/>
              <a:gd name="connsiteY583" fmla="*/ 405885 h 978889"/>
              <a:gd name="connsiteX584" fmla="*/ 75077 w 496543"/>
              <a:gd name="connsiteY584" fmla="*/ 404381 h 978889"/>
              <a:gd name="connsiteX585" fmla="*/ 74355 w 496543"/>
              <a:gd name="connsiteY585" fmla="*/ 404381 h 978889"/>
              <a:gd name="connsiteX586" fmla="*/ 74957 w 496543"/>
              <a:gd name="connsiteY586" fmla="*/ 402938 h 978889"/>
              <a:gd name="connsiteX587" fmla="*/ 74957 w 496543"/>
              <a:gd name="connsiteY587" fmla="*/ 401915 h 978889"/>
              <a:gd name="connsiteX588" fmla="*/ 75558 w 496543"/>
              <a:gd name="connsiteY588" fmla="*/ 402095 h 978889"/>
              <a:gd name="connsiteX589" fmla="*/ 75739 w 496543"/>
              <a:gd name="connsiteY589" fmla="*/ 401313 h 978889"/>
              <a:gd name="connsiteX590" fmla="*/ 76942 w 496543"/>
              <a:gd name="connsiteY590" fmla="*/ 400230 h 978889"/>
              <a:gd name="connsiteX591" fmla="*/ 76581 w 496543"/>
              <a:gd name="connsiteY591" fmla="*/ 399870 h 978889"/>
              <a:gd name="connsiteX592" fmla="*/ 76160 w 496543"/>
              <a:gd name="connsiteY592" fmla="*/ 399569 h 978889"/>
              <a:gd name="connsiteX593" fmla="*/ 75739 w 496543"/>
              <a:gd name="connsiteY593" fmla="*/ 399087 h 978889"/>
              <a:gd name="connsiteX594" fmla="*/ 76942 w 496543"/>
              <a:gd name="connsiteY594" fmla="*/ 398486 h 978889"/>
              <a:gd name="connsiteX595" fmla="*/ 75558 w 496543"/>
              <a:gd name="connsiteY595" fmla="*/ 398185 h 978889"/>
              <a:gd name="connsiteX596" fmla="*/ 76581 w 496543"/>
              <a:gd name="connsiteY596" fmla="*/ 397463 h 978889"/>
              <a:gd name="connsiteX597" fmla="*/ 75799 w 496543"/>
              <a:gd name="connsiteY597" fmla="*/ 396621 h 978889"/>
              <a:gd name="connsiteX598" fmla="*/ 74115 w 496543"/>
              <a:gd name="connsiteY598" fmla="*/ 397403 h 978889"/>
              <a:gd name="connsiteX599" fmla="*/ 73934 w 496543"/>
              <a:gd name="connsiteY599" fmla="*/ 398426 h 978889"/>
              <a:gd name="connsiteX600" fmla="*/ 72009 w 496543"/>
              <a:gd name="connsiteY600" fmla="*/ 398065 h 978889"/>
              <a:gd name="connsiteX601" fmla="*/ 71829 w 496543"/>
              <a:gd name="connsiteY601" fmla="*/ 395779 h 978889"/>
              <a:gd name="connsiteX602" fmla="*/ 71829 w 496543"/>
              <a:gd name="connsiteY602" fmla="*/ 395057 h 978889"/>
              <a:gd name="connsiteX603" fmla="*/ 71227 w 496543"/>
              <a:gd name="connsiteY603" fmla="*/ 394876 h 978889"/>
              <a:gd name="connsiteX604" fmla="*/ 70204 w 496543"/>
              <a:gd name="connsiteY604" fmla="*/ 394636 h 978889"/>
              <a:gd name="connsiteX605" fmla="*/ 70204 w 496543"/>
              <a:gd name="connsiteY605" fmla="*/ 394335 h 978889"/>
              <a:gd name="connsiteX606" fmla="*/ 70686 w 496543"/>
              <a:gd name="connsiteY606" fmla="*/ 393132 h 978889"/>
              <a:gd name="connsiteX607" fmla="*/ 70806 w 496543"/>
              <a:gd name="connsiteY607" fmla="*/ 391929 h 978889"/>
              <a:gd name="connsiteX608" fmla="*/ 71167 w 496543"/>
              <a:gd name="connsiteY608" fmla="*/ 391207 h 978889"/>
              <a:gd name="connsiteX609" fmla="*/ 71167 w 496543"/>
              <a:gd name="connsiteY609" fmla="*/ 390786 h 978889"/>
              <a:gd name="connsiteX610" fmla="*/ 70385 w 496543"/>
              <a:gd name="connsiteY610" fmla="*/ 390425 h 978889"/>
              <a:gd name="connsiteX611" fmla="*/ 69302 w 496543"/>
              <a:gd name="connsiteY611" fmla="*/ 391387 h 978889"/>
              <a:gd name="connsiteX612" fmla="*/ 67557 w 496543"/>
              <a:gd name="connsiteY612" fmla="*/ 390004 h 978889"/>
              <a:gd name="connsiteX613" fmla="*/ 67858 w 496543"/>
              <a:gd name="connsiteY613" fmla="*/ 388500 h 978889"/>
              <a:gd name="connsiteX614" fmla="*/ 67016 w 496543"/>
              <a:gd name="connsiteY614" fmla="*/ 386815 h 978889"/>
              <a:gd name="connsiteX615" fmla="*/ 67798 w 496543"/>
              <a:gd name="connsiteY615" fmla="*/ 384890 h 978889"/>
              <a:gd name="connsiteX616" fmla="*/ 66595 w 496543"/>
              <a:gd name="connsiteY616" fmla="*/ 383747 h 978889"/>
              <a:gd name="connsiteX617" fmla="*/ 65151 w 496543"/>
              <a:gd name="connsiteY617" fmla="*/ 383326 h 978889"/>
              <a:gd name="connsiteX618" fmla="*/ 65933 w 496543"/>
              <a:gd name="connsiteY618" fmla="*/ 382725 h 978889"/>
              <a:gd name="connsiteX619" fmla="*/ 66174 w 496543"/>
              <a:gd name="connsiteY619" fmla="*/ 381221 h 978889"/>
              <a:gd name="connsiteX620" fmla="*/ 66535 w 496543"/>
              <a:gd name="connsiteY620" fmla="*/ 380258 h 978889"/>
              <a:gd name="connsiteX621" fmla="*/ 67557 w 496543"/>
              <a:gd name="connsiteY621" fmla="*/ 379957 h 978889"/>
              <a:gd name="connsiteX622" fmla="*/ 68159 w 496543"/>
              <a:gd name="connsiteY622" fmla="*/ 379837 h 978889"/>
              <a:gd name="connsiteX623" fmla="*/ 66595 w 496543"/>
              <a:gd name="connsiteY623" fmla="*/ 378453 h 978889"/>
              <a:gd name="connsiteX624" fmla="*/ 67918 w 496543"/>
              <a:gd name="connsiteY624" fmla="*/ 378153 h 978889"/>
              <a:gd name="connsiteX625" fmla="*/ 67136 w 496543"/>
              <a:gd name="connsiteY625" fmla="*/ 377310 h 978889"/>
              <a:gd name="connsiteX626" fmla="*/ 67617 w 496543"/>
              <a:gd name="connsiteY626" fmla="*/ 374723 h 978889"/>
              <a:gd name="connsiteX627" fmla="*/ 66655 w 496543"/>
              <a:gd name="connsiteY627" fmla="*/ 374182 h 978889"/>
              <a:gd name="connsiteX628" fmla="*/ 67377 w 496543"/>
              <a:gd name="connsiteY628" fmla="*/ 372979 h 978889"/>
              <a:gd name="connsiteX629" fmla="*/ 66775 w 496543"/>
              <a:gd name="connsiteY629" fmla="*/ 372197 h 978889"/>
              <a:gd name="connsiteX630" fmla="*/ 66655 w 496543"/>
              <a:gd name="connsiteY630" fmla="*/ 370994 h 978889"/>
              <a:gd name="connsiteX631" fmla="*/ 67557 w 496543"/>
              <a:gd name="connsiteY631" fmla="*/ 369791 h 978889"/>
              <a:gd name="connsiteX632" fmla="*/ 67136 w 496543"/>
              <a:gd name="connsiteY632" fmla="*/ 369069 h 978889"/>
              <a:gd name="connsiteX633" fmla="*/ 67377 w 496543"/>
              <a:gd name="connsiteY633" fmla="*/ 366181 h 978889"/>
              <a:gd name="connsiteX634" fmla="*/ 66896 w 496543"/>
              <a:gd name="connsiteY634" fmla="*/ 365580 h 978889"/>
              <a:gd name="connsiteX635" fmla="*/ 67256 w 496543"/>
              <a:gd name="connsiteY635" fmla="*/ 364015 h 978889"/>
              <a:gd name="connsiteX636" fmla="*/ 65632 w 496543"/>
              <a:gd name="connsiteY636" fmla="*/ 361910 h 978889"/>
              <a:gd name="connsiteX637" fmla="*/ 66474 w 496543"/>
              <a:gd name="connsiteY637" fmla="*/ 359925 h 978889"/>
              <a:gd name="connsiteX638" fmla="*/ 64670 w 496543"/>
              <a:gd name="connsiteY638" fmla="*/ 357518 h 978889"/>
              <a:gd name="connsiteX639" fmla="*/ 65031 w 496543"/>
              <a:gd name="connsiteY639" fmla="*/ 356436 h 978889"/>
              <a:gd name="connsiteX640" fmla="*/ 63888 w 496543"/>
              <a:gd name="connsiteY640" fmla="*/ 356315 h 978889"/>
              <a:gd name="connsiteX641" fmla="*/ 63827 w 496543"/>
              <a:gd name="connsiteY641" fmla="*/ 356135 h 978889"/>
              <a:gd name="connsiteX642" fmla="*/ 63948 w 496543"/>
              <a:gd name="connsiteY642" fmla="*/ 355894 h 978889"/>
              <a:gd name="connsiteX643" fmla="*/ 64249 w 496543"/>
              <a:gd name="connsiteY643" fmla="*/ 355894 h 978889"/>
              <a:gd name="connsiteX644" fmla="*/ 64489 w 496543"/>
              <a:gd name="connsiteY644" fmla="*/ 355714 h 978889"/>
              <a:gd name="connsiteX645" fmla="*/ 64369 w 496543"/>
              <a:gd name="connsiteY645" fmla="*/ 355293 h 978889"/>
              <a:gd name="connsiteX646" fmla="*/ 64489 w 496543"/>
              <a:gd name="connsiteY646" fmla="*/ 355172 h 978889"/>
              <a:gd name="connsiteX647" fmla="*/ 64970 w 496543"/>
              <a:gd name="connsiteY647" fmla="*/ 355473 h 978889"/>
              <a:gd name="connsiteX648" fmla="*/ 65873 w 496543"/>
              <a:gd name="connsiteY648" fmla="*/ 355473 h 978889"/>
              <a:gd name="connsiteX649" fmla="*/ 66113 w 496543"/>
              <a:gd name="connsiteY649" fmla="*/ 355293 h 978889"/>
              <a:gd name="connsiteX650" fmla="*/ 66234 w 496543"/>
              <a:gd name="connsiteY650" fmla="*/ 355112 h 978889"/>
              <a:gd name="connsiteX651" fmla="*/ 66234 w 496543"/>
              <a:gd name="connsiteY651" fmla="*/ 354932 h 978889"/>
              <a:gd name="connsiteX652" fmla="*/ 65933 w 496543"/>
              <a:gd name="connsiteY652" fmla="*/ 354691 h 978889"/>
              <a:gd name="connsiteX653" fmla="*/ 65271 w 496543"/>
              <a:gd name="connsiteY653" fmla="*/ 354871 h 978889"/>
              <a:gd name="connsiteX654" fmla="*/ 64970 w 496543"/>
              <a:gd name="connsiteY654" fmla="*/ 354691 h 978889"/>
              <a:gd name="connsiteX655" fmla="*/ 64970 w 496543"/>
              <a:gd name="connsiteY655" fmla="*/ 354450 h 978889"/>
              <a:gd name="connsiteX656" fmla="*/ 65211 w 496543"/>
              <a:gd name="connsiteY656" fmla="*/ 354330 h 978889"/>
              <a:gd name="connsiteX657" fmla="*/ 65933 w 496543"/>
              <a:gd name="connsiteY657" fmla="*/ 354210 h 978889"/>
              <a:gd name="connsiteX658" fmla="*/ 66174 w 496543"/>
              <a:gd name="connsiteY658" fmla="*/ 354210 h 978889"/>
              <a:gd name="connsiteX659" fmla="*/ 66474 w 496543"/>
              <a:gd name="connsiteY659" fmla="*/ 353909 h 978889"/>
              <a:gd name="connsiteX660" fmla="*/ 66535 w 496543"/>
              <a:gd name="connsiteY660" fmla="*/ 353548 h 978889"/>
              <a:gd name="connsiteX661" fmla="*/ 66535 w 496543"/>
              <a:gd name="connsiteY661" fmla="*/ 353428 h 978889"/>
              <a:gd name="connsiteX662" fmla="*/ 66354 w 496543"/>
              <a:gd name="connsiteY662" fmla="*/ 353307 h 978889"/>
              <a:gd name="connsiteX663" fmla="*/ 66053 w 496543"/>
              <a:gd name="connsiteY663" fmla="*/ 353307 h 978889"/>
              <a:gd name="connsiteX664" fmla="*/ 65873 w 496543"/>
              <a:gd name="connsiteY664" fmla="*/ 353127 h 978889"/>
              <a:gd name="connsiteX665" fmla="*/ 65873 w 496543"/>
              <a:gd name="connsiteY665" fmla="*/ 352766 h 978889"/>
              <a:gd name="connsiteX666" fmla="*/ 66113 w 496543"/>
              <a:gd name="connsiteY666" fmla="*/ 352044 h 978889"/>
              <a:gd name="connsiteX667" fmla="*/ 65933 w 496543"/>
              <a:gd name="connsiteY667" fmla="*/ 351803 h 978889"/>
              <a:gd name="connsiteX668" fmla="*/ 64970 w 496543"/>
              <a:gd name="connsiteY668" fmla="*/ 351803 h 978889"/>
              <a:gd name="connsiteX669" fmla="*/ 64670 w 496543"/>
              <a:gd name="connsiteY669" fmla="*/ 351442 h 978889"/>
              <a:gd name="connsiteX670" fmla="*/ 64670 w 496543"/>
              <a:gd name="connsiteY670" fmla="*/ 351202 h 978889"/>
              <a:gd name="connsiteX671" fmla="*/ 65452 w 496543"/>
              <a:gd name="connsiteY671" fmla="*/ 351202 h 978889"/>
              <a:gd name="connsiteX672" fmla="*/ 65753 w 496543"/>
              <a:gd name="connsiteY672" fmla="*/ 350961 h 978889"/>
              <a:gd name="connsiteX673" fmla="*/ 65873 w 496543"/>
              <a:gd name="connsiteY673" fmla="*/ 350721 h 978889"/>
              <a:gd name="connsiteX674" fmla="*/ 65753 w 496543"/>
              <a:gd name="connsiteY674" fmla="*/ 350721 h 978889"/>
              <a:gd name="connsiteX675" fmla="*/ 65331 w 496543"/>
              <a:gd name="connsiteY675" fmla="*/ 350480 h 978889"/>
              <a:gd name="connsiteX676" fmla="*/ 65512 w 496543"/>
              <a:gd name="connsiteY676" fmla="*/ 350299 h 978889"/>
              <a:gd name="connsiteX677" fmla="*/ 65813 w 496543"/>
              <a:gd name="connsiteY677" fmla="*/ 350299 h 978889"/>
              <a:gd name="connsiteX678" fmla="*/ 66113 w 496543"/>
              <a:gd name="connsiteY678" fmla="*/ 350059 h 978889"/>
              <a:gd name="connsiteX679" fmla="*/ 66113 w 496543"/>
              <a:gd name="connsiteY679" fmla="*/ 349578 h 978889"/>
              <a:gd name="connsiteX680" fmla="*/ 65572 w 496543"/>
              <a:gd name="connsiteY680" fmla="*/ 349578 h 978889"/>
              <a:gd name="connsiteX681" fmla="*/ 65151 w 496543"/>
              <a:gd name="connsiteY681" fmla="*/ 349878 h 978889"/>
              <a:gd name="connsiteX682" fmla="*/ 64730 w 496543"/>
              <a:gd name="connsiteY682" fmla="*/ 350059 h 978889"/>
              <a:gd name="connsiteX683" fmla="*/ 64309 w 496543"/>
              <a:gd name="connsiteY683" fmla="*/ 349878 h 978889"/>
              <a:gd name="connsiteX684" fmla="*/ 64188 w 496543"/>
              <a:gd name="connsiteY684" fmla="*/ 349638 h 978889"/>
              <a:gd name="connsiteX685" fmla="*/ 64549 w 496543"/>
              <a:gd name="connsiteY685" fmla="*/ 349277 h 978889"/>
              <a:gd name="connsiteX686" fmla="*/ 65452 w 496543"/>
              <a:gd name="connsiteY686" fmla="*/ 349036 h 978889"/>
              <a:gd name="connsiteX687" fmla="*/ 65512 w 496543"/>
              <a:gd name="connsiteY687" fmla="*/ 348735 h 978889"/>
              <a:gd name="connsiteX688" fmla="*/ 65392 w 496543"/>
              <a:gd name="connsiteY688" fmla="*/ 348435 h 978889"/>
              <a:gd name="connsiteX689" fmla="*/ 65091 w 496543"/>
              <a:gd name="connsiteY689" fmla="*/ 348254 h 978889"/>
              <a:gd name="connsiteX690" fmla="*/ 64309 w 496543"/>
              <a:gd name="connsiteY690" fmla="*/ 347893 h 978889"/>
              <a:gd name="connsiteX691" fmla="*/ 64008 w 496543"/>
              <a:gd name="connsiteY691" fmla="*/ 347713 h 978889"/>
              <a:gd name="connsiteX692" fmla="*/ 63707 w 496543"/>
              <a:gd name="connsiteY692" fmla="*/ 347652 h 978889"/>
              <a:gd name="connsiteX693" fmla="*/ 63587 w 496543"/>
              <a:gd name="connsiteY693" fmla="*/ 347833 h 978889"/>
              <a:gd name="connsiteX694" fmla="*/ 63587 w 496543"/>
              <a:gd name="connsiteY694" fmla="*/ 348013 h 978889"/>
              <a:gd name="connsiteX695" fmla="*/ 63707 w 496543"/>
              <a:gd name="connsiteY695" fmla="*/ 348314 h 978889"/>
              <a:gd name="connsiteX696" fmla="*/ 63707 w 496543"/>
              <a:gd name="connsiteY696" fmla="*/ 348615 h 978889"/>
              <a:gd name="connsiteX697" fmla="*/ 63346 w 496543"/>
              <a:gd name="connsiteY697" fmla="*/ 348615 h 978889"/>
              <a:gd name="connsiteX698" fmla="*/ 63166 w 496543"/>
              <a:gd name="connsiteY698" fmla="*/ 348495 h 978889"/>
              <a:gd name="connsiteX699" fmla="*/ 63045 w 496543"/>
              <a:gd name="connsiteY699" fmla="*/ 348194 h 978889"/>
              <a:gd name="connsiteX700" fmla="*/ 63166 w 496543"/>
              <a:gd name="connsiteY700" fmla="*/ 347953 h 978889"/>
              <a:gd name="connsiteX701" fmla="*/ 63707 w 496543"/>
              <a:gd name="connsiteY701" fmla="*/ 347352 h 978889"/>
              <a:gd name="connsiteX702" fmla="*/ 63948 w 496543"/>
              <a:gd name="connsiteY702" fmla="*/ 346810 h 978889"/>
              <a:gd name="connsiteX703" fmla="*/ 64309 w 496543"/>
              <a:gd name="connsiteY703" fmla="*/ 346269 h 978889"/>
              <a:gd name="connsiteX704" fmla="*/ 64429 w 496543"/>
              <a:gd name="connsiteY704" fmla="*/ 346269 h 978889"/>
              <a:gd name="connsiteX705" fmla="*/ 64730 w 496543"/>
              <a:gd name="connsiteY705" fmla="*/ 346389 h 978889"/>
              <a:gd name="connsiteX706" fmla="*/ 64910 w 496543"/>
              <a:gd name="connsiteY706" fmla="*/ 346750 h 978889"/>
              <a:gd name="connsiteX707" fmla="*/ 65151 w 496543"/>
              <a:gd name="connsiteY707" fmla="*/ 346870 h 978889"/>
              <a:gd name="connsiteX708" fmla="*/ 65271 w 496543"/>
              <a:gd name="connsiteY708" fmla="*/ 346570 h 978889"/>
              <a:gd name="connsiteX709" fmla="*/ 64970 w 496543"/>
              <a:gd name="connsiteY709" fmla="*/ 346209 h 978889"/>
              <a:gd name="connsiteX710" fmla="*/ 64730 w 496543"/>
              <a:gd name="connsiteY710" fmla="*/ 345968 h 978889"/>
              <a:gd name="connsiteX711" fmla="*/ 64008 w 496543"/>
              <a:gd name="connsiteY711" fmla="*/ 345607 h 978889"/>
              <a:gd name="connsiteX712" fmla="*/ 63888 w 496543"/>
              <a:gd name="connsiteY712" fmla="*/ 345607 h 978889"/>
              <a:gd name="connsiteX713" fmla="*/ 64068 w 496543"/>
              <a:gd name="connsiteY713" fmla="*/ 345306 h 978889"/>
              <a:gd name="connsiteX714" fmla="*/ 64489 w 496543"/>
              <a:gd name="connsiteY714" fmla="*/ 345306 h 978889"/>
              <a:gd name="connsiteX715" fmla="*/ 64790 w 496543"/>
              <a:gd name="connsiteY715" fmla="*/ 345126 h 978889"/>
              <a:gd name="connsiteX716" fmla="*/ 64790 w 496543"/>
              <a:gd name="connsiteY716" fmla="*/ 344705 h 978889"/>
              <a:gd name="connsiteX717" fmla="*/ 63948 w 496543"/>
              <a:gd name="connsiteY717" fmla="*/ 344103 h 978889"/>
              <a:gd name="connsiteX718" fmla="*/ 63767 w 496543"/>
              <a:gd name="connsiteY718" fmla="*/ 343863 h 978889"/>
              <a:gd name="connsiteX719" fmla="*/ 63888 w 496543"/>
              <a:gd name="connsiteY719" fmla="*/ 343682 h 978889"/>
              <a:gd name="connsiteX720" fmla="*/ 64188 w 496543"/>
              <a:gd name="connsiteY720" fmla="*/ 343441 h 978889"/>
              <a:gd name="connsiteX721" fmla="*/ 64369 w 496543"/>
              <a:gd name="connsiteY721" fmla="*/ 343141 h 978889"/>
              <a:gd name="connsiteX722" fmla="*/ 64249 w 496543"/>
              <a:gd name="connsiteY722" fmla="*/ 342720 h 978889"/>
              <a:gd name="connsiteX723" fmla="*/ 64008 w 496543"/>
              <a:gd name="connsiteY723" fmla="*/ 342599 h 978889"/>
              <a:gd name="connsiteX724" fmla="*/ 63647 w 496543"/>
              <a:gd name="connsiteY724" fmla="*/ 342599 h 978889"/>
              <a:gd name="connsiteX725" fmla="*/ 63467 w 496543"/>
              <a:gd name="connsiteY725" fmla="*/ 342960 h 978889"/>
              <a:gd name="connsiteX726" fmla="*/ 63346 w 496543"/>
              <a:gd name="connsiteY726" fmla="*/ 343562 h 978889"/>
              <a:gd name="connsiteX727" fmla="*/ 62925 w 496543"/>
              <a:gd name="connsiteY727" fmla="*/ 343562 h 978889"/>
              <a:gd name="connsiteX728" fmla="*/ 62684 w 496543"/>
              <a:gd name="connsiteY728" fmla="*/ 343321 h 978889"/>
              <a:gd name="connsiteX729" fmla="*/ 62684 w 496543"/>
              <a:gd name="connsiteY729" fmla="*/ 343020 h 978889"/>
              <a:gd name="connsiteX730" fmla="*/ 62925 w 496543"/>
              <a:gd name="connsiteY730" fmla="*/ 342659 h 978889"/>
              <a:gd name="connsiteX731" fmla="*/ 63587 w 496543"/>
              <a:gd name="connsiteY731" fmla="*/ 342359 h 978889"/>
              <a:gd name="connsiteX732" fmla="*/ 64188 w 496543"/>
              <a:gd name="connsiteY732" fmla="*/ 342178 h 978889"/>
              <a:gd name="connsiteX733" fmla="*/ 64489 w 496543"/>
              <a:gd name="connsiteY733" fmla="*/ 341877 h 978889"/>
              <a:gd name="connsiteX734" fmla="*/ 64489 w 496543"/>
              <a:gd name="connsiteY734" fmla="*/ 341757 h 978889"/>
              <a:gd name="connsiteX735" fmla="*/ 64309 w 496543"/>
              <a:gd name="connsiteY735" fmla="*/ 341516 h 978889"/>
              <a:gd name="connsiteX736" fmla="*/ 63707 w 496543"/>
              <a:gd name="connsiteY736" fmla="*/ 341396 h 978889"/>
              <a:gd name="connsiteX737" fmla="*/ 63406 w 496543"/>
              <a:gd name="connsiteY737" fmla="*/ 341516 h 978889"/>
              <a:gd name="connsiteX738" fmla="*/ 63226 w 496543"/>
              <a:gd name="connsiteY738" fmla="*/ 341396 h 978889"/>
              <a:gd name="connsiteX739" fmla="*/ 62985 w 496543"/>
              <a:gd name="connsiteY739" fmla="*/ 341095 h 978889"/>
              <a:gd name="connsiteX740" fmla="*/ 63166 w 496543"/>
              <a:gd name="connsiteY740" fmla="*/ 340734 h 978889"/>
              <a:gd name="connsiteX741" fmla="*/ 63346 w 496543"/>
              <a:gd name="connsiteY741" fmla="*/ 340494 h 978889"/>
              <a:gd name="connsiteX742" fmla="*/ 63767 w 496543"/>
              <a:gd name="connsiteY742" fmla="*/ 340373 h 978889"/>
              <a:gd name="connsiteX743" fmla="*/ 64008 w 496543"/>
              <a:gd name="connsiteY743" fmla="*/ 340554 h 978889"/>
              <a:gd name="connsiteX744" fmla="*/ 64309 w 496543"/>
              <a:gd name="connsiteY744" fmla="*/ 340915 h 978889"/>
              <a:gd name="connsiteX745" fmla="*/ 64429 w 496543"/>
              <a:gd name="connsiteY745" fmla="*/ 341035 h 978889"/>
              <a:gd name="connsiteX746" fmla="*/ 64730 w 496543"/>
              <a:gd name="connsiteY746" fmla="*/ 340915 h 978889"/>
              <a:gd name="connsiteX747" fmla="*/ 64850 w 496543"/>
              <a:gd name="connsiteY747" fmla="*/ 340734 h 978889"/>
              <a:gd name="connsiteX748" fmla="*/ 64730 w 496543"/>
              <a:gd name="connsiteY748" fmla="*/ 340313 h 978889"/>
              <a:gd name="connsiteX749" fmla="*/ 64549 w 496543"/>
              <a:gd name="connsiteY749" fmla="*/ 340073 h 978889"/>
              <a:gd name="connsiteX750" fmla="*/ 63948 w 496543"/>
              <a:gd name="connsiteY750" fmla="*/ 339471 h 978889"/>
              <a:gd name="connsiteX751" fmla="*/ 63767 w 496543"/>
              <a:gd name="connsiteY751" fmla="*/ 338930 h 978889"/>
              <a:gd name="connsiteX752" fmla="*/ 63527 w 496543"/>
              <a:gd name="connsiteY752" fmla="*/ 338930 h 978889"/>
              <a:gd name="connsiteX753" fmla="*/ 63406 w 496543"/>
              <a:gd name="connsiteY753" fmla="*/ 339110 h 978889"/>
              <a:gd name="connsiteX754" fmla="*/ 63286 w 496543"/>
              <a:gd name="connsiteY754" fmla="*/ 339471 h 978889"/>
              <a:gd name="connsiteX755" fmla="*/ 63106 w 496543"/>
              <a:gd name="connsiteY755" fmla="*/ 339591 h 978889"/>
              <a:gd name="connsiteX756" fmla="*/ 62805 w 496543"/>
              <a:gd name="connsiteY756" fmla="*/ 339531 h 978889"/>
              <a:gd name="connsiteX757" fmla="*/ 62805 w 496543"/>
              <a:gd name="connsiteY757" fmla="*/ 339230 h 978889"/>
              <a:gd name="connsiteX758" fmla="*/ 62865 w 496543"/>
              <a:gd name="connsiteY758" fmla="*/ 339050 h 978889"/>
              <a:gd name="connsiteX759" fmla="*/ 63166 w 496543"/>
              <a:gd name="connsiteY759" fmla="*/ 338689 h 978889"/>
              <a:gd name="connsiteX760" fmla="*/ 63406 w 496543"/>
              <a:gd name="connsiteY760" fmla="*/ 338629 h 978889"/>
              <a:gd name="connsiteX761" fmla="*/ 64008 w 496543"/>
              <a:gd name="connsiteY761" fmla="*/ 338388 h 978889"/>
              <a:gd name="connsiteX762" fmla="*/ 64188 w 496543"/>
              <a:gd name="connsiteY762" fmla="*/ 338087 h 978889"/>
              <a:gd name="connsiteX763" fmla="*/ 64188 w 496543"/>
              <a:gd name="connsiteY763" fmla="*/ 337847 h 978889"/>
              <a:gd name="connsiteX764" fmla="*/ 63767 w 496543"/>
              <a:gd name="connsiteY764" fmla="*/ 337546 h 978889"/>
              <a:gd name="connsiteX765" fmla="*/ 63587 w 496543"/>
              <a:gd name="connsiteY765" fmla="*/ 336944 h 978889"/>
              <a:gd name="connsiteX766" fmla="*/ 63286 w 496543"/>
              <a:gd name="connsiteY766" fmla="*/ 336944 h 978889"/>
              <a:gd name="connsiteX767" fmla="*/ 63226 w 496543"/>
              <a:gd name="connsiteY767" fmla="*/ 337546 h 978889"/>
              <a:gd name="connsiteX768" fmla="*/ 63045 w 496543"/>
              <a:gd name="connsiteY768" fmla="*/ 337606 h 978889"/>
              <a:gd name="connsiteX769" fmla="*/ 62684 w 496543"/>
              <a:gd name="connsiteY769" fmla="*/ 337606 h 978889"/>
              <a:gd name="connsiteX770" fmla="*/ 62624 w 496543"/>
              <a:gd name="connsiteY770" fmla="*/ 337365 h 978889"/>
              <a:gd name="connsiteX771" fmla="*/ 62865 w 496543"/>
              <a:gd name="connsiteY771" fmla="*/ 336764 h 978889"/>
              <a:gd name="connsiteX772" fmla="*/ 63166 w 496543"/>
              <a:gd name="connsiteY772" fmla="*/ 336764 h 978889"/>
              <a:gd name="connsiteX773" fmla="*/ 63286 w 496543"/>
              <a:gd name="connsiteY773" fmla="*/ 336463 h 978889"/>
              <a:gd name="connsiteX774" fmla="*/ 63286 w 496543"/>
              <a:gd name="connsiteY774" fmla="*/ 336222 h 978889"/>
              <a:gd name="connsiteX775" fmla="*/ 63106 w 496543"/>
              <a:gd name="connsiteY775" fmla="*/ 336102 h 978889"/>
              <a:gd name="connsiteX776" fmla="*/ 62624 w 496543"/>
              <a:gd name="connsiteY776" fmla="*/ 336102 h 978889"/>
              <a:gd name="connsiteX777" fmla="*/ 62444 w 496543"/>
              <a:gd name="connsiteY777" fmla="*/ 335982 h 978889"/>
              <a:gd name="connsiteX778" fmla="*/ 62624 w 496543"/>
              <a:gd name="connsiteY778" fmla="*/ 335862 h 978889"/>
              <a:gd name="connsiteX779" fmla="*/ 62925 w 496543"/>
              <a:gd name="connsiteY779" fmla="*/ 335862 h 978889"/>
              <a:gd name="connsiteX780" fmla="*/ 63286 w 496543"/>
              <a:gd name="connsiteY780" fmla="*/ 335922 h 978889"/>
              <a:gd name="connsiteX781" fmla="*/ 63707 w 496543"/>
              <a:gd name="connsiteY781" fmla="*/ 335681 h 978889"/>
              <a:gd name="connsiteX782" fmla="*/ 63647 w 496543"/>
              <a:gd name="connsiteY782" fmla="*/ 335079 h 978889"/>
              <a:gd name="connsiteX783" fmla="*/ 63467 w 496543"/>
              <a:gd name="connsiteY783" fmla="*/ 335019 h 978889"/>
              <a:gd name="connsiteX784" fmla="*/ 62865 w 496543"/>
              <a:gd name="connsiteY784" fmla="*/ 335140 h 978889"/>
              <a:gd name="connsiteX785" fmla="*/ 62504 w 496543"/>
              <a:gd name="connsiteY785" fmla="*/ 335440 h 978889"/>
              <a:gd name="connsiteX786" fmla="*/ 62143 w 496543"/>
              <a:gd name="connsiteY786" fmla="*/ 335200 h 978889"/>
              <a:gd name="connsiteX787" fmla="*/ 62384 w 496543"/>
              <a:gd name="connsiteY787" fmla="*/ 334779 h 978889"/>
              <a:gd name="connsiteX788" fmla="*/ 62504 w 496543"/>
              <a:gd name="connsiteY788" fmla="*/ 334658 h 978889"/>
              <a:gd name="connsiteX789" fmla="*/ 62745 w 496543"/>
              <a:gd name="connsiteY789" fmla="*/ 334658 h 978889"/>
              <a:gd name="connsiteX790" fmla="*/ 63166 w 496543"/>
              <a:gd name="connsiteY790" fmla="*/ 334719 h 978889"/>
              <a:gd name="connsiteX791" fmla="*/ 63467 w 496543"/>
              <a:gd name="connsiteY791" fmla="*/ 334719 h 978889"/>
              <a:gd name="connsiteX792" fmla="*/ 63707 w 496543"/>
              <a:gd name="connsiteY792" fmla="*/ 334538 h 978889"/>
              <a:gd name="connsiteX793" fmla="*/ 63827 w 496543"/>
              <a:gd name="connsiteY793" fmla="*/ 334297 h 978889"/>
              <a:gd name="connsiteX794" fmla="*/ 63707 w 496543"/>
              <a:gd name="connsiteY794" fmla="*/ 333997 h 978889"/>
              <a:gd name="connsiteX795" fmla="*/ 63286 w 496543"/>
              <a:gd name="connsiteY795" fmla="*/ 333936 h 978889"/>
              <a:gd name="connsiteX796" fmla="*/ 62865 w 496543"/>
              <a:gd name="connsiteY796" fmla="*/ 334057 h 978889"/>
              <a:gd name="connsiteX797" fmla="*/ 62444 w 496543"/>
              <a:gd name="connsiteY797" fmla="*/ 333997 h 978889"/>
              <a:gd name="connsiteX798" fmla="*/ 62083 w 496543"/>
              <a:gd name="connsiteY798" fmla="*/ 333816 h 978889"/>
              <a:gd name="connsiteX799" fmla="*/ 62083 w 496543"/>
              <a:gd name="connsiteY799" fmla="*/ 333395 h 978889"/>
              <a:gd name="connsiteX800" fmla="*/ 62203 w 496543"/>
              <a:gd name="connsiteY800" fmla="*/ 333215 h 978889"/>
              <a:gd name="connsiteX801" fmla="*/ 62865 w 496543"/>
              <a:gd name="connsiteY801" fmla="*/ 333094 h 978889"/>
              <a:gd name="connsiteX802" fmla="*/ 62985 w 496543"/>
              <a:gd name="connsiteY802" fmla="*/ 332794 h 978889"/>
              <a:gd name="connsiteX803" fmla="*/ 63045 w 496543"/>
              <a:gd name="connsiteY803" fmla="*/ 332553 h 978889"/>
              <a:gd name="connsiteX804" fmla="*/ 62925 w 496543"/>
              <a:gd name="connsiteY804" fmla="*/ 331891 h 978889"/>
              <a:gd name="connsiteX805" fmla="*/ 62745 w 496543"/>
              <a:gd name="connsiteY805" fmla="*/ 331290 h 978889"/>
              <a:gd name="connsiteX806" fmla="*/ 62444 w 496543"/>
              <a:gd name="connsiteY806" fmla="*/ 330267 h 978889"/>
              <a:gd name="connsiteX807" fmla="*/ 62444 w 496543"/>
              <a:gd name="connsiteY807" fmla="*/ 329425 h 978889"/>
              <a:gd name="connsiteX808" fmla="*/ 62624 w 496543"/>
              <a:gd name="connsiteY808" fmla="*/ 329004 h 978889"/>
              <a:gd name="connsiteX809" fmla="*/ 63286 w 496543"/>
              <a:gd name="connsiteY809" fmla="*/ 328161 h 978889"/>
              <a:gd name="connsiteX810" fmla="*/ 63527 w 496543"/>
              <a:gd name="connsiteY810" fmla="*/ 327560 h 978889"/>
              <a:gd name="connsiteX811" fmla="*/ 63948 w 496543"/>
              <a:gd name="connsiteY811" fmla="*/ 327078 h 978889"/>
              <a:gd name="connsiteX812" fmla="*/ 63948 w 496543"/>
              <a:gd name="connsiteY812" fmla="*/ 326898 h 978889"/>
              <a:gd name="connsiteX813" fmla="*/ 63647 w 496543"/>
              <a:gd name="connsiteY813" fmla="*/ 326477 h 978889"/>
              <a:gd name="connsiteX814" fmla="*/ 63286 w 496543"/>
              <a:gd name="connsiteY814" fmla="*/ 325996 h 978889"/>
              <a:gd name="connsiteX815" fmla="*/ 63166 w 496543"/>
              <a:gd name="connsiteY815" fmla="*/ 325875 h 978889"/>
              <a:gd name="connsiteX816" fmla="*/ 62925 w 496543"/>
              <a:gd name="connsiteY816" fmla="*/ 325996 h 978889"/>
              <a:gd name="connsiteX817" fmla="*/ 62745 w 496543"/>
              <a:gd name="connsiteY817" fmla="*/ 326417 h 978889"/>
              <a:gd name="connsiteX818" fmla="*/ 62564 w 496543"/>
              <a:gd name="connsiteY818" fmla="*/ 326537 h 978889"/>
              <a:gd name="connsiteX819" fmla="*/ 62263 w 496543"/>
              <a:gd name="connsiteY819" fmla="*/ 326357 h 978889"/>
              <a:gd name="connsiteX820" fmla="*/ 62263 w 496543"/>
              <a:gd name="connsiteY820" fmla="*/ 326176 h 978889"/>
              <a:gd name="connsiteX821" fmla="*/ 62444 w 496543"/>
              <a:gd name="connsiteY821" fmla="*/ 325875 h 978889"/>
              <a:gd name="connsiteX822" fmla="*/ 62444 w 496543"/>
              <a:gd name="connsiteY822" fmla="*/ 325514 h 978889"/>
              <a:gd name="connsiteX823" fmla="*/ 61842 w 496543"/>
              <a:gd name="connsiteY823" fmla="*/ 325394 h 978889"/>
              <a:gd name="connsiteX824" fmla="*/ 61842 w 496543"/>
              <a:gd name="connsiteY824" fmla="*/ 324973 h 978889"/>
              <a:gd name="connsiteX825" fmla="*/ 62444 w 496543"/>
              <a:gd name="connsiteY825" fmla="*/ 324672 h 978889"/>
              <a:gd name="connsiteX826" fmla="*/ 63045 w 496543"/>
              <a:gd name="connsiteY826" fmla="*/ 324672 h 978889"/>
              <a:gd name="connsiteX827" fmla="*/ 63045 w 496543"/>
              <a:gd name="connsiteY827" fmla="*/ 323710 h 978889"/>
              <a:gd name="connsiteX828" fmla="*/ 63767 w 496543"/>
              <a:gd name="connsiteY828" fmla="*/ 323228 h 978889"/>
              <a:gd name="connsiteX829" fmla="*/ 64068 w 496543"/>
              <a:gd name="connsiteY829" fmla="*/ 322988 h 978889"/>
              <a:gd name="connsiteX830" fmla="*/ 64068 w 496543"/>
              <a:gd name="connsiteY830" fmla="*/ 322807 h 978889"/>
              <a:gd name="connsiteX831" fmla="*/ 63707 w 496543"/>
              <a:gd name="connsiteY831" fmla="*/ 322446 h 978889"/>
              <a:gd name="connsiteX832" fmla="*/ 63527 w 496543"/>
              <a:gd name="connsiteY832" fmla="*/ 322326 h 978889"/>
              <a:gd name="connsiteX833" fmla="*/ 63226 w 496543"/>
              <a:gd name="connsiteY833" fmla="*/ 322206 h 978889"/>
              <a:gd name="connsiteX834" fmla="*/ 62985 w 496543"/>
              <a:gd name="connsiteY834" fmla="*/ 322567 h 978889"/>
              <a:gd name="connsiteX835" fmla="*/ 62865 w 496543"/>
              <a:gd name="connsiteY835" fmla="*/ 322747 h 978889"/>
              <a:gd name="connsiteX836" fmla="*/ 62624 w 496543"/>
              <a:gd name="connsiteY836" fmla="*/ 323048 h 978889"/>
              <a:gd name="connsiteX837" fmla="*/ 62384 w 496543"/>
              <a:gd name="connsiteY837" fmla="*/ 323168 h 978889"/>
              <a:gd name="connsiteX838" fmla="*/ 62203 w 496543"/>
              <a:gd name="connsiteY838" fmla="*/ 323048 h 978889"/>
              <a:gd name="connsiteX839" fmla="*/ 61902 w 496543"/>
              <a:gd name="connsiteY839" fmla="*/ 322928 h 978889"/>
              <a:gd name="connsiteX840" fmla="*/ 61902 w 496543"/>
              <a:gd name="connsiteY840" fmla="*/ 322386 h 978889"/>
              <a:gd name="connsiteX841" fmla="*/ 62263 w 496543"/>
              <a:gd name="connsiteY841" fmla="*/ 322085 h 978889"/>
              <a:gd name="connsiteX842" fmla="*/ 63226 w 496543"/>
              <a:gd name="connsiteY842" fmla="*/ 322085 h 978889"/>
              <a:gd name="connsiteX843" fmla="*/ 63346 w 496543"/>
              <a:gd name="connsiteY843" fmla="*/ 321785 h 978889"/>
              <a:gd name="connsiteX844" fmla="*/ 63767 w 496543"/>
              <a:gd name="connsiteY844" fmla="*/ 320942 h 978889"/>
              <a:gd name="connsiteX845" fmla="*/ 63647 w 496543"/>
              <a:gd name="connsiteY845" fmla="*/ 320642 h 978889"/>
              <a:gd name="connsiteX846" fmla="*/ 63346 w 496543"/>
              <a:gd name="connsiteY846" fmla="*/ 320401 h 978889"/>
              <a:gd name="connsiteX847" fmla="*/ 63166 w 496543"/>
              <a:gd name="connsiteY847" fmla="*/ 320341 h 978889"/>
              <a:gd name="connsiteX848" fmla="*/ 62745 w 496543"/>
              <a:gd name="connsiteY848" fmla="*/ 320461 h 978889"/>
              <a:gd name="connsiteX849" fmla="*/ 62323 w 496543"/>
              <a:gd name="connsiteY849" fmla="*/ 320281 h 978889"/>
              <a:gd name="connsiteX850" fmla="*/ 62203 w 496543"/>
              <a:gd name="connsiteY850" fmla="*/ 319799 h 978889"/>
              <a:gd name="connsiteX851" fmla="*/ 61722 w 496543"/>
              <a:gd name="connsiteY851" fmla="*/ 319318 h 978889"/>
              <a:gd name="connsiteX852" fmla="*/ 61481 w 496543"/>
              <a:gd name="connsiteY852" fmla="*/ 318957 h 978889"/>
              <a:gd name="connsiteX853" fmla="*/ 61602 w 496543"/>
              <a:gd name="connsiteY853" fmla="*/ 318717 h 978889"/>
              <a:gd name="connsiteX854" fmla="*/ 62083 w 496543"/>
              <a:gd name="connsiteY854" fmla="*/ 318596 h 978889"/>
              <a:gd name="connsiteX855" fmla="*/ 61722 w 496543"/>
              <a:gd name="connsiteY855" fmla="*/ 317995 h 978889"/>
              <a:gd name="connsiteX856" fmla="*/ 62083 w 496543"/>
              <a:gd name="connsiteY856" fmla="*/ 317874 h 978889"/>
              <a:gd name="connsiteX857" fmla="*/ 62384 w 496543"/>
              <a:gd name="connsiteY857" fmla="*/ 317995 h 978889"/>
              <a:gd name="connsiteX858" fmla="*/ 62745 w 496543"/>
              <a:gd name="connsiteY858" fmla="*/ 317995 h 978889"/>
              <a:gd name="connsiteX859" fmla="*/ 62745 w 496543"/>
              <a:gd name="connsiteY859" fmla="*/ 317694 h 978889"/>
              <a:gd name="connsiteX860" fmla="*/ 62504 w 496543"/>
              <a:gd name="connsiteY860" fmla="*/ 317513 h 978889"/>
              <a:gd name="connsiteX861" fmla="*/ 61541 w 496543"/>
              <a:gd name="connsiteY861" fmla="*/ 317513 h 978889"/>
              <a:gd name="connsiteX862" fmla="*/ 61000 w 496543"/>
              <a:gd name="connsiteY862" fmla="*/ 317393 h 978889"/>
              <a:gd name="connsiteX863" fmla="*/ 60820 w 496543"/>
              <a:gd name="connsiteY863" fmla="*/ 317152 h 978889"/>
              <a:gd name="connsiteX864" fmla="*/ 60940 w 496543"/>
              <a:gd name="connsiteY864" fmla="*/ 316792 h 978889"/>
              <a:gd name="connsiteX865" fmla="*/ 61241 w 496543"/>
              <a:gd name="connsiteY865" fmla="*/ 316370 h 978889"/>
              <a:gd name="connsiteX866" fmla="*/ 61241 w 496543"/>
              <a:gd name="connsiteY866" fmla="*/ 316009 h 978889"/>
              <a:gd name="connsiteX867" fmla="*/ 60940 w 496543"/>
              <a:gd name="connsiteY867" fmla="*/ 315709 h 978889"/>
              <a:gd name="connsiteX868" fmla="*/ 60098 w 496543"/>
              <a:gd name="connsiteY868" fmla="*/ 315769 h 978889"/>
              <a:gd name="connsiteX869" fmla="*/ 60098 w 496543"/>
              <a:gd name="connsiteY869" fmla="*/ 315227 h 978889"/>
              <a:gd name="connsiteX870" fmla="*/ 60398 w 496543"/>
              <a:gd name="connsiteY870" fmla="*/ 315107 h 978889"/>
              <a:gd name="connsiteX871" fmla="*/ 60880 w 496543"/>
              <a:gd name="connsiteY871" fmla="*/ 315107 h 978889"/>
              <a:gd name="connsiteX872" fmla="*/ 61301 w 496543"/>
              <a:gd name="connsiteY872" fmla="*/ 315288 h 978889"/>
              <a:gd name="connsiteX873" fmla="*/ 61902 w 496543"/>
              <a:gd name="connsiteY873" fmla="*/ 315288 h 978889"/>
              <a:gd name="connsiteX874" fmla="*/ 62624 w 496543"/>
              <a:gd name="connsiteY874" fmla="*/ 314686 h 978889"/>
              <a:gd name="connsiteX875" fmla="*/ 62745 w 496543"/>
              <a:gd name="connsiteY875" fmla="*/ 314445 h 978889"/>
              <a:gd name="connsiteX876" fmla="*/ 62323 w 496543"/>
              <a:gd name="connsiteY876" fmla="*/ 314205 h 978889"/>
              <a:gd name="connsiteX877" fmla="*/ 62083 w 496543"/>
              <a:gd name="connsiteY877" fmla="*/ 314445 h 978889"/>
              <a:gd name="connsiteX878" fmla="*/ 61662 w 496543"/>
              <a:gd name="connsiteY878" fmla="*/ 314866 h 978889"/>
              <a:gd name="connsiteX879" fmla="*/ 61060 w 496543"/>
              <a:gd name="connsiteY879" fmla="*/ 314866 h 978889"/>
              <a:gd name="connsiteX880" fmla="*/ 60459 w 496543"/>
              <a:gd name="connsiteY880" fmla="*/ 314566 h 978889"/>
              <a:gd name="connsiteX881" fmla="*/ 60398 w 496543"/>
              <a:gd name="connsiteY881" fmla="*/ 314265 h 978889"/>
              <a:gd name="connsiteX882" fmla="*/ 60639 w 496543"/>
              <a:gd name="connsiteY882" fmla="*/ 314024 h 978889"/>
              <a:gd name="connsiteX883" fmla="*/ 60940 w 496543"/>
              <a:gd name="connsiteY883" fmla="*/ 314024 h 978889"/>
              <a:gd name="connsiteX884" fmla="*/ 61541 w 496543"/>
              <a:gd name="connsiteY884" fmla="*/ 314084 h 978889"/>
              <a:gd name="connsiteX885" fmla="*/ 61842 w 496543"/>
              <a:gd name="connsiteY885" fmla="*/ 313844 h 978889"/>
              <a:gd name="connsiteX886" fmla="*/ 61842 w 496543"/>
              <a:gd name="connsiteY886" fmla="*/ 313663 h 978889"/>
              <a:gd name="connsiteX887" fmla="*/ 61602 w 496543"/>
              <a:gd name="connsiteY887" fmla="*/ 313423 h 978889"/>
              <a:gd name="connsiteX888" fmla="*/ 61000 w 496543"/>
              <a:gd name="connsiteY888" fmla="*/ 313122 h 978889"/>
              <a:gd name="connsiteX889" fmla="*/ 60880 w 496543"/>
              <a:gd name="connsiteY889" fmla="*/ 312821 h 978889"/>
              <a:gd name="connsiteX890" fmla="*/ 61000 w 496543"/>
              <a:gd name="connsiteY890" fmla="*/ 312641 h 978889"/>
              <a:gd name="connsiteX891" fmla="*/ 61180 w 496543"/>
              <a:gd name="connsiteY891" fmla="*/ 312641 h 978889"/>
              <a:gd name="connsiteX892" fmla="*/ 61481 w 496543"/>
              <a:gd name="connsiteY892" fmla="*/ 312701 h 978889"/>
              <a:gd name="connsiteX893" fmla="*/ 61722 w 496543"/>
              <a:gd name="connsiteY893" fmla="*/ 312881 h 978889"/>
              <a:gd name="connsiteX894" fmla="*/ 62083 w 496543"/>
              <a:gd name="connsiteY894" fmla="*/ 312941 h 978889"/>
              <a:gd name="connsiteX895" fmla="*/ 62263 w 496543"/>
              <a:gd name="connsiteY895" fmla="*/ 312821 h 978889"/>
              <a:gd name="connsiteX896" fmla="*/ 62504 w 496543"/>
              <a:gd name="connsiteY896" fmla="*/ 312520 h 978889"/>
              <a:gd name="connsiteX897" fmla="*/ 62323 w 496543"/>
              <a:gd name="connsiteY897" fmla="*/ 312280 h 978889"/>
              <a:gd name="connsiteX898" fmla="*/ 61963 w 496543"/>
              <a:gd name="connsiteY898" fmla="*/ 311979 h 978889"/>
              <a:gd name="connsiteX899" fmla="*/ 61963 w 496543"/>
              <a:gd name="connsiteY899" fmla="*/ 311798 h 978889"/>
              <a:gd name="connsiteX900" fmla="*/ 62444 w 496543"/>
              <a:gd name="connsiteY900" fmla="*/ 311437 h 978889"/>
              <a:gd name="connsiteX901" fmla="*/ 62444 w 496543"/>
              <a:gd name="connsiteY901" fmla="*/ 311257 h 978889"/>
              <a:gd name="connsiteX902" fmla="*/ 62143 w 496543"/>
              <a:gd name="connsiteY902" fmla="*/ 310655 h 978889"/>
              <a:gd name="connsiteX903" fmla="*/ 61963 w 496543"/>
              <a:gd name="connsiteY903" fmla="*/ 310535 h 978889"/>
              <a:gd name="connsiteX904" fmla="*/ 61782 w 496543"/>
              <a:gd name="connsiteY904" fmla="*/ 310776 h 978889"/>
              <a:gd name="connsiteX905" fmla="*/ 61481 w 496543"/>
              <a:gd name="connsiteY905" fmla="*/ 310776 h 978889"/>
              <a:gd name="connsiteX906" fmla="*/ 60940 w 496543"/>
              <a:gd name="connsiteY906" fmla="*/ 310535 h 978889"/>
              <a:gd name="connsiteX907" fmla="*/ 60940 w 496543"/>
              <a:gd name="connsiteY907" fmla="*/ 310355 h 978889"/>
              <a:gd name="connsiteX908" fmla="*/ 61060 w 496543"/>
              <a:gd name="connsiteY908" fmla="*/ 310174 h 978889"/>
              <a:gd name="connsiteX909" fmla="*/ 61662 w 496543"/>
              <a:gd name="connsiteY909" fmla="*/ 309873 h 978889"/>
              <a:gd name="connsiteX910" fmla="*/ 62023 w 496543"/>
              <a:gd name="connsiteY910" fmla="*/ 309693 h 978889"/>
              <a:gd name="connsiteX911" fmla="*/ 62203 w 496543"/>
              <a:gd name="connsiteY911" fmla="*/ 309392 h 978889"/>
              <a:gd name="connsiteX912" fmla="*/ 61782 w 496543"/>
              <a:gd name="connsiteY912" fmla="*/ 309212 h 978889"/>
              <a:gd name="connsiteX913" fmla="*/ 61361 w 496543"/>
              <a:gd name="connsiteY913" fmla="*/ 308670 h 978889"/>
              <a:gd name="connsiteX914" fmla="*/ 60759 w 496543"/>
              <a:gd name="connsiteY914" fmla="*/ 308550 h 978889"/>
              <a:gd name="connsiteX915" fmla="*/ 60519 w 496543"/>
              <a:gd name="connsiteY915" fmla="*/ 308369 h 978889"/>
              <a:gd name="connsiteX916" fmla="*/ 60398 w 496543"/>
              <a:gd name="connsiteY916" fmla="*/ 308189 h 978889"/>
              <a:gd name="connsiteX917" fmla="*/ 60459 w 496543"/>
              <a:gd name="connsiteY917" fmla="*/ 308008 h 978889"/>
              <a:gd name="connsiteX918" fmla="*/ 61060 w 496543"/>
              <a:gd name="connsiteY918" fmla="*/ 307828 h 978889"/>
              <a:gd name="connsiteX919" fmla="*/ 61662 w 496543"/>
              <a:gd name="connsiteY919" fmla="*/ 307287 h 978889"/>
              <a:gd name="connsiteX920" fmla="*/ 61842 w 496543"/>
              <a:gd name="connsiteY920" fmla="*/ 307287 h 978889"/>
              <a:gd name="connsiteX921" fmla="*/ 61602 w 496543"/>
              <a:gd name="connsiteY921" fmla="*/ 307046 h 978889"/>
              <a:gd name="connsiteX922" fmla="*/ 61421 w 496543"/>
              <a:gd name="connsiteY922" fmla="*/ 307046 h 978889"/>
              <a:gd name="connsiteX923" fmla="*/ 60639 w 496543"/>
              <a:gd name="connsiteY923" fmla="*/ 307347 h 978889"/>
              <a:gd name="connsiteX924" fmla="*/ 60037 w 496543"/>
              <a:gd name="connsiteY924" fmla="*/ 307587 h 978889"/>
              <a:gd name="connsiteX925" fmla="*/ 59857 w 496543"/>
              <a:gd name="connsiteY925" fmla="*/ 307587 h 978889"/>
              <a:gd name="connsiteX926" fmla="*/ 59376 w 496543"/>
              <a:gd name="connsiteY926" fmla="*/ 307046 h 978889"/>
              <a:gd name="connsiteX927" fmla="*/ 59075 w 496543"/>
              <a:gd name="connsiteY927" fmla="*/ 306444 h 978889"/>
              <a:gd name="connsiteX928" fmla="*/ 59316 w 496543"/>
              <a:gd name="connsiteY928" fmla="*/ 306023 h 978889"/>
              <a:gd name="connsiteX929" fmla="*/ 58894 w 496543"/>
              <a:gd name="connsiteY929" fmla="*/ 305963 h 978889"/>
              <a:gd name="connsiteX930" fmla="*/ 57812 w 496543"/>
              <a:gd name="connsiteY930" fmla="*/ 305963 h 978889"/>
              <a:gd name="connsiteX931" fmla="*/ 57812 w 496543"/>
              <a:gd name="connsiteY931" fmla="*/ 305843 h 978889"/>
              <a:gd name="connsiteX932" fmla="*/ 57872 w 496543"/>
              <a:gd name="connsiteY932" fmla="*/ 305722 h 978889"/>
              <a:gd name="connsiteX933" fmla="*/ 58714 w 496543"/>
              <a:gd name="connsiteY933" fmla="*/ 305482 h 978889"/>
              <a:gd name="connsiteX934" fmla="*/ 58955 w 496543"/>
              <a:gd name="connsiteY934" fmla="*/ 305181 h 978889"/>
              <a:gd name="connsiteX935" fmla="*/ 59376 w 496543"/>
              <a:gd name="connsiteY935" fmla="*/ 304940 h 978889"/>
              <a:gd name="connsiteX936" fmla="*/ 59737 w 496543"/>
              <a:gd name="connsiteY936" fmla="*/ 304820 h 978889"/>
              <a:gd name="connsiteX937" fmla="*/ 59917 w 496543"/>
              <a:gd name="connsiteY937" fmla="*/ 304640 h 978889"/>
              <a:gd name="connsiteX938" fmla="*/ 59857 w 496543"/>
              <a:gd name="connsiteY938" fmla="*/ 304339 h 978889"/>
              <a:gd name="connsiteX939" fmla="*/ 59616 w 496543"/>
              <a:gd name="connsiteY939" fmla="*/ 304279 h 978889"/>
              <a:gd name="connsiteX940" fmla="*/ 59316 w 496543"/>
              <a:gd name="connsiteY940" fmla="*/ 304279 h 978889"/>
              <a:gd name="connsiteX941" fmla="*/ 59135 w 496543"/>
              <a:gd name="connsiteY941" fmla="*/ 304399 h 978889"/>
              <a:gd name="connsiteX942" fmla="*/ 58834 w 496543"/>
              <a:gd name="connsiteY942" fmla="*/ 304399 h 978889"/>
              <a:gd name="connsiteX943" fmla="*/ 58654 w 496543"/>
              <a:gd name="connsiteY943" fmla="*/ 304279 h 978889"/>
              <a:gd name="connsiteX944" fmla="*/ 58714 w 496543"/>
              <a:gd name="connsiteY944" fmla="*/ 303978 h 978889"/>
              <a:gd name="connsiteX945" fmla="*/ 59135 w 496543"/>
              <a:gd name="connsiteY945" fmla="*/ 303737 h 978889"/>
              <a:gd name="connsiteX946" fmla="*/ 59436 w 496543"/>
              <a:gd name="connsiteY946" fmla="*/ 303316 h 978889"/>
              <a:gd name="connsiteX947" fmla="*/ 59677 w 496543"/>
              <a:gd name="connsiteY947" fmla="*/ 303316 h 978889"/>
              <a:gd name="connsiteX948" fmla="*/ 59857 w 496543"/>
              <a:gd name="connsiteY948" fmla="*/ 303436 h 978889"/>
              <a:gd name="connsiteX949" fmla="*/ 60098 w 496543"/>
              <a:gd name="connsiteY949" fmla="*/ 303436 h 978889"/>
              <a:gd name="connsiteX950" fmla="*/ 60098 w 496543"/>
              <a:gd name="connsiteY950" fmla="*/ 303256 h 978889"/>
              <a:gd name="connsiteX951" fmla="*/ 59857 w 496543"/>
              <a:gd name="connsiteY951" fmla="*/ 303015 h 978889"/>
              <a:gd name="connsiteX952" fmla="*/ 59376 w 496543"/>
              <a:gd name="connsiteY952" fmla="*/ 302955 h 978889"/>
              <a:gd name="connsiteX953" fmla="*/ 58955 w 496543"/>
              <a:gd name="connsiteY953" fmla="*/ 302775 h 978889"/>
              <a:gd name="connsiteX954" fmla="*/ 58834 w 496543"/>
              <a:gd name="connsiteY954" fmla="*/ 302594 h 978889"/>
              <a:gd name="connsiteX955" fmla="*/ 58955 w 496543"/>
              <a:gd name="connsiteY955" fmla="*/ 302293 h 978889"/>
              <a:gd name="connsiteX956" fmla="*/ 59376 w 496543"/>
              <a:gd name="connsiteY956" fmla="*/ 302293 h 978889"/>
              <a:gd name="connsiteX957" fmla="*/ 59737 w 496543"/>
              <a:gd name="connsiteY957" fmla="*/ 302053 h 978889"/>
              <a:gd name="connsiteX958" fmla="*/ 59737 w 496543"/>
              <a:gd name="connsiteY958" fmla="*/ 301812 h 978889"/>
              <a:gd name="connsiteX959" fmla="*/ 59316 w 496543"/>
              <a:gd name="connsiteY959" fmla="*/ 301271 h 978889"/>
              <a:gd name="connsiteX960" fmla="*/ 59135 w 496543"/>
              <a:gd name="connsiteY960" fmla="*/ 300669 h 978889"/>
              <a:gd name="connsiteX961" fmla="*/ 59316 w 496543"/>
              <a:gd name="connsiteY961" fmla="*/ 300429 h 978889"/>
              <a:gd name="connsiteX962" fmla="*/ 59376 w 496543"/>
              <a:gd name="connsiteY962" fmla="*/ 300068 h 978889"/>
              <a:gd name="connsiteX963" fmla="*/ 59195 w 496543"/>
              <a:gd name="connsiteY963" fmla="*/ 299646 h 978889"/>
              <a:gd name="connsiteX964" fmla="*/ 59255 w 496543"/>
              <a:gd name="connsiteY964" fmla="*/ 299526 h 978889"/>
              <a:gd name="connsiteX965" fmla="*/ 59616 w 496543"/>
              <a:gd name="connsiteY965" fmla="*/ 299526 h 978889"/>
              <a:gd name="connsiteX966" fmla="*/ 59737 w 496543"/>
              <a:gd name="connsiteY966" fmla="*/ 299286 h 978889"/>
              <a:gd name="connsiteX967" fmla="*/ 59737 w 496543"/>
              <a:gd name="connsiteY967" fmla="*/ 299105 h 978889"/>
              <a:gd name="connsiteX968" fmla="*/ 59436 w 496543"/>
              <a:gd name="connsiteY968" fmla="*/ 298925 h 978889"/>
              <a:gd name="connsiteX969" fmla="*/ 59075 w 496543"/>
              <a:gd name="connsiteY969" fmla="*/ 298985 h 978889"/>
              <a:gd name="connsiteX970" fmla="*/ 58774 w 496543"/>
              <a:gd name="connsiteY970" fmla="*/ 298985 h 978889"/>
              <a:gd name="connsiteX971" fmla="*/ 58534 w 496543"/>
              <a:gd name="connsiteY971" fmla="*/ 298744 h 978889"/>
              <a:gd name="connsiteX972" fmla="*/ 58654 w 496543"/>
              <a:gd name="connsiteY972" fmla="*/ 298564 h 978889"/>
              <a:gd name="connsiteX973" fmla="*/ 58774 w 496543"/>
              <a:gd name="connsiteY973" fmla="*/ 298443 h 978889"/>
              <a:gd name="connsiteX974" fmla="*/ 59195 w 496543"/>
              <a:gd name="connsiteY974" fmla="*/ 298443 h 978889"/>
              <a:gd name="connsiteX975" fmla="*/ 59797 w 496543"/>
              <a:gd name="connsiteY975" fmla="*/ 297962 h 978889"/>
              <a:gd name="connsiteX976" fmla="*/ 59797 w 496543"/>
              <a:gd name="connsiteY976" fmla="*/ 297721 h 978889"/>
              <a:gd name="connsiteX977" fmla="*/ 59195 w 496543"/>
              <a:gd name="connsiteY977" fmla="*/ 297120 h 978889"/>
              <a:gd name="connsiteX978" fmla="*/ 58955 w 496543"/>
              <a:gd name="connsiteY978" fmla="*/ 296578 h 978889"/>
              <a:gd name="connsiteX979" fmla="*/ 58774 w 496543"/>
              <a:gd name="connsiteY979" fmla="*/ 295676 h 978889"/>
              <a:gd name="connsiteX980" fmla="*/ 58894 w 496543"/>
              <a:gd name="connsiteY980" fmla="*/ 295556 h 978889"/>
              <a:gd name="connsiteX981" fmla="*/ 59195 w 496543"/>
              <a:gd name="connsiteY981" fmla="*/ 295556 h 978889"/>
              <a:gd name="connsiteX982" fmla="*/ 59797 w 496543"/>
              <a:gd name="connsiteY982" fmla="*/ 294834 h 978889"/>
              <a:gd name="connsiteX983" fmla="*/ 59797 w 496543"/>
              <a:gd name="connsiteY983" fmla="*/ 294413 h 978889"/>
              <a:gd name="connsiteX984" fmla="*/ 59737 w 496543"/>
              <a:gd name="connsiteY984" fmla="*/ 294172 h 978889"/>
              <a:gd name="connsiteX985" fmla="*/ 59015 w 496543"/>
              <a:gd name="connsiteY985" fmla="*/ 294172 h 978889"/>
              <a:gd name="connsiteX986" fmla="*/ 58714 w 496543"/>
              <a:gd name="connsiteY986" fmla="*/ 294232 h 978889"/>
              <a:gd name="connsiteX987" fmla="*/ 58293 w 496543"/>
              <a:gd name="connsiteY987" fmla="*/ 294954 h 978889"/>
              <a:gd name="connsiteX988" fmla="*/ 57872 w 496543"/>
              <a:gd name="connsiteY988" fmla="*/ 294954 h 978889"/>
              <a:gd name="connsiteX989" fmla="*/ 57691 w 496543"/>
              <a:gd name="connsiteY989" fmla="*/ 294834 h 978889"/>
              <a:gd name="connsiteX990" fmla="*/ 57691 w 496543"/>
              <a:gd name="connsiteY990" fmla="*/ 294533 h 978889"/>
              <a:gd name="connsiteX991" fmla="*/ 57992 w 496543"/>
              <a:gd name="connsiteY991" fmla="*/ 294292 h 978889"/>
              <a:gd name="connsiteX992" fmla="*/ 58473 w 496543"/>
              <a:gd name="connsiteY992" fmla="*/ 293571 h 978889"/>
              <a:gd name="connsiteX993" fmla="*/ 58594 w 496543"/>
              <a:gd name="connsiteY993" fmla="*/ 293571 h 978889"/>
              <a:gd name="connsiteX994" fmla="*/ 59195 w 496543"/>
              <a:gd name="connsiteY994" fmla="*/ 293751 h 978889"/>
              <a:gd name="connsiteX995" fmla="*/ 59556 w 496543"/>
              <a:gd name="connsiteY995" fmla="*/ 293631 h 978889"/>
              <a:gd name="connsiteX996" fmla="*/ 59677 w 496543"/>
              <a:gd name="connsiteY996" fmla="*/ 293330 h 978889"/>
              <a:gd name="connsiteX997" fmla="*/ 59677 w 496543"/>
              <a:gd name="connsiteY997" fmla="*/ 292909 h 978889"/>
              <a:gd name="connsiteX998" fmla="*/ 59255 w 496543"/>
              <a:gd name="connsiteY998" fmla="*/ 292849 h 978889"/>
              <a:gd name="connsiteX999" fmla="*/ 58955 w 496543"/>
              <a:gd name="connsiteY999" fmla="*/ 292728 h 978889"/>
              <a:gd name="connsiteX1000" fmla="*/ 58173 w 496543"/>
              <a:gd name="connsiteY1000" fmla="*/ 292488 h 978889"/>
              <a:gd name="connsiteX1001" fmla="*/ 58112 w 496543"/>
              <a:gd name="connsiteY1001" fmla="*/ 292367 h 978889"/>
              <a:gd name="connsiteX1002" fmla="*/ 58112 w 496543"/>
              <a:gd name="connsiteY1002" fmla="*/ 292067 h 978889"/>
              <a:gd name="connsiteX1003" fmla="*/ 58534 w 496543"/>
              <a:gd name="connsiteY1003" fmla="*/ 292067 h 978889"/>
              <a:gd name="connsiteX1004" fmla="*/ 59316 w 496543"/>
              <a:gd name="connsiteY1004" fmla="*/ 291465 h 978889"/>
              <a:gd name="connsiteX1005" fmla="*/ 59556 w 496543"/>
              <a:gd name="connsiteY1005" fmla="*/ 291224 h 978889"/>
              <a:gd name="connsiteX1006" fmla="*/ 59556 w 496543"/>
              <a:gd name="connsiteY1006" fmla="*/ 290442 h 978889"/>
              <a:gd name="connsiteX1007" fmla="*/ 59496 w 496543"/>
              <a:gd name="connsiteY1007" fmla="*/ 289239 h 978889"/>
              <a:gd name="connsiteX1008" fmla="*/ 60398 w 496543"/>
              <a:gd name="connsiteY1008" fmla="*/ 289239 h 978889"/>
              <a:gd name="connsiteX1009" fmla="*/ 60459 w 496543"/>
              <a:gd name="connsiteY1009" fmla="*/ 287314 h 978889"/>
              <a:gd name="connsiteX1010" fmla="*/ 58353 w 496543"/>
              <a:gd name="connsiteY1010" fmla="*/ 287675 h 978889"/>
              <a:gd name="connsiteX1011" fmla="*/ 57210 w 496543"/>
              <a:gd name="connsiteY1011" fmla="*/ 285209 h 978889"/>
              <a:gd name="connsiteX1012" fmla="*/ 58173 w 496543"/>
              <a:gd name="connsiteY1012" fmla="*/ 285148 h 978889"/>
              <a:gd name="connsiteX1013" fmla="*/ 59135 w 496543"/>
              <a:gd name="connsiteY1013" fmla="*/ 283705 h 978889"/>
              <a:gd name="connsiteX1014" fmla="*/ 58112 w 496543"/>
              <a:gd name="connsiteY1014" fmla="*/ 282802 h 978889"/>
              <a:gd name="connsiteX1015" fmla="*/ 59797 w 496543"/>
              <a:gd name="connsiteY1015" fmla="*/ 282502 h 978889"/>
              <a:gd name="connsiteX1016" fmla="*/ 58173 w 496543"/>
              <a:gd name="connsiteY1016" fmla="*/ 281900 h 978889"/>
              <a:gd name="connsiteX1017" fmla="*/ 59496 w 496543"/>
              <a:gd name="connsiteY1017" fmla="*/ 280817 h 978889"/>
              <a:gd name="connsiteX1018" fmla="*/ 57932 w 496543"/>
              <a:gd name="connsiteY1018" fmla="*/ 279554 h 978889"/>
              <a:gd name="connsiteX1019" fmla="*/ 59075 w 496543"/>
              <a:gd name="connsiteY1019" fmla="*/ 279193 h 978889"/>
              <a:gd name="connsiteX1020" fmla="*/ 59436 w 496543"/>
              <a:gd name="connsiteY1020" fmla="*/ 277990 h 978889"/>
              <a:gd name="connsiteX1021" fmla="*/ 57872 w 496543"/>
              <a:gd name="connsiteY1021" fmla="*/ 278832 h 978889"/>
              <a:gd name="connsiteX1022" fmla="*/ 57391 w 496543"/>
              <a:gd name="connsiteY1022" fmla="*/ 277569 h 978889"/>
              <a:gd name="connsiteX1023" fmla="*/ 59075 w 496543"/>
              <a:gd name="connsiteY1023" fmla="*/ 277689 h 978889"/>
              <a:gd name="connsiteX1024" fmla="*/ 57992 w 496543"/>
              <a:gd name="connsiteY1024" fmla="*/ 276486 h 978889"/>
              <a:gd name="connsiteX1025" fmla="*/ 58894 w 496543"/>
              <a:gd name="connsiteY1025" fmla="*/ 274741 h 978889"/>
              <a:gd name="connsiteX1026" fmla="*/ 59015 w 496543"/>
              <a:gd name="connsiteY1026" fmla="*/ 274019 h 978889"/>
              <a:gd name="connsiteX1027" fmla="*/ 57992 w 496543"/>
              <a:gd name="connsiteY1027" fmla="*/ 272636 h 978889"/>
              <a:gd name="connsiteX1028" fmla="*/ 58955 w 496543"/>
              <a:gd name="connsiteY1028" fmla="*/ 272214 h 978889"/>
              <a:gd name="connsiteX1029" fmla="*/ 58834 w 496543"/>
              <a:gd name="connsiteY1029" fmla="*/ 271854 h 978889"/>
              <a:gd name="connsiteX1030" fmla="*/ 58353 w 496543"/>
              <a:gd name="connsiteY1030" fmla="*/ 269868 h 978889"/>
              <a:gd name="connsiteX1031" fmla="*/ 55947 w 496543"/>
              <a:gd name="connsiteY1031" fmla="*/ 269026 h 978889"/>
              <a:gd name="connsiteX1032" fmla="*/ 55345 w 496543"/>
              <a:gd name="connsiteY1032" fmla="*/ 268364 h 978889"/>
              <a:gd name="connsiteX1033" fmla="*/ 55766 w 496543"/>
              <a:gd name="connsiteY1033" fmla="*/ 266560 h 978889"/>
              <a:gd name="connsiteX1034" fmla="*/ 54924 w 496543"/>
              <a:gd name="connsiteY1034" fmla="*/ 266259 h 978889"/>
              <a:gd name="connsiteX1035" fmla="*/ 53902 w 496543"/>
              <a:gd name="connsiteY1035" fmla="*/ 264394 h 978889"/>
              <a:gd name="connsiteX1036" fmla="*/ 54563 w 496543"/>
              <a:gd name="connsiteY1036" fmla="*/ 264033 h 978889"/>
              <a:gd name="connsiteX1037" fmla="*/ 54623 w 496543"/>
              <a:gd name="connsiteY1037" fmla="*/ 262529 h 978889"/>
              <a:gd name="connsiteX1038" fmla="*/ 53841 w 496543"/>
              <a:gd name="connsiteY1038" fmla="*/ 261085 h 978889"/>
              <a:gd name="connsiteX1039" fmla="*/ 53541 w 496543"/>
              <a:gd name="connsiteY1039" fmla="*/ 258679 h 978889"/>
              <a:gd name="connsiteX1040" fmla="*/ 53902 w 496543"/>
              <a:gd name="connsiteY1040" fmla="*/ 258258 h 978889"/>
              <a:gd name="connsiteX1041" fmla="*/ 53902 w 496543"/>
              <a:gd name="connsiteY1041" fmla="*/ 257957 h 978889"/>
              <a:gd name="connsiteX1042" fmla="*/ 52939 w 496543"/>
              <a:gd name="connsiteY1042" fmla="*/ 258258 h 978889"/>
              <a:gd name="connsiteX1043" fmla="*/ 52638 w 496543"/>
              <a:gd name="connsiteY1043" fmla="*/ 258017 h 978889"/>
              <a:gd name="connsiteX1044" fmla="*/ 52638 w 496543"/>
              <a:gd name="connsiteY1044" fmla="*/ 257716 h 978889"/>
              <a:gd name="connsiteX1045" fmla="*/ 52698 w 496543"/>
              <a:gd name="connsiteY1045" fmla="*/ 257355 h 978889"/>
              <a:gd name="connsiteX1046" fmla="*/ 52458 w 496543"/>
              <a:gd name="connsiteY1046" fmla="*/ 256634 h 978889"/>
              <a:gd name="connsiteX1047" fmla="*/ 52217 w 496543"/>
              <a:gd name="connsiteY1047" fmla="*/ 255852 h 978889"/>
              <a:gd name="connsiteX1048" fmla="*/ 52217 w 496543"/>
              <a:gd name="connsiteY1048" fmla="*/ 255069 h 978889"/>
              <a:gd name="connsiteX1049" fmla="*/ 51977 w 496543"/>
              <a:gd name="connsiteY1049" fmla="*/ 254769 h 978889"/>
              <a:gd name="connsiteX1050" fmla="*/ 51856 w 496543"/>
              <a:gd name="connsiteY1050" fmla="*/ 254648 h 978889"/>
              <a:gd name="connsiteX1051" fmla="*/ 51555 w 496543"/>
              <a:gd name="connsiteY1051" fmla="*/ 254829 h 978889"/>
              <a:gd name="connsiteX1052" fmla="*/ 51314 w 496543"/>
              <a:gd name="connsiteY1052" fmla="*/ 255310 h 978889"/>
              <a:gd name="connsiteX1053" fmla="*/ 51014 w 496543"/>
              <a:gd name="connsiteY1053" fmla="*/ 255310 h 978889"/>
              <a:gd name="connsiteX1054" fmla="*/ 50833 w 496543"/>
              <a:gd name="connsiteY1054" fmla="*/ 255130 h 978889"/>
              <a:gd name="connsiteX1055" fmla="*/ 50833 w 496543"/>
              <a:gd name="connsiteY1055" fmla="*/ 254709 h 978889"/>
              <a:gd name="connsiteX1056" fmla="*/ 51074 w 496543"/>
              <a:gd name="connsiteY1056" fmla="*/ 254408 h 978889"/>
              <a:gd name="connsiteX1057" fmla="*/ 51074 w 496543"/>
              <a:gd name="connsiteY1057" fmla="*/ 254047 h 978889"/>
              <a:gd name="connsiteX1058" fmla="*/ 50833 w 496543"/>
              <a:gd name="connsiteY1058" fmla="*/ 253746 h 978889"/>
              <a:gd name="connsiteX1059" fmla="*/ 50473 w 496543"/>
              <a:gd name="connsiteY1059" fmla="*/ 252964 h 978889"/>
              <a:gd name="connsiteX1060" fmla="*/ 50292 w 496543"/>
              <a:gd name="connsiteY1060" fmla="*/ 252844 h 978889"/>
              <a:gd name="connsiteX1061" fmla="*/ 50171 w 496543"/>
              <a:gd name="connsiteY1061" fmla="*/ 252844 h 978889"/>
              <a:gd name="connsiteX1062" fmla="*/ 49811 w 496543"/>
              <a:gd name="connsiteY1062" fmla="*/ 253265 h 978889"/>
              <a:gd name="connsiteX1063" fmla="*/ 49390 w 496543"/>
              <a:gd name="connsiteY1063" fmla="*/ 253445 h 978889"/>
              <a:gd name="connsiteX1064" fmla="*/ 49269 w 496543"/>
              <a:gd name="connsiteY1064" fmla="*/ 253265 h 978889"/>
              <a:gd name="connsiteX1065" fmla="*/ 49269 w 496543"/>
              <a:gd name="connsiteY1065" fmla="*/ 253024 h 978889"/>
              <a:gd name="connsiteX1066" fmla="*/ 49570 w 496543"/>
              <a:gd name="connsiteY1066" fmla="*/ 252603 h 978889"/>
              <a:gd name="connsiteX1067" fmla="*/ 50171 w 496543"/>
              <a:gd name="connsiteY1067" fmla="*/ 252603 h 978889"/>
              <a:gd name="connsiteX1068" fmla="*/ 50352 w 496543"/>
              <a:gd name="connsiteY1068" fmla="*/ 252302 h 978889"/>
              <a:gd name="connsiteX1069" fmla="*/ 50412 w 496543"/>
              <a:gd name="connsiteY1069" fmla="*/ 251881 h 978889"/>
              <a:gd name="connsiteX1070" fmla="*/ 50232 w 496543"/>
              <a:gd name="connsiteY1070" fmla="*/ 251580 h 978889"/>
              <a:gd name="connsiteX1071" fmla="*/ 49751 w 496543"/>
              <a:gd name="connsiteY1071" fmla="*/ 251580 h 978889"/>
              <a:gd name="connsiteX1072" fmla="*/ 49330 w 496543"/>
              <a:gd name="connsiteY1072" fmla="*/ 251340 h 978889"/>
              <a:gd name="connsiteX1073" fmla="*/ 49330 w 496543"/>
              <a:gd name="connsiteY1073" fmla="*/ 250979 h 978889"/>
              <a:gd name="connsiteX1074" fmla="*/ 49450 w 496543"/>
              <a:gd name="connsiteY1074" fmla="*/ 250377 h 978889"/>
              <a:gd name="connsiteX1075" fmla="*/ 49269 w 496543"/>
              <a:gd name="connsiteY1075" fmla="*/ 250016 h 978889"/>
              <a:gd name="connsiteX1076" fmla="*/ 49089 w 496543"/>
              <a:gd name="connsiteY1076" fmla="*/ 249896 h 978889"/>
              <a:gd name="connsiteX1077" fmla="*/ 48728 w 496543"/>
              <a:gd name="connsiteY1077" fmla="*/ 250016 h 978889"/>
              <a:gd name="connsiteX1078" fmla="*/ 48487 w 496543"/>
              <a:gd name="connsiteY1078" fmla="*/ 250497 h 978889"/>
              <a:gd name="connsiteX1079" fmla="*/ 48307 w 496543"/>
              <a:gd name="connsiteY1079" fmla="*/ 250618 h 978889"/>
              <a:gd name="connsiteX1080" fmla="*/ 48066 w 496543"/>
              <a:gd name="connsiteY1080" fmla="*/ 250618 h 978889"/>
              <a:gd name="connsiteX1081" fmla="*/ 47886 w 496543"/>
              <a:gd name="connsiteY1081" fmla="*/ 250437 h 978889"/>
              <a:gd name="connsiteX1082" fmla="*/ 48006 w 496543"/>
              <a:gd name="connsiteY1082" fmla="*/ 249836 h 978889"/>
              <a:gd name="connsiteX1083" fmla="*/ 48126 w 496543"/>
              <a:gd name="connsiteY1083" fmla="*/ 249836 h 978889"/>
              <a:gd name="connsiteX1084" fmla="*/ 48668 w 496543"/>
              <a:gd name="connsiteY1084" fmla="*/ 249595 h 978889"/>
              <a:gd name="connsiteX1085" fmla="*/ 49089 w 496543"/>
              <a:gd name="connsiteY1085" fmla="*/ 249294 h 978889"/>
              <a:gd name="connsiteX1086" fmla="*/ 49390 w 496543"/>
              <a:gd name="connsiteY1086" fmla="*/ 248873 h 978889"/>
              <a:gd name="connsiteX1087" fmla="*/ 49390 w 496543"/>
              <a:gd name="connsiteY1087" fmla="*/ 248572 h 978889"/>
              <a:gd name="connsiteX1088" fmla="*/ 48788 w 496543"/>
              <a:gd name="connsiteY1088" fmla="*/ 248392 h 978889"/>
              <a:gd name="connsiteX1089" fmla="*/ 48668 w 496543"/>
              <a:gd name="connsiteY1089" fmla="*/ 248272 h 978889"/>
              <a:gd name="connsiteX1090" fmla="*/ 48547 w 496543"/>
              <a:gd name="connsiteY1090" fmla="*/ 247670 h 978889"/>
              <a:gd name="connsiteX1091" fmla="*/ 48187 w 496543"/>
              <a:gd name="connsiteY1091" fmla="*/ 247309 h 978889"/>
              <a:gd name="connsiteX1092" fmla="*/ 47705 w 496543"/>
              <a:gd name="connsiteY1092" fmla="*/ 246768 h 978889"/>
              <a:gd name="connsiteX1093" fmla="*/ 47465 w 496543"/>
              <a:gd name="connsiteY1093" fmla="*/ 246226 h 978889"/>
              <a:gd name="connsiteX1094" fmla="*/ 47465 w 496543"/>
              <a:gd name="connsiteY1094" fmla="*/ 245986 h 978889"/>
              <a:gd name="connsiteX1095" fmla="*/ 47525 w 496543"/>
              <a:gd name="connsiteY1095" fmla="*/ 245685 h 978889"/>
              <a:gd name="connsiteX1096" fmla="*/ 47826 w 496543"/>
              <a:gd name="connsiteY1096" fmla="*/ 245324 h 978889"/>
              <a:gd name="connsiteX1097" fmla="*/ 48006 w 496543"/>
              <a:gd name="connsiteY1097" fmla="*/ 244963 h 978889"/>
              <a:gd name="connsiteX1098" fmla="*/ 48006 w 496543"/>
              <a:gd name="connsiteY1098" fmla="*/ 243940 h 978889"/>
              <a:gd name="connsiteX1099" fmla="*/ 47705 w 496543"/>
              <a:gd name="connsiteY1099" fmla="*/ 243700 h 978889"/>
              <a:gd name="connsiteX1100" fmla="*/ 47104 w 496543"/>
              <a:gd name="connsiteY1100" fmla="*/ 243339 h 978889"/>
              <a:gd name="connsiteX1101" fmla="*/ 46622 w 496543"/>
              <a:gd name="connsiteY1101" fmla="*/ 243218 h 978889"/>
              <a:gd name="connsiteX1102" fmla="*/ 46442 w 496543"/>
              <a:gd name="connsiteY1102" fmla="*/ 242918 h 978889"/>
              <a:gd name="connsiteX1103" fmla="*/ 46562 w 496543"/>
              <a:gd name="connsiteY1103" fmla="*/ 242797 h 978889"/>
              <a:gd name="connsiteX1104" fmla="*/ 46803 w 496543"/>
              <a:gd name="connsiteY1104" fmla="*/ 242797 h 978889"/>
              <a:gd name="connsiteX1105" fmla="*/ 47404 w 496543"/>
              <a:gd name="connsiteY1105" fmla="*/ 243038 h 978889"/>
              <a:gd name="connsiteX1106" fmla="*/ 47705 w 496543"/>
              <a:gd name="connsiteY1106" fmla="*/ 243038 h 978889"/>
              <a:gd name="connsiteX1107" fmla="*/ 47826 w 496543"/>
              <a:gd name="connsiteY1107" fmla="*/ 242737 h 978889"/>
              <a:gd name="connsiteX1108" fmla="*/ 47705 w 496543"/>
              <a:gd name="connsiteY1108" fmla="*/ 242737 h 978889"/>
              <a:gd name="connsiteX1109" fmla="*/ 47104 w 496543"/>
              <a:gd name="connsiteY1109" fmla="*/ 242436 h 978889"/>
              <a:gd name="connsiteX1110" fmla="*/ 46803 w 496543"/>
              <a:gd name="connsiteY1110" fmla="*/ 242256 h 978889"/>
              <a:gd name="connsiteX1111" fmla="*/ 46562 w 496543"/>
              <a:gd name="connsiteY1111" fmla="*/ 241955 h 978889"/>
              <a:gd name="connsiteX1112" fmla="*/ 46562 w 496543"/>
              <a:gd name="connsiteY1112" fmla="*/ 241474 h 978889"/>
              <a:gd name="connsiteX1113" fmla="*/ 46923 w 496543"/>
              <a:gd name="connsiteY1113" fmla="*/ 240993 h 978889"/>
              <a:gd name="connsiteX1114" fmla="*/ 46923 w 496543"/>
              <a:gd name="connsiteY1114" fmla="*/ 240632 h 978889"/>
              <a:gd name="connsiteX1115" fmla="*/ 46502 w 496543"/>
              <a:gd name="connsiteY1115" fmla="*/ 240632 h 978889"/>
              <a:gd name="connsiteX1116" fmla="*/ 45600 w 496543"/>
              <a:gd name="connsiteY1116" fmla="*/ 239729 h 978889"/>
              <a:gd name="connsiteX1117" fmla="*/ 45479 w 496543"/>
              <a:gd name="connsiteY1117" fmla="*/ 239308 h 978889"/>
              <a:gd name="connsiteX1118" fmla="*/ 45299 w 496543"/>
              <a:gd name="connsiteY1118" fmla="*/ 239188 h 978889"/>
              <a:gd name="connsiteX1119" fmla="*/ 45058 w 496543"/>
              <a:gd name="connsiteY1119" fmla="*/ 239188 h 978889"/>
              <a:gd name="connsiteX1120" fmla="*/ 44457 w 496543"/>
              <a:gd name="connsiteY1120" fmla="*/ 239489 h 978889"/>
              <a:gd name="connsiteX1121" fmla="*/ 44276 w 496543"/>
              <a:gd name="connsiteY1121" fmla="*/ 239368 h 978889"/>
              <a:gd name="connsiteX1122" fmla="*/ 44216 w 496543"/>
              <a:gd name="connsiteY1122" fmla="*/ 239188 h 978889"/>
              <a:gd name="connsiteX1123" fmla="*/ 44216 w 496543"/>
              <a:gd name="connsiteY1123" fmla="*/ 239007 h 978889"/>
              <a:gd name="connsiteX1124" fmla="*/ 44637 w 496543"/>
              <a:gd name="connsiteY1124" fmla="*/ 238586 h 978889"/>
              <a:gd name="connsiteX1125" fmla="*/ 44517 w 496543"/>
              <a:gd name="connsiteY1125" fmla="*/ 238406 h 978889"/>
              <a:gd name="connsiteX1126" fmla="*/ 44036 w 496543"/>
              <a:gd name="connsiteY1126" fmla="*/ 238406 h 978889"/>
              <a:gd name="connsiteX1127" fmla="*/ 43735 w 496543"/>
              <a:gd name="connsiteY1127" fmla="*/ 238225 h 978889"/>
              <a:gd name="connsiteX1128" fmla="*/ 43975 w 496543"/>
              <a:gd name="connsiteY1128" fmla="*/ 237624 h 978889"/>
              <a:gd name="connsiteX1129" fmla="*/ 43855 w 496543"/>
              <a:gd name="connsiteY1129" fmla="*/ 237323 h 978889"/>
              <a:gd name="connsiteX1130" fmla="*/ 43374 w 496543"/>
              <a:gd name="connsiteY1130" fmla="*/ 237924 h 978889"/>
              <a:gd name="connsiteX1131" fmla="*/ 43193 w 496543"/>
              <a:gd name="connsiteY1131" fmla="*/ 237924 h 978889"/>
              <a:gd name="connsiteX1132" fmla="*/ 42953 w 496543"/>
              <a:gd name="connsiteY1132" fmla="*/ 237684 h 978889"/>
              <a:gd name="connsiteX1133" fmla="*/ 42953 w 496543"/>
              <a:gd name="connsiteY1133" fmla="*/ 237383 h 978889"/>
              <a:gd name="connsiteX1134" fmla="*/ 43314 w 496543"/>
              <a:gd name="connsiteY1134" fmla="*/ 236842 h 978889"/>
              <a:gd name="connsiteX1135" fmla="*/ 43915 w 496543"/>
              <a:gd name="connsiteY1135" fmla="*/ 236541 h 978889"/>
              <a:gd name="connsiteX1136" fmla="*/ 43915 w 496543"/>
              <a:gd name="connsiteY1136" fmla="*/ 236360 h 978889"/>
              <a:gd name="connsiteX1137" fmla="*/ 43675 w 496543"/>
              <a:gd name="connsiteY1137" fmla="*/ 235999 h 978889"/>
              <a:gd name="connsiteX1138" fmla="*/ 43073 w 496543"/>
              <a:gd name="connsiteY1138" fmla="*/ 235638 h 978889"/>
              <a:gd name="connsiteX1139" fmla="*/ 42772 w 496543"/>
              <a:gd name="connsiteY1139" fmla="*/ 235398 h 978889"/>
              <a:gd name="connsiteX1140" fmla="*/ 42772 w 496543"/>
              <a:gd name="connsiteY1140" fmla="*/ 234917 h 978889"/>
              <a:gd name="connsiteX1141" fmla="*/ 42652 w 496543"/>
              <a:gd name="connsiteY1141" fmla="*/ 234676 h 978889"/>
              <a:gd name="connsiteX1142" fmla="*/ 42351 w 496543"/>
              <a:gd name="connsiteY1142" fmla="*/ 234796 h 978889"/>
              <a:gd name="connsiteX1143" fmla="*/ 41870 w 496543"/>
              <a:gd name="connsiteY1143" fmla="*/ 235157 h 978889"/>
              <a:gd name="connsiteX1144" fmla="*/ 41449 w 496543"/>
              <a:gd name="connsiteY1144" fmla="*/ 235157 h 978889"/>
              <a:gd name="connsiteX1145" fmla="*/ 41449 w 496543"/>
              <a:gd name="connsiteY1145" fmla="*/ 234495 h 978889"/>
              <a:gd name="connsiteX1146" fmla="*/ 41810 w 496543"/>
              <a:gd name="connsiteY1146" fmla="*/ 234135 h 978889"/>
              <a:gd name="connsiteX1147" fmla="*/ 41629 w 496543"/>
              <a:gd name="connsiteY1147" fmla="*/ 234074 h 978889"/>
              <a:gd name="connsiteX1148" fmla="*/ 40968 w 496543"/>
              <a:gd name="connsiteY1148" fmla="*/ 233954 h 978889"/>
              <a:gd name="connsiteX1149" fmla="*/ 40546 w 496543"/>
              <a:gd name="connsiteY1149" fmla="*/ 233834 h 978889"/>
              <a:gd name="connsiteX1150" fmla="*/ 40306 w 496543"/>
              <a:gd name="connsiteY1150" fmla="*/ 233593 h 978889"/>
              <a:gd name="connsiteX1151" fmla="*/ 40005 w 496543"/>
              <a:gd name="connsiteY1151" fmla="*/ 233473 h 978889"/>
              <a:gd name="connsiteX1152" fmla="*/ 39464 w 496543"/>
              <a:gd name="connsiteY1152" fmla="*/ 233352 h 978889"/>
              <a:gd name="connsiteX1153" fmla="*/ 39464 w 496543"/>
              <a:gd name="connsiteY1153" fmla="*/ 233172 h 978889"/>
              <a:gd name="connsiteX1154" fmla="*/ 39584 w 496543"/>
              <a:gd name="connsiteY1154" fmla="*/ 232931 h 978889"/>
              <a:gd name="connsiteX1155" fmla="*/ 39885 w 496543"/>
              <a:gd name="connsiteY1155" fmla="*/ 232931 h 978889"/>
              <a:gd name="connsiteX1156" fmla="*/ 40667 w 496543"/>
              <a:gd name="connsiteY1156" fmla="*/ 233112 h 978889"/>
              <a:gd name="connsiteX1157" fmla="*/ 40907 w 496543"/>
              <a:gd name="connsiteY1157" fmla="*/ 232992 h 978889"/>
              <a:gd name="connsiteX1158" fmla="*/ 41148 w 496543"/>
              <a:gd name="connsiteY1158" fmla="*/ 232691 h 978889"/>
              <a:gd name="connsiteX1159" fmla="*/ 41028 w 496543"/>
              <a:gd name="connsiteY1159" fmla="*/ 232390 h 978889"/>
              <a:gd name="connsiteX1160" fmla="*/ 40847 w 496543"/>
              <a:gd name="connsiteY1160" fmla="*/ 232029 h 978889"/>
              <a:gd name="connsiteX1161" fmla="*/ 40847 w 496543"/>
              <a:gd name="connsiteY1161" fmla="*/ 230706 h 978889"/>
              <a:gd name="connsiteX1162" fmla="*/ 40968 w 496543"/>
              <a:gd name="connsiteY1162" fmla="*/ 230525 h 978889"/>
              <a:gd name="connsiteX1163" fmla="*/ 41268 w 496543"/>
              <a:gd name="connsiteY1163" fmla="*/ 230645 h 978889"/>
              <a:gd name="connsiteX1164" fmla="*/ 41509 w 496543"/>
              <a:gd name="connsiteY1164" fmla="*/ 230525 h 978889"/>
              <a:gd name="connsiteX1165" fmla="*/ 41509 w 496543"/>
              <a:gd name="connsiteY1165" fmla="*/ 230284 h 978889"/>
              <a:gd name="connsiteX1166" fmla="*/ 41208 w 496543"/>
              <a:gd name="connsiteY1166" fmla="*/ 229984 h 978889"/>
              <a:gd name="connsiteX1167" fmla="*/ 40907 w 496543"/>
              <a:gd name="connsiteY1167" fmla="*/ 229923 h 978889"/>
              <a:gd name="connsiteX1168" fmla="*/ 40546 w 496543"/>
              <a:gd name="connsiteY1168" fmla="*/ 229923 h 978889"/>
              <a:gd name="connsiteX1169" fmla="*/ 40125 w 496543"/>
              <a:gd name="connsiteY1169" fmla="*/ 230044 h 978889"/>
              <a:gd name="connsiteX1170" fmla="*/ 39945 w 496543"/>
              <a:gd name="connsiteY1170" fmla="*/ 230044 h 978889"/>
              <a:gd name="connsiteX1171" fmla="*/ 39824 w 496543"/>
              <a:gd name="connsiteY1171" fmla="*/ 229923 h 978889"/>
              <a:gd name="connsiteX1172" fmla="*/ 40306 w 496543"/>
              <a:gd name="connsiteY1172" fmla="*/ 229563 h 978889"/>
              <a:gd name="connsiteX1173" fmla="*/ 40486 w 496543"/>
              <a:gd name="connsiteY1173" fmla="*/ 229202 h 978889"/>
              <a:gd name="connsiteX1174" fmla="*/ 40486 w 496543"/>
              <a:gd name="connsiteY1174" fmla="*/ 229081 h 978889"/>
              <a:gd name="connsiteX1175" fmla="*/ 40065 w 496543"/>
              <a:gd name="connsiteY1175" fmla="*/ 228540 h 978889"/>
              <a:gd name="connsiteX1176" fmla="*/ 40005 w 496543"/>
              <a:gd name="connsiteY1176" fmla="*/ 228119 h 978889"/>
              <a:gd name="connsiteX1177" fmla="*/ 39824 w 496543"/>
              <a:gd name="connsiteY1177" fmla="*/ 227698 h 978889"/>
              <a:gd name="connsiteX1178" fmla="*/ 39584 w 496543"/>
              <a:gd name="connsiteY1178" fmla="*/ 227637 h 978889"/>
              <a:gd name="connsiteX1179" fmla="*/ 39223 w 496543"/>
              <a:gd name="connsiteY1179" fmla="*/ 227758 h 978889"/>
              <a:gd name="connsiteX1180" fmla="*/ 38922 w 496543"/>
              <a:gd name="connsiteY1180" fmla="*/ 227637 h 978889"/>
              <a:gd name="connsiteX1181" fmla="*/ 38862 w 496543"/>
              <a:gd name="connsiteY1181" fmla="*/ 227457 h 978889"/>
              <a:gd name="connsiteX1182" fmla="*/ 39103 w 496543"/>
              <a:gd name="connsiteY1182" fmla="*/ 226855 h 978889"/>
              <a:gd name="connsiteX1183" fmla="*/ 38501 w 496543"/>
              <a:gd name="connsiteY1183" fmla="*/ 226916 h 978889"/>
              <a:gd name="connsiteX1184" fmla="*/ 38381 w 496543"/>
              <a:gd name="connsiteY1184" fmla="*/ 227096 h 978889"/>
              <a:gd name="connsiteX1185" fmla="*/ 38381 w 496543"/>
              <a:gd name="connsiteY1185" fmla="*/ 226735 h 978889"/>
              <a:gd name="connsiteX1186" fmla="*/ 38501 w 496543"/>
              <a:gd name="connsiteY1186" fmla="*/ 226434 h 978889"/>
              <a:gd name="connsiteX1187" fmla="*/ 38862 w 496543"/>
              <a:gd name="connsiteY1187" fmla="*/ 226434 h 978889"/>
              <a:gd name="connsiteX1188" fmla="*/ 38441 w 496543"/>
              <a:gd name="connsiteY1188" fmla="*/ 225592 h 978889"/>
              <a:gd name="connsiteX1189" fmla="*/ 38441 w 496543"/>
              <a:gd name="connsiteY1189" fmla="*/ 224991 h 978889"/>
              <a:gd name="connsiteX1190" fmla="*/ 37899 w 496543"/>
              <a:gd name="connsiteY1190" fmla="*/ 223306 h 978889"/>
              <a:gd name="connsiteX1191" fmla="*/ 37298 w 496543"/>
              <a:gd name="connsiteY1191" fmla="*/ 222705 h 978889"/>
              <a:gd name="connsiteX1192" fmla="*/ 37659 w 496543"/>
              <a:gd name="connsiteY1192" fmla="*/ 222404 h 978889"/>
              <a:gd name="connsiteX1193" fmla="*/ 37719 w 496543"/>
              <a:gd name="connsiteY1193" fmla="*/ 222404 h 978889"/>
              <a:gd name="connsiteX1194" fmla="*/ 37719 w 496543"/>
              <a:gd name="connsiteY1194" fmla="*/ 222043 h 978889"/>
              <a:gd name="connsiteX1195" fmla="*/ 37538 w 496543"/>
              <a:gd name="connsiteY1195" fmla="*/ 221862 h 978889"/>
              <a:gd name="connsiteX1196" fmla="*/ 37178 w 496543"/>
              <a:gd name="connsiteY1196" fmla="*/ 221682 h 978889"/>
              <a:gd name="connsiteX1197" fmla="*/ 35252 w 496543"/>
              <a:gd name="connsiteY1197" fmla="*/ 221381 h 978889"/>
              <a:gd name="connsiteX1198" fmla="*/ 35012 w 496543"/>
              <a:gd name="connsiteY1198" fmla="*/ 221080 h 978889"/>
              <a:gd name="connsiteX1199" fmla="*/ 35493 w 496543"/>
              <a:gd name="connsiteY1199" fmla="*/ 220599 h 978889"/>
              <a:gd name="connsiteX1200" fmla="*/ 35553 w 496543"/>
              <a:gd name="connsiteY1200" fmla="*/ 220178 h 978889"/>
              <a:gd name="connsiteX1201" fmla="*/ 35313 w 496543"/>
              <a:gd name="connsiteY1201" fmla="*/ 219877 h 978889"/>
              <a:gd name="connsiteX1202" fmla="*/ 34831 w 496543"/>
              <a:gd name="connsiteY1202" fmla="*/ 219516 h 978889"/>
              <a:gd name="connsiteX1203" fmla="*/ 34591 w 496543"/>
              <a:gd name="connsiteY1203" fmla="*/ 219215 h 978889"/>
              <a:gd name="connsiteX1204" fmla="*/ 34831 w 496543"/>
              <a:gd name="connsiteY1204" fmla="*/ 218433 h 978889"/>
              <a:gd name="connsiteX1205" fmla="*/ 35373 w 496543"/>
              <a:gd name="connsiteY1205" fmla="*/ 218133 h 978889"/>
              <a:gd name="connsiteX1206" fmla="*/ 35252 w 496543"/>
              <a:gd name="connsiteY1206" fmla="*/ 217711 h 978889"/>
              <a:gd name="connsiteX1207" fmla="*/ 34651 w 496543"/>
              <a:gd name="connsiteY1207" fmla="*/ 216749 h 978889"/>
              <a:gd name="connsiteX1208" fmla="*/ 35012 w 496543"/>
              <a:gd name="connsiteY1208" fmla="*/ 216268 h 978889"/>
              <a:gd name="connsiteX1209" fmla="*/ 35132 w 496543"/>
              <a:gd name="connsiteY1209" fmla="*/ 216027 h 978889"/>
              <a:gd name="connsiteX1210" fmla="*/ 35012 w 496543"/>
              <a:gd name="connsiteY1210" fmla="*/ 215726 h 978889"/>
              <a:gd name="connsiteX1211" fmla="*/ 34531 w 496543"/>
              <a:gd name="connsiteY1211" fmla="*/ 215125 h 978889"/>
              <a:gd name="connsiteX1212" fmla="*/ 34410 w 496543"/>
              <a:gd name="connsiteY1212" fmla="*/ 214884 h 978889"/>
              <a:gd name="connsiteX1213" fmla="*/ 34470 w 496543"/>
              <a:gd name="connsiteY1213" fmla="*/ 214643 h 978889"/>
              <a:gd name="connsiteX1214" fmla="*/ 34771 w 496543"/>
              <a:gd name="connsiteY1214" fmla="*/ 214643 h 978889"/>
              <a:gd name="connsiteX1215" fmla="*/ 35072 w 496543"/>
              <a:gd name="connsiteY1215" fmla="*/ 215004 h 978889"/>
              <a:gd name="connsiteX1216" fmla="*/ 35674 w 496543"/>
              <a:gd name="connsiteY1216" fmla="*/ 214884 h 978889"/>
              <a:gd name="connsiteX1217" fmla="*/ 35734 w 496543"/>
              <a:gd name="connsiteY1217" fmla="*/ 214463 h 978889"/>
              <a:gd name="connsiteX1218" fmla="*/ 35553 w 496543"/>
              <a:gd name="connsiteY1218" fmla="*/ 213861 h 978889"/>
              <a:gd name="connsiteX1219" fmla="*/ 35433 w 496543"/>
              <a:gd name="connsiteY1219" fmla="*/ 213681 h 978889"/>
              <a:gd name="connsiteX1220" fmla="*/ 35132 w 496543"/>
              <a:gd name="connsiteY1220" fmla="*/ 213440 h 978889"/>
              <a:gd name="connsiteX1221" fmla="*/ 34591 w 496543"/>
              <a:gd name="connsiteY1221" fmla="*/ 213260 h 978889"/>
              <a:gd name="connsiteX1222" fmla="*/ 34831 w 496543"/>
              <a:gd name="connsiteY1222" fmla="*/ 212959 h 978889"/>
              <a:gd name="connsiteX1223" fmla="*/ 35373 w 496543"/>
              <a:gd name="connsiteY1223" fmla="*/ 212598 h 978889"/>
              <a:gd name="connsiteX1224" fmla="*/ 35252 w 496543"/>
              <a:gd name="connsiteY1224" fmla="*/ 212297 h 978889"/>
              <a:gd name="connsiteX1225" fmla="*/ 34831 w 496543"/>
              <a:gd name="connsiteY1225" fmla="*/ 212057 h 978889"/>
              <a:gd name="connsiteX1226" fmla="*/ 34230 w 496543"/>
              <a:gd name="connsiteY1226" fmla="*/ 211515 h 978889"/>
              <a:gd name="connsiteX1227" fmla="*/ 33087 w 496543"/>
              <a:gd name="connsiteY1227" fmla="*/ 210793 h 978889"/>
              <a:gd name="connsiteX1228" fmla="*/ 32666 w 496543"/>
              <a:gd name="connsiteY1228" fmla="*/ 210011 h 978889"/>
              <a:gd name="connsiteX1229" fmla="*/ 32906 w 496543"/>
              <a:gd name="connsiteY1229" fmla="*/ 209410 h 978889"/>
              <a:gd name="connsiteX1230" fmla="*/ 32906 w 496543"/>
              <a:gd name="connsiteY1230" fmla="*/ 209109 h 978889"/>
              <a:gd name="connsiteX1231" fmla="*/ 32846 w 496543"/>
              <a:gd name="connsiteY1231" fmla="*/ 208868 h 978889"/>
              <a:gd name="connsiteX1232" fmla="*/ 32485 w 496543"/>
              <a:gd name="connsiteY1232" fmla="*/ 208628 h 978889"/>
              <a:gd name="connsiteX1233" fmla="*/ 31823 w 496543"/>
              <a:gd name="connsiteY1233" fmla="*/ 208628 h 978889"/>
              <a:gd name="connsiteX1234" fmla="*/ 31222 w 496543"/>
              <a:gd name="connsiteY1234" fmla="*/ 208387 h 978889"/>
              <a:gd name="connsiteX1235" fmla="*/ 30801 w 496543"/>
              <a:gd name="connsiteY1235" fmla="*/ 208086 h 978889"/>
              <a:gd name="connsiteX1236" fmla="*/ 30620 w 496543"/>
              <a:gd name="connsiteY1236" fmla="*/ 207906 h 978889"/>
              <a:gd name="connsiteX1237" fmla="*/ 30380 w 496543"/>
              <a:gd name="connsiteY1237" fmla="*/ 207605 h 978889"/>
              <a:gd name="connsiteX1238" fmla="*/ 30259 w 496543"/>
              <a:gd name="connsiteY1238" fmla="*/ 207124 h 978889"/>
              <a:gd name="connsiteX1239" fmla="*/ 30560 w 496543"/>
              <a:gd name="connsiteY1239" fmla="*/ 206101 h 978889"/>
              <a:gd name="connsiteX1240" fmla="*/ 29718 w 496543"/>
              <a:gd name="connsiteY1240" fmla="*/ 204657 h 978889"/>
              <a:gd name="connsiteX1241" fmla="*/ 29357 w 496543"/>
              <a:gd name="connsiteY1241" fmla="*/ 204116 h 978889"/>
              <a:gd name="connsiteX1242" fmla="*/ 30139 w 496543"/>
              <a:gd name="connsiteY1242" fmla="*/ 200386 h 978889"/>
              <a:gd name="connsiteX1243" fmla="*/ 29838 w 496543"/>
              <a:gd name="connsiteY1243" fmla="*/ 198822 h 978889"/>
              <a:gd name="connsiteX1244" fmla="*/ 29056 w 496543"/>
              <a:gd name="connsiteY1244" fmla="*/ 198220 h 978889"/>
              <a:gd name="connsiteX1245" fmla="*/ 28335 w 496543"/>
              <a:gd name="connsiteY1245" fmla="*/ 195754 h 978889"/>
              <a:gd name="connsiteX1246" fmla="*/ 28755 w 496543"/>
              <a:gd name="connsiteY1246" fmla="*/ 194791 h 978889"/>
              <a:gd name="connsiteX1247" fmla="*/ 27552 w 496543"/>
              <a:gd name="connsiteY1247" fmla="*/ 194250 h 978889"/>
              <a:gd name="connsiteX1248" fmla="*/ 27733 w 496543"/>
              <a:gd name="connsiteY1248" fmla="*/ 193347 h 978889"/>
              <a:gd name="connsiteX1249" fmla="*/ 27974 w 496543"/>
              <a:gd name="connsiteY1249" fmla="*/ 192626 h 978889"/>
              <a:gd name="connsiteX1250" fmla="*/ 27974 w 496543"/>
              <a:gd name="connsiteY1250" fmla="*/ 191783 h 978889"/>
              <a:gd name="connsiteX1251" fmla="*/ 27793 w 496543"/>
              <a:gd name="connsiteY1251" fmla="*/ 191362 h 978889"/>
              <a:gd name="connsiteX1252" fmla="*/ 27733 w 496543"/>
              <a:gd name="connsiteY1252" fmla="*/ 189798 h 978889"/>
              <a:gd name="connsiteX1253" fmla="*/ 27552 w 496543"/>
              <a:gd name="connsiteY1253" fmla="*/ 189016 h 978889"/>
              <a:gd name="connsiteX1254" fmla="*/ 27131 w 496543"/>
              <a:gd name="connsiteY1254" fmla="*/ 188054 h 978889"/>
              <a:gd name="connsiteX1255" fmla="*/ 26951 w 496543"/>
              <a:gd name="connsiteY1255" fmla="*/ 187753 h 978889"/>
              <a:gd name="connsiteX1256" fmla="*/ 26650 w 496543"/>
              <a:gd name="connsiteY1256" fmla="*/ 187572 h 978889"/>
              <a:gd name="connsiteX1257" fmla="*/ 25567 w 496543"/>
              <a:gd name="connsiteY1257" fmla="*/ 186911 h 978889"/>
              <a:gd name="connsiteX1258" fmla="*/ 23883 w 496543"/>
              <a:gd name="connsiteY1258" fmla="*/ 184264 h 978889"/>
              <a:gd name="connsiteX1259" fmla="*/ 23221 w 496543"/>
              <a:gd name="connsiteY1259" fmla="*/ 184264 h 978889"/>
              <a:gd name="connsiteX1260" fmla="*/ 23702 w 496543"/>
              <a:gd name="connsiteY1260" fmla="*/ 182339 h 978889"/>
              <a:gd name="connsiteX1261" fmla="*/ 23341 w 496543"/>
              <a:gd name="connsiteY1261" fmla="*/ 181075 h 978889"/>
              <a:gd name="connsiteX1262" fmla="*/ 22319 w 496543"/>
              <a:gd name="connsiteY1262" fmla="*/ 180654 h 978889"/>
              <a:gd name="connsiteX1263" fmla="*/ 23281 w 496543"/>
              <a:gd name="connsiteY1263" fmla="*/ 179571 h 978889"/>
              <a:gd name="connsiteX1264" fmla="*/ 22258 w 496543"/>
              <a:gd name="connsiteY1264" fmla="*/ 178128 h 978889"/>
              <a:gd name="connsiteX1265" fmla="*/ 20514 w 496543"/>
              <a:gd name="connsiteY1265" fmla="*/ 177827 h 978889"/>
              <a:gd name="connsiteX1266" fmla="*/ 20333 w 496543"/>
              <a:gd name="connsiteY1266" fmla="*/ 177646 h 978889"/>
              <a:gd name="connsiteX1267" fmla="*/ 20634 w 496543"/>
              <a:gd name="connsiteY1267" fmla="*/ 175902 h 978889"/>
              <a:gd name="connsiteX1268" fmla="*/ 19010 w 496543"/>
              <a:gd name="connsiteY1268" fmla="*/ 172352 h 978889"/>
              <a:gd name="connsiteX1269" fmla="*/ 20333 w 496543"/>
              <a:gd name="connsiteY1269" fmla="*/ 172172 h 978889"/>
              <a:gd name="connsiteX1270" fmla="*/ 19732 w 496543"/>
              <a:gd name="connsiteY1270" fmla="*/ 171270 h 978889"/>
              <a:gd name="connsiteX1271" fmla="*/ 17326 w 496543"/>
              <a:gd name="connsiteY1271" fmla="*/ 170969 h 978889"/>
              <a:gd name="connsiteX1272" fmla="*/ 18108 w 496543"/>
              <a:gd name="connsiteY1272" fmla="*/ 169525 h 978889"/>
              <a:gd name="connsiteX1273" fmla="*/ 19912 w 496543"/>
              <a:gd name="connsiteY1273" fmla="*/ 168502 h 978889"/>
              <a:gd name="connsiteX1274" fmla="*/ 19551 w 496543"/>
              <a:gd name="connsiteY1274" fmla="*/ 167419 h 978889"/>
              <a:gd name="connsiteX1275" fmla="*/ 18108 w 496543"/>
              <a:gd name="connsiteY1275" fmla="*/ 168021 h 978889"/>
              <a:gd name="connsiteX1276" fmla="*/ 17386 w 496543"/>
              <a:gd name="connsiteY1276" fmla="*/ 167480 h 978889"/>
              <a:gd name="connsiteX1277" fmla="*/ 16904 w 496543"/>
              <a:gd name="connsiteY1277" fmla="*/ 165555 h 978889"/>
              <a:gd name="connsiteX1278" fmla="*/ 17205 w 496543"/>
              <a:gd name="connsiteY1278" fmla="*/ 165254 h 978889"/>
              <a:gd name="connsiteX1279" fmla="*/ 18228 w 496543"/>
              <a:gd name="connsiteY1279" fmla="*/ 163930 h 978889"/>
              <a:gd name="connsiteX1280" fmla="*/ 16604 w 496543"/>
              <a:gd name="connsiteY1280" fmla="*/ 163148 h 978889"/>
              <a:gd name="connsiteX1281" fmla="*/ 17326 w 496543"/>
              <a:gd name="connsiteY1281" fmla="*/ 162126 h 978889"/>
              <a:gd name="connsiteX1282" fmla="*/ 17626 w 496543"/>
              <a:gd name="connsiteY1282" fmla="*/ 161524 h 978889"/>
              <a:gd name="connsiteX1283" fmla="*/ 18168 w 496543"/>
              <a:gd name="connsiteY1283" fmla="*/ 161103 h 978889"/>
              <a:gd name="connsiteX1284" fmla="*/ 18288 w 496543"/>
              <a:gd name="connsiteY1284" fmla="*/ 160983 h 978889"/>
              <a:gd name="connsiteX1285" fmla="*/ 18108 w 496543"/>
              <a:gd name="connsiteY1285" fmla="*/ 160441 h 978889"/>
              <a:gd name="connsiteX1286" fmla="*/ 17626 w 496543"/>
              <a:gd name="connsiteY1286" fmla="*/ 160080 h 978889"/>
              <a:gd name="connsiteX1287" fmla="*/ 19070 w 496543"/>
              <a:gd name="connsiteY1287" fmla="*/ 158516 h 978889"/>
              <a:gd name="connsiteX1288" fmla="*/ 17686 w 496543"/>
              <a:gd name="connsiteY1288" fmla="*/ 157193 h 978889"/>
              <a:gd name="connsiteX1289" fmla="*/ 18649 w 496543"/>
              <a:gd name="connsiteY1289" fmla="*/ 157193 h 978889"/>
              <a:gd name="connsiteX1290" fmla="*/ 19672 w 496543"/>
              <a:gd name="connsiteY1290" fmla="*/ 158817 h 978889"/>
              <a:gd name="connsiteX1291" fmla="*/ 20454 w 496543"/>
              <a:gd name="connsiteY1291" fmla="*/ 158456 h 978889"/>
              <a:gd name="connsiteX1292" fmla="*/ 19852 w 496543"/>
              <a:gd name="connsiteY1292" fmla="*/ 157253 h 978889"/>
              <a:gd name="connsiteX1293" fmla="*/ 17626 w 496543"/>
              <a:gd name="connsiteY1293" fmla="*/ 156350 h 978889"/>
              <a:gd name="connsiteX1294" fmla="*/ 16182 w 496543"/>
              <a:gd name="connsiteY1294" fmla="*/ 156952 h 978889"/>
              <a:gd name="connsiteX1295" fmla="*/ 16002 w 496543"/>
              <a:gd name="connsiteY1295" fmla="*/ 156832 h 978889"/>
              <a:gd name="connsiteX1296" fmla="*/ 16122 w 496543"/>
              <a:gd name="connsiteY1296" fmla="*/ 156230 h 978889"/>
              <a:gd name="connsiteX1297" fmla="*/ 16423 w 496543"/>
              <a:gd name="connsiteY1297" fmla="*/ 155989 h 978889"/>
              <a:gd name="connsiteX1298" fmla="*/ 17446 w 496543"/>
              <a:gd name="connsiteY1298" fmla="*/ 155568 h 978889"/>
              <a:gd name="connsiteX1299" fmla="*/ 18047 w 496543"/>
              <a:gd name="connsiteY1299" fmla="*/ 155328 h 978889"/>
              <a:gd name="connsiteX1300" fmla="*/ 18589 w 496543"/>
              <a:gd name="connsiteY1300" fmla="*/ 155388 h 978889"/>
              <a:gd name="connsiteX1301" fmla="*/ 19190 w 496543"/>
              <a:gd name="connsiteY1301" fmla="*/ 155869 h 978889"/>
              <a:gd name="connsiteX1302" fmla="*/ 19612 w 496543"/>
              <a:gd name="connsiteY1302" fmla="*/ 156050 h 978889"/>
              <a:gd name="connsiteX1303" fmla="*/ 19912 w 496543"/>
              <a:gd name="connsiteY1303" fmla="*/ 155869 h 978889"/>
              <a:gd name="connsiteX1304" fmla="*/ 20033 w 496543"/>
              <a:gd name="connsiteY1304" fmla="*/ 155689 h 978889"/>
              <a:gd name="connsiteX1305" fmla="*/ 19852 w 496543"/>
              <a:gd name="connsiteY1305" fmla="*/ 155207 h 978889"/>
              <a:gd name="connsiteX1306" fmla="*/ 19371 w 496543"/>
              <a:gd name="connsiteY1306" fmla="*/ 154967 h 978889"/>
              <a:gd name="connsiteX1307" fmla="*/ 18769 w 496543"/>
              <a:gd name="connsiteY1307" fmla="*/ 154786 h 978889"/>
              <a:gd name="connsiteX1308" fmla="*/ 16844 w 496543"/>
              <a:gd name="connsiteY1308" fmla="*/ 154185 h 978889"/>
              <a:gd name="connsiteX1309" fmla="*/ 16965 w 496543"/>
              <a:gd name="connsiteY1309" fmla="*/ 153884 h 978889"/>
              <a:gd name="connsiteX1310" fmla="*/ 17205 w 496543"/>
              <a:gd name="connsiteY1310" fmla="*/ 153583 h 978889"/>
              <a:gd name="connsiteX1311" fmla="*/ 17987 w 496543"/>
              <a:gd name="connsiteY1311" fmla="*/ 153463 h 978889"/>
              <a:gd name="connsiteX1312" fmla="*/ 18168 w 496543"/>
              <a:gd name="connsiteY1312" fmla="*/ 153342 h 978889"/>
              <a:gd name="connsiteX1313" fmla="*/ 18168 w 496543"/>
              <a:gd name="connsiteY1313" fmla="*/ 153042 h 978889"/>
              <a:gd name="connsiteX1314" fmla="*/ 17987 w 496543"/>
              <a:gd name="connsiteY1314" fmla="*/ 152741 h 978889"/>
              <a:gd name="connsiteX1315" fmla="*/ 17566 w 496543"/>
              <a:gd name="connsiteY1315" fmla="*/ 152681 h 978889"/>
              <a:gd name="connsiteX1316" fmla="*/ 16904 w 496543"/>
              <a:gd name="connsiteY1316" fmla="*/ 152681 h 978889"/>
              <a:gd name="connsiteX1317" fmla="*/ 16483 w 496543"/>
              <a:gd name="connsiteY1317" fmla="*/ 152500 h 978889"/>
              <a:gd name="connsiteX1318" fmla="*/ 16604 w 496543"/>
              <a:gd name="connsiteY1318" fmla="*/ 152079 h 978889"/>
              <a:gd name="connsiteX1319" fmla="*/ 16604 w 496543"/>
              <a:gd name="connsiteY1319" fmla="*/ 151899 h 978889"/>
              <a:gd name="connsiteX1320" fmla="*/ 16904 w 496543"/>
              <a:gd name="connsiteY1320" fmla="*/ 151658 h 978889"/>
              <a:gd name="connsiteX1321" fmla="*/ 17506 w 496543"/>
              <a:gd name="connsiteY1321" fmla="*/ 151478 h 978889"/>
              <a:gd name="connsiteX1322" fmla="*/ 17927 w 496543"/>
              <a:gd name="connsiteY1322" fmla="*/ 151056 h 978889"/>
              <a:gd name="connsiteX1323" fmla="*/ 18168 w 496543"/>
              <a:gd name="connsiteY1323" fmla="*/ 151056 h 978889"/>
              <a:gd name="connsiteX1324" fmla="*/ 19010 w 496543"/>
              <a:gd name="connsiteY1324" fmla="*/ 151117 h 978889"/>
              <a:gd name="connsiteX1325" fmla="*/ 19371 w 496543"/>
              <a:gd name="connsiteY1325" fmla="*/ 150816 h 978889"/>
              <a:gd name="connsiteX1326" fmla="*/ 19251 w 496543"/>
              <a:gd name="connsiteY1326" fmla="*/ 150395 h 978889"/>
              <a:gd name="connsiteX1327" fmla="*/ 19010 w 496543"/>
              <a:gd name="connsiteY1327" fmla="*/ 150034 h 978889"/>
              <a:gd name="connsiteX1328" fmla="*/ 18529 w 496543"/>
              <a:gd name="connsiteY1328" fmla="*/ 149432 h 978889"/>
              <a:gd name="connsiteX1329" fmla="*/ 18529 w 496543"/>
              <a:gd name="connsiteY1329" fmla="*/ 149252 h 978889"/>
              <a:gd name="connsiteX1330" fmla="*/ 18649 w 496543"/>
              <a:gd name="connsiteY1330" fmla="*/ 149131 h 978889"/>
              <a:gd name="connsiteX1331" fmla="*/ 19190 w 496543"/>
              <a:gd name="connsiteY1331" fmla="*/ 149131 h 978889"/>
              <a:gd name="connsiteX1332" fmla="*/ 19431 w 496543"/>
              <a:gd name="connsiteY1332" fmla="*/ 148891 h 978889"/>
              <a:gd name="connsiteX1333" fmla="*/ 17807 w 496543"/>
              <a:gd name="connsiteY1333" fmla="*/ 148049 h 978889"/>
              <a:gd name="connsiteX1334" fmla="*/ 16784 w 496543"/>
              <a:gd name="connsiteY1334" fmla="*/ 147267 h 978889"/>
              <a:gd name="connsiteX1335" fmla="*/ 18769 w 496543"/>
              <a:gd name="connsiteY1335" fmla="*/ 147267 h 978889"/>
              <a:gd name="connsiteX1336" fmla="*/ 19251 w 496543"/>
              <a:gd name="connsiteY1336" fmla="*/ 146906 h 978889"/>
              <a:gd name="connsiteX1337" fmla="*/ 19010 w 496543"/>
              <a:gd name="connsiteY1337" fmla="*/ 146124 h 978889"/>
              <a:gd name="connsiteX1338" fmla="*/ 20093 w 496543"/>
              <a:gd name="connsiteY1338" fmla="*/ 145402 h 978889"/>
              <a:gd name="connsiteX1339" fmla="*/ 19912 w 496543"/>
              <a:gd name="connsiteY1339" fmla="*/ 144559 h 978889"/>
              <a:gd name="connsiteX1340" fmla="*/ 19311 w 496543"/>
              <a:gd name="connsiteY1340" fmla="*/ 143477 h 978889"/>
              <a:gd name="connsiteX1341" fmla="*/ 18348 w 496543"/>
              <a:gd name="connsiteY1341" fmla="*/ 143296 h 978889"/>
              <a:gd name="connsiteX1342" fmla="*/ 17265 w 496543"/>
              <a:gd name="connsiteY1342" fmla="*/ 143296 h 978889"/>
              <a:gd name="connsiteX1343" fmla="*/ 18529 w 496543"/>
              <a:gd name="connsiteY1343" fmla="*/ 141792 h 978889"/>
              <a:gd name="connsiteX1344" fmla="*/ 19010 w 496543"/>
              <a:gd name="connsiteY1344" fmla="*/ 141852 h 978889"/>
              <a:gd name="connsiteX1345" fmla="*/ 19612 w 496543"/>
              <a:gd name="connsiteY1345" fmla="*/ 142634 h 978889"/>
              <a:gd name="connsiteX1346" fmla="*/ 20454 w 496543"/>
              <a:gd name="connsiteY1346" fmla="*/ 141913 h 978889"/>
              <a:gd name="connsiteX1347" fmla="*/ 18950 w 496543"/>
              <a:gd name="connsiteY1347" fmla="*/ 141191 h 978889"/>
              <a:gd name="connsiteX1348" fmla="*/ 18649 w 496543"/>
              <a:gd name="connsiteY1348" fmla="*/ 140769 h 978889"/>
              <a:gd name="connsiteX1349" fmla="*/ 18649 w 496543"/>
              <a:gd name="connsiteY1349" fmla="*/ 140529 h 978889"/>
              <a:gd name="connsiteX1350" fmla="*/ 19190 w 496543"/>
              <a:gd name="connsiteY1350" fmla="*/ 139927 h 978889"/>
              <a:gd name="connsiteX1351" fmla="*/ 19190 w 496543"/>
              <a:gd name="connsiteY1351" fmla="*/ 139687 h 978889"/>
              <a:gd name="connsiteX1352" fmla="*/ 18829 w 496543"/>
              <a:gd name="connsiteY1352" fmla="*/ 139386 h 978889"/>
              <a:gd name="connsiteX1353" fmla="*/ 18469 w 496543"/>
              <a:gd name="connsiteY1353" fmla="*/ 139386 h 978889"/>
              <a:gd name="connsiteX1354" fmla="*/ 18168 w 496543"/>
              <a:gd name="connsiteY1354" fmla="*/ 139506 h 978889"/>
              <a:gd name="connsiteX1355" fmla="*/ 17807 w 496543"/>
              <a:gd name="connsiteY1355" fmla="*/ 139927 h 978889"/>
              <a:gd name="connsiteX1356" fmla="*/ 17506 w 496543"/>
              <a:gd name="connsiteY1356" fmla="*/ 139927 h 978889"/>
              <a:gd name="connsiteX1357" fmla="*/ 17205 w 496543"/>
              <a:gd name="connsiteY1357" fmla="*/ 139807 h 978889"/>
              <a:gd name="connsiteX1358" fmla="*/ 17205 w 496543"/>
              <a:gd name="connsiteY1358" fmla="*/ 139386 h 978889"/>
              <a:gd name="connsiteX1359" fmla="*/ 17566 w 496543"/>
              <a:gd name="connsiteY1359" fmla="*/ 138664 h 978889"/>
              <a:gd name="connsiteX1360" fmla="*/ 17566 w 496543"/>
              <a:gd name="connsiteY1360" fmla="*/ 138363 h 978889"/>
              <a:gd name="connsiteX1361" fmla="*/ 17927 w 496543"/>
              <a:gd name="connsiteY1361" fmla="*/ 137942 h 978889"/>
              <a:gd name="connsiteX1362" fmla="*/ 18709 w 496543"/>
              <a:gd name="connsiteY1362" fmla="*/ 137942 h 978889"/>
              <a:gd name="connsiteX1363" fmla="*/ 19672 w 496543"/>
              <a:gd name="connsiteY1363" fmla="*/ 137461 h 978889"/>
              <a:gd name="connsiteX1364" fmla="*/ 19852 w 496543"/>
              <a:gd name="connsiteY1364" fmla="*/ 137220 h 978889"/>
              <a:gd name="connsiteX1365" fmla="*/ 19972 w 496543"/>
              <a:gd name="connsiteY1365" fmla="*/ 137040 h 978889"/>
              <a:gd name="connsiteX1366" fmla="*/ 19672 w 496543"/>
              <a:gd name="connsiteY1366" fmla="*/ 136679 h 978889"/>
              <a:gd name="connsiteX1367" fmla="*/ 19371 w 496543"/>
              <a:gd name="connsiteY1367" fmla="*/ 136498 h 978889"/>
              <a:gd name="connsiteX1368" fmla="*/ 18168 w 496543"/>
              <a:gd name="connsiteY1368" fmla="*/ 136318 h 978889"/>
              <a:gd name="connsiteX1369" fmla="*/ 17747 w 496543"/>
              <a:gd name="connsiteY1369" fmla="*/ 136318 h 978889"/>
              <a:gd name="connsiteX1370" fmla="*/ 17326 w 496543"/>
              <a:gd name="connsiteY1370" fmla="*/ 136498 h 978889"/>
              <a:gd name="connsiteX1371" fmla="*/ 16965 w 496543"/>
              <a:gd name="connsiteY1371" fmla="*/ 136919 h 978889"/>
              <a:gd name="connsiteX1372" fmla="*/ 16664 w 496543"/>
              <a:gd name="connsiteY1372" fmla="*/ 136919 h 978889"/>
              <a:gd name="connsiteX1373" fmla="*/ 16483 w 496543"/>
              <a:gd name="connsiteY1373" fmla="*/ 136679 h 978889"/>
              <a:gd name="connsiteX1374" fmla="*/ 16483 w 496543"/>
              <a:gd name="connsiteY1374" fmla="*/ 136558 h 978889"/>
              <a:gd name="connsiteX1375" fmla="*/ 16664 w 496543"/>
              <a:gd name="connsiteY1375" fmla="*/ 136137 h 978889"/>
              <a:gd name="connsiteX1376" fmla="*/ 17025 w 496543"/>
              <a:gd name="connsiteY1376" fmla="*/ 135837 h 978889"/>
              <a:gd name="connsiteX1377" fmla="*/ 17927 w 496543"/>
              <a:gd name="connsiteY1377" fmla="*/ 135536 h 978889"/>
              <a:gd name="connsiteX1378" fmla="*/ 18228 w 496543"/>
              <a:gd name="connsiteY1378" fmla="*/ 135536 h 978889"/>
              <a:gd name="connsiteX1379" fmla="*/ 18348 w 496543"/>
              <a:gd name="connsiteY1379" fmla="*/ 134934 h 978889"/>
              <a:gd name="connsiteX1380" fmla="*/ 18589 w 496543"/>
              <a:gd name="connsiteY1380" fmla="*/ 134333 h 978889"/>
              <a:gd name="connsiteX1381" fmla="*/ 18408 w 496543"/>
              <a:gd name="connsiteY1381" fmla="*/ 133611 h 978889"/>
              <a:gd name="connsiteX1382" fmla="*/ 17987 w 496543"/>
              <a:gd name="connsiteY1382" fmla="*/ 133490 h 978889"/>
              <a:gd name="connsiteX1383" fmla="*/ 17686 w 496543"/>
              <a:gd name="connsiteY1383" fmla="*/ 133370 h 978889"/>
              <a:gd name="connsiteX1384" fmla="*/ 16724 w 496543"/>
              <a:gd name="connsiteY1384" fmla="*/ 133370 h 978889"/>
              <a:gd name="connsiteX1385" fmla="*/ 16483 w 496543"/>
              <a:gd name="connsiteY1385" fmla="*/ 133069 h 978889"/>
              <a:gd name="connsiteX1386" fmla="*/ 16604 w 496543"/>
              <a:gd name="connsiteY1386" fmla="*/ 132889 h 978889"/>
              <a:gd name="connsiteX1387" fmla="*/ 17025 w 496543"/>
              <a:gd name="connsiteY1387" fmla="*/ 132287 h 978889"/>
              <a:gd name="connsiteX1388" fmla="*/ 17145 w 496543"/>
              <a:gd name="connsiteY1388" fmla="*/ 132167 h 978889"/>
              <a:gd name="connsiteX1389" fmla="*/ 17145 w 496543"/>
              <a:gd name="connsiteY1389" fmla="*/ 131866 h 978889"/>
              <a:gd name="connsiteX1390" fmla="*/ 16844 w 496543"/>
              <a:gd name="connsiteY1390" fmla="*/ 131625 h 978889"/>
              <a:gd name="connsiteX1391" fmla="*/ 16122 w 496543"/>
              <a:gd name="connsiteY1391" fmla="*/ 131505 h 978889"/>
              <a:gd name="connsiteX1392" fmla="*/ 15521 w 496543"/>
              <a:gd name="connsiteY1392" fmla="*/ 130302 h 978889"/>
              <a:gd name="connsiteX1393" fmla="*/ 15280 w 496543"/>
              <a:gd name="connsiteY1393" fmla="*/ 130242 h 978889"/>
              <a:gd name="connsiteX1394" fmla="*/ 14558 w 496543"/>
              <a:gd name="connsiteY1394" fmla="*/ 129821 h 978889"/>
              <a:gd name="connsiteX1395" fmla="*/ 14438 w 496543"/>
              <a:gd name="connsiteY1395" fmla="*/ 129279 h 978889"/>
              <a:gd name="connsiteX1396" fmla="*/ 14618 w 496543"/>
              <a:gd name="connsiteY1396" fmla="*/ 128618 h 978889"/>
              <a:gd name="connsiteX1397" fmla="*/ 15039 w 496543"/>
              <a:gd name="connsiteY1397" fmla="*/ 128317 h 978889"/>
              <a:gd name="connsiteX1398" fmla="*/ 16122 w 496543"/>
              <a:gd name="connsiteY1398" fmla="*/ 128497 h 978889"/>
              <a:gd name="connsiteX1399" fmla="*/ 16543 w 496543"/>
              <a:gd name="connsiteY1399" fmla="*/ 128377 h 978889"/>
              <a:gd name="connsiteX1400" fmla="*/ 16844 w 496543"/>
              <a:gd name="connsiteY1400" fmla="*/ 128196 h 978889"/>
              <a:gd name="connsiteX1401" fmla="*/ 16724 w 496543"/>
              <a:gd name="connsiteY1401" fmla="*/ 127836 h 978889"/>
              <a:gd name="connsiteX1402" fmla="*/ 16303 w 496543"/>
              <a:gd name="connsiteY1402" fmla="*/ 127114 h 978889"/>
              <a:gd name="connsiteX1403" fmla="*/ 16303 w 496543"/>
              <a:gd name="connsiteY1403" fmla="*/ 126813 h 978889"/>
              <a:gd name="connsiteX1404" fmla="*/ 16483 w 496543"/>
              <a:gd name="connsiteY1404" fmla="*/ 126632 h 978889"/>
              <a:gd name="connsiteX1405" fmla="*/ 16965 w 496543"/>
              <a:gd name="connsiteY1405" fmla="*/ 126632 h 978889"/>
              <a:gd name="connsiteX1406" fmla="*/ 17145 w 496543"/>
              <a:gd name="connsiteY1406" fmla="*/ 126392 h 978889"/>
              <a:gd name="connsiteX1407" fmla="*/ 17265 w 496543"/>
              <a:gd name="connsiteY1407" fmla="*/ 126151 h 978889"/>
              <a:gd name="connsiteX1408" fmla="*/ 17145 w 496543"/>
              <a:gd name="connsiteY1408" fmla="*/ 126031 h 978889"/>
              <a:gd name="connsiteX1409" fmla="*/ 16844 w 496543"/>
              <a:gd name="connsiteY1409" fmla="*/ 125910 h 978889"/>
              <a:gd name="connsiteX1410" fmla="*/ 16363 w 496543"/>
              <a:gd name="connsiteY1410" fmla="*/ 126031 h 978889"/>
              <a:gd name="connsiteX1411" fmla="*/ 15822 w 496543"/>
              <a:gd name="connsiteY1411" fmla="*/ 126332 h 978889"/>
              <a:gd name="connsiteX1412" fmla="*/ 15581 w 496543"/>
              <a:gd name="connsiteY1412" fmla="*/ 126452 h 978889"/>
              <a:gd name="connsiteX1413" fmla="*/ 14799 w 496543"/>
              <a:gd name="connsiteY1413" fmla="*/ 126091 h 978889"/>
              <a:gd name="connsiteX1414" fmla="*/ 14197 w 496543"/>
              <a:gd name="connsiteY1414" fmla="*/ 125610 h 978889"/>
              <a:gd name="connsiteX1415" fmla="*/ 14137 w 496543"/>
              <a:gd name="connsiteY1415" fmla="*/ 125369 h 978889"/>
              <a:gd name="connsiteX1416" fmla="*/ 14318 w 496543"/>
              <a:gd name="connsiteY1416" fmla="*/ 124767 h 978889"/>
              <a:gd name="connsiteX1417" fmla="*/ 14077 w 496543"/>
              <a:gd name="connsiteY1417" fmla="*/ 124647 h 978889"/>
              <a:gd name="connsiteX1418" fmla="*/ 13596 w 496543"/>
              <a:gd name="connsiteY1418" fmla="*/ 124587 h 978889"/>
              <a:gd name="connsiteX1419" fmla="*/ 13355 w 496543"/>
              <a:gd name="connsiteY1419" fmla="*/ 124467 h 978889"/>
              <a:gd name="connsiteX1420" fmla="*/ 13355 w 496543"/>
              <a:gd name="connsiteY1420" fmla="*/ 124166 h 978889"/>
              <a:gd name="connsiteX1421" fmla="*/ 13475 w 496543"/>
              <a:gd name="connsiteY1421" fmla="*/ 123985 h 978889"/>
              <a:gd name="connsiteX1422" fmla="*/ 13957 w 496543"/>
              <a:gd name="connsiteY1422" fmla="*/ 123624 h 978889"/>
              <a:gd name="connsiteX1423" fmla="*/ 14679 w 496543"/>
              <a:gd name="connsiteY1423" fmla="*/ 123564 h 978889"/>
              <a:gd name="connsiteX1424" fmla="*/ 15220 w 496543"/>
              <a:gd name="connsiteY1424" fmla="*/ 123564 h 978889"/>
              <a:gd name="connsiteX1425" fmla="*/ 15701 w 496543"/>
              <a:gd name="connsiteY1425" fmla="*/ 123264 h 978889"/>
              <a:gd name="connsiteX1426" fmla="*/ 15882 w 496543"/>
              <a:gd name="connsiteY1426" fmla="*/ 122963 h 978889"/>
              <a:gd name="connsiteX1427" fmla="*/ 16243 w 496543"/>
              <a:gd name="connsiteY1427" fmla="*/ 122421 h 978889"/>
              <a:gd name="connsiteX1428" fmla="*/ 16904 w 496543"/>
              <a:gd name="connsiteY1428" fmla="*/ 122000 h 978889"/>
              <a:gd name="connsiteX1429" fmla="*/ 17326 w 496543"/>
              <a:gd name="connsiteY1429" fmla="*/ 121639 h 978889"/>
              <a:gd name="connsiteX1430" fmla="*/ 17386 w 496543"/>
              <a:gd name="connsiteY1430" fmla="*/ 121399 h 978889"/>
              <a:gd name="connsiteX1431" fmla="*/ 17205 w 496543"/>
              <a:gd name="connsiteY1431" fmla="*/ 120917 h 978889"/>
              <a:gd name="connsiteX1432" fmla="*/ 16363 w 496543"/>
              <a:gd name="connsiteY1432" fmla="*/ 120195 h 978889"/>
              <a:gd name="connsiteX1433" fmla="*/ 16363 w 496543"/>
              <a:gd name="connsiteY1433" fmla="*/ 119654 h 978889"/>
              <a:gd name="connsiteX1434" fmla="*/ 16243 w 496543"/>
              <a:gd name="connsiteY1434" fmla="*/ 119413 h 978889"/>
              <a:gd name="connsiteX1435" fmla="*/ 15942 w 496543"/>
              <a:gd name="connsiteY1435" fmla="*/ 119413 h 978889"/>
              <a:gd name="connsiteX1436" fmla="*/ 15641 w 496543"/>
              <a:gd name="connsiteY1436" fmla="*/ 119714 h 978889"/>
              <a:gd name="connsiteX1437" fmla="*/ 15340 w 496543"/>
              <a:gd name="connsiteY1437" fmla="*/ 120316 h 978889"/>
              <a:gd name="connsiteX1438" fmla="*/ 15100 w 496543"/>
              <a:gd name="connsiteY1438" fmla="*/ 120556 h 978889"/>
              <a:gd name="connsiteX1439" fmla="*/ 14498 w 496543"/>
              <a:gd name="connsiteY1439" fmla="*/ 120556 h 978889"/>
              <a:gd name="connsiteX1440" fmla="*/ 14378 w 496543"/>
              <a:gd name="connsiteY1440" fmla="*/ 120436 h 978889"/>
              <a:gd name="connsiteX1441" fmla="*/ 14197 w 496543"/>
              <a:gd name="connsiteY1441" fmla="*/ 120195 h 978889"/>
              <a:gd name="connsiteX1442" fmla="*/ 14318 w 496543"/>
              <a:gd name="connsiteY1442" fmla="*/ 119594 h 978889"/>
              <a:gd name="connsiteX1443" fmla="*/ 14739 w 496543"/>
              <a:gd name="connsiteY1443" fmla="*/ 119233 h 978889"/>
              <a:gd name="connsiteX1444" fmla="*/ 15641 w 496543"/>
              <a:gd name="connsiteY1444" fmla="*/ 118872 h 978889"/>
              <a:gd name="connsiteX1445" fmla="*/ 16363 w 496543"/>
              <a:gd name="connsiteY1445" fmla="*/ 118752 h 978889"/>
              <a:gd name="connsiteX1446" fmla="*/ 16965 w 496543"/>
              <a:gd name="connsiteY1446" fmla="*/ 118932 h 978889"/>
              <a:gd name="connsiteX1447" fmla="*/ 17446 w 496543"/>
              <a:gd name="connsiteY1447" fmla="*/ 119353 h 978889"/>
              <a:gd name="connsiteX1448" fmla="*/ 17747 w 496543"/>
              <a:gd name="connsiteY1448" fmla="*/ 119714 h 978889"/>
              <a:gd name="connsiteX1449" fmla="*/ 18108 w 496543"/>
              <a:gd name="connsiteY1449" fmla="*/ 119714 h 978889"/>
              <a:gd name="connsiteX1450" fmla="*/ 18288 w 496543"/>
              <a:gd name="connsiteY1450" fmla="*/ 119594 h 978889"/>
              <a:gd name="connsiteX1451" fmla="*/ 18408 w 496543"/>
              <a:gd name="connsiteY1451" fmla="*/ 119173 h 978889"/>
              <a:gd name="connsiteX1452" fmla="*/ 18047 w 496543"/>
              <a:gd name="connsiteY1452" fmla="*/ 118692 h 978889"/>
              <a:gd name="connsiteX1453" fmla="*/ 17566 w 496543"/>
              <a:gd name="connsiteY1453" fmla="*/ 118331 h 978889"/>
              <a:gd name="connsiteX1454" fmla="*/ 16724 w 496543"/>
              <a:gd name="connsiteY1454" fmla="*/ 117970 h 978889"/>
              <a:gd name="connsiteX1455" fmla="*/ 16243 w 496543"/>
              <a:gd name="connsiteY1455" fmla="*/ 117909 h 978889"/>
              <a:gd name="connsiteX1456" fmla="*/ 15761 w 496543"/>
              <a:gd name="connsiteY1456" fmla="*/ 117669 h 978889"/>
              <a:gd name="connsiteX1457" fmla="*/ 15340 w 496543"/>
              <a:gd name="connsiteY1457" fmla="*/ 117248 h 978889"/>
              <a:gd name="connsiteX1458" fmla="*/ 15400 w 496543"/>
              <a:gd name="connsiteY1458" fmla="*/ 116827 h 978889"/>
              <a:gd name="connsiteX1459" fmla="*/ 15882 w 496543"/>
              <a:gd name="connsiteY1459" fmla="*/ 116526 h 978889"/>
              <a:gd name="connsiteX1460" fmla="*/ 16243 w 496543"/>
              <a:gd name="connsiteY1460" fmla="*/ 116526 h 978889"/>
              <a:gd name="connsiteX1461" fmla="*/ 17205 w 496543"/>
              <a:gd name="connsiteY1461" fmla="*/ 117067 h 978889"/>
              <a:gd name="connsiteX1462" fmla="*/ 17506 w 496543"/>
              <a:gd name="connsiteY1462" fmla="*/ 117067 h 978889"/>
              <a:gd name="connsiteX1463" fmla="*/ 17747 w 496543"/>
              <a:gd name="connsiteY1463" fmla="*/ 116827 h 978889"/>
              <a:gd name="connsiteX1464" fmla="*/ 17987 w 496543"/>
              <a:gd name="connsiteY1464" fmla="*/ 116466 h 978889"/>
              <a:gd name="connsiteX1465" fmla="*/ 18108 w 496543"/>
              <a:gd name="connsiteY1465" fmla="*/ 116045 h 978889"/>
              <a:gd name="connsiteX1466" fmla="*/ 18108 w 496543"/>
              <a:gd name="connsiteY1466" fmla="*/ 115623 h 978889"/>
              <a:gd name="connsiteX1467" fmla="*/ 17987 w 496543"/>
              <a:gd name="connsiteY1467" fmla="*/ 115082 h 978889"/>
              <a:gd name="connsiteX1468" fmla="*/ 17626 w 496543"/>
              <a:gd name="connsiteY1468" fmla="*/ 114721 h 978889"/>
              <a:gd name="connsiteX1469" fmla="*/ 17265 w 496543"/>
              <a:gd name="connsiteY1469" fmla="*/ 114601 h 978889"/>
              <a:gd name="connsiteX1470" fmla="*/ 17085 w 496543"/>
              <a:gd name="connsiteY1470" fmla="*/ 114601 h 978889"/>
              <a:gd name="connsiteX1471" fmla="*/ 16664 w 496543"/>
              <a:gd name="connsiteY1471" fmla="*/ 114721 h 978889"/>
              <a:gd name="connsiteX1472" fmla="*/ 16062 w 496543"/>
              <a:gd name="connsiteY1472" fmla="*/ 115503 h 978889"/>
              <a:gd name="connsiteX1473" fmla="*/ 15882 w 496543"/>
              <a:gd name="connsiteY1473" fmla="*/ 115623 h 978889"/>
              <a:gd name="connsiteX1474" fmla="*/ 15280 w 496543"/>
              <a:gd name="connsiteY1474" fmla="*/ 115744 h 978889"/>
              <a:gd name="connsiteX1475" fmla="*/ 14679 w 496543"/>
              <a:gd name="connsiteY1475" fmla="*/ 115563 h 978889"/>
              <a:gd name="connsiteX1476" fmla="*/ 14679 w 496543"/>
              <a:gd name="connsiteY1476" fmla="*/ 115263 h 978889"/>
              <a:gd name="connsiteX1477" fmla="*/ 14799 w 496543"/>
              <a:gd name="connsiteY1477" fmla="*/ 114781 h 978889"/>
              <a:gd name="connsiteX1478" fmla="*/ 16002 w 496543"/>
              <a:gd name="connsiteY1478" fmla="*/ 114180 h 978889"/>
              <a:gd name="connsiteX1479" fmla="*/ 16483 w 496543"/>
              <a:gd name="connsiteY1479" fmla="*/ 113698 h 978889"/>
              <a:gd name="connsiteX1480" fmla="*/ 17265 w 496543"/>
              <a:gd name="connsiteY1480" fmla="*/ 112676 h 978889"/>
              <a:gd name="connsiteX1481" fmla="*/ 17265 w 496543"/>
              <a:gd name="connsiteY1481" fmla="*/ 111292 h 978889"/>
              <a:gd name="connsiteX1482" fmla="*/ 17025 w 496543"/>
              <a:gd name="connsiteY1482" fmla="*/ 111051 h 978889"/>
              <a:gd name="connsiteX1483" fmla="*/ 16724 w 496543"/>
              <a:gd name="connsiteY1483" fmla="*/ 110931 h 978889"/>
              <a:gd name="connsiteX1484" fmla="*/ 16122 w 496543"/>
              <a:gd name="connsiteY1484" fmla="*/ 111051 h 978889"/>
              <a:gd name="connsiteX1485" fmla="*/ 15581 w 496543"/>
              <a:gd name="connsiteY1485" fmla="*/ 111051 h 978889"/>
              <a:gd name="connsiteX1486" fmla="*/ 15280 w 496543"/>
              <a:gd name="connsiteY1486" fmla="*/ 110751 h 978889"/>
              <a:gd name="connsiteX1487" fmla="*/ 14859 w 496543"/>
              <a:gd name="connsiteY1487" fmla="*/ 110209 h 978889"/>
              <a:gd name="connsiteX1488" fmla="*/ 14739 w 496543"/>
              <a:gd name="connsiteY1488" fmla="*/ 109608 h 978889"/>
              <a:gd name="connsiteX1489" fmla="*/ 14799 w 496543"/>
              <a:gd name="connsiteY1489" fmla="*/ 109307 h 978889"/>
              <a:gd name="connsiteX1490" fmla="*/ 15039 w 496543"/>
              <a:gd name="connsiteY1490" fmla="*/ 109006 h 978889"/>
              <a:gd name="connsiteX1491" fmla="*/ 15280 w 496543"/>
              <a:gd name="connsiteY1491" fmla="*/ 108946 h 978889"/>
              <a:gd name="connsiteX1492" fmla="*/ 15701 w 496543"/>
              <a:gd name="connsiteY1492" fmla="*/ 108946 h 978889"/>
              <a:gd name="connsiteX1493" fmla="*/ 16002 w 496543"/>
              <a:gd name="connsiteY1493" fmla="*/ 109066 h 978889"/>
              <a:gd name="connsiteX1494" fmla="*/ 16543 w 496543"/>
              <a:gd name="connsiteY1494" fmla="*/ 109427 h 978889"/>
              <a:gd name="connsiteX1495" fmla="*/ 16724 w 496543"/>
              <a:gd name="connsiteY1495" fmla="*/ 109548 h 978889"/>
              <a:gd name="connsiteX1496" fmla="*/ 17085 w 496543"/>
              <a:gd name="connsiteY1496" fmla="*/ 109427 h 978889"/>
              <a:gd name="connsiteX1497" fmla="*/ 17326 w 496543"/>
              <a:gd name="connsiteY1497" fmla="*/ 109187 h 978889"/>
              <a:gd name="connsiteX1498" fmla="*/ 17326 w 496543"/>
              <a:gd name="connsiteY1498" fmla="*/ 108946 h 978889"/>
              <a:gd name="connsiteX1499" fmla="*/ 17205 w 496543"/>
              <a:gd name="connsiteY1499" fmla="*/ 108645 h 978889"/>
              <a:gd name="connsiteX1500" fmla="*/ 16904 w 496543"/>
              <a:gd name="connsiteY1500" fmla="*/ 108525 h 978889"/>
              <a:gd name="connsiteX1501" fmla="*/ 16483 w 496543"/>
              <a:gd name="connsiteY1501" fmla="*/ 108405 h 978889"/>
              <a:gd name="connsiteX1502" fmla="*/ 15761 w 496543"/>
              <a:gd name="connsiteY1502" fmla="*/ 108405 h 978889"/>
              <a:gd name="connsiteX1503" fmla="*/ 14378 w 496543"/>
              <a:gd name="connsiteY1503" fmla="*/ 108946 h 978889"/>
              <a:gd name="connsiteX1504" fmla="*/ 13475 w 496543"/>
              <a:gd name="connsiteY1504" fmla="*/ 108946 h 978889"/>
              <a:gd name="connsiteX1505" fmla="*/ 13054 w 496543"/>
              <a:gd name="connsiteY1505" fmla="*/ 108765 h 978889"/>
              <a:gd name="connsiteX1506" fmla="*/ 12994 w 496543"/>
              <a:gd name="connsiteY1506" fmla="*/ 108465 h 978889"/>
              <a:gd name="connsiteX1507" fmla="*/ 12994 w 496543"/>
              <a:gd name="connsiteY1507" fmla="*/ 108164 h 978889"/>
              <a:gd name="connsiteX1508" fmla="*/ 13295 w 496543"/>
              <a:gd name="connsiteY1508" fmla="*/ 107863 h 978889"/>
              <a:gd name="connsiteX1509" fmla="*/ 13896 w 496543"/>
              <a:gd name="connsiteY1509" fmla="*/ 107622 h 978889"/>
              <a:gd name="connsiteX1510" fmla="*/ 15100 w 496543"/>
              <a:gd name="connsiteY1510" fmla="*/ 107382 h 978889"/>
              <a:gd name="connsiteX1511" fmla="*/ 15581 w 496543"/>
              <a:gd name="connsiteY1511" fmla="*/ 107141 h 978889"/>
              <a:gd name="connsiteX1512" fmla="*/ 15761 w 496543"/>
              <a:gd name="connsiteY1512" fmla="*/ 106961 h 978889"/>
              <a:gd name="connsiteX1513" fmla="*/ 15761 w 496543"/>
              <a:gd name="connsiteY1513" fmla="*/ 106359 h 978889"/>
              <a:gd name="connsiteX1514" fmla="*/ 15340 w 496543"/>
              <a:gd name="connsiteY1514" fmla="*/ 105818 h 978889"/>
              <a:gd name="connsiteX1515" fmla="*/ 15340 w 496543"/>
              <a:gd name="connsiteY1515" fmla="*/ 105637 h 978889"/>
              <a:gd name="connsiteX1516" fmla="*/ 15701 w 496543"/>
              <a:gd name="connsiteY1516" fmla="*/ 105637 h 978889"/>
              <a:gd name="connsiteX1517" fmla="*/ 16122 w 496543"/>
              <a:gd name="connsiteY1517" fmla="*/ 106359 h 978889"/>
              <a:gd name="connsiteX1518" fmla="*/ 16543 w 496543"/>
              <a:gd name="connsiteY1518" fmla="*/ 106359 h 978889"/>
              <a:gd name="connsiteX1519" fmla="*/ 16844 w 496543"/>
              <a:gd name="connsiteY1519" fmla="*/ 106239 h 978889"/>
              <a:gd name="connsiteX1520" fmla="*/ 16844 w 496543"/>
              <a:gd name="connsiteY1520" fmla="*/ 105938 h 978889"/>
              <a:gd name="connsiteX1521" fmla="*/ 16664 w 496543"/>
              <a:gd name="connsiteY1521" fmla="*/ 105577 h 978889"/>
              <a:gd name="connsiteX1522" fmla="*/ 16363 w 496543"/>
              <a:gd name="connsiteY1522" fmla="*/ 105276 h 978889"/>
              <a:gd name="connsiteX1523" fmla="*/ 15581 w 496543"/>
              <a:gd name="connsiteY1523" fmla="*/ 104675 h 978889"/>
              <a:gd name="connsiteX1524" fmla="*/ 14979 w 496543"/>
              <a:gd name="connsiteY1524" fmla="*/ 104615 h 978889"/>
              <a:gd name="connsiteX1525" fmla="*/ 14618 w 496543"/>
              <a:gd name="connsiteY1525" fmla="*/ 104314 h 978889"/>
              <a:gd name="connsiteX1526" fmla="*/ 14438 w 496543"/>
              <a:gd name="connsiteY1526" fmla="*/ 103893 h 978889"/>
              <a:gd name="connsiteX1527" fmla="*/ 14378 w 496543"/>
              <a:gd name="connsiteY1527" fmla="*/ 102690 h 978889"/>
              <a:gd name="connsiteX1528" fmla="*/ 14197 w 496543"/>
              <a:gd name="connsiteY1528" fmla="*/ 102088 h 978889"/>
              <a:gd name="connsiteX1529" fmla="*/ 14438 w 496543"/>
              <a:gd name="connsiteY1529" fmla="*/ 101968 h 978889"/>
              <a:gd name="connsiteX1530" fmla="*/ 15280 w 496543"/>
              <a:gd name="connsiteY1530" fmla="*/ 102028 h 978889"/>
              <a:gd name="connsiteX1531" fmla="*/ 16002 w 496543"/>
              <a:gd name="connsiteY1531" fmla="*/ 101907 h 978889"/>
              <a:gd name="connsiteX1532" fmla="*/ 17085 w 496543"/>
              <a:gd name="connsiteY1532" fmla="*/ 100825 h 978889"/>
              <a:gd name="connsiteX1533" fmla="*/ 17205 w 496543"/>
              <a:gd name="connsiteY1533" fmla="*/ 100343 h 978889"/>
              <a:gd name="connsiteX1534" fmla="*/ 17085 w 496543"/>
              <a:gd name="connsiteY1534" fmla="*/ 100103 h 978889"/>
              <a:gd name="connsiteX1535" fmla="*/ 16664 w 496543"/>
              <a:gd name="connsiteY1535" fmla="*/ 99862 h 978889"/>
              <a:gd name="connsiteX1536" fmla="*/ 16243 w 496543"/>
              <a:gd name="connsiteY1536" fmla="*/ 99862 h 978889"/>
              <a:gd name="connsiteX1537" fmla="*/ 15641 w 496543"/>
              <a:gd name="connsiteY1537" fmla="*/ 100163 h 978889"/>
              <a:gd name="connsiteX1538" fmla="*/ 15100 w 496543"/>
              <a:gd name="connsiteY1538" fmla="*/ 100584 h 978889"/>
              <a:gd name="connsiteX1539" fmla="*/ 14859 w 496543"/>
              <a:gd name="connsiteY1539" fmla="*/ 100764 h 978889"/>
              <a:gd name="connsiteX1540" fmla="*/ 14378 w 496543"/>
              <a:gd name="connsiteY1540" fmla="*/ 100644 h 978889"/>
              <a:gd name="connsiteX1541" fmla="*/ 13957 w 496543"/>
              <a:gd name="connsiteY1541" fmla="*/ 100404 h 978889"/>
              <a:gd name="connsiteX1542" fmla="*/ 13596 w 496543"/>
              <a:gd name="connsiteY1542" fmla="*/ 98900 h 978889"/>
              <a:gd name="connsiteX1543" fmla="*/ 13896 w 496543"/>
              <a:gd name="connsiteY1543" fmla="*/ 98599 h 978889"/>
              <a:gd name="connsiteX1544" fmla="*/ 14137 w 496543"/>
              <a:gd name="connsiteY1544" fmla="*/ 98418 h 978889"/>
              <a:gd name="connsiteX1545" fmla="*/ 14919 w 496543"/>
              <a:gd name="connsiteY1545" fmla="*/ 98298 h 978889"/>
              <a:gd name="connsiteX1546" fmla="*/ 15340 w 496543"/>
              <a:gd name="connsiteY1546" fmla="*/ 97937 h 978889"/>
              <a:gd name="connsiteX1547" fmla="*/ 15220 w 496543"/>
              <a:gd name="connsiteY1547" fmla="*/ 97576 h 978889"/>
              <a:gd name="connsiteX1548" fmla="*/ 15100 w 496543"/>
              <a:gd name="connsiteY1548" fmla="*/ 97335 h 978889"/>
              <a:gd name="connsiteX1549" fmla="*/ 14679 w 496543"/>
              <a:gd name="connsiteY1549" fmla="*/ 97095 h 978889"/>
              <a:gd name="connsiteX1550" fmla="*/ 14077 w 496543"/>
              <a:gd name="connsiteY1550" fmla="*/ 96794 h 978889"/>
              <a:gd name="connsiteX1551" fmla="*/ 13355 w 496543"/>
              <a:gd name="connsiteY1551" fmla="*/ 96794 h 978889"/>
              <a:gd name="connsiteX1552" fmla="*/ 12874 w 496543"/>
              <a:gd name="connsiteY1552" fmla="*/ 96614 h 978889"/>
              <a:gd name="connsiteX1553" fmla="*/ 12092 w 496543"/>
              <a:gd name="connsiteY1553" fmla="*/ 95471 h 978889"/>
              <a:gd name="connsiteX1554" fmla="*/ 12573 w 496543"/>
              <a:gd name="connsiteY1554" fmla="*/ 94207 h 978889"/>
              <a:gd name="connsiteX1555" fmla="*/ 15039 w 496543"/>
              <a:gd name="connsiteY1555" fmla="*/ 94568 h 978889"/>
              <a:gd name="connsiteX1556" fmla="*/ 15039 w 496543"/>
              <a:gd name="connsiteY1556" fmla="*/ 93606 h 978889"/>
              <a:gd name="connsiteX1557" fmla="*/ 12152 w 496543"/>
              <a:gd name="connsiteY1557" fmla="*/ 93606 h 978889"/>
              <a:gd name="connsiteX1558" fmla="*/ 10768 w 496543"/>
              <a:gd name="connsiteY1558" fmla="*/ 93004 h 978889"/>
              <a:gd name="connsiteX1559" fmla="*/ 11129 w 496543"/>
              <a:gd name="connsiteY1559" fmla="*/ 92222 h 978889"/>
              <a:gd name="connsiteX1560" fmla="*/ 13295 w 496543"/>
              <a:gd name="connsiteY1560" fmla="*/ 91801 h 978889"/>
              <a:gd name="connsiteX1561" fmla="*/ 14197 w 496543"/>
              <a:gd name="connsiteY1561" fmla="*/ 90598 h 978889"/>
              <a:gd name="connsiteX1562" fmla="*/ 12573 w 496543"/>
              <a:gd name="connsiteY1562" fmla="*/ 88974 h 978889"/>
              <a:gd name="connsiteX1563" fmla="*/ 14498 w 496543"/>
              <a:gd name="connsiteY1563" fmla="*/ 88974 h 978889"/>
              <a:gd name="connsiteX1564" fmla="*/ 14799 w 496543"/>
              <a:gd name="connsiteY1564" fmla="*/ 86988 h 978889"/>
              <a:gd name="connsiteX1565" fmla="*/ 13415 w 496543"/>
              <a:gd name="connsiteY1565" fmla="*/ 86627 h 978889"/>
              <a:gd name="connsiteX1566" fmla="*/ 15641 w 496543"/>
              <a:gd name="connsiteY1566" fmla="*/ 84101 h 978889"/>
              <a:gd name="connsiteX1567" fmla="*/ 13716 w 496543"/>
              <a:gd name="connsiteY1567" fmla="*/ 83800 h 978889"/>
              <a:gd name="connsiteX1568" fmla="*/ 13896 w 496543"/>
              <a:gd name="connsiteY1568" fmla="*/ 82958 h 978889"/>
              <a:gd name="connsiteX1569" fmla="*/ 16303 w 496543"/>
              <a:gd name="connsiteY1569" fmla="*/ 82837 h 978889"/>
              <a:gd name="connsiteX1570" fmla="*/ 15400 w 496543"/>
              <a:gd name="connsiteY1570" fmla="*/ 81514 h 978889"/>
              <a:gd name="connsiteX1571" fmla="*/ 17506 w 496543"/>
              <a:gd name="connsiteY1571" fmla="*/ 81755 h 978889"/>
              <a:gd name="connsiteX1572" fmla="*/ 16724 w 496543"/>
              <a:gd name="connsiteY1572" fmla="*/ 80672 h 978889"/>
              <a:gd name="connsiteX1573" fmla="*/ 16303 w 496543"/>
              <a:gd name="connsiteY1573" fmla="*/ 79047 h 978889"/>
              <a:gd name="connsiteX1574" fmla="*/ 16965 w 496543"/>
              <a:gd name="connsiteY1574" fmla="*/ 79108 h 978889"/>
              <a:gd name="connsiteX1575" fmla="*/ 17987 w 496543"/>
              <a:gd name="connsiteY1575" fmla="*/ 79649 h 978889"/>
              <a:gd name="connsiteX1576" fmla="*/ 18589 w 496543"/>
              <a:gd name="connsiteY1576" fmla="*/ 79047 h 978889"/>
              <a:gd name="connsiteX1577" fmla="*/ 17747 w 496543"/>
              <a:gd name="connsiteY1577" fmla="*/ 77183 h 978889"/>
              <a:gd name="connsiteX1578" fmla="*/ 18709 w 496543"/>
              <a:gd name="connsiteY1578" fmla="*/ 76220 h 978889"/>
              <a:gd name="connsiteX1579" fmla="*/ 19612 w 496543"/>
              <a:gd name="connsiteY1579" fmla="*/ 74355 h 978889"/>
              <a:gd name="connsiteX1580" fmla="*/ 18408 w 496543"/>
              <a:gd name="connsiteY1580" fmla="*/ 73152 h 978889"/>
              <a:gd name="connsiteX1581" fmla="*/ 19431 w 496543"/>
              <a:gd name="connsiteY1581" fmla="*/ 72550 h 978889"/>
              <a:gd name="connsiteX1582" fmla="*/ 19190 w 496543"/>
              <a:gd name="connsiteY1582" fmla="*/ 70144 h 978889"/>
              <a:gd name="connsiteX1583" fmla="*/ 20394 w 496543"/>
              <a:gd name="connsiteY1583" fmla="*/ 69121 h 978889"/>
              <a:gd name="connsiteX1584" fmla="*/ 18709 w 496543"/>
              <a:gd name="connsiteY1584" fmla="*/ 68520 h 978889"/>
              <a:gd name="connsiteX1585" fmla="*/ 16904 w 496543"/>
              <a:gd name="connsiteY1585" fmla="*/ 66474 h 978889"/>
              <a:gd name="connsiteX1586" fmla="*/ 17927 w 496543"/>
              <a:gd name="connsiteY1586" fmla="*/ 65031 h 978889"/>
              <a:gd name="connsiteX1587" fmla="*/ 16543 w 496543"/>
              <a:gd name="connsiteY1587" fmla="*/ 64008 h 978889"/>
              <a:gd name="connsiteX1588" fmla="*/ 16062 w 496543"/>
              <a:gd name="connsiteY1588" fmla="*/ 63045 h 978889"/>
              <a:gd name="connsiteX1589" fmla="*/ 15822 w 496543"/>
              <a:gd name="connsiteY1589" fmla="*/ 62805 h 978889"/>
              <a:gd name="connsiteX1590" fmla="*/ 14498 w 496543"/>
              <a:gd name="connsiteY1590" fmla="*/ 61842 h 978889"/>
              <a:gd name="connsiteX1591" fmla="*/ 14318 w 496543"/>
              <a:gd name="connsiteY1591" fmla="*/ 61542 h 978889"/>
              <a:gd name="connsiteX1592" fmla="*/ 14498 w 496543"/>
              <a:gd name="connsiteY1592" fmla="*/ 61361 h 978889"/>
              <a:gd name="connsiteX1593" fmla="*/ 15100 w 496543"/>
              <a:gd name="connsiteY1593" fmla="*/ 61241 h 978889"/>
              <a:gd name="connsiteX1594" fmla="*/ 15461 w 496543"/>
              <a:gd name="connsiteY1594" fmla="*/ 60940 h 978889"/>
              <a:gd name="connsiteX1595" fmla="*/ 15461 w 496543"/>
              <a:gd name="connsiteY1595" fmla="*/ 60699 h 978889"/>
              <a:gd name="connsiteX1596" fmla="*/ 15340 w 496543"/>
              <a:gd name="connsiteY1596" fmla="*/ 60278 h 978889"/>
              <a:gd name="connsiteX1597" fmla="*/ 14257 w 496543"/>
              <a:gd name="connsiteY1597" fmla="*/ 60278 h 978889"/>
              <a:gd name="connsiteX1598" fmla="*/ 14017 w 496543"/>
              <a:gd name="connsiteY1598" fmla="*/ 60218 h 978889"/>
              <a:gd name="connsiteX1599" fmla="*/ 13716 w 496543"/>
              <a:gd name="connsiteY1599" fmla="*/ 59917 h 978889"/>
              <a:gd name="connsiteX1600" fmla="*/ 13716 w 496543"/>
              <a:gd name="connsiteY1600" fmla="*/ 59616 h 978889"/>
              <a:gd name="connsiteX1601" fmla="*/ 14197 w 496543"/>
              <a:gd name="connsiteY1601" fmla="*/ 59195 h 978889"/>
              <a:gd name="connsiteX1602" fmla="*/ 14378 w 496543"/>
              <a:gd name="connsiteY1602" fmla="*/ 58774 h 978889"/>
              <a:gd name="connsiteX1603" fmla="*/ 14438 w 496543"/>
              <a:gd name="connsiteY1603" fmla="*/ 57992 h 978889"/>
              <a:gd name="connsiteX1604" fmla="*/ 14318 w 496543"/>
              <a:gd name="connsiteY1604" fmla="*/ 57571 h 978889"/>
              <a:gd name="connsiteX1605" fmla="*/ 14137 w 496543"/>
              <a:gd name="connsiteY1605" fmla="*/ 57330 h 978889"/>
              <a:gd name="connsiteX1606" fmla="*/ 13896 w 496543"/>
              <a:gd name="connsiteY1606" fmla="*/ 57210 h 978889"/>
              <a:gd name="connsiteX1607" fmla="*/ 13596 w 496543"/>
              <a:gd name="connsiteY1607" fmla="*/ 57210 h 978889"/>
              <a:gd name="connsiteX1608" fmla="*/ 13235 w 496543"/>
              <a:gd name="connsiteY1608" fmla="*/ 57330 h 978889"/>
              <a:gd name="connsiteX1609" fmla="*/ 12814 w 496543"/>
              <a:gd name="connsiteY1609" fmla="*/ 57330 h 978889"/>
              <a:gd name="connsiteX1610" fmla="*/ 12393 w 496543"/>
              <a:gd name="connsiteY1610" fmla="*/ 57150 h 978889"/>
              <a:gd name="connsiteX1611" fmla="*/ 12092 w 496543"/>
              <a:gd name="connsiteY1611" fmla="*/ 56729 h 978889"/>
              <a:gd name="connsiteX1612" fmla="*/ 11971 w 496543"/>
              <a:gd name="connsiteY1612" fmla="*/ 56187 h 978889"/>
              <a:gd name="connsiteX1613" fmla="*/ 12152 w 496543"/>
              <a:gd name="connsiteY1613" fmla="*/ 55706 h 978889"/>
              <a:gd name="connsiteX1614" fmla="*/ 12814 w 496543"/>
              <a:gd name="connsiteY1614" fmla="*/ 55225 h 978889"/>
              <a:gd name="connsiteX1615" fmla="*/ 13114 w 496543"/>
              <a:gd name="connsiteY1615" fmla="*/ 54924 h 978889"/>
              <a:gd name="connsiteX1616" fmla="*/ 13114 w 496543"/>
              <a:gd name="connsiteY1616" fmla="*/ 54503 h 978889"/>
              <a:gd name="connsiteX1617" fmla="*/ 12513 w 496543"/>
              <a:gd name="connsiteY1617" fmla="*/ 53841 h 978889"/>
              <a:gd name="connsiteX1618" fmla="*/ 12212 w 496543"/>
              <a:gd name="connsiteY1618" fmla="*/ 53240 h 978889"/>
              <a:gd name="connsiteX1619" fmla="*/ 11911 w 496543"/>
              <a:gd name="connsiteY1619" fmla="*/ 53119 h 978889"/>
              <a:gd name="connsiteX1620" fmla="*/ 11490 w 496543"/>
              <a:gd name="connsiteY1620" fmla="*/ 53119 h 978889"/>
              <a:gd name="connsiteX1621" fmla="*/ 11310 w 496543"/>
              <a:gd name="connsiteY1621" fmla="*/ 52879 h 978889"/>
              <a:gd name="connsiteX1622" fmla="*/ 11370 w 496543"/>
              <a:gd name="connsiteY1622" fmla="*/ 52458 h 978889"/>
              <a:gd name="connsiteX1623" fmla="*/ 11610 w 496543"/>
              <a:gd name="connsiteY1623" fmla="*/ 52398 h 978889"/>
              <a:gd name="connsiteX1624" fmla="*/ 12393 w 496543"/>
              <a:gd name="connsiteY1624" fmla="*/ 51976 h 978889"/>
              <a:gd name="connsiteX1625" fmla="*/ 12753 w 496543"/>
              <a:gd name="connsiteY1625" fmla="*/ 51676 h 978889"/>
              <a:gd name="connsiteX1626" fmla="*/ 12753 w 496543"/>
              <a:gd name="connsiteY1626" fmla="*/ 51555 h 978889"/>
              <a:gd name="connsiteX1627" fmla="*/ 12513 w 496543"/>
              <a:gd name="connsiteY1627" fmla="*/ 51315 h 978889"/>
              <a:gd name="connsiteX1628" fmla="*/ 11731 w 496543"/>
              <a:gd name="connsiteY1628" fmla="*/ 51315 h 978889"/>
              <a:gd name="connsiteX1629" fmla="*/ 11249 w 496543"/>
              <a:gd name="connsiteY1629" fmla="*/ 51194 h 978889"/>
              <a:gd name="connsiteX1630" fmla="*/ 11249 w 496543"/>
              <a:gd name="connsiteY1630" fmla="*/ 50773 h 978889"/>
              <a:gd name="connsiteX1631" fmla="*/ 11370 w 496543"/>
              <a:gd name="connsiteY1631" fmla="*/ 50412 h 978889"/>
              <a:gd name="connsiteX1632" fmla="*/ 11189 w 496543"/>
              <a:gd name="connsiteY1632" fmla="*/ 49690 h 978889"/>
              <a:gd name="connsiteX1633" fmla="*/ 9264 w 496543"/>
              <a:gd name="connsiteY1633" fmla="*/ 49209 h 978889"/>
              <a:gd name="connsiteX1634" fmla="*/ 10588 w 496543"/>
              <a:gd name="connsiteY1634" fmla="*/ 48848 h 978889"/>
              <a:gd name="connsiteX1635" fmla="*/ 10167 w 496543"/>
              <a:gd name="connsiteY1635" fmla="*/ 47886 h 978889"/>
              <a:gd name="connsiteX1636" fmla="*/ 8482 w 496543"/>
              <a:gd name="connsiteY1636" fmla="*/ 48608 h 978889"/>
              <a:gd name="connsiteX1637" fmla="*/ 8482 w 496543"/>
              <a:gd name="connsiteY1637" fmla="*/ 48066 h 978889"/>
              <a:gd name="connsiteX1638" fmla="*/ 10106 w 496543"/>
              <a:gd name="connsiteY1638" fmla="*/ 47164 h 978889"/>
              <a:gd name="connsiteX1639" fmla="*/ 11069 w 496543"/>
              <a:gd name="connsiteY1639" fmla="*/ 46021 h 978889"/>
              <a:gd name="connsiteX1640" fmla="*/ 7038 w 496543"/>
              <a:gd name="connsiteY1640" fmla="*/ 45239 h 978889"/>
              <a:gd name="connsiteX1641" fmla="*/ 8362 w 496543"/>
              <a:gd name="connsiteY1641" fmla="*/ 44637 h 978889"/>
              <a:gd name="connsiteX1642" fmla="*/ 8603 w 496543"/>
              <a:gd name="connsiteY1642" fmla="*/ 43434 h 978889"/>
              <a:gd name="connsiteX1643" fmla="*/ 7700 w 496543"/>
              <a:gd name="connsiteY1643" fmla="*/ 42231 h 978889"/>
              <a:gd name="connsiteX1644" fmla="*/ 8903 w 496543"/>
              <a:gd name="connsiteY1644" fmla="*/ 41268 h 978889"/>
              <a:gd name="connsiteX1645" fmla="*/ 8663 w 496543"/>
              <a:gd name="connsiteY1645" fmla="*/ 39704 h 978889"/>
              <a:gd name="connsiteX1646" fmla="*/ 7760 w 496543"/>
              <a:gd name="connsiteY1646" fmla="*/ 39403 h 978889"/>
              <a:gd name="connsiteX1647" fmla="*/ 8963 w 496543"/>
              <a:gd name="connsiteY1647" fmla="*/ 38501 h 978889"/>
              <a:gd name="connsiteX1648" fmla="*/ 8001 w 496543"/>
              <a:gd name="connsiteY1648" fmla="*/ 36275 h 978889"/>
              <a:gd name="connsiteX1649" fmla="*/ 6918 w 496543"/>
              <a:gd name="connsiteY1649" fmla="*/ 36456 h 978889"/>
              <a:gd name="connsiteX1650" fmla="*/ 8121 w 496543"/>
              <a:gd name="connsiteY1650" fmla="*/ 33809 h 978889"/>
              <a:gd name="connsiteX1651" fmla="*/ 6617 w 496543"/>
              <a:gd name="connsiteY1651" fmla="*/ 33809 h 978889"/>
              <a:gd name="connsiteX1652" fmla="*/ 5414 w 496543"/>
              <a:gd name="connsiteY1652" fmla="*/ 32786 h 978889"/>
              <a:gd name="connsiteX1653" fmla="*/ 5534 w 496543"/>
              <a:gd name="connsiteY1653" fmla="*/ 31523 h 978889"/>
              <a:gd name="connsiteX1654" fmla="*/ 5294 w 496543"/>
              <a:gd name="connsiteY1654" fmla="*/ 30921 h 978889"/>
              <a:gd name="connsiteX1655" fmla="*/ 6437 w 496543"/>
              <a:gd name="connsiteY1655" fmla="*/ 31041 h 978889"/>
              <a:gd name="connsiteX1656" fmla="*/ 6136 w 496543"/>
              <a:gd name="connsiteY1656" fmla="*/ 29838 h 978889"/>
              <a:gd name="connsiteX1657" fmla="*/ 4331 w 496543"/>
              <a:gd name="connsiteY1657" fmla="*/ 29116 h 978889"/>
              <a:gd name="connsiteX1658" fmla="*/ 3609 w 496543"/>
              <a:gd name="connsiteY1658" fmla="*/ 27973 h 978889"/>
              <a:gd name="connsiteX1659" fmla="*/ 3850 w 496543"/>
              <a:gd name="connsiteY1659" fmla="*/ 26770 h 978889"/>
              <a:gd name="connsiteX1660" fmla="*/ 2647 w 496543"/>
              <a:gd name="connsiteY1660" fmla="*/ 25748 h 978889"/>
              <a:gd name="connsiteX1661" fmla="*/ 3248 w 496543"/>
              <a:gd name="connsiteY1661" fmla="*/ 23582 h 978889"/>
              <a:gd name="connsiteX1662" fmla="*/ 1865 w 496543"/>
              <a:gd name="connsiteY1662" fmla="*/ 23101 h 978889"/>
              <a:gd name="connsiteX1663" fmla="*/ 1624 w 496543"/>
              <a:gd name="connsiteY1663" fmla="*/ 21055 h 978889"/>
              <a:gd name="connsiteX1664" fmla="*/ 662 w 496543"/>
              <a:gd name="connsiteY1664" fmla="*/ 20694 h 978889"/>
              <a:gd name="connsiteX1665" fmla="*/ 903 w 496543"/>
              <a:gd name="connsiteY1665" fmla="*/ 19130 h 978889"/>
              <a:gd name="connsiteX1666" fmla="*/ 1263 w 496543"/>
              <a:gd name="connsiteY1666" fmla="*/ 18348 h 978889"/>
              <a:gd name="connsiteX1667" fmla="*/ 120 w 496543"/>
              <a:gd name="connsiteY1667" fmla="*/ 17446 h 978889"/>
              <a:gd name="connsiteX1668" fmla="*/ 0 w 496543"/>
              <a:gd name="connsiteY1668" fmla="*/ 15942 h 978889"/>
              <a:gd name="connsiteX1669" fmla="*/ 0 w 496543"/>
              <a:gd name="connsiteY1669" fmla="*/ 13776 h 978889"/>
              <a:gd name="connsiteX1670" fmla="*/ 1323 w 496543"/>
              <a:gd name="connsiteY1670" fmla="*/ 12212 h 978889"/>
              <a:gd name="connsiteX1671" fmla="*/ 903 w 496543"/>
              <a:gd name="connsiteY1671" fmla="*/ 10889 h 978889"/>
              <a:gd name="connsiteX1672" fmla="*/ 38441 w 496543"/>
              <a:gd name="connsiteY1672" fmla="*/ 9445 h 978889"/>
              <a:gd name="connsiteX1673" fmla="*/ 38441 w 496543"/>
              <a:gd name="connsiteY1673" fmla="*/ 9565 h 978889"/>
              <a:gd name="connsiteX1674" fmla="*/ 71407 w 496543"/>
              <a:gd name="connsiteY1674" fmla="*/ 8181 h 978889"/>
              <a:gd name="connsiteX1675" fmla="*/ 104554 w 496543"/>
              <a:gd name="connsiteY1675" fmla="*/ 6798 h 978889"/>
              <a:gd name="connsiteX1676" fmla="*/ 129279 w 496543"/>
              <a:gd name="connsiteY1676" fmla="*/ 5595 h 978889"/>
              <a:gd name="connsiteX1677" fmla="*/ 220479 w 496543"/>
              <a:gd name="connsiteY1677" fmla="*/ 1083 h 978889"/>
              <a:gd name="connsiteX1678" fmla="*/ 241113 w 496543"/>
              <a:gd name="connsiteY1678" fmla="*/ 0 h 97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</a:cxnLst>
            <a:rect l="l" t="t" r="r" b="b"/>
            <a:pathLst>
              <a:path w="496543" h="978889">
                <a:moveTo>
                  <a:pt x="241113" y="60"/>
                </a:moveTo>
                <a:lnTo>
                  <a:pt x="241414" y="541"/>
                </a:lnTo>
                <a:lnTo>
                  <a:pt x="240451" y="3249"/>
                </a:lnTo>
                <a:lnTo>
                  <a:pt x="240692" y="5414"/>
                </a:lnTo>
                <a:lnTo>
                  <a:pt x="241594" y="6557"/>
                </a:lnTo>
                <a:lnTo>
                  <a:pt x="241835" y="8663"/>
                </a:lnTo>
                <a:lnTo>
                  <a:pt x="243158" y="8964"/>
                </a:lnTo>
                <a:lnTo>
                  <a:pt x="241353" y="11069"/>
                </a:lnTo>
                <a:lnTo>
                  <a:pt x="241414" y="11911"/>
                </a:lnTo>
                <a:lnTo>
                  <a:pt x="243098" y="15039"/>
                </a:lnTo>
                <a:lnTo>
                  <a:pt x="245083" y="16844"/>
                </a:lnTo>
                <a:lnTo>
                  <a:pt x="244482" y="17506"/>
                </a:lnTo>
                <a:lnTo>
                  <a:pt x="250498" y="20935"/>
                </a:lnTo>
                <a:lnTo>
                  <a:pt x="253024" y="21356"/>
                </a:lnTo>
                <a:lnTo>
                  <a:pt x="257536" y="20394"/>
                </a:lnTo>
                <a:lnTo>
                  <a:pt x="262168" y="18829"/>
                </a:lnTo>
                <a:lnTo>
                  <a:pt x="265116" y="18108"/>
                </a:lnTo>
                <a:lnTo>
                  <a:pt x="267763" y="16363"/>
                </a:lnTo>
                <a:lnTo>
                  <a:pt x="270711" y="12934"/>
                </a:lnTo>
                <a:lnTo>
                  <a:pt x="272214" y="35313"/>
                </a:lnTo>
                <a:lnTo>
                  <a:pt x="273177" y="51736"/>
                </a:lnTo>
                <a:lnTo>
                  <a:pt x="265898" y="52217"/>
                </a:lnTo>
                <a:lnTo>
                  <a:pt x="241293" y="53601"/>
                </a:lnTo>
                <a:lnTo>
                  <a:pt x="243098" y="86086"/>
                </a:lnTo>
                <a:lnTo>
                  <a:pt x="230766" y="86688"/>
                </a:lnTo>
                <a:lnTo>
                  <a:pt x="224509" y="87289"/>
                </a:lnTo>
                <a:lnTo>
                  <a:pt x="212177" y="88011"/>
                </a:lnTo>
                <a:lnTo>
                  <a:pt x="210252" y="88011"/>
                </a:lnTo>
                <a:lnTo>
                  <a:pt x="210853" y="96132"/>
                </a:lnTo>
                <a:lnTo>
                  <a:pt x="211455" y="112495"/>
                </a:lnTo>
                <a:lnTo>
                  <a:pt x="212057" y="120617"/>
                </a:lnTo>
                <a:lnTo>
                  <a:pt x="213139" y="120556"/>
                </a:lnTo>
                <a:lnTo>
                  <a:pt x="214944" y="156651"/>
                </a:lnTo>
                <a:lnTo>
                  <a:pt x="216388" y="179150"/>
                </a:lnTo>
                <a:lnTo>
                  <a:pt x="216689" y="185166"/>
                </a:lnTo>
                <a:lnTo>
                  <a:pt x="217892" y="185166"/>
                </a:lnTo>
                <a:lnTo>
                  <a:pt x="218975" y="202852"/>
                </a:lnTo>
                <a:lnTo>
                  <a:pt x="220539" y="227216"/>
                </a:lnTo>
                <a:lnTo>
                  <a:pt x="221923" y="250257"/>
                </a:lnTo>
                <a:lnTo>
                  <a:pt x="225171" y="250137"/>
                </a:lnTo>
                <a:lnTo>
                  <a:pt x="226795" y="279012"/>
                </a:lnTo>
                <a:lnTo>
                  <a:pt x="226795" y="282742"/>
                </a:lnTo>
                <a:lnTo>
                  <a:pt x="201529" y="284246"/>
                </a:lnTo>
                <a:lnTo>
                  <a:pt x="160802" y="286231"/>
                </a:lnTo>
                <a:lnTo>
                  <a:pt x="161584" y="302594"/>
                </a:lnTo>
                <a:lnTo>
                  <a:pt x="162547" y="319559"/>
                </a:lnTo>
                <a:lnTo>
                  <a:pt x="164291" y="356796"/>
                </a:lnTo>
                <a:lnTo>
                  <a:pt x="164953" y="368166"/>
                </a:lnTo>
                <a:lnTo>
                  <a:pt x="164953" y="370813"/>
                </a:lnTo>
                <a:lnTo>
                  <a:pt x="165735" y="384469"/>
                </a:lnTo>
                <a:lnTo>
                  <a:pt x="194370" y="383206"/>
                </a:lnTo>
                <a:lnTo>
                  <a:pt x="207725" y="382424"/>
                </a:lnTo>
                <a:lnTo>
                  <a:pt x="215245" y="382123"/>
                </a:lnTo>
                <a:lnTo>
                  <a:pt x="231848" y="381341"/>
                </a:lnTo>
                <a:lnTo>
                  <a:pt x="249174" y="380138"/>
                </a:lnTo>
                <a:lnTo>
                  <a:pt x="257416" y="379656"/>
                </a:lnTo>
                <a:lnTo>
                  <a:pt x="289480" y="377671"/>
                </a:lnTo>
                <a:lnTo>
                  <a:pt x="304700" y="376649"/>
                </a:lnTo>
                <a:lnTo>
                  <a:pt x="314866" y="376167"/>
                </a:lnTo>
                <a:lnTo>
                  <a:pt x="314024" y="365219"/>
                </a:lnTo>
                <a:lnTo>
                  <a:pt x="313783" y="359804"/>
                </a:lnTo>
                <a:lnTo>
                  <a:pt x="330147" y="358962"/>
                </a:lnTo>
                <a:lnTo>
                  <a:pt x="331049" y="373581"/>
                </a:lnTo>
                <a:lnTo>
                  <a:pt x="332252" y="372137"/>
                </a:lnTo>
                <a:lnTo>
                  <a:pt x="333756" y="371295"/>
                </a:lnTo>
                <a:lnTo>
                  <a:pt x="337185" y="370512"/>
                </a:lnTo>
                <a:lnTo>
                  <a:pt x="338509" y="368587"/>
                </a:lnTo>
                <a:lnTo>
                  <a:pt x="340313" y="367384"/>
                </a:lnTo>
                <a:lnTo>
                  <a:pt x="341517" y="367264"/>
                </a:lnTo>
                <a:lnTo>
                  <a:pt x="341937" y="366241"/>
                </a:lnTo>
                <a:lnTo>
                  <a:pt x="344163" y="365519"/>
                </a:lnTo>
                <a:lnTo>
                  <a:pt x="344404" y="366783"/>
                </a:lnTo>
                <a:lnTo>
                  <a:pt x="345306" y="366181"/>
                </a:lnTo>
                <a:lnTo>
                  <a:pt x="346870" y="363294"/>
                </a:lnTo>
                <a:lnTo>
                  <a:pt x="347652" y="374363"/>
                </a:lnTo>
                <a:lnTo>
                  <a:pt x="348374" y="374363"/>
                </a:lnTo>
                <a:lnTo>
                  <a:pt x="349337" y="392109"/>
                </a:lnTo>
                <a:lnTo>
                  <a:pt x="350239" y="406908"/>
                </a:lnTo>
                <a:lnTo>
                  <a:pt x="333696" y="407931"/>
                </a:lnTo>
                <a:lnTo>
                  <a:pt x="335862" y="440657"/>
                </a:lnTo>
                <a:lnTo>
                  <a:pt x="336584" y="440717"/>
                </a:lnTo>
                <a:lnTo>
                  <a:pt x="338388" y="465141"/>
                </a:lnTo>
                <a:lnTo>
                  <a:pt x="339591" y="485173"/>
                </a:lnTo>
                <a:lnTo>
                  <a:pt x="341697" y="485113"/>
                </a:lnTo>
                <a:lnTo>
                  <a:pt x="341336" y="485715"/>
                </a:lnTo>
                <a:lnTo>
                  <a:pt x="343321" y="487760"/>
                </a:lnTo>
                <a:lnTo>
                  <a:pt x="343923" y="486557"/>
                </a:lnTo>
                <a:lnTo>
                  <a:pt x="344705" y="487459"/>
                </a:lnTo>
                <a:lnTo>
                  <a:pt x="345908" y="486617"/>
                </a:lnTo>
                <a:lnTo>
                  <a:pt x="346148" y="490347"/>
                </a:lnTo>
                <a:lnTo>
                  <a:pt x="347412" y="492513"/>
                </a:lnTo>
                <a:lnTo>
                  <a:pt x="350059" y="492874"/>
                </a:lnTo>
                <a:lnTo>
                  <a:pt x="353608" y="492453"/>
                </a:lnTo>
                <a:lnTo>
                  <a:pt x="353728" y="491009"/>
                </a:lnTo>
                <a:lnTo>
                  <a:pt x="354751" y="490888"/>
                </a:lnTo>
                <a:lnTo>
                  <a:pt x="355353" y="492513"/>
                </a:lnTo>
                <a:lnTo>
                  <a:pt x="355894" y="492092"/>
                </a:lnTo>
                <a:lnTo>
                  <a:pt x="357518" y="493596"/>
                </a:lnTo>
                <a:lnTo>
                  <a:pt x="358722" y="493956"/>
                </a:lnTo>
                <a:lnTo>
                  <a:pt x="360827" y="496603"/>
                </a:lnTo>
                <a:lnTo>
                  <a:pt x="362211" y="496784"/>
                </a:lnTo>
                <a:lnTo>
                  <a:pt x="362812" y="495942"/>
                </a:lnTo>
                <a:lnTo>
                  <a:pt x="365700" y="496664"/>
                </a:lnTo>
                <a:lnTo>
                  <a:pt x="367504" y="498168"/>
                </a:lnTo>
                <a:lnTo>
                  <a:pt x="369370" y="498950"/>
                </a:lnTo>
                <a:lnTo>
                  <a:pt x="369851" y="499671"/>
                </a:lnTo>
                <a:lnTo>
                  <a:pt x="372618" y="500273"/>
                </a:lnTo>
                <a:lnTo>
                  <a:pt x="376047" y="498228"/>
                </a:lnTo>
                <a:lnTo>
                  <a:pt x="378333" y="497807"/>
                </a:lnTo>
                <a:lnTo>
                  <a:pt x="379356" y="496603"/>
                </a:lnTo>
                <a:lnTo>
                  <a:pt x="381221" y="496002"/>
                </a:lnTo>
                <a:lnTo>
                  <a:pt x="382003" y="494317"/>
                </a:lnTo>
                <a:lnTo>
                  <a:pt x="382845" y="494799"/>
                </a:lnTo>
                <a:lnTo>
                  <a:pt x="384289" y="494077"/>
                </a:lnTo>
                <a:lnTo>
                  <a:pt x="386695" y="493956"/>
                </a:lnTo>
                <a:lnTo>
                  <a:pt x="386996" y="494558"/>
                </a:lnTo>
                <a:lnTo>
                  <a:pt x="390004" y="495942"/>
                </a:lnTo>
                <a:lnTo>
                  <a:pt x="390124" y="496784"/>
                </a:lnTo>
                <a:lnTo>
                  <a:pt x="391568" y="497325"/>
                </a:lnTo>
                <a:lnTo>
                  <a:pt x="391989" y="498950"/>
                </a:lnTo>
                <a:lnTo>
                  <a:pt x="392711" y="497746"/>
                </a:lnTo>
                <a:lnTo>
                  <a:pt x="394215" y="499912"/>
                </a:lnTo>
                <a:lnTo>
                  <a:pt x="395418" y="499311"/>
                </a:lnTo>
                <a:lnTo>
                  <a:pt x="396861" y="500093"/>
                </a:lnTo>
                <a:lnTo>
                  <a:pt x="397824" y="501777"/>
                </a:lnTo>
                <a:lnTo>
                  <a:pt x="396982" y="503101"/>
                </a:lnTo>
                <a:lnTo>
                  <a:pt x="398787" y="503702"/>
                </a:lnTo>
                <a:lnTo>
                  <a:pt x="398546" y="504785"/>
                </a:lnTo>
                <a:lnTo>
                  <a:pt x="396681" y="506349"/>
                </a:lnTo>
                <a:lnTo>
                  <a:pt x="396741" y="507733"/>
                </a:lnTo>
                <a:lnTo>
                  <a:pt x="395659" y="508334"/>
                </a:lnTo>
                <a:lnTo>
                  <a:pt x="394816" y="510019"/>
                </a:lnTo>
                <a:lnTo>
                  <a:pt x="392590" y="511222"/>
                </a:lnTo>
                <a:lnTo>
                  <a:pt x="391989" y="513147"/>
                </a:lnTo>
                <a:lnTo>
                  <a:pt x="391989" y="516275"/>
                </a:lnTo>
                <a:lnTo>
                  <a:pt x="396320" y="522171"/>
                </a:lnTo>
                <a:lnTo>
                  <a:pt x="395598" y="523193"/>
                </a:lnTo>
                <a:lnTo>
                  <a:pt x="395478" y="526442"/>
                </a:lnTo>
                <a:lnTo>
                  <a:pt x="419902" y="524757"/>
                </a:lnTo>
                <a:lnTo>
                  <a:pt x="425978" y="524517"/>
                </a:lnTo>
                <a:lnTo>
                  <a:pt x="457380" y="522171"/>
                </a:lnTo>
                <a:lnTo>
                  <a:pt x="469472" y="521388"/>
                </a:lnTo>
                <a:lnTo>
                  <a:pt x="471879" y="553994"/>
                </a:lnTo>
                <a:lnTo>
                  <a:pt x="477293" y="553753"/>
                </a:lnTo>
                <a:lnTo>
                  <a:pt x="477955" y="559408"/>
                </a:lnTo>
                <a:lnTo>
                  <a:pt x="478376" y="567409"/>
                </a:lnTo>
                <a:lnTo>
                  <a:pt x="480241" y="583953"/>
                </a:lnTo>
                <a:lnTo>
                  <a:pt x="466585" y="584915"/>
                </a:lnTo>
                <a:lnTo>
                  <a:pt x="457260" y="585336"/>
                </a:lnTo>
                <a:lnTo>
                  <a:pt x="450342" y="585757"/>
                </a:lnTo>
                <a:lnTo>
                  <a:pt x="432655" y="587201"/>
                </a:lnTo>
                <a:lnTo>
                  <a:pt x="425677" y="587683"/>
                </a:lnTo>
                <a:lnTo>
                  <a:pt x="402456" y="589367"/>
                </a:lnTo>
                <a:lnTo>
                  <a:pt x="403720" y="591472"/>
                </a:lnTo>
                <a:lnTo>
                  <a:pt x="406126" y="593758"/>
                </a:lnTo>
                <a:lnTo>
                  <a:pt x="407991" y="593217"/>
                </a:lnTo>
                <a:lnTo>
                  <a:pt x="408292" y="595142"/>
                </a:lnTo>
                <a:lnTo>
                  <a:pt x="409254" y="596044"/>
                </a:lnTo>
                <a:lnTo>
                  <a:pt x="413525" y="597308"/>
                </a:lnTo>
                <a:lnTo>
                  <a:pt x="413766" y="598872"/>
                </a:lnTo>
                <a:lnTo>
                  <a:pt x="414849" y="599834"/>
                </a:lnTo>
                <a:lnTo>
                  <a:pt x="414729" y="601398"/>
                </a:lnTo>
                <a:lnTo>
                  <a:pt x="415872" y="603624"/>
                </a:lnTo>
                <a:lnTo>
                  <a:pt x="418879" y="605790"/>
                </a:lnTo>
                <a:lnTo>
                  <a:pt x="421767" y="606211"/>
                </a:lnTo>
                <a:lnTo>
                  <a:pt x="422068" y="607234"/>
                </a:lnTo>
                <a:lnTo>
                  <a:pt x="420865" y="608437"/>
                </a:lnTo>
                <a:lnTo>
                  <a:pt x="421466" y="610121"/>
                </a:lnTo>
                <a:lnTo>
                  <a:pt x="422910" y="611024"/>
                </a:lnTo>
                <a:lnTo>
                  <a:pt x="424113" y="615355"/>
                </a:lnTo>
                <a:lnTo>
                  <a:pt x="426399" y="614754"/>
                </a:lnTo>
                <a:lnTo>
                  <a:pt x="425918" y="616077"/>
                </a:lnTo>
                <a:lnTo>
                  <a:pt x="416233" y="616679"/>
                </a:lnTo>
                <a:lnTo>
                  <a:pt x="416533" y="622153"/>
                </a:lnTo>
                <a:lnTo>
                  <a:pt x="413285" y="622574"/>
                </a:lnTo>
                <a:lnTo>
                  <a:pt x="413405" y="626544"/>
                </a:lnTo>
                <a:lnTo>
                  <a:pt x="412683" y="626605"/>
                </a:lnTo>
                <a:lnTo>
                  <a:pt x="413044" y="629252"/>
                </a:lnTo>
                <a:lnTo>
                  <a:pt x="411420" y="630816"/>
                </a:lnTo>
                <a:lnTo>
                  <a:pt x="410217" y="632921"/>
                </a:lnTo>
                <a:lnTo>
                  <a:pt x="409134" y="633102"/>
                </a:lnTo>
                <a:lnTo>
                  <a:pt x="405163" y="631598"/>
                </a:lnTo>
                <a:lnTo>
                  <a:pt x="403960" y="630455"/>
                </a:lnTo>
                <a:lnTo>
                  <a:pt x="400591" y="629432"/>
                </a:lnTo>
                <a:lnTo>
                  <a:pt x="400953" y="634305"/>
                </a:lnTo>
                <a:lnTo>
                  <a:pt x="385251" y="635448"/>
                </a:lnTo>
                <a:lnTo>
                  <a:pt x="385732" y="641885"/>
                </a:lnTo>
                <a:lnTo>
                  <a:pt x="386334" y="651811"/>
                </a:lnTo>
                <a:lnTo>
                  <a:pt x="402396" y="650487"/>
                </a:lnTo>
                <a:lnTo>
                  <a:pt x="403359" y="664203"/>
                </a:lnTo>
                <a:lnTo>
                  <a:pt x="409374" y="663722"/>
                </a:lnTo>
                <a:lnTo>
                  <a:pt x="419601" y="663120"/>
                </a:lnTo>
                <a:lnTo>
                  <a:pt x="419962" y="667091"/>
                </a:lnTo>
                <a:lnTo>
                  <a:pt x="425377" y="666730"/>
                </a:lnTo>
                <a:lnTo>
                  <a:pt x="425858" y="676476"/>
                </a:lnTo>
                <a:lnTo>
                  <a:pt x="420564" y="676716"/>
                </a:lnTo>
                <a:lnTo>
                  <a:pt x="421286" y="687605"/>
                </a:lnTo>
                <a:lnTo>
                  <a:pt x="422248" y="698794"/>
                </a:lnTo>
                <a:lnTo>
                  <a:pt x="422730" y="698794"/>
                </a:lnTo>
                <a:lnTo>
                  <a:pt x="423271" y="705592"/>
                </a:lnTo>
                <a:lnTo>
                  <a:pt x="426158" y="747883"/>
                </a:lnTo>
                <a:lnTo>
                  <a:pt x="438190" y="747161"/>
                </a:lnTo>
                <a:lnTo>
                  <a:pt x="458644" y="745777"/>
                </a:lnTo>
                <a:lnTo>
                  <a:pt x="459245" y="754019"/>
                </a:lnTo>
                <a:lnTo>
                  <a:pt x="459847" y="762201"/>
                </a:lnTo>
                <a:lnTo>
                  <a:pt x="460148" y="762201"/>
                </a:lnTo>
                <a:lnTo>
                  <a:pt x="462313" y="795287"/>
                </a:lnTo>
                <a:lnTo>
                  <a:pt x="478737" y="794084"/>
                </a:lnTo>
                <a:lnTo>
                  <a:pt x="479338" y="802446"/>
                </a:lnTo>
                <a:lnTo>
                  <a:pt x="495521" y="801243"/>
                </a:lnTo>
                <a:lnTo>
                  <a:pt x="495942" y="807499"/>
                </a:lnTo>
                <a:lnTo>
                  <a:pt x="496543" y="808582"/>
                </a:lnTo>
                <a:lnTo>
                  <a:pt x="495340" y="809424"/>
                </a:lnTo>
                <a:lnTo>
                  <a:pt x="495039" y="808101"/>
                </a:lnTo>
                <a:lnTo>
                  <a:pt x="492813" y="809906"/>
                </a:lnTo>
                <a:lnTo>
                  <a:pt x="491731" y="808823"/>
                </a:lnTo>
                <a:lnTo>
                  <a:pt x="489685" y="809364"/>
                </a:lnTo>
                <a:lnTo>
                  <a:pt x="489445" y="810146"/>
                </a:lnTo>
                <a:lnTo>
                  <a:pt x="487038" y="812252"/>
                </a:lnTo>
                <a:lnTo>
                  <a:pt x="485715" y="811169"/>
                </a:lnTo>
                <a:lnTo>
                  <a:pt x="484211" y="812011"/>
                </a:lnTo>
                <a:lnTo>
                  <a:pt x="484692" y="812673"/>
                </a:lnTo>
                <a:lnTo>
                  <a:pt x="483910" y="815019"/>
                </a:lnTo>
                <a:lnTo>
                  <a:pt x="482947" y="815621"/>
                </a:lnTo>
                <a:lnTo>
                  <a:pt x="482226" y="814899"/>
                </a:lnTo>
                <a:lnTo>
                  <a:pt x="480962" y="817245"/>
                </a:lnTo>
                <a:lnTo>
                  <a:pt x="480120" y="817004"/>
                </a:lnTo>
                <a:lnTo>
                  <a:pt x="479338" y="818388"/>
                </a:lnTo>
                <a:lnTo>
                  <a:pt x="479940" y="819170"/>
                </a:lnTo>
                <a:lnTo>
                  <a:pt x="479759" y="821155"/>
                </a:lnTo>
                <a:lnTo>
                  <a:pt x="479158" y="822178"/>
                </a:lnTo>
                <a:lnTo>
                  <a:pt x="480421" y="822780"/>
                </a:lnTo>
                <a:lnTo>
                  <a:pt x="479398" y="824825"/>
                </a:lnTo>
                <a:lnTo>
                  <a:pt x="480541" y="825366"/>
                </a:lnTo>
                <a:lnTo>
                  <a:pt x="480722" y="826389"/>
                </a:lnTo>
                <a:lnTo>
                  <a:pt x="479579" y="826690"/>
                </a:lnTo>
                <a:lnTo>
                  <a:pt x="479398" y="825607"/>
                </a:lnTo>
                <a:lnTo>
                  <a:pt x="478496" y="825787"/>
                </a:lnTo>
                <a:lnTo>
                  <a:pt x="477894" y="828194"/>
                </a:lnTo>
                <a:lnTo>
                  <a:pt x="479037" y="828073"/>
                </a:lnTo>
                <a:lnTo>
                  <a:pt x="479639" y="829758"/>
                </a:lnTo>
                <a:lnTo>
                  <a:pt x="481384" y="830239"/>
                </a:lnTo>
                <a:lnTo>
                  <a:pt x="481865" y="831623"/>
                </a:lnTo>
                <a:lnTo>
                  <a:pt x="481804" y="834390"/>
                </a:lnTo>
                <a:lnTo>
                  <a:pt x="480782" y="837097"/>
                </a:lnTo>
                <a:lnTo>
                  <a:pt x="480000" y="837278"/>
                </a:lnTo>
                <a:lnTo>
                  <a:pt x="479579" y="840586"/>
                </a:lnTo>
                <a:lnTo>
                  <a:pt x="477473" y="840586"/>
                </a:lnTo>
                <a:lnTo>
                  <a:pt x="476992" y="841428"/>
                </a:lnTo>
                <a:lnTo>
                  <a:pt x="478376" y="842511"/>
                </a:lnTo>
                <a:lnTo>
                  <a:pt x="476691" y="843835"/>
                </a:lnTo>
                <a:lnTo>
                  <a:pt x="467246" y="844497"/>
                </a:lnTo>
                <a:lnTo>
                  <a:pt x="444025" y="846061"/>
                </a:lnTo>
                <a:lnTo>
                  <a:pt x="438792" y="846542"/>
                </a:lnTo>
                <a:lnTo>
                  <a:pt x="416834" y="848046"/>
                </a:lnTo>
                <a:lnTo>
                  <a:pt x="390184" y="849911"/>
                </a:lnTo>
                <a:lnTo>
                  <a:pt x="370633" y="851114"/>
                </a:lnTo>
                <a:lnTo>
                  <a:pt x="360887" y="851715"/>
                </a:lnTo>
                <a:lnTo>
                  <a:pt x="360406" y="850813"/>
                </a:lnTo>
                <a:lnTo>
                  <a:pt x="358000" y="849008"/>
                </a:lnTo>
                <a:lnTo>
                  <a:pt x="357699" y="847083"/>
                </a:lnTo>
                <a:lnTo>
                  <a:pt x="356977" y="847625"/>
                </a:lnTo>
                <a:lnTo>
                  <a:pt x="356014" y="846482"/>
                </a:lnTo>
                <a:lnTo>
                  <a:pt x="352104" y="844737"/>
                </a:lnTo>
                <a:lnTo>
                  <a:pt x="350179" y="844376"/>
                </a:lnTo>
                <a:lnTo>
                  <a:pt x="350901" y="855024"/>
                </a:lnTo>
                <a:lnTo>
                  <a:pt x="351924" y="874275"/>
                </a:lnTo>
                <a:lnTo>
                  <a:pt x="355954" y="874094"/>
                </a:lnTo>
                <a:lnTo>
                  <a:pt x="356255" y="876681"/>
                </a:lnTo>
                <a:lnTo>
                  <a:pt x="360226" y="876501"/>
                </a:lnTo>
                <a:lnTo>
                  <a:pt x="360406" y="879208"/>
                </a:lnTo>
                <a:lnTo>
                  <a:pt x="366422" y="878907"/>
                </a:lnTo>
                <a:lnTo>
                  <a:pt x="366482" y="880290"/>
                </a:lnTo>
                <a:lnTo>
                  <a:pt x="367384" y="881494"/>
                </a:lnTo>
                <a:lnTo>
                  <a:pt x="368768" y="881494"/>
                </a:lnTo>
                <a:lnTo>
                  <a:pt x="369851" y="900684"/>
                </a:lnTo>
                <a:lnTo>
                  <a:pt x="370753" y="900624"/>
                </a:lnTo>
                <a:lnTo>
                  <a:pt x="371956" y="917167"/>
                </a:lnTo>
                <a:lnTo>
                  <a:pt x="355473" y="918370"/>
                </a:lnTo>
                <a:lnTo>
                  <a:pt x="355714" y="921017"/>
                </a:lnTo>
                <a:lnTo>
                  <a:pt x="357639" y="951217"/>
                </a:lnTo>
                <a:lnTo>
                  <a:pt x="358601" y="967640"/>
                </a:lnTo>
                <a:lnTo>
                  <a:pt x="350841" y="968241"/>
                </a:lnTo>
                <a:lnTo>
                  <a:pt x="332794" y="969204"/>
                </a:lnTo>
                <a:lnTo>
                  <a:pt x="312821" y="970407"/>
                </a:lnTo>
                <a:lnTo>
                  <a:pt x="302053" y="970888"/>
                </a:lnTo>
                <a:lnTo>
                  <a:pt x="275944" y="972573"/>
                </a:lnTo>
                <a:lnTo>
                  <a:pt x="256212" y="973595"/>
                </a:lnTo>
                <a:lnTo>
                  <a:pt x="232510" y="974798"/>
                </a:lnTo>
                <a:lnTo>
                  <a:pt x="202431" y="976062"/>
                </a:lnTo>
                <a:lnTo>
                  <a:pt x="172954" y="977686"/>
                </a:lnTo>
                <a:lnTo>
                  <a:pt x="141972" y="978889"/>
                </a:lnTo>
                <a:lnTo>
                  <a:pt x="141792" y="976543"/>
                </a:lnTo>
                <a:lnTo>
                  <a:pt x="141371" y="968121"/>
                </a:lnTo>
                <a:lnTo>
                  <a:pt x="140709" y="950134"/>
                </a:lnTo>
                <a:lnTo>
                  <a:pt x="139927" y="934673"/>
                </a:lnTo>
                <a:lnTo>
                  <a:pt x="139747" y="929199"/>
                </a:lnTo>
                <a:lnTo>
                  <a:pt x="139446" y="923664"/>
                </a:lnTo>
                <a:lnTo>
                  <a:pt x="138845" y="910189"/>
                </a:lnTo>
                <a:lnTo>
                  <a:pt x="138845" y="906279"/>
                </a:lnTo>
                <a:lnTo>
                  <a:pt x="138363" y="896653"/>
                </a:lnTo>
                <a:lnTo>
                  <a:pt x="138183" y="890999"/>
                </a:lnTo>
                <a:lnTo>
                  <a:pt x="137882" y="884742"/>
                </a:lnTo>
                <a:lnTo>
                  <a:pt x="137581" y="877403"/>
                </a:lnTo>
                <a:lnTo>
                  <a:pt x="136739" y="860920"/>
                </a:lnTo>
                <a:lnTo>
                  <a:pt x="136739" y="858213"/>
                </a:lnTo>
                <a:lnTo>
                  <a:pt x="136318" y="850392"/>
                </a:lnTo>
                <a:lnTo>
                  <a:pt x="136318" y="847204"/>
                </a:lnTo>
                <a:lnTo>
                  <a:pt x="135596" y="833367"/>
                </a:lnTo>
                <a:lnTo>
                  <a:pt x="135295" y="824945"/>
                </a:lnTo>
                <a:lnTo>
                  <a:pt x="134814" y="813876"/>
                </a:lnTo>
                <a:lnTo>
                  <a:pt x="134032" y="797754"/>
                </a:lnTo>
                <a:lnTo>
                  <a:pt x="133731" y="788790"/>
                </a:lnTo>
                <a:lnTo>
                  <a:pt x="133611" y="786384"/>
                </a:lnTo>
                <a:lnTo>
                  <a:pt x="133250" y="782353"/>
                </a:lnTo>
                <a:lnTo>
                  <a:pt x="133190" y="778203"/>
                </a:lnTo>
                <a:lnTo>
                  <a:pt x="133009" y="777541"/>
                </a:lnTo>
                <a:lnTo>
                  <a:pt x="133129" y="777360"/>
                </a:lnTo>
                <a:lnTo>
                  <a:pt x="132227" y="759313"/>
                </a:lnTo>
                <a:lnTo>
                  <a:pt x="131986" y="751131"/>
                </a:lnTo>
                <a:lnTo>
                  <a:pt x="130783" y="728031"/>
                </a:lnTo>
                <a:lnTo>
                  <a:pt x="130603" y="722015"/>
                </a:lnTo>
                <a:lnTo>
                  <a:pt x="129700" y="704088"/>
                </a:lnTo>
                <a:lnTo>
                  <a:pt x="127414" y="699275"/>
                </a:lnTo>
                <a:lnTo>
                  <a:pt x="126512" y="697771"/>
                </a:lnTo>
                <a:lnTo>
                  <a:pt x="124406" y="693079"/>
                </a:lnTo>
                <a:lnTo>
                  <a:pt x="122602" y="691635"/>
                </a:lnTo>
                <a:lnTo>
                  <a:pt x="119895" y="689770"/>
                </a:lnTo>
                <a:lnTo>
                  <a:pt x="115804" y="688567"/>
                </a:lnTo>
                <a:lnTo>
                  <a:pt x="114480" y="688086"/>
                </a:lnTo>
                <a:lnTo>
                  <a:pt x="113638" y="687484"/>
                </a:lnTo>
                <a:lnTo>
                  <a:pt x="112134" y="687003"/>
                </a:lnTo>
                <a:lnTo>
                  <a:pt x="109066" y="685018"/>
                </a:lnTo>
                <a:lnTo>
                  <a:pt x="107081" y="684416"/>
                </a:lnTo>
                <a:lnTo>
                  <a:pt x="106480" y="684055"/>
                </a:lnTo>
                <a:lnTo>
                  <a:pt x="105878" y="684176"/>
                </a:lnTo>
                <a:lnTo>
                  <a:pt x="105036" y="684055"/>
                </a:lnTo>
                <a:lnTo>
                  <a:pt x="104434" y="683995"/>
                </a:lnTo>
                <a:lnTo>
                  <a:pt x="103833" y="684116"/>
                </a:lnTo>
                <a:lnTo>
                  <a:pt x="103231" y="684176"/>
                </a:lnTo>
                <a:lnTo>
                  <a:pt x="102870" y="683935"/>
                </a:lnTo>
                <a:lnTo>
                  <a:pt x="102449" y="683935"/>
                </a:lnTo>
                <a:lnTo>
                  <a:pt x="101607" y="684236"/>
                </a:lnTo>
                <a:lnTo>
                  <a:pt x="100945" y="684236"/>
                </a:lnTo>
                <a:lnTo>
                  <a:pt x="100343" y="684055"/>
                </a:lnTo>
                <a:lnTo>
                  <a:pt x="99200" y="684116"/>
                </a:lnTo>
                <a:lnTo>
                  <a:pt x="98539" y="684055"/>
                </a:lnTo>
                <a:lnTo>
                  <a:pt x="97937" y="683875"/>
                </a:lnTo>
                <a:lnTo>
                  <a:pt x="96854" y="682792"/>
                </a:lnTo>
                <a:lnTo>
                  <a:pt x="96132" y="682070"/>
                </a:lnTo>
                <a:lnTo>
                  <a:pt x="95230" y="680747"/>
                </a:lnTo>
                <a:lnTo>
                  <a:pt x="94207" y="679303"/>
                </a:lnTo>
                <a:lnTo>
                  <a:pt x="92402" y="676656"/>
                </a:lnTo>
                <a:lnTo>
                  <a:pt x="92102" y="676235"/>
                </a:lnTo>
                <a:lnTo>
                  <a:pt x="91380" y="675633"/>
                </a:lnTo>
                <a:lnTo>
                  <a:pt x="90959" y="674731"/>
                </a:lnTo>
                <a:lnTo>
                  <a:pt x="90538" y="673768"/>
                </a:lnTo>
                <a:lnTo>
                  <a:pt x="90357" y="672746"/>
                </a:lnTo>
                <a:lnTo>
                  <a:pt x="90177" y="672325"/>
                </a:lnTo>
                <a:lnTo>
                  <a:pt x="89876" y="671904"/>
                </a:lnTo>
                <a:lnTo>
                  <a:pt x="89575" y="671242"/>
                </a:lnTo>
                <a:lnTo>
                  <a:pt x="89575" y="670400"/>
                </a:lnTo>
                <a:lnTo>
                  <a:pt x="89274" y="669618"/>
                </a:lnTo>
                <a:lnTo>
                  <a:pt x="88191" y="667091"/>
                </a:lnTo>
                <a:lnTo>
                  <a:pt x="87109" y="664805"/>
                </a:lnTo>
                <a:lnTo>
                  <a:pt x="86628" y="663782"/>
                </a:lnTo>
                <a:lnTo>
                  <a:pt x="84221" y="660895"/>
                </a:lnTo>
                <a:lnTo>
                  <a:pt x="82356" y="658127"/>
                </a:lnTo>
                <a:lnTo>
                  <a:pt x="81273" y="657466"/>
                </a:lnTo>
                <a:lnTo>
                  <a:pt x="74957" y="649765"/>
                </a:lnTo>
                <a:lnTo>
                  <a:pt x="73573" y="648141"/>
                </a:lnTo>
                <a:lnTo>
                  <a:pt x="73573" y="647359"/>
                </a:lnTo>
                <a:lnTo>
                  <a:pt x="74115" y="646397"/>
                </a:lnTo>
                <a:lnTo>
                  <a:pt x="74175" y="645795"/>
                </a:lnTo>
                <a:lnTo>
                  <a:pt x="74175" y="645434"/>
                </a:lnTo>
                <a:lnTo>
                  <a:pt x="74295" y="644472"/>
                </a:lnTo>
                <a:lnTo>
                  <a:pt x="74716" y="642246"/>
                </a:lnTo>
                <a:lnTo>
                  <a:pt x="75378" y="640501"/>
                </a:lnTo>
                <a:lnTo>
                  <a:pt x="76882" y="639178"/>
                </a:lnTo>
                <a:lnTo>
                  <a:pt x="77363" y="638636"/>
                </a:lnTo>
                <a:lnTo>
                  <a:pt x="81695" y="635267"/>
                </a:lnTo>
                <a:lnTo>
                  <a:pt x="83499" y="633583"/>
                </a:lnTo>
                <a:lnTo>
                  <a:pt x="85905" y="631898"/>
                </a:lnTo>
                <a:lnTo>
                  <a:pt x="86928" y="629973"/>
                </a:lnTo>
                <a:lnTo>
                  <a:pt x="92463" y="625883"/>
                </a:lnTo>
                <a:lnTo>
                  <a:pt x="95049" y="624499"/>
                </a:lnTo>
                <a:lnTo>
                  <a:pt x="96975" y="623176"/>
                </a:lnTo>
                <a:lnTo>
                  <a:pt x="98238" y="621972"/>
                </a:lnTo>
                <a:lnTo>
                  <a:pt x="99561" y="620228"/>
                </a:lnTo>
                <a:lnTo>
                  <a:pt x="100283" y="618664"/>
                </a:lnTo>
                <a:lnTo>
                  <a:pt x="101065" y="617040"/>
                </a:lnTo>
                <a:lnTo>
                  <a:pt x="101125" y="616438"/>
                </a:lnTo>
                <a:lnTo>
                  <a:pt x="101125" y="615836"/>
                </a:lnTo>
                <a:lnTo>
                  <a:pt x="101005" y="615656"/>
                </a:lnTo>
                <a:lnTo>
                  <a:pt x="101065" y="615415"/>
                </a:lnTo>
                <a:lnTo>
                  <a:pt x="101486" y="615054"/>
                </a:lnTo>
                <a:lnTo>
                  <a:pt x="101727" y="614934"/>
                </a:lnTo>
                <a:lnTo>
                  <a:pt x="101727" y="614693"/>
                </a:lnTo>
                <a:lnTo>
                  <a:pt x="101607" y="614693"/>
                </a:lnTo>
                <a:lnTo>
                  <a:pt x="101727" y="614272"/>
                </a:lnTo>
                <a:lnTo>
                  <a:pt x="101847" y="614272"/>
                </a:lnTo>
                <a:lnTo>
                  <a:pt x="102208" y="613971"/>
                </a:lnTo>
                <a:lnTo>
                  <a:pt x="102208" y="613370"/>
                </a:lnTo>
                <a:lnTo>
                  <a:pt x="104254" y="611204"/>
                </a:lnTo>
                <a:lnTo>
                  <a:pt x="106359" y="607655"/>
                </a:lnTo>
                <a:lnTo>
                  <a:pt x="107382" y="606873"/>
                </a:lnTo>
                <a:lnTo>
                  <a:pt x="108344" y="605489"/>
                </a:lnTo>
                <a:lnTo>
                  <a:pt x="108946" y="601398"/>
                </a:lnTo>
                <a:lnTo>
                  <a:pt x="109066" y="598210"/>
                </a:lnTo>
                <a:lnTo>
                  <a:pt x="109066" y="593458"/>
                </a:lnTo>
                <a:lnTo>
                  <a:pt x="109548" y="590149"/>
                </a:lnTo>
                <a:lnTo>
                  <a:pt x="109548" y="589066"/>
                </a:lnTo>
                <a:lnTo>
                  <a:pt x="109066" y="588705"/>
                </a:lnTo>
                <a:lnTo>
                  <a:pt x="109127" y="587983"/>
                </a:lnTo>
                <a:lnTo>
                  <a:pt x="109728" y="587021"/>
                </a:lnTo>
                <a:lnTo>
                  <a:pt x="109728" y="584133"/>
                </a:lnTo>
                <a:lnTo>
                  <a:pt x="109848" y="583171"/>
                </a:lnTo>
                <a:lnTo>
                  <a:pt x="109909" y="582148"/>
                </a:lnTo>
                <a:lnTo>
                  <a:pt x="108645" y="578779"/>
                </a:lnTo>
                <a:lnTo>
                  <a:pt x="108284" y="576313"/>
                </a:lnTo>
                <a:lnTo>
                  <a:pt x="107623" y="568552"/>
                </a:lnTo>
                <a:lnTo>
                  <a:pt x="107262" y="567650"/>
                </a:lnTo>
                <a:lnTo>
                  <a:pt x="107502" y="564943"/>
                </a:lnTo>
                <a:lnTo>
                  <a:pt x="108886" y="561634"/>
                </a:lnTo>
                <a:lnTo>
                  <a:pt x="109307" y="560852"/>
                </a:lnTo>
                <a:lnTo>
                  <a:pt x="109487" y="559649"/>
                </a:lnTo>
                <a:lnTo>
                  <a:pt x="109307" y="553573"/>
                </a:lnTo>
                <a:lnTo>
                  <a:pt x="108705" y="551648"/>
                </a:lnTo>
                <a:lnTo>
                  <a:pt x="108405" y="551167"/>
                </a:lnTo>
                <a:lnTo>
                  <a:pt x="107803" y="550324"/>
                </a:lnTo>
                <a:lnTo>
                  <a:pt x="107081" y="546113"/>
                </a:lnTo>
                <a:lnTo>
                  <a:pt x="106840" y="545392"/>
                </a:lnTo>
                <a:lnTo>
                  <a:pt x="105697" y="543466"/>
                </a:lnTo>
                <a:lnTo>
                  <a:pt x="106299" y="540098"/>
                </a:lnTo>
                <a:lnTo>
                  <a:pt x="105697" y="538594"/>
                </a:lnTo>
                <a:lnTo>
                  <a:pt x="103953" y="538955"/>
                </a:lnTo>
                <a:lnTo>
                  <a:pt x="104494" y="538233"/>
                </a:lnTo>
                <a:lnTo>
                  <a:pt x="104374" y="537751"/>
                </a:lnTo>
                <a:lnTo>
                  <a:pt x="104073" y="536007"/>
                </a:lnTo>
                <a:lnTo>
                  <a:pt x="104675" y="535165"/>
                </a:lnTo>
                <a:lnTo>
                  <a:pt x="104795" y="532638"/>
                </a:lnTo>
                <a:lnTo>
                  <a:pt x="103833" y="532518"/>
                </a:lnTo>
                <a:lnTo>
                  <a:pt x="102990" y="529329"/>
                </a:lnTo>
                <a:lnTo>
                  <a:pt x="102870" y="528006"/>
                </a:lnTo>
                <a:lnTo>
                  <a:pt x="102569" y="527464"/>
                </a:lnTo>
                <a:lnTo>
                  <a:pt x="102750" y="527164"/>
                </a:lnTo>
                <a:lnTo>
                  <a:pt x="102629" y="526321"/>
                </a:lnTo>
                <a:lnTo>
                  <a:pt x="103231" y="525720"/>
                </a:lnTo>
                <a:lnTo>
                  <a:pt x="104434" y="525058"/>
                </a:lnTo>
                <a:lnTo>
                  <a:pt x="103833" y="524878"/>
                </a:lnTo>
                <a:lnTo>
                  <a:pt x="102870" y="524156"/>
                </a:lnTo>
                <a:lnTo>
                  <a:pt x="103231" y="523554"/>
                </a:lnTo>
                <a:lnTo>
                  <a:pt x="103051" y="523073"/>
                </a:lnTo>
                <a:lnTo>
                  <a:pt x="102449" y="522291"/>
                </a:lnTo>
                <a:lnTo>
                  <a:pt x="102690" y="520907"/>
                </a:lnTo>
                <a:lnTo>
                  <a:pt x="102208" y="519283"/>
                </a:lnTo>
                <a:lnTo>
                  <a:pt x="102088" y="519102"/>
                </a:lnTo>
                <a:lnTo>
                  <a:pt x="102329" y="518501"/>
                </a:lnTo>
                <a:lnTo>
                  <a:pt x="102569" y="517899"/>
                </a:lnTo>
                <a:lnTo>
                  <a:pt x="102569" y="517117"/>
                </a:lnTo>
                <a:lnTo>
                  <a:pt x="101366" y="516756"/>
                </a:lnTo>
                <a:lnTo>
                  <a:pt x="102148" y="515613"/>
                </a:lnTo>
                <a:lnTo>
                  <a:pt x="101486" y="515072"/>
                </a:lnTo>
                <a:lnTo>
                  <a:pt x="102088" y="512064"/>
                </a:lnTo>
                <a:lnTo>
                  <a:pt x="101607" y="510380"/>
                </a:lnTo>
                <a:lnTo>
                  <a:pt x="100945" y="510380"/>
                </a:lnTo>
                <a:lnTo>
                  <a:pt x="101847" y="509658"/>
                </a:lnTo>
                <a:lnTo>
                  <a:pt x="99080" y="508094"/>
                </a:lnTo>
                <a:lnTo>
                  <a:pt x="99381" y="506650"/>
                </a:lnTo>
                <a:lnTo>
                  <a:pt x="97997" y="506289"/>
                </a:lnTo>
                <a:lnTo>
                  <a:pt x="97696" y="505386"/>
                </a:lnTo>
                <a:lnTo>
                  <a:pt x="95591" y="506048"/>
                </a:lnTo>
                <a:lnTo>
                  <a:pt x="95771" y="504123"/>
                </a:lnTo>
                <a:lnTo>
                  <a:pt x="94147" y="503221"/>
                </a:lnTo>
                <a:lnTo>
                  <a:pt x="93906" y="502619"/>
                </a:lnTo>
                <a:lnTo>
                  <a:pt x="93726" y="501657"/>
                </a:lnTo>
                <a:lnTo>
                  <a:pt x="92523" y="501416"/>
                </a:lnTo>
                <a:lnTo>
                  <a:pt x="92282" y="499250"/>
                </a:lnTo>
                <a:lnTo>
                  <a:pt x="90477" y="495641"/>
                </a:lnTo>
                <a:lnTo>
                  <a:pt x="89635" y="496002"/>
                </a:lnTo>
                <a:lnTo>
                  <a:pt x="89695" y="494197"/>
                </a:lnTo>
                <a:lnTo>
                  <a:pt x="88673" y="492994"/>
                </a:lnTo>
                <a:lnTo>
                  <a:pt x="87530" y="492994"/>
                </a:lnTo>
                <a:lnTo>
                  <a:pt x="87650" y="492212"/>
                </a:lnTo>
                <a:lnTo>
                  <a:pt x="86808" y="491310"/>
                </a:lnTo>
                <a:lnTo>
                  <a:pt x="87349" y="490106"/>
                </a:lnTo>
                <a:lnTo>
                  <a:pt x="85665" y="490287"/>
                </a:lnTo>
                <a:lnTo>
                  <a:pt x="86026" y="489445"/>
                </a:lnTo>
                <a:lnTo>
                  <a:pt x="85304" y="488542"/>
                </a:lnTo>
                <a:lnTo>
                  <a:pt x="84883" y="488181"/>
                </a:lnTo>
                <a:lnTo>
                  <a:pt x="85003" y="487881"/>
                </a:lnTo>
                <a:lnTo>
                  <a:pt x="86026" y="486738"/>
                </a:lnTo>
                <a:lnTo>
                  <a:pt x="86026" y="486136"/>
                </a:lnTo>
                <a:lnTo>
                  <a:pt x="85183" y="485655"/>
                </a:lnTo>
                <a:lnTo>
                  <a:pt x="85785" y="484692"/>
                </a:lnTo>
                <a:lnTo>
                  <a:pt x="84582" y="484211"/>
                </a:lnTo>
                <a:lnTo>
                  <a:pt x="85605" y="483910"/>
                </a:lnTo>
                <a:lnTo>
                  <a:pt x="83860" y="483549"/>
                </a:lnTo>
                <a:lnTo>
                  <a:pt x="82116" y="480902"/>
                </a:lnTo>
                <a:lnTo>
                  <a:pt x="82897" y="480541"/>
                </a:lnTo>
                <a:lnTo>
                  <a:pt x="82897" y="478977"/>
                </a:lnTo>
                <a:lnTo>
                  <a:pt x="81995" y="478195"/>
                </a:lnTo>
                <a:lnTo>
                  <a:pt x="82777" y="477172"/>
                </a:lnTo>
                <a:lnTo>
                  <a:pt x="81815" y="474766"/>
                </a:lnTo>
                <a:lnTo>
                  <a:pt x="81995" y="473563"/>
                </a:lnTo>
                <a:lnTo>
                  <a:pt x="80912" y="471939"/>
                </a:lnTo>
                <a:lnTo>
                  <a:pt x="81935" y="471939"/>
                </a:lnTo>
                <a:lnTo>
                  <a:pt x="81634" y="470736"/>
                </a:lnTo>
                <a:lnTo>
                  <a:pt x="81454" y="470134"/>
                </a:lnTo>
                <a:lnTo>
                  <a:pt x="80311" y="470194"/>
                </a:lnTo>
                <a:lnTo>
                  <a:pt x="80792" y="467908"/>
                </a:lnTo>
                <a:lnTo>
                  <a:pt x="80070" y="468089"/>
                </a:lnTo>
                <a:lnTo>
                  <a:pt x="80010" y="466705"/>
                </a:lnTo>
                <a:lnTo>
                  <a:pt x="80732" y="466103"/>
                </a:lnTo>
                <a:lnTo>
                  <a:pt x="81153" y="466524"/>
                </a:lnTo>
                <a:lnTo>
                  <a:pt x="81213" y="466284"/>
                </a:lnTo>
                <a:lnTo>
                  <a:pt x="81033" y="465863"/>
                </a:lnTo>
                <a:lnTo>
                  <a:pt x="80010" y="465261"/>
                </a:lnTo>
                <a:lnTo>
                  <a:pt x="80431" y="464178"/>
                </a:lnTo>
                <a:lnTo>
                  <a:pt x="79108" y="463757"/>
                </a:lnTo>
                <a:lnTo>
                  <a:pt x="80191" y="462674"/>
                </a:lnTo>
                <a:lnTo>
                  <a:pt x="78326" y="461351"/>
                </a:lnTo>
                <a:lnTo>
                  <a:pt x="79288" y="460749"/>
                </a:lnTo>
                <a:lnTo>
                  <a:pt x="77183" y="460448"/>
                </a:lnTo>
                <a:lnTo>
                  <a:pt x="76822" y="456659"/>
                </a:lnTo>
                <a:lnTo>
                  <a:pt x="74355" y="455155"/>
                </a:lnTo>
                <a:lnTo>
                  <a:pt x="75077" y="454192"/>
                </a:lnTo>
                <a:lnTo>
                  <a:pt x="75498" y="453891"/>
                </a:lnTo>
                <a:lnTo>
                  <a:pt x="73453" y="454433"/>
                </a:lnTo>
                <a:lnTo>
                  <a:pt x="73693" y="453590"/>
                </a:lnTo>
                <a:lnTo>
                  <a:pt x="74897" y="452267"/>
                </a:lnTo>
                <a:lnTo>
                  <a:pt x="73092" y="449680"/>
                </a:lnTo>
                <a:lnTo>
                  <a:pt x="73332" y="448537"/>
                </a:lnTo>
                <a:lnTo>
                  <a:pt x="73332" y="448176"/>
                </a:lnTo>
                <a:lnTo>
                  <a:pt x="73693" y="445830"/>
                </a:lnTo>
                <a:lnTo>
                  <a:pt x="72972" y="445108"/>
                </a:lnTo>
                <a:lnTo>
                  <a:pt x="73393" y="444868"/>
                </a:lnTo>
                <a:lnTo>
                  <a:pt x="74476" y="445108"/>
                </a:lnTo>
                <a:lnTo>
                  <a:pt x="74716" y="442100"/>
                </a:lnTo>
                <a:lnTo>
                  <a:pt x="73934" y="440596"/>
                </a:lnTo>
                <a:lnTo>
                  <a:pt x="73693" y="440296"/>
                </a:lnTo>
                <a:lnTo>
                  <a:pt x="74716" y="437889"/>
                </a:lnTo>
                <a:lnTo>
                  <a:pt x="73693" y="437649"/>
                </a:lnTo>
                <a:lnTo>
                  <a:pt x="74897" y="436746"/>
                </a:lnTo>
                <a:lnTo>
                  <a:pt x="75077" y="435242"/>
                </a:lnTo>
                <a:lnTo>
                  <a:pt x="74415" y="430249"/>
                </a:lnTo>
                <a:lnTo>
                  <a:pt x="73513" y="428505"/>
                </a:lnTo>
                <a:lnTo>
                  <a:pt x="74897" y="428745"/>
                </a:lnTo>
                <a:lnTo>
                  <a:pt x="73332" y="426941"/>
                </a:lnTo>
                <a:lnTo>
                  <a:pt x="74115" y="426159"/>
                </a:lnTo>
                <a:lnTo>
                  <a:pt x="72370" y="426399"/>
                </a:lnTo>
                <a:lnTo>
                  <a:pt x="73573" y="425196"/>
                </a:lnTo>
                <a:lnTo>
                  <a:pt x="73513" y="424594"/>
                </a:lnTo>
                <a:lnTo>
                  <a:pt x="72791" y="424354"/>
                </a:lnTo>
                <a:lnTo>
                  <a:pt x="72370" y="424053"/>
                </a:lnTo>
                <a:lnTo>
                  <a:pt x="72370" y="423512"/>
                </a:lnTo>
                <a:lnTo>
                  <a:pt x="72671" y="423271"/>
                </a:lnTo>
                <a:lnTo>
                  <a:pt x="72671" y="423090"/>
                </a:lnTo>
                <a:lnTo>
                  <a:pt x="72430" y="422850"/>
                </a:lnTo>
                <a:lnTo>
                  <a:pt x="72250" y="422850"/>
                </a:lnTo>
                <a:lnTo>
                  <a:pt x="71588" y="422730"/>
                </a:lnTo>
                <a:lnTo>
                  <a:pt x="72310" y="422308"/>
                </a:lnTo>
                <a:lnTo>
                  <a:pt x="71829" y="419481"/>
                </a:lnTo>
                <a:lnTo>
                  <a:pt x="71648" y="418519"/>
                </a:lnTo>
                <a:lnTo>
                  <a:pt x="72731" y="416954"/>
                </a:lnTo>
                <a:lnTo>
                  <a:pt x="74054" y="417436"/>
                </a:lnTo>
                <a:lnTo>
                  <a:pt x="74175" y="417135"/>
                </a:lnTo>
                <a:lnTo>
                  <a:pt x="72370" y="415932"/>
                </a:lnTo>
                <a:lnTo>
                  <a:pt x="73332" y="415992"/>
                </a:lnTo>
                <a:lnTo>
                  <a:pt x="73393" y="414247"/>
                </a:lnTo>
                <a:lnTo>
                  <a:pt x="74716" y="414789"/>
                </a:lnTo>
                <a:lnTo>
                  <a:pt x="73874" y="413525"/>
                </a:lnTo>
                <a:lnTo>
                  <a:pt x="74836" y="412623"/>
                </a:lnTo>
                <a:lnTo>
                  <a:pt x="73393" y="412322"/>
                </a:lnTo>
                <a:lnTo>
                  <a:pt x="74355" y="411179"/>
                </a:lnTo>
                <a:lnTo>
                  <a:pt x="73633" y="410698"/>
                </a:lnTo>
                <a:lnTo>
                  <a:pt x="73453" y="410277"/>
                </a:lnTo>
                <a:lnTo>
                  <a:pt x="73633" y="408773"/>
                </a:lnTo>
                <a:lnTo>
                  <a:pt x="74415" y="408171"/>
                </a:lnTo>
                <a:lnTo>
                  <a:pt x="74415" y="407931"/>
                </a:lnTo>
                <a:lnTo>
                  <a:pt x="73814" y="406968"/>
                </a:lnTo>
                <a:lnTo>
                  <a:pt x="75438" y="406306"/>
                </a:lnTo>
                <a:lnTo>
                  <a:pt x="75258" y="405945"/>
                </a:lnTo>
                <a:lnTo>
                  <a:pt x="74596" y="405885"/>
                </a:lnTo>
                <a:lnTo>
                  <a:pt x="75077" y="404381"/>
                </a:lnTo>
                <a:lnTo>
                  <a:pt x="74355" y="404381"/>
                </a:lnTo>
                <a:lnTo>
                  <a:pt x="74957" y="402938"/>
                </a:lnTo>
                <a:lnTo>
                  <a:pt x="74957" y="401915"/>
                </a:lnTo>
                <a:lnTo>
                  <a:pt x="75558" y="402095"/>
                </a:lnTo>
                <a:lnTo>
                  <a:pt x="75739" y="401313"/>
                </a:lnTo>
                <a:lnTo>
                  <a:pt x="76942" y="400230"/>
                </a:lnTo>
                <a:lnTo>
                  <a:pt x="76581" y="399870"/>
                </a:lnTo>
                <a:lnTo>
                  <a:pt x="76160" y="399569"/>
                </a:lnTo>
                <a:lnTo>
                  <a:pt x="75739" y="399087"/>
                </a:lnTo>
                <a:lnTo>
                  <a:pt x="76942" y="398486"/>
                </a:lnTo>
                <a:lnTo>
                  <a:pt x="75558" y="398185"/>
                </a:lnTo>
                <a:lnTo>
                  <a:pt x="76581" y="397463"/>
                </a:lnTo>
                <a:lnTo>
                  <a:pt x="75799" y="396621"/>
                </a:lnTo>
                <a:lnTo>
                  <a:pt x="74115" y="397403"/>
                </a:lnTo>
                <a:lnTo>
                  <a:pt x="73934" y="398426"/>
                </a:lnTo>
                <a:lnTo>
                  <a:pt x="72009" y="398065"/>
                </a:lnTo>
                <a:lnTo>
                  <a:pt x="71829" y="395779"/>
                </a:lnTo>
                <a:lnTo>
                  <a:pt x="71829" y="395057"/>
                </a:lnTo>
                <a:lnTo>
                  <a:pt x="71227" y="394876"/>
                </a:lnTo>
                <a:lnTo>
                  <a:pt x="70204" y="394636"/>
                </a:lnTo>
                <a:lnTo>
                  <a:pt x="70204" y="394335"/>
                </a:lnTo>
                <a:lnTo>
                  <a:pt x="70686" y="393132"/>
                </a:lnTo>
                <a:lnTo>
                  <a:pt x="70806" y="391929"/>
                </a:lnTo>
                <a:lnTo>
                  <a:pt x="71167" y="391207"/>
                </a:lnTo>
                <a:lnTo>
                  <a:pt x="71167" y="390786"/>
                </a:lnTo>
                <a:lnTo>
                  <a:pt x="70385" y="390425"/>
                </a:lnTo>
                <a:lnTo>
                  <a:pt x="69302" y="391387"/>
                </a:lnTo>
                <a:lnTo>
                  <a:pt x="67557" y="390004"/>
                </a:lnTo>
                <a:lnTo>
                  <a:pt x="67858" y="388500"/>
                </a:lnTo>
                <a:lnTo>
                  <a:pt x="67016" y="386815"/>
                </a:lnTo>
                <a:lnTo>
                  <a:pt x="67798" y="384890"/>
                </a:lnTo>
                <a:lnTo>
                  <a:pt x="66595" y="383747"/>
                </a:lnTo>
                <a:lnTo>
                  <a:pt x="65151" y="383326"/>
                </a:lnTo>
                <a:lnTo>
                  <a:pt x="65933" y="382725"/>
                </a:lnTo>
                <a:lnTo>
                  <a:pt x="66174" y="381221"/>
                </a:lnTo>
                <a:lnTo>
                  <a:pt x="66535" y="380258"/>
                </a:lnTo>
                <a:lnTo>
                  <a:pt x="67557" y="379957"/>
                </a:lnTo>
                <a:lnTo>
                  <a:pt x="68159" y="379837"/>
                </a:lnTo>
                <a:lnTo>
                  <a:pt x="66595" y="378453"/>
                </a:lnTo>
                <a:lnTo>
                  <a:pt x="67918" y="378153"/>
                </a:lnTo>
                <a:lnTo>
                  <a:pt x="67136" y="377310"/>
                </a:lnTo>
                <a:lnTo>
                  <a:pt x="67617" y="374723"/>
                </a:lnTo>
                <a:lnTo>
                  <a:pt x="66655" y="374182"/>
                </a:lnTo>
                <a:lnTo>
                  <a:pt x="67377" y="372979"/>
                </a:lnTo>
                <a:lnTo>
                  <a:pt x="66775" y="372197"/>
                </a:lnTo>
                <a:lnTo>
                  <a:pt x="66655" y="370994"/>
                </a:lnTo>
                <a:lnTo>
                  <a:pt x="67557" y="369791"/>
                </a:lnTo>
                <a:lnTo>
                  <a:pt x="67136" y="369069"/>
                </a:lnTo>
                <a:lnTo>
                  <a:pt x="67377" y="366181"/>
                </a:lnTo>
                <a:lnTo>
                  <a:pt x="66896" y="365580"/>
                </a:lnTo>
                <a:lnTo>
                  <a:pt x="67256" y="364015"/>
                </a:lnTo>
                <a:lnTo>
                  <a:pt x="65632" y="361910"/>
                </a:lnTo>
                <a:lnTo>
                  <a:pt x="66474" y="359925"/>
                </a:lnTo>
                <a:lnTo>
                  <a:pt x="64670" y="357518"/>
                </a:lnTo>
                <a:lnTo>
                  <a:pt x="65031" y="356436"/>
                </a:lnTo>
                <a:lnTo>
                  <a:pt x="63888" y="356315"/>
                </a:lnTo>
                <a:lnTo>
                  <a:pt x="63827" y="356135"/>
                </a:lnTo>
                <a:lnTo>
                  <a:pt x="63948" y="355894"/>
                </a:lnTo>
                <a:lnTo>
                  <a:pt x="64249" y="355894"/>
                </a:lnTo>
                <a:lnTo>
                  <a:pt x="64489" y="355714"/>
                </a:lnTo>
                <a:lnTo>
                  <a:pt x="64369" y="355293"/>
                </a:lnTo>
                <a:lnTo>
                  <a:pt x="64489" y="355172"/>
                </a:lnTo>
                <a:lnTo>
                  <a:pt x="64970" y="355473"/>
                </a:lnTo>
                <a:lnTo>
                  <a:pt x="65873" y="355473"/>
                </a:lnTo>
                <a:lnTo>
                  <a:pt x="66113" y="355293"/>
                </a:lnTo>
                <a:lnTo>
                  <a:pt x="66234" y="355112"/>
                </a:lnTo>
                <a:lnTo>
                  <a:pt x="66234" y="354932"/>
                </a:lnTo>
                <a:lnTo>
                  <a:pt x="65933" y="354691"/>
                </a:lnTo>
                <a:lnTo>
                  <a:pt x="65271" y="354871"/>
                </a:lnTo>
                <a:lnTo>
                  <a:pt x="64970" y="354691"/>
                </a:lnTo>
                <a:lnTo>
                  <a:pt x="64970" y="354450"/>
                </a:lnTo>
                <a:lnTo>
                  <a:pt x="65211" y="354330"/>
                </a:lnTo>
                <a:lnTo>
                  <a:pt x="65933" y="354210"/>
                </a:lnTo>
                <a:lnTo>
                  <a:pt x="66174" y="354210"/>
                </a:lnTo>
                <a:lnTo>
                  <a:pt x="66474" y="353909"/>
                </a:lnTo>
                <a:lnTo>
                  <a:pt x="66535" y="353548"/>
                </a:lnTo>
                <a:lnTo>
                  <a:pt x="66535" y="353428"/>
                </a:lnTo>
                <a:lnTo>
                  <a:pt x="66354" y="353307"/>
                </a:lnTo>
                <a:lnTo>
                  <a:pt x="66053" y="353307"/>
                </a:lnTo>
                <a:lnTo>
                  <a:pt x="65873" y="353127"/>
                </a:lnTo>
                <a:lnTo>
                  <a:pt x="65873" y="352766"/>
                </a:lnTo>
                <a:lnTo>
                  <a:pt x="66113" y="352044"/>
                </a:lnTo>
                <a:lnTo>
                  <a:pt x="65933" y="351803"/>
                </a:lnTo>
                <a:lnTo>
                  <a:pt x="64970" y="351803"/>
                </a:lnTo>
                <a:lnTo>
                  <a:pt x="64670" y="351442"/>
                </a:lnTo>
                <a:lnTo>
                  <a:pt x="64670" y="351202"/>
                </a:lnTo>
                <a:lnTo>
                  <a:pt x="65452" y="351202"/>
                </a:lnTo>
                <a:lnTo>
                  <a:pt x="65753" y="350961"/>
                </a:lnTo>
                <a:lnTo>
                  <a:pt x="65873" y="350721"/>
                </a:lnTo>
                <a:lnTo>
                  <a:pt x="65753" y="350721"/>
                </a:lnTo>
                <a:lnTo>
                  <a:pt x="65331" y="350480"/>
                </a:lnTo>
                <a:lnTo>
                  <a:pt x="65512" y="350299"/>
                </a:lnTo>
                <a:lnTo>
                  <a:pt x="65813" y="350299"/>
                </a:lnTo>
                <a:lnTo>
                  <a:pt x="66113" y="350059"/>
                </a:lnTo>
                <a:lnTo>
                  <a:pt x="66113" y="349578"/>
                </a:lnTo>
                <a:lnTo>
                  <a:pt x="65572" y="349578"/>
                </a:lnTo>
                <a:lnTo>
                  <a:pt x="65151" y="349878"/>
                </a:lnTo>
                <a:lnTo>
                  <a:pt x="64730" y="350059"/>
                </a:lnTo>
                <a:lnTo>
                  <a:pt x="64309" y="349878"/>
                </a:lnTo>
                <a:lnTo>
                  <a:pt x="64188" y="349638"/>
                </a:lnTo>
                <a:lnTo>
                  <a:pt x="64549" y="349277"/>
                </a:lnTo>
                <a:lnTo>
                  <a:pt x="65452" y="349036"/>
                </a:lnTo>
                <a:lnTo>
                  <a:pt x="65512" y="348735"/>
                </a:lnTo>
                <a:lnTo>
                  <a:pt x="65392" y="348435"/>
                </a:lnTo>
                <a:lnTo>
                  <a:pt x="65091" y="348254"/>
                </a:lnTo>
                <a:lnTo>
                  <a:pt x="64309" y="347893"/>
                </a:lnTo>
                <a:lnTo>
                  <a:pt x="64008" y="347713"/>
                </a:lnTo>
                <a:lnTo>
                  <a:pt x="63707" y="347652"/>
                </a:lnTo>
                <a:lnTo>
                  <a:pt x="63587" y="347833"/>
                </a:lnTo>
                <a:lnTo>
                  <a:pt x="63587" y="348013"/>
                </a:lnTo>
                <a:lnTo>
                  <a:pt x="63707" y="348314"/>
                </a:lnTo>
                <a:lnTo>
                  <a:pt x="63707" y="348615"/>
                </a:lnTo>
                <a:lnTo>
                  <a:pt x="63346" y="348615"/>
                </a:lnTo>
                <a:lnTo>
                  <a:pt x="63166" y="348495"/>
                </a:lnTo>
                <a:lnTo>
                  <a:pt x="63045" y="348194"/>
                </a:lnTo>
                <a:lnTo>
                  <a:pt x="63166" y="347953"/>
                </a:lnTo>
                <a:lnTo>
                  <a:pt x="63707" y="347352"/>
                </a:lnTo>
                <a:lnTo>
                  <a:pt x="63948" y="346810"/>
                </a:lnTo>
                <a:lnTo>
                  <a:pt x="64309" y="346269"/>
                </a:lnTo>
                <a:lnTo>
                  <a:pt x="64429" y="346269"/>
                </a:lnTo>
                <a:lnTo>
                  <a:pt x="64730" y="346389"/>
                </a:lnTo>
                <a:lnTo>
                  <a:pt x="64910" y="346750"/>
                </a:lnTo>
                <a:lnTo>
                  <a:pt x="65151" y="346870"/>
                </a:lnTo>
                <a:lnTo>
                  <a:pt x="65271" y="346570"/>
                </a:lnTo>
                <a:lnTo>
                  <a:pt x="64970" y="346209"/>
                </a:lnTo>
                <a:lnTo>
                  <a:pt x="64730" y="345968"/>
                </a:lnTo>
                <a:lnTo>
                  <a:pt x="64008" y="345607"/>
                </a:lnTo>
                <a:lnTo>
                  <a:pt x="63888" y="345607"/>
                </a:lnTo>
                <a:lnTo>
                  <a:pt x="64068" y="345306"/>
                </a:lnTo>
                <a:lnTo>
                  <a:pt x="64489" y="345306"/>
                </a:lnTo>
                <a:lnTo>
                  <a:pt x="64790" y="345126"/>
                </a:lnTo>
                <a:lnTo>
                  <a:pt x="64790" y="344705"/>
                </a:lnTo>
                <a:lnTo>
                  <a:pt x="63948" y="344103"/>
                </a:lnTo>
                <a:lnTo>
                  <a:pt x="63767" y="343863"/>
                </a:lnTo>
                <a:lnTo>
                  <a:pt x="63888" y="343682"/>
                </a:lnTo>
                <a:lnTo>
                  <a:pt x="64188" y="343441"/>
                </a:lnTo>
                <a:lnTo>
                  <a:pt x="64369" y="343141"/>
                </a:lnTo>
                <a:lnTo>
                  <a:pt x="64249" y="342720"/>
                </a:lnTo>
                <a:lnTo>
                  <a:pt x="64008" y="342599"/>
                </a:lnTo>
                <a:lnTo>
                  <a:pt x="63647" y="342599"/>
                </a:lnTo>
                <a:lnTo>
                  <a:pt x="63467" y="342960"/>
                </a:lnTo>
                <a:lnTo>
                  <a:pt x="63346" y="343562"/>
                </a:lnTo>
                <a:lnTo>
                  <a:pt x="62925" y="343562"/>
                </a:lnTo>
                <a:lnTo>
                  <a:pt x="62684" y="343321"/>
                </a:lnTo>
                <a:lnTo>
                  <a:pt x="62684" y="343020"/>
                </a:lnTo>
                <a:lnTo>
                  <a:pt x="62925" y="342659"/>
                </a:lnTo>
                <a:lnTo>
                  <a:pt x="63587" y="342359"/>
                </a:lnTo>
                <a:lnTo>
                  <a:pt x="64188" y="342178"/>
                </a:lnTo>
                <a:lnTo>
                  <a:pt x="64489" y="341877"/>
                </a:lnTo>
                <a:lnTo>
                  <a:pt x="64489" y="341757"/>
                </a:lnTo>
                <a:lnTo>
                  <a:pt x="64309" y="341516"/>
                </a:lnTo>
                <a:lnTo>
                  <a:pt x="63707" y="341396"/>
                </a:lnTo>
                <a:lnTo>
                  <a:pt x="63406" y="341516"/>
                </a:lnTo>
                <a:lnTo>
                  <a:pt x="63226" y="341396"/>
                </a:lnTo>
                <a:lnTo>
                  <a:pt x="62985" y="341095"/>
                </a:lnTo>
                <a:lnTo>
                  <a:pt x="63166" y="340734"/>
                </a:lnTo>
                <a:lnTo>
                  <a:pt x="63346" y="340494"/>
                </a:lnTo>
                <a:lnTo>
                  <a:pt x="63767" y="340373"/>
                </a:lnTo>
                <a:lnTo>
                  <a:pt x="64008" y="340554"/>
                </a:lnTo>
                <a:lnTo>
                  <a:pt x="64309" y="340915"/>
                </a:lnTo>
                <a:lnTo>
                  <a:pt x="64429" y="341035"/>
                </a:lnTo>
                <a:lnTo>
                  <a:pt x="64730" y="340915"/>
                </a:lnTo>
                <a:lnTo>
                  <a:pt x="64850" y="340734"/>
                </a:lnTo>
                <a:lnTo>
                  <a:pt x="64730" y="340313"/>
                </a:lnTo>
                <a:lnTo>
                  <a:pt x="64549" y="340073"/>
                </a:lnTo>
                <a:lnTo>
                  <a:pt x="63948" y="339471"/>
                </a:lnTo>
                <a:lnTo>
                  <a:pt x="63767" y="338930"/>
                </a:lnTo>
                <a:lnTo>
                  <a:pt x="63527" y="338930"/>
                </a:lnTo>
                <a:lnTo>
                  <a:pt x="63406" y="339110"/>
                </a:lnTo>
                <a:lnTo>
                  <a:pt x="63286" y="339471"/>
                </a:lnTo>
                <a:lnTo>
                  <a:pt x="63106" y="339591"/>
                </a:lnTo>
                <a:lnTo>
                  <a:pt x="62805" y="339531"/>
                </a:lnTo>
                <a:lnTo>
                  <a:pt x="62805" y="339230"/>
                </a:lnTo>
                <a:lnTo>
                  <a:pt x="62865" y="339050"/>
                </a:lnTo>
                <a:lnTo>
                  <a:pt x="63166" y="338689"/>
                </a:lnTo>
                <a:lnTo>
                  <a:pt x="63406" y="338629"/>
                </a:lnTo>
                <a:lnTo>
                  <a:pt x="64008" y="338388"/>
                </a:lnTo>
                <a:lnTo>
                  <a:pt x="64188" y="338087"/>
                </a:lnTo>
                <a:lnTo>
                  <a:pt x="64188" y="337847"/>
                </a:lnTo>
                <a:lnTo>
                  <a:pt x="63767" y="337546"/>
                </a:lnTo>
                <a:lnTo>
                  <a:pt x="63587" y="336944"/>
                </a:lnTo>
                <a:lnTo>
                  <a:pt x="63286" y="336944"/>
                </a:lnTo>
                <a:lnTo>
                  <a:pt x="63226" y="337546"/>
                </a:lnTo>
                <a:lnTo>
                  <a:pt x="63045" y="337606"/>
                </a:lnTo>
                <a:lnTo>
                  <a:pt x="62684" y="337606"/>
                </a:lnTo>
                <a:lnTo>
                  <a:pt x="62624" y="337365"/>
                </a:lnTo>
                <a:lnTo>
                  <a:pt x="62865" y="336764"/>
                </a:lnTo>
                <a:lnTo>
                  <a:pt x="63166" y="336764"/>
                </a:lnTo>
                <a:lnTo>
                  <a:pt x="63286" y="336463"/>
                </a:lnTo>
                <a:lnTo>
                  <a:pt x="63286" y="336222"/>
                </a:lnTo>
                <a:lnTo>
                  <a:pt x="63106" y="336102"/>
                </a:lnTo>
                <a:lnTo>
                  <a:pt x="62624" y="336102"/>
                </a:lnTo>
                <a:lnTo>
                  <a:pt x="62444" y="335982"/>
                </a:lnTo>
                <a:lnTo>
                  <a:pt x="62624" y="335862"/>
                </a:lnTo>
                <a:lnTo>
                  <a:pt x="62925" y="335862"/>
                </a:lnTo>
                <a:lnTo>
                  <a:pt x="63286" y="335922"/>
                </a:lnTo>
                <a:lnTo>
                  <a:pt x="63707" y="335681"/>
                </a:lnTo>
                <a:lnTo>
                  <a:pt x="63647" y="335079"/>
                </a:lnTo>
                <a:lnTo>
                  <a:pt x="63467" y="335019"/>
                </a:lnTo>
                <a:lnTo>
                  <a:pt x="62865" y="335140"/>
                </a:lnTo>
                <a:lnTo>
                  <a:pt x="62504" y="335440"/>
                </a:lnTo>
                <a:lnTo>
                  <a:pt x="62143" y="335200"/>
                </a:lnTo>
                <a:lnTo>
                  <a:pt x="62384" y="334779"/>
                </a:lnTo>
                <a:lnTo>
                  <a:pt x="62504" y="334658"/>
                </a:lnTo>
                <a:lnTo>
                  <a:pt x="62745" y="334658"/>
                </a:lnTo>
                <a:lnTo>
                  <a:pt x="63166" y="334719"/>
                </a:lnTo>
                <a:lnTo>
                  <a:pt x="63467" y="334719"/>
                </a:lnTo>
                <a:lnTo>
                  <a:pt x="63707" y="334538"/>
                </a:lnTo>
                <a:lnTo>
                  <a:pt x="63827" y="334297"/>
                </a:lnTo>
                <a:lnTo>
                  <a:pt x="63707" y="333997"/>
                </a:lnTo>
                <a:lnTo>
                  <a:pt x="63286" y="333936"/>
                </a:lnTo>
                <a:lnTo>
                  <a:pt x="62865" y="334057"/>
                </a:lnTo>
                <a:lnTo>
                  <a:pt x="62444" y="333997"/>
                </a:lnTo>
                <a:lnTo>
                  <a:pt x="62083" y="333816"/>
                </a:lnTo>
                <a:lnTo>
                  <a:pt x="62083" y="333395"/>
                </a:lnTo>
                <a:lnTo>
                  <a:pt x="62203" y="333215"/>
                </a:lnTo>
                <a:lnTo>
                  <a:pt x="62865" y="333094"/>
                </a:lnTo>
                <a:lnTo>
                  <a:pt x="62985" y="332794"/>
                </a:lnTo>
                <a:lnTo>
                  <a:pt x="63045" y="332553"/>
                </a:lnTo>
                <a:lnTo>
                  <a:pt x="62925" y="331891"/>
                </a:lnTo>
                <a:lnTo>
                  <a:pt x="62745" y="331290"/>
                </a:lnTo>
                <a:lnTo>
                  <a:pt x="62444" y="330267"/>
                </a:lnTo>
                <a:lnTo>
                  <a:pt x="62444" y="329425"/>
                </a:lnTo>
                <a:lnTo>
                  <a:pt x="62624" y="329004"/>
                </a:lnTo>
                <a:lnTo>
                  <a:pt x="63286" y="328161"/>
                </a:lnTo>
                <a:lnTo>
                  <a:pt x="63527" y="327560"/>
                </a:lnTo>
                <a:lnTo>
                  <a:pt x="63948" y="327078"/>
                </a:lnTo>
                <a:lnTo>
                  <a:pt x="63948" y="326898"/>
                </a:lnTo>
                <a:lnTo>
                  <a:pt x="63647" y="326477"/>
                </a:lnTo>
                <a:lnTo>
                  <a:pt x="63286" y="325996"/>
                </a:lnTo>
                <a:lnTo>
                  <a:pt x="63166" y="325875"/>
                </a:lnTo>
                <a:lnTo>
                  <a:pt x="62925" y="325996"/>
                </a:lnTo>
                <a:lnTo>
                  <a:pt x="62745" y="326417"/>
                </a:lnTo>
                <a:lnTo>
                  <a:pt x="62564" y="326537"/>
                </a:lnTo>
                <a:lnTo>
                  <a:pt x="62263" y="326357"/>
                </a:lnTo>
                <a:lnTo>
                  <a:pt x="62263" y="326176"/>
                </a:lnTo>
                <a:lnTo>
                  <a:pt x="62444" y="325875"/>
                </a:lnTo>
                <a:lnTo>
                  <a:pt x="62444" y="325514"/>
                </a:lnTo>
                <a:lnTo>
                  <a:pt x="61842" y="325394"/>
                </a:lnTo>
                <a:lnTo>
                  <a:pt x="61842" y="324973"/>
                </a:lnTo>
                <a:lnTo>
                  <a:pt x="62444" y="324672"/>
                </a:lnTo>
                <a:lnTo>
                  <a:pt x="63045" y="324672"/>
                </a:lnTo>
                <a:lnTo>
                  <a:pt x="63045" y="323710"/>
                </a:lnTo>
                <a:lnTo>
                  <a:pt x="63767" y="323228"/>
                </a:lnTo>
                <a:lnTo>
                  <a:pt x="64068" y="322988"/>
                </a:lnTo>
                <a:lnTo>
                  <a:pt x="64068" y="322807"/>
                </a:lnTo>
                <a:lnTo>
                  <a:pt x="63707" y="322446"/>
                </a:lnTo>
                <a:lnTo>
                  <a:pt x="63527" y="322326"/>
                </a:lnTo>
                <a:lnTo>
                  <a:pt x="63226" y="322206"/>
                </a:lnTo>
                <a:lnTo>
                  <a:pt x="62985" y="322567"/>
                </a:lnTo>
                <a:lnTo>
                  <a:pt x="62865" y="322747"/>
                </a:lnTo>
                <a:lnTo>
                  <a:pt x="62624" y="323048"/>
                </a:lnTo>
                <a:lnTo>
                  <a:pt x="62384" y="323168"/>
                </a:lnTo>
                <a:lnTo>
                  <a:pt x="62203" y="323048"/>
                </a:lnTo>
                <a:lnTo>
                  <a:pt x="61902" y="322928"/>
                </a:lnTo>
                <a:lnTo>
                  <a:pt x="61902" y="322386"/>
                </a:lnTo>
                <a:lnTo>
                  <a:pt x="62263" y="322085"/>
                </a:lnTo>
                <a:lnTo>
                  <a:pt x="63226" y="322085"/>
                </a:lnTo>
                <a:lnTo>
                  <a:pt x="63346" y="321785"/>
                </a:lnTo>
                <a:lnTo>
                  <a:pt x="63767" y="320942"/>
                </a:lnTo>
                <a:lnTo>
                  <a:pt x="63647" y="320642"/>
                </a:lnTo>
                <a:lnTo>
                  <a:pt x="63346" y="320401"/>
                </a:lnTo>
                <a:lnTo>
                  <a:pt x="63166" y="320341"/>
                </a:lnTo>
                <a:lnTo>
                  <a:pt x="62745" y="320461"/>
                </a:lnTo>
                <a:lnTo>
                  <a:pt x="62323" y="320281"/>
                </a:lnTo>
                <a:lnTo>
                  <a:pt x="62203" y="319799"/>
                </a:lnTo>
                <a:lnTo>
                  <a:pt x="61722" y="319318"/>
                </a:lnTo>
                <a:lnTo>
                  <a:pt x="61481" y="318957"/>
                </a:lnTo>
                <a:lnTo>
                  <a:pt x="61602" y="318717"/>
                </a:lnTo>
                <a:lnTo>
                  <a:pt x="62083" y="318596"/>
                </a:lnTo>
                <a:lnTo>
                  <a:pt x="61722" y="317995"/>
                </a:lnTo>
                <a:lnTo>
                  <a:pt x="62083" y="317874"/>
                </a:lnTo>
                <a:lnTo>
                  <a:pt x="62384" y="317995"/>
                </a:lnTo>
                <a:lnTo>
                  <a:pt x="62745" y="317995"/>
                </a:lnTo>
                <a:lnTo>
                  <a:pt x="62745" y="317694"/>
                </a:lnTo>
                <a:lnTo>
                  <a:pt x="62504" y="317513"/>
                </a:lnTo>
                <a:lnTo>
                  <a:pt x="61541" y="317513"/>
                </a:lnTo>
                <a:lnTo>
                  <a:pt x="61000" y="317393"/>
                </a:lnTo>
                <a:lnTo>
                  <a:pt x="60820" y="317152"/>
                </a:lnTo>
                <a:lnTo>
                  <a:pt x="60940" y="316792"/>
                </a:lnTo>
                <a:lnTo>
                  <a:pt x="61241" y="316370"/>
                </a:lnTo>
                <a:lnTo>
                  <a:pt x="61241" y="316009"/>
                </a:lnTo>
                <a:lnTo>
                  <a:pt x="60940" y="315709"/>
                </a:lnTo>
                <a:lnTo>
                  <a:pt x="60098" y="315769"/>
                </a:lnTo>
                <a:lnTo>
                  <a:pt x="60098" y="315227"/>
                </a:lnTo>
                <a:lnTo>
                  <a:pt x="60398" y="315107"/>
                </a:lnTo>
                <a:lnTo>
                  <a:pt x="60880" y="315107"/>
                </a:lnTo>
                <a:lnTo>
                  <a:pt x="61301" y="315288"/>
                </a:lnTo>
                <a:lnTo>
                  <a:pt x="61902" y="315288"/>
                </a:lnTo>
                <a:lnTo>
                  <a:pt x="62624" y="314686"/>
                </a:lnTo>
                <a:lnTo>
                  <a:pt x="62745" y="314445"/>
                </a:lnTo>
                <a:lnTo>
                  <a:pt x="62323" y="314205"/>
                </a:lnTo>
                <a:lnTo>
                  <a:pt x="62083" y="314445"/>
                </a:lnTo>
                <a:lnTo>
                  <a:pt x="61662" y="314866"/>
                </a:lnTo>
                <a:lnTo>
                  <a:pt x="61060" y="314866"/>
                </a:lnTo>
                <a:lnTo>
                  <a:pt x="60459" y="314566"/>
                </a:lnTo>
                <a:lnTo>
                  <a:pt x="60398" y="314265"/>
                </a:lnTo>
                <a:lnTo>
                  <a:pt x="60639" y="314024"/>
                </a:lnTo>
                <a:lnTo>
                  <a:pt x="60940" y="314024"/>
                </a:lnTo>
                <a:lnTo>
                  <a:pt x="61541" y="314084"/>
                </a:lnTo>
                <a:lnTo>
                  <a:pt x="61842" y="313844"/>
                </a:lnTo>
                <a:lnTo>
                  <a:pt x="61842" y="313663"/>
                </a:lnTo>
                <a:lnTo>
                  <a:pt x="61602" y="313423"/>
                </a:lnTo>
                <a:lnTo>
                  <a:pt x="61000" y="313122"/>
                </a:lnTo>
                <a:lnTo>
                  <a:pt x="60880" y="312821"/>
                </a:lnTo>
                <a:lnTo>
                  <a:pt x="61000" y="312641"/>
                </a:lnTo>
                <a:lnTo>
                  <a:pt x="61180" y="312641"/>
                </a:lnTo>
                <a:lnTo>
                  <a:pt x="61481" y="312701"/>
                </a:lnTo>
                <a:lnTo>
                  <a:pt x="61722" y="312881"/>
                </a:lnTo>
                <a:lnTo>
                  <a:pt x="62083" y="312941"/>
                </a:lnTo>
                <a:lnTo>
                  <a:pt x="62263" y="312821"/>
                </a:lnTo>
                <a:lnTo>
                  <a:pt x="62504" y="312520"/>
                </a:lnTo>
                <a:lnTo>
                  <a:pt x="62323" y="312280"/>
                </a:lnTo>
                <a:lnTo>
                  <a:pt x="61963" y="311979"/>
                </a:lnTo>
                <a:lnTo>
                  <a:pt x="61963" y="311798"/>
                </a:lnTo>
                <a:lnTo>
                  <a:pt x="62444" y="311437"/>
                </a:lnTo>
                <a:lnTo>
                  <a:pt x="62444" y="311257"/>
                </a:lnTo>
                <a:lnTo>
                  <a:pt x="62143" y="310655"/>
                </a:lnTo>
                <a:lnTo>
                  <a:pt x="61963" y="310535"/>
                </a:lnTo>
                <a:lnTo>
                  <a:pt x="61782" y="310776"/>
                </a:lnTo>
                <a:lnTo>
                  <a:pt x="61481" y="310776"/>
                </a:lnTo>
                <a:lnTo>
                  <a:pt x="60940" y="310535"/>
                </a:lnTo>
                <a:lnTo>
                  <a:pt x="60940" y="310355"/>
                </a:lnTo>
                <a:lnTo>
                  <a:pt x="61060" y="310174"/>
                </a:lnTo>
                <a:lnTo>
                  <a:pt x="61662" y="309873"/>
                </a:lnTo>
                <a:lnTo>
                  <a:pt x="62023" y="309693"/>
                </a:lnTo>
                <a:lnTo>
                  <a:pt x="62203" y="309392"/>
                </a:lnTo>
                <a:lnTo>
                  <a:pt x="61782" y="309212"/>
                </a:lnTo>
                <a:lnTo>
                  <a:pt x="61361" y="308670"/>
                </a:lnTo>
                <a:lnTo>
                  <a:pt x="60759" y="308550"/>
                </a:lnTo>
                <a:lnTo>
                  <a:pt x="60519" y="308369"/>
                </a:lnTo>
                <a:lnTo>
                  <a:pt x="60398" y="308189"/>
                </a:lnTo>
                <a:lnTo>
                  <a:pt x="60459" y="308008"/>
                </a:lnTo>
                <a:lnTo>
                  <a:pt x="61060" y="307828"/>
                </a:lnTo>
                <a:lnTo>
                  <a:pt x="61662" y="307287"/>
                </a:lnTo>
                <a:lnTo>
                  <a:pt x="61842" y="307287"/>
                </a:lnTo>
                <a:lnTo>
                  <a:pt x="61602" y="307046"/>
                </a:lnTo>
                <a:lnTo>
                  <a:pt x="61421" y="307046"/>
                </a:lnTo>
                <a:lnTo>
                  <a:pt x="60639" y="307347"/>
                </a:lnTo>
                <a:lnTo>
                  <a:pt x="60037" y="307587"/>
                </a:lnTo>
                <a:lnTo>
                  <a:pt x="59857" y="307587"/>
                </a:lnTo>
                <a:lnTo>
                  <a:pt x="59376" y="307046"/>
                </a:lnTo>
                <a:lnTo>
                  <a:pt x="59075" y="306444"/>
                </a:lnTo>
                <a:lnTo>
                  <a:pt x="59316" y="306023"/>
                </a:lnTo>
                <a:lnTo>
                  <a:pt x="58894" y="305963"/>
                </a:lnTo>
                <a:lnTo>
                  <a:pt x="57812" y="305963"/>
                </a:lnTo>
                <a:lnTo>
                  <a:pt x="57812" y="305843"/>
                </a:lnTo>
                <a:lnTo>
                  <a:pt x="57872" y="305722"/>
                </a:lnTo>
                <a:lnTo>
                  <a:pt x="58714" y="305482"/>
                </a:lnTo>
                <a:lnTo>
                  <a:pt x="58955" y="305181"/>
                </a:lnTo>
                <a:lnTo>
                  <a:pt x="59376" y="304940"/>
                </a:lnTo>
                <a:lnTo>
                  <a:pt x="59737" y="304820"/>
                </a:lnTo>
                <a:lnTo>
                  <a:pt x="59917" y="304640"/>
                </a:lnTo>
                <a:lnTo>
                  <a:pt x="59857" y="304339"/>
                </a:lnTo>
                <a:lnTo>
                  <a:pt x="59616" y="304279"/>
                </a:lnTo>
                <a:lnTo>
                  <a:pt x="59316" y="304279"/>
                </a:lnTo>
                <a:lnTo>
                  <a:pt x="59135" y="304399"/>
                </a:lnTo>
                <a:lnTo>
                  <a:pt x="58834" y="304399"/>
                </a:lnTo>
                <a:lnTo>
                  <a:pt x="58654" y="304279"/>
                </a:lnTo>
                <a:lnTo>
                  <a:pt x="58714" y="303978"/>
                </a:lnTo>
                <a:lnTo>
                  <a:pt x="59135" y="303737"/>
                </a:lnTo>
                <a:lnTo>
                  <a:pt x="59436" y="303316"/>
                </a:lnTo>
                <a:lnTo>
                  <a:pt x="59677" y="303316"/>
                </a:lnTo>
                <a:lnTo>
                  <a:pt x="59857" y="303436"/>
                </a:lnTo>
                <a:lnTo>
                  <a:pt x="60098" y="303436"/>
                </a:lnTo>
                <a:lnTo>
                  <a:pt x="60098" y="303256"/>
                </a:lnTo>
                <a:lnTo>
                  <a:pt x="59857" y="303015"/>
                </a:lnTo>
                <a:lnTo>
                  <a:pt x="59376" y="302955"/>
                </a:lnTo>
                <a:lnTo>
                  <a:pt x="58955" y="302775"/>
                </a:lnTo>
                <a:lnTo>
                  <a:pt x="58834" y="302594"/>
                </a:lnTo>
                <a:lnTo>
                  <a:pt x="58955" y="302293"/>
                </a:lnTo>
                <a:lnTo>
                  <a:pt x="59376" y="302293"/>
                </a:lnTo>
                <a:lnTo>
                  <a:pt x="59737" y="302053"/>
                </a:lnTo>
                <a:lnTo>
                  <a:pt x="59737" y="301812"/>
                </a:lnTo>
                <a:lnTo>
                  <a:pt x="59316" y="301271"/>
                </a:lnTo>
                <a:lnTo>
                  <a:pt x="59135" y="300669"/>
                </a:lnTo>
                <a:lnTo>
                  <a:pt x="59316" y="300429"/>
                </a:lnTo>
                <a:lnTo>
                  <a:pt x="59376" y="300068"/>
                </a:lnTo>
                <a:lnTo>
                  <a:pt x="59195" y="299646"/>
                </a:lnTo>
                <a:lnTo>
                  <a:pt x="59255" y="299526"/>
                </a:lnTo>
                <a:lnTo>
                  <a:pt x="59616" y="299526"/>
                </a:lnTo>
                <a:lnTo>
                  <a:pt x="59737" y="299286"/>
                </a:lnTo>
                <a:lnTo>
                  <a:pt x="59737" y="299105"/>
                </a:lnTo>
                <a:lnTo>
                  <a:pt x="59436" y="298925"/>
                </a:lnTo>
                <a:lnTo>
                  <a:pt x="59075" y="298985"/>
                </a:lnTo>
                <a:lnTo>
                  <a:pt x="58774" y="298985"/>
                </a:lnTo>
                <a:lnTo>
                  <a:pt x="58534" y="298744"/>
                </a:lnTo>
                <a:lnTo>
                  <a:pt x="58654" y="298564"/>
                </a:lnTo>
                <a:lnTo>
                  <a:pt x="58774" y="298443"/>
                </a:lnTo>
                <a:lnTo>
                  <a:pt x="59195" y="298443"/>
                </a:lnTo>
                <a:lnTo>
                  <a:pt x="59797" y="297962"/>
                </a:lnTo>
                <a:lnTo>
                  <a:pt x="59797" y="297721"/>
                </a:lnTo>
                <a:lnTo>
                  <a:pt x="59195" y="297120"/>
                </a:lnTo>
                <a:lnTo>
                  <a:pt x="58955" y="296578"/>
                </a:lnTo>
                <a:lnTo>
                  <a:pt x="58774" y="295676"/>
                </a:lnTo>
                <a:lnTo>
                  <a:pt x="58894" y="295556"/>
                </a:lnTo>
                <a:lnTo>
                  <a:pt x="59195" y="295556"/>
                </a:lnTo>
                <a:lnTo>
                  <a:pt x="59797" y="294834"/>
                </a:lnTo>
                <a:lnTo>
                  <a:pt x="59797" y="294413"/>
                </a:lnTo>
                <a:lnTo>
                  <a:pt x="59737" y="294172"/>
                </a:lnTo>
                <a:lnTo>
                  <a:pt x="59015" y="294172"/>
                </a:lnTo>
                <a:lnTo>
                  <a:pt x="58714" y="294232"/>
                </a:lnTo>
                <a:lnTo>
                  <a:pt x="58293" y="294954"/>
                </a:lnTo>
                <a:lnTo>
                  <a:pt x="57872" y="294954"/>
                </a:lnTo>
                <a:lnTo>
                  <a:pt x="57691" y="294834"/>
                </a:lnTo>
                <a:lnTo>
                  <a:pt x="57691" y="294533"/>
                </a:lnTo>
                <a:lnTo>
                  <a:pt x="57992" y="294292"/>
                </a:lnTo>
                <a:lnTo>
                  <a:pt x="58473" y="293571"/>
                </a:lnTo>
                <a:lnTo>
                  <a:pt x="58594" y="293571"/>
                </a:lnTo>
                <a:lnTo>
                  <a:pt x="59195" y="293751"/>
                </a:lnTo>
                <a:lnTo>
                  <a:pt x="59556" y="293631"/>
                </a:lnTo>
                <a:lnTo>
                  <a:pt x="59677" y="293330"/>
                </a:lnTo>
                <a:lnTo>
                  <a:pt x="59677" y="292909"/>
                </a:lnTo>
                <a:lnTo>
                  <a:pt x="59255" y="292849"/>
                </a:lnTo>
                <a:lnTo>
                  <a:pt x="58955" y="292728"/>
                </a:lnTo>
                <a:lnTo>
                  <a:pt x="58173" y="292488"/>
                </a:lnTo>
                <a:lnTo>
                  <a:pt x="58112" y="292367"/>
                </a:lnTo>
                <a:lnTo>
                  <a:pt x="58112" y="292067"/>
                </a:lnTo>
                <a:lnTo>
                  <a:pt x="58534" y="292067"/>
                </a:lnTo>
                <a:lnTo>
                  <a:pt x="59316" y="291465"/>
                </a:lnTo>
                <a:lnTo>
                  <a:pt x="59556" y="291224"/>
                </a:lnTo>
                <a:lnTo>
                  <a:pt x="59556" y="290442"/>
                </a:lnTo>
                <a:lnTo>
                  <a:pt x="59496" y="289239"/>
                </a:lnTo>
                <a:lnTo>
                  <a:pt x="60398" y="289239"/>
                </a:lnTo>
                <a:lnTo>
                  <a:pt x="60459" y="287314"/>
                </a:lnTo>
                <a:lnTo>
                  <a:pt x="58353" y="287675"/>
                </a:lnTo>
                <a:lnTo>
                  <a:pt x="57210" y="285209"/>
                </a:lnTo>
                <a:lnTo>
                  <a:pt x="58173" y="285148"/>
                </a:lnTo>
                <a:lnTo>
                  <a:pt x="59135" y="283705"/>
                </a:lnTo>
                <a:lnTo>
                  <a:pt x="58112" y="282802"/>
                </a:lnTo>
                <a:lnTo>
                  <a:pt x="59797" y="282502"/>
                </a:lnTo>
                <a:lnTo>
                  <a:pt x="58173" y="281900"/>
                </a:lnTo>
                <a:lnTo>
                  <a:pt x="59496" y="280817"/>
                </a:lnTo>
                <a:lnTo>
                  <a:pt x="57932" y="279554"/>
                </a:lnTo>
                <a:lnTo>
                  <a:pt x="59075" y="279193"/>
                </a:lnTo>
                <a:lnTo>
                  <a:pt x="59436" y="277990"/>
                </a:lnTo>
                <a:lnTo>
                  <a:pt x="57872" y="278832"/>
                </a:lnTo>
                <a:lnTo>
                  <a:pt x="57391" y="277569"/>
                </a:lnTo>
                <a:lnTo>
                  <a:pt x="59075" y="277689"/>
                </a:lnTo>
                <a:lnTo>
                  <a:pt x="57992" y="276486"/>
                </a:lnTo>
                <a:lnTo>
                  <a:pt x="58894" y="274741"/>
                </a:lnTo>
                <a:lnTo>
                  <a:pt x="59015" y="274019"/>
                </a:lnTo>
                <a:lnTo>
                  <a:pt x="57992" y="272636"/>
                </a:lnTo>
                <a:lnTo>
                  <a:pt x="58955" y="272214"/>
                </a:lnTo>
                <a:lnTo>
                  <a:pt x="58834" y="271854"/>
                </a:lnTo>
                <a:lnTo>
                  <a:pt x="58353" y="269868"/>
                </a:lnTo>
                <a:lnTo>
                  <a:pt x="55947" y="269026"/>
                </a:lnTo>
                <a:lnTo>
                  <a:pt x="55345" y="268364"/>
                </a:lnTo>
                <a:lnTo>
                  <a:pt x="55766" y="266560"/>
                </a:lnTo>
                <a:lnTo>
                  <a:pt x="54924" y="266259"/>
                </a:lnTo>
                <a:lnTo>
                  <a:pt x="53902" y="264394"/>
                </a:lnTo>
                <a:lnTo>
                  <a:pt x="54563" y="264033"/>
                </a:lnTo>
                <a:lnTo>
                  <a:pt x="54623" y="262529"/>
                </a:lnTo>
                <a:lnTo>
                  <a:pt x="53841" y="261085"/>
                </a:lnTo>
                <a:lnTo>
                  <a:pt x="53541" y="258679"/>
                </a:lnTo>
                <a:lnTo>
                  <a:pt x="53902" y="258258"/>
                </a:lnTo>
                <a:lnTo>
                  <a:pt x="53902" y="257957"/>
                </a:lnTo>
                <a:lnTo>
                  <a:pt x="52939" y="258258"/>
                </a:lnTo>
                <a:lnTo>
                  <a:pt x="52638" y="258017"/>
                </a:lnTo>
                <a:lnTo>
                  <a:pt x="52638" y="257716"/>
                </a:lnTo>
                <a:lnTo>
                  <a:pt x="52698" y="257355"/>
                </a:lnTo>
                <a:lnTo>
                  <a:pt x="52458" y="256634"/>
                </a:lnTo>
                <a:lnTo>
                  <a:pt x="52217" y="255852"/>
                </a:lnTo>
                <a:lnTo>
                  <a:pt x="52217" y="255069"/>
                </a:lnTo>
                <a:lnTo>
                  <a:pt x="51977" y="254769"/>
                </a:lnTo>
                <a:lnTo>
                  <a:pt x="51856" y="254648"/>
                </a:lnTo>
                <a:lnTo>
                  <a:pt x="51555" y="254829"/>
                </a:lnTo>
                <a:lnTo>
                  <a:pt x="51314" y="255310"/>
                </a:lnTo>
                <a:lnTo>
                  <a:pt x="51014" y="255310"/>
                </a:lnTo>
                <a:lnTo>
                  <a:pt x="50833" y="255130"/>
                </a:lnTo>
                <a:lnTo>
                  <a:pt x="50833" y="254709"/>
                </a:lnTo>
                <a:lnTo>
                  <a:pt x="51074" y="254408"/>
                </a:lnTo>
                <a:lnTo>
                  <a:pt x="51074" y="254047"/>
                </a:lnTo>
                <a:lnTo>
                  <a:pt x="50833" y="253746"/>
                </a:lnTo>
                <a:lnTo>
                  <a:pt x="50473" y="252964"/>
                </a:lnTo>
                <a:lnTo>
                  <a:pt x="50292" y="252844"/>
                </a:lnTo>
                <a:lnTo>
                  <a:pt x="50171" y="252844"/>
                </a:lnTo>
                <a:lnTo>
                  <a:pt x="49811" y="253265"/>
                </a:lnTo>
                <a:lnTo>
                  <a:pt x="49390" y="253445"/>
                </a:lnTo>
                <a:lnTo>
                  <a:pt x="49269" y="253265"/>
                </a:lnTo>
                <a:lnTo>
                  <a:pt x="49269" y="253024"/>
                </a:lnTo>
                <a:lnTo>
                  <a:pt x="49570" y="252603"/>
                </a:lnTo>
                <a:lnTo>
                  <a:pt x="50171" y="252603"/>
                </a:lnTo>
                <a:lnTo>
                  <a:pt x="50352" y="252302"/>
                </a:lnTo>
                <a:lnTo>
                  <a:pt x="50412" y="251881"/>
                </a:lnTo>
                <a:lnTo>
                  <a:pt x="50232" y="251580"/>
                </a:lnTo>
                <a:lnTo>
                  <a:pt x="49751" y="251580"/>
                </a:lnTo>
                <a:lnTo>
                  <a:pt x="49330" y="251340"/>
                </a:lnTo>
                <a:lnTo>
                  <a:pt x="49330" y="250979"/>
                </a:lnTo>
                <a:lnTo>
                  <a:pt x="49450" y="250377"/>
                </a:lnTo>
                <a:lnTo>
                  <a:pt x="49269" y="250016"/>
                </a:lnTo>
                <a:lnTo>
                  <a:pt x="49089" y="249896"/>
                </a:lnTo>
                <a:lnTo>
                  <a:pt x="48728" y="250016"/>
                </a:lnTo>
                <a:lnTo>
                  <a:pt x="48487" y="250497"/>
                </a:lnTo>
                <a:lnTo>
                  <a:pt x="48307" y="250618"/>
                </a:lnTo>
                <a:lnTo>
                  <a:pt x="48066" y="250618"/>
                </a:lnTo>
                <a:lnTo>
                  <a:pt x="47886" y="250437"/>
                </a:lnTo>
                <a:lnTo>
                  <a:pt x="48006" y="249836"/>
                </a:lnTo>
                <a:lnTo>
                  <a:pt x="48126" y="249836"/>
                </a:lnTo>
                <a:lnTo>
                  <a:pt x="48668" y="249595"/>
                </a:lnTo>
                <a:lnTo>
                  <a:pt x="49089" y="249294"/>
                </a:lnTo>
                <a:lnTo>
                  <a:pt x="49390" y="248873"/>
                </a:lnTo>
                <a:lnTo>
                  <a:pt x="49390" y="248572"/>
                </a:lnTo>
                <a:lnTo>
                  <a:pt x="48788" y="248392"/>
                </a:lnTo>
                <a:lnTo>
                  <a:pt x="48668" y="248272"/>
                </a:lnTo>
                <a:lnTo>
                  <a:pt x="48547" y="247670"/>
                </a:lnTo>
                <a:lnTo>
                  <a:pt x="48187" y="247309"/>
                </a:lnTo>
                <a:lnTo>
                  <a:pt x="47705" y="246768"/>
                </a:lnTo>
                <a:lnTo>
                  <a:pt x="47465" y="246226"/>
                </a:lnTo>
                <a:lnTo>
                  <a:pt x="47465" y="245986"/>
                </a:lnTo>
                <a:lnTo>
                  <a:pt x="47525" y="245685"/>
                </a:lnTo>
                <a:lnTo>
                  <a:pt x="47826" y="245324"/>
                </a:lnTo>
                <a:lnTo>
                  <a:pt x="48006" y="244963"/>
                </a:lnTo>
                <a:lnTo>
                  <a:pt x="48006" y="243940"/>
                </a:lnTo>
                <a:lnTo>
                  <a:pt x="47705" y="243700"/>
                </a:lnTo>
                <a:lnTo>
                  <a:pt x="47104" y="243339"/>
                </a:lnTo>
                <a:lnTo>
                  <a:pt x="46622" y="243218"/>
                </a:lnTo>
                <a:lnTo>
                  <a:pt x="46442" y="242918"/>
                </a:lnTo>
                <a:lnTo>
                  <a:pt x="46562" y="242797"/>
                </a:lnTo>
                <a:lnTo>
                  <a:pt x="46803" y="242797"/>
                </a:lnTo>
                <a:lnTo>
                  <a:pt x="47404" y="243038"/>
                </a:lnTo>
                <a:lnTo>
                  <a:pt x="47705" y="243038"/>
                </a:lnTo>
                <a:lnTo>
                  <a:pt x="47826" y="242737"/>
                </a:lnTo>
                <a:lnTo>
                  <a:pt x="47705" y="242737"/>
                </a:lnTo>
                <a:lnTo>
                  <a:pt x="47104" y="242436"/>
                </a:lnTo>
                <a:lnTo>
                  <a:pt x="46803" y="242256"/>
                </a:lnTo>
                <a:lnTo>
                  <a:pt x="46562" y="241955"/>
                </a:lnTo>
                <a:lnTo>
                  <a:pt x="46562" y="241474"/>
                </a:lnTo>
                <a:lnTo>
                  <a:pt x="46923" y="240993"/>
                </a:lnTo>
                <a:lnTo>
                  <a:pt x="46923" y="240632"/>
                </a:lnTo>
                <a:lnTo>
                  <a:pt x="46502" y="240632"/>
                </a:lnTo>
                <a:lnTo>
                  <a:pt x="45600" y="239729"/>
                </a:lnTo>
                <a:lnTo>
                  <a:pt x="45479" y="239308"/>
                </a:lnTo>
                <a:lnTo>
                  <a:pt x="45299" y="239188"/>
                </a:lnTo>
                <a:lnTo>
                  <a:pt x="45058" y="239188"/>
                </a:lnTo>
                <a:lnTo>
                  <a:pt x="44457" y="239489"/>
                </a:lnTo>
                <a:lnTo>
                  <a:pt x="44276" y="239368"/>
                </a:lnTo>
                <a:lnTo>
                  <a:pt x="44216" y="239188"/>
                </a:lnTo>
                <a:lnTo>
                  <a:pt x="44216" y="239007"/>
                </a:lnTo>
                <a:lnTo>
                  <a:pt x="44637" y="238586"/>
                </a:lnTo>
                <a:lnTo>
                  <a:pt x="44517" y="238406"/>
                </a:lnTo>
                <a:lnTo>
                  <a:pt x="44036" y="238406"/>
                </a:lnTo>
                <a:lnTo>
                  <a:pt x="43735" y="238225"/>
                </a:lnTo>
                <a:lnTo>
                  <a:pt x="43975" y="237624"/>
                </a:lnTo>
                <a:lnTo>
                  <a:pt x="43855" y="237323"/>
                </a:lnTo>
                <a:lnTo>
                  <a:pt x="43374" y="237924"/>
                </a:lnTo>
                <a:lnTo>
                  <a:pt x="43193" y="237924"/>
                </a:lnTo>
                <a:lnTo>
                  <a:pt x="42953" y="237684"/>
                </a:lnTo>
                <a:lnTo>
                  <a:pt x="42953" y="237383"/>
                </a:lnTo>
                <a:lnTo>
                  <a:pt x="43314" y="236842"/>
                </a:lnTo>
                <a:lnTo>
                  <a:pt x="43915" y="236541"/>
                </a:lnTo>
                <a:lnTo>
                  <a:pt x="43915" y="236360"/>
                </a:lnTo>
                <a:lnTo>
                  <a:pt x="43675" y="235999"/>
                </a:lnTo>
                <a:lnTo>
                  <a:pt x="43073" y="235638"/>
                </a:lnTo>
                <a:lnTo>
                  <a:pt x="42772" y="235398"/>
                </a:lnTo>
                <a:lnTo>
                  <a:pt x="42772" y="234917"/>
                </a:lnTo>
                <a:lnTo>
                  <a:pt x="42652" y="234676"/>
                </a:lnTo>
                <a:lnTo>
                  <a:pt x="42351" y="234796"/>
                </a:lnTo>
                <a:lnTo>
                  <a:pt x="41870" y="235157"/>
                </a:lnTo>
                <a:lnTo>
                  <a:pt x="41449" y="235157"/>
                </a:lnTo>
                <a:lnTo>
                  <a:pt x="41449" y="234495"/>
                </a:lnTo>
                <a:lnTo>
                  <a:pt x="41810" y="234135"/>
                </a:lnTo>
                <a:lnTo>
                  <a:pt x="41629" y="234074"/>
                </a:lnTo>
                <a:lnTo>
                  <a:pt x="40968" y="233954"/>
                </a:lnTo>
                <a:lnTo>
                  <a:pt x="40546" y="233834"/>
                </a:lnTo>
                <a:lnTo>
                  <a:pt x="40306" y="233593"/>
                </a:lnTo>
                <a:lnTo>
                  <a:pt x="40005" y="233473"/>
                </a:lnTo>
                <a:lnTo>
                  <a:pt x="39464" y="233352"/>
                </a:lnTo>
                <a:lnTo>
                  <a:pt x="39464" y="233172"/>
                </a:lnTo>
                <a:lnTo>
                  <a:pt x="39584" y="232931"/>
                </a:lnTo>
                <a:lnTo>
                  <a:pt x="39885" y="232931"/>
                </a:lnTo>
                <a:lnTo>
                  <a:pt x="40667" y="233112"/>
                </a:lnTo>
                <a:lnTo>
                  <a:pt x="40907" y="232992"/>
                </a:lnTo>
                <a:lnTo>
                  <a:pt x="41148" y="232691"/>
                </a:lnTo>
                <a:lnTo>
                  <a:pt x="41028" y="232390"/>
                </a:lnTo>
                <a:lnTo>
                  <a:pt x="40847" y="232029"/>
                </a:lnTo>
                <a:lnTo>
                  <a:pt x="40847" y="230706"/>
                </a:lnTo>
                <a:lnTo>
                  <a:pt x="40968" y="230525"/>
                </a:lnTo>
                <a:lnTo>
                  <a:pt x="41268" y="230645"/>
                </a:lnTo>
                <a:lnTo>
                  <a:pt x="41509" y="230525"/>
                </a:lnTo>
                <a:lnTo>
                  <a:pt x="41509" y="230284"/>
                </a:lnTo>
                <a:lnTo>
                  <a:pt x="41208" y="229984"/>
                </a:lnTo>
                <a:lnTo>
                  <a:pt x="40907" y="229923"/>
                </a:lnTo>
                <a:lnTo>
                  <a:pt x="40546" y="229923"/>
                </a:lnTo>
                <a:lnTo>
                  <a:pt x="40125" y="230044"/>
                </a:lnTo>
                <a:lnTo>
                  <a:pt x="39945" y="230044"/>
                </a:lnTo>
                <a:lnTo>
                  <a:pt x="39824" y="229923"/>
                </a:lnTo>
                <a:lnTo>
                  <a:pt x="40306" y="229563"/>
                </a:lnTo>
                <a:lnTo>
                  <a:pt x="40486" y="229202"/>
                </a:lnTo>
                <a:lnTo>
                  <a:pt x="40486" y="229081"/>
                </a:lnTo>
                <a:lnTo>
                  <a:pt x="40065" y="228540"/>
                </a:lnTo>
                <a:lnTo>
                  <a:pt x="40005" y="228119"/>
                </a:lnTo>
                <a:lnTo>
                  <a:pt x="39824" y="227698"/>
                </a:lnTo>
                <a:lnTo>
                  <a:pt x="39584" y="227637"/>
                </a:lnTo>
                <a:lnTo>
                  <a:pt x="39223" y="227758"/>
                </a:lnTo>
                <a:lnTo>
                  <a:pt x="38922" y="227637"/>
                </a:lnTo>
                <a:lnTo>
                  <a:pt x="38862" y="227457"/>
                </a:lnTo>
                <a:lnTo>
                  <a:pt x="39103" y="226855"/>
                </a:lnTo>
                <a:lnTo>
                  <a:pt x="38501" y="226916"/>
                </a:lnTo>
                <a:lnTo>
                  <a:pt x="38381" y="227096"/>
                </a:lnTo>
                <a:lnTo>
                  <a:pt x="38381" y="226735"/>
                </a:lnTo>
                <a:lnTo>
                  <a:pt x="38501" y="226434"/>
                </a:lnTo>
                <a:lnTo>
                  <a:pt x="38862" y="226434"/>
                </a:lnTo>
                <a:lnTo>
                  <a:pt x="38441" y="225592"/>
                </a:lnTo>
                <a:lnTo>
                  <a:pt x="38441" y="224991"/>
                </a:lnTo>
                <a:lnTo>
                  <a:pt x="37899" y="223306"/>
                </a:lnTo>
                <a:lnTo>
                  <a:pt x="37298" y="222705"/>
                </a:lnTo>
                <a:lnTo>
                  <a:pt x="37659" y="222404"/>
                </a:lnTo>
                <a:lnTo>
                  <a:pt x="37719" y="222404"/>
                </a:lnTo>
                <a:lnTo>
                  <a:pt x="37719" y="222043"/>
                </a:lnTo>
                <a:lnTo>
                  <a:pt x="37538" y="221862"/>
                </a:lnTo>
                <a:lnTo>
                  <a:pt x="37178" y="221682"/>
                </a:lnTo>
                <a:lnTo>
                  <a:pt x="35252" y="221381"/>
                </a:lnTo>
                <a:lnTo>
                  <a:pt x="35012" y="221080"/>
                </a:lnTo>
                <a:lnTo>
                  <a:pt x="35493" y="220599"/>
                </a:lnTo>
                <a:lnTo>
                  <a:pt x="35553" y="220178"/>
                </a:lnTo>
                <a:lnTo>
                  <a:pt x="35313" y="219877"/>
                </a:lnTo>
                <a:lnTo>
                  <a:pt x="34831" y="219516"/>
                </a:lnTo>
                <a:lnTo>
                  <a:pt x="34591" y="219215"/>
                </a:lnTo>
                <a:lnTo>
                  <a:pt x="34831" y="218433"/>
                </a:lnTo>
                <a:lnTo>
                  <a:pt x="35373" y="218133"/>
                </a:lnTo>
                <a:lnTo>
                  <a:pt x="35252" y="217711"/>
                </a:lnTo>
                <a:lnTo>
                  <a:pt x="34651" y="216749"/>
                </a:lnTo>
                <a:lnTo>
                  <a:pt x="35012" y="216268"/>
                </a:lnTo>
                <a:lnTo>
                  <a:pt x="35132" y="216027"/>
                </a:lnTo>
                <a:lnTo>
                  <a:pt x="35012" y="215726"/>
                </a:lnTo>
                <a:lnTo>
                  <a:pt x="34531" y="215125"/>
                </a:lnTo>
                <a:lnTo>
                  <a:pt x="34410" y="214884"/>
                </a:lnTo>
                <a:lnTo>
                  <a:pt x="34470" y="214643"/>
                </a:lnTo>
                <a:lnTo>
                  <a:pt x="34771" y="214643"/>
                </a:lnTo>
                <a:lnTo>
                  <a:pt x="35072" y="215004"/>
                </a:lnTo>
                <a:lnTo>
                  <a:pt x="35674" y="214884"/>
                </a:lnTo>
                <a:lnTo>
                  <a:pt x="35734" y="214463"/>
                </a:lnTo>
                <a:lnTo>
                  <a:pt x="35553" y="213861"/>
                </a:lnTo>
                <a:lnTo>
                  <a:pt x="35433" y="213681"/>
                </a:lnTo>
                <a:lnTo>
                  <a:pt x="35132" y="213440"/>
                </a:lnTo>
                <a:lnTo>
                  <a:pt x="34591" y="213260"/>
                </a:lnTo>
                <a:lnTo>
                  <a:pt x="34831" y="212959"/>
                </a:lnTo>
                <a:lnTo>
                  <a:pt x="35373" y="212598"/>
                </a:lnTo>
                <a:lnTo>
                  <a:pt x="35252" y="212297"/>
                </a:lnTo>
                <a:lnTo>
                  <a:pt x="34831" y="212057"/>
                </a:lnTo>
                <a:lnTo>
                  <a:pt x="34230" y="211515"/>
                </a:lnTo>
                <a:lnTo>
                  <a:pt x="33087" y="210793"/>
                </a:lnTo>
                <a:lnTo>
                  <a:pt x="32666" y="210011"/>
                </a:lnTo>
                <a:lnTo>
                  <a:pt x="32906" y="209410"/>
                </a:lnTo>
                <a:lnTo>
                  <a:pt x="32906" y="209109"/>
                </a:lnTo>
                <a:lnTo>
                  <a:pt x="32846" y="208868"/>
                </a:lnTo>
                <a:lnTo>
                  <a:pt x="32485" y="208628"/>
                </a:lnTo>
                <a:lnTo>
                  <a:pt x="31823" y="208628"/>
                </a:lnTo>
                <a:lnTo>
                  <a:pt x="31222" y="208387"/>
                </a:lnTo>
                <a:lnTo>
                  <a:pt x="30801" y="208086"/>
                </a:lnTo>
                <a:lnTo>
                  <a:pt x="30620" y="207906"/>
                </a:lnTo>
                <a:lnTo>
                  <a:pt x="30380" y="207605"/>
                </a:lnTo>
                <a:lnTo>
                  <a:pt x="30259" y="207124"/>
                </a:lnTo>
                <a:lnTo>
                  <a:pt x="30560" y="206101"/>
                </a:lnTo>
                <a:lnTo>
                  <a:pt x="29718" y="204657"/>
                </a:lnTo>
                <a:lnTo>
                  <a:pt x="29357" y="204116"/>
                </a:lnTo>
                <a:lnTo>
                  <a:pt x="30139" y="200386"/>
                </a:lnTo>
                <a:lnTo>
                  <a:pt x="29838" y="198822"/>
                </a:lnTo>
                <a:lnTo>
                  <a:pt x="29056" y="198220"/>
                </a:lnTo>
                <a:lnTo>
                  <a:pt x="28335" y="195754"/>
                </a:lnTo>
                <a:lnTo>
                  <a:pt x="28755" y="194791"/>
                </a:lnTo>
                <a:lnTo>
                  <a:pt x="27552" y="194250"/>
                </a:lnTo>
                <a:lnTo>
                  <a:pt x="27733" y="193347"/>
                </a:lnTo>
                <a:lnTo>
                  <a:pt x="27974" y="192626"/>
                </a:lnTo>
                <a:lnTo>
                  <a:pt x="27974" y="191783"/>
                </a:lnTo>
                <a:lnTo>
                  <a:pt x="27793" y="191362"/>
                </a:lnTo>
                <a:lnTo>
                  <a:pt x="27733" y="189798"/>
                </a:lnTo>
                <a:lnTo>
                  <a:pt x="27552" y="189016"/>
                </a:lnTo>
                <a:lnTo>
                  <a:pt x="27131" y="188054"/>
                </a:lnTo>
                <a:lnTo>
                  <a:pt x="26951" y="187753"/>
                </a:lnTo>
                <a:lnTo>
                  <a:pt x="26650" y="187572"/>
                </a:lnTo>
                <a:lnTo>
                  <a:pt x="25567" y="186911"/>
                </a:lnTo>
                <a:lnTo>
                  <a:pt x="23883" y="184264"/>
                </a:lnTo>
                <a:lnTo>
                  <a:pt x="23221" y="184264"/>
                </a:lnTo>
                <a:lnTo>
                  <a:pt x="23702" y="182339"/>
                </a:lnTo>
                <a:lnTo>
                  <a:pt x="23341" y="181075"/>
                </a:lnTo>
                <a:lnTo>
                  <a:pt x="22319" y="180654"/>
                </a:lnTo>
                <a:lnTo>
                  <a:pt x="23281" y="179571"/>
                </a:lnTo>
                <a:lnTo>
                  <a:pt x="22258" y="178128"/>
                </a:lnTo>
                <a:lnTo>
                  <a:pt x="20514" y="177827"/>
                </a:lnTo>
                <a:lnTo>
                  <a:pt x="20333" y="177646"/>
                </a:lnTo>
                <a:lnTo>
                  <a:pt x="20634" y="175902"/>
                </a:lnTo>
                <a:lnTo>
                  <a:pt x="19010" y="172352"/>
                </a:lnTo>
                <a:lnTo>
                  <a:pt x="20333" y="172172"/>
                </a:lnTo>
                <a:lnTo>
                  <a:pt x="19732" y="171270"/>
                </a:lnTo>
                <a:lnTo>
                  <a:pt x="17326" y="170969"/>
                </a:lnTo>
                <a:lnTo>
                  <a:pt x="18108" y="169525"/>
                </a:lnTo>
                <a:lnTo>
                  <a:pt x="19912" y="168502"/>
                </a:lnTo>
                <a:lnTo>
                  <a:pt x="19551" y="167419"/>
                </a:lnTo>
                <a:lnTo>
                  <a:pt x="18108" y="168021"/>
                </a:lnTo>
                <a:lnTo>
                  <a:pt x="17386" y="167480"/>
                </a:lnTo>
                <a:lnTo>
                  <a:pt x="16904" y="165555"/>
                </a:lnTo>
                <a:lnTo>
                  <a:pt x="17205" y="165254"/>
                </a:lnTo>
                <a:lnTo>
                  <a:pt x="18228" y="163930"/>
                </a:lnTo>
                <a:lnTo>
                  <a:pt x="16604" y="163148"/>
                </a:lnTo>
                <a:lnTo>
                  <a:pt x="17326" y="162126"/>
                </a:lnTo>
                <a:lnTo>
                  <a:pt x="17626" y="161524"/>
                </a:lnTo>
                <a:lnTo>
                  <a:pt x="18168" y="161103"/>
                </a:lnTo>
                <a:lnTo>
                  <a:pt x="18288" y="160983"/>
                </a:lnTo>
                <a:lnTo>
                  <a:pt x="18108" y="160441"/>
                </a:lnTo>
                <a:lnTo>
                  <a:pt x="17626" y="160080"/>
                </a:lnTo>
                <a:lnTo>
                  <a:pt x="19070" y="158516"/>
                </a:lnTo>
                <a:lnTo>
                  <a:pt x="17686" y="157193"/>
                </a:lnTo>
                <a:lnTo>
                  <a:pt x="18649" y="157193"/>
                </a:lnTo>
                <a:lnTo>
                  <a:pt x="19672" y="158817"/>
                </a:lnTo>
                <a:lnTo>
                  <a:pt x="20454" y="158456"/>
                </a:lnTo>
                <a:lnTo>
                  <a:pt x="19852" y="157253"/>
                </a:lnTo>
                <a:lnTo>
                  <a:pt x="17626" y="156350"/>
                </a:lnTo>
                <a:lnTo>
                  <a:pt x="16182" y="156952"/>
                </a:lnTo>
                <a:lnTo>
                  <a:pt x="16002" y="156832"/>
                </a:lnTo>
                <a:lnTo>
                  <a:pt x="16122" y="156230"/>
                </a:lnTo>
                <a:lnTo>
                  <a:pt x="16423" y="155989"/>
                </a:lnTo>
                <a:lnTo>
                  <a:pt x="17446" y="155568"/>
                </a:lnTo>
                <a:lnTo>
                  <a:pt x="18047" y="155328"/>
                </a:lnTo>
                <a:lnTo>
                  <a:pt x="18589" y="155388"/>
                </a:lnTo>
                <a:lnTo>
                  <a:pt x="19190" y="155869"/>
                </a:lnTo>
                <a:lnTo>
                  <a:pt x="19612" y="156050"/>
                </a:lnTo>
                <a:lnTo>
                  <a:pt x="19912" y="155869"/>
                </a:lnTo>
                <a:lnTo>
                  <a:pt x="20033" y="155689"/>
                </a:lnTo>
                <a:lnTo>
                  <a:pt x="19852" y="155207"/>
                </a:lnTo>
                <a:lnTo>
                  <a:pt x="19371" y="154967"/>
                </a:lnTo>
                <a:lnTo>
                  <a:pt x="18769" y="154786"/>
                </a:lnTo>
                <a:lnTo>
                  <a:pt x="16844" y="154185"/>
                </a:lnTo>
                <a:lnTo>
                  <a:pt x="16965" y="153884"/>
                </a:lnTo>
                <a:lnTo>
                  <a:pt x="17205" y="153583"/>
                </a:lnTo>
                <a:lnTo>
                  <a:pt x="17987" y="153463"/>
                </a:lnTo>
                <a:lnTo>
                  <a:pt x="18168" y="153342"/>
                </a:lnTo>
                <a:lnTo>
                  <a:pt x="18168" y="153042"/>
                </a:lnTo>
                <a:lnTo>
                  <a:pt x="17987" y="152741"/>
                </a:lnTo>
                <a:lnTo>
                  <a:pt x="17566" y="152681"/>
                </a:lnTo>
                <a:lnTo>
                  <a:pt x="16904" y="152681"/>
                </a:lnTo>
                <a:lnTo>
                  <a:pt x="16483" y="152500"/>
                </a:lnTo>
                <a:lnTo>
                  <a:pt x="16604" y="152079"/>
                </a:lnTo>
                <a:lnTo>
                  <a:pt x="16604" y="151899"/>
                </a:lnTo>
                <a:lnTo>
                  <a:pt x="16904" y="151658"/>
                </a:lnTo>
                <a:lnTo>
                  <a:pt x="17506" y="151478"/>
                </a:lnTo>
                <a:lnTo>
                  <a:pt x="17927" y="151056"/>
                </a:lnTo>
                <a:lnTo>
                  <a:pt x="18168" y="151056"/>
                </a:lnTo>
                <a:lnTo>
                  <a:pt x="19010" y="151117"/>
                </a:lnTo>
                <a:lnTo>
                  <a:pt x="19371" y="150816"/>
                </a:lnTo>
                <a:lnTo>
                  <a:pt x="19251" y="150395"/>
                </a:lnTo>
                <a:lnTo>
                  <a:pt x="19010" y="150034"/>
                </a:lnTo>
                <a:lnTo>
                  <a:pt x="18529" y="149432"/>
                </a:lnTo>
                <a:lnTo>
                  <a:pt x="18529" y="149252"/>
                </a:lnTo>
                <a:lnTo>
                  <a:pt x="18649" y="149131"/>
                </a:lnTo>
                <a:lnTo>
                  <a:pt x="19190" y="149131"/>
                </a:lnTo>
                <a:lnTo>
                  <a:pt x="19431" y="148891"/>
                </a:lnTo>
                <a:lnTo>
                  <a:pt x="17807" y="148049"/>
                </a:lnTo>
                <a:lnTo>
                  <a:pt x="16784" y="147267"/>
                </a:lnTo>
                <a:lnTo>
                  <a:pt x="18769" y="147267"/>
                </a:lnTo>
                <a:lnTo>
                  <a:pt x="19251" y="146906"/>
                </a:lnTo>
                <a:lnTo>
                  <a:pt x="19010" y="146124"/>
                </a:lnTo>
                <a:lnTo>
                  <a:pt x="20093" y="145402"/>
                </a:lnTo>
                <a:lnTo>
                  <a:pt x="19912" y="144559"/>
                </a:lnTo>
                <a:lnTo>
                  <a:pt x="19311" y="143477"/>
                </a:lnTo>
                <a:lnTo>
                  <a:pt x="18348" y="143296"/>
                </a:lnTo>
                <a:lnTo>
                  <a:pt x="17265" y="143296"/>
                </a:lnTo>
                <a:lnTo>
                  <a:pt x="18529" y="141792"/>
                </a:lnTo>
                <a:lnTo>
                  <a:pt x="19010" y="141852"/>
                </a:lnTo>
                <a:lnTo>
                  <a:pt x="19612" y="142634"/>
                </a:lnTo>
                <a:lnTo>
                  <a:pt x="20454" y="141913"/>
                </a:lnTo>
                <a:lnTo>
                  <a:pt x="18950" y="141191"/>
                </a:lnTo>
                <a:lnTo>
                  <a:pt x="18649" y="140769"/>
                </a:lnTo>
                <a:lnTo>
                  <a:pt x="18649" y="140529"/>
                </a:lnTo>
                <a:lnTo>
                  <a:pt x="19190" y="139927"/>
                </a:lnTo>
                <a:lnTo>
                  <a:pt x="19190" y="139687"/>
                </a:lnTo>
                <a:lnTo>
                  <a:pt x="18829" y="139386"/>
                </a:lnTo>
                <a:lnTo>
                  <a:pt x="18469" y="139386"/>
                </a:lnTo>
                <a:lnTo>
                  <a:pt x="18168" y="139506"/>
                </a:lnTo>
                <a:lnTo>
                  <a:pt x="17807" y="139927"/>
                </a:lnTo>
                <a:lnTo>
                  <a:pt x="17506" y="139927"/>
                </a:lnTo>
                <a:lnTo>
                  <a:pt x="17205" y="139807"/>
                </a:lnTo>
                <a:lnTo>
                  <a:pt x="17205" y="139386"/>
                </a:lnTo>
                <a:lnTo>
                  <a:pt x="17566" y="138664"/>
                </a:lnTo>
                <a:lnTo>
                  <a:pt x="17566" y="138363"/>
                </a:lnTo>
                <a:lnTo>
                  <a:pt x="17927" y="137942"/>
                </a:lnTo>
                <a:lnTo>
                  <a:pt x="18709" y="137942"/>
                </a:lnTo>
                <a:lnTo>
                  <a:pt x="19672" y="137461"/>
                </a:lnTo>
                <a:lnTo>
                  <a:pt x="19852" y="137220"/>
                </a:lnTo>
                <a:lnTo>
                  <a:pt x="19972" y="137040"/>
                </a:lnTo>
                <a:lnTo>
                  <a:pt x="19672" y="136679"/>
                </a:lnTo>
                <a:lnTo>
                  <a:pt x="19371" y="136498"/>
                </a:lnTo>
                <a:lnTo>
                  <a:pt x="18168" y="136318"/>
                </a:lnTo>
                <a:lnTo>
                  <a:pt x="17747" y="136318"/>
                </a:lnTo>
                <a:lnTo>
                  <a:pt x="17326" y="136498"/>
                </a:lnTo>
                <a:lnTo>
                  <a:pt x="16965" y="136919"/>
                </a:lnTo>
                <a:lnTo>
                  <a:pt x="16664" y="136919"/>
                </a:lnTo>
                <a:lnTo>
                  <a:pt x="16483" y="136679"/>
                </a:lnTo>
                <a:lnTo>
                  <a:pt x="16483" y="136558"/>
                </a:lnTo>
                <a:lnTo>
                  <a:pt x="16664" y="136137"/>
                </a:lnTo>
                <a:lnTo>
                  <a:pt x="17025" y="135837"/>
                </a:lnTo>
                <a:lnTo>
                  <a:pt x="17927" y="135536"/>
                </a:lnTo>
                <a:lnTo>
                  <a:pt x="18228" y="135536"/>
                </a:lnTo>
                <a:lnTo>
                  <a:pt x="18348" y="134934"/>
                </a:lnTo>
                <a:lnTo>
                  <a:pt x="18589" y="134333"/>
                </a:lnTo>
                <a:lnTo>
                  <a:pt x="18408" y="133611"/>
                </a:lnTo>
                <a:lnTo>
                  <a:pt x="17987" y="133490"/>
                </a:lnTo>
                <a:lnTo>
                  <a:pt x="17686" y="133370"/>
                </a:lnTo>
                <a:lnTo>
                  <a:pt x="16724" y="133370"/>
                </a:lnTo>
                <a:lnTo>
                  <a:pt x="16483" y="133069"/>
                </a:lnTo>
                <a:lnTo>
                  <a:pt x="16604" y="132889"/>
                </a:lnTo>
                <a:lnTo>
                  <a:pt x="17025" y="132287"/>
                </a:lnTo>
                <a:lnTo>
                  <a:pt x="17145" y="132167"/>
                </a:lnTo>
                <a:lnTo>
                  <a:pt x="17145" y="131866"/>
                </a:lnTo>
                <a:lnTo>
                  <a:pt x="16844" y="131625"/>
                </a:lnTo>
                <a:lnTo>
                  <a:pt x="16122" y="131505"/>
                </a:lnTo>
                <a:lnTo>
                  <a:pt x="15521" y="130302"/>
                </a:lnTo>
                <a:lnTo>
                  <a:pt x="15280" y="130242"/>
                </a:lnTo>
                <a:lnTo>
                  <a:pt x="14558" y="129821"/>
                </a:lnTo>
                <a:lnTo>
                  <a:pt x="14438" y="129279"/>
                </a:lnTo>
                <a:lnTo>
                  <a:pt x="14618" y="128618"/>
                </a:lnTo>
                <a:lnTo>
                  <a:pt x="15039" y="128317"/>
                </a:lnTo>
                <a:lnTo>
                  <a:pt x="16122" y="128497"/>
                </a:lnTo>
                <a:lnTo>
                  <a:pt x="16543" y="128377"/>
                </a:lnTo>
                <a:lnTo>
                  <a:pt x="16844" y="128196"/>
                </a:lnTo>
                <a:lnTo>
                  <a:pt x="16724" y="127836"/>
                </a:lnTo>
                <a:lnTo>
                  <a:pt x="16303" y="127114"/>
                </a:lnTo>
                <a:lnTo>
                  <a:pt x="16303" y="126813"/>
                </a:lnTo>
                <a:lnTo>
                  <a:pt x="16483" y="126632"/>
                </a:lnTo>
                <a:lnTo>
                  <a:pt x="16965" y="126632"/>
                </a:lnTo>
                <a:lnTo>
                  <a:pt x="17145" y="126392"/>
                </a:lnTo>
                <a:lnTo>
                  <a:pt x="17265" y="126151"/>
                </a:lnTo>
                <a:lnTo>
                  <a:pt x="17145" y="126031"/>
                </a:lnTo>
                <a:lnTo>
                  <a:pt x="16844" y="125910"/>
                </a:lnTo>
                <a:lnTo>
                  <a:pt x="16363" y="126031"/>
                </a:lnTo>
                <a:lnTo>
                  <a:pt x="15822" y="126332"/>
                </a:lnTo>
                <a:lnTo>
                  <a:pt x="15581" y="126452"/>
                </a:lnTo>
                <a:lnTo>
                  <a:pt x="14799" y="126091"/>
                </a:lnTo>
                <a:lnTo>
                  <a:pt x="14197" y="125610"/>
                </a:lnTo>
                <a:lnTo>
                  <a:pt x="14137" y="125369"/>
                </a:lnTo>
                <a:lnTo>
                  <a:pt x="14318" y="124767"/>
                </a:lnTo>
                <a:lnTo>
                  <a:pt x="14077" y="124647"/>
                </a:lnTo>
                <a:lnTo>
                  <a:pt x="13596" y="124587"/>
                </a:lnTo>
                <a:lnTo>
                  <a:pt x="13355" y="124467"/>
                </a:lnTo>
                <a:lnTo>
                  <a:pt x="13355" y="124166"/>
                </a:lnTo>
                <a:lnTo>
                  <a:pt x="13475" y="123985"/>
                </a:lnTo>
                <a:lnTo>
                  <a:pt x="13957" y="123624"/>
                </a:lnTo>
                <a:lnTo>
                  <a:pt x="14679" y="123564"/>
                </a:lnTo>
                <a:lnTo>
                  <a:pt x="15220" y="123564"/>
                </a:lnTo>
                <a:lnTo>
                  <a:pt x="15701" y="123264"/>
                </a:lnTo>
                <a:lnTo>
                  <a:pt x="15882" y="122963"/>
                </a:lnTo>
                <a:lnTo>
                  <a:pt x="16243" y="122421"/>
                </a:lnTo>
                <a:lnTo>
                  <a:pt x="16904" y="122000"/>
                </a:lnTo>
                <a:lnTo>
                  <a:pt x="17326" y="121639"/>
                </a:lnTo>
                <a:lnTo>
                  <a:pt x="17386" y="121399"/>
                </a:lnTo>
                <a:lnTo>
                  <a:pt x="17205" y="120917"/>
                </a:lnTo>
                <a:lnTo>
                  <a:pt x="16363" y="120195"/>
                </a:lnTo>
                <a:lnTo>
                  <a:pt x="16363" y="119654"/>
                </a:lnTo>
                <a:lnTo>
                  <a:pt x="16243" y="119413"/>
                </a:lnTo>
                <a:lnTo>
                  <a:pt x="15942" y="119413"/>
                </a:lnTo>
                <a:lnTo>
                  <a:pt x="15641" y="119714"/>
                </a:lnTo>
                <a:lnTo>
                  <a:pt x="15340" y="120316"/>
                </a:lnTo>
                <a:lnTo>
                  <a:pt x="15100" y="120556"/>
                </a:lnTo>
                <a:lnTo>
                  <a:pt x="14498" y="120556"/>
                </a:lnTo>
                <a:lnTo>
                  <a:pt x="14378" y="120436"/>
                </a:lnTo>
                <a:lnTo>
                  <a:pt x="14197" y="120195"/>
                </a:lnTo>
                <a:lnTo>
                  <a:pt x="14318" y="119594"/>
                </a:lnTo>
                <a:lnTo>
                  <a:pt x="14739" y="119233"/>
                </a:lnTo>
                <a:lnTo>
                  <a:pt x="15641" y="118872"/>
                </a:lnTo>
                <a:lnTo>
                  <a:pt x="16363" y="118752"/>
                </a:lnTo>
                <a:lnTo>
                  <a:pt x="16965" y="118932"/>
                </a:lnTo>
                <a:lnTo>
                  <a:pt x="17446" y="119353"/>
                </a:lnTo>
                <a:lnTo>
                  <a:pt x="17747" y="119714"/>
                </a:lnTo>
                <a:lnTo>
                  <a:pt x="18108" y="119714"/>
                </a:lnTo>
                <a:lnTo>
                  <a:pt x="18288" y="119594"/>
                </a:lnTo>
                <a:lnTo>
                  <a:pt x="18408" y="119173"/>
                </a:lnTo>
                <a:lnTo>
                  <a:pt x="18047" y="118692"/>
                </a:lnTo>
                <a:lnTo>
                  <a:pt x="17566" y="118331"/>
                </a:lnTo>
                <a:lnTo>
                  <a:pt x="16724" y="117970"/>
                </a:lnTo>
                <a:lnTo>
                  <a:pt x="16243" y="117909"/>
                </a:lnTo>
                <a:lnTo>
                  <a:pt x="15761" y="117669"/>
                </a:lnTo>
                <a:lnTo>
                  <a:pt x="15340" y="117248"/>
                </a:lnTo>
                <a:lnTo>
                  <a:pt x="15400" y="116827"/>
                </a:lnTo>
                <a:lnTo>
                  <a:pt x="15882" y="116526"/>
                </a:lnTo>
                <a:lnTo>
                  <a:pt x="16243" y="116526"/>
                </a:lnTo>
                <a:lnTo>
                  <a:pt x="17205" y="117067"/>
                </a:lnTo>
                <a:lnTo>
                  <a:pt x="17506" y="117067"/>
                </a:lnTo>
                <a:lnTo>
                  <a:pt x="17747" y="116827"/>
                </a:lnTo>
                <a:lnTo>
                  <a:pt x="17987" y="116466"/>
                </a:lnTo>
                <a:lnTo>
                  <a:pt x="18108" y="116045"/>
                </a:lnTo>
                <a:lnTo>
                  <a:pt x="18108" y="115623"/>
                </a:lnTo>
                <a:lnTo>
                  <a:pt x="17987" y="115082"/>
                </a:lnTo>
                <a:lnTo>
                  <a:pt x="17626" y="114721"/>
                </a:lnTo>
                <a:lnTo>
                  <a:pt x="17265" y="114601"/>
                </a:lnTo>
                <a:lnTo>
                  <a:pt x="17085" y="114601"/>
                </a:lnTo>
                <a:lnTo>
                  <a:pt x="16664" y="114721"/>
                </a:lnTo>
                <a:lnTo>
                  <a:pt x="16062" y="115503"/>
                </a:lnTo>
                <a:lnTo>
                  <a:pt x="15882" y="115623"/>
                </a:lnTo>
                <a:lnTo>
                  <a:pt x="15280" y="115744"/>
                </a:lnTo>
                <a:lnTo>
                  <a:pt x="14679" y="115563"/>
                </a:lnTo>
                <a:lnTo>
                  <a:pt x="14679" y="115263"/>
                </a:lnTo>
                <a:lnTo>
                  <a:pt x="14799" y="114781"/>
                </a:lnTo>
                <a:lnTo>
                  <a:pt x="16002" y="114180"/>
                </a:lnTo>
                <a:lnTo>
                  <a:pt x="16483" y="113698"/>
                </a:lnTo>
                <a:lnTo>
                  <a:pt x="17265" y="112676"/>
                </a:lnTo>
                <a:lnTo>
                  <a:pt x="17265" y="111292"/>
                </a:lnTo>
                <a:lnTo>
                  <a:pt x="17025" y="111051"/>
                </a:lnTo>
                <a:lnTo>
                  <a:pt x="16724" y="110931"/>
                </a:lnTo>
                <a:lnTo>
                  <a:pt x="16122" y="111051"/>
                </a:lnTo>
                <a:lnTo>
                  <a:pt x="15581" y="111051"/>
                </a:lnTo>
                <a:lnTo>
                  <a:pt x="15280" y="110751"/>
                </a:lnTo>
                <a:lnTo>
                  <a:pt x="14859" y="110209"/>
                </a:lnTo>
                <a:lnTo>
                  <a:pt x="14739" y="109608"/>
                </a:lnTo>
                <a:lnTo>
                  <a:pt x="14799" y="109307"/>
                </a:lnTo>
                <a:lnTo>
                  <a:pt x="15039" y="109006"/>
                </a:lnTo>
                <a:lnTo>
                  <a:pt x="15280" y="108946"/>
                </a:lnTo>
                <a:lnTo>
                  <a:pt x="15701" y="108946"/>
                </a:lnTo>
                <a:lnTo>
                  <a:pt x="16002" y="109066"/>
                </a:lnTo>
                <a:lnTo>
                  <a:pt x="16543" y="109427"/>
                </a:lnTo>
                <a:lnTo>
                  <a:pt x="16724" y="109548"/>
                </a:lnTo>
                <a:lnTo>
                  <a:pt x="17085" y="109427"/>
                </a:lnTo>
                <a:lnTo>
                  <a:pt x="17326" y="109187"/>
                </a:lnTo>
                <a:lnTo>
                  <a:pt x="17326" y="108946"/>
                </a:lnTo>
                <a:lnTo>
                  <a:pt x="17205" y="108645"/>
                </a:lnTo>
                <a:lnTo>
                  <a:pt x="16904" y="108525"/>
                </a:lnTo>
                <a:lnTo>
                  <a:pt x="16483" y="108405"/>
                </a:lnTo>
                <a:lnTo>
                  <a:pt x="15761" y="108405"/>
                </a:lnTo>
                <a:lnTo>
                  <a:pt x="14378" y="108946"/>
                </a:lnTo>
                <a:lnTo>
                  <a:pt x="13475" y="108946"/>
                </a:lnTo>
                <a:lnTo>
                  <a:pt x="13054" y="108765"/>
                </a:lnTo>
                <a:lnTo>
                  <a:pt x="12994" y="108465"/>
                </a:lnTo>
                <a:lnTo>
                  <a:pt x="12994" y="108164"/>
                </a:lnTo>
                <a:lnTo>
                  <a:pt x="13295" y="107863"/>
                </a:lnTo>
                <a:lnTo>
                  <a:pt x="13896" y="107622"/>
                </a:lnTo>
                <a:lnTo>
                  <a:pt x="15100" y="107382"/>
                </a:lnTo>
                <a:lnTo>
                  <a:pt x="15581" y="107141"/>
                </a:lnTo>
                <a:lnTo>
                  <a:pt x="15761" y="106961"/>
                </a:lnTo>
                <a:lnTo>
                  <a:pt x="15761" y="106359"/>
                </a:lnTo>
                <a:lnTo>
                  <a:pt x="15340" y="105818"/>
                </a:lnTo>
                <a:lnTo>
                  <a:pt x="15340" y="105637"/>
                </a:lnTo>
                <a:lnTo>
                  <a:pt x="15701" y="105637"/>
                </a:lnTo>
                <a:lnTo>
                  <a:pt x="16122" y="106359"/>
                </a:lnTo>
                <a:lnTo>
                  <a:pt x="16543" y="106359"/>
                </a:lnTo>
                <a:lnTo>
                  <a:pt x="16844" y="106239"/>
                </a:lnTo>
                <a:lnTo>
                  <a:pt x="16844" y="105938"/>
                </a:lnTo>
                <a:lnTo>
                  <a:pt x="16664" y="105577"/>
                </a:lnTo>
                <a:lnTo>
                  <a:pt x="16363" y="105276"/>
                </a:lnTo>
                <a:lnTo>
                  <a:pt x="15581" y="104675"/>
                </a:lnTo>
                <a:lnTo>
                  <a:pt x="14979" y="104615"/>
                </a:lnTo>
                <a:lnTo>
                  <a:pt x="14618" y="104314"/>
                </a:lnTo>
                <a:lnTo>
                  <a:pt x="14438" y="103893"/>
                </a:lnTo>
                <a:lnTo>
                  <a:pt x="14378" y="102690"/>
                </a:lnTo>
                <a:lnTo>
                  <a:pt x="14197" y="102088"/>
                </a:lnTo>
                <a:lnTo>
                  <a:pt x="14438" y="101968"/>
                </a:lnTo>
                <a:lnTo>
                  <a:pt x="15280" y="102028"/>
                </a:lnTo>
                <a:lnTo>
                  <a:pt x="16002" y="101907"/>
                </a:lnTo>
                <a:lnTo>
                  <a:pt x="17085" y="100825"/>
                </a:lnTo>
                <a:lnTo>
                  <a:pt x="17205" y="100343"/>
                </a:lnTo>
                <a:lnTo>
                  <a:pt x="17085" y="100103"/>
                </a:lnTo>
                <a:lnTo>
                  <a:pt x="16664" y="99862"/>
                </a:lnTo>
                <a:lnTo>
                  <a:pt x="16243" y="99862"/>
                </a:lnTo>
                <a:lnTo>
                  <a:pt x="15641" y="100163"/>
                </a:lnTo>
                <a:lnTo>
                  <a:pt x="15100" y="100584"/>
                </a:lnTo>
                <a:lnTo>
                  <a:pt x="14859" y="100764"/>
                </a:lnTo>
                <a:lnTo>
                  <a:pt x="14378" y="100644"/>
                </a:lnTo>
                <a:lnTo>
                  <a:pt x="13957" y="100404"/>
                </a:lnTo>
                <a:lnTo>
                  <a:pt x="13596" y="98900"/>
                </a:lnTo>
                <a:lnTo>
                  <a:pt x="13896" y="98599"/>
                </a:lnTo>
                <a:lnTo>
                  <a:pt x="14137" y="98418"/>
                </a:lnTo>
                <a:lnTo>
                  <a:pt x="14919" y="98298"/>
                </a:lnTo>
                <a:lnTo>
                  <a:pt x="15340" y="97937"/>
                </a:lnTo>
                <a:lnTo>
                  <a:pt x="15220" y="97576"/>
                </a:lnTo>
                <a:lnTo>
                  <a:pt x="15100" y="97335"/>
                </a:lnTo>
                <a:lnTo>
                  <a:pt x="14679" y="97095"/>
                </a:lnTo>
                <a:lnTo>
                  <a:pt x="14077" y="96794"/>
                </a:lnTo>
                <a:lnTo>
                  <a:pt x="13355" y="96794"/>
                </a:lnTo>
                <a:lnTo>
                  <a:pt x="12874" y="96614"/>
                </a:lnTo>
                <a:lnTo>
                  <a:pt x="12092" y="95471"/>
                </a:lnTo>
                <a:lnTo>
                  <a:pt x="12573" y="94207"/>
                </a:lnTo>
                <a:lnTo>
                  <a:pt x="15039" y="94568"/>
                </a:lnTo>
                <a:lnTo>
                  <a:pt x="15039" y="93606"/>
                </a:lnTo>
                <a:lnTo>
                  <a:pt x="12152" y="93606"/>
                </a:lnTo>
                <a:lnTo>
                  <a:pt x="10768" y="93004"/>
                </a:lnTo>
                <a:lnTo>
                  <a:pt x="11129" y="92222"/>
                </a:lnTo>
                <a:lnTo>
                  <a:pt x="13295" y="91801"/>
                </a:lnTo>
                <a:lnTo>
                  <a:pt x="14197" y="90598"/>
                </a:lnTo>
                <a:lnTo>
                  <a:pt x="12573" y="88974"/>
                </a:lnTo>
                <a:lnTo>
                  <a:pt x="14498" y="88974"/>
                </a:lnTo>
                <a:lnTo>
                  <a:pt x="14799" y="86988"/>
                </a:lnTo>
                <a:lnTo>
                  <a:pt x="13415" y="86627"/>
                </a:lnTo>
                <a:lnTo>
                  <a:pt x="15641" y="84101"/>
                </a:lnTo>
                <a:lnTo>
                  <a:pt x="13716" y="83800"/>
                </a:lnTo>
                <a:lnTo>
                  <a:pt x="13896" y="82958"/>
                </a:lnTo>
                <a:lnTo>
                  <a:pt x="16303" y="82837"/>
                </a:lnTo>
                <a:lnTo>
                  <a:pt x="15400" y="81514"/>
                </a:lnTo>
                <a:lnTo>
                  <a:pt x="17506" y="81755"/>
                </a:lnTo>
                <a:lnTo>
                  <a:pt x="16724" y="80672"/>
                </a:lnTo>
                <a:lnTo>
                  <a:pt x="16303" y="79047"/>
                </a:lnTo>
                <a:lnTo>
                  <a:pt x="16965" y="79108"/>
                </a:lnTo>
                <a:lnTo>
                  <a:pt x="17987" y="79649"/>
                </a:lnTo>
                <a:lnTo>
                  <a:pt x="18589" y="79047"/>
                </a:lnTo>
                <a:lnTo>
                  <a:pt x="17747" y="77183"/>
                </a:lnTo>
                <a:lnTo>
                  <a:pt x="18709" y="76220"/>
                </a:lnTo>
                <a:lnTo>
                  <a:pt x="19612" y="74355"/>
                </a:lnTo>
                <a:lnTo>
                  <a:pt x="18408" y="73152"/>
                </a:lnTo>
                <a:lnTo>
                  <a:pt x="19431" y="72550"/>
                </a:lnTo>
                <a:lnTo>
                  <a:pt x="19190" y="70144"/>
                </a:lnTo>
                <a:lnTo>
                  <a:pt x="20394" y="69121"/>
                </a:lnTo>
                <a:lnTo>
                  <a:pt x="18709" y="68520"/>
                </a:lnTo>
                <a:lnTo>
                  <a:pt x="16904" y="66474"/>
                </a:lnTo>
                <a:lnTo>
                  <a:pt x="17927" y="65031"/>
                </a:lnTo>
                <a:lnTo>
                  <a:pt x="16543" y="64008"/>
                </a:lnTo>
                <a:lnTo>
                  <a:pt x="16062" y="63045"/>
                </a:lnTo>
                <a:lnTo>
                  <a:pt x="15822" y="62805"/>
                </a:lnTo>
                <a:lnTo>
                  <a:pt x="14498" y="61842"/>
                </a:lnTo>
                <a:lnTo>
                  <a:pt x="14318" y="61542"/>
                </a:lnTo>
                <a:lnTo>
                  <a:pt x="14498" y="61361"/>
                </a:lnTo>
                <a:lnTo>
                  <a:pt x="15100" y="61241"/>
                </a:lnTo>
                <a:lnTo>
                  <a:pt x="15461" y="60940"/>
                </a:lnTo>
                <a:lnTo>
                  <a:pt x="15461" y="60699"/>
                </a:lnTo>
                <a:lnTo>
                  <a:pt x="15340" y="60278"/>
                </a:lnTo>
                <a:lnTo>
                  <a:pt x="14257" y="60278"/>
                </a:lnTo>
                <a:lnTo>
                  <a:pt x="14017" y="60218"/>
                </a:lnTo>
                <a:lnTo>
                  <a:pt x="13716" y="59917"/>
                </a:lnTo>
                <a:lnTo>
                  <a:pt x="13716" y="59616"/>
                </a:lnTo>
                <a:lnTo>
                  <a:pt x="14197" y="59195"/>
                </a:lnTo>
                <a:lnTo>
                  <a:pt x="14378" y="58774"/>
                </a:lnTo>
                <a:lnTo>
                  <a:pt x="14438" y="57992"/>
                </a:lnTo>
                <a:lnTo>
                  <a:pt x="14318" y="57571"/>
                </a:lnTo>
                <a:lnTo>
                  <a:pt x="14137" y="57330"/>
                </a:lnTo>
                <a:lnTo>
                  <a:pt x="13896" y="57210"/>
                </a:lnTo>
                <a:lnTo>
                  <a:pt x="13596" y="57210"/>
                </a:lnTo>
                <a:lnTo>
                  <a:pt x="13235" y="57330"/>
                </a:lnTo>
                <a:lnTo>
                  <a:pt x="12814" y="57330"/>
                </a:lnTo>
                <a:lnTo>
                  <a:pt x="12393" y="57150"/>
                </a:lnTo>
                <a:lnTo>
                  <a:pt x="12092" y="56729"/>
                </a:lnTo>
                <a:lnTo>
                  <a:pt x="11971" y="56187"/>
                </a:lnTo>
                <a:lnTo>
                  <a:pt x="12152" y="55706"/>
                </a:lnTo>
                <a:lnTo>
                  <a:pt x="12814" y="55225"/>
                </a:lnTo>
                <a:lnTo>
                  <a:pt x="13114" y="54924"/>
                </a:lnTo>
                <a:lnTo>
                  <a:pt x="13114" y="54503"/>
                </a:lnTo>
                <a:lnTo>
                  <a:pt x="12513" y="53841"/>
                </a:lnTo>
                <a:lnTo>
                  <a:pt x="12212" y="53240"/>
                </a:lnTo>
                <a:lnTo>
                  <a:pt x="11911" y="53119"/>
                </a:lnTo>
                <a:lnTo>
                  <a:pt x="11490" y="53119"/>
                </a:lnTo>
                <a:lnTo>
                  <a:pt x="11310" y="52879"/>
                </a:lnTo>
                <a:lnTo>
                  <a:pt x="11370" y="52458"/>
                </a:lnTo>
                <a:lnTo>
                  <a:pt x="11610" y="52398"/>
                </a:lnTo>
                <a:lnTo>
                  <a:pt x="12393" y="51976"/>
                </a:lnTo>
                <a:lnTo>
                  <a:pt x="12753" y="51676"/>
                </a:lnTo>
                <a:lnTo>
                  <a:pt x="12753" y="51555"/>
                </a:lnTo>
                <a:lnTo>
                  <a:pt x="12513" y="51315"/>
                </a:lnTo>
                <a:lnTo>
                  <a:pt x="11731" y="51315"/>
                </a:lnTo>
                <a:lnTo>
                  <a:pt x="11249" y="51194"/>
                </a:lnTo>
                <a:lnTo>
                  <a:pt x="11249" y="50773"/>
                </a:lnTo>
                <a:lnTo>
                  <a:pt x="11370" y="50412"/>
                </a:lnTo>
                <a:lnTo>
                  <a:pt x="11189" y="49690"/>
                </a:lnTo>
                <a:lnTo>
                  <a:pt x="9264" y="49209"/>
                </a:lnTo>
                <a:lnTo>
                  <a:pt x="10588" y="48848"/>
                </a:lnTo>
                <a:lnTo>
                  <a:pt x="10167" y="47886"/>
                </a:lnTo>
                <a:lnTo>
                  <a:pt x="8482" y="48608"/>
                </a:lnTo>
                <a:lnTo>
                  <a:pt x="8482" y="48066"/>
                </a:lnTo>
                <a:lnTo>
                  <a:pt x="10106" y="47164"/>
                </a:lnTo>
                <a:lnTo>
                  <a:pt x="11069" y="46021"/>
                </a:lnTo>
                <a:lnTo>
                  <a:pt x="7038" y="45239"/>
                </a:lnTo>
                <a:lnTo>
                  <a:pt x="8362" y="44637"/>
                </a:lnTo>
                <a:lnTo>
                  <a:pt x="8603" y="43434"/>
                </a:lnTo>
                <a:lnTo>
                  <a:pt x="7700" y="42231"/>
                </a:lnTo>
                <a:lnTo>
                  <a:pt x="8903" y="41268"/>
                </a:lnTo>
                <a:lnTo>
                  <a:pt x="8663" y="39704"/>
                </a:lnTo>
                <a:lnTo>
                  <a:pt x="7760" y="39403"/>
                </a:lnTo>
                <a:lnTo>
                  <a:pt x="8963" y="38501"/>
                </a:lnTo>
                <a:lnTo>
                  <a:pt x="8001" y="36275"/>
                </a:lnTo>
                <a:lnTo>
                  <a:pt x="6918" y="36456"/>
                </a:lnTo>
                <a:lnTo>
                  <a:pt x="8121" y="33809"/>
                </a:lnTo>
                <a:lnTo>
                  <a:pt x="6617" y="33809"/>
                </a:lnTo>
                <a:lnTo>
                  <a:pt x="5414" y="32786"/>
                </a:lnTo>
                <a:lnTo>
                  <a:pt x="5534" y="31523"/>
                </a:lnTo>
                <a:lnTo>
                  <a:pt x="5294" y="30921"/>
                </a:lnTo>
                <a:lnTo>
                  <a:pt x="6437" y="31041"/>
                </a:lnTo>
                <a:lnTo>
                  <a:pt x="6136" y="29838"/>
                </a:lnTo>
                <a:lnTo>
                  <a:pt x="4331" y="29116"/>
                </a:lnTo>
                <a:lnTo>
                  <a:pt x="3609" y="27973"/>
                </a:lnTo>
                <a:lnTo>
                  <a:pt x="3850" y="26770"/>
                </a:lnTo>
                <a:lnTo>
                  <a:pt x="2647" y="25748"/>
                </a:lnTo>
                <a:lnTo>
                  <a:pt x="3248" y="23582"/>
                </a:lnTo>
                <a:lnTo>
                  <a:pt x="1865" y="23101"/>
                </a:lnTo>
                <a:lnTo>
                  <a:pt x="1624" y="21055"/>
                </a:lnTo>
                <a:lnTo>
                  <a:pt x="662" y="20694"/>
                </a:lnTo>
                <a:lnTo>
                  <a:pt x="903" y="19130"/>
                </a:lnTo>
                <a:lnTo>
                  <a:pt x="1263" y="18348"/>
                </a:lnTo>
                <a:lnTo>
                  <a:pt x="120" y="17446"/>
                </a:lnTo>
                <a:lnTo>
                  <a:pt x="0" y="15942"/>
                </a:lnTo>
                <a:lnTo>
                  <a:pt x="0" y="13776"/>
                </a:lnTo>
                <a:lnTo>
                  <a:pt x="1323" y="12212"/>
                </a:lnTo>
                <a:lnTo>
                  <a:pt x="903" y="10889"/>
                </a:lnTo>
                <a:lnTo>
                  <a:pt x="38441" y="9445"/>
                </a:lnTo>
                <a:lnTo>
                  <a:pt x="38441" y="9565"/>
                </a:lnTo>
                <a:lnTo>
                  <a:pt x="71407" y="8181"/>
                </a:lnTo>
                <a:lnTo>
                  <a:pt x="104554" y="6798"/>
                </a:lnTo>
                <a:lnTo>
                  <a:pt x="129279" y="5595"/>
                </a:lnTo>
                <a:lnTo>
                  <a:pt x="220479" y="1083"/>
                </a:lnTo>
                <a:lnTo>
                  <a:pt x="241113" y="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" name="Freeform: Shape 226" title="MN-8">
            <a:extLst>
              <a:ext uri="{FF2B5EF4-FFF2-40B4-BE49-F238E27FC236}">
                <a16:creationId xmlns:a16="http://schemas.microsoft.com/office/drawing/2014/main" id="{E991B1AC-F5B0-2EC6-A159-51D96FD3A88C}"/>
              </a:ext>
            </a:extLst>
          </p:cNvPr>
          <p:cNvSpPr/>
          <p:nvPr/>
        </p:nvSpPr>
        <p:spPr>
          <a:xfrm>
            <a:off x="4802548" y="2316241"/>
            <a:ext cx="665434" cy="608689"/>
          </a:xfrm>
          <a:custGeom>
            <a:avLst/>
            <a:gdLst>
              <a:gd name="connsiteX0" fmla="*/ 534563 w 832886"/>
              <a:gd name="connsiteY0" fmla="*/ 471698 h 788970"/>
              <a:gd name="connsiteX1" fmla="*/ 534022 w 832886"/>
              <a:gd name="connsiteY1" fmla="*/ 472179 h 788970"/>
              <a:gd name="connsiteX2" fmla="*/ 532097 w 832886"/>
              <a:gd name="connsiteY2" fmla="*/ 471397 h 788970"/>
              <a:gd name="connsiteX3" fmla="*/ 524276 w 832886"/>
              <a:gd name="connsiteY3" fmla="*/ 464539 h 788970"/>
              <a:gd name="connsiteX4" fmla="*/ 522772 w 832886"/>
              <a:gd name="connsiteY4" fmla="*/ 464720 h 788970"/>
              <a:gd name="connsiteX5" fmla="*/ 521810 w 832886"/>
              <a:gd name="connsiteY5" fmla="*/ 464720 h 788970"/>
              <a:gd name="connsiteX6" fmla="*/ 520667 w 832886"/>
              <a:gd name="connsiteY6" fmla="*/ 464900 h 788970"/>
              <a:gd name="connsiteX7" fmla="*/ 518140 w 832886"/>
              <a:gd name="connsiteY7" fmla="*/ 466946 h 788970"/>
              <a:gd name="connsiteX8" fmla="*/ 517539 w 832886"/>
              <a:gd name="connsiteY8" fmla="*/ 467848 h 788970"/>
              <a:gd name="connsiteX9" fmla="*/ 517839 w 832886"/>
              <a:gd name="connsiteY9" fmla="*/ 469653 h 788970"/>
              <a:gd name="connsiteX10" fmla="*/ 517539 w 832886"/>
              <a:gd name="connsiteY10" fmla="*/ 470856 h 788970"/>
              <a:gd name="connsiteX11" fmla="*/ 517418 w 832886"/>
              <a:gd name="connsiteY11" fmla="*/ 471397 h 788970"/>
              <a:gd name="connsiteX12" fmla="*/ 517178 w 832886"/>
              <a:gd name="connsiteY12" fmla="*/ 471638 h 788970"/>
              <a:gd name="connsiteX13" fmla="*/ 514290 w 832886"/>
              <a:gd name="connsiteY13" fmla="*/ 471217 h 788970"/>
              <a:gd name="connsiteX14" fmla="*/ 513749 w 832886"/>
              <a:gd name="connsiteY14" fmla="*/ 471518 h 788970"/>
              <a:gd name="connsiteX15" fmla="*/ 511823 w 832886"/>
              <a:gd name="connsiteY15" fmla="*/ 471638 h 788970"/>
              <a:gd name="connsiteX16" fmla="*/ 511583 w 832886"/>
              <a:gd name="connsiteY16" fmla="*/ 471939 h 788970"/>
              <a:gd name="connsiteX17" fmla="*/ 511402 w 832886"/>
              <a:gd name="connsiteY17" fmla="*/ 472841 h 788970"/>
              <a:gd name="connsiteX18" fmla="*/ 510921 w 832886"/>
              <a:gd name="connsiteY18" fmla="*/ 473563 h 788970"/>
              <a:gd name="connsiteX19" fmla="*/ 510320 w 832886"/>
              <a:gd name="connsiteY19" fmla="*/ 474044 h 788970"/>
              <a:gd name="connsiteX20" fmla="*/ 510139 w 832886"/>
              <a:gd name="connsiteY20" fmla="*/ 475488 h 788970"/>
              <a:gd name="connsiteX21" fmla="*/ 513027 w 832886"/>
              <a:gd name="connsiteY21" fmla="*/ 475729 h 788970"/>
              <a:gd name="connsiteX22" fmla="*/ 513989 w 832886"/>
              <a:gd name="connsiteY22" fmla="*/ 476571 h 788970"/>
              <a:gd name="connsiteX23" fmla="*/ 513929 w 832886"/>
              <a:gd name="connsiteY23" fmla="*/ 477894 h 788970"/>
              <a:gd name="connsiteX24" fmla="*/ 512666 w 832886"/>
              <a:gd name="connsiteY24" fmla="*/ 478917 h 788970"/>
              <a:gd name="connsiteX25" fmla="*/ 510620 w 832886"/>
              <a:gd name="connsiteY25" fmla="*/ 481805 h 788970"/>
              <a:gd name="connsiteX26" fmla="*/ 511222 w 832886"/>
              <a:gd name="connsiteY26" fmla="*/ 482767 h 788970"/>
              <a:gd name="connsiteX27" fmla="*/ 511222 w 832886"/>
              <a:gd name="connsiteY27" fmla="*/ 483248 h 788970"/>
              <a:gd name="connsiteX28" fmla="*/ 510620 w 832886"/>
              <a:gd name="connsiteY28" fmla="*/ 484211 h 788970"/>
              <a:gd name="connsiteX29" fmla="*/ 509417 w 832886"/>
              <a:gd name="connsiteY29" fmla="*/ 484632 h 788970"/>
              <a:gd name="connsiteX30" fmla="*/ 508515 w 832886"/>
              <a:gd name="connsiteY30" fmla="*/ 484271 h 788970"/>
              <a:gd name="connsiteX31" fmla="*/ 507793 w 832886"/>
              <a:gd name="connsiteY31" fmla="*/ 484211 h 788970"/>
              <a:gd name="connsiteX32" fmla="*/ 505988 w 832886"/>
              <a:gd name="connsiteY32" fmla="*/ 485113 h 788970"/>
              <a:gd name="connsiteX33" fmla="*/ 504304 w 832886"/>
              <a:gd name="connsiteY33" fmla="*/ 483489 h 788970"/>
              <a:gd name="connsiteX34" fmla="*/ 503702 w 832886"/>
              <a:gd name="connsiteY34" fmla="*/ 483850 h 788970"/>
              <a:gd name="connsiteX35" fmla="*/ 502980 w 832886"/>
              <a:gd name="connsiteY35" fmla="*/ 485053 h 788970"/>
              <a:gd name="connsiteX36" fmla="*/ 502078 w 832886"/>
              <a:gd name="connsiteY36" fmla="*/ 484812 h 788970"/>
              <a:gd name="connsiteX37" fmla="*/ 501717 w 832886"/>
              <a:gd name="connsiteY37" fmla="*/ 483910 h 788970"/>
              <a:gd name="connsiteX38" fmla="*/ 501175 w 832886"/>
              <a:gd name="connsiteY38" fmla="*/ 483730 h 788970"/>
              <a:gd name="connsiteX39" fmla="*/ 500514 w 832886"/>
              <a:gd name="connsiteY39" fmla="*/ 483730 h 788970"/>
              <a:gd name="connsiteX40" fmla="*/ 500213 w 832886"/>
              <a:gd name="connsiteY40" fmla="*/ 483489 h 788970"/>
              <a:gd name="connsiteX41" fmla="*/ 500032 w 832886"/>
              <a:gd name="connsiteY41" fmla="*/ 482827 h 788970"/>
              <a:gd name="connsiteX42" fmla="*/ 499311 w 832886"/>
              <a:gd name="connsiteY42" fmla="*/ 482587 h 788970"/>
              <a:gd name="connsiteX43" fmla="*/ 499491 w 832886"/>
              <a:gd name="connsiteY43" fmla="*/ 484632 h 788970"/>
              <a:gd name="connsiteX44" fmla="*/ 499912 w 832886"/>
              <a:gd name="connsiteY44" fmla="*/ 488422 h 788970"/>
              <a:gd name="connsiteX45" fmla="*/ 500514 w 832886"/>
              <a:gd name="connsiteY45" fmla="*/ 495039 h 788970"/>
              <a:gd name="connsiteX46" fmla="*/ 500514 w 832886"/>
              <a:gd name="connsiteY46" fmla="*/ 495761 h 788970"/>
              <a:gd name="connsiteX47" fmla="*/ 500995 w 832886"/>
              <a:gd name="connsiteY47" fmla="*/ 501597 h 788970"/>
              <a:gd name="connsiteX48" fmla="*/ 502138 w 832886"/>
              <a:gd name="connsiteY48" fmla="*/ 513026 h 788970"/>
              <a:gd name="connsiteX49" fmla="*/ 502379 w 832886"/>
              <a:gd name="connsiteY49" fmla="*/ 517839 h 788970"/>
              <a:gd name="connsiteX50" fmla="*/ 504063 w 832886"/>
              <a:gd name="connsiteY50" fmla="*/ 537330 h 788970"/>
              <a:gd name="connsiteX51" fmla="*/ 504965 w 832886"/>
              <a:gd name="connsiteY51" fmla="*/ 546775 h 788970"/>
              <a:gd name="connsiteX52" fmla="*/ 505326 w 832886"/>
              <a:gd name="connsiteY52" fmla="*/ 550565 h 788970"/>
              <a:gd name="connsiteX53" fmla="*/ 505507 w 832886"/>
              <a:gd name="connsiteY53" fmla="*/ 554535 h 788970"/>
              <a:gd name="connsiteX54" fmla="*/ 507432 w 832886"/>
              <a:gd name="connsiteY54" fmla="*/ 574989 h 788970"/>
              <a:gd name="connsiteX55" fmla="*/ 507492 w 832886"/>
              <a:gd name="connsiteY55" fmla="*/ 576553 h 788970"/>
              <a:gd name="connsiteX56" fmla="*/ 507853 w 832886"/>
              <a:gd name="connsiteY56" fmla="*/ 580764 h 788970"/>
              <a:gd name="connsiteX57" fmla="*/ 508214 w 832886"/>
              <a:gd name="connsiteY57" fmla="*/ 584855 h 788970"/>
              <a:gd name="connsiteX58" fmla="*/ 508635 w 832886"/>
              <a:gd name="connsiteY58" fmla="*/ 590690 h 788970"/>
              <a:gd name="connsiteX59" fmla="*/ 508695 w 832886"/>
              <a:gd name="connsiteY59" fmla="*/ 592014 h 788970"/>
              <a:gd name="connsiteX60" fmla="*/ 508936 w 832886"/>
              <a:gd name="connsiteY60" fmla="*/ 593939 h 788970"/>
              <a:gd name="connsiteX61" fmla="*/ 505627 w 832886"/>
              <a:gd name="connsiteY61" fmla="*/ 595262 h 788970"/>
              <a:gd name="connsiteX62" fmla="*/ 503762 w 832886"/>
              <a:gd name="connsiteY62" fmla="*/ 597187 h 788970"/>
              <a:gd name="connsiteX63" fmla="*/ 502980 w 832886"/>
              <a:gd name="connsiteY63" fmla="*/ 600316 h 788970"/>
              <a:gd name="connsiteX64" fmla="*/ 503101 w 832886"/>
              <a:gd name="connsiteY64" fmla="*/ 603324 h 788970"/>
              <a:gd name="connsiteX65" fmla="*/ 502439 w 832886"/>
              <a:gd name="connsiteY65" fmla="*/ 605008 h 788970"/>
              <a:gd name="connsiteX66" fmla="*/ 501536 w 832886"/>
              <a:gd name="connsiteY66" fmla="*/ 606151 h 788970"/>
              <a:gd name="connsiteX67" fmla="*/ 499551 w 832886"/>
              <a:gd name="connsiteY67" fmla="*/ 606151 h 788970"/>
              <a:gd name="connsiteX68" fmla="*/ 497626 w 832886"/>
              <a:gd name="connsiteY68" fmla="*/ 605609 h 788970"/>
              <a:gd name="connsiteX69" fmla="*/ 496122 w 832886"/>
              <a:gd name="connsiteY69" fmla="*/ 605008 h 788970"/>
              <a:gd name="connsiteX70" fmla="*/ 493716 w 832886"/>
              <a:gd name="connsiteY70" fmla="*/ 604226 h 788970"/>
              <a:gd name="connsiteX71" fmla="*/ 491671 w 832886"/>
              <a:gd name="connsiteY71" fmla="*/ 605249 h 788970"/>
              <a:gd name="connsiteX72" fmla="*/ 490167 w 832886"/>
              <a:gd name="connsiteY72" fmla="*/ 607474 h 788970"/>
              <a:gd name="connsiteX73" fmla="*/ 490167 w 832886"/>
              <a:gd name="connsiteY73" fmla="*/ 607956 h 788970"/>
              <a:gd name="connsiteX74" fmla="*/ 489926 w 832886"/>
              <a:gd name="connsiteY74" fmla="*/ 608557 h 788970"/>
              <a:gd name="connsiteX75" fmla="*/ 489685 w 832886"/>
              <a:gd name="connsiteY75" fmla="*/ 609279 h 788970"/>
              <a:gd name="connsiteX76" fmla="*/ 489445 w 832886"/>
              <a:gd name="connsiteY76" fmla="*/ 609700 h 788970"/>
              <a:gd name="connsiteX77" fmla="*/ 489264 w 832886"/>
              <a:gd name="connsiteY77" fmla="*/ 610542 h 788970"/>
              <a:gd name="connsiteX78" fmla="*/ 489385 w 832886"/>
              <a:gd name="connsiteY78" fmla="*/ 611144 h 788970"/>
              <a:gd name="connsiteX79" fmla="*/ 488903 w 832886"/>
              <a:gd name="connsiteY79" fmla="*/ 611746 h 788970"/>
              <a:gd name="connsiteX80" fmla="*/ 488242 w 832886"/>
              <a:gd name="connsiteY80" fmla="*/ 612107 h 788970"/>
              <a:gd name="connsiteX81" fmla="*/ 488001 w 832886"/>
              <a:gd name="connsiteY81" fmla="*/ 612708 h 788970"/>
              <a:gd name="connsiteX82" fmla="*/ 488542 w 832886"/>
              <a:gd name="connsiteY82" fmla="*/ 613610 h 788970"/>
              <a:gd name="connsiteX83" fmla="*/ 487099 w 832886"/>
              <a:gd name="connsiteY83" fmla="*/ 615054 h 788970"/>
              <a:gd name="connsiteX84" fmla="*/ 484512 w 832886"/>
              <a:gd name="connsiteY84" fmla="*/ 614814 h 788970"/>
              <a:gd name="connsiteX85" fmla="*/ 483128 w 832886"/>
              <a:gd name="connsiteY85" fmla="*/ 614092 h 788970"/>
              <a:gd name="connsiteX86" fmla="*/ 480541 w 832886"/>
              <a:gd name="connsiteY86" fmla="*/ 613550 h 788970"/>
              <a:gd name="connsiteX87" fmla="*/ 479338 w 832886"/>
              <a:gd name="connsiteY87" fmla="*/ 614092 h 788970"/>
              <a:gd name="connsiteX88" fmla="*/ 477052 w 832886"/>
              <a:gd name="connsiteY88" fmla="*/ 616859 h 788970"/>
              <a:gd name="connsiteX89" fmla="*/ 477172 w 832886"/>
              <a:gd name="connsiteY89" fmla="*/ 619867 h 788970"/>
              <a:gd name="connsiteX90" fmla="*/ 476631 w 832886"/>
              <a:gd name="connsiteY90" fmla="*/ 620168 h 788970"/>
              <a:gd name="connsiteX91" fmla="*/ 473322 w 832886"/>
              <a:gd name="connsiteY91" fmla="*/ 621311 h 788970"/>
              <a:gd name="connsiteX92" fmla="*/ 472300 w 832886"/>
              <a:gd name="connsiteY92" fmla="*/ 622273 h 788970"/>
              <a:gd name="connsiteX93" fmla="*/ 469893 w 832886"/>
              <a:gd name="connsiteY93" fmla="*/ 623176 h 788970"/>
              <a:gd name="connsiteX94" fmla="*/ 469292 w 832886"/>
              <a:gd name="connsiteY94" fmla="*/ 623777 h 788970"/>
              <a:gd name="connsiteX95" fmla="*/ 467367 w 832886"/>
              <a:gd name="connsiteY95" fmla="*/ 624379 h 788970"/>
              <a:gd name="connsiteX96" fmla="*/ 466284 w 832886"/>
              <a:gd name="connsiteY96" fmla="*/ 624138 h 788970"/>
              <a:gd name="connsiteX97" fmla="*/ 465743 w 832886"/>
              <a:gd name="connsiteY97" fmla="*/ 624379 h 788970"/>
              <a:gd name="connsiteX98" fmla="*/ 466043 w 832886"/>
              <a:gd name="connsiteY98" fmla="*/ 626063 h 788970"/>
              <a:gd name="connsiteX99" fmla="*/ 463396 w 832886"/>
              <a:gd name="connsiteY99" fmla="*/ 626665 h 788970"/>
              <a:gd name="connsiteX100" fmla="*/ 462614 w 832886"/>
              <a:gd name="connsiteY100" fmla="*/ 627567 h 788970"/>
              <a:gd name="connsiteX101" fmla="*/ 461351 w 832886"/>
              <a:gd name="connsiteY101" fmla="*/ 628830 h 788970"/>
              <a:gd name="connsiteX102" fmla="*/ 460930 w 832886"/>
              <a:gd name="connsiteY102" fmla="*/ 630214 h 788970"/>
              <a:gd name="connsiteX103" fmla="*/ 460028 w 832886"/>
              <a:gd name="connsiteY103" fmla="*/ 630816 h 788970"/>
              <a:gd name="connsiteX104" fmla="*/ 459667 w 832886"/>
              <a:gd name="connsiteY104" fmla="*/ 631237 h 788970"/>
              <a:gd name="connsiteX105" fmla="*/ 459185 w 832886"/>
              <a:gd name="connsiteY105" fmla="*/ 631417 h 788970"/>
              <a:gd name="connsiteX106" fmla="*/ 458584 w 832886"/>
              <a:gd name="connsiteY106" fmla="*/ 632019 h 788970"/>
              <a:gd name="connsiteX107" fmla="*/ 458343 w 832886"/>
              <a:gd name="connsiteY107" fmla="*/ 632199 h 788970"/>
              <a:gd name="connsiteX108" fmla="*/ 458042 w 832886"/>
              <a:gd name="connsiteY108" fmla="*/ 632199 h 788970"/>
              <a:gd name="connsiteX109" fmla="*/ 457681 w 832886"/>
              <a:gd name="connsiteY109" fmla="*/ 632320 h 788970"/>
              <a:gd name="connsiteX110" fmla="*/ 456899 w 832886"/>
              <a:gd name="connsiteY110" fmla="*/ 633162 h 788970"/>
              <a:gd name="connsiteX111" fmla="*/ 456358 w 832886"/>
              <a:gd name="connsiteY111" fmla="*/ 634004 h 788970"/>
              <a:gd name="connsiteX112" fmla="*/ 456057 w 832886"/>
              <a:gd name="connsiteY112" fmla="*/ 634606 h 788970"/>
              <a:gd name="connsiteX113" fmla="*/ 455817 w 832886"/>
              <a:gd name="connsiteY113" fmla="*/ 634906 h 788970"/>
              <a:gd name="connsiteX114" fmla="*/ 455696 w 832886"/>
              <a:gd name="connsiteY114" fmla="*/ 635087 h 788970"/>
              <a:gd name="connsiteX115" fmla="*/ 455395 w 832886"/>
              <a:gd name="connsiteY115" fmla="*/ 635688 h 788970"/>
              <a:gd name="connsiteX116" fmla="*/ 455275 w 832886"/>
              <a:gd name="connsiteY116" fmla="*/ 636110 h 788970"/>
              <a:gd name="connsiteX117" fmla="*/ 455034 w 832886"/>
              <a:gd name="connsiteY117" fmla="*/ 636410 h 788970"/>
              <a:gd name="connsiteX118" fmla="*/ 453952 w 832886"/>
              <a:gd name="connsiteY118" fmla="*/ 639178 h 788970"/>
              <a:gd name="connsiteX119" fmla="*/ 454373 w 832886"/>
              <a:gd name="connsiteY119" fmla="*/ 639539 h 788970"/>
              <a:gd name="connsiteX120" fmla="*/ 454132 w 832886"/>
              <a:gd name="connsiteY120" fmla="*/ 640260 h 788970"/>
              <a:gd name="connsiteX121" fmla="*/ 453952 w 832886"/>
              <a:gd name="connsiteY121" fmla="*/ 642065 h 788970"/>
              <a:gd name="connsiteX122" fmla="*/ 452628 w 832886"/>
              <a:gd name="connsiteY122" fmla="*/ 643268 h 788970"/>
              <a:gd name="connsiteX123" fmla="*/ 452267 w 832886"/>
              <a:gd name="connsiteY123" fmla="*/ 643689 h 788970"/>
              <a:gd name="connsiteX124" fmla="*/ 451666 w 832886"/>
              <a:gd name="connsiteY124" fmla="*/ 644291 h 788970"/>
              <a:gd name="connsiteX125" fmla="*/ 450944 w 832886"/>
              <a:gd name="connsiteY125" fmla="*/ 645254 h 788970"/>
              <a:gd name="connsiteX126" fmla="*/ 450884 w 832886"/>
              <a:gd name="connsiteY126" fmla="*/ 645855 h 788970"/>
              <a:gd name="connsiteX127" fmla="*/ 451365 w 832886"/>
              <a:gd name="connsiteY127" fmla="*/ 646998 h 788970"/>
              <a:gd name="connsiteX128" fmla="*/ 451485 w 832886"/>
              <a:gd name="connsiteY128" fmla="*/ 647600 h 788970"/>
              <a:gd name="connsiteX129" fmla="*/ 451666 w 832886"/>
              <a:gd name="connsiteY129" fmla="*/ 647840 h 788970"/>
              <a:gd name="connsiteX130" fmla="*/ 451906 w 832886"/>
              <a:gd name="connsiteY130" fmla="*/ 647961 h 788970"/>
              <a:gd name="connsiteX131" fmla="*/ 451966 w 832886"/>
              <a:gd name="connsiteY131" fmla="*/ 648382 h 788970"/>
              <a:gd name="connsiteX132" fmla="*/ 452207 w 832886"/>
              <a:gd name="connsiteY132" fmla="*/ 648743 h 788970"/>
              <a:gd name="connsiteX133" fmla="*/ 451786 w 832886"/>
              <a:gd name="connsiteY133" fmla="*/ 650668 h 788970"/>
              <a:gd name="connsiteX134" fmla="*/ 450583 w 832886"/>
              <a:gd name="connsiteY134" fmla="*/ 651871 h 788970"/>
              <a:gd name="connsiteX135" fmla="*/ 450101 w 832886"/>
              <a:gd name="connsiteY135" fmla="*/ 653074 h 788970"/>
              <a:gd name="connsiteX136" fmla="*/ 449680 w 832886"/>
              <a:gd name="connsiteY136" fmla="*/ 654458 h 788970"/>
              <a:gd name="connsiteX137" fmla="*/ 449440 w 832886"/>
              <a:gd name="connsiteY137" fmla="*/ 657947 h 788970"/>
              <a:gd name="connsiteX138" fmla="*/ 448898 w 832886"/>
              <a:gd name="connsiteY138" fmla="*/ 658368 h 788970"/>
              <a:gd name="connsiteX139" fmla="*/ 446733 w 832886"/>
              <a:gd name="connsiteY139" fmla="*/ 661556 h 788970"/>
              <a:gd name="connsiteX140" fmla="*/ 445951 w 832886"/>
              <a:gd name="connsiteY140" fmla="*/ 662278 h 788970"/>
              <a:gd name="connsiteX141" fmla="*/ 444025 w 832886"/>
              <a:gd name="connsiteY141" fmla="*/ 664143 h 788970"/>
              <a:gd name="connsiteX142" fmla="*/ 441499 w 832886"/>
              <a:gd name="connsiteY142" fmla="*/ 665467 h 788970"/>
              <a:gd name="connsiteX143" fmla="*/ 441198 w 832886"/>
              <a:gd name="connsiteY143" fmla="*/ 666369 h 788970"/>
              <a:gd name="connsiteX144" fmla="*/ 439694 w 832886"/>
              <a:gd name="connsiteY144" fmla="*/ 666790 h 788970"/>
              <a:gd name="connsiteX145" fmla="*/ 439033 w 832886"/>
              <a:gd name="connsiteY145" fmla="*/ 667692 h 788970"/>
              <a:gd name="connsiteX146" fmla="*/ 438611 w 832886"/>
              <a:gd name="connsiteY146" fmla="*/ 673107 h 788970"/>
              <a:gd name="connsiteX147" fmla="*/ 438491 w 832886"/>
              <a:gd name="connsiteY147" fmla="*/ 677618 h 788970"/>
              <a:gd name="connsiteX148" fmla="*/ 437709 w 832886"/>
              <a:gd name="connsiteY148" fmla="*/ 681769 h 788970"/>
              <a:gd name="connsiteX149" fmla="*/ 437529 w 832886"/>
              <a:gd name="connsiteY149" fmla="*/ 682070 h 788970"/>
              <a:gd name="connsiteX150" fmla="*/ 437829 w 832886"/>
              <a:gd name="connsiteY150" fmla="*/ 684717 h 788970"/>
              <a:gd name="connsiteX151" fmla="*/ 438912 w 832886"/>
              <a:gd name="connsiteY151" fmla="*/ 688086 h 788970"/>
              <a:gd name="connsiteX152" fmla="*/ 438672 w 832886"/>
              <a:gd name="connsiteY152" fmla="*/ 689169 h 788970"/>
              <a:gd name="connsiteX153" fmla="*/ 438551 w 832886"/>
              <a:gd name="connsiteY153" fmla="*/ 690372 h 788970"/>
              <a:gd name="connsiteX154" fmla="*/ 439153 w 832886"/>
              <a:gd name="connsiteY154" fmla="*/ 691936 h 788970"/>
              <a:gd name="connsiteX155" fmla="*/ 439273 w 832886"/>
              <a:gd name="connsiteY155" fmla="*/ 694643 h 788970"/>
              <a:gd name="connsiteX156" fmla="*/ 440897 w 832886"/>
              <a:gd name="connsiteY156" fmla="*/ 696027 h 788970"/>
              <a:gd name="connsiteX157" fmla="*/ 444627 w 832886"/>
              <a:gd name="connsiteY157" fmla="*/ 696027 h 788970"/>
              <a:gd name="connsiteX158" fmla="*/ 447454 w 832886"/>
              <a:gd name="connsiteY158" fmla="*/ 696809 h 788970"/>
              <a:gd name="connsiteX159" fmla="*/ 448898 w 832886"/>
              <a:gd name="connsiteY159" fmla="*/ 696568 h 788970"/>
              <a:gd name="connsiteX160" fmla="*/ 451726 w 832886"/>
              <a:gd name="connsiteY160" fmla="*/ 695305 h 788970"/>
              <a:gd name="connsiteX161" fmla="*/ 454012 w 832886"/>
              <a:gd name="connsiteY161" fmla="*/ 694824 h 788970"/>
              <a:gd name="connsiteX162" fmla="*/ 456238 w 832886"/>
              <a:gd name="connsiteY162" fmla="*/ 696628 h 788970"/>
              <a:gd name="connsiteX163" fmla="*/ 457320 w 832886"/>
              <a:gd name="connsiteY163" fmla="*/ 697170 h 788970"/>
              <a:gd name="connsiteX164" fmla="*/ 457922 w 832886"/>
              <a:gd name="connsiteY164" fmla="*/ 697410 h 788970"/>
              <a:gd name="connsiteX165" fmla="*/ 460028 w 832886"/>
              <a:gd name="connsiteY165" fmla="*/ 698914 h 788970"/>
              <a:gd name="connsiteX166" fmla="*/ 460870 w 832886"/>
              <a:gd name="connsiteY166" fmla="*/ 699817 h 788970"/>
              <a:gd name="connsiteX167" fmla="*/ 460749 w 832886"/>
              <a:gd name="connsiteY167" fmla="*/ 701200 h 788970"/>
              <a:gd name="connsiteX168" fmla="*/ 460629 w 832886"/>
              <a:gd name="connsiteY168" fmla="*/ 702343 h 788970"/>
              <a:gd name="connsiteX169" fmla="*/ 460990 w 832886"/>
              <a:gd name="connsiteY169" fmla="*/ 704449 h 788970"/>
              <a:gd name="connsiteX170" fmla="*/ 462975 w 832886"/>
              <a:gd name="connsiteY170" fmla="*/ 706133 h 788970"/>
              <a:gd name="connsiteX171" fmla="*/ 464780 w 832886"/>
              <a:gd name="connsiteY171" fmla="*/ 708540 h 788970"/>
              <a:gd name="connsiteX172" fmla="*/ 466344 w 832886"/>
              <a:gd name="connsiteY172" fmla="*/ 711427 h 788970"/>
              <a:gd name="connsiteX173" fmla="*/ 467969 w 832886"/>
              <a:gd name="connsiteY173" fmla="*/ 713413 h 788970"/>
              <a:gd name="connsiteX174" fmla="*/ 471277 w 832886"/>
              <a:gd name="connsiteY174" fmla="*/ 714555 h 788970"/>
              <a:gd name="connsiteX175" fmla="*/ 472059 w 832886"/>
              <a:gd name="connsiteY175" fmla="*/ 715578 h 788970"/>
              <a:gd name="connsiteX176" fmla="*/ 472781 w 832886"/>
              <a:gd name="connsiteY176" fmla="*/ 717984 h 788970"/>
              <a:gd name="connsiteX177" fmla="*/ 472781 w 832886"/>
              <a:gd name="connsiteY177" fmla="*/ 720030 h 788970"/>
              <a:gd name="connsiteX178" fmla="*/ 472600 w 832886"/>
              <a:gd name="connsiteY178" fmla="*/ 720752 h 788970"/>
              <a:gd name="connsiteX179" fmla="*/ 473202 w 832886"/>
              <a:gd name="connsiteY179" fmla="*/ 722436 h 788970"/>
              <a:gd name="connsiteX180" fmla="*/ 472961 w 832886"/>
              <a:gd name="connsiteY180" fmla="*/ 725444 h 788970"/>
              <a:gd name="connsiteX181" fmla="*/ 471879 w 832886"/>
              <a:gd name="connsiteY181" fmla="*/ 726046 h 788970"/>
              <a:gd name="connsiteX182" fmla="*/ 470555 w 832886"/>
              <a:gd name="connsiteY182" fmla="*/ 727489 h 788970"/>
              <a:gd name="connsiteX183" fmla="*/ 470314 w 832886"/>
              <a:gd name="connsiteY183" fmla="*/ 728091 h 788970"/>
              <a:gd name="connsiteX184" fmla="*/ 469593 w 832886"/>
              <a:gd name="connsiteY184" fmla="*/ 730497 h 788970"/>
              <a:gd name="connsiteX185" fmla="*/ 467367 w 832886"/>
              <a:gd name="connsiteY185" fmla="*/ 732603 h 788970"/>
              <a:gd name="connsiteX186" fmla="*/ 466524 w 832886"/>
              <a:gd name="connsiteY186" fmla="*/ 734528 h 788970"/>
              <a:gd name="connsiteX187" fmla="*/ 467367 w 832886"/>
              <a:gd name="connsiteY187" fmla="*/ 736694 h 788970"/>
              <a:gd name="connsiteX188" fmla="*/ 467367 w 832886"/>
              <a:gd name="connsiteY188" fmla="*/ 738258 h 788970"/>
              <a:gd name="connsiteX189" fmla="*/ 467186 w 832886"/>
              <a:gd name="connsiteY189" fmla="*/ 738739 h 788970"/>
              <a:gd name="connsiteX190" fmla="*/ 466284 w 832886"/>
              <a:gd name="connsiteY190" fmla="*/ 740664 h 788970"/>
              <a:gd name="connsiteX191" fmla="*/ 464118 w 832886"/>
              <a:gd name="connsiteY191" fmla="*/ 743191 h 788970"/>
              <a:gd name="connsiteX192" fmla="*/ 463216 w 832886"/>
              <a:gd name="connsiteY192" fmla="*/ 744755 h 788970"/>
              <a:gd name="connsiteX193" fmla="*/ 461953 w 832886"/>
              <a:gd name="connsiteY193" fmla="*/ 745898 h 788970"/>
              <a:gd name="connsiteX194" fmla="*/ 461652 w 832886"/>
              <a:gd name="connsiteY194" fmla="*/ 746078 h 788970"/>
              <a:gd name="connsiteX195" fmla="*/ 459847 w 832886"/>
              <a:gd name="connsiteY195" fmla="*/ 747582 h 788970"/>
              <a:gd name="connsiteX196" fmla="*/ 460389 w 832886"/>
              <a:gd name="connsiteY196" fmla="*/ 749627 h 788970"/>
              <a:gd name="connsiteX197" fmla="*/ 460689 w 832886"/>
              <a:gd name="connsiteY197" fmla="*/ 750109 h 788970"/>
              <a:gd name="connsiteX198" fmla="*/ 461050 w 832886"/>
              <a:gd name="connsiteY198" fmla="*/ 750349 h 788970"/>
              <a:gd name="connsiteX199" fmla="*/ 461411 w 832886"/>
              <a:gd name="connsiteY199" fmla="*/ 751131 h 788970"/>
              <a:gd name="connsiteX200" fmla="*/ 461532 w 832886"/>
              <a:gd name="connsiteY200" fmla="*/ 751673 h 788970"/>
              <a:gd name="connsiteX201" fmla="*/ 461532 w 832886"/>
              <a:gd name="connsiteY201" fmla="*/ 752034 h 788970"/>
              <a:gd name="connsiteX202" fmla="*/ 461231 w 832886"/>
              <a:gd name="connsiteY202" fmla="*/ 753357 h 788970"/>
              <a:gd name="connsiteX203" fmla="*/ 460749 w 832886"/>
              <a:gd name="connsiteY203" fmla="*/ 754861 h 788970"/>
              <a:gd name="connsiteX204" fmla="*/ 461411 w 832886"/>
              <a:gd name="connsiteY204" fmla="*/ 758411 h 788970"/>
              <a:gd name="connsiteX205" fmla="*/ 462374 w 832886"/>
              <a:gd name="connsiteY205" fmla="*/ 760636 h 788970"/>
              <a:gd name="connsiteX206" fmla="*/ 462133 w 832886"/>
              <a:gd name="connsiteY206" fmla="*/ 761539 h 788970"/>
              <a:gd name="connsiteX207" fmla="*/ 462073 w 832886"/>
              <a:gd name="connsiteY207" fmla="*/ 761719 h 788970"/>
              <a:gd name="connsiteX208" fmla="*/ 460990 w 832886"/>
              <a:gd name="connsiteY208" fmla="*/ 763283 h 788970"/>
              <a:gd name="connsiteX209" fmla="*/ 460689 w 832886"/>
              <a:gd name="connsiteY209" fmla="*/ 765389 h 788970"/>
              <a:gd name="connsiteX210" fmla="*/ 461110 w 832886"/>
              <a:gd name="connsiteY210" fmla="*/ 767555 h 788970"/>
              <a:gd name="connsiteX211" fmla="*/ 462795 w 832886"/>
              <a:gd name="connsiteY211" fmla="*/ 768878 h 788970"/>
              <a:gd name="connsiteX212" fmla="*/ 463036 w 832886"/>
              <a:gd name="connsiteY212" fmla="*/ 769059 h 788970"/>
              <a:gd name="connsiteX213" fmla="*/ 463096 w 832886"/>
              <a:gd name="connsiteY213" fmla="*/ 770502 h 788970"/>
              <a:gd name="connsiteX214" fmla="*/ 463396 w 832886"/>
              <a:gd name="connsiteY214" fmla="*/ 770803 h 788970"/>
              <a:gd name="connsiteX215" fmla="*/ 463517 w 832886"/>
              <a:gd name="connsiteY215" fmla="*/ 771104 h 788970"/>
              <a:gd name="connsiteX216" fmla="*/ 463517 w 832886"/>
              <a:gd name="connsiteY216" fmla="*/ 771826 h 788970"/>
              <a:gd name="connsiteX217" fmla="*/ 463637 w 832886"/>
              <a:gd name="connsiteY217" fmla="*/ 772788 h 788970"/>
              <a:gd name="connsiteX218" fmla="*/ 463818 w 832886"/>
              <a:gd name="connsiteY218" fmla="*/ 773751 h 788970"/>
              <a:gd name="connsiteX219" fmla="*/ 463577 w 832886"/>
              <a:gd name="connsiteY219" fmla="*/ 774352 h 788970"/>
              <a:gd name="connsiteX220" fmla="*/ 463517 w 832886"/>
              <a:gd name="connsiteY220" fmla="*/ 774954 h 788970"/>
              <a:gd name="connsiteX221" fmla="*/ 463517 w 832886"/>
              <a:gd name="connsiteY221" fmla="*/ 775134 h 788970"/>
              <a:gd name="connsiteX222" fmla="*/ 463938 w 832886"/>
              <a:gd name="connsiteY222" fmla="*/ 775736 h 788970"/>
              <a:gd name="connsiteX223" fmla="*/ 464299 w 832886"/>
              <a:gd name="connsiteY223" fmla="*/ 777300 h 788970"/>
              <a:gd name="connsiteX224" fmla="*/ 464600 w 832886"/>
              <a:gd name="connsiteY224" fmla="*/ 778082 h 788970"/>
              <a:gd name="connsiteX225" fmla="*/ 465622 w 832886"/>
              <a:gd name="connsiteY225" fmla="*/ 779767 h 788970"/>
              <a:gd name="connsiteX226" fmla="*/ 465020 w 832886"/>
              <a:gd name="connsiteY226" fmla="*/ 781331 h 788970"/>
              <a:gd name="connsiteX227" fmla="*/ 460689 w 832886"/>
              <a:gd name="connsiteY227" fmla="*/ 786023 h 788970"/>
              <a:gd name="connsiteX228" fmla="*/ 459366 w 832886"/>
              <a:gd name="connsiteY228" fmla="*/ 787106 h 788970"/>
              <a:gd name="connsiteX229" fmla="*/ 459185 w 832886"/>
              <a:gd name="connsiteY229" fmla="*/ 787347 h 788970"/>
              <a:gd name="connsiteX230" fmla="*/ 457080 w 832886"/>
              <a:gd name="connsiteY230" fmla="*/ 787587 h 788970"/>
              <a:gd name="connsiteX231" fmla="*/ 456358 w 832886"/>
              <a:gd name="connsiteY231" fmla="*/ 786986 h 788970"/>
              <a:gd name="connsiteX232" fmla="*/ 456057 w 832886"/>
              <a:gd name="connsiteY232" fmla="*/ 783677 h 788970"/>
              <a:gd name="connsiteX233" fmla="*/ 454794 w 832886"/>
              <a:gd name="connsiteY233" fmla="*/ 785060 h 788970"/>
              <a:gd name="connsiteX234" fmla="*/ 454734 w 832886"/>
              <a:gd name="connsiteY234" fmla="*/ 787166 h 788970"/>
              <a:gd name="connsiteX235" fmla="*/ 453651 w 832886"/>
              <a:gd name="connsiteY235" fmla="*/ 788971 h 788970"/>
              <a:gd name="connsiteX236" fmla="*/ 453410 w 832886"/>
              <a:gd name="connsiteY236" fmla="*/ 787888 h 788970"/>
              <a:gd name="connsiteX237" fmla="*/ 449740 w 832886"/>
              <a:gd name="connsiteY237" fmla="*/ 788068 h 788970"/>
              <a:gd name="connsiteX238" fmla="*/ 448958 w 832886"/>
              <a:gd name="connsiteY238" fmla="*/ 779767 h 788970"/>
              <a:gd name="connsiteX239" fmla="*/ 428084 w 832886"/>
              <a:gd name="connsiteY239" fmla="*/ 781511 h 788970"/>
              <a:gd name="connsiteX240" fmla="*/ 426520 w 832886"/>
              <a:gd name="connsiteY240" fmla="*/ 760937 h 788970"/>
              <a:gd name="connsiteX241" fmla="*/ 424835 w 832886"/>
              <a:gd name="connsiteY241" fmla="*/ 740183 h 788970"/>
              <a:gd name="connsiteX242" fmla="*/ 424534 w 832886"/>
              <a:gd name="connsiteY242" fmla="*/ 734047 h 788970"/>
              <a:gd name="connsiteX243" fmla="*/ 423812 w 832886"/>
              <a:gd name="connsiteY243" fmla="*/ 727008 h 788970"/>
              <a:gd name="connsiteX244" fmla="*/ 415210 w 832886"/>
              <a:gd name="connsiteY244" fmla="*/ 727550 h 788970"/>
              <a:gd name="connsiteX245" fmla="*/ 414067 w 832886"/>
              <a:gd name="connsiteY245" fmla="*/ 727489 h 788970"/>
              <a:gd name="connsiteX246" fmla="*/ 404743 w 832886"/>
              <a:gd name="connsiteY246" fmla="*/ 728151 h 788970"/>
              <a:gd name="connsiteX247" fmla="*/ 398486 w 832886"/>
              <a:gd name="connsiteY247" fmla="*/ 728632 h 788970"/>
              <a:gd name="connsiteX248" fmla="*/ 379777 w 832886"/>
              <a:gd name="connsiteY248" fmla="*/ 730136 h 788970"/>
              <a:gd name="connsiteX249" fmla="*/ 368046 w 832886"/>
              <a:gd name="connsiteY249" fmla="*/ 731099 h 788970"/>
              <a:gd name="connsiteX250" fmla="*/ 358661 w 832886"/>
              <a:gd name="connsiteY250" fmla="*/ 731640 h 788970"/>
              <a:gd name="connsiteX251" fmla="*/ 356496 w 832886"/>
              <a:gd name="connsiteY251" fmla="*/ 704449 h 788970"/>
              <a:gd name="connsiteX252" fmla="*/ 337366 w 832886"/>
              <a:gd name="connsiteY252" fmla="*/ 705652 h 788970"/>
              <a:gd name="connsiteX253" fmla="*/ 323649 w 832886"/>
              <a:gd name="connsiteY253" fmla="*/ 706675 h 788970"/>
              <a:gd name="connsiteX254" fmla="*/ 322025 w 832886"/>
              <a:gd name="connsiteY254" fmla="*/ 687063 h 788970"/>
              <a:gd name="connsiteX255" fmla="*/ 320822 w 832886"/>
              <a:gd name="connsiteY255" fmla="*/ 673528 h 788970"/>
              <a:gd name="connsiteX256" fmla="*/ 320521 w 832886"/>
              <a:gd name="connsiteY256" fmla="*/ 668114 h 788970"/>
              <a:gd name="connsiteX257" fmla="*/ 319378 w 832886"/>
              <a:gd name="connsiteY257" fmla="*/ 657165 h 788970"/>
              <a:gd name="connsiteX258" fmla="*/ 317574 w 832886"/>
              <a:gd name="connsiteY258" fmla="*/ 640561 h 788970"/>
              <a:gd name="connsiteX259" fmla="*/ 317153 w 832886"/>
              <a:gd name="connsiteY259" fmla="*/ 632560 h 788970"/>
              <a:gd name="connsiteX260" fmla="*/ 316551 w 832886"/>
              <a:gd name="connsiteY260" fmla="*/ 626905 h 788970"/>
              <a:gd name="connsiteX261" fmla="*/ 311137 w 832886"/>
              <a:gd name="connsiteY261" fmla="*/ 627146 h 788970"/>
              <a:gd name="connsiteX262" fmla="*/ 308730 w 832886"/>
              <a:gd name="connsiteY262" fmla="*/ 594540 h 788970"/>
              <a:gd name="connsiteX263" fmla="*/ 296578 w 832886"/>
              <a:gd name="connsiteY263" fmla="*/ 595323 h 788970"/>
              <a:gd name="connsiteX264" fmla="*/ 265176 w 832886"/>
              <a:gd name="connsiteY264" fmla="*/ 597729 h 788970"/>
              <a:gd name="connsiteX265" fmla="*/ 259100 w 832886"/>
              <a:gd name="connsiteY265" fmla="*/ 597909 h 788970"/>
              <a:gd name="connsiteX266" fmla="*/ 234676 w 832886"/>
              <a:gd name="connsiteY266" fmla="*/ 599594 h 788970"/>
              <a:gd name="connsiteX267" fmla="*/ 234796 w 832886"/>
              <a:gd name="connsiteY267" fmla="*/ 596345 h 788970"/>
              <a:gd name="connsiteX268" fmla="*/ 235579 w 832886"/>
              <a:gd name="connsiteY268" fmla="*/ 595323 h 788970"/>
              <a:gd name="connsiteX269" fmla="*/ 231187 w 832886"/>
              <a:gd name="connsiteY269" fmla="*/ 589427 h 788970"/>
              <a:gd name="connsiteX270" fmla="*/ 231187 w 832886"/>
              <a:gd name="connsiteY270" fmla="*/ 586299 h 788970"/>
              <a:gd name="connsiteX271" fmla="*/ 231789 w 832886"/>
              <a:gd name="connsiteY271" fmla="*/ 584374 h 788970"/>
              <a:gd name="connsiteX272" fmla="*/ 234014 w 832886"/>
              <a:gd name="connsiteY272" fmla="*/ 583110 h 788970"/>
              <a:gd name="connsiteX273" fmla="*/ 234917 w 832886"/>
              <a:gd name="connsiteY273" fmla="*/ 581486 h 788970"/>
              <a:gd name="connsiteX274" fmla="*/ 235939 w 832886"/>
              <a:gd name="connsiteY274" fmla="*/ 580885 h 788970"/>
              <a:gd name="connsiteX275" fmla="*/ 235879 w 832886"/>
              <a:gd name="connsiteY275" fmla="*/ 579501 h 788970"/>
              <a:gd name="connsiteX276" fmla="*/ 237744 w 832886"/>
              <a:gd name="connsiteY276" fmla="*/ 577937 h 788970"/>
              <a:gd name="connsiteX277" fmla="*/ 237924 w 832886"/>
              <a:gd name="connsiteY277" fmla="*/ 576914 h 788970"/>
              <a:gd name="connsiteX278" fmla="*/ 236180 w 832886"/>
              <a:gd name="connsiteY278" fmla="*/ 576252 h 788970"/>
              <a:gd name="connsiteX279" fmla="*/ 237022 w 832886"/>
              <a:gd name="connsiteY279" fmla="*/ 574869 h 788970"/>
              <a:gd name="connsiteX280" fmla="*/ 236000 w 832886"/>
              <a:gd name="connsiteY280" fmla="*/ 573184 h 788970"/>
              <a:gd name="connsiteX281" fmla="*/ 234616 w 832886"/>
              <a:gd name="connsiteY281" fmla="*/ 572523 h 788970"/>
              <a:gd name="connsiteX282" fmla="*/ 233413 w 832886"/>
              <a:gd name="connsiteY282" fmla="*/ 573124 h 788970"/>
              <a:gd name="connsiteX283" fmla="*/ 231909 w 832886"/>
              <a:gd name="connsiteY283" fmla="*/ 570898 h 788970"/>
              <a:gd name="connsiteX284" fmla="*/ 231187 w 832886"/>
              <a:gd name="connsiteY284" fmla="*/ 572102 h 788970"/>
              <a:gd name="connsiteX285" fmla="*/ 230766 w 832886"/>
              <a:gd name="connsiteY285" fmla="*/ 570417 h 788970"/>
              <a:gd name="connsiteX286" fmla="*/ 229322 w 832886"/>
              <a:gd name="connsiteY286" fmla="*/ 569936 h 788970"/>
              <a:gd name="connsiteX287" fmla="*/ 229262 w 832886"/>
              <a:gd name="connsiteY287" fmla="*/ 569094 h 788970"/>
              <a:gd name="connsiteX288" fmla="*/ 226194 w 832886"/>
              <a:gd name="connsiteY288" fmla="*/ 567770 h 788970"/>
              <a:gd name="connsiteX289" fmla="*/ 225893 w 832886"/>
              <a:gd name="connsiteY289" fmla="*/ 567108 h 788970"/>
              <a:gd name="connsiteX290" fmla="*/ 223487 w 832886"/>
              <a:gd name="connsiteY290" fmla="*/ 567229 h 788970"/>
              <a:gd name="connsiteX291" fmla="*/ 222043 w 832886"/>
              <a:gd name="connsiteY291" fmla="*/ 567951 h 788970"/>
              <a:gd name="connsiteX292" fmla="*/ 221201 w 832886"/>
              <a:gd name="connsiteY292" fmla="*/ 567469 h 788970"/>
              <a:gd name="connsiteX293" fmla="*/ 220419 w 832886"/>
              <a:gd name="connsiteY293" fmla="*/ 569154 h 788970"/>
              <a:gd name="connsiteX294" fmla="*/ 218614 w 832886"/>
              <a:gd name="connsiteY294" fmla="*/ 569755 h 788970"/>
              <a:gd name="connsiteX295" fmla="*/ 217471 w 832886"/>
              <a:gd name="connsiteY295" fmla="*/ 570959 h 788970"/>
              <a:gd name="connsiteX296" fmla="*/ 215245 w 832886"/>
              <a:gd name="connsiteY296" fmla="*/ 571380 h 788970"/>
              <a:gd name="connsiteX297" fmla="*/ 211816 w 832886"/>
              <a:gd name="connsiteY297" fmla="*/ 573425 h 788970"/>
              <a:gd name="connsiteX298" fmla="*/ 209049 w 832886"/>
              <a:gd name="connsiteY298" fmla="*/ 572823 h 788970"/>
              <a:gd name="connsiteX299" fmla="*/ 208568 w 832886"/>
              <a:gd name="connsiteY299" fmla="*/ 572102 h 788970"/>
              <a:gd name="connsiteX300" fmla="*/ 206643 w 832886"/>
              <a:gd name="connsiteY300" fmla="*/ 571320 h 788970"/>
              <a:gd name="connsiteX301" fmla="*/ 204838 w 832886"/>
              <a:gd name="connsiteY301" fmla="*/ 569816 h 788970"/>
              <a:gd name="connsiteX302" fmla="*/ 201950 w 832886"/>
              <a:gd name="connsiteY302" fmla="*/ 569094 h 788970"/>
              <a:gd name="connsiteX303" fmla="*/ 201409 w 832886"/>
              <a:gd name="connsiteY303" fmla="*/ 569936 h 788970"/>
              <a:gd name="connsiteX304" fmla="*/ 200025 w 832886"/>
              <a:gd name="connsiteY304" fmla="*/ 569755 h 788970"/>
              <a:gd name="connsiteX305" fmla="*/ 197920 w 832886"/>
              <a:gd name="connsiteY305" fmla="*/ 567108 h 788970"/>
              <a:gd name="connsiteX306" fmla="*/ 196716 w 832886"/>
              <a:gd name="connsiteY306" fmla="*/ 566748 h 788970"/>
              <a:gd name="connsiteX307" fmla="*/ 195092 w 832886"/>
              <a:gd name="connsiteY307" fmla="*/ 565244 h 788970"/>
              <a:gd name="connsiteX308" fmla="*/ 194611 w 832886"/>
              <a:gd name="connsiteY308" fmla="*/ 565665 h 788970"/>
              <a:gd name="connsiteX309" fmla="*/ 193949 w 832886"/>
              <a:gd name="connsiteY309" fmla="*/ 563980 h 788970"/>
              <a:gd name="connsiteX310" fmla="*/ 192926 w 832886"/>
              <a:gd name="connsiteY310" fmla="*/ 564161 h 788970"/>
              <a:gd name="connsiteX311" fmla="*/ 192806 w 832886"/>
              <a:gd name="connsiteY311" fmla="*/ 565605 h 788970"/>
              <a:gd name="connsiteX312" fmla="*/ 189257 w 832886"/>
              <a:gd name="connsiteY312" fmla="*/ 566026 h 788970"/>
              <a:gd name="connsiteX313" fmla="*/ 186670 w 832886"/>
              <a:gd name="connsiteY313" fmla="*/ 565665 h 788970"/>
              <a:gd name="connsiteX314" fmla="*/ 185346 w 832886"/>
              <a:gd name="connsiteY314" fmla="*/ 563499 h 788970"/>
              <a:gd name="connsiteX315" fmla="*/ 185046 w 832886"/>
              <a:gd name="connsiteY315" fmla="*/ 559769 h 788970"/>
              <a:gd name="connsiteX316" fmla="*/ 183963 w 832886"/>
              <a:gd name="connsiteY316" fmla="*/ 560611 h 788970"/>
              <a:gd name="connsiteX317" fmla="*/ 183181 w 832886"/>
              <a:gd name="connsiteY317" fmla="*/ 559769 h 788970"/>
              <a:gd name="connsiteX318" fmla="*/ 182519 w 832886"/>
              <a:gd name="connsiteY318" fmla="*/ 560972 h 788970"/>
              <a:gd name="connsiteX319" fmla="*/ 180534 w 832886"/>
              <a:gd name="connsiteY319" fmla="*/ 558867 h 788970"/>
              <a:gd name="connsiteX320" fmla="*/ 180895 w 832886"/>
              <a:gd name="connsiteY320" fmla="*/ 558205 h 788970"/>
              <a:gd name="connsiteX321" fmla="*/ 178729 w 832886"/>
              <a:gd name="connsiteY321" fmla="*/ 558265 h 788970"/>
              <a:gd name="connsiteX322" fmla="*/ 177526 w 832886"/>
              <a:gd name="connsiteY322" fmla="*/ 538293 h 788970"/>
              <a:gd name="connsiteX323" fmla="*/ 175721 w 832886"/>
              <a:gd name="connsiteY323" fmla="*/ 513869 h 788970"/>
              <a:gd name="connsiteX324" fmla="*/ 175120 w 832886"/>
              <a:gd name="connsiteY324" fmla="*/ 513809 h 788970"/>
              <a:gd name="connsiteX325" fmla="*/ 172894 w 832886"/>
              <a:gd name="connsiteY325" fmla="*/ 481083 h 788970"/>
              <a:gd name="connsiteX326" fmla="*/ 189437 w 832886"/>
              <a:gd name="connsiteY326" fmla="*/ 480060 h 788970"/>
              <a:gd name="connsiteX327" fmla="*/ 188535 w 832886"/>
              <a:gd name="connsiteY327" fmla="*/ 465201 h 788970"/>
              <a:gd name="connsiteX328" fmla="*/ 187512 w 832886"/>
              <a:gd name="connsiteY328" fmla="*/ 447454 h 788970"/>
              <a:gd name="connsiteX329" fmla="*/ 186911 w 832886"/>
              <a:gd name="connsiteY329" fmla="*/ 447454 h 788970"/>
              <a:gd name="connsiteX330" fmla="*/ 186129 w 832886"/>
              <a:gd name="connsiteY330" fmla="*/ 436446 h 788970"/>
              <a:gd name="connsiteX331" fmla="*/ 184505 w 832886"/>
              <a:gd name="connsiteY331" fmla="*/ 439333 h 788970"/>
              <a:gd name="connsiteX332" fmla="*/ 183602 w 832886"/>
              <a:gd name="connsiteY332" fmla="*/ 439935 h 788970"/>
              <a:gd name="connsiteX333" fmla="*/ 183362 w 832886"/>
              <a:gd name="connsiteY333" fmla="*/ 438611 h 788970"/>
              <a:gd name="connsiteX334" fmla="*/ 181135 w 832886"/>
              <a:gd name="connsiteY334" fmla="*/ 439333 h 788970"/>
              <a:gd name="connsiteX335" fmla="*/ 180654 w 832886"/>
              <a:gd name="connsiteY335" fmla="*/ 440356 h 788970"/>
              <a:gd name="connsiteX336" fmla="*/ 179511 w 832886"/>
              <a:gd name="connsiteY336" fmla="*/ 440536 h 788970"/>
              <a:gd name="connsiteX337" fmla="*/ 177707 w 832886"/>
              <a:gd name="connsiteY337" fmla="*/ 441739 h 788970"/>
              <a:gd name="connsiteX338" fmla="*/ 176383 w 832886"/>
              <a:gd name="connsiteY338" fmla="*/ 443664 h 788970"/>
              <a:gd name="connsiteX339" fmla="*/ 172954 w 832886"/>
              <a:gd name="connsiteY339" fmla="*/ 444447 h 788970"/>
              <a:gd name="connsiteX340" fmla="*/ 171390 w 832886"/>
              <a:gd name="connsiteY340" fmla="*/ 445289 h 788970"/>
              <a:gd name="connsiteX341" fmla="*/ 170307 w 832886"/>
              <a:gd name="connsiteY341" fmla="*/ 446733 h 788970"/>
              <a:gd name="connsiteX342" fmla="*/ 169345 w 832886"/>
              <a:gd name="connsiteY342" fmla="*/ 432114 h 788970"/>
              <a:gd name="connsiteX343" fmla="*/ 152981 w 832886"/>
              <a:gd name="connsiteY343" fmla="*/ 432896 h 788970"/>
              <a:gd name="connsiteX344" fmla="*/ 153222 w 832886"/>
              <a:gd name="connsiteY344" fmla="*/ 438310 h 788970"/>
              <a:gd name="connsiteX345" fmla="*/ 154064 w 832886"/>
              <a:gd name="connsiteY345" fmla="*/ 449319 h 788970"/>
              <a:gd name="connsiteX346" fmla="*/ 143838 w 832886"/>
              <a:gd name="connsiteY346" fmla="*/ 449801 h 788970"/>
              <a:gd name="connsiteX347" fmla="*/ 128678 w 832886"/>
              <a:gd name="connsiteY347" fmla="*/ 450823 h 788970"/>
              <a:gd name="connsiteX348" fmla="*/ 96614 w 832886"/>
              <a:gd name="connsiteY348" fmla="*/ 452808 h 788970"/>
              <a:gd name="connsiteX349" fmla="*/ 88372 w 832886"/>
              <a:gd name="connsiteY349" fmla="*/ 453290 h 788970"/>
              <a:gd name="connsiteX350" fmla="*/ 71046 w 832886"/>
              <a:gd name="connsiteY350" fmla="*/ 454493 h 788970"/>
              <a:gd name="connsiteX351" fmla="*/ 54443 w 832886"/>
              <a:gd name="connsiteY351" fmla="*/ 455275 h 788970"/>
              <a:gd name="connsiteX352" fmla="*/ 46923 w 832886"/>
              <a:gd name="connsiteY352" fmla="*/ 455576 h 788970"/>
              <a:gd name="connsiteX353" fmla="*/ 33508 w 832886"/>
              <a:gd name="connsiteY353" fmla="*/ 456358 h 788970"/>
              <a:gd name="connsiteX354" fmla="*/ 4873 w 832886"/>
              <a:gd name="connsiteY354" fmla="*/ 457621 h 788970"/>
              <a:gd name="connsiteX355" fmla="*/ 4151 w 832886"/>
              <a:gd name="connsiteY355" fmla="*/ 443965 h 788970"/>
              <a:gd name="connsiteX356" fmla="*/ 4151 w 832886"/>
              <a:gd name="connsiteY356" fmla="*/ 441318 h 788970"/>
              <a:gd name="connsiteX357" fmla="*/ 3489 w 832886"/>
              <a:gd name="connsiteY357" fmla="*/ 429888 h 788970"/>
              <a:gd name="connsiteX358" fmla="*/ 1745 w 832886"/>
              <a:gd name="connsiteY358" fmla="*/ 392590 h 788970"/>
              <a:gd name="connsiteX359" fmla="*/ 782 w 832886"/>
              <a:gd name="connsiteY359" fmla="*/ 375746 h 788970"/>
              <a:gd name="connsiteX360" fmla="*/ 0 w 832886"/>
              <a:gd name="connsiteY360" fmla="*/ 359383 h 788970"/>
              <a:gd name="connsiteX361" fmla="*/ 40667 w 832886"/>
              <a:gd name="connsiteY361" fmla="*/ 357398 h 788970"/>
              <a:gd name="connsiteX362" fmla="*/ 66054 w 832886"/>
              <a:gd name="connsiteY362" fmla="*/ 355894 h 788970"/>
              <a:gd name="connsiteX363" fmla="*/ 65993 w 832886"/>
              <a:gd name="connsiteY363" fmla="*/ 352164 h 788970"/>
              <a:gd name="connsiteX364" fmla="*/ 64369 w 832886"/>
              <a:gd name="connsiteY364" fmla="*/ 323289 h 788970"/>
              <a:gd name="connsiteX365" fmla="*/ 61121 w 832886"/>
              <a:gd name="connsiteY365" fmla="*/ 323409 h 788970"/>
              <a:gd name="connsiteX366" fmla="*/ 59737 w 832886"/>
              <a:gd name="connsiteY366" fmla="*/ 300368 h 788970"/>
              <a:gd name="connsiteX367" fmla="*/ 58173 w 832886"/>
              <a:gd name="connsiteY367" fmla="*/ 276004 h 788970"/>
              <a:gd name="connsiteX368" fmla="*/ 57090 w 832886"/>
              <a:gd name="connsiteY368" fmla="*/ 258258 h 788970"/>
              <a:gd name="connsiteX369" fmla="*/ 55947 w 832886"/>
              <a:gd name="connsiteY369" fmla="*/ 258318 h 788970"/>
              <a:gd name="connsiteX370" fmla="*/ 55646 w 832886"/>
              <a:gd name="connsiteY370" fmla="*/ 252302 h 788970"/>
              <a:gd name="connsiteX371" fmla="*/ 54202 w 832886"/>
              <a:gd name="connsiteY371" fmla="*/ 229803 h 788970"/>
              <a:gd name="connsiteX372" fmla="*/ 53360 w 832886"/>
              <a:gd name="connsiteY372" fmla="*/ 214764 h 788970"/>
              <a:gd name="connsiteX373" fmla="*/ 52939 w 832886"/>
              <a:gd name="connsiteY373" fmla="*/ 203995 h 788970"/>
              <a:gd name="connsiteX374" fmla="*/ 52337 w 832886"/>
              <a:gd name="connsiteY374" fmla="*/ 193708 h 788970"/>
              <a:gd name="connsiteX375" fmla="*/ 51194 w 832886"/>
              <a:gd name="connsiteY375" fmla="*/ 193708 h 788970"/>
              <a:gd name="connsiteX376" fmla="*/ 50653 w 832886"/>
              <a:gd name="connsiteY376" fmla="*/ 185647 h 788970"/>
              <a:gd name="connsiteX377" fmla="*/ 50051 w 832886"/>
              <a:gd name="connsiteY377" fmla="*/ 169284 h 788970"/>
              <a:gd name="connsiteX378" fmla="*/ 49450 w 832886"/>
              <a:gd name="connsiteY378" fmla="*/ 161163 h 788970"/>
              <a:gd name="connsiteX379" fmla="*/ 51375 w 832886"/>
              <a:gd name="connsiteY379" fmla="*/ 161163 h 788970"/>
              <a:gd name="connsiteX380" fmla="*/ 63707 w 832886"/>
              <a:gd name="connsiteY380" fmla="*/ 160381 h 788970"/>
              <a:gd name="connsiteX381" fmla="*/ 70024 w 832886"/>
              <a:gd name="connsiteY381" fmla="*/ 159840 h 788970"/>
              <a:gd name="connsiteX382" fmla="*/ 82296 w 832886"/>
              <a:gd name="connsiteY382" fmla="*/ 159238 h 788970"/>
              <a:gd name="connsiteX383" fmla="*/ 80491 w 832886"/>
              <a:gd name="connsiteY383" fmla="*/ 126753 h 788970"/>
              <a:gd name="connsiteX384" fmla="*/ 105096 w 832886"/>
              <a:gd name="connsiteY384" fmla="*/ 125369 h 788970"/>
              <a:gd name="connsiteX385" fmla="*/ 112375 w 832886"/>
              <a:gd name="connsiteY385" fmla="*/ 124888 h 788970"/>
              <a:gd name="connsiteX386" fmla="*/ 111413 w 832886"/>
              <a:gd name="connsiteY386" fmla="*/ 108465 h 788970"/>
              <a:gd name="connsiteX387" fmla="*/ 109909 w 832886"/>
              <a:gd name="connsiteY387" fmla="*/ 86206 h 788970"/>
              <a:gd name="connsiteX388" fmla="*/ 106961 w 832886"/>
              <a:gd name="connsiteY388" fmla="*/ 89515 h 788970"/>
              <a:gd name="connsiteX389" fmla="*/ 104314 w 832886"/>
              <a:gd name="connsiteY389" fmla="*/ 91320 h 788970"/>
              <a:gd name="connsiteX390" fmla="*/ 101366 w 832886"/>
              <a:gd name="connsiteY390" fmla="*/ 91981 h 788970"/>
              <a:gd name="connsiteX391" fmla="*/ 96794 w 832886"/>
              <a:gd name="connsiteY391" fmla="*/ 93545 h 788970"/>
              <a:gd name="connsiteX392" fmla="*/ 92222 w 832886"/>
              <a:gd name="connsiteY392" fmla="*/ 94568 h 788970"/>
              <a:gd name="connsiteX393" fmla="*/ 89696 w 832886"/>
              <a:gd name="connsiteY393" fmla="*/ 94087 h 788970"/>
              <a:gd name="connsiteX394" fmla="*/ 83680 w 832886"/>
              <a:gd name="connsiteY394" fmla="*/ 90658 h 788970"/>
              <a:gd name="connsiteX395" fmla="*/ 84221 w 832886"/>
              <a:gd name="connsiteY395" fmla="*/ 89996 h 788970"/>
              <a:gd name="connsiteX396" fmla="*/ 82296 w 832886"/>
              <a:gd name="connsiteY396" fmla="*/ 88191 h 788970"/>
              <a:gd name="connsiteX397" fmla="*/ 80612 w 832886"/>
              <a:gd name="connsiteY397" fmla="*/ 85063 h 788970"/>
              <a:gd name="connsiteX398" fmla="*/ 80612 w 832886"/>
              <a:gd name="connsiteY398" fmla="*/ 84221 h 788970"/>
              <a:gd name="connsiteX399" fmla="*/ 82416 w 832886"/>
              <a:gd name="connsiteY399" fmla="*/ 82115 h 788970"/>
              <a:gd name="connsiteX400" fmla="*/ 81033 w 832886"/>
              <a:gd name="connsiteY400" fmla="*/ 81815 h 788970"/>
              <a:gd name="connsiteX401" fmla="*/ 80792 w 832886"/>
              <a:gd name="connsiteY401" fmla="*/ 79769 h 788970"/>
              <a:gd name="connsiteX402" fmla="*/ 79890 w 832886"/>
              <a:gd name="connsiteY402" fmla="*/ 78566 h 788970"/>
              <a:gd name="connsiteX403" fmla="*/ 79649 w 832886"/>
              <a:gd name="connsiteY403" fmla="*/ 76401 h 788970"/>
              <a:gd name="connsiteX404" fmla="*/ 80612 w 832886"/>
              <a:gd name="connsiteY404" fmla="*/ 73693 h 788970"/>
              <a:gd name="connsiteX405" fmla="*/ 80311 w 832886"/>
              <a:gd name="connsiteY405" fmla="*/ 73212 h 788970"/>
              <a:gd name="connsiteX406" fmla="*/ 101306 w 832886"/>
              <a:gd name="connsiteY406" fmla="*/ 71949 h 788970"/>
              <a:gd name="connsiteX407" fmla="*/ 97155 w 832886"/>
              <a:gd name="connsiteY407" fmla="*/ 0 h 788970"/>
              <a:gd name="connsiteX408" fmla="*/ 100644 w 832886"/>
              <a:gd name="connsiteY408" fmla="*/ 2647 h 788970"/>
              <a:gd name="connsiteX409" fmla="*/ 109307 w 832886"/>
              <a:gd name="connsiteY409" fmla="*/ 5053 h 788970"/>
              <a:gd name="connsiteX410" fmla="*/ 114781 w 832886"/>
              <a:gd name="connsiteY410" fmla="*/ 4211 h 788970"/>
              <a:gd name="connsiteX411" fmla="*/ 117789 w 832886"/>
              <a:gd name="connsiteY411" fmla="*/ 1684 h 788970"/>
              <a:gd name="connsiteX412" fmla="*/ 119594 w 832886"/>
              <a:gd name="connsiteY412" fmla="*/ 1684 h 788970"/>
              <a:gd name="connsiteX413" fmla="*/ 121760 w 832886"/>
              <a:gd name="connsiteY413" fmla="*/ 1203 h 788970"/>
              <a:gd name="connsiteX414" fmla="*/ 127956 w 832886"/>
              <a:gd name="connsiteY414" fmla="*/ 4512 h 788970"/>
              <a:gd name="connsiteX415" fmla="*/ 132107 w 832886"/>
              <a:gd name="connsiteY415" fmla="*/ 7520 h 788970"/>
              <a:gd name="connsiteX416" fmla="*/ 135115 w 832886"/>
              <a:gd name="connsiteY416" fmla="*/ 8964 h 788970"/>
              <a:gd name="connsiteX417" fmla="*/ 137280 w 832886"/>
              <a:gd name="connsiteY417" fmla="*/ 8843 h 788970"/>
              <a:gd name="connsiteX418" fmla="*/ 139927 w 832886"/>
              <a:gd name="connsiteY418" fmla="*/ 9264 h 788970"/>
              <a:gd name="connsiteX419" fmla="*/ 139085 w 832886"/>
              <a:gd name="connsiteY419" fmla="*/ 11671 h 788970"/>
              <a:gd name="connsiteX420" fmla="*/ 139085 w 832886"/>
              <a:gd name="connsiteY420" fmla="*/ 14318 h 788970"/>
              <a:gd name="connsiteX421" fmla="*/ 143537 w 832886"/>
              <a:gd name="connsiteY421" fmla="*/ 29056 h 788970"/>
              <a:gd name="connsiteX422" fmla="*/ 143657 w 832886"/>
              <a:gd name="connsiteY422" fmla="*/ 32124 h 788970"/>
              <a:gd name="connsiteX423" fmla="*/ 147628 w 832886"/>
              <a:gd name="connsiteY423" fmla="*/ 46261 h 788970"/>
              <a:gd name="connsiteX424" fmla="*/ 150816 w 832886"/>
              <a:gd name="connsiteY424" fmla="*/ 50172 h 788970"/>
              <a:gd name="connsiteX425" fmla="*/ 157072 w 832886"/>
              <a:gd name="connsiteY425" fmla="*/ 73092 h 788970"/>
              <a:gd name="connsiteX426" fmla="*/ 161584 w 832886"/>
              <a:gd name="connsiteY426" fmla="*/ 89816 h 788970"/>
              <a:gd name="connsiteX427" fmla="*/ 161704 w 832886"/>
              <a:gd name="connsiteY427" fmla="*/ 91981 h 788970"/>
              <a:gd name="connsiteX428" fmla="*/ 160742 w 832886"/>
              <a:gd name="connsiteY428" fmla="*/ 92703 h 788970"/>
              <a:gd name="connsiteX429" fmla="*/ 160862 w 832886"/>
              <a:gd name="connsiteY429" fmla="*/ 95591 h 788970"/>
              <a:gd name="connsiteX430" fmla="*/ 162005 w 832886"/>
              <a:gd name="connsiteY430" fmla="*/ 97997 h 788970"/>
              <a:gd name="connsiteX431" fmla="*/ 160020 w 832886"/>
              <a:gd name="connsiteY431" fmla="*/ 99682 h 788970"/>
              <a:gd name="connsiteX432" fmla="*/ 159779 w 832886"/>
              <a:gd name="connsiteY432" fmla="*/ 101186 h 788970"/>
              <a:gd name="connsiteX433" fmla="*/ 161103 w 832886"/>
              <a:gd name="connsiteY433" fmla="*/ 103953 h 788970"/>
              <a:gd name="connsiteX434" fmla="*/ 161524 w 832886"/>
              <a:gd name="connsiteY434" fmla="*/ 109006 h 788970"/>
              <a:gd name="connsiteX435" fmla="*/ 162487 w 832886"/>
              <a:gd name="connsiteY435" fmla="*/ 110209 h 788970"/>
              <a:gd name="connsiteX436" fmla="*/ 164412 w 832886"/>
              <a:gd name="connsiteY436" fmla="*/ 111232 h 788970"/>
              <a:gd name="connsiteX437" fmla="*/ 167239 w 832886"/>
              <a:gd name="connsiteY437" fmla="*/ 113638 h 788970"/>
              <a:gd name="connsiteX438" fmla="*/ 168743 w 832886"/>
              <a:gd name="connsiteY438" fmla="*/ 116165 h 788970"/>
              <a:gd name="connsiteX439" fmla="*/ 171510 w 832886"/>
              <a:gd name="connsiteY439" fmla="*/ 116706 h 788970"/>
              <a:gd name="connsiteX440" fmla="*/ 173917 w 832886"/>
              <a:gd name="connsiteY440" fmla="*/ 118331 h 788970"/>
              <a:gd name="connsiteX441" fmla="*/ 175120 w 832886"/>
              <a:gd name="connsiteY441" fmla="*/ 119955 h 788970"/>
              <a:gd name="connsiteX442" fmla="*/ 178248 w 832886"/>
              <a:gd name="connsiteY442" fmla="*/ 120436 h 788970"/>
              <a:gd name="connsiteX443" fmla="*/ 179812 w 832886"/>
              <a:gd name="connsiteY443" fmla="*/ 120195 h 788970"/>
              <a:gd name="connsiteX444" fmla="*/ 181135 w 832886"/>
              <a:gd name="connsiteY444" fmla="*/ 120797 h 788970"/>
              <a:gd name="connsiteX445" fmla="*/ 182098 w 832886"/>
              <a:gd name="connsiteY445" fmla="*/ 122602 h 788970"/>
              <a:gd name="connsiteX446" fmla="*/ 185888 w 832886"/>
              <a:gd name="connsiteY446" fmla="*/ 122782 h 788970"/>
              <a:gd name="connsiteX447" fmla="*/ 187091 w 832886"/>
              <a:gd name="connsiteY447" fmla="*/ 123083 h 788970"/>
              <a:gd name="connsiteX448" fmla="*/ 190701 w 832886"/>
              <a:gd name="connsiteY448" fmla="*/ 123083 h 788970"/>
              <a:gd name="connsiteX449" fmla="*/ 193107 w 832886"/>
              <a:gd name="connsiteY449" fmla="*/ 123805 h 788970"/>
              <a:gd name="connsiteX450" fmla="*/ 194852 w 832886"/>
              <a:gd name="connsiteY450" fmla="*/ 123203 h 788970"/>
              <a:gd name="connsiteX451" fmla="*/ 197559 w 832886"/>
              <a:gd name="connsiteY451" fmla="*/ 120015 h 788970"/>
              <a:gd name="connsiteX452" fmla="*/ 200867 w 832886"/>
              <a:gd name="connsiteY452" fmla="*/ 119594 h 788970"/>
              <a:gd name="connsiteX453" fmla="*/ 203454 w 832886"/>
              <a:gd name="connsiteY453" fmla="*/ 120496 h 788970"/>
              <a:gd name="connsiteX454" fmla="*/ 206943 w 832886"/>
              <a:gd name="connsiteY454" fmla="*/ 120797 h 788970"/>
              <a:gd name="connsiteX455" fmla="*/ 208628 w 832886"/>
              <a:gd name="connsiteY455" fmla="*/ 120436 h 788970"/>
              <a:gd name="connsiteX456" fmla="*/ 211094 w 832886"/>
              <a:gd name="connsiteY456" fmla="*/ 119233 h 788970"/>
              <a:gd name="connsiteX457" fmla="*/ 214403 w 832886"/>
              <a:gd name="connsiteY457" fmla="*/ 119835 h 788970"/>
              <a:gd name="connsiteX458" fmla="*/ 215546 w 832886"/>
              <a:gd name="connsiteY458" fmla="*/ 120917 h 788970"/>
              <a:gd name="connsiteX459" fmla="*/ 217230 w 832886"/>
              <a:gd name="connsiteY459" fmla="*/ 121399 h 788970"/>
              <a:gd name="connsiteX460" fmla="*/ 218614 w 832886"/>
              <a:gd name="connsiteY460" fmla="*/ 123745 h 788970"/>
              <a:gd name="connsiteX461" fmla="*/ 218433 w 832886"/>
              <a:gd name="connsiteY461" fmla="*/ 127354 h 788970"/>
              <a:gd name="connsiteX462" fmla="*/ 219877 w 832886"/>
              <a:gd name="connsiteY462" fmla="*/ 129279 h 788970"/>
              <a:gd name="connsiteX463" fmla="*/ 222524 w 832886"/>
              <a:gd name="connsiteY463" fmla="*/ 129881 h 788970"/>
              <a:gd name="connsiteX464" fmla="*/ 225652 w 832886"/>
              <a:gd name="connsiteY464" fmla="*/ 129400 h 788970"/>
              <a:gd name="connsiteX465" fmla="*/ 229683 w 832886"/>
              <a:gd name="connsiteY465" fmla="*/ 129580 h 788970"/>
              <a:gd name="connsiteX466" fmla="*/ 231006 w 832886"/>
              <a:gd name="connsiteY466" fmla="*/ 129941 h 788970"/>
              <a:gd name="connsiteX467" fmla="*/ 239428 w 832886"/>
              <a:gd name="connsiteY467" fmla="*/ 129821 h 788970"/>
              <a:gd name="connsiteX468" fmla="*/ 242557 w 832886"/>
              <a:gd name="connsiteY468" fmla="*/ 129099 h 788970"/>
              <a:gd name="connsiteX469" fmla="*/ 242797 w 832886"/>
              <a:gd name="connsiteY469" fmla="*/ 129580 h 788970"/>
              <a:gd name="connsiteX470" fmla="*/ 245444 w 832886"/>
              <a:gd name="connsiteY470" fmla="*/ 129460 h 788970"/>
              <a:gd name="connsiteX471" fmla="*/ 247189 w 832886"/>
              <a:gd name="connsiteY471" fmla="*/ 129761 h 788970"/>
              <a:gd name="connsiteX472" fmla="*/ 250076 w 832886"/>
              <a:gd name="connsiteY472" fmla="*/ 129039 h 788970"/>
              <a:gd name="connsiteX473" fmla="*/ 256814 w 832886"/>
              <a:gd name="connsiteY473" fmla="*/ 130422 h 788970"/>
              <a:gd name="connsiteX474" fmla="*/ 260243 w 832886"/>
              <a:gd name="connsiteY474" fmla="*/ 130663 h 788970"/>
              <a:gd name="connsiteX475" fmla="*/ 262228 w 832886"/>
              <a:gd name="connsiteY475" fmla="*/ 129881 h 788970"/>
              <a:gd name="connsiteX476" fmla="*/ 265356 w 832886"/>
              <a:gd name="connsiteY476" fmla="*/ 130302 h 788970"/>
              <a:gd name="connsiteX477" fmla="*/ 270771 w 832886"/>
              <a:gd name="connsiteY477" fmla="*/ 130302 h 788970"/>
              <a:gd name="connsiteX478" fmla="*/ 272034 w 832886"/>
              <a:gd name="connsiteY478" fmla="*/ 131024 h 788970"/>
              <a:gd name="connsiteX479" fmla="*/ 273839 w 832886"/>
              <a:gd name="connsiteY479" fmla="*/ 133911 h 788970"/>
              <a:gd name="connsiteX480" fmla="*/ 274501 w 832886"/>
              <a:gd name="connsiteY480" fmla="*/ 136438 h 788970"/>
              <a:gd name="connsiteX481" fmla="*/ 276004 w 832886"/>
              <a:gd name="connsiteY481" fmla="*/ 139145 h 788970"/>
              <a:gd name="connsiteX482" fmla="*/ 276486 w 832886"/>
              <a:gd name="connsiteY482" fmla="*/ 140950 h 788970"/>
              <a:gd name="connsiteX483" fmla="*/ 275884 w 832886"/>
              <a:gd name="connsiteY483" fmla="*/ 144740 h 788970"/>
              <a:gd name="connsiteX484" fmla="*/ 276065 w 832886"/>
              <a:gd name="connsiteY484" fmla="*/ 146184 h 788970"/>
              <a:gd name="connsiteX485" fmla="*/ 275403 w 832886"/>
              <a:gd name="connsiteY485" fmla="*/ 148590 h 788970"/>
              <a:gd name="connsiteX486" fmla="*/ 278591 w 832886"/>
              <a:gd name="connsiteY486" fmla="*/ 150996 h 788970"/>
              <a:gd name="connsiteX487" fmla="*/ 283885 w 832886"/>
              <a:gd name="connsiteY487" fmla="*/ 150756 h 788970"/>
              <a:gd name="connsiteX488" fmla="*/ 285329 w 832886"/>
              <a:gd name="connsiteY488" fmla="*/ 150274 h 788970"/>
              <a:gd name="connsiteX489" fmla="*/ 289299 w 832886"/>
              <a:gd name="connsiteY489" fmla="*/ 149793 h 788970"/>
              <a:gd name="connsiteX490" fmla="*/ 291225 w 832886"/>
              <a:gd name="connsiteY490" fmla="*/ 150274 h 788970"/>
              <a:gd name="connsiteX491" fmla="*/ 297481 w 832886"/>
              <a:gd name="connsiteY491" fmla="*/ 149372 h 788970"/>
              <a:gd name="connsiteX492" fmla="*/ 298925 w 832886"/>
              <a:gd name="connsiteY492" fmla="*/ 146845 h 788970"/>
              <a:gd name="connsiteX493" fmla="*/ 299707 w 832886"/>
              <a:gd name="connsiteY493" fmla="*/ 146605 h 788970"/>
              <a:gd name="connsiteX494" fmla="*/ 301812 w 832886"/>
              <a:gd name="connsiteY494" fmla="*/ 148169 h 788970"/>
              <a:gd name="connsiteX495" fmla="*/ 303797 w 832886"/>
              <a:gd name="connsiteY495" fmla="*/ 146725 h 788970"/>
              <a:gd name="connsiteX496" fmla="*/ 305843 w 832886"/>
              <a:gd name="connsiteY496" fmla="*/ 147026 h 788970"/>
              <a:gd name="connsiteX497" fmla="*/ 309753 w 832886"/>
              <a:gd name="connsiteY497" fmla="*/ 146244 h 788970"/>
              <a:gd name="connsiteX498" fmla="*/ 313724 w 832886"/>
              <a:gd name="connsiteY498" fmla="*/ 144800 h 788970"/>
              <a:gd name="connsiteX499" fmla="*/ 315468 w 832886"/>
              <a:gd name="connsiteY499" fmla="*/ 143597 h 788970"/>
              <a:gd name="connsiteX500" fmla="*/ 319619 w 832886"/>
              <a:gd name="connsiteY500" fmla="*/ 142334 h 788970"/>
              <a:gd name="connsiteX501" fmla="*/ 320281 w 832886"/>
              <a:gd name="connsiteY501" fmla="*/ 141431 h 788970"/>
              <a:gd name="connsiteX502" fmla="*/ 320762 w 832886"/>
              <a:gd name="connsiteY502" fmla="*/ 139205 h 788970"/>
              <a:gd name="connsiteX503" fmla="*/ 319198 w 832886"/>
              <a:gd name="connsiteY503" fmla="*/ 134513 h 788970"/>
              <a:gd name="connsiteX504" fmla="*/ 319318 w 832886"/>
              <a:gd name="connsiteY504" fmla="*/ 133731 h 788970"/>
              <a:gd name="connsiteX505" fmla="*/ 322567 w 832886"/>
              <a:gd name="connsiteY505" fmla="*/ 133129 h 788970"/>
              <a:gd name="connsiteX506" fmla="*/ 324131 w 832886"/>
              <a:gd name="connsiteY506" fmla="*/ 131565 h 788970"/>
              <a:gd name="connsiteX507" fmla="*/ 326657 w 832886"/>
              <a:gd name="connsiteY507" fmla="*/ 129881 h 788970"/>
              <a:gd name="connsiteX508" fmla="*/ 327439 w 832886"/>
              <a:gd name="connsiteY508" fmla="*/ 130843 h 788970"/>
              <a:gd name="connsiteX509" fmla="*/ 330868 w 832886"/>
              <a:gd name="connsiteY509" fmla="*/ 130362 h 788970"/>
              <a:gd name="connsiteX510" fmla="*/ 331891 w 832886"/>
              <a:gd name="connsiteY510" fmla="*/ 128618 h 788970"/>
              <a:gd name="connsiteX511" fmla="*/ 332854 w 832886"/>
              <a:gd name="connsiteY511" fmla="*/ 128978 h 788970"/>
              <a:gd name="connsiteX512" fmla="*/ 333455 w 832886"/>
              <a:gd name="connsiteY512" fmla="*/ 126091 h 788970"/>
              <a:gd name="connsiteX513" fmla="*/ 345006 w 832886"/>
              <a:gd name="connsiteY513" fmla="*/ 122120 h 788970"/>
              <a:gd name="connsiteX514" fmla="*/ 351022 w 832886"/>
              <a:gd name="connsiteY514" fmla="*/ 121699 h 788970"/>
              <a:gd name="connsiteX515" fmla="*/ 354932 w 832886"/>
              <a:gd name="connsiteY515" fmla="*/ 124948 h 788970"/>
              <a:gd name="connsiteX516" fmla="*/ 366362 w 832886"/>
              <a:gd name="connsiteY516" fmla="*/ 123264 h 788970"/>
              <a:gd name="connsiteX517" fmla="*/ 379476 w 832886"/>
              <a:gd name="connsiteY517" fmla="*/ 122963 h 788970"/>
              <a:gd name="connsiteX518" fmla="*/ 383085 w 832886"/>
              <a:gd name="connsiteY518" fmla="*/ 121158 h 788970"/>
              <a:gd name="connsiteX519" fmla="*/ 383687 w 832886"/>
              <a:gd name="connsiteY519" fmla="*/ 121399 h 788970"/>
              <a:gd name="connsiteX520" fmla="*/ 384108 w 832886"/>
              <a:gd name="connsiteY520" fmla="*/ 125369 h 788970"/>
              <a:gd name="connsiteX521" fmla="*/ 386695 w 832886"/>
              <a:gd name="connsiteY521" fmla="*/ 125489 h 788970"/>
              <a:gd name="connsiteX522" fmla="*/ 389222 w 832886"/>
              <a:gd name="connsiteY522" fmla="*/ 127294 h 788970"/>
              <a:gd name="connsiteX523" fmla="*/ 391207 w 832886"/>
              <a:gd name="connsiteY523" fmla="*/ 127414 h 788970"/>
              <a:gd name="connsiteX524" fmla="*/ 413164 w 832886"/>
              <a:gd name="connsiteY524" fmla="*/ 136017 h 788970"/>
              <a:gd name="connsiteX525" fmla="*/ 421948 w 832886"/>
              <a:gd name="connsiteY525" fmla="*/ 133972 h 788970"/>
              <a:gd name="connsiteX526" fmla="*/ 424835 w 832886"/>
              <a:gd name="connsiteY526" fmla="*/ 134393 h 788970"/>
              <a:gd name="connsiteX527" fmla="*/ 426640 w 832886"/>
              <a:gd name="connsiteY527" fmla="*/ 139807 h 788970"/>
              <a:gd name="connsiteX528" fmla="*/ 425798 w 832886"/>
              <a:gd name="connsiteY528" fmla="*/ 141130 h 788970"/>
              <a:gd name="connsiteX529" fmla="*/ 426520 w 832886"/>
              <a:gd name="connsiteY529" fmla="*/ 141672 h 788970"/>
              <a:gd name="connsiteX530" fmla="*/ 425316 w 832886"/>
              <a:gd name="connsiteY530" fmla="*/ 142514 h 788970"/>
              <a:gd name="connsiteX531" fmla="*/ 423030 w 832886"/>
              <a:gd name="connsiteY531" fmla="*/ 142273 h 788970"/>
              <a:gd name="connsiteX532" fmla="*/ 422248 w 832886"/>
              <a:gd name="connsiteY532" fmla="*/ 143296 h 788970"/>
              <a:gd name="connsiteX533" fmla="*/ 419240 w 832886"/>
              <a:gd name="connsiteY533" fmla="*/ 143296 h 788970"/>
              <a:gd name="connsiteX534" fmla="*/ 417496 w 832886"/>
              <a:gd name="connsiteY534" fmla="*/ 144018 h 788970"/>
              <a:gd name="connsiteX535" fmla="*/ 417376 w 832886"/>
              <a:gd name="connsiteY535" fmla="*/ 146003 h 788970"/>
              <a:gd name="connsiteX536" fmla="*/ 416353 w 832886"/>
              <a:gd name="connsiteY536" fmla="*/ 150094 h 788970"/>
              <a:gd name="connsiteX537" fmla="*/ 419782 w 832886"/>
              <a:gd name="connsiteY537" fmla="*/ 153403 h 788970"/>
              <a:gd name="connsiteX538" fmla="*/ 422790 w 832886"/>
              <a:gd name="connsiteY538" fmla="*/ 153824 h 788970"/>
              <a:gd name="connsiteX539" fmla="*/ 423873 w 832886"/>
              <a:gd name="connsiteY539" fmla="*/ 154546 h 788970"/>
              <a:gd name="connsiteX540" fmla="*/ 433859 w 832886"/>
              <a:gd name="connsiteY540" fmla="*/ 152921 h 788970"/>
              <a:gd name="connsiteX541" fmla="*/ 438792 w 832886"/>
              <a:gd name="connsiteY541" fmla="*/ 151117 h 788970"/>
              <a:gd name="connsiteX542" fmla="*/ 442461 w 832886"/>
              <a:gd name="connsiteY542" fmla="*/ 150756 h 788970"/>
              <a:gd name="connsiteX543" fmla="*/ 445108 w 832886"/>
              <a:gd name="connsiteY543" fmla="*/ 153884 h 788970"/>
              <a:gd name="connsiteX544" fmla="*/ 446011 w 832886"/>
              <a:gd name="connsiteY544" fmla="*/ 154124 h 788970"/>
              <a:gd name="connsiteX545" fmla="*/ 447033 w 832886"/>
              <a:gd name="connsiteY545" fmla="*/ 155869 h 788970"/>
              <a:gd name="connsiteX546" fmla="*/ 449500 w 832886"/>
              <a:gd name="connsiteY546" fmla="*/ 156531 h 788970"/>
              <a:gd name="connsiteX547" fmla="*/ 449680 w 832886"/>
              <a:gd name="connsiteY547" fmla="*/ 158937 h 788970"/>
              <a:gd name="connsiteX548" fmla="*/ 447635 w 832886"/>
              <a:gd name="connsiteY548" fmla="*/ 164652 h 788970"/>
              <a:gd name="connsiteX549" fmla="*/ 448838 w 832886"/>
              <a:gd name="connsiteY549" fmla="*/ 168262 h 788970"/>
              <a:gd name="connsiteX550" fmla="*/ 451184 w 832886"/>
              <a:gd name="connsiteY550" fmla="*/ 172352 h 788970"/>
              <a:gd name="connsiteX551" fmla="*/ 454373 w 832886"/>
              <a:gd name="connsiteY551" fmla="*/ 176624 h 788970"/>
              <a:gd name="connsiteX552" fmla="*/ 455155 w 832886"/>
              <a:gd name="connsiteY552" fmla="*/ 176684 h 788970"/>
              <a:gd name="connsiteX553" fmla="*/ 456538 w 832886"/>
              <a:gd name="connsiteY553" fmla="*/ 178248 h 788970"/>
              <a:gd name="connsiteX554" fmla="*/ 458704 w 832886"/>
              <a:gd name="connsiteY554" fmla="*/ 182639 h 788970"/>
              <a:gd name="connsiteX555" fmla="*/ 461231 w 832886"/>
              <a:gd name="connsiteY555" fmla="*/ 186429 h 788970"/>
              <a:gd name="connsiteX556" fmla="*/ 461712 w 832886"/>
              <a:gd name="connsiteY556" fmla="*/ 188595 h 788970"/>
              <a:gd name="connsiteX557" fmla="*/ 463577 w 832886"/>
              <a:gd name="connsiteY557" fmla="*/ 191783 h 788970"/>
              <a:gd name="connsiteX558" fmla="*/ 465622 w 832886"/>
              <a:gd name="connsiteY558" fmla="*/ 189798 h 788970"/>
              <a:gd name="connsiteX559" fmla="*/ 468269 w 832886"/>
              <a:gd name="connsiteY559" fmla="*/ 188836 h 788970"/>
              <a:gd name="connsiteX560" fmla="*/ 470375 w 832886"/>
              <a:gd name="connsiteY560" fmla="*/ 187392 h 788970"/>
              <a:gd name="connsiteX561" fmla="*/ 474586 w 832886"/>
              <a:gd name="connsiteY561" fmla="*/ 186249 h 788970"/>
              <a:gd name="connsiteX562" fmla="*/ 475849 w 832886"/>
              <a:gd name="connsiteY562" fmla="*/ 185467 h 788970"/>
              <a:gd name="connsiteX563" fmla="*/ 475247 w 832886"/>
              <a:gd name="connsiteY563" fmla="*/ 183843 h 788970"/>
              <a:gd name="connsiteX564" fmla="*/ 472961 w 832886"/>
              <a:gd name="connsiteY564" fmla="*/ 182459 h 788970"/>
              <a:gd name="connsiteX565" fmla="*/ 471157 w 832886"/>
              <a:gd name="connsiteY565" fmla="*/ 178308 h 788970"/>
              <a:gd name="connsiteX566" fmla="*/ 471758 w 832886"/>
              <a:gd name="connsiteY566" fmla="*/ 174879 h 788970"/>
              <a:gd name="connsiteX567" fmla="*/ 470194 w 832886"/>
              <a:gd name="connsiteY567" fmla="*/ 173074 h 788970"/>
              <a:gd name="connsiteX568" fmla="*/ 470255 w 832886"/>
              <a:gd name="connsiteY568" fmla="*/ 171931 h 788970"/>
              <a:gd name="connsiteX569" fmla="*/ 471337 w 832886"/>
              <a:gd name="connsiteY569" fmla="*/ 171570 h 788970"/>
              <a:gd name="connsiteX570" fmla="*/ 471879 w 832886"/>
              <a:gd name="connsiteY570" fmla="*/ 167961 h 788970"/>
              <a:gd name="connsiteX571" fmla="*/ 475127 w 832886"/>
              <a:gd name="connsiteY571" fmla="*/ 165374 h 788970"/>
              <a:gd name="connsiteX572" fmla="*/ 480301 w 832886"/>
              <a:gd name="connsiteY572" fmla="*/ 166036 h 788970"/>
              <a:gd name="connsiteX573" fmla="*/ 481023 w 832886"/>
              <a:gd name="connsiteY573" fmla="*/ 166818 h 788970"/>
              <a:gd name="connsiteX574" fmla="*/ 482226 w 832886"/>
              <a:gd name="connsiteY574" fmla="*/ 166517 h 788970"/>
              <a:gd name="connsiteX575" fmla="*/ 482587 w 832886"/>
              <a:gd name="connsiteY575" fmla="*/ 165314 h 788970"/>
              <a:gd name="connsiteX576" fmla="*/ 483970 w 832886"/>
              <a:gd name="connsiteY576" fmla="*/ 165735 h 788970"/>
              <a:gd name="connsiteX577" fmla="*/ 485655 w 832886"/>
              <a:gd name="connsiteY577" fmla="*/ 165133 h 788970"/>
              <a:gd name="connsiteX578" fmla="*/ 485835 w 832886"/>
              <a:gd name="connsiteY578" fmla="*/ 163930 h 788970"/>
              <a:gd name="connsiteX579" fmla="*/ 487640 w 832886"/>
              <a:gd name="connsiteY579" fmla="*/ 162727 h 788970"/>
              <a:gd name="connsiteX580" fmla="*/ 489685 w 832886"/>
              <a:gd name="connsiteY580" fmla="*/ 162126 h 788970"/>
              <a:gd name="connsiteX581" fmla="*/ 490107 w 832886"/>
              <a:gd name="connsiteY581" fmla="*/ 163810 h 788970"/>
              <a:gd name="connsiteX582" fmla="*/ 497687 w 832886"/>
              <a:gd name="connsiteY582" fmla="*/ 163569 h 788970"/>
              <a:gd name="connsiteX583" fmla="*/ 498348 w 832886"/>
              <a:gd name="connsiteY583" fmla="*/ 162727 h 788970"/>
              <a:gd name="connsiteX584" fmla="*/ 501175 w 832886"/>
              <a:gd name="connsiteY584" fmla="*/ 162186 h 788970"/>
              <a:gd name="connsiteX585" fmla="*/ 502198 w 832886"/>
              <a:gd name="connsiteY585" fmla="*/ 164171 h 788970"/>
              <a:gd name="connsiteX586" fmla="*/ 502740 w 832886"/>
              <a:gd name="connsiteY586" fmla="*/ 166698 h 788970"/>
              <a:gd name="connsiteX587" fmla="*/ 503943 w 832886"/>
              <a:gd name="connsiteY587" fmla="*/ 166938 h 788970"/>
              <a:gd name="connsiteX588" fmla="*/ 504845 w 832886"/>
              <a:gd name="connsiteY588" fmla="*/ 168201 h 788970"/>
              <a:gd name="connsiteX589" fmla="*/ 508876 w 832886"/>
              <a:gd name="connsiteY589" fmla="*/ 168683 h 788970"/>
              <a:gd name="connsiteX590" fmla="*/ 507673 w 832886"/>
              <a:gd name="connsiteY590" fmla="*/ 173375 h 788970"/>
              <a:gd name="connsiteX591" fmla="*/ 507973 w 832886"/>
              <a:gd name="connsiteY591" fmla="*/ 175180 h 788970"/>
              <a:gd name="connsiteX592" fmla="*/ 508575 w 832886"/>
              <a:gd name="connsiteY592" fmla="*/ 176443 h 788970"/>
              <a:gd name="connsiteX593" fmla="*/ 508936 w 832886"/>
              <a:gd name="connsiteY593" fmla="*/ 179210 h 788970"/>
              <a:gd name="connsiteX594" fmla="*/ 511342 w 832886"/>
              <a:gd name="connsiteY594" fmla="*/ 179992 h 788970"/>
              <a:gd name="connsiteX595" fmla="*/ 513327 w 832886"/>
              <a:gd name="connsiteY595" fmla="*/ 182760 h 788970"/>
              <a:gd name="connsiteX596" fmla="*/ 513809 w 832886"/>
              <a:gd name="connsiteY596" fmla="*/ 180955 h 788970"/>
              <a:gd name="connsiteX597" fmla="*/ 515192 w 832886"/>
              <a:gd name="connsiteY597" fmla="*/ 180955 h 788970"/>
              <a:gd name="connsiteX598" fmla="*/ 516756 w 832886"/>
              <a:gd name="connsiteY598" fmla="*/ 182158 h 788970"/>
              <a:gd name="connsiteX599" fmla="*/ 515493 w 832886"/>
              <a:gd name="connsiteY599" fmla="*/ 182699 h 788970"/>
              <a:gd name="connsiteX600" fmla="*/ 515674 w 832886"/>
              <a:gd name="connsiteY600" fmla="*/ 184625 h 788970"/>
              <a:gd name="connsiteX601" fmla="*/ 517779 w 832886"/>
              <a:gd name="connsiteY601" fmla="*/ 185046 h 788970"/>
              <a:gd name="connsiteX602" fmla="*/ 518321 w 832886"/>
              <a:gd name="connsiteY602" fmla="*/ 184203 h 788970"/>
              <a:gd name="connsiteX603" fmla="*/ 520968 w 832886"/>
              <a:gd name="connsiteY603" fmla="*/ 183181 h 788970"/>
              <a:gd name="connsiteX604" fmla="*/ 523795 w 832886"/>
              <a:gd name="connsiteY604" fmla="*/ 183060 h 788970"/>
              <a:gd name="connsiteX605" fmla="*/ 524998 w 832886"/>
              <a:gd name="connsiteY605" fmla="*/ 184865 h 788970"/>
              <a:gd name="connsiteX606" fmla="*/ 527405 w 832886"/>
              <a:gd name="connsiteY606" fmla="*/ 186189 h 788970"/>
              <a:gd name="connsiteX607" fmla="*/ 528126 w 832886"/>
              <a:gd name="connsiteY607" fmla="*/ 188475 h 788970"/>
              <a:gd name="connsiteX608" fmla="*/ 534142 w 832886"/>
              <a:gd name="connsiteY608" fmla="*/ 187031 h 788970"/>
              <a:gd name="connsiteX609" fmla="*/ 534383 w 832886"/>
              <a:gd name="connsiteY609" fmla="*/ 187632 h 788970"/>
              <a:gd name="connsiteX610" fmla="*/ 537391 w 832886"/>
              <a:gd name="connsiteY610" fmla="*/ 188415 h 788970"/>
              <a:gd name="connsiteX611" fmla="*/ 537812 w 832886"/>
              <a:gd name="connsiteY611" fmla="*/ 189497 h 788970"/>
              <a:gd name="connsiteX612" fmla="*/ 538774 w 832886"/>
              <a:gd name="connsiteY612" fmla="*/ 188655 h 788970"/>
              <a:gd name="connsiteX613" fmla="*/ 540820 w 832886"/>
              <a:gd name="connsiteY613" fmla="*/ 188415 h 788970"/>
              <a:gd name="connsiteX614" fmla="*/ 541722 w 832886"/>
              <a:gd name="connsiteY614" fmla="*/ 187392 h 788970"/>
              <a:gd name="connsiteX615" fmla="*/ 542805 w 832886"/>
              <a:gd name="connsiteY615" fmla="*/ 188655 h 788970"/>
              <a:gd name="connsiteX616" fmla="*/ 543647 w 832886"/>
              <a:gd name="connsiteY616" fmla="*/ 187452 h 788970"/>
              <a:gd name="connsiteX617" fmla="*/ 547076 w 832886"/>
              <a:gd name="connsiteY617" fmla="*/ 188114 h 788970"/>
              <a:gd name="connsiteX618" fmla="*/ 547678 w 832886"/>
              <a:gd name="connsiteY618" fmla="*/ 190279 h 788970"/>
              <a:gd name="connsiteX619" fmla="*/ 546595 w 832886"/>
              <a:gd name="connsiteY619" fmla="*/ 191783 h 788970"/>
              <a:gd name="connsiteX620" fmla="*/ 546414 w 832886"/>
              <a:gd name="connsiteY620" fmla="*/ 193468 h 788970"/>
              <a:gd name="connsiteX621" fmla="*/ 548881 w 832886"/>
              <a:gd name="connsiteY621" fmla="*/ 193347 h 788970"/>
              <a:gd name="connsiteX622" fmla="*/ 548761 w 832886"/>
              <a:gd name="connsiteY622" fmla="*/ 196837 h 788970"/>
              <a:gd name="connsiteX623" fmla="*/ 550325 w 832886"/>
              <a:gd name="connsiteY623" fmla="*/ 198641 h 788970"/>
              <a:gd name="connsiteX624" fmla="*/ 550264 w 832886"/>
              <a:gd name="connsiteY624" fmla="*/ 200566 h 788970"/>
              <a:gd name="connsiteX625" fmla="*/ 549061 w 832886"/>
              <a:gd name="connsiteY625" fmla="*/ 203935 h 788970"/>
              <a:gd name="connsiteX626" fmla="*/ 550144 w 832886"/>
              <a:gd name="connsiteY626" fmla="*/ 203935 h 788970"/>
              <a:gd name="connsiteX627" fmla="*/ 552551 w 832886"/>
              <a:gd name="connsiteY627" fmla="*/ 202131 h 788970"/>
              <a:gd name="connsiteX628" fmla="*/ 552190 w 832886"/>
              <a:gd name="connsiteY628" fmla="*/ 204176 h 788970"/>
              <a:gd name="connsiteX629" fmla="*/ 553573 w 832886"/>
              <a:gd name="connsiteY629" fmla="*/ 204898 h 788970"/>
              <a:gd name="connsiteX630" fmla="*/ 555077 w 832886"/>
              <a:gd name="connsiteY630" fmla="*/ 204838 h 788970"/>
              <a:gd name="connsiteX631" fmla="*/ 556521 w 832886"/>
              <a:gd name="connsiteY631" fmla="*/ 203273 h 788970"/>
              <a:gd name="connsiteX632" fmla="*/ 556521 w 832886"/>
              <a:gd name="connsiteY632" fmla="*/ 204116 h 788970"/>
              <a:gd name="connsiteX633" fmla="*/ 558446 w 832886"/>
              <a:gd name="connsiteY633" fmla="*/ 206342 h 788970"/>
              <a:gd name="connsiteX634" fmla="*/ 561574 w 832886"/>
              <a:gd name="connsiteY634" fmla="*/ 205078 h 788970"/>
              <a:gd name="connsiteX635" fmla="*/ 564883 w 832886"/>
              <a:gd name="connsiteY635" fmla="*/ 204717 h 788970"/>
              <a:gd name="connsiteX636" fmla="*/ 566447 w 832886"/>
              <a:gd name="connsiteY636" fmla="*/ 203755 h 788970"/>
              <a:gd name="connsiteX637" fmla="*/ 568613 w 832886"/>
              <a:gd name="connsiteY637" fmla="*/ 203213 h 788970"/>
              <a:gd name="connsiteX638" fmla="*/ 569455 w 832886"/>
              <a:gd name="connsiteY638" fmla="*/ 204116 h 788970"/>
              <a:gd name="connsiteX639" fmla="*/ 567530 w 832886"/>
              <a:gd name="connsiteY639" fmla="*/ 206161 h 788970"/>
              <a:gd name="connsiteX640" fmla="*/ 567349 w 832886"/>
              <a:gd name="connsiteY640" fmla="*/ 211274 h 788970"/>
              <a:gd name="connsiteX641" fmla="*/ 567710 w 832886"/>
              <a:gd name="connsiteY641" fmla="*/ 212959 h 788970"/>
              <a:gd name="connsiteX642" fmla="*/ 567530 w 832886"/>
              <a:gd name="connsiteY642" fmla="*/ 214523 h 788970"/>
              <a:gd name="connsiteX643" fmla="*/ 568733 w 832886"/>
              <a:gd name="connsiteY643" fmla="*/ 215486 h 788970"/>
              <a:gd name="connsiteX644" fmla="*/ 571681 w 832886"/>
              <a:gd name="connsiteY644" fmla="*/ 213320 h 788970"/>
              <a:gd name="connsiteX645" fmla="*/ 578298 w 832886"/>
              <a:gd name="connsiteY645" fmla="*/ 209951 h 788970"/>
              <a:gd name="connsiteX646" fmla="*/ 581185 w 832886"/>
              <a:gd name="connsiteY646" fmla="*/ 209831 h 788970"/>
              <a:gd name="connsiteX647" fmla="*/ 583171 w 832886"/>
              <a:gd name="connsiteY647" fmla="*/ 209289 h 788970"/>
              <a:gd name="connsiteX648" fmla="*/ 584975 w 832886"/>
              <a:gd name="connsiteY648" fmla="*/ 212297 h 788970"/>
              <a:gd name="connsiteX649" fmla="*/ 586059 w 832886"/>
              <a:gd name="connsiteY649" fmla="*/ 212778 h 788970"/>
              <a:gd name="connsiteX650" fmla="*/ 588043 w 832886"/>
              <a:gd name="connsiteY650" fmla="*/ 211696 h 788970"/>
              <a:gd name="connsiteX651" fmla="*/ 590811 w 832886"/>
              <a:gd name="connsiteY651" fmla="*/ 210673 h 788970"/>
              <a:gd name="connsiteX652" fmla="*/ 593217 w 832886"/>
              <a:gd name="connsiteY652" fmla="*/ 208146 h 788970"/>
              <a:gd name="connsiteX653" fmla="*/ 593999 w 832886"/>
              <a:gd name="connsiteY653" fmla="*/ 208507 h 788970"/>
              <a:gd name="connsiteX654" fmla="*/ 597007 w 832886"/>
              <a:gd name="connsiteY654" fmla="*/ 207124 h 788970"/>
              <a:gd name="connsiteX655" fmla="*/ 597488 w 832886"/>
              <a:gd name="connsiteY655" fmla="*/ 207665 h 788970"/>
              <a:gd name="connsiteX656" fmla="*/ 598932 w 832886"/>
              <a:gd name="connsiteY656" fmla="*/ 207063 h 788970"/>
              <a:gd name="connsiteX657" fmla="*/ 603384 w 832886"/>
              <a:gd name="connsiteY657" fmla="*/ 206281 h 788970"/>
              <a:gd name="connsiteX658" fmla="*/ 606332 w 832886"/>
              <a:gd name="connsiteY658" fmla="*/ 205138 h 788970"/>
              <a:gd name="connsiteX659" fmla="*/ 608317 w 832886"/>
              <a:gd name="connsiteY659" fmla="*/ 203935 h 788970"/>
              <a:gd name="connsiteX660" fmla="*/ 610001 w 832886"/>
              <a:gd name="connsiteY660" fmla="*/ 201529 h 788970"/>
              <a:gd name="connsiteX661" fmla="*/ 612468 w 832886"/>
              <a:gd name="connsiteY661" fmla="*/ 199905 h 788970"/>
              <a:gd name="connsiteX662" fmla="*/ 615115 w 832886"/>
              <a:gd name="connsiteY662" fmla="*/ 195453 h 788970"/>
              <a:gd name="connsiteX663" fmla="*/ 616919 w 832886"/>
              <a:gd name="connsiteY663" fmla="*/ 195212 h 788970"/>
              <a:gd name="connsiteX664" fmla="*/ 619145 w 832886"/>
              <a:gd name="connsiteY664" fmla="*/ 192144 h 788970"/>
              <a:gd name="connsiteX665" fmla="*/ 621431 w 832886"/>
              <a:gd name="connsiteY665" fmla="*/ 190279 h 788970"/>
              <a:gd name="connsiteX666" fmla="*/ 620709 w 832886"/>
              <a:gd name="connsiteY666" fmla="*/ 189317 h 788970"/>
              <a:gd name="connsiteX667" fmla="*/ 623416 w 832886"/>
              <a:gd name="connsiteY667" fmla="*/ 187933 h 788970"/>
              <a:gd name="connsiteX668" fmla="*/ 623898 w 832886"/>
              <a:gd name="connsiteY668" fmla="*/ 186730 h 788970"/>
              <a:gd name="connsiteX669" fmla="*/ 626725 w 832886"/>
              <a:gd name="connsiteY669" fmla="*/ 185226 h 788970"/>
              <a:gd name="connsiteX670" fmla="*/ 627748 w 832886"/>
              <a:gd name="connsiteY670" fmla="*/ 183662 h 788970"/>
              <a:gd name="connsiteX671" fmla="*/ 629913 w 832886"/>
              <a:gd name="connsiteY671" fmla="*/ 183301 h 788970"/>
              <a:gd name="connsiteX672" fmla="*/ 630816 w 832886"/>
              <a:gd name="connsiteY672" fmla="*/ 182098 h 788970"/>
              <a:gd name="connsiteX673" fmla="*/ 634907 w 832886"/>
              <a:gd name="connsiteY673" fmla="*/ 181256 h 788970"/>
              <a:gd name="connsiteX674" fmla="*/ 640321 w 832886"/>
              <a:gd name="connsiteY674" fmla="*/ 175059 h 788970"/>
              <a:gd name="connsiteX675" fmla="*/ 646818 w 832886"/>
              <a:gd name="connsiteY675" fmla="*/ 172413 h 788970"/>
              <a:gd name="connsiteX676" fmla="*/ 648021 w 832886"/>
              <a:gd name="connsiteY676" fmla="*/ 172172 h 788970"/>
              <a:gd name="connsiteX677" fmla="*/ 649044 w 832886"/>
              <a:gd name="connsiteY677" fmla="*/ 170788 h 788970"/>
              <a:gd name="connsiteX678" fmla="*/ 651450 w 832886"/>
              <a:gd name="connsiteY678" fmla="*/ 168923 h 788970"/>
              <a:gd name="connsiteX679" fmla="*/ 653014 w 832886"/>
              <a:gd name="connsiteY679" fmla="*/ 170307 h 788970"/>
              <a:gd name="connsiteX680" fmla="*/ 654037 w 832886"/>
              <a:gd name="connsiteY680" fmla="*/ 170127 h 788970"/>
              <a:gd name="connsiteX681" fmla="*/ 656443 w 832886"/>
              <a:gd name="connsiteY681" fmla="*/ 168743 h 788970"/>
              <a:gd name="connsiteX682" fmla="*/ 657406 w 832886"/>
              <a:gd name="connsiteY682" fmla="*/ 169465 h 788970"/>
              <a:gd name="connsiteX683" fmla="*/ 659090 w 832886"/>
              <a:gd name="connsiteY683" fmla="*/ 178970 h 788970"/>
              <a:gd name="connsiteX684" fmla="*/ 659090 w 832886"/>
              <a:gd name="connsiteY684" fmla="*/ 181196 h 788970"/>
              <a:gd name="connsiteX685" fmla="*/ 659692 w 832886"/>
              <a:gd name="connsiteY685" fmla="*/ 181737 h 788970"/>
              <a:gd name="connsiteX686" fmla="*/ 661496 w 832886"/>
              <a:gd name="connsiteY686" fmla="*/ 180534 h 788970"/>
              <a:gd name="connsiteX687" fmla="*/ 663181 w 832886"/>
              <a:gd name="connsiteY687" fmla="*/ 180534 h 788970"/>
              <a:gd name="connsiteX688" fmla="*/ 663902 w 832886"/>
              <a:gd name="connsiteY688" fmla="*/ 183241 h 788970"/>
              <a:gd name="connsiteX689" fmla="*/ 664504 w 832886"/>
              <a:gd name="connsiteY689" fmla="*/ 183843 h 788970"/>
              <a:gd name="connsiteX690" fmla="*/ 667031 w 832886"/>
              <a:gd name="connsiteY690" fmla="*/ 183241 h 788970"/>
              <a:gd name="connsiteX691" fmla="*/ 667031 w 832886"/>
              <a:gd name="connsiteY691" fmla="*/ 185647 h 788970"/>
              <a:gd name="connsiteX692" fmla="*/ 664805 w 832886"/>
              <a:gd name="connsiteY692" fmla="*/ 187693 h 788970"/>
              <a:gd name="connsiteX693" fmla="*/ 665106 w 832886"/>
              <a:gd name="connsiteY693" fmla="*/ 188294 h 788970"/>
              <a:gd name="connsiteX694" fmla="*/ 666851 w 832886"/>
              <a:gd name="connsiteY694" fmla="*/ 188174 h 788970"/>
              <a:gd name="connsiteX695" fmla="*/ 665828 w 832886"/>
              <a:gd name="connsiteY695" fmla="*/ 189377 h 788970"/>
              <a:gd name="connsiteX696" fmla="*/ 667633 w 832886"/>
              <a:gd name="connsiteY696" fmla="*/ 190159 h 788970"/>
              <a:gd name="connsiteX697" fmla="*/ 670039 w 832886"/>
              <a:gd name="connsiteY697" fmla="*/ 194791 h 788970"/>
              <a:gd name="connsiteX698" fmla="*/ 671543 w 832886"/>
              <a:gd name="connsiteY698" fmla="*/ 196055 h 788970"/>
              <a:gd name="connsiteX699" fmla="*/ 672746 w 832886"/>
              <a:gd name="connsiteY699" fmla="*/ 195333 h 788970"/>
              <a:gd name="connsiteX700" fmla="*/ 677558 w 832886"/>
              <a:gd name="connsiteY700" fmla="*/ 194490 h 788970"/>
              <a:gd name="connsiteX701" fmla="*/ 679664 w 832886"/>
              <a:gd name="connsiteY701" fmla="*/ 193468 h 788970"/>
              <a:gd name="connsiteX702" fmla="*/ 685199 w 832886"/>
              <a:gd name="connsiteY702" fmla="*/ 192265 h 788970"/>
              <a:gd name="connsiteX703" fmla="*/ 686883 w 832886"/>
              <a:gd name="connsiteY703" fmla="*/ 190520 h 788970"/>
              <a:gd name="connsiteX704" fmla="*/ 691395 w 832886"/>
              <a:gd name="connsiteY704" fmla="*/ 189016 h 788970"/>
              <a:gd name="connsiteX705" fmla="*/ 692718 w 832886"/>
              <a:gd name="connsiteY705" fmla="*/ 187693 h 788970"/>
              <a:gd name="connsiteX706" fmla="*/ 693260 w 832886"/>
              <a:gd name="connsiteY706" fmla="*/ 188234 h 788970"/>
              <a:gd name="connsiteX707" fmla="*/ 695305 w 832886"/>
              <a:gd name="connsiteY707" fmla="*/ 187693 h 788970"/>
              <a:gd name="connsiteX708" fmla="*/ 695847 w 832886"/>
              <a:gd name="connsiteY708" fmla="*/ 188595 h 788970"/>
              <a:gd name="connsiteX709" fmla="*/ 694343 w 832886"/>
              <a:gd name="connsiteY709" fmla="*/ 190701 h 788970"/>
              <a:gd name="connsiteX710" fmla="*/ 694704 w 832886"/>
              <a:gd name="connsiteY710" fmla="*/ 191783 h 788970"/>
              <a:gd name="connsiteX711" fmla="*/ 696208 w 832886"/>
              <a:gd name="connsiteY711" fmla="*/ 192565 h 788970"/>
              <a:gd name="connsiteX712" fmla="*/ 701140 w 832886"/>
              <a:gd name="connsiteY712" fmla="*/ 191422 h 788970"/>
              <a:gd name="connsiteX713" fmla="*/ 704930 w 832886"/>
              <a:gd name="connsiteY713" fmla="*/ 191001 h 788970"/>
              <a:gd name="connsiteX714" fmla="*/ 707276 w 832886"/>
              <a:gd name="connsiteY714" fmla="*/ 188956 h 788970"/>
              <a:gd name="connsiteX715" fmla="*/ 709202 w 832886"/>
              <a:gd name="connsiteY715" fmla="*/ 189437 h 788970"/>
              <a:gd name="connsiteX716" fmla="*/ 711187 w 832886"/>
              <a:gd name="connsiteY716" fmla="*/ 190400 h 788970"/>
              <a:gd name="connsiteX717" fmla="*/ 714556 w 832886"/>
              <a:gd name="connsiteY717" fmla="*/ 188896 h 788970"/>
              <a:gd name="connsiteX718" fmla="*/ 715458 w 832886"/>
              <a:gd name="connsiteY718" fmla="*/ 188715 h 788970"/>
              <a:gd name="connsiteX719" fmla="*/ 719428 w 832886"/>
              <a:gd name="connsiteY719" fmla="*/ 191001 h 788970"/>
              <a:gd name="connsiteX720" fmla="*/ 720150 w 832886"/>
              <a:gd name="connsiteY720" fmla="*/ 190159 h 788970"/>
              <a:gd name="connsiteX721" fmla="*/ 722918 w 832886"/>
              <a:gd name="connsiteY721" fmla="*/ 190039 h 788970"/>
              <a:gd name="connsiteX722" fmla="*/ 724783 w 832886"/>
              <a:gd name="connsiteY722" fmla="*/ 188234 h 788970"/>
              <a:gd name="connsiteX723" fmla="*/ 727850 w 832886"/>
              <a:gd name="connsiteY723" fmla="*/ 187332 h 788970"/>
              <a:gd name="connsiteX724" fmla="*/ 730076 w 832886"/>
              <a:gd name="connsiteY724" fmla="*/ 188354 h 788970"/>
              <a:gd name="connsiteX725" fmla="*/ 731821 w 832886"/>
              <a:gd name="connsiteY725" fmla="*/ 187332 h 788970"/>
              <a:gd name="connsiteX726" fmla="*/ 734468 w 832886"/>
              <a:gd name="connsiteY726" fmla="*/ 187211 h 788970"/>
              <a:gd name="connsiteX727" fmla="*/ 738077 w 832886"/>
              <a:gd name="connsiteY727" fmla="*/ 185587 h 788970"/>
              <a:gd name="connsiteX728" fmla="*/ 739822 w 832886"/>
              <a:gd name="connsiteY728" fmla="*/ 185828 h 788970"/>
              <a:gd name="connsiteX729" fmla="*/ 742710 w 832886"/>
              <a:gd name="connsiteY729" fmla="*/ 185226 h 788970"/>
              <a:gd name="connsiteX730" fmla="*/ 744153 w 832886"/>
              <a:gd name="connsiteY730" fmla="*/ 184203 h 788970"/>
              <a:gd name="connsiteX731" fmla="*/ 745778 w 832886"/>
              <a:gd name="connsiteY731" fmla="*/ 184504 h 788970"/>
              <a:gd name="connsiteX732" fmla="*/ 748304 w 832886"/>
              <a:gd name="connsiteY732" fmla="*/ 183722 h 788970"/>
              <a:gd name="connsiteX733" fmla="*/ 749688 w 832886"/>
              <a:gd name="connsiteY733" fmla="*/ 183722 h 788970"/>
              <a:gd name="connsiteX734" fmla="*/ 752034 w 832886"/>
              <a:gd name="connsiteY734" fmla="*/ 184805 h 788970"/>
              <a:gd name="connsiteX735" fmla="*/ 755042 w 832886"/>
              <a:gd name="connsiteY735" fmla="*/ 184444 h 788970"/>
              <a:gd name="connsiteX736" fmla="*/ 759554 w 832886"/>
              <a:gd name="connsiteY736" fmla="*/ 185467 h 788970"/>
              <a:gd name="connsiteX737" fmla="*/ 761659 w 832886"/>
              <a:gd name="connsiteY737" fmla="*/ 186670 h 788970"/>
              <a:gd name="connsiteX738" fmla="*/ 764066 w 832886"/>
              <a:gd name="connsiteY738" fmla="*/ 187272 h 788970"/>
              <a:gd name="connsiteX739" fmla="*/ 765509 w 832886"/>
              <a:gd name="connsiteY739" fmla="*/ 190279 h 788970"/>
              <a:gd name="connsiteX740" fmla="*/ 766291 w 832886"/>
              <a:gd name="connsiteY740" fmla="*/ 189979 h 788970"/>
              <a:gd name="connsiteX741" fmla="*/ 767916 w 832886"/>
              <a:gd name="connsiteY741" fmla="*/ 191844 h 788970"/>
              <a:gd name="connsiteX742" fmla="*/ 768638 w 832886"/>
              <a:gd name="connsiteY742" fmla="*/ 193408 h 788970"/>
              <a:gd name="connsiteX743" fmla="*/ 768517 w 832886"/>
              <a:gd name="connsiteY743" fmla="*/ 196055 h 788970"/>
              <a:gd name="connsiteX744" fmla="*/ 768999 w 832886"/>
              <a:gd name="connsiteY744" fmla="*/ 197258 h 788970"/>
              <a:gd name="connsiteX745" fmla="*/ 771645 w 832886"/>
              <a:gd name="connsiteY745" fmla="*/ 198040 h 788970"/>
              <a:gd name="connsiteX746" fmla="*/ 772608 w 832886"/>
              <a:gd name="connsiteY746" fmla="*/ 199484 h 788970"/>
              <a:gd name="connsiteX747" fmla="*/ 774653 w 832886"/>
              <a:gd name="connsiteY747" fmla="*/ 199965 h 788970"/>
              <a:gd name="connsiteX748" fmla="*/ 774774 w 832886"/>
              <a:gd name="connsiteY748" fmla="*/ 199002 h 788970"/>
              <a:gd name="connsiteX749" fmla="*/ 776819 w 832886"/>
              <a:gd name="connsiteY749" fmla="*/ 198762 h 788970"/>
              <a:gd name="connsiteX750" fmla="*/ 778082 w 832886"/>
              <a:gd name="connsiteY750" fmla="*/ 200446 h 788970"/>
              <a:gd name="connsiteX751" fmla="*/ 777962 w 832886"/>
              <a:gd name="connsiteY751" fmla="*/ 201168 h 788970"/>
              <a:gd name="connsiteX752" fmla="*/ 782113 w 832886"/>
              <a:gd name="connsiteY752" fmla="*/ 203514 h 788970"/>
              <a:gd name="connsiteX753" fmla="*/ 785542 w 832886"/>
              <a:gd name="connsiteY753" fmla="*/ 203394 h 788970"/>
              <a:gd name="connsiteX754" fmla="*/ 785843 w 832886"/>
              <a:gd name="connsiteY754" fmla="*/ 202612 h 788970"/>
              <a:gd name="connsiteX755" fmla="*/ 788610 w 832886"/>
              <a:gd name="connsiteY755" fmla="*/ 201770 h 788970"/>
              <a:gd name="connsiteX756" fmla="*/ 788911 w 832886"/>
              <a:gd name="connsiteY756" fmla="*/ 200085 h 788970"/>
              <a:gd name="connsiteX757" fmla="*/ 789994 w 832886"/>
              <a:gd name="connsiteY757" fmla="*/ 200326 h 788970"/>
              <a:gd name="connsiteX758" fmla="*/ 791437 w 832886"/>
              <a:gd name="connsiteY758" fmla="*/ 197258 h 788970"/>
              <a:gd name="connsiteX759" fmla="*/ 793001 w 832886"/>
              <a:gd name="connsiteY759" fmla="*/ 196656 h 788970"/>
              <a:gd name="connsiteX760" fmla="*/ 793423 w 832886"/>
              <a:gd name="connsiteY760" fmla="*/ 197258 h 788970"/>
              <a:gd name="connsiteX761" fmla="*/ 794927 w 832886"/>
              <a:gd name="connsiteY761" fmla="*/ 196235 h 788970"/>
              <a:gd name="connsiteX762" fmla="*/ 796491 w 832886"/>
              <a:gd name="connsiteY762" fmla="*/ 195994 h 788970"/>
              <a:gd name="connsiteX763" fmla="*/ 797934 w 832886"/>
              <a:gd name="connsiteY763" fmla="*/ 195092 h 788970"/>
              <a:gd name="connsiteX764" fmla="*/ 800220 w 832886"/>
              <a:gd name="connsiteY764" fmla="*/ 194611 h 788970"/>
              <a:gd name="connsiteX765" fmla="*/ 801123 w 832886"/>
              <a:gd name="connsiteY765" fmla="*/ 195212 h 788970"/>
              <a:gd name="connsiteX766" fmla="*/ 804552 w 832886"/>
              <a:gd name="connsiteY766" fmla="*/ 195453 h 788970"/>
              <a:gd name="connsiteX767" fmla="*/ 804793 w 832886"/>
              <a:gd name="connsiteY767" fmla="*/ 196837 h 788970"/>
              <a:gd name="connsiteX768" fmla="*/ 806597 w 832886"/>
              <a:gd name="connsiteY768" fmla="*/ 197137 h 788970"/>
              <a:gd name="connsiteX769" fmla="*/ 808222 w 832886"/>
              <a:gd name="connsiteY769" fmla="*/ 196115 h 788970"/>
              <a:gd name="connsiteX770" fmla="*/ 810267 w 832886"/>
              <a:gd name="connsiteY770" fmla="*/ 195874 h 788970"/>
              <a:gd name="connsiteX771" fmla="*/ 811109 w 832886"/>
              <a:gd name="connsiteY771" fmla="*/ 196355 h 788970"/>
              <a:gd name="connsiteX772" fmla="*/ 812252 w 832886"/>
              <a:gd name="connsiteY772" fmla="*/ 195754 h 788970"/>
              <a:gd name="connsiteX773" fmla="*/ 812853 w 832886"/>
              <a:gd name="connsiteY773" fmla="*/ 196837 h 788970"/>
              <a:gd name="connsiteX774" fmla="*/ 814659 w 832886"/>
              <a:gd name="connsiteY774" fmla="*/ 196716 h 788970"/>
              <a:gd name="connsiteX775" fmla="*/ 814659 w 832886"/>
              <a:gd name="connsiteY775" fmla="*/ 195814 h 788970"/>
              <a:gd name="connsiteX776" fmla="*/ 817125 w 832886"/>
              <a:gd name="connsiteY776" fmla="*/ 194972 h 788970"/>
              <a:gd name="connsiteX777" fmla="*/ 817967 w 832886"/>
              <a:gd name="connsiteY777" fmla="*/ 193708 h 788970"/>
              <a:gd name="connsiteX778" fmla="*/ 818569 w 832886"/>
              <a:gd name="connsiteY778" fmla="*/ 195694 h 788970"/>
              <a:gd name="connsiteX779" fmla="*/ 821516 w 832886"/>
              <a:gd name="connsiteY779" fmla="*/ 196355 h 788970"/>
              <a:gd name="connsiteX780" fmla="*/ 822238 w 832886"/>
              <a:gd name="connsiteY780" fmla="*/ 197198 h 788970"/>
              <a:gd name="connsiteX781" fmla="*/ 826630 w 832886"/>
              <a:gd name="connsiteY781" fmla="*/ 195814 h 788970"/>
              <a:gd name="connsiteX782" fmla="*/ 828976 w 832886"/>
              <a:gd name="connsiteY782" fmla="*/ 195633 h 788970"/>
              <a:gd name="connsiteX783" fmla="*/ 830721 w 832886"/>
              <a:gd name="connsiteY783" fmla="*/ 194551 h 788970"/>
              <a:gd name="connsiteX784" fmla="*/ 832706 w 832886"/>
              <a:gd name="connsiteY784" fmla="*/ 194130 h 788970"/>
              <a:gd name="connsiteX785" fmla="*/ 832886 w 832886"/>
              <a:gd name="connsiteY785" fmla="*/ 194851 h 788970"/>
              <a:gd name="connsiteX786" fmla="*/ 830841 w 832886"/>
              <a:gd name="connsiteY786" fmla="*/ 195273 h 788970"/>
              <a:gd name="connsiteX787" fmla="*/ 826750 w 832886"/>
              <a:gd name="connsiteY787" fmla="*/ 197198 h 788970"/>
              <a:gd name="connsiteX788" fmla="*/ 825306 w 832886"/>
              <a:gd name="connsiteY788" fmla="*/ 197378 h 788970"/>
              <a:gd name="connsiteX789" fmla="*/ 823802 w 832886"/>
              <a:gd name="connsiteY789" fmla="*/ 198882 h 788970"/>
              <a:gd name="connsiteX790" fmla="*/ 822118 w 832886"/>
              <a:gd name="connsiteY790" fmla="*/ 200025 h 788970"/>
              <a:gd name="connsiteX791" fmla="*/ 818929 w 832886"/>
              <a:gd name="connsiteY791" fmla="*/ 200627 h 788970"/>
              <a:gd name="connsiteX792" fmla="*/ 818147 w 832886"/>
              <a:gd name="connsiteY792" fmla="*/ 199844 h 788970"/>
              <a:gd name="connsiteX793" fmla="*/ 819170 w 832886"/>
              <a:gd name="connsiteY793" fmla="*/ 198942 h 788970"/>
              <a:gd name="connsiteX794" fmla="*/ 817606 w 832886"/>
              <a:gd name="connsiteY794" fmla="*/ 197679 h 788970"/>
              <a:gd name="connsiteX795" fmla="*/ 815140 w 832886"/>
              <a:gd name="connsiteY795" fmla="*/ 199724 h 788970"/>
              <a:gd name="connsiteX796" fmla="*/ 813816 w 832886"/>
              <a:gd name="connsiteY796" fmla="*/ 201409 h 788970"/>
              <a:gd name="connsiteX797" fmla="*/ 815440 w 832886"/>
              <a:gd name="connsiteY797" fmla="*/ 204898 h 788970"/>
              <a:gd name="connsiteX798" fmla="*/ 815741 w 832886"/>
              <a:gd name="connsiteY798" fmla="*/ 206101 h 788970"/>
              <a:gd name="connsiteX799" fmla="*/ 814117 w 832886"/>
              <a:gd name="connsiteY799" fmla="*/ 205078 h 788970"/>
              <a:gd name="connsiteX800" fmla="*/ 813155 w 832886"/>
              <a:gd name="connsiteY800" fmla="*/ 203875 h 788970"/>
              <a:gd name="connsiteX801" fmla="*/ 810748 w 832886"/>
              <a:gd name="connsiteY801" fmla="*/ 204296 h 788970"/>
              <a:gd name="connsiteX802" fmla="*/ 809304 w 832886"/>
              <a:gd name="connsiteY802" fmla="*/ 206823 h 788970"/>
              <a:gd name="connsiteX803" fmla="*/ 810688 w 832886"/>
              <a:gd name="connsiteY803" fmla="*/ 208327 h 788970"/>
              <a:gd name="connsiteX804" fmla="*/ 808703 w 832886"/>
              <a:gd name="connsiteY804" fmla="*/ 209169 h 788970"/>
              <a:gd name="connsiteX805" fmla="*/ 806898 w 832886"/>
              <a:gd name="connsiteY805" fmla="*/ 211274 h 788970"/>
              <a:gd name="connsiteX806" fmla="*/ 804853 w 832886"/>
              <a:gd name="connsiteY806" fmla="*/ 212718 h 788970"/>
              <a:gd name="connsiteX807" fmla="*/ 804251 w 832886"/>
              <a:gd name="connsiteY807" fmla="*/ 214162 h 788970"/>
              <a:gd name="connsiteX808" fmla="*/ 801845 w 832886"/>
              <a:gd name="connsiteY808" fmla="*/ 216328 h 788970"/>
              <a:gd name="connsiteX809" fmla="*/ 801785 w 832886"/>
              <a:gd name="connsiteY809" fmla="*/ 216990 h 788970"/>
              <a:gd name="connsiteX810" fmla="*/ 799739 w 832886"/>
              <a:gd name="connsiteY810" fmla="*/ 217591 h 788970"/>
              <a:gd name="connsiteX811" fmla="*/ 797393 w 832886"/>
              <a:gd name="connsiteY811" fmla="*/ 219997 h 788970"/>
              <a:gd name="connsiteX812" fmla="*/ 796611 w 832886"/>
              <a:gd name="connsiteY812" fmla="*/ 220118 h 788970"/>
              <a:gd name="connsiteX813" fmla="*/ 793302 w 832886"/>
              <a:gd name="connsiteY813" fmla="*/ 222584 h 788970"/>
              <a:gd name="connsiteX814" fmla="*/ 791979 w 832886"/>
              <a:gd name="connsiteY814" fmla="*/ 222584 h 788970"/>
              <a:gd name="connsiteX815" fmla="*/ 790114 w 832886"/>
              <a:gd name="connsiteY815" fmla="*/ 224028 h 788970"/>
              <a:gd name="connsiteX816" fmla="*/ 787888 w 832886"/>
              <a:gd name="connsiteY816" fmla="*/ 224329 h 788970"/>
              <a:gd name="connsiteX817" fmla="*/ 785662 w 832886"/>
              <a:gd name="connsiteY817" fmla="*/ 226494 h 788970"/>
              <a:gd name="connsiteX818" fmla="*/ 784940 w 832886"/>
              <a:gd name="connsiteY818" fmla="*/ 225773 h 788970"/>
              <a:gd name="connsiteX819" fmla="*/ 782955 w 832886"/>
              <a:gd name="connsiteY819" fmla="*/ 227156 h 788970"/>
              <a:gd name="connsiteX820" fmla="*/ 781511 w 832886"/>
              <a:gd name="connsiteY820" fmla="*/ 227337 h 788970"/>
              <a:gd name="connsiteX821" fmla="*/ 780669 w 832886"/>
              <a:gd name="connsiteY821" fmla="*/ 228239 h 788970"/>
              <a:gd name="connsiteX822" fmla="*/ 781210 w 832886"/>
              <a:gd name="connsiteY822" fmla="*/ 229442 h 788970"/>
              <a:gd name="connsiteX823" fmla="*/ 778263 w 832886"/>
              <a:gd name="connsiteY823" fmla="*/ 231788 h 788970"/>
              <a:gd name="connsiteX824" fmla="*/ 776819 w 832886"/>
              <a:gd name="connsiteY824" fmla="*/ 232029 h 788970"/>
              <a:gd name="connsiteX825" fmla="*/ 775736 w 832886"/>
              <a:gd name="connsiteY825" fmla="*/ 233954 h 788970"/>
              <a:gd name="connsiteX826" fmla="*/ 772127 w 832886"/>
              <a:gd name="connsiteY826" fmla="*/ 235458 h 788970"/>
              <a:gd name="connsiteX827" fmla="*/ 769600 w 832886"/>
              <a:gd name="connsiteY827" fmla="*/ 237082 h 788970"/>
              <a:gd name="connsiteX828" fmla="*/ 767314 w 832886"/>
              <a:gd name="connsiteY828" fmla="*/ 237383 h 788970"/>
              <a:gd name="connsiteX829" fmla="*/ 765329 w 832886"/>
              <a:gd name="connsiteY829" fmla="*/ 238586 h 788970"/>
              <a:gd name="connsiteX830" fmla="*/ 763644 w 832886"/>
              <a:gd name="connsiteY830" fmla="*/ 238947 h 788970"/>
              <a:gd name="connsiteX831" fmla="*/ 762802 w 832886"/>
              <a:gd name="connsiteY831" fmla="*/ 240692 h 788970"/>
              <a:gd name="connsiteX832" fmla="*/ 761118 w 832886"/>
              <a:gd name="connsiteY832" fmla="*/ 240932 h 788970"/>
              <a:gd name="connsiteX833" fmla="*/ 758230 w 832886"/>
              <a:gd name="connsiteY833" fmla="*/ 242737 h 788970"/>
              <a:gd name="connsiteX834" fmla="*/ 757629 w 832886"/>
              <a:gd name="connsiteY834" fmla="*/ 242617 h 788970"/>
              <a:gd name="connsiteX835" fmla="*/ 752696 w 832886"/>
              <a:gd name="connsiteY835" fmla="*/ 243639 h 788970"/>
              <a:gd name="connsiteX836" fmla="*/ 750590 w 832886"/>
              <a:gd name="connsiteY836" fmla="*/ 245143 h 788970"/>
              <a:gd name="connsiteX837" fmla="*/ 749568 w 832886"/>
              <a:gd name="connsiteY837" fmla="*/ 247068 h 788970"/>
              <a:gd name="connsiteX838" fmla="*/ 747943 w 832886"/>
              <a:gd name="connsiteY838" fmla="*/ 247550 h 788970"/>
              <a:gd name="connsiteX839" fmla="*/ 744394 w 832886"/>
              <a:gd name="connsiteY839" fmla="*/ 247730 h 788970"/>
              <a:gd name="connsiteX840" fmla="*/ 741025 w 832886"/>
              <a:gd name="connsiteY840" fmla="*/ 249054 h 788970"/>
              <a:gd name="connsiteX841" fmla="*/ 740183 w 832886"/>
              <a:gd name="connsiteY841" fmla="*/ 249836 h 788970"/>
              <a:gd name="connsiteX842" fmla="*/ 735130 w 832886"/>
              <a:gd name="connsiteY842" fmla="*/ 252543 h 788970"/>
              <a:gd name="connsiteX843" fmla="*/ 733987 w 832886"/>
              <a:gd name="connsiteY843" fmla="*/ 252603 h 788970"/>
              <a:gd name="connsiteX844" fmla="*/ 731941 w 832886"/>
              <a:gd name="connsiteY844" fmla="*/ 253866 h 788970"/>
              <a:gd name="connsiteX845" fmla="*/ 732182 w 832886"/>
              <a:gd name="connsiteY845" fmla="*/ 255069 h 788970"/>
              <a:gd name="connsiteX846" fmla="*/ 729715 w 832886"/>
              <a:gd name="connsiteY846" fmla="*/ 255190 h 788970"/>
              <a:gd name="connsiteX847" fmla="*/ 724482 w 832886"/>
              <a:gd name="connsiteY847" fmla="*/ 256573 h 788970"/>
              <a:gd name="connsiteX848" fmla="*/ 723579 w 832886"/>
              <a:gd name="connsiteY848" fmla="*/ 257416 h 788970"/>
              <a:gd name="connsiteX849" fmla="*/ 720632 w 832886"/>
              <a:gd name="connsiteY849" fmla="*/ 258138 h 788970"/>
              <a:gd name="connsiteX850" fmla="*/ 718646 w 832886"/>
              <a:gd name="connsiteY850" fmla="*/ 259100 h 788970"/>
              <a:gd name="connsiteX851" fmla="*/ 718466 w 832886"/>
              <a:gd name="connsiteY851" fmla="*/ 260243 h 788970"/>
              <a:gd name="connsiteX852" fmla="*/ 714676 w 832886"/>
              <a:gd name="connsiteY852" fmla="*/ 261747 h 788970"/>
              <a:gd name="connsiteX853" fmla="*/ 711307 w 832886"/>
              <a:gd name="connsiteY853" fmla="*/ 263431 h 788970"/>
              <a:gd name="connsiteX854" fmla="*/ 706555 w 832886"/>
              <a:gd name="connsiteY854" fmla="*/ 265717 h 788970"/>
              <a:gd name="connsiteX855" fmla="*/ 704990 w 832886"/>
              <a:gd name="connsiteY855" fmla="*/ 268364 h 788970"/>
              <a:gd name="connsiteX856" fmla="*/ 700840 w 832886"/>
              <a:gd name="connsiteY856" fmla="*/ 270590 h 788970"/>
              <a:gd name="connsiteX857" fmla="*/ 695426 w 832886"/>
              <a:gd name="connsiteY857" fmla="*/ 274320 h 788970"/>
              <a:gd name="connsiteX858" fmla="*/ 690553 w 832886"/>
              <a:gd name="connsiteY858" fmla="*/ 278230 h 788970"/>
              <a:gd name="connsiteX859" fmla="*/ 688628 w 832886"/>
              <a:gd name="connsiteY859" fmla="*/ 278832 h 788970"/>
              <a:gd name="connsiteX860" fmla="*/ 683514 w 832886"/>
              <a:gd name="connsiteY860" fmla="*/ 282441 h 788970"/>
              <a:gd name="connsiteX861" fmla="*/ 679544 w 832886"/>
              <a:gd name="connsiteY861" fmla="*/ 286051 h 788970"/>
              <a:gd name="connsiteX862" fmla="*/ 677739 w 832886"/>
              <a:gd name="connsiteY862" fmla="*/ 287073 h 788970"/>
              <a:gd name="connsiteX863" fmla="*/ 676415 w 832886"/>
              <a:gd name="connsiteY863" fmla="*/ 289119 h 788970"/>
              <a:gd name="connsiteX864" fmla="*/ 671001 w 832886"/>
              <a:gd name="connsiteY864" fmla="*/ 294052 h 788970"/>
              <a:gd name="connsiteX865" fmla="*/ 669497 w 832886"/>
              <a:gd name="connsiteY865" fmla="*/ 295736 h 788970"/>
              <a:gd name="connsiteX866" fmla="*/ 667692 w 832886"/>
              <a:gd name="connsiteY866" fmla="*/ 296939 h 788970"/>
              <a:gd name="connsiteX867" fmla="*/ 664384 w 832886"/>
              <a:gd name="connsiteY867" fmla="*/ 300489 h 788970"/>
              <a:gd name="connsiteX868" fmla="*/ 659932 w 832886"/>
              <a:gd name="connsiteY868" fmla="*/ 305722 h 788970"/>
              <a:gd name="connsiteX869" fmla="*/ 657345 w 832886"/>
              <a:gd name="connsiteY869" fmla="*/ 307888 h 788970"/>
              <a:gd name="connsiteX870" fmla="*/ 653796 w 832886"/>
              <a:gd name="connsiteY870" fmla="*/ 311919 h 788970"/>
              <a:gd name="connsiteX871" fmla="*/ 648983 w 832886"/>
              <a:gd name="connsiteY871" fmla="*/ 316731 h 788970"/>
              <a:gd name="connsiteX872" fmla="*/ 647901 w 832886"/>
              <a:gd name="connsiteY872" fmla="*/ 318235 h 788970"/>
              <a:gd name="connsiteX873" fmla="*/ 646156 w 832886"/>
              <a:gd name="connsiteY873" fmla="*/ 318717 h 788970"/>
              <a:gd name="connsiteX874" fmla="*/ 643449 w 832886"/>
              <a:gd name="connsiteY874" fmla="*/ 323349 h 788970"/>
              <a:gd name="connsiteX875" fmla="*/ 640562 w 832886"/>
              <a:gd name="connsiteY875" fmla="*/ 327259 h 788970"/>
              <a:gd name="connsiteX876" fmla="*/ 639298 w 832886"/>
              <a:gd name="connsiteY876" fmla="*/ 327861 h 788970"/>
              <a:gd name="connsiteX877" fmla="*/ 636651 w 832886"/>
              <a:gd name="connsiteY877" fmla="*/ 330507 h 788970"/>
              <a:gd name="connsiteX878" fmla="*/ 636470 w 832886"/>
              <a:gd name="connsiteY878" fmla="*/ 331650 h 788970"/>
              <a:gd name="connsiteX879" fmla="*/ 635207 w 832886"/>
              <a:gd name="connsiteY879" fmla="*/ 332854 h 788970"/>
              <a:gd name="connsiteX880" fmla="*/ 631357 w 832886"/>
              <a:gd name="connsiteY880" fmla="*/ 338749 h 788970"/>
              <a:gd name="connsiteX881" fmla="*/ 630635 w 832886"/>
              <a:gd name="connsiteY881" fmla="*/ 342479 h 788970"/>
              <a:gd name="connsiteX882" fmla="*/ 629252 w 832886"/>
              <a:gd name="connsiteY882" fmla="*/ 342900 h 788970"/>
              <a:gd name="connsiteX883" fmla="*/ 627988 w 832886"/>
              <a:gd name="connsiteY883" fmla="*/ 344645 h 788970"/>
              <a:gd name="connsiteX884" fmla="*/ 627206 w 832886"/>
              <a:gd name="connsiteY884" fmla="*/ 346991 h 788970"/>
              <a:gd name="connsiteX885" fmla="*/ 626484 w 832886"/>
              <a:gd name="connsiteY885" fmla="*/ 346870 h 788970"/>
              <a:gd name="connsiteX886" fmla="*/ 625462 w 832886"/>
              <a:gd name="connsiteY886" fmla="*/ 349156 h 788970"/>
              <a:gd name="connsiteX887" fmla="*/ 624259 w 832886"/>
              <a:gd name="connsiteY887" fmla="*/ 349577 h 788970"/>
              <a:gd name="connsiteX888" fmla="*/ 623477 w 832886"/>
              <a:gd name="connsiteY888" fmla="*/ 351683 h 788970"/>
              <a:gd name="connsiteX889" fmla="*/ 623356 w 832886"/>
              <a:gd name="connsiteY889" fmla="*/ 353728 h 788970"/>
              <a:gd name="connsiteX890" fmla="*/ 620649 w 832886"/>
              <a:gd name="connsiteY890" fmla="*/ 355232 h 788970"/>
              <a:gd name="connsiteX891" fmla="*/ 619927 w 832886"/>
              <a:gd name="connsiteY891" fmla="*/ 357338 h 788970"/>
              <a:gd name="connsiteX892" fmla="*/ 618604 w 832886"/>
              <a:gd name="connsiteY892" fmla="*/ 357639 h 788970"/>
              <a:gd name="connsiteX893" fmla="*/ 618604 w 832886"/>
              <a:gd name="connsiteY893" fmla="*/ 359022 h 788970"/>
              <a:gd name="connsiteX894" fmla="*/ 617040 w 832886"/>
              <a:gd name="connsiteY894" fmla="*/ 359865 h 788970"/>
              <a:gd name="connsiteX895" fmla="*/ 614332 w 832886"/>
              <a:gd name="connsiteY895" fmla="*/ 363053 h 788970"/>
              <a:gd name="connsiteX896" fmla="*/ 614152 w 832886"/>
              <a:gd name="connsiteY896" fmla="*/ 364256 h 788970"/>
              <a:gd name="connsiteX897" fmla="*/ 611264 w 832886"/>
              <a:gd name="connsiteY897" fmla="*/ 367625 h 788970"/>
              <a:gd name="connsiteX898" fmla="*/ 610903 w 832886"/>
              <a:gd name="connsiteY898" fmla="*/ 369730 h 788970"/>
              <a:gd name="connsiteX899" fmla="*/ 608197 w 832886"/>
              <a:gd name="connsiteY899" fmla="*/ 372197 h 788970"/>
              <a:gd name="connsiteX900" fmla="*/ 607595 w 832886"/>
              <a:gd name="connsiteY900" fmla="*/ 373701 h 788970"/>
              <a:gd name="connsiteX901" fmla="*/ 604647 w 832886"/>
              <a:gd name="connsiteY901" fmla="*/ 374964 h 788970"/>
              <a:gd name="connsiteX902" fmla="*/ 604647 w 832886"/>
              <a:gd name="connsiteY902" fmla="*/ 376167 h 788970"/>
              <a:gd name="connsiteX903" fmla="*/ 603504 w 832886"/>
              <a:gd name="connsiteY903" fmla="*/ 376769 h 788970"/>
              <a:gd name="connsiteX904" fmla="*/ 598210 w 832886"/>
              <a:gd name="connsiteY904" fmla="*/ 385131 h 788970"/>
              <a:gd name="connsiteX905" fmla="*/ 596405 w 832886"/>
              <a:gd name="connsiteY905" fmla="*/ 386635 h 788970"/>
              <a:gd name="connsiteX906" fmla="*/ 594240 w 832886"/>
              <a:gd name="connsiteY906" fmla="*/ 387116 h 788970"/>
              <a:gd name="connsiteX907" fmla="*/ 593097 w 832886"/>
              <a:gd name="connsiteY907" fmla="*/ 388079 h 788970"/>
              <a:gd name="connsiteX908" fmla="*/ 591593 w 832886"/>
              <a:gd name="connsiteY908" fmla="*/ 390846 h 788970"/>
              <a:gd name="connsiteX909" fmla="*/ 589307 w 832886"/>
              <a:gd name="connsiteY909" fmla="*/ 391628 h 788970"/>
              <a:gd name="connsiteX910" fmla="*/ 588104 w 832886"/>
              <a:gd name="connsiteY910" fmla="*/ 393312 h 788970"/>
              <a:gd name="connsiteX911" fmla="*/ 587081 w 832886"/>
              <a:gd name="connsiteY911" fmla="*/ 393252 h 788970"/>
              <a:gd name="connsiteX912" fmla="*/ 585036 w 832886"/>
              <a:gd name="connsiteY912" fmla="*/ 394215 h 788970"/>
              <a:gd name="connsiteX913" fmla="*/ 583832 w 832886"/>
              <a:gd name="connsiteY913" fmla="*/ 396441 h 788970"/>
              <a:gd name="connsiteX914" fmla="*/ 582870 w 832886"/>
              <a:gd name="connsiteY914" fmla="*/ 399689 h 788970"/>
              <a:gd name="connsiteX915" fmla="*/ 581667 w 832886"/>
              <a:gd name="connsiteY915" fmla="*/ 399448 h 788970"/>
              <a:gd name="connsiteX916" fmla="*/ 578539 w 832886"/>
              <a:gd name="connsiteY916" fmla="*/ 402877 h 788970"/>
              <a:gd name="connsiteX917" fmla="*/ 577095 w 832886"/>
              <a:gd name="connsiteY917" fmla="*/ 405284 h 788970"/>
              <a:gd name="connsiteX918" fmla="*/ 578057 w 832886"/>
              <a:gd name="connsiteY918" fmla="*/ 406788 h 788970"/>
              <a:gd name="connsiteX919" fmla="*/ 576854 w 832886"/>
              <a:gd name="connsiteY919" fmla="*/ 407209 h 788970"/>
              <a:gd name="connsiteX920" fmla="*/ 576132 w 832886"/>
              <a:gd name="connsiteY920" fmla="*/ 406487 h 788970"/>
              <a:gd name="connsiteX921" fmla="*/ 575050 w 832886"/>
              <a:gd name="connsiteY921" fmla="*/ 407209 h 788970"/>
              <a:gd name="connsiteX922" fmla="*/ 575170 w 832886"/>
              <a:gd name="connsiteY922" fmla="*/ 409314 h 788970"/>
              <a:gd name="connsiteX923" fmla="*/ 573124 w 832886"/>
              <a:gd name="connsiteY923" fmla="*/ 409074 h 788970"/>
              <a:gd name="connsiteX924" fmla="*/ 572222 w 832886"/>
              <a:gd name="connsiteY924" fmla="*/ 411239 h 788970"/>
              <a:gd name="connsiteX925" fmla="*/ 569635 w 832886"/>
              <a:gd name="connsiteY925" fmla="*/ 411841 h 788970"/>
              <a:gd name="connsiteX926" fmla="*/ 565845 w 832886"/>
              <a:gd name="connsiteY926" fmla="*/ 416353 h 788970"/>
              <a:gd name="connsiteX927" fmla="*/ 562416 w 832886"/>
              <a:gd name="connsiteY927" fmla="*/ 421466 h 788970"/>
              <a:gd name="connsiteX928" fmla="*/ 561213 w 832886"/>
              <a:gd name="connsiteY928" fmla="*/ 422489 h 788970"/>
              <a:gd name="connsiteX929" fmla="*/ 560972 w 832886"/>
              <a:gd name="connsiteY929" fmla="*/ 424294 h 788970"/>
              <a:gd name="connsiteX930" fmla="*/ 559288 w 832886"/>
              <a:gd name="connsiteY930" fmla="*/ 424895 h 788970"/>
              <a:gd name="connsiteX931" fmla="*/ 557062 w 832886"/>
              <a:gd name="connsiteY931" fmla="*/ 427061 h 788970"/>
              <a:gd name="connsiteX932" fmla="*/ 556581 w 832886"/>
              <a:gd name="connsiteY932" fmla="*/ 428384 h 788970"/>
              <a:gd name="connsiteX933" fmla="*/ 555378 w 832886"/>
              <a:gd name="connsiteY933" fmla="*/ 427903 h 788970"/>
              <a:gd name="connsiteX934" fmla="*/ 553333 w 832886"/>
              <a:gd name="connsiteY934" fmla="*/ 428444 h 788970"/>
              <a:gd name="connsiteX935" fmla="*/ 551768 w 832886"/>
              <a:gd name="connsiteY935" fmla="*/ 430731 h 788970"/>
              <a:gd name="connsiteX936" fmla="*/ 550505 w 832886"/>
              <a:gd name="connsiteY936" fmla="*/ 431934 h 788970"/>
              <a:gd name="connsiteX937" fmla="*/ 549182 w 832886"/>
              <a:gd name="connsiteY937" fmla="*/ 432174 h 788970"/>
              <a:gd name="connsiteX938" fmla="*/ 546775 w 832886"/>
              <a:gd name="connsiteY938" fmla="*/ 434340 h 788970"/>
              <a:gd name="connsiteX939" fmla="*/ 544910 w 832886"/>
              <a:gd name="connsiteY939" fmla="*/ 436927 h 788970"/>
              <a:gd name="connsiteX940" fmla="*/ 539977 w 832886"/>
              <a:gd name="connsiteY940" fmla="*/ 440717 h 788970"/>
              <a:gd name="connsiteX941" fmla="*/ 538534 w 832886"/>
              <a:gd name="connsiteY941" fmla="*/ 442521 h 788970"/>
              <a:gd name="connsiteX942" fmla="*/ 536007 w 832886"/>
              <a:gd name="connsiteY942" fmla="*/ 444386 h 788970"/>
              <a:gd name="connsiteX943" fmla="*/ 534563 w 832886"/>
              <a:gd name="connsiteY943" fmla="*/ 446552 h 788970"/>
              <a:gd name="connsiteX944" fmla="*/ 532157 w 832886"/>
              <a:gd name="connsiteY944" fmla="*/ 447875 h 788970"/>
              <a:gd name="connsiteX945" fmla="*/ 530172 w 832886"/>
              <a:gd name="connsiteY945" fmla="*/ 450161 h 788970"/>
              <a:gd name="connsiteX946" fmla="*/ 528728 w 832886"/>
              <a:gd name="connsiteY946" fmla="*/ 450883 h 788970"/>
              <a:gd name="connsiteX947" fmla="*/ 527224 w 832886"/>
              <a:gd name="connsiteY947" fmla="*/ 452688 h 788970"/>
              <a:gd name="connsiteX948" fmla="*/ 526863 w 832886"/>
              <a:gd name="connsiteY948" fmla="*/ 453891 h 788970"/>
              <a:gd name="connsiteX949" fmla="*/ 523975 w 832886"/>
              <a:gd name="connsiteY949" fmla="*/ 455696 h 788970"/>
              <a:gd name="connsiteX950" fmla="*/ 522953 w 832886"/>
              <a:gd name="connsiteY950" fmla="*/ 457260 h 788970"/>
              <a:gd name="connsiteX951" fmla="*/ 523494 w 832886"/>
              <a:gd name="connsiteY951" fmla="*/ 459065 h 788970"/>
              <a:gd name="connsiteX952" fmla="*/ 525720 w 832886"/>
              <a:gd name="connsiteY952" fmla="*/ 462494 h 788970"/>
              <a:gd name="connsiteX953" fmla="*/ 529570 w 832886"/>
              <a:gd name="connsiteY953" fmla="*/ 467246 h 788970"/>
              <a:gd name="connsiteX954" fmla="*/ 533179 w 832886"/>
              <a:gd name="connsiteY954" fmla="*/ 470976 h 788970"/>
              <a:gd name="connsiteX955" fmla="*/ 534563 w 832886"/>
              <a:gd name="connsiteY955" fmla="*/ 471698 h 788970"/>
              <a:gd name="connsiteX956" fmla="*/ 822719 w 832886"/>
              <a:gd name="connsiteY956" fmla="*/ 200386 h 788970"/>
              <a:gd name="connsiteX957" fmla="*/ 825366 w 832886"/>
              <a:gd name="connsiteY957" fmla="*/ 200025 h 788970"/>
              <a:gd name="connsiteX958" fmla="*/ 826088 w 832886"/>
              <a:gd name="connsiteY958" fmla="*/ 201348 h 788970"/>
              <a:gd name="connsiteX959" fmla="*/ 822359 w 832886"/>
              <a:gd name="connsiteY959" fmla="*/ 204236 h 788970"/>
              <a:gd name="connsiteX960" fmla="*/ 821456 w 832886"/>
              <a:gd name="connsiteY960" fmla="*/ 202913 h 788970"/>
              <a:gd name="connsiteX961" fmla="*/ 822659 w 832886"/>
              <a:gd name="connsiteY961" fmla="*/ 200386 h 788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</a:cxnLst>
            <a:rect l="l" t="t" r="r" b="b"/>
            <a:pathLst>
              <a:path w="832886" h="788970">
                <a:moveTo>
                  <a:pt x="534563" y="471698"/>
                </a:moveTo>
                <a:lnTo>
                  <a:pt x="534022" y="472179"/>
                </a:lnTo>
                <a:lnTo>
                  <a:pt x="532097" y="471397"/>
                </a:lnTo>
                <a:lnTo>
                  <a:pt x="524276" y="464539"/>
                </a:lnTo>
                <a:lnTo>
                  <a:pt x="522772" y="464720"/>
                </a:lnTo>
                <a:lnTo>
                  <a:pt x="521810" y="464720"/>
                </a:lnTo>
                <a:lnTo>
                  <a:pt x="520667" y="464900"/>
                </a:lnTo>
                <a:lnTo>
                  <a:pt x="518140" y="466946"/>
                </a:lnTo>
                <a:lnTo>
                  <a:pt x="517539" y="467848"/>
                </a:lnTo>
                <a:lnTo>
                  <a:pt x="517839" y="469653"/>
                </a:lnTo>
                <a:lnTo>
                  <a:pt x="517539" y="470856"/>
                </a:lnTo>
                <a:lnTo>
                  <a:pt x="517418" y="471397"/>
                </a:lnTo>
                <a:lnTo>
                  <a:pt x="517178" y="471638"/>
                </a:lnTo>
                <a:lnTo>
                  <a:pt x="514290" y="471217"/>
                </a:lnTo>
                <a:lnTo>
                  <a:pt x="513749" y="471518"/>
                </a:lnTo>
                <a:lnTo>
                  <a:pt x="511823" y="471638"/>
                </a:lnTo>
                <a:lnTo>
                  <a:pt x="511583" y="471939"/>
                </a:lnTo>
                <a:lnTo>
                  <a:pt x="511402" y="472841"/>
                </a:lnTo>
                <a:lnTo>
                  <a:pt x="510921" y="473563"/>
                </a:lnTo>
                <a:lnTo>
                  <a:pt x="510320" y="474044"/>
                </a:lnTo>
                <a:lnTo>
                  <a:pt x="510139" y="475488"/>
                </a:lnTo>
                <a:lnTo>
                  <a:pt x="513027" y="475729"/>
                </a:lnTo>
                <a:lnTo>
                  <a:pt x="513989" y="476571"/>
                </a:lnTo>
                <a:lnTo>
                  <a:pt x="513929" y="477894"/>
                </a:lnTo>
                <a:lnTo>
                  <a:pt x="512666" y="478917"/>
                </a:lnTo>
                <a:lnTo>
                  <a:pt x="510620" y="481805"/>
                </a:lnTo>
                <a:lnTo>
                  <a:pt x="511222" y="482767"/>
                </a:lnTo>
                <a:lnTo>
                  <a:pt x="511222" y="483248"/>
                </a:lnTo>
                <a:lnTo>
                  <a:pt x="510620" y="484211"/>
                </a:lnTo>
                <a:lnTo>
                  <a:pt x="509417" y="484632"/>
                </a:lnTo>
                <a:lnTo>
                  <a:pt x="508515" y="484271"/>
                </a:lnTo>
                <a:lnTo>
                  <a:pt x="507793" y="484211"/>
                </a:lnTo>
                <a:lnTo>
                  <a:pt x="505988" y="485113"/>
                </a:lnTo>
                <a:lnTo>
                  <a:pt x="504304" y="483489"/>
                </a:lnTo>
                <a:lnTo>
                  <a:pt x="503702" y="483850"/>
                </a:lnTo>
                <a:lnTo>
                  <a:pt x="502980" y="485053"/>
                </a:lnTo>
                <a:lnTo>
                  <a:pt x="502078" y="484812"/>
                </a:lnTo>
                <a:lnTo>
                  <a:pt x="501717" y="483910"/>
                </a:lnTo>
                <a:lnTo>
                  <a:pt x="501175" y="483730"/>
                </a:lnTo>
                <a:lnTo>
                  <a:pt x="500514" y="483730"/>
                </a:lnTo>
                <a:lnTo>
                  <a:pt x="500213" y="483489"/>
                </a:lnTo>
                <a:lnTo>
                  <a:pt x="500032" y="482827"/>
                </a:lnTo>
                <a:lnTo>
                  <a:pt x="499311" y="482587"/>
                </a:lnTo>
                <a:lnTo>
                  <a:pt x="499491" y="484632"/>
                </a:lnTo>
                <a:lnTo>
                  <a:pt x="499912" y="488422"/>
                </a:lnTo>
                <a:lnTo>
                  <a:pt x="500514" y="495039"/>
                </a:lnTo>
                <a:lnTo>
                  <a:pt x="500514" y="495761"/>
                </a:lnTo>
                <a:lnTo>
                  <a:pt x="500995" y="501597"/>
                </a:lnTo>
                <a:lnTo>
                  <a:pt x="502138" y="513026"/>
                </a:lnTo>
                <a:lnTo>
                  <a:pt x="502379" y="517839"/>
                </a:lnTo>
                <a:lnTo>
                  <a:pt x="504063" y="537330"/>
                </a:lnTo>
                <a:lnTo>
                  <a:pt x="504965" y="546775"/>
                </a:lnTo>
                <a:lnTo>
                  <a:pt x="505326" y="550565"/>
                </a:lnTo>
                <a:lnTo>
                  <a:pt x="505507" y="554535"/>
                </a:lnTo>
                <a:lnTo>
                  <a:pt x="507432" y="574989"/>
                </a:lnTo>
                <a:lnTo>
                  <a:pt x="507492" y="576553"/>
                </a:lnTo>
                <a:lnTo>
                  <a:pt x="507853" y="580764"/>
                </a:lnTo>
                <a:lnTo>
                  <a:pt x="508214" y="584855"/>
                </a:lnTo>
                <a:lnTo>
                  <a:pt x="508635" y="590690"/>
                </a:lnTo>
                <a:lnTo>
                  <a:pt x="508695" y="592014"/>
                </a:lnTo>
                <a:lnTo>
                  <a:pt x="508936" y="593939"/>
                </a:lnTo>
                <a:lnTo>
                  <a:pt x="505627" y="595262"/>
                </a:lnTo>
                <a:lnTo>
                  <a:pt x="503762" y="597187"/>
                </a:lnTo>
                <a:lnTo>
                  <a:pt x="502980" y="600316"/>
                </a:lnTo>
                <a:lnTo>
                  <a:pt x="503101" y="603324"/>
                </a:lnTo>
                <a:lnTo>
                  <a:pt x="502439" y="605008"/>
                </a:lnTo>
                <a:lnTo>
                  <a:pt x="501536" y="606151"/>
                </a:lnTo>
                <a:lnTo>
                  <a:pt x="499551" y="606151"/>
                </a:lnTo>
                <a:lnTo>
                  <a:pt x="497626" y="605609"/>
                </a:lnTo>
                <a:lnTo>
                  <a:pt x="496122" y="605008"/>
                </a:lnTo>
                <a:lnTo>
                  <a:pt x="493716" y="604226"/>
                </a:lnTo>
                <a:lnTo>
                  <a:pt x="491671" y="605249"/>
                </a:lnTo>
                <a:lnTo>
                  <a:pt x="490167" y="607474"/>
                </a:lnTo>
                <a:lnTo>
                  <a:pt x="490167" y="607956"/>
                </a:lnTo>
                <a:lnTo>
                  <a:pt x="489926" y="608557"/>
                </a:lnTo>
                <a:lnTo>
                  <a:pt x="489685" y="609279"/>
                </a:lnTo>
                <a:lnTo>
                  <a:pt x="489445" y="609700"/>
                </a:lnTo>
                <a:lnTo>
                  <a:pt x="489264" y="610542"/>
                </a:lnTo>
                <a:lnTo>
                  <a:pt x="489385" y="611144"/>
                </a:lnTo>
                <a:lnTo>
                  <a:pt x="488903" y="611746"/>
                </a:lnTo>
                <a:lnTo>
                  <a:pt x="488242" y="612107"/>
                </a:lnTo>
                <a:lnTo>
                  <a:pt x="488001" y="612708"/>
                </a:lnTo>
                <a:lnTo>
                  <a:pt x="488542" y="613610"/>
                </a:lnTo>
                <a:lnTo>
                  <a:pt x="487099" y="615054"/>
                </a:lnTo>
                <a:lnTo>
                  <a:pt x="484512" y="614814"/>
                </a:lnTo>
                <a:lnTo>
                  <a:pt x="483128" y="614092"/>
                </a:lnTo>
                <a:lnTo>
                  <a:pt x="480541" y="613550"/>
                </a:lnTo>
                <a:lnTo>
                  <a:pt x="479338" y="614092"/>
                </a:lnTo>
                <a:lnTo>
                  <a:pt x="477052" y="616859"/>
                </a:lnTo>
                <a:lnTo>
                  <a:pt x="477172" y="619867"/>
                </a:lnTo>
                <a:lnTo>
                  <a:pt x="476631" y="620168"/>
                </a:lnTo>
                <a:lnTo>
                  <a:pt x="473322" y="621311"/>
                </a:lnTo>
                <a:lnTo>
                  <a:pt x="472300" y="622273"/>
                </a:lnTo>
                <a:lnTo>
                  <a:pt x="469893" y="623176"/>
                </a:lnTo>
                <a:lnTo>
                  <a:pt x="469292" y="623777"/>
                </a:lnTo>
                <a:lnTo>
                  <a:pt x="467367" y="624379"/>
                </a:lnTo>
                <a:lnTo>
                  <a:pt x="466284" y="624138"/>
                </a:lnTo>
                <a:lnTo>
                  <a:pt x="465743" y="624379"/>
                </a:lnTo>
                <a:lnTo>
                  <a:pt x="466043" y="626063"/>
                </a:lnTo>
                <a:lnTo>
                  <a:pt x="463396" y="626665"/>
                </a:lnTo>
                <a:lnTo>
                  <a:pt x="462614" y="627567"/>
                </a:lnTo>
                <a:lnTo>
                  <a:pt x="461351" y="628830"/>
                </a:lnTo>
                <a:lnTo>
                  <a:pt x="460930" y="630214"/>
                </a:lnTo>
                <a:lnTo>
                  <a:pt x="460028" y="630816"/>
                </a:lnTo>
                <a:lnTo>
                  <a:pt x="459667" y="631237"/>
                </a:lnTo>
                <a:lnTo>
                  <a:pt x="459185" y="631417"/>
                </a:lnTo>
                <a:lnTo>
                  <a:pt x="458584" y="632019"/>
                </a:lnTo>
                <a:lnTo>
                  <a:pt x="458343" y="632199"/>
                </a:lnTo>
                <a:lnTo>
                  <a:pt x="458042" y="632199"/>
                </a:lnTo>
                <a:lnTo>
                  <a:pt x="457681" y="632320"/>
                </a:lnTo>
                <a:lnTo>
                  <a:pt x="456899" y="633162"/>
                </a:lnTo>
                <a:lnTo>
                  <a:pt x="456358" y="634004"/>
                </a:lnTo>
                <a:lnTo>
                  <a:pt x="456057" y="634606"/>
                </a:lnTo>
                <a:lnTo>
                  <a:pt x="455817" y="634906"/>
                </a:lnTo>
                <a:lnTo>
                  <a:pt x="455696" y="635087"/>
                </a:lnTo>
                <a:lnTo>
                  <a:pt x="455395" y="635688"/>
                </a:lnTo>
                <a:lnTo>
                  <a:pt x="455275" y="636110"/>
                </a:lnTo>
                <a:lnTo>
                  <a:pt x="455034" y="636410"/>
                </a:lnTo>
                <a:lnTo>
                  <a:pt x="453952" y="639178"/>
                </a:lnTo>
                <a:lnTo>
                  <a:pt x="454373" y="639539"/>
                </a:lnTo>
                <a:lnTo>
                  <a:pt x="454132" y="640260"/>
                </a:lnTo>
                <a:lnTo>
                  <a:pt x="453952" y="642065"/>
                </a:lnTo>
                <a:lnTo>
                  <a:pt x="452628" y="643268"/>
                </a:lnTo>
                <a:lnTo>
                  <a:pt x="452267" y="643689"/>
                </a:lnTo>
                <a:lnTo>
                  <a:pt x="451666" y="644291"/>
                </a:lnTo>
                <a:lnTo>
                  <a:pt x="450944" y="645254"/>
                </a:lnTo>
                <a:lnTo>
                  <a:pt x="450884" y="645855"/>
                </a:lnTo>
                <a:lnTo>
                  <a:pt x="451365" y="646998"/>
                </a:lnTo>
                <a:lnTo>
                  <a:pt x="451485" y="647600"/>
                </a:lnTo>
                <a:lnTo>
                  <a:pt x="451666" y="647840"/>
                </a:lnTo>
                <a:lnTo>
                  <a:pt x="451906" y="647961"/>
                </a:lnTo>
                <a:lnTo>
                  <a:pt x="451966" y="648382"/>
                </a:lnTo>
                <a:lnTo>
                  <a:pt x="452207" y="648743"/>
                </a:lnTo>
                <a:lnTo>
                  <a:pt x="451786" y="650668"/>
                </a:lnTo>
                <a:lnTo>
                  <a:pt x="450583" y="651871"/>
                </a:lnTo>
                <a:lnTo>
                  <a:pt x="450101" y="653074"/>
                </a:lnTo>
                <a:lnTo>
                  <a:pt x="449680" y="654458"/>
                </a:lnTo>
                <a:lnTo>
                  <a:pt x="449440" y="657947"/>
                </a:lnTo>
                <a:lnTo>
                  <a:pt x="448898" y="658368"/>
                </a:lnTo>
                <a:lnTo>
                  <a:pt x="446733" y="661556"/>
                </a:lnTo>
                <a:lnTo>
                  <a:pt x="445951" y="662278"/>
                </a:lnTo>
                <a:lnTo>
                  <a:pt x="444025" y="664143"/>
                </a:lnTo>
                <a:lnTo>
                  <a:pt x="441499" y="665467"/>
                </a:lnTo>
                <a:lnTo>
                  <a:pt x="441198" y="666369"/>
                </a:lnTo>
                <a:lnTo>
                  <a:pt x="439694" y="666790"/>
                </a:lnTo>
                <a:lnTo>
                  <a:pt x="439033" y="667692"/>
                </a:lnTo>
                <a:lnTo>
                  <a:pt x="438611" y="673107"/>
                </a:lnTo>
                <a:lnTo>
                  <a:pt x="438491" y="677618"/>
                </a:lnTo>
                <a:lnTo>
                  <a:pt x="437709" y="681769"/>
                </a:lnTo>
                <a:lnTo>
                  <a:pt x="437529" y="682070"/>
                </a:lnTo>
                <a:lnTo>
                  <a:pt x="437829" y="684717"/>
                </a:lnTo>
                <a:lnTo>
                  <a:pt x="438912" y="688086"/>
                </a:lnTo>
                <a:lnTo>
                  <a:pt x="438672" y="689169"/>
                </a:lnTo>
                <a:lnTo>
                  <a:pt x="438551" y="690372"/>
                </a:lnTo>
                <a:lnTo>
                  <a:pt x="439153" y="691936"/>
                </a:lnTo>
                <a:lnTo>
                  <a:pt x="439273" y="694643"/>
                </a:lnTo>
                <a:lnTo>
                  <a:pt x="440897" y="696027"/>
                </a:lnTo>
                <a:lnTo>
                  <a:pt x="444627" y="696027"/>
                </a:lnTo>
                <a:lnTo>
                  <a:pt x="447454" y="696809"/>
                </a:lnTo>
                <a:lnTo>
                  <a:pt x="448898" y="696568"/>
                </a:lnTo>
                <a:lnTo>
                  <a:pt x="451726" y="695305"/>
                </a:lnTo>
                <a:lnTo>
                  <a:pt x="454012" y="694824"/>
                </a:lnTo>
                <a:lnTo>
                  <a:pt x="456238" y="696628"/>
                </a:lnTo>
                <a:lnTo>
                  <a:pt x="457320" y="697170"/>
                </a:lnTo>
                <a:lnTo>
                  <a:pt x="457922" y="697410"/>
                </a:lnTo>
                <a:lnTo>
                  <a:pt x="460028" y="698914"/>
                </a:lnTo>
                <a:lnTo>
                  <a:pt x="460870" y="699817"/>
                </a:lnTo>
                <a:lnTo>
                  <a:pt x="460749" y="701200"/>
                </a:lnTo>
                <a:lnTo>
                  <a:pt x="460629" y="702343"/>
                </a:lnTo>
                <a:lnTo>
                  <a:pt x="460990" y="704449"/>
                </a:lnTo>
                <a:lnTo>
                  <a:pt x="462975" y="706133"/>
                </a:lnTo>
                <a:lnTo>
                  <a:pt x="464780" y="708540"/>
                </a:lnTo>
                <a:lnTo>
                  <a:pt x="466344" y="711427"/>
                </a:lnTo>
                <a:lnTo>
                  <a:pt x="467969" y="713413"/>
                </a:lnTo>
                <a:lnTo>
                  <a:pt x="471277" y="714555"/>
                </a:lnTo>
                <a:lnTo>
                  <a:pt x="472059" y="715578"/>
                </a:lnTo>
                <a:lnTo>
                  <a:pt x="472781" y="717984"/>
                </a:lnTo>
                <a:lnTo>
                  <a:pt x="472781" y="720030"/>
                </a:lnTo>
                <a:lnTo>
                  <a:pt x="472600" y="720752"/>
                </a:lnTo>
                <a:lnTo>
                  <a:pt x="473202" y="722436"/>
                </a:lnTo>
                <a:lnTo>
                  <a:pt x="472961" y="725444"/>
                </a:lnTo>
                <a:lnTo>
                  <a:pt x="471879" y="726046"/>
                </a:lnTo>
                <a:lnTo>
                  <a:pt x="470555" y="727489"/>
                </a:lnTo>
                <a:lnTo>
                  <a:pt x="470314" y="728091"/>
                </a:lnTo>
                <a:lnTo>
                  <a:pt x="469593" y="730497"/>
                </a:lnTo>
                <a:lnTo>
                  <a:pt x="467367" y="732603"/>
                </a:lnTo>
                <a:lnTo>
                  <a:pt x="466524" y="734528"/>
                </a:lnTo>
                <a:lnTo>
                  <a:pt x="467367" y="736694"/>
                </a:lnTo>
                <a:lnTo>
                  <a:pt x="467367" y="738258"/>
                </a:lnTo>
                <a:lnTo>
                  <a:pt x="467186" y="738739"/>
                </a:lnTo>
                <a:lnTo>
                  <a:pt x="466284" y="740664"/>
                </a:lnTo>
                <a:lnTo>
                  <a:pt x="464118" y="743191"/>
                </a:lnTo>
                <a:lnTo>
                  <a:pt x="463216" y="744755"/>
                </a:lnTo>
                <a:lnTo>
                  <a:pt x="461953" y="745898"/>
                </a:lnTo>
                <a:lnTo>
                  <a:pt x="461652" y="746078"/>
                </a:lnTo>
                <a:lnTo>
                  <a:pt x="459847" y="747582"/>
                </a:lnTo>
                <a:lnTo>
                  <a:pt x="460389" y="749627"/>
                </a:lnTo>
                <a:lnTo>
                  <a:pt x="460689" y="750109"/>
                </a:lnTo>
                <a:lnTo>
                  <a:pt x="461050" y="750349"/>
                </a:lnTo>
                <a:lnTo>
                  <a:pt x="461411" y="751131"/>
                </a:lnTo>
                <a:lnTo>
                  <a:pt x="461532" y="751673"/>
                </a:lnTo>
                <a:lnTo>
                  <a:pt x="461532" y="752034"/>
                </a:lnTo>
                <a:lnTo>
                  <a:pt x="461231" y="753357"/>
                </a:lnTo>
                <a:lnTo>
                  <a:pt x="460749" y="754861"/>
                </a:lnTo>
                <a:lnTo>
                  <a:pt x="461411" y="758411"/>
                </a:lnTo>
                <a:lnTo>
                  <a:pt x="462374" y="760636"/>
                </a:lnTo>
                <a:lnTo>
                  <a:pt x="462133" y="761539"/>
                </a:lnTo>
                <a:lnTo>
                  <a:pt x="462073" y="761719"/>
                </a:lnTo>
                <a:lnTo>
                  <a:pt x="460990" y="763283"/>
                </a:lnTo>
                <a:lnTo>
                  <a:pt x="460689" y="765389"/>
                </a:lnTo>
                <a:lnTo>
                  <a:pt x="461110" y="767555"/>
                </a:lnTo>
                <a:lnTo>
                  <a:pt x="462795" y="768878"/>
                </a:lnTo>
                <a:lnTo>
                  <a:pt x="463036" y="769059"/>
                </a:lnTo>
                <a:lnTo>
                  <a:pt x="463096" y="770502"/>
                </a:lnTo>
                <a:lnTo>
                  <a:pt x="463396" y="770803"/>
                </a:lnTo>
                <a:lnTo>
                  <a:pt x="463517" y="771104"/>
                </a:lnTo>
                <a:lnTo>
                  <a:pt x="463517" y="771826"/>
                </a:lnTo>
                <a:lnTo>
                  <a:pt x="463637" y="772788"/>
                </a:lnTo>
                <a:lnTo>
                  <a:pt x="463818" y="773751"/>
                </a:lnTo>
                <a:lnTo>
                  <a:pt x="463577" y="774352"/>
                </a:lnTo>
                <a:lnTo>
                  <a:pt x="463517" y="774954"/>
                </a:lnTo>
                <a:lnTo>
                  <a:pt x="463517" y="775134"/>
                </a:lnTo>
                <a:lnTo>
                  <a:pt x="463938" y="775736"/>
                </a:lnTo>
                <a:lnTo>
                  <a:pt x="464299" y="777300"/>
                </a:lnTo>
                <a:lnTo>
                  <a:pt x="464600" y="778082"/>
                </a:lnTo>
                <a:lnTo>
                  <a:pt x="465622" y="779767"/>
                </a:lnTo>
                <a:lnTo>
                  <a:pt x="465020" y="781331"/>
                </a:lnTo>
                <a:lnTo>
                  <a:pt x="460689" y="786023"/>
                </a:lnTo>
                <a:lnTo>
                  <a:pt x="459366" y="787106"/>
                </a:lnTo>
                <a:lnTo>
                  <a:pt x="459185" y="787347"/>
                </a:lnTo>
                <a:lnTo>
                  <a:pt x="457080" y="787587"/>
                </a:lnTo>
                <a:lnTo>
                  <a:pt x="456358" y="786986"/>
                </a:lnTo>
                <a:lnTo>
                  <a:pt x="456057" y="783677"/>
                </a:lnTo>
                <a:lnTo>
                  <a:pt x="454794" y="785060"/>
                </a:lnTo>
                <a:lnTo>
                  <a:pt x="454734" y="787166"/>
                </a:lnTo>
                <a:lnTo>
                  <a:pt x="453651" y="788971"/>
                </a:lnTo>
                <a:lnTo>
                  <a:pt x="453410" y="787888"/>
                </a:lnTo>
                <a:lnTo>
                  <a:pt x="449740" y="788068"/>
                </a:lnTo>
                <a:lnTo>
                  <a:pt x="448958" y="779767"/>
                </a:lnTo>
                <a:lnTo>
                  <a:pt x="428084" y="781511"/>
                </a:lnTo>
                <a:lnTo>
                  <a:pt x="426520" y="760937"/>
                </a:lnTo>
                <a:lnTo>
                  <a:pt x="424835" y="740183"/>
                </a:lnTo>
                <a:lnTo>
                  <a:pt x="424534" y="734047"/>
                </a:lnTo>
                <a:lnTo>
                  <a:pt x="423812" y="727008"/>
                </a:lnTo>
                <a:lnTo>
                  <a:pt x="415210" y="727550"/>
                </a:lnTo>
                <a:lnTo>
                  <a:pt x="414067" y="727489"/>
                </a:lnTo>
                <a:lnTo>
                  <a:pt x="404743" y="728151"/>
                </a:lnTo>
                <a:lnTo>
                  <a:pt x="398486" y="728632"/>
                </a:lnTo>
                <a:lnTo>
                  <a:pt x="379777" y="730136"/>
                </a:lnTo>
                <a:lnTo>
                  <a:pt x="368046" y="731099"/>
                </a:lnTo>
                <a:lnTo>
                  <a:pt x="358661" y="731640"/>
                </a:lnTo>
                <a:lnTo>
                  <a:pt x="356496" y="704449"/>
                </a:lnTo>
                <a:lnTo>
                  <a:pt x="337366" y="705652"/>
                </a:lnTo>
                <a:lnTo>
                  <a:pt x="323649" y="706675"/>
                </a:lnTo>
                <a:lnTo>
                  <a:pt x="322025" y="687063"/>
                </a:lnTo>
                <a:lnTo>
                  <a:pt x="320822" y="673528"/>
                </a:lnTo>
                <a:lnTo>
                  <a:pt x="320521" y="668114"/>
                </a:lnTo>
                <a:lnTo>
                  <a:pt x="319378" y="657165"/>
                </a:lnTo>
                <a:lnTo>
                  <a:pt x="317574" y="640561"/>
                </a:lnTo>
                <a:lnTo>
                  <a:pt x="317153" y="632560"/>
                </a:lnTo>
                <a:lnTo>
                  <a:pt x="316551" y="626905"/>
                </a:lnTo>
                <a:lnTo>
                  <a:pt x="311137" y="627146"/>
                </a:lnTo>
                <a:lnTo>
                  <a:pt x="308730" y="594540"/>
                </a:lnTo>
                <a:lnTo>
                  <a:pt x="296578" y="595323"/>
                </a:lnTo>
                <a:lnTo>
                  <a:pt x="265176" y="597729"/>
                </a:lnTo>
                <a:lnTo>
                  <a:pt x="259100" y="597909"/>
                </a:lnTo>
                <a:lnTo>
                  <a:pt x="234676" y="599594"/>
                </a:lnTo>
                <a:lnTo>
                  <a:pt x="234796" y="596345"/>
                </a:lnTo>
                <a:lnTo>
                  <a:pt x="235579" y="595323"/>
                </a:lnTo>
                <a:lnTo>
                  <a:pt x="231187" y="589427"/>
                </a:lnTo>
                <a:lnTo>
                  <a:pt x="231187" y="586299"/>
                </a:lnTo>
                <a:lnTo>
                  <a:pt x="231789" y="584374"/>
                </a:lnTo>
                <a:lnTo>
                  <a:pt x="234014" y="583110"/>
                </a:lnTo>
                <a:lnTo>
                  <a:pt x="234917" y="581486"/>
                </a:lnTo>
                <a:lnTo>
                  <a:pt x="235939" y="580885"/>
                </a:lnTo>
                <a:lnTo>
                  <a:pt x="235879" y="579501"/>
                </a:lnTo>
                <a:lnTo>
                  <a:pt x="237744" y="577937"/>
                </a:lnTo>
                <a:lnTo>
                  <a:pt x="237924" y="576914"/>
                </a:lnTo>
                <a:lnTo>
                  <a:pt x="236180" y="576252"/>
                </a:lnTo>
                <a:lnTo>
                  <a:pt x="237022" y="574869"/>
                </a:lnTo>
                <a:lnTo>
                  <a:pt x="236000" y="573184"/>
                </a:lnTo>
                <a:lnTo>
                  <a:pt x="234616" y="572523"/>
                </a:lnTo>
                <a:lnTo>
                  <a:pt x="233413" y="573124"/>
                </a:lnTo>
                <a:lnTo>
                  <a:pt x="231909" y="570898"/>
                </a:lnTo>
                <a:lnTo>
                  <a:pt x="231187" y="572102"/>
                </a:lnTo>
                <a:lnTo>
                  <a:pt x="230766" y="570417"/>
                </a:lnTo>
                <a:lnTo>
                  <a:pt x="229322" y="569936"/>
                </a:lnTo>
                <a:lnTo>
                  <a:pt x="229262" y="569094"/>
                </a:lnTo>
                <a:lnTo>
                  <a:pt x="226194" y="567770"/>
                </a:lnTo>
                <a:lnTo>
                  <a:pt x="225893" y="567108"/>
                </a:lnTo>
                <a:lnTo>
                  <a:pt x="223487" y="567229"/>
                </a:lnTo>
                <a:lnTo>
                  <a:pt x="222043" y="567951"/>
                </a:lnTo>
                <a:lnTo>
                  <a:pt x="221201" y="567469"/>
                </a:lnTo>
                <a:lnTo>
                  <a:pt x="220419" y="569154"/>
                </a:lnTo>
                <a:lnTo>
                  <a:pt x="218614" y="569755"/>
                </a:lnTo>
                <a:lnTo>
                  <a:pt x="217471" y="570959"/>
                </a:lnTo>
                <a:lnTo>
                  <a:pt x="215245" y="571380"/>
                </a:lnTo>
                <a:lnTo>
                  <a:pt x="211816" y="573425"/>
                </a:lnTo>
                <a:lnTo>
                  <a:pt x="209049" y="572823"/>
                </a:lnTo>
                <a:lnTo>
                  <a:pt x="208568" y="572102"/>
                </a:lnTo>
                <a:lnTo>
                  <a:pt x="206643" y="571320"/>
                </a:lnTo>
                <a:lnTo>
                  <a:pt x="204838" y="569816"/>
                </a:lnTo>
                <a:lnTo>
                  <a:pt x="201950" y="569094"/>
                </a:lnTo>
                <a:lnTo>
                  <a:pt x="201409" y="569936"/>
                </a:lnTo>
                <a:lnTo>
                  <a:pt x="200025" y="569755"/>
                </a:lnTo>
                <a:lnTo>
                  <a:pt x="197920" y="567108"/>
                </a:lnTo>
                <a:lnTo>
                  <a:pt x="196716" y="566748"/>
                </a:lnTo>
                <a:lnTo>
                  <a:pt x="195092" y="565244"/>
                </a:lnTo>
                <a:lnTo>
                  <a:pt x="194611" y="565665"/>
                </a:lnTo>
                <a:lnTo>
                  <a:pt x="193949" y="563980"/>
                </a:lnTo>
                <a:lnTo>
                  <a:pt x="192926" y="564161"/>
                </a:lnTo>
                <a:lnTo>
                  <a:pt x="192806" y="565605"/>
                </a:lnTo>
                <a:lnTo>
                  <a:pt x="189257" y="566026"/>
                </a:lnTo>
                <a:lnTo>
                  <a:pt x="186670" y="565665"/>
                </a:lnTo>
                <a:lnTo>
                  <a:pt x="185346" y="563499"/>
                </a:lnTo>
                <a:lnTo>
                  <a:pt x="185046" y="559769"/>
                </a:lnTo>
                <a:lnTo>
                  <a:pt x="183963" y="560611"/>
                </a:lnTo>
                <a:lnTo>
                  <a:pt x="183181" y="559769"/>
                </a:lnTo>
                <a:lnTo>
                  <a:pt x="182519" y="560972"/>
                </a:lnTo>
                <a:lnTo>
                  <a:pt x="180534" y="558867"/>
                </a:lnTo>
                <a:lnTo>
                  <a:pt x="180895" y="558205"/>
                </a:lnTo>
                <a:lnTo>
                  <a:pt x="178729" y="558265"/>
                </a:lnTo>
                <a:lnTo>
                  <a:pt x="177526" y="538293"/>
                </a:lnTo>
                <a:lnTo>
                  <a:pt x="175721" y="513869"/>
                </a:lnTo>
                <a:lnTo>
                  <a:pt x="175120" y="513809"/>
                </a:lnTo>
                <a:lnTo>
                  <a:pt x="172894" y="481083"/>
                </a:lnTo>
                <a:lnTo>
                  <a:pt x="189437" y="480060"/>
                </a:lnTo>
                <a:lnTo>
                  <a:pt x="188535" y="465201"/>
                </a:lnTo>
                <a:lnTo>
                  <a:pt x="187512" y="447454"/>
                </a:lnTo>
                <a:lnTo>
                  <a:pt x="186911" y="447454"/>
                </a:lnTo>
                <a:lnTo>
                  <a:pt x="186129" y="436446"/>
                </a:lnTo>
                <a:lnTo>
                  <a:pt x="184505" y="439333"/>
                </a:lnTo>
                <a:lnTo>
                  <a:pt x="183602" y="439935"/>
                </a:lnTo>
                <a:lnTo>
                  <a:pt x="183362" y="438611"/>
                </a:lnTo>
                <a:lnTo>
                  <a:pt x="181135" y="439333"/>
                </a:lnTo>
                <a:lnTo>
                  <a:pt x="180654" y="440356"/>
                </a:lnTo>
                <a:lnTo>
                  <a:pt x="179511" y="440536"/>
                </a:lnTo>
                <a:lnTo>
                  <a:pt x="177707" y="441739"/>
                </a:lnTo>
                <a:lnTo>
                  <a:pt x="176383" y="443664"/>
                </a:lnTo>
                <a:lnTo>
                  <a:pt x="172954" y="444447"/>
                </a:lnTo>
                <a:lnTo>
                  <a:pt x="171390" y="445289"/>
                </a:lnTo>
                <a:lnTo>
                  <a:pt x="170307" y="446733"/>
                </a:lnTo>
                <a:lnTo>
                  <a:pt x="169345" y="432114"/>
                </a:lnTo>
                <a:lnTo>
                  <a:pt x="152981" y="432896"/>
                </a:lnTo>
                <a:lnTo>
                  <a:pt x="153222" y="438310"/>
                </a:lnTo>
                <a:lnTo>
                  <a:pt x="154064" y="449319"/>
                </a:lnTo>
                <a:lnTo>
                  <a:pt x="143838" y="449801"/>
                </a:lnTo>
                <a:lnTo>
                  <a:pt x="128678" y="450823"/>
                </a:lnTo>
                <a:lnTo>
                  <a:pt x="96614" y="452808"/>
                </a:lnTo>
                <a:lnTo>
                  <a:pt x="88372" y="453290"/>
                </a:lnTo>
                <a:lnTo>
                  <a:pt x="71046" y="454493"/>
                </a:lnTo>
                <a:lnTo>
                  <a:pt x="54443" y="455275"/>
                </a:lnTo>
                <a:lnTo>
                  <a:pt x="46923" y="455576"/>
                </a:lnTo>
                <a:lnTo>
                  <a:pt x="33508" y="456358"/>
                </a:lnTo>
                <a:lnTo>
                  <a:pt x="4873" y="457621"/>
                </a:lnTo>
                <a:lnTo>
                  <a:pt x="4151" y="443965"/>
                </a:lnTo>
                <a:lnTo>
                  <a:pt x="4151" y="441318"/>
                </a:lnTo>
                <a:lnTo>
                  <a:pt x="3489" y="429888"/>
                </a:lnTo>
                <a:lnTo>
                  <a:pt x="1745" y="392590"/>
                </a:lnTo>
                <a:lnTo>
                  <a:pt x="782" y="375746"/>
                </a:lnTo>
                <a:lnTo>
                  <a:pt x="0" y="359383"/>
                </a:lnTo>
                <a:lnTo>
                  <a:pt x="40667" y="357398"/>
                </a:lnTo>
                <a:lnTo>
                  <a:pt x="66054" y="355894"/>
                </a:lnTo>
                <a:lnTo>
                  <a:pt x="65993" y="352164"/>
                </a:lnTo>
                <a:lnTo>
                  <a:pt x="64369" y="323289"/>
                </a:lnTo>
                <a:lnTo>
                  <a:pt x="61121" y="323409"/>
                </a:lnTo>
                <a:lnTo>
                  <a:pt x="59737" y="300368"/>
                </a:lnTo>
                <a:lnTo>
                  <a:pt x="58173" y="276004"/>
                </a:lnTo>
                <a:lnTo>
                  <a:pt x="57090" y="258258"/>
                </a:lnTo>
                <a:lnTo>
                  <a:pt x="55947" y="258318"/>
                </a:lnTo>
                <a:lnTo>
                  <a:pt x="55646" y="252302"/>
                </a:lnTo>
                <a:lnTo>
                  <a:pt x="54202" y="229803"/>
                </a:lnTo>
                <a:lnTo>
                  <a:pt x="53360" y="214764"/>
                </a:lnTo>
                <a:lnTo>
                  <a:pt x="52939" y="203995"/>
                </a:lnTo>
                <a:lnTo>
                  <a:pt x="52337" y="193708"/>
                </a:lnTo>
                <a:lnTo>
                  <a:pt x="51194" y="193708"/>
                </a:lnTo>
                <a:lnTo>
                  <a:pt x="50653" y="185647"/>
                </a:lnTo>
                <a:lnTo>
                  <a:pt x="50051" y="169284"/>
                </a:lnTo>
                <a:lnTo>
                  <a:pt x="49450" y="161163"/>
                </a:lnTo>
                <a:lnTo>
                  <a:pt x="51375" y="161163"/>
                </a:lnTo>
                <a:lnTo>
                  <a:pt x="63707" y="160381"/>
                </a:lnTo>
                <a:lnTo>
                  <a:pt x="70024" y="159840"/>
                </a:lnTo>
                <a:lnTo>
                  <a:pt x="82296" y="159238"/>
                </a:lnTo>
                <a:lnTo>
                  <a:pt x="80491" y="126753"/>
                </a:lnTo>
                <a:lnTo>
                  <a:pt x="105096" y="125369"/>
                </a:lnTo>
                <a:lnTo>
                  <a:pt x="112375" y="124888"/>
                </a:lnTo>
                <a:lnTo>
                  <a:pt x="111413" y="108465"/>
                </a:lnTo>
                <a:lnTo>
                  <a:pt x="109909" y="86206"/>
                </a:lnTo>
                <a:lnTo>
                  <a:pt x="106961" y="89515"/>
                </a:lnTo>
                <a:lnTo>
                  <a:pt x="104314" y="91320"/>
                </a:lnTo>
                <a:lnTo>
                  <a:pt x="101366" y="91981"/>
                </a:lnTo>
                <a:lnTo>
                  <a:pt x="96794" y="93545"/>
                </a:lnTo>
                <a:lnTo>
                  <a:pt x="92222" y="94568"/>
                </a:lnTo>
                <a:lnTo>
                  <a:pt x="89696" y="94087"/>
                </a:lnTo>
                <a:lnTo>
                  <a:pt x="83680" y="90658"/>
                </a:lnTo>
                <a:lnTo>
                  <a:pt x="84221" y="89996"/>
                </a:lnTo>
                <a:lnTo>
                  <a:pt x="82296" y="88191"/>
                </a:lnTo>
                <a:lnTo>
                  <a:pt x="80612" y="85063"/>
                </a:lnTo>
                <a:lnTo>
                  <a:pt x="80612" y="84221"/>
                </a:lnTo>
                <a:lnTo>
                  <a:pt x="82416" y="82115"/>
                </a:lnTo>
                <a:lnTo>
                  <a:pt x="81033" y="81815"/>
                </a:lnTo>
                <a:lnTo>
                  <a:pt x="80792" y="79769"/>
                </a:lnTo>
                <a:lnTo>
                  <a:pt x="79890" y="78566"/>
                </a:lnTo>
                <a:lnTo>
                  <a:pt x="79649" y="76401"/>
                </a:lnTo>
                <a:lnTo>
                  <a:pt x="80612" y="73693"/>
                </a:lnTo>
                <a:lnTo>
                  <a:pt x="80311" y="73212"/>
                </a:lnTo>
                <a:lnTo>
                  <a:pt x="101306" y="71949"/>
                </a:lnTo>
                <a:lnTo>
                  <a:pt x="97155" y="0"/>
                </a:lnTo>
                <a:lnTo>
                  <a:pt x="100644" y="2647"/>
                </a:lnTo>
                <a:lnTo>
                  <a:pt x="109307" y="5053"/>
                </a:lnTo>
                <a:lnTo>
                  <a:pt x="114781" y="4211"/>
                </a:lnTo>
                <a:lnTo>
                  <a:pt x="117789" y="1684"/>
                </a:lnTo>
                <a:lnTo>
                  <a:pt x="119594" y="1684"/>
                </a:lnTo>
                <a:lnTo>
                  <a:pt x="121760" y="1203"/>
                </a:lnTo>
                <a:lnTo>
                  <a:pt x="127956" y="4512"/>
                </a:lnTo>
                <a:lnTo>
                  <a:pt x="132107" y="7520"/>
                </a:lnTo>
                <a:lnTo>
                  <a:pt x="135115" y="8964"/>
                </a:lnTo>
                <a:lnTo>
                  <a:pt x="137280" y="8843"/>
                </a:lnTo>
                <a:lnTo>
                  <a:pt x="139927" y="9264"/>
                </a:lnTo>
                <a:lnTo>
                  <a:pt x="139085" y="11671"/>
                </a:lnTo>
                <a:lnTo>
                  <a:pt x="139085" y="14318"/>
                </a:lnTo>
                <a:lnTo>
                  <a:pt x="143537" y="29056"/>
                </a:lnTo>
                <a:lnTo>
                  <a:pt x="143657" y="32124"/>
                </a:lnTo>
                <a:lnTo>
                  <a:pt x="147628" y="46261"/>
                </a:lnTo>
                <a:lnTo>
                  <a:pt x="150816" y="50172"/>
                </a:lnTo>
                <a:lnTo>
                  <a:pt x="157072" y="73092"/>
                </a:lnTo>
                <a:lnTo>
                  <a:pt x="161584" y="89816"/>
                </a:lnTo>
                <a:lnTo>
                  <a:pt x="161704" y="91981"/>
                </a:lnTo>
                <a:lnTo>
                  <a:pt x="160742" y="92703"/>
                </a:lnTo>
                <a:lnTo>
                  <a:pt x="160862" y="95591"/>
                </a:lnTo>
                <a:lnTo>
                  <a:pt x="162005" y="97997"/>
                </a:lnTo>
                <a:lnTo>
                  <a:pt x="160020" y="99682"/>
                </a:lnTo>
                <a:lnTo>
                  <a:pt x="159779" y="101186"/>
                </a:lnTo>
                <a:lnTo>
                  <a:pt x="161103" y="103953"/>
                </a:lnTo>
                <a:lnTo>
                  <a:pt x="161524" y="109006"/>
                </a:lnTo>
                <a:lnTo>
                  <a:pt x="162487" y="110209"/>
                </a:lnTo>
                <a:lnTo>
                  <a:pt x="164412" y="111232"/>
                </a:lnTo>
                <a:lnTo>
                  <a:pt x="167239" y="113638"/>
                </a:lnTo>
                <a:lnTo>
                  <a:pt x="168743" y="116165"/>
                </a:lnTo>
                <a:lnTo>
                  <a:pt x="171510" y="116706"/>
                </a:lnTo>
                <a:lnTo>
                  <a:pt x="173917" y="118331"/>
                </a:lnTo>
                <a:lnTo>
                  <a:pt x="175120" y="119955"/>
                </a:lnTo>
                <a:lnTo>
                  <a:pt x="178248" y="120436"/>
                </a:lnTo>
                <a:lnTo>
                  <a:pt x="179812" y="120195"/>
                </a:lnTo>
                <a:lnTo>
                  <a:pt x="181135" y="120797"/>
                </a:lnTo>
                <a:lnTo>
                  <a:pt x="182098" y="122602"/>
                </a:lnTo>
                <a:lnTo>
                  <a:pt x="185888" y="122782"/>
                </a:lnTo>
                <a:lnTo>
                  <a:pt x="187091" y="123083"/>
                </a:lnTo>
                <a:lnTo>
                  <a:pt x="190701" y="123083"/>
                </a:lnTo>
                <a:lnTo>
                  <a:pt x="193107" y="123805"/>
                </a:lnTo>
                <a:lnTo>
                  <a:pt x="194852" y="123203"/>
                </a:lnTo>
                <a:lnTo>
                  <a:pt x="197559" y="120015"/>
                </a:lnTo>
                <a:lnTo>
                  <a:pt x="200867" y="119594"/>
                </a:lnTo>
                <a:lnTo>
                  <a:pt x="203454" y="120496"/>
                </a:lnTo>
                <a:lnTo>
                  <a:pt x="206943" y="120797"/>
                </a:lnTo>
                <a:lnTo>
                  <a:pt x="208628" y="120436"/>
                </a:lnTo>
                <a:lnTo>
                  <a:pt x="211094" y="119233"/>
                </a:lnTo>
                <a:lnTo>
                  <a:pt x="214403" y="119835"/>
                </a:lnTo>
                <a:lnTo>
                  <a:pt x="215546" y="120917"/>
                </a:lnTo>
                <a:lnTo>
                  <a:pt x="217230" y="121399"/>
                </a:lnTo>
                <a:lnTo>
                  <a:pt x="218614" y="123745"/>
                </a:lnTo>
                <a:lnTo>
                  <a:pt x="218433" y="127354"/>
                </a:lnTo>
                <a:lnTo>
                  <a:pt x="219877" y="129279"/>
                </a:lnTo>
                <a:lnTo>
                  <a:pt x="222524" y="129881"/>
                </a:lnTo>
                <a:lnTo>
                  <a:pt x="225652" y="129400"/>
                </a:lnTo>
                <a:lnTo>
                  <a:pt x="229683" y="129580"/>
                </a:lnTo>
                <a:lnTo>
                  <a:pt x="231006" y="129941"/>
                </a:lnTo>
                <a:lnTo>
                  <a:pt x="239428" y="129821"/>
                </a:lnTo>
                <a:lnTo>
                  <a:pt x="242557" y="129099"/>
                </a:lnTo>
                <a:lnTo>
                  <a:pt x="242797" y="129580"/>
                </a:lnTo>
                <a:lnTo>
                  <a:pt x="245444" y="129460"/>
                </a:lnTo>
                <a:lnTo>
                  <a:pt x="247189" y="129761"/>
                </a:lnTo>
                <a:lnTo>
                  <a:pt x="250076" y="129039"/>
                </a:lnTo>
                <a:lnTo>
                  <a:pt x="256814" y="130422"/>
                </a:lnTo>
                <a:lnTo>
                  <a:pt x="260243" y="130663"/>
                </a:lnTo>
                <a:lnTo>
                  <a:pt x="262228" y="129881"/>
                </a:lnTo>
                <a:lnTo>
                  <a:pt x="265356" y="130302"/>
                </a:lnTo>
                <a:lnTo>
                  <a:pt x="270771" y="130302"/>
                </a:lnTo>
                <a:lnTo>
                  <a:pt x="272034" y="131024"/>
                </a:lnTo>
                <a:lnTo>
                  <a:pt x="273839" y="133911"/>
                </a:lnTo>
                <a:lnTo>
                  <a:pt x="274501" y="136438"/>
                </a:lnTo>
                <a:lnTo>
                  <a:pt x="276004" y="139145"/>
                </a:lnTo>
                <a:lnTo>
                  <a:pt x="276486" y="140950"/>
                </a:lnTo>
                <a:lnTo>
                  <a:pt x="275884" y="144740"/>
                </a:lnTo>
                <a:lnTo>
                  <a:pt x="276065" y="146184"/>
                </a:lnTo>
                <a:lnTo>
                  <a:pt x="275403" y="148590"/>
                </a:lnTo>
                <a:lnTo>
                  <a:pt x="278591" y="150996"/>
                </a:lnTo>
                <a:lnTo>
                  <a:pt x="283885" y="150756"/>
                </a:lnTo>
                <a:lnTo>
                  <a:pt x="285329" y="150274"/>
                </a:lnTo>
                <a:lnTo>
                  <a:pt x="289299" y="149793"/>
                </a:lnTo>
                <a:lnTo>
                  <a:pt x="291225" y="150274"/>
                </a:lnTo>
                <a:lnTo>
                  <a:pt x="297481" y="149372"/>
                </a:lnTo>
                <a:lnTo>
                  <a:pt x="298925" y="146845"/>
                </a:lnTo>
                <a:lnTo>
                  <a:pt x="299707" y="146605"/>
                </a:lnTo>
                <a:lnTo>
                  <a:pt x="301812" y="148169"/>
                </a:lnTo>
                <a:lnTo>
                  <a:pt x="303797" y="146725"/>
                </a:lnTo>
                <a:lnTo>
                  <a:pt x="305843" y="147026"/>
                </a:lnTo>
                <a:lnTo>
                  <a:pt x="309753" y="146244"/>
                </a:lnTo>
                <a:lnTo>
                  <a:pt x="313724" y="144800"/>
                </a:lnTo>
                <a:lnTo>
                  <a:pt x="315468" y="143597"/>
                </a:lnTo>
                <a:lnTo>
                  <a:pt x="319619" y="142334"/>
                </a:lnTo>
                <a:lnTo>
                  <a:pt x="320281" y="141431"/>
                </a:lnTo>
                <a:lnTo>
                  <a:pt x="320762" y="139205"/>
                </a:lnTo>
                <a:lnTo>
                  <a:pt x="319198" y="134513"/>
                </a:lnTo>
                <a:lnTo>
                  <a:pt x="319318" y="133731"/>
                </a:lnTo>
                <a:lnTo>
                  <a:pt x="322567" y="133129"/>
                </a:lnTo>
                <a:lnTo>
                  <a:pt x="324131" y="131565"/>
                </a:lnTo>
                <a:lnTo>
                  <a:pt x="326657" y="129881"/>
                </a:lnTo>
                <a:lnTo>
                  <a:pt x="327439" y="130843"/>
                </a:lnTo>
                <a:lnTo>
                  <a:pt x="330868" y="130362"/>
                </a:lnTo>
                <a:lnTo>
                  <a:pt x="331891" y="128618"/>
                </a:lnTo>
                <a:lnTo>
                  <a:pt x="332854" y="128978"/>
                </a:lnTo>
                <a:lnTo>
                  <a:pt x="333455" y="126091"/>
                </a:lnTo>
                <a:lnTo>
                  <a:pt x="345006" y="122120"/>
                </a:lnTo>
                <a:lnTo>
                  <a:pt x="351022" y="121699"/>
                </a:lnTo>
                <a:lnTo>
                  <a:pt x="354932" y="124948"/>
                </a:lnTo>
                <a:lnTo>
                  <a:pt x="366362" y="123264"/>
                </a:lnTo>
                <a:lnTo>
                  <a:pt x="379476" y="122963"/>
                </a:lnTo>
                <a:lnTo>
                  <a:pt x="383085" y="121158"/>
                </a:lnTo>
                <a:lnTo>
                  <a:pt x="383687" y="121399"/>
                </a:lnTo>
                <a:lnTo>
                  <a:pt x="384108" y="125369"/>
                </a:lnTo>
                <a:lnTo>
                  <a:pt x="386695" y="125489"/>
                </a:lnTo>
                <a:lnTo>
                  <a:pt x="389222" y="127294"/>
                </a:lnTo>
                <a:lnTo>
                  <a:pt x="391207" y="127414"/>
                </a:lnTo>
                <a:lnTo>
                  <a:pt x="413164" y="136017"/>
                </a:lnTo>
                <a:lnTo>
                  <a:pt x="421948" y="133972"/>
                </a:lnTo>
                <a:lnTo>
                  <a:pt x="424835" y="134393"/>
                </a:lnTo>
                <a:lnTo>
                  <a:pt x="426640" y="139807"/>
                </a:lnTo>
                <a:lnTo>
                  <a:pt x="425798" y="141130"/>
                </a:lnTo>
                <a:lnTo>
                  <a:pt x="426520" y="141672"/>
                </a:lnTo>
                <a:lnTo>
                  <a:pt x="425316" y="142514"/>
                </a:lnTo>
                <a:lnTo>
                  <a:pt x="423030" y="142273"/>
                </a:lnTo>
                <a:lnTo>
                  <a:pt x="422248" y="143296"/>
                </a:lnTo>
                <a:lnTo>
                  <a:pt x="419240" y="143296"/>
                </a:lnTo>
                <a:lnTo>
                  <a:pt x="417496" y="144018"/>
                </a:lnTo>
                <a:lnTo>
                  <a:pt x="417376" y="146003"/>
                </a:lnTo>
                <a:lnTo>
                  <a:pt x="416353" y="150094"/>
                </a:lnTo>
                <a:lnTo>
                  <a:pt x="419782" y="153403"/>
                </a:lnTo>
                <a:lnTo>
                  <a:pt x="422790" y="153824"/>
                </a:lnTo>
                <a:lnTo>
                  <a:pt x="423873" y="154546"/>
                </a:lnTo>
                <a:lnTo>
                  <a:pt x="433859" y="152921"/>
                </a:lnTo>
                <a:lnTo>
                  <a:pt x="438792" y="151117"/>
                </a:lnTo>
                <a:lnTo>
                  <a:pt x="442461" y="150756"/>
                </a:lnTo>
                <a:lnTo>
                  <a:pt x="445108" y="153884"/>
                </a:lnTo>
                <a:lnTo>
                  <a:pt x="446011" y="154124"/>
                </a:lnTo>
                <a:lnTo>
                  <a:pt x="447033" y="155869"/>
                </a:lnTo>
                <a:lnTo>
                  <a:pt x="449500" y="156531"/>
                </a:lnTo>
                <a:lnTo>
                  <a:pt x="449680" y="158937"/>
                </a:lnTo>
                <a:lnTo>
                  <a:pt x="447635" y="164652"/>
                </a:lnTo>
                <a:lnTo>
                  <a:pt x="448838" y="168262"/>
                </a:lnTo>
                <a:lnTo>
                  <a:pt x="451184" y="172352"/>
                </a:lnTo>
                <a:lnTo>
                  <a:pt x="454373" y="176624"/>
                </a:lnTo>
                <a:lnTo>
                  <a:pt x="455155" y="176684"/>
                </a:lnTo>
                <a:lnTo>
                  <a:pt x="456538" y="178248"/>
                </a:lnTo>
                <a:lnTo>
                  <a:pt x="458704" y="182639"/>
                </a:lnTo>
                <a:lnTo>
                  <a:pt x="461231" y="186429"/>
                </a:lnTo>
                <a:lnTo>
                  <a:pt x="461712" y="188595"/>
                </a:lnTo>
                <a:lnTo>
                  <a:pt x="463577" y="191783"/>
                </a:lnTo>
                <a:lnTo>
                  <a:pt x="465622" y="189798"/>
                </a:lnTo>
                <a:lnTo>
                  <a:pt x="468269" y="188836"/>
                </a:lnTo>
                <a:lnTo>
                  <a:pt x="470375" y="187392"/>
                </a:lnTo>
                <a:lnTo>
                  <a:pt x="474586" y="186249"/>
                </a:lnTo>
                <a:lnTo>
                  <a:pt x="475849" y="185467"/>
                </a:lnTo>
                <a:lnTo>
                  <a:pt x="475247" y="183843"/>
                </a:lnTo>
                <a:lnTo>
                  <a:pt x="472961" y="182459"/>
                </a:lnTo>
                <a:lnTo>
                  <a:pt x="471157" y="178308"/>
                </a:lnTo>
                <a:lnTo>
                  <a:pt x="471758" y="174879"/>
                </a:lnTo>
                <a:lnTo>
                  <a:pt x="470194" y="173074"/>
                </a:lnTo>
                <a:lnTo>
                  <a:pt x="470255" y="171931"/>
                </a:lnTo>
                <a:lnTo>
                  <a:pt x="471337" y="171570"/>
                </a:lnTo>
                <a:lnTo>
                  <a:pt x="471879" y="167961"/>
                </a:lnTo>
                <a:lnTo>
                  <a:pt x="475127" y="165374"/>
                </a:lnTo>
                <a:lnTo>
                  <a:pt x="480301" y="166036"/>
                </a:lnTo>
                <a:lnTo>
                  <a:pt x="481023" y="166818"/>
                </a:lnTo>
                <a:lnTo>
                  <a:pt x="482226" y="166517"/>
                </a:lnTo>
                <a:lnTo>
                  <a:pt x="482587" y="165314"/>
                </a:lnTo>
                <a:lnTo>
                  <a:pt x="483970" y="165735"/>
                </a:lnTo>
                <a:lnTo>
                  <a:pt x="485655" y="165133"/>
                </a:lnTo>
                <a:lnTo>
                  <a:pt x="485835" y="163930"/>
                </a:lnTo>
                <a:lnTo>
                  <a:pt x="487640" y="162727"/>
                </a:lnTo>
                <a:lnTo>
                  <a:pt x="489685" y="162126"/>
                </a:lnTo>
                <a:lnTo>
                  <a:pt x="490107" y="163810"/>
                </a:lnTo>
                <a:lnTo>
                  <a:pt x="497687" y="163569"/>
                </a:lnTo>
                <a:lnTo>
                  <a:pt x="498348" y="162727"/>
                </a:lnTo>
                <a:lnTo>
                  <a:pt x="501175" y="162186"/>
                </a:lnTo>
                <a:lnTo>
                  <a:pt x="502198" y="164171"/>
                </a:lnTo>
                <a:lnTo>
                  <a:pt x="502740" y="166698"/>
                </a:lnTo>
                <a:lnTo>
                  <a:pt x="503943" y="166938"/>
                </a:lnTo>
                <a:lnTo>
                  <a:pt x="504845" y="168201"/>
                </a:lnTo>
                <a:lnTo>
                  <a:pt x="508876" y="168683"/>
                </a:lnTo>
                <a:lnTo>
                  <a:pt x="507673" y="173375"/>
                </a:lnTo>
                <a:lnTo>
                  <a:pt x="507973" y="175180"/>
                </a:lnTo>
                <a:lnTo>
                  <a:pt x="508575" y="176443"/>
                </a:lnTo>
                <a:lnTo>
                  <a:pt x="508936" y="179210"/>
                </a:lnTo>
                <a:lnTo>
                  <a:pt x="511342" y="179992"/>
                </a:lnTo>
                <a:lnTo>
                  <a:pt x="513327" y="182760"/>
                </a:lnTo>
                <a:lnTo>
                  <a:pt x="513809" y="180955"/>
                </a:lnTo>
                <a:lnTo>
                  <a:pt x="515192" y="180955"/>
                </a:lnTo>
                <a:lnTo>
                  <a:pt x="516756" y="182158"/>
                </a:lnTo>
                <a:lnTo>
                  <a:pt x="515493" y="182699"/>
                </a:lnTo>
                <a:lnTo>
                  <a:pt x="515674" y="184625"/>
                </a:lnTo>
                <a:lnTo>
                  <a:pt x="517779" y="185046"/>
                </a:lnTo>
                <a:lnTo>
                  <a:pt x="518321" y="184203"/>
                </a:lnTo>
                <a:lnTo>
                  <a:pt x="520968" y="183181"/>
                </a:lnTo>
                <a:lnTo>
                  <a:pt x="523795" y="183060"/>
                </a:lnTo>
                <a:lnTo>
                  <a:pt x="524998" y="184865"/>
                </a:lnTo>
                <a:lnTo>
                  <a:pt x="527405" y="186189"/>
                </a:lnTo>
                <a:lnTo>
                  <a:pt x="528126" y="188475"/>
                </a:lnTo>
                <a:lnTo>
                  <a:pt x="534142" y="187031"/>
                </a:lnTo>
                <a:lnTo>
                  <a:pt x="534383" y="187632"/>
                </a:lnTo>
                <a:lnTo>
                  <a:pt x="537391" y="188415"/>
                </a:lnTo>
                <a:lnTo>
                  <a:pt x="537812" y="189497"/>
                </a:lnTo>
                <a:lnTo>
                  <a:pt x="538774" y="188655"/>
                </a:lnTo>
                <a:lnTo>
                  <a:pt x="540820" y="188415"/>
                </a:lnTo>
                <a:lnTo>
                  <a:pt x="541722" y="187392"/>
                </a:lnTo>
                <a:lnTo>
                  <a:pt x="542805" y="188655"/>
                </a:lnTo>
                <a:lnTo>
                  <a:pt x="543647" y="187452"/>
                </a:lnTo>
                <a:lnTo>
                  <a:pt x="547076" y="188114"/>
                </a:lnTo>
                <a:lnTo>
                  <a:pt x="547678" y="190279"/>
                </a:lnTo>
                <a:lnTo>
                  <a:pt x="546595" y="191783"/>
                </a:lnTo>
                <a:lnTo>
                  <a:pt x="546414" y="193468"/>
                </a:lnTo>
                <a:lnTo>
                  <a:pt x="548881" y="193347"/>
                </a:lnTo>
                <a:lnTo>
                  <a:pt x="548761" y="196837"/>
                </a:lnTo>
                <a:lnTo>
                  <a:pt x="550325" y="198641"/>
                </a:lnTo>
                <a:lnTo>
                  <a:pt x="550264" y="200566"/>
                </a:lnTo>
                <a:lnTo>
                  <a:pt x="549061" y="203935"/>
                </a:lnTo>
                <a:lnTo>
                  <a:pt x="550144" y="203935"/>
                </a:lnTo>
                <a:lnTo>
                  <a:pt x="552551" y="202131"/>
                </a:lnTo>
                <a:lnTo>
                  <a:pt x="552190" y="204176"/>
                </a:lnTo>
                <a:lnTo>
                  <a:pt x="553573" y="204898"/>
                </a:lnTo>
                <a:lnTo>
                  <a:pt x="555077" y="204838"/>
                </a:lnTo>
                <a:lnTo>
                  <a:pt x="556521" y="203273"/>
                </a:lnTo>
                <a:lnTo>
                  <a:pt x="556521" y="204116"/>
                </a:lnTo>
                <a:lnTo>
                  <a:pt x="558446" y="206342"/>
                </a:lnTo>
                <a:lnTo>
                  <a:pt x="561574" y="205078"/>
                </a:lnTo>
                <a:lnTo>
                  <a:pt x="564883" y="204717"/>
                </a:lnTo>
                <a:lnTo>
                  <a:pt x="566447" y="203755"/>
                </a:lnTo>
                <a:lnTo>
                  <a:pt x="568613" y="203213"/>
                </a:lnTo>
                <a:lnTo>
                  <a:pt x="569455" y="204116"/>
                </a:lnTo>
                <a:lnTo>
                  <a:pt x="567530" y="206161"/>
                </a:lnTo>
                <a:lnTo>
                  <a:pt x="567349" y="211274"/>
                </a:lnTo>
                <a:lnTo>
                  <a:pt x="567710" y="212959"/>
                </a:lnTo>
                <a:lnTo>
                  <a:pt x="567530" y="214523"/>
                </a:lnTo>
                <a:lnTo>
                  <a:pt x="568733" y="215486"/>
                </a:lnTo>
                <a:lnTo>
                  <a:pt x="571681" y="213320"/>
                </a:lnTo>
                <a:lnTo>
                  <a:pt x="578298" y="209951"/>
                </a:lnTo>
                <a:lnTo>
                  <a:pt x="581185" y="209831"/>
                </a:lnTo>
                <a:lnTo>
                  <a:pt x="583171" y="209289"/>
                </a:lnTo>
                <a:lnTo>
                  <a:pt x="584975" y="212297"/>
                </a:lnTo>
                <a:lnTo>
                  <a:pt x="586059" y="212778"/>
                </a:lnTo>
                <a:lnTo>
                  <a:pt x="588043" y="211696"/>
                </a:lnTo>
                <a:lnTo>
                  <a:pt x="590811" y="210673"/>
                </a:lnTo>
                <a:lnTo>
                  <a:pt x="593217" y="208146"/>
                </a:lnTo>
                <a:lnTo>
                  <a:pt x="593999" y="208507"/>
                </a:lnTo>
                <a:lnTo>
                  <a:pt x="597007" y="207124"/>
                </a:lnTo>
                <a:lnTo>
                  <a:pt x="597488" y="207665"/>
                </a:lnTo>
                <a:lnTo>
                  <a:pt x="598932" y="207063"/>
                </a:lnTo>
                <a:lnTo>
                  <a:pt x="603384" y="206281"/>
                </a:lnTo>
                <a:lnTo>
                  <a:pt x="606332" y="205138"/>
                </a:lnTo>
                <a:lnTo>
                  <a:pt x="608317" y="203935"/>
                </a:lnTo>
                <a:lnTo>
                  <a:pt x="610001" y="201529"/>
                </a:lnTo>
                <a:lnTo>
                  <a:pt x="612468" y="199905"/>
                </a:lnTo>
                <a:lnTo>
                  <a:pt x="615115" y="195453"/>
                </a:lnTo>
                <a:lnTo>
                  <a:pt x="616919" y="195212"/>
                </a:lnTo>
                <a:lnTo>
                  <a:pt x="619145" y="192144"/>
                </a:lnTo>
                <a:lnTo>
                  <a:pt x="621431" y="190279"/>
                </a:lnTo>
                <a:lnTo>
                  <a:pt x="620709" y="189317"/>
                </a:lnTo>
                <a:lnTo>
                  <a:pt x="623416" y="187933"/>
                </a:lnTo>
                <a:lnTo>
                  <a:pt x="623898" y="186730"/>
                </a:lnTo>
                <a:lnTo>
                  <a:pt x="626725" y="185226"/>
                </a:lnTo>
                <a:lnTo>
                  <a:pt x="627748" y="183662"/>
                </a:lnTo>
                <a:lnTo>
                  <a:pt x="629913" y="183301"/>
                </a:lnTo>
                <a:lnTo>
                  <a:pt x="630816" y="182098"/>
                </a:lnTo>
                <a:lnTo>
                  <a:pt x="634907" y="181256"/>
                </a:lnTo>
                <a:lnTo>
                  <a:pt x="640321" y="175059"/>
                </a:lnTo>
                <a:lnTo>
                  <a:pt x="646818" y="172413"/>
                </a:lnTo>
                <a:lnTo>
                  <a:pt x="648021" y="172172"/>
                </a:lnTo>
                <a:lnTo>
                  <a:pt x="649044" y="170788"/>
                </a:lnTo>
                <a:lnTo>
                  <a:pt x="651450" y="168923"/>
                </a:lnTo>
                <a:lnTo>
                  <a:pt x="653014" y="170307"/>
                </a:lnTo>
                <a:lnTo>
                  <a:pt x="654037" y="170127"/>
                </a:lnTo>
                <a:lnTo>
                  <a:pt x="656443" y="168743"/>
                </a:lnTo>
                <a:lnTo>
                  <a:pt x="657406" y="169465"/>
                </a:lnTo>
                <a:lnTo>
                  <a:pt x="659090" y="178970"/>
                </a:lnTo>
                <a:lnTo>
                  <a:pt x="659090" y="181196"/>
                </a:lnTo>
                <a:lnTo>
                  <a:pt x="659692" y="181737"/>
                </a:lnTo>
                <a:lnTo>
                  <a:pt x="661496" y="180534"/>
                </a:lnTo>
                <a:lnTo>
                  <a:pt x="663181" y="180534"/>
                </a:lnTo>
                <a:lnTo>
                  <a:pt x="663902" y="183241"/>
                </a:lnTo>
                <a:lnTo>
                  <a:pt x="664504" y="183843"/>
                </a:lnTo>
                <a:lnTo>
                  <a:pt x="667031" y="183241"/>
                </a:lnTo>
                <a:lnTo>
                  <a:pt x="667031" y="185647"/>
                </a:lnTo>
                <a:lnTo>
                  <a:pt x="664805" y="187693"/>
                </a:lnTo>
                <a:lnTo>
                  <a:pt x="665106" y="188294"/>
                </a:lnTo>
                <a:lnTo>
                  <a:pt x="666851" y="188174"/>
                </a:lnTo>
                <a:lnTo>
                  <a:pt x="665828" y="189377"/>
                </a:lnTo>
                <a:lnTo>
                  <a:pt x="667633" y="190159"/>
                </a:lnTo>
                <a:lnTo>
                  <a:pt x="670039" y="194791"/>
                </a:lnTo>
                <a:lnTo>
                  <a:pt x="671543" y="196055"/>
                </a:lnTo>
                <a:lnTo>
                  <a:pt x="672746" y="195333"/>
                </a:lnTo>
                <a:lnTo>
                  <a:pt x="677558" y="194490"/>
                </a:lnTo>
                <a:lnTo>
                  <a:pt x="679664" y="193468"/>
                </a:lnTo>
                <a:lnTo>
                  <a:pt x="685199" y="192265"/>
                </a:lnTo>
                <a:lnTo>
                  <a:pt x="686883" y="190520"/>
                </a:lnTo>
                <a:lnTo>
                  <a:pt x="691395" y="189016"/>
                </a:lnTo>
                <a:lnTo>
                  <a:pt x="692718" y="187693"/>
                </a:lnTo>
                <a:lnTo>
                  <a:pt x="693260" y="188234"/>
                </a:lnTo>
                <a:lnTo>
                  <a:pt x="695305" y="187693"/>
                </a:lnTo>
                <a:lnTo>
                  <a:pt x="695847" y="188595"/>
                </a:lnTo>
                <a:lnTo>
                  <a:pt x="694343" y="190701"/>
                </a:lnTo>
                <a:lnTo>
                  <a:pt x="694704" y="191783"/>
                </a:lnTo>
                <a:lnTo>
                  <a:pt x="696208" y="192565"/>
                </a:lnTo>
                <a:lnTo>
                  <a:pt x="701140" y="191422"/>
                </a:lnTo>
                <a:lnTo>
                  <a:pt x="704930" y="191001"/>
                </a:lnTo>
                <a:lnTo>
                  <a:pt x="707276" y="188956"/>
                </a:lnTo>
                <a:lnTo>
                  <a:pt x="709202" y="189437"/>
                </a:lnTo>
                <a:lnTo>
                  <a:pt x="711187" y="190400"/>
                </a:lnTo>
                <a:lnTo>
                  <a:pt x="714556" y="188896"/>
                </a:lnTo>
                <a:lnTo>
                  <a:pt x="715458" y="188715"/>
                </a:lnTo>
                <a:lnTo>
                  <a:pt x="719428" y="191001"/>
                </a:lnTo>
                <a:lnTo>
                  <a:pt x="720150" y="190159"/>
                </a:lnTo>
                <a:lnTo>
                  <a:pt x="722918" y="190039"/>
                </a:lnTo>
                <a:lnTo>
                  <a:pt x="724783" y="188234"/>
                </a:lnTo>
                <a:lnTo>
                  <a:pt x="727850" y="187332"/>
                </a:lnTo>
                <a:lnTo>
                  <a:pt x="730076" y="188354"/>
                </a:lnTo>
                <a:lnTo>
                  <a:pt x="731821" y="187332"/>
                </a:lnTo>
                <a:lnTo>
                  <a:pt x="734468" y="187211"/>
                </a:lnTo>
                <a:lnTo>
                  <a:pt x="738077" y="185587"/>
                </a:lnTo>
                <a:lnTo>
                  <a:pt x="739822" y="185828"/>
                </a:lnTo>
                <a:lnTo>
                  <a:pt x="742710" y="185226"/>
                </a:lnTo>
                <a:lnTo>
                  <a:pt x="744153" y="184203"/>
                </a:lnTo>
                <a:lnTo>
                  <a:pt x="745778" y="184504"/>
                </a:lnTo>
                <a:lnTo>
                  <a:pt x="748304" y="183722"/>
                </a:lnTo>
                <a:lnTo>
                  <a:pt x="749688" y="183722"/>
                </a:lnTo>
                <a:lnTo>
                  <a:pt x="752034" y="184805"/>
                </a:lnTo>
                <a:lnTo>
                  <a:pt x="755042" y="184444"/>
                </a:lnTo>
                <a:lnTo>
                  <a:pt x="759554" y="185467"/>
                </a:lnTo>
                <a:lnTo>
                  <a:pt x="761659" y="186670"/>
                </a:lnTo>
                <a:lnTo>
                  <a:pt x="764066" y="187272"/>
                </a:lnTo>
                <a:lnTo>
                  <a:pt x="765509" y="190279"/>
                </a:lnTo>
                <a:lnTo>
                  <a:pt x="766291" y="189979"/>
                </a:lnTo>
                <a:lnTo>
                  <a:pt x="767916" y="191844"/>
                </a:lnTo>
                <a:lnTo>
                  <a:pt x="768638" y="193408"/>
                </a:lnTo>
                <a:lnTo>
                  <a:pt x="768517" y="196055"/>
                </a:lnTo>
                <a:lnTo>
                  <a:pt x="768999" y="197258"/>
                </a:lnTo>
                <a:lnTo>
                  <a:pt x="771645" y="198040"/>
                </a:lnTo>
                <a:lnTo>
                  <a:pt x="772608" y="199484"/>
                </a:lnTo>
                <a:lnTo>
                  <a:pt x="774653" y="199965"/>
                </a:lnTo>
                <a:lnTo>
                  <a:pt x="774774" y="199002"/>
                </a:lnTo>
                <a:lnTo>
                  <a:pt x="776819" y="198762"/>
                </a:lnTo>
                <a:lnTo>
                  <a:pt x="778082" y="200446"/>
                </a:lnTo>
                <a:lnTo>
                  <a:pt x="777962" y="201168"/>
                </a:lnTo>
                <a:lnTo>
                  <a:pt x="782113" y="203514"/>
                </a:lnTo>
                <a:lnTo>
                  <a:pt x="785542" y="203394"/>
                </a:lnTo>
                <a:lnTo>
                  <a:pt x="785843" y="202612"/>
                </a:lnTo>
                <a:lnTo>
                  <a:pt x="788610" y="201770"/>
                </a:lnTo>
                <a:lnTo>
                  <a:pt x="788911" y="200085"/>
                </a:lnTo>
                <a:lnTo>
                  <a:pt x="789994" y="200326"/>
                </a:lnTo>
                <a:lnTo>
                  <a:pt x="791437" y="197258"/>
                </a:lnTo>
                <a:lnTo>
                  <a:pt x="793001" y="196656"/>
                </a:lnTo>
                <a:lnTo>
                  <a:pt x="793423" y="197258"/>
                </a:lnTo>
                <a:lnTo>
                  <a:pt x="794927" y="196235"/>
                </a:lnTo>
                <a:lnTo>
                  <a:pt x="796491" y="195994"/>
                </a:lnTo>
                <a:lnTo>
                  <a:pt x="797934" y="195092"/>
                </a:lnTo>
                <a:lnTo>
                  <a:pt x="800220" y="194611"/>
                </a:lnTo>
                <a:lnTo>
                  <a:pt x="801123" y="195212"/>
                </a:lnTo>
                <a:lnTo>
                  <a:pt x="804552" y="195453"/>
                </a:lnTo>
                <a:lnTo>
                  <a:pt x="804793" y="196837"/>
                </a:lnTo>
                <a:lnTo>
                  <a:pt x="806597" y="197137"/>
                </a:lnTo>
                <a:lnTo>
                  <a:pt x="808222" y="196115"/>
                </a:lnTo>
                <a:lnTo>
                  <a:pt x="810267" y="195874"/>
                </a:lnTo>
                <a:lnTo>
                  <a:pt x="811109" y="196355"/>
                </a:lnTo>
                <a:lnTo>
                  <a:pt x="812252" y="195754"/>
                </a:lnTo>
                <a:lnTo>
                  <a:pt x="812853" y="196837"/>
                </a:lnTo>
                <a:lnTo>
                  <a:pt x="814659" y="196716"/>
                </a:lnTo>
                <a:lnTo>
                  <a:pt x="814659" y="195814"/>
                </a:lnTo>
                <a:lnTo>
                  <a:pt x="817125" y="194972"/>
                </a:lnTo>
                <a:lnTo>
                  <a:pt x="817967" y="193708"/>
                </a:lnTo>
                <a:lnTo>
                  <a:pt x="818569" y="195694"/>
                </a:lnTo>
                <a:lnTo>
                  <a:pt x="821516" y="196355"/>
                </a:lnTo>
                <a:lnTo>
                  <a:pt x="822238" y="197198"/>
                </a:lnTo>
                <a:lnTo>
                  <a:pt x="826630" y="195814"/>
                </a:lnTo>
                <a:lnTo>
                  <a:pt x="828976" y="195633"/>
                </a:lnTo>
                <a:lnTo>
                  <a:pt x="830721" y="194551"/>
                </a:lnTo>
                <a:lnTo>
                  <a:pt x="832706" y="194130"/>
                </a:lnTo>
                <a:lnTo>
                  <a:pt x="832886" y="194851"/>
                </a:lnTo>
                <a:lnTo>
                  <a:pt x="830841" y="195273"/>
                </a:lnTo>
                <a:lnTo>
                  <a:pt x="826750" y="197198"/>
                </a:lnTo>
                <a:lnTo>
                  <a:pt x="825306" y="197378"/>
                </a:lnTo>
                <a:lnTo>
                  <a:pt x="823802" y="198882"/>
                </a:lnTo>
                <a:lnTo>
                  <a:pt x="822118" y="200025"/>
                </a:lnTo>
                <a:lnTo>
                  <a:pt x="818929" y="200627"/>
                </a:lnTo>
                <a:lnTo>
                  <a:pt x="818147" y="199844"/>
                </a:lnTo>
                <a:lnTo>
                  <a:pt x="819170" y="198942"/>
                </a:lnTo>
                <a:lnTo>
                  <a:pt x="817606" y="197679"/>
                </a:lnTo>
                <a:lnTo>
                  <a:pt x="815140" y="199724"/>
                </a:lnTo>
                <a:lnTo>
                  <a:pt x="813816" y="201409"/>
                </a:lnTo>
                <a:lnTo>
                  <a:pt x="815440" y="204898"/>
                </a:lnTo>
                <a:lnTo>
                  <a:pt x="815741" y="206101"/>
                </a:lnTo>
                <a:lnTo>
                  <a:pt x="814117" y="205078"/>
                </a:lnTo>
                <a:lnTo>
                  <a:pt x="813155" y="203875"/>
                </a:lnTo>
                <a:lnTo>
                  <a:pt x="810748" y="204296"/>
                </a:lnTo>
                <a:lnTo>
                  <a:pt x="809304" y="206823"/>
                </a:lnTo>
                <a:lnTo>
                  <a:pt x="810688" y="208327"/>
                </a:lnTo>
                <a:lnTo>
                  <a:pt x="808703" y="209169"/>
                </a:lnTo>
                <a:lnTo>
                  <a:pt x="806898" y="211274"/>
                </a:lnTo>
                <a:lnTo>
                  <a:pt x="804853" y="212718"/>
                </a:lnTo>
                <a:lnTo>
                  <a:pt x="804251" y="214162"/>
                </a:lnTo>
                <a:lnTo>
                  <a:pt x="801845" y="216328"/>
                </a:lnTo>
                <a:lnTo>
                  <a:pt x="801785" y="216990"/>
                </a:lnTo>
                <a:lnTo>
                  <a:pt x="799739" y="217591"/>
                </a:lnTo>
                <a:lnTo>
                  <a:pt x="797393" y="219997"/>
                </a:lnTo>
                <a:lnTo>
                  <a:pt x="796611" y="220118"/>
                </a:lnTo>
                <a:lnTo>
                  <a:pt x="793302" y="222584"/>
                </a:lnTo>
                <a:lnTo>
                  <a:pt x="791979" y="222584"/>
                </a:lnTo>
                <a:lnTo>
                  <a:pt x="790114" y="224028"/>
                </a:lnTo>
                <a:lnTo>
                  <a:pt x="787888" y="224329"/>
                </a:lnTo>
                <a:lnTo>
                  <a:pt x="785662" y="226494"/>
                </a:lnTo>
                <a:lnTo>
                  <a:pt x="784940" y="225773"/>
                </a:lnTo>
                <a:lnTo>
                  <a:pt x="782955" y="227156"/>
                </a:lnTo>
                <a:lnTo>
                  <a:pt x="781511" y="227337"/>
                </a:lnTo>
                <a:lnTo>
                  <a:pt x="780669" y="228239"/>
                </a:lnTo>
                <a:lnTo>
                  <a:pt x="781210" y="229442"/>
                </a:lnTo>
                <a:lnTo>
                  <a:pt x="778263" y="231788"/>
                </a:lnTo>
                <a:lnTo>
                  <a:pt x="776819" y="232029"/>
                </a:lnTo>
                <a:lnTo>
                  <a:pt x="775736" y="233954"/>
                </a:lnTo>
                <a:lnTo>
                  <a:pt x="772127" y="235458"/>
                </a:lnTo>
                <a:lnTo>
                  <a:pt x="769600" y="237082"/>
                </a:lnTo>
                <a:lnTo>
                  <a:pt x="767314" y="237383"/>
                </a:lnTo>
                <a:lnTo>
                  <a:pt x="765329" y="238586"/>
                </a:lnTo>
                <a:lnTo>
                  <a:pt x="763644" y="238947"/>
                </a:lnTo>
                <a:lnTo>
                  <a:pt x="762802" y="240692"/>
                </a:lnTo>
                <a:lnTo>
                  <a:pt x="761118" y="240932"/>
                </a:lnTo>
                <a:lnTo>
                  <a:pt x="758230" y="242737"/>
                </a:lnTo>
                <a:lnTo>
                  <a:pt x="757629" y="242617"/>
                </a:lnTo>
                <a:lnTo>
                  <a:pt x="752696" y="243639"/>
                </a:lnTo>
                <a:lnTo>
                  <a:pt x="750590" y="245143"/>
                </a:lnTo>
                <a:lnTo>
                  <a:pt x="749568" y="247068"/>
                </a:lnTo>
                <a:lnTo>
                  <a:pt x="747943" y="247550"/>
                </a:lnTo>
                <a:lnTo>
                  <a:pt x="744394" y="247730"/>
                </a:lnTo>
                <a:lnTo>
                  <a:pt x="741025" y="249054"/>
                </a:lnTo>
                <a:lnTo>
                  <a:pt x="740183" y="249836"/>
                </a:lnTo>
                <a:lnTo>
                  <a:pt x="735130" y="252543"/>
                </a:lnTo>
                <a:lnTo>
                  <a:pt x="733987" y="252603"/>
                </a:lnTo>
                <a:lnTo>
                  <a:pt x="731941" y="253866"/>
                </a:lnTo>
                <a:lnTo>
                  <a:pt x="732182" y="255069"/>
                </a:lnTo>
                <a:lnTo>
                  <a:pt x="729715" y="255190"/>
                </a:lnTo>
                <a:lnTo>
                  <a:pt x="724482" y="256573"/>
                </a:lnTo>
                <a:lnTo>
                  <a:pt x="723579" y="257416"/>
                </a:lnTo>
                <a:lnTo>
                  <a:pt x="720632" y="258138"/>
                </a:lnTo>
                <a:lnTo>
                  <a:pt x="718646" y="259100"/>
                </a:lnTo>
                <a:lnTo>
                  <a:pt x="718466" y="260243"/>
                </a:lnTo>
                <a:lnTo>
                  <a:pt x="714676" y="261747"/>
                </a:lnTo>
                <a:lnTo>
                  <a:pt x="711307" y="263431"/>
                </a:lnTo>
                <a:lnTo>
                  <a:pt x="706555" y="265717"/>
                </a:lnTo>
                <a:lnTo>
                  <a:pt x="704990" y="268364"/>
                </a:lnTo>
                <a:lnTo>
                  <a:pt x="700840" y="270590"/>
                </a:lnTo>
                <a:lnTo>
                  <a:pt x="695426" y="274320"/>
                </a:lnTo>
                <a:lnTo>
                  <a:pt x="690553" y="278230"/>
                </a:lnTo>
                <a:lnTo>
                  <a:pt x="688628" y="278832"/>
                </a:lnTo>
                <a:lnTo>
                  <a:pt x="683514" y="282441"/>
                </a:lnTo>
                <a:lnTo>
                  <a:pt x="679544" y="286051"/>
                </a:lnTo>
                <a:lnTo>
                  <a:pt x="677739" y="287073"/>
                </a:lnTo>
                <a:lnTo>
                  <a:pt x="676415" y="289119"/>
                </a:lnTo>
                <a:lnTo>
                  <a:pt x="671001" y="294052"/>
                </a:lnTo>
                <a:lnTo>
                  <a:pt x="669497" y="295736"/>
                </a:lnTo>
                <a:lnTo>
                  <a:pt x="667692" y="296939"/>
                </a:lnTo>
                <a:lnTo>
                  <a:pt x="664384" y="300489"/>
                </a:lnTo>
                <a:lnTo>
                  <a:pt x="659932" y="305722"/>
                </a:lnTo>
                <a:lnTo>
                  <a:pt x="657345" y="307888"/>
                </a:lnTo>
                <a:lnTo>
                  <a:pt x="653796" y="311919"/>
                </a:lnTo>
                <a:lnTo>
                  <a:pt x="648983" y="316731"/>
                </a:lnTo>
                <a:lnTo>
                  <a:pt x="647901" y="318235"/>
                </a:lnTo>
                <a:lnTo>
                  <a:pt x="646156" y="318717"/>
                </a:lnTo>
                <a:lnTo>
                  <a:pt x="643449" y="323349"/>
                </a:lnTo>
                <a:lnTo>
                  <a:pt x="640562" y="327259"/>
                </a:lnTo>
                <a:lnTo>
                  <a:pt x="639298" y="327861"/>
                </a:lnTo>
                <a:lnTo>
                  <a:pt x="636651" y="330507"/>
                </a:lnTo>
                <a:lnTo>
                  <a:pt x="636470" y="331650"/>
                </a:lnTo>
                <a:lnTo>
                  <a:pt x="635207" y="332854"/>
                </a:lnTo>
                <a:lnTo>
                  <a:pt x="631357" y="338749"/>
                </a:lnTo>
                <a:lnTo>
                  <a:pt x="630635" y="342479"/>
                </a:lnTo>
                <a:lnTo>
                  <a:pt x="629252" y="342900"/>
                </a:lnTo>
                <a:lnTo>
                  <a:pt x="627988" y="344645"/>
                </a:lnTo>
                <a:lnTo>
                  <a:pt x="627206" y="346991"/>
                </a:lnTo>
                <a:lnTo>
                  <a:pt x="626484" y="346870"/>
                </a:lnTo>
                <a:lnTo>
                  <a:pt x="625462" y="349156"/>
                </a:lnTo>
                <a:lnTo>
                  <a:pt x="624259" y="349577"/>
                </a:lnTo>
                <a:lnTo>
                  <a:pt x="623477" y="351683"/>
                </a:lnTo>
                <a:lnTo>
                  <a:pt x="623356" y="353728"/>
                </a:lnTo>
                <a:lnTo>
                  <a:pt x="620649" y="355232"/>
                </a:lnTo>
                <a:lnTo>
                  <a:pt x="619927" y="357338"/>
                </a:lnTo>
                <a:lnTo>
                  <a:pt x="618604" y="357639"/>
                </a:lnTo>
                <a:lnTo>
                  <a:pt x="618604" y="359022"/>
                </a:lnTo>
                <a:lnTo>
                  <a:pt x="617040" y="359865"/>
                </a:lnTo>
                <a:lnTo>
                  <a:pt x="614332" y="363053"/>
                </a:lnTo>
                <a:lnTo>
                  <a:pt x="614152" y="364256"/>
                </a:lnTo>
                <a:lnTo>
                  <a:pt x="611264" y="367625"/>
                </a:lnTo>
                <a:lnTo>
                  <a:pt x="610903" y="369730"/>
                </a:lnTo>
                <a:lnTo>
                  <a:pt x="608197" y="372197"/>
                </a:lnTo>
                <a:lnTo>
                  <a:pt x="607595" y="373701"/>
                </a:lnTo>
                <a:lnTo>
                  <a:pt x="604647" y="374964"/>
                </a:lnTo>
                <a:lnTo>
                  <a:pt x="604647" y="376167"/>
                </a:lnTo>
                <a:lnTo>
                  <a:pt x="603504" y="376769"/>
                </a:lnTo>
                <a:lnTo>
                  <a:pt x="598210" y="385131"/>
                </a:lnTo>
                <a:lnTo>
                  <a:pt x="596405" y="386635"/>
                </a:lnTo>
                <a:lnTo>
                  <a:pt x="594240" y="387116"/>
                </a:lnTo>
                <a:lnTo>
                  <a:pt x="593097" y="388079"/>
                </a:lnTo>
                <a:lnTo>
                  <a:pt x="591593" y="390846"/>
                </a:lnTo>
                <a:lnTo>
                  <a:pt x="589307" y="391628"/>
                </a:lnTo>
                <a:lnTo>
                  <a:pt x="588104" y="393312"/>
                </a:lnTo>
                <a:lnTo>
                  <a:pt x="587081" y="393252"/>
                </a:lnTo>
                <a:lnTo>
                  <a:pt x="585036" y="394215"/>
                </a:lnTo>
                <a:lnTo>
                  <a:pt x="583832" y="396441"/>
                </a:lnTo>
                <a:lnTo>
                  <a:pt x="582870" y="399689"/>
                </a:lnTo>
                <a:lnTo>
                  <a:pt x="581667" y="399448"/>
                </a:lnTo>
                <a:lnTo>
                  <a:pt x="578539" y="402877"/>
                </a:lnTo>
                <a:lnTo>
                  <a:pt x="577095" y="405284"/>
                </a:lnTo>
                <a:lnTo>
                  <a:pt x="578057" y="406788"/>
                </a:lnTo>
                <a:lnTo>
                  <a:pt x="576854" y="407209"/>
                </a:lnTo>
                <a:lnTo>
                  <a:pt x="576132" y="406487"/>
                </a:lnTo>
                <a:lnTo>
                  <a:pt x="575050" y="407209"/>
                </a:lnTo>
                <a:lnTo>
                  <a:pt x="575170" y="409314"/>
                </a:lnTo>
                <a:lnTo>
                  <a:pt x="573124" y="409074"/>
                </a:lnTo>
                <a:lnTo>
                  <a:pt x="572222" y="411239"/>
                </a:lnTo>
                <a:lnTo>
                  <a:pt x="569635" y="411841"/>
                </a:lnTo>
                <a:lnTo>
                  <a:pt x="565845" y="416353"/>
                </a:lnTo>
                <a:lnTo>
                  <a:pt x="562416" y="421466"/>
                </a:lnTo>
                <a:lnTo>
                  <a:pt x="561213" y="422489"/>
                </a:lnTo>
                <a:lnTo>
                  <a:pt x="560972" y="424294"/>
                </a:lnTo>
                <a:lnTo>
                  <a:pt x="559288" y="424895"/>
                </a:lnTo>
                <a:lnTo>
                  <a:pt x="557062" y="427061"/>
                </a:lnTo>
                <a:lnTo>
                  <a:pt x="556581" y="428384"/>
                </a:lnTo>
                <a:lnTo>
                  <a:pt x="555378" y="427903"/>
                </a:lnTo>
                <a:lnTo>
                  <a:pt x="553333" y="428444"/>
                </a:lnTo>
                <a:lnTo>
                  <a:pt x="551768" y="430731"/>
                </a:lnTo>
                <a:lnTo>
                  <a:pt x="550505" y="431934"/>
                </a:lnTo>
                <a:lnTo>
                  <a:pt x="549182" y="432174"/>
                </a:lnTo>
                <a:lnTo>
                  <a:pt x="546775" y="434340"/>
                </a:lnTo>
                <a:lnTo>
                  <a:pt x="544910" y="436927"/>
                </a:lnTo>
                <a:lnTo>
                  <a:pt x="539977" y="440717"/>
                </a:lnTo>
                <a:lnTo>
                  <a:pt x="538534" y="442521"/>
                </a:lnTo>
                <a:lnTo>
                  <a:pt x="536007" y="444386"/>
                </a:lnTo>
                <a:lnTo>
                  <a:pt x="534563" y="446552"/>
                </a:lnTo>
                <a:lnTo>
                  <a:pt x="532157" y="447875"/>
                </a:lnTo>
                <a:lnTo>
                  <a:pt x="530172" y="450161"/>
                </a:lnTo>
                <a:lnTo>
                  <a:pt x="528728" y="450883"/>
                </a:lnTo>
                <a:lnTo>
                  <a:pt x="527224" y="452688"/>
                </a:lnTo>
                <a:lnTo>
                  <a:pt x="526863" y="453891"/>
                </a:lnTo>
                <a:lnTo>
                  <a:pt x="523975" y="455696"/>
                </a:lnTo>
                <a:lnTo>
                  <a:pt x="522953" y="457260"/>
                </a:lnTo>
                <a:lnTo>
                  <a:pt x="523494" y="459065"/>
                </a:lnTo>
                <a:lnTo>
                  <a:pt x="525720" y="462494"/>
                </a:lnTo>
                <a:lnTo>
                  <a:pt x="529570" y="467246"/>
                </a:lnTo>
                <a:lnTo>
                  <a:pt x="533179" y="470976"/>
                </a:lnTo>
                <a:lnTo>
                  <a:pt x="534563" y="471698"/>
                </a:lnTo>
                <a:moveTo>
                  <a:pt x="822719" y="200386"/>
                </a:moveTo>
                <a:lnTo>
                  <a:pt x="825366" y="200025"/>
                </a:lnTo>
                <a:lnTo>
                  <a:pt x="826088" y="201348"/>
                </a:lnTo>
                <a:lnTo>
                  <a:pt x="822359" y="204236"/>
                </a:lnTo>
                <a:lnTo>
                  <a:pt x="821456" y="202913"/>
                </a:lnTo>
                <a:lnTo>
                  <a:pt x="822659" y="200386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" name="Freeform: Shape 227" title="MO-1">
            <a:extLst>
              <a:ext uri="{FF2B5EF4-FFF2-40B4-BE49-F238E27FC236}">
                <a16:creationId xmlns:a16="http://schemas.microsoft.com/office/drawing/2014/main" id="{441001E3-83AF-5C3B-D469-EE38E5172FE0}"/>
              </a:ext>
            </a:extLst>
          </p:cNvPr>
          <p:cNvSpPr/>
          <p:nvPr/>
        </p:nvSpPr>
        <p:spPr>
          <a:xfrm>
            <a:off x="5517919" y="3803551"/>
            <a:ext cx="41622" cy="51842"/>
          </a:xfrm>
          <a:custGeom>
            <a:avLst/>
            <a:gdLst>
              <a:gd name="connsiteX0" fmla="*/ 40306 w 52096"/>
              <a:gd name="connsiteY0" fmla="*/ 30500 h 67196"/>
              <a:gd name="connsiteX1" fmla="*/ 40968 w 52096"/>
              <a:gd name="connsiteY1" fmla="*/ 33989 h 67196"/>
              <a:gd name="connsiteX2" fmla="*/ 42171 w 52096"/>
              <a:gd name="connsiteY2" fmla="*/ 35674 h 67196"/>
              <a:gd name="connsiteX3" fmla="*/ 43374 w 52096"/>
              <a:gd name="connsiteY3" fmla="*/ 36636 h 67196"/>
              <a:gd name="connsiteX4" fmla="*/ 44878 w 52096"/>
              <a:gd name="connsiteY4" fmla="*/ 38982 h 67196"/>
              <a:gd name="connsiteX5" fmla="*/ 45660 w 52096"/>
              <a:gd name="connsiteY5" fmla="*/ 40667 h 67196"/>
              <a:gd name="connsiteX6" fmla="*/ 46742 w 52096"/>
              <a:gd name="connsiteY6" fmla="*/ 44276 h 67196"/>
              <a:gd name="connsiteX7" fmla="*/ 46983 w 52096"/>
              <a:gd name="connsiteY7" fmla="*/ 47164 h 67196"/>
              <a:gd name="connsiteX8" fmla="*/ 46683 w 52096"/>
              <a:gd name="connsiteY8" fmla="*/ 49630 h 67196"/>
              <a:gd name="connsiteX9" fmla="*/ 46683 w 52096"/>
              <a:gd name="connsiteY9" fmla="*/ 50352 h 67196"/>
              <a:gd name="connsiteX10" fmla="*/ 45660 w 52096"/>
              <a:gd name="connsiteY10" fmla="*/ 53360 h 67196"/>
              <a:gd name="connsiteX11" fmla="*/ 43374 w 52096"/>
              <a:gd name="connsiteY11" fmla="*/ 56609 h 67196"/>
              <a:gd name="connsiteX12" fmla="*/ 42592 w 52096"/>
              <a:gd name="connsiteY12" fmla="*/ 57752 h 67196"/>
              <a:gd name="connsiteX13" fmla="*/ 41449 w 52096"/>
              <a:gd name="connsiteY13" fmla="*/ 58473 h 67196"/>
              <a:gd name="connsiteX14" fmla="*/ 38561 w 52096"/>
              <a:gd name="connsiteY14" fmla="*/ 64730 h 67196"/>
              <a:gd name="connsiteX15" fmla="*/ 37478 w 52096"/>
              <a:gd name="connsiteY15" fmla="*/ 67196 h 67196"/>
              <a:gd name="connsiteX16" fmla="*/ 35433 w 52096"/>
              <a:gd name="connsiteY16" fmla="*/ 66174 h 67196"/>
              <a:gd name="connsiteX17" fmla="*/ 35072 w 52096"/>
              <a:gd name="connsiteY17" fmla="*/ 64489 h 67196"/>
              <a:gd name="connsiteX18" fmla="*/ 31162 w 52096"/>
              <a:gd name="connsiteY18" fmla="*/ 62083 h 67196"/>
              <a:gd name="connsiteX19" fmla="*/ 28394 w 52096"/>
              <a:gd name="connsiteY19" fmla="*/ 59256 h 67196"/>
              <a:gd name="connsiteX20" fmla="*/ 27071 w 52096"/>
              <a:gd name="connsiteY20" fmla="*/ 56428 h 67196"/>
              <a:gd name="connsiteX21" fmla="*/ 28033 w 52096"/>
              <a:gd name="connsiteY21" fmla="*/ 51676 h 67196"/>
              <a:gd name="connsiteX22" fmla="*/ 28334 w 52096"/>
              <a:gd name="connsiteY22" fmla="*/ 48728 h 67196"/>
              <a:gd name="connsiteX23" fmla="*/ 26590 w 52096"/>
              <a:gd name="connsiteY23" fmla="*/ 48728 h 67196"/>
              <a:gd name="connsiteX24" fmla="*/ 25928 w 52096"/>
              <a:gd name="connsiteY24" fmla="*/ 49811 h 67196"/>
              <a:gd name="connsiteX25" fmla="*/ 24183 w 52096"/>
              <a:gd name="connsiteY25" fmla="*/ 49931 h 67196"/>
              <a:gd name="connsiteX26" fmla="*/ 24905 w 52096"/>
              <a:gd name="connsiteY26" fmla="*/ 54744 h 67196"/>
              <a:gd name="connsiteX27" fmla="*/ 25386 w 52096"/>
              <a:gd name="connsiteY27" fmla="*/ 56669 h 67196"/>
              <a:gd name="connsiteX28" fmla="*/ 24183 w 52096"/>
              <a:gd name="connsiteY28" fmla="*/ 58233 h 67196"/>
              <a:gd name="connsiteX29" fmla="*/ 19251 w 52096"/>
              <a:gd name="connsiteY29" fmla="*/ 60760 h 67196"/>
              <a:gd name="connsiteX30" fmla="*/ 18649 w 52096"/>
              <a:gd name="connsiteY30" fmla="*/ 55105 h 67196"/>
              <a:gd name="connsiteX31" fmla="*/ 18167 w 52096"/>
              <a:gd name="connsiteY31" fmla="*/ 53601 h 67196"/>
              <a:gd name="connsiteX32" fmla="*/ 20453 w 52096"/>
              <a:gd name="connsiteY32" fmla="*/ 53360 h 67196"/>
              <a:gd name="connsiteX33" fmla="*/ 20394 w 52096"/>
              <a:gd name="connsiteY33" fmla="*/ 51796 h 67196"/>
              <a:gd name="connsiteX34" fmla="*/ 22439 w 52096"/>
              <a:gd name="connsiteY34" fmla="*/ 51194 h 67196"/>
              <a:gd name="connsiteX35" fmla="*/ 22258 w 52096"/>
              <a:gd name="connsiteY35" fmla="*/ 50172 h 67196"/>
              <a:gd name="connsiteX36" fmla="*/ 20213 w 52096"/>
              <a:gd name="connsiteY36" fmla="*/ 50172 h 67196"/>
              <a:gd name="connsiteX37" fmla="*/ 20093 w 52096"/>
              <a:gd name="connsiteY37" fmla="*/ 48247 h 67196"/>
              <a:gd name="connsiteX38" fmla="*/ 20694 w 52096"/>
              <a:gd name="connsiteY38" fmla="*/ 48307 h 67196"/>
              <a:gd name="connsiteX39" fmla="*/ 20273 w 52096"/>
              <a:gd name="connsiteY39" fmla="*/ 45780 h 67196"/>
              <a:gd name="connsiteX40" fmla="*/ 18108 w 52096"/>
              <a:gd name="connsiteY40" fmla="*/ 46021 h 67196"/>
              <a:gd name="connsiteX41" fmla="*/ 17927 w 52096"/>
              <a:gd name="connsiteY41" fmla="*/ 44637 h 67196"/>
              <a:gd name="connsiteX42" fmla="*/ 14799 w 52096"/>
              <a:gd name="connsiteY42" fmla="*/ 44938 h 67196"/>
              <a:gd name="connsiteX43" fmla="*/ 14979 w 52096"/>
              <a:gd name="connsiteY43" fmla="*/ 46081 h 67196"/>
              <a:gd name="connsiteX44" fmla="*/ 13475 w 52096"/>
              <a:gd name="connsiteY44" fmla="*/ 46261 h 67196"/>
              <a:gd name="connsiteX45" fmla="*/ 13836 w 52096"/>
              <a:gd name="connsiteY45" fmla="*/ 49871 h 67196"/>
              <a:gd name="connsiteX46" fmla="*/ 12332 w 52096"/>
              <a:gd name="connsiteY46" fmla="*/ 50111 h 67196"/>
              <a:gd name="connsiteX47" fmla="*/ 12934 w 52096"/>
              <a:gd name="connsiteY47" fmla="*/ 48307 h 67196"/>
              <a:gd name="connsiteX48" fmla="*/ 10768 w 52096"/>
              <a:gd name="connsiteY48" fmla="*/ 48126 h 67196"/>
              <a:gd name="connsiteX49" fmla="*/ 11009 w 52096"/>
              <a:gd name="connsiteY49" fmla="*/ 46502 h 67196"/>
              <a:gd name="connsiteX50" fmla="*/ 10648 w 52096"/>
              <a:gd name="connsiteY50" fmla="*/ 43073 h 67196"/>
              <a:gd name="connsiteX51" fmla="*/ 7820 w 52096"/>
              <a:gd name="connsiteY51" fmla="*/ 43915 h 67196"/>
              <a:gd name="connsiteX52" fmla="*/ 5294 w 52096"/>
              <a:gd name="connsiteY52" fmla="*/ 43434 h 67196"/>
              <a:gd name="connsiteX53" fmla="*/ 2887 w 52096"/>
              <a:gd name="connsiteY53" fmla="*/ 42411 h 67196"/>
              <a:gd name="connsiteX54" fmla="*/ 782 w 52096"/>
              <a:gd name="connsiteY54" fmla="*/ 42231 h 67196"/>
              <a:gd name="connsiteX55" fmla="*/ 601 w 52096"/>
              <a:gd name="connsiteY55" fmla="*/ 41569 h 67196"/>
              <a:gd name="connsiteX56" fmla="*/ 2406 w 52096"/>
              <a:gd name="connsiteY56" fmla="*/ 40366 h 67196"/>
              <a:gd name="connsiteX57" fmla="*/ 2647 w 52096"/>
              <a:gd name="connsiteY57" fmla="*/ 38862 h 67196"/>
              <a:gd name="connsiteX58" fmla="*/ 5053 w 52096"/>
              <a:gd name="connsiteY58" fmla="*/ 39163 h 67196"/>
              <a:gd name="connsiteX59" fmla="*/ 6136 w 52096"/>
              <a:gd name="connsiteY59" fmla="*/ 39764 h 67196"/>
              <a:gd name="connsiteX60" fmla="*/ 4873 w 52096"/>
              <a:gd name="connsiteY60" fmla="*/ 37839 h 67196"/>
              <a:gd name="connsiteX61" fmla="*/ 5173 w 52096"/>
              <a:gd name="connsiteY61" fmla="*/ 35192 h 67196"/>
              <a:gd name="connsiteX62" fmla="*/ 6016 w 52096"/>
              <a:gd name="connsiteY62" fmla="*/ 33508 h 67196"/>
              <a:gd name="connsiteX63" fmla="*/ 4391 w 52096"/>
              <a:gd name="connsiteY63" fmla="*/ 32906 h 67196"/>
              <a:gd name="connsiteX64" fmla="*/ 3489 w 52096"/>
              <a:gd name="connsiteY64" fmla="*/ 33508 h 67196"/>
              <a:gd name="connsiteX65" fmla="*/ 2406 w 52096"/>
              <a:gd name="connsiteY65" fmla="*/ 30981 h 67196"/>
              <a:gd name="connsiteX66" fmla="*/ 3609 w 52096"/>
              <a:gd name="connsiteY66" fmla="*/ 27973 h 67196"/>
              <a:gd name="connsiteX67" fmla="*/ 0 w 52096"/>
              <a:gd name="connsiteY67" fmla="*/ 26770 h 67196"/>
              <a:gd name="connsiteX68" fmla="*/ 722 w 52096"/>
              <a:gd name="connsiteY68" fmla="*/ 21476 h 67196"/>
              <a:gd name="connsiteX69" fmla="*/ 3670 w 52096"/>
              <a:gd name="connsiteY69" fmla="*/ 15641 h 67196"/>
              <a:gd name="connsiteX70" fmla="*/ 4692 w 52096"/>
              <a:gd name="connsiteY70" fmla="*/ 14017 h 67196"/>
              <a:gd name="connsiteX71" fmla="*/ 5895 w 52096"/>
              <a:gd name="connsiteY71" fmla="*/ 13475 h 67196"/>
              <a:gd name="connsiteX72" fmla="*/ 8302 w 52096"/>
              <a:gd name="connsiteY72" fmla="*/ 13355 h 67196"/>
              <a:gd name="connsiteX73" fmla="*/ 10528 w 52096"/>
              <a:gd name="connsiteY73" fmla="*/ 13957 h 67196"/>
              <a:gd name="connsiteX74" fmla="*/ 13355 w 52096"/>
              <a:gd name="connsiteY74" fmla="*/ 14077 h 67196"/>
              <a:gd name="connsiteX75" fmla="*/ 16182 w 52096"/>
              <a:gd name="connsiteY75" fmla="*/ 12693 h 67196"/>
              <a:gd name="connsiteX76" fmla="*/ 17807 w 52096"/>
              <a:gd name="connsiteY76" fmla="*/ 9926 h 67196"/>
              <a:gd name="connsiteX77" fmla="*/ 18348 w 52096"/>
              <a:gd name="connsiteY77" fmla="*/ 6617 h 67196"/>
              <a:gd name="connsiteX78" fmla="*/ 18167 w 52096"/>
              <a:gd name="connsiteY78" fmla="*/ 5053 h 67196"/>
              <a:gd name="connsiteX79" fmla="*/ 18769 w 52096"/>
              <a:gd name="connsiteY79" fmla="*/ 2045 h 67196"/>
              <a:gd name="connsiteX80" fmla="*/ 20995 w 52096"/>
              <a:gd name="connsiteY80" fmla="*/ 0 h 67196"/>
              <a:gd name="connsiteX81" fmla="*/ 24183 w 52096"/>
              <a:gd name="connsiteY81" fmla="*/ 421 h 67196"/>
              <a:gd name="connsiteX82" fmla="*/ 27733 w 52096"/>
              <a:gd name="connsiteY82" fmla="*/ 2888 h 67196"/>
              <a:gd name="connsiteX83" fmla="*/ 29116 w 52096"/>
              <a:gd name="connsiteY83" fmla="*/ 4873 h 67196"/>
              <a:gd name="connsiteX84" fmla="*/ 31102 w 52096"/>
              <a:gd name="connsiteY84" fmla="*/ 6377 h 67196"/>
              <a:gd name="connsiteX85" fmla="*/ 32726 w 52096"/>
              <a:gd name="connsiteY85" fmla="*/ 7099 h 67196"/>
              <a:gd name="connsiteX86" fmla="*/ 40426 w 52096"/>
              <a:gd name="connsiteY86" fmla="*/ 11310 h 67196"/>
              <a:gd name="connsiteX87" fmla="*/ 42351 w 52096"/>
              <a:gd name="connsiteY87" fmla="*/ 11671 h 67196"/>
              <a:gd name="connsiteX88" fmla="*/ 43675 w 52096"/>
              <a:gd name="connsiteY88" fmla="*/ 11069 h 67196"/>
              <a:gd name="connsiteX89" fmla="*/ 45720 w 52096"/>
              <a:gd name="connsiteY89" fmla="*/ 9264 h 67196"/>
              <a:gd name="connsiteX90" fmla="*/ 48126 w 52096"/>
              <a:gd name="connsiteY90" fmla="*/ 8903 h 67196"/>
              <a:gd name="connsiteX91" fmla="*/ 50532 w 52096"/>
              <a:gd name="connsiteY91" fmla="*/ 10167 h 67196"/>
              <a:gd name="connsiteX92" fmla="*/ 52097 w 52096"/>
              <a:gd name="connsiteY92" fmla="*/ 12994 h 67196"/>
              <a:gd name="connsiteX93" fmla="*/ 51495 w 52096"/>
              <a:gd name="connsiteY93" fmla="*/ 14498 h 67196"/>
              <a:gd name="connsiteX94" fmla="*/ 48367 w 52096"/>
              <a:gd name="connsiteY94" fmla="*/ 17686 h 67196"/>
              <a:gd name="connsiteX95" fmla="*/ 46562 w 52096"/>
              <a:gd name="connsiteY95" fmla="*/ 19311 h 67196"/>
              <a:gd name="connsiteX96" fmla="*/ 45238 w 52096"/>
              <a:gd name="connsiteY96" fmla="*/ 21236 h 67196"/>
              <a:gd name="connsiteX97" fmla="*/ 44998 w 52096"/>
              <a:gd name="connsiteY97" fmla="*/ 21657 h 67196"/>
              <a:gd name="connsiteX98" fmla="*/ 44757 w 52096"/>
              <a:gd name="connsiteY98" fmla="*/ 22619 h 67196"/>
              <a:gd name="connsiteX99" fmla="*/ 43795 w 52096"/>
              <a:gd name="connsiteY99" fmla="*/ 25206 h 67196"/>
              <a:gd name="connsiteX100" fmla="*/ 41028 w 52096"/>
              <a:gd name="connsiteY100" fmla="*/ 28274 h 67196"/>
              <a:gd name="connsiteX101" fmla="*/ 40486 w 52096"/>
              <a:gd name="connsiteY101" fmla="*/ 29658 h 67196"/>
              <a:gd name="connsiteX102" fmla="*/ 40306 w 52096"/>
              <a:gd name="connsiteY102" fmla="*/ 30560 h 67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52096" h="67196">
                <a:moveTo>
                  <a:pt x="40306" y="30500"/>
                </a:moveTo>
                <a:lnTo>
                  <a:pt x="40968" y="33989"/>
                </a:lnTo>
                <a:lnTo>
                  <a:pt x="42171" y="35674"/>
                </a:lnTo>
                <a:lnTo>
                  <a:pt x="43374" y="36636"/>
                </a:lnTo>
                <a:lnTo>
                  <a:pt x="44878" y="38982"/>
                </a:lnTo>
                <a:lnTo>
                  <a:pt x="45660" y="40667"/>
                </a:lnTo>
                <a:lnTo>
                  <a:pt x="46742" y="44276"/>
                </a:lnTo>
                <a:lnTo>
                  <a:pt x="46983" y="47164"/>
                </a:lnTo>
                <a:lnTo>
                  <a:pt x="46683" y="49630"/>
                </a:lnTo>
                <a:lnTo>
                  <a:pt x="46683" y="50352"/>
                </a:lnTo>
                <a:lnTo>
                  <a:pt x="45660" y="53360"/>
                </a:lnTo>
                <a:lnTo>
                  <a:pt x="43374" y="56609"/>
                </a:lnTo>
                <a:lnTo>
                  <a:pt x="42592" y="57752"/>
                </a:lnTo>
                <a:lnTo>
                  <a:pt x="41449" y="58473"/>
                </a:lnTo>
                <a:lnTo>
                  <a:pt x="38561" y="64730"/>
                </a:lnTo>
                <a:lnTo>
                  <a:pt x="37478" y="67196"/>
                </a:lnTo>
                <a:lnTo>
                  <a:pt x="35433" y="66174"/>
                </a:lnTo>
                <a:lnTo>
                  <a:pt x="35072" y="64489"/>
                </a:lnTo>
                <a:lnTo>
                  <a:pt x="31162" y="62083"/>
                </a:lnTo>
                <a:lnTo>
                  <a:pt x="28394" y="59256"/>
                </a:lnTo>
                <a:lnTo>
                  <a:pt x="27071" y="56428"/>
                </a:lnTo>
                <a:lnTo>
                  <a:pt x="28033" y="51676"/>
                </a:lnTo>
                <a:lnTo>
                  <a:pt x="28334" y="48728"/>
                </a:lnTo>
                <a:lnTo>
                  <a:pt x="26590" y="48728"/>
                </a:lnTo>
                <a:lnTo>
                  <a:pt x="25928" y="49811"/>
                </a:lnTo>
                <a:lnTo>
                  <a:pt x="24183" y="49931"/>
                </a:lnTo>
                <a:lnTo>
                  <a:pt x="24905" y="54744"/>
                </a:lnTo>
                <a:lnTo>
                  <a:pt x="25386" y="56669"/>
                </a:lnTo>
                <a:lnTo>
                  <a:pt x="24183" y="58233"/>
                </a:lnTo>
                <a:lnTo>
                  <a:pt x="19251" y="60760"/>
                </a:lnTo>
                <a:lnTo>
                  <a:pt x="18649" y="55105"/>
                </a:lnTo>
                <a:lnTo>
                  <a:pt x="18167" y="53601"/>
                </a:lnTo>
                <a:lnTo>
                  <a:pt x="20453" y="53360"/>
                </a:lnTo>
                <a:lnTo>
                  <a:pt x="20394" y="51796"/>
                </a:lnTo>
                <a:lnTo>
                  <a:pt x="22439" y="51194"/>
                </a:lnTo>
                <a:lnTo>
                  <a:pt x="22258" y="50172"/>
                </a:lnTo>
                <a:lnTo>
                  <a:pt x="20213" y="50172"/>
                </a:lnTo>
                <a:lnTo>
                  <a:pt x="20093" y="48247"/>
                </a:lnTo>
                <a:lnTo>
                  <a:pt x="20694" y="48307"/>
                </a:lnTo>
                <a:lnTo>
                  <a:pt x="20273" y="45780"/>
                </a:lnTo>
                <a:lnTo>
                  <a:pt x="18108" y="46021"/>
                </a:lnTo>
                <a:lnTo>
                  <a:pt x="17927" y="44637"/>
                </a:lnTo>
                <a:lnTo>
                  <a:pt x="14799" y="44938"/>
                </a:lnTo>
                <a:lnTo>
                  <a:pt x="14979" y="46081"/>
                </a:lnTo>
                <a:lnTo>
                  <a:pt x="13475" y="46261"/>
                </a:lnTo>
                <a:lnTo>
                  <a:pt x="13836" y="49871"/>
                </a:lnTo>
                <a:lnTo>
                  <a:pt x="12332" y="50111"/>
                </a:lnTo>
                <a:lnTo>
                  <a:pt x="12934" y="48307"/>
                </a:lnTo>
                <a:lnTo>
                  <a:pt x="10768" y="48126"/>
                </a:lnTo>
                <a:lnTo>
                  <a:pt x="11009" y="46502"/>
                </a:lnTo>
                <a:lnTo>
                  <a:pt x="10648" y="43073"/>
                </a:lnTo>
                <a:lnTo>
                  <a:pt x="7820" y="43915"/>
                </a:lnTo>
                <a:lnTo>
                  <a:pt x="5294" y="43434"/>
                </a:lnTo>
                <a:lnTo>
                  <a:pt x="2887" y="42411"/>
                </a:lnTo>
                <a:lnTo>
                  <a:pt x="782" y="42231"/>
                </a:lnTo>
                <a:lnTo>
                  <a:pt x="601" y="41569"/>
                </a:lnTo>
                <a:lnTo>
                  <a:pt x="2406" y="40366"/>
                </a:lnTo>
                <a:lnTo>
                  <a:pt x="2647" y="38862"/>
                </a:lnTo>
                <a:lnTo>
                  <a:pt x="5053" y="39163"/>
                </a:lnTo>
                <a:lnTo>
                  <a:pt x="6136" y="39764"/>
                </a:lnTo>
                <a:lnTo>
                  <a:pt x="4873" y="37839"/>
                </a:lnTo>
                <a:lnTo>
                  <a:pt x="5173" y="35192"/>
                </a:lnTo>
                <a:lnTo>
                  <a:pt x="6016" y="33508"/>
                </a:lnTo>
                <a:lnTo>
                  <a:pt x="4391" y="32906"/>
                </a:lnTo>
                <a:lnTo>
                  <a:pt x="3489" y="33508"/>
                </a:lnTo>
                <a:lnTo>
                  <a:pt x="2406" y="30981"/>
                </a:lnTo>
                <a:lnTo>
                  <a:pt x="3609" y="27973"/>
                </a:lnTo>
                <a:lnTo>
                  <a:pt x="0" y="26770"/>
                </a:lnTo>
                <a:lnTo>
                  <a:pt x="722" y="21476"/>
                </a:lnTo>
                <a:lnTo>
                  <a:pt x="3670" y="15641"/>
                </a:lnTo>
                <a:lnTo>
                  <a:pt x="4692" y="14017"/>
                </a:lnTo>
                <a:lnTo>
                  <a:pt x="5895" y="13475"/>
                </a:lnTo>
                <a:lnTo>
                  <a:pt x="8302" y="13355"/>
                </a:lnTo>
                <a:lnTo>
                  <a:pt x="10528" y="13957"/>
                </a:lnTo>
                <a:lnTo>
                  <a:pt x="13355" y="14077"/>
                </a:lnTo>
                <a:lnTo>
                  <a:pt x="16182" y="12693"/>
                </a:lnTo>
                <a:lnTo>
                  <a:pt x="17807" y="9926"/>
                </a:lnTo>
                <a:lnTo>
                  <a:pt x="18348" y="6617"/>
                </a:lnTo>
                <a:lnTo>
                  <a:pt x="18167" y="5053"/>
                </a:lnTo>
                <a:lnTo>
                  <a:pt x="18769" y="2045"/>
                </a:lnTo>
                <a:lnTo>
                  <a:pt x="20995" y="0"/>
                </a:lnTo>
                <a:lnTo>
                  <a:pt x="24183" y="421"/>
                </a:lnTo>
                <a:lnTo>
                  <a:pt x="27733" y="2888"/>
                </a:lnTo>
                <a:lnTo>
                  <a:pt x="29116" y="4873"/>
                </a:lnTo>
                <a:lnTo>
                  <a:pt x="31102" y="6377"/>
                </a:lnTo>
                <a:lnTo>
                  <a:pt x="32726" y="7099"/>
                </a:lnTo>
                <a:lnTo>
                  <a:pt x="40426" y="11310"/>
                </a:lnTo>
                <a:lnTo>
                  <a:pt x="42351" y="11671"/>
                </a:lnTo>
                <a:lnTo>
                  <a:pt x="43675" y="11069"/>
                </a:lnTo>
                <a:lnTo>
                  <a:pt x="45720" y="9264"/>
                </a:lnTo>
                <a:lnTo>
                  <a:pt x="48126" y="8903"/>
                </a:lnTo>
                <a:lnTo>
                  <a:pt x="50532" y="10167"/>
                </a:lnTo>
                <a:lnTo>
                  <a:pt x="52097" y="12994"/>
                </a:lnTo>
                <a:lnTo>
                  <a:pt x="51495" y="14498"/>
                </a:lnTo>
                <a:lnTo>
                  <a:pt x="48367" y="17686"/>
                </a:lnTo>
                <a:lnTo>
                  <a:pt x="46562" y="19311"/>
                </a:lnTo>
                <a:lnTo>
                  <a:pt x="45238" y="21236"/>
                </a:lnTo>
                <a:lnTo>
                  <a:pt x="44998" y="21657"/>
                </a:lnTo>
                <a:lnTo>
                  <a:pt x="44757" y="22619"/>
                </a:lnTo>
                <a:lnTo>
                  <a:pt x="43795" y="25206"/>
                </a:lnTo>
                <a:lnTo>
                  <a:pt x="41028" y="28274"/>
                </a:lnTo>
                <a:lnTo>
                  <a:pt x="40486" y="29658"/>
                </a:lnTo>
                <a:lnTo>
                  <a:pt x="40306" y="3056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" name="Freeform: Shape 228" title="MO-2">
            <a:extLst>
              <a:ext uri="{FF2B5EF4-FFF2-40B4-BE49-F238E27FC236}">
                <a16:creationId xmlns:a16="http://schemas.microsoft.com/office/drawing/2014/main" id="{66B3007B-9A9D-A3D6-0CBF-C0BB020CB1F9}"/>
              </a:ext>
            </a:extLst>
          </p:cNvPr>
          <p:cNvSpPr/>
          <p:nvPr/>
        </p:nvSpPr>
        <p:spPr>
          <a:xfrm>
            <a:off x="5408143" y="3820816"/>
            <a:ext cx="139815" cy="95747"/>
          </a:xfrm>
          <a:custGeom>
            <a:avLst/>
            <a:gdLst>
              <a:gd name="connsiteX0" fmla="*/ 137401 w 174999"/>
              <a:gd name="connsiteY0" fmla="*/ 4392 h 124105"/>
              <a:gd name="connsiteX1" fmla="*/ 141010 w 174999"/>
              <a:gd name="connsiteY1" fmla="*/ 5595 h 124105"/>
              <a:gd name="connsiteX2" fmla="*/ 139807 w 174999"/>
              <a:gd name="connsiteY2" fmla="*/ 8542 h 124105"/>
              <a:gd name="connsiteX3" fmla="*/ 140890 w 174999"/>
              <a:gd name="connsiteY3" fmla="*/ 11189 h 124105"/>
              <a:gd name="connsiteX4" fmla="*/ 141792 w 174999"/>
              <a:gd name="connsiteY4" fmla="*/ 10588 h 124105"/>
              <a:gd name="connsiteX5" fmla="*/ 143417 w 174999"/>
              <a:gd name="connsiteY5" fmla="*/ 11189 h 124105"/>
              <a:gd name="connsiteX6" fmla="*/ 142574 w 174999"/>
              <a:gd name="connsiteY6" fmla="*/ 12814 h 124105"/>
              <a:gd name="connsiteX7" fmla="*/ 142213 w 174999"/>
              <a:gd name="connsiteY7" fmla="*/ 15461 h 124105"/>
              <a:gd name="connsiteX8" fmla="*/ 143537 w 174999"/>
              <a:gd name="connsiteY8" fmla="*/ 17386 h 124105"/>
              <a:gd name="connsiteX9" fmla="*/ 142514 w 174999"/>
              <a:gd name="connsiteY9" fmla="*/ 16784 h 124105"/>
              <a:gd name="connsiteX10" fmla="*/ 140048 w 174999"/>
              <a:gd name="connsiteY10" fmla="*/ 16483 h 124105"/>
              <a:gd name="connsiteX11" fmla="*/ 139747 w 174999"/>
              <a:gd name="connsiteY11" fmla="*/ 17867 h 124105"/>
              <a:gd name="connsiteX12" fmla="*/ 137942 w 174999"/>
              <a:gd name="connsiteY12" fmla="*/ 19070 h 124105"/>
              <a:gd name="connsiteX13" fmla="*/ 138183 w 174999"/>
              <a:gd name="connsiteY13" fmla="*/ 19852 h 124105"/>
              <a:gd name="connsiteX14" fmla="*/ 140288 w 174999"/>
              <a:gd name="connsiteY14" fmla="*/ 20032 h 124105"/>
              <a:gd name="connsiteX15" fmla="*/ 142695 w 174999"/>
              <a:gd name="connsiteY15" fmla="*/ 21055 h 124105"/>
              <a:gd name="connsiteX16" fmla="*/ 145221 w 174999"/>
              <a:gd name="connsiteY16" fmla="*/ 21536 h 124105"/>
              <a:gd name="connsiteX17" fmla="*/ 148048 w 174999"/>
              <a:gd name="connsiteY17" fmla="*/ 20634 h 124105"/>
              <a:gd name="connsiteX18" fmla="*/ 148410 w 174999"/>
              <a:gd name="connsiteY18" fmla="*/ 24063 h 124105"/>
              <a:gd name="connsiteX19" fmla="*/ 148169 w 174999"/>
              <a:gd name="connsiteY19" fmla="*/ 25748 h 124105"/>
              <a:gd name="connsiteX20" fmla="*/ 150335 w 174999"/>
              <a:gd name="connsiteY20" fmla="*/ 26048 h 124105"/>
              <a:gd name="connsiteX21" fmla="*/ 149733 w 174999"/>
              <a:gd name="connsiteY21" fmla="*/ 27733 h 124105"/>
              <a:gd name="connsiteX22" fmla="*/ 151237 w 174999"/>
              <a:gd name="connsiteY22" fmla="*/ 27552 h 124105"/>
              <a:gd name="connsiteX23" fmla="*/ 150876 w 174999"/>
              <a:gd name="connsiteY23" fmla="*/ 23883 h 124105"/>
              <a:gd name="connsiteX24" fmla="*/ 152380 w 174999"/>
              <a:gd name="connsiteY24" fmla="*/ 23702 h 124105"/>
              <a:gd name="connsiteX25" fmla="*/ 152199 w 174999"/>
              <a:gd name="connsiteY25" fmla="*/ 22499 h 124105"/>
              <a:gd name="connsiteX26" fmla="*/ 155328 w 174999"/>
              <a:gd name="connsiteY26" fmla="*/ 22258 h 124105"/>
              <a:gd name="connsiteX27" fmla="*/ 155508 w 174999"/>
              <a:gd name="connsiteY27" fmla="*/ 23642 h 124105"/>
              <a:gd name="connsiteX28" fmla="*/ 157674 w 174999"/>
              <a:gd name="connsiteY28" fmla="*/ 23401 h 124105"/>
              <a:gd name="connsiteX29" fmla="*/ 158095 w 174999"/>
              <a:gd name="connsiteY29" fmla="*/ 25928 h 124105"/>
              <a:gd name="connsiteX30" fmla="*/ 157493 w 174999"/>
              <a:gd name="connsiteY30" fmla="*/ 25868 h 124105"/>
              <a:gd name="connsiteX31" fmla="*/ 157614 w 174999"/>
              <a:gd name="connsiteY31" fmla="*/ 27853 h 124105"/>
              <a:gd name="connsiteX32" fmla="*/ 159659 w 174999"/>
              <a:gd name="connsiteY32" fmla="*/ 27853 h 124105"/>
              <a:gd name="connsiteX33" fmla="*/ 159840 w 174999"/>
              <a:gd name="connsiteY33" fmla="*/ 28816 h 124105"/>
              <a:gd name="connsiteX34" fmla="*/ 157794 w 174999"/>
              <a:gd name="connsiteY34" fmla="*/ 29417 h 124105"/>
              <a:gd name="connsiteX35" fmla="*/ 157854 w 174999"/>
              <a:gd name="connsiteY35" fmla="*/ 30981 h 124105"/>
              <a:gd name="connsiteX36" fmla="*/ 155568 w 174999"/>
              <a:gd name="connsiteY36" fmla="*/ 31222 h 124105"/>
              <a:gd name="connsiteX37" fmla="*/ 156050 w 174999"/>
              <a:gd name="connsiteY37" fmla="*/ 32726 h 124105"/>
              <a:gd name="connsiteX38" fmla="*/ 156651 w 174999"/>
              <a:gd name="connsiteY38" fmla="*/ 38381 h 124105"/>
              <a:gd name="connsiteX39" fmla="*/ 161524 w 174999"/>
              <a:gd name="connsiteY39" fmla="*/ 35854 h 124105"/>
              <a:gd name="connsiteX40" fmla="*/ 162787 w 174999"/>
              <a:gd name="connsiteY40" fmla="*/ 34290 h 124105"/>
              <a:gd name="connsiteX41" fmla="*/ 162306 w 174999"/>
              <a:gd name="connsiteY41" fmla="*/ 32365 h 124105"/>
              <a:gd name="connsiteX42" fmla="*/ 161704 w 174999"/>
              <a:gd name="connsiteY42" fmla="*/ 27552 h 124105"/>
              <a:gd name="connsiteX43" fmla="*/ 163389 w 174999"/>
              <a:gd name="connsiteY43" fmla="*/ 27432 h 124105"/>
              <a:gd name="connsiteX44" fmla="*/ 163990 w 174999"/>
              <a:gd name="connsiteY44" fmla="*/ 26229 h 124105"/>
              <a:gd name="connsiteX45" fmla="*/ 165735 w 174999"/>
              <a:gd name="connsiteY45" fmla="*/ 26349 h 124105"/>
              <a:gd name="connsiteX46" fmla="*/ 165434 w 174999"/>
              <a:gd name="connsiteY46" fmla="*/ 29297 h 124105"/>
              <a:gd name="connsiteX47" fmla="*/ 164472 w 174999"/>
              <a:gd name="connsiteY47" fmla="*/ 34049 h 124105"/>
              <a:gd name="connsiteX48" fmla="*/ 165795 w 174999"/>
              <a:gd name="connsiteY48" fmla="*/ 36877 h 124105"/>
              <a:gd name="connsiteX49" fmla="*/ 168563 w 174999"/>
              <a:gd name="connsiteY49" fmla="*/ 39704 h 124105"/>
              <a:gd name="connsiteX50" fmla="*/ 172473 w 174999"/>
              <a:gd name="connsiteY50" fmla="*/ 42111 h 124105"/>
              <a:gd name="connsiteX51" fmla="*/ 172834 w 174999"/>
              <a:gd name="connsiteY51" fmla="*/ 43795 h 124105"/>
              <a:gd name="connsiteX52" fmla="*/ 174879 w 174999"/>
              <a:gd name="connsiteY52" fmla="*/ 44818 h 124105"/>
              <a:gd name="connsiteX53" fmla="*/ 174999 w 174999"/>
              <a:gd name="connsiteY53" fmla="*/ 44818 h 124105"/>
              <a:gd name="connsiteX54" fmla="*/ 174217 w 174999"/>
              <a:gd name="connsiteY54" fmla="*/ 47044 h 124105"/>
              <a:gd name="connsiteX55" fmla="*/ 174217 w 174999"/>
              <a:gd name="connsiteY55" fmla="*/ 47765 h 124105"/>
              <a:gd name="connsiteX56" fmla="*/ 173195 w 174999"/>
              <a:gd name="connsiteY56" fmla="*/ 54503 h 124105"/>
              <a:gd name="connsiteX57" fmla="*/ 173074 w 174999"/>
              <a:gd name="connsiteY57" fmla="*/ 56669 h 124105"/>
              <a:gd name="connsiteX58" fmla="*/ 172834 w 174999"/>
              <a:gd name="connsiteY58" fmla="*/ 59436 h 124105"/>
              <a:gd name="connsiteX59" fmla="*/ 172834 w 174999"/>
              <a:gd name="connsiteY59" fmla="*/ 60579 h 124105"/>
              <a:gd name="connsiteX60" fmla="*/ 172593 w 174999"/>
              <a:gd name="connsiteY60" fmla="*/ 61782 h 124105"/>
              <a:gd name="connsiteX61" fmla="*/ 172292 w 174999"/>
              <a:gd name="connsiteY61" fmla="*/ 64068 h 124105"/>
              <a:gd name="connsiteX62" fmla="*/ 171450 w 174999"/>
              <a:gd name="connsiteY62" fmla="*/ 65873 h 124105"/>
              <a:gd name="connsiteX63" fmla="*/ 169645 w 174999"/>
              <a:gd name="connsiteY63" fmla="*/ 67858 h 124105"/>
              <a:gd name="connsiteX64" fmla="*/ 167720 w 174999"/>
              <a:gd name="connsiteY64" fmla="*/ 70866 h 124105"/>
              <a:gd name="connsiteX65" fmla="*/ 165675 w 174999"/>
              <a:gd name="connsiteY65" fmla="*/ 73513 h 124105"/>
              <a:gd name="connsiteX66" fmla="*/ 164412 w 174999"/>
              <a:gd name="connsiteY66" fmla="*/ 70144 h 124105"/>
              <a:gd name="connsiteX67" fmla="*/ 164291 w 174999"/>
              <a:gd name="connsiteY67" fmla="*/ 68099 h 124105"/>
              <a:gd name="connsiteX68" fmla="*/ 163870 w 174999"/>
              <a:gd name="connsiteY68" fmla="*/ 64489 h 124105"/>
              <a:gd name="connsiteX69" fmla="*/ 165314 w 174999"/>
              <a:gd name="connsiteY69" fmla="*/ 61963 h 124105"/>
              <a:gd name="connsiteX70" fmla="*/ 164712 w 174999"/>
              <a:gd name="connsiteY70" fmla="*/ 60760 h 124105"/>
              <a:gd name="connsiteX71" fmla="*/ 162908 w 174999"/>
              <a:gd name="connsiteY71" fmla="*/ 60399 h 124105"/>
              <a:gd name="connsiteX72" fmla="*/ 157132 w 174999"/>
              <a:gd name="connsiteY72" fmla="*/ 62444 h 124105"/>
              <a:gd name="connsiteX73" fmla="*/ 156290 w 174999"/>
              <a:gd name="connsiteY73" fmla="*/ 61060 h 124105"/>
              <a:gd name="connsiteX74" fmla="*/ 154426 w 174999"/>
              <a:gd name="connsiteY74" fmla="*/ 62263 h 124105"/>
              <a:gd name="connsiteX75" fmla="*/ 153583 w 174999"/>
              <a:gd name="connsiteY75" fmla="*/ 61602 h 124105"/>
              <a:gd name="connsiteX76" fmla="*/ 153342 w 174999"/>
              <a:gd name="connsiteY76" fmla="*/ 60218 h 124105"/>
              <a:gd name="connsiteX77" fmla="*/ 151899 w 174999"/>
              <a:gd name="connsiteY77" fmla="*/ 56849 h 124105"/>
              <a:gd name="connsiteX78" fmla="*/ 153102 w 174999"/>
              <a:gd name="connsiteY78" fmla="*/ 57150 h 124105"/>
              <a:gd name="connsiteX79" fmla="*/ 154305 w 174999"/>
              <a:gd name="connsiteY79" fmla="*/ 55947 h 124105"/>
              <a:gd name="connsiteX80" fmla="*/ 154004 w 174999"/>
              <a:gd name="connsiteY80" fmla="*/ 53059 h 124105"/>
              <a:gd name="connsiteX81" fmla="*/ 145582 w 174999"/>
              <a:gd name="connsiteY81" fmla="*/ 53841 h 124105"/>
              <a:gd name="connsiteX82" fmla="*/ 138303 w 174999"/>
              <a:gd name="connsiteY82" fmla="*/ 54684 h 124105"/>
              <a:gd name="connsiteX83" fmla="*/ 126873 w 174999"/>
              <a:gd name="connsiteY83" fmla="*/ 55947 h 124105"/>
              <a:gd name="connsiteX84" fmla="*/ 125670 w 174999"/>
              <a:gd name="connsiteY84" fmla="*/ 60278 h 124105"/>
              <a:gd name="connsiteX85" fmla="*/ 124226 w 174999"/>
              <a:gd name="connsiteY85" fmla="*/ 62083 h 124105"/>
              <a:gd name="connsiteX86" fmla="*/ 121880 w 174999"/>
              <a:gd name="connsiteY86" fmla="*/ 61000 h 124105"/>
              <a:gd name="connsiteX87" fmla="*/ 120977 w 174999"/>
              <a:gd name="connsiteY87" fmla="*/ 59616 h 124105"/>
              <a:gd name="connsiteX88" fmla="*/ 117970 w 174999"/>
              <a:gd name="connsiteY88" fmla="*/ 59556 h 124105"/>
              <a:gd name="connsiteX89" fmla="*/ 117128 w 174999"/>
              <a:gd name="connsiteY89" fmla="*/ 61361 h 124105"/>
              <a:gd name="connsiteX90" fmla="*/ 118511 w 174999"/>
              <a:gd name="connsiteY90" fmla="*/ 65392 h 124105"/>
              <a:gd name="connsiteX91" fmla="*/ 117308 w 174999"/>
              <a:gd name="connsiteY91" fmla="*/ 67076 h 124105"/>
              <a:gd name="connsiteX92" fmla="*/ 114420 w 174999"/>
              <a:gd name="connsiteY92" fmla="*/ 67798 h 124105"/>
              <a:gd name="connsiteX93" fmla="*/ 115323 w 174999"/>
              <a:gd name="connsiteY93" fmla="*/ 65993 h 124105"/>
              <a:gd name="connsiteX94" fmla="*/ 114721 w 174999"/>
              <a:gd name="connsiteY94" fmla="*/ 65452 h 124105"/>
              <a:gd name="connsiteX95" fmla="*/ 113638 w 174999"/>
              <a:gd name="connsiteY95" fmla="*/ 66655 h 124105"/>
              <a:gd name="connsiteX96" fmla="*/ 113578 w 174999"/>
              <a:gd name="connsiteY96" fmla="*/ 65211 h 124105"/>
              <a:gd name="connsiteX97" fmla="*/ 112195 w 174999"/>
              <a:gd name="connsiteY97" fmla="*/ 63346 h 124105"/>
              <a:gd name="connsiteX98" fmla="*/ 108946 w 174999"/>
              <a:gd name="connsiteY98" fmla="*/ 63948 h 124105"/>
              <a:gd name="connsiteX99" fmla="*/ 109427 w 174999"/>
              <a:gd name="connsiteY99" fmla="*/ 62865 h 124105"/>
              <a:gd name="connsiteX100" fmla="*/ 107623 w 174999"/>
              <a:gd name="connsiteY100" fmla="*/ 61662 h 124105"/>
              <a:gd name="connsiteX101" fmla="*/ 106660 w 174999"/>
              <a:gd name="connsiteY101" fmla="*/ 61842 h 124105"/>
              <a:gd name="connsiteX102" fmla="*/ 106299 w 174999"/>
              <a:gd name="connsiteY102" fmla="*/ 64790 h 124105"/>
              <a:gd name="connsiteX103" fmla="*/ 107201 w 174999"/>
              <a:gd name="connsiteY103" fmla="*/ 74476 h 124105"/>
              <a:gd name="connsiteX104" fmla="*/ 105397 w 174999"/>
              <a:gd name="connsiteY104" fmla="*/ 106600 h 124105"/>
              <a:gd name="connsiteX105" fmla="*/ 105156 w 174999"/>
              <a:gd name="connsiteY105" fmla="*/ 115383 h 124105"/>
              <a:gd name="connsiteX106" fmla="*/ 93726 w 174999"/>
              <a:gd name="connsiteY106" fmla="*/ 116345 h 124105"/>
              <a:gd name="connsiteX107" fmla="*/ 89756 w 174999"/>
              <a:gd name="connsiteY107" fmla="*/ 116887 h 124105"/>
              <a:gd name="connsiteX108" fmla="*/ 77243 w 174999"/>
              <a:gd name="connsiteY108" fmla="*/ 117970 h 124105"/>
              <a:gd name="connsiteX109" fmla="*/ 72972 w 174999"/>
              <a:gd name="connsiteY109" fmla="*/ 118752 h 124105"/>
              <a:gd name="connsiteX110" fmla="*/ 30199 w 174999"/>
              <a:gd name="connsiteY110" fmla="*/ 123083 h 124105"/>
              <a:gd name="connsiteX111" fmla="*/ 19010 w 174999"/>
              <a:gd name="connsiteY111" fmla="*/ 124106 h 124105"/>
              <a:gd name="connsiteX112" fmla="*/ 16965 w 174999"/>
              <a:gd name="connsiteY112" fmla="*/ 99922 h 124105"/>
              <a:gd name="connsiteX113" fmla="*/ 16724 w 174999"/>
              <a:gd name="connsiteY113" fmla="*/ 99922 h 124105"/>
              <a:gd name="connsiteX114" fmla="*/ 15039 w 174999"/>
              <a:gd name="connsiteY114" fmla="*/ 83138 h 124105"/>
              <a:gd name="connsiteX115" fmla="*/ 14919 w 174999"/>
              <a:gd name="connsiteY115" fmla="*/ 83018 h 124105"/>
              <a:gd name="connsiteX116" fmla="*/ 13295 w 174999"/>
              <a:gd name="connsiteY116" fmla="*/ 66174 h 124105"/>
              <a:gd name="connsiteX117" fmla="*/ 13055 w 174999"/>
              <a:gd name="connsiteY117" fmla="*/ 65151 h 124105"/>
              <a:gd name="connsiteX118" fmla="*/ 12152 w 174999"/>
              <a:gd name="connsiteY118" fmla="*/ 54684 h 124105"/>
              <a:gd name="connsiteX119" fmla="*/ 10949 w 174999"/>
              <a:gd name="connsiteY119" fmla="*/ 44156 h 124105"/>
              <a:gd name="connsiteX120" fmla="*/ 9866 w 174999"/>
              <a:gd name="connsiteY120" fmla="*/ 32726 h 124105"/>
              <a:gd name="connsiteX121" fmla="*/ 9565 w 174999"/>
              <a:gd name="connsiteY121" fmla="*/ 30019 h 124105"/>
              <a:gd name="connsiteX122" fmla="*/ 5595 w 174999"/>
              <a:gd name="connsiteY122" fmla="*/ 28695 h 124105"/>
              <a:gd name="connsiteX123" fmla="*/ 2166 w 174999"/>
              <a:gd name="connsiteY123" fmla="*/ 28755 h 124105"/>
              <a:gd name="connsiteX124" fmla="*/ 0 w 174999"/>
              <a:gd name="connsiteY124" fmla="*/ 3008 h 124105"/>
              <a:gd name="connsiteX125" fmla="*/ 11069 w 174999"/>
              <a:gd name="connsiteY125" fmla="*/ 2045 h 124105"/>
              <a:gd name="connsiteX126" fmla="*/ 16543 w 174999"/>
              <a:gd name="connsiteY126" fmla="*/ 1203 h 124105"/>
              <a:gd name="connsiteX127" fmla="*/ 16664 w 174999"/>
              <a:gd name="connsiteY127" fmla="*/ 1504 h 124105"/>
              <a:gd name="connsiteX128" fmla="*/ 22018 w 174999"/>
              <a:gd name="connsiteY128" fmla="*/ 963 h 124105"/>
              <a:gd name="connsiteX129" fmla="*/ 22018 w 174999"/>
              <a:gd name="connsiteY129" fmla="*/ 541 h 124105"/>
              <a:gd name="connsiteX130" fmla="*/ 25086 w 174999"/>
              <a:gd name="connsiteY130" fmla="*/ 241 h 124105"/>
              <a:gd name="connsiteX131" fmla="*/ 26891 w 174999"/>
              <a:gd name="connsiteY131" fmla="*/ 421 h 124105"/>
              <a:gd name="connsiteX132" fmla="*/ 29778 w 174999"/>
              <a:gd name="connsiteY132" fmla="*/ 3008 h 124105"/>
              <a:gd name="connsiteX133" fmla="*/ 33989 w 174999"/>
              <a:gd name="connsiteY133" fmla="*/ 4331 h 124105"/>
              <a:gd name="connsiteX134" fmla="*/ 37178 w 174999"/>
              <a:gd name="connsiteY134" fmla="*/ 4151 h 124105"/>
              <a:gd name="connsiteX135" fmla="*/ 39704 w 174999"/>
              <a:gd name="connsiteY135" fmla="*/ 3489 h 124105"/>
              <a:gd name="connsiteX136" fmla="*/ 42111 w 174999"/>
              <a:gd name="connsiteY136" fmla="*/ 3910 h 124105"/>
              <a:gd name="connsiteX137" fmla="*/ 44517 w 174999"/>
              <a:gd name="connsiteY137" fmla="*/ 3670 h 124105"/>
              <a:gd name="connsiteX138" fmla="*/ 50112 w 174999"/>
              <a:gd name="connsiteY138" fmla="*/ 2045 h 124105"/>
              <a:gd name="connsiteX139" fmla="*/ 52879 w 174999"/>
              <a:gd name="connsiteY139" fmla="*/ 1083 h 124105"/>
              <a:gd name="connsiteX140" fmla="*/ 58534 w 174999"/>
              <a:gd name="connsiteY140" fmla="*/ 0 h 124105"/>
              <a:gd name="connsiteX141" fmla="*/ 62504 w 174999"/>
              <a:gd name="connsiteY141" fmla="*/ 1203 h 124105"/>
              <a:gd name="connsiteX142" fmla="*/ 74957 w 174999"/>
              <a:gd name="connsiteY142" fmla="*/ 3249 h 124105"/>
              <a:gd name="connsiteX143" fmla="*/ 77724 w 174999"/>
              <a:gd name="connsiteY143" fmla="*/ 2888 h 124105"/>
              <a:gd name="connsiteX144" fmla="*/ 80912 w 174999"/>
              <a:gd name="connsiteY144" fmla="*/ 1684 h 124105"/>
              <a:gd name="connsiteX145" fmla="*/ 82416 w 174999"/>
              <a:gd name="connsiteY145" fmla="*/ 2166 h 124105"/>
              <a:gd name="connsiteX146" fmla="*/ 85124 w 174999"/>
              <a:gd name="connsiteY146" fmla="*/ 1745 h 124105"/>
              <a:gd name="connsiteX147" fmla="*/ 94388 w 174999"/>
              <a:gd name="connsiteY147" fmla="*/ 7760 h 124105"/>
              <a:gd name="connsiteX148" fmla="*/ 95410 w 174999"/>
              <a:gd name="connsiteY148" fmla="*/ 7520 h 124105"/>
              <a:gd name="connsiteX149" fmla="*/ 94929 w 174999"/>
              <a:gd name="connsiteY149" fmla="*/ 4813 h 124105"/>
              <a:gd name="connsiteX150" fmla="*/ 96133 w 174999"/>
              <a:gd name="connsiteY150" fmla="*/ 4933 h 124105"/>
              <a:gd name="connsiteX151" fmla="*/ 96914 w 174999"/>
              <a:gd name="connsiteY151" fmla="*/ 3670 h 124105"/>
              <a:gd name="connsiteX152" fmla="*/ 94809 w 174999"/>
              <a:gd name="connsiteY152" fmla="*/ 2166 h 124105"/>
              <a:gd name="connsiteX153" fmla="*/ 94388 w 174999"/>
              <a:gd name="connsiteY153" fmla="*/ 1323 h 124105"/>
              <a:gd name="connsiteX154" fmla="*/ 97035 w 174999"/>
              <a:gd name="connsiteY154" fmla="*/ 1143 h 124105"/>
              <a:gd name="connsiteX155" fmla="*/ 97035 w 174999"/>
              <a:gd name="connsiteY155" fmla="*/ 2888 h 124105"/>
              <a:gd name="connsiteX156" fmla="*/ 99862 w 174999"/>
              <a:gd name="connsiteY156" fmla="*/ 2106 h 124105"/>
              <a:gd name="connsiteX157" fmla="*/ 100103 w 174999"/>
              <a:gd name="connsiteY157" fmla="*/ 902 h 124105"/>
              <a:gd name="connsiteX158" fmla="*/ 104915 w 174999"/>
              <a:gd name="connsiteY158" fmla="*/ 421 h 124105"/>
              <a:gd name="connsiteX159" fmla="*/ 105517 w 174999"/>
              <a:gd name="connsiteY159" fmla="*/ 4692 h 124105"/>
              <a:gd name="connsiteX160" fmla="*/ 104194 w 174999"/>
              <a:gd name="connsiteY160" fmla="*/ 5173 h 124105"/>
              <a:gd name="connsiteX161" fmla="*/ 104073 w 174999"/>
              <a:gd name="connsiteY161" fmla="*/ 6256 h 124105"/>
              <a:gd name="connsiteX162" fmla="*/ 105637 w 174999"/>
              <a:gd name="connsiteY162" fmla="*/ 6858 h 124105"/>
              <a:gd name="connsiteX163" fmla="*/ 105517 w 174999"/>
              <a:gd name="connsiteY163" fmla="*/ 6076 h 124105"/>
              <a:gd name="connsiteX164" fmla="*/ 108766 w 174999"/>
              <a:gd name="connsiteY164" fmla="*/ 5474 h 124105"/>
              <a:gd name="connsiteX165" fmla="*/ 109127 w 174999"/>
              <a:gd name="connsiteY165" fmla="*/ 7279 h 124105"/>
              <a:gd name="connsiteX166" fmla="*/ 106901 w 174999"/>
              <a:gd name="connsiteY166" fmla="*/ 8362 h 124105"/>
              <a:gd name="connsiteX167" fmla="*/ 106780 w 174999"/>
              <a:gd name="connsiteY167" fmla="*/ 9565 h 124105"/>
              <a:gd name="connsiteX168" fmla="*/ 105878 w 174999"/>
              <a:gd name="connsiteY168" fmla="*/ 9144 h 124105"/>
              <a:gd name="connsiteX169" fmla="*/ 106239 w 174999"/>
              <a:gd name="connsiteY169" fmla="*/ 11189 h 124105"/>
              <a:gd name="connsiteX170" fmla="*/ 107562 w 174999"/>
              <a:gd name="connsiteY170" fmla="*/ 12934 h 124105"/>
              <a:gd name="connsiteX171" fmla="*/ 108826 w 174999"/>
              <a:gd name="connsiteY171" fmla="*/ 13656 h 124105"/>
              <a:gd name="connsiteX172" fmla="*/ 110270 w 174999"/>
              <a:gd name="connsiteY172" fmla="*/ 15761 h 124105"/>
              <a:gd name="connsiteX173" fmla="*/ 110510 w 174999"/>
              <a:gd name="connsiteY173" fmla="*/ 14799 h 124105"/>
              <a:gd name="connsiteX174" fmla="*/ 112014 w 174999"/>
              <a:gd name="connsiteY174" fmla="*/ 13596 h 124105"/>
              <a:gd name="connsiteX175" fmla="*/ 112495 w 174999"/>
              <a:gd name="connsiteY175" fmla="*/ 14799 h 124105"/>
              <a:gd name="connsiteX176" fmla="*/ 109909 w 174999"/>
              <a:gd name="connsiteY176" fmla="*/ 17025 h 124105"/>
              <a:gd name="connsiteX177" fmla="*/ 108164 w 174999"/>
              <a:gd name="connsiteY177" fmla="*/ 17566 h 124105"/>
              <a:gd name="connsiteX178" fmla="*/ 109909 w 174999"/>
              <a:gd name="connsiteY178" fmla="*/ 17746 h 124105"/>
              <a:gd name="connsiteX179" fmla="*/ 111954 w 174999"/>
              <a:gd name="connsiteY179" fmla="*/ 19852 h 124105"/>
              <a:gd name="connsiteX180" fmla="*/ 112736 w 174999"/>
              <a:gd name="connsiteY180" fmla="*/ 21657 h 124105"/>
              <a:gd name="connsiteX181" fmla="*/ 115563 w 174999"/>
              <a:gd name="connsiteY181" fmla="*/ 20754 h 124105"/>
              <a:gd name="connsiteX182" fmla="*/ 118331 w 174999"/>
              <a:gd name="connsiteY182" fmla="*/ 20574 h 124105"/>
              <a:gd name="connsiteX183" fmla="*/ 121339 w 174999"/>
              <a:gd name="connsiteY183" fmla="*/ 21897 h 124105"/>
              <a:gd name="connsiteX184" fmla="*/ 123624 w 174999"/>
              <a:gd name="connsiteY184" fmla="*/ 21837 h 124105"/>
              <a:gd name="connsiteX185" fmla="*/ 126572 w 174999"/>
              <a:gd name="connsiteY185" fmla="*/ 20935 h 124105"/>
              <a:gd name="connsiteX186" fmla="*/ 129159 w 174999"/>
              <a:gd name="connsiteY186" fmla="*/ 20935 h 124105"/>
              <a:gd name="connsiteX187" fmla="*/ 131385 w 174999"/>
              <a:gd name="connsiteY187" fmla="*/ 18889 h 124105"/>
              <a:gd name="connsiteX188" fmla="*/ 131686 w 174999"/>
              <a:gd name="connsiteY188" fmla="*/ 17446 h 124105"/>
              <a:gd name="connsiteX189" fmla="*/ 130723 w 174999"/>
              <a:gd name="connsiteY189" fmla="*/ 12212 h 124105"/>
              <a:gd name="connsiteX190" fmla="*/ 131385 w 174999"/>
              <a:gd name="connsiteY190" fmla="*/ 10828 h 124105"/>
              <a:gd name="connsiteX191" fmla="*/ 135776 w 174999"/>
              <a:gd name="connsiteY191" fmla="*/ 7460 h 124105"/>
              <a:gd name="connsiteX192" fmla="*/ 137401 w 174999"/>
              <a:gd name="connsiteY192" fmla="*/ 4392 h 124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74999" h="124105">
                <a:moveTo>
                  <a:pt x="137401" y="4392"/>
                </a:moveTo>
                <a:lnTo>
                  <a:pt x="141010" y="5595"/>
                </a:lnTo>
                <a:lnTo>
                  <a:pt x="139807" y="8542"/>
                </a:lnTo>
                <a:lnTo>
                  <a:pt x="140890" y="11189"/>
                </a:lnTo>
                <a:lnTo>
                  <a:pt x="141792" y="10588"/>
                </a:lnTo>
                <a:lnTo>
                  <a:pt x="143417" y="11189"/>
                </a:lnTo>
                <a:lnTo>
                  <a:pt x="142574" y="12814"/>
                </a:lnTo>
                <a:lnTo>
                  <a:pt x="142213" y="15461"/>
                </a:lnTo>
                <a:lnTo>
                  <a:pt x="143537" y="17386"/>
                </a:lnTo>
                <a:lnTo>
                  <a:pt x="142514" y="16784"/>
                </a:lnTo>
                <a:lnTo>
                  <a:pt x="140048" y="16483"/>
                </a:lnTo>
                <a:lnTo>
                  <a:pt x="139747" y="17867"/>
                </a:lnTo>
                <a:lnTo>
                  <a:pt x="137942" y="19070"/>
                </a:lnTo>
                <a:lnTo>
                  <a:pt x="138183" y="19852"/>
                </a:lnTo>
                <a:lnTo>
                  <a:pt x="140288" y="20032"/>
                </a:lnTo>
                <a:lnTo>
                  <a:pt x="142695" y="21055"/>
                </a:lnTo>
                <a:lnTo>
                  <a:pt x="145221" y="21536"/>
                </a:lnTo>
                <a:lnTo>
                  <a:pt x="148048" y="20634"/>
                </a:lnTo>
                <a:lnTo>
                  <a:pt x="148410" y="24063"/>
                </a:lnTo>
                <a:lnTo>
                  <a:pt x="148169" y="25748"/>
                </a:lnTo>
                <a:lnTo>
                  <a:pt x="150335" y="26048"/>
                </a:lnTo>
                <a:lnTo>
                  <a:pt x="149733" y="27733"/>
                </a:lnTo>
                <a:lnTo>
                  <a:pt x="151237" y="27552"/>
                </a:lnTo>
                <a:lnTo>
                  <a:pt x="150876" y="23883"/>
                </a:lnTo>
                <a:lnTo>
                  <a:pt x="152380" y="23702"/>
                </a:lnTo>
                <a:lnTo>
                  <a:pt x="152199" y="22499"/>
                </a:lnTo>
                <a:lnTo>
                  <a:pt x="155328" y="22258"/>
                </a:lnTo>
                <a:lnTo>
                  <a:pt x="155508" y="23642"/>
                </a:lnTo>
                <a:lnTo>
                  <a:pt x="157674" y="23401"/>
                </a:lnTo>
                <a:lnTo>
                  <a:pt x="158095" y="25928"/>
                </a:lnTo>
                <a:lnTo>
                  <a:pt x="157493" y="25868"/>
                </a:lnTo>
                <a:lnTo>
                  <a:pt x="157614" y="27853"/>
                </a:lnTo>
                <a:lnTo>
                  <a:pt x="159659" y="27853"/>
                </a:lnTo>
                <a:lnTo>
                  <a:pt x="159840" y="28816"/>
                </a:lnTo>
                <a:lnTo>
                  <a:pt x="157794" y="29417"/>
                </a:lnTo>
                <a:lnTo>
                  <a:pt x="157854" y="30981"/>
                </a:lnTo>
                <a:lnTo>
                  <a:pt x="155568" y="31222"/>
                </a:lnTo>
                <a:lnTo>
                  <a:pt x="156050" y="32726"/>
                </a:lnTo>
                <a:lnTo>
                  <a:pt x="156651" y="38381"/>
                </a:lnTo>
                <a:lnTo>
                  <a:pt x="161524" y="35854"/>
                </a:lnTo>
                <a:lnTo>
                  <a:pt x="162787" y="34290"/>
                </a:lnTo>
                <a:lnTo>
                  <a:pt x="162306" y="32365"/>
                </a:lnTo>
                <a:lnTo>
                  <a:pt x="161704" y="27552"/>
                </a:lnTo>
                <a:lnTo>
                  <a:pt x="163389" y="27432"/>
                </a:lnTo>
                <a:lnTo>
                  <a:pt x="163990" y="26229"/>
                </a:lnTo>
                <a:lnTo>
                  <a:pt x="165735" y="26349"/>
                </a:lnTo>
                <a:lnTo>
                  <a:pt x="165434" y="29297"/>
                </a:lnTo>
                <a:lnTo>
                  <a:pt x="164472" y="34049"/>
                </a:lnTo>
                <a:lnTo>
                  <a:pt x="165795" y="36877"/>
                </a:lnTo>
                <a:lnTo>
                  <a:pt x="168563" y="39704"/>
                </a:lnTo>
                <a:lnTo>
                  <a:pt x="172473" y="42111"/>
                </a:lnTo>
                <a:lnTo>
                  <a:pt x="172834" y="43795"/>
                </a:lnTo>
                <a:lnTo>
                  <a:pt x="174879" y="44818"/>
                </a:lnTo>
                <a:lnTo>
                  <a:pt x="174999" y="44818"/>
                </a:lnTo>
                <a:lnTo>
                  <a:pt x="174217" y="47044"/>
                </a:lnTo>
                <a:lnTo>
                  <a:pt x="174217" y="47765"/>
                </a:lnTo>
                <a:lnTo>
                  <a:pt x="173195" y="54503"/>
                </a:lnTo>
                <a:lnTo>
                  <a:pt x="173074" y="56669"/>
                </a:lnTo>
                <a:lnTo>
                  <a:pt x="172834" y="59436"/>
                </a:lnTo>
                <a:lnTo>
                  <a:pt x="172834" y="60579"/>
                </a:lnTo>
                <a:lnTo>
                  <a:pt x="172593" y="61782"/>
                </a:lnTo>
                <a:lnTo>
                  <a:pt x="172292" y="64068"/>
                </a:lnTo>
                <a:lnTo>
                  <a:pt x="171450" y="65873"/>
                </a:lnTo>
                <a:lnTo>
                  <a:pt x="169645" y="67858"/>
                </a:lnTo>
                <a:lnTo>
                  <a:pt x="167720" y="70866"/>
                </a:lnTo>
                <a:lnTo>
                  <a:pt x="165675" y="73513"/>
                </a:lnTo>
                <a:lnTo>
                  <a:pt x="164412" y="70144"/>
                </a:lnTo>
                <a:lnTo>
                  <a:pt x="164291" y="68099"/>
                </a:lnTo>
                <a:lnTo>
                  <a:pt x="163870" y="64489"/>
                </a:lnTo>
                <a:lnTo>
                  <a:pt x="165314" y="61963"/>
                </a:lnTo>
                <a:lnTo>
                  <a:pt x="164712" y="60760"/>
                </a:lnTo>
                <a:lnTo>
                  <a:pt x="162908" y="60399"/>
                </a:lnTo>
                <a:lnTo>
                  <a:pt x="157132" y="62444"/>
                </a:lnTo>
                <a:lnTo>
                  <a:pt x="156290" y="61060"/>
                </a:lnTo>
                <a:lnTo>
                  <a:pt x="154426" y="62263"/>
                </a:lnTo>
                <a:lnTo>
                  <a:pt x="153583" y="61602"/>
                </a:lnTo>
                <a:lnTo>
                  <a:pt x="153342" y="60218"/>
                </a:lnTo>
                <a:lnTo>
                  <a:pt x="151899" y="56849"/>
                </a:lnTo>
                <a:lnTo>
                  <a:pt x="153102" y="57150"/>
                </a:lnTo>
                <a:lnTo>
                  <a:pt x="154305" y="55947"/>
                </a:lnTo>
                <a:lnTo>
                  <a:pt x="154004" y="53059"/>
                </a:lnTo>
                <a:lnTo>
                  <a:pt x="145582" y="53841"/>
                </a:lnTo>
                <a:lnTo>
                  <a:pt x="138303" y="54684"/>
                </a:lnTo>
                <a:lnTo>
                  <a:pt x="126873" y="55947"/>
                </a:lnTo>
                <a:lnTo>
                  <a:pt x="125670" y="60278"/>
                </a:lnTo>
                <a:lnTo>
                  <a:pt x="124226" y="62083"/>
                </a:lnTo>
                <a:lnTo>
                  <a:pt x="121880" y="61000"/>
                </a:lnTo>
                <a:lnTo>
                  <a:pt x="120977" y="59616"/>
                </a:lnTo>
                <a:lnTo>
                  <a:pt x="117970" y="59556"/>
                </a:lnTo>
                <a:lnTo>
                  <a:pt x="117128" y="61361"/>
                </a:lnTo>
                <a:lnTo>
                  <a:pt x="118511" y="65392"/>
                </a:lnTo>
                <a:lnTo>
                  <a:pt x="117308" y="67076"/>
                </a:lnTo>
                <a:lnTo>
                  <a:pt x="114420" y="67798"/>
                </a:lnTo>
                <a:lnTo>
                  <a:pt x="115323" y="65993"/>
                </a:lnTo>
                <a:lnTo>
                  <a:pt x="114721" y="65452"/>
                </a:lnTo>
                <a:lnTo>
                  <a:pt x="113638" y="66655"/>
                </a:lnTo>
                <a:lnTo>
                  <a:pt x="113578" y="65211"/>
                </a:lnTo>
                <a:lnTo>
                  <a:pt x="112195" y="63346"/>
                </a:lnTo>
                <a:lnTo>
                  <a:pt x="108946" y="63948"/>
                </a:lnTo>
                <a:lnTo>
                  <a:pt x="109427" y="62865"/>
                </a:lnTo>
                <a:lnTo>
                  <a:pt x="107623" y="61662"/>
                </a:lnTo>
                <a:lnTo>
                  <a:pt x="106660" y="61842"/>
                </a:lnTo>
                <a:lnTo>
                  <a:pt x="106299" y="64790"/>
                </a:lnTo>
                <a:lnTo>
                  <a:pt x="107201" y="74476"/>
                </a:lnTo>
                <a:lnTo>
                  <a:pt x="105397" y="106600"/>
                </a:lnTo>
                <a:lnTo>
                  <a:pt x="105156" y="115383"/>
                </a:lnTo>
                <a:lnTo>
                  <a:pt x="93726" y="116345"/>
                </a:lnTo>
                <a:lnTo>
                  <a:pt x="89756" y="116887"/>
                </a:lnTo>
                <a:lnTo>
                  <a:pt x="77243" y="117970"/>
                </a:lnTo>
                <a:lnTo>
                  <a:pt x="72972" y="118752"/>
                </a:lnTo>
                <a:lnTo>
                  <a:pt x="30199" y="123083"/>
                </a:lnTo>
                <a:lnTo>
                  <a:pt x="19010" y="124106"/>
                </a:lnTo>
                <a:lnTo>
                  <a:pt x="16965" y="99922"/>
                </a:lnTo>
                <a:lnTo>
                  <a:pt x="16724" y="99922"/>
                </a:lnTo>
                <a:lnTo>
                  <a:pt x="15039" y="83138"/>
                </a:lnTo>
                <a:lnTo>
                  <a:pt x="14919" y="83018"/>
                </a:lnTo>
                <a:lnTo>
                  <a:pt x="13295" y="66174"/>
                </a:lnTo>
                <a:lnTo>
                  <a:pt x="13055" y="65151"/>
                </a:lnTo>
                <a:lnTo>
                  <a:pt x="12152" y="54684"/>
                </a:lnTo>
                <a:lnTo>
                  <a:pt x="10949" y="44156"/>
                </a:lnTo>
                <a:lnTo>
                  <a:pt x="9866" y="32726"/>
                </a:lnTo>
                <a:lnTo>
                  <a:pt x="9565" y="30019"/>
                </a:lnTo>
                <a:lnTo>
                  <a:pt x="5595" y="28695"/>
                </a:lnTo>
                <a:lnTo>
                  <a:pt x="2166" y="28755"/>
                </a:lnTo>
                <a:lnTo>
                  <a:pt x="0" y="3008"/>
                </a:lnTo>
                <a:lnTo>
                  <a:pt x="11069" y="2045"/>
                </a:lnTo>
                <a:lnTo>
                  <a:pt x="16543" y="1203"/>
                </a:lnTo>
                <a:lnTo>
                  <a:pt x="16664" y="1504"/>
                </a:lnTo>
                <a:lnTo>
                  <a:pt x="22018" y="963"/>
                </a:lnTo>
                <a:lnTo>
                  <a:pt x="22018" y="541"/>
                </a:lnTo>
                <a:lnTo>
                  <a:pt x="25086" y="241"/>
                </a:lnTo>
                <a:lnTo>
                  <a:pt x="26891" y="421"/>
                </a:lnTo>
                <a:lnTo>
                  <a:pt x="29778" y="3008"/>
                </a:lnTo>
                <a:lnTo>
                  <a:pt x="33989" y="4331"/>
                </a:lnTo>
                <a:lnTo>
                  <a:pt x="37178" y="4151"/>
                </a:lnTo>
                <a:lnTo>
                  <a:pt x="39704" y="3489"/>
                </a:lnTo>
                <a:lnTo>
                  <a:pt x="42111" y="3910"/>
                </a:lnTo>
                <a:lnTo>
                  <a:pt x="44517" y="3670"/>
                </a:lnTo>
                <a:lnTo>
                  <a:pt x="50112" y="2045"/>
                </a:lnTo>
                <a:lnTo>
                  <a:pt x="52879" y="1083"/>
                </a:lnTo>
                <a:lnTo>
                  <a:pt x="58534" y="0"/>
                </a:lnTo>
                <a:lnTo>
                  <a:pt x="62504" y="1203"/>
                </a:lnTo>
                <a:lnTo>
                  <a:pt x="74957" y="3249"/>
                </a:lnTo>
                <a:lnTo>
                  <a:pt x="77724" y="2888"/>
                </a:lnTo>
                <a:lnTo>
                  <a:pt x="80912" y="1684"/>
                </a:lnTo>
                <a:lnTo>
                  <a:pt x="82416" y="2166"/>
                </a:lnTo>
                <a:lnTo>
                  <a:pt x="85124" y="1745"/>
                </a:lnTo>
                <a:lnTo>
                  <a:pt x="94388" y="7760"/>
                </a:lnTo>
                <a:lnTo>
                  <a:pt x="95410" y="7520"/>
                </a:lnTo>
                <a:lnTo>
                  <a:pt x="94929" y="4813"/>
                </a:lnTo>
                <a:lnTo>
                  <a:pt x="96133" y="4933"/>
                </a:lnTo>
                <a:lnTo>
                  <a:pt x="96914" y="3670"/>
                </a:lnTo>
                <a:lnTo>
                  <a:pt x="94809" y="2166"/>
                </a:lnTo>
                <a:lnTo>
                  <a:pt x="94388" y="1323"/>
                </a:lnTo>
                <a:lnTo>
                  <a:pt x="97035" y="1143"/>
                </a:lnTo>
                <a:lnTo>
                  <a:pt x="97035" y="2888"/>
                </a:lnTo>
                <a:lnTo>
                  <a:pt x="99862" y="2106"/>
                </a:lnTo>
                <a:lnTo>
                  <a:pt x="100103" y="902"/>
                </a:lnTo>
                <a:lnTo>
                  <a:pt x="104915" y="421"/>
                </a:lnTo>
                <a:lnTo>
                  <a:pt x="105517" y="4692"/>
                </a:lnTo>
                <a:lnTo>
                  <a:pt x="104194" y="5173"/>
                </a:lnTo>
                <a:lnTo>
                  <a:pt x="104073" y="6256"/>
                </a:lnTo>
                <a:lnTo>
                  <a:pt x="105637" y="6858"/>
                </a:lnTo>
                <a:lnTo>
                  <a:pt x="105517" y="6076"/>
                </a:lnTo>
                <a:lnTo>
                  <a:pt x="108766" y="5474"/>
                </a:lnTo>
                <a:lnTo>
                  <a:pt x="109127" y="7279"/>
                </a:lnTo>
                <a:lnTo>
                  <a:pt x="106901" y="8362"/>
                </a:lnTo>
                <a:lnTo>
                  <a:pt x="106780" y="9565"/>
                </a:lnTo>
                <a:lnTo>
                  <a:pt x="105878" y="9144"/>
                </a:lnTo>
                <a:lnTo>
                  <a:pt x="106239" y="11189"/>
                </a:lnTo>
                <a:lnTo>
                  <a:pt x="107562" y="12934"/>
                </a:lnTo>
                <a:lnTo>
                  <a:pt x="108826" y="13656"/>
                </a:lnTo>
                <a:lnTo>
                  <a:pt x="110270" y="15761"/>
                </a:lnTo>
                <a:lnTo>
                  <a:pt x="110510" y="14799"/>
                </a:lnTo>
                <a:lnTo>
                  <a:pt x="112014" y="13596"/>
                </a:lnTo>
                <a:lnTo>
                  <a:pt x="112495" y="14799"/>
                </a:lnTo>
                <a:lnTo>
                  <a:pt x="109909" y="17025"/>
                </a:lnTo>
                <a:lnTo>
                  <a:pt x="108164" y="17566"/>
                </a:lnTo>
                <a:lnTo>
                  <a:pt x="109909" y="17746"/>
                </a:lnTo>
                <a:lnTo>
                  <a:pt x="111954" y="19852"/>
                </a:lnTo>
                <a:lnTo>
                  <a:pt x="112736" y="21657"/>
                </a:lnTo>
                <a:lnTo>
                  <a:pt x="115563" y="20754"/>
                </a:lnTo>
                <a:lnTo>
                  <a:pt x="118331" y="20574"/>
                </a:lnTo>
                <a:lnTo>
                  <a:pt x="121339" y="21897"/>
                </a:lnTo>
                <a:lnTo>
                  <a:pt x="123624" y="21837"/>
                </a:lnTo>
                <a:lnTo>
                  <a:pt x="126572" y="20935"/>
                </a:lnTo>
                <a:lnTo>
                  <a:pt x="129159" y="20935"/>
                </a:lnTo>
                <a:lnTo>
                  <a:pt x="131385" y="18889"/>
                </a:lnTo>
                <a:lnTo>
                  <a:pt x="131686" y="17446"/>
                </a:lnTo>
                <a:lnTo>
                  <a:pt x="130723" y="12212"/>
                </a:lnTo>
                <a:lnTo>
                  <a:pt x="131385" y="10828"/>
                </a:lnTo>
                <a:lnTo>
                  <a:pt x="135776" y="7460"/>
                </a:lnTo>
                <a:lnTo>
                  <a:pt x="137401" y="4392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" name="Freeform: Shape 229" title="MO-3">
            <a:extLst>
              <a:ext uri="{FF2B5EF4-FFF2-40B4-BE49-F238E27FC236}">
                <a16:creationId xmlns:a16="http://schemas.microsoft.com/office/drawing/2014/main" id="{C0BB90D5-7225-94C2-EEC3-A45EFB2F1C45}"/>
              </a:ext>
            </a:extLst>
          </p:cNvPr>
          <p:cNvSpPr/>
          <p:nvPr/>
        </p:nvSpPr>
        <p:spPr>
          <a:xfrm>
            <a:off x="5216708" y="3778164"/>
            <a:ext cx="343314" cy="211730"/>
          </a:xfrm>
          <a:custGeom>
            <a:avLst/>
            <a:gdLst>
              <a:gd name="connsiteX0" fmla="*/ 166036 w 429707"/>
              <a:gd name="connsiteY0" fmla="*/ 225412 h 274440"/>
              <a:gd name="connsiteX1" fmla="*/ 158035 w 429707"/>
              <a:gd name="connsiteY1" fmla="*/ 226013 h 274440"/>
              <a:gd name="connsiteX2" fmla="*/ 155688 w 429707"/>
              <a:gd name="connsiteY2" fmla="*/ 226013 h 274440"/>
              <a:gd name="connsiteX3" fmla="*/ 141732 w 429707"/>
              <a:gd name="connsiteY3" fmla="*/ 226735 h 274440"/>
              <a:gd name="connsiteX4" fmla="*/ 141732 w 429707"/>
              <a:gd name="connsiteY4" fmla="*/ 226494 h 274440"/>
              <a:gd name="connsiteX5" fmla="*/ 125489 w 429707"/>
              <a:gd name="connsiteY5" fmla="*/ 227517 h 274440"/>
              <a:gd name="connsiteX6" fmla="*/ 125489 w 429707"/>
              <a:gd name="connsiteY6" fmla="*/ 227397 h 274440"/>
              <a:gd name="connsiteX7" fmla="*/ 113097 w 429707"/>
              <a:gd name="connsiteY7" fmla="*/ 228299 h 274440"/>
              <a:gd name="connsiteX8" fmla="*/ 109427 w 429707"/>
              <a:gd name="connsiteY8" fmla="*/ 228420 h 274440"/>
              <a:gd name="connsiteX9" fmla="*/ 93004 w 429707"/>
              <a:gd name="connsiteY9" fmla="*/ 229623 h 274440"/>
              <a:gd name="connsiteX10" fmla="*/ 92824 w 429707"/>
              <a:gd name="connsiteY10" fmla="*/ 226855 h 274440"/>
              <a:gd name="connsiteX11" fmla="*/ 90056 w 429707"/>
              <a:gd name="connsiteY11" fmla="*/ 226976 h 274440"/>
              <a:gd name="connsiteX12" fmla="*/ 89936 w 429707"/>
              <a:gd name="connsiteY12" fmla="*/ 224329 h 274440"/>
              <a:gd name="connsiteX13" fmla="*/ 87169 w 429707"/>
              <a:gd name="connsiteY13" fmla="*/ 224449 h 274440"/>
              <a:gd name="connsiteX14" fmla="*/ 86928 w 429707"/>
              <a:gd name="connsiteY14" fmla="*/ 221862 h 274440"/>
              <a:gd name="connsiteX15" fmla="*/ 84221 w 429707"/>
              <a:gd name="connsiteY15" fmla="*/ 221983 h 274440"/>
              <a:gd name="connsiteX16" fmla="*/ 83920 w 429707"/>
              <a:gd name="connsiteY16" fmla="*/ 216448 h 274440"/>
              <a:gd name="connsiteX17" fmla="*/ 81213 w 429707"/>
              <a:gd name="connsiteY17" fmla="*/ 216568 h 274440"/>
              <a:gd name="connsiteX18" fmla="*/ 80972 w 429707"/>
              <a:gd name="connsiteY18" fmla="*/ 213801 h 274440"/>
              <a:gd name="connsiteX19" fmla="*/ 79589 w 429707"/>
              <a:gd name="connsiteY19" fmla="*/ 213861 h 274440"/>
              <a:gd name="connsiteX20" fmla="*/ 79228 w 429707"/>
              <a:gd name="connsiteY20" fmla="*/ 208447 h 274440"/>
              <a:gd name="connsiteX21" fmla="*/ 77964 w 429707"/>
              <a:gd name="connsiteY21" fmla="*/ 208447 h 274440"/>
              <a:gd name="connsiteX22" fmla="*/ 77664 w 429707"/>
              <a:gd name="connsiteY22" fmla="*/ 205138 h 274440"/>
              <a:gd name="connsiteX23" fmla="*/ 75257 w 429707"/>
              <a:gd name="connsiteY23" fmla="*/ 208267 h 274440"/>
              <a:gd name="connsiteX24" fmla="*/ 73152 w 429707"/>
              <a:gd name="connsiteY24" fmla="*/ 209771 h 274440"/>
              <a:gd name="connsiteX25" fmla="*/ 70204 w 429707"/>
              <a:gd name="connsiteY25" fmla="*/ 211635 h 274440"/>
              <a:gd name="connsiteX26" fmla="*/ 67978 w 429707"/>
              <a:gd name="connsiteY26" fmla="*/ 212357 h 274440"/>
              <a:gd name="connsiteX27" fmla="*/ 66174 w 429707"/>
              <a:gd name="connsiteY27" fmla="*/ 214764 h 274440"/>
              <a:gd name="connsiteX28" fmla="*/ 66775 w 429707"/>
              <a:gd name="connsiteY28" fmla="*/ 217110 h 274440"/>
              <a:gd name="connsiteX29" fmla="*/ 66354 w 429707"/>
              <a:gd name="connsiteY29" fmla="*/ 218854 h 274440"/>
              <a:gd name="connsiteX30" fmla="*/ 63166 w 429707"/>
              <a:gd name="connsiteY30" fmla="*/ 217772 h 274440"/>
              <a:gd name="connsiteX31" fmla="*/ 62925 w 429707"/>
              <a:gd name="connsiteY31" fmla="*/ 216869 h 274440"/>
              <a:gd name="connsiteX32" fmla="*/ 63888 w 429707"/>
              <a:gd name="connsiteY32" fmla="*/ 216087 h 274440"/>
              <a:gd name="connsiteX33" fmla="*/ 62865 w 429707"/>
              <a:gd name="connsiteY33" fmla="*/ 214282 h 274440"/>
              <a:gd name="connsiteX34" fmla="*/ 60639 w 429707"/>
              <a:gd name="connsiteY34" fmla="*/ 212839 h 274440"/>
              <a:gd name="connsiteX35" fmla="*/ 58473 w 429707"/>
              <a:gd name="connsiteY35" fmla="*/ 209771 h 274440"/>
              <a:gd name="connsiteX36" fmla="*/ 53901 w 429707"/>
              <a:gd name="connsiteY36" fmla="*/ 210071 h 274440"/>
              <a:gd name="connsiteX37" fmla="*/ 54202 w 429707"/>
              <a:gd name="connsiteY37" fmla="*/ 211335 h 274440"/>
              <a:gd name="connsiteX38" fmla="*/ 52999 w 429707"/>
              <a:gd name="connsiteY38" fmla="*/ 211575 h 274440"/>
              <a:gd name="connsiteX39" fmla="*/ 53179 w 429707"/>
              <a:gd name="connsiteY39" fmla="*/ 207966 h 274440"/>
              <a:gd name="connsiteX40" fmla="*/ 52578 w 429707"/>
              <a:gd name="connsiteY40" fmla="*/ 207545 h 274440"/>
              <a:gd name="connsiteX41" fmla="*/ 51254 w 429707"/>
              <a:gd name="connsiteY41" fmla="*/ 204056 h 274440"/>
              <a:gd name="connsiteX42" fmla="*/ 52458 w 429707"/>
              <a:gd name="connsiteY42" fmla="*/ 203153 h 274440"/>
              <a:gd name="connsiteX43" fmla="*/ 52157 w 429707"/>
              <a:gd name="connsiteY43" fmla="*/ 200988 h 274440"/>
              <a:gd name="connsiteX44" fmla="*/ 53721 w 429707"/>
              <a:gd name="connsiteY44" fmla="*/ 200988 h 274440"/>
              <a:gd name="connsiteX45" fmla="*/ 53661 w 429707"/>
              <a:gd name="connsiteY45" fmla="*/ 199784 h 274440"/>
              <a:gd name="connsiteX46" fmla="*/ 54623 w 429707"/>
              <a:gd name="connsiteY46" fmla="*/ 196536 h 274440"/>
              <a:gd name="connsiteX47" fmla="*/ 55526 w 429707"/>
              <a:gd name="connsiteY47" fmla="*/ 195513 h 274440"/>
              <a:gd name="connsiteX48" fmla="*/ 58052 w 429707"/>
              <a:gd name="connsiteY48" fmla="*/ 194430 h 274440"/>
              <a:gd name="connsiteX49" fmla="*/ 59857 w 429707"/>
              <a:gd name="connsiteY49" fmla="*/ 194611 h 274440"/>
              <a:gd name="connsiteX50" fmla="*/ 61602 w 429707"/>
              <a:gd name="connsiteY50" fmla="*/ 193708 h 274440"/>
              <a:gd name="connsiteX51" fmla="*/ 63286 w 429707"/>
              <a:gd name="connsiteY51" fmla="*/ 193889 h 274440"/>
              <a:gd name="connsiteX52" fmla="*/ 62083 w 429707"/>
              <a:gd name="connsiteY52" fmla="*/ 169826 h 274440"/>
              <a:gd name="connsiteX53" fmla="*/ 70324 w 429707"/>
              <a:gd name="connsiteY53" fmla="*/ 169164 h 274440"/>
              <a:gd name="connsiteX54" fmla="*/ 69543 w 429707"/>
              <a:gd name="connsiteY54" fmla="*/ 153403 h 274440"/>
              <a:gd name="connsiteX55" fmla="*/ 70324 w 429707"/>
              <a:gd name="connsiteY55" fmla="*/ 153403 h 274440"/>
              <a:gd name="connsiteX56" fmla="*/ 54563 w 429707"/>
              <a:gd name="connsiteY56" fmla="*/ 140108 h 274440"/>
              <a:gd name="connsiteX57" fmla="*/ 35974 w 429707"/>
              <a:gd name="connsiteY57" fmla="*/ 124346 h 274440"/>
              <a:gd name="connsiteX58" fmla="*/ 34831 w 429707"/>
              <a:gd name="connsiteY58" fmla="*/ 107743 h 274440"/>
              <a:gd name="connsiteX59" fmla="*/ 32184 w 429707"/>
              <a:gd name="connsiteY59" fmla="*/ 107983 h 274440"/>
              <a:gd name="connsiteX60" fmla="*/ 18649 w 429707"/>
              <a:gd name="connsiteY60" fmla="*/ 108645 h 274440"/>
              <a:gd name="connsiteX61" fmla="*/ 2647 w 429707"/>
              <a:gd name="connsiteY61" fmla="*/ 108645 h 274440"/>
              <a:gd name="connsiteX62" fmla="*/ 0 w 429707"/>
              <a:gd name="connsiteY62" fmla="*/ 55285 h 274440"/>
              <a:gd name="connsiteX63" fmla="*/ 15099 w 429707"/>
              <a:gd name="connsiteY63" fmla="*/ 36516 h 274440"/>
              <a:gd name="connsiteX64" fmla="*/ 15099 w 429707"/>
              <a:gd name="connsiteY64" fmla="*/ 37478 h 274440"/>
              <a:gd name="connsiteX65" fmla="*/ 17205 w 429707"/>
              <a:gd name="connsiteY65" fmla="*/ 40847 h 274440"/>
              <a:gd name="connsiteX66" fmla="*/ 18769 w 429707"/>
              <a:gd name="connsiteY66" fmla="*/ 44457 h 274440"/>
              <a:gd name="connsiteX67" fmla="*/ 20574 w 429707"/>
              <a:gd name="connsiteY67" fmla="*/ 46261 h 274440"/>
              <a:gd name="connsiteX68" fmla="*/ 23341 w 429707"/>
              <a:gd name="connsiteY68" fmla="*/ 47104 h 274440"/>
              <a:gd name="connsiteX69" fmla="*/ 24665 w 429707"/>
              <a:gd name="connsiteY69" fmla="*/ 47886 h 274440"/>
              <a:gd name="connsiteX70" fmla="*/ 26830 w 429707"/>
              <a:gd name="connsiteY70" fmla="*/ 50292 h 274440"/>
              <a:gd name="connsiteX71" fmla="*/ 29959 w 429707"/>
              <a:gd name="connsiteY71" fmla="*/ 51495 h 274440"/>
              <a:gd name="connsiteX72" fmla="*/ 33087 w 429707"/>
              <a:gd name="connsiteY72" fmla="*/ 51495 h 274440"/>
              <a:gd name="connsiteX73" fmla="*/ 37358 w 429707"/>
              <a:gd name="connsiteY73" fmla="*/ 52397 h 274440"/>
              <a:gd name="connsiteX74" fmla="*/ 39764 w 429707"/>
              <a:gd name="connsiteY74" fmla="*/ 52157 h 274440"/>
              <a:gd name="connsiteX75" fmla="*/ 42592 w 429707"/>
              <a:gd name="connsiteY75" fmla="*/ 50533 h 274440"/>
              <a:gd name="connsiteX76" fmla="*/ 45599 w 429707"/>
              <a:gd name="connsiteY76" fmla="*/ 49450 h 274440"/>
              <a:gd name="connsiteX77" fmla="*/ 47585 w 429707"/>
              <a:gd name="connsiteY77" fmla="*/ 49209 h 274440"/>
              <a:gd name="connsiteX78" fmla="*/ 49510 w 429707"/>
              <a:gd name="connsiteY78" fmla="*/ 49510 h 274440"/>
              <a:gd name="connsiteX79" fmla="*/ 51675 w 429707"/>
              <a:gd name="connsiteY79" fmla="*/ 50352 h 274440"/>
              <a:gd name="connsiteX80" fmla="*/ 57090 w 429707"/>
              <a:gd name="connsiteY80" fmla="*/ 49811 h 274440"/>
              <a:gd name="connsiteX81" fmla="*/ 60940 w 429707"/>
              <a:gd name="connsiteY81" fmla="*/ 50051 h 274440"/>
              <a:gd name="connsiteX82" fmla="*/ 65271 w 429707"/>
              <a:gd name="connsiteY82" fmla="*/ 50773 h 274440"/>
              <a:gd name="connsiteX83" fmla="*/ 67076 w 429707"/>
              <a:gd name="connsiteY83" fmla="*/ 50593 h 274440"/>
              <a:gd name="connsiteX84" fmla="*/ 70084 w 429707"/>
              <a:gd name="connsiteY84" fmla="*/ 49149 h 274440"/>
              <a:gd name="connsiteX85" fmla="*/ 69482 w 429707"/>
              <a:gd name="connsiteY85" fmla="*/ 48307 h 274440"/>
              <a:gd name="connsiteX86" fmla="*/ 71347 w 429707"/>
              <a:gd name="connsiteY86" fmla="*/ 46803 h 274440"/>
              <a:gd name="connsiteX87" fmla="*/ 70024 w 429707"/>
              <a:gd name="connsiteY87" fmla="*/ 45600 h 274440"/>
              <a:gd name="connsiteX88" fmla="*/ 72550 w 429707"/>
              <a:gd name="connsiteY88" fmla="*/ 46863 h 274440"/>
              <a:gd name="connsiteX89" fmla="*/ 75498 w 429707"/>
              <a:gd name="connsiteY89" fmla="*/ 45540 h 274440"/>
              <a:gd name="connsiteX90" fmla="*/ 84341 w 429707"/>
              <a:gd name="connsiteY90" fmla="*/ 45118 h 274440"/>
              <a:gd name="connsiteX91" fmla="*/ 88071 w 429707"/>
              <a:gd name="connsiteY91" fmla="*/ 46382 h 274440"/>
              <a:gd name="connsiteX92" fmla="*/ 89876 w 429707"/>
              <a:gd name="connsiteY92" fmla="*/ 48006 h 274440"/>
              <a:gd name="connsiteX93" fmla="*/ 92824 w 429707"/>
              <a:gd name="connsiteY93" fmla="*/ 47886 h 274440"/>
              <a:gd name="connsiteX94" fmla="*/ 95831 w 429707"/>
              <a:gd name="connsiteY94" fmla="*/ 50472 h 274440"/>
              <a:gd name="connsiteX95" fmla="*/ 102810 w 429707"/>
              <a:gd name="connsiteY95" fmla="*/ 50713 h 274440"/>
              <a:gd name="connsiteX96" fmla="*/ 106299 w 429707"/>
              <a:gd name="connsiteY96" fmla="*/ 50412 h 274440"/>
              <a:gd name="connsiteX97" fmla="*/ 108886 w 429707"/>
              <a:gd name="connsiteY97" fmla="*/ 51014 h 274440"/>
              <a:gd name="connsiteX98" fmla="*/ 112134 w 429707"/>
              <a:gd name="connsiteY98" fmla="*/ 50111 h 274440"/>
              <a:gd name="connsiteX99" fmla="*/ 112014 w 429707"/>
              <a:gd name="connsiteY99" fmla="*/ 47946 h 274440"/>
              <a:gd name="connsiteX100" fmla="*/ 119534 w 429707"/>
              <a:gd name="connsiteY100" fmla="*/ 47525 h 274440"/>
              <a:gd name="connsiteX101" fmla="*/ 121699 w 429707"/>
              <a:gd name="connsiteY101" fmla="*/ 47585 h 274440"/>
              <a:gd name="connsiteX102" fmla="*/ 127053 w 429707"/>
              <a:gd name="connsiteY102" fmla="*/ 47164 h 274440"/>
              <a:gd name="connsiteX103" fmla="*/ 130903 w 429707"/>
              <a:gd name="connsiteY103" fmla="*/ 47645 h 274440"/>
              <a:gd name="connsiteX104" fmla="*/ 131685 w 429707"/>
              <a:gd name="connsiteY104" fmla="*/ 44878 h 274440"/>
              <a:gd name="connsiteX105" fmla="*/ 130903 w 429707"/>
              <a:gd name="connsiteY105" fmla="*/ 43073 h 274440"/>
              <a:gd name="connsiteX106" fmla="*/ 131565 w 429707"/>
              <a:gd name="connsiteY106" fmla="*/ 42592 h 274440"/>
              <a:gd name="connsiteX107" fmla="*/ 132167 w 429707"/>
              <a:gd name="connsiteY107" fmla="*/ 40306 h 274440"/>
              <a:gd name="connsiteX108" fmla="*/ 131746 w 429707"/>
              <a:gd name="connsiteY108" fmla="*/ 37659 h 274440"/>
              <a:gd name="connsiteX109" fmla="*/ 132347 w 429707"/>
              <a:gd name="connsiteY109" fmla="*/ 36275 h 274440"/>
              <a:gd name="connsiteX110" fmla="*/ 132648 w 429707"/>
              <a:gd name="connsiteY110" fmla="*/ 34110 h 274440"/>
              <a:gd name="connsiteX111" fmla="*/ 131024 w 429707"/>
              <a:gd name="connsiteY111" fmla="*/ 33628 h 274440"/>
              <a:gd name="connsiteX112" fmla="*/ 131625 w 429707"/>
              <a:gd name="connsiteY112" fmla="*/ 32606 h 274440"/>
              <a:gd name="connsiteX113" fmla="*/ 131866 w 429707"/>
              <a:gd name="connsiteY113" fmla="*/ 28996 h 274440"/>
              <a:gd name="connsiteX114" fmla="*/ 131746 w 429707"/>
              <a:gd name="connsiteY114" fmla="*/ 26409 h 274440"/>
              <a:gd name="connsiteX115" fmla="*/ 134814 w 429707"/>
              <a:gd name="connsiteY115" fmla="*/ 26229 h 274440"/>
              <a:gd name="connsiteX116" fmla="*/ 137581 w 429707"/>
              <a:gd name="connsiteY116" fmla="*/ 25868 h 274440"/>
              <a:gd name="connsiteX117" fmla="*/ 151778 w 429707"/>
              <a:gd name="connsiteY117" fmla="*/ 24965 h 274440"/>
              <a:gd name="connsiteX118" fmla="*/ 168923 w 429707"/>
              <a:gd name="connsiteY118" fmla="*/ 23522 h 274440"/>
              <a:gd name="connsiteX119" fmla="*/ 183541 w 429707"/>
              <a:gd name="connsiteY119" fmla="*/ 22258 h 274440"/>
              <a:gd name="connsiteX120" fmla="*/ 187151 w 429707"/>
              <a:gd name="connsiteY120" fmla="*/ 22078 h 274440"/>
              <a:gd name="connsiteX121" fmla="*/ 203995 w 429707"/>
              <a:gd name="connsiteY121" fmla="*/ 20634 h 274440"/>
              <a:gd name="connsiteX122" fmla="*/ 203033 w 429707"/>
              <a:gd name="connsiteY122" fmla="*/ 3790 h 274440"/>
              <a:gd name="connsiteX123" fmla="*/ 213741 w 429707"/>
              <a:gd name="connsiteY123" fmla="*/ 3008 h 274440"/>
              <a:gd name="connsiteX124" fmla="*/ 221742 w 429707"/>
              <a:gd name="connsiteY124" fmla="*/ 2406 h 274440"/>
              <a:gd name="connsiteX125" fmla="*/ 233653 w 429707"/>
              <a:gd name="connsiteY125" fmla="*/ 1745 h 274440"/>
              <a:gd name="connsiteX126" fmla="*/ 256694 w 429707"/>
              <a:gd name="connsiteY126" fmla="*/ 0 h 274440"/>
              <a:gd name="connsiteX127" fmla="*/ 257716 w 429707"/>
              <a:gd name="connsiteY127" fmla="*/ 13355 h 274440"/>
              <a:gd name="connsiteX128" fmla="*/ 258017 w 429707"/>
              <a:gd name="connsiteY128" fmla="*/ 16604 h 274440"/>
              <a:gd name="connsiteX129" fmla="*/ 258919 w 429707"/>
              <a:gd name="connsiteY129" fmla="*/ 28034 h 274440"/>
              <a:gd name="connsiteX130" fmla="*/ 269988 w 429707"/>
              <a:gd name="connsiteY130" fmla="*/ 27131 h 274440"/>
              <a:gd name="connsiteX131" fmla="*/ 270951 w 429707"/>
              <a:gd name="connsiteY131" fmla="*/ 38561 h 274440"/>
              <a:gd name="connsiteX132" fmla="*/ 282441 w 429707"/>
              <a:gd name="connsiteY132" fmla="*/ 37358 h 274440"/>
              <a:gd name="connsiteX133" fmla="*/ 283404 w 429707"/>
              <a:gd name="connsiteY133" fmla="*/ 48607 h 274440"/>
              <a:gd name="connsiteX134" fmla="*/ 299526 w 429707"/>
              <a:gd name="connsiteY134" fmla="*/ 47104 h 274440"/>
              <a:gd name="connsiteX135" fmla="*/ 305722 w 429707"/>
              <a:gd name="connsiteY135" fmla="*/ 46743 h 274440"/>
              <a:gd name="connsiteX136" fmla="*/ 305361 w 429707"/>
              <a:gd name="connsiteY136" fmla="*/ 42411 h 274440"/>
              <a:gd name="connsiteX137" fmla="*/ 306564 w 429707"/>
              <a:gd name="connsiteY137" fmla="*/ 42231 h 274440"/>
              <a:gd name="connsiteX138" fmla="*/ 308008 w 429707"/>
              <a:gd name="connsiteY138" fmla="*/ 43494 h 274440"/>
              <a:gd name="connsiteX139" fmla="*/ 309091 w 429707"/>
              <a:gd name="connsiteY139" fmla="*/ 43494 h 274440"/>
              <a:gd name="connsiteX140" fmla="*/ 312580 w 429707"/>
              <a:gd name="connsiteY140" fmla="*/ 42111 h 274440"/>
              <a:gd name="connsiteX141" fmla="*/ 313783 w 429707"/>
              <a:gd name="connsiteY141" fmla="*/ 42953 h 274440"/>
              <a:gd name="connsiteX142" fmla="*/ 316611 w 429707"/>
              <a:gd name="connsiteY142" fmla="*/ 42231 h 274440"/>
              <a:gd name="connsiteX143" fmla="*/ 319017 w 429707"/>
              <a:gd name="connsiteY143" fmla="*/ 42111 h 274440"/>
              <a:gd name="connsiteX144" fmla="*/ 319799 w 429707"/>
              <a:gd name="connsiteY144" fmla="*/ 43073 h 274440"/>
              <a:gd name="connsiteX145" fmla="*/ 320341 w 429707"/>
              <a:gd name="connsiteY145" fmla="*/ 42471 h 274440"/>
              <a:gd name="connsiteX146" fmla="*/ 322206 w 429707"/>
              <a:gd name="connsiteY146" fmla="*/ 42592 h 274440"/>
              <a:gd name="connsiteX147" fmla="*/ 324130 w 429707"/>
              <a:gd name="connsiteY147" fmla="*/ 43374 h 274440"/>
              <a:gd name="connsiteX148" fmla="*/ 325995 w 429707"/>
              <a:gd name="connsiteY148" fmla="*/ 43614 h 274440"/>
              <a:gd name="connsiteX149" fmla="*/ 327559 w 429707"/>
              <a:gd name="connsiteY149" fmla="*/ 42832 h 274440"/>
              <a:gd name="connsiteX150" fmla="*/ 326958 w 429707"/>
              <a:gd name="connsiteY150" fmla="*/ 41689 h 274440"/>
              <a:gd name="connsiteX151" fmla="*/ 327199 w 429707"/>
              <a:gd name="connsiteY151" fmla="*/ 38621 h 274440"/>
              <a:gd name="connsiteX152" fmla="*/ 328221 w 429707"/>
              <a:gd name="connsiteY152" fmla="*/ 37538 h 274440"/>
              <a:gd name="connsiteX153" fmla="*/ 327259 w 429707"/>
              <a:gd name="connsiteY153" fmla="*/ 36696 h 274440"/>
              <a:gd name="connsiteX154" fmla="*/ 328702 w 429707"/>
              <a:gd name="connsiteY154" fmla="*/ 35493 h 274440"/>
              <a:gd name="connsiteX155" fmla="*/ 330387 w 429707"/>
              <a:gd name="connsiteY155" fmla="*/ 34892 h 274440"/>
              <a:gd name="connsiteX156" fmla="*/ 330808 w 429707"/>
              <a:gd name="connsiteY156" fmla="*/ 34110 h 274440"/>
              <a:gd name="connsiteX157" fmla="*/ 334357 w 429707"/>
              <a:gd name="connsiteY157" fmla="*/ 34170 h 274440"/>
              <a:gd name="connsiteX158" fmla="*/ 335741 w 429707"/>
              <a:gd name="connsiteY158" fmla="*/ 32064 h 274440"/>
              <a:gd name="connsiteX159" fmla="*/ 337847 w 429707"/>
              <a:gd name="connsiteY159" fmla="*/ 31824 h 274440"/>
              <a:gd name="connsiteX160" fmla="*/ 338629 w 429707"/>
              <a:gd name="connsiteY160" fmla="*/ 32846 h 274440"/>
              <a:gd name="connsiteX161" fmla="*/ 337185 w 429707"/>
              <a:gd name="connsiteY161" fmla="*/ 34049 h 274440"/>
              <a:gd name="connsiteX162" fmla="*/ 337486 w 429707"/>
              <a:gd name="connsiteY162" fmla="*/ 35132 h 274440"/>
              <a:gd name="connsiteX163" fmla="*/ 338689 w 429707"/>
              <a:gd name="connsiteY163" fmla="*/ 34771 h 274440"/>
              <a:gd name="connsiteX164" fmla="*/ 338929 w 429707"/>
              <a:gd name="connsiteY164" fmla="*/ 35734 h 274440"/>
              <a:gd name="connsiteX165" fmla="*/ 340915 w 429707"/>
              <a:gd name="connsiteY165" fmla="*/ 35914 h 274440"/>
              <a:gd name="connsiteX166" fmla="*/ 341336 w 429707"/>
              <a:gd name="connsiteY166" fmla="*/ 36877 h 274440"/>
              <a:gd name="connsiteX167" fmla="*/ 342539 w 429707"/>
              <a:gd name="connsiteY167" fmla="*/ 35674 h 274440"/>
              <a:gd name="connsiteX168" fmla="*/ 341937 w 429707"/>
              <a:gd name="connsiteY168" fmla="*/ 35012 h 274440"/>
              <a:gd name="connsiteX169" fmla="*/ 339832 w 429707"/>
              <a:gd name="connsiteY169" fmla="*/ 34892 h 274440"/>
              <a:gd name="connsiteX170" fmla="*/ 341215 w 429707"/>
              <a:gd name="connsiteY170" fmla="*/ 33328 h 274440"/>
              <a:gd name="connsiteX171" fmla="*/ 342719 w 429707"/>
              <a:gd name="connsiteY171" fmla="*/ 34170 h 274440"/>
              <a:gd name="connsiteX172" fmla="*/ 344644 w 429707"/>
              <a:gd name="connsiteY172" fmla="*/ 33929 h 274440"/>
              <a:gd name="connsiteX173" fmla="*/ 342358 w 429707"/>
              <a:gd name="connsiteY173" fmla="*/ 31884 h 274440"/>
              <a:gd name="connsiteX174" fmla="*/ 343141 w 429707"/>
              <a:gd name="connsiteY174" fmla="*/ 30681 h 274440"/>
              <a:gd name="connsiteX175" fmla="*/ 347291 w 429707"/>
              <a:gd name="connsiteY175" fmla="*/ 30139 h 274440"/>
              <a:gd name="connsiteX176" fmla="*/ 347291 w 429707"/>
              <a:gd name="connsiteY176" fmla="*/ 30440 h 274440"/>
              <a:gd name="connsiteX177" fmla="*/ 347412 w 429707"/>
              <a:gd name="connsiteY177" fmla="*/ 31763 h 274440"/>
              <a:gd name="connsiteX178" fmla="*/ 351863 w 429707"/>
              <a:gd name="connsiteY178" fmla="*/ 35493 h 274440"/>
              <a:gd name="connsiteX179" fmla="*/ 353969 w 429707"/>
              <a:gd name="connsiteY179" fmla="*/ 38501 h 274440"/>
              <a:gd name="connsiteX180" fmla="*/ 359684 w 429707"/>
              <a:gd name="connsiteY180" fmla="*/ 40907 h 274440"/>
              <a:gd name="connsiteX181" fmla="*/ 359864 w 429707"/>
              <a:gd name="connsiteY181" fmla="*/ 41208 h 274440"/>
              <a:gd name="connsiteX182" fmla="*/ 361669 w 429707"/>
              <a:gd name="connsiteY182" fmla="*/ 41208 h 274440"/>
              <a:gd name="connsiteX183" fmla="*/ 363414 w 429707"/>
              <a:gd name="connsiteY183" fmla="*/ 40907 h 274440"/>
              <a:gd name="connsiteX184" fmla="*/ 365339 w 429707"/>
              <a:gd name="connsiteY184" fmla="*/ 39704 h 274440"/>
              <a:gd name="connsiteX185" fmla="*/ 369249 w 429707"/>
              <a:gd name="connsiteY185" fmla="*/ 34651 h 274440"/>
              <a:gd name="connsiteX186" fmla="*/ 370452 w 429707"/>
              <a:gd name="connsiteY186" fmla="*/ 33748 h 274440"/>
              <a:gd name="connsiteX187" fmla="*/ 373039 w 429707"/>
              <a:gd name="connsiteY187" fmla="*/ 29056 h 274440"/>
              <a:gd name="connsiteX188" fmla="*/ 373400 w 429707"/>
              <a:gd name="connsiteY188" fmla="*/ 27252 h 274440"/>
              <a:gd name="connsiteX189" fmla="*/ 373340 w 429707"/>
              <a:gd name="connsiteY189" fmla="*/ 25266 h 274440"/>
              <a:gd name="connsiteX190" fmla="*/ 374543 w 429707"/>
              <a:gd name="connsiteY190" fmla="*/ 22559 h 274440"/>
              <a:gd name="connsiteX191" fmla="*/ 377370 w 429707"/>
              <a:gd name="connsiteY191" fmla="*/ 20514 h 274440"/>
              <a:gd name="connsiteX192" fmla="*/ 379536 w 429707"/>
              <a:gd name="connsiteY192" fmla="*/ 20514 h 274440"/>
              <a:gd name="connsiteX193" fmla="*/ 380559 w 429707"/>
              <a:gd name="connsiteY193" fmla="*/ 20995 h 274440"/>
              <a:gd name="connsiteX194" fmla="*/ 383988 w 429707"/>
              <a:gd name="connsiteY194" fmla="*/ 20815 h 274440"/>
              <a:gd name="connsiteX195" fmla="*/ 386274 w 429707"/>
              <a:gd name="connsiteY195" fmla="*/ 21416 h 274440"/>
              <a:gd name="connsiteX196" fmla="*/ 387537 w 429707"/>
              <a:gd name="connsiteY196" fmla="*/ 21777 h 274440"/>
              <a:gd name="connsiteX197" fmla="*/ 388740 w 429707"/>
              <a:gd name="connsiteY197" fmla="*/ 22319 h 274440"/>
              <a:gd name="connsiteX198" fmla="*/ 393071 w 429707"/>
              <a:gd name="connsiteY198" fmla="*/ 24003 h 274440"/>
              <a:gd name="connsiteX199" fmla="*/ 395177 w 429707"/>
              <a:gd name="connsiteY199" fmla="*/ 25206 h 274440"/>
              <a:gd name="connsiteX200" fmla="*/ 397222 w 429707"/>
              <a:gd name="connsiteY200" fmla="*/ 25808 h 274440"/>
              <a:gd name="connsiteX201" fmla="*/ 398907 w 429707"/>
              <a:gd name="connsiteY201" fmla="*/ 26590 h 274440"/>
              <a:gd name="connsiteX202" fmla="*/ 400411 w 429707"/>
              <a:gd name="connsiteY202" fmla="*/ 26530 h 274440"/>
              <a:gd name="connsiteX203" fmla="*/ 402577 w 429707"/>
              <a:gd name="connsiteY203" fmla="*/ 26109 h 274440"/>
              <a:gd name="connsiteX204" fmla="*/ 407449 w 429707"/>
              <a:gd name="connsiteY204" fmla="*/ 26469 h 274440"/>
              <a:gd name="connsiteX205" fmla="*/ 410637 w 429707"/>
              <a:gd name="connsiteY205" fmla="*/ 27793 h 274440"/>
              <a:gd name="connsiteX206" fmla="*/ 411720 w 429707"/>
              <a:gd name="connsiteY206" fmla="*/ 28334 h 274440"/>
              <a:gd name="connsiteX207" fmla="*/ 413284 w 429707"/>
              <a:gd name="connsiteY207" fmla="*/ 29538 h 274440"/>
              <a:gd name="connsiteX208" fmla="*/ 415871 w 429707"/>
              <a:gd name="connsiteY208" fmla="*/ 31763 h 274440"/>
              <a:gd name="connsiteX209" fmla="*/ 416172 w 429707"/>
              <a:gd name="connsiteY209" fmla="*/ 31763 h 274440"/>
              <a:gd name="connsiteX210" fmla="*/ 416954 w 429707"/>
              <a:gd name="connsiteY210" fmla="*/ 31884 h 274440"/>
              <a:gd name="connsiteX211" fmla="*/ 417496 w 429707"/>
              <a:gd name="connsiteY211" fmla="*/ 32004 h 274440"/>
              <a:gd name="connsiteX212" fmla="*/ 418578 w 429707"/>
              <a:gd name="connsiteY212" fmla="*/ 32545 h 274440"/>
              <a:gd name="connsiteX213" fmla="*/ 420564 w 429707"/>
              <a:gd name="connsiteY213" fmla="*/ 33328 h 274440"/>
              <a:gd name="connsiteX214" fmla="*/ 421165 w 429707"/>
              <a:gd name="connsiteY214" fmla="*/ 33568 h 274440"/>
              <a:gd name="connsiteX215" fmla="*/ 422970 w 429707"/>
              <a:gd name="connsiteY215" fmla="*/ 34831 h 274440"/>
              <a:gd name="connsiteX216" fmla="*/ 423933 w 429707"/>
              <a:gd name="connsiteY216" fmla="*/ 35313 h 274440"/>
              <a:gd name="connsiteX217" fmla="*/ 425978 w 429707"/>
              <a:gd name="connsiteY217" fmla="*/ 36275 h 274440"/>
              <a:gd name="connsiteX218" fmla="*/ 428986 w 429707"/>
              <a:gd name="connsiteY218" fmla="*/ 37659 h 274440"/>
              <a:gd name="connsiteX219" fmla="*/ 429587 w 429707"/>
              <a:gd name="connsiteY219" fmla="*/ 38681 h 274440"/>
              <a:gd name="connsiteX220" fmla="*/ 429708 w 429707"/>
              <a:gd name="connsiteY220" fmla="*/ 39764 h 274440"/>
              <a:gd name="connsiteX221" fmla="*/ 429106 w 429707"/>
              <a:gd name="connsiteY221" fmla="*/ 45961 h 274440"/>
              <a:gd name="connsiteX222" fmla="*/ 427542 w 429707"/>
              <a:gd name="connsiteY222" fmla="*/ 43133 h 274440"/>
              <a:gd name="connsiteX223" fmla="*/ 425136 w 429707"/>
              <a:gd name="connsiteY223" fmla="*/ 41930 h 274440"/>
              <a:gd name="connsiteX224" fmla="*/ 422729 w 429707"/>
              <a:gd name="connsiteY224" fmla="*/ 42171 h 274440"/>
              <a:gd name="connsiteX225" fmla="*/ 420744 w 429707"/>
              <a:gd name="connsiteY225" fmla="*/ 44096 h 274440"/>
              <a:gd name="connsiteX226" fmla="*/ 419360 w 429707"/>
              <a:gd name="connsiteY226" fmla="*/ 44697 h 274440"/>
              <a:gd name="connsiteX227" fmla="*/ 417435 w 429707"/>
              <a:gd name="connsiteY227" fmla="*/ 44216 h 274440"/>
              <a:gd name="connsiteX228" fmla="*/ 409735 w 429707"/>
              <a:gd name="connsiteY228" fmla="*/ 40005 h 274440"/>
              <a:gd name="connsiteX229" fmla="*/ 408111 w 429707"/>
              <a:gd name="connsiteY229" fmla="*/ 39403 h 274440"/>
              <a:gd name="connsiteX230" fmla="*/ 406126 w 429707"/>
              <a:gd name="connsiteY230" fmla="*/ 37839 h 274440"/>
              <a:gd name="connsiteX231" fmla="*/ 404802 w 429707"/>
              <a:gd name="connsiteY231" fmla="*/ 35854 h 274440"/>
              <a:gd name="connsiteX232" fmla="*/ 401193 w 429707"/>
              <a:gd name="connsiteY232" fmla="*/ 33328 h 274440"/>
              <a:gd name="connsiteX233" fmla="*/ 398004 w 429707"/>
              <a:gd name="connsiteY233" fmla="*/ 32967 h 274440"/>
              <a:gd name="connsiteX234" fmla="*/ 395718 w 429707"/>
              <a:gd name="connsiteY234" fmla="*/ 34952 h 274440"/>
              <a:gd name="connsiteX235" fmla="*/ 395117 w 429707"/>
              <a:gd name="connsiteY235" fmla="*/ 37960 h 274440"/>
              <a:gd name="connsiteX236" fmla="*/ 395358 w 429707"/>
              <a:gd name="connsiteY236" fmla="*/ 39584 h 274440"/>
              <a:gd name="connsiteX237" fmla="*/ 394816 w 429707"/>
              <a:gd name="connsiteY237" fmla="*/ 42893 h 274440"/>
              <a:gd name="connsiteX238" fmla="*/ 393192 w 429707"/>
              <a:gd name="connsiteY238" fmla="*/ 45660 h 274440"/>
              <a:gd name="connsiteX239" fmla="*/ 390364 w 429707"/>
              <a:gd name="connsiteY239" fmla="*/ 47044 h 274440"/>
              <a:gd name="connsiteX240" fmla="*/ 387537 w 429707"/>
              <a:gd name="connsiteY240" fmla="*/ 46923 h 274440"/>
              <a:gd name="connsiteX241" fmla="*/ 385371 w 429707"/>
              <a:gd name="connsiteY241" fmla="*/ 46322 h 274440"/>
              <a:gd name="connsiteX242" fmla="*/ 382784 w 429707"/>
              <a:gd name="connsiteY242" fmla="*/ 46442 h 274440"/>
              <a:gd name="connsiteX243" fmla="*/ 381762 w 429707"/>
              <a:gd name="connsiteY243" fmla="*/ 46983 h 274440"/>
              <a:gd name="connsiteX244" fmla="*/ 380679 w 429707"/>
              <a:gd name="connsiteY244" fmla="*/ 48547 h 274440"/>
              <a:gd name="connsiteX245" fmla="*/ 377731 w 429707"/>
              <a:gd name="connsiteY245" fmla="*/ 54383 h 274440"/>
              <a:gd name="connsiteX246" fmla="*/ 377009 w 429707"/>
              <a:gd name="connsiteY246" fmla="*/ 59737 h 274440"/>
              <a:gd name="connsiteX247" fmla="*/ 375385 w 429707"/>
              <a:gd name="connsiteY247" fmla="*/ 62745 h 274440"/>
              <a:gd name="connsiteX248" fmla="*/ 370994 w 429707"/>
              <a:gd name="connsiteY248" fmla="*/ 66174 h 274440"/>
              <a:gd name="connsiteX249" fmla="*/ 370332 w 429707"/>
              <a:gd name="connsiteY249" fmla="*/ 67497 h 274440"/>
              <a:gd name="connsiteX250" fmla="*/ 371294 w 429707"/>
              <a:gd name="connsiteY250" fmla="*/ 72791 h 274440"/>
              <a:gd name="connsiteX251" fmla="*/ 370994 w 429707"/>
              <a:gd name="connsiteY251" fmla="*/ 74235 h 274440"/>
              <a:gd name="connsiteX252" fmla="*/ 368768 w 429707"/>
              <a:gd name="connsiteY252" fmla="*/ 76340 h 274440"/>
              <a:gd name="connsiteX253" fmla="*/ 366181 w 429707"/>
              <a:gd name="connsiteY253" fmla="*/ 76340 h 274440"/>
              <a:gd name="connsiteX254" fmla="*/ 363233 w 429707"/>
              <a:gd name="connsiteY254" fmla="*/ 77182 h 274440"/>
              <a:gd name="connsiteX255" fmla="*/ 360947 w 429707"/>
              <a:gd name="connsiteY255" fmla="*/ 77182 h 274440"/>
              <a:gd name="connsiteX256" fmla="*/ 357939 w 429707"/>
              <a:gd name="connsiteY256" fmla="*/ 75919 h 274440"/>
              <a:gd name="connsiteX257" fmla="*/ 355172 w 429707"/>
              <a:gd name="connsiteY257" fmla="*/ 76100 h 274440"/>
              <a:gd name="connsiteX258" fmla="*/ 352344 w 429707"/>
              <a:gd name="connsiteY258" fmla="*/ 77002 h 274440"/>
              <a:gd name="connsiteX259" fmla="*/ 351562 w 429707"/>
              <a:gd name="connsiteY259" fmla="*/ 75197 h 274440"/>
              <a:gd name="connsiteX260" fmla="*/ 349457 w 429707"/>
              <a:gd name="connsiteY260" fmla="*/ 73092 h 274440"/>
              <a:gd name="connsiteX261" fmla="*/ 347713 w 429707"/>
              <a:gd name="connsiteY261" fmla="*/ 72911 h 274440"/>
              <a:gd name="connsiteX262" fmla="*/ 349517 w 429707"/>
              <a:gd name="connsiteY262" fmla="*/ 72310 h 274440"/>
              <a:gd name="connsiteX263" fmla="*/ 352104 w 429707"/>
              <a:gd name="connsiteY263" fmla="*/ 70084 h 274440"/>
              <a:gd name="connsiteX264" fmla="*/ 351683 w 429707"/>
              <a:gd name="connsiteY264" fmla="*/ 68941 h 274440"/>
              <a:gd name="connsiteX265" fmla="*/ 350119 w 429707"/>
              <a:gd name="connsiteY265" fmla="*/ 70144 h 274440"/>
              <a:gd name="connsiteX266" fmla="*/ 349878 w 429707"/>
              <a:gd name="connsiteY266" fmla="*/ 71107 h 274440"/>
              <a:gd name="connsiteX267" fmla="*/ 348434 w 429707"/>
              <a:gd name="connsiteY267" fmla="*/ 69001 h 274440"/>
              <a:gd name="connsiteX268" fmla="*/ 347171 w 429707"/>
              <a:gd name="connsiteY268" fmla="*/ 68279 h 274440"/>
              <a:gd name="connsiteX269" fmla="*/ 345968 w 429707"/>
              <a:gd name="connsiteY269" fmla="*/ 66535 h 274440"/>
              <a:gd name="connsiteX270" fmla="*/ 345487 w 429707"/>
              <a:gd name="connsiteY270" fmla="*/ 64489 h 274440"/>
              <a:gd name="connsiteX271" fmla="*/ 346389 w 429707"/>
              <a:gd name="connsiteY271" fmla="*/ 64790 h 274440"/>
              <a:gd name="connsiteX272" fmla="*/ 346509 w 429707"/>
              <a:gd name="connsiteY272" fmla="*/ 63707 h 274440"/>
              <a:gd name="connsiteX273" fmla="*/ 348735 w 429707"/>
              <a:gd name="connsiteY273" fmla="*/ 62504 h 274440"/>
              <a:gd name="connsiteX274" fmla="*/ 348374 w 429707"/>
              <a:gd name="connsiteY274" fmla="*/ 60880 h 274440"/>
              <a:gd name="connsiteX275" fmla="*/ 345126 w 429707"/>
              <a:gd name="connsiteY275" fmla="*/ 61481 h 274440"/>
              <a:gd name="connsiteX276" fmla="*/ 345246 w 429707"/>
              <a:gd name="connsiteY276" fmla="*/ 62203 h 274440"/>
              <a:gd name="connsiteX277" fmla="*/ 343682 w 429707"/>
              <a:gd name="connsiteY277" fmla="*/ 61602 h 274440"/>
              <a:gd name="connsiteX278" fmla="*/ 343802 w 429707"/>
              <a:gd name="connsiteY278" fmla="*/ 60459 h 274440"/>
              <a:gd name="connsiteX279" fmla="*/ 345066 w 429707"/>
              <a:gd name="connsiteY279" fmla="*/ 60038 h 274440"/>
              <a:gd name="connsiteX280" fmla="*/ 344524 w 429707"/>
              <a:gd name="connsiteY280" fmla="*/ 55827 h 274440"/>
              <a:gd name="connsiteX281" fmla="*/ 339711 w 429707"/>
              <a:gd name="connsiteY281" fmla="*/ 56248 h 274440"/>
              <a:gd name="connsiteX282" fmla="*/ 339531 w 429707"/>
              <a:gd name="connsiteY282" fmla="*/ 57451 h 274440"/>
              <a:gd name="connsiteX283" fmla="*/ 336704 w 429707"/>
              <a:gd name="connsiteY283" fmla="*/ 58293 h 274440"/>
              <a:gd name="connsiteX284" fmla="*/ 336704 w 429707"/>
              <a:gd name="connsiteY284" fmla="*/ 56488 h 274440"/>
              <a:gd name="connsiteX285" fmla="*/ 333996 w 429707"/>
              <a:gd name="connsiteY285" fmla="*/ 56669 h 274440"/>
              <a:gd name="connsiteX286" fmla="*/ 334418 w 429707"/>
              <a:gd name="connsiteY286" fmla="*/ 57451 h 274440"/>
              <a:gd name="connsiteX287" fmla="*/ 336523 w 429707"/>
              <a:gd name="connsiteY287" fmla="*/ 58955 h 274440"/>
              <a:gd name="connsiteX288" fmla="*/ 335741 w 429707"/>
              <a:gd name="connsiteY288" fmla="*/ 60278 h 274440"/>
              <a:gd name="connsiteX289" fmla="*/ 334598 w 429707"/>
              <a:gd name="connsiteY289" fmla="*/ 60158 h 274440"/>
              <a:gd name="connsiteX290" fmla="*/ 335019 w 429707"/>
              <a:gd name="connsiteY290" fmla="*/ 62865 h 274440"/>
              <a:gd name="connsiteX291" fmla="*/ 333996 w 429707"/>
              <a:gd name="connsiteY291" fmla="*/ 63046 h 274440"/>
              <a:gd name="connsiteX292" fmla="*/ 324732 w 429707"/>
              <a:gd name="connsiteY292" fmla="*/ 57090 h 274440"/>
              <a:gd name="connsiteX293" fmla="*/ 322025 w 429707"/>
              <a:gd name="connsiteY293" fmla="*/ 57511 h 274440"/>
              <a:gd name="connsiteX294" fmla="*/ 320521 w 429707"/>
              <a:gd name="connsiteY294" fmla="*/ 57090 h 274440"/>
              <a:gd name="connsiteX295" fmla="*/ 317333 w 429707"/>
              <a:gd name="connsiteY295" fmla="*/ 58233 h 274440"/>
              <a:gd name="connsiteX296" fmla="*/ 314566 w 429707"/>
              <a:gd name="connsiteY296" fmla="*/ 58594 h 274440"/>
              <a:gd name="connsiteX297" fmla="*/ 302113 w 429707"/>
              <a:gd name="connsiteY297" fmla="*/ 56488 h 274440"/>
              <a:gd name="connsiteX298" fmla="*/ 298143 w 429707"/>
              <a:gd name="connsiteY298" fmla="*/ 55285 h 274440"/>
              <a:gd name="connsiteX299" fmla="*/ 292488 w 429707"/>
              <a:gd name="connsiteY299" fmla="*/ 56428 h 274440"/>
              <a:gd name="connsiteX300" fmla="*/ 289780 w 429707"/>
              <a:gd name="connsiteY300" fmla="*/ 57391 h 274440"/>
              <a:gd name="connsiteX301" fmla="*/ 284126 w 429707"/>
              <a:gd name="connsiteY301" fmla="*/ 59015 h 274440"/>
              <a:gd name="connsiteX302" fmla="*/ 281719 w 429707"/>
              <a:gd name="connsiteY302" fmla="*/ 59256 h 274440"/>
              <a:gd name="connsiteX303" fmla="*/ 279313 w 429707"/>
              <a:gd name="connsiteY303" fmla="*/ 58834 h 274440"/>
              <a:gd name="connsiteX304" fmla="*/ 276786 w 429707"/>
              <a:gd name="connsiteY304" fmla="*/ 59436 h 274440"/>
              <a:gd name="connsiteX305" fmla="*/ 273658 w 429707"/>
              <a:gd name="connsiteY305" fmla="*/ 59677 h 274440"/>
              <a:gd name="connsiteX306" fmla="*/ 269387 w 429707"/>
              <a:gd name="connsiteY306" fmla="*/ 58353 h 274440"/>
              <a:gd name="connsiteX307" fmla="*/ 266499 w 429707"/>
              <a:gd name="connsiteY307" fmla="*/ 55766 h 274440"/>
              <a:gd name="connsiteX308" fmla="*/ 264695 w 429707"/>
              <a:gd name="connsiteY308" fmla="*/ 55586 h 274440"/>
              <a:gd name="connsiteX309" fmla="*/ 261566 w 429707"/>
              <a:gd name="connsiteY309" fmla="*/ 55887 h 274440"/>
              <a:gd name="connsiteX310" fmla="*/ 261566 w 429707"/>
              <a:gd name="connsiteY310" fmla="*/ 56308 h 274440"/>
              <a:gd name="connsiteX311" fmla="*/ 256272 w 429707"/>
              <a:gd name="connsiteY311" fmla="*/ 56789 h 274440"/>
              <a:gd name="connsiteX312" fmla="*/ 256152 w 429707"/>
              <a:gd name="connsiteY312" fmla="*/ 56488 h 274440"/>
              <a:gd name="connsiteX313" fmla="*/ 250678 w 429707"/>
              <a:gd name="connsiteY313" fmla="*/ 57330 h 274440"/>
              <a:gd name="connsiteX314" fmla="*/ 239609 w 429707"/>
              <a:gd name="connsiteY314" fmla="*/ 58353 h 274440"/>
              <a:gd name="connsiteX315" fmla="*/ 241774 w 429707"/>
              <a:gd name="connsiteY315" fmla="*/ 84101 h 274440"/>
              <a:gd name="connsiteX316" fmla="*/ 245203 w 429707"/>
              <a:gd name="connsiteY316" fmla="*/ 84101 h 274440"/>
              <a:gd name="connsiteX317" fmla="*/ 249174 w 429707"/>
              <a:gd name="connsiteY317" fmla="*/ 85304 h 274440"/>
              <a:gd name="connsiteX318" fmla="*/ 249475 w 429707"/>
              <a:gd name="connsiteY318" fmla="*/ 88131 h 274440"/>
              <a:gd name="connsiteX319" fmla="*/ 250557 w 429707"/>
              <a:gd name="connsiteY319" fmla="*/ 99501 h 274440"/>
              <a:gd name="connsiteX320" fmla="*/ 251761 w 429707"/>
              <a:gd name="connsiteY320" fmla="*/ 110029 h 274440"/>
              <a:gd name="connsiteX321" fmla="*/ 252663 w 429707"/>
              <a:gd name="connsiteY321" fmla="*/ 120496 h 274440"/>
              <a:gd name="connsiteX322" fmla="*/ 252904 w 429707"/>
              <a:gd name="connsiteY322" fmla="*/ 121459 h 274440"/>
              <a:gd name="connsiteX323" fmla="*/ 254528 w 429707"/>
              <a:gd name="connsiteY323" fmla="*/ 138363 h 274440"/>
              <a:gd name="connsiteX324" fmla="*/ 254648 w 429707"/>
              <a:gd name="connsiteY324" fmla="*/ 138483 h 274440"/>
              <a:gd name="connsiteX325" fmla="*/ 256333 w 429707"/>
              <a:gd name="connsiteY325" fmla="*/ 155328 h 274440"/>
              <a:gd name="connsiteX326" fmla="*/ 256573 w 429707"/>
              <a:gd name="connsiteY326" fmla="*/ 155328 h 274440"/>
              <a:gd name="connsiteX327" fmla="*/ 258619 w 429707"/>
              <a:gd name="connsiteY327" fmla="*/ 179451 h 274440"/>
              <a:gd name="connsiteX328" fmla="*/ 269808 w 429707"/>
              <a:gd name="connsiteY328" fmla="*/ 178428 h 274440"/>
              <a:gd name="connsiteX329" fmla="*/ 312520 w 429707"/>
              <a:gd name="connsiteY329" fmla="*/ 174157 h 274440"/>
              <a:gd name="connsiteX330" fmla="*/ 316852 w 429707"/>
              <a:gd name="connsiteY330" fmla="*/ 173375 h 274440"/>
              <a:gd name="connsiteX331" fmla="*/ 329424 w 429707"/>
              <a:gd name="connsiteY331" fmla="*/ 172172 h 274440"/>
              <a:gd name="connsiteX332" fmla="*/ 333335 w 429707"/>
              <a:gd name="connsiteY332" fmla="*/ 171691 h 274440"/>
              <a:gd name="connsiteX333" fmla="*/ 344765 w 429707"/>
              <a:gd name="connsiteY333" fmla="*/ 170728 h 274440"/>
              <a:gd name="connsiteX334" fmla="*/ 345005 w 429707"/>
              <a:gd name="connsiteY334" fmla="*/ 161885 h 274440"/>
              <a:gd name="connsiteX335" fmla="*/ 346870 w 429707"/>
              <a:gd name="connsiteY335" fmla="*/ 129821 h 274440"/>
              <a:gd name="connsiteX336" fmla="*/ 345908 w 429707"/>
              <a:gd name="connsiteY336" fmla="*/ 120135 h 274440"/>
              <a:gd name="connsiteX337" fmla="*/ 346329 w 429707"/>
              <a:gd name="connsiteY337" fmla="*/ 117127 h 274440"/>
              <a:gd name="connsiteX338" fmla="*/ 347291 w 429707"/>
              <a:gd name="connsiteY338" fmla="*/ 117007 h 274440"/>
              <a:gd name="connsiteX339" fmla="*/ 349096 w 429707"/>
              <a:gd name="connsiteY339" fmla="*/ 118210 h 274440"/>
              <a:gd name="connsiteX340" fmla="*/ 348615 w 429707"/>
              <a:gd name="connsiteY340" fmla="*/ 119413 h 274440"/>
              <a:gd name="connsiteX341" fmla="*/ 351803 w 429707"/>
              <a:gd name="connsiteY341" fmla="*/ 118631 h 274440"/>
              <a:gd name="connsiteX342" fmla="*/ 353247 w 429707"/>
              <a:gd name="connsiteY342" fmla="*/ 120556 h 274440"/>
              <a:gd name="connsiteX343" fmla="*/ 353247 w 429707"/>
              <a:gd name="connsiteY343" fmla="*/ 121940 h 274440"/>
              <a:gd name="connsiteX344" fmla="*/ 354330 w 429707"/>
              <a:gd name="connsiteY344" fmla="*/ 120797 h 274440"/>
              <a:gd name="connsiteX345" fmla="*/ 354932 w 429707"/>
              <a:gd name="connsiteY345" fmla="*/ 121399 h 274440"/>
              <a:gd name="connsiteX346" fmla="*/ 354029 w 429707"/>
              <a:gd name="connsiteY346" fmla="*/ 123083 h 274440"/>
              <a:gd name="connsiteX347" fmla="*/ 356917 w 429707"/>
              <a:gd name="connsiteY347" fmla="*/ 122421 h 274440"/>
              <a:gd name="connsiteX348" fmla="*/ 358120 w 429707"/>
              <a:gd name="connsiteY348" fmla="*/ 120737 h 274440"/>
              <a:gd name="connsiteX349" fmla="*/ 356796 w 429707"/>
              <a:gd name="connsiteY349" fmla="*/ 116646 h 274440"/>
              <a:gd name="connsiteX350" fmla="*/ 357578 w 429707"/>
              <a:gd name="connsiteY350" fmla="*/ 114841 h 274440"/>
              <a:gd name="connsiteX351" fmla="*/ 360586 w 429707"/>
              <a:gd name="connsiteY351" fmla="*/ 114962 h 274440"/>
              <a:gd name="connsiteX352" fmla="*/ 361489 w 429707"/>
              <a:gd name="connsiteY352" fmla="*/ 116406 h 274440"/>
              <a:gd name="connsiteX353" fmla="*/ 363895 w 429707"/>
              <a:gd name="connsiteY353" fmla="*/ 117428 h 274440"/>
              <a:gd name="connsiteX354" fmla="*/ 365218 w 429707"/>
              <a:gd name="connsiteY354" fmla="*/ 115623 h 274440"/>
              <a:gd name="connsiteX355" fmla="*/ 366542 w 429707"/>
              <a:gd name="connsiteY355" fmla="*/ 111292 h 274440"/>
              <a:gd name="connsiteX356" fmla="*/ 377912 w 429707"/>
              <a:gd name="connsiteY356" fmla="*/ 110089 h 274440"/>
              <a:gd name="connsiteX357" fmla="*/ 378513 w 429707"/>
              <a:gd name="connsiteY357" fmla="*/ 114841 h 274440"/>
              <a:gd name="connsiteX358" fmla="*/ 380017 w 429707"/>
              <a:gd name="connsiteY358" fmla="*/ 130482 h 274440"/>
              <a:gd name="connsiteX359" fmla="*/ 381341 w 429707"/>
              <a:gd name="connsiteY359" fmla="*/ 143116 h 274440"/>
              <a:gd name="connsiteX360" fmla="*/ 382965 w 429707"/>
              <a:gd name="connsiteY360" fmla="*/ 161704 h 274440"/>
              <a:gd name="connsiteX361" fmla="*/ 383507 w 429707"/>
              <a:gd name="connsiteY361" fmla="*/ 170487 h 274440"/>
              <a:gd name="connsiteX362" fmla="*/ 383927 w 429707"/>
              <a:gd name="connsiteY362" fmla="*/ 171991 h 274440"/>
              <a:gd name="connsiteX363" fmla="*/ 385131 w 429707"/>
              <a:gd name="connsiteY363" fmla="*/ 171931 h 274440"/>
              <a:gd name="connsiteX364" fmla="*/ 385492 w 429707"/>
              <a:gd name="connsiteY364" fmla="*/ 175902 h 274440"/>
              <a:gd name="connsiteX365" fmla="*/ 384168 w 429707"/>
              <a:gd name="connsiteY365" fmla="*/ 175842 h 274440"/>
              <a:gd name="connsiteX366" fmla="*/ 384288 w 429707"/>
              <a:gd name="connsiteY366" fmla="*/ 176804 h 274440"/>
              <a:gd name="connsiteX367" fmla="*/ 386875 w 429707"/>
              <a:gd name="connsiteY367" fmla="*/ 178910 h 274440"/>
              <a:gd name="connsiteX368" fmla="*/ 383025 w 429707"/>
              <a:gd name="connsiteY368" fmla="*/ 178489 h 274440"/>
              <a:gd name="connsiteX369" fmla="*/ 383266 w 429707"/>
              <a:gd name="connsiteY369" fmla="*/ 180654 h 274440"/>
              <a:gd name="connsiteX370" fmla="*/ 380980 w 429707"/>
              <a:gd name="connsiteY370" fmla="*/ 180835 h 274440"/>
              <a:gd name="connsiteX371" fmla="*/ 381882 w 429707"/>
              <a:gd name="connsiteY371" fmla="*/ 182038 h 274440"/>
              <a:gd name="connsiteX372" fmla="*/ 382303 w 429707"/>
              <a:gd name="connsiteY372" fmla="*/ 185286 h 274440"/>
              <a:gd name="connsiteX373" fmla="*/ 378814 w 429707"/>
              <a:gd name="connsiteY373" fmla="*/ 184324 h 274440"/>
              <a:gd name="connsiteX374" fmla="*/ 378333 w 429707"/>
              <a:gd name="connsiteY374" fmla="*/ 185226 h 274440"/>
              <a:gd name="connsiteX375" fmla="*/ 378935 w 429707"/>
              <a:gd name="connsiteY375" fmla="*/ 186730 h 274440"/>
              <a:gd name="connsiteX376" fmla="*/ 376709 w 429707"/>
              <a:gd name="connsiteY376" fmla="*/ 187332 h 274440"/>
              <a:gd name="connsiteX377" fmla="*/ 375626 w 429707"/>
              <a:gd name="connsiteY377" fmla="*/ 189136 h 274440"/>
              <a:gd name="connsiteX378" fmla="*/ 375987 w 429707"/>
              <a:gd name="connsiteY378" fmla="*/ 190881 h 274440"/>
              <a:gd name="connsiteX379" fmla="*/ 374663 w 429707"/>
              <a:gd name="connsiteY379" fmla="*/ 190099 h 274440"/>
              <a:gd name="connsiteX380" fmla="*/ 373099 w 429707"/>
              <a:gd name="connsiteY380" fmla="*/ 190701 h 274440"/>
              <a:gd name="connsiteX381" fmla="*/ 373039 w 429707"/>
              <a:gd name="connsiteY381" fmla="*/ 189979 h 274440"/>
              <a:gd name="connsiteX382" fmla="*/ 370994 w 429707"/>
              <a:gd name="connsiteY382" fmla="*/ 189919 h 274440"/>
              <a:gd name="connsiteX383" fmla="*/ 371234 w 429707"/>
              <a:gd name="connsiteY383" fmla="*/ 193047 h 274440"/>
              <a:gd name="connsiteX384" fmla="*/ 370031 w 429707"/>
              <a:gd name="connsiteY384" fmla="*/ 192565 h 274440"/>
              <a:gd name="connsiteX385" fmla="*/ 367986 w 429707"/>
              <a:gd name="connsiteY385" fmla="*/ 192806 h 274440"/>
              <a:gd name="connsiteX386" fmla="*/ 369249 w 429707"/>
              <a:gd name="connsiteY386" fmla="*/ 207424 h 274440"/>
              <a:gd name="connsiteX387" fmla="*/ 373099 w 429707"/>
              <a:gd name="connsiteY387" fmla="*/ 246647 h 274440"/>
              <a:gd name="connsiteX388" fmla="*/ 374062 w 429707"/>
              <a:gd name="connsiteY388" fmla="*/ 257837 h 274440"/>
              <a:gd name="connsiteX389" fmla="*/ 360225 w 429707"/>
              <a:gd name="connsiteY389" fmla="*/ 258799 h 274440"/>
              <a:gd name="connsiteX390" fmla="*/ 356676 w 429707"/>
              <a:gd name="connsiteY390" fmla="*/ 258859 h 274440"/>
              <a:gd name="connsiteX391" fmla="*/ 353247 w 429707"/>
              <a:gd name="connsiteY391" fmla="*/ 259641 h 274440"/>
              <a:gd name="connsiteX392" fmla="*/ 340253 w 429707"/>
              <a:gd name="connsiteY392" fmla="*/ 261446 h 274440"/>
              <a:gd name="connsiteX393" fmla="*/ 329424 w 429707"/>
              <a:gd name="connsiteY393" fmla="*/ 261867 h 274440"/>
              <a:gd name="connsiteX394" fmla="*/ 324130 w 429707"/>
              <a:gd name="connsiteY394" fmla="*/ 262168 h 274440"/>
              <a:gd name="connsiteX395" fmla="*/ 317754 w 429707"/>
              <a:gd name="connsiteY395" fmla="*/ 262890 h 274440"/>
              <a:gd name="connsiteX396" fmla="*/ 299887 w 429707"/>
              <a:gd name="connsiteY396" fmla="*/ 264274 h 274440"/>
              <a:gd name="connsiteX397" fmla="*/ 300669 w 429707"/>
              <a:gd name="connsiteY397" fmla="*/ 272575 h 274440"/>
              <a:gd name="connsiteX398" fmla="*/ 276425 w 429707"/>
              <a:gd name="connsiteY398" fmla="*/ 274440 h 274440"/>
              <a:gd name="connsiteX399" fmla="*/ 275222 w 429707"/>
              <a:gd name="connsiteY399" fmla="*/ 257897 h 274440"/>
              <a:gd name="connsiteX400" fmla="*/ 265056 w 429707"/>
              <a:gd name="connsiteY400" fmla="*/ 258679 h 274440"/>
              <a:gd name="connsiteX401" fmla="*/ 242556 w 429707"/>
              <a:gd name="connsiteY401" fmla="*/ 260785 h 274440"/>
              <a:gd name="connsiteX402" fmla="*/ 240150 w 429707"/>
              <a:gd name="connsiteY402" fmla="*/ 231728 h 274440"/>
              <a:gd name="connsiteX403" fmla="*/ 236420 w 429707"/>
              <a:gd name="connsiteY403" fmla="*/ 191603 h 274440"/>
              <a:gd name="connsiteX404" fmla="*/ 221020 w 429707"/>
              <a:gd name="connsiteY404" fmla="*/ 192866 h 274440"/>
              <a:gd name="connsiteX405" fmla="*/ 222584 w 429707"/>
              <a:gd name="connsiteY405" fmla="*/ 212418 h 274440"/>
              <a:gd name="connsiteX406" fmla="*/ 205679 w 429707"/>
              <a:gd name="connsiteY406" fmla="*/ 213561 h 274440"/>
              <a:gd name="connsiteX407" fmla="*/ 194550 w 429707"/>
              <a:gd name="connsiteY407" fmla="*/ 214884 h 274440"/>
              <a:gd name="connsiteX408" fmla="*/ 183902 w 429707"/>
              <a:gd name="connsiteY408" fmla="*/ 216027 h 274440"/>
              <a:gd name="connsiteX409" fmla="*/ 183662 w 429707"/>
              <a:gd name="connsiteY409" fmla="*/ 216629 h 274440"/>
              <a:gd name="connsiteX410" fmla="*/ 180835 w 429707"/>
              <a:gd name="connsiteY410" fmla="*/ 218193 h 274440"/>
              <a:gd name="connsiteX411" fmla="*/ 178428 w 429707"/>
              <a:gd name="connsiteY411" fmla="*/ 220358 h 274440"/>
              <a:gd name="connsiteX412" fmla="*/ 177165 w 429707"/>
              <a:gd name="connsiteY412" fmla="*/ 218554 h 274440"/>
              <a:gd name="connsiteX413" fmla="*/ 176142 w 429707"/>
              <a:gd name="connsiteY413" fmla="*/ 218554 h 274440"/>
              <a:gd name="connsiteX414" fmla="*/ 174759 w 429707"/>
              <a:gd name="connsiteY414" fmla="*/ 219757 h 274440"/>
              <a:gd name="connsiteX415" fmla="*/ 174157 w 429707"/>
              <a:gd name="connsiteY415" fmla="*/ 224870 h 274440"/>
              <a:gd name="connsiteX416" fmla="*/ 166036 w 429707"/>
              <a:gd name="connsiteY416" fmla="*/ 225472 h 27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</a:cxnLst>
            <a:rect l="l" t="t" r="r" b="b"/>
            <a:pathLst>
              <a:path w="429707" h="274440">
                <a:moveTo>
                  <a:pt x="166036" y="225412"/>
                </a:moveTo>
                <a:lnTo>
                  <a:pt x="158035" y="226013"/>
                </a:lnTo>
                <a:lnTo>
                  <a:pt x="155688" y="226013"/>
                </a:lnTo>
                <a:lnTo>
                  <a:pt x="141732" y="226735"/>
                </a:lnTo>
                <a:lnTo>
                  <a:pt x="141732" y="226494"/>
                </a:lnTo>
                <a:lnTo>
                  <a:pt x="125489" y="227517"/>
                </a:lnTo>
                <a:lnTo>
                  <a:pt x="125489" y="227397"/>
                </a:lnTo>
                <a:lnTo>
                  <a:pt x="113097" y="228299"/>
                </a:lnTo>
                <a:lnTo>
                  <a:pt x="109427" y="228420"/>
                </a:lnTo>
                <a:lnTo>
                  <a:pt x="93004" y="229623"/>
                </a:lnTo>
                <a:lnTo>
                  <a:pt x="92824" y="226855"/>
                </a:lnTo>
                <a:lnTo>
                  <a:pt x="90056" y="226976"/>
                </a:lnTo>
                <a:lnTo>
                  <a:pt x="89936" y="224329"/>
                </a:lnTo>
                <a:lnTo>
                  <a:pt x="87169" y="224449"/>
                </a:lnTo>
                <a:lnTo>
                  <a:pt x="86928" y="221862"/>
                </a:lnTo>
                <a:lnTo>
                  <a:pt x="84221" y="221983"/>
                </a:lnTo>
                <a:lnTo>
                  <a:pt x="83920" y="216448"/>
                </a:lnTo>
                <a:lnTo>
                  <a:pt x="81213" y="216568"/>
                </a:lnTo>
                <a:lnTo>
                  <a:pt x="80972" y="213801"/>
                </a:lnTo>
                <a:lnTo>
                  <a:pt x="79589" y="213861"/>
                </a:lnTo>
                <a:lnTo>
                  <a:pt x="79228" y="208447"/>
                </a:lnTo>
                <a:lnTo>
                  <a:pt x="77964" y="208447"/>
                </a:lnTo>
                <a:lnTo>
                  <a:pt x="77664" y="205138"/>
                </a:lnTo>
                <a:lnTo>
                  <a:pt x="75257" y="208267"/>
                </a:lnTo>
                <a:lnTo>
                  <a:pt x="73152" y="209771"/>
                </a:lnTo>
                <a:lnTo>
                  <a:pt x="70204" y="211635"/>
                </a:lnTo>
                <a:lnTo>
                  <a:pt x="67978" y="212357"/>
                </a:lnTo>
                <a:lnTo>
                  <a:pt x="66174" y="214764"/>
                </a:lnTo>
                <a:lnTo>
                  <a:pt x="66775" y="217110"/>
                </a:lnTo>
                <a:lnTo>
                  <a:pt x="66354" y="218854"/>
                </a:lnTo>
                <a:lnTo>
                  <a:pt x="63166" y="217772"/>
                </a:lnTo>
                <a:lnTo>
                  <a:pt x="62925" y="216869"/>
                </a:lnTo>
                <a:lnTo>
                  <a:pt x="63888" y="216087"/>
                </a:lnTo>
                <a:lnTo>
                  <a:pt x="62865" y="214282"/>
                </a:lnTo>
                <a:lnTo>
                  <a:pt x="60639" y="212839"/>
                </a:lnTo>
                <a:lnTo>
                  <a:pt x="58473" y="209771"/>
                </a:lnTo>
                <a:lnTo>
                  <a:pt x="53901" y="210071"/>
                </a:lnTo>
                <a:lnTo>
                  <a:pt x="54202" y="211335"/>
                </a:lnTo>
                <a:lnTo>
                  <a:pt x="52999" y="211575"/>
                </a:lnTo>
                <a:lnTo>
                  <a:pt x="53179" y="207966"/>
                </a:lnTo>
                <a:lnTo>
                  <a:pt x="52578" y="207545"/>
                </a:lnTo>
                <a:lnTo>
                  <a:pt x="51254" y="204056"/>
                </a:lnTo>
                <a:lnTo>
                  <a:pt x="52458" y="203153"/>
                </a:lnTo>
                <a:lnTo>
                  <a:pt x="52157" y="200988"/>
                </a:lnTo>
                <a:lnTo>
                  <a:pt x="53721" y="200988"/>
                </a:lnTo>
                <a:lnTo>
                  <a:pt x="53661" y="199784"/>
                </a:lnTo>
                <a:lnTo>
                  <a:pt x="54623" y="196536"/>
                </a:lnTo>
                <a:lnTo>
                  <a:pt x="55526" y="195513"/>
                </a:lnTo>
                <a:lnTo>
                  <a:pt x="58052" y="194430"/>
                </a:lnTo>
                <a:lnTo>
                  <a:pt x="59857" y="194611"/>
                </a:lnTo>
                <a:lnTo>
                  <a:pt x="61602" y="193708"/>
                </a:lnTo>
                <a:lnTo>
                  <a:pt x="63286" y="193889"/>
                </a:lnTo>
                <a:lnTo>
                  <a:pt x="62083" y="169826"/>
                </a:lnTo>
                <a:lnTo>
                  <a:pt x="70324" y="169164"/>
                </a:lnTo>
                <a:lnTo>
                  <a:pt x="69543" y="153403"/>
                </a:lnTo>
                <a:lnTo>
                  <a:pt x="70324" y="153403"/>
                </a:lnTo>
                <a:lnTo>
                  <a:pt x="54563" y="140108"/>
                </a:lnTo>
                <a:lnTo>
                  <a:pt x="35974" y="124346"/>
                </a:lnTo>
                <a:lnTo>
                  <a:pt x="34831" y="107743"/>
                </a:lnTo>
                <a:lnTo>
                  <a:pt x="32184" y="107983"/>
                </a:lnTo>
                <a:lnTo>
                  <a:pt x="18649" y="108645"/>
                </a:lnTo>
                <a:lnTo>
                  <a:pt x="2647" y="108645"/>
                </a:lnTo>
                <a:lnTo>
                  <a:pt x="0" y="55285"/>
                </a:lnTo>
                <a:lnTo>
                  <a:pt x="15099" y="36516"/>
                </a:lnTo>
                <a:lnTo>
                  <a:pt x="15099" y="37478"/>
                </a:lnTo>
                <a:lnTo>
                  <a:pt x="17205" y="40847"/>
                </a:lnTo>
                <a:lnTo>
                  <a:pt x="18769" y="44457"/>
                </a:lnTo>
                <a:lnTo>
                  <a:pt x="20574" y="46261"/>
                </a:lnTo>
                <a:lnTo>
                  <a:pt x="23341" y="47104"/>
                </a:lnTo>
                <a:lnTo>
                  <a:pt x="24665" y="47886"/>
                </a:lnTo>
                <a:lnTo>
                  <a:pt x="26830" y="50292"/>
                </a:lnTo>
                <a:lnTo>
                  <a:pt x="29959" y="51495"/>
                </a:lnTo>
                <a:lnTo>
                  <a:pt x="33087" y="51495"/>
                </a:lnTo>
                <a:lnTo>
                  <a:pt x="37358" y="52397"/>
                </a:lnTo>
                <a:lnTo>
                  <a:pt x="39764" y="52157"/>
                </a:lnTo>
                <a:lnTo>
                  <a:pt x="42592" y="50533"/>
                </a:lnTo>
                <a:lnTo>
                  <a:pt x="45599" y="49450"/>
                </a:lnTo>
                <a:lnTo>
                  <a:pt x="47585" y="49209"/>
                </a:lnTo>
                <a:lnTo>
                  <a:pt x="49510" y="49510"/>
                </a:lnTo>
                <a:lnTo>
                  <a:pt x="51675" y="50352"/>
                </a:lnTo>
                <a:lnTo>
                  <a:pt x="57090" y="49811"/>
                </a:lnTo>
                <a:lnTo>
                  <a:pt x="60940" y="50051"/>
                </a:lnTo>
                <a:lnTo>
                  <a:pt x="65271" y="50773"/>
                </a:lnTo>
                <a:lnTo>
                  <a:pt x="67076" y="50593"/>
                </a:lnTo>
                <a:lnTo>
                  <a:pt x="70084" y="49149"/>
                </a:lnTo>
                <a:lnTo>
                  <a:pt x="69482" y="48307"/>
                </a:lnTo>
                <a:lnTo>
                  <a:pt x="71347" y="46803"/>
                </a:lnTo>
                <a:lnTo>
                  <a:pt x="70024" y="45600"/>
                </a:lnTo>
                <a:lnTo>
                  <a:pt x="72550" y="46863"/>
                </a:lnTo>
                <a:lnTo>
                  <a:pt x="75498" y="45540"/>
                </a:lnTo>
                <a:lnTo>
                  <a:pt x="84341" y="45118"/>
                </a:lnTo>
                <a:lnTo>
                  <a:pt x="88071" y="46382"/>
                </a:lnTo>
                <a:lnTo>
                  <a:pt x="89876" y="48006"/>
                </a:lnTo>
                <a:lnTo>
                  <a:pt x="92824" y="47886"/>
                </a:lnTo>
                <a:lnTo>
                  <a:pt x="95831" y="50472"/>
                </a:lnTo>
                <a:lnTo>
                  <a:pt x="102810" y="50713"/>
                </a:lnTo>
                <a:lnTo>
                  <a:pt x="106299" y="50412"/>
                </a:lnTo>
                <a:lnTo>
                  <a:pt x="108886" y="51014"/>
                </a:lnTo>
                <a:lnTo>
                  <a:pt x="112134" y="50111"/>
                </a:lnTo>
                <a:lnTo>
                  <a:pt x="112014" y="47946"/>
                </a:lnTo>
                <a:lnTo>
                  <a:pt x="119534" y="47525"/>
                </a:lnTo>
                <a:lnTo>
                  <a:pt x="121699" y="47585"/>
                </a:lnTo>
                <a:lnTo>
                  <a:pt x="127053" y="47164"/>
                </a:lnTo>
                <a:lnTo>
                  <a:pt x="130903" y="47645"/>
                </a:lnTo>
                <a:lnTo>
                  <a:pt x="131685" y="44878"/>
                </a:lnTo>
                <a:lnTo>
                  <a:pt x="130903" y="43073"/>
                </a:lnTo>
                <a:lnTo>
                  <a:pt x="131565" y="42592"/>
                </a:lnTo>
                <a:lnTo>
                  <a:pt x="132167" y="40306"/>
                </a:lnTo>
                <a:lnTo>
                  <a:pt x="131746" y="37659"/>
                </a:lnTo>
                <a:lnTo>
                  <a:pt x="132347" y="36275"/>
                </a:lnTo>
                <a:lnTo>
                  <a:pt x="132648" y="34110"/>
                </a:lnTo>
                <a:lnTo>
                  <a:pt x="131024" y="33628"/>
                </a:lnTo>
                <a:lnTo>
                  <a:pt x="131625" y="32606"/>
                </a:lnTo>
                <a:lnTo>
                  <a:pt x="131866" y="28996"/>
                </a:lnTo>
                <a:lnTo>
                  <a:pt x="131746" y="26409"/>
                </a:lnTo>
                <a:lnTo>
                  <a:pt x="134814" y="26229"/>
                </a:lnTo>
                <a:lnTo>
                  <a:pt x="137581" y="25868"/>
                </a:lnTo>
                <a:lnTo>
                  <a:pt x="151778" y="24965"/>
                </a:lnTo>
                <a:lnTo>
                  <a:pt x="168923" y="23522"/>
                </a:lnTo>
                <a:lnTo>
                  <a:pt x="183541" y="22258"/>
                </a:lnTo>
                <a:lnTo>
                  <a:pt x="187151" y="22078"/>
                </a:lnTo>
                <a:lnTo>
                  <a:pt x="203995" y="20634"/>
                </a:lnTo>
                <a:lnTo>
                  <a:pt x="203033" y="3790"/>
                </a:lnTo>
                <a:lnTo>
                  <a:pt x="213741" y="3008"/>
                </a:lnTo>
                <a:lnTo>
                  <a:pt x="221742" y="2406"/>
                </a:lnTo>
                <a:lnTo>
                  <a:pt x="233653" y="1745"/>
                </a:lnTo>
                <a:lnTo>
                  <a:pt x="256694" y="0"/>
                </a:lnTo>
                <a:lnTo>
                  <a:pt x="257716" y="13355"/>
                </a:lnTo>
                <a:lnTo>
                  <a:pt x="258017" y="16604"/>
                </a:lnTo>
                <a:lnTo>
                  <a:pt x="258919" y="28034"/>
                </a:lnTo>
                <a:lnTo>
                  <a:pt x="269988" y="27131"/>
                </a:lnTo>
                <a:lnTo>
                  <a:pt x="270951" y="38561"/>
                </a:lnTo>
                <a:lnTo>
                  <a:pt x="282441" y="37358"/>
                </a:lnTo>
                <a:lnTo>
                  <a:pt x="283404" y="48607"/>
                </a:lnTo>
                <a:lnTo>
                  <a:pt x="299526" y="47104"/>
                </a:lnTo>
                <a:lnTo>
                  <a:pt x="305722" y="46743"/>
                </a:lnTo>
                <a:lnTo>
                  <a:pt x="305361" y="42411"/>
                </a:lnTo>
                <a:lnTo>
                  <a:pt x="306564" y="42231"/>
                </a:lnTo>
                <a:lnTo>
                  <a:pt x="308008" y="43494"/>
                </a:lnTo>
                <a:lnTo>
                  <a:pt x="309091" y="43494"/>
                </a:lnTo>
                <a:lnTo>
                  <a:pt x="312580" y="42111"/>
                </a:lnTo>
                <a:lnTo>
                  <a:pt x="313783" y="42953"/>
                </a:lnTo>
                <a:lnTo>
                  <a:pt x="316611" y="42231"/>
                </a:lnTo>
                <a:lnTo>
                  <a:pt x="319017" y="42111"/>
                </a:lnTo>
                <a:lnTo>
                  <a:pt x="319799" y="43073"/>
                </a:lnTo>
                <a:lnTo>
                  <a:pt x="320341" y="42471"/>
                </a:lnTo>
                <a:lnTo>
                  <a:pt x="322206" y="42592"/>
                </a:lnTo>
                <a:lnTo>
                  <a:pt x="324130" y="43374"/>
                </a:lnTo>
                <a:lnTo>
                  <a:pt x="325995" y="43614"/>
                </a:lnTo>
                <a:lnTo>
                  <a:pt x="327559" y="42832"/>
                </a:lnTo>
                <a:lnTo>
                  <a:pt x="326958" y="41689"/>
                </a:lnTo>
                <a:lnTo>
                  <a:pt x="327199" y="38621"/>
                </a:lnTo>
                <a:lnTo>
                  <a:pt x="328221" y="37538"/>
                </a:lnTo>
                <a:lnTo>
                  <a:pt x="327259" y="36696"/>
                </a:lnTo>
                <a:lnTo>
                  <a:pt x="328702" y="35493"/>
                </a:lnTo>
                <a:lnTo>
                  <a:pt x="330387" y="34892"/>
                </a:lnTo>
                <a:lnTo>
                  <a:pt x="330808" y="34110"/>
                </a:lnTo>
                <a:lnTo>
                  <a:pt x="334357" y="34170"/>
                </a:lnTo>
                <a:lnTo>
                  <a:pt x="335741" y="32064"/>
                </a:lnTo>
                <a:lnTo>
                  <a:pt x="337847" y="31824"/>
                </a:lnTo>
                <a:lnTo>
                  <a:pt x="338629" y="32846"/>
                </a:lnTo>
                <a:lnTo>
                  <a:pt x="337185" y="34049"/>
                </a:lnTo>
                <a:lnTo>
                  <a:pt x="337486" y="35132"/>
                </a:lnTo>
                <a:lnTo>
                  <a:pt x="338689" y="34771"/>
                </a:lnTo>
                <a:lnTo>
                  <a:pt x="338929" y="35734"/>
                </a:lnTo>
                <a:lnTo>
                  <a:pt x="340915" y="35914"/>
                </a:lnTo>
                <a:lnTo>
                  <a:pt x="341336" y="36877"/>
                </a:lnTo>
                <a:lnTo>
                  <a:pt x="342539" y="35674"/>
                </a:lnTo>
                <a:lnTo>
                  <a:pt x="341937" y="35012"/>
                </a:lnTo>
                <a:lnTo>
                  <a:pt x="339832" y="34892"/>
                </a:lnTo>
                <a:lnTo>
                  <a:pt x="341215" y="33328"/>
                </a:lnTo>
                <a:lnTo>
                  <a:pt x="342719" y="34170"/>
                </a:lnTo>
                <a:lnTo>
                  <a:pt x="344644" y="33929"/>
                </a:lnTo>
                <a:lnTo>
                  <a:pt x="342358" y="31884"/>
                </a:lnTo>
                <a:lnTo>
                  <a:pt x="343141" y="30681"/>
                </a:lnTo>
                <a:lnTo>
                  <a:pt x="347291" y="30139"/>
                </a:lnTo>
                <a:lnTo>
                  <a:pt x="347291" y="30440"/>
                </a:lnTo>
                <a:lnTo>
                  <a:pt x="347412" y="31763"/>
                </a:lnTo>
                <a:lnTo>
                  <a:pt x="351863" y="35493"/>
                </a:lnTo>
                <a:lnTo>
                  <a:pt x="353969" y="38501"/>
                </a:lnTo>
                <a:lnTo>
                  <a:pt x="359684" y="40907"/>
                </a:lnTo>
                <a:lnTo>
                  <a:pt x="359864" y="41208"/>
                </a:lnTo>
                <a:lnTo>
                  <a:pt x="361669" y="41208"/>
                </a:lnTo>
                <a:lnTo>
                  <a:pt x="363414" y="40907"/>
                </a:lnTo>
                <a:lnTo>
                  <a:pt x="365339" y="39704"/>
                </a:lnTo>
                <a:lnTo>
                  <a:pt x="369249" y="34651"/>
                </a:lnTo>
                <a:lnTo>
                  <a:pt x="370452" y="33748"/>
                </a:lnTo>
                <a:lnTo>
                  <a:pt x="373039" y="29056"/>
                </a:lnTo>
                <a:lnTo>
                  <a:pt x="373400" y="27252"/>
                </a:lnTo>
                <a:lnTo>
                  <a:pt x="373340" y="25266"/>
                </a:lnTo>
                <a:lnTo>
                  <a:pt x="374543" y="22559"/>
                </a:lnTo>
                <a:lnTo>
                  <a:pt x="377370" y="20514"/>
                </a:lnTo>
                <a:lnTo>
                  <a:pt x="379536" y="20514"/>
                </a:lnTo>
                <a:lnTo>
                  <a:pt x="380559" y="20995"/>
                </a:lnTo>
                <a:lnTo>
                  <a:pt x="383988" y="20815"/>
                </a:lnTo>
                <a:lnTo>
                  <a:pt x="386274" y="21416"/>
                </a:lnTo>
                <a:lnTo>
                  <a:pt x="387537" y="21777"/>
                </a:lnTo>
                <a:lnTo>
                  <a:pt x="388740" y="22319"/>
                </a:lnTo>
                <a:lnTo>
                  <a:pt x="393071" y="24003"/>
                </a:lnTo>
                <a:lnTo>
                  <a:pt x="395177" y="25206"/>
                </a:lnTo>
                <a:lnTo>
                  <a:pt x="397222" y="25808"/>
                </a:lnTo>
                <a:lnTo>
                  <a:pt x="398907" y="26590"/>
                </a:lnTo>
                <a:lnTo>
                  <a:pt x="400411" y="26530"/>
                </a:lnTo>
                <a:lnTo>
                  <a:pt x="402577" y="26109"/>
                </a:lnTo>
                <a:lnTo>
                  <a:pt x="407449" y="26469"/>
                </a:lnTo>
                <a:lnTo>
                  <a:pt x="410637" y="27793"/>
                </a:lnTo>
                <a:lnTo>
                  <a:pt x="411720" y="28334"/>
                </a:lnTo>
                <a:lnTo>
                  <a:pt x="413284" y="29538"/>
                </a:lnTo>
                <a:lnTo>
                  <a:pt x="415871" y="31763"/>
                </a:lnTo>
                <a:lnTo>
                  <a:pt x="416172" y="31763"/>
                </a:lnTo>
                <a:lnTo>
                  <a:pt x="416954" y="31884"/>
                </a:lnTo>
                <a:lnTo>
                  <a:pt x="417496" y="32004"/>
                </a:lnTo>
                <a:lnTo>
                  <a:pt x="418578" y="32545"/>
                </a:lnTo>
                <a:lnTo>
                  <a:pt x="420564" y="33328"/>
                </a:lnTo>
                <a:lnTo>
                  <a:pt x="421165" y="33568"/>
                </a:lnTo>
                <a:lnTo>
                  <a:pt x="422970" y="34831"/>
                </a:lnTo>
                <a:lnTo>
                  <a:pt x="423933" y="35313"/>
                </a:lnTo>
                <a:lnTo>
                  <a:pt x="425978" y="36275"/>
                </a:lnTo>
                <a:lnTo>
                  <a:pt x="428986" y="37659"/>
                </a:lnTo>
                <a:lnTo>
                  <a:pt x="429587" y="38681"/>
                </a:lnTo>
                <a:lnTo>
                  <a:pt x="429708" y="39764"/>
                </a:lnTo>
                <a:lnTo>
                  <a:pt x="429106" y="45961"/>
                </a:lnTo>
                <a:lnTo>
                  <a:pt x="427542" y="43133"/>
                </a:lnTo>
                <a:lnTo>
                  <a:pt x="425136" y="41930"/>
                </a:lnTo>
                <a:lnTo>
                  <a:pt x="422729" y="42171"/>
                </a:lnTo>
                <a:lnTo>
                  <a:pt x="420744" y="44096"/>
                </a:lnTo>
                <a:lnTo>
                  <a:pt x="419360" y="44697"/>
                </a:lnTo>
                <a:lnTo>
                  <a:pt x="417435" y="44216"/>
                </a:lnTo>
                <a:lnTo>
                  <a:pt x="409735" y="40005"/>
                </a:lnTo>
                <a:lnTo>
                  <a:pt x="408111" y="39403"/>
                </a:lnTo>
                <a:lnTo>
                  <a:pt x="406126" y="37839"/>
                </a:lnTo>
                <a:lnTo>
                  <a:pt x="404802" y="35854"/>
                </a:lnTo>
                <a:lnTo>
                  <a:pt x="401193" y="33328"/>
                </a:lnTo>
                <a:lnTo>
                  <a:pt x="398004" y="32967"/>
                </a:lnTo>
                <a:lnTo>
                  <a:pt x="395718" y="34952"/>
                </a:lnTo>
                <a:lnTo>
                  <a:pt x="395117" y="37960"/>
                </a:lnTo>
                <a:lnTo>
                  <a:pt x="395358" y="39584"/>
                </a:lnTo>
                <a:lnTo>
                  <a:pt x="394816" y="42893"/>
                </a:lnTo>
                <a:lnTo>
                  <a:pt x="393192" y="45660"/>
                </a:lnTo>
                <a:lnTo>
                  <a:pt x="390364" y="47044"/>
                </a:lnTo>
                <a:lnTo>
                  <a:pt x="387537" y="46923"/>
                </a:lnTo>
                <a:lnTo>
                  <a:pt x="385371" y="46322"/>
                </a:lnTo>
                <a:lnTo>
                  <a:pt x="382784" y="46442"/>
                </a:lnTo>
                <a:lnTo>
                  <a:pt x="381762" y="46983"/>
                </a:lnTo>
                <a:lnTo>
                  <a:pt x="380679" y="48547"/>
                </a:lnTo>
                <a:lnTo>
                  <a:pt x="377731" y="54383"/>
                </a:lnTo>
                <a:lnTo>
                  <a:pt x="377009" y="59737"/>
                </a:lnTo>
                <a:lnTo>
                  <a:pt x="375385" y="62745"/>
                </a:lnTo>
                <a:lnTo>
                  <a:pt x="370994" y="66174"/>
                </a:lnTo>
                <a:lnTo>
                  <a:pt x="370332" y="67497"/>
                </a:lnTo>
                <a:lnTo>
                  <a:pt x="371294" y="72791"/>
                </a:lnTo>
                <a:lnTo>
                  <a:pt x="370994" y="74235"/>
                </a:lnTo>
                <a:lnTo>
                  <a:pt x="368768" y="76340"/>
                </a:lnTo>
                <a:lnTo>
                  <a:pt x="366181" y="76340"/>
                </a:lnTo>
                <a:lnTo>
                  <a:pt x="363233" y="77182"/>
                </a:lnTo>
                <a:lnTo>
                  <a:pt x="360947" y="77182"/>
                </a:lnTo>
                <a:lnTo>
                  <a:pt x="357939" y="75919"/>
                </a:lnTo>
                <a:lnTo>
                  <a:pt x="355172" y="76100"/>
                </a:lnTo>
                <a:lnTo>
                  <a:pt x="352344" y="77002"/>
                </a:lnTo>
                <a:lnTo>
                  <a:pt x="351562" y="75197"/>
                </a:lnTo>
                <a:lnTo>
                  <a:pt x="349457" y="73092"/>
                </a:lnTo>
                <a:lnTo>
                  <a:pt x="347713" y="72911"/>
                </a:lnTo>
                <a:lnTo>
                  <a:pt x="349517" y="72310"/>
                </a:lnTo>
                <a:lnTo>
                  <a:pt x="352104" y="70084"/>
                </a:lnTo>
                <a:lnTo>
                  <a:pt x="351683" y="68941"/>
                </a:lnTo>
                <a:lnTo>
                  <a:pt x="350119" y="70144"/>
                </a:lnTo>
                <a:lnTo>
                  <a:pt x="349878" y="71107"/>
                </a:lnTo>
                <a:lnTo>
                  <a:pt x="348434" y="69001"/>
                </a:lnTo>
                <a:lnTo>
                  <a:pt x="347171" y="68279"/>
                </a:lnTo>
                <a:lnTo>
                  <a:pt x="345968" y="66535"/>
                </a:lnTo>
                <a:lnTo>
                  <a:pt x="345487" y="64489"/>
                </a:lnTo>
                <a:lnTo>
                  <a:pt x="346389" y="64790"/>
                </a:lnTo>
                <a:lnTo>
                  <a:pt x="346509" y="63707"/>
                </a:lnTo>
                <a:lnTo>
                  <a:pt x="348735" y="62504"/>
                </a:lnTo>
                <a:lnTo>
                  <a:pt x="348374" y="60880"/>
                </a:lnTo>
                <a:lnTo>
                  <a:pt x="345126" y="61481"/>
                </a:lnTo>
                <a:lnTo>
                  <a:pt x="345246" y="62203"/>
                </a:lnTo>
                <a:lnTo>
                  <a:pt x="343682" y="61602"/>
                </a:lnTo>
                <a:lnTo>
                  <a:pt x="343802" y="60459"/>
                </a:lnTo>
                <a:lnTo>
                  <a:pt x="345066" y="60038"/>
                </a:lnTo>
                <a:lnTo>
                  <a:pt x="344524" y="55827"/>
                </a:lnTo>
                <a:lnTo>
                  <a:pt x="339711" y="56248"/>
                </a:lnTo>
                <a:lnTo>
                  <a:pt x="339531" y="57451"/>
                </a:lnTo>
                <a:lnTo>
                  <a:pt x="336704" y="58293"/>
                </a:lnTo>
                <a:lnTo>
                  <a:pt x="336704" y="56488"/>
                </a:lnTo>
                <a:lnTo>
                  <a:pt x="333996" y="56669"/>
                </a:lnTo>
                <a:lnTo>
                  <a:pt x="334418" y="57451"/>
                </a:lnTo>
                <a:lnTo>
                  <a:pt x="336523" y="58955"/>
                </a:lnTo>
                <a:lnTo>
                  <a:pt x="335741" y="60278"/>
                </a:lnTo>
                <a:lnTo>
                  <a:pt x="334598" y="60158"/>
                </a:lnTo>
                <a:lnTo>
                  <a:pt x="335019" y="62865"/>
                </a:lnTo>
                <a:lnTo>
                  <a:pt x="333996" y="63046"/>
                </a:lnTo>
                <a:lnTo>
                  <a:pt x="324732" y="57090"/>
                </a:lnTo>
                <a:lnTo>
                  <a:pt x="322025" y="57511"/>
                </a:lnTo>
                <a:lnTo>
                  <a:pt x="320521" y="57090"/>
                </a:lnTo>
                <a:lnTo>
                  <a:pt x="317333" y="58233"/>
                </a:lnTo>
                <a:lnTo>
                  <a:pt x="314566" y="58594"/>
                </a:lnTo>
                <a:lnTo>
                  <a:pt x="302113" y="56488"/>
                </a:lnTo>
                <a:lnTo>
                  <a:pt x="298143" y="55285"/>
                </a:lnTo>
                <a:lnTo>
                  <a:pt x="292488" y="56428"/>
                </a:lnTo>
                <a:lnTo>
                  <a:pt x="289780" y="57391"/>
                </a:lnTo>
                <a:lnTo>
                  <a:pt x="284126" y="59015"/>
                </a:lnTo>
                <a:lnTo>
                  <a:pt x="281719" y="59256"/>
                </a:lnTo>
                <a:lnTo>
                  <a:pt x="279313" y="58834"/>
                </a:lnTo>
                <a:lnTo>
                  <a:pt x="276786" y="59436"/>
                </a:lnTo>
                <a:lnTo>
                  <a:pt x="273658" y="59677"/>
                </a:lnTo>
                <a:lnTo>
                  <a:pt x="269387" y="58353"/>
                </a:lnTo>
                <a:lnTo>
                  <a:pt x="266499" y="55766"/>
                </a:lnTo>
                <a:lnTo>
                  <a:pt x="264695" y="55586"/>
                </a:lnTo>
                <a:lnTo>
                  <a:pt x="261566" y="55887"/>
                </a:lnTo>
                <a:lnTo>
                  <a:pt x="261566" y="56308"/>
                </a:lnTo>
                <a:lnTo>
                  <a:pt x="256272" y="56789"/>
                </a:lnTo>
                <a:lnTo>
                  <a:pt x="256152" y="56488"/>
                </a:lnTo>
                <a:lnTo>
                  <a:pt x="250678" y="57330"/>
                </a:lnTo>
                <a:lnTo>
                  <a:pt x="239609" y="58353"/>
                </a:lnTo>
                <a:lnTo>
                  <a:pt x="241774" y="84101"/>
                </a:lnTo>
                <a:lnTo>
                  <a:pt x="245203" y="84101"/>
                </a:lnTo>
                <a:lnTo>
                  <a:pt x="249174" y="85304"/>
                </a:lnTo>
                <a:lnTo>
                  <a:pt x="249475" y="88131"/>
                </a:lnTo>
                <a:lnTo>
                  <a:pt x="250557" y="99501"/>
                </a:lnTo>
                <a:lnTo>
                  <a:pt x="251761" y="110029"/>
                </a:lnTo>
                <a:lnTo>
                  <a:pt x="252663" y="120496"/>
                </a:lnTo>
                <a:lnTo>
                  <a:pt x="252904" y="121459"/>
                </a:lnTo>
                <a:lnTo>
                  <a:pt x="254528" y="138363"/>
                </a:lnTo>
                <a:lnTo>
                  <a:pt x="254648" y="138483"/>
                </a:lnTo>
                <a:lnTo>
                  <a:pt x="256333" y="155328"/>
                </a:lnTo>
                <a:lnTo>
                  <a:pt x="256573" y="155328"/>
                </a:lnTo>
                <a:lnTo>
                  <a:pt x="258619" y="179451"/>
                </a:lnTo>
                <a:lnTo>
                  <a:pt x="269808" y="178428"/>
                </a:lnTo>
                <a:lnTo>
                  <a:pt x="312520" y="174157"/>
                </a:lnTo>
                <a:lnTo>
                  <a:pt x="316852" y="173375"/>
                </a:lnTo>
                <a:lnTo>
                  <a:pt x="329424" y="172172"/>
                </a:lnTo>
                <a:lnTo>
                  <a:pt x="333335" y="171691"/>
                </a:lnTo>
                <a:lnTo>
                  <a:pt x="344765" y="170728"/>
                </a:lnTo>
                <a:lnTo>
                  <a:pt x="345005" y="161885"/>
                </a:lnTo>
                <a:lnTo>
                  <a:pt x="346870" y="129821"/>
                </a:lnTo>
                <a:lnTo>
                  <a:pt x="345908" y="120135"/>
                </a:lnTo>
                <a:lnTo>
                  <a:pt x="346329" y="117127"/>
                </a:lnTo>
                <a:lnTo>
                  <a:pt x="347291" y="117007"/>
                </a:lnTo>
                <a:lnTo>
                  <a:pt x="349096" y="118210"/>
                </a:lnTo>
                <a:lnTo>
                  <a:pt x="348615" y="119413"/>
                </a:lnTo>
                <a:lnTo>
                  <a:pt x="351803" y="118631"/>
                </a:lnTo>
                <a:lnTo>
                  <a:pt x="353247" y="120556"/>
                </a:lnTo>
                <a:lnTo>
                  <a:pt x="353247" y="121940"/>
                </a:lnTo>
                <a:lnTo>
                  <a:pt x="354330" y="120797"/>
                </a:lnTo>
                <a:lnTo>
                  <a:pt x="354932" y="121399"/>
                </a:lnTo>
                <a:lnTo>
                  <a:pt x="354029" y="123083"/>
                </a:lnTo>
                <a:lnTo>
                  <a:pt x="356917" y="122421"/>
                </a:lnTo>
                <a:lnTo>
                  <a:pt x="358120" y="120737"/>
                </a:lnTo>
                <a:lnTo>
                  <a:pt x="356796" y="116646"/>
                </a:lnTo>
                <a:lnTo>
                  <a:pt x="357578" y="114841"/>
                </a:lnTo>
                <a:lnTo>
                  <a:pt x="360586" y="114962"/>
                </a:lnTo>
                <a:lnTo>
                  <a:pt x="361489" y="116406"/>
                </a:lnTo>
                <a:lnTo>
                  <a:pt x="363895" y="117428"/>
                </a:lnTo>
                <a:lnTo>
                  <a:pt x="365218" y="115623"/>
                </a:lnTo>
                <a:lnTo>
                  <a:pt x="366542" y="111292"/>
                </a:lnTo>
                <a:lnTo>
                  <a:pt x="377912" y="110089"/>
                </a:lnTo>
                <a:lnTo>
                  <a:pt x="378513" y="114841"/>
                </a:lnTo>
                <a:lnTo>
                  <a:pt x="380017" y="130482"/>
                </a:lnTo>
                <a:lnTo>
                  <a:pt x="381341" y="143116"/>
                </a:lnTo>
                <a:lnTo>
                  <a:pt x="382965" y="161704"/>
                </a:lnTo>
                <a:lnTo>
                  <a:pt x="383507" y="170487"/>
                </a:lnTo>
                <a:lnTo>
                  <a:pt x="383927" y="171991"/>
                </a:lnTo>
                <a:lnTo>
                  <a:pt x="385131" y="171931"/>
                </a:lnTo>
                <a:lnTo>
                  <a:pt x="385492" y="175902"/>
                </a:lnTo>
                <a:lnTo>
                  <a:pt x="384168" y="175842"/>
                </a:lnTo>
                <a:lnTo>
                  <a:pt x="384288" y="176804"/>
                </a:lnTo>
                <a:lnTo>
                  <a:pt x="386875" y="178910"/>
                </a:lnTo>
                <a:lnTo>
                  <a:pt x="383025" y="178489"/>
                </a:lnTo>
                <a:lnTo>
                  <a:pt x="383266" y="180654"/>
                </a:lnTo>
                <a:lnTo>
                  <a:pt x="380980" y="180835"/>
                </a:lnTo>
                <a:lnTo>
                  <a:pt x="381882" y="182038"/>
                </a:lnTo>
                <a:lnTo>
                  <a:pt x="382303" y="185286"/>
                </a:lnTo>
                <a:lnTo>
                  <a:pt x="378814" y="184324"/>
                </a:lnTo>
                <a:lnTo>
                  <a:pt x="378333" y="185226"/>
                </a:lnTo>
                <a:lnTo>
                  <a:pt x="378935" y="186730"/>
                </a:lnTo>
                <a:lnTo>
                  <a:pt x="376709" y="187332"/>
                </a:lnTo>
                <a:lnTo>
                  <a:pt x="375626" y="189136"/>
                </a:lnTo>
                <a:lnTo>
                  <a:pt x="375987" y="190881"/>
                </a:lnTo>
                <a:lnTo>
                  <a:pt x="374663" y="190099"/>
                </a:lnTo>
                <a:lnTo>
                  <a:pt x="373099" y="190701"/>
                </a:lnTo>
                <a:lnTo>
                  <a:pt x="373039" y="189979"/>
                </a:lnTo>
                <a:lnTo>
                  <a:pt x="370994" y="189919"/>
                </a:lnTo>
                <a:lnTo>
                  <a:pt x="371234" y="193047"/>
                </a:lnTo>
                <a:lnTo>
                  <a:pt x="370031" y="192565"/>
                </a:lnTo>
                <a:lnTo>
                  <a:pt x="367986" y="192806"/>
                </a:lnTo>
                <a:lnTo>
                  <a:pt x="369249" y="207424"/>
                </a:lnTo>
                <a:lnTo>
                  <a:pt x="373099" y="246647"/>
                </a:lnTo>
                <a:lnTo>
                  <a:pt x="374062" y="257837"/>
                </a:lnTo>
                <a:lnTo>
                  <a:pt x="360225" y="258799"/>
                </a:lnTo>
                <a:lnTo>
                  <a:pt x="356676" y="258859"/>
                </a:lnTo>
                <a:lnTo>
                  <a:pt x="353247" y="259641"/>
                </a:lnTo>
                <a:lnTo>
                  <a:pt x="340253" y="261446"/>
                </a:lnTo>
                <a:lnTo>
                  <a:pt x="329424" y="261867"/>
                </a:lnTo>
                <a:lnTo>
                  <a:pt x="324130" y="262168"/>
                </a:lnTo>
                <a:lnTo>
                  <a:pt x="317754" y="262890"/>
                </a:lnTo>
                <a:lnTo>
                  <a:pt x="299887" y="264274"/>
                </a:lnTo>
                <a:lnTo>
                  <a:pt x="300669" y="272575"/>
                </a:lnTo>
                <a:lnTo>
                  <a:pt x="276425" y="274440"/>
                </a:lnTo>
                <a:lnTo>
                  <a:pt x="275222" y="257897"/>
                </a:lnTo>
                <a:lnTo>
                  <a:pt x="265056" y="258679"/>
                </a:lnTo>
                <a:lnTo>
                  <a:pt x="242556" y="260785"/>
                </a:lnTo>
                <a:lnTo>
                  <a:pt x="240150" y="231728"/>
                </a:lnTo>
                <a:lnTo>
                  <a:pt x="236420" y="191603"/>
                </a:lnTo>
                <a:lnTo>
                  <a:pt x="221020" y="192866"/>
                </a:lnTo>
                <a:lnTo>
                  <a:pt x="222584" y="212418"/>
                </a:lnTo>
                <a:lnTo>
                  <a:pt x="205679" y="213561"/>
                </a:lnTo>
                <a:lnTo>
                  <a:pt x="194550" y="214884"/>
                </a:lnTo>
                <a:lnTo>
                  <a:pt x="183902" y="216027"/>
                </a:lnTo>
                <a:lnTo>
                  <a:pt x="183662" y="216629"/>
                </a:lnTo>
                <a:lnTo>
                  <a:pt x="180835" y="218193"/>
                </a:lnTo>
                <a:lnTo>
                  <a:pt x="178428" y="220358"/>
                </a:lnTo>
                <a:lnTo>
                  <a:pt x="177165" y="218554"/>
                </a:lnTo>
                <a:lnTo>
                  <a:pt x="176142" y="218554"/>
                </a:lnTo>
                <a:lnTo>
                  <a:pt x="174759" y="219757"/>
                </a:lnTo>
                <a:lnTo>
                  <a:pt x="174157" y="224870"/>
                </a:lnTo>
                <a:lnTo>
                  <a:pt x="166036" y="225472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" name="Freeform: Shape 230" title="MO-4">
            <a:extLst>
              <a:ext uri="{FF2B5EF4-FFF2-40B4-BE49-F238E27FC236}">
                <a16:creationId xmlns:a16="http://schemas.microsoft.com/office/drawing/2014/main" id="{9D258928-71FE-D721-1470-6D8A8F7E4384}"/>
              </a:ext>
            </a:extLst>
          </p:cNvPr>
          <p:cNvSpPr/>
          <p:nvPr/>
        </p:nvSpPr>
        <p:spPr>
          <a:xfrm>
            <a:off x="5036568" y="3757510"/>
            <a:ext cx="317553" cy="319312"/>
          </a:xfrm>
          <a:custGeom>
            <a:avLst/>
            <a:gdLst>
              <a:gd name="connsiteX0" fmla="*/ 360346 w 397463"/>
              <a:gd name="connsiteY0" fmla="*/ 52939 h 413886"/>
              <a:gd name="connsiteX1" fmla="*/ 357218 w 397463"/>
              <a:gd name="connsiteY1" fmla="*/ 53120 h 413886"/>
              <a:gd name="connsiteX2" fmla="*/ 357338 w 397463"/>
              <a:gd name="connsiteY2" fmla="*/ 55706 h 413886"/>
              <a:gd name="connsiteX3" fmla="*/ 357157 w 397463"/>
              <a:gd name="connsiteY3" fmla="*/ 59316 h 413886"/>
              <a:gd name="connsiteX4" fmla="*/ 356496 w 397463"/>
              <a:gd name="connsiteY4" fmla="*/ 60338 h 413886"/>
              <a:gd name="connsiteX5" fmla="*/ 358120 w 397463"/>
              <a:gd name="connsiteY5" fmla="*/ 60820 h 413886"/>
              <a:gd name="connsiteX6" fmla="*/ 357819 w 397463"/>
              <a:gd name="connsiteY6" fmla="*/ 62985 h 413886"/>
              <a:gd name="connsiteX7" fmla="*/ 357218 w 397463"/>
              <a:gd name="connsiteY7" fmla="*/ 64369 h 413886"/>
              <a:gd name="connsiteX8" fmla="*/ 357639 w 397463"/>
              <a:gd name="connsiteY8" fmla="*/ 67016 h 413886"/>
              <a:gd name="connsiteX9" fmla="*/ 357037 w 397463"/>
              <a:gd name="connsiteY9" fmla="*/ 69302 h 413886"/>
              <a:gd name="connsiteX10" fmla="*/ 356436 w 397463"/>
              <a:gd name="connsiteY10" fmla="*/ 69783 h 413886"/>
              <a:gd name="connsiteX11" fmla="*/ 357157 w 397463"/>
              <a:gd name="connsiteY11" fmla="*/ 71588 h 413886"/>
              <a:gd name="connsiteX12" fmla="*/ 356375 w 397463"/>
              <a:gd name="connsiteY12" fmla="*/ 74355 h 413886"/>
              <a:gd name="connsiteX13" fmla="*/ 352525 w 397463"/>
              <a:gd name="connsiteY13" fmla="*/ 73874 h 413886"/>
              <a:gd name="connsiteX14" fmla="*/ 347111 w 397463"/>
              <a:gd name="connsiteY14" fmla="*/ 74295 h 413886"/>
              <a:gd name="connsiteX15" fmla="*/ 344946 w 397463"/>
              <a:gd name="connsiteY15" fmla="*/ 74235 h 413886"/>
              <a:gd name="connsiteX16" fmla="*/ 337486 w 397463"/>
              <a:gd name="connsiteY16" fmla="*/ 74656 h 413886"/>
              <a:gd name="connsiteX17" fmla="*/ 337606 w 397463"/>
              <a:gd name="connsiteY17" fmla="*/ 76822 h 413886"/>
              <a:gd name="connsiteX18" fmla="*/ 334358 w 397463"/>
              <a:gd name="connsiteY18" fmla="*/ 77664 h 413886"/>
              <a:gd name="connsiteX19" fmla="*/ 331771 w 397463"/>
              <a:gd name="connsiteY19" fmla="*/ 77122 h 413886"/>
              <a:gd name="connsiteX20" fmla="*/ 328342 w 397463"/>
              <a:gd name="connsiteY20" fmla="*/ 77423 h 413886"/>
              <a:gd name="connsiteX21" fmla="*/ 321304 w 397463"/>
              <a:gd name="connsiteY21" fmla="*/ 77183 h 413886"/>
              <a:gd name="connsiteX22" fmla="*/ 318296 w 397463"/>
              <a:gd name="connsiteY22" fmla="*/ 74536 h 413886"/>
              <a:gd name="connsiteX23" fmla="*/ 315288 w 397463"/>
              <a:gd name="connsiteY23" fmla="*/ 74656 h 413886"/>
              <a:gd name="connsiteX24" fmla="*/ 313483 w 397463"/>
              <a:gd name="connsiteY24" fmla="*/ 73032 h 413886"/>
              <a:gd name="connsiteX25" fmla="*/ 309813 w 397463"/>
              <a:gd name="connsiteY25" fmla="*/ 71889 h 413886"/>
              <a:gd name="connsiteX26" fmla="*/ 300970 w 397463"/>
              <a:gd name="connsiteY26" fmla="*/ 72310 h 413886"/>
              <a:gd name="connsiteX27" fmla="*/ 298022 w 397463"/>
              <a:gd name="connsiteY27" fmla="*/ 73573 h 413886"/>
              <a:gd name="connsiteX28" fmla="*/ 295496 w 397463"/>
              <a:gd name="connsiteY28" fmla="*/ 72370 h 413886"/>
              <a:gd name="connsiteX29" fmla="*/ 296819 w 397463"/>
              <a:gd name="connsiteY29" fmla="*/ 73573 h 413886"/>
              <a:gd name="connsiteX30" fmla="*/ 294954 w 397463"/>
              <a:gd name="connsiteY30" fmla="*/ 75017 h 413886"/>
              <a:gd name="connsiteX31" fmla="*/ 295556 w 397463"/>
              <a:gd name="connsiteY31" fmla="*/ 75859 h 413886"/>
              <a:gd name="connsiteX32" fmla="*/ 292548 w 397463"/>
              <a:gd name="connsiteY32" fmla="*/ 77303 h 413886"/>
              <a:gd name="connsiteX33" fmla="*/ 290743 w 397463"/>
              <a:gd name="connsiteY33" fmla="*/ 77483 h 413886"/>
              <a:gd name="connsiteX34" fmla="*/ 286352 w 397463"/>
              <a:gd name="connsiteY34" fmla="*/ 76762 h 413886"/>
              <a:gd name="connsiteX35" fmla="*/ 282502 w 397463"/>
              <a:gd name="connsiteY35" fmla="*/ 76521 h 413886"/>
              <a:gd name="connsiteX36" fmla="*/ 277087 w 397463"/>
              <a:gd name="connsiteY36" fmla="*/ 77122 h 413886"/>
              <a:gd name="connsiteX37" fmla="*/ 274982 w 397463"/>
              <a:gd name="connsiteY37" fmla="*/ 76220 h 413886"/>
              <a:gd name="connsiteX38" fmla="*/ 273057 w 397463"/>
              <a:gd name="connsiteY38" fmla="*/ 75919 h 413886"/>
              <a:gd name="connsiteX39" fmla="*/ 271132 w 397463"/>
              <a:gd name="connsiteY39" fmla="*/ 76160 h 413886"/>
              <a:gd name="connsiteX40" fmla="*/ 268124 w 397463"/>
              <a:gd name="connsiteY40" fmla="*/ 77243 h 413886"/>
              <a:gd name="connsiteX41" fmla="*/ 265297 w 397463"/>
              <a:gd name="connsiteY41" fmla="*/ 78867 h 413886"/>
              <a:gd name="connsiteX42" fmla="*/ 262890 w 397463"/>
              <a:gd name="connsiteY42" fmla="*/ 79048 h 413886"/>
              <a:gd name="connsiteX43" fmla="*/ 258559 w 397463"/>
              <a:gd name="connsiteY43" fmla="*/ 78145 h 413886"/>
              <a:gd name="connsiteX44" fmla="*/ 255431 w 397463"/>
              <a:gd name="connsiteY44" fmla="*/ 78145 h 413886"/>
              <a:gd name="connsiteX45" fmla="*/ 252302 w 397463"/>
              <a:gd name="connsiteY45" fmla="*/ 76942 h 413886"/>
              <a:gd name="connsiteX46" fmla="*/ 250137 w 397463"/>
              <a:gd name="connsiteY46" fmla="*/ 74536 h 413886"/>
              <a:gd name="connsiteX47" fmla="*/ 248813 w 397463"/>
              <a:gd name="connsiteY47" fmla="*/ 73814 h 413886"/>
              <a:gd name="connsiteX48" fmla="*/ 246106 w 397463"/>
              <a:gd name="connsiteY48" fmla="*/ 72912 h 413886"/>
              <a:gd name="connsiteX49" fmla="*/ 244241 w 397463"/>
              <a:gd name="connsiteY49" fmla="*/ 71167 h 413886"/>
              <a:gd name="connsiteX50" fmla="*/ 242677 w 397463"/>
              <a:gd name="connsiteY50" fmla="*/ 67557 h 413886"/>
              <a:gd name="connsiteX51" fmla="*/ 240632 w 397463"/>
              <a:gd name="connsiteY51" fmla="*/ 64249 h 413886"/>
              <a:gd name="connsiteX52" fmla="*/ 240571 w 397463"/>
              <a:gd name="connsiteY52" fmla="*/ 63226 h 413886"/>
              <a:gd name="connsiteX53" fmla="*/ 225472 w 397463"/>
              <a:gd name="connsiteY53" fmla="*/ 81995 h 413886"/>
              <a:gd name="connsiteX54" fmla="*/ 228119 w 397463"/>
              <a:gd name="connsiteY54" fmla="*/ 135355 h 413886"/>
              <a:gd name="connsiteX55" fmla="*/ 244121 w 397463"/>
              <a:gd name="connsiteY55" fmla="*/ 135355 h 413886"/>
              <a:gd name="connsiteX56" fmla="*/ 257656 w 397463"/>
              <a:gd name="connsiteY56" fmla="*/ 134754 h 413886"/>
              <a:gd name="connsiteX57" fmla="*/ 260303 w 397463"/>
              <a:gd name="connsiteY57" fmla="*/ 134453 h 413886"/>
              <a:gd name="connsiteX58" fmla="*/ 261507 w 397463"/>
              <a:gd name="connsiteY58" fmla="*/ 151057 h 413886"/>
              <a:gd name="connsiteX59" fmla="*/ 279975 w 397463"/>
              <a:gd name="connsiteY59" fmla="*/ 166818 h 413886"/>
              <a:gd name="connsiteX60" fmla="*/ 295736 w 397463"/>
              <a:gd name="connsiteY60" fmla="*/ 180053 h 413886"/>
              <a:gd name="connsiteX61" fmla="*/ 295015 w 397463"/>
              <a:gd name="connsiteY61" fmla="*/ 180113 h 413886"/>
              <a:gd name="connsiteX62" fmla="*/ 295796 w 397463"/>
              <a:gd name="connsiteY62" fmla="*/ 195874 h 413886"/>
              <a:gd name="connsiteX63" fmla="*/ 287675 w 397463"/>
              <a:gd name="connsiteY63" fmla="*/ 196536 h 413886"/>
              <a:gd name="connsiteX64" fmla="*/ 288036 w 397463"/>
              <a:gd name="connsiteY64" fmla="*/ 204176 h 413886"/>
              <a:gd name="connsiteX65" fmla="*/ 288698 w 397463"/>
              <a:gd name="connsiteY65" fmla="*/ 220599 h 413886"/>
              <a:gd name="connsiteX66" fmla="*/ 287013 w 397463"/>
              <a:gd name="connsiteY66" fmla="*/ 220419 h 413886"/>
              <a:gd name="connsiteX67" fmla="*/ 285389 w 397463"/>
              <a:gd name="connsiteY67" fmla="*/ 221321 h 413886"/>
              <a:gd name="connsiteX68" fmla="*/ 283584 w 397463"/>
              <a:gd name="connsiteY68" fmla="*/ 221140 h 413886"/>
              <a:gd name="connsiteX69" fmla="*/ 280998 w 397463"/>
              <a:gd name="connsiteY69" fmla="*/ 222223 h 413886"/>
              <a:gd name="connsiteX70" fmla="*/ 280035 w 397463"/>
              <a:gd name="connsiteY70" fmla="*/ 223246 h 413886"/>
              <a:gd name="connsiteX71" fmla="*/ 279133 w 397463"/>
              <a:gd name="connsiteY71" fmla="*/ 226495 h 413886"/>
              <a:gd name="connsiteX72" fmla="*/ 279133 w 397463"/>
              <a:gd name="connsiteY72" fmla="*/ 227698 h 413886"/>
              <a:gd name="connsiteX73" fmla="*/ 277629 w 397463"/>
              <a:gd name="connsiteY73" fmla="*/ 227698 h 413886"/>
              <a:gd name="connsiteX74" fmla="*/ 277930 w 397463"/>
              <a:gd name="connsiteY74" fmla="*/ 229863 h 413886"/>
              <a:gd name="connsiteX75" fmla="*/ 276787 w 397463"/>
              <a:gd name="connsiteY75" fmla="*/ 230766 h 413886"/>
              <a:gd name="connsiteX76" fmla="*/ 277990 w 397463"/>
              <a:gd name="connsiteY76" fmla="*/ 234255 h 413886"/>
              <a:gd name="connsiteX77" fmla="*/ 278591 w 397463"/>
              <a:gd name="connsiteY77" fmla="*/ 234796 h 413886"/>
              <a:gd name="connsiteX78" fmla="*/ 278411 w 397463"/>
              <a:gd name="connsiteY78" fmla="*/ 238286 h 413886"/>
              <a:gd name="connsiteX79" fmla="*/ 279674 w 397463"/>
              <a:gd name="connsiteY79" fmla="*/ 238045 h 413886"/>
              <a:gd name="connsiteX80" fmla="*/ 279434 w 397463"/>
              <a:gd name="connsiteY80" fmla="*/ 236782 h 413886"/>
              <a:gd name="connsiteX81" fmla="*/ 284006 w 397463"/>
              <a:gd name="connsiteY81" fmla="*/ 236481 h 413886"/>
              <a:gd name="connsiteX82" fmla="*/ 286111 w 397463"/>
              <a:gd name="connsiteY82" fmla="*/ 239489 h 413886"/>
              <a:gd name="connsiteX83" fmla="*/ 288337 w 397463"/>
              <a:gd name="connsiteY83" fmla="*/ 241053 h 413886"/>
              <a:gd name="connsiteX84" fmla="*/ 289360 w 397463"/>
              <a:gd name="connsiteY84" fmla="*/ 242858 h 413886"/>
              <a:gd name="connsiteX85" fmla="*/ 288397 w 397463"/>
              <a:gd name="connsiteY85" fmla="*/ 243579 h 413886"/>
              <a:gd name="connsiteX86" fmla="*/ 288638 w 397463"/>
              <a:gd name="connsiteY86" fmla="*/ 244482 h 413886"/>
              <a:gd name="connsiteX87" fmla="*/ 291826 w 397463"/>
              <a:gd name="connsiteY87" fmla="*/ 245625 h 413886"/>
              <a:gd name="connsiteX88" fmla="*/ 292307 w 397463"/>
              <a:gd name="connsiteY88" fmla="*/ 243820 h 413886"/>
              <a:gd name="connsiteX89" fmla="*/ 291646 w 397463"/>
              <a:gd name="connsiteY89" fmla="*/ 241414 h 413886"/>
              <a:gd name="connsiteX90" fmla="*/ 293450 w 397463"/>
              <a:gd name="connsiteY90" fmla="*/ 239007 h 413886"/>
              <a:gd name="connsiteX91" fmla="*/ 295676 w 397463"/>
              <a:gd name="connsiteY91" fmla="*/ 238406 h 413886"/>
              <a:gd name="connsiteX92" fmla="*/ 298624 w 397463"/>
              <a:gd name="connsiteY92" fmla="*/ 236481 h 413886"/>
              <a:gd name="connsiteX93" fmla="*/ 300729 w 397463"/>
              <a:gd name="connsiteY93" fmla="*/ 234977 h 413886"/>
              <a:gd name="connsiteX94" fmla="*/ 303136 w 397463"/>
              <a:gd name="connsiteY94" fmla="*/ 231849 h 413886"/>
              <a:gd name="connsiteX95" fmla="*/ 303436 w 397463"/>
              <a:gd name="connsiteY95" fmla="*/ 235157 h 413886"/>
              <a:gd name="connsiteX96" fmla="*/ 304640 w 397463"/>
              <a:gd name="connsiteY96" fmla="*/ 235157 h 413886"/>
              <a:gd name="connsiteX97" fmla="*/ 305061 w 397463"/>
              <a:gd name="connsiteY97" fmla="*/ 240572 h 413886"/>
              <a:gd name="connsiteX98" fmla="*/ 306444 w 397463"/>
              <a:gd name="connsiteY98" fmla="*/ 240572 h 413886"/>
              <a:gd name="connsiteX99" fmla="*/ 306685 w 397463"/>
              <a:gd name="connsiteY99" fmla="*/ 243279 h 413886"/>
              <a:gd name="connsiteX100" fmla="*/ 309392 w 397463"/>
              <a:gd name="connsiteY100" fmla="*/ 243158 h 413886"/>
              <a:gd name="connsiteX101" fmla="*/ 309693 w 397463"/>
              <a:gd name="connsiteY101" fmla="*/ 248693 h 413886"/>
              <a:gd name="connsiteX102" fmla="*/ 312400 w 397463"/>
              <a:gd name="connsiteY102" fmla="*/ 248572 h 413886"/>
              <a:gd name="connsiteX103" fmla="*/ 312641 w 397463"/>
              <a:gd name="connsiteY103" fmla="*/ 251219 h 413886"/>
              <a:gd name="connsiteX104" fmla="*/ 315408 w 397463"/>
              <a:gd name="connsiteY104" fmla="*/ 251039 h 413886"/>
              <a:gd name="connsiteX105" fmla="*/ 315528 w 397463"/>
              <a:gd name="connsiteY105" fmla="*/ 253746 h 413886"/>
              <a:gd name="connsiteX106" fmla="*/ 318296 w 397463"/>
              <a:gd name="connsiteY106" fmla="*/ 253626 h 413886"/>
              <a:gd name="connsiteX107" fmla="*/ 318476 w 397463"/>
              <a:gd name="connsiteY107" fmla="*/ 256393 h 413886"/>
              <a:gd name="connsiteX108" fmla="*/ 334899 w 397463"/>
              <a:gd name="connsiteY108" fmla="*/ 255190 h 413886"/>
              <a:gd name="connsiteX109" fmla="*/ 338509 w 397463"/>
              <a:gd name="connsiteY109" fmla="*/ 255070 h 413886"/>
              <a:gd name="connsiteX110" fmla="*/ 350961 w 397463"/>
              <a:gd name="connsiteY110" fmla="*/ 254167 h 413886"/>
              <a:gd name="connsiteX111" fmla="*/ 350961 w 397463"/>
              <a:gd name="connsiteY111" fmla="*/ 254288 h 413886"/>
              <a:gd name="connsiteX112" fmla="*/ 367204 w 397463"/>
              <a:gd name="connsiteY112" fmla="*/ 253265 h 413886"/>
              <a:gd name="connsiteX113" fmla="*/ 367204 w 397463"/>
              <a:gd name="connsiteY113" fmla="*/ 253505 h 413886"/>
              <a:gd name="connsiteX114" fmla="*/ 381160 w 397463"/>
              <a:gd name="connsiteY114" fmla="*/ 252784 h 413886"/>
              <a:gd name="connsiteX115" fmla="*/ 383567 w 397463"/>
              <a:gd name="connsiteY115" fmla="*/ 252784 h 413886"/>
              <a:gd name="connsiteX116" fmla="*/ 391508 w 397463"/>
              <a:gd name="connsiteY116" fmla="*/ 252182 h 413886"/>
              <a:gd name="connsiteX117" fmla="*/ 392350 w 397463"/>
              <a:gd name="connsiteY117" fmla="*/ 261085 h 413886"/>
              <a:gd name="connsiteX118" fmla="*/ 395358 w 397463"/>
              <a:gd name="connsiteY118" fmla="*/ 301812 h 413886"/>
              <a:gd name="connsiteX119" fmla="*/ 395959 w 397463"/>
              <a:gd name="connsiteY119" fmla="*/ 310054 h 413886"/>
              <a:gd name="connsiteX120" fmla="*/ 395659 w 397463"/>
              <a:gd name="connsiteY120" fmla="*/ 310054 h 413886"/>
              <a:gd name="connsiteX121" fmla="*/ 397463 w 397463"/>
              <a:gd name="connsiteY121" fmla="*/ 329906 h 413886"/>
              <a:gd name="connsiteX122" fmla="*/ 374603 w 397463"/>
              <a:gd name="connsiteY122" fmla="*/ 331410 h 413886"/>
              <a:gd name="connsiteX123" fmla="*/ 364798 w 397463"/>
              <a:gd name="connsiteY123" fmla="*/ 332493 h 413886"/>
              <a:gd name="connsiteX124" fmla="*/ 366602 w 397463"/>
              <a:gd name="connsiteY124" fmla="*/ 357579 h 413886"/>
              <a:gd name="connsiteX125" fmla="*/ 358601 w 397463"/>
              <a:gd name="connsiteY125" fmla="*/ 358120 h 413886"/>
              <a:gd name="connsiteX126" fmla="*/ 358541 w 397463"/>
              <a:gd name="connsiteY126" fmla="*/ 358240 h 413886"/>
              <a:gd name="connsiteX127" fmla="*/ 331711 w 397463"/>
              <a:gd name="connsiteY127" fmla="*/ 360045 h 413886"/>
              <a:gd name="connsiteX128" fmla="*/ 323349 w 397463"/>
              <a:gd name="connsiteY128" fmla="*/ 360286 h 413886"/>
              <a:gd name="connsiteX129" fmla="*/ 317514 w 397463"/>
              <a:gd name="connsiteY129" fmla="*/ 360647 h 413886"/>
              <a:gd name="connsiteX130" fmla="*/ 302053 w 397463"/>
              <a:gd name="connsiteY130" fmla="*/ 361549 h 413886"/>
              <a:gd name="connsiteX131" fmla="*/ 302474 w 397463"/>
              <a:gd name="connsiteY131" fmla="*/ 369851 h 413886"/>
              <a:gd name="connsiteX132" fmla="*/ 303677 w 397463"/>
              <a:gd name="connsiteY132" fmla="*/ 386454 h 413886"/>
              <a:gd name="connsiteX133" fmla="*/ 303557 w 397463"/>
              <a:gd name="connsiteY133" fmla="*/ 386454 h 413886"/>
              <a:gd name="connsiteX134" fmla="*/ 304640 w 397463"/>
              <a:gd name="connsiteY134" fmla="*/ 403058 h 413886"/>
              <a:gd name="connsiteX135" fmla="*/ 306685 w 397463"/>
              <a:gd name="connsiteY135" fmla="*/ 402938 h 413886"/>
              <a:gd name="connsiteX136" fmla="*/ 306865 w 397463"/>
              <a:gd name="connsiteY136" fmla="*/ 406968 h 413886"/>
              <a:gd name="connsiteX137" fmla="*/ 289299 w 397463"/>
              <a:gd name="connsiteY137" fmla="*/ 408292 h 413886"/>
              <a:gd name="connsiteX138" fmla="*/ 274260 w 397463"/>
              <a:gd name="connsiteY138" fmla="*/ 409014 h 413886"/>
              <a:gd name="connsiteX139" fmla="*/ 274260 w 397463"/>
              <a:gd name="connsiteY139" fmla="*/ 409796 h 413886"/>
              <a:gd name="connsiteX140" fmla="*/ 271553 w 397463"/>
              <a:gd name="connsiteY140" fmla="*/ 409916 h 413886"/>
              <a:gd name="connsiteX141" fmla="*/ 271553 w 397463"/>
              <a:gd name="connsiteY141" fmla="*/ 409194 h 413886"/>
              <a:gd name="connsiteX142" fmla="*/ 268846 w 397463"/>
              <a:gd name="connsiteY142" fmla="*/ 409254 h 413886"/>
              <a:gd name="connsiteX143" fmla="*/ 267642 w 397463"/>
              <a:gd name="connsiteY143" fmla="*/ 409976 h 413886"/>
              <a:gd name="connsiteX144" fmla="*/ 267642 w 397463"/>
              <a:gd name="connsiteY144" fmla="*/ 411901 h 413886"/>
              <a:gd name="connsiteX145" fmla="*/ 263552 w 397463"/>
              <a:gd name="connsiteY145" fmla="*/ 412262 h 413886"/>
              <a:gd name="connsiteX146" fmla="*/ 261928 w 397463"/>
              <a:gd name="connsiteY146" fmla="*/ 410397 h 413886"/>
              <a:gd name="connsiteX147" fmla="*/ 263251 w 397463"/>
              <a:gd name="connsiteY147" fmla="*/ 409555 h 413886"/>
              <a:gd name="connsiteX148" fmla="*/ 263071 w 397463"/>
              <a:gd name="connsiteY148" fmla="*/ 405645 h 413886"/>
              <a:gd name="connsiteX149" fmla="*/ 260845 w 397463"/>
              <a:gd name="connsiteY149" fmla="*/ 406126 h 413886"/>
              <a:gd name="connsiteX150" fmla="*/ 259942 w 397463"/>
              <a:gd name="connsiteY150" fmla="*/ 405524 h 413886"/>
              <a:gd name="connsiteX151" fmla="*/ 258619 w 397463"/>
              <a:gd name="connsiteY151" fmla="*/ 407089 h 413886"/>
              <a:gd name="connsiteX152" fmla="*/ 257656 w 397463"/>
              <a:gd name="connsiteY152" fmla="*/ 406908 h 413886"/>
              <a:gd name="connsiteX153" fmla="*/ 257175 w 397463"/>
              <a:gd name="connsiteY153" fmla="*/ 408472 h 413886"/>
              <a:gd name="connsiteX154" fmla="*/ 256333 w 397463"/>
              <a:gd name="connsiteY154" fmla="*/ 407149 h 413886"/>
              <a:gd name="connsiteX155" fmla="*/ 253084 w 397463"/>
              <a:gd name="connsiteY155" fmla="*/ 407028 h 413886"/>
              <a:gd name="connsiteX156" fmla="*/ 251881 w 397463"/>
              <a:gd name="connsiteY156" fmla="*/ 406126 h 413886"/>
              <a:gd name="connsiteX157" fmla="*/ 253024 w 397463"/>
              <a:gd name="connsiteY157" fmla="*/ 405524 h 413886"/>
              <a:gd name="connsiteX158" fmla="*/ 253024 w 397463"/>
              <a:gd name="connsiteY158" fmla="*/ 404562 h 413886"/>
              <a:gd name="connsiteX159" fmla="*/ 252002 w 397463"/>
              <a:gd name="connsiteY159" fmla="*/ 404381 h 413886"/>
              <a:gd name="connsiteX160" fmla="*/ 251520 w 397463"/>
              <a:gd name="connsiteY160" fmla="*/ 405464 h 413886"/>
              <a:gd name="connsiteX161" fmla="*/ 247309 w 397463"/>
              <a:gd name="connsiteY161" fmla="*/ 406427 h 413886"/>
              <a:gd name="connsiteX162" fmla="*/ 246106 w 397463"/>
              <a:gd name="connsiteY162" fmla="*/ 387237 h 413886"/>
              <a:gd name="connsiteX163" fmla="*/ 245685 w 397463"/>
              <a:gd name="connsiteY163" fmla="*/ 378935 h 413886"/>
              <a:gd name="connsiteX164" fmla="*/ 235939 w 397463"/>
              <a:gd name="connsiteY164" fmla="*/ 379476 h 413886"/>
              <a:gd name="connsiteX165" fmla="*/ 220900 w 397463"/>
              <a:gd name="connsiteY165" fmla="*/ 380138 h 413886"/>
              <a:gd name="connsiteX166" fmla="*/ 207786 w 397463"/>
              <a:gd name="connsiteY166" fmla="*/ 380860 h 413886"/>
              <a:gd name="connsiteX167" fmla="*/ 187753 w 397463"/>
              <a:gd name="connsiteY167" fmla="*/ 381702 h 413886"/>
              <a:gd name="connsiteX168" fmla="*/ 180354 w 397463"/>
              <a:gd name="connsiteY168" fmla="*/ 382183 h 413886"/>
              <a:gd name="connsiteX169" fmla="*/ 164111 w 397463"/>
              <a:gd name="connsiteY169" fmla="*/ 382845 h 413886"/>
              <a:gd name="connsiteX170" fmla="*/ 165434 w 397463"/>
              <a:gd name="connsiteY170" fmla="*/ 410698 h 413886"/>
              <a:gd name="connsiteX171" fmla="*/ 128257 w 397463"/>
              <a:gd name="connsiteY171" fmla="*/ 412443 h 413886"/>
              <a:gd name="connsiteX172" fmla="*/ 112375 w 397463"/>
              <a:gd name="connsiteY172" fmla="*/ 413345 h 413886"/>
              <a:gd name="connsiteX173" fmla="*/ 97155 w 397463"/>
              <a:gd name="connsiteY173" fmla="*/ 413886 h 413886"/>
              <a:gd name="connsiteX174" fmla="*/ 96553 w 397463"/>
              <a:gd name="connsiteY174" fmla="*/ 402817 h 413886"/>
              <a:gd name="connsiteX175" fmla="*/ 62384 w 397463"/>
              <a:gd name="connsiteY175" fmla="*/ 404020 h 413886"/>
              <a:gd name="connsiteX176" fmla="*/ 55646 w 397463"/>
              <a:gd name="connsiteY176" fmla="*/ 404321 h 413886"/>
              <a:gd name="connsiteX177" fmla="*/ 36636 w 397463"/>
              <a:gd name="connsiteY177" fmla="*/ 404863 h 413886"/>
              <a:gd name="connsiteX178" fmla="*/ 30621 w 397463"/>
              <a:gd name="connsiteY178" fmla="*/ 404863 h 413886"/>
              <a:gd name="connsiteX179" fmla="*/ 20875 w 397463"/>
              <a:gd name="connsiteY179" fmla="*/ 405043 h 413886"/>
              <a:gd name="connsiteX180" fmla="*/ 16664 w 397463"/>
              <a:gd name="connsiteY180" fmla="*/ 405284 h 413886"/>
              <a:gd name="connsiteX181" fmla="*/ 16182 w 397463"/>
              <a:gd name="connsiteY181" fmla="*/ 397283 h 413886"/>
              <a:gd name="connsiteX182" fmla="*/ 16002 w 397463"/>
              <a:gd name="connsiteY182" fmla="*/ 393493 h 413886"/>
              <a:gd name="connsiteX183" fmla="*/ 15701 w 397463"/>
              <a:gd name="connsiteY183" fmla="*/ 389643 h 413886"/>
              <a:gd name="connsiteX184" fmla="*/ 15761 w 397463"/>
              <a:gd name="connsiteY184" fmla="*/ 389101 h 413886"/>
              <a:gd name="connsiteX185" fmla="*/ 15461 w 397463"/>
              <a:gd name="connsiteY185" fmla="*/ 385131 h 413886"/>
              <a:gd name="connsiteX186" fmla="*/ 15340 w 397463"/>
              <a:gd name="connsiteY186" fmla="*/ 382364 h 413886"/>
              <a:gd name="connsiteX187" fmla="*/ 15039 w 397463"/>
              <a:gd name="connsiteY187" fmla="*/ 378032 h 413886"/>
              <a:gd name="connsiteX188" fmla="*/ 14859 w 397463"/>
              <a:gd name="connsiteY188" fmla="*/ 373881 h 413886"/>
              <a:gd name="connsiteX189" fmla="*/ 14558 w 397463"/>
              <a:gd name="connsiteY189" fmla="*/ 370874 h 413886"/>
              <a:gd name="connsiteX190" fmla="*/ 14498 w 397463"/>
              <a:gd name="connsiteY190" fmla="*/ 368768 h 413886"/>
              <a:gd name="connsiteX191" fmla="*/ 14318 w 397463"/>
              <a:gd name="connsiteY191" fmla="*/ 368227 h 413886"/>
              <a:gd name="connsiteX192" fmla="*/ 14137 w 397463"/>
              <a:gd name="connsiteY192" fmla="*/ 364316 h 413886"/>
              <a:gd name="connsiteX193" fmla="*/ 13776 w 397463"/>
              <a:gd name="connsiteY193" fmla="*/ 358421 h 413886"/>
              <a:gd name="connsiteX194" fmla="*/ 13475 w 397463"/>
              <a:gd name="connsiteY194" fmla="*/ 354811 h 413886"/>
              <a:gd name="connsiteX195" fmla="*/ 12874 w 397463"/>
              <a:gd name="connsiteY195" fmla="*/ 347292 h 413886"/>
              <a:gd name="connsiteX196" fmla="*/ 12693 w 397463"/>
              <a:gd name="connsiteY196" fmla="*/ 343080 h 413886"/>
              <a:gd name="connsiteX197" fmla="*/ 12573 w 397463"/>
              <a:gd name="connsiteY197" fmla="*/ 342058 h 413886"/>
              <a:gd name="connsiteX198" fmla="*/ 11671 w 397463"/>
              <a:gd name="connsiteY198" fmla="*/ 325454 h 413886"/>
              <a:gd name="connsiteX199" fmla="*/ 11069 w 397463"/>
              <a:gd name="connsiteY199" fmla="*/ 314205 h 413886"/>
              <a:gd name="connsiteX200" fmla="*/ 10949 w 397463"/>
              <a:gd name="connsiteY200" fmla="*/ 313002 h 413886"/>
              <a:gd name="connsiteX201" fmla="*/ 10889 w 397463"/>
              <a:gd name="connsiteY201" fmla="*/ 312280 h 413886"/>
              <a:gd name="connsiteX202" fmla="*/ 10828 w 397463"/>
              <a:gd name="connsiteY202" fmla="*/ 308369 h 413886"/>
              <a:gd name="connsiteX203" fmla="*/ 10528 w 397463"/>
              <a:gd name="connsiteY203" fmla="*/ 304640 h 413886"/>
              <a:gd name="connsiteX204" fmla="*/ 10528 w 397463"/>
              <a:gd name="connsiteY204" fmla="*/ 301932 h 413886"/>
              <a:gd name="connsiteX205" fmla="*/ 10106 w 397463"/>
              <a:gd name="connsiteY205" fmla="*/ 296278 h 413886"/>
              <a:gd name="connsiteX206" fmla="*/ 9505 w 397463"/>
              <a:gd name="connsiteY206" fmla="*/ 283524 h 413886"/>
              <a:gd name="connsiteX207" fmla="*/ 7881 w 397463"/>
              <a:gd name="connsiteY207" fmla="*/ 259882 h 413886"/>
              <a:gd name="connsiteX208" fmla="*/ 7038 w 397463"/>
              <a:gd name="connsiteY208" fmla="*/ 241955 h 413886"/>
              <a:gd name="connsiteX209" fmla="*/ 6618 w 397463"/>
              <a:gd name="connsiteY209" fmla="*/ 235097 h 413886"/>
              <a:gd name="connsiteX210" fmla="*/ 6016 w 397463"/>
              <a:gd name="connsiteY210" fmla="*/ 228360 h 413886"/>
              <a:gd name="connsiteX211" fmla="*/ 5534 w 397463"/>
              <a:gd name="connsiteY211" fmla="*/ 219937 h 413886"/>
              <a:gd name="connsiteX212" fmla="*/ 5234 w 397463"/>
              <a:gd name="connsiteY212" fmla="*/ 214944 h 413886"/>
              <a:gd name="connsiteX213" fmla="*/ 5173 w 397463"/>
              <a:gd name="connsiteY213" fmla="*/ 213380 h 413886"/>
              <a:gd name="connsiteX214" fmla="*/ 4873 w 397463"/>
              <a:gd name="connsiteY214" fmla="*/ 209891 h 413886"/>
              <a:gd name="connsiteX215" fmla="*/ 3910 w 397463"/>
              <a:gd name="connsiteY215" fmla="*/ 195453 h 413886"/>
              <a:gd name="connsiteX216" fmla="*/ 3730 w 397463"/>
              <a:gd name="connsiteY216" fmla="*/ 191844 h 413886"/>
              <a:gd name="connsiteX217" fmla="*/ 2888 w 397463"/>
              <a:gd name="connsiteY217" fmla="*/ 176142 h 413886"/>
              <a:gd name="connsiteX218" fmla="*/ 2467 w 397463"/>
              <a:gd name="connsiteY218" fmla="*/ 169224 h 413886"/>
              <a:gd name="connsiteX219" fmla="*/ 2286 w 397463"/>
              <a:gd name="connsiteY219" fmla="*/ 165615 h 413886"/>
              <a:gd name="connsiteX220" fmla="*/ 2046 w 397463"/>
              <a:gd name="connsiteY220" fmla="*/ 163028 h 413886"/>
              <a:gd name="connsiteX221" fmla="*/ 2166 w 397463"/>
              <a:gd name="connsiteY221" fmla="*/ 162908 h 413886"/>
              <a:gd name="connsiteX222" fmla="*/ 361 w 397463"/>
              <a:gd name="connsiteY222" fmla="*/ 126452 h 413886"/>
              <a:gd name="connsiteX223" fmla="*/ 0 w 397463"/>
              <a:gd name="connsiteY223" fmla="*/ 122421 h 413886"/>
              <a:gd name="connsiteX224" fmla="*/ 14438 w 397463"/>
              <a:gd name="connsiteY224" fmla="*/ 122421 h 413886"/>
              <a:gd name="connsiteX225" fmla="*/ 25086 w 397463"/>
              <a:gd name="connsiteY225" fmla="*/ 122241 h 413886"/>
              <a:gd name="connsiteX226" fmla="*/ 46983 w 397463"/>
              <a:gd name="connsiteY226" fmla="*/ 121639 h 413886"/>
              <a:gd name="connsiteX227" fmla="*/ 48307 w 397463"/>
              <a:gd name="connsiteY227" fmla="*/ 121579 h 413886"/>
              <a:gd name="connsiteX228" fmla="*/ 48126 w 397463"/>
              <a:gd name="connsiteY228" fmla="*/ 117609 h 413886"/>
              <a:gd name="connsiteX229" fmla="*/ 49751 w 397463"/>
              <a:gd name="connsiteY229" fmla="*/ 117248 h 413886"/>
              <a:gd name="connsiteX230" fmla="*/ 49450 w 397463"/>
              <a:gd name="connsiteY230" fmla="*/ 106058 h 413886"/>
              <a:gd name="connsiteX231" fmla="*/ 47404 w 397463"/>
              <a:gd name="connsiteY231" fmla="*/ 102690 h 413886"/>
              <a:gd name="connsiteX232" fmla="*/ 47224 w 397463"/>
              <a:gd name="connsiteY232" fmla="*/ 101487 h 413886"/>
              <a:gd name="connsiteX233" fmla="*/ 46743 w 397463"/>
              <a:gd name="connsiteY233" fmla="*/ 85905 h 413886"/>
              <a:gd name="connsiteX234" fmla="*/ 45299 w 397463"/>
              <a:gd name="connsiteY234" fmla="*/ 84883 h 413886"/>
              <a:gd name="connsiteX235" fmla="*/ 41990 w 397463"/>
              <a:gd name="connsiteY235" fmla="*/ 85364 h 413886"/>
              <a:gd name="connsiteX236" fmla="*/ 41689 w 397463"/>
              <a:gd name="connsiteY236" fmla="*/ 83319 h 413886"/>
              <a:gd name="connsiteX237" fmla="*/ 40487 w 397463"/>
              <a:gd name="connsiteY237" fmla="*/ 81995 h 413886"/>
              <a:gd name="connsiteX238" fmla="*/ 40065 w 397463"/>
              <a:gd name="connsiteY238" fmla="*/ 80191 h 413886"/>
              <a:gd name="connsiteX239" fmla="*/ 41930 w 397463"/>
              <a:gd name="connsiteY239" fmla="*/ 80130 h 413886"/>
              <a:gd name="connsiteX240" fmla="*/ 42652 w 397463"/>
              <a:gd name="connsiteY240" fmla="*/ 78626 h 413886"/>
              <a:gd name="connsiteX241" fmla="*/ 36937 w 397463"/>
              <a:gd name="connsiteY241" fmla="*/ 78867 h 413886"/>
              <a:gd name="connsiteX242" fmla="*/ 39103 w 397463"/>
              <a:gd name="connsiteY242" fmla="*/ 76461 h 413886"/>
              <a:gd name="connsiteX243" fmla="*/ 38862 w 397463"/>
              <a:gd name="connsiteY243" fmla="*/ 75197 h 413886"/>
              <a:gd name="connsiteX244" fmla="*/ 40487 w 397463"/>
              <a:gd name="connsiteY244" fmla="*/ 72912 h 413886"/>
              <a:gd name="connsiteX245" fmla="*/ 43494 w 397463"/>
              <a:gd name="connsiteY245" fmla="*/ 72972 h 413886"/>
              <a:gd name="connsiteX246" fmla="*/ 44096 w 397463"/>
              <a:gd name="connsiteY246" fmla="*/ 73934 h 413886"/>
              <a:gd name="connsiteX247" fmla="*/ 45780 w 397463"/>
              <a:gd name="connsiteY247" fmla="*/ 74355 h 413886"/>
              <a:gd name="connsiteX248" fmla="*/ 46502 w 397463"/>
              <a:gd name="connsiteY248" fmla="*/ 77183 h 413886"/>
              <a:gd name="connsiteX249" fmla="*/ 56488 w 397463"/>
              <a:gd name="connsiteY249" fmla="*/ 76882 h 413886"/>
              <a:gd name="connsiteX250" fmla="*/ 56488 w 397463"/>
              <a:gd name="connsiteY250" fmla="*/ 75619 h 413886"/>
              <a:gd name="connsiteX251" fmla="*/ 57932 w 397463"/>
              <a:gd name="connsiteY251" fmla="*/ 75558 h 413886"/>
              <a:gd name="connsiteX252" fmla="*/ 57812 w 397463"/>
              <a:gd name="connsiteY252" fmla="*/ 74235 h 413886"/>
              <a:gd name="connsiteX253" fmla="*/ 56488 w 397463"/>
              <a:gd name="connsiteY253" fmla="*/ 74836 h 413886"/>
              <a:gd name="connsiteX254" fmla="*/ 56308 w 397463"/>
              <a:gd name="connsiteY254" fmla="*/ 71227 h 413886"/>
              <a:gd name="connsiteX255" fmla="*/ 69903 w 397463"/>
              <a:gd name="connsiteY255" fmla="*/ 70866 h 413886"/>
              <a:gd name="connsiteX256" fmla="*/ 69543 w 397463"/>
              <a:gd name="connsiteY256" fmla="*/ 60940 h 413886"/>
              <a:gd name="connsiteX257" fmla="*/ 72189 w 397463"/>
              <a:gd name="connsiteY257" fmla="*/ 62324 h 413886"/>
              <a:gd name="connsiteX258" fmla="*/ 75799 w 397463"/>
              <a:gd name="connsiteY258" fmla="*/ 62324 h 413886"/>
              <a:gd name="connsiteX259" fmla="*/ 78085 w 397463"/>
              <a:gd name="connsiteY259" fmla="*/ 60940 h 413886"/>
              <a:gd name="connsiteX260" fmla="*/ 81093 w 397463"/>
              <a:gd name="connsiteY260" fmla="*/ 58113 h 413886"/>
              <a:gd name="connsiteX261" fmla="*/ 80672 w 397463"/>
              <a:gd name="connsiteY261" fmla="*/ 56187 h 413886"/>
              <a:gd name="connsiteX262" fmla="*/ 79108 w 397463"/>
              <a:gd name="connsiteY262" fmla="*/ 53781 h 413886"/>
              <a:gd name="connsiteX263" fmla="*/ 78867 w 397463"/>
              <a:gd name="connsiteY263" fmla="*/ 52458 h 413886"/>
              <a:gd name="connsiteX264" fmla="*/ 79890 w 397463"/>
              <a:gd name="connsiteY264" fmla="*/ 51014 h 413886"/>
              <a:gd name="connsiteX265" fmla="*/ 85545 w 397463"/>
              <a:gd name="connsiteY265" fmla="*/ 48728 h 413886"/>
              <a:gd name="connsiteX266" fmla="*/ 86748 w 397463"/>
              <a:gd name="connsiteY266" fmla="*/ 47886 h 413886"/>
              <a:gd name="connsiteX267" fmla="*/ 88553 w 397463"/>
              <a:gd name="connsiteY267" fmla="*/ 48969 h 413886"/>
              <a:gd name="connsiteX268" fmla="*/ 89575 w 397463"/>
              <a:gd name="connsiteY268" fmla="*/ 50292 h 413886"/>
              <a:gd name="connsiteX269" fmla="*/ 89575 w 397463"/>
              <a:gd name="connsiteY269" fmla="*/ 51977 h 413886"/>
              <a:gd name="connsiteX270" fmla="*/ 86868 w 397463"/>
              <a:gd name="connsiteY270" fmla="*/ 54984 h 413886"/>
              <a:gd name="connsiteX271" fmla="*/ 86267 w 397463"/>
              <a:gd name="connsiteY271" fmla="*/ 58053 h 413886"/>
              <a:gd name="connsiteX272" fmla="*/ 87771 w 397463"/>
              <a:gd name="connsiteY272" fmla="*/ 59376 h 413886"/>
              <a:gd name="connsiteX273" fmla="*/ 89274 w 397463"/>
              <a:gd name="connsiteY273" fmla="*/ 59857 h 413886"/>
              <a:gd name="connsiteX274" fmla="*/ 90357 w 397463"/>
              <a:gd name="connsiteY274" fmla="*/ 59496 h 413886"/>
              <a:gd name="connsiteX275" fmla="*/ 92824 w 397463"/>
              <a:gd name="connsiteY275" fmla="*/ 56488 h 413886"/>
              <a:gd name="connsiteX276" fmla="*/ 92463 w 397463"/>
              <a:gd name="connsiteY276" fmla="*/ 54263 h 413886"/>
              <a:gd name="connsiteX277" fmla="*/ 92944 w 397463"/>
              <a:gd name="connsiteY277" fmla="*/ 52458 h 413886"/>
              <a:gd name="connsiteX278" fmla="*/ 94869 w 397463"/>
              <a:gd name="connsiteY278" fmla="*/ 51375 h 413886"/>
              <a:gd name="connsiteX279" fmla="*/ 97335 w 397463"/>
              <a:gd name="connsiteY279" fmla="*/ 51555 h 413886"/>
              <a:gd name="connsiteX280" fmla="*/ 98719 w 397463"/>
              <a:gd name="connsiteY280" fmla="*/ 51074 h 413886"/>
              <a:gd name="connsiteX281" fmla="*/ 102028 w 397463"/>
              <a:gd name="connsiteY281" fmla="*/ 47104 h 413886"/>
              <a:gd name="connsiteX282" fmla="*/ 103953 w 397463"/>
              <a:gd name="connsiteY282" fmla="*/ 45660 h 413886"/>
              <a:gd name="connsiteX283" fmla="*/ 106961 w 397463"/>
              <a:gd name="connsiteY283" fmla="*/ 44637 h 413886"/>
              <a:gd name="connsiteX284" fmla="*/ 110089 w 397463"/>
              <a:gd name="connsiteY284" fmla="*/ 44637 h 413886"/>
              <a:gd name="connsiteX285" fmla="*/ 112977 w 397463"/>
              <a:gd name="connsiteY285" fmla="*/ 46141 h 413886"/>
              <a:gd name="connsiteX286" fmla="*/ 115263 w 397463"/>
              <a:gd name="connsiteY286" fmla="*/ 46863 h 413886"/>
              <a:gd name="connsiteX287" fmla="*/ 118632 w 397463"/>
              <a:gd name="connsiteY287" fmla="*/ 45419 h 413886"/>
              <a:gd name="connsiteX288" fmla="*/ 121700 w 397463"/>
              <a:gd name="connsiteY288" fmla="*/ 44577 h 413886"/>
              <a:gd name="connsiteX289" fmla="*/ 125730 w 397463"/>
              <a:gd name="connsiteY289" fmla="*/ 44938 h 413886"/>
              <a:gd name="connsiteX290" fmla="*/ 127294 w 397463"/>
              <a:gd name="connsiteY290" fmla="*/ 44216 h 413886"/>
              <a:gd name="connsiteX291" fmla="*/ 128618 w 397463"/>
              <a:gd name="connsiteY291" fmla="*/ 41148 h 413886"/>
              <a:gd name="connsiteX292" fmla="*/ 129700 w 397463"/>
              <a:gd name="connsiteY292" fmla="*/ 39945 h 413886"/>
              <a:gd name="connsiteX293" fmla="*/ 132528 w 397463"/>
              <a:gd name="connsiteY293" fmla="*/ 38742 h 413886"/>
              <a:gd name="connsiteX294" fmla="*/ 133009 w 397463"/>
              <a:gd name="connsiteY294" fmla="*/ 36937 h 413886"/>
              <a:gd name="connsiteX295" fmla="*/ 133972 w 397463"/>
              <a:gd name="connsiteY295" fmla="*/ 36335 h 413886"/>
              <a:gd name="connsiteX296" fmla="*/ 136378 w 397463"/>
              <a:gd name="connsiteY296" fmla="*/ 36396 h 413886"/>
              <a:gd name="connsiteX297" fmla="*/ 137280 w 397463"/>
              <a:gd name="connsiteY297" fmla="*/ 36997 h 413886"/>
              <a:gd name="connsiteX298" fmla="*/ 140709 w 397463"/>
              <a:gd name="connsiteY298" fmla="*/ 37178 h 413886"/>
              <a:gd name="connsiteX299" fmla="*/ 143537 w 397463"/>
              <a:gd name="connsiteY299" fmla="*/ 36997 h 413886"/>
              <a:gd name="connsiteX300" fmla="*/ 146304 w 397463"/>
              <a:gd name="connsiteY300" fmla="*/ 39404 h 413886"/>
              <a:gd name="connsiteX301" fmla="*/ 147086 w 397463"/>
              <a:gd name="connsiteY301" fmla="*/ 40727 h 413886"/>
              <a:gd name="connsiteX302" fmla="*/ 149854 w 397463"/>
              <a:gd name="connsiteY302" fmla="*/ 41329 h 413886"/>
              <a:gd name="connsiteX303" fmla="*/ 153884 w 397463"/>
              <a:gd name="connsiteY303" fmla="*/ 41088 h 413886"/>
              <a:gd name="connsiteX304" fmla="*/ 156290 w 397463"/>
              <a:gd name="connsiteY304" fmla="*/ 40426 h 413886"/>
              <a:gd name="connsiteX305" fmla="*/ 157794 w 397463"/>
              <a:gd name="connsiteY305" fmla="*/ 38200 h 413886"/>
              <a:gd name="connsiteX306" fmla="*/ 157734 w 397463"/>
              <a:gd name="connsiteY306" fmla="*/ 36516 h 413886"/>
              <a:gd name="connsiteX307" fmla="*/ 156110 w 397463"/>
              <a:gd name="connsiteY307" fmla="*/ 31402 h 413886"/>
              <a:gd name="connsiteX308" fmla="*/ 156411 w 397463"/>
              <a:gd name="connsiteY308" fmla="*/ 27974 h 413886"/>
              <a:gd name="connsiteX309" fmla="*/ 158456 w 397463"/>
              <a:gd name="connsiteY309" fmla="*/ 25868 h 413886"/>
              <a:gd name="connsiteX310" fmla="*/ 160261 w 397463"/>
              <a:gd name="connsiteY310" fmla="*/ 25868 h 413886"/>
              <a:gd name="connsiteX311" fmla="*/ 161644 w 397463"/>
              <a:gd name="connsiteY311" fmla="*/ 27071 h 413886"/>
              <a:gd name="connsiteX312" fmla="*/ 162547 w 397463"/>
              <a:gd name="connsiteY312" fmla="*/ 29478 h 413886"/>
              <a:gd name="connsiteX313" fmla="*/ 163569 w 397463"/>
              <a:gd name="connsiteY313" fmla="*/ 30199 h 413886"/>
              <a:gd name="connsiteX314" fmla="*/ 168322 w 397463"/>
              <a:gd name="connsiteY314" fmla="*/ 30079 h 413886"/>
              <a:gd name="connsiteX315" fmla="*/ 169706 w 397463"/>
              <a:gd name="connsiteY315" fmla="*/ 31342 h 413886"/>
              <a:gd name="connsiteX316" fmla="*/ 169525 w 397463"/>
              <a:gd name="connsiteY316" fmla="*/ 32545 h 413886"/>
              <a:gd name="connsiteX317" fmla="*/ 168141 w 397463"/>
              <a:gd name="connsiteY317" fmla="*/ 34892 h 413886"/>
              <a:gd name="connsiteX318" fmla="*/ 168322 w 397463"/>
              <a:gd name="connsiteY318" fmla="*/ 36215 h 413886"/>
              <a:gd name="connsiteX319" fmla="*/ 170367 w 397463"/>
              <a:gd name="connsiteY319" fmla="*/ 37599 h 413886"/>
              <a:gd name="connsiteX320" fmla="*/ 172172 w 397463"/>
              <a:gd name="connsiteY320" fmla="*/ 37358 h 413886"/>
              <a:gd name="connsiteX321" fmla="*/ 175180 w 397463"/>
              <a:gd name="connsiteY321" fmla="*/ 36095 h 413886"/>
              <a:gd name="connsiteX322" fmla="*/ 176564 w 397463"/>
              <a:gd name="connsiteY322" fmla="*/ 34531 h 413886"/>
              <a:gd name="connsiteX323" fmla="*/ 179872 w 397463"/>
              <a:gd name="connsiteY323" fmla="*/ 32485 h 413886"/>
              <a:gd name="connsiteX324" fmla="*/ 180534 w 397463"/>
              <a:gd name="connsiteY324" fmla="*/ 31041 h 413886"/>
              <a:gd name="connsiteX325" fmla="*/ 180354 w 397463"/>
              <a:gd name="connsiteY325" fmla="*/ 29478 h 413886"/>
              <a:gd name="connsiteX326" fmla="*/ 177887 w 397463"/>
              <a:gd name="connsiteY326" fmla="*/ 25567 h 413886"/>
              <a:gd name="connsiteX327" fmla="*/ 177707 w 397463"/>
              <a:gd name="connsiteY327" fmla="*/ 23642 h 413886"/>
              <a:gd name="connsiteX328" fmla="*/ 179150 w 397463"/>
              <a:gd name="connsiteY328" fmla="*/ 21055 h 413886"/>
              <a:gd name="connsiteX329" fmla="*/ 182339 w 397463"/>
              <a:gd name="connsiteY329" fmla="*/ 20634 h 413886"/>
              <a:gd name="connsiteX330" fmla="*/ 184685 w 397463"/>
              <a:gd name="connsiteY330" fmla="*/ 20634 h 413886"/>
              <a:gd name="connsiteX331" fmla="*/ 187091 w 397463"/>
              <a:gd name="connsiteY331" fmla="*/ 20093 h 413886"/>
              <a:gd name="connsiteX332" fmla="*/ 188535 w 397463"/>
              <a:gd name="connsiteY332" fmla="*/ 18529 h 413886"/>
              <a:gd name="connsiteX333" fmla="*/ 188294 w 397463"/>
              <a:gd name="connsiteY333" fmla="*/ 17386 h 413886"/>
              <a:gd name="connsiteX334" fmla="*/ 189919 w 397463"/>
              <a:gd name="connsiteY334" fmla="*/ 14919 h 413886"/>
              <a:gd name="connsiteX335" fmla="*/ 192144 w 397463"/>
              <a:gd name="connsiteY335" fmla="*/ 14979 h 413886"/>
              <a:gd name="connsiteX336" fmla="*/ 193709 w 397463"/>
              <a:gd name="connsiteY336" fmla="*/ 16483 h 413886"/>
              <a:gd name="connsiteX337" fmla="*/ 195634 w 397463"/>
              <a:gd name="connsiteY337" fmla="*/ 14258 h 413886"/>
              <a:gd name="connsiteX338" fmla="*/ 196656 w 397463"/>
              <a:gd name="connsiteY338" fmla="*/ 11611 h 413886"/>
              <a:gd name="connsiteX339" fmla="*/ 198641 w 397463"/>
              <a:gd name="connsiteY339" fmla="*/ 8783 h 413886"/>
              <a:gd name="connsiteX340" fmla="*/ 198702 w 397463"/>
              <a:gd name="connsiteY340" fmla="*/ 5715 h 413886"/>
              <a:gd name="connsiteX341" fmla="*/ 197077 w 397463"/>
              <a:gd name="connsiteY341" fmla="*/ 3128 h 413886"/>
              <a:gd name="connsiteX342" fmla="*/ 196837 w 397463"/>
              <a:gd name="connsiteY342" fmla="*/ 1985 h 413886"/>
              <a:gd name="connsiteX343" fmla="*/ 198341 w 397463"/>
              <a:gd name="connsiteY343" fmla="*/ 241 h 413886"/>
              <a:gd name="connsiteX344" fmla="*/ 200506 w 397463"/>
              <a:gd name="connsiteY344" fmla="*/ 0 h 413886"/>
              <a:gd name="connsiteX345" fmla="*/ 202010 w 397463"/>
              <a:gd name="connsiteY345" fmla="*/ 963 h 413886"/>
              <a:gd name="connsiteX346" fmla="*/ 204176 w 397463"/>
              <a:gd name="connsiteY346" fmla="*/ 4271 h 413886"/>
              <a:gd name="connsiteX347" fmla="*/ 206041 w 397463"/>
              <a:gd name="connsiteY347" fmla="*/ 5715 h 413886"/>
              <a:gd name="connsiteX348" fmla="*/ 208086 w 397463"/>
              <a:gd name="connsiteY348" fmla="*/ 5715 h 413886"/>
              <a:gd name="connsiteX349" fmla="*/ 210794 w 397463"/>
              <a:gd name="connsiteY349" fmla="*/ 4512 h 413886"/>
              <a:gd name="connsiteX350" fmla="*/ 213500 w 397463"/>
              <a:gd name="connsiteY350" fmla="*/ 5113 h 413886"/>
              <a:gd name="connsiteX351" fmla="*/ 214704 w 397463"/>
              <a:gd name="connsiteY351" fmla="*/ 6377 h 413886"/>
              <a:gd name="connsiteX352" fmla="*/ 215486 w 397463"/>
              <a:gd name="connsiteY352" fmla="*/ 8482 h 413886"/>
              <a:gd name="connsiteX353" fmla="*/ 215425 w 397463"/>
              <a:gd name="connsiteY353" fmla="*/ 10889 h 413886"/>
              <a:gd name="connsiteX354" fmla="*/ 216388 w 397463"/>
              <a:gd name="connsiteY354" fmla="*/ 13175 h 413886"/>
              <a:gd name="connsiteX355" fmla="*/ 218193 w 397463"/>
              <a:gd name="connsiteY355" fmla="*/ 14979 h 413886"/>
              <a:gd name="connsiteX356" fmla="*/ 220719 w 397463"/>
              <a:gd name="connsiteY356" fmla="*/ 16243 h 413886"/>
              <a:gd name="connsiteX357" fmla="*/ 223787 w 397463"/>
              <a:gd name="connsiteY357" fmla="*/ 16904 h 413886"/>
              <a:gd name="connsiteX358" fmla="*/ 226976 w 397463"/>
              <a:gd name="connsiteY358" fmla="*/ 16664 h 413886"/>
              <a:gd name="connsiteX359" fmla="*/ 230585 w 397463"/>
              <a:gd name="connsiteY359" fmla="*/ 15882 h 413886"/>
              <a:gd name="connsiteX360" fmla="*/ 232992 w 397463"/>
              <a:gd name="connsiteY360" fmla="*/ 16243 h 413886"/>
              <a:gd name="connsiteX361" fmla="*/ 233954 w 397463"/>
              <a:gd name="connsiteY361" fmla="*/ 17326 h 413886"/>
              <a:gd name="connsiteX362" fmla="*/ 234195 w 397463"/>
              <a:gd name="connsiteY362" fmla="*/ 18890 h 413886"/>
              <a:gd name="connsiteX363" fmla="*/ 233653 w 397463"/>
              <a:gd name="connsiteY363" fmla="*/ 21898 h 413886"/>
              <a:gd name="connsiteX364" fmla="*/ 235518 w 397463"/>
              <a:gd name="connsiteY364" fmla="*/ 24123 h 413886"/>
              <a:gd name="connsiteX365" fmla="*/ 239008 w 397463"/>
              <a:gd name="connsiteY365" fmla="*/ 25086 h 413886"/>
              <a:gd name="connsiteX366" fmla="*/ 240451 w 397463"/>
              <a:gd name="connsiteY366" fmla="*/ 27011 h 413886"/>
              <a:gd name="connsiteX367" fmla="*/ 239970 w 397463"/>
              <a:gd name="connsiteY367" fmla="*/ 29598 h 413886"/>
              <a:gd name="connsiteX368" fmla="*/ 240210 w 397463"/>
              <a:gd name="connsiteY368" fmla="*/ 31162 h 413886"/>
              <a:gd name="connsiteX369" fmla="*/ 242196 w 397463"/>
              <a:gd name="connsiteY369" fmla="*/ 32786 h 413886"/>
              <a:gd name="connsiteX370" fmla="*/ 243700 w 397463"/>
              <a:gd name="connsiteY370" fmla="*/ 32786 h 413886"/>
              <a:gd name="connsiteX371" fmla="*/ 245384 w 397463"/>
              <a:gd name="connsiteY371" fmla="*/ 31944 h 413886"/>
              <a:gd name="connsiteX372" fmla="*/ 246948 w 397463"/>
              <a:gd name="connsiteY372" fmla="*/ 30320 h 413886"/>
              <a:gd name="connsiteX373" fmla="*/ 248753 w 397463"/>
              <a:gd name="connsiteY373" fmla="*/ 29598 h 413886"/>
              <a:gd name="connsiteX374" fmla="*/ 249896 w 397463"/>
              <a:gd name="connsiteY374" fmla="*/ 29898 h 413886"/>
              <a:gd name="connsiteX375" fmla="*/ 250498 w 397463"/>
              <a:gd name="connsiteY375" fmla="*/ 31342 h 413886"/>
              <a:gd name="connsiteX376" fmla="*/ 252002 w 397463"/>
              <a:gd name="connsiteY376" fmla="*/ 26530 h 413886"/>
              <a:gd name="connsiteX377" fmla="*/ 257055 w 397463"/>
              <a:gd name="connsiteY377" fmla="*/ 8302 h 413886"/>
              <a:gd name="connsiteX378" fmla="*/ 263071 w 397463"/>
              <a:gd name="connsiteY378" fmla="*/ 9866 h 413886"/>
              <a:gd name="connsiteX379" fmla="*/ 299707 w 397463"/>
              <a:gd name="connsiteY379" fmla="*/ 19070 h 413886"/>
              <a:gd name="connsiteX380" fmla="*/ 310836 w 397463"/>
              <a:gd name="connsiteY380" fmla="*/ 21958 h 413886"/>
              <a:gd name="connsiteX381" fmla="*/ 327620 w 397463"/>
              <a:gd name="connsiteY381" fmla="*/ 20875 h 413886"/>
              <a:gd name="connsiteX382" fmla="*/ 344464 w 397463"/>
              <a:gd name="connsiteY382" fmla="*/ 20093 h 413886"/>
              <a:gd name="connsiteX383" fmla="*/ 358120 w 397463"/>
              <a:gd name="connsiteY383" fmla="*/ 19371 h 413886"/>
              <a:gd name="connsiteX384" fmla="*/ 359323 w 397463"/>
              <a:gd name="connsiteY384" fmla="*/ 36817 h 413886"/>
              <a:gd name="connsiteX385" fmla="*/ 360286 w 397463"/>
              <a:gd name="connsiteY385" fmla="*/ 52939 h 413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</a:cxnLst>
            <a:rect l="l" t="t" r="r" b="b"/>
            <a:pathLst>
              <a:path w="397463" h="413886">
                <a:moveTo>
                  <a:pt x="360346" y="52939"/>
                </a:moveTo>
                <a:lnTo>
                  <a:pt x="357218" y="53120"/>
                </a:lnTo>
                <a:lnTo>
                  <a:pt x="357338" y="55706"/>
                </a:lnTo>
                <a:lnTo>
                  <a:pt x="357157" y="59316"/>
                </a:lnTo>
                <a:lnTo>
                  <a:pt x="356496" y="60338"/>
                </a:lnTo>
                <a:lnTo>
                  <a:pt x="358120" y="60820"/>
                </a:lnTo>
                <a:lnTo>
                  <a:pt x="357819" y="62985"/>
                </a:lnTo>
                <a:lnTo>
                  <a:pt x="357218" y="64369"/>
                </a:lnTo>
                <a:lnTo>
                  <a:pt x="357639" y="67016"/>
                </a:lnTo>
                <a:lnTo>
                  <a:pt x="357037" y="69302"/>
                </a:lnTo>
                <a:lnTo>
                  <a:pt x="356436" y="69783"/>
                </a:lnTo>
                <a:lnTo>
                  <a:pt x="357157" y="71588"/>
                </a:lnTo>
                <a:lnTo>
                  <a:pt x="356375" y="74355"/>
                </a:lnTo>
                <a:lnTo>
                  <a:pt x="352525" y="73874"/>
                </a:lnTo>
                <a:lnTo>
                  <a:pt x="347111" y="74295"/>
                </a:lnTo>
                <a:lnTo>
                  <a:pt x="344946" y="74235"/>
                </a:lnTo>
                <a:lnTo>
                  <a:pt x="337486" y="74656"/>
                </a:lnTo>
                <a:lnTo>
                  <a:pt x="337606" y="76822"/>
                </a:lnTo>
                <a:lnTo>
                  <a:pt x="334358" y="77664"/>
                </a:lnTo>
                <a:lnTo>
                  <a:pt x="331771" y="77122"/>
                </a:lnTo>
                <a:lnTo>
                  <a:pt x="328342" y="77423"/>
                </a:lnTo>
                <a:lnTo>
                  <a:pt x="321304" y="77183"/>
                </a:lnTo>
                <a:lnTo>
                  <a:pt x="318296" y="74536"/>
                </a:lnTo>
                <a:lnTo>
                  <a:pt x="315288" y="74656"/>
                </a:lnTo>
                <a:lnTo>
                  <a:pt x="313483" y="73032"/>
                </a:lnTo>
                <a:lnTo>
                  <a:pt x="309813" y="71889"/>
                </a:lnTo>
                <a:lnTo>
                  <a:pt x="300970" y="72310"/>
                </a:lnTo>
                <a:lnTo>
                  <a:pt x="298022" y="73573"/>
                </a:lnTo>
                <a:lnTo>
                  <a:pt x="295496" y="72370"/>
                </a:lnTo>
                <a:lnTo>
                  <a:pt x="296819" y="73573"/>
                </a:lnTo>
                <a:lnTo>
                  <a:pt x="294954" y="75017"/>
                </a:lnTo>
                <a:lnTo>
                  <a:pt x="295556" y="75859"/>
                </a:lnTo>
                <a:lnTo>
                  <a:pt x="292548" y="77303"/>
                </a:lnTo>
                <a:lnTo>
                  <a:pt x="290743" y="77483"/>
                </a:lnTo>
                <a:lnTo>
                  <a:pt x="286352" y="76762"/>
                </a:lnTo>
                <a:lnTo>
                  <a:pt x="282502" y="76521"/>
                </a:lnTo>
                <a:lnTo>
                  <a:pt x="277087" y="77122"/>
                </a:lnTo>
                <a:lnTo>
                  <a:pt x="274982" y="76220"/>
                </a:lnTo>
                <a:lnTo>
                  <a:pt x="273057" y="75919"/>
                </a:lnTo>
                <a:lnTo>
                  <a:pt x="271132" y="76160"/>
                </a:lnTo>
                <a:lnTo>
                  <a:pt x="268124" y="77243"/>
                </a:lnTo>
                <a:lnTo>
                  <a:pt x="265297" y="78867"/>
                </a:lnTo>
                <a:lnTo>
                  <a:pt x="262890" y="79048"/>
                </a:lnTo>
                <a:lnTo>
                  <a:pt x="258559" y="78145"/>
                </a:lnTo>
                <a:lnTo>
                  <a:pt x="255431" y="78145"/>
                </a:lnTo>
                <a:lnTo>
                  <a:pt x="252302" y="76942"/>
                </a:lnTo>
                <a:lnTo>
                  <a:pt x="250137" y="74536"/>
                </a:lnTo>
                <a:lnTo>
                  <a:pt x="248813" y="73814"/>
                </a:lnTo>
                <a:lnTo>
                  <a:pt x="246106" y="72912"/>
                </a:lnTo>
                <a:lnTo>
                  <a:pt x="244241" y="71167"/>
                </a:lnTo>
                <a:lnTo>
                  <a:pt x="242677" y="67557"/>
                </a:lnTo>
                <a:lnTo>
                  <a:pt x="240632" y="64249"/>
                </a:lnTo>
                <a:lnTo>
                  <a:pt x="240571" y="63226"/>
                </a:lnTo>
                <a:lnTo>
                  <a:pt x="225472" y="81995"/>
                </a:lnTo>
                <a:lnTo>
                  <a:pt x="228119" y="135355"/>
                </a:lnTo>
                <a:lnTo>
                  <a:pt x="244121" y="135355"/>
                </a:lnTo>
                <a:lnTo>
                  <a:pt x="257656" y="134754"/>
                </a:lnTo>
                <a:lnTo>
                  <a:pt x="260303" y="134453"/>
                </a:lnTo>
                <a:lnTo>
                  <a:pt x="261507" y="151057"/>
                </a:lnTo>
                <a:lnTo>
                  <a:pt x="279975" y="166818"/>
                </a:lnTo>
                <a:lnTo>
                  <a:pt x="295736" y="180053"/>
                </a:lnTo>
                <a:lnTo>
                  <a:pt x="295015" y="180113"/>
                </a:lnTo>
                <a:lnTo>
                  <a:pt x="295796" y="195874"/>
                </a:lnTo>
                <a:lnTo>
                  <a:pt x="287675" y="196536"/>
                </a:lnTo>
                <a:lnTo>
                  <a:pt x="288036" y="204176"/>
                </a:lnTo>
                <a:lnTo>
                  <a:pt x="288698" y="220599"/>
                </a:lnTo>
                <a:lnTo>
                  <a:pt x="287013" y="220419"/>
                </a:lnTo>
                <a:lnTo>
                  <a:pt x="285389" y="221321"/>
                </a:lnTo>
                <a:lnTo>
                  <a:pt x="283584" y="221140"/>
                </a:lnTo>
                <a:lnTo>
                  <a:pt x="280998" y="222223"/>
                </a:lnTo>
                <a:lnTo>
                  <a:pt x="280035" y="223246"/>
                </a:lnTo>
                <a:lnTo>
                  <a:pt x="279133" y="226495"/>
                </a:lnTo>
                <a:lnTo>
                  <a:pt x="279133" y="227698"/>
                </a:lnTo>
                <a:lnTo>
                  <a:pt x="277629" y="227698"/>
                </a:lnTo>
                <a:lnTo>
                  <a:pt x="277930" y="229863"/>
                </a:lnTo>
                <a:lnTo>
                  <a:pt x="276787" y="230766"/>
                </a:lnTo>
                <a:lnTo>
                  <a:pt x="277990" y="234255"/>
                </a:lnTo>
                <a:lnTo>
                  <a:pt x="278591" y="234796"/>
                </a:lnTo>
                <a:lnTo>
                  <a:pt x="278411" y="238286"/>
                </a:lnTo>
                <a:lnTo>
                  <a:pt x="279674" y="238045"/>
                </a:lnTo>
                <a:lnTo>
                  <a:pt x="279434" y="236782"/>
                </a:lnTo>
                <a:lnTo>
                  <a:pt x="284006" y="236481"/>
                </a:lnTo>
                <a:lnTo>
                  <a:pt x="286111" y="239489"/>
                </a:lnTo>
                <a:lnTo>
                  <a:pt x="288337" y="241053"/>
                </a:lnTo>
                <a:lnTo>
                  <a:pt x="289360" y="242858"/>
                </a:lnTo>
                <a:lnTo>
                  <a:pt x="288397" y="243579"/>
                </a:lnTo>
                <a:lnTo>
                  <a:pt x="288638" y="244482"/>
                </a:lnTo>
                <a:lnTo>
                  <a:pt x="291826" y="245625"/>
                </a:lnTo>
                <a:lnTo>
                  <a:pt x="292307" y="243820"/>
                </a:lnTo>
                <a:lnTo>
                  <a:pt x="291646" y="241414"/>
                </a:lnTo>
                <a:lnTo>
                  <a:pt x="293450" y="239007"/>
                </a:lnTo>
                <a:lnTo>
                  <a:pt x="295676" y="238406"/>
                </a:lnTo>
                <a:lnTo>
                  <a:pt x="298624" y="236481"/>
                </a:lnTo>
                <a:lnTo>
                  <a:pt x="300729" y="234977"/>
                </a:lnTo>
                <a:lnTo>
                  <a:pt x="303136" y="231849"/>
                </a:lnTo>
                <a:lnTo>
                  <a:pt x="303436" y="235157"/>
                </a:lnTo>
                <a:lnTo>
                  <a:pt x="304640" y="235157"/>
                </a:lnTo>
                <a:lnTo>
                  <a:pt x="305061" y="240572"/>
                </a:lnTo>
                <a:lnTo>
                  <a:pt x="306444" y="240572"/>
                </a:lnTo>
                <a:lnTo>
                  <a:pt x="306685" y="243279"/>
                </a:lnTo>
                <a:lnTo>
                  <a:pt x="309392" y="243158"/>
                </a:lnTo>
                <a:lnTo>
                  <a:pt x="309693" y="248693"/>
                </a:lnTo>
                <a:lnTo>
                  <a:pt x="312400" y="248572"/>
                </a:lnTo>
                <a:lnTo>
                  <a:pt x="312641" y="251219"/>
                </a:lnTo>
                <a:lnTo>
                  <a:pt x="315408" y="251039"/>
                </a:lnTo>
                <a:lnTo>
                  <a:pt x="315528" y="253746"/>
                </a:lnTo>
                <a:lnTo>
                  <a:pt x="318296" y="253626"/>
                </a:lnTo>
                <a:lnTo>
                  <a:pt x="318476" y="256393"/>
                </a:lnTo>
                <a:lnTo>
                  <a:pt x="334899" y="255190"/>
                </a:lnTo>
                <a:lnTo>
                  <a:pt x="338509" y="255070"/>
                </a:lnTo>
                <a:lnTo>
                  <a:pt x="350961" y="254167"/>
                </a:lnTo>
                <a:lnTo>
                  <a:pt x="350961" y="254288"/>
                </a:lnTo>
                <a:lnTo>
                  <a:pt x="367204" y="253265"/>
                </a:lnTo>
                <a:lnTo>
                  <a:pt x="367204" y="253505"/>
                </a:lnTo>
                <a:lnTo>
                  <a:pt x="381160" y="252784"/>
                </a:lnTo>
                <a:lnTo>
                  <a:pt x="383567" y="252784"/>
                </a:lnTo>
                <a:lnTo>
                  <a:pt x="391508" y="252182"/>
                </a:lnTo>
                <a:lnTo>
                  <a:pt x="392350" y="261085"/>
                </a:lnTo>
                <a:lnTo>
                  <a:pt x="395358" y="301812"/>
                </a:lnTo>
                <a:lnTo>
                  <a:pt x="395959" y="310054"/>
                </a:lnTo>
                <a:lnTo>
                  <a:pt x="395659" y="310054"/>
                </a:lnTo>
                <a:lnTo>
                  <a:pt x="397463" y="329906"/>
                </a:lnTo>
                <a:lnTo>
                  <a:pt x="374603" y="331410"/>
                </a:lnTo>
                <a:lnTo>
                  <a:pt x="364798" y="332493"/>
                </a:lnTo>
                <a:lnTo>
                  <a:pt x="366602" y="357579"/>
                </a:lnTo>
                <a:lnTo>
                  <a:pt x="358601" y="358120"/>
                </a:lnTo>
                <a:lnTo>
                  <a:pt x="358541" y="358240"/>
                </a:lnTo>
                <a:lnTo>
                  <a:pt x="331711" y="360045"/>
                </a:lnTo>
                <a:lnTo>
                  <a:pt x="323349" y="360286"/>
                </a:lnTo>
                <a:lnTo>
                  <a:pt x="317514" y="360647"/>
                </a:lnTo>
                <a:lnTo>
                  <a:pt x="302053" y="361549"/>
                </a:lnTo>
                <a:lnTo>
                  <a:pt x="302474" y="369851"/>
                </a:lnTo>
                <a:lnTo>
                  <a:pt x="303677" y="386454"/>
                </a:lnTo>
                <a:lnTo>
                  <a:pt x="303557" y="386454"/>
                </a:lnTo>
                <a:lnTo>
                  <a:pt x="304640" y="403058"/>
                </a:lnTo>
                <a:lnTo>
                  <a:pt x="306685" y="402938"/>
                </a:lnTo>
                <a:lnTo>
                  <a:pt x="306865" y="406968"/>
                </a:lnTo>
                <a:lnTo>
                  <a:pt x="289299" y="408292"/>
                </a:lnTo>
                <a:lnTo>
                  <a:pt x="274260" y="409014"/>
                </a:lnTo>
                <a:lnTo>
                  <a:pt x="274260" y="409796"/>
                </a:lnTo>
                <a:lnTo>
                  <a:pt x="271553" y="409916"/>
                </a:lnTo>
                <a:lnTo>
                  <a:pt x="271553" y="409194"/>
                </a:lnTo>
                <a:lnTo>
                  <a:pt x="268846" y="409254"/>
                </a:lnTo>
                <a:lnTo>
                  <a:pt x="267642" y="409976"/>
                </a:lnTo>
                <a:lnTo>
                  <a:pt x="267642" y="411901"/>
                </a:lnTo>
                <a:lnTo>
                  <a:pt x="263552" y="412262"/>
                </a:lnTo>
                <a:lnTo>
                  <a:pt x="261928" y="410397"/>
                </a:lnTo>
                <a:lnTo>
                  <a:pt x="263251" y="409555"/>
                </a:lnTo>
                <a:lnTo>
                  <a:pt x="263071" y="405645"/>
                </a:lnTo>
                <a:lnTo>
                  <a:pt x="260845" y="406126"/>
                </a:lnTo>
                <a:lnTo>
                  <a:pt x="259942" y="405524"/>
                </a:lnTo>
                <a:lnTo>
                  <a:pt x="258619" y="407089"/>
                </a:lnTo>
                <a:lnTo>
                  <a:pt x="257656" y="406908"/>
                </a:lnTo>
                <a:lnTo>
                  <a:pt x="257175" y="408472"/>
                </a:lnTo>
                <a:lnTo>
                  <a:pt x="256333" y="407149"/>
                </a:lnTo>
                <a:lnTo>
                  <a:pt x="253084" y="407028"/>
                </a:lnTo>
                <a:lnTo>
                  <a:pt x="251881" y="406126"/>
                </a:lnTo>
                <a:lnTo>
                  <a:pt x="253024" y="405524"/>
                </a:lnTo>
                <a:lnTo>
                  <a:pt x="253024" y="404562"/>
                </a:lnTo>
                <a:lnTo>
                  <a:pt x="252002" y="404381"/>
                </a:lnTo>
                <a:lnTo>
                  <a:pt x="251520" y="405464"/>
                </a:lnTo>
                <a:lnTo>
                  <a:pt x="247309" y="406427"/>
                </a:lnTo>
                <a:lnTo>
                  <a:pt x="246106" y="387237"/>
                </a:lnTo>
                <a:lnTo>
                  <a:pt x="245685" y="378935"/>
                </a:lnTo>
                <a:lnTo>
                  <a:pt x="235939" y="379476"/>
                </a:lnTo>
                <a:lnTo>
                  <a:pt x="220900" y="380138"/>
                </a:lnTo>
                <a:lnTo>
                  <a:pt x="207786" y="380860"/>
                </a:lnTo>
                <a:lnTo>
                  <a:pt x="187753" y="381702"/>
                </a:lnTo>
                <a:lnTo>
                  <a:pt x="180354" y="382183"/>
                </a:lnTo>
                <a:lnTo>
                  <a:pt x="164111" y="382845"/>
                </a:lnTo>
                <a:lnTo>
                  <a:pt x="165434" y="410698"/>
                </a:lnTo>
                <a:lnTo>
                  <a:pt x="128257" y="412443"/>
                </a:lnTo>
                <a:lnTo>
                  <a:pt x="112375" y="413345"/>
                </a:lnTo>
                <a:lnTo>
                  <a:pt x="97155" y="413886"/>
                </a:lnTo>
                <a:lnTo>
                  <a:pt x="96553" y="402817"/>
                </a:lnTo>
                <a:lnTo>
                  <a:pt x="62384" y="404020"/>
                </a:lnTo>
                <a:lnTo>
                  <a:pt x="55646" y="404321"/>
                </a:lnTo>
                <a:lnTo>
                  <a:pt x="36636" y="404863"/>
                </a:lnTo>
                <a:lnTo>
                  <a:pt x="30621" y="404863"/>
                </a:lnTo>
                <a:lnTo>
                  <a:pt x="20875" y="405043"/>
                </a:lnTo>
                <a:lnTo>
                  <a:pt x="16664" y="405284"/>
                </a:lnTo>
                <a:lnTo>
                  <a:pt x="16182" y="397283"/>
                </a:lnTo>
                <a:lnTo>
                  <a:pt x="16002" y="393493"/>
                </a:lnTo>
                <a:lnTo>
                  <a:pt x="15701" y="389643"/>
                </a:lnTo>
                <a:lnTo>
                  <a:pt x="15761" y="389101"/>
                </a:lnTo>
                <a:lnTo>
                  <a:pt x="15461" y="385131"/>
                </a:lnTo>
                <a:lnTo>
                  <a:pt x="15340" y="382364"/>
                </a:lnTo>
                <a:lnTo>
                  <a:pt x="15039" y="378032"/>
                </a:lnTo>
                <a:lnTo>
                  <a:pt x="14859" y="373881"/>
                </a:lnTo>
                <a:lnTo>
                  <a:pt x="14558" y="370874"/>
                </a:lnTo>
                <a:lnTo>
                  <a:pt x="14498" y="368768"/>
                </a:lnTo>
                <a:lnTo>
                  <a:pt x="14318" y="368227"/>
                </a:lnTo>
                <a:lnTo>
                  <a:pt x="14137" y="364316"/>
                </a:lnTo>
                <a:lnTo>
                  <a:pt x="13776" y="358421"/>
                </a:lnTo>
                <a:lnTo>
                  <a:pt x="13475" y="354811"/>
                </a:lnTo>
                <a:lnTo>
                  <a:pt x="12874" y="347292"/>
                </a:lnTo>
                <a:lnTo>
                  <a:pt x="12693" y="343080"/>
                </a:lnTo>
                <a:lnTo>
                  <a:pt x="12573" y="342058"/>
                </a:lnTo>
                <a:lnTo>
                  <a:pt x="11671" y="325454"/>
                </a:lnTo>
                <a:lnTo>
                  <a:pt x="11069" y="314205"/>
                </a:lnTo>
                <a:lnTo>
                  <a:pt x="10949" y="313002"/>
                </a:lnTo>
                <a:lnTo>
                  <a:pt x="10889" y="312280"/>
                </a:lnTo>
                <a:lnTo>
                  <a:pt x="10828" y="308369"/>
                </a:lnTo>
                <a:lnTo>
                  <a:pt x="10528" y="304640"/>
                </a:lnTo>
                <a:lnTo>
                  <a:pt x="10528" y="301932"/>
                </a:lnTo>
                <a:lnTo>
                  <a:pt x="10106" y="296278"/>
                </a:lnTo>
                <a:lnTo>
                  <a:pt x="9505" y="283524"/>
                </a:lnTo>
                <a:lnTo>
                  <a:pt x="7881" y="259882"/>
                </a:lnTo>
                <a:lnTo>
                  <a:pt x="7038" y="241955"/>
                </a:lnTo>
                <a:lnTo>
                  <a:pt x="6618" y="235097"/>
                </a:lnTo>
                <a:lnTo>
                  <a:pt x="6016" y="228360"/>
                </a:lnTo>
                <a:lnTo>
                  <a:pt x="5534" y="219937"/>
                </a:lnTo>
                <a:lnTo>
                  <a:pt x="5234" y="214944"/>
                </a:lnTo>
                <a:lnTo>
                  <a:pt x="5173" y="213380"/>
                </a:lnTo>
                <a:lnTo>
                  <a:pt x="4873" y="209891"/>
                </a:lnTo>
                <a:lnTo>
                  <a:pt x="3910" y="195453"/>
                </a:lnTo>
                <a:lnTo>
                  <a:pt x="3730" y="191844"/>
                </a:lnTo>
                <a:lnTo>
                  <a:pt x="2888" y="176142"/>
                </a:lnTo>
                <a:lnTo>
                  <a:pt x="2467" y="169224"/>
                </a:lnTo>
                <a:lnTo>
                  <a:pt x="2286" y="165615"/>
                </a:lnTo>
                <a:lnTo>
                  <a:pt x="2046" y="163028"/>
                </a:lnTo>
                <a:lnTo>
                  <a:pt x="2166" y="162908"/>
                </a:lnTo>
                <a:lnTo>
                  <a:pt x="361" y="126452"/>
                </a:lnTo>
                <a:lnTo>
                  <a:pt x="0" y="122421"/>
                </a:lnTo>
                <a:lnTo>
                  <a:pt x="14438" y="122421"/>
                </a:lnTo>
                <a:lnTo>
                  <a:pt x="25086" y="122241"/>
                </a:lnTo>
                <a:lnTo>
                  <a:pt x="46983" y="121639"/>
                </a:lnTo>
                <a:lnTo>
                  <a:pt x="48307" y="121579"/>
                </a:lnTo>
                <a:lnTo>
                  <a:pt x="48126" y="117609"/>
                </a:lnTo>
                <a:lnTo>
                  <a:pt x="49751" y="117248"/>
                </a:lnTo>
                <a:lnTo>
                  <a:pt x="49450" y="106058"/>
                </a:lnTo>
                <a:lnTo>
                  <a:pt x="47404" y="102690"/>
                </a:lnTo>
                <a:lnTo>
                  <a:pt x="47224" y="101487"/>
                </a:lnTo>
                <a:lnTo>
                  <a:pt x="46743" y="85905"/>
                </a:lnTo>
                <a:lnTo>
                  <a:pt x="45299" y="84883"/>
                </a:lnTo>
                <a:lnTo>
                  <a:pt x="41990" y="85364"/>
                </a:lnTo>
                <a:lnTo>
                  <a:pt x="41689" y="83319"/>
                </a:lnTo>
                <a:lnTo>
                  <a:pt x="40487" y="81995"/>
                </a:lnTo>
                <a:lnTo>
                  <a:pt x="40065" y="80191"/>
                </a:lnTo>
                <a:lnTo>
                  <a:pt x="41930" y="80130"/>
                </a:lnTo>
                <a:lnTo>
                  <a:pt x="42652" y="78626"/>
                </a:lnTo>
                <a:lnTo>
                  <a:pt x="36937" y="78867"/>
                </a:lnTo>
                <a:lnTo>
                  <a:pt x="39103" y="76461"/>
                </a:lnTo>
                <a:lnTo>
                  <a:pt x="38862" y="75197"/>
                </a:lnTo>
                <a:lnTo>
                  <a:pt x="40487" y="72912"/>
                </a:lnTo>
                <a:lnTo>
                  <a:pt x="43494" y="72972"/>
                </a:lnTo>
                <a:lnTo>
                  <a:pt x="44096" y="73934"/>
                </a:lnTo>
                <a:lnTo>
                  <a:pt x="45780" y="74355"/>
                </a:lnTo>
                <a:lnTo>
                  <a:pt x="46502" y="77183"/>
                </a:lnTo>
                <a:lnTo>
                  <a:pt x="56488" y="76882"/>
                </a:lnTo>
                <a:lnTo>
                  <a:pt x="56488" y="75619"/>
                </a:lnTo>
                <a:lnTo>
                  <a:pt x="57932" y="75558"/>
                </a:lnTo>
                <a:lnTo>
                  <a:pt x="57812" y="74235"/>
                </a:lnTo>
                <a:lnTo>
                  <a:pt x="56488" y="74836"/>
                </a:lnTo>
                <a:lnTo>
                  <a:pt x="56308" y="71227"/>
                </a:lnTo>
                <a:lnTo>
                  <a:pt x="69903" y="70866"/>
                </a:lnTo>
                <a:lnTo>
                  <a:pt x="69543" y="60940"/>
                </a:lnTo>
                <a:lnTo>
                  <a:pt x="72189" y="62324"/>
                </a:lnTo>
                <a:lnTo>
                  <a:pt x="75799" y="62324"/>
                </a:lnTo>
                <a:lnTo>
                  <a:pt x="78085" y="60940"/>
                </a:lnTo>
                <a:lnTo>
                  <a:pt x="81093" y="58113"/>
                </a:lnTo>
                <a:lnTo>
                  <a:pt x="80672" y="56187"/>
                </a:lnTo>
                <a:lnTo>
                  <a:pt x="79108" y="53781"/>
                </a:lnTo>
                <a:lnTo>
                  <a:pt x="78867" y="52458"/>
                </a:lnTo>
                <a:lnTo>
                  <a:pt x="79890" y="51014"/>
                </a:lnTo>
                <a:lnTo>
                  <a:pt x="85545" y="48728"/>
                </a:lnTo>
                <a:lnTo>
                  <a:pt x="86748" y="47886"/>
                </a:lnTo>
                <a:lnTo>
                  <a:pt x="88553" y="48969"/>
                </a:lnTo>
                <a:lnTo>
                  <a:pt x="89575" y="50292"/>
                </a:lnTo>
                <a:lnTo>
                  <a:pt x="89575" y="51977"/>
                </a:lnTo>
                <a:lnTo>
                  <a:pt x="86868" y="54984"/>
                </a:lnTo>
                <a:lnTo>
                  <a:pt x="86267" y="58053"/>
                </a:lnTo>
                <a:lnTo>
                  <a:pt x="87771" y="59376"/>
                </a:lnTo>
                <a:lnTo>
                  <a:pt x="89274" y="59857"/>
                </a:lnTo>
                <a:lnTo>
                  <a:pt x="90357" y="59496"/>
                </a:lnTo>
                <a:lnTo>
                  <a:pt x="92824" y="56488"/>
                </a:lnTo>
                <a:lnTo>
                  <a:pt x="92463" y="54263"/>
                </a:lnTo>
                <a:lnTo>
                  <a:pt x="92944" y="52458"/>
                </a:lnTo>
                <a:lnTo>
                  <a:pt x="94869" y="51375"/>
                </a:lnTo>
                <a:lnTo>
                  <a:pt x="97335" y="51555"/>
                </a:lnTo>
                <a:lnTo>
                  <a:pt x="98719" y="51074"/>
                </a:lnTo>
                <a:lnTo>
                  <a:pt x="102028" y="47104"/>
                </a:lnTo>
                <a:lnTo>
                  <a:pt x="103953" y="45660"/>
                </a:lnTo>
                <a:lnTo>
                  <a:pt x="106961" y="44637"/>
                </a:lnTo>
                <a:lnTo>
                  <a:pt x="110089" y="44637"/>
                </a:lnTo>
                <a:lnTo>
                  <a:pt x="112977" y="46141"/>
                </a:lnTo>
                <a:lnTo>
                  <a:pt x="115263" y="46863"/>
                </a:lnTo>
                <a:lnTo>
                  <a:pt x="118632" y="45419"/>
                </a:lnTo>
                <a:lnTo>
                  <a:pt x="121700" y="44577"/>
                </a:lnTo>
                <a:lnTo>
                  <a:pt x="125730" y="44938"/>
                </a:lnTo>
                <a:lnTo>
                  <a:pt x="127294" y="44216"/>
                </a:lnTo>
                <a:lnTo>
                  <a:pt x="128618" y="41148"/>
                </a:lnTo>
                <a:lnTo>
                  <a:pt x="129700" y="39945"/>
                </a:lnTo>
                <a:lnTo>
                  <a:pt x="132528" y="38742"/>
                </a:lnTo>
                <a:lnTo>
                  <a:pt x="133009" y="36937"/>
                </a:lnTo>
                <a:lnTo>
                  <a:pt x="133972" y="36335"/>
                </a:lnTo>
                <a:lnTo>
                  <a:pt x="136378" y="36396"/>
                </a:lnTo>
                <a:lnTo>
                  <a:pt x="137280" y="36997"/>
                </a:lnTo>
                <a:lnTo>
                  <a:pt x="140709" y="37178"/>
                </a:lnTo>
                <a:lnTo>
                  <a:pt x="143537" y="36997"/>
                </a:lnTo>
                <a:lnTo>
                  <a:pt x="146304" y="39404"/>
                </a:lnTo>
                <a:lnTo>
                  <a:pt x="147086" y="40727"/>
                </a:lnTo>
                <a:lnTo>
                  <a:pt x="149854" y="41329"/>
                </a:lnTo>
                <a:lnTo>
                  <a:pt x="153884" y="41088"/>
                </a:lnTo>
                <a:lnTo>
                  <a:pt x="156290" y="40426"/>
                </a:lnTo>
                <a:lnTo>
                  <a:pt x="157794" y="38200"/>
                </a:lnTo>
                <a:lnTo>
                  <a:pt x="157734" y="36516"/>
                </a:lnTo>
                <a:lnTo>
                  <a:pt x="156110" y="31402"/>
                </a:lnTo>
                <a:lnTo>
                  <a:pt x="156411" y="27974"/>
                </a:lnTo>
                <a:lnTo>
                  <a:pt x="158456" y="25868"/>
                </a:lnTo>
                <a:lnTo>
                  <a:pt x="160261" y="25868"/>
                </a:lnTo>
                <a:lnTo>
                  <a:pt x="161644" y="27071"/>
                </a:lnTo>
                <a:lnTo>
                  <a:pt x="162547" y="29478"/>
                </a:lnTo>
                <a:lnTo>
                  <a:pt x="163569" y="30199"/>
                </a:lnTo>
                <a:lnTo>
                  <a:pt x="168322" y="30079"/>
                </a:lnTo>
                <a:lnTo>
                  <a:pt x="169706" y="31342"/>
                </a:lnTo>
                <a:lnTo>
                  <a:pt x="169525" y="32545"/>
                </a:lnTo>
                <a:lnTo>
                  <a:pt x="168141" y="34892"/>
                </a:lnTo>
                <a:lnTo>
                  <a:pt x="168322" y="36215"/>
                </a:lnTo>
                <a:lnTo>
                  <a:pt x="170367" y="37599"/>
                </a:lnTo>
                <a:lnTo>
                  <a:pt x="172172" y="37358"/>
                </a:lnTo>
                <a:lnTo>
                  <a:pt x="175180" y="36095"/>
                </a:lnTo>
                <a:lnTo>
                  <a:pt x="176564" y="34531"/>
                </a:lnTo>
                <a:lnTo>
                  <a:pt x="179872" y="32485"/>
                </a:lnTo>
                <a:lnTo>
                  <a:pt x="180534" y="31041"/>
                </a:lnTo>
                <a:lnTo>
                  <a:pt x="180354" y="29478"/>
                </a:lnTo>
                <a:lnTo>
                  <a:pt x="177887" y="25567"/>
                </a:lnTo>
                <a:lnTo>
                  <a:pt x="177707" y="23642"/>
                </a:lnTo>
                <a:lnTo>
                  <a:pt x="179150" y="21055"/>
                </a:lnTo>
                <a:lnTo>
                  <a:pt x="182339" y="20634"/>
                </a:lnTo>
                <a:lnTo>
                  <a:pt x="184685" y="20634"/>
                </a:lnTo>
                <a:lnTo>
                  <a:pt x="187091" y="20093"/>
                </a:lnTo>
                <a:lnTo>
                  <a:pt x="188535" y="18529"/>
                </a:lnTo>
                <a:lnTo>
                  <a:pt x="188294" y="17386"/>
                </a:lnTo>
                <a:lnTo>
                  <a:pt x="189919" y="14919"/>
                </a:lnTo>
                <a:lnTo>
                  <a:pt x="192144" y="14979"/>
                </a:lnTo>
                <a:lnTo>
                  <a:pt x="193709" y="16483"/>
                </a:lnTo>
                <a:lnTo>
                  <a:pt x="195634" y="14258"/>
                </a:lnTo>
                <a:lnTo>
                  <a:pt x="196656" y="11611"/>
                </a:lnTo>
                <a:lnTo>
                  <a:pt x="198641" y="8783"/>
                </a:lnTo>
                <a:lnTo>
                  <a:pt x="198702" y="5715"/>
                </a:lnTo>
                <a:lnTo>
                  <a:pt x="197077" y="3128"/>
                </a:lnTo>
                <a:lnTo>
                  <a:pt x="196837" y="1985"/>
                </a:lnTo>
                <a:lnTo>
                  <a:pt x="198341" y="241"/>
                </a:lnTo>
                <a:lnTo>
                  <a:pt x="200506" y="0"/>
                </a:lnTo>
                <a:lnTo>
                  <a:pt x="202010" y="963"/>
                </a:lnTo>
                <a:lnTo>
                  <a:pt x="204176" y="4271"/>
                </a:lnTo>
                <a:lnTo>
                  <a:pt x="206041" y="5715"/>
                </a:lnTo>
                <a:lnTo>
                  <a:pt x="208086" y="5715"/>
                </a:lnTo>
                <a:lnTo>
                  <a:pt x="210794" y="4512"/>
                </a:lnTo>
                <a:lnTo>
                  <a:pt x="213500" y="5113"/>
                </a:lnTo>
                <a:lnTo>
                  <a:pt x="214704" y="6377"/>
                </a:lnTo>
                <a:lnTo>
                  <a:pt x="215486" y="8482"/>
                </a:lnTo>
                <a:lnTo>
                  <a:pt x="215425" y="10889"/>
                </a:lnTo>
                <a:lnTo>
                  <a:pt x="216388" y="13175"/>
                </a:lnTo>
                <a:lnTo>
                  <a:pt x="218193" y="14979"/>
                </a:lnTo>
                <a:lnTo>
                  <a:pt x="220719" y="16243"/>
                </a:lnTo>
                <a:lnTo>
                  <a:pt x="223787" y="16904"/>
                </a:lnTo>
                <a:lnTo>
                  <a:pt x="226976" y="16664"/>
                </a:lnTo>
                <a:lnTo>
                  <a:pt x="230585" y="15882"/>
                </a:lnTo>
                <a:lnTo>
                  <a:pt x="232992" y="16243"/>
                </a:lnTo>
                <a:lnTo>
                  <a:pt x="233954" y="17326"/>
                </a:lnTo>
                <a:lnTo>
                  <a:pt x="234195" y="18890"/>
                </a:lnTo>
                <a:lnTo>
                  <a:pt x="233653" y="21898"/>
                </a:lnTo>
                <a:lnTo>
                  <a:pt x="235518" y="24123"/>
                </a:lnTo>
                <a:lnTo>
                  <a:pt x="239008" y="25086"/>
                </a:lnTo>
                <a:lnTo>
                  <a:pt x="240451" y="27011"/>
                </a:lnTo>
                <a:lnTo>
                  <a:pt x="239970" y="29598"/>
                </a:lnTo>
                <a:lnTo>
                  <a:pt x="240210" y="31162"/>
                </a:lnTo>
                <a:lnTo>
                  <a:pt x="242196" y="32786"/>
                </a:lnTo>
                <a:lnTo>
                  <a:pt x="243700" y="32786"/>
                </a:lnTo>
                <a:lnTo>
                  <a:pt x="245384" y="31944"/>
                </a:lnTo>
                <a:lnTo>
                  <a:pt x="246948" y="30320"/>
                </a:lnTo>
                <a:lnTo>
                  <a:pt x="248753" y="29598"/>
                </a:lnTo>
                <a:lnTo>
                  <a:pt x="249896" y="29898"/>
                </a:lnTo>
                <a:lnTo>
                  <a:pt x="250498" y="31342"/>
                </a:lnTo>
                <a:lnTo>
                  <a:pt x="252002" y="26530"/>
                </a:lnTo>
                <a:lnTo>
                  <a:pt x="257055" y="8302"/>
                </a:lnTo>
                <a:lnTo>
                  <a:pt x="263071" y="9866"/>
                </a:lnTo>
                <a:lnTo>
                  <a:pt x="299707" y="19070"/>
                </a:lnTo>
                <a:lnTo>
                  <a:pt x="310836" y="21958"/>
                </a:lnTo>
                <a:lnTo>
                  <a:pt x="327620" y="20875"/>
                </a:lnTo>
                <a:lnTo>
                  <a:pt x="344464" y="20093"/>
                </a:lnTo>
                <a:lnTo>
                  <a:pt x="358120" y="19371"/>
                </a:lnTo>
                <a:lnTo>
                  <a:pt x="359323" y="36817"/>
                </a:lnTo>
                <a:lnTo>
                  <a:pt x="360286" y="5293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" name="Freeform: Shape 231" title="MO-5">
            <a:extLst>
              <a:ext uri="{FF2B5EF4-FFF2-40B4-BE49-F238E27FC236}">
                <a16:creationId xmlns:a16="http://schemas.microsoft.com/office/drawing/2014/main" id="{EA477F8B-0679-FB33-83B1-371A0B08FFBB}"/>
              </a:ext>
            </a:extLst>
          </p:cNvPr>
          <p:cNvSpPr/>
          <p:nvPr/>
        </p:nvSpPr>
        <p:spPr>
          <a:xfrm>
            <a:off x="5032722" y="3780159"/>
            <a:ext cx="43593" cy="71752"/>
          </a:xfrm>
          <a:custGeom>
            <a:avLst/>
            <a:gdLst>
              <a:gd name="connsiteX0" fmla="*/ 45299 w 54563"/>
              <a:gd name="connsiteY0" fmla="*/ 43614 h 93004"/>
              <a:gd name="connsiteX1" fmla="*/ 43675 w 54563"/>
              <a:gd name="connsiteY1" fmla="*/ 45840 h 93004"/>
              <a:gd name="connsiteX2" fmla="*/ 43975 w 54563"/>
              <a:gd name="connsiteY2" fmla="*/ 47104 h 93004"/>
              <a:gd name="connsiteX3" fmla="*/ 41689 w 54563"/>
              <a:gd name="connsiteY3" fmla="*/ 49510 h 93004"/>
              <a:gd name="connsiteX4" fmla="*/ 47404 w 54563"/>
              <a:gd name="connsiteY4" fmla="*/ 49330 h 93004"/>
              <a:gd name="connsiteX5" fmla="*/ 46803 w 54563"/>
              <a:gd name="connsiteY5" fmla="*/ 50773 h 93004"/>
              <a:gd name="connsiteX6" fmla="*/ 44878 w 54563"/>
              <a:gd name="connsiteY6" fmla="*/ 50894 h 93004"/>
              <a:gd name="connsiteX7" fmla="*/ 45359 w 54563"/>
              <a:gd name="connsiteY7" fmla="*/ 52578 h 93004"/>
              <a:gd name="connsiteX8" fmla="*/ 46502 w 54563"/>
              <a:gd name="connsiteY8" fmla="*/ 53962 h 93004"/>
              <a:gd name="connsiteX9" fmla="*/ 46803 w 54563"/>
              <a:gd name="connsiteY9" fmla="*/ 56007 h 93004"/>
              <a:gd name="connsiteX10" fmla="*/ 50172 w 54563"/>
              <a:gd name="connsiteY10" fmla="*/ 55526 h 93004"/>
              <a:gd name="connsiteX11" fmla="*/ 51555 w 54563"/>
              <a:gd name="connsiteY11" fmla="*/ 56548 h 93004"/>
              <a:gd name="connsiteX12" fmla="*/ 52037 w 54563"/>
              <a:gd name="connsiteY12" fmla="*/ 72069 h 93004"/>
              <a:gd name="connsiteX13" fmla="*/ 52217 w 54563"/>
              <a:gd name="connsiteY13" fmla="*/ 73272 h 93004"/>
              <a:gd name="connsiteX14" fmla="*/ 54263 w 54563"/>
              <a:gd name="connsiteY14" fmla="*/ 76641 h 93004"/>
              <a:gd name="connsiteX15" fmla="*/ 54563 w 54563"/>
              <a:gd name="connsiteY15" fmla="*/ 87891 h 93004"/>
              <a:gd name="connsiteX16" fmla="*/ 52939 w 54563"/>
              <a:gd name="connsiteY16" fmla="*/ 88252 h 93004"/>
              <a:gd name="connsiteX17" fmla="*/ 53120 w 54563"/>
              <a:gd name="connsiteY17" fmla="*/ 92282 h 93004"/>
              <a:gd name="connsiteX18" fmla="*/ 51796 w 54563"/>
              <a:gd name="connsiteY18" fmla="*/ 92282 h 93004"/>
              <a:gd name="connsiteX19" fmla="*/ 29898 w 54563"/>
              <a:gd name="connsiteY19" fmla="*/ 92884 h 93004"/>
              <a:gd name="connsiteX20" fmla="*/ 19190 w 54563"/>
              <a:gd name="connsiteY20" fmla="*/ 93004 h 93004"/>
              <a:gd name="connsiteX21" fmla="*/ 4873 w 54563"/>
              <a:gd name="connsiteY21" fmla="*/ 93004 h 93004"/>
              <a:gd name="connsiteX22" fmla="*/ 4873 w 54563"/>
              <a:gd name="connsiteY22" fmla="*/ 91681 h 93004"/>
              <a:gd name="connsiteX23" fmla="*/ 4572 w 54563"/>
              <a:gd name="connsiteY23" fmla="*/ 88793 h 93004"/>
              <a:gd name="connsiteX24" fmla="*/ 4452 w 54563"/>
              <a:gd name="connsiteY24" fmla="*/ 86086 h 93004"/>
              <a:gd name="connsiteX25" fmla="*/ 4091 w 54563"/>
              <a:gd name="connsiteY25" fmla="*/ 81394 h 93004"/>
              <a:gd name="connsiteX26" fmla="*/ 3910 w 54563"/>
              <a:gd name="connsiteY26" fmla="*/ 78265 h 93004"/>
              <a:gd name="connsiteX27" fmla="*/ 3790 w 54563"/>
              <a:gd name="connsiteY27" fmla="*/ 77423 h 93004"/>
              <a:gd name="connsiteX28" fmla="*/ 3549 w 54563"/>
              <a:gd name="connsiteY28" fmla="*/ 72129 h 93004"/>
              <a:gd name="connsiteX29" fmla="*/ 3369 w 54563"/>
              <a:gd name="connsiteY29" fmla="*/ 70986 h 93004"/>
              <a:gd name="connsiteX30" fmla="*/ 3248 w 54563"/>
              <a:gd name="connsiteY30" fmla="*/ 68881 h 93004"/>
              <a:gd name="connsiteX31" fmla="*/ 3128 w 54563"/>
              <a:gd name="connsiteY31" fmla="*/ 67979 h 93004"/>
              <a:gd name="connsiteX32" fmla="*/ 3128 w 54563"/>
              <a:gd name="connsiteY32" fmla="*/ 66595 h 93004"/>
              <a:gd name="connsiteX33" fmla="*/ 2948 w 54563"/>
              <a:gd name="connsiteY33" fmla="*/ 62384 h 93004"/>
              <a:gd name="connsiteX34" fmla="*/ 2827 w 54563"/>
              <a:gd name="connsiteY34" fmla="*/ 61301 h 93004"/>
              <a:gd name="connsiteX35" fmla="*/ 2286 w 54563"/>
              <a:gd name="connsiteY35" fmla="*/ 50593 h 93004"/>
              <a:gd name="connsiteX36" fmla="*/ 2166 w 54563"/>
              <a:gd name="connsiteY36" fmla="*/ 50051 h 93004"/>
              <a:gd name="connsiteX37" fmla="*/ 1865 w 54563"/>
              <a:gd name="connsiteY37" fmla="*/ 43915 h 93004"/>
              <a:gd name="connsiteX38" fmla="*/ 1685 w 54563"/>
              <a:gd name="connsiteY38" fmla="*/ 42953 h 93004"/>
              <a:gd name="connsiteX39" fmla="*/ 1685 w 54563"/>
              <a:gd name="connsiteY39" fmla="*/ 42471 h 93004"/>
              <a:gd name="connsiteX40" fmla="*/ 1865 w 54563"/>
              <a:gd name="connsiteY40" fmla="*/ 40366 h 93004"/>
              <a:gd name="connsiteX41" fmla="*/ 3850 w 54563"/>
              <a:gd name="connsiteY41" fmla="*/ 37659 h 93004"/>
              <a:gd name="connsiteX42" fmla="*/ 3970 w 54563"/>
              <a:gd name="connsiteY42" fmla="*/ 34892 h 93004"/>
              <a:gd name="connsiteX43" fmla="*/ 1925 w 54563"/>
              <a:gd name="connsiteY43" fmla="*/ 33388 h 93004"/>
              <a:gd name="connsiteX44" fmla="*/ 421 w 54563"/>
              <a:gd name="connsiteY44" fmla="*/ 7279 h 93004"/>
              <a:gd name="connsiteX45" fmla="*/ 0 w 54563"/>
              <a:gd name="connsiteY45" fmla="*/ 361 h 93004"/>
              <a:gd name="connsiteX46" fmla="*/ 5775 w 54563"/>
              <a:gd name="connsiteY46" fmla="*/ 0 h 93004"/>
              <a:gd name="connsiteX47" fmla="*/ 5895 w 54563"/>
              <a:gd name="connsiteY47" fmla="*/ 2045 h 93004"/>
              <a:gd name="connsiteX48" fmla="*/ 6617 w 54563"/>
              <a:gd name="connsiteY48" fmla="*/ 2647 h 93004"/>
              <a:gd name="connsiteX49" fmla="*/ 15942 w 54563"/>
              <a:gd name="connsiteY49" fmla="*/ 2226 h 93004"/>
              <a:gd name="connsiteX50" fmla="*/ 16904 w 54563"/>
              <a:gd name="connsiteY50" fmla="*/ 20755 h 93004"/>
              <a:gd name="connsiteX51" fmla="*/ 17265 w 54563"/>
              <a:gd name="connsiteY51" fmla="*/ 21537 h 93004"/>
              <a:gd name="connsiteX52" fmla="*/ 19672 w 54563"/>
              <a:gd name="connsiteY52" fmla="*/ 20935 h 93004"/>
              <a:gd name="connsiteX53" fmla="*/ 19251 w 54563"/>
              <a:gd name="connsiteY53" fmla="*/ 23041 h 93004"/>
              <a:gd name="connsiteX54" fmla="*/ 17326 w 54563"/>
              <a:gd name="connsiteY54" fmla="*/ 24244 h 93004"/>
              <a:gd name="connsiteX55" fmla="*/ 18469 w 54563"/>
              <a:gd name="connsiteY55" fmla="*/ 25507 h 93004"/>
              <a:gd name="connsiteX56" fmla="*/ 19852 w 54563"/>
              <a:gd name="connsiteY56" fmla="*/ 25507 h 93004"/>
              <a:gd name="connsiteX57" fmla="*/ 20333 w 54563"/>
              <a:gd name="connsiteY57" fmla="*/ 32726 h 93004"/>
              <a:gd name="connsiteX58" fmla="*/ 20153 w 54563"/>
              <a:gd name="connsiteY58" fmla="*/ 33989 h 93004"/>
              <a:gd name="connsiteX59" fmla="*/ 19251 w 54563"/>
              <a:gd name="connsiteY59" fmla="*/ 35192 h 93004"/>
              <a:gd name="connsiteX60" fmla="*/ 21537 w 54563"/>
              <a:gd name="connsiteY60" fmla="*/ 37719 h 93004"/>
              <a:gd name="connsiteX61" fmla="*/ 22740 w 54563"/>
              <a:gd name="connsiteY61" fmla="*/ 39644 h 93004"/>
              <a:gd name="connsiteX62" fmla="*/ 25748 w 54563"/>
              <a:gd name="connsiteY62" fmla="*/ 37418 h 93004"/>
              <a:gd name="connsiteX63" fmla="*/ 27733 w 54563"/>
              <a:gd name="connsiteY63" fmla="*/ 35132 h 93004"/>
              <a:gd name="connsiteX64" fmla="*/ 28575 w 54563"/>
              <a:gd name="connsiteY64" fmla="*/ 33688 h 93004"/>
              <a:gd name="connsiteX65" fmla="*/ 29237 w 54563"/>
              <a:gd name="connsiteY65" fmla="*/ 36335 h 93004"/>
              <a:gd name="connsiteX66" fmla="*/ 30680 w 54563"/>
              <a:gd name="connsiteY66" fmla="*/ 36335 h 93004"/>
              <a:gd name="connsiteX67" fmla="*/ 31282 w 54563"/>
              <a:gd name="connsiteY67" fmla="*/ 37118 h 93004"/>
              <a:gd name="connsiteX68" fmla="*/ 31282 w 54563"/>
              <a:gd name="connsiteY68" fmla="*/ 35253 h 93004"/>
              <a:gd name="connsiteX69" fmla="*/ 32726 w 54563"/>
              <a:gd name="connsiteY69" fmla="*/ 34170 h 93004"/>
              <a:gd name="connsiteX70" fmla="*/ 33809 w 54563"/>
              <a:gd name="connsiteY70" fmla="*/ 37118 h 93004"/>
              <a:gd name="connsiteX71" fmla="*/ 38140 w 54563"/>
              <a:gd name="connsiteY71" fmla="*/ 36937 h 93004"/>
              <a:gd name="connsiteX72" fmla="*/ 39584 w 54563"/>
              <a:gd name="connsiteY72" fmla="*/ 35794 h 93004"/>
              <a:gd name="connsiteX73" fmla="*/ 42111 w 54563"/>
              <a:gd name="connsiteY73" fmla="*/ 35614 h 93004"/>
              <a:gd name="connsiteX74" fmla="*/ 44096 w 54563"/>
              <a:gd name="connsiteY74" fmla="*/ 34952 h 93004"/>
              <a:gd name="connsiteX75" fmla="*/ 45540 w 54563"/>
              <a:gd name="connsiteY75" fmla="*/ 36877 h 93004"/>
              <a:gd name="connsiteX76" fmla="*/ 45600 w 54563"/>
              <a:gd name="connsiteY76" fmla="*/ 38321 h 93004"/>
              <a:gd name="connsiteX77" fmla="*/ 47224 w 54563"/>
              <a:gd name="connsiteY77" fmla="*/ 38261 h 93004"/>
              <a:gd name="connsiteX78" fmla="*/ 49029 w 54563"/>
              <a:gd name="connsiteY78" fmla="*/ 39885 h 93004"/>
              <a:gd name="connsiteX79" fmla="*/ 49089 w 54563"/>
              <a:gd name="connsiteY79" fmla="*/ 40787 h 93004"/>
              <a:gd name="connsiteX80" fmla="*/ 46442 w 54563"/>
              <a:gd name="connsiteY80" fmla="*/ 41810 h 93004"/>
              <a:gd name="connsiteX81" fmla="*/ 45299 w 54563"/>
              <a:gd name="connsiteY81" fmla="*/ 43614 h 93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54563" h="93004">
                <a:moveTo>
                  <a:pt x="45299" y="43614"/>
                </a:moveTo>
                <a:lnTo>
                  <a:pt x="43675" y="45840"/>
                </a:lnTo>
                <a:lnTo>
                  <a:pt x="43975" y="47104"/>
                </a:lnTo>
                <a:lnTo>
                  <a:pt x="41689" y="49510"/>
                </a:lnTo>
                <a:lnTo>
                  <a:pt x="47404" y="49330"/>
                </a:lnTo>
                <a:lnTo>
                  <a:pt x="46803" y="50773"/>
                </a:lnTo>
                <a:lnTo>
                  <a:pt x="44878" y="50894"/>
                </a:lnTo>
                <a:lnTo>
                  <a:pt x="45359" y="52578"/>
                </a:lnTo>
                <a:lnTo>
                  <a:pt x="46502" y="53962"/>
                </a:lnTo>
                <a:lnTo>
                  <a:pt x="46803" y="56007"/>
                </a:lnTo>
                <a:lnTo>
                  <a:pt x="50172" y="55526"/>
                </a:lnTo>
                <a:lnTo>
                  <a:pt x="51555" y="56548"/>
                </a:lnTo>
                <a:lnTo>
                  <a:pt x="52037" y="72069"/>
                </a:lnTo>
                <a:lnTo>
                  <a:pt x="52217" y="73272"/>
                </a:lnTo>
                <a:lnTo>
                  <a:pt x="54263" y="76641"/>
                </a:lnTo>
                <a:lnTo>
                  <a:pt x="54563" y="87891"/>
                </a:lnTo>
                <a:lnTo>
                  <a:pt x="52939" y="88252"/>
                </a:lnTo>
                <a:lnTo>
                  <a:pt x="53120" y="92282"/>
                </a:lnTo>
                <a:lnTo>
                  <a:pt x="51796" y="92282"/>
                </a:lnTo>
                <a:lnTo>
                  <a:pt x="29898" y="92884"/>
                </a:lnTo>
                <a:lnTo>
                  <a:pt x="19190" y="93004"/>
                </a:lnTo>
                <a:lnTo>
                  <a:pt x="4873" y="93004"/>
                </a:lnTo>
                <a:lnTo>
                  <a:pt x="4873" y="91681"/>
                </a:lnTo>
                <a:lnTo>
                  <a:pt x="4572" y="88793"/>
                </a:lnTo>
                <a:lnTo>
                  <a:pt x="4452" y="86086"/>
                </a:lnTo>
                <a:lnTo>
                  <a:pt x="4091" y="81394"/>
                </a:lnTo>
                <a:lnTo>
                  <a:pt x="3910" y="78265"/>
                </a:lnTo>
                <a:lnTo>
                  <a:pt x="3790" y="77423"/>
                </a:lnTo>
                <a:lnTo>
                  <a:pt x="3549" y="72129"/>
                </a:lnTo>
                <a:lnTo>
                  <a:pt x="3369" y="70986"/>
                </a:lnTo>
                <a:lnTo>
                  <a:pt x="3248" y="68881"/>
                </a:lnTo>
                <a:lnTo>
                  <a:pt x="3128" y="67979"/>
                </a:lnTo>
                <a:lnTo>
                  <a:pt x="3128" y="66595"/>
                </a:lnTo>
                <a:lnTo>
                  <a:pt x="2948" y="62384"/>
                </a:lnTo>
                <a:lnTo>
                  <a:pt x="2827" y="61301"/>
                </a:lnTo>
                <a:lnTo>
                  <a:pt x="2286" y="50593"/>
                </a:lnTo>
                <a:lnTo>
                  <a:pt x="2166" y="50051"/>
                </a:lnTo>
                <a:lnTo>
                  <a:pt x="1865" y="43915"/>
                </a:lnTo>
                <a:lnTo>
                  <a:pt x="1685" y="42953"/>
                </a:lnTo>
                <a:lnTo>
                  <a:pt x="1685" y="42471"/>
                </a:lnTo>
                <a:lnTo>
                  <a:pt x="1865" y="40366"/>
                </a:lnTo>
                <a:lnTo>
                  <a:pt x="3850" y="37659"/>
                </a:lnTo>
                <a:lnTo>
                  <a:pt x="3970" y="34892"/>
                </a:lnTo>
                <a:lnTo>
                  <a:pt x="1925" y="33388"/>
                </a:lnTo>
                <a:lnTo>
                  <a:pt x="421" y="7279"/>
                </a:lnTo>
                <a:lnTo>
                  <a:pt x="0" y="361"/>
                </a:lnTo>
                <a:lnTo>
                  <a:pt x="5775" y="0"/>
                </a:lnTo>
                <a:lnTo>
                  <a:pt x="5895" y="2045"/>
                </a:lnTo>
                <a:lnTo>
                  <a:pt x="6617" y="2647"/>
                </a:lnTo>
                <a:lnTo>
                  <a:pt x="15942" y="2226"/>
                </a:lnTo>
                <a:lnTo>
                  <a:pt x="16904" y="20755"/>
                </a:lnTo>
                <a:lnTo>
                  <a:pt x="17265" y="21537"/>
                </a:lnTo>
                <a:lnTo>
                  <a:pt x="19672" y="20935"/>
                </a:lnTo>
                <a:lnTo>
                  <a:pt x="19251" y="23041"/>
                </a:lnTo>
                <a:lnTo>
                  <a:pt x="17326" y="24244"/>
                </a:lnTo>
                <a:lnTo>
                  <a:pt x="18469" y="25507"/>
                </a:lnTo>
                <a:lnTo>
                  <a:pt x="19852" y="25507"/>
                </a:lnTo>
                <a:lnTo>
                  <a:pt x="20333" y="32726"/>
                </a:lnTo>
                <a:lnTo>
                  <a:pt x="20153" y="33989"/>
                </a:lnTo>
                <a:lnTo>
                  <a:pt x="19251" y="35192"/>
                </a:lnTo>
                <a:lnTo>
                  <a:pt x="21537" y="37719"/>
                </a:lnTo>
                <a:lnTo>
                  <a:pt x="22740" y="39644"/>
                </a:lnTo>
                <a:lnTo>
                  <a:pt x="25748" y="37418"/>
                </a:lnTo>
                <a:lnTo>
                  <a:pt x="27733" y="35132"/>
                </a:lnTo>
                <a:lnTo>
                  <a:pt x="28575" y="33688"/>
                </a:lnTo>
                <a:lnTo>
                  <a:pt x="29237" y="36335"/>
                </a:lnTo>
                <a:lnTo>
                  <a:pt x="30680" y="36335"/>
                </a:lnTo>
                <a:lnTo>
                  <a:pt x="31282" y="37118"/>
                </a:lnTo>
                <a:lnTo>
                  <a:pt x="31282" y="35253"/>
                </a:lnTo>
                <a:lnTo>
                  <a:pt x="32726" y="34170"/>
                </a:lnTo>
                <a:lnTo>
                  <a:pt x="33809" y="37118"/>
                </a:lnTo>
                <a:lnTo>
                  <a:pt x="38140" y="36937"/>
                </a:lnTo>
                <a:lnTo>
                  <a:pt x="39584" y="35794"/>
                </a:lnTo>
                <a:lnTo>
                  <a:pt x="42111" y="35614"/>
                </a:lnTo>
                <a:lnTo>
                  <a:pt x="44096" y="34952"/>
                </a:lnTo>
                <a:lnTo>
                  <a:pt x="45540" y="36877"/>
                </a:lnTo>
                <a:lnTo>
                  <a:pt x="45600" y="38321"/>
                </a:lnTo>
                <a:lnTo>
                  <a:pt x="47224" y="38261"/>
                </a:lnTo>
                <a:lnTo>
                  <a:pt x="49029" y="39885"/>
                </a:lnTo>
                <a:lnTo>
                  <a:pt x="49089" y="40787"/>
                </a:lnTo>
                <a:lnTo>
                  <a:pt x="46442" y="41810"/>
                </a:lnTo>
                <a:lnTo>
                  <a:pt x="45299" y="43614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" name="Freeform: Shape 232" title="MO-6">
            <a:extLst>
              <a:ext uri="{FF2B5EF4-FFF2-40B4-BE49-F238E27FC236}">
                <a16:creationId xmlns:a16="http://schemas.microsoft.com/office/drawing/2014/main" id="{E680B939-02A5-2849-0A9C-CBB6F2B3147B}"/>
              </a:ext>
            </a:extLst>
          </p:cNvPr>
          <p:cNvSpPr/>
          <p:nvPr/>
        </p:nvSpPr>
        <p:spPr>
          <a:xfrm>
            <a:off x="4886947" y="3567083"/>
            <a:ext cx="607229" cy="249973"/>
          </a:xfrm>
          <a:custGeom>
            <a:avLst/>
            <a:gdLst>
              <a:gd name="connsiteX0" fmla="*/ 273598 w 760035"/>
              <a:gd name="connsiteY0" fmla="*/ 32124 h 324010"/>
              <a:gd name="connsiteX1" fmla="*/ 284848 w 760035"/>
              <a:gd name="connsiteY1" fmla="*/ 31222 h 324010"/>
              <a:gd name="connsiteX2" fmla="*/ 288277 w 760035"/>
              <a:gd name="connsiteY2" fmla="*/ 30981 h 324010"/>
              <a:gd name="connsiteX3" fmla="*/ 289179 w 760035"/>
              <a:gd name="connsiteY3" fmla="*/ 30921 h 324010"/>
              <a:gd name="connsiteX4" fmla="*/ 291465 w 760035"/>
              <a:gd name="connsiteY4" fmla="*/ 30681 h 324010"/>
              <a:gd name="connsiteX5" fmla="*/ 298864 w 760035"/>
              <a:gd name="connsiteY5" fmla="*/ 30079 h 324010"/>
              <a:gd name="connsiteX6" fmla="*/ 301090 w 760035"/>
              <a:gd name="connsiteY6" fmla="*/ 29838 h 324010"/>
              <a:gd name="connsiteX7" fmla="*/ 302955 w 760035"/>
              <a:gd name="connsiteY7" fmla="*/ 29718 h 324010"/>
              <a:gd name="connsiteX8" fmla="*/ 305963 w 760035"/>
              <a:gd name="connsiteY8" fmla="*/ 29417 h 324010"/>
              <a:gd name="connsiteX9" fmla="*/ 310054 w 760035"/>
              <a:gd name="connsiteY9" fmla="*/ 28996 h 324010"/>
              <a:gd name="connsiteX10" fmla="*/ 317032 w 760035"/>
              <a:gd name="connsiteY10" fmla="*/ 28214 h 324010"/>
              <a:gd name="connsiteX11" fmla="*/ 320341 w 760035"/>
              <a:gd name="connsiteY11" fmla="*/ 27974 h 324010"/>
              <a:gd name="connsiteX12" fmla="*/ 323830 w 760035"/>
              <a:gd name="connsiteY12" fmla="*/ 27853 h 324010"/>
              <a:gd name="connsiteX13" fmla="*/ 325935 w 760035"/>
              <a:gd name="connsiteY13" fmla="*/ 27612 h 324010"/>
              <a:gd name="connsiteX14" fmla="*/ 332132 w 760035"/>
              <a:gd name="connsiteY14" fmla="*/ 27191 h 324010"/>
              <a:gd name="connsiteX15" fmla="*/ 339952 w 760035"/>
              <a:gd name="connsiteY15" fmla="*/ 26530 h 324010"/>
              <a:gd name="connsiteX16" fmla="*/ 340073 w 760035"/>
              <a:gd name="connsiteY16" fmla="*/ 26590 h 324010"/>
              <a:gd name="connsiteX17" fmla="*/ 345908 w 760035"/>
              <a:gd name="connsiteY17" fmla="*/ 25988 h 324010"/>
              <a:gd name="connsiteX18" fmla="*/ 347412 w 760035"/>
              <a:gd name="connsiteY18" fmla="*/ 25988 h 324010"/>
              <a:gd name="connsiteX19" fmla="*/ 349818 w 760035"/>
              <a:gd name="connsiteY19" fmla="*/ 25748 h 324010"/>
              <a:gd name="connsiteX20" fmla="*/ 350480 w 760035"/>
              <a:gd name="connsiteY20" fmla="*/ 25748 h 324010"/>
              <a:gd name="connsiteX21" fmla="*/ 351804 w 760035"/>
              <a:gd name="connsiteY21" fmla="*/ 25507 h 324010"/>
              <a:gd name="connsiteX22" fmla="*/ 357939 w 760035"/>
              <a:gd name="connsiteY22" fmla="*/ 25026 h 324010"/>
              <a:gd name="connsiteX23" fmla="*/ 363474 w 760035"/>
              <a:gd name="connsiteY23" fmla="*/ 24545 h 324010"/>
              <a:gd name="connsiteX24" fmla="*/ 366362 w 760035"/>
              <a:gd name="connsiteY24" fmla="*/ 24244 h 324010"/>
              <a:gd name="connsiteX25" fmla="*/ 368888 w 760035"/>
              <a:gd name="connsiteY25" fmla="*/ 24003 h 324010"/>
              <a:gd name="connsiteX26" fmla="*/ 374844 w 760035"/>
              <a:gd name="connsiteY26" fmla="*/ 23281 h 324010"/>
              <a:gd name="connsiteX27" fmla="*/ 377912 w 760035"/>
              <a:gd name="connsiteY27" fmla="*/ 23041 h 324010"/>
              <a:gd name="connsiteX28" fmla="*/ 380258 w 760035"/>
              <a:gd name="connsiteY28" fmla="*/ 22740 h 324010"/>
              <a:gd name="connsiteX29" fmla="*/ 382123 w 760035"/>
              <a:gd name="connsiteY29" fmla="*/ 22439 h 324010"/>
              <a:gd name="connsiteX30" fmla="*/ 384890 w 760035"/>
              <a:gd name="connsiteY30" fmla="*/ 22198 h 324010"/>
              <a:gd name="connsiteX31" fmla="*/ 389101 w 760035"/>
              <a:gd name="connsiteY31" fmla="*/ 21717 h 324010"/>
              <a:gd name="connsiteX32" fmla="*/ 391447 w 760035"/>
              <a:gd name="connsiteY32" fmla="*/ 21356 h 324010"/>
              <a:gd name="connsiteX33" fmla="*/ 396982 w 760035"/>
              <a:gd name="connsiteY33" fmla="*/ 20755 h 324010"/>
              <a:gd name="connsiteX34" fmla="*/ 400351 w 760035"/>
              <a:gd name="connsiteY34" fmla="*/ 20394 h 324010"/>
              <a:gd name="connsiteX35" fmla="*/ 402938 w 760035"/>
              <a:gd name="connsiteY35" fmla="*/ 20093 h 324010"/>
              <a:gd name="connsiteX36" fmla="*/ 410517 w 760035"/>
              <a:gd name="connsiteY36" fmla="*/ 19491 h 324010"/>
              <a:gd name="connsiteX37" fmla="*/ 410999 w 760035"/>
              <a:gd name="connsiteY37" fmla="*/ 19311 h 324010"/>
              <a:gd name="connsiteX38" fmla="*/ 413766 w 760035"/>
              <a:gd name="connsiteY38" fmla="*/ 19190 h 324010"/>
              <a:gd name="connsiteX39" fmla="*/ 415270 w 760035"/>
              <a:gd name="connsiteY39" fmla="*/ 19010 h 324010"/>
              <a:gd name="connsiteX40" fmla="*/ 419240 w 760035"/>
              <a:gd name="connsiteY40" fmla="*/ 18589 h 324010"/>
              <a:gd name="connsiteX41" fmla="*/ 426881 w 760035"/>
              <a:gd name="connsiteY41" fmla="*/ 17987 h 324010"/>
              <a:gd name="connsiteX42" fmla="*/ 431513 w 760035"/>
              <a:gd name="connsiteY42" fmla="*/ 17506 h 324010"/>
              <a:gd name="connsiteX43" fmla="*/ 444868 w 760035"/>
              <a:gd name="connsiteY43" fmla="*/ 16002 h 324010"/>
              <a:gd name="connsiteX44" fmla="*/ 446672 w 760035"/>
              <a:gd name="connsiteY44" fmla="*/ 15882 h 324010"/>
              <a:gd name="connsiteX45" fmla="*/ 447033 w 760035"/>
              <a:gd name="connsiteY45" fmla="*/ 15882 h 324010"/>
              <a:gd name="connsiteX46" fmla="*/ 448056 w 760035"/>
              <a:gd name="connsiteY46" fmla="*/ 15701 h 324010"/>
              <a:gd name="connsiteX47" fmla="*/ 453470 w 760035"/>
              <a:gd name="connsiteY47" fmla="*/ 15039 h 324010"/>
              <a:gd name="connsiteX48" fmla="*/ 454493 w 760035"/>
              <a:gd name="connsiteY48" fmla="*/ 14979 h 324010"/>
              <a:gd name="connsiteX49" fmla="*/ 462735 w 760035"/>
              <a:gd name="connsiteY49" fmla="*/ 13896 h 324010"/>
              <a:gd name="connsiteX50" fmla="*/ 471277 w 760035"/>
              <a:gd name="connsiteY50" fmla="*/ 12874 h 324010"/>
              <a:gd name="connsiteX51" fmla="*/ 474886 w 760035"/>
              <a:gd name="connsiteY51" fmla="*/ 12573 h 324010"/>
              <a:gd name="connsiteX52" fmla="*/ 476090 w 760035"/>
              <a:gd name="connsiteY52" fmla="*/ 12393 h 324010"/>
              <a:gd name="connsiteX53" fmla="*/ 482948 w 760035"/>
              <a:gd name="connsiteY53" fmla="*/ 11671 h 324010"/>
              <a:gd name="connsiteX54" fmla="*/ 483549 w 760035"/>
              <a:gd name="connsiteY54" fmla="*/ 11611 h 324010"/>
              <a:gd name="connsiteX55" fmla="*/ 486918 w 760035"/>
              <a:gd name="connsiteY55" fmla="*/ 11189 h 324010"/>
              <a:gd name="connsiteX56" fmla="*/ 488362 w 760035"/>
              <a:gd name="connsiteY56" fmla="*/ 11009 h 324010"/>
              <a:gd name="connsiteX57" fmla="*/ 490528 w 760035"/>
              <a:gd name="connsiteY57" fmla="*/ 10708 h 324010"/>
              <a:gd name="connsiteX58" fmla="*/ 494318 w 760035"/>
              <a:gd name="connsiteY58" fmla="*/ 10227 h 324010"/>
              <a:gd name="connsiteX59" fmla="*/ 498528 w 760035"/>
              <a:gd name="connsiteY59" fmla="*/ 9806 h 324010"/>
              <a:gd name="connsiteX60" fmla="*/ 501236 w 760035"/>
              <a:gd name="connsiteY60" fmla="*/ 9505 h 324010"/>
              <a:gd name="connsiteX61" fmla="*/ 503221 w 760035"/>
              <a:gd name="connsiteY61" fmla="*/ 9264 h 324010"/>
              <a:gd name="connsiteX62" fmla="*/ 505868 w 760035"/>
              <a:gd name="connsiteY62" fmla="*/ 8964 h 324010"/>
              <a:gd name="connsiteX63" fmla="*/ 508094 w 760035"/>
              <a:gd name="connsiteY63" fmla="*/ 8783 h 324010"/>
              <a:gd name="connsiteX64" fmla="*/ 515553 w 760035"/>
              <a:gd name="connsiteY64" fmla="*/ 7881 h 324010"/>
              <a:gd name="connsiteX65" fmla="*/ 523013 w 760035"/>
              <a:gd name="connsiteY65" fmla="*/ 7039 h 324010"/>
              <a:gd name="connsiteX66" fmla="*/ 525119 w 760035"/>
              <a:gd name="connsiteY66" fmla="*/ 6798 h 324010"/>
              <a:gd name="connsiteX67" fmla="*/ 529209 w 760035"/>
              <a:gd name="connsiteY67" fmla="*/ 6196 h 324010"/>
              <a:gd name="connsiteX68" fmla="*/ 534864 w 760035"/>
              <a:gd name="connsiteY68" fmla="*/ 5414 h 324010"/>
              <a:gd name="connsiteX69" fmla="*/ 536849 w 760035"/>
              <a:gd name="connsiteY69" fmla="*/ 5234 h 324010"/>
              <a:gd name="connsiteX70" fmla="*/ 542203 w 760035"/>
              <a:gd name="connsiteY70" fmla="*/ 4632 h 324010"/>
              <a:gd name="connsiteX71" fmla="*/ 548580 w 760035"/>
              <a:gd name="connsiteY71" fmla="*/ 3790 h 324010"/>
              <a:gd name="connsiteX72" fmla="*/ 557543 w 760035"/>
              <a:gd name="connsiteY72" fmla="*/ 2527 h 324010"/>
              <a:gd name="connsiteX73" fmla="*/ 561574 w 760035"/>
              <a:gd name="connsiteY73" fmla="*/ 1865 h 324010"/>
              <a:gd name="connsiteX74" fmla="*/ 575050 w 760035"/>
              <a:gd name="connsiteY74" fmla="*/ 0 h 324010"/>
              <a:gd name="connsiteX75" fmla="*/ 576553 w 760035"/>
              <a:gd name="connsiteY75" fmla="*/ 2106 h 324010"/>
              <a:gd name="connsiteX76" fmla="*/ 577757 w 760035"/>
              <a:gd name="connsiteY76" fmla="*/ 3188 h 324010"/>
              <a:gd name="connsiteX77" fmla="*/ 580103 w 760035"/>
              <a:gd name="connsiteY77" fmla="*/ 4392 h 324010"/>
              <a:gd name="connsiteX78" fmla="*/ 581908 w 760035"/>
              <a:gd name="connsiteY78" fmla="*/ 6016 h 324010"/>
              <a:gd name="connsiteX79" fmla="*/ 581186 w 760035"/>
              <a:gd name="connsiteY79" fmla="*/ 8663 h 324010"/>
              <a:gd name="connsiteX80" fmla="*/ 581486 w 760035"/>
              <a:gd name="connsiteY80" fmla="*/ 9625 h 324010"/>
              <a:gd name="connsiteX81" fmla="*/ 581787 w 760035"/>
              <a:gd name="connsiteY81" fmla="*/ 10046 h 324010"/>
              <a:gd name="connsiteX82" fmla="*/ 582810 w 760035"/>
              <a:gd name="connsiteY82" fmla="*/ 10768 h 324010"/>
              <a:gd name="connsiteX83" fmla="*/ 586840 w 760035"/>
              <a:gd name="connsiteY83" fmla="*/ 11189 h 324010"/>
              <a:gd name="connsiteX84" fmla="*/ 591112 w 760035"/>
              <a:gd name="connsiteY84" fmla="*/ 11851 h 324010"/>
              <a:gd name="connsiteX85" fmla="*/ 592014 w 760035"/>
              <a:gd name="connsiteY85" fmla="*/ 12633 h 324010"/>
              <a:gd name="connsiteX86" fmla="*/ 592194 w 760035"/>
              <a:gd name="connsiteY86" fmla="*/ 18168 h 324010"/>
              <a:gd name="connsiteX87" fmla="*/ 594240 w 760035"/>
              <a:gd name="connsiteY87" fmla="*/ 19792 h 324010"/>
              <a:gd name="connsiteX88" fmla="*/ 596285 w 760035"/>
              <a:gd name="connsiteY88" fmla="*/ 20634 h 324010"/>
              <a:gd name="connsiteX89" fmla="*/ 597488 w 760035"/>
              <a:gd name="connsiteY89" fmla="*/ 22078 h 324010"/>
              <a:gd name="connsiteX90" fmla="*/ 598812 w 760035"/>
              <a:gd name="connsiteY90" fmla="*/ 24966 h 324010"/>
              <a:gd name="connsiteX91" fmla="*/ 601338 w 760035"/>
              <a:gd name="connsiteY91" fmla="*/ 26650 h 324010"/>
              <a:gd name="connsiteX92" fmla="*/ 602361 w 760035"/>
              <a:gd name="connsiteY92" fmla="*/ 26891 h 324010"/>
              <a:gd name="connsiteX93" fmla="*/ 604948 w 760035"/>
              <a:gd name="connsiteY93" fmla="*/ 26891 h 324010"/>
              <a:gd name="connsiteX94" fmla="*/ 606452 w 760035"/>
              <a:gd name="connsiteY94" fmla="*/ 26590 h 324010"/>
              <a:gd name="connsiteX95" fmla="*/ 607054 w 760035"/>
              <a:gd name="connsiteY95" fmla="*/ 27071 h 324010"/>
              <a:gd name="connsiteX96" fmla="*/ 607294 w 760035"/>
              <a:gd name="connsiteY96" fmla="*/ 28274 h 324010"/>
              <a:gd name="connsiteX97" fmla="*/ 605911 w 760035"/>
              <a:gd name="connsiteY97" fmla="*/ 30079 h 324010"/>
              <a:gd name="connsiteX98" fmla="*/ 606933 w 760035"/>
              <a:gd name="connsiteY98" fmla="*/ 31342 h 324010"/>
              <a:gd name="connsiteX99" fmla="*/ 608016 w 760035"/>
              <a:gd name="connsiteY99" fmla="*/ 31342 h 324010"/>
              <a:gd name="connsiteX100" fmla="*/ 607956 w 760035"/>
              <a:gd name="connsiteY100" fmla="*/ 32666 h 324010"/>
              <a:gd name="connsiteX101" fmla="*/ 607354 w 760035"/>
              <a:gd name="connsiteY101" fmla="*/ 33989 h 324010"/>
              <a:gd name="connsiteX102" fmla="*/ 608076 w 760035"/>
              <a:gd name="connsiteY102" fmla="*/ 35794 h 324010"/>
              <a:gd name="connsiteX103" fmla="*/ 608678 w 760035"/>
              <a:gd name="connsiteY103" fmla="*/ 36035 h 324010"/>
              <a:gd name="connsiteX104" fmla="*/ 610603 w 760035"/>
              <a:gd name="connsiteY104" fmla="*/ 36817 h 324010"/>
              <a:gd name="connsiteX105" fmla="*/ 612227 w 760035"/>
              <a:gd name="connsiteY105" fmla="*/ 36937 h 324010"/>
              <a:gd name="connsiteX106" fmla="*/ 612889 w 760035"/>
              <a:gd name="connsiteY106" fmla="*/ 36396 h 324010"/>
              <a:gd name="connsiteX107" fmla="*/ 613189 w 760035"/>
              <a:gd name="connsiteY107" fmla="*/ 37298 h 324010"/>
              <a:gd name="connsiteX108" fmla="*/ 612889 w 760035"/>
              <a:gd name="connsiteY108" fmla="*/ 38561 h 324010"/>
              <a:gd name="connsiteX109" fmla="*/ 613671 w 760035"/>
              <a:gd name="connsiteY109" fmla="*/ 39885 h 324010"/>
              <a:gd name="connsiteX110" fmla="*/ 614693 w 760035"/>
              <a:gd name="connsiteY110" fmla="*/ 40547 h 324010"/>
              <a:gd name="connsiteX111" fmla="*/ 616378 w 760035"/>
              <a:gd name="connsiteY111" fmla="*/ 40005 h 324010"/>
              <a:gd name="connsiteX112" fmla="*/ 616979 w 760035"/>
              <a:gd name="connsiteY112" fmla="*/ 39704 h 324010"/>
              <a:gd name="connsiteX113" fmla="*/ 616979 w 760035"/>
              <a:gd name="connsiteY113" fmla="*/ 40306 h 324010"/>
              <a:gd name="connsiteX114" fmla="*/ 617100 w 760035"/>
              <a:gd name="connsiteY114" fmla="*/ 41509 h 324010"/>
              <a:gd name="connsiteX115" fmla="*/ 619265 w 760035"/>
              <a:gd name="connsiteY115" fmla="*/ 41148 h 324010"/>
              <a:gd name="connsiteX116" fmla="*/ 620047 w 760035"/>
              <a:gd name="connsiteY116" fmla="*/ 39223 h 324010"/>
              <a:gd name="connsiteX117" fmla="*/ 620769 w 760035"/>
              <a:gd name="connsiteY117" fmla="*/ 39283 h 324010"/>
              <a:gd name="connsiteX118" fmla="*/ 620950 w 760035"/>
              <a:gd name="connsiteY118" fmla="*/ 39404 h 324010"/>
              <a:gd name="connsiteX119" fmla="*/ 622394 w 760035"/>
              <a:gd name="connsiteY119" fmla="*/ 39704 h 324010"/>
              <a:gd name="connsiteX120" fmla="*/ 623416 w 760035"/>
              <a:gd name="connsiteY120" fmla="*/ 40486 h 324010"/>
              <a:gd name="connsiteX121" fmla="*/ 622514 w 760035"/>
              <a:gd name="connsiteY121" fmla="*/ 41690 h 324010"/>
              <a:gd name="connsiteX122" fmla="*/ 622093 w 760035"/>
              <a:gd name="connsiteY122" fmla="*/ 42111 h 324010"/>
              <a:gd name="connsiteX123" fmla="*/ 620769 w 760035"/>
              <a:gd name="connsiteY123" fmla="*/ 42953 h 324010"/>
              <a:gd name="connsiteX124" fmla="*/ 620469 w 760035"/>
              <a:gd name="connsiteY124" fmla="*/ 43194 h 324010"/>
              <a:gd name="connsiteX125" fmla="*/ 619807 w 760035"/>
              <a:gd name="connsiteY125" fmla="*/ 43915 h 324010"/>
              <a:gd name="connsiteX126" fmla="*/ 618904 w 760035"/>
              <a:gd name="connsiteY126" fmla="*/ 45901 h 324010"/>
              <a:gd name="connsiteX127" fmla="*/ 618423 w 760035"/>
              <a:gd name="connsiteY127" fmla="*/ 47104 h 324010"/>
              <a:gd name="connsiteX128" fmla="*/ 617581 w 760035"/>
              <a:gd name="connsiteY128" fmla="*/ 48969 h 324010"/>
              <a:gd name="connsiteX129" fmla="*/ 617220 w 760035"/>
              <a:gd name="connsiteY129" fmla="*/ 51796 h 324010"/>
              <a:gd name="connsiteX130" fmla="*/ 614994 w 760035"/>
              <a:gd name="connsiteY130" fmla="*/ 58895 h 324010"/>
              <a:gd name="connsiteX131" fmla="*/ 614754 w 760035"/>
              <a:gd name="connsiteY131" fmla="*/ 60399 h 324010"/>
              <a:gd name="connsiteX132" fmla="*/ 615475 w 760035"/>
              <a:gd name="connsiteY132" fmla="*/ 64008 h 324010"/>
              <a:gd name="connsiteX133" fmla="*/ 614453 w 760035"/>
              <a:gd name="connsiteY133" fmla="*/ 66535 h 324010"/>
              <a:gd name="connsiteX134" fmla="*/ 613611 w 760035"/>
              <a:gd name="connsiteY134" fmla="*/ 68640 h 324010"/>
              <a:gd name="connsiteX135" fmla="*/ 614152 w 760035"/>
              <a:gd name="connsiteY135" fmla="*/ 70926 h 324010"/>
              <a:gd name="connsiteX136" fmla="*/ 614092 w 760035"/>
              <a:gd name="connsiteY136" fmla="*/ 74656 h 324010"/>
              <a:gd name="connsiteX137" fmla="*/ 614573 w 760035"/>
              <a:gd name="connsiteY137" fmla="*/ 75859 h 324010"/>
              <a:gd name="connsiteX138" fmla="*/ 614032 w 760035"/>
              <a:gd name="connsiteY138" fmla="*/ 77243 h 324010"/>
              <a:gd name="connsiteX139" fmla="*/ 613791 w 760035"/>
              <a:gd name="connsiteY139" fmla="*/ 79649 h 324010"/>
              <a:gd name="connsiteX140" fmla="*/ 614754 w 760035"/>
              <a:gd name="connsiteY140" fmla="*/ 83559 h 324010"/>
              <a:gd name="connsiteX141" fmla="*/ 614573 w 760035"/>
              <a:gd name="connsiteY141" fmla="*/ 86327 h 324010"/>
              <a:gd name="connsiteX142" fmla="*/ 614874 w 760035"/>
              <a:gd name="connsiteY142" fmla="*/ 88011 h 324010"/>
              <a:gd name="connsiteX143" fmla="*/ 615054 w 760035"/>
              <a:gd name="connsiteY143" fmla="*/ 89274 h 324010"/>
              <a:gd name="connsiteX144" fmla="*/ 615957 w 760035"/>
              <a:gd name="connsiteY144" fmla="*/ 92884 h 324010"/>
              <a:gd name="connsiteX145" fmla="*/ 616258 w 760035"/>
              <a:gd name="connsiteY145" fmla="*/ 93726 h 324010"/>
              <a:gd name="connsiteX146" fmla="*/ 616859 w 760035"/>
              <a:gd name="connsiteY146" fmla="*/ 95290 h 324010"/>
              <a:gd name="connsiteX147" fmla="*/ 617701 w 760035"/>
              <a:gd name="connsiteY147" fmla="*/ 98539 h 324010"/>
              <a:gd name="connsiteX148" fmla="*/ 618183 w 760035"/>
              <a:gd name="connsiteY148" fmla="*/ 99862 h 324010"/>
              <a:gd name="connsiteX149" fmla="*/ 619326 w 760035"/>
              <a:gd name="connsiteY149" fmla="*/ 102389 h 324010"/>
              <a:gd name="connsiteX150" fmla="*/ 618904 w 760035"/>
              <a:gd name="connsiteY150" fmla="*/ 106419 h 324010"/>
              <a:gd name="connsiteX151" fmla="*/ 620168 w 760035"/>
              <a:gd name="connsiteY151" fmla="*/ 109006 h 324010"/>
              <a:gd name="connsiteX152" fmla="*/ 622033 w 760035"/>
              <a:gd name="connsiteY152" fmla="*/ 111713 h 324010"/>
              <a:gd name="connsiteX153" fmla="*/ 624439 w 760035"/>
              <a:gd name="connsiteY153" fmla="*/ 116466 h 324010"/>
              <a:gd name="connsiteX154" fmla="*/ 625041 w 760035"/>
              <a:gd name="connsiteY154" fmla="*/ 116706 h 324010"/>
              <a:gd name="connsiteX155" fmla="*/ 627808 w 760035"/>
              <a:gd name="connsiteY155" fmla="*/ 121459 h 324010"/>
              <a:gd name="connsiteX156" fmla="*/ 628831 w 760035"/>
              <a:gd name="connsiteY156" fmla="*/ 122782 h 324010"/>
              <a:gd name="connsiteX157" fmla="*/ 630395 w 760035"/>
              <a:gd name="connsiteY157" fmla="*/ 123865 h 324010"/>
              <a:gd name="connsiteX158" fmla="*/ 631417 w 760035"/>
              <a:gd name="connsiteY158" fmla="*/ 125429 h 324010"/>
              <a:gd name="connsiteX159" fmla="*/ 631899 w 760035"/>
              <a:gd name="connsiteY159" fmla="*/ 127114 h 324010"/>
              <a:gd name="connsiteX160" fmla="*/ 631839 w 760035"/>
              <a:gd name="connsiteY160" fmla="*/ 128497 h 324010"/>
              <a:gd name="connsiteX161" fmla="*/ 631417 w 760035"/>
              <a:gd name="connsiteY161" fmla="*/ 129099 h 324010"/>
              <a:gd name="connsiteX162" fmla="*/ 630034 w 760035"/>
              <a:gd name="connsiteY162" fmla="*/ 131024 h 324010"/>
              <a:gd name="connsiteX163" fmla="*/ 629011 w 760035"/>
              <a:gd name="connsiteY163" fmla="*/ 132829 h 324010"/>
              <a:gd name="connsiteX164" fmla="*/ 628590 w 760035"/>
              <a:gd name="connsiteY164" fmla="*/ 135837 h 324010"/>
              <a:gd name="connsiteX165" fmla="*/ 629853 w 760035"/>
              <a:gd name="connsiteY165" fmla="*/ 138905 h 324010"/>
              <a:gd name="connsiteX166" fmla="*/ 630515 w 760035"/>
              <a:gd name="connsiteY166" fmla="*/ 140770 h 324010"/>
              <a:gd name="connsiteX167" fmla="*/ 630635 w 760035"/>
              <a:gd name="connsiteY167" fmla="*/ 141191 h 324010"/>
              <a:gd name="connsiteX168" fmla="*/ 630756 w 760035"/>
              <a:gd name="connsiteY168" fmla="*/ 141612 h 324010"/>
              <a:gd name="connsiteX169" fmla="*/ 632139 w 760035"/>
              <a:gd name="connsiteY169" fmla="*/ 143356 h 324010"/>
              <a:gd name="connsiteX170" fmla="*/ 635328 w 760035"/>
              <a:gd name="connsiteY170" fmla="*/ 144920 h 324010"/>
              <a:gd name="connsiteX171" fmla="*/ 640020 w 760035"/>
              <a:gd name="connsiteY171" fmla="*/ 147808 h 324010"/>
              <a:gd name="connsiteX172" fmla="*/ 640982 w 760035"/>
              <a:gd name="connsiteY172" fmla="*/ 148951 h 324010"/>
              <a:gd name="connsiteX173" fmla="*/ 641464 w 760035"/>
              <a:gd name="connsiteY173" fmla="*/ 149553 h 324010"/>
              <a:gd name="connsiteX174" fmla="*/ 642727 w 760035"/>
              <a:gd name="connsiteY174" fmla="*/ 152320 h 324010"/>
              <a:gd name="connsiteX175" fmla="*/ 642306 w 760035"/>
              <a:gd name="connsiteY175" fmla="*/ 153523 h 324010"/>
              <a:gd name="connsiteX176" fmla="*/ 642486 w 760035"/>
              <a:gd name="connsiteY176" fmla="*/ 156290 h 324010"/>
              <a:gd name="connsiteX177" fmla="*/ 642366 w 760035"/>
              <a:gd name="connsiteY177" fmla="*/ 158336 h 324010"/>
              <a:gd name="connsiteX178" fmla="*/ 642246 w 760035"/>
              <a:gd name="connsiteY178" fmla="*/ 159960 h 324010"/>
              <a:gd name="connsiteX179" fmla="*/ 642607 w 760035"/>
              <a:gd name="connsiteY179" fmla="*/ 162667 h 324010"/>
              <a:gd name="connsiteX180" fmla="*/ 643810 w 760035"/>
              <a:gd name="connsiteY180" fmla="*/ 163930 h 324010"/>
              <a:gd name="connsiteX181" fmla="*/ 644411 w 760035"/>
              <a:gd name="connsiteY181" fmla="*/ 164592 h 324010"/>
              <a:gd name="connsiteX182" fmla="*/ 646216 w 760035"/>
              <a:gd name="connsiteY182" fmla="*/ 166216 h 324010"/>
              <a:gd name="connsiteX183" fmla="*/ 647961 w 760035"/>
              <a:gd name="connsiteY183" fmla="*/ 167720 h 324010"/>
              <a:gd name="connsiteX184" fmla="*/ 649405 w 760035"/>
              <a:gd name="connsiteY184" fmla="*/ 168623 h 324010"/>
              <a:gd name="connsiteX185" fmla="*/ 651811 w 760035"/>
              <a:gd name="connsiteY185" fmla="*/ 170127 h 324010"/>
              <a:gd name="connsiteX186" fmla="*/ 652834 w 760035"/>
              <a:gd name="connsiteY186" fmla="*/ 170909 h 324010"/>
              <a:gd name="connsiteX187" fmla="*/ 653375 w 760035"/>
              <a:gd name="connsiteY187" fmla="*/ 171691 h 324010"/>
              <a:gd name="connsiteX188" fmla="*/ 656082 w 760035"/>
              <a:gd name="connsiteY188" fmla="*/ 173134 h 324010"/>
              <a:gd name="connsiteX189" fmla="*/ 658128 w 760035"/>
              <a:gd name="connsiteY189" fmla="*/ 174759 h 324010"/>
              <a:gd name="connsiteX190" fmla="*/ 659150 w 760035"/>
              <a:gd name="connsiteY190" fmla="*/ 175781 h 324010"/>
              <a:gd name="connsiteX191" fmla="*/ 659752 w 760035"/>
              <a:gd name="connsiteY191" fmla="*/ 176684 h 324010"/>
              <a:gd name="connsiteX192" fmla="*/ 661196 w 760035"/>
              <a:gd name="connsiteY192" fmla="*/ 177767 h 324010"/>
              <a:gd name="connsiteX193" fmla="*/ 663181 w 760035"/>
              <a:gd name="connsiteY193" fmla="*/ 180353 h 324010"/>
              <a:gd name="connsiteX194" fmla="*/ 665768 w 760035"/>
              <a:gd name="connsiteY194" fmla="*/ 182158 h 324010"/>
              <a:gd name="connsiteX195" fmla="*/ 671302 w 760035"/>
              <a:gd name="connsiteY195" fmla="*/ 183963 h 324010"/>
              <a:gd name="connsiteX196" fmla="*/ 673107 w 760035"/>
              <a:gd name="connsiteY196" fmla="*/ 186069 h 324010"/>
              <a:gd name="connsiteX197" fmla="*/ 674611 w 760035"/>
              <a:gd name="connsiteY197" fmla="*/ 191483 h 324010"/>
              <a:gd name="connsiteX198" fmla="*/ 675453 w 760035"/>
              <a:gd name="connsiteY198" fmla="*/ 192565 h 324010"/>
              <a:gd name="connsiteX199" fmla="*/ 677077 w 760035"/>
              <a:gd name="connsiteY199" fmla="*/ 194430 h 324010"/>
              <a:gd name="connsiteX200" fmla="*/ 679544 w 760035"/>
              <a:gd name="connsiteY200" fmla="*/ 194912 h 324010"/>
              <a:gd name="connsiteX201" fmla="*/ 681048 w 760035"/>
              <a:gd name="connsiteY201" fmla="*/ 195092 h 324010"/>
              <a:gd name="connsiteX202" fmla="*/ 682852 w 760035"/>
              <a:gd name="connsiteY202" fmla="*/ 195092 h 324010"/>
              <a:gd name="connsiteX203" fmla="*/ 684898 w 760035"/>
              <a:gd name="connsiteY203" fmla="*/ 195453 h 324010"/>
              <a:gd name="connsiteX204" fmla="*/ 685319 w 760035"/>
              <a:gd name="connsiteY204" fmla="*/ 195995 h 324010"/>
              <a:gd name="connsiteX205" fmla="*/ 688447 w 760035"/>
              <a:gd name="connsiteY205" fmla="*/ 200988 h 324010"/>
              <a:gd name="connsiteX206" fmla="*/ 689229 w 760035"/>
              <a:gd name="connsiteY206" fmla="*/ 201890 h 324010"/>
              <a:gd name="connsiteX207" fmla="*/ 690974 w 760035"/>
              <a:gd name="connsiteY207" fmla="*/ 203274 h 324010"/>
              <a:gd name="connsiteX208" fmla="*/ 691335 w 760035"/>
              <a:gd name="connsiteY208" fmla="*/ 205199 h 324010"/>
              <a:gd name="connsiteX209" fmla="*/ 691636 w 760035"/>
              <a:gd name="connsiteY209" fmla="*/ 207124 h 324010"/>
              <a:gd name="connsiteX210" fmla="*/ 692598 w 760035"/>
              <a:gd name="connsiteY210" fmla="*/ 208568 h 324010"/>
              <a:gd name="connsiteX211" fmla="*/ 694162 w 760035"/>
              <a:gd name="connsiteY211" fmla="*/ 210252 h 324010"/>
              <a:gd name="connsiteX212" fmla="*/ 695606 w 760035"/>
              <a:gd name="connsiteY212" fmla="*/ 211696 h 324010"/>
              <a:gd name="connsiteX213" fmla="*/ 696328 w 760035"/>
              <a:gd name="connsiteY213" fmla="*/ 212237 h 324010"/>
              <a:gd name="connsiteX214" fmla="*/ 697892 w 760035"/>
              <a:gd name="connsiteY214" fmla="*/ 213260 h 324010"/>
              <a:gd name="connsiteX215" fmla="*/ 702584 w 760035"/>
              <a:gd name="connsiteY215" fmla="*/ 215786 h 324010"/>
              <a:gd name="connsiteX216" fmla="*/ 704208 w 760035"/>
              <a:gd name="connsiteY216" fmla="*/ 216147 h 324010"/>
              <a:gd name="connsiteX217" fmla="*/ 705772 w 760035"/>
              <a:gd name="connsiteY217" fmla="*/ 217230 h 324010"/>
              <a:gd name="connsiteX218" fmla="*/ 707998 w 760035"/>
              <a:gd name="connsiteY218" fmla="*/ 218012 h 324010"/>
              <a:gd name="connsiteX219" fmla="*/ 709923 w 760035"/>
              <a:gd name="connsiteY219" fmla="*/ 218313 h 324010"/>
              <a:gd name="connsiteX220" fmla="*/ 710525 w 760035"/>
              <a:gd name="connsiteY220" fmla="*/ 218674 h 324010"/>
              <a:gd name="connsiteX221" fmla="*/ 711367 w 760035"/>
              <a:gd name="connsiteY221" fmla="*/ 219817 h 324010"/>
              <a:gd name="connsiteX222" fmla="*/ 711728 w 760035"/>
              <a:gd name="connsiteY222" fmla="*/ 220840 h 324010"/>
              <a:gd name="connsiteX223" fmla="*/ 713774 w 760035"/>
              <a:gd name="connsiteY223" fmla="*/ 222223 h 324010"/>
              <a:gd name="connsiteX224" fmla="*/ 714736 w 760035"/>
              <a:gd name="connsiteY224" fmla="*/ 222464 h 324010"/>
              <a:gd name="connsiteX225" fmla="*/ 715278 w 760035"/>
              <a:gd name="connsiteY225" fmla="*/ 222524 h 324010"/>
              <a:gd name="connsiteX226" fmla="*/ 717082 w 760035"/>
              <a:gd name="connsiteY226" fmla="*/ 224148 h 324010"/>
              <a:gd name="connsiteX227" fmla="*/ 719068 w 760035"/>
              <a:gd name="connsiteY227" fmla="*/ 225352 h 324010"/>
              <a:gd name="connsiteX228" fmla="*/ 725203 w 760035"/>
              <a:gd name="connsiteY228" fmla="*/ 228360 h 324010"/>
              <a:gd name="connsiteX229" fmla="*/ 730016 w 760035"/>
              <a:gd name="connsiteY229" fmla="*/ 232751 h 324010"/>
              <a:gd name="connsiteX230" fmla="*/ 732783 w 760035"/>
              <a:gd name="connsiteY230" fmla="*/ 233894 h 324010"/>
              <a:gd name="connsiteX231" fmla="*/ 733686 w 760035"/>
              <a:gd name="connsiteY231" fmla="*/ 234435 h 324010"/>
              <a:gd name="connsiteX232" fmla="*/ 733987 w 760035"/>
              <a:gd name="connsiteY232" fmla="*/ 235398 h 324010"/>
              <a:gd name="connsiteX233" fmla="*/ 736694 w 760035"/>
              <a:gd name="connsiteY233" fmla="*/ 237443 h 324010"/>
              <a:gd name="connsiteX234" fmla="*/ 737837 w 760035"/>
              <a:gd name="connsiteY234" fmla="*/ 239368 h 324010"/>
              <a:gd name="connsiteX235" fmla="*/ 740604 w 760035"/>
              <a:gd name="connsiteY235" fmla="*/ 242136 h 324010"/>
              <a:gd name="connsiteX236" fmla="*/ 742950 w 760035"/>
              <a:gd name="connsiteY236" fmla="*/ 242857 h 324010"/>
              <a:gd name="connsiteX237" fmla="*/ 744394 w 760035"/>
              <a:gd name="connsiteY237" fmla="*/ 244542 h 324010"/>
              <a:gd name="connsiteX238" fmla="*/ 745717 w 760035"/>
              <a:gd name="connsiteY238" fmla="*/ 248392 h 324010"/>
              <a:gd name="connsiteX239" fmla="*/ 746620 w 760035"/>
              <a:gd name="connsiteY239" fmla="*/ 251460 h 324010"/>
              <a:gd name="connsiteX240" fmla="*/ 746860 w 760035"/>
              <a:gd name="connsiteY240" fmla="*/ 254468 h 324010"/>
              <a:gd name="connsiteX241" fmla="*/ 747582 w 760035"/>
              <a:gd name="connsiteY241" fmla="*/ 256874 h 324010"/>
              <a:gd name="connsiteX242" fmla="*/ 748485 w 760035"/>
              <a:gd name="connsiteY242" fmla="*/ 259100 h 324010"/>
              <a:gd name="connsiteX243" fmla="*/ 748906 w 760035"/>
              <a:gd name="connsiteY243" fmla="*/ 262409 h 324010"/>
              <a:gd name="connsiteX244" fmla="*/ 749387 w 760035"/>
              <a:gd name="connsiteY244" fmla="*/ 263612 h 324010"/>
              <a:gd name="connsiteX245" fmla="*/ 750650 w 760035"/>
              <a:gd name="connsiteY245" fmla="*/ 266018 h 324010"/>
              <a:gd name="connsiteX246" fmla="*/ 753057 w 760035"/>
              <a:gd name="connsiteY246" fmla="*/ 269147 h 324010"/>
              <a:gd name="connsiteX247" fmla="*/ 753358 w 760035"/>
              <a:gd name="connsiteY247" fmla="*/ 269989 h 324010"/>
              <a:gd name="connsiteX248" fmla="*/ 754079 w 760035"/>
              <a:gd name="connsiteY248" fmla="*/ 272395 h 324010"/>
              <a:gd name="connsiteX249" fmla="*/ 754079 w 760035"/>
              <a:gd name="connsiteY249" fmla="*/ 274681 h 324010"/>
              <a:gd name="connsiteX250" fmla="*/ 751854 w 760035"/>
              <a:gd name="connsiteY250" fmla="*/ 278050 h 324010"/>
              <a:gd name="connsiteX251" fmla="*/ 751793 w 760035"/>
              <a:gd name="connsiteY251" fmla="*/ 279373 h 324010"/>
              <a:gd name="connsiteX252" fmla="*/ 750350 w 760035"/>
              <a:gd name="connsiteY252" fmla="*/ 281178 h 324010"/>
              <a:gd name="connsiteX253" fmla="*/ 750770 w 760035"/>
              <a:gd name="connsiteY253" fmla="*/ 283103 h 324010"/>
              <a:gd name="connsiteX254" fmla="*/ 754079 w 760035"/>
              <a:gd name="connsiteY254" fmla="*/ 288517 h 324010"/>
              <a:gd name="connsiteX255" fmla="*/ 754862 w 760035"/>
              <a:gd name="connsiteY255" fmla="*/ 290322 h 324010"/>
              <a:gd name="connsiteX256" fmla="*/ 755102 w 760035"/>
              <a:gd name="connsiteY256" fmla="*/ 290623 h 324010"/>
              <a:gd name="connsiteX257" fmla="*/ 755703 w 760035"/>
              <a:gd name="connsiteY257" fmla="*/ 291465 h 324010"/>
              <a:gd name="connsiteX258" fmla="*/ 756064 w 760035"/>
              <a:gd name="connsiteY258" fmla="*/ 291766 h 324010"/>
              <a:gd name="connsiteX259" fmla="*/ 756546 w 760035"/>
              <a:gd name="connsiteY259" fmla="*/ 292668 h 324010"/>
              <a:gd name="connsiteX260" fmla="*/ 757328 w 760035"/>
              <a:gd name="connsiteY260" fmla="*/ 296759 h 324010"/>
              <a:gd name="connsiteX261" fmla="*/ 757568 w 760035"/>
              <a:gd name="connsiteY261" fmla="*/ 298203 h 324010"/>
              <a:gd name="connsiteX262" fmla="*/ 757568 w 760035"/>
              <a:gd name="connsiteY262" fmla="*/ 298624 h 324010"/>
              <a:gd name="connsiteX263" fmla="*/ 758411 w 760035"/>
              <a:gd name="connsiteY263" fmla="*/ 300429 h 324010"/>
              <a:gd name="connsiteX264" fmla="*/ 760035 w 760035"/>
              <a:gd name="connsiteY264" fmla="*/ 303497 h 324010"/>
              <a:gd name="connsiteX265" fmla="*/ 760035 w 760035"/>
              <a:gd name="connsiteY265" fmla="*/ 303677 h 324010"/>
              <a:gd name="connsiteX266" fmla="*/ 755824 w 760035"/>
              <a:gd name="connsiteY266" fmla="*/ 304158 h 324010"/>
              <a:gd name="connsiteX267" fmla="*/ 755102 w 760035"/>
              <a:gd name="connsiteY267" fmla="*/ 305362 h 324010"/>
              <a:gd name="connsiteX268" fmla="*/ 757388 w 760035"/>
              <a:gd name="connsiteY268" fmla="*/ 307467 h 324010"/>
              <a:gd name="connsiteX269" fmla="*/ 755463 w 760035"/>
              <a:gd name="connsiteY269" fmla="*/ 307708 h 324010"/>
              <a:gd name="connsiteX270" fmla="*/ 753899 w 760035"/>
              <a:gd name="connsiteY270" fmla="*/ 306865 h 324010"/>
              <a:gd name="connsiteX271" fmla="*/ 752576 w 760035"/>
              <a:gd name="connsiteY271" fmla="*/ 308430 h 324010"/>
              <a:gd name="connsiteX272" fmla="*/ 754681 w 760035"/>
              <a:gd name="connsiteY272" fmla="*/ 308550 h 324010"/>
              <a:gd name="connsiteX273" fmla="*/ 755282 w 760035"/>
              <a:gd name="connsiteY273" fmla="*/ 309272 h 324010"/>
              <a:gd name="connsiteX274" fmla="*/ 754079 w 760035"/>
              <a:gd name="connsiteY274" fmla="*/ 310475 h 324010"/>
              <a:gd name="connsiteX275" fmla="*/ 753658 w 760035"/>
              <a:gd name="connsiteY275" fmla="*/ 309452 h 324010"/>
              <a:gd name="connsiteX276" fmla="*/ 751613 w 760035"/>
              <a:gd name="connsiteY276" fmla="*/ 309272 h 324010"/>
              <a:gd name="connsiteX277" fmla="*/ 751493 w 760035"/>
              <a:gd name="connsiteY277" fmla="*/ 308309 h 324010"/>
              <a:gd name="connsiteX278" fmla="*/ 750289 w 760035"/>
              <a:gd name="connsiteY278" fmla="*/ 308670 h 324010"/>
              <a:gd name="connsiteX279" fmla="*/ 749929 w 760035"/>
              <a:gd name="connsiteY279" fmla="*/ 307467 h 324010"/>
              <a:gd name="connsiteX280" fmla="*/ 751372 w 760035"/>
              <a:gd name="connsiteY280" fmla="*/ 306384 h 324010"/>
              <a:gd name="connsiteX281" fmla="*/ 750590 w 760035"/>
              <a:gd name="connsiteY281" fmla="*/ 305301 h 324010"/>
              <a:gd name="connsiteX282" fmla="*/ 748485 w 760035"/>
              <a:gd name="connsiteY282" fmla="*/ 305662 h 324010"/>
              <a:gd name="connsiteX283" fmla="*/ 747101 w 760035"/>
              <a:gd name="connsiteY283" fmla="*/ 307708 h 324010"/>
              <a:gd name="connsiteX284" fmla="*/ 743492 w 760035"/>
              <a:gd name="connsiteY284" fmla="*/ 307708 h 324010"/>
              <a:gd name="connsiteX285" fmla="*/ 743070 w 760035"/>
              <a:gd name="connsiteY285" fmla="*/ 308490 h 324010"/>
              <a:gd name="connsiteX286" fmla="*/ 741446 w 760035"/>
              <a:gd name="connsiteY286" fmla="*/ 308971 h 324010"/>
              <a:gd name="connsiteX287" fmla="*/ 740002 w 760035"/>
              <a:gd name="connsiteY287" fmla="*/ 310174 h 324010"/>
              <a:gd name="connsiteX288" fmla="*/ 740965 w 760035"/>
              <a:gd name="connsiteY288" fmla="*/ 311077 h 324010"/>
              <a:gd name="connsiteX289" fmla="*/ 739882 w 760035"/>
              <a:gd name="connsiteY289" fmla="*/ 312159 h 324010"/>
              <a:gd name="connsiteX290" fmla="*/ 739702 w 760035"/>
              <a:gd name="connsiteY290" fmla="*/ 315167 h 324010"/>
              <a:gd name="connsiteX291" fmla="*/ 740303 w 760035"/>
              <a:gd name="connsiteY291" fmla="*/ 316370 h 324010"/>
              <a:gd name="connsiteX292" fmla="*/ 738739 w 760035"/>
              <a:gd name="connsiteY292" fmla="*/ 317152 h 324010"/>
              <a:gd name="connsiteX293" fmla="*/ 736934 w 760035"/>
              <a:gd name="connsiteY293" fmla="*/ 316972 h 324010"/>
              <a:gd name="connsiteX294" fmla="*/ 734949 w 760035"/>
              <a:gd name="connsiteY294" fmla="*/ 316130 h 324010"/>
              <a:gd name="connsiteX295" fmla="*/ 733084 w 760035"/>
              <a:gd name="connsiteY295" fmla="*/ 316070 h 324010"/>
              <a:gd name="connsiteX296" fmla="*/ 732483 w 760035"/>
              <a:gd name="connsiteY296" fmla="*/ 316671 h 324010"/>
              <a:gd name="connsiteX297" fmla="*/ 731761 w 760035"/>
              <a:gd name="connsiteY297" fmla="*/ 315588 h 324010"/>
              <a:gd name="connsiteX298" fmla="*/ 729294 w 760035"/>
              <a:gd name="connsiteY298" fmla="*/ 315709 h 324010"/>
              <a:gd name="connsiteX299" fmla="*/ 726587 w 760035"/>
              <a:gd name="connsiteY299" fmla="*/ 316431 h 324010"/>
              <a:gd name="connsiteX300" fmla="*/ 725384 w 760035"/>
              <a:gd name="connsiteY300" fmla="*/ 315709 h 324010"/>
              <a:gd name="connsiteX301" fmla="*/ 721835 w 760035"/>
              <a:gd name="connsiteY301" fmla="*/ 316972 h 324010"/>
              <a:gd name="connsiteX302" fmla="*/ 720692 w 760035"/>
              <a:gd name="connsiteY302" fmla="*/ 317032 h 324010"/>
              <a:gd name="connsiteX303" fmla="*/ 719308 w 760035"/>
              <a:gd name="connsiteY303" fmla="*/ 315769 h 324010"/>
              <a:gd name="connsiteX304" fmla="*/ 718105 w 760035"/>
              <a:gd name="connsiteY304" fmla="*/ 316009 h 324010"/>
              <a:gd name="connsiteX305" fmla="*/ 718466 w 760035"/>
              <a:gd name="connsiteY305" fmla="*/ 320221 h 324010"/>
              <a:gd name="connsiteX306" fmla="*/ 712270 w 760035"/>
              <a:gd name="connsiteY306" fmla="*/ 320642 h 324010"/>
              <a:gd name="connsiteX307" fmla="*/ 696147 w 760035"/>
              <a:gd name="connsiteY307" fmla="*/ 322146 h 324010"/>
              <a:gd name="connsiteX308" fmla="*/ 695185 w 760035"/>
              <a:gd name="connsiteY308" fmla="*/ 310836 h 324010"/>
              <a:gd name="connsiteX309" fmla="*/ 683634 w 760035"/>
              <a:gd name="connsiteY309" fmla="*/ 312039 h 324010"/>
              <a:gd name="connsiteX310" fmla="*/ 682732 w 760035"/>
              <a:gd name="connsiteY310" fmla="*/ 300669 h 324010"/>
              <a:gd name="connsiteX311" fmla="*/ 671663 w 760035"/>
              <a:gd name="connsiteY311" fmla="*/ 301632 h 324010"/>
              <a:gd name="connsiteX312" fmla="*/ 670761 w 760035"/>
              <a:gd name="connsiteY312" fmla="*/ 290202 h 324010"/>
              <a:gd name="connsiteX313" fmla="*/ 670460 w 760035"/>
              <a:gd name="connsiteY313" fmla="*/ 286893 h 324010"/>
              <a:gd name="connsiteX314" fmla="*/ 669437 w 760035"/>
              <a:gd name="connsiteY314" fmla="*/ 273538 h 324010"/>
              <a:gd name="connsiteX315" fmla="*/ 646397 w 760035"/>
              <a:gd name="connsiteY315" fmla="*/ 275283 h 324010"/>
              <a:gd name="connsiteX316" fmla="*/ 634486 w 760035"/>
              <a:gd name="connsiteY316" fmla="*/ 275944 h 324010"/>
              <a:gd name="connsiteX317" fmla="*/ 626484 w 760035"/>
              <a:gd name="connsiteY317" fmla="*/ 276546 h 324010"/>
              <a:gd name="connsiteX318" fmla="*/ 615777 w 760035"/>
              <a:gd name="connsiteY318" fmla="*/ 277328 h 324010"/>
              <a:gd name="connsiteX319" fmla="*/ 616739 w 760035"/>
              <a:gd name="connsiteY319" fmla="*/ 294172 h 324010"/>
              <a:gd name="connsiteX320" fmla="*/ 599895 w 760035"/>
              <a:gd name="connsiteY320" fmla="*/ 295616 h 324010"/>
              <a:gd name="connsiteX321" fmla="*/ 596285 w 760035"/>
              <a:gd name="connsiteY321" fmla="*/ 295796 h 324010"/>
              <a:gd name="connsiteX322" fmla="*/ 581607 w 760035"/>
              <a:gd name="connsiteY322" fmla="*/ 297060 h 324010"/>
              <a:gd name="connsiteX323" fmla="*/ 564522 w 760035"/>
              <a:gd name="connsiteY323" fmla="*/ 298503 h 324010"/>
              <a:gd name="connsiteX324" fmla="*/ 550325 w 760035"/>
              <a:gd name="connsiteY324" fmla="*/ 299406 h 324010"/>
              <a:gd name="connsiteX325" fmla="*/ 547557 w 760035"/>
              <a:gd name="connsiteY325" fmla="*/ 299767 h 324010"/>
              <a:gd name="connsiteX326" fmla="*/ 546535 w 760035"/>
              <a:gd name="connsiteY326" fmla="*/ 283584 h 324010"/>
              <a:gd name="connsiteX327" fmla="*/ 545392 w 760035"/>
              <a:gd name="connsiteY327" fmla="*/ 266199 h 324010"/>
              <a:gd name="connsiteX328" fmla="*/ 531676 w 760035"/>
              <a:gd name="connsiteY328" fmla="*/ 266921 h 324010"/>
              <a:gd name="connsiteX329" fmla="*/ 514892 w 760035"/>
              <a:gd name="connsiteY329" fmla="*/ 267703 h 324010"/>
              <a:gd name="connsiteX330" fmla="*/ 498047 w 760035"/>
              <a:gd name="connsiteY330" fmla="*/ 268725 h 324010"/>
              <a:gd name="connsiteX331" fmla="*/ 486978 w 760035"/>
              <a:gd name="connsiteY331" fmla="*/ 265898 h 324010"/>
              <a:gd name="connsiteX332" fmla="*/ 450342 w 760035"/>
              <a:gd name="connsiteY332" fmla="*/ 256694 h 324010"/>
              <a:gd name="connsiteX333" fmla="*/ 444327 w 760035"/>
              <a:gd name="connsiteY333" fmla="*/ 255130 h 324010"/>
              <a:gd name="connsiteX334" fmla="*/ 439273 w 760035"/>
              <a:gd name="connsiteY334" fmla="*/ 273297 h 324010"/>
              <a:gd name="connsiteX335" fmla="*/ 437769 w 760035"/>
              <a:gd name="connsiteY335" fmla="*/ 278110 h 324010"/>
              <a:gd name="connsiteX336" fmla="*/ 437168 w 760035"/>
              <a:gd name="connsiteY336" fmla="*/ 276726 h 324010"/>
              <a:gd name="connsiteX337" fmla="*/ 435964 w 760035"/>
              <a:gd name="connsiteY337" fmla="*/ 276426 h 324010"/>
              <a:gd name="connsiteX338" fmla="*/ 434220 w 760035"/>
              <a:gd name="connsiteY338" fmla="*/ 277147 h 324010"/>
              <a:gd name="connsiteX339" fmla="*/ 432596 w 760035"/>
              <a:gd name="connsiteY339" fmla="*/ 278832 h 324010"/>
              <a:gd name="connsiteX340" fmla="*/ 430971 w 760035"/>
              <a:gd name="connsiteY340" fmla="*/ 279554 h 324010"/>
              <a:gd name="connsiteX341" fmla="*/ 429467 w 760035"/>
              <a:gd name="connsiteY341" fmla="*/ 279554 h 324010"/>
              <a:gd name="connsiteX342" fmla="*/ 427482 w 760035"/>
              <a:gd name="connsiteY342" fmla="*/ 277990 h 324010"/>
              <a:gd name="connsiteX343" fmla="*/ 427242 w 760035"/>
              <a:gd name="connsiteY343" fmla="*/ 276426 h 324010"/>
              <a:gd name="connsiteX344" fmla="*/ 427723 w 760035"/>
              <a:gd name="connsiteY344" fmla="*/ 273839 h 324010"/>
              <a:gd name="connsiteX345" fmla="*/ 426339 w 760035"/>
              <a:gd name="connsiteY345" fmla="*/ 272034 h 324010"/>
              <a:gd name="connsiteX346" fmla="*/ 422850 w 760035"/>
              <a:gd name="connsiteY346" fmla="*/ 271011 h 324010"/>
              <a:gd name="connsiteX347" fmla="*/ 420925 w 760035"/>
              <a:gd name="connsiteY347" fmla="*/ 268725 h 324010"/>
              <a:gd name="connsiteX348" fmla="*/ 421526 w 760035"/>
              <a:gd name="connsiteY348" fmla="*/ 265718 h 324010"/>
              <a:gd name="connsiteX349" fmla="*/ 421226 w 760035"/>
              <a:gd name="connsiteY349" fmla="*/ 264214 h 324010"/>
              <a:gd name="connsiteX350" fmla="*/ 420263 w 760035"/>
              <a:gd name="connsiteY350" fmla="*/ 263131 h 324010"/>
              <a:gd name="connsiteX351" fmla="*/ 417857 w 760035"/>
              <a:gd name="connsiteY351" fmla="*/ 262649 h 324010"/>
              <a:gd name="connsiteX352" fmla="*/ 414248 w 760035"/>
              <a:gd name="connsiteY352" fmla="*/ 263431 h 324010"/>
              <a:gd name="connsiteX353" fmla="*/ 411059 w 760035"/>
              <a:gd name="connsiteY353" fmla="*/ 263732 h 324010"/>
              <a:gd name="connsiteX354" fmla="*/ 408051 w 760035"/>
              <a:gd name="connsiteY354" fmla="*/ 263131 h 324010"/>
              <a:gd name="connsiteX355" fmla="*/ 405464 w 760035"/>
              <a:gd name="connsiteY355" fmla="*/ 261807 h 324010"/>
              <a:gd name="connsiteX356" fmla="*/ 403660 w 760035"/>
              <a:gd name="connsiteY356" fmla="*/ 260002 h 324010"/>
              <a:gd name="connsiteX357" fmla="*/ 402697 w 760035"/>
              <a:gd name="connsiteY357" fmla="*/ 257656 h 324010"/>
              <a:gd name="connsiteX358" fmla="*/ 402697 w 760035"/>
              <a:gd name="connsiteY358" fmla="*/ 255310 h 324010"/>
              <a:gd name="connsiteX359" fmla="*/ 402096 w 760035"/>
              <a:gd name="connsiteY359" fmla="*/ 253205 h 324010"/>
              <a:gd name="connsiteX360" fmla="*/ 400772 w 760035"/>
              <a:gd name="connsiteY360" fmla="*/ 251881 h 324010"/>
              <a:gd name="connsiteX361" fmla="*/ 398065 w 760035"/>
              <a:gd name="connsiteY361" fmla="*/ 251280 h 324010"/>
              <a:gd name="connsiteX362" fmla="*/ 395358 w 760035"/>
              <a:gd name="connsiteY362" fmla="*/ 252543 h 324010"/>
              <a:gd name="connsiteX363" fmla="*/ 393312 w 760035"/>
              <a:gd name="connsiteY363" fmla="*/ 252543 h 324010"/>
              <a:gd name="connsiteX364" fmla="*/ 391447 w 760035"/>
              <a:gd name="connsiteY364" fmla="*/ 251099 h 324010"/>
              <a:gd name="connsiteX365" fmla="*/ 389282 w 760035"/>
              <a:gd name="connsiteY365" fmla="*/ 247790 h 324010"/>
              <a:gd name="connsiteX366" fmla="*/ 387778 w 760035"/>
              <a:gd name="connsiteY366" fmla="*/ 246828 h 324010"/>
              <a:gd name="connsiteX367" fmla="*/ 385612 w 760035"/>
              <a:gd name="connsiteY367" fmla="*/ 247069 h 324010"/>
              <a:gd name="connsiteX368" fmla="*/ 384108 w 760035"/>
              <a:gd name="connsiteY368" fmla="*/ 248873 h 324010"/>
              <a:gd name="connsiteX369" fmla="*/ 384349 w 760035"/>
              <a:gd name="connsiteY369" fmla="*/ 249956 h 324010"/>
              <a:gd name="connsiteX370" fmla="*/ 385973 w 760035"/>
              <a:gd name="connsiteY370" fmla="*/ 252543 h 324010"/>
              <a:gd name="connsiteX371" fmla="*/ 385913 w 760035"/>
              <a:gd name="connsiteY371" fmla="*/ 255611 h 324010"/>
              <a:gd name="connsiteX372" fmla="*/ 383988 w 760035"/>
              <a:gd name="connsiteY372" fmla="*/ 258438 h 324010"/>
              <a:gd name="connsiteX373" fmla="*/ 382965 w 760035"/>
              <a:gd name="connsiteY373" fmla="*/ 261085 h 324010"/>
              <a:gd name="connsiteX374" fmla="*/ 380980 w 760035"/>
              <a:gd name="connsiteY374" fmla="*/ 263311 h 324010"/>
              <a:gd name="connsiteX375" fmla="*/ 379416 w 760035"/>
              <a:gd name="connsiteY375" fmla="*/ 261807 h 324010"/>
              <a:gd name="connsiteX376" fmla="*/ 377130 w 760035"/>
              <a:gd name="connsiteY376" fmla="*/ 261747 h 324010"/>
              <a:gd name="connsiteX377" fmla="*/ 375506 w 760035"/>
              <a:gd name="connsiteY377" fmla="*/ 264274 h 324010"/>
              <a:gd name="connsiteX378" fmla="*/ 375807 w 760035"/>
              <a:gd name="connsiteY378" fmla="*/ 265357 h 324010"/>
              <a:gd name="connsiteX379" fmla="*/ 374303 w 760035"/>
              <a:gd name="connsiteY379" fmla="*/ 266921 h 324010"/>
              <a:gd name="connsiteX380" fmla="*/ 371896 w 760035"/>
              <a:gd name="connsiteY380" fmla="*/ 267522 h 324010"/>
              <a:gd name="connsiteX381" fmla="*/ 369610 w 760035"/>
              <a:gd name="connsiteY381" fmla="*/ 267462 h 324010"/>
              <a:gd name="connsiteX382" fmla="*/ 366422 w 760035"/>
              <a:gd name="connsiteY382" fmla="*/ 267883 h 324010"/>
              <a:gd name="connsiteX383" fmla="*/ 364978 w 760035"/>
              <a:gd name="connsiteY383" fmla="*/ 270470 h 324010"/>
              <a:gd name="connsiteX384" fmla="*/ 365159 w 760035"/>
              <a:gd name="connsiteY384" fmla="*/ 272275 h 324010"/>
              <a:gd name="connsiteX385" fmla="*/ 367625 w 760035"/>
              <a:gd name="connsiteY385" fmla="*/ 276305 h 324010"/>
              <a:gd name="connsiteX386" fmla="*/ 367805 w 760035"/>
              <a:gd name="connsiteY386" fmla="*/ 277869 h 324010"/>
              <a:gd name="connsiteX387" fmla="*/ 367204 w 760035"/>
              <a:gd name="connsiteY387" fmla="*/ 279313 h 324010"/>
              <a:gd name="connsiteX388" fmla="*/ 363895 w 760035"/>
              <a:gd name="connsiteY388" fmla="*/ 281359 h 324010"/>
              <a:gd name="connsiteX389" fmla="*/ 362391 w 760035"/>
              <a:gd name="connsiteY389" fmla="*/ 282923 h 324010"/>
              <a:gd name="connsiteX390" fmla="*/ 359504 w 760035"/>
              <a:gd name="connsiteY390" fmla="*/ 284186 h 324010"/>
              <a:gd name="connsiteX391" fmla="*/ 357699 w 760035"/>
              <a:gd name="connsiteY391" fmla="*/ 284427 h 324010"/>
              <a:gd name="connsiteX392" fmla="*/ 355594 w 760035"/>
              <a:gd name="connsiteY392" fmla="*/ 283043 h 324010"/>
              <a:gd name="connsiteX393" fmla="*/ 355413 w 760035"/>
              <a:gd name="connsiteY393" fmla="*/ 281780 h 324010"/>
              <a:gd name="connsiteX394" fmla="*/ 356796 w 760035"/>
              <a:gd name="connsiteY394" fmla="*/ 279313 h 324010"/>
              <a:gd name="connsiteX395" fmla="*/ 356977 w 760035"/>
              <a:gd name="connsiteY395" fmla="*/ 278170 h 324010"/>
              <a:gd name="connsiteX396" fmla="*/ 355594 w 760035"/>
              <a:gd name="connsiteY396" fmla="*/ 276907 h 324010"/>
              <a:gd name="connsiteX397" fmla="*/ 350781 w 760035"/>
              <a:gd name="connsiteY397" fmla="*/ 277027 h 324010"/>
              <a:gd name="connsiteX398" fmla="*/ 349818 w 760035"/>
              <a:gd name="connsiteY398" fmla="*/ 276305 h 324010"/>
              <a:gd name="connsiteX399" fmla="*/ 348916 w 760035"/>
              <a:gd name="connsiteY399" fmla="*/ 273899 h 324010"/>
              <a:gd name="connsiteX400" fmla="*/ 347593 w 760035"/>
              <a:gd name="connsiteY400" fmla="*/ 272696 h 324010"/>
              <a:gd name="connsiteX401" fmla="*/ 345788 w 760035"/>
              <a:gd name="connsiteY401" fmla="*/ 272696 h 324010"/>
              <a:gd name="connsiteX402" fmla="*/ 343682 w 760035"/>
              <a:gd name="connsiteY402" fmla="*/ 274801 h 324010"/>
              <a:gd name="connsiteX403" fmla="*/ 343381 w 760035"/>
              <a:gd name="connsiteY403" fmla="*/ 278230 h 324010"/>
              <a:gd name="connsiteX404" fmla="*/ 345006 w 760035"/>
              <a:gd name="connsiteY404" fmla="*/ 283344 h 324010"/>
              <a:gd name="connsiteX405" fmla="*/ 345066 w 760035"/>
              <a:gd name="connsiteY405" fmla="*/ 285028 h 324010"/>
              <a:gd name="connsiteX406" fmla="*/ 343502 w 760035"/>
              <a:gd name="connsiteY406" fmla="*/ 287254 h 324010"/>
              <a:gd name="connsiteX407" fmla="*/ 341216 w 760035"/>
              <a:gd name="connsiteY407" fmla="*/ 287916 h 324010"/>
              <a:gd name="connsiteX408" fmla="*/ 337125 w 760035"/>
              <a:gd name="connsiteY408" fmla="*/ 288156 h 324010"/>
              <a:gd name="connsiteX409" fmla="*/ 334358 w 760035"/>
              <a:gd name="connsiteY409" fmla="*/ 287555 h 324010"/>
              <a:gd name="connsiteX410" fmla="*/ 333576 w 760035"/>
              <a:gd name="connsiteY410" fmla="*/ 286231 h 324010"/>
              <a:gd name="connsiteX411" fmla="*/ 330868 w 760035"/>
              <a:gd name="connsiteY411" fmla="*/ 283825 h 324010"/>
              <a:gd name="connsiteX412" fmla="*/ 328041 w 760035"/>
              <a:gd name="connsiteY412" fmla="*/ 284006 h 324010"/>
              <a:gd name="connsiteX413" fmla="*/ 324552 w 760035"/>
              <a:gd name="connsiteY413" fmla="*/ 283885 h 324010"/>
              <a:gd name="connsiteX414" fmla="*/ 323649 w 760035"/>
              <a:gd name="connsiteY414" fmla="*/ 283284 h 324010"/>
              <a:gd name="connsiteX415" fmla="*/ 321243 w 760035"/>
              <a:gd name="connsiteY415" fmla="*/ 283163 h 324010"/>
              <a:gd name="connsiteX416" fmla="*/ 320281 w 760035"/>
              <a:gd name="connsiteY416" fmla="*/ 283765 h 324010"/>
              <a:gd name="connsiteX417" fmla="*/ 319800 w 760035"/>
              <a:gd name="connsiteY417" fmla="*/ 285570 h 324010"/>
              <a:gd name="connsiteX418" fmla="*/ 316972 w 760035"/>
              <a:gd name="connsiteY418" fmla="*/ 286773 h 324010"/>
              <a:gd name="connsiteX419" fmla="*/ 315889 w 760035"/>
              <a:gd name="connsiteY419" fmla="*/ 287976 h 324010"/>
              <a:gd name="connsiteX420" fmla="*/ 314566 w 760035"/>
              <a:gd name="connsiteY420" fmla="*/ 290984 h 324010"/>
              <a:gd name="connsiteX421" fmla="*/ 313062 w 760035"/>
              <a:gd name="connsiteY421" fmla="*/ 291766 h 324010"/>
              <a:gd name="connsiteX422" fmla="*/ 308971 w 760035"/>
              <a:gd name="connsiteY422" fmla="*/ 291405 h 324010"/>
              <a:gd name="connsiteX423" fmla="*/ 305963 w 760035"/>
              <a:gd name="connsiteY423" fmla="*/ 292247 h 324010"/>
              <a:gd name="connsiteX424" fmla="*/ 302534 w 760035"/>
              <a:gd name="connsiteY424" fmla="*/ 293691 h 324010"/>
              <a:gd name="connsiteX425" fmla="*/ 300248 w 760035"/>
              <a:gd name="connsiteY425" fmla="*/ 292969 h 324010"/>
              <a:gd name="connsiteX426" fmla="*/ 297360 w 760035"/>
              <a:gd name="connsiteY426" fmla="*/ 291465 h 324010"/>
              <a:gd name="connsiteX427" fmla="*/ 294172 w 760035"/>
              <a:gd name="connsiteY427" fmla="*/ 291465 h 324010"/>
              <a:gd name="connsiteX428" fmla="*/ 291164 w 760035"/>
              <a:gd name="connsiteY428" fmla="*/ 292488 h 324010"/>
              <a:gd name="connsiteX429" fmla="*/ 289299 w 760035"/>
              <a:gd name="connsiteY429" fmla="*/ 293932 h 324010"/>
              <a:gd name="connsiteX430" fmla="*/ 286051 w 760035"/>
              <a:gd name="connsiteY430" fmla="*/ 297902 h 324010"/>
              <a:gd name="connsiteX431" fmla="*/ 284607 w 760035"/>
              <a:gd name="connsiteY431" fmla="*/ 298383 h 324010"/>
              <a:gd name="connsiteX432" fmla="*/ 282201 w 760035"/>
              <a:gd name="connsiteY432" fmla="*/ 298203 h 324010"/>
              <a:gd name="connsiteX433" fmla="*/ 280216 w 760035"/>
              <a:gd name="connsiteY433" fmla="*/ 299286 h 324010"/>
              <a:gd name="connsiteX434" fmla="*/ 279734 w 760035"/>
              <a:gd name="connsiteY434" fmla="*/ 301090 h 324010"/>
              <a:gd name="connsiteX435" fmla="*/ 280095 w 760035"/>
              <a:gd name="connsiteY435" fmla="*/ 303376 h 324010"/>
              <a:gd name="connsiteX436" fmla="*/ 277629 w 760035"/>
              <a:gd name="connsiteY436" fmla="*/ 306384 h 324010"/>
              <a:gd name="connsiteX437" fmla="*/ 276486 w 760035"/>
              <a:gd name="connsiteY437" fmla="*/ 306685 h 324010"/>
              <a:gd name="connsiteX438" fmla="*/ 275042 w 760035"/>
              <a:gd name="connsiteY438" fmla="*/ 306204 h 324010"/>
              <a:gd name="connsiteX439" fmla="*/ 273478 w 760035"/>
              <a:gd name="connsiteY439" fmla="*/ 304880 h 324010"/>
              <a:gd name="connsiteX440" fmla="*/ 274140 w 760035"/>
              <a:gd name="connsiteY440" fmla="*/ 301872 h 324010"/>
              <a:gd name="connsiteX441" fmla="*/ 276847 w 760035"/>
              <a:gd name="connsiteY441" fmla="*/ 298865 h 324010"/>
              <a:gd name="connsiteX442" fmla="*/ 276847 w 760035"/>
              <a:gd name="connsiteY442" fmla="*/ 297060 h 324010"/>
              <a:gd name="connsiteX443" fmla="*/ 275884 w 760035"/>
              <a:gd name="connsiteY443" fmla="*/ 295857 h 324010"/>
              <a:gd name="connsiteX444" fmla="*/ 274079 w 760035"/>
              <a:gd name="connsiteY444" fmla="*/ 294774 h 324010"/>
              <a:gd name="connsiteX445" fmla="*/ 272816 w 760035"/>
              <a:gd name="connsiteY445" fmla="*/ 295556 h 324010"/>
              <a:gd name="connsiteX446" fmla="*/ 267161 w 760035"/>
              <a:gd name="connsiteY446" fmla="*/ 297842 h 324010"/>
              <a:gd name="connsiteX447" fmla="*/ 266138 w 760035"/>
              <a:gd name="connsiteY447" fmla="*/ 299286 h 324010"/>
              <a:gd name="connsiteX448" fmla="*/ 266379 w 760035"/>
              <a:gd name="connsiteY448" fmla="*/ 300669 h 324010"/>
              <a:gd name="connsiteX449" fmla="*/ 267944 w 760035"/>
              <a:gd name="connsiteY449" fmla="*/ 303015 h 324010"/>
              <a:gd name="connsiteX450" fmla="*/ 268304 w 760035"/>
              <a:gd name="connsiteY450" fmla="*/ 304940 h 324010"/>
              <a:gd name="connsiteX451" fmla="*/ 265357 w 760035"/>
              <a:gd name="connsiteY451" fmla="*/ 307768 h 324010"/>
              <a:gd name="connsiteX452" fmla="*/ 263071 w 760035"/>
              <a:gd name="connsiteY452" fmla="*/ 309152 h 324010"/>
              <a:gd name="connsiteX453" fmla="*/ 259461 w 760035"/>
              <a:gd name="connsiteY453" fmla="*/ 309152 h 324010"/>
              <a:gd name="connsiteX454" fmla="*/ 256814 w 760035"/>
              <a:gd name="connsiteY454" fmla="*/ 307768 h 324010"/>
              <a:gd name="connsiteX455" fmla="*/ 257175 w 760035"/>
              <a:gd name="connsiteY455" fmla="*/ 317694 h 324010"/>
              <a:gd name="connsiteX456" fmla="*/ 243579 w 760035"/>
              <a:gd name="connsiteY456" fmla="*/ 318115 h 324010"/>
              <a:gd name="connsiteX457" fmla="*/ 243760 w 760035"/>
              <a:gd name="connsiteY457" fmla="*/ 321664 h 324010"/>
              <a:gd name="connsiteX458" fmla="*/ 245083 w 760035"/>
              <a:gd name="connsiteY458" fmla="*/ 321063 h 324010"/>
              <a:gd name="connsiteX459" fmla="*/ 245204 w 760035"/>
              <a:gd name="connsiteY459" fmla="*/ 322386 h 324010"/>
              <a:gd name="connsiteX460" fmla="*/ 243700 w 760035"/>
              <a:gd name="connsiteY460" fmla="*/ 322446 h 324010"/>
              <a:gd name="connsiteX461" fmla="*/ 243760 w 760035"/>
              <a:gd name="connsiteY461" fmla="*/ 323710 h 324010"/>
              <a:gd name="connsiteX462" fmla="*/ 233834 w 760035"/>
              <a:gd name="connsiteY462" fmla="*/ 324011 h 324010"/>
              <a:gd name="connsiteX463" fmla="*/ 233112 w 760035"/>
              <a:gd name="connsiteY463" fmla="*/ 321183 h 324010"/>
              <a:gd name="connsiteX464" fmla="*/ 231367 w 760035"/>
              <a:gd name="connsiteY464" fmla="*/ 320762 h 324010"/>
              <a:gd name="connsiteX465" fmla="*/ 230766 w 760035"/>
              <a:gd name="connsiteY465" fmla="*/ 319799 h 324010"/>
              <a:gd name="connsiteX466" fmla="*/ 227758 w 760035"/>
              <a:gd name="connsiteY466" fmla="*/ 319739 h 324010"/>
              <a:gd name="connsiteX467" fmla="*/ 228841 w 760035"/>
              <a:gd name="connsiteY467" fmla="*/ 317935 h 324010"/>
              <a:gd name="connsiteX468" fmla="*/ 231548 w 760035"/>
              <a:gd name="connsiteY468" fmla="*/ 316972 h 324010"/>
              <a:gd name="connsiteX469" fmla="*/ 231548 w 760035"/>
              <a:gd name="connsiteY469" fmla="*/ 316009 h 324010"/>
              <a:gd name="connsiteX470" fmla="*/ 229683 w 760035"/>
              <a:gd name="connsiteY470" fmla="*/ 314385 h 324010"/>
              <a:gd name="connsiteX471" fmla="*/ 228059 w 760035"/>
              <a:gd name="connsiteY471" fmla="*/ 314385 h 324010"/>
              <a:gd name="connsiteX472" fmla="*/ 228059 w 760035"/>
              <a:gd name="connsiteY472" fmla="*/ 313062 h 324010"/>
              <a:gd name="connsiteX473" fmla="*/ 226555 w 760035"/>
              <a:gd name="connsiteY473" fmla="*/ 311197 h 324010"/>
              <a:gd name="connsiteX474" fmla="*/ 224570 w 760035"/>
              <a:gd name="connsiteY474" fmla="*/ 311798 h 324010"/>
              <a:gd name="connsiteX475" fmla="*/ 222043 w 760035"/>
              <a:gd name="connsiteY475" fmla="*/ 311979 h 324010"/>
              <a:gd name="connsiteX476" fmla="*/ 220599 w 760035"/>
              <a:gd name="connsiteY476" fmla="*/ 313182 h 324010"/>
              <a:gd name="connsiteX477" fmla="*/ 216268 w 760035"/>
              <a:gd name="connsiteY477" fmla="*/ 313302 h 324010"/>
              <a:gd name="connsiteX478" fmla="*/ 215185 w 760035"/>
              <a:gd name="connsiteY478" fmla="*/ 310355 h 324010"/>
              <a:gd name="connsiteX479" fmla="*/ 213801 w 760035"/>
              <a:gd name="connsiteY479" fmla="*/ 311438 h 324010"/>
              <a:gd name="connsiteX480" fmla="*/ 213801 w 760035"/>
              <a:gd name="connsiteY480" fmla="*/ 313302 h 324010"/>
              <a:gd name="connsiteX481" fmla="*/ 213139 w 760035"/>
              <a:gd name="connsiteY481" fmla="*/ 312520 h 324010"/>
              <a:gd name="connsiteX482" fmla="*/ 211756 w 760035"/>
              <a:gd name="connsiteY482" fmla="*/ 312520 h 324010"/>
              <a:gd name="connsiteX483" fmla="*/ 211034 w 760035"/>
              <a:gd name="connsiteY483" fmla="*/ 309873 h 324010"/>
              <a:gd name="connsiteX484" fmla="*/ 210192 w 760035"/>
              <a:gd name="connsiteY484" fmla="*/ 311317 h 324010"/>
              <a:gd name="connsiteX485" fmla="*/ 208147 w 760035"/>
              <a:gd name="connsiteY485" fmla="*/ 313603 h 324010"/>
              <a:gd name="connsiteX486" fmla="*/ 205259 w 760035"/>
              <a:gd name="connsiteY486" fmla="*/ 315769 h 324010"/>
              <a:gd name="connsiteX487" fmla="*/ 204056 w 760035"/>
              <a:gd name="connsiteY487" fmla="*/ 313904 h 324010"/>
              <a:gd name="connsiteX488" fmla="*/ 201649 w 760035"/>
              <a:gd name="connsiteY488" fmla="*/ 311317 h 324010"/>
              <a:gd name="connsiteX489" fmla="*/ 202612 w 760035"/>
              <a:gd name="connsiteY489" fmla="*/ 310114 h 324010"/>
              <a:gd name="connsiteX490" fmla="*/ 202792 w 760035"/>
              <a:gd name="connsiteY490" fmla="*/ 308911 h 324010"/>
              <a:gd name="connsiteX491" fmla="*/ 202311 w 760035"/>
              <a:gd name="connsiteY491" fmla="*/ 301692 h 324010"/>
              <a:gd name="connsiteX492" fmla="*/ 200928 w 760035"/>
              <a:gd name="connsiteY492" fmla="*/ 301692 h 324010"/>
              <a:gd name="connsiteX493" fmla="*/ 199724 w 760035"/>
              <a:gd name="connsiteY493" fmla="*/ 300369 h 324010"/>
              <a:gd name="connsiteX494" fmla="*/ 201649 w 760035"/>
              <a:gd name="connsiteY494" fmla="*/ 299165 h 324010"/>
              <a:gd name="connsiteX495" fmla="*/ 202131 w 760035"/>
              <a:gd name="connsiteY495" fmla="*/ 297180 h 324010"/>
              <a:gd name="connsiteX496" fmla="*/ 199724 w 760035"/>
              <a:gd name="connsiteY496" fmla="*/ 297722 h 324010"/>
              <a:gd name="connsiteX497" fmla="*/ 199363 w 760035"/>
              <a:gd name="connsiteY497" fmla="*/ 296939 h 324010"/>
              <a:gd name="connsiteX498" fmla="*/ 198401 w 760035"/>
              <a:gd name="connsiteY498" fmla="*/ 278411 h 324010"/>
              <a:gd name="connsiteX499" fmla="*/ 189076 w 760035"/>
              <a:gd name="connsiteY499" fmla="*/ 278892 h 324010"/>
              <a:gd name="connsiteX500" fmla="*/ 188354 w 760035"/>
              <a:gd name="connsiteY500" fmla="*/ 278230 h 324010"/>
              <a:gd name="connsiteX501" fmla="*/ 188234 w 760035"/>
              <a:gd name="connsiteY501" fmla="*/ 276185 h 324010"/>
              <a:gd name="connsiteX502" fmla="*/ 182459 w 760035"/>
              <a:gd name="connsiteY502" fmla="*/ 276546 h 324010"/>
              <a:gd name="connsiteX503" fmla="*/ 182880 w 760035"/>
              <a:gd name="connsiteY503" fmla="*/ 283404 h 324010"/>
              <a:gd name="connsiteX504" fmla="*/ 184384 w 760035"/>
              <a:gd name="connsiteY504" fmla="*/ 309573 h 324010"/>
              <a:gd name="connsiteX505" fmla="*/ 182399 w 760035"/>
              <a:gd name="connsiteY505" fmla="*/ 309573 h 324010"/>
              <a:gd name="connsiteX506" fmla="*/ 179632 w 760035"/>
              <a:gd name="connsiteY506" fmla="*/ 310956 h 324010"/>
              <a:gd name="connsiteX507" fmla="*/ 177346 w 760035"/>
              <a:gd name="connsiteY507" fmla="*/ 311137 h 324010"/>
              <a:gd name="connsiteX508" fmla="*/ 175661 w 760035"/>
              <a:gd name="connsiteY508" fmla="*/ 309512 h 324010"/>
              <a:gd name="connsiteX509" fmla="*/ 175842 w 760035"/>
              <a:gd name="connsiteY509" fmla="*/ 307347 h 324010"/>
              <a:gd name="connsiteX510" fmla="*/ 175481 w 760035"/>
              <a:gd name="connsiteY510" fmla="*/ 306745 h 324010"/>
              <a:gd name="connsiteX511" fmla="*/ 174879 w 760035"/>
              <a:gd name="connsiteY511" fmla="*/ 306204 h 324010"/>
              <a:gd name="connsiteX512" fmla="*/ 173556 w 760035"/>
              <a:gd name="connsiteY512" fmla="*/ 305722 h 324010"/>
              <a:gd name="connsiteX513" fmla="*/ 171510 w 760035"/>
              <a:gd name="connsiteY513" fmla="*/ 305843 h 324010"/>
              <a:gd name="connsiteX514" fmla="*/ 167961 w 760035"/>
              <a:gd name="connsiteY514" fmla="*/ 308610 h 324010"/>
              <a:gd name="connsiteX515" fmla="*/ 164833 w 760035"/>
              <a:gd name="connsiteY515" fmla="*/ 308971 h 324010"/>
              <a:gd name="connsiteX516" fmla="*/ 162426 w 760035"/>
              <a:gd name="connsiteY516" fmla="*/ 308369 h 324010"/>
              <a:gd name="connsiteX517" fmla="*/ 160802 w 760035"/>
              <a:gd name="connsiteY517" fmla="*/ 307166 h 324010"/>
              <a:gd name="connsiteX518" fmla="*/ 159599 w 760035"/>
              <a:gd name="connsiteY518" fmla="*/ 305362 h 324010"/>
              <a:gd name="connsiteX519" fmla="*/ 159358 w 760035"/>
              <a:gd name="connsiteY519" fmla="*/ 305121 h 324010"/>
              <a:gd name="connsiteX520" fmla="*/ 158275 w 760035"/>
              <a:gd name="connsiteY520" fmla="*/ 302835 h 324010"/>
              <a:gd name="connsiteX521" fmla="*/ 157493 w 760035"/>
              <a:gd name="connsiteY521" fmla="*/ 302233 h 324010"/>
              <a:gd name="connsiteX522" fmla="*/ 153824 w 760035"/>
              <a:gd name="connsiteY522" fmla="*/ 302534 h 324010"/>
              <a:gd name="connsiteX523" fmla="*/ 151779 w 760035"/>
              <a:gd name="connsiteY523" fmla="*/ 302113 h 324010"/>
              <a:gd name="connsiteX524" fmla="*/ 150034 w 760035"/>
              <a:gd name="connsiteY524" fmla="*/ 300669 h 324010"/>
              <a:gd name="connsiteX525" fmla="*/ 149854 w 760035"/>
              <a:gd name="connsiteY525" fmla="*/ 299526 h 324010"/>
              <a:gd name="connsiteX526" fmla="*/ 150816 w 760035"/>
              <a:gd name="connsiteY526" fmla="*/ 297180 h 324010"/>
              <a:gd name="connsiteX527" fmla="*/ 150575 w 760035"/>
              <a:gd name="connsiteY527" fmla="*/ 294533 h 324010"/>
              <a:gd name="connsiteX528" fmla="*/ 148831 w 760035"/>
              <a:gd name="connsiteY528" fmla="*/ 292127 h 324010"/>
              <a:gd name="connsiteX529" fmla="*/ 148109 w 760035"/>
              <a:gd name="connsiteY529" fmla="*/ 291405 h 324010"/>
              <a:gd name="connsiteX530" fmla="*/ 147567 w 760035"/>
              <a:gd name="connsiteY530" fmla="*/ 291104 h 324010"/>
              <a:gd name="connsiteX531" fmla="*/ 145883 w 760035"/>
              <a:gd name="connsiteY531" fmla="*/ 290142 h 324010"/>
              <a:gd name="connsiteX532" fmla="*/ 144259 w 760035"/>
              <a:gd name="connsiteY532" fmla="*/ 289420 h 324010"/>
              <a:gd name="connsiteX533" fmla="*/ 143537 w 760035"/>
              <a:gd name="connsiteY533" fmla="*/ 289179 h 324010"/>
              <a:gd name="connsiteX534" fmla="*/ 142394 w 760035"/>
              <a:gd name="connsiteY534" fmla="*/ 288758 h 324010"/>
              <a:gd name="connsiteX535" fmla="*/ 141973 w 760035"/>
              <a:gd name="connsiteY535" fmla="*/ 288397 h 324010"/>
              <a:gd name="connsiteX536" fmla="*/ 141251 w 760035"/>
              <a:gd name="connsiteY536" fmla="*/ 287615 h 324010"/>
              <a:gd name="connsiteX537" fmla="*/ 140228 w 760035"/>
              <a:gd name="connsiteY537" fmla="*/ 286532 h 324010"/>
              <a:gd name="connsiteX538" fmla="*/ 139627 w 760035"/>
              <a:gd name="connsiteY538" fmla="*/ 285810 h 324010"/>
              <a:gd name="connsiteX539" fmla="*/ 138724 w 760035"/>
              <a:gd name="connsiteY539" fmla="*/ 284006 h 324010"/>
              <a:gd name="connsiteX540" fmla="*/ 138423 w 760035"/>
              <a:gd name="connsiteY540" fmla="*/ 282802 h 324010"/>
              <a:gd name="connsiteX541" fmla="*/ 138002 w 760035"/>
              <a:gd name="connsiteY541" fmla="*/ 281118 h 324010"/>
              <a:gd name="connsiteX542" fmla="*/ 137882 w 760035"/>
              <a:gd name="connsiteY542" fmla="*/ 279975 h 324010"/>
              <a:gd name="connsiteX543" fmla="*/ 137641 w 760035"/>
              <a:gd name="connsiteY543" fmla="*/ 278290 h 324010"/>
              <a:gd name="connsiteX544" fmla="*/ 137401 w 760035"/>
              <a:gd name="connsiteY544" fmla="*/ 277087 h 324010"/>
              <a:gd name="connsiteX545" fmla="*/ 137401 w 760035"/>
              <a:gd name="connsiteY545" fmla="*/ 276365 h 324010"/>
              <a:gd name="connsiteX546" fmla="*/ 137641 w 760035"/>
              <a:gd name="connsiteY546" fmla="*/ 274982 h 324010"/>
              <a:gd name="connsiteX547" fmla="*/ 138664 w 760035"/>
              <a:gd name="connsiteY547" fmla="*/ 273779 h 324010"/>
              <a:gd name="connsiteX548" fmla="*/ 140890 w 760035"/>
              <a:gd name="connsiteY548" fmla="*/ 272696 h 324010"/>
              <a:gd name="connsiteX549" fmla="*/ 141491 w 760035"/>
              <a:gd name="connsiteY549" fmla="*/ 270169 h 324010"/>
              <a:gd name="connsiteX550" fmla="*/ 141191 w 760035"/>
              <a:gd name="connsiteY550" fmla="*/ 269387 h 324010"/>
              <a:gd name="connsiteX551" fmla="*/ 140589 w 760035"/>
              <a:gd name="connsiteY551" fmla="*/ 268244 h 324010"/>
              <a:gd name="connsiteX552" fmla="*/ 139386 w 760035"/>
              <a:gd name="connsiteY552" fmla="*/ 267643 h 324010"/>
              <a:gd name="connsiteX553" fmla="*/ 138664 w 760035"/>
              <a:gd name="connsiteY553" fmla="*/ 267703 h 324010"/>
              <a:gd name="connsiteX554" fmla="*/ 136137 w 760035"/>
              <a:gd name="connsiteY554" fmla="*/ 269207 h 324010"/>
              <a:gd name="connsiteX555" fmla="*/ 135656 w 760035"/>
              <a:gd name="connsiteY555" fmla="*/ 269507 h 324010"/>
              <a:gd name="connsiteX556" fmla="*/ 133069 w 760035"/>
              <a:gd name="connsiteY556" fmla="*/ 269387 h 324010"/>
              <a:gd name="connsiteX557" fmla="*/ 132347 w 760035"/>
              <a:gd name="connsiteY557" fmla="*/ 268906 h 324010"/>
              <a:gd name="connsiteX558" fmla="*/ 131565 w 760035"/>
              <a:gd name="connsiteY558" fmla="*/ 267763 h 324010"/>
              <a:gd name="connsiteX559" fmla="*/ 131505 w 760035"/>
              <a:gd name="connsiteY559" fmla="*/ 265898 h 324010"/>
              <a:gd name="connsiteX560" fmla="*/ 130182 w 760035"/>
              <a:gd name="connsiteY560" fmla="*/ 264334 h 324010"/>
              <a:gd name="connsiteX561" fmla="*/ 128678 w 760035"/>
              <a:gd name="connsiteY561" fmla="*/ 263913 h 324010"/>
              <a:gd name="connsiteX562" fmla="*/ 127475 w 760035"/>
              <a:gd name="connsiteY562" fmla="*/ 263010 h 324010"/>
              <a:gd name="connsiteX563" fmla="*/ 125910 w 760035"/>
              <a:gd name="connsiteY563" fmla="*/ 259521 h 324010"/>
              <a:gd name="connsiteX564" fmla="*/ 124708 w 760035"/>
              <a:gd name="connsiteY564" fmla="*/ 258438 h 324010"/>
              <a:gd name="connsiteX565" fmla="*/ 122120 w 760035"/>
              <a:gd name="connsiteY565" fmla="*/ 257656 h 324010"/>
              <a:gd name="connsiteX566" fmla="*/ 119955 w 760035"/>
              <a:gd name="connsiteY566" fmla="*/ 256995 h 324010"/>
              <a:gd name="connsiteX567" fmla="*/ 118210 w 760035"/>
              <a:gd name="connsiteY567" fmla="*/ 256092 h 324010"/>
              <a:gd name="connsiteX568" fmla="*/ 116526 w 760035"/>
              <a:gd name="connsiteY568" fmla="*/ 254167 h 324010"/>
              <a:gd name="connsiteX569" fmla="*/ 115924 w 760035"/>
              <a:gd name="connsiteY569" fmla="*/ 252483 h 324010"/>
              <a:gd name="connsiteX570" fmla="*/ 115323 w 760035"/>
              <a:gd name="connsiteY570" fmla="*/ 249174 h 324010"/>
              <a:gd name="connsiteX571" fmla="*/ 113999 w 760035"/>
              <a:gd name="connsiteY571" fmla="*/ 247490 h 324010"/>
              <a:gd name="connsiteX572" fmla="*/ 111352 w 760035"/>
              <a:gd name="connsiteY572" fmla="*/ 246407 h 324010"/>
              <a:gd name="connsiteX573" fmla="*/ 108946 w 760035"/>
              <a:gd name="connsiteY573" fmla="*/ 244422 h 324010"/>
              <a:gd name="connsiteX574" fmla="*/ 107562 w 760035"/>
              <a:gd name="connsiteY574" fmla="*/ 243098 h 324010"/>
              <a:gd name="connsiteX575" fmla="*/ 106540 w 760035"/>
              <a:gd name="connsiteY575" fmla="*/ 241594 h 324010"/>
              <a:gd name="connsiteX576" fmla="*/ 105697 w 760035"/>
              <a:gd name="connsiteY576" fmla="*/ 239308 h 324010"/>
              <a:gd name="connsiteX577" fmla="*/ 105577 w 760035"/>
              <a:gd name="connsiteY577" fmla="*/ 238466 h 324010"/>
              <a:gd name="connsiteX578" fmla="*/ 105637 w 760035"/>
              <a:gd name="connsiteY578" fmla="*/ 237744 h 324010"/>
              <a:gd name="connsiteX579" fmla="*/ 106299 w 760035"/>
              <a:gd name="connsiteY579" fmla="*/ 235157 h 324010"/>
              <a:gd name="connsiteX580" fmla="*/ 107382 w 760035"/>
              <a:gd name="connsiteY580" fmla="*/ 233954 h 324010"/>
              <a:gd name="connsiteX581" fmla="*/ 108405 w 760035"/>
              <a:gd name="connsiteY581" fmla="*/ 233653 h 324010"/>
              <a:gd name="connsiteX582" fmla="*/ 111352 w 760035"/>
              <a:gd name="connsiteY582" fmla="*/ 234375 h 324010"/>
              <a:gd name="connsiteX583" fmla="*/ 113578 w 760035"/>
              <a:gd name="connsiteY583" fmla="*/ 233413 h 324010"/>
              <a:gd name="connsiteX584" fmla="*/ 114781 w 760035"/>
              <a:gd name="connsiteY584" fmla="*/ 230224 h 324010"/>
              <a:gd name="connsiteX585" fmla="*/ 113819 w 760035"/>
              <a:gd name="connsiteY585" fmla="*/ 227457 h 324010"/>
              <a:gd name="connsiteX586" fmla="*/ 113277 w 760035"/>
              <a:gd name="connsiteY586" fmla="*/ 225532 h 324010"/>
              <a:gd name="connsiteX587" fmla="*/ 113518 w 760035"/>
              <a:gd name="connsiteY587" fmla="*/ 223848 h 324010"/>
              <a:gd name="connsiteX588" fmla="*/ 114481 w 760035"/>
              <a:gd name="connsiteY588" fmla="*/ 221140 h 324010"/>
              <a:gd name="connsiteX589" fmla="*/ 115263 w 760035"/>
              <a:gd name="connsiteY589" fmla="*/ 220118 h 324010"/>
              <a:gd name="connsiteX590" fmla="*/ 115443 w 760035"/>
              <a:gd name="connsiteY590" fmla="*/ 219516 h 324010"/>
              <a:gd name="connsiteX591" fmla="*/ 116225 w 760035"/>
              <a:gd name="connsiteY591" fmla="*/ 217952 h 324010"/>
              <a:gd name="connsiteX592" fmla="*/ 117188 w 760035"/>
              <a:gd name="connsiteY592" fmla="*/ 216328 h 324010"/>
              <a:gd name="connsiteX593" fmla="*/ 118030 w 760035"/>
              <a:gd name="connsiteY593" fmla="*/ 215486 h 324010"/>
              <a:gd name="connsiteX594" fmla="*/ 120978 w 760035"/>
              <a:gd name="connsiteY594" fmla="*/ 214704 h 324010"/>
              <a:gd name="connsiteX595" fmla="*/ 123324 w 760035"/>
              <a:gd name="connsiteY595" fmla="*/ 214042 h 324010"/>
              <a:gd name="connsiteX596" fmla="*/ 124647 w 760035"/>
              <a:gd name="connsiteY596" fmla="*/ 212237 h 324010"/>
              <a:gd name="connsiteX597" fmla="*/ 124948 w 760035"/>
              <a:gd name="connsiteY597" fmla="*/ 210493 h 324010"/>
              <a:gd name="connsiteX598" fmla="*/ 124828 w 760035"/>
              <a:gd name="connsiteY598" fmla="*/ 208507 h 324010"/>
              <a:gd name="connsiteX599" fmla="*/ 124226 w 760035"/>
              <a:gd name="connsiteY599" fmla="*/ 204958 h 324010"/>
              <a:gd name="connsiteX600" fmla="*/ 124948 w 760035"/>
              <a:gd name="connsiteY600" fmla="*/ 202491 h 324010"/>
              <a:gd name="connsiteX601" fmla="*/ 125309 w 760035"/>
              <a:gd name="connsiteY601" fmla="*/ 201890 h 324010"/>
              <a:gd name="connsiteX602" fmla="*/ 126332 w 760035"/>
              <a:gd name="connsiteY602" fmla="*/ 201108 h 324010"/>
              <a:gd name="connsiteX603" fmla="*/ 128196 w 760035"/>
              <a:gd name="connsiteY603" fmla="*/ 201409 h 324010"/>
              <a:gd name="connsiteX604" fmla="*/ 132648 w 760035"/>
              <a:gd name="connsiteY604" fmla="*/ 204356 h 324010"/>
              <a:gd name="connsiteX605" fmla="*/ 134152 w 760035"/>
              <a:gd name="connsiteY605" fmla="*/ 204657 h 324010"/>
              <a:gd name="connsiteX606" fmla="*/ 134754 w 760035"/>
              <a:gd name="connsiteY606" fmla="*/ 204657 h 324010"/>
              <a:gd name="connsiteX607" fmla="*/ 137942 w 760035"/>
              <a:gd name="connsiteY607" fmla="*/ 203334 h 324010"/>
              <a:gd name="connsiteX608" fmla="*/ 139025 w 760035"/>
              <a:gd name="connsiteY608" fmla="*/ 202131 h 324010"/>
              <a:gd name="connsiteX609" fmla="*/ 139807 w 760035"/>
              <a:gd name="connsiteY609" fmla="*/ 200446 h 324010"/>
              <a:gd name="connsiteX610" fmla="*/ 139807 w 760035"/>
              <a:gd name="connsiteY610" fmla="*/ 199965 h 324010"/>
              <a:gd name="connsiteX611" fmla="*/ 139927 w 760035"/>
              <a:gd name="connsiteY611" fmla="*/ 199604 h 324010"/>
              <a:gd name="connsiteX612" fmla="*/ 140108 w 760035"/>
              <a:gd name="connsiteY612" fmla="*/ 198762 h 324010"/>
              <a:gd name="connsiteX613" fmla="*/ 139807 w 760035"/>
              <a:gd name="connsiteY613" fmla="*/ 197739 h 324010"/>
              <a:gd name="connsiteX614" fmla="*/ 139687 w 760035"/>
              <a:gd name="connsiteY614" fmla="*/ 196957 h 324010"/>
              <a:gd name="connsiteX615" fmla="*/ 139025 w 760035"/>
              <a:gd name="connsiteY615" fmla="*/ 195573 h 324010"/>
              <a:gd name="connsiteX616" fmla="*/ 138303 w 760035"/>
              <a:gd name="connsiteY616" fmla="*/ 195152 h 324010"/>
              <a:gd name="connsiteX617" fmla="*/ 138002 w 760035"/>
              <a:gd name="connsiteY617" fmla="*/ 195152 h 324010"/>
              <a:gd name="connsiteX618" fmla="*/ 136559 w 760035"/>
              <a:gd name="connsiteY618" fmla="*/ 195634 h 324010"/>
              <a:gd name="connsiteX619" fmla="*/ 135115 w 760035"/>
              <a:gd name="connsiteY619" fmla="*/ 196837 h 324010"/>
              <a:gd name="connsiteX620" fmla="*/ 134272 w 760035"/>
              <a:gd name="connsiteY620" fmla="*/ 197559 h 324010"/>
              <a:gd name="connsiteX621" fmla="*/ 132347 w 760035"/>
              <a:gd name="connsiteY621" fmla="*/ 198100 h 324010"/>
              <a:gd name="connsiteX622" fmla="*/ 130242 w 760035"/>
              <a:gd name="connsiteY622" fmla="*/ 196837 h 324010"/>
              <a:gd name="connsiteX623" fmla="*/ 128918 w 760035"/>
              <a:gd name="connsiteY623" fmla="*/ 195634 h 324010"/>
              <a:gd name="connsiteX624" fmla="*/ 128798 w 760035"/>
              <a:gd name="connsiteY624" fmla="*/ 195212 h 324010"/>
              <a:gd name="connsiteX625" fmla="*/ 128678 w 760035"/>
              <a:gd name="connsiteY625" fmla="*/ 194551 h 324010"/>
              <a:gd name="connsiteX626" fmla="*/ 128738 w 760035"/>
              <a:gd name="connsiteY626" fmla="*/ 193949 h 324010"/>
              <a:gd name="connsiteX627" fmla="*/ 128918 w 760035"/>
              <a:gd name="connsiteY627" fmla="*/ 193348 h 324010"/>
              <a:gd name="connsiteX628" fmla="*/ 129279 w 760035"/>
              <a:gd name="connsiteY628" fmla="*/ 192746 h 324010"/>
              <a:gd name="connsiteX629" fmla="*/ 129761 w 760035"/>
              <a:gd name="connsiteY629" fmla="*/ 192505 h 324010"/>
              <a:gd name="connsiteX630" fmla="*/ 130904 w 760035"/>
              <a:gd name="connsiteY630" fmla="*/ 192265 h 324010"/>
              <a:gd name="connsiteX631" fmla="*/ 131626 w 760035"/>
              <a:gd name="connsiteY631" fmla="*/ 192265 h 324010"/>
              <a:gd name="connsiteX632" fmla="*/ 134633 w 760035"/>
              <a:gd name="connsiteY632" fmla="*/ 191844 h 324010"/>
              <a:gd name="connsiteX633" fmla="*/ 135957 w 760035"/>
              <a:gd name="connsiteY633" fmla="*/ 191242 h 324010"/>
              <a:gd name="connsiteX634" fmla="*/ 136859 w 760035"/>
              <a:gd name="connsiteY634" fmla="*/ 189377 h 324010"/>
              <a:gd name="connsiteX635" fmla="*/ 136980 w 760035"/>
              <a:gd name="connsiteY635" fmla="*/ 187452 h 324010"/>
              <a:gd name="connsiteX636" fmla="*/ 136739 w 760035"/>
              <a:gd name="connsiteY636" fmla="*/ 185647 h 324010"/>
              <a:gd name="connsiteX637" fmla="*/ 136438 w 760035"/>
              <a:gd name="connsiteY637" fmla="*/ 185046 h 324010"/>
              <a:gd name="connsiteX638" fmla="*/ 135596 w 760035"/>
              <a:gd name="connsiteY638" fmla="*/ 184023 h 324010"/>
              <a:gd name="connsiteX639" fmla="*/ 134393 w 760035"/>
              <a:gd name="connsiteY639" fmla="*/ 183542 h 324010"/>
              <a:gd name="connsiteX640" fmla="*/ 132347 w 760035"/>
              <a:gd name="connsiteY640" fmla="*/ 183843 h 324010"/>
              <a:gd name="connsiteX641" fmla="*/ 130783 w 760035"/>
              <a:gd name="connsiteY641" fmla="*/ 183542 h 324010"/>
              <a:gd name="connsiteX642" fmla="*/ 127294 w 760035"/>
              <a:gd name="connsiteY642" fmla="*/ 180594 h 324010"/>
              <a:gd name="connsiteX643" fmla="*/ 126994 w 760035"/>
              <a:gd name="connsiteY643" fmla="*/ 178188 h 324010"/>
              <a:gd name="connsiteX644" fmla="*/ 128377 w 760035"/>
              <a:gd name="connsiteY644" fmla="*/ 176443 h 324010"/>
              <a:gd name="connsiteX645" fmla="*/ 128618 w 760035"/>
              <a:gd name="connsiteY645" fmla="*/ 174097 h 324010"/>
              <a:gd name="connsiteX646" fmla="*/ 127414 w 760035"/>
              <a:gd name="connsiteY646" fmla="*/ 172653 h 324010"/>
              <a:gd name="connsiteX647" fmla="*/ 124527 w 760035"/>
              <a:gd name="connsiteY647" fmla="*/ 171450 h 324010"/>
              <a:gd name="connsiteX648" fmla="*/ 121339 w 760035"/>
              <a:gd name="connsiteY648" fmla="*/ 172353 h 324010"/>
              <a:gd name="connsiteX649" fmla="*/ 119414 w 760035"/>
              <a:gd name="connsiteY649" fmla="*/ 172533 h 324010"/>
              <a:gd name="connsiteX650" fmla="*/ 118451 w 760035"/>
              <a:gd name="connsiteY650" fmla="*/ 172172 h 324010"/>
              <a:gd name="connsiteX651" fmla="*/ 117368 w 760035"/>
              <a:gd name="connsiteY651" fmla="*/ 171931 h 324010"/>
              <a:gd name="connsiteX652" fmla="*/ 115443 w 760035"/>
              <a:gd name="connsiteY652" fmla="*/ 172653 h 324010"/>
              <a:gd name="connsiteX653" fmla="*/ 114721 w 760035"/>
              <a:gd name="connsiteY653" fmla="*/ 173856 h 324010"/>
              <a:gd name="connsiteX654" fmla="*/ 114601 w 760035"/>
              <a:gd name="connsiteY654" fmla="*/ 177526 h 324010"/>
              <a:gd name="connsiteX655" fmla="*/ 113398 w 760035"/>
              <a:gd name="connsiteY655" fmla="*/ 178729 h 324010"/>
              <a:gd name="connsiteX656" fmla="*/ 107803 w 760035"/>
              <a:gd name="connsiteY656" fmla="*/ 179932 h 324010"/>
              <a:gd name="connsiteX657" fmla="*/ 106299 w 760035"/>
              <a:gd name="connsiteY657" fmla="*/ 180053 h 324010"/>
              <a:gd name="connsiteX658" fmla="*/ 102449 w 760035"/>
              <a:gd name="connsiteY658" fmla="*/ 178549 h 324010"/>
              <a:gd name="connsiteX659" fmla="*/ 99862 w 760035"/>
              <a:gd name="connsiteY659" fmla="*/ 177947 h 324010"/>
              <a:gd name="connsiteX660" fmla="*/ 98659 w 760035"/>
              <a:gd name="connsiteY660" fmla="*/ 177346 h 324010"/>
              <a:gd name="connsiteX661" fmla="*/ 97696 w 760035"/>
              <a:gd name="connsiteY661" fmla="*/ 175902 h 324010"/>
              <a:gd name="connsiteX662" fmla="*/ 97396 w 760035"/>
              <a:gd name="connsiteY662" fmla="*/ 172834 h 324010"/>
              <a:gd name="connsiteX663" fmla="*/ 96433 w 760035"/>
              <a:gd name="connsiteY663" fmla="*/ 172232 h 324010"/>
              <a:gd name="connsiteX664" fmla="*/ 94990 w 760035"/>
              <a:gd name="connsiteY664" fmla="*/ 172112 h 324010"/>
              <a:gd name="connsiteX665" fmla="*/ 92282 w 760035"/>
              <a:gd name="connsiteY665" fmla="*/ 173495 h 324010"/>
              <a:gd name="connsiteX666" fmla="*/ 90778 w 760035"/>
              <a:gd name="connsiteY666" fmla="*/ 173556 h 324010"/>
              <a:gd name="connsiteX667" fmla="*/ 90177 w 760035"/>
              <a:gd name="connsiteY667" fmla="*/ 173495 h 324010"/>
              <a:gd name="connsiteX668" fmla="*/ 88733 w 760035"/>
              <a:gd name="connsiteY668" fmla="*/ 172713 h 324010"/>
              <a:gd name="connsiteX669" fmla="*/ 88372 w 760035"/>
              <a:gd name="connsiteY669" fmla="*/ 171510 h 324010"/>
              <a:gd name="connsiteX670" fmla="*/ 88974 w 760035"/>
              <a:gd name="connsiteY670" fmla="*/ 168803 h 324010"/>
              <a:gd name="connsiteX671" fmla="*/ 88131 w 760035"/>
              <a:gd name="connsiteY671" fmla="*/ 166156 h 324010"/>
              <a:gd name="connsiteX672" fmla="*/ 85906 w 760035"/>
              <a:gd name="connsiteY672" fmla="*/ 165374 h 324010"/>
              <a:gd name="connsiteX673" fmla="*/ 82898 w 760035"/>
              <a:gd name="connsiteY673" fmla="*/ 165494 h 324010"/>
              <a:gd name="connsiteX674" fmla="*/ 81514 w 760035"/>
              <a:gd name="connsiteY674" fmla="*/ 164893 h 324010"/>
              <a:gd name="connsiteX675" fmla="*/ 78205 w 760035"/>
              <a:gd name="connsiteY675" fmla="*/ 160802 h 324010"/>
              <a:gd name="connsiteX676" fmla="*/ 73814 w 760035"/>
              <a:gd name="connsiteY676" fmla="*/ 158576 h 324010"/>
              <a:gd name="connsiteX677" fmla="*/ 72731 w 760035"/>
              <a:gd name="connsiteY677" fmla="*/ 156771 h 324010"/>
              <a:gd name="connsiteX678" fmla="*/ 72611 w 760035"/>
              <a:gd name="connsiteY678" fmla="*/ 155087 h 324010"/>
              <a:gd name="connsiteX679" fmla="*/ 71167 w 760035"/>
              <a:gd name="connsiteY679" fmla="*/ 153102 h 324010"/>
              <a:gd name="connsiteX680" fmla="*/ 68400 w 760035"/>
              <a:gd name="connsiteY680" fmla="*/ 152079 h 324010"/>
              <a:gd name="connsiteX681" fmla="*/ 66836 w 760035"/>
              <a:gd name="connsiteY681" fmla="*/ 150455 h 324010"/>
              <a:gd name="connsiteX682" fmla="*/ 65392 w 760035"/>
              <a:gd name="connsiteY682" fmla="*/ 149974 h 324010"/>
              <a:gd name="connsiteX683" fmla="*/ 62925 w 760035"/>
              <a:gd name="connsiteY683" fmla="*/ 150575 h 324010"/>
              <a:gd name="connsiteX684" fmla="*/ 61060 w 760035"/>
              <a:gd name="connsiteY684" fmla="*/ 151117 h 324010"/>
              <a:gd name="connsiteX685" fmla="*/ 58113 w 760035"/>
              <a:gd name="connsiteY685" fmla="*/ 150094 h 324010"/>
              <a:gd name="connsiteX686" fmla="*/ 56910 w 760035"/>
              <a:gd name="connsiteY686" fmla="*/ 148771 h 324010"/>
              <a:gd name="connsiteX687" fmla="*/ 56007 w 760035"/>
              <a:gd name="connsiteY687" fmla="*/ 146124 h 324010"/>
              <a:gd name="connsiteX688" fmla="*/ 55827 w 760035"/>
              <a:gd name="connsiteY688" fmla="*/ 144800 h 324010"/>
              <a:gd name="connsiteX689" fmla="*/ 57270 w 760035"/>
              <a:gd name="connsiteY689" fmla="*/ 142394 h 324010"/>
              <a:gd name="connsiteX690" fmla="*/ 57451 w 760035"/>
              <a:gd name="connsiteY690" fmla="*/ 141672 h 324010"/>
              <a:gd name="connsiteX691" fmla="*/ 57391 w 760035"/>
              <a:gd name="connsiteY691" fmla="*/ 140529 h 324010"/>
              <a:gd name="connsiteX692" fmla="*/ 57030 w 760035"/>
              <a:gd name="connsiteY692" fmla="*/ 139025 h 324010"/>
              <a:gd name="connsiteX693" fmla="*/ 57210 w 760035"/>
              <a:gd name="connsiteY693" fmla="*/ 137882 h 324010"/>
              <a:gd name="connsiteX694" fmla="*/ 59256 w 760035"/>
              <a:gd name="connsiteY694" fmla="*/ 135055 h 324010"/>
              <a:gd name="connsiteX695" fmla="*/ 59256 w 760035"/>
              <a:gd name="connsiteY695" fmla="*/ 133551 h 324010"/>
              <a:gd name="connsiteX696" fmla="*/ 57331 w 760035"/>
              <a:gd name="connsiteY696" fmla="*/ 131626 h 324010"/>
              <a:gd name="connsiteX697" fmla="*/ 55345 w 760035"/>
              <a:gd name="connsiteY697" fmla="*/ 131445 h 324010"/>
              <a:gd name="connsiteX698" fmla="*/ 53541 w 760035"/>
              <a:gd name="connsiteY698" fmla="*/ 130061 h 324010"/>
              <a:gd name="connsiteX699" fmla="*/ 53059 w 760035"/>
              <a:gd name="connsiteY699" fmla="*/ 127354 h 324010"/>
              <a:gd name="connsiteX700" fmla="*/ 51977 w 760035"/>
              <a:gd name="connsiteY700" fmla="*/ 125730 h 324010"/>
              <a:gd name="connsiteX701" fmla="*/ 49269 w 760035"/>
              <a:gd name="connsiteY701" fmla="*/ 124707 h 324010"/>
              <a:gd name="connsiteX702" fmla="*/ 47705 w 760035"/>
              <a:gd name="connsiteY702" fmla="*/ 123384 h 324010"/>
              <a:gd name="connsiteX703" fmla="*/ 45901 w 760035"/>
              <a:gd name="connsiteY703" fmla="*/ 120978 h 324010"/>
              <a:gd name="connsiteX704" fmla="*/ 45660 w 760035"/>
              <a:gd name="connsiteY704" fmla="*/ 120376 h 324010"/>
              <a:gd name="connsiteX705" fmla="*/ 45660 w 760035"/>
              <a:gd name="connsiteY705" fmla="*/ 118210 h 324010"/>
              <a:gd name="connsiteX706" fmla="*/ 47224 w 760035"/>
              <a:gd name="connsiteY706" fmla="*/ 114420 h 324010"/>
              <a:gd name="connsiteX707" fmla="*/ 46622 w 760035"/>
              <a:gd name="connsiteY707" fmla="*/ 111834 h 324010"/>
              <a:gd name="connsiteX708" fmla="*/ 45720 w 760035"/>
              <a:gd name="connsiteY708" fmla="*/ 110510 h 324010"/>
              <a:gd name="connsiteX709" fmla="*/ 43434 w 760035"/>
              <a:gd name="connsiteY709" fmla="*/ 109427 h 324010"/>
              <a:gd name="connsiteX710" fmla="*/ 40185 w 760035"/>
              <a:gd name="connsiteY710" fmla="*/ 109668 h 324010"/>
              <a:gd name="connsiteX711" fmla="*/ 39042 w 760035"/>
              <a:gd name="connsiteY711" fmla="*/ 109427 h 324010"/>
              <a:gd name="connsiteX712" fmla="*/ 36095 w 760035"/>
              <a:gd name="connsiteY712" fmla="*/ 107743 h 324010"/>
              <a:gd name="connsiteX713" fmla="*/ 34651 w 760035"/>
              <a:gd name="connsiteY713" fmla="*/ 107201 h 324010"/>
              <a:gd name="connsiteX714" fmla="*/ 34350 w 760035"/>
              <a:gd name="connsiteY714" fmla="*/ 106480 h 324010"/>
              <a:gd name="connsiteX715" fmla="*/ 34892 w 760035"/>
              <a:gd name="connsiteY715" fmla="*/ 103893 h 324010"/>
              <a:gd name="connsiteX716" fmla="*/ 34471 w 760035"/>
              <a:gd name="connsiteY716" fmla="*/ 102028 h 324010"/>
              <a:gd name="connsiteX717" fmla="*/ 31884 w 760035"/>
              <a:gd name="connsiteY717" fmla="*/ 100584 h 324010"/>
              <a:gd name="connsiteX718" fmla="*/ 30380 w 760035"/>
              <a:gd name="connsiteY718" fmla="*/ 100644 h 324010"/>
              <a:gd name="connsiteX719" fmla="*/ 28996 w 760035"/>
              <a:gd name="connsiteY719" fmla="*/ 99982 h 324010"/>
              <a:gd name="connsiteX720" fmla="*/ 27793 w 760035"/>
              <a:gd name="connsiteY720" fmla="*/ 98779 h 324010"/>
              <a:gd name="connsiteX721" fmla="*/ 25387 w 760035"/>
              <a:gd name="connsiteY721" fmla="*/ 98118 h 324010"/>
              <a:gd name="connsiteX722" fmla="*/ 21176 w 760035"/>
              <a:gd name="connsiteY722" fmla="*/ 99922 h 324010"/>
              <a:gd name="connsiteX723" fmla="*/ 19912 w 760035"/>
              <a:gd name="connsiteY723" fmla="*/ 99561 h 324010"/>
              <a:gd name="connsiteX724" fmla="*/ 19371 w 760035"/>
              <a:gd name="connsiteY724" fmla="*/ 97396 h 324010"/>
              <a:gd name="connsiteX725" fmla="*/ 20634 w 760035"/>
              <a:gd name="connsiteY725" fmla="*/ 96193 h 324010"/>
              <a:gd name="connsiteX726" fmla="*/ 23402 w 760035"/>
              <a:gd name="connsiteY726" fmla="*/ 94749 h 324010"/>
              <a:gd name="connsiteX727" fmla="*/ 23943 w 760035"/>
              <a:gd name="connsiteY727" fmla="*/ 93546 h 324010"/>
              <a:gd name="connsiteX728" fmla="*/ 23883 w 760035"/>
              <a:gd name="connsiteY728" fmla="*/ 91921 h 324010"/>
              <a:gd name="connsiteX729" fmla="*/ 22980 w 760035"/>
              <a:gd name="connsiteY729" fmla="*/ 90417 h 324010"/>
              <a:gd name="connsiteX730" fmla="*/ 21777 w 760035"/>
              <a:gd name="connsiteY730" fmla="*/ 89214 h 324010"/>
              <a:gd name="connsiteX731" fmla="*/ 21176 w 760035"/>
              <a:gd name="connsiteY731" fmla="*/ 88312 h 324010"/>
              <a:gd name="connsiteX732" fmla="*/ 20514 w 760035"/>
              <a:gd name="connsiteY732" fmla="*/ 84462 h 324010"/>
              <a:gd name="connsiteX733" fmla="*/ 18108 w 760035"/>
              <a:gd name="connsiteY733" fmla="*/ 80431 h 324010"/>
              <a:gd name="connsiteX734" fmla="*/ 17807 w 760035"/>
              <a:gd name="connsiteY734" fmla="*/ 78987 h 324010"/>
              <a:gd name="connsiteX735" fmla="*/ 18408 w 760035"/>
              <a:gd name="connsiteY735" fmla="*/ 75619 h 324010"/>
              <a:gd name="connsiteX736" fmla="*/ 18168 w 760035"/>
              <a:gd name="connsiteY736" fmla="*/ 74596 h 324010"/>
              <a:gd name="connsiteX737" fmla="*/ 17747 w 760035"/>
              <a:gd name="connsiteY737" fmla="*/ 73573 h 324010"/>
              <a:gd name="connsiteX738" fmla="*/ 15822 w 760035"/>
              <a:gd name="connsiteY738" fmla="*/ 71287 h 324010"/>
              <a:gd name="connsiteX739" fmla="*/ 14017 w 760035"/>
              <a:gd name="connsiteY739" fmla="*/ 70144 h 324010"/>
              <a:gd name="connsiteX740" fmla="*/ 12633 w 760035"/>
              <a:gd name="connsiteY740" fmla="*/ 69061 h 324010"/>
              <a:gd name="connsiteX741" fmla="*/ 12032 w 760035"/>
              <a:gd name="connsiteY741" fmla="*/ 67257 h 324010"/>
              <a:gd name="connsiteX742" fmla="*/ 12092 w 760035"/>
              <a:gd name="connsiteY742" fmla="*/ 63707 h 324010"/>
              <a:gd name="connsiteX743" fmla="*/ 11370 w 760035"/>
              <a:gd name="connsiteY743" fmla="*/ 62263 h 324010"/>
              <a:gd name="connsiteX744" fmla="*/ 11971 w 760035"/>
              <a:gd name="connsiteY744" fmla="*/ 62023 h 324010"/>
              <a:gd name="connsiteX745" fmla="*/ 12453 w 760035"/>
              <a:gd name="connsiteY745" fmla="*/ 61722 h 324010"/>
              <a:gd name="connsiteX746" fmla="*/ 15822 w 760035"/>
              <a:gd name="connsiteY746" fmla="*/ 60158 h 324010"/>
              <a:gd name="connsiteX747" fmla="*/ 17446 w 760035"/>
              <a:gd name="connsiteY747" fmla="*/ 58473 h 324010"/>
              <a:gd name="connsiteX748" fmla="*/ 17807 w 760035"/>
              <a:gd name="connsiteY748" fmla="*/ 55706 h 324010"/>
              <a:gd name="connsiteX749" fmla="*/ 17205 w 760035"/>
              <a:gd name="connsiteY749" fmla="*/ 54022 h 324010"/>
              <a:gd name="connsiteX750" fmla="*/ 16363 w 760035"/>
              <a:gd name="connsiteY750" fmla="*/ 53420 h 324010"/>
              <a:gd name="connsiteX751" fmla="*/ 15581 w 760035"/>
              <a:gd name="connsiteY751" fmla="*/ 52037 h 324010"/>
              <a:gd name="connsiteX752" fmla="*/ 14799 w 760035"/>
              <a:gd name="connsiteY752" fmla="*/ 51194 h 324010"/>
              <a:gd name="connsiteX753" fmla="*/ 12633 w 760035"/>
              <a:gd name="connsiteY753" fmla="*/ 51555 h 324010"/>
              <a:gd name="connsiteX754" fmla="*/ 11610 w 760035"/>
              <a:gd name="connsiteY754" fmla="*/ 52458 h 324010"/>
              <a:gd name="connsiteX755" fmla="*/ 11430 w 760035"/>
              <a:gd name="connsiteY755" fmla="*/ 56187 h 324010"/>
              <a:gd name="connsiteX756" fmla="*/ 11551 w 760035"/>
              <a:gd name="connsiteY756" fmla="*/ 57752 h 324010"/>
              <a:gd name="connsiteX757" fmla="*/ 9986 w 760035"/>
              <a:gd name="connsiteY757" fmla="*/ 59256 h 324010"/>
              <a:gd name="connsiteX758" fmla="*/ 9385 w 760035"/>
              <a:gd name="connsiteY758" fmla="*/ 58413 h 324010"/>
              <a:gd name="connsiteX759" fmla="*/ 7941 w 760035"/>
              <a:gd name="connsiteY759" fmla="*/ 58053 h 324010"/>
              <a:gd name="connsiteX760" fmla="*/ 5775 w 760035"/>
              <a:gd name="connsiteY760" fmla="*/ 58955 h 324010"/>
              <a:gd name="connsiteX761" fmla="*/ 3008 w 760035"/>
              <a:gd name="connsiteY761" fmla="*/ 58714 h 324010"/>
              <a:gd name="connsiteX762" fmla="*/ 1203 w 760035"/>
              <a:gd name="connsiteY762" fmla="*/ 56789 h 324010"/>
              <a:gd name="connsiteX763" fmla="*/ 1805 w 760035"/>
              <a:gd name="connsiteY763" fmla="*/ 54563 h 324010"/>
              <a:gd name="connsiteX764" fmla="*/ 1564 w 760035"/>
              <a:gd name="connsiteY764" fmla="*/ 52879 h 324010"/>
              <a:gd name="connsiteX765" fmla="*/ 0 w 760035"/>
              <a:gd name="connsiteY765" fmla="*/ 49811 h 324010"/>
              <a:gd name="connsiteX766" fmla="*/ 782 w 760035"/>
              <a:gd name="connsiteY766" fmla="*/ 47946 h 324010"/>
              <a:gd name="connsiteX767" fmla="*/ 1143 w 760035"/>
              <a:gd name="connsiteY767" fmla="*/ 47525 h 324010"/>
              <a:gd name="connsiteX768" fmla="*/ 8182 w 760035"/>
              <a:gd name="connsiteY768" fmla="*/ 47224 h 324010"/>
              <a:gd name="connsiteX769" fmla="*/ 14318 w 760035"/>
              <a:gd name="connsiteY769" fmla="*/ 47044 h 324010"/>
              <a:gd name="connsiteX770" fmla="*/ 19371 w 760035"/>
              <a:gd name="connsiteY770" fmla="*/ 46743 h 324010"/>
              <a:gd name="connsiteX771" fmla="*/ 24605 w 760035"/>
              <a:gd name="connsiteY771" fmla="*/ 46622 h 324010"/>
              <a:gd name="connsiteX772" fmla="*/ 28635 w 760035"/>
              <a:gd name="connsiteY772" fmla="*/ 46562 h 324010"/>
              <a:gd name="connsiteX773" fmla="*/ 35253 w 760035"/>
              <a:gd name="connsiteY773" fmla="*/ 46261 h 324010"/>
              <a:gd name="connsiteX774" fmla="*/ 40727 w 760035"/>
              <a:gd name="connsiteY774" fmla="*/ 46081 h 324010"/>
              <a:gd name="connsiteX775" fmla="*/ 51435 w 760035"/>
              <a:gd name="connsiteY775" fmla="*/ 45600 h 324010"/>
              <a:gd name="connsiteX776" fmla="*/ 54323 w 760035"/>
              <a:gd name="connsiteY776" fmla="*/ 45600 h 324010"/>
              <a:gd name="connsiteX777" fmla="*/ 58895 w 760035"/>
              <a:gd name="connsiteY777" fmla="*/ 45299 h 324010"/>
              <a:gd name="connsiteX778" fmla="*/ 65211 w 760035"/>
              <a:gd name="connsiteY778" fmla="*/ 45118 h 324010"/>
              <a:gd name="connsiteX779" fmla="*/ 77243 w 760035"/>
              <a:gd name="connsiteY779" fmla="*/ 44517 h 324010"/>
              <a:gd name="connsiteX780" fmla="*/ 78566 w 760035"/>
              <a:gd name="connsiteY780" fmla="*/ 44517 h 324010"/>
              <a:gd name="connsiteX781" fmla="*/ 86988 w 760035"/>
              <a:gd name="connsiteY781" fmla="*/ 44096 h 324010"/>
              <a:gd name="connsiteX782" fmla="*/ 91621 w 760035"/>
              <a:gd name="connsiteY782" fmla="*/ 43975 h 324010"/>
              <a:gd name="connsiteX783" fmla="*/ 100524 w 760035"/>
              <a:gd name="connsiteY783" fmla="*/ 43554 h 324010"/>
              <a:gd name="connsiteX784" fmla="*/ 105156 w 760035"/>
              <a:gd name="connsiteY784" fmla="*/ 43434 h 324010"/>
              <a:gd name="connsiteX785" fmla="*/ 119775 w 760035"/>
              <a:gd name="connsiteY785" fmla="*/ 42712 h 324010"/>
              <a:gd name="connsiteX786" fmla="*/ 124406 w 760035"/>
              <a:gd name="connsiteY786" fmla="*/ 42532 h 324010"/>
              <a:gd name="connsiteX787" fmla="*/ 133250 w 760035"/>
              <a:gd name="connsiteY787" fmla="*/ 42111 h 324010"/>
              <a:gd name="connsiteX788" fmla="*/ 138664 w 760035"/>
              <a:gd name="connsiteY788" fmla="*/ 41930 h 324010"/>
              <a:gd name="connsiteX789" fmla="*/ 170548 w 760035"/>
              <a:gd name="connsiteY789" fmla="*/ 40366 h 324010"/>
              <a:gd name="connsiteX790" fmla="*/ 177466 w 760035"/>
              <a:gd name="connsiteY790" fmla="*/ 39885 h 324010"/>
              <a:gd name="connsiteX791" fmla="*/ 183181 w 760035"/>
              <a:gd name="connsiteY791" fmla="*/ 39584 h 324010"/>
              <a:gd name="connsiteX792" fmla="*/ 185768 w 760035"/>
              <a:gd name="connsiteY792" fmla="*/ 39464 h 324010"/>
              <a:gd name="connsiteX793" fmla="*/ 185768 w 760035"/>
              <a:gd name="connsiteY793" fmla="*/ 39343 h 324010"/>
              <a:gd name="connsiteX794" fmla="*/ 191182 w 760035"/>
              <a:gd name="connsiteY794" fmla="*/ 39043 h 324010"/>
              <a:gd name="connsiteX795" fmla="*/ 192686 w 760035"/>
              <a:gd name="connsiteY795" fmla="*/ 38862 h 324010"/>
              <a:gd name="connsiteX796" fmla="*/ 197438 w 760035"/>
              <a:gd name="connsiteY796" fmla="*/ 38561 h 324010"/>
              <a:gd name="connsiteX797" fmla="*/ 199363 w 760035"/>
              <a:gd name="connsiteY797" fmla="*/ 38381 h 324010"/>
              <a:gd name="connsiteX798" fmla="*/ 202251 w 760035"/>
              <a:gd name="connsiteY798" fmla="*/ 38200 h 324010"/>
              <a:gd name="connsiteX799" fmla="*/ 204838 w 760035"/>
              <a:gd name="connsiteY799" fmla="*/ 37960 h 324010"/>
              <a:gd name="connsiteX800" fmla="*/ 209410 w 760035"/>
              <a:gd name="connsiteY800" fmla="*/ 37719 h 324010"/>
              <a:gd name="connsiteX801" fmla="*/ 210974 w 760035"/>
              <a:gd name="connsiteY801" fmla="*/ 37539 h 324010"/>
              <a:gd name="connsiteX802" fmla="*/ 214343 w 760035"/>
              <a:gd name="connsiteY802" fmla="*/ 37418 h 324010"/>
              <a:gd name="connsiteX803" fmla="*/ 216508 w 760035"/>
              <a:gd name="connsiteY803" fmla="*/ 37238 h 324010"/>
              <a:gd name="connsiteX804" fmla="*/ 219516 w 760035"/>
              <a:gd name="connsiteY804" fmla="*/ 36937 h 324010"/>
              <a:gd name="connsiteX805" fmla="*/ 227818 w 760035"/>
              <a:gd name="connsiteY805" fmla="*/ 36275 h 324010"/>
              <a:gd name="connsiteX806" fmla="*/ 230646 w 760035"/>
              <a:gd name="connsiteY806" fmla="*/ 36035 h 324010"/>
              <a:gd name="connsiteX807" fmla="*/ 237082 w 760035"/>
              <a:gd name="connsiteY807" fmla="*/ 35493 h 324010"/>
              <a:gd name="connsiteX808" fmla="*/ 241414 w 760035"/>
              <a:gd name="connsiteY808" fmla="*/ 35192 h 324010"/>
              <a:gd name="connsiteX809" fmla="*/ 242557 w 760035"/>
              <a:gd name="connsiteY809" fmla="*/ 35132 h 324010"/>
              <a:gd name="connsiteX810" fmla="*/ 246166 w 760035"/>
              <a:gd name="connsiteY810" fmla="*/ 34831 h 324010"/>
              <a:gd name="connsiteX811" fmla="*/ 249054 w 760035"/>
              <a:gd name="connsiteY811" fmla="*/ 34531 h 324010"/>
              <a:gd name="connsiteX812" fmla="*/ 252302 w 760035"/>
              <a:gd name="connsiteY812" fmla="*/ 34230 h 324010"/>
              <a:gd name="connsiteX813" fmla="*/ 254588 w 760035"/>
              <a:gd name="connsiteY813" fmla="*/ 33989 h 324010"/>
              <a:gd name="connsiteX814" fmla="*/ 261627 w 760035"/>
              <a:gd name="connsiteY814" fmla="*/ 33388 h 324010"/>
              <a:gd name="connsiteX815" fmla="*/ 261747 w 760035"/>
              <a:gd name="connsiteY815" fmla="*/ 33388 h 324010"/>
              <a:gd name="connsiteX816" fmla="*/ 263432 w 760035"/>
              <a:gd name="connsiteY816" fmla="*/ 33147 h 324010"/>
              <a:gd name="connsiteX817" fmla="*/ 273658 w 760035"/>
              <a:gd name="connsiteY817" fmla="*/ 32185 h 324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</a:cxnLst>
            <a:rect l="l" t="t" r="r" b="b"/>
            <a:pathLst>
              <a:path w="760035" h="324010">
                <a:moveTo>
                  <a:pt x="273598" y="32124"/>
                </a:moveTo>
                <a:lnTo>
                  <a:pt x="284848" y="31222"/>
                </a:lnTo>
                <a:lnTo>
                  <a:pt x="288277" y="30981"/>
                </a:lnTo>
                <a:lnTo>
                  <a:pt x="289179" y="30921"/>
                </a:lnTo>
                <a:lnTo>
                  <a:pt x="291465" y="30681"/>
                </a:lnTo>
                <a:lnTo>
                  <a:pt x="298864" y="30079"/>
                </a:lnTo>
                <a:lnTo>
                  <a:pt x="301090" y="29838"/>
                </a:lnTo>
                <a:lnTo>
                  <a:pt x="302955" y="29718"/>
                </a:lnTo>
                <a:lnTo>
                  <a:pt x="305963" y="29417"/>
                </a:lnTo>
                <a:lnTo>
                  <a:pt x="310054" y="28996"/>
                </a:lnTo>
                <a:lnTo>
                  <a:pt x="317032" y="28214"/>
                </a:lnTo>
                <a:lnTo>
                  <a:pt x="320341" y="27974"/>
                </a:lnTo>
                <a:lnTo>
                  <a:pt x="323830" y="27853"/>
                </a:lnTo>
                <a:lnTo>
                  <a:pt x="325935" y="27612"/>
                </a:lnTo>
                <a:lnTo>
                  <a:pt x="332132" y="27191"/>
                </a:lnTo>
                <a:lnTo>
                  <a:pt x="339952" y="26530"/>
                </a:lnTo>
                <a:lnTo>
                  <a:pt x="340073" y="26590"/>
                </a:lnTo>
                <a:lnTo>
                  <a:pt x="345908" y="25988"/>
                </a:lnTo>
                <a:lnTo>
                  <a:pt x="347412" y="25988"/>
                </a:lnTo>
                <a:lnTo>
                  <a:pt x="349818" y="25748"/>
                </a:lnTo>
                <a:lnTo>
                  <a:pt x="350480" y="25748"/>
                </a:lnTo>
                <a:lnTo>
                  <a:pt x="351804" y="25507"/>
                </a:lnTo>
                <a:lnTo>
                  <a:pt x="357939" y="25026"/>
                </a:lnTo>
                <a:lnTo>
                  <a:pt x="363474" y="24545"/>
                </a:lnTo>
                <a:lnTo>
                  <a:pt x="366362" y="24244"/>
                </a:lnTo>
                <a:lnTo>
                  <a:pt x="368888" y="24003"/>
                </a:lnTo>
                <a:lnTo>
                  <a:pt x="374844" y="23281"/>
                </a:lnTo>
                <a:lnTo>
                  <a:pt x="377912" y="23041"/>
                </a:lnTo>
                <a:lnTo>
                  <a:pt x="380258" y="22740"/>
                </a:lnTo>
                <a:lnTo>
                  <a:pt x="382123" y="22439"/>
                </a:lnTo>
                <a:lnTo>
                  <a:pt x="384890" y="22198"/>
                </a:lnTo>
                <a:lnTo>
                  <a:pt x="389101" y="21717"/>
                </a:lnTo>
                <a:lnTo>
                  <a:pt x="391447" y="21356"/>
                </a:lnTo>
                <a:lnTo>
                  <a:pt x="396982" y="20755"/>
                </a:lnTo>
                <a:lnTo>
                  <a:pt x="400351" y="20394"/>
                </a:lnTo>
                <a:lnTo>
                  <a:pt x="402938" y="20093"/>
                </a:lnTo>
                <a:lnTo>
                  <a:pt x="410517" y="19491"/>
                </a:lnTo>
                <a:lnTo>
                  <a:pt x="410999" y="19311"/>
                </a:lnTo>
                <a:lnTo>
                  <a:pt x="413766" y="19190"/>
                </a:lnTo>
                <a:lnTo>
                  <a:pt x="415270" y="19010"/>
                </a:lnTo>
                <a:lnTo>
                  <a:pt x="419240" y="18589"/>
                </a:lnTo>
                <a:lnTo>
                  <a:pt x="426881" y="17987"/>
                </a:lnTo>
                <a:lnTo>
                  <a:pt x="431513" y="17506"/>
                </a:lnTo>
                <a:lnTo>
                  <a:pt x="444868" y="16002"/>
                </a:lnTo>
                <a:lnTo>
                  <a:pt x="446672" y="15882"/>
                </a:lnTo>
                <a:lnTo>
                  <a:pt x="447033" y="15882"/>
                </a:lnTo>
                <a:lnTo>
                  <a:pt x="448056" y="15701"/>
                </a:lnTo>
                <a:lnTo>
                  <a:pt x="453470" y="15039"/>
                </a:lnTo>
                <a:lnTo>
                  <a:pt x="454493" y="14979"/>
                </a:lnTo>
                <a:lnTo>
                  <a:pt x="462735" y="13896"/>
                </a:lnTo>
                <a:lnTo>
                  <a:pt x="471277" y="12874"/>
                </a:lnTo>
                <a:lnTo>
                  <a:pt x="474886" y="12573"/>
                </a:lnTo>
                <a:lnTo>
                  <a:pt x="476090" y="12393"/>
                </a:lnTo>
                <a:lnTo>
                  <a:pt x="482948" y="11671"/>
                </a:lnTo>
                <a:lnTo>
                  <a:pt x="483549" y="11611"/>
                </a:lnTo>
                <a:lnTo>
                  <a:pt x="486918" y="11189"/>
                </a:lnTo>
                <a:lnTo>
                  <a:pt x="488362" y="11009"/>
                </a:lnTo>
                <a:lnTo>
                  <a:pt x="490528" y="10708"/>
                </a:lnTo>
                <a:lnTo>
                  <a:pt x="494318" y="10227"/>
                </a:lnTo>
                <a:lnTo>
                  <a:pt x="498528" y="9806"/>
                </a:lnTo>
                <a:lnTo>
                  <a:pt x="501236" y="9505"/>
                </a:lnTo>
                <a:lnTo>
                  <a:pt x="503221" y="9264"/>
                </a:lnTo>
                <a:lnTo>
                  <a:pt x="505868" y="8964"/>
                </a:lnTo>
                <a:lnTo>
                  <a:pt x="508094" y="8783"/>
                </a:lnTo>
                <a:lnTo>
                  <a:pt x="515553" y="7881"/>
                </a:lnTo>
                <a:lnTo>
                  <a:pt x="523013" y="7039"/>
                </a:lnTo>
                <a:lnTo>
                  <a:pt x="525119" y="6798"/>
                </a:lnTo>
                <a:lnTo>
                  <a:pt x="529209" y="6196"/>
                </a:lnTo>
                <a:lnTo>
                  <a:pt x="534864" y="5414"/>
                </a:lnTo>
                <a:lnTo>
                  <a:pt x="536849" y="5234"/>
                </a:lnTo>
                <a:lnTo>
                  <a:pt x="542203" y="4632"/>
                </a:lnTo>
                <a:lnTo>
                  <a:pt x="548580" y="3790"/>
                </a:lnTo>
                <a:lnTo>
                  <a:pt x="557543" y="2527"/>
                </a:lnTo>
                <a:lnTo>
                  <a:pt x="561574" y="1865"/>
                </a:lnTo>
                <a:lnTo>
                  <a:pt x="575050" y="0"/>
                </a:lnTo>
                <a:lnTo>
                  <a:pt x="576553" y="2106"/>
                </a:lnTo>
                <a:lnTo>
                  <a:pt x="577757" y="3188"/>
                </a:lnTo>
                <a:lnTo>
                  <a:pt x="580103" y="4392"/>
                </a:lnTo>
                <a:lnTo>
                  <a:pt x="581908" y="6016"/>
                </a:lnTo>
                <a:lnTo>
                  <a:pt x="581186" y="8663"/>
                </a:lnTo>
                <a:lnTo>
                  <a:pt x="581486" y="9625"/>
                </a:lnTo>
                <a:lnTo>
                  <a:pt x="581787" y="10046"/>
                </a:lnTo>
                <a:lnTo>
                  <a:pt x="582810" y="10768"/>
                </a:lnTo>
                <a:lnTo>
                  <a:pt x="586840" y="11189"/>
                </a:lnTo>
                <a:lnTo>
                  <a:pt x="591112" y="11851"/>
                </a:lnTo>
                <a:lnTo>
                  <a:pt x="592014" y="12633"/>
                </a:lnTo>
                <a:lnTo>
                  <a:pt x="592194" y="18168"/>
                </a:lnTo>
                <a:lnTo>
                  <a:pt x="594240" y="19792"/>
                </a:lnTo>
                <a:lnTo>
                  <a:pt x="596285" y="20634"/>
                </a:lnTo>
                <a:lnTo>
                  <a:pt x="597488" y="22078"/>
                </a:lnTo>
                <a:lnTo>
                  <a:pt x="598812" y="24966"/>
                </a:lnTo>
                <a:lnTo>
                  <a:pt x="601338" y="26650"/>
                </a:lnTo>
                <a:lnTo>
                  <a:pt x="602361" y="26891"/>
                </a:lnTo>
                <a:lnTo>
                  <a:pt x="604948" y="26891"/>
                </a:lnTo>
                <a:lnTo>
                  <a:pt x="606452" y="26590"/>
                </a:lnTo>
                <a:lnTo>
                  <a:pt x="607054" y="27071"/>
                </a:lnTo>
                <a:lnTo>
                  <a:pt x="607294" y="28274"/>
                </a:lnTo>
                <a:lnTo>
                  <a:pt x="605911" y="30079"/>
                </a:lnTo>
                <a:lnTo>
                  <a:pt x="606933" y="31342"/>
                </a:lnTo>
                <a:lnTo>
                  <a:pt x="608016" y="31342"/>
                </a:lnTo>
                <a:lnTo>
                  <a:pt x="607956" y="32666"/>
                </a:lnTo>
                <a:lnTo>
                  <a:pt x="607354" y="33989"/>
                </a:lnTo>
                <a:lnTo>
                  <a:pt x="608076" y="35794"/>
                </a:lnTo>
                <a:lnTo>
                  <a:pt x="608678" y="36035"/>
                </a:lnTo>
                <a:lnTo>
                  <a:pt x="610603" y="36817"/>
                </a:lnTo>
                <a:lnTo>
                  <a:pt x="612227" y="36937"/>
                </a:lnTo>
                <a:lnTo>
                  <a:pt x="612889" y="36396"/>
                </a:lnTo>
                <a:lnTo>
                  <a:pt x="613189" y="37298"/>
                </a:lnTo>
                <a:lnTo>
                  <a:pt x="612889" y="38561"/>
                </a:lnTo>
                <a:lnTo>
                  <a:pt x="613671" y="39885"/>
                </a:lnTo>
                <a:lnTo>
                  <a:pt x="614693" y="40547"/>
                </a:lnTo>
                <a:lnTo>
                  <a:pt x="616378" y="40005"/>
                </a:lnTo>
                <a:lnTo>
                  <a:pt x="616979" y="39704"/>
                </a:lnTo>
                <a:lnTo>
                  <a:pt x="616979" y="40306"/>
                </a:lnTo>
                <a:lnTo>
                  <a:pt x="617100" y="41509"/>
                </a:lnTo>
                <a:lnTo>
                  <a:pt x="619265" y="41148"/>
                </a:lnTo>
                <a:lnTo>
                  <a:pt x="620047" y="39223"/>
                </a:lnTo>
                <a:lnTo>
                  <a:pt x="620769" y="39283"/>
                </a:lnTo>
                <a:lnTo>
                  <a:pt x="620950" y="39404"/>
                </a:lnTo>
                <a:lnTo>
                  <a:pt x="622394" y="39704"/>
                </a:lnTo>
                <a:lnTo>
                  <a:pt x="623416" y="40486"/>
                </a:lnTo>
                <a:lnTo>
                  <a:pt x="622514" y="41690"/>
                </a:lnTo>
                <a:lnTo>
                  <a:pt x="622093" y="42111"/>
                </a:lnTo>
                <a:lnTo>
                  <a:pt x="620769" y="42953"/>
                </a:lnTo>
                <a:lnTo>
                  <a:pt x="620469" y="43194"/>
                </a:lnTo>
                <a:lnTo>
                  <a:pt x="619807" y="43915"/>
                </a:lnTo>
                <a:lnTo>
                  <a:pt x="618904" y="45901"/>
                </a:lnTo>
                <a:lnTo>
                  <a:pt x="618423" y="47104"/>
                </a:lnTo>
                <a:lnTo>
                  <a:pt x="617581" y="48969"/>
                </a:lnTo>
                <a:lnTo>
                  <a:pt x="617220" y="51796"/>
                </a:lnTo>
                <a:lnTo>
                  <a:pt x="614994" y="58895"/>
                </a:lnTo>
                <a:lnTo>
                  <a:pt x="614754" y="60399"/>
                </a:lnTo>
                <a:lnTo>
                  <a:pt x="615475" y="64008"/>
                </a:lnTo>
                <a:lnTo>
                  <a:pt x="614453" y="66535"/>
                </a:lnTo>
                <a:lnTo>
                  <a:pt x="613611" y="68640"/>
                </a:lnTo>
                <a:lnTo>
                  <a:pt x="614152" y="70926"/>
                </a:lnTo>
                <a:lnTo>
                  <a:pt x="614092" y="74656"/>
                </a:lnTo>
                <a:lnTo>
                  <a:pt x="614573" y="75859"/>
                </a:lnTo>
                <a:lnTo>
                  <a:pt x="614032" y="77243"/>
                </a:lnTo>
                <a:lnTo>
                  <a:pt x="613791" y="79649"/>
                </a:lnTo>
                <a:lnTo>
                  <a:pt x="614754" y="83559"/>
                </a:lnTo>
                <a:lnTo>
                  <a:pt x="614573" y="86327"/>
                </a:lnTo>
                <a:lnTo>
                  <a:pt x="614874" y="88011"/>
                </a:lnTo>
                <a:lnTo>
                  <a:pt x="615054" y="89274"/>
                </a:lnTo>
                <a:lnTo>
                  <a:pt x="615957" y="92884"/>
                </a:lnTo>
                <a:lnTo>
                  <a:pt x="616258" y="93726"/>
                </a:lnTo>
                <a:lnTo>
                  <a:pt x="616859" y="95290"/>
                </a:lnTo>
                <a:lnTo>
                  <a:pt x="617701" y="98539"/>
                </a:lnTo>
                <a:lnTo>
                  <a:pt x="618183" y="99862"/>
                </a:lnTo>
                <a:lnTo>
                  <a:pt x="619326" y="102389"/>
                </a:lnTo>
                <a:lnTo>
                  <a:pt x="618904" y="106419"/>
                </a:lnTo>
                <a:lnTo>
                  <a:pt x="620168" y="109006"/>
                </a:lnTo>
                <a:lnTo>
                  <a:pt x="622033" y="111713"/>
                </a:lnTo>
                <a:lnTo>
                  <a:pt x="624439" y="116466"/>
                </a:lnTo>
                <a:lnTo>
                  <a:pt x="625041" y="116706"/>
                </a:lnTo>
                <a:lnTo>
                  <a:pt x="627808" y="121459"/>
                </a:lnTo>
                <a:lnTo>
                  <a:pt x="628831" y="122782"/>
                </a:lnTo>
                <a:lnTo>
                  <a:pt x="630395" y="123865"/>
                </a:lnTo>
                <a:lnTo>
                  <a:pt x="631417" y="125429"/>
                </a:lnTo>
                <a:lnTo>
                  <a:pt x="631899" y="127114"/>
                </a:lnTo>
                <a:lnTo>
                  <a:pt x="631839" y="128497"/>
                </a:lnTo>
                <a:lnTo>
                  <a:pt x="631417" y="129099"/>
                </a:lnTo>
                <a:lnTo>
                  <a:pt x="630034" y="131024"/>
                </a:lnTo>
                <a:lnTo>
                  <a:pt x="629011" y="132829"/>
                </a:lnTo>
                <a:lnTo>
                  <a:pt x="628590" y="135837"/>
                </a:lnTo>
                <a:lnTo>
                  <a:pt x="629853" y="138905"/>
                </a:lnTo>
                <a:lnTo>
                  <a:pt x="630515" y="140770"/>
                </a:lnTo>
                <a:lnTo>
                  <a:pt x="630635" y="141191"/>
                </a:lnTo>
                <a:lnTo>
                  <a:pt x="630756" y="141612"/>
                </a:lnTo>
                <a:lnTo>
                  <a:pt x="632139" y="143356"/>
                </a:lnTo>
                <a:lnTo>
                  <a:pt x="635328" y="144920"/>
                </a:lnTo>
                <a:lnTo>
                  <a:pt x="640020" y="147808"/>
                </a:lnTo>
                <a:lnTo>
                  <a:pt x="640982" y="148951"/>
                </a:lnTo>
                <a:lnTo>
                  <a:pt x="641464" y="149553"/>
                </a:lnTo>
                <a:lnTo>
                  <a:pt x="642727" y="152320"/>
                </a:lnTo>
                <a:lnTo>
                  <a:pt x="642306" y="153523"/>
                </a:lnTo>
                <a:lnTo>
                  <a:pt x="642486" y="156290"/>
                </a:lnTo>
                <a:lnTo>
                  <a:pt x="642366" y="158336"/>
                </a:lnTo>
                <a:lnTo>
                  <a:pt x="642246" y="159960"/>
                </a:lnTo>
                <a:lnTo>
                  <a:pt x="642607" y="162667"/>
                </a:lnTo>
                <a:lnTo>
                  <a:pt x="643810" y="163930"/>
                </a:lnTo>
                <a:lnTo>
                  <a:pt x="644411" y="164592"/>
                </a:lnTo>
                <a:lnTo>
                  <a:pt x="646216" y="166216"/>
                </a:lnTo>
                <a:lnTo>
                  <a:pt x="647961" y="167720"/>
                </a:lnTo>
                <a:lnTo>
                  <a:pt x="649405" y="168623"/>
                </a:lnTo>
                <a:lnTo>
                  <a:pt x="651811" y="170127"/>
                </a:lnTo>
                <a:lnTo>
                  <a:pt x="652834" y="170909"/>
                </a:lnTo>
                <a:lnTo>
                  <a:pt x="653375" y="171691"/>
                </a:lnTo>
                <a:lnTo>
                  <a:pt x="656082" y="173134"/>
                </a:lnTo>
                <a:lnTo>
                  <a:pt x="658128" y="174759"/>
                </a:lnTo>
                <a:lnTo>
                  <a:pt x="659150" y="175781"/>
                </a:lnTo>
                <a:lnTo>
                  <a:pt x="659752" y="176684"/>
                </a:lnTo>
                <a:lnTo>
                  <a:pt x="661196" y="177767"/>
                </a:lnTo>
                <a:lnTo>
                  <a:pt x="663181" y="180353"/>
                </a:lnTo>
                <a:lnTo>
                  <a:pt x="665768" y="182158"/>
                </a:lnTo>
                <a:lnTo>
                  <a:pt x="671302" y="183963"/>
                </a:lnTo>
                <a:lnTo>
                  <a:pt x="673107" y="186069"/>
                </a:lnTo>
                <a:lnTo>
                  <a:pt x="674611" y="191483"/>
                </a:lnTo>
                <a:lnTo>
                  <a:pt x="675453" y="192565"/>
                </a:lnTo>
                <a:lnTo>
                  <a:pt x="677077" y="194430"/>
                </a:lnTo>
                <a:lnTo>
                  <a:pt x="679544" y="194912"/>
                </a:lnTo>
                <a:lnTo>
                  <a:pt x="681048" y="195092"/>
                </a:lnTo>
                <a:lnTo>
                  <a:pt x="682852" y="195092"/>
                </a:lnTo>
                <a:lnTo>
                  <a:pt x="684898" y="195453"/>
                </a:lnTo>
                <a:lnTo>
                  <a:pt x="685319" y="195995"/>
                </a:lnTo>
                <a:lnTo>
                  <a:pt x="688447" y="200988"/>
                </a:lnTo>
                <a:lnTo>
                  <a:pt x="689229" y="201890"/>
                </a:lnTo>
                <a:lnTo>
                  <a:pt x="690974" y="203274"/>
                </a:lnTo>
                <a:lnTo>
                  <a:pt x="691335" y="205199"/>
                </a:lnTo>
                <a:lnTo>
                  <a:pt x="691636" y="207124"/>
                </a:lnTo>
                <a:lnTo>
                  <a:pt x="692598" y="208568"/>
                </a:lnTo>
                <a:lnTo>
                  <a:pt x="694162" y="210252"/>
                </a:lnTo>
                <a:lnTo>
                  <a:pt x="695606" y="211696"/>
                </a:lnTo>
                <a:lnTo>
                  <a:pt x="696328" y="212237"/>
                </a:lnTo>
                <a:lnTo>
                  <a:pt x="697892" y="213260"/>
                </a:lnTo>
                <a:lnTo>
                  <a:pt x="702584" y="215786"/>
                </a:lnTo>
                <a:lnTo>
                  <a:pt x="704208" y="216147"/>
                </a:lnTo>
                <a:lnTo>
                  <a:pt x="705772" y="217230"/>
                </a:lnTo>
                <a:lnTo>
                  <a:pt x="707998" y="218012"/>
                </a:lnTo>
                <a:lnTo>
                  <a:pt x="709923" y="218313"/>
                </a:lnTo>
                <a:lnTo>
                  <a:pt x="710525" y="218674"/>
                </a:lnTo>
                <a:lnTo>
                  <a:pt x="711367" y="219817"/>
                </a:lnTo>
                <a:lnTo>
                  <a:pt x="711728" y="220840"/>
                </a:lnTo>
                <a:lnTo>
                  <a:pt x="713774" y="222223"/>
                </a:lnTo>
                <a:lnTo>
                  <a:pt x="714736" y="222464"/>
                </a:lnTo>
                <a:lnTo>
                  <a:pt x="715278" y="222524"/>
                </a:lnTo>
                <a:lnTo>
                  <a:pt x="717082" y="224148"/>
                </a:lnTo>
                <a:lnTo>
                  <a:pt x="719068" y="225352"/>
                </a:lnTo>
                <a:lnTo>
                  <a:pt x="725203" y="228360"/>
                </a:lnTo>
                <a:lnTo>
                  <a:pt x="730016" y="232751"/>
                </a:lnTo>
                <a:lnTo>
                  <a:pt x="732783" y="233894"/>
                </a:lnTo>
                <a:lnTo>
                  <a:pt x="733686" y="234435"/>
                </a:lnTo>
                <a:lnTo>
                  <a:pt x="733987" y="235398"/>
                </a:lnTo>
                <a:lnTo>
                  <a:pt x="736694" y="237443"/>
                </a:lnTo>
                <a:lnTo>
                  <a:pt x="737837" y="239368"/>
                </a:lnTo>
                <a:lnTo>
                  <a:pt x="740604" y="242136"/>
                </a:lnTo>
                <a:lnTo>
                  <a:pt x="742950" y="242857"/>
                </a:lnTo>
                <a:lnTo>
                  <a:pt x="744394" y="244542"/>
                </a:lnTo>
                <a:lnTo>
                  <a:pt x="745717" y="248392"/>
                </a:lnTo>
                <a:lnTo>
                  <a:pt x="746620" y="251460"/>
                </a:lnTo>
                <a:lnTo>
                  <a:pt x="746860" y="254468"/>
                </a:lnTo>
                <a:lnTo>
                  <a:pt x="747582" y="256874"/>
                </a:lnTo>
                <a:lnTo>
                  <a:pt x="748485" y="259100"/>
                </a:lnTo>
                <a:lnTo>
                  <a:pt x="748906" y="262409"/>
                </a:lnTo>
                <a:lnTo>
                  <a:pt x="749387" y="263612"/>
                </a:lnTo>
                <a:lnTo>
                  <a:pt x="750650" y="266018"/>
                </a:lnTo>
                <a:lnTo>
                  <a:pt x="753057" y="269147"/>
                </a:lnTo>
                <a:lnTo>
                  <a:pt x="753358" y="269989"/>
                </a:lnTo>
                <a:lnTo>
                  <a:pt x="754079" y="272395"/>
                </a:lnTo>
                <a:lnTo>
                  <a:pt x="754079" y="274681"/>
                </a:lnTo>
                <a:lnTo>
                  <a:pt x="751854" y="278050"/>
                </a:lnTo>
                <a:lnTo>
                  <a:pt x="751793" y="279373"/>
                </a:lnTo>
                <a:lnTo>
                  <a:pt x="750350" y="281178"/>
                </a:lnTo>
                <a:lnTo>
                  <a:pt x="750770" y="283103"/>
                </a:lnTo>
                <a:lnTo>
                  <a:pt x="754079" y="288517"/>
                </a:lnTo>
                <a:lnTo>
                  <a:pt x="754862" y="290322"/>
                </a:lnTo>
                <a:lnTo>
                  <a:pt x="755102" y="290623"/>
                </a:lnTo>
                <a:lnTo>
                  <a:pt x="755703" y="291465"/>
                </a:lnTo>
                <a:lnTo>
                  <a:pt x="756064" y="291766"/>
                </a:lnTo>
                <a:lnTo>
                  <a:pt x="756546" y="292668"/>
                </a:lnTo>
                <a:lnTo>
                  <a:pt x="757328" y="296759"/>
                </a:lnTo>
                <a:lnTo>
                  <a:pt x="757568" y="298203"/>
                </a:lnTo>
                <a:lnTo>
                  <a:pt x="757568" y="298624"/>
                </a:lnTo>
                <a:lnTo>
                  <a:pt x="758411" y="300429"/>
                </a:lnTo>
                <a:lnTo>
                  <a:pt x="760035" y="303497"/>
                </a:lnTo>
                <a:lnTo>
                  <a:pt x="760035" y="303677"/>
                </a:lnTo>
                <a:lnTo>
                  <a:pt x="755824" y="304158"/>
                </a:lnTo>
                <a:lnTo>
                  <a:pt x="755102" y="305362"/>
                </a:lnTo>
                <a:lnTo>
                  <a:pt x="757388" y="307467"/>
                </a:lnTo>
                <a:lnTo>
                  <a:pt x="755463" y="307708"/>
                </a:lnTo>
                <a:lnTo>
                  <a:pt x="753899" y="306865"/>
                </a:lnTo>
                <a:lnTo>
                  <a:pt x="752576" y="308430"/>
                </a:lnTo>
                <a:lnTo>
                  <a:pt x="754681" y="308550"/>
                </a:lnTo>
                <a:lnTo>
                  <a:pt x="755282" y="309272"/>
                </a:lnTo>
                <a:lnTo>
                  <a:pt x="754079" y="310475"/>
                </a:lnTo>
                <a:lnTo>
                  <a:pt x="753658" y="309452"/>
                </a:lnTo>
                <a:lnTo>
                  <a:pt x="751613" y="309272"/>
                </a:lnTo>
                <a:lnTo>
                  <a:pt x="751493" y="308309"/>
                </a:lnTo>
                <a:lnTo>
                  <a:pt x="750289" y="308670"/>
                </a:lnTo>
                <a:lnTo>
                  <a:pt x="749929" y="307467"/>
                </a:lnTo>
                <a:lnTo>
                  <a:pt x="751372" y="306384"/>
                </a:lnTo>
                <a:lnTo>
                  <a:pt x="750590" y="305301"/>
                </a:lnTo>
                <a:lnTo>
                  <a:pt x="748485" y="305662"/>
                </a:lnTo>
                <a:lnTo>
                  <a:pt x="747101" y="307708"/>
                </a:lnTo>
                <a:lnTo>
                  <a:pt x="743492" y="307708"/>
                </a:lnTo>
                <a:lnTo>
                  <a:pt x="743070" y="308490"/>
                </a:lnTo>
                <a:lnTo>
                  <a:pt x="741446" y="308971"/>
                </a:lnTo>
                <a:lnTo>
                  <a:pt x="740002" y="310174"/>
                </a:lnTo>
                <a:lnTo>
                  <a:pt x="740965" y="311077"/>
                </a:lnTo>
                <a:lnTo>
                  <a:pt x="739882" y="312159"/>
                </a:lnTo>
                <a:lnTo>
                  <a:pt x="739702" y="315167"/>
                </a:lnTo>
                <a:lnTo>
                  <a:pt x="740303" y="316370"/>
                </a:lnTo>
                <a:lnTo>
                  <a:pt x="738739" y="317152"/>
                </a:lnTo>
                <a:lnTo>
                  <a:pt x="736934" y="316972"/>
                </a:lnTo>
                <a:lnTo>
                  <a:pt x="734949" y="316130"/>
                </a:lnTo>
                <a:lnTo>
                  <a:pt x="733084" y="316070"/>
                </a:lnTo>
                <a:lnTo>
                  <a:pt x="732483" y="316671"/>
                </a:lnTo>
                <a:lnTo>
                  <a:pt x="731761" y="315588"/>
                </a:lnTo>
                <a:lnTo>
                  <a:pt x="729294" y="315709"/>
                </a:lnTo>
                <a:lnTo>
                  <a:pt x="726587" y="316431"/>
                </a:lnTo>
                <a:lnTo>
                  <a:pt x="725384" y="315709"/>
                </a:lnTo>
                <a:lnTo>
                  <a:pt x="721835" y="316972"/>
                </a:lnTo>
                <a:lnTo>
                  <a:pt x="720692" y="317032"/>
                </a:lnTo>
                <a:lnTo>
                  <a:pt x="719308" y="315769"/>
                </a:lnTo>
                <a:lnTo>
                  <a:pt x="718105" y="316009"/>
                </a:lnTo>
                <a:lnTo>
                  <a:pt x="718466" y="320221"/>
                </a:lnTo>
                <a:lnTo>
                  <a:pt x="712270" y="320642"/>
                </a:lnTo>
                <a:lnTo>
                  <a:pt x="696147" y="322146"/>
                </a:lnTo>
                <a:lnTo>
                  <a:pt x="695185" y="310836"/>
                </a:lnTo>
                <a:lnTo>
                  <a:pt x="683634" y="312039"/>
                </a:lnTo>
                <a:lnTo>
                  <a:pt x="682732" y="300669"/>
                </a:lnTo>
                <a:lnTo>
                  <a:pt x="671663" y="301632"/>
                </a:lnTo>
                <a:lnTo>
                  <a:pt x="670761" y="290202"/>
                </a:lnTo>
                <a:lnTo>
                  <a:pt x="670460" y="286893"/>
                </a:lnTo>
                <a:lnTo>
                  <a:pt x="669437" y="273538"/>
                </a:lnTo>
                <a:lnTo>
                  <a:pt x="646397" y="275283"/>
                </a:lnTo>
                <a:lnTo>
                  <a:pt x="634486" y="275944"/>
                </a:lnTo>
                <a:lnTo>
                  <a:pt x="626484" y="276546"/>
                </a:lnTo>
                <a:lnTo>
                  <a:pt x="615777" y="277328"/>
                </a:lnTo>
                <a:lnTo>
                  <a:pt x="616739" y="294172"/>
                </a:lnTo>
                <a:lnTo>
                  <a:pt x="599895" y="295616"/>
                </a:lnTo>
                <a:lnTo>
                  <a:pt x="596285" y="295796"/>
                </a:lnTo>
                <a:lnTo>
                  <a:pt x="581607" y="297060"/>
                </a:lnTo>
                <a:lnTo>
                  <a:pt x="564522" y="298503"/>
                </a:lnTo>
                <a:lnTo>
                  <a:pt x="550325" y="299406"/>
                </a:lnTo>
                <a:lnTo>
                  <a:pt x="547557" y="299767"/>
                </a:lnTo>
                <a:lnTo>
                  <a:pt x="546535" y="283584"/>
                </a:lnTo>
                <a:lnTo>
                  <a:pt x="545392" y="266199"/>
                </a:lnTo>
                <a:lnTo>
                  <a:pt x="531676" y="266921"/>
                </a:lnTo>
                <a:lnTo>
                  <a:pt x="514892" y="267703"/>
                </a:lnTo>
                <a:lnTo>
                  <a:pt x="498047" y="268725"/>
                </a:lnTo>
                <a:lnTo>
                  <a:pt x="486978" y="265898"/>
                </a:lnTo>
                <a:lnTo>
                  <a:pt x="450342" y="256694"/>
                </a:lnTo>
                <a:lnTo>
                  <a:pt x="444327" y="255130"/>
                </a:lnTo>
                <a:lnTo>
                  <a:pt x="439273" y="273297"/>
                </a:lnTo>
                <a:lnTo>
                  <a:pt x="437769" y="278110"/>
                </a:lnTo>
                <a:lnTo>
                  <a:pt x="437168" y="276726"/>
                </a:lnTo>
                <a:lnTo>
                  <a:pt x="435964" y="276426"/>
                </a:lnTo>
                <a:lnTo>
                  <a:pt x="434220" y="277147"/>
                </a:lnTo>
                <a:lnTo>
                  <a:pt x="432596" y="278832"/>
                </a:lnTo>
                <a:lnTo>
                  <a:pt x="430971" y="279554"/>
                </a:lnTo>
                <a:lnTo>
                  <a:pt x="429467" y="279554"/>
                </a:lnTo>
                <a:lnTo>
                  <a:pt x="427482" y="277990"/>
                </a:lnTo>
                <a:lnTo>
                  <a:pt x="427242" y="276426"/>
                </a:lnTo>
                <a:lnTo>
                  <a:pt x="427723" y="273839"/>
                </a:lnTo>
                <a:lnTo>
                  <a:pt x="426339" y="272034"/>
                </a:lnTo>
                <a:lnTo>
                  <a:pt x="422850" y="271011"/>
                </a:lnTo>
                <a:lnTo>
                  <a:pt x="420925" y="268725"/>
                </a:lnTo>
                <a:lnTo>
                  <a:pt x="421526" y="265718"/>
                </a:lnTo>
                <a:lnTo>
                  <a:pt x="421226" y="264214"/>
                </a:lnTo>
                <a:lnTo>
                  <a:pt x="420263" y="263131"/>
                </a:lnTo>
                <a:lnTo>
                  <a:pt x="417857" y="262649"/>
                </a:lnTo>
                <a:lnTo>
                  <a:pt x="414248" y="263431"/>
                </a:lnTo>
                <a:lnTo>
                  <a:pt x="411059" y="263732"/>
                </a:lnTo>
                <a:lnTo>
                  <a:pt x="408051" y="263131"/>
                </a:lnTo>
                <a:lnTo>
                  <a:pt x="405464" y="261807"/>
                </a:lnTo>
                <a:lnTo>
                  <a:pt x="403660" y="260002"/>
                </a:lnTo>
                <a:lnTo>
                  <a:pt x="402697" y="257656"/>
                </a:lnTo>
                <a:lnTo>
                  <a:pt x="402697" y="255310"/>
                </a:lnTo>
                <a:lnTo>
                  <a:pt x="402096" y="253205"/>
                </a:lnTo>
                <a:lnTo>
                  <a:pt x="400772" y="251881"/>
                </a:lnTo>
                <a:lnTo>
                  <a:pt x="398065" y="251280"/>
                </a:lnTo>
                <a:lnTo>
                  <a:pt x="395358" y="252543"/>
                </a:lnTo>
                <a:lnTo>
                  <a:pt x="393312" y="252543"/>
                </a:lnTo>
                <a:lnTo>
                  <a:pt x="391447" y="251099"/>
                </a:lnTo>
                <a:lnTo>
                  <a:pt x="389282" y="247790"/>
                </a:lnTo>
                <a:lnTo>
                  <a:pt x="387778" y="246828"/>
                </a:lnTo>
                <a:lnTo>
                  <a:pt x="385612" y="247069"/>
                </a:lnTo>
                <a:lnTo>
                  <a:pt x="384108" y="248873"/>
                </a:lnTo>
                <a:lnTo>
                  <a:pt x="384349" y="249956"/>
                </a:lnTo>
                <a:lnTo>
                  <a:pt x="385973" y="252543"/>
                </a:lnTo>
                <a:lnTo>
                  <a:pt x="385913" y="255611"/>
                </a:lnTo>
                <a:lnTo>
                  <a:pt x="383988" y="258438"/>
                </a:lnTo>
                <a:lnTo>
                  <a:pt x="382965" y="261085"/>
                </a:lnTo>
                <a:lnTo>
                  <a:pt x="380980" y="263311"/>
                </a:lnTo>
                <a:lnTo>
                  <a:pt x="379416" y="261807"/>
                </a:lnTo>
                <a:lnTo>
                  <a:pt x="377130" y="261747"/>
                </a:lnTo>
                <a:lnTo>
                  <a:pt x="375506" y="264274"/>
                </a:lnTo>
                <a:lnTo>
                  <a:pt x="375807" y="265357"/>
                </a:lnTo>
                <a:lnTo>
                  <a:pt x="374303" y="266921"/>
                </a:lnTo>
                <a:lnTo>
                  <a:pt x="371896" y="267522"/>
                </a:lnTo>
                <a:lnTo>
                  <a:pt x="369610" y="267462"/>
                </a:lnTo>
                <a:lnTo>
                  <a:pt x="366422" y="267883"/>
                </a:lnTo>
                <a:lnTo>
                  <a:pt x="364978" y="270470"/>
                </a:lnTo>
                <a:lnTo>
                  <a:pt x="365159" y="272275"/>
                </a:lnTo>
                <a:lnTo>
                  <a:pt x="367625" y="276305"/>
                </a:lnTo>
                <a:lnTo>
                  <a:pt x="367805" y="277869"/>
                </a:lnTo>
                <a:lnTo>
                  <a:pt x="367204" y="279313"/>
                </a:lnTo>
                <a:lnTo>
                  <a:pt x="363895" y="281359"/>
                </a:lnTo>
                <a:lnTo>
                  <a:pt x="362391" y="282923"/>
                </a:lnTo>
                <a:lnTo>
                  <a:pt x="359504" y="284186"/>
                </a:lnTo>
                <a:lnTo>
                  <a:pt x="357699" y="284427"/>
                </a:lnTo>
                <a:lnTo>
                  <a:pt x="355594" y="283043"/>
                </a:lnTo>
                <a:lnTo>
                  <a:pt x="355413" y="281780"/>
                </a:lnTo>
                <a:lnTo>
                  <a:pt x="356796" y="279313"/>
                </a:lnTo>
                <a:lnTo>
                  <a:pt x="356977" y="278170"/>
                </a:lnTo>
                <a:lnTo>
                  <a:pt x="355594" y="276907"/>
                </a:lnTo>
                <a:lnTo>
                  <a:pt x="350781" y="277027"/>
                </a:lnTo>
                <a:lnTo>
                  <a:pt x="349818" y="276305"/>
                </a:lnTo>
                <a:lnTo>
                  <a:pt x="348916" y="273899"/>
                </a:lnTo>
                <a:lnTo>
                  <a:pt x="347593" y="272696"/>
                </a:lnTo>
                <a:lnTo>
                  <a:pt x="345788" y="272696"/>
                </a:lnTo>
                <a:lnTo>
                  <a:pt x="343682" y="274801"/>
                </a:lnTo>
                <a:lnTo>
                  <a:pt x="343381" y="278230"/>
                </a:lnTo>
                <a:lnTo>
                  <a:pt x="345006" y="283344"/>
                </a:lnTo>
                <a:lnTo>
                  <a:pt x="345066" y="285028"/>
                </a:lnTo>
                <a:lnTo>
                  <a:pt x="343502" y="287254"/>
                </a:lnTo>
                <a:lnTo>
                  <a:pt x="341216" y="287916"/>
                </a:lnTo>
                <a:lnTo>
                  <a:pt x="337125" y="288156"/>
                </a:lnTo>
                <a:lnTo>
                  <a:pt x="334358" y="287555"/>
                </a:lnTo>
                <a:lnTo>
                  <a:pt x="333576" y="286231"/>
                </a:lnTo>
                <a:lnTo>
                  <a:pt x="330868" y="283825"/>
                </a:lnTo>
                <a:lnTo>
                  <a:pt x="328041" y="284006"/>
                </a:lnTo>
                <a:lnTo>
                  <a:pt x="324552" y="283885"/>
                </a:lnTo>
                <a:lnTo>
                  <a:pt x="323649" y="283284"/>
                </a:lnTo>
                <a:lnTo>
                  <a:pt x="321243" y="283163"/>
                </a:lnTo>
                <a:lnTo>
                  <a:pt x="320281" y="283765"/>
                </a:lnTo>
                <a:lnTo>
                  <a:pt x="319800" y="285570"/>
                </a:lnTo>
                <a:lnTo>
                  <a:pt x="316972" y="286773"/>
                </a:lnTo>
                <a:lnTo>
                  <a:pt x="315889" y="287976"/>
                </a:lnTo>
                <a:lnTo>
                  <a:pt x="314566" y="290984"/>
                </a:lnTo>
                <a:lnTo>
                  <a:pt x="313062" y="291766"/>
                </a:lnTo>
                <a:lnTo>
                  <a:pt x="308971" y="291405"/>
                </a:lnTo>
                <a:lnTo>
                  <a:pt x="305963" y="292247"/>
                </a:lnTo>
                <a:lnTo>
                  <a:pt x="302534" y="293691"/>
                </a:lnTo>
                <a:lnTo>
                  <a:pt x="300248" y="292969"/>
                </a:lnTo>
                <a:lnTo>
                  <a:pt x="297360" y="291465"/>
                </a:lnTo>
                <a:lnTo>
                  <a:pt x="294172" y="291465"/>
                </a:lnTo>
                <a:lnTo>
                  <a:pt x="291164" y="292488"/>
                </a:lnTo>
                <a:lnTo>
                  <a:pt x="289299" y="293932"/>
                </a:lnTo>
                <a:lnTo>
                  <a:pt x="286051" y="297902"/>
                </a:lnTo>
                <a:lnTo>
                  <a:pt x="284607" y="298383"/>
                </a:lnTo>
                <a:lnTo>
                  <a:pt x="282201" y="298203"/>
                </a:lnTo>
                <a:lnTo>
                  <a:pt x="280216" y="299286"/>
                </a:lnTo>
                <a:lnTo>
                  <a:pt x="279734" y="301090"/>
                </a:lnTo>
                <a:lnTo>
                  <a:pt x="280095" y="303376"/>
                </a:lnTo>
                <a:lnTo>
                  <a:pt x="277629" y="306384"/>
                </a:lnTo>
                <a:lnTo>
                  <a:pt x="276486" y="306685"/>
                </a:lnTo>
                <a:lnTo>
                  <a:pt x="275042" y="306204"/>
                </a:lnTo>
                <a:lnTo>
                  <a:pt x="273478" y="304880"/>
                </a:lnTo>
                <a:lnTo>
                  <a:pt x="274140" y="301872"/>
                </a:lnTo>
                <a:lnTo>
                  <a:pt x="276847" y="298865"/>
                </a:lnTo>
                <a:lnTo>
                  <a:pt x="276847" y="297060"/>
                </a:lnTo>
                <a:lnTo>
                  <a:pt x="275884" y="295857"/>
                </a:lnTo>
                <a:lnTo>
                  <a:pt x="274079" y="294774"/>
                </a:lnTo>
                <a:lnTo>
                  <a:pt x="272816" y="295556"/>
                </a:lnTo>
                <a:lnTo>
                  <a:pt x="267161" y="297842"/>
                </a:lnTo>
                <a:lnTo>
                  <a:pt x="266138" y="299286"/>
                </a:lnTo>
                <a:lnTo>
                  <a:pt x="266379" y="300669"/>
                </a:lnTo>
                <a:lnTo>
                  <a:pt x="267944" y="303015"/>
                </a:lnTo>
                <a:lnTo>
                  <a:pt x="268304" y="304940"/>
                </a:lnTo>
                <a:lnTo>
                  <a:pt x="265357" y="307768"/>
                </a:lnTo>
                <a:lnTo>
                  <a:pt x="263071" y="309152"/>
                </a:lnTo>
                <a:lnTo>
                  <a:pt x="259461" y="309152"/>
                </a:lnTo>
                <a:lnTo>
                  <a:pt x="256814" y="307768"/>
                </a:lnTo>
                <a:lnTo>
                  <a:pt x="257175" y="317694"/>
                </a:lnTo>
                <a:lnTo>
                  <a:pt x="243579" y="318115"/>
                </a:lnTo>
                <a:lnTo>
                  <a:pt x="243760" y="321664"/>
                </a:lnTo>
                <a:lnTo>
                  <a:pt x="245083" y="321063"/>
                </a:lnTo>
                <a:lnTo>
                  <a:pt x="245204" y="322386"/>
                </a:lnTo>
                <a:lnTo>
                  <a:pt x="243700" y="322446"/>
                </a:lnTo>
                <a:lnTo>
                  <a:pt x="243760" y="323710"/>
                </a:lnTo>
                <a:lnTo>
                  <a:pt x="233834" y="324011"/>
                </a:lnTo>
                <a:lnTo>
                  <a:pt x="233112" y="321183"/>
                </a:lnTo>
                <a:lnTo>
                  <a:pt x="231367" y="320762"/>
                </a:lnTo>
                <a:lnTo>
                  <a:pt x="230766" y="319799"/>
                </a:lnTo>
                <a:lnTo>
                  <a:pt x="227758" y="319739"/>
                </a:lnTo>
                <a:lnTo>
                  <a:pt x="228841" y="317935"/>
                </a:lnTo>
                <a:lnTo>
                  <a:pt x="231548" y="316972"/>
                </a:lnTo>
                <a:lnTo>
                  <a:pt x="231548" y="316009"/>
                </a:lnTo>
                <a:lnTo>
                  <a:pt x="229683" y="314385"/>
                </a:lnTo>
                <a:lnTo>
                  <a:pt x="228059" y="314385"/>
                </a:lnTo>
                <a:lnTo>
                  <a:pt x="228059" y="313062"/>
                </a:lnTo>
                <a:lnTo>
                  <a:pt x="226555" y="311197"/>
                </a:lnTo>
                <a:lnTo>
                  <a:pt x="224570" y="311798"/>
                </a:lnTo>
                <a:lnTo>
                  <a:pt x="222043" y="311979"/>
                </a:lnTo>
                <a:lnTo>
                  <a:pt x="220599" y="313182"/>
                </a:lnTo>
                <a:lnTo>
                  <a:pt x="216268" y="313302"/>
                </a:lnTo>
                <a:lnTo>
                  <a:pt x="215185" y="310355"/>
                </a:lnTo>
                <a:lnTo>
                  <a:pt x="213801" y="311438"/>
                </a:lnTo>
                <a:lnTo>
                  <a:pt x="213801" y="313302"/>
                </a:lnTo>
                <a:lnTo>
                  <a:pt x="213139" y="312520"/>
                </a:lnTo>
                <a:lnTo>
                  <a:pt x="211756" y="312520"/>
                </a:lnTo>
                <a:lnTo>
                  <a:pt x="211034" y="309873"/>
                </a:lnTo>
                <a:lnTo>
                  <a:pt x="210192" y="311317"/>
                </a:lnTo>
                <a:lnTo>
                  <a:pt x="208147" y="313603"/>
                </a:lnTo>
                <a:lnTo>
                  <a:pt x="205259" y="315769"/>
                </a:lnTo>
                <a:lnTo>
                  <a:pt x="204056" y="313904"/>
                </a:lnTo>
                <a:lnTo>
                  <a:pt x="201649" y="311317"/>
                </a:lnTo>
                <a:lnTo>
                  <a:pt x="202612" y="310114"/>
                </a:lnTo>
                <a:lnTo>
                  <a:pt x="202792" y="308911"/>
                </a:lnTo>
                <a:lnTo>
                  <a:pt x="202311" y="301692"/>
                </a:lnTo>
                <a:lnTo>
                  <a:pt x="200928" y="301692"/>
                </a:lnTo>
                <a:lnTo>
                  <a:pt x="199724" y="300369"/>
                </a:lnTo>
                <a:lnTo>
                  <a:pt x="201649" y="299165"/>
                </a:lnTo>
                <a:lnTo>
                  <a:pt x="202131" y="297180"/>
                </a:lnTo>
                <a:lnTo>
                  <a:pt x="199724" y="297722"/>
                </a:lnTo>
                <a:lnTo>
                  <a:pt x="199363" y="296939"/>
                </a:lnTo>
                <a:lnTo>
                  <a:pt x="198401" y="278411"/>
                </a:lnTo>
                <a:lnTo>
                  <a:pt x="189076" y="278892"/>
                </a:lnTo>
                <a:lnTo>
                  <a:pt x="188354" y="278230"/>
                </a:lnTo>
                <a:lnTo>
                  <a:pt x="188234" y="276185"/>
                </a:lnTo>
                <a:lnTo>
                  <a:pt x="182459" y="276546"/>
                </a:lnTo>
                <a:lnTo>
                  <a:pt x="182880" y="283404"/>
                </a:lnTo>
                <a:lnTo>
                  <a:pt x="184384" y="309573"/>
                </a:lnTo>
                <a:lnTo>
                  <a:pt x="182399" y="309573"/>
                </a:lnTo>
                <a:lnTo>
                  <a:pt x="179632" y="310956"/>
                </a:lnTo>
                <a:lnTo>
                  <a:pt x="177346" y="311137"/>
                </a:lnTo>
                <a:lnTo>
                  <a:pt x="175661" y="309512"/>
                </a:lnTo>
                <a:lnTo>
                  <a:pt x="175842" y="307347"/>
                </a:lnTo>
                <a:lnTo>
                  <a:pt x="175481" y="306745"/>
                </a:lnTo>
                <a:lnTo>
                  <a:pt x="174879" y="306204"/>
                </a:lnTo>
                <a:lnTo>
                  <a:pt x="173556" y="305722"/>
                </a:lnTo>
                <a:lnTo>
                  <a:pt x="171510" y="305843"/>
                </a:lnTo>
                <a:lnTo>
                  <a:pt x="167961" y="308610"/>
                </a:lnTo>
                <a:lnTo>
                  <a:pt x="164833" y="308971"/>
                </a:lnTo>
                <a:lnTo>
                  <a:pt x="162426" y="308369"/>
                </a:lnTo>
                <a:lnTo>
                  <a:pt x="160802" y="307166"/>
                </a:lnTo>
                <a:lnTo>
                  <a:pt x="159599" y="305362"/>
                </a:lnTo>
                <a:lnTo>
                  <a:pt x="159358" y="305121"/>
                </a:lnTo>
                <a:lnTo>
                  <a:pt x="158275" y="302835"/>
                </a:lnTo>
                <a:lnTo>
                  <a:pt x="157493" y="302233"/>
                </a:lnTo>
                <a:lnTo>
                  <a:pt x="153824" y="302534"/>
                </a:lnTo>
                <a:lnTo>
                  <a:pt x="151779" y="302113"/>
                </a:lnTo>
                <a:lnTo>
                  <a:pt x="150034" y="300669"/>
                </a:lnTo>
                <a:lnTo>
                  <a:pt x="149854" y="299526"/>
                </a:lnTo>
                <a:lnTo>
                  <a:pt x="150816" y="297180"/>
                </a:lnTo>
                <a:lnTo>
                  <a:pt x="150575" y="294533"/>
                </a:lnTo>
                <a:lnTo>
                  <a:pt x="148831" y="292127"/>
                </a:lnTo>
                <a:lnTo>
                  <a:pt x="148109" y="291405"/>
                </a:lnTo>
                <a:lnTo>
                  <a:pt x="147567" y="291104"/>
                </a:lnTo>
                <a:lnTo>
                  <a:pt x="145883" y="290142"/>
                </a:lnTo>
                <a:lnTo>
                  <a:pt x="144259" y="289420"/>
                </a:lnTo>
                <a:lnTo>
                  <a:pt x="143537" y="289179"/>
                </a:lnTo>
                <a:lnTo>
                  <a:pt x="142394" y="288758"/>
                </a:lnTo>
                <a:lnTo>
                  <a:pt x="141973" y="288397"/>
                </a:lnTo>
                <a:lnTo>
                  <a:pt x="141251" y="287615"/>
                </a:lnTo>
                <a:lnTo>
                  <a:pt x="140228" y="286532"/>
                </a:lnTo>
                <a:lnTo>
                  <a:pt x="139627" y="285810"/>
                </a:lnTo>
                <a:lnTo>
                  <a:pt x="138724" y="284006"/>
                </a:lnTo>
                <a:lnTo>
                  <a:pt x="138423" y="282802"/>
                </a:lnTo>
                <a:lnTo>
                  <a:pt x="138002" y="281118"/>
                </a:lnTo>
                <a:lnTo>
                  <a:pt x="137882" y="279975"/>
                </a:lnTo>
                <a:lnTo>
                  <a:pt x="137641" y="278290"/>
                </a:lnTo>
                <a:lnTo>
                  <a:pt x="137401" y="277087"/>
                </a:lnTo>
                <a:lnTo>
                  <a:pt x="137401" y="276365"/>
                </a:lnTo>
                <a:lnTo>
                  <a:pt x="137641" y="274982"/>
                </a:lnTo>
                <a:lnTo>
                  <a:pt x="138664" y="273779"/>
                </a:lnTo>
                <a:lnTo>
                  <a:pt x="140890" y="272696"/>
                </a:lnTo>
                <a:lnTo>
                  <a:pt x="141491" y="270169"/>
                </a:lnTo>
                <a:lnTo>
                  <a:pt x="141191" y="269387"/>
                </a:lnTo>
                <a:lnTo>
                  <a:pt x="140589" y="268244"/>
                </a:lnTo>
                <a:lnTo>
                  <a:pt x="139386" y="267643"/>
                </a:lnTo>
                <a:lnTo>
                  <a:pt x="138664" y="267703"/>
                </a:lnTo>
                <a:lnTo>
                  <a:pt x="136137" y="269207"/>
                </a:lnTo>
                <a:lnTo>
                  <a:pt x="135656" y="269507"/>
                </a:lnTo>
                <a:lnTo>
                  <a:pt x="133069" y="269387"/>
                </a:lnTo>
                <a:lnTo>
                  <a:pt x="132347" y="268906"/>
                </a:lnTo>
                <a:lnTo>
                  <a:pt x="131565" y="267763"/>
                </a:lnTo>
                <a:lnTo>
                  <a:pt x="131505" y="265898"/>
                </a:lnTo>
                <a:lnTo>
                  <a:pt x="130182" y="264334"/>
                </a:lnTo>
                <a:lnTo>
                  <a:pt x="128678" y="263913"/>
                </a:lnTo>
                <a:lnTo>
                  <a:pt x="127475" y="263010"/>
                </a:lnTo>
                <a:lnTo>
                  <a:pt x="125910" y="259521"/>
                </a:lnTo>
                <a:lnTo>
                  <a:pt x="124708" y="258438"/>
                </a:lnTo>
                <a:lnTo>
                  <a:pt x="122120" y="257656"/>
                </a:lnTo>
                <a:lnTo>
                  <a:pt x="119955" y="256995"/>
                </a:lnTo>
                <a:lnTo>
                  <a:pt x="118210" y="256092"/>
                </a:lnTo>
                <a:lnTo>
                  <a:pt x="116526" y="254167"/>
                </a:lnTo>
                <a:lnTo>
                  <a:pt x="115924" y="252483"/>
                </a:lnTo>
                <a:lnTo>
                  <a:pt x="115323" y="249174"/>
                </a:lnTo>
                <a:lnTo>
                  <a:pt x="113999" y="247490"/>
                </a:lnTo>
                <a:lnTo>
                  <a:pt x="111352" y="246407"/>
                </a:lnTo>
                <a:lnTo>
                  <a:pt x="108946" y="244422"/>
                </a:lnTo>
                <a:lnTo>
                  <a:pt x="107562" y="243098"/>
                </a:lnTo>
                <a:lnTo>
                  <a:pt x="106540" y="241594"/>
                </a:lnTo>
                <a:lnTo>
                  <a:pt x="105697" y="239308"/>
                </a:lnTo>
                <a:lnTo>
                  <a:pt x="105577" y="238466"/>
                </a:lnTo>
                <a:lnTo>
                  <a:pt x="105637" y="237744"/>
                </a:lnTo>
                <a:lnTo>
                  <a:pt x="106299" y="235157"/>
                </a:lnTo>
                <a:lnTo>
                  <a:pt x="107382" y="233954"/>
                </a:lnTo>
                <a:lnTo>
                  <a:pt x="108405" y="233653"/>
                </a:lnTo>
                <a:lnTo>
                  <a:pt x="111352" y="234375"/>
                </a:lnTo>
                <a:lnTo>
                  <a:pt x="113578" y="233413"/>
                </a:lnTo>
                <a:lnTo>
                  <a:pt x="114781" y="230224"/>
                </a:lnTo>
                <a:lnTo>
                  <a:pt x="113819" y="227457"/>
                </a:lnTo>
                <a:lnTo>
                  <a:pt x="113277" y="225532"/>
                </a:lnTo>
                <a:lnTo>
                  <a:pt x="113518" y="223848"/>
                </a:lnTo>
                <a:lnTo>
                  <a:pt x="114481" y="221140"/>
                </a:lnTo>
                <a:lnTo>
                  <a:pt x="115263" y="220118"/>
                </a:lnTo>
                <a:lnTo>
                  <a:pt x="115443" y="219516"/>
                </a:lnTo>
                <a:lnTo>
                  <a:pt x="116225" y="217952"/>
                </a:lnTo>
                <a:lnTo>
                  <a:pt x="117188" y="216328"/>
                </a:lnTo>
                <a:lnTo>
                  <a:pt x="118030" y="215486"/>
                </a:lnTo>
                <a:lnTo>
                  <a:pt x="120978" y="214704"/>
                </a:lnTo>
                <a:lnTo>
                  <a:pt x="123324" y="214042"/>
                </a:lnTo>
                <a:lnTo>
                  <a:pt x="124647" y="212237"/>
                </a:lnTo>
                <a:lnTo>
                  <a:pt x="124948" y="210493"/>
                </a:lnTo>
                <a:lnTo>
                  <a:pt x="124828" y="208507"/>
                </a:lnTo>
                <a:lnTo>
                  <a:pt x="124226" y="204958"/>
                </a:lnTo>
                <a:lnTo>
                  <a:pt x="124948" y="202491"/>
                </a:lnTo>
                <a:lnTo>
                  <a:pt x="125309" y="201890"/>
                </a:lnTo>
                <a:lnTo>
                  <a:pt x="126332" y="201108"/>
                </a:lnTo>
                <a:lnTo>
                  <a:pt x="128196" y="201409"/>
                </a:lnTo>
                <a:lnTo>
                  <a:pt x="132648" y="204356"/>
                </a:lnTo>
                <a:lnTo>
                  <a:pt x="134152" y="204657"/>
                </a:lnTo>
                <a:lnTo>
                  <a:pt x="134754" y="204657"/>
                </a:lnTo>
                <a:lnTo>
                  <a:pt x="137942" y="203334"/>
                </a:lnTo>
                <a:lnTo>
                  <a:pt x="139025" y="202131"/>
                </a:lnTo>
                <a:lnTo>
                  <a:pt x="139807" y="200446"/>
                </a:lnTo>
                <a:lnTo>
                  <a:pt x="139807" y="199965"/>
                </a:lnTo>
                <a:lnTo>
                  <a:pt x="139927" y="199604"/>
                </a:lnTo>
                <a:lnTo>
                  <a:pt x="140108" y="198762"/>
                </a:lnTo>
                <a:lnTo>
                  <a:pt x="139807" y="197739"/>
                </a:lnTo>
                <a:lnTo>
                  <a:pt x="139687" y="196957"/>
                </a:lnTo>
                <a:lnTo>
                  <a:pt x="139025" y="195573"/>
                </a:lnTo>
                <a:lnTo>
                  <a:pt x="138303" y="195152"/>
                </a:lnTo>
                <a:lnTo>
                  <a:pt x="138002" y="195152"/>
                </a:lnTo>
                <a:lnTo>
                  <a:pt x="136559" y="195634"/>
                </a:lnTo>
                <a:lnTo>
                  <a:pt x="135115" y="196837"/>
                </a:lnTo>
                <a:lnTo>
                  <a:pt x="134272" y="197559"/>
                </a:lnTo>
                <a:lnTo>
                  <a:pt x="132347" y="198100"/>
                </a:lnTo>
                <a:lnTo>
                  <a:pt x="130242" y="196837"/>
                </a:lnTo>
                <a:lnTo>
                  <a:pt x="128918" y="195634"/>
                </a:lnTo>
                <a:lnTo>
                  <a:pt x="128798" y="195212"/>
                </a:lnTo>
                <a:lnTo>
                  <a:pt x="128678" y="194551"/>
                </a:lnTo>
                <a:lnTo>
                  <a:pt x="128738" y="193949"/>
                </a:lnTo>
                <a:lnTo>
                  <a:pt x="128918" y="193348"/>
                </a:lnTo>
                <a:lnTo>
                  <a:pt x="129279" y="192746"/>
                </a:lnTo>
                <a:lnTo>
                  <a:pt x="129761" y="192505"/>
                </a:lnTo>
                <a:lnTo>
                  <a:pt x="130904" y="192265"/>
                </a:lnTo>
                <a:lnTo>
                  <a:pt x="131626" y="192265"/>
                </a:lnTo>
                <a:lnTo>
                  <a:pt x="134633" y="191844"/>
                </a:lnTo>
                <a:lnTo>
                  <a:pt x="135957" y="191242"/>
                </a:lnTo>
                <a:lnTo>
                  <a:pt x="136859" y="189377"/>
                </a:lnTo>
                <a:lnTo>
                  <a:pt x="136980" y="187452"/>
                </a:lnTo>
                <a:lnTo>
                  <a:pt x="136739" y="185647"/>
                </a:lnTo>
                <a:lnTo>
                  <a:pt x="136438" y="185046"/>
                </a:lnTo>
                <a:lnTo>
                  <a:pt x="135596" y="184023"/>
                </a:lnTo>
                <a:lnTo>
                  <a:pt x="134393" y="183542"/>
                </a:lnTo>
                <a:lnTo>
                  <a:pt x="132347" y="183843"/>
                </a:lnTo>
                <a:lnTo>
                  <a:pt x="130783" y="183542"/>
                </a:lnTo>
                <a:lnTo>
                  <a:pt x="127294" y="180594"/>
                </a:lnTo>
                <a:lnTo>
                  <a:pt x="126994" y="178188"/>
                </a:lnTo>
                <a:lnTo>
                  <a:pt x="128377" y="176443"/>
                </a:lnTo>
                <a:lnTo>
                  <a:pt x="128618" y="174097"/>
                </a:lnTo>
                <a:lnTo>
                  <a:pt x="127414" y="172653"/>
                </a:lnTo>
                <a:lnTo>
                  <a:pt x="124527" y="171450"/>
                </a:lnTo>
                <a:lnTo>
                  <a:pt x="121339" y="172353"/>
                </a:lnTo>
                <a:lnTo>
                  <a:pt x="119414" y="172533"/>
                </a:lnTo>
                <a:lnTo>
                  <a:pt x="118451" y="172172"/>
                </a:lnTo>
                <a:lnTo>
                  <a:pt x="117368" y="171931"/>
                </a:lnTo>
                <a:lnTo>
                  <a:pt x="115443" y="172653"/>
                </a:lnTo>
                <a:lnTo>
                  <a:pt x="114721" y="173856"/>
                </a:lnTo>
                <a:lnTo>
                  <a:pt x="114601" y="177526"/>
                </a:lnTo>
                <a:lnTo>
                  <a:pt x="113398" y="178729"/>
                </a:lnTo>
                <a:lnTo>
                  <a:pt x="107803" y="179932"/>
                </a:lnTo>
                <a:lnTo>
                  <a:pt x="106299" y="180053"/>
                </a:lnTo>
                <a:lnTo>
                  <a:pt x="102449" y="178549"/>
                </a:lnTo>
                <a:lnTo>
                  <a:pt x="99862" y="177947"/>
                </a:lnTo>
                <a:lnTo>
                  <a:pt x="98659" y="177346"/>
                </a:lnTo>
                <a:lnTo>
                  <a:pt x="97696" y="175902"/>
                </a:lnTo>
                <a:lnTo>
                  <a:pt x="97396" y="172834"/>
                </a:lnTo>
                <a:lnTo>
                  <a:pt x="96433" y="172232"/>
                </a:lnTo>
                <a:lnTo>
                  <a:pt x="94990" y="172112"/>
                </a:lnTo>
                <a:lnTo>
                  <a:pt x="92282" y="173495"/>
                </a:lnTo>
                <a:lnTo>
                  <a:pt x="90778" y="173556"/>
                </a:lnTo>
                <a:lnTo>
                  <a:pt x="90177" y="173495"/>
                </a:lnTo>
                <a:lnTo>
                  <a:pt x="88733" y="172713"/>
                </a:lnTo>
                <a:lnTo>
                  <a:pt x="88372" y="171510"/>
                </a:lnTo>
                <a:lnTo>
                  <a:pt x="88974" y="168803"/>
                </a:lnTo>
                <a:lnTo>
                  <a:pt x="88131" y="166156"/>
                </a:lnTo>
                <a:lnTo>
                  <a:pt x="85906" y="165374"/>
                </a:lnTo>
                <a:lnTo>
                  <a:pt x="82898" y="165494"/>
                </a:lnTo>
                <a:lnTo>
                  <a:pt x="81514" y="164893"/>
                </a:lnTo>
                <a:lnTo>
                  <a:pt x="78205" y="160802"/>
                </a:lnTo>
                <a:lnTo>
                  <a:pt x="73814" y="158576"/>
                </a:lnTo>
                <a:lnTo>
                  <a:pt x="72731" y="156771"/>
                </a:lnTo>
                <a:lnTo>
                  <a:pt x="72611" y="155087"/>
                </a:lnTo>
                <a:lnTo>
                  <a:pt x="71167" y="153102"/>
                </a:lnTo>
                <a:lnTo>
                  <a:pt x="68400" y="152079"/>
                </a:lnTo>
                <a:lnTo>
                  <a:pt x="66836" y="150455"/>
                </a:lnTo>
                <a:lnTo>
                  <a:pt x="65392" y="149974"/>
                </a:lnTo>
                <a:lnTo>
                  <a:pt x="62925" y="150575"/>
                </a:lnTo>
                <a:lnTo>
                  <a:pt x="61060" y="151117"/>
                </a:lnTo>
                <a:lnTo>
                  <a:pt x="58113" y="150094"/>
                </a:lnTo>
                <a:lnTo>
                  <a:pt x="56910" y="148771"/>
                </a:lnTo>
                <a:lnTo>
                  <a:pt x="56007" y="146124"/>
                </a:lnTo>
                <a:lnTo>
                  <a:pt x="55827" y="144800"/>
                </a:lnTo>
                <a:lnTo>
                  <a:pt x="57270" y="142394"/>
                </a:lnTo>
                <a:lnTo>
                  <a:pt x="57451" y="141672"/>
                </a:lnTo>
                <a:lnTo>
                  <a:pt x="57391" y="140529"/>
                </a:lnTo>
                <a:lnTo>
                  <a:pt x="57030" y="139025"/>
                </a:lnTo>
                <a:lnTo>
                  <a:pt x="57210" y="137882"/>
                </a:lnTo>
                <a:lnTo>
                  <a:pt x="59256" y="135055"/>
                </a:lnTo>
                <a:lnTo>
                  <a:pt x="59256" y="133551"/>
                </a:lnTo>
                <a:lnTo>
                  <a:pt x="57331" y="131626"/>
                </a:lnTo>
                <a:lnTo>
                  <a:pt x="55345" y="131445"/>
                </a:lnTo>
                <a:lnTo>
                  <a:pt x="53541" y="130061"/>
                </a:lnTo>
                <a:lnTo>
                  <a:pt x="53059" y="127354"/>
                </a:lnTo>
                <a:lnTo>
                  <a:pt x="51977" y="125730"/>
                </a:lnTo>
                <a:lnTo>
                  <a:pt x="49269" y="124707"/>
                </a:lnTo>
                <a:lnTo>
                  <a:pt x="47705" y="123384"/>
                </a:lnTo>
                <a:lnTo>
                  <a:pt x="45901" y="120978"/>
                </a:lnTo>
                <a:lnTo>
                  <a:pt x="45660" y="120376"/>
                </a:lnTo>
                <a:lnTo>
                  <a:pt x="45660" y="118210"/>
                </a:lnTo>
                <a:lnTo>
                  <a:pt x="47224" y="114420"/>
                </a:lnTo>
                <a:lnTo>
                  <a:pt x="46622" y="111834"/>
                </a:lnTo>
                <a:lnTo>
                  <a:pt x="45720" y="110510"/>
                </a:lnTo>
                <a:lnTo>
                  <a:pt x="43434" y="109427"/>
                </a:lnTo>
                <a:lnTo>
                  <a:pt x="40185" y="109668"/>
                </a:lnTo>
                <a:lnTo>
                  <a:pt x="39042" y="109427"/>
                </a:lnTo>
                <a:lnTo>
                  <a:pt x="36095" y="107743"/>
                </a:lnTo>
                <a:lnTo>
                  <a:pt x="34651" y="107201"/>
                </a:lnTo>
                <a:lnTo>
                  <a:pt x="34350" y="106480"/>
                </a:lnTo>
                <a:lnTo>
                  <a:pt x="34892" y="103893"/>
                </a:lnTo>
                <a:lnTo>
                  <a:pt x="34471" y="102028"/>
                </a:lnTo>
                <a:lnTo>
                  <a:pt x="31884" y="100584"/>
                </a:lnTo>
                <a:lnTo>
                  <a:pt x="30380" y="100644"/>
                </a:lnTo>
                <a:lnTo>
                  <a:pt x="28996" y="99982"/>
                </a:lnTo>
                <a:lnTo>
                  <a:pt x="27793" y="98779"/>
                </a:lnTo>
                <a:lnTo>
                  <a:pt x="25387" y="98118"/>
                </a:lnTo>
                <a:lnTo>
                  <a:pt x="21176" y="99922"/>
                </a:lnTo>
                <a:lnTo>
                  <a:pt x="19912" y="99561"/>
                </a:lnTo>
                <a:lnTo>
                  <a:pt x="19371" y="97396"/>
                </a:lnTo>
                <a:lnTo>
                  <a:pt x="20634" y="96193"/>
                </a:lnTo>
                <a:lnTo>
                  <a:pt x="23402" y="94749"/>
                </a:lnTo>
                <a:lnTo>
                  <a:pt x="23943" y="93546"/>
                </a:lnTo>
                <a:lnTo>
                  <a:pt x="23883" y="91921"/>
                </a:lnTo>
                <a:lnTo>
                  <a:pt x="22980" y="90417"/>
                </a:lnTo>
                <a:lnTo>
                  <a:pt x="21777" y="89214"/>
                </a:lnTo>
                <a:lnTo>
                  <a:pt x="21176" y="88312"/>
                </a:lnTo>
                <a:lnTo>
                  <a:pt x="20514" y="84462"/>
                </a:lnTo>
                <a:lnTo>
                  <a:pt x="18108" y="80431"/>
                </a:lnTo>
                <a:lnTo>
                  <a:pt x="17807" y="78987"/>
                </a:lnTo>
                <a:lnTo>
                  <a:pt x="18408" y="75619"/>
                </a:lnTo>
                <a:lnTo>
                  <a:pt x="18168" y="74596"/>
                </a:lnTo>
                <a:lnTo>
                  <a:pt x="17747" y="73573"/>
                </a:lnTo>
                <a:lnTo>
                  <a:pt x="15822" y="71287"/>
                </a:lnTo>
                <a:lnTo>
                  <a:pt x="14017" y="70144"/>
                </a:lnTo>
                <a:lnTo>
                  <a:pt x="12633" y="69061"/>
                </a:lnTo>
                <a:lnTo>
                  <a:pt x="12032" y="67257"/>
                </a:lnTo>
                <a:lnTo>
                  <a:pt x="12092" y="63707"/>
                </a:lnTo>
                <a:lnTo>
                  <a:pt x="11370" y="62263"/>
                </a:lnTo>
                <a:lnTo>
                  <a:pt x="11971" y="62023"/>
                </a:lnTo>
                <a:lnTo>
                  <a:pt x="12453" y="61722"/>
                </a:lnTo>
                <a:lnTo>
                  <a:pt x="15822" y="60158"/>
                </a:lnTo>
                <a:lnTo>
                  <a:pt x="17446" y="58473"/>
                </a:lnTo>
                <a:lnTo>
                  <a:pt x="17807" y="55706"/>
                </a:lnTo>
                <a:lnTo>
                  <a:pt x="17205" y="54022"/>
                </a:lnTo>
                <a:lnTo>
                  <a:pt x="16363" y="53420"/>
                </a:lnTo>
                <a:lnTo>
                  <a:pt x="15581" y="52037"/>
                </a:lnTo>
                <a:lnTo>
                  <a:pt x="14799" y="51194"/>
                </a:lnTo>
                <a:lnTo>
                  <a:pt x="12633" y="51555"/>
                </a:lnTo>
                <a:lnTo>
                  <a:pt x="11610" y="52458"/>
                </a:lnTo>
                <a:lnTo>
                  <a:pt x="11430" y="56187"/>
                </a:lnTo>
                <a:lnTo>
                  <a:pt x="11551" y="57752"/>
                </a:lnTo>
                <a:lnTo>
                  <a:pt x="9986" y="59256"/>
                </a:lnTo>
                <a:lnTo>
                  <a:pt x="9385" y="58413"/>
                </a:lnTo>
                <a:lnTo>
                  <a:pt x="7941" y="58053"/>
                </a:lnTo>
                <a:lnTo>
                  <a:pt x="5775" y="58955"/>
                </a:lnTo>
                <a:lnTo>
                  <a:pt x="3008" y="58714"/>
                </a:lnTo>
                <a:lnTo>
                  <a:pt x="1203" y="56789"/>
                </a:lnTo>
                <a:lnTo>
                  <a:pt x="1805" y="54563"/>
                </a:lnTo>
                <a:lnTo>
                  <a:pt x="1564" y="52879"/>
                </a:lnTo>
                <a:lnTo>
                  <a:pt x="0" y="49811"/>
                </a:lnTo>
                <a:lnTo>
                  <a:pt x="782" y="47946"/>
                </a:lnTo>
                <a:lnTo>
                  <a:pt x="1143" y="47525"/>
                </a:lnTo>
                <a:lnTo>
                  <a:pt x="8182" y="47224"/>
                </a:lnTo>
                <a:lnTo>
                  <a:pt x="14318" y="47044"/>
                </a:lnTo>
                <a:lnTo>
                  <a:pt x="19371" y="46743"/>
                </a:lnTo>
                <a:lnTo>
                  <a:pt x="24605" y="46622"/>
                </a:lnTo>
                <a:lnTo>
                  <a:pt x="28635" y="46562"/>
                </a:lnTo>
                <a:lnTo>
                  <a:pt x="35253" y="46261"/>
                </a:lnTo>
                <a:lnTo>
                  <a:pt x="40727" y="46081"/>
                </a:lnTo>
                <a:lnTo>
                  <a:pt x="51435" y="45600"/>
                </a:lnTo>
                <a:lnTo>
                  <a:pt x="54323" y="45600"/>
                </a:lnTo>
                <a:lnTo>
                  <a:pt x="58895" y="45299"/>
                </a:lnTo>
                <a:lnTo>
                  <a:pt x="65211" y="45118"/>
                </a:lnTo>
                <a:lnTo>
                  <a:pt x="77243" y="44517"/>
                </a:lnTo>
                <a:lnTo>
                  <a:pt x="78566" y="44517"/>
                </a:lnTo>
                <a:lnTo>
                  <a:pt x="86988" y="44096"/>
                </a:lnTo>
                <a:lnTo>
                  <a:pt x="91621" y="43975"/>
                </a:lnTo>
                <a:lnTo>
                  <a:pt x="100524" y="43554"/>
                </a:lnTo>
                <a:lnTo>
                  <a:pt x="105156" y="43434"/>
                </a:lnTo>
                <a:lnTo>
                  <a:pt x="119775" y="42712"/>
                </a:lnTo>
                <a:lnTo>
                  <a:pt x="124406" y="42532"/>
                </a:lnTo>
                <a:lnTo>
                  <a:pt x="133250" y="42111"/>
                </a:lnTo>
                <a:lnTo>
                  <a:pt x="138664" y="41930"/>
                </a:lnTo>
                <a:lnTo>
                  <a:pt x="170548" y="40366"/>
                </a:lnTo>
                <a:lnTo>
                  <a:pt x="177466" y="39885"/>
                </a:lnTo>
                <a:lnTo>
                  <a:pt x="183181" y="39584"/>
                </a:lnTo>
                <a:lnTo>
                  <a:pt x="185768" y="39464"/>
                </a:lnTo>
                <a:lnTo>
                  <a:pt x="185768" y="39343"/>
                </a:lnTo>
                <a:lnTo>
                  <a:pt x="191182" y="39043"/>
                </a:lnTo>
                <a:lnTo>
                  <a:pt x="192686" y="38862"/>
                </a:lnTo>
                <a:lnTo>
                  <a:pt x="197438" y="38561"/>
                </a:lnTo>
                <a:lnTo>
                  <a:pt x="199363" y="38381"/>
                </a:lnTo>
                <a:lnTo>
                  <a:pt x="202251" y="38200"/>
                </a:lnTo>
                <a:lnTo>
                  <a:pt x="204838" y="37960"/>
                </a:lnTo>
                <a:lnTo>
                  <a:pt x="209410" y="37719"/>
                </a:lnTo>
                <a:lnTo>
                  <a:pt x="210974" y="37539"/>
                </a:lnTo>
                <a:lnTo>
                  <a:pt x="214343" y="37418"/>
                </a:lnTo>
                <a:lnTo>
                  <a:pt x="216508" y="37238"/>
                </a:lnTo>
                <a:lnTo>
                  <a:pt x="219516" y="36937"/>
                </a:lnTo>
                <a:lnTo>
                  <a:pt x="227818" y="36275"/>
                </a:lnTo>
                <a:lnTo>
                  <a:pt x="230646" y="36035"/>
                </a:lnTo>
                <a:lnTo>
                  <a:pt x="237082" y="35493"/>
                </a:lnTo>
                <a:lnTo>
                  <a:pt x="241414" y="35192"/>
                </a:lnTo>
                <a:lnTo>
                  <a:pt x="242557" y="35132"/>
                </a:lnTo>
                <a:lnTo>
                  <a:pt x="246166" y="34831"/>
                </a:lnTo>
                <a:lnTo>
                  <a:pt x="249054" y="34531"/>
                </a:lnTo>
                <a:lnTo>
                  <a:pt x="252302" y="34230"/>
                </a:lnTo>
                <a:lnTo>
                  <a:pt x="254588" y="33989"/>
                </a:lnTo>
                <a:lnTo>
                  <a:pt x="261627" y="33388"/>
                </a:lnTo>
                <a:lnTo>
                  <a:pt x="261747" y="33388"/>
                </a:lnTo>
                <a:lnTo>
                  <a:pt x="263432" y="33147"/>
                </a:lnTo>
                <a:lnTo>
                  <a:pt x="273658" y="3218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" name="Freeform: Shape 233" title="MO-7">
            <a:extLst>
              <a:ext uri="{FF2B5EF4-FFF2-40B4-BE49-F238E27FC236}">
                <a16:creationId xmlns:a16="http://schemas.microsoft.com/office/drawing/2014/main" id="{87F3B006-9784-1916-E35E-2F67F1277FCD}"/>
              </a:ext>
            </a:extLst>
          </p:cNvPr>
          <p:cNvSpPr/>
          <p:nvPr/>
        </p:nvSpPr>
        <p:spPr>
          <a:xfrm>
            <a:off x="5049880" y="4049858"/>
            <a:ext cx="233394" cy="147403"/>
          </a:xfrm>
          <a:custGeom>
            <a:avLst/>
            <a:gdLst>
              <a:gd name="connsiteX0" fmla="*/ 288216 w 292126"/>
              <a:gd name="connsiteY0" fmla="*/ 170848 h 191061"/>
              <a:gd name="connsiteX1" fmla="*/ 282020 w 292126"/>
              <a:gd name="connsiteY1" fmla="*/ 171330 h 191061"/>
              <a:gd name="connsiteX2" fmla="*/ 281779 w 292126"/>
              <a:gd name="connsiteY2" fmla="*/ 171330 h 191061"/>
              <a:gd name="connsiteX3" fmla="*/ 278290 w 292126"/>
              <a:gd name="connsiteY3" fmla="*/ 171751 h 191061"/>
              <a:gd name="connsiteX4" fmla="*/ 274501 w 292126"/>
              <a:gd name="connsiteY4" fmla="*/ 172051 h 191061"/>
              <a:gd name="connsiteX5" fmla="*/ 273658 w 292126"/>
              <a:gd name="connsiteY5" fmla="*/ 172051 h 191061"/>
              <a:gd name="connsiteX6" fmla="*/ 267041 w 292126"/>
              <a:gd name="connsiteY6" fmla="*/ 172653 h 191061"/>
              <a:gd name="connsiteX7" fmla="*/ 259461 w 292126"/>
              <a:gd name="connsiteY7" fmla="*/ 173255 h 191061"/>
              <a:gd name="connsiteX8" fmla="*/ 258438 w 292126"/>
              <a:gd name="connsiteY8" fmla="*/ 173315 h 191061"/>
              <a:gd name="connsiteX9" fmla="*/ 256393 w 292126"/>
              <a:gd name="connsiteY9" fmla="*/ 173555 h 191061"/>
              <a:gd name="connsiteX10" fmla="*/ 254347 w 292126"/>
              <a:gd name="connsiteY10" fmla="*/ 173616 h 191061"/>
              <a:gd name="connsiteX11" fmla="*/ 252423 w 292126"/>
              <a:gd name="connsiteY11" fmla="*/ 173856 h 191061"/>
              <a:gd name="connsiteX12" fmla="*/ 251280 w 292126"/>
              <a:gd name="connsiteY12" fmla="*/ 173856 h 191061"/>
              <a:gd name="connsiteX13" fmla="*/ 244121 w 292126"/>
              <a:gd name="connsiteY13" fmla="*/ 174458 h 191061"/>
              <a:gd name="connsiteX14" fmla="*/ 240511 w 292126"/>
              <a:gd name="connsiteY14" fmla="*/ 174698 h 191061"/>
              <a:gd name="connsiteX15" fmla="*/ 233292 w 292126"/>
              <a:gd name="connsiteY15" fmla="*/ 175360 h 191061"/>
              <a:gd name="connsiteX16" fmla="*/ 226856 w 292126"/>
              <a:gd name="connsiteY16" fmla="*/ 175962 h 191061"/>
              <a:gd name="connsiteX17" fmla="*/ 225051 w 292126"/>
              <a:gd name="connsiteY17" fmla="*/ 175962 h 191061"/>
              <a:gd name="connsiteX18" fmla="*/ 222404 w 292126"/>
              <a:gd name="connsiteY18" fmla="*/ 176202 h 191061"/>
              <a:gd name="connsiteX19" fmla="*/ 214643 w 292126"/>
              <a:gd name="connsiteY19" fmla="*/ 176804 h 191061"/>
              <a:gd name="connsiteX20" fmla="*/ 210071 w 292126"/>
              <a:gd name="connsiteY20" fmla="*/ 177105 h 191061"/>
              <a:gd name="connsiteX21" fmla="*/ 209470 w 292126"/>
              <a:gd name="connsiteY21" fmla="*/ 177105 h 191061"/>
              <a:gd name="connsiteX22" fmla="*/ 207485 w 292126"/>
              <a:gd name="connsiteY22" fmla="*/ 177345 h 191061"/>
              <a:gd name="connsiteX23" fmla="*/ 207244 w 292126"/>
              <a:gd name="connsiteY23" fmla="*/ 177345 h 191061"/>
              <a:gd name="connsiteX24" fmla="*/ 204356 w 292126"/>
              <a:gd name="connsiteY24" fmla="*/ 177586 h 191061"/>
              <a:gd name="connsiteX25" fmla="*/ 199544 w 292126"/>
              <a:gd name="connsiteY25" fmla="*/ 177947 h 191061"/>
              <a:gd name="connsiteX26" fmla="*/ 194491 w 292126"/>
              <a:gd name="connsiteY26" fmla="*/ 178248 h 191061"/>
              <a:gd name="connsiteX27" fmla="*/ 194190 w 292126"/>
              <a:gd name="connsiteY27" fmla="*/ 178248 h 191061"/>
              <a:gd name="connsiteX28" fmla="*/ 187933 w 292126"/>
              <a:gd name="connsiteY28" fmla="*/ 178729 h 191061"/>
              <a:gd name="connsiteX29" fmla="*/ 186489 w 292126"/>
              <a:gd name="connsiteY29" fmla="*/ 178910 h 191061"/>
              <a:gd name="connsiteX30" fmla="*/ 180413 w 292126"/>
              <a:gd name="connsiteY30" fmla="*/ 179331 h 191061"/>
              <a:gd name="connsiteX31" fmla="*/ 176623 w 292126"/>
              <a:gd name="connsiteY31" fmla="*/ 179571 h 191061"/>
              <a:gd name="connsiteX32" fmla="*/ 166216 w 292126"/>
              <a:gd name="connsiteY32" fmla="*/ 180353 h 191061"/>
              <a:gd name="connsiteX33" fmla="*/ 156471 w 292126"/>
              <a:gd name="connsiteY33" fmla="*/ 181075 h 191061"/>
              <a:gd name="connsiteX34" fmla="*/ 147266 w 292126"/>
              <a:gd name="connsiteY34" fmla="*/ 181677 h 191061"/>
              <a:gd name="connsiteX35" fmla="*/ 141612 w 292126"/>
              <a:gd name="connsiteY35" fmla="*/ 182218 h 191061"/>
              <a:gd name="connsiteX36" fmla="*/ 140529 w 292126"/>
              <a:gd name="connsiteY36" fmla="*/ 182218 h 191061"/>
              <a:gd name="connsiteX37" fmla="*/ 137641 w 292126"/>
              <a:gd name="connsiteY37" fmla="*/ 182519 h 191061"/>
              <a:gd name="connsiteX38" fmla="*/ 134092 w 292126"/>
              <a:gd name="connsiteY38" fmla="*/ 182760 h 191061"/>
              <a:gd name="connsiteX39" fmla="*/ 128196 w 292126"/>
              <a:gd name="connsiteY39" fmla="*/ 183181 h 191061"/>
              <a:gd name="connsiteX40" fmla="*/ 123624 w 292126"/>
              <a:gd name="connsiteY40" fmla="*/ 183542 h 191061"/>
              <a:gd name="connsiteX41" fmla="*/ 115262 w 292126"/>
              <a:gd name="connsiteY41" fmla="*/ 184143 h 191061"/>
              <a:gd name="connsiteX42" fmla="*/ 113819 w 292126"/>
              <a:gd name="connsiteY42" fmla="*/ 184143 h 191061"/>
              <a:gd name="connsiteX43" fmla="*/ 110991 w 292126"/>
              <a:gd name="connsiteY43" fmla="*/ 184444 h 191061"/>
              <a:gd name="connsiteX44" fmla="*/ 109307 w 292126"/>
              <a:gd name="connsiteY44" fmla="*/ 184625 h 191061"/>
              <a:gd name="connsiteX45" fmla="*/ 108705 w 292126"/>
              <a:gd name="connsiteY45" fmla="*/ 184625 h 191061"/>
              <a:gd name="connsiteX46" fmla="*/ 99742 w 292126"/>
              <a:gd name="connsiteY46" fmla="*/ 185226 h 191061"/>
              <a:gd name="connsiteX47" fmla="*/ 92463 w 292126"/>
              <a:gd name="connsiteY47" fmla="*/ 185828 h 191061"/>
              <a:gd name="connsiteX48" fmla="*/ 89334 w 292126"/>
              <a:gd name="connsiteY48" fmla="*/ 186008 h 191061"/>
              <a:gd name="connsiteX49" fmla="*/ 86868 w 292126"/>
              <a:gd name="connsiteY49" fmla="*/ 186189 h 191061"/>
              <a:gd name="connsiteX50" fmla="*/ 84702 w 292126"/>
              <a:gd name="connsiteY50" fmla="*/ 186309 h 191061"/>
              <a:gd name="connsiteX51" fmla="*/ 80130 w 292126"/>
              <a:gd name="connsiteY51" fmla="*/ 186670 h 191061"/>
              <a:gd name="connsiteX52" fmla="*/ 76280 w 292126"/>
              <a:gd name="connsiteY52" fmla="*/ 186971 h 191061"/>
              <a:gd name="connsiteX53" fmla="*/ 64429 w 292126"/>
              <a:gd name="connsiteY53" fmla="*/ 187572 h 191061"/>
              <a:gd name="connsiteX54" fmla="*/ 61963 w 292126"/>
              <a:gd name="connsiteY54" fmla="*/ 187693 h 191061"/>
              <a:gd name="connsiteX55" fmla="*/ 59316 w 292126"/>
              <a:gd name="connsiteY55" fmla="*/ 187933 h 191061"/>
              <a:gd name="connsiteX56" fmla="*/ 53902 w 292126"/>
              <a:gd name="connsiteY56" fmla="*/ 188234 h 191061"/>
              <a:gd name="connsiteX57" fmla="*/ 50292 w 292126"/>
              <a:gd name="connsiteY57" fmla="*/ 188535 h 191061"/>
              <a:gd name="connsiteX58" fmla="*/ 49149 w 292126"/>
              <a:gd name="connsiteY58" fmla="*/ 188535 h 191061"/>
              <a:gd name="connsiteX59" fmla="*/ 43434 w 292126"/>
              <a:gd name="connsiteY59" fmla="*/ 188956 h 191061"/>
              <a:gd name="connsiteX60" fmla="*/ 41028 w 292126"/>
              <a:gd name="connsiteY60" fmla="*/ 189136 h 191061"/>
              <a:gd name="connsiteX61" fmla="*/ 31884 w 292126"/>
              <a:gd name="connsiteY61" fmla="*/ 189858 h 191061"/>
              <a:gd name="connsiteX62" fmla="*/ 31282 w 292126"/>
              <a:gd name="connsiteY62" fmla="*/ 189858 h 191061"/>
              <a:gd name="connsiteX63" fmla="*/ 28635 w 292126"/>
              <a:gd name="connsiteY63" fmla="*/ 190099 h 191061"/>
              <a:gd name="connsiteX64" fmla="*/ 19311 w 292126"/>
              <a:gd name="connsiteY64" fmla="*/ 190580 h 191061"/>
              <a:gd name="connsiteX65" fmla="*/ 13776 w 292126"/>
              <a:gd name="connsiteY65" fmla="*/ 190881 h 191061"/>
              <a:gd name="connsiteX66" fmla="*/ 10528 w 292126"/>
              <a:gd name="connsiteY66" fmla="*/ 191061 h 191061"/>
              <a:gd name="connsiteX67" fmla="*/ 10347 w 292126"/>
              <a:gd name="connsiteY67" fmla="*/ 187933 h 191061"/>
              <a:gd name="connsiteX68" fmla="*/ 10106 w 292126"/>
              <a:gd name="connsiteY68" fmla="*/ 184805 h 191061"/>
              <a:gd name="connsiteX69" fmla="*/ 10106 w 292126"/>
              <a:gd name="connsiteY69" fmla="*/ 184143 h 191061"/>
              <a:gd name="connsiteX70" fmla="*/ 9264 w 292126"/>
              <a:gd name="connsiteY70" fmla="*/ 172413 h 191061"/>
              <a:gd name="connsiteX71" fmla="*/ 9024 w 292126"/>
              <a:gd name="connsiteY71" fmla="*/ 167239 h 191061"/>
              <a:gd name="connsiteX72" fmla="*/ 8422 w 292126"/>
              <a:gd name="connsiteY72" fmla="*/ 158997 h 191061"/>
              <a:gd name="connsiteX73" fmla="*/ 8422 w 292126"/>
              <a:gd name="connsiteY73" fmla="*/ 158757 h 191061"/>
              <a:gd name="connsiteX74" fmla="*/ 8001 w 292126"/>
              <a:gd name="connsiteY74" fmla="*/ 151838 h 191061"/>
              <a:gd name="connsiteX75" fmla="*/ 7580 w 292126"/>
              <a:gd name="connsiteY75" fmla="*/ 145823 h 191061"/>
              <a:gd name="connsiteX76" fmla="*/ 7339 w 292126"/>
              <a:gd name="connsiteY76" fmla="*/ 142153 h 191061"/>
              <a:gd name="connsiteX77" fmla="*/ 7159 w 292126"/>
              <a:gd name="connsiteY77" fmla="*/ 138122 h 191061"/>
              <a:gd name="connsiteX78" fmla="*/ 6858 w 292126"/>
              <a:gd name="connsiteY78" fmla="*/ 134814 h 191061"/>
              <a:gd name="connsiteX79" fmla="*/ 6557 w 292126"/>
              <a:gd name="connsiteY79" fmla="*/ 130723 h 191061"/>
              <a:gd name="connsiteX80" fmla="*/ 6256 w 292126"/>
              <a:gd name="connsiteY80" fmla="*/ 125068 h 191061"/>
              <a:gd name="connsiteX81" fmla="*/ 6076 w 292126"/>
              <a:gd name="connsiteY81" fmla="*/ 123564 h 191061"/>
              <a:gd name="connsiteX82" fmla="*/ 5895 w 292126"/>
              <a:gd name="connsiteY82" fmla="*/ 119774 h 191061"/>
              <a:gd name="connsiteX83" fmla="*/ 5775 w 292126"/>
              <a:gd name="connsiteY83" fmla="*/ 118571 h 191061"/>
              <a:gd name="connsiteX84" fmla="*/ 5474 w 292126"/>
              <a:gd name="connsiteY84" fmla="*/ 112555 h 191061"/>
              <a:gd name="connsiteX85" fmla="*/ 4993 w 292126"/>
              <a:gd name="connsiteY85" fmla="*/ 105096 h 191061"/>
              <a:gd name="connsiteX86" fmla="*/ 4873 w 292126"/>
              <a:gd name="connsiteY86" fmla="*/ 102930 h 191061"/>
              <a:gd name="connsiteX87" fmla="*/ 4692 w 292126"/>
              <a:gd name="connsiteY87" fmla="*/ 101306 h 191061"/>
              <a:gd name="connsiteX88" fmla="*/ 4452 w 292126"/>
              <a:gd name="connsiteY88" fmla="*/ 96493 h 191061"/>
              <a:gd name="connsiteX89" fmla="*/ 4091 w 292126"/>
              <a:gd name="connsiteY89" fmla="*/ 89876 h 191061"/>
              <a:gd name="connsiteX90" fmla="*/ 4091 w 292126"/>
              <a:gd name="connsiteY90" fmla="*/ 89455 h 191061"/>
              <a:gd name="connsiteX91" fmla="*/ 3489 w 292126"/>
              <a:gd name="connsiteY91" fmla="*/ 80792 h 191061"/>
              <a:gd name="connsiteX92" fmla="*/ 3309 w 292126"/>
              <a:gd name="connsiteY92" fmla="*/ 79348 h 191061"/>
              <a:gd name="connsiteX93" fmla="*/ 3068 w 292126"/>
              <a:gd name="connsiteY93" fmla="*/ 74114 h 191061"/>
              <a:gd name="connsiteX94" fmla="*/ 2827 w 292126"/>
              <a:gd name="connsiteY94" fmla="*/ 71046 h 191061"/>
              <a:gd name="connsiteX95" fmla="*/ 2647 w 292126"/>
              <a:gd name="connsiteY95" fmla="*/ 68399 h 191061"/>
              <a:gd name="connsiteX96" fmla="*/ 2346 w 292126"/>
              <a:gd name="connsiteY96" fmla="*/ 63587 h 191061"/>
              <a:gd name="connsiteX97" fmla="*/ 2166 w 292126"/>
              <a:gd name="connsiteY97" fmla="*/ 61241 h 191061"/>
              <a:gd name="connsiteX98" fmla="*/ 1865 w 292126"/>
              <a:gd name="connsiteY98" fmla="*/ 55405 h 191061"/>
              <a:gd name="connsiteX99" fmla="*/ 1504 w 292126"/>
              <a:gd name="connsiteY99" fmla="*/ 50472 h 191061"/>
              <a:gd name="connsiteX100" fmla="*/ 1444 w 292126"/>
              <a:gd name="connsiteY100" fmla="*/ 49329 h 191061"/>
              <a:gd name="connsiteX101" fmla="*/ 842 w 292126"/>
              <a:gd name="connsiteY101" fmla="*/ 39223 h 191061"/>
              <a:gd name="connsiteX102" fmla="*/ 481 w 292126"/>
              <a:gd name="connsiteY102" fmla="*/ 33508 h 191061"/>
              <a:gd name="connsiteX103" fmla="*/ 0 w 292126"/>
              <a:gd name="connsiteY103" fmla="*/ 26289 h 191061"/>
              <a:gd name="connsiteX104" fmla="*/ 4211 w 292126"/>
              <a:gd name="connsiteY104" fmla="*/ 26109 h 191061"/>
              <a:gd name="connsiteX105" fmla="*/ 13896 w 292126"/>
              <a:gd name="connsiteY105" fmla="*/ 25928 h 191061"/>
              <a:gd name="connsiteX106" fmla="*/ 19972 w 292126"/>
              <a:gd name="connsiteY106" fmla="*/ 25928 h 191061"/>
              <a:gd name="connsiteX107" fmla="*/ 38982 w 292126"/>
              <a:gd name="connsiteY107" fmla="*/ 25326 h 191061"/>
              <a:gd name="connsiteX108" fmla="*/ 45720 w 292126"/>
              <a:gd name="connsiteY108" fmla="*/ 25026 h 191061"/>
              <a:gd name="connsiteX109" fmla="*/ 79950 w 292126"/>
              <a:gd name="connsiteY109" fmla="*/ 23822 h 191061"/>
              <a:gd name="connsiteX110" fmla="*/ 80491 w 292126"/>
              <a:gd name="connsiteY110" fmla="*/ 34952 h 191061"/>
              <a:gd name="connsiteX111" fmla="*/ 95711 w 292126"/>
              <a:gd name="connsiteY111" fmla="*/ 34350 h 191061"/>
              <a:gd name="connsiteX112" fmla="*/ 111593 w 292126"/>
              <a:gd name="connsiteY112" fmla="*/ 33508 h 191061"/>
              <a:gd name="connsiteX113" fmla="*/ 148710 w 292126"/>
              <a:gd name="connsiteY113" fmla="*/ 31763 h 191061"/>
              <a:gd name="connsiteX114" fmla="*/ 147327 w 292126"/>
              <a:gd name="connsiteY114" fmla="*/ 3910 h 191061"/>
              <a:gd name="connsiteX115" fmla="*/ 163690 w 292126"/>
              <a:gd name="connsiteY115" fmla="*/ 3248 h 191061"/>
              <a:gd name="connsiteX116" fmla="*/ 171089 w 292126"/>
              <a:gd name="connsiteY116" fmla="*/ 2767 h 191061"/>
              <a:gd name="connsiteX117" fmla="*/ 191122 w 292126"/>
              <a:gd name="connsiteY117" fmla="*/ 1925 h 191061"/>
              <a:gd name="connsiteX118" fmla="*/ 204236 w 292126"/>
              <a:gd name="connsiteY118" fmla="*/ 1203 h 191061"/>
              <a:gd name="connsiteX119" fmla="*/ 219276 w 292126"/>
              <a:gd name="connsiteY119" fmla="*/ 541 h 191061"/>
              <a:gd name="connsiteX120" fmla="*/ 229021 w 292126"/>
              <a:gd name="connsiteY120" fmla="*/ 0 h 191061"/>
              <a:gd name="connsiteX121" fmla="*/ 229442 w 292126"/>
              <a:gd name="connsiteY121" fmla="*/ 8302 h 191061"/>
              <a:gd name="connsiteX122" fmla="*/ 230645 w 292126"/>
              <a:gd name="connsiteY122" fmla="*/ 27492 h 191061"/>
              <a:gd name="connsiteX123" fmla="*/ 234856 w 292126"/>
              <a:gd name="connsiteY123" fmla="*/ 26530 h 191061"/>
              <a:gd name="connsiteX124" fmla="*/ 235338 w 292126"/>
              <a:gd name="connsiteY124" fmla="*/ 25447 h 191061"/>
              <a:gd name="connsiteX125" fmla="*/ 236420 w 292126"/>
              <a:gd name="connsiteY125" fmla="*/ 25627 h 191061"/>
              <a:gd name="connsiteX126" fmla="*/ 236360 w 292126"/>
              <a:gd name="connsiteY126" fmla="*/ 26650 h 191061"/>
              <a:gd name="connsiteX127" fmla="*/ 235217 w 292126"/>
              <a:gd name="connsiteY127" fmla="*/ 27252 h 191061"/>
              <a:gd name="connsiteX128" fmla="*/ 236420 w 292126"/>
              <a:gd name="connsiteY128" fmla="*/ 28094 h 191061"/>
              <a:gd name="connsiteX129" fmla="*/ 239669 w 292126"/>
              <a:gd name="connsiteY129" fmla="*/ 28214 h 191061"/>
              <a:gd name="connsiteX130" fmla="*/ 240571 w 292126"/>
              <a:gd name="connsiteY130" fmla="*/ 29538 h 191061"/>
              <a:gd name="connsiteX131" fmla="*/ 240993 w 292126"/>
              <a:gd name="connsiteY131" fmla="*/ 27973 h 191061"/>
              <a:gd name="connsiteX132" fmla="*/ 241955 w 292126"/>
              <a:gd name="connsiteY132" fmla="*/ 28154 h 191061"/>
              <a:gd name="connsiteX133" fmla="*/ 243279 w 292126"/>
              <a:gd name="connsiteY133" fmla="*/ 26590 h 191061"/>
              <a:gd name="connsiteX134" fmla="*/ 244241 w 292126"/>
              <a:gd name="connsiteY134" fmla="*/ 27191 h 191061"/>
              <a:gd name="connsiteX135" fmla="*/ 246467 w 292126"/>
              <a:gd name="connsiteY135" fmla="*/ 26710 h 191061"/>
              <a:gd name="connsiteX136" fmla="*/ 246647 w 292126"/>
              <a:gd name="connsiteY136" fmla="*/ 30560 h 191061"/>
              <a:gd name="connsiteX137" fmla="*/ 245264 w 292126"/>
              <a:gd name="connsiteY137" fmla="*/ 31462 h 191061"/>
              <a:gd name="connsiteX138" fmla="*/ 246888 w 292126"/>
              <a:gd name="connsiteY138" fmla="*/ 33327 h 191061"/>
              <a:gd name="connsiteX139" fmla="*/ 251039 w 292126"/>
              <a:gd name="connsiteY139" fmla="*/ 32966 h 191061"/>
              <a:gd name="connsiteX140" fmla="*/ 250919 w 292126"/>
              <a:gd name="connsiteY140" fmla="*/ 31041 h 191061"/>
              <a:gd name="connsiteX141" fmla="*/ 252122 w 292126"/>
              <a:gd name="connsiteY141" fmla="*/ 30319 h 191061"/>
              <a:gd name="connsiteX142" fmla="*/ 254829 w 292126"/>
              <a:gd name="connsiteY142" fmla="*/ 30259 h 191061"/>
              <a:gd name="connsiteX143" fmla="*/ 254829 w 292126"/>
              <a:gd name="connsiteY143" fmla="*/ 30981 h 191061"/>
              <a:gd name="connsiteX144" fmla="*/ 257656 w 292126"/>
              <a:gd name="connsiteY144" fmla="*/ 30861 h 191061"/>
              <a:gd name="connsiteX145" fmla="*/ 257596 w 292126"/>
              <a:gd name="connsiteY145" fmla="*/ 30079 h 191061"/>
              <a:gd name="connsiteX146" fmla="*/ 272636 w 292126"/>
              <a:gd name="connsiteY146" fmla="*/ 29357 h 191061"/>
              <a:gd name="connsiteX147" fmla="*/ 290202 w 292126"/>
              <a:gd name="connsiteY147" fmla="*/ 28034 h 191061"/>
              <a:gd name="connsiteX148" fmla="*/ 291465 w 292126"/>
              <a:gd name="connsiteY148" fmla="*/ 50352 h 191061"/>
              <a:gd name="connsiteX149" fmla="*/ 292127 w 292126"/>
              <a:gd name="connsiteY149" fmla="*/ 61481 h 191061"/>
              <a:gd name="connsiteX150" fmla="*/ 273297 w 292126"/>
              <a:gd name="connsiteY150" fmla="*/ 62684 h 191061"/>
              <a:gd name="connsiteX151" fmla="*/ 269507 w 292126"/>
              <a:gd name="connsiteY151" fmla="*/ 63106 h 191061"/>
              <a:gd name="connsiteX152" fmla="*/ 259641 w 292126"/>
              <a:gd name="connsiteY152" fmla="*/ 63467 h 191061"/>
              <a:gd name="connsiteX153" fmla="*/ 259882 w 292126"/>
              <a:gd name="connsiteY153" fmla="*/ 66294 h 191061"/>
              <a:gd name="connsiteX154" fmla="*/ 261326 w 292126"/>
              <a:gd name="connsiteY154" fmla="*/ 89154 h 191061"/>
              <a:gd name="connsiteX155" fmla="*/ 262770 w 292126"/>
              <a:gd name="connsiteY155" fmla="*/ 113337 h 191061"/>
              <a:gd name="connsiteX156" fmla="*/ 284426 w 292126"/>
              <a:gd name="connsiteY156" fmla="*/ 112194 h 191061"/>
              <a:gd name="connsiteX157" fmla="*/ 285991 w 292126"/>
              <a:gd name="connsiteY157" fmla="*/ 135536 h 191061"/>
              <a:gd name="connsiteX158" fmla="*/ 288216 w 292126"/>
              <a:gd name="connsiteY158" fmla="*/ 170848 h 191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292126" h="191061">
                <a:moveTo>
                  <a:pt x="288216" y="170848"/>
                </a:moveTo>
                <a:lnTo>
                  <a:pt x="282020" y="171330"/>
                </a:lnTo>
                <a:lnTo>
                  <a:pt x="281779" y="171330"/>
                </a:lnTo>
                <a:lnTo>
                  <a:pt x="278290" y="171751"/>
                </a:lnTo>
                <a:lnTo>
                  <a:pt x="274501" y="172051"/>
                </a:lnTo>
                <a:lnTo>
                  <a:pt x="273658" y="172051"/>
                </a:lnTo>
                <a:lnTo>
                  <a:pt x="267041" y="172653"/>
                </a:lnTo>
                <a:lnTo>
                  <a:pt x="259461" y="173255"/>
                </a:lnTo>
                <a:lnTo>
                  <a:pt x="258438" y="173315"/>
                </a:lnTo>
                <a:lnTo>
                  <a:pt x="256393" y="173555"/>
                </a:lnTo>
                <a:lnTo>
                  <a:pt x="254347" y="173616"/>
                </a:lnTo>
                <a:lnTo>
                  <a:pt x="252423" y="173856"/>
                </a:lnTo>
                <a:lnTo>
                  <a:pt x="251280" y="173856"/>
                </a:lnTo>
                <a:lnTo>
                  <a:pt x="244121" y="174458"/>
                </a:lnTo>
                <a:lnTo>
                  <a:pt x="240511" y="174698"/>
                </a:lnTo>
                <a:lnTo>
                  <a:pt x="233292" y="175360"/>
                </a:lnTo>
                <a:lnTo>
                  <a:pt x="226856" y="175962"/>
                </a:lnTo>
                <a:lnTo>
                  <a:pt x="225051" y="175962"/>
                </a:lnTo>
                <a:lnTo>
                  <a:pt x="222404" y="176202"/>
                </a:lnTo>
                <a:lnTo>
                  <a:pt x="214643" y="176804"/>
                </a:lnTo>
                <a:lnTo>
                  <a:pt x="210071" y="177105"/>
                </a:lnTo>
                <a:lnTo>
                  <a:pt x="209470" y="177105"/>
                </a:lnTo>
                <a:lnTo>
                  <a:pt x="207485" y="177345"/>
                </a:lnTo>
                <a:lnTo>
                  <a:pt x="207244" y="177345"/>
                </a:lnTo>
                <a:lnTo>
                  <a:pt x="204356" y="177586"/>
                </a:lnTo>
                <a:lnTo>
                  <a:pt x="199544" y="177947"/>
                </a:lnTo>
                <a:lnTo>
                  <a:pt x="194491" y="178248"/>
                </a:lnTo>
                <a:lnTo>
                  <a:pt x="194190" y="178248"/>
                </a:lnTo>
                <a:lnTo>
                  <a:pt x="187933" y="178729"/>
                </a:lnTo>
                <a:lnTo>
                  <a:pt x="186489" y="178910"/>
                </a:lnTo>
                <a:lnTo>
                  <a:pt x="180413" y="179331"/>
                </a:lnTo>
                <a:lnTo>
                  <a:pt x="176623" y="179571"/>
                </a:lnTo>
                <a:lnTo>
                  <a:pt x="166216" y="180353"/>
                </a:lnTo>
                <a:lnTo>
                  <a:pt x="156471" y="181075"/>
                </a:lnTo>
                <a:lnTo>
                  <a:pt x="147266" y="181677"/>
                </a:lnTo>
                <a:lnTo>
                  <a:pt x="141612" y="182218"/>
                </a:lnTo>
                <a:lnTo>
                  <a:pt x="140529" y="182218"/>
                </a:lnTo>
                <a:lnTo>
                  <a:pt x="137641" y="182519"/>
                </a:lnTo>
                <a:lnTo>
                  <a:pt x="134092" y="182760"/>
                </a:lnTo>
                <a:lnTo>
                  <a:pt x="128196" y="183181"/>
                </a:lnTo>
                <a:lnTo>
                  <a:pt x="123624" y="183542"/>
                </a:lnTo>
                <a:lnTo>
                  <a:pt x="115262" y="184143"/>
                </a:lnTo>
                <a:lnTo>
                  <a:pt x="113819" y="184143"/>
                </a:lnTo>
                <a:lnTo>
                  <a:pt x="110991" y="184444"/>
                </a:lnTo>
                <a:lnTo>
                  <a:pt x="109307" y="184625"/>
                </a:lnTo>
                <a:lnTo>
                  <a:pt x="108705" y="184625"/>
                </a:lnTo>
                <a:lnTo>
                  <a:pt x="99742" y="185226"/>
                </a:lnTo>
                <a:lnTo>
                  <a:pt x="92463" y="185828"/>
                </a:lnTo>
                <a:lnTo>
                  <a:pt x="89334" y="186008"/>
                </a:lnTo>
                <a:lnTo>
                  <a:pt x="86868" y="186189"/>
                </a:lnTo>
                <a:lnTo>
                  <a:pt x="84702" y="186309"/>
                </a:lnTo>
                <a:lnTo>
                  <a:pt x="80130" y="186670"/>
                </a:lnTo>
                <a:lnTo>
                  <a:pt x="76280" y="186971"/>
                </a:lnTo>
                <a:lnTo>
                  <a:pt x="64429" y="187572"/>
                </a:lnTo>
                <a:lnTo>
                  <a:pt x="61963" y="187693"/>
                </a:lnTo>
                <a:lnTo>
                  <a:pt x="59316" y="187933"/>
                </a:lnTo>
                <a:lnTo>
                  <a:pt x="53902" y="188234"/>
                </a:lnTo>
                <a:lnTo>
                  <a:pt x="50292" y="188535"/>
                </a:lnTo>
                <a:lnTo>
                  <a:pt x="49149" y="188535"/>
                </a:lnTo>
                <a:lnTo>
                  <a:pt x="43434" y="188956"/>
                </a:lnTo>
                <a:lnTo>
                  <a:pt x="41028" y="189136"/>
                </a:lnTo>
                <a:lnTo>
                  <a:pt x="31884" y="189858"/>
                </a:lnTo>
                <a:lnTo>
                  <a:pt x="31282" y="189858"/>
                </a:lnTo>
                <a:lnTo>
                  <a:pt x="28635" y="190099"/>
                </a:lnTo>
                <a:lnTo>
                  <a:pt x="19311" y="190580"/>
                </a:lnTo>
                <a:lnTo>
                  <a:pt x="13776" y="190881"/>
                </a:lnTo>
                <a:lnTo>
                  <a:pt x="10528" y="191061"/>
                </a:lnTo>
                <a:lnTo>
                  <a:pt x="10347" y="187933"/>
                </a:lnTo>
                <a:lnTo>
                  <a:pt x="10106" y="184805"/>
                </a:lnTo>
                <a:lnTo>
                  <a:pt x="10106" y="184143"/>
                </a:lnTo>
                <a:lnTo>
                  <a:pt x="9264" y="172413"/>
                </a:lnTo>
                <a:lnTo>
                  <a:pt x="9024" y="167239"/>
                </a:lnTo>
                <a:lnTo>
                  <a:pt x="8422" y="158997"/>
                </a:lnTo>
                <a:lnTo>
                  <a:pt x="8422" y="158757"/>
                </a:lnTo>
                <a:lnTo>
                  <a:pt x="8001" y="151838"/>
                </a:lnTo>
                <a:lnTo>
                  <a:pt x="7580" y="145823"/>
                </a:lnTo>
                <a:lnTo>
                  <a:pt x="7339" y="142153"/>
                </a:lnTo>
                <a:lnTo>
                  <a:pt x="7159" y="138122"/>
                </a:lnTo>
                <a:lnTo>
                  <a:pt x="6858" y="134814"/>
                </a:lnTo>
                <a:lnTo>
                  <a:pt x="6557" y="130723"/>
                </a:lnTo>
                <a:lnTo>
                  <a:pt x="6256" y="125068"/>
                </a:lnTo>
                <a:lnTo>
                  <a:pt x="6076" y="123564"/>
                </a:lnTo>
                <a:lnTo>
                  <a:pt x="5895" y="119774"/>
                </a:lnTo>
                <a:lnTo>
                  <a:pt x="5775" y="118571"/>
                </a:lnTo>
                <a:lnTo>
                  <a:pt x="5474" y="112555"/>
                </a:lnTo>
                <a:lnTo>
                  <a:pt x="4993" y="105096"/>
                </a:lnTo>
                <a:lnTo>
                  <a:pt x="4873" y="102930"/>
                </a:lnTo>
                <a:lnTo>
                  <a:pt x="4692" y="101306"/>
                </a:lnTo>
                <a:lnTo>
                  <a:pt x="4452" y="96493"/>
                </a:lnTo>
                <a:lnTo>
                  <a:pt x="4091" y="89876"/>
                </a:lnTo>
                <a:lnTo>
                  <a:pt x="4091" y="89455"/>
                </a:lnTo>
                <a:lnTo>
                  <a:pt x="3489" y="80792"/>
                </a:lnTo>
                <a:lnTo>
                  <a:pt x="3309" y="79348"/>
                </a:lnTo>
                <a:lnTo>
                  <a:pt x="3068" y="74114"/>
                </a:lnTo>
                <a:lnTo>
                  <a:pt x="2827" y="71046"/>
                </a:lnTo>
                <a:lnTo>
                  <a:pt x="2647" y="68399"/>
                </a:lnTo>
                <a:lnTo>
                  <a:pt x="2346" y="63587"/>
                </a:lnTo>
                <a:lnTo>
                  <a:pt x="2166" y="61241"/>
                </a:lnTo>
                <a:lnTo>
                  <a:pt x="1865" y="55405"/>
                </a:lnTo>
                <a:lnTo>
                  <a:pt x="1504" y="50472"/>
                </a:lnTo>
                <a:lnTo>
                  <a:pt x="1444" y="49329"/>
                </a:lnTo>
                <a:lnTo>
                  <a:pt x="842" y="39223"/>
                </a:lnTo>
                <a:lnTo>
                  <a:pt x="481" y="33508"/>
                </a:lnTo>
                <a:lnTo>
                  <a:pt x="0" y="26289"/>
                </a:lnTo>
                <a:lnTo>
                  <a:pt x="4211" y="26109"/>
                </a:lnTo>
                <a:lnTo>
                  <a:pt x="13896" y="25928"/>
                </a:lnTo>
                <a:lnTo>
                  <a:pt x="19972" y="25928"/>
                </a:lnTo>
                <a:lnTo>
                  <a:pt x="38982" y="25326"/>
                </a:lnTo>
                <a:lnTo>
                  <a:pt x="45720" y="25026"/>
                </a:lnTo>
                <a:lnTo>
                  <a:pt x="79950" y="23822"/>
                </a:lnTo>
                <a:lnTo>
                  <a:pt x="80491" y="34952"/>
                </a:lnTo>
                <a:lnTo>
                  <a:pt x="95711" y="34350"/>
                </a:lnTo>
                <a:lnTo>
                  <a:pt x="111593" y="33508"/>
                </a:lnTo>
                <a:lnTo>
                  <a:pt x="148710" y="31763"/>
                </a:lnTo>
                <a:lnTo>
                  <a:pt x="147327" y="3910"/>
                </a:lnTo>
                <a:lnTo>
                  <a:pt x="163690" y="3248"/>
                </a:lnTo>
                <a:lnTo>
                  <a:pt x="171089" y="2767"/>
                </a:lnTo>
                <a:lnTo>
                  <a:pt x="191122" y="1925"/>
                </a:lnTo>
                <a:lnTo>
                  <a:pt x="204236" y="1203"/>
                </a:lnTo>
                <a:lnTo>
                  <a:pt x="219276" y="541"/>
                </a:lnTo>
                <a:lnTo>
                  <a:pt x="229021" y="0"/>
                </a:lnTo>
                <a:lnTo>
                  <a:pt x="229442" y="8302"/>
                </a:lnTo>
                <a:lnTo>
                  <a:pt x="230645" y="27492"/>
                </a:lnTo>
                <a:lnTo>
                  <a:pt x="234856" y="26530"/>
                </a:lnTo>
                <a:lnTo>
                  <a:pt x="235338" y="25447"/>
                </a:lnTo>
                <a:lnTo>
                  <a:pt x="236420" y="25627"/>
                </a:lnTo>
                <a:lnTo>
                  <a:pt x="236360" y="26650"/>
                </a:lnTo>
                <a:lnTo>
                  <a:pt x="235217" y="27252"/>
                </a:lnTo>
                <a:lnTo>
                  <a:pt x="236420" y="28094"/>
                </a:lnTo>
                <a:lnTo>
                  <a:pt x="239669" y="28214"/>
                </a:lnTo>
                <a:lnTo>
                  <a:pt x="240571" y="29538"/>
                </a:lnTo>
                <a:lnTo>
                  <a:pt x="240993" y="27973"/>
                </a:lnTo>
                <a:lnTo>
                  <a:pt x="241955" y="28154"/>
                </a:lnTo>
                <a:lnTo>
                  <a:pt x="243279" y="26590"/>
                </a:lnTo>
                <a:lnTo>
                  <a:pt x="244241" y="27191"/>
                </a:lnTo>
                <a:lnTo>
                  <a:pt x="246467" y="26710"/>
                </a:lnTo>
                <a:lnTo>
                  <a:pt x="246647" y="30560"/>
                </a:lnTo>
                <a:lnTo>
                  <a:pt x="245264" y="31462"/>
                </a:lnTo>
                <a:lnTo>
                  <a:pt x="246888" y="33327"/>
                </a:lnTo>
                <a:lnTo>
                  <a:pt x="251039" y="32966"/>
                </a:lnTo>
                <a:lnTo>
                  <a:pt x="250919" y="31041"/>
                </a:lnTo>
                <a:lnTo>
                  <a:pt x="252122" y="30319"/>
                </a:lnTo>
                <a:lnTo>
                  <a:pt x="254829" y="30259"/>
                </a:lnTo>
                <a:lnTo>
                  <a:pt x="254829" y="30981"/>
                </a:lnTo>
                <a:lnTo>
                  <a:pt x="257656" y="30861"/>
                </a:lnTo>
                <a:lnTo>
                  <a:pt x="257596" y="30079"/>
                </a:lnTo>
                <a:lnTo>
                  <a:pt x="272636" y="29357"/>
                </a:lnTo>
                <a:lnTo>
                  <a:pt x="290202" y="28034"/>
                </a:lnTo>
                <a:lnTo>
                  <a:pt x="291465" y="50352"/>
                </a:lnTo>
                <a:lnTo>
                  <a:pt x="292127" y="61481"/>
                </a:lnTo>
                <a:lnTo>
                  <a:pt x="273297" y="62684"/>
                </a:lnTo>
                <a:lnTo>
                  <a:pt x="269507" y="63106"/>
                </a:lnTo>
                <a:lnTo>
                  <a:pt x="259641" y="63467"/>
                </a:lnTo>
                <a:lnTo>
                  <a:pt x="259882" y="66294"/>
                </a:lnTo>
                <a:lnTo>
                  <a:pt x="261326" y="89154"/>
                </a:lnTo>
                <a:lnTo>
                  <a:pt x="262770" y="113337"/>
                </a:lnTo>
                <a:lnTo>
                  <a:pt x="284426" y="112194"/>
                </a:lnTo>
                <a:lnTo>
                  <a:pt x="285991" y="135536"/>
                </a:lnTo>
                <a:lnTo>
                  <a:pt x="288216" y="17084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" name="Freeform: Shape 234" title="MO-8">
            <a:extLst>
              <a:ext uri="{FF2B5EF4-FFF2-40B4-BE49-F238E27FC236}">
                <a16:creationId xmlns:a16="http://schemas.microsoft.com/office/drawing/2014/main" id="{A7D5AD63-11C8-0245-342E-E27D2A49F9E9}"/>
              </a:ext>
            </a:extLst>
          </p:cNvPr>
          <p:cNvSpPr/>
          <p:nvPr/>
        </p:nvSpPr>
        <p:spPr>
          <a:xfrm>
            <a:off x="5257321" y="3861798"/>
            <a:ext cx="456166" cy="366606"/>
          </a:xfrm>
          <a:custGeom>
            <a:avLst/>
            <a:gdLst>
              <a:gd name="connsiteX0" fmla="*/ 115203 w 570958"/>
              <a:gd name="connsiteY0" fmla="*/ 117007 h 475187"/>
              <a:gd name="connsiteX1" fmla="*/ 123324 w 570958"/>
              <a:gd name="connsiteY1" fmla="*/ 116406 h 475187"/>
              <a:gd name="connsiteX2" fmla="*/ 123925 w 570958"/>
              <a:gd name="connsiteY2" fmla="*/ 111352 h 475187"/>
              <a:gd name="connsiteX3" fmla="*/ 125309 w 570958"/>
              <a:gd name="connsiteY3" fmla="*/ 110029 h 475187"/>
              <a:gd name="connsiteX4" fmla="*/ 126392 w 570958"/>
              <a:gd name="connsiteY4" fmla="*/ 110089 h 475187"/>
              <a:gd name="connsiteX5" fmla="*/ 127595 w 570958"/>
              <a:gd name="connsiteY5" fmla="*/ 111894 h 475187"/>
              <a:gd name="connsiteX6" fmla="*/ 130001 w 570958"/>
              <a:gd name="connsiteY6" fmla="*/ 109728 h 475187"/>
              <a:gd name="connsiteX7" fmla="*/ 132829 w 570958"/>
              <a:gd name="connsiteY7" fmla="*/ 108164 h 475187"/>
              <a:gd name="connsiteX8" fmla="*/ 133069 w 570958"/>
              <a:gd name="connsiteY8" fmla="*/ 107562 h 475187"/>
              <a:gd name="connsiteX9" fmla="*/ 143717 w 570958"/>
              <a:gd name="connsiteY9" fmla="*/ 106480 h 475187"/>
              <a:gd name="connsiteX10" fmla="*/ 154846 w 570958"/>
              <a:gd name="connsiteY10" fmla="*/ 105096 h 475187"/>
              <a:gd name="connsiteX11" fmla="*/ 171691 w 570958"/>
              <a:gd name="connsiteY11" fmla="*/ 103953 h 475187"/>
              <a:gd name="connsiteX12" fmla="*/ 170187 w 570958"/>
              <a:gd name="connsiteY12" fmla="*/ 84402 h 475187"/>
              <a:gd name="connsiteX13" fmla="*/ 185587 w 570958"/>
              <a:gd name="connsiteY13" fmla="*/ 83138 h 475187"/>
              <a:gd name="connsiteX14" fmla="*/ 189317 w 570958"/>
              <a:gd name="connsiteY14" fmla="*/ 123264 h 475187"/>
              <a:gd name="connsiteX15" fmla="*/ 191723 w 570958"/>
              <a:gd name="connsiteY15" fmla="*/ 152320 h 475187"/>
              <a:gd name="connsiteX16" fmla="*/ 214223 w 570958"/>
              <a:gd name="connsiteY16" fmla="*/ 150214 h 475187"/>
              <a:gd name="connsiteX17" fmla="*/ 224389 w 570958"/>
              <a:gd name="connsiteY17" fmla="*/ 149432 h 475187"/>
              <a:gd name="connsiteX18" fmla="*/ 225592 w 570958"/>
              <a:gd name="connsiteY18" fmla="*/ 165976 h 475187"/>
              <a:gd name="connsiteX19" fmla="*/ 249836 w 570958"/>
              <a:gd name="connsiteY19" fmla="*/ 164111 h 475187"/>
              <a:gd name="connsiteX20" fmla="*/ 249054 w 570958"/>
              <a:gd name="connsiteY20" fmla="*/ 155809 h 475187"/>
              <a:gd name="connsiteX21" fmla="*/ 266921 w 570958"/>
              <a:gd name="connsiteY21" fmla="*/ 154425 h 475187"/>
              <a:gd name="connsiteX22" fmla="*/ 273297 w 570958"/>
              <a:gd name="connsiteY22" fmla="*/ 153704 h 475187"/>
              <a:gd name="connsiteX23" fmla="*/ 278531 w 570958"/>
              <a:gd name="connsiteY23" fmla="*/ 153403 h 475187"/>
              <a:gd name="connsiteX24" fmla="*/ 289360 w 570958"/>
              <a:gd name="connsiteY24" fmla="*/ 153042 h 475187"/>
              <a:gd name="connsiteX25" fmla="*/ 302414 w 570958"/>
              <a:gd name="connsiteY25" fmla="*/ 151237 h 475187"/>
              <a:gd name="connsiteX26" fmla="*/ 305783 w 570958"/>
              <a:gd name="connsiteY26" fmla="*/ 150455 h 475187"/>
              <a:gd name="connsiteX27" fmla="*/ 309392 w 570958"/>
              <a:gd name="connsiteY27" fmla="*/ 150395 h 475187"/>
              <a:gd name="connsiteX28" fmla="*/ 323229 w 570958"/>
              <a:gd name="connsiteY28" fmla="*/ 149372 h 475187"/>
              <a:gd name="connsiteX29" fmla="*/ 322266 w 570958"/>
              <a:gd name="connsiteY29" fmla="*/ 138183 h 475187"/>
              <a:gd name="connsiteX30" fmla="*/ 318416 w 570958"/>
              <a:gd name="connsiteY30" fmla="*/ 98960 h 475187"/>
              <a:gd name="connsiteX31" fmla="*/ 317153 w 570958"/>
              <a:gd name="connsiteY31" fmla="*/ 84341 h 475187"/>
              <a:gd name="connsiteX32" fmla="*/ 319318 w 570958"/>
              <a:gd name="connsiteY32" fmla="*/ 84101 h 475187"/>
              <a:gd name="connsiteX33" fmla="*/ 320401 w 570958"/>
              <a:gd name="connsiteY33" fmla="*/ 84582 h 475187"/>
              <a:gd name="connsiteX34" fmla="*/ 320161 w 570958"/>
              <a:gd name="connsiteY34" fmla="*/ 81454 h 475187"/>
              <a:gd name="connsiteX35" fmla="*/ 322206 w 570958"/>
              <a:gd name="connsiteY35" fmla="*/ 81514 h 475187"/>
              <a:gd name="connsiteX36" fmla="*/ 322206 w 570958"/>
              <a:gd name="connsiteY36" fmla="*/ 82176 h 475187"/>
              <a:gd name="connsiteX37" fmla="*/ 323830 w 570958"/>
              <a:gd name="connsiteY37" fmla="*/ 81695 h 475187"/>
              <a:gd name="connsiteX38" fmla="*/ 325154 w 570958"/>
              <a:gd name="connsiteY38" fmla="*/ 82296 h 475187"/>
              <a:gd name="connsiteX39" fmla="*/ 324733 w 570958"/>
              <a:gd name="connsiteY39" fmla="*/ 80672 h 475187"/>
              <a:gd name="connsiteX40" fmla="*/ 325876 w 570958"/>
              <a:gd name="connsiteY40" fmla="*/ 78987 h 475187"/>
              <a:gd name="connsiteX41" fmla="*/ 328101 w 570958"/>
              <a:gd name="connsiteY41" fmla="*/ 78326 h 475187"/>
              <a:gd name="connsiteX42" fmla="*/ 327500 w 570958"/>
              <a:gd name="connsiteY42" fmla="*/ 76762 h 475187"/>
              <a:gd name="connsiteX43" fmla="*/ 327981 w 570958"/>
              <a:gd name="connsiteY43" fmla="*/ 75919 h 475187"/>
              <a:gd name="connsiteX44" fmla="*/ 331470 w 570958"/>
              <a:gd name="connsiteY44" fmla="*/ 76822 h 475187"/>
              <a:gd name="connsiteX45" fmla="*/ 331049 w 570958"/>
              <a:gd name="connsiteY45" fmla="*/ 73633 h 475187"/>
              <a:gd name="connsiteX46" fmla="*/ 330086 w 570958"/>
              <a:gd name="connsiteY46" fmla="*/ 72430 h 475187"/>
              <a:gd name="connsiteX47" fmla="*/ 332493 w 570958"/>
              <a:gd name="connsiteY47" fmla="*/ 72189 h 475187"/>
              <a:gd name="connsiteX48" fmla="*/ 332192 w 570958"/>
              <a:gd name="connsiteY48" fmla="*/ 70024 h 475187"/>
              <a:gd name="connsiteX49" fmla="*/ 336042 w 570958"/>
              <a:gd name="connsiteY49" fmla="*/ 70385 h 475187"/>
              <a:gd name="connsiteX50" fmla="*/ 333455 w 570958"/>
              <a:gd name="connsiteY50" fmla="*/ 68339 h 475187"/>
              <a:gd name="connsiteX51" fmla="*/ 333275 w 570958"/>
              <a:gd name="connsiteY51" fmla="*/ 67377 h 475187"/>
              <a:gd name="connsiteX52" fmla="*/ 334658 w 570958"/>
              <a:gd name="connsiteY52" fmla="*/ 67497 h 475187"/>
              <a:gd name="connsiteX53" fmla="*/ 334177 w 570958"/>
              <a:gd name="connsiteY53" fmla="*/ 63467 h 475187"/>
              <a:gd name="connsiteX54" fmla="*/ 333094 w 570958"/>
              <a:gd name="connsiteY54" fmla="*/ 63467 h 475187"/>
              <a:gd name="connsiteX55" fmla="*/ 332613 w 570958"/>
              <a:gd name="connsiteY55" fmla="*/ 62023 h 475187"/>
              <a:gd name="connsiteX56" fmla="*/ 332132 w 570958"/>
              <a:gd name="connsiteY56" fmla="*/ 53240 h 475187"/>
              <a:gd name="connsiteX57" fmla="*/ 330508 w 570958"/>
              <a:gd name="connsiteY57" fmla="*/ 34651 h 475187"/>
              <a:gd name="connsiteX58" fmla="*/ 329184 w 570958"/>
              <a:gd name="connsiteY58" fmla="*/ 22018 h 475187"/>
              <a:gd name="connsiteX59" fmla="*/ 327680 w 570958"/>
              <a:gd name="connsiteY59" fmla="*/ 6377 h 475187"/>
              <a:gd name="connsiteX60" fmla="*/ 327078 w 570958"/>
              <a:gd name="connsiteY60" fmla="*/ 1564 h 475187"/>
              <a:gd name="connsiteX61" fmla="*/ 334358 w 570958"/>
              <a:gd name="connsiteY61" fmla="*/ 722 h 475187"/>
              <a:gd name="connsiteX62" fmla="*/ 342780 w 570958"/>
              <a:gd name="connsiteY62" fmla="*/ 0 h 475187"/>
              <a:gd name="connsiteX63" fmla="*/ 343141 w 570958"/>
              <a:gd name="connsiteY63" fmla="*/ 2707 h 475187"/>
              <a:gd name="connsiteX64" fmla="*/ 341877 w 570958"/>
              <a:gd name="connsiteY64" fmla="*/ 4031 h 475187"/>
              <a:gd name="connsiteX65" fmla="*/ 340674 w 570958"/>
              <a:gd name="connsiteY65" fmla="*/ 3670 h 475187"/>
              <a:gd name="connsiteX66" fmla="*/ 342118 w 570958"/>
              <a:gd name="connsiteY66" fmla="*/ 7039 h 475187"/>
              <a:gd name="connsiteX67" fmla="*/ 342359 w 570958"/>
              <a:gd name="connsiteY67" fmla="*/ 8482 h 475187"/>
              <a:gd name="connsiteX68" fmla="*/ 343201 w 570958"/>
              <a:gd name="connsiteY68" fmla="*/ 9084 h 475187"/>
              <a:gd name="connsiteX69" fmla="*/ 345006 w 570958"/>
              <a:gd name="connsiteY69" fmla="*/ 7881 h 475187"/>
              <a:gd name="connsiteX70" fmla="*/ 345908 w 570958"/>
              <a:gd name="connsiteY70" fmla="*/ 9385 h 475187"/>
              <a:gd name="connsiteX71" fmla="*/ 351623 w 570958"/>
              <a:gd name="connsiteY71" fmla="*/ 7279 h 475187"/>
              <a:gd name="connsiteX72" fmla="*/ 353428 w 570958"/>
              <a:gd name="connsiteY72" fmla="*/ 7640 h 475187"/>
              <a:gd name="connsiteX73" fmla="*/ 354029 w 570958"/>
              <a:gd name="connsiteY73" fmla="*/ 8843 h 475187"/>
              <a:gd name="connsiteX74" fmla="*/ 352646 w 570958"/>
              <a:gd name="connsiteY74" fmla="*/ 11370 h 475187"/>
              <a:gd name="connsiteX75" fmla="*/ 353127 w 570958"/>
              <a:gd name="connsiteY75" fmla="*/ 14979 h 475187"/>
              <a:gd name="connsiteX76" fmla="*/ 353127 w 570958"/>
              <a:gd name="connsiteY76" fmla="*/ 16965 h 475187"/>
              <a:gd name="connsiteX77" fmla="*/ 354451 w 570958"/>
              <a:gd name="connsiteY77" fmla="*/ 20333 h 475187"/>
              <a:gd name="connsiteX78" fmla="*/ 353608 w 570958"/>
              <a:gd name="connsiteY78" fmla="*/ 22619 h 475187"/>
              <a:gd name="connsiteX79" fmla="*/ 353127 w 570958"/>
              <a:gd name="connsiteY79" fmla="*/ 24605 h 475187"/>
              <a:gd name="connsiteX80" fmla="*/ 352947 w 570958"/>
              <a:gd name="connsiteY80" fmla="*/ 25928 h 475187"/>
              <a:gd name="connsiteX81" fmla="*/ 352706 w 570958"/>
              <a:gd name="connsiteY81" fmla="*/ 26530 h 475187"/>
              <a:gd name="connsiteX82" fmla="*/ 351322 w 570958"/>
              <a:gd name="connsiteY82" fmla="*/ 31222 h 475187"/>
              <a:gd name="connsiteX83" fmla="*/ 351743 w 570958"/>
              <a:gd name="connsiteY83" fmla="*/ 37539 h 475187"/>
              <a:gd name="connsiteX84" fmla="*/ 352104 w 570958"/>
              <a:gd name="connsiteY84" fmla="*/ 40727 h 475187"/>
              <a:gd name="connsiteX85" fmla="*/ 352465 w 570958"/>
              <a:gd name="connsiteY85" fmla="*/ 42532 h 475187"/>
              <a:gd name="connsiteX86" fmla="*/ 353067 w 570958"/>
              <a:gd name="connsiteY86" fmla="*/ 44818 h 475187"/>
              <a:gd name="connsiteX87" fmla="*/ 353608 w 570958"/>
              <a:gd name="connsiteY87" fmla="*/ 46622 h 475187"/>
              <a:gd name="connsiteX88" fmla="*/ 354631 w 570958"/>
              <a:gd name="connsiteY88" fmla="*/ 50593 h 475187"/>
              <a:gd name="connsiteX89" fmla="*/ 355894 w 570958"/>
              <a:gd name="connsiteY89" fmla="*/ 53120 h 475187"/>
              <a:gd name="connsiteX90" fmla="*/ 356315 w 570958"/>
              <a:gd name="connsiteY90" fmla="*/ 53841 h 475187"/>
              <a:gd name="connsiteX91" fmla="*/ 359684 w 570958"/>
              <a:gd name="connsiteY91" fmla="*/ 57872 h 475187"/>
              <a:gd name="connsiteX92" fmla="*/ 362391 w 570958"/>
              <a:gd name="connsiteY92" fmla="*/ 59677 h 475187"/>
              <a:gd name="connsiteX93" fmla="*/ 364978 w 570958"/>
              <a:gd name="connsiteY93" fmla="*/ 60098 h 475187"/>
              <a:gd name="connsiteX94" fmla="*/ 366482 w 570958"/>
              <a:gd name="connsiteY94" fmla="*/ 60940 h 475187"/>
              <a:gd name="connsiteX95" fmla="*/ 369069 w 570958"/>
              <a:gd name="connsiteY95" fmla="*/ 63106 h 475187"/>
              <a:gd name="connsiteX96" fmla="*/ 373280 w 570958"/>
              <a:gd name="connsiteY96" fmla="*/ 68881 h 475187"/>
              <a:gd name="connsiteX97" fmla="*/ 374664 w 570958"/>
              <a:gd name="connsiteY97" fmla="*/ 71167 h 475187"/>
              <a:gd name="connsiteX98" fmla="*/ 378875 w 570958"/>
              <a:gd name="connsiteY98" fmla="*/ 74355 h 475187"/>
              <a:gd name="connsiteX99" fmla="*/ 381100 w 570958"/>
              <a:gd name="connsiteY99" fmla="*/ 75739 h 475187"/>
              <a:gd name="connsiteX100" fmla="*/ 385913 w 570958"/>
              <a:gd name="connsiteY100" fmla="*/ 78145 h 475187"/>
              <a:gd name="connsiteX101" fmla="*/ 387417 w 570958"/>
              <a:gd name="connsiteY101" fmla="*/ 76942 h 475187"/>
              <a:gd name="connsiteX102" fmla="*/ 388560 w 570958"/>
              <a:gd name="connsiteY102" fmla="*/ 77243 h 475187"/>
              <a:gd name="connsiteX103" fmla="*/ 388680 w 570958"/>
              <a:gd name="connsiteY103" fmla="*/ 77303 h 475187"/>
              <a:gd name="connsiteX104" fmla="*/ 389643 w 570958"/>
              <a:gd name="connsiteY104" fmla="*/ 77664 h 475187"/>
              <a:gd name="connsiteX105" fmla="*/ 392109 w 570958"/>
              <a:gd name="connsiteY105" fmla="*/ 78867 h 475187"/>
              <a:gd name="connsiteX106" fmla="*/ 393012 w 570958"/>
              <a:gd name="connsiteY106" fmla="*/ 80191 h 475187"/>
              <a:gd name="connsiteX107" fmla="*/ 393192 w 570958"/>
              <a:gd name="connsiteY107" fmla="*/ 82597 h 475187"/>
              <a:gd name="connsiteX108" fmla="*/ 393553 w 570958"/>
              <a:gd name="connsiteY108" fmla="*/ 83198 h 475187"/>
              <a:gd name="connsiteX109" fmla="*/ 393734 w 570958"/>
              <a:gd name="connsiteY109" fmla="*/ 83319 h 475187"/>
              <a:gd name="connsiteX110" fmla="*/ 394455 w 570958"/>
              <a:gd name="connsiteY110" fmla="*/ 84221 h 475187"/>
              <a:gd name="connsiteX111" fmla="*/ 396441 w 570958"/>
              <a:gd name="connsiteY111" fmla="*/ 85605 h 475187"/>
              <a:gd name="connsiteX112" fmla="*/ 397945 w 570958"/>
              <a:gd name="connsiteY112" fmla="*/ 86387 h 475187"/>
              <a:gd name="connsiteX113" fmla="*/ 399148 w 570958"/>
              <a:gd name="connsiteY113" fmla="*/ 86868 h 475187"/>
              <a:gd name="connsiteX114" fmla="*/ 402757 w 570958"/>
              <a:gd name="connsiteY114" fmla="*/ 86387 h 475187"/>
              <a:gd name="connsiteX115" fmla="*/ 403960 w 570958"/>
              <a:gd name="connsiteY115" fmla="*/ 86688 h 475187"/>
              <a:gd name="connsiteX116" fmla="*/ 404562 w 570958"/>
              <a:gd name="connsiteY116" fmla="*/ 87650 h 475187"/>
              <a:gd name="connsiteX117" fmla="*/ 404743 w 570958"/>
              <a:gd name="connsiteY117" fmla="*/ 88071 h 475187"/>
              <a:gd name="connsiteX118" fmla="*/ 404983 w 570958"/>
              <a:gd name="connsiteY118" fmla="*/ 88312 h 475187"/>
              <a:gd name="connsiteX119" fmla="*/ 406788 w 570958"/>
              <a:gd name="connsiteY119" fmla="*/ 89154 h 475187"/>
              <a:gd name="connsiteX120" fmla="*/ 408111 w 570958"/>
              <a:gd name="connsiteY120" fmla="*/ 89936 h 475187"/>
              <a:gd name="connsiteX121" fmla="*/ 412202 w 570958"/>
              <a:gd name="connsiteY121" fmla="*/ 94328 h 475187"/>
              <a:gd name="connsiteX122" fmla="*/ 414007 w 570958"/>
              <a:gd name="connsiteY122" fmla="*/ 95411 h 475187"/>
              <a:gd name="connsiteX123" fmla="*/ 415210 w 570958"/>
              <a:gd name="connsiteY123" fmla="*/ 95591 h 475187"/>
              <a:gd name="connsiteX124" fmla="*/ 416112 w 570958"/>
              <a:gd name="connsiteY124" fmla="*/ 95411 h 475187"/>
              <a:gd name="connsiteX125" fmla="*/ 418579 w 570958"/>
              <a:gd name="connsiteY125" fmla="*/ 94689 h 475187"/>
              <a:gd name="connsiteX126" fmla="*/ 422068 w 570958"/>
              <a:gd name="connsiteY126" fmla="*/ 93064 h 475187"/>
              <a:gd name="connsiteX127" fmla="*/ 422970 w 570958"/>
              <a:gd name="connsiteY127" fmla="*/ 95050 h 475187"/>
              <a:gd name="connsiteX128" fmla="*/ 424595 w 570958"/>
              <a:gd name="connsiteY128" fmla="*/ 94929 h 475187"/>
              <a:gd name="connsiteX129" fmla="*/ 423933 w 570958"/>
              <a:gd name="connsiteY129" fmla="*/ 97275 h 475187"/>
              <a:gd name="connsiteX130" fmla="*/ 421707 w 570958"/>
              <a:gd name="connsiteY130" fmla="*/ 99080 h 475187"/>
              <a:gd name="connsiteX131" fmla="*/ 420203 w 570958"/>
              <a:gd name="connsiteY131" fmla="*/ 99140 h 475187"/>
              <a:gd name="connsiteX132" fmla="*/ 419902 w 570958"/>
              <a:gd name="connsiteY132" fmla="*/ 99441 h 475187"/>
              <a:gd name="connsiteX133" fmla="*/ 419601 w 570958"/>
              <a:gd name="connsiteY133" fmla="*/ 100524 h 475187"/>
              <a:gd name="connsiteX134" fmla="*/ 418097 w 570958"/>
              <a:gd name="connsiteY134" fmla="*/ 101727 h 475187"/>
              <a:gd name="connsiteX135" fmla="*/ 418158 w 570958"/>
              <a:gd name="connsiteY135" fmla="*/ 102750 h 475187"/>
              <a:gd name="connsiteX136" fmla="*/ 419902 w 570958"/>
              <a:gd name="connsiteY136" fmla="*/ 106480 h 475187"/>
              <a:gd name="connsiteX137" fmla="*/ 420263 w 570958"/>
              <a:gd name="connsiteY137" fmla="*/ 106720 h 475187"/>
              <a:gd name="connsiteX138" fmla="*/ 420624 w 570958"/>
              <a:gd name="connsiteY138" fmla="*/ 107322 h 475187"/>
              <a:gd name="connsiteX139" fmla="*/ 421526 w 570958"/>
              <a:gd name="connsiteY139" fmla="*/ 108766 h 475187"/>
              <a:gd name="connsiteX140" fmla="*/ 422369 w 570958"/>
              <a:gd name="connsiteY140" fmla="*/ 110089 h 475187"/>
              <a:gd name="connsiteX141" fmla="*/ 422910 w 570958"/>
              <a:gd name="connsiteY141" fmla="*/ 110450 h 475187"/>
              <a:gd name="connsiteX142" fmla="*/ 424474 w 570958"/>
              <a:gd name="connsiteY142" fmla="*/ 111172 h 475187"/>
              <a:gd name="connsiteX143" fmla="*/ 424474 w 570958"/>
              <a:gd name="connsiteY143" fmla="*/ 111413 h 475187"/>
              <a:gd name="connsiteX144" fmla="*/ 424595 w 570958"/>
              <a:gd name="connsiteY144" fmla="*/ 111172 h 475187"/>
              <a:gd name="connsiteX145" fmla="*/ 425437 w 570958"/>
              <a:gd name="connsiteY145" fmla="*/ 111413 h 475187"/>
              <a:gd name="connsiteX146" fmla="*/ 426399 w 570958"/>
              <a:gd name="connsiteY146" fmla="*/ 111713 h 475187"/>
              <a:gd name="connsiteX147" fmla="*/ 427602 w 570958"/>
              <a:gd name="connsiteY147" fmla="*/ 111834 h 475187"/>
              <a:gd name="connsiteX148" fmla="*/ 429407 w 570958"/>
              <a:gd name="connsiteY148" fmla="*/ 111773 h 475187"/>
              <a:gd name="connsiteX149" fmla="*/ 429949 w 570958"/>
              <a:gd name="connsiteY149" fmla="*/ 111533 h 475187"/>
              <a:gd name="connsiteX150" fmla="*/ 430310 w 570958"/>
              <a:gd name="connsiteY150" fmla="*/ 111292 h 475187"/>
              <a:gd name="connsiteX151" fmla="*/ 431633 w 570958"/>
              <a:gd name="connsiteY151" fmla="*/ 110390 h 475187"/>
              <a:gd name="connsiteX152" fmla="*/ 432355 w 570958"/>
              <a:gd name="connsiteY152" fmla="*/ 109788 h 475187"/>
              <a:gd name="connsiteX153" fmla="*/ 432957 w 570958"/>
              <a:gd name="connsiteY153" fmla="*/ 109187 h 475187"/>
              <a:gd name="connsiteX154" fmla="*/ 433438 w 570958"/>
              <a:gd name="connsiteY154" fmla="*/ 108585 h 475187"/>
              <a:gd name="connsiteX155" fmla="*/ 434160 w 570958"/>
              <a:gd name="connsiteY155" fmla="*/ 107262 h 475187"/>
              <a:gd name="connsiteX156" fmla="*/ 434761 w 570958"/>
              <a:gd name="connsiteY156" fmla="*/ 106058 h 475187"/>
              <a:gd name="connsiteX157" fmla="*/ 435243 w 570958"/>
              <a:gd name="connsiteY157" fmla="*/ 105577 h 475187"/>
              <a:gd name="connsiteX158" fmla="*/ 435543 w 570958"/>
              <a:gd name="connsiteY158" fmla="*/ 105397 h 475187"/>
              <a:gd name="connsiteX159" fmla="*/ 435844 w 570958"/>
              <a:gd name="connsiteY159" fmla="*/ 105276 h 475187"/>
              <a:gd name="connsiteX160" fmla="*/ 435964 w 570958"/>
              <a:gd name="connsiteY160" fmla="*/ 105036 h 475187"/>
              <a:gd name="connsiteX161" fmla="*/ 436566 w 570958"/>
              <a:gd name="connsiteY161" fmla="*/ 104314 h 475187"/>
              <a:gd name="connsiteX162" fmla="*/ 436747 w 570958"/>
              <a:gd name="connsiteY162" fmla="*/ 104314 h 475187"/>
              <a:gd name="connsiteX163" fmla="*/ 437047 w 570958"/>
              <a:gd name="connsiteY163" fmla="*/ 104133 h 475187"/>
              <a:gd name="connsiteX164" fmla="*/ 437529 w 570958"/>
              <a:gd name="connsiteY164" fmla="*/ 103833 h 475187"/>
              <a:gd name="connsiteX165" fmla="*/ 437829 w 570958"/>
              <a:gd name="connsiteY165" fmla="*/ 103833 h 475187"/>
              <a:gd name="connsiteX166" fmla="*/ 442521 w 570958"/>
              <a:gd name="connsiteY166" fmla="*/ 106720 h 475187"/>
              <a:gd name="connsiteX167" fmla="*/ 444747 w 570958"/>
              <a:gd name="connsiteY167" fmla="*/ 107623 h 475187"/>
              <a:gd name="connsiteX168" fmla="*/ 445349 w 570958"/>
              <a:gd name="connsiteY168" fmla="*/ 111232 h 475187"/>
              <a:gd name="connsiteX169" fmla="*/ 447274 w 570958"/>
              <a:gd name="connsiteY169" fmla="*/ 113037 h 475187"/>
              <a:gd name="connsiteX170" fmla="*/ 447815 w 570958"/>
              <a:gd name="connsiteY170" fmla="*/ 112435 h 475187"/>
              <a:gd name="connsiteX171" fmla="*/ 450462 w 570958"/>
              <a:gd name="connsiteY171" fmla="*/ 112736 h 475187"/>
              <a:gd name="connsiteX172" fmla="*/ 452267 w 570958"/>
              <a:gd name="connsiteY172" fmla="*/ 113578 h 475187"/>
              <a:gd name="connsiteX173" fmla="*/ 453049 w 570958"/>
              <a:gd name="connsiteY173" fmla="*/ 113337 h 475187"/>
              <a:gd name="connsiteX174" fmla="*/ 454252 w 570958"/>
              <a:gd name="connsiteY174" fmla="*/ 113217 h 475187"/>
              <a:gd name="connsiteX175" fmla="*/ 456418 w 570958"/>
              <a:gd name="connsiteY175" fmla="*/ 115623 h 475187"/>
              <a:gd name="connsiteX176" fmla="*/ 459727 w 570958"/>
              <a:gd name="connsiteY176" fmla="*/ 117849 h 475187"/>
              <a:gd name="connsiteX177" fmla="*/ 460689 w 570958"/>
              <a:gd name="connsiteY177" fmla="*/ 118451 h 475187"/>
              <a:gd name="connsiteX178" fmla="*/ 464419 w 570958"/>
              <a:gd name="connsiteY178" fmla="*/ 120075 h 475187"/>
              <a:gd name="connsiteX179" fmla="*/ 465622 w 570958"/>
              <a:gd name="connsiteY179" fmla="*/ 120857 h 475187"/>
              <a:gd name="connsiteX180" fmla="*/ 467306 w 570958"/>
              <a:gd name="connsiteY180" fmla="*/ 123384 h 475187"/>
              <a:gd name="connsiteX181" fmla="*/ 467487 w 570958"/>
              <a:gd name="connsiteY181" fmla="*/ 125068 h 475187"/>
              <a:gd name="connsiteX182" fmla="*/ 467186 w 570958"/>
              <a:gd name="connsiteY182" fmla="*/ 126753 h 475187"/>
              <a:gd name="connsiteX183" fmla="*/ 467066 w 570958"/>
              <a:gd name="connsiteY183" fmla="*/ 129219 h 475187"/>
              <a:gd name="connsiteX184" fmla="*/ 467367 w 570958"/>
              <a:gd name="connsiteY184" fmla="*/ 129881 h 475187"/>
              <a:gd name="connsiteX185" fmla="*/ 469773 w 570958"/>
              <a:gd name="connsiteY185" fmla="*/ 130904 h 475187"/>
              <a:gd name="connsiteX186" fmla="*/ 472179 w 570958"/>
              <a:gd name="connsiteY186" fmla="*/ 130603 h 475187"/>
              <a:gd name="connsiteX187" fmla="*/ 474405 w 570958"/>
              <a:gd name="connsiteY187" fmla="*/ 129580 h 475187"/>
              <a:gd name="connsiteX188" fmla="*/ 474766 w 570958"/>
              <a:gd name="connsiteY188" fmla="*/ 130843 h 475187"/>
              <a:gd name="connsiteX189" fmla="*/ 475368 w 570958"/>
              <a:gd name="connsiteY189" fmla="*/ 131265 h 475187"/>
              <a:gd name="connsiteX190" fmla="*/ 476270 w 570958"/>
              <a:gd name="connsiteY190" fmla="*/ 131445 h 475187"/>
              <a:gd name="connsiteX191" fmla="*/ 477533 w 570958"/>
              <a:gd name="connsiteY191" fmla="*/ 132047 h 475187"/>
              <a:gd name="connsiteX192" fmla="*/ 478135 w 570958"/>
              <a:gd name="connsiteY192" fmla="*/ 132648 h 475187"/>
              <a:gd name="connsiteX193" fmla="*/ 478255 w 570958"/>
              <a:gd name="connsiteY193" fmla="*/ 133009 h 475187"/>
              <a:gd name="connsiteX194" fmla="*/ 478376 w 570958"/>
              <a:gd name="connsiteY194" fmla="*/ 133310 h 475187"/>
              <a:gd name="connsiteX195" fmla="*/ 478797 w 570958"/>
              <a:gd name="connsiteY195" fmla="*/ 133671 h 475187"/>
              <a:gd name="connsiteX196" fmla="*/ 478977 w 570958"/>
              <a:gd name="connsiteY196" fmla="*/ 134092 h 475187"/>
              <a:gd name="connsiteX197" fmla="*/ 479880 w 570958"/>
              <a:gd name="connsiteY197" fmla="*/ 135415 h 475187"/>
              <a:gd name="connsiteX198" fmla="*/ 480481 w 570958"/>
              <a:gd name="connsiteY198" fmla="*/ 136017 h 475187"/>
              <a:gd name="connsiteX199" fmla="*/ 481805 w 570958"/>
              <a:gd name="connsiteY199" fmla="*/ 136498 h 475187"/>
              <a:gd name="connsiteX200" fmla="*/ 487159 w 570958"/>
              <a:gd name="connsiteY200" fmla="*/ 137341 h 475187"/>
              <a:gd name="connsiteX201" fmla="*/ 490107 w 570958"/>
              <a:gd name="connsiteY201" fmla="*/ 138183 h 475187"/>
              <a:gd name="connsiteX202" fmla="*/ 490949 w 570958"/>
              <a:gd name="connsiteY202" fmla="*/ 139085 h 475187"/>
              <a:gd name="connsiteX203" fmla="*/ 491550 w 570958"/>
              <a:gd name="connsiteY203" fmla="*/ 140770 h 475187"/>
              <a:gd name="connsiteX204" fmla="*/ 491129 w 570958"/>
              <a:gd name="connsiteY204" fmla="*/ 143296 h 475187"/>
              <a:gd name="connsiteX205" fmla="*/ 491971 w 570958"/>
              <a:gd name="connsiteY205" fmla="*/ 149252 h 475187"/>
              <a:gd name="connsiteX206" fmla="*/ 494257 w 570958"/>
              <a:gd name="connsiteY206" fmla="*/ 151839 h 475187"/>
              <a:gd name="connsiteX207" fmla="*/ 494679 w 570958"/>
              <a:gd name="connsiteY207" fmla="*/ 152200 h 475187"/>
              <a:gd name="connsiteX208" fmla="*/ 495280 w 570958"/>
              <a:gd name="connsiteY208" fmla="*/ 152982 h 475187"/>
              <a:gd name="connsiteX209" fmla="*/ 495881 w 570958"/>
              <a:gd name="connsiteY209" fmla="*/ 153282 h 475187"/>
              <a:gd name="connsiteX210" fmla="*/ 498288 w 570958"/>
              <a:gd name="connsiteY210" fmla="*/ 155749 h 475187"/>
              <a:gd name="connsiteX211" fmla="*/ 498950 w 570958"/>
              <a:gd name="connsiteY211" fmla="*/ 157313 h 475187"/>
              <a:gd name="connsiteX212" fmla="*/ 498288 w 570958"/>
              <a:gd name="connsiteY212" fmla="*/ 158757 h 475187"/>
              <a:gd name="connsiteX213" fmla="*/ 496423 w 570958"/>
              <a:gd name="connsiteY213" fmla="*/ 159539 h 475187"/>
              <a:gd name="connsiteX214" fmla="*/ 494618 w 570958"/>
              <a:gd name="connsiteY214" fmla="*/ 159238 h 475187"/>
              <a:gd name="connsiteX215" fmla="*/ 493415 w 570958"/>
              <a:gd name="connsiteY215" fmla="*/ 158997 h 475187"/>
              <a:gd name="connsiteX216" fmla="*/ 492393 w 570958"/>
              <a:gd name="connsiteY216" fmla="*/ 160201 h 475187"/>
              <a:gd name="connsiteX217" fmla="*/ 492633 w 570958"/>
              <a:gd name="connsiteY217" fmla="*/ 163208 h 475187"/>
              <a:gd name="connsiteX218" fmla="*/ 493475 w 570958"/>
              <a:gd name="connsiteY218" fmla="*/ 166457 h 475187"/>
              <a:gd name="connsiteX219" fmla="*/ 494077 w 570958"/>
              <a:gd name="connsiteY219" fmla="*/ 168382 h 475187"/>
              <a:gd name="connsiteX220" fmla="*/ 497085 w 570958"/>
              <a:gd name="connsiteY220" fmla="*/ 172413 h 475187"/>
              <a:gd name="connsiteX221" fmla="*/ 499010 w 570958"/>
              <a:gd name="connsiteY221" fmla="*/ 176503 h 475187"/>
              <a:gd name="connsiteX222" fmla="*/ 501055 w 570958"/>
              <a:gd name="connsiteY222" fmla="*/ 179030 h 475187"/>
              <a:gd name="connsiteX223" fmla="*/ 503762 w 570958"/>
              <a:gd name="connsiteY223" fmla="*/ 181797 h 475187"/>
              <a:gd name="connsiteX224" fmla="*/ 507011 w 570958"/>
              <a:gd name="connsiteY224" fmla="*/ 184805 h 475187"/>
              <a:gd name="connsiteX225" fmla="*/ 508695 w 570958"/>
              <a:gd name="connsiteY225" fmla="*/ 187632 h 475187"/>
              <a:gd name="connsiteX226" fmla="*/ 510259 w 570958"/>
              <a:gd name="connsiteY226" fmla="*/ 190821 h 475187"/>
              <a:gd name="connsiteX227" fmla="*/ 511402 w 570958"/>
              <a:gd name="connsiteY227" fmla="*/ 193528 h 475187"/>
              <a:gd name="connsiteX228" fmla="*/ 511643 w 570958"/>
              <a:gd name="connsiteY228" fmla="*/ 194731 h 475187"/>
              <a:gd name="connsiteX229" fmla="*/ 511102 w 570958"/>
              <a:gd name="connsiteY229" fmla="*/ 200867 h 475187"/>
              <a:gd name="connsiteX230" fmla="*/ 510801 w 570958"/>
              <a:gd name="connsiteY230" fmla="*/ 202371 h 475187"/>
              <a:gd name="connsiteX231" fmla="*/ 510259 w 570958"/>
              <a:gd name="connsiteY231" fmla="*/ 203213 h 475187"/>
              <a:gd name="connsiteX232" fmla="*/ 508154 w 570958"/>
              <a:gd name="connsiteY232" fmla="*/ 204477 h 475187"/>
              <a:gd name="connsiteX233" fmla="*/ 504725 w 570958"/>
              <a:gd name="connsiteY233" fmla="*/ 205078 h 475187"/>
              <a:gd name="connsiteX234" fmla="*/ 503341 w 570958"/>
              <a:gd name="connsiteY234" fmla="*/ 205740 h 475187"/>
              <a:gd name="connsiteX235" fmla="*/ 502439 w 570958"/>
              <a:gd name="connsiteY235" fmla="*/ 206703 h 475187"/>
              <a:gd name="connsiteX236" fmla="*/ 501717 w 570958"/>
              <a:gd name="connsiteY236" fmla="*/ 208507 h 475187"/>
              <a:gd name="connsiteX237" fmla="*/ 500213 w 570958"/>
              <a:gd name="connsiteY237" fmla="*/ 209951 h 475187"/>
              <a:gd name="connsiteX238" fmla="*/ 499852 w 570958"/>
              <a:gd name="connsiteY238" fmla="*/ 210974 h 475187"/>
              <a:gd name="connsiteX239" fmla="*/ 499671 w 570958"/>
              <a:gd name="connsiteY239" fmla="*/ 211395 h 475187"/>
              <a:gd name="connsiteX240" fmla="*/ 499671 w 570958"/>
              <a:gd name="connsiteY240" fmla="*/ 213982 h 475187"/>
              <a:gd name="connsiteX241" fmla="*/ 499431 w 570958"/>
              <a:gd name="connsiteY241" fmla="*/ 215786 h 475187"/>
              <a:gd name="connsiteX242" fmla="*/ 499973 w 570958"/>
              <a:gd name="connsiteY242" fmla="*/ 217050 h 475187"/>
              <a:gd name="connsiteX243" fmla="*/ 502258 w 570958"/>
              <a:gd name="connsiteY243" fmla="*/ 219697 h 475187"/>
              <a:gd name="connsiteX244" fmla="*/ 503341 w 570958"/>
              <a:gd name="connsiteY244" fmla="*/ 220659 h 475187"/>
              <a:gd name="connsiteX245" fmla="*/ 504364 w 570958"/>
              <a:gd name="connsiteY245" fmla="*/ 221862 h 475187"/>
              <a:gd name="connsiteX246" fmla="*/ 505206 w 570958"/>
              <a:gd name="connsiteY246" fmla="*/ 221682 h 475187"/>
              <a:gd name="connsiteX247" fmla="*/ 507191 w 570958"/>
              <a:gd name="connsiteY247" fmla="*/ 221201 h 475187"/>
              <a:gd name="connsiteX248" fmla="*/ 508394 w 570958"/>
              <a:gd name="connsiteY248" fmla="*/ 221381 h 475187"/>
              <a:gd name="connsiteX249" fmla="*/ 509237 w 570958"/>
              <a:gd name="connsiteY249" fmla="*/ 222163 h 475187"/>
              <a:gd name="connsiteX250" fmla="*/ 509357 w 570958"/>
              <a:gd name="connsiteY250" fmla="*/ 222885 h 475187"/>
              <a:gd name="connsiteX251" fmla="*/ 509357 w 570958"/>
              <a:gd name="connsiteY251" fmla="*/ 223246 h 475187"/>
              <a:gd name="connsiteX252" fmla="*/ 508755 w 570958"/>
              <a:gd name="connsiteY252" fmla="*/ 225352 h 475187"/>
              <a:gd name="connsiteX253" fmla="*/ 508394 w 570958"/>
              <a:gd name="connsiteY253" fmla="*/ 227096 h 475187"/>
              <a:gd name="connsiteX254" fmla="*/ 509778 w 570958"/>
              <a:gd name="connsiteY254" fmla="*/ 231127 h 475187"/>
              <a:gd name="connsiteX255" fmla="*/ 510861 w 570958"/>
              <a:gd name="connsiteY255" fmla="*/ 233292 h 475187"/>
              <a:gd name="connsiteX256" fmla="*/ 512425 w 570958"/>
              <a:gd name="connsiteY256" fmla="*/ 235699 h 475187"/>
              <a:gd name="connsiteX257" fmla="*/ 514049 w 570958"/>
              <a:gd name="connsiteY257" fmla="*/ 237985 h 475187"/>
              <a:gd name="connsiteX258" fmla="*/ 514651 w 570958"/>
              <a:gd name="connsiteY258" fmla="*/ 239669 h 475187"/>
              <a:gd name="connsiteX259" fmla="*/ 516456 w 570958"/>
              <a:gd name="connsiteY259" fmla="*/ 242075 h 475187"/>
              <a:gd name="connsiteX260" fmla="*/ 518441 w 570958"/>
              <a:gd name="connsiteY260" fmla="*/ 244482 h 475187"/>
              <a:gd name="connsiteX261" fmla="*/ 521990 w 570958"/>
              <a:gd name="connsiteY261" fmla="*/ 246708 h 475187"/>
              <a:gd name="connsiteX262" fmla="*/ 523494 w 570958"/>
              <a:gd name="connsiteY262" fmla="*/ 248031 h 475187"/>
              <a:gd name="connsiteX263" fmla="*/ 524457 w 570958"/>
              <a:gd name="connsiteY263" fmla="*/ 249595 h 475187"/>
              <a:gd name="connsiteX264" fmla="*/ 525179 w 570958"/>
              <a:gd name="connsiteY264" fmla="*/ 252002 h 475187"/>
              <a:gd name="connsiteX265" fmla="*/ 524998 w 570958"/>
              <a:gd name="connsiteY265" fmla="*/ 254227 h 475187"/>
              <a:gd name="connsiteX266" fmla="*/ 524758 w 570958"/>
              <a:gd name="connsiteY266" fmla="*/ 255070 h 475187"/>
              <a:gd name="connsiteX267" fmla="*/ 524276 w 570958"/>
              <a:gd name="connsiteY267" fmla="*/ 257235 h 475187"/>
              <a:gd name="connsiteX268" fmla="*/ 524577 w 570958"/>
              <a:gd name="connsiteY268" fmla="*/ 258438 h 475187"/>
              <a:gd name="connsiteX269" fmla="*/ 526081 w 570958"/>
              <a:gd name="connsiteY269" fmla="*/ 260243 h 475187"/>
              <a:gd name="connsiteX270" fmla="*/ 528307 w 570958"/>
              <a:gd name="connsiteY270" fmla="*/ 261567 h 475187"/>
              <a:gd name="connsiteX271" fmla="*/ 533179 w 570958"/>
              <a:gd name="connsiteY271" fmla="*/ 262950 h 475187"/>
              <a:gd name="connsiteX272" fmla="*/ 535405 w 570958"/>
              <a:gd name="connsiteY272" fmla="*/ 263973 h 475187"/>
              <a:gd name="connsiteX273" fmla="*/ 539677 w 570958"/>
              <a:gd name="connsiteY273" fmla="*/ 267522 h 475187"/>
              <a:gd name="connsiteX274" fmla="*/ 541722 w 570958"/>
              <a:gd name="connsiteY274" fmla="*/ 267883 h 475187"/>
              <a:gd name="connsiteX275" fmla="*/ 543406 w 570958"/>
              <a:gd name="connsiteY275" fmla="*/ 266259 h 475187"/>
              <a:gd name="connsiteX276" fmla="*/ 544309 w 570958"/>
              <a:gd name="connsiteY276" fmla="*/ 262529 h 475187"/>
              <a:gd name="connsiteX277" fmla="*/ 543707 w 570958"/>
              <a:gd name="connsiteY277" fmla="*/ 261025 h 475187"/>
              <a:gd name="connsiteX278" fmla="*/ 540699 w 570958"/>
              <a:gd name="connsiteY278" fmla="*/ 258920 h 475187"/>
              <a:gd name="connsiteX279" fmla="*/ 537030 w 570958"/>
              <a:gd name="connsiteY279" fmla="*/ 257716 h 475187"/>
              <a:gd name="connsiteX280" fmla="*/ 535345 w 570958"/>
              <a:gd name="connsiteY280" fmla="*/ 255370 h 475187"/>
              <a:gd name="connsiteX281" fmla="*/ 535526 w 570958"/>
              <a:gd name="connsiteY281" fmla="*/ 253084 h 475187"/>
              <a:gd name="connsiteX282" fmla="*/ 536909 w 570958"/>
              <a:gd name="connsiteY282" fmla="*/ 253084 h 475187"/>
              <a:gd name="connsiteX283" fmla="*/ 539195 w 570958"/>
              <a:gd name="connsiteY283" fmla="*/ 253205 h 475187"/>
              <a:gd name="connsiteX284" fmla="*/ 542805 w 570958"/>
              <a:gd name="connsiteY284" fmla="*/ 253024 h 475187"/>
              <a:gd name="connsiteX285" fmla="*/ 543406 w 570958"/>
              <a:gd name="connsiteY285" fmla="*/ 251701 h 475187"/>
              <a:gd name="connsiteX286" fmla="*/ 546715 w 570958"/>
              <a:gd name="connsiteY286" fmla="*/ 257235 h 475187"/>
              <a:gd name="connsiteX287" fmla="*/ 549723 w 570958"/>
              <a:gd name="connsiteY287" fmla="*/ 259401 h 475187"/>
              <a:gd name="connsiteX288" fmla="*/ 550926 w 570958"/>
              <a:gd name="connsiteY288" fmla="*/ 260063 h 475187"/>
              <a:gd name="connsiteX289" fmla="*/ 553092 w 570958"/>
              <a:gd name="connsiteY289" fmla="*/ 262048 h 475187"/>
              <a:gd name="connsiteX290" fmla="*/ 554054 w 570958"/>
              <a:gd name="connsiteY290" fmla="*/ 265477 h 475187"/>
              <a:gd name="connsiteX291" fmla="*/ 554776 w 570958"/>
              <a:gd name="connsiteY291" fmla="*/ 268004 h 475187"/>
              <a:gd name="connsiteX292" fmla="*/ 555980 w 570958"/>
              <a:gd name="connsiteY292" fmla="*/ 269086 h 475187"/>
              <a:gd name="connsiteX293" fmla="*/ 558266 w 570958"/>
              <a:gd name="connsiteY293" fmla="*/ 269447 h 475187"/>
              <a:gd name="connsiteX294" fmla="*/ 561153 w 570958"/>
              <a:gd name="connsiteY294" fmla="*/ 267703 h 475187"/>
              <a:gd name="connsiteX295" fmla="*/ 563619 w 570958"/>
              <a:gd name="connsiteY295" fmla="*/ 266500 h 475187"/>
              <a:gd name="connsiteX296" fmla="*/ 564702 w 570958"/>
              <a:gd name="connsiteY296" fmla="*/ 266139 h 475187"/>
              <a:gd name="connsiteX297" fmla="*/ 566447 w 570958"/>
              <a:gd name="connsiteY297" fmla="*/ 266620 h 475187"/>
              <a:gd name="connsiteX298" fmla="*/ 568673 w 570958"/>
              <a:gd name="connsiteY298" fmla="*/ 268846 h 475187"/>
              <a:gd name="connsiteX299" fmla="*/ 568974 w 570958"/>
              <a:gd name="connsiteY299" fmla="*/ 269628 h 475187"/>
              <a:gd name="connsiteX300" fmla="*/ 569274 w 570958"/>
              <a:gd name="connsiteY300" fmla="*/ 272876 h 475187"/>
              <a:gd name="connsiteX301" fmla="*/ 569154 w 570958"/>
              <a:gd name="connsiteY301" fmla="*/ 274260 h 475187"/>
              <a:gd name="connsiteX302" fmla="*/ 568552 w 570958"/>
              <a:gd name="connsiteY302" fmla="*/ 277689 h 475187"/>
              <a:gd name="connsiteX303" fmla="*/ 567830 w 570958"/>
              <a:gd name="connsiteY303" fmla="*/ 284787 h 475187"/>
              <a:gd name="connsiteX304" fmla="*/ 566868 w 570958"/>
              <a:gd name="connsiteY304" fmla="*/ 287856 h 475187"/>
              <a:gd name="connsiteX305" fmla="*/ 565845 w 570958"/>
              <a:gd name="connsiteY305" fmla="*/ 292247 h 475187"/>
              <a:gd name="connsiteX306" fmla="*/ 564582 w 570958"/>
              <a:gd name="connsiteY306" fmla="*/ 292367 h 475187"/>
              <a:gd name="connsiteX307" fmla="*/ 563198 w 570958"/>
              <a:gd name="connsiteY307" fmla="*/ 293089 h 475187"/>
              <a:gd name="connsiteX308" fmla="*/ 562837 w 570958"/>
              <a:gd name="connsiteY308" fmla="*/ 293450 h 475187"/>
              <a:gd name="connsiteX309" fmla="*/ 562176 w 570958"/>
              <a:gd name="connsiteY309" fmla="*/ 293571 h 475187"/>
              <a:gd name="connsiteX310" fmla="*/ 561754 w 570958"/>
              <a:gd name="connsiteY310" fmla="*/ 293510 h 475187"/>
              <a:gd name="connsiteX311" fmla="*/ 561033 w 570958"/>
              <a:gd name="connsiteY311" fmla="*/ 293932 h 475187"/>
              <a:gd name="connsiteX312" fmla="*/ 560732 w 570958"/>
              <a:gd name="connsiteY312" fmla="*/ 294293 h 475187"/>
              <a:gd name="connsiteX313" fmla="*/ 560732 w 570958"/>
              <a:gd name="connsiteY313" fmla="*/ 294413 h 475187"/>
              <a:gd name="connsiteX314" fmla="*/ 560431 w 570958"/>
              <a:gd name="connsiteY314" fmla="*/ 294653 h 475187"/>
              <a:gd name="connsiteX315" fmla="*/ 560251 w 570958"/>
              <a:gd name="connsiteY315" fmla="*/ 296218 h 475187"/>
              <a:gd name="connsiteX316" fmla="*/ 560491 w 570958"/>
              <a:gd name="connsiteY316" fmla="*/ 297962 h 475187"/>
              <a:gd name="connsiteX317" fmla="*/ 560491 w 570958"/>
              <a:gd name="connsiteY317" fmla="*/ 299406 h 475187"/>
              <a:gd name="connsiteX318" fmla="*/ 560672 w 570958"/>
              <a:gd name="connsiteY318" fmla="*/ 300007 h 475187"/>
              <a:gd name="connsiteX319" fmla="*/ 560852 w 570958"/>
              <a:gd name="connsiteY319" fmla="*/ 300188 h 475187"/>
              <a:gd name="connsiteX320" fmla="*/ 562176 w 570958"/>
              <a:gd name="connsiteY320" fmla="*/ 302233 h 475187"/>
              <a:gd name="connsiteX321" fmla="*/ 563559 w 570958"/>
              <a:gd name="connsiteY321" fmla="*/ 303136 h 475187"/>
              <a:gd name="connsiteX322" fmla="*/ 565304 w 570958"/>
              <a:gd name="connsiteY322" fmla="*/ 303557 h 475187"/>
              <a:gd name="connsiteX323" fmla="*/ 568191 w 570958"/>
              <a:gd name="connsiteY323" fmla="*/ 303316 h 475187"/>
              <a:gd name="connsiteX324" fmla="*/ 569395 w 570958"/>
              <a:gd name="connsiteY324" fmla="*/ 303557 h 475187"/>
              <a:gd name="connsiteX325" fmla="*/ 570117 w 570958"/>
              <a:gd name="connsiteY325" fmla="*/ 304399 h 475187"/>
              <a:gd name="connsiteX326" fmla="*/ 570959 w 570958"/>
              <a:gd name="connsiteY326" fmla="*/ 307226 h 475187"/>
              <a:gd name="connsiteX327" fmla="*/ 569936 w 570958"/>
              <a:gd name="connsiteY327" fmla="*/ 310054 h 475187"/>
              <a:gd name="connsiteX328" fmla="*/ 567830 w 570958"/>
              <a:gd name="connsiteY328" fmla="*/ 309994 h 475187"/>
              <a:gd name="connsiteX329" fmla="*/ 566928 w 570958"/>
              <a:gd name="connsiteY329" fmla="*/ 309633 h 475187"/>
              <a:gd name="connsiteX330" fmla="*/ 564943 w 570958"/>
              <a:gd name="connsiteY330" fmla="*/ 309813 h 475187"/>
              <a:gd name="connsiteX331" fmla="*/ 563619 w 570958"/>
              <a:gd name="connsiteY331" fmla="*/ 309332 h 475187"/>
              <a:gd name="connsiteX332" fmla="*/ 562777 w 570958"/>
              <a:gd name="connsiteY332" fmla="*/ 309573 h 475187"/>
              <a:gd name="connsiteX333" fmla="*/ 562296 w 570958"/>
              <a:gd name="connsiteY333" fmla="*/ 309994 h 475187"/>
              <a:gd name="connsiteX334" fmla="*/ 561514 w 570958"/>
              <a:gd name="connsiteY334" fmla="*/ 310415 h 475187"/>
              <a:gd name="connsiteX335" fmla="*/ 561033 w 570958"/>
              <a:gd name="connsiteY335" fmla="*/ 310776 h 475187"/>
              <a:gd name="connsiteX336" fmla="*/ 560311 w 570958"/>
              <a:gd name="connsiteY336" fmla="*/ 311979 h 475187"/>
              <a:gd name="connsiteX337" fmla="*/ 559829 w 570958"/>
              <a:gd name="connsiteY337" fmla="*/ 312821 h 475187"/>
              <a:gd name="connsiteX338" fmla="*/ 559468 w 570958"/>
              <a:gd name="connsiteY338" fmla="*/ 313663 h 475187"/>
              <a:gd name="connsiteX339" fmla="*/ 559468 w 570958"/>
              <a:gd name="connsiteY339" fmla="*/ 314085 h 475187"/>
              <a:gd name="connsiteX340" fmla="*/ 559288 w 570958"/>
              <a:gd name="connsiteY340" fmla="*/ 315047 h 475187"/>
              <a:gd name="connsiteX341" fmla="*/ 559228 w 570958"/>
              <a:gd name="connsiteY341" fmla="*/ 316370 h 475187"/>
              <a:gd name="connsiteX342" fmla="*/ 559529 w 570958"/>
              <a:gd name="connsiteY342" fmla="*/ 317754 h 475187"/>
              <a:gd name="connsiteX343" fmla="*/ 559829 w 570958"/>
              <a:gd name="connsiteY343" fmla="*/ 318175 h 475187"/>
              <a:gd name="connsiteX344" fmla="*/ 560251 w 570958"/>
              <a:gd name="connsiteY344" fmla="*/ 318777 h 475187"/>
              <a:gd name="connsiteX345" fmla="*/ 560792 w 570958"/>
              <a:gd name="connsiteY345" fmla="*/ 319198 h 475187"/>
              <a:gd name="connsiteX346" fmla="*/ 561514 w 570958"/>
              <a:gd name="connsiteY346" fmla="*/ 319799 h 475187"/>
              <a:gd name="connsiteX347" fmla="*/ 561815 w 570958"/>
              <a:gd name="connsiteY347" fmla="*/ 320221 h 475187"/>
              <a:gd name="connsiteX348" fmla="*/ 562657 w 570958"/>
              <a:gd name="connsiteY348" fmla="*/ 320942 h 475187"/>
              <a:gd name="connsiteX349" fmla="*/ 563860 w 570958"/>
              <a:gd name="connsiteY349" fmla="*/ 321785 h 475187"/>
              <a:gd name="connsiteX350" fmla="*/ 564943 w 570958"/>
              <a:gd name="connsiteY350" fmla="*/ 322868 h 475187"/>
              <a:gd name="connsiteX351" fmla="*/ 565123 w 570958"/>
              <a:gd name="connsiteY351" fmla="*/ 323289 h 475187"/>
              <a:gd name="connsiteX352" fmla="*/ 565304 w 570958"/>
              <a:gd name="connsiteY352" fmla="*/ 324552 h 475187"/>
              <a:gd name="connsiteX353" fmla="*/ 565304 w 570958"/>
              <a:gd name="connsiteY353" fmla="*/ 324973 h 475187"/>
              <a:gd name="connsiteX354" fmla="*/ 565123 w 570958"/>
              <a:gd name="connsiteY354" fmla="*/ 325575 h 475187"/>
              <a:gd name="connsiteX355" fmla="*/ 564943 w 570958"/>
              <a:gd name="connsiteY355" fmla="*/ 325936 h 475187"/>
              <a:gd name="connsiteX356" fmla="*/ 566988 w 570958"/>
              <a:gd name="connsiteY356" fmla="*/ 326898 h 475187"/>
              <a:gd name="connsiteX357" fmla="*/ 565665 w 570958"/>
              <a:gd name="connsiteY357" fmla="*/ 329124 h 475187"/>
              <a:gd name="connsiteX358" fmla="*/ 563379 w 570958"/>
              <a:gd name="connsiteY358" fmla="*/ 331891 h 475187"/>
              <a:gd name="connsiteX359" fmla="*/ 561995 w 570958"/>
              <a:gd name="connsiteY359" fmla="*/ 334658 h 475187"/>
              <a:gd name="connsiteX360" fmla="*/ 561875 w 570958"/>
              <a:gd name="connsiteY360" fmla="*/ 339952 h 475187"/>
              <a:gd name="connsiteX361" fmla="*/ 560672 w 570958"/>
              <a:gd name="connsiteY361" fmla="*/ 344284 h 475187"/>
              <a:gd name="connsiteX362" fmla="*/ 560070 w 570958"/>
              <a:gd name="connsiteY362" fmla="*/ 345246 h 475187"/>
              <a:gd name="connsiteX363" fmla="*/ 559047 w 570958"/>
              <a:gd name="connsiteY363" fmla="*/ 346449 h 475187"/>
              <a:gd name="connsiteX364" fmla="*/ 557724 w 570958"/>
              <a:gd name="connsiteY364" fmla="*/ 347111 h 475187"/>
              <a:gd name="connsiteX365" fmla="*/ 554716 w 570958"/>
              <a:gd name="connsiteY365" fmla="*/ 347833 h 475187"/>
              <a:gd name="connsiteX366" fmla="*/ 552671 w 570958"/>
              <a:gd name="connsiteY366" fmla="*/ 347111 h 475187"/>
              <a:gd name="connsiteX367" fmla="*/ 548400 w 570958"/>
              <a:gd name="connsiteY367" fmla="*/ 343080 h 475187"/>
              <a:gd name="connsiteX368" fmla="*/ 544489 w 570958"/>
              <a:gd name="connsiteY368" fmla="*/ 337666 h 475187"/>
              <a:gd name="connsiteX369" fmla="*/ 542805 w 570958"/>
              <a:gd name="connsiteY369" fmla="*/ 336463 h 475187"/>
              <a:gd name="connsiteX370" fmla="*/ 541902 w 570958"/>
              <a:gd name="connsiteY370" fmla="*/ 336343 h 475187"/>
              <a:gd name="connsiteX371" fmla="*/ 539376 w 570958"/>
              <a:gd name="connsiteY371" fmla="*/ 337065 h 475187"/>
              <a:gd name="connsiteX372" fmla="*/ 536969 w 570958"/>
              <a:gd name="connsiteY372" fmla="*/ 338388 h 475187"/>
              <a:gd name="connsiteX373" fmla="*/ 536248 w 570958"/>
              <a:gd name="connsiteY373" fmla="*/ 339471 h 475187"/>
              <a:gd name="connsiteX374" fmla="*/ 535646 w 570958"/>
              <a:gd name="connsiteY374" fmla="*/ 341577 h 475187"/>
              <a:gd name="connsiteX375" fmla="*/ 535405 w 570958"/>
              <a:gd name="connsiteY375" fmla="*/ 346630 h 475187"/>
              <a:gd name="connsiteX376" fmla="*/ 534142 w 570958"/>
              <a:gd name="connsiteY376" fmla="*/ 350901 h 475187"/>
              <a:gd name="connsiteX377" fmla="*/ 534022 w 570958"/>
              <a:gd name="connsiteY377" fmla="*/ 354631 h 475187"/>
              <a:gd name="connsiteX378" fmla="*/ 533240 w 570958"/>
              <a:gd name="connsiteY378" fmla="*/ 357338 h 475187"/>
              <a:gd name="connsiteX379" fmla="*/ 532157 w 570958"/>
              <a:gd name="connsiteY379" fmla="*/ 363233 h 475187"/>
              <a:gd name="connsiteX380" fmla="*/ 532036 w 570958"/>
              <a:gd name="connsiteY380" fmla="*/ 363233 h 475187"/>
              <a:gd name="connsiteX381" fmla="*/ 531014 w 570958"/>
              <a:gd name="connsiteY381" fmla="*/ 366061 h 475187"/>
              <a:gd name="connsiteX382" fmla="*/ 529691 w 570958"/>
              <a:gd name="connsiteY382" fmla="*/ 368227 h 475187"/>
              <a:gd name="connsiteX383" fmla="*/ 527525 w 570958"/>
              <a:gd name="connsiteY383" fmla="*/ 370934 h 475187"/>
              <a:gd name="connsiteX384" fmla="*/ 526021 w 570958"/>
              <a:gd name="connsiteY384" fmla="*/ 371896 h 475187"/>
              <a:gd name="connsiteX385" fmla="*/ 524156 w 570958"/>
              <a:gd name="connsiteY385" fmla="*/ 371956 h 475187"/>
              <a:gd name="connsiteX386" fmla="*/ 521689 w 570958"/>
              <a:gd name="connsiteY386" fmla="*/ 370573 h 475187"/>
              <a:gd name="connsiteX387" fmla="*/ 521088 w 570958"/>
              <a:gd name="connsiteY387" fmla="*/ 368948 h 475187"/>
              <a:gd name="connsiteX388" fmla="*/ 521990 w 570958"/>
              <a:gd name="connsiteY388" fmla="*/ 364737 h 475187"/>
              <a:gd name="connsiteX389" fmla="*/ 523254 w 570958"/>
              <a:gd name="connsiteY389" fmla="*/ 362211 h 475187"/>
              <a:gd name="connsiteX390" fmla="*/ 524096 w 570958"/>
              <a:gd name="connsiteY390" fmla="*/ 358782 h 475187"/>
              <a:gd name="connsiteX391" fmla="*/ 523494 w 570958"/>
              <a:gd name="connsiteY391" fmla="*/ 355052 h 475187"/>
              <a:gd name="connsiteX392" fmla="*/ 522532 w 570958"/>
              <a:gd name="connsiteY392" fmla="*/ 352946 h 475187"/>
              <a:gd name="connsiteX393" fmla="*/ 521810 w 570958"/>
              <a:gd name="connsiteY393" fmla="*/ 351743 h 475187"/>
              <a:gd name="connsiteX394" fmla="*/ 519945 w 570958"/>
              <a:gd name="connsiteY394" fmla="*/ 350480 h 475187"/>
              <a:gd name="connsiteX395" fmla="*/ 516035 w 570958"/>
              <a:gd name="connsiteY395" fmla="*/ 350239 h 475187"/>
              <a:gd name="connsiteX396" fmla="*/ 514831 w 570958"/>
              <a:gd name="connsiteY396" fmla="*/ 350059 h 475187"/>
              <a:gd name="connsiteX397" fmla="*/ 513388 w 570958"/>
              <a:gd name="connsiteY397" fmla="*/ 349517 h 475187"/>
              <a:gd name="connsiteX398" fmla="*/ 510380 w 570958"/>
              <a:gd name="connsiteY398" fmla="*/ 350600 h 475187"/>
              <a:gd name="connsiteX399" fmla="*/ 509477 w 570958"/>
              <a:gd name="connsiteY399" fmla="*/ 351443 h 475187"/>
              <a:gd name="connsiteX400" fmla="*/ 508034 w 570958"/>
              <a:gd name="connsiteY400" fmla="*/ 354029 h 475187"/>
              <a:gd name="connsiteX401" fmla="*/ 507913 w 570958"/>
              <a:gd name="connsiteY401" fmla="*/ 356015 h 475187"/>
              <a:gd name="connsiteX402" fmla="*/ 509177 w 570958"/>
              <a:gd name="connsiteY402" fmla="*/ 359022 h 475187"/>
              <a:gd name="connsiteX403" fmla="*/ 510139 w 570958"/>
              <a:gd name="connsiteY403" fmla="*/ 360947 h 475187"/>
              <a:gd name="connsiteX404" fmla="*/ 510320 w 570958"/>
              <a:gd name="connsiteY404" fmla="*/ 361248 h 475187"/>
              <a:gd name="connsiteX405" fmla="*/ 511823 w 570958"/>
              <a:gd name="connsiteY405" fmla="*/ 363173 h 475187"/>
              <a:gd name="connsiteX406" fmla="*/ 513929 w 570958"/>
              <a:gd name="connsiteY406" fmla="*/ 365640 h 475187"/>
              <a:gd name="connsiteX407" fmla="*/ 517057 w 570958"/>
              <a:gd name="connsiteY407" fmla="*/ 368948 h 475187"/>
              <a:gd name="connsiteX408" fmla="*/ 517418 w 570958"/>
              <a:gd name="connsiteY408" fmla="*/ 370091 h 475187"/>
              <a:gd name="connsiteX409" fmla="*/ 517418 w 570958"/>
              <a:gd name="connsiteY409" fmla="*/ 371174 h 475187"/>
              <a:gd name="connsiteX410" fmla="*/ 516817 w 570958"/>
              <a:gd name="connsiteY410" fmla="*/ 374182 h 475187"/>
              <a:gd name="connsiteX411" fmla="*/ 514591 w 570958"/>
              <a:gd name="connsiteY411" fmla="*/ 376949 h 475187"/>
              <a:gd name="connsiteX412" fmla="*/ 514591 w 570958"/>
              <a:gd name="connsiteY412" fmla="*/ 379235 h 475187"/>
              <a:gd name="connsiteX413" fmla="*/ 515192 w 570958"/>
              <a:gd name="connsiteY413" fmla="*/ 380439 h 475187"/>
              <a:gd name="connsiteX414" fmla="*/ 518200 w 570958"/>
              <a:gd name="connsiteY414" fmla="*/ 383928 h 475187"/>
              <a:gd name="connsiteX415" fmla="*/ 520246 w 570958"/>
              <a:gd name="connsiteY415" fmla="*/ 386575 h 475187"/>
              <a:gd name="connsiteX416" fmla="*/ 521148 w 570958"/>
              <a:gd name="connsiteY416" fmla="*/ 388740 h 475187"/>
              <a:gd name="connsiteX417" fmla="*/ 520847 w 570958"/>
              <a:gd name="connsiteY417" fmla="*/ 391327 h 475187"/>
              <a:gd name="connsiteX418" fmla="*/ 520246 w 570958"/>
              <a:gd name="connsiteY418" fmla="*/ 393613 h 475187"/>
              <a:gd name="connsiteX419" fmla="*/ 518621 w 570958"/>
              <a:gd name="connsiteY419" fmla="*/ 395598 h 475187"/>
              <a:gd name="connsiteX420" fmla="*/ 516636 w 570958"/>
              <a:gd name="connsiteY420" fmla="*/ 396260 h 475187"/>
              <a:gd name="connsiteX421" fmla="*/ 514230 w 570958"/>
              <a:gd name="connsiteY421" fmla="*/ 396380 h 475187"/>
              <a:gd name="connsiteX422" fmla="*/ 510981 w 570958"/>
              <a:gd name="connsiteY422" fmla="*/ 395899 h 475187"/>
              <a:gd name="connsiteX423" fmla="*/ 508094 w 570958"/>
              <a:gd name="connsiteY423" fmla="*/ 396140 h 475187"/>
              <a:gd name="connsiteX424" fmla="*/ 506650 w 570958"/>
              <a:gd name="connsiteY424" fmla="*/ 396741 h 475187"/>
              <a:gd name="connsiteX425" fmla="*/ 505627 w 570958"/>
              <a:gd name="connsiteY425" fmla="*/ 399027 h 475187"/>
              <a:gd name="connsiteX426" fmla="*/ 505868 w 570958"/>
              <a:gd name="connsiteY426" fmla="*/ 400712 h 475187"/>
              <a:gd name="connsiteX427" fmla="*/ 507251 w 570958"/>
              <a:gd name="connsiteY427" fmla="*/ 402697 h 475187"/>
              <a:gd name="connsiteX428" fmla="*/ 511703 w 570958"/>
              <a:gd name="connsiteY428" fmla="*/ 405284 h 475187"/>
              <a:gd name="connsiteX429" fmla="*/ 512666 w 570958"/>
              <a:gd name="connsiteY429" fmla="*/ 406126 h 475187"/>
              <a:gd name="connsiteX430" fmla="*/ 516396 w 570958"/>
              <a:gd name="connsiteY430" fmla="*/ 407630 h 475187"/>
              <a:gd name="connsiteX431" fmla="*/ 518080 w 570958"/>
              <a:gd name="connsiteY431" fmla="*/ 407028 h 475187"/>
              <a:gd name="connsiteX432" fmla="*/ 519103 w 570958"/>
              <a:gd name="connsiteY432" fmla="*/ 407750 h 475187"/>
              <a:gd name="connsiteX433" fmla="*/ 519283 w 570958"/>
              <a:gd name="connsiteY433" fmla="*/ 408292 h 475187"/>
              <a:gd name="connsiteX434" fmla="*/ 519764 w 570958"/>
              <a:gd name="connsiteY434" fmla="*/ 409976 h 475187"/>
              <a:gd name="connsiteX435" fmla="*/ 519945 w 570958"/>
              <a:gd name="connsiteY435" fmla="*/ 410337 h 475187"/>
              <a:gd name="connsiteX436" fmla="*/ 519945 w 570958"/>
              <a:gd name="connsiteY436" fmla="*/ 410818 h 475187"/>
              <a:gd name="connsiteX437" fmla="*/ 520065 w 570958"/>
              <a:gd name="connsiteY437" fmla="*/ 412022 h 475187"/>
              <a:gd name="connsiteX438" fmla="*/ 518441 w 570958"/>
              <a:gd name="connsiteY438" fmla="*/ 413225 h 475187"/>
              <a:gd name="connsiteX439" fmla="*/ 515674 w 570958"/>
              <a:gd name="connsiteY439" fmla="*/ 412984 h 475187"/>
              <a:gd name="connsiteX440" fmla="*/ 514350 w 570958"/>
              <a:gd name="connsiteY440" fmla="*/ 414488 h 475187"/>
              <a:gd name="connsiteX441" fmla="*/ 512425 w 570958"/>
              <a:gd name="connsiteY441" fmla="*/ 415450 h 475187"/>
              <a:gd name="connsiteX442" fmla="*/ 508936 w 570958"/>
              <a:gd name="connsiteY442" fmla="*/ 415932 h 475187"/>
              <a:gd name="connsiteX443" fmla="*/ 504725 w 570958"/>
              <a:gd name="connsiteY443" fmla="*/ 414729 h 475187"/>
              <a:gd name="connsiteX444" fmla="*/ 502620 w 570958"/>
              <a:gd name="connsiteY444" fmla="*/ 414428 h 475187"/>
              <a:gd name="connsiteX445" fmla="*/ 498589 w 570958"/>
              <a:gd name="connsiteY445" fmla="*/ 415450 h 475187"/>
              <a:gd name="connsiteX446" fmla="*/ 496544 w 570958"/>
              <a:gd name="connsiteY446" fmla="*/ 414969 h 475187"/>
              <a:gd name="connsiteX447" fmla="*/ 495942 w 570958"/>
              <a:gd name="connsiteY447" fmla="*/ 414909 h 475187"/>
              <a:gd name="connsiteX448" fmla="*/ 495340 w 570958"/>
              <a:gd name="connsiteY448" fmla="*/ 415811 h 475187"/>
              <a:gd name="connsiteX449" fmla="*/ 494859 w 570958"/>
              <a:gd name="connsiteY449" fmla="*/ 416834 h 475187"/>
              <a:gd name="connsiteX450" fmla="*/ 495340 w 570958"/>
              <a:gd name="connsiteY450" fmla="*/ 418519 h 475187"/>
              <a:gd name="connsiteX451" fmla="*/ 495761 w 570958"/>
              <a:gd name="connsiteY451" fmla="*/ 419120 h 475187"/>
              <a:gd name="connsiteX452" fmla="*/ 496965 w 570958"/>
              <a:gd name="connsiteY452" fmla="*/ 420143 h 475187"/>
              <a:gd name="connsiteX453" fmla="*/ 499070 w 570958"/>
              <a:gd name="connsiteY453" fmla="*/ 421587 h 475187"/>
              <a:gd name="connsiteX454" fmla="*/ 501657 w 570958"/>
              <a:gd name="connsiteY454" fmla="*/ 423151 h 475187"/>
              <a:gd name="connsiteX455" fmla="*/ 503101 w 570958"/>
              <a:gd name="connsiteY455" fmla="*/ 423812 h 475187"/>
              <a:gd name="connsiteX456" fmla="*/ 506108 w 570958"/>
              <a:gd name="connsiteY456" fmla="*/ 425978 h 475187"/>
              <a:gd name="connsiteX457" fmla="*/ 508214 w 570958"/>
              <a:gd name="connsiteY457" fmla="*/ 426820 h 475187"/>
              <a:gd name="connsiteX458" fmla="*/ 509116 w 570958"/>
              <a:gd name="connsiteY458" fmla="*/ 427302 h 475187"/>
              <a:gd name="connsiteX459" fmla="*/ 511041 w 570958"/>
              <a:gd name="connsiteY459" fmla="*/ 428805 h 475187"/>
              <a:gd name="connsiteX460" fmla="*/ 511763 w 570958"/>
              <a:gd name="connsiteY460" fmla="*/ 429588 h 475187"/>
              <a:gd name="connsiteX461" fmla="*/ 513207 w 570958"/>
              <a:gd name="connsiteY461" fmla="*/ 431452 h 475187"/>
              <a:gd name="connsiteX462" fmla="*/ 513929 w 570958"/>
              <a:gd name="connsiteY462" fmla="*/ 434039 h 475187"/>
              <a:gd name="connsiteX463" fmla="*/ 513989 w 570958"/>
              <a:gd name="connsiteY463" fmla="*/ 436446 h 475187"/>
              <a:gd name="connsiteX464" fmla="*/ 513327 w 570958"/>
              <a:gd name="connsiteY464" fmla="*/ 438010 h 475187"/>
              <a:gd name="connsiteX465" fmla="*/ 511041 w 570958"/>
              <a:gd name="connsiteY465" fmla="*/ 439814 h 475187"/>
              <a:gd name="connsiteX466" fmla="*/ 509658 w 570958"/>
              <a:gd name="connsiteY466" fmla="*/ 441078 h 475187"/>
              <a:gd name="connsiteX467" fmla="*/ 503642 w 570958"/>
              <a:gd name="connsiteY467" fmla="*/ 444206 h 475187"/>
              <a:gd name="connsiteX468" fmla="*/ 502018 w 570958"/>
              <a:gd name="connsiteY468" fmla="*/ 446853 h 475187"/>
              <a:gd name="connsiteX469" fmla="*/ 502018 w 570958"/>
              <a:gd name="connsiteY469" fmla="*/ 452869 h 475187"/>
              <a:gd name="connsiteX470" fmla="*/ 501958 w 570958"/>
              <a:gd name="connsiteY470" fmla="*/ 456177 h 475187"/>
              <a:gd name="connsiteX471" fmla="*/ 501356 w 570958"/>
              <a:gd name="connsiteY471" fmla="*/ 458884 h 475187"/>
              <a:gd name="connsiteX472" fmla="*/ 499792 w 570958"/>
              <a:gd name="connsiteY472" fmla="*/ 462073 h 475187"/>
              <a:gd name="connsiteX473" fmla="*/ 499732 w 570958"/>
              <a:gd name="connsiteY473" fmla="*/ 462795 h 475187"/>
              <a:gd name="connsiteX474" fmla="*/ 498108 w 570958"/>
              <a:gd name="connsiteY474" fmla="*/ 463035 h 475187"/>
              <a:gd name="connsiteX475" fmla="*/ 494197 w 570958"/>
              <a:gd name="connsiteY475" fmla="*/ 463517 h 475187"/>
              <a:gd name="connsiteX476" fmla="*/ 478797 w 570958"/>
              <a:gd name="connsiteY476" fmla="*/ 465442 h 475187"/>
              <a:gd name="connsiteX477" fmla="*/ 474405 w 570958"/>
              <a:gd name="connsiteY477" fmla="*/ 465983 h 475187"/>
              <a:gd name="connsiteX478" fmla="*/ 469412 w 570958"/>
              <a:gd name="connsiteY478" fmla="*/ 466585 h 475187"/>
              <a:gd name="connsiteX479" fmla="*/ 463697 w 570958"/>
              <a:gd name="connsiteY479" fmla="*/ 467307 h 475187"/>
              <a:gd name="connsiteX480" fmla="*/ 459606 w 570958"/>
              <a:gd name="connsiteY480" fmla="*/ 467788 h 475187"/>
              <a:gd name="connsiteX481" fmla="*/ 454914 w 570958"/>
              <a:gd name="connsiteY481" fmla="*/ 468389 h 475187"/>
              <a:gd name="connsiteX482" fmla="*/ 445289 w 570958"/>
              <a:gd name="connsiteY482" fmla="*/ 469532 h 475187"/>
              <a:gd name="connsiteX483" fmla="*/ 439875 w 570958"/>
              <a:gd name="connsiteY483" fmla="*/ 470194 h 475187"/>
              <a:gd name="connsiteX484" fmla="*/ 434220 w 570958"/>
              <a:gd name="connsiteY484" fmla="*/ 470916 h 475187"/>
              <a:gd name="connsiteX485" fmla="*/ 433077 w 570958"/>
              <a:gd name="connsiteY485" fmla="*/ 471096 h 475187"/>
              <a:gd name="connsiteX486" fmla="*/ 426760 w 570958"/>
              <a:gd name="connsiteY486" fmla="*/ 471819 h 475187"/>
              <a:gd name="connsiteX487" fmla="*/ 418218 w 570958"/>
              <a:gd name="connsiteY487" fmla="*/ 472841 h 475187"/>
              <a:gd name="connsiteX488" fmla="*/ 410638 w 570958"/>
              <a:gd name="connsiteY488" fmla="*/ 473804 h 475187"/>
              <a:gd name="connsiteX489" fmla="*/ 407329 w 570958"/>
              <a:gd name="connsiteY489" fmla="*/ 474165 h 475187"/>
              <a:gd name="connsiteX490" fmla="*/ 403840 w 570958"/>
              <a:gd name="connsiteY490" fmla="*/ 474646 h 475187"/>
              <a:gd name="connsiteX491" fmla="*/ 399027 w 570958"/>
              <a:gd name="connsiteY491" fmla="*/ 475187 h 475187"/>
              <a:gd name="connsiteX492" fmla="*/ 399629 w 570958"/>
              <a:gd name="connsiteY492" fmla="*/ 472781 h 475187"/>
              <a:gd name="connsiteX493" fmla="*/ 400832 w 570958"/>
              <a:gd name="connsiteY493" fmla="*/ 470976 h 475187"/>
              <a:gd name="connsiteX494" fmla="*/ 401434 w 570958"/>
              <a:gd name="connsiteY494" fmla="*/ 469893 h 475187"/>
              <a:gd name="connsiteX495" fmla="*/ 401614 w 570958"/>
              <a:gd name="connsiteY495" fmla="*/ 469532 h 475187"/>
              <a:gd name="connsiteX496" fmla="*/ 401915 w 570958"/>
              <a:gd name="connsiteY496" fmla="*/ 469292 h 475187"/>
              <a:gd name="connsiteX497" fmla="*/ 401915 w 570958"/>
              <a:gd name="connsiteY497" fmla="*/ 468871 h 475187"/>
              <a:gd name="connsiteX498" fmla="*/ 401735 w 570958"/>
              <a:gd name="connsiteY498" fmla="*/ 468570 h 475187"/>
              <a:gd name="connsiteX499" fmla="*/ 401554 w 570958"/>
              <a:gd name="connsiteY499" fmla="*/ 468570 h 475187"/>
              <a:gd name="connsiteX500" fmla="*/ 401434 w 570958"/>
              <a:gd name="connsiteY500" fmla="*/ 468329 h 475187"/>
              <a:gd name="connsiteX501" fmla="*/ 401434 w 570958"/>
              <a:gd name="connsiteY501" fmla="*/ 468209 h 475187"/>
              <a:gd name="connsiteX502" fmla="*/ 401855 w 570958"/>
              <a:gd name="connsiteY502" fmla="*/ 468089 h 475187"/>
              <a:gd name="connsiteX503" fmla="*/ 401915 w 570958"/>
              <a:gd name="connsiteY503" fmla="*/ 467668 h 475187"/>
              <a:gd name="connsiteX504" fmla="*/ 402096 w 570958"/>
              <a:gd name="connsiteY504" fmla="*/ 467607 h 475187"/>
              <a:gd name="connsiteX505" fmla="*/ 402216 w 570958"/>
              <a:gd name="connsiteY505" fmla="*/ 467307 h 475187"/>
              <a:gd name="connsiteX506" fmla="*/ 402096 w 570958"/>
              <a:gd name="connsiteY506" fmla="*/ 467066 h 475187"/>
              <a:gd name="connsiteX507" fmla="*/ 401915 w 570958"/>
              <a:gd name="connsiteY507" fmla="*/ 466404 h 475187"/>
              <a:gd name="connsiteX508" fmla="*/ 402035 w 570958"/>
              <a:gd name="connsiteY508" fmla="*/ 466103 h 475187"/>
              <a:gd name="connsiteX509" fmla="*/ 402336 w 570958"/>
              <a:gd name="connsiteY509" fmla="*/ 465983 h 475187"/>
              <a:gd name="connsiteX510" fmla="*/ 402396 w 570958"/>
              <a:gd name="connsiteY510" fmla="*/ 465803 h 475187"/>
              <a:gd name="connsiteX511" fmla="*/ 402697 w 570958"/>
              <a:gd name="connsiteY511" fmla="*/ 465803 h 475187"/>
              <a:gd name="connsiteX512" fmla="*/ 402817 w 570958"/>
              <a:gd name="connsiteY512" fmla="*/ 465562 h 475187"/>
              <a:gd name="connsiteX513" fmla="*/ 402817 w 570958"/>
              <a:gd name="connsiteY513" fmla="*/ 465442 h 475187"/>
              <a:gd name="connsiteX514" fmla="*/ 402697 w 570958"/>
              <a:gd name="connsiteY514" fmla="*/ 465442 h 475187"/>
              <a:gd name="connsiteX515" fmla="*/ 402697 w 570958"/>
              <a:gd name="connsiteY515" fmla="*/ 465261 h 475187"/>
              <a:gd name="connsiteX516" fmla="*/ 403058 w 570958"/>
              <a:gd name="connsiteY516" fmla="*/ 464840 h 475187"/>
              <a:gd name="connsiteX517" fmla="*/ 403660 w 570958"/>
              <a:gd name="connsiteY517" fmla="*/ 464840 h 475187"/>
              <a:gd name="connsiteX518" fmla="*/ 403539 w 570958"/>
              <a:gd name="connsiteY518" fmla="*/ 464419 h 475187"/>
              <a:gd name="connsiteX519" fmla="*/ 403539 w 570958"/>
              <a:gd name="connsiteY519" fmla="*/ 464239 h 475187"/>
              <a:gd name="connsiteX520" fmla="*/ 403419 w 570958"/>
              <a:gd name="connsiteY520" fmla="*/ 464058 h 475187"/>
              <a:gd name="connsiteX521" fmla="*/ 403419 w 570958"/>
              <a:gd name="connsiteY521" fmla="*/ 463637 h 475187"/>
              <a:gd name="connsiteX522" fmla="*/ 403539 w 570958"/>
              <a:gd name="connsiteY522" fmla="*/ 463336 h 475187"/>
              <a:gd name="connsiteX523" fmla="*/ 403900 w 570958"/>
              <a:gd name="connsiteY523" fmla="*/ 463216 h 475187"/>
              <a:gd name="connsiteX524" fmla="*/ 403900 w 570958"/>
              <a:gd name="connsiteY524" fmla="*/ 463035 h 475187"/>
              <a:gd name="connsiteX525" fmla="*/ 404021 w 570958"/>
              <a:gd name="connsiteY525" fmla="*/ 462795 h 475187"/>
              <a:gd name="connsiteX526" fmla="*/ 403900 w 570958"/>
              <a:gd name="connsiteY526" fmla="*/ 462795 h 475187"/>
              <a:gd name="connsiteX527" fmla="*/ 403720 w 570958"/>
              <a:gd name="connsiteY527" fmla="*/ 462614 h 475187"/>
              <a:gd name="connsiteX528" fmla="*/ 403720 w 570958"/>
              <a:gd name="connsiteY528" fmla="*/ 462494 h 475187"/>
              <a:gd name="connsiteX529" fmla="*/ 403479 w 570958"/>
              <a:gd name="connsiteY529" fmla="*/ 462494 h 475187"/>
              <a:gd name="connsiteX530" fmla="*/ 403479 w 570958"/>
              <a:gd name="connsiteY530" fmla="*/ 462253 h 475187"/>
              <a:gd name="connsiteX531" fmla="*/ 403720 w 570958"/>
              <a:gd name="connsiteY531" fmla="*/ 461953 h 475187"/>
              <a:gd name="connsiteX532" fmla="*/ 403599 w 570958"/>
              <a:gd name="connsiteY532" fmla="*/ 461652 h 475187"/>
              <a:gd name="connsiteX533" fmla="*/ 403840 w 570958"/>
              <a:gd name="connsiteY533" fmla="*/ 460870 h 475187"/>
              <a:gd name="connsiteX534" fmla="*/ 403960 w 570958"/>
              <a:gd name="connsiteY534" fmla="*/ 460870 h 475187"/>
              <a:gd name="connsiteX535" fmla="*/ 404201 w 570958"/>
              <a:gd name="connsiteY535" fmla="*/ 460629 h 475187"/>
              <a:gd name="connsiteX536" fmla="*/ 404502 w 570958"/>
              <a:gd name="connsiteY536" fmla="*/ 460629 h 475187"/>
              <a:gd name="connsiteX537" fmla="*/ 404863 w 570958"/>
              <a:gd name="connsiteY537" fmla="*/ 460208 h 475187"/>
              <a:gd name="connsiteX538" fmla="*/ 405103 w 570958"/>
              <a:gd name="connsiteY538" fmla="*/ 460088 h 475187"/>
              <a:gd name="connsiteX539" fmla="*/ 405103 w 570958"/>
              <a:gd name="connsiteY539" fmla="*/ 459967 h 475187"/>
              <a:gd name="connsiteX540" fmla="*/ 405224 w 570958"/>
              <a:gd name="connsiteY540" fmla="*/ 459967 h 475187"/>
              <a:gd name="connsiteX541" fmla="*/ 405525 w 570958"/>
              <a:gd name="connsiteY541" fmla="*/ 460088 h 475187"/>
              <a:gd name="connsiteX542" fmla="*/ 405525 w 570958"/>
              <a:gd name="connsiteY542" fmla="*/ 459546 h 475187"/>
              <a:gd name="connsiteX543" fmla="*/ 405886 w 570958"/>
              <a:gd name="connsiteY543" fmla="*/ 459125 h 475187"/>
              <a:gd name="connsiteX544" fmla="*/ 405886 w 570958"/>
              <a:gd name="connsiteY544" fmla="*/ 458824 h 475187"/>
              <a:gd name="connsiteX545" fmla="*/ 405705 w 570958"/>
              <a:gd name="connsiteY545" fmla="*/ 458343 h 475187"/>
              <a:gd name="connsiteX546" fmla="*/ 405464 w 570958"/>
              <a:gd name="connsiteY546" fmla="*/ 458042 h 475187"/>
              <a:gd name="connsiteX547" fmla="*/ 405464 w 570958"/>
              <a:gd name="connsiteY547" fmla="*/ 457802 h 475187"/>
              <a:gd name="connsiteX548" fmla="*/ 405585 w 570958"/>
              <a:gd name="connsiteY548" fmla="*/ 457621 h 475187"/>
              <a:gd name="connsiteX549" fmla="*/ 405585 w 570958"/>
              <a:gd name="connsiteY549" fmla="*/ 457260 h 475187"/>
              <a:gd name="connsiteX550" fmla="*/ 405344 w 570958"/>
              <a:gd name="connsiteY550" fmla="*/ 456960 h 475187"/>
              <a:gd name="connsiteX551" fmla="*/ 405464 w 570958"/>
              <a:gd name="connsiteY551" fmla="*/ 456298 h 475187"/>
              <a:gd name="connsiteX552" fmla="*/ 405765 w 570958"/>
              <a:gd name="connsiteY552" fmla="*/ 456177 h 475187"/>
              <a:gd name="connsiteX553" fmla="*/ 406126 w 570958"/>
              <a:gd name="connsiteY553" fmla="*/ 455756 h 475187"/>
              <a:gd name="connsiteX554" fmla="*/ 406367 w 570958"/>
              <a:gd name="connsiteY554" fmla="*/ 455456 h 475187"/>
              <a:gd name="connsiteX555" fmla="*/ 407450 w 570958"/>
              <a:gd name="connsiteY555" fmla="*/ 455215 h 475187"/>
              <a:gd name="connsiteX556" fmla="*/ 407811 w 570958"/>
              <a:gd name="connsiteY556" fmla="*/ 454794 h 475187"/>
              <a:gd name="connsiteX557" fmla="*/ 407871 w 570958"/>
              <a:gd name="connsiteY557" fmla="*/ 454794 h 475187"/>
              <a:gd name="connsiteX558" fmla="*/ 408111 w 570958"/>
              <a:gd name="connsiteY558" fmla="*/ 454673 h 475187"/>
              <a:gd name="connsiteX559" fmla="*/ 408232 w 570958"/>
              <a:gd name="connsiteY559" fmla="*/ 454553 h 475187"/>
              <a:gd name="connsiteX560" fmla="*/ 408111 w 570958"/>
              <a:gd name="connsiteY560" fmla="*/ 454252 h 475187"/>
              <a:gd name="connsiteX561" fmla="*/ 408172 w 570958"/>
              <a:gd name="connsiteY561" fmla="*/ 453952 h 475187"/>
              <a:gd name="connsiteX562" fmla="*/ 408232 w 570958"/>
              <a:gd name="connsiteY562" fmla="*/ 453771 h 475187"/>
              <a:gd name="connsiteX563" fmla="*/ 408352 w 570958"/>
              <a:gd name="connsiteY563" fmla="*/ 453651 h 475187"/>
              <a:gd name="connsiteX564" fmla="*/ 408352 w 570958"/>
              <a:gd name="connsiteY564" fmla="*/ 452748 h 475187"/>
              <a:gd name="connsiteX565" fmla="*/ 408412 w 570958"/>
              <a:gd name="connsiteY565" fmla="*/ 452748 h 475187"/>
              <a:gd name="connsiteX566" fmla="*/ 408893 w 570958"/>
              <a:gd name="connsiteY566" fmla="*/ 451244 h 475187"/>
              <a:gd name="connsiteX567" fmla="*/ 412864 w 570958"/>
              <a:gd name="connsiteY567" fmla="*/ 449801 h 475187"/>
              <a:gd name="connsiteX568" fmla="*/ 413525 w 570958"/>
              <a:gd name="connsiteY568" fmla="*/ 448357 h 475187"/>
              <a:gd name="connsiteX569" fmla="*/ 414849 w 570958"/>
              <a:gd name="connsiteY569" fmla="*/ 447755 h 475187"/>
              <a:gd name="connsiteX570" fmla="*/ 415391 w 570958"/>
              <a:gd name="connsiteY570" fmla="*/ 447334 h 475187"/>
              <a:gd name="connsiteX571" fmla="*/ 415391 w 570958"/>
              <a:gd name="connsiteY571" fmla="*/ 447214 h 475187"/>
              <a:gd name="connsiteX572" fmla="*/ 415511 w 570958"/>
              <a:gd name="connsiteY572" fmla="*/ 447214 h 475187"/>
              <a:gd name="connsiteX573" fmla="*/ 415631 w 570958"/>
              <a:gd name="connsiteY573" fmla="*/ 446853 h 475187"/>
              <a:gd name="connsiteX574" fmla="*/ 415631 w 570958"/>
              <a:gd name="connsiteY574" fmla="*/ 446372 h 475187"/>
              <a:gd name="connsiteX575" fmla="*/ 416172 w 570958"/>
              <a:gd name="connsiteY575" fmla="*/ 446251 h 475187"/>
              <a:gd name="connsiteX576" fmla="*/ 416954 w 570958"/>
              <a:gd name="connsiteY576" fmla="*/ 445349 h 475187"/>
              <a:gd name="connsiteX577" fmla="*/ 416954 w 570958"/>
              <a:gd name="connsiteY577" fmla="*/ 445108 h 475187"/>
              <a:gd name="connsiteX578" fmla="*/ 417015 w 570958"/>
              <a:gd name="connsiteY578" fmla="*/ 444928 h 475187"/>
              <a:gd name="connsiteX579" fmla="*/ 417015 w 570958"/>
              <a:gd name="connsiteY579" fmla="*/ 444507 h 475187"/>
              <a:gd name="connsiteX580" fmla="*/ 417135 w 570958"/>
              <a:gd name="connsiteY580" fmla="*/ 444507 h 475187"/>
              <a:gd name="connsiteX581" fmla="*/ 417255 w 570958"/>
              <a:gd name="connsiteY581" fmla="*/ 444386 h 475187"/>
              <a:gd name="connsiteX582" fmla="*/ 417496 w 570958"/>
              <a:gd name="connsiteY582" fmla="*/ 444086 h 475187"/>
              <a:gd name="connsiteX583" fmla="*/ 417315 w 570958"/>
              <a:gd name="connsiteY583" fmla="*/ 443304 h 475187"/>
              <a:gd name="connsiteX584" fmla="*/ 417436 w 570958"/>
              <a:gd name="connsiteY584" fmla="*/ 442762 h 475187"/>
              <a:gd name="connsiteX585" fmla="*/ 417015 w 570958"/>
              <a:gd name="connsiteY585" fmla="*/ 442642 h 475187"/>
              <a:gd name="connsiteX586" fmla="*/ 417135 w 570958"/>
              <a:gd name="connsiteY586" fmla="*/ 442401 h 475187"/>
              <a:gd name="connsiteX587" fmla="*/ 416895 w 570958"/>
              <a:gd name="connsiteY587" fmla="*/ 442401 h 475187"/>
              <a:gd name="connsiteX588" fmla="*/ 416714 w 570958"/>
              <a:gd name="connsiteY588" fmla="*/ 441800 h 475187"/>
              <a:gd name="connsiteX589" fmla="*/ 417797 w 570958"/>
              <a:gd name="connsiteY589" fmla="*/ 438311 h 475187"/>
              <a:gd name="connsiteX590" fmla="*/ 417797 w 570958"/>
              <a:gd name="connsiteY590" fmla="*/ 437950 h 475187"/>
              <a:gd name="connsiteX591" fmla="*/ 418398 w 570958"/>
              <a:gd name="connsiteY591" fmla="*/ 436746 h 475187"/>
              <a:gd name="connsiteX592" fmla="*/ 419962 w 570958"/>
              <a:gd name="connsiteY592" fmla="*/ 436325 h 475187"/>
              <a:gd name="connsiteX593" fmla="*/ 420504 w 570958"/>
              <a:gd name="connsiteY593" fmla="*/ 436205 h 475187"/>
              <a:gd name="connsiteX594" fmla="*/ 420744 w 570958"/>
              <a:gd name="connsiteY594" fmla="*/ 436024 h 475187"/>
              <a:gd name="connsiteX595" fmla="*/ 420744 w 570958"/>
              <a:gd name="connsiteY595" fmla="*/ 435423 h 475187"/>
              <a:gd name="connsiteX596" fmla="*/ 421165 w 570958"/>
              <a:gd name="connsiteY596" fmla="*/ 435062 h 475187"/>
              <a:gd name="connsiteX597" fmla="*/ 421105 w 570958"/>
              <a:gd name="connsiteY597" fmla="*/ 434821 h 475187"/>
              <a:gd name="connsiteX598" fmla="*/ 420985 w 570958"/>
              <a:gd name="connsiteY598" fmla="*/ 434821 h 475187"/>
              <a:gd name="connsiteX599" fmla="*/ 421105 w 570958"/>
              <a:gd name="connsiteY599" fmla="*/ 434400 h 475187"/>
              <a:gd name="connsiteX600" fmla="*/ 421226 w 570958"/>
              <a:gd name="connsiteY600" fmla="*/ 434160 h 475187"/>
              <a:gd name="connsiteX601" fmla="*/ 421647 w 570958"/>
              <a:gd name="connsiteY601" fmla="*/ 434220 h 475187"/>
              <a:gd name="connsiteX602" fmla="*/ 421827 w 570958"/>
              <a:gd name="connsiteY602" fmla="*/ 433919 h 475187"/>
              <a:gd name="connsiteX603" fmla="*/ 421707 w 570958"/>
              <a:gd name="connsiteY603" fmla="*/ 433678 h 475187"/>
              <a:gd name="connsiteX604" fmla="*/ 421767 w 570958"/>
              <a:gd name="connsiteY604" fmla="*/ 433378 h 475187"/>
              <a:gd name="connsiteX605" fmla="*/ 422128 w 570958"/>
              <a:gd name="connsiteY605" fmla="*/ 433378 h 475187"/>
              <a:gd name="connsiteX606" fmla="*/ 422549 w 570958"/>
              <a:gd name="connsiteY606" fmla="*/ 433017 h 475187"/>
              <a:gd name="connsiteX607" fmla="*/ 422790 w 570958"/>
              <a:gd name="connsiteY607" fmla="*/ 432595 h 475187"/>
              <a:gd name="connsiteX608" fmla="*/ 422790 w 570958"/>
              <a:gd name="connsiteY608" fmla="*/ 432295 h 475187"/>
              <a:gd name="connsiteX609" fmla="*/ 422910 w 570958"/>
              <a:gd name="connsiteY609" fmla="*/ 432235 h 475187"/>
              <a:gd name="connsiteX610" fmla="*/ 423151 w 570958"/>
              <a:gd name="connsiteY610" fmla="*/ 432415 h 475187"/>
              <a:gd name="connsiteX611" fmla="*/ 423452 w 570958"/>
              <a:gd name="connsiteY611" fmla="*/ 432174 h 475187"/>
              <a:gd name="connsiteX612" fmla="*/ 423572 w 570958"/>
              <a:gd name="connsiteY612" fmla="*/ 432235 h 475187"/>
              <a:gd name="connsiteX613" fmla="*/ 423692 w 570958"/>
              <a:gd name="connsiteY613" fmla="*/ 431633 h 475187"/>
              <a:gd name="connsiteX614" fmla="*/ 423873 w 570958"/>
              <a:gd name="connsiteY614" fmla="*/ 431633 h 475187"/>
              <a:gd name="connsiteX615" fmla="*/ 424294 w 570958"/>
              <a:gd name="connsiteY615" fmla="*/ 431813 h 475187"/>
              <a:gd name="connsiteX616" fmla="*/ 424414 w 570958"/>
              <a:gd name="connsiteY616" fmla="*/ 431633 h 475187"/>
              <a:gd name="connsiteX617" fmla="*/ 424414 w 570958"/>
              <a:gd name="connsiteY617" fmla="*/ 431392 h 475187"/>
              <a:gd name="connsiteX618" fmla="*/ 424595 w 570958"/>
              <a:gd name="connsiteY618" fmla="*/ 431031 h 475187"/>
              <a:gd name="connsiteX619" fmla="*/ 424895 w 570958"/>
              <a:gd name="connsiteY619" fmla="*/ 431091 h 475187"/>
              <a:gd name="connsiteX620" fmla="*/ 425016 w 570958"/>
              <a:gd name="connsiteY620" fmla="*/ 431031 h 475187"/>
              <a:gd name="connsiteX621" fmla="*/ 425316 w 570958"/>
              <a:gd name="connsiteY621" fmla="*/ 430670 h 475187"/>
              <a:gd name="connsiteX622" fmla="*/ 425617 w 570958"/>
              <a:gd name="connsiteY622" fmla="*/ 430490 h 475187"/>
              <a:gd name="connsiteX623" fmla="*/ 427963 w 570958"/>
              <a:gd name="connsiteY623" fmla="*/ 429768 h 475187"/>
              <a:gd name="connsiteX624" fmla="*/ 429167 w 570958"/>
              <a:gd name="connsiteY624" fmla="*/ 427422 h 475187"/>
              <a:gd name="connsiteX625" fmla="*/ 430731 w 570958"/>
              <a:gd name="connsiteY625" fmla="*/ 427362 h 475187"/>
              <a:gd name="connsiteX626" fmla="*/ 431753 w 570958"/>
              <a:gd name="connsiteY626" fmla="*/ 425557 h 475187"/>
              <a:gd name="connsiteX627" fmla="*/ 430791 w 570958"/>
              <a:gd name="connsiteY627" fmla="*/ 424113 h 475187"/>
              <a:gd name="connsiteX628" fmla="*/ 431573 w 570958"/>
              <a:gd name="connsiteY628" fmla="*/ 424113 h 475187"/>
              <a:gd name="connsiteX629" fmla="*/ 432295 w 570958"/>
              <a:gd name="connsiteY629" fmla="*/ 421105 h 475187"/>
              <a:gd name="connsiteX630" fmla="*/ 432475 w 570958"/>
              <a:gd name="connsiteY630" fmla="*/ 420383 h 475187"/>
              <a:gd name="connsiteX631" fmla="*/ 432475 w 570958"/>
              <a:gd name="connsiteY631" fmla="*/ 419722 h 475187"/>
              <a:gd name="connsiteX632" fmla="*/ 432776 w 570958"/>
              <a:gd name="connsiteY632" fmla="*/ 419481 h 475187"/>
              <a:gd name="connsiteX633" fmla="*/ 433197 w 570958"/>
              <a:gd name="connsiteY633" fmla="*/ 419361 h 475187"/>
              <a:gd name="connsiteX634" fmla="*/ 433318 w 570958"/>
              <a:gd name="connsiteY634" fmla="*/ 419481 h 475187"/>
              <a:gd name="connsiteX635" fmla="*/ 433799 w 570958"/>
              <a:gd name="connsiteY635" fmla="*/ 419481 h 475187"/>
              <a:gd name="connsiteX636" fmla="*/ 433859 w 570958"/>
              <a:gd name="connsiteY636" fmla="*/ 419361 h 475187"/>
              <a:gd name="connsiteX637" fmla="*/ 433979 w 570958"/>
              <a:gd name="connsiteY637" fmla="*/ 419060 h 475187"/>
              <a:gd name="connsiteX638" fmla="*/ 434100 w 570958"/>
              <a:gd name="connsiteY638" fmla="*/ 419060 h 475187"/>
              <a:gd name="connsiteX639" fmla="*/ 434340 w 570958"/>
              <a:gd name="connsiteY639" fmla="*/ 418879 h 475187"/>
              <a:gd name="connsiteX640" fmla="*/ 434761 w 570958"/>
              <a:gd name="connsiteY640" fmla="*/ 418699 h 475187"/>
              <a:gd name="connsiteX641" fmla="*/ 435002 w 570958"/>
              <a:gd name="connsiteY641" fmla="*/ 418579 h 475187"/>
              <a:gd name="connsiteX642" fmla="*/ 435243 w 570958"/>
              <a:gd name="connsiteY642" fmla="*/ 418278 h 475187"/>
              <a:gd name="connsiteX643" fmla="*/ 435844 w 570958"/>
              <a:gd name="connsiteY643" fmla="*/ 418278 h 475187"/>
              <a:gd name="connsiteX644" fmla="*/ 436807 w 570958"/>
              <a:gd name="connsiteY644" fmla="*/ 418097 h 475187"/>
              <a:gd name="connsiteX645" fmla="*/ 438130 w 570958"/>
              <a:gd name="connsiteY645" fmla="*/ 416112 h 475187"/>
              <a:gd name="connsiteX646" fmla="*/ 437829 w 570958"/>
              <a:gd name="connsiteY646" fmla="*/ 415511 h 475187"/>
              <a:gd name="connsiteX647" fmla="*/ 437408 w 570958"/>
              <a:gd name="connsiteY647" fmla="*/ 414428 h 475187"/>
              <a:gd name="connsiteX648" fmla="*/ 438491 w 570958"/>
              <a:gd name="connsiteY648" fmla="*/ 413646 h 475187"/>
              <a:gd name="connsiteX649" fmla="*/ 438491 w 570958"/>
              <a:gd name="connsiteY649" fmla="*/ 412984 h 475187"/>
              <a:gd name="connsiteX650" fmla="*/ 439033 w 570958"/>
              <a:gd name="connsiteY650" fmla="*/ 412382 h 475187"/>
              <a:gd name="connsiteX651" fmla="*/ 439333 w 570958"/>
              <a:gd name="connsiteY651" fmla="*/ 411540 h 475187"/>
              <a:gd name="connsiteX652" fmla="*/ 439033 w 570958"/>
              <a:gd name="connsiteY652" fmla="*/ 411299 h 475187"/>
              <a:gd name="connsiteX653" fmla="*/ 438551 w 570958"/>
              <a:gd name="connsiteY653" fmla="*/ 410096 h 475187"/>
              <a:gd name="connsiteX654" fmla="*/ 436686 w 570958"/>
              <a:gd name="connsiteY654" fmla="*/ 408833 h 475187"/>
              <a:gd name="connsiteX655" fmla="*/ 436265 w 570958"/>
              <a:gd name="connsiteY655" fmla="*/ 408232 h 475187"/>
              <a:gd name="connsiteX656" fmla="*/ 436506 w 570958"/>
              <a:gd name="connsiteY656" fmla="*/ 408111 h 475187"/>
              <a:gd name="connsiteX657" fmla="*/ 436626 w 570958"/>
              <a:gd name="connsiteY657" fmla="*/ 407991 h 475187"/>
              <a:gd name="connsiteX658" fmla="*/ 436205 w 570958"/>
              <a:gd name="connsiteY658" fmla="*/ 407630 h 475187"/>
              <a:gd name="connsiteX659" fmla="*/ 436205 w 570958"/>
              <a:gd name="connsiteY659" fmla="*/ 407389 h 475187"/>
              <a:gd name="connsiteX660" fmla="*/ 436566 w 570958"/>
              <a:gd name="connsiteY660" fmla="*/ 407329 h 475187"/>
              <a:gd name="connsiteX661" fmla="*/ 436566 w 570958"/>
              <a:gd name="connsiteY661" fmla="*/ 406908 h 475187"/>
              <a:gd name="connsiteX662" fmla="*/ 436867 w 570958"/>
              <a:gd name="connsiteY662" fmla="*/ 406667 h 475187"/>
              <a:gd name="connsiteX663" fmla="*/ 436987 w 570958"/>
              <a:gd name="connsiteY663" fmla="*/ 405885 h 475187"/>
              <a:gd name="connsiteX664" fmla="*/ 436867 w 570958"/>
              <a:gd name="connsiteY664" fmla="*/ 405825 h 475187"/>
              <a:gd name="connsiteX665" fmla="*/ 436566 w 570958"/>
              <a:gd name="connsiteY665" fmla="*/ 405585 h 475187"/>
              <a:gd name="connsiteX666" fmla="*/ 436506 w 570958"/>
              <a:gd name="connsiteY666" fmla="*/ 405404 h 475187"/>
              <a:gd name="connsiteX667" fmla="*/ 436626 w 570958"/>
              <a:gd name="connsiteY667" fmla="*/ 404622 h 475187"/>
              <a:gd name="connsiteX668" fmla="*/ 436927 w 570958"/>
              <a:gd name="connsiteY668" fmla="*/ 404502 h 475187"/>
              <a:gd name="connsiteX669" fmla="*/ 437047 w 570958"/>
              <a:gd name="connsiteY669" fmla="*/ 404442 h 475187"/>
              <a:gd name="connsiteX670" fmla="*/ 437047 w 570958"/>
              <a:gd name="connsiteY670" fmla="*/ 404081 h 475187"/>
              <a:gd name="connsiteX671" fmla="*/ 436446 w 570958"/>
              <a:gd name="connsiteY671" fmla="*/ 403539 h 475187"/>
              <a:gd name="connsiteX672" fmla="*/ 436386 w 570958"/>
              <a:gd name="connsiteY672" fmla="*/ 403118 h 475187"/>
              <a:gd name="connsiteX673" fmla="*/ 436686 w 570958"/>
              <a:gd name="connsiteY673" fmla="*/ 402998 h 475187"/>
              <a:gd name="connsiteX674" fmla="*/ 436807 w 570958"/>
              <a:gd name="connsiteY674" fmla="*/ 402577 h 475187"/>
              <a:gd name="connsiteX675" fmla="*/ 436807 w 570958"/>
              <a:gd name="connsiteY675" fmla="*/ 402456 h 475187"/>
              <a:gd name="connsiteX676" fmla="*/ 437107 w 570958"/>
              <a:gd name="connsiteY676" fmla="*/ 402156 h 475187"/>
              <a:gd name="connsiteX677" fmla="*/ 437168 w 570958"/>
              <a:gd name="connsiteY677" fmla="*/ 401855 h 475187"/>
              <a:gd name="connsiteX678" fmla="*/ 437408 w 570958"/>
              <a:gd name="connsiteY678" fmla="*/ 401614 h 475187"/>
              <a:gd name="connsiteX679" fmla="*/ 437588 w 570958"/>
              <a:gd name="connsiteY679" fmla="*/ 401614 h 475187"/>
              <a:gd name="connsiteX680" fmla="*/ 437588 w 570958"/>
              <a:gd name="connsiteY680" fmla="*/ 401494 h 475187"/>
              <a:gd name="connsiteX681" fmla="*/ 437829 w 570958"/>
              <a:gd name="connsiteY681" fmla="*/ 401193 h 475187"/>
              <a:gd name="connsiteX682" fmla="*/ 437829 w 570958"/>
              <a:gd name="connsiteY682" fmla="*/ 400892 h 475187"/>
              <a:gd name="connsiteX683" fmla="*/ 437709 w 570958"/>
              <a:gd name="connsiteY683" fmla="*/ 400471 h 475187"/>
              <a:gd name="connsiteX684" fmla="*/ 437769 w 570958"/>
              <a:gd name="connsiteY684" fmla="*/ 400291 h 475187"/>
              <a:gd name="connsiteX685" fmla="*/ 437649 w 570958"/>
              <a:gd name="connsiteY685" fmla="*/ 399990 h 475187"/>
              <a:gd name="connsiteX686" fmla="*/ 437950 w 570958"/>
              <a:gd name="connsiteY686" fmla="*/ 399388 h 475187"/>
              <a:gd name="connsiteX687" fmla="*/ 437829 w 570958"/>
              <a:gd name="connsiteY687" fmla="*/ 399208 h 475187"/>
              <a:gd name="connsiteX688" fmla="*/ 438010 w 570958"/>
              <a:gd name="connsiteY688" fmla="*/ 398666 h 475187"/>
              <a:gd name="connsiteX689" fmla="*/ 437890 w 570958"/>
              <a:gd name="connsiteY689" fmla="*/ 398065 h 475187"/>
              <a:gd name="connsiteX690" fmla="*/ 437950 w 570958"/>
              <a:gd name="connsiteY690" fmla="*/ 397704 h 475187"/>
              <a:gd name="connsiteX691" fmla="*/ 437950 w 570958"/>
              <a:gd name="connsiteY691" fmla="*/ 397463 h 475187"/>
              <a:gd name="connsiteX692" fmla="*/ 437649 w 570958"/>
              <a:gd name="connsiteY692" fmla="*/ 397644 h 475187"/>
              <a:gd name="connsiteX693" fmla="*/ 437348 w 570958"/>
              <a:gd name="connsiteY693" fmla="*/ 397523 h 475187"/>
              <a:gd name="connsiteX694" fmla="*/ 437588 w 570958"/>
              <a:gd name="connsiteY694" fmla="*/ 396621 h 475187"/>
              <a:gd name="connsiteX695" fmla="*/ 437829 w 570958"/>
              <a:gd name="connsiteY695" fmla="*/ 396380 h 475187"/>
              <a:gd name="connsiteX696" fmla="*/ 437709 w 570958"/>
              <a:gd name="connsiteY696" fmla="*/ 396380 h 475187"/>
              <a:gd name="connsiteX697" fmla="*/ 436987 w 570958"/>
              <a:gd name="connsiteY697" fmla="*/ 396140 h 475187"/>
              <a:gd name="connsiteX698" fmla="*/ 436987 w 570958"/>
              <a:gd name="connsiteY698" fmla="*/ 396020 h 475187"/>
              <a:gd name="connsiteX699" fmla="*/ 437288 w 570958"/>
              <a:gd name="connsiteY699" fmla="*/ 395659 h 475187"/>
              <a:gd name="connsiteX700" fmla="*/ 436686 w 570958"/>
              <a:gd name="connsiteY700" fmla="*/ 395177 h 475187"/>
              <a:gd name="connsiteX701" fmla="*/ 436085 w 570958"/>
              <a:gd name="connsiteY701" fmla="*/ 394816 h 475187"/>
              <a:gd name="connsiteX702" fmla="*/ 435182 w 570958"/>
              <a:gd name="connsiteY702" fmla="*/ 394215 h 475187"/>
              <a:gd name="connsiteX703" fmla="*/ 434581 w 570958"/>
              <a:gd name="connsiteY703" fmla="*/ 393433 h 475187"/>
              <a:gd name="connsiteX704" fmla="*/ 431994 w 570958"/>
              <a:gd name="connsiteY704" fmla="*/ 393132 h 475187"/>
              <a:gd name="connsiteX705" fmla="*/ 431753 w 570958"/>
              <a:gd name="connsiteY705" fmla="*/ 393553 h 475187"/>
              <a:gd name="connsiteX706" fmla="*/ 431513 w 570958"/>
              <a:gd name="connsiteY706" fmla="*/ 393433 h 475187"/>
              <a:gd name="connsiteX707" fmla="*/ 431212 w 570958"/>
              <a:gd name="connsiteY707" fmla="*/ 393012 h 475187"/>
              <a:gd name="connsiteX708" fmla="*/ 431152 w 570958"/>
              <a:gd name="connsiteY708" fmla="*/ 393012 h 475187"/>
              <a:gd name="connsiteX709" fmla="*/ 430731 w 570958"/>
              <a:gd name="connsiteY709" fmla="*/ 393312 h 475187"/>
              <a:gd name="connsiteX710" fmla="*/ 430370 w 570958"/>
              <a:gd name="connsiteY710" fmla="*/ 393312 h 475187"/>
              <a:gd name="connsiteX711" fmla="*/ 430189 w 570958"/>
              <a:gd name="connsiteY711" fmla="*/ 393132 h 475187"/>
              <a:gd name="connsiteX712" fmla="*/ 430069 w 570958"/>
              <a:gd name="connsiteY712" fmla="*/ 392651 h 475187"/>
              <a:gd name="connsiteX713" fmla="*/ 429407 w 570958"/>
              <a:gd name="connsiteY713" fmla="*/ 392951 h 475187"/>
              <a:gd name="connsiteX714" fmla="*/ 429708 w 570958"/>
              <a:gd name="connsiteY714" fmla="*/ 392651 h 475187"/>
              <a:gd name="connsiteX715" fmla="*/ 429708 w 570958"/>
              <a:gd name="connsiteY715" fmla="*/ 392470 h 475187"/>
              <a:gd name="connsiteX716" fmla="*/ 429588 w 570958"/>
              <a:gd name="connsiteY716" fmla="*/ 392290 h 475187"/>
              <a:gd name="connsiteX717" fmla="*/ 429287 w 570958"/>
              <a:gd name="connsiteY717" fmla="*/ 392711 h 475187"/>
              <a:gd name="connsiteX718" fmla="*/ 428866 w 570958"/>
              <a:gd name="connsiteY718" fmla="*/ 392230 h 475187"/>
              <a:gd name="connsiteX719" fmla="*/ 428806 w 570958"/>
              <a:gd name="connsiteY719" fmla="*/ 391808 h 475187"/>
              <a:gd name="connsiteX720" fmla="*/ 428565 w 570958"/>
              <a:gd name="connsiteY720" fmla="*/ 392109 h 475187"/>
              <a:gd name="connsiteX721" fmla="*/ 428565 w 570958"/>
              <a:gd name="connsiteY721" fmla="*/ 392230 h 475187"/>
              <a:gd name="connsiteX722" fmla="*/ 427963 w 570958"/>
              <a:gd name="connsiteY722" fmla="*/ 392230 h 475187"/>
              <a:gd name="connsiteX723" fmla="*/ 427362 w 570958"/>
              <a:gd name="connsiteY723" fmla="*/ 392169 h 475187"/>
              <a:gd name="connsiteX724" fmla="*/ 427362 w 570958"/>
              <a:gd name="connsiteY724" fmla="*/ 391989 h 475187"/>
              <a:gd name="connsiteX725" fmla="*/ 427422 w 570958"/>
              <a:gd name="connsiteY725" fmla="*/ 391207 h 475187"/>
              <a:gd name="connsiteX726" fmla="*/ 426098 w 570958"/>
              <a:gd name="connsiteY726" fmla="*/ 392049 h 475187"/>
              <a:gd name="connsiteX727" fmla="*/ 425918 w 570958"/>
              <a:gd name="connsiteY727" fmla="*/ 391748 h 475187"/>
              <a:gd name="connsiteX728" fmla="*/ 426339 w 570958"/>
              <a:gd name="connsiteY728" fmla="*/ 391147 h 475187"/>
              <a:gd name="connsiteX729" fmla="*/ 426038 w 570958"/>
              <a:gd name="connsiteY729" fmla="*/ 390244 h 475187"/>
              <a:gd name="connsiteX730" fmla="*/ 424715 w 570958"/>
              <a:gd name="connsiteY730" fmla="*/ 389823 h 475187"/>
              <a:gd name="connsiteX731" fmla="*/ 425497 w 570958"/>
              <a:gd name="connsiteY731" fmla="*/ 388018 h 475187"/>
              <a:gd name="connsiteX732" fmla="*/ 425377 w 570958"/>
              <a:gd name="connsiteY732" fmla="*/ 387778 h 475187"/>
              <a:gd name="connsiteX733" fmla="*/ 425557 w 570958"/>
              <a:gd name="connsiteY733" fmla="*/ 386394 h 475187"/>
              <a:gd name="connsiteX734" fmla="*/ 425617 w 570958"/>
              <a:gd name="connsiteY734" fmla="*/ 385973 h 475187"/>
              <a:gd name="connsiteX735" fmla="*/ 425497 w 570958"/>
              <a:gd name="connsiteY735" fmla="*/ 385732 h 475187"/>
              <a:gd name="connsiteX736" fmla="*/ 425256 w 570958"/>
              <a:gd name="connsiteY736" fmla="*/ 385011 h 475187"/>
              <a:gd name="connsiteX737" fmla="*/ 425557 w 570958"/>
              <a:gd name="connsiteY737" fmla="*/ 384168 h 475187"/>
              <a:gd name="connsiteX738" fmla="*/ 425316 w 570958"/>
              <a:gd name="connsiteY738" fmla="*/ 384168 h 475187"/>
              <a:gd name="connsiteX739" fmla="*/ 425136 w 570958"/>
              <a:gd name="connsiteY739" fmla="*/ 383928 h 475187"/>
              <a:gd name="connsiteX740" fmla="*/ 424835 w 570958"/>
              <a:gd name="connsiteY740" fmla="*/ 383807 h 475187"/>
              <a:gd name="connsiteX741" fmla="*/ 424414 w 570958"/>
              <a:gd name="connsiteY741" fmla="*/ 383206 h 475187"/>
              <a:gd name="connsiteX742" fmla="*/ 424414 w 570958"/>
              <a:gd name="connsiteY742" fmla="*/ 382604 h 475187"/>
              <a:gd name="connsiteX743" fmla="*/ 424113 w 570958"/>
              <a:gd name="connsiteY743" fmla="*/ 381702 h 475187"/>
              <a:gd name="connsiteX744" fmla="*/ 423933 w 570958"/>
              <a:gd name="connsiteY744" fmla="*/ 382424 h 475187"/>
              <a:gd name="connsiteX745" fmla="*/ 423873 w 570958"/>
              <a:gd name="connsiteY745" fmla="*/ 382725 h 475187"/>
              <a:gd name="connsiteX746" fmla="*/ 423572 w 570958"/>
              <a:gd name="connsiteY746" fmla="*/ 382725 h 475187"/>
              <a:gd name="connsiteX747" fmla="*/ 423331 w 570958"/>
              <a:gd name="connsiteY747" fmla="*/ 382664 h 475187"/>
              <a:gd name="connsiteX748" fmla="*/ 423030 w 570958"/>
              <a:gd name="connsiteY748" fmla="*/ 382364 h 475187"/>
              <a:gd name="connsiteX749" fmla="*/ 422910 w 570958"/>
              <a:gd name="connsiteY749" fmla="*/ 382364 h 475187"/>
              <a:gd name="connsiteX750" fmla="*/ 422489 w 570958"/>
              <a:gd name="connsiteY750" fmla="*/ 382725 h 475187"/>
              <a:gd name="connsiteX751" fmla="*/ 422188 w 570958"/>
              <a:gd name="connsiteY751" fmla="*/ 382183 h 475187"/>
              <a:gd name="connsiteX752" fmla="*/ 422489 w 570958"/>
              <a:gd name="connsiteY752" fmla="*/ 381401 h 475187"/>
              <a:gd name="connsiteX753" fmla="*/ 423692 w 570958"/>
              <a:gd name="connsiteY753" fmla="*/ 381521 h 475187"/>
              <a:gd name="connsiteX754" fmla="*/ 424053 w 570958"/>
              <a:gd name="connsiteY754" fmla="*/ 381221 h 475187"/>
              <a:gd name="connsiteX755" fmla="*/ 424053 w 570958"/>
              <a:gd name="connsiteY755" fmla="*/ 381040 h 475187"/>
              <a:gd name="connsiteX756" fmla="*/ 423873 w 570958"/>
              <a:gd name="connsiteY756" fmla="*/ 380739 h 475187"/>
              <a:gd name="connsiteX757" fmla="*/ 423873 w 570958"/>
              <a:gd name="connsiteY757" fmla="*/ 380318 h 475187"/>
              <a:gd name="connsiteX758" fmla="*/ 422910 w 570958"/>
              <a:gd name="connsiteY758" fmla="*/ 380318 h 475187"/>
              <a:gd name="connsiteX759" fmla="*/ 422669 w 570958"/>
              <a:gd name="connsiteY759" fmla="*/ 380198 h 475187"/>
              <a:gd name="connsiteX760" fmla="*/ 422248 w 570958"/>
              <a:gd name="connsiteY760" fmla="*/ 380018 h 475187"/>
              <a:gd name="connsiteX761" fmla="*/ 421286 w 570958"/>
              <a:gd name="connsiteY761" fmla="*/ 379777 h 475187"/>
              <a:gd name="connsiteX762" fmla="*/ 421286 w 570958"/>
              <a:gd name="connsiteY762" fmla="*/ 379476 h 475187"/>
              <a:gd name="connsiteX763" fmla="*/ 421406 w 570958"/>
              <a:gd name="connsiteY763" fmla="*/ 379235 h 475187"/>
              <a:gd name="connsiteX764" fmla="*/ 421587 w 570958"/>
              <a:gd name="connsiteY764" fmla="*/ 378814 h 475187"/>
              <a:gd name="connsiteX765" fmla="*/ 421587 w 570958"/>
              <a:gd name="connsiteY765" fmla="*/ 377671 h 475187"/>
              <a:gd name="connsiteX766" fmla="*/ 421286 w 570958"/>
              <a:gd name="connsiteY766" fmla="*/ 377611 h 475187"/>
              <a:gd name="connsiteX767" fmla="*/ 421406 w 570958"/>
              <a:gd name="connsiteY767" fmla="*/ 377010 h 475187"/>
              <a:gd name="connsiteX768" fmla="*/ 422008 w 570958"/>
              <a:gd name="connsiteY768" fmla="*/ 377010 h 475187"/>
              <a:gd name="connsiteX769" fmla="*/ 421647 w 570958"/>
              <a:gd name="connsiteY769" fmla="*/ 376588 h 475187"/>
              <a:gd name="connsiteX770" fmla="*/ 422068 w 570958"/>
              <a:gd name="connsiteY770" fmla="*/ 376167 h 475187"/>
              <a:gd name="connsiteX771" fmla="*/ 421647 w 570958"/>
              <a:gd name="connsiteY771" fmla="*/ 376167 h 475187"/>
              <a:gd name="connsiteX772" fmla="*/ 421526 w 570958"/>
              <a:gd name="connsiteY772" fmla="*/ 376228 h 475187"/>
              <a:gd name="connsiteX773" fmla="*/ 417315 w 570958"/>
              <a:gd name="connsiteY773" fmla="*/ 376709 h 475187"/>
              <a:gd name="connsiteX774" fmla="*/ 415752 w 570958"/>
              <a:gd name="connsiteY774" fmla="*/ 376889 h 475187"/>
              <a:gd name="connsiteX775" fmla="*/ 411721 w 570958"/>
              <a:gd name="connsiteY775" fmla="*/ 377371 h 475187"/>
              <a:gd name="connsiteX776" fmla="*/ 405043 w 570958"/>
              <a:gd name="connsiteY776" fmla="*/ 378092 h 475187"/>
              <a:gd name="connsiteX777" fmla="*/ 402938 w 570958"/>
              <a:gd name="connsiteY777" fmla="*/ 378273 h 475187"/>
              <a:gd name="connsiteX778" fmla="*/ 398787 w 570958"/>
              <a:gd name="connsiteY778" fmla="*/ 378874 h 475187"/>
              <a:gd name="connsiteX779" fmla="*/ 397223 w 570958"/>
              <a:gd name="connsiteY779" fmla="*/ 378874 h 475187"/>
              <a:gd name="connsiteX780" fmla="*/ 388379 w 570958"/>
              <a:gd name="connsiteY780" fmla="*/ 379897 h 475187"/>
              <a:gd name="connsiteX781" fmla="*/ 380138 w 570958"/>
              <a:gd name="connsiteY781" fmla="*/ 380739 h 475187"/>
              <a:gd name="connsiteX782" fmla="*/ 379777 w 570958"/>
              <a:gd name="connsiteY782" fmla="*/ 380739 h 475187"/>
              <a:gd name="connsiteX783" fmla="*/ 377732 w 570958"/>
              <a:gd name="connsiteY783" fmla="*/ 380980 h 475187"/>
              <a:gd name="connsiteX784" fmla="*/ 374603 w 570958"/>
              <a:gd name="connsiteY784" fmla="*/ 381281 h 475187"/>
              <a:gd name="connsiteX785" fmla="*/ 369189 w 570958"/>
              <a:gd name="connsiteY785" fmla="*/ 381882 h 475187"/>
              <a:gd name="connsiteX786" fmla="*/ 367745 w 570958"/>
              <a:gd name="connsiteY786" fmla="*/ 382003 h 475187"/>
              <a:gd name="connsiteX787" fmla="*/ 363835 w 570958"/>
              <a:gd name="connsiteY787" fmla="*/ 382424 h 475187"/>
              <a:gd name="connsiteX788" fmla="*/ 356375 w 570958"/>
              <a:gd name="connsiteY788" fmla="*/ 383266 h 475187"/>
              <a:gd name="connsiteX789" fmla="*/ 353006 w 570958"/>
              <a:gd name="connsiteY789" fmla="*/ 383687 h 475187"/>
              <a:gd name="connsiteX790" fmla="*/ 348976 w 570958"/>
              <a:gd name="connsiteY790" fmla="*/ 384048 h 475187"/>
              <a:gd name="connsiteX791" fmla="*/ 340193 w 570958"/>
              <a:gd name="connsiteY791" fmla="*/ 385071 h 475187"/>
              <a:gd name="connsiteX792" fmla="*/ 335982 w 570958"/>
              <a:gd name="connsiteY792" fmla="*/ 385371 h 475187"/>
              <a:gd name="connsiteX793" fmla="*/ 327981 w 570958"/>
              <a:gd name="connsiteY793" fmla="*/ 386274 h 475187"/>
              <a:gd name="connsiteX794" fmla="*/ 324612 w 570958"/>
              <a:gd name="connsiteY794" fmla="*/ 386635 h 475187"/>
              <a:gd name="connsiteX795" fmla="*/ 323770 w 570958"/>
              <a:gd name="connsiteY795" fmla="*/ 386635 h 475187"/>
              <a:gd name="connsiteX796" fmla="*/ 319018 w 570958"/>
              <a:gd name="connsiteY796" fmla="*/ 387236 h 475187"/>
              <a:gd name="connsiteX797" fmla="*/ 313964 w 570958"/>
              <a:gd name="connsiteY797" fmla="*/ 387838 h 475187"/>
              <a:gd name="connsiteX798" fmla="*/ 311558 w 570958"/>
              <a:gd name="connsiteY798" fmla="*/ 387958 h 475187"/>
              <a:gd name="connsiteX799" fmla="*/ 306083 w 570958"/>
              <a:gd name="connsiteY799" fmla="*/ 388560 h 475187"/>
              <a:gd name="connsiteX800" fmla="*/ 303737 w 570958"/>
              <a:gd name="connsiteY800" fmla="*/ 388740 h 475187"/>
              <a:gd name="connsiteX801" fmla="*/ 298985 w 570958"/>
              <a:gd name="connsiteY801" fmla="*/ 389282 h 475187"/>
              <a:gd name="connsiteX802" fmla="*/ 287374 w 570958"/>
              <a:gd name="connsiteY802" fmla="*/ 390605 h 475187"/>
              <a:gd name="connsiteX803" fmla="*/ 283765 w 570958"/>
              <a:gd name="connsiteY803" fmla="*/ 390966 h 475187"/>
              <a:gd name="connsiteX804" fmla="*/ 280516 w 570958"/>
              <a:gd name="connsiteY804" fmla="*/ 391327 h 475187"/>
              <a:gd name="connsiteX805" fmla="*/ 275824 w 570958"/>
              <a:gd name="connsiteY805" fmla="*/ 391869 h 475187"/>
              <a:gd name="connsiteX806" fmla="*/ 273177 w 570958"/>
              <a:gd name="connsiteY806" fmla="*/ 392049 h 475187"/>
              <a:gd name="connsiteX807" fmla="*/ 268966 w 570958"/>
              <a:gd name="connsiteY807" fmla="*/ 392470 h 475187"/>
              <a:gd name="connsiteX808" fmla="*/ 267583 w 570958"/>
              <a:gd name="connsiteY808" fmla="*/ 392651 h 475187"/>
              <a:gd name="connsiteX809" fmla="*/ 261988 w 570958"/>
              <a:gd name="connsiteY809" fmla="*/ 393252 h 475187"/>
              <a:gd name="connsiteX810" fmla="*/ 259461 w 570958"/>
              <a:gd name="connsiteY810" fmla="*/ 393493 h 475187"/>
              <a:gd name="connsiteX811" fmla="*/ 254588 w 570958"/>
              <a:gd name="connsiteY811" fmla="*/ 394034 h 475187"/>
              <a:gd name="connsiteX812" fmla="*/ 251219 w 570958"/>
              <a:gd name="connsiteY812" fmla="*/ 394335 h 475187"/>
              <a:gd name="connsiteX813" fmla="*/ 248452 w 570958"/>
              <a:gd name="connsiteY813" fmla="*/ 394576 h 475187"/>
              <a:gd name="connsiteX814" fmla="*/ 246046 w 570958"/>
              <a:gd name="connsiteY814" fmla="*/ 394816 h 475187"/>
              <a:gd name="connsiteX815" fmla="*/ 243339 w 570958"/>
              <a:gd name="connsiteY815" fmla="*/ 395117 h 475187"/>
              <a:gd name="connsiteX816" fmla="*/ 237804 w 570958"/>
              <a:gd name="connsiteY816" fmla="*/ 395719 h 475187"/>
              <a:gd name="connsiteX817" fmla="*/ 229803 w 570958"/>
              <a:gd name="connsiteY817" fmla="*/ 396380 h 475187"/>
              <a:gd name="connsiteX818" fmla="*/ 229322 w 570958"/>
              <a:gd name="connsiteY818" fmla="*/ 396501 h 475187"/>
              <a:gd name="connsiteX819" fmla="*/ 227277 w 570958"/>
              <a:gd name="connsiteY819" fmla="*/ 396621 h 475187"/>
              <a:gd name="connsiteX820" fmla="*/ 221923 w 570958"/>
              <a:gd name="connsiteY820" fmla="*/ 396982 h 475187"/>
              <a:gd name="connsiteX821" fmla="*/ 214223 w 570958"/>
              <a:gd name="connsiteY821" fmla="*/ 397644 h 475187"/>
              <a:gd name="connsiteX822" fmla="*/ 204357 w 570958"/>
              <a:gd name="connsiteY822" fmla="*/ 398426 h 475187"/>
              <a:gd name="connsiteX823" fmla="*/ 202071 w 570958"/>
              <a:gd name="connsiteY823" fmla="*/ 398787 h 475187"/>
              <a:gd name="connsiteX824" fmla="*/ 188415 w 570958"/>
              <a:gd name="connsiteY824" fmla="*/ 399990 h 475187"/>
              <a:gd name="connsiteX825" fmla="*/ 180835 w 570958"/>
              <a:gd name="connsiteY825" fmla="*/ 400832 h 475187"/>
              <a:gd name="connsiteX826" fmla="*/ 177466 w 570958"/>
              <a:gd name="connsiteY826" fmla="*/ 401133 h 475187"/>
              <a:gd name="connsiteX827" fmla="*/ 173856 w 570958"/>
              <a:gd name="connsiteY827" fmla="*/ 401434 h 475187"/>
              <a:gd name="connsiteX828" fmla="*/ 171811 w 570958"/>
              <a:gd name="connsiteY828" fmla="*/ 401674 h 475187"/>
              <a:gd name="connsiteX829" fmla="*/ 167841 w 570958"/>
              <a:gd name="connsiteY829" fmla="*/ 402035 h 475187"/>
              <a:gd name="connsiteX830" fmla="*/ 157313 w 570958"/>
              <a:gd name="connsiteY830" fmla="*/ 403058 h 475187"/>
              <a:gd name="connsiteX831" fmla="*/ 154907 w 570958"/>
              <a:gd name="connsiteY831" fmla="*/ 403299 h 475187"/>
              <a:gd name="connsiteX832" fmla="*/ 154726 w 570958"/>
              <a:gd name="connsiteY832" fmla="*/ 403299 h 475187"/>
              <a:gd name="connsiteX833" fmla="*/ 151478 w 570958"/>
              <a:gd name="connsiteY833" fmla="*/ 403660 h 475187"/>
              <a:gd name="connsiteX834" fmla="*/ 146785 w 570958"/>
              <a:gd name="connsiteY834" fmla="*/ 404141 h 475187"/>
              <a:gd name="connsiteX835" fmla="*/ 142995 w 570958"/>
              <a:gd name="connsiteY835" fmla="*/ 404502 h 475187"/>
              <a:gd name="connsiteX836" fmla="*/ 142875 w 570958"/>
              <a:gd name="connsiteY836" fmla="*/ 404502 h 475187"/>
              <a:gd name="connsiteX837" fmla="*/ 140228 w 570958"/>
              <a:gd name="connsiteY837" fmla="*/ 404742 h 475187"/>
              <a:gd name="connsiteX838" fmla="*/ 136258 w 570958"/>
              <a:gd name="connsiteY838" fmla="*/ 405103 h 475187"/>
              <a:gd name="connsiteX839" fmla="*/ 132708 w 570958"/>
              <a:gd name="connsiteY839" fmla="*/ 405404 h 475187"/>
              <a:gd name="connsiteX840" fmla="*/ 126633 w 570958"/>
              <a:gd name="connsiteY840" fmla="*/ 405946 h 475187"/>
              <a:gd name="connsiteX841" fmla="*/ 123865 w 570958"/>
              <a:gd name="connsiteY841" fmla="*/ 406246 h 475187"/>
              <a:gd name="connsiteX842" fmla="*/ 119654 w 570958"/>
              <a:gd name="connsiteY842" fmla="*/ 406547 h 475187"/>
              <a:gd name="connsiteX843" fmla="*/ 114661 w 570958"/>
              <a:gd name="connsiteY843" fmla="*/ 407089 h 475187"/>
              <a:gd name="connsiteX844" fmla="*/ 105998 w 570958"/>
              <a:gd name="connsiteY844" fmla="*/ 407931 h 475187"/>
              <a:gd name="connsiteX845" fmla="*/ 105276 w 570958"/>
              <a:gd name="connsiteY845" fmla="*/ 407931 h 475187"/>
              <a:gd name="connsiteX846" fmla="*/ 101968 w 570958"/>
              <a:gd name="connsiteY846" fmla="*/ 408292 h 475187"/>
              <a:gd name="connsiteX847" fmla="*/ 99140 w 570958"/>
              <a:gd name="connsiteY847" fmla="*/ 408532 h 475187"/>
              <a:gd name="connsiteX848" fmla="*/ 91982 w 570958"/>
              <a:gd name="connsiteY848" fmla="*/ 409134 h 475187"/>
              <a:gd name="connsiteX849" fmla="*/ 90417 w 570958"/>
              <a:gd name="connsiteY849" fmla="*/ 409495 h 475187"/>
              <a:gd name="connsiteX850" fmla="*/ 86808 w 570958"/>
              <a:gd name="connsiteY850" fmla="*/ 409675 h 475187"/>
              <a:gd name="connsiteX851" fmla="*/ 79769 w 570958"/>
              <a:gd name="connsiteY851" fmla="*/ 410217 h 475187"/>
              <a:gd name="connsiteX852" fmla="*/ 79408 w 570958"/>
              <a:gd name="connsiteY852" fmla="*/ 410217 h 475187"/>
              <a:gd name="connsiteX853" fmla="*/ 73995 w 570958"/>
              <a:gd name="connsiteY853" fmla="*/ 410578 h 475187"/>
              <a:gd name="connsiteX854" fmla="*/ 72069 w 570958"/>
              <a:gd name="connsiteY854" fmla="*/ 410818 h 475187"/>
              <a:gd name="connsiteX855" fmla="*/ 68941 w 570958"/>
              <a:gd name="connsiteY855" fmla="*/ 410999 h 475187"/>
              <a:gd name="connsiteX856" fmla="*/ 67798 w 570958"/>
              <a:gd name="connsiteY856" fmla="*/ 411179 h 475187"/>
              <a:gd name="connsiteX857" fmla="*/ 67197 w 570958"/>
              <a:gd name="connsiteY857" fmla="*/ 411179 h 475187"/>
              <a:gd name="connsiteX858" fmla="*/ 61903 w 570958"/>
              <a:gd name="connsiteY858" fmla="*/ 411661 h 475187"/>
              <a:gd name="connsiteX859" fmla="*/ 54323 w 570958"/>
              <a:gd name="connsiteY859" fmla="*/ 412443 h 475187"/>
              <a:gd name="connsiteX860" fmla="*/ 52638 w 570958"/>
              <a:gd name="connsiteY860" fmla="*/ 412503 h 475187"/>
              <a:gd name="connsiteX861" fmla="*/ 49209 w 570958"/>
              <a:gd name="connsiteY861" fmla="*/ 412803 h 475187"/>
              <a:gd name="connsiteX862" fmla="*/ 38983 w 570958"/>
              <a:gd name="connsiteY862" fmla="*/ 413706 h 475187"/>
              <a:gd name="connsiteX863" fmla="*/ 36877 w 570958"/>
              <a:gd name="connsiteY863" fmla="*/ 413946 h 475187"/>
              <a:gd name="connsiteX864" fmla="*/ 36636 w 570958"/>
              <a:gd name="connsiteY864" fmla="*/ 413946 h 475187"/>
              <a:gd name="connsiteX865" fmla="*/ 34591 w 570958"/>
              <a:gd name="connsiteY865" fmla="*/ 414127 h 475187"/>
              <a:gd name="connsiteX866" fmla="*/ 31463 w 570958"/>
              <a:gd name="connsiteY866" fmla="*/ 414368 h 475187"/>
              <a:gd name="connsiteX867" fmla="*/ 30861 w 570958"/>
              <a:gd name="connsiteY867" fmla="*/ 414488 h 475187"/>
              <a:gd name="connsiteX868" fmla="*/ 28635 w 570958"/>
              <a:gd name="connsiteY868" fmla="*/ 414608 h 475187"/>
              <a:gd name="connsiteX869" fmla="*/ 26289 w 570958"/>
              <a:gd name="connsiteY869" fmla="*/ 379296 h 475187"/>
              <a:gd name="connsiteX870" fmla="*/ 24785 w 570958"/>
              <a:gd name="connsiteY870" fmla="*/ 355954 h 475187"/>
              <a:gd name="connsiteX871" fmla="*/ 3128 w 570958"/>
              <a:gd name="connsiteY871" fmla="*/ 357097 h 475187"/>
              <a:gd name="connsiteX872" fmla="*/ 1685 w 570958"/>
              <a:gd name="connsiteY872" fmla="*/ 332854 h 475187"/>
              <a:gd name="connsiteX873" fmla="*/ 241 w 570958"/>
              <a:gd name="connsiteY873" fmla="*/ 309994 h 475187"/>
              <a:gd name="connsiteX874" fmla="*/ 0 w 570958"/>
              <a:gd name="connsiteY874" fmla="*/ 307226 h 475187"/>
              <a:gd name="connsiteX875" fmla="*/ 9866 w 570958"/>
              <a:gd name="connsiteY875" fmla="*/ 306865 h 475187"/>
              <a:gd name="connsiteX876" fmla="*/ 13656 w 570958"/>
              <a:gd name="connsiteY876" fmla="*/ 306444 h 475187"/>
              <a:gd name="connsiteX877" fmla="*/ 32485 w 570958"/>
              <a:gd name="connsiteY877" fmla="*/ 305241 h 475187"/>
              <a:gd name="connsiteX878" fmla="*/ 31884 w 570958"/>
              <a:gd name="connsiteY878" fmla="*/ 294172 h 475187"/>
              <a:gd name="connsiteX879" fmla="*/ 30560 w 570958"/>
              <a:gd name="connsiteY879" fmla="*/ 271794 h 475187"/>
              <a:gd name="connsiteX880" fmla="*/ 30380 w 570958"/>
              <a:gd name="connsiteY880" fmla="*/ 267763 h 475187"/>
              <a:gd name="connsiteX881" fmla="*/ 28335 w 570958"/>
              <a:gd name="connsiteY881" fmla="*/ 267883 h 475187"/>
              <a:gd name="connsiteX882" fmla="*/ 27252 w 570958"/>
              <a:gd name="connsiteY882" fmla="*/ 251280 h 475187"/>
              <a:gd name="connsiteX883" fmla="*/ 27372 w 570958"/>
              <a:gd name="connsiteY883" fmla="*/ 251280 h 475187"/>
              <a:gd name="connsiteX884" fmla="*/ 26169 w 570958"/>
              <a:gd name="connsiteY884" fmla="*/ 234676 h 475187"/>
              <a:gd name="connsiteX885" fmla="*/ 25748 w 570958"/>
              <a:gd name="connsiteY885" fmla="*/ 226374 h 475187"/>
              <a:gd name="connsiteX886" fmla="*/ 41208 w 570958"/>
              <a:gd name="connsiteY886" fmla="*/ 225472 h 475187"/>
              <a:gd name="connsiteX887" fmla="*/ 47044 w 570958"/>
              <a:gd name="connsiteY887" fmla="*/ 225111 h 475187"/>
              <a:gd name="connsiteX888" fmla="*/ 55345 w 570958"/>
              <a:gd name="connsiteY888" fmla="*/ 224930 h 475187"/>
              <a:gd name="connsiteX889" fmla="*/ 82176 w 570958"/>
              <a:gd name="connsiteY889" fmla="*/ 223005 h 475187"/>
              <a:gd name="connsiteX890" fmla="*/ 82296 w 570958"/>
              <a:gd name="connsiteY890" fmla="*/ 223005 h 475187"/>
              <a:gd name="connsiteX891" fmla="*/ 90297 w 570958"/>
              <a:gd name="connsiteY891" fmla="*/ 222404 h 475187"/>
              <a:gd name="connsiteX892" fmla="*/ 88492 w 570958"/>
              <a:gd name="connsiteY892" fmla="*/ 197318 h 475187"/>
              <a:gd name="connsiteX893" fmla="*/ 98178 w 570958"/>
              <a:gd name="connsiteY893" fmla="*/ 196235 h 475187"/>
              <a:gd name="connsiteX894" fmla="*/ 121098 w 570958"/>
              <a:gd name="connsiteY894" fmla="*/ 194731 h 475187"/>
              <a:gd name="connsiteX895" fmla="*/ 119353 w 570958"/>
              <a:gd name="connsiteY895" fmla="*/ 174879 h 475187"/>
              <a:gd name="connsiteX896" fmla="*/ 119654 w 570958"/>
              <a:gd name="connsiteY896" fmla="*/ 174879 h 475187"/>
              <a:gd name="connsiteX897" fmla="*/ 119053 w 570958"/>
              <a:gd name="connsiteY897" fmla="*/ 166637 h 475187"/>
              <a:gd name="connsiteX898" fmla="*/ 116045 w 570958"/>
              <a:gd name="connsiteY898" fmla="*/ 125911 h 475187"/>
              <a:gd name="connsiteX899" fmla="*/ 115203 w 570958"/>
              <a:gd name="connsiteY899" fmla="*/ 117007 h 475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</a:cxnLst>
            <a:rect l="l" t="t" r="r" b="b"/>
            <a:pathLst>
              <a:path w="570958" h="475187">
                <a:moveTo>
                  <a:pt x="115203" y="117007"/>
                </a:moveTo>
                <a:lnTo>
                  <a:pt x="123324" y="116406"/>
                </a:lnTo>
                <a:lnTo>
                  <a:pt x="123925" y="111352"/>
                </a:lnTo>
                <a:lnTo>
                  <a:pt x="125309" y="110029"/>
                </a:lnTo>
                <a:lnTo>
                  <a:pt x="126392" y="110089"/>
                </a:lnTo>
                <a:lnTo>
                  <a:pt x="127595" y="111894"/>
                </a:lnTo>
                <a:lnTo>
                  <a:pt x="130001" y="109728"/>
                </a:lnTo>
                <a:lnTo>
                  <a:pt x="132829" y="108164"/>
                </a:lnTo>
                <a:lnTo>
                  <a:pt x="133069" y="107562"/>
                </a:lnTo>
                <a:lnTo>
                  <a:pt x="143717" y="106480"/>
                </a:lnTo>
                <a:lnTo>
                  <a:pt x="154846" y="105096"/>
                </a:lnTo>
                <a:lnTo>
                  <a:pt x="171691" y="103953"/>
                </a:lnTo>
                <a:lnTo>
                  <a:pt x="170187" y="84402"/>
                </a:lnTo>
                <a:lnTo>
                  <a:pt x="185587" y="83138"/>
                </a:lnTo>
                <a:lnTo>
                  <a:pt x="189317" y="123264"/>
                </a:lnTo>
                <a:lnTo>
                  <a:pt x="191723" y="152320"/>
                </a:lnTo>
                <a:lnTo>
                  <a:pt x="214223" y="150214"/>
                </a:lnTo>
                <a:lnTo>
                  <a:pt x="224389" y="149432"/>
                </a:lnTo>
                <a:lnTo>
                  <a:pt x="225592" y="165976"/>
                </a:lnTo>
                <a:lnTo>
                  <a:pt x="249836" y="164111"/>
                </a:lnTo>
                <a:lnTo>
                  <a:pt x="249054" y="155809"/>
                </a:lnTo>
                <a:lnTo>
                  <a:pt x="266921" y="154425"/>
                </a:lnTo>
                <a:lnTo>
                  <a:pt x="273297" y="153704"/>
                </a:lnTo>
                <a:lnTo>
                  <a:pt x="278531" y="153403"/>
                </a:lnTo>
                <a:lnTo>
                  <a:pt x="289360" y="153042"/>
                </a:lnTo>
                <a:lnTo>
                  <a:pt x="302414" y="151237"/>
                </a:lnTo>
                <a:lnTo>
                  <a:pt x="305783" y="150455"/>
                </a:lnTo>
                <a:lnTo>
                  <a:pt x="309392" y="150395"/>
                </a:lnTo>
                <a:lnTo>
                  <a:pt x="323229" y="149372"/>
                </a:lnTo>
                <a:lnTo>
                  <a:pt x="322266" y="138183"/>
                </a:lnTo>
                <a:lnTo>
                  <a:pt x="318416" y="98960"/>
                </a:lnTo>
                <a:lnTo>
                  <a:pt x="317153" y="84341"/>
                </a:lnTo>
                <a:lnTo>
                  <a:pt x="319318" y="84101"/>
                </a:lnTo>
                <a:lnTo>
                  <a:pt x="320401" y="84582"/>
                </a:lnTo>
                <a:lnTo>
                  <a:pt x="320161" y="81454"/>
                </a:lnTo>
                <a:lnTo>
                  <a:pt x="322206" y="81514"/>
                </a:lnTo>
                <a:lnTo>
                  <a:pt x="322206" y="82176"/>
                </a:lnTo>
                <a:lnTo>
                  <a:pt x="323830" y="81695"/>
                </a:lnTo>
                <a:lnTo>
                  <a:pt x="325154" y="82296"/>
                </a:lnTo>
                <a:lnTo>
                  <a:pt x="324733" y="80672"/>
                </a:lnTo>
                <a:lnTo>
                  <a:pt x="325876" y="78987"/>
                </a:lnTo>
                <a:lnTo>
                  <a:pt x="328101" y="78326"/>
                </a:lnTo>
                <a:lnTo>
                  <a:pt x="327500" y="76762"/>
                </a:lnTo>
                <a:lnTo>
                  <a:pt x="327981" y="75919"/>
                </a:lnTo>
                <a:lnTo>
                  <a:pt x="331470" y="76822"/>
                </a:lnTo>
                <a:lnTo>
                  <a:pt x="331049" y="73633"/>
                </a:lnTo>
                <a:lnTo>
                  <a:pt x="330086" y="72430"/>
                </a:lnTo>
                <a:lnTo>
                  <a:pt x="332493" y="72189"/>
                </a:lnTo>
                <a:lnTo>
                  <a:pt x="332192" y="70024"/>
                </a:lnTo>
                <a:lnTo>
                  <a:pt x="336042" y="70385"/>
                </a:lnTo>
                <a:lnTo>
                  <a:pt x="333455" y="68339"/>
                </a:lnTo>
                <a:lnTo>
                  <a:pt x="333275" y="67377"/>
                </a:lnTo>
                <a:lnTo>
                  <a:pt x="334658" y="67497"/>
                </a:lnTo>
                <a:lnTo>
                  <a:pt x="334177" y="63467"/>
                </a:lnTo>
                <a:lnTo>
                  <a:pt x="333094" y="63467"/>
                </a:lnTo>
                <a:lnTo>
                  <a:pt x="332613" y="62023"/>
                </a:lnTo>
                <a:lnTo>
                  <a:pt x="332132" y="53240"/>
                </a:lnTo>
                <a:lnTo>
                  <a:pt x="330508" y="34651"/>
                </a:lnTo>
                <a:lnTo>
                  <a:pt x="329184" y="22018"/>
                </a:lnTo>
                <a:lnTo>
                  <a:pt x="327680" y="6377"/>
                </a:lnTo>
                <a:lnTo>
                  <a:pt x="327078" y="1564"/>
                </a:lnTo>
                <a:lnTo>
                  <a:pt x="334358" y="722"/>
                </a:lnTo>
                <a:lnTo>
                  <a:pt x="342780" y="0"/>
                </a:lnTo>
                <a:lnTo>
                  <a:pt x="343141" y="2707"/>
                </a:lnTo>
                <a:lnTo>
                  <a:pt x="341877" y="4031"/>
                </a:lnTo>
                <a:lnTo>
                  <a:pt x="340674" y="3670"/>
                </a:lnTo>
                <a:lnTo>
                  <a:pt x="342118" y="7039"/>
                </a:lnTo>
                <a:lnTo>
                  <a:pt x="342359" y="8482"/>
                </a:lnTo>
                <a:lnTo>
                  <a:pt x="343201" y="9084"/>
                </a:lnTo>
                <a:lnTo>
                  <a:pt x="345006" y="7881"/>
                </a:lnTo>
                <a:lnTo>
                  <a:pt x="345908" y="9385"/>
                </a:lnTo>
                <a:lnTo>
                  <a:pt x="351623" y="7279"/>
                </a:lnTo>
                <a:lnTo>
                  <a:pt x="353428" y="7640"/>
                </a:lnTo>
                <a:lnTo>
                  <a:pt x="354029" y="8843"/>
                </a:lnTo>
                <a:lnTo>
                  <a:pt x="352646" y="11370"/>
                </a:lnTo>
                <a:lnTo>
                  <a:pt x="353127" y="14979"/>
                </a:lnTo>
                <a:lnTo>
                  <a:pt x="353127" y="16965"/>
                </a:lnTo>
                <a:lnTo>
                  <a:pt x="354451" y="20333"/>
                </a:lnTo>
                <a:lnTo>
                  <a:pt x="353608" y="22619"/>
                </a:lnTo>
                <a:lnTo>
                  <a:pt x="353127" y="24605"/>
                </a:lnTo>
                <a:lnTo>
                  <a:pt x="352947" y="25928"/>
                </a:lnTo>
                <a:lnTo>
                  <a:pt x="352706" y="26530"/>
                </a:lnTo>
                <a:lnTo>
                  <a:pt x="351322" y="31222"/>
                </a:lnTo>
                <a:lnTo>
                  <a:pt x="351743" y="37539"/>
                </a:lnTo>
                <a:lnTo>
                  <a:pt x="352104" y="40727"/>
                </a:lnTo>
                <a:lnTo>
                  <a:pt x="352465" y="42532"/>
                </a:lnTo>
                <a:lnTo>
                  <a:pt x="353067" y="44818"/>
                </a:lnTo>
                <a:lnTo>
                  <a:pt x="353608" y="46622"/>
                </a:lnTo>
                <a:lnTo>
                  <a:pt x="354631" y="50593"/>
                </a:lnTo>
                <a:lnTo>
                  <a:pt x="355894" y="53120"/>
                </a:lnTo>
                <a:lnTo>
                  <a:pt x="356315" y="53841"/>
                </a:lnTo>
                <a:lnTo>
                  <a:pt x="359684" y="57872"/>
                </a:lnTo>
                <a:lnTo>
                  <a:pt x="362391" y="59677"/>
                </a:lnTo>
                <a:lnTo>
                  <a:pt x="364978" y="60098"/>
                </a:lnTo>
                <a:lnTo>
                  <a:pt x="366482" y="60940"/>
                </a:lnTo>
                <a:lnTo>
                  <a:pt x="369069" y="63106"/>
                </a:lnTo>
                <a:lnTo>
                  <a:pt x="373280" y="68881"/>
                </a:lnTo>
                <a:lnTo>
                  <a:pt x="374664" y="71167"/>
                </a:lnTo>
                <a:lnTo>
                  <a:pt x="378875" y="74355"/>
                </a:lnTo>
                <a:lnTo>
                  <a:pt x="381100" y="75739"/>
                </a:lnTo>
                <a:lnTo>
                  <a:pt x="385913" y="78145"/>
                </a:lnTo>
                <a:lnTo>
                  <a:pt x="387417" y="76942"/>
                </a:lnTo>
                <a:lnTo>
                  <a:pt x="388560" y="77243"/>
                </a:lnTo>
                <a:lnTo>
                  <a:pt x="388680" y="77303"/>
                </a:lnTo>
                <a:lnTo>
                  <a:pt x="389643" y="77664"/>
                </a:lnTo>
                <a:lnTo>
                  <a:pt x="392109" y="78867"/>
                </a:lnTo>
                <a:lnTo>
                  <a:pt x="393012" y="80191"/>
                </a:lnTo>
                <a:lnTo>
                  <a:pt x="393192" y="82597"/>
                </a:lnTo>
                <a:lnTo>
                  <a:pt x="393553" y="83198"/>
                </a:lnTo>
                <a:lnTo>
                  <a:pt x="393734" y="83319"/>
                </a:lnTo>
                <a:lnTo>
                  <a:pt x="394455" y="84221"/>
                </a:lnTo>
                <a:lnTo>
                  <a:pt x="396441" y="85605"/>
                </a:lnTo>
                <a:lnTo>
                  <a:pt x="397945" y="86387"/>
                </a:lnTo>
                <a:lnTo>
                  <a:pt x="399148" y="86868"/>
                </a:lnTo>
                <a:lnTo>
                  <a:pt x="402757" y="86387"/>
                </a:lnTo>
                <a:lnTo>
                  <a:pt x="403960" y="86688"/>
                </a:lnTo>
                <a:lnTo>
                  <a:pt x="404562" y="87650"/>
                </a:lnTo>
                <a:lnTo>
                  <a:pt x="404743" y="88071"/>
                </a:lnTo>
                <a:lnTo>
                  <a:pt x="404983" y="88312"/>
                </a:lnTo>
                <a:lnTo>
                  <a:pt x="406788" y="89154"/>
                </a:lnTo>
                <a:lnTo>
                  <a:pt x="408111" y="89936"/>
                </a:lnTo>
                <a:lnTo>
                  <a:pt x="412202" y="94328"/>
                </a:lnTo>
                <a:lnTo>
                  <a:pt x="414007" y="95411"/>
                </a:lnTo>
                <a:lnTo>
                  <a:pt x="415210" y="95591"/>
                </a:lnTo>
                <a:lnTo>
                  <a:pt x="416112" y="95411"/>
                </a:lnTo>
                <a:lnTo>
                  <a:pt x="418579" y="94689"/>
                </a:lnTo>
                <a:lnTo>
                  <a:pt x="422068" y="93064"/>
                </a:lnTo>
                <a:lnTo>
                  <a:pt x="422970" y="95050"/>
                </a:lnTo>
                <a:lnTo>
                  <a:pt x="424595" y="94929"/>
                </a:lnTo>
                <a:lnTo>
                  <a:pt x="423933" y="97275"/>
                </a:lnTo>
                <a:lnTo>
                  <a:pt x="421707" y="99080"/>
                </a:lnTo>
                <a:lnTo>
                  <a:pt x="420203" y="99140"/>
                </a:lnTo>
                <a:lnTo>
                  <a:pt x="419902" y="99441"/>
                </a:lnTo>
                <a:lnTo>
                  <a:pt x="419601" y="100524"/>
                </a:lnTo>
                <a:lnTo>
                  <a:pt x="418097" y="101727"/>
                </a:lnTo>
                <a:lnTo>
                  <a:pt x="418158" y="102750"/>
                </a:lnTo>
                <a:lnTo>
                  <a:pt x="419902" y="106480"/>
                </a:lnTo>
                <a:lnTo>
                  <a:pt x="420263" y="106720"/>
                </a:lnTo>
                <a:lnTo>
                  <a:pt x="420624" y="107322"/>
                </a:lnTo>
                <a:lnTo>
                  <a:pt x="421526" y="108766"/>
                </a:lnTo>
                <a:lnTo>
                  <a:pt x="422369" y="110089"/>
                </a:lnTo>
                <a:lnTo>
                  <a:pt x="422910" y="110450"/>
                </a:lnTo>
                <a:lnTo>
                  <a:pt x="424474" y="111172"/>
                </a:lnTo>
                <a:lnTo>
                  <a:pt x="424474" y="111413"/>
                </a:lnTo>
                <a:lnTo>
                  <a:pt x="424595" y="111172"/>
                </a:lnTo>
                <a:lnTo>
                  <a:pt x="425437" y="111413"/>
                </a:lnTo>
                <a:lnTo>
                  <a:pt x="426399" y="111713"/>
                </a:lnTo>
                <a:lnTo>
                  <a:pt x="427602" y="111834"/>
                </a:lnTo>
                <a:lnTo>
                  <a:pt x="429407" y="111773"/>
                </a:lnTo>
                <a:lnTo>
                  <a:pt x="429949" y="111533"/>
                </a:lnTo>
                <a:lnTo>
                  <a:pt x="430310" y="111292"/>
                </a:lnTo>
                <a:lnTo>
                  <a:pt x="431633" y="110390"/>
                </a:lnTo>
                <a:lnTo>
                  <a:pt x="432355" y="109788"/>
                </a:lnTo>
                <a:lnTo>
                  <a:pt x="432957" y="109187"/>
                </a:lnTo>
                <a:lnTo>
                  <a:pt x="433438" y="108585"/>
                </a:lnTo>
                <a:lnTo>
                  <a:pt x="434160" y="107262"/>
                </a:lnTo>
                <a:lnTo>
                  <a:pt x="434761" y="106058"/>
                </a:lnTo>
                <a:lnTo>
                  <a:pt x="435243" y="105577"/>
                </a:lnTo>
                <a:lnTo>
                  <a:pt x="435543" y="105397"/>
                </a:lnTo>
                <a:lnTo>
                  <a:pt x="435844" y="105276"/>
                </a:lnTo>
                <a:lnTo>
                  <a:pt x="435964" y="105036"/>
                </a:lnTo>
                <a:lnTo>
                  <a:pt x="436566" y="104314"/>
                </a:lnTo>
                <a:lnTo>
                  <a:pt x="436747" y="104314"/>
                </a:lnTo>
                <a:lnTo>
                  <a:pt x="437047" y="104133"/>
                </a:lnTo>
                <a:lnTo>
                  <a:pt x="437529" y="103833"/>
                </a:lnTo>
                <a:lnTo>
                  <a:pt x="437829" y="103833"/>
                </a:lnTo>
                <a:lnTo>
                  <a:pt x="442521" y="106720"/>
                </a:lnTo>
                <a:lnTo>
                  <a:pt x="444747" y="107623"/>
                </a:lnTo>
                <a:lnTo>
                  <a:pt x="445349" y="111232"/>
                </a:lnTo>
                <a:lnTo>
                  <a:pt x="447274" y="113037"/>
                </a:lnTo>
                <a:lnTo>
                  <a:pt x="447815" y="112435"/>
                </a:lnTo>
                <a:lnTo>
                  <a:pt x="450462" y="112736"/>
                </a:lnTo>
                <a:lnTo>
                  <a:pt x="452267" y="113578"/>
                </a:lnTo>
                <a:lnTo>
                  <a:pt x="453049" y="113337"/>
                </a:lnTo>
                <a:lnTo>
                  <a:pt x="454252" y="113217"/>
                </a:lnTo>
                <a:lnTo>
                  <a:pt x="456418" y="115623"/>
                </a:lnTo>
                <a:lnTo>
                  <a:pt x="459727" y="117849"/>
                </a:lnTo>
                <a:lnTo>
                  <a:pt x="460689" y="118451"/>
                </a:lnTo>
                <a:lnTo>
                  <a:pt x="464419" y="120075"/>
                </a:lnTo>
                <a:lnTo>
                  <a:pt x="465622" y="120857"/>
                </a:lnTo>
                <a:lnTo>
                  <a:pt x="467306" y="123384"/>
                </a:lnTo>
                <a:lnTo>
                  <a:pt x="467487" y="125068"/>
                </a:lnTo>
                <a:lnTo>
                  <a:pt x="467186" y="126753"/>
                </a:lnTo>
                <a:lnTo>
                  <a:pt x="467066" y="129219"/>
                </a:lnTo>
                <a:lnTo>
                  <a:pt x="467367" y="129881"/>
                </a:lnTo>
                <a:lnTo>
                  <a:pt x="469773" y="130904"/>
                </a:lnTo>
                <a:lnTo>
                  <a:pt x="472179" y="130603"/>
                </a:lnTo>
                <a:lnTo>
                  <a:pt x="474405" y="129580"/>
                </a:lnTo>
                <a:lnTo>
                  <a:pt x="474766" y="130843"/>
                </a:lnTo>
                <a:lnTo>
                  <a:pt x="475368" y="131265"/>
                </a:lnTo>
                <a:lnTo>
                  <a:pt x="476270" y="131445"/>
                </a:lnTo>
                <a:lnTo>
                  <a:pt x="477533" y="132047"/>
                </a:lnTo>
                <a:lnTo>
                  <a:pt x="478135" y="132648"/>
                </a:lnTo>
                <a:lnTo>
                  <a:pt x="478255" y="133009"/>
                </a:lnTo>
                <a:lnTo>
                  <a:pt x="478376" y="133310"/>
                </a:lnTo>
                <a:lnTo>
                  <a:pt x="478797" y="133671"/>
                </a:lnTo>
                <a:lnTo>
                  <a:pt x="478977" y="134092"/>
                </a:lnTo>
                <a:lnTo>
                  <a:pt x="479880" y="135415"/>
                </a:lnTo>
                <a:lnTo>
                  <a:pt x="480481" y="136017"/>
                </a:lnTo>
                <a:lnTo>
                  <a:pt x="481805" y="136498"/>
                </a:lnTo>
                <a:lnTo>
                  <a:pt x="487159" y="137341"/>
                </a:lnTo>
                <a:lnTo>
                  <a:pt x="490107" y="138183"/>
                </a:lnTo>
                <a:lnTo>
                  <a:pt x="490949" y="139085"/>
                </a:lnTo>
                <a:lnTo>
                  <a:pt x="491550" y="140770"/>
                </a:lnTo>
                <a:lnTo>
                  <a:pt x="491129" y="143296"/>
                </a:lnTo>
                <a:lnTo>
                  <a:pt x="491971" y="149252"/>
                </a:lnTo>
                <a:lnTo>
                  <a:pt x="494257" y="151839"/>
                </a:lnTo>
                <a:lnTo>
                  <a:pt x="494679" y="152200"/>
                </a:lnTo>
                <a:lnTo>
                  <a:pt x="495280" y="152982"/>
                </a:lnTo>
                <a:lnTo>
                  <a:pt x="495881" y="153282"/>
                </a:lnTo>
                <a:lnTo>
                  <a:pt x="498288" y="155749"/>
                </a:lnTo>
                <a:lnTo>
                  <a:pt x="498950" y="157313"/>
                </a:lnTo>
                <a:lnTo>
                  <a:pt x="498288" y="158757"/>
                </a:lnTo>
                <a:lnTo>
                  <a:pt x="496423" y="159539"/>
                </a:lnTo>
                <a:lnTo>
                  <a:pt x="494618" y="159238"/>
                </a:lnTo>
                <a:lnTo>
                  <a:pt x="493415" y="158997"/>
                </a:lnTo>
                <a:lnTo>
                  <a:pt x="492393" y="160201"/>
                </a:lnTo>
                <a:lnTo>
                  <a:pt x="492633" y="163208"/>
                </a:lnTo>
                <a:lnTo>
                  <a:pt x="493475" y="166457"/>
                </a:lnTo>
                <a:lnTo>
                  <a:pt x="494077" y="168382"/>
                </a:lnTo>
                <a:lnTo>
                  <a:pt x="497085" y="172413"/>
                </a:lnTo>
                <a:lnTo>
                  <a:pt x="499010" y="176503"/>
                </a:lnTo>
                <a:lnTo>
                  <a:pt x="501055" y="179030"/>
                </a:lnTo>
                <a:lnTo>
                  <a:pt x="503762" y="181797"/>
                </a:lnTo>
                <a:lnTo>
                  <a:pt x="507011" y="184805"/>
                </a:lnTo>
                <a:lnTo>
                  <a:pt x="508695" y="187632"/>
                </a:lnTo>
                <a:lnTo>
                  <a:pt x="510259" y="190821"/>
                </a:lnTo>
                <a:lnTo>
                  <a:pt x="511402" y="193528"/>
                </a:lnTo>
                <a:lnTo>
                  <a:pt x="511643" y="194731"/>
                </a:lnTo>
                <a:lnTo>
                  <a:pt x="511102" y="200867"/>
                </a:lnTo>
                <a:lnTo>
                  <a:pt x="510801" y="202371"/>
                </a:lnTo>
                <a:lnTo>
                  <a:pt x="510259" y="203213"/>
                </a:lnTo>
                <a:lnTo>
                  <a:pt x="508154" y="204477"/>
                </a:lnTo>
                <a:lnTo>
                  <a:pt x="504725" y="205078"/>
                </a:lnTo>
                <a:lnTo>
                  <a:pt x="503341" y="205740"/>
                </a:lnTo>
                <a:lnTo>
                  <a:pt x="502439" y="206703"/>
                </a:lnTo>
                <a:lnTo>
                  <a:pt x="501717" y="208507"/>
                </a:lnTo>
                <a:lnTo>
                  <a:pt x="500213" y="209951"/>
                </a:lnTo>
                <a:lnTo>
                  <a:pt x="499852" y="210974"/>
                </a:lnTo>
                <a:lnTo>
                  <a:pt x="499671" y="211395"/>
                </a:lnTo>
                <a:lnTo>
                  <a:pt x="499671" y="213982"/>
                </a:lnTo>
                <a:lnTo>
                  <a:pt x="499431" y="215786"/>
                </a:lnTo>
                <a:lnTo>
                  <a:pt x="499973" y="217050"/>
                </a:lnTo>
                <a:lnTo>
                  <a:pt x="502258" y="219697"/>
                </a:lnTo>
                <a:lnTo>
                  <a:pt x="503341" y="220659"/>
                </a:lnTo>
                <a:lnTo>
                  <a:pt x="504364" y="221862"/>
                </a:lnTo>
                <a:lnTo>
                  <a:pt x="505206" y="221682"/>
                </a:lnTo>
                <a:lnTo>
                  <a:pt x="507191" y="221201"/>
                </a:lnTo>
                <a:lnTo>
                  <a:pt x="508394" y="221381"/>
                </a:lnTo>
                <a:lnTo>
                  <a:pt x="509237" y="222163"/>
                </a:lnTo>
                <a:lnTo>
                  <a:pt x="509357" y="222885"/>
                </a:lnTo>
                <a:lnTo>
                  <a:pt x="509357" y="223246"/>
                </a:lnTo>
                <a:lnTo>
                  <a:pt x="508755" y="225352"/>
                </a:lnTo>
                <a:lnTo>
                  <a:pt x="508394" y="227096"/>
                </a:lnTo>
                <a:lnTo>
                  <a:pt x="509778" y="231127"/>
                </a:lnTo>
                <a:lnTo>
                  <a:pt x="510861" y="233292"/>
                </a:lnTo>
                <a:lnTo>
                  <a:pt x="512425" y="235699"/>
                </a:lnTo>
                <a:lnTo>
                  <a:pt x="514049" y="237985"/>
                </a:lnTo>
                <a:lnTo>
                  <a:pt x="514651" y="239669"/>
                </a:lnTo>
                <a:lnTo>
                  <a:pt x="516456" y="242075"/>
                </a:lnTo>
                <a:lnTo>
                  <a:pt x="518441" y="244482"/>
                </a:lnTo>
                <a:lnTo>
                  <a:pt x="521990" y="246708"/>
                </a:lnTo>
                <a:lnTo>
                  <a:pt x="523494" y="248031"/>
                </a:lnTo>
                <a:lnTo>
                  <a:pt x="524457" y="249595"/>
                </a:lnTo>
                <a:lnTo>
                  <a:pt x="525179" y="252002"/>
                </a:lnTo>
                <a:lnTo>
                  <a:pt x="524998" y="254227"/>
                </a:lnTo>
                <a:lnTo>
                  <a:pt x="524758" y="255070"/>
                </a:lnTo>
                <a:lnTo>
                  <a:pt x="524276" y="257235"/>
                </a:lnTo>
                <a:lnTo>
                  <a:pt x="524577" y="258438"/>
                </a:lnTo>
                <a:lnTo>
                  <a:pt x="526081" y="260243"/>
                </a:lnTo>
                <a:lnTo>
                  <a:pt x="528307" y="261567"/>
                </a:lnTo>
                <a:lnTo>
                  <a:pt x="533179" y="262950"/>
                </a:lnTo>
                <a:lnTo>
                  <a:pt x="535405" y="263973"/>
                </a:lnTo>
                <a:lnTo>
                  <a:pt x="539677" y="267522"/>
                </a:lnTo>
                <a:lnTo>
                  <a:pt x="541722" y="267883"/>
                </a:lnTo>
                <a:lnTo>
                  <a:pt x="543406" y="266259"/>
                </a:lnTo>
                <a:lnTo>
                  <a:pt x="544309" y="262529"/>
                </a:lnTo>
                <a:lnTo>
                  <a:pt x="543707" y="261025"/>
                </a:lnTo>
                <a:lnTo>
                  <a:pt x="540699" y="258920"/>
                </a:lnTo>
                <a:lnTo>
                  <a:pt x="537030" y="257716"/>
                </a:lnTo>
                <a:lnTo>
                  <a:pt x="535345" y="255370"/>
                </a:lnTo>
                <a:lnTo>
                  <a:pt x="535526" y="253084"/>
                </a:lnTo>
                <a:lnTo>
                  <a:pt x="536909" y="253084"/>
                </a:lnTo>
                <a:lnTo>
                  <a:pt x="539195" y="253205"/>
                </a:lnTo>
                <a:lnTo>
                  <a:pt x="542805" y="253024"/>
                </a:lnTo>
                <a:lnTo>
                  <a:pt x="543406" y="251701"/>
                </a:lnTo>
                <a:lnTo>
                  <a:pt x="546715" y="257235"/>
                </a:lnTo>
                <a:lnTo>
                  <a:pt x="549723" y="259401"/>
                </a:lnTo>
                <a:lnTo>
                  <a:pt x="550926" y="260063"/>
                </a:lnTo>
                <a:lnTo>
                  <a:pt x="553092" y="262048"/>
                </a:lnTo>
                <a:lnTo>
                  <a:pt x="554054" y="265477"/>
                </a:lnTo>
                <a:lnTo>
                  <a:pt x="554776" y="268004"/>
                </a:lnTo>
                <a:lnTo>
                  <a:pt x="555980" y="269086"/>
                </a:lnTo>
                <a:lnTo>
                  <a:pt x="558266" y="269447"/>
                </a:lnTo>
                <a:lnTo>
                  <a:pt x="561153" y="267703"/>
                </a:lnTo>
                <a:lnTo>
                  <a:pt x="563619" y="266500"/>
                </a:lnTo>
                <a:lnTo>
                  <a:pt x="564702" y="266139"/>
                </a:lnTo>
                <a:lnTo>
                  <a:pt x="566447" y="266620"/>
                </a:lnTo>
                <a:lnTo>
                  <a:pt x="568673" y="268846"/>
                </a:lnTo>
                <a:lnTo>
                  <a:pt x="568974" y="269628"/>
                </a:lnTo>
                <a:lnTo>
                  <a:pt x="569274" y="272876"/>
                </a:lnTo>
                <a:lnTo>
                  <a:pt x="569154" y="274260"/>
                </a:lnTo>
                <a:lnTo>
                  <a:pt x="568552" y="277689"/>
                </a:lnTo>
                <a:lnTo>
                  <a:pt x="567830" y="284787"/>
                </a:lnTo>
                <a:lnTo>
                  <a:pt x="566868" y="287856"/>
                </a:lnTo>
                <a:lnTo>
                  <a:pt x="565845" y="292247"/>
                </a:lnTo>
                <a:lnTo>
                  <a:pt x="564582" y="292367"/>
                </a:lnTo>
                <a:lnTo>
                  <a:pt x="563198" y="293089"/>
                </a:lnTo>
                <a:lnTo>
                  <a:pt x="562837" y="293450"/>
                </a:lnTo>
                <a:lnTo>
                  <a:pt x="562176" y="293571"/>
                </a:lnTo>
                <a:lnTo>
                  <a:pt x="561754" y="293510"/>
                </a:lnTo>
                <a:lnTo>
                  <a:pt x="561033" y="293932"/>
                </a:lnTo>
                <a:lnTo>
                  <a:pt x="560732" y="294293"/>
                </a:lnTo>
                <a:lnTo>
                  <a:pt x="560732" y="294413"/>
                </a:lnTo>
                <a:lnTo>
                  <a:pt x="560431" y="294653"/>
                </a:lnTo>
                <a:lnTo>
                  <a:pt x="560251" y="296218"/>
                </a:lnTo>
                <a:lnTo>
                  <a:pt x="560491" y="297962"/>
                </a:lnTo>
                <a:lnTo>
                  <a:pt x="560491" y="299406"/>
                </a:lnTo>
                <a:lnTo>
                  <a:pt x="560672" y="300007"/>
                </a:lnTo>
                <a:lnTo>
                  <a:pt x="560852" y="300188"/>
                </a:lnTo>
                <a:lnTo>
                  <a:pt x="562176" y="302233"/>
                </a:lnTo>
                <a:lnTo>
                  <a:pt x="563559" y="303136"/>
                </a:lnTo>
                <a:lnTo>
                  <a:pt x="565304" y="303557"/>
                </a:lnTo>
                <a:lnTo>
                  <a:pt x="568191" y="303316"/>
                </a:lnTo>
                <a:lnTo>
                  <a:pt x="569395" y="303557"/>
                </a:lnTo>
                <a:lnTo>
                  <a:pt x="570117" y="304399"/>
                </a:lnTo>
                <a:lnTo>
                  <a:pt x="570959" y="307226"/>
                </a:lnTo>
                <a:lnTo>
                  <a:pt x="569936" y="310054"/>
                </a:lnTo>
                <a:lnTo>
                  <a:pt x="567830" y="309994"/>
                </a:lnTo>
                <a:lnTo>
                  <a:pt x="566928" y="309633"/>
                </a:lnTo>
                <a:lnTo>
                  <a:pt x="564943" y="309813"/>
                </a:lnTo>
                <a:lnTo>
                  <a:pt x="563619" y="309332"/>
                </a:lnTo>
                <a:lnTo>
                  <a:pt x="562777" y="309573"/>
                </a:lnTo>
                <a:lnTo>
                  <a:pt x="562296" y="309994"/>
                </a:lnTo>
                <a:lnTo>
                  <a:pt x="561514" y="310415"/>
                </a:lnTo>
                <a:lnTo>
                  <a:pt x="561033" y="310776"/>
                </a:lnTo>
                <a:lnTo>
                  <a:pt x="560311" y="311979"/>
                </a:lnTo>
                <a:lnTo>
                  <a:pt x="559829" y="312821"/>
                </a:lnTo>
                <a:lnTo>
                  <a:pt x="559468" y="313663"/>
                </a:lnTo>
                <a:lnTo>
                  <a:pt x="559468" y="314085"/>
                </a:lnTo>
                <a:lnTo>
                  <a:pt x="559288" y="315047"/>
                </a:lnTo>
                <a:lnTo>
                  <a:pt x="559228" y="316370"/>
                </a:lnTo>
                <a:lnTo>
                  <a:pt x="559529" y="317754"/>
                </a:lnTo>
                <a:lnTo>
                  <a:pt x="559829" y="318175"/>
                </a:lnTo>
                <a:lnTo>
                  <a:pt x="560251" y="318777"/>
                </a:lnTo>
                <a:lnTo>
                  <a:pt x="560792" y="319198"/>
                </a:lnTo>
                <a:lnTo>
                  <a:pt x="561514" y="319799"/>
                </a:lnTo>
                <a:lnTo>
                  <a:pt x="561815" y="320221"/>
                </a:lnTo>
                <a:lnTo>
                  <a:pt x="562657" y="320942"/>
                </a:lnTo>
                <a:lnTo>
                  <a:pt x="563860" y="321785"/>
                </a:lnTo>
                <a:lnTo>
                  <a:pt x="564943" y="322868"/>
                </a:lnTo>
                <a:lnTo>
                  <a:pt x="565123" y="323289"/>
                </a:lnTo>
                <a:lnTo>
                  <a:pt x="565304" y="324552"/>
                </a:lnTo>
                <a:lnTo>
                  <a:pt x="565304" y="324973"/>
                </a:lnTo>
                <a:lnTo>
                  <a:pt x="565123" y="325575"/>
                </a:lnTo>
                <a:lnTo>
                  <a:pt x="564943" y="325936"/>
                </a:lnTo>
                <a:lnTo>
                  <a:pt x="566988" y="326898"/>
                </a:lnTo>
                <a:lnTo>
                  <a:pt x="565665" y="329124"/>
                </a:lnTo>
                <a:lnTo>
                  <a:pt x="563379" y="331891"/>
                </a:lnTo>
                <a:lnTo>
                  <a:pt x="561995" y="334658"/>
                </a:lnTo>
                <a:lnTo>
                  <a:pt x="561875" y="339952"/>
                </a:lnTo>
                <a:lnTo>
                  <a:pt x="560672" y="344284"/>
                </a:lnTo>
                <a:lnTo>
                  <a:pt x="560070" y="345246"/>
                </a:lnTo>
                <a:lnTo>
                  <a:pt x="559047" y="346449"/>
                </a:lnTo>
                <a:lnTo>
                  <a:pt x="557724" y="347111"/>
                </a:lnTo>
                <a:lnTo>
                  <a:pt x="554716" y="347833"/>
                </a:lnTo>
                <a:lnTo>
                  <a:pt x="552671" y="347111"/>
                </a:lnTo>
                <a:lnTo>
                  <a:pt x="548400" y="343080"/>
                </a:lnTo>
                <a:lnTo>
                  <a:pt x="544489" y="337666"/>
                </a:lnTo>
                <a:lnTo>
                  <a:pt x="542805" y="336463"/>
                </a:lnTo>
                <a:lnTo>
                  <a:pt x="541902" y="336343"/>
                </a:lnTo>
                <a:lnTo>
                  <a:pt x="539376" y="337065"/>
                </a:lnTo>
                <a:lnTo>
                  <a:pt x="536969" y="338388"/>
                </a:lnTo>
                <a:lnTo>
                  <a:pt x="536248" y="339471"/>
                </a:lnTo>
                <a:lnTo>
                  <a:pt x="535646" y="341577"/>
                </a:lnTo>
                <a:lnTo>
                  <a:pt x="535405" y="346630"/>
                </a:lnTo>
                <a:lnTo>
                  <a:pt x="534142" y="350901"/>
                </a:lnTo>
                <a:lnTo>
                  <a:pt x="534022" y="354631"/>
                </a:lnTo>
                <a:lnTo>
                  <a:pt x="533240" y="357338"/>
                </a:lnTo>
                <a:lnTo>
                  <a:pt x="532157" y="363233"/>
                </a:lnTo>
                <a:lnTo>
                  <a:pt x="532036" y="363233"/>
                </a:lnTo>
                <a:lnTo>
                  <a:pt x="531014" y="366061"/>
                </a:lnTo>
                <a:lnTo>
                  <a:pt x="529691" y="368227"/>
                </a:lnTo>
                <a:lnTo>
                  <a:pt x="527525" y="370934"/>
                </a:lnTo>
                <a:lnTo>
                  <a:pt x="526021" y="371896"/>
                </a:lnTo>
                <a:lnTo>
                  <a:pt x="524156" y="371956"/>
                </a:lnTo>
                <a:lnTo>
                  <a:pt x="521689" y="370573"/>
                </a:lnTo>
                <a:lnTo>
                  <a:pt x="521088" y="368948"/>
                </a:lnTo>
                <a:lnTo>
                  <a:pt x="521990" y="364737"/>
                </a:lnTo>
                <a:lnTo>
                  <a:pt x="523254" y="362211"/>
                </a:lnTo>
                <a:lnTo>
                  <a:pt x="524096" y="358782"/>
                </a:lnTo>
                <a:lnTo>
                  <a:pt x="523494" y="355052"/>
                </a:lnTo>
                <a:lnTo>
                  <a:pt x="522532" y="352946"/>
                </a:lnTo>
                <a:lnTo>
                  <a:pt x="521810" y="351743"/>
                </a:lnTo>
                <a:lnTo>
                  <a:pt x="519945" y="350480"/>
                </a:lnTo>
                <a:lnTo>
                  <a:pt x="516035" y="350239"/>
                </a:lnTo>
                <a:lnTo>
                  <a:pt x="514831" y="350059"/>
                </a:lnTo>
                <a:lnTo>
                  <a:pt x="513388" y="349517"/>
                </a:lnTo>
                <a:lnTo>
                  <a:pt x="510380" y="350600"/>
                </a:lnTo>
                <a:lnTo>
                  <a:pt x="509477" y="351443"/>
                </a:lnTo>
                <a:lnTo>
                  <a:pt x="508034" y="354029"/>
                </a:lnTo>
                <a:lnTo>
                  <a:pt x="507913" y="356015"/>
                </a:lnTo>
                <a:lnTo>
                  <a:pt x="509177" y="359022"/>
                </a:lnTo>
                <a:lnTo>
                  <a:pt x="510139" y="360947"/>
                </a:lnTo>
                <a:lnTo>
                  <a:pt x="510320" y="361248"/>
                </a:lnTo>
                <a:lnTo>
                  <a:pt x="511823" y="363173"/>
                </a:lnTo>
                <a:lnTo>
                  <a:pt x="513929" y="365640"/>
                </a:lnTo>
                <a:lnTo>
                  <a:pt x="517057" y="368948"/>
                </a:lnTo>
                <a:lnTo>
                  <a:pt x="517418" y="370091"/>
                </a:lnTo>
                <a:lnTo>
                  <a:pt x="517418" y="371174"/>
                </a:lnTo>
                <a:lnTo>
                  <a:pt x="516817" y="374182"/>
                </a:lnTo>
                <a:lnTo>
                  <a:pt x="514591" y="376949"/>
                </a:lnTo>
                <a:lnTo>
                  <a:pt x="514591" y="379235"/>
                </a:lnTo>
                <a:lnTo>
                  <a:pt x="515192" y="380439"/>
                </a:lnTo>
                <a:lnTo>
                  <a:pt x="518200" y="383928"/>
                </a:lnTo>
                <a:lnTo>
                  <a:pt x="520246" y="386575"/>
                </a:lnTo>
                <a:lnTo>
                  <a:pt x="521148" y="388740"/>
                </a:lnTo>
                <a:lnTo>
                  <a:pt x="520847" y="391327"/>
                </a:lnTo>
                <a:lnTo>
                  <a:pt x="520246" y="393613"/>
                </a:lnTo>
                <a:lnTo>
                  <a:pt x="518621" y="395598"/>
                </a:lnTo>
                <a:lnTo>
                  <a:pt x="516636" y="396260"/>
                </a:lnTo>
                <a:lnTo>
                  <a:pt x="514230" y="396380"/>
                </a:lnTo>
                <a:lnTo>
                  <a:pt x="510981" y="395899"/>
                </a:lnTo>
                <a:lnTo>
                  <a:pt x="508094" y="396140"/>
                </a:lnTo>
                <a:lnTo>
                  <a:pt x="506650" y="396741"/>
                </a:lnTo>
                <a:lnTo>
                  <a:pt x="505627" y="399027"/>
                </a:lnTo>
                <a:lnTo>
                  <a:pt x="505868" y="400712"/>
                </a:lnTo>
                <a:lnTo>
                  <a:pt x="507251" y="402697"/>
                </a:lnTo>
                <a:lnTo>
                  <a:pt x="511703" y="405284"/>
                </a:lnTo>
                <a:lnTo>
                  <a:pt x="512666" y="406126"/>
                </a:lnTo>
                <a:lnTo>
                  <a:pt x="516396" y="407630"/>
                </a:lnTo>
                <a:lnTo>
                  <a:pt x="518080" y="407028"/>
                </a:lnTo>
                <a:lnTo>
                  <a:pt x="519103" y="407750"/>
                </a:lnTo>
                <a:lnTo>
                  <a:pt x="519283" y="408292"/>
                </a:lnTo>
                <a:lnTo>
                  <a:pt x="519764" y="409976"/>
                </a:lnTo>
                <a:lnTo>
                  <a:pt x="519945" y="410337"/>
                </a:lnTo>
                <a:lnTo>
                  <a:pt x="519945" y="410818"/>
                </a:lnTo>
                <a:lnTo>
                  <a:pt x="520065" y="412022"/>
                </a:lnTo>
                <a:lnTo>
                  <a:pt x="518441" y="413225"/>
                </a:lnTo>
                <a:lnTo>
                  <a:pt x="515674" y="412984"/>
                </a:lnTo>
                <a:lnTo>
                  <a:pt x="514350" y="414488"/>
                </a:lnTo>
                <a:lnTo>
                  <a:pt x="512425" y="415450"/>
                </a:lnTo>
                <a:lnTo>
                  <a:pt x="508936" y="415932"/>
                </a:lnTo>
                <a:lnTo>
                  <a:pt x="504725" y="414729"/>
                </a:lnTo>
                <a:lnTo>
                  <a:pt x="502620" y="414428"/>
                </a:lnTo>
                <a:lnTo>
                  <a:pt x="498589" y="415450"/>
                </a:lnTo>
                <a:lnTo>
                  <a:pt x="496544" y="414969"/>
                </a:lnTo>
                <a:lnTo>
                  <a:pt x="495942" y="414909"/>
                </a:lnTo>
                <a:lnTo>
                  <a:pt x="495340" y="415811"/>
                </a:lnTo>
                <a:lnTo>
                  <a:pt x="494859" y="416834"/>
                </a:lnTo>
                <a:lnTo>
                  <a:pt x="495340" y="418519"/>
                </a:lnTo>
                <a:lnTo>
                  <a:pt x="495761" y="419120"/>
                </a:lnTo>
                <a:lnTo>
                  <a:pt x="496965" y="420143"/>
                </a:lnTo>
                <a:lnTo>
                  <a:pt x="499070" y="421587"/>
                </a:lnTo>
                <a:lnTo>
                  <a:pt x="501657" y="423151"/>
                </a:lnTo>
                <a:lnTo>
                  <a:pt x="503101" y="423812"/>
                </a:lnTo>
                <a:lnTo>
                  <a:pt x="506108" y="425978"/>
                </a:lnTo>
                <a:lnTo>
                  <a:pt x="508214" y="426820"/>
                </a:lnTo>
                <a:lnTo>
                  <a:pt x="509116" y="427302"/>
                </a:lnTo>
                <a:lnTo>
                  <a:pt x="511041" y="428805"/>
                </a:lnTo>
                <a:lnTo>
                  <a:pt x="511763" y="429588"/>
                </a:lnTo>
                <a:lnTo>
                  <a:pt x="513207" y="431452"/>
                </a:lnTo>
                <a:lnTo>
                  <a:pt x="513929" y="434039"/>
                </a:lnTo>
                <a:lnTo>
                  <a:pt x="513989" y="436446"/>
                </a:lnTo>
                <a:lnTo>
                  <a:pt x="513327" y="438010"/>
                </a:lnTo>
                <a:lnTo>
                  <a:pt x="511041" y="439814"/>
                </a:lnTo>
                <a:lnTo>
                  <a:pt x="509658" y="441078"/>
                </a:lnTo>
                <a:lnTo>
                  <a:pt x="503642" y="444206"/>
                </a:lnTo>
                <a:lnTo>
                  <a:pt x="502018" y="446853"/>
                </a:lnTo>
                <a:lnTo>
                  <a:pt x="502018" y="452869"/>
                </a:lnTo>
                <a:lnTo>
                  <a:pt x="501958" y="456177"/>
                </a:lnTo>
                <a:lnTo>
                  <a:pt x="501356" y="458884"/>
                </a:lnTo>
                <a:lnTo>
                  <a:pt x="499792" y="462073"/>
                </a:lnTo>
                <a:lnTo>
                  <a:pt x="499732" y="462795"/>
                </a:lnTo>
                <a:lnTo>
                  <a:pt x="498108" y="463035"/>
                </a:lnTo>
                <a:lnTo>
                  <a:pt x="494197" y="463517"/>
                </a:lnTo>
                <a:lnTo>
                  <a:pt x="478797" y="465442"/>
                </a:lnTo>
                <a:lnTo>
                  <a:pt x="474405" y="465983"/>
                </a:lnTo>
                <a:lnTo>
                  <a:pt x="469412" y="466585"/>
                </a:lnTo>
                <a:lnTo>
                  <a:pt x="463697" y="467307"/>
                </a:lnTo>
                <a:lnTo>
                  <a:pt x="459606" y="467788"/>
                </a:lnTo>
                <a:lnTo>
                  <a:pt x="454914" y="468389"/>
                </a:lnTo>
                <a:lnTo>
                  <a:pt x="445289" y="469532"/>
                </a:lnTo>
                <a:lnTo>
                  <a:pt x="439875" y="470194"/>
                </a:lnTo>
                <a:lnTo>
                  <a:pt x="434220" y="470916"/>
                </a:lnTo>
                <a:lnTo>
                  <a:pt x="433077" y="471096"/>
                </a:lnTo>
                <a:lnTo>
                  <a:pt x="426760" y="471819"/>
                </a:lnTo>
                <a:lnTo>
                  <a:pt x="418218" y="472841"/>
                </a:lnTo>
                <a:lnTo>
                  <a:pt x="410638" y="473804"/>
                </a:lnTo>
                <a:lnTo>
                  <a:pt x="407329" y="474165"/>
                </a:lnTo>
                <a:lnTo>
                  <a:pt x="403840" y="474646"/>
                </a:lnTo>
                <a:lnTo>
                  <a:pt x="399027" y="475187"/>
                </a:lnTo>
                <a:lnTo>
                  <a:pt x="399629" y="472781"/>
                </a:lnTo>
                <a:lnTo>
                  <a:pt x="400832" y="470976"/>
                </a:lnTo>
                <a:lnTo>
                  <a:pt x="401434" y="469893"/>
                </a:lnTo>
                <a:lnTo>
                  <a:pt x="401614" y="469532"/>
                </a:lnTo>
                <a:lnTo>
                  <a:pt x="401915" y="469292"/>
                </a:lnTo>
                <a:lnTo>
                  <a:pt x="401915" y="468871"/>
                </a:lnTo>
                <a:lnTo>
                  <a:pt x="401735" y="468570"/>
                </a:lnTo>
                <a:lnTo>
                  <a:pt x="401554" y="468570"/>
                </a:lnTo>
                <a:lnTo>
                  <a:pt x="401434" y="468329"/>
                </a:lnTo>
                <a:lnTo>
                  <a:pt x="401434" y="468209"/>
                </a:lnTo>
                <a:lnTo>
                  <a:pt x="401855" y="468089"/>
                </a:lnTo>
                <a:lnTo>
                  <a:pt x="401915" y="467668"/>
                </a:lnTo>
                <a:lnTo>
                  <a:pt x="402096" y="467607"/>
                </a:lnTo>
                <a:lnTo>
                  <a:pt x="402216" y="467307"/>
                </a:lnTo>
                <a:lnTo>
                  <a:pt x="402096" y="467066"/>
                </a:lnTo>
                <a:lnTo>
                  <a:pt x="401915" y="466404"/>
                </a:lnTo>
                <a:lnTo>
                  <a:pt x="402035" y="466103"/>
                </a:lnTo>
                <a:lnTo>
                  <a:pt x="402336" y="465983"/>
                </a:lnTo>
                <a:lnTo>
                  <a:pt x="402396" y="465803"/>
                </a:lnTo>
                <a:lnTo>
                  <a:pt x="402697" y="465803"/>
                </a:lnTo>
                <a:lnTo>
                  <a:pt x="402817" y="465562"/>
                </a:lnTo>
                <a:lnTo>
                  <a:pt x="402817" y="465442"/>
                </a:lnTo>
                <a:lnTo>
                  <a:pt x="402697" y="465442"/>
                </a:lnTo>
                <a:lnTo>
                  <a:pt x="402697" y="465261"/>
                </a:lnTo>
                <a:lnTo>
                  <a:pt x="403058" y="464840"/>
                </a:lnTo>
                <a:lnTo>
                  <a:pt x="403660" y="464840"/>
                </a:lnTo>
                <a:lnTo>
                  <a:pt x="403539" y="464419"/>
                </a:lnTo>
                <a:lnTo>
                  <a:pt x="403539" y="464239"/>
                </a:lnTo>
                <a:lnTo>
                  <a:pt x="403419" y="464058"/>
                </a:lnTo>
                <a:lnTo>
                  <a:pt x="403419" y="463637"/>
                </a:lnTo>
                <a:lnTo>
                  <a:pt x="403539" y="463336"/>
                </a:lnTo>
                <a:lnTo>
                  <a:pt x="403900" y="463216"/>
                </a:lnTo>
                <a:lnTo>
                  <a:pt x="403900" y="463035"/>
                </a:lnTo>
                <a:lnTo>
                  <a:pt x="404021" y="462795"/>
                </a:lnTo>
                <a:lnTo>
                  <a:pt x="403900" y="462795"/>
                </a:lnTo>
                <a:lnTo>
                  <a:pt x="403720" y="462614"/>
                </a:lnTo>
                <a:lnTo>
                  <a:pt x="403720" y="462494"/>
                </a:lnTo>
                <a:lnTo>
                  <a:pt x="403479" y="462494"/>
                </a:lnTo>
                <a:lnTo>
                  <a:pt x="403479" y="462253"/>
                </a:lnTo>
                <a:lnTo>
                  <a:pt x="403720" y="461953"/>
                </a:lnTo>
                <a:lnTo>
                  <a:pt x="403599" y="461652"/>
                </a:lnTo>
                <a:lnTo>
                  <a:pt x="403840" y="460870"/>
                </a:lnTo>
                <a:lnTo>
                  <a:pt x="403960" y="460870"/>
                </a:lnTo>
                <a:lnTo>
                  <a:pt x="404201" y="460629"/>
                </a:lnTo>
                <a:lnTo>
                  <a:pt x="404502" y="460629"/>
                </a:lnTo>
                <a:lnTo>
                  <a:pt x="404863" y="460208"/>
                </a:lnTo>
                <a:lnTo>
                  <a:pt x="405103" y="460088"/>
                </a:lnTo>
                <a:lnTo>
                  <a:pt x="405103" y="459967"/>
                </a:lnTo>
                <a:lnTo>
                  <a:pt x="405224" y="459967"/>
                </a:lnTo>
                <a:lnTo>
                  <a:pt x="405525" y="460088"/>
                </a:lnTo>
                <a:lnTo>
                  <a:pt x="405525" y="459546"/>
                </a:lnTo>
                <a:lnTo>
                  <a:pt x="405886" y="459125"/>
                </a:lnTo>
                <a:lnTo>
                  <a:pt x="405886" y="458824"/>
                </a:lnTo>
                <a:lnTo>
                  <a:pt x="405705" y="458343"/>
                </a:lnTo>
                <a:lnTo>
                  <a:pt x="405464" y="458042"/>
                </a:lnTo>
                <a:lnTo>
                  <a:pt x="405464" y="457802"/>
                </a:lnTo>
                <a:lnTo>
                  <a:pt x="405585" y="457621"/>
                </a:lnTo>
                <a:lnTo>
                  <a:pt x="405585" y="457260"/>
                </a:lnTo>
                <a:lnTo>
                  <a:pt x="405344" y="456960"/>
                </a:lnTo>
                <a:lnTo>
                  <a:pt x="405464" y="456298"/>
                </a:lnTo>
                <a:lnTo>
                  <a:pt x="405765" y="456177"/>
                </a:lnTo>
                <a:lnTo>
                  <a:pt x="406126" y="455756"/>
                </a:lnTo>
                <a:lnTo>
                  <a:pt x="406367" y="455456"/>
                </a:lnTo>
                <a:lnTo>
                  <a:pt x="407450" y="455215"/>
                </a:lnTo>
                <a:lnTo>
                  <a:pt x="407811" y="454794"/>
                </a:lnTo>
                <a:lnTo>
                  <a:pt x="407871" y="454794"/>
                </a:lnTo>
                <a:lnTo>
                  <a:pt x="408111" y="454673"/>
                </a:lnTo>
                <a:lnTo>
                  <a:pt x="408232" y="454553"/>
                </a:lnTo>
                <a:lnTo>
                  <a:pt x="408111" y="454252"/>
                </a:lnTo>
                <a:lnTo>
                  <a:pt x="408172" y="453952"/>
                </a:lnTo>
                <a:lnTo>
                  <a:pt x="408232" y="453771"/>
                </a:lnTo>
                <a:lnTo>
                  <a:pt x="408352" y="453651"/>
                </a:lnTo>
                <a:lnTo>
                  <a:pt x="408352" y="452748"/>
                </a:lnTo>
                <a:lnTo>
                  <a:pt x="408412" y="452748"/>
                </a:lnTo>
                <a:lnTo>
                  <a:pt x="408893" y="451244"/>
                </a:lnTo>
                <a:lnTo>
                  <a:pt x="412864" y="449801"/>
                </a:lnTo>
                <a:lnTo>
                  <a:pt x="413525" y="448357"/>
                </a:lnTo>
                <a:lnTo>
                  <a:pt x="414849" y="447755"/>
                </a:lnTo>
                <a:lnTo>
                  <a:pt x="415391" y="447334"/>
                </a:lnTo>
                <a:lnTo>
                  <a:pt x="415391" y="447214"/>
                </a:lnTo>
                <a:lnTo>
                  <a:pt x="415511" y="447214"/>
                </a:lnTo>
                <a:lnTo>
                  <a:pt x="415631" y="446853"/>
                </a:lnTo>
                <a:lnTo>
                  <a:pt x="415631" y="446372"/>
                </a:lnTo>
                <a:lnTo>
                  <a:pt x="416172" y="446251"/>
                </a:lnTo>
                <a:lnTo>
                  <a:pt x="416954" y="445349"/>
                </a:lnTo>
                <a:lnTo>
                  <a:pt x="416954" y="445108"/>
                </a:lnTo>
                <a:lnTo>
                  <a:pt x="417015" y="444928"/>
                </a:lnTo>
                <a:lnTo>
                  <a:pt x="417015" y="444507"/>
                </a:lnTo>
                <a:lnTo>
                  <a:pt x="417135" y="444507"/>
                </a:lnTo>
                <a:lnTo>
                  <a:pt x="417255" y="444386"/>
                </a:lnTo>
                <a:lnTo>
                  <a:pt x="417496" y="444086"/>
                </a:lnTo>
                <a:lnTo>
                  <a:pt x="417315" y="443304"/>
                </a:lnTo>
                <a:lnTo>
                  <a:pt x="417436" y="442762"/>
                </a:lnTo>
                <a:lnTo>
                  <a:pt x="417015" y="442642"/>
                </a:lnTo>
                <a:lnTo>
                  <a:pt x="417135" y="442401"/>
                </a:lnTo>
                <a:lnTo>
                  <a:pt x="416895" y="442401"/>
                </a:lnTo>
                <a:lnTo>
                  <a:pt x="416714" y="441800"/>
                </a:lnTo>
                <a:lnTo>
                  <a:pt x="417797" y="438311"/>
                </a:lnTo>
                <a:lnTo>
                  <a:pt x="417797" y="437950"/>
                </a:lnTo>
                <a:lnTo>
                  <a:pt x="418398" y="436746"/>
                </a:lnTo>
                <a:lnTo>
                  <a:pt x="419962" y="436325"/>
                </a:lnTo>
                <a:lnTo>
                  <a:pt x="420504" y="436205"/>
                </a:lnTo>
                <a:lnTo>
                  <a:pt x="420744" y="436024"/>
                </a:lnTo>
                <a:lnTo>
                  <a:pt x="420744" y="435423"/>
                </a:lnTo>
                <a:lnTo>
                  <a:pt x="421165" y="435062"/>
                </a:lnTo>
                <a:lnTo>
                  <a:pt x="421105" y="434821"/>
                </a:lnTo>
                <a:lnTo>
                  <a:pt x="420985" y="434821"/>
                </a:lnTo>
                <a:lnTo>
                  <a:pt x="421105" y="434400"/>
                </a:lnTo>
                <a:lnTo>
                  <a:pt x="421226" y="434160"/>
                </a:lnTo>
                <a:lnTo>
                  <a:pt x="421647" y="434220"/>
                </a:lnTo>
                <a:lnTo>
                  <a:pt x="421827" y="433919"/>
                </a:lnTo>
                <a:lnTo>
                  <a:pt x="421707" y="433678"/>
                </a:lnTo>
                <a:lnTo>
                  <a:pt x="421767" y="433378"/>
                </a:lnTo>
                <a:lnTo>
                  <a:pt x="422128" y="433378"/>
                </a:lnTo>
                <a:lnTo>
                  <a:pt x="422549" y="433017"/>
                </a:lnTo>
                <a:lnTo>
                  <a:pt x="422790" y="432595"/>
                </a:lnTo>
                <a:lnTo>
                  <a:pt x="422790" y="432295"/>
                </a:lnTo>
                <a:lnTo>
                  <a:pt x="422910" y="432235"/>
                </a:lnTo>
                <a:lnTo>
                  <a:pt x="423151" y="432415"/>
                </a:lnTo>
                <a:lnTo>
                  <a:pt x="423452" y="432174"/>
                </a:lnTo>
                <a:lnTo>
                  <a:pt x="423572" y="432235"/>
                </a:lnTo>
                <a:lnTo>
                  <a:pt x="423692" y="431633"/>
                </a:lnTo>
                <a:lnTo>
                  <a:pt x="423873" y="431633"/>
                </a:lnTo>
                <a:lnTo>
                  <a:pt x="424294" y="431813"/>
                </a:lnTo>
                <a:lnTo>
                  <a:pt x="424414" y="431633"/>
                </a:lnTo>
                <a:lnTo>
                  <a:pt x="424414" y="431392"/>
                </a:lnTo>
                <a:lnTo>
                  <a:pt x="424595" y="431031"/>
                </a:lnTo>
                <a:lnTo>
                  <a:pt x="424895" y="431091"/>
                </a:lnTo>
                <a:lnTo>
                  <a:pt x="425016" y="431031"/>
                </a:lnTo>
                <a:lnTo>
                  <a:pt x="425316" y="430670"/>
                </a:lnTo>
                <a:lnTo>
                  <a:pt x="425617" y="430490"/>
                </a:lnTo>
                <a:lnTo>
                  <a:pt x="427963" y="429768"/>
                </a:lnTo>
                <a:lnTo>
                  <a:pt x="429167" y="427422"/>
                </a:lnTo>
                <a:lnTo>
                  <a:pt x="430731" y="427362"/>
                </a:lnTo>
                <a:lnTo>
                  <a:pt x="431753" y="425557"/>
                </a:lnTo>
                <a:lnTo>
                  <a:pt x="430791" y="424113"/>
                </a:lnTo>
                <a:lnTo>
                  <a:pt x="431573" y="424113"/>
                </a:lnTo>
                <a:lnTo>
                  <a:pt x="432295" y="421105"/>
                </a:lnTo>
                <a:lnTo>
                  <a:pt x="432475" y="420383"/>
                </a:lnTo>
                <a:lnTo>
                  <a:pt x="432475" y="419722"/>
                </a:lnTo>
                <a:lnTo>
                  <a:pt x="432776" y="419481"/>
                </a:lnTo>
                <a:lnTo>
                  <a:pt x="433197" y="419361"/>
                </a:lnTo>
                <a:lnTo>
                  <a:pt x="433318" y="419481"/>
                </a:lnTo>
                <a:lnTo>
                  <a:pt x="433799" y="419481"/>
                </a:lnTo>
                <a:lnTo>
                  <a:pt x="433859" y="419361"/>
                </a:lnTo>
                <a:lnTo>
                  <a:pt x="433979" y="419060"/>
                </a:lnTo>
                <a:lnTo>
                  <a:pt x="434100" y="419060"/>
                </a:lnTo>
                <a:lnTo>
                  <a:pt x="434340" y="418879"/>
                </a:lnTo>
                <a:lnTo>
                  <a:pt x="434761" y="418699"/>
                </a:lnTo>
                <a:lnTo>
                  <a:pt x="435002" y="418579"/>
                </a:lnTo>
                <a:lnTo>
                  <a:pt x="435243" y="418278"/>
                </a:lnTo>
                <a:lnTo>
                  <a:pt x="435844" y="418278"/>
                </a:lnTo>
                <a:lnTo>
                  <a:pt x="436807" y="418097"/>
                </a:lnTo>
                <a:lnTo>
                  <a:pt x="438130" y="416112"/>
                </a:lnTo>
                <a:lnTo>
                  <a:pt x="437829" y="415511"/>
                </a:lnTo>
                <a:lnTo>
                  <a:pt x="437408" y="414428"/>
                </a:lnTo>
                <a:lnTo>
                  <a:pt x="438491" y="413646"/>
                </a:lnTo>
                <a:lnTo>
                  <a:pt x="438491" y="412984"/>
                </a:lnTo>
                <a:lnTo>
                  <a:pt x="439033" y="412382"/>
                </a:lnTo>
                <a:lnTo>
                  <a:pt x="439333" y="411540"/>
                </a:lnTo>
                <a:lnTo>
                  <a:pt x="439033" y="411299"/>
                </a:lnTo>
                <a:lnTo>
                  <a:pt x="438551" y="410096"/>
                </a:lnTo>
                <a:lnTo>
                  <a:pt x="436686" y="408833"/>
                </a:lnTo>
                <a:lnTo>
                  <a:pt x="436265" y="408232"/>
                </a:lnTo>
                <a:lnTo>
                  <a:pt x="436506" y="408111"/>
                </a:lnTo>
                <a:lnTo>
                  <a:pt x="436626" y="407991"/>
                </a:lnTo>
                <a:lnTo>
                  <a:pt x="436205" y="407630"/>
                </a:lnTo>
                <a:lnTo>
                  <a:pt x="436205" y="407389"/>
                </a:lnTo>
                <a:lnTo>
                  <a:pt x="436566" y="407329"/>
                </a:lnTo>
                <a:lnTo>
                  <a:pt x="436566" y="406908"/>
                </a:lnTo>
                <a:lnTo>
                  <a:pt x="436867" y="406667"/>
                </a:lnTo>
                <a:lnTo>
                  <a:pt x="436987" y="405885"/>
                </a:lnTo>
                <a:lnTo>
                  <a:pt x="436867" y="405825"/>
                </a:lnTo>
                <a:lnTo>
                  <a:pt x="436566" y="405585"/>
                </a:lnTo>
                <a:lnTo>
                  <a:pt x="436506" y="405404"/>
                </a:lnTo>
                <a:lnTo>
                  <a:pt x="436626" y="404622"/>
                </a:lnTo>
                <a:lnTo>
                  <a:pt x="436927" y="404502"/>
                </a:lnTo>
                <a:lnTo>
                  <a:pt x="437047" y="404442"/>
                </a:lnTo>
                <a:lnTo>
                  <a:pt x="437047" y="404081"/>
                </a:lnTo>
                <a:lnTo>
                  <a:pt x="436446" y="403539"/>
                </a:lnTo>
                <a:lnTo>
                  <a:pt x="436386" y="403118"/>
                </a:lnTo>
                <a:lnTo>
                  <a:pt x="436686" y="402998"/>
                </a:lnTo>
                <a:lnTo>
                  <a:pt x="436807" y="402577"/>
                </a:lnTo>
                <a:lnTo>
                  <a:pt x="436807" y="402456"/>
                </a:lnTo>
                <a:lnTo>
                  <a:pt x="437107" y="402156"/>
                </a:lnTo>
                <a:lnTo>
                  <a:pt x="437168" y="401855"/>
                </a:lnTo>
                <a:lnTo>
                  <a:pt x="437408" y="401614"/>
                </a:lnTo>
                <a:lnTo>
                  <a:pt x="437588" y="401614"/>
                </a:lnTo>
                <a:lnTo>
                  <a:pt x="437588" y="401494"/>
                </a:lnTo>
                <a:lnTo>
                  <a:pt x="437829" y="401193"/>
                </a:lnTo>
                <a:lnTo>
                  <a:pt x="437829" y="400892"/>
                </a:lnTo>
                <a:lnTo>
                  <a:pt x="437709" y="400471"/>
                </a:lnTo>
                <a:lnTo>
                  <a:pt x="437769" y="400291"/>
                </a:lnTo>
                <a:lnTo>
                  <a:pt x="437649" y="399990"/>
                </a:lnTo>
                <a:lnTo>
                  <a:pt x="437950" y="399388"/>
                </a:lnTo>
                <a:lnTo>
                  <a:pt x="437829" y="399208"/>
                </a:lnTo>
                <a:lnTo>
                  <a:pt x="438010" y="398666"/>
                </a:lnTo>
                <a:lnTo>
                  <a:pt x="437890" y="398065"/>
                </a:lnTo>
                <a:lnTo>
                  <a:pt x="437950" y="397704"/>
                </a:lnTo>
                <a:lnTo>
                  <a:pt x="437950" y="397463"/>
                </a:lnTo>
                <a:lnTo>
                  <a:pt x="437649" y="397644"/>
                </a:lnTo>
                <a:lnTo>
                  <a:pt x="437348" y="397523"/>
                </a:lnTo>
                <a:lnTo>
                  <a:pt x="437588" y="396621"/>
                </a:lnTo>
                <a:lnTo>
                  <a:pt x="437829" y="396380"/>
                </a:lnTo>
                <a:lnTo>
                  <a:pt x="437709" y="396380"/>
                </a:lnTo>
                <a:lnTo>
                  <a:pt x="436987" y="396140"/>
                </a:lnTo>
                <a:lnTo>
                  <a:pt x="436987" y="396020"/>
                </a:lnTo>
                <a:lnTo>
                  <a:pt x="437288" y="395659"/>
                </a:lnTo>
                <a:lnTo>
                  <a:pt x="436686" y="395177"/>
                </a:lnTo>
                <a:lnTo>
                  <a:pt x="436085" y="394816"/>
                </a:lnTo>
                <a:lnTo>
                  <a:pt x="435182" y="394215"/>
                </a:lnTo>
                <a:lnTo>
                  <a:pt x="434581" y="393433"/>
                </a:lnTo>
                <a:lnTo>
                  <a:pt x="431994" y="393132"/>
                </a:lnTo>
                <a:lnTo>
                  <a:pt x="431753" y="393553"/>
                </a:lnTo>
                <a:lnTo>
                  <a:pt x="431513" y="393433"/>
                </a:lnTo>
                <a:lnTo>
                  <a:pt x="431212" y="393012"/>
                </a:lnTo>
                <a:lnTo>
                  <a:pt x="431152" y="393012"/>
                </a:lnTo>
                <a:lnTo>
                  <a:pt x="430731" y="393312"/>
                </a:lnTo>
                <a:lnTo>
                  <a:pt x="430370" y="393312"/>
                </a:lnTo>
                <a:lnTo>
                  <a:pt x="430189" y="393132"/>
                </a:lnTo>
                <a:lnTo>
                  <a:pt x="430069" y="392651"/>
                </a:lnTo>
                <a:lnTo>
                  <a:pt x="429407" y="392951"/>
                </a:lnTo>
                <a:lnTo>
                  <a:pt x="429708" y="392651"/>
                </a:lnTo>
                <a:lnTo>
                  <a:pt x="429708" y="392470"/>
                </a:lnTo>
                <a:lnTo>
                  <a:pt x="429588" y="392290"/>
                </a:lnTo>
                <a:lnTo>
                  <a:pt x="429287" y="392711"/>
                </a:lnTo>
                <a:lnTo>
                  <a:pt x="428866" y="392230"/>
                </a:lnTo>
                <a:lnTo>
                  <a:pt x="428806" y="391808"/>
                </a:lnTo>
                <a:lnTo>
                  <a:pt x="428565" y="392109"/>
                </a:lnTo>
                <a:lnTo>
                  <a:pt x="428565" y="392230"/>
                </a:lnTo>
                <a:lnTo>
                  <a:pt x="427963" y="392230"/>
                </a:lnTo>
                <a:lnTo>
                  <a:pt x="427362" y="392169"/>
                </a:lnTo>
                <a:lnTo>
                  <a:pt x="427362" y="391989"/>
                </a:lnTo>
                <a:lnTo>
                  <a:pt x="427422" y="391207"/>
                </a:lnTo>
                <a:lnTo>
                  <a:pt x="426098" y="392049"/>
                </a:lnTo>
                <a:lnTo>
                  <a:pt x="425918" y="391748"/>
                </a:lnTo>
                <a:lnTo>
                  <a:pt x="426339" y="391147"/>
                </a:lnTo>
                <a:lnTo>
                  <a:pt x="426038" y="390244"/>
                </a:lnTo>
                <a:lnTo>
                  <a:pt x="424715" y="389823"/>
                </a:lnTo>
                <a:lnTo>
                  <a:pt x="425497" y="388018"/>
                </a:lnTo>
                <a:lnTo>
                  <a:pt x="425377" y="387778"/>
                </a:lnTo>
                <a:lnTo>
                  <a:pt x="425557" y="386394"/>
                </a:lnTo>
                <a:lnTo>
                  <a:pt x="425617" y="385973"/>
                </a:lnTo>
                <a:lnTo>
                  <a:pt x="425497" y="385732"/>
                </a:lnTo>
                <a:lnTo>
                  <a:pt x="425256" y="385011"/>
                </a:lnTo>
                <a:lnTo>
                  <a:pt x="425557" y="384168"/>
                </a:lnTo>
                <a:lnTo>
                  <a:pt x="425316" y="384168"/>
                </a:lnTo>
                <a:lnTo>
                  <a:pt x="425136" y="383928"/>
                </a:lnTo>
                <a:lnTo>
                  <a:pt x="424835" y="383807"/>
                </a:lnTo>
                <a:lnTo>
                  <a:pt x="424414" y="383206"/>
                </a:lnTo>
                <a:lnTo>
                  <a:pt x="424414" y="382604"/>
                </a:lnTo>
                <a:lnTo>
                  <a:pt x="424113" y="381702"/>
                </a:lnTo>
                <a:lnTo>
                  <a:pt x="423933" y="382424"/>
                </a:lnTo>
                <a:lnTo>
                  <a:pt x="423873" y="382725"/>
                </a:lnTo>
                <a:lnTo>
                  <a:pt x="423572" y="382725"/>
                </a:lnTo>
                <a:lnTo>
                  <a:pt x="423331" y="382664"/>
                </a:lnTo>
                <a:lnTo>
                  <a:pt x="423030" y="382364"/>
                </a:lnTo>
                <a:lnTo>
                  <a:pt x="422910" y="382364"/>
                </a:lnTo>
                <a:lnTo>
                  <a:pt x="422489" y="382725"/>
                </a:lnTo>
                <a:lnTo>
                  <a:pt x="422188" y="382183"/>
                </a:lnTo>
                <a:lnTo>
                  <a:pt x="422489" y="381401"/>
                </a:lnTo>
                <a:lnTo>
                  <a:pt x="423692" y="381521"/>
                </a:lnTo>
                <a:lnTo>
                  <a:pt x="424053" y="381221"/>
                </a:lnTo>
                <a:lnTo>
                  <a:pt x="424053" y="381040"/>
                </a:lnTo>
                <a:lnTo>
                  <a:pt x="423873" y="380739"/>
                </a:lnTo>
                <a:lnTo>
                  <a:pt x="423873" y="380318"/>
                </a:lnTo>
                <a:lnTo>
                  <a:pt x="422910" y="380318"/>
                </a:lnTo>
                <a:lnTo>
                  <a:pt x="422669" y="380198"/>
                </a:lnTo>
                <a:lnTo>
                  <a:pt x="422248" y="380018"/>
                </a:lnTo>
                <a:lnTo>
                  <a:pt x="421286" y="379777"/>
                </a:lnTo>
                <a:lnTo>
                  <a:pt x="421286" y="379476"/>
                </a:lnTo>
                <a:lnTo>
                  <a:pt x="421406" y="379235"/>
                </a:lnTo>
                <a:lnTo>
                  <a:pt x="421587" y="378814"/>
                </a:lnTo>
                <a:lnTo>
                  <a:pt x="421587" y="377671"/>
                </a:lnTo>
                <a:lnTo>
                  <a:pt x="421286" y="377611"/>
                </a:lnTo>
                <a:lnTo>
                  <a:pt x="421406" y="377010"/>
                </a:lnTo>
                <a:lnTo>
                  <a:pt x="422008" y="377010"/>
                </a:lnTo>
                <a:lnTo>
                  <a:pt x="421647" y="376588"/>
                </a:lnTo>
                <a:lnTo>
                  <a:pt x="422068" y="376167"/>
                </a:lnTo>
                <a:lnTo>
                  <a:pt x="421647" y="376167"/>
                </a:lnTo>
                <a:lnTo>
                  <a:pt x="421526" y="376228"/>
                </a:lnTo>
                <a:lnTo>
                  <a:pt x="417315" y="376709"/>
                </a:lnTo>
                <a:lnTo>
                  <a:pt x="415752" y="376889"/>
                </a:lnTo>
                <a:lnTo>
                  <a:pt x="411721" y="377371"/>
                </a:lnTo>
                <a:lnTo>
                  <a:pt x="405043" y="378092"/>
                </a:lnTo>
                <a:lnTo>
                  <a:pt x="402938" y="378273"/>
                </a:lnTo>
                <a:lnTo>
                  <a:pt x="398787" y="378874"/>
                </a:lnTo>
                <a:lnTo>
                  <a:pt x="397223" y="378874"/>
                </a:lnTo>
                <a:lnTo>
                  <a:pt x="388379" y="379897"/>
                </a:lnTo>
                <a:lnTo>
                  <a:pt x="380138" y="380739"/>
                </a:lnTo>
                <a:lnTo>
                  <a:pt x="379777" y="380739"/>
                </a:lnTo>
                <a:lnTo>
                  <a:pt x="377732" y="380980"/>
                </a:lnTo>
                <a:lnTo>
                  <a:pt x="374603" y="381281"/>
                </a:lnTo>
                <a:lnTo>
                  <a:pt x="369189" y="381882"/>
                </a:lnTo>
                <a:lnTo>
                  <a:pt x="367745" y="382003"/>
                </a:lnTo>
                <a:lnTo>
                  <a:pt x="363835" y="382424"/>
                </a:lnTo>
                <a:lnTo>
                  <a:pt x="356375" y="383266"/>
                </a:lnTo>
                <a:lnTo>
                  <a:pt x="353006" y="383687"/>
                </a:lnTo>
                <a:lnTo>
                  <a:pt x="348976" y="384048"/>
                </a:lnTo>
                <a:lnTo>
                  <a:pt x="340193" y="385071"/>
                </a:lnTo>
                <a:lnTo>
                  <a:pt x="335982" y="385371"/>
                </a:lnTo>
                <a:lnTo>
                  <a:pt x="327981" y="386274"/>
                </a:lnTo>
                <a:lnTo>
                  <a:pt x="324612" y="386635"/>
                </a:lnTo>
                <a:lnTo>
                  <a:pt x="323770" y="386635"/>
                </a:lnTo>
                <a:lnTo>
                  <a:pt x="319018" y="387236"/>
                </a:lnTo>
                <a:lnTo>
                  <a:pt x="313964" y="387838"/>
                </a:lnTo>
                <a:lnTo>
                  <a:pt x="311558" y="387958"/>
                </a:lnTo>
                <a:lnTo>
                  <a:pt x="306083" y="388560"/>
                </a:lnTo>
                <a:lnTo>
                  <a:pt x="303737" y="388740"/>
                </a:lnTo>
                <a:lnTo>
                  <a:pt x="298985" y="389282"/>
                </a:lnTo>
                <a:lnTo>
                  <a:pt x="287374" y="390605"/>
                </a:lnTo>
                <a:lnTo>
                  <a:pt x="283765" y="390966"/>
                </a:lnTo>
                <a:lnTo>
                  <a:pt x="280516" y="391327"/>
                </a:lnTo>
                <a:lnTo>
                  <a:pt x="275824" y="391869"/>
                </a:lnTo>
                <a:lnTo>
                  <a:pt x="273177" y="392049"/>
                </a:lnTo>
                <a:lnTo>
                  <a:pt x="268966" y="392470"/>
                </a:lnTo>
                <a:lnTo>
                  <a:pt x="267583" y="392651"/>
                </a:lnTo>
                <a:lnTo>
                  <a:pt x="261988" y="393252"/>
                </a:lnTo>
                <a:lnTo>
                  <a:pt x="259461" y="393493"/>
                </a:lnTo>
                <a:lnTo>
                  <a:pt x="254588" y="394034"/>
                </a:lnTo>
                <a:lnTo>
                  <a:pt x="251219" y="394335"/>
                </a:lnTo>
                <a:lnTo>
                  <a:pt x="248452" y="394576"/>
                </a:lnTo>
                <a:lnTo>
                  <a:pt x="246046" y="394816"/>
                </a:lnTo>
                <a:lnTo>
                  <a:pt x="243339" y="395117"/>
                </a:lnTo>
                <a:lnTo>
                  <a:pt x="237804" y="395719"/>
                </a:lnTo>
                <a:lnTo>
                  <a:pt x="229803" y="396380"/>
                </a:lnTo>
                <a:lnTo>
                  <a:pt x="229322" y="396501"/>
                </a:lnTo>
                <a:lnTo>
                  <a:pt x="227277" y="396621"/>
                </a:lnTo>
                <a:lnTo>
                  <a:pt x="221923" y="396982"/>
                </a:lnTo>
                <a:lnTo>
                  <a:pt x="214223" y="397644"/>
                </a:lnTo>
                <a:lnTo>
                  <a:pt x="204357" y="398426"/>
                </a:lnTo>
                <a:lnTo>
                  <a:pt x="202071" y="398787"/>
                </a:lnTo>
                <a:lnTo>
                  <a:pt x="188415" y="399990"/>
                </a:lnTo>
                <a:lnTo>
                  <a:pt x="180835" y="400832"/>
                </a:lnTo>
                <a:lnTo>
                  <a:pt x="177466" y="401133"/>
                </a:lnTo>
                <a:lnTo>
                  <a:pt x="173856" y="401434"/>
                </a:lnTo>
                <a:lnTo>
                  <a:pt x="171811" y="401674"/>
                </a:lnTo>
                <a:lnTo>
                  <a:pt x="167841" y="402035"/>
                </a:lnTo>
                <a:lnTo>
                  <a:pt x="157313" y="403058"/>
                </a:lnTo>
                <a:lnTo>
                  <a:pt x="154907" y="403299"/>
                </a:lnTo>
                <a:lnTo>
                  <a:pt x="154726" y="403299"/>
                </a:lnTo>
                <a:lnTo>
                  <a:pt x="151478" y="403660"/>
                </a:lnTo>
                <a:lnTo>
                  <a:pt x="146785" y="404141"/>
                </a:lnTo>
                <a:lnTo>
                  <a:pt x="142995" y="404502"/>
                </a:lnTo>
                <a:lnTo>
                  <a:pt x="142875" y="404502"/>
                </a:lnTo>
                <a:lnTo>
                  <a:pt x="140228" y="404742"/>
                </a:lnTo>
                <a:lnTo>
                  <a:pt x="136258" y="405103"/>
                </a:lnTo>
                <a:lnTo>
                  <a:pt x="132708" y="405404"/>
                </a:lnTo>
                <a:lnTo>
                  <a:pt x="126633" y="405946"/>
                </a:lnTo>
                <a:lnTo>
                  <a:pt x="123865" y="406246"/>
                </a:lnTo>
                <a:lnTo>
                  <a:pt x="119654" y="406547"/>
                </a:lnTo>
                <a:lnTo>
                  <a:pt x="114661" y="407089"/>
                </a:lnTo>
                <a:lnTo>
                  <a:pt x="105998" y="407931"/>
                </a:lnTo>
                <a:lnTo>
                  <a:pt x="105276" y="407931"/>
                </a:lnTo>
                <a:lnTo>
                  <a:pt x="101968" y="408292"/>
                </a:lnTo>
                <a:lnTo>
                  <a:pt x="99140" y="408532"/>
                </a:lnTo>
                <a:lnTo>
                  <a:pt x="91982" y="409134"/>
                </a:lnTo>
                <a:lnTo>
                  <a:pt x="90417" y="409495"/>
                </a:lnTo>
                <a:lnTo>
                  <a:pt x="86808" y="409675"/>
                </a:lnTo>
                <a:lnTo>
                  <a:pt x="79769" y="410217"/>
                </a:lnTo>
                <a:lnTo>
                  <a:pt x="79408" y="410217"/>
                </a:lnTo>
                <a:lnTo>
                  <a:pt x="73995" y="410578"/>
                </a:lnTo>
                <a:lnTo>
                  <a:pt x="72069" y="410818"/>
                </a:lnTo>
                <a:lnTo>
                  <a:pt x="68941" y="410999"/>
                </a:lnTo>
                <a:lnTo>
                  <a:pt x="67798" y="411179"/>
                </a:lnTo>
                <a:lnTo>
                  <a:pt x="67197" y="411179"/>
                </a:lnTo>
                <a:lnTo>
                  <a:pt x="61903" y="411661"/>
                </a:lnTo>
                <a:lnTo>
                  <a:pt x="54323" y="412443"/>
                </a:lnTo>
                <a:lnTo>
                  <a:pt x="52638" y="412503"/>
                </a:lnTo>
                <a:lnTo>
                  <a:pt x="49209" y="412803"/>
                </a:lnTo>
                <a:lnTo>
                  <a:pt x="38983" y="413706"/>
                </a:lnTo>
                <a:lnTo>
                  <a:pt x="36877" y="413946"/>
                </a:lnTo>
                <a:lnTo>
                  <a:pt x="36636" y="413946"/>
                </a:lnTo>
                <a:lnTo>
                  <a:pt x="34591" y="414127"/>
                </a:lnTo>
                <a:lnTo>
                  <a:pt x="31463" y="414368"/>
                </a:lnTo>
                <a:lnTo>
                  <a:pt x="30861" y="414488"/>
                </a:lnTo>
                <a:lnTo>
                  <a:pt x="28635" y="414608"/>
                </a:lnTo>
                <a:lnTo>
                  <a:pt x="26289" y="379296"/>
                </a:lnTo>
                <a:lnTo>
                  <a:pt x="24785" y="355954"/>
                </a:lnTo>
                <a:lnTo>
                  <a:pt x="3128" y="357097"/>
                </a:lnTo>
                <a:lnTo>
                  <a:pt x="1685" y="332854"/>
                </a:lnTo>
                <a:lnTo>
                  <a:pt x="241" y="309994"/>
                </a:lnTo>
                <a:lnTo>
                  <a:pt x="0" y="307226"/>
                </a:lnTo>
                <a:lnTo>
                  <a:pt x="9866" y="306865"/>
                </a:lnTo>
                <a:lnTo>
                  <a:pt x="13656" y="306444"/>
                </a:lnTo>
                <a:lnTo>
                  <a:pt x="32485" y="305241"/>
                </a:lnTo>
                <a:lnTo>
                  <a:pt x="31884" y="294172"/>
                </a:lnTo>
                <a:lnTo>
                  <a:pt x="30560" y="271794"/>
                </a:lnTo>
                <a:lnTo>
                  <a:pt x="30380" y="267763"/>
                </a:lnTo>
                <a:lnTo>
                  <a:pt x="28335" y="267883"/>
                </a:lnTo>
                <a:lnTo>
                  <a:pt x="27252" y="251280"/>
                </a:lnTo>
                <a:lnTo>
                  <a:pt x="27372" y="251280"/>
                </a:lnTo>
                <a:lnTo>
                  <a:pt x="26169" y="234676"/>
                </a:lnTo>
                <a:lnTo>
                  <a:pt x="25748" y="226374"/>
                </a:lnTo>
                <a:lnTo>
                  <a:pt x="41208" y="225472"/>
                </a:lnTo>
                <a:lnTo>
                  <a:pt x="47044" y="225111"/>
                </a:lnTo>
                <a:lnTo>
                  <a:pt x="55345" y="224930"/>
                </a:lnTo>
                <a:lnTo>
                  <a:pt x="82176" y="223005"/>
                </a:lnTo>
                <a:lnTo>
                  <a:pt x="82296" y="223005"/>
                </a:lnTo>
                <a:lnTo>
                  <a:pt x="90297" y="222404"/>
                </a:lnTo>
                <a:lnTo>
                  <a:pt x="88492" y="197318"/>
                </a:lnTo>
                <a:lnTo>
                  <a:pt x="98178" y="196235"/>
                </a:lnTo>
                <a:lnTo>
                  <a:pt x="121098" y="194731"/>
                </a:lnTo>
                <a:lnTo>
                  <a:pt x="119353" y="174879"/>
                </a:lnTo>
                <a:lnTo>
                  <a:pt x="119654" y="174879"/>
                </a:lnTo>
                <a:lnTo>
                  <a:pt x="119053" y="166637"/>
                </a:lnTo>
                <a:lnTo>
                  <a:pt x="116045" y="125911"/>
                </a:lnTo>
                <a:lnTo>
                  <a:pt x="115203" y="117007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" name="Freeform: Shape 235" title="MS-1">
            <a:extLst>
              <a:ext uri="{FF2B5EF4-FFF2-40B4-BE49-F238E27FC236}">
                <a16:creationId xmlns:a16="http://schemas.microsoft.com/office/drawing/2014/main" id="{1A45E186-053F-FA4B-5AD1-7A2DAF0B5955}"/>
              </a:ext>
            </a:extLst>
          </p:cNvPr>
          <p:cNvSpPr/>
          <p:nvPr/>
        </p:nvSpPr>
        <p:spPr>
          <a:xfrm>
            <a:off x="5600732" y="4343830"/>
            <a:ext cx="278333" cy="291976"/>
          </a:xfrm>
          <a:custGeom>
            <a:avLst/>
            <a:gdLst>
              <a:gd name="connsiteX0" fmla="*/ 3309 w 348374"/>
              <a:gd name="connsiteY0" fmla="*/ 64489 h 378453"/>
              <a:gd name="connsiteX1" fmla="*/ 3128 w 348374"/>
              <a:gd name="connsiteY1" fmla="*/ 64249 h 378453"/>
              <a:gd name="connsiteX2" fmla="*/ 1685 w 348374"/>
              <a:gd name="connsiteY2" fmla="*/ 64068 h 378453"/>
              <a:gd name="connsiteX3" fmla="*/ 1143 w 348374"/>
              <a:gd name="connsiteY3" fmla="*/ 62685 h 378453"/>
              <a:gd name="connsiteX4" fmla="*/ 4993 w 348374"/>
              <a:gd name="connsiteY4" fmla="*/ 60038 h 378453"/>
              <a:gd name="connsiteX5" fmla="*/ 7159 w 348374"/>
              <a:gd name="connsiteY5" fmla="*/ 59376 h 378453"/>
              <a:gd name="connsiteX6" fmla="*/ 9806 w 348374"/>
              <a:gd name="connsiteY6" fmla="*/ 57571 h 378453"/>
              <a:gd name="connsiteX7" fmla="*/ 10889 w 348374"/>
              <a:gd name="connsiteY7" fmla="*/ 56368 h 378453"/>
              <a:gd name="connsiteX8" fmla="*/ 11731 w 348374"/>
              <a:gd name="connsiteY8" fmla="*/ 54262 h 378453"/>
              <a:gd name="connsiteX9" fmla="*/ 11671 w 348374"/>
              <a:gd name="connsiteY9" fmla="*/ 51074 h 378453"/>
              <a:gd name="connsiteX10" fmla="*/ 10889 w 348374"/>
              <a:gd name="connsiteY10" fmla="*/ 47464 h 378453"/>
              <a:gd name="connsiteX11" fmla="*/ 10287 w 348374"/>
              <a:gd name="connsiteY11" fmla="*/ 46682 h 378453"/>
              <a:gd name="connsiteX12" fmla="*/ 6557 w 348374"/>
              <a:gd name="connsiteY12" fmla="*/ 45359 h 378453"/>
              <a:gd name="connsiteX13" fmla="*/ 4332 w 348374"/>
              <a:gd name="connsiteY13" fmla="*/ 43915 h 378453"/>
              <a:gd name="connsiteX14" fmla="*/ 1685 w 348374"/>
              <a:gd name="connsiteY14" fmla="*/ 41870 h 378453"/>
              <a:gd name="connsiteX15" fmla="*/ 60 w 348374"/>
              <a:gd name="connsiteY15" fmla="*/ 39584 h 378453"/>
              <a:gd name="connsiteX16" fmla="*/ 0 w 348374"/>
              <a:gd name="connsiteY16" fmla="*/ 38982 h 378453"/>
              <a:gd name="connsiteX17" fmla="*/ 2647 w 348374"/>
              <a:gd name="connsiteY17" fmla="*/ 38682 h 378453"/>
              <a:gd name="connsiteX18" fmla="*/ 8903 w 348374"/>
              <a:gd name="connsiteY18" fmla="*/ 37959 h 378453"/>
              <a:gd name="connsiteX19" fmla="*/ 10828 w 348374"/>
              <a:gd name="connsiteY19" fmla="*/ 37839 h 378453"/>
              <a:gd name="connsiteX20" fmla="*/ 14077 w 348374"/>
              <a:gd name="connsiteY20" fmla="*/ 37418 h 378453"/>
              <a:gd name="connsiteX21" fmla="*/ 21657 w 348374"/>
              <a:gd name="connsiteY21" fmla="*/ 36636 h 378453"/>
              <a:gd name="connsiteX22" fmla="*/ 26109 w 348374"/>
              <a:gd name="connsiteY22" fmla="*/ 36275 h 378453"/>
              <a:gd name="connsiteX23" fmla="*/ 32365 w 348374"/>
              <a:gd name="connsiteY23" fmla="*/ 35553 h 378453"/>
              <a:gd name="connsiteX24" fmla="*/ 35674 w 348374"/>
              <a:gd name="connsiteY24" fmla="*/ 35192 h 378453"/>
              <a:gd name="connsiteX25" fmla="*/ 45901 w 348374"/>
              <a:gd name="connsiteY25" fmla="*/ 33989 h 378453"/>
              <a:gd name="connsiteX26" fmla="*/ 46803 w 348374"/>
              <a:gd name="connsiteY26" fmla="*/ 33869 h 378453"/>
              <a:gd name="connsiteX27" fmla="*/ 48728 w 348374"/>
              <a:gd name="connsiteY27" fmla="*/ 33628 h 378453"/>
              <a:gd name="connsiteX28" fmla="*/ 51375 w 348374"/>
              <a:gd name="connsiteY28" fmla="*/ 33328 h 378453"/>
              <a:gd name="connsiteX29" fmla="*/ 53841 w 348374"/>
              <a:gd name="connsiteY29" fmla="*/ 33087 h 378453"/>
              <a:gd name="connsiteX30" fmla="*/ 56849 w 348374"/>
              <a:gd name="connsiteY30" fmla="*/ 32726 h 378453"/>
              <a:gd name="connsiteX31" fmla="*/ 59617 w 348374"/>
              <a:gd name="connsiteY31" fmla="*/ 32425 h 378453"/>
              <a:gd name="connsiteX32" fmla="*/ 62203 w 348374"/>
              <a:gd name="connsiteY32" fmla="*/ 32185 h 378453"/>
              <a:gd name="connsiteX33" fmla="*/ 65632 w 348374"/>
              <a:gd name="connsiteY33" fmla="*/ 31824 h 378453"/>
              <a:gd name="connsiteX34" fmla="*/ 67738 w 348374"/>
              <a:gd name="connsiteY34" fmla="*/ 31643 h 378453"/>
              <a:gd name="connsiteX35" fmla="*/ 70325 w 348374"/>
              <a:gd name="connsiteY35" fmla="*/ 31342 h 378453"/>
              <a:gd name="connsiteX36" fmla="*/ 74476 w 348374"/>
              <a:gd name="connsiteY36" fmla="*/ 30741 h 378453"/>
              <a:gd name="connsiteX37" fmla="*/ 75679 w 348374"/>
              <a:gd name="connsiteY37" fmla="*/ 30620 h 378453"/>
              <a:gd name="connsiteX38" fmla="*/ 78506 w 348374"/>
              <a:gd name="connsiteY38" fmla="*/ 30259 h 378453"/>
              <a:gd name="connsiteX39" fmla="*/ 83920 w 348374"/>
              <a:gd name="connsiteY39" fmla="*/ 29718 h 378453"/>
              <a:gd name="connsiteX40" fmla="*/ 86567 w 348374"/>
              <a:gd name="connsiteY40" fmla="*/ 29297 h 378453"/>
              <a:gd name="connsiteX41" fmla="*/ 91981 w 348374"/>
              <a:gd name="connsiteY41" fmla="*/ 28635 h 378453"/>
              <a:gd name="connsiteX42" fmla="*/ 98839 w 348374"/>
              <a:gd name="connsiteY42" fmla="*/ 27793 h 378453"/>
              <a:gd name="connsiteX43" fmla="*/ 101667 w 348374"/>
              <a:gd name="connsiteY43" fmla="*/ 27492 h 378453"/>
              <a:gd name="connsiteX44" fmla="*/ 101787 w 348374"/>
              <a:gd name="connsiteY44" fmla="*/ 27492 h 378453"/>
              <a:gd name="connsiteX45" fmla="*/ 105577 w 348374"/>
              <a:gd name="connsiteY45" fmla="*/ 27071 h 378453"/>
              <a:gd name="connsiteX46" fmla="*/ 106480 w 348374"/>
              <a:gd name="connsiteY46" fmla="*/ 26951 h 378453"/>
              <a:gd name="connsiteX47" fmla="*/ 113699 w 348374"/>
              <a:gd name="connsiteY47" fmla="*/ 26169 h 378453"/>
              <a:gd name="connsiteX48" fmla="*/ 119173 w 348374"/>
              <a:gd name="connsiteY48" fmla="*/ 25507 h 378453"/>
              <a:gd name="connsiteX49" fmla="*/ 124587 w 348374"/>
              <a:gd name="connsiteY49" fmla="*/ 25026 h 378453"/>
              <a:gd name="connsiteX50" fmla="*/ 128678 w 348374"/>
              <a:gd name="connsiteY50" fmla="*/ 24544 h 378453"/>
              <a:gd name="connsiteX51" fmla="*/ 146123 w 348374"/>
              <a:gd name="connsiteY51" fmla="*/ 22499 h 378453"/>
              <a:gd name="connsiteX52" fmla="*/ 148831 w 348374"/>
              <a:gd name="connsiteY52" fmla="*/ 22138 h 378453"/>
              <a:gd name="connsiteX53" fmla="*/ 164351 w 348374"/>
              <a:gd name="connsiteY53" fmla="*/ 20213 h 378453"/>
              <a:gd name="connsiteX54" fmla="*/ 164833 w 348374"/>
              <a:gd name="connsiteY54" fmla="*/ 20032 h 378453"/>
              <a:gd name="connsiteX55" fmla="*/ 168502 w 348374"/>
              <a:gd name="connsiteY55" fmla="*/ 19672 h 378453"/>
              <a:gd name="connsiteX56" fmla="*/ 172052 w 348374"/>
              <a:gd name="connsiteY56" fmla="*/ 19311 h 378453"/>
              <a:gd name="connsiteX57" fmla="*/ 175782 w 348374"/>
              <a:gd name="connsiteY57" fmla="*/ 18889 h 378453"/>
              <a:gd name="connsiteX58" fmla="*/ 178789 w 348374"/>
              <a:gd name="connsiteY58" fmla="*/ 18469 h 378453"/>
              <a:gd name="connsiteX59" fmla="*/ 184023 w 348374"/>
              <a:gd name="connsiteY59" fmla="*/ 17686 h 378453"/>
              <a:gd name="connsiteX60" fmla="*/ 189257 w 348374"/>
              <a:gd name="connsiteY60" fmla="*/ 17085 h 378453"/>
              <a:gd name="connsiteX61" fmla="*/ 195934 w 348374"/>
              <a:gd name="connsiteY61" fmla="*/ 16243 h 378453"/>
              <a:gd name="connsiteX62" fmla="*/ 199363 w 348374"/>
              <a:gd name="connsiteY62" fmla="*/ 15761 h 378453"/>
              <a:gd name="connsiteX63" fmla="*/ 206883 w 348374"/>
              <a:gd name="connsiteY63" fmla="*/ 14919 h 378453"/>
              <a:gd name="connsiteX64" fmla="*/ 211455 w 348374"/>
              <a:gd name="connsiteY64" fmla="*/ 14318 h 378453"/>
              <a:gd name="connsiteX65" fmla="*/ 216207 w 348374"/>
              <a:gd name="connsiteY65" fmla="*/ 13536 h 378453"/>
              <a:gd name="connsiteX66" fmla="*/ 222705 w 348374"/>
              <a:gd name="connsiteY66" fmla="*/ 12814 h 378453"/>
              <a:gd name="connsiteX67" fmla="*/ 226916 w 348374"/>
              <a:gd name="connsiteY67" fmla="*/ 12272 h 378453"/>
              <a:gd name="connsiteX68" fmla="*/ 231548 w 348374"/>
              <a:gd name="connsiteY68" fmla="*/ 11671 h 378453"/>
              <a:gd name="connsiteX69" fmla="*/ 237563 w 348374"/>
              <a:gd name="connsiteY69" fmla="*/ 10889 h 378453"/>
              <a:gd name="connsiteX70" fmla="*/ 242797 w 348374"/>
              <a:gd name="connsiteY70" fmla="*/ 10287 h 378453"/>
              <a:gd name="connsiteX71" fmla="*/ 251881 w 348374"/>
              <a:gd name="connsiteY71" fmla="*/ 9084 h 378453"/>
              <a:gd name="connsiteX72" fmla="*/ 259040 w 348374"/>
              <a:gd name="connsiteY72" fmla="*/ 8181 h 378453"/>
              <a:gd name="connsiteX73" fmla="*/ 261266 w 348374"/>
              <a:gd name="connsiteY73" fmla="*/ 7820 h 378453"/>
              <a:gd name="connsiteX74" fmla="*/ 266199 w 348374"/>
              <a:gd name="connsiteY74" fmla="*/ 7219 h 378453"/>
              <a:gd name="connsiteX75" fmla="*/ 268485 w 348374"/>
              <a:gd name="connsiteY75" fmla="*/ 6858 h 378453"/>
              <a:gd name="connsiteX76" fmla="*/ 271854 w 348374"/>
              <a:gd name="connsiteY76" fmla="*/ 6377 h 378453"/>
              <a:gd name="connsiteX77" fmla="*/ 274079 w 348374"/>
              <a:gd name="connsiteY77" fmla="*/ 6136 h 378453"/>
              <a:gd name="connsiteX78" fmla="*/ 276125 w 348374"/>
              <a:gd name="connsiteY78" fmla="*/ 5895 h 378453"/>
              <a:gd name="connsiteX79" fmla="*/ 278170 w 348374"/>
              <a:gd name="connsiteY79" fmla="*/ 5595 h 378453"/>
              <a:gd name="connsiteX80" fmla="*/ 279494 w 348374"/>
              <a:gd name="connsiteY80" fmla="*/ 5414 h 378453"/>
              <a:gd name="connsiteX81" fmla="*/ 281900 w 348374"/>
              <a:gd name="connsiteY81" fmla="*/ 5113 h 378453"/>
              <a:gd name="connsiteX82" fmla="*/ 292729 w 348374"/>
              <a:gd name="connsiteY82" fmla="*/ 3790 h 378453"/>
              <a:gd name="connsiteX83" fmla="*/ 296097 w 348374"/>
              <a:gd name="connsiteY83" fmla="*/ 3309 h 378453"/>
              <a:gd name="connsiteX84" fmla="*/ 296699 w 348374"/>
              <a:gd name="connsiteY84" fmla="*/ 3309 h 378453"/>
              <a:gd name="connsiteX85" fmla="*/ 298203 w 348374"/>
              <a:gd name="connsiteY85" fmla="*/ 3128 h 378453"/>
              <a:gd name="connsiteX86" fmla="*/ 299767 w 348374"/>
              <a:gd name="connsiteY86" fmla="*/ 2827 h 378453"/>
              <a:gd name="connsiteX87" fmla="*/ 302775 w 348374"/>
              <a:gd name="connsiteY87" fmla="*/ 2527 h 378453"/>
              <a:gd name="connsiteX88" fmla="*/ 309392 w 348374"/>
              <a:gd name="connsiteY88" fmla="*/ 1624 h 378453"/>
              <a:gd name="connsiteX89" fmla="*/ 313844 w 348374"/>
              <a:gd name="connsiteY89" fmla="*/ 1023 h 378453"/>
              <a:gd name="connsiteX90" fmla="*/ 314145 w 348374"/>
              <a:gd name="connsiteY90" fmla="*/ 1023 h 378453"/>
              <a:gd name="connsiteX91" fmla="*/ 319739 w 348374"/>
              <a:gd name="connsiteY91" fmla="*/ 301 h 378453"/>
              <a:gd name="connsiteX92" fmla="*/ 321243 w 348374"/>
              <a:gd name="connsiteY92" fmla="*/ 0 h 378453"/>
              <a:gd name="connsiteX93" fmla="*/ 322447 w 348374"/>
              <a:gd name="connsiteY93" fmla="*/ 902 h 378453"/>
              <a:gd name="connsiteX94" fmla="*/ 324371 w 348374"/>
              <a:gd name="connsiteY94" fmla="*/ 3369 h 378453"/>
              <a:gd name="connsiteX95" fmla="*/ 327199 w 348374"/>
              <a:gd name="connsiteY95" fmla="*/ 6677 h 378453"/>
              <a:gd name="connsiteX96" fmla="*/ 329485 w 348374"/>
              <a:gd name="connsiteY96" fmla="*/ 11189 h 378453"/>
              <a:gd name="connsiteX97" fmla="*/ 329966 w 348374"/>
              <a:gd name="connsiteY97" fmla="*/ 11671 h 378453"/>
              <a:gd name="connsiteX98" fmla="*/ 331169 w 348374"/>
              <a:gd name="connsiteY98" fmla="*/ 13355 h 378453"/>
              <a:gd name="connsiteX99" fmla="*/ 333576 w 348374"/>
              <a:gd name="connsiteY99" fmla="*/ 15039 h 378453"/>
              <a:gd name="connsiteX100" fmla="*/ 335380 w 348374"/>
              <a:gd name="connsiteY100" fmla="*/ 15942 h 378453"/>
              <a:gd name="connsiteX101" fmla="*/ 339892 w 348374"/>
              <a:gd name="connsiteY101" fmla="*/ 17025 h 378453"/>
              <a:gd name="connsiteX102" fmla="*/ 340193 w 348374"/>
              <a:gd name="connsiteY102" fmla="*/ 17446 h 378453"/>
              <a:gd name="connsiteX103" fmla="*/ 340674 w 348374"/>
              <a:gd name="connsiteY103" fmla="*/ 28395 h 378453"/>
              <a:gd name="connsiteX104" fmla="*/ 340795 w 348374"/>
              <a:gd name="connsiteY104" fmla="*/ 33027 h 378453"/>
              <a:gd name="connsiteX105" fmla="*/ 340795 w 348374"/>
              <a:gd name="connsiteY105" fmla="*/ 33749 h 378453"/>
              <a:gd name="connsiteX106" fmla="*/ 340975 w 348374"/>
              <a:gd name="connsiteY106" fmla="*/ 39163 h 378453"/>
              <a:gd name="connsiteX107" fmla="*/ 340975 w 348374"/>
              <a:gd name="connsiteY107" fmla="*/ 43374 h 378453"/>
              <a:gd name="connsiteX108" fmla="*/ 341095 w 348374"/>
              <a:gd name="connsiteY108" fmla="*/ 45299 h 378453"/>
              <a:gd name="connsiteX109" fmla="*/ 341396 w 348374"/>
              <a:gd name="connsiteY109" fmla="*/ 53180 h 378453"/>
              <a:gd name="connsiteX110" fmla="*/ 341276 w 348374"/>
              <a:gd name="connsiteY110" fmla="*/ 56067 h 378453"/>
              <a:gd name="connsiteX111" fmla="*/ 341396 w 348374"/>
              <a:gd name="connsiteY111" fmla="*/ 61782 h 378453"/>
              <a:gd name="connsiteX112" fmla="*/ 341396 w 348374"/>
              <a:gd name="connsiteY112" fmla="*/ 70204 h 378453"/>
              <a:gd name="connsiteX113" fmla="*/ 341456 w 348374"/>
              <a:gd name="connsiteY113" fmla="*/ 73633 h 378453"/>
              <a:gd name="connsiteX114" fmla="*/ 341577 w 348374"/>
              <a:gd name="connsiteY114" fmla="*/ 75799 h 378453"/>
              <a:gd name="connsiteX115" fmla="*/ 341697 w 348374"/>
              <a:gd name="connsiteY115" fmla="*/ 78927 h 378453"/>
              <a:gd name="connsiteX116" fmla="*/ 341697 w 348374"/>
              <a:gd name="connsiteY116" fmla="*/ 84943 h 378453"/>
              <a:gd name="connsiteX117" fmla="*/ 341817 w 348374"/>
              <a:gd name="connsiteY117" fmla="*/ 92583 h 378453"/>
              <a:gd name="connsiteX118" fmla="*/ 341938 w 348374"/>
              <a:gd name="connsiteY118" fmla="*/ 94869 h 378453"/>
              <a:gd name="connsiteX119" fmla="*/ 342058 w 348374"/>
              <a:gd name="connsiteY119" fmla="*/ 98719 h 378453"/>
              <a:gd name="connsiteX120" fmla="*/ 342058 w 348374"/>
              <a:gd name="connsiteY120" fmla="*/ 101246 h 378453"/>
              <a:gd name="connsiteX121" fmla="*/ 342419 w 348374"/>
              <a:gd name="connsiteY121" fmla="*/ 108164 h 378453"/>
              <a:gd name="connsiteX122" fmla="*/ 342660 w 348374"/>
              <a:gd name="connsiteY122" fmla="*/ 115202 h 378453"/>
              <a:gd name="connsiteX123" fmla="*/ 342840 w 348374"/>
              <a:gd name="connsiteY123" fmla="*/ 123264 h 378453"/>
              <a:gd name="connsiteX124" fmla="*/ 342960 w 348374"/>
              <a:gd name="connsiteY124" fmla="*/ 126753 h 378453"/>
              <a:gd name="connsiteX125" fmla="*/ 342960 w 348374"/>
              <a:gd name="connsiteY125" fmla="*/ 130242 h 378453"/>
              <a:gd name="connsiteX126" fmla="*/ 343141 w 348374"/>
              <a:gd name="connsiteY126" fmla="*/ 132889 h 378453"/>
              <a:gd name="connsiteX127" fmla="*/ 343201 w 348374"/>
              <a:gd name="connsiteY127" fmla="*/ 136919 h 378453"/>
              <a:gd name="connsiteX128" fmla="*/ 343201 w 348374"/>
              <a:gd name="connsiteY128" fmla="*/ 138965 h 378453"/>
              <a:gd name="connsiteX129" fmla="*/ 343321 w 348374"/>
              <a:gd name="connsiteY129" fmla="*/ 140769 h 378453"/>
              <a:gd name="connsiteX130" fmla="*/ 343682 w 348374"/>
              <a:gd name="connsiteY130" fmla="*/ 149853 h 378453"/>
              <a:gd name="connsiteX131" fmla="*/ 343682 w 348374"/>
              <a:gd name="connsiteY131" fmla="*/ 154847 h 378453"/>
              <a:gd name="connsiteX132" fmla="*/ 344103 w 348374"/>
              <a:gd name="connsiteY132" fmla="*/ 170848 h 378453"/>
              <a:gd name="connsiteX133" fmla="*/ 344284 w 348374"/>
              <a:gd name="connsiteY133" fmla="*/ 175240 h 378453"/>
              <a:gd name="connsiteX134" fmla="*/ 344404 w 348374"/>
              <a:gd name="connsiteY134" fmla="*/ 179993 h 378453"/>
              <a:gd name="connsiteX135" fmla="*/ 344464 w 348374"/>
              <a:gd name="connsiteY135" fmla="*/ 184203 h 378453"/>
              <a:gd name="connsiteX136" fmla="*/ 344644 w 348374"/>
              <a:gd name="connsiteY136" fmla="*/ 189798 h 378453"/>
              <a:gd name="connsiteX137" fmla="*/ 344705 w 348374"/>
              <a:gd name="connsiteY137" fmla="*/ 192385 h 378453"/>
              <a:gd name="connsiteX138" fmla="*/ 344825 w 348374"/>
              <a:gd name="connsiteY138" fmla="*/ 198942 h 378453"/>
              <a:gd name="connsiteX139" fmla="*/ 345126 w 348374"/>
              <a:gd name="connsiteY139" fmla="*/ 209049 h 378453"/>
              <a:gd name="connsiteX140" fmla="*/ 345066 w 348374"/>
              <a:gd name="connsiteY140" fmla="*/ 210071 h 378453"/>
              <a:gd name="connsiteX141" fmla="*/ 345186 w 348374"/>
              <a:gd name="connsiteY141" fmla="*/ 212778 h 378453"/>
              <a:gd name="connsiteX142" fmla="*/ 345126 w 348374"/>
              <a:gd name="connsiteY142" fmla="*/ 213199 h 378453"/>
              <a:gd name="connsiteX143" fmla="*/ 345246 w 348374"/>
              <a:gd name="connsiteY143" fmla="*/ 217651 h 378453"/>
              <a:gd name="connsiteX144" fmla="*/ 345367 w 348374"/>
              <a:gd name="connsiteY144" fmla="*/ 224630 h 378453"/>
              <a:gd name="connsiteX145" fmla="*/ 345367 w 348374"/>
              <a:gd name="connsiteY145" fmla="*/ 226134 h 378453"/>
              <a:gd name="connsiteX146" fmla="*/ 345607 w 348374"/>
              <a:gd name="connsiteY146" fmla="*/ 232992 h 378453"/>
              <a:gd name="connsiteX147" fmla="*/ 345607 w 348374"/>
              <a:gd name="connsiteY147" fmla="*/ 235939 h 378453"/>
              <a:gd name="connsiteX148" fmla="*/ 345728 w 348374"/>
              <a:gd name="connsiteY148" fmla="*/ 242075 h 378453"/>
              <a:gd name="connsiteX149" fmla="*/ 346269 w 348374"/>
              <a:gd name="connsiteY149" fmla="*/ 253866 h 378453"/>
              <a:gd name="connsiteX150" fmla="*/ 346389 w 348374"/>
              <a:gd name="connsiteY150" fmla="*/ 258679 h 378453"/>
              <a:gd name="connsiteX151" fmla="*/ 346389 w 348374"/>
              <a:gd name="connsiteY151" fmla="*/ 261085 h 378453"/>
              <a:gd name="connsiteX152" fmla="*/ 346570 w 348374"/>
              <a:gd name="connsiteY152" fmla="*/ 264514 h 378453"/>
              <a:gd name="connsiteX153" fmla="*/ 346690 w 348374"/>
              <a:gd name="connsiteY153" fmla="*/ 271372 h 378453"/>
              <a:gd name="connsiteX154" fmla="*/ 346871 w 348374"/>
              <a:gd name="connsiteY154" fmla="*/ 276847 h 378453"/>
              <a:gd name="connsiteX155" fmla="*/ 346930 w 348374"/>
              <a:gd name="connsiteY155" fmla="*/ 280937 h 378453"/>
              <a:gd name="connsiteX156" fmla="*/ 346991 w 348374"/>
              <a:gd name="connsiteY156" fmla="*/ 281719 h 378453"/>
              <a:gd name="connsiteX157" fmla="*/ 347111 w 348374"/>
              <a:gd name="connsiteY157" fmla="*/ 285148 h 378453"/>
              <a:gd name="connsiteX158" fmla="*/ 347111 w 348374"/>
              <a:gd name="connsiteY158" fmla="*/ 285991 h 378453"/>
              <a:gd name="connsiteX159" fmla="*/ 347171 w 348374"/>
              <a:gd name="connsiteY159" fmla="*/ 289179 h 378453"/>
              <a:gd name="connsiteX160" fmla="*/ 347291 w 348374"/>
              <a:gd name="connsiteY160" fmla="*/ 290924 h 378453"/>
              <a:gd name="connsiteX161" fmla="*/ 347352 w 348374"/>
              <a:gd name="connsiteY161" fmla="*/ 295195 h 378453"/>
              <a:gd name="connsiteX162" fmla="*/ 347532 w 348374"/>
              <a:gd name="connsiteY162" fmla="*/ 301271 h 378453"/>
              <a:gd name="connsiteX163" fmla="*/ 347652 w 348374"/>
              <a:gd name="connsiteY163" fmla="*/ 303316 h 378453"/>
              <a:gd name="connsiteX164" fmla="*/ 347773 w 348374"/>
              <a:gd name="connsiteY164" fmla="*/ 306504 h 378453"/>
              <a:gd name="connsiteX165" fmla="*/ 347893 w 348374"/>
              <a:gd name="connsiteY165" fmla="*/ 310956 h 378453"/>
              <a:gd name="connsiteX166" fmla="*/ 347953 w 348374"/>
              <a:gd name="connsiteY166" fmla="*/ 313002 h 378453"/>
              <a:gd name="connsiteX167" fmla="*/ 348134 w 348374"/>
              <a:gd name="connsiteY167" fmla="*/ 318295 h 378453"/>
              <a:gd name="connsiteX168" fmla="*/ 348194 w 348374"/>
              <a:gd name="connsiteY168" fmla="*/ 321664 h 378453"/>
              <a:gd name="connsiteX169" fmla="*/ 348375 w 348374"/>
              <a:gd name="connsiteY169" fmla="*/ 324552 h 378453"/>
              <a:gd name="connsiteX170" fmla="*/ 337305 w 348374"/>
              <a:gd name="connsiteY170" fmla="*/ 326056 h 378453"/>
              <a:gd name="connsiteX171" fmla="*/ 327078 w 348374"/>
              <a:gd name="connsiteY171" fmla="*/ 327259 h 378453"/>
              <a:gd name="connsiteX172" fmla="*/ 307407 w 348374"/>
              <a:gd name="connsiteY172" fmla="*/ 330146 h 378453"/>
              <a:gd name="connsiteX173" fmla="*/ 291465 w 348374"/>
              <a:gd name="connsiteY173" fmla="*/ 332252 h 378453"/>
              <a:gd name="connsiteX174" fmla="*/ 289119 w 348374"/>
              <a:gd name="connsiteY174" fmla="*/ 315528 h 378453"/>
              <a:gd name="connsiteX175" fmla="*/ 284367 w 348374"/>
              <a:gd name="connsiteY175" fmla="*/ 279674 h 378453"/>
              <a:gd name="connsiteX176" fmla="*/ 280757 w 348374"/>
              <a:gd name="connsiteY176" fmla="*/ 280095 h 378453"/>
              <a:gd name="connsiteX177" fmla="*/ 278591 w 348374"/>
              <a:gd name="connsiteY177" fmla="*/ 281659 h 378453"/>
              <a:gd name="connsiteX178" fmla="*/ 275343 w 348374"/>
              <a:gd name="connsiteY178" fmla="*/ 281419 h 378453"/>
              <a:gd name="connsiteX179" fmla="*/ 274501 w 348374"/>
              <a:gd name="connsiteY179" fmla="*/ 280877 h 378453"/>
              <a:gd name="connsiteX180" fmla="*/ 263852 w 348374"/>
              <a:gd name="connsiteY180" fmla="*/ 282381 h 378453"/>
              <a:gd name="connsiteX181" fmla="*/ 235759 w 348374"/>
              <a:gd name="connsiteY181" fmla="*/ 285991 h 378453"/>
              <a:gd name="connsiteX182" fmla="*/ 233172 w 348374"/>
              <a:gd name="connsiteY182" fmla="*/ 286773 h 378453"/>
              <a:gd name="connsiteX183" fmla="*/ 227818 w 348374"/>
              <a:gd name="connsiteY183" fmla="*/ 287374 h 378453"/>
              <a:gd name="connsiteX184" fmla="*/ 228841 w 348374"/>
              <a:gd name="connsiteY184" fmla="*/ 296699 h 378453"/>
              <a:gd name="connsiteX185" fmla="*/ 230344 w 348374"/>
              <a:gd name="connsiteY185" fmla="*/ 297180 h 378453"/>
              <a:gd name="connsiteX186" fmla="*/ 235398 w 348374"/>
              <a:gd name="connsiteY186" fmla="*/ 297781 h 378453"/>
              <a:gd name="connsiteX187" fmla="*/ 241113 w 348374"/>
              <a:gd name="connsiteY187" fmla="*/ 298022 h 378453"/>
              <a:gd name="connsiteX188" fmla="*/ 241955 w 348374"/>
              <a:gd name="connsiteY188" fmla="*/ 304639 h 378453"/>
              <a:gd name="connsiteX189" fmla="*/ 240872 w 348374"/>
              <a:gd name="connsiteY189" fmla="*/ 304820 h 378453"/>
              <a:gd name="connsiteX190" fmla="*/ 242797 w 348374"/>
              <a:gd name="connsiteY190" fmla="*/ 320521 h 378453"/>
              <a:gd name="connsiteX191" fmla="*/ 239128 w 348374"/>
              <a:gd name="connsiteY191" fmla="*/ 323168 h 378453"/>
              <a:gd name="connsiteX192" fmla="*/ 235759 w 348374"/>
              <a:gd name="connsiteY192" fmla="*/ 324371 h 378453"/>
              <a:gd name="connsiteX193" fmla="*/ 236240 w 348374"/>
              <a:gd name="connsiteY193" fmla="*/ 325334 h 378453"/>
              <a:gd name="connsiteX194" fmla="*/ 238045 w 348374"/>
              <a:gd name="connsiteY194" fmla="*/ 325154 h 378453"/>
              <a:gd name="connsiteX195" fmla="*/ 238346 w 348374"/>
              <a:gd name="connsiteY195" fmla="*/ 327921 h 378453"/>
              <a:gd name="connsiteX196" fmla="*/ 243579 w 348374"/>
              <a:gd name="connsiteY196" fmla="*/ 327319 h 378453"/>
              <a:gd name="connsiteX197" fmla="*/ 245143 w 348374"/>
              <a:gd name="connsiteY197" fmla="*/ 338208 h 378453"/>
              <a:gd name="connsiteX198" fmla="*/ 222885 w 348374"/>
              <a:gd name="connsiteY198" fmla="*/ 340975 h 378453"/>
              <a:gd name="connsiteX199" fmla="*/ 224870 w 348374"/>
              <a:gd name="connsiteY199" fmla="*/ 357519 h 378453"/>
              <a:gd name="connsiteX200" fmla="*/ 208567 w 348374"/>
              <a:gd name="connsiteY200" fmla="*/ 359684 h 378453"/>
              <a:gd name="connsiteX201" fmla="*/ 210432 w 348374"/>
              <a:gd name="connsiteY201" fmla="*/ 376348 h 378453"/>
              <a:gd name="connsiteX202" fmla="*/ 194190 w 348374"/>
              <a:gd name="connsiteY202" fmla="*/ 378453 h 378453"/>
              <a:gd name="connsiteX203" fmla="*/ 191783 w 348374"/>
              <a:gd name="connsiteY203" fmla="*/ 357217 h 378453"/>
              <a:gd name="connsiteX204" fmla="*/ 190460 w 348374"/>
              <a:gd name="connsiteY204" fmla="*/ 344945 h 378453"/>
              <a:gd name="connsiteX205" fmla="*/ 169044 w 348374"/>
              <a:gd name="connsiteY205" fmla="*/ 347532 h 378453"/>
              <a:gd name="connsiteX206" fmla="*/ 165675 w 348374"/>
              <a:gd name="connsiteY206" fmla="*/ 319679 h 378453"/>
              <a:gd name="connsiteX207" fmla="*/ 166577 w 348374"/>
              <a:gd name="connsiteY207" fmla="*/ 318295 h 378453"/>
              <a:gd name="connsiteX208" fmla="*/ 169706 w 348374"/>
              <a:gd name="connsiteY208" fmla="*/ 318717 h 378453"/>
              <a:gd name="connsiteX209" fmla="*/ 170849 w 348374"/>
              <a:gd name="connsiteY209" fmla="*/ 319739 h 378453"/>
              <a:gd name="connsiteX210" fmla="*/ 172232 w 348374"/>
              <a:gd name="connsiteY210" fmla="*/ 318295 h 378453"/>
              <a:gd name="connsiteX211" fmla="*/ 172052 w 348374"/>
              <a:gd name="connsiteY211" fmla="*/ 316671 h 378453"/>
              <a:gd name="connsiteX212" fmla="*/ 173255 w 348374"/>
              <a:gd name="connsiteY212" fmla="*/ 314866 h 378453"/>
              <a:gd name="connsiteX213" fmla="*/ 174999 w 348374"/>
              <a:gd name="connsiteY213" fmla="*/ 314626 h 378453"/>
              <a:gd name="connsiteX214" fmla="*/ 176443 w 348374"/>
              <a:gd name="connsiteY214" fmla="*/ 313182 h 378453"/>
              <a:gd name="connsiteX215" fmla="*/ 156892 w 348374"/>
              <a:gd name="connsiteY215" fmla="*/ 315588 h 378453"/>
              <a:gd name="connsiteX216" fmla="*/ 153764 w 348374"/>
              <a:gd name="connsiteY216" fmla="*/ 289540 h 378453"/>
              <a:gd name="connsiteX217" fmla="*/ 150936 w 348374"/>
              <a:gd name="connsiteY217" fmla="*/ 266018 h 378453"/>
              <a:gd name="connsiteX218" fmla="*/ 144680 w 348374"/>
              <a:gd name="connsiteY218" fmla="*/ 213440 h 378453"/>
              <a:gd name="connsiteX219" fmla="*/ 143056 w 348374"/>
              <a:gd name="connsiteY219" fmla="*/ 200025 h 378453"/>
              <a:gd name="connsiteX220" fmla="*/ 142815 w 348374"/>
              <a:gd name="connsiteY220" fmla="*/ 200025 h 378453"/>
              <a:gd name="connsiteX221" fmla="*/ 141431 w 348374"/>
              <a:gd name="connsiteY221" fmla="*/ 189858 h 378453"/>
              <a:gd name="connsiteX222" fmla="*/ 140108 w 348374"/>
              <a:gd name="connsiteY222" fmla="*/ 177285 h 378453"/>
              <a:gd name="connsiteX223" fmla="*/ 122903 w 348374"/>
              <a:gd name="connsiteY223" fmla="*/ 179330 h 378453"/>
              <a:gd name="connsiteX224" fmla="*/ 107442 w 348374"/>
              <a:gd name="connsiteY224" fmla="*/ 180955 h 378453"/>
              <a:gd name="connsiteX225" fmla="*/ 104434 w 348374"/>
              <a:gd name="connsiteY225" fmla="*/ 153282 h 378453"/>
              <a:gd name="connsiteX226" fmla="*/ 104133 w 348374"/>
              <a:gd name="connsiteY226" fmla="*/ 152500 h 378453"/>
              <a:gd name="connsiteX227" fmla="*/ 102930 w 348374"/>
              <a:gd name="connsiteY227" fmla="*/ 142755 h 378453"/>
              <a:gd name="connsiteX228" fmla="*/ 102268 w 348374"/>
              <a:gd name="connsiteY228" fmla="*/ 138544 h 378453"/>
              <a:gd name="connsiteX229" fmla="*/ 101486 w 348374"/>
              <a:gd name="connsiteY229" fmla="*/ 129339 h 378453"/>
              <a:gd name="connsiteX230" fmla="*/ 100764 w 348374"/>
              <a:gd name="connsiteY230" fmla="*/ 122722 h 378453"/>
              <a:gd name="connsiteX231" fmla="*/ 99381 w 348374"/>
              <a:gd name="connsiteY231" fmla="*/ 112495 h 378453"/>
              <a:gd name="connsiteX232" fmla="*/ 91320 w 348374"/>
              <a:gd name="connsiteY232" fmla="*/ 113398 h 378453"/>
              <a:gd name="connsiteX233" fmla="*/ 66655 w 348374"/>
              <a:gd name="connsiteY233" fmla="*/ 116406 h 378453"/>
              <a:gd name="connsiteX234" fmla="*/ 64309 w 348374"/>
              <a:gd name="connsiteY234" fmla="*/ 116466 h 378453"/>
              <a:gd name="connsiteX235" fmla="*/ 37719 w 348374"/>
              <a:gd name="connsiteY235" fmla="*/ 119474 h 378453"/>
              <a:gd name="connsiteX236" fmla="*/ 25026 w 348374"/>
              <a:gd name="connsiteY236" fmla="*/ 120917 h 378453"/>
              <a:gd name="connsiteX237" fmla="*/ 25026 w 348374"/>
              <a:gd name="connsiteY237" fmla="*/ 119895 h 378453"/>
              <a:gd name="connsiteX238" fmla="*/ 22920 w 348374"/>
              <a:gd name="connsiteY238" fmla="*/ 120075 h 378453"/>
              <a:gd name="connsiteX239" fmla="*/ 23943 w 348374"/>
              <a:gd name="connsiteY239" fmla="*/ 119173 h 378453"/>
              <a:gd name="connsiteX240" fmla="*/ 23642 w 348374"/>
              <a:gd name="connsiteY240" fmla="*/ 117368 h 378453"/>
              <a:gd name="connsiteX241" fmla="*/ 21537 w 348374"/>
              <a:gd name="connsiteY241" fmla="*/ 117007 h 378453"/>
              <a:gd name="connsiteX242" fmla="*/ 21898 w 348374"/>
              <a:gd name="connsiteY242" fmla="*/ 115804 h 378453"/>
              <a:gd name="connsiteX243" fmla="*/ 20093 w 348374"/>
              <a:gd name="connsiteY243" fmla="*/ 114902 h 378453"/>
              <a:gd name="connsiteX244" fmla="*/ 19612 w 348374"/>
              <a:gd name="connsiteY244" fmla="*/ 113037 h 378453"/>
              <a:gd name="connsiteX245" fmla="*/ 18108 w 348374"/>
              <a:gd name="connsiteY245" fmla="*/ 112977 h 378453"/>
              <a:gd name="connsiteX246" fmla="*/ 19130 w 348374"/>
              <a:gd name="connsiteY246" fmla="*/ 111232 h 378453"/>
              <a:gd name="connsiteX247" fmla="*/ 18228 w 348374"/>
              <a:gd name="connsiteY247" fmla="*/ 110029 h 378453"/>
              <a:gd name="connsiteX248" fmla="*/ 18108 w 348374"/>
              <a:gd name="connsiteY248" fmla="*/ 107863 h 378453"/>
              <a:gd name="connsiteX249" fmla="*/ 19551 w 348374"/>
              <a:gd name="connsiteY249" fmla="*/ 106840 h 378453"/>
              <a:gd name="connsiteX250" fmla="*/ 20273 w 348374"/>
              <a:gd name="connsiteY250" fmla="*/ 104675 h 378453"/>
              <a:gd name="connsiteX251" fmla="*/ 21356 w 348374"/>
              <a:gd name="connsiteY251" fmla="*/ 103471 h 378453"/>
              <a:gd name="connsiteX252" fmla="*/ 21236 w 348374"/>
              <a:gd name="connsiteY252" fmla="*/ 100945 h 378453"/>
              <a:gd name="connsiteX253" fmla="*/ 19431 w 348374"/>
              <a:gd name="connsiteY253" fmla="*/ 98719 h 378453"/>
              <a:gd name="connsiteX254" fmla="*/ 19792 w 348374"/>
              <a:gd name="connsiteY254" fmla="*/ 95411 h 378453"/>
              <a:gd name="connsiteX255" fmla="*/ 17987 w 348374"/>
              <a:gd name="connsiteY255" fmla="*/ 94027 h 378453"/>
              <a:gd name="connsiteX256" fmla="*/ 19010 w 348374"/>
              <a:gd name="connsiteY256" fmla="*/ 90598 h 378453"/>
              <a:gd name="connsiteX257" fmla="*/ 21055 w 348374"/>
              <a:gd name="connsiteY257" fmla="*/ 88673 h 378453"/>
              <a:gd name="connsiteX258" fmla="*/ 22138 w 348374"/>
              <a:gd name="connsiteY258" fmla="*/ 88673 h 378453"/>
              <a:gd name="connsiteX259" fmla="*/ 20935 w 348374"/>
              <a:gd name="connsiteY259" fmla="*/ 79529 h 378453"/>
              <a:gd name="connsiteX260" fmla="*/ 20454 w 348374"/>
              <a:gd name="connsiteY260" fmla="*/ 75137 h 378453"/>
              <a:gd name="connsiteX261" fmla="*/ 19130 w 348374"/>
              <a:gd name="connsiteY261" fmla="*/ 62805 h 378453"/>
              <a:gd name="connsiteX262" fmla="*/ 3309 w 348374"/>
              <a:gd name="connsiteY262" fmla="*/ 64489 h 378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348374" h="378453">
                <a:moveTo>
                  <a:pt x="3309" y="64489"/>
                </a:moveTo>
                <a:lnTo>
                  <a:pt x="3128" y="64249"/>
                </a:lnTo>
                <a:lnTo>
                  <a:pt x="1685" y="64068"/>
                </a:lnTo>
                <a:lnTo>
                  <a:pt x="1143" y="62685"/>
                </a:lnTo>
                <a:lnTo>
                  <a:pt x="4993" y="60038"/>
                </a:lnTo>
                <a:lnTo>
                  <a:pt x="7159" y="59376"/>
                </a:lnTo>
                <a:lnTo>
                  <a:pt x="9806" y="57571"/>
                </a:lnTo>
                <a:lnTo>
                  <a:pt x="10889" y="56368"/>
                </a:lnTo>
                <a:lnTo>
                  <a:pt x="11731" y="54262"/>
                </a:lnTo>
                <a:lnTo>
                  <a:pt x="11671" y="51074"/>
                </a:lnTo>
                <a:lnTo>
                  <a:pt x="10889" y="47464"/>
                </a:lnTo>
                <a:lnTo>
                  <a:pt x="10287" y="46682"/>
                </a:lnTo>
                <a:lnTo>
                  <a:pt x="6557" y="45359"/>
                </a:lnTo>
                <a:lnTo>
                  <a:pt x="4332" y="43915"/>
                </a:lnTo>
                <a:lnTo>
                  <a:pt x="1685" y="41870"/>
                </a:lnTo>
                <a:lnTo>
                  <a:pt x="60" y="39584"/>
                </a:lnTo>
                <a:lnTo>
                  <a:pt x="0" y="38982"/>
                </a:lnTo>
                <a:lnTo>
                  <a:pt x="2647" y="38682"/>
                </a:lnTo>
                <a:lnTo>
                  <a:pt x="8903" y="37959"/>
                </a:lnTo>
                <a:lnTo>
                  <a:pt x="10828" y="37839"/>
                </a:lnTo>
                <a:lnTo>
                  <a:pt x="14077" y="37418"/>
                </a:lnTo>
                <a:lnTo>
                  <a:pt x="21657" y="36636"/>
                </a:lnTo>
                <a:lnTo>
                  <a:pt x="26109" y="36275"/>
                </a:lnTo>
                <a:lnTo>
                  <a:pt x="32365" y="35553"/>
                </a:lnTo>
                <a:lnTo>
                  <a:pt x="35674" y="35192"/>
                </a:lnTo>
                <a:lnTo>
                  <a:pt x="45901" y="33989"/>
                </a:lnTo>
                <a:lnTo>
                  <a:pt x="46803" y="33869"/>
                </a:lnTo>
                <a:lnTo>
                  <a:pt x="48728" y="33628"/>
                </a:lnTo>
                <a:lnTo>
                  <a:pt x="51375" y="33328"/>
                </a:lnTo>
                <a:lnTo>
                  <a:pt x="53841" y="33087"/>
                </a:lnTo>
                <a:lnTo>
                  <a:pt x="56849" y="32726"/>
                </a:lnTo>
                <a:lnTo>
                  <a:pt x="59617" y="32425"/>
                </a:lnTo>
                <a:lnTo>
                  <a:pt x="62203" y="32185"/>
                </a:lnTo>
                <a:lnTo>
                  <a:pt x="65632" y="31824"/>
                </a:lnTo>
                <a:lnTo>
                  <a:pt x="67738" y="31643"/>
                </a:lnTo>
                <a:lnTo>
                  <a:pt x="70325" y="31342"/>
                </a:lnTo>
                <a:lnTo>
                  <a:pt x="74476" y="30741"/>
                </a:lnTo>
                <a:lnTo>
                  <a:pt x="75679" y="30620"/>
                </a:lnTo>
                <a:lnTo>
                  <a:pt x="78506" y="30259"/>
                </a:lnTo>
                <a:lnTo>
                  <a:pt x="83920" y="29718"/>
                </a:lnTo>
                <a:lnTo>
                  <a:pt x="86567" y="29297"/>
                </a:lnTo>
                <a:lnTo>
                  <a:pt x="91981" y="28635"/>
                </a:lnTo>
                <a:lnTo>
                  <a:pt x="98839" y="27793"/>
                </a:lnTo>
                <a:lnTo>
                  <a:pt x="101667" y="27492"/>
                </a:lnTo>
                <a:lnTo>
                  <a:pt x="101787" y="27492"/>
                </a:lnTo>
                <a:lnTo>
                  <a:pt x="105577" y="27071"/>
                </a:lnTo>
                <a:lnTo>
                  <a:pt x="106480" y="26951"/>
                </a:lnTo>
                <a:lnTo>
                  <a:pt x="113699" y="26169"/>
                </a:lnTo>
                <a:lnTo>
                  <a:pt x="119173" y="25507"/>
                </a:lnTo>
                <a:lnTo>
                  <a:pt x="124587" y="25026"/>
                </a:lnTo>
                <a:lnTo>
                  <a:pt x="128678" y="24544"/>
                </a:lnTo>
                <a:lnTo>
                  <a:pt x="146123" y="22499"/>
                </a:lnTo>
                <a:lnTo>
                  <a:pt x="148831" y="22138"/>
                </a:lnTo>
                <a:lnTo>
                  <a:pt x="164351" y="20213"/>
                </a:lnTo>
                <a:lnTo>
                  <a:pt x="164833" y="20032"/>
                </a:lnTo>
                <a:lnTo>
                  <a:pt x="168502" y="19672"/>
                </a:lnTo>
                <a:lnTo>
                  <a:pt x="172052" y="19311"/>
                </a:lnTo>
                <a:lnTo>
                  <a:pt x="175782" y="18889"/>
                </a:lnTo>
                <a:lnTo>
                  <a:pt x="178789" y="18469"/>
                </a:lnTo>
                <a:lnTo>
                  <a:pt x="184023" y="17686"/>
                </a:lnTo>
                <a:lnTo>
                  <a:pt x="189257" y="17085"/>
                </a:lnTo>
                <a:lnTo>
                  <a:pt x="195934" y="16243"/>
                </a:lnTo>
                <a:lnTo>
                  <a:pt x="199363" y="15761"/>
                </a:lnTo>
                <a:lnTo>
                  <a:pt x="206883" y="14919"/>
                </a:lnTo>
                <a:lnTo>
                  <a:pt x="211455" y="14318"/>
                </a:lnTo>
                <a:lnTo>
                  <a:pt x="216207" y="13536"/>
                </a:lnTo>
                <a:lnTo>
                  <a:pt x="222705" y="12814"/>
                </a:lnTo>
                <a:lnTo>
                  <a:pt x="226916" y="12272"/>
                </a:lnTo>
                <a:lnTo>
                  <a:pt x="231548" y="11671"/>
                </a:lnTo>
                <a:lnTo>
                  <a:pt x="237563" y="10889"/>
                </a:lnTo>
                <a:lnTo>
                  <a:pt x="242797" y="10287"/>
                </a:lnTo>
                <a:lnTo>
                  <a:pt x="251881" y="9084"/>
                </a:lnTo>
                <a:lnTo>
                  <a:pt x="259040" y="8181"/>
                </a:lnTo>
                <a:lnTo>
                  <a:pt x="261266" y="7820"/>
                </a:lnTo>
                <a:lnTo>
                  <a:pt x="266199" y="7219"/>
                </a:lnTo>
                <a:lnTo>
                  <a:pt x="268485" y="6858"/>
                </a:lnTo>
                <a:lnTo>
                  <a:pt x="271854" y="6377"/>
                </a:lnTo>
                <a:lnTo>
                  <a:pt x="274079" y="6136"/>
                </a:lnTo>
                <a:lnTo>
                  <a:pt x="276125" y="5895"/>
                </a:lnTo>
                <a:lnTo>
                  <a:pt x="278170" y="5595"/>
                </a:lnTo>
                <a:lnTo>
                  <a:pt x="279494" y="5414"/>
                </a:lnTo>
                <a:lnTo>
                  <a:pt x="281900" y="5113"/>
                </a:lnTo>
                <a:lnTo>
                  <a:pt x="292729" y="3790"/>
                </a:lnTo>
                <a:lnTo>
                  <a:pt x="296097" y="3309"/>
                </a:lnTo>
                <a:lnTo>
                  <a:pt x="296699" y="3309"/>
                </a:lnTo>
                <a:lnTo>
                  <a:pt x="298203" y="3128"/>
                </a:lnTo>
                <a:lnTo>
                  <a:pt x="299767" y="2827"/>
                </a:lnTo>
                <a:lnTo>
                  <a:pt x="302775" y="2527"/>
                </a:lnTo>
                <a:lnTo>
                  <a:pt x="309392" y="1624"/>
                </a:lnTo>
                <a:lnTo>
                  <a:pt x="313844" y="1023"/>
                </a:lnTo>
                <a:lnTo>
                  <a:pt x="314145" y="1023"/>
                </a:lnTo>
                <a:lnTo>
                  <a:pt x="319739" y="301"/>
                </a:lnTo>
                <a:lnTo>
                  <a:pt x="321243" y="0"/>
                </a:lnTo>
                <a:lnTo>
                  <a:pt x="322447" y="902"/>
                </a:lnTo>
                <a:lnTo>
                  <a:pt x="324371" y="3369"/>
                </a:lnTo>
                <a:lnTo>
                  <a:pt x="327199" y="6677"/>
                </a:lnTo>
                <a:lnTo>
                  <a:pt x="329485" y="11189"/>
                </a:lnTo>
                <a:lnTo>
                  <a:pt x="329966" y="11671"/>
                </a:lnTo>
                <a:lnTo>
                  <a:pt x="331169" y="13355"/>
                </a:lnTo>
                <a:lnTo>
                  <a:pt x="333576" y="15039"/>
                </a:lnTo>
                <a:lnTo>
                  <a:pt x="335380" y="15942"/>
                </a:lnTo>
                <a:lnTo>
                  <a:pt x="339892" y="17025"/>
                </a:lnTo>
                <a:lnTo>
                  <a:pt x="340193" y="17446"/>
                </a:lnTo>
                <a:lnTo>
                  <a:pt x="340674" y="28395"/>
                </a:lnTo>
                <a:lnTo>
                  <a:pt x="340795" y="33027"/>
                </a:lnTo>
                <a:lnTo>
                  <a:pt x="340795" y="33749"/>
                </a:lnTo>
                <a:lnTo>
                  <a:pt x="340975" y="39163"/>
                </a:lnTo>
                <a:lnTo>
                  <a:pt x="340975" y="43374"/>
                </a:lnTo>
                <a:lnTo>
                  <a:pt x="341095" y="45299"/>
                </a:lnTo>
                <a:lnTo>
                  <a:pt x="341396" y="53180"/>
                </a:lnTo>
                <a:lnTo>
                  <a:pt x="341276" y="56067"/>
                </a:lnTo>
                <a:lnTo>
                  <a:pt x="341396" y="61782"/>
                </a:lnTo>
                <a:lnTo>
                  <a:pt x="341396" y="70204"/>
                </a:lnTo>
                <a:lnTo>
                  <a:pt x="341456" y="73633"/>
                </a:lnTo>
                <a:lnTo>
                  <a:pt x="341577" y="75799"/>
                </a:lnTo>
                <a:lnTo>
                  <a:pt x="341697" y="78927"/>
                </a:lnTo>
                <a:lnTo>
                  <a:pt x="341697" y="84943"/>
                </a:lnTo>
                <a:lnTo>
                  <a:pt x="341817" y="92583"/>
                </a:lnTo>
                <a:lnTo>
                  <a:pt x="341938" y="94869"/>
                </a:lnTo>
                <a:lnTo>
                  <a:pt x="342058" y="98719"/>
                </a:lnTo>
                <a:lnTo>
                  <a:pt x="342058" y="101246"/>
                </a:lnTo>
                <a:lnTo>
                  <a:pt x="342419" y="108164"/>
                </a:lnTo>
                <a:lnTo>
                  <a:pt x="342660" y="115202"/>
                </a:lnTo>
                <a:lnTo>
                  <a:pt x="342840" y="123264"/>
                </a:lnTo>
                <a:lnTo>
                  <a:pt x="342960" y="126753"/>
                </a:lnTo>
                <a:lnTo>
                  <a:pt x="342960" y="130242"/>
                </a:lnTo>
                <a:lnTo>
                  <a:pt x="343141" y="132889"/>
                </a:lnTo>
                <a:lnTo>
                  <a:pt x="343201" y="136919"/>
                </a:lnTo>
                <a:lnTo>
                  <a:pt x="343201" y="138965"/>
                </a:lnTo>
                <a:lnTo>
                  <a:pt x="343321" y="140769"/>
                </a:lnTo>
                <a:lnTo>
                  <a:pt x="343682" y="149853"/>
                </a:lnTo>
                <a:lnTo>
                  <a:pt x="343682" y="154847"/>
                </a:lnTo>
                <a:lnTo>
                  <a:pt x="344103" y="170848"/>
                </a:lnTo>
                <a:lnTo>
                  <a:pt x="344284" y="175240"/>
                </a:lnTo>
                <a:lnTo>
                  <a:pt x="344404" y="179993"/>
                </a:lnTo>
                <a:lnTo>
                  <a:pt x="344464" y="184203"/>
                </a:lnTo>
                <a:lnTo>
                  <a:pt x="344644" y="189798"/>
                </a:lnTo>
                <a:lnTo>
                  <a:pt x="344705" y="192385"/>
                </a:lnTo>
                <a:lnTo>
                  <a:pt x="344825" y="198942"/>
                </a:lnTo>
                <a:lnTo>
                  <a:pt x="345126" y="209049"/>
                </a:lnTo>
                <a:lnTo>
                  <a:pt x="345066" y="210071"/>
                </a:lnTo>
                <a:lnTo>
                  <a:pt x="345186" y="212778"/>
                </a:lnTo>
                <a:lnTo>
                  <a:pt x="345126" y="213199"/>
                </a:lnTo>
                <a:lnTo>
                  <a:pt x="345246" y="217651"/>
                </a:lnTo>
                <a:lnTo>
                  <a:pt x="345367" y="224630"/>
                </a:lnTo>
                <a:lnTo>
                  <a:pt x="345367" y="226134"/>
                </a:lnTo>
                <a:lnTo>
                  <a:pt x="345607" y="232992"/>
                </a:lnTo>
                <a:lnTo>
                  <a:pt x="345607" y="235939"/>
                </a:lnTo>
                <a:lnTo>
                  <a:pt x="345728" y="242075"/>
                </a:lnTo>
                <a:lnTo>
                  <a:pt x="346269" y="253866"/>
                </a:lnTo>
                <a:lnTo>
                  <a:pt x="346389" y="258679"/>
                </a:lnTo>
                <a:lnTo>
                  <a:pt x="346389" y="261085"/>
                </a:lnTo>
                <a:lnTo>
                  <a:pt x="346570" y="264514"/>
                </a:lnTo>
                <a:lnTo>
                  <a:pt x="346690" y="271372"/>
                </a:lnTo>
                <a:lnTo>
                  <a:pt x="346871" y="276847"/>
                </a:lnTo>
                <a:lnTo>
                  <a:pt x="346930" y="280937"/>
                </a:lnTo>
                <a:lnTo>
                  <a:pt x="346991" y="281719"/>
                </a:lnTo>
                <a:lnTo>
                  <a:pt x="347111" y="285148"/>
                </a:lnTo>
                <a:lnTo>
                  <a:pt x="347111" y="285991"/>
                </a:lnTo>
                <a:lnTo>
                  <a:pt x="347171" y="289179"/>
                </a:lnTo>
                <a:lnTo>
                  <a:pt x="347291" y="290924"/>
                </a:lnTo>
                <a:lnTo>
                  <a:pt x="347352" y="295195"/>
                </a:lnTo>
                <a:lnTo>
                  <a:pt x="347532" y="301271"/>
                </a:lnTo>
                <a:lnTo>
                  <a:pt x="347652" y="303316"/>
                </a:lnTo>
                <a:lnTo>
                  <a:pt x="347773" y="306504"/>
                </a:lnTo>
                <a:lnTo>
                  <a:pt x="347893" y="310956"/>
                </a:lnTo>
                <a:lnTo>
                  <a:pt x="347953" y="313002"/>
                </a:lnTo>
                <a:lnTo>
                  <a:pt x="348134" y="318295"/>
                </a:lnTo>
                <a:lnTo>
                  <a:pt x="348194" y="321664"/>
                </a:lnTo>
                <a:lnTo>
                  <a:pt x="348375" y="324552"/>
                </a:lnTo>
                <a:lnTo>
                  <a:pt x="337305" y="326056"/>
                </a:lnTo>
                <a:lnTo>
                  <a:pt x="327078" y="327259"/>
                </a:lnTo>
                <a:lnTo>
                  <a:pt x="307407" y="330146"/>
                </a:lnTo>
                <a:lnTo>
                  <a:pt x="291465" y="332252"/>
                </a:lnTo>
                <a:lnTo>
                  <a:pt x="289119" y="315528"/>
                </a:lnTo>
                <a:lnTo>
                  <a:pt x="284367" y="279674"/>
                </a:lnTo>
                <a:lnTo>
                  <a:pt x="280757" y="280095"/>
                </a:lnTo>
                <a:lnTo>
                  <a:pt x="278591" y="281659"/>
                </a:lnTo>
                <a:lnTo>
                  <a:pt x="275343" y="281419"/>
                </a:lnTo>
                <a:lnTo>
                  <a:pt x="274501" y="280877"/>
                </a:lnTo>
                <a:lnTo>
                  <a:pt x="263852" y="282381"/>
                </a:lnTo>
                <a:lnTo>
                  <a:pt x="235759" y="285991"/>
                </a:lnTo>
                <a:lnTo>
                  <a:pt x="233172" y="286773"/>
                </a:lnTo>
                <a:lnTo>
                  <a:pt x="227818" y="287374"/>
                </a:lnTo>
                <a:lnTo>
                  <a:pt x="228841" y="296699"/>
                </a:lnTo>
                <a:lnTo>
                  <a:pt x="230344" y="297180"/>
                </a:lnTo>
                <a:lnTo>
                  <a:pt x="235398" y="297781"/>
                </a:lnTo>
                <a:lnTo>
                  <a:pt x="241113" y="298022"/>
                </a:lnTo>
                <a:lnTo>
                  <a:pt x="241955" y="304639"/>
                </a:lnTo>
                <a:lnTo>
                  <a:pt x="240872" y="304820"/>
                </a:lnTo>
                <a:lnTo>
                  <a:pt x="242797" y="320521"/>
                </a:lnTo>
                <a:lnTo>
                  <a:pt x="239128" y="323168"/>
                </a:lnTo>
                <a:lnTo>
                  <a:pt x="235759" y="324371"/>
                </a:lnTo>
                <a:lnTo>
                  <a:pt x="236240" y="325334"/>
                </a:lnTo>
                <a:lnTo>
                  <a:pt x="238045" y="325154"/>
                </a:lnTo>
                <a:lnTo>
                  <a:pt x="238346" y="327921"/>
                </a:lnTo>
                <a:lnTo>
                  <a:pt x="243579" y="327319"/>
                </a:lnTo>
                <a:lnTo>
                  <a:pt x="245143" y="338208"/>
                </a:lnTo>
                <a:lnTo>
                  <a:pt x="222885" y="340975"/>
                </a:lnTo>
                <a:lnTo>
                  <a:pt x="224870" y="357519"/>
                </a:lnTo>
                <a:lnTo>
                  <a:pt x="208567" y="359684"/>
                </a:lnTo>
                <a:lnTo>
                  <a:pt x="210432" y="376348"/>
                </a:lnTo>
                <a:lnTo>
                  <a:pt x="194190" y="378453"/>
                </a:lnTo>
                <a:lnTo>
                  <a:pt x="191783" y="357217"/>
                </a:lnTo>
                <a:lnTo>
                  <a:pt x="190460" y="344945"/>
                </a:lnTo>
                <a:lnTo>
                  <a:pt x="169044" y="347532"/>
                </a:lnTo>
                <a:lnTo>
                  <a:pt x="165675" y="319679"/>
                </a:lnTo>
                <a:lnTo>
                  <a:pt x="166577" y="318295"/>
                </a:lnTo>
                <a:lnTo>
                  <a:pt x="169706" y="318717"/>
                </a:lnTo>
                <a:lnTo>
                  <a:pt x="170849" y="319739"/>
                </a:lnTo>
                <a:lnTo>
                  <a:pt x="172232" y="318295"/>
                </a:lnTo>
                <a:lnTo>
                  <a:pt x="172052" y="316671"/>
                </a:lnTo>
                <a:lnTo>
                  <a:pt x="173255" y="314866"/>
                </a:lnTo>
                <a:lnTo>
                  <a:pt x="174999" y="314626"/>
                </a:lnTo>
                <a:lnTo>
                  <a:pt x="176443" y="313182"/>
                </a:lnTo>
                <a:lnTo>
                  <a:pt x="156892" y="315588"/>
                </a:lnTo>
                <a:lnTo>
                  <a:pt x="153764" y="289540"/>
                </a:lnTo>
                <a:lnTo>
                  <a:pt x="150936" y="266018"/>
                </a:lnTo>
                <a:lnTo>
                  <a:pt x="144680" y="213440"/>
                </a:lnTo>
                <a:lnTo>
                  <a:pt x="143056" y="200025"/>
                </a:lnTo>
                <a:lnTo>
                  <a:pt x="142815" y="200025"/>
                </a:lnTo>
                <a:lnTo>
                  <a:pt x="141431" y="189858"/>
                </a:lnTo>
                <a:lnTo>
                  <a:pt x="140108" y="177285"/>
                </a:lnTo>
                <a:lnTo>
                  <a:pt x="122903" y="179330"/>
                </a:lnTo>
                <a:lnTo>
                  <a:pt x="107442" y="180955"/>
                </a:lnTo>
                <a:lnTo>
                  <a:pt x="104434" y="153282"/>
                </a:lnTo>
                <a:lnTo>
                  <a:pt x="104133" y="152500"/>
                </a:lnTo>
                <a:lnTo>
                  <a:pt x="102930" y="142755"/>
                </a:lnTo>
                <a:lnTo>
                  <a:pt x="102268" y="138544"/>
                </a:lnTo>
                <a:lnTo>
                  <a:pt x="101486" y="129339"/>
                </a:lnTo>
                <a:lnTo>
                  <a:pt x="100764" y="122722"/>
                </a:lnTo>
                <a:lnTo>
                  <a:pt x="99381" y="112495"/>
                </a:lnTo>
                <a:lnTo>
                  <a:pt x="91320" y="113398"/>
                </a:lnTo>
                <a:lnTo>
                  <a:pt x="66655" y="116406"/>
                </a:lnTo>
                <a:lnTo>
                  <a:pt x="64309" y="116466"/>
                </a:lnTo>
                <a:lnTo>
                  <a:pt x="37719" y="119474"/>
                </a:lnTo>
                <a:lnTo>
                  <a:pt x="25026" y="120917"/>
                </a:lnTo>
                <a:lnTo>
                  <a:pt x="25026" y="119895"/>
                </a:lnTo>
                <a:lnTo>
                  <a:pt x="22920" y="120075"/>
                </a:lnTo>
                <a:lnTo>
                  <a:pt x="23943" y="119173"/>
                </a:lnTo>
                <a:lnTo>
                  <a:pt x="23642" y="117368"/>
                </a:lnTo>
                <a:lnTo>
                  <a:pt x="21537" y="117007"/>
                </a:lnTo>
                <a:lnTo>
                  <a:pt x="21898" y="115804"/>
                </a:lnTo>
                <a:lnTo>
                  <a:pt x="20093" y="114902"/>
                </a:lnTo>
                <a:lnTo>
                  <a:pt x="19612" y="113037"/>
                </a:lnTo>
                <a:lnTo>
                  <a:pt x="18108" y="112977"/>
                </a:lnTo>
                <a:lnTo>
                  <a:pt x="19130" y="111232"/>
                </a:lnTo>
                <a:lnTo>
                  <a:pt x="18228" y="110029"/>
                </a:lnTo>
                <a:lnTo>
                  <a:pt x="18108" y="107863"/>
                </a:lnTo>
                <a:lnTo>
                  <a:pt x="19551" y="106840"/>
                </a:lnTo>
                <a:lnTo>
                  <a:pt x="20273" y="104675"/>
                </a:lnTo>
                <a:lnTo>
                  <a:pt x="21356" y="103471"/>
                </a:lnTo>
                <a:lnTo>
                  <a:pt x="21236" y="100945"/>
                </a:lnTo>
                <a:lnTo>
                  <a:pt x="19431" y="98719"/>
                </a:lnTo>
                <a:lnTo>
                  <a:pt x="19792" y="95411"/>
                </a:lnTo>
                <a:lnTo>
                  <a:pt x="17987" y="94027"/>
                </a:lnTo>
                <a:lnTo>
                  <a:pt x="19010" y="90598"/>
                </a:lnTo>
                <a:lnTo>
                  <a:pt x="21055" y="88673"/>
                </a:lnTo>
                <a:lnTo>
                  <a:pt x="22138" y="88673"/>
                </a:lnTo>
                <a:lnTo>
                  <a:pt x="20935" y="79529"/>
                </a:lnTo>
                <a:lnTo>
                  <a:pt x="20454" y="75137"/>
                </a:lnTo>
                <a:lnTo>
                  <a:pt x="19130" y="62805"/>
                </a:lnTo>
                <a:lnTo>
                  <a:pt x="3309" y="6448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36" title="MS-2">
            <a:extLst>
              <a:ext uri="{FF2B5EF4-FFF2-40B4-BE49-F238E27FC236}">
                <a16:creationId xmlns:a16="http://schemas.microsoft.com/office/drawing/2014/main" id="{1DEE15C0-786A-0A4A-9D35-79BCCBFA619C}"/>
              </a:ext>
            </a:extLst>
          </p:cNvPr>
          <p:cNvSpPr/>
          <p:nvPr/>
        </p:nvSpPr>
        <p:spPr>
          <a:xfrm>
            <a:off x="5489947" y="4391077"/>
            <a:ext cx="275641" cy="582745"/>
          </a:xfrm>
          <a:custGeom>
            <a:avLst/>
            <a:gdLst>
              <a:gd name="connsiteX0" fmla="*/ 182880 w 345005"/>
              <a:gd name="connsiteY0" fmla="*/ 737355 h 755342"/>
              <a:gd name="connsiteX1" fmla="*/ 170668 w 345005"/>
              <a:gd name="connsiteY1" fmla="*/ 738799 h 755342"/>
              <a:gd name="connsiteX2" fmla="*/ 152981 w 345005"/>
              <a:gd name="connsiteY2" fmla="*/ 740784 h 755342"/>
              <a:gd name="connsiteX3" fmla="*/ 148891 w 345005"/>
              <a:gd name="connsiteY3" fmla="*/ 741085 h 755342"/>
              <a:gd name="connsiteX4" fmla="*/ 138363 w 345005"/>
              <a:gd name="connsiteY4" fmla="*/ 742168 h 755342"/>
              <a:gd name="connsiteX5" fmla="*/ 134994 w 345005"/>
              <a:gd name="connsiteY5" fmla="*/ 742589 h 755342"/>
              <a:gd name="connsiteX6" fmla="*/ 132829 w 345005"/>
              <a:gd name="connsiteY6" fmla="*/ 742830 h 755342"/>
              <a:gd name="connsiteX7" fmla="*/ 130964 w 345005"/>
              <a:gd name="connsiteY7" fmla="*/ 743070 h 755342"/>
              <a:gd name="connsiteX8" fmla="*/ 128678 w 345005"/>
              <a:gd name="connsiteY8" fmla="*/ 743191 h 755342"/>
              <a:gd name="connsiteX9" fmla="*/ 124346 w 345005"/>
              <a:gd name="connsiteY9" fmla="*/ 743672 h 755342"/>
              <a:gd name="connsiteX10" fmla="*/ 122481 w 345005"/>
              <a:gd name="connsiteY10" fmla="*/ 743852 h 755342"/>
              <a:gd name="connsiteX11" fmla="*/ 113217 w 345005"/>
              <a:gd name="connsiteY11" fmla="*/ 744935 h 755342"/>
              <a:gd name="connsiteX12" fmla="*/ 106720 w 345005"/>
              <a:gd name="connsiteY12" fmla="*/ 745537 h 755342"/>
              <a:gd name="connsiteX13" fmla="*/ 100283 w 345005"/>
              <a:gd name="connsiteY13" fmla="*/ 746259 h 755342"/>
              <a:gd name="connsiteX14" fmla="*/ 94027 w 345005"/>
              <a:gd name="connsiteY14" fmla="*/ 746860 h 755342"/>
              <a:gd name="connsiteX15" fmla="*/ 92402 w 345005"/>
              <a:gd name="connsiteY15" fmla="*/ 747041 h 755342"/>
              <a:gd name="connsiteX16" fmla="*/ 89876 w 345005"/>
              <a:gd name="connsiteY16" fmla="*/ 747281 h 755342"/>
              <a:gd name="connsiteX17" fmla="*/ 84161 w 345005"/>
              <a:gd name="connsiteY17" fmla="*/ 747883 h 755342"/>
              <a:gd name="connsiteX18" fmla="*/ 81754 w 345005"/>
              <a:gd name="connsiteY18" fmla="*/ 748063 h 755342"/>
              <a:gd name="connsiteX19" fmla="*/ 77664 w 345005"/>
              <a:gd name="connsiteY19" fmla="*/ 748484 h 755342"/>
              <a:gd name="connsiteX20" fmla="*/ 69723 w 345005"/>
              <a:gd name="connsiteY20" fmla="*/ 749267 h 755342"/>
              <a:gd name="connsiteX21" fmla="*/ 67317 w 345005"/>
              <a:gd name="connsiteY21" fmla="*/ 749507 h 755342"/>
              <a:gd name="connsiteX22" fmla="*/ 55947 w 345005"/>
              <a:gd name="connsiteY22" fmla="*/ 750650 h 755342"/>
              <a:gd name="connsiteX23" fmla="*/ 54022 w 345005"/>
              <a:gd name="connsiteY23" fmla="*/ 750831 h 755342"/>
              <a:gd name="connsiteX24" fmla="*/ 49690 w 345005"/>
              <a:gd name="connsiteY24" fmla="*/ 751192 h 755342"/>
              <a:gd name="connsiteX25" fmla="*/ 49690 w 345005"/>
              <a:gd name="connsiteY25" fmla="*/ 751312 h 755342"/>
              <a:gd name="connsiteX26" fmla="*/ 46261 w 345005"/>
              <a:gd name="connsiteY26" fmla="*/ 751612 h 755342"/>
              <a:gd name="connsiteX27" fmla="*/ 40667 w 345005"/>
              <a:gd name="connsiteY27" fmla="*/ 752214 h 755342"/>
              <a:gd name="connsiteX28" fmla="*/ 34831 w 345005"/>
              <a:gd name="connsiteY28" fmla="*/ 752816 h 755342"/>
              <a:gd name="connsiteX29" fmla="*/ 29417 w 345005"/>
              <a:gd name="connsiteY29" fmla="*/ 753297 h 755342"/>
              <a:gd name="connsiteX30" fmla="*/ 21596 w 345005"/>
              <a:gd name="connsiteY30" fmla="*/ 753898 h 755342"/>
              <a:gd name="connsiteX31" fmla="*/ 16182 w 345005"/>
              <a:gd name="connsiteY31" fmla="*/ 754500 h 755342"/>
              <a:gd name="connsiteX32" fmla="*/ 7460 w 345005"/>
              <a:gd name="connsiteY32" fmla="*/ 755343 h 755342"/>
              <a:gd name="connsiteX33" fmla="*/ 9264 w 345005"/>
              <a:gd name="connsiteY33" fmla="*/ 754139 h 755342"/>
              <a:gd name="connsiteX34" fmla="*/ 14618 w 345005"/>
              <a:gd name="connsiteY34" fmla="*/ 751131 h 755342"/>
              <a:gd name="connsiteX35" fmla="*/ 16423 w 345005"/>
              <a:gd name="connsiteY35" fmla="*/ 749808 h 755342"/>
              <a:gd name="connsiteX36" fmla="*/ 18469 w 345005"/>
              <a:gd name="connsiteY36" fmla="*/ 746740 h 755342"/>
              <a:gd name="connsiteX37" fmla="*/ 18890 w 345005"/>
              <a:gd name="connsiteY37" fmla="*/ 743852 h 755342"/>
              <a:gd name="connsiteX38" fmla="*/ 17987 w 345005"/>
              <a:gd name="connsiteY38" fmla="*/ 741446 h 755342"/>
              <a:gd name="connsiteX39" fmla="*/ 12573 w 345005"/>
              <a:gd name="connsiteY39" fmla="*/ 737235 h 755342"/>
              <a:gd name="connsiteX40" fmla="*/ 9385 w 345005"/>
              <a:gd name="connsiteY40" fmla="*/ 735250 h 755342"/>
              <a:gd name="connsiteX41" fmla="*/ 7279 w 345005"/>
              <a:gd name="connsiteY41" fmla="*/ 733144 h 755342"/>
              <a:gd name="connsiteX42" fmla="*/ 6617 w 345005"/>
              <a:gd name="connsiteY42" fmla="*/ 731339 h 755342"/>
              <a:gd name="connsiteX43" fmla="*/ 7099 w 345005"/>
              <a:gd name="connsiteY43" fmla="*/ 729835 h 755342"/>
              <a:gd name="connsiteX44" fmla="*/ 10467 w 345005"/>
              <a:gd name="connsiteY44" fmla="*/ 724541 h 755342"/>
              <a:gd name="connsiteX45" fmla="*/ 11911 w 345005"/>
              <a:gd name="connsiteY45" fmla="*/ 720752 h 755342"/>
              <a:gd name="connsiteX46" fmla="*/ 11671 w 345005"/>
              <a:gd name="connsiteY46" fmla="*/ 718766 h 755342"/>
              <a:gd name="connsiteX47" fmla="*/ 11490 w 345005"/>
              <a:gd name="connsiteY47" fmla="*/ 717924 h 755342"/>
              <a:gd name="connsiteX48" fmla="*/ 10467 w 345005"/>
              <a:gd name="connsiteY48" fmla="*/ 716480 h 755342"/>
              <a:gd name="connsiteX49" fmla="*/ 9324 w 345005"/>
              <a:gd name="connsiteY49" fmla="*/ 715277 h 755342"/>
              <a:gd name="connsiteX50" fmla="*/ 8362 w 345005"/>
              <a:gd name="connsiteY50" fmla="*/ 714435 h 755342"/>
              <a:gd name="connsiteX51" fmla="*/ 7159 w 345005"/>
              <a:gd name="connsiteY51" fmla="*/ 713773 h 755342"/>
              <a:gd name="connsiteX52" fmla="*/ 6377 w 345005"/>
              <a:gd name="connsiteY52" fmla="*/ 713232 h 755342"/>
              <a:gd name="connsiteX53" fmla="*/ 5234 w 345005"/>
              <a:gd name="connsiteY53" fmla="*/ 712390 h 755342"/>
              <a:gd name="connsiteX54" fmla="*/ 2045 w 345005"/>
              <a:gd name="connsiteY54" fmla="*/ 711066 h 755342"/>
              <a:gd name="connsiteX55" fmla="*/ 662 w 345005"/>
              <a:gd name="connsiteY55" fmla="*/ 709622 h 755342"/>
              <a:gd name="connsiteX56" fmla="*/ 0 w 345005"/>
              <a:gd name="connsiteY56" fmla="*/ 707938 h 755342"/>
              <a:gd name="connsiteX57" fmla="*/ 60 w 345005"/>
              <a:gd name="connsiteY57" fmla="*/ 707216 h 755342"/>
              <a:gd name="connsiteX58" fmla="*/ 421 w 345005"/>
              <a:gd name="connsiteY58" fmla="*/ 706434 h 755342"/>
              <a:gd name="connsiteX59" fmla="*/ 842 w 345005"/>
              <a:gd name="connsiteY59" fmla="*/ 705953 h 755342"/>
              <a:gd name="connsiteX60" fmla="*/ 1985 w 345005"/>
              <a:gd name="connsiteY60" fmla="*/ 704810 h 755342"/>
              <a:gd name="connsiteX61" fmla="*/ 5113 w 345005"/>
              <a:gd name="connsiteY61" fmla="*/ 704389 h 755342"/>
              <a:gd name="connsiteX62" fmla="*/ 6497 w 345005"/>
              <a:gd name="connsiteY62" fmla="*/ 704569 h 755342"/>
              <a:gd name="connsiteX63" fmla="*/ 10588 w 345005"/>
              <a:gd name="connsiteY63" fmla="*/ 704930 h 755342"/>
              <a:gd name="connsiteX64" fmla="*/ 12814 w 345005"/>
              <a:gd name="connsiteY64" fmla="*/ 704930 h 755342"/>
              <a:gd name="connsiteX65" fmla="*/ 15280 w 345005"/>
              <a:gd name="connsiteY65" fmla="*/ 704509 h 755342"/>
              <a:gd name="connsiteX66" fmla="*/ 19190 w 345005"/>
              <a:gd name="connsiteY66" fmla="*/ 702885 h 755342"/>
              <a:gd name="connsiteX67" fmla="*/ 20514 w 345005"/>
              <a:gd name="connsiteY67" fmla="*/ 702103 h 755342"/>
              <a:gd name="connsiteX68" fmla="*/ 21898 w 345005"/>
              <a:gd name="connsiteY68" fmla="*/ 700779 h 755342"/>
              <a:gd name="connsiteX69" fmla="*/ 22379 w 345005"/>
              <a:gd name="connsiteY69" fmla="*/ 699636 h 755342"/>
              <a:gd name="connsiteX70" fmla="*/ 22739 w 345005"/>
              <a:gd name="connsiteY70" fmla="*/ 698193 h 755342"/>
              <a:gd name="connsiteX71" fmla="*/ 22379 w 345005"/>
              <a:gd name="connsiteY71" fmla="*/ 693741 h 755342"/>
              <a:gd name="connsiteX72" fmla="*/ 22078 w 345005"/>
              <a:gd name="connsiteY72" fmla="*/ 693320 h 755342"/>
              <a:gd name="connsiteX73" fmla="*/ 21236 w 345005"/>
              <a:gd name="connsiteY73" fmla="*/ 692778 h 755342"/>
              <a:gd name="connsiteX74" fmla="*/ 19852 w 345005"/>
              <a:gd name="connsiteY74" fmla="*/ 691695 h 755342"/>
              <a:gd name="connsiteX75" fmla="*/ 18047 w 345005"/>
              <a:gd name="connsiteY75" fmla="*/ 690673 h 755342"/>
              <a:gd name="connsiteX76" fmla="*/ 17867 w 345005"/>
              <a:gd name="connsiteY76" fmla="*/ 690011 h 755342"/>
              <a:gd name="connsiteX77" fmla="*/ 15461 w 345005"/>
              <a:gd name="connsiteY77" fmla="*/ 688507 h 755342"/>
              <a:gd name="connsiteX78" fmla="*/ 14799 w 345005"/>
              <a:gd name="connsiteY78" fmla="*/ 685860 h 755342"/>
              <a:gd name="connsiteX79" fmla="*/ 14679 w 345005"/>
              <a:gd name="connsiteY79" fmla="*/ 682672 h 755342"/>
              <a:gd name="connsiteX80" fmla="*/ 15039 w 345005"/>
              <a:gd name="connsiteY80" fmla="*/ 681589 h 755342"/>
              <a:gd name="connsiteX81" fmla="*/ 13475 w 345005"/>
              <a:gd name="connsiteY81" fmla="*/ 681047 h 755342"/>
              <a:gd name="connsiteX82" fmla="*/ 12693 w 345005"/>
              <a:gd name="connsiteY82" fmla="*/ 681408 h 755342"/>
              <a:gd name="connsiteX83" fmla="*/ 11791 w 345005"/>
              <a:gd name="connsiteY83" fmla="*/ 682431 h 755342"/>
              <a:gd name="connsiteX84" fmla="*/ 11550 w 345005"/>
              <a:gd name="connsiteY84" fmla="*/ 682852 h 755342"/>
              <a:gd name="connsiteX85" fmla="*/ 9625 w 345005"/>
              <a:gd name="connsiteY85" fmla="*/ 678942 h 755342"/>
              <a:gd name="connsiteX86" fmla="*/ 9746 w 345005"/>
              <a:gd name="connsiteY86" fmla="*/ 676776 h 755342"/>
              <a:gd name="connsiteX87" fmla="*/ 11310 w 345005"/>
              <a:gd name="connsiteY87" fmla="*/ 674129 h 755342"/>
              <a:gd name="connsiteX88" fmla="*/ 13836 w 345005"/>
              <a:gd name="connsiteY88" fmla="*/ 672204 h 755342"/>
              <a:gd name="connsiteX89" fmla="*/ 15039 w 345005"/>
              <a:gd name="connsiteY89" fmla="*/ 672324 h 755342"/>
              <a:gd name="connsiteX90" fmla="*/ 15822 w 345005"/>
              <a:gd name="connsiteY90" fmla="*/ 673588 h 755342"/>
              <a:gd name="connsiteX91" fmla="*/ 15641 w 345005"/>
              <a:gd name="connsiteY91" fmla="*/ 675633 h 755342"/>
              <a:gd name="connsiteX92" fmla="*/ 16423 w 345005"/>
              <a:gd name="connsiteY92" fmla="*/ 677438 h 755342"/>
              <a:gd name="connsiteX93" fmla="*/ 16784 w 345005"/>
              <a:gd name="connsiteY93" fmla="*/ 678882 h 755342"/>
              <a:gd name="connsiteX94" fmla="*/ 18589 w 345005"/>
              <a:gd name="connsiteY94" fmla="*/ 682010 h 755342"/>
              <a:gd name="connsiteX95" fmla="*/ 20995 w 345005"/>
              <a:gd name="connsiteY95" fmla="*/ 683815 h 755342"/>
              <a:gd name="connsiteX96" fmla="*/ 22138 w 345005"/>
              <a:gd name="connsiteY96" fmla="*/ 684296 h 755342"/>
              <a:gd name="connsiteX97" fmla="*/ 26229 w 345005"/>
              <a:gd name="connsiteY97" fmla="*/ 683875 h 755342"/>
              <a:gd name="connsiteX98" fmla="*/ 26831 w 345005"/>
              <a:gd name="connsiteY98" fmla="*/ 683093 h 755342"/>
              <a:gd name="connsiteX99" fmla="*/ 27251 w 345005"/>
              <a:gd name="connsiteY99" fmla="*/ 681589 h 755342"/>
              <a:gd name="connsiteX100" fmla="*/ 26710 w 345005"/>
              <a:gd name="connsiteY100" fmla="*/ 677739 h 755342"/>
              <a:gd name="connsiteX101" fmla="*/ 25808 w 345005"/>
              <a:gd name="connsiteY101" fmla="*/ 677618 h 755342"/>
              <a:gd name="connsiteX102" fmla="*/ 25206 w 345005"/>
              <a:gd name="connsiteY102" fmla="*/ 676535 h 755342"/>
              <a:gd name="connsiteX103" fmla="*/ 21837 w 345005"/>
              <a:gd name="connsiteY103" fmla="*/ 673828 h 755342"/>
              <a:gd name="connsiteX104" fmla="*/ 19311 w 345005"/>
              <a:gd name="connsiteY104" fmla="*/ 669377 h 755342"/>
              <a:gd name="connsiteX105" fmla="*/ 18348 w 345005"/>
              <a:gd name="connsiteY105" fmla="*/ 666369 h 755342"/>
              <a:gd name="connsiteX106" fmla="*/ 17747 w 345005"/>
              <a:gd name="connsiteY106" fmla="*/ 662098 h 755342"/>
              <a:gd name="connsiteX107" fmla="*/ 17747 w 345005"/>
              <a:gd name="connsiteY107" fmla="*/ 657044 h 755342"/>
              <a:gd name="connsiteX108" fmla="*/ 16844 w 345005"/>
              <a:gd name="connsiteY108" fmla="*/ 656563 h 755342"/>
              <a:gd name="connsiteX109" fmla="*/ 16423 w 345005"/>
              <a:gd name="connsiteY109" fmla="*/ 655721 h 755342"/>
              <a:gd name="connsiteX110" fmla="*/ 16664 w 345005"/>
              <a:gd name="connsiteY110" fmla="*/ 654337 h 755342"/>
              <a:gd name="connsiteX111" fmla="*/ 17265 w 345005"/>
              <a:gd name="connsiteY111" fmla="*/ 653134 h 755342"/>
              <a:gd name="connsiteX112" fmla="*/ 21296 w 345005"/>
              <a:gd name="connsiteY112" fmla="*/ 652111 h 755342"/>
              <a:gd name="connsiteX113" fmla="*/ 22920 w 345005"/>
              <a:gd name="connsiteY113" fmla="*/ 652593 h 755342"/>
              <a:gd name="connsiteX114" fmla="*/ 25507 w 345005"/>
              <a:gd name="connsiteY114" fmla="*/ 651450 h 755342"/>
              <a:gd name="connsiteX115" fmla="*/ 28515 w 345005"/>
              <a:gd name="connsiteY115" fmla="*/ 649825 h 755342"/>
              <a:gd name="connsiteX116" fmla="*/ 30861 w 345005"/>
              <a:gd name="connsiteY116" fmla="*/ 647419 h 755342"/>
              <a:gd name="connsiteX117" fmla="*/ 32064 w 345005"/>
              <a:gd name="connsiteY117" fmla="*/ 646216 h 755342"/>
              <a:gd name="connsiteX118" fmla="*/ 32906 w 345005"/>
              <a:gd name="connsiteY118" fmla="*/ 645614 h 755342"/>
              <a:gd name="connsiteX119" fmla="*/ 33929 w 345005"/>
              <a:gd name="connsiteY119" fmla="*/ 643569 h 755342"/>
              <a:gd name="connsiteX120" fmla="*/ 34109 w 345005"/>
              <a:gd name="connsiteY120" fmla="*/ 642125 h 755342"/>
              <a:gd name="connsiteX121" fmla="*/ 34109 w 345005"/>
              <a:gd name="connsiteY121" fmla="*/ 640260 h 755342"/>
              <a:gd name="connsiteX122" fmla="*/ 33568 w 345005"/>
              <a:gd name="connsiteY122" fmla="*/ 639900 h 755342"/>
              <a:gd name="connsiteX123" fmla="*/ 32605 w 345005"/>
              <a:gd name="connsiteY123" fmla="*/ 639358 h 755342"/>
              <a:gd name="connsiteX124" fmla="*/ 30981 w 345005"/>
              <a:gd name="connsiteY124" fmla="*/ 639237 h 755342"/>
              <a:gd name="connsiteX125" fmla="*/ 29658 w 345005"/>
              <a:gd name="connsiteY125" fmla="*/ 639358 h 755342"/>
              <a:gd name="connsiteX126" fmla="*/ 25928 w 345005"/>
              <a:gd name="connsiteY126" fmla="*/ 641283 h 755342"/>
              <a:gd name="connsiteX127" fmla="*/ 24845 w 345005"/>
              <a:gd name="connsiteY127" fmla="*/ 641824 h 755342"/>
              <a:gd name="connsiteX128" fmla="*/ 23281 w 345005"/>
              <a:gd name="connsiteY128" fmla="*/ 642065 h 755342"/>
              <a:gd name="connsiteX129" fmla="*/ 20875 w 345005"/>
              <a:gd name="connsiteY129" fmla="*/ 642186 h 755342"/>
              <a:gd name="connsiteX130" fmla="*/ 19070 w 345005"/>
              <a:gd name="connsiteY130" fmla="*/ 641283 h 755342"/>
              <a:gd name="connsiteX131" fmla="*/ 18168 w 345005"/>
              <a:gd name="connsiteY131" fmla="*/ 640682 h 755342"/>
              <a:gd name="connsiteX132" fmla="*/ 16303 w 345005"/>
              <a:gd name="connsiteY132" fmla="*/ 638756 h 755342"/>
              <a:gd name="connsiteX133" fmla="*/ 15701 w 345005"/>
              <a:gd name="connsiteY133" fmla="*/ 637914 h 755342"/>
              <a:gd name="connsiteX134" fmla="*/ 15400 w 345005"/>
              <a:gd name="connsiteY134" fmla="*/ 634906 h 755342"/>
              <a:gd name="connsiteX135" fmla="*/ 15882 w 345005"/>
              <a:gd name="connsiteY135" fmla="*/ 633523 h 755342"/>
              <a:gd name="connsiteX136" fmla="*/ 18108 w 345005"/>
              <a:gd name="connsiteY136" fmla="*/ 631177 h 755342"/>
              <a:gd name="connsiteX137" fmla="*/ 18890 w 345005"/>
              <a:gd name="connsiteY137" fmla="*/ 631357 h 755342"/>
              <a:gd name="connsiteX138" fmla="*/ 19491 w 345005"/>
              <a:gd name="connsiteY138" fmla="*/ 631959 h 755342"/>
              <a:gd name="connsiteX139" fmla="*/ 20755 w 345005"/>
              <a:gd name="connsiteY139" fmla="*/ 633643 h 755342"/>
              <a:gd name="connsiteX140" fmla="*/ 22860 w 345005"/>
              <a:gd name="connsiteY140" fmla="*/ 634967 h 755342"/>
              <a:gd name="connsiteX141" fmla="*/ 24665 w 345005"/>
              <a:gd name="connsiteY141" fmla="*/ 635568 h 755342"/>
              <a:gd name="connsiteX142" fmla="*/ 26890 w 345005"/>
              <a:gd name="connsiteY142" fmla="*/ 636049 h 755342"/>
              <a:gd name="connsiteX143" fmla="*/ 27974 w 345005"/>
              <a:gd name="connsiteY143" fmla="*/ 636230 h 755342"/>
              <a:gd name="connsiteX144" fmla="*/ 30981 w 345005"/>
              <a:gd name="connsiteY144" fmla="*/ 636410 h 755342"/>
              <a:gd name="connsiteX145" fmla="*/ 31583 w 345005"/>
              <a:gd name="connsiteY145" fmla="*/ 635989 h 755342"/>
              <a:gd name="connsiteX146" fmla="*/ 33989 w 345005"/>
              <a:gd name="connsiteY146" fmla="*/ 634425 h 755342"/>
              <a:gd name="connsiteX147" fmla="*/ 34350 w 345005"/>
              <a:gd name="connsiteY147" fmla="*/ 629793 h 755342"/>
              <a:gd name="connsiteX148" fmla="*/ 33748 w 345005"/>
              <a:gd name="connsiteY148" fmla="*/ 626965 h 755342"/>
              <a:gd name="connsiteX149" fmla="*/ 32726 w 345005"/>
              <a:gd name="connsiteY149" fmla="*/ 619927 h 755342"/>
              <a:gd name="connsiteX150" fmla="*/ 32906 w 345005"/>
              <a:gd name="connsiteY150" fmla="*/ 617160 h 755342"/>
              <a:gd name="connsiteX151" fmla="*/ 35132 w 345005"/>
              <a:gd name="connsiteY151" fmla="*/ 612888 h 755342"/>
              <a:gd name="connsiteX152" fmla="*/ 35974 w 345005"/>
              <a:gd name="connsiteY152" fmla="*/ 611565 h 755342"/>
              <a:gd name="connsiteX153" fmla="*/ 36576 w 345005"/>
              <a:gd name="connsiteY153" fmla="*/ 610061 h 755342"/>
              <a:gd name="connsiteX154" fmla="*/ 39403 w 345005"/>
              <a:gd name="connsiteY154" fmla="*/ 609219 h 755342"/>
              <a:gd name="connsiteX155" fmla="*/ 44397 w 345005"/>
              <a:gd name="connsiteY155" fmla="*/ 608617 h 755342"/>
              <a:gd name="connsiteX156" fmla="*/ 45660 w 345005"/>
              <a:gd name="connsiteY156" fmla="*/ 608798 h 755342"/>
              <a:gd name="connsiteX157" fmla="*/ 47104 w 345005"/>
              <a:gd name="connsiteY157" fmla="*/ 608798 h 755342"/>
              <a:gd name="connsiteX158" fmla="*/ 48668 w 345005"/>
              <a:gd name="connsiteY158" fmla="*/ 609159 h 755342"/>
              <a:gd name="connsiteX159" fmla="*/ 51495 w 345005"/>
              <a:gd name="connsiteY159" fmla="*/ 608918 h 755342"/>
              <a:gd name="connsiteX160" fmla="*/ 52879 w 345005"/>
              <a:gd name="connsiteY160" fmla="*/ 607715 h 755342"/>
              <a:gd name="connsiteX161" fmla="*/ 53601 w 345005"/>
              <a:gd name="connsiteY161" fmla="*/ 606512 h 755342"/>
              <a:gd name="connsiteX162" fmla="*/ 53961 w 345005"/>
              <a:gd name="connsiteY162" fmla="*/ 605790 h 755342"/>
              <a:gd name="connsiteX163" fmla="*/ 53179 w 345005"/>
              <a:gd name="connsiteY163" fmla="*/ 604466 h 755342"/>
              <a:gd name="connsiteX164" fmla="*/ 51977 w 345005"/>
              <a:gd name="connsiteY164" fmla="*/ 603925 h 755342"/>
              <a:gd name="connsiteX165" fmla="*/ 49330 w 345005"/>
              <a:gd name="connsiteY165" fmla="*/ 603925 h 755342"/>
              <a:gd name="connsiteX166" fmla="*/ 46261 w 345005"/>
              <a:gd name="connsiteY166" fmla="*/ 605489 h 755342"/>
              <a:gd name="connsiteX167" fmla="*/ 44036 w 345005"/>
              <a:gd name="connsiteY167" fmla="*/ 606151 h 755342"/>
              <a:gd name="connsiteX168" fmla="*/ 39885 w 345005"/>
              <a:gd name="connsiteY168" fmla="*/ 607595 h 755342"/>
              <a:gd name="connsiteX169" fmla="*/ 36997 w 345005"/>
              <a:gd name="connsiteY169" fmla="*/ 607354 h 755342"/>
              <a:gd name="connsiteX170" fmla="*/ 36997 w 345005"/>
              <a:gd name="connsiteY170" fmla="*/ 603083 h 755342"/>
              <a:gd name="connsiteX171" fmla="*/ 38561 w 345005"/>
              <a:gd name="connsiteY171" fmla="*/ 592675 h 755342"/>
              <a:gd name="connsiteX172" fmla="*/ 38681 w 345005"/>
              <a:gd name="connsiteY172" fmla="*/ 591713 h 755342"/>
              <a:gd name="connsiteX173" fmla="*/ 39764 w 345005"/>
              <a:gd name="connsiteY173" fmla="*/ 589908 h 755342"/>
              <a:gd name="connsiteX174" fmla="*/ 41268 w 345005"/>
              <a:gd name="connsiteY174" fmla="*/ 588946 h 755342"/>
              <a:gd name="connsiteX175" fmla="*/ 43975 w 345005"/>
              <a:gd name="connsiteY175" fmla="*/ 588524 h 755342"/>
              <a:gd name="connsiteX176" fmla="*/ 46502 w 345005"/>
              <a:gd name="connsiteY176" fmla="*/ 587381 h 755342"/>
              <a:gd name="connsiteX177" fmla="*/ 47705 w 345005"/>
              <a:gd name="connsiteY177" fmla="*/ 590570 h 755342"/>
              <a:gd name="connsiteX178" fmla="*/ 47645 w 345005"/>
              <a:gd name="connsiteY178" fmla="*/ 591232 h 755342"/>
              <a:gd name="connsiteX179" fmla="*/ 47645 w 345005"/>
              <a:gd name="connsiteY179" fmla="*/ 591953 h 755342"/>
              <a:gd name="connsiteX180" fmla="*/ 47765 w 345005"/>
              <a:gd name="connsiteY180" fmla="*/ 592375 h 755342"/>
              <a:gd name="connsiteX181" fmla="*/ 47886 w 345005"/>
              <a:gd name="connsiteY181" fmla="*/ 593157 h 755342"/>
              <a:gd name="connsiteX182" fmla="*/ 48006 w 345005"/>
              <a:gd name="connsiteY182" fmla="*/ 593698 h 755342"/>
              <a:gd name="connsiteX183" fmla="*/ 48247 w 345005"/>
              <a:gd name="connsiteY183" fmla="*/ 594179 h 755342"/>
              <a:gd name="connsiteX184" fmla="*/ 48487 w 345005"/>
              <a:gd name="connsiteY184" fmla="*/ 594480 h 755342"/>
              <a:gd name="connsiteX185" fmla="*/ 48788 w 345005"/>
              <a:gd name="connsiteY185" fmla="*/ 595142 h 755342"/>
              <a:gd name="connsiteX186" fmla="*/ 49089 w 345005"/>
              <a:gd name="connsiteY186" fmla="*/ 595563 h 755342"/>
              <a:gd name="connsiteX187" fmla="*/ 49690 w 345005"/>
              <a:gd name="connsiteY187" fmla="*/ 596165 h 755342"/>
              <a:gd name="connsiteX188" fmla="*/ 50292 w 345005"/>
              <a:gd name="connsiteY188" fmla="*/ 596345 h 755342"/>
              <a:gd name="connsiteX189" fmla="*/ 51134 w 345005"/>
              <a:gd name="connsiteY189" fmla="*/ 596586 h 755342"/>
              <a:gd name="connsiteX190" fmla="*/ 51555 w 345005"/>
              <a:gd name="connsiteY190" fmla="*/ 596646 h 755342"/>
              <a:gd name="connsiteX191" fmla="*/ 51856 w 345005"/>
              <a:gd name="connsiteY191" fmla="*/ 596646 h 755342"/>
              <a:gd name="connsiteX192" fmla="*/ 52638 w 345005"/>
              <a:gd name="connsiteY192" fmla="*/ 596526 h 755342"/>
              <a:gd name="connsiteX193" fmla="*/ 53300 w 345005"/>
              <a:gd name="connsiteY193" fmla="*/ 596104 h 755342"/>
              <a:gd name="connsiteX194" fmla="*/ 53781 w 345005"/>
              <a:gd name="connsiteY194" fmla="*/ 595503 h 755342"/>
              <a:gd name="connsiteX195" fmla="*/ 54383 w 345005"/>
              <a:gd name="connsiteY195" fmla="*/ 594781 h 755342"/>
              <a:gd name="connsiteX196" fmla="*/ 54864 w 345005"/>
              <a:gd name="connsiteY196" fmla="*/ 593638 h 755342"/>
              <a:gd name="connsiteX197" fmla="*/ 54804 w 345005"/>
              <a:gd name="connsiteY197" fmla="*/ 592796 h 755342"/>
              <a:gd name="connsiteX198" fmla="*/ 54984 w 345005"/>
              <a:gd name="connsiteY198" fmla="*/ 592014 h 755342"/>
              <a:gd name="connsiteX199" fmla="*/ 54022 w 345005"/>
              <a:gd name="connsiteY199" fmla="*/ 591352 h 755342"/>
              <a:gd name="connsiteX200" fmla="*/ 52818 w 345005"/>
              <a:gd name="connsiteY200" fmla="*/ 590209 h 755342"/>
              <a:gd name="connsiteX201" fmla="*/ 51736 w 345005"/>
              <a:gd name="connsiteY201" fmla="*/ 589307 h 755342"/>
              <a:gd name="connsiteX202" fmla="*/ 50713 w 345005"/>
              <a:gd name="connsiteY202" fmla="*/ 587983 h 755342"/>
              <a:gd name="connsiteX203" fmla="*/ 50713 w 345005"/>
              <a:gd name="connsiteY203" fmla="*/ 586840 h 755342"/>
              <a:gd name="connsiteX204" fmla="*/ 51014 w 345005"/>
              <a:gd name="connsiteY204" fmla="*/ 586058 h 755342"/>
              <a:gd name="connsiteX205" fmla="*/ 53721 w 345005"/>
              <a:gd name="connsiteY205" fmla="*/ 584855 h 755342"/>
              <a:gd name="connsiteX206" fmla="*/ 55826 w 345005"/>
              <a:gd name="connsiteY206" fmla="*/ 583170 h 755342"/>
              <a:gd name="connsiteX207" fmla="*/ 60459 w 345005"/>
              <a:gd name="connsiteY207" fmla="*/ 576674 h 755342"/>
              <a:gd name="connsiteX208" fmla="*/ 63647 w 345005"/>
              <a:gd name="connsiteY208" fmla="*/ 574568 h 755342"/>
              <a:gd name="connsiteX209" fmla="*/ 62925 w 345005"/>
              <a:gd name="connsiteY209" fmla="*/ 573425 h 755342"/>
              <a:gd name="connsiteX210" fmla="*/ 62925 w 345005"/>
              <a:gd name="connsiteY210" fmla="*/ 573184 h 755342"/>
              <a:gd name="connsiteX211" fmla="*/ 62564 w 345005"/>
              <a:gd name="connsiteY211" fmla="*/ 571500 h 755342"/>
              <a:gd name="connsiteX212" fmla="*/ 61301 w 345005"/>
              <a:gd name="connsiteY212" fmla="*/ 571259 h 755342"/>
              <a:gd name="connsiteX213" fmla="*/ 61602 w 345005"/>
              <a:gd name="connsiteY213" fmla="*/ 569515 h 755342"/>
              <a:gd name="connsiteX214" fmla="*/ 61541 w 345005"/>
              <a:gd name="connsiteY214" fmla="*/ 566627 h 755342"/>
              <a:gd name="connsiteX215" fmla="*/ 62504 w 345005"/>
              <a:gd name="connsiteY215" fmla="*/ 565183 h 755342"/>
              <a:gd name="connsiteX216" fmla="*/ 62925 w 345005"/>
              <a:gd name="connsiteY216" fmla="*/ 564341 h 755342"/>
              <a:gd name="connsiteX217" fmla="*/ 64910 w 345005"/>
              <a:gd name="connsiteY217" fmla="*/ 562235 h 755342"/>
              <a:gd name="connsiteX218" fmla="*/ 72370 w 345005"/>
              <a:gd name="connsiteY218" fmla="*/ 560611 h 755342"/>
              <a:gd name="connsiteX219" fmla="*/ 74054 w 345005"/>
              <a:gd name="connsiteY219" fmla="*/ 560010 h 755342"/>
              <a:gd name="connsiteX220" fmla="*/ 76461 w 345005"/>
              <a:gd name="connsiteY220" fmla="*/ 557724 h 755342"/>
              <a:gd name="connsiteX221" fmla="*/ 78386 w 345005"/>
              <a:gd name="connsiteY221" fmla="*/ 554355 h 755342"/>
              <a:gd name="connsiteX222" fmla="*/ 77724 w 345005"/>
              <a:gd name="connsiteY222" fmla="*/ 554114 h 755342"/>
              <a:gd name="connsiteX223" fmla="*/ 76762 w 345005"/>
              <a:gd name="connsiteY223" fmla="*/ 551708 h 755342"/>
              <a:gd name="connsiteX224" fmla="*/ 76220 w 345005"/>
              <a:gd name="connsiteY224" fmla="*/ 551287 h 755342"/>
              <a:gd name="connsiteX225" fmla="*/ 75258 w 345005"/>
              <a:gd name="connsiteY225" fmla="*/ 550806 h 755342"/>
              <a:gd name="connsiteX226" fmla="*/ 66775 w 345005"/>
              <a:gd name="connsiteY226" fmla="*/ 549843 h 755342"/>
              <a:gd name="connsiteX227" fmla="*/ 64970 w 345005"/>
              <a:gd name="connsiteY227" fmla="*/ 548881 h 755342"/>
              <a:gd name="connsiteX228" fmla="*/ 63827 w 345005"/>
              <a:gd name="connsiteY228" fmla="*/ 547196 h 755342"/>
              <a:gd name="connsiteX229" fmla="*/ 64309 w 345005"/>
              <a:gd name="connsiteY229" fmla="*/ 544910 h 755342"/>
              <a:gd name="connsiteX230" fmla="*/ 65512 w 345005"/>
              <a:gd name="connsiteY230" fmla="*/ 543587 h 755342"/>
              <a:gd name="connsiteX231" fmla="*/ 67678 w 345005"/>
              <a:gd name="connsiteY231" fmla="*/ 543286 h 755342"/>
              <a:gd name="connsiteX232" fmla="*/ 68881 w 345005"/>
              <a:gd name="connsiteY232" fmla="*/ 543887 h 755342"/>
              <a:gd name="connsiteX233" fmla="*/ 71528 w 345005"/>
              <a:gd name="connsiteY233" fmla="*/ 547196 h 755342"/>
              <a:gd name="connsiteX234" fmla="*/ 72911 w 345005"/>
              <a:gd name="connsiteY234" fmla="*/ 548219 h 755342"/>
              <a:gd name="connsiteX235" fmla="*/ 73393 w 345005"/>
              <a:gd name="connsiteY235" fmla="*/ 548580 h 755342"/>
              <a:gd name="connsiteX236" fmla="*/ 74115 w 345005"/>
              <a:gd name="connsiteY236" fmla="*/ 548700 h 755342"/>
              <a:gd name="connsiteX237" fmla="*/ 76701 w 345005"/>
              <a:gd name="connsiteY237" fmla="*/ 548580 h 755342"/>
              <a:gd name="connsiteX238" fmla="*/ 77183 w 345005"/>
              <a:gd name="connsiteY238" fmla="*/ 548279 h 755342"/>
              <a:gd name="connsiteX239" fmla="*/ 76340 w 345005"/>
              <a:gd name="connsiteY239" fmla="*/ 543466 h 755342"/>
              <a:gd name="connsiteX240" fmla="*/ 77784 w 345005"/>
              <a:gd name="connsiteY240" fmla="*/ 541782 h 755342"/>
              <a:gd name="connsiteX241" fmla="*/ 82777 w 345005"/>
              <a:gd name="connsiteY241" fmla="*/ 538353 h 755342"/>
              <a:gd name="connsiteX242" fmla="*/ 83800 w 345005"/>
              <a:gd name="connsiteY242" fmla="*/ 536307 h 755342"/>
              <a:gd name="connsiteX243" fmla="*/ 83679 w 345005"/>
              <a:gd name="connsiteY243" fmla="*/ 534743 h 755342"/>
              <a:gd name="connsiteX244" fmla="*/ 83679 w 345005"/>
              <a:gd name="connsiteY244" fmla="*/ 534623 h 755342"/>
              <a:gd name="connsiteX245" fmla="*/ 84101 w 345005"/>
              <a:gd name="connsiteY245" fmla="*/ 533841 h 755342"/>
              <a:gd name="connsiteX246" fmla="*/ 85183 w 345005"/>
              <a:gd name="connsiteY246" fmla="*/ 533239 h 755342"/>
              <a:gd name="connsiteX247" fmla="*/ 86387 w 345005"/>
              <a:gd name="connsiteY247" fmla="*/ 531495 h 755342"/>
              <a:gd name="connsiteX248" fmla="*/ 87229 w 345005"/>
              <a:gd name="connsiteY248" fmla="*/ 529389 h 755342"/>
              <a:gd name="connsiteX249" fmla="*/ 87229 w 345005"/>
              <a:gd name="connsiteY249" fmla="*/ 525720 h 755342"/>
              <a:gd name="connsiteX250" fmla="*/ 86808 w 345005"/>
              <a:gd name="connsiteY250" fmla="*/ 525720 h 755342"/>
              <a:gd name="connsiteX251" fmla="*/ 85003 w 345005"/>
              <a:gd name="connsiteY251" fmla="*/ 526141 h 755342"/>
              <a:gd name="connsiteX252" fmla="*/ 83679 w 345005"/>
              <a:gd name="connsiteY252" fmla="*/ 526020 h 755342"/>
              <a:gd name="connsiteX253" fmla="*/ 80732 w 345005"/>
              <a:gd name="connsiteY253" fmla="*/ 523975 h 755342"/>
              <a:gd name="connsiteX254" fmla="*/ 77965 w 345005"/>
              <a:gd name="connsiteY254" fmla="*/ 522953 h 755342"/>
              <a:gd name="connsiteX255" fmla="*/ 78085 w 345005"/>
              <a:gd name="connsiteY255" fmla="*/ 524697 h 755342"/>
              <a:gd name="connsiteX256" fmla="*/ 79830 w 345005"/>
              <a:gd name="connsiteY256" fmla="*/ 527404 h 755342"/>
              <a:gd name="connsiteX257" fmla="*/ 79830 w 345005"/>
              <a:gd name="connsiteY257" fmla="*/ 529870 h 755342"/>
              <a:gd name="connsiteX258" fmla="*/ 79950 w 345005"/>
              <a:gd name="connsiteY258" fmla="*/ 533300 h 755342"/>
              <a:gd name="connsiteX259" fmla="*/ 75137 w 345005"/>
              <a:gd name="connsiteY259" fmla="*/ 532277 h 755342"/>
              <a:gd name="connsiteX260" fmla="*/ 72189 w 345005"/>
              <a:gd name="connsiteY260" fmla="*/ 533119 h 755342"/>
              <a:gd name="connsiteX261" fmla="*/ 70746 w 345005"/>
              <a:gd name="connsiteY261" fmla="*/ 534503 h 755342"/>
              <a:gd name="connsiteX262" fmla="*/ 70565 w 345005"/>
              <a:gd name="connsiteY262" fmla="*/ 534382 h 755342"/>
              <a:gd name="connsiteX263" fmla="*/ 70264 w 345005"/>
              <a:gd name="connsiteY263" fmla="*/ 534322 h 755342"/>
              <a:gd name="connsiteX264" fmla="*/ 67497 w 345005"/>
              <a:gd name="connsiteY264" fmla="*/ 534563 h 755342"/>
              <a:gd name="connsiteX265" fmla="*/ 65331 w 345005"/>
              <a:gd name="connsiteY265" fmla="*/ 533961 h 755342"/>
              <a:gd name="connsiteX266" fmla="*/ 62323 w 345005"/>
              <a:gd name="connsiteY266" fmla="*/ 533781 h 755342"/>
              <a:gd name="connsiteX267" fmla="*/ 60519 w 345005"/>
              <a:gd name="connsiteY267" fmla="*/ 531374 h 755342"/>
              <a:gd name="connsiteX268" fmla="*/ 60037 w 345005"/>
              <a:gd name="connsiteY268" fmla="*/ 529389 h 755342"/>
              <a:gd name="connsiteX269" fmla="*/ 60218 w 345005"/>
              <a:gd name="connsiteY269" fmla="*/ 525659 h 755342"/>
              <a:gd name="connsiteX270" fmla="*/ 60820 w 345005"/>
              <a:gd name="connsiteY270" fmla="*/ 521990 h 755342"/>
              <a:gd name="connsiteX271" fmla="*/ 61782 w 345005"/>
              <a:gd name="connsiteY271" fmla="*/ 520667 h 755342"/>
              <a:gd name="connsiteX272" fmla="*/ 65512 w 345005"/>
              <a:gd name="connsiteY272" fmla="*/ 518080 h 755342"/>
              <a:gd name="connsiteX273" fmla="*/ 66595 w 345005"/>
              <a:gd name="connsiteY273" fmla="*/ 518260 h 755342"/>
              <a:gd name="connsiteX274" fmla="*/ 68099 w 345005"/>
              <a:gd name="connsiteY274" fmla="*/ 519163 h 755342"/>
              <a:gd name="connsiteX275" fmla="*/ 68821 w 345005"/>
              <a:gd name="connsiteY275" fmla="*/ 519163 h 755342"/>
              <a:gd name="connsiteX276" fmla="*/ 70625 w 345005"/>
              <a:gd name="connsiteY276" fmla="*/ 516756 h 755342"/>
              <a:gd name="connsiteX277" fmla="*/ 73152 w 345005"/>
              <a:gd name="connsiteY277" fmla="*/ 514831 h 755342"/>
              <a:gd name="connsiteX278" fmla="*/ 75137 w 345005"/>
              <a:gd name="connsiteY278" fmla="*/ 514711 h 755342"/>
              <a:gd name="connsiteX279" fmla="*/ 76641 w 345005"/>
              <a:gd name="connsiteY279" fmla="*/ 515794 h 755342"/>
              <a:gd name="connsiteX280" fmla="*/ 76882 w 345005"/>
              <a:gd name="connsiteY280" fmla="*/ 515794 h 755342"/>
              <a:gd name="connsiteX281" fmla="*/ 77724 w 345005"/>
              <a:gd name="connsiteY281" fmla="*/ 514711 h 755342"/>
              <a:gd name="connsiteX282" fmla="*/ 78025 w 345005"/>
              <a:gd name="connsiteY282" fmla="*/ 512786 h 755342"/>
              <a:gd name="connsiteX283" fmla="*/ 78746 w 345005"/>
              <a:gd name="connsiteY283" fmla="*/ 511462 h 755342"/>
              <a:gd name="connsiteX284" fmla="*/ 79889 w 345005"/>
              <a:gd name="connsiteY284" fmla="*/ 511101 h 755342"/>
              <a:gd name="connsiteX285" fmla="*/ 81875 w 345005"/>
              <a:gd name="connsiteY285" fmla="*/ 511583 h 755342"/>
              <a:gd name="connsiteX286" fmla="*/ 83981 w 345005"/>
              <a:gd name="connsiteY286" fmla="*/ 512966 h 755342"/>
              <a:gd name="connsiteX287" fmla="*/ 85966 w 345005"/>
              <a:gd name="connsiteY287" fmla="*/ 514169 h 755342"/>
              <a:gd name="connsiteX288" fmla="*/ 85905 w 345005"/>
              <a:gd name="connsiteY288" fmla="*/ 516215 h 755342"/>
              <a:gd name="connsiteX289" fmla="*/ 86447 w 345005"/>
              <a:gd name="connsiteY289" fmla="*/ 518922 h 755342"/>
              <a:gd name="connsiteX290" fmla="*/ 87048 w 345005"/>
              <a:gd name="connsiteY290" fmla="*/ 520125 h 755342"/>
              <a:gd name="connsiteX291" fmla="*/ 87830 w 345005"/>
              <a:gd name="connsiteY291" fmla="*/ 519644 h 755342"/>
              <a:gd name="connsiteX292" fmla="*/ 89034 w 345005"/>
              <a:gd name="connsiteY292" fmla="*/ 516636 h 755342"/>
              <a:gd name="connsiteX293" fmla="*/ 88973 w 345005"/>
              <a:gd name="connsiteY293" fmla="*/ 512244 h 755342"/>
              <a:gd name="connsiteX294" fmla="*/ 89154 w 345005"/>
              <a:gd name="connsiteY294" fmla="*/ 509958 h 755342"/>
              <a:gd name="connsiteX295" fmla="*/ 90778 w 345005"/>
              <a:gd name="connsiteY295" fmla="*/ 508154 h 755342"/>
              <a:gd name="connsiteX296" fmla="*/ 90357 w 345005"/>
              <a:gd name="connsiteY296" fmla="*/ 507131 h 755342"/>
              <a:gd name="connsiteX297" fmla="*/ 88191 w 345005"/>
              <a:gd name="connsiteY297" fmla="*/ 504965 h 755342"/>
              <a:gd name="connsiteX298" fmla="*/ 87830 w 345005"/>
              <a:gd name="connsiteY298" fmla="*/ 503040 h 755342"/>
              <a:gd name="connsiteX299" fmla="*/ 88071 w 345005"/>
              <a:gd name="connsiteY299" fmla="*/ 502078 h 755342"/>
              <a:gd name="connsiteX300" fmla="*/ 88191 w 345005"/>
              <a:gd name="connsiteY300" fmla="*/ 500874 h 755342"/>
              <a:gd name="connsiteX301" fmla="*/ 89575 w 345005"/>
              <a:gd name="connsiteY301" fmla="*/ 499671 h 755342"/>
              <a:gd name="connsiteX302" fmla="*/ 90538 w 345005"/>
              <a:gd name="connsiteY302" fmla="*/ 499611 h 755342"/>
              <a:gd name="connsiteX303" fmla="*/ 92944 w 345005"/>
              <a:gd name="connsiteY303" fmla="*/ 501897 h 755342"/>
              <a:gd name="connsiteX304" fmla="*/ 94267 w 345005"/>
              <a:gd name="connsiteY304" fmla="*/ 501356 h 755342"/>
              <a:gd name="connsiteX305" fmla="*/ 96373 w 345005"/>
              <a:gd name="connsiteY305" fmla="*/ 499551 h 755342"/>
              <a:gd name="connsiteX306" fmla="*/ 98178 w 345005"/>
              <a:gd name="connsiteY306" fmla="*/ 497505 h 755342"/>
              <a:gd name="connsiteX307" fmla="*/ 99621 w 345005"/>
              <a:gd name="connsiteY307" fmla="*/ 495219 h 755342"/>
              <a:gd name="connsiteX308" fmla="*/ 100584 w 345005"/>
              <a:gd name="connsiteY308" fmla="*/ 491189 h 755342"/>
              <a:gd name="connsiteX309" fmla="*/ 101065 w 345005"/>
              <a:gd name="connsiteY309" fmla="*/ 490106 h 755342"/>
              <a:gd name="connsiteX310" fmla="*/ 102028 w 345005"/>
              <a:gd name="connsiteY310" fmla="*/ 488061 h 755342"/>
              <a:gd name="connsiteX311" fmla="*/ 103051 w 345005"/>
              <a:gd name="connsiteY311" fmla="*/ 484933 h 755342"/>
              <a:gd name="connsiteX312" fmla="*/ 103231 w 345005"/>
              <a:gd name="connsiteY312" fmla="*/ 483669 h 755342"/>
              <a:gd name="connsiteX313" fmla="*/ 101486 w 345005"/>
              <a:gd name="connsiteY313" fmla="*/ 483729 h 755342"/>
              <a:gd name="connsiteX314" fmla="*/ 100885 w 345005"/>
              <a:gd name="connsiteY314" fmla="*/ 484030 h 755342"/>
              <a:gd name="connsiteX315" fmla="*/ 100764 w 345005"/>
              <a:gd name="connsiteY315" fmla="*/ 484271 h 755342"/>
              <a:gd name="connsiteX316" fmla="*/ 100584 w 345005"/>
              <a:gd name="connsiteY316" fmla="*/ 485474 h 755342"/>
              <a:gd name="connsiteX317" fmla="*/ 99682 w 345005"/>
              <a:gd name="connsiteY317" fmla="*/ 488482 h 755342"/>
              <a:gd name="connsiteX318" fmla="*/ 98118 w 345005"/>
              <a:gd name="connsiteY318" fmla="*/ 490648 h 755342"/>
              <a:gd name="connsiteX319" fmla="*/ 95110 w 345005"/>
              <a:gd name="connsiteY319" fmla="*/ 490046 h 755342"/>
              <a:gd name="connsiteX320" fmla="*/ 91259 w 345005"/>
              <a:gd name="connsiteY320" fmla="*/ 490227 h 755342"/>
              <a:gd name="connsiteX321" fmla="*/ 86086 w 345005"/>
              <a:gd name="connsiteY321" fmla="*/ 489565 h 755342"/>
              <a:gd name="connsiteX322" fmla="*/ 83860 w 345005"/>
              <a:gd name="connsiteY322" fmla="*/ 488662 h 755342"/>
              <a:gd name="connsiteX323" fmla="*/ 82838 w 345005"/>
              <a:gd name="connsiteY323" fmla="*/ 486918 h 755342"/>
              <a:gd name="connsiteX324" fmla="*/ 83319 w 345005"/>
              <a:gd name="connsiteY324" fmla="*/ 484090 h 755342"/>
              <a:gd name="connsiteX325" fmla="*/ 83800 w 345005"/>
              <a:gd name="connsiteY325" fmla="*/ 482887 h 755342"/>
              <a:gd name="connsiteX326" fmla="*/ 83860 w 345005"/>
              <a:gd name="connsiteY326" fmla="*/ 479879 h 755342"/>
              <a:gd name="connsiteX327" fmla="*/ 86687 w 345005"/>
              <a:gd name="connsiteY327" fmla="*/ 478195 h 755342"/>
              <a:gd name="connsiteX328" fmla="*/ 88011 w 345005"/>
              <a:gd name="connsiteY328" fmla="*/ 476270 h 755342"/>
              <a:gd name="connsiteX329" fmla="*/ 87830 w 345005"/>
              <a:gd name="connsiteY329" fmla="*/ 474886 h 755342"/>
              <a:gd name="connsiteX330" fmla="*/ 87650 w 345005"/>
              <a:gd name="connsiteY330" fmla="*/ 473683 h 755342"/>
              <a:gd name="connsiteX331" fmla="*/ 87590 w 345005"/>
              <a:gd name="connsiteY331" fmla="*/ 473382 h 755342"/>
              <a:gd name="connsiteX332" fmla="*/ 87169 w 345005"/>
              <a:gd name="connsiteY332" fmla="*/ 472781 h 755342"/>
              <a:gd name="connsiteX333" fmla="*/ 86567 w 345005"/>
              <a:gd name="connsiteY333" fmla="*/ 472360 h 755342"/>
              <a:gd name="connsiteX334" fmla="*/ 85304 w 345005"/>
              <a:gd name="connsiteY334" fmla="*/ 471337 h 755342"/>
              <a:gd name="connsiteX335" fmla="*/ 82958 w 345005"/>
              <a:gd name="connsiteY335" fmla="*/ 470916 h 755342"/>
              <a:gd name="connsiteX336" fmla="*/ 78025 w 345005"/>
              <a:gd name="connsiteY336" fmla="*/ 474585 h 755342"/>
              <a:gd name="connsiteX337" fmla="*/ 74536 w 345005"/>
              <a:gd name="connsiteY337" fmla="*/ 474465 h 755342"/>
              <a:gd name="connsiteX338" fmla="*/ 71407 w 345005"/>
              <a:gd name="connsiteY338" fmla="*/ 473442 h 755342"/>
              <a:gd name="connsiteX339" fmla="*/ 68279 w 345005"/>
              <a:gd name="connsiteY339" fmla="*/ 471999 h 755342"/>
              <a:gd name="connsiteX340" fmla="*/ 66474 w 345005"/>
              <a:gd name="connsiteY340" fmla="*/ 470795 h 755342"/>
              <a:gd name="connsiteX341" fmla="*/ 63948 w 345005"/>
              <a:gd name="connsiteY341" fmla="*/ 468209 h 755342"/>
              <a:gd name="connsiteX342" fmla="*/ 63166 w 345005"/>
              <a:gd name="connsiteY342" fmla="*/ 467005 h 755342"/>
              <a:gd name="connsiteX343" fmla="*/ 62624 w 345005"/>
              <a:gd name="connsiteY343" fmla="*/ 463577 h 755342"/>
              <a:gd name="connsiteX344" fmla="*/ 64670 w 345005"/>
              <a:gd name="connsiteY344" fmla="*/ 458584 h 755342"/>
              <a:gd name="connsiteX345" fmla="*/ 64670 w 345005"/>
              <a:gd name="connsiteY345" fmla="*/ 454914 h 755342"/>
              <a:gd name="connsiteX346" fmla="*/ 65452 w 345005"/>
              <a:gd name="connsiteY346" fmla="*/ 454072 h 755342"/>
              <a:gd name="connsiteX347" fmla="*/ 67978 w 345005"/>
              <a:gd name="connsiteY347" fmla="*/ 456117 h 755342"/>
              <a:gd name="connsiteX348" fmla="*/ 73393 w 345005"/>
              <a:gd name="connsiteY348" fmla="*/ 462915 h 755342"/>
              <a:gd name="connsiteX349" fmla="*/ 75318 w 345005"/>
              <a:gd name="connsiteY349" fmla="*/ 464178 h 755342"/>
              <a:gd name="connsiteX350" fmla="*/ 77544 w 345005"/>
              <a:gd name="connsiteY350" fmla="*/ 464960 h 755342"/>
              <a:gd name="connsiteX351" fmla="*/ 81393 w 345005"/>
              <a:gd name="connsiteY351" fmla="*/ 465081 h 755342"/>
              <a:gd name="connsiteX352" fmla="*/ 82897 w 345005"/>
              <a:gd name="connsiteY352" fmla="*/ 463817 h 755342"/>
              <a:gd name="connsiteX353" fmla="*/ 83078 w 345005"/>
              <a:gd name="connsiteY353" fmla="*/ 461772 h 755342"/>
              <a:gd name="connsiteX354" fmla="*/ 81754 w 345005"/>
              <a:gd name="connsiteY354" fmla="*/ 460148 h 755342"/>
              <a:gd name="connsiteX355" fmla="*/ 77784 w 345005"/>
              <a:gd name="connsiteY355" fmla="*/ 458102 h 755342"/>
              <a:gd name="connsiteX356" fmla="*/ 73332 w 345005"/>
              <a:gd name="connsiteY356" fmla="*/ 457019 h 755342"/>
              <a:gd name="connsiteX357" fmla="*/ 70325 w 345005"/>
              <a:gd name="connsiteY357" fmla="*/ 455696 h 755342"/>
              <a:gd name="connsiteX358" fmla="*/ 68700 w 345005"/>
              <a:gd name="connsiteY358" fmla="*/ 454433 h 755342"/>
              <a:gd name="connsiteX359" fmla="*/ 67317 w 345005"/>
              <a:gd name="connsiteY359" fmla="*/ 452327 h 755342"/>
              <a:gd name="connsiteX360" fmla="*/ 69964 w 345005"/>
              <a:gd name="connsiteY360" fmla="*/ 450161 h 755342"/>
              <a:gd name="connsiteX361" fmla="*/ 72490 w 345005"/>
              <a:gd name="connsiteY361" fmla="*/ 448236 h 755342"/>
              <a:gd name="connsiteX362" fmla="*/ 73212 w 345005"/>
              <a:gd name="connsiteY362" fmla="*/ 447815 h 755342"/>
              <a:gd name="connsiteX363" fmla="*/ 74596 w 345005"/>
              <a:gd name="connsiteY363" fmla="*/ 446612 h 755342"/>
              <a:gd name="connsiteX364" fmla="*/ 75679 w 345005"/>
              <a:gd name="connsiteY364" fmla="*/ 444807 h 755342"/>
              <a:gd name="connsiteX365" fmla="*/ 77062 w 345005"/>
              <a:gd name="connsiteY365" fmla="*/ 443363 h 755342"/>
              <a:gd name="connsiteX366" fmla="*/ 78386 w 345005"/>
              <a:gd name="connsiteY366" fmla="*/ 440596 h 755342"/>
              <a:gd name="connsiteX367" fmla="*/ 78085 w 345005"/>
              <a:gd name="connsiteY367" fmla="*/ 438190 h 755342"/>
              <a:gd name="connsiteX368" fmla="*/ 76160 w 345005"/>
              <a:gd name="connsiteY368" fmla="*/ 435423 h 755342"/>
              <a:gd name="connsiteX369" fmla="*/ 74235 w 345005"/>
              <a:gd name="connsiteY369" fmla="*/ 434460 h 755342"/>
              <a:gd name="connsiteX370" fmla="*/ 72550 w 345005"/>
              <a:gd name="connsiteY370" fmla="*/ 436265 h 755342"/>
              <a:gd name="connsiteX371" fmla="*/ 72189 w 345005"/>
              <a:gd name="connsiteY371" fmla="*/ 438671 h 755342"/>
              <a:gd name="connsiteX372" fmla="*/ 71167 w 345005"/>
              <a:gd name="connsiteY372" fmla="*/ 441077 h 755342"/>
              <a:gd name="connsiteX373" fmla="*/ 71167 w 345005"/>
              <a:gd name="connsiteY373" fmla="*/ 442281 h 755342"/>
              <a:gd name="connsiteX374" fmla="*/ 69362 w 345005"/>
              <a:gd name="connsiteY374" fmla="*/ 442882 h 755342"/>
              <a:gd name="connsiteX375" fmla="*/ 66595 w 345005"/>
              <a:gd name="connsiteY375" fmla="*/ 443965 h 755342"/>
              <a:gd name="connsiteX376" fmla="*/ 62444 w 345005"/>
              <a:gd name="connsiteY376" fmla="*/ 446432 h 755342"/>
              <a:gd name="connsiteX377" fmla="*/ 61120 w 345005"/>
              <a:gd name="connsiteY377" fmla="*/ 446432 h 755342"/>
              <a:gd name="connsiteX378" fmla="*/ 60699 w 345005"/>
              <a:gd name="connsiteY378" fmla="*/ 447575 h 755342"/>
              <a:gd name="connsiteX379" fmla="*/ 59737 w 345005"/>
              <a:gd name="connsiteY379" fmla="*/ 447695 h 755342"/>
              <a:gd name="connsiteX380" fmla="*/ 56608 w 345005"/>
              <a:gd name="connsiteY380" fmla="*/ 445349 h 755342"/>
              <a:gd name="connsiteX381" fmla="*/ 54984 w 345005"/>
              <a:gd name="connsiteY381" fmla="*/ 442281 h 755342"/>
              <a:gd name="connsiteX382" fmla="*/ 54383 w 345005"/>
              <a:gd name="connsiteY382" fmla="*/ 440416 h 755342"/>
              <a:gd name="connsiteX383" fmla="*/ 54263 w 345005"/>
              <a:gd name="connsiteY383" fmla="*/ 439634 h 755342"/>
              <a:gd name="connsiteX384" fmla="*/ 54263 w 345005"/>
              <a:gd name="connsiteY384" fmla="*/ 437588 h 755342"/>
              <a:gd name="connsiteX385" fmla="*/ 56488 w 345005"/>
              <a:gd name="connsiteY385" fmla="*/ 435543 h 755342"/>
              <a:gd name="connsiteX386" fmla="*/ 56669 w 345005"/>
              <a:gd name="connsiteY386" fmla="*/ 435242 h 755342"/>
              <a:gd name="connsiteX387" fmla="*/ 57992 w 345005"/>
              <a:gd name="connsiteY387" fmla="*/ 432234 h 755342"/>
              <a:gd name="connsiteX388" fmla="*/ 59075 w 345005"/>
              <a:gd name="connsiteY388" fmla="*/ 430730 h 755342"/>
              <a:gd name="connsiteX389" fmla="*/ 61963 w 345005"/>
              <a:gd name="connsiteY389" fmla="*/ 428324 h 755342"/>
              <a:gd name="connsiteX390" fmla="*/ 64670 w 345005"/>
              <a:gd name="connsiteY390" fmla="*/ 426880 h 755342"/>
              <a:gd name="connsiteX391" fmla="*/ 67076 w 345005"/>
              <a:gd name="connsiteY391" fmla="*/ 424414 h 755342"/>
              <a:gd name="connsiteX392" fmla="*/ 68219 w 345005"/>
              <a:gd name="connsiteY392" fmla="*/ 421105 h 755342"/>
              <a:gd name="connsiteX393" fmla="*/ 68219 w 345005"/>
              <a:gd name="connsiteY393" fmla="*/ 420684 h 755342"/>
              <a:gd name="connsiteX394" fmla="*/ 67136 w 345005"/>
              <a:gd name="connsiteY394" fmla="*/ 419661 h 755342"/>
              <a:gd name="connsiteX395" fmla="*/ 62263 w 345005"/>
              <a:gd name="connsiteY395" fmla="*/ 418578 h 755342"/>
              <a:gd name="connsiteX396" fmla="*/ 59075 w 345005"/>
              <a:gd name="connsiteY396" fmla="*/ 418278 h 755342"/>
              <a:gd name="connsiteX397" fmla="*/ 57571 w 345005"/>
              <a:gd name="connsiteY397" fmla="*/ 417977 h 755342"/>
              <a:gd name="connsiteX398" fmla="*/ 56669 w 345005"/>
              <a:gd name="connsiteY398" fmla="*/ 417736 h 755342"/>
              <a:gd name="connsiteX399" fmla="*/ 55887 w 345005"/>
              <a:gd name="connsiteY399" fmla="*/ 417977 h 755342"/>
              <a:gd name="connsiteX400" fmla="*/ 52879 w 345005"/>
              <a:gd name="connsiteY400" fmla="*/ 418458 h 755342"/>
              <a:gd name="connsiteX401" fmla="*/ 50593 w 345005"/>
              <a:gd name="connsiteY401" fmla="*/ 417616 h 755342"/>
              <a:gd name="connsiteX402" fmla="*/ 50171 w 345005"/>
              <a:gd name="connsiteY402" fmla="*/ 416894 h 755342"/>
              <a:gd name="connsiteX403" fmla="*/ 50051 w 345005"/>
              <a:gd name="connsiteY403" fmla="*/ 414608 h 755342"/>
              <a:gd name="connsiteX404" fmla="*/ 51255 w 345005"/>
              <a:gd name="connsiteY404" fmla="*/ 411299 h 755342"/>
              <a:gd name="connsiteX405" fmla="*/ 49690 w 345005"/>
              <a:gd name="connsiteY405" fmla="*/ 410337 h 755342"/>
              <a:gd name="connsiteX406" fmla="*/ 49871 w 345005"/>
              <a:gd name="connsiteY406" fmla="*/ 408111 h 755342"/>
              <a:gd name="connsiteX407" fmla="*/ 49871 w 345005"/>
              <a:gd name="connsiteY407" fmla="*/ 406968 h 755342"/>
              <a:gd name="connsiteX408" fmla="*/ 49751 w 345005"/>
              <a:gd name="connsiteY408" fmla="*/ 406186 h 755342"/>
              <a:gd name="connsiteX409" fmla="*/ 49751 w 345005"/>
              <a:gd name="connsiteY409" fmla="*/ 405584 h 755342"/>
              <a:gd name="connsiteX410" fmla="*/ 49630 w 345005"/>
              <a:gd name="connsiteY410" fmla="*/ 405284 h 755342"/>
              <a:gd name="connsiteX411" fmla="*/ 49811 w 345005"/>
              <a:gd name="connsiteY411" fmla="*/ 404562 h 755342"/>
              <a:gd name="connsiteX412" fmla="*/ 49811 w 345005"/>
              <a:gd name="connsiteY412" fmla="*/ 403599 h 755342"/>
              <a:gd name="connsiteX413" fmla="*/ 50112 w 345005"/>
              <a:gd name="connsiteY413" fmla="*/ 402998 h 755342"/>
              <a:gd name="connsiteX414" fmla="*/ 50833 w 345005"/>
              <a:gd name="connsiteY414" fmla="*/ 402396 h 755342"/>
              <a:gd name="connsiteX415" fmla="*/ 51856 w 345005"/>
              <a:gd name="connsiteY415" fmla="*/ 398847 h 755342"/>
              <a:gd name="connsiteX416" fmla="*/ 54142 w 345005"/>
              <a:gd name="connsiteY416" fmla="*/ 396621 h 755342"/>
              <a:gd name="connsiteX417" fmla="*/ 54623 w 345005"/>
              <a:gd name="connsiteY417" fmla="*/ 396621 h 755342"/>
              <a:gd name="connsiteX418" fmla="*/ 57571 w 345005"/>
              <a:gd name="connsiteY418" fmla="*/ 395658 h 755342"/>
              <a:gd name="connsiteX419" fmla="*/ 59917 w 345005"/>
              <a:gd name="connsiteY419" fmla="*/ 393011 h 755342"/>
              <a:gd name="connsiteX420" fmla="*/ 62504 w 345005"/>
              <a:gd name="connsiteY420" fmla="*/ 389402 h 755342"/>
              <a:gd name="connsiteX421" fmla="*/ 63226 w 345005"/>
              <a:gd name="connsiteY421" fmla="*/ 386995 h 755342"/>
              <a:gd name="connsiteX422" fmla="*/ 63226 w 345005"/>
              <a:gd name="connsiteY422" fmla="*/ 385973 h 755342"/>
              <a:gd name="connsiteX423" fmla="*/ 62985 w 345005"/>
              <a:gd name="connsiteY423" fmla="*/ 384469 h 755342"/>
              <a:gd name="connsiteX424" fmla="*/ 62865 w 345005"/>
              <a:gd name="connsiteY424" fmla="*/ 382725 h 755342"/>
              <a:gd name="connsiteX425" fmla="*/ 61361 w 345005"/>
              <a:gd name="connsiteY425" fmla="*/ 380078 h 755342"/>
              <a:gd name="connsiteX426" fmla="*/ 59917 w 345005"/>
              <a:gd name="connsiteY426" fmla="*/ 379175 h 755342"/>
              <a:gd name="connsiteX427" fmla="*/ 59556 w 345005"/>
              <a:gd name="connsiteY427" fmla="*/ 378092 h 755342"/>
              <a:gd name="connsiteX428" fmla="*/ 59917 w 345005"/>
              <a:gd name="connsiteY428" fmla="*/ 377611 h 755342"/>
              <a:gd name="connsiteX429" fmla="*/ 59556 w 345005"/>
              <a:gd name="connsiteY429" fmla="*/ 375505 h 755342"/>
              <a:gd name="connsiteX430" fmla="*/ 58293 w 345005"/>
              <a:gd name="connsiteY430" fmla="*/ 373099 h 755342"/>
              <a:gd name="connsiteX431" fmla="*/ 56488 w 345005"/>
              <a:gd name="connsiteY431" fmla="*/ 371294 h 755342"/>
              <a:gd name="connsiteX432" fmla="*/ 54864 w 345005"/>
              <a:gd name="connsiteY432" fmla="*/ 370994 h 755342"/>
              <a:gd name="connsiteX433" fmla="*/ 52037 w 345005"/>
              <a:gd name="connsiteY433" fmla="*/ 372197 h 755342"/>
              <a:gd name="connsiteX434" fmla="*/ 51675 w 345005"/>
              <a:gd name="connsiteY434" fmla="*/ 372317 h 755342"/>
              <a:gd name="connsiteX435" fmla="*/ 50593 w 345005"/>
              <a:gd name="connsiteY435" fmla="*/ 373099 h 755342"/>
              <a:gd name="connsiteX436" fmla="*/ 50171 w 345005"/>
              <a:gd name="connsiteY436" fmla="*/ 374723 h 755342"/>
              <a:gd name="connsiteX437" fmla="*/ 51675 w 345005"/>
              <a:gd name="connsiteY437" fmla="*/ 376348 h 755342"/>
              <a:gd name="connsiteX438" fmla="*/ 50833 w 345005"/>
              <a:gd name="connsiteY438" fmla="*/ 377431 h 755342"/>
              <a:gd name="connsiteX439" fmla="*/ 51014 w 345005"/>
              <a:gd name="connsiteY439" fmla="*/ 379055 h 755342"/>
              <a:gd name="connsiteX440" fmla="*/ 51194 w 345005"/>
              <a:gd name="connsiteY440" fmla="*/ 379476 h 755342"/>
              <a:gd name="connsiteX441" fmla="*/ 52157 w 345005"/>
              <a:gd name="connsiteY441" fmla="*/ 382484 h 755342"/>
              <a:gd name="connsiteX442" fmla="*/ 52097 w 345005"/>
              <a:gd name="connsiteY442" fmla="*/ 384529 h 755342"/>
              <a:gd name="connsiteX443" fmla="*/ 50473 w 345005"/>
              <a:gd name="connsiteY443" fmla="*/ 387356 h 755342"/>
              <a:gd name="connsiteX444" fmla="*/ 47645 w 345005"/>
              <a:gd name="connsiteY444" fmla="*/ 388860 h 755342"/>
              <a:gd name="connsiteX445" fmla="*/ 44757 w 345005"/>
              <a:gd name="connsiteY445" fmla="*/ 388740 h 755342"/>
              <a:gd name="connsiteX446" fmla="*/ 41870 w 345005"/>
              <a:gd name="connsiteY446" fmla="*/ 387778 h 755342"/>
              <a:gd name="connsiteX447" fmla="*/ 40125 w 345005"/>
              <a:gd name="connsiteY447" fmla="*/ 386274 h 755342"/>
              <a:gd name="connsiteX448" fmla="*/ 39524 w 345005"/>
              <a:gd name="connsiteY448" fmla="*/ 385371 h 755342"/>
              <a:gd name="connsiteX449" fmla="*/ 39223 w 345005"/>
              <a:gd name="connsiteY449" fmla="*/ 382664 h 755342"/>
              <a:gd name="connsiteX450" fmla="*/ 40607 w 345005"/>
              <a:gd name="connsiteY450" fmla="*/ 379957 h 755342"/>
              <a:gd name="connsiteX451" fmla="*/ 41148 w 345005"/>
              <a:gd name="connsiteY451" fmla="*/ 379776 h 755342"/>
              <a:gd name="connsiteX452" fmla="*/ 41148 w 345005"/>
              <a:gd name="connsiteY452" fmla="*/ 379536 h 755342"/>
              <a:gd name="connsiteX453" fmla="*/ 40546 w 345005"/>
              <a:gd name="connsiteY453" fmla="*/ 378393 h 755342"/>
              <a:gd name="connsiteX454" fmla="*/ 40847 w 345005"/>
              <a:gd name="connsiteY454" fmla="*/ 377190 h 755342"/>
              <a:gd name="connsiteX455" fmla="*/ 42351 w 345005"/>
              <a:gd name="connsiteY455" fmla="*/ 374844 h 755342"/>
              <a:gd name="connsiteX456" fmla="*/ 44457 w 345005"/>
              <a:gd name="connsiteY456" fmla="*/ 372558 h 755342"/>
              <a:gd name="connsiteX457" fmla="*/ 45299 w 345005"/>
              <a:gd name="connsiteY457" fmla="*/ 369670 h 755342"/>
              <a:gd name="connsiteX458" fmla="*/ 45239 w 345005"/>
              <a:gd name="connsiteY458" fmla="*/ 369008 h 755342"/>
              <a:gd name="connsiteX459" fmla="*/ 45118 w 345005"/>
              <a:gd name="connsiteY459" fmla="*/ 368286 h 755342"/>
              <a:gd name="connsiteX460" fmla="*/ 45239 w 345005"/>
              <a:gd name="connsiteY460" fmla="*/ 367143 h 755342"/>
              <a:gd name="connsiteX461" fmla="*/ 45780 w 345005"/>
              <a:gd name="connsiteY461" fmla="*/ 365820 h 755342"/>
              <a:gd name="connsiteX462" fmla="*/ 47404 w 345005"/>
              <a:gd name="connsiteY462" fmla="*/ 364617 h 755342"/>
              <a:gd name="connsiteX463" fmla="*/ 48969 w 345005"/>
              <a:gd name="connsiteY463" fmla="*/ 364136 h 755342"/>
              <a:gd name="connsiteX464" fmla="*/ 50653 w 345005"/>
              <a:gd name="connsiteY464" fmla="*/ 362692 h 755342"/>
              <a:gd name="connsiteX465" fmla="*/ 50954 w 345005"/>
              <a:gd name="connsiteY465" fmla="*/ 361609 h 755342"/>
              <a:gd name="connsiteX466" fmla="*/ 50833 w 345005"/>
              <a:gd name="connsiteY466" fmla="*/ 361368 h 755342"/>
              <a:gd name="connsiteX467" fmla="*/ 50954 w 345005"/>
              <a:gd name="connsiteY467" fmla="*/ 360947 h 755342"/>
              <a:gd name="connsiteX468" fmla="*/ 51435 w 345005"/>
              <a:gd name="connsiteY468" fmla="*/ 358721 h 755342"/>
              <a:gd name="connsiteX469" fmla="*/ 50593 w 345005"/>
              <a:gd name="connsiteY469" fmla="*/ 356917 h 755342"/>
              <a:gd name="connsiteX470" fmla="*/ 48969 w 345005"/>
              <a:gd name="connsiteY470" fmla="*/ 355834 h 755342"/>
              <a:gd name="connsiteX471" fmla="*/ 47404 w 345005"/>
              <a:gd name="connsiteY471" fmla="*/ 354871 h 755342"/>
              <a:gd name="connsiteX472" fmla="*/ 45840 w 345005"/>
              <a:gd name="connsiteY472" fmla="*/ 353848 h 755342"/>
              <a:gd name="connsiteX473" fmla="*/ 42893 w 345005"/>
              <a:gd name="connsiteY473" fmla="*/ 353307 h 755342"/>
              <a:gd name="connsiteX474" fmla="*/ 40968 w 345005"/>
              <a:gd name="connsiteY474" fmla="*/ 351322 h 755342"/>
              <a:gd name="connsiteX475" fmla="*/ 37899 w 345005"/>
              <a:gd name="connsiteY475" fmla="*/ 349999 h 755342"/>
              <a:gd name="connsiteX476" fmla="*/ 37298 w 345005"/>
              <a:gd name="connsiteY476" fmla="*/ 347352 h 755342"/>
              <a:gd name="connsiteX477" fmla="*/ 37779 w 345005"/>
              <a:gd name="connsiteY477" fmla="*/ 345727 h 755342"/>
              <a:gd name="connsiteX478" fmla="*/ 38561 w 345005"/>
              <a:gd name="connsiteY478" fmla="*/ 344284 h 755342"/>
              <a:gd name="connsiteX479" fmla="*/ 39885 w 345005"/>
              <a:gd name="connsiteY479" fmla="*/ 343261 h 755342"/>
              <a:gd name="connsiteX480" fmla="*/ 43494 w 345005"/>
              <a:gd name="connsiteY480" fmla="*/ 342960 h 755342"/>
              <a:gd name="connsiteX481" fmla="*/ 44517 w 345005"/>
              <a:gd name="connsiteY481" fmla="*/ 343802 h 755342"/>
              <a:gd name="connsiteX482" fmla="*/ 44818 w 345005"/>
              <a:gd name="connsiteY482" fmla="*/ 344103 h 755342"/>
              <a:gd name="connsiteX483" fmla="*/ 45660 w 345005"/>
              <a:gd name="connsiteY483" fmla="*/ 344945 h 755342"/>
              <a:gd name="connsiteX484" fmla="*/ 51255 w 345005"/>
              <a:gd name="connsiteY484" fmla="*/ 344584 h 755342"/>
              <a:gd name="connsiteX485" fmla="*/ 52818 w 345005"/>
              <a:gd name="connsiteY485" fmla="*/ 344223 h 755342"/>
              <a:gd name="connsiteX486" fmla="*/ 55345 w 345005"/>
              <a:gd name="connsiteY486" fmla="*/ 342780 h 755342"/>
              <a:gd name="connsiteX487" fmla="*/ 55646 w 345005"/>
              <a:gd name="connsiteY487" fmla="*/ 340373 h 755342"/>
              <a:gd name="connsiteX488" fmla="*/ 55526 w 345005"/>
              <a:gd name="connsiteY488" fmla="*/ 335380 h 755342"/>
              <a:gd name="connsiteX489" fmla="*/ 55045 w 345005"/>
              <a:gd name="connsiteY489" fmla="*/ 333575 h 755342"/>
              <a:gd name="connsiteX490" fmla="*/ 51435 w 345005"/>
              <a:gd name="connsiteY490" fmla="*/ 327259 h 755342"/>
              <a:gd name="connsiteX491" fmla="*/ 54263 w 345005"/>
              <a:gd name="connsiteY491" fmla="*/ 326537 h 755342"/>
              <a:gd name="connsiteX492" fmla="*/ 54864 w 345005"/>
              <a:gd name="connsiteY492" fmla="*/ 325334 h 755342"/>
              <a:gd name="connsiteX493" fmla="*/ 55887 w 345005"/>
              <a:gd name="connsiteY493" fmla="*/ 325273 h 755342"/>
              <a:gd name="connsiteX494" fmla="*/ 56729 w 345005"/>
              <a:gd name="connsiteY494" fmla="*/ 323830 h 755342"/>
              <a:gd name="connsiteX495" fmla="*/ 58714 w 345005"/>
              <a:gd name="connsiteY495" fmla="*/ 320461 h 755342"/>
              <a:gd name="connsiteX496" fmla="*/ 59316 w 345005"/>
              <a:gd name="connsiteY496" fmla="*/ 315889 h 755342"/>
              <a:gd name="connsiteX497" fmla="*/ 58654 w 345005"/>
              <a:gd name="connsiteY497" fmla="*/ 314505 h 755342"/>
              <a:gd name="connsiteX498" fmla="*/ 57330 w 345005"/>
              <a:gd name="connsiteY498" fmla="*/ 313904 h 755342"/>
              <a:gd name="connsiteX499" fmla="*/ 55526 w 345005"/>
              <a:gd name="connsiteY499" fmla="*/ 313904 h 755342"/>
              <a:gd name="connsiteX500" fmla="*/ 53781 w 345005"/>
              <a:gd name="connsiteY500" fmla="*/ 314746 h 755342"/>
              <a:gd name="connsiteX501" fmla="*/ 53059 w 345005"/>
              <a:gd name="connsiteY501" fmla="*/ 315709 h 755342"/>
              <a:gd name="connsiteX502" fmla="*/ 52698 w 345005"/>
              <a:gd name="connsiteY502" fmla="*/ 316731 h 755342"/>
              <a:gd name="connsiteX503" fmla="*/ 52578 w 345005"/>
              <a:gd name="connsiteY503" fmla="*/ 317333 h 755342"/>
              <a:gd name="connsiteX504" fmla="*/ 52398 w 345005"/>
              <a:gd name="connsiteY504" fmla="*/ 319438 h 755342"/>
              <a:gd name="connsiteX505" fmla="*/ 51255 w 345005"/>
              <a:gd name="connsiteY505" fmla="*/ 323710 h 755342"/>
              <a:gd name="connsiteX506" fmla="*/ 49450 w 345005"/>
              <a:gd name="connsiteY506" fmla="*/ 322446 h 755342"/>
              <a:gd name="connsiteX507" fmla="*/ 48788 w 345005"/>
              <a:gd name="connsiteY507" fmla="*/ 321303 h 755342"/>
              <a:gd name="connsiteX508" fmla="*/ 48066 w 345005"/>
              <a:gd name="connsiteY508" fmla="*/ 319679 h 755342"/>
              <a:gd name="connsiteX509" fmla="*/ 47765 w 345005"/>
              <a:gd name="connsiteY509" fmla="*/ 319438 h 755342"/>
              <a:gd name="connsiteX510" fmla="*/ 46261 w 345005"/>
              <a:gd name="connsiteY510" fmla="*/ 318416 h 755342"/>
              <a:gd name="connsiteX511" fmla="*/ 46261 w 345005"/>
              <a:gd name="connsiteY511" fmla="*/ 318115 h 755342"/>
              <a:gd name="connsiteX512" fmla="*/ 46442 w 345005"/>
              <a:gd name="connsiteY512" fmla="*/ 316912 h 755342"/>
              <a:gd name="connsiteX513" fmla="*/ 46442 w 345005"/>
              <a:gd name="connsiteY513" fmla="*/ 316069 h 755342"/>
              <a:gd name="connsiteX514" fmla="*/ 43554 w 345005"/>
              <a:gd name="connsiteY514" fmla="*/ 312881 h 755342"/>
              <a:gd name="connsiteX515" fmla="*/ 43254 w 345005"/>
              <a:gd name="connsiteY515" fmla="*/ 309572 h 755342"/>
              <a:gd name="connsiteX516" fmla="*/ 42652 w 345005"/>
              <a:gd name="connsiteY516" fmla="*/ 307346 h 755342"/>
              <a:gd name="connsiteX517" fmla="*/ 42893 w 345005"/>
              <a:gd name="connsiteY517" fmla="*/ 305782 h 755342"/>
              <a:gd name="connsiteX518" fmla="*/ 42652 w 345005"/>
              <a:gd name="connsiteY518" fmla="*/ 302895 h 755342"/>
              <a:gd name="connsiteX519" fmla="*/ 44878 w 345005"/>
              <a:gd name="connsiteY519" fmla="*/ 301030 h 755342"/>
              <a:gd name="connsiteX520" fmla="*/ 47284 w 345005"/>
              <a:gd name="connsiteY520" fmla="*/ 297120 h 755342"/>
              <a:gd name="connsiteX521" fmla="*/ 48006 w 345005"/>
              <a:gd name="connsiteY521" fmla="*/ 295676 h 755342"/>
              <a:gd name="connsiteX522" fmla="*/ 48487 w 345005"/>
              <a:gd name="connsiteY522" fmla="*/ 294954 h 755342"/>
              <a:gd name="connsiteX523" fmla="*/ 51255 w 345005"/>
              <a:gd name="connsiteY523" fmla="*/ 292127 h 755342"/>
              <a:gd name="connsiteX524" fmla="*/ 51977 w 345005"/>
              <a:gd name="connsiteY524" fmla="*/ 291104 h 755342"/>
              <a:gd name="connsiteX525" fmla="*/ 53059 w 345005"/>
              <a:gd name="connsiteY525" fmla="*/ 289359 h 755342"/>
              <a:gd name="connsiteX526" fmla="*/ 54082 w 345005"/>
              <a:gd name="connsiteY526" fmla="*/ 286833 h 755342"/>
              <a:gd name="connsiteX527" fmla="*/ 53781 w 345005"/>
              <a:gd name="connsiteY527" fmla="*/ 284126 h 755342"/>
              <a:gd name="connsiteX528" fmla="*/ 53601 w 345005"/>
              <a:gd name="connsiteY528" fmla="*/ 283163 h 755342"/>
              <a:gd name="connsiteX529" fmla="*/ 52398 w 345005"/>
              <a:gd name="connsiteY529" fmla="*/ 282261 h 755342"/>
              <a:gd name="connsiteX530" fmla="*/ 50954 w 345005"/>
              <a:gd name="connsiteY530" fmla="*/ 282080 h 755342"/>
              <a:gd name="connsiteX531" fmla="*/ 49269 w 345005"/>
              <a:gd name="connsiteY531" fmla="*/ 282983 h 755342"/>
              <a:gd name="connsiteX532" fmla="*/ 47886 w 345005"/>
              <a:gd name="connsiteY532" fmla="*/ 285630 h 755342"/>
              <a:gd name="connsiteX533" fmla="*/ 48427 w 345005"/>
              <a:gd name="connsiteY533" fmla="*/ 290623 h 755342"/>
              <a:gd name="connsiteX534" fmla="*/ 47826 w 345005"/>
              <a:gd name="connsiteY534" fmla="*/ 292006 h 755342"/>
              <a:gd name="connsiteX535" fmla="*/ 44818 w 345005"/>
              <a:gd name="connsiteY535" fmla="*/ 295736 h 755342"/>
              <a:gd name="connsiteX536" fmla="*/ 44036 w 345005"/>
              <a:gd name="connsiteY536" fmla="*/ 296157 h 755342"/>
              <a:gd name="connsiteX537" fmla="*/ 40907 w 345005"/>
              <a:gd name="connsiteY537" fmla="*/ 297841 h 755342"/>
              <a:gd name="connsiteX538" fmla="*/ 37599 w 345005"/>
              <a:gd name="connsiteY538" fmla="*/ 297841 h 755342"/>
              <a:gd name="connsiteX539" fmla="*/ 34109 w 345005"/>
              <a:gd name="connsiteY539" fmla="*/ 296518 h 755342"/>
              <a:gd name="connsiteX540" fmla="*/ 33207 w 345005"/>
              <a:gd name="connsiteY540" fmla="*/ 295796 h 755342"/>
              <a:gd name="connsiteX541" fmla="*/ 31041 w 345005"/>
              <a:gd name="connsiteY541" fmla="*/ 294232 h 755342"/>
              <a:gd name="connsiteX542" fmla="*/ 31041 w 345005"/>
              <a:gd name="connsiteY542" fmla="*/ 292849 h 755342"/>
              <a:gd name="connsiteX543" fmla="*/ 32184 w 345005"/>
              <a:gd name="connsiteY543" fmla="*/ 291044 h 755342"/>
              <a:gd name="connsiteX544" fmla="*/ 34591 w 345005"/>
              <a:gd name="connsiteY544" fmla="*/ 290683 h 755342"/>
              <a:gd name="connsiteX545" fmla="*/ 34952 w 345005"/>
              <a:gd name="connsiteY545" fmla="*/ 290863 h 755342"/>
              <a:gd name="connsiteX546" fmla="*/ 35433 w 345005"/>
              <a:gd name="connsiteY546" fmla="*/ 291044 h 755342"/>
              <a:gd name="connsiteX547" fmla="*/ 36035 w 345005"/>
              <a:gd name="connsiteY547" fmla="*/ 290923 h 755342"/>
              <a:gd name="connsiteX548" fmla="*/ 36576 w 345005"/>
              <a:gd name="connsiteY548" fmla="*/ 290563 h 755342"/>
              <a:gd name="connsiteX549" fmla="*/ 37960 w 345005"/>
              <a:gd name="connsiteY549" fmla="*/ 289720 h 755342"/>
              <a:gd name="connsiteX550" fmla="*/ 38561 w 345005"/>
              <a:gd name="connsiteY550" fmla="*/ 289480 h 755342"/>
              <a:gd name="connsiteX551" fmla="*/ 39163 w 345005"/>
              <a:gd name="connsiteY551" fmla="*/ 289059 h 755342"/>
              <a:gd name="connsiteX552" fmla="*/ 40366 w 345005"/>
              <a:gd name="connsiteY552" fmla="*/ 288457 h 755342"/>
              <a:gd name="connsiteX553" fmla="*/ 40787 w 345005"/>
              <a:gd name="connsiteY553" fmla="*/ 288457 h 755342"/>
              <a:gd name="connsiteX554" fmla="*/ 41389 w 345005"/>
              <a:gd name="connsiteY554" fmla="*/ 288577 h 755342"/>
              <a:gd name="connsiteX555" fmla="*/ 41689 w 345005"/>
              <a:gd name="connsiteY555" fmla="*/ 288457 h 755342"/>
              <a:gd name="connsiteX556" fmla="*/ 42291 w 345005"/>
              <a:gd name="connsiteY556" fmla="*/ 287916 h 755342"/>
              <a:gd name="connsiteX557" fmla="*/ 42712 w 345005"/>
              <a:gd name="connsiteY557" fmla="*/ 287494 h 755342"/>
              <a:gd name="connsiteX558" fmla="*/ 42712 w 345005"/>
              <a:gd name="connsiteY558" fmla="*/ 287134 h 755342"/>
              <a:gd name="connsiteX559" fmla="*/ 42953 w 345005"/>
              <a:gd name="connsiteY559" fmla="*/ 286532 h 755342"/>
              <a:gd name="connsiteX560" fmla="*/ 44397 w 345005"/>
              <a:gd name="connsiteY560" fmla="*/ 283644 h 755342"/>
              <a:gd name="connsiteX561" fmla="*/ 43915 w 345005"/>
              <a:gd name="connsiteY561" fmla="*/ 281719 h 755342"/>
              <a:gd name="connsiteX562" fmla="*/ 42953 w 345005"/>
              <a:gd name="connsiteY562" fmla="*/ 279614 h 755342"/>
              <a:gd name="connsiteX563" fmla="*/ 41689 w 345005"/>
              <a:gd name="connsiteY563" fmla="*/ 278230 h 755342"/>
              <a:gd name="connsiteX564" fmla="*/ 38140 w 345005"/>
              <a:gd name="connsiteY564" fmla="*/ 276185 h 755342"/>
              <a:gd name="connsiteX565" fmla="*/ 35854 w 345005"/>
              <a:gd name="connsiteY565" fmla="*/ 275463 h 755342"/>
              <a:gd name="connsiteX566" fmla="*/ 35072 w 345005"/>
              <a:gd name="connsiteY566" fmla="*/ 275764 h 755342"/>
              <a:gd name="connsiteX567" fmla="*/ 34892 w 345005"/>
              <a:gd name="connsiteY567" fmla="*/ 275944 h 755342"/>
              <a:gd name="connsiteX568" fmla="*/ 34651 w 345005"/>
              <a:gd name="connsiteY568" fmla="*/ 276726 h 755342"/>
              <a:gd name="connsiteX569" fmla="*/ 34470 w 345005"/>
              <a:gd name="connsiteY569" fmla="*/ 277087 h 755342"/>
              <a:gd name="connsiteX570" fmla="*/ 34350 w 345005"/>
              <a:gd name="connsiteY570" fmla="*/ 278591 h 755342"/>
              <a:gd name="connsiteX571" fmla="*/ 35854 w 345005"/>
              <a:gd name="connsiteY571" fmla="*/ 283103 h 755342"/>
              <a:gd name="connsiteX572" fmla="*/ 35854 w 345005"/>
              <a:gd name="connsiteY572" fmla="*/ 283704 h 755342"/>
              <a:gd name="connsiteX573" fmla="*/ 36215 w 345005"/>
              <a:gd name="connsiteY573" fmla="*/ 284186 h 755342"/>
              <a:gd name="connsiteX574" fmla="*/ 35192 w 345005"/>
              <a:gd name="connsiteY574" fmla="*/ 285991 h 755342"/>
              <a:gd name="connsiteX575" fmla="*/ 33809 w 345005"/>
              <a:gd name="connsiteY575" fmla="*/ 287013 h 755342"/>
              <a:gd name="connsiteX576" fmla="*/ 30801 w 345005"/>
              <a:gd name="connsiteY576" fmla="*/ 288337 h 755342"/>
              <a:gd name="connsiteX577" fmla="*/ 29297 w 345005"/>
              <a:gd name="connsiteY577" fmla="*/ 288397 h 755342"/>
              <a:gd name="connsiteX578" fmla="*/ 26108 w 345005"/>
              <a:gd name="connsiteY578" fmla="*/ 287434 h 755342"/>
              <a:gd name="connsiteX579" fmla="*/ 26470 w 345005"/>
              <a:gd name="connsiteY579" fmla="*/ 286712 h 755342"/>
              <a:gd name="connsiteX580" fmla="*/ 26349 w 345005"/>
              <a:gd name="connsiteY580" fmla="*/ 284547 h 755342"/>
              <a:gd name="connsiteX581" fmla="*/ 27432 w 345005"/>
              <a:gd name="connsiteY581" fmla="*/ 283344 h 755342"/>
              <a:gd name="connsiteX582" fmla="*/ 30139 w 345005"/>
              <a:gd name="connsiteY582" fmla="*/ 281358 h 755342"/>
              <a:gd name="connsiteX583" fmla="*/ 31222 w 345005"/>
              <a:gd name="connsiteY583" fmla="*/ 278170 h 755342"/>
              <a:gd name="connsiteX584" fmla="*/ 33267 w 345005"/>
              <a:gd name="connsiteY584" fmla="*/ 275583 h 755342"/>
              <a:gd name="connsiteX585" fmla="*/ 32545 w 345005"/>
              <a:gd name="connsiteY585" fmla="*/ 273899 h 755342"/>
              <a:gd name="connsiteX586" fmla="*/ 27793 w 345005"/>
              <a:gd name="connsiteY586" fmla="*/ 271252 h 755342"/>
              <a:gd name="connsiteX587" fmla="*/ 26590 w 345005"/>
              <a:gd name="connsiteY587" fmla="*/ 269748 h 755342"/>
              <a:gd name="connsiteX588" fmla="*/ 24966 w 345005"/>
              <a:gd name="connsiteY588" fmla="*/ 267281 h 755342"/>
              <a:gd name="connsiteX589" fmla="*/ 24063 w 345005"/>
              <a:gd name="connsiteY589" fmla="*/ 264755 h 755342"/>
              <a:gd name="connsiteX590" fmla="*/ 24123 w 345005"/>
              <a:gd name="connsiteY590" fmla="*/ 264333 h 755342"/>
              <a:gd name="connsiteX591" fmla="*/ 24905 w 345005"/>
              <a:gd name="connsiteY591" fmla="*/ 263492 h 755342"/>
              <a:gd name="connsiteX592" fmla="*/ 26831 w 345005"/>
              <a:gd name="connsiteY592" fmla="*/ 262829 h 755342"/>
              <a:gd name="connsiteX593" fmla="*/ 32545 w 345005"/>
              <a:gd name="connsiteY593" fmla="*/ 262589 h 755342"/>
              <a:gd name="connsiteX594" fmla="*/ 34109 w 345005"/>
              <a:gd name="connsiteY594" fmla="*/ 262108 h 755342"/>
              <a:gd name="connsiteX595" fmla="*/ 35914 w 345005"/>
              <a:gd name="connsiteY595" fmla="*/ 260905 h 755342"/>
              <a:gd name="connsiteX596" fmla="*/ 38321 w 345005"/>
              <a:gd name="connsiteY596" fmla="*/ 258137 h 755342"/>
              <a:gd name="connsiteX597" fmla="*/ 39644 w 345005"/>
              <a:gd name="connsiteY597" fmla="*/ 255129 h 755342"/>
              <a:gd name="connsiteX598" fmla="*/ 39403 w 345005"/>
              <a:gd name="connsiteY598" fmla="*/ 253325 h 755342"/>
              <a:gd name="connsiteX599" fmla="*/ 38561 w 345005"/>
              <a:gd name="connsiteY599" fmla="*/ 251520 h 755342"/>
              <a:gd name="connsiteX600" fmla="*/ 37599 w 345005"/>
              <a:gd name="connsiteY600" fmla="*/ 250377 h 755342"/>
              <a:gd name="connsiteX601" fmla="*/ 35373 w 345005"/>
              <a:gd name="connsiteY601" fmla="*/ 248753 h 755342"/>
              <a:gd name="connsiteX602" fmla="*/ 31222 w 345005"/>
              <a:gd name="connsiteY602" fmla="*/ 246527 h 755342"/>
              <a:gd name="connsiteX603" fmla="*/ 28816 w 345005"/>
              <a:gd name="connsiteY603" fmla="*/ 246226 h 755342"/>
              <a:gd name="connsiteX604" fmla="*/ 25688 w 345005"/>
              <a:gd name="connsiteY604" fmla="*/ 246166 h 755342"/>
              <a:gd name="connsiteX605" fmla="*/ 24184 w 345005"/>
              <a:gd name="connsiteY605" fmla="*/ 245384 h 755342"/>
              <a:gd name="connsiteX606" fmla="*/ 22619 w 345005"/>
              <a:gd name="connsiteY606" fmla="*/ 243278 h 755342"/>
              <a:gd name="connsiteX607" fmla="*/ 22319 w 345005"/>
              <a:gd name="connsiteY607" fmla="*/ 241654 h 755342"/>
              <a:gd name="connsiteX608" fmla="*/ 23221 w 345005"/>
              <a:gd name="connsiteY608" fmla="*/ 239308 h 755342"/>
              <a:gd name="connsiteX609" fmla="*/ 24424 w 345005"/>
              <a:gd name="connsiteY609" fmla="*/ 238165 h 755342"/>
              <a:gd name="connsiteX610" fmla="*/ 25868 w 345005"/>
              <a:gd name="connsiteY610" fmla="*/ 237684 h 755342"/>
              <a:gd name="connsiteX611" fmla="*/ 30440 w 345005"/>
              <a:gd name="connsiteY611" fmla="*/ 237082 h 755342"/>
              <a:gd name="connsiteX612" fmla="*/ 32846 w 345005"/>
              <a:gd name="connsiteY612" fmla="*/ 235879 h 755342"/>
              <a:gd name="connsiteX613" fmla="*/ 33147 w 345005"/>
              <a:gd name="connsiteY613" fmla="*/ 236240 h 755342"/>
              <a:gd name="connsiteX614" fmla="*/ 35674 w 345005"/>
              <a:gd name="connsiteY614" fmla="*/ 238947 h 755342"/>
              <a:gd name="connsiteX615" fmla="*/ 36696 w 345005"/>
              <a:gd name="connsiteY615" fmla="*/ 240150 h 755342"/>
              <a:gd name="connsiteX616" fmla="*/ 37298 w 345005"/>
              <a:gd name="connsiteY616" fmla="*/ 240812 h 755342"/>
              <a:gd name="connsiteX617" fmla="*/ 37899 w 345005"/>
              <a:gd name="connsiteY617" fmla="*/ 241413 h 755342"/>
              <a:gd name="connsiteX618" fmla="*/ 38381 w 345005"/>
              <a:gd name="connsiteY618" fmla="*/ 241654 h 755342"/>
              <a:gd name="connsiteX619" fmla="*/ 39223 w 345005"/>
              <a:gd name="connsiteY619" fmla="*/ 242015 h 755342"/>
              <a:gd name="connsiteX620" fmla="*/ 41208 w 345005"/>
              <a:gd name="connsiteY620" fmla="*/ 242797 h 755342"/>
              <a:gd name="connsiteX621" fmla="*/ 42532 w 345005"/>
              <a:gd name="connsiteY621" fmla="*/ 243399 h 755342"/>
              <a:gd name="connsiteX622" fmla="*/ 43374 w 345005"/>
              <a:gd name="connsiteY622" fmla="*/ 243699 h 755342"/>
              <a:gd name="connsiteX623" fmla="*/ 44216 w 345005"/>
              <a:gd name="connsiteY623" fmla="*/ 244060 h 755342"/>
              <a:gd name="connsiteX624" fmla="*/ 45118 w 345005"/>
              <a:gd name="connsiteY624" fmla="*/ 244060 h 755342"/>
              <a:gd name="connsiteX625" fmla="*/ 45840 w 345005"/>
              <a:gd name="connsiteY625" fmla="*/ 243940 h 755342"/>
              <a:gd name="connsiteX626" fmla="*/ 46261 w 345005"/>
              <a:gd name="connsiteY626" fmla="*/ 243880 h 755342"/>
              <a:gd name="connsiteX627" fmla="*/ 47284 w 345005"/>
              <a:gd name="connsiteY627" fmla="*/ 243399 h 755342"/>
              <a:gd name="connsiteX628" fmla="*/ 47705 w 345005"/>
              <a:gd name="connsiteY628" fmla="*/ 243098 h 755342"/>
              <a:gd name="connsiteX629" fmla="*/ 48848 w 345005"/>
              <a:gd name="connsiteY629" fmla="*/ 242316 h 755342"/>
              <a:gd name="connsiteX630" fmla="*/ 49450 w 345005"/>
              <a:gd name="connsiteY630" fmla="*/ 241955 h 755342"/>
              <a:gd name="connsiteX631" fmla="*/ 49690 w 345005"/>
              <a:gd name="connsiteY631" fmla="*/ 241834 h 755342"/>
              <a:gd name="connsiteX632" fmla="*/ 50352 w 345005"/>
              <a:gd name="connsiteY632" fmla="*/ 241534 h 755342"/>
              <a:gd name="connsiteX633" fmla="*/ 52759 w 345005"/>
              <a:gd name="connsiteY633" fmla="*/ 240571 h 755342"/>
              <a:gd name="connsiteX634" fmla="*/ 53300 w 345005"/>
              <a:gd name="connsiteY634" fmla="*/ 239548 h 755342"/>
              <a:gd name="connsiteX635" fmla="*/ 53601 w 345005"/>
              <a:gd name="connsiteY635" fmla="*/ 238346 h 755342"/>
              <a:gd name="connsiteX636" fmla="*/ 53420 w 345005"/>
              <a:gd name="connsiteY636" fmla="*/ 237563 h 755342"/>
              <a:gd name="connsiteX637" fmla="*/ 53120 w 345005"/>
              <a:gd name="connsiteY637" fmla="*/ 237323 h 755342"/>
              <a:gd name="connsiteX638" fmla="*/ 52398 w 345005"/>
              <a:gd name="connsiteY638" fmla="*/ 237203 h 755342"/>
              <a:gd name="connsiteX639" fmla="*/ 52277 w 345005"/>
              <a:gd name="connsiteY639" fmla="*/ 236661 h 755342"/>
              <a:gd name="connsiteX640" fmla="*/ 51977 w 345005"/>
              <a:gd name="connsiteY640" fmla="*/ 235939 h 755342"/>
              <a:gd name="connsiteX641" fmla="*/ 51675 w 345005"/>
              <a:gd name="connsiteY641" fmla="*/ 235398 h 755342"/>
              <a:gd name="connsiteX642" fmla="*/ 50473 w 345005"/>
              <a:gd name="connsiteY642" fmla="*/ 234134 h 755342"/>
              <a:gd name="connsiteX643" fmla="*/ 48066 w 345005"/>
              <a:gd name="connsiteY643" fmla="*/ 232630 h 755342"/>
              <a:gd name="connsiteX644" fmla="*/ 47044 w 345005"/>
              <a:gd name="connsiteY644" fmla="*/ 232630 h 755342"/>
              <a:gd name="connsiteX645" fmla="*/ 44036 w 345005"/>
              <a:gd name="connsiteY645" fmla="*/ 234435 h 755342"/>
              <a:gd name="connsiteX646" fmla="*/ 41810 w 345005"/>
              <a:gd name="connsiteY646" fmla="*/ 235398 h 755342"/>
              <a:gd name="connsiteX647" fmla="*/ 39524 w 345005"/>
              <a:gd name="connsiteY647" fmla="*/ 235458 h 755342"/>
              <a:gd name="connsiteX648" fmla="*/ 38140 w 345005"/>
              <a:gd name="connsiteY648" fmla="*/ 234977 h 755342"/>
              <a:gd name="connsiteX649" fmla="*/ 36817 w 345005"/>
              <a:gd name="connsiteY649" fmla="*/ 233773 h 755342"/>
              <a:gd name="connsiteX650" fmla="*/ 35613 w 345005"/>
              <a:gd name="connsiteY650" fmla="*/ 232751 h 755342"/>
              <a:gd name="connsiteX651" fmla="*/ 35012 w 345005"/>
              <a:gd name="connsiteY651" fmla="*/ 232089 h 755342"/>
              <a:gd name="connsiteX652" fmla="*/ 34049 w 345005"/>
              <a:gd name="connsiteY652" fmla="*/ 231066 h 755342"/>
              <a:gd name="connsiteX653" fmla="*/ 34290 w 345005"/>
              <a:gd name="connsiteY653" fmla="*/ 228961 h 755342"/>
              <a:gd name="connsiteX654" fmla="*/ 34591 w 345005"/>
              <a:gd name="connsiteY654" fmla="*/ 227758 h 755342"/>
              <a:gd name="connsiteX655" fmla="*/ 34410 w 345005"/>
              <a:gd name="connsiteY655" fmla="*/ 227457 h 755342"/>
              <a:gd name="connsiteX656" fmla="*/ 34771 w 345005"/>
              <a:gd name="connsiteY656" fmla="*/ 225351 h 755342"/>
              <a:gd name="connsiteX657" fmla="*/ 33989 w 345005"/>
              <a:gd name="connsiteY657" fmla="*/ 224028 h 755342"/>
              <a:gd name="connsiteX658" fmla="*/ 35313 w 345005"/>
              <a:gd name="connsiteY658" fmla="*/ 221261 h 755342"/>
              <a:gd name="connsiteX659" fmla="*/ 36997 w 345005"/>
              <a:gd name="connsiteY659" fmla="*/ 220960 h 755342"/>
              <a:gd name="connsiteX660" fmla="*/ 39644 w 345005"/>
              <a:gd name="connsiteY660" fmla="*/ 222764 h 755342"/>
              <a:gd name="connsiteX661" fmla="*/ 44878 w 345005"/>
              <a:gd name="connsiteY661" fmla="*/ 221682 h 755342"/>
              <a:gd name="connsiteX662" fmla="*/ 48066 w 345005"/>
              <a:gd name="connsiteY662" fmla="*/ 220659 h 755342"/>
              <a:gd name="connsiteX663" fmla="*/ 52398 w 345005"/>
              <a:gd name="connsiteY663" fmla="*/ 222704 h 755342"/>
              <a:gd name="connsiteX664" fmla="*/ 53902 w 345005"/>
              <a:gd name="connsiteY664" fmla="*/ 222704 h 755342"/>
              <a:gd name="connsiteX665" fmla="*/ 55826 w 345005"/>
              <a:gd name="connsiteY665" fmla="*/ 222043 h 755342"/>
              <a:gd name="connsiteX666" fmla="*/ 57210 w 345005"/>
              <a:gd name="connsiteY666" fmla="*/ 220839 h 755342"/>
              <a:gd name="connsiteX667" fmla="*/ 58053 w 345005"/>
              <a:gd name="connsiteY667" fmla="*/ 218433 h 755342"/>
              <a:gd name="connsiteX668" fmla="*/ 57751 w 345005"/>
              <a:gd name="connsiteY668" fmla="*/ 217711 h 755342"/>
              <a:gd name="connsiteX669" fmla="*/ 55947 w 345005"/>
              <a:gd name="connsiteY669" fmla="*/ 215786 h 755342"/>
              <a:gd name="connsiteX670" fmla="*/ 52939 w 345005"/>
              <a:gd name="connsiteY670" fmla="*/ 215124 h 755342"/>
              <a:gd name="connsiteX671" fmla="*/ 52337 w 345005"/>
              <a:gd name="connsiteY671" fmla="*/ 215064 h 755342"/>
              <a:gd name="connsiteX672" fmla="*/ 52037 w 345005"/>
              <a:gd name="connsiteY672" fmla="*/ 215004 h 755342"/>
              <a:gd name="connsiteX673" fmla="*/ 51074 w 345005"/>
              <a:gd name="connsiteY673" fmla="*/ 214824 h 755342"/>
              <a:gd name="connsiteX674" fmla="*/ 48006 w 345005"/>
              <a:gd name="connsiteY674" fmla="*/ 213440 h 755342"/>
              <a:gd name="connsiteX675" fmla="*/ 44818 w 345005"/>
              <a:gd name="connsiteY675" fmla="*/ 209410 h 755342"/>
              <a:gd name="connsiteX676" fmla="*/ 44216 w 345005"/>
              <a:gd name="connsiteY676" fmla="*/ 208146 h 755342"/>
              <a:gd name="connsiteX677" fmla="*/ 43374 w 345005"/>
              <a:gd name="connsiteY677" fmla="*/ 204116 h 755342"/>
              <a:gd name="connsiteX678" fmla="*/ 44156 w 345005"/>
              <a:gd name="connsiteY678" fmla="*/ 202311 h 755342"/>
              <a:gd name="connsiteX679" fmla="*/ 46261 w 345005"/>
              <a:gd name="connsiteY679" fmla="*/ 200326 h 755342"/>
              <a:gd name="connsiteX680" fmla="*/ 47645 w 345005"/>
              <a:gd name="connsiteY680" fmla="*/ 198882 h 755342"/>
              <a:gd name="connsiteX681" fmla="*/ 49811 w 345005"/>
              <a:gd name="connsiteY681" fmla="*/ 195814 h 755342"/>
              <a:gd name="connsiteX682" fmla="*/ 51616 w 345005"/>
              <a:gd name="connsiteY682" fmla="*/ 192385 h 755342"/>
              <a:gd name="connsiteX683" fmla="*/ 51796 w 345005"/>
              <a:gd name="connsiteY683" fmla="*/ 191061 h 755342"/>
              <a:gd name="connsiteX684" fmla="*/ 51375 w 345005"/>
              <a:gd name="connsiteY684" fmla="*/ 189918 h 755342"/>
              <a:gd name="connsiteX685" fmla="*/ 49330 w 345005"/>
              <a:gd name="connsiteY685" fmla="*/ 188896 h 755342"/>
              <a:gd name="connsiteX686" fmla="*/ 41689 w 345005"/>
              <a:gd name="connsiteY686" fmla="*/ 187873 h 755342"/>
              <a:gd name="connsiteX687" fmla="*/ 40366 w 345005"/>
              <a:gd name="connsiteY687" fmla="*/ 187692 h 755342"/>
              <a:gd name="connsiteX688" fmla="*/ 39223 w 345005"/>
              <a:gd name="connsiteY688" fmla="*/ 186790 h 755342"/>
              <a:gd name="connsiteX689" fmla="*/ 38742 w 345005"/>
              <a:gd name="connsiteY689" fmla="*/ 185106 h 755342"/>
              <a:gd name="connsiteX690" fmla="*/ 38260 w 345005"/>
              <a:gd name="connsiteY690" fmla="*/ 181316 h 755342"/>
              <a:gd name="connsiteX691" fmla="*/ 38260 w 345005"/>
              <a:gd name="connsiteY691" fmla="*/ 179210 h 755342"/>
              <a:gd name="connsiteX692" fmla="*/ 38862 w 345005"/>
              <a:gd name="connsiteY692" fmla="*/ 177466 h 755342"/>
              <a:gd name="connsiteX693" fmla="*/ 40607 w 345005"/>
              <a:gd name="connsiteY693" fmla="*/ 177406 h 755342"/>
              <a:gd name="connsiteX694" fmla="*/ 44216 w 345005"/>
              <a:gd name="connsiteY694" fmla="*/ 179751 h 755342"/>
              <a:gd name="connsiteX695" fmla="*/ 46622 w 345005"/>
              <a:gd name="connsiteY695" fmla="*/ 179511 h 755342"/>
              <a:gd name="connsiteX696" fmla="*/ 49029 w 345005"/>
              <a:gd name="connsiteY696" fmla="*/ 177526 h 755342"/>
              <a:gd name="connsiteX697" fmla="*/ 52759 w 345005"/>
              <a:gd name="connsiteY697" fmla="*/ 184143 h 755342"/>
              <a:gd name="connsiteX698" fmla="*/ 54804 w 345005"/>
              <a:gd name="connsiteY698" fmla="*/ 185045 h 755342"/>
              <a:gd name="connsiteX699" fmla="*/ 56247 w 345005"/>
              <a:gd name="connsiteY699" fmla="*/ 184986 h 755342"/>
              <a:gd name="connsiteX700" fmla="*/ 57992 w 345005"/>
              <a:gd name="connsiteY700" fmla="*/ 183902 h 755342"/>
              <a:gd name="connsiteX701" fmla="*/ 58594 w 345005"/>
              <a:gd name="connsiteY701" fmla="*/ 181316 h 755342"/>
              <a:gd name="connsiteX702" fmla="*/ 58233 w 345005"/>
              <a:gd name="connsiteY702" fmla="*/ 180714 h 755342"/>
              <a:gd name="connsiteX703" fmla="*/ 56789 w 345005"/>
              <a:gd name="connsiteY703" fmla="*/ 178910 h 755342"/>
              <a:gd name="connsiteX704" fmla="*/ 55225 w 345005"/>
              <a:gd name="connsiteY704" fmla="*/ 177827 h 755342"/>
              <a:gd name="connsiteX705" fmla="*/ 55225 w 345005"/>
              <a:gd name="connsiteY705" fmla="*/ 177406 h 755342"/>
              <a:gd name="connsiteX706" fmla="*/ 54864 w 345005"/>
              <a:gd name="connsiteY706" fmla="*/ 176804 h 755342"/>
              <a:gd name="connsiteX707" fmla="*/ 54443 w 345005"/>
              <a:gd name="connsiteY707" fmla="*/ 175841 h 755342"/>
              <a:gd name="connsiteX708" fmla="*/ 54142 w 345005"/>
              <a:gd name="connsiteY708" fmla="*/ 175180 h 755342"/>
              <a:gd name="connsiteX709" fmla="*/ 53541 w 345005"/>
              <a:gd name="connsiteY709" fmla="*/ 174037 h 755342"/>
              <a:gd name="connsiteX710" fmla="*/ 55766 w 345005"/>
              <a:gd name="connsiteY710" fmla="*/ 172593 h 755342"/>
              <a:gd name="connsiteX711" fmla="*/ 58053 w 345005"/>
              <a:gd name="connsiteY711" fmla="*/ 172112 h 755342"/>
              <a:gd name="connsiteX712" fmla="*/ 62384 w 345005"/>
              <a:gd name="connsiteY712" fmla="*/ 172473 h 755342"/>
              <a:gd name="connsiteX713" fmla="*/ 64790 w 345005"/>
              <a:gd name="connsiteY713" fmla="*/ 172352 h 755342"/>
              <a:gd name="connsiteX714" fmla="*/ 67678 w 345005"/>
              <a:gd name="connsiteY714" fmla="*/ 171330 h 755342"/>
              <a:gd name="connsiteX715" fmla="*/ 68580 w 345005"/>
              <a:gd name="connsiteY715" fmla="*/ 170728 h 755342"/>
              <a:gd name="connsiteX716" fmla="*/ 68941 w 345005"/>
              <a:gd name="connsiteY716" fmla="*/ 168562 h 755342"/>
              <a:gd name="connsiteX717" fmla="*/ 68339 w 345005"/>
              <a:gd name="connsiteY717" fmla="*/ 166216 h 755342"/>
              <a:gd name="connsiteX718" fmla="*/ 68700 w 345005"/>
              <a:gd name="connsiteY718" fmla="*/ 164832 h 755342"/>
              <a:gd name="connsiteX719" fmla="*/ 70084 w 345005"/>
              <a:gd name="connsiteY719" fmla="*/ 162185 h 755342"/>
              <a:gd name="connsiteX720" fmla="*/ 70325 w 345005"/>
              <a:gd name="connsiteY720" fmla="*/ 161464 h 755342"/>
              <a:gd name="connsiteX721" fmla="*/ 70505 w 345005"/>
              <a:gd name="connsiteY721" fmla="*/ 160441 h 755342"/>
              <a:gd name="connsiteX722" fmla="*/ 69903 w 345005"/>
              <a:gd name="connsiteY722" fmla="*/ 158937 h 755342"/>
              <a:gd name="connsiteX723" fmla="*/ 69422 w 345005"/>
              <a:gd name="connsiteY723" fmla="*/ 158215 h 755342"/>
              <a:gd name="connsiteX724" fmla="*/ 68219 w 345005"/>
              <a:gd name="connsiteY724" fmla="*/ 157613 h 755342"/>
              <a:gd name="connsiteX725" fmla="*/ 67497 w 345005"/>
              <a:gd name="connsiteY725" fmla="*/ 157433 h 755342"/>
              <a:gd name="connsiteX726" fmla="*/ 63406 w 345005"/>
              <a:gd name="connsiteY726" fmla="*/ 158937 h 755342"/>
              <a:gd name="connsiteX727" fmla="*/ 62504 w 345005"/>
              <a:gd name="connsiteY727" fmla="*/ 158756 h 755342"/>
              <a:gd name="connsiteX728" fmla="*/ 58413 w 345005"/>
              <a:gd name="connsiteY728" fmla="*/ 156531 h 755342"/>
              <a:gd name="connsiteX729" fmla="*/ 57210 w 345005"/>
              <a:gd name="connsiteY729" fmla="*/ 155327 h 755342"/>
              <a:gd name="connsiteX730" fmla="*/ 56127 w 345005"/>
              <a:gd name="connsiteY730" fmla="*/ 153944 h 755342"/>
              <a:gd name="connsiteX731" fmla="*/ 55947 w 345005"/>
              <a:gd name="connsiteY731" fmla="*/ 151478 h 755342"/>
              <a:gd name="connsiteX732" fmla="*/ 59015 w 345005"/>
              <a:gd name="connsiteY732" fmla="*/ 148470 h 755342"/>
              <a:gd name="connsiteX733" fmla="*/ 61421 w 345005"/>
              <a:gd name="connsiteY733" fmla="*/ 146605 h 755342"/>
              <a:gd name="connsiteX734" fmla="*/ 62805 w 345005"/>
              <a:gd name="connsiteY734" fmla="*/ 144980 h 755342"/>
              <a:gd name="connsiteX735" fmla="*/ 64068 w 345005"/>
              <a:gd name="connsiteY735" fmla="*/ 145101 h 755342"/>
              <a:gd name="connsiteX736" fmla="*/ 64910 w 345005"/>
              <a:gd name="connsiteY736" fmla="*/ 145582 h 755342"/>
              <a:gd name="connsiteX737" fmla="*/ 68099 w 345005"/>
              <a:gd name="connsiteY737" fmla="*/ 147688 h 755342"/>
              <a:gd name="connsiteX738" fmla="*/ 68700 w 345005"/>
              <a:gd name="connsiteY738" fmla="*/ 147868 h 755342"/>
              <a:gd name="connsiteX739" fmla="*/ 69663 w 345005"/>
              <a:gd name="connsiteY739" fmla="*/ 148650 h 755342"/>
              <a:gd name="connsiteX740" fmla="*/ 71889 w 345005"/>
              <a:gd name="connsiteY740" fmla="*/ 149372 h 755342"/>
              <a:gd name="connsiteX741" fmla="*/ 74836 w 345005"/>
              <a:gd name="connsiteY741" fmla="*/ 149011 h 755342"/>
              <a:gd name="connsiteX742" fmla="*/ 76040 w 345005"/>
              <a:gd name="connsiteY742" fmla="*/ 148289 h 755342"/>
              <a:gd name="connsiteX743" fmla="*/ 78386 w 345005"/>
              <a:gd name="connsiteY743" fmla="*/ 145161 h 755342"/>
              <a:gd name="connsiteX744" fmla="*/ 78807 w 345005"/>
              <a:gd name="connsiteY744" fmla="*/ 143657 h 755342"/>
              <a:gd name="connsiteX745" fmla="*/ 78506 w 345005"/>
              <a:gd name="connsiteY745" fmla="*/ 142213 h 755342"/>
              <a:gd name="connsiteX746" fmla="*/ 78145 w 345005"/>
              <a:gd name="connsiteY746" fmla="*/ 141010 h 755342"/>
              <a:gd name="connsiteX747" fmla="*/ 76762 w 345005"/>
              <a:gd name="connsiteY747" fmla="*/ 140108 h 755342"/>
              <a:gd name="connsiteX748" fmla="*/ 72972 w 345005"/>
              <a:gd name="connsiteY748" fmla="*/ 140288 h 755342"/>
              <a:gd name="connsiteX749" fmla="*/ 71407 w 345005"/>
              <a:gd name="connsiteY749" fmla="*/ 140108 h 755342"/>
              <a:gd name="connsiteX750" fmla="*/ 69001 w 345005"/>
              <a:gd name="connsiteY750" fmla="*/ 141010 h 755342"/>
              <a:gd name="connsiteX751" fmla="*/ 68099 w 345005"/>
              <a:gd name="connsiteY751" fmla="*/ 141010 h 755342"/>
              <a:gd name="connsiteX752" fmla="*/ 67497 w 345005"/>
              <a:gd name="connsiteY752" fmla="*/ 140649 h 755342"/>
              <a:gd name="connsiteX753" fmla="*/ 66113 w 345005"/>
              <a:gd name="connsiteY753" fmla="*/ 141431 h 755342"/>
              <a:gd name="connsiteX754" fmla="*/ 61602 w 345005"/>
              <a:gd name="connsiteY754" fmla="*/ 139386 h 755342"/>
              <a:gd name="connsiteX755" fmla="*/ 59255 w 345005"/>
              <a:gd name="connsiteY755" fmla="*/ 136979 h 755342"/>
              <a:gd name="connsiteX756" fmla="*/ 58053 w 345005"/>
              <a:gd name="connsiteY756" fmla="*/ 135475 h 755342"/>
              <a:gd name="connsiteX757" fmla="*/ 57270 w 345005"/>
              <a:gd name="connsiteY757" fmla="*/ 132768 h 755342"/>
              <a:gd name="connsiteX758" fmla="*/ 58293 w 345005"/>
              <a:gd name="connsiteY758" fmla="*/ 130302 h 755342"/>
              <a:gd name="connsiteX759" fmla="*/ 59195 w 345005"/>
              <a:gd name="connsiteY759" fmla="*/ 129820 h 755342"/>
              <a:gd name="connsiteX760" fmla="*/ 61842 w 345005"/>
              <a:gd name="connsiteY760" fmla="*/ 130061 h 755342"/>
              <a:gd name="connsiteX761" fmla="*/ 63767 w 345005"/>
              <a:gd name="connsiteY761" fmla="*/ 133310 h 755342"/>
              <a:gd name="connsiteX762" fmla="*/ 66956 w 345005"/>
              <a:gd name="connsiteY762" fmla="*/ 135235 h 755342"/>
              <a:gd name="connsiteX763" fmla="*/ 68339 w 345005"/>
              <a:gd name="connsiteY763" fmla="*/ 135475 h 755342"/>
              <a:gd name="connsiteX764" fmla="*/ 68941 w 345005"/>
              <a:gd name="connsiteY764" fmla="*/ 135536 h 755342"/>
              <a:gd name="connsiteX765" fmla="*/ 70144 w 345005"/>
              <a:gd name="connsiteY765" fmla="*/ 135536 h 755342"/>
              <a:gd name="connsiteX766" fmla="*/ 71648 w 345005"/>
              <a:gd name="connsiteY766" fmla="*/ 136257 h 755342"/>
              <a:gd name="connsiteX767" fmla="*/ 72851 w 345005"/>
              <a:gd name="connsiteY767" fmla="*/ 133731 h 755342"/>
              <a:gd name="connsiteX768" fmla="*/ 72129 w 345005"/>
              <a:gd name="connsiteY768" fmla="*/ 130121 h 755342"/>
              <a:gd name="connsiteX769" fmla="*/ 72611 w 345005"/>
              <a:gd name="connsiteY769" fmla="*/ 126091 h 755342"/>
              <a:gd name="connsiteX770" fmla="*/ 72490 w 345005"/>
              <a:gd name="connsiteY770" fmla="*/ 123143 h 755342"/>
              <a:gd name="connsiteX771" fmla="*/ 72972 w 345005"/>
              <a:gd name="connsiteY771" fmla="*/ 122181 h 755342"/>
              <a:gd name="connsiteX772" fmla="*/ 74957 w 345005"/>
              <a:gd name="connsiteY772" fmla="*/ 121639 h 755342"/>
              <a:gd name="connsiteX773" fmla="*/ 79348 w 345005"/>
              <a:gd name="connsiteY773" fmla="*/ 122601 h 755342"/>
              <a:gd name="connsiteX774" fmla="*/ 80130 w 345005"/>
              <a:gd name="connsiteY774" fmla="*/ 122903 h 755342"/>
              <a:gd name="connsiteX775" fmla="*/ 82657 w 345005"/>
              <a:gd name="connsiteY775" fmla="*/ 123023 h 755342"/>
              <a:gd name="connsiteX776" fmla="*/ 83860 w 345005"/>
              <a:gd name="connsiteY776" fmla="*/ 122722 h 755342"/>
              <a:gd name="connsiteX777" fmla="*/ 85785 w 345005"/>
              <a:gd name="connsiteY777" fmla="*/ 120677 h 755342"/>
              <a:gd name="connsiteX778" fmla="*/ 86988 w 345005"/>
              <a:gd name="connsiteY778" fmla="*/ 118752 h 755342"/>
              <a:gd name="connsiteX779" fmla="*/ 86868 w 345005"/>
              <a:gd name="connsiteY779" fmla="*/ 114661 h 755342"/>
              <a:gd name="connsiteX780" fmla="*/ 85424 w 345005"/>
              <a:gd name="connsiteY780" fmla="*/ 112555 h 755342"/>
              <a:gd name="connsiteX781" fmla="*/ 81213 w 345005"/>
              <a:gd name="connsiteY781" fmla="*/ 108404 h 755342"/>
              <a:gd name="connsiteX782" fmla="*/ 80732 w 345005"/>
              <a:gd name="connsiteY782" fmla="*/ 106720 h 755342"/>
              <a:gd name="connsiteX783" fmla="*/ 82356 w 345005"/>
              <a:gd name="connsiteY783" fmla="*/ 104314 h 755342"/>
              <a:gd name="connsiteX784" fmla="*/ 84883 w 345005"/>
              <a:gd name="connsiteY784" fmla="*/ 104314 h 755342"/>
              <a:gd name="connsiteX785" fmla="*/ 86988 w 345005"/>
              <a:gd name="connsiteY785" fmla="*/ 104735 h 755342"/>
              <a:gd name="connsiteX786" fmla="*/ 88973 w 345005"/>
              <a:gd name="connsiteY786" fmla="*/ 104915 h 755342"/>
              <a:gd name="connsiteX787" fmla="*/ 90177 w 345005"/>
              <a:gd name="connsiteY787" fmla="*/ 104554 h 755342"/>
              <a:gd name="connsiteX788" fmla="*/ 94809 w 345005"/>
              <a:gd name="connsiteY788" fmla="*/ 102148 h 755342"/>
              <a:gd name="connsiteX789" fmla="*/ 94388 w 345005"/>
              <a:gd name="connsiteY789" fmla="*/ 105878 h 755342"/>
              <a:gd name="connsiteX790" fmla="*/ 93124 w 345005"/>
              <a:gd name="connsiteY790" fmla="*/ 108886 h 755342"/>
              <a:gd name="connsiteX791" fmla="*/ 93004 w 345005"/>
              <a:gd name="connsiteY791" fmla="*/ 110390 h 755342"/>
              <a:gd name="connsiteX792" fmla="*/ 93245 w 345005"/>
              <a:gd name="connsiteY792" fmla="*/ 111653 h 755342"/>
              <a:gd name="connsiteX793" fmla="*/ 94448 w 345005"/>
              <a:gd name="connsiteY793" fmla="*/ 112916 h 755342"/>
              <a:gd name="connsiteX794" fmla="*/ 95771 w 345005"/>
              <a:gd name="connsiteY794" fmla="*/ 113277 h 755342"/>
              <a:gd name="connsiteX795" fmla="*/ 98238 w 345005"/>
              <a:gd name="connsiteY795" fmla="*/ 112676 h 755342"/>
              <a:gd name="connsiteX796" fmla="*/ 98719 w 345005"/>
              <a:gd name="connsiteY796" fmla="*/ 111232 h 755342"/>
              <a:gd name="connsiteX797" fmla="*/ 97997 w 345005"/>
              <a:gd name="connsiteY797" fmla="*/ 108464 h 755342"/>
              <a:gd name="connsiteX798" fmla="*/ 96734 w 345005"/>
              <a:gd name="connsiteY798" fmla="*/ 106299 h 755342"/>
              <a:gd name="connsiteX799" fmla="*/ 96614 w 345005"/>
              <a:gd name="connsiteY799" fmla="*/ 104975 h 755342"/>
              <a:gd name="connsiteX800" fmla="*/ 98057 w 345005"/>
              <a:gd name="connsiteY800" fmla="*/ 101727 h 755342"/>
              <a:gd name="connsiteX801" fmla="*/ 97456 w 345005"/>
              <a:gd name="connsiteY801" fmla="*/ 101065 h 755342"/>
              <a:gd name="connsiteX802" fmla="*/ 100043 w 345005"/>
              <a:gd name="connsiteY802" fmla="*/ 98238 h 755342"/>
              <a:gd name="connsiteX803" fmla="*/ 103712 w 345005"/>
              <a:gd name="connsiteY803" fmla="*/ 97636 h 755342"/>
              <a:gd name="connsiteX804" fmla="*/ 106359 w 345005"/>
              <a:gd name="connsiteY804" fmla="*/ 95831 h 755342"/>
              <a:gd name="connsiteX805" fmla="*/ 107983 w 345005"/>
              <a:gd name="connsiteY805" fmla="*/ 93606 h 755342"/>
              <a:gd name="connsiteX806" fmla="*/ 108825 w 345005"/>
              <a:gd name="connsiteY806" fmla="*/ 89996 h 755342"/>
              <a:gd name="connsiteX807" fmla="*/ 108766 w 345005"/>
              <a:gd name="connsiteY807" fmla="*/ 88793 h 755342"/>
              <a:gd name="connsiteX808" fmla="*/ 107923 w 345005"/>
              <a:gd name="connsiteY808" fmla="*/ 87530 h 755342"/>
              <a:gd name="connsiteX809" fmla="*/ 105517 w 345005"/>
              <a:gd name="connsiteY809" fmla="*/ 80732 h 755342"/>
              <a:gd name="connsiteX810" fmla="*/ 105337 w 345005"/>
              <a:gd name="connsiteY810" fmla="*/ 78205 h 755342"/>
              <a:gd name="connsiteX811" fmla="*/ 106359 w 345005"/>
              <a:gd name="connsiteY811" fmla="*/ 73813 h 755342"/>
              <a:gd name="connsiteX812" fmla="*/ 106780 w 345005"/>
              <a:gd name="connsiteY812" fmla="*/ 72791 h 755342"/>
              <a:gd name="connsiteX813" fmla="*/ 107442 w 345005"/>
              <a:gd name="connsiteY813" fmla="*/ 71949 h 755342"/>
              <a:gd name="connsiteX814" fmla="*/ 108645 w 345005"/>
              <a:gd name="connsiteY814" fmla="*/ 71347 h 755342"/>
              <a:gd name="connsiteX815" fmla="*/ 110630 w 345005"/>
              <a:gd name="connsiteY815" fmla="*/ 69783 h 755342"/>
              <a:gd name="connsiteX816" fmla="*/ 112014 w 345005"/>
              <a:gd name="connsiteY816" fmla="*/ 68219 h 755342"/>
              <a:gd name="connsiteX817" fmla="*/ 112014 w 345005"/>
              <a:gd name="connsiteY817" fmla="*/ 64610 h 755342"/>
              <a:gd name="connsiteX818" fmla="*/ 110450 w 345005"/>
              <a:gd name="connsiteY818" fmla="*/ 62564 h 755342"/>
              <a:gd name="connsiteX819" fmla="*/ 106239 w 345005"/>
              <a:gd name="connsiteY819" fmla="*/ 58594 h 755342"/>
              <a:gd name="connsiteX820" fmla="*/ 103772 w 345005"/>
              <a:gd name="connsiteY820" fmla="*/ 55285 h 755342"/>
              <a:gd name="connsiteX821" fmla="*/ 102750 w 345005"/>
              <a:gd name="connsiteY821" fmla="*/ 52879 h 755342"/>
              <a:gd name="connsiteX822" fmla="*/ 102990 w 345005"/>
              <a:gd name="connsiteY822" fmla="*/ 50232 h 755342"/>
              <a:gd name="connsiteX823" fmla="*/ 103111 w 345005"/>
              <a:gd name="connsiteY823" fmla="*/ 49089 h 755342"/>
              <a:gd name="connsiteX824" fmla="*/ 103833 w 345005"/>
              <a:gd name="connsiteY824" fmla="*/ 46863 h 755342"/>
              <a:gd name="connsiteX825" fmla="*/ 105276 w 345005"/>
              <a:gd name="connsiteY825" fmla="*/ 44456 h 755342"/>
              <a:gd name="connsiteX826" fmla="*/ 105337 w 345005"/>
              <a:gd name="connsiteY826" fmla="*/ 42050 h 755342"/>
              <a:gd name="connsiteX827" fmla="*/ 104735 w 345005"/>
              <a:gd name="connsiteY827" fmla="*/ 39343 h 755342"/>
              <a:gd name="connsiteX828" fmla="*/ 106299 w 345005"/>
              <a:gd name="connsiteY828" fmla="*/ 39162 h 755342"/>
              <a:gd name="connsiteX829" fmla="*/ 107201 w 345005"/>
              <a:gd name="connsiteY829" fmla="*/ 39162 h 755342"/>
              <a:gd name="connsiteX830" fmla="*/ 108525 w 345005"/>
              <a:gd name="connsiteY830" fmla="*/ 39945 h 755342"/>
              <a:gd name="connsiteX831" fmla="*/ 109668 w 345005"/>
              <a:gd name="connsiteY831" fmla="*/ 42351 h 755342"/>
              <a:gd name="connsiteX832" fmla="*/ 108104 w 345005"/>
              <a:gd name="connsiteY832" fmla="*/ 45359 h 755342"/>
              <a:gd name="connsiteX833" fmla="*/ 108104 w 345005"/>
              <a:gd name="connsiteY833" fmla="*/ 48307 h 755342"/>
              <a:gd name="connsiteX834" fmla="*/ 109548 w 345005"/>
              <a:gd name="connsiteY834" fmla="*/ 50773 h 755342"/>
              <a:gd name="connsiteX835" fmla="*/ 111894 w 345005"/>
              <a:gd name="connsiteY835" fmla="*/ 51254 h 755342"/>
              <a:gd name="connsiteX836" fmla="*/ 114119 w 345005"/>
              <a:gd name="connsiteY836" fmla="*/ 50412 h 755342"/>
              <a:gd name="connsiteX837" fmla="*/ 118270 w 345005"/>
              <a:gd name="connsiteY837" fmla="*/ 45599 h 755342"/>
              <a:gd name="connsiteX838" fmla="*/ 120316 w 345005"/>
              <a:gd name="connsiteY838" fmla="*/ 42892 h 755342"/>
              <a:gd name="connsiteX839" fmla="*/ 121038 w 345005"/>
              <a:gd name="connsiteY839" fmla="*/ 41449 h 755342"/>
              <a:gd name="connsiteX840" fmla="*/ 121278 w 345005"/>
              <a:gd name="connsiteY840" fmla="*/ 40607 h 755342"/>
              <a:gd name="connsiteX841" fmla="*/ 121399 w 345005"/>
              <a:gd name="connsiteY841" fmla="*/ 39403 h 755342"/>
              <a:gd name="connsiteX842" fmla="*/ 120797 w 345005"/>
              <a:gd name="connsiteY842" fmla="*/ 36997 h 755342"/>
              <a:gd name="connsiteX843" fmla="*/ 120195 w 345005"/>
              <a:gd name="connsiteY843" fmla="*/ 35974 h 755342"/>
              <a:gd name="connsiteX844" fmla="*/ 119233 w 345005"/>
              <a:gd name="connsiteY844" fmla="*/ 35553 h 755342"/>
              <a:gd name="connsiteX845" fmla="*/ 116405 w 345005"/>
              <a:gd name="connsiteY845" fmla="*/ 36516 h 755342"/>
              <a:gd name="connsiteX846" fmla="*/ 116044 w 345005"/>
              <a:gd name="connsiteY846" fmla="*/ 36696 h 755342"/>
              <a:gd name="connsiteX847" fmla="*/ 115684 w 345005"/>
              <a:gd name="connsiteY847" fmla="*/ 36817 h 755342"/>
              <a:gd name="connsiteX848" fmla="*/ 112916 w 345005"/>
              <a:gd name="connsiteY848" fmla="*/ 38140 h 755342"/>
              <a:gd name="connsiteX849" fmla="*/ 110329 w 345005"/>
              <a:gd name="connsiteY849" fmla="*/ 38140 h 755342"/>
              <a:gd name="connsiteX850" fmla="*/ 107623 w 345005"/>
              <a:gd name="connsiteY850" fmla="*/ 37178 h 755342"/>
              <a:gd name="connsiteX851" fmla="*/ 105938 w 345005"/>
              <a:gd name="connsiteY851" fmla="*/ 35974 h 755342"/>
              <a:gd name="connsiteX852" fmla="*/ 105036 w 345005"/>
              <a:gd name="connsiteY852" fmla="*/ 35854 h 755342"/>
              <a:gd name="connsiteX853" fmla="*/ 104073 w 345005"/>
              <a:gd name="connsiteY853" fmla="*/ 35674 h 755342"/>
              <a:gd name="connsiteX854" fmla="*/ 104374 w 345005"/>
              <a:gd name="connsiteY854" fmla="*/ 33388 h 755342"/>
              <a:gd name="connsiteX855" fmla="*/ 104254 w 345005"/>
              <a:gd name="connsiteY855" fmla="*/ 31823 h 755342"/>
              <a:gd name="connsiteX856" fmla="*/ 104795 w 345005"/>
              <a:gd name="connsiteY856" fmla="*/ 30861 h 755342"/>
              <a:gd name="connsiteX857" fmla="*/ 107562 w 345005"/>
              <a:gd name="connsiteY857" fmla="*/ 30380 h 755342"/>
              <a:gd name="connsiteX858" fmla="*/ 108224 w 345005"/>
              <a:gd name="connsiteY858" fmla="*/ 27131 h 755342"/>
              <a:gd name="connsiteX859" fmla="*/ 106419 w 345005"/>
              <a:gd name="connsiteY859" fmla="*/ 22018 h 755342"/>
              <a:gd name="connsiteX860" fmla="*/ 107141 w 345005"/>
              <a:gd name="connsiteY860" fmla="*/ 19431 h 755342"/>
              <a:gd name="connsiteX861" fmla="*/ 108224 w 345005"/>
              <a:gd name="connsiteY861" fmla="*/ 18589 h 755342"/>
              <a:gd name="connsiteX862" fmla="*/ 110029 w 345005"/>
              <a:gd name="connsiteY862" fmla="*/ 18047 h 755342"/>
              <a:gd name="connsiteX863" fmla="*/ 111172 w 345005"/>
              <a:gd name="connsiteY863" fmla="*/ 18288 h 755342"/>
              <a:gd name="connsiteX864" fmla="*/ 111653 w 345005"/>
              <a:gd name="connsiteY864" fmla="*/ 18528 h 755342"/>
              <a:gd name="connsiteX865" fmla="*/ 111833 w 345005"/>
              <a:gd name="connsiteY865" fmla="*/ 20032 h 755342"/>
              <a:gd name="connsiteX866" fmla="*/ 114962 w 345005"/>
              <a:gd name="connsiteY866" fmla="*/ 23161 h 755342"/>
              <a:gd name="connsiteX867" fmla="*/ 115082 w 345005"/>
              <a:gd name="connsiteY867" fmla="*/ 25928 h 755342"/>
              <a:gd name="connsiteX868" fmla="*/ 113397 w 345005"/>
              <a:gd name="connsiteY868" fmla="*/ 27552 h 755342"/>
              <a:gd name="connsiteX869" fmla="*/ 112856 w 345005"/>
              <a:gd name="connsiteY869" fmla="*/ 28154 h 755342"/>
              <a:gd name="connsiteX870" fmla="*/ 111653 w 345005"/>
              <a:gd name="connsiteY870" fmla="*/ 30199 h 755342"/>
              <a:gd name="connsiteX871" fmla="*/ 111052 w 345005"/>
              <a:gd name="connsiteY871" fmla="*/ 31402 h 755342"/>
              <a:gd name="connsiteX872" fmla="*/ 113638 w 345005"/>
              <a:gd name="connsiteY872" fmla="*/ 32605 h 755342"/>
              <a:gd name="connsiteX873" fmla="*/ 116225 w 345005"/>
              <a:gd name="connsiteY873" fmla="*/ 32846 h 755342"/>
              <a:gd name="connsiteX874" fmla="*/ 118691 w 345005"/>
              <a:gd name="connsiteY874" fmla="*/ 32004 h 755342"/>
              <a:gd name="connsiteX875" fmla="*/ 121459 w 345005"/>
              <a:gd name="connsiteY875" fmla="*/ 30079 h 755342"/>
              <a:gd name="connsiteX876" fmla="*/ 122421 w 345005"/>
              <a:gd name="connsiteY876" fmla="*/ 28755 h 755342"/>
              <a:gd name="connsiteX877" fmla="*/ 122542 w 345005"/>
              <a:gd name="connsiteY877" fmla="*/ 28154 h 755342"/>
              <a:gd name="connsiteX878" fmla="*/ 121519 w 345005"/>
              <a:gd name="connsiteY878" fmla="*/ 25627 h 755342"/>
              <a:gd name="connsiteX879" fmla="*/ 119594 w 345005"/>
              <a:gd name="connsiteY879" fmla="*/ 23221 h 755342"/>
              <a:gd name="connsiteX880" fmla="*/ 118210 w 345005"/>
              <a:gd name="connsiteY880" fmla="*/ 21175 h 755342"/>
              <a:gd name="connsiteX881" fmla="*/ 117007 w 345005"/>
              <a:gd name="connsiteY881" fmla="*/ 18769 h 755342"/>
              <a:gd name="connsiteX882" fmla="*/ 117609 w 345005"/>
              <a:gd name="connsiteY882" fmla="*/ 15400 h 755342"/>
              <a:gd name="connsiteX883" fmla="*/ 119714 w 345005"/>
              <a:gd name="connsiteY883" fmla="*/ 13355 h 755342"/>
              <a:gd name="connsiteX884" fmla="*/ 119473 w 345005"/>
              <a:gd name="connsiteY884" fmla="*/ 12934 h 755342"/>
              <a:gd name="connsiteX885" fmla="*/ 118631 w 345005"/>
              <a:gd name="connsiteY885" fmla="*/ 11670 h 755342"/>
              <a:gd name="connsiteX886" fmla="*/ 114601 w 345005"/>
              <a:gd name="connsiteY886" fmla="*/ 6256 h 755342"/>
              <a:gd name="connsiteX887" fmla="*/ 114180 w 345005"/>
              <a:gd name="connsiteY887" fmla="*/ 3549 h 755342"/>
              <a:gd name="connsiteX888" fmla="*/ 114661 w 345005"/>
              <a:gd name="connsiteY888" fmla="*/ 2166 h 755342"/>
              <a:gd name="connsiteX889" fmla="*/ 117067 w 345005"/>
              <a:gd name="connsiteY889" fmla="*/ 0 h 755342"/>
              <a:gd name="connsiteX890" fmla="*/ 120075 w 345005"/>
              <a:gd name="connsiteY890" fmla="*/ 421 h 755342"/>
              <a:gd name="connsiteX891" fmla="*/ 121519 w 345005"/>
              <a:gd name="connsiteY891" fmla="*/ 1504 h 755342"/>
              <a:gd name="connsiteX892" fmla="*/ 122722 w 345005"/>
              <a:gd name="connsiteY892" fmla="*/ 3790 h 755342"/>
              <a:gd name="connsiteX893" fmla="*/ 122722 w 345005"/>
              <a:gd name="connsiteY893" fmla="*/ 4512 h 755342"/>
              <a:gd name="connsiteX894" fmla="*/ 121519 w 345005"/>
              <a:gd name="connsiteY894" fmla="*/ 7158 h 755342"/>
              <a:gd name="connsiteX895" fmla="*/ 120677 w 345005"/>
              <a:gd name="connsiteY895" fmla="*/ 8903 h 755342"/>
              <a:gd name="connsiteX896" fmla="*/ 120195 w 345005"/>
              <a:gd name="connsiteY896" fmla="*/ 9625 h 755342"/>
              <a:gd name="connsiteX897" fmla="*/ 121699 w 345005"/>
              <a:gd name="connsiteY897" fmla="*/ 11610 h 755342"/>
              <a:gd name="connsiteX898" fmla="*/ 122181 w 345005"/>
              <a:gd name="connsiteY898" fmla="*/ 12272 h 755342"/>
              <a:gd name="connsiteX899" fmla="*/ 126392 w 345005"/>
              <a:gd name="connsiteY899" fmla="*/ 11550 h 755342"/>
              <a:gd name="connsiteX900" fmla="*/ 129700 w 345005"/>
              <a:gd name="connsiteY900" fmla="*/ 10407 h 755342"/>
              <a:gd name="connsiteX901" fmla="*/ 133551 w 345005"/>
              <a:gd name="connsiteY901" fmla="*/ 7640 h 755342"/>
              <a:gd name="connsiteX902" fmla="*/ 136859 w 345005"/>
              <a:gd name="connsiteY902" fmla="*/ 4211 h 755342"/>
              <a:gd name="connsiteX903" fmla="*/ 138243 w 345005"/>
              <a:gd name="connsiteY903" fmla="*/ 5534 h 755342"/>
              <a:gd name="connsiteX904" fmla="*/ 139566 w 345005"/>
              <a:gd name="connsiteY904" fmla="*/ 6377 h 755342"/>
              <a:gd name="connsiteX905" fmla="*/ 141852 w 345005"/>
              <a:gd name="connsiteY905" fmla="*/ 6136 h 755342"/>
              <a:gd name="connsiteX906" fmla="*/ 142333 w 345005"/>
              <a:gd name="connsiteY906" fmla="*/ 4993 h 755342"/>
              <a:gd name="connsiteX907" fmla="*/ 142454 w 345005"/>
              <a:gd name="connsiteY907" fmla="*/ 4391 h 755342"/>
              <a:gd name="connsiteX908" fmla="*/ 141972 w 345005"/>
              <a:gd name="connsiteY908" fmla="*/ 3248 h 755342"/>
              <a:gd name="connsiteX909" fmla="*/ 157794 w 345005"/>
              <a:gd name="connsiteY909" fmla="*/ 1564 h 755342"/>
              <a:gd name="connsiteX910" fmla="*/ 159118 w 345005"/>
              <a:gd name="connsiteY910" fmla="*/ 13896 h 755342"/>
              <a:gd name="connsiteX911" fmla="*/ 159599 w 345005"/>
              <a:gd name="connsiteY911" fmla="*/ 18288 h 755342"/>
              <a:gd name="connsiteX912" fmla="*/ 160802 w 345005"/>
              <a:gd name="connsiteY912" fmla="*/ 27432 h 755342"/>
              <a:gd name="connsiteX913" fmla="*/ 159659 w 345005"/>
              <a:gd name="connsiteY913" fmla="*/ 27432 h 755342"/>
              <a:gd name="connsiteX914" fmla="*/ 157674 w 345005"/>
              <a:gd name="connsiteY914" fmla="*/ 29357 h 755342"/>
              <a:gd name="connsiteX915" fmla="*/ 156651 w 345005"/>
              <a:gd name="connsiteY915" fmla="*/ 32846 h 755342"/>
              <a:gd name="connsiteX916" fmla="*/ 158456 w 345005"/>
              <a:gd name="connsiteY916" fmla="*/ 34170 h 755342"/>
              <a:gd name="connsiteX917" fmla="*/ 158095 w 345005"/>
              <a:gd name="connsiteY917" fmla="*/ 37478 h 755342"/>
              <a:gd name="connsiteX918" fmla="*/ 159900 w 345005"/>
              <a:gd name="connsiteY918" fmla="*/ 39704 h 755342"/>
              <a:gd name="connsiteX919" fmla="*/ 160080 w 345005"/>
              <a:gd name="connsiteY919" fmla="*/ 42291 h 755342"/>
              <a:gd name="connsiteX920" fmla="*/ 158877 w 345005"/>
              <a:gd name="connsiteY920" fmla="*/ 43434 h 755342"/>
              <a:gd name="connsiteX921" fmla="*/ 158275 w 345005"/>
              <a:gd name="connsiteY921" fmla="*/ 45599 h 755342"/>
              <a:gd name="connsiteX922" fmla="*/ 156771 w 345005"/>
              <a:gd name="connsiteY922" fmla="*/ 46622 h 755342"/>
              <a:gd name="connsiteX923" fmla="*/ 156892 w 345005"/>
              <a:gd name="connsiteY923" fmla="*/ 48788 h 755342"/>
              <a:gd name="connsiteX924" fmla="*/ 157734 w 345005"/>
              <a:gd name="connsiteY924" fmla="*/ 49991 h 755342"/>
              <a:gd name="connsiteX925" fmla="*/ 156771 w 345005"/>
              <a:gd name="connsiteY925" fmla="*/ 51796 h 755342"/>
              <a:gd name="connsiteX926" fmla="*/ 158275 w 345005"/>
              <a:gd name="connsiteY926" fmla="*/ 51796 h 755342"/>
              <a:gd name="connsiteX927" fmla="*/ 158877 w 345005"/>
              <a:gd name="connsiteY927" fmla="*/ 53601 h 755342"/>
              <a:gd name="connsiteX928" fmla="*/ 160561 w 345005"/>
              <a:gd name="connsiteY928" fmla="*/ 54503 h 755342"/>
              <a:gd name="connsiteX929" fmla="*/ 160201 w 345005"/>
              <a:gd name="connsiteY929" fmla="*/ 55706 h 755342"/>
              <a:gd name="connsiteX930" fmla="*/ 162306 w 345005"/>
              <a:gd name="connsiteY930" fmla="*/ 56187 h 755342"/>
              <a:gd name="connsiteX931" fmla="*/ 162607 w 345005"/>
              <a:gd name="connsiteY931" fmla="*/ 57872 h 755342"/>
              <a:gd name="connsiteX932" fmla="*/ 161524 w 345005"/>
              <a:gd name="connsiteY932" fmla="*/ 58834 h 755342"/>
              <a:gd name="connsiteX933" fmla="*/ 163750 w 345005"/>
              <a:gd name="connsiteY933" fmla="*/ 58654 h 755342"/>
              <a:gd name="connsiteX934" fmla="*/ 163690 w 345005"/>
              <a:gd name="connsiteY934" fmla="*/ 59677 h 755342"/>
              <a:gd name="connsiteX935" fmla="*/ 176323 w 345005"/>
              <a:gd name="connsiteY935" fmla="*/ 58233 h 755342"/>
              <a:gd name="connsiteX936" fmla="*/ 202973 w 345005"/>
              <a:gd name="connsiteY936" fmla="*/ 55225 h 755342"/>
              <a:gd name="connsiteX937" fmla="*/ 205259 w 345005"/>
              <a:gd name="connsiteY937" fmla="*/ 55044 h 755342"/>
              <a:gd name="connsiteX938" fmla="*/ 229984 w 345005"/>
              <a:gd name="connsiteY938" fmla="*/ 52157 h 755342"/>
              <a:gd name="connsiteX939" fmla="*/ 238045 w 345005"/>
              <a:gd name="connsiteY939" fmla="*/ 51194 h 755342"/>
              <a:gd name="connsiteX940" fmla="*/ 239428 w 345005"/>
              <a:gd name="connsiteY940" fmla="*/ 61421 h 755342"/>
              <a:gd name="connsiteX941" fmla="*/ 240150 w 345005"/>
              <a:gd name="connsiteY941" fmla="*/ 68039 h 755342"/>
              <a:gd name="connsiteX942" fmla="*/ 240932 w 345005"/>
              <a:gd name="connsiteY942" fmla="*/ 77363 h 755342"/>
              <a:gd name="connsiteX943" fmla="*/ 241654 w 345005"/>
              <a:gd name="connsiteY943" fmla="*/ 81514 h 755342"/>
              <a:gd name="connsiteX944" fmla="*/ 242797 w 345005"/>
              <a:gd name="connsiteY944" fmla="*/ 91199 h 755342"/>
              <a:gd name="connsiteX945" fmla="*/ 243098 w 345005"/>
              <a:gd name="connsiteY945" fmla="*/ 92042 h 755342"/>
              <a:gd name="connsiteX946" fmla="*/ 246106 w 345005"/>
              <a:gd name="connsiteY946" fmla="*/ 119714 h 755342"/>
              <a:gd name="connsiteX947" fmla="*/ 261566 w 345005"/>
              <a:gd name="connsiteY947" fmla="*/ 118030 h 755342"/>
              <a:gd name="connsiteX948" fmla="*/ 278771 w 345005"/>
              <a:gd name="connsiteY948" fmla="*/ 116044 h 755342"/>
              <a:gd name="connsiteX949" fmla="*/ 280095 w 345005"/>
              <a:gd name="connsiteY949" fmla="*/ 128677 h 755342"/>
              <a:gd name="connsiteX950" fmla="*/ 281479 w 345005"/>
              <a:gd name="connsiteY950" fmla="*/ 138784 h 755342"/>
              <a:gd name="connsiteX951" fmla="*/ 281720 w 345005"/>
              <a:gd name="connsiteY951" fmla="*/ 138784 h 755342"/>
              <a:gd name="connsiteX952" fmla="*/ 283344 w 345005"/>
              <a:gd name="connsiteY952" fmla="*/ 152199 h 755342"/>
              <a:gd name="connsiteX953" fmla="*/ 289600 w 345005"/>
              <a:gd name="connsiteY953" fmla="*/ 204777 h 755342"/>
              <a:gd name="connsiteX954" fmla="*/ 292488 w 345005"/>
              <a:gd name="connsiteY954" fmla="*/ 228239 h 755342"/>
              <a:gd name="connsiteX955" fmla="*/ 295496 w 345005"/>
              <a:gd name="connsiteY955" fmla="*/ 254287 h 755342"/>
              <a:gd name="connsiteX956" fmla="*/ 315107 w 345005"/>
              <a:gd name="connsiteY956" fmla="*/ 251941 h 755342"/>
              <a:gd name="connsiteX957" fmla="*/ 313724 w 345005"/>
              <a:gd name="connsiteY957" fmla="*/ 253385 h 755342"/>
              <a:gd name="connsiteX958" fmla="*/ 311919 w 345005"/>
              <a:gd name="connsiteY958" fmla="*/ 253746 h 755342"/>
              <a:gd name="connsiteX959" fmla="*/ 310716 w 345005"/>
              <a:gd name="connsiteY959" fmla="*/ 255551 h 755342"/>
              <a:gd name="connsiteX960" fmla="*/ 310896 w 345005"/>
              <a:gd name="connsiteY960" fmla="*/ 257055 h 755342"/>
              <a:gd name="connsiteX961" fmla="*/ 309512 w 345005"/>
              <a:gd name="connsiteY961" fmla="*/ 258498 h 755342"/>
              <a:gd name="connsiteX962" fmla="*/ 308309 w 345005"/>
              <a:gd name="connsiteY962" fmla="*/ 257476 h 755342"/>
              <a:gd name="connsiteX963" fmla="*/ 305241 w 345005"/>
              <a:gd name="connsiteY963" fmla="*/ 257055 h 755342"/>
              <a:gd name="connsiteX964" fmla="*/ 304339 w 345005"/>
              <a:gd name="connsiteY964" fmla="*/ 258438 h 755342"/>
              <a:gd name="connsiteX965" fmla="*/ 307708 w 345005"/>
              <a:gd name="connsiteY965" fmla="*/ 286291 h 755342"/>
              <a:gd name="connsiteX966" fmla="*/ 329124 w 345005"/>
              <a:gd name="connsiteY966" fmla="*/ 283704 h 755342"/>
              <a:gd name="connsiteX967" fmla="*/ 330447 w 345005"/>
              <a:gd name="connsiteY967" fmla="*/ 295977 h 755342"/>
              <a:gd name="connsiteX968" fmla="*/ 332854 w 345005"/>
              <a:gd name="connsiteY968" fmla="*/ 317212 h 755342"/>
              <a:gd name="connsiteX969" fmla="*/ 335561 w 345005"/>
              <a:gd name="connsiteY969" fmla="*/ 340494 h 755342"/>
              <a:gd name="connsiteX970" fmla="*/ 337967 w 345005"/>
              <a:gd name="connsiteY970" fmla="*/ 361308 h 755342"/>
              <a:gd name="connsiteX971" fmla="*/ 338268 w 345005"/>
              <a:gd name="connsiteY971" fmla="*/ 362692 h 755342"/>
              <a:gd name="connsiteX972" fmla="*/ 340313 w 345005"/>
              <a:gd name="connsiteY972" fmla="*/ 380438 h 755342"/>
              <a:gd name="connsiteX973" fmla="*/ 345005 w 345005"/>
              <a:gd name="connsiteY973" fmla="*/ 417736 h 755342"/>
              <a:gd name="connsiteX974" fmla="*/ 335921 w 345005"/>
              <a:gd name="connsiteY974" fmla="*/ 418819 h 755342"/>
              <a:gd name="connsiteX975" fmla="*/ 309272 w 345005"/>
              <a:gd name="connsiteY975" fmla="*/ 421827 h 755342"/>
              <a:gd name="connsiteX976" fmla="*/ 295435 w 345005"/>
              <a:gd name="connsiteY976" fmla="*/ 423632 h 755342"/>
              <a:gd name="connsiteX977" fmla="*/ 279975 w 345005"/>
              <a:gd name="connsiteY977" fmla="*/ 425256 h 755342"/>
              <a:gd name="connsiteX978" fmla="*/ 278651 w 345005"/>
              <a:gd name="connsiteY978" fmla="*/ 414427 h 755342"/>
              <a:gd name="connsiteX979" fmla="*/ 277809 w 345005"/>
              <a:gd name="connsiteY979" fmla="*/ 414788 h 755342"/>
              <a:gd name="connsiteX980" fmla="*/ 277208 w 345005"/>
              <a:gd name="connsiteY980" fmla="*/ 416292 h 755342"/>
              <a:gd name="connsiteX981" fmla="*/ 274621 w 345005"/>
              <a:gd name="connsiteY981" fmla="*/ 418879 h 755342"/>
              <a:gd name="connsiteX982" fmla="*/ 274380 w 345005"/>
              <a:gd name="connsiteY982" fmla="*/ 420263 h 755342"/>
              <a:gd name="connsiteX983" fmla="*/ 272816 w 345005"/>
              <a:gd name="connsiteY983" fmla="*/ 420864 h 755342"/>
              <a:gd name="connsiteX984" fmla="*/ 273117 w 345005"/>
              <a:gd name="connsiteY984" fmla="*/ 421827 h 755342"/>
              <a:gd name="connsiteX985" fmla="*/ 271432 w 345005"/>
              <a:gd name="connsiteY985" fmla="*/ 422429 h 755342"/>
              <a:gd name="connsiteX986" fmla="*/ 271613 w 345005"/>
              <a:gd name="connsiteY986" fmla="*/ 423812 h 755342"/>
              <a:gd name="connsiteX987" fmla="*/ 270530 w 345005"/>
              <a:gd name="connsiteY987" fmla="*/ 424955 h 755342"/>
              <a:gd name="connsiteX988" fmla="*/ 270530 w 345005"/>
              <a:gd name="connsiteY988" fmla="*/ 423572 h 755342"/>
              <a:gd name="connsiteX989" fmla="*/ 269387 w 345005"/>
              <a:gd name="connsiteY989" fmla="*/ 425015 h 755342"/>
              <a:gd name="connsiteX990" fmla="*/ 268906 w 345005"/>
              <a:gd name="connsiteY990" fmla="*/ 424113 h 755342"/>
              <a:gd name="connsiteX991" fmla="*/ 267342 w 345005"/>
              <a:gd name="connsiteY991" fmla="*/ 424113 h 755342"/>
              <a:gd name="connsiteX992" fmla="*/ 267462 w 345005"/>
              <a:gd name="connsiteY992" fmla="*/ 425316 h 755342"/>
              <a:gd name="connsiteX993" fmla="*/ 265898 w 345005"/>
              <a:gd name="connsiteY993" fmla="*/ 425076 h 755342"/>
              <a:gd name="connsiteX994" fmla="*/ 264514 w 345005"/>
              <a:gd name="connsiteY994" fmla="*/ 425677 h 755342"/>
              <a:gd name="connsiteX995" fmla="*/ 262409 w 345005"/>
              <a:gd name="connsiteY995" fmla="*/ 424233 h 755342"/>
              <a:gd name="connsiteX996" fmla="*/ 261145 w 345005"/>
              <a:gd name="connsiteY996" fmla="*/ 426399 h 755342"/>
              <a:gd name="connsiteX997" fmla="*/ 259521 w 345005"/>
              <a:gd name="connsiteY997" fmla="*/ 426158 h 755342"/>
              <a:gd name="connsiteX998" fmla="*/ 259100 w 345005"/>
              <a:gd name="connsiteY998" fmla="*/ 429166 h 755342"/>
              <a:gd name="connsiteX999" fmla="*/ 257476 w 345005"/>
              <a:gd name="connsiteY999" fmla="*/ 431212 h 755342"/>
              <a:gd name="connsiteX1000" fmla="*/ 255611 w 345005"/>
              <a:gd name="connsiteY1000" fmla="*/ 430730 h 755342"/>
              <a:gd name="connsiteX1001" fmla="*/ 254347 w 345005"/>
              <a:gd name="connsiteY1001" fmla="*/ 432655 h 755342"/>
              <a:gd name="connsiteX1002" fmla="*/ 254949 w 345005"/>
              <a:gd name="connsiteY1002" fmla="*/ 433438 h 755342"/>
              <a:gd name="connsiteX1003" fmla="*/ 254588 w 345005"/>
              <a:gd name="connsiteY1003" fmla="*/ 435002 h 755342"/>
              <a:gd name="connsiteX1004" fmla="*/ 252002 w 345005"/>
              <a:gd name="connsiteY1004" fmla="*/ 436445 h 755342"/>
              <a:gd name="connsiteX1005" fmla="*/ 252483 w 345005"/>
              <a:gd name="connsiteY1005" fmla="*/ 437709 h 755342"/>
              <a:gd name="connsiteX1006" fmla="*/ 250558 w 345005"/>
              <a:gd name="connsiteY1006" fmla="*/ 437829 h 755342"/>
              <a:gd name="connsiteX1007" fmla="*/ 250137 w 345005"/>
              <a:gd name="connsiteY1007" fmla="*/ 440536 h 755342"/>
              <a:gd name="connsiteX1008" fmla="*/ 248272 w 345005"/>
              <a:gd name="connsiteY1008" fmla="*/ 441018 h 755342"/>
              <a:gd name="connsiteX1009" fmla="*/ 247369 w 345005"/>
              <a:gd name="connsiteY1009" fmla="*/ 439934 h 755342"/>
              <a:gd name="connsiteX1010" fmla="*/ 243038 w 345005"/>
              <a:gd name="connsiteY1010" fmla="*/ 439934 h 755342"/>
              <a:gd name="connsiteX1011" fmla="*/ 238947 w 345005"/>
              <a:gd name="connsiteY1011" fmla="*/ 436806 h 755342"/>
              <a:gd name="connsiteX1012" fmla="*/ 238466 w 345005"/>
              <a:gd name="connsiteY1012" fmla="*/ 433197 h 755342"/>
              <a:gd name="connsiteX1013" fmla="*/ 231668 w 345005"/>
              <a:gd name="connsiteY1013" fmla="*/ 433979 h 755342"/>
              <a:gd name="connsiteX1014" fmla="*/ 230344 w 345005"/>
              <a:gd name="connsiteY1014" fmla="*/ 432776 h 755342"/>
              <a:gd name="connsiteX1015" fmla="*/ 229562 w 345005"/>
              <a:gd name="connsiteY1015" fmla="*/ 430610 h 755342"/>
              <a:gd name="connsiteX1016" fmla="*/ 228239 w 345005"/>
              <a:gd name="connsiteY1016" fmla="*/ 434400 h 755342"/>
              <a:gd name="connsiteX1017" fmla="*/ 224870 w 345005"/>
              <a:gd name="connsiteY1017" fmla="*/ 434701 h 755342"/>
              <a:gd name="connsiteX1018" fmla="*/ 223908 w 345005"/>
              <a:gd name="connsiteY1018" fmla="*/ 436806 h 755342"/>
              <a:gd name="connsiteX1019" fmla="*/ 223787 w 345005"/>
              <a:gd name="connsiteY1019" fmla="*/ 435483 h 755342"/>
              <a:gd name="connsiteX1020" fmla="*/ 220900 w 345005"/>
              <a:gd name="connsiteY1020" fmla="*/ 435844 h 755342"/>
              <a:gd name="connsiteX1021" fmla="*/ 220358 w 345005"/>
              <a:gd name="connsiteY1021" fmla="*/ 436686 h 755342"/>
              <a:gd name="connsiteX1022" fmla="*/ 216388 w 345005"/>
              <a:gd name="connsiteY1022" fmla="*/ 437047 h 755342"/>
              <a:gd name="connsiteX1023" fmla="*/ 215726 w 345005"/>
              <a:gd name="connsiteY1023" fmla="*/ 431392 h 755342"/>
              <a:gd name="connsiteX1024" fmla="*/ 214222 w 345005"/>
              <a:gd name="connsiteY1024" fmla="*/ 431873 h 755342"/>
              <a:gd name="connsiteX1025" fmla="*/ 211696 w 345005"/>
              <a:gd name="connsiteY1025" fmla="*/ 434701 h 755342"/>
              <a:gd name="connsiteX1026" fmla="*/ 208447 w 345005"/>
              <a:gd name="connsiteY1026" fmla="*/ 435904 h 755342"/>
              <a:gd name="connsiteX1027" fmla="*/ 205620 w 345005"/>
              <a:gd name="connsiteY1027" fmla="*/ 436385 h 755342"/>
              <a:gd name="connsiteX1028" fmla="*/ 203815 w 345005"/>
              <a:gd name="connsiteY1028" fmla="*/ 438430 h 755342"/>
              <a:gd name="connsiteX1029" fmla="*/ 202130 w 345005"/>
              <a:gd name="connsiteY1029" fmla="*/ 438010 h 755342"/>
              <a:gd name="connsiteX1030" fmla="*/ 199844 w 345005"/>
              <a:gd name="connsiteY1030" fmla="*/ 438371 h 755342"/>
              <a:gd name="connsiteX1031" fmla="*/ 198521 w 345005"/>
              <a:gd name="connsiteY1031" fmla="*/ 437769 h 755342"/>
              <a:gd name="connsiteX1032" fmla="*/ 197138 w 345005"/>
              <a:gd name="connsiteY1032" fmla="*/ 438551 h 755342"/>
              <a:gd name="connsiteX1033" fmla="*/ 194852 w 345005"/>
              <a:gd name="connsiteY1033" fmla="*/ 440777 h 755342"/>
              <a:gd name="connsiteX1034" fmla="*/ 189076 w 345005"/>
              <a:gd name="connsiteY1034" fmla="*/ 441499 h 755342"/>
              <a:gd name="connsiteX1035" fmla="*/ 187392 w 345005"/>
              <a:gd name="connsiteY1035" fmla="*/ 437408 h 755342"/>
              <a:gd name="connsiteX1036" fmla="*/ 187392 w 345005"/>
              <a:gd name="connsiteY1036" fmla="*/ 436024 h 755342"/>
              <a:gd name="connsiteX1037" fmla="*/ 185106 w 345005"/>
              <a:gd name="connsiteY1037" fmla="*/ 436987 h 755342"/>
              <a:gd name="connsiteX1038" fmla="*/ 179451 w 345005"/>
              <a:gd name="connsiteY1038" fmla="*/ 431633 h 755342"/>
              <a:gd name="connsiteX1039" fmla="*/ 178849 w 345005"/>
              <a:gd name="connsiteY1039" fmla="*/ 433137 h 755342"/>
              <a:gd name="connsiteX1040" fmla="*/ 178669 w 345005"/>
              <a:gd name="connsiteY1040" fmla="*/ 431813 h 755342"/>
              <a:gd name="connsiteX1041" fmla="*/ 176864 w 345005"/>
              <a:gd name="connsiteY1041" fmla="*/ 433257 h 755342"/>
              <a:gd name="connsiteX1042" fmla="*/ 176263 w 345005"/>
              <a:gd name="connsiteY1042" fmla="*/ 435603 h 755342"/>
              <a:gd name="connsiteX1043" fmla="*/ 172412 w 345005"/>
              <a:gd name="connsiteY1043" fmla="*/ 437949 h 755342"/>
              <a:gd name="connsiteX1044" fmla="*/ 169765 w 345005"/>
              <a:gd name="connsiteY1044" fmla="*/ 435964 h 755342"/>
              <a:gd name="connsiteX1045" fmla="*/ 167239 w 345005"/>
              <a:gd name="connsiteY1045" fmla="*/ 436506 h 755342"/>
              <a:gd name="connsiteX1046" fmla="*/ 166216 w 345005"/>
              <a:gd name="connsiteY1046" fmla="*/ 437889 h 755342"/>
              <a:gd name="connsiteX1047" fmla="*/ 166457 w 345005"/>
              <a:gd name="connsiteY1047" fmla="*/ 438611 h 755342"/>
              <a:gd name="connsiteX1048" fmla="*/ 168261 w 345005"/>
              <a:gd name="connsiteY1048" fmla="*/ 454914 h 755342"/>
              <a:gd name="connsiteX1049" fmla="*/ 179270 w 345005"/>
              <a:gd name="connsiteY1049" fmla="*/ 453831 h 755342"/>
              <a:gd name="connsiteX1050" fmla="*/ 200807 w 345005"/>
              <a:gd name="connsiteY1050" fmla="*/ 451425 h 755342"/>
              <a:gd name="connsiteX1051" fmla="*/ 202672 w 345005"/>
              <a:gd name="connsiteY1051" fmla="*/ 467908 h 755342"/>
              <a:gd name="connsiteX1052" fmla="*/ 213260 w 345005"/>
              <a:gd name="connsiteY1052" fmla="*/ 466644 h 755342"/>
              <a:gd name="connsiteX1053" fmla="*/ 215365 w 345005"/>
              <a:gd name="connsiteY1053" fmla="*/ 464479 h 755342"/>
              <a:gd name="connsiteX1054" fmla="*/ 216929 w 345005"/>
              <a:gd name="connsiteY1054" fmla="*/ 463998 h 755342"/>
              <a:gd name="connsiteX1055" fmla="*/ 217952 w 345005"/>
              <a:gd name="connsiteY1055" fmla="*/ 465201 h 755342"/>
              <a:gd name="connsiteX1056" fmla="*/ 219456 w 345005"/>
              <a:gd name="connsiteY1056" fmla="*/ 461050 h 755342"/>
              <a:gd name="connsiteX1057" fmla="*/ 220058 w 345005"/>
              <a:gd name="connsiteY1057" fmla="*/ 461050 h 755342"/>
              <a:gd name="connsiteX1058" fmla="*/ 218674 w 345005"/>
              <a:gd name="connsiteY1058" fmla="*/ 464058 h 755342"/>
              <a:gd name="connsiteX1059" fmla="*/ 218915 w 345005"/>
              <a:gd name="connsiteY1059" fmla="*/ 466163 h 755342"/>
              <a:gd name="connsiteX1060" fmla="*/ 221682 w 345005"/>
              <a:gd name="connsiteY1060" fmla="*/ 465862 h 755342"/>
              <a:gd name="connsiteX1061" fmla="*/ 223125 w 345005"/>
              <a:gd name="connsiteY1061" fmla="*/ 468449 h 755342"/>
              <a:gd name="connsiteX1062" fmla="*/ 219035 w 345005"/>
              <a:gd name="connsiteY1062" fmla="*/ 469051 h 755342"/>
              <a:gd name="connsiteX1063" fmla="*/ 221621 w 345005"/>
              <a:gd name="connsiteY1063" fmla="*/ 471397 h 755342"/>
              <a:gd name="connsiteX1064" fmla="*/ 220298 w 345005"/>
              <a:gd name="connsiteY1064" fmla="*/ 472179 h 755342"/>
              <a:gd name="connsiteX1065" fmla="*/ 218253 w 345005"/>
              <a:gd name="connsiteY1065" fmla="*/ 472600 h 755342"/>
              <a:gd name="connsiteX1066" fmla="*/ 217832 w 345005"/>
              <a:gd name="connsiteY1066" fmla="*/ 476089 h 755342"/>
              <a:gd name="connsiteX1067" fmla="*/ 214523 w 345005"/>
              <a:gd name="connsiteY1067" fmla="*/ 476089 h 755342"/>
              <a:gd name="connsiteX1068" fmla="*/ 214643 w 345005"/>
              <a:gd name="connsiteY1068" fmla="*/ 478496 h 755342"/>
              <a:gd name="connsiteX1069" fmla="*/ 213320 w 345005"/>
              <a:gd name="connsiteY1069" fmla="*/ 479579 h 755342"/>
              <a:gd name="connsiteX1070" fmla="*/ 213200 w 345005"/>
              <a:gd name="connsiteY1070" fmla="*/ 480722 h 755342"/>
              <a:gd name="connsiteX1071" fmla="*/ 214944 w 345005"/>
              <a:gd name="connsiteY1071" fmla="*/ 480601 h 755342"/>
              <a:gd name="connsiteX1072" fmla="*/ 214944 w 345005"/>
              <a:gd name="connsiteY1072" fmla="*/ 483369 h 755342"/>
              <a:gd name="connsiteX1073" fmla="*/ 216508 w 345005"/>
              <a:gd name="connsiteY1073" fmla="*/ 483188 h 755342"/>
              <a:gd name="connsiteX1074" fmla="*/ 217711 w 345005"/>
              <a:gd name="connsiteY1074" fmla="*/ 483729 h 755342"/>
              <a:gd name="connsiteX1075" fmla="*/ 217952 w 345005"/>
              <a:gd name="connsiteY1075" fmla="*/ 484993 h 755342"/>
              <a:gd name="connsiteX1076" fmla="*/ 219516 w 345005"/>
              <a:gd name="connsiteY1076" fmla="*/ 486677 h 755342"/>
              <a:gd name="connsiteX1077" fmla="*/ 218614 w 345005"/>
              <a:gd name="connsiteY1077" fmla="*/ 486497 h 755342"/>
              <a:gd name="connsiteX1078" fmla="*/ 218794 w 345005"/>
              <a:gd name="connsiteY1078" fmla="*/ 487580 h 755342"/>
              <a:gd name="connsiteX1079" fmla="*/ 217471 w 345005"/>
              <a:gd name="connsiteY1079" fmla="*/ 488482 h 755342"/>
              <a:gd name="connsiteX1080" fmla="*/ 216027 w 345005"/>
              <a:gd name="connsiteY1080" fmla="*/ 487399 h 755342"/>
              <a:gd name="connsiteX1081" fmla="*/ 215125 w 345005"/>
              <a:gd name="connsiteY1081" fmla="*/ 488121 h 755342"/>
              <a:gd name="connsiteX1082" fmla="*/ 215486 w 345005"/>
              <a:gd name="connsiteY1082" fmla="*/ 490106 h 755342"/>
              <a:gd name="connsiteX1083" fmla="*/ 214343 w 345005"/>
              <a:gd name="connsiteY1083" fmla="*/ 490828 h 755342"/>
              <a:gd name="connsiteX1084" fmla="*/ 214704 w 345005"/>
              <a:gd name="connsiteY1084" fmla="*/ 493235 h 755342"/>
              <a:gd name="connsiteX1085" fmla="*/ 213440 w 345005"/>
              <a:gd name="connsiteY1085" fmla="*/ 493054 h 755342"/>
              <a:gd name="connsiteX1086" fmla="*/ 211816 w 345005"/>
              <a:gd name="connsiteY1086" fmla="*/ 495280 h 755342"/>
              <a:gd name="connsiteX1087" fmla="*/ 211996 w 345005"/>
              <a:gd name="connsiteY1087" fmla="*/ 496362 h 755342"/>
              <a:gd name="connsiteX1088" fmla="*/ 212899 w 345005"/>
              <a:gd name="connsiteY1088" fmla="*/ 496603 h 755342"/>
              <a:gd name="connsiteX1089" fmla="*/ 212297 w 345005"/>
              <a:gd name="connsiteY1089" fmla="*/ 498528 h 755342"/>
              <a:gd name="connsiteX1090" fmla="*/ 211575 w 345005"/>
              <a:gd name="connsiteY1090" fmla="*/ 498288 h 755342"/>
              <a:gd name="connsiteX1091" fmla="*/ 213801 w 345005"/>
              <a:gd name="connsiteY1091" fmla="*/ 500092 h 755342"/>
              <a:gd name="connsiteX1092" fmla="*/ 214704 w 345005"/>
              <a:gd name="connsiteY1092" fmla="*/ 499731 h 755342"/>
              <a:gd name="connsiteX1093" fmla="*/ 215606 w 345005"/>
              <a:gd name="connsiteY1093" fmla="*/ 500935 h 755342"/>
              <a:gd name="connsiteX1094" fmla="*/ 215004 w 345005"/>
              <a:gd name="connsiteY1094" fmla="*/ 502739 h 755342"/>
              <a:gd name="connsiteX1095" fmla="*/ 215365 w 345005"/>
              <a:gd name="connsiteY1095" fmla="*/ 504183 h 755342"/>
              <a:gd name="connsiteX1096" fmla="*/ 216568 w 345005"/>
              <a:gd name="connsiteY1096" fmla="*/ 504303 h 755342"/>
              <a:gd name="connsiteX1097" fmla="*/ 215847 w 345005"/>
              <a:gd name="connsiteY1097" fmla="*/ 505687 h 755342"/>
              <a:gd name="connsiteX1098" fmla="*/ 214764 w 345005"/>
              <a:gd name="connsiteY1098" fmla="*/ 505085 h 755342"/>
              <a:gd name="connsiteX1099" fmla="*/ 214764 w 345005"/>
              <a:gd name="connsiteY1099" fmla="*/ 507131 h 755342"/>
              <a:gd name="connsiteX1100" fmla="*/ 212718 w 345005"/>
              <a:gd name="connsiteY1100" fmla="*/ 507191 h 755342"/>
              <a:gd name="connsiteX1101" fmla="*/ 212237 w 345005"/>
              <a:gd name="connsiteY1101" fmla="*/ 508996 h 755342"/>
              <a:gd name="connsiteX1102" fmla="*/ 209109 w 345005"/>
              <a:gd name="connsiteY1102" fmla="*/ 510440 h 755342"/>
              <a:gd name="connsiteX1103" fmla="*/ 207485 w 345005"/>
              <a:gd name="connsiteY1103" fmla="*/ 509838 h 755342"/>
              <a:gd name="connsiteX1104" fmla="*/ 207184 w 345005"/>
              <a:gd name="connsiteY1104" fmla="*/ 511161 h 755342"/>
              <a:gd name="connsiteX1105" fmla="*/ 208026 w 345005"/>
              <a:gd name="connsiteY1105" fmla="*/ 514169 h 755342"/>
              <a:gd name="connsiteX1106" fmla="*/ 206281 w 345005"/>
              <a:gd name="connsiteY1106" fmla="*/ 514771 h 755342"/>
              <a:gd name="connsiteX1107" fmla="*/ 207966 w 345005"/>
              <a:gd name="connsiteY1107" fmla="*/ 515072 h 755342"/>
              <a:gd name="connsiteX1108" fmla="*/ 207545 w 345005"/>
              <a:gd name="connsiteY1108" fmla="*/ 517598 h 755342"/>
              <a:gd name="connsiteX1109" fmla="*/ 208928 w 345005"/>
              <a:gd name="connsiteY1109" fmla="*/ 520366 h 755342"/>
              <a:gd name="connsiteX1110" fmla="*/ 207725 w 345005"/>
              <a:gd name="connsiteY1110" fmla="*/ 521148 h 755342"/>
              <a:gd name="connsiteX1111" fmla="*/ 208628 w 345005"/>
              <a:gd name="connsiteY1111" fmla="*/ 522110 h 755342"/>
              <a:gd name="connsiteX1112" fmla="*/ 207424 w 345005"/>
              <a:gd name="connsiteY1112" fmla="*/ 522351 h 755342"/>
              <a:gd name="connsiteX1113" fmla="*/ 208507 w 345005"/>
              <a:gd name="connsiteY1113" fmla="*/ 524035 h 755342"/>
              <a:gd name="connsiteX1114" fmla="*/ 209891 w 345005"/>
              <a:gd name="connsiteY1114" fmla="*/ 524216 h 755342"/>
              <a:gd name="connsiteX1115" fmla="*/ 208327 w 345005"/>
              <a:gd name="connsiteY1115" fmla="*/ 524817 h 755342"/>
              <a:gd name="connsiteX1116" fmla="*/ 208688 w 345005"/>
              <a:gd name="connsiteY1116" fmla="*/ 526020 h 755342"/>
              <a:gd name="connsiteX1117" fmla="*/ 211335 w 345005"/>
              <a:gd name="connsiteY1117" fmla="*/ 525118 h 755342"/>
              <a:gd name="connsiteX1118" fmla="*/ 210372 w 345005"/>
              <a:gd name="connsiteY1118" fmla="*/ 526321 h 755342"/>
              <a:gd name="connsiteX1119" fmla="*/ 212057 w 345005"/>
              <a:gd name="connsiteY1119" fmla="*/ 528126 h 755342"/>
              <a:gd name="connsiteX1120" fmla="*/ 211876 w 345005"/>
              <a:gd name="connsiteY1120" fmla="*/ 530171 h 755342"/>
              <a:gd name="connsiteX1121" fmla="*/ 210793 w 345005"/>
              <a:gd name="connsiteY1121" fmla="*/ 531134 h 755342"/>
              <a:gd name="connsiteX1122" fmla="*/ 211996 w 345005"/>
              <a:gd name="connsiteY1122" fmla="*/ 532457 h 755342"/>
              <a:gd name="connsiteX1123" fmla="*/ 212177 w 345005"/>
              <a:gd name="connsiteY1123" fmla="*/ 534443 h 755342"/>
              <a:gd name="connsiteX1124" fmla="*/ 211275 w 345005"/>
              <a:gd name="connsiteY1124" fmla="*/ 536247 h 755342"/>
              <a:gd name="connsiteX1125" fmla="*/ 210432 w 345005"/>
              <a:gd name="connsiteY1125" fmla="*/ 536368 h 755342"/>
              <a:gd name="connsiteX1126" fmla="*/ 209831 w 345005"/>
              <a:gd name="connsiteY1126" fmla="*/ 537872 h 755342"/>
              <a:gd name="connsiteX1127" fmla="*/ 210553 w 345005"/>
              <a:gd name="connsiteY1127" fmla="*/ 539195 h 755342"/>
              <a:gd name="connsiteX1128" fmla="*/ 211876 w 345005"/>
              <a:gd name="connsiteY1128" fmla="*/ 538593 h 755342"/>
              <a:gd name="connsiteX1129" fmla="*/ 211275 w 345005"/>
              <a:gd name="connsiteY1129" fmla="*/ 539797 h 755342"/>
              <a:gd name="connsiteX1130" fmla="*/ 214282 w 345005"/>
              <a:gd name="connsiteY1130" fmla="*/ 539436 h 755342"/>
              <a:gd name="connsiteX1131" fmla="*/ 215305 w 345005"/>
              <a:gd name="connsiteY1131" fmla="*/ 538293 h 755342"/>
              <a:gd name="connsiteX1132" fmla="*/ 213741 w 345005"/>
              <a:gd name="connsiteY1132" fmla="*/ 541301 h 755342"/>
              <a:gd name="connsiteX1133" fmla="*/ 212538 w 345005"/>
              <a:gd name="connsiteY1133" fmla="*/ 541662 h 755342"/>
              <a:gd name="connsiteX1134" fmla="*/ 214343 w 345005"/>
              <a:gd name="connsiteY1134" fmla="*/ 544068 h 755342"/>
              <a:gd name="connsiteX1135" fmla="*/ 214463 w 345005"/>
              <a:gd name="connsiteY1135" fmla="*/ 545151 h 755342"/>
              <a:gd name="connsiteX1136" fmla="*/ 216027 w 345005"/>
              <a:gd name="connsiteY1136" fmla="*/ 545452 h 755342"/>
              <a:gd name="connsiteX1137" fmla="*/ 217170 w 345005"/>
              <a:gd name="connsiteY1137" fmla="*/ 545091 h 755342"/>
              <a:gd name="connsiteX1138" fmla="*/ 217230 w 345005"/>
              <a:gd name="connsiteY1138" fmla="*/ 547016 h 755342"/>
              <a:gd name="connsiteX1139" fmla="*/ 219095 w 345005"/>
              <a:gd name="connsiteY1139" fmla="*/ 549181 h 755342"/>
              <a:gd name="connsiteX1140" fmla="*/ 219095 w 345005"/>
              <a:gd name="connsiteY1140" fmla="*/ 550565 h 755342"/>
              <a:gd name="connsiteX1141" fmla="*/ 220298 w 345005"/>
              <a:gd name="connsiteY1141" fmla="*/ 550866 h 755342"/>
              <a:gd name="connsiteX1142" fmla="*/ 220118 w 345005"/>
              <a:gd name="connsiteY1142" fmla="*/ 553994 h 755342"/>
              <a:gd name="connsiteX1143" fmla="*/ 221201 w 345005"/>
              <a:gd name="connsiteY1143" fmla="*/ 553392 h 755342"/>
              <a:gd name="connsiteX1144" fmla="*/ 221802 w 345005"/>
              <a:gd name="connsiteY1144" fmla="*/ 554054 h 755342"/>
              <a:gd name="connsiteX1145" fmla="*/ 222524 w 345005"/>
              <a:gd name="connsiteY1145" fmla="*/ 553152 h 755342"/>
              <a:gd name="connsiteX1146" fmla="*/ 224329 w 345005"/>
              <a:gd name="connsiteY1146" fmla="*/ 555257 h 755342"/>
              <a:gd name="connsiteX1147" fmla="*/ 224570 w 345005"/>
              <a:gd name="connsiteY1147" fmla="*/ 560190 h 755342"/>
              <a:gd name="connsiteX1148" fmla="*/ 228780 w 345005"/>
              <a:gd name="connsiteY1148" fmla="*/ 561875 h 755342"/>
              <a:gd name="connsiteX1149" fmla="*/ 229562 w 345005"/>
              <a:gd name="connsiteY1149" fmla="*/ 563018 h 755342"/>
              <a:gd name="connsiteX1150" fmla="*/ 231728 w 345005"/>
              <a:gd name="connsiteY1150" fmla="*/ 568492 h 755342"/>
              <a:gd name="connsiteX1151" fmla="*/ 230766 w 345005"/>
              <a:gd name="connsiteY1151" fmla="*/ 570297 h 755342"/>
              <a:gd name="connsiteX1152" fmla="*/ 227758 w 345005"/>
              <a:gd name="connsiteY1152" fmla="*/ 571560 h 755342"/>
              <a:gd name="connsiteX1153" fmla="*/ 230224 w 345005"/>
              <a:gd name="connsiteY1153" fmla="*/ 573786 h 755342"/>
              <a:gd name="connsiteX1154" fmla="*/ 231367 w 345005"/>
              <a:gd name="connsiteY1154" fmla="*/ 573064 h 755342"/>
              <a:gd name="connsiteX1155" fmla="*/ 232931 w 345005"/>
              <a:gd name="connsiteY1155" fmla="*/ 574027 h 755342"/>
              <a:gd name="connsiteX1156" fmla="*/ 231848 w 345005"/>
              <a:gd name="connsiteY1156" fmla="*/ 574027 h 755342"/>
              <a:gd name="connsiteX1157" fmla="*/ 231848 w 345005"/>
              <a:gd name="connsiteY1157" fmla="*/ 575711 h 755342"/>
              <a:gd name="connsiteX1158" fmla="*/ 230044 w 345005"/>
              <a:gd name="connsiteY1158" fmla="*/ 577997 h 755342"/>
              <a:gd name="connsiteX1159" fmla="*/ 229984 w 345005"/>
              <a:gd name="connsiteY1159" fmla="*/ 579621 h 755342"/>
              <a:gd name="connsiteX1160" fmla="*/ 231788 w 345005"/>
              <a:gd name="connsiteY1160" fmla="*/ 581426 h 755342"/>
              <a:gd name="connsiteX1161" fmla="*/ 236420 w 345005"/>
              <a:gd name="connsiteY1161" fmla="*/ 580824 h 755342"/>
              <a:gd name="connsiteX1162" fmla="*/ 237203 w 345005"/>
              <a:gd name="connsiteY1162" fmla="*/ 582990 h 755342"/>
              <a:gd name="connsiteX1163" fmla="*/ 236601 w 345005"/>
              <a:gd name="connsiteY1163" fmla="*/ 584614 h 755342"/>
              <a:gd name="connsiteX1164" fmla="*/ 235578 w 345005"/>
              <a:gd name="connsiteY1164" fmla="*/ 584975 h 755342"/>
              <a:gd name="connsiteX1165" fmla="*/ 235097 w 345005"/>
              <a:gd name="connsiteY1165" fmla="*/ 583832 h 755342"/>
              <a:gd name="connsiteX1166" fmla="*/ 234074 w 345005"/>
              <a:gd name="connsiteY1166" fmla="*/ 585577 h 755342"/>
              <a:gd name="connsiteX1167" fmla="*/ 235277 w 345005"/>
              <a:gd name="connsiteY1167" fmla="*/ 586960 h 755342"/>
              <a:gd name="connsiteX1168" fmla="*/ 235338 w 345005"/>
              <a:gd name="connsiteY1168" fmla="*/ 588103 h 755342"/>
              <a:gd name="connsiteX1169" fmla="*/ 234014 w 345005"/>
              <a:gd name="connsiteY1169" fmla="*/ 587502 h 755342"/>
              <a:gd name="connsiteX1170" fmla="*/ 232209 w 345005"/>
              <a:gd name="connsiteY1170" fmla="*/ 589427 h 755342"/>
              <a:gd name="connsiteX1171" fmla="*/ 230405 w 345005"/>
              <a:gd name="connsiteY1171" fmla="*/ 589607 h 755342"/>
              <a:gd name="connsiteX1172" fmla="*/ 227818 w 345005"/>
              <a:gd name="connsiteY1172" fmla="*/ 591352 h 755342"/>
              <a:gd name="connsiteX1173" fmla="*/ 226013 w 345005"/>
              <a:gd name="connsiteY1173" fmla="*/ 593157 h 755342"/>
              <a:gd name="connsiteX1174" fmla="*/ 222584 w 345005"/>
              <a:gd name="connsiteY1174" fmla="*/ 594661 h 755342"/>
              <a:gd name="connsiteX1175" fmla="*/ 218975 w 345005"/>
              <a:gd name="connsiteY1175" fmla="*/ 595322 h 755342"/>
              <a:gd name="connsiteX1176" fmla="*/ 216568 w 345005"/>
              <a:gd name="connsiteY1176" fmla="*/ 596766 h 755342"/>
              <a:gd name="connsiteX1177" fmla="*/ 214704 w 345005"/>
              <a:gd name="connsiteY1177" fmla="*/ 599594 h 755342"/>
              <a:gd name="connsiteX1178" fmla="*/ 212538 w 345005"/>
              <a:gd name="connsiteY1178" fmla="*/ 599834 h 755342"/>
              <a:gd name="connsiteX1179" fmla="*/ 211395 w 345005"/>
              <a:gd name="connsiteY1179" fmla="*/ 600737 h 755342"/>
              <a:gd name="connsiteX1180" fmla="*/ 195453 w 345005"/>
              <a:gd name="connsiteY1180" fmla="*/ 602481 h 755342"/>
              <a:gd name="connsiteX1181" fmla="*/ 195874 w 345005"/>
              <a:gd name="connsiteY1181" fmla="*/ 605188 h 755342"/>
              <a:gd name="connsiteX1182" fmla="*/ 190460 w 345005"/>
              <a:gd name="connsiteY1182" fmla="*/ 605790 h 755342"/>
              <a:gd name="connsiteX1183" fmla="*/ 190039 w 345005"/>
              <a:gd name="connsiteY1183" fmla="*/ 602962 h 755342"/>
              <a:gd name="connsiteX1184" fmla="*/ 184805 w 345005"/>
              <a:gd name="connsiteY1184" fmla="*/ 603504 h 755342"/>
              <a:gd name="connsiteX1185" fmla="*/ 184805 w 345005"/>
              <a:gd name="connsiteY1185" fmla="*/ 603805 h 755342"/>
              <a:gd name="connsiteX1186" fmla="*/ 168622 w 345005"/>
              <a:gd name="connsiteY1186" fmla="*/ 605609 h 755342"/>
              <a:gd name="connsiteX1187" fmla="*/ 156952 w 345005"/>
              <a:gd name="connsiteY1187" fmla="*/ 606933 h 755342"/>
              <a:gd name="connsiteX1188" fmla="*/ 138604 w 345005"/>
              <a:gd name="connsiteY1188" fmla="*/ 608858 h 755342"/>
              <a:gd name="connsiteX1189" fmla="*/ 140228 w 345005"/>
              <a:gd name="connsiteY1189" fmla="*/ 625341 h 755342"/>
              <a:gd name="connsiteX1190" fmla="*/ 156832 w 345005"/>
              <a:gd name="connsiteY1190" fmla="*/ 623536 h 755342"/>
              <a:gd name="connsiteX1191" fmla="*/ 160201 w 345005"/>
              <a:gd name="connsiteY1191" fmla="*/ 654819 h 755342"/>
              <a:gd name="connsiteX1192" fmla="*/ 161644 w 345005"/>
              <a:gd name="connsiteY1192" fmla="*/ 668173 h 755342"/>
              <a:gd name="connsiteX1193" fmla="*/ 162065 w 345005"/>
              <a:gd name="connsiteY1193" fmla="*/ 672986 h 755342"/>
              <a:gd name="connsiteX1194" fmla="*/ 175721 w 345005"/>
              <a:gd name="connsiteY1194" fmla="*/ 671422 h 755342"/>
              <a:gd name="connsiteX1195" fmla="*/ 178188 w 345005"/>
              <a:gd name="connsiteY1195" fmla="*/ 695004 h 755342"/>
              <a:gd name="connsiteX1196" fmla="*/ 182880 w 345005"/>
              <a:gd name="connsiteY1196" fmla="*/ 737355 h 755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</a:cxnLst>
            <a:rect l="l" t="t" r="r" b="b"/>
            <a:pathLst>
              <a:path w="345005" h="755342">
                <a:moveTo>
                  <a:pt x="182880" y="737355"/>
                </a:moveTo>
                <a:lnTo>
                  <a:pt x="170668" y="738799"/>
                </a:lnTo>
                <a:lnTo>
                  <a:pt x="152981" y="740784"/>
                </a:lnTo>
                <a:lnTo>
                  <a:pt x="148891" y="741085"/>
                </a:lnTo>
                <a:lnTo>
                  <a:pt x="138363" y="742168"/>
                </a:lnTo>
                <a:lnTo>
                  <a:pt x="134994" y="742589"/>
                </a:lnTo>
                <a:lnTo>
                  <a:pt x="132829" y="742830"/>
                </a:lnTo>
                <a:lnTo>
                  <a:pt x="130964" y="743070"/>
                </a:lnTo>
                <a:lnTo>
                  <a:pt x="128678" y="743191"/>
                </a:lnTo>
                <a:lnTo>
                  <a:pt x="124346" y="743672"/>
                </a:lnTo>
                <a:lnTo>
                  <a:pt x="122481" y="743852"/>
                </a:lnTo>
                <a:lnTo>
                  <a:pt x="113217" y="744935"/>
                </a:lnTo>
                <a:lnTo>
                  <a:pt x="106720" y="745537"/>
                </a:lnTo>
                <a:lnTo>
                  <a:pt x="100283" y="746259"/>
                </a:lnTo>
                <a:lnTo>
                  <a:pt x="94027" y="746860"/>
                </a:lnTo>
                <a:lnTo>
                  <a:pt x="92402" y="747041"/>
                </a:lnTo>
                <a:lnTo>
                  <a:pt x="89876" y="747281"/>
                </a:lnTo>
                <a:lnTo>
                  <a:pt x="84161" y="747883"/>
                </a:lnTo>
                <a:lnTo>
                  <a:pt x="81754" y="748063"/>
                </a:lnTo>
                <a:lnTo>
                  <a:pt x="77664" y="748484"/>
                </a:lnTo>
                <a:lnTo>
                  <a:pt x="69723" y="749267"/>
                </a:lnTo>
                <a:lnTo>
                  <a:pt x="67317" y="749507"/>
                </a:lnTo>
                <a:lnTo>
                  <a:pt x="55947" y="750650"/>
                </a:lnTo>
                <a:lnTo>
                  <a:pt x="54022" y="750831"/>
                </a:lnTo>
                <a:lnTo>
                  <a:pt x="49690" y="751192"/>
                </a:lnTo>
                <a:lnTo>
                  <a:pt x="49690" y="751312"/>
                </a:lnTo>
                <a:lnTo>
                  <a:pt x="46261" y="751612"/>
                </a:lnTo>
                <a:lnTo>
                  <a:pt x="40667" y="752214"/>
                </a:lnTo>
                <a:lnTo>
                  <a:pt x="34831" y="752816"/>
                </a:lnTo>
                <a:lnTo>
                  <a:pt x="29417" y="753297"/>
                </a:lnTo>
                <a:lnTo>
                  <a:pt x="21596" y="753898"/>
                </a:lnTo>
                <a:lnTo>
                  <a:pt x="16182" y="754500"/>
                </a:lnTo>
                <a:lnTo>
                  <a:pt x="7460" y="755343"/>
                </a:lnTo>
                <a:lnTo>
                  <a:pt x="9264" y="754139"/>
                </a:lnTo>
                <a:lnTo>
                  <a:pt x="14618" y="751131"/>
                </a:lnTo>
                <a:lnTo>
                  <a:pt x="16423" y="749808"/>
                </a:lnTo>
                <a:lnTo>
                  <a:pt x="18469" y="746740"/>
                </a:lnTo>
                <a:lnTo>
                  <a:pt x="18890" y="743852"/>
                </a:lnTo>
                <a:lnTo>
                  <a:pt x="17987" y="741446"/>
                </a:lnTo>
                <a:lnTo>
                  <a:pt x="12573" y="737235"/>
                </a:lnTo>
                <a:lnTo>
                  <a:pt x="9385" y="735250"/>
                </a:lnTo>
                <a:lnTo>
                  <a:pt x="7279" y="733144"/>
                </a:lnTo>
                <a:lnTo>
                  <a:pt x="6617" y="731339"/>
                </a:lnTo>
                <a:lnTo>
                  <a:pt x="7099" y="729835"/>
                </a:lnTo>
                <a:lnTo>
                  <a:pt x="10467" y="724541"/>
                </a:lnTo>
                <a:lnTo>
                  <a:pt x="11911" y="720752"/>
                </a:lnTo>
                <a:lnTo>
                  <a:pt x="11671" y="718766"/>
                </a:lnTo>
                <a:lnTo>
                  <a:pt x="11490" y="717924"/>
                </a:lnTo>
                <a:lnTo>
                  <a:pt x="10467" y="716480"/>
                </a:lnTo>
                <a:lnTo>
                  <a:pt x="9324" y="715277"/>
                </a:lnTo>
                <a:lnTo>
                  <a:pt x="8362" y="714435"/>
                </a:lnTo>
                <a:lnTo>
                  <a:pt x="7159" y="713773"/>
                </a:lnTo>
                <a:lnTo>
                  <a:pt x="6377" y="713232"/>
                </a:lnTo>
                <a:lnTo>
                  <a:pt x="5234" y="712390"/>
                </a:lnTo>
                <a:lnTo>
                  <a:pt x="2045" y="711066"/>
                </a:lnTo>
                <a:lnTo>
                  <a:pt x="662" y="709622"/>
                </a:lnTo>
                <a:lnTo>
                  <a:pt x="0" y="707938"/>
                </a:lnTo>
                <a:lnTo>
                  <a:pt x="60" y="707216"/>
                </a:lnTo>
                <a:lnTo>
                  <a:pt x="421" y="706434"/>
                </a:lnTo>
                <a:lnTo>
                  <a:pt x="842" y="705953"/>
                </a:lnTo>
                <a:lnTo>
                  <a:pt x="1985" y="704810"/>
                </a:lnTo>
                <a:lnTo>
                  <a:pt x="5113" y="704389"/>
                </a:lnTo>
                <a:lnTo>
                  <a:pt x="6497" y="704569"/>
                </a:lnTo>
                <a:lnTo>
                  <a:pt x="10588" y="704930"/>
                </a:lnTo>
                <a:lnTo>
                  <a:pt x="12814" y="704930"/>
                </a:lnTo>
                <a:lnTo>
                  <a:pt x="15280" y="704509"/>
                </a:lnTo>
                <a:lnTo>
                  <a:pt x="19190" y="702885"/>
                </a:lnTo>
                <a:lnTo>
                  <a:pt x="20514" y="702103"/>
                </a:lnTo>
                <a:lnTo>
                  <a:pt x="21898" y="700779"/>
                </a:lnTo>
                <a:lnTo>
                  <a:pt x="22379" y="699636"/>
                </a:lnTo>
                <a:lnTo>
                  <a:pt x="22739" y="698193"/>
                </a:lnTo>
                <a:lnTo>
                  <a:pt x="22379" y="693741"/>
                </a:lnTo>
                <a:lnTo>
                  <a:pt x="22078" y="693320"/>
                </a:lnTo>
                <a:lnTo>
                  <a:pt x="21236" y="692778"/>
                </a:lnTo>
                <a:lnTo>
                  <a:pt x="19852" y="691695"/>
                </a:lnTo>
                <a:lnTo>
                  <a:pt x="18047" y="690673"/>
                </a:lnTo>
                <a:lnTo>
                  <a:pt x="17867" y="690011"/>
                </a:lnTo>
                <a:lnTo>
                  <a:pt x="15461" y="688507"/>
                </a:lnTo>
                <a:lnTo>
                  <a:pt x="14799" y="685860"/>
                </a:lnTo>
                <a:lnTo>
                  <a:pt x="14679" y="682672"/>
                </a:lnTo>
                <a:lnTo>
                  <a:pt x="15039" y="681589"/>
                </a:lnTo>
                <a:lnTo>
                  <a:pt x="13475" y="681047"/>
                </a:lnTo>
                <a:lnTo>
                  <a:pt x="12693" y="681408"/>
                </a:lnTo>
                <a:lnTo>
                  <a:pt x="11791" y="682431"/>
                </a:lnTo>
                <a:lnTo>
                  <a:pt x="11550" y="682852"/>
                </a:lnTo>
                <a:lnTo>
                  <a:pt x="9625" y="678942"/>
                </a:lnTo>
                <a:lnTo>
                  <a:pt x="9746" y="676776"/>
                </a:lnTo>
                <a:lnTo>
                  <a:pt x="11310" y="674129"/>
                </a:lnTo>
                <a:lnTo>
                  <a:pt x="13836" y="672204"/>
                </a:lnTo>
                <a:lnTo>
                  <a:pt x="15039" y="672324"/>
                </a:lnTo>
                <a:lnTo>
                  <a:pt x="15822" y="673588"/>
                </a:lnTo>
                <a:lnTo>
                  <a:pt x="15641" y="675633"/>
                </a:lnTo>
                <a:lnTo>
                  <a:pt x="16423" y="677438"/>
                </a:lnTo>
                <a:lnTo>
                  <a:pt x="16784" y="678882"/>
                </a:lnTo>
                <a:lnTo>
                  <a:pt x="18589" y="682010"/>
                </a:lnTo>
                <a:lnTo>
                  <a:pt x="20995" y="683815"/>
                </a:lnTo>
                <a:lnTo>
                  <a:pt x="22138" y="684296"/>
                </a:lnTo>
                <a:lnTo>
                  <a:pt x="26229" y="683875"/>
                </a:lnTo>
                <a:lnTo>
                  <a:pt x="26831" y="683093"/>
                </a:lnTo>
                <a:lnTo>
                  <a:pt x="27251" y="681589"/>
                </a:lnTo>
                <a:lnTo>
                  <a:pt x="26710" y="677739"/>
                </a:lnTo>
                <a:lnTo>
                  <a:pt x="25808" y="677618"/>
                </a:lnTo>
                <a:lnTo>
                  <a:pt x="25206" y="676535"/>
                </a:lnTo>
                <a:lnTo>
                  <a:pt x="21837" y="673828"/>
                </a:lnTo>
                <a:lnTo>
                  <a:pt x="19311" y="669377"/>
                </a:lnTo>
                <a:lnTo>
                  <a:pt x="18348" y="666369"/>
                </a:lnTo>
                <a:lnTo>
                  <a:pt x="17747" y="662098"/>
                </a:lnTo>
                <a:lnTo>
                  <a:pt x="17747" y="657044"/>
                </a:lnTo>
                <a:lnTo>
                  <a:pt x="16844" y="656563"/>
                </a:lnTo>
                <a:lnTo>
                  <a:pt x="16423" y="655721"/>
                </a:lnTo>
                <a:lnTo>
                  <a:pt x="16664" y="654337"/>
                </a:lnTo>
                <a:lnTo>
                  <a:pt x="17265" y="653134"/>
                </a:lnTo>
                <a:lnTo>
                  <a:pt x="21296" y="652111"/>
                </a:lnTo>
                <a:lnTo>
                  <a:pt x="22920" y="652593"/>
                </a:lnTo>
                <a:lnTo>
                  <a:pt x="25507" y="651450"/>
                </a:lnTo>
                <a:lnTo>
                  <a:pt x="28515" y="649825"/>
                </a:lnTo>
                <a:lnTo>
                  <a:pt x="30861" y="647419"/>
                </a:lnTo>
                <a:lnTo>
                  <a:pt x="32064" y="646216"/>
                </a:lnTo>
                <a:lnTo>
                  <a:pt x="32906" y="645614"/>
                </a:lnTo>
                <a:lnTo>
                  <a:pt x="33929" y="643569"/>
                </a:lnTo>
                <a:lnTo>
                  <a:pt x="34109" y="642125"/>
                </a:lnTo>
                <a:lnTo>
                  <a:pt x="34109" y="640260"/>
                </a:lnTo>
                <a:lnTo>
                  <a:pt x="33568" y="639900"/>
                </a:lnTo>
                <a:lnTo>
                  <a:pt x="32605" y="639358"/>
                </a:lnTo>
                <a:lnTo>
                  <a:pt x="30981" y="639237"/>
                </a:lnTo>
                <a:lnTo>
                  <a:pt x="29658" y="639358"/>
                </a:lnTo>
                <a:lnTo>
                  <a:pt x="25928" y="641283"/>
                </a:lnTo>
                <a:lnTo>
                  <a:pt x="24845" y="641824"/>
                </a:lnTo>
                <a:lnTo>
                  <a:pt x="23281" y="642065"/>
                </a:lnTo>
                <a:lnTo>
                  <a:pt x="20875" y="642186"/>
                </a:lnTo>
                <a:lnTo>
                  <a:pt x="19070" y="641283"/>
                </a:lnTo>
                <a:lnTo>
                  <a:pt x="18168" y="640682"/>
                </a:lnTo>
                <a:lnTo>
                  <a:pt x="16303" y="638756"/>
                </a:lnTo>
                <a:lnTo>
                  <a:pt x="15701" y="637914"/>
                </a:lnTo>
                <a:lnTo>
                  <a:pt x="15400" y="634906"/>
                </a:lnTo>
                <a:lnTo>
                  <a:pt x="15882" y="633523"/>
                </a:lnTo>
                <a:lnTo>
                  <a:pt x="18108" y="631177"/>
                </a:lnTo>
                <a:lnTo>
                  <a:pt x="18890" y="631357"/>
                </a:lnTo>
                <a:lnTo>
                  <a:pt x="19491" y="631959"/>
                </a:lnTo>
                <a:lnTo>
                  <a:pt x="20755" y="633643"/>
                </a:lnTo>
                <a:lnTo>
                  <a:pt x="22860" y="634967"/>
                </a:lnTo>
                <a:lnTo>
                  <a:pt x="24665" y="635568"/>
                </a:lnTo>
                <a:lnTo>
                  <a:pt x="26890" y="636049"/>
                </a:lnTo>
                <a:lnTo>
                  <a:pt x="27974" y="636230"/>
                </a:lnTo>
                <a:lnTo>
                  <a:pt x="30981" y="636410"/>
                </a:lnTo>
                <a:lnTo>
                  <a:pt x="31583" y="635989"/>
                </a:lnTo>
                <a:lnTo>
                  <a:pt x="33989" y="634425"/>
                </a:lnTo>
                <a:lnTo>
                  <a:pt x="34350" y="629793"/>
                </a:lnTo>
                <a:lnTo>
                  <a:pt x="33748" y="626965"/>
                </a:lnTo>
                <a:lnTo>
                  <a:pt x="32726" y="619927"/>
                </a:lnTo>
                <a:lnTo>
                  <a:pt x="32906" y="617160"/>
                </a:lnTo>
                <a:lnTo>
                  <a:pt x="35132" y="612888"/>
                </a:lnTo>
                <a:lnTo>
                  <a:pt x="35974" y="611565"/>
                </a:lnTo>
                <a:lnTo>
                  <a:pt x="36576" y="610061"/>
                </a:lnTo>
                <a:lnTo>
                  <a:pt x="39403" y="609219"/>
                </a:lnTo>
                <a:lnTo>
                  <a:pt x="44397" y="608617"/>
                </a:lnTo>
                <a:lnTo>
                  <a:pt x="45660" y="608798"/>
                </a:lnTo>
                <a:lnTo>
                  <a:pt x="47104" y="608798"/>
                </a:lnTo>
                <a:lnTo>
                  <a:pt x="48668" y="609159"/>
                </a:lnTo>
                <a:lnTo>
                  <a:pt x="51495" y="608918"/>
                </a:lnTo>
                <a:lnTo>
                  <a:pt x="52879" y="607715"/>
                </a:lnTo>
                <a:lnTo>
                  <a:pt x="53601" y="606512"/>
                </a:lnTo>
                <a:lnTo>
                  <a:pt x="53961" y="605790"/>
                </a:lnTo>
                <a:lnTo>
                  <a:pt x="53179" y="604466"/>
                </a:lnTo>
                <a:lnTo>
                  <a:pt x="51977" y="603925"/>
                </a:lnTo>
                <a:lnTo>
                  <a:pt x="49330" y="603925"/>
                </a:lnTo>
                <a:lnTo>
                  <a:pt x="46261" y="605489"/>
                </a:lnTo>
                <a:lnTo>
                  <a:pt x="44036" y="606151"/>
                </a:lnTo>
                <a:lnTo>
                  <a:pt x="39885" y="607595"/>
                </a:lnTo>
                <a:lnTo>
                  <a:pt x="36997" y="607354"/>
                </a:lnTo>
                <a:lnTo>
                  <a:pt x="36997" y="603083"/>
                </a:lnTo>
                <a:lnTo>
                  <a:pt x="38561" y="592675"/>
                </a:lnTo>
                <a:lnTo>
                  <a:pt x="38681" y="591713"/>
                </a:lnTo>
                <a:lnTo>
                  <a:pt x="39764" y="589908"/>
                </a:lnTo>
                <a:lnTo>
                  <a:pt x="41268" y="588946"/>
                </a:lnTo>
                <a:lnTo>
                  <a:pt x="43975" y="588524"/>
                </a:lnTo>
                <a:lnTo>
                  <a:pt x="46502" y="587381"/>
                </a:lnTo>
                <a:lnTo>
                  <a:pt x="47705" y="590570"/>
                </a:lnTo>
                <a:lnTo>
                  <a:pt x="47645" y="591232"/>
                </a:lnTo>
                <a:lnTo>
                  <a:pt x="47645" y="591953"/>
                </a:lnTo>
                <a:lnTo>
                  <a:pt x="47765" y="592375"/>
                </a:lnTo>
                <a:lnTo>
                  <a:pt x="47886" y="593157"/>
                </a:lnTo>
                <a:lnTo>
                  <a:pt x="48006" y="593698"/>
                </a:lnTo>
                <a:lnTo>
                  <a:pt x="48247" y="594179"/>
                </a:lnTo>
                <a:lnTo>
                  <a:pt x="48487" y="594480"/>
                </a:lnTo>
                <a:lnTo>
                  <a:pt x="48788" y="595142"/>
                </a:lnTo>
                <a:lnTo>
                  <a:pt x="49089" y="595563"/>
                </a:lnTo>
                <a:lnTo>
                  <a:pt x="49690" y="596165"/>
                </a:lnTo>
                <a:lnTo>
                  <a:pt x="50292" y="596345"/>
                </a:lnTo>
                <a:lnTo>
                  <a:pt x="51134" y="596586"/>
                </a:lnTo>
                <a:lnTo>
                  <a:pt x="51555" y="596646"/>
                </a:lnTo>
                <a:lnTo>
                  <a:pt x="51856" y="596646"/>
                </a:lnTo>
                <a:lnTo>
                  <a:pt x="52638" y="596526"/>
                </a:lnTo>
                <a:lnTo>
                  <a:pt x="53300" y="596104"/>
                </a:lnTo>
                <a:lnTo>
                  <a:pt x="53781" y="595503"/>
                </a:lnTo>
                <a:lnTo>
                  <a:pt x="54383" y="594781"/>
                </a:lnTo>
                <a:lnTo>
                  <a:pt x="54864" y="593638"/>
                </a:lnTo>
                <a:lnTo>
                  <a:pt x="54804" y="592796"/>
                </a:lnTo>
                <a:lnTo>
                  <a:pt x="54984" y="592014"/>
                </a:lnTo>
                <a:lnTo>
                  <a:pt x="54022" y="591352"/>
                </a:lnTo>
                <a:lnTo>
                  <a:pt x="52818" y="590209"/>
                </a:lnTo>
                <a:lnTo>
                  <a:pt x="51736" y="589307"/>
                </a:lnTo>
                <a:lnTo>
                  <a:pt x="50713" y="587983"/>
                </a:lnTo>
                <a:lnTo>
                  <a:pt x="50713" y="586840"/>
                </a:lnTo>
                <a:lnTo>
                  <a:pt x="51014" y="586058"/>
                </a:lnTo>
                <a:lnTo>
                  <a:pt x="53721" y="584855"/>
                </a:lnTo>
                <a:lnTo>
                  <a:pt x="55826" y="583170"/>
                </a:lnTo>
                <a:lnTo>
                  <a:pt x="60459" y="576674"/>
                </a:lnTo>
                <a:lnTo>
                  <a:pt x="63647" y="574568"/>
                </a:lnTo>
                <a:lnTo>
                  <a:pt x="62925" y="573425"/>
                </a:lnTo>
                <a:lnTo>
                  <a:pt x="62925" y="573184"/>
                </a:lnTo>
                <a:lnTo>
                  <a:pt x="62564" y="571500"/>
                </a:lnTo>
                <a:lnTo>
                  <a:pt x="61301" y="571259"/>
                </a:lnTo>
                <a:lnTo>
                  <a:pt x="61602" y="569515"/>
                </a:lnTo>
                <a:lnTo>
                  <a:pt x="61541" y="566627"/>
                </a:lnTo>
                <a:lnTo>
                  <a:pt x="62504" y="565183"/>
                </a:lnTo>
                <a:lnTo>
                  <a:pt x="62925" y="564341"/>
                </a:lnTo>
                <a:lnTo>
                  <a:pt x="64910" y="562235"/>
                </a:lnTo>
                <a:lnTo>
                  <a:pt x="72370" y="560611"/>
                </a:lnTo>
                <a:lnTo>
                  <a:pt x="74054" y="560010"/>
                </a:lnTo>
                <a:lnTo>
                  <a:pt x="76461" y="557724"/>
                </a:lnTo>
                <a:lnTo>
                  <a:pt x="78386" y="554355"/>
                </a:lnTo>
                <a:lnTo>
                  <a:pt x="77724" y="554114"/>
                </a:lnTo>
                <a:lnTo>
                  <a:pt x="76762" y="551708"/>
                </a:lnTo>
                <a:lnTo>
                  <a:pt x="76220" y="551287"/>
                </a:lnTo>
                <a:lnTo>
                  <a:pt x="75258" y="550806"/>
                </a:lnTo>
                <a:lnTo>
                  <a:pt x="66775" y="549843"/>
                </a:lnTo>
                <a:lnTo>
                  <a:pt x="64970" y="548881"/>
                </a:lnTo>
                <a:lnTo>
                  <a:pt x="63827" y="547196"/>
                </a:lnTo>
                <a:lnTo>
                  <a:pt x="64309" y="544910"/>
                </a:lnTo>
                <a:lnTo>
                  <a:pt x="65512" y="543587"/>
                </a:lnTo>
                <a:lnTo>
                  <a:pt x="67678" y="543286"/>
                </a:lnTo>
                <a:lnTo>
                  <a:pt x="68881" y="543887"/>
                </a:lnTo>
                <a:lnTo>
                  <a:pt x="71528" y="547196"/>
                </a:lnTo>
                <a:lnTo>
                  <a:pt x="72911" y="548219"/>
                </a:lnTo>
                <a:lnTo>
                  <a:pt x="73393" y="548580"/>
                </a:lnTo>
                <a:lnTo>
                  <a:pt x="74115" y="548700"/>
                </a:lnTo>
                <a:lnTo>
                  <a:pt x="76701" y="548580"/>
                </a:lnTo>
                <a:lnTo>
                  <a:pt x="77183" y="548279"/>
                </a:lnTo>
                <a:lnTo>
                  <a:pt x="76340" y="543466"/>
                </a:lnTo>
                <a:lnTo>
                  <a:pt x="77784" y="541782"/>
                </a:lnTo>
                <a:lnTo>
                  <a:pt x="82777" y="538353"/>
                </a:lnTo>
                <a:lnTo>
                  <a:pt x="83800" y="536307"/>
                </a:lnTo>
                <a:lnTo>
                  <a:pt x="83679" y="534743"/>
                </a:lnTo>
                <a:lnTo>
                  <a:pt x="83679" y="534623"/>
                </a:lnTo>
                <a:lnTo>
                  <a:pt x="84101" y="533841"/>
                </a:lnTo>
                <a:lnTo>
                  <a:pt x="85183" y="533239"/>
                </a:lnTo>
                <a:lnTo>
                  <a:pt x="86387" y="531495"/>
                </a:lnTo>
                <a:lnTo>
                  <a:pt x="87229" y="529389"/>
                </a:lnTo>
                <a:lnTo>
                  <a:pt x="87229" y="525720"/>
                </a:lnTo>
                <a:lnTo>
                  <a:pt x="86808" y="525720"/>
                </a:lnTo>
                <a:lnTo>
                  <a:pt x="85003" y="526141"/>
                </a:lnTo>
                <a:lnTo>
                  <a:pt x="83679" y="526020"/>
                </a:lnTo>
                <a:lnTo>
                  <a:pt x="80732" y="523975"/>
                </a:lnTo>
                <a:lnTo>
                  <a:pt x="77965" y="522953"/>
                </a:lnTo>
                <a:lnTo>
                  <a:pt x="78085" y="524697"/>
                </a:lnTo>
                <a:lnTo>
                  <a:pt x="79830" y="527404"/>
                </a:lnTo>
                <a:lnTo>
                  <a:pt x="79830" y="529870"/>
                </a:lnTo>
                <a:lnTo>
                  <a:pt x="79950" y="533300"/>
                </a:lnTo>
                <a:lnTo>
                  <a:pt x="75137" y="532277"/>
                </a:lnTo>
                <a:lnTo>
                  <a:pt x="72189" y="533119"/>
                </a:lnTo>
                <a:lnTo>
                  <a:pt x="70746" y="534503"/>
                </a:lnTo>
                <a:lnTo>
                  <a:pt x="70565" y="534382"/>
                </a:lnTo>
                <a:lnTo>
                  <a:pt x="70264" y="534322"/>
                </a:lnTo>
                <a:lnTo>
                  <a:pt x="67497" y="534563"/>
                </a:lnTo>
                <a:lnTo>
                  <a:pt x="65331" y="533961"/>
                </a:lnTo>
                <a:lnTo>
                  <a:pt x="62323" y="533781"/>
                </a:lnTo>
                <a:lnTo>
                  <a:pt x="60519" y="531374"/>
                </a:lnTo>
                <a:lnTo>
                  <a:pt x="60037" y="529389"/>
                </a:lnTo>
                <a:lnTo>
                  <a:pt x="60218" y="525659"/>
                </a:lnTo>
                <a:lnTo>
                  <a:pt x="60820" y="521990"/>
                </a:lnTo>
                <a:lnTo>
                  <a:pt x="61782" y="520667"/>
                </a:lnTo>
                <a:lnTo>
                  <a:pt x="65512" y="518080"/>
                </a:lnTo>
                <a:lnTo>
                  <a:pt x="66595" y="518260"/>
                </a:lnTo>
                <a:lnTo>
                  <a:pt x="68099" y="519163"/>
                </a:lnTo>
                <a:lnTo>
                  <a:pt x="68821" y="519163"/>
                </a:lnTo>
                <a:lnTo>
                  <a:pt x="70625" y="516756"/>
                </a:lnTo>
                <a:lnTo>
                  <a:pt x="73152" y="514831"/>
                </a:lnTo>
                <a:lnTo>
                  <a:pt x="75137" y="514711"/>
                </a:lnTo>
                <a:lnTo>
                  <a:pt x="76641" y="515794"/>
                </a:lnTo>
                <a:lnTo>
                  <a:pt x="76882" y="515794"/>
                </a:lnTo>
                <a:lnTo>
                  <a:pt x="77724" y="514711"/>
                </a:lnTo>
                <a:lnTo>
                  <a:pt x="78025" y="512786"/>
                </a:lnTo>
                <a:lnTo>
                  <a:pt x="78746" y="511462"/>
                </a:lnTo>
                <a:lnTo>
                  <a:pt x="79889" y="511101"/>
                </a:lnTo>
                <a:lnTo>
                  <a:pt x="81875" y="511583"/>
                </a:lnTo>
                <a:lnTo>
                  <a:pt x="83981" y="512966"/>
                </a:lnTo>
                <a:lnTo>
                  <a:pt x="85966" y="514169"/>
                </a:lnTo>
                <a:lnTo>
                  <a:pt x="85905" y="516215"/>
                </a:lnTo>
                <a:lnTo>
                  <a:pt x="86447" y="518922"/>
                </a:lnTo>
                <a:lnTo>
                  <a:pt x="87048" y="520125"/>
                </a:lnTo>
                <a:lnTo>
                  <a:pt x="87830" y="519644"/>
                </a:lnTo>
                <a:lnTo>
                  <a:pt x="89034" y="516636"/>
                </a:lnTo>
                <a:lnTo>
                  <a:pt x="88973" y="512244"/>
                </a:lnTo>
                <a:lnTo>
                  <a:pt x="89154" y="509958"/>
                </a:lnTo>
                <a:lnTo>
                  <a:pt x="90778" y="508154"/>
                </a:lnTo>
                <a:lnTo>
                  <a:pt x="90357" y="507131"/>
                </a:lnTo>
                <a:lnTo>
                  <a:pt x="88191" y="504965"/>
                </a:lnTo>
                <a:lnTo>
                  <a:pt x="87830" y="503040"/>
                </a:lnTo>
                <a:lnTo>
                  <a:pt x="88071" y="502078"/>
                </a:lnTo>
                <a:lnTo>
                  <a:pt x="88191" y="500874"/>
                </a:lnTo>
                <a:lnTo>
                  <a:pt x="89575" y="499671"/>
                </a:lnTo>
                <a:lnTo>
                  <a:pt x="90538" y="499611"/>
                </a:lnTo>
                <a:lnTo>
                  <a:pt x="92944" y="501897"/>
                </a:lnTo>
                <a:lnTo>
                  <a:pt x="94267" y="501356"/>
                </a:lnTo>
                <a:lnTo>
                  <a:pt x="96373" y="499551"/>
                </a:lnTo>
                <a:lnTo>
                  <a:pt x="98178" y="497505"/>
                </a:lnTo>
                <a:lnTo>
                  <a:pt x="99621" y="495219"/>
                </a:lnTo>
                <a:lnTo>
                  <a:pt x="100584" y="491189"/>
                </a:lnTo>
                <a:lnTo>
                  <a:pt x="101065" y="490106"/>
                </a:lnTo>
                <a:lnTo>
                  <a:pt x="102028" y="488061"/>
                </a:lnTo>
                <a:lnTo>
                  <a:pt x="103051" y="484933"/>
                </a:lnTo>
                <a:lnTo>
                  <a:pt x="103231" y="483669"/>
                </a:lnTo>
                <a:lnTo>
                  <a:pt x="101486" y="483729"/>
                </a:lnTo>
                <a:lnTo>
                  <a:pt x="100885" y="484030"/>
                </a:lnTo>
                <a:lnTo>
                  <a:pt x="100764" y="484271"/>
                </a:lnTo>
                <a:lnTo>
                  <a:pt x="100584" y="485474"/>
                </a:lnTo>
                <a:lnTo>
                  <a:pt x="99682" y="488482"/>
                </a:lnTo>
                <a:lnTo>
                  <a:pt x="98118" y="490648"/>
                </a:lnTo>
                <a:lnTo>
                  <a:pt x="95110" y="490046"/>
                </a:lnTo>
                <a:lnTo>
                  <a:pt x="91259" y="490227"/>
                </a:lnTo>
                <a:lnTo>
                  <a:pt x="86086" y="489565"/>
                </a:lnTo>
                <a:lnTo>
                  <a:pt x="83860" y="488662"/>
                </a:lnTo>
                <a:lnTo>
                  <a:pt x="82838" y="486918"/>
                </a:lnTo>
                <a:lnTo>
                  <a:pt x="83319" y="484090"/>
                </a:lnTo>
                <a:lnTo>
                  <a:pt x="83800" y="482887"/>
                </a:lnTo>
                <a:lnTo>
                  <a:pt x="83860" y="479879"/>
                </a:lnTo>
                <a:lnTo>
                  <a:pt x="86687" y="478195"/>
                </a:lnTo>
                <a:lnTo>
                  <a:pt x="88011" y="476270"/>
                </a:lnTo>
                <a:lnTo>
                  <a:pt x="87830" y="474886"/>
                </a:lnTo>
                <a:lnTo>
                  <a:pt x="87650" y="473683"/>
                </a:lnTo>
                <a:lnTo>
                  <a:pt x="87590" y="473382"/>
                </a:lnTo>
                <a:lnTo>
                  <a:pt x="87169" y="472781"/>
                </a:lnTo>
                <a:lnTo>
                  <a:pt x="86567" y="472360"/>
                </a:lnTo>
                <a:lnTo>
                  <a:pt x="85304" y="471337"/>
                </a:lnTo>
                <a:lnTo>
                  <a:pt x="82958" y="470916"/>
                </a:lnTo>
                <a:lnTo>
                  <a:pt x="78025" y="474585"/>
                </a:lnTo>
                <a:lnTo>
                  <a:pt x="74536" y="474465"/>
                </a:lnTo>
                <a:lnTo>
                  <a:pt x="71407" y="473442"/>
                </a:lnTo>
                <a:lnTo>
                  <a:pt x="68279" y="471999"/>
                </a:lnTo>
                <a:lnTo>
                  <a:pt x="66474" y="470795"/>
                </a:lnTo>
                <a:lnTo>
                  <a:pt x="63948" y="468209"/>
                </a:lnTo>
                <a:lnTo>
                  <a:pt x="63166" y="467005"/>
                </a:lnTo>
                <a:lnTo>
                  <a:pt x="62624" y="463577"/>
                </a:lnTo>
                <a:lnTo>
                  <a:pt x="64670" y="458584"/>
                </a:lnTo>
                <a:lnTo>
                  <a:pt x="64670" y="454914"/>
                </a:lnTo>
                <a:lnTo>
                  <a:pt x="65452" y="454072"/>
                </a:lnTo>
                <a:lnTo>
                  <a:pt x="67978" y="456117"/>
                </a:lnTo>
                <a:lnTo>
                  <a:pt x="73393" y="462915"/>
                </a:lnTo>
                <a:lnTo>
                  <a:pt x="75318" y="464178"/>
                </a:lnTo>
                <a:lnTo>
                  <a:pt x="77544" y="464960"/>
                </a:lnTo>
                <a:lnTo>
                  <a:pt x="81393" y="465081"/>
                </a:lnTo>
                <a:lnTo>
                  <a:pt x="82897" y="463817"/>
                </a:lnTo>
                <a:lnTo>
                  <a:pt x="83078" y="461772"/>
                </a:lnTo>
                <a:lnTo>
                  <a:pt x="81754" y="460148"/>
                </a:lnTo>
                <a:lnTo>
                  <a:pt x="77784" y="458102"/>
                </a:lnTo>
                <a:lnTo>
                  <a:pt x="73332" y="457019"/>
                </a:lnTo>
                <a:lnTo>
                  <a:pt x="70325" y="455696"/>
                </a:lnTo>
                <a:lnTo>
                  <a:pt x="68700" y="454433"/>
                </a:lnTo>
                <a:lnTo>
                  <a:pt x="67317" y="452327"/>
                </a:lnTo>
                <a:lnTo>
                  <a:pt x="69964" y="450161"/>
                </a:lnTo>
                <a:lnTo>
                  <a:pt x="72490" y="448236"/>
                </a:lnTo>
                <a:lnTo>
                  <a:pt x="73212" y="447815"/>
                </a:lnTo>
                <a:lnTo>
                  <a:pt x="74596" y="446612"/>
                </a:lnTo>
                <a:lnTo>
                  <a:pt x="75679" y="444807"/>
                </a:lnTo>
                <a:lnTo>
                  <a:pt x="77062" y="443363"/>
                </a:lnTo>
                <a:lnTo>
                  <a:pt x="78386" y="440596"/>
                </a:lnTo>
                <a:lnTo>
                  <a:pt x="78085" y="438190"/>
                </a:lnTo>
                <a:lnTo>
                  <a:pt x="76160" y="435423"/>
                </a:lnTo>
                <a:lnTo>
                  <a:pt x="74235" y="434460"/>
                </a:lnTo>
                <a:lnTo>
                  <a:pt x="72550" y="436265"/>
                </a:lnTo>
                <a:lnTo>
                  <a:pt x="72189" y="438671"/>
                </a:lnTo>
                <a:lnTo>
                  <a:pt x="71167" y="441077"/>
                </a:lnTo>
                <a:lnTo>
                  <a:pt x="71167" y="442281"/>
                </a:lnTo>
                <a:lnTo>
                  <a:pt x="69362" y="442882"/>
                </a:lnTo>
                <a:lnTo>
                  <a:pt x="66595" y="443965"/>
                </a:lnTo>
                <a:lnTo>
                  <a:pt x="62444" y="446432"/>
                </a:lnTo>
                <a:lnTo>
                  <a:pt x="61120" y="446432"/>
                </a:lnTo>
                <a:lnTo>
                  <a:pt x="60699" y="447575"/>
                </a:lnTo>
                <a:lnTo>
                  <a:pt x="59737" y="447695"/>
                </a:lnTo>
                <a:lnTo>
                  <a:pt x="56608" y="445349"/>
                </a:lnTo>
                <a:lnTo>
                  <a:pt x="54984" y="442281"/>
                </a:lnTo>
                <a:lnTo>
                  <a:pt x="54383" y="440416"/>
                </a:lnTo>
                <a:lnTo>
                  <a:pt x="54263" y="439634"/>
                </a:lnTo>
                <a:lnTo>
                  <a:pt x="54263" y="437588"/>
                </a:lnTo>
                <a:lnTo>
                  <a:pt x="56488" y="435543"/>
                </a:lnTo>
                <a:lnTo>
                  <a:pt x="56669" y="435242"/>
                </a:lnTo>
                <a:lnTo>
                  <a:pt x="57992" y="432234"/>
                </a:lnTo>
                <a:lnTo>
                  <a:pt x="59075" y="430730"/>
                </a:lnTo>
                <a:lnTo>
                  <a:pt x="61963" y="428324"/>
                </a:lnTo>
                <a:lnTo>
                  <a:pt x="64670" y="426880"/>
                </a:lnTo>
                <a:lnTo>
                  <a:pt x="67076" y="424414"/>
                </a:lnTo>
                <a:lnTo>
                  <a:pt x="68219" y="421105"/>
                </a:lnTo>
                <a:lnTo>
                  <a:pt x="68219" y="420684"/>
                </a:lnTo>
                <a:lnTo>
                  <a:pt x="67136" y="419661"/>
                </a:lnTo>
                <a:lnTo>
                  <a:pt x="62263" y="418578"/>
                </a:lnTo>
                <a:lnTo>
                  <a:pt x="59075" y="418278"/>
                </a:lnTo>
                <a:lnTo>
                  <a:pt x="57571" y="417977"/>
                </a:lnTo>
                <a:lnTo>
                  <a:pt x="56669" y="417736"/>
                </a:lnTo>
                <a:lnTo>
                  <a:pt x="55887" y="417977"/>
                </a:lnTo>
                <a:lnTo>
                  <a:pt x="52879" y="418458"/>
                </a:lnTo>
                <a:lnTo>
                  <a:pt x="50593" y="417616"/>
                </a:lnTo>
                <a:lnTo>
                  <a:pt x="50171" y="416894"/>
                </a:lnTo>
                <a:lnTo>
                  <a:pt x="50051" y="414608"/>
                </a:lnTo>
                <a:lnTo>
                  <a:pt x="51255" y="411299"/>
                </a:lnTo>
                <a:lnTo>
                  <a:pt x="49690" y="410337"/>
                </a:lnTo>
                <a:lnTo>
                  <a:pt x="49871" y="408111"/>
                </a:lnTo>
                <a:lnTo>
                  <a:pt x="49871" y="406968"/>
                </a:lnTo>
                <a:lnTo>
                  <a:pt x="49751" y="406186"/>
                </a:lnTo>
                <a:lnTo>
                  <a:pt x="49751" y="405584"/>
                </a:lnTo>
                <a:lnTo>
                  <a:pt x="49630" y="405284"/>
                </a:lnTo>
                <a:lnTo>
                  <a:pt x="49811" y="404562"/>
                </a:lnTo>
                <a:lnTo>
                  <a:pt x="49811" y="403599"/>
                </a:lnTo>
                <a:lnTo>
                  <a:pt x="50112" y="402998"/>
                </a:lnTo>
                <a:lnTo>
                  <a:pt x="50833" y="402396"/>
                </a:lnTo>
                <a:lnTo>
                  <a:pt x="51856" y="398847"/>
                </a:lnTo>
                <a:lnTo>
                  <a:pt x="54142" y="396621"/>
                </a:lnTo>
                <a:lnTo>
                  <a:pt x="54623" y="396621"/>
                </a:lnTo>
                <a:lnTo>
                  <a:pt x="57571" y="395658"/>
                </a:lnTo>
                <a:lnTo>
                  <a:pt x="59917" y="393011"/>
                </a:lnTo>
                <a:lnTo>
                  <a:pt x="62504" y="389402"/>
                </a:lnTo>
                <a:lnTo>
                  <a:pt x="63226" y="386995"/>
                </a:lnTo>
                <a:lnTo>
                  <a:pt x="63226" y="385973"/>
                </a:lnTo>
                <a:lnTo>
                  <a:pt x="62985" y="384469"/>
                </a:lnTo>
                <a:lnTo>
                  <a:pt x="62865" y="382725"/>
                </a:lnTo>
                <a:lnTo>
                  <a:pt x="61361" y="380078"/>
                </a:lnTo>
                <a:lnTo>
                  <a:pt x="59917" y="379175"/>
                </a:lnTo>
                <a:lnTo>
                  <a:pt x="59556" y="378092"/>
                </a:lnTo>
                <a:lnTo>
                  <a:pt x="59917" y="377611"/>
                </a:lnTo>
                <a:lnTo>
                  <a:pt x="59556" y="375505"/>
                </a:lnTo>
                <a:lnTo>
                  <a:pt x="58293" y="373099"/>
                </a:lnTo>
                <a:lnTo>
                  <a:pt x="56488" y="371294"/>
                </a:lnTo>
                <a:lnTo>
                  <a:pt x="54864" y="370994"/>
                </a:lnTo>
                <a:lnTo>
                  <a:pt x="52037" y="372197"/>
                </a:lnTo>
                <a:lnTo>
                  <a:pt x="51675" y="372317"/>
                </a:lnTo>
                <a:lnTo>
                  <a:pt x="50593" y="373099"/>
                </a:lnTo>
                <a:lnTo>
                  <a:pt x="50171" y="374723"/>
                </a:lnTo>
                <a:lnTo>
                  <a:pt x="51675" y="376348"/>
                </a:lnTo>
                <a:lnTo>
                  <a:pt x="50833" y="377431"/>
                </a:lnTo>
                <a:lnTo>
                  <a:pt x="51014" y="379055"/>
                </a:lnTo>
                <a:lnTo>
                  <a:pt x="51194" y="379476"/>
                </a:lnTo>
                <a:lnTo>
                  <a:pt x="52157" y="382484"/>
                </a:lnTo>
                <a:lnTo>
                  <a:pt x="52097" y="384529"/>
                </a:lnTo>
                <a:lnTo>
                  <a:pt x="50473" y="387356"/>
                </a:lnTo>
                <a:lnTo>
                  <a:pt x="47645" y="388860"/>
                </a:lnTo>
                <a:lnTo>
                  <a:pt x="44757" y="388740"/>
                </a:lnTo>
                <a:lnTo>
                  <a:pt x="41870" y="387778"/>
                </a:lnTo>
                <a:lnTo>
                  <a:pt x="40125" y="386274"/>
                </a:lnTo>
                <a:lnTo>
                  <a:pt x="39524" y="385371"/>
                </a:lnTo>
                <a:lnTo>
                  <a:pt x="39223" y="382664"/>
                </a:lnTo>
                <a:lnTo>
                  <a:pt x="40607" y="379957"/>
                </a:lnTo>
                <a:lnTo>
                  <a:pt x="41148" y="379776"/>
                </a:lnTo>
                <a:lnTo>
                  <a:pt x="41148" y="379536"/>
                </a:lnTo>
                <a:lnTo>
                  <a:pt x="40546" y="378393"/>
                </a:lnTo>
                <a:lnTo>
                  <a:pt x="40847" y="377190"/>
                </a:lnTo>
                <a:lnTo>
                  <a:pt x="42351" y="374844"/>
                </a:lnTo>
                <a:lnTo>
                  <a:pt x="44457" y="372558"/>
                </a:lnTo>
                <a:lnTo>
                  <a:pt x="45299" y="369670"/>
                </a:lnTo>
                <a:lnTo>
                  <a:pt x="45239" y="369008"/>
                </a:lnTo>
                <a:lnTo>
                  <a:pt x="45118" y="368286"/>
                </a:lnTo>
                <a:lnTo>
                  <a:pt x="45239" y="367143"/>
                </a:lnTo>
                <a:lnTo>
                  <a:pt x="45780" y="365820"/>
                </a:lnTo>
                <a:lnTo>
                  <a:pt x="47404" y="364617"/>
                </a:lnTo>
                <a:lnTo>
                  <a:pt x="48969" y="364136"/>
                </a:lnTo>
                <a:lnTo>
                  <a:pt x="50653" y="362692"/>
                </a:lnTo>
                <a:lnTo>
                  <a:pt x="50954" y="361609"/>
                </a:lnTo>
                <a:lnTo>
                  <a:pt x="50833" y="361368"/>
                </a:lnTo>
                <a:lnTo>
                  <a:pt x="50954" y="360947"/>
                </a:lnTo>
                <a:lnTo>
                  <a:pt x="51435" y="358721"/>
                </a:lnTo>
                <a:lnTo>
                  <a:pt x="50593" y="356917"/>
                </a:lnTo>
                <a:lnTo>
                  <a:pt x="48969" y="355834"/>
                </a:lnTo>
                <a:lnTo>
                  <a:pt x="47404" y="354871"/>
                </a:lnTo>
                <a:lnTo>
                  <a:pt x="45840" y="353848"/>
                </a:lnTo>
                <a:lnTo>
                  <a:pt x="42893" y="353307"/>
                </a:lnTo>
                <a:lnTo>
                  <a:pt x="40968" y="351322"/>
                </a:lnTo>
                <a:lnTo>
                  <a:pt x="37899" y="349999"/>
                </a:lnTo>
                <a:lnTo>
                  <a:pt x="37298" y="347352"/>
                </a:lnTo>
                <a:lnTo>
                  <a:pt x="37779" y="345727"/>
                </a:lnTo>
                <a:lnTo>
                  <a:pt x="38561" y="344284"/>
                </a:lnTo>
                <a:lnTo>
                  <a:pt x="39885" y="343261"/>
                </a:lnTo>
                <a:lnTo>
                  <a:pt x="43494" y="342960"/>
                </a:lnTo>
                <a:lnTo>
                  <a:pt x="44517" y="343802"/>
                </a:lnTo>
                <a:lnTo>
                  <a:pt x="44818" y="344103"/>
                </a:lnTo>
                <a:lnTo>
                  <a:pt x="45660" y="344945"/>
                </a:lnTo>
                <a:lnTo>
                  <a:pt x="51255" y="344584"/>
                </a:lnTo>
                <a:lnTo>
                  <a:pt x="52818" y="344223"/>
                </a:lnTo>
                <a:lnTo>
                  <a:pt x="55345" y="342780"/>
                </a:lnTo>
                <a:lnTo>
                  <a:pt x="55646" y="340373"/>
                </a:lnTo>
                <a:lnTo>
                  <a:pt x="55526" y="335380"/>
                </a:lnTo>
                <a:lnTo>
                  <a:pt x="55045" y="333575"/>
                </a:lnTo>
                <a:lnTo>
                  <a:pt x="51435" y="327259"/>
                </a:lnTo>
                <a:lnTo>
                  <a:pt x="54263" y="326537"/>
                </a:lnTo>
                <a:lnTo>
                  <a:pt x="54864" y="325334"/>
                </a:lnTo>
                <a:lnTo>
                  <a:pt x="55887" y="325273"/>
                </a:lnTo>
                <a:lnTo>
                  <a:pt x="56729" y="323830"/>
                </a:lnTo>
                <a:lnTo>
                  <a:pt x="58714" y="320461"/>
                </a:lnTo>
                <a:lnTo>
                  <a:pt x="59316" y="315889"/>
                </a:lnTo>
                <a:lnTo>
                  <a:pt x="58654" y="314505"/>
                </a:lnTo>
                <a:lnTo>
                  <a:pt x="57330" y="313904"/>
                </a:lnTo>
                <a:lnTo>
                  <a:pt x="55526" y="313904"/>
                </a:lnTo>
                <a:lnTo>
                  <a:pt x="53781" y="314746"/>
                </a:lnTo>
                <a:lnTo>
                  <a:pt x="53059" y="315709"/>
                </a:lnTo>
                <a:lnTo>
                  <a:pt x="52698" y="316731"/>
                </a:lnTo>
                <a:lnTo>
                  <a:pt x="52578" y="317333"/>
                </a:lnTo>
                <a:lnTo>
                  <a:pt x="52398" y="319438"/>
                </a:lnTo>
                <a:lnTo>
                  <a:pt x="51255" y="323710"/>
                </a:lnTo>
                <a:lnTo>
                  <a:pt x="49450" y="322446"/>
                </a:lnTo>
                <a:lnTo>
                  <a:pt x="48788" y="321303"/>
                </a:lnTo>
                <a:lnTo>
                  <a:pt x="48066" y="319679"/>
                </a:lnTo>
                <a:lnTo>
                  <a:pt x="47765" y="319438"/>
                </a:lnTo>
                <a:lnTo>
                  <a:pt x="46261" y="318416"/>
                </a:lnTo>
                <a:lnTo>
                  <a:pt x="46261" y="318115"/>
                </a:lnTo>
                <a:lnTo>
                  <a:pt x="46442" y="316912"/>
                </a:lnTo>
                <a:lnTo>
                  <a:pt x="46442" y="316069"/>
                </a:lnTo>
                <a:lnTo>
                  <a:pt x="43554" y="312881"/>
                </a:lnTo>
                <a:lnTo>
                  <a:pt x="43254" y="309572"/>
                </a:lnTo>
                <a:lnTo>
                  <a:pt x="42652" y="307346"/>
                </a:lnTo>
                <a:lnTo>
                  <a:pt x="42893" y="305782"/>
                </a:lnTo>
                <a:lnTo>
                  <a:pt x="42652" y="302895"/>
                </a:lnTo>
                <a:lnTo>
                  <a:pt x="44878" y="301030"/>
                </a:lnTo>
                <a:lnTo>
                  <a:pt x="47284" y="297120"/>
                </a:lnTo>
                <a:lnTo>
                  <a:pt x="48006" y="295676"/>
                </a:lnTo>
                <a:lnTo>
                  <a:pt x="48487" y="294954"/>
                </a:lnTo>
                <a:lnTo>
                  <a:pt x="51255" y="292127"/>
                </a:lnTo>
                <a:lnTo>
                  <a:pt x="51977" y="291104"/>
                </a:lnTo>
                <a:lnTo>
                  <a:pt x="53059" y="289359"/>
                </a:lnTo>
                <a:lnTo>
                  <a:pt x="54082" y="286833"/>
                </a:lnTo>
                <a:lnTo>
                  <a:pt x="53781" y="284126"/>
                </a:lnTo>
                <a:lnTo>
                  <a:pt x="53601" y="283163"/>
                </a:lnTo>
                <a:lnTo>
                  <a:pt x="52398" y="282261"/>
                </a:lnTo>
                <a:lnTo>
                  <a:pt x="50954" y="282080"/>
                </a:lnTo>
                <a:lnTo>
                  <a:pt x="49269" y="282983"/>
                </a:lnTo>
                <a:lnTo>
                  <a:pt x="47886" y="285630"/>
                </a:lnTo>
                <a:lnTo>
                  <a:pt x="48427" y="290623"/>
                </a:lnTo>
                <a:lnTo>
                  <a:pt x="47826" y="292006"/>
                </a:lnTo>
                <a:lnTo>
                  <a:pt x="44818" y="295736"/>
                </a:lnTo>
                <a:lnTo>
                  <a:pt x="44036" y="296157"/>
                </a:lnTo>
                <a:lnTo>
                  <a:pt x="40907" y="297841"/>
                </a:lnTo>
                <a:lnTo>
                  <a:pt x="37599" y="297841"/>
                </a:lnTo>
                <a:lnTo>
                  <a:pt x="34109" y="296518"/>
                </a:lnTo>
                <a:lnTo>
                  <a:pt x="33207" y="295796"/>
                </a:lnTo>
                <a:lnTo>
                  <a:pt x="31041" y="294232"/>
                </a:lnTo>
                <a:lnTo>
                  <a:pt x="31041" y="292849"/>
                </a:lnTo>
                <a:lnTo>
                  <a:pt x="32184" y="291044"/>
                </a:lnTo>
                <a:lnTo>
                  <a:pt x="34591" y="290683"/>
                </a:lnTo>
                <a:lnTo>
                  <a:pt x="34952" y="290863"/>
                </a:lnTo>
                <a:lnTo>
                  <a:pt x="35433" y="291044"/>
                </a:lnTo>
                <a:lnTo>
                  <a:pt x="36035" y="290923"/>
                </a:lnTo>
                <a:lnTo>
                  <a:pt x="36576" y="290563"/>
                </a:lnTo>
                <a:lnTo>
                  <a:pt x="37960" y="289720"/>
                </a:lnTo>
                <a:lnTo>
                  <a:pt x="38561" y="289480"/>
                </a:lnTo>
                <a:lnTo>
                  <a:pt x="39163" y="289059"/>
                </a:lnTo>
                <a:lnTo>
                  <a:pt x="40366" y="288457"/>
                </a:lnTo>
                <a:lnTo>
                  <a:pt x="40787" y="288457"/>
                </a:lnTo>
                <a:lnTo>
                  <a:pt x="41389" y="288577"/>
                </a:lnTo>
                <a:lnTo>
                  <a:pt x="41689" y="288457"/>
                </a:lnTo>
                <a:lnTo>
                  <a:pt x="42291" y="287916"/>
                </a:lnTo>
                <a:lnTo>
                  <a:pt x="42712" y="287494"/>
                </a:lnTo>
                <a:lnTo>
                  <a:pt x="42712" y="287134"/>
                </a:lnTo>
                <a:lnTo>
                  <a:pt x="42953" y="286532"/>
                </a:lnTo>
                <a:lnTo>
                  <a:pt x="44397" y="283644"/>
                </a:lnTo>
                <a:lnTo>
                  <a:pt x="43915" y="281719"/>
                </a:lnTo>
                <a:lnTo>
                  <a:pt x="42953" y="279614"/>
                </a:lnTo>
                <a:lnTo>
                  <a:pt x="41689" y="278230"/>
                </a:lnTo>
                <a:lnTo>
                  <a:pt x="38140" y="276185"/>
                </a:lnTo>
                <a:lnTo>
                  <a:pt x="35854" y="275463"/>
                </a:lnTo>
                <a:lnTo>
                  <a:pt x="35072" y="275764"/>
                </a:lnTo>
                <a:lnTo>
                  <a:pt x="34892" y="275944"/>
                </a:lnTo>
                <a:lnTo>
                  <a:pt x="34651" y="276726"/>
                </a:lnTo>
                <a:lnTo>
                  <a:pt x="34470" y="277087"/>
                </a:lnTo>
                <a:lnTo>
                  <a:pt x="34350" y="278591"/>
                </a:lnTo>
                <a:lnTo>
                  <a:pt x="35854" y="283103"/>
                </a:lnTo>
                <a:lnTo>
                  <a:pt x="35854" y="283704"/>
                </a:lnTo>
                <a:lnTo>
                  <a:pt x="36215" y="284186"/>
                </a:lnTo>
                <a:lnTo>
                  <a:pt x="35192" y="285991"/>
                </a:lnTo>
                <a:lnTo>
                  <a:pt x="33809" y="287013"/>
                </a:lnTo>
                <a:lnTo>
                  <a:pt x="30801" y="288337"/>
                </a:lnTo>
                <a:lnTo>
                  <a:pt x="29297" y="288397"/>
                </a:lnTo>
                <a:lnTo>
                  <a:pt x="26108" y="287434"/>
                </a:lnTo>
                <a:lnTo>
                  <a:pt x="26470" y="286712"/>
                </a:lnTo>
                <a:lnTo>
                  <a:pt x="26349" y="284547"/>
                </a:lnTo>
                <a:lnTo>
                  <a:pt x="27432" y="283344"/>
                </a:lnTo>
                <a:lnTo>
                  <a:pt x="30139" y="281358"/>
                </a:lnTo>
                <a:lnTo>
                  <a:pt x="31222" y="278170"/>
                </a:lnTo>
                <a:lnTo>
                  <a:pt x="33267" y="275583"/>
                </a:lnTo>
                <a:lnTo>
                  <a:pt x="32545" y="273899"/>
                </a:lnTo>
                <a:lnTo>
                  <a:pt x="27793" y="271252"/>
                </a:lnTo>
                <a:lnTo>
                  <a:pt x="26590" y="269748"/>
                </a:lnTo>
                <a:lnTo>
                  <a:pt x="24966" y="267281"/>
                </a:lnTo>
                <a:lnTo>
                  <a:pt x="24063" y="264755"/>
                </a:lnTo>
                <a:lnTo>
                  <a:pt x="24123" y="264333"/>
                </a:lnTo>
                <a:lnTo>
                  <a:pt x="24905" y="263492"/>
                </a:lnTo>
                <a:lnTo>
                  <a:pt x="26831" y="262829"/>
                </a:lnTo>
                <a:lnTo>
                  <a:pt x="32545" y="262589"/>
                </a:lnTo>
                <a:lnTo>
                  <a:pt x="34109" y="262108"/>
                </a:lnTo>
                <a:lnTo>
                  <a:pt x="35914" y="260905"/>
                </a:lnTo>
                <a:lnTo>
                  <a:pt x="38321" y="258137"/>
                </a:lnTo>
                <a:lnTo>
                  <a:pt x="39644" y="255129"/>
                </a:lnTo>
                <a:lnTo>
                  <a:pt x="39403" y="253325"/>
                </a:lnTo>
                <a:lnTo>
                  <a:pt x="38561" y="251520"/>
                </a:lnTo>
                <a:lnTo>
                  <a:pt x="37599" y="250377"/>
                </a:lnTo>
                <a:lnTo>
                  <a:pt x="35373" y="248753"/>
                </a:lnTo>
                <a:lnTo>
                  <a:pt x="31222" y="246527"/>
                </a:lnTo>
                <a:lnTo>
                  <a:pt x="28816" y="246226"/>
                </a:lnTo>
                <a:lnTo>
                  <a:pt x="25688" y="246166"/>
                </a:lnTo>
                <a:lnTo>
                  <a:pt x="24184" y="245384"/>
                </a:lnTo>
                <a:lnTo>
                  <a:pt x="22619" y="243278"/>
                </a:lnTo>
                <a:lnTo>
                  <a:pt x="22319" y="241654"/>
                </a:lnTo>
                <a:lnTo>
                  <a:pt x="23221" y="239308"/>
                </a:lnTo>
                <a:lnTo>
                  <a:pt x="24424" y="238165"/>
                </a:lnTo>
                <a:lnTo>
                  <a:pt x="25868" y="237684"/>
                </a:lnTo>
                <a:lnTo>
                  <a:pt x="30440" y="237082"/>
                </a:lnTo>
                <a:lnTo>
                  <a:pt x="32846" y="235879"/>
                </a:lnTo>
                <a:lnTo>
                  <a:pt x="33147" y="236240"/>
                </a:lnTo>
                <a:lnTo>
                  <a:pt x="35674" y="238947"/>
                </a:lnTo>
                <a:lnTo>
                  <a:pt x="36696" y="240150"/>
                </a:lnTo>
                <a:lnTo>
                  <a:pt x="37298" y="240812"/>
                </a:lnTo>
                <a:lnTo>
                  <a:pt x="37899" y="241413"/>
                </a:lnTo>
                <a:lnTo>
                  <a:pt x="38381" y="241654"/>
                </a:lnTo>
                <a:lnTo>
                  <a:pt x="39223" y="242015"/>
                </a:lnTo>
                <a:lnTo>
                  <a:pt x="41208" y="242797"/>
                </a:lnTo>
                <a:lnTo>
                  <a:pt x="42532" y="243399"/>
                </a:lnTo>
                <a:lnTo>
                  <a:pt x="43374" y="243699"/>
                </a:lnTo>
                <a:lnTo>
                  <a:pt x="44216" y="244060"/>
                </a:lnTo>
                <a:lnTo>
                  <a:pt x="45118" y="244060"/>
                </a:lnTo>
                <a:lnTo>
                  <a:pt x="45840" y="243940"/>
                </a:lnTo>
                <a:lnTo>
                  <a:pt x="46261" y="243880"/>
                </a:lnTo>
                <a:lnTo>
                  <a:pt x="47284" y="243399"/>
                </a:lnTo>
                <a:lnTo>
                  <a:pt x="47705" y="243098"/>
                </a:lnTo>
                <a:lnTo>
                  <a:pt x="48848" y="242316"/>
                </a:lnTo>
                <a:lnTo>
                  <a:pt x="49450" y="241955"/>
                </a:lnTo>
                <a:lnTo>
                  <a:pt x="49690" y="241834"/>
                </a:lnTo>
                <a:lnTo>
                  <a:pt x="50352" y="241534"/>
                </a:lnTo>
                <a:lnTo>
                  <a:pt x="52759" y="240571"/>
                </a:lnTo>
                <a:lnTo>
                  <a:pt x="53300" y="239548"/>
                </a:lnTo>
                <a:lnTo>
                  <a:pt x="53601" y="238346"/>
                </a:lnTo>
                <a:lnTo>
                  <a:pt x="53420" y="237563"/>
                </a:lnTo>
                <a:lnTo>
                  <a:pt x="53120" y="237323"/>
                </a:lnTo>
                <a:lnTo>
                  <a:pt x="52398" y="237203"/>
                </a:lnTo>
                <a:lnTo>
                  <a:pt x="52277" y="236661"/>
                </a:lnTo>
                <a:lnTo>
                  <a:pt x="51977" y="235939"/>
                </a:lnTo>
                <a:lnTo>
                  <a:pt x="51675" y="235398"/>
                </a:lnTo>
                <a:lnTo>
                  <a:pt x="50473" y="234134"/>
                </a:lnTo>
                <a:lnTo>
                  <a:pt x="48066" y="232630"/>
                </a:lnTo>
                <a:lnTo>
                  <a:pt x="47044" y="232630"/>
                </a:lnTo>
                <a:lnTo>
                  <a:pt x="44036" y="234435"/>
                </a:lnTo>
                <a:lnTo>
                  <a:pt x="41810" y="235398"/>
                </a:lnTo>
                <a:lnTo>
                  <a:pt x="39524" y="235458"/>
                </a:lnTo>
                <a:lnTo>
                  <a:pt x="38140" y="234977"/>
                </a:lnTo>
                <a:lnTo>
                  <a:pt x="36817" y="233773"/>
                </a:lnTo>
                <a:lnTo>
                  <a:pt x="35613" y="232751"/>
                </a:lnTo>
                <a:lnTo>
                  <a:pt x="35012" y="232089"/>
                </a:lnTo>
                <a:lnTo>
                  <a:pt x="34049" y="231066"/>
                </a:lnTo>
                <a:lnTo>
                  <a:pt x="34290" y="228961"/>
                </a:lnTo>
                <a:lnTo>
                  <a:pt x="34591" y="227758"/>
                </a:lnTo>
                <a:lnTo>
                  <a:pt x="34410" y="227457"/>
                </a:lnTo>
                <a:lnTo>
                  <a:pt x="34771" y="225351"/>
                </a:lnTo>
                <a:lnTo>
                  <a:pt x="33989" y="224028"/>
                </a:lnTo>
                <a:lnTo>
                  <a:pt x="35313" y="221261"/>
                </a:lnTo>
                <a:lnTo>
                  <a:pt x="36997" y="220960"/>
                </a:lnTo>
                <a:lnTo>
                  <a:pt x="39644" y="222764"/>
                </a:lnTo>
                <a:lnTo>
                  <a:pt x="44878" y="221682"/>
                </a:lnTo>
                <a:lnTo>
                  <a:pt x="48066" y="220659"/>
                </a:lnTo>
                <a:lnTo>
                  <a:pt x="52398" y="222704"/>
                </a:lnTo>
                <a:lnTo>
                  <a:pt x="53902" y="222704"/>
                </a:lnTo>
                <a:lnTo>
                  <a:pt x="55826" y="222043"/>
                </a:lnTo>
                <a:lnTo>
                  <a:pt x="57210" y="220839"/>
                </a:lnTo>
                <a:lnTo>
                  <a:pt x="58053" y="218433"/>
                </a:lnTo>
                <a:lnTo>
                  <a:pt x="57751" y="217711"/>
                </a:lnTo>
                <a:lnTo>
                  <a:pt x="55947" y="215786"/>
                </a:lnTo>
                <a:lnTo>
                  <a:pt x="52939" y="215124"/>
                </a:lnTo>
                <a:lnTo>
                  <a:pt x="52337" y="215064"/>
                </a:lnTo>
                <a:lnTo>
                  <a:pt x="52037" y="215004"/>
                </a:lnTo>
                <a:lnTo>
                  <a:pt x="51074" y="214824"/>
                </a:lnTo>
                <a:lnTo>
                  <a:pt x="48006" y="213440"/>
                </a:lnTo>
                <a:lnTo>
                  <a:pt x="44818" y="209410"/>
                </a:lnTo>
                <a:lnTo>
                  <a:pt x="44216" y="208146"/>
                </a:lnTo>
                <a:lnTo>
                  <a:pt x="43374" y="204116"/>
                </a:lnTo>
                <a:lnTo>
                  <a:pt x="44156" y="202311"/>
                </a:lnTo>
                <a:lnTo>
                  <a:pt x="46261" y="200326"/>
                </a:lnTo>
                <a:lnTo>
                  <a:pt x="47645" y="198882"/>
                </a:lnTo>
                <a:lnTo>
                  <a:pt x="49811" y="195814"/>
                </a:lnTo>
                <a:lnTo>
                  <a:pt x="51616" y="192385"/>
                </a:lnTo>
                <a:lnTo>
                  <a:pt x="51796" y="191061"/>
                </a:lnTo>
                <a:lnTo>
                  <a:pt x="51375" y="189918"/>
                </a:lnTo>
                <a:lnTo>
                  <a:pt x="49330" y="188896"/>
                </a:lnTo>
                <a:lnTo>
                  <a:pt x="41689" y="187873"/>
                </a:lnTo>
                <a:lnTo>
                  <a:pt x="40366" y="187692"/>
                </a:lnTo>
                <a:lnTo>
                  <a:pt x="39223" y="186790"/>
                </a:lnTo>
                <a:lnTo>
                  <a:pt x="38742" y="185106"/>
                </a:lnTo>
                <a:lnTo>
                  <a:pt x="38260" y="181316"/>
                </a:lnTo>
                <a:lnTo>
                  <a:pt x="38260" y="179210"/>
                </a:lnTo>
                <a:lnTo>
                  <a:pt x="38862" y="177466"/>
                </a:lnTo>
                <a:lnTo>
                  <a:pt x="40607" y="177406"/>
                </a:lnTo>
                <a:lnTo>
                  <a:pt x="44216" y="179751"/>
                </a:lnTo>
                <a:lnTo>
                  <a:pt x="46622" y="179511"/>
                </a:lnTo>
                <a:lnTo>
                  <a:pt x="49029" y="177526"/>
                </a:lnTo>
                <a:lnTo>
                  <a:pt x="52759" y="184143"/>
                </a:lnTo>
                <a:lnTo>
                  <a:pt x="54804" y="185045"/>
                </a:lnTo>
                <a:lnTo>
                  <a:pt x="56247" y="184986"/>
                </a:lnTo>
                <a:lnTo>
                  <a:pt x="57992" y="183902"/>
                </a:lnTo>
                <a:lnTo>
                  <a:pt x="58594" y="181316"/>
                </a:lnTo>
                <a:lnTo>
                  <a:pt x="58233" y="180714"/>
                </a:lnTo>
                <a:lnTo>
                  <a:pt x="56789" y="178910"/>
                </a:lnTo>
                <a:lnTo>
                  <a:pt x="55225" y="177827"/>
                </a:lnTo>
                <a:lnTo>
                  <a:pt x="55225" y="177406"/>
                </a:lnTo>
                <a:lnTo>
                  <a:pt x="54864" y="176804"/>
                </a:lnTo>
                <a:lnTo>
                  <a:pt x="54443" y="175841"/>
                </a:lnTo>
                <a:lnTo>
                  <a:pt x="54142" y="175180"/>
                </a:lnTo>
                <a:lnTo>
                  <a:pt x="53541" y="174037"/>
                </a:lnTo>
                <a:lnTo>
                  <a:pt x="55766" y="172593"/>
                </a:lnTo>
                <a:lnTo>
                  <a:pt x="58053" y="172112"/>
                </a:lnTo>
                <a:lnTo>
                  <a:pt x="62384" y="172473"/>
                </a:lnTo>
                <a:lnTo>
                  <a:pt x="64790" y="172352"/>
                </a:lnTo>
                <a:lnTo>
                  <a:pt x="67678" y="171330"/>
                </a:lnTo>
                <a:lnTo>
                  <a:pt x="68580" y="170728"/>
                </a:lnTo>
                <a:lnTo>
                  <a:pt x="68941" y="168562"/>
                </a:lnTo>
                <a:lnTo>
                  <a:pt x="68339" y="166216"/>
                </a:lnTo>
                <a:lnTo>
                  <a:pt x="68700" y="164832"/>
                </a:lnTo>
                <a:lnTo>
                  <a:pt x="70084" y="162185"/>
                </a:lnTo>
                <a:lnTo>
                  <a:pt x="70325" y="161464"/>
                </a:lnTo>
                <a:lnTo>
                  <a:pt x="70505" y="160441"/>
                </a:lnTo>
                <a:lnTo>
                  <a:pt x="69903" y="158937"/>
                </a:lnTo>
                <a:lnTo>
                  <a:pt x="69422" y="158215"/>
                </a:lnTo>
                <a:lnTo>
                  <a:pt x="68219" y="157613"/>
                </a:lnTo>
                <a:lnTo>
                  <a:pt x="67497" y="157433"/>
                </a:lnTo>
                <a:lnTo>
                  <a:pt x="63406" y="158937"/>
                </a:lnTo>
                <a:lnTo>
                  <a:pt x="62504" y="158756"/>
                </a:lnTo>
                <a:lnTo>
                  <a:pt x="58413" y="156531"/>
                </a:lnTo>
                <a:lnTo>
                  <a:pt x="57210" y="155327"/>
                </a:lnTo>
                <a:lnTo>
                  <a:pt x="56127" y="153944"/>
                </a:lnTo>
                <a:lnTo>
                  <a:pt x="55947" y="151478"/>
                </a:lnTo>
                <a:lnTo>
                  <a:pt x="59015" y="148470"/>
                </a:lnTo>
                <a:lnTo>
                  <a:pt x="61421" y="146605"/>
                </a:lnTo>
                <a:lnTo>
                  <a:pt x="62805" y="144980"/>
                </a:lnTo>
                <a:lnTo>
                  <a:pt x="64068" y="145101"/>
                </a:lnTo>
                <a:lnTo>
                  <a:pt x="64910" y="145582"/>
                </a:lnTo>
                <a:lnTo>
                  <a:pt x="68099" y="147688"/>
                </a:lnTo>
                <a:lnTo>
                  <a:pt x="68700" y="147868"/>
                </a:lnTo>
                <a:lnTo>
                  <a:pt x="69663" y="148650"/>
                </a:lnTo>
                <a:lnTo>
                  <a:pt x="71889" y="149372"/>
                </a:lnTo>
                <a:lnTo>
                  <a:pt x="74836" y="149011"/>
                </a:lnTo>
                <a:lnTo>
                  <a:pt x="76040" y="148289"/>
                </a:lnTo>
                <a:lnTo>
                  <a:pt x="78386" y="145161"/>
                </a:lnTo>
                <a:lnTo>
                  <a:pt x="78807" y="143657"/>
                </a:lnTo>
                <a:lnTo>
                  <a:pt x="78506" y="142213"/>
                </a:lnTo>
                <a:lnTo>
                  <a:pt x="78145" y="141010"/>
                </a:lnTo>
                <a:lnTo>
                  <a:pt x="76762" y="140108"/>
                </a:lnTo>
                <a:lnTo>
                  <a:pt x="72972" y="140288"/>
                </a:lnTo>
                <a:lnTo>
                  <a:pt x="71407" y="140108"/>
                </a:lnTo>
                <a:lnTo>
                  <a:pt x="69001" y="141010"/>
                </a:lnTo>
                <a:lnTo>
                  <a:pt x="68099" y="141010"/>
                </a:lnTo>
                <a:lnTo>
                  <a:pt x="67497" y="140649"/>
                </a:lnTo>
                <a:lnTo>
                  <a:pt x="66113" y="141431"/>
                </a:lnTo>
                <a:lnTo>
                  <a:pt x="61602" y="139386"/>
                </a:lnTo>
                <a:lnTo>
                  <a:pt x="59255" y="136979"/>
                </a:lnTo>
                <a:lnTo>
                  <a:pt x="58053" y="135475"/>
                </a:lnTo>
                <a:lnTo>
                  <a:pt x="57270" y="132768"/>
                </a:lnTo>
                <a:lnTo>
                  <a:pt x="58293" y="130302"/>
                </a:lnTo>
                <a:lnTo>
                  <a:pt x="59195" y="129820"/>
                </a:lnTo>
                <a:lnTo>
                  <a:pt x="61842" y="130061"/>
                </a:lnTo>
                <a:lnTo>
                  <a:pt x="63767" y="133310"/>
                </a:lnTo>
                <a:lnTo>
                  <a:pt x="66956" y="135235"/>
                </a:lnTo>
                <a:lnTo>
                  <a:pt x="68339" y="135475"/>
                </a:lnTo>
                <a:lnTo>
                  <a:pt x="68941" y="135536"/>
                </a:lnTo>
                <a:lnTo>
                  <a:pt x="70144" y="135536"/>
                </a:lnTo>
                <a:lnTo>
                  <a:pt x="71648" y="136257"/>
                </a:lnTo>
                <a:lnTo>
                  <a:pt x="72851" y="133731"/>
                </a:lnTo>
                <a:lnTo>
                  <a:pt x="72129" y="130121"/>
                </a:lnTo>
                <a:lnTo>
                  <a:pt x="72611" y="126091"/>
                </a:lnTo>
                <a:lnTo>
                  <a:pt x="72490" y="123143"/>
                </a:lnTo>
                <a:lnTo>
                  <a:pt x="72972" y="122181"/>
                </a:lnTo>
                <a:lnTo>
                  <a:pt x="74957" y="121639"/>
                </a:lnTo>
                <a:lnTo>
                  <a:pt x="79348" y="122601"/>
                </a:lnTo>
                <a:lnTo>
                  <a:pt x="80130" y="122903"/>
                </a:lnTo>
                <a:lnTo>
                  <a:pt x="82657" y="123023"/>
                </a:lnTo>
                <a:lnTo>
                  <a:pt x="83860" y="122722"/>
                </a:lnTo>
                <a:lnTo>
                  <a:pt x="85785" y="120677"/>
                </a:lnTo>
                <a:lnTo>
                  <a:pt x="86988" y="118752"/>
                </a:lnTo>
                <a:lnTo>
                  <a:pt x="86868" y="114661"/>
                </a:lnTo>
                <a:lnTo>
                  <a:pt x="85424" y="112555"/>
                </a:lnTo>
                <a:lnTo>
                  <a:pt x="81213" y="108404"/>
                </a:lnTo>
                <a:lnTo>
                  <a:pt x="80732" y="106720"/>
                </a:lnTo>
                <a:lnTo>
                  <a:pt x="82356" y="104314"/>
                </a:lnTo>
                <a:lnTo>
                  <a:pt x="84883" y="104314"/>
                </a:lnTo>
                <a:lnTo>
                  <a:pt x="86988" y="104735"/>
                </a:lnTo>
                <a:lnTo>
                  <a:pt x="88973" y="104915"/>
                </a:lnTo>
                <a:lnTo>
                  <a:pt x="90177" y="104554"/>
                </a:lnTo>
                <a:lnTo>
                  <a:pt x="94809" y="102148"/>
                </a:lnTo>
                <a:lnTo>
                  <a:pt x="94388" y="105878"/>
                </a:lnTo>
                <a:lnTo>
                  <a:pt x="93124" y="108886"/>
                </a:lnTo>
                <a:lnTo>
                  <a:pt x="93004" y="110390"/>
                </a:lnTo>
                <a:lnTo>
                  <a:pt x="93245" y="111653"/>
                </a:lnTo>
                <a:lnTo>
                  <a:pt x="94448" y="112916"/>
                </a:lnTo>
                <a:lnTo>
                  <a:pt x="95771" y="113277"/>
                </a:lnTo>
                <a:lnTo>
                  <a:pt x="98238" y="112676"/>
                </a:lnTo>
                <a:lnTo>
                  <a:pt x="98719" y="111232"/>
                </a:lnTo>
                <a:lnTo>
                  <a:pt x="97997" y="108464"/>
                </a:lnTo>
                <a:lnTo>
                  <a:pt x="96734" y="106299"/>
                </a:lnTo>
                <a:lnTo>
                  <a:pt x="96614" y="104975"/>
                </a:lnTo>
                <a:lnTo>
                  <a:pt x="98057" y="101727"/>
                </a:lnTo>
                <a:lnTo>
                  <a:pt x="97456" y="101065"/>
                </a:lnTo>
                <a:lnTo>
                  <a:pt x="100043" y="98238"/>
                </a:lnTo>
                <a:lnTo>
                  <a:pt x="103712" y="97636"/>
                </a:lnTo>
                <a:lnTo>
                  <a:pt x="106359" y="95831"/>
                </a:lnTo>
                <a:lnTo>
                  <a:pt x="107983" y="93606"/>
                </a:lnTo>
                <a:lnTo>
                  <a:pt x="108825" y="89996"/>
                </a:lnTo>
                <a:lnTo>
                  <a:pt x="108766" y="88793"/>
                </a:lnTo>
                <a:lnTo>
                  <a:pt x="107923" y="87530"/>
                </a:lnTo>
                <a:lnTo>
                  <a:pt x="105517" y="80732"/>
                </a:lnTo>
                <a:lnTo>
                  <a:pt x="105337" y="78205"/>
                </a:lnTo>
                <a:lnTo>
                  <a:pt x="106359" y="73813"/>
                </a:lnTo>
                <a:lnTo>
                  <a:pt x="106780" y="72791"/>
                </a:lnTo>
                <a:lnTo>
                  <a:pt x="107442" y="71949"/>
                </a:lnTo>
                <a:lnTo>
                  <a:pt x="108645" y="71347"/>
                </a:lnTo>
                <a:lnTo>
                  <a:pt x="110630" y="69783"/>
                </a:lnTo>
                <a:lnTo>
                  <a:pt x="112014" y="68219"/>
                </a:lnTo>
                <a:lnTo>
                  <a:pt x="112014" y="64610"/>
                </a:lnTo>
                <a:lnTo>
                  <a:pt x="110450" y="62564"/>
                </a:lnTo>
                <a:lnTo>
                  <a:pt x="106239" y="58594"/>
                </a:lnTo>
                <a:lnTo>
                  <a:pt x="103772" y="55285"/>
                </a:lnTo>
                <a:lnTo>
                  <a:pt x="102750" y="52879"/>
                </a:lnTo>
                <a:lnTo>
                  <a:pt x="102990" y="50232"/>
                </a:lnTo>
                <a:lnTo>
                  <a:pt x="103111" y="49089"/>
                </a:lnTo>
                <a:lnTo>
                  <a:pt x="103833" y="46863"/>
                </a:lnTo>
                <a:lnTo>
                  <a:pt x="105276" y="44456"/>
                </a:lnTo>
                <a:lnTo>
                  <a:pt x="105337" y="42050"/>
                </a:lnTo>
                <a:lnTo>
                  <a:pt x="104735" y="39343"/>
                </a:lnTo>
                <a:lnTo>
                  <a:pt x="106299" y="39162"/>
                </a:lnTo>
                <a:lnTo>
                  <a:pt x="107201" y="39162"/>
                </a:lnTo>
                <a:lnTo>
                  <a:pt x="108525" y="39945"/>
                </a:lnTo>
                <a:lnTo>
                  <a:pt x="109668" y="42351"/>
                </a:lnTo>
                <a:lnTo>
                  <a:pt x="108104" y="45359"/>
                </a:lnTo>
                <a:lnTo>
                  <a:pt x="108104" y="48307"/>
                </a:lnTo>
                <a:lnTo>
                  <a:pt x="109548" y="50773"/>
                </a:lnTo>
                <a:lnTo>
                  <a:pt x="111894" y="51254"/>
                </a:lnTo>
                <a:lnTo>
                  <a:pt x="114119" y="50412"/>
                </a:lnTo>
                <a:lnTo>
                  <a:pt x="118270" y="45599"/>
                </a:lnTo>
                <a:lnTo>
                  <a:pt x="120316" y="42892"/>
                </a:lnTo>
                <a:lnTo>
                  <a:pt x="121038" y="41449"/>
                </a:lnTo>
                <a:lnTo>
                  <a:pt x="121278" y="40607"/>
                </a:lnTo>
                <a:lnTo>
                  <a:pt x="121399" y="39403"/>
                </a:lnTo>
                <a:lnTo>
                  <a:pt x="120797" y="36997"/>
                </a:lnTo>
                <a:lnTo>
                  <a:pt x="120195" y="35974"/>
                </a:lnTo>
                <a:lnTo>
                  <a:pt x="119233" y="35553"/>
                </a:lnTo>
                <a:lnTo>
                  <a:pt x="116405" y="36516"/>
                </a:lnTo>
                <a:lnTo>
                  <a:pt x="116044" y="36696"/>
                </a:lnTo>
                <a:lnTo>
                  <a:pt x="115684" y="36817"/>
                </a:lnTo>
                <a:lnTo>
                  <a:pt x="112916" y="38140"/>
                </a:lnTo>
                <a:lnTo>
                  <a:pt x="110329" y="38140"/>
                </a:lnTo>
                <a:lnTo>
                  <a:pt x="107623" y="37178"/>
                </a:lnTo>
                <a:lnTo>
                  <a:pt x="105938" y="35974"/>
                </a:lnTo>
                <a:lnTo>
                  <a:pt x="105036" y="35854"/>
                </a:lnTo>
                <a:lnTo>
                  <a:pt x="104073" y="35674"/>
                </a:lnTo>
                <a:lnTo>
                  <a:pt x="104374" y="33388"/>
                </a:lnTo>
                <a:lnTo>
                  <a:pt x="104254" y="31823"/>
                </a:lnTo>
                <a:lnTo>
                  <a:pt x="104795" y="30861"/>
                </a:lnTo>
                <a:lnTo>
                  <a:pt x="107562" y="30380"/>
                </a:lnTo>
                <a:lnTo>
                  <a:pt x="108224" y="27131"/>
                </a:lnTo>
                <a:lnTo>
                  <a:pt x="106419" y="22018"/>
                </a:lnTo>
                <a:lnTo>
                  <a:pt x="107141" y="19431"/>
                </a:lnTo>
                <a:lnTo>
                  <a:pt x="108224" y="18589"/>
                </a:lnTo>
                <a:lnTo>
                  <a:pt x="110029" y="18047"/>
                </a:lnTo>
                <a:lnTo>
                  <a:pt x="111172" y="18288"/>
                </a:lnTo>
                <a:lnTo>
                  <a:pt x="111653" y="18528"/>
                </a:lnTo>
                <a:lnTo>
                  <a:pt x="111833" y="20032"/>
                </a:lnTo>
                <a:lnTo>
                  <a:pt x="114962" y="23161"/>
                </a:lnTo>
                <a:lnTo>
                  <a:pt x="115082" y="25928"/>
                </a:lnTo>
                <a:lnTo>
                  <a:pt x="113397" y="27552"/>
                </a:lnTo>
                <a:lnTo>
                  <a:pt x="112856" y="28154"/>
                </a:lnTo>
                <a:lnTo>
                  <a:pt x="111653" y="30199"/>
                </a:lnTo>
                <a:lnTo>
                  <a:pt x="111052" y="31402"/>
                </a:lnTo>
                <a:lnTo>
                  <a:pt x="113638" y="32605"/>
                </a:lnTo>
                <a:lnTo>
                  <a:pt x="116225" y="32846"/>
                </a:lnTo>
                <a:lnTo>
                  <a:pt x="118691" y="32004"/>
                </a:lnTo>
                <a:lnTo>
                  <a:pt x="121459" y="30079"/>
                </a:lnTo>
                <a:lnTo>
                  <a:pt x="122421" y="28755"/>
                </a:lnTo>
                <a:lnTo>
                  <a:pt x="122542" y="28154"/>
                </a:lnTo>
                <a:lnTo>
                  <a:pt x="121519" y="25627"/>
                </a:lnTo>
                <a:lnTo>
                  <a:pt x="119594" y="23221"/>
                </a:lnTo>
                <a:lnTo>
                  <a:pt x="118210" y="21175"/>
                </a:lnTo>
                <a:lnTo>
                  <a:pt x="117007" y="18769"/>
                </a:lnTo>
                <a:lnTo>
                  <a:pt x="117609" y="15400"/>
                </a:lnTo>
                <a:lnTo>
                  <a:pt x="119714" y="13355"/>
                </a:lnTo>
                <a:lnTo>
                  <a:pt x="119473" y="12934"/>
                </a:lnTo>
                <a:lnTo>
                  <a:pt x="118631" y="11670"/>
                </a:lnTo>
                <a:lnTo>
                  <a:pt x="114601" y="6256"/>
                </a:lnTo>
                <a:lnTo>
                  <a:pt x="114180" y="3549"/>
                </a:lnTo>
                <a:lnTo>
                  <a:pt x="114661" y="2166"/>
                </a:lnTo>
                <a:lnTo>
                  <a:pt x="117067" y="0"/>
                </a:lnTo>
                <a:lnTo>
                  <a:pt x="120075" y="421"/>
                </a:lnTo>
                <a:lnTo>
                  <a:pt x="121519" y="1504"/>
                </a:lnTo>
                <a:lnTo>
                  <a:pt x="122722" y="3790"/>
                </a:lnTo>
                <a:lnTo>
                  <a:pt x="122722" y="4512"/>
                </a:lnTo>
                <a:lnTo>
                  <a:pt x="121519" y="7158"/>
                </a:lnTo>
                <a:lnTo>
                  <a:pt x="120677" y="8903"/>
                </a:lnTo>
                <a:lnTo>
                  <a:pt x="120195" y="9625"/>
                </a:lnTo>
                <a:lnTo>
                  <a:pt x="121699" y="11610"/>
                </a:lnTo>
                <a:lnTo>
                  <a:pt x="122181" y="12272"/>
                </a:lnTo>
                <a:lnTo>
                  <a:pt x="126392" y="11550"/>
                </a:lnTo>
                <a:lnTo>
                  <a:pt x="129700" y="10407"/>
                </a:lnTo>
                <a:lnTo>
                  <a:pt x="133551" y="7640"/>
                </a:lnTo>
                <a:lnTo>
                  <a:pt x="136859" y="4211"/>
                </a:lnTo>
                <a:lnTo>
                  <a:pt x="138243" y="5534"/>
                </a:lnTo>
                <a:lnTo>
                  <a:pt x="139566" y="6377"/>
                </a:lnTo>
                <a:lnTo>
                  <a:pt x="141852" y="6136"/>
                </a:lnTo>
                <a:lnTo>
                  <a:pt x="142333" y="4993"/>
                </a:lnTo>
                <a:lnTo>
                  <a:pt x="142454" y="4391"/>
                </a:lnTo>
                <a:lnTo>
                  <a:pt x="141972" y="3248"/>
                </a:lnTo>
                <a:lnTo>
                  <a:pt x="157794" y="1564"/>
                </a:lnTo>
                <a:lnTo>
                  <a:pt x="159118" y="13896"/>
                </a:lnTo>
                <a:lnTo>
                  <a:pt x="159599" y="18288"/>
                </a:lnTo>
                <a:lnTo>
                  <a:pt x="160802" y="27432"/>
                </a:lnTo>
                <a:lnTo>
                  <a:pt x="159659" y="27432"/>
                </a:lnTo>
                <a:lnTo>
                  <a:pt x="157674" y="29357"/>
                </a:lnTo>
                <a:lnTo>
                  <a:pt x="156651" y="32846"/>
                </a:lnTo>
                <a:lnTo>
                  <a:pt x="158456" y="34170"/>
                </a:lnTo>
                <a:lnTo>
                  <a:pt x="158095" y="37478"/>
                </a:lnTo>
                <a:lnTo>
                  <a:pt x="159900" y="39704"/>
                </a:lnTo>
                <a:lnTo>
                  <a:pt x="160080" y="42291"/>
                </a:lnTo>
                <a:lnTo>
                  <a:pt x="158877" y="43434"/>
                </a:lnTo>
                <a:lnTo>
                  <a:pt x="158275" y="45599"/>
                </a:lnTo>
                <a:lnTo>
                  <a:pt x="156771" y="46622"/>
                </a:lnTo>
                <a:lnTo>
                  <a:pt x="156892" y="48788"/>
                </a:lnTo>
                <a:lnTo>
                  <a:pt x="157734" y="49991"/>
                </a:lnTo>
                <a:lnTo>
                  <a:pt x="156771" y="51796"/>
                </a:lnTo>
                <a:lnTo>
                  <a:pt x="158275" y="51796"/>
                </a:lnTo>
                <a:lnTo>
                  <a:pt x="158877" y="53601"/>
                </a:lnTo>
                <a:lnTo>
                  <a:pt x="160561" y="54503"/>
                </a:lnTo>
                <a:lnTo>
                  <a:pt x="160201" y="55706"/>
                </a:lnTo>
                <a:lnTo>
                  <a:pt x="162306" y="56187"/>
                </a:lnTo>
                <a:lnTo>
                  <a:pt x="162607" y="57872"/>
                </a:lnTo>
                <a:lnTo>
                  <a:pt x="161524" y="58834"/>
                </a:lnTo>
                <a:lnTo>
                  <a:pt x="163750" y="58654"/>
                </a:lnTo>
                <a:lnTo>
                  <a:pt x="163690" y="59677"/>
                </a:lnTo>
                <a:lnTo>
                  <a:pt x="176323" y="58233"/>
                </a:lnTo>
                <a:lnTo>
                  <a:pt x="202973" y="55225"/>
                </a:lnTo>
                <a:lnTo>
                  <a:pt x="205259" y="55044"/>
                </a:lnTo>
                <a:lnTo>
                  <a:pt x="229984" y="52157"/>
                </a:lnTo>
                <a:lnTo>
                  <a:pt x="238045" y="51194"/>
                </a:lnTo>
                <a:lnTo>
                  <a:pt x="239428" y="61421"/>
                </a:lnTo>
                <a:lnTo>
                  <a:pt x="240150" y="68039"/>
                </a:lnTo>
                <a:lnTo>
                  <a:pt x="240932" y="77363"/>
                </a:lnTo>
                <a:lnTo>
                  <a:pt x="241654" y="81514"/>
                </a:lnTo>
                <a:lnTo>
                  <a:pt x="242797" y="91199"/>
                </a:lnTo>
                <a:lnTo>
                  <a:pt x="243098" y="92042"/>
                </a:lnTo>
                <a:lnTo>
                  <a:pt x="246106" y="119714"/>
                </a:lnTo>
                <a:lnTo>
                  <a:pt x="261566" y="118030"/>
                </a:lnTo>
                <a:lnTo>
                  <a:pt x="278771" y="116044"/>
                </a:lnTo>
                <a:lnTo>
                  <a:pt x="280095" y="128677"/>
                </a:lnTo>
                <a:lnTo>
                  <a:pt x="281479" y="138784"/>
                </a:lnTo>
                <a:lnTo>
                  <a:pt x="281720" y="138784"/>
                </a:lnTo>
                <a:lnTo>
                  <a:pt x="283344" y="152199"/>
                </a:lnTo>
                <a:lnTo>
                  <a:pt x="289600" y="204777"/>
                </a:lnTo>
                <a:lnTo>
                  <a:pt x="292488" y="228239"/>
                </a:lnTo>
                <a:lnTo>
                  <a:pt x="295496" y="254287"/>
                </a:lnTo>
                <a:lnTo>
                  <a:pt x="315107" y="251941"/>
                </a:lnTo>
                <a:lnTo>
                  <a:pt x="313724" y="253385"/>
                </a:lnTo>
                <a:lnTo>
                  <a:pt x="311919" y="253746"/>
                </a:lnTo>
                <a:lnTo>
                  <a:pt x="310716" y="255551"/>
                </a:lnTo>
                <a:lnTo>
                  <a:pt x="310896" y="257055"/>
                </a:lnTo>
                <a:lnTo>
                  <a:pt x="309512" y="258498"/>
                </a:lnTo>
                <a:lnTo>
                  <a:pt x="308309" y="257476"/>
                </a:lnTo>
                <a:lnTo>
                  <a:pt x="305241" y="257055"/>
                </a:lnTo>
                <a:lnTo>
                  <a:pt x="304339" y="258438"/>
                </a:lnTo>
                <a:lnTo>
                  <a:pt x="307708" y="286291"/>
                </a:lnTo>
                <a:lnTo>
                  <a:pt x="329124" y="283704"/>
                </a:lnTo>
                <a:lnTo>
                  <a:pt x="330447" y="295977"/>
                </a:lnTo>
                <a:lnTo>
                  <a:pt x="332854" y="317212"/>
                </a:lnTo>
                <a:lnTo>
                  <a:pt x="335561" y="340494"/>
                </a:lnTo>
                <a:lnTo>
                  <a:pt x="337967" y="361308"/>
                </a:lnTo>
                <a:lnTo>
                  <a:pt x="338268" y="362692"/>
                </a:lnTo>
                <a:lnTo>
                  <a:pt x="340313" y="380438"/>
                </a:lnTo>
                <a:lnTo>
                  <a:pt x="345005" y="417736"/>
                </a:lnTo>
                <a:lnTo>
                  <a:pt x="335921" y="418819"/>
                </a:lnTo>
                <a:lnTo>
                  <a:pt x="309272" y="421827"/>
                </a:lnTo>
                <a:lnTo>
                  <a:pt x="295435" y="423632"/>
                </a:lnTo>
                <a:lnTo>
                  <a:pt x="279975" y="425256"/>
                </a:lnTo>
                <a:lnTo>
                  <a:pt x="278651" y="414427"/>
                </a:lnTo>
                <a:lnTo>
                  <a:pt x="277809" y="414788"/>
                </a:lnTo>
                <a:lnTo>
                  <a:pt x="277208" y="416292"/>
                </a:lnTo>
                <a:lnTo>
                  <a:pt x="274621" y="418879"/>
                </a:lnTo>
                <a:lnTo>
                  <a:pt x="274380" y="420263"/>
                </a:lnTo>
                <a:lnTo>
                  <a:pt x="272816" y="420864"/>
                </a:lnTo>
                <a:lnTo>
                  <a:pt x="273117" y="421827"/>
                </a:lnTo>
                <a:lnTo>
                  <a:pt x="271432" y="422429"/>
                </a:lnTo>
                <a:lnTo>
                  <a:pt x="271613" y="423812"/>
                </a:lnTo>
                <a:lnTo>
                  <a:pt x="270530" y="424955"/>
                </a:lnTo>
                <a:lnTo>
                  <a:pt x="270530" y="423572"/>
                </a:lnTo>
                <a:lnTo>
                  <a:pt x="269387" y="425015"/>
                </a:lnTo>
                <a:lnTo>
                  <a:pt x="268906" y="424113"/>
                </a:lnTo>
                <a:lnTo>
                  <a:pt x="267342" y="424113"/>
                </a:lnTo>
                <a:lnTo>
                  <a:pt x="267462" y="425316"/>
                </a:lnTo>
                <a:lnTo>
                  <a:pt x="265898" y="425076"/>
                </a:lnTo>
                <a:lnTo>
                  <a:pt x="264514" y="425677"/>
                </a:lnTo>
                <a:lnTo>
                  <a:pt x="262409" y="424233"/>
                </a:lnTo>
                <a:lnTo>
                  <a:pt x="261145" y="426399"/>
                </a:lnTo>
                <a:lnTo>
                  <a:pt x="259521" y="426158"/>
                </a:lnTo>
                <a:lnTo>
                  <a:pt x="259100" y="429166"/>
                </a:lnTo>
                <a:lnTo>
                  <a:pt x="257476" y="431212"/>
                </a:lnTo>
                <a:lnTo>
                  <a:pt x="255611" y="430730"/>
                </a:lnTo>
                <a:lnTo>
                  <a:pt x="254347" y="432655"/>
                </a:lnTo>
                <a:lnTo>
                  <a:pt x="254949" y="433438"/>
                </a:lnTo>
                <a:lnTo>
                  <a:pt x="254588" y="435002"/>
                </a:lnTo>
                <a:lnTo>
                  <a:pt x="252002" y="436445"/>
                </a:lnTo>
                <a:lnTo>
                  <a:pt x="252483" y="437709"/>
                </a:lnTo>
                <a:lnTo>
                  <a:pt x="250558" y="437829"/>
                </a:lnTo>
                <a:lnTo>
                  <a:pt x="250137" y="440536"/>
                </a:lnTo>
                <a:lnTo>
                  <a:pt x="248272" y="441018"/>
                </a:lnTo>
                <a:lnTo>
                  <a:pt x="247369" y="439934"/>
                </a:lnTo>
                <a:lnTo>
                  <a:pt x="243038" y="439934"/>
                </a:lnTo>
                <a:lnTo>
                  <a:pt x="238947" y="436806"/>
                </a:lnTo>
                <a:lnTo>
                  <a:pt x="238466" y="433197"/>
                </a:lnTo>
                <a:lnTo>
                  <a:pt x="231668" y="433979"/>
                </a:lnTo>
                <a:lnTo>
                  <a:pt x="230344" y="432776"/>
                </a:lnTo>
                <a:lnTo>
                  <a:pt x="229562" y="430610"/>
                </a:lnTo>
                <a:lnTo>
                  <a:pt x="228239" y="434400"/>
                </a:lnTo>
                <a:lnTo>
                  <a:pt x="224870" y="434701"/>
                </a:lnTo>
                <a:lnTo>
                  <a:pt x="223908" y="436806"/>
                </a:lnTo>
                <a:lnTo>
                  <a:pt x="223787" y="435483"/>
                </a:lnTo>
                <a:lnTo>
                  <a:pt x="220900" y="435844"/>
                </a:lnTo>
                <a:lnTo>
                  <a:pt x="220358" y="436686"/>
                </a:lnTo>
                <a:lnTo>
                  <a:pt x="216388" y="437047"/>
                </a:lnTo>
                <a:lnTo>
                  <a:pt x="215726" y="431392"/>
                </a:lnTo>
                <a:lnTo>
                  <a:pt x="214222" y="431873"/>
                </a:lnTo>
                <a:lnTo>
                  <a:pt x="211696" y="434701"/>
                </a:lnTo>
                <a:lnTo>
                  <a:pt x="208447" y="435904"/>
                </a:lnTo>
                <a:lnTo>
                  <a:pt x="205620" y="436385"/>
                </a:lnTo>
                <a:lnTo>
                  <a:pt x="203815" y="438430"/>
                </a:lnTo>
                <a:lnTo>
                  <a:pt x="202130" y="438010"/>
                </a:lnTo>
                <a:lnTo>
                  <a:pt x="199844" y="438371"/>
                </a:lnTo>
                <a:lnTo>
                  <a:pt x="198521" y="437769"/>
                </a:lnTo>
                <a:lnTo>
                  <a:pt x="197138" y="438551"/>
                </a:lnTo>
                <a:lnTo>
                  <a:pt x="194852" y="440777"/>
                </a:lnTo>
                <a:lnTo>
                  <a:pt x="189076" y="441499"/>
                </a:lnTo>
                <a:lnTo>
                  <a:pt x="187392" y="437408"/>
                </a:lnTo>
                <a:lnTo>
                  <a:pt x="187392" y="436024"/>
                </a:lnTo>
                <a:lnTo>
                  <a:pt x="185106" y="436987"/>
                </a:lnTo>
                <a:lnTo>
                  <a:pt x="179451" y="431633"/>
                </a:lnTo>
                <a:lnTo>
                  <a:pt x="178849" y="433137"/>
                </a:lnTo>
                <a:lnTo>
                  <a:pt x="178669" y="431813"/>
                </a:lnTo>
                <a:lnTo>
                  <a:pt x="176864" y="433257"/>
                </a:lnTo>
                <a:lnTo>
                  <a:pt x="176263" y="435603"/>
                </a:lnTo>
                <a:lnTo>
                  <a:pt x="172412" y="437949"/>
                </a:lnTo>
                <a:lnTo>
                  <a:pt x="169765" y="435964"/>
                </a:lnTo>
                <a:lnTo>
                  <a:pt x="167239" y="436506"/>
                </a:lnTo>
                <a:lnTo>
                  <a:pt x="166216" y="437889"/>
                </a:lnTo>
                <a:lnTo>
                  <a:pt x="166457" y="438611"/>
                </a:lnTo>
                <a:lnTo>
                  <a:pt x="168261" y="454914"/>
                </a:lnTo>
                <a:lnTo>
                  <a:pt x="179270" y="453831"/>
                </a:lnTo>
                <a:lnTo>
                  <a:pt x="200807" y="451425"/>
                </a:lnTo>
                <a:lnTo>
                  <a:pt x="202672" y="467908"/>
                </a:lnTo>
                <a:lnTo>
                  <a:pt x="213260" y="466644"/>
                </a:lnTo>
                <a:lnTo>
                  <a:pt x="215365" y="464479"/>
                </a:lnTo>
                <a:lnTo>
                  <a:pt x="216929" y="463998"/>
                </a:lnTo>
                <a:lnTo>
                  <a:pt x="217952" y="465201"/>
                </a:lnTo>
                <a:lnTo>
                  <a:pt x="219456" y="461050"/>
                </a:lnTo>
                <a:lnTo>
                  <a:pt x="220058" y="461050"/>
                </a:lnTo>
                <a:lnTo>
                  <a:pt x="218674" y="464058"/>
                </a:lnTo>
                <a:lnTo>
                  <a:pt x="218915" y="466163"/>
                </a:lnTo>
                <a:lnTo>
                  <a:pt x="221682" y="465862"/>
                </a:lnTo>
                <a:lnTo>
                  <a:pt x="223125" y="468449"/>
                </a:lnTo>
                <a:lnTo>
                  <a:pt x="219035" y="469051"/>
                </a:lnTo>
                <a:lnTo>
                  <a:pt x="221621" y="471397"/>
                </a:lnTo>
                <a:lnTo>
                  <a:pt x="220298" y="472179"/>
                </a:lnTo>
                <a:lnTo>
                  <a:pt x="218253" y="472600"/>
                </a:lnTo>
                <a:lnTo>
                  <a:pt x="217832" y="476089"/>
                </a:lnTo>
                <a:lnTo>
                  <a:pt x="214523" y="476089"/>
                </a:lnTo>
                <a:lnTo>
                  <a:pt x="214643" y="478496"/>
                </a:lnTo>
                <a:lnTo>
                  <a:pt x="213320" y="479579"/>
                </a:lnTo>
                <a:lnTo>
                  <a:pt x="213200" y="480722"/>
                </a:lnTo>
                <a:lnTo>
                  <a:pt x="214944" y="480601"/>
                </a:lnTo>
                <a:lnTo>
                  <a:pt x="214944" y="483369"/>
                </a:lnTo>
                <a:lnTo>
                  <a:pt x="216508" y="483188"/>
                </a:lnTo>
                <a:lnTo>
                  <a:pt x="217711" y="483729"/>
                </a:lnTo>
                <a:lnTo>
                  <a:pt x="217952" y="484993"/>
                </a:lnTo>
                <a:lnTo>
                  <a:pt x="219516" y="486677"/>
                </a:lnTo>
                <a:lnTo>
                  <a:pt x="218614" y="486497"/>
                </a:lnTo>
                <a:lnTo>
                  <a:pt x="218794" y="487580"/>
                </a:lnTo>
                <a:lnTo>
                  <a:pt x="217471" y="488482"/>
                </a:lnTo>
                <a:lnTo>
                  <a:pt x="216027" y="487399"/>
                </a:lnTo>
                <a:lnTo>
                  <a:pt x="215125" y="488121"/>
                </a:lnTo>
                <a:lnTo>
                  <a:pt x="215486" y="490106"/>
                </a:lnTo>
                <a:lnTo>
                  <a:pt x="214343" y="490828"/>
                </a:lnTo>
                <a:lnTo>
                  <a:pt x="214704" y="493235"/>
                </a:lnTo>
                <a:lnTo>
                  <a:pt x="213440" y="493054"/>
                </a:lnTo>
                <a:lnTo>
                  <a:pt x="211816" y="495280"/>
                </a:lnTo>
                <a:lnTo>
                  <a:pt x="211996" y="496362"/>
                </a:lnTo>
                <a:lnTo>
                  <a:pt x="212899" y="496603"/>
                </a:lnTo>
                <a:lnTo>
                  <a:pt x="212297" y="498528"/>
                </a:lnTo>
                <a:lnTo>
                  <a:pt x="211575" y="498288"/>
                </a:lnTo>
                <a:lnTo>
                  <a:pt x="213801" y="500092"/>
                </a:lnTo>
                <a:lnTo>
                  <a:pt x="214704" y="499731"/>
                </a:lnTo>
                <a:lnTo>
                  <a:pt x="215606" y="500935"/>
                </a:lnTo>
                <a:lnTo>
                  <a:pt x="215004" y="502739"/>
                </a:lnTo>
                <a:lnTo>
                  <a:pt x="215365" y="504183"/>
                </a:lnTo>
                <a:lnTo>
                  <a:pt x="216568" y="504303"/>
                </a:lnTo>
                <a:lnTo>
                  <a:pt x="215847" y="505687"/>
                </a:lnTo>
                <a:lnTo>
                  <a:pt x="214764" y="505085"/>
                </a:lnTo>
                <a:lnTo>
                  <a:pt x="214764" y="507131"/>
                </a:lnTo>
                <a:lnTo>
                  <a:pt x="212718" y="507191"/>
                </a:lnTo>
                <a:lnTo>
                  <a:pt x="212237" y="508996"/>
                </a:lnTo>
                <a:lnTo>
                  <a:pt x="209109" y="510440"/>
                </a:lnTo>
                <a:lnTo>
                  <a:pt x="207485" y="509838"/>
                </a:lnTo>
                <a:lnTo>
                  <a:pt x="207184" y="511161"/>
                </a:lnTo>
                <a:lnTo>
                  <a:pt x="208026" y="514169"/>
                </a:lnTo>
                <a:lnTo>
                  <a:pt x="206281" y="514771"/>
                </a:lnTo>
                <a:lnTo>
                  <a:pt x="207966" y="515072"/>
                </a:lnTo>
                <a:lnTo>
                  <a:pt x="207545" y="517598"/>
                </a:lnTo>
                <a:lnTo>
                  <a:pt x="208928" y="520366"/>
                </a:lnTo>
                <a:lnTo>
                  <a:pt x="207725" y="521148"/>
                </a:lnTo>
                <a:lnTo>
                  <a:pt x="208628" y="522110"/>
                </a:lnTo>
                <a:lnTo>
                  <a:pt x="207424" y="522351"/>
                </a:lnTo>
                <a:lnTo>
                  <a:pt x="208507" y="524035"/>
                </a:lnTo>
                <a:lnTo>
                  <a:pt x="209891" y="524216"/>
                </a:lnTo>
                <a:lnTo>
                  <a:pt x="208327" y="524817"/>
                </a:lnTo>
                <a:lnTo>
                  <a:pt x="208688" y="526020"/>
                </a:lnTo>
                <a:lnTo>
                  <a:pt x="211335" y="525118"/>
                </a:lnTo>
                <a:lnTo>
                  <a:pt x="210372" y="526321"/>
                </a:lnTo>
                <a:lnTo>
                  <a:pt x="212057" y="528126"/>
                </a:lnTo>
                <a:lnTo>
                  <a:pt x="211876" y="530171"/>
                </a:lnTo>
                <a:lnTo>
                  <a:pt x="210793" y="531134"/>
                </a:lnTo>
                <a:lnTo>
                  <a:pt x="211996" y="532457"/>
                </a:lnTo>
                <a:lnTo>
                  <a:pt x="212177" y="534443"/>
                </a:lnTo>
                <a:lnTo>
                  <a:pt x="211275" y="536247"/>
                </a:lnTo>
                <a:lnTo>
                  <a:pt x="210432" y="536368"/>
                </a:lnTo>
                <a:lnTo>
                  <a:pt x="209831" y="537872"/>
                </a:lnTo>
                <a:lnTo>
                  <a:pt x="210553" y="539195"/>
                </a:lnTo>
                <a:lnTo>
                  <a:pt x="211876" y="538593"/>
                </a:lnTo>
                <a:lnTo>
                  <a:pt x="211275" y="539797"/>
                </a:lnTo>
                <a:lnTo>
                  <a:pt x="214282" y="539436"/>
                </a:lnTo>
                <a:lnTo>
                  <a:pt x="215305" y="538293"/>
                </a:lnTo>
                <a:lnTo>
                  <a:pt x="213741" y="541301"/>
                </a:lnTo>
                <a:lnTo>
                  <a:pt x="212538" y="541662"/>
                </a:lnTo>
                <a:lnTo>
                  <a:pt x="214343" y="544068"/>
                </a:lnTo>
                <a:lnTo>
                  <a:pt x="214463" y="545151"/>
                </a:lnTo>
                <a:lnTo>
                  <a:pt x="216027" y="545452"/>
                </a:lnTo>
                <a:lnTo>
                  <a:pt x="217170" y="545091"/>
                </a:lnTo>
                <a:lnTo>
                  <a:pt x="217230" y="547016"/>
                </a:lnTo>
                <a:lnTo>
                  <a:pt x="219095" y="549181"/>
                </a:lnTo>
                <a:lnTo>
                  <a:pt x="219095" y="550565"/>
                </a:lnTo>
                <a:lnTo>
                  <a:pt x="220298" y="550866"/>
                </a:lnTo>
                <a:lnTo>
                  <a:pt x="220118" y="553994"/>
                </a:lnTo>
                <a:lnTo>
                  <a:pt x="221201" y="553392"/>
                </a:lnTo>
                <a:lnTo>
                  <a:pt x="221802" y="554054"/>
                </a:lnTo>
                <a:lnTo>
                  <a:pt x="222524" y="553152"/>
                </a:lnTo>
                <a:lnTo>
                  <a:pt x="224329" y="555257"/>
                </a:lnTo>
                <a:lnTo>
                  <a:pt x="224570" y="560190"/>
                </a:lnTo>
                <a:lnTo>
                  <a:pt x="228780" y="561875"/>
                </a:lnTo>
                <a:lnTo>
                  <a:pt x="229562" y="563018"/>
                </a:lnTo>
                <a:lnTo>
                  <a:pt x="231728" y="568492"/>
                </a:lnTo>
                <a:lnTo>
                  <a:pt x="230766" y="570297"/>
                </a:lnTo>
                <a:lnTo>
                  <a:pt x="227758" y="571560"/>
                </a:lnTo>
                <a:lnTo>
                  <a:pt x="230224" y="573786"/>
                </a:lnTo>
                <a:lnTo>
                  <a:pt x="231367" y="573064"/>
                </a:lnTo>
                <a:lnTo>
                  <a:pt x="232931" y="574027"/>
                </a:lnTo>
                <a:lnTo>
                  <a:pt x="231848" y="574027"/>
                </a:lnTo>
                <a:lnTo>
                  <a:pt x="231848" y="575711"/>
                </a:lnTo>
                <a:lnTo>
                  <a:pt x="230044" y="577997"/>
                </a:lnTo>
                <a:lnTo>
                  <a:pt x="229984" y="579621"/>
                </a:lnTo>
                <a:lnTo>
                  <a:pt x="231788" y="581426"/>
                </a:lnTo>
                <a:lnTo>
                  <a:pt x="236420" y="580824"/>
                </a:lnTo>
                <a:lnTo>
                  <a:pt x="237203" y="582990"/>
                </a:lnTo>
                <a:lnTo>
                  <a:pt x="236601" y="584614"/>
                </a:lnTo>
                <a:lnTo>
                  <a:pt x="235578" y="584975"/>
                </a:lnTo>
                <a:lnTo>
                  <a:pt x="235097" y="583832"/>
                </a:lnTo>
                <a:lnTo>
                  <a:pt x="234074" y="585577"/>
                </a:lnTo>
                <a:lnTo>
                  <a:pt x="235277" y="586960"/>
                </a:lnTo>
                <a:lnTo>
                  <a:pt x="235338" y="588103"/>
                </a:lnTo>
                <a:lnTo>
                  <a:pt x="234014" y="587502"/>
                </a:lnTo>
                <a:lnTo>
                  <a:pt x="232209" y="589427"/>
                </a:lnTo>
                <a:lnTo>
                  <a:pt x="230405" y="589607"/>
                </a:lnTo>
                <a:lnTo>
                  <a:pt x="227818" y="591352"/>
                </a:lnTo>
                <a:lnTo>
                  <a:pt x="226013" y="593157"/>
                </a:lnTo>
                <a:lnTo>
                  <a:pt x="222584" y="594661"/>
                </a:lnTo>
                <a:lnTo>
                  <a:pt x="218975" y="595322"/>
                </a:lnTo>
                <a:lnTo>
                  <a:pt x="216568" y="596766"/>
                </a:lnTo>
                <a:lnTo>
                  <a:pt x="214704" y="599594"/>
                </a:lnTo>
                <a:lnTo>
                  <a:pt x="212538" y="599834"/>
                </a:lnTo>
                <a:lnTo>
                  <a:pt x="211395" y="600737"/>
                </a:lnTo>
                <a:lnTo>
                  <a:pt x="195453" y="602481"/>
                </a:lnTo>
                <a:lnTo>
                  <a:pt x="195874" y="605188"/>
                </a:lnTo>
                <a:lnTo>
                  <a:pt x="190460" y="605790"/>
                </a:lnTo>
                <a:lnTo>
                  <a:pt x="190039" y="602962"/>
                </a:lnTo>
                <a:lnTo>
                  <a:pt x="184805" y="603504"/>
                </a:lnTo>
                <a:lnTo>
                  <a:pt x="184805" y="603805"/>
                </a:lnTo>
                <a:lnTo>
                  <a:pt x="168622" y="605609"/>
                </a:lnTo>
                <a:lnTo>
                  <a:pt x="156952" y="606933"/>
                </a:lnTo>
                <a:lnTo>
                  <a:pt x="138604" y="608858"/>
                </a:lnTo>
                <a:lnTo>
                  <a:pt x="140228" y="625341"/>
                </a:lnTo>
                <a:lnTo>
                  <a:pt x="156832" y="623536"/>
                </a:lnTo>
                <a:lnTo>
                  <a:pt x="160201" y="654819"/>
                </a:lnTo>
                <a:lnTo>
                  <a:pt x="161644" y="668173"/>
                </a:lnTo>
                <a:lnTo>
                  <a:pt x="162065" y="672986"/>
                </a:lnTo>
                <a:lnTo>
                  <a:pt x="175721" y="671422"/>
                </a:lnTo>
                <a:lnTo>
                  <a:pt x="178188" y="695004"/>
                </a:lnTo>
                <a:lnTo>
                  <a:pt x="182880" y="737355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Freeform: Shape 237" title="MS-3">
            <a:extLst>
              <a:ext uri="{FF2B5EF4-FFF2-40B4-BE49-F238E27FC236}">
                <a16:creationId xmlns:a16="http://schemas.microsoft.com/office/drawing/2014/main" id="{01E3A344-7CFB-531B-9CF9-F77AB79E9706}"/>
              </a:ext>
            </a:extLst>
          </p:cNvPr>
          <p:cNvSpPr/>
          <p:nvPr/>
        </p:nvSpPr>
        <p:spPr>
          <a:xfrm>
            <a:off x="5600684" y="4559598"/>
            <a:ext cx="284437" cy="400347"/>
          </a:xfrm>
          <a:custGeom>
            <a:avLst/>
            <a:gdLst>
              <a:gd name="connsiteX0" fmla="*/ 176022 w 356014"/>
              <a:gd name="connsiteY0" fmla="*/ 503822 h 518921"/>
              <a:gd name="connsiteX1" fmla="*/ 175721 w 356014"/>
              <a:gd name="connsiteY1" fmla="*/ 503521 h 518921"/>
              <a:gd name="connsiteX2" fmla="*/ 174037 w 356014"/>
              <a:gd name="connsiteY2" fmla="*/ 503762 h 518921"/>
              <a:gd name="connsiteX3" fmla="*/ 172533 w 356014"/>
              <a:gd name="connsiteY3" fmla="*/ 504785 h 518921"/>
              <a:gd name="connsiteX4" fmla="*/ 172052 w 356014"/>
              <a:gd name="connsiteY4" fmla="*/ 504183 h 518921"/>
              <a:gd name="connsiteX5" fmla="*/ 166938 w 356014"/>
              <a:gd name="connsiteY5" fmla="*/ 504965 h 518921"/>
              <a:gd name="connsiteX6" fmla="*/ 164532 w 356014"/>
              <a:gd name="connsiteY6" fmla="*/ 505206 h 518921"/>
              <a:gd name="connsiteX7" fmla="*/ 160441 w 356014"/>
              <a:gd name="connsiteY7" fmla="*/ 505687 h 518921"/>
              <a:gd name="connsiteX8" fmla="*/ 155989 w 356014"/>
              <a:gd name="connsiteY8" fmla="*/ 506168 h 518921"/>
              <a:gd name="connsiteX9" fmla="*/ 154245 w 356014"/>
              <a:gd name="connsiteY9" fmla="*/ 506349 h 518921"/>
              <a:gd name="connsiteX10" fmla="*/ 138544 w 356014"/>
              <a:gd name="connsiteY10" fmla="*/ 508274 h 518921"/>
              <a:gd name="connsiteX11" fmla="*/ 135175 w 356014"/>
              <a:gd name="connsiteY11" fmla="*/ 508575 h 518921"/>
              <a:gd name="connsiteX12" fmla="*/ 132347 w 356014"/>
              <a:gd name="connsiteY12" fmla="*/ 508936 h 518921"/>
              <a:gd name="connsiteX13" fmla="*/ 130843 w 356014"/>
              <a:gd name="connsiteY13" fmla="*/ 509116 h 518921"/>
              <a:gd name="connsiteX14" fmla="*/ 124106 w 356014"/>
              <a:gd name="connsiteY14" fmla="*/ 509958 h 518921"/>
              <a:gd name="connsiteX15" fmla="*/ 120617 w 356014"/>
              <a:gd name="connsiteY15" fmla="*/ 510259 h 518921"/>
              <a:gd name="connsiteX16" fmla="*/ 113759 w 356014"/>
              <a:gd name="connsiteY16" fmla="*/ 511161 h 518921"/>
              <a:gd name="connsiteX17" fmla="*/ 111473 w 356014"/>
              <a:gd name="connsiteY17" fmla="*/ 511342 h 518921"/>
              <a:gd name="connsiteX18" fmla="*/ 108465 w 356014"/>
              <a:gd name="connsiteY18" fmla="*/ 511703 h 518921"/>
              <a:gd name="connsiteX19" fmla="*/ 102208 w 356014"/>
              <a:gd name="connsiteY19" fmla="*/ 512425 h 518921"/>
              <a:gd name="connsiteX20" fmla="*/ 98419 w 356014"/>
              <a:gd name="connsiteY20" fmla="*/ 512906 h 518921"/>
              <a:gd name="connsiteX21" fmla="*/ 92643 w 356014"/>
              <a:gd name="connsiteY21" fmla="*/ 513508 h 518921"/>
              <a:gd name="connsiteX22" fmla="*/ 87410 w 356014"/>
              <a:gd name="connsiteY22" fmla="*/ 514109 h 518921"/>
              <a:gd name="connsiteX23" fmla="*/ 84883 w 356014"/>
              <a:gd name="connsiteY23" fmla="*/ 514470 h 518921"/>
              <a:gd name="connsiteX24" fmla="*/ 81273 w 356014"/>
              <a:gd name="connsiteY24" fmla="*/ 514831 h 518921"/>
              <a:gd name="connsiteX25" fmla="*/ 77664 w 356014"/>
              <a:gd name="connsiteY25" fmla="*/ 515252 h 518921"/>
              <a:gd name="connsiteX26" fmla="*/ 75077 w 356014"/>
              <a:gd name="connsiteY26" fmla="*/ 515553 h 518921"/>
              <a:gd name="connsiteX27" fmla="*/ 72911 w 356014"/>
              <a:gd name="connsiteY27" fmla="*/ 515734 h 518921"/>
              <a:gd name="connsiteX28" fmla="*/ 68039 w 356014"/>
              <a:gd name="connsiteY28" fmla="*/ 516335 h 518921"/>
              <a:gd name="connsiteX29" fmla="*/ 64489 w 356014"/>
              <a:gd name="connsiteY29" fmla="*/ 516756 h 518921"/>
              <a:gd name="connsiteX30" fmla="*/ 60158 w 356014"/>
              <a:gd name="connsiteY30" fmla="*/ 517298 h 518921"/>
              <a:gd name="connsiteX31" fmla="*/ 58835 w 356014"/>
              <a:gd name="connsiteY31" fmla="*/ 517418 h 518921"/>
              <a:gd name="connsiteX32" fmla="*/ 56488 w 356014"/>
              <a:gd name="connsiteY32" fmla="*/ 517659 h 518921"/>
              <a:gd name="connsiteX33" fmla="*/ 55766 w 356014"/>
              <a:gd name="connsiteY33" fmla="*/ 517779 h 518921"/>
              <a:gd name="connsiteX34" fmla="*/ 53962 w 356014"/>
              <a:gd name="connsiteY34" fmla="*/ 517959 h 518921"/>
              <a:gd name="connsiteX35" fmla="*/ 50954 w 356014"/>
              <a:gd name="connsiteY35" fmla="*/ 518200 h 518921"/>
              <a:gd name="connsiteX36" fmla="*/ 46743 w 356014"/>
              <a:gd name="connsiteY36" fmla="*/ 518741 h 518921"/>
              <a:gd name="connsiteX37" fmla="*/ 44276 w 356014"/>
              <a:gd name="connsiteY37" fmla="*/ 518922 h 518921"/>
              <a:gd name="connsiteX38" fmla="*/ 39584 w 356014"/>
              <a:gd name="connsiteY38" fmla="*/ 476571 h 518921"/>
              <a:gd name="connsiteX39" fmla="*/ 37057 w 356014"/>
              <a:gd name="connsiteY39" fmla="*/ 452989 h 518921"/>
              <a:gd name="connsiteX40" fmla="*/ 23462 w 356014"/>
              <a:gd name="connsiteY40" fmla="*/ 454613 h 518921"/>
              <a:gd name="connsiteX41" fmla="*/ 23041 w 356014"/>
              <a:gd name="connsiteY41" fmla="*/ 449740 h 518921"/>
              <a:gd name="connsiteX42" fmla="*/ 21597 w 356014"/>
              <a:gd name="connsiteY42" fmla="*/ 436445 h 518921"/>
              <a:gd name="connsiteX43" fmla="*/ 18288 w 356014"/>
              <a:gd name="connsiteY43" fmla="*/ 405163 h 518921"/>
              <a:gd name="connsiteX44" fmla="*/ 1624 w 356014"/>
              <a:gd name="connsiteY44" fmla="*/ 406968 h 518921"/>
              <a:gd name="connsiteX45" fmla="*/ 0 w 356014"/>
              <a:gd name="connsiteY45" fmla="*/ 390425 h 518921"/>
              <a:gd name="connsiteX46" fmla="*/ 18348 w 356014"/>
              <a:gd name="connsiteY46" fmla="*/ 388499 h 518921"/>
              <a:gd name="connsiteX47" fmla="*/ 30019 w 356014"/>
              <a:gd name="connsiteY47" fmla="*/ 387116 h 518921"/>
              <a:gd name="connsiteX48" fmla="*/ 46261 w 356014"/>
              <a:gd name="connsiteY48" fmla="*/ 385311 h 518921"/>
              <a:gd name="connsiteX49" fmla="*/ 46201 w 356014"/>
              <a:gd name="connsiteY49" fmla="*/ 385070 h 518921"/>
              <a:gd name="connsiteX50" fmla="*/ 51435 w 356014"/>
              <a:gd name="connsiteY50" fmla="*/ 384469 h 518921"/>
              <a:gd name="connsiteX51" fmla="*/ 51856 w 356014"/>
              <a:gd name="connsiteY51" fmla="*/ 387296 h 518921"/>
              <a:gd name="connsiteX52" fmla="*/ 57270 w 356014"/>
              <a:gd name="connsiteY52" fmla="*/ 386755 h 518921"/>
              <a:gd name="connsiteX53" fmla="*/ 56849 w 356014"/>
              <a:gd name="connsiteY53" fmla="*/ 384048 h 518921"/>
              <a:gd name="connsiteX54" fmla="*/ 72791 w 356014"/>
              <a:gd name="connsiteY54" fmla="*/ 382303 h 518921"/>
              <a:gd name="connsiteX55" fmla="*/ 73934 w 356014"/>
              <a:gd name="connsiteY55" fmla="*/ 381401 h 518921"/>
              <a:gd name="connsiteX56" fmla="*/ 76100 w 356014"/>
              <a:gd name="connsiteY56" fmla="*/ 381160 h 518921"/>
              <a:gd name="connsiteX57" fmla="*/ 77905 w 356014"/>
              <a:gd name="connsiteY57" fmla="*/ 378333 h 518921"/>
              <a:gd name="connsiteX58" fmla="*/ 80311 w 356014"/>
              <a:gd name="connsiteY58" fmla="*/ 376889 h 518921"/>
              <a:gd name="connsiteX59" fmla="*/ 83920 w 356014"/>
              <a:gd name="connsiteY59" fmla="*/ 376288 h 518921"/>
              <a:gd name="connsiteX60" fmla="*/ 87410 w 356014"/>
              <a:gd name="connsiteY60" fmla="*/ 374663 h 518921"/>
              <a:gd name="connsiteX61" fmla="*/ 89214 w 356014"/>
              <a:gd name="connsiteY61" fmla="*/ 372859 h 518921"/>
              <a:gd name="connsiteX62" fmla="*/ 91861 w 356014"/>
              <a:gd name="connsiteY62" fmla="*/ 371174 h 518921"/>
              <a:gd name="connsiteX63" fmla="*/ 93666 w 356014"/>
              <a:gd name="connsiteY63" fmla="*/ 370994 h 518921"/>
              <a:gd name="connsiteX64" fmla="*/ 95411 w 356014"/>
              <a:gd name="connsiteY64" fmla="*/ 369008 h 518921"/>
              <a:gd name="connsiteX65" fmla="*/ 96674 w 356014"/>
              <a:gd name="connsiteY65" fmla="*/ 369610 h 518921"/>
              <a:gd name="connsiteX66" fmla="*/ 96674 w 356014"/>
              <a:gd name="connsiteY66" fmla="*/ 368527 h 518921"/>
              <a:gd name="connsiteX67" fmla="*/ 95471 w 356014"/>
              <a:gd name="connsiteY67" fmla="*/ 367143 h 518921"/>
              <a:gd name="connsiteX68" fmla="*/ 96553 w 356014"/>
              <a:gd name="connsiteY68" fmla="*/ 365339 h 518921"/>
              <a:gd name="connsiteX69" fmla="*/ 96975 w 356014"/>
              <a:gd name="connsiteY69" fmla="*/ 366542 h 518921"/>
              <a:gd name="connsiteX70" fmla="*/ 98057 w 356014"/>
              <a:gd name="connsiteY70" fmla="*/ 366181 h 518921"/>
              <a:gd name="connsiteX71" fmla="*/ 98659 w 356014"/>
              <a:gd name="connsiteY71" fmla="*/ 364557 h 518921"/>
              <a:gd name="connsiteX72" fmla="*/ 97817 w 356014"/>
              <a:gd name="connsiteY72" fmla="*/ 362391 h 518921"/>
              <a:gd name="connsiteX73" fmla="*/ 93125 w 356014"/>
              <a:gd name="connsiteY73" fmla="*/ 362993 h 518921"/>
              <a:gd name="connsiteX74" fmla="*/ 91320 w 356014"/>
              <a:gd name="connsiteY74" fmla="*/ 361188 h 518921"/>
              <a:gd name="connsiteX75" fmla="*/ 91440 w 356014"/>
              <a:gd name="connsiteY75" fmla="*/ 359563 h 518921"/>
              <a:gd name="connsiteX76" fmla="*/ 93245 w 356014"/>
              <a:gd name="connsiteY76" fmla="*/ 357277 h 518921"/>
              <a:gd name="connsiteX77" fmla="*/ 93245 w 356014"/>
              <a:gd name="connsiteY77" fmla="*/ 355593 h 518921"/>
              <a:gd name="connsiteX78" fmla="*/ 94448 w 356014"/>
              <a:gd name="connsiteY78" fmla="*/ 355533 h 518921"/>
              <a:gd name="connsiteX79" fmla="*/ 92643 w 356014"/>
              <a:gd name="connsiteY79" fmla="*/ 354631 h 518921"/>
              <a:gd name="connsiteX80" fmla="*/ 91621 w 356014"/>
              <a:gd name="connsiteY80" fmla="*/ 355352 h 518921"/>
              <a:gd name="connsiteX81" fmla="*/ 89214 w 356014"/>
              <a:gd name="connsiteY81" fmla="*/ 353127 h 518921"/>
              <a:gd name="connsiteX82" fmla="*/ 92162 w 356014"/>
              <a:gd name="connsiteY82" fmla="*/ 351863 h 518921"/>
              <a:gd name="connsiteX83" fmla="*/ 93125 w 356014"/>
              <a:gd name="connsiteY83" fmla="*/ 350059 h 518921"/>
              <a:gd name="connsiteX84" fmla="*/ 90959 w 356014"/>
              <a:gd name="connsiteY84" fmla="*/ 344524 h 518921"/>
              <a:gd name="connsiteX85" fmla="*/ 90177 w 356014"/>
              <a:gd name="connsiteY85" fmla="*/ 343441 h 518921"/>
              <a:gd name="connsiteX86" fmla="*/ 86026 w 356014"/>
              <a:gd name="connsiteY86" fmla="*/ 341757 h 518921"/>
              <a:gd name="connsiteX87" fmla="*/ 85785 w 356014"/>
              <a:gd name="connsiteY87" fmla="*/ 336824 h 518921"/>
              <a:gd name="connsiteX88" fmla="*/ 83920 w 356014"/>
              <a:gd name="connsiteY88" fmla="*/ 334718 h 518921"/>
              <a:gd name="connsiteX89" fmla="*/ 83138 w 356014"/>
              <a:gd name="connsiteY89" fmla="*/ 335621 h 518921"/>
              <a:gd name="connsiteX90" fmla="*/ 82597 w 356014"/>
              <a:gd name="connsiteY90" fmla="*/ 335019 h 518921"/>
              <a:gd name="connsiteX91" fmla="*/ 81514 w 356014"/>
              <a:gd name="connsiteY91" fmla="*/ 335561 h 518921"/>
              <a:gd name="connsiteX92" fmla="*/ 81755 w 356014"/>
              <a:gd name="connsiteY92" fmla="*/ 332432 h 518921"/>
              <a:gd name="connsiteX93" fmla="*/ 80552 w 356014"/>
              <a:gd name="connsiteY93" fmla="*/ 332132 h 518921"/>
              <a:gd name="connsiteX94" fmla="*/ 80552 w 356014"/>
              <a:gd name="connsiteY94" fmla="*/ 330688 h 518921"/>
              <a:gd name="connsiteX95" fmla="*/ 78687 w 356014"/>
              <a:gd name="connsiteY95" fmla="*/ 328522 h 518921"/>
              <a:gd name="connsiteX96" fmla="*/ 78626 w 356014"/>
              <a:gd name="connsiteY96" fmla="*/ 326718 h 518921"/>
              <a:gd name="connsiteX97" fmla="*/ 77423 w 356014"/>
              <a:gd name="connsiteY97" fmla="*/ 327018 h 518921"/>
              <a:gd name="connsiteX98" fmla="*/ 75919 w 356014"/>
              <a:gd name="connsiteY98" fmla="*/ 326718 h 518921"/>
              <a:gd name="connsiteX99" fmla="*/ 75859 w 356014"/>
              <a:gd name="connsiteY99" fmla="*/ 325634 h 518921"/>
              <a:gd name="connsiteX100" fmla="*/ 73934 w 356014"/>
              <a:gd name="connsiteY100" fmla="*/ 323228 h 518921"/>
              <a:gd name="connsiteX101" fmla="*/ 75137 w 356014"/>
              <a:gd name="connsiteY101" fmla="*/ 322867 h 518921"/>
              <a:gd name="connsiteX102" fmla="*/ 76701 w 356014"/>
              <a:gd name="connsiteY102" fmla="*/ 319920 h 518921"/>
              <a:gd name="connsiteX103" fmla="*/ 75619 w 356014"/>
              <a:gd name="connsiteY103" fmla="*/ 321002 h 518921"/>
              <a:gd name="connsiteX104" fmla="*/ 72611 w 356014"/>
              <a:gd name="connsiteY104" fmla="*/ 321303 h 518921"/>
              <a:gd name="connsiteX105" fmla="*/ 73272 w 356014"/>
              <a:gd name="connsiteY105" fmla="*/ 320160 h 518921"/>
              <a:gd name="connsiteX106" fmla="*/ 71949 w 356014"/>
              <a:gd name="connsiteY106" fmla="*/ 320762 h 518921"/>
              <a:gd name="connsiteX107" fmla="*/ 71167 w 356014"/>
              <a:gd name="connsiteY107" fmla="*/ 319438 h 518921"/>
              <a:gd name="connsiteX108" fmla="*/ 71768 w 356014"/>
              <a:gd name="connsiteY108" fmla="*/ 317934 h 518921"/>
              <a:gd name="connsiteX109" fmla="*/ 72671 w 356014"/>
              <a:gd name="connsiteY109" fmla="*/ 317814 h 518921"/>
              <a:gd name="connsiteX110" fmla="*/ 73573 w 356014"/>
              <a:gd name="connsiteY110" fmla="*/ 316009 h 518921"/>
              <a:gd name="connsiteX111" fmla="*/ 73393 w 356014"/>
              <a:gd name="connsiteY111" fmla="*/ 314024 h 518921"/>
              <a:gd name="connsiteX112" fmla="*/ 72189 w 356014"/>
              <a:gd name="connsiteY112" fmla="*/ 312701 h 518921"/>
              <a:gd name="connsiteX113" fmla="*/ 73272 w 356014"/>
              <a:gd name="connsiteY113" fmla="*/ 311738 h 518921"/>
              <a:gd name="connsiteX114" fmla="*/ 73453 w 356014"/>
              <a:gd name="connsiteY114" fmla="*/ 309633 h 518921"/>
              <a:gd name="connsiteX115" fmla="*/ 71768 w 356014"/>
              <a:gd name="connsiteY115" fmla="*/ 307828 h 518921"/>
              <a:gd name="connsiteX116" fmla="*/ 72731 w 356014"/>
              <a:gd name="connsiteY116" fmla="*/ 306685 h 518921"/>
              <a:gd name="connsiteX117" fmla="*/ 70084 w 356014"/>
              <a:gd name="connsiteY117" fmla="*/ 307647 h 518921"/>
              <a:gd name="connsiteX118" fmla="*/ 69723 w 356014"/>
              <a:gd name="connsiteY118" fmla="*/ 306324 h 518921"/>
              <a:gd name="connsiteX119" fmla="*/ 71287 w 356014"/>
              <a:gd name="connsiteY119" fmla="*/ 305782 h 518921"/>
              <a:gd name="connsiteX120" fmla="*/ 69903 w 356014"/>
              <a:gd name="connsiteY120" fmla="*/ 305602 h 518921"/>
              <a:gd name="connsiteX121" fmla="*/ 68821 w 356014"/>
              <a:gd name="connsiteY121" fmla="*/ 303917 h 518921"/>
              <a:gd name="connsiteX122" fmla="*/ 69964 w 356014"/>
              <a:gd name="connsiteY122" fmla="*/ 303677 h 518921"/>
              <a:gd name="connsiteX123" fmla="*/ 69182 w 356014"/>
              <a:gd name="connsiteY123" fmla="*/ 302714 h 518921"/>
              <a:gd name="connsiteX124" fmla="*/ 70264 w 356014"/>
              <a:gd name="connsiteY124" fmla="*/ 301932 h 518921"/>
              <a:gd name="connsiteX125" fmla="*/ 69001 w 356014"/>
              <a:gd name="connsiteY125" fmla="*/ 299105 h 518921"/>
              <a:gd name="connsiteX126" fmla="*/ 69362 w 356014"/>
              <a:gd name="connsiteY126" fmla="*/ 296698 h 518921"/>
              <a:gd name="connsiteX127" fmla="*/ 67678 w 356014"/>
              <a:gd name="connsiteY127" fmla="*/ 296458 h 518921"/>
              <a:gd name="connsiteX128" fmla="*/ 69422 w 356014"/>
              <a:gd name="connsiteY128" fmla="*/ 295796 h 518921"/>
              <a:gd name="connsiteX129" fmla="*/ 68580 w 356014"/>
              <a:gd name="connsiteY129" fmla="*/ 292728 h 518921"/>
              <a:gd name="connsiteX130" fmla="*/ 68881 w 356014"/>
              <a:gd name="connsiteY130" fmla="*/ 291405 h 518921"/>
              <a:gd name="connsiteX131" fmla="*/ 70505 w 356014"/>
              <a:gd name="connsiteY131" fmla="*/ 292006 h 518921"/>
              <a:gd name="connsiteX132" fmla="*/ 73573 w 356014"/>
              <a:gd name="connsiteY132" fmla="*/ 290442 h 518921"/>
              <a:gd name="connsiteX133" fmla="*/ 74115 w 356014"/>
              <a:gd name="connsiteY133" fmla="*/ 288698 h 518921"/>
              <a:gd name="connsiteX134" fmla="*/ 76220 w 356014"/>
              <a:gd name="connsiteY134" fmla="*/ 288637 h 518921"/>
              <a:gd name="connsiteX135" fmla="*/ 76160 w 356014"/>
              <a:gd name="connsiteY135" fmla="*/ 286592 h 518921"/>
              <a:gd name="connsiteX136" fmla="*/ 77243 w 356014"/>
              <a:gd name="connsiteY136" fmla="*/ 287194 h 518921"/>
              <a:gd name="connsiteX137" fmla="*/ 78025 w 356014"/>
              <a:gd name="connsiteY137" fmla="*/ 285870 h 518921"/>
              <a:gd name="connsiteX138" fmla="*/ 76762 w 356014"/>
              <a:gd name="connsiteY138" fmla="*/ 285750 h 518921"/>
              <a:gd name="connsiteX139" fmla="*/ 76401 w 356014"/>
              <a:gd name="connsiteY139" fmla="*/ 284366 h 518921"/>
              <a:gd name="connsiteX140" fmla="*/ 77002 w 356014"/>
              <a:gd name="connsiteY140" fmla="*/ 282561 h 518921"/>
              <a:gd name="connsiteX141" fmla="*/ 76100 w 356014"/>
              <a:gd name="connsiteY141" fmla="*/ 281358 h 518921"/>
              <a:gd name="connsiteX142" fmla="*/ 75197 w 356014"/>
              <a:gd name="connsiteY142" fmla="*/ 281659 h 518921"/>
              <a:gd name="connsiteX143" fmla="*/ 72972 w 356014"/>
              <a:gd name="connsiteY143" fmla="*/ 279854 h 518921"/>
              <a:gd name="connsiteX144" fmla="*/ 73633 w 356014"/>
              <a:gd name="connsiteY144" fmla="*/ 280095 h 518921"/>
              <a:gd name="connsiteX145" fmla="*/ 74295 w 356014"/>
              <a:gd name="connsiteY145" fmla="*/ 278170 h 518921"/>
              <a:gd name="connsiteX146" fmla="*/ 73393 w 356014"/>
              <a:gd name="connsiteY146" fmla="*/ 277929 h 518921"/>
              <a:gd name="connsiteX147" fmla="*/ 73212 w 356014"/>
              <a:gd name="connsiteY147" fmla="*/ 276726 h 518921"/>
              <a:gd name="connsiteX148" fmla="*/ 74836 w 356014"/>
              <a:gd name="connsiteY148" fmla="*/ 274621 h 518921"/>
              <a:gd name="connsiteX149" fmla="*/ 76040 w 356014"/>
              <a:gd name="connsiteY149" fmla="*/ 274801 h 518921"/>
              <a:gd name="connsiteX150" fmla="*/ 75799 w 356014"/>
              <a:gd name="connsiteY150" fmla="*/ 272395 h 518921"/>
              <a:gd name="connsiteX151" fmla="*/ 76882 w 356014"/>
              <a:gd name="connsiteY151" fmla="*/ 271673 h 518921"/>
              <a:gd name="connsiteX152" fmla="*/ 76521 w 356014"/>
              <a:gd name="connsiteY152" fmla="*/ 269688 h 518921"/>
              <a:gd name="connsiteX153" fmla="*/ 77423 w 356014"/>
              <a:gd name="connsiteY153" fmla="*/ 268966 h 518921"/>
              <a:gd name="connsiteX154" fmla="*/ 78867 w 356014"/>
              <a:gd name="connsiteY154" fmla="*/ 270049 h 518921"/>
              <a:gd name="connsiteX155" fmla="*/ 80191 w 356014"/>
              <a:gd name="connsiteY155" fmla="*/ 269146 h 518921"/>
              <a:gd name="connsiteX156" fmla="*/ 80010 w 356014"/>
              <a:gd name="connsiteY156" fmla="*/ 267943 h 518921"/>
              <a:gd name="connsiteX157" fmla="*/ 80912 w 356014"/>
              <a:gd name="connsiteY157" fmla="*/ 268304 h 518921"/>
              <a:gd name="connsiteX158" fmla="*/ 79348 w 356014"/>
              <a:gd name="connsiteY158" fmla="*/ 266560 h 518921"/>
              <a:gd name="connsiteX159" fmla="*/ 79108 w 356014"/>
              <a:gd name="connsiteY159" fmla="*/ 265296 h 518921"/>
              <a:gd name="connsiteX160" fmla="*/ 77905 w 356014"/>
              <a:gd name="connsiteY160" fmla="*/ 264755 h 518921"/>
              <a:gd name="connsiteX161" fmla="*/ 76280 w 356014"/>
              <a:gd name="connsiteY161" fmla="*/ 264935 h 518921"/>
              <a:gd name="connsiteX162" fmla="*/ 76401 w 356014"/>
              <a:gd name="connsiteY162" fmla="*/ 262108 h 518921"/>
              <a:gd name="connsiteX163" fmla="*/ 74596 w 356014"/>
              <a:gd name="connsiteY163" fmla="*/ 262348 h 518921"/>
              <a:gd name="connsiteX164" fmla="*/ 74716 w 356014"/>
              <a:gd name="connsiteY164" fmla="*/ 261145 h 518921"/>
              <a:gd name="connsiteX165" fmla="*/ 76040 w 356014"/>
              <a:gd name="connsiteY165" fmla="*/ 260062 h 518921"/>
              <a:gd name="connsiteX166" fmla="*/ 75919 w 356014"/>
              <a:gd name="connsiteY166" fmla="*/ 257656 h 518921"/>
              <a:gd name="connsiteX167" fmla="*/ 79228 w 356014"/>
              <a:gd name="connsiteY167" fmla="*/ 257656 h 518921"/>
              <a:gd name="connsiteX168" fmla="*/ 79589 w 356014"/>
              <a:gd name="connsiteY168" fmla="*/ 254167 h 518921"/>
              <a:gd name="connsiteX169" fmla="*/ 81695 w 356014"/>
              <a:gd name="connsiteY169" fmla="*/ 253746 h 518921"/>
              <a:gd name="connsiteX170" fmla="*/ 83018 w 356014"/>
              <a:gd name="connsiteY170" fmla="*/ 252964 h 518921"/>
              <a:gd name="connsiteX171" fmla="*/ 80431 w 356014"/>
              <a:gd name="connsiteY171" fmla="*/ 250618 h 518921"/>
              <a:gd name="connsiteX172" fmla="*/ 84462 w 356014"/>
              <a:gd name="connsiteY172" fmla="*/ 250016 h 518921"/>
              <a:gd name="connsiteX173" fmla="*/ 83078 w 356014"/>
              <a:gd name="connsiteY173" fmla="*/ 247429 h 518921"/>
              <a:gd name="connsiteX174" fmla="*/ 80311 w 356014"/>
              <a:gd name="connsiteY174" fmla="*/ 247730 h 518921"/>
              <a:gd name="connsiteX175" fmla="*/ 80070 w 356014"/>
              <a:gd name="connsiteY175" fmla="*/ 245564 h 518921"/>
              <a:gd name="connsiteX176" fmla="*/ 81454 w 356014"/>
              <a:gd name="connsiteY176" fmla="*/ 242556 h 518921"/>
              <a:gd name="connsiteX177" fmla="*/ 80852 w 356014"/>
              <a:gd name="connsiteY177" fmla="*/ 242556 h 518921"/>
              <a:gd name="connsiteX178" fmla="*/ 79348 w 356014"/>
              <a:gd name="connsiteY178" fmla="*/ 246767 h 518921"/>
              <a:gd name="connsiteX179" fmla="*/ 78326 w 356014"/>
              <a:gd name="connsiteY179" fmla="*/ 245564 h 518921"/>
              <a:gd name="connsiteX180" fmla="*/ 76762 w 356014"/>
              <a:gd name="connsiteY180" fmla="*/ 246046 h 518921"/>
              <a:gd name="connsiteX181" fmla="*/ 74656 w 356014"/>
              <a:gd name="connsiteY181" fmla="*/ 248211 h 518921"/>
              <a:gd name="connsiteX182" fmla="*/ 64068 w 356014"/>
              <a:gd name="connsiteY182" fmla="*/ 249475 h 518921"/>
              <a:gd name="connsiteX183" fmla="*/ 62264 w 356014"/>
              <a:gd name="connsiteY183" fmla="*/ 232931 h 518921"/>
              <a:gd name="connsiteX184" fmla="*/ 40667 w 356014"/>
              <a:gd name="connsiteY184" fmla="*/ 235338 h 518921"/>
              <a:gd name="connsiteX185" fmla="*/ 29658 w 356014"/>
              <a:gd name="connsiteY185" fmla="*/ 236420 h 518921"/>
              <a:gd name="connsiteX186" fmla="*/ 27853 w 356014"/>
              <a:gd name="connsiteY186" fmla="*/ 220178 h 518921"/>
              <a:gd name="connsiteX187" fmla="*/ 27613 w 356014"/>
              <a:gd name="connsiteY187" fmla="*/ 219456 h 518921"/>
              <a:gd name="connsiteX188" fmla="*/ 28695 w 356014"/>
              <a:gd name="connsiteY188" fmla="*/ 218072 h 518921"/>
              <a:gd name="connsiteX189" fmla="*/ 31162 w 356014"/>
              <a:gd name="connsiteY189" fmla="*/ 217471 h 518921"/>
              <a:gd name="connsiteX190" fmla="*/ 33809 w 356014"/>
              <a:gd name="connsiteY190" fmla="*/ 219516 h 518921"/>
              <a:gd name="connsiteX191" fmla="*/ 37719 w 356014"/>
              <a:gd name="connsiteY191" fmla="*/ 217110 h 518921"/>
              <a:gd name="connsiteX192" fmla="*/ 38321 w 356014"/>
              <a:gd name="connsiteY192" fmla="*/ 214704 h 518921"/>
              <a:gd name="connsiteX193" fmla="*/ 40065 w 356014"/>
              <a:gd name="connsiteY193" fmla="*/ 213380 h 518921"/>
              <a:gd name="connsiteX194" fmla="*/ 40246 w 356014"/>
              <a:gd name="connsiteY194" fmla="*/ 214704 h 518921"/>
              <a:gd name="connsiteX195" fmla="*/ 40847 w 356014"/>
              <a:gd name="connsiteY195" fmla="*/ 213200 h 518921"/>
              <a:gd name="connsiteX196" fmla="*/ 46502 w 356014"/>
              <a:gd name="connsiteY196" fmla="*/ 218553 h 518921"/>
              <a:gd name="connsiteX197" fmla="*/ 48788 w 356014"/>
              <a:gd name="connsiteY197" fmla="*/ 217591 h 518921"/>
              <a:gd name="connsiteX198" fmla="*/ 48788 w 356014"/>
              <a:gd name="connsiteY198" fmla="*/ 218975 h 518921"/>
              <a:gd name="connsiteX199" fmla="*/ 50473 w 356014"/>
              <a:gd name="connsiteY199" fmla="*/ 223065 h 518921"/>
              <a:gd name="connsiteX200" fmla="*/ 56248 w 356014"/>
              <a:gd name="connsiteY200" fmla="*/ 222343 h 518921"/>
              <a:gd name="connsiteX201" fmla="*/ 58534 w 356014"/>
              <a:gd name="connsiteY201" fmla="*/ 220118 h 518921"/>
              <a:gd name="connsiteX202" fmla="*/ 59917 w 356014"/>
              <a:gd name="connsiteY202" fmla="*/ 219335 h 518921"/>
              <a:gd name="connsiteX203" fmla="*/ 61181 w 356014"/>
              <a:gd name="connsiteY203" fmla="*/ 219937 h 518921"/>
              <a:gd name="connsiteX204" fmla="*/ 63467 w 356014"/>
              <a:gd name="connsiteY204" fmla="*/ 219576 h 518921"/>
              <a:gd name="connsiteX205" fmla="*/ 65272 w 356014"/>
              <a:gd name="connsiteY205" fmla="*/ 219997 h 518921"/>
              <a:gd name="connsiteX206" fmla="*/ 67076 w 356014"/>
              <a:gd name="connsiteY206" fmla="*/ 217952 h 518921"/>
              <a:gd name="connsiteX207" fmla="*/ 69844 w 356014"/>
              <a:gd name="connsiteY207" fmla="*/ 217531 h 518921"/>
              <a:gd name="connsiteX208" fmla="*/ 73092 w 356014"/>
              <a:gd name="connsiteY208" fmla="*/ 216267 h 518921"/>
              <a:gd name="connsiteX209" fmla="*/ 75619 w 356014"/>
              <a:gd name="connsiteY209" fmla="*/ 213440 h 518921"/>
              <a:gd name="connsiteX210" fmla="*/ 77122 w 356014"/>
              <a:gd name="connsiteY210" fmla="*/ 212959 h 518921"/>
              <a:gd name="connsiteX211" fmla="*/ 77784 w 356014"/>
              <a:gd name="connsiteY211" fmla="*/ 218614 h 518921"/>
              <a:gd name="connsiteX212" fmla="*/ 81755 w 356014"/>
              <a:gd name="connsiteY212" fmla="*/ 218253 h 518921"/>
              <a:gd name="connsiteX213" fmla="*/ 82356 w 356014"/>
              <a:gd name="connsiteY213" fmla="*/ 217410 h 518921"/>
              <a:gd name="connsiteX214" fmla="*/ 85184 w 356014"/>
              <a:gd name="connsiteY214" fmla="*/ 217049 h 518921"/>
              <a:gd name="connsiteX215" fmla="*/ 85304 w 356014"/>
              <a:gd name="connsiteY215" fmla="*/ 218373 h 518921"/>
              <a:gd name="connsiteX216" fmla="*/ 86327 w 356014"/>
              <a:gd name="connsiteY216" fmla="*/ 216267 h 518921"/>
              <a:gd name="connsiteX217" fmla="*/ 89635 w 356014"/>
              <a:gd name="connsiteY217" fmla="*/ 215967 h 518921"/>
              <a:gd name="connsiteX218" fmla="*/ 90959 w 356014"/>
              <a:gd name="connsiteY218" fmla="*/ 212177 h 518921"/>
              <a:gd name="connsiteX219" fmla="*/ 91741 w 356014"/>
              <a:gd name="connsiteY219" fmla="*/ 214342 h 518921"/>
              <a:gd name="connsiteX220" fmla="*/ 93125 w 356014"/>
              <a:gd name="connsiteY220" fmla="*/ 215545 h 518921"/>
              <a:gd name="connsiteX221" fmla="*/ 99862 w 356014"/>
              <a:gd name="connsiteY221" fmla="*/ 214824 h 518921"/>
              <a:gd name="connsiteX222" fmla="*/ 100343 w 356014"/>
              <a:gd name="connsiteY222" fmla="*/ 218433 h 518921"/>
              <a:gd name="connsiteX223" fmla="*/ 104554 w 356014"/>
              <a:gd name="connsiteY223" fmla="*/ 221501 h 518921"/>
              <a:gd name="connsiteX224" fmla="*/ 108766 w 356014"/>
              <a:gd name="connsiteY224" fmla="*/ 221501 h 518921"/>
              <a:gd name="connsiteX225" fmla="*/ 109668 w 356014"/>
              <a:gd name="connsiteY225" fmla="*/ 222584 h 518921"/>
              <a:gd name="connsiteX226" fmla="*/ 111473 w 356014"/>
              <a:gd name="connsiteY226" fmla="*/ 222103 h 518921"/>
              <a:gd name="connsiteX227" fmla="*/ 111954 w 356014"/>
              <a:gd name="connsiteY227" fmla="*/ 219396 h 518921"/>
              <a:gd name="connsiteX228" fmla="*/ 113879 w 356014"/>
              <a:gd name="connsiteY228" fmla="*/ 219275 h 518921"/>
              <a:gd name="connsiteX229" fmla="*/ 113398 w 356014"/>
              <a:gd name="connsiteY229" fmla="*/ 218072 h 518921"/>
              <a:gd name="connsiteX230" fmla="*/ 115985 w 356014"/>
              <a:gd name="connsiteY230" fmla="*/ 216568 h 518921"/>
              <a:gd name="connsiteX231" fmla="*/ 116346 w 356014"/>
              <a:gd name="connsiteY231" fmla="*/ 215004 h 518921"/>
              <a:gd name="connsiteX232" fmla="*/ 115744 w 356014"/>
              <a:gd name="connsiteY232" fmla="*/ 214222 h 518921"/>
              <a:gd name="connsiteX233" fmla="*/ 116947 w 356014"/>
              <a:gd name="connsiteY233" fmla="*/ 212297 h 518921"/>
              <a:gd name="connsiteX234" fmla="*/ 118932 w 356014"/>
              <a:gd name="connsiteY234" fmla="*/ 212778 h 518921"/>
              <a:gd name="connsiteX235" fmla="*/ 120496 w 356014"/>
              <a:gd name="connsiteY235" fmla="*/ 210733 h 518921"/>
              <a:gd name="connsiteX236" fmla="*/ 120918 w 356014"/>
              <a:gd name="connsiteY236" fmla="*/ 207725 h 518921"/>
              <a:gd name="connsiteX237" fmla="*/ 122542 w 356014"/>
              <a:gd name="connsiteY237" fmla="*/ 207966 h 518921"/>
              <a:gd name="connsiteX238" fmla="*/ 123745 w 356014"/>
              <a:gd name="connsiteY238" fmla="*/ 205800 h 518921"/>
              <a:gd name="connsiteX239" fmla="*/ 125971 w 356014"/>
              <a:gd name="connsiteY239" fmla="*/ 207184 h 518921"/>
              <a:gd name="connsiteX240" fmla="*/ 127294 w 356014"/>
              <a:gd name="connsiteY240" fmla="*/ 206582 h 518921"/>
              <a:gd name="connsiteX241" fmla="*/ 128858 w 356014"/>
              <a:gd name="connsiteY241" fmla="*/ 206943 h 518921"/>
              <a:gd name="connsiteX242" fmla="*/ 128738 w 356014"/>
              <a:gd name="connsiteY242" fmla="*/ 205620 h 518921"/>
              <a:gd name="connsiteX243" fmla="*/ 130302 w 356014"/>
              <a:gd name="connsiteY243" fmla="*/ 205620 h 518921"/>
              <a:gd name="connsiteX244" fmla="*/ 130783 w 356014"/>
              <a:gd name="connsiteY244" fmla="*/ 206582 h 518921"/>
              <a:gd name="connsiteX245" fmla="*/ 131866 w 356014"/>
              <a:gd name="connsiteY245" fmla="*/ 205138 h 518921"/>
              <a:gd name="connsiteX246" fmla="*/ 131926 w 356014"/>
              <a:gd name="connsiteY246" fmla="*/ 206522 h 518921"/>
              <a:gd name="connsiteX247" fmla="*/ 133009 w 356014"/>
              <a:gd name="connsiteY247" fmla="*/ 205319 h 518921"/>
              <a:gd name="connsiteX248" fmla="*/ 132829 w 356014"/>
              <a:gd name="connsiteY248" fmla="*/ 203995 h 518921"/>
              <a:gd name="connsiteX249" fmla="*/ 134513 w 356014"/>
              <a:gd name="connsiteY249" fmla="*/ 203334 h 518921"/>
              <a:gd name="connsiteX250" fmla="*/ 134212 w 356014"/>
              <a:gd name="connsiteY250" fmla="*/ 202431 h 518921"/>
              <a:gd name="connsiteX251" fmla="*/ 135776 w 356014"/>
              <a:gd name="connsiteY251" fmla="*/ 201769 h 518921"/>
              <a:gd name="connsiteX252" fmla="*/ 136017 w 356014"/>
              <a:gd name="connsiteY252" fmla="*/ 200446 h 518921"/>
              <a:gd name="connsiteX253" fmla="*/ 138604 w 356014"/>
              <a:gd name="connsiteY253" fmla="*/ 197859 h 518921"/>
              <a:gd name="connsiteX254" fmla="*/ 139205 w 356014"/>
              <a:gd name="connsiteY254" fmla="*/ 196355 h 518921"/>
              <a:gd name="connsiteX255" fmla="*/ 140048 w 356014"/>
              <a:gd name="connsiteY255" fmla="*/ 196054 h 518921"/>
              <a:gd name="connsiteX256" fmla="*/ 141371 w 356014"/>
              <a:gd name="connsiteY256" fmla="*/ 206883 h 518921"/>
              <a:gd name="connsiteX257" fmla="*/ 156892 w 356014"/>
              <a:gd name="connsiteY257" fmla="*/ 205138 h 518921"/>
              <a:gd name="connsiteX258" fmla="*/ 170668 w 356014"/>
              <a:gd name="connsiteY258" fmla="*/ 203514 h 518921"/>
              <a:gd name="connsiteX259" fmla="*/ 197318 w 356014"/>
              <a:gd name="connsiteY259" fmla="*/ 200386 h 518921"/>
              <a:gd name="connsiteX260" fmla="*/ 206402 w 356014"/>
              <a:gd name="connsiteY260" fmla="*/ 199243 h 518921"/>
              <a:gd name="connsiteX261" fmla="*/ 201710 w 356014"/>
              <a:gd name="connsiteY261" fmla="*/ 162065 h 518921"/>
              <a:gd name="connsiteX262" fmla="*/ 199664 w 356014"/>
              <a:gd name="connsiteY262" fmla="*/ 144259 h 518921"/>
              <a:gd name="connsiteX263" fmla="*/ 199303 w 356014"/>
              <a:gd name="connsiteY263" fmla="*/ 142875 h 518921"/>
              <a:gd name="connsiteX264" fmla="*/ 196897 w 356014"/>
              <a:gd name="connsiteY264" fmla="*/ 122060 h 518921"/>
              <a:gd name="connsiteX265" fmla="*/ 194310 w 356014"/>
              <a:gd name="connsiteY265" fmla="*/ 98779 h 518921"/>
              <a:gd name="connsiteX266" fmla="*/ 210553 w 356014"/>
              <a:gd name="connsiteY266" fmla="*/ 96673 h 518921"/>
              <a:gd name="connsiteX267" fmla="*/ 208628 w 356014"/>
              <a:gd name="connsiteY267" fmla="*/ 80010 h 518921"/>
              <a:gd name="connsiteX268" fmla="*/ 224930 w 356014"/>
              <a:gd name="connsiteY268" fmla="*/ 77844 h 518921"/>
              <a:gd name="connsiteX269" fmla="*/ 223005 w 356014"/>
              <a:gd name="connsiteY269" fmla="*/ 61301 h 518921"/>
              <a:gd name="connsiteX270" fmla="*/ 245204 w 356014"/>
              <a:gd name="connsiteY270" fmla="*/ 58473 h 518921"/>
              <a:gd name="connsiteX271" fmla="*/ 243639 w 356014"/>
              <a:gd name="connsiteY271" fmla="*/ 47645 h 518921"/>
              <a:gd name="connsiteX272" fmla="*/ 238406 w 356014"/>
              <a:gd name="connsiteY272" fmla="*/ 48246 h 518921"/>
              <a:gd name="connsiteX273" fmla="*/ 238105 w 356014"/>
              <a:gd name="connsiteY273" fmla="*/ 45479 h 518921"/>
              <a:gd name="connsiteX274" fmla="*/ 236300 w 356014"/>
              <a:gd name="connsiteY274" fmla="*/ 45660 h 518921"/>
              <a:gd name="connsiteX275" fmla="*/ 235819 w 356014"/>
              <a:gd name="connsiteY275" fmla="*/ 44697 h 518921"/>
              <a:gd name="connsiteX276" fmla="*/ 239188 w 356014"/>
              <a:gd name="connsiteY276" fmla="*/ 43494 h 518921"/>
              <a:gd name="connsiteX277" fmla="*/ 242918 w 356014"/>
              <a:gd name="connsiteY277" fmla="*/ 40847 h 518921"/>
              <a:gd name="connsiteX278" fmla="*/ 240932 w 356014"/>
              <a:gd name="connsiteY278" fmla="*/ 25206 h 518921"/>
              <a:gd name="connsiteX279" fmla="*/ 242015 w 356014"/>
              <a:gd name="connsiteY279" fmla="*/ 25026 h 518921"/>
              <a:gd name="connsiteX280" fmla="*/ 241173 w 356014"/>
              <a:gd name="connsiteY280" fmla="*/ 18348 h 518921"/>
              <a:gd name="connsiteX281" fmla="*/ 235458 w 356014"/>
              <a:gd name="connsiteY281" fmla="*/ 18107 h 518921"/>
              <a:gd name="connsiteX282" fmla="*/ 230405 w 356014"/>
              <a:gd name="connsiteY282" fmla="*/ 17506 h 518921"/>
              <a:gd name="connsiteX283" fmla="*/ 228961 w 356014"/>
              <a:gd name="connsiteY283" fmla="*/ 17024 h 518921"/>
              <a:gd name="connsiteX284" fmla="*/ 227938 w 356014"/>
              <a:gd name="connsiteY284" fmla="*/ 7640 h 518921"/>
              <a:gd name="connsiteX285" fmla="*/ 233232 w 356014"/>
              <a:gd name="connsiteY285" fmla="*/ 7099 h 518921"/>
              <a:gd name="connsiteX286" fmla="*/ 235819 w 356014"/>
              <a:gd name="connsiteY286" fmla="*/ 6317 h 518921"/>
              <a:gd name="connsiteX287" fmla="*/ 263913 w 356014"/>
              <a:gd name="connsiteY287" fmla="*/ 2707 h 518921"/>
              <a:gd name="connsiteX288" fmla="*/ 274561 w 356014"/>
              <a:gd name="connsiteY288" fmla="*/ 1263 h 518921"/>
              <a:gd name="connsiteX289" fmla="*/ 275403 w 356014"/>
              <a:gd name="connsiteY289" fmla="*/ 1744 h 518921"/>
              <a:gd name="connsiteX290" fmla="*/ 278651 w 356014"/>
              <a:gd name="connsiteY290" fmla="*/ 1985 h 518921"/>
              <a:gd name="connsiteX291" fmla="*/ 280877 w 356014"/>
              <a:gd name="connsiteY291" fmla="*/ 421 h 518921"/>
              <a:gd name="connsiteX292" fmla="*/ 284487 w 356014"/>
              <a:gd name="connsiteY292" fmla="*/ 0 h 518921"/>
              <a:gd name="connsiteX293" fmla="*/ 289179 w 356014"/>
              <a:gd name="connsiteY293" fmla="*/ 35914 h 518921"/>
              <a:gd name="connsiteX294" fmla="*/ 291525 w 356014"/>
              <a:gd name="connsiteY294" fmla="*/ 52578 h 518921"/>
              <a:gd name="connsiteX295" fmla="*/ 307467 w 356014"/>
              <a:gd name="connsiteY295" fmla="*/ 50472 h 518921"/>
              <a:gd name="connsiteX296" fmla="*/ 327139 w 356014"/>
              <a:gd name="connsiteY296" fmla="*/ 47585 h 518921"/>
              <a:gd name="connsiteX297" fmla="*/ 337366 w 356014"/>
              <a:gd name="connsiteY297" fmla="*/ 46382 h 518921"/>
              <a:gd name="connsiteX298" fmla="*/ 348435 w 356014"/>
              <a:gd name="connsiteY298" fmla="*/ 44878 h 518921"/>
              <a:gd name="connsiteX299" fmla="*/ 348435 w 356014"/>
              <a:gd name="connsiteY299" fmla="*/ 46803 h 518921"/>
              <a:gd name="connsiteX300" fmla="*/ 348555 w 356014"/>
              <a:gd name="connsiteY300" fmla="*/ 50292 h 518921"/>
              <a:gd name="connsiteX301" fmla="*/ 348555 w 356014"/>
              <a:gd name="connsiteY301" fmla="*/ 53300 h 518921"/>
              <a:gd name="connsiteX302" fmla="*/ 348675 w 356014"/>
              <a:gd name="connsiteY302" fmla="*/ 54563 h 518921"/>
              <a:gd name="connsiteX303" fmla="*/ 348675 w 356014"/>
              <a:gd name="connsiteY303" fmla="*/ 57751 h 518921"/>
              <a:gd name="connsiteX304" fmla="*/ 348976 w 356014"/>
              <a:gd name="connsiteY304" fmla="*/ 64610 h 518921"/>
              <a:gd name="connsiteX305" fmla="*/ 349157 w 356014"/>
              <a:gd name="connsiteY305" fmla="*/ 72731 h 518921"/>
              <a:gd name="connsiteX306" fmla="*/ 349698 w 356014"/>
              <a:gd name="connsiteY306" fmla="*/ 91259 h 518921"/>
              <a:gd name="connsiteX307" fmla="*/ 350059 w 356014"/>
              <a:gd name="connsiteY307" fmla="*/ 99982 h 518921"/>
              <a:gd name="connsiteX308" fmla="*/ 350239 w 356014"/>
              <a:gd name="connsiteY308" fmla="*/ 108525 h 518921"/>
              <a:gd name="connsiteX309" fmla="*/ 350540 w 356014"/>
              <a:gd name="connsiteY309" fmla="*/ 116947 h 518921"/>
              <a:gd name="connsiteX310" fmla="*/ 351142 w 356014"/>
              <a:gd name="connsiteY310" fmla="*/ 132407 h 518921"/>
              <a:gd name="connsiteX311" fmla="*/ 351322 w 356014"/>
              <a:gd name="connsiteY311" fmla="*/ 137942 h 518921"/>
              <a:gd name="connsiteX312" fmla="*/ 351623 w 356014"/>
              <a:gd name="connsiteY312" fmla="*/ 147748 h 518921"/>
              <a:gd name="connsiteX313" fmla="*/ 351804 w 356014"/>
              <a:gd name="connsiteY313" fmla="*/ 151778 h 518921"/>
              <a:gd name="connsiteX314" fmla="*/ 351863 w 356014"/>
              <a:gd name="connsiteY314" fmla="*/ 157554 h 518921"/>
              <a:gd name="connsiteX315" fmla="*/ 351863 w 356014"/>
              <a:gd name="connsiteY315" fmla="*/ 158275 h 518921"/>
              <a:gd name="connsiteX316" fmla="*/ 352224 w 356014"/>
              <a:gd name="connsiteY316" fmla="*/ 166457 h 518921"/>
              <a:gd name="connsiteX317" fmla="*/ 352405 w 356014"/>
              <a:gd name="connsiteY317" fmla="*/ 171630 h 518921"/>
              <a:gd name="connsiteX318" fmla="*/ 352405 w 356014"/>
              <a:gd name="connsiteY318" fmla="*/ 174999 h 518921"/>
              <a:gd name="connsiteX319" fmla="*/ 352586 w 356014"/>
              <a:gd name="connsiteY319" fmla="*/ 179631 h 518921"/>
              <a:gd name="connsiteX320" fmla="*/ 353067 w 356014"/>
              <a:gd name="connsiteY320" fmla="*/ 195393 h 518921"/>
              <a:gd name="connsiteX321" fmla="*/ 353067 w 356014"/>
              <a:gd name="connsiteY321" fmla="*/ 198882 h 518921"/>
              <a:gd name="connsiteX322" fmla="*/ 353669 w 356014"/>
              <a:gd name="connsiteY322" fmla="*/ 213921 h 518921"/>
              <a:gd name="connsiteX323" fmla="*/ 353789 w 356014"/>
              <a:gd name="connsiteY323" fmla="*/ 218012 h 518921"/>
              <a:gd name="connsiteX324" fmla="*/ 353669 w 356014"/>
              <a:gd name="connsiteY324" fmla="*/ 219636 h 518921"/>
              <a:gd name="connsiteX325" fmla="*/ 353728 w 356014"/>
              <a:gd name="connsiteY325" fmla="*/ 221441 h 518921"/>
              <a:gd name="connsiteX326" fmla="*/ 353909 w 356014"/>
              <a:gd name="connsiteY326" fmla="*/ 226314 h 518921"/>
              <a:gd name="connsiteX327" fmla="*/ 354029 w 356014"/>
              <a:gd name="connsiteY327" fmla="*/ 231006 h 518921"/>
              <a:gd name="connsiteX328" fmla="*/ 354270 w 356014"/>
              <a:gd name="connsiteY328" fmla="*/ 237924 h 518921"/>
              <a:gd name="connsiteX329" fmla="*/ 354390 w 356014"/>
              <a:gd name="connsiteY329" fmla="*/ 242617 h 518921"/>
              <a:gd name="connsiteX330" fmla="*/ 354390 w 356014"/>
              <a:gd name="connsiteY330" fmla="*/ 243218 h 518921"/>
              <a:gd name="connsiteX331" fmla="*/ 354451 w 356014"/>
              <a:gd name="connsiteY331" fmla="*/ 246166 h 518921"/>
              <a:gd name="connsiteX332" fmla="*/ 354571 w 356014"/>
              <a:gd name="connsiteY332" fmla="*/ 251159 h 518921"/>
              <a:gd name="connsiteX333" fmla="*/ 354691 w 356014"/>
              <a:gd name="connsiteY333" fmla="*/ 256633 h 518921"/>
              <a:gd name="connsiteX334" fmla="*/ 354691 w 356014"/>
              <a:gd name="connsiteY334" fmla="*/ 258859 h 518921"/>
              <a:gd name="connsiteX335" fmla="*/ 354932 w 356014"/>
              <a:gd name="connsiteY335" fmla="*/ 265898 h 518921"/>
              <a:gd name="connsiteX336" fmla="*/ 355172 w 356014"/>
              <a:gd name="connsiteY336" fmla="*/ 278110 h 518921"/>
              <a:gd name="connsiteX337" fmla="*/ 355232 w 356014"/>
              <a:gd name="connsiteY337" fmla="*/ 281539 h 518921"/>
              <a:gd name="connsiteX338" fmla="*/ 355232 w 356014"/>
              <a:gd name="connsiteY338" fmla="*/ 284246 h 518921"/>
              <a:gd name="connsiteX339" fmla="*/ 355834 w 356014"/>
              <a:gd name="connsiteY339" fmla="*/ 303135 h 518921"/>
              <a:gd name="connsiteX340" fmla="*/ 355714 w 356014"/>
              <a:gd name="connsiteY340" fmla="*/ 304278 h 518921"/>
              <a:gd name="connsiteX341" fmla="*/ 355834 w 356014"/>
              <a:gd name="connsiteY341" fmla="*/ 308189 h 518921"/>
              <a:gd name="connsiteX342" fmla="*/ 356014 w 356014"/>
              <a:gd name="connsiteY342" fmla="*/ 311197 h 518921"/>
              <a:gd name="connsiteX343" fmla="*/ 333154 w 356014"/>
              <a:gd name="connsiteY343" fmla="*/ 321183 h 518921"/>
              <a:gd name="connsiteX344" fmla="*/ 330508 w 356014"/>
              <a:gd name="connsiteY344" fmla="*/ 322085 h 518921"/>
              <a:gd name="connsiteX345" fmla="*/ 311257 w 356014"/>
              <a:gd name="connsiteY345" fmla="*/ 327981 h 518921"/>
              <a:gd name="connsiteX346" fmla="*/ 282983 w 356014"/>
              <a:gd name="connsiteY346" fmla="*/ 333816 h 518921"/>
              <a:gd name="connsiteX347" fmla="*/ 283885 w 356014"/>
              <a:gd name="connsiteY347" fmla="*/ 341396 h 518921"/>
              <a:gd name="connsiteX348" fmla="*/ 273057 w 356014"/>
              <a:gd name="connsiteY348" fmla="*/ 342719 h 518921"/>
              <a:gd name="connsiteX349" fmla="*/ 273358 w 356014"/>
              <a:gd name="connsiteY349" fmla="*/ 345366 h 518921"/>
              <a:gd name="connsiteX350" fmla="*/ 261747 w 356014"/>
              <a:gd name="connsiteY350" fmla="*/ 346870 h 518921"/>
              <a:gd name="connsiteX351" fmla="*/ 262048 w 356014"/>
              <a:gd name="connsiteY351" fmla="*/ 350179 h 518921"/>
              <a:gd name="connsiteX352" fmla="*/ 260664 w 356014"/>
              <a:gd name="connsiteY352" fmla="*/ 352525 h 518921"/>
              <a:gd name="connsiteX353" fmla="*/ 257476 w 356014"/>
              <a:gd name="connsiteY353" fmla="*/ 355834 h 518921"/>
              <a:gd name="connsiteX354" fmla="*/ 255190 w 356014"/>
              <a:gd name="connsiteY354" fmla="*/ 354330 h 518921"/>
              <a:gd name="connsiteX355" fmla="*/ 254829 w 356014"/>
              <a:gd name="connsiteY355" fmla="*/ 355533 h 518921"/>
              <a:gd name="connsiteX356" fmla="*/ 254468 w 356014"/>
              <a:gd name="connsiteY356" fmla="*/ 353367 h 518921"/>
              <a:gd name="connsiteX357" fmla="*/ 252543 w 356014"/>
              <a:gd name="connsiteY357" fmla="*/ 353608 h 518921"/>
              <a:gd name="connsiteX358" fmla="*/ 253145 w 356014"/>
              <a:gd name="connsiteY358" fmla="*/ 359022 h 518921"/>
              <a:gd name="connsiteX359" fmla="*/ 250377 w 356014"/>
              <a:gd name="connsiteY359" fmla="*/ 359443 h 518921"/>
              <a:gd name="connsiteX360" fmla="*/ 249114 w 356014"/>
              <a:gd name="connsiteY360" fmla="*/ 355232 h 518921"/>
              <a:gd name="connsiteX361" fmla="*/ 247189 w 356014"/>
              <a:gd name="connsiteY361" fmla="*/ 354571 h 518921"/>
              <a:gd name="connsiteX362" fmla="*/ 245143 w 356014"/>
              <a:gd name="connsiteY362" fmla="*/ 349938 h 518921"/>
              <a:gd name="connsiteX363" fmla="*/ 245384 w 356014"/>
              <a:gd name="connsiteY363" fmla="*/ 348856 h 518921"/>
              <a:gd name="connsiteX364" fmla="*/ 233052 w 356014"/>
              <a:gd name="connsiteY364" fmla="*/ 350480 h 518921"/>
              <a:gd name="connsiteX365" fmla="*/ 232330 w 356014"/>
              <a:gd name="connsiteY365" fmla="*/ 343622 h 518921"/>
              <a:gd name="connsiteX366" fmla="*/ 210794 w 356014"/>
              <a:gd name="connsiteY366" fmla="*/ 347893 h 518921"/>
              <a:gd name="connsiteX367" fmla="*/ 212177 w 356014"/>
              <a:gd name="connsiteY367" fmla="*/ 359323 h 518921"/>
              <a:gd name="connsiteX368" fmla="*/ 216027 w 356014"/>
              <a:gd name="connsiteY368" fmla="*/ 390725 h 518921"/>
              <a:gd name="connsiteX369" fmla="*/ 217952 w 356014"/>
              <a:gd name="connsiteY369" fmla="*/ 406367 h 518921"/>
              <a:gd name="connsiteX370" fmla="*/ 219276 w 356014"/>
              <a:gd name="connsiteY370" fmla="*/ 416292 h 518921"/>
              <a:gd name="connsiteX371" fmla="*/ 189197 w 356014"/>
              <a:gd name="connsiteY371" fmla="*/ 419842 h 518921"/>
              <a:gd name="connsiteX372" fmla="*/ 178368 w 356014"/>
              <a:gd name="connsiteY372" fmla="*/ 421045 h 518921"/>
              <a:gd name="connsiteX373" fmla="*/ 180413 w 356014"/>
              <a:gd name="connsiteY373" fmla="*/ 438250 h 518921"/>
              <a:gd name="connsiteX374" fmla="*/ 182880 w 356014"/>
              <a:gd name="connsiteY374" fmla="*/ 458584 h 518921"/>
              <a:gd name="connsiteX375" fmla="*/ 186610 w 356014"/>
              <a:gd name="connsiteY375" fmla="*/ 490467 h 518921"/>
              <a:gd name="connsiteX376" fmla="*/ 187993 w 356014"/>
              <a:gd name="connsiteY376" fmla="*/ 502318 h 518921"/>
              <a:gd name="connsiteX377" fmla="*/ 176022 w 356014"/>
              <a:gd name="connsiteY377" fmla="*/ 503822 h 518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</a:cxnLst>
            <a:rect l="l" t="t" r="r" b="b"/>
            <a:pathLst>
              <a:path w="356014" h="518921">
                <a:moveTo>
                  <a:pt x="176022" y="503822"/>
                </a:moveTo>
                <a:lnTo>
                  <a:pt x="175721" y="503521"/>
                </a:lnTo>
                <a:lnTo>
                  <a:pt x="174037" y="503762"/>
                </a:lnTo>
                <a:lnTo>
                  <a:pt x="172533" y="504785"/>
                </a:lnTo>
                <a:lnTo>
                  <a:pt x="172052" y="504183"/>
                </a:lnTo>
                <a:lnTo>
                  <a:pt x="166938" y="504965"/>
                </a:lnTo>
                <a:lnTo>
                  <a:pt x="164532" y="505206"/>
                </a:lnTo>
                <a:lnTo>
                  <a:pt x="160441" y="505687"/>
                </a:lnTo>
                <a:lnTo>
                  <a:pt x="155989" y="506168"/>
                </a:lnTo>
                <a:lnTo>
                  <a:pt x="154245" y="506349"/>
                </a:lnTo>
                <a:lnTo>
                  <a:pt x="138544" y="508274"/>
                </a:lnTo>
                <a:lnTo>
                  <a:pt x="135175" y="508575"/>
                </a:lnTo>
                <a:lnTo>
                  <a:pt x="132347" y="508936"/>
                </a:lnTo>
                <a:lnTo>
                  <a:pt x="130843" y="509116"/>
                </a:lnTo>
                <a:lnTo>
                  <a:pt x="124106" y="509958"/>
                </a:lnTo>
                <a:lnTo>
                  <a:pt x="120617" y="510259"/>
                </a:lnTo>
                <a:lnTo>
                  <a:pt x="113759" y="511161"/>
                </a:lnTo>
                <a:lnTo>
                  <a:pt x="111473" y="511342"/>
                </a:lnTo>
                <a:lnTo>
                  <a:pt x="108465" y="511703"/>
                </a:lnTo>
                <a:lnTo>
                  <a:pt x="102208" y="512425"/>
                </a:lnTo>
                <a:lnTo>
                  <a:pt x="98419" y="512906"/>
                </a:lnTo>
                <a:lnTo>
                  <a:pt x="92643" y="513508"/>
                </a:lnTo>
                <a:lnTo>
                  <a:pt x="87410" y="514109"/>
                </a:lnTo>
                <a:lnTo>
                  <a:pt x="84883" y="514470"/>
                </a:lnTo>
                <a:lnTo>
                  <a:pt x="81273" y="514831"/>
                </a:lnTo>
                <a:lnTo>
                  <a:pt x="77664" y="515252"/>
                </a:lnTo>
                <a:lnTo>
                  <a:pt x="75077" y="515553"/>
                </a:lnTo>
                <a:lnTo>
                  <a:pt x="72911" y="515734"/>
                </a:lnTo>
                <a:lnTo>
                  <a:pt x="68039" y="516335"/>
                </a:lnTo>
                <a:lnTo>
                  <a:pt x="64489" y="516756"/>
                </a:lnTo>
                <a:lnTo>
                  <a:pt x="60158" y="517298"/>
                </a:lnTo>
                <a:lnTo>
                  <a:pt x="58835" y="517418"/>
                </a:lnTo>
                <a:lnTo>
                  <a:pt x="56488" y="517659"/>
                </a:lnTo>
                <a:lnTo>
                  <a:pt x="55766" y="517779"/>
                </a:lnTo>
                <a:lnTo>
                  <a:pt x="53962" y="517959"/>
                </a:lnTo>
                <a:lnTo>
                  <a:pt x="50954" y="518200"/>
                </a:lnTo>
                <a:lnTo>
                  <a:pt x="46743" y="518741"/>
                </a:lnTo>
                <a:lnTo>
                  <a:pt x="44276" y="518922"/>
                </a:lnTo>
                <a:lnTo>
                  <a:pt x="39584" y="476571"/>
                </a:lnTo>
                <a:lnTo>
                  <a:pt x="37057" y="452989"/>
                </a:lnTo>
                <a:lnTo>
                  <a:pt x="23462" y="454613"/>
                </a:lnTo>
                <a:lnTo>
                  <a:pt x="23041" y="449740"/>
                </a:lnTo>
                <a:lnTo>
                  <a:pt x="21597" y="436445"/>
                </a:lnTo>
                <a:lnTo>
                  <a:pt x="18288" y="405163"/>
                </a:lnTo>
                <a:lnTo>
                  <a:pt x="1624" y="406968"/>
                </a:lnTo>
                <a:lnTo>
                  <a:pt x="0" y="390425"/>
                </a:lnTo>
                <a:lnTo>
                  <a:pt x="18348" y="388499"/>
                </a:lnTo>
                <a:lnTo>
                  <a:pt x="30019" y="387116"/>
                </a:lnTo>
                <a:lnTo>
                  <a:pt x="46261" y="385311"/>
                </a:lnTo>
                <a:lnTo>
                  <a:pt x="46201" y="385070"/>
                </a:lnTo>
                <a:lnTo>
                  <a:pt x="51435" y="384469"/>
                </a:lnTo>
                <a:lnTo>
                  <a:pt x="51856" y="387296"/>
                </a:lnTo>
                <a:lnTo>
                  <a:pt x="57270" y="386755"/>
                </a:lnTo>
                <a:lnTo>
                  <a:pt x="56849" y="384048"/>
                </a:lnTo>
                <a:lnTo>
                  <a:pt x="72791" y="382303"/>
                </a:lnTo>
                <a:lnTo>
                  <a:pt x="73934" y="381401"/>
                </a:lnTo>
                <a:lnTo>
                  <a:pt x="76100" y="381160"/>
                </a:lnTo>
                <a:lnTo>
                  <a:pt x="77905" y="378333"/>
                </a:lnTo>
                <a:lnTo>
                  <a:pt x="80311" y="376889"/>
                </a:lnTo>
                <a:lnTo>
                  <a:pt x="83920" y="376288"/>
                </a:lnTo>
                <a:lnTo>
                  <a:pt x="87410" y="374663"/>
                </a:lnTo>
                <a:lnTo>
                  <a:pt x="89214" y="372859"/>
                </a:lnTo>
                <a:lnTo>
                  <a:pt x="91861" y="371174"/>
                </a:lnTo>
                <a:lnTo>
                  <a:pt x="93666" y="370994"/>
                </a:lnTo>
                <a:lnTo>
                  <a:pt x="95411" y="369008"/>
                </a:lnTo>
                <a:lnTo>
                  <a:pt x="96674" y="369610"/>
                </a:lnTo>
                <a:lnTo>
                  <a:pt x="96674" y="368527"/>
                </a:lnTo>
                <a:lnTo>
                  <a:pt x="95471" y="367143"/>
                </a:lnTo>
                <a:lnTo>
                  <a:pt x="96553" y="365339"/>
                </a:lnTo>
                <a:lnTo>
                  <a:pt x="96975" y="366542"/>
                </a:lnTo>
                <a:lnTo>
                  <a:pt x="98057" y="366181"/>
                </a:lnTo>
                <a:lnTo>
                  <a:pt x="98659" y="364557"/>
                </a:lnTo>
                <a:lnTo>
                  <a:pt x="97817" y="362391"/>
                </a:lnTo>
                <a:lnTo>
                  <a:pt x="93125" y="362993"/>
                </a:lnTo>
                <a:lnTo>
                  <a:pt x="91320" y="361188"/>
                </a:lnTo>
                <a:lnTo>
                  <a:pt x="91440" y="359563"/>
                </a:lnTo>
                <a:lnTo>
                  <a:pt x="93245" y="357277"/>
                </a:lnTo>
                <a:lnTo>
                  <a:pt x="93245" y="355593"/>
                </a:lnTo>
                <a:lnTo>
                  <a:pt x="94448" y="355533"/>
                </a:lnTo>
                <a:lnTo>
                  <a:pt x="92643" y="354631"/>
                </a:lnTo>
                <a:lnTo>
                  <a:pt x="91621" y="355352"/>
                </a:lnTo>
                <a:lnTo>
                  <a:pt x="89214" y="353127"/>
                </a:lnTo>
                <a:lnTo>
                  <a:pt x="92162" y="351863"/>
                </a:lnTo>
                <a:lnTo>
                  <a:pt x="93125" y="350059"/>
                </a:lnTo>
                <a:lnTo>
                  <a:pt x="90959" y="344524"/>
                </a:lnTo>
                <a:lnTo>
                  <a:pt x="90177" y="343441"/>
                </a:lnTo>
                <a:lnTo>
                  <a:pt x="86026" y="341757"/>
                </a:lnTo>
                <a:lnTo>
                  <a:pt x="85785" y="336824"/>
                </a:lnTo>
                <a:lnTo>
                  <a:pt x="83920" y="334718"/>
                </a:lnTo>
                <a:lnTo>
                  <a:pt x="83138" y="335621"/>
                </a:lnTo>
                <a:lnTo>
                  <a:pt x="82597" y="335019"/>
                </a:lnTo>
                <a:lnTo>
                  <a:pt x="81514" y="335561"/>
                </a:lnTo>
                <a:lnTo>
                  <a:pt x="81755" y="332432"/>
                </a:lnTo>
                <a:lnTo>
                  <a:pt x="80552" y="332132"/>
                </a:lnTo>
                <a:lnTo>
                  <a:pt x="80552" y="330688"/>
                </a:lnTo>
                <a:lnTo>
                  <a:pt x="78687" y="328522"/>
                </a:lnTo>
                <a:lnTo>
                  <a:pt x="78626" y="326718"/>
                </a:lnTo>
                <a:lnTo>
                  <a:pt x="77423" y="327018"/>
                </a:lnTo>
                <a:lnTo>
                  <a:pt x="75919" y="326718"/>
                </a:lnTo>
                <a:lnTo>
                  <a:pt x="75859" y="325634"/>
                </a:lnTo>
                <a:lnTo>
                  <a:pt x="73934" y="323228"/>
                </a:lnTo>
                <a:lnTo>
                  <a:pt x="75137" y="322867"/>
                </a:lnTo>
                <a:lnTo>
                  <a:pt x="76701" y="319920"/>
                </a:lnTo>
                <a:lnTo>
                  <a:pt x="75619" y="321002"/>
                </a:lnTo>
                <a:lnTo>
                  <a:pt x="72611" y="321303"/>
                </a:lnTo>
                <a:lnTo>
                  <a:pt x="73272" y="320160"/>
                </a:lnTo>
                <a:lnTo>
                  <a:pt x="71949" y="320762"/>
                </a:lnTo>
                <a:lnTo>
                  <a:pt x="71167" y="319438"/>
                </a:lnTo>
                <a:lnTo>
                  <a:pt x="71768" y="317934"/>
                </a:lnTo>
                <a:lnTo>
                  <a:pt x="72671" y="317814"/>
                </a:lnTo>
                <a:lnTo>
                  <a:pt x="73573" y="316009"/>
                </a:lnTo>
                <a:lnTo>
                  <a:pt x="73393" y="314024"/>
                </a:lnTo>
                <a:lnTo>
                  <a:pt x="72189" y="312701"/>
                </a:lnTo>
                <a:lnTo>
                  <a:pt x="73272" y="311738"/>
                </a:lnTo>
                <a:lnTo>
                  <a:pt x="73453" y="309633"/>
                </a:lnTo>
                <a:lnTo>
                  <a:pt x="71768" y="307828"/>
                </a:lnTo>
                <a:lnTo>
                  <a:pt x="72731" y="306685"/>
                </a:lnTo>
                <a:lnTo>
                  <a:pt x="70084" y="307647"/>
                </a:lnTo>
                <a:lnTo>
                  <a:pt x="69723" y="306324"/>
                </a:lnTo>
                <a:lnTo>
                  <a:pt x="71287" y="305782"/>
                </a:lnTo>
                <a:lnTo>
                  <a:pt x="69903" y="305602"/>
                </a:lnTo>
                <a:lnTo>
                  <a:pt x="68821" y="303917"/>
                </a:lnTo>
                <a:lnTo>
                  <a:pt x="69964" y="303677"/>
                </a:lnTo>
                <a:lnTo>
                  <a:pt x="69182" y="302714"/>
                </a:lnTo>
                <a:lnTo>
                  <a:pt x="70264" y="301932"/>
                </a:lnTo>
                <a:lnTo>
                  <a:pt x="69001" y="299105"/>
                </a:lnTo>
                <a:lnTo>
                  <a:pt x="69362" y="296698"/>
                </a:lnTo>
                <a:lnTo>
                  <a:pt x="67678" y="296458"/>
                </a:lnTo>
                <a:lnTo>
                  <a:pt x="69422" y="295796"/>
                </a:lnTo>
                <a:lnTo>
                  <a:pt x="68580" y="292728"/>
                </a:lnTo>
                <a:lnTo>
                  <a:pt x="68881" y="291405"/>
                </a:lnTo>
                <a:lnTo>
                  <a:pt x="70505" y="292006"/>
                </a:lnTo>
                <a:lnTo>
                  <a:pt x="73573" y="290442"/>
                </a:lnTo>
                <a:lnTo>
                  <a:pt x="74115" y="288698"/>
                </a:lnTo>
                <a:lnTo>
                  <a:pt x="76220" y="288637"/>
                </a:lnTo>
                <a:lnTo>
                  <a:pt x="76160" y="286592"/>
                </a:lnTo>
                <a:lnTo>
                  <a:pt x="77243" y="287194"/>
                </a:lnTo>
                <a:lnTo>
                  <a:pt x="78025" y="285870"/>
                </a:lnTo>
                <a:lnTo>
                  <a:pt x="76762" y="285750"/>
                </a:lnTo>
                <a:lnTo>
                  <a:pt x="76401" y="284366"/>
                </a:lnTo>
                <a:lnTo>
                  <a:pt x="77002" y="282561"/>
                </a:lnTo>
                <a:lnTo>
                  <a:pt x="76100" y="281358"/>
                </a:lnTo>
                <a:lnTo>
                  <a:pt x="75197" y="281659"/>
                </a:lnTo>
                <a:lnTo>
                  <a:pt x="72972" y="279854"/>
                </a:lnTo>
                <a:lnTo>
                  <a:pt x="73633" y="280095"/>
                </a:lnTo>
                <a:lnTo>
                  <a:pt x="74295" y="278170"/>
                </a:lnTo>
                <a:lnTo>
                  <a:pt x="73393" y="277929"/>
                </a:lnTo>
                <a:lnTo>
                  <a:pt x="73212" y="276726"/>
                </a:lnTo>
                <a:lnTo>
                  <a:pt x="74836" y="274621"/>
                </a:lnTo>
                <a:lnTo>
                  <a:pt x="76040" y="274801"/>
                </a:lnTo>
                <a:lnTo>
                  <a:pt x="75799" y="272395"/>
                </a:lnTo>
                <a:lnTo>
                  <a:pt x="76882" y="271673"/>
                </a:lnTo>
                <a:lnTo>
                  <a:pt x="76521" y="269688"/>
                </a:lnTo>
                <a:lnTo>
                  <a:pt x="77423" y="268966"/>
                </a:lnTo>
                <a:lnTo>
                  <a:pt x="78867" y="270049"/>
                </a:lnTo>
                <a:lnTo>
                  <a:pt x="80191" y="269146"/>
                </a:lnTo>
                <a:lnTo>
                  <a:pt x="80010" y="267943"/>
                </a:lnTo>
                <a:lnTo>
                  <a:pt x="80912" y="268304"/>
                </a:lnTo>
                <a:lnTo>
                  <a:pt x="79348" y="266560"/>
                </a:lnTo>
                <a:lnTo>
                  <a:pt x="79108" y="265296"/>
                </a:lnTo>
                <a:lnTo>
                  <a:pt x="77905" y="264755"/>
                </a:lnTo>
                <a:lnTo>
                  <a:pt x="76280" y="264935"/>
                </a:lnTo>
                <a:lnTo>
                  <a:pt x="76401" y="262108"/>
                </a:lnTo>
                <a:lnTo>
                  <a:pt x="74596" y="262348"/>
                </a:lnTo>
                <a:lnTo>
                  <a:pt x="74716" y="261145"/>
                </a:lnTo>
                <a:lnTo>
                  <a:pt x="76040" y="260062"/>
                </a:lnTo>
                <a:lnTo>
                  <a:pt x="75919" y="257656"/>
                </a:lnTo>
                <a:lnTo>
                  <a:pt x="79228" y="257656"/>
                </a:lnTo>
                <a:lnTo>
                  <a:pt x="79589" y="254167"/>
                </a:lnTo>
                <a:lnTo>
                  <a:pt x="81695" y="253746"/>
                </a:lnTo>
                <a:lnTo>
                  <a:pt x="83018" y="252964"/>
                </a:lnTo>
                <a:lnTo>
                  <a:pt x="80431" y="250618"/>
                </a:lnTo>
                <a:lnTo>
                  <a:pt x="84462" y="250016"/>
                </a:lnTo>
                <a:lnTo>
                  <a:pt x="83078" y="247429"/>
                </a:lnTo>
                <a:lnTo>
                  <a:pt x="80311" y="247730"/>
                </a:lnTo>
                <a:lnTo>
                  <a:pt x="80070" y="245564"/>
                </a:lnTo>
                <a:lnTo>
                  <a:pt x="81454" y="242556"/>
                </a:lnTo>
                <a:lnTo>
                  <a:pt x="80852" y="242556"/>
                </a:lnTo>
                <a:lnTo>
                  <a:pt x="79348" y="246767"/>
                </a:lnTo>
                <a:lnTo>
                  <a:pt x="78326" y="245564"/>
                </a:lnTo>
                <a:lnTo>
                  <a:pt x="76762" y="246046"/>
                </a:lnTo>
                <a:lnTo>
                  <a:pt x="74656" y="248211"/>
                </a:lnTo>
                <a:lnTo>
                  <a:pt x="64068" y="249475"/>
                </a:lnTo>
                <a:lnTo>
                  <a:pt x="62264" y="232931"/>
                </a:lnTo>
                <a:lnTo>
                  <a:pt x="40667" y="235338"/>
                </a:lnTo>
                <a:lnTo>
                  <a:pt x="29658" y="236420"/>
                </a:lnTo>
                <a:lnTo>
                  <a:pt x="27853" y="220178"/>
                </a:lnTo>
                <a:lnTo>
                  <a:pt x="27613" y="219456"/>
                </a:lnTo>
                <a:lnTo>
                  <a:pt x="28695" y="218072"/>
                </a:lnTo>
                <a:lnTo>
                  <a:pt x="31162" y="217471"/>
                </a:lnTo>
                <a:lnTo>
                  <a:pt x="33809" y="219516"/>
                </a:lnTo>
                <a:lnTo>
                  <a:pt x="37719" y="217110"/>
                </a:lnTo>
                <a:lnTo>
                  <a:pt x="38321" y="214704"/>
                </a:lnTo>
                <a:lnTo>
                  <a:pt x="40065" y="213380"/>
                </a:lnTo>
                <a:lnTo>
                  <a:pt x="40246" y="214704"/>
                </a:lnTo>
                <a:lnTo>
                  <a:pt x="40847" y="213200"/>
                </a:lnTo>
                <a:lnTo>
                  <a:pt x="46502" y="218553"/>
                </a:lnTo>
                <a:lnTo>
                  <a:pt x="48788" y="217591"/>
                </a:lnTo>
                <a:lnTo>
                  <a:pt x="48788" y="218975"/>
                </a:lnTo>
                <a:lnTo>
                  <a:pt x="50473" y="223065"/>
                </a:lnTo>
                <a:lnTo>
                  <a:pt x="56248" y="222343"/>
                </a:lnTo>
                <a:lnTo>
                  <a:pt x="58534" y="220118"/>
                </a:lnTo>
                <a:lnTo>
                  <a:pt x="59917" y="219335"/>
                </a:lnTo>
                <a:lnTo>
                  <a:pt x="61181" y="219937"/>
                </a:lnTo>
                <a:lnTo>
                  <a:pt x="63467" y="219576"/>
                </a:lnTo>
                <a:lnTo>
                  <a:pt x="65272" y="219997"/>
                </a:lnTo>
                <a:lnTo>
                  <a:pt x="67076" y="217952"/>
                </a:lnTo>
                <a:lnTo>
                  <a:pt x="69844" y="217531"/>
                </a:lnTo>
                <a:lnTo>
                  <a:pt x="73092" y="216267"/>
                </a:lnTo>
                <a:lnTo>
                  <a:pt x="75619" y="213440"/>
                </a:lnTo>
                <a:lnTo>
                  <a:pt x="77122" y="212959"/>
                </a:lnTo>
                <a:lnTo>
                  <a:pt x="77784" y="218614"/>
                </a:lnTo>
                <a:lnTo>
                  <a:pt x="81755" y="218253"/>
                </a:lnTo>
                <a:lnTo>
                  <a:pt x="82356" y="217410"/>
                </a:lnTo>
                <a:lnTo>
                  <a:pt x="85184" y="217049"/>
                </a:lnTo>
                <a:lnTo>
                  <a:pt x="85304" y="218373"/>
                </a:lnTo>
                <a:lnTo>
                  <a:pt x="86327" y="216267"/>
                </a:lnTo>
                <a:lnTo>
                  <a:pt x="89635" y="215967"/>
                </a:lnTo>
                <a:lnTo>
                  <a:pt x="90959" y="212177"/>
                </a:lnTo>
                <a:lnTo>
                  <a:pt x="91741" y="214342"/>
                </a:lnTo>
                <a:lnTo>
                  <a:pt x="93125" y="215545"/>
                </a:lnTo>
                <a:lnTo>
                  <a:pt x="99862" y="214824"/>
                </a:lnTo>
                <a:lnTo>
                  <a:pt x="100343" y="218433"/>
                </a:lnTo>
                <a:lnTo>
                  <a:pt x="104554" y="221501"/>
                </a:lnTo>
                <a:lnTo>
                  <a:pt x="108766" y="221501"/>
                </a:lnTo>
                <a:lnTo>
                  <a:pt x="109668" y="222584"/>
                </a:lnTo>
                <a:lnTo>
                  <a:pt x="111473" y="222103"/>
                </a:lnTo>
                <a:lnTo>
                  <a:pt x="111954" y="219396"/>
                </a:lnTo>
                <a:lnTo>
                  <a:pt x="113879" y="219275"/>
                </a:lnTo>
                <a:lnTo>
                  <a:pt x="113398" y="218072"/>
                </a:lnTo>
                <a:lnTo>
                  <a:pt x="115985" y="216568"/>
                </a:lnTo>
                <a:lnTo>
                  <a:pt x="116346" y="215004"/>
                </a:lnTo>
                <a:lnTo>
                  <a:pt x="115744" y="214222"/>
                </a:lnTo>
                <a:lnTo>
                  <a:pt x="116947" y="212297"/>
                </a:lnTo>
                <a:lnTo>
                  <a:pt x="118932" y="212778"/>
                </a:lnTo>
                <a:lnTo>
                  <a:pt x="120496" y="210733"/>
                </a:lnTo>
                <a:lnTo>
                  <a:pt x="120918" y="207725"/>
                </a:lnTo>
                <a:lnTo>
                  <a:pt x="122542" y="207966"/>
                </a:lnTo>
                <a:lnTo>
                  <a:pt x="123745" y="205800"/>
                </a:lnTo>
                <a:lnTo>
                  <a:pt x="125971" y="207184"/>
                </a:lnTo>
                <a:lnTo>
                  <a:pt x="127294" y="206582"/>
                </a:lnTo>
                <a:lnTo>
                  <a:pt x="128858" y="206943"/>
                </a:lnTo>
                <a:lnTo>
                  <a:pt x="128738" y="205620"/>
                </a:lnTo>
                <a:lnTo>
                  <a:pt x="130302" y="205620"/>
                </a:lnTo>
                <a:lnTo>
                  <a:pt x="130783" y="206582"/>
                </a:lnTo>
                <a:lnTo>
                  <a:pt x="131866" y="205138"/>
                </a:lnTo>
                <a:lnTo>
                  <a:pt x="131926" y="206522"/>
                </a:lnTo>
                <a:lnTo>
                  <a:pt x="133009" y="205319"/>
                </a:lnTo>
                <a:lnTo>
                  <a:pt x="132829" y="203995"/>
                </a:lnTo>
                <a:lnTo>
                  <a:pt x="134513" y="203334"/>
                </a:lnTo>
                <a:lnTo>
                  <a:pt x="134212" y="202431"/>
                </a:lnTo>
                <a:lnTo>
                  <a:pt x="135776" y="201769"/>
                </a:lnTo>
                <a:lnTo>
                  <a:pt x="136017" y="200446"/>
                </a:lnTo>
                <a:lnTo>
                  <a:pt x="138604" y="197859"/>
                </a:lnTo>
                <a:lnTo>
                  <a:pt x="139205" y="196355"/>
                </a:lnTo>
                <a:lnTo>
                  <a:pt x="140048" y="196054"/>
                </a:lnTo>
                <a:lnTo>
                  <a:pt x="141371" y="206883"/>
                </a:lnTo>
                <a:lnTo>
                  <a:pt x="156892" y="205138"/>
                </a:lnTo>
                <a:lnTo>
                  <a:pt x="170668" y="203514"/>
                </a:lnTo>
                <a:lnTo>
                  <a:pt x="197318" y="200386"/>
                </a:lnTo>
                <a:lnTo>
                  <a:pt x="206402" y="199243"/>
                </a:lnTo>
                <a:lnTo>
                  <a:pt x="201710" y="162065"/>
                </a:lnTo>
                <a:lnTo>
                  <a:pt x="199664" y="144259"/>
                </a:lnTo>
                <a:lnTo>
                  <a:pt x="199303" y="142875"/>
                </a:lnTo>
                <a:lnTo>
                  <a:pt x="196897" y="122060"/>
                </a:lnTo>
                <a:lnTo>
                  <a:pt x="194310" y="98779"/>
                </a:lnTo>
                <a:lnTo>
                  <a:pt x="210553" y="96673"/>
                </a:lnTo>
                <a:lnTo>
                  <a:pt x="208628" y="80010"/>
                </a:lnTo>
                <a:lnTo>
                  <a:pt x="224930" y="77844"/>
                </a:lnTo>
                <a:lnTo>
                  <a:pt x="223005" y="61301"/>
                </a:lnTo>
                <a:lnTo>
                  <a:pt x="245204" y="58473"/>
                </a:lnTo>
                <a:lnTo>
                  <a:pt x="243639" y="47645"/>
                </a:lnTo>
                <a:lnTo>
                  <a:pt x="238406" y="48246"/>
                </a:lnTo>
                <a:lnTo>
                  <a:pt x="238105" y="45479"/>
                </a:lnTo>
                <a:lnTo>
                  <a:pt x="236300" y="45660"/>
                </a:lnTo>
                <a:lnTo>
                  <a:pt x="235819" y="44697"/>
                </a:lnTo>
                <a:lnTo>
                  <a:pt x="239188" y="43494"/>
                </a:lnTo>
                <a:lnTo>
                  <a:pt x="242918" y="40847"/>
                </a:lnTo>
                <a:lnTo>
                  <a:pt x="240932" y="25206"/>
                </a:lnTo>
                <a:lnTo>
                  <a:pt x="242015" y="25026"/>
                </a:lnTo>
                <a:lnTo>
                  <a:pt x="241173" y="18348"/>
                </a:lnTo>
                <a:lnTo>
                  <a:pt x="235458" y="18107"/>
                </a:lnTo>
                <a:lnTo>
                  <a:pt x="230405" y="17506"/>
                </a:lnTo>
                <a:lnTo>
                  <a:pt x="228961" y="17024"/>
                </a:lnTo>
                <a:lnTo>
                  <a:pt x="227938" y="7640"/>
                </a:lnTo>
                <a:lnTo>
                  <a:pt x="233232" y="7099"/>
                </a:lnTo>
                <a:lnTo>
                  <a:pt x="235819" y="6317"/>
                </a:lnTo>
                <a:lnTo>
                  <a:pt x="263913" y="2707"/>
                </a:lnTo>
                <a:lnTo>
                  <a:pt x="274561" y="1263"/>
                </a:lnTo>
                <a:lnTo>
                  <a:pt x="275403" y="1744"/>
                </a:lnTo>
                <a:lnTo>
                  <a:pt x="278651" y="1985"/>
                </a:lnTo>
                <a:lnTo>
                  <a:pt x="280877" y="421"/>
                </a:lnTo>
                <a:lnTo>
                  <a:pt x="284487" y="0"/>
                </a:lnTo>
                <a:lnTo>
                  <a:pt x="289179" y="35914"/>
                </a:lnTo>
                <a:lnTo>
                  <a:pt x="291525" y="52578"/>
                </a:lnTo>
                <a:lnTo>
                  <a:pt x="307467" y="50472"/>
                </a:lnTo>
                <a:lnTo>
                  <a:pt x="327139" y="47585"/>
                </a:lnTo>
                <a:lnTo>
                  <a:pt x="337366" y="46382"/>
                </a:lnTo>
                <a:lnTo>
                  <a:pt x="348435" y="44878"/>
                </a:lnTo>
                <a:lnTo>
                  <a:pt x="348435" y="46803"/>
                </a:lnTo>
                <a:lnTo>
                  <a:pt x="348555" y="50292"/>
                </a:lnTo>
                <a:lnTo>
                  <a:pt x="348555" y="53300"/>
                </a:lnTo>
                <a:lnTo>
                  <a:pt x="348675" y="54563"/>
                </a:lnTo>
                <a:lnTo>
                  <a:pt x="348675" y="57751"/>
                </a:lnTo>
                <a:lnTo>
                  <a:pt x="348976" y="64610"/>
                </a:lnTo>
                <a:lnTo>
                  <a:pt x="349157" y="72731"/>
                </a:lnTo>
                <a:lnTo>
                  <a:pt x="349698" y="91259"/>
                </a:lnTo>
                <a:lnTo>
                  <a:pt x="350059" y="99982"/>
                </a:lnTo>
                <a:lnTo>
                  <a:pt x="350239" y="108525"/>
                </a:lnTo>
                <a:lnTo>
                  <a:pt x="350540" y="116947"/>
                </a:lnTo>
                <a:lnTo>
                  <a:pt x="351142" y="132407"/>
                </a:lnTo>
                <a:lnTo>
                  <a:pt x="351322" y="137942"/>
                </a:lnTo>
                <a:lnTo>
                  <a:pt x="351623" y="147748"/>
                </a:lnTo>
                <a:lnTo>
                  <a:pt x="351804" y="151778"/>
                </a:lnTo>
                <a:lnTo>
                  <a:pt x="351863" y="157554"/>
                </a:lnTo>
                <a:lnTo>
                  <a:pt x="351863" y="158275"/>
                </a:lnTo>
                <a:lnTo>
                  <a:pt x="352224" y="166457"/>
                </a:lnTo>
                <a:lnTo>
                  <a:pt x="352405" y="171630"/>
                </a:lnTo>
                <a:lnTo>
                  <a:pt x="352405" y="174999"/>
                </a:lnTo>
                <a:lnTo>
                  <a:pt x="352586" y="179631"/>
                </a:lnTo>
                <a:lnTo>
                  <a:pt x="353067" y="195393"/>
                </a:lnTo>
                <a:lnTo>
                  <a:pt x="353067" y="198882"/>
                </a:lnTo>
                <a:lnTo>
                  <a:pt x="353669" y="213921"/>
                </a:lnTo>
                <a:lnTo>
                  <a:pt x="353789" y="218012"/>
                </a:lnTo>
                <a:lnTo>
                  <a:pt x="353669" y="219636"/>
                </a:lnTo>
                <a:lnTo>
                  <a:pt x="353728" y="221441"/>
                </a:lnTo>
                <a:lnTo>
                  <a:pt x="353909" y="226314"/>
                </a:lnTo>
                <a:lnTo>
                  <a:pt x="354029" y="231006"/>
                </a:lnTo>
                <a:lnTo>
                  <a:pt x="354270" y="237924"/>
                </a:lnTo>
                <a:lnTo>
                  <a:pt x="354390" y="242617"/>
                </a:lnTo>
                <a:lnTo>
                  <a:pt x="354390" y="243218"/>
                </a:lnTo>
                <a:lnTo>
                  <a:pt x="354451" y="246166"/>
                </a:lnTo>
                <a:lnTo>
                  <a:pt x="354571" y="251159"/>
                </a:lnTo>
                <a:lnTo>
                  <a:pt x="354691" y="256633"/>
                </a:lnTo>
                <a:lnTo>
                  <a:pt x="354691" y="258859"/>
                </a:lnTo>
                <a:lnTo>
                  <a:pt x="354932" y="265898"/>
                </a:lnTo>
                <a:lnTo>
                  <a:pt x="355172" y="278110"/>
                </a:lnTo>
                <a:lnTo>
                  <a:pt x="355232" y="281539"/>
                </a:lnTo>
                <a:lnTo>
                  <a:pt x="355232" y="284246"/>
                </a:lnTo>
                <a:lnTo>
                  <a:pt x="355834" y="303135"/>
                </a:lnTo>
                <a:lnTo>
                  <a:pt x="355714" y="304278"/>
                </a:lnTo>
                <a:lnTo>
                  <a:pt x="355834" y="308189"/>
                </a:lnTo>
                <a:lnTo>
                  <a:pt x="356014" y="311197"/>
                </a:lnTo>
                <a:lnTo>
                  <a:pt x="333154" y="321183"/>
                </a:lnTo>
                <a:lnTo>
                  <a:pt x="330508" y="322085"/>
                </a:lnTo>
                <a:lnTo>
                  <a:pt x="311257" y="327981"/>
                </a:lnTo>
                <a:lnTo>
                  <a:pt x="282983" y="333816"/>
                </a:lnTo>
                <a:lnTo>
                  <a:pt x="283885" y="341396"/>
                </a:lnTo>
                <a:lnTo>
                  <a:pt x="273057" y="342719"/>
                </a:lnTo>
                <a:lnTo>
                  <a:pt x="273358" y="345366"/>
                </a:lnTo>
                <a:lnTo>
                  <a:pt x="261747" y="346870"/>
                </a:lnTo>
                <a:lnTo>
                  <a:pt x="262048" y="350179"/>
                </a:lnTo>
                <a:lnTo>
                  <a:pt x="260664" y="352525"/>
                </a:lnTo>
                <a:lnTo>
                  <a:pt x="257476" y="355834"/>
                </a:lnTo>
                <a:lnTo>
                  <a:pt x="255190" y="354330"/>
                </a:lnTo>
                <a:lnTo>
                  <a:pt x="254829" y="355533"/>
                </a:lnTo>
                <a:lnTo>
                  <a:pt x="254468" y="353367"/>
                </a:lnTo>
                <a:lnTo>
                  <a:pt x="252543" y="353608"/>
                </a:lnTo>
                <a:lnTo>
                  <a:pt x="253145" y="359022"/>
                </a:lnTo>
                <a:lnTo>
                  <a:pt x="250377" y="359443"/>
                </a:lnTo>
                <a:lnTo>
                  <a:pt x="249114" y="355232"/>
                </a:lnTo>
                <a:lnTo>
                  <a:pt x="247189" y="354571"/>
                </a:lnTo>
                <a:lnTo>
                  <a:pt x="245143" y="349938"/>
                </a:lnTo>
                <a:lnTo>
                  <a:pt x="245384" y="348856"/>
                </a:lnTo>
                <a:lnTo>
                  <a:pt x="233052" y="350480"/>
                </a:lnTo>
                <a:lnTo>
                  <a:pt x="232330" y="343622"/>
                </a:lnTo>
                <a:lnTo>
                  <a:pt x="210794" y="347893"/>
                </a:lnTo>
                <a:lnTo>
                  <a:pt x="212177" y="359323"/>
                </a:lnTo>
                <a:lnTo>
                  <a:pt x="216027" y="390725"/>
                </a:lnTo>
                <a:lnTo>
                  <a:pt x="217952" y="406367"/>
                </a:lnTo>
                <a:lnTo>
                  <a:pt x="219276" y="416292"/>
                </a:lnTo>
                <a:lnTo>
                  <a:pt x="189197" y="419842"/>
                </a:lnTo>
                <a:lnTo>
                  <a:pt x="178368" y="421045"/>
                </a:lnTo>
                <a:lnTo>
                  <a:pt x="180413" y="438250"/>
                </a:lnTo>
                <a:lnTo>
                  <a:pt x="182880" y="458584"/>
                </a:lnTo>
                <a:lnTo>
                  <a:pt x="186610" y="490467"/>
                </a:lnTo>
                <a:lnTo>
                  <a:pt x="187993" y="502318"/>
                </a:lnTo>
                <a:lnTo>
                  <a:pt x="176022" y="503822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" name="Freeform: Shape 238" title="MS-4">
            <a:extLst>
              <a:ext uri="{FF2B5EF4-FFF2-40B4-BE49-F238E27FC236}">
                <a16:creationId xmlns:a16="http://schemas.microsoft.com/office/drawing/2014/main" id="{FF341910-787F-6F1B-705D-C718254570EB}"/>
              </a:ext>
            </a:extLst>
          </p:cNvPr>
          <p:cNvSpPr/>
          <p:nvPr/>
        </p:nvSpPr>
        <p:spPr>
          <a:xfrm>
            <a:off x="5731176" y="4799686"/>
            <a:ext cx="194415" cy="265521"/>
          </a:xfrm>
          <a:custGeom>
            <a:avLst/>
            <a:gdLst>
              <a:gd name="connsiteX0" fmla="*/ 242857 w 243338"/>
              <a:gd name="connsiteY0" fmla="*/ 288156 h 344163"/>
              <a:gd name="connsiteX1" fmla="*/ 242978 w 243338"/>
              <a:gd name="connsiteY1" fmla="*/ 288758 h 344163"/>
              <a:gd name="connsiteX2" fmla="*/ 240571 w 243338"/>
              <a:gd name="connsiteY2" fmla="*/ 290442 h 344163"/>
              <a:gd name="connsiteX3" fmla="*/ 240571 w 243338"/>
              <a:gd name="connsiteY3" fmla="*/ 289059 h 344163"/>
              <a:gd name="connsiteX4" fmla="*/ 239789 w 243338"/>
              <a:gd name="connsiteY4" fmla="*/ 287555 h 344163"/>
              <a:gd name="connsiteX5" fmla="*/ 238466 w 243338"/>
              <a:gd name="connsiteY5" fmla="*/ 288517 h 344163"/>
              <a:gd name="connsiteX6" fmla="*/ 235819 w 243338"/>
              <a:gd name="connsiteY6" fmla="*/ 288096 h 344163"/>
              <a:gd name="connsiteX7" fmla="*/ 234255 w 243338"/>
              <a:gd name="connsiteY7" fmla="*/ 288397 h 344163"/>
              <a:gd name="connsiteX8" fmla="*/ 234736 w 243338"/>
              <a:gd name="connsiteY8" fmla="*/ 292067 h 344163"/>
              <a:gd name="connsiteX9" fmla="*/ 233713 w 243338"/>
              <a:gd name="connsiteY9" fmla="*/ 293871 h 344163"/>
              <a:gd name="connsiteX10" fmla="*/ 231066 w 243338"/>
              <a:gd name="connsiteY10" fmla="*/ 295917 h 344163"/>
              <a:gd name="connsiteX11" fmla="*/ 229743 w 243338"/>
              <a:gd name="connsiteY11" fmla="*/ 296398 h 344163"/>
              <a:gd name="connsiteX12" fmla="*/ 225833 w 243338"/>
              <a:gd name="connsiteY12" fmla="*/ 296578 h 344163"/>
              <a:gd name="connsiteX13" fmla="*/ 225231 w 243338"/>
              <a:gd name="connsiteY13" fmla="*/ 295315 h 344163"/>
              <a:gd name="connsiteX14" fmla="*/ 222524 w 243338"/>
              <a:gd name="connsiteY14" fmla="*/ 293871 h 344163"/>
              <a:gd name="connsiteX15" fmla="*/ 221562 w 243338"/>
              <a:gd name="connsiteY15" fmla="*/ 292909 h 344163"/>
              <a:gd name="connsiteX16" fmla="*/ 213019 w 243338"/>
              <a:gd name="connsiteY16" fmla="*/ 293691 h 344163"/>
              <a:gd name="connsiteX17" fmla="*/ 211696 w 243338"/>
              <a:gd name="connsiteY17" fmla="*/ 289961 h 344163"/>
              <a:gd name="connsiteX18" fmla="*/ 211034 w 243338"/>
              <a:gd name="connsiteY18" fmla="*/ 289179 h 344163"/>
              <a:gd name="connsiteX19" fmla="*/ 209410 w 243338"/>
              <a:gd name="connsiteY19" fmla="*/ 291706 h 344163"/>
              <a:gd name="connsiteX20" fmla="*/ 207424 w 243338"/>
              <a:gd name="connsiteY20" fmla="*/ 292488 h 344163"/>
              <a:gd name="connsiteX21" fmla="*/ 207003 w 243338"/>
              <a:gd name="connsiteY21" fmla="*/ 288878 h 344163"/>
              <a:gd name="connsiteX22" fmla="*/ 206161 w 243338"/>
              <a:gd name="connsiteY22" fmla="*/ 289119 h 344163"/>
              <a:gd name="connsiteX23" fmla="*/ 203153 w 243338"/>
              <a:gd name="connsiteY23" fmla="*/ 291946 h 344163"/>
              <a:gd name="connsiteX24" fmla="*/ 198942 w 243338"/>
              <a:gd name="connsiteY24" fmla="*/ 292067 h 344163"/>
              <a:gd name="connsiteX25" fmla="*/ 196536 w 243338"/>
              <a:gd name="connsiteY25" fmla="*/ 293570 h 344163"/>
              <a:gd name="connsiteX26" fmla="*/ 193468 w 243338"/>
              <a:gd name="connsiteY26" fmla="*/ 296278 h 344163"/>
              <a:gd name="connsiteX27" fmla="*/ 188896 w 243338"/>
              <a:gd name="connsiteY27" fmla="*/ 297060 h 344163"/>
              <a:gd name="connsiteX28" fmla="*/ 185888 w 243338"/>
              <a:gd name="connsiteY28" fmla="*/ 296458 h 344163"/>
              <a:gd name="connsiteX29" fmla="*/ 181376 w 243338"/>
              <a:gd name="connsiteY29" fmla="*/ 293631 h 344163"/>
              <a:gd name="connsiteX30" fmla="*/ 174578 w 243338"/>
              <a:gd name="connsiteY30" fmla="*/ 290803 h 344163"/>
              <a:gd name="connsiteX31" fmla="*/ 177105 w 243338"/>
              <a:gd name="connsiteY31" fmla="*/ 290743 h 344163"/>
              <a:gd name="connsiteX32" fmla="*/ 177947 w 243338"/>
              <a:gd name="connsiteY32" fmla="*/ 290141 h 344163"/>
              <a:gd name="connsiteX33" fmla="*/ 177225 w 243338"/>
              <a:gd name="connsiteY33" fmla="*/ 289179 h 344163"/>
              <a:gd name="connsiteX34" fmla="*/ 176022 w 243338"/>
              <a:gd name="connsiteY34" fmla="*/ 289299 h 344163"/>
              <a:gd name="connsiteX35" fmla="*/ 169104 w 243338"/>
              <a:gd name="connsiteY35" fmla="*/ 286773 h 344163"/>
              <a:gd name="connsiteX36" fmla="*/ 168202 w 243338"/>
              <a:gd name="connsiteY36" fmla="*/ 284727 h 344163"/>
              <a:gd name="connsiteX37" fmla="*/ 166938 w 243338"/>
              <a:gd name="connsiteY37" fmla="*/ 284547 h 344163"/>
              <a:gd name="connsiteX38" fmla="*/ 165916 w 243338"/>
              <a:gd name="connsiteY38" fmla="*/ 283223 h 344163"/>
              <a:gd name="connsiteX39" fmla="*/ 164111 w 243338"/>
              <a:gd name="connsiteY39" fmla="*/ 284547 h 344163"/>
              <a:gd name="connsiteX40" fmla="*/ 164592 w 243338"/>
              <a:gd name="connsiteY40" fmla="*/ 287374 h 344163"/>
              <a:gd name="connsiteX41" fmla="*/ 166336 w 243338"/>
              <a:gd name="connsiteY41" fmla="*/ 287735 h 344163"/>
              <a:gd name="connsiteX42" fmla="*/ 167059 w 243338"/>
              <a:gd name="connsiteY42" fmla="*/ 291104 h 344163"/>
              <a:gd name="connsiteX43" fmla="*/ 165134 w 243338"/>
              <a:gd name="connsiteY43" fmla="*/ 290743 h 344163"/>
              <a:gd name="connsiteX44" fmla="*/ 160983 w 243338"/>
              <a:gd name="connsiteY44" fmla="*/ 290863 h 344163"/>
              <a:gd name="connsiteX45" fmla="*/ 156411 w 243338"/>
              <a:gd name="connsiteY45" fmla="*/ 291345 h 344163"/>
              <a:gd name="connsiteX46" fmla="*/ 149492 w 243338"/>
              <a:gd name="connsiteY46" fmla="*/ 292728 h 344163"/>
              <a:gd name="connsiteX47" fmla="*/ 144198 w 243338"/>
              <a:gd name="connsiteY47" fmla="*/ 294112 h 344163"/>
              <a:gd name="connsiteX48" fmla="*/ 134272 w 243338"/>
              <a:gd name="connsiteY48" fmla="*/ 297842 h 344163"/>
              <a:gd name="connsiteX49" fmla="*/ 130663 w 243338"/>
              <a:gd name="connsiteY49" fmla="*/ 299586 h 344163"/>
              <a:gd name="connsiteX50" fmla="*/ 130362 w 243338"/>
              <a:gd name="connsiteY50" fmla="*/ 301090 h 344163"/>
              <a:gd name="connsiteX51" fmla="*/ 130964 w 243338"/>
              <a:gd name="connsiteY51" fmla="*/ 302233 h 344163"/>
              <a:gd name="connsiteX52" fmla="*/ 130122 w 243338"/>
              <a:gd name="connsiteY52" fmla="*/ 303316 h 344163"/>
              <a:gd name="connsiteX53" fmla="*/ 128618 w 243338"/>
              <a:gd name="connsiteY53" fmla="*/ 300789 h 344163"/>
              <a:gd name="connsiteX54" fmla="*/ 114962 w 243338"/>
              <a:gd name="connsiteY54" fmla="*/ 308430 h 344163"/>
              <a:gd name="connsiteX55" fmla="*/ 109788 w 243338"/>
              <a:gd name="connsiteY55" fmla="*/ 310655 h 344163"/>
              <a:gd name="connsiteX56" fmla="*/ 106780 w 243338"/>
              <a:gd name="connsiteY56" fmla="*/ 312340 h 344163"/>
              <a:gd name="connsiteX57" fmla="*/ 105998 w 243338"/>
              <a:gd name="connsiteY57" fmla="*/ 313302 h 344163"/>
              <a:gd name="connsiteX58" fmla="*/ 104915 w 243338"/>
              <a:gd name="connsiteY58" fmla="*/ 313362 h 344163"/>
              <a:gd name="connsiteX59" fmla="*/ 101907 w 243338"/>
              <a:gd name="connsiteY59" fmla="*/ 314926 h 344163"/>
              <a:gd name="connsiteX60" fmla="*/ 98719 w 243338"/>
              <a:gd name="connsiteY60" fmla="*/ 315648 h 344163"/>
              <a:gd name="connsiteX61" fmla="*/ 98719 w 243338"/>
              <a:gd name="connsiteY61" fmla="*/ 313904 h 344163"/>
              <a:gd name="connsiteX62" fmla="*/ 98118 w 243338"/>
              <a:gd name="connsiteY62" fmla="*/ 311016 h 344163"/>
              <a:gd name="connsiteX63" fmla="*/ 98659 w 243338"/>
              <a:gd name="connsiteY63" fmla="*/ 309934 h 344163"/>
              <a:gd name="connsiteX64" fmla="*/ 101065 w 243338"/>
              <a:gd name="connsiteY64" fmla="*/ 309573 h 344163"/>
              <a:gd name="connsiteX65" fmla="*/ 101547 w 243338"/>
              <a:gd name="connsiteY65" fmla="*/ 308249 h 344163"/>
              <a:gd name="connsiteX66" fmla="*/ 98659 w 243338"/>
              <a:gd name="connsiteY66" fmla="*/ 305963 h 344163"/>
              <a:gd name="connsiteX67" fmla="*/ 97155 w 243338"/>
              <a:gd name="connsiteY67" fmla="*/ 303978 h 344163"/>
              <a:gd name="connsiteX68" fmla="*/ 94869 w 243338"/>
              <a:gd name="connsiteY68" fmla="*/ 304219 h 344163"/>
              <a:gd name="connsiteX69" fmla="*/ 94027 w 243338"/>
              <a:gd name="connsiteY69" fmla="*/ 305362 h 344163"/>
              <a:gd name="connsiteX70" fmla="*/ 94087 w 243338"/>
              <a:gd name="connsiteY70" fmla="*/ 302835 h 344163"/>
              <a:gd name="connsiteX71" fmla="*/ 93245 w 243338"/>
              <a:gd name="connsiteY71" fmla="*/ 302594 h 344163"/>
              <a:gd name="connsiteX72" fmla="*/ 89876 w 243338"/>
              <a:gd name="connsiteY72" fmla="*/ 303256 h 344163"/>
              <a:gd name="connsiteX73" fmla="*/ 87169 w 243338"/>
              <a:gd name="connsiteY73" fmla="*/ 304579 h 344163"/>
              <a:gd name="connsiteX74" fmla="*/ 85605 w 243338"/>
              <a:gd name="connsiteY74" fmla="*/ 307707 h 344163"/>
              <a:gd name="connsiteX75" fmla="*/ 91320 w 243338"/>
              <a:gd name="connsiteY75" fmla="*/ 309934 h 344163"/>
              <a:gd name="connsiteX76" fmla="*/ 93365 w 243338"/>
              <a:gd name="connsiteY76" fmla="*/ 313242 h 344163"/>
              <a:gd name="connsiteX77" fmla="*/ 92523 w 243338"/>
              <a:gd name="connsiteY77" fmla="*/ 316430 h 344163"/>
              <a:gd name="connsiteX78" fmla="*/ 90237 w 243338"/>
              <a:gd name="connsiteY78" fmla="*/ 318656 h 344163"/>
              <a:gd name="connsiteX79" fmla="*/ 87048 w 243338"/>
              <a:gd name="connsiteY79" fmla="*/ 320521 h 344163"/>
              <a:gd name="connsiteX80" fmla="*/ 84522 w 243338"/>
              <a:gd name="connsiteY80" fmla="*/ 324131 h 344163"/>
              <a:gd name="connsiteX81" fmla="*/ 79107 w 243338"/>
              <a:gd name="connsiteY81" fmla="*/ 327259 h 344163"/>
              <a:gd name="connsiteX82" fmla="*/ 78386 w 243338"/>
              <a:gd name="connsiteY82" fmla="*/ 329184 h 344163"/>
              <a:gd name="connsiteX83" fmla="*/ 79469 w 243338"/>
              <a:gd name="connsiteY83" fmla="*/ 332072 h 344163"/>
              <a:gd name="connsiteX84" fmla="*/ 78025 w 243338"/>
              <a:gd name="connsiteY84" fmla="*/ 333455 h 344163"/>
              <a:gd name="connsiteX85" fmla="*/ 75438 w 243338"/>
              <a:gd name="connsiteY85" fmla="*/ 337727 h 344163"/>
              <a:gd name="connsiteX86" fmla="*/ 76461 w 243338"/>
              <a:gd name="connsiteY86" fmla="*/ 340313 h 344163"/>
              <a:gd name="connsiteX87" fmla="*/ 73633 w 243338"/>
              <a:gd name="connsiteY87" fmla="*/ 343321 h 344163"/>
              <a:gd name="connsiteX88" fmla="*/ 73754 w 243338"/>
              <a:gd name="connsiteY88" fmla="*/ 340313 h 344163"/>
              <a:gd name="connsiteX89" fmla="*/ 72490 w 243338"/>
              <a:gd name="connsiteY89" fmla="*/ 339711 h 344163"/>
              <a:gd name="connsiteX90" fmla="*/ 69543 w 243338"/>
              <a:gd name="connsiteY90" fmla="*/ 340494 h 344163"/>
              <a:gd name="connsiteX91" fmla="*/ 68039 w 243338"/>
              <a:gd name="connsiteY91" fmla="*/ 342539 h 344163"/>
              <a:gd name="connsiteX92" fmla="*/ 65271 w 243338"/>
              <a:gd name="connsiteY92" fmla="*/ 342298 h 344163"/>
              <a:gd name="connsiteX93" fmla="*/ 63587 w 243338"/>
              <a:gd name="connsiteY93" fmla="*/ 343141 h 344163"/>
              <a:gd name="connsiteX94" fmla="*/ 61782 w 243338"/>
              <a:gd name="connsiteY94" fmla="*/ 340674 h 344163"/>
              <a:gd name="connsiteX95" fmla="*/ 59376 w 243338"/>
              <a:gd name="connsiteY95" fmla="*/ 341576 h 344163"/>
              <a:gd name="connsiteX96" fmla="*/ 58654 w 243338"/>
              <a:gd name="connsiteY96" fmla="*/ 342780 h 344163"/>
              <a:gd name="connsiteX97" fmla="*/ 56007 w 243338"/>
              <a:gd name="connsiteY97" fmla="*/ 344163 h 344163"/>
              <a:gd name="connsiteX98" fmla="*/ 53480 w 243338"/>
              <a:gd name="connsiteY98" fmla="*/ 342178 h 344163"/>
              <a:gd name="connsiteX99" fmla="*/ 52458 w 243338"/>
              <a:gd name="connsiteY99" fmla="*/ 340494 h 344163"/>
              <a:gd name="connsiteX100" fmla="*/ 51255 w 243338"/>
              <a:gd name="connsiteY100" fmla="*/ 338689 h 344163"/>
              <a:gd name="connsiteX101" fmla="*/ 48788 w 243338"/>
              <a:gd name="connsiteY101" fmla="*/ 337727 h 344163"/>
              <a:gd name="connsiteX102" fmla="*/ 47585 w 243338"/>
              <a:gd name="connsiteY102" fmla="*/ 336523 h 344163"/>
              <a:gd name="connsiteX103" fmla="*/ 47765 w 243338"/>
              <a:gd name="connsiteY103" fmla="*/ 333455 h 344163"/>
              <a:gd name="connsiteX104" fmla="*/ 47465 w 243338"/>
              <a:gd name="connsiteY104" fmla="*/ 332493 h 344163"/>
              <a:gd name="connsiteX105" fmla="*/ 46863 w 243338"/>
              <a:gd name="connsiteY105" fmla="*/ 332252 h 344163"/>
              <a:gd name="connsiteX106" fmla="*/ 44637 w 243338"/>
              <a:gd name="connsiteY106" fmla="*/ 330868 h 344163"/>
              <a:gd name="connsiteX107" fmla="*/ 45118 w 243338"/>
              <a:gd name="connsiteY107" fmla="*/ 329906 h 344163"/>
              <a:gd name="connsiteX108" fmla="*/ 45299 w 243338"/>
              <a:gd name="connsiteY108" fmla="*/ 329064 h 344163"/>
              <a:gd name="connsiteX109" fmla="*/ 44156 w 243338"/>
              <a:gd name="connsiteY109" fmla="*/ 328763 h 344163"/>
              <a:gd name="connsiteX110" fmla="*/ 44036 w 243338"/>
              <a:gd name="connsiteY110" fmla="*/ 326657 h 344163"/>
              <a:gd name="connsiteX111" fmla="*/ 43013 w 243338"/>
              <a:gd name="connsiteY111" fmla="*/ 325755 h 344163"/>
              <a:gd name="connsiteX112" fmla="*/ 41328 w 243338"/>
              <a:gd name="connsiteY112" fmla="*/ 325153 h 344163"/>
              <a:gd name="connsiteX113" fmla="*/ 42231 w 243338"/>
              <a:gd name="connsiteY113" fmla="*/ 323890 h 344163"/>
              <a:gd name="connsiteX114" fmla="*/ 42171 w 243338"/>
              <a:gd name="connsiteY114" fmla="*/ 321604 h 344163"/>
              <a:gd name="connsiteX115" fmla="*/ 44216 w 243338"/>
              <a:gd name="connsiteY115" fmla="*/ 320100 h 344163"/>
              <a:gd name="connsiteX116" fmla="*/ 42893 w 243338"/>
              <a:gd name="connsiteY116" fmla="*/ 317573 h 344163"/>
              <a:gd name="connsiteX117" fmla="*/ 43013 w 243338"/>
              <a:gd name="connsiteY117" fmla="*/ 315287 h 344163"/>
              <a:gd name="connsiteX118" fmla="*/ 41810 w 243338"/>
              <a:gd name="connsiteY118" fmla="*/ 314085 h 344163"/>
              <a:gd name="connsiteX119" fmla="*/ 40426 w 243338"/>
              <a:gd name="connsiteY119" fmla="*/ 314085 h 344163"/>
              <a:gd name="connsiteX120" fmla="*/ 38862 w 243338"/>
              <a:gd name="connsiteY120" fmla="*/ 313062 h 344163"/>
              <a:gd name="connsiteX121" fmla="*/ 37538 w 243338"/>
              <a:gd name="connsiteY121" fmla="*/ 311317 h 344163"/>
              <a:gd name="connsiteX122" fmla="*/ 37418 w 243338"/>
              <a:gd name="connsiteY122" fmla="*/ 309573 h 344163"/>
              <a:gd name="connsiteX123" fmla="*/ 35313 w 243338"/>
              <a:gd name="connsiteY123" fmla="*/ 307648 h 344163"/>
              <a:gd name="connsiteX124" fmla="*/ 35313 w 243338"/>
              <a:gd name="connsiteY124" fmla="*/ 307166 h 344163"/>
              <a:gd name="connsiteX125" fmla="*/ 34892 w 243338"/>
              <a:gd name="connsiteY125" fmla="*/ 306625 h 344163"/>
              <a:gd name="connsiteX126" fmla="*/ 34771 w 243338"/>
              <a:gd name="connsiteY126" fmla="*/ 306203 h 344163"/>
              <a:gd name="connsiteX127" fmla="*/ 34410 w 243338"/>
              <a:gd name="connsiteY127" fmla="*/ 306203 h 344163"/>
              <a:gd name="connsiteX128" fmla="*/ 34290 w 243338"/>
              <a:gd name="connsiteY128" fmla="*/ 306023 h 344163"/>
              <a:gd name="connsiteX129" fmla="*/ 34170 w 243338"/>
              <a:gd name="connsiteY129" fmla="*/ 305722 h 344163"/>
              <a:gd name="connsiteX130" fmla="*/ 33989 w 243338"/>
              <a:gd name="connsiteY130" fmla="*/ 305362 h 344163"/>
              <a:gd name="connsiteX131" fmla="*/ 33688 w 243338"/>
              <a:gd name="connsiteY131" fmla="*/ 304940 h 344163"/>
              <a:gd name="connsiteX132" fmla="*/ 33688 w 243338"/>
              <a:gd name="connsiteY132" fmla="*/ 304459 h 344163"/>
              <a:gd name="connsiteX133" fmla="*/ 33267 w 243338"/>
              <a:gd name="connsiteY133" fmla="*/ 304339 h 344163"/>
              <a:gd name="connsiteX134" fmla="*/ 33087 w 243338"/>
              <a:gd name="connsiteY134" fmla="*/ 304098 h 344163"/>
              <a:gd name="connsiteX135" fmla="*/ 32846 w 243338"/>
              <a:gd name="connsiteY135" fmla="*/ 303978 h 344163"/>
              <a:gd name="connsiteX136" fmla="*/ 32786 w 243338"/>
              <a:gd name="connsiteY136" fmla="*/ 303376 h 344163"/>
              <a:gd name="connsiteX137" fmla="*/ 32906 w 243338"/>
              <a:gd name="connsiteY137" fmla="*/ 303136 h 344163"/>
              <a:gd name="connsiteX138" fmla="*/ 32786 w 243338"/>
              <a:gd name="connsiteY138" fmla="*/ 302895 h 344163"/>
              <a:gd name="connsiteX139" fmla="*/ 32605 w 243338"/>
              <a:gd name="connsiteY139" fmla="*/ 302835 h 344163"/>
              <a:gd name="connsiteX140" fmla="*/ 32605 w 243338"/>
              <a:gd name="connsiteY140" fmla="*/ 302594 h 344163"/>
              <a:gd name="connsiteX141" fmla="*/ 32906 w 243338"/>
              <a:gd name="connsiteY141" fmla="*/ 302534 h 344163"/>
              <a:gd name="connsiteX142" fmla="*/ 33027 w 243338"/>
              <a:gd name="connsiteY142" fmla="*/ 302534 h 344163"/>
              <a:gd name="connsiteX143" fmla="*/ 33327 w 243338"/>
              <a:gd name="connsiteY143" fmla="*/ 302775 h 344163"/>
              <a:gd name="connsiteX144" fmla="*/ 33448 w 243338"/>
              <a:gd name="connsiteY144" fmla="*/ 302414 h 344163"/>
              <a:gd name="connsiteX145" fmla="*/ 33388 w 243338"/>
              <a:gd name="connsiteY145" fmla="*/ 301993 h 344163"/>
              <a:gd name="connsiteX146" fmla="*/ 33388 w 243338"/>
              <a:gd name="connsiteY146" fmla="*/ 301692 h 344163"/>
              <a:gd name="connsiteX147" fmla="*/ 33568 w 243338"/>
              <a:gd name="connsiteY147" fmla="*/ 301572 h 344163"/>
              <a:gd name="connsiteX148" fmla="*/ 33568 w 243338"/>
              <a:gd name="connsiteY148" fmla="*/ 301451 h 344163"/>
              <a:gd name="connsiteX149" fmla="*/ 33267 w 243338"/>
              <a:gd name="connsiteY149" fmla="*/ 301451 h 344163"/>
              <a:gd name="connsiteX150" fmla="*/ 33267 w 243338"/>
              <a:gd name="connsiteY150" fmla="*/ 301030 h 344163"/>
              <a:gd name="connsiteX151" fmla="*/ 32906 w 243338"/>
              <a:gd name="connsiteY151" fmla="*/ 300669 h 344163"/>
              <a:gd name="connsiteX152" fmla="*/ 32906 w 243338"/>
              <a:gd name="connsiteY152" fmla="*/ 300368 h 344163"/>
              <a:gd name="connsiteX153" fmla="*/ 33207 w 243338"/>
              <a:gd name="connsiteY153" fmla="*/ 300128 h 344163"/>
              <a:gd name="connsiteX154" fmla="*/ 33207 w 243338"/>
              <a:gd name="connsiteY154" fmla="*/ 299947 h 344163"/>
              <a:gd name="connsiteX155" fmla="*/ 32906 w 243338"/>
              <a:gd name="connsiteY155" fmla="*/ 299827 h 344163"/>
              <a:gd name="connsiteX156" fmla="*/ 32906 w 243338"/>
              <a:gd name="connsiteY156" fmla="*/ 299045 h 344163"/>
              <a:gd name="connsiteX157" fmla="*/ 32846 w 243338"/>
              <a:gd name="connsiteY157" fmla="*/ 298624 h 344163"/>
              <a:gd name="connsiteX158" fmla="*/ 32605 w 243338"/>
              <a:gd name="connsiteY158" fmla="*/ 298503 h 344163"/>
              <a:gd name="connsiteX159" fmla="*/ 32184 w 243338"/>
              <a:gd name="connsiteY159" fmla="*/ 298684 h 344163"/>
              <a:gd name="connsiteX160" fmla="*/ 32305 w 243338"/>
              <a:gd name="connsiteY160" fmla="*/ 298263 h 344163"/>
              <a:gd name="connsiteX161" fmla="*/ 32124 w 243338"/>
              <a:gd name="connsiteY161" fmla="*/ 297962 h 344163"/>
              <a:gd name="connsiteX162" fmla="*/ 31944 w 243338"/>
              <a:gd name="connsiteY162" fmla="*/ 297481 h 344163"/>
              <a:gd name="connsiteX163" fmla="*/ 32245 w 243338"/>
              <a:gd name="connsiteY163" fmla="*/ 297000 h 344163"/>
              <a:gd name="connsiteX164" fmla="*/ 32245 w 243338"/>
              <a:gd name="connsiteY164" fmla="*/ 296458 h 344163"/>
              <a:gd name="connsiteX165" fmla="*/ 31763 w 243338"/>
              <a:gd name="connsiteY165" fmla="*/ 296338 h 344163"/>
              <a:gd name="connsiteX166" fmla="*/ 31884 w 243338"/>
              <a:gd name="connsiteY166" fmla="*/ 295796 h 344163"/>
              <a:gd name="connsiteX167" fmla="*/ 31884 w 243338"/>
              <a:gd name="connsiteY167" fmla="*/ 295315 h 344163"/>
              <a:gd name="connsiteX168" fmla="*/ 31583 w 243338"/>
              <a:gd name="connsiteY168" fmla="*/ 295135 h 344163"/>
              <a:gd name="connsiteX169" fmla="*/ 31462 w 243338"/>
              <a:gd name="connsiteY169" fmla="*/ 294834 h 344163"/>
              <a:gd name="connsiteX170" fmla="*/ 31342 w 243338"/>
              <a:gd name="connsiteY170" fmla="*/ 294774 h 344163"/>
              <a:gd name="connsiteX171" fmla="*/ 31282 w 243338"/>
              <a:gd name="connsiteY171" fmla="*/ 294894 h 344163"/>
              <a:gd name="connsiteX172" fmla="*/ 30861 w 243338"/>
              <a:gd name="connsiteY172" fmla="*/ 295195 h 344163"/>
              <a:gd name="connsiteX173" fmla="*/ 30741 w 243338"/>
              <a:gd name="connsiteY173" fmla="*/ 295074 h 344163"/>
              <a:gd name="connsiteX174" fmla="*/ 30921 w 243338"/>
              <a:gd name="connsiteY174" fmla="*/ 294774 h 344163"/>
              <a:gd name="connsiteX175" fmla="*/ 30861 w 243338"/>
              <a:gd name="connsiteY175" fmla="*/ 294593 h 344163"/>
              <a:gd name="connsiteX176" fmla="*/ 30620 w 243338"/>
              <a:gd name="connsiteY176" fmla="*/ 294353 h 344163"/>
              <a:gd name="connsiteX177" fmla="*/ 30680 w 243338"/>
              <a:gd name="connsiteY177" fmla="*/ 293992 h 344163"/>
              <a:gd name="connsiteX178" fmla="*/ 30440 w 243338"/>
              <a:gd name="connsiteY178" fmla="*/ 293871 h 344163"/>
              <a:gd name="connsiteX179" fmla="*/ 30199 w 243338"/>
              <a:gd name="connsiteY179" fmla="*/ 293871 h 344163"/>
              <a:gd name="connsiteX180" fmla="*/ 29778 w 243338"/>
              <a:gd name="connsiteY180" fmla="*/ 293450 h 344163"/>
              <a:gd name="connsiteX181" fmla="*/ 29297 w 243338"/>
              <a:gd name="connsiteY181" fmla="*/ 293270 h 344163"/>
              <a:gd name="connsiteX182" fmla="*/ 29056 w 243338"/>
              <a:gd name="connsiteY182" fmla="*/ 293210 h 344163"/>
              <a:gd name="connsiteX183" fmla="*/ 28755 w 243338"/>
              <a:gd name="connsiteY183" fmla="*/ 293089 h 344163"/>
              <a:gd name="connsiteX184" fmla="*/ 28635 w 243338"/>
              <a:gd name="connsiteY184" fmla="*/ 293089 h 344163"/>
              <a:gd name="connsiteX185" fmla="*/ 28515 w 243338"/>
              <a:gd name="connsiteY185" fmla="*/ 293270 h 344163"/>
              <a:gd name="connsiteX186" fmla="*/ 27973 w 243338"/>
              <a:gd name="connsiteY186" fmla="*/ 293270 h 344163"/>
              <a:gd name="connsiteX187" fmla="*/ 27973 w 243338"/>
              <a:gd name="connsiteY187" fmla="*/ 293149 h 344163"/>
              <a:gd name="connsiteX188" fmla="*/ 28214 w 243338"/>
              <a:gd name="connsiteY188" fmla="*/ 292909 h 344163"/>
              <a:gd name="connsiteX189" fmla="*/ 28214 w 243338"/>
              <a:gd name="connsiteY189" fmla="*/ 292608 h 344163"/>
              <a:gd name="connsiteX190" fmla="*/ 28033 w 243338"/>
              <a:gd name="connsiteY190" fmla="*/ 292307 h 344163"/>
              <a:gd name="connsiteX191" fmla="*/ 28033 w 243338"/>
              <a:gd name="connsiteY191" fmla="*/ 292127 h 344163"/>
              <a:gd name="connsiteX192" fmla="*/ 27913 w 243338"/>
              <a:gd name="connsiteY192" fmla="*/ 291826 h 344163"/>
              <a:gd name="connsiteX193" fmla="*/ 27733 w 243338"/>
              <a:gd name="connsiteY193" fmla="*/ 291766 h 344163"/>
              <a:gd name="connsiteX194" fmla="*/ 27432 w 243338"/>
              <a:gd name="connsiteY194" fmla="*/ 291766 h 344163"/>
              <a:gd name="connsiteX195" fmla="*/ 27312 w 243338"/>
              <a:gd name="connsiteY195" fmla="*/ 291645 h 344163"/>
              <a:gd name="connsiteX196" fmla="*/ 27312 w 243338"/>
              <a:gd name="connsiteY196" fmla="*/ 291465 h 344163"/>
              <a:gd name="connsiteX197" fmla="*/ 27432 w 243338"/>
              <a:gd name="connsiteY197" fmla="*/ 291284 h 344163"/>
              <a:gd name="connsiteX198" fmla="*/ 27432 w 243338"/>
              <a:gd name="connsiteY198" fmla="*/ 291164 h 344163"/>
              <a:gd name="connsiteX199" fmla="*/ 27011 w 243338"/>
              <a:gd name="connsiteY199" fmla="*/ 290743 h 344163"/>
              <a:gd name="connsiteX200" fmla="*/ 26890 w 243338"/>
              <a:gd name="connsiteY200" fmla="*/ 290743 h 344163"/>
              <a:gd name="connsiteX201" fmla="*/ 26650 w 243338"/>
              <a:gd name="connsiteY201" fmla="*/ 291044 h 344163"/>
              <a:gd name="connsiteX202" fmla="*/ 26048 w 243338"/>
              <a:gd name="connsiteY202" fmla="*/ 291044 h 344163"/>
              <a:gd name="connsiteX203" fmla="*/ 25988 w 243338"/>
              <a:gd name="connsiteY203" fmla="*/ 290743 h 344163"/>
              <a:gd name="connsiteX204" fmla="*/ 25868 w 243338"/>
              <a:gd name="connsiteY204" fmla="*/ 290623 h 344163"/>
              <a:gd name="connsiteX205" fmla="*/ 25868 w 243338"/>
              <a:gd name="connsiteY205" fmla="*/ 290442 h 344163"/>
              <a:gd name="connsiteX206" fmla="*/ 25747 w 243338"/>
              <a:gd name="connsiteY206" fmla="*/ 290382 h 344163"/>
              <a:gd name="connsiteX207" fmla="*/ 25567 w 243338"/>
              <a:gd name="connsiteY207" fmla="*/ 290382 h 344163"/>
              <a:gd name="connsiteX208" fmla="*/ 25567 w 243338"/>
              <a:gd name="connsiteY208" fmla="*/ 290262 h 344163"/>
              <a:gd name="connsiteX209" fmla="*/ 25447 w 243338"/>
              <a:gd name="connsiteY209" fmla="*/ 290081 h 344163"/>
              <a:gd name="connsiteX210" fmla="*/ 25206 w 243338"/>
              <a:gd name="connsiteY210" fmla="*/ 290081 h 344163"/>
              <a:gd name="connsiteX211" fmla="*/ 25086 w 243338"/>
              <a:gd name="connsiteY211" fmla="*/ 290382 h 344163"/>
              <a:gd name="connsiteX212" fmla="*/ 24845 w 243338"/>
              <a:gd name="connsiteY212" fmla="*/ 290382 h 344163"/>
              <a:gd name="connsiteX213" fmla="*/ 24845 w 243338"/>
              <a:gd name="connsiteY213" fmla="*/ 290322 h 344163"/>
              <a:gd name="connsiteX214" fmla="*/ 24665 w 243338"/>
              <a:gd name="connsiteY214" fmla="*/ 290141 h 344163"/>
              <a:gd name="connsiteX215" fmla="*/ 24785 w 243338"/>
              <a:gd name="connsiteY215" fmla="*/ 290021 h 344163"/>
              <a:gd name="connsiteX216" fmla="*/ 24965 w 243338"/>
              <a:gd name="connsiteY216" fmla="*/ 290021 h 344163"/>
              <a:gd name="connsiteX217" fmla="*/ 25026 w 243338"/>
              <a:gd name="connsiteY217" fmla="*/ 289780 h 344163"/>
              <a:gd name="connsiteX218" fmla="*/ 25146 w 243338"/>
              <a:gd name="connsiteY218" fmla="*/ 289359 h 344163"/>
              <a:gd name="connsiteX219" fmla="*/ 25026 w 243338"/>
              <a:gd name="connsiteY219" fmla="*/ 289179 h 344163"/>
              <a:gd name="connsiteX220" fmla="*/ 25026 w 243338"/>
              <a:gd name="connsiteY220" fmla="*/ 289059 h 344163"/>
              <a:gd name="connsiteX221" fmla="*/ 24725 w 243338"/>
              <a:gd name="connsiteY221" fmla="*/ 288938 h 344163"/>
              <a:gd name="connsiteX222" fmla="*/ 24304 w 243338"/>
              <a:gd name="connsiteY222" fmla="*/ 288457 h 344163"/>
              <a:gd name="connsiteX223" fmla="*/ 24063 w 243338"/>
              <a:gd name="connsiteY223" fmla="*/ 288337 h 344163"/>
              <a:gd name="connsiteX224" fmla="*/ 24063 w 243338"/>
              <a:gd name="connsiteY224" fmla="*/ 288758 h 344163"/>
              <a:gd name="connsiteX225" fmla="*/ 23943 w 243338"/>
              <a:gd name="connsiteY225" fmla="*/ 288878 h 344163"/>
              <a:gd name="connsiteX226" fmla="*/ 23702 w 243338"/>
              <a:gd name="connsiteY226" fmla="*/ 288878 h 344163"/>
              <a:gd name="connsiteX227" fmla="*/ 23642 w 243338"/>
              <a:gd name="connsiteY227" fmla="*/ 288998 h 344163"/>
              <a:gd name="connsiteX228" fmla="*/ 23522 w 243338"/>
              <a:gd name="connsiteY228" fmla="*/ 288998 h 344163"/>
              <a:gd name="connsiteX229" fmla="*/ 23522 w 243338"/>
              <a:gd name="connsiteY229" fmla="*/ 288878 h 344163"/>
              <a:gd name="connsiteX230" fmla="*/ 23642 w 243338"/>
              <a:gd name="connsiteY230" fmla="*/ 288758 h 344163"/>
              <a:gd name="connsiteX231" fmla="*/ 23642 w 243338"/>
              <a:gd name="connsiteY231" fmla="*/ 288698 h 344163"/>
              <a:gd name="connsiteX232" fmla="*/ 23522 w 243338"/>
              <a:gd name="connsiteY232" fmla="*/ 288577 h 344163"/>
              <a:gd name="connsiteX233" fmla="*/ 23281 w 243338"/>
              <a:gd name="connsiteY233" fmla="*/ 288577 h 344163"/>
              <a:gd name="connsiteX234" fmla="*/ 22078 w 243338"/>
              <a:gd name="connsiteY234" fmla="*/ 288096 h 344163"/>
              <a:gd name="connsiteX235" fmla="*/ 20995 w 243338"/>
              <a:gd name="connsiteY235" fmla="*/ 288818 h 344163"/>
              <a:gd name="connsiteX236" fmla="*/ 21296 w 243338"/>
              <a:gd name="connsiteY236" fmla="*/ 287494 h 344163"/>
              <a:gd name="connsiteX237" fmla="*/ 20093 w 243338"/>
              <a:gd name="connsiteY237" fmla="*/ 286953 h 344163"/>
              <a:gd name="connsiteX238" fmla="*/ 19010 w 243338"/>
              <a:gd name="connsiteY238" fmla="*/ 287735 h 344163"/>
              <a:gd name="connsiteX239" fmla="*/ 18890 w 243338"/>
              <a:gd name="connsiteY239" fmla="*/ 287735 h 344163"/>
              <a:gd name="connsiteX240" fmla="*/ 18829 w 243338"/>
              <a:gd name="connsiteY240" fmla="*/ 287615 h 344163"/>
              <a:gd name="connsiteX241" fmla="*/ 18829 w 243338"/>
              <a:gd name="connsiteY241" fmla="*/ 287314 h 344163"/>
              <a:gd name="connsiteX242" fmla="*/ 18950 w 243338"/>
              <a:gd name="connsiteY242" fmla="*/ 287194 h 344163"/>
              <a:gd name="connsiteX243" fmla="*/ 19251 w 243338"/>
              <a:gd name="connsiteY243" fmla="*/ 287314 h 344163"/>
              <a:gd name="connsiteX244" fmla="*/ 19491 w 243338"/>
              <a:gd name="connsiteY244" fmla="*/ 287314 h 344163"/>
              <a:gd name="connsiteX245" fmla="*/ 19491 w 243338"/>
              <a:gd name="connsiteY245" fmla="*/ 287013 h 344163"/>
              <a:gd name="connsiteX246" fmla="*/ 19371 w 243338"/>
              <a:gd name="connsiteY246" fmla="*/ 286893 h 344163"/>
              <a:gd name="connsiteX247" fmla="*/ 19371 w 243338"/>
              <a:gd name="connsiteY247" fmla="*/ 286773 h 344163"/>
              <a:gd name="connsiteX248" fmla="*/ 19431 w 243338"/>
              <a:gd name="connsiteY248" fmla="*/ 286592 h 344163"/>
              <a:gd name="connsiteX249" fmla="*/ 19491 w 243338"/>
              <a:gd name="connsiteY249" fmla="*/ 286231 h 344163"/>
              <a:gd name="connsiteX250" fmla="*/ 19491 w 243338"/>
              <a:gd name="connsiteY250" fmla="*/ 286111 h 344163"/>
              <a:gd name="connsiteX251" fmla="*/ 19431 w 243338"/>
              <a:gd name="connsiteY251" fmla="*/ 286111 h 344163"/>
              <a:gd name="connsiteX252" fmla="*/ 19311 w 243338"/>
              <a:gd name="connsiteY252" fmla="*/ 286351 h 344163"/>
              <a:gd name="connsiteX253" fmla="*/ 19190 w 243338"/>
              <a:gd name="connsiteY253" fmla="*/ 286532 h 344163"/>
              <a:gd name="connsiteX254" fmla="*/ 18950 w 243338"/>
              <a:gd name="connsiteY254" fmla="*/ 286532 h 344163"/>
              <a:gd name="connsiteX255" fmla="*/ 18769 w 243338"/>
              <a:gd name="connsiteY255" fmla="*/ 286652 h 344163"/>
              <a:gd name="connsiteX256" fmla="*/ 18649 w 243338"/>
              <a:gd name="connsiteY256" fmla="*/ 286652 h 344163"/>
              <a:gd name="connsiteX257" fmla="*/ 18529 w 243338"/>
              <a:gd name="connsiteY257" fmla="*/ 286532 h 344163"/>
              <a:gd name="connsiteX258" fmla="*/ 18649 w 243338"/>
              <a:gd name="connsiteY258" fmla="*/ 286231 h 344163"/>
              <a:gd name="connsiteX259" fmla="*/ 18829 w 243338"/>
              <a:gd name="connsiteY259" fmla="*/ 286231 h 344163"/>
              <a:gd name="connsiteX260" fmla="*/ 19010 w 243338"/>
              <a:gd name="connsiteY260" fmla="*/ 286111 h 344163"/>
              <a:gd name="connsiteX261" fmla="*/ 19130 w 243338"/>
              <a:gd name="connsiteY261" fmla="*/ 286111 h 344163"/>
              <a:gd name="connsiteX262" fmla="*/ 19130 w 243338"/>
              <a:gd name="connsiteY262" fmla="*/ 285690 h 344163"/>
              <a:gd name="connsiteX263" fmla="*/ 19010 w 243338"/>
              <a:gd name="connsiteY263" fmla="*/ 285810 h 344163"/>
              <a:gd name="connsiteX264" fmla="*/ 18709 w 243338"/>
              <a:gd name="connsiteY264" fmla="*/ 285810 h 344163"/>
              <a:gd name="connsiteX265" fmla="*/ 18348 w 243338"/>
              <a:gd name="connsiteY265" fmla="*/ 285569 h 344163"/>
              <a:gd name="connsiteX266" fmla="*/ 18108 w 243338"/>
              <a:gd name="connsiteY266" fmla="*/ 285449 h 344163"/>
              <a:gd name="connsiteX267" fmla="*/ 18108 w 243338"/>
              <a:gd name="connsiteY267" fmla="*/ 285329 h 344163"/>
              <a:gd name="connsiteX268" fmla="*/ 18288 w 243338"/>
              <a:gd name="connsiteY268" fmla="*/ 285329 h 344163"/>
              <a:gd name="connsiteX269" fmla="*/ 18348 w 243338"/>
              <a:gd name="connsiteY269" fmla="*/ 285148 h 344163"/>
              <a:gd name="connsiteX270" fmla="*/ 18348 w 243338"/>
              <a:gd name="connsiteY270" fmla="*/ 284968 h 344163"/>
              <a:gd name="connsiteX271" fmla="*/ 18288 w 243338"/>
              <a:gd name="connsiteY271" fmla="*/ 284908 h 344163"/>
              <a:gd name="connsiteX272" fmla="*/ 18288 w 243338"/>
              <a:gd name="connsiteY272" fmla="*/ 284667 h 344163"/>
              <a:gd name="connsiteX273" fmla="*/ 18408 w 243338"/>
              <a:gd name="connsiteY273" fmla="*/ 284607 h 344163"/>
              <a:gd name="connsiteX274" fmla="*/ 18529 w 243338"/>
              <a:gd name="connsiteY274" fmla="*/ 284487 h 344163"/>
              <a:gd name="connsiteX275" fmla="*/ 18529 w 243338"/>
              <a:gd name="connsiteY275" fmla="*/ 284065 h 344163"/>
              <a:gd name="connsiteX276" fmla="*/ 18288 w 243338"/>
              <a:gd name="connsiteY276" fmla="*/ 284065 h 344163"/>
              <a:gd name="connsiteX277" fmla="*/ 18108 w 243338"/>
              <a:gd name="connsiteY277" fmla="*/ 284246 h 344163"/>
              <a:gd name="connsiteX278" fmla="*/ 18108 w 243338"/>
              <a:gd name="connsiteY278" fmla="*/ 284667 h 344163"/>
              <a:gd name="connsiteX279" fmla="*/ 18047 w 243338"/>
              <a:gd name="connsiteY279" fmla="*/ 284667 h 344163"/>
              <a:gd name="connsiteX280" fmla="*/ 17987 w 243338"/>
              <a:gd name="connsiteY280" fmla="*/ 284787 h 344163"/>
              <a:gd name="connsiteX281" fmla="*/ 17867 w 243338"/>
              <a:gd name="connsiteY281" fmla="*/ 284667 h 344163"/>
              <a:gd name="connsiteX282" fmla="*/ 17626 w 243338"/>
              <a:gd name="connsiteY282" fmla="*/ 284667 h 344163"/>
              <a:gd name="connsiteX283" fmla="*/ 17626 w 243338"/>
              <a:gd name="connsiteY283" fmla="*/ 284787 h 344163"/>
              <a:gd name="connsiteX284" fmla="*/ 17446 w 243338"/>
              <a:gd name="connsiteY284" fmla="*/ 284787 h 344163"/>
              <a:gd name="connsiteX285" fmla="*/ 17265 w 243338"/>
              <a:gd name="connsiteY285" fmla="*/ 285088 h 344163"/>
              <a:gd name="connsiteX286" fmla="*/ 17085 w 243338"/>
              <a:gd name="connsiteY286" fmla="*/ 285208 h 344163"/>
              <a:gd name="connsiteX287" fmla="*/ 16904 w 243338"/>
              <a:gd name="connsiteY287" fmla="*/ 285208 h 344163"/>
              <a:gd name="connsiteX288" fmla="*/ 16904 w 243338"/>
              <a:gd name="connsiteY288" fmla="*/ 285028 h 344163"/>
              <a:gd name="connsiteX289" fmla="*/ 16784 w 243338"/>
              <a:gd name="connsiteY289" fmla="*/ 284847 h 344163"/>
              <a:gd name="connsiteX290" fmla="*/ 16664 w 243338"/>
              <a:gd name="connsiteY290" fmla="*/ 284727 h 344163"/>
              <a:gd name="connsiteX291" fmla="*/ 16664 w 243338"/>
              <a:gd name="connsiteY291" fmla="*/ 284426 h 344163"/>
              <a:gd name="connsiteX292" fmla="*/ 16543 w 243338"/>
              <a:gd name="connsiteY292" fmla="*/ 284366 h 344163"/>
              <a:gd name="connsiteX293" fmla="*/ 16243 w 243338"/>
              <a:gd name="connsiteY293" fmla="*/ 284306 h 344163"/>
              <a:gd name="connsiteX294" fmla="*/ 16062 w 243338"/>
              <a:gd name="connsiteY294" fmla="*/ 284065 h 344163"/>
              <a:gd name="connsiteX295" fmla="*/ 15942 w 243338"/>
              <a:gd name="connsiteY295" fmla="*/ 283885 h 344163"/>
              <a:gd name="connsiteX296" fmla="*/ 16363 w 243338"/>
              <a:gd name="connsiteY296" fmla="*/ 283885 h 344163"/>
              <a:gd name="connsiteX297" fmla="*/ 16423 w 243338"/>
              <a:gd name="connsiteY297" fmla="*/ 283584 h 344163"/>
              <a:gd name="connsiteX298" fmla="*/ 16303 w 243338"/>
              <a:gd name="connsiteY298" fmla="*/ 283464 h 344163"/>
              <a:gd name="connsiteX299" fmla="*/ 16423 w 243338"/>
              <a:gd name="connsiteY299" fmla="*/ 283223 h 344163"/>
              <a:gd name="connsiteX300" fmla="*/ 16423 w 243338"/>
              <a:gd name="connsiteY300" fmla="*/ 283103 h 344163"/>
              <a:gd name="connsiteX301" fmla="*/ 16303 w 243338"/>
              <a:gd name="connsiteY301" fmla="*/ 282983 h 344163"/>
              <a:gd name="connsiteX302" fmla="*/ 16062 w 243338"/>
              <a:gd name="connsiteY302" fmla="*/ 282983 h 344163"/>
              <a:gd name="connsiteX303" fmla="*/ 16002 w 243338"/>
              <a:gd name="connsiteY303" fmla="*/ 282863 h 344163"/>
              <a:gd name="connsiteX304" fmla="*/ 16002 w 243338"/>
              <a:gd name="connsiteY304" fmla="*/ 282682 h 344163"/>
              <a:gd name="connsiteX305" fmla="*/ 16363 w 243338"/>
              <a:gd name="connsiteY305" fmla="*/ 282561 h 344163"/>
              <a:gd name="connsiteX306" fmla="*/ 16363 w 243338"/>
              <a:gd name="connsiteY306" fmla="*/ 282261 h 344163"/>
              <a:gd name="connsiteX307" fmla="*/ 16243 w 243338"/>
              <a:gd name="connsiteY307" fmla="*/ 282201 h 344163"/>
              <a:gd name="connsiteX308" fmla="*/ 15641 w 243338"/>
              <a:gd name="connsiteY308" fmla="*/ 282201 h 344163"/>
              <a:gd name="connsiteX309" fmla="*/ 15581 w 243338"/>
              <a:gd name="connsiteY309" fmla="*/ 282020 h 344163"/>
              <a:gd name="connsiteX310" fmla="*/ 15461 w 243338"/>
              <a:gd name="connsiteY310" fmla="*/ 282020 h 344163"/>
              <a:gd name="connsiteX311" fmla="*/ 15461 w 243338"/>
              <a:gd name="connsiteY311" fmla="*/ 281840 h 344163"/>
              <a:gd name="connsiteX312" fmla="*/ 15340 w 243338"/>
              <a:gd name="connsiteY312" fmla="*/ 281779 h 344163"/>
              <a:gd name="connsiteX313" fmla="*/ 14919 w 243338"/>
              <a:gd name="connsiteY313" fmla="*/ 281779 h 344163"/>
              <a:gd name="connsiteX314" fmla="*/ 14919 w 243338"/>
              <a:gd name="connsiteY314" fmla="*/ 281659 h 344163"/>
              <a:gd name="connsiteX315" fmla="*/ 15220 w 243338"/>
              <a:gd name="connsiteY315" fmla="*/ 281058 h 344163"/>
              <a:gd name="connsiteX316" fmla="*/ 15400 w 243338"/>
              <a:gd name="connsiteY316" fmla="*/ 280937 h 344163"/>
              <a:gd name="connsiteX317" fmla="*/ 15400 w 243338"/>
              <a:gd name="connsiteY317" fmla="*/ 280697 h 344163"/>
              <a:gd name="connsiteX318" fmla="*/ 14979 w 243338"/>
              <a:gd name="connsiteY318" fmla="*/ 280697 h 344163"/>
              <a:gd name="connsiteX319" fmla="*/ 14799 w 243338"/>
              <a:gd name="connsiteY319" fmla="*/ 280456 h 344163"/>
              <a:gd name="connsiteX320" fmla="*/ 14799 w 243338"/>
              <a:gd name="connsiteY320" fmla="*/ 280155 h 344163"/>
              <a:gd name="connsiteX321" fmla="*/ 14679 w 243338"/>
              <a:gd name="connsiteY321" fmla="*/ 280035 h 344163"/>
              <a:gd name="connsiteX322" fmla="*/ 14558 w 243338"/>
              <a:gd name="connsiteY322" fmla="*/ 279915 h 344163"/>
              <a:gd name="connsiteX323" fmla="*/ 14438 w 243338"/>
              <a:gd name="connsiteY323" fmla="*/ 279674 h 344163"/>
              <a:gd name="connsiteX324" fmla="*/ 13716 w 243338"/>
              <a:gd name="connsiteY324" fmla="*/ 279674 h 344163"/>
              <a:gd name="connsiteX325" fmla="*/ 13114 w 243338"/>
              <a:gd name="connsiteY325" fmla="*/ 279855 h 344163"/>
              <a:gd name="connsiteX326" fmla="*/ 12994 w 243338"/>
              <a:gd name="connsiteY326" fmla="*/ 279734 h 344163"/>
              <a:gd name="connsiteX327" fmla="*/ 11971 w 243338"/>
              <a:gd name="connsiteY327" fmla="*/ 279734 h 344163"/>
              <a:gd name="connsiteX328" fmla="*/ 11671 w 243338"/>
              <a:gd name="connsiteY328" fmla="*/ 279674 h 344163"/>
              <a:gd name="connsiteX329" fmla="*/ 11671 w 243338"/>
              <a:gd name="connsiteY329" fmla="*/ 279554 h 344163"/>
              <a:gd name="connsiteX330" fmla="*/ 11069 w 243338"/>
              <a:gd name="connsiteY330" fmla="*/ 279554 h 344163"/>
              <a:gd name="connsiteX331" fmla="*/ 10828 w 243338"/>
              <a:gd name="connsiteY331" fmla="*/ 279434 h 344163"/>
              <a:gd name="connsiteX332" fmla="*/ 11069 w 243338"/>
              <a:gd name="connsiteY332" fmla="*/ 279434 h 344163"/>
              <a:gd name="connsiteX333" fmla="*/ 11249 w 243338"/>
              <a:gd name="connsiteY333" fmla="*/ 279132 h 344163"/>
              <a:gd name="connsiteX334" fmla="*/ 11610 w 243338"/>
              <a:gd name="connsiteY334" fmla="*/ 279132 h 344163"/>
              <a:gd name="connsiteX335" fmla="*/ 12032 w 243338"/>
              <a:gd name="connsiteY335" fmla="*/ 279253 h 344163"/>
              <a:gd name="connsiteX336" fmla="*/ 12212 w 243338"/>
              <a:gd name="connsiteY336" fmla="*/ 279073 h 344163"/>
              <a:gd name="connsiteX337" fmla="*/ 12332 w 243338"/>
              <a:gd name="connsiteY337" fmla="*/ 278712 h 344163"/>
              <a:gd name="connsiteX338" fmla="*/ 12092 w 243338"/>
              <a:gd name="connsiteY338" fmla="*/ 278230 h 344163"/>
              <a:gd name="connsiteX339" fmla="*/ 11791 w 243338"/>
              <a:gd name="connsiteY339" fmla="*/ 277990 h 344163"/>
              <a:gd name="connsiteX340" fmla="*/ 11671 w 243338"/>
              <a:gd name="connsiteY340" fmla="*/ 277628 h 344163"/>
              <a:gd name="connsiteX341" fmla="*/ 10768 w 243338"/>
              <a:gd name="connsiteY341" fmla="*/ 277508 h 344163"/>
              <a:gd name="connsiteX342" fmla="*/ 10167 w 243338"/>
              <a:gd name="connsiteY342" fmla="*/ 277508 h 344163"/>
              <a:gd name="connsiteX343" fmla="*/ 10046 w 243338"/>
              <a:gd name="connsiteY343" fmla="*/ 277448 h 344163"/>
              <a:gd name="connsiteX344" fmla="*/ 10046 w 243338"/>
              <a:gd name="connsiteY344" fmla="*/ 277027 h 344163"/>
              <a:gd name="connsiteX345" fmla="*/ 10167 w 243338"/>
              <a:gd name="connsiteY345" fmla="*/ 276726 h 344163"/>
              <a:gd name="connsiteX346" fmla="*/ 10287 w 243338"/>
              <a:gd name="connsiteY346" fmla="*/ 276426 h 344163"/>
              <a:gd name="connsiteX347" fmla="*/ 10648 w 243338"/>
              <a:gd name="connsiteY347" fmla="*/ 276426 h 344163"/>
              <a:gd name="connsiteX348" fmla="*/ 11249 w 243338"/>
              <a:gd name="connsiteY348" fmla="*/ 276787 h 344163"/>
              <a:gd name="connsiteX349" fmla="*/ 11610 w 243338"/>
              <a:gd name="connsiteY349" fmla="*/ 276546 h 344163"/>
              <a:gd name="connsiteX350" fmla="*/ 11911 w 243338"/>
              <a:gd name="connsiteY350" fmla="*/ 276546 h 344163"/>
              <a:gd name="connsiteX351" fmla="*/ 12092 w 243338"/>
              <a:gd name="connsiteY351" fmla="*/ 276365 h 344163"/>
              <a:gd name="connsiteX352" fmla="*/ 12272 w 243338"/>
              <a:gd name="connsiteY352" fmla="*/ 275944 h 344163"/>
              <a:gd name="connsiteX353" fmla="*/ 12573 w 243338"/>
              <a:gd name="connsiteY353" fmla="*/ 275644 h 344163"/>
              <a:gd name="connsiteX354" fmla="*/ 12633 w 243338"/>
              <a:gd name="connsiteY354" fmla="*/ 275102 h 344163"/>
              <a:gd name="connsiteX355" fmla="*/ 12332 w 243338"/>
              <a:gd name="connsiteY355" fmla="*/ 274982 h 344163"/>
              <a:gd name="connsiteX356" fmla="*/ 11851 w 243338"/>
              <a:gd name="connsiteY356" fmla="*/ 275162 h 344163"/>
              <a:gd name="connsiteX357" fmla="*/ 11971 w 243338"/>
              <a:gd name="connsiteY357" fmla="*/ 275403 h 344163"/>
              <a:gd name="connsiteX358" fmla="*/ 11971 w 243338"/>
              <a:gd name="connsiteY358" fmla="*/ 276004 h 344163"/>
              <a:gd name="connsiteX359" fmla="*/ 11791 w 243338"/>
              <a:gd name="connsiteY359" fmla="*/ 276125 h 344163"/>
              <a:gd name="connsiteX360" fmla="*/ 11310 w 243338"/>
              <a:gd name="connsiteY360" fmla="*/ 276125 h 344163"/>
              <a:gd name="connsiteX361" fmla="*/ 11310 w 243338"/>
              <a:gd name="connsiteY361" fmla="*/ 275764 h 344163"/>
              <a:gd name="connsiteX362" fmla="*/ 11550 w 243338"/>
              <a:gd name="connsiteY362" fmla="*/ 275583 h 344163"/>
              <a:gd name="connsiteX363" fmla="*/ 11550 w 243338"/>
              <a:gd name="connsiteY363" fmla="*/ 275283 h 344163"/>
              <a:gd name="connsiteX364" fmla="*/ 11310 w 243338"/>
              <a:gd name="connsiteY364" fmla="*/ 275162 h 344163"/>
              <a:gd name="connsiteX365" fmla="*/ 11009 w 243338"/>
              <a:gd name="connsiteY365" fmla="*/ 275102 h 344163"/>
              <a:gd name="connsiteX366" fmla="*/ 10889 w 243338"/>
              <a:gd name="connsiteY366" fmla="*/ 275222 h 344163"/>
              <a:gd name="connsiteX367" fmla="*/ 10287 w 243338"/>
              <a:gd name="connsiteY367" fmla="*/ 275463 h 344163"/>
              <a:gd name="connsiteX368" fmla="*/ 9445 w 243338"/>
              <a:gd name="connsiteY368" fmla="*/ 275824 h 344163"/>
              <a:gd name="connsiteX369" fmla="*/ 9324 w 243338"/>
              <a:gd name="connsiteY369" fmla="*/ 275824 h 344163"/>
              <a:gd name="connsiteX370" fmla="*/ 9324 w 243338"/>
              <a:gd name="connsiteY370" fmla="*/ 274982 h 344163"/>
              <a:gd name="connsiteX371" fmla="*/ 9144 w 243338"/>
              <a:gd name="connsiteY371" fmla="*/ 274380 h 344163"/>
              <a:gd name="connsiteX372" fmla="*/ 8783 w 243338"/>
              <a:gd name="connsiteY372" fmla="*/ 273899 h 344163"/>
              <a:gd name="connsiteX373" fmla="*/ 8783 w 243338"/>
              <a:gd name="connsiteY373" fmla="*/ 273538 h 344163"/>
              <a:gd name="connsiteX374" fmla="*/ 8663 w 243338"/>
              <a:gd name="connsiteY374" fmla="*/ 273418 h 344163"/>
              <a:gd name="connsiteX375" fmla="*/ 8362 w 243338"/>
              <a:gd name="connsiteY375" fmla="*/ 273418 h 344163"/>
              <a:gd name="connsiteX376" fmla="*/ 8061 w 243338"/>
              <a:gd name="connsiteY376" fmla="*/ 273297 h 344163"/>
              <a:gd name="connsiteX377" fmla="*/ 7640 w 243338"/>
              <a:gd name="connsiteY377" fmla="*/ 272636 h 344163"/>
              <a:gd name="connsiteX378" fmla="*/ 7760 w 243338"/>
              <a:gd name="connsiteY378" fmla="*/ 272515 h 344163"/>
              <a:gd name="connsiteX379" fmla="*/ 8242 w 243338"/>
              <a:gd name="connsiteY379" fmla="*/ 272636 h 344163"/>
              <a:gd name="connsiteX380" fmla="*/ 8542 w 243338"/>
              <a:gd name="connsiteY380" fmla="*/ 272636 h 344163"/>
              <a:gd name="connsiteX381" fmla="*/ 8843 w 243338"/>
              <a:gd name="connsiteY381" fmla="*/ 272575 h 344163"/>
              <a:gd name="connsiteX382" fmla="*/ 9024 w 243338"/>
              <a:gd name="connsiteY382" fmla="*/ 272154 h 344163"/>
              <a:gd name="connsiteX383" fmla="*/ 8963 w 243338"/>
              <a:gd name="connsiteY383" fmla="*/ 272034 h 344163"/>
              <a:gd name="connsiteX384" fmla="*/ 8603 w 243338"/>
              <a:gd name="connsiteY384" fmla="*/ 272154 h 344163"/>
              <a:gd name="connsiteX385" fmla="*/ 8181 w 243338"/>
              <a:gd name="connsiteY385" fmla="*/ 272275 h 344163"/>
              <a:gd name="connsiteX386" fmla="*/ 8121 w 243338"/>
              <a:gd name="connsiteY386" fmla="*/ 271493 h 344163"/>
              <a:gd name="connsiteX387" fmla="*/ 8001 w 243338"/>
              <a:gd name="connsiteY387" fmla="*/ 271252 h 344163"/>
              <a:gd name="connsiteX388" fmla="*/ 7580 w 243338"/>
              <a:gd name="connsiteY388" fmla="*/ 271432 h 344163"/>
              <a:gd name="connsiteX389" fmla="*/ 7399 w 243338"/>
              <a:gd name="connsiteY389" fmla="*/ 271432 h 344163"/>
              <a:gd name="connsiteX390" fmla="*/ 6978 w 243338"/>
              <a:gd name="connsiteY390" fmla="*/ 271192 h 344163"/>
              <a:gd name="connsiteX391" fmla="*/ 6677 w 243338"/>
              <a:gd name="connsiteY391" fmla="*/ 270771 h 344163"/>
              <a:gd name="connsiteX392" fmla="*/ 6738 w 243338"/>
              <a:gd name="connsiteY392" fmla="*/ 270470 h 344163"/>
              <a:gd name="connsiteX393" fmla="*/ 7520 w 243338"/>
              <a:gd name="connsiteY393" fmla="*/ 270470 h 344163"/>
              <a:gd name="connsiteX394" fmla="*/ 7640 w 243338"/>
              <a:gd name="connsiteY394" fmla="*/ 270169 h 344163"/>
              <a:gd name="connsiteX395" fmla="*/ 7399 w 243338"/>
              <a:gd name="connsiteY395" fmla="*/ 270049 h 344163"/>
              <a:gd name="connsiteX396" fmla="*/ 6978 w 243338"/>
              <a:gd name="connsiteY396" fmla="*/ 269748 h 344163"/>
              <a:gd name="connsiteX397" fmla="*/ 6617 w 243338"/>
              <a:gd name="connsiteY397" fmla="*/ 269568 h 344163"/>
              <a:gd name="connsiteX398" fmla="*/ 6016 w 243338"/>
              <a:gd name="connsiteY398" fmla="*/ 269086 h 344163"/>
              <a:gd name="connsiteX399" fmla="*/ 6196 w 243338"/>
              <a:gd name="connsiteY399" fmla="*/ 268785 h 344163"/>
              <a:gd name="connsiteX400" fmla="*/ 6377 w 243338"/>
              <a:gd name="connsiteY400" fmla="*/ 268906 h 344163"/>
              <a:gd name="connsiteX401" fmla="*/ 6377 w 243338"/>
              <a:gd name="connsiteY401" fmla="*/ 268605 h 344163"/>
              <a:gd name="connsiteX402" fmla="*/ 6196 w 243338"/>
              <a:gd name="connsiteY402" fmla="*/ 268725 h 344163"/>
              <a:gd name="connsiteX403" fmla="*/ 5835 w 243338"/>
              <a:gd name="connsiteY403" fmla="*/ 268605 h 344163"/>
              <a:gd name="connsiteX404" fmla="*/ 5835 w 243338"/>
              <a:gd name="connsiteY404" fmla="*/ 268364 h 344163"/>
              <a:gd name="connsiteX405" fmla="*/ 6016 w 243338"/>
              <a:gd name="connsiteY405" fmla="*/ 267943 h 344163"/>
              <a:gd name="connsiteX406" fmla="*/ 5895 w 243338"/>
              <a:gd name="connsiteY406" fmla="*/ 267402 h 344163"/>
              <a:gd name="connsiteX407" fmla="*/ 5895 w 243338"/>
              <a:gd name="connsiteY407" fmla="*/ 267101 h 344163"/>
              <a:gd name="connsiteX408" fmla="*/ 6076 w 243338"/>
              <a:gd name="connsiteY408" fmla="*/ 266620 h 344163"/>
              <a:gd name="connsiteX409" fmla="*/ 6076 w 243338"/>
              <a:gd name="connsiteY409" fmla="*/ 266439 h 344163"/>
              <a:gd name="connsiteX410" fmla="*/ 5715 w 243338"/>
              <a:gd name="connsiteY410" fmla="*/ 266199 h 344163"/>
              <a:gd name="connsiteX411" fmla="*/ 5474 w 243338"/>
              <a:gd name="connsiteY411" fmla="*/ 266560 h 344163"/>
              <a:gd name="connsiteX412" fmla="*/ 4873 w 243338"/>
              <a:gd name="connsiteY412" fmla="*/ 266800 h 344163"/>
              <a:gd name="connsiteX413" fmla="*/ 4813 w 243338"/>
              <a:gd name="connsiteY413" fmla="*/ 266981 h 344163"/>
              <a:gd name="connsiteX414" fmla="*/ 4512 w 243338"/>
              <a:gd name="connsiteY414" fmla="*/ 266981 h 344163"/>
              <a:gd name="connsiteX415" fmla="*/ 4512 w 243338"/>
              <a:gd name="connsiteY415" fmla="*/ 266018 h 344163"/>
              <a:gd name="connsiteX416" fmla="*/ 4632 w 243338"/>
              <a:gd name="connsiteY416" fmla="*/ 265898 h 344163"/>
              <a:gd name="connsiteX417" fmla="*/ 5234 w 243338"/>
              <a:gd name="connsiteY417" fmla="*/ 266078 h 344163"/>
              <a:gd name="connsiteX418" fmla="*/ 5534 w 243338"/>
              <a:gd name="connsiteY418" fmla="*/ 265838 h 344163"/>
              <a:gd name="connsiteX419" fmla="*/ 5655 w 243338"/>
              <a:gd name="connsiteY419" fmla="*/ 265116 h 344163"/>
              <a:gd name="connsiteX420" fmla="*/ 5956 w 243338"/>
              <a:gd name="connsiteY420" fmla="*/ 263732 h 344163"/>
              <a:gd name="connsiteX421" fmla="*/ 6798 w 243338"/>
              <a:gd name="connsiteY421" fmla="*/ 263010 h 344163"/>
              <a:gd name="connsiteX422" fmla="*/ 5294 w 243338"/>
              <a:gd name="connsiteY422" fmla="*/ 262649 h 344163"/>
              <a:gd name="connsiteX423" fmla="*/ 4752 w 243338"/>
              <a:gd name="connsiteY423" fmla="*/ 260845 h 344163"/>
              <a:gd name="connsiteX424" fmla="*/ 3910 w 243338"/>
              <a:gd name="connsiteY424" fmla="*/ 260544 h 344163"/>
              <a:gd name="connsiteX425" fmla="*/ 3128 w 243338"/>
              <a:gd name="connsiteY425" fmla="*/ 259341 h 344163"/>
              <a:gd name="connsiteX426" fmla="*/ 2045 w 243338"/>
              <a:gd name="connsiteY426" fmla="*/ 260484 h 344163"/>
              <a:gd name="connsiteX427" fmla="*/ 1925 w 243338"/>
              <a:gd name="connsiteY427" fmla="*/ 258859 h 344163"/>
              <a:gd name="connsiteX428" fmla="*/ 361 w 243338"/>
              <a:gd name="connsiteY428" fmla="*/ 259160 h 344163"/>
              <a:gd name="connsiteX429" fmla="*/ 1564 w 243338"/>
              <a:gd name="connsiteY429" fmla="*/ 257957 h 344163"/>
              <a:gd name="connsiteX430" fmla="*/ 2166 w 243338"/>
              <a:gd name="connsiteY430" fmla="*/ 257355 h 344163"/>
              <a:gd name="connsiteX431" fmla="*/ 662 w 243338"/>
              <a:gd name="connsiteY431" fmla="*/ 257175 h 344163"/>
              <a:gd name="connsiteX432" fmla="*/ 2045 w 243338"/>
              <a:gd name="connsiteY432" fmla="*/ 255370 h 344163"/>
              <a:gd name="connsiteX433" fmla="*/ 1263 w 243338"/>
              <a:gd name="connsiteY433" fmla="*/ 255370 h 344163"/>
              <a:gd name="connsiteX434" fmla="*/ 1925 w 243338"/>
              <a:gd name="connsiteY434" fmla="*/ 253204 h 344163"/>
              <a:gd name="connsiteX435" fmla="*/ 1865 w 243338"/>
              <a:gd name="connsiteY435" fmla="*/ 251460 h 344163"/>
              <a:gd name="connsiteX436" fmla="*/ 1444 w 243338"/>
              <a:gd name="connsiteY436" fmla="*/ 250738 h 344163"/>
              <a:gd name="connsiteX437" fmla="*/ 1263 w 243338"/>
              <a:gd name="connsiteY437" fmla="*/ 250678 h 344163"/>
              <a:gd name="connsiteX438" fmla="*/ 842 w 243338"/>
              <a:gd name="connsiteY438" fmla="*/ 251039 h 344163"/>
              <a:gd name="connsiteX439" fmla="*/ 601 w 243338"/>
              <a:gd name="connsiteY439" fmla="*/ 251039 h 344163"/>
              <a:gd name="connsiteX440" fmla="*/ 180 w 243338"/>
              <a:gd name="connsiteY440" fmla="*/ 250798 h 344163"/>
              <a:gd name="connsiteX441" fmla="*/ 0 w 243338"/>
              <a:gd name="connsiteY441" fmla="*/ 250377 h 344163"/>
              <a:gd name="connsiteX442" fmla="*/ 301 w 243338"/>
              <a:gd name="connsiteY442" fmla="*/ 250137 h 344163"/>
              <a:gd name="connsiteX443" fmla="*/ 782 w 243338"/>
              <a:gd name="connsiteY443" fmla="*/ 249836 h 344163"/>
              <a:gd name="connsiteX444" fmla="*/ 962 w 243338"/>
              <a:gd name="connsiteY444" fmla="*/ 249234 h 344163"/>
              <a:gd name="connsiteX445" fmla="*/ 722 w 243338"/>
              <a:gd name="connsiteY445" fmla="*/ 248452 h 344163"/>
              <a:gd name="connsiteX446" fmla="*/ 421 w 243338"/>
              <a:gd name="connsiteY446" fmla="*/ 247851 h 344163"/>
              <a:gd name="connsiteX447" fmla="*/ 421 w 243338"/>
              <a:gd name="connsiteY447" fmla="*/ 247730 h 344163"/>
              <a:gd name="connsiteX448" fmla="*/ 662 w 243338"/>
              <a:gd name="connsiteY448" fmla="*/ 247550 h 344163"/>
              <a:gd name="connsiteX449" fmla="*/ 842 w 243338"/>
              <a:gd name="connsiteY449" fmla="*/ 247670 h 344163"/>
              <a:gd name="connsiteX450" fmla="*/ 1203 w 243338"/>
              <a:gd name="connsiteY450" fmla="*/ 248272 h 344163"/>
              <a:gd name="connsiteX451" fmla="*/ 1384 w 243338"/>
              <a:gd name="connsiteY451" fmla="*/ 248452 h 344163"/>
              <a:gd name="connsiteX452" fmla="*/ 1564 w 243338"/>
              <a:gd name="connsiteY452" fmla="*/ 248512 h 344163"/>
              <a:gd name="connsiteX453" fmla="*/ 2286 w 243338"/>
              <a:gd name="connsiteY453" fmla="*/ 248512 h 344163"/>
              <a:gd name="connsiteX454" fmla="*/ 2466 w 243338"/>
              <a:gd name="connsiteY454" fmla="*/ 248272 h 344163"/>
              <a:gd name="connsiteX455" fmla="*/ 2466 w 243338"/>
              <a:gd name="connsiteY455" fmla="*/ 248091 h 344163"/>
              <a:gd name="connsiteX456" fmla="*/ 2166 w 243338"/>
              <a:gd name="connsiteY456" fmla="*/ 247309 h 344163"/>
              <a:gd name="connsiteX457" fmla="*/ 2166 w 243338"/>
              <a:gd name="connsiteY457" fmla="*/ 247008 h 344163"/>
              <a:gd name="connsiteX458" fmla="*/ 2527 w 243338"/>
              <a:gd name="connsiteY458" fmla="*/ 246708 h 344163"/>
              <a:gd name="connsiteX459" fmla="*/ 2948 w 243338"/>
              <a:gd name="connsiteY459" fmla="*/ 246226 h 344163"/>
              <a:gd name="connsiteX460" fmla="*/ 2948 w 243338"/>
              <a:gd name="connsiteY460" fmla="*/ 245986 h 344163"/>
              <a:gd name="connsiteX461" fmla="*/ 1865 w 243338"/>
              <a:gd name="connsiteY461" fmla="*/ 246286 h 344163"/>
              <a:gd name="connsiteX462" fmla="*/ 1504 w 243338"/>
              <a:gd name="connsiteY462" fmla="*/ 246467 h 344163"/>
              <a:gd name="connsiteX463" fmla="*/ 1203 w 243338"/>
              <a:gd name="connsiteY463" fmla="*/ 246347 h 344163"/>
              <a:gd name="connsiteX464" fmla="*/ 1083 w 243338"/>
              <a:gd name="connsiteY464" fmla="*/ 246166 h 344163"/>
              <a:gd name="connsiteX465" fmla="*/ 1263 w 243338"/>
              <a:gd name="connsiteY465" fmla="*/ 245865 h 344163"/>
              <a:gd name="connsiteX466" fmla="*/ 1564 w 243338"/>
              <a:gd name="connsiteY466" fmla="*/ 245745 h 344163"/>
              <a:gd name="connsiteX467" fmla="*/ 2226 w 243338"/>
              <a:gd name="connsiteY467" fmla="*/ 245745 h 344163"/>
              <a:gd name="connsiteX468" fmla="*/ 2527 w 243338"/>
              <a:gd name="connsiteY468" fmla="*/ 245444 h 344163"/>
              <a:gd name="connsiteX469" fmla="*/ 2527 w 243338"/>
              <a:gd name="connsiteY469" fmla="*/ 245204 h 344163"/>
              <a:gd name="connsiteX470" fmla="*/ 2105 w 243338"/>
              <a:gd name="connsiteY470" fmla="*/ 245204 h 344163"/>
              <a:gd name="connsiteX471" fmla="*/ 1684 w 243338"/>
              <a:gd name="connsiteY471" fmla="*/ 245324 h 344163"/>
              <a:gd name="connsiteX472" fmla="*/ 1143 w 243338"/>
              <a:gd name="connsiteY472" fmla="*/ 245324 h 344163"/>
              <a:gd name="connsiteX473" fmla="*/ 962 w 243338"/>
              <a:gd name="connsiteY473" fmla="*/ 245083 h 344163"/>
              <a:gd name="connsiteX474" fmla="*/ 1143 w 243338"/>
              <a:gd name="connsiteY474" fmla="*/ 244782 h 344163"/>
              <a:gd name="connsiteX475" fmla="*/ 1384 w 243338"/>
              <a:gd name="connsiteY475" fmla="*/ 244482 h 344163"/>
              <a:gd name="connsiteX476" fmla="*/ 2587 w 243338"/>
              <a:gd name="connsiteY476" fmla="*/ 244482 h 344163"/>
              <a:gd name="connsiteX477" fmla="*/ 4151 w 243338"/>
              <a:gd name="connsiteY477" fmla="*/ 244000 h 344163"/>
              <a:gd name="connsiteX478" fmla="*/ 2767 w 243338"/>
              <a:gd name="connsiteY478" fmla="*/ 243519 h 344163"/>
              <a:gd name="connsiteX479" fmla="*/ 2707 w 243338"/>
              <a:gd name="connsiteY479" fmla="*/ 240812 h 344163"/>
              <a:gd name="connsiteX480" fmla="*/ 2105 w 243338"/>
              <a:gd name="connsiteY480" fmla="*/ 240812 h 344163"/>
              <a:gd name="connsiteX481" fmla="*/ 2286 w 243338"/>
              <a:gd name="connsiteY481" fmla="*/ 240451 h 344163"/>
              <a:gd name="connsiteX482" fmla="*/ 2226 w 243338"/>
              <a:gd name="connsiteY482" fmla="*/ 240150 h 344163"/>
              <a:gd name="connsiteX483" fmla="*/ 1624 w 243338"/>
              <a:gd name="connsiteY483" fmla="*/ 239910 h 344163"/>
              <a:gd name="connsiteX484" fmla="*/ 962 w 243338"/>
              <a:gd name="connsiteY484" fmla="*/ 238947 h 344163"/>
              <a:gd name="connsiteX485" fmla="*/ 1023 w 243338"/>
              <a:gd name="connsiteY485" fmla="*/ 238526 h 344163"/>
              <a:gd name="connsiteX486" fmla="*/ 1083 w 243338"/>
              <a:gd name="connsiteY486" fmla="*/ 238706 h 344163"/>
              <a:gd name="connsiteX487" fmla="*/ 1504 w 243338"/>
              <a:gd name="connsiteY487" fmla="*/ 238406 h 344163"/>
              <a:gd name="connsiteX488" fmla="*/ 1684 w 243338"/>
              <a:gd name="connsiteY488" fmla="*/ 237864 h 344163"/>
              <a:gd name="connsiteX489" fmla="*/ 1684 w 243338"/>
              <a:gd name="connsiteY489" fmla="*/ 237503 h 344163"/>
              <a:gd name="connsiteX490" fmla="*/ 1444 w 243338"/>
              <a:gd name="connsiteY490" fmla="*/ 237022 h 344163"/>
              <a:gd name="connsiteX491" fmla="*/ 1263 w 243338"/>
              <a:gd name="connsiteY491" fmla="*/ 236781 h 344163"/>
              <a:gd name="connsiteX492" fmla="*/ 962 w 243338"/>
              <a:gd name="connsiteY492" fmla="*/ 236360 h 344163"/>
              <a:gd name="connsiteX493" fmla="*/ 1203 w 243338"/>
              <a:gd name="connsiteY493" fmla="*/ 235819 h 344163"/>
              <a:gd name="connsiteX494" fmla="*/ 1384 w 243338"/>
              <a:gd name="connsiteY494" fmla="*/ 235638 h 344163"/>
              <a:gd name="connsiteX495" fmla="*/ 1564 w 243338"/>
              <a:gd name="connsiteY495" fmla="*/ 235699 h 344163"/>
              <a:gd name="connsiteX496" fmla="*/ 1684 w 243338"/>
              <a:gd name="connsiteY496" fmla="*/ 236120 h 344163"/>
              <a:gd name="connsiteX497" fmla="*/ 2045 w 243338"/>
              <a:gd name="connsiteY497" fmla="*/ 236300 h 344163"/>
              <a:gd name="connsiteX498" fmla="*/ 2286 w 243338"/>
              <a:gd name="connsiteY498" fmla="*/ 236060 h 344163"/>
              <a:gd name="connsiteX499" fmla="*/ 2647 w 243338"/>
              <a:gd name="connsiteY499" fmla="*/ 235638 h 344163"/>
              <a:gd name="connsiteX500" fmla="*/ 2767 w 243338"/>
              <a:gd name="connsiteY500" fmla="*/ 235217 h 344163"/>
              <a:gd name="connsiteX501" fmla="*/ 2767 w 243338"/>
              <a:gd name="connsiteY501" fmla="*/ 235097 h 344163"/>
              <a:gd name="connsiteX502" fmla="*/ 2406 w 243338"/>
              <a:gd name="connsiteY502" fmla="*/ 234495 h 344163"/>
              <a:gd name="connsiteX503" fmla="*/ 2286 w 243338"/>
              <a:gd name="connsiteY503" fmla="*/ 233894 h 344163"/>
              <a:gd name="connsiteX504" fmla="*/ 3128 w 243338"/>
              <a:gd name="connsiteY504" fmla="*/ 233052 h 344163"/>
              <a:gd name="connsiteX505" fmla="*/ 3670 w 243338"/>
              <a:gd name="connsiteY505" fmla="*/ 233593 h 344163"/>
              <a:gd name="connsiteX506" fmla="*/ 3670 w 243338"/>
              <a:gd name="connsiteY506" fmla="*/ 234195 h 344163"/>
              <a:gd name="connsiteX507" fmla="*/ 3790 w 243338"/>
              <a:gd name="connsiteY507" fmla="*/ 234495 h 344163"/>
              <a:gd name="connsiteX508" fmla="*/ 4091 w 243338"/>
              <a:gd name="connsiteY508" fmla="*/ 234495 h 344163"/>
              <a:gd name="connsiteX509" fmla="*/ 5053 w 243338"/>
              <a:gd name="connsiteY509" fmla="*/ 233954 h 344163"/>
              <a:gd name="connsiteX510" fmla="*/ 5173 w 243338"/>
              <a:gd name="connsiteY510" fmla="*/ 233773 h 344163"/>
              <a:gd name="connsiteX511" fmla="*/ 5173 w 243338"/>
              <a:gd name="connsiteY511" fmla="*/ 233172 h 344163"/>
              <a:gd name="connsiteX512" fmla="*/ 4873 w 243338"/>
              <a:gd name="connsiteY512" fmla="*/ 233052 h 344163"/>
              <a:gd name="connsiteX513" fmla="*/ 4873 w 243338"/>
              <a:gd name="connsiteY513" fmla="*/ 233593 h 344163"/>
              <a:gd name="connsiteX514" fmla="*/ 4632 w 243338"/>
              <a:gd name="connsiteY514" fmla="*/ 233713 h 344163"/>
              <a:gd name="connsiteX515" fmla="*/ 4452 w 243338"/>
              <a:gd name="connsiteY515" fmla="*/ 233713 h 344163"/>
              <a:gd name="connsiteX516" fmla="*/ 4331 w 243338"/>
              <a:gd name="connsiteY516" fmla="*/ 232991 h 344163"/>
              <a:gd name="connsiteX517" fmla="*/ 3730 w 243338"/>
              <a:gd name="connsiteY517" fmla="*/ 232570 h 344163"/>
              <a:gd name="connsiteX518" fmla="*/ 2948 w 243338"/>
              <a:gd name="connsiteY518" fmla="*/ 231668 h 344163"/>
              <a:gd name="connsiteX519" fmla="*/ 3128 w 243338"/>
              <a:gd name="connsiteY519" fmla="*/ 231548 h 344163"/>
              <a:gd name="connsiteX520" fmla="*/ 3970 w 243338"/>
              <a:gd name="connsiteY520" fmla="*/ 232089 h 344163"/>
              <a:gd name="connsiteX521" fmla="*/ 4813 w 243338"/>
              <a:gd name="connsiteY521" fmla="*/ 231487 h 344163"/>
              <a:gd name="connsiteX522" fmla="*/ 4813 w 243338"/>
              <a:gd name="connsiteY522" fmla="*/ 230585 h 344163"/>
              <a:gd name="connsiteX523" fmla="*/ 5655 w 243338"/>
              <a:gd name="connsiteY523" fmla="*/ 229743 h 344163"/>
              <a:gd name="connsiteX524" fmla="*/ 5053 w 243338"/>
              <a:gd name="connsiteY524" fmla="*/ 228540 h 344163"/>
              <a:gd name="connsiteX525" fmla="*/ 6437 w 243338"/>
              <a:gd name="connsiteY525" fmla="*/ 228058 h 344163"/>
              <a:gd name="connsiteX526" fmla="*/ 7460 w 243338"/>
              <a:gd name="connsiteY526" fmla="*/ 228660 h 344163"/>
              <a:gd name="connsiteX527" fmla="*/ 8121 w 243338"/>
              <a:gd name="connsiteY527" fmla="*/ 228058 h 344163"/>
              <a:gd name="connsiteX528" fmla="*/ 6918 w 243338"/>
              <a:gd name="connsiteY528" fmla="*/ 227216 h 344163"/>
              <a:gd name="connsiteX529" fmla="*/ 7520 w 243338"/>
              <a:gd name="connsiteY529" fmla="*/ 226615 h 344163"/>
              <a:gd name="connsiteX530" fmla="*/ 7460 w 243338"/>
              <a:gd name="connsiteY530" fmla="*/ 225472 h 344163"/>
              <a:gd name="connsiteX531" fmla="*/ 6317 w 243338"/>
              <a:gd name="connsiteY531" fmla="*/ 225953 h 344163"/>
              <a:gd name="connsiteX532" fmla="*/ 6738 w 243338"/>
              <a:gd name="connsiteY532" fmla="*/ 222764 h 344163"/>
              <a:gd name="connsiteX533" fmla="*/ 6978 w 243338"/>
              <a:gd name="connsiteY533" fmla="*/ 223066 h 344163"/>
              <a:gd name="connsiteX534" fmla="*/ 7279 w 243338"/>
              <a:gd name="connsiteY534" fmla="*/ 223125 h 344163"/>
              <a:gd name="connsiteX535" fmla="*/ 7640 w 243338"/>
              <a:gd name="connsiteY535" fmla="*/ 223125 h 344163"/>
              <a:gd name="connsiteX536" fmla="*/ 7640 w 243338"/>
              <a:gd name="connsiteY536" fmla="*/ 222945 h 344163"/>
              <a:gd name="connsiteX537" fmla="*/ 7580 w 243338"/>
              <a:gd name="connsiteY537" fmla="*/ 222524 h 344163"/>
              <a:gd name="connsiteX538" fmla="*/ 6798 w 243338"/>
              <a:gd name="connsiteY538" fmla="*/ 221562 h 344163"/>
              <a:gd name="connsiteX539" fmla="*/ 8903 w 243338"/>
              <a:gd name="connsiteY539" fmla="*/ 221140 h 344163"/>
              <a:gd name="connsiteX540" fmla="*/ 9264 w 243338"/>
              <a:gd name="connsiteY540" fmla="*/ 219095 h 344163"/>
              <a:gd name="connsiteX541" fmla="*/ 7219 w 243338"/>
              <a:gd name="connsiteY541" fmla="*/ 217170 h 344163"/>
              <a:gd name="connsiteX542" fmla="*/ 7460 w 243338"/>
              <a:gd name="connsiteY542" fmla="*/ 216268 h 344163"/>
              <a:gd name="connsiteX543" fmla="*/ 8422 w 243338"/>
              <a:gd name="connsiteY543" fmla="*/ 216508 h 344163"/>
              <a:gd name="connsiteX544" fmla="*/ 8001 w 243338"/>
              <a:gd name="connsiteY544" fmla="*/ 214102 h 344163"/>
              <a:gd name="connsiteX545" fmla="*/ 7820 w 243338"/>
              <a:gd name="connsiteY545" fmla="*/ 212778 h 344163"/>
              <a:gd name="connsiteX546" fmla="*/ 9746 w 243338"/>
              <a:gd name="connsiteY546" fmla="*/ 213200 h 344163"/>
              <a:gd name="connsiteX547" fmla="*/ 10287 w 243338"/>
              <a:gd name="connsiteY547" fmla="*/ 212177 h 344163"/>
              <a:gd name="connsiteX548" fmla="*/ 8843 w 243338"/>
              <a:gd name="connsiteY548" fmla="*/ 210553 h 344163"/>
              <a:gd name="connsiteX549" fmla="*/ 8843 w 243338"/>
              <a:gd name="connsiteY549" fmla="*/ 210252 h 344163"/>
              <a:gd name="connsiteX550" fmla="*/ 9565 w 243338"/>
              <a:gd name="connsiteY550" fmla="*/ 209530 h 344163"/>
              <a:gd name="connsiteX551" fmla="*/ 11069 w 243338"/>
              <a:gd name="connsiteY551" fmla="*/ 209831 h 344163"/>
              <a:gd name="connsiteX552" fmla="*/ 11671 w 243338"/>
              <a:gd name="connsiteY552" fmla="*/ 207906 h 344163"/>
              <a:gd name="connsiteX553" fmla="*/ 10407 w 243338"/>
              <a:gd name="connsiteY553" fmla="*/ 207304 h 344163"/>
              <a:gd name="connsiteX554" fmla="*/ 10768 w 243338"/>
              <a:gd name="connsiteY554" fmla="*/ 205680 h 344163"/>
              <a:gd name="connsiteX555" fmla="*/ 9565 w 243338"/>
              <a:gd name="connsiteY555" fmla="*/ 203995 h 344163"/>
              <a:gd name="connsiteX556" fmla="*/ 11249 w 243338"/>
              <a:gd name="connsiteY556" fmla="*/ 200747 h 344163"/>
              <a:gd name="connsiteX557" fmla="*/ 12272 w 243338"/>
              <a:gd name="connsiteY557" fmla="*/ 199483 h 344163"/>
              <a:gd name="connsiteX558" fmla="*/ 13596 w 243338"/>
              <a:gd name="connsiteY558" fmla="*/ 198701 h 344163"/>
              <a:gd name="connsiteX559" fmla="*/ 11971 w 243338"/>
              <a:gd name="connsiteY559" fmla="*/ 197979 h 344163"/>
              <a:gd name="connsiteX560" fmla="*/ 12753 w 243338"/>
              <a:gd name="connsiteY560" fmla="*/ 197017 h 344163"/>
              <a:gd name="connsiteX561" fmla="*/ 12753 w 243338"/>
              <a:gd name="connsiteY561" fmla="*/ 194069 h 344163"/>
              <a:gd name="connsiteX562" fmla="*/ 11791 w 243338"/>
              <a:gd name="connsiteY562" fmla="*/ 193829 h 344163"/>
              <a:gd name="connsiteX563" fmla="*/ 11610 w 243338"/>
              <a:gd name="connsiteY563" fmla="*/ 193348 h 344163"/>
              <a:gd name="connsiteX564" fmla="*/ 11610 w 243338"/>
              <a:gd name="connsiteY564" fmla="*/ 193227 h 344163"/>
              <a:gd name="connsiteX565" fmla="*/ 12693 w 243338"/>
              <a:gd name="connsiteY565" fmla="*/ 192806 h 344163"/>
              <a:gd name="connsiteX566" fmla="*/ 12693 w 243338"/>
              <a:gd name="connsiteY566" fmla="*/ 192626 h 344163"/>
              <a:gd name="connsiteX567" fmla="*/ 24665 w 243338"/>
              <a:gd name="connsiteY567" fmla="*/ 191122 h 344163"/>
              <a:gd name="connsiteX568" fmla="*/ 23281 w 243338"/>
              <a:gd name="connsiteY568" fmla="*/ 179270 h 344163"/>
              <a:gd name="connsiteX569" fmla="*/ 19551 w 243338"/>
              <a:gd name="connsiteY569" fmla="*/ 147387 h 344163"/>
              <a:gd name="connsiteX570" fmla="*/ 17145 w 243338"/>
              <a:gd name="connsiteY570" fmla="*/ 127053 h 344163"/>
              <a:gd name="connsiteX571" fmla="*/ 15100 w 243338"/>
              <a:gd name="connsiteY571" fmla="*/ 109909 h 344163"/>
              <a:gd name="connsiteX572" fmla="*/ 25928 w 243338"/>
              <a:gd name="connsiteY572" fmla="*/ 108645 h 344163"/>
              <a:gd name="connsiteX573" fmla="*/ 55947 w 243338"/>
              <a:gd name="connsiteY573" fmla="*/ 105036 h 344163"/>
              <a:gd name="connsiteX574" fmla="*/ 54623 w 243338"/>
              <a:gd name="connsiteY574" fmla="*/ 95230 h 344163"/>
              <a:gd name="connsiteX575" fmla="*/ 52698 w 243338"/>
              <a:gd name="connsiteY575" fmla="*/ 79529 h 344163"/>
              <a:gd name="connsiteX576" fmla="*/ 48848 w 243338"/>
              <a:gd name="connsiteY576" fmla="*/ 48066 h 344163"/>
              <a:gd name="connsiteX577" fmla="*/ 47404 w 243338"/>
              <a:gd name="connsiteY577" fmla="*/ 36636 h 344163"/>
              <a:gd name="connsiteX578" fmla="*/ 68941 w 243338"/>
              <a:gd name="connsiteY578" fmla="*/ 32425 h 344163"/>
              <a:gd name="connsiteX579" fmla="*/ 69723 w 243338"/>
              <a:gd name="connsiteY579" fmla="*/ 39283 h 344163"/>
              <a:gd name="connsiteX580" fmla="*/ 82055 w 243338"/>
              <a:gd name="connsiteY580" fmla="*/ 37659 h 344163"/>
              <a:gd name="connsiteX581" fmla="*/ 81815 w 243338"/>
              <a:gd name="connsiteY581" fmla="*/ 38802 h 344163"/>
              <a:gd name="connsiteX582" fmla="*/ 83860 w 243338"/>
              <a:gd name="connsiteY582" fmla="*/ 43314 h 344163"/>
              <a:gd name="connsiteX583" fmla="*/ 85785 w 243338"/>
              <a:gd name="connsiteY583" fmla="*/ 44036 h 344163"/>
              <a:gd name="connsiteX584" fmla="*/ 86988 w 243338"/>
              <a:gd name="connsiteY584" fmla="*/ 48247 h 344163"/>
              <a:gd name="connsiteX585" fmla="*/ 89876 w 243338"/>
              <a:gd name="connsiteY585" fmla="*/ 47886 h 344163"/>
              <a:gd name="connsiteX586" fmla="*/ 89214 w 243338"/>
              <a:gd name="connsiteY586" fmla="*/ 42411 h 344163"/>
              <a:gd name="connsiteX587" fmla="*/ 91139 w 243338"/>
              <a:gd name="connsiteY587" fmla="*/ 42171 h 344163"/>
              <a:gd name="connsiteX588" fmla="*/ 91440 w 243338"/>
              <a:gd name="connsiteY588" fmla="*/ 44216 h 344163"/>
              <a:gd name="connsiteX589" fmla="*/ 91861 w 243338"/>
              <a:gd name="connsiteY589" fmla="*/ 43133 h 344163"/>
              <a:gd name="connsiteX590" fmla="*/ 94147 w 243338"/>
              <a:gd name="connsiteY590" fmla="*/ 44637 h 344163"/>
              <a:gd name="connsiteX591" fmla="*/ 97396 w 243338"/>
              <a:gd name="connsiteY591" fmla="*/ 41328 h 344163"/>
              <a:gd name="connsiteX592" fmla="*/ 98719 w 243338"/>
              <a:gd name="connsiteY592" fmla="*/ 38982 h 344163"/>
              <a:gd name="connsiteX593" fmla="*/ 98418 w 243338"/>
              <a:gd name="connsiteY593" fmla="*/ 35674 h 344163"/>
              <a:gd name="connsiteX594" fmla="*/ 110029 w 243338"/>
              <a:gd name="connsiteY594" fmla="*/ 34170 h 344163"/>
              <a:gd name="connsiteX595" fmla="*/ 109728 w 243338"/>
              <a:gd name="connsiteY595" fmla="*/ 31523 h 344163"/>
              <a:gd name="connsiteX596" fmla="*/ 120556 w 243338"/>
              <a:gd name="connsiteY596" fmla="*/ 30199 h 344163"/>
              <a:gd name="connsiteX597" fmla="*/ 119594 w 243338"/>
              <a:gd name="connsiteY597" fmla="*/ 22619 h 344163"/>
              <a:gd name="connsiteX598" fmla="*/ 147988 w 243338"/>
              <a:gd name="connsiteY598" fmla="*/ 16784 h 344163"/>
              <a:gd name="connsiteX599" fmla="*/ 167179 w 243338"/>
              <a:gd name="connsiteY599" fmla="*/ 10889 h 344163"/>
              <a:gd name="connsiteX600" fmla="*/ 169886 w 243338"/>
              <a:gd name="connsiteY600" fmla="*/ 9986 h 344163"/>
              <a:gd name="connsiteX601" fmla="*/ 192686 w 243338"/>
              <a:gd name="connsiteY601" fmla="*/ 0 h 344163"/>
              <a:gd name="connsiteX602" fmla="*/ 192926 w 243338"/>
              <a:gd name="connsiteY602" fmla="*/ 1865 h 344163"/>
              <a:gd name="connsiteX603" fmla="*/ 194550 w 243338"/>
              <a:gd name="connsiteY603" fmla="*/ 11009 h 344163"/>
              <a:gd name="connsiteX604" fmla="*/ 196054 w 243338"/>
              <a:gd name="connsiteY604" fmla="*/ 20273 h 344163"/>
              <a:gd name="connsiteX605" fmla="*/ 198100 w 243338"/>
              <a:gd name="connsiteY605" fmla="*/ 32124 h 344163"/>
              <a:gd name="connsiteX606" fmla="*/ 198581 w 243338"/>
              <a:gd name="connsiteY606" fmla="*/ 35373 h 344163"/>
              <a:gd name="connsiteX607" fmla="*/ 199122 w 243338"/>
              <a:gd name="connsiteY607" fmla="*/ 38441 h 344163"/>
              <a:gd name="connsiteX608" fmla="*/ 199664 w 243338"/>
              <a:gd name="connsiteY608" fmla="*/ 41569 h 344163"/>
              <a:gd name="connsiteX609" fmla="*/ 200446 w 243338"/>
              <a:gd name="connsiteY609" fmla="*/ 45479 h 344163"/>
              <a:gd name="connsiteX610" fmla="*/ 201228 w 243338"/>
              <a:gd name="connsiteY610" fmla="*/ 50292 h 344163"/>
              <a:gd name="connsiteX611" fmla="*/ 201228 w 243338"/>
              <a:gd name="connsiteY611" fmla="*/ 50713 h 344163"/>
              <a:gd name="connsiteX612" fmla="*/ 201469 w 243338"/>
              <a:gd name="connsiteY612" fmla="*/ 51134 h 344163"/>
              <a:gd name="connsiteX613" fmla="*/ 202491 w 243338"/>
              <a:gd name="connsiteY613" fmla="*/ 56969 h 344163"/>
              <a:gd name="connsiteX614" fmla="*/ 203273 w 243338"/>
              <a:gd name="connsiteY614" fmla="*/ 61180 h 344163"/>
              <a:gd name="connsiteX615" fmla="*/ 203875 w 243338"/>
              <a:gd name="connsiteY615" fmla="*/ 64970 h 344163"/>
              <a:gd name="connsiteX616" fmla="*/ 205078 w 243338"/>
              <a:gd name="connsiteY616" fmla="*/ 71588 h 344163"/>
              <a:gd name="connsiteX617" fmla="*/ 205259 w 243338"/>
              <a:gd name="connsiteY617" fmla="*/ 72731 h 344163"/>
              <a:gd name="connsiteX618" fmla="*/ 205439 w 243338"/>
              <a:gd name="connsiteY618" fmla="*/ 73754 h 344163"/>
              <a:gd name="connsiteX619" fmla="*/ 206041 w 243338"/>
              <a:gd name="connsiteY619" fmla="*/ 77122 h 344163"/>
              <a:gd name="connsiteX620" fmla="*/ 209650 w 243338"/>
              <a:gd name="connsiteY620" fmla="*/ 98057 h 344163"/>
              <a:gd name="connsiteX621" fmla="*/ 210914 w 243338"/>
              <a:gd name="connsiteY621" fmla="*/ 104855 h 344163"/>
              <a:gd name="connsiteX622" fmla="*/ 212778 w 243338"/>
              <a:gd name="connsiteY622" fmla="*/ 115142 h 344163"/>
              <a:gd name="connsiteX623" fmla="*/ 213500 w 243338"/>
              <a:gd name="connsiteY623" fmla="*/ 119052 h 344163"/>
              <a:gd name="connsiteX624" fmla="*/ 213801 w 243338"/>
              <a:gd name="connsiteY624" fmla="*/ 121098 h 344163"/>
              <a:gd name="connsiteX625" fmla="*/ 215185 w 243338"/>
              <a:gd name="connsiteY625" fmla="*/ 128257 h 344163"/>
              <a:gd name="connsiteX626" fmla="*/ 216268 w 243338"/>
              <a:gd name="connsiteY626" fmla="*/ 134994 h 344163"/>
              <a:gd name="connsiteX627" fmla="*/ 216388 w 243338"/>
              <a:gd name="connsiteY627" fmla="*/ 135415 h 344163"/>
              <a:gd name="connsiteX628" fmla="*/ 217230 w 243338"/>
              <a:gd name="connsiteY628" fmla="*/ 140529 h 344163"/>
              <a:gd name="connsiteX629" fmla="*/ 217952 w 243338"/>
              <a:gd name="connsiteY629" fmla="*/ 143898 h 344163"/>
              <a:gd name="connsiteX630" fmla="*/ 218433 w 243338"/>
              <a:gd name="connsiteY630" fmla="*/ 147327 h 344163"/>
              <a:gd name="connsiteX631" fmla="*/ 219035 w 243338"/>
              <a:gd name="connsiteY631" fmla="*/ 150756 h 344163"/>
              <a:gd name="connsiteX632" fmla="*/ 219276 w 243338"/>
              <a:gd name="connsiteY632" fmla="*/ 152681 h 344163"/>
              <a:gd name="connsiteX633" fmla="*/ 219757 w 243338"/>
              <a:gd name="connsiteY633" fmla="*/ 154546 h 344163"/>
              <a:gd name="connsiteX634" fmla="*/ 220358 w 243338"/>
              <a:gd name="connsiteY634" fmla="*/ 158155 h 344163"/>
              <a:gd name="connsiteX635" fmla="*/ 221501 w 243338"/>
              <a:gd name="connsiteY635" fmla="*/ 164712 h 344163"/>
              <a:gd name="connsiteX636" fmla="*/ 222163 w 243338"/>
              <a:gd name="connsiteY636" fmla="*/ 168081 h 344163"/>
              <a:gd name="connsiteX637" fmla="*/ 223005 w 243338"/>
              <a:gd name="connsiteY637" fmla="*/ 173495 h 344163"/>
              <a:gd name="connsiteX638" fmla="*/ 224629 w 243338"/>
              <a:gd name="connsiteY638" fmla="*/ 182940 h 344163"/>
              <a:gd name="connsiteX639" fmla="*/ 226013 w 243338"/>
              <a:gd name="connsiteY639" fmla="*/ 190520 h 344163"/>
              <a:gd name="connsiteX640" fmla="*/ 226434 w 243338"/>
              <a:gd name="connsiteY640" fmla="*/ 192806 h 344163"/>
              <a:gd name="connsiteX641" fmla="*/ 226434 w 243338"/>
              <a:gd name="connsiteY641" fmla="*/ 193046 h 344163"/>
              <a:gd name="connsiteX642" fmla="*/ 226554 w 243338"/>
              <a:gd name="connsiteY642" fmla="*/ 193046 h 344163"/>
              <a:gd name="connsiteX643" fmla="*/ 226554 w 243338"/>
              <a:gd name="connsiteY643" fmla="*/ 193648 h 344163"/>
              <a:gd name="connsiteX644" fmla="*/ 228660 w 243338"/>
              <a:gd name="connsiteY644" fmla="*/ 205680 h 344163"/>
              <a:gd name="connsiteX645" fmla="*/ 228901 w 243338"/>
              <a:gd name="connsiteY645" fmla="*/ 207244 h 344163"/>
              <a:gd name="connsiteX646" fmla="*/ 229683 w 243338"/>
              <a:gd name="connsiteY646" fmla="*/ 211575 h 344163"/>
              <a:gd name="connsiteX647" fmla="*/ 230224 w 243338"/>
              <a:gd name="connsiteY647" fmla="*/ 214824 h 344163"/>
              <a:gd name="connsiteX648" fmla="*/ 230465 w 243338"/>
              <a:gd name="connsiteY648" fmla="*/ 216629 h 344163"/>
              <a:gd name="connsiteX649" fmla="*/ 231006 w 243338"/>
              <a:gd name="connsiteY649" fmla="*/ 219095 h 344163"/>
              <a:gd name="connsiteX650" fmla="*/ 231487 w 243338"/>
              <a:gd name="connsiteY650" fmla="*/ 222103 h 344163"/>
              <a:gd name="connsiteX651" fmla="*/ 231608 w 243338"/>
              <a:gd name="connsiteY651" fmla="*/ 222945 h 344163"/>
              <a:gd name="connsiteX652" fmla="*/ 233172 w 243338"/>
              <a:gd name="connsiteY652" fmla="*/ 231367 h 344163"/>
              <a:gd name="connsiteX653" fmla="*/ 233653 w 243338"/>
              <a:gd name="connsiteY653" fmla="*/ 235037 h 344163"/>
              <a:gd name="connsiteX654" fmla="*/ 234014 w 243338"/>
              <a:gd name="connsiteY654" fmla="*/ 236240 h 344163"/>
              <a:gd name="connsiteX655" fmla="*/ 234014 w 243338"/>
              <a:gd name="connsiteY655" fmla="*/ 237203 h 344163"/>
              <a:gd name="connsiteX656" fmla="*/ 234315 w 243338"/>
              <a:gd name="connsiteY656" fmla="*/ 239368 h 344163"/>
              <a:gd name="connsiteX657" fmla="*/ 235097 w 243338"/>
              <a:gd name="connsiteY657" fmla="*/ 243940 h 344163"/>
              <a:gd name="connsiteX658" fmla="*/ 235398 w 243338"/>
              <a:gd name="connsiteY658" fmla="*/ 245143 h 344163"/>
              <a:gd name="connsiteX659" fmla="*/ 235699 w 243338"/>
              <a:gd name="connsiteY659" fmla="*/ 248572 h 344163"/>
              <a:gd name="connsiteX660" fmla="*/ 235999 w 243338"/>
              <a:gd name="connsiteY660" fmla="*/ 249234 h 344163"/>
              <a:gd name="connsiteX661" fmla="*/ 236180 w 243338"/>
              <a:gd name="connsiteY661" fmla="*/ 249836 h 344163"/>
              <a:gd name="connsiteX662" fmla="*/ 236180 w 243338"/>
              <a:gd name="connsiteY662" fmla="*/ 250919 h 344163"/>
              <a:gd name="connsiteX663" fmla="*/ 236781 w 243338"/>
              <a:gd name="connsiteY663" fmla="*/ 252843 h 344163"/>
              <a:gd name="connsiteX664" fmla="*/ 236902 w 243338"/>
              <a:gd name="connsiteY664" fmla="*/ 254107 h 344163"/>
              <a:gd name="connsiteX665" fmla="*/ 237624 w 243338"/>
              <a:gd name="connsiteY665" fmla="*/ 258679 h 344163"/>
              <a:gd name="connsiteX666" fmla="*/ 238045 w 243338"/>
              <a:gd name="connsiteY666" fmla="*/ 260604 h 344163"/>
              <a:gd name="connsiteX667" fmla="*/ 238827 w 243338"/>
              <a:gd name="connsiteY667" fmla="*/ 265417 h 344163"/>
              <a:gd name="connsiteX668" fmla="*/ 239428 w 243338"/>
              <a:gd name="connsiteY668" fmla="*/ 268545 h 344163"/>
              <a:gd name="connsiteX669" fmla="*/ 242256 w 243338"/>
              <a:gd name="connsiteY669" fmla="*/ 285028 h 344163"/>
              <a:gd name="connsiteX670" fmla="*/ 241895 w 243338"/>
              <a:gd name="connsiteY670" fmla="*/ 286833 h 344163"/>
              <a:gd name="connsiteX671" fmla="*/ 242857 w 243338"/>
              <a:gd name="connsiteY671" fmla="*/ 288156 h 344163"/>
              <a:gd name="connsiteX672" fmla="*/ 230344 w 243338"/>
              <a:gd name="connsiteY672" fmla="*/ 317754 h 344163"/>
              <a:gd name="connsiteX673" fmla="*/ 227938 w 243338"/>
              <a:gd name="connsiteY673" fmla="*/ 316551 h 344163"/>
              <a:gd name="connsiteX674" fmla="*/ 228540 w 243338"/>
              <a:gd name="connsiteY674" fmla="*/ 316310 h 344163"/>
              <a:gd name="connsiteX675" fmla="*/ 230525 w 243338"/>
              <a:gd name="connsiteY675" fmla="*/ 317212 h 344163"/>
              <a:gd name="connsiteX676" fmla="*/ 236842 w 243338"/>
              <a:gd name="connsiteY676" fmla="*/ 317814 h 344163"/>
              <a:gd name="connsiteX677" fmla="*/ 238646 w 243338"/>
              <a:gd name="connsiteY677" fmla="*/ 317393 h 344163"/>
              <a:gd name="connsiteX678" fmla="*/ 240451 w 243338"/>
              <a:gd name="connsiteY678" fmla="*/ 316009 h 344163"/>
              <a:gd name="connsiteX679" fmla="*/ 243339 w 243338"/>
              <a:gd name="connsiteY679" fmla="*/ 316009 h 344163"/>
              <a:gd name="connsiteX680" fmla="*/ 240812 w 243338"/>
              <a:gd name="connsiteY680" fmla="*/ 317513 h 344163"/>
              <a:gd name="connsiteX681" fmla="*/ 237022 w 243338"/>
              <a:gd name="connsiteY681" fmla="*/ 318716 h 344163"/>
              <a:gd name="connsiteX682" fmla="*/ 230405 w 243338"/>
              <a:gd name="connsiteY682" fmla="*/ 317754 h 344163"/>
              <a:gd name="connsiteX683" fmla="*/ 151899 w 243338"/>
              <a:gd name="connsiteY683" fmla="*/ 326838 h 344163"/>
              <a:gd name="connsiteX684" fmla="*/ 155809 w 243338"/>
              <a:gd name="connsiteY684" fmla="*/ 325815 h 344163"/>
              <a:gd name="connsiteX685" fmla="*/ 154846 w 243338"/>
              <a:gd name="connsiteY685" fmla="*/ 326898 h 344163"/>
              <a:gd name="connsiteX686" fmla="*/ 152320 w 243338"/>
              <a:gd name="connsiteY686" fmla="*/ 327500 h 344163"/>
              <a:gd name="connsiteX687" fmla="*/ 151899 w 243338"/>
              <a:gd name="connsiteY687" fmla="*/ 326898 h 344163"/>
              <a:gd name="connsiteX688" fmla="*/ 133791 w 243338"/>
              <a:gd name="connsiteY688" fmla="*/ 329244 h 344163"/>
              <a:gd name="connsiteX689" fmla="*/ 133009 w 243338"/>
              <a:gd name="connsiteY689" fmla="*/ 328161 h 344163"/>
              <a:gd name="connsiteX690" fmla="*/ 130061 w 243338"/>
              <a:gd name="connsiteY690" fmla="*/ 328763 h 344163"/>
              <a:gd name="connsiteX691" fmla="*/ 129219 w 243338"/>
              <a:gd name="connsiteY691" fmla="*/ 327018 h 344163"/>
              <a:gd name="connsiteX692" fmla="*/ 122241 w 243338"/>
              <a:gd name="connsiteY692" fmla="*/ 326718 h 344163"/>
              <a:gd name="connsiteX693" fmla="*/ 127956 w 243338"/>
              <a:gd name="connsiteY693" fmla="*/ 325755 h 344163"/>
              <a:gd name="connsiteX694" fmla="*/ 128618 w 243338"/>
              <a:gd name="connsiteY694" fmla="*/ 325935 h 344163"/>
              <a:gd name="connsiteX695" fmla="*/ 134994 w 243338"/>
              <a:gd name="connsiteY695" fmla="*/ 325214 h 344163"/>
              <a:gd name="connsiteX696" fmla="*/ 136198 w 243338"/>
              <a:gd name="connsiteY696" fmla="*/ 321243 h 344163"/>
              <a:gd name="connsiteX697" fmla="*/ 136378 w 243338"/>
              <a:gd name="connsiteY697" fmla="*/ 323950 h 344163"/>
              <a:gd name="connsiteX698" fmla="*/ 135055 w 243338"/>
              <a:gd name="connsiteY698" fmla="*/ 327078 h 344163"/>
              <a:gd name="connsiteX699" fmla="*/ 133791 w 243338"/>
              <a:gd name="connsiteY699" fmla="*/ 329244 h 344163"/>
              <a:gd name="connsiteX700" fmla="*/ 213139 w 243338"/>
              <a:gd name="connsiteY700" fmla="*/ 316310 h 344163"/>
              <a:gd name="connsiteX701" fmla="*/ 214884 w 243338"/>
              <a:gd name="connsiteY701" fmla="*/ 316912 h 344163"/>
              <a:gd name="connsiteX702" fmla="*/ 212598 w 243338"/>
              <a:gd name="connsiteY702" fmla="*/ 317152 h 344163"/>
              <a:gd name="connsiteX703" fmla="*/ 203995 w 243338"/>
              <a:gd name="connsiteY703" fmla="*/ 316791 h 344163"/>
              <a:gd name="connsiteX704" fmla="*/ 201830 w 243338"/>
              <a:gd name="connsiteY704" fmla="*/ 317152 h 344163"/>
              <a:gd name="connsiteX705" fmla="*/ 198340 w 243338"/>
              <a:gd name="connsiteY705" fmla="*/ 316611 h 344163"/>
              <a:gd name="connsiteX706" fmla="*/ 193528 w 243338"/>
              <a:gd name="connsiteY706" fmla="*/ 315408 h 344163"/>
              <a:gd name="connsiteX707" fmla="*/ 187512 w 243338"/>
              <a:gd name="connsiteY707" fmla="*/ 317032 h 344163"/>
              <a:gd name="connsiteX708" fmla="*/ 184685 w 243338"/>
              <a:gd name="connsiteY708" fmla="*/ 316611 h 344163"/>
              <a:gd name="connsiteX709" fmla="*/ 187693 w 243338"/>
              <a:gd name="connsiteY709" fmla="*/ 315648 h 344163"/>
              <a:gd name="connsiteX710" fmla="*/ 190580 w 243338"/>
              <a:gd name="connsiteY710" fmla="*/ 315227 h 344163"/>
              <a:gd name="connsiteX711" fmla="*/ 192806 w 243338"/>
              <a:gd name="connsiteY711" fmla="*/ 313663 h 344163"/>
              <a:gd name="connsiteX712" fmla="*/ 197799 w 243338"/>
              <a:gd name="connsiteY712" fmla="*/ 314746 h 344163"/>
              <a:gd name="connsiteX713" fmla="*/ 199183 w 243338"/>
              <a:gd name="connsiteY713" fmla="*/ 314746 h 344163"/>
              <a:gd name="connsiteX714" fmla="*/ 203213 w 243338"/>
              <a:gd name="connsiteY714" fmla="*/ 315949 h 344163"/>
              <a:gd name="connsiteX715" fmla="*/ 204416 w 243338"/>
              <a:gd name="connsiteY715" fmla="*/ 315709 h 344163"/>
              <a:gd name="connsiteX716" fmla="*/ 206702 w 243338"/>
              <a:gd name="connsiteY716" fmla="*/ 316130 h 344163"/>
              <a:gd name="connsiteX717" fmla="*/ 213139 w 243338"/>
              <a:gd name="connsiteY717" fmla="*/ 316310 h 344163"/>
              <a:gd name="connsiteX718" fmla="*/ 165615 w 243338"/>
              <a:gd name="connsiteY718" fmla="*/ 320341 h 344163"/>
              <a:gd name="connsiteX719" fmla="*/ 165374 w 243338"/>
              <a:gd name="connsiteY719" fmla="*/ 319739 h 344163"/>
              <a:gd name="connsiteX720" fmla="*/ 166878 w 243338"/>
              <a:gd name="connsiteY720" fmla="*/ 318957 h 344163"/>
              <a:gd name="connsiteX721" fmla="*/ 165615 w 243338"/>
              <a:gd name="connsiteY721" fmla="*/ 320401 h 344163"/>
              <a:gd name="connsiteX722" fmla="*/ 214944 w 243338"/>
              <a:gd name="connsiteY722" fmla="*/ 294713 h 344163"/>
              <a:gd name="connsiteX723" fmla="*/ 215245 w 243338"/>
              <a:gd name="connsiteY723" fmla="*/ 296338 h 344163"/>
              <a:gd name="connsiteX724" fmla="*/ 213440 w 243338"/>
              <a:gd name="connsiteY724" fmla="*/ 296338 h 344163"/>
              <a:gd name="connsiteX725" fmla="*/ 212418 w 243338"/>
              <a:gd name="connsiteY725" fmla="*/ 295375 h 344163"/>
              <a:gd name="connsiteX726" fmla="*/ 214704 w 243338"/>
              <a:gd name="connsiteY726" fmla="*/ 293931 h 344163"/>
              <a:gd name="connsiteX727" fmla="*/ 214944 w 243338"/>
              <a:gd name="connsiteY727" fmla="*/ 294713 h 344163"/>
              <a:gd name="connsiteX728" fmla="*/ 172593 w 243338"/>
              <a:gd name="connsiteY728" fmla="*/ 294894 h 344163"/>
              <a:gd name="connsiteX729" fmla="*/ 165615 w 243338"/>
              <a:gd name="connsiteY729" fmla="*/ 292427 h 344163"/>
              <a:gd name="connsiteX730" fmla="*/ 168442 w 243338"/>
              <a:gd name="connsiteY730" fmla="*/ 292788 h 344163"/>
              <a:gd name="connsiteX731" fmla="*/ 171931 w 243338"/>
              <a:gd name="connsiteY731" fmla="*/ 293691 h 344163"/>
              <a:gd name="connsiteX732" fmla="*/ 173977 w 243338"/>
              <a:gd name="connsiteY732" fmla="*/ 295496 h 344163"/>
              <a:gd name="connsiteX733" fmla="*/ 172593 w 243338"/>
              <a:gd name="connsiteY733" fmla="*/ 294894 h 344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</a:cxnLst>
            <a:rect l="l" t="t" r="r" b="b"/>
            <a:pathLst>
              <a:path w="243338" h="344163">
                <a:moveTo>
                  <a:pt x="242857" y="288156"/>
                </a:moveTo>
                <a:lnTo>
                  <a:pt x="242978" y="288758"/>
                </a:lnTo>
                <a:lnTo>
                  <a:pt x="240571" y="290442"/>
                </a:lnTo>
                <a:lnTo>
                  <a:pt x="240571" y="289059"/>
                </a:lnTo>
                <a:lnTo>
                  <a:pt x="239789" y="287555"/>
                </a:lnTo>
                <a:lnTo>
                  <a:pt x="238466" y="288517"/>
                </a:lnTo>
                <a:lnTo>
                  <a:pt x="235819" y="288096"/>
                </a:lnTo>
                <a:lnTo>
                  <a:pt x="234255" y="288397"/>
                </a:lnTo>
                <a:lnTo>
                  <a:pt x="234736" y="292067"/>
                </a:lnTo>
                <a:lnTo>
                  <a:pt x="233713" y="293871"/>
                </a:lnTo>
                <a:lnTo>
                  <a:pt x="231066" y="295917"/>
                </a:lnTo>
                <a:lnTo>
                  <a:pt x="229743" y="296398"/>
                </a:lnTo>
                <a:lnTo>
                  <a:pt x="225833" y="296578"/>
                </a:lnTo>
                <a:lnTo>
                  <a:pt x="225231" y="295315"/>
                </a:lnTo>
                <a:lnTo>
                  <a:pt x="222524" y="293871"/>
                </a:lnTo>
                <a:lnTo>
                  <a:pt x="221562" y="292909"/>
                </a:lnTo>
                <a:lnTo>
                  <a:pt x="213019" y="293691"/>
                </a:lnTo>
                <a:lnTo>
                  <a:pt x="211696" y="289961"/>
                </a:lnTo>
                <a:lnTo>
                  <a:pt x="211034" y="289179"/>
                </a:lnTo>
                <a:lnTo>
                  <a:pt x="209410" y="291706"/>
                </a:lnTo>
                <a:lnTo>
                  <a:pt x="207424" y="292488"/>
                </a:lnTo>
                <a:lnTo>
                  <a:pt x="207003" y="288878"/>
                </a:lnTo>
                <a:lnTo>
                  <a:pt x="206161" y="289119"/>
                </a:lnTo>
                <a:lnTo>
                  <a:pt x="203153" y="291946"/>
                </a:lnTo>
                <a:lnTo>
                  <a:pt x="198942" y="292067"/>
                </a:lnTo>
                <a:lnTo>
                  <a:pt x="196536" y="293570"/>
                </a:lnTo>
                <a:lnTo>
                  <a:pt x="193468" y="296278"/>
                </a:lnTo>
                <a:lnTo>
                  <a:pt x="188896" y="297060"/>
                </a:lnTo>
                <a:lnTo>
                  <a:pt x="185888" y="296458"/>
                </a:lnTo>
                <a:lnTo>
                  <a:pt x="181376" y="293631"/>
                </a:lnTo>
                <a:lnTo>
                  <a:pt x="174578" y="290803"/>
                </a:lnTo>
                <a:lnTo>
                  <a:pt x="177105" y="290743"/>
                </a:lnTo>
                <a:lnTo>
                  <a:pt x="177947" y="290141"/>
                </a:lnTo>
                <a:lnTo>
                  <a:pt x="177225" y="289179"/>
                </a:lnTo>
                <a:lnTo>
                  <a:pt x="176022" y="289299"/>
                </a:lnTo>
                <a:lnTo>
                  <a:pt x="169104" y="286773"/>
                </a:lnTo>
                <a:lnTo>
                  <a:pt x="168202" y="284727"/>
                </a:lnTo>
                <a:lnTo>
                  <a:pt x="166938" y="284547"/>
                </a:lnTo>
                <a:lnTo>
                  <a:pt x="165916" y="283223"/>
                </a:lnTo>
                <a:lnTo>
                  <a:pt x="164111" y="284547"/>
                </a:lnTo>
                <a:lnTo>
                  <a:pt x="164592" y="287374"/>
                </a:lnTo>
                <a:lnTo>
                  <a:pt x="166336" y="287735"/>
                </a:lnTo>
                <a:lnTo>
                  <a:pt x="167059" y="291104"/>
                </a:lnTo>
                <a:lnTo>
                  <a:pt x="165134" y="290743"/>
                </a:lnTo>
                <a:lnTo>
                  <a:pt x="160983" y="290863"/>
                </a:lnTo>
                <a:lnTo>
                  <a:pt x="156411" y="291345"/>
                </a:lnTo>
                <a:lnTo>
                  <a:pt x="149492" y="292728"/>
                </a:lnTo>
                <a:lnTo>
                  <a:pt x="144198" y="294112"/>
                </a:lnTo>
                <a:lnTo>
                  <a:pt x="134272" y="297842"/>
                </a:lnTo>
                <a:lnTo>
                  <a:pt x="130663" y="299586"/>
                </a:lnTo>
                <a:lnTo>
                  <a:pt x="130362" y="301090"/>
                </a:lnTo>
                <a:lnTo>
                  <a:pt x="130964" y="302233"/>
                </a:lnTo>
                <a:lnTo>
                  <a:pt x="130122" y="303316"/>
                </a:lnTo>
                <a:lnTo>
                  <a:pt x="128618" y="300789"/>
                </a:lnTo>
                <a:lnTo>
                  <a:pt x="114962" y="308430"/>
                </a:lnTo>
                <a:lnTo>
                  <a:pt x="109788" y="310655"/>
                </a:lnTo>
                <a:lnTo>
                  <a:pt x="106780" y="312340"/>
                </a:lnTo>
                <a:lnTo>
                  <a:pt x="105998" y="313302"/>
                </a:lnTo>
                <a:lnTo>
                  <a:pt x="104915" y="313362"/>
                </a:lnTo>
                <a:lnTo>
                  <a:pt x="101907" y="314926"/>
                </a:lnTo>
                <a:lnTo>
                  <a:pt x="98719" y="315648"/>
                </a:lnTo>
                <a:lnTo>
                  <a:pt x="98719" y="313904"/>
                </a:lnTo>
                <a:lnTo>
                  <a:pt x="98118" y="311016"/>
                </a:lnTo>
                <a:lnTo>
                  <a:pt x="98659" y="309934"/>
                </a:lnTo>
                <a:lnTo>
                  <a:pt x="101065" y="309573"/>
                </a:lnTo>
                <a:lnTo>
                  <a:pt x="101547" y="308249"/>
                </a:lnTo>
                <a:lnTo>
                  <a:pt x="98659" y="305963"/>
                </a:lnTo>
                <a:lnTo>
                  <a:pt x="97155" y="303978"/>
                </a:lnTo>
                <a:lnTo>
                  <a:pt x="94869" y="304219"/>
                </a:lnTo>
                <a:lnTo>
                  <a:pt x="94027" y="305362"/>
                </a:lnTo>
                <a:lnTo>
                  <a:pt x="94087" y="302835"/>
                </a:lnTo>
                <a:lnTo>
                  <a:pt x="93245" y="302594"/>
                </a:lnTo>
                <a:lnTo>
                  <a:pt x="89876" y="303256"/>
                </a:lnTo>
                <a:lnTo>
                  <a:pt x="87169" y="304579"/>
                </a:lnTo>
                <a:lnTo>
                  <a:pt x="85605" y="307707"/>
                </a:lnTo>
                <a:lnTo>
                  <a:pt x="91320" y="309934"/>
                </a:lnTo>
                <a:lnTo>
                  <a:pt x="93365" y="313242"/>
                </a:lnTo>
                <a:lnTo>
                  <a:pt x="92523" y="316430"/>
                </a:lnTo>
                <a:lnTo>
                  <a:pt x="90237" y="318656"/>
                </a:lnTo>
                <a:lnTo>
                  <a:pt x="87048" y="320521"/>
                </a:lnTo>
                <a:lnTo>
                  <a:pt x="84522" y="324131"/>
                </a:lnTo>
                <a:lnTo>
                  <a:pt x="79107" y="327259"/>
                </a:lnTo>
                <a:lnTo>
                  <a:pt x="78386" y="329184"/>
                </a:lnTo>
                <a:lnTo>
                  <a:pt x="79469" y="332072"/>
                </a:lnTo>
                <a:lnTo>
                  <a:pt x="78025" y="333455"/>
                </a:lnTo>
                <a:lnTo>
                  <a:pt x="75438" y="337727"/>
                </a:lnTo>
                <a:lnTo>
                  <a:pt x="76461" y="340313"/>
                </a:lnTo>
                <a:lnTo>
                  <a:pt x="73633" y="343321"/>
                </a:lnTo>
                <a:lnTo>
                  <a:pt x="73754" y="340313"/>
                </a:lnTo>
                <a:lnTo>
                  <a:pt x="72490" y="339711"/>
                </a:lnTo>
                <a:lnTo>
                  <a:pt x="69543" y="340494"/>
                </a:lnTo>
                <a:lnTo>
                  <a:pt x="68039" y="342539"/>
                </a:lnTo>
                <a:lnTo>
                  <a:pt x="65271" y="342298"/>
                </a:lnTo>
                <a:lnTo>
                  <a:pt x="63587" y="343141"/>
                </a:lnTo>
                <a:lnTo>
                  <a:pt x="61782" y="340674"/>
                </a:lnTo>
                <a:lnTo>
                  <a:pt x="59376" y="341576"/>
                </a:lnTo>
                <a:lnTo>
                  <a:pt x="58654" y="342780"/>
                </a:lnTo>
                <a:lnTo>
                  <a:pt x="56007" y="344163"/>
                </a:lnTo>
                <a:lnTo>
                  <a:pt x="53480" y="342178"/>
                </a:lnTo>
                <a:lnTo>
                  <a:pt x="52458" y="340494"/>
                </a:lnTo>
                <a:lnTo>
                  <a:pt x="51255" y="338689"/>
                </a:lnTo>
                <a:lnTo>
                  <a:pt x="48788" y="337727"/>
                </a:lnTo>
                <a:lnTo>
                  <a:pt x="47585" y="336523"/>
                </a:lnTo>
                <a:lnTo>
                  <a:pt x="47765" y="333455"/>
                </a:lnTo>
                <a:lnTo>
                  <a:pt x="47465" y="332493"/>
                </a:lnTo>
                <a:lnTo>
                  <a:pt x="46863" y="332252"/>
                </a:lnTo>
                <a:lnTo>
                  <a:pt x="44637" y="330868"/>
                </a:lnTo>
                <a:lnTo>
                  <a:pt x="45118" y="329906"/>
                </a:lnTo>
                <a:lnTo>
                  <a:pt x="45299" y="329064"/>
                </a:lnTo>
                <a:lnTo>
                  <a:pt x="44156" y="328763"/>
                </a:lnTo>
                <a:lnTo>
                  <a:pt x="44036" y="326657"/>
                </a:lnTo>
                <a:lnTo>
                  <a:pt x="43013" y="325755"/>
                </a:lnTo>
                <a:lnTo>
                  <a:pt x="41328" y="325153"/>
                </a:lnTo>
                <a:lnTo>
                  <a:pt x="42231" y="323890"/>
                </a:lnTo>
                <a:lnTo>
                  <a:pt x="42171" y="321604"/>
                </a:lnTo>
                <a:lnTo>
                  <a:pt x="44216" y="320100"/>
                </a:lnTo>
                <a:lnTo>
                  <a:pt x="42893" y="317573"/>
                </a:lnTo>
                <a:lnTo>
                  <a:pt x="43013" y="315287"/>
                </a:lnTo>
                <a:lnTo>
                  <a:pt x="41810" y="314085"/>
                </a:lnTo>
                <a:lnTo>
                  <a:pt x="40426" y="314085"/>
                </a:lnTo>
                <a:lnTo>
                  <a:pt x="38862" y="313062"/>
                </a:lnTo>
                <a:lnTo>
                  <a:pt x="37538" y="311317"/>
                </a:lnTo>
                <a:lnTo>
                  <a:pt x="37418" y="309573"/>
                </a:lnTo>
                <a:lnTo>
                  <a:pt x="35313" y="307648"/>
                </a:lnTo>
                <a:lnTo>
                  <a:pt x="35313" y="307166"/>
                </a:lnTo>
                <a:lnTo>
                  <a:pt x="34892" y="306625"/>
                </a:lnTo>
                <a:lnTo>
                  <a:pt x="34771" y="306203"/>
                </a:lnTo>
                <a:lnTo>
                  <a:pt x="34410" y="306203"/>
                </a:lnTo>
                <a:lnTo>
                  <a:pt x="34290" y="306023"/>
                </a:lnTo>
                <a:lnTo>
                  <a:pt x="34170" y="305722"/>
                </a:lnTo>
                <a:lnTo>
                  <a:pt x="33989" y="305362"/>
                </a:lnTo>
                <a:lnTo>
                  <a:pt x="33688" y="304940"/>
                </a:lnTo>
                <a:lnTo>
                  <a:pt x="33688" y="304459"/>
                </a:lnTo>
                <a:lnTo>
                  <a:pt x="33267" y="304339"/>
                </a:lnTo>
                <a:lnTo>
                  <a:pt x="33087" y="304098"/>
                </a:lnTo>
                <a:lnTo>
                  <a:pt x="32846" y="303978"/>
                </a:lnTo>
                <a:lnTo>
                  <a:pt x="32786" y="303376"/>
                </a:lnTo>
                <a:lnTo>
                  <a:pt x="32906" y="303136"/>
                </a:lnTo>
                <a:lnTo>
                  <a:pt x="32786" y="302895"/>
                </a:lnTo>
                <a:lnTo>
                  <a:pt x="32605" y="302835"/>
                </a:lnTo>
                <a:lnTo>
                  <a:pt x="32605" y="302594"/>
                </a:lnTo>
                <a:lnTo>
                  <a:pt x="32906" y="302534"/>
                </a:lnTo>
                <a:lnTo>
                  <a:pt x="33027" y="302534"/>
                </a:lnTo>
                <a:lnTo>
                  <a:pt x="33327" y="302775"/>
                </a:lnTo>
                <a:lnTo>
                  <a:pt x="33448" y="302414"/>
                </a:lnTo>
                <a:lnTo>
                  <a:pt x="33388" y="301993"/>
                </a:lnTo>
                <a:lnTo>
                  <a:pt x="33388" y="301692"/>
                </a:lnTo>
                <a:lnTo>
                  <a:pt x="33568" y="301572"/>
                </a:lnTo>
                <a:lnTo>
                  <a:pt x="33568" y="301451"/>
                </a:lnTo>
                <a:lnTo>
                  <a:pt x="33267" y="301451"/>
                </a:lnTo>
                <a:lnTo>
                  <a:pt x="33267" y="301030"/>
                </a:lnTo>
                <a:lnTo>
                  <a:pt x="32906" y="300669"/>
                </a:lnTo>
                <a:lnTo>
                  <a:pt x="32906" y="300368"/>
                </a:lnTo>
                <a:lnTo>
                  <a:pt x="33207" y="300128"/>
                </a:lnTo>
                <a:lnTo>
                  <a:pt x="33207" y="299947"/>
                </a:lnTo>
                <a:lnTo>
                  <a:pt x="32906" y="299827"/>
                </a:lnTo>
                <a:lnTo>
                  <a:pt x="32906" y="299045"/>
                </a:lnTo>
                <a:lnTo>
                  <a:pt x="32846" y="298624"/>
                </a:lnTo>
                <a:lnTo>
                  <a:pt x="32605" y="298503"/>
                </a:lnTo>
                <a:lnTo>
                  <a:pt x="32184" y="298684"/>
                </a:lnTo>
                <a:lnTo>
                  <a:pt x="32305" y="298263"/>
                </a:lnTo>
                <a:lnTo>
                  <a:pt x="32124" y="297962"/>
                </a:lnTo>
                <a:lnTo>
                  <a:pt x="31944" y="297481"/>
                </a:lnTo>
                <a:lnTo>
                  <a:pt x="32245" y="297000"/>
                </a:lnTo>
                <a:lnTo>
                  <a:pt x="32245" y="296458"/>
                </a:lnTo>
                <a:lnTo>
                  <a:pt x="31763" y="296338"/>
                </a:lnTo>
                <a:lnTo>
                  <a:pt x="31884" y="295796"/>
                </a:lnTo>
                <a:lnTo>
                  <a:pt x="31884" y="295315"/>
                </a:lnTo>
                <a:lnTo>
                  <a:pt x="31583" y="295135"/>
                </a:lnTo>
                <a:lnTo>
                  <a:pt x="31462" y="294834"/>
                </a:lnTo>
                <a:lnTo>
                  <a:pt x="31342" y="294774"/>
                </a:lnTo>
                <a:lnTo>
                  <a:pt x="31282" y="294894"/>
                </a:lnTo>
                <a:lnTo>
                  <a:pt x="30861" y="295195"/>
                </a:lnTo>
                <a:lnTo>
                  <a:pt x="30741" y="295074"/>
                </a:lnTo>
                <a:lnTo>
                  <a:pt x="30921" y="294774"/>
                </a:lnTo>
                <a:lnTo>
                  <a:pt x="30861" y="294593"/>
                </a:lnTo>
                <a:lnTo>
                  <a:pt x="30620" y="294353"/>
                </a:lnTo>
                <a:lnTo>
                  <a:pt x="30680" y="293992"/>
                </a:lnTo>
                <a:lnTo>
                  <a:pt x="30440" y="293871"/>
                </a:lnTo>
                <a:lnTo>
                  <a:pt x="30199" y="293871"/>
                </a:lnTo>
                <a:lnTo>
                  <a:pt x="29778" y="293450"/>
                </a:lnTo>
                <a:lnTo>
                  <a:pt x="29297" y="293270"/>
                </a:lnTo>
                <a:lnTo>
                  <a:pt x="29056" y="293210"/>
                </a:lnTo>
                <a:lnTo>
                  <a:pt x="28755" y="293089"/>
                </a:lnTo>
                <a:lnTo>
                  <a:pt x="28635" y="293089"/>
                </a:lnTo>
                <a:lnTo>
                  <a:pt x="28515" y="293270"/>
                </a:lnTo>
                <a:lnTo>
                  <a:pt x="27973" y="293270"/>
                </a:lnTo>
                <a:lnTo>
                  <a:pt x="27973" y="293149"/>
                </a:lnTo>
                <a:lnTo>
                  <a:pt x="28214" y="292909"/>
                </a:lnTo>
                <a:lnTo>
                  <a:pt x="28214" y="292608"/>
                </a:lnTo>
                <a:lnTo>
                  <a:pt x="28033" y="292307"/>
                </a:lnTo>
                <a:lnTo>
                  <a:pt x="28033" y="292127"/>
                </a:lnTo>
                <a:lnTo>
                  <a:pt x="27913" y="291826"/>
                </a:lnTo>
                <a:lnTo>
                  <a:pt x="27733" y="291766"/>
                </a:lnTo>
                <a:lnTo>
                  <a:pt x="27432" y="291766"/>
                </a:lnTo>
                <a:lnTo>
                  <a:pt x="27312" y="291645"/>
                </a:lnTo>
                <a:lnTo>
                  <a:pt x="27312" y="291465"/>
                </a:lnTo>
                <a:lnTo>
                  <a:pt x="27432" y="291284"/>
                </a:lnTo>
                <a:lnTo>
                  <a:pt x="27432" y="291164"/>
                </a:lnTo>
                <a:lnTo>
                  <a:pt x="27011" y="290743"/>
                </a:lnTo>
                <a:lnTo>
                  <a:pt x="26890" y="290743"/>
                </a:lnTo>
                <a:lnTo>
                  <a:pt x="26650" y="291044"/>
                </a:lnTo>
                <a:lnTo>
                  <a:pt x="26048" y="291044"/>
                </a:lnTo>
                <a:lnTo>
                  <a:pt x="25988" y="290743"/>
                </a:lnTo>
                <a:lnTo>
                  <a:pt x="25868" y="290623"/>
                </a:lnTo>
                <a:lnTo>
                  <a:pt x="25868" y="290442"/>
                </a:lnTo>
                <a:lnTo>
                  <a:pt x="25747" y="290382"/>
                </a:lnTo>
                <a:lnTo>
                  <a:pt x="25567" y="290382"/>
                </a:lnTo>
                <a:lnTo>
                  <a:pt x="25567" y="290262"/>
                </a:lnTo>
                <a:lnTo>
                  <a:pt x="25447" y="290081"/>
                </a:lnTo>
                <a:lnTo>
                  <a:pt x="25206" y="290081"/>
                </a:lnTo>
                <a:lnTo>
                  <a:pt x="25086" y="290382"/>
                </a:lnTo>
                <a:lnTo>
                  <a:pt x="24845" y="290382"/>
                </a:lnTo>
                <a:lnTo>
                  <a:pt x="24845" y="290322"/>
                </a:lnTo>
                <a:lnTo>
                  <a:pt x="24665" y="290141"/>
                </a:lnTo>
                <a:lnTo>
                  <a:pt x="24785" y="290021"/>
                </a:lnTo>
                <a:lnTo>
                  <a:pt x="24965" y="290021"/>
                </a:lnTo>
                <a:lnTo>
                  <a:pt x="25026" y="289780"/>
                </a:lnTo>
                <a:lnTo>
                  <a:pt x="25146" y="289359"/>
                </a:lnTo>
                <a:lnTo>
                  <a:pt x="25026" y="289179"/>
                </a:lnTo>
                <a:lnTo>
                  <a:pt x="25026" y="289059"/>
                </a:lnTo>
                <a:lnTo>
                  <a:pt x="24725" y="288938"/>
                </a:lnTo>
                <a:lnTo>
                  <a:pt x="24304" y="288457"/>
                </a:lnTo>
                <a:lnTo>
                  <a:pt x="24063" y="288337"/>
                </a:lnTo>
                <a:lnTo>
                  <a:pt x="24063" y="288758"/>
                </a:lnTo>
                <a:lnTo>
                  <a:pt x="23943" y="288878"/>
                </a:lnTo>
                <a:lnTo>
                  <a:pt x="23702" y="288878"/>
                </a:lnTo>
                <a:lnTo>
                  <a:pt x="23642" y="288998"/>
                </a:lnTo>
                <a:lnTo>
                  <a:pt x="23522" y="288998"/>
                </a:lnTo>
                <a:lnTo>
                  <a:pt x="23522" y="288878"/>
                </a:lnTo>
                <a:lnTo>
                  <a:pt x="23642" y="288758"/>
                </a:lnTo>
                <a:lnTo>
                  <a:pt x="23642" y="288698"/>
                </a:lnTo>
                <a:lnTo>
                  <a:pt x="23522" y="288577"/>
                </a:lnTo>
                <a:lnTo>
                  <a:pt x="23281" y="288577"/>
                </a:lnTo>
                <a:lnTo>
                  <a:pt x="22078" y="288096"/>
                </a:lnTo>
                <a:lnTo>
                  <a:pt x="20995" y="288818"/>
                </a:lnTo>
                <a:lnTo>
                  <a:pt x="21296" y="287494"/>
                </a:lnTo>
                <a:lnTo>
                  <a:pt x="20093" y="286953"/>
                </a:lnTo>
                <a:lnTo>
                  <a:pt x="19010" y="287735"/>
                </a:lnTo>
                <a:lnTo>
                  <a:pt x="18890" y="287735"/>
                </a:lnTo>
                <a:lnTo>
                  <a:pt x="18829" y="287615"/>
                </a:lnTo>
                <a:lnTo>
                  <a:pt x="18829" y="287314"/>
                </a:lnTo>
                <a:lnTo>
                  <a:pt x="18950" y="287194"/>
                </a:lnTo>
                <a:lnTo>
                  <a:pt x="19251" y="287314"/>
                </a:lnTo>
                <a:lnTo>
                  <a:pt x="19491" y="287314"/>
                </a:lnTo>
                <a:lnTo>
                  <a:pt x="19491" y="287013"/>
                </a:lnTo>
                <a:lnTo>
                  <a:pt x="19371" y="286893"/>
                </a:lnTo>
                <a:lnTo>
                  <a:pt x="19371" y="286773"/>
                </a:lnTo>
                <a:lnTo>
                  <a:pt x="19431" y="286592"/>
                </a:lnTo>
                <a:lnTo>
                  <a:pt x="19491" y="286231"/>
                </a:lnTo>
                <a:lnTo>
                  <a:pt x="19491" y="286111"/>
                </a:lnTo>
                <a:lnTo>
                  <a:pt x="19431" y="286111"/>
                </a:lnTo>
                <a:lnTo>
                  <a:pt x="19311" y="286351"/>
                </a:lnTo>
                <a:lnTo>
                  <a:pt x="19190" y="286532"/>
                </a:lnTo>
                <a:lnTo>
                  <a:pt x="18950" y="286532"/>
                </a:lnTo>
                <a:lnTo>
                  <a:pt x="18769" y="286652"/>
                </a:lnTo>
                <a:lnTo>
                  <a:pt x="18649" y="286652"/>
                </a:lnTo>
                <a:lnTo>
                  <a:pt x="18529" y="286532"/>
                </a:lnTo>
                <a:lnTo>
                  <a:pt x="18649" y="286231"/>
                </a:lnTo>
                <a:lnTo>
                  <a:pt x="18829" y="286231"/>
                </a:lnTo>
                <a:lnTo>
                  <a:pt x="19010" y="286111"/>
                </a:lnTo>
                <a:lnTo>
                  <a:pt x="19130" y="286111"/>
                </a:lnTo>
                <a:lnTo>
                  <a:pt x="19130" y="285690"/>
                </a:lnTo>
                <a:lnTo>
                  <a:pt x="19010" y="285810"/>
                </a:lnTo>
                <a:lnTo>
                  <a:pt x="18709" y="285810"/>
                </a:lnTo>
                <a:lnTo>
                  <a:pt x="18348" y="285569"/>
                </a:lnTo>
                <a:lnTo>
                  <a:pt x="18108" y="285449"/>
                </a:lnTo>
                <a:lnTo>
                  <a:pt x="18108" y="285329"/>
                </a:lnTo>
                <a:lnTo>
                  <a:pt x="18288" y="285329"/>
                </a:lnTo>
                <a:lnTo>
                  <a:pt x="18348" y="285148"/>
                </a:lnTo>
                <a:lnTo>
                  <a:pt x="18348" y="284968"/>
                </a:lnTo>
                <a:lnTo>
                  <a:pt x="18288" y="284908"/>
                </a:lnTo>
                <a:lnTo>
                  <a:pt x="18288" y="284667"/>
                </a:lnTo>
                <a:lnTo>
                  <a:pt x="18408" y="284607"/>
                </a:lnTo>
                <a:lnTo>
                  <a:pt x="18529" y="284487"/>
                </a:lnTo>
                <a:lnTo>
                  <a:pt x="18529" y="284065"/>
                </a:lnTo>
                <a:lnTo>
                  <a:pt x="18288" y="284065"/>
                </a:lnTo>
                <a:lnTo>
                  <a:pt x="18108" y="284246"/>
                </a:lnTo>
                <a:lnTo>
                  <a:pt x="18108" y="284667"/>
                </a:lnTo>
                <a:lnTo>
                  <a:pt x="18047" y="284667"/>
                </a:lnTo>
                <a:lnTo>
                  <a:pt x="17987" y="284787"/>
                </a:lnTo>
                <a:lnTo>
                  <a:pt x="17867" y="284667"/>
                </a:lnTo>
                <a:lnTo>
                  <a:pt x="17626" y="284667"/>
                </a:lnTo>
                <a:lnTo>
                  <a:pt x="17626" y="284787"/>
                </a:lnTo>
                <a:lnTo>
                  <a:pt x="17446" y="284787"/>
                </a:lnTo>
                <a:lnTo>
                  <a:pt x="17265" y="285088"/>
                </a:lnTo>
                <a:lnTo>
                  <a:pt x="17085" y="285208"/>
                </a:lnTo>
                <a:lnTo>
                  <a:pt x="16904" y="285208"/>
                </a:lnTo>
                <a:lnTo>
                  <a:pt x="16904" y="285028"/>
                </a:lnTo>
                <a:lnTo>
                  <a:pt x="16784" y="284847"/>
                </a:lnTo>
                <a:lnTo>
                  <a:pt x="16664" y="284727"/>
                </a:lnTo>
                <a:lnTo>
                  <a:pt x="16664" y="284426"/>
                </a:lnTo>
                <a:lnTo>
                  <a:pt x="16543" y="284366"/>
                </a:lnTo>
                <a:lnTo>
                  <a:pt x="16243" y="284306"/>
                </a:lnTo>
                <a:lnTo>
                  <a:pt x="16062" y="284065"/>
                </a:lnTo>
                <a:lnTo>
                  <a:pt x="15942" y="283885"/>
                </a:lnTo>
                <a:lnTo>
                  <a:pt x="16363" y="283885"/>
                </a:lnTo>
                <a:lnTo>
                  <a:pt x="16423" y="283584"/>
                </a:lnTo>
                <a:lnTo>
                  <a:pt x="16303" y="283464"/>
                </a:lnTo>
                <a:lnTo>
                  <a:pt x="16423" y="283223"/>
                </a:lnTo>
                <a:lnTo>
                  <a:pt x="16423" y="283103"/>
                </a:lnTo>
                <a:lnTo>
                  <a:pt x="16303" y="282983"/>
                </a:lnTo>
                <a:lnTo>
                  <a:pt x="16062" y="282983"/>
                </a:lnTo>
                <a:lnTo>
                  <a:pt x="16002" y="282863"/>
                </a:lnTo>
                <a:lnTo>
                  <a:pt x="16002" y="282682"/>
                </a:lnTo>
                <a:lnTo>
                  <a:pt x="16363" y="282561"/>
                </a:lnTo>
                <a:lnTo>
                  <a:pt x="16363" y="282261"/>
                </a:lnTo>
                <a:lnTo>
                  <a:pt x="16243" y="282201"/>
                </a:lnTo>
                <a:lnTo>
                  <a:pt x="15641" y="282201"/>
                </a:lnTo>
                <a:lnTo>
                  <a:pt x="15581" y="282020"/>
                </a:lnTo>
                <a:lnTo>
                  <a:pt x="15461" y="282020"/>
                </a:lnTo>
                <a:lnTo>
                  <a:pt x="15461" y="281840"/>
                </a:lnTo>
                <a:lnTo>
                  <a:pt x="15340" y="281779"/>
                </a:lnTo>
                <a:lnTo>
                  <a:pt x="14919" y="281779"/>
                </a:lnTo>
                <a:lnTo>
                  <a:pt x="14919" y="281659"/>
                </a:lnTo>
                <a:lnTo>
                  <a:pt x="15220" y="281058"/>
                </a:lnTo>
                <a:lnTo>
                  <a:pt x="15400" y="280937"/>
                </a:lnTo>
                <a:lnTo>
                  <a:pt x="15400" y="280697"/>
                </a:lnTo>
                <a:lnTo>
                  <a:pt x="14979" y="280697"/>
                </a:lnTo>
                <a:lnTo>
                  <a:pt x="14799" y="280456"/>
                </a:lnTo>
                <a:lnTo>
                  <a:pt x="14799" y="280155"/>
                </a:lnTo>
                <a:lnTo>
                  <a:pt x="14679" y="280035"/>
                </a:lnTo>
                <a:lnTo>
                  <a:pt x="14558" y="279915"/>
                </a:lnTo>
                <a:lnTo>
                  <a:pt x="14438" y="279674"/>
                </a:lnTo>
                <a:lnTo>
                  <a:pt x="13716" y="279674"/>
                </a:lnTo>
                <a:lnTo>
                  <a:pt x="13114" y="279855"/>
                </a:lnTo>
                <a:lnTo>
                  <a:pt x="12994" y="279734"/>
                </a:lnTo>
                <a:lnTo>
                  <a:pt x="11971" y="279734"/>
                </a:lnTo>
                <a:lnTo>
                  <a:pt x="11671" y="279674"/>
                </a:lnTo>
                <a:lnTo>
                  <a:pt x="11671" y="279554"/>
                </a:lnTo>
                <a:lnTo>
                  <a:pt x="11069" y="279554"/>
                </a:lnTo>
                <a:lnTo>
                  <a:pt x="10828" y="279434"/>
                </a:lnTo>
                <a:lnTo>
                  <a:pt x="11069" y="279434"/>
                </a:lnTo>
                <a:lnTo>
                  <a:pt x="11249" y="279132"/>
                </a:lnTo>
                <a:lnTo>
                  <a:pt x="11610" y="279132"/>
                </a:lnTo>
                <a:lnTo>
                  <a:pt x="12032" y="279253"/>
                </a:lnTo>
                <a:lnTo>
                  <a:pt x="12212" y="279073"/>
                </a:lnTo>
                <a:lnTo>
                  <a:pt x="12332" y="278712"/>
                </a:lnTo>
                <a:lnTo>
                  <a:pt x="12092" y="278230"/>
                </a:lnTo>
                <a:lnTo>
                  <a:pt x="11791" y="277990"/>
                </a:lnTo>
                <a:lnTo>
                  <a:pt x="11671" y="277628"/>
                </a:lnTo>
                <a:lnTo>
                  <a:pt x="10768" y="277508"/>
                </a:lnTo>
                <a:lnTo>
                  <a:pt x="10167" y="277508"/>
                </a:lnTo>
                <a:lnTo>
                  <a:pt x="10046" y="277448"/>
                </a:lnTo>
                <a:lnTo>
                  <a:pt x="10046" y="277027"/>
                </a:lnTo>
                <a:lnTo>
                  <a:pt x="10167" y="276726"/>
                </a:lnTo>
                <a:lnTo>
                  <a:pt x="10287" y="276426"/>
                </a:lnTo>
                <a:lnTo>
                  <a:pt x="10648" y="276426"/>
                </a:lnTo>
                <a:lnTo>
                  <a:pt x="11249" y="276787"/>
                </a:lnTo>
                <a:lnTo>
                  <a:pt x="11610" y="276546"/>
                </a:lnTo>
                <a:lnTo>
                  <a:pt x="11911" y="276546"/>
                </a:lnTo>
                <a:lnTo>
                  <a:pt x="12092" y="276365"/>
                </a:lnTo>
                <a:lnTo>
                  <a:pt x="12272" y="275944"/>
                </a:lnTo>
                <a:lnTo>
                  <a:pt x="12573" y="275644"/>
                </a:lnTo>
                <a:lnTo>
                  <a:pt x="12633" y="275102"/>
                </a:lnTo>
                <a:lnTo>
                  <a:pt x="12332" y="274982"/>
                </a:lnTo>
                <a:lnTo>
                  <a:pt x="11851" y="275162"/>
                </a:lnTo>
                <a:lnTo>
                  <a:pt x="11971" y="275403"/>
                </a:lnTo>
                <a:lnTo>
                  <a:pt x="11971" y="276004"/>
                </a:lnTo>
                <a:lnTo>
                  <a:pt x="11791" y="276125"/>
                </a:lnTo>
                <a:lnTo>
                  <a:pt x="11310" y="276125"/>
                </a:lnTo>
                <a:lnTo>
                  <a:pt x="11310" y="275764"/>
                </a:lnTo>
                <a:lnTo>
                  <a:pt x="11550" y="275583"/>
                </a:lnTo>
                <a:lnTo>
                  <a:pt x="11550" y="275283"/>
                </a:lnTo>
                <a:lnTo>
                  <a:pt x="11310" y="275162"/>
                </a:lnTo>
                <a:lnTo>
                  <a:pt x="11009" y="275102"/>
                </a:lnTo>
                <a:lnTo>
                  <a:pt x="10889" y="275222"/>
                </a:lnTo>
                <a:lnTo>
                  <a:pt x="10287" y="275463"/>
                </a:lnTo>
                <a:lnTo>
                  <a:pt x="9445" y="275824"/>
                </a:lnTo>
                <a:lnTo>
                  <a:pt x="9324" y="275824"/>
                </a:lnTo>
                <a:lnTo>
                  <a:pt x="9324" y="274982"/>
                </a:lnTo>
                <a:lnTo>
                  <a:pt x="9144" y="274380"/>
                </a:lnTo>
                <a:lnTo>
                  <a:pt x="8783" y="273899"/>
                </a:lnTo>
                <a:lnTo>
                  <a:pt x="8783" y="273538"/>
                </a:lnTo>
                <a:lnTo>
                  <a:pt x="8663" y="273418"/>
                </a:lnTo>
                <a:lnTo>
                  <a:pt x="8362" y="273418"/>
                </a:lnTo>
                <a:lnTo>
                  <a:pt x="8061" y="273297"/>
                </a:lnTo>
                <a:lnTo>
                  <a:pt x="7640" y="272636"/>
                </a:lnTo>
                <a:lnTo>
                  <a:pt x="7760" y="272515"/>
                </a:lnTo>
                <a:lnTo>
                  <a:pt x="8242" y="272636"/>
                </a:lnTo>
                <a:lnTo>
                  <a:pt x="8542" y="272636"/>
                </a:lnTo>
                <a:lnTo>
                  <a:pt x="8843" y="272575"/>
                </a:lnTo>
                <a:lnTo>
                  <a:pt x="9024" y="272154"/>
                </a:lnTo>
                <a:lnTo>
                  <a:pt x="8963" y="272034"/>
                </a:lnTo>
                <a:lnTo>
                  <a:pt x="8603" y="272154"/>
                </a:lnTo>
                <a:lnTo>
                  <a:pt x="8181" y="272275"/>
                </a:lnTo>
                <a:lnTo>
                  <a:pt x="8121" y="271493"/>
                </a:lnTo>
                <a:lnTo>
                  <a:pt x="8001" y="271252"/>
                </a:lnTo>
                <a:lnTo>
                  <a:pt x="7580" y="271432"/>
                </a:lnTo>
                <a:lnTo>
                  <a:pt x="7399" y="271432"/>
                </a:lnTo>
                <a:lnTo>
                  <a:pt x="6978" y="271192"/>
                </a:lnTo>
                <a:lnTo>
                  <a:pt x="6677" y="270771"/>
                </a:lnTo>
                <a:lnTo>
                  <a:pt x="6738" y="270470"/>
                </a:lnTo>
                <a:lnTo>
                  <a:pt x="7520" y="270470"/>
                </a:lnTo>
                <a:lnTo>
                  <a:pt x="7640" y="270169"/>
                </a:lnTo>
                <a:lnTo>
                  <a:pt x="7399" y="270049"/>
                </a:lnTo>
                <a:lnTo>
                  <a:pt x="6978" y="269748"/>
                </a:lnTo>
                <a:lnTo>
                  <a:pt x="6617" y="269568"/>
                </a:lnTo>
                <a:lnTo>
                  <a:pt x="6016" y="269086"/>
                </a:lnTo>
                <a:lnTo>
                  <a:pt x="6196" y="268785"/>
                </a:lnTo>
                <a:lnTo>
                  <a:pt x="6377" y="268906"/>
                </a:lnTo>
                <a:lnTo>
                  <a:pt x="6377" y="268605"/>
                </a:lnTo>
                <a:lnTo>
                  <a:pt x="6196" y="268725"/>
                </a:lnTo>
                <a:lnTo>
                  <a:pt x="5835" y="268605"/>
                </a:lnTo>
                <a:lnTo>
                  <a:pt x="5835" y="268364"/>
                </a:lnTo>
                <a:lnTo>
                  <a:pt x="6016" y="267943"/>
                </a:lnTo>
                <a:lnTo>
                  <a:pt x="5895" y="267402"/>
                </a:lnTo>
                <a:lnTo>
                  <a:pt x="5895" y="267101"/>
                </a:lnTo>
                <a:lnTo>
                  <a:pt x="6076" y="266620"/>
                </a:lnTo>
                <a:lnTo>
                  <a:pt x="6076" y="266439"/>
                </a:lnTo>
                <a:lnTo>
                  <a:pt x="5715" y="266199"/>
                </a:lnTo>
                <a:lnTo>
                  <a:pt x="5474" y="266560"/>
                </a:lnTo>
                <a:lnTo>
                  <a:pt x="4873" y="266800"/>
                </a:lnTo>
                <a:lnTo>
                  <a:pt x="4813" y="266981"/>
                </a:lnTo>
                <a:lnTo>
                  <a:pt x="4512" y="266981"/>
                </a:lnTo>
                <a:lnTo>
                  <a:pt x="4512" y="266018"/>
                </a:lnTo>
                <a:lnTo>
                  <a:pt x="4632" y="265898"/>
                </a:lnTo>
                <a:lnTo>
                  <a:pt x="5234" y="266078"/>
                </a:lnTo>
                <a:lnTo>
                  <a:pt x="5534" y="265838"/>
                </a:lnTo>
                <a:lnTo>
                  <a:pt x="5655" y="265116"/>
                </a:lnTo>
                <a:lnTo>
                  <a:pt x="5956" y="263732"/>
                </a:lnTo>
                <a:lnTo>
                  <a:pt x="6798" y="263010"/>
                </a:lnTo>
                <a:lnTo>
                  <a:pt x="5294" y="262649"/>
                </a:lnTo>
                <a:lnTo>
                  <a:pt x="4752" y="260845"/>
                </a:lnTo>
                <a:lnTo>
                  <a:pt x="3910" y="260544"/>
                </a:lnTo>
                <a:lnTo>
                  <a:pt x="3128" y="259341"/>
                </a:lnTo>
                <a:lnTo>
                  <a:pt x="2045" y="260484"/>
                </a:lnTo>
                <a:lnTo>
                  <a:pt x="1925" y="258859"/>
                </a:lnTo>
                <a:lnTo>
                  <a:pt x="361" y="259160"/>
                </a:lnTo>
                <a:lnTo>
                  <a:pt x="1564" y="257957"/>
                </a:lnTo>
                <a:lnTo>
                  <a:pt x="2166" y="257355"/>
                </a:lnTo>
                <a:lnTo>
                  <a:pt x="662" y="257175"/>
                </a:lnTo>
                <a:lnTo>
                  <a:pt x="2045" y="255370"/>
                </a:lnTo>
                <a:lnTo>
                  <a:pt x="1263" y="255370"/>
                </a:lnTo>
                <a:lnTo>
                  <a:pt x="1925" y="253204"/>
                </a:lnTo>
                <a:lnTo>
                  <a:pt x="1865" y="251460"/>
                </a:lnTo>
                <a:lnTo>
                  <a:pt x="1444" y="250738"/>
                </a:lnTo>
                <a:lnTo>
                  <a:pt x="1263" y="250678"/>
                </a:lnTo>
                <a:lnTo>
                  <a:pt x="842" y="251039"/>
                </a:lnTo>
                <a:lnTo>
                  <a:pt x="601" y="251039"/>
                </a:lnTo>
                <a:lnTo>
                  <a:pt x="180" y="250798"/>
                </a:lnTo>
                <a:lnTo>
                  <a:pt x="0" y="250377"/>
                </a:lnTo>
                <a:lnTo>
                  <a:pt x="301" y="250137"/>
                </a:lnTo>
                <a:lnTo>
                  <a:pt x="782" y="249836"/>
                </a:lnTo>
                <a:lnTo>
                  <a:pt x="962" y="249234"/>
                </a:lnTo>
                <a:lnTo>
                  <a:pt x="722" y="248452"/>
                </a:lnTo>
                <a:lnTo>
                  <a:pt x="421" y="247851"/>
                </a:lnTo>
                <a:lnTo>
                  <a:pt x="421" y="247730"/>
                </a:lnTo>
                <a:lnTo>
                  <a:pt x="662" y="247550"/>
                </a:lnTo>
                <a:lnTo>
                  <a:pt x="842" y="247670"/>
                </a:lnTo>
                <a:lnTo>
                  <a:pt x="1203" y="248272"/>
                </a:lnTo>
                <a:lnTo>
                  <a:pt x="1384" y="248452"/>
                </a:lnTo>
                <a:lnTo>
                  <a:pt x="1564" y="248512"/>
                </a:lnTo>
                <a:lnTo>
                  <a:pt x="2286" y="248512"/>
                </a:lnTo>
                <a:lnTo>
                  <a:pt x="2466" y="248272"/>
                </a:lnTo>
                <a:lnTo>
                  <a:pt x="2466" y="248091"/>
                </a:lnTo>
                <a:lnTo>
                  <a:pt x="2166" y="247309"/>
                </a:lnTo>
                <a:lnTo>
                  <a:pt x="2166" y="247008"/>
                </a:lnTo>
                <a:lnTo>
                  <a:pt x="2527" y="246708"/>
                </a:lnTo>
                <a:lnTo>
                  <a:pt x="2948" y="246226"/>
                </a:lnTo>
                <a:lnTo>
                  <a:pt x="2948" y="245986"/>
                </a:lnTo>
                <a:lnTo>
                  <a:pt x="1865" y="246286"/>
                </a:lnTo>
                <a:lnTo>
                  <a:pt x="1504" y="246467"/>
                </a:lnTo>
                <a:lnTo>
                  <a:pt x="1203" y="246347"/>
                </a:lnTo>
                <a:lnTo>
                  <a:pt x="1083" y="246166"/>
                </a:lnTo>
                <a:lnTo>
                  <a:pt x="1263" y="245865"/>
                </a:lnTo>
                <a:lnTo>
                  <a:pt x="1564" y="245745"/>
                </a:lnTo>
                <a:lnTo>
                  <a:pt x="2226" y="245745"/>
                </a:lnTo>
                <a:lnTo>
                  <a:pt x="2527" y="245444"/>
                </a:lnTo>
                <a:lnTo>
                  <a:pt x="2527" y="245204"/>
                </a:lnTo>
                <a:lnTo>
                  <a:pt x="2105" y="245204"/>
                </a:lnTo>
                <a:lnTo>
                  <a:pt x="1684" y="245324"/>
                </a:lnTo>
                <a:lnTo>
                  <a:pt x="1143" y="245324"/>
                </a:lnTo>
                <a:lnTo>
                  <a:pt x="962" y="245083"/>
                </a:lnTo>
                <a:lnTo>
                  <a:pt x="1143" y="244782"/>
                </a:lnTo>
                <a:lnTo>
                  <a:pt x="1384" y="244482"/>
                </a:lnTo>
                <a:lnTo>
                  <a:pt x="2587" y="244482"/>
                </a:lnTo>
                <a:lnTo>
                  <a:pt x="4151" y="244000"/>
                </a:lnTo>
                <a:lnTo>
                  <a:pt x="2767" y="243519"/>
                </a:lnTo>
                <a:lnTo>
                  <a:pt x="2707" y="240812"/>
                </a:lnTo>
                <a:lnTo>
                  <a:pt x="2105" y="240812"/>
                </a:lnTo>
                <a:lnTo>
                  <a:pt x="2286" y="240451"/>
                </a:lnTo>
                <a:lnTo>
                  <a:pt x="2226" y="240150"/>
                </a:lnTo>
                <a:lnTo>
                  <a:pt x="1624" y="239910"/>
                </a:lnTo>
                <a:lnTo>
                  <a:pt x="962" y="238947"/>
                </a:lnTo>
                <a:lnTo>
                  <a:pt x="1023" y="238526"/>
                </a:lnTo>
                <a:lnTo>
                  <a:pt x="1083" y="238706"/>
                </a:lnTo>
                <a:lnTo>
                  <a:pt x="1504" y="238406"/>
                </a:lnTo>
                <a:lnTo>
                  <a:pt x="1684" y="237864"/>
                </a:lnTo>
                <a:lnTo>
                  <a:pt x="1684" y="237503"/>
                </a:lnTo>
                <a:lnTo>
                  <a:pt x="1444" y="237022"/>
                </a:lnTo>
                <a:lnTo>
                  <a:pt x="1263" y="236781"/>
                </a:lnTo>
                <a:lnTo>
                  <a:pt x="962" y="236360"/>
                </a:lnTo>
                <a:lnTo>
                  <a:pt x="1203" y="235819"/>
                </a:lnTo>
                <a:lnTo>
                  <a:pt x="1384" y="235638"/>
                </a:lnTo>
                <a:lnTo>
                  <a:pt x="1564" y="235699"/>
                </a:lnTo>
                <a:lnTo>
                  <a:pt x="1684" y="236120"/>
                </a:lnTo>
                <a:lnTo>
                  <a:pt x="2045" y="236300"/>
                </a:lnTo>
                <a:lnTo>
                  <a:pt x="2286" y="236060"/>
                </a:lnTo>
                <a:lnTo>
                  <a:pt x="2647" y="235638"/>
                </a:lnTo>
                <a:lnTo>
                  <a:pt x="2767" y="235217"/>
                </a:lnTo>
                <a:lnTo>
                  <a:pt x="2767" y="235097"/>
                </a:lnTo>
                <a:lnTo>
                  <a:pt x="2406" y="234495"/>
                </a:lnTo>
                <a:lnTo>
                  <a:pt x="2286" y="233894"/>
                </a:lnTo>
                <a:lnTo>
                  <a:pt x="3128" y="233052"/>
                </a:lnTo>
                <a:lnTo>
                  <a:pt x="3670" y="233593"/>
                </a:lnTo>
                <a:lnTo>
                  <a:pt x="3670" y="234195"/>
                </a:lnTo>
                <a:lnTo>
                  <a:pt x="3790" y="234495"/>
                </a:lnTo>
                <a:lnTo>
                  <a:pt x="4091" y="234495"/>
                </a:lnTo>
                <a:lnTo>
                  <a:pt x="5053" y="233954"/>
                </a:lnTo>
                <a:lnTo>
                  <a:pt x="5173" y="233773"/>
                </a:lnTo>
                <a:lnTo>
                  <a:pt x="5173" y="233172"/>
                </a:lnTo>
                <a:lnTo>
                  <a:pt x="4873" y="233052"/>
                </a:lnTo>
                <a:lnTo>
                  <a:pt x="4873" y="233593"/>
                </a:lnTo>
                <a:lnTo>
                  <a:pt x="4632" y="233713"/>
                </a:lnTo>
                <a:lnTo>
                  <a:pt x="4452" y="233713"/>
                </a:lnTo>
                <a:lnTo>
                  <a:pt x="4331" y="232991"/>
                </a:lnTo>
                <a:lnTo>
                  <a:pt x="3730" y="232570"/>
                </a:lnTo>
                <a:lnTo>
                  <a:pt x="2948" y="231668"/>
                </a:lnTo>
                <a:lnTo>
                  <a:pt x="3128" y="231548"/>
                </a:lnTo>
                <a:lnTo>
                  <a:pt x="3970" y="232089"/>
                </a:lnTo>
                <a:lnTo>
                  <a:pt x="4813" y="231487"/>
                </a:lnTo>
                <a:lnTo>
                  <a:pt x="4813" y="230585"/>
                </a:lnTo>
                <a:lnTo>
                  <a:pt x="5655" y="229743"/>
                </a:lnTo>
                <a:lnTo>
                  <a:pt x="5053" y="228540"/>
                </a:lnTo>
                <a:lnTo>
                  <a:pt x="6437" y="228058"/>
                </a:lnTo>
                <a:lnTo>
                  <a:pt x="7460" y="228660"/>
                </a:lnTo>
                <a:lnTo>
                  <a:pt x="8121" y="228058"/>
                </a:lnTo>
                <a:lnTo>
                  <a:pt x="6918" y="227216"/>
                </a:lnTo>
                <a:lnTo>
                  <a:pt x="7520" y="226615"/>
                </a:lnTo>
                <a:lnTo>
                  <a:pt x="7460" y="225472"/>
                </a:lnTo>
                <a:lnTo>
                  <a:pt x="6317" y="225953"/>
                </a:lnTo>
                <a:lnTo>
                  <a:pt x="6738" y="222764"/>
                </a:lnTo>
                <a:lnTo>
                  <a:pt x="6978" y="223066"/>
                </a:lnTo>
                <a:lnTo>
                  <a:pt x="7279" y="223125"/>
                </a:lnTo>
                <a:lnTo>
                  <a:pt x="7640" y="223125"/>
                </a:lnTo>
                <a:lnTo>
                  <a:pt x="7640" y="222945"/>
                </a:lnTo>
                <a:lnTo>
                  <a:pt x="7580" y="222524"/>
                </a:lnTo>
                <a:lnTo>
                  <a:pt x="6798" y="221562"/>
                </a:lnTo>
                <a:lnTo>
                  <a:pt x="8903" y="221140"/>
                </a:lnTo>
                <a:lnTo>
                  <a:pt x="9264" y="219095"/>
                </a:lnTo>
                <a:lnTo>
                  <a:pt x="7219" y="217170"/>
                </a:lnTo>
                <a:lnTo>
                  <a:pt x="7460" y="216268"/>
                </a:lnTo>
                <a:lnTo>
                  <a:pt x="8422" y="216508"/>
                </a:lnTo>
                <a:lnTo>
                  <a:pt x="8001" y="214102"/>
                </a:lnTo>
                <a:lnTo>
                  <a:pt x="7820" y="212778"/>
                </a:lnTo>
                <a:lnTo>
                  <a:pt x="9746" y="213200"/>
                </a:lnTo>
                <a:lnTo>
                  <a:pt x="10287" y="212177"/>
                </a:lnTo>
                <a:lnTo>
                  <a:pt x="8843" y="210553"/>
                </a:lnTo>
                <a:lnTo>
                  <a:pt x="8843" y="210252"/>
                </a:lnTo>
                <a:lnTo>
                  <a:pt x="9565" y="209530"/>
                </a:lnTo>
                <a:lnTo>
                  <a:pt x="11069" y="209831"/>
                </a:lnTo>
                <a:lnTo>
                  <a:pt x="11671" y="207906"/>
                </a:lnTo>
                <a:lnTo>
                  <a:pt x="10407" y="207304"/>
                </a:lnTo>
                <a:lnTo>
                  <a:pt x="10768" y="205680"/>
                </a:lnTo>
                <a:lnTo>
                  <a:pt x="9565" y="203995"/>
                </a:lnTo>
                <a:lnTo>
                  <a:pt x="11249" y="200747"/>
                </a:lnTo>
                <a:lnTo>
                  <a:pt x="12272" y="199483"/>
                </a:lnTo>
                <a:lnTo>
                  <a:pt x="13596" y="198701"/>
                </a:lnTo>
                <a:lnTo>
                  <a:pt x="11971" y="197979"/>
                </a:lnTo>
                <a:lnTo>
                  <a:pt x="12753" y="197017"/>
                </a:lnTo>
                <a:lnTo>
                  <a:pt x="12753" y="194069"/>
                </a:lnTo>
                <a:lnTo>
                  <a:pt x="11791" y="193829"/>
                </a:lnTo>
                <a:lnTo>
                  <a:pt x="11610" y="193348"/>
                </a:lnTo>
                <a:lnTo>
                  <a:pt x="11610" y="193227"/>
                </a:lnTo>
                <a:lnTo>
                  <a:pt x="12693" y="192806"/>
                </a:lnTo>
                <a:lnTo>
                  <a:pt x="12693" y="192626"/>
                </a:lnTo>
                <a:lnTo>
                  <a:pt x="24665" y="191122"/>
                </a:lnTo>
                <a:lnTo>
                  <a:pt x="23281" y="179270"/>
                </a:lnTo>
                <a:lnTo>
                  <a:pt x="19551" y="147387"/>
                </a:lnTo>
                <a:lnTo>
                  <a:pt x="17145" y="127053"/>
                </a:lnTo>
                <a:lnTo>
                  <a:pt x="15100" y="109909"/>
                </a:lnTo>
                <a:lnTo>
                  <a:pt x="25928" y="108645"/>
                </a:lnTo>
                <a:lnTo>
                  <a:pt x="55947" y="105036"/>
                </a:lnTo>
                <a:lnTo>
                  <a:pt x="54623" y="95230"/>
                </a:lnTo>
                <a:lnTo>
                  <a:pt x="52698" y="79529"/>
                </a:lnTo>
                <a:lnTo>
                  <a:pt x="48848" y="48066"/>
                </a:lnTo>
                <a:lnTo>
                  <a:pt x="47404" y="36636"/>
                </a:lnTo>
                <a:lnTo>
                  <a:pt x="68941" y="32425"/>
                </a:lnTo>
                <a:lnTo>
                  <a:pt x="69723" y="39283"/>
                </a:lnTo>
                <a:lnTo>
                  <a:pt x="82055" y="37659"/>
                </a:lnTo>
                <a:lnTo>
                  <a:pt x="81815" y="38802"/>
                </a:lnTo>
                <a:lnTo>
                  <a:pt x="83860" y="43314"/>
                </a:lnTo>
                <a:lnTo>
                  <a:pt x="85785" y="44036"/>
                </a:lnTo>
                <a:lnTo>
                  <a:pt x="86988" y="48247"/>
                </a:lnTo>
                <a:lnTo>
                  <a:pt x="89876" y="47886"/>
                </a:lnTo>
                <a:lnTo>
                  <a:pt x="89214" y="42411"/>
                </a:lnTo>
                <a:lnTo>
                  <a:pt x="91139" y="42171"/>
                </a:lnTo>
                <a:lnTo>
                  <a:pt x="91440" y="44216"/>
                </a:lnTo>
                <a:lnTo>
                  <a:pt x="91861" y="43133"/>
                </a:lnTo>
                <a:lnTo>
                  <a:pt x="94147" y="44637"/>
                </a:lnTo>
                <a:lnTo>
                  <a:pt x="97396" y="41328"/>
                </a:lnTo>
                <a:lnTo>
                  <a:pt x="98719" y="38982"/>
                </a:lnTo>
                <a:lnTo>
                  <a:pt x="98418" y="35674"/>
                </a:lnTo>
                <a:lnTo>
                  <a:pt x="110029" y="34170"/>
                </a:lnTo>
                <a:lnTo>
                  <a:pt x="109728" y="31523"/>
                </a:lnTo>
                <a:lnTo>
                  <a:pt x="120556" y="30199"/>
                </a:lnTo>
                <a:lnTo>
                  <a:pt x="119594" y="22619"/>
                </a:lnTo>
                <a:lnTo>
                  <a:pt x="147988" y="16784"/>
                </a:lnTo>
                <a:lnTo>
                  <a:pt x="167179" y="10889"/>
                </a:lnTo>
                <a:lnTo>
                  <a:pt x="169886" y="9986"/>
                </a:lnTo>
                <a:lnTo>
                  <a:pt x="192686" y="0"/>
                </a:lnTo>
                <a:lnTo>
                  <a:pt x="192926" y="1865"/>
                </a:lnTo>
                <a:lnTo>
                  <a:pt x="194550" y="11009"/>
                </a:lnTo>
                <a:lnTo>
                  <a:pt x="196054" y="20273"/>
                </a:lnTo>
                <a:lnTo>
                  <a:pt x="198100" y="32124"/>
                </a:lnTo>
                <a:lnTo>
                  <a:pt x="198581" y="35373"/>
                </a:lnTo>
                <a:lnTo>
                  <a:pt x="199122" y="38441"/>
                </a:lnTo>
                <a:lnTo>
                  <a:pt x="199664" y="41569"/>
                </a:lnTo>
                <a:lnTo>
                  <a:pt x="200446" y="45479"/>
                </a:lnTo>
                <a:lnTo>
                  <a:pt x="201228" y="50292"/>
                </a:lnTo>
                <a:lnTo>
                  <a:pt x="201228" y="50713"/>
                </a:lnTo>
                <a:lnTo>
                  <a:pt x="201469" y="51134"/>
                </a:lnTo>
                <a:lnTo>
                  <a:pt x="202491" y="56969"/>
                </a:lnTo>
                <a:lnTo>
                  <a:pt x="203273" y="61180"/>
                </a:lnTo>
                <a:lnTo>
                  <a:pt x="203875" y="64970"/>
                </a:lnTo>
                <a:lnTo>
                  <a:pt x="205078" y="71588"/>
                </a:lnTo>
                <a:lnTo>
                  <a:pt x="205259" y="72731"/>
                </a:lnTo>
                <a:lnTo>
                  <a:pt x="205439" y="73754"/>
                </a:lnTo>
                <a:lnTo>
                  <a:pt x="206041" y="77122"/>
                </a:lnTo>
                <a:lnTo>
                  <a:pt x="209650" y="98057"/>
                </a:lnTo>
                <a:lnTo>
                  <a:pt x="210914" y="104855"/>
                </a:lnTo>
                <a:lnTo>
                  <a:pt x="212778" y="115142"/>
                </a:lnTo>
                <a:lnTo>
                  <a:pt x="213500" y="119052"/>
                </a:lnTo>
                <a:lnTo>
                  <a:pt x="213801" y="121098"/>
                </a:lnTo>
                <a:lnTo>
                  <a:pt x="215185" y="128257"/>
                </a:lnTo>
                <a:lnTo>
                  <a:pt x="216268" y="134994"/>
                </a:lnTo>
                <a:lnTo>
                  <a:pt x="216388" y="135415"/>
                </a:lnTo>
                <a:lnTo>
                  <a:pt x="217230" y="140529"/>
                </a:lnTo>
                <a:lnTo>
                  <a:pt x="217952" y="143898"/>
                </a:lnTo>
                <a:lnTo>
                  <a:pt x="218433" y="147327"/>
                </a:lnTo>
                <a:lnTo>
                  <a:pt x="219035" y="150756"/>
                </a:lnTo>
                <a:lnTo>
                  <a:pt x="219276" y="152681"/>
                </a:lnTo>
                <a:lnTo>
                  <a:pt x="219757" y="154546"/>
                </a:lnTo>
                <a:lnTo>
                  <a:pt x="220358" y="158155"/>
                </a:lnTo>
                <a:lnTo>
                  <a:pt x="221501" y="164712"/>
                </a:lnTo>
                <a:lnTo>
                  <a:pt x="222163" y="168081"/>
                </a:lnTo>
                <a:lnTo>
                  <a:pt x="223005" y="173495"/>
                </a:lnTo>
                <a:lnTo>
                  <a:pt x="224629" y="182940"/>
                </a:lnTo>
                <a:lnTo>
                  <a:pt x="226013" y="190520"/>
                </a:lnTo>
                <a:lnTo>
                  <a:pt x="226434" y="192806"/>
                </a:lnTo>
                <a:lnTo>
                  <a:pt x="226434" y="193046"/>
                </a:lnTo>
                <a:lnTo>
                  <a:pt x="226554" y="193046"/>
                </a:lnTo>
                <a:lnTo>
                  <a:pt x="226554" y="193648"/>
                </a:lnTo>
                <a:lnTo>
                  <a:pt x="228660" y="205680"/>
                </a:lnTo>
                <a:lnTo>
                  <a:pt x="228901" y="207244"/>
                </a:lnTo>
                <a:lnTo>
                  <a:pt x="229683" y="211575"/>
                </a:lnTo>
                <a:lnTo>
                  <a:pt x="230224" y="214824"/>
                </a:lnTo>
                <a:lnTo>
                  <a:pt x="230465" y="216629"/>
                </a:lnTo>
                <a:lnTo>
                  <a:pt x="231006" y="219095"/>
                </a:lnTo>
                <a:lnTo>
                  <a:pt x="231487" y="222103"/>
                </a:lnTo>
                <a:lnTo>
                  <a:pt x="231608" y="222945"/>
                </a:lnTo>
                <a:lnTo>
                  <a:pt x="233172" y="231367"/>
                </a:lnTo>
                <a:lnTo>
                  <a:pt x="233653" y="235037"/>
                </a:lnTo>
                <a:lnTo>
                  <a:pt x="234014" y="236240"/>
                </a:lnTo>
                <a:lnTo>
                  <a:pt x="234014" y="237203"/>
                </a:lnTo>
                <a:lnTo>
                  <a:pt x="234315" y="239368"/>
                </a:lnTo>
                <a:lnTo>
                  <a:pt x="235097" y="243940"/>
                </a:lnTo>
                <a:lnTo>
                  <a:pt x="235398" y="245143"/>
                </a:lnTo>
                <a:lnTo>
                  <a:pt x="235699" y="248572"/>
                </a:lnTo>
                <a:lnTo>
                  <a:pt x="235999" y="249234"/>
                </a:lnTo>
                <a:lnTo>
                  <a:pt x="236180" y="249836"/>
                </a:lnTo>
                <a:lnTo>
                  <a:pt x="236180" y="250919"/>
                </a:lnTo>
                <a:lnTo>
                  <a:pt x="236781" y="252843"/>
                </a:lnTo>
                <a:lnTo>
                  <a:pt x="236902" y="254107"/>
                </a:lnTo>
                <a:lnTo>
                  <a:pt x="237624" y="258679"/>
                </a:lnTo>
                <a:lnTo>
                  <a:pt x="238045" y="260604"/>
                </a:lnTo>
                <a:lnTo>
                  <a:pt x="238827" y="265417"/>
                </a:lnTo>
                <a:lnTo>
                  <a:pt x="239428" y="268545"/>
                </a:lnTo>
                <a:lnTo>
                  <a:pt x="242256" y="285028"/>
                </a:lnTo>
                <a:lnTo>
                  <a:pt x="241895" y="286833"/>
                </a:lnTo>
                <a:lnTo>
                  <a:pt x="242857" y="288156"/>
                </a:lnTo>
                <a:moveTo>
                  <a:pt x="230344" y="317754"/>
                </a:moveTo>
                <a:lnTo>
                  <a:pt x="227938" y="316551"/>
                </a:lnTo>
                <a:lnTo>
                  <a:pt x="228540" y="316310"/>
                </a:lnTo>
                <a:lnTo>
                  <a:pt x="230525" y="317212"/>
                </a:lnTo>
                <a:lnTo>
                  <a:pt x="236842" y="317814"/>
                </a:lnTo>
                <a:lnTo>
                  <a:pt x="238646" y="317393"/>
                </a:lnTo>
                <a:lnTo>
                  <a:pt x="240451" y="316009"/>
                </a:lnTo>
                <a:lnTo>
                  <a:pt x="243339" y="316009"/>
                </a:lnTo>
                <a:lnTo>
                  <a:pt x="240812" y="317513"/>
                </a:lnTo>
                <a:lnTo>
                  <a:pt x="237022" y="318716"/>
                </a:lnTo>
                <a:lnTo>
                  <a:pt x="230405" y="317754"/>
                </a:lnTo>
                <a:moveTo>
                  <a:pt x="151899" y="326838"/>
                </a:moveTo>
                <a:lnTo>
                  <a:pt x="155809" y="325815"/>
                </a:lnTo>
                <a:lnTo>
                  <a:pt x="154846" y="326898"/>
                </a:lnTo>
                <a:lnTo>
                  <a:pt x="152320" y="327500"/>
                </a:lnTo>
                <a:lnTo>
                  <a:pt x="151899" y="326898"/>
                </a:lnTo>
                <a:moveTo>
                  <a:pt x="133791" y="329244"/>
                </a:moveTo>
                <a:lnTo>
                  <a:pt x="133009" y="328161"/>
                </a:lnTo>
                <a:lnTo>
                  <a:pt x="130061" y="328763"/>
                </a:lnTo>
                <a:lnTo>
                  <a:pt x="129219" y="327018"/>
                </a:lnTo>
                <a:lnTo>
                  <a:pt x="122241" y="326718"/>
                </a:lnTo>
                <a:lnTo>
                  <a:pt x="127956" y="325755"/>
                </a:lnTo>
                <a:lnTo>
                  <a:pt x="128618" y="325935"/>
                </a:lnTo>
                <a:lnTo>
                  <a:pt x="134994" y="325214"/>
                </a:lnTo>
                <a:lnTo>
                  <a:pt x="136198" y="321243"/>
                </a:lnTo>
                <a:lnTo>
                  <a:pt x="136378" y="323950"/>
                </a:lnTo>
                <a:lnTo>
                  <a:pt x="135055" y="327078"/>
                </a:lnTo>
                <a:lnTo>
                  <a:pt x="133791" y="329244"/>
                </a:lnTo>
                <a:moveTo>
                  <a:pt x="213139" y="316310"/>
                </a:moveTo>
                <a:lnTo>
                  <a:pt x="214884" y="316912"/>
                </a:lnTo>
                <a:lnTo>
                  <a:pt x="212598" y="317152"/>
                </a:lnTo>
                <a:lnTo>
                  <a:pt x="203995" y="316791"/>
                </a:lnTo>
                <a:lnTo>
                  <a:pt x="201830" y="317152"/>
                </a:lnTo>
                <a:lnTo>
                  <a:pt x="198340" y="316611"/>
                </a:lnTo>
                <a:lnTo>
                  <a:pt x="193528" y="315408"/>
                </a:lnTo>
                <a:lnTo>
                  <a:pt x="187512" y="317032"/>
                </a:lnTo>
                <a:lnTo>
                  <a:pt x="184685" y="316611"/>
                </a:lnTo>
                <a:lnTo>
                  <a:pt x="187693" y="315648"/>
                </a:lnTo>
                <a:lnTo>
                  <a:pt x="190580" y="315227"/>
                </a:lnTo>
                <a:lnTo>
                  <a:pt x="192806" y="313663"/>
                </a:lnTo>
                <a:lnTo>
                  <a:pt x="197799" y="314746"/>
                </a:lnTo>
                <a:lnTo>
                  <a:pt x="199183" y="314746"/>
                </a:lnTo>
                <a:lnTo>
                  <a:pt x="203213" y="315949"/>
                </a:lnTo>
                <a:lnTo>
                  <a:pt x="204416" y="315709"/>
                </a:lnTo>
                <a:lnTo>
                  <a:pt x="206702" y="316130"/>
                </a:lnTo>
                <a:lnTo>
                  <a:pt x="213139" y="316310"/>
                </a:lnTo>
                <a:moveTo>
                  <a:pt x="165615" y="320341"/>
                </a:moveTo>
                <a:lnTo>
                  <a:pt x="165374" y="319739"/>
                </a:lnTo>
                <a:lnTo>
                  <a:pt x="166878" y="318957"/>
                </a:lnTo>
                <a:lnTo>
                  <a:pt x="165615" y="320401"/>
                </a:lnTo>
                <a:moveTo>
                  <a:pt x="214944" y="294713"/>
                </a:moveTo>
                <a:lnTo>
                  <a:pt x="215245" y="296338"/>
                </a:lnTo>
                <a:lnTo>
                  <a:pt x="213440" y="296338"/>
                </a:lnTo>
                <a:lnTo>
                  <a:pt x="212418" y="295375"/>
                </a:lnTo>
                <a:lnTo>
                  <a:pt x="214704" y="293931"/>
                </a:lnTo>
                <a:lnTo>
                  <a:pt x="214944" y="294713"/>
                </a:lnTo>
                <a:moveTo>
                  <a:pt x="172593" y="294894"/>
                </a:moveTo>
                <a:lnTo>
                  <a:pt x="165615" y="292427"/>
                </a:lnTo>
                <a:lnTo>
                  <a:pt x="168442" y="292788"/>
                </a:lnTo>
                <a:lnTo>
                  <a:pt x="171931" y="293691"/>
                </a:lnTo>
                <a:lnTo>
                  <a:pt x="173977" y="295496"/>
                </a:lnTo>
                <a:lnTo>
                  <a:pt x="172593" y="294894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" name="Freeform: Shape 239" title="MT-1">
            <a:extLst>
              <a:ext uri="{FF2B5EF4-FFF2-40B4-BE49-F238E27FC236}">
                <a16:creationId xmlns:a16="http://schemas.microsoft.com/office/drawing/2014/main" id="{CDA3F377-C31D-A610-0695-28EBE41494D6}"/>
              </a:ext>
            </a:extLst>
          </p:cNvPr>
          <p:cNvSpPr/>
          <p:nvPr/>
        </p:nvSpPr>
        <p:spPr>
          <a:xfrm>
            <a:off x="2763327" y="2266535"/>
            <a:ext cx="504999" cy="720217"/>
          </a:xfrm>
          <a:custGeom>
            <a:avLst/>
            <a:gdLst>
              <a:gd name="connsiteX0" fmla="*/ 30801 w 632079"/>
              <a:gd name="connsiteY0" fmla="*/ 120 h 933530"/>
              <a:gd name="connsiteX1" fmla="*/ 112255 w 632079"/>
              <a:gd name="connsiteY1" fmla="*/ 13355 h 933530"/>
              <a:gd name="connsiteX2" fmla="*/ 135355 w 632079"/>
              <a:gd name="connsiteY2" fmla="*/ 17025 h 933530"/>
              <a:gd name="connsiteX3" fmla="*/ 154305 w 632079"/>
              <a:gd name="connsiteY3" fmla="*/ 19912 h 933530"/>
              <a:gd name="connsiteX4" fmla="*/ 191242 w 632079"/>
              <a:gd name="connsiteY4" fmla="*/ 25326 h 933530"/>
              <a:gd name="connsiteX5" fmla="*/ 240812 w 632079"/>
              <a:gd name="connsiteY5" fmla="*/ 32485 h 933530"/>
              <a:gd name="connsiteX6" fmla="*/ 277328 w 632079"/>
              <a:gd name="connsiteY6" fmla="*/ 38200 h 933530"/>
              <a:gd name="connsiteX7" fmla="*/ 297661 w 632079"/>
              <a:gd name="connsiteY7" fmla="*/ 41088 h 933530"/>
              <a:gd name="connsiteX8" fmla="*/ 323950 w 632079"/>
              <a:gd name="connsiteY8" fmla="*/ 44938 h 933530"/>
              <a:gd name="connsiteX9" fmla="*/ 337907 w 632079"/>
              <a:gd name="connsiteY9" fmla="*/ 46743 h 933530"/>
              <a:gd name="connsiteX10" fmla="*/ 344645 w 632079"/>
              <a:gd name="connsiteY10" fmla="*/ 47645 h 933530"/>
              <a:gd name="connsiteX11" fmla="*/ 380559 w 632079"/>
              <a:gd name="connsiteY11" fmla="*/ 52458 h 933530"/>
              <a:gd name="connsiteX12" fmla="*/ 420083 w 632079"/>
              <a:gd name="connsiteY12" fmla="*/ 57631 h 933530"/>
              <a:gd name="connsiteX13" fmla="*/ 440597 w 632079"/>
              <a:gd name="connsiteY13" fmla="*/ 60278 h 933530"/>
              <a:gd name="connsiteX14" fmla="*/ 486437 w 632079"/>
              <a:gd name="connsiteY14" fmla="*/ 66053 h 933530"/>
              <a:gd name="connsiteX15" fmla="*/ 511463 w 632079"/>
              <a:gd name="connsiteY15" fmla="*/ 69061 h 933530"/>
              <a:gd name="connsiteX16" fmla="*/ 509658 w 632079"/>
              <a:gd name="connsiteY16" fmla="*/ 84823 h 933530"/>
              <a:gd name="connsiteX17" fmla="*/ 510079 w 632079"/>
              <a:gd name="connsiteY17" fmla="*/ 84943 h 933530"/>
              <a:gd name="connsiteX18" fmla="*/ 502258 w 632079"/>
              <a:gd name="connsiteY18" fmla="*/ 149553 h 933530"/>
              <a:gd name="connsiteX19" fmla="*/ 502860 w 632079"/>
              <a:gd name="connsiteY19" fmla="*/ 149553 h 933530"/>
              <a:gd name="connsiteX20" fmla="*/ 500754 w 632079"/>
              <a:gd name="connsiteY20" fmla="*/ 166156 h 933530"/>
              <a:gd name="connsiteX21" fmla="*/ 497987 w 632079"/>
              <a:gd name="connsiteY21" fmla="*/ 165915 h 933530"/>
              <a:gd name="connsiteX22" fmla="*/ 497145 w 632079"/>
              <a:gd name="connsiteY22" fmla="*/ 164893 h 933530"/>
              <a:gd name="connsiteX23" fmla="*/ 495340 w 632079"/>
              <a:gd name="connsiteY23" fmla="*/ 164652 h 933530"/>
              <a:gd name="connsiteX24" fmla="*/ 495521 w 632079"/>
              <a:gd name="connsiteY24" fmla="*/ 167119 h 933530"/>
              <a:gd name="connsiteX25" fmla="*/ 494498 w 632079"/>
              <a:gd name="connsiteY25" fmla="*/ 169585 h 933530"/>
              <a:gd name="connsiteX26" fmla="*/ 492693 w 632079"/>
              <a:gd name="connsiteY26" fmla="*/ 170487 h 933530"/>
              <a:gd name="connsiteX27" fmla="*/ 492693 w 632079"/>
              <a:gd name="connsiteY27" fmla="*/ 171149 h 933530"/>
              <a:gd name="connsiteX28" fmla="*/ 490528 w 632079"/>
              <a:gd name="connsiteY28" fmla="*/ 171270 h 933530"/>
              <a:gd name="connsiteX29" fmla="*/ 489505 w 632079"/>
              <a:gd name="connsiteY29" fmla="*/ 171871 h 933530"/>
              <a:gd name="connsiteX30" fmla="*/ 490708 w 632079"/>
              <a:gd name="connsiteY30" fmla="*/ 173014 h 933530"/>
              <a:gd name="connsiteX31" fmla="*/ 489866 w 632079"/>
              <a:gd name="connsiteY31" fmla="*/ 174699 h 933530"/>
              <a:gd name="connsiteX32" fmla="*/ 488723 w 632079"/>
              <a:gd name="connsiteY32" fmla="*/ 174699 h 933530"/>
              <a:gd name="connsiteX33" fmla="*/ 488061 w 632079"/>
              <a:gd name="connsiteY33" fmla="*/ 176142 h 933530"/>
              <a:gd name="connsiteX34" fmla="*/ 486497 w 632079"/>
              <a:gd name="connsiteY34" fmla="*/ 176804 h 933530"/>
              <a:gd name="connsiteX35" fmla="*/ 486317 w 632079"/>
              <a:gd name="connsiteY35" fmla="*/ 177646 h 933530"/>
              <a:gd name="connsiteX36" fmla="*/ 484392 w 632079"/>
              <a:gd name="connsiteY36" fmla="*/ 178729 h 933530"/>
              <a:gd name="connsiteX37" fmla="*/ 483850 w 632079"/>
              <a:gd name="connsiteY37" fmla="*/ 177526 h 933530"/>
              <a:gd name="connsiteX38" fmla="*/ 483609 w 632079"/>
              <a:gd name="connsiteY38" fmla="*/ 178849 h 933530"/>
              <a:gd name="connsiteX39" fmla="*/ 483008 w 632079"/>
              <a:gd name="connsiteY39" fmla="*/ 178067 h 933530"/>
              <a:gd name="connsiteX40" fmla="*/ 482707 w 632079"/>
              <a:gd name="connsiteY40" fmla="*/ 180233 h 933530"/>
              <a:gd name="connsiteX41" fmla="*/ 480722 w 632079"/>
              <a:gd name="connsiteY41" fmla="*/ 180233 h 933530"/>
              <a:gd name="connsiteX42" fmla="*/ 479639 w 632079"/>
              <a:gd name="connsiteY42" fmla="*/ 184083 h 933530"/>
              <a:gd name="connsiteX43" fmla="*/ 479759 w 632079"/>
              <a:gd name="connsiteY43" fmla="*/ 185046 h 933530"/>
              <a:gd name="connsiteX44" fmla="*/ 478135 w 632079"/>
              <a:gd name="connsiteY44" fmla="*/ 186068 h 933530"/>
              <a:gd name="connsiteX45" fmla="*/ 478977 w 632079"/>
              <a:gd name="connsiteY45" fmla="*/ 187332 h 933530"/>
              <a:gd name="connsiteX46" fmla="*/ 503161 w 632079"/>
              <a:gd name="connsiteY46" fmla="*/ 190340 h 933530"/>
              <a:gd name="connsiteX47" fmla="*/ 503101 w 632079"/>
              <a:gd name="connsiteY47" fmla="*/ 191783 h 933530"/>
              <a:gd name="connsiteX48" fmla="*/ 505808 w 632079"/>
              <a:gd name="connsiteY48" fmla="*/ 192806 h 933530"/>
              <a:gd name="connsiteX49" fmla="*/ 505747 w 632079"/>
              <a:gd name="connsiteY49" fmla="*/ 193408 h 933530"/>
              <a:gd name="connsiteX50" fmla="*/ 508455 w 632079"/>
              <a:gd name="connsiteY50" fmla="*/ 193829 h 933530"/>
              <a:gd name="connsiteX51" fmla="*/ 507853 w 632079"/>
              <a:gd name="connsiteY51" fmla="*/ 197799 h 933530"/>
              <a:gd name="connsiteX52" fmla="*/ 509357 w 632079"/>
              <a:gd name="connsiteY52" fmla="*/ 198521 h 933530"/>
              <a:gd name="connsiteX53" fmla="*/ 508755 w 632079"/>
              <a:gd name="connsiteY53" fmla="*/ 199243 h 933530"/>
              <a:gd name="connsiteX54" fmla="*/ 514230 w 632079"/>
              <a:gd name="connsiteY54" fmla="*/ 199965 h 933530"/>
              <a:gd name="connsiteX55" fmla="*/ 513147 w 632079"/>
              <a:gd name="connsiteY55" fmla="*/ 200807 h 933530"/>
              <a:gd name="connsiteX56" fmla="*/ 511944 w 632079"/>
              <a:gd name="connsiteY56" fmla="*/ 210613 h 933530"/>
              <a:gd name="connsiteX57" fmla="*/ 514350 w 632079"/>
              <a:gd name="connsiteY57" fmla="*/ 212839 h 933530"/>
              <a:gd name="connsiteX58" fmla="*/ 517117 w 632079"/>
              <a:gd name="connsiteY58" fmla="*/ 213921 h 933530"/>
              <a:gd name="connsiteX59" fmla="*/ 516937 w 632079"/>
              <a:gd name="connsiteY59" fmla="*/ 215425 h 933530"/>
              <a:gd name="connsiteX60" fmla="*/ 517659 w 632079"/>
              <a:gd name="connsiteY60" fmla="*/ 216629 h 933530"/>
              <a:gd name="connsiteX61" fmla="*/ 516034 w 632079"/>
              <a:gd name="connsiteY61" fmla="*/ 215125 h 933530"/>
              <a:gd name="connsiteX62" fmla="*/ 513087 w 632079"/>
              <a:gd name="connsiteY62" fmla="*/ 213861 h 933530"/>
              <a:gd name="connsiteX63" fmla="*/ 512545 w 632079"/>
              <a:gd name="connsiteY63" fmla="*/ 214162 h 933530"/>
              <a:gd name="connsiteX64" fmla="*/ 511823 w 632079"/>
              <a:gd name="connsiteY64" fmla="*/ 211996 h 933530"/>
              <a:gd name="connsiteX65" fmla="*/ 510259 w 632079"/>
              <a:gd name="connsiteY65" fmla="*/ 210372 h 933530"/>
              <a:gd name="connsiteX66" fmla="*/ 509297 w 632079"/>
              <a:gd name="connsiteY66" fmla="*/ 210733 h 933530"/>
              <a:gd name="connsiteX67" fmla="*/ 505988 w 632079"/>
              <a:gd name="connsiteY67" fmla="*/ 209771 h 933530"/>
              <a:gd name="connsiteX68" fmla="*/ 505146 w 632079"/>
              <a:gd name="connsiteY68" fmla="*/ 208868 h 933530"/>
              <a:gd name="connsiteX69" fmla="*/ 502740 w 632079"/>
              <a:gd name="connsiteY69" fmla="*/ 209470 h 933530"/>
              <a:gd name="connsiteX70" fmla="*/ 501537 w 632079"/>
              <a:gd name="connsiteY70" fmla="*/ 209289 h 933530"/>
              <a:gd name="connsiteX71" fmla="*/ 499732 w 632079"/>
              <a:gd name="connsiteY71" fmla="*/ 211816 h 933530"/>
              <a:gd name="connsiteX72" fmla="*/ 496724 w 632079"/>
              <a:gd name="connsiteY72" fmla="*/ 211575 h 933530"/>
              <a:gd name="connsiteX73" fmla="*/ 494077 w 632079"/>
              <a:gd name="connsiteY73" fmla="*/ 213320 h 933530"/>
              <a:gd name="connsiteX74" fmla="*/ 492212 w 632079"/>
              <a:gd name="connsiteY74" fmla="*/ 213741 h 933530"/>
              <a:gd name="connsiteX75" fmla="*/ 491129 w 632079"/>
              <a:gd name="connsiteY75" fmla="*/ 214944 h 933530"/>
              <a:gd name="connsiteX76" fmla="*/ 489505 w 632079"/>
              <a:gd name="connsiteY76" fmla="*/ 215546 h 933530"/>
              <a:gd name="connsiteX77" fmla="*/ 488181 w 632079"/>
              <a:gd name="connsiteY77" fmla="*/ 215125 h 933530"/>
              <a:gd name="connsiteX78" fmla="*/ 486678 w 632079"/>
              <a:gd name="connsiteY78" fmla="*/ 216568 h 933530"/>
              <a:gd name="connsiteX79" fmla="*/ 485835 w 632079"/>
              <a:gd name="connsiteY79" fmla="*/ 215546 h 933530"/>
              <a:gd name="connsiteX80" fmla="*/ 483670 w 632079"/>
              <a:gd name="connsiteY80" fmla="*/ 216869 h 933530"/>
              <a:gd name="connsiteX81" fmla="*/ 483248 w 632079"/>
              <a:gd name="connsiteY81" fmla="*/ 221261 h 933530"/>
              <a:gd name="connsiteX82" fmla="*/ 484151 w 632079"/>
              <a:gd name="connsiteY82" fmla="*/ 223667 h 933530"/>
              <a:gd name="connsiteX83" fmla="*/ 483549 w 632079"/>
              <a:gd name="connsiteY83" fmla="*/ 224750 h 933530"/>
              <a:gd name="connsiteX84" fmla="*/ 482827 w 632079"/>
              <a:gd name="connsiteY84" fmla="*/ 229563 h 933530"/>
              <a:gd name="connsiteX85" fmla="*/ 469111 w 632079"/>
              <a:gd name="connsiteY85" fmla="*/ 227758 h 933530"/>
              <a:gd name="connsiteX86" fmla="*/ 452748 w 632079"/>
              <a:gd name="connsiteY86" fmla="*/ 225592 h 933530"/>
              <a:gd name="connsiteX87" fmla="*/ 439032 w 632079"/>
              <a:gd name="connsiteY87" fmla="*/ 223727 h 933530"/>
              <a:gd name="connsiteX88" fmla="*/ 411661 w 632079"/>
              <a:gd name="connsiteY88" fmla="*/ 220118 h 933530"/>
              <a:gd name="connsiteX89" fmla="*/ 411661 w 632079"/>
              <a:gd name="connsiteY89" fmla="*/ 220298 h 933530"/>
              <a:gd name="connsiteX90" fmla="*/ 403479 w 632079"/>
              <a:gd name="connsiteY90" fmla="*/ 219276 h 933530"/>
              <a:gd name="connsiteX91" fmla="*/ 403479 w 632079"/>
              <a:gd name="connsiteY91" fmla="*/ 219576 h 933530"/>
              <a:gd name="connsiteX92" fmla="*/ 389583 w 632079"/>
              <a:gd name="connsiteY92" fmla="*/ 217772 h 933530"/>
              <a:gd name="connsiteX93" fmla="*/ 391447 w 632079"/>
              <a:gd name="connsiteY93" fmla="*/ 220479 h 933530"/>
              <a:gd name="connsiteX94" fmla="*/ 390124 w 632079"/>
              <a:gd name="connsiteY94" fmla="*/ 220900 h 933530"/>
              <a:gd name="connsiteX95" fmla="*/ 390304 w 632079"/>
              <a:gd name="connsiteY95" fmla="*/ 222163 h 933530"/>
              <a:gd name="connsiteX96" fmla="*/ 389643 w 632079"/>
              <a:gd name="connsiteY96" fmla="*/ 222464 h 933530"/>
              <a:gd name="connsiteX97" fmla="*/ 389643 w 632079"/>
              <a:gd name="connsiteY97" fmla="*/ 223908 h 933530"/>
              <a:gd name="connsiteX98" fmla="*/ 391327 w 632079"/>
              <a:gd name="connsiteY98" fmla="*/ 226013 h 933530"/>
              <a:gd name="connsiteX99" fmla="*/ 390605 w 632079"/>
              <a:gd name="connsiteY99" fmla="*/ 228660 h 933530"/>
              <a:gd name="connsiteX100" fmla="*/ 393012 w 632079"/>
              <a:gd name="connsiteY100" fmla="*/ 228841 h 933530"/>
              <a:gd name="connsiteX101" fmla="*/ 393373 w 632079"/>
              <a:gd name="connsiteY101" fmla="*/ 229803 h 933530"/>
              <a:gd name="connsiteX102" fmla="*/ 395959 w 632079"/>
              <a:gd name="connsiteY102" fmla="*/ 231849 h 933530"/>
              <a:gd name="connsiteX103" fmla="*/ 395839 w 632079"/>
              <a:gd name="connsiteY103" fmla="*/ 232811 h 933530"/>
              <a:gd name="connsiteX104" fmla="*/ 394034 w 632079"/>
              <a:gd name="connsiteY104" fmla="*/ 233653 h 933530"/>
              <a:gd name="connsiteX105" fmla="*/ 393613 w 632079"/>
              <a:gd name="connsiteY105" fmla="*/ 235338 h 933530"/>
              <a:gd name="connsiteX106" fmla="*/ 394034 w 632079"/>
              <a:gd name="connsiteY106" fmla="*/ 237323 h 933530"/>
              <a:gd name="connsiteX107" fmla="*/ 395478 w 632079"/>
              <a:gd name="connsiteY107" fmla="*/ 236721 h 933530"/>
              <a:gd name="connsiteX108" fmla="*/ 397884 w 632079"/>
              <a:gd name="connsiteY108" fmla="*/ 238225 h 933530"/>
              <a:gd name="connsiteX109" fmla="*/ 398907 w 632079"/>
              <a:gd name="connsiteY109" fmla="*/ 238225 h 933530"/>
              <a:gd name="connsiteX110" fmla="*/ 400110 w 632079"/>
              <a:gd name="connsiteY110" fmla="*/ 240271 h 933530"/>
              <a:gd name="connsiteX111" fmla="*/ 400110 w 632079"/>
              <a:gd name="connsiteY111" fmla="*/ 241955 h 933530"/>
              <a:gd name="connsiteX112" fmla="*/ 400772 w 632079"/>
              <a:gd name="connsiteY112" fmla="*/ 246768 h 933530"/>
              <a:gd name="connsiteX113" fmla="*/ 401373 w 632079"/>
              <a:gd name="connsiteY113" fmla="*/ 248693 h 933530"/>
              <a:gd name="connsiteX114" fmla="*/ 399569 w 632079"/>
              <a:gd name="connsiteY114" fmla="*/ 248332 h 933530"/>
              <a:gd name="connsiteX115" fmla="*/ 398366 w 632079"/>
              <a:gd name="connsiteY115" fmla="*/ 250377 h 933530"/>
              <a:gd name="connsiteX116" fmla="*/ 397523 w 632079"/>
              <a:gd name="connsiteY116" fmla="*/ 250678 h 933530"/>
              <a:gd name="connsiteX117" fmla="*/ 396320 w 632079"/>
              <a:gd name="connsiteY117" fmla="*/ 253566 h 933530"/>
              <a:gd name="connsiteX118" fmla="*/ 391327 w 632079"/>
              <a:gd name="connsiteY118" fmla="*/ 253325 h 933530"/>
              <a:gd name="connsiteX119" fmla="*/ 390786 w 632079"/>
              <a:gd name="connsiteY119" fmla="*/ 251941 h 933530"/>
              <a:gd name="connsiteX120" fmla="*/ 387778 w 632079"/>
              <a:gd name="connsiteY120" fmla="*/ 250738 h 933530"/>
              <a:gd name="connsiteX121" fmla="*/ 385372 w 632079"/>
              <a:gd name="connsiteY121" fmla="*/ 252603 h 933530"/>
              <a:gd name="connsiteX122" fmla="*/ 383386 w 632079"/>
              <a:gd name="connsiteY122" fmla="*/ 252844 h 933530"/>
              <a:gd name="connsiteX123" fmla="*/ 381943 w 632079"/>
              <a:gd name="connsiteY123" fmla="*/ 255370 h 933530"/>
              <a:gd name="connsiteX124" fmla="*/ 376709 w 632079"/>
              <a:gd name="connsiteY124" fmla="*/ 255069 h 933530"/>
              <a:gd name="connsiteX125" fmla="*/ 373521 w 632079"/>
              <a:gd name="connsiteY125" fmla="*/ 255972 h 933530"/>
              <a:gd name="connsiteX126" fmla="*/ 373400 w 632079"/>
              <a:gd name="connsiteY126" fmla="*/ 257355 h 933530"/>
              <a:gd name="connsiteX127" fmla="*/ 372498 w 632079"/>
              <a:gd name="connsiteY127" fmla="*/ 257957 h 933530"/>
              <a:gd name="connsiteX128" fmla="*/ 372257 w 632079"/>
              <a:gd name="connsiteY128" fmla="*/ 260002 h 933530"/>
              <a:gd name="connsiteX129" fmla="*/ 375806 w 632079"/>
              <a:gd name="connsiteY129" fmla="*/ 262409 h 933530"/>
              <a:gd name="connsiteX130" fmla="*/ 375205 w 632079"/>
              <a:gd name="connsiteY130" fmla="*/ 264033 h 933530"/>
              <a:gd name="connsiteX131" fmla="*/ 376107 w 632079"/>
              <a:gd name="connsiteY131" fmla="*/ 265296 h 933530"/>
              <a:gd name="connsiteX132" fmla="*/ 375445 w 632079"/>
              <a:gd name="connsiteY132" fmla="*/ 267703 h 933530"/>
              <a:gd name="connsiteX133" fmla="*/ 375325 w 632079"/>
              <a:gd name="connsiteY133" fmla="*/ 270590 h 933530"/>
              <a:gd name="connsiteX134" fmla="*/ 374242 w 632079"/>
              <a:gd name="connsiteY134" fmla="*/ 271192 h 933530"/>
              <a:gd name="connsiteX135" fmla="*/ 373581 w 632079"/>
              <a:gd name="connsiteY135" fmla="*/ 272876 h 933530"/>
              <a:gd name="connsiteX136" fmla="*/ 374363 w 632079"/>
              <a:gd name="connsiteY136" fmla="*/ 274320 h 933530"/>
              <a:gd name="connsiteX137" fmla="*/ 373881 w 632079"/>
              <a:gd name="connsiteY137" fmla="*/ 275824 h 933530"/>
              <a:gd name="connsiteX138" fmla="*/ 374242 w 632079"/>
              <a:gd name="connsiteY138" fmla="*/ 276967 h 933530"/>
              <a:gd name="connsiteX139" fmla="*/ 373220 w 632079"/>
              <a:gd name="connsiteY139" fmla="*/ 278170 h 933530"/>
              <a:gd name="connsiteX140" fmla="*/ 373581 w 632079"/>
              <a:gd name="connsiteY140" fmla="*/ 280697 h 933530"/>
              <a:gd name="connsiteX141" fmla="*/ 372678 w 632079"/>
              <a:gd name="connsiteY141" fmla="*/ 282802 h 933530"/>
              <a:gd name="connsiteX142" fmla="*/ 370513 w 632079"/>
              <a:gd name="connsiteY142" fmla="*/ 283163 h 933530"/>
              <a:gd name="connsiteX143" fmla="*/ 370152 w 632079"/>
              <a:gd name="connsiteY143" fmla="*/ 283945 h 933530"/>
              <a:gd name="connsiteX144" fmla="*/ 370152 w 632079"/>
              <a:gd name="connsiteY144" fmla="*/ 287374 h 933530"/>
              <a:gd name="connsiteX145" fmla="*/ 368347 w 632079"/>
              <a:gd name="connsiteY145" fmla="*/ 288397 h 933530"/>
              <a:gd name="connsiteX146" fmla="*/ 364737 w 632079"/>
              <a:gd name="connsiteY146" fmla="*/ 288277 h 933530"/>
              <a:gd name="connsiteX147" fmla="*/ 362812 w 632079"/>
              <a:gd name="connsiteY147" fmla="*/ 287194 h 933530"/>
              <a:gd name="connsiteX148" fmla="*/ 360346 w 632079"/>
              <a:gd name="connsiteY148" fmla="*/ 289540 h 933530"/>
              <a:gd name="connsiteX149" fmla="*/ 359022 w 632079"/>
              <a:gd name="connsiteY149" fmla="*/ 289781 h 933530"/>
              <a:gd name="connsiteX150" fmla="*/ 358662 w 632079"/>
              <a:gd name="connsiteY150" fmla="*/ 291645 h 933530"/>
              <a:gd name="connsiteX151" fmla="*/ 359083 w 632079"/>
              <a:gd name="connsiteY151" fmla="*/ 293811 h 933530"/>
              <a:gd name="connsiteX152" fmla="*/ 359083 w 632079"/>
              <a:gd name="connsiteY152" fmla="*/ 296217 h 933530"/>
              <a:gd name="connsiteX153" fmla="*/ 359985 w 632079"/>
              <a:gd name="connsiteY153" fmla="*/ 298022 h 933530"/>
              <a:gd name="connsiteX154" fmla="*/ 360045 w 632079"/>
              <a:gd name="connsiteY154" fmla="*/ 300068 h 933530"/>
              <a:gd name="connsiteX155" fmla="*/ 361128 w 632079"/>
              <a:gd name="connsiteY155" fmla="*/ 302654 h 933530"/>
              <a:gd name="connsiteX156" fmla="*/ 361910 w 632079"/>
              <a:gd name="connsiteY156" fmla="*/ 303196 h 933530"/>
              <a:gd name="connsiteX157" fmla="*/ 361669 w 632079"/>
              <a:gd name="connsiteY157" fmla="*/ 305963 h 933530"/>
              <a:gd name="connsiteX158" fmla="*/ 360947 w 632079"/>
              <a:gd name="connsiteY158" fmla="*/ 307226 h 933530"/>
              <a:gd name="connsiteX159" fmla="*/ 359323 w 632079"/>
              <a:gd name="connsiteY159" fmla="*/ 307407 h 933530"/>
              <a:gd name="connsiteX160" fmla="*/ 359143 w 632079"/>
              <a:gd name="connsiteY160" fmla="*/ 309633 h 933530"/>
              <a:gd name="connsiteX161" fmla="*/ 359985 w 632079"/>
              <a:gd name="connsiteY161" fmla="*/ 310655 h 933530"/>
              <a:gd name="connsiteX162" fmla="*/ 358361 w 632079"/>
              <a:gd name="connsiteY162" fmla="*/ 312941 h 933530"/>
              <a:gd name="connsiteX163" fmla="*/ 358541 w 632079"/>
              <a:gd name="connsiteY163" fmla="*/ 315709 h 933530"/>
              <a:gd name="connsiteX164" fmla="*/ 359805 w 632079"/>
              <a:gd name="connsiteY164" fmla="*/ 316912 h 933530"/>
              <a:gd name="connsiteX165" fmla="*/ 360045 w 632079"/>
              <a:gd name="connsiteY165" fmla="*/ 319198 h 933530"/>
              <a:gd name="connsiteX166" fmla="*/ 361068 w 632079"/>
              <a:gd name="connsiteY166" fmla="*/ 320341 h 933530"/>
              <a:gd name="connsiteX167" fmla="*/ 360887 w 632079"/>
              <a:gd name="connsiteY167" fmla="*/ 322146 h 933530"/>
              <a:gd name="connsiteX168" fmla="*/ 359925 w 632079"/>
              <a:gd name="connsiteY168" fmla="*/ 322567 h 933530"/>
              <a:gd name="connsiteX169" fmla="*/ 359925 w 632079"/>
              <a:gd name="connsiteY169" fmla="*/ 324973 h 933530"/>
              <a:gd name="connsiteX170" fmla="*/ 359323 w 632079"/>
              <a:gd name="connsiteY170" fmla="*/ 325454 h 933530"/>
              <a:gd name="connsiteX171" fmla="*/ 359443 w 632079"/>
              <a:gd name="connsiteY171" fmla="*/ 328883 h 933530"/>
              <a:gd name="connsiteX172" fmla="*/ 359083 w 632079"/>
              <a:gd name="connsiteY172" fmla="*/ 330447 h 933530"/>
              <a:gd name="connsiteX173" fmla="*/ 359744 w 632079"/>
              <a:gd name="connsiteY173" fmla="*/ 331951 h 933530"/>
              <a:gd name="connsiteX174" fmla="*/ 359263 w 632079"/>
              <a:gd name="connsiteY174" fmla="*/ 333696 h 933530"/>
              <a:gd name="connsiteX175" fmla="*/ 359504 w 632079"/>
              <a:gd name="connsiteY175" fmla="*/ 335380 h 933530"/>
              <a:gd name="connsiteX176" fmla="*/ 362211 w 632079"/>
              <a:gd name="connsiteY176" fmla="*/ 337546 h 933530"/>
              <a:gd name="connsiteX177" fmla="*/ 363775 w 632079"/>
              <a:gd name="connsiteY177" fmla="*/ 336764 h 933530"/>
              <a:gd name="connsiteX178" fmla="*/ 366001 w 632079"/>
              <a:gd name="connsiteY178" fmla="*/ 337666 h 933530"/>
              <a:gd name="connsiteX179" fmla="*/ 366602 w 632079"/>
              <a:gd name="connsiteY179" fmla="*/ 336523 h 933530"/>
              <a:gd name="connsiteX180" fmla="*/ 359083 w 632079"/>
              <a:gd name="connsiteY180" fmla="*/ 394275 h 933530"/>
              <a:gd name="connsiteX181" fmla="*/ 360286 w 632079"/>
              <a:gd name="connsiteY181" fmla="*/ 394937 h 933530"/>
              <a:gd name="connsiteX182" fmla="*/ 392771 w 632079"/>
              <a:gd name="connsiteY182" fmla="*/ 399148 h 933530"/>
              <a:gd name="connsiteX183" fmla="*/ 390846 w 632079"/>
              <a:gd name="connsiteY183" fmla="*/ 414969 h 933530"/>
              <a:gd name="connsiteX184" fmla="*/ 388740 w 632079"/>
              <a:gd name="connsiteY184" fmla="*/ 431152 h 933530"/>
              <a:gd name="connsiteX185" fmla="*/ 386514 w 632079"/>
              <a:gd name="connsiteY185" fmla="*/ 448838 h 933530"/>
              <a:gd name="connsiteX186" fmla="*/ 384590 w 632079"/>
              <a:gd name="connsiteY186" fmla="*/ 463878 h 933530"/>
              <a:gd name="connsiteX187" fmla="*/ 401013 w 632079"/>
              <a:gd name="connsiteY187" fmla="*/ 465983 h 933530"/>
              <a:gd name="connsiteX188" fmla="*/ 401133 w 632079"/>
              <a:gd name="connsiteY188" fmla="*/ 465442 h 933530"/>
              <a:gd name="connsiteX189" fmla="*/ 418218 w 632079"/>
              <a:gd name="connsiteY189" fmla="*/ 467607 h 933530"/>
              <a:gd name="connsiteX190" fmla="*/ 415150 w 632079"/>
              <a:gd name="connsiteY190" fmla="*/ 492874 h 933530"/>
              <a:gd name="connsiteX191" fmla="*/ 431272 w 632079"/>
              <a:gd name="connsiteY191" fmla="*/ 494859 h 933530"/>
              <a:gd name="connsiteX192" fmla="*/ 430309 w 632079"/>
              <a:gd name="connsiteY192" fmla="*/ 503040 h 933530"/>
              <a:gd name="connsiteX193" fmla="*/ 441980 w 632079"/>
              <a:gd name="connsiteY193" fmla="*/ 504424 h 933530"/>
              <a:gd name="connsiteX194" fmla="*/ 442401 w 632079"/>
              <a:gd name="connsiteY194" fmla="*/ 506590 h 933530"/>
              <a:gd name="connsiteX195" fmla="*/ 443123 w 632079"/>
              <a:gd name="connsiteY195" fmla="*/ 507312 h 933530"/>
              <a:gd name="connsiteX196" fmla="*/ 443123 w 632079"/>
              <a:gd name="connsiteY196" fmla="*/ 508936 h 933530"/>
              <a:gd name="connsiteX197" fmla="*/ 444146 w 632079"/>
              <a:gd name="connsiteY197" fmla="*/ 510500 h 933530"/>
              <a:gd name="connsiteX198" fmla="*/ 443845 w 632079"/>
              <a:gd name="connsiteY198" fmla="*/ 512605 h 933530"/>
              <a:gd name="connsiteX199" fmla="*/ 444326 w 632079"/>
              <a:gd name="connsiteY199" fmla="*/ 514410 h 933530"/>
              <a:gd name="connsiteX200" fmla="*/ 443244 w 632079"/>
              <a:gd name="connsiteY200" fmla="*/ 515493 h 933530"/>
              <a:gd name="connsiteX201" fmla="*/ 443183 w 632079"/>
              <a:gd name="connsiteY201" fmla="*/ 516877 h 933530"/>
              <a:gd name="connsiteX202" fmla="*/ 442221 w 632079"/>
              <a:gd name="connsiteY202" fmla="*/ 517478 h 933530"/>
              <a:gd name="connsiteX203" fmla="*/ 440597 w 632079"/>
              <a:gd name="connsiteY203" fmla="*/ 519824 h 933530"/>
              <a:gd name="connsiteX204" fmla="*/ 441198 w 632079"/>
              <a:gd name="connsiteY204" fmla="*/ 521328 h 933530"/>
              <a:gd name="connsiteX205" fmla="*/ 441198 w 632079"/>
              <a:gd name="connsiteY205" fmla="*/ 524577 h 933530"/>
              <a:gd name="connsiteX206" fmla="*/ 442522 w 632079"/>
              <a:gd name="connsiteY206" fmla="*/ 528307 h 933530"/>
              <a:gd name="connsiteX207" fmla="*/ 441980 w 632079"/>
              <a:gd name="connsiteY207" fmla="*/ 529149 h 933530"/>
              <a:gd name="connsiteX208" fmla="*/ 442281 w 632079"/>
              <a:gd name="connsiteY208" fmla="*/ 530773 h 933530"/>
              <a:gd name="connsiteX209" fmla="*/ 441078 w 632079"/>
              <a:gd name="connsiteY209" fmla="*/ 530893 h 933530"/>
              <a:gd name="connsiteX210" fmla="*/ 440476 w 632079"/>
              <a:gd name="connsiteY210" fmla="*/ 532097 h 933530"/>
              <a:gd name="connsiteX211" fmla="*/ 440536 w 632079"/>
              <a:gd name="connsiteY211" fmla="*/ 535887 h 933530"/>
              <a:gd name="connsiteX212" fmla="*/ 439454 w 632079"/>
              <a:gd name="connsiteY212" fmla="*/ 537511 h 933530"/>
              <a:gd name="connsiteX213" fmla="*/ 439875 w 632079"/>
              <a:gd name="connsiteY213" fmla="*/ 538293 h 933530"/>
              <a:gd name="connsiteX214" fmla="*/ 439273 w 632079"/>
              <a:gd name="connsiteY214" fmla="*/ 543346 h 933530"/>
              <a:gd name="connsiteX215" fmla="*/ 437047 w 632079"/>
              <a:gd name="connsiteY215" fmla="*/ 544249 h 933530"/>
              <a:gd name="connsiteX216" fmla="*/ 436566 w 632079"/>
              <a:gd name="connsiteY216" fmla="*/ 546174 h 933530"/>
              <a:gd name="connsiteX217" fmla="*/ 437528 w 632079"/>
              <a:gd name="connsiteY217" fmla="*/ 549181 h 933530"/>
              <a:gd name="connsiteX218" fmla="*/ 433979 w 632079"/>
              <a:gd name="connsiteY218" fmla="*/ 551467 h 933530"/>
              <a:gd name="connsiteX219" fmla="*/ 431994 w 632079"/>
              <a:gd name="connsiteY219" fmla="*/ 554716 h 933530"/>
              <a:gd name="connsiteX220" fmla="*/ 431212 w 632079"/>
              <a:gd name="connsiteY220" fmla="*/ 554896 h 933530"/>
              <a:gd name="connsiteX221" fmla="*/ 428745 w 632079"/>
              <a:gd name="connsiteY221" fmla="*/ 554054 h 933530"/>
              <a:gd name="connsiteX222" fmla="*/ 427242 w 632079"/>
              <a:gd name="connsiteY222" fmla="*/ 554535 h 933530"/>
              <a:gd name="connsiteX223" fmla="*/ 425016 w 632079"/>
              <a:gd name="connsiteY223" fmla="*/ 553573 h 933530"/>
              <a:gd name="connsiteX224" fmla="*/ 422910 w 632079"/>
              <a:gd name="connsiteY224" fmla="*/ 555197 h 933530"/>
              <a:gd name="connsiteX225" fmla="*/ 423151 w 632079"/>
              <a:gd name="connsiteY225" fmla="*/ 556340 h 933530"/>
              <a:gd name="connsiteX226" fmla="*/ 421647 w 632079"/>
              <a:gd name="connsiteY226" fmla="*/ 556581 h 933530"/>
              <a:gd name="connsiteX227" fmla="*/ 421346 w 632079"/>
              <a:gd name="connsiteY227" fmla="*/ 558747 h 933530"/>
              <a:gd name="connsiteX228" fmla="*/ 419842 w 632079"/>
              <a:gd name="connsiteY228" fmla="*/ 559709 h 933530"/>
              <a:gd name="connsiteX229" fmla="*/ 417857 w 632079"/>
              <a:gd name="connsiteY229" fmla="*/ 559709 h 933530"/>
              <a:gd name="connsiteX230" fmla="*/ 417857 w 632079"/>
              <a:gd name="connsiteY230" fmla="*/ 562717 h 933530"/>
              <a:gd name="connsiteX231" fmla="*/ 417075 w 632079"/>
              <a:gd name="connsiteY231" fmla="*/ 563619 h 933530"/>
              <a:gd name="connsiteX232" fmla="*/ 415691 w 632079"/>
              <a:gd name="connsiteY232" fmla="*/ 563439 h 933530"/>
              <a:gd name="connsiteX233" fmla="*/ 414969 w 632079"/>
              <a:gd name="connsiteY233" fmla="*/ 561153 h 933530"/>
              <a:gd name="connsiteX234" fmla="*/ 411540 w 632079"/>
              <a:gd name="connsiteY234" fmla="*/ 560491 h 933530"/>
              <a:gd name="connsiteX235" fmla="*/ 410518 w 632079"/>
              <a:gd name="connsiteY235" fmla="*/ 562597 h 933530"/>
              <a:gd name="connsiteX236" fmla="*/ 409435 w 632079"/>
              <a:gd name="connsiteY236" fmla="*/ 561995 h 933530"/>
              <a:gd name="connsiteX237" fmla="*/ 408051 w 632079"/>
              <a:gd name="connsiteY237" fmla="*/ 562296 h 933530"/>
              <a:gd name="connsiteX238" fmla="*/ 406908 w 632079"/>
              <a:gd name="connsiteY238" fmla="*/ 561213 h 933530"/>
              <a:gd name="connsiteX239" fmla="*/ 403178 w 632079"/>
              <a:gd name="connsiteY239" fmla="*/ 566026 h 933530"/>
              <a:gd name="connsiteX240" fmla="*/ 401373 w 632079"/>
              <a:gd name="connsiteY240" fmla="*/ 566206 h 933530"/>
              <a:gd name="connsiteX241" fmla="*/ 400892 w 632079"/>
              <a:gd name="connsiteY241" fmla="*/ 567710 h 933530"/>
              <a:gd name="connsiteX242" fmla="*/ 401975 w 632079"/>
              <a:gd name="connsiteY242" fmla="*/ 569455 h 933530"/>
              <a:gd name="connsiteX243" fmla="*/ 402396 w 632079"/>
              <a:gd name="connsiteY243" fmla="*/ 571620 h 933530"/>
              <a:gd name="connsiteX244" fmla="*/ 402096 w 632079"/>
              <a:gd name="connsiteY244" fmla="*/ 573425 h 933530"/>
              <a:gd name="connsiteX245" fmla="*/ 399810 w 632079"/>
              <a:gd name="connsiteY245" fmla="*/ 576974 h 933530"/>
              <a:gd name="connsiteX246" fmla="*/ 398667 w 632079"/>
              <a:gd name="connsiteY246" fmla="*/ 577937 h 933530"/>
              <a:gd name="connsiteX247" fmla="*/ 396621 w 632079"/>
              <a:gd name="connsiteY247" fmla="*/ 578238 h 933530"/>
              <a:gd name="connsiteX248" fmla="*/ 396380 w 632079"/>
              <a:gd name="connsiteY248" fmla="*/ 580223 h 933530"/>
              <a:gd name="connsiteX249" fmla="*/ 398185 w 632079"/>
              <a:gd name="connsiteY249" fmla="*/ 581847 h 933530"/>
              <a:gd name="connsiteX250" fmla="*/ 398787 w 632079"/>
              <a:gd name="connsiteY250" fmla="*/ 583712 h 933530"/>
              <a:gd name="connsiteX251" fmla="*/ 397403 w 632079"/>
              <a:gd name="connsiteY251" fmla="*/ 585998 h 933530"/>
              <a:gd name="connsiteX252" fmla="*/ 397764 w 632079"/>
              <a:gd name="connsiteY252" fmla="*/ 587683 h 933530"/>
              <a:gd name="connsiteX253" fmla="*/ 397584 w 632079"/>
              <a:gd name="connsiteY253" fmla="*/ 589668 h 933530"/>
              <a:gd name="connsiteX254" fmla="*/ 400050 w 632079"/>
              <a:gd name="connsiteY254" fmla="*/ 590690 h 933530"/>
              <a:gd name="connsiteX255" fmla="*/ 400652 w 632079"/>
              <a:gd name="connsiteY255" fmla="*/ 590089 h 933530"/>
              <a:gd name="connsiteX256" fmla="*/ 401554 w 632079"/>
              <a:gd name="connsiteY256" fmla="*/ 590991 h 933530"/>
              <a:gd name="connsiteX257" fmla="*/ 403479 w 632079"/>
              <a:gd name="connsiteY257" fmla="*/ 590329 h 933530"/>
              <a:gd name="connsiteX258" fmla="*/ 404381 w 632079"/>
              <a:gd name="connsiteY258" fmla="*/ 589487 h 933530"/>
              <a:gd name="connsiteX259" fmla="*/ 406968 w 632079"/>
              <a:gd name="connsiteY259" fmla="*/ 590149 h 933530"/>
              <a:gd name="connsiteX260" fmla="*/ 405043 w 632079"/>
              <a:gd name="connsiteY260" fmla="*/ 593217 h 933530"/>
              <a:gd name="connsiteX261" fmla="*/ 405404 w 632079"/>
              <a:gd name="connsiteY261" fmla="*/ 594841 h 933530"/>
              <a:gd name="connsiteX262" fmla="*/ 404983 w 632079"/>
              <a:gd name="connsiteY262" fmla="*/ 596586 h 933530"/>
              <a:gd name="connsiteX263" fmla="*/ 403960 w 632079"/>
              <a:gd name="connsiteY263" fmla="*/ 598631 h 933530"/>
              <a:gd name="connsiteX264" fmla="*/ 404442 w 632079"/>
              <a:gd name="connsiteY264" fmla="*/ 601037 h 933530"/>
              <a:gd name="connsiteX265" fmla="*/ 405946 w 632079"/>
              <a:gd name="connsiteY265" fmla="*/ 601820 h 933530"/>
              <a:gd name="connsiteX266" fmla="*/ 405765 w 632079"/>
              <a:gd name="connsiteY266" fmla="*/ 603444 h 933530"/>
              <a:gd name="connsiteX267" fmla="*/ 407269 w 632079"/>
              <a:gd name="connsiteY267" fmla="*/ 604647 h 933530"/>
              <a:gd name="connsiteX268" fmla="*/ 408171 w 632079"/>
              <a:gd name="connsiteY268" fmla="*/ 606031 h 933530"/>
              <a:gd name="connsiteX269" fmla="*/ 409976 w 632079"/>
              <a:gd name="connsiteY269" fmla="*/ 607715 h 933530"/>
              <a:gd name="connsiteX270" fmla="*/ 409134 w 632079"/>
              <a:gd name="connsiteY270" fmla="*/ 609640 h 933530"/>
              <a:gd name="connsiteX271" fmla="*/ 410157 w 632079"/>
              <a:gd name="connsiteY271" fmla="*/ 610964 h 933530"/>
              <a:gd name="connsiteX272" fmla="*/ 407630 w 632079"/>
              <a:gd name="connsiteY272" fmla="*/ 615175 h 933530"/>
              <a:gd name="connsiteX273" fmla="*/ 408171 w 632079"/>
              <a:gd name="connsiteY273" fmla="*/ 616077 h 933530"/>
              <a:gd name="connsiteX274" fmla="*/ 407931 w 632079"/>
              <a:gd name="connsiteY274" fmla="*/ 617701 h 933530"/>
              <a:gd name="connsiteX275" fmla="*/ 409194 w 632079"/>
              <a:gd name="connsiteY275" fmla="*/ 617701 h 933530"/>
              <a:gd name="connsiteX276" fmla="*/ 411239 w 632079"/>
              <a:gd name="connsiteY276" fmla="*/ 619085 h 933530"/>
              <a:gd name="connsiteX277" fmla="*/ 412142 w 632079"/>
              <a:gd name="connsiteY277" fmla="*/ 623055 h 933530"/>
              <a:gd name="connsiteX278" fmla="*/ 411059 w 632079"/>
              <a:gd name="connsiteY278" fmla="*/ 623837 h 933530"/>
              <a:gd name="connsiteX279" fmla="*/ 410578 w 632079"/>
              <a:gd name="connsiteY279" fmla="*/ 626123 h 933530"/>
              <a:gd name="connsiteX280" fmla="*/ 410698 w 632079"/>
              <a:gd name="connsiteY280" fmla="*/ 631658 h 933530"/>
              <a:gd name="connsiteX281" fmla="*/ 411600 w 632079"/>
              <a:gd name="connsiteY281" fmla="*/ 633643 h 933530"/>
              <a:gd name="connsiteX282" fmla="*/ 410999 w 632079"/>
              <a:gd name="connsiteY282" fmla="*/ 634606 h 933530"/>
              <a:gd name="connsiteX283" fmla="*/ 411239 w 632079"/>
              <a:gd name="connsiteY283" fmla="*/ 636110 h 933530"/>
              <a:gd name="connsiteX284" fmla="*/ 410397 w 632079"/>
              <a:gd name="connsiteY284" fmla="*/ 636832 h 933530"/>
              <a:gd name="connsiteX285" fmla="*/ 410758 w 632079"/>
              <a:gd name="connsiteY285" fmla="*/ 638997 h 933530"/>
              <a:gd name="connsiteX286" fmla="*/ 412322 w 632079"/>
              <a:gd name="connsiteY286" fmla="*/ 640020 h 933530"/>
              <a:gd name="connsiteX287" fmla="*/ 411661 w 632079"/>
              <a:gd name="connsiteY287" fmla="*/ 642727 h 933530"/>
              <a:gd name="connsiteX288" fmla="*/ 412864 w 632079"/>
              <a:gd name="connsiteY288" fmla="*/ 645013 h 933530"/>
              <a:gd name="connsiteX289" fmla="*/ 413345 w 632079"/>
              <a:gd name="connsiteY289" fmla="*/ 647179 h 933530"/>
              <a:gd name="connsiteX290" fmla="*/ 412262 w 632079"/>
              <a:gd name="connsiteY290" fmla="*/ 647961 h 933530"/>
              <a:gd name="connsiteX291" fmla="*/ 412082 w 632079"/>
              <a:gd name="connsiteY291" fmla="*/ 649525 h 933530"/>
              <a:gd name="connsiteX292" fmla="*/ 409976 w 632079"/>
              <a:gd name="connsiteY292" fmla="*/ 651450 h 933530"/>
              <a:gd name="connsiteX293" fmla="*/ 409134 w 632079"/>
              <a:gd name="connsiteY293" fmla="*/ 653255 h 933530"/>
              <a:gd name="connsiteX294" fmla="*/ 409254 w 632079"/>
              <a:gd name="connsiteY294" fmla="*/ 654578 h 933530"/>
              <a:gd name="connsiteX295" fmla="*/ 410818 w 632079"/>
              <a:gd name="connsiteY295" fmla="*/ 656684 h 933530"/>
              <a:gd name="connsiteX296" fmla="*/ 413225 w 632079"/>
              <a:gd name="connsiteY296" fmla="*/ 658308 h 933530"/>
              <a:gd name="connsiteX297" fmla="*/ 426219 w 632079"/>
              <a:gd name="connsiteY297" fmla="*/ 666550 h 933530"/>
              <a:gd name="connsiteX298" fmla="*/ 426941 w 632079"/>
              <a:gd name="connsiteY298" fmla="*/ 667452 h 933530"/>
              <a:gd name="connsiteX299" fmla="*/ 428204 w 632079"/>
              <a:gd name="connsiteY299" fmla="*/ 667512 h 933530"/>
              <a:gd name="connsiteX300" fmla="*/ 428926 w 632079"/>
              <a:gd name="connsiteY300" fmla="*/ 668595 h 933530"/>
              <a:gd name="connsiteX301" fmla="*/ 429347 w 632079"/>
              <a:gd name="connsiteY301" fmla="*/ 670640 h 933530"/>
              <a:gd name="connsiteX302" fmla="*/ 430430 w 632079"/>
              <a:gd name="connsiteY302" fmla="*/ 671723 h 933530"/>
              <a:gd name="connsiteX303" fmla="*/ 432836 w 632079"/>
              <a:gd name="connsiteY303" fmla="*/ 671964 h 933530"/>
              <a:gd name="connsiteX304" fmla="*/ 434220 w 632079"/>
              <a:gd name="connsiteY304" fmla="*/ 673167 h 933530"/>
              <a:gd name="connsiteX305" fmla="*/ 435363 w 632079"/>
              <a:gd name="connsiteY305" fmla="*/ 673167 h 933530"/>
              <a:gd name="connsiteX306" fmla="*/ 438190 w 632079"/>
              <a:gd name="connsiteY306" fmla="*/ 676836 h 933530"/>
              <a:gd name="connsiteX307" fmla="*/ 441018 w 632079"/>
              <a:gd name="connsiteY307" fmla="*/ 676836 h 933530"/>
              <a:gd name="connsiteX308" fmla="*/ 442281 w 632079"/>
              <a:gd name="connsiteY308" fmla="*/ 675754 h 933530"/>
              <a:gd name="connsiteX309" fmla="*/ 442762 w 632079"/>
              <a:gd name="connsiteY309" fmla="*/ 676115 h 933530"/>
              <a:gd name="connsiteX310" fmla="*/ 445770 w 632079"/>
              <a:gd name="connsiteY310" fmla="*/ 673347 h 933530"/>
              <a:gd name="connsiteX311" fmla="*/ 445770 w 632079"/>
              <a:gd name="connsiteY311" fmla="*/ 671482 h 933530"/>
              <a:gd name="connsiteX312" fmla="*/ 449801 w 632079"/>
              <a:gd name="connsiteY312" fmla="*/ 667271 h 933530"/>
              <a:gd name="connsiteX313" fmla="*/ 449019 w 632079"/>
              <a:gd name="connsiteY313" fmla="*/ 666008 h 933530"/>
              <a:gd name="connsiteX314" fmla="*/ 450041 w 632079"/>
              <a:gd name="connsiteY314" fmla="*/ 662760 h 933530"/>
              <a:gd name="connsiteX315" fmla="*/ 451365 w 632079"/>
              <a:gd name="connsiteY315" fmla="*/ 660834 h 933530"/>
              <a:gd name="connsiteX316" fmla="*/ 452748 w 632079"/>
              <a:gd name="connsiteY316" fmla="*/ 661436 h 933530"/>
              <a:gd name="connsiteX317" fmla="*/ 454252 w 632079"/>
              <a:gd name="connsiteY317" fmla="*/ 659270 h 933530"/>
              <a:gd name="connsiteX318" fmla="*/ 454974 w 632079"/>
              <a:gd name="connsiteY318" fmla="*/ 659872 h 933530"/>
              <a:gd name="connsiteX319" fmla="*/ 456418 w 632079"/>
              <a:gd name="connsiteY319" fmla="*/ 659210 h 933530"/>
              <a:gd name="connsiteX320" fmla="*/ 458103 w 632079"/>
              <a:gd name="connsiteY320" fmla="*/ 659932 h 933530"/>
              <a:gd name="connsiteX321" fmla="*/ 460749 w 632079"/>
              <a:gd name="connsiteY321" fmla="*/ 658729 h 933530"/>
              <a:gd name="connsiteX322" fmla="*/ 462674 w 632079"/>
              <a:gd name="connsiteY322" fmla="*/ 658729 h 933530"/>
              <a:gd name="connsiteX323" fmla="*/ 464600 w 632079"/>
              <a:gd name="connsiteY323" fmla="*/ 659571 h 933530"/>
              <a:gd name="connsiteX324" fmla="*/ 464539 w 632079"/>
              <a:gd name="connsiteY324" fmla="*/ 660534 h 933530"/>
              <a:gd name="connsiteX325" fmla="*/ 467427 w 632079"/>
              <a:gd name="connsiteY325" fmla="*/ 661677 h 933530"/>
              <a:gd name="connsiteX326" fmla="*/ 470555 w 632079"/>
              <a:gd name="connsiteY326" fmla="*/ 660774 h 933530"/>
              <a:gd name="connsiteX327" fmla="*/ 471157 w 632079"/>
              <a:gd name="connsiteY327" fmla="*/ 661496 h 933530"/>
              <a:gd name="connsiteX328" fmla="*/ 472239 w 632079"/>
              <a:gd name="connsiteY328" fmla="*/ 660474 h 933530"/>
              <a:gd name="connsiteX329" fmla="*/ 473262 w 632079"/>
              <a:gd name="connsiteY329" fmla="*/ 661195 h 933530"/>
              <a:gd name="connsiteX330" fmla="*/ 474465 w 632079"/>
              <a:gd name="connsiteY330" fmla="*/ 660955 h 933530"/>
              <a:gd name="connsiteX331" fmla="*/ 476029 w 632079"/>
              <a:gd name="connsiteY331" fmla="*/ 662158 h 933530"/>
              <a:gd name="connsiteX332" fmla="*/ 476029 w 632079"/>
              <a:gd name="connsiteY332" fmla="*/ 663241 h 933530"/>
              <a:gd name="connsiteX333" fmla="*/ 477052 w 632079"/>
              <a:gd name="connsiteY333" fmla="*/ 664203 h 933530"/>
              <a:gd name="connsiteX334" fmla="*/ 476330 w 632079"/>
              <a:gd name="connsiteY334" fmla="*/ 665527 h 933530"/>
              <a:gd name="connsiteX335" fmla="*/ 477293 w 632079"/>
              <a:gd name="connsiteY335" fmla="*/ 666369 h 933530"/>
              <a:gd name="connsiteX336" fmla="*/ 480301 w 632079"/>
              <a:gd name="connsiteY336" fmla="*/ 666189 h 933530"/>
              <a:gd name="connsiteX337" fmla="*/ 481504 w 632079"/>
              <a:gd name="connsiteY337" fmla="*/ 668835 h 933530"/>
              <a:gd name="connsiteX338" fmla="*/ 485414 w 632079"/>
              <a:gd name="connsiteY338" fmla="*/ 668655 h 933530"/>
              <a:gd name="connsiteX339" fmla="*/ 486557 w 632079"/>
              <a:gd name="connsiteY339" fmla="*/ 669016 h 933530"/>
              <a:gd name="connsiteX340" fmla="*/ 488121 w 632079"/>
              <a:gd name="connsiteY340" fmla="*/ 670520 h 933530"/>
              <a:gd name="connsiteX341" fmla="*/ 489926 w 632079"/>
              <a:gd name="connsiteY341" fmla="*/ 671422 h 933530"/>
              <a:gd name="connsiteX342" fmla="*/ 490347 w 632079"/>
              <a:gd name="connsiteY342" fmla="*/ 674129 h 933530"/>
              <a:gd name="connsiteX343" fmla="*/ 492453 w 632079"/>
              <a:gd name="connsiteY343" fmla="*/ 674851 h 933530"/>
              <a:gd name="connsiteX344" fmla="*/ 496543 w 632079"/>
              <a:gd name="connsiteY344" fmla="*/ 673167 h 933530"/>
              <a:gd name="connsiteX345" fmla="*/ 500033 w 632079"/>
              <a:gd name="connsiteY345" fmla="*/ 675693 h 933530"/>
              <a:gd name="connsiteX346" fmla="*/ 503040 w 632079"/>
              <a:gd name="connsiteY346" fmla="*/ 675693 h 933530"/>
              <a:gd name="connsiteX347" fmla="*/ 504063 w 632079"/>
              <a:gd name="connsiteY347" fmla="*/ 674791 h 933530"/>
              <a:gd name="connsiteX348" fmla="*/ 505447 w 632079"/>
              <a:gd name="connsiteY348" fmla="*/ 672325 h 933530"/>
              <a:gd name="connsiteX349" fmla="*/ 506770 w 632079"/>
              <a:gd name="connsiteY349" fmla="*/ 671121 h 933530"/>
              <a:gd name="connsiteX350" fmla="*/ 509477 w 632079"/>
              <a:gd name="connsiteY350" fmla="*/ 670159 h 933530"/>
              <a:gd name="connsiteX351" fmla="*/ 509116 w 632079"/>
              <a:gd name="connsiteY351" fmla="*/ 669136 h 933530"/>
              <a:gd name="connsiteX352" fmla="*/ 510259 w 632079"/>
              <a:gd name="connsiteY352" fmla="*/ 669016 h 933530"/>
              <a:gd name="connsiteX353" fmla="*/ 510500 w 632079"/>
              <a:gd name="connsiteY353" fmla="*/ 667392 h 933530"/>
              <a:gd name="connsiteX354" fmla="*/ 511342 w 632079"/>
              <a:gd name="connsiteY354" fmla="*/ 666068 h 933530"/>
              <a:gd name="connsiteX355" fmla="*/ 512666 w 632079"/>
              <a:gd name="connsiteY355" fmla="*/ 666910 h 933530"/>
              <a:gd name="connsiteX356" fmla="*/ 513508 w 632079"/>
              <a:gd name="connsiteY356" fmla="*/ 664083 h 933530"/>
              <a:gd name="connsiteX357" fmla="*/ 514711 w 632079"/>
              <a:gd name="connsiteY357" fmla="*/ 664444 h 933530"/>
              <a:gd name="connsiteX358" fmla="*/ 515313 w 632079"/>
              <a:gd name="connsiteY358" fmla="*/ 663120 h 933530"/>
              <a:gd name="connsiteX359" fmla="*/ 516997 w 632079"/>
              <a:gd name="connsiteY359" fmla="*/ 661737 h 933530"/>
              <a:gd name="connsiteX360" fmla="*/ 517599 w 632079"/>
              <a:gd name="connsiteY360" fmla="*/ 659691 h 933530"/>
              <a:gd name="connsiteX361" fmla="*/ 520005 w 632079"/>
              <a:gd name="connsiteY361" fmla="*/ 657586 h 933530"/>
              <a:gd name="connsiteX362" fmla="*/ 520847 w 632079"/>
              <a:gd name="connsiteY362" fmla="*/ 656443 h 933530"/>
              <a:gd name="connsiteX363" fmla="*/ 523614 w 632079"/>
              <a:gd name="connsiteY363" fmla="*/ 656262 h 933530"/>
              <a:gd name="connsiteX364" fmla="*/ 524818 w 632079"/>
              <a:gd name="connsiteY364" fmla="*/ 655420 h 933530"/>
              <a:gd name="connsiteX365" fmla="*/ 526021 w 632079"/>
              <a:gd name="connsiteY365" fmla="*/ 656503 h 933530"/>
              <a:gd name="connsiteX366" fmla="*/ 527104 w 632079"/>
              <a:gd name="connsiteY366" fmla="*/ 654759 h 933530"/>
              <a:gd name="connsiteX367" fmla="*/ 528247 w 632079"/>
              <a:gd name="connsiteY367" fmla="*/ 655119 h 933530"/>
              <a:gd name="connsiteX368" fmla="*/ 528247 w 632079"/>
              <a:gd name="connsiteY368" fmla="*/ 654037 h 933530"/>
              <a:gd name="connsiteX369" fmla="*/ 529450 w 632079"/>
              <a:gd name="connsiteY369" fmla="*/ 654037 h 933530"/>
              <a:gd name="connsiteX370" fmla="*/ 533601 w 632079"/>
              <a:gd name="connsiteY370" fmla="*/ 652713 h 933530"/>
              <a:gd name="connsiteX371" fmla="*/ 533901 w 632079"/>
              <a:gd name="connsiteY371" fmla="*/ 651811 h 933530"/>
              <a:gd name="connsiteX372" fmla="*/ 537090 w 632079"/>
              <a:gd name="connsiteY372" fmla="*/ 649765 h 933530"/>
              <a:gd name="connsiteX373" fmla="*/ 538293 w 632079"/>
              <a:gd name="connsiteY373" fmla="*/ 647660 h 933530"/>
              <a:gd name="connsiteX374" fmla="*/ 538895 w 632079"/>
              <a:gd name="connsiteY374" fmla="*/ 642727 h 933530"/>
              <a:gd name="connsiteX375" fmla="*/ 539917 w 632079"/>
              <a:gd name="connsiteY375" fmla="*/ 641163 h 933530"/>
              <a:gd name="connsiteX376" fmla="*/ 541542 w 632079"/>
              <a:gd name="connsiteY376" fmla="*/ 642968 h 933530"/>
              <a:gd name="connsiteX377" fmla="*/ 544128 w 632079"/>
              <a:gd name="connsiteY377" fmla="*/ 642607 h 933530"/>
              <a:gd name="connsiteX378" fmla="*/ 545331 w 632079"/>
              <a:gd name="connsiteY378" fmla="*/ 641163 h 933530"/>
              <a:gd name="connsiteX379" fmla="*/ 544971 w 632079"/>
              <a:gd name="connsiteY379" fmla="*/ 638516 h 933530"/>
              <a:gd name="connsiteX380" fmla="*/ 544008 w 632079"/>
              <a:gd name="connsiteY380" fmla="*/ 637433 h 933530"/>
              <a:gd name="connsiteX381" fmla="*/ 545091 w 632079"/>
              <a:gd name="connsiteY381" fmla="*/ 636410 h 933530"/>
              <a:gd name="connsiteX382" fmla="*/ 545091 w 632079"/>
              <a:gd name="connsiteY382" fmla="*/ 633643 h 933530"/>
              <a:gd name="connsiteX383" fmla="*/ 545632 w 632079"/>
              <a:gd name="connsiteY383" fmla="*/ 629853 h 933530"/>
              <a:gd name="connsiteX384" fmla="*/ 548460 w 632079"/>
              <a:gd name="connsiteY384" fmla="*/ 625642 h 933530"/>
              <a:gd name="connsiteX385" fmla="*/ 550565 w 632079"/>
              <a:gd name="connsiteY385" fmla="*/ 624319 h 933530"/>
              <a:gd name="connsiteX386" fmla="*/ 549843 w 632079"/>
              <a:gd name="connsiteY386" fmla="*/ 621912 h 933530"/>
              <a:gd name="connsiteX387" fmla="*/ 550505 w 632079"/>
              <a:gd name="connsiteY387" fmla="*/ 621311 h 933530"/>
              <a:gd name="connsiteX388" fmla="*/ 551528 w 632079"/>
              <a:gd name="connsiteY388" fmla="*/ 622454 h 933530"/>
              <a:gd name="connsiteX389" fmla="*/ 552611 w 632079"/>
              <a:gd name="connsiteY389" fmla="*/ 620829 h 933530"/>
              <a:gd name="connsiteX390" fmla="*/ 556701 w 632079"/>
              <a:gd name="connsiteY390" fmla="*/ 619446 h 933530"/>
              <a:gd name="connsiteX391" fmla="*/ 557303 w 632079"/>
              <a:gd name="connsiteY391" fmla="*/ 616739 h 933530"/>
              <a:gd name="connsiteX392" fmla="*/ 558386 w 632079"/>
              <a:gd name="connsiteY392" fmla="*/ 607294 h 933530"/>
              <a:gd name="connsiteX393" fmla="*/ 582870 w 632079"/>
              <a:gd name="connsiteY393" fmla="*/ 610001 h 933530"/>
              <a:gd name="connsiteX394" fmla="*/ 582870 w 632079"/>
              <a:gd name="connsiteY394" fmla="*/ 609039 h 933530"/>
              <a:gd name="connsiteX395" fmla="*/ 599353 w 632079"/>
              <a:gd name="connsiteY395" fmla="*/ 610843 h 933530"/>
              <a:gd name="connsiteX396" fmla="*/ 632079 w 632079"/>
              <a:gd name="connsiteY396" fmla="*/ 614453 h 933530"/>
              <a:gd name="connsiteX397" fmla="*/ 630996 w 632079"/>
              <a:gd name="connsiteY397" fmla="*/ 624018 h 933530"/>
              <a:gd name="connsiteX398" fmla="*/ 630094 w 632079"/>
              <a:gd name="connsiteY398" fmla="*/ 623898 h 933530"/>
              <a:gd name="connsiteX399" fmla="*/ 628289 w 632079"/>
              <a:gd name="connsiteY399" fmla="*/ 641764 h 933530"/>
              <a:gd name="connsiteX400" fmla="*/ 627447 w 632079"/>
              <a:gd name="connsiteY400" fmla="*/ 647179 h 933530"/>
              <a:gd name="connsiteX401" fmla="*/ 626845 w 632079"/>
              <a:gd name="connsiteY401" fmla="*/ 652713 h 933530"/>
              <a:gd name="connsiteX402" fmla="*/ 626665 w 632079"/>
              <a:gd name="connsiteY402" fmla="*/ 658007 h 933530"/>
              <a:gd name="connsiteX403" fmla="*/ 626244 w 632079"/>
              <a:gd name="connsiteY403" fmla="*/ 663542 h 933530"/>
              <a:gd name="connsiteX404" fmla="*/ 625041 w 632079"/>
              <a:gd name="connsiteY404" fmla="*/ 674550 h 933530"/>
              <a:gd name="connsiteX405" fmla="*/ 623236 w 632079"/>
              <a:gd name="connsiteY405" fmla="*/ 690793 h 933530"/>
              <a:gd name="connsiteX406" fmla="*/ 622394 w 632079"/>
              <a:gd name="connsiteY406" fmla="*/ 690793 h 933530"/>
              <a:gd name="connsiteX407" fmla="*/ 620348 w 632079"/>
              <a:gd name="connsiteY407" fmla="*/ 709743 h 933530"/>
              <a:gd name="connsiteX408" fmla="*/ 618544 w 632079"/>
              <a:gd name="connsiteY408" fmla="*/ 727550 h 933530"/>
              <a:gd name="connsiteX409" fmla="*/ 610302 w 632079"/>
              <a:gd name="connsiteY409" fmla="*/ 726647 h 933530"/>
              <a:gd name="connsiteX410" fmla="*/ 608798 w 632079"/>
              <a:gd name="connsiteY410" fmla="*/ 739100 h 933530"/>
              <a:gd name="connsiteX411" fmla="*/ 600857 w 632079"/>
              <a:gd name="connsiteY411" fmla="*/ 738137 h 933530"/>
              <a:gd name="connsiteX412" fmla="*/ 599052 w 632079"/>
              <a:gd name="connsiteY412" fmla="*/ 754380 h 933530"/>
              <a:gd name="connsiteX413" fmla="*/ 599293 w 632079"/>
              <a:gd name="connsiteY413" fmla="*/ 754380 h 933530"/>
              <a:gd name="connsiteX414" fmla="*/ 597488 w 632079"/>
              <a:gd name="connsiteY414" fmla="*/ 770863 h 933530"/>
              <a:gd name="connsiteX415" fmla="*/ 581607 w 632079"/>
              <a:gd name="connsiteY415" fmla="*/ 769179 h 933530"/>
              <a:gd name="connsiteX416" fmla="*/ 577877 w 632079"/>
              <a:gd name="connsiteY416" fmla="*/ 802085 h 933530"/>
              <a:gd name="connsiteX417" fmla="*/ 576854 w 632079"/>
              <a:gd name="connsiteY417" fmla="*/ 801965 h 933530"/>
              <a:gd name="connsiteX418" fmla="*/ 575290 w 632079"/>
              <a:gd name="connsiteY418" fmla="*/ 816283 h 933530"/>
              <a:gd name="connsiteX419" fmla="*/ 575290 w 632079"/>
              <a:gd name="connsiteY419" fmla="*/ 817666 h 933530"/>
              <a:gd name="connsiteX420" fmla="*/ 573485 w 632079"/>
              <a:gd name="connsiteY420" fmla="*/ 835112 h 933530"/>
              <a:gd name="connsiteX421" fmla="*/ 572162 w 632079"/>
              <a:gd name="connsiteY421" fmla="*/ 834992 h 933530"/>
              <a:gd name="connsiteX422" fmla="*/ 570237 w 632079"/>
              <a:gd name="connsiteY422" fmla="*/ 852678 h 933530"/>
              <a:gd name="connsiteX423" fmla="*/ 569214 w 632079"/>
              <a:gd name="connsiteY423" fmla="*/ 862123 h 933530"/>
              <a:gd name="connsiteX424" fmla="*/ 568071 w 632079"/>
              <a:gd name="connsiteY424" fmla="*/ 872711 h 933530"/>
              <a:gd name="connsiteX425" fmla="*/ 566627 w 632079"/>
              <a:gd name="connsiteY425" fmla="*/ 886787 h 933530"/>
              <a:gd name="connsiteX426" fmla="*/ 565665 w 632079"/>
              <a:gd name="connsiteY426" fmla="*/ 895691 h 933530"/>
              <a:gd name="connsiteX427" fmla="*/ 565244 w 632079"/>
              <a:gd name="connsiteY427" fmla="*/ 900564 h 933530"/>
              <a:gd name="connsiteX428" fmla="*/ 565123 w 632079"/>
              <a:gd name="connsiteY428" fmla="*/ 900864 h 933530"/>
              <a:gd name="connsiteX429" fmla="*/ 564522 w 632079"/>
              <a:gd name="connsiteY429" fmla="*/ 907542 h 933530"/>
              <a:gd name="connsiteX430" fmla="*/ 563319 w 632079"/>
              <a:gd name="connsiteY430" fmla="*/ 917348 h 933530"/>
              <a:gd name="connsiteX431" fmla="*/ 561694 w 632079"/>
              <a:gd name="connsiteY431" fmla="*/ 933530 h 933530"/>
              <a:gd name="connsiteX432" fmla="*/ 560070 w 632079"/>
              <a:gd name="connsiteY432" fmla="*/ 933410 h 933530"/>
              <a:gd name="connsiteX433" fmla="*/ 559468 w 632079"/>
              <a:gd name="connsiteY433" fmla="*/ 932628 h 933530"/>
              <a:gd name="connsiteX434" fmla="*/ 555378 w 632079"/>
              <a:gd name="connsiteY434" fmla="*/ 931064 h 933530"/>
              <a:gd name="connsiteX435" fmla="*/ 554536 w 632079"/>
              <a:gd name="connsiteY435" fmla="*/ 931124 h 933530"/>
              <a:gd name="connsiteX436" fmla="*/ 553693 w 632079"/>
              <a:gd name="connsiteY436" fmla="*/ 929740 h 933530"/>
              <a:gd name="connsiteX437" fmla="*/ 551648 w 632079"/>
              <a:gd name="connsiteY437" fmla="*/ 928357 h 933530"/>
              <a:gd name="connsiteX438" fmla="*/ 550986 w 632079"/>
              <a:gd name="connsiteY438" fmla="*/ 925108 h 933530"/>
              <a:gd name="connsiteX439" fmla="*/ 552189 w 632079"/>
              <a:gd name="connsiteY439" fmla="*/ 922221 h 933530"/>
              <a:gd name="connsiteX440" fmla="*/ 551107 w 632079"/>
              <a:gd name="connsiteY440" fmla="*/ 921438 h 933530"/>
              <a:gd name="connsiteX441" fmla="*/ 549723 w 632079"/>
              <a:gd name="connsiteY441" fmla="*/ 921438 h 933530"/>
              <a:gd name="connsiteX442" fmla="*/ 548881 w 632079"/>
              <a:gd name="connsiteY442" fmla="*/ 919213 h 933530"/>
              <a:gd name="connsiteX443" fmla="*/ 546835 w 632079"/>
              <a:gd name="connsiteY443" fmla="*/ 918431 h 933530"/>
              <a:gd name="connsiteX444" fmla="*/ 546113 w 632079"/>
              <a:gd name="connsiteY444" fmla="*/ 917288 h 933530"/>
              <a:gd name="connsiteX445" fmla="*/ 546414 w 632079"/>
              <a:gd name="connsiteY445" fmla="*/ 914580 h 933530"/>
              <a:gd name="connsiteX446" fmla="*/ 544609 w 632079"/>
              <a:gd name="connsiteY446" fmla="*/ 913558 h 933530"/>
              <a:gd name="connsiteX447" fmla="*/ 543707 w 632079"/>
              <a:gd name="connsiteY447" fmla="*/ 912956 h 933530"/>
              <a:gd name="connsiteX448" fmla="*/ 540278 w 632079"/>
              <a:gd name="connsiteY448" fmla="*/ 912415 h 933530"/>
              <a:gd name="connsiteX449" fmla="*/ 539857 w 632079"/>
              <a:gd name="connsiteY449" fmla="*/ 910851 h 933530"/>
              <a:gd name="connsiteX450" fmla="*/ 540038 w 632079"/>
              <a:gd name="connsiteY450" fmla="*/ 910309 h 933530"/>
              <a:gd name="connsiteX451" fmla="*/ 540158 w 632079"/>
              <a:gd name="connsiteY451" fmla="*/ 908565 h 933530"/>
              <a:gd name="connsiteX452" fmla="*/ 539255 w 632079"/>
              <a:gd name="connsiteY452" fmla="*/ 905136 h 933530"/>
              <a:gd name="connsiteX453" fmla="*/ 542444 w 632079"/>
              <a:gd name="connsiteY453" fmla="*/ 903933 h 933530"/>
              <a:gd name="connsiteX454" fmla="*/ 541301 w 632079"/>
              <a:gd name="connsiteY454" fmla="*/ 902308 h 933530"/>
              <a:gd name="connsiteX455" fmla="*/ 539677 w 632079"/>
              <a:gd name="connsiteY455" fmla="*/ 899842 h 933530"/>
              <a:gd name="connsiteX456" fmla="*/ 538834 w 632079"/>
              <a:gd name="connsiteY456" fmla="*/ 899361 h 933530"/>
              <a:gd name="connsiteX457" fmla="*/ 538534 w 632079"/>
              <a:gd name="connsiteY457" fmla="*/ 897977 h 933530"/>
              <a:gd name="connsiteX458" fmla="*/ 535947 w 632079"/>
              <a:gd name="connsiteY458" fmla="*/ 898518 h 933530"/>
              <a:gd name="connsiteX459" fmla="*/ 535225 w 632079"/>
              <a:gd name="connsiteY459" fmla="*/ 896834 h 933530"/>
              <a:gd name="connsiteX460" fmla="*/ 537030 w 632079"/>
              <a:gd name="connsiteY460" fmla="*/ 894668 h 933530"/>
              <a:gd name="connsiteX461" fmla="*/ 535826 w 632079"/>
              <a:gd name="connsiteY461" fmla="*/ 892984 h 933530"/>
              <a:gd name="connsiteX462" fmla="*/ 535646 w 632079"/>
              <a:gd name="connsiteY462" fmla="*/ 891901 h 933530"/>
              <a:gd name="connsiteX463" fmla="*/ 533360 w 632079"/>
              <a:gd name="connsiteY463" fmla="*/ 889675 h 933530"/>
              <a:gd name="connsiteX464" fmla="*/ 533781 w 632079"/>
              <a:gd name="connsiteY464" fmla="*/ 887690 h 933530"/>
              <a:gd name="connsiteX465" fmla="*/ 530593 w 632079"/>
              <a:gd name="connsiteY465" fmla="*/ 884201 h 933530"/>
              <a:gd name="connsiteX466" fmla="*/ 530533 w 632079"/>
              <a:gd name="connsiteY466" fmla="*/ 882155 h 933530"/>
              <a:gd name="connsiteX467" fmla="*/ 528848 w 632079"/>
              <a:gd name="connsiteY467" fmla="*/ 881313 h 933530"/>
              <a:gd name="connsiteX468" fmla="*/ 527284 w 632079"/>
              <a:gd name="connsiteY468" fmla="*/ 882516 h 933530"/>
              <a:gd name="connsiteX469" fmla="*/ 526141 w 632079"/>
              <a:gd name="connsiteY469" fmla="*/ 881674 h 933530"/>
              <a:gd name="connsiteX470" fmla="*/ 524336 w 632079"/>
              <a:gd name="connsiteY470" fmla="*/ 877583 h 933530"/>
              <a:gd name="connsiteX471" fmla="*/ 523735 w 632079"/>
              <a:gd name="connsiteY471" fmla="*/ 877102 h 933530"/>
              <a:gd name="connsiteX472" fmla="*/ 521810 w 632079"/>
              <a:gd name="connsiteY472" fmla="*/ 876741 h 933530"/>
              <a:gd name="connsiteX473" fmla="*/ 520606 w 632079"/>
              <a:gd name="connsiteY473" fmla="*/ 880170 h 933530"/>
              <a:gd name="connsiteX474" fmla="*/ 520787 w 632079"/>
              <a:gd name="connsiteY474" fmla="*/ 881373 h 933530"/>
              <a:gd name="connsiteX475" fmla="*/ 518140 w 632079"/>
              <a:gd name="connsiteY475" fmla="*/ 884321 h 933530"/>
              <a:gd name="connsiteX476" fmla="*/ 516937 w 632079"/>
              <a:gd name="connsiteY476" fmla="*/ 883599 h 933530"/>
              <a:gd name="connsiteX477" fmla="*/ 516095 w 632079"/>
              <a:gd name="connsiteY477" fmla="*/ 882216 h 933530"/>
              <a:gd name="connsiteX478" fmla="*/ 514591 w 632079"/>
              <a:gd name="connsiteY478" fmla="*/ 882095 h 933530"/>
              <a:gd name="connsiteX479" fmla="*/ 510500 w 632079"/>
              <a:gd name="connsiteY479" fmla="*/ 883599 h 933530"/>
              <a:gd name="connsiteX480" fmla="*/ 509357 w 632079"/>
              <a:gd name="connsiteY480" fmla="*/ 884020 h 933530"/>
              <a:gd name="connsiteX481" fmla="*/ 508034 w 632079"/>
              <a:gd name="connsiteY481" fmla="*/ 884201 h 933530"/>
              <a:gd name="connsiteX482" fmla="*/ 508154 w 632079"/>
              <a:gd name="connsiteY482" fmla="*/ 886005 h 933530"/>
              <a:gd name="connsiteX483" fmla="*/ 508575 w 632079"/>
              <a:gd name="connsiteY483" fmla="*/ 886787 h 933530"/>
              <a:gd name="connsiteX484" fmla="*/ 508214 w 632079"/>
              <a:gd name="connsiteY484" fmla="*/ 887630 h 933530"/>
              <a:gd name="connsiteX485" fmla="*/ 510199 w 632079"/>
              <a:gd name="connsiteY485" fmla="*/ 889555 h 933530"/>
              <a:gd name="connsiteX486" fmla="*/ 508996 w 632079"/>
              <a:gd name="connsiteY486" fmla="*/ 890577 h 933530"/>
              <a:gd name="connsiteX487" fmla="*/ 509537 w 632079"/>
              <a:gd name="connsiteY487" fmla="*/ 891660 h 933530"/>
              <a:gd name="connsiteX488" fmla="*/ 506650 w 632079"/>
              <a:gd name="connsiteY488" fmla="*/ 894668 h 933530"/>
              <a:gd name="connsiteX489" fmla="*/ 506469 w 632079"/>
              <a:gd name="connsiteY489" fmla="*/ 895992 h 933530"/>
              <a:gd name="connsiteX490" fmla="*/ 505086 w 632079"/>
              <a:gd name="connsiteY490" fmla="*/ 894969 h 933530"/>
              <a:gd name="connsiteX491" fmla="*/ 504544 w 632079"/>
              <a:gd name="connsiteY491" fmla="*/ 895571 h 933530"/>
              <a:gd name="connsiteX492" fmla="*/ 503161 w 632079"/>
              <a:gd name="connsiteY492" fmla="*/ 895390 h 933530"/>
              <a:gd name="connsiteX493" fmla="*/ 504604 w 632079"/>
              <a:gd name="connsiteY493" fmla="*/ 898759 h 933530"/>
              <a:gd name="connsiteX494" fmla="*/ 502439 w 632079"/>
              <a:gd name="connsiteY494" fmla="*/ 899902 h 933530"/>
              <a:gd name="connsiteX495" fmla="*/ 501055 w 632079"/>
              <a:gd name="connsiteY495" fmla="*/ 902669 h 933530"/>
              <a:gd name="connsiteX496" fmla="*/ 501777 w 632079"/>
              <a:gd name="connsiteY496" fmla="*/ 903271 h 933530"/>
              <a:gd name="connsiteX497" fmla="*/ 500995 w 632079"/>
              <a:gd name="connsiteY497" fmla="*/ 904053 h 933530"/>
              <a:gd name="connsiteX498" fmla="*/ 501416 w 632079"/>
              <a:gd name="connsiteY498" fmla="*/ 906760 h 933530"/>
              <a:gd name="connsiteX499" fmla="*/ 503522 w 632079"/>
              <a:gd name="connsiteY499" fmla="*/ 909106 h 933530"/>
              <a:gd name="connsiteX500" fmla="*/ 502198 w 632079"/>
              <a:gd name="connsiteY500" fmla="*/ 910309 h 933530"/>
              <a:gd name="connsiteX501" fmla="*/ 502559 w 632079"/>
              <a:gd name="connsiteY501" fmla="*/ 911031 h 933530"/>
              <a:gd name="connsiteX502" fmla="*/ 504905 w 632079"/>
              <a:gd name="connsiteY502" fmla="*/ 911633 h 933530"/>
              <a:gd name="connsiteX503" fmla="*/ 505988 w 632079"/>
              <a:gd name="connsiteY503" fmla="*/ 912655 h 933530"/>
              <a:gd name="connsiteX504" fmla="*/ 507552 w 632079"/>
              <a:gd name="connsiteY504" fmla="*/ 912355 h 933530"/>
              <a:gd name="connsiteX505" fmla="*/ 507312 w 632079"/>
              <a:gd name="connsiteY505" fmla="*/ 915784 h 933530"/>
              <a:gd name="connsiteX506" fmla="*/ 505808 w 632079"/>
              <a:gd name="connsiteY506" fmla="*/ 915122 h 933530"/>
              <a:gd name="connsiteX507" fmla="*/ 503161 w 632079"/>
              <a:gd name="connsiteY507" fmla="*/ 914821 h 933530"/>
              <a:gd name="connsiteX508" fmla="*/ 501897 w 632079"/>
              <a:gd name="connsiteY508" fmla="*/ 915844 h 933530"/>
              <a:gd name="connsiteX509" fmla="*/ 500995 w 632079"/>
              <a:gd name="connsiteY509" fmla="*/ 915663 h 933530"/>
              <a:gd name="connsiteX510" fmla="*/ 500093 w 632079"/>
              <a:gd name="connsiteY510" fmla="*/ 913377 h 933530"/>
              <a:gd name="connsiteX511" fmla="*/ 498047 w 632079"/>
              <a:gd name="connsiteY511" fmla="*/ 912535 h 933530"/>
              <a:gd name="connsiteX512" fmla="*/ 497025 w 632079"/>
              <a:gd name="connsiteY512" fmla="*/ 911332 h 933530"/>
              <a:gd name="connsiteX513" fmla="*/ 495701 w 632079"/>
              <a:gd name="connsiteY513" fmla="*/ 911633 h 933530"/>
              <a:gd name="connsiteX514" fmla="*/ 492513 w 632079"/>
              <a:gd name="connsiteY514" fmla="*/ 910189 h 933530"/>
              <a:gd name="connsiteX515" fmla="*/ 492212 w 632079"/>
              <a:gd name="connsiteY515" fmla="*/ 909768 h 933530"/>
              <a:gd name="connsiteX516" fmla="*/ 487941 w 632079"/>
              <a:gd name="connsiteY516" fmla="*/ 911813 h 933530"/>
              <a:gd name="connsiteX517" fmla="*/ 487700 w 632079"/>
              <a:gd name="connsiteY517" fmla="*/ 911512 h 933530"/>
              <a:gd name="connsiteX518" fmla="*/ 487219 w 632079"/>
              <a:gd name="connsiteY518" fmla="*/ 911392 h 933530"/>
              <a:gd name="connsiteX519" fmla="*/ 483730 w 632079"/>
              <a:gd name="connsiteY519" fmla="*/ 910189 h 933530"/>
              <a:gd name="connsiteX520" fmla="*/ 481925 w 632079"/>
              <a:gd name="connsiteY520" fmla="*/ 910309 h 933530"/>
              <a:gd name="connsiteX521" fmla="*/ 479037 w 632079"/>
              <a:gd name="connsiteY521" fmla="*/ 908264 h 933530"/>
              <a:gd name="connsiteX522" fmla="*/ 477955 w 632079"/>
              <a:gd name="connsiteY522" fmla="*/ 909287 h 933530"/>
              <a:gd name="connsiteX523" fmla="*/ 476150 w 632079"/>
              <a:gd name="connsiteY523" fmla="*/ 908324 h 933530"/>
              <a:gd name="connsiteX524" fmla="*/ 474345 w 632079"/>
              <a:gd name="connsiteY524" fmla="*/ 911212 h 933530"/>
              <a:gd name="connsiteX525" fmla="*/ 471337 w 632079"/>
              <a:gd name="connsiteY525" fmla="*/ 910971 h 933530"/>
              <a:gd name="connsiteX526" fmla="*/ 469532 w 632079"/>
              <a:gd name="connsiteY526" fmla="*/ 911452 h 933530"/>
              <a:gd name="connsiteX527" fmla="*/ 468269 w 632079"/>
              <a:gd name="connsiteY527" fmla="*/ 912475 h 933530"/>
              <a:gd name="connsiteX528" fmla="*/ 467547 w 632079"/>
              <a:gd name="connsiteY528" fmla="*/ 913859 h 933530"/>
              <a:gd name="connsiteX529" fmla="*/ 466525 w 632079"/>
              <a:gd name="connsiteY529" fmla="*/ 912776 h 933530"/>
              <a:gd name="connsiteX530" fmla="*/ 465141 w 632079"/>
              <a:gd name="connsiteY530" fmla="*/ 913979 h 933530"/>
              <a:gd name="connsiteX531" fmla="*/ 462434 w 632079"/>
              <a:gd name="connsiteY531" fmla="*/ 913197 h 933530"/>
              <a:gd name="connsiteX532" fmla="*/ 461291 w 632079"/>
              <a:gd name="connsiteY532" fmla="*/ 914220 h 933530"/>
              <a:gd name="connsiteX533" fmla="*/ 460810 w 632079"/>
              <a:gd name="connsiteY533" fmla="*/ 915724 h 933530"/>
              <a:gd name="connsiteX534" fmla="*/ 459306 w 632079"/>
              <a:gd name="connsiteY534" fmla="*/ 916084 h 933530"/>
              <a:gd name="connsiteX535" fmla="*/ 458403 w 632079"/>
              <a:gd name="connsiteY535" fmla="*/ 913979 h 933530"/>
              <a:gd name="connsiteX536" fmla="*/ 456960 w 632079"/>
              <a:gd name="connsiteY536" fmla="*/ 912355 h 933530"/>
              <a:gd name="connsiteX537" fmla="*/ 456358 w 632079"/>
              <a:gd name="connsiteY537" fmla="*/ 909828 h 933530"/>
              <a:gd name="connsiteX538" fmla="*/ 454553 w 632079"/>
              <a:gd name="connsiteY538" fmla="*/ 907422 h 933530"/>
              <a:gd name="connsiteX539" fmla="*/ 454493 w 632079"/>
              <a:gd name="connsiteY539" fmla="*/ 905136 h 933530"/>
              <a:gd name="connsiteX540" fmla="*/ 452327 w 632079"/>
              <a:gd name="connsiteY540" fmla="*/ 905497 h 933530"/>
              <a:gd name="connsiteX541" fmla="*/ 451425 w 632079"/>
              <a:gd name="connsiteY541" fmla="*/ 904474 h 933530"/>
              <a:gd name="connsiteX542" fmla="*/ 449380 w 632079"/>
              <a:gd name="connsiteY542" fmla="*/ 905797 h 933530"/>
              <a:gd name="connsiteX543" fmla="*/ 443484 w 632079"/>
              <a:gd name="connsiteY543" fmla="*/ 905015 h 933530"/>
              <a:gd name="connsiteX544" fmla="*/ 442883 w 632079"/>
              <a:gd name="connsiteY544" fmla="*/ 906279 h 933530"/>
              <a:gd name="connsiteX545" fmla="*/ 441499 w 632079"/>
              <a:gd name="connsiteY545" fmla="*/ 906279 h 933530"/>
              <a:gd name="connsiteX546" fmla="*/ 439273 w 632079"/>
              <a:gd name="connsiteY546" fmla="*/ 908504 h 933530"/>
              <a:gd name="connsiteX547" fmla="*/ 435423 w 632079"/>
              <a:gd name="connsiteY547" fmla="*/ 907783 h 933530"/>
              <a:gd name="connsiteX548" fmla="*/ 431874 w 632079"/>
              <a:gd name="connsiteY548" fmla="*/ 905677 h 933530"/>
              <a:gd name="connsiteX549" fmla="*/ 431513 w 632079"/>
              <a:gd name="connsiteY549" fmla="*/ 906519 h 933530"/>
              <a:gd name="connsiteX550" fmla="*/ 431513 w 632079"/>
              <a:gd name="connsiteY550" fmla="*/ 908926 h 933530"/>
              <a:gd name="connsiteX551" fmla="*/ 428565 w 632079"/>
              <a:gd name="connsiteY551" fmla="*/ 907121 h 933530"/>
              <a:gd name="connsiteX552" fmla="*/ 426760 w 632079"/>
              <a:gd name="connsiteY552" fmla="*/ 906820 h 933530"/>
              <a:gd name="connsiteX553" fmla="*/ 423211 w 632079"/>
              <a:gd name="connsiteY553" fmla="*/ 907903 h 933530"/>
              <a:gd name="connsiteX554" fmla="*/ 422850 w 632079"/>
              <a:gd name="connsiteY554" fmla="*/ 909106 h 933530"/>
              <a:gd name="connsiteX555" fmla="*/ 421346 w 632079"/>
              <a:gd name="connsiteY555" fmla="*/ 909226 h 933530"/>
              <a:gd name="connsiteX556" fmla="*/ 421045 w 632079"/>
              <a:gd name="connsiteY556" fmla="*/ 908625 h 933530"/>
              <a:gd name="connsiteX557" fmla="*/ 418879 w 632079"/>
              <a:gd name="connsiteY557" fmla="*/ 907422 h 933530"/>
              <a:gd name="connsiteX558" fmla="*/ 418459 w 632079"/>
              <a:gd name="connsiteY558" fmla="*/ 905737 h 933530"/>
              <a:gd name="connsiteX559" fmla="*/ 416593 w 632079"/>
              <a:gd name="connsiteY559" fmla="*/ 905256 h 933530"/>
              <a:gd name="connsiteX560" fmla="*/ 416172 w 632079"/>
              <a:gd name="connsiteY560" fmla="*/ 905677 h 933530"/>
              <a:gd name="connsiteX561" fmla="*/ 415751 w 632079"/>
              <a:gd name="connsiteY561" fmla="*/ 905256 h 933530"/>
              <a:gd name="connsiteX562" fmla="*/ 414669 w 632079"/>
              <a:gd name="connsiteY562" fmla="*/ 904775 h 933530"/>
              <a:gd name="connsiteX563" fmla="*/ 414067 w 632079"/>
              <a:gd name="connsiteY563" fmla="*/ 904474 h 933530"/>
              <a:gd name="connsiteX564" fmla="*/ 411360 w 632079"/>
              <a:gd name="connsiteY564" fmla="*/ 905797 h 933530"/>
              <a:gd name="connsiteX565" fmla="*/ 409134 w 632079"/>
              <a:gd name="connsiteY565" fmla="*/ 904354 h 933530"/>
              <a:gd name="connsiteX566" fmla="*/ 406547 w 632079"/>
              <a:gd name="connsiteY566" fmla="*/ 903271 h 933530"/>
              <a:gd name="connsiteX567" fmla="*/ 405645 w 632079"/>
              <a:gd name="connsiteY567" fmla="*/ 901827 h 933530"/>
              <a:gd name="connsiteX568" fmla="*/ 405946 w 632079"/>
              <a:gd name="connsiteY568" fmla="*/ 899120 h 933530"/>
              <a:gd name="connsiteX569" fmla="*/ 402577 w 632079"/>
              <a:gd name="connsiteY569" fmla="*/ 897315 h 933530"/>
              <a:gd name="connsiteX570" fmla="*/ 401073 w 632079"/>
              <a:gd name="connsiteY570" fmla="*/ 898157 h 933530"/>
              <a:gd name="connsiteX571" fmla="*/ 400291 w 632079"/>
              <a:gd name="connsiteY571" fmla="*/ 898157 h 933530"/>
              <a:gd name="connsiteX572" fmla="*/ 398667 w 632079"/>
              <a:gd name="connsiteY572" fmla="*/ 897375 h 933530"/>
              <a:gd name="connsiteX573" fmla="*/ 397584 w 632079"/>
              <a:gd name="connsiteY573" fmla="*/ 897977 h 933530"/>
              <a:gd name="connsiteX574" fmla="*/ 397042 w 632079"/>
              <a:gd name="connsiteY574" fmla="*/ 898578 h 933530"/>
              <a:gd name="connsiteX575" fmla="*/ 396681 w 632079"/>
              <a:gd name="connsiteY575" fmla="*/ 899000 h 933530"/>
              <a:gd name="connsiteX576" fmla="*/ 395959 w 632079"/>
              <a:gd name="connsiteY576" fmla="*/ 898819 h 933530"/>
              <a:gd name="connsiteX577" fmla="*/ 395598 w 632079"/>
              <a:gd name="connsiteY577" fmla="*/ 899060 h 933530"/>
              <a:gd name="connsiteX578" fmla="*/ 394455 w 632079"/>
              <a:gd name="connsiteY578" fmla="*/ 899902 h 933530"/>
              <a:gd name="connsiteX579" fmla="*/ 393974 w 632079"/>
              <a:gd name="connsiteY579" fmla="*/ 902008 h 933530"/>
              <a:gd name="connsiteX580" fmla="*/ 392771 w 632079"/>
              <a:gd name="connsiteY580" fmla="*/ 902368 h 933530"/>
              <a:gd name="connsiteX581" fmla="*/ 388560 w 632079"/>
              <a:gd name="connsiteY581" fmla="*/ 902429 h 933530"/>
              <a:gd name="connsiteX582" fmla="*/ 387778 w 632079"/>
              <a:gd name="connsiteY582" fmla="*/ 903632 h 933530"/>
              <a:gd name="connsiteX583" fmla="*/ 387297 w 632079"/>
              <a:gd name="connsiteY583" fmla="*/ 910249 h 933530"/>
              <a:gd name="connsiteX584" fmla="*/ 387176 w 632079"/>
              <a:gd name="connsiteY584" fmla="*/ 910851 h 933530"/>
              <a:gd name="connsiteX585" fmla="*/ 387056 w 632079"/>
              <a:gd name="connsiteY585" fmla="*/ 911272 h 933530"/>
              <a:gd name="connsiteX586" fmla="*/ 386815 w 632079"/>
              <a:gd name="connsiteY586" fmla="*/ 911994 h 933530"/>
              <a:gd name="connsiteX587" fmla="*/ 386454 w 632079"/>
              <a:gd name="connsiteY587" fmla="*/ 911873 h 933530"/>
              <a:gd name="connsiteX588" fmla="*/ 386214 w 632079"/>
              <a:gd name="connsiteY588" fmla="*/ 912174 h 933530"/>
              <a:gd name="connsiteX589" fmla="*/ 386214 w 632079"/>
              <a:gd name="connsiteY589" fmla="*/ 912595 h 933530"/>
              <a:gd name="connsiteX590" fmla="*/ 385973 w 632079"/>
              <a:gd name="connsiteY590" fmla="*/ 912716 h 933530"/>
              <a:gd name="connsiteX591" fmla="*/ 385853 w 632079"/>
              <a:gd name="connsiteY591" fmla="*/ 913558 h 933530"/>
              <a:gd name="connsiteX592" fmla="*/ 385733 w 632079"/>
              <a:gd name="connsiteY592" fmla="*/ 914159 h 933530"/>
              <a:gd name="connsiteX593" fmla="*/ 385372 w 632079"/>
              <a:gd name="connsiteY593" fmla="*/ 914941 h 933530"/>
              <a:gd name="connsiteX594" fmla="*/ 385372 w 632079"/>
              <a:gd name="connsiteY594" fmla="*/ 915242 h 933530"/>
              <a:gd name="connsiteX595" fmla="*/ 385071 w 632079"/>
              <a:gd name="connsiteY595" fmla="*/ 915122 h 933530"/>
              <a:gd name="connsiteX596" fmla="*/ 384830 w 632079"/>
              <a:gd name="connsiteY596" fmla="*/ 915423 h 933530"/>
              <a:gd name="connsiteX597" fmla="*/ 384529 w 632079"/>
              <a:gd name="connsiteY597" fmla="*/ 915844 h 933530"/>
              <a:gd name="connsiteX598" fmla="*/ 384469 w 632079"/>
              <a:gd name="connsiteY598" fmla="*/ 916084 h 933530"/>
              <a:gd name="connsiteX599" fmla="*/ 383807 w 632079"/>
              <a:gd name="connsiteY599" fmla="*/ 916806 h 933530"/>
              <a:gd name="connsiteX600" fmla="*/ 383567 w 632079"/>
              <a:gd name="connsiteY600" fmla="*/ 917107 h 933530"/>
              <a:gd name="connsiteX601" fmla="*/ 383206 w 632079"/>
              <a:gd name="connsiteY601" fmla="*/ 917348 h 933530"/>
              <a:gd name="connsiteX602" fmla="*/ 383086 w 632079"/>
              <a:gd name="connsiteY602" fmla="*/ 917528 h 933530"/>
              <a:gd name="connsiteX603" fmla="*/ 382845 w 632079"/>
              <a:gd name="connsiteY603" fmla="*/ 917709 h 933530"/>
              <a:gd name="connsiteX604" fmla="*/ 382544 w 632079"/>
              <a:gd name="connsiteY604" fmla="*/ 918070 h 933530"/>
              <a:gd name="connsiteX605" fmla="*/ 382304 w 632079"/>
              <a:gd name="connsiteY605" fmla="*/ 918551 h 933530"/>
              <a:gd name="connsiteX606" fmla="*/ 382063 w 632079"/>
              <a:gd name="connsiteY606" fmla="*/ 918370 h 933530"/>
              <a:gd name="connsiteX607" fmla="*/ 381822 w 632079"/>
              <a:gd name="connsiteY607" fmla="*/ 917889 h 933530"/>
              <a:gd name="connsiteX608" fmla="*/ 381341 w 632079"/>
              <a:gd name="connsiteY608" fmla="*/ 917468 h 933530"/>
              <a:gd name="connsiteX609" fmla="*/ 381040 w 632079"/>
              <a:gd name="connsiteY609" fmla="*/ 917468 h 933530"/>
              <a:gd name="connsiteX610" fmla="*/ 380739 w 632079"/>
              <a:gd name="connsiteY610" fmla="*/ 917227 h 933530"/>
              <a:gd name="connsiteX611" fmla="*/ 380439 w 632079"/>
              <a:gd name="connsiteY611" fmla="*/ 916626 h 933530"/>
              <a:gd name="connsiteX612" fmla="*/ 379837 w 632079"/>
              <a:gd name="connsiteY612" fmla="*/ 916505 h 933530"/>
              <a:gd name="connsiteX613" fmla="*/ 379596 w 632079"/>
              <a:gd name="connsiteY613" fmla="*/ 916325 h 933530"/>
              <a:gd name="connsiteX614" fmla="*/ 378935 w 632079"/>
              <a:gd name="connsiteY614" fmla="*/ 916626 h 933530"/>
              <a:gd name="connsiteX615" fmla="*/ 378453 w 632079"/>
              <a:gd name="connsiteY615" fmla="*/ 916927 h 933530"/>
              <a:gd name="connsiteX616" fmla="*/ 378153 w 632079"/>
              <a:gd name="connsiteY616" fmla="*/ 916866 h 933530"/>
              <a:gd name="connsiteX617" fmla="*/ 377731 w 632079"/>
              <a:gd name="connsiteY617" fmla="*/ 916866 h 933530"/>
              <a:gd name="connsiteX618" fmla="*/ 377551 w 632079"/>
              <a:gd name="connsiteY618" fmla="*/ 916566 h 933530"/>
              <a:gd name="connsiteX619" fmla="*/ 377130 w 632079"/>
              <a:gd name="connsiteY619" fmla="*/ 916566 h 933530"/>
              <a:gd name="connsiteX620" fmla="*/ 376889 w 632079"/>
              <a:gd name="connsiteY620" fmla="*/ 916746 h 933530"/>
              <a:gd name="connsiteX621" fmla="*/ 376528 w 632079"/>
              <a:gd name="connsiteY621" fmla="*/ 916626 h 933530"/>
              <a:gd name="connsiteX622" fmla="*/ 376468 w 632079"/>
              <a:gd name="connsiteY622" fmla="*/ 916445 h 933530"/>
              <a:gd name="connsiteX623" fmla="*/ 376047 w 632079"/>
              <a:gd name="connsiteY623" fmla="*/ 916445 h 933530"/>
              <a:gd name="connsiteX624" fmla="*/ 376047 w 632079"/>
              <a:gd name="connsiteY624" fmla="*/ 916084 h 933530"/>
              <a:gd name="connsiteX625" fmla="*/ 376167 w 632079"/>
              <a:gd name="connsiteY625" fmla="*/ 915423 h 933530"/>
              <a:gd name="connsiteX626" fmla="*/ 376047 w 632079"/>
              <a:gd name="connsiteY626" fmla="*/ 915002 h 933530"/>
              <a:gd name="connsiteX627" fmla="*/ 375445 w 632079"/>
              <a:gd name="connsiteY627" fmla="*/ 914460 h 933530"/>
              <a:gd name="connsiteX628" fmla="*/ 375145 w 632079"/>
              <a:gd name="connsiteY628" fmla="*/ 914220 h 933530"/>
              <a:gd name="connsiteX629" fmla="*/ 375325 w 632079"/>
              <a:gd name="connsiteY629" fmla="*/ 914039 h 933530"/>
              <a:gd name="connsiteX630" fmla="*/ 375024 w 632079"/>
              <a:gd name="connsiteY630" fmla="*/ 913979 h 933530"/>
              <a:gd name="connsiteX631" fmla="*/ 374724 w 632079"/>
              <a:gd name="connsiteY631" fmla="*/ 913738 h 933530"/>
              <a:gd name="connsiteX632" fmla="*/ 374302 w 632079"/>
              <a:gd name="connsiteY632" fmla="*/ 913738 h 933530"/>
              <a:gd name="connsiteX633" fmla="*/ 373400 w 632079"/>
              <a:gd name="connsiteY633" fmla="*/ 913798 h 933530"/>
              <a:gd name="connsiteX634" fmla="*/ 373400 w 632079"/>
              <a:gd name="connsiteY634" fmla="*/ 913197 h 933530"/>
              <a:gd name="connsiteX635" fmla="*/ 373581 w 632079"/>
              <a:gd name="connsiteY635" fmla="*/ 913077 h 933530"/>
              <a:gd name="connsiteX636" fmla="*/ 373460 w 632079"/>
              <a:gd name="connsiteY636" fmla="*/ 912836 h 933530"/>
              <a:gd name="connsiteX637" fmla="*/ 373039 w 632079"/>
              <a:gd name="connsiteY637" fmla="*/ 912355 h 933530"/>
              <a:gd name="connsiteX638" fmla="*/ 372979 w 632079"/>
              <a:gd name="connsiteY638" fmla="*/ 912054 h 933530"/>
              <a:gd name="connsiteX639" fmla="*/ 372378 w 632079"/>
              <a:gd name="connsiteY639" fmla="*/ 912054 h 933530"/>
              <a:gd name="connsiteX640" fmla="*/ 371776 w 632079"/>
              <a:gd name="connsiteY640" fmla="*/ 911332 h 933530"/>
              <a:gd name="connsiteX641" fmla="*/ 371295 w 632079"/>
              <a:gd name="connsiteY641" fmla="*/ 911031 h 933530"/>
              <a:gd name="connsiteX642" fmla="*/ 370934 w 632079"/>
              <a:gd name="connsiteY642" fmla="*/ 911272 h 933530"/>
              <a:gd name="connsiteX643" fmla="*/ 370753 w 632079"/>
              <a:gd name="connsiteY643" fmla="*/ 911573 h 933530"/>
              <a:gd name="connsiteX644" fmla="*/ 370392 w 632079"/>
              <a:gd name="connsiteY644" fmla="*/ 911873 h 933530"/>
              <a:gd name="connsiteX645" fmla="*/ 369851 w 632079"/>
              <a:gd name="connsiteY645" fmla="*/ 911813 h 933530"/>
              <a:gd name="connsiteX646" fmla="*/ 369791 w 632079"/>
              <a:gd name="connsiteY646" fmla="*/ 912054 h 933530"/>
              <a:gd name="connsiteX647" fmla="*/ 369610 w 632079"/>
              <a:gd name="connsiteY647" fmla="*/ 912535 h 933530"/>
              <a:gd name="connsiteX648" fmla="*/ 369309 w 632079"/>
              <a:gd name="connsiteY648" fmla="*/ 912475 h 933530"/>
              <a:gd name="connsiteX649" fmla="*/ 368708 w 632079"/>
              <a:gd name="connsiteY649" fmla="*/ 912475 h 933530"/>
              <a:gd name="connsiteX650" fmla="*/ 368227 w 632079"/>
              <a:gd name="connsiteY650" fmla="*/ 912896 h 933530"/>
              <a:gd name="connsiteX651" fmla="*/ 367926 w 632079"/>
              <a:gd name="connsiteY651" fmla="*/ 912836 h 933530"/>
              <a:gd name="connsiteX652" fmla="*/ 367745 w 632079"/>
              <a:gd name="connsiteY652" fmla="*/ 913257 h 933530"/>
              <a:gd name="connsiteX653" fmla="*/ 367565 w 632079"/>
              <a:gd name="connsiteY653" fmla="*/ 913437 h 933530"/>
              <a:gd name="connsiteX654" fmla="*/ 367384 w 632079"/>
              <a:gd name="connsiteY654" fmla="*/ 913738 h 933530"/>
              <a:gd name="connsiteX655" fmla="*/ 366963 w 632079"/>
              <a:gd name="connsiteY655" fmla="*/ 913437 h 933530"/>
              <a:gd name="connsiteX656" fmla="*/ 366662 w 632079"/>
              <a:gd name="connsiteY656" fmla="*/ 913437 h 933530"/>
              <a:gd name="connsiteX657" fmla="*/ 366121 w 632079"/>
              <a:gd name="connsiteY657" fmla="*/ 913077 h 933530"/>
              <a:gd name="connsiteX658" fmla="*/ 365941 w 632079"/>
              <a:gd name="connsiteY658" fmla="*/ 912896 h 933530"/>
              <a:gd name="connsiteX659" fmla="*/ 366121 w 632079"/>
              <a:gd name="connsiteY659" fmla="*/ 912415 h 933530"/>
              <a:gd name="connsiteX660" fmla="*/ 366061 w 632079"/>
              <a:gd name="connsiteY660" fmla="*/ 912234 h 933530"/>
              <a:gd name="connsiteX661" fmla="*/ 366061 w 632079"/>
              <a:gd name="connsiteY661" fmla="*/ 911512 h 933530"/>
              <a:gd name="connsiteX662" fmla="*/ 365880 w 632079"/>
              <a:gd name="connsiteY662" fmla="*/ 911272 h 933530"/>
              <a:gd name="connsiteX663" fmla="*/ 365459 w 632079"/>
              <a:gd name="connsiteY663" fmla="*/ 910911 h 933530"/>
              <a:gd name="connsiteX664" fmla="*/ 365159 w 632079"/>
              <a:gd name="connsiteY664" fmla="*/ 911091 h 933530"/>
              <a:gd name="connsiteX665" fmla="*/ 364557 w 632079"/>
              <a:gd name="connsiteY665" fmla="*/ 910791 h 933530"/>
              <a:gd name="connsiteX666" fmla="*/ 364376 w 632079"/>
              <a:gd name="connsiteY666" fmla="*/ 910610 h 933530"/>
              <a:gd name="connsiteX667" fmla="*/ 364076 w 632079"/>
              <a:gd name="connsiteY667" fmla="*/ 910730 h 933530"/>
              <a:gd name="connsiteX668" fmla="*/ 363534 w 632079"/>
              <a:gd name="connsiteY668" fmla="*/ 910309 h 933530"/>
              <a:gd name="connsiteX669" fmla="*/ 363053 w 632079"/>
              <a:gd name="connsiteY669" fmla="*/ 910249 h 933530"/>
              <a:gd name="connsiteX670" fmla="*/ 362632 w 632079"/>
              <a:gd name="connsiteY670" fmla="*/ 909407 h 933530"/>
              <a:gd name="connsiteX671" fmla="*/ 362271 w 632079"/>
              <a:gd name="connsiteY671" fmla="*/ 909166 h 933530"/>
              <a:gd name="connsiteX672" fmla="*/ 362090 w 632079"/>
              <a:gd name="connsiteY672" fmla="*/ 909046 h 933530"/>
              <a:gd name="connsiteX673" fmla="*/ 361489 w 632079"/>
              <a:gd name="connsiteY673" fmla="*/ 909166 h 933530"/>
              <a:gd name="connsiteX674" fmla="*/ 361309 w 632079"/>
              <a:gd name="connsiteY674" fmla="*/ 908805 h 933530"/>
              <a:gd name="connsiteX675" fmla="*/ 360887 w 632079"/>
              <a:gd name="connsiteY675" fmla="*/ 908926 h 933530"/>
              <a:gd name="connsiteX676" fmla="*/ 360586 w 632079"/>
              <a:gd name="connsiteY676" fmla="*/ 908805 h 933530"/>
              <a:gd name="connsiteX677" fmla="*/ 359985 w 632079"/>
              <a:gd name="connsiteY677" fmla="*/ 909046 h 933530"/>
              <a:gd name="connsiteX678" fmla="*/ 359143 w 632079"/>
              <a:gd name="connsiteY678" fmla="*/ 908866 h 933530"/>
              <a:gd name="connsiteX679" fmla="*/ 358541 w 632079"/>
              <a:gd name="connsiteY679" fmla="*/ 908805 h 933530"/>
              <a:gd name="connsiteX680" fmla="*/ 357939 w 632079"/>
              <a:gd name="connsiteY680" fmla="*/ 909046 h 933530"/>
              <a:gd name="connsiteX681" fmla="*/ 357639 w 632079"/>
              <a:gd name="connsiteY681" fmla="*/ 909046 h 933530"/>
              <a:gd name="connsiteX682" fmla="*/ 357338 w 632079"/>
              <a:gd name="connsiteY682" fmla="*/ 909166 h 933530"/>
              <a:gd name="connsiteX683" fmla="*/ 357338 w 632079"/>
              <a:gd name="connsiteY683" fmla="*/ 909106 h 933530"/>
              <a:gd name="connsiteX684" fmla="*/ 356797 w 632079"/>
              <a:gd name="connsiteY684" fmla="*/ 908745 h 933530"/>
              <a:gd name="connsiteX685" fmla="*/ 356436 w 632079"/>
              <a:gd name="connsiteY685" fmla="*/ 908926 h 933530"/>
              <a:gd name="connsiteX686" fmla="*/ 355954 w 632079"/>
              <a:gd name="connsiteY686" fmla="*/ 908264 h 933530"/>
              <a:gd name="connsiteX687" fmla="*/ 355533 w 632079"/>
              <a:gd name="connsiteY687" fmla="*/ 907843 h 933530"/>
              <a:gd name="connsiteX688" fmla="*/ 355413 w 632079"/>
              <a:gd name="connsiteY688" fmla="*/ 907602 h 933530"/>
              <a:gd name="connsiteX689" fmla="*/ 355112 w 632079"/>
              <a:gd name="connsiteY689" fmla="*/ 907362 h 933530"/>
              <a:gd name="connsiteX690" fmla="*/ 354992 w 632079"/>
              <a:gd name="connsiteY690" fmla="*/ 907362 h 933530"/>
              <a:gd name="connsiteX691" fmla="*/ 354872 w 632079"/>
              <a:gd name="connsiteY691" fmla="*/ 907181 h 933530"/>
              <a:gd name="connsiteX692" fmla="*/ 354450 w 632079"/>
              <a:gd name="connsiteY692" fmla="*/ 906820 h 933530"/>
              <a:gd name="connsiteX693" fmla="*/ 353849 w 632079"/>
              <a:gd name="connsiteY693" fmla="*/ 906820 h 933530"/>
              <a:gd name="connsiteX694" fmla="*/ 353368 w 632079"/>
              <a:gd name="connsiteY694" fmla="*/ 907001 h 933530"/>
              <a:gd name="connsiteX695" fmla="*/ 352285 w 632079"/>
              <a:gd name="connsiteY695" fmla="*/ 907181 h 933530"/>
              <a:gd name="connsiteX696" fmla="*/ 351803 w 632079"/>
              <a:gd name="connsiteY696" fmla="*/ 907362 h 933530"/>
              <a:gd name="connsiteX697" fmla="*/ 351202 w 632079"/>
              <a:gd name="connsiteY697" fmla="*/ 907783 h 933530"/>
              <a:gd name="connsiteX698" fmla="*/ 350600 w 632079"/>
              <a:gd name="connsiteY698" fmla="*/ 907783 h 933530"/>
              <a:gd name="connsiteX699" fmla="*/ 350600 w 632079"/>
              <a:gd name="connsiteY699" fmla="*/ 907121 h 933530"/>
              <a:gd name="connsiteX700" fmla="*/ 350721 w 632079"/>
              <a:gd name="connsiteY700" fmla="*/ 906820 h 933530"/>
              <a:gd name="connsiteX701" fmla="*/ 350480 w 632079"/>
              <a:gd name="connsiteY701" fmla="*/ 906459 h 933530"/>
              <a:gd name="connsiteX702" fmla="*/ 350179 w 632079"/>
              <a:gd name="connsiteY702" fmla="*/ 906158 h 933530"/>
              <a:gd name="connsiteX703" fmla="*/ 349758 w 632079"/>
              <a:gd name="connsiteY703" fmla="*/ 906279 h 933530"/>
              <a:gd name="connsiteX704" fmla="*/ 348675 w 632079"/>
              <a:gd name="connsiteY704" fmla="*/ 906279 h 933530"/>
              <a:gd name="connsiteX705" fmla="*/ 348254 w 632079"/>
              <a:gd name="connsiteY705" fmla="*/ 906459 h 933530"/>
              <a:gd name="connsiteX706" fmla="*/ 347051 w 632079"/>
              <a:gd name="connsiteY706" fmla="*/ 906640 h 933530"/>
              <a:gd name="connsiteX707" fmla="*/ 346931 w 632079"/>
              <a:gd name="connsiteY707" fmla="*/ 906519 h 933530"/>
              <a:gd name="connsiteX708" fmla="*/ 346389 w 632079"/>
              <a:gd name="connsiteY708" fmla="*/ 906640 h 933530"/>
              <a:gd name="connsiteX709" fmla="*/ 345968 w 632079"/>
              <a:gd name="connsiteY709" fmla="*/ 906579 h 933530"/>
              <a:gd name="connsiteX710" fmla="*/ 345727 w 632079"/>
              <a:gd name="connsiteY710" fmla="*/ 906279 h 933530"/>
              <a:gd name="connsiteX711" fmla="*/ 345487 w 632079"/>
              <a:gd name="connsiteY711" fmla="*/ 905918 h 933530"/>
              <a:gd name="connsiteX712" fmla="*/ 345066 w 632079"/>
              <a:gd name="connsiteY712" fmla="*/ 905497 h 933530"/>
              <a:gd name="connsiteX713" fmla="*/ 344825 w 632079"/>
              <a:gd name="connsiteY713" fmla="*/ 905316 h 933530"/>
              <a:gd name="connsiteX714" fmla="*/ 344103 w 632079"/>
              <a:gd name="connsiteY714" fmla="*/ 905136 h 933530"/>
              <a:gd name="connsiteX715" fmla="*/ 343562 w 632079"/>
              <a:gd name="connsiteY715" fmla="*/ 905076 h 933530"/>
              <a:gd name="connsiteX716" fmla="*/ 343141 w 632079"/>
              <a:gd name="connsiteY716" fmla="*/ 904775 h 933530"/>
              <a:gd name="connsiteX717" fmla="*/ 343020 w 632079"/>
              <a:gd name="connsiteY717" fmla="*/ 904414 h 933530"/>
              <a:gd name="connsiteX718" fmla="*/ 342960 w 632079"/>
              <a:gd name="connsiteY718" fmla="*/ 903812 h 933530"/>
              <a:gd name="connsiteX719" fmla="*/ 342359 w 632079"/>
              <a:gd name="connsiteY719" fmla="*/ 903451 h 933530"/>
              <a:gd name="connsiteX720" fmla="*/ 341998 w 632079"/>
              <a:gd name="connsiteY720" fmla="*/ 903451 h 933530"/>
              <a:gd name="connsiteX721" fmla="*/ 341697 w 632079"/>
              <a:gd name="connsiteY721" fmla="*/ 903391 h 933530"/>
              <a:gd name="connsiteX722" fmla="*/ 341035 w 632079"/>
              <a:gd name="connsiteY722" fmla="*/ 902970 h 933530"/>
              <a:gd name="connsiteX723" fmla="*/ 340734 w 632079"/>
              <a:gd name="connsiteY723" fmla="*/ 902729 h 933530"/>
              <a:gd name="connsiteX724" fmla="*/ 339652 w 632079"/>
              <a:gd name="connsiteY724" fmla="*/ 902489 h 933530"/>
              <a:gd name="connsiteX725" fmla="*/ 339230 w 632079"/>
              <a:gd name="connsiteY725" fmla="*/ 902248 h 933530"/>
              <a:gd name="connsiteX726" fmla="*/ 338870 w 632079"/>
              <a:gd name="connsiteY726" fmla="*/ 902248 h 933530"/>
              <a:gd name="connsiteX727" fmla="*/ 338509 w 632079"/>
              <a:gd name="connsiteY727" fmla="*/ 902429 h 933530"/>
              <a:gd name="connsiteX728" fmla="*/ 337907 w 632079"/>
              <a:gd name="connsiteY728" fmla="*/ 902429 h 933530"/>
              <a:gd name="connsiteX729" fmla="*/ 337065 w 632079"/>
              <a:gd name="connsiteY729" fmla="*/ 902790 h 933530"/>
              <a:gd name="connsiteX730" fmla="*/ 336824 w 632079"/>
              <a:gd name="connsiteY730" fmla="*/ 902910 h 933530"/>
              <a:gd name="connsiteX731" fmla="*/ 336824 w 632079"/>
              <a:gd name="connsiteY731" fmla="*/ 903030 h 933530"/>
              <a:gd name="connsiteX732" fmla="*/ 336283 w 632079"/>
              <a:gd name="connsiteY732" fmla="*/ 903933 h 933530"/>
              <a:gd name="connsiteX733" fmla="*/ 335801 w 632079"/>
              <a:gd name="connsiteY733" fmla="*/ 904534 h 933530"/>
              <a:gd name="connsiteX734" fmla="*/ 335681 w 632079"/>
              <a:gd name="connsiteY734" fmla="*/ 904775 h 933530"/>
              <a:gd name="connsiteX735" fmla="*/ 335380 w 632079"/>
              <a:gd name="connsiteY735" fmla="*/ 904775 h 933530"/>
              <a:gd name="connsiteX736" fmla="*/ 334598 w 632079"/>
              <a:gd name="connsiteY736" fmla="*/ 904354 h 933530"/>
              <a:gd name="connsiteX737" fmla="*/ 334297 w 632079"/>
              <a:gd name="connsiteY737" fmla="*/ 904414 h 933530"/>
              <a:gd name="connsiteX738" fmla="*/ 333937 w 632079"/>
              <a:gd name="connsiteY738" fmla="*/ 904594 h 933530"/>
              <a:gd name="connsiteX739" fmla="*/ 332854 w 632079"/>
              <a:gd name="connsiteY739" fmla="*/ 904594 h 933530"/>
              <a:gd name="connsiteX740" fmla="*/ 332553 w 632079"/>
              <a:gd name="connsiteY740" fmla="*/ 904775 h 933530"/>
              <a:gd name="connsiteX741" fmla="*/ 332072 w 632079"/>
              <a:gd name="connsiteY741" fmla="*/ 904955 h 933530"/>
              <a:gd name="connsiteX742" fmla="*/ 331711 w 632079"/>
              <a:gd name="connsiteY742" fmla="*/ 905196 h 933530"/>
              <a:gd name="connsiteX743" fmla="*/ 331530 w 632079"/>
              <a:gd name="connsiteY743" fmla="*/ 905196 h 933530"/>
              <a:gd name="connsiteX744" fmla="*/ 330387 w 632079"/>
              <a:gd name="connsiteY744" fmla="*/ 904835 h 933530"/>
              <a:gd name="connsiteX745" fmla="*/ 330327 w 632079"/>
              <a:gd name="connsiteY745" fmla="*/ 905316 h 933530"/>
              <a:gd name="connsiteX746" fmla="*/ 329846 w 632079"/>
              <a:gd name="connsiteY746" fmla="*/ 905677 h 933530"/>
              <a:gd name="connsiteX747" fmla="*/ 329485 w 632079"/>
              <a:gd name="connsiteY747" fmla="*/ 905978 h 933530"/>
              <a:gd name="connsiteX748" fmla="*/ 327560 w 632079"/>
              <a:gd name="connsiteY748" fmla="*/ 908023 h 933530"/>
              <a:gd name="connsiteX749" fmla="*/ 327560 w 632079"/>
              <a:gd name="connsiteY749" fmla="*/ 908986 h 933530"/>
              <a:gd name="connsiteX750" fmla="*/ 325996 w 632079"/>
              <a:gd name="connsiteY750" fmla="*/ 910309 h 933530"/>
              <a:gd name="connsiteX751" fmla="*/ 325033 w 632079"/>
              <a:gd name="connsiteY751" fmla="*/ 910309 h 933530"/>
              <a:gd name="connsiteX752" fmla="*/ 324371 w 632079"/>
              <a:gd name="connsiteY752" fmla="*/ 911332 h 933530"/>
              <a:gd name="connsiteX753" fmla="*/ 323048 w 632079"/>
              <a:gd name="connsiteY753" fmla="*/ 912174 h 933530"/>
              <a:gd name="connsiteX754" fmla="*/ 322807 w 632079"/>
              <a:gd name="connsiteY754" fmla="*/ 913137 h 933530"/>
              <a:gd name="connsiteX755" fmla="*/ 322928 w 632079"/>
              <a:gd name="connsiteY755" fmla="*/ 913979 h 933530"/>
              <a:gd name="connsiteX756" fmla="*/ 321003 w 632079"/>
              <a:gd name="connsiteY756" fmla="*/ 915182 h 933530"/>
              <a:gd name="connsiteX757" fmla="*/ 322928 w 632079"/>
              <a:gd name="connsiteY757" fmla="*/ 918792 h 933530"/>
              <a:gd name="connsiteX758" fmla="*/ 322988 w 632079"/>
              <a:gd name="connsiteY758" fmla="*/ 919995 h 933530"/>
              <a:gd name="connsiteX759" fmla="*/ 324371 w 632079"/>
              <a:gd name="connsiteY759" fmla="*/ 920476 h 933530"/>
              <a:gd name="connsiteX760" fmla="*/ 323589 w 632079"/>
              <a:gd name="connsiteY760" fmla="*/ 921258 h 933530"/>
              <a:gd name="connsiteX761" fmla="*/ 323469 w 632079"/>
              <a:gd name="connsiteY761" fmla="*/ 924326 h 933530"/>
              <a:gd name="connsiteX762" fmla="*/ 323048 w 632079"/>
              <a:gd name="connsiteY762" fmla="*/ 924747 h 933530"/>
              <a:gd name="connsiteX763" fmla="*/ 321965 w 632079"/>
              <a:gd name="connsiteY763" fmla="*/ 925950 h 933530"/>
              <a:gd name="connsiteX764" fmla="*/ 318717 w 632079"/>
              <a:gd name="connsiteY764" fmla="*/ 927635 h 933530"/>
              <a:gd name="connsiteX765" fmla="*/ 317333 w 632079"/>
              <a:gd name="connsiteY765" fmla="*/ 927033 h 933530"/>
              <a:gd name="connsiteX766" fmla="*/ 316431 w 632079"/>
              <a:gd name="connsiteY766" fmla="*/ 925048 h 933530"/>
              <a:gd name="connsiteX767" fmla="*/ 314265 w 632079"/>
              <a:gd name="connsiteY767" fmla="*/ 923003 h 933530"/>
              <a:gd name="connsiteX768" fmla="*/ 314205 w 632079"/>
              <a:gd name="connsiteY768" fmla="*/ 919874 h 933530"/>
              <a:gd name="connsiteX769" fmla="*/ 314566 w 632079"/>
              <a:gd name="connsiteY769" fmla="*/ 919032 h 933530"/>
              <a:gd name="connsiteX770" fmla="*/ 313964 w 632079"/>
              <a:gd name="connsiteY770" fmla="*/ 917889 h 933530"/>
              <a:gd name="connsiteX771" fmla="*/ 312099 w 632079"/>
              <a:gd name="connsiteY771" fmla="*/ 918972 h 933530"/>
              <a:gd name="connsiteX772" fmla="*/ 310535 w 632079"/>
              <a:gd name="connsiteY772" fmla="*/ 918130 h 933530"/>
              <a:gd name="connsiteX773" fmla="*/ 309753 w 632079"/>
              <a:gd name="connsiteY773" fmla="*/ 916385 h 933530"/>
              <a:gd name="connsiteX774" fmla="*/ 307587 w 632079"/>
              <a:gd name="connsiteY774" fmla="*/ 915784 h 933530"/>
              <a:gd name="connsiteX775" fmla="*/ 305903 w 632079"/>
              <a:gd name="connsiteY775" fmla="*/ 914580 h 933530"/>
              <a:gd name="connsiteX776" fmla="*/ 305783 w 632079"/>
              <a:gd name="connsiteY776" fmla="*/ 913498 h 933530"/>
              <a:gd name="connsiteX777" fmla="*/ 304339 w 632079"/>
              <a:gd name="connsiteY777" fmla="*/ 913257 h 933530"/>
              <a:gd name="connsiteX778" fmla="*/ 302414 w 632079"/>
              <a:gd name="connsiteY778" fmla="*/ 911031 h 933530"/>
              <a:gd name="connsiteX779" fmla="*/ 301512 w 632079"/>
              <a:gd name="connsiteY779" fmla="*/ 909046 h 933530"/>
              <a:gd name="connsiteX780" fmla="*/ 299947 w 632079"/>
              <a:gd name="connsiteY780" fmla="*/ 907662 h 933530"/>
              <a:gd name="connsiteX781" fmla="*/ 299346 w 632079"/>
              <a:gd name="connsiteY781" fmla="*/ 904895 h 933530"/>
              <a:gd name="connsiteX782" fmla="*/ 299827 w 632079"/>
              <a:gd name="connsiteY782" fmla="*/ 903572 h 933530"/>
              <a:gd name="connsiteX783" fmla="*/ 298263 w 632079"/>
              <a:gd name="connsiteY783" fmla="*/ 900864 h 933530"/>
              <a:gd name="connsiteX784" fmla="*/ 297661 w 632079"/>
              <a:gd name="connsiteY784" fmla="*/ 898458 h 933530"/>
              <a:gd name="connsiteX785" fmla="*/ 299226 w 632079"/>
              <a:gd name="connsiteY785" fmla="*/ 897195 h 933530"/>
              <a:gd name="connsiteX786" fmla="*/ 299647 w 632079"/>
              <a:gd name="connsiteY786" fmla="*/ 894788 h 933530"/>
              <a:gd name="connsiteX787" fmla="*/ 301151 w 632079"/>
              <a:gd name="connsiteY787" fmla="*/ 894367 h 933530"/>
              <a:gd name="connsiteX788" fmla="*/ 301151 w 632079"/>
              <a:gd name="connsiteY788" fmla="*/ 893164 h 933530"/>
              <a:gd name="connsiteX789" fmla="*/ 299707 w 632079"/>
              <a:gd name="connsiteY789" fmla="*/ 892021 h 933530"/>
              <a:gd name="connsiteX790" fmla="*/ 298804 w 632079"/>
              <a:gd name="connsiteY790" fmla="*/ 890397 h 933530"/>
              <a:gd name="connsiteX791" fmla="*/ 297180 w 632079"/>
              <a:gd name="connsiteY791" fmla="*/ 890036 h 933530"/>
              <a:gd name="connsiteX792" fmla="*/ 296157 w 632079"/>
              <a:gd name="connsiteY792" fmla="*/ 888291 h 933530"/>
              <a:gd name="connsiteX793" fmla="*/ 296699 w 632079"/>
              <a:gd name="connsiteY793" fmla="*/ 886848 h 933530"/>
              <a:gd name="connsiteX794" fmla="*/ 297902 w 632079"/>
              <a:gd name="connsiteY794" fmla="*/ 886005 h 933530"/>
              <a:gd name="connsiteX795" fmla="*/ 297722 w 632079"/>
              <a:gd name="connsiteY795" fmla="*/ 884802 h 933530"/>
              <a:gd name="connsiteX796" fmla="*/ 294353 w 632079"/>
              <a:gd name="connsiteY796" fmla="*/ 882155 h 933530"/>
              <a:gd name="connsiteX797" fmla="*/ 295135 w 632079"/>
              <a:gd name="connsiteY797" fmla="*/ 880892 h 933530"/>
              <a:gd name="connsiteX798" fmla="*/ 293089 w 632079"/>
              <a:gd name="connsiteY798" fmla="*/ 878486 h 933530"/>
              <a:gd name="connsiteX799" fmla="*/ 292006 w 632079"/>
              <a:gd name="connsiteY799" fmla="*/ 877884 h 933530"/>
              <a:gd name="connsiteX800" fmla="*/ 294653 w 632079"/>
              <a:gd name="connsiteY800" fmla="*/ 875177 h 933530"/>
              <a:gd name="connsiteX801" fmla="*/ 297240 w 632079"/>
              <a:gd name="connsiteY801" fmla="*/ 874335 h 933530"/>
              <a:gd name="connsiteX802" fmla="*/ 297842 w 632079"/>
              <a:gd name="connsiteY802" fmla="*/ 873132 h 933530"/>
              <a:gd name="connsiteX803" fmla="*/ 297842 w 632079"/>
              <a:gd name="connsiteY803" fmla="*/ 871507 h 933530"/>
              <a:gd name="connsiteX804" fmla="*/ 296338 w 632079"/>
              <a:gd name="connsiteY804" fmla="*/ 868981 h 933530"/>
              <a:gd name="connsiteX805" fmla="*/ 296338 w 632079"/>
              <a:gd name="connsiteY805" fmla="*/ 868740 h 933530"/>
              <a:gd name="connsiteX806" fmla="*/ 296518 w 632079"/>
              <a:gd name="connsiteY806" fmla="*/ 867898 h 933530"/>
              <a:gd name="connsiteX807" fmla="*/ 296218 w 632079"/>
              <a:gd name="connsiteY807" fmla="*/ 865071 h 933530"/>
              <a:gd name="connsiteX808" fmla="*/ 296639 w 632079"/>
              <a:gd name="connsiteY808" fmla="*/ 863266 h 933530"/>
              <a:gd name="connsiteX809" fmla="*/ 294834 w 632079"/>
              <a:gd name="connsiteY809" fmla="*/ 862123 h 933530"/>
              <a:gd name="connsiteX810" fmla="*/ 295135 w 632079"/>
              <a:gd name="connsiteY810" fmla="*/ 860619 h 933530"/>
              <a:gd name="connsiteX811" fmla="*/ 293631 w 632079"/>
              <a:gd name="connsiteY811" fmla="*/ 859837 h 933530"/>
              <a:gd name="connsiteX812" fmla="*/ 293330 w 632079"/>
              <a:gd name="connsiteY812" fmla="*/ 858513 h 933530"/>
              <a:gd name="connsiteX813" fmla="*/ 292849 w 632079"/>
              <a:gd name="connsiteY813" fmla="*/ 857310 h 933530"/>
              <a:gd name="connsiteX814" fmla="*/ 292969 w 632079"/>
              <a:gd name="connsiteY814" fmla="*/ 857070 h 933530"/>
              <a:gd name="connsiteX815" fmla="*/ 293029 w 632079"/>
              <a:gd name="connsiteY815" fmla="*/ 855987 h 933530"/>
              <a:gd name="connsiteX816" fmla="*/ 293210 w 632079"/>
              <a:gd name="connsiteY816" fmla="*/ 855505 h 933530"/>
              <a:gd name="connsiteX817" fmla="*/ 293450 w 632079"/>
              <a:gd name="connsiteY817" fmla="*/ 855505 h 933530"/>
              <a:gd name="connsiteX818" fmla="*/ 293390 w 632079"/>
              <a:gd name="connsiteY818" fmla="*/ 854904 h 933530"/>
              <a:gd name="connsiteX819" fmla="*/ 293270 w 632079"/>
              <a:gd name="connsiteY819" fmla="*/ 854543 h 933530"/>
              <a:gd name="connsiteX820" fmla="*/ 293330 w 632079"/>
              <a:gd name="connsiteY820" fmla="*/ 853881 h 933530"/>
              <a:gd name="connsiteX821" fmla="*/ 293450 w 632079"/>
              <a:gd name="connsiteY821" fmla="*/ 853159 h 933530"/>
              <a:gd name="connsiteX822" fmla="*/ 293270 w 632079"/>
              <a:gd name="connsiteY822" fmla="*/ 853099 h 933530"/>
              <a:gd name="connsiteX823" fmla="*/ 292969 w 632079"/>
              <a:gd name="connsiteY823" fmla="*/ 852798 h 933530"/>
              <a:gd name="connsiteX824" fmla="*/ 292367 w 632079"/>
              <a:gd name="connsiteY824" fmla="*/ 852558 h 933530"/>
              <a:gd name="connsiteX825" fmla="*/ 292187 w 632079"/>
              <a:gd name="connsiteY825" fmla="*/ 852257 h 933530"/>
              <a:gd name="connsiteX826" fmla="*/ 291766 w 632079"/>
              <a:gd name="connsiteY826" fmla="*/ 852437 h 933530"/>
              <a:gd name="connsiteX827" fmla="*/ 291465 w 632079"/>
              <a:gd name="connsiteY827" fmla="*/ 852317 h 933530"/>
              <a:gd name="connsiteX828" fmla="*/ 291465 w 632079"/>
              <a:gd name="connsiteY828" fmla="*/ 851956 h 933530"/>
              <a:gd name="connsiteX829" fmla="*/ 291646 w 632079"/>
              <a:gd name="connsiteY829" fmla="*/ 851776 h 933530"/>
              <a:gd name="connsiteX830" fmla="*/ 291646 w 632079"/>
              <a:gd name="connsiteY830" fmla="*/ 850693 h 933530"/>
              <a:gd name="connsiteX831" fmla="*/ 291465 w 632079"/>
              <a:gd name="connsiteY831" fmla="*/ 850272 h 933530"/>
              <a:gd name="connsiteX832" fmla="*/ 291345 w 632079"/>
              <a:gd name="connsiteY832" fmla="*/ 849790 h 933530"/>
              <a:gd name="connsiteX833" fmla="*/ 290984 w 632079"/>
              <a:gd name="connsiteY833" fmla="*/ 849189 h 933530"/>
              <a:gd name="connsiteX834" fmla="*/ 290683 w 632079"/>
              <a:gd name="connsiteY834" fmla="*/ 848948 h 933530"/>
              <a:gd name="connsiteX835" fmla="*/ 290202 w 632079"/>
              <a:gd name="connsiteY835" fmla="*/ 848948 h 933530"/>
              <a:gd name="connsiteX836" fmla="*/ 289781 w 632079"/>
              <a:gd name="connsiteY836" fmla="*/ 848587 h 933530"/>
              <a:gd name="connsiteX837" fmla="*/ 289540 w 632079"/>
              <a:gd name="connsiteY837" fmla="*/ 848226 h 933530"/>
              <a:gd name="connsiteX838" fmla="*/ 289660 w 632079"/>
              <a:gd name="connsiteY838" fmla="*/ 847504 h 933530"/>
              <a:gd name="connsiteX839" fmla="*/ 289420 w 632079"/>
              <a:gd name="connsiteY839" fmla="*/ 847264 h 933530"/>
              <a:gd name="connsiteX840" fmla="*/ 289420 w 632079"/>
              <a:gd name="connsiteY840" fmla="*/ 846843 h 933530"/>
              <a:gd name="connsiteX841" fmla="*/ 289781 w 632079"/>
              <a:gd name="connsiteY841" fmla="*/ 846422 h 933530"/>
              <a:gd name="connsiteX842" fmla="*/ 290322 w 632079"/>
              <a:gd name="connsiteY842" fmla="*/ 846000 h 933530"/>
              <a:gd name="connsiteX843" fmla="*/ 290322 w 632079"/>
              <a:gd name="connsiteY843" fmla="*/ 845158 h 933530"/>
              <a:gd name="connsiteX844" fmla="*/ 290563 w 632079"/>
              <a:gd name="connsiteY844" fmla="*/ 844677 h 933530"/>
              <a:gd name="connsiteX845" fmla="*/ 290563 w 632079"/>
              <a:gd name="connsiteY845" fmla="*/ 844617 h 933530"/>
              <a:gd name="connsiteX846" fmla="*/ 290262 w 632079"/>
              <a:gd name="connsiteY846" fmla="*/ 844316 h 933530"/>
              <a:gd name="connsiteX847" fmla="*/ 289901 w 632079"/>
              <a:gd name="connsiteY847" fmla="*/ 844136 h 933530"/>
              <a:gd name="connsiteX848" fmla="*/ 289660 w 632079"/>
              <a:gd name="connsiteY848" fmla="*/ 843835 h 933530"/>
              <a:gd name="connsiteX849" fmla="*/ 289239 w 632079"/>
              <a:gd name="connsiteY849" fmla="*/ 843594 h 933530"/>
              <a:gd name="connsiteX850" fmla="*/ 288577 w 632079"/>
              <a:gd name="connsiteY850" fmla="*/ 843594 h 933530"/>
              <a:gd name="connsiteX851" fmla="*/ 288156 w 632079"/>
              <a:gd name="connsiteY851" fmla="*/ 843113 h 933530"/>
              <a:gd name="connsiteX852" fmla="*/ 288156 w 632079"/>
              <a:gd name="connsiteY852" fmla="*/ 842993 h 933530"/>
              <a:gd name="connsiteX853" fmla="*/ 287555 w 632079"/>
              <a:gd name="connsiteY853" fmla="*/ 842872 h 933530"/>
              <a:gd name="connsiteX854" fmla="*/ 287134 w 632079"/>
              <a:gd name="connsiteY854" fmla="*/ 842571 h 933530"/>
              <a:gd name="connsiteX855" fmla="*/ 286893 w 632079"/>
              <a:gd name="connsiteY855" fmla="*/ 842571 h 933530"/>
              <a:gd name="connsiteX856" fmla="*/ 286653 w 632079"/>
              <a:gd name="connsiteY856" fmla="*/ 842752 h 933530"/>
              <a:gd name="connsiteX857" fmla="*/ 286352 w 632079"/>
              <a:gd name="connsiteY857" fmla="*/ 842932 h 933530"/>
              <a:gd name="connsiteX858" fmla="*/ 285930 w 632079"/>
              <a:gd name="connsiteY858" fmla="*/ 842391 h 933530"/>
              <a:gd name="connsiteX859" fmla="*/ 285810 w 632079"/>
              <a:gd name="connsiteY859" fmla="*/ 842391 h 933530"/>
              <a:gd name="connsiteX860" fmla="*/ 285329 w 632079"/>
              <a:gd name="connsiteY860" fmla="*/ 841609 h 933530"/>
              <a:gd name="connsiteX861" fmla="*/ 285028 w 632079"/>
              <a:gd name="connsiteY861" fmla="*/ 841489 h 933530"/>
              <a:gd name="connsiteX862" fmla="*/ 284427 w 632079"/>
              <a:gd name="connsiteY862" fmla="*/ 841007 h 933530"/>
              <a:gd name="connsiteX863" fmla="*/ 282863 w 632079"/>
              <a:gd name="connsiteY863" fmla="*/ 837939 h 933530"/>
              <a:gd name="connsiteX864" fmla="*/ 281058 w 632079"/>
              <a:gd name="connsiteY864" fmla="*/ 836255 h 933530"/>
              <a:gd name="connsiteX865" fmla="*/ 277388 w 632079"/>
              <a:gd name="connsiteY865" fmla="*/ 834931 h 933530"/>
              <a:gd name="connsiteX866" fmla="*/ 276245 w 632079"/>
              <a:gd name="connsiteY866" fmla="*/ 833127 h 933530"/>
              <a:gd name="connsiteX867" fmla="*/ 275584 w 632079"/>
              <a:gd name="connsiteY867" fmla="*/ 833247 h 933530"/>
              <a:gd name="connsiteX868" fmla="*/ 274801 w 632079"/>
              <a:gd name="connsiteY868" fmla="*/ 833427 h 933530"/>
              <a:gd name="connsiteX869" fmla="*/ 273117 w 632079"/>
              <a:gd name="connsiteY869" fmla="*/ 834210 h 933530"/>
              <a:gd name="connsiteX870" fmla="*/ 272756 w 632079"/>
              <a:gd name="connsiteY870" fmla="*/ 834210 h 933530"/>
              <a:gd name="connsiteX871" fmla="*/ 271794 w 632079"/>
              <a:gd name="connsiteY871" fmla="*/ 834510 h 933530"/>
              <a:gd name="connsiteX872" fmla="*/ 270229 w 632079"/>
              <a:gd name="connsiteY872" fmla="*/ 835292 h 933530"/>
              <a:gd name="connsiteX873" fmla="*/ 270109 w 632079"/>
              <a:gd name="connsiteY873" fmla="*/ 835473 h 933530"/>
              <a:gd name="connsiteX874" fmla="*/ 268004 w 632079"/>
              <a:gd name="connsiteY874" fmla="*/ 836556 h 933530"/>
              <a:gd name="connsiteX875" fmla="*/ 266680 w 632079"/>
              <a:gd name="connsiteY875" fmla="*/ 836917 h 933530"/>
              <a:gd name="connsiteX876" fmla="*/ 264755 w 632079"/>
              <a:gd name="connsiteY876" fmla="*/ 838000 h 933530"/>
              <a:gd name="connsiteX877" fmla="*/ 263010 w 632079"/>
              <a:gd name="connsiteY877" fmla="*/ 838601 h 933530"/>
              <a:gd name="connsiteX878" fmla="*/ 262409 w 632079"/>
              <a:gd name="connsiteY878" fmla="*/ 838120 h 933530"/>
              <a:gd name="connsiteX879" fmla="*/ 262228 w 632079"/>
              <a:gd name="connsiteY879" fmla="*/ 837819 h 933530"/>
              <a:gd name="connsiteX880" fmla="*/ 261446 w 632079"/>
              <a:gd name="connsiteY880" fmla="*/ 837217 h 933530"/>
              <a:gd name="connsiteX881" fmla="*/ 261326 w 632079"/>
              <a:gd name="connsiteY881" fmla="*/ 836255 h 933530"/>
              <a:gd name="connsiteX882" fmla="*/ 262529 w 632079"/>
              <a:gd name="connsiteY882" fmla="*/ 835834 h 933530"/>
              <a:gd name="connsiteX883" fmla="*/ 261747 w 632079"/>
              <a:gd name="connsiteY883" fmla="*/ 831743 h 933530"/>
              <a:gd name="connsiteX884" fmla="*/ 260544 w 632079"/>
              <a:gd name="connsiteY884" fmla="*/ 830780 h 933530"/>
              <a:gd name="connsiteX885" fmla="*/ 258318 w 632079"/>
              <a:gd name="connsiteY885" fmla="*/ 827773 h 933530"/>
              <a:gd name="connsiteX886" fmla="*/ 257115 w 632079"/>
              <a:gd name="connsiteY886" fmla="*/ 827773 h 933530"/>
              <a:gd name="connsiteX887" fmla="*/ 255130 w 632079"/>
              <a:gd name="connsiteY887" fmla="*/ 826750 h 933530"/>
              <a:gd name="connsiteX888" fmla="*/ 253445 w 632079"/>
              <a:gd name="connsiteY888" fmla="*/ 827111 h 933530"/>
              <a:gd name="connsiteX889" fmla="*/ 252964 w 632079"/>
              <a:gd name="connsiteY889" fmla="*/ 824283 h 933530"/>
              <a:gd name="connsiteX890" fmla="*/ 252663 w 632079"/>
              <a:gd name="connsiteY890" fmla="*/ 823682 h 933530"/>
              <a:gd name="connsiteX891" fmla="*/ 251460 w 632079"/>
              <a:gd name="connsiteY891" fmla="*/ 823381 h 933530"/>
              <a:gd name="connsiteX892" fmla="*/ 251099 w 632079"/>
              <a:gd name="connsiteY892" fmla="*/ 822118 h 933530"/>
              <a:gd name="connsiteX893" fmla="*/ 249715 w 632079"/>
              <a:gd name="connsiteY893" fmla="*/ 821396 h 933530"/>
              <a:gd name="connsiteX894" fmla="*/ 249655 w 632079"/>
              <a:gd name="connsiteY894" fmla="*/ 819411 h 933530"/>
              <a:gd name="connsiteX895" fmla="*/ 249174 w 632079"/>
              <a:gd name="connsiteY895" fmla="*/ 818208 h 933530"/>
              <a:gd name="connsiteX896" fmla="*/ 249475 w 632079"/>
              <a:gd name="connsiteY896" fmla="*/ 817245 h 933530"/>
              <a:gd name="connsiteX897" fmla="*/ 247369 w 632079"/>
              <a:gd name="connsiteY897" fmla="*/ 815260 h 933530"/>
              <a:gd name="connsiteX898" fmla="*/ 248572 w 632079"/>
              <a:gd name="connsiteY898" fmla="*/ 812673 h 933530"/>
              <a:gd name="connsiteX899" fmla="*/ 247911 w 632079"/>
              <a:gd name="connsiteY899" fmla="*/ 812132 h 933530"/>
              <a:gd name="connsiteX900" fmla="*/ 246407 w 632079"/>
              <a:gd name="connsiteY900" fmla="*/ 809545 h 933530"/>
              <a:gd name="connsiteX901" fmla="*/ 245805 w 632079"/>
              <a:gd name="connsiteY901" fmla="*/ 806236 h 933530"/>
              <a:gd name="connsiteX902" fmla="*/ 246407 w 632079"/>
              <a:gd name="connsiteY902" fmla="*/ 805153 h 933530"/>
              <a:gd name="connsiteX903" fmla="*/ 248091 w 632079"/>
              <a:gd name="connsiteY903" fmla="*/ 805394 h 933530"/>
              <a:gd name="connsiteX904" fmla="*/ 249475 w 632079"/>
              <a:gd name="connsiteY904" fmla="*/ 805394 h 933530"/>
              <a:gd name="connsiteX905" fmla="*/ 250377 w 632079"/>
              <a:gd name="connsiteY905" fmla="*/ 805635 h 933530"/>
              <a:gd name="connsiteX906" fmla="*/ 252182 w 632079"/>
              <a:gd name="connsiteY906" fmla="*/ 805093 h 933530"/>
              <a:gd name="connsiteX907" fmla="*/ 252784 w 632079"/>
              <a:gd name="connsiteY907" fmla="*/ 804852 h 933530"/>
              <a:gd name="connsiteX908" fmla="*/ 253626 w 632079"/>
              <a:gd name="connsiteY908" fmla="*/ 803830 h 933530"/>
              <a:gd name="connsiteX909" fmla="*/ 253385 w 632079"/>
              <a:gd name="connsiteY909" fmla="*/ 802206 h 933530"/>
              <a:gd name="connsiteX910" fmla="*/ 253746 w 632079"/>
              <a:gd name="connsiteY910" fmla="*/ 801484 h 933530"/>
              <a:gd name="connsiteX911" fmla="*/ 253927 w 632079"/>
              <a:gd name="connsiteY911" fmla="*/ 799559 h 933530"/>
              <a:gd name="connsiteX912" fmla="*/ 253806 w 632079"/>
              <a:gd name="connsiteY912" fmla="*/ 799017 h 933530"/>
              <a:gd name="connsiteX913" fmla="*/ 253987 w 632079"/>
              <a:gd name="connsiteY913" fmla="*/ 798416 h 933530"/>
              <a:gd name="connsiteX914" fmla="*/ 254227 w 632079"/>
              <a:gd name="connsiteY914" fmla="*/ 797814 h 933530"/>
              <a:gd name="connsiteX915" fmla="*/ 254348 w 632079"/>
              <a:gd name="connsiteY915" fmla="*/ 797092 h 933530"/>
              <a:gd name="connsiteX916" fmla="*/ 255551 w 632079"/>
              <a:gd name="connsiteY916" fmla="*/ 794566 h 933530"/>
              <a:gd name="connsiteX917" fmla="*/ 254468 w 632079"/>
              <a:gd name="connsiteY917" fmla="*/ 792340 h 933530"/>
              <a:gd name="connsiteX918" fmla="*/ 255070 w 632079"/>
              <a:gd name="connsiteY918" fmla="*/ 789873 h 933530"/>
              <a:gd name="connsiteX919" fmla="*/ 254047 w 632079"/>
              <a:gd name="connsiteY919" fmla="*/ 788550 h 933530"/>
              <a:gd name="connsiteX920" fmla="*/ 255130 w 632079"/>
              <a:gd name="connsiteY920" fmla="*/ 787346 h 933530"/>
              <a:gd name="connsiteX921" fmla="*/ 255070 w 632079"/>
              <a:gd name="connsiteY921" fmla="*/ 785061 h 933530"/>
              <a:gd name="connsiteX922" fmla="*/ 254107 w 632079"/>
              <a:gd name="connsiteY922" fmla="*/ 783737 h 933530"/>
              <a:gd name="connsiteX923" fmla="*/ 251821 w 632079"/>
              <a:gd name="connsiteY923" fmla="*/ 784038 h 933530"/>
              <a:gd name="connsiteX924" fmla="*/ 250798 w 632079"/>
              <a:gd name="connsiteY924" fmla="*/ 783617 h 933530"/>
              <a:gd name="connsiteX925" fmla="*/ 250798 w 632079"/>
              <a:gd name="connsiteY925" fmla="*/ 782714 h 933530"/>
              <a:gd name="connsiteX926" fmla="*/ 250498 w 632079"/>
              <a:gd name="connsiteY926" fmla="*/ 782053 h 933530"/>
              <a:gd name="connsiteX927" fmla="*/ 250859 w 632079"/>
              <a:gd name="connsiteY927" fmla="*/ 781451 h 933530"/>
              <a:gd name="connsiteX928" fmla="*/ 250016 w 632079"/>
              <a:gd name="connsiteY928" fmla="*/ 780428 h 933530"/>
              <a:gd name="connsiteX929" fmla="*/ 249294 w 632079"/>
              <a:gd name="connsiteY929" fmla="*/ 780007 h 933530"/>
              <a:gd name="connsiteX930" fmla="*/ 248452 w 632079"/>
              <a:gd name="connsiteY930" fmla="*/ 779526 h 933530"/>
              <a:gd name="connsiteX931" fmla="*/ 248091 w 632079"/>
              <a:gd name="connsiteY931" fmla="*/ 779406 h 933530"/>
              <a:gd name="connsiteX932" fmla="*/ 247369 w 632079"/>
              <a:gd name="connsiteY932" fmla="*/ 778924 h 933530"/>
              <a:gd name="connsiteX933" fmla="*/ 246467 w 632079"/>
              <a:gd name="connsiteY933" fmla="*/ 777601 h 933530"/>
              <a:gd name="connsiteX934" fmla="*/ 247670 w 632079"/>
              <a:gd name="connsiteY934" fmla="*/ 776759 h 933530"/>
              <a:gd name="connsiteX935" fmla="*/ 249174 w 632079"/>
              <a:gd name="connsiteY935" fmla="*/ 774894 h 933530"/>
              <a:gd name="connsiteX936" fmla="*/ 248873 w 632079"/>
              <a:gd name="connsiteY936" fmla="*/ 773991 h 933530"/>
              <a:gd name="connsiteX937" fmla="*/ 248813 w 632079"/>
              <a:gd name="connsiteY937" fmla="*/ 773390 h 933530"/>
              <a:gd name="connsiteX938" fmla="*/ 246106 w 632079"/>
              <a:gd name="connsiteY938" fmla="*/ 772788 h 933530"/>
              <a:gd name="connsiteX939" fmla="*/ 245204 w 632079"/>
              <a:gd name="connsiteY939" fmla="*/ 773450 h 933530"/>
              <a:gd name="connsiteX940" fmla="*/ 243519 w 632079"/>
              <a:gd name="connsiteY940" fmla="*/ 773149 h 933530"/>
              <a:gd name="connsiteX941" fmla="*/ 243038 w 632079"/>
              <a:gd name="connsiteY941" fmla="*/ 772066 h 933530"/>
              <a:gd name="connsiteX942" fmla="*/ 241113 w 632079"/>
              <a:gd name="connsiteY942" fmla="*/ 770623 h 933530"/>
              <a:gd name="connsiteX943" fmla="*/ 240331 w 632079"/>
              <a:gd name="connsiteY943" fmla="*/ 769239 h 933530"/>
              <a:gd name="connsiteX944" fmla="*/ 241534 w 632079"/>
              <a:gd name="connsiteY944" fmla="*/ 767615 h 933530"/>
              <a:gd name="connsiteX945" fmla="*/ 242015 w 632079"/>
              <a:gd name="connsiteY945" fmla="*/ 766773 h 933530"/>
              <a:gd name="connsiteX946" fmla="*/ 242256 w 632079"/>
              <a:gd name="connsiteY946" fmla="*/ 766472 h 933530"/>
              <a:gd name="connsiteX947" fmla="*/ 242256 w 632079"/>
              <a:gd name="connsiteY947" fmla="*/ 765870 h 933530"/>
              <a:gd name="connsiteX948" fmla="*/ 240030 w 632079"/>
              <a:gd name="connsiteY948" fmla="*/ 765569 h 933530"/>
              <a:gd name="connsiteX949" fmla="*/ 239609 w 632079"/>
              <a:gd name="connsiteY949" fmla="*/ 764727 h 933530"/>
              <a:gd name="connsiteX950" fmla="*/ 239128 w 632079"/>
              <a:gd name="connsiteY950" fmla="*/ 764366 h 933530"/>
              <a:gd name="connsiteX951" fmla="*/ 239128 w 632079"/>
              <a:gd name="connsiteY951" fmla="*/ 761659 h 933530"/>
              <a:gd name="connsiteX952" fmla="*/ 239368 w 632079"/>
              <a:gd name="connsiteY952" fmla="*/ 761358 h 933530"/>
              <a:gd name="connsiteX953" fmla="*/ 239429 w 632079"/>
              <a:gd name="connsiteY953" fmla="*/ 761058 h 933530"/>
              <a:gd name="connsiteX954" fmla="*/ 239729 w 632079"/>
              <a:gd name="connsiteY954" fmla="*/ 760757 h 933530"/>
              <a:gd name="connsiteX955" fmla="*/ 239729 w 632079"/>
              <a:gd name="connsiteY955" fmla="*/ 759253 h 933530"/>
              <a:gd name="connsiteX956" fmla="*/ 239128 w 632079"/>
              <a:gd name="connsiteY956" fmla="*/ 758711 h 933530"/>
              <a:gd name="connsiteX957" fmla="*/ 239128 w 632079"/>
              <a:gd name="connsiteY957" fmla="*/ 758110 h 933530"/>
              <a:gd name="connsiteX958" fmla="*/ 236060 w 632079"/>
              <a:gd name="connsiteY958" fmla="*/ 754200 h 933530"/>
              <a:gd name="connsiteX959" fmla="*/ 234496 w 632079"/>
              <a:gd name="connsiteY959" fmla="*/ 752876 h 933530"/>
              <a:gd name="connsiteX960" fmla="*/ 234556 w 632079"/>
              <a:gd name="connsiteY960" fmla="*/ 752034 h 933530"/>
              <a:gd name="connsiteX961" fmla="*/ 233473 w 632079"/>
              <a:gd name="connsiteY961" fmla="*/ 750229 h 933530"/>
              <a:gd name="connsiteX962" fmla="*/ 233353 w 632079"/>
              <a:gd name="connsiteY962" fmla="*/ 748485 h 933530"/>
              <a:gd name="connsiteX963" fmla="*/ 231548 w 632079"/>
              <a:gd name="connsiteY963" fmla="*/ 745838 h 933530"/>
              <a:gd name="connsiteX964" fmla="*/ 229743 w 632079"/>
              <a:gd name="connsiteY964" fmla="*/ 745056 h 933530"/>
              <a:gd name="connsiteX965" fmla="*/ 228480 w 632079"/>
              <a:gd name="connsiteY965" fmla="*/ 742168 h 933530"/>
              <a:gd name="connsiteX966" fmla="*/ 229081 w 632079"/>
              <a:gd name="connsiteY966" fmla="*/ 740484 h 933530"/>
              <a:gd name="connsiteX967" fmla="*/ 229923 w 632079"/>
              <a:gd name="connsiteY967" fmla="*/ 740664 h 933530"/>
              <a:gd name="connsiteX968" fmla="*/ 230585 w 632079"/>
              <a:gd name="connsiteY968" fmla="*/ 740123 h 933530"/>
              <a:gd name="connsiteX969" fmla="*/ 229683 w 632079"/>
              <a:gd name="connsiteY969" fmla="*/ 738137 h 933530"/>
              <a:gd name="connsiteX970" fmla="*/ 228119 w 632079"/>
              <a:gd name="connsiteY970" fmla="*/ 736694 h 933530"/>
              <a:gd name="connsiteX971" fmla="*/ 227096 w 632079"/>
              <a:gd name="connsiteY971" fmla="*/ 734889 h 933530"/>
              <a:gd name="connsiteX972" fmla="*/ 226434 w 632079"/>
              <a:gd name="connsiteY972" fmla="*/ 731761 h 933530"/>
              <a:gd name="connsiteX973" fmla="*/ 225111 w 632079"/>
              <a:gd name="connsiteY973" fmla="*/ 730979 h 933530"/>
              <a:gd name="connsiteX974" fmla="*/ 224088 w 632079"/>
              <a:gd name="connsiteY974" fmla="*/ 728993 h 933530"/>
              <a:gd name="connsiteX975" fmla="*/ 224329 w 632079"/>
              <a:gd name="connsiteY975" fmla="*/ 725985 h 933530"/>
              <a:gd name="connsiteX976" fmla="*/ 226013 w 632079"/>
              <a:gd name="connsiteY976" fmla="*/ 724181 h 933530"/>
              <a:gd name="connsiteX977" fmla="*/ 225051 w 632079"/>
              <a:gd name="connsiteY977" fmla="*/ 721654 h 933530"/>
              <a:gd name="connsiteX978" fmla="*/ 226013 w 632079"/>
              <a:gd name="connsiteY978" fmla="*/ 720872 h 933530"/>
              <a:gd name="connsiteX979" fmla="*/ 226314 w 632079"/>
              <a:gd name="connsiteY979" fmla="*/ 718947 h 933530"/>
              <a:gd name="connsiteX980" fmla="*/ 226314 w 632079"/>
              <a:gd name="connsiteY980" fmla="*/ 717924 h 933530"/>
              <a:gd name="connsiteX981" fmla="*/ 224630 w 632079"/>
              <a:gd name="connsiteY981" fmla="*/ 715037 h 933530"/>
              <a:gd name="connsiteX982" fmla="*/ 221140 w 632079"/>
              <a:gd name="connsiteY982" fmla="*/ 713593 h 933530"/>
              <a:gd name="connsiteX983" fmla="*/ 221381 w 632079"/>
              <a:gd name="connsiteY983" fmla="*/ 712931 h 933530"/>
              <a:gd name="connsiteX984" fmla="*/ 221321 w 632079"/>
              <a:gd name="connsiteY984" fmla="*/ 712029 h 933530"/>
              <a:gd name="connsiteX985" fmla="*/ 223787 w 632079"/>
              <a:gd name="connsiteY985" fmla="*/ 710344 h 933530"/>
              <a:gd name="connsiteX986" fmla="*/ 221802 w 632079"/>
              <a:gd name="connsiteY986" fmla="*/ 708540 h 933530"/>
              <a:gd name="connsiteX987" fmla="*/ 222404 w 632079"/>
              <a:gd name="connsiteY987" fmla="*/ 706374 h 933530"/>
              <a:gd name="connsiteX988" fmla="*/ 221321 w 632079"/>
              <a:gd name="connsiteY988" fmla="*/ 704690 h 933530"/>
              <a:gd name="connsiteX989" fmla="*/ 222524 w 632079"/>
              <a:gd name="connsiteY989" fmla="*/ 703607 h 933530"/>
              <a:gd name="connsiteX990" fmla="*/ 222765 w 632079"/>
              <a:gd name="connsiteY990" fmla="*/ 701802 h 933530"/>
              <a:gd name="connsiteX991" fmla="*/ 225171 w 632079"/>
              <a:gd name="connsiteY991" fmla="*/ 700238 h 933530"/>
              <a:gd name="connsiteX992" fmla="*/ 224991 w 632079"/>
              <a:gd name="connsiteY992" fmla="*/ 696628 h 933530"/>
              <a:gd name="connsiteX993" fmla="*/ 224389 w 632079"/>
              <a:gd name="connsiteY993" fmla="*/ 693982 h 933530"/>
              <a:gd name="connsiteX994" fmla="*/ 225412 w 632079"/>
              <a:gd name="connsiteY994" fmla="*/ 692658 h 933530"/>
              <a:gd name="connsiteX995" fmla="*/ 220719 w 632079"/>
              <a:gd name="connsiteY995" fmla="*/ 691455 h 933530"/>
              <a:gd name="connsiteX996" fmla="*/ 219576 w 632079"/>
              <a:gd name="connsiteY996" fmla="*/ 691936 h 933530"/>
              <a:gd name="connsiteX997" fmla="*/ 217832 w 632079"/>
              <a:gd name="connsiteY997" fmla="*/ 691455 h 933530"/>
              <a:gd name="connsiteX998" fmla="*/ 216508 w 632079"/>
              <a:gd name="connsiteY998" fmla="*/ 691455 h 933530"/>
              <a:gd name="connsiteX999" fmla="*/ 216869 w 632079"/>
              <a:gd name="connsiteY999" fmla="*/ 690492 h 933530"/>
              <a:gd name="connsiteX1000" fmla="*/ 217651 w 632079"/>
              <a:gd name="connsiteY1000" fmla="*/ 689169 h 933530"/>
              <a:gd name="connsiteX1001" fmla="*/ 217651 w 632079"/>
              <a:gd name="connsiteY1001" fmla="*/ 688988 h 933530"/>
              <a:gd name="connsiteX1002" fmla="*/ 217471 w 632079"/>
              <a:gd name="connsiteY1002" fmla="*/ 688387 h 933530"/>
              <a:gd name="connsiteX1003" fmla="*/ 219576 w 632079"/>
              <a:gd name="connsiteY1003" fmla="*/ 684898 h 933530"/>
              <a:gd name="connsiteX1004" fmla="*/ 219276 w 632079"/>
              <a:gd name="connsiteY1004" fmla="*/ 683153 h 933530"/>
              <a:gd name="connsiteX1005" fmla="*/ 221562 w 632079"/>
              <a:gd name="connsiteY1005" fmla="*/ 681168 h 933530"/>
              <a:gd name="connsiteX1006" fmla="*/ 222885 w 632079"/>
              <a:gd name="connsiteY1006" fmla="*/ 680687 h 933530"/>
              <a:gd name="connsiteX1007" fmla="*/ 222223 w 632079"/>
              <a:gd name="connsiteY1007" fmla="*/ 676716 h 933530"/>
              <a:gd name="connsiteX1008" fmla="*/ 219877 w 632079"/>
              <a:gd name="connsiteY1008" fmla="*/ 674190 h 933530"/>
              <a:gd name="connsiteX1009" fmla="*/ 218794 w 632079"/>
              <a:gd name="connsiteY1009" fmla="*/ 674611 h 933530"/>
              <a:gd name="connsiteX1010" fmla="*/ 217591 w 632079"/>
              <a:gd name="connsiteY1010" fmla="*/ 674009 h 933530"/>
              <a:gd name="connsiteX1011" fmla="*/ 217170 w 632079"/>
              <a:gd name="connsiteY1011" fmla="*/ 672505 h 933530"/>
              <a:gd name="connsiteX1012" fmla="*/ 215365 w 632079"/>
              <a:gd name="connsiteY1012" fmla="*/ 671482 h 933530"/>
              <a:gd name="connsiteX1013" fmla="*/ 211876 w 632079"/>
              <a:gd name="connsiteY1013" fmla="*/ 672265 h 933530"/>
              <a:gd name="connsiteX1014" fmla="*/ 210071 w 632079"/>
              <a:gd name="connsiteY1014" fmla="*/ 671242 h 933530"/>
              <a:gd name="connsiteX1015" fmla="*/ 209771 w 632079"/>
              <a:gd name="connsiteY1015" fmla="*/ 670881 h 933530"/>
              <a:gd name="connsiteX1016" fmla="*/ 209951 w 632079"/>
              <a:gd name="connsiteY1016" fmla="*/ 670580 h 933530"/>
              <a:gd name="connsiteX1017" fmla="*/ 210673 w 632079"/>
              <a:gd name="connsiteY1017" fmla="*/ 669978 h 933530"/>
              <a:gd name="connsiteX1018" fmla="*/ 210493 w 632079"/>
              <a:gd name="connsiteY1018" fmla="*/ 668174 h 933530"/>
              <a:gd name="connsiteX1019" fmla="*/ 211575 w 632079"/>
              <a:gd name="connsiteY1019" fmla="*/ 667151 h 933530"/>
              <a:gd name="connsiteX1020" fmla="*/ 210252 w 632079"/>
              <a:gd name="connsiteY1020" fmla="*/ 665226 h 933530"/>
              <a:gd name="connsiteX1021" fmla="*/ 208808 w 632079"/>
              <a:gd name="connsiteY1021" fmla="*/ 664083 h 933530"/>
              <a:gd name="connsiteX1022" fmla="*/ 208808 w 632079"/>
              <a:gd name="connsiteY1022" fmla="*/ 662940 h 933530"/>
              <a:gd name="connsiteX1023" fmla="*/ 207665 w 632079"/>
              <a:gd name="connsiteY1023" fmla="*/ 660955 h 933530"/>
              <a:gd name="connsiteX1024" fmla="*/ 207665 w 632079"/>
              <a:gd name="connsiteY1024" fmla="*/ 656924 h 933530"/>
              <a:gd name="connsiteX1025" fmla="*/ 207304 w 632079"/>
              <a:gd name="connsiteY1025" fmla="*/ 656623 h 933530"/>
              <a:gd name="connsiteX1026" fmla="*/ 205199 w 632079"/>
              <a:gd name="connsiteY1026" fmla="*/ 657225 h 933530"/>
              <a:gd name="connsiteX1027" fmla="*/ 203274 w 632079"/>
              <a:gd name="connsiteY1027" fmla="*/ 656924 h 933530"/>
              <a:gd name="connsiteX1028" fmla="*/ 203153 w 632079"/>
              <a:gd name="connsiteY1028" fmla="*/ 654638 h 933530"/>
              <a:gd name="connsiteX1029" fmla="*/ 202010 w 632079"/>
              <a:gd name="connsiteY1029" fmla="*/ 654638 h 933530"/>
              <a:gd name="connsiteX1030" fmla="*/ 201288 w 632079"/>
              <a:gd name="connsiteY1030" fmla="*/ 654157 h 933530"/>
              <a:gd name="connsiteX1031" fmla="*/ 201048 w 632079"/>
              <a:gd name="connsiteY1031" fmla="*/ 653736 h 933530"/>
              <a:gd name="connsiteX1032" fmla="*/ 200687 w 632079"/>
              <a:gd name="connsiteY1032" fmla="*/ 653916 h 933530"/>
              <a:gd name="connsiteX1033" fmla="*/ 200205 w 632079"/>
              <a:gd name="connsiteY1033" fmla="*/ 654217 h 933530"/>
              <a:gd name="connsiteX1034" fmla="*/ 199785 w 632079"/>
              <a:gd name="connsiteY1034" fmla="*/ 655300 h 933530"/>
              <a:gd name="connsiteX1035" fmla="*/ 196656 w 632079"/>
              <a:gd name="connsiteY1035" fmla="*/ 655781 h 933530"/>
              <a:gd name="connsiteX1036" fmla="*/ 197017 w 632079"/>
              <a:gd name="connsiteY1036" fmla="*/ 657466 h 933530"/>
              <a:gd name="connsiteX1037" fmla="*/ 194972 w 632079"/>
              <a:gd name="connsiteY1037" fmla="*/ 658849 h 933530"/>
              <a:gd name="connsiteX1038" fmla="*/ 196055 w 632079"/>
              <a:gd name="connsiteY1038" fmla="*/ 660052 h 933530"/>
              <a:gd name="connsiteX1039" fmla="*/ 196476 w 632079"/>
              <a:gd name="connsiteY1039" fmla="*/ 662278 h 933530"/>
              <a:gd name="connsiteX1040" fmla="*/ 195152 w 632079"/>
              <a:gd name="connsiteY1040" fmla="*/ 664083 h 933530"/>
              <a:gd name="connsiteX1041" fmla="*/ 193468 w 632079"/>
              <a:gd name="connsiteY1041" fmla="*/ 663903 h 933530"/>
              <a:gd name="connsiteX1042" fmla="*/ 190821 w 632079"/>
              <a:gd name="connsiteY1042" fmla="*/ 666369 h 933530"/>
              <a:gd name="connsiteX1043" fmla="*/ 188655 w 632079"/>
              <a:gd name="connsiteY1043" fmla="*/ 666971 h 933530"/>
              <a:gd name="connsiteX1044" fmla="*/ 187452 w 632079"/>
              <a:gd name="connsiteY1044" fmla="*/ 669257 h 933530"/>
              <a:gd name="connsiteX1045" fmla="*/ 186369 w 632079"/>
              <a:gd name="connsiteY1045" fmla="*/ 669738 h 933530"/>
              <a:gd name="connsiteX1046" fmla="*/ 185888 w 632079"/>
              <a:gd name="connsiteY1046" fmla="*/ 672565 h 933530"/>
              <a:gd name="connsiteX1047" fmla="*/ 185106 w 632079"/>
              <a:gd name="connsiteY1047" fmla="*/ 673468 h 933530"/>
              <a:gd name="connsiteX1048" fmla="*/ 182399 w 632079"/>
              <a:gd name="connsiteY1048" fmla="*/ 674190 h 933530"/>
              <a:gd name="connsiteX1049" fmla="*/ 180353 w 632079"/>
              <a:gd name="connsiteY1049" fmla="*/ 674009 h 933530"/>
              <a:gd name="connsiteX1050" fmla="*/ 178910 w 632079"/>
              <a:gd name="connsiteY1050" fmla="*/ 675513 h 933530"/>
              <a:gd name="connsiteX1051" fmla="*/ 178910 w 632079"/>
              <a:gd name="connsiteY1051" fmla="*/ 677498 h 933530"/>
              <a:gd name="connsiteX1052" fmla="*/ 177706 w 632079"/>
              <a:gd name="connsiteY1052" fmla="*/ 678942 h 933530"/>
              <a:gd name="connsiteX1053" fmla="*/ 175781 w 632079"/>
              <a:gd name="connsiteY1053" fmla="*/ 678521 h 933530"/>
              <a:gd name="connsiteX1054" fmla="*/ 175300 w 632079"/>
              <a:gd name="connsiteY1054" fmla="*/ 679363 h 933530"/>
              <a:gd name="connsiteX1055" fmla="*/ 171691 w 632079"/>
              <a:gd name="connsiteY1055" fmla="*/ 679183 h 933530"/>
              <a:gd name="connsiteX1056" fmla="*/ 170247 w 632079"/>
              <a:gd name="connsiteY1056" fmla="*/ 680987 h 933530"/>
              <a:gd name="connsiteX1057" fmla="*/ 170066 w 632079"/>
              <a:gd name="connsiteY1057" fmla="*/ 681408 h 933530"/>
              <a:gd name="connsiteX1058" fmla="*/ 168081 w 632079"/>
              <a:gd name="connsiteY1058" fmla="*/ 681649 h 933530"/>
              <a:gd name="connsiteX1059" fmla="*/ 165254 w 632079"/>
              <a:gd name="connsiteY1059" fmla="*/ 679243 h 933530"/>
              <a:gd name="connsiteX1060" fmla="*/ 162607 w 632079"/>
              <a:gd name="connsiteY1060" fmla="*/ 679062 h 933530"/>
              <a:gd name="connsiteX1061" fmla="*/ 162005 w 632079"/>
              <a:gd name="connsiteY1061" fmla="*/ 680446 h 933530"/>
              <a:gd name="connsiteX1062" fmla="*/ 162186 w 632079"/>
              <a:gd name="connsiteY1062" fmla="*/ 682852 h 933530"/>
              <a:gd name="connsiteX1063" fmla="*/ 160381 w 632079"/>
              <a:gd name="connsiteY1063" fmla="*/ 685259 h 933530"/>
              <a:gd name="connsiteX1064" fmla="*/ 159900 w 632079"/>
              <a:gd name="connsiteY1064" fmla="*/ 687484 h 933530"/>
              <a:gd name="connsiteX1065" fmla="*/ 158336 w 632079"/>
              <a:gd name="connsiteY1065" fmla="*/ 688808 h 933530"/>
              <a:gd name="connsiteX1066" fmla="*/ 158155 w 632079"/>
              <a:gd name="connsiteY1066" fmla="*/ 690011 h 933530"/>
              <a:gd name="connsiteX1067" fmla="*/ 156651 w 632079"/>
              <a:gd name="connsiteY1067" fmla="*/ 690673 h 933530"/>
              <a:gd name="connsiteX1068" fmla="*/ 155027 w 632079"/>
              <a:gd name="connsiteY1068" fmla="*/ 690492 h 933530"/>
              <a:gd name="connsiteX1069" fmla="*/ 153042 w 632079"/>
              <a:gd name="connsiteY1069" fmla="*/ 691876 h 933530"/>
              <a:gd name="connsiteX1070" fmla="*/ 152500 w 632079"/>
              <a:gd name="connsiteY1070" fmla="*/ 692117 h 933530"/>
              <a:gd name="connsiteX1071" fmla="*/ 152139 w 632079"/>
              <a:gd name="connsiteY1071" fmla="*/ 691876 h 933530"/>
              <a:gd name="connsiteX1072" fmla="*/ 151177 w 632079"/>
              <a:gd name="connsiteY1072" fmla="*/ 692478 h 933530"/>
              <a:gd name="connsiteX1073" fmla="*/ 149613 w 632079"/>
              <a:gd name="connsiteY1073" fmla="*/ 693139 h 933530"/>
              <a:gd name="connsiteX1074" fmla="*/ 149613 w 632079"/>
              <a:gd name="connsiteY1074" fmla="*/ 693440 h 933530"/>
              <a:gd name="connsiteX1075" fmla="*/ 149011 w 632079"/>
              <a:gd name="connsiteY1075" fmla="*/ 693560 h 933530"/>
              <a:gd name="connsiteX1076" fmla="*/ 148289 w 632079"/>
              <a:gd name="connsiteY1076" fmla="*/ 693380 h 933530"/>
              <a:gd name="connsiteX1077" fmla="*/ 147748 w 632079"/>
              <a:gd name="connsiteY1077" fmla="*/ 693320 h 933530"/>
              <a:gd name="connsiteX1078" fmla="*/ 147086 w 632079"/>
              <a:gd name="connsiteY1078" fmla="*/ 691034 h 933530"/>
              <a:gd name="connsiteX1079" fmla="*/ 145883 w 632079"/>
              <a:gd name="connsiteY1079" fmla="*/ 690011 h 933530"/>
              <a:gd name="connsiteX1080" fmla="*/ 145462 w 632079"/>
              <a:gd name="connsiteY1080" fmla="*/ 686702 h 933530"/>
              <a:gd name="connsiteX1081" fmla="*/ 144559 w 632079"/>
              <a:gd name="connsiteY1081" fmla="*/ 686221 h 933530"/>
              <a:gd name="connsiteX1082" fmla="*/ 142935 w 632079"/>
              <a:gd name="connsiteY1082" fmla="*/ 684296 h 933530"/>
              <a:gd name="connsiteX1083" fmla="*/ 142153 w 632079"/>
              <a:gd name="connsiteY1083" fmla="*/ 684055 h 933530"/>
              <a:gd name="connsiteX1084" fmla="*/ 141431 w 632079"/>
              <a:gd name="connsiteY1084" fmla="*/ 683694 h 933530"/>
              <a:gd name="connsiteX1085" fmla="*/ 138604 w 632079"/>
              <a:gd name="connsiteY1085" fmla="*/ 682491 h 933530"/>
              <a:gd name="connsiteX1086" fmla="*/ 138002 w 632079"/>
              <a:gd name="connsiteY1086" fmla="*/ 680747 h 933530"/>
              <a:gd name="connsiteX1087" fmla="*/ 138183 w 632079"/>
              <a:gd name="connsiteY1087" fmla="*/ 678521 h 933530"/>
              <a:gd name="connsiteX1088" fmla="*/ 137521 w 632079"/>
              <a:gd name="connsiteY1088" fmla="*/ 678280 h 933530"/>
              <a:gd name="connsiteX1089" fmla="*/ 137401 w 632079"/>
              <a:gd name="connsiteY1089" fmla="*/ 677318 h 933530"/>
              <a:gd name="connsiteX1090" fmla="*/ 135415 w 632079"/>
              <a:gd name="connsiteY1090" fmla="*/ 675272 h 933530"/>
              <a:gd name="connsiteX1091" fmla="*/ 134212 w 632079"/>
              <a:gd name="connsiteY1091" fmla="*/ 675032 h 933530"/>
              <a:gd name="connsiteX1092" fmla="*/ 134754 w 632079"/>
              <a:gd name="connsiteY1092" fmla="*/ 673287 h 933530"/>
              <a:gd name="connsiteX1093" fmla="*/ 135716 w 632079"/>
              <a:gd name="connsiteY1093" fmla="*/ 672204 h 933530"/>
              <a:gd name="connsiteX1094" fmla="*/ 134453 w 632079"/>
              <a:gd name="connsiteY1094" fmla="*/ 672024 h 933530"/>
              <a:gd name="connsiteX1095" fmla="*/ 133851 w 632079"/>
              <a:gd name="connsiteY1095" fmla="*/ 671121 h 933530"/>
              <a:gd name="connsiteX1096" fmla="*/ 132949 w 632079"/>
              <a:gd name="connsiteY1096" fmla="*/ 671543 h 933530"/>
              <a:gd name="connsiteX1097" fmla="*/ 132227 w 632079"/>
              <a:gd name="connsiteY1097" fmla="*/ 671663 h 933530"/>
              <a:gd name="connsiteX1098" fmla="*/ 131926 w 632079"/>
              <a:gd name="connsiteY1098" fmla="*/ 671482 h 933530"/>
              <a:gd name="connsiteX1099" fmla="*/ 131084 w 632079"/>
              <a:gd name="connsiteY1099" fmla="*/ 672084 h 933530"/>
              <a:gd name="connsiteX1100" fmla="*/ 130783 w 632079"/>
              <a:gd name="connsiteY1100" fmla="*/ 672084 h 933530"/>
              <a:gd name="connsiteX1101" fmla="*/ 129580 w 632079"/>
              <a:gd name="connsiteY1101" fmla="*/ 671843 h 933530"/>
              <a:gd name="connsiteX1102" fmla="*/ 127896 w 632079"/>
              <a:gd name="connsiteY1102" fmla="*/ 669618 h 933530"/>
              <a:gd name="connsiteX1103" fmla="*/ 127294 w 632079"/>
              <a:gd name="connsiteY1103" fmla="*/ 669437 h 933530"/>
              <a:gd name="connsiteX1104" fmla="*/ 126693 w 632079"/>
              <a:gd name="connsiteY1104" fmla="*/ 668956 h 933530"/>
              <a:gd name="connsiteX1105" fmla="*/ 125790 w 632079"/>
              <a:gd name="connsiteY1105" fmla="*/ 669798 h 933530"/>
              <a:gd name="connsiteX1106" fmla="*/ 123625 w 632079"/>
              <a:gd name="connsiteY1106" fmla="*/ 670279 h 933530"/>
              <a:gd name="connsiteX1107" fmla="*/ 123023 w 632079"/>
              <a:gd name="connsiteY1107" fmla="*/ 671001 h 933530"/>
              <a:gd name="connsiteX1108" fmla="*/ 122000 w 632079"/>
              <a:gd name="connsiteY1108" fmla="*/ 670460 h 933530"/>
              <a:gd name="connsiteX1109" fmla="*/ 121399 w 632079"/>
              <a:gd name="connsiteY1109" fmla="*/ 670339 h 933530"/>
              <a:gd name="connsiteX1110" fmla="*/ 123564 w 632079"/>
              <a:gd name="connsiteY1110" fmla="*/ 667332 h 933530"/>
              <a:gd name="connsiteX1111" fmla="*/ 122903 w 632079"/>
              <a:gd name="connsiteY1111" fmla="*/ 665767 h 933530"/>
              <a:gd name="connsiteX1112" fmla="*/ 124768 w 632079"/>
              <a:gd name="connsiteY1112" fmla="*/ 663120 h 933530"/>
              <a:gd name="connsiteX1113" fmla="*/ 126211 w 632079"/>
              <a:gd name="connsiteY1113" fmla="*/ 662098 h 933530"/>
              <a:gd name="connsiteX1114" fmla="*/ 125610 w 632079"/>
              <a:gd name="connsiteY1114" fmla="*/ 659992 h 933530"/>
              <a:gd name="connsiteX1115" fmla="*/ 124587 w 632079"/>
              <a:gd name="connsiteY1115" fmla="*/ 659391 h 933530"/>
              <a:gd name="connsiteX1116" fmla="*/ 123625 w 632079"/>
              <a:gd name="connsiteY1116" fmla="*/ 656804 h 933530"/>
              <a:gd name="connsiteX1117" fmla="*/ 124226 w 632079"/>
              <a:gd name="connsiteY1117" fmla="*/ 655240 h 933530"/>
              <a:gd name="connsiteX1118" fmla="*/ 126632 w 632079"/>
              <a:gd name="connsiteY1118" fmla="*/ 655240 h 933530"/>
              <a:gd name="connsiteX1119" fmla="*/ 127234 w 632079"/>
              <a:gd name="connsiteY1119" fmla="*/ 653736 h 933530"/>
              <a:gd name="connsiteX1120" fmla="*/ 128678 w 632079"/>
              <a:gd name="connsiteY1120" fmla="*/ 653555 h 933530"/>
              <a:gd name="connsiteX1121" fmla="*/ 129400 w 632079"/>
              <a:gd name="connsiteY1121" fmla="*/ 654337 h 933530"/>
              <a:gd name="connsiteX1122" fmla="*/ 131626 w 632079"/>
              <a:gd name="connsiteY1122" fmla="*/ 653074 h 933530"/>
              <a:gd name="connsiteX1123" fmla="*/ 133009 w 632079"/>
              <a:gd name="connsiteY1123" fmla="*/ 651149 h 933530"/>
              <a:gd name="connsiteX1124" fmla="*/ 133190 w 632079"/>
              <a:gd name="connsiteY1124" fmla="*/ 648502 h 933530"/>
              <a:gd name="connsiteX1125" fmla="*/ 131385 w 632079"/>
              <a:gd name="connsiteY1125" fmla="*/ 647780 h 933530"/>
              <a:gd name="connsiteX1126" fmla="*/ 133430 w 632079"/>
              <a:gd name="connsiteY1126" fmla="*/ 646397 h 933530"/>
              <a:gd name="connsiteX1127" fmla="*/ 134513 w 632079"/>
              <a:gd name="connsiteY1127" fmla="*/ 644592 h 933530"/>
              <a:gd name="connsiteX1128" fmla="*/ 133791 w 632079"/>
              <a:gd name="connsiteY1128" fmla="*/ 642005 h 933530"/>
              <a:gd name="connsiteX1129" fmla="*/ 133912 w 632079"/>
              <a:gd name="connsiteY1129" fmla="*/ 641704 h 933530"/>
              <a:gd name="connsiteX1130" fmla="*/ 133851 w 632079"/>
              <a:gd name="connsiteY1130" fmla="*/ 641283 h 933530"/>
              <a:gd name="connsiteX1131" fmla="*/ 133851 w 632079"/>
              <a:gd name="connsiteY1131" fmla="*/ 641103 h 933530"/>
              <a:gd name="connsiteX1132" fmla="*/ 133490 w 632079"/>
              <a:gd name="connsiteY1132" fmla="*/ 640742 h 933530"/>
              <a:gd name="connsiteX1133" fmla="*/ 132889 w 632079"/>
              <a:gd name="connsiteY1133" fmla="*/ 640260 h 933530"/>
              <a:gd name="connsiteX1134" fmla="*/ 132588 w 632079"/>
              <a:gd name="connsiteY1134" fmla="*/ 639779 h 933530"/>
              <a:gd name="connsiteX1135" fmla="*/ 132047 w 632079"/>
              <a:gd name="connsiteY1135" fmla="*/ 639900 h 933530"/>
              <a:gd name="connsiteX1136" fmla="*/ 131746 w 632079"/>
              <a:gd name="connsiteY1136" fmla="*/ 639900 h 933530"/>
              <a:gd name="connsiteX1137" fmla="*/ 131505 w 632079"/>
              <a:gd name="connsiteY1137" fmla="*/ 639719 h 933530"/>
              <a:gd name="connsiteX1138" fmla="*/ 131084 w 632079"/>
              <a:gd name="connsiteY1138" fmla="*/ 639539 h 933530"/>
              <a:gd name="connsiteX1139" fmla="*/ 130964 w 632079"/>
              <a:gd name="connsiteY1139" fmla="*/ 639358 h 933530"/>
              <a:gd name="connsiteX1140" fmla="*/ 130964 w 632079"/>
              <a:gd name="connsiteY1140" fmla="*/ 638757 h 933530"/>
              <a:gd name="connsiteX1141" fmla="*/ 130603 w 632079"/>
              <a:gd name="connsiteY1141" fmla="*/ 638215 h 933530"/>
              <a:gd name="connsiteX1142" fmla="*/ 130603 w 632079"/>
              <a:gd name="connsiteY1142" fmla="*/ 638095 h 933530"/>
              <a:gd name="connsiteX1143" fmla="*/ 130362 w 632079"/>
              <a:gd name="connsiteY1143" fmla="*/ 637794 h 933530"/>
              <a:gd name="connsiteX1144" fmla="*/ 130242 w 632079"/>
              <a:gd name="connsiteY1144" fmla="*/ 637373 h 933530"/>
              <a:gd name="connsiteX1145" fmla="*/ 130122 w 632079"/>
              <a:gd name="connsiteY1145" fmla="*/ 637253 h 933530"/>
              <a:gd name="connsiteX1146" fmla="*/ 129701 w 632079"/>
              <a:gd name="connsiteY1146" fmla="*/ 636952 h 933530"/>
              <a:gd name="connsiteX1147" fmla="*/ 128919 w 632079"/>
              <a:gd name="connsiteY1147" fmla="*/ 636350 h 933530"/>
              <a:gd name="connsiteX1148" fmla="*/ 128738 w 632079"/>
              <a:gd name="connsiteY1148" fmla="*/ 636230 h 933530"/>
              <a:gd name="connsiteX1149" fmla="*/ 128798 w 632079"/>
              <a:gd name="connsiteY1149" fmla="*/ 635929 h 933530"/>
              <a:gd name="connsiteX1150" fmla="*/ 129099 w 632079"/>
              <a:gd name="connsiteY1150" fmla="*/ 635688 h 933530"/>
              <a:gd name="connsiteX1151" fmla="*/ 129099 w 632079"/>
              <a:gd name="connsiteY1151" fmla="*/ 634967 h 933530"/>
              <a:gd name="connsiteX1152" fmla="*/ 129039 w 632079"/>
              <a:gd name="connsiteY1152" fmla="*/ 634606 h 933530"/>
              <a:gd name="connsiteX1153" fmla="*/ 129279 w 632079"/>
              <a:gd name="connsiteY1153" fmla="*/ 634185 h 933530"/>
              <a:gd name="connsiteX1154" fmla="*/ 129279 w 632079"/>
              <a:gd name="connsiteY1154" fmla="*/ 633884 h 933530"/>
              <a:gd name="connsiteX1155" fmla="*/ 129580 w 632079"/>
              <a:gd name="connsiteY1155" fmla="*/ 633583 h 933530"/>
              <a:gd name="connsiteX1156" fmla="*/ 129580 w 632079"/>
              <a:gd name="connsiteY1156" fmla="*/ 633282 h 933530"/>
              <a:gd name="connsiteX1157" fmla="*/ 128798 w 632079"/>
              <a:gd name="connsiteY1157" fmla="*/ 632320 h 933530"/>
              <a:gd name="connsiteX1158" fmla="*/ 128437 w 632079"/>
              <a:gd name="connsiteY1158" fmla="*/ 632320 h 933530"/>
              <a:gd name="connsiteX1159" fmla="*/ 128016 w 632079"/>
              <a:gd name="connsiteY1159" fmla="*/ 632079 h 933530"/>
              <a:gd name="connsiteX1160" fmla="*/ 127836 w 632079"/>
              <a:gd name="connsiteY1160" fmla="*/ 631778 h 933530"/>
              <a:gd name="connsiteX1161" fmla="*/ 127655 w 632079"/>
              <a:gd name="connsiteY1161" fmla="*/ 631116 h 933530"/>
              <a:gd name="connsiteX1162" fmla="*/ 127354 w 632079"/>
              <a:gd name="connsiteY1162" fmla="*/ 630816 h 933530"/>
              <a:gd name="connsiteX1163" fmla="*/ 127114 w 632079"/>
              <a:gd name="connsiteY1163" fmla="*/ 630334 h 933530"/>
              <a:gd name="connsiteX1164" fmla="*/ 127294 w 632079"/>
              <a:gd name="connsiteY1164" fmla="*/ 630034 h 933530"/>
              <a:gd name="connsiteX1165" fmla="*/ 127475 w 632079"/>
              <a:gd name="connsiteY1165" fmla="*/ 629793 h 933530"/>
              <a:gd name="connsiteX1166" fmla="*/ 127595 w 632079"/>
              <a:gd name="connsiteY1166" fmla="*/ 629432 h 933530"/>
              <a:gd name="connsiteX1167" fmla="*/ 127836 w 632079"/>
              <a:gd name="connsiteY1167" fmla="*/ 629011 h 933530"/>
              <a:gd name="connsiteX1168" fmla="*/ 128618 w 632079"/>
              <a:gd name="connsiteY1168" fmla="*/ 628590 h 933530"/>
              <a:gd name="connsiteX1169" fmla="*/ 128858 w 632079"/>
              <a:gd name="connsiteY1169" fmla="*/ 627988 h 933530"/>
              <a:gd name="connsiteX1170" fmla="*/ 129701 w 632079"/>
              <a:gd name="connsiteY1170" fmla="*/ 627748 h 933530"/>
              <a:gd name="connsiteX1171" fmla="*/ 130182 w 632079"/>
              <a:gd name="connsiteY1171" fmla="*/ 627447 h 933530"/>
              <a:gd name="connsiteX1172" fmla="*/ 130482 w 632079"/>
              <a:gd name="connsiteY1172" fmla="*/ 627567 h 933530"/>
              <a:gd name="connsiteX1173" fmla="*/ 130482 w 632079"/>
              <a:gd name="connsiteY1173" fmla="*/ 626725 h 933530"/>
              <a:gd name="connsiteX1174" fmla="*/ 130543 w 632079"/>
              <a:gd name="connsiteY1174" fmla="*/ 626123 h 933530"/>
              <a:gd name="connsiteX1175" fmla="*/ 130783 w 632079"/>
              <a:gd name="connsiteY1175" fmla="*/ 626003 h 933530"/>
              <a:gd name="connsiteX1176" fmla="*/ 131084 w 632079"/>
              <a:gd name="connsiteY1176" fmla="*/ 625883 h 933530"/>
              <a:gd name="connsiteX1177" fmla="*/ 131565 w 632079"/>
              <a:gd name="connsiteY1177" fmla="*/ 625281 h 933530"/>
              <a:gd name="connsiteX1178" fmla="*/ 131746 w 632079"/>
              <a:gd name="connsiteY1178" fmla="*/ 625041 h 933530"/>
              <a:gd name="connsiteX1179" fmla="*/ 131806 w 632079"/>
              <a:gd name="connsiteY1179" fmla="*/ 624800 h 933530"/>
              <a:gd name="connsiteX1180" fmla="*/ 132468 w 632079"/>
              <a:gd name="connsiteY1180" fmla="*/ 624319 h 933530"/>
              <a:gd name="connsiteX1181" fmla="*/ 132769 w 632079"/>
              <a:gd name="connsiteY1181" fmla="*/ 624078 h 933530"/>
              <a:gd name="connsiteX1182" fmla="*/ 132949 w 632079"/>
              <a:gd name="connsiteY1182" fmla="*/ 623476 h 933530"/>
              <a:gd name="connsiteX1183" fmla="*/ 132708 w 632079"/>
              <a:gd name="connsiteY1183" fmla="*/ 622995 h 933530"/>
              <a:gd name="connsiteX1184" fmla="*/ 132949 w 632079"/>
              <a:gd name="connsiteY1184" fmla="*/ 622394 h 933530"/>
              <a:gd name="connsiteX1185" fmla="*/ 133611 w 632079"/>
              <a:gd name="connsiteY1185" fmla="*/ 622213 h 933530"/>
              <a:gd name="connsiteX1186" fmla="*/ 133731 w 632079"/>
              <a:gd name="connsiteY1186" fmla="*/ 621973 h 933530"/>
              <a:gd name="connsiteX1187" fmla="*/ 134152 w 632079"/>
              <a:gd name="connsiteY1187" fmla="*/ 621792 h 933530"/>
              <a:gd name="connsiteX1188" fmla="*/ 134272 w 632079"/>
              <a:gd name="connsiteY1188" fmla="*/ 621612 h 933530"/>
              <a:gd name="connsiteX1189" fmla="*/ 134874 w 632079"/>
              <a:gd name="connsiteY1189" fmla="*/ 621491 h 933530"/>
              <a:gd name="connsiteX1190" fmla="*/ 135175 w 632079"/>
              <a:gd name="connsiteY1190" fmla="*/ 621311 h 933530"/>
              <a:gd name="connsiteX1191" fmla="*/ 135596 w 632079"/>
              <a:gd name="connsiteY1191" fmla="*/ 621010 h 933530"/>
              <a:gd name="connsiteX1192" fmla="*/ 135837 w 632079"/>
              <a:gd name="connsiteY1192" fmla="*/ 620769 h 933530"/>
              <a:gd name="connsiteX1193" fmla="*/ 135656 w 632079"/>
              <a:gd name="connsiteY1193" fmla="*/ 620649 h 933530"/>
              <a:gd name="connsiteX1194" fmla="*/ 135235 w 632079"/>
              <a:gd name="connsiteY1194" fmla="*/ 620228 h 933530"/>
              <a:gd name="connsiteX1195" fmla="*/ 135115 w 632079"/>
              <a:gd name="connsiteY1195" fmla="*/ 619807 h 933530"/>
              <a:gd name="connsiteX1196" fmla="*/ 135235 w 632079"/>
              <a:gd name="connsiteY1196" fmla="*/ 619506 h 933530"/>
              <a:gd name="connsiteX1197" fmla="*/ 135596 w 632079"/>
              <a:gd name="connsiteY1197" fmla="*/ 618904 h 933530"/>
              <a:gd name="connsiteX1198" fmla="*/ 135596 w 632079"/>
              <a:gd name="connsiteY1198" fmla="*/ 618724 h 933530"/>
              <a:gd name="connsiteX1199" fmla="*/ 136198 w 632079"/>
              <a:gd name="connsiteY1199" fmla="*/ 618363 h 933530"/>
              <a:gd name="connsiteX1200" fmla="*/ 136137 w 632079"/>
              <a:gd name="connsiteY1200" fmla="*/ 618243 h 933530"/>
              <a:gd name="connsiteX1201" fmla="*/ 136498 w 632079"/>
              <a:gd name="connsiteY1201" fmla="*/ 617822 h 933530"/>
              <a:gd name="connsiteX1202" fmla="*/ 137341 w 632079"/>
              <a:gd name="connsiteY1202" fmla="*/ 617822 h 933530"/>
              <a:gd name="connsiteX1203" fmla="*/ 137401 w 632079"/>
              <a:gd name="connsiteY1203" fmla="*/ 617581 h 933530"/>
              <a:gd name="connsiteX1204" fmla="*/ 137882 w 632079"/>
              <a:gd name="connsiteY1204" fmla="*/ 617220 h 933530"/>
              <a:gd name="connsiteX1205" fmla="*/ 138062 w 632079"/>
              <a:gd name="connsiteY1205" fmla="*/ 617100 h 933530"/>
              <a:gd name="connsiteX1206" fmla="*/ 138544 w 632079"/>
              <a:gd name="connsiteY1206" fmla="*/ 617340 h 933530"/>
              <a:gd name="connsiteX1207" fmla="*/ 139266 w 632079"/>
              <a:gd name="connsiteY1207" fmla="*/ 617340 h 933530"/>
              <a:gd name="connsiteX1208" fmla="*/ 139627 w 632079"/>
              <a:gd name="connsiteY1208" fmla="*/ 617100 h 933530"/>
              <a:gd name="connsiteX1209" fmla="*/ 139867 w 632079"/>
              <a:gd name="connsiteY1209" fmla="*/ 617100 h 933530"/>
              <a:gd name="connsiteX1210" fmla="*/ 140288 w 632079"/>
              <a:gd name="connsiteY1210" fmla="*/ 617461 h 933530"/>
              <a:gd name="connsiteX1211" fmla="*/ 140288 w 632079"/>
              <a:gd name="connsiteY1211" fmla="*/ 617641 h 933530"/>
              <a:gd name="connsiteX1212" fmla="*/ 141010 w 632079"/>
              <a:gd name="connsiteY1212" fmla="*/ 618303 h 933530"/>
              <a:gd name="connsiteX1213" fmla="*/ 141431 w 632079"/>
              <a:gd name="connsiteY1213" fmla="*/ 618122 h 933530"/>
              <a:gd name="connsiteX1214" fmla="*/ 141852 w 632079"/>
              <a:gd name="connsiteY1214" fmla="*/ 617521 h 933530"/>
              <a:gd name="connsiteX1215" fmla="*/ 142454 w 632079"/>
              <a:gd name="connsiteY1215" fmla="*/ 617521 h 933530"/>
              <a:gd name="connsiteX1216" fmla="*/ 142635 w 632079"/>
              <a:gd name="connsiteY1216" fmla="*/ 617340 h 933530"/>
              <a:gd name="connsiteX1217" fmla="*/ 142995 w 632079"/>
              <a:gd name="connsiteY1217" fmla="*/ 616979 h 933530"/>
              <a:gd name="connsiteX1218" fmla="*/ 143597 w 632079"/>
              <a:gd name="connsiteY1218" fmla="*/ 617100 h 933530"/>
              <a:gd name="connsiteX1219" fmla="*/ 143838 w 632079"/>
              <a:gd name="connsiteY1219" fmla="*/ 617100 h 933530"/>
              <a:gd name="connsiteX1220" fmla="*/ 144198 w 632079"/>
              <a:gd name="connsiteY1220" fmla="*/ 616919 h 933530"/>
              <a:gd name="connsiteX1221" fmla="*/ 144860 w 632079"/>
              <a:gd name="connsiteY1221" fmla="*/ 616438 h 933530"/>
              <a:gd name="connsiteX1222" fmla="*/ 144981 w 632079"/>
              <a:gd name="connsiteY1222" fmla="*/ 616137 h 933530"/>
              <a:gd name="connsiteX1223" fmla="*/ 145342 w 632079"/>
              <a:gd name="connsiteY1223" fmla="*/ 616017 h 933530"/>
              <a:gd name="connsiteX1224" fmla="*/ 146364 w 632079"/>
              <a:gd name="connsiteY1224" fmla="*/ 616017 h 933530"/>
              <a:gd name="connsiteX1225" fmla="*/ 146545 w 632079"/>
              <a:gd name="connsiteY1225" fmla="*/ 616258 h 933530"/>
              <a:gd name="connsiteX1226" fmla="*/ 147026 w 632079"/>
              <a:gd name="connsiteY1226" fmla="*/ 616498 h 933530"/>
              <a:gd name="connsiteX1227" fmla="*/ 147447 w 632079"/>
              <a:gd name="connsiteY1227" fmla="*/ 616919 h 933530"/>
              <a:gd name="connsiteX1228" fmla="*/ 147748 w 632079"/>
              <a:gd name="connsiteY1228" fmla="*/ 617040 h 933530"/>
              <a:gd name="connsiteX1229" fmla="*/ 147928 w 632079"/>
              <a:gd name="connsiteY1229" fmla="*/ 617461 h 933530"/>
              <a:gd name="connsiteX1230" fmla="*/ 148349 w 632079"/>
              <a:gd name="connsiteY1230" fmla="*/ 617641 h 933530"/>
              <a:gd name="connsiteX1231" fmla="*/ 148590 w 632079"/>
              <a:gd name="connsiteY1231" fmla="*/ 618062 h 933530"/>
              <a:gd name="connsiteX1232" fmla="*/ 148891 w 632079"/>
              <a:gd name="connsiteY1232" fmla="*/ 618243 h 933530"/>
              <a:gd name="connsiteX1233" fmla="*/ 149733 w 632079"/>
              <a:gd name="connsiteY1233" fmla="*/ 618604 h 933530"/>
              <a:gd name="connsiteX1234" fmla="*/ 149974 w 632079"/>
              <a:gd name="connsiteY1234" fmla="*/ 618002 h 933530"/>
              <a:gd name="connsiteX1235" fmla="*/ 150214 w 632079"/>
              <a:gd name="connsiteY1235" fmla="*/ 617280 h 933530"/>
              <a:gd name="connsiteX1236" fmla="*/ 150455 w 632079"/>
              <a:gd name="connsiteY1236" fmla="*/ 616919 h 933530"/>
              <a:gd name="connsiteX1237" fmla="*/ 150455 w 632079"/>
              <a:gd name="connsiteY1237" fmla="*/ 616258 h 933530"/>
              <a:gd name="connsiteX1238" fmla="*/ 150816 w 632079"/>
              <a:gd name="connsiteY1238" fmla="*/ 615836 h 933530"/>
              <a:gd name="connsiteX1239" fmla="*/ 150635 w 632079"/>
              <a:gd name="connsiteY1239" fmla="*/ 615475 h 933530"/>
              <a:gd name="connsiteX1240" fmla="*/ 150756 w 632079"/>
              <a:gd name="connsiteY1240" fmla="*/ 615115 h 933530"/>
              <a:gd name="connsiteX1241" fmla="*/ 151057 w 632079"/>
              <a:gd name="connsiteY1241" fmla="*/ 614934 h 933530"/>
              <a:gd name="connsiteX1242" fmla="*/ 151297 w 632079"/>
              <a:gd name="connsiteY1242" fmla="*/ 614934 h 933530"/>
              <a:gd name="connsiteX1243" fmla="*/ 151598 w 632079"/>
              <a:gd name="connsiteY1243" fmla="*/ 615235 h 933530"/>
              <a:gd name="connsiteX1244" fmla="*/ 151899 w 632079"/>
              <a:gd name="connsiteY1244" fmla="*/ 615235 h 933530"/>
              <a:gd name="connsiteX1245" fmla="*/ 152139 w 632079"/>
              <a:gd name="connsiteY1245" fmla="*/ 615054 h 933530"/>
              <a:gd name="connsiteX1246" fmla="*/ 152200 w 632079"/>
              <a:gd name="connsiteY1246" fmla="*/ 614633 h 933530"/>
              <a:gd name="connsiteX1247" fmla="*/ 152500 w 632079"/>
              <a:gd name="connsiteY1247" fmla="*/ 614332 h 933530"/>
              <a:gd name="connsiteX1248" fmla="*/ 152681 w 632079"/>
              <a:gd name="connsiteY1248" fmla="*/ 614152 h 933530"/>
              <a:gd name="connsiteX1249" fmla="*/ 152741 w 632079"/>
              <a:gd name="connsiteY1249" fmla="*/ 613791 h 933530"/>
              <a:gd name="connsiteX1250" fmla="*/ 153162 w 632079"/>
              <a:gd name="connsiteY1250" fmla="*/ 613550 h 933530"/>
              <a:gd name="connsiteX1251" fmla="*/ 153523 w 632079"/>
              <a:gd name="connsiteY1251" fmla="*/ 612949 h 933530"/>
              <a:gd name="connsiteX1252" fmla="*/ 153643 w 632079"/>
              <a:gd name="connsiteY1252" fmla="*/ 611986 h 933530"/>
              <a:gd name="connsiteX1253" fmla="*/ 153523 w 632079"/>
              <a:gd name="connsiteY1253" fmla="*/ 611325 h 933530"/>
              <a:gd name="connsiteX1254" fmla="*/ 153042 w 632079"/>
              <a:gd name="connsiteY1254" fmla="*/ 611325 h 933530"/>
              <a:gd name="connsiteX1255" fmla="*/ 152921 w 632079"/>
              <a:gd name="connsiteY1255" fmla="*/ 611204 h 933530"/>
              <a:gd name="connsiteX1256" fmla="*/ 153102 w 632079"/>
              <a:gd name="connsiteY1256" fmla="*/ 610603 h 933530"/>
              <a:gd name="connsiteX1257" fmla="*/ 152861 w 632079"/>
              <a:gd name="connsiteY1257" fmla="*/ 610242 h 933530"/>
              <a:gd name="connsiteX1258" fmla="*/ 152741 w 632079"/>
              <a:gd name="connsiteY1258" fmla="*/ 609520 h 933530"/>
              <a:gd name="connsiteX1259" fmla="*/ 152440 w 632079"/>
              <a:gd name="connsiteY1259" fmla="*/ 609339 h 933530"/>
              <a:gd name="connsiteX1260" fmla="*/ 152260 w 632079"/>
              <a:gd name="connsiteY1260" fmla="*/ 609219 h 933530"/>
              <a:gd name="connsiteX1261" fmla="*/ 151839 w 632079"/>
              <a:gd name="connsiteY1261" fmla="*/ 608918 h 933530"/>
              <a:gd name="connsiteX1262" fmla="*/ 151718 w 632079"/>
              <a:gd name="connsiteY1262" fmla="*/ 608798 h 933530"/>
              <a:gd name="connsiteX1263" fmla="*/ 151418 w 632079"/>
              <a:gd name="connsiteY1263" fmla="*/ 608257 h 933530"/>
              <a:gd name="connsiteX1264" fmla="*/ 151237 w 632079"/>
              <a:gd name="connsiteY1264" fmla="*/ 607896 h 933530"/>
              <a:gd name="connsiteX1265" fmla="*/ 150816 w 632079"/>
              <a:gd name="connsiteY1265" fmla="*/ 607294 h 933530"/>
              <a:gd name="connsiteX1266" fmla="*/ 150816 w 632079"/>
              <a:gd name="connsiteY1266" fmla="*/ 606813 h 933530"/>
              <a:gd name="connsiteX1267" fmla="*/ 150696 w 632079"/>
              <a:gd name="connsiteY1267" fmla="*/ 605970 h 933530"/>
              <a:gd name="connsiteX1268" fmla="*/ 150996 w 632079"/>
              <a:gd name="connsiteY1268" fmla="*/ 605369 h 933530"/>
              <a:gd name="connsiteX1269" fmla="*/ 150635 w 632079"/>
              <a:gd name="connsiteY1269" fmla="*/ 604767 h 933530"/>
              <a:gd name="connsiteX1270" fmla="*/ 150515 w 632079"/>
              <a:gd name="connsiteY1270" fmla="*/ 604467 h 933530"/>
              <a:gd name="connsiteX1271" fmla="*/ 150094 w 632079"/>
              <a:gd name="connsiteY1271" fmla="*/ 604106 h 933530"/>
              <a:gd name="connsiteX1272" fmla="*/ 149853 w 632079"/>
              <a:gd name="connsiteY1272" fmla="*/ 603684 h 933530"/>
              <a:gd name="connsiteX1273" fmla="*/ 149793 w 632079"/>
              <a:gd name="connsiteY1273" fmla="*/ 603203 h 933530"/>
              <a:gd name="connsiteX1274" fmla="*/ 149492 w 632079"/>
              <a:gd name="connsiteY1274" fmla="*/ 602902 h 933530"/>
              <a:gd name="connsiteX1275" fmla="*/ 149192 w 632079"/>
              <a:gd name="connsiteY1275" fmla="*/ 602301 h 933530"/>
              <a:gd name="connsiteX1276" fmla="*/ 149192 w 632079"/>
              <a:gd name="connsiteY1276" fmla="*/ 602000 h 933530"/>
              <a:gd name="connsiteX1277" fmla="*/ 149974 w 632079"/>
              <a:gd name="connsiteY1277" fmla="*/ 601639 h 933530"/>
              <a:gd name="connsiteX1278" fmla="*/ 150154 w 632079"/>
              <a:gd name="connsiteY1278" fmla="*/ 601399 h 933530"/>
              <a:gd name="connsiteX1279" fmla="*/ 150214 w 632079"/>
              <a:gd name="connsiteY1279" fmla="*/ 600977 h 933530"/>
              <a:gd name="connsiteX1280" fmla="*/ 150816 w 632079"/>
              <a:gd name="connsiteY1280" fmla="*/ 600857 h 933530"/>
              <a:gd name="connsiteX1281" fmla="*/ 150816 w 632079"/>
              <a:gd name="connsiteY1281" fmla="*/ 600677 h 933530"/>
              <a:gd name="connsiteX1282" fmla="*/ 151117 w 632079"/>
              <a:gd name="connsiteY1282" fmla="*/ 600436 h 933530"/>
              <a:gd name="connsiteX1283" fmla="*/ 151718 w 632079"/>
              <a:gd name="connsiteY1283" fmla="*/ 600316 h 933530"/>
              <a:gd name="connsiteX1284" fmla="*/ 151839 w 632079"/>
              <a:gd name="connsiteY1284" fmla="*/ 600195 h 933530"/>
              <a:gd name="connsiteX1285" fmla="*/ 151959 w 632079"/>
              <a:gd name="connsiteY1285" fmla="*/ 599895 h 933530"/>
              <a:gd name="connsiteX1286" fmla="*/ 152320 w 632079"/>
              <a:gd name="connsiteY1286" fmla="*/ 599473 h 933530"/>
              <a:gd name="connsiteX1287" fmla="*/ 152561 w 632079"/>
              <a:gd name="connsiteY1287" fmla="*/ 599594 h 933530"/>
              <a:gd name="connsiteX1288" fmla="*/ 152861 w 632079"/>
              <a:gd name="connsiteY1288" fmla="*/ 599353 h 933530"/>
              <a:gd name="connsiteX1289" fmla="*/ 153282 w 632079"/>
              <a:gd name="connsiteY1289" fmla="*/ 599052 h 933530"/>
              <a:gd name="connsiteX1290" fmla="*/ 153643 w 632079"/>
              <a:gd name="connsiteY1290" fmla="*/ 598872 h 933530"/>
              <a:gd name="connsiteX1291" fmla="*/ 153643 w 632079"/>
              <a:gd name="connsiteY1291" fmla="*/ 598090 h 933530"/>
              <a:gd name="connsiteX1292" fmla="*/ 153884 w 632079"/>
              <a:gd name="connsiteY1292" fmla="*/ 597729 h 933530"/>
              <a:gd name="connsiteX1293" fmla="*/ 153764 w 632079"/>
              <a:gd name="connsiteY1293" fmla="*/ 597729 h 933530"/>
              <a:gd name="connsiteX1294" fmla="*/ 153583 w 632079"/>
              <a:gd name="connsiteY1294" fmla="*/ 597187 h 933530"/>
              <a:gd name="connsiteX1295" fmla="*/ 153583 w 632079"/>
              <a:gd name="connsiteY1295" fmla="*/ 597007 h 933530"/>
              <a:gd name="connsiteX1296" fmla="*/ 153403 w 632079"/>
              <a:gd name="connsiteY1296" fmla="*/ 596405 h 933530"/>
              <a:gd name="connsiteX1297" fmla="*/ 153102 w 632079"/>
              <a:gd name="connsiteY1297" fmla="*/ 596165 h 933530"/>
              <a:gd name="connsiteX1298" fmla="*/ 152861 w 632079"/>
              <a:gd name="connsiteY1298" fmla="*/ 595623 h 933530"/>
              <a:gd name="connsiteX1299" fmla="*/ 152861 w 632079"/>
              <a:gd name="connsiteY1299" fmla="*/ 594901 h 933530"/>
              <a:gd name="connsiteX1300" fmla="*/ 152621 w 632079"/>
              <a:gd name="connsiteY1300" fmla="*/ 594601 h 933530"/>
              <a:gd name="connsiteX1301" fmla="*/ 152320 w 632079"/>
              <a:gd name="connsiteY1301" fmla="*/ 594240 h 933530"/>
              <a:gd name="connsiteX1302" fmla="*/ 151718 w 632079"/>
              <a:gd name="connsiteY1302" fmla="*/ 594059 h 933530"/>
              <a:gd name="connsiteX1303" fmla="*/ 151357 w 632079"/>
              <a:gd name="connsiteY1303" fmla="*/ 593458 h 933530"/>
              <a:gd name="connsiteX1304" fmla="*/ 151057 w 632079"/>
              <a:gd name="connsiteY1304" fmla="*/ 593157 h 933530"/>
              <a:gd name="connsiteX1305" fmla="*/ 150936 w 632079"/>
              <a:gd name="connsiteY1305" fmla="*/ 592916 h 933530"/>
              <a:gd name="connsiteX1306" fmla="*/ 150395 w 632079"/>
              <a:gd name="connsiteY1306" fmla="*/ 592796 h 933530"/>
              <a:gd name="connsiteX1307" fmla="*/ 150094 w 632079"/>
              <a:gd name="connsiteY1307" fmla="*/ 592555 h 933530"/>
              <a:gd name="connsiteX1308" fmla="*/ 149793 w 632079"/>
              <a:gd name="connsiteY1308" fmla="*/ 592555 h 933530"/>
              <a:gd name="connsiteX1309" fmla="*/ 149553 w 632079"/>
              <a:gd name="connsiteY1309" fmla="*/ 592435 h 933530"/>
              <a:gd name="connsiteX1310" fmla="*/ 149131 w 632079"/>
              <a:gd name="connsiteY1310" fmla="*/ 592435 h 933530"/>
              <a:gd name="connsiteX1311" fmla="*/ 148349 w 632079"/>
              <a:gd name="connsiteY1311" fmla="*/ 592375 h 933530"/>
              <a:gd name="connsiteX1312" fmla="*/ 148169 w 632079"/>
              <a:gd name="connsiteY1312" fmla="*/ 591954 h 933530"/>
              <a:gd name="connsiteX1313" fmla="*/ 147868 w 632079"/>
              <a:gd name="connsiteY1313" fmla="*/ 591833 h 933530"/>
              <a:gd name="connsiteX1314" fmla="*/ 147868 w 632079"/>
              <a:gd name="connsiteY1314" fmla="*/ 591653 h 933530"/>
              <a:gd name="connsiteX1315" fmla="*/ 147688 w 632079"/>
              <a:gd name="connsiteY1315" fmla="*/ 591292 h 933530"/>
              <a:gd name="connsiteX1316" fmla="*/ 147688 w 632079"/>
              <a:gd name="connsiteY1316" fmla="*/ 591111 h 933530"/>
              <a:gd name="connsiteX1317" fmla="*/ 147447 w 632079"/>
              <a:gd name="connsiteY1317" fmla="*/ 590329 h 933530"/>
              <a:gd name="connsiteX1318" fmla="*/ 146605 w 632079"/>
              <a:gd name="connsiteY1318" fmla="*/ 590269 h 933530"/>
              <a:gd name="connsiteX1319" fmla="*/ 146304 w 632079"/>
              <a:gd name="connsiteY1319" fmla="*/ 590390 h 933530"/>
              <a:gd name="connsiteX1320" fmla="*/ 145943 w 632079"/>
              <a:gd name="connsiteY1320" fmla="*/ 590570 h 933530"/>
              <a:gd name="connsiteX1321" fmla="*/ 145522 w 632079"/>
              <a:gd name="connsiteY1321" fmla="*/ 590871 h 933530"/>
              <a:gd name="connsiteX1322" fmla="*/ 144981 w 632079"/>
              <a:gd name="connsiteY1322" fmla="*/ 590991 h 933530"/>
              <a:gd name="connsiteX1323" fmla="*/ 144379 w 632079"/>
              <a:gd name="connsiteY1323" fmla="*/ 590751 h 933530"/>
              <a:gd name="connsiteX1324" fmla="*/ 144259 w 632079"/>
              <a:gd name="connsiteY1324" fmla="*/ 590510 h 933530"/>
              <a:gd name="connsiteX1325" fmla="*/ 143838 w 632079"/>
              <a:gd name="connsiteY1325" fmla="*/ 590089 h 933530"/>
              <a:gd name="connsiteX1326" fmla="*/ 143657 w 632079"/>
              <a:gd name="connsiteY1326" fmla="*/ 588946 h 933530"/>
              <a:gd name="connsiteX1327" fmla="*/ 143657 w 632079"/>
              <a:gd name="connsiteY1327" fmla="*/ 588525 h 933530"/>
              <a:gd name="connsiteX1328" fmla="*/ 144138 w 632079"/>
              <a:gd name="connsiteY1328" fmla="*/ 587803 h 933530"/>
              <a:gd name="connsiteX1329" fmla="*/ 144559 w 632079"/>
              <a:gd name="connsiteY1329" fmla="*/ 587863 h 933530"/>
              <a:gd name="connsiteX1330" fmla="*/ 145041 w 632079"/>
              <a:gd name="connsiteY1330" fmla="*/ 587562 h 933530"/>
              <a:gd name="connsiteX1331" fmla="*/ 145342 w 632079"/>
              <a:gd name="connsiteY1331" fmla="*/ 587442 h 933530"/>
              <a:gd name="connsiteX1332" fmla="*/ 145763 w 632079"/>
              <a:gd name="connsiteY1332" fmla="*/ 587201 h 933530"/>
              <a:gd name="connsiteX1333" fmla="*/ 145883 w 632079"/>
              <a:gd name="connsiteY1333" fmla="*/ 586900 h 933530"/>
              <a:gd name="connsiteX1334" fmla="*/ 145883 w 632079"/>
              <a:gd name="connsiteY1334" fmla="*/ 586239 h 933530"/>
              <a:gd name="connsiteX1335" fmla="*/ 145702 w 632079"/>
              <a:gd name="connsiteY1335" fmla="*/ 585637 h 933530"/>
              <a:gd name="connsiteX1336" fmla="*/ 145702 w 632079"/>
              <a:gd name="connsiteY1336" fmla="*/ 585396 h 933530"/>
              <a:gd name="connsiteX1337" fmla="*/ 145582 w 632079"/>
              <a:gd name="connsiteY1337" fmla="*/ 584795 h 933530"/>
              <a:gd name="connsiteX1338" fmla="*/ 145462 w 632079"/>
              <a:gd name="connsiteY1338" fmla="*/ 584554 h 933530"/>
              <a:gd name="connsiteX1339" fmla="*/ 145342 w 632079"/>
              <a:gd name="connsiteY1339" fmla="*/ 583772 h 933530"/>
              <a:gd name="connsiteX1340" fmla="*/ 144860 w 632079"/>
              <a:gd name="connsiteY1340" fmla="*/ 583652 h 933530"/>
              <a:gd name="connsiteX1341" fmla="*/ 144499 w 632079"/>
              <a:gd name="connsiteY1341" fmla="*/ 583652 h 933530"/>
              <a:gd name="connsiteX1342" fmla="*/ 144138 w 632079"/>
              <a:gd name="connsiteY1342" fmla="*/ 584013 h 933530"/>
              <a:gd name="connsiteX1343" fmla="*/ 143055 w 632079"/>
              <a:gd name="connsiteY1343" fmla="*/ 583893 h 933530"/>
              <a:gd name="connsiteX1344" fmla="*/ 142153 w 632079"/>
              <a:gd name="connsiteY1344" fmla="*/ 583411 h 933530"/>
              <a:gd name="connsiteX1345" fmla="*/ 141852 w 632079"/>
              <a:gd name="connsiteY1345" fmla="*/ 583110 h 933530"/>
              <a:gd name="connsiteX1346" fmla="*/ 141852 w 632079"/>
              <a:gd name="connsiteY1346" fmla="*/ 582990 h 933530"/>
              <a:gd name="connsiteX1347" fmla="*/ 142213 w 632079"/>
              <a:gd name="connsiteY1347" fmla="*/ 582569 h 933530"/>
              <a:gd name="connsiteX1348" fmla="*/ 142093 w 632079"/>
              <a:gd name="connsiteY1348" fmla="*/ 582208 h 933530"/>
              <a:gd name="connsiteX1349" fmla="*/ 142153 w 632079"/>
              <a:gd name="connsiteY1349" fmla="*/ 581727 h 933530"/>
              <a:gd name="connsiteX1350" fmla="*/ 142454 w 632079"/>
              <a:gd name="connsiteY1350" fmla="*/ 581486 h 933530"/>
              <a:gd name="connsiteX1351" fmla="*/ 142574 w 632079"/>
              <a:gd name="connsiteY1351" fmla="*/ 581185 h 933530"/>
              <a:gd name="connsiteX1352" fmla="*/ 142815 w 632079"/>
              <a:gd name="connsiteY1352" fmla="*/ 581185 h 933530"/>
              <a:gd name="connsiteX1353" fmla="*/ 143236 w 632079"/>
              <a:gd name="connsiteY1353" fmla="*/ 581306 h 933530"/>
              <a:gd name="connsiteX1354" fmla="*/ 143537 w 632079"/>
              <a:gd name="connsiteY1354" fmla="*/ 581185 h 933530"/>
              <a:gd name="connsiteX1355" fmla="*/ 143537 w 632079"/>
              <a:gd name="connsiteY1355" fmla="*/ 581005 h 933530"/>
              <a:gd name="connsiteX1356" fmla="*/ 143778 w 632079"/>
              <a:gd name="connsiteY1356" fmla="*/ 580704 h 933530"/>
              <a:gd name="connsiteX1357" fmla="*/ 144259 w 632079"/>
              <a:gd name="connsiteY1357" fmla="*/ 579862 h 933530"/>
              <a:gd name="connsiteX1358" fmla="*/ 144259 w 632079"/>
              <a:gd name="connsiteY1358" fmla="*/ 579321 h 933530"/>
              <a:gd name="connsiteX1359" fmla="*/ 144499 w 632079"/>
              <a:gd name="connsiteY1359" fmla="*/ 579321 h 933530"/>
              <a:gd name="connsiteX1360" fmla="*/ 145582 w 632079"/>
              <a:gd name="connsiteY1360" fmla="*/ 579080 h 933530"/>
              <a:gd name="connsiteX1361" fmla="*/ 146063 w 632079"/>
              <a:gd name="connsiteY1361" fmla="*/ 579080 h 933530"/>
              <a:gd name="connsiteX1362" fmla="*/ 146785 w 632079"/>
              <a:gd name="connsiteY1362" fmla="*/ 578719 h 933530"/>
              <a:gd name="connsiteX1363" fmla="*/ 146966 w 632079"/>
              <a:gd name="connsiteY1363" fmla="*/ 578298 h 933530"/>
              <a:gd name="connsiteX1364" fmla="*/ 147146 w 632079"/>
              <a:gd name="connsiteY1364" fmla="*/ 578238 h 933530"/>
              <a:gd name="connsiteX1365" fmla="*/ 147628 w 632079"/>
              <a:gd name="connsiteY1365" fmla="*/ 578057 h 933530"/>
              <a:gd name="connsiteX1366" fmla="*/ 147808 w 632079"/>
              <a:gd name="connsiteY1366" fmla="*/ 577877 h 933530"/>
              <a:gd name="connsiteX1367" fmla="*/ 148109 w 632079"/>
              <a:gd name="connsiteY1367" fmla="*/ 577275 h 933530"/>
              <a:gd name="connsiteX1368" fmla="*/ 147868 w 632079"/>
              <a:gd name="connsiteY1368" fmla="*/ 577095 h 933530"/>
              <a:gd name="connsiteX1369" fmla="*/ 147447 w 632079"/>
              <a:gd name="connsiteY1369" fmla="*/ 576613 h 933530"/>
              <a:gd name="connsiteX1370" fmla="*/ 147748 w 632079"/>
              <a:gd name="connsiteY1370" fmla="*/ 576012 h 933530"/>
              <a:gd name="connsiteX1371" fmla="*/ 147748 w 632079"/>
              <a:gd name="connsiteY1371" fmla="*/ 575109 h 933530"/>
              <a:gd name="connsiteX1372" fmla="*/ 147868 w 632079"/>
              <a:gd name="connsiteY1372" fmla="*/ 575109 h 933530"/>
              <a:gd name="connsiteX1373" fmla="*/ 148289 w 632079"/>
              <a:gd name="connsiteY1373" fmla="*/ 575290 h 933530"/>
              <a:gd name="connsiteX1374" fmla="*/ 149071 w 632079"/>
              <a:gd name="connsiteY1374" fmla="*/ 575170 h 933530"/>
              <a:gd name="connsiteX1375" fmla="*/ 149071 w 632079"/>
              <a:gd name="connsiteY1375" fmla="*/ 574869 h 933530"/>
              <a:gd name="connsiteX1376" fmla="*/ 149192 w 632079"/>
              <a:gd name="connsiteY1376" fmla="*/ 574267 h 933530"/>
              <a:gd name="connsiteX1377" fmla="*/ 149553 w 632079"/>
              <a:gd name="connsiteY1377" fmla="*/ 573485 h 933530"/>
              <a:gd name="connsiteX1378" fmla="*/ 149553 w 632079"/>
              <a:gd name="connsiteY1378" fmla="*/ 572884 h 933530"/>
              <a:gd name="connsiteX1379" fmla="*/ 149793 w 632079"/>
              <a:gd name="connsiteY1379" fmla="*/ 572282 h 933530"/>
              <a:gd name="connsiteX1380" fmla="*/ 149793 w 632079"/>
              <a:gd name="connsiteY1380" fmla="*/ 571320 h 933530"/>
              <a:gd name="connsiteX1381" fmla="*/ 149312 w 632079"/>
              <a:gd name="connsiteY1381" fmla="*/ 570718 h 933530"/>
              <a:gd name="connsiteX1382" fmla="*/ 149312 w 632079"/>
              <a:gd name="connsiteY1382" fmla="*/ 570537 h 933530"/>
              <a:gd name="connsiteX1383" fmla="*/ 148951 w 632079"/>
              <a:gd name="connsiteY1383" fmla="*/ 569936 h 933530"/>
              <a:gd name="connsiteX1384" fmla="*/ 148710 w 632079"/>
              <a:gd name="connsiteY1384" fmla="*/ 569876 h 933530"/>
              <a:gd name="connsiteX1385" fmla="*/ 148530 w 632079"/>
              <a:gd name="connsiteY1385" fmla="*/ 569274 h 933530"/>
              <a:gd name="connsiteX1386" fmla="*/ 148349 w 632079"/>
              <a:gd name="connsiteY1386" fmla="*/ 568673 h 933530"/>
              <a:gd name="connsiteX1387" fmla="*/ 148470 w 632079"/>
              <a:gd name="connsiteY1387" fmla="*/ 568372 h 933530"/>
              <a:gd name="connsiteX1388" fmla="*/ 147628 w 632079"/>
              <a:gd name="connsiteY1388" fmla="*/ 568251 h 933530"/>
              <a:gd name="connsiteX1389" fmla="*/ 147146 w 632079"/>
              <a:gd name="connsiteY1389" fmla="*/ 568071 h 933530"/>
              <a:gd name="connsiteX1390" fmla="*/ 146545 w 632079"/>
              <a:gd name="connsiteY1390" fmla="*/ 568071 h 933530"/>
              <a:gd name="connsiteX1391" fmla="*/ 146304 w 632079"/>
              <a:gd name="connsiteY1391" fmla="*/ 567951 h 933530"/>
              <a:gd name="connsiteX1392" fmla="*/ 145823 w 632079"/>
              <a:gd name="connsiteY1392" fmla="*/ 567169 h 933530"/>
              <a:gd name="connsiteX1393" fmla="*/ 145462 w 632079"/>
              <a:gd name="connsiteY1393" fmla="*/ 566988 h 933530"/>
              <a:gd name="connsiteX1394" fmla="*/ 145402 w 632079"/>
              <a:gd name="connsiteY1394" fmla="*/ 566868 h 933530"/>
              <a:gd name="connsiteX1395" fmla="*/ 144860 w 632079"/>
              <a:gd name="connsiteY1395" fmla="*/ 566687 h 933530"/>
              <a:gd name="connsiteX1396" fmla="*/ 144620 w 632079"/>
              <a:gd name="connsiteY1396" fmla="*/ 566808 h 933530"/>
              <a:gd name="connsiteX1397" fmla="*/ 144319 w 632079"/>
              <a:gd name="connsiteY1397" fmla="*/ 566507 h 933530"/>
              <a:gd name="connsiteX1398" fmla="*/ 143717 w 632079"/>
              <a:gd name="connsiteY1398" fmla="*/ 566266 h 933530"/>
              <a:gd name="connsiteX1399" fmla="*/ 143597 w 632079"/>
              <a:gd name="connsiteY1399" fmla="*/ 565905 h 933530"/>
              <a:gd name="connsiteX1400" fmla="*/ 142995 w 632079"/>
              <a:gd name="connsiteY1400" fmla="*/ 565604 h 933530"/>
              <a:gd name="connsiteX1401" fmla="*/ 142635 w 632079"/>
              <a:gd name="connsiteY1401" fmla="*/ 565244 h 933530"/>
              <a:gd name="connsiteX1402" fmla="*/ 142635 w 632079"/>
              <a:gd name="connsiteY1402" fmla="*/ 564943 h 933530"/>
              <a:gd name="connsiteX1403" fmla="*/ 143116 w 632079"/>
              <a:gd name="connsiteY1403" fmla="*/ 564101 h 933530"/>
              <a:gd name="connsiteX1404" fmla="*/ 143356 w 632079"/>
              <a:gd name="connsiteY1404" fmla="*/ 563319 h 933530"/>
              <a:gd name="connsiteX1405" fmla="*/ 143055 w 632079"/>
              <a:gd name="connsiteY1405" fmla="*/ 563198 h 933530"/>
              <a:gd name="connsiteX1406" fmla="*/ 142935 w 632079"/>
              <a:gd name="connsiteY1406" fmla="*/ 563198 h 933530"/>
              <a:gd name="connsiteX1407" fmla="*/ 142935 w 632079"/>
              <a:gd name="connsiteY1407" fmla="*/ 562837 h 933530"/>
              <a:gd name="connsiteX1408" fmla="*/ 142334 w 632079"/>
              <a:gd name="connsiteY1408" fmla="*/ 561333 h 933530"/>
              <a:gd name="connsiteX1409" fmla="*/ 142635 w 632079"/>
              <a:gd name="connsiteY1409" fmla="*/ 560912 h 933530"/>
              <a:gd name="connsiteX1410" fmla="*/ 142995 w 632079"/>
              <a:gd name="connsiteY1410" fmla="*/ 560732 h 933530"/>
              <a:gd name="connsiteX1411" fmla="*/ 143296 w 632079"/>
              <a:gd name="connsiteY1411" fmla="*/ 560431 h 933530"/>
              <a:gd name="connsiteX1412" fmla="*/ 143597 w 632079"/>
              <a:gd name="connsiteY1412" fmla="*/ 560190 h 933530"/>
              <a:gd name="connsiteX1413" fmla="*/ 144259 w 632079"/>
              <a:gd name="connsiteY1413" fmla="*/ 560130 h 933530"/>
              <a:gd name="connsiteX1414" fmla="*/ 144379 w 632079"/>
              <a:gd name="connsiteY1414" fmla="*/ 559890 h 933530"/>
              <a:gd name="connsiteX1415" fmla="*/ 144259 w 632079"/>
              <a:gd name="connsiteY1415" fmla="*/ 559589 h 933530"/>
              <a:gd name="connsiteX1416" fmla="*/ 144319 w 632079"/>
              <a:gd name="connsiteY1416" fmla="*/ 559047 h 933530"/>
              <a:gd name="connsiteX1417" fmla="*/ 144499 w 632079"/>
              <a:gd name="connsiteY1417" fmla="*/ 558747 h 933530"/>
              <a:gd name="connsiteX1418" fmla="*/ 144379 w 632079"/>
              <a:gd name="connsiteY1418" fmla="*/ 558506 h 933530"/>
              <a:gd name="connsiteX1419" fmla="*/ 144439 w 632079"/>
              <a:gd name="connsiteY1419" fmla="*/ 558205 h 933530"/>
              <a:gd name="connsiteX1420" fmla="*/ 144559 w 632079"/>
              <a:gd name="connsiteY1420" fmla="*/ 557604 h 933530"/>
              <a:gd name="connsiteX1421" fmla="*/ 144620 w 632079"/>
              <a:gd name="connsiteY1421" fmla="*/ 557363 h 933530"/>
              <a:gd name="connsiteX1422" fmla="*/ 144981 w 632079"/>
              <a:gd name="connsiteY1422" fmla="*/ 557664 h 933530"/>
              <a:gd name="connsiteX1423" fmla="*/ 145582 w 632079"/>
              <a:gd name="connsiteY1423" fmla="*/ 558145 h 933530"/>
              <a:gd name="connsiteX1424" fmla="*/ 146184 w 632079"/>
              <a:gd name="connsiteY1424" fmla="*/ 558145 h 933530"/>
              <a:gd name="connsiteX1425" fmla="*/ 146785 w 632079"/>
              <a:gd name="connsiteY1425" fmla="*/ 557784 h 933530"/>
              <a:gd name="connsiteX1426" fmla="*/ 147327 w 632079"/>
              <a:gd name="connsiteY1426" fmla="*/ 557784 h 933530"/>
              <a:gd name="connsiteX1427" fmla="*/ 147928 w 632079"/>
              <a:gd name="connsiteY1427" fmla="*/ 557904 h 933530"/>
              <a:gd name="connsiteX1428" fmla="*/ 148530 w 632079"/>
              <a:gd name="connsiteY1428" fmla="*/ 558386 h 933530"/>
              <a:gd name="connsiteX1429" fmla="*/ 148650 w 632079"/>
              <a:gd name="connsiteY1429" fmla="*/ 558867 h 933530"/>
              <a:gd name="connsiteX1430" fmla="*/ 149252 w 632079"/>
              <a:gd name="connsiteY1430" fmla="*/ 559408 h 933530"/>
              <a:gd name="connsiteX1431" fmla="*/ 149673 w 632079"/>
              <a:gd name="connsiteY1431" fmla="*/ 559408 h 933530"/>
              <a:gd name="connsiteX1432" fmla="*/ 150335 w 632079"/>
              <a:gd name="connsiteY1432" fmla="*/ 558987 h 933530"/>
              <a:gd name="connsiteX1433" fmla="*/ 150635 w 632079"/>
              <a:gd name="connsiteY1433" fmla="*/ 558747 h 933530"/>
              <a:gd name="connsiteX1434" fmla="*/ 151117 w 632079"/>
              <a:gd name="connsiteY1434" fmla="*/ 558747 h 933530"/>
              <a:gd name="connsiteX1435" fmla="*/ 151297 w 632079"/>
              <a:gd name="connsiteY1435" fmla="*/ 558325 h 933530"/>
              <a:gd name="connsiteX1436" fmla="*/ 152200 w 632079"/>
              <a:gd name="connsiteY1436" fmla="*/ 557965 h 933530"/>
              <a:gd name="connsiteX1437" fmla="*/ 152380 w 632079"/>
              <a:gd name="connsiteY1437" fmla="*/ 558085 h 933530"/>
              <a:gd name="connsiteX1438" fmla="*/ 152741 w 632079"/>
              <a:gd name="connsiteY1438" fmla="*/ 558506 h 933530"/>
              <a:gd name="connsiteX1439" fmla="*/ 153102 w 632079"/>
              <a:gd name="connsiteY1439" fmla="*/ 558506 h 933530"/>
              <a:gd name="connsiteX1440" fmla="*/ 153704 w 632079"/>
              <a:gd name="connsiteY1440" fmla="*/ 558747 h 933530"/>
              <a:gd name="connsiteX1441" fmla="*/ 153884 w 632079"/>
              <a:gd name="connsiteY1441" fmla="*/ 558325 h 933530"/>
              <a:gd name="connsiteX1442" fmla="*/ 153764 w 632079"/>
              <a:gd name="connsiteY1442" fmla="*/ 557483 h 933530"/>
              <a:gd name="connsiteX1443" fmla="*/ 153884 w 632079"/>
              <a:gd name="connsiteY1443" fmla="*/ 557062 h 933530"/>
              <a:gd name="connsiteX1444" fmla="*/ 154004 w 632079"/>
              <a:gd name="connsiteY1444" fmla="*/ 556641 h 933530"/>
              <a:gd name="connsiteX1445" fmla="*/ 154064 w 632079"/>
              <a:gd name="connsiteY1445" fmla="*/ 556100 h 933530"/>
              <a:gd name="connsiteX1446" fmla="*/ 154064 w 632079"/>
              <a:gd name="connsiteY1446" fmla="*/ 555739 h 933530"/>
              <a:gd name="connsiteX1447" fmla="*/ 154305 w 632079"/>
              <a:gd name="connsiteY1447" fmla="*/ 555017 h 933530"/>
              <a:gd name="connsiteX1448" fmla="*/ 154305 w 632079"/>
              <a:gd name="connsiteY1448" fmla="*/ 554415 h 933530"/>
              <a:gd name="connsiteX1449" fmla="*/ 154546 w 632079"/>
              <a:gd name="connsiteY1449" fmla="*/ 554054 h 933530"/>
              <a:gd name="connsiteX1450" fmla="*/ 154546 w 632079"/>
              <a:gd name="connsiteY1450" fmla="*/ 553513 h 933530"/>
              <a:gd name="connsiteX1451" fmla="*/ 154666 w 632079"/>
              <a:gd name="connsiteY1451" fmla="*/ 552791 h 933530"/>
              <a:gd name="connsiteX1452" fmla="*/ 154786 w 632079"/>
              <a:gd name="connsiteY1452" fmla="*/ 552550 h 933530"/>
              <a:gd name="connsiteX1453" fmla="*/ 154847 w 632079"/>
              <a:gd name="connsiteY1453" fmla="*/ 552129 h 933530"/>
              <a:gd name="connsiteX1454" fmla="*/ 154425 w 632079"/>
              <a:gd name="connsiteY1454" fmla="*/ 551227 h 933530"/>
              <a:gd name="connsiteX1455" fmla="*/ 154185 w 632079"/>
              <a:gd name="connsiteY1455" fmla="*/ 550565 h 933530"/>
              <a:gd name="connsiteX1456" fmla="*/ 154064 w 632079"/>
              <a:gd name="connsiteY1456" fmla="*/ 550084 h 933530"/>
              <a:gd name="connsiteX1457" fmla="*/ 154064 w 632079"/>
              <a:gd name="connsiteY1457" fmla="*/ 549663 h 933530"/>
              <a:gd name="connsiteX1458" fmla="*/ 154486 w 632079"/>
              <a:gd name="connsiteY1458" fmla="*/ 549542 h 933530"/>
              <a:gd name="connsiteX1459" fmla="*/ 155027 w 632079"/>
              <a:gd name="connsiteY1459" fmla="*/ 548941 h 933530"/>
              <a:gd name="connsiteX1460" fmla="*/ 154967 w 632079"/>
              <a:gd name="connsiteY1460" fmla="*/ 547918 h 933530"/>
              <a:gd name="connsiteX1461" fmla="*/ 155087 w 632079"/>
              <a:gd name="connsiteY1461" fmla="*/ 546956 h 933530"/>
              <a:gd name="connsiteX1462" fmla="*/ 154967 w 632079"/>
              <a:gd name="connsiteY1462" fmla="*/ 546113 h 933530"/>
              <a:gd name="connsiteX1463" fmla="*/ 154967 w 632079"/>
              <a:gd name="connsiteY1463" fmla="*/ 545692 h 933530"/>
              <a:gd name="connsiteX1464" fmla="*/ 154786 w 632079"/>
              <a:gd name="connsiteY1464" fmla="*/ 545151 h 933530"/>
              <a:gd name="connsiteX1465" fmla="*/ 154786 w 632079"/>
              <a:gd name="connsiteY1465" fmla="*/ 544910 h 933530"/>
              <a:gd name="connsiteX1466" fmla="*/ 154064 w 632079"/>
              <a:gd name="connsiteY1466" fmla="*/ 544249 h 933530"/>
              <a:gd name="connsiteX1467" fmla="*/ 153042 w 632079"/>
              <a:gd name="connsiteY1467" fmla="*/ 543346 h 933530"/>
              <a:gd name="connsiteX1468" fmla="*/ 152921 w 632079"/>
              <a:gd name="connsiteY1468" fmla="*/ 543226 h 933530"/>
              <a:gd name="connsiteX1469" fmla="*/ 153102 w 632079"/>
              <a:gd name="connsiteY1469" fmla="*/ 542865 h 933530"/>
              <a:gd name="connsiteX1470" fmla="*/ 153403 w 632079"/>
              <a:gd name="connsiteY1470" fmla="*/ 542564 h 933530"/>
              <a:gd name="connsiteX1471" fmla="*/ 153162 w 632079"/>
              <a:gd name="connsiteY1471" fmla="*/ 541602 h 933530"/>
              <a:gd name="connsiteX1472" fmla="*/ 153162 w 632079"/>
              <a:gd name="connsiteY1472" fmla="*/ 540759 h 933530"/>
              <a:gd name="connsiteX1473" fmla="*/ 152982 w 632079"/>
              <a:gd name="connsiteY1473" fmla="*/ 540338 h 933530"/>
              <a:gd name="connsiteX1474" fmla="*/ 152982 w 632079"/>
              <a:gd name="connsiteY1474" fmla="*/ 539977 h 933530"/>
              <a:gd name="connsiteX1475" fmla="*/ 153162 w 632079"/>
              <a:gd name="connsiteY1475" fmla="*/ 539496 h 933530"/>
              <a:gd name="connsiteX1476" fmla="*/ 153523 w 632079"/>
              <a:gd name="connsiteY1476" fmla="*/ 539075 h 933530"/>
              <a:gd name="connsiteX1477" fmla="*/ 153704 w 632079"/>
              <a:gd name="connsiteY1477" fmla="*/ 538774 h 933530"/>
              <a:gd name="connsiteX1478" fmla="*/ 153944 w 632079"/>
              <a:gd name="connsiteY1478" fmla="*/ 538533 h 933530"/>
              <a:gd name="connsiteX1479" fmla="*/ 154305 w 632079"/>
              <a:gd name="connsiteY1479" fmla="*/ 538654 h 933530"/>
              <a:gd name="connsiteX1480" fmla="*/ 155448 w 632079"/>
              <a:gd name="connsiteY1480" fmla="*/ 539255 h 933530"/>
              <a:gd name="connsiteX1481" fmla="*/ 156591 w 632079"/>
              <a:gd name="connsiteY1481" fmla="*/ 539135 h 933530"/>
              <a:gd name="connsiteX1482" fmla="*/ 157072 w 632079"/>
              <a:gd name="connsiteY1482" fmla="*/ 538894 h 933530"/>
              <a:gd name="connsiteX1483" fmla="*/ 157373 w 632079"/>
              <a:gd name="connsiteY1483" fmla="*/ 538654 h 933530"/>
              <a:gd name="connsiteX1484" fmla="*/ 157975 w 632079"/>
              <a:gd name="connsiteY1484" fmla="*/ 538594 h 933530"/>
              <a:gd name="connsiteX1485" fmla="*/ 158336 w 632079"/>
              <a:gd name="connsiteY1485" fmla="*/ 538233 h 933530"/>
              <a:gd name="connsiteX1486" fmla="*/ 158697 w 632079"/>
              <a:gd name="connsiteY1486" fmla="*/ 537751 h 933530"/>
              <a:gd name="connsiteX1487" fmla="*/ 159057 w 632079"/>
              <a:gd name="connsiteY1487" fmla="*/ 537451 h 933530"/>
              <a:gd name="connsiteX1488" fmla="*/ 159178 w 632079"/>
              <a:gd name="connsiteY1488" fmla="*/ 537029 h 933530"/>
              <a:gd name="connsiteX1489" fmla="*/ 159539 w 632079"/>
              <a:gd name="connsiteY1489" fmla="*/ 536608 h 933530"/>
              <a:gd name="connsiteX1490" fmla="*/ 159238 w 632079"/>
              <a:gd name="connsiteY1490" fmla="*/ 535947 h 933530"/>
              <a:gd name="connsiteX1491" fmla="*/ 159178 w 632079"/>
              <a:gd name="connsiteY1491" fmla="*/ 534503 h 933530"/>
              <a:gd name="connsiteX1492" fmla="*/ 159178 w 632079"/>
              <a:gd name="connsiteY1492" fmla="*/ 534322 h 933530"/>
              <a:gd name="connsiteX1493" fmla="*/ 158997 w 632079"/>
              <a:gd name="connsiteY1493" fmla="*/ 534082 h 933530"/>
              <a:gd name="connsiteX1494" fmla="*/ 158997 w 632079"/>
              <a:gd name="connsiteY1494" fmla="*/ 533841 h 933530"/>
              <a:gd name="connsiteX1495" fmla="*/ 159118 w 632079"/>
              <a:gd name="connsiteY1495" fmla="*/ 533360 h 933530"/>
              <a:gd name="connsiteX1496" fmla="*/ 158997 w 632079"/>
              <a:gd name="connsiteY1496" fmla="*/ 533119 h 933530"/>
              <a:gd name="connsiteX1497" fmla="*/ 159238 w 632079"/>
              <a:gd name="connsiteY1497" fmla="*/ 532818 h 933530"/>
              <a:gd name="connsiteX1498" fmla="*/ 159358 w 632079"/>
              <a:gd name="connsiteY1498" fmla="*/ 532217 h 933530"/>
              <a:gd name="connsiteX1499" fmla="*/ 159719 w 632079"/>
              <a:gd name="connsiteY1499" fmla="*/ 531736 h 933530"/>
              <a:gd name="connsiteX1500" fmla="*/ 160080 w 632079"/>
              <a:gd name="connsiteY1500" fmla="*/ 531315 h 933530"/>
              <a:gd name="connsiteX1501" fmla="*/ 160261 w 632079"/>
              <a:gd name="connsiteY1501" fmla="*/ 531014 h 933530"/>
              <a:gd name="connsiteX1502" fmla="*/ 160501 w 632079"/>
              <a:gd name="connsiteY1502" fmla="*/ 530412 h 933530"/>
              <a:gd name="connsiteX1503" fmla="*/ 160862 w 632079"/>
              <a:gd name="connsiteY1503" fmla="*/ 529811 h 933530"/>
              <a:gd name="connsiteX1504" fmla="*/ 161103 w 632079"/>
              <a:gd name="connsiteY1504" fmla="*/ 529329 h 933530"/>
              <a:gd name="connsiteX1505" fmla="*/ 161223 w 632079"/>
              <a:gd name="connsiteY1505" fmla="*/ 528668 h 933530"/>
              <a:gd name="connsiteX1506" fmla="*/ 161825 w 632079"/>
              <a:gd name="connsiteY1506" fmla="*/ 528487 h 933530"/>
              <a:gd name="connsiteX1507" fmla="*/ 162186 w 632079"/>
              <a:gd name="connsiteY1507" fmla="*/ 527886 h 933530"/>
              <a:gd name="connsiteX1508" fmla="*/ 162246 w 632079"/>
              <a:gd name="connsiteY1508" fmla="*/ 527886 h 933530"/>
              <a:gd name="connsiteX1509" fmla="*/ 162366 w 632079"/>
              <a:gd name="connsiteY1509" fmla="*/ 527103 h 933530"/>
              <a:gd name="connsiteX1510" fmla="*/ 162667 w 632079"/>
              <a:gd name="connsiteY1510" fmla="*/ 525900 h 933530"/>
              <a:gd name="connsiteX1511" fmla="*/ 162667 w 632079"/>
              <a:gd name="connsiteY1511" fmla="*/ 525539 h 933530"/>
              <a:gd name="connsiteX1512" fmla="*/ 162847 w 632079"/>
              <a:gd name="connsiteY1512" fmla="*/ 525118 h 933530"/>
              <a:gd name="connsiteX1513" fmla="*/ 163028 w 632079"/>
              <a:gd name="connsiteY1513" fmla="*/ 524998 h 933530"/>
              <a:gd name="connsiteX1514" fmla="*/ 163148 w 632079"/>
              <a:gd name="connsiteY1514" fmla="*/ 524216 h 933530"/>
              <a:gd name="connsiteX1515" fmla="*/ 163148 w 632079"/>
              <a:gd name="connsiteY1515" fmla="*/ 523675 h 933530"/>
              <a:gd name="connsiteX1516" fmla="*/ 163389 w 632079"/>
              <a:gd name="connsiteY1516" fmla="*/ 523193 h 933530"/>
              <a:gd name="connsiteX1517" fmla="*/ 163389 w 632079"/>
              <a:gd name="connsiteY1517" fmla="*/ 522712 h 933530"/>
              <a:gd name="connsiteX1518" fmla="*/ 163630 w 632079"/>
              <a:gd name="connsiteY1518" fmla="*/ 522411 h 933530"/>
              <a:gd name="connsiteX1519" fmla="*/ 163329 w 632079"/>
              <a:gd name="connsiteY1519" fmla="*/ 521870 h 933530"/>
              <a:gd name="connsiteX1520" fmla="*/ 163028 w 632079"/>
              <a:gd name="connsiteY1520" fmla="*/ 520787 h 933530"/>
              <a:gd name="connsiteX1521" fmla="*/ 163028 w 632079"/>
              <a:gd name="connsiteY1521" fmla="*/ 520185 h 933530"/>
              <a:gd name="connsiteX1522" fmla="*/ 162787 w 632079"/>
              <a:gd name="connsiteY1522" fmla="*/ 519343 h 933530"/>
              <a:gd name="connsiteX1523" fmla="*/ 162847 w 632079"/>
              <a:gd name="connsiteY1523" fmla="*/ 518922 h 933530"/>
              <a:gd name="connsiteX1524" fmla="*/ 162607 w 632079"/>
              <a:gd name="connsiteY1524" fmla="*/ 518681 h 933530"/>
              <a:gd name="connsiteX1525" fmla="*/ 162607 w 632079"/>
              <a:gd name="connsiteY1525" fmla="*/ 518080 h 933530"/>
              <a:gd name="connsiteX1526" fmla="*/ 163148 w 632079"/>
              <a:gd name="connsiteY1526" fmla="*/ 517538 h 933530"/>
              <a:gd name="connsiteX1527" fmla="*/ 163509 w 632079"/>
              <a:gd name="connsiteY1527" fmla="*/ 517238 h 933530"/>
              <a:gd name="connsiteX1528" fmla="*/ 163630 w 632079"/>
              <a:gd name="connsiteY1528" fmla="*/ 517117 h 933530"/>
              <a:gd name="connsiteX1529" fmla="*/ 164111 w 632079"/>
              <a:gd name="connsiteY1529" fmla="*/ 516816 h 933530"/>
              <a:gd name="connsiteX1530" fmla="*/ 164532 w 632079"/>
              <a:gd name="connsiteY1530" fmla="*/ 516636 h 933530"/>
              <a:gd name="connsiteX1531" fmla="*/ 164532 w 632079"/>
              <a:gd name="connsiteY1531" fmla="*/ 516095 h 933530"/>
              <a:gd name="connsiteX1532" fmla="*/ 164893 w 632079"/>
              <a:gd name="connsiteY1532" fmla="*/ 515794 h 933530"/>
              <a:gd name="connsiteX1533" fmla="*/ 165314 w 632079"/>
              <a:gd name="connsiteY1533" fmla="*/ 515794 h 933530"/>
              <a:gd name="connsiteX1534" fmla="*/ 165735 w 632079"/>
              <a:gd name="connsiteY1534" fmla="*/ 515854 h 933530"/>
              <a:gd name="connsiteX1535" fmla="*/ 165976 w 632079"/>
              <a:gd name="connsiteY1535" fmla="*/ 515613 h 933530"/>
              <a:gd name="connsiteX1536" fmla="*/ 165976 w 632079"/>
              <a:gd name="connsiteY1536" fmla="*/ 515192 h 933530"/>
              <a:gd name="connsiteX1537" fmla="*/ 166337 w 632079"/>
              <a:gd name="connsiteY1537" fmla="*/ 515072 h 933530"/>
              <a:gd name="connsiteX1538" fmla="*/ 166938 w 632079"/>
              <a:gd name="connsiteY1538" fmla="*/ 514470 h 933530"/>
              <a:gd name="connsiteX1539" fmla="*/ 167841 w 632079"/>
              <a:gd name="connsiteY1539" fmla="*/ 514470 h 933530"/>
              <a:gd name="connsiteX1540" fmla="*/ 168141 w 632079"/>
              <a:gd name="connsiteY1540" fmla="*/ 514290 h 933530"/>
              <a:gd name="connsiteX1541" fmla="*/ 168322 w 632079"/>
              <a:gd name="connsiteY1541" fmla="*/ 513869 h 933530"/>
              <a:gd name="connsiteX1542" fmla="*/ 168442 w 632079"/>
              <a:gd name="connsiteY1542" fmla="*/ 513267 h 933530"/>
              <a:gd name="connsiteX1543" fmla="*/ 168442 w 632079"/>
              <a:gd name="connsiteY1543" fmla="*/ 513027 h 933530"/>
              <a:gd name="connsiteX1544" fmla="*/ 168563 w 632079"/>
              <a:gd name="connsiteY1544" fmla="*/ 512365 h 933530"/>
              <a:gd name="connsiteX1545" fmla="*/ 168563 w 632079"/>
              <a:gd name="connsiteY1545" fmla="*/ 511162 h 933530"/>
              <a:gd name="connsiteX1546" fmla="*/ 168984 w 632079"/>
              <a:gd name="connsiteY1546" fmla="*/ 510440 h 933530"/>
              <a:gd name="connsiteX1547" fmla="*/ 169525 w 632079"/>
              <a:gd name="connsiteY1547" fmla="*/ 510019 h 933530"/>
              <a:gd name="connsiteX1548" fmla="*/ 170909 w 632079"/>
              <a:gd name="connsiteY1548" fmla="*/ 509898 h 933530"/>
              <a:gd name="connsiteX1549" fmla="*/ 170969 w 632079"/>
              <a:gd name="connsiteY1549" fmla="*/ 509658 h 933530"/>
              <a:gd name="connsiteX1550" fmla="*/ 170668 w 632079"/>
              <a:gd name="connsiteY1550" fmla="*/ 509237 h 933530"/>
              <a:gd name="connsiteX1551" fmla="*/ 170668 w 632079"/>
              <a:gd name="connsiteY1551" fmla="*/ 508635 h 933530"/>
              <a:gd name="connsiteX1552" fmla="*/ 170367 w 632079"/>
              <a:gd name="connsiteY1552" fmla="*/ 508575 h 933530"/>
              <a:gd name="connsiteX1553" fmla="*/ 169946 w 632079"/>
              <a:gd name="connsiteY1553" fmla="*/ 508454 h 933530"/>
              <a:gd name="connsiteX1554" fmla="*/ 169826 w 632079"/>
              <a:gd name="connsiteY1554" fmla="*/ 508214 h 933530"/>
              <a:gd name="connsiteX1555" fmla="*/ 169224 w 632079"/>
              <a:gd name="connsiteY1555" fmla="*/ 507853 h 933530"/>
              <a:gd name="connsiteX1556" fmla="*/ 169224 w 632079"/>
              <a:gd name="connsiteY1556" fmla="*/ 507432 h 933530"/>
              <a:gd name="connsiteX1557" fmla="*/ 169465 w 632079"/>
              <a:gd name="connsiteY1557" fmla="*/ 506830 h 933530"/>
              <a:gd name="connsiteX1558" fmla="*/ 169766 w 632079"/>
              <a:gd name="connsiteY1558" fmla="*/ 506529 h 933530"/>
              <a:gd name="connsiteX1559" fmla="*/ 170187 w 632079"/>
              <a:gd name="connsiteY1559" fmla="*/ 505206 h 933530"/>
              <a:gd name="connsiteX1560" fmla="*/ 169826 w 632079"/>
              <a:gd name="connsiteY1560" fmla="*/ 504665 h 933530"/>
              <a:gd name="connsiteX1561" fmla="*/ 169826 w 632079"/>
              <a:gd name="connsiteY1561" fmla="*/ 504063 h 933530"/>
              <a:gd name="connsiteX1562" fmla="*/ 169104 w 632079"/>
              <a:gd name="connsiteY1562" fmla="*/ 503582 h 933530"/>
              <a:gd name="connsiteX1563" fmla="*/ 168382 w 632079"/>
              <a:gd name="connsiteY1563" fmla="*/ 503221 h 933530"/>
              <a:gd name="connsiteX1564" fmla="*/ 168382 w 632079"/>
              <a:gd name="connsiteY1564" fmla="*/ 502499 h 933530"/>
              <a:gd name="connsiteX1565" fmla="*/ 168021 w 632079"/>
              <a:gd name="connsiteY1565" fmla="*/ 501958 h 933530"/>
              <a:gd name="connsiteX1566" fmla="*/ 167841 w 632079"/>
              <a:gd name="connsiteY1566" fmla="*/ 501356 h 933530"/>
              <a:gd name="connsiteX1567" fmla="*/ 167961 w 632079"/>
              <a:gd name="connsiteY1567" fmla="*/ 500153 h 933530"/>
              <a:gd name="connsiteX1568" fmla="*/ 168081 w 632079"/>
              <a:gd name="connsiteY1568" fmla="*/ 499551 h 933530"/>
              <a:gd name="connsiteX1569" fmla="*/ 167961 w 632079"/>
              <a:gd name="connsiteY1569" fmla="*/ 498769 h 933530"/>
              <a:gd name="connsiteX1570" fmla="*/ 167961 w 632079"/>
              <a:gd name="connsiteY1570" fmla="*/ 498468 h 933530"/>
              <a:gd name="connsiteX1571" fmla="*/ 168081 w 632079"/>
              <a:gd name="connsiteY1571" fmla="*/ 497686 h 933530"/>
              <a:gd name="connsiteX1572" fmla="*/ 168322 w 632079"/>
              <a:gd name="connsiteY1572" fmla="*/ 497265 h 933530"/>
              <a:gd name="connsiteX1573" fmla="*/ 168683 w 632079"/>
              <a:gd name="connsiteY1573" fmla="*/ 497085 h 933530"/>
              <a:gd name="connsiteX1574" fmla="*/ 169044 w 632079"/>
              <a:gd name="connsiteY1574" fmla="*/ 497085 h 933530"/>
              <a:gd name="connsiteX1575" fmla="*/ 169405 w 632079"/>
              <a:gd name="connsiteY1575" fmla="*/ 496904 h 933530"/>
              <a:gd name="connsiteX1576" fmla="*/ 170247 w 632079"/>
              <a:gd name="connsiteY1576" fmla="*/ 496964 h 933530"/>
              <a:gd name="connsiteX1577" fmla="*/ 170849 w 632079"/>
              <a:gd name="connsiteY1577" fmla="*/ 496844 h 933530"/>
              <a:gd name="connsiteX1578" fmla="*/ 171270 w 632079"/>
              <a:gd name="connsiteY1578" fmla="*/ 497205 h 933530"/>
              <a:gd name="connsiteX1579" fmla="*/ 171751 w 632079"/>
              <a:gd name="connsiteY1579" fmla="*/ 497566 h 933530"/>
              <a:gd name="connsiteX1580" fmla="*/ 172653 w 632079"/>
              <a:gd name="connsiteY1580" fmla="*/ 497325 h 933530"/>
              <a:gd name="connsiteX1581" fmla="*/ 172834 w 632079"/>
              <a:gd name="connsiteY1581" fmla="*/ 497025 h 933530"/>
              <a:gd name="connsiteX1582" fmla="*/ 173616 w 632079"/>
              <a:gd name="connsiteY1582" fmla="*/ 497085 h 933530"/>
              <a:gd name="connsiteX1583" fmla="*/ 173917 w 632079"/>
              <a:gd name="connsiteY1583" fmla="*/ 497265 h 933530"/>
              <a:gd name="connsiteX1584" fmla="*/ 174157 w 632079"/>
              <a:gd name="connsiteY1584" fmla="*/ 497265 h 933530"/>
              <a:gd name="connsiteX1585" fmla="*/ 174578 w 632079"/>
              <a:gd name="connsiteY1585" fmla="*/ 497025 h 933530"/>
              <a:gd name="connsiteX1586" fmla="*/ 174999 w 632079"/>
              <a:gd name="connsiteY1586" fmla="*/ 496904 h 933530"/>
              <a:gd name="connsiteX1587" fmla="*/ 175240 w 632079"/>
              <a:gd name="connsiteY1587" fmla="*/ 496483 h 933530"/>
              <a:gd name="connsiteX1588" fmla="*/ 175601 w 632079"/>
              <a:gd name="connsiteY1588" fmla="*/ 496483 h 933530"/>
              <a:gd name="connsiteX1589" fmla="*/ 175842 w 632079"/>
              <a:gd name="connsiteY1589" fmla="*/ 495581 h 933530"/>
              <a:gd name="connsiteX1590" fmla="*/ 176443 w 632079"/>
              <a:gd name="connsiteY1590" fmla="*/ 495160 h 933530"/>
              <a:gd name="connsiteX1591" fmla="*/ 176624 w 632079"/>
              <a:gd name="connsiteY1591" fmla="*/ 494799 h 933530"/>
              <a:gd name="connsiteX1592" fmla="*/ 176624 w 632079"/>
              <a:gd name="connsiteY1592" fmla="*/ 494197 h 933530"/>
              <a:gd name="connsiteX1593" fmla="*/ 176142 w 632079"/>
              <a:gd name="connsiteY1593" fmla="*/ 493596 h 933530"/>
              <a:gd name="connsiteX1594" fmla="*/ 176022 w 632079"/>
              <a:gd name="connsiteY1594" fmla="*/ 493415 h 933530"/>
              <a:gd name="connsiteX1595" fmla="*/ 176022 w 632079"/>
              <a:gd name="connsiteY1595" fmla="*/ 492813 h 933530"/>
              <a:gd name="connsiteX1596" fmla="*/ 176082 w 632079"/>
              <a:gd name="connsiteY1596" fmla="*/ 492513 h 933530"/>
              <a:gd name="connsiteX1597" fmla="*/ 176082 w 632079"/>
              <a:gd name="connsiteY1597" fmla="*/ 492092 h 933530"/>
              <a:gd name="connsiteX1598" fmla="*/ 176383 w 632079"/>
              <a:gd name="connsiteY1598" fmla="*/ 491911 h 933530"/>
              <a:gd name="connsiteX1599" fmla="*/ 176624 w 632079"/>
              <a:gd name="connsiteY1599" fmla="*/ 491490 h 933530"/>
              <a:gd name="connsiteX1600" fmla="*/ 176744 w 632079"/>
              <a:gd name="connsiteY1600" fmla="*/ 491129 h 933530"/>
              <a:gd name="connsiteX1601" fmla="*/ 176864 w 632079"/>
              <a:gd name="connsiteY1601" fmla="*/ 490407 h 933530"/>
              <a:gd name="connsiteX1602" fmla="*/ 176924 w 632079"/>
              <a:gd name="connsiteY1602" fmla="*/ 489806 h 933530"/>
              <a:gd name="connsiteX1603" fmla="*/ 176924 w 632079"/>
              <a:gd name="connsiteY1603" fmla="*/ 489445 h 933530"/>
              <a:gd name="connsiteX1604" fmla="*/ 176744 w 632079"/>
              <a:gd name="connsiteY1604" fmla="*/ 488843 h 933530"/>
              <a:gd name="connsiteX1605" fmla="*/ 176744 w 632079"/>
              <a:gd name="connsiteY1605" fmla="*/ 488663 h 933530"/>
              <a:gd name="connsiteX1606" fmla="*/ 177466 w 632079"/>
              <a:gd name="connsiteY1606" fmla="*/ 488241 h 933530"/>
              <a:gd name="connsiteX1607" fmla="*/ 177646 w 632079"/>
              <a:gd name="connsiteY1607" fmla="*/ 487760 h 933530"/>
              <a:gd name="connsiteX1608" fmla="*/ 178067 w 632079"/>
              <a:gd name="connsiteY1608" fmla="*/ 487038 h 933530"/>
              <a:gd name="connsiteX1609" fmla="*/ 178188 w 632079"/>
              <a:gd name="connsiteY1609" fmla="*/ 486677 h 933530"/>
              <a:gd name="connsiteX1610" fmla="*/ 178428 w 632079"/>
              <a:gd name="connsiteY1610" fmla="*/ 486256 h 933530"/>
              <a:gd name="connsiteX1611" fmla="*/ 178789 w 632079"/>
              <a:gd name="connsiteY1611" fmla="*/ 485955 h 933530"/>
              <a:gd name="connsiteX1612" fmla="*/ 179210 w 632079"/>
              <a:gd name="connsiteY1612" fmla="*/ 485354 h 933530"/>
              <a:gd name="connsiteX1613" fmla="*/ 179451 w 632079"/>
              <a:gd name="connsiteY1613" fmla="*/ 485173 h 933530"/>
              <a:gd name="connsiteX1614" fmla="*/ 179752 w 632079"/>
              <a:gd name="connsiteY1614" fmla="*/ 484572 h 933530"/>
              <a:gd name="connsiteX1615" fmla="*/ 179752 w 632079"/>
              <a:gd name="connsiteY1615" fmla="*/ 484271 h 933530"/>
              <a:gd name="connsiteX1616" fmla="*/ 179331 w 632079"/>
              <a:gd name="connsiteY1616" fmla="*/ 483910 h 933530"/>
              <a:gd name="connsiteX1617" fmla="*/ 179090 w 632079"/>
              <a:gd name="connsiteY1617" fmla="*/ 483248 h 933530"/>
              <a:gd name="connsiteX1618" fmla="*/ 178910 w 632079"/>
              <a:gd name="connsiteY1618" fmla="*/ 483008 h 933530"/>
              <a:gd name="connsiteX1619" fmla="*/ 178729 w 632079"/>
              <a:gd name="connsiteY1619" fmla="*/ 482286 h 933530"/>
              <a:gd name="connsiteX1620" fmla="*/ 178549 w 632079"/>
              <a:gd name="connsiteY1620" fmla="*/ 482045 h 933530"/>
              <a:gd name="connsiteX1621" fmla="*/ 178188 w 632079"/>
              <a:gd name="connsiteY1621" fmla="*/ 481684 h 933530"/>
              <a:gd name="connsiteX1622" fmla="*/ 178609 w 632079"/>
              <a:gd name="connsiteY1622" fmla="*/ 481263 h 933530"/>
              <a:gd name="connsiteX1623" fmla="*/ 179090 w 632079"/>
              <a:gd name="connsiteY1623" fmla="*/ 481263 h 933530"/>
              <a:gd name="connsiteX1624" fmla="*/ 179391 w 632079"/>
              <a:gd name="connsiteY1624" fmla="*/ 481143 h 933530"/>
              <a:gd name="connsiteX1625" fmla="*/ 179932 w 632079"/>
              <a:gd name="connsiteY1625" fmla="*/ 480541 h 933530"/>
              <a:gd name="connsiteX1626" fmla="*/ 180293 w 632079"/>
              <a:gd name="connsiteY1626" fmla="*/ 480180 h 933530"/>
              <a:gd name="connsiteX1627" fmla="*/ 180414 w 632079"/>
              <a:gd name="connsiteY1627" fmla="*/ 479579 h 933530"/>
              <a:gd name="connsiteX1628" fmla="*/ 180474 w 632079"/>
              <a:gd name="connsiteY1628" fmla="*/ 479218 h 933530"/>
              <a:gd name="connsiteX1629" fmla="*/ 180654 w 632079"/>
              <a:gd name="connsiteY1629" fmla="*/ 479218 h 933530"/>
              <a:gd name="connsiteX1630" fmla="*/ 181015 w 632079"/>
              <a:gd name="connsiteY1630" fmla="*/ 478737 h 933530"/>
              <a:gd name="connsiteX1631" fmla="*/ 181496 w 632079"/>
              <a:gd name="connsiteY1631" fmla="*/ 478195 h 933530"/>
              <a:gd name="connsiteX1632" fmla="*/ 181617 w 632079"/>
              <a:gd name="connsiteY1632" fmla="*/ 478015 h 933530"/>
              <a:gd name="connsiteX1633" fmla="*/ 181496 w 632079"/>
              <a:gd name="connsiteY1633" fmla="*/ 477774 h 933530"/>
              <a:gd name="connsiteX1634" fmla="*/ 181256 w 632079"/>
              <a:gd name="connsiteY1634" fmla="*/ 477413 h 933530"/>
              <a:gd name="connsiteX1635" fmla="*/ 181256 w 632079"/>
              <a:gd name="connsiteY1635" fmla="*/ 477052 h 933530"/>
              <a:gd name="connsiteX1636" fmla="*/ 181196 w 632079"/>
              <a:gd name="connsiteY1636" fmla="*/ 476992 h 933530"/>
              <a:gd name="connsiteX1637" fmla="*/ 181196 w 632079"/>
              <a:gd name="connsiteY1637" fmla="*/ 476390 h 933530"/>
              <a:gd name="connsiteX1638" fmla="*/ 181617 w 632079"/>
              <a:gd name="connsiteY1638" fmla="*/ 476029 h 933530"/>
              <a:gd name="connsiteX1639" fmla="*/ 181677 w 632079"/>
              <a:gd name="connsiteY1639" fmla="*/ 475849 h 933530"/>
              <a:gd name="connsiteX1640" fmla="*/ 182098 w 632079"/>
              <a:gd name="connsiteY1640" fmla="*/ 475308 h 933530"/>
              <a:gd name="connsiteX1641" fmla="*/ 182098 w 632079"/>
              <a:gd name="connsiteY1641" fmla="*/ 474947 h 933530"/>
              <a:gd name="connsiteX1642" fmla="*/ 182218 w 632079"/>
              <a:gd name="connsiteY1642" fmla="*/ 474646 h 933530"/>
              <a:gd name="connsiteX1643" fmla="*/ 182218 w 632079"/>
              <a:gd name="connsiteY1643" fmla="*/ 473804 h 933530"/>
              <a:gd name="connsiteX1644" fmla="*/ 182459 w 632079"/>
              <a:gd name="connsiteY1644" fmla="*/ 473262 h 933530"/>
              <a:gd name="connsiteX1645" fmla="*/ 182639 w 632079"/>
              <a:gd name="connsiteY1645" fmla="*/ 473021 h 933530"/>
              <a:gd name="connsiteX1646" fmla="*/ 182459 w 632079"/>
              <a:gd name="connsiteY1646" fmla="*/ 472540 h 933530"/>
              <a:gd name="connsiteX1647" fmla="*/ 182459 w 632079"/>
              <a:gd name="connsiteY1647" fmla="*/ 472059 h 933530"/>
              <a:gd name="connsiteX1648" fmla="*/ 182820 w 632079"/>
              <a:gd name="connsiteY1648" fmla="*/ 471457 h 933530"/>
              <a:gd name="connsiteX1649" fmla="*/ 182820 w 632079"/>
              <a:gd name="connsiteY1649" fmla="*/ 470976 h 933530"/>
              <a:gd name="connsiteX1650" fmla="*/ 182519 w 632079"/>
              <a:gd name="connsiteY1650" fmla="*/ 470675 h 933530"/>
              <a:gd name="connsiteX1651" fmla="*/ 182519 w 632079"/>
              <a:gd name="connsiteY1651" fmla="*/ 470134 h 933530"/>
              <a:gd name="connsiteX1652" fmla="*/ 182218 w 632079"/>
              <a:gd name="connsiteY1652" fmla="*/ 469893 h 933530"/>
              <a:gd name="connsiteX1653" fmla="*/ 182098 w 632079"/>
              <a:gd name="connsiteY1653" fmla="*/ 469713 h 933530"/>
              <a:gd name="connsiteX1654" fmla="*/ 181857 w 632079"/>
              <a:gd name="connsiteY1654" fmla="*/ 468871 h 933530"/>
              <a:gd name="connsiteX1655" fmla="*/ 181136 w 632079"/>
              <a:gd name="connsiteY1655" fmla="*/ 468209 h 933530"/>
              <a:gd name="connsiteX1656" fmla="*/ 180414 w 632079"/>
              <a:gd name="connsiteY1656" fmla="*/ 468209 h 933530"/>
              <a:gd name="connsiteX1657" fmla="*/ 179812 w 632079"/>
              <a:gd name="connsiteY1657" fmla="*/ 468028 h 933530"/>
              <a:gd name="connsiteX1658" fmla="*/ 179391 w 632079"/>
              <a:gd name="connsiteY1658" fmla="*/ 467848 h 933530"/>
              <a:gd name="connsiteX1659" fmla="*/ 178910 w 632079"/>
              <a:gd name="connsiteY1659" fmla="*/ 467487 h 933530"/>
              <a:gd name="connsiteX1660" fmla="*/ 178549 w 632079"/>
              <a:gd name="connsiteY1660" fmla="*/ 466585 h 933530"/>
              <a:gd name="connsiteX1661" fmla="*/ 178669 w 632079"/>
              <a:gd name="connsiteY1661" fmla="*/ 466163 h 933530"/>
              <a:gd name="connsiteX1662" fmla="*/ 178368 w 632079"/>
              <a:gd name="connsiteY1662" fmla="*/ 466404 h 933530"/>
              <a:gd name="connsiteX1663" fmla="*/ 177947 w 632079"/>
              <a:gd name="connsiteY1663" fmla="*/ 466525 h 933530"/>
              <a:gd name="connsiteX1664" fmla="*/ 177466 w 632079"/>
              <a:gd name="connsiteY1664" fmla="*/ 466525 h 933530"/>
              <a:gd name="connsiteX1665" fmla="*/ 175180 w 632079"/>
              <a:gd name="connsiteY1665" fmla="*/ 467307 h 933530"/>
              <a:gd name="connsiteX1666" fmla="*/ 173736 w 632079"/>
              <a:gd name="connsiteY1666" fmla="*/ 466705 h 933530"/>
              <a:gd name="connsiteX1667" fmla="*/ 171330 w 632079"/>
              <a:gd name="connsiteY1667" fmla="*/ 467908 h 933530"/>
              <a:gd name="connsiteX1668" fmla="*/ 169766 w 632079"/>
              <a:gd name="connsiteY1668" fmla="*/ 466825 h 933530"/>
              <a:gd name="connsiteX1669" fmla="*/ 165675 w 632079"/>
              <a:gd name="connsiteY1669" fmla="*/ 468630 h 933530"/>
              <a:gd name="connsiteX1670" fmla="*/ 165675 w 632079"/>
              <a:gd name="connsiteY1670" fmla="*/ 469953 h 933530"/>
              <a:gd name="connsiteX1671" fmla="*/ 163449 w 632079"/>
              <a:gd name="connsiteY1671" fmla="*/ 471397 h 933530"/>
              <a:gd name="connsiteX1672" fmla="*/ 161704 w 632079"/>
              <a:gd name="connsiteY1672" fmla="*/ 471217 h 933530"/>
              <a:gd name="connsiteX1673" fmla="*/ 159659 w 632079"/>
              <a:gd name="connsiteY1673" fmla="*/ 469833 h 933530"/>
              <a:gd name="connsiteX1674" fmla="*/ 156351 w 632079"/>
              <a:gd name="connsiteY1674" fmla="*/ 468630 h 933530"/>
              <a:gd name="connsiteX1675" fmla="*/ 154305 w 632079"/>
              <a:gd name="connsiteY1675" fmla="*/ 466585 h 933530"/>
              <a:gd name="connsiteX1676" fmla="*/ 153583 w 632079"/>
              <a:gd name="connsiteY1676" fmla="*/ 467427 h 933530"/>
              <a:gd name="connsiteX1677" fmla="*/ 151297 w 632079"/>
              <a:gd name="connsiteY1677" fmla="*/ 467968 h 933530"/>
              <a:gd name="connsiteX1678" fmla="*/ 150455 w 632079"/>
              <a:gd name="connsiteY1678" fmla="*/ 467367 h 933530"/>
              <a:gd name="connsiteX1679" fmla="*/ 149011 w 632079"/>
              <a:gd name="connsiteY1679" fmla="*/ 468630 h 933530"/>
              <a:gd name="connsiteX1680" fmla="*/ 148590 w 632079"/>
              <a:gd name="connsiteY1680" fmla="*/ 468991 h 933530"/>
              <a:gd name="connsiteX1681" fmla="*/ 147387 w 632079"/>
              <a:gd name="connsiteY1681" fmla="*/ 468810 h 933530"/>
              <a:gd name="connsiteX1682" fmla="*/ 146424 w 632079"/>
              <a:gd name="connsiteY1682" fmla="*/ 468089 h 933530"/>
              <a:gd name="connsiteX1683" fmla="*/ 144740 w 632079"/>
              <a:gd name="connsiteY1683" fmla="*/ 467487 h 933530"/>
              <a:gd name="connsiteX1684" fmla="*/ 145221 w 632079"/>
              <a:gd name="connsiteY1684" fmla="*/ 465803 h 933530"/>
              <a:gd name="connsiteX1685" fmla="*/ 144259 w 632079"/>
              <a:gd name="connsiteY1685" fmla="*/ 463637 h 933530"/>
              <a:gd name="connsiteX1686" fmla="*/ 142935 w 632079"/>
              <a:gd name="connsiteY1686" fmla="*/ 463216 h 933530"/>
              <a:gd name="connsiteX1687" fmla="*/ 142213 w 632079"/>
              <a:gd name="connsiteY1687" fmla="*/ 462253 h 933530"/>
              <a:gd name="connsiteX1688" fmla="*/ 142093 w 632079"/>
              <a:gd name="connsiteY1688" fmla="*/ 461832 h 933530"/>
              <a:gd name="connsiteX1689" fmla="*/ 143055 w 632079"/>
              <a:gd name="connsiteY1689" fmla="*/ 461231 h 933530"/>
              <a:gd name="connsiteX1690" fmla="*/ 142213 w 632079"/>
              <a:gd name="connsiteY1690" fmla="*/ 460689 h 933530"/>
              <a:gd name="connsiteX1691" fmla="*/ 142213 w 632079"/>
              <a:gd name="connsiteY1691" fmla="*/ 459245 h 933530"/>
              <a:gd name="connsiteX1692" fmla="*/ 144800 w 632079"/>
              <a:gd name="connsiteY1692" fmla="*/ 457441 h 933530"/>
              <a:gd name="connsiteX1693" fmla="*/ 145702 w 632079"/>
              <a:gd name="connsiteY1693" fmla="*/ 454433 h 933530"/>
              <a:gd name="connsiteX1694" fmla="*/ 145221 w 632079"/>
              <a:gd name="connsiteY1694" fmla="*/ 453470 h 933530"/>
              <a:gd name="connsiteX1695" fmla="*/ 142935 w 632079"/>
              <a:gd name="connsiteY1695" fmla="*/ 451064 h 933530"/>
              <a:gd name="connsiteX1696" fmla="*/ 142935 w 632079"/>
              <a:gd name="connsiteY1696" fmla="*/ 449440 h 933530"/>
              <a:gd name="connsiteX1697" fmla="*/ 140348 w 632079"/>
              <a:gd name="connsiteY1697" fmla="*/ 447635 h 933530"/>
              <a:gd name="connsiteX1698" fmla="*/ 138845 w 632079"/>
              <a:gd name="connsiteY1698" fmla="*/ 447454 h 933530"/>
              <a:gd name="connsiteX1699" fmla="*/ 137521 w 632079"/>
              <a:gd name="connsiteY1699" fmla="*/ 447635 h 933530"/>
              <a:gd name="connsiteX1700" fmla="*/ 136498 w 632079"/>
              <a:gd name="connsiteY1700" fmla="*/ 446733 h 933530"/>
              <a:gd name="connsiteX1701" fmla="*/ 135776 w 632079"/>
              <a:gd name="connsiteY1701" fmla="*/ 448537 h 933530"/>
              <a:gd name="connsiteX1702" fmla="*/ 134934 w 632079"/>
              <a:gd name="connsiteY1702" fmla="*/ 449019 h 933530"/>
              <a:gd name="connsiteX1703" fmla="*/ 134453 w 632079"/>
              <a:gd name="connsiteY1703" fmla="*/ 450763 h 933530"/>
              <a:gd name="connsiteX1704" fmla="*/ 133430 w 632079"/>
              <a:gd name="connsiteY1704" fmla="*/ 451365 h 933530"/>
              <a:gd name="connsiteX1705" fmla="*/ 130422 w 632079"/>
              <a:gd name="connsiteY1705" fmla="*/ 451304 h 933530"/>
              <a:gd name="connsiteX1706" fmla="*/ 128437 w 632079"/>
              <a:gd name="connsiteY1706" fmla="*/ 453831 h 933530"/>
              <a:gd name="connsiteX1707" fmla="*/ 126632 w 632079"/>
              <a:gd name="connsiteY1707" fmla="*/ 453591 h 933530"/>
              <a:gd name="connsiteX1708" fmla="*/ 126572 w 632079"/>
              <a:gd name="connsiteY1708" fmla="*/ 452147 h 933530"/>
              <a:gd name="connsiteX1709" fmla="*/ 124768 w 632079"/>
              <a:gd name="connsiteY1709" fmla="*/ 451244 h 933530"/>
              <a:gd name="connsiteX1710" fmla="*/ 124286 w 632079"/>
              <a:gd name="connsiteY1710" fmla="*/ 449921 h 933530"/>
              <a:gd name="connsiteX1711" fmla="*/ 125189 w 632079"/>
              <a:gd name="connsiteY1711" fmla="*/ 449079 h 933530"/>
              <a:gd name="connsiteX1712" fmla="*/ 125369 w 632079"/>
              <a:gd name="connsiteY1712" fmla="*/ 447815 h 933530"/>
              <a:gd name="connsiteX1713" fmla="*/ 127595 w 632079"/>
              <a:gd name="connsiteY1713" fmla="*/ 445710 h 933530"/>
              <a:gd name="connsiteX1714" fmla="*/ 128437 w 632079"/>
              <a:gd name="connsiteY1714" fmla="*/ 442221 h 933530"/>
              <a:gd name="connsiteX1715" fmla="*/ 127535 w 632079"/>
              <a:gd name="connsiteY1715" fmla="*/ 440657 h 933530"/>
              <a:gd name="connsiteX1716" fmla="*/ 126332 w 632079"/>
              <a:gd name="connsiteY1716" fmla="*/ 439814 h 933530"/>
              <a:gd name="connsiteX1717" fmla="*/ 126151 w 632079"/>
              <a:gd name="connsiteY1717" fmla="*/ 437528 h 933530"/>
              <a:gd name="connsiteX1718" fmla="*/ 125369 w 632079"/>
              <a:gd name="connsiteY1718" fmla="*/ 438130 h 933530"/>
              <a:gd name="connsiteX1719" fmla="*/ 124346 w 632079"/>
              <a:gd name="connsiteY1719" fmla="*/ 438070 h 933530"/>
              <a:gd name="connsiteX1720" fmla="*/ 123384 w 632079"/>
              <a:gd name="connsiteY1720" fmla="*/ 436746 h 933530"/>
              <a:gd name="connsiteX1721" fmla="*/ 122181 w 632079"/>
              <a:gd name="connsiteY1721" fmla="*/ 436807 h 933530"/>
              <a:gd name="connsiteX1722" fmla="*/ 120737 w 632079"/>
              <a:gd name="connsiteY1722" fmla="*/ 436085 h 933530"/>
              <a:gd name="connsiteX1723" fmla="*/ 120135 w 632079"/>
              <a:gd name="connsiteY1723" fmla="*/ 434280 h 933530"/>
              <a:gd name="connsiteX1724" fmla="*/ 119293 w 632079"/>
              <a:gd name="connsiteY1724" fmla="*/ 433979 h 933530"/>
              <a:gd name="connsiteX1725" fmla="*/ 117488 w 632079"/>
              <a:gd name="connsiteY1725" fmla="*/ 431452 h 933530"/>
              <a:gd name="connsiteX1726" fmla="*/ 117007 w 632079"/>
              <a:gd name="connsiteY1726" fmla="*/ 429648 h 933530"/>
              <a:gd name="connsiteX1727" fmla="*/ 114180 w 632079"/>
              <a:gd name="connsiteY1727" fmla="*/ 430189 h 933530"/>
              <a:gd name="connsiteX1728" fmla="*/ 112856 w 632079"/>
              <a:gd name="connsiteY1728" fmla="*/ 431392 h 933530"/>
              <a:gd name="connsiteX1729" fmla="*/ 112676 w 632079"/>
              <a:gd name="connsiteY1729" fmla="*/ 430069 h 933530"/>
              <a:gd name="connsiteX1730" fmla="*/ 113458 w 632079"/>
              <a:gd name="connsiteY1730" fmla="*/ 428685 h 933530"/>
              <a:gd name="connsiteX1731" fmla="*/ 113037 w 632079"/>
              <a:gd name="connsiteY1731" fmla="*/ 427482 h 933530"/>
              <a:gd name="connsiteX1732" fmla="*/ 110330 w 632079"/>
              <a:gd name="connsiteY1732" fmla="*/ 426279 h 933530"/>
              <a:gd name="connsiteX1733" fmla="*/ 109909 w 632079"/>
              <a:gd name="connsiteY1733" fmla="*/ 423933 h 933530"/>
              <a:gd name="connsiteX1734" fmla="*/ 109788 w 632079"/>
              <a:gd name="connsiteY1734" fmla="*/ 423030 h 933530"/>
              <a:gd name="connsiteX1735" fmla="*/ 110029 w 632079"/>
              <a:gd name="connsiteY1735" fmla="*/ 422850 h 933530"/>
              <a:gd name="connsiteX1736" fmla="*/ 110149 w 632079"/>
              <a:gd name="connsiteY1736" fmla="*/ 421767 h 933530"/>
              <a:gd name="connsiteX1737" fmla="*/ 110089 w 632079"/>
              <a:gd name="connsiteY1737" fmla="*/ 420985 h 933530"/>
              <a:gd name="connsiteX1738" fmla="*/ 108284 w 632079"/>
              <a:gd name="connsiteY1738" fmla="*/ 420383 h 933530"/>
              <a:gd name="connsiteX1739" fmla="*/ 107683 w 632079"/>
              <a:gd name="connsiteY1739" fmla="*/ 419481 h 933530"/>
              <a:gd name="connsiteX1740" fmla="*/ 108465 w 632079"/>
              <a:gd name="connsiteY1740" fmla="*/ 418158 h 933530"/>
              <a:gd name="connsiteX1741" fmla="*/ 110270 w 632079"/>
              <a:gd name="connsiteY1741" fmla="*/ 416954 h 933530"/>
              <a:gd name="connsiteX1742" fmla="*/ 110630 w 632079"/>
              <a:gd name="connsiteY1742" fmla="*/ 415811 h 933530"/>
              <a:gd name="connsiteX1743" fmla="*/ 110270 w 632079"/>
              <a:gd name="connsiteY1743" fmla="*/ 412984 h 933530"/>
              <a:gd name="connsiteX1744" fmla="*/ 111473 w 632079"/>
              <a:gd name="connsiteY1744" fmla="*/ 410638 h 933530"/>
              <a:gd name="connsiteX1745" fmla="*/ 112676 w 632079"/>
              <a:gd name="connsiteY1745" fmla="*/ 410337 h 933530"/>
              <a:gd name="connsiteX1746" fmla="*/ 112255 w 632079"/>
              <a:gd name="connsiteY1746" fmla="*/ 408953 h 933530"/>
              <a:gd name="connsiteX1747" fmla="*/ 111352 w 632079"/>
              <a:gd name="connsiteY1747" fmla="*/ 408773 h 933530"/>
              <a:gd name="connsiteX1748" fmla="*/ 110270 w 632079"/>
              <a:gd name="connsiteY1748" fmla="*/ 407750 h 933530"/>
              <a:gd name="connsiteX1749" fmla="*/ 108044 w 632079"/>
              <a:gd name="connsiteY1749" fmla="*/ 406306 h 933530"/>
              <a:gd name="connsiteX1750" fmla="*/ 108405 w 632079"/>
              <a:gd name="connsiteY1750" fmla="*/ 405705 h 933530"/>
              <a:gd name="connsiteX1751" fmla="*/ 107081 w 632079"/>
              <a:gd name="connsiteY1751" fmla="*/ 404502 h 933530"/>
              <a:gd name="connsiteX1752" fmla="*/ 105337 w 632079"/>
              <a:gd name="connsiteY1752" fmla="*/ 402035 h 933530"/>
              <a:gd name="connsiteX1753" fmla="*/ 105577 w 632079"/>
              <a:gd name="connsiteY1753" fmla="*/ 401313 h 933530"/>
              <a:gd name="connsiteX1754" fmla="*/ 103953 w 632079"/>
              <a:gd name="connsiteY1754" fmla="*/ 398546 h 933530"/>
              <a:gd name="connsiteX1755" fmla="*/ 104073 w 632079"/>
              <a:gd name="connsiteY1755" fmla="*/ 397704 h 933530"/>
              <a:gd name="connsiteX1756" fmla="*/ 100584 w 632079"/>
              <a:gd name="connsiteY1756" fmla="*/ 396380 h 933530"/>
              <a:gd name="connsiteX1757" fmla="*/ 100103 w 632079"/>
              <a:gd name="connsiteY1757" fmla="*/ 397162 h 933530"/>
              <a:gd name="connsiteX1758" fmla="*/ 97757 w 632079"/>
              <a:gd name="connsiteY1758" fmla="*/ 396862 h 933530"/>
              <a:gd name="connsiteX1759" fmla="*/ 97757 w 632079"/>
              <a:gd name="connsiteY1759" fmla="*/ 396561 h 933530"/>
              <a:gd name="connsiteX1760" fmla="*/ 98057 w 632079"/>
              <a:gd name="connsiteY1760" fmla="*/ 395057 h 933530"/>
              <a:gd name="connsiteX1761" fmla="*/ 96854 w 632079"/>
              <a:gd name="connsiteY1761" fmla="*/ 392831 h 933530"/>
              <a:gd name="connsiteX1762" fmla="*/ 96132 w 632079"/>
              <a:gd name="connsiteY1762" fmla="*/ 392049 h 933530"/>
              <a:gd name="connsiteX1763" fmla="*/ 96614 w 632079"/>
              <a:gd name="connsiteY1763" fmla="*/ 391147 h 933530"/>
              <a:gd name="connsiteX1764" fmla="*/ 96072 w 632079"/>
              <a:gd name="connsiteY1764" fmla="*/ 388500 h 933530"/>
              <a:gd name="connsiteX1765" fmla="*/ 96433 w 632079"/>
              <a:gd name="connsiteY1765" fmla="*/ 386695 h 933530"/>
              <a:gd name="connsiteX1766" fmla="*/ 95411 w 632079"/>
              <a:gd name="connsiteY1766" fmla="*/ 385251 h 933530"/>
              <a:gd name="connsiteX1767" fmla="*/ 95110 w 632079"/>
              <a:gd name="connsiteY1767" fmla="*/ 382243 h 933530"/>
              <a:gd name="connsiteX1768" fmla="*/ 92764 w 632079"/>
              <a:gd name="connsiteY1768" fmla="*/ 381341 h 933530"/>
              <a:gd name="connsiteX1769" fmla="*/ 91500 w 632079"/>
              <a:gd name="connsiteY1769" fmla="*/ 378935 h 933530"/>
              <a:gd name="connsiteX1770" fmla="*/ 91139 w 632079"/>
              <a:gd name="connsiteY1770" fmla="*/ 378333 h 933530"/>
              <a:gd name="connsiteX1771" fmla="*/ 91199 w 632079"/>
              <a:gd name="connsiteY1771" fmla="*/ 377852 h 933530"/>
              <a:gd name="connsiteX1772" fmla="*/ 90598 w 632079"/>
              <a:gd name="connsiteY1772" fmla="*/ 377671 h 933530"/>
              <a:gd name="connsiteX1773" fmla="*/ 90297 w 632079"/>
              <a:gd name="connsiteY1773" fmla="*/ 377370 h 933530"/>
              <a:gd name="connsiteX1774" fmla="*/ 89936 w 632079"/>
              <a:gd name="connsiteY1774" fmla="*/ 376468 h 933530"/>
              <a:gd name="connsiteX1775" fmla="*/ 89816 w 632079"/>
              <a:gd name="connsiteY1775" fmla="*/ 375686 h 933530"/>
              <a:gd name="connsiteX1776" fmla="*/ 89575 w 632079"/>
              <a:gd name="connsiteY1776" fmla="*/ 375385 h 933530"/>
              <a:gd name="connsiteX1777" fmla="*/ 89335 w 632079"/>
              <a:gd name="connsiteY1777" fmla="*/ 374964 h 933530"/>
              <a:gd name="connsiteX1778" fmla="*/ 89395 w 632079"/>
              <a:gd name="connsiteY1778" fmla="*/ 374062 h 933530"/>
              <a:gd name="connsiteX1779" fmla="*/ 89274 w 632079"/>
              <a:gd name="connsiteY1779" fmla="*/ 373641 h 933530"/>
              <a:gd name="connsiteX1780" fmla="*/ 89274 w 632079"/>
              <a:gd name="connsiteY1780" fmla="*/ 373159 h 933530"/>
              <a:gd name="connsiteX1781" fmla="*/ 89335 w 632079"/>
              <a:gd name="connsiteY1781" fmla="*/ 372438 h 933530"/>
              <a:gd name="connsiteX1782" fmla="*/ 89515 w 632079"/>
              <a:gd name="connsiteY1782" fmla="*/ 372137 h 933530"/>
              <a:gd name="connsiteX1783" fmla="*/ 89515 w 632079"/>
              <a:gd name="connsiteY1783" fmla="*/ 371956 h 933530"/>
              <a:gd name="connsiteX1784" fmla="*/ 89816 w 632079"/>
              <a:gd name="connsiteY1784" fmla="*/ 371716 h 933530"/>
              <a:gd name="connsiteX1785" fmla="*/ 89695 w 632079"/>
              <a:gd name="connsiteY1785" fmla="*/ 371295 h 933530"/>
              <a:gd name="connsiteX1786" fmla="*/ 89455 w 632079"/>
              <a:gd name="connsiteY1786" fmla="*/ 370994 h 933530"/>
              <a:gd name="connsiteX1787" fmla="*/ 89455 w 632079"/>
              <a:gd name="connsiteY1787" fmla="*/ 370633 h 933530"/>
              <a:gd name="connsiteX1788" fmla="*/ 89274 w 632079"/>
              <a:gd name="connsiteY1788" fmla="*/ 370633 h 933530"/>
              <a:gd name="connsiteX1789" fmla="*/ 89034 w 632079"/>
              <a:gd name="connsiteY1789" fmla="*/ 370392 h 933530"/>
              <a:gd name="connsiteX1790" fmla="*/ 88673 w 632079"/>
              <a:gd name="connsiteY1790" fmla="*/ 370633 h 933530"/>
              <a:gd name="connsiteX1791" fmla="*/ 88252 w 632079"/>
              <a:gd name="connsiteY1791" fmla="*/ 370512 h 933530"/>
              <a:gd name="connsiteX1792" fmla="*/ 87891 w 632079"/>
              <a:gd name="connsiteY1792" fmla="*/ 370272 h 933530"/>
              <a:gd name="connsiteX1793" fmla="*/ 87590 w 632079"/>
              <a:gd name="connsiteY1793" fmla="*/ 370152 h 933530"/>
              <a:gd name="connsiteX1794" fmla="*/ 87349 w 632079"/>
              <a:gd name="connsiteY1794" fmla="*/ 370272 h 933530"/>
              <a:gd name="connsiteX1795" fmla="*/ 87048 w 632079"/>
              <a:gd name="connsiteY1795" fmla="*/ 370091 h 933530"/>
              <a:gd name="connsiteX1796" fmla="*/ 85845 w 632079"/>
              <a:gd name="connsiteY1796" fmla="*/ 369189 h 933530"/>
              <a:gd name="connsiteX1797" fmla="*/ 85845 w 632079"/>
              <a:gd name="connsiteY1797" fmla="*/ 368587 h 933530"/>
              <a:gd name="connsiteX1798" fmla="*/ 85966 w 632079"/>
              <a:gd name="connsiteY1798" fmla="*/ 368166 h 933530"/>
              <a:gd name="connsiteX1799" fmla="*/ 85845 w 632079"/>
              <a:gd name="connsiteY1799" fmla="*/ 368046 h 933530"/>
              <a:gd name="connsiteX1800" fmla="*/ 85545 w 632079"/>
              <a:gd name="connsiteY1800" fmla="*/ 367505 h 933530"/>
              <a:gd name="connsiteX1801" fmla="*/ 85424 w 632079"/>
              <a:gd name="connsiteY1801" fmla="*/ 367144 h 933530"/>
              <a:gd name="connsiteX1802" fmla="*/ 85424 w 632079"/>
              <a:gd name="connsiteY1802" fmla="*/ 366542 h 933530"/>
              <a:gd name="connsiteX1803" fmla="*/ 84823 w 632079"/>
              <a:gd name="connsiteY1803" fmla="*/ 366241 h 933530"/>
              <a:gd name="connsiteX1804" fmla="*/ 84823 w 632079"/>
              <a:gd name="connsiteY1804" fmla="*/ 365940 h 933530"/>
              <a:gd name="connsiteX1805" fmla="*/ 84642 w 632079"/>
              <a:gd name="connsiteY1805" fmla="*/ 365519 h 933530"/>
              <a:gd name="connsiteX1806" fmla="*/ 84642 w 632079"/>
              <a:gd name="connsiteY1806" fmla="*/ 365038 h 933530"/>
              <a:gd name="connsiteX1807" fmla="*/ 84763 w 632079"/>
              <a:gd name="connsiteY1807" fmla="*/ 364617 h 933530"/>
              <a:gd name="connsiteX1808" fmla="*/ 84341 w 632079"/>
              <a:gd name="connsiteY1808" fmla="*/ 364256 h 933530"/>
              <a:gd name="connsiteX1809" fmla="*/ 84041 w 632079"/>
              <a:gd name="connsiteY1809" fmla="*/ 363895 h 933530"/>
              <a:gd name="connsiteX1810" fmla="*/ 83920 w 632079"/>
              <a:gd name="connsiteY1810" fmla="*/ 363534 h 933530"/>
              <a:gd name="connsiteX1811" fmla="*/ 83439 w 632079"/>
              <a:gd name="connsiteY1811" fmla="*/ 362993 h 933530"/>
              <a:gd name="connsiteX1812" fmla="*/ 83439 w 632079"/>
              <a:gd name="connsiteY1812" fmla="*/ 362511 h 933530"/>
              <a:gd name="connsiteX1813" fmla="*/ 82838 w 632079"/>
              <a:gd name="connsiteY1813" fmla="*/ 362511 h 933530"/>
              <a:gd name="connsiteX1814" fmla="*/ 82777 w 632079"/>
              <a:gd name="connsiteY1814" fmla="*/ 362271 h 933530"/>
              <a:gd name="connsiteX1815" fmla="*/ 82477 w 632079"/>
              <a:gd name="connsiteY1815" fmla="*/ 362271 h 933530"/>
              <a:gd name="connsiteX1816" fmla="*/ 81995 w 632079"/>
              <a:gd name="connsiteY1816" fmla="*/ 361910 h 933530"/>
              <a:gd name="connsiteX1817" fmla="*/ 81755 w 632079"/>
              <a:gd name="connsiteY1817" fmla="*/ 361850 h 933530"/>
              <a:gd name="connsiteX1818" fmla="*/ 81574 w 632079"/>
              <a:gd name="connsiteY1818" fmla="*/ 361609 h 933530"/>
              <a:gd name="connsiteX1819" fmla="*/ 81454 w 632079"/>
              <a:gd name="connsiteY1819" fmla="*/ 361368 h 933530"/>
              <a:gd name="connsiteX1820" fmla="*/ 81334 w 632079"/>
              <a:gd name="connsiteY1820" fmla="*/ 360947 h 933530"/>
              <a:gd name="connsiteX1821" fmla="*/ 81033 w 632079"/>
              <a:gd name="connsiteY1821" fmla="*/ 360647 h 933530"/>
              <a:gd name="connsiteX1822" fmla="*/ 80732 w 632079"/>
              <a:gd name="connsiteY1822" fmla="*/ 360286 h 933530"/>
              <a:gd name="connsiteX1823" fmla="*/ 80191 w 632079"/>
              <a:gd name="connsiteY1823" fmla="*/ 360286 h 933530"/>
              <a:gd name="connsiteX1824" fmla="*/ 78085 w 632079"/>
              <a:gd name="connsiteY1824" fmla="*/ 359624 h 933530"/>
              <a:gd name="connsiteX1825" fmla="*/ 77664 w 632079"/>
              <a:gd name="connsiteY1825" fmla="*/ 358722 h 933530"/>
              <a:gd name="connsiteX1826" fmla="*/ 77664 w 632079"/>
              <a:gd name="connsiteY1826" fmla="*/ 357939 h 933530"/>
              <a:gd name="connsiteX1827" fmla="*/ 77062 w 632079"/>
              <a:gd name="connsiteY1827" fmla="*/ 357097 h 933530"/>
              <a:gd name="connsiteX1828" fmla="*/ 77062 w 632079"/>
              <a:gd name="connsiteY1828" fmla="*/ 354811 h 933530"/>
              <a:gd name="connsiteX1829" fmla="*/ 76581 w 632079"/>
              <a:gd name="connsiteY1829" fmla="*/ 353548 h 933530"/>
              <a:gd name="connsiteX1830" fmla="*/ 75619 w 632079"/>
              <a:gd name="connsiteY1830" fmla="*/ 353307 h 933530"/>
              <a:gd name="connsiteX1831" fmla="*/ 75197 w 632079"/>
              <a:gd name="connsiteY1831" fmla="*/ 353067 h 933530"/>
              <a:gd name="connsiteX1832" fmla="*/ 74536 w 632079"/>
              <a:gd name="connsiteY1832" fmla="*/ 353067 h 933530"/>
              <a:gd name="connsiteX1833" fmla="*/ 73934 w 632079"/>
              <a:gd name="connsiteY1833" fmla="*/ 352706 h 933530"/>
              <a:gd name="connsiteX1834" fmla="*/ 73393 w 632079"/>
              <a:gd name="connsiteY1834" fmla="*/ 352585 h 933530"/>
              <a:gd name="connsiteX1835" fmla="*/ 73272 w 632079"/>
              <a:gd name="connsiteY1835" fmla="*/ 352405 h 933530"/>
              <a:gd name="connsiteX1836" fmla="*/ 72972 w 632079"/>
              <a:gd name="connsiteY1836" fmla="*/ 351924 h 933530"/>
              <a:gd name="connsiteX1837" fmla="*/ 72430 w 632079"/>
              <a:gd name="connsiteY1837" fmla="*/ 351864 h 933530"/>
              <a:gd name="connsiteX1838" fmla="*/ 72009 w 632079"/>
              <a:gd name="connsiteY1838" fmla="*/ 351563 h 933530"/>
              <a:gd name="connsiteX1839" fmla="*/ 71769 w 632079"/>
              <a:gd name="connsiteY1839" fmla="*/ 351382 h 933530"/>
              <a:gd name="connsiteX1840" fmla="*/ 71949 w 632079"/>
              <a:gd name="connsiteY1840" fmla="*/ 350961 h 933530"/>
              <a:gd name="connsiteX1841" fmla="*/ 71949 w 632079"/>
              <a:gd name="connsiteY1841" fmla="*/ 350480 h 933530"/>
              <a:gd name="connsiteX1842" fmla="*/ 72189 w 632079"/>
              <a:gd name="connsiteY1842" fmla="*/ 350059 h 933530"/>
              <a:gd name="connsiteX1843" fmla="*/ 72370 w 632079"/>
              <a:gd name="connsiteY1843" fmla="*/ 349578 h 933530"/>
              <a:gd name="connsiteX1844" fmla="*/ 72851 w 632079"/>
              <a:gd name="connsiteY1844" fmla="*/ 348374 h 933530"/>
              <a:gd name="connsiteX1845" fmla="*/ 73573 w 632079"/>
              <a:gd name="connsiteY1845" fmla="*/ 347773 h 933530"/>
              <a:gd name="connsiteX1846" fmla="*/ 73693 w 632079"/>
              <a:gd name="connsiteY1846" fmla="*/ 347412 h 933530"/>
              <a:gd name="connsiteX1847" fmla="*/ 73393 w 632079"/>
              <a:gd name="connsiteY1847" fmla="*/ 346750 h 933530"/>
              <a:gd name="connsiteX1848" fmla="*/ 73393 w 632079"/>
              <a:gd name="connsiteY1848" fmla="*/ 346329 h 933530"/>
              <a:gd name="connsiteX1849" fmla="*/ 73453 w 632079"/>
              <a:gd name="connsiteY1849" fmla="*/ 345667 h 933530"/>
              <a:gd name="connsiteX1850" fmla="*/ 73212 w 632079"/>
              <a:gd name="connsiteY1850" fmla="*/ 345246 h 933530"/>
              <a:gd name="connsiteX1851" fmla="*/ 73152 w 632079"/>
              <a:gd name="connsiteY1851" fmla="*/ 344584 h 933530"/>
              <a:gd name="connsiteX1852" fmla="*/ 72731 w 632079"/>
              <a:gd name="connsiteY1852" fmla="*/ 344404 h 933530"/>
              <a:gd name="connsiteX1853" fmla="*/ 72611 w 632079"/>
              <a:gd name="connsiteY1853" fmla="*/ 344103 h 933530"/>
              <a:gd name="connsiteX1854" fmla="*/ 72189 w 632079"/>
              <a:gd name="connsiteY1854" fmla="*/ 343682 h 933530"/>
              <a:gd name="connsiteX1855" fmla="*/ 71648 w 632079"/>
              <a:gd name="connsiteY1855" fmla="*/ 343562 h 933530"/>
              <a:gd name="connsiteX1856" fmla="*/ 70445 w 632079"/>
              <a:gd name="connsiteY1856" fmla="*/ 340253 h 933530"/>
              <a:gd name="connsiteX1857" fmla="*/ 71408 w 632079"/>
              <a:gd name="connsiteY1857" fmla="*/ 339291 h 933530"/>
              <a:gd name="connsiteX1858" fmla="*/ 70806 w 632079"/>
              <a:gd name="connsiteY1858" fmla="*/ 338328 h 933530"/>
              <a:gd name="connsiteX1859" fmla="*/ 68821 w 632079"/>
              <a:gd name="connsiteY1859" fmla="*/ 336704 h 933530"/>
              <a:gd name="connsiteX1860" fmla="*/ 66896 w 632079"/>
              <a:gd name="connsiteY1860" fmla="*/ 336704 h 933530"/>
              <a:gd name="connsiteX1861" fmla="*/ 65693 w 632079"/>
              <a:gd name="connsiteY1861" fmla="*/ 336644 h 933530"/>
              <a:gd name="connsiteX1862" fmla="*/ 63286 w 632079"/>
              <a:gd name="connsiteY1862" fmla="*/ 334899 h 933530"/>
              <a:gd name="connsiteX1863" fmla="*/ 59917 w 632079"/>
              <a:gd name="connsiteY1863" fmla="*/ 335079 h 933530"/>
              <a:gd name="connsiteX1864" fmla="*/ 58774 w 632079"/>
              <a:gd name="connsiteY1864" fmla="*/ 333576 h 933530"/>
              <a:gd name="connsiteX1865" fmla="*/ 58413 w 632079"/>
              <a:gd name="connsiteY1865" fmla="*/ 331771 h 933530"/>
              <a:gd name="connsiteX1866" fmla="*/ 57030 w 632079"/>
              <a:gd name="connsiteY1866" fmla="*/ 331771 h 933530"/>
              <a:gd name="connsiteX1867" fmla="*/ 56789 w 632079"/>
              <a:gd name="connsiteY1867" fmla="*/ 331891 h 933530"/>
              <a:gd name="connsiteX1868" fmla="*/ 54443 w 632079"/>
              <a:gd name="connsiteY1868" fmla="*/ 331590 h 933530"/>
              <a:gd name="connsiteX1869" fmla="*/ 53420 w 632079"/>
              <a:gd name="connsiteY1869" fmla="*/ 329665 h 933530"/>
              <a:gd name="connsiteX1870" fmla="*/ 53059 w 632079"/>
              <a:gd name="connsiteY1870" fmla="*/ 329906 h 933530"/>
              <a:gd name="connsiteX1871" fmla="*/ 52698 w 632079"/>
              <a:gd name="connsiteY1871" fmla="*/ 330207 h 933530"/>
              <a:gd name="connsiteX1872" fmla="*/ 51315 w 632079"/>
              <a:gd name="connsiteY1872" fmla="*/ 330447 h 933530"/>
              <a:gd name="connsiteX1873" fmla="*/ 50773 w 632079"/>
              <a:gd name="connsiteY1873" fmla="*/ 329485 h 933530"/>
              <a:gd name="connsiteX1874" fmla="*/ 50653 w 632079"/>
              <a:gd name="connsiteY1874" fmla="*/ 329124 h 933530"/>
              <a:gd name="connsiteX1875" fmla="*/ 48427 w 632079"/>
              <a:gd name="connsiteY1875" fmla="*/ 328041 h 933530"/>
              <a:gd name="connsiteX1876" fmla="*/ 47044 w 632079"/>
              <a:gd name="connsiteY1876" fmla="*/ 326718 h 933530"/>
              <a:gd name="connsiteX1877" fmla="*/ 46683 w 632079"/>
              <a:gd name="connsiteY1877" fmla="*/ 326537 h 933530"/>
              <a:gd name="connsiteX1878" fmla="*/ 45901 w 632079"/>
              <a:gd name="connsiteY1878" fmla="*/ 326236 h 933530"/>
              <a:gd name="connsiteX1879" fmla="*/ 45901 w 632079"/>
              <a:gd name="connsiteY1879" fmla="*/ 325635 h 933530"/>
              <a:gd name="connsiteX1880" fmla="*/ 46141 w 632079"/>
              <a:gd name="connsiteY1880" fmla="*/ 325394 h 933530"/>
              <a:gd name="connsiteX1881" fmla="*/ 46141 w 632079"/>
              <a:gd name="connsiteY1881" fmla="*/ 324792 h 933530"/>
              <a:gd name="connsiteX1882" fmla="*/ 46261 w 632079"/>
              <a:gd name="connsiteY1882" fmla="*/ 324432 h 933530"/>
              <a:gd name="connsiteX1883" fmla="*/ 46081 w 632079"/>
              <a:gd name="connsiteY1883" fmla="*/ 324251 h 933530"/>
              <a:gd name="connsiteX1884" fmla="*/ 45780 w 632079"/>
              <a:gd name="connsiteY1884" fmla="*/ 323289 h 933530"/>
              <a:gd name="connsiteX1885" fmla="*/ 44998 w 632079"/>
              <a:gd name="connsiteY1885" fmla="*/ 321183 h 933530"/>
              <a:gd name="connsiteX1886" fmla="*/ 45480 w 632079"/>
              <a:gd name="connsiteY1886" fmla="*/ 320581 h 933530"/>
              <a:gd name="connsiteX1887" fmla="*/ 44156 w 632079"/>
              <a:gd name="connsiteY1887" fmla="*/ 319378 h 933530"/>
              <a:gd name="connsiteX1888" fmla="*/ 44757 w 632079"/>
              <a:gd name="connsiteY1888" fmla="*/ 316972 h 933530"/>
              <a:gd name="connsiteX1889" fmla="*/ 43855 w 632079"/>
              <a:gd name="connsiteY1889" fmla="*/ 315408 h 933530"/>
              <a:gd name="connsiteX1890" fmla="*/ 43254 w 632079"/>
              <a:gd name="connsiteY1890" fmla="*/ 315709 h 933530"/>
              <a:gd name="connsiteX1891" fmla="*/ 42953 w 632079"/>
              <a:gd name="connsiteY1891" fmla="*/ 315709 h 933530"/>
              <a:gd name="connsiteX1892" fmla="*/ 42652 w 632079"/>
              <a:gd name="connsiteY1892" fmla="*/ 315588 h 933530"/>
              <a:gd name="connsiteX1893" fmla="*/ 42472 w 632079"/>
              <a:gd name="connsiteY1893" fmla="*/ 315227 h 933530"/>
              <a:gd name="connsiteX1894" fmla="*/ 41509 w 632079"/>
              <a:gd name="connsiteY1894" fmla="*/ 314445 h 933530"/>
              <a:gd name="connsiteX1895" fmla="*/ 41569 w 632079"/>
              <a:gd name="connsiteY1895" fmla="*/ 312580 h 933530"/>
              <a:gd name="connsiteX1896" fmla="*/ 39764 w 632079"/>
              <a:gd name="connsiteY1896" fmla="*/ 311558 h 933530"/>
              <a:gd name="connsiteX1897" fmla="*/ 39464 w 632079"/>
              <a:gd name="connsiteY1897" fmla="*/ 311377 h 933530"/>
              <a:gd name="connsiteX1898" fmla="*/ 38862 w 632079"/>
              <a:gd name="connsiteY1898" fmla="*/ 310294 h 933530"/>
              <a:gd name="connsiteX1899" fmla="*/ 37057 w 632079"/>
              <a:gd name="connsiteY1899" fmla="*/ 308911 h 933530"/>
              <a:gd name="connsiteX1900" fmla="*/ 34410 w 632079"/>
              <a:gd name="connsiteY1900" fmla="*/ 309091 h 933530"/>
              <a:gd name="connsiteX1901" fmla="*/ 33628 w 632079"/>
              <a:gd name="connsiteY1901" fmla="*/ 309392 h 933530"/>
              <a:gd name="connsiteX1902" fmla="*/ 33448 w 632079"/>
              <a:gd name="connsiteY1902" fmla="*/ 307467 h 933530"/>
              <a:gd name="connsiteX1903" fmla="*/ 31703 w 632079"/>
              <a:gd name="connsiteY1903" fmla="*/ 304279 h 933530"/>
              <a:gd name="connsiteX1904" fmla="*/ 29898 w 632079"/>
              <a:gd name="connsiteY1904" fmla="*/ 304098 h 933530"/>
              <a:gd name="connsiteX1905" fmla="*/ 30380 w 632079"/>
              <a:gd name="connsiteY1905" fmla="*/ 302835 h 933530"/>
              <a:gd name="connsiteX1906" fmla="*/ 27793 w 632079"/>
              <a:gd name="connsiteY1906" fmla="*/ 301211 h 933530"/>
              <a:gd name="connsiteX1907" fmla="*/ 27011 w 632079"/>
              <a:gd name="connsiteY1907" fmla="*/ 301090 h 933530"/>
              <a:gd name="connsiteX1908" fmla="*/ 25868 w 632079"/>
              <a:gd name="connsiteY1908" fmla="*/ 300850 h 933530"/>
              <a:gd name="connsiteX1909" fmla="*/ 25086 w 632079"/>
              <a:gd name="connsiteY1909" fmla="*/ 298804 h 933530"/>
              <a:gd name="connsiteX1910" fmla="*/ 22800 w 632079"/>
              <a:gd name="connsiteY1910" fmla="*/ 298323 h 933530"/>
              <a:gd name="connsiteX1911" fmla="*/ 20454 w 632079"/>
              <a:gd name="connsiteY1911" fmla="*/ 298624 h 933530"/>
              <a:gd name="connsiteX1912" fmla="*/ 20213 w 632079"/>
              <a:gd name="connsiteY1912" fmla="*/ 298203 h 933530"/>
              <a:gd name="connsiteX1913" fmla="*/ 22258 w 632079"/>
              <a:gd name="connsiteY1913" fmla="*/ 295195 h 933530"/>
              <a:gd name="connsiteX1914" fmla="*/ 24304 w 632079"/>
              <a:gd name="connsiteY1914" fmla="*/ 295074 h 933530"/>
              <a:gd name="connsiteX1915" fmla="*/ 26349 w 632079"/>
              <a:gd name="connsiteY1915" fmla="*/ 293871 h 933530"/>
              <a:gd name="connsiteX1916" fmla="*/ 28515 w 632079"/>
              <a:gd name="connsiteY1916" fmla="*/ 294112 h 933530"/>
              <a:gd name="connsiteX1917" fmla="*/ 29237 w 632079"/>
              <a:gd name="connsiteY1917" fmla="*/ 293931 h 933530"/>
              <a:gd name="connsiteX1918" fmla="*/ 29778 w 632079"/>
              <a:gd name="connsiteY1918" fmla="*/ 293510 h 933530"/>
              <a:gd name="connsiteX1919" fmla="*/ 31583 w 632079"/>
              <a:gd name="connsiteY1919" fmla="*/ 294593 h 933530"/>
              <a:gd name="connsiteX1920" fmla="*/ 34110 w 632079"/>
              <a:gd name="connsiteY1920" fmla="*/ 294774 h 933530"/>
              <a:gd name="connsiteX1921" fmla="*/ 36396 w 632079"/>
              <a:gd name="connsiteY1921" fmla="*/ 294112 h 933530"/>
              <a:gd name="connsiteX1922" fmla="*/ 38321 w 632079"/>
              <a:gd name="connsiteY1922" fmla="*/ 290502 h 933530"/>
              <a:gd name="connsiteX1923" fmla="*/ 37719 w 632079"/>
              <a:gd name="connsiteY1923" fmla="*/ 290142 h 933530"/>
              <a:gd name="connsiteX1924" fmla="*/ 35974 w 632079"/>
              <a:gd name="connsiteY1924" fmla="*/ 290502 h 933530"/>
              <a:gd name="connsiteX1925" fmla="*/ 34230 w 632079"/>
              <a:gd name="connsiteY1925" fmla="*/ 290322 h 933530"/>
              <a:gd name="connsiteX1926" fmla="*/ 33628 w 632079"/>
              <a:gd name="connsiteY1926" fmla="*/ 288156 h 933530"/>
              <a:gd name="connsiteX1927" fmla="*/ 32906 w 632079"/>
              <a:gd name="connsiteY1927" fmla="*/ 288457 h 933530"/>
              <a:gd name="connsiteX1928" fmla="*/ 31222 w 632079"/>
              <a:gd name="connsiteY1928" fmla="*/ 288457 h 933530"/>
              <a:gd name="connsiteX1929" fmla="*/ 30981 w 632079"/>
              <a:gd name="connsiteY1929" fmla="*/ 285209 h 933530"/>
              <a:gd name="connsiteX1930" fmla="*/ 30019 w 632079"/>
              <a:gd name="connsiteY1930" fmla="*/ 284246 h 933530"/>
              <a:gd name="connsiteX1931" fmla="*/ 29478 w 632079"/>
              <a:gd name="connsiteY1931" fmla="*/ 283103 h 933530"/>
              <a:gd name="connsiteX1932" fmla="*/ 28996 w 632079"/>
              <a:gd name="connsiteY1932" fmla="*/ 281659 h 933530"/>
              <a:gd name="connsiteX1933" fmla="*/ 29117 w 632079"/>
              <a:gd name="connsiteY1933" fmla="*/ 280877 h 933530"/>
              <a:gd name="connsiteX1934" fmla="*/ 31282 w 632079"/>
              <a:gd name="connsiteY1934" fmla="*/ 280336 h 933530"/>
              <a:gd name="connsiteX1935" fmla="*/ 30681 w 632079"/>
              <a:gd name="connsiteY1935" fmla="*/ 279012 h 933530"/>
              <a:gd name="connsiteX1936" fmla="*/ 29417 w 632079"/>
              <a:gd name="connsiteY1936" fmla="*/ 279133 h 933530"/>
              <a:gd name="connsiteX1937" fmla="*/ 27131 w 632079"/>
              <a:gd name="connsiteY1937" fmla="*/ 278110 h 933530"/>
              <a:gd name="connsiteX1938" fmla="*/ 24605 w 632079"/>
              <a:gd name="connsiteY1938" fmla="*/ 276606 h 933530"/>
              <a:gd name="connsiteX1939" fmla="*/ 24424 w 632079"/>
              <a:gd name="connsiteY1939" fmla="*/ 274801 h 933530"/>
              <a:gd name="connsiteX1940" fmla="*/ 25748 w 632079"/>
              <a:gd name="connsiteY1940" fmla="*/ 273779 h 933530"/>
              <a:gd name="connsiteX1941" fmla="*/ 26590 w 632079"/>
              <a:gd name="connsiteY1941" fmla="*/ 272816 h 933530"/>
              <a:gd name="connsiteX1942" fmla="*/ 28816 w 632079"/>
              <a:gd name="connsiteY1942" fmla="*/ 271914 h 933530"/>
              <a:gd name="connsiteX1943" fmla="*/ 29417 w 632079"/>
              <a:gd name="connsiteY1943" fmla="*/ 270771 h 933530"/>
              <a:gd name="connsiteX1944" fmla="*/ 31463 w 632079"/>
              <a:gd name="connsiteY1944" fmla="*/ 270891 h 933530"/>
              <a:gd name="connsiteX1945" fmla="*/ 31763 w 632079"/>
              <a:gd name="connsiteY1945" fmla="*/ 269568 h 933530"/>
              <a:gd name="connsiteX1946" fmla="*/ 34290 w 632079"/>
              <a:gd name="connsiteY1946" fmla="*/ 267943 h 933530"/>
              <a:gd name="connsiteX1947" fmla="*/ 33388 w 632079"/>
              <a:gd name="connsiteY1947" fmla="*/ 266139 h 933530"/>
              <a:gd name="connsiteX1948" fmla="*/ 33388 w 632079"/>
              <a:gd name="connsiteY1948" fmla="*/ 264875 h 933530"/>
              <a:gd name="connsiteX1949" fmla="*/ 34410 w 632079"/>
              <a:gd name="connsiteY1949" fmla="*/ 263792 h 933530"/>
              <a:gd name="connsiteX1950" fmla="*/ 34290 w 632079"/>
              <a:gd name="connsiteY1950" fmla="*/ 262529 h 933530"/>
              <a:gd name="connsiteX1951" fmla="*/ 32906 w 632079"/>
              <a:gd name="connsiteY1951" fmla="*/ 260243 h 933530"/>
              <a:gd name="connsiteX1952" fmla="*/ 30199 w 632079"/>
              <a:gd name="connsiteY1952" fmla="*/ 258318 h 933530"/>
              <a:gd name="connsiteX1953" fmla="*/ 29898 w 632079"/>
              <a:gd name="connsiteY1953" fmla="*/ 255791 h 933530"/>
              <a:gd name="connsiteX1954" fmla="*/ 31703 w 632079"/>
              <a:gd name="connsiteY1954" fmla="*/ 252663 h 933530"/>
              <a:gd name="connsiteX1955" fmla="*/ 31703 w 632079"/>
              <a:gd name="connsiteY1955" fmla="*/ 251039 h 933530"/>
              <a:gd name="connsiteX1956" fmla="*/ 32786 w 632079"/>
              <a:gd name="connsiteY1956" fmla="*/ 248633 h 933530"/>
              <a:gd name="connsiteX1957" fmla="*/ 32064 w 632079"/>
              <a:gd name="connsiteY1957" fmla="*/ 246647 h 933530"/>
              <a:gd name="connsiteX1958" fmla="*/ 29658 w 632079"/>
              <a:gd name="connsiteY1958" fmla="*/ 243940 h 933530"/>
              <a:gd name="connsiteX1959" fmla="*/ 28335 w 632079"/>
              <a:gd name="connsiteY1959" fmla="*/ 243700 h 933530"/>
              <a:gd name="connsiteX1960" fmla="*/ 27011 w 632079"/>
              <a:gd name="connsiteY1960" fmla="*/ 243519 h 933530"/>
              <a:gd name="connsiteX1961" fmla="*/ 26048 w 632079"/>
              <a:gd name="connsiteY1961" fmla="*/ 240993 h 933530"/>
              <a:gd name="connsiteX1962" fmla="*/ 26770 w 632079"/>
              <a:gd name="connsiteY1962" fmla="*/ 238767 h 933530"/>
              <a:gd name="connsiteX1963" fmla="*/ 25146 w 632079"/>
              <a:gd name="connsiteY1963" fmla="*/ 235578 h 933530"/>
              <a:gd name="connsiteX1964" fmla="*/ 22379 w 632079"/>
              <a:gd name="connsiteY1964" fmla="*/ 235699 h 933530"/>
              <a:gd name="connsiteX1965" fmla="*/ 21717 w 632079"/>
              <a:gd name="connsiteY1965" fmla="*/ 235939 h 933530"/>
              <a:gd name="connsiteX1966" fmla="*/ 20514 w 632079"/>
              <a:gd name="connsiteY1966" fmla="*/ 234014 h 933530"/>
              <a:gd name="connsiteX1967" fmla="*/ 20875 w 632079"/>
              <a:gd name="connsiteY1967" fmla="*/ 232510 h 933530"/>
              <a:gd name="connsiteX1968" fmla="*/ 19672 w 632079"/>
              <a:gd name="connsiteY1968" fmla="*/ 229202 h 933530"/>
              <a:gd name="connsiteX1969" fmla="*/ 20093 w 632079"/>
              <a:gd name="connsiteY1969" fmla="*/ 227998 h 933530"/>
              <a:gd name="connsiteX1970" fmla="*/ 20273 w 632079"/>
              <a:gd name="connsiteY1970" fmla="*/ 224810 h 933530"/>
              <a:gd name="connsiteX1971" fmla="*/ 20755 w 632079"/>
              <a:gd name="connsiteY1971" fmla="*/ 223968 h 933530"/>
              <a:gd name="connsiteX1972" fmla="*/ 20333 w 632079"/>
              <a:gd name="connsiteY1972" fmla="*/ 221381 h 933530"/>
              <a:gd name="connsiteX1973" fmla="*/ 18228 w 632079"/>
              <a:gd name="connsiteY1973" fmla="*/ 219576 h 933530"/>
              <a:gd name="connsiteX1974" fmla="*/ 17265 w 632079"/>
              <a:gd name="connsiteY1974" fmla="*/ 216749 h 933530"/>
              <a:gd name="connsiteX1975" fmla="*/ 14558 w 632079"/>
              <a:gd name="connsiteY1975" fmla="*/ 217531 h 933530"/>
              <a:gd name="connsiteX1976" fmla="*/ 13776 w 632079"/>
              <a:gd name="connsiteY1976" fmla="*/ 215486 h 933530"/>
              <a:gd name="connsiteX1977" fmla="*/ 12693 w 632079"/>
              <a:gd name="connsiteY1977" fmla="*/ 214523 h 933530"/>
              <a:gd name="connsiteX1978" fmla="*/ 11069 w 632079"/>
              <a:gd name="connsiteY1978" fmla="*/ 209710 h 933530"/>
              <a:gd name="connsiteX1979" fmla="*/ 8723 w 632079"/>
              <a:gd name="connsiteY1979" fmla="*/ 206101 h 933530"/>
              <a:gd name="connsiteX1980" fmla="*/ 7760 w 632079"/>
              <a:gd name="connsiteY1980" fmla="*/ 205800 h 933530"/>
              <a:gd name="connsiteX1981" fmla="*/ 8242 w 632079"/>
              <a:gd name="connsiteY1981" fmla="*/ 204356 h 933530"/>
              <a:gd name="connsiteX1982" fmla="*/ 8061 w 632079"/>
              <a:gd name="connsiteY1982" fmla="*/ 202913 h 933530"/>
              <a:gd name="connsiteX1983" fmla="*/ 6497 w 632079"/>
              <a:gd name="connsiteY1983" fmla="*/ 202311 h 933530"/>
              <a:gd name="connsiteX1984" fmla="*/ 6557 w 632079"/>
              <a:gd name="connsiteY1984" fmla="*/ 201709 h 933530"/>
              <a:gd name="connsiteX1985" fmla="*/ 6317 w 632079"/>
              <a:gd name="connsiteY1985" fmla="*/ 200988 h 933530"/>
              <a:gd name="connsiteX1986" fmla="*/ 5414 w 632079"/>
              <a:gd name="connsiteY1986" fmla="*/ 200145 h 933530"/>
              <a:gd name="connsiteX1987" fmla="*/ 5174 w 632079"/>
              <a:gd name="connsiteY1987" fmla="*/ 197739 h 933530"/>
              <a:gd name="connsiteX1988" fmla="*/ 4211 w 632079"/>
              <a:gd name="connsiteY1988" fmla="*/ 196837 h 933530"/>
              <a:gd name="connsiteX1989" fmla="*/ 4271 w 632079"/>
              <a:gd name="connsiteY1989" fmla="*/ 196235 h 933530"/>
              <a:gd name="connsiteX1990" fmla="*/ 4331 w 632079"/>
              <a:gd name="connsiteY1990" fmla="*/ 195453 h 933530"/>
              <a:gd name="connsiteX1991" fmla="*/ 3309 w 632079"/>
              <a:gd name="connsiteY1991" fmla="*/ 192926 h 933530"/>
              <a:gd name="connsiteX1992" fmla="*/ 2707 w 632079"/>
              <a:gd name="connsiteY1992" fmla="*/ 192144 h 933530"/>
              <a:gd name="connsiteX1993" fmla="*/ 2286 w 632079"/>
              <a:gd name="connsiteY1993" fmla="*/ 191543 h 933530"/>
              <a:gd name="connsiteX1994" fmla="*/ 1263 w 632079"/>
              <a:gd name="connsiteY1994" fmla="*/ 190881 h 933530"/>
              <a:gd name="connsiteX1995" fmla="*/ 1023 w 632079"/>
              <a:gd name="connsiteY1995" fmla="*/ 190881 h 933530"/>
              <a:gd name="connsiteX1996" fmla="*/ 602 w 632079"/>
              <a:gd name="connsiteY1996" fmla="*/ 190279 h 933530"/>
              <a:gd name="connsiteX1997" fmla="*/ 241 w 632079"/>
              <a:gd name="connsiteY1997" fmla="*/ 189979 h 933530"/>
              <a:gd name="connsiteX1998" fmla="*/ 0 w 632079"/>
              <a:gd name="connsiteY1998" fmla="*/ 189558 h 933530"/>
              <a:gd name="connsiteX1999" fmla="*/ 2767 w 632079"/>
              <a:gd name="connsiteY1999" fmla="*/ 172954 h 933530"/>
              <a:gd name="connsiteX2000" fmla="*/ 3008 w 632079"/>
              <a:gd name="connsiteY2000" fmla="*/ 171450 h 933530"/>
              <a:gd name="connsiteX2001" fmla="*/ 3369 w 632079"/>
              <a:gd name="connsiteY2001" fmla="*/ 169044 h 933530"/>
              <a:gd name="connsiteX2002" fmla="*/ 3369 w 632079"/>
              <a:gd name="connsiteY2002" fmla="*/ 168984 h 933530"/>
              <a:gd name="connsiteX2003" fmla="*/ 3429 w 632079"/>
              <a:gd name="connsiteY2003" fmla="*/ 168683 h 933530"/>
              <a:gd name="connsiteX2004" fmla="*/ 4331 w 632079"/>
              <a:gd name="connsiteY2004" fmla="*/ 163269 h 933530"/>
              <a:gd name="connsiteX2005" fmla="*/ 4933 w 632079"/>
              <a:gd name="connsiteY2005" fmla="*/ 159358 h 933530"/>
              <a:gd name="connsiteX2006" fmla="*/ 7219 w 632079"/>
              <a:gd name="connsiteY2006" fmla="*/ 145341 h 933530"/>
              <a:gd name="connsiteX2007" fmla="*/ 7821 w 632079"/>
              <a:gd name="connsiteY2007" fmla="*/ 141491 h 933530"/>
              <a:gd name="connsiteX2008" fmla="*/ 10468 w 632079"/>
              <a:gd name="connsiteY2008" fmla="*/ 125429 h 933530"/>
              <a:gd name="connsiteX2009" fmla="*/ 11490 w 632079"/>
              <a:gd name="connsiteY2009" fmla="*/ 119233 h 933530"/>
              <a:gd name="connsiteX2010" fmla="*/ 12393 w 632079"/>
              <a:gd name="connsiteY2010" fmla="*/ 114120 h 933530"/>
              <a:gd name="connsiteX2011" fmla="*/ 13175 w 632079"/>
              <a:gd name="connsiteY2011" fmla="*/ 108826 h 933530"/>
              <a:gd name="connsiteX2012" fmla="*/ 14017 w 632079"/>
              <a:gd name="connsiteY2012" fmla="*/ 103772 h 933530"/>
              <a:gd name="connsiteX2013" fmla="*/ 17987 w 632079"/>
              <a:gd name="connsiteY2013" fmla="*/ 79168 h 933530"/>
              <a:gd name="connsiteX2014" fmla="*/ 18408 w 632079"/>
              <a:gd name="connsiteY2014" fmla="*/ 76581 h 933530"/>
              <a:gd name="connsiteX2015" fmla="*/ 19070 w 632079"/>
              <a:gd name="connsiteY2015" fmla="*/ 72310 h 933530"/>
              <a:gd name="connsiteX2016" fmla="*/ 19190 w 632079"/>
              <a:gd name="connsiteY2016" fmla="*/ 72009 h 933530"/>
              <a:gd name="connsiteX2017" fmla="*/ 19311 w 632079"/>
              <a:gd name="connsiteY2017" fmla="*/ 71107 h 933530"/>
              <a:gd name="connsiteX2018" fmla="*/ 19371 w 632079"/>
              <a:gd name="connsiteY2018" fmla="*/ 70264 h 933530"/>
              <a:gd name="connsiteX2019" fmla="*/ 19792 w 632079"/>
              <a:gd name="connsiteY2019" fmla="*/ 68099 h 933530"/>
              <a:gd name="connsiteX2020" fmla="*/ 20153 w 632079"/>
              <a:gd name="connsiteY2020" fmla="*/ 65753 h 933530"/>
              <a:gd name="connsiteX2021" fmla="*/ 20815 w 632079"/>
              <a:gd name="connsiteY2021" fmla="*/ 61481 h 933530"/>
              <a:gd name="connsiteX2022" fmla="*/ 21055 w 632079"/>
              <a:gd name="connsiteY2022" fmla="*/ 60399 h 933530"/>
              <a:gd name="connsiteX2023" fmla="*/ 21777 w 632079"/>
              <a:gd name="connsiteY2023" fmla="*/ 55947 h 933530"/>
              <a:gd name="connsiteX2024" fmla="*/ 22138 w 632079"/>
              <a:gd name="connsiteY2024" fmla="*/ 53781 h 933530"/>
              <a:gd name="connsiteX2025" fmla="*/ 23642 w 632079"/>
              <a:gd name="connsiteY2025" fmla="*/ 44517 h 933530"/>
              <a:gd name="connsiteX2026" fmla="*/ 24725 w 632079"/>
              <a:gd name="connsiteY2026" fmla="*/ 37659 h 933530"/>
              <a:gd name="connsiteX2027" fmla="*/ 25086 w 632079"/>
              <a:gd name="connsiteY2027" fmla="*/ 35493 h 933530"/>
              <a:gd name="connsiteX2028" fmla="*/ 25086 w 632079"/>
              <a:gd name="connsiteY2028" fmla="*/ 34892 h 933530"/>
              <a:gd name="connsiteX2029" fmla="*/ 28274 w 632079"/>
              <a:gd name="connsiteY2029" fmla="*/ 15822 h 933530"/>
              <a:gd name="connsiteX2030" fmla="*/ 29778 w 632079"/>
              <a:gd name="connsiteY2030" fmla="*/ 6377 h 933530"/>
              <a:gd name="connsiteX2031" fmla="*/ 29898 w 632079"/>
              <a:gd name="connsiteY2031" fmla="*/ 5174 h 933530"/>
              <a:gd name="connsiteX2032" fmla="*/ 30861 w 632079"/>
              <a:gd name="connsiteY2032" fmla="*/ 0 h 933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</a:cxnLst>
            <a:rect l="l" t="t" r="r" b="b"/>
            <a:pathLst>
              <a:path w="632079" h="933530">
                <a:moveTo>
                  <a:pt x="30801" y="120"/>
                </a:moveTo>
                <a:lnTo>
                  <a:pt x="112255" y="13355"/>
                </a:lnTo>
                <a:lnTo>
                  <a:pt x="135355" y="17025"/>
                </a:lnTo>
                <a:lnTo>
                  <a:pt x="154305" y="19912"/>
                </a:lnTo>
                <a:lnTo>
                  <a:pt x="191242" y="25326"/>
                </a:lnTo>
                <a:lnTo>
                  <a:pt x="240812" y="32485"/>
                </a:lnTo>
                <a:lnTo>
                  <a:pt x="277328" y="38200"/>
                </a:lnTo>
                <a:lnTo>
                  <a:pt x="297661" y="41088"/>
                </a:lnTo>
                <a:lnTo>
                  <a:pt x="323950" y="44938"/>
                </a:lnTo>
                <a:lnTo>
                  <a:pt x="337907" y="46743"/>
                </a:lnTo>
                <a:lnTo>
                  <a:pt x="344645" y="47645"/>
                </a:lnTo>
                <a:lnTo>
                  <a:pt x="380559" y="52458"/>
                </a:lnTo>
                <a:lnTo>
                  <a:pt x="420083" y="57631"/>
                </a:lnTo>
                <a:lnTo>
                  <a:pt x="440597" y="60278"/>
                </a:lnTo>
                <a:lnTo>
                  <a:pt x="486437" y="66053"/>
                </a:lnTo>
                <a:lnTo>
                  <a:pt x="511463" y="69061"/>
                </a:lnTo>
                <a:lnTo>
                  <a:pt x="509658" y="84823"/>
                </a:lnTo>
                <a:lnTo>
                  <a:pt x="510079" y="84943"/>
                </a:lnTo>
                <a:lnTo>
                  <a:pt x="502258" y="149553"/>
                </a:lnTo>
                <a:lnTo>
                  <a:pt x="502860" y="149553"/>
                </a:lnTo>
                <a:lnTo>
                  <a:pt x="500754" y="166156"/>
                </a:lnTo>
                <a:lnTo>
                  <a:pt x="497987" y="165915"/>
                </a:lnTo>
                <a:lnTo>
                  <a:pt x="497145" y="164893"/>
                </a:lnTo>
                <a:lnTo>
                  <a:pt x="495340" y="164652"/>
                </a:lnTo>
                <a:lnTo>
                  <a:pt x="495521" y="167119"/>
                </a:lnTo>
                <a:lnTo>
                  <a:pt x="494498" y="169585"/>
                </a:lnTo>
                <a:lnTo>
                  <a:pt x="492693" y="170487"/>
                </a:lnTo>
                <a:lnTo>
                  <a:pt x="492693" y="171149"/>
                </a:lnTo>
                <a:lnTo>
                  <a:pt x="490528" y="171270"/>
                </a:lnTo>
                <a:lnTo>
                  <a:pt x="489505" y="171871"/>
                </a:lnTo>
                <a:lnTo>
                  <a:pt x="490708" y="173014"/>
                </a:lnTo>
                <a:lnTo>
                  <a:pt x="489866" y="174699"/>
                </a:lnTo>
                <a:lnTo>
                  <a:pt x="488723" y="174699"/>
                </a:lnTo>
                <a:lnTo>
                  <a:pt x="488061" y="176142"/>
                </a:lnTo>
                <a:lnTo>
                  <a:pt x="486497" y="176804"/>
                </a:lnTo>
                <a:lnTo>
                  <a:pt x="486317" y="177646"/>
                </a:lnTo>
                <a:lnTo>
                  <a:pt x="484392" y="178729"/>
                </a:lnTo>
                <a:lnTo>
                  <a:pt x="483850" y="177526"/>
                </a:lnTo>
                <a:lnTo>
                  <a:pt x="483609" y="178849"/>
                </a:lnTo>
                <a:lnTo>
                  <a:pt x="483008" y="178067"/>
                </a:lnTo>
                <a:lnTo>
                  <a:pt x="482707" y="180233"/>
                </a:lnTo>
                <a:lnTo>
                  <a:pt x="480722" y="180233"/>
                </a:lnTo>
                <a:lnTo>
                  <a:pt x="479639" y="184083"/>
                </a:lnTo>
                <a:lnTo>
                  <a:pt x="479759" y="185046"/>
                </a:lnTo>
                <a:lnTo>
                  <a:pt x="478135" y="186068"/>
                </a:lnTo>
                <a:lnTo>
                  <a:pt x="478977" y="187332"/>
                </a:lnTo>
                <a:lnTo>
                  <a:pt x="503161" y="190340"/>
                </a:lnTo>
                <a:lnTo>
                  <a:pt x="503101" y="191783"/>
                </a:lnTo>
                <a:lnTo>
                  <a:pt x="505808" y="192806"/>
                </a:lnTo>
                <a:lnTo>
                  <a:pt x="505747" y="193408"/>
                </a:lnTo>
                <a:lnTo>
                  <a:pt x="508455" y="193829"/>
                </a:lnTo>
                <a:lnTo>
                  <a:pt x="507853" y="197799"/>
                </a:lnTo>
                <a:lnTo>
                  <a:pt x="509357" y="198521"/>
                </a:lnTo>
                <a:lnTo>
                  <a:pt x="508755" y="199243"/>
                </a:lnTo>
                <a:lnTo>
                  <a:pt x="514230" y="199965"/>
                </a:lnTo>
                <a:lnTo>
                  <a:pt x="513147" y="200807"/>
                </a:lnTo>
                <a:lnTo>
                  <a:pt x="511944" y="210613"/>
                </a:lnTo>
                <a:lnTo>
                  <a:pt x="514350" y="212839"/>
                </a:lnTo>
                <a:lnTo>
                  <a:pt x="517117" y="213921"/>
                </a:lnTo>
                <a:lnTo>
                  <a:pt x="516937" y="215425"/>
                </a:lnTo>
                <a:lnTo>
                  <a:pt x="517659" y="216629"/>
                </a:lnTo>
                <a:lnTo>
                  <a:pt x="516034" y="215125"/>
                </a:lnTo>
                <a:lnTo>
                  <a:pt x="513087" y="213861"/>
                </a:lnTo>
                <a:lnTo>
                  <a:pt x="512545" y="214162"/>
                </a:lnTo>
                <a:lnTo>
                  <a:pt x="511823" y="211996"/>
                </a:lnTo>
                <a:lnTo>
                  <a:pt x="510259" y="210372"/>
                </a:lnTo>
                <a:lnTo>
                  <a:pt x="509297" y="210733"/>
                </a:lnTo>
                <a:lnTo>
                  <a:pt x="505988" y="209771"/>
                </a:lnTo>
                <a:lnTo>
                  <a:pt x="505146" y="208868"/>
                </a:lnTo>
                <a:lnTo>
                  <a:pt x="502740" y="209470"/>
                </a:lnTo>
                <a:lnTo>
                  <a:pt x="501537" y="209289"/>
                </a:lnTo>
                <a:lnTo>
                  <a:pt x="499732" y="211816"/>
                </a:lnTo>
                <a:lnTo>
                  <a:pt x="496724" y="211575"/>
                </a:lnTo>
                <a:lnTo>
                  <a:pt x="494077" y="213320"/>
                </a:lnTo>
                <a:lnTo>
                  <a:pt x="492212" y="213741"/>
                </a:lnTo>
                <a:lnTo>
                  <a:pt x="491129" y="214944"/>
                </a:lnTo>
                <a:lnTo>
                  <a:pt x="489505" y="215546"/>
                </a:lnTo>
                <a:lnTo>
                  <a:pt x="488181" y="215125"/>
                </a:lnTo>
                <a:lnTo>
                  <a:pt x="486678" y="216568"/>
                </a:lnTo>
                <a:lnTo>
                  <a:pt x="485835" y="215546"/>
                </a:lnTo>
                <a:lnTo>
                  <a:pt x="483670" y="216869"/>
                </a:lnTo>
                <a:lnTo>
                  <a:pt x="483248" y="221261"/>
                </a:lnTo>
                <a:lnTo>
                  <a:pt x="484151" y="223667"/>
                </a:lnTo>
                <a:lnTo>
                  <a:pt x="483549" y="224750"/>
                </a:lnTo>
                <a:lnTo>
                  <a:pt x="482827" y="229563"/>
                </a:lnTo>
                <a:lnTo>
                  <a:pt x="469111" y="227758"/>
                </a:lnTo>
                <a:lnTo>
                  <a:pt x="452748" y="225592"/>
                </a:lnTo>
                <a:lnTo>
                  <a:pt x="439032" y="223727"/>
                </a:lnTo>
                <a:lnTo>
                  <a:pt x="411661" y="220118"/>
                </a:lnTo>
                <a:lnTo>
                  <a:pt x="411661" y="220298"/>
                </a:lnTo>
                <a:lnTo>
                  <a:pt x="403479" y="219276"/>
                </a:lnTo>
                <a:lnTo>
                  <a:pt x="403479" y="219576"/>
                </a:lnTo>
                <a:lnTo>
                  <a:pt x="389583" y="217772"/>
                </a:lnTo>
                <a:lnTo>
                  <a:pt x="391447" y="220479"/>
                </a:lnTo>
                <a:lnTo>
                  <a:pt x="390124" y="220900"/>
                </a:lnTo>
                <a:lnTo>
                  <a:pt x="390304" y="222163"/>
                </a:lnTo>
                <a:lnTo>
                  <a:pt x="389643" y="222464"/>
                </a:lnTo>
                <a:lnTo>
                  <a:pt x="389643" y="223908"/>
                </a:lnTo>
                <a:lnTo>
                  <a:pt x="391327" y="226013"/>
                </a:lnTo>
                <a:lnTo>
                  <a:pt x="390605" y="228660"/>
                </a:lnTo>
                <a:lnTo>
                  <a:pt x="393012" y="228841"/>
                </a:lnTo>
                <a:lnTo>
                  <a:pt x="393373" y="229803"/>
                </a:lnTo>
                <a:lnTo>
                  <a:pt x="395959" y="231849"/>
                </a:lnTo>
                <a:lnTo>
                  <a:pt x="395839" y="232811"/>
                </a:lnTo>
                <a:lnTo>
                  <a:pt x="394034" y="233653"/>
                </a:lnTo>
                <a:lnTo>
                  <a:pt x="393613" y="235338"/>
                </a:lnTo>
                <a:lnTo>
                  <a:pt x="394034" y="237323"/>
                </a:lnTo>
                <a:lnTo>
                  <a:pt x="395478" y="236721"/>
                </a:lnTo>
                <a:lnTo>
                  <a:pt x="397884" y="238225"/>
                </a:lnTo>
                <a:lnTo>
                  <a:pt x="398907" y="238225"/>
                </a:lnTo>
                <a:lnTo>
                  <a:pt x="400110" y="240271"/>
                </a:lnTo>
                <a:lnTo>
                  <a:pt x="400110" y="241955"/>
                </a:lnTo>
                <a:lnTo>
                  <a:pt x="400772" y="246768"/>
                </a:lnTo>
                <a:lnTo>
                  <a:pt x="401373" y="248693"/>
                </a:lnTo>
                <a:lnTo>
                  <a:pt x="399569" y="248332"/>
                </a:lnTo>
                <a:lnTo>
                  <a:pt x="398366" y="250377"/>
                </a:lnTo>
                <a:lnTo>
                  <a:pt x="397523" y="250678"/>
                </a:lnTo>
                <a:lnTo>
                  <a:pt x="396320" y="253566"/>
                </a:lnTo>
                <a:lnTo>
                  <a:pt x="391327" y="253325"/>
                </a:lnTo>
                <a:lnTo>
                  <a:pt x="390786" y="251941"/>
                </a:lnTo>
                <a:lnTo>
                  <a:pt x="387778" y="250738"/>
                </a:lnTo>
                <a:lnTo>
                  <a:pt x="385372" y="252603"/>
                </a:lnTo>
                <a:lnTo>
                  <a:pt x="383386" y="252844"/>
                </a:lnTo>
                <a:lnTo>
                  <a:pt x="381943" y="255370"/>
                </a:lnTo>
                <a:lnTo>
                  <a:pt x="376709" y="255069"/>
                </a:lnTo>
                <a:lnTo>
                  <a:pt x="373521" y="255972"/>
                </a:lnTo>
                <a:lnTo>
                  <a:pt x="373400" y="257355"/>
                </a:lnTo>
                <a:lnTo>
                  <a:pt x="372498" y="257957"/>
                </a:lnTo>
                <a:lnTo>
                  <a:pt x="372257" y="260002"/>
                </a:lnTo>
                <a:lnTo>
                  <a:pt x="375806" y="262409"/>
                </a:lnTo>
                <a:lnTo>
                  <a:pt x="375205" y="264033"/>
                </a:lnTo>
                <a:lnTo>
                  <a:pt x="376107" y="265296"/>
                </a:lnTo>
                <a:lnTo>
                  <a:pt x="375445" y="267703"/>
                </a:lnTo>
                <a:lnTo>
                  <a:pt x="375325" y="270590"/>
                </a:lnTo>
                <a:lnTo>
                  <a:pt x="374242" y="271192"/>
                </a:lnTo>
                <a:lnTo>
                  <a:pt x="373581" y="272876"/>
                </a:lnTo>
                <a:lnTo>
                  <a:pt x="374363" y="274320"/>
                </a:lnTo>
                <a:lnTo>
                  <a:pt x="373881" y="275824"/>
                </a:lnTo>
                <a:lnTo>
                  <a:pt x="374242" y="276967"/>
                </a:lnTo>
                <a:lnTo>
                  <a:pt x="373220" y="278170"/>
                </a:lnTo>
                <a:lnTo>
                  <a:pt x="373581" y="280697"/>
                </a:lnTo>
                <a:lnTo>
                  <a:pt x="372678" y="282802"/>
                </a:lnTo>
                <a:lnTo>
                  <a:pt x="370513" y="283163"/>
                </a:lnTo>
                <a:lnTo>
                  <a:pt x="370152" y="283945"/>
                </a:lnTo>
                <a:lnTo>
                  <a:pt x="370152" y="287374"/>
                </a:lnTo>
                <a:lnTo>
                  <a:pt x="368347" y="288397"/>
                </a:lnTo>
                <a:lnTo>
                  <a:pt x="364737" y="288277"/>
                </a:lnTo>
                <a:lnTo>
                  <a:pt x="362812" y="287194"/>
                </a:lnTo>
                <a:lnTo>
                  <a:pt x="360346" y="289540"/>
                </a:lnTo>
                <a:lnTo>
                  <a:pt x="359022" y="289781"/>
                </a:lnTo>
                <a:lnTo>
                  <a:pt x="358662" y="291645"/>
                </a:lnTo>
                <a:lnTo>
                  <a:pt x="359083" y="293811"/>
                </a:lnTo>
                <a:lnTo>
                  <a:pt x="359083" y="296217"/>
                </a:lnTo>
                <a:lnTo>
                  <a:pt x="359985" y="298022"/>
                </a:lnTo>
                <a:lnTo>
                  <a:pt x="360045" y="300068"/>
                </a:lnTo>
                <a:lnTo>
                  <a:pt x="361128" y="302654"/>
                </a:lnTo>
                <a:lnTo>
                  <a:pt x="361910" y="303196"/>
                </a:lnTo>
                <a:lnTo>
                  <a:pt x="361669" y="305963"/>
                </a:lnTo>
                <a:lnTo>
                  <a:pt x="360947" y="307226"/>
                </a:lnTo>
                <a:lnTo>
                  <a:pt x="359323" y="307407"/>
                </a:lnTo>
                <a:lnTo>
                  <a:pt x="359143" y="309633"/>
                </a:lnTo>
                <a:lnTo>
                  <a:pt x="359985" y="310655"/>
                </a:lnTo>
                <a:lnTo>
                  <a:pt x="358361" y="312941"/>
                </a:lnTo>
                <a:lnTo>
                  <a:pt x="358541" y="315709"/>
                </a:lnTo>
                <a:lnTo>
                  <a:pt x="359805" y="316912"/>
                </a:lnTo>
                <a:lnTo>
                  <a:pt x="360045" y="319198"/>
                </a:lnTo>
                <a:lnTo>
                  <a:pt x="361068" y="320341"/>
                </a:lnTo>
                <a:lnTo>
                  <a:pt x="360887" y="322146"/>
                </a:lnTo>
                <a:lnTo>
                  <a:pt x="359925" y="322567"/>
                </a:lnTo>
                <a:lnTo>
                  <a:pt x="359925" y="324973"/>
                </a:lnTo>
                <a:lnTo>
                  <a:pt x="359323" y="325454"/>
                </a:lnTo>
                <a:lnTo>
                  <a:pt x="359443" y="328883"/>
                </a:lnTo>
                <a:lnTo>
                  <a:pt x="359083" y="330447"/>
                </a:lnTo>
                <a:lnTo>
                  <a:pt x="359744" y="331951"/>
                </a:lnTo>
                <a:lnTo>
                  <a:pt x="359263" y="333696"/>
                </a:lnTo>
                <a:lnTo>
                  <a:pt x="359504" y="335380"/>
                </a:lnTo>
                <a:lnTo>
                  <a:pt x="362211" y="337546"/>
                </a:lnTo>
                <a:lnTo>
                  <a:pt x="363775" y="336764"/>
                </a:lnTo>
                <a:lnTo>
                  <a:pt x="366001" y="337666"/>
                </a:lnTo>
                <a:lnTo>
                  <a:pt x="366602" y="336523"/>
                </a:lnTo>
                <a:lnTo>
                  <a:pt x="359083" y="394275"/>
                </a:lnTo>
                <a:lnTo>
                  <a:pt x="360286" y="394937"/>
                </a:lnTo>
                <a:lnTo>
                  <a:pt x="392771" y="399148"/>
                </a:lnTo>
                <a:lnTo>
                  <a:pt x="390846" y="414969"/>
                </a:lnTo>
                <a:lnTo>
                  <a:pt x="388740" y="431152"/>
                </a:lnTo>
                <a:lnTo>
                  <a:pt x="386514" y="448838"/>
                </a:lnTo>
                <a:lnTo>
                  <a:pt x="384590" y="463878"/>
                </a:lnTo>
                <a:lnTo>
                  <a:pt x="401013" y="465983"/>
                </a:lnTo>
                <a:lnTo>
                  <a:pt x="401133" y="465442"/>
                </a:lnTo>
                <a:lnTo>
                  <a:pt x="418218" y="467607"/>
                </a:lnTo>
                <a:lnTo>
                  <a:pt x="415150" y="492874"/>
                </a:lnTo>
                <a:lnTo>
                  <a:pt x="431272" y="494859"/>
                </a:lnTo>
                <a:lnTo>
                  <a:pt x="430309" y="503040"/>
                </a:lnTo>
                <a:lnTo>
                  <a:pt x="441980" y="504424"/>
                </a:lnTo>
                <a:lnTo>
                  <a:pt x="442401" y="506590"/>
                </a:lnTo>
                <a:lnTo>
                  <a:pt x="443123" y="507312"/>
                </a:lnTo>
                <a:lnTo>
                  <a:pt x="443123" y="508936"/>
                </a:lnTo>
                <a:lnTo>
                  <a:pt x="444146" y="510500"/>
                </a:lnTo>
                <a:lnTo>
                  <a:pt x="443845" y="512605"/>
                </a:lnTo>
                <a:lnTo>
                  <a:pt x="444326" y="514410"/>
                </a:lnTo>
                <a:lnTo>
                  <a:pt x="443244" y="515493"/>
                </a:lnTo>
                <a:lnTo>
                  <a:pt x="443183" y="516877"/>
                </a:lnTo>
                <a:lnTo>
                  <a:pt x="442221" y="517478"/>
                </a:lnTo>
                <a:lnTo>
                  <a:pt x="440597" y="519824"/>
                </a:lnTo>
                <a:lnTo>
                  <a:pt x="441198" y="521328"/>
                </a:lnTo>
                <a:lnTo>
                  <a:pt x="441198" y="524577"/>
                </a:lnTo>
                <a:lnTo>
                  <a:pt x="442522" y="528307"/>
                </a:lnTo>
                <a:lnTo>
                  <a:pt x="441980" y="529149"/>
                </a:lnTo>
                <a:lnTo>
                  <a:pt x="442281" y="530773"/>
                </a:lnTo>
                <a:lnTo>
                  <a:pt x="441078" y="530893"/>
                </a:lnTo>
                <a:lnTo>
                  <a:pt x="440476" y="532097"/>
                </a:lnTo>
                <a:lnTo>
                  <a:pt x="440536" y="535887"/>
                </a:lnTo>
                <a:lnTo>
                  <a:pt x="439454" y="537511"/>
                </a:lnTo>
                <a:lnTo>
                  <a:pt x="439875" y="538293"/>
                </a:lnTo>
                <a:lnTo>
                  <a:pt x="439273" y="543346"/>
                </a:lnTo>
                <a:lnTo>
                  <a:pt x="437047" y="544249"/>
                </a:lnTo>
                <a:lnTo>
                  <a:pt x="436566" y="546174"/>
                </a:lnTo>
                <a:lnTo>
                  <a:pt x="437528" y="549181"/>
                </a:lnTo>
                <a:lnTo>
                  <a:pt x="433979" y="551467"/>
                </a:lnTo>
                <a:lnTo>
                  <a:pt x="431994" y="554716"/>
                </a:lnTo>
                <a:lnTo>
                  <a:pt x="431212" y="554896"/>
                </a:lnTo>
                <a:lnTo>
                  <a:pt x="428745" y="554054"/>
                </a:lnTo>
                <a:lnTo>
                  <a:pt x="427242" y="554535"/>
                </a:lnTo>
                <a:lnTo>
                  <a:pt x="425016" y="553573"/>
                </a:lnTo>
                <a:lnTo>
                  <a:pt x="422910" y="555197"/>
                </a:lnTo>
                <a:lnTo>
                  <a:pt x="423151" y="556340"/>
                </a:lnTo>
                <a:lnTo>
                  <a:pt x="421647" y="556581"/>
                </a:lnTo>
                <a:lnTo>
                  <a:pt x="421346" y="558747"/>
                </a:lnTo>
                <a:lnTo>
                  <a:pt x="419842" y="559709"/>
                </a:lnTo>
                <a:lnTo>
                  <a:pt x="417857" y="559709"/>
                </a:lnTo>
                <a:lnTo>
                  <a:pt x="417857" y="562717"/>
                </a:lnTo>
                <a:lnTo>
                  <a:pt x="417075" y="563619"/>
                </a:lnTo>
                <a:lnTo>
                  <a:pt x="415691" y="563439"/>
                </a:lnTo>
                <a:lnTo>
                  <a:pt x="414969" y="561153"/>
                </a:lnTo>
                <a:lnTo>
                  <a:pt x="411540" y="560491"/>
                </a:lnTo>
                <a:lnTo>
                  <a:pt x="410518" y="562597"/>
                </a:lnTo>
                <a:lnTo>
                  <a:pt x="409435" y="561995"/>
                </a:lnTo>
                <a:lnTo>
                  <a:pt x="408051" y="562296"/>
                </a:lnTo>
                <a:lnTo>
                  <a:pt x="406908" y="561213"/>
                </a:lnTo>
                <a:lnTo>
                  <a:pt x="403178" y="566026"/>
                </a:lnTo>
                <a:lnTo>
                  <a:pt x="401373" y="566206"/>
                </a:lnTo>
                <a:lnTo>
                  <a:pt x="400892" y="567710"/>
                </a:lnTo>
                <a:lnTo>
                  <a:pt x="401975" y="569455"/>
                </a:lnTo>
                <a:lnTo>
                  <a:pt x="402396" y="571620"/>
                </a:lnTo>
                <a:lnTo>
                  <a:pt x="402096" y="573425"/>
                </a:lnTo>
                <a:lnTo>
                  <a:pt x="399810" y="576974"/>
                </a:lnTo>
                <a:lnTo>
                  <a:pt x="398667" y="577937"/>
                </a:lnTo>
                <a:lnTo>
                  <a:pt x="396621" y="578238"/>
                </a:lnTo>
                <a:lnTo>
                  <a:pt x="396380" y="580223"/>
                </a:lnTo>
                <a:lnTo>
                  <a:pt x="398185" y="581847"/>
                </a:lnTo>
                <a:lnTo>
                  <a:pt x="398787" y="583712"/>
                </a:lnTo>
                <a:lnTo>
                  <a:pt x="397403" y="585998"/>
                </a:lnTo>
                <a:lnTo>
                  <a:pt x="397764" y="587683"/>
                </a:lnTo>
                <a:lnTo>
                  <a:pt x="397584" y="589668"/>
                </a:lnTo>
                <a:lnTo>
                  <a:pt x="400050" y="590690"/>
                </a:lnTo>
                <a:lnTo>
                  <a:pt x="400652" y="590089"/>
                </a:lnTo>
                <a:lnTo>
                  <a:pt x="401554" y="590991"/>
                </a:lnTo>
                <a:lnTo>
                  <a:pt x="403479" y="590329"/>
                </a:lnTo>
                <a:lnTo>
                  <a:pt x="404381" y="589487"/>
                </a:lnTo>
                <a:lnTo>
                  <a:pt x="406968" y="590149"/>
                </a:lnTo>
                <a:lnTo>
                  <a:pt x="405043" y="593217"/>
                </a:lnTo>
                <a:lnTo>
                  <a:pt x="405404" y="594841"/>
                </a:lnTo>
                <a:lnTo>
                  <a:pt x="404983" y="596586"/>
                </a:lnTo>
                <a:lnTo>
                  <a:pt x="403960" y="598631"/>
                </a:lnTo>
                <a:lnTo>
                  <a:pt x="404442" y="601037"/>
                </a:lnTo>
                <a:lnTo>
                  <a:pt x="405946" y="601820"/>
                </a:lnTo>
                <a:lnTo>
                  <a:pt x="405765" y="603444"/>
                </a:lnTo>
                <a:lnTo>
                  <a:pt x="407269" y="604647"/>
                </a:lnTo>
                <a:lnTo>
                  <a:pt x="408171" y="606031"/>
                </a:lnTo>
                <a:lnTo>
                  <a:pt x="409976" y="607715"/>
                </a:lnTo>
                <a:lnTo>
                  <a:pt x="409134" y="609640"/>
                </a:lnTo>
                <a:lnTo>
                  <a:pt x="410157" y="610964"/>
                </a:lnTo>
                <a:lnTo>
                  <a:pt x="407630" y="615175"/>
                </a:lnTo>
                <a:lnTo>
                  <a:pt x="408171" y="616077"/>
                </a:lnTo>
                <a:lnTo>
                  <a:pt x="407931" y="617701"/>
                </a:lnTo>
                <a:lnTo>
                  <a:pt x="409194" y="617701"/>
                </a:lnTo>
                <a:lnTo>
                  <a:pt x="411239" y="619085"/>
                </a:lnTo>
                <a:lnTo>
                  <a:pt x="412142" y="623055"/>
                </a:lnTo>
                <a:lnTo>
                  <a:pt x="411059" y="623837"/>
                </a:lnTo>
                <a:lnTo>
                  <a:pt x="410578" y="626123"/>
                </a:lnTo>
                <a:lnTo>
                  <a:pt x="410698" y="631658"/>
                </a:lnTo>
                <a:lnTo>
                  <a:pt x="411600" y="633643"/>
                </a:lnTo>
                <a:lnTo>
                  <a:pt x="410999" y="634606"/>
                </a:lnTo>
                <a:lnTo>
                  <a:pt x="411239" y="636110"/>
                </a:lnTo>
                <a:lnTo>
                  <a:pt x="410397" y="636832"/>
                </a:lnTo>
                <a:lnTo>
                  <a:pt x="410758" y="638997"/>
                </a:lnTo>
                <a:lnTo>
                  <a:pt x="412322" y="640020"/>
                </a:lnTo>
                <a:lnTo>
                  <a:pt x="411661" y="642727"/>
                </a:lnTo>
                <a:lnTo>
                  <a:pt x="412864" y="645013"/>
                </a:lnTo>
                <a:lnTo>
                  <a:pt x="413345" y="647179"/>
                </a:lnTo>
                <a:lnTo>
                  <a:pt x="412262" y="647961"/>
                </a:lnTo>
                <a:lnTo>
                  <a:pt x="412082" y="649525"/>
                </a:lnTo>
                <a:lnTo>
                  <a:pt x="409976" y="651450"/>
                </a:lnTo>
                <a:lnTo>
                  <a:pt x="409134" y="653255"/>
                </a:lnTo>
                <a:lnTo>
                  <a:pt x="409254" y="654578"/>
                </a:lnTo>
                <a:lnTo>
                  <a:pt x="410818" y="656684"/>
                </a:lnTo>
                <a:lnTo>
                  <a:pt x="413225" y="658308"/>
                </a:lnTo>
                <a:lnTo>
                  <a:pt x="426219" y="666550"/>
                </a:lnTo>
                <a:lnTo>
                  <a:pt x="426941" y="667452"/>
                </a:lnTo>
                <a:lnTo>
                  <a:pt x="428204" y="667512"/>
                </a:lnTo>
                <a:lnTo>
                  <a:pt x="428926" y="668595"/>
                </a:lnTo>
                <a:lnTo>
                  <a:pt x="429347" y="670640"/>
                </a:lnTo>
                <a:lnTo>
                  <a:pt x="430430" y="671723"/>
                </a:lnTo>
                <a:lnTo>
                  <a:pt x="432836" y="671964"/>
                </a:lnTo>
                <a:lnTo>
                  <a:pt x="434220" y="673167"/>
                </a:lnTo>
                <a:lnTo>
                  <a:pt x="435363" y="673167"/>
                </a:lnTo>
                <a:lnTo>
                  <a:pt x="438190" y="676836"/>
                </a:lnTo>
                <a:lnTo>
                  <a:pt x="441018" y="676836"/>
                </a:lnTo>
                <a:lnTo>
                  <a:pt x="442281" y="675754"/>
                </a:lnTo>
                <a:lnTo>
                  <a:pt x="442762" y="676115"/>
                </a:lnTo>
                <a:lnTo>
                  <a:pt x="445770" y="673347"/>
                </a:lnTo>
                <a:lnTo>
                  <a:pt x="445770" y="671482"/>
                </a:lnTo>
                <a:lnTo>
                  <a:pt x="449801" y="667271"/>
                </a:lnTo>
                <a:lnTo>
                  <a:pt x="449019" y="666008"/>
                </a:lnTo>
                <a:lnTo>
                  <a:pt x="450041" y="662760"/>
                </a:lnTo>
                <a:lnTo>
                  <a:pt x="451365" y="660834"/>
                </a:lnTo>
                <a:lnTo>
                  <a:pt x="452748" y="661436"/>
                </a:lnTo>
                <a:lnTo>
                  <a:pt x="454252" y="659270"/>
                </a:lnTo>
                <a:lnTo>
                  <a:pt x="454974" y="659872"/>
                </a:lnTo>
                <a:lnTo>
                  <a:pt x="456418" y="659210"/>
                </a:lnTo>
                <a:lnTo>
                  <a:pt x="458103" y="659932"/>
                </a:lnTo>
                <a:lnTo>
                  <a:pt x="460749" y="658729"/>
                </a:lnTo>
                <a:lnTo>
                  <a:pt x="462674" y="658729"/>
                </a:lnTo>
                <a:lnTo>
                  <a:pt x="464600" y="659571"/>
                </a:lnTo>
                <a:lnTo>
                  <a:pt x="464539" y="660534"/>
                </a:lnTo>
                <a:lnTo>
                  <a:pt x="467427" y="661677"/>
                </a:lnTo>
                <a:lnTo>
                  <a:pt x="470555" y="660774"/>
                </a:lnTo>
                <a:lnTo>
                  <a:pt x="471157" y="661496"/>
                </a:lnTo>
                <a:lnTo>
                  <a:pt x="472239" y="660474"/>
                </a:lnTo>
                <a:lnTo>
                  <a:pt x="473262" y="661195"/>
                </a:lnTo>
                <a:lnTo>
                  <a:pt x="474465" y="660955"/>
                </a:lnTo>
                <a:lnTo>
                  <a:pt x="476029" y="662158"/>
                </a:lnTo>
                <a:lnTo>
                  <a:pt x="476029" y="663241"/>
                </a:lnTo>
                <a:lnTo>
                  <a:pt x="477052" y="664203"/>
                </a:lnTo>
                <a:lnTo>
                  <a:pt x="476330" y="665527"/>
                </a:lnTo>
                <a:lnTo>
                  <a:pt x="477293" y="666369"/>
                </a:lnTo>
                <a:lnTo>
                  <a:pt x="480301" y="666189"/>
                </a:lnTo>
                <a:lnTo>
                  <a:pt x="481504" y="668835"/>
                </a:lnTo>
                <a:lnTo>
                  <a:pt x="485414" y="668655"/>
                </a:lnTo>
                <a:lnTo>
                  <a:pt x="486557" y="669016"/>
                </a:lnTo>
                <a:lnTo>
                  <a:pt x="488121" y="670520"/>
                </a:lnTo>
                <a:lnTo>
                  <a:pt x="489926" y="671422"/>
                </a:lnTo>
                <a:lnTo>
                  <a:pt x="490347" y="674129"/>
                </a:lnTo>
                <a:lnTo>
                  <a:pt x="492453" y="674851"/>
                </a:lnTo>
                <a:lnTo>
                  <a:pt x="496543" y="673167"/>
                </a:lnTo>
                <a:lnTo>
                  <a:pt x="500033" y="675693"/>
                </a:lnTo>
                <a:lnTo>
                  <a:pt x="503040" y="675693"/>
                </a:lnTo>
                <a:lnTo>
                  <a:pt x="504063" y="674791"/>
                </a:lnTo>
                <a:lnTo>
                  <a:pt x="505447" y="672325"/>
                </a:lnTo>
                <a:lnTo>
                  <a:pt x="506770" y="671121"/>
                </a:lnTo>
                <a:lnTo>
                  <a:pt x="509477" y="670159"/>
                </a:lnTo>
                <a:lnTo>
                  <a:pt x="509116" y="669136"/>
                </a:lnTo>
                <a:lnTo>
                  <a:pt x="510259" y="669016"/>
                </a:lnTo>
                <a:lnTo>
                  <a:pt x="510500" y="667392"/>
                </a:lnTo>
                <a:lnTo>
                  <a:pt x="511342" y="666068"/>
                </a:lnTo>
                <a:lnTo>
                  <a:pt x="512666" y="666910"/>
                </a:lnTo>
                <a:lnTo>
                  <a:pt x="513508" y="664083"/>
                </a:lnTo>
                <a:lnTo>
                  <a:pt x="514711" y="664444"/>
                </a:lnTo>
                <a:lnTo>
                  <a:pt x="515313" y="663120"/>
                </a:lnTo>
                <a:lnTo>
                  <a:pt x="516997" y="661737"/>
                </a:lnTo>
                <a:lnTo>
                  <a:pt x="517599" y="659691"/>
                </a:lnTo>
                <a:lnTo>
                  <a:pt x="520005" y="657586"/>
                </a:lnTo>
                <a:lnTo>
                  <a:pt x="520847" y="656443"/>
                </a:lnTo>
                <a:lnTo>
                  <a:pt x="523614" y="656262"/>
                </a:lnTo>
                <a:lnTo>
                  <a:pt x="524818" y="655420"/>
                </a:lnTo>
                <a:lnTo>
                  <a:pt x="526021" y="656503"/>
                </a:lnTo>
                <a:lnTo>
                  <a:pt x="527104" y="654759"/>
                </a:lnTo>
                <a:lnTo>
                  <a:pt x="528247" y="655119"/>
                </a:lnTo>
                <a:lnTo>
                  <a:pt x="528247" y="654037"/>
                </a:lnTo>
                <a:lnTo>
                  <a:pt x="529450" y="654037"/>
                </a:lnTo>
                <a:lnTo>
                  <a:pt x="533601" y="652713"/>
                </a:lnTo>
                <a:lnTo>
                  <a:pt x="533901" y="651811"/>
                </a:lnTo>
                <a:lnTo>
                  <a:pt x="537090" y="649765"/>
                </a:lnTo>
                <a:lnTo>
                  <a:pt x="538293" y="647660"/>
                </a:lnTo>
                <a:lnTo>
                  <a:pt x="538895" y="642727"/>
                </a:lnTo>
                <a:lnTo>
                  <a:pt x="539917" y="641163"/>
                </a:lnTo>
                <a:lnTo>
                  <a:pt x="541542" y="642968"/>
                </a:lnTo>
                <a:lnTo>
                  <a:pt x="544128" y="642607"/>
                </a:lnTo>
                <a:lnTo>
                  <a:pt x="545331" y="641163"/>
                </a:lnTo>
                <a:lnTo>
                  <a:pt x="544971" y="638516"/>
                </a:lnTo>
                <a:lnTo>
                  <a:pt x="544008" y="637433"/>
                </a:lnTo>
                <a:lnTo>
                  <a:pt x="545091" y="636410"/>
                </a:lnTo>
                <a:lnTo>
                  <a:pt x="545091" y="633643"/>
                </a:lnTo>
                <a:lnTo>
                  <a:pt x="545632" y="629853"/>
                </a:lnTo>
                <a:lnTo>
                  <a:pt x="548460" y="625642"/>
                </a:lnTo>
                <a:lnTo>
                  <a:pt x="550565" y="624319"/>
                </a:lnTo>
                <a:lnTo>
                  <a:pt x="549843" y="621912"/>
                </a:lnTo>
                <a:lnTo>
                  <a:pt x="550505" y="621311"/>
                </a:lnTo>
                <a:lnTo>
                  <a:pt x="551528" y="622454"/>
                </a:lnTo>
                <a:lnTo>
                  <a:pt x="552611" y="620829"/>
                </a:lnTo>
                <a:lnTo>
                  <a:pt x="556701" y="619446"/>
                </a:lnTo>
                <a:lnTo>
                  <a:pt x="557303" y="616739"/>
                </a:lnTo>
                <a:lnTo>
                  <a:pt x="558386" y="607294"/>
                </a:lnTo>
                <a:lnTo>
                  <a:pt x="582870" y="610001"/>
                </a:lnTo>
                <a:lnTo>
                  <a:pt x="582870" y="609039"/>
                </a:lnTo>
                <a:lnTo>
                  <a:pt x="599353" y="610843"/>
                </a:lnTo>
                <a:lnTo>
                  <a:pt x="632079" y="614453"/>
                </a:lnTo>
                <a:lnTo>
                  <a:pt x="630996" y="624018"/>
                </a:lnTo>
                <a:lnTo>
                  <a:pt x="630094" y="623898"/>
                </a:lnTo>
                <a:lnTo>
                  <a:pt x="628289" y="641764"/>
                </a:lnTo>
                <a:lnTo>
                  <a:pt x="627447" y="647179"/>
                </a:lnTo>
                <a:lnTo>
                  <a:pt x="626845" y="652713"/>
                </a:lnTo>
                <a:lnTo>
                  <a:pt x="626665" y="658007"/>
                </a:lnTo>
                <a:lnTo>
                  <a:pt x="626244" y="663542"/>
                </a:lnTo>
                <a:lnTo>
                  <a:pt x="625041" y="674550"/>
                </a:lnTo>
                <a:lnTo>
                  <a:pt x="623236" y="690793"/>
                </a:lnTo>
                <a:lnTo>
                  <a:pt x="622394" y="690793"/>
                </a:lnTo>
                <a:lnTo>
                  <a:pt x="620348" y="709743"/>
                </a:lnTo>
                <a:lnTo>
                  <a:pt x="618544" y="727550"/>
                </a:lnTo>
                <a:lnTo>
                  <a:pt x="610302" y="726647"/>
                </a:lnTo>
                <a:lnTo>
                  <a:pt x="608798" y="739100"/>
                </a:lnTo>
                <a:lnTo>
                  <a:pt x="600857" y="738137"/>
                </a:lnTo>
                <a:lnTo>
                  <a:pt x="599052" y="754380"/>
                </a:lnTo>
                <a:lnTo>
                  <a:pt x="599293" y="754380"/>
                </a:lnTo>
                <a:lnTo>
                  <a:pt x="597488" y="770863"/>
                </a:lnTo>
                <a:lnTo>
                  <a:pt x="581607" y="769179"/>
                </a:lnTo>
                <a:lnTo>
                  <a:pt x="577877" y="802085"/>
                </a:lnTo>
                <a:lnTo>
                  <a:pt x="576854" y="801965"/>
                </a:lnTo>
                <a:lnTo>
                  <a:pt x="575290" y="816283"/>
                </a:lnTo>
                <a:lnTo>
                  <a:pt x="575290" y="817666"/>
                </a:lnTo>
                <a:lnTo>
                  <a:pt x="573485" y="835112"/>
                </a:lnTo>
                <a:lnTo>
                  <a:pt x="572162" y="834992"/>
                </a:lnTo>
                <a:lnTo>
                  <a:pt x="570237" y="852678"/>
                </a:lnTo>
                <a:lnTo>
                  <a:pt x="569214" y="862123"/>
                </a:lnTo>
                <a:lnTo>
                  <a:pt x="568071" y="872711"/>
                </a:lnTo>
                <a:lnTo>
                  <a:pt x="566627" y="886787"/>
                </a:lnTo>
                <a:lnTo>
                  <a:pt x="565665" y="895691"/>
                </a:lnTo>
                <a:lnTo>
                  <a:pt x="565244" y="900564"/>
                </a:lnTo>
                <a:lnTo>
                  <a:pt x="565123" y="900864"/>
                </a:lnTo>
                <a:lnTo>
                  <a:pt x="564522" y="907542"/>
                </a:lnTo>
                <a:lnTo>
                  <a:pt x="563319" y="917348"/>
                </a:lnTo>
                <a:lnTo>
                  <a:pt x="561694" y="933530"/>
                </a:lnTo>
                <a:lnTo>
                  <a:pt x="560070" y="933410"/>
                </a:lnTo>
                <a:lnTo>
                  <a:pt x="559468" y="932628"/>
                </a:lnTo>
                <a:lnTo>
                  <a:pt x="555378" y="931064"/>
                </a:lnTo>
                <a:lnTo>
                  <a:pt x="554536" y="931124"/>
                </a:lnTo>
                <a:lnTo>
                  <a:pt x="553693" y="929740"/>
                </a:lnTo>
                <a:lnTo>
                  <a:pt x="551648" y="928357"/>
                </a:lnTo>
                <a:lnTo>
                  <a:pt x="550986" y="925108"/>
                </a:lnTo>
                <a:lnTo>
                  <a:pt x="552189" y="922221"/>
                </a:lnTo>
                <a:lnTo>
                  <a:pt x="551107" y="921438"/>
                </a:lnTo>
                <a:lnTo>
                  <a:pt x="549723" y="921438"/>
                </a:lnTo>
                <a:lnTo>
                  <a:pt x="548881" y="919213"/>
                </a:lnTo>
                <a:lnTo>
                  <a:pt x="546835" y="918431"/>
                </a:lnTo>
                <a:lnTo>
                  <a:pt x="546113" y="917288"/>
                </a:lnTo>
                <a:lnTo>
                  <a:pt x="546414" y="914580"/>
                </a:lnTo>
                <a:lnTo>
                  <a:pt x="544609" y="913558"/>
                </a:lnTo>
                <a:lnTo>
                  <a:pt x="543707" y="912956"/>
                </a:lnTo>
                <a:lnTo>
                  <a:pt x="540278" y="912415"/>
                </a:lnTo>
                <a:lnTo>
                  <a:pt x="539857" y="910851"/>
                </a:lnTo>
                <a:lnTo>
                  <a:pt x="540038" y="910309"/>
                </a:lnTo>
                <a:lnTo>
                  <a:pt x="540158" y="908565"/>
                </a:lnTo>
                <a:lnTo>
                  <a:pt x="539255" y="905136"/>
                </a:lnTo>
                <a:lnTo>
                  <a:pt x="542444" y="903933"/>
                </a:lnTo>
                <a:lnTo>
                  <a:pt x="541301" y="902308"/>
                </a:lnTo>
                <a:lnTo>
                  <a:pt x="539677" y="899842"/>
                </a:lnTo>
                <a:lnTo>
                  <a:pt x="538834" y="899361"/>
                </a:lnTo>
                <a:lnTo>
                  <a:pt x="538534" y="897977"/>
                </a:lnTo>
                <a:lnTo>
                  <a:pt x="535947" y="898518"/>
                </a:lnTo>
                <a:lnTo>
                  <a:pt x="535225" y="896834"/>
                </a:lnTo>
                <a:lnTo>
                  <a:pt x="537030" y="894668"/>
                </a:lnTo>
                <a:lnTo>
                  <a:pt x="535826" y="892984"/>
                </a:lnTo>
                <a:lnTo>
                  <a:pt x="535646" y="891901"/>
                </a:lnTo>
                <a:lnTo>
                  <a:pt x="533360" y="889675"/>
                </a:lnTo>
                <a:lnTo>
                  <a:pt x="533781" y="887690"/>
                </a:lnTo>
                <a:lnTo>
                  <a:pt x="530593" y="884201"/>
                </a:lnTo>
                <a:lnTo>
                  <a:pt x="530533" y="882155"/>
                </a:lnTo>
                <a:lnTo>
                  <a:pt x="528848" y="881313"/>
                </a:lnTo>
                <a:lnTo>
                  <a:pt x="527284" y="882516"/>
                </a:lnTo>
                <a:lnTo>
                  <a:pt x="526141" y="881674"/>
                </a:lnTo>
                <a:lnTo>
                  <a:pt x="524336" y="877583"/>
                </a:lnTo>
                <a:lnTo>
                  <a:pt x="523735" y="877102"/>
                </a:lnTo>
                <a:lnTo>
                  <a:pt x="521810" y="876741"/>
                </a:lnTo>
                <a:lnTo>
                  <a:pt x="520606" y="880170"/>
                </a:lnTo>
                <a:lnTo>
                  <a:pt x="520787" y="881373"/>
                </a:lnTo>
                <a:lnTo>
                  <a:pt x="518140" y="884321"/>
                </a:lnTo>
                <a:lnTo>
                  <a:pt x="516937" y="883599"/>
                </a:lnTo>
                <a:lnTo>
                  <a:pt x="516095" y="882216"/>
                </a:lnTo>
                <a:lnTo>
                  <a:pt x="514591" y="882095"/>
                </a:lnTo>
                <a:lnTo>
                  <a:pt x="510500" y="883599"/>
                </a:lnTo>
                <a:lnTo>
                  <a:pt x="509357" y="884020"/>
                </a:lnTo>
                <a:lnTo>
                  <a:pt x="508034" y="884201"/>
                </a:lnTo>
                <a:lnTo>
                  <a:pt x="508154" y="886005"/>
                </a:lnTo>
                <a:lnTo>
                  <a:pt x="508575" y="886787"/>
                </a:lnTo>
                <a:lnTo>
                  <a:pt x="508214" y="887630"/>
                </a:lnTo>
                <a:lnTo>
                  <a:pt x="510199" y="889555"/>
                </a:lnTo>
                <a:lnTo>
                  <a:pt x="508996" y="890577"/>
                </a:lnTo>
                <a:lnTo>
                  <a:pt x="509537" y="891660"/>
                </a:lnTo>
                <a:lnTo>
                  <a:pt x="506650" y="894668"/>
                </a:lnTo>
                <a:lnTo>
                  <a:pt x="506469" y="895992"/>
                </a:lnTo>
                <a:lnTo>
                  <a:pt x="505086" y="894969"/>
                </a:lnTo>
                <a:lnTo>
                  <a:pt x="504544" y="895571"/>
                </a:lnTo>
                <a:lnTo>
                  <a:pt x="503161" y="895390"/>
                </a:lnTo>
                <a:lnTo>
                  <a:pt x="504604" y="898759"/>
                </a:lnTo>
                <a:lnTo>
                  <a:pt x="502439" y="899902"/>
                </a:lnTo>
                <a:lnTo>
                  <a:pt x="501055" y="902669"/>
                </a:lnTo>
                <a:lnTo>
                  <a:pt x="501777" y="903271"/>
                </a:lnTo>
                <a:lnTo>
                  <a:pt x="500995" y="904053"/>
                </a:lnTo>
                <a:lnTo>
                  <a:pt x="501416" y="906760"/>
                </a:lnTo>
                <a:lnTo>
                  <a:pt x="503522" y="909106"/>
                </a:lnTo>
                <a:lnTo>
                  <a:pt x="502198" y="910309"/>
                </a:lnTo>
                <a:lnTo>
                  <a:pt x="502559" y="911031"/>
                </a:lnTo>
                <a:lnTo>
                  <a:pt x="504905" y="911633"/>
                </a:lnTo>
                <a:lnTo>
                  <a:pt x="505988" y="912655"/>
                </a:lnTo>
                <a:lnTo>
                  <a:pt x="507552" y="912355"/>
                </a:lnTo>
                <a:lnTo>
                  <a:pt x="507312" y="915784"/>
                </a:lnTo>
                <a:lnTo>
                  <a:pt x="505808" y="915122"/>
                </a:lnTo>
                <a:lnTo>
                  <a:pt x="503161" y="914821"/>
                </a:lnTo>
                <a:lnTo>
                  <a:pt x="501897" y="915844"/>
                </a:lnTo>
                <a:lnTo>
                  <a:pt x="500995" y="915663"/>
                </a:lnTo>
                <a:lnTo>
                  <a:pt x="500093" y="913377"/>
                </a:lnTo>
                <a:lnTo>
                  <a:pt x="498047" y="912535"/>
                </a:lnTo>
                <a:lnTo>
                  <a:pt x="497025" y="911332"/>
                </a:lnTo>
                <a:lnTo>
                  <a:pt x="495701" y="911633"/>
                </a:lnTo>
                <a:lnTo>
                  <a:pt x="492513" y="910189"/>
                </a:lnTo>
                <a:lnTo>
                  <a:pt x="492212" y="909768"/>
                </a:lnTo>
                <a:lnTo>
                  <a:pt x="487941" y="911813"/>
                </a:lnTo>
                <a:lnTo>
                  <a:pt x="487700" y="911512"/>
                </a:lnTo>
                <a:lnTo>
                  <a:pt x="487219" y="911392"/>
                </a:lnTo>
                <a:lnTo>
                  <a:pt x="483730" y="910189"/>
                </a:lnTo>
                <a:lnTo>
                  <a:pt x="481925" y="910309"/>
                </a:lnTo>
                <a:lnTo>
                  <a:pt x="479037" y="908264"/>
                </a:lnTo>
                <a:lnTo>
                  <a:pt x="477955" y="909287"/>
                </a:lnTo>
                <a:lnTo>
                  <a:pt x="476150" y="908324"/>
                </a:lnTo>
                <a:lnTo>
                  <a:pt x="474345" y="911212"/>
                </a:lnTo>
                <a:lnTo>
                  <a:pt x="471337" y="910971"/>
                </a:lnTo>
                <a:lnTo>
                  <a:pt x="469532" y="911452"/>
                </a:lnTo>
                <a:lnTo>
                  <a:pt x="468269" y="912475"/>
                </a:lnTo>
                <a:lnTo>
                  <a:pt x="467547" y="913859"/>
                </a:lnTo>
                <a:lnTo>
                  <a:pt x="466525" y="912776"/>
                </a:lnTo>
                <a:lnTo>
                  <a:pt x="465141" y="913979"/>
                </a:lnTo>
                <a:lnTo>
                  <a:pt x="462434" y="913197"/>
                </a:lnTo>
                <a:lnTo>
                  <a:pt x="461291" y="914220"/>
                </a:lnTo>
                <a:lnTo>
                  <a:pt x="460810" y="915724"/>
                </a:lnTo>
                <a:lnTo>
                  <a:pt x="459306" y="916084"/>
                </a:lnTo>
                <a:lnTo>
                  <a:pt x="458403" y="913979"/>
                </a:lnTo>
                <a:lnTo>
                  <a:pt x="456960" y="912355"/>
                </a:lnTo>
                <a:lnTo>
                  <a:pt x="456358" y="909828"/>
                </a:lnTo>
                <a:lnTo>
                  <a:pt x="454553" y="907422"/>
                </a:lnTo>
                <a:lnTo>
                  <a:pt x="454493" y="905136"/>
                </a:lnTo>
                <a:lnTo>
                  <a:pt x="452327" y="905497"/>
                </a:lnTo>
                <a:lnTo>
                  <a:pt x="451425" y="904474"/>
                </a:lnTo>
                <a:lnTo>
                  <a:pt x="449380" y="905797"/>
                </a:lnTo>
                <a:lnTo>
                  <a:pt x="443484" y="905015"/>
                </a:lnTo>
                <a:lnTo>
                  <a:pt x="442883" y="906279"/>
                </a:lnTo>
                <a:lnTo>
                  <a:pt x="441499" y="906279"/>
                </a:lnTo>
                <a:lnTo>
                  <a:pt x="439273" y="908504"/>
                </a:lnTo>
                <a:lnTo>
                  <a:pt x="435423" y="907783"/>
                </a:lnTo>
                <a:lnTo>
                  <a:pt x="431874" y="905677"/>
                </a:lnTo>
                <a:lnTo>
                  <a:pt x="431513" y="906519"/>
                </a:lnTo>
                <a:lnTo>
                  <a:pt x="431513" y="908926"/>
                </a:lnTo>
                <a:lnTo>
                  <a:pt x="428565" y="907121"/>
                </a:lnTo>
                <a:lnTo>
                  <a:pt x="426760" y="906820"/>
                </a:lnTo>
                <a:lnTo>
                  <a:pt x="423211" y="907903"/>
                </a:lnTo>
                <a:lnTo>
                  <a:pt x="422850" y="909106"/>
                </a:lnTo>
                <a:lnTo>
                  <a:pt x="421346" y="909226"/>
                </a:lnTo>
                <a:lnTo>
                  <a:pt x="421045" y="908625"/>
                </a:lnTo>
                <a:lnTo>
                  <a:pt x="418879" y="907422"/>
                </a:lnTo>
                <a:lnTo>
                  <a:pt x="418459" y="905737"/>
                </a:lnTo>
                <a:lnTo>
                  <a:pt x="416593" y="905256"/>
                </a:lnTo>
                <a:lnTo>
                  <a:pt x="416172" y="905677"/>
                </a:lnTo>
                <a:lnTo>
                  <a:pt x="415751" y="905256"/>
                </a:lnTo>
                <a:lnTo>
                  <a:pt x="414669" y="904775"/>
                </a:lnTo>
                <a:lnTo>
                  <a:pt x="414067" y="904474"/>
                </a:lnTo>
                <a:lnTo>
                  <a:pt x="411360" y="905797"/>
                </a:lnTo>
                <a:lnTo>
                  <a:pt x="409134" y="904354"/>
                </a:lnTo>
                <a:lnTo>
                  <a:pt x="406547" y="903271"/>
                </a:lnTo>
                <a:lnTo>
                  <a:pt x="405645" y="901827"/>
                </a:lnTo>
                <a:lnTo>
                  <a:pt x="405946" y="899120"/>
                </a:lnTo>
                <a:lnTo>
                  <a:pt x="402577" y="897315"/>
                </a:lnTo>
                <a:lnTo>
                  <a:pt x="401073" y="898157"/>
                </a:lnTo>
                <a:lnTo>
                  <a:pt x="400291" y="898157"/>
                </a:lnTo>
                <a:lnTo>
                  <a:pt x="398667" y="897375"/>
                </a:lnTo>
                <a:lnTo>
                  <a:pt x="397584" y="897977"/>
                </a:lnTo>
                <a:lnTo>
                  <a:pt x="397042" y="898578"/>
                </a:lnTo>
                <a:lnTo>
                  <a:pt x="396681" y="899000"/>
                </a:lnTo>
                <a:lnTo>
                  <a:pt x="395959" y="898819"/>
                </a:lnTo>
                <a:lnTo>
                  <a:pt x="395598" y="899060"/>
                </a:lnTo>
                <a:lnTo>
                  <a:pt x="394455" y="899902"/>
                </a:lnTo>
                <a:lnTo>
                  <a:pt x="393974" y="902008"/>
                </a:lnTo>
                <a:lnTo>
                  <a:pt x="392771" y="902368"/>
                </a:lnTo>
                <a:lnTo>
                  <a:pt x="388560" y="902429"/>
                </a:lnTo>
                <a:lnTo>
                  <a:pt x="387778" y="903632"/>
                </a:lnTo>
                <a:lnTo>
                  <a:pt x="387297" y="910249"/>
                </a:lnTo>
                <a:lnTo>
                  <a:pt x="387176" y="910851"/>
                </a:lnTo>
                <a:lnTo>
                  <a:pt x="387056" y="911272"/>
                </a:lnTo>
                <a:lnTo>
                  <a:pt x="386815" y="911994"/>
                </a:lnTo>
                <a:lnTo>
                  <a:pt x="386454" y="911873"/>
                </a:lnTo>
                <a:lnTo>
                  <a:pt x="386214" y="912174"/>
                </a:lnTo>
                <a:lnTo>
                  <a:pt x="386214" y="912595"/>
                </a:lnTo>
                <a:lnTo>
                  <a:pt x="385973" y="912716"/>
                </a:lnTo>
                <a:lnTo>
                  <a:pt x="385853" y="913558"/>
                </a:lnTo>
                <a:lnTo>
                  <a:pt x="385733" y="914159"/>
                </a:lnTo>
                <a:lnTo>
                  <a:pt x="385372" y="914941"/>
                </a:lnTo>
                <a:lnTo>
                  <a:pt x="385372" y="915242"/>
                </a:lnTo>
                <a:lnTo>
                  <a:pt x="385071" y="915122"/>
                </a:lnTo>
                <a:lnTo>
                  <a:pt x="384830" y="915423"/>
                </a:lnTo>
                <a:lnTo>
                  <a:pt x="384529" y="915844"/>
                </a:lnTo>
                <a:lnTo>
                  <a:pt x="384469" y="916084"/>
                </a:lnTo>
                <a:lnTo>
                  <a:pt x="383807" y="916806"/>
                </a:lnTo>
                <a:lnTo>
                  <a:pt x="383567" y="917107"/>
                </a:lnTo>
                <a:lnTo>
                  <a:pt x="383206" y="917348"/>
                </a:lnTo>
                <a:lnTo>
                  <a:pt x="383086" y="917528"/>
                </a:lnTo>
                <a:lnTo>
                  <a:pt x="382845" y="917709"/>
                </a:lnTo>
                <a:lnTo>
                  <a:pt x="382544" y="918070"/>
                </a:lnTo>
                <a:lnTo>
                  <a:pt x="382304" y="918551"/>
                </a:lnTo>
                <a:lnTo>
                  <a:pt x="382063" y="918370"/>
                </a:lnTo>
                <a:lnTo>
                  <a:pt x="381822" y="917889"/>
                </a:lnTo>
                <a:lnTo>
                  <a:pt x="381341" y="917468"/>
                </a:lnTo>
                <a:lnTo>
                  <a:pt x="381040" y="917468"/>
                </a:lnTo>
                <a:lnTo>
                  <a:pt x="380739" y="917227"/>
                </a:lnTo>
                <a:lnTo>
                  <a:pt x="380439" y="916626"/>
                </a:lnTo>
                <a:lnTo>
                  <a:pt x="379837" y="916505"/>
                </a:lnTo>
                <a:lnTo>
                  <a:pt x="379596" y="916325"/>
                </a:lnTo>
                <a:lnTo>
                  <a:pt x="378935" y="916626"/>
                </a:lnTo>
                <a:lnTo>
                  <a:pt x="378453" y="916927"/>
                </a:lnTo>
                <a:lnTo>
                  <a:pt x="378153" y="916866"/>
                </a:lnTo>
                <a:lnTo>
                  <a:pt x="377731" y="916866"/>
                </a:lnTo>
                <a:lnTo>
                  <a:pt x="377551" y="916566"/>
                </a:lnTo>
                <a:lnTo>
                  <a:pt x="377130" y="916566"/>
                </a:lnTo>
                <a:lnTo>
                  <a:pt x="376889" y="916746"/>
                </a:lnTo>
                <a:lnTo>
                  <a:pt x="376528" y="916626"/>
                </a:lnTo>
                <a:lnTo>
                  <a:pt x="376468" y="916445"/>
                </a:lnTo>
                <a:lnTo>
                  <a:pt x="376047" y="916445"/>
                </a:lnTo>
                <a:lnTo>
                  <a:pt x="376047" y="916084"/>
                </a:lnTo>
                <a:lnTo>
                  <a:pt x="376167" y="915423"/>
                </a:lnTo>
                <a:lnTo>
                  <a:pt x="376047" y="915002"/>
                </a:lnTo>
                <a:lnTo>
                  <a:pt x="375445" y="914460"/>
                </a:lnTo>
                <a:lnTo>
                  <a:pt x="375145" y="914220"/>
                </a:lnTo>
                <a:lnTo>
                  <a:pt x="375325" y="914039"/>
                </a:lnTo>
                <a:lnTo>
                  <a:pt x="375024" y="913979"/>
                </a:lnTo>
                <a:lnTo>
                  <a:pt x="374724" y="913738"/>
                </a:lnTo>
                <a:lnTo>
                  <a:pt x="374302" y="913738"/>
                </a:lnTo>
                <a:lnTo>
                  <a:pt x="373400" y="913798"/>
                </a:lnTo>
                <a:lnTo>
                  <a:pt x="373400" y="913197"/>
                </a:lnTo>
                <a:lnTo>
                  <a:pt x="373581" y="913077"/>
                </a:lnTo>
                <a:lnTo>
                  <a:pt x="373460" y="912836"/>
                </a:lnTo>
                <a:lnTo>
                  <a:pt x="373039" y="912355"/>
                </a:lnTo>
                <a:lnTo>
                  <a:pt x="372979" y="912054"/>
                </a:lnTo>
                <a:lnTo>
                  <a:pt x="372378" y="912054"/>
                </a:lnTo>
                <a:lnTo>
                  <a:pt x="371776" y="911332"/>
                </a:lnTo>
                <a:lnTo>
                  <a:pt x="371295" y="911031"/>
                </a:lnTo>
                <a:lnTo>
                  <a:pt x="370934" y="911272"/>
                </a:lnTo>
                <a:lnTo>
                  <a:pt x="370753" y="911573"/>
                </a:lnTo>
                <a:lnTo>
                  <a:pt x="370392" y="911873"/>
                </a:lnTo>
                <a:lnTo>
                  <a:pt x="369851" y="911813"/>
                </a:lnTo>
                <a:lnTo>
                  <a:pt x="369791" y="912054"/>
                </a:lnTo>
                <a:lnTo>
                  <a:pt x="369610" y="912535"/>
                </a:lnTo>
                <a:lnTo>
                  <a:pt x="369309" y="912475"/>
                </a:lnTo>
                <a:lnTo>
                  <a:pt x="368708" y="912475"/>
                </a:lnTo>
                <a:lnTo>
                  <a:pt x="368227" y="912896"/>
                </a:lnTo>
                <a:lnTo>
                  <a:pt x="367926" y="912836"/>
                </a:lnTo>
                <a:lnTo>
                  <a:pt x="367745" y="913257"/>
                </a:lnTo>
                <a:lnTo>
                  <a:pt x="367565" y="913437"/>
                </a:lnTo>
                <a:lnTo>
                  <a:pt x="367384" y="913738"/>
                </a:lnTo>
                <a:lnTo>
                  <a:pt x="366963" y="913437"/>
                </a:lnTo>
                <a:lnTo>
                  <a:pt x="366662" y="913437"/>
                </a:lnTo>
                <a:lnTo>
                  <a:pt x="366121" y="913077"/>
                </a:lnTo>
                <a:lnTo>
                  <a:pt x="365941" y="912896"/>
                </a:lnTo>
                <a:lnTo>
                  <a:pt x="366121" y="912415"/>
                </a:lnTo>
                <a:lnTo>
                  <a:pt x="366061" y="912234"/>
                </a:lnTo>
                <a:lnTo>
                  <a:pt x="366061" y="911512"/>
                </a:lnTo>
                <a:lnTo>
                  <a:pt x="365880" y="911272"/>
                </a:lnTo>
                <a:lnTo>
                  <a:pt x="365459" y="910911"/>
                </a:lnTo>
                <a:lnTo>
                  <a:pt x="365159" y="911091"/>
                </a:lnTo>
                <a:lnTo>
                  <a:pt x="364557" y="910791"/>
                </a:lnTo>
                <a:lnTo>
                  <a:pt x="364376" y="910610"/>
                </a:lnTo>
                <a:lnTo>
                  <a:pt x="364076" y="910730"/>
                </a:lnTo>
                <a:lnTo>
                  <a:pt x="363534" y="910309"/>
                </a:lnTo>
                <a:lnTo>
                  <a:pt x="363053" y="910249"/>
                </a:lnTo>
                <a:lnTo>
                  <a:pt x="362632" y="909407"/>
                </a:lnTo>
                <a:lnTo>
                  <a:pt x="362271" y="909166"/>
                </a:lnTo>
                <a:lnTo>
                  <a:pt x="362090" y="909046"/>
                </a:lnTo>
                <a:lnTo>
                  <a:pt x="361489" y="909166"/>
                </a:lnTo>
                <a:lnTo>
                  <a:pt x="361309" y="908805"/>
                </a:lnTo>
                <a:lnTo>
                  <a:pt x="360887" y="908926"/>
                </a:lnTo>
                <a:lnTo>
                  <a:pt x="360586" y="908805"/>
                </a:lnTo>
                <a:lnTo>
                  <a:pt x="359985" y="909046"/>
                </a:lnTo>
                <a:lnTo>
                  <a:pt x="359143" y="908866"/>
                </a:lnTo>
                <a:lnTo>
                  <a:pt x="358541" y="908805"/>
                </a:lnTo>
                <a:lnTo>
                  <a:pt x="357939" y="909046"/>
                </a:lnTo>
                <a:lnTo>
                  <a:pt x="357639" y="909046"/>
                </a:lnTo>
                <a:lnTo>
                  <a:pt x="357338" y="909166"/>
                </a:lnTo>
                <a:lnTo>
                  <a:pt x="357338" y="909106"/>
                </a:lnTo>
                <a:lnTo>
                  <a:pt x="356797" y="908745"/>
                </a:lnTo>
                <a:lnTo>
                  <a:pt x="356436" y="908926"/>
                </a:lnTo>
                <a:lnTo>
                  <a:pt x="355954" y="908264"/>
                </a:lnTo>
                <a:lnTo>
                  <a:pt x="355533" y="907843"/>
                </a:lnTo>
                <a:lnTo>
                  <a:pt x="355413" y="907602"/>
                </a:lnTo>
                <a:lnTo>
                  <a:pt x="355112" y="907362"/>
                </a:lnTo>
                <a:lnTo>
                  <a:pt x="354992" y="907362"/>
                </a:lnTo>
                <a:lnTo>
                  <a:pt x="354872" y="907181"/>
                </a:lnTo>
                <a:lnTo>
                  <a:pt x="354450" y="906820"/>
                </a:lnTo>
                <a:lnTo>
                  <a:pt x="353849" y="906820"/>
                </a:lnTo>
                <a:lnTo>
                  <a:pt x="353368" y="907001"/>
                </a:lnTo>
                <a:lnTo>
                  <a:pt x="352285" y="907181"/>
                </a:lnTo>
                <a:lnTo>
                  <a:pt x="351803" y="907362"/>
                </a:lnTo>
                <a:lnTo>
                  <a:pt x="351202" y="907783"/>
                </a:lnTo>
                <a:lnTo>
                  <a:pt x="350600" y="907783"/>
                </a:lnTo>
                <a:lnTo>
                  <a:pt x="350600" y="907121"/>
                </a:lnTo>
                <a:lnTo>
                  <a:pt x="350721" y="906820"/>
                </a:lnTo>
                <a:lnTo>
                  <a:pt x="350480" y="906459"/>
                </a:lnTo>
                <a:lnTo>
                  <a:pt x="350179" y="906158"/>
                </a:lnTo>
                <a:lnTo>
                  <a:pt x="349758" y="906279"/>
                </a:lnTo>
                <a:lnTo>
                  <a:pt x="348675" y="906279"/>
                </a:lnTo>
                <a:lnTo>
                  <a:pt x="348254" y="906459"/>
                </a:lnTo>
                <a:lnTo>
                  <a:pt x="347051" y="906640"/>
                </a:lnTo>
                <a:lnTo>
                  <a:pt x="346931" y="906519"/>
                </a:lnTo>
                <a:lnTo>
                  <a:pt x="346389" y="906640"/>
                </a:lnTo>
                <a:lnTo>
                  <a:pt x="345968" y="906579"/>
                </a:lnTo>
                <a:lnTo>
                  <a:pt x="345727" y="906279"/>
                </a:lnTo>
                <a:lnTo>
                  <a:pt x="345487" y="905918"/>
                </a:lnTo>
                <a:lnTo>
                  <a:pt x="345066" y="905497"/>
                </a:lnTo>
                <a:lnTo>
                  <a:pt x="344825" y="905316"/>
                </a:lnTo>
                <a:lnTo>
                  <a:pt x="344103" y="905136"/>
                </a:lnTo>
                <a:lnTo>
                  <a:pt x="343562" y="905076"/>
                </a:lnTo>
                <a:lnTo>
                  <a:pt x="343141" y="904775"/>
                </a:lnTo>
                <a:lnTo>
                  <a:pt x="343020" y="904414"/>
                </a:lnTo>
                <a:lnTo>
                  <a:pt x="342960" y="903812"/>
                </a:lnTo>
                <a:lnTo>
                  <a:pt x="342359" y="903451"/>
                </a:lnTo>
                <a:lnTo>
                  <a:pt x="341998" y="903451"/>
                </a:lnTo>
                <a:lnTo>
                  <a:pt x="341697" y="903391"/>
                </a:lnTo>
                <a:lnTo>
                  <a:pt x="341035" y="902970"/>
                </a:lnTo>
                <a:lnTo>
                  <a:pt x="340734" y="902729"/>
                </a:lnTo>
                <a:lnTo>
                  <a:pt x="339652" y="902489"/>
                </a:lnTo>
                <a:lnTo>
                  <a:pt x="339230" y="902248"/>
                </a:lnTo>
                <a:lnTo>
                  <a:pt x="338870" y="902248"/>
                </a:lnTo>
                <a:lnTo>
                  <a:pt x="338509" y="902429"/>
                </a:lnTo>
                <a:lnTo>
                  <a:pt x="337907" y="902429"/>
                </a:lnTo>
                <a:lnTo>
                  <a:pt x="337065" y="902790"/>
                </a:lnTo>
                <a:lnTo>
                  <a:pt x="336824" y="902910"/>
                </a:lnTo>
                <a:lnTo>
                  <a:pt x="336824" y="903030"/>
                </a:lnTo>
                <a:lnTo>
                  <a:pt x="336283" y="903933"/>
                </a:lnTo>
                <a:lnTo>
                  <a:pt x="335801" y="904534"/>
                </a:lnTo>
                <a:lnTo>
                  <a:pt x="335681" y="904775"/>
                </a:lnTo>
                <a:lnTo>
                  <a:pt x="335380" y="904775"/>
                </a:lnTo>
                <a:lnTo>
                  <a:pt x="334598" y="904354"/>
                </a:lnTo>
                <a:lnTo>
                  <a:pt x="334297" y="904414"/>
                </a:lnTo>
                <a:lnTo>
                  <a:pt x="333937" y="904594"/>
                </a:lnTo>
                <a:lnTo>
                  <a:pt x="332854" y="904594"/>
                </a:lnTo>
                <a:lnTo>
                  <a:pt x="332553" y="904775"/>
                </a:lnTo>
                <a:lnTo>
                  <a:pt x="332072" y="904955"/>
                </a:lnTo>
                <a:lnTo>
                  <a:pt x="331711" y="905196"/>
                </a:lnTo>
                <a:lnTo>
                  <a:pt x="331530" y="905196"/>
                </a:lnTo>
                <a:lnTo>
                  <a:pt x="330387" y="904835"/>
                </a:lnTo>
                <a:lnTo>
                  <a:pt x="330327" y="905316"/>
                </a:lnTo>
                <a:lnTo>
                  <a:pt x="329846" y="905677"/>
                </a:lnTo>
                <a:lnTo>
                  <a:pt x="329485" y="905978"/>
                </a:lnTo>
                <a:lnTo>
                  <a:pt x="327560" y="908023"/>
                </a:lnTo>
                <a:lnTo>
                  <a:pt x="327560" y="908986"/>
                </a:lnTo>
                <a:lnTo>
                  <a:pt x="325996" y="910309"/>
                </a:lnTo>
                <a:lnTo>
                  <a:pt x="325033" y="910309"/>
                </a:lnTo>
                <a:lnTo>
                  <a:pt x="324371" y="911332"/>
                </a:lnTo>
                <a:lnTo>
                  <a:pt x="323048" y="912174"/>
                </a:lnTo>
                <a:lnTo>
                  <a:pt x="322807" y="913137"/>
                </a:lnTo>
                <a:lnTo>
                  <a:pt x="322928" y="913979"/>
                </a:lnTo>
                <a:lnTo>
                  <a:pt x="321003" y="915182"/>
                </a:lnTo>
                <a:lnTo>
                  <a:pt x="322928" y="918792"/>
                </a:lnTo>
                <a:lnTo>
                  <a:pt x="322988" y="919995"/>
                </a:lnTo>
                <a:lnTo>
                  <a:pt x="324371" y="920476"/>
                </a:lnTo>
                <a:lnTo>
                  <a:pt x="323589" y="921258"/>
                </a:lnTo>
                <a:lnTo>
                  <a:pt x="323469" y="924326"/>
                </a:lnTo>
                <a:lnTo>
                  <a:pt x="323048" y="924747"/>
                </a:lnTo>
                <a:lnTo>
                  <a:pt x="321965" y="925950"/>
                </a:lnTo>
                <a:lnTo>
                  <a:pt x="318717" y="927635"/>
                </a:lnTo>
                <a:lnTo>
                  <a:pt x="317333" y="927033"/>
                </a:lnTo>
                <a:lnTo>
                  <a:pt x="316431" y="925048"/>
                </a:lnTo>
                <a:lnTo>
                  <a:pt x="314265" y="923003"/>
                </a:lnTo>
                <a:lnTo>
                  <a:pt x="314205" y="919874"/>
                </a:lnTo>
                <a:lnTo>
                  <a:pt x="314566" y="919032"/>
                </a:lnTo>
                <a:lnTo>
                  <a:pt x="313964" y="917889"/>
                </a:lnTo>
                <a:lnTo>
                  <a:pt x="312099" y="918972"/>
                </a:lnTo>
                <a:lnTo>
                  <a:pt x="310535" y="918130"/>
                </a:lnTo>
                <a:lnTo>
                  <a:pt x="309753" y="916385"/>
                </a:lnTo>
                <a:lnTo>
                  <a:pt x="307587" y="915784"/>
                </a:lnTo>
                <a:lnTo>
                  <a:pt x="305903" y="914580"/>
                </a:lnTo>
                <a:lnTo>
                  <a:pt x="305783" y="913498"/>
                </a:lnTo>
                <a:lnTo>
                  <a:pt x="304339" y="913257"/>
                </a:lnTo>
                <a:lnTo>
                  <a:pt x="302414" y="911031"/>
                </a:lnTo>
                <a:lnTo>
                  <a:pt x="301512" y="909046"/>
                </a:lnTo>
                <a:lnTo>
                  <a:pt x="299947" y="907662"/>
                </a:lnTo>
                <a:lnTo>
                  <a:pt x="299346" y="904895"/>
                </a:lnTo>
                <a:lnTo>
                  <a:pt x="299827" y="903572"/>
                </a:lnTo>
                <a:lnTo>
                  <a:pt x="298263" y="900864"/>
                </a:lnTo>
                <a:lnTo>
                  <a:pt x="297661" y="898458"/>
                </a:lnTo>
                <a:lnTo>
                  <a:pt x="299226" y="897195"/>
                </a:lnTo>
                <a:lnTo>
                  <a:pt x="299647" y="894788"/>
                </a:lnTo>
                <a:lnTo>
                  <a:pt x="301151" y="894367"/>
                </a:lnTo>
                <a:lnTo>
                  <a:pt x="301151" y="893164"/>
                </a:lnTo>
                <a:lnTo>
                  <a:pt x="299707" y="892021"/>
                </a:lnTo>
                <a:lnTo>
                  <a:pt x="298804" y="890397"/>
                </a:lnTo>
                <a:lnTo>
                  <a:pt x="297180" y="890036"/>
                </a:lnTo>
                <a:lnTo>
                  <a:pt x="296157" y="888291"/>
                </a:lnTo>
                <a:lnTo>
                  <a:pt x="296699" y="886848"/>
                </a:lnTo>
                <a:lnTo>
                  <a:pt x="297902" y="886005"/>
                </a:lnTo>
                <a:lnTo>
                  <a:pt x="297722" y="884802"/>
                </a:lnTo>
                <a:lnTo>
                  <a:pt x="294353" y="882155"/>
                </a:lnTo>
                <a:lnTo>
                  <a:pt x="295135" y="880892"/>
                </a:lnTo>
                <a:lnTo>
                  <a:pt x="293089" y="878486"/>
                </a:lnTo>
                <a:lnTo>
                  <a:pt x="292006" y="877884"/>
                </a:lnTo>
                <a:lnTo>
                  <a:pt x="294653" y="875177"/>
                </a:lnTo>
                <a:lnTo>
                  <a:pt x="297240" y="874335"/>
                </a:lnTo>
                <a:lnTo>
                  <a:pt x="297842" y="873132"/>
                </a:lnTo>
                <a:lnTo>
                  <a:pt x="297842" y="871507"/>
                </a:lnTo>
                <a:lnTo>
                  <a:pt x="296338" y="868981"/>
                </a:lnTo>
                <a:lnTo>
                  <a:pt x="296338" y="868740"/>
                </a:lnTo>
                <a:lnTo>
                  <a:pt x="296518" y="867898"/>
                </a:lnTo>
                <a:lnTo>
                  <a:pt x="296218" y="865071"/>
                </a:lnTo>
                <a:lnTo>
                  <a:pt x="296639" y="863266"/>
                </a:lnTo>
                <a:lnTo>
                  <a:pt x="294834" y="862123"/>
                </a:lnTo>
                <a:lnTo>
                  <a:pt x="295135" y="860619"/>
                </a:lnTo>
                <a:lnTo>
                  <a:pt x="293631" y="859837"/>
                </a:lnTo>
                <a:lnTo>
                  <a:pt x="293330" y="858513"/>
                </a:lnTo>
                <a:lnTo>
                  <a:pt x="292849" y="857310"/>
                </a:lnTo>
                <a:lnTo>
                  <a:pt x="292969" y="857070"/>
                </a:lnTo>
                <a:lnTo>
                  <a:pt x="293029" y="855987"/>
                </a:lnTo>
                <a:lnTo>
                  <a:pt x="293210" y="855505"/>
                </a:lnTo>
                <a:lnTo>
                  <a:pt x="293450" y="855505"/>
                </a:lnTo>
                <a:lnTo>
                  <a:pt x="293390" y="854904"/>
                </a:lnTo>
                <a:lnTo>
                  <a:pt x="293270" y="854543"/>
                </a:lnTo>
                <a:lnTo>
                  <a:pt x="293330" y="853881"/>
                </a:lnTo>
                <a:lnTo>
                  <a:pt x="293450" y="853159"/>
                </a:lnTo>
                <a:lnTo>
                  <a:pt x="293270" y="853099"/>
                </a:lnTo>
                <a:lnTo>
                  <a:pt x="292969" y="852798"/>
                </a:lnTo>
                <a:lnTo>
                  <a:pt x="292367" y="852558"/>
                </a:lnTo>
                <a:lnTo>
                  <a:pt x="292187" y="852257"/>
                </a:lnTo>
                <a:lnTo>
                  <a:pt x="291766" y="852437"/>
                </a:lnTo>
                <a:lnTo>
                  <a:pt x="291465" y="852317"/>
                </a:lnTo>
                <a:lnTo>
                  <a:pt x="291465" y="851956"/>
                </a:lnTo>
                <a:lnTo>
                  <a:pt x="291646" y="851776"/>
                </a:lnTo>
                <a:lnTo>
                  <a:pt x="291646" y="850693"/>
                </a:lnTo>
                <a:lnTo>
                  <a:pt x="291465" y="850272"/>
                </a:lnTo>
                <a:lnTo>
                  <a:pt x="291345" y="849790"/>
                </a:lnTo>
                <a:lnTo>
                  <a:pt x="290984" y="849189"/>
                </a:lnTo>
                <a:lnTo>
                  <a:pt x="290683" y="848948"/>
                </a:lnTo>
                <a:lnTo>
                  <a:pt x="290202" y="848948"/>
                </a:lnTo>
                <a:lnTo>
                  <a:pt x="289781" y="848587"/>
                </a:lnTo>
                <a:lnTo>
                  <a:pt x="289540" y="848226"/>
                </a:lnTo>
                <a:lnTo>
                  <a:pt x="289660" y="847504"/>
                </a:lnTo>
                <a:lnTo>
                  <a:pt x="289420" y="847264"/>
                </a:lnTo>
                <a:lnTo>
                  <a:pt x="289420" y="846843"/>
                </a:lnTo>
                <a:lnTo>
                  <a:pt x="289781" y="846422"/>
                </a:lnTo>
                <a:lnTo>
                  <a:pt x="290322" y="846000"/>
                </a:lnTo>
                <a:lnTo>
                  <a:pt x="290322" y="845158"/>
                </a:lnTo>
                <a:lnTo>
                  <a:pt x="290563" y="844677"/>
                </a:lnTo>
                <a:lnTo>
                  <a:pt x="290563" y="844617"/>
                </a:lnTo>
                <a:lnTo>
                  <a:pt x="290262" y="844316"/>
                </a:lnTo>
                <a:lnTo>
                  <a:pt x="289901" y="844136"/>
                </a:lnTo>
                <a:lnTo>
                  <a:pt x="289660" y="843835"/>
                </a:lnTo>
                <a:lnTo>
                  <a:pt x="289239" y="843594"/>
                </a:lnTo>
                <a:lnTo>
                  <a:pt x="288577" y="843594"/>
                </a:lnTo>
                <a:lnTo>
                  <a:pt x="288156" y="843113"/>
                </a:lnTo>
                <a:lnTo>
                  <a:pt x="288156" y="842993"/>
                </a:lnTo>
                <a:lnTo>
                  <a:pt x="287555" y="842872"/>
                </a:lnTo>
                <a:lnTo>
                  <a:pt x="287134" y="842571"/>
                </a:lnTo>
                <a:lnTo>
                  <a:pt x="286893" y="842571"/>
                </a:lnTo>
                <a:lnTo>
                  <a:pt x="286653" y="842752"/>
                </a:lnTo>
                <a:lnTo>
                  <a:pt x="286352" y="842932"/>
                </a:lnTo>
                <a:lnTo>
                  <a:pt x="285930" y="842391"/>
                </a:lnTo>
                <a:lnTo>
                  <a:pt x="285810" y="842391"/>
                </a:lnTo>
                <a:lnTo>
                  <a:pt x="285329" y="841609"/>
                </a:lnTo>
                <a:lnTo>
                  <a:pt x="285028" y="841489"/>
                </a:lnTo>
                <a:lnTo>
                  <a:pt x="284427" y="841007"/>
                </a:lnTo>
                <a:lnTo>
                  <a:pt x="282863" y="837939"/>
                </a:lnTo>
                <a:lnTo>
                  <a:pt x="281058" y="836255"/>
                </a:lnTo>
                <a:lnTo>
                  <a:pt x="277388" y="834931"/>
                </a:lnTo>
                <a:lnTo>
                  <a:pt x="276245" y="833127"/>
                </a:lnTo>
                <a:lnTo>
                  <a:pt x="275584" y="833247"/>
                </a:lnTo>
                <a:lnTo>
                  <a:pt x="274801" y="833427"/>
                </a:lnTo>
                <a:lnTo>
                  <a:pt x="273117" y="834210"/>
                </a:lnTo>
                <a:lnTo>
                  <a:pt x="272756" y="834210"/>
                </a:lnTo>
                <a:lnTo>
                  <a:pt x="271794" y="834510"/>
                </a:lnTo>
                <a:lnTo>
                  <a:pt x="270229" y="835292"/>
                </a:lnTo>
                <a:lnTo>
                  <a:pt x="270109" y="835473"/>
                </a:lnTo>
                <a:lnTo>
                  <a:pt x="268004" y="836556"/>
                </a:lnTo>
                <a:lnTo>
                  <a:pt x="266680" y="836917"/>
                </a:lnTo>
                <a:lnTo>
                  <a:pt x="264755" y="838000"/>
                </a:lnTo>
                <a:lnTo>
                  <a:pt x="263010" y="838601"/>
                </a:lnTo>
                <a:lnTo>
                  <a:pt x="262409" y="838120"/>
                </a:lnTo>
                <a:lnTo>
                  <a:pt x="262228" y="837819"/>
                </a:lnTo>
                <a:lnTo>
                  <a:pt x="261446" y="837217"/>
                </a:lnTo>
                <a:lnTo>
                  <a:pt x="261326" y="836255"/>
                </a:lnTo>
                <a:lnTo>
                  <a:pt x="262529" y="835834"/>
                </a:lnTo>
                <a:lnTo>
                  <a:pt x="261747" y="831743"/>
                </a:lnTo>
                <a:lnTo>
                  <a:pt x="260544" y="830780"/>
                </a:lnTo>
                <a:lnTo>
                  <a:pt x="258318" y="827773"/>
                </a:lnTo>
                <a:lnTo>
                  <a:pt x="257115" y="827773"/>
                </a:lnTo>
                <a:lnTo>
                  <a:pt x="255130" y="826750"/>
                </a:lnTo>
                <a:lnTo>
                  <a:pt x="253445" y="827111"/>
                </a:lnTo>
                <a:lnTo>
                  <a:pt x="252964" y="824283"/>
                </a:lnTo>
                <a:lnTo>
                  <a:pt x="252663" y="823682"/>
                </a:lnTo>
                <a:lnTo>
                  <a:pt x="251460" y="823381"/>
                </a:lnTo>
                <a:lnTo>
                  <a:pt x="251099" y="822118"/>
                </a:lnTo>
                <a:lnTo>
                  <a:pt x="249715" y="821396"/>
                </a:lnTo>
                <a:lnTo>
                  <a:pt x="249655" y="819411"/>
                </a:lnTo>
                <a:lnTo>
                  <a:pt x="249174" y="818208"/>
                </a:lnTo>
                <a:lnTo>
                  <a:pt x="249475" y="817245"/>
                </a:lnTo>
                <a:lnTo>
                  <a:pt x="247369" y="815260"/>
                </a:lnTo>
                <a:lnTo>
                  <a:pt x="248572" y="812673"/>
                </a:lnTo>
                <a:lnTo>
                  <a:pt x="247911" y="812132"/>
                </a:lnTo>
                <a:lnTo>
                  <a:pt x="246407" y="809545"/>
                </a:lnTo>
                <a:lnTo>
                  <a:pt x="245805" y="806236"/>
                </a:lnTo>
                <a:lnTo>
                  <a:pt x="246407" y="805153"/>
                </a:lnTo>
                <a:lnTo>
                  <a:pt x="248091" y="805394"/>
                </a:lnTo>
                <a:lnTo>
                  <a:pt x="249475" y="805394"/>
                </a:lnTo>
                <a:lnTo>
                  <a:pt x="250377" y="805635"/>
                </a:lnTo>
                <a:lnTo>
                  <a:pt x="252182" y="805093"/>
                </a:lnTo>
                <a:lnTo>
                  <a:pt x="252784" y="804852"/>
                </a:lnTo>
                <a:lnTo>
                  <a:pt x="253626" y="803830"/>
                </a:lnTo>
                <a:lnTo>
                  <a:pt x="253385" y="802206"/>
                </a:lnTo>
                <a:lnTo>
                  <a:pt x="253746" y="801484"/>
                </a:lnTo>
                <a:lnTo>
                  <a:pt x="253927" y="799559"/>
                </a:lnTo>
                <a:lnTo>
                  <a:pt x="253806" y="799017"/>
                </a:lnTo>
                <a:lnTo>
                  <a:pt x="253987" y="798416"/>
                </a:lnTo>
                <a:lnTo>
                  <a:pt x="254227" y="797814"/>
                </a:lnTo>
                <a:lnTo>
                  <a:pt x="254348" y="797092"/>
                </a:lnTo>
                <a:lnTo>
                  <a:pt x="255551" y="794566"/>
                </a:lnTo>
                <a:lnTo>
                  <a:pt x="254468" y="792340"/>
                </a:lnTo>
                <a:lnTo>
                  <a:pt x="255070" y="789873"/>
                </a:lnTo>
                <a:lnTo>
                  <a:pt x="254047" y="788550"/>
                </a:lnTo>
                <a:lnTo>
                  <a:pt x="255130" y="787346"/>
                </a:lnTo>
                <a:lnTo>
                  <a:pt x="255070" y="785061"/>
                </a:lnTo>
                <a:lnTo>
                  <a:pt x="254107" y="783737"/>
                </a:lnTo>
                <a:lnTo>
                  <a:pt x="251821" y="784038"/>
                </a:lnTo>
                <a:lnTo>
                  <a:pt x="250798" y="783617"/>
                </a:lnTo>
                <a:lnTo>
                  <a:pt x="250798" y="782714"/>
                </a:lnTo>
                <a:lnTo>
                  <a:pt x="250498" y="782053"/>
                </a:lnTo>
                <a:lnTo>
                  <a:pt x="250859" y="781451"/>
                </a:lnTo>
                <a:lnTo>
                  <a:pt x="250016" y="780428"/>
                </a:lnTo>
                <a:lnTo>
                  <a:pt x="249294" y="780007"/>
                </a:lnTo>
                <a:lnTo>
                  <a:pt x="248452" y="779526"/>
                </a:lnTo>
                <a:lnTo>
                  <a:pt x="248091" y="779406"/>
                </a:lnTo>
                <a:lnTo>
                  <a:pt x="247369" y="778924"/>
                </a:lnTo>
                <a:lnTo>
                  <a:pt x="246467" y="777601"/>
                </a:lnTo>
                <a:lnTo>
                  <a:pt x="247670" y="776759"/>
                </a:lnTo>
                <a:lnTo>
                  <a:pt x="249174" y="774894"/>
                </a:lnTo>
                <a:lnTo>
                  <a:pt x="248873" y="773991"/>
                </a:lnTo>
                <a:lnTo>
                  <a:pt x="248813" y="773390"/>
                </a:lnTo>
                <a:lnTo>
                  <a:pt x="246106" y="772788"/>
                </a:lnTo>
                <a:lnTo>
                  <a:pt x="245204" y="773450"/>
                </a:lnTo>
                <a:lnTo>
                  <a:pt x="243519" y="773149"/>
                </a:lnTo>
                <a:lnTo>
                  <a:pt x="243038" y="772066"/>
                </a:lnTo>
                <a:lnTo>
                  <a:pt x="241113" y="770623"/>
                </a:lnTo>
                <a:lnTo>
                  <a:pt x="240331" y="769239"/>
                </a:lnTo>
                <a:lnTo>
                  <a:pt x="241534" y="767615"/>
                </a:lnTo>
                <a:lnTo>
                  <a:pt x="242015" y="766773"/>
                </a:lnTo>
                <a:lnTo>
                  <a:pt x="242256" y="766472"/>
                </a:lnTo>
                <a:lnTo>
                  <a:pt x="242256" y="765870"/>
                </a:lnTo>
                <a:lnTo>
                  <a:pt x="240030" y="765569"/>
                </a:lnTo>
                <a:lnTo>
                  <a:pt x="239609" y="764727"/>
                </a:lnTo>
                <a:lnTo>
                  <a:pt x="239128" y="764366"/>
                </a:lnTo>
                <a:lnTo>
                  <a:pt x="239128" y="761659"/>
                </a:lnTo>
                <a:lnTo>
                  <a:pt x="239368" y="761358"/>
                </a:lnTo>
                <a:lnTo>
                  <a:pt x="239429" y="761058"/>
                </a:lnTo>
                <a:lnTo>
                  <a:pt x="239729" y="760757"/>
                </a:lnTo>
                <a:lnTo>
                  <a:pt x="239729" y="759253"/>
                </a:lnTo>
                <a:lnTo>
                  <a:pt x="239128" y="758711"/>
                </a:lnTo>
                <a:lnTo>
                  <a:pt x="239128" y="758110"/>
                </a:lnTo>
                <a:lnTo>
                  <a:pt x="236060" y="754200"/>
                </a:lnTo>
                <a:lnTo>
                  <a:pt x="234496" y="752876"/>
                </a:lnTo>
                <a:lnTo>
                  <a:pt x="234556" y="752034"/>
                </a:lnTo>
                <a:lnTo>
                  <a:pt x="233473" y="750229"/>
                </a:lnTo>
                <a:lnTo>
                  <a:pt x="233353" y="748485"/>
                </a:lnTo>
                <a:lnTo>
                  <a:pt x="231548" y="745838"/>
                </a:lnTo>
                <a:lnTo>
                  <a:pt x="229743" y="745056"/>
                </a:lnTo>
                <a:lnTo>
                  <a:pt x="228480" y="742168"/>
                </a:lnTo>
                <a:lnTo>
                  <a:pt x="229081" y="740484"/>
                </a:lnTo>
                <a:lnTo>
                  <a:pt x="229923" y="740664"/>
                </a:lnTo>
                <a:lnTo>
                  <a:pt x="230585" y="740123"/>
                </a:lnTo>
                <a:lnTo>
                  <a:pt x="229683" y="738137"/>
                </a:lnTo>
                <a:lnTo>
                  <a:pt x="228119" y="736694"/>
                </a:lnTo>
                <a:lnTo>
                  <a:pt x="227096" y="734889"/>
                </a:lnTo>
                <a:lnTo>
                  <a:pt x="226434" y="731761"/>
                </a:lnTo>
                <a:lnTo>
                  <a:pt x="225111" y="730979"/>
                </a:lnTo>
                <a:lnTo>
                  <a:pt x="224088" y="728993"/>
                </a:lnTo>
                <a:lnTo>
                  <a:pt x="224329" y="725985"/>
                </a:lnTo>
                <a:lnTo>
                  <a:pt x="226013" y="724181"/>
                </a:lnTo>
                <a:lnTo>
                  <a:pt x="225051" y="721654"/>
                </a:lnTo>
                <a:lnTo>
                  <a:pt x="226013" y="720872"/>
                </a:lnTo>
                <a:lnTo>
                  <a:pt x="226314" y="718947"/>
                </a:lnTo>
                <a:lnTo>
                  <a:pt x="226314" y="717924"/>
                </a:lnTo>
                <a:lnTo>
                  <a:pt x="224630" y="715037"/>
                </a:lnTo>
                <a:lnTo>
                  <a:pt x="221140" y="713593"/>
                </a:lnTo>
                <a:lnTo>
                  <a:pt x="221381" y="712931"/>
                </a:lnTo>
                <a:lnTo>
                  <a:pt x="221321" y="712029"/>
                </a:lnTo>
                <a:lnTo>
                  <a:pt x="223787" y="710344"/>
                </a:lnTo>
                <a:lnTo>
                  <a:pt x="221802" y="708540"/>
                </a:lnTo>
                <a:lnTo>
                  <a:pt x="222404" y="706374"/>
                </a:lnTo>
                <a:lnTo>
                  <a:pt x="221321" y="704690"/>
                </a:lnTo>
                <a:lnTo>
                  <a:pt x="222524" y="703607"/>
                </a:lnTo>
                <a:lnTo>
                  <a:pt x="222765" y="701802"/>
                </a:lnTo>
                <a:lnTo>
                  <a:pt x="225171" y="700238"/>
                </a:lnTo>
                <a:lnTo>
                  <a:pt x="224991" y="696628"/>
                </a:lnTo>
                <a:lnTo>
                  <a:pt x="224389" y="693982"/>
                </a:lnTo>
                <a:lnTo>
                  <a:pt x="225412" y="692658"/>
                </a:lnTo>
                <a:lnTo>
                  <a:pt x="220719" y="691455"/>
                </a:lnTo>
                <a:lnTo>
                  <a:pt x="219576" y="691936"/>
                </a:lnTo>
                <a:lnTo>
                  <a:pt x="217832" y="691455"/>
                </a:lnTo>
                <a:lnTo>
                  <a:pt x="216508" y="691455"/>
                </a:lnTo>
                <a:lnTo>
                  <a:pt x="216869" y="690492"/>
                </a:lnTo>
                <a:lnTo>
                  <a:pt x="217651" y="689169"/>
                </a:lnTo>
                <a:lnTo>
                  <a:pt x="217651" y="688988"/>
                </a:lnTo>
                <a:lnTo>
                  <a:pt x="217471" y="688387"/>
                </a:lnTo>
                <a:lnTo>
                  <a:pt x="219576" y="684898"/>
                </a:lnTo>
                <a:lnTo>
                  <a:pt x="219276" y="683153"/>
                </a:lnTo>
                <a:lnTo>
                  <a:pt x="221562" y="681168"/>
                </a:lnTo>
                <a:lnTo>
                  <a:pt x="222885" y="680687"/>
                </a:lnTo>
                <a:lnTo>
                  <a:pt x="222223" y="676716"/>
                </a:lnTo>
                <a:lnTo>
                  <a:pt x="219877" y="674190"/>
                </a:lnTo>
                <a:lnTo>
                  <a:pt x="218794" y="674611"/>
                </a:lnTo>
                <a:lnTo>
                  <a:pt x="217591" y="674009"/>
                </a:lnTo>
                <a:lnTo>
                  <a:pt x="217170" y="672505"/>
                </a:lnTo>
                <a:lnTo>
                  <a:pt x="215365" y="671482"/>
                </a:lnTo>
                <a:lnTo>
                  <a:pt x="211876" y="672265"/>
                </a:lnTo>
                <a:lnTo>
                  <a:pt x="210071" y="671242"/>
                </a:lnTo>
                <a:lnTo>
                  <a:pt x="209771" y="670881"/>
                </a:lnTo>
                <a:lnTo>
                  <a:pt x="209951" y="670580"/>
                </a:lnTo>
                <a:lnTo>
                  <a:pt x="210673" y="669978"/>
                </a:lnTo>
                <a:lnTo>
                  <a:pt x="210493" y="668174"/>
                </a:lnTo>
                <a:lnTo>
                  <a:pt x="211575" y="667151"/>
                </a:lnTo>
                <a:lnTo>
                  <a:pt x="210252" y="665226"/>
                </a:lnTo>
                <a:lnTo>
                  <a:pt x="208808" y="664083"/>
                </a:lnTo>
                <a:lnTo>
                  <a:pt x="208808" y="662940"/>
                </a:lnTo>
                <a:lnTo>
                  <a:pt x="207665" y="660955"/>
                </a:lnTo>
                <a:lnTo>
                  <a:pt x="207665" y="656924"/>
                </a:lnTo>
                <a:lnTo>
                  <a:pt x="207304" y="656623"/>
                </a:lnTo>
                <a:lnTo>
                  <a:pt x="205199" y="657225"/>
                </a:lnTo>
                <a:lnTo>
                  <a:pt x="203274" y="656924"/>
                </a:lnTo>
                <a:lnTo>
                  <a:pt x="203153" y="654638"/>
                </a:lnTo>
                <a:lnTo>
                  <a:pt x="202010" y="654638"/>
                </a:lnTo>
                <a:lnTo>
                  <a:pt x="201288" y="654157"/>
                </a:lnTo>
                <a:lnTo>
                  <a:pt x="201048" y="653736"/>
                </a:lnTo>
                <a:lnTo>
                  <a:pt x="200687" y="653916"/>
                </a:lnTo>
                <a:lnTo>
                  <a:pt x="200205" y="654217"/>
                </a:lnTo>
                <a:lnTo>
                  <a:pt x="199785" y="655300"/>
                </a:lnTo>
                <a:lnTo>
                  <a:pt x="196656" y="655781"/>
                </a:lnTo>
                <a:lnTo>
                  <a:pt x="197017" y="657466"/>
                </a:lnTo>
                <a:lnTo>
                  <a:pt x="194972" y="658849"/>
                </a:lnTo>
                <a:lnTo>
                  <a:pt x="196055" y="660052"/>
                </a:lnTo>
                <a:lnTo>
                  <a:pt x="196476" y="662278"/>
                </a:lnTo>
                <a:lnTo>
                  <a:pt x="195152" y="664083"/>
                </a:lnTo>
                <a:lnTo>
                  <a:pt x="193468" y="663903"/>
                </a:lnTo>
                <a:lnTo>
                  <a:pt x="190821" y="666369"/>
                </a:lnTo>
                <a:lnTo>
                  <a:pt x="188655" y="666971"/>
                </a:lnTo>
                <a:lnTo>
                  <a:pt x="187452" y="669257"/>
                </a:lnTo>
                <a:lnTo>
                  <a:pt x="186369" y="669738"/>
                </a:lnTo>
                <a:lnTo>
                  <a:pt x="185888" y="672565"/>
                </a:lnTo>
                <a:lnTo>
                  <a:pt x="185106" y="673468"/>
                </a:lnTo>
                <a:lnTo>
                  <a:pt x="182399" y="674190"/>
                </a:lnTo>
                <a:lnTo>
                  <a:pt x="180353" y="674009"/>
                </a:lnTo>
                <a:lnTo>
                  <a:pt x="178910" y="675513"/>
                </a:lnTo>
                <a:lnTo>
                  <a:pt x="178910" y="677498"/>
                </a:lnTo>
                <a:lnTo>
                  <a:pt x="177706" y="678942"/>
                </a:lnTo>
                <a:lnTo>
                  <a:pt x="175781" y="678521"/>
                </a:lnTo>
                <a:lnTo>
                  <a:pt x="175300" y="679363"/>
                </a:lnTo>
                <a:lnTo>
                  <a:pt x="171691" y="679183"/>
                </a:lnTo>
                <a:lnTo>
                  <a:pt x="170247" y="680987"/>
                </a:lnTo>
                <a:lnTo>
                  <a:pt x="170066" y="681408"/>
                </a:lnTo>
                <a:lnTo>
                  <a:pt x="168081" y="681649"/>
                </a:lnTo>
                <a:lnTo>
                  <a:pt x="165254" y="679243"/>
                </a:lnTo>
                <a:lnTo>
                  <a:pt x="162607" y="679062"/>
                </a:lnTo>
                <a:lnTo>
                  <a:pt x="162005" y="680446"/>
                </a:lnTo>
                <a:lnTo>
                  <a:pt x="162186" y="682852"/>
                </a:lnTo>
                <a:lnTo>
                  <a:pt x="160381" y="685259"/>
                </a:lnTo>
                <a:lnTo>
                  <a:pt x="159900" y="687484"/>
                </a:lnTo>
                <a:lnTo>
                  <a:pt x="158336" y="688808"/>
                </a:lnTo>
                <a:lnTo>
                  <a:pt x="158155" y="690011"/>
                </a:lnTo>
                <a:lnTo>
                  <a:pt x="156651" y="690673"/>
                </a:lnTo>
                <a:lnTo>
                  <a:pt x="155027" y="690492"/>
                </a:lnTo>
                <a:lnTo>
                  <a:pt x="153042" y="691876"/>
                </a:lnTo>
                <a:lnTo>
                  <a:pt x="152500" y="692117"/>
                </a:lnTo>
                <a:lnTo>
                  <a:pt x="152139" y="691876"/>
                </a:lnTo>
                <a:lnTo>
                  <a:pt x="151177" y="692478"/>
                </a:lnTo>
                <a:lnTo>
                  <a:pt x="149613" y="693139"/>
                </a:lnTo>
                <a:lnTo>
                  <a:pt x="149613" y="693440"/>
                </a:lnTo>
                <a:lnTo>
                  <a:pt x="149011" y="693560"/>
                </a:lnTo>
                <a:lnTo>
                  <a:pt x="148289" y="693380"/>
                </a:lnTo>
                <a:lnTo>
                  <a:pt x="147748" y="693320"/>
                </a:lnTo>
                <a:lnTo>
                  <a:pt x="147086" y="691034"/>
                </a:lnTo>
                <a:lnTo>
                  <a:pt x="145883" y="690011"/>
                </a:lnTo>
                <a:lnTo>
                  <a:pt x="145462" y="686702"/>
                </a:lnTo>
                <a:lnTo>
                  <a:pt x="144559" y="686221"/>
                </a:lnTo>
                <a:lnTo>
                  <a:pt x="142935" y="684296"/>
                </a:lnTo>
                <a:lnTo>
                  <a:pt x="142153" y="684055"/>
                </a:lnTo>
                <a:lnTo>
                  <a:pt x="141431" y="683694"/>
                </a:lnTo>
                <a:lnTo>
                  <a:pt x="138604" y="682491"/>
                </a:lnTo>
                <a:lnTo>
                  <a:pt x="138002" y="680747"/>
                </a:lnTo>
                <a:lnTo>
                  <a:pt x="138183" y="678521"/>
                </a:lnTo>
                <a:lnTo>
                  <a:pt x="137521" y="678280"/>
                </a:lnTo>
                <a:lnTo>
                  <a:pt x="137401" y="677318"/>
                </a:lnTo>
                <a:lnTo>
                  <a:pt x="135415" y="675272"/>
                </a:lnTo>
                <a:lnTo>
                  <a:pt x="134212" y="675032"/>
                </a:lnTo>
                <a:lnTo>
                  <a:pt x="134754" y="673287"/>
                </a:lnTo>
                <a:lnTo>
                  <a:pt x="135716" y="672204"/>
                </a:lnTo>
                <a:lnTo>
                  <a:pt x="134453" y="672024"/>
                </a:lnTo>
                <a:lnTo>
                  <a:pt x="133851" y="671121"/>
                </a:lnTo>
                <a:lnTo>
                  <a:pt x="132949" y="671543"/>
                </a:lnTo>
                <a:lnTo>
                  <a:pt x="132227" y="671663"/>
                </a:lnTo>
                <a:lnTo>
                  <a:pt x="131926" y="671482"/>
                </a:lnTo>
                <a:lnTo>
                  <a:pt x="131084" y="672084"/>
                </a:lnTo>
                <a:lnTo>
                  <a:pt x="130783" y="672084"/>
                </a:lnTo>
                <a:lnTo>
                  <a:pt x="129580" y="671843"/>
                </a:lnTo>
                <a:lnTo>
                  <a:pt x="127896" y="669618"/>
                </a:lnTo>
                <a:lnTo>
                  <a:pt x="127294" y="669437"/>
                </a:lnTo>
                <a:lnTo>
                  <a:pt x="126693" y="668956"/>
                </a:lnTo>
                <a:lnTo>
                  <a:pt x="125790" y="669798"/>
                </a:lnTo>
                <a:lnTo>
                  <a:pt x="123625" y="670279"/>
                </a:lnTo>
                <a:lnTo>
                  <a:pt x="123023" y="671001"/>
                </a:lnTo>
                <a:lnTo>
                  <a:pt x="122000" y="670460"/>
                </a:lnTo>
                <a:lnTo>
                  <a:pt x="121399" y="670339"/>
                </a:lnTo>
                <a:lnTo>
                  <a:pt x="123564" y="667332"/>
                </a:lnTo>
                <a:lnTo>
                  <a:pt x="122903" y="665767"/>
                </a:lnTo>
                <a:lnTo>
                  <a:pt x="124768" y="663120"/>
                </a:lnTo>
                <a:lnTo>
                  <a:pt x="126211" y="662098"/>
                </a:lnTo>
                <a:lnTo>
                  <a:pt x="125610" y="659992"/>
                </a:lnTo>
                <a:lnTo>
                  <a:pt x="124587" y="659391"/>
                </a:lnTo>
                <a:lnTo>
                  <a:pt x="123625" y="656804"/>
                </a:lnTo>
                <a:lnTo>
                  <a:pt x="124226" y="655240"/>
                </a:lnTo>
                <a:lnTo>
                  <a:pt x="126632" y="655240"/>
                </a:lnTo>
                <a:lnTo>
                  <a:pt x="127234" y="653736"/>
                </a:lnTo>
                <a:lnTo>
                  <a:pt x="128678" y="653555"/>
                </a:lnTo>
                <a:lnTo>
                  <a:pt x="129400" y="654337"/>
                </a:lnTo>
                <a:lnTo>
                  <a:pt x="131626" y="653074"/>
                </a:lnTo>
                <a:lnTo>
                  <a:pt x="133009" y="651149"/>
                </a:lnTo>
                <a:lnTo>
                  <a:pt x="133190" y="648502"/>
                </a:lnTo>
                <a:lnTo>
                  <a:pt x="131385" y="647780"/>
                </a:lnTo>
                <a:lnTo>
                  <a:pt x="133430" y="646397"/>
                </a:lnTo>
                <a:lnTo>
                  <a:pt x="134513" y="644592"/>
                </a:lnTo>
                <a:lnTo>
                  <a:pt x="133791" y="642005"/>
                </a:lnTo>
                <a:lnTo>
                  <a:pt x="133912" y="641704"/>
                </a:lnTo>
                <a:lnTo>
                  <a:pt x="133851" y="641283"/>
                </a:lnTo>
                <a:lnTo>
                  <a:pt x="133851" y="641103"/>
                </a:lnTo>
                <a:lnTo>
                  <a:pt x="133490" y="640742"/>
                </a:lnTo>
                <a:lnTo>
                  <a:pt x="132889" y="640260"/>
                </a:lnTo>
                <a:lnTo>
                  <a:pt x="132588" y="639779"/>
                </a:lnTo>
                <a:lnTo>
                  <a:pt x="132047" y="639900"/>
                </a:lnTo>
                <a:lnTo>
                  <a:pt x="131746" y="639900"/>
                </a:lnTo>
                <a:lnTo>
                  <a:pt x="131505" y="639719"/>
                </a:lnTo>
                <a:lnTo>
                  <a:pt x="131084" y="639539"/>
                </a:lnTo>
                <a:lnTo>
                  <a:pt x="130964" y="639358"/>
                </a:lnTo>
                <a:lnTo>
                  <a:pt x="130964" y="638757"/>
                </a:lnTo>
                <a:lnTo>
                  <a:pt x="130603" y="638215"/>
                </a:lnTo>
                <a:lnTo>
                  <a:pt x="130603" y="638095"/>
                </a:lnTo>
                <a:lnTo>
                  <a:pt x="130362" y="637794"/>
                </a:lnTo>
                <a:lnTo>
                  <a:pt x="130242" y="637373"/>
                </a:lnTo>
                <a:lnTo>
                  <a:pt x="130122" y="637253"/>
                </a:lnTo>
                <a:lnTo>
                  <a:pt x="129701" y="636952"/>
                </a:lnTo>
                <a:lnTo>
                  <a:pt x="128919" y="636350"/>
                </a:lnTo>
                <a:lnTo>
                  <a:pt x="128738" y="636230"/>
                </a:lnTo>
                <a:lnTo>
                  <a:pt x="128798" y="635929"/>
                </a:lnTo>
                <a:lnTo>
                  <a:pt x="129099" y="635688"/>
                </a:lnTo>
                <a:lnTo>
                  <a:pt x="129099" y="634967"/>
                </a:lnTo>
                <a:lnTo>
                  <a:pt x="129039" y="634606"/>
                </a:lnTo>
                <a:lnTo>
                  <a:pt x="129279" y="634185"/>
                </a:lnTo>
                <a:lnTo>
                  <a:pt x="129279" y="633884"/>
                </a:lnTo>
                <a:lnTo>
                  <a:pt x="129580" y="633583"/>
                </a:lnTo>
                <a:lnTo>
                  <a:pt x="129580" y="633282"/>
                </a:lnTo>
                <a:lnTo>
                  <a:pt x="128798" y="632320"/>
                </a:lnTo>
                <a:lnTo>
                  <a:pt x="128437" y="632320"/>
                </a:lnTo>
                <a:lnTo>
                  <a:pt x="128016" y="632079"/>
                </a:lnTo>
                <a:lnTo>
                  <a:pt x="127836" y="631778"/>
                </a:lnTo>
                <a:lnTo>
                  <a:pt x="127655" y="631116"/>
                </a:lnTo>
                <a:lnTo>
                  <a:pt x="127354" y="630816"/>
                </a:lnTo>
                <a:lnTo>
                  <a:pt x="127114" y="630334"/>
                </a:lnTo>
                <a:lnTo>
                  <a:pt x="127294" y="630034"/>
                </a:lnTo>
                <a:lnTo>
                  <a:pt x="127475" y="629793"/>
                </a:lnTo>
                <a:lnTo>
                  <a:pt x="127595" y="629432"/>
                </a:lnTo>
                <a:lnTo>
                  <a:pt x="127836" y="629011"/>
                </a:lnTo>
                <a:lnTo>
                  <a:pt x="128618" y="628590"/>
                </a:lnTo>
                <a:lnTo>
                  <a:pt x="128858" y="627988"/>
                </a:lnTo>
                <a:lnTo>
                  <a:pt x="129701" y="627748"/>
                </a:lnTo>
                <a:lnTo>
                  <a:pt x="130182" y="627447"/>
                </a:lnTo>
                <a:lnTo>
                  <a:pt x="130482" y="627567"/>
                </a:lnTo>
                <a:lnTo>
                  <a:pt x="130482" y="626725"/>
                </a:lnTo>
                <a:lnTo>
                  <a:pt x="130543" y="626123"/>
                </a:lnTo>
                <a:lnTo>
                  <a:pt x="130783" y="626003"/>
                </a:lnTo>
                <a:lnTo>
                  <a:pt x="131084" y="625883"/>
                </a:lnTo>
                <a:lnTo>
                  <a:pt x="131565" y="625281"/>
                </a:lnTo>
                <a:lnTo>
                  <a:pt x="131746" y="625041"/>
                </a:lnTo>
                <a:lnTo>
                  <a:pt x="131806" y="624800"/>
                </a:lnTo>
                <a:lnTo>
                  <a:pt x="132468" y="624319"/>
                </a:lnTo>
                <a:lnTo>
                  <a:pt x="132769" y="624078"/>
                </a:lnTo>
                <a:lnTo>
                  <a:pt x="132949" y="623476"/>
                </a:lnTo>
                <a:lnTo>
                  <a:pt x="132708" y="622995"/>
                </a:lnTo>
                <a:lnTo>
                  <a:pt x="132949" y="622394"/>
                </a:lnTo>
                <a:lnTo>
                  <a:pt x="133611" y="622213"/>
                </a:lnTo>
                <a:lnTo>
                  <a:pt x="133731" y="621973"/>
                </a:lnTo>
                <a:lnTo>
                  <a:pt x="134152" y="621792"/>
                </a:lnTo>
                <a:lnTo>
                  <a:pt x="134272" y="621612"/>
                </a:lnTo>
                <a:lnTo>
                  <a:pt x="134874" y="621491"/>
                </a:lnTo>
                <a:lnTo>
                  <a:pt x="135175" y="621311"/>
                </a:lnTo>
                <a:lnTo>
                  <a:pt x="135596" y="621010"/>
                </a:lnTo>
                <a:lnTo>
                  <a:pt x="135837" y="620769"/>
                </a:lnTo>
                <a:lnTo>
                  <a:pt x="135656" y="620649"/>
                </a:lnTo>
                <a:lnTo>
                  <a:pt x="135235" y="620228"/>
                </a:lnTo>
                <a:lnTo>
                  <a:pt x="135115" y="619807"/>
                </a:lnTo>
                <a:lnTo>
                  <a:pt x="135235" y="619506"/>
                </a:lnTo>
                <a:lnTo>
                  <a:pt x="135596" y="618904"/>
                </a:lnTo>
                <a:lnTo>
                  <a:pt x="135596" y="618724"/>
                </a:lnTo>
                <a:lnTo>
                  <a:pt x="136198" y="618363"/>
                </a:lnTo>
                <a:lnTo>
                  <a:pt x="136137" y="618243"/>
                </a:lnTo>
                <a:lnTo>
                  <a:pt x="136498" y="617822"/>
                </a:lnTo>
                <a:lnTo>
                  <a:pt x="137341" y="617822"/>
                </a:lnTo>
                <a:lnTo>
                  <a:pt x="137401" y="617581"/>
                </a:lnTo>
                <a:lnTo>
                  <a:pt x="137882" y="617220"/>
                </a:lnTo>
                <a:lnTo>
                  <a:pt x="138062" y="617100"/>
                </a:lnTo>
                <a:lnTo>
                  <a:pt x="138544" y="617340"/>
                </a:lnTo>
                <a:lnTo>
                  <a:pt x="139266" y="617340"/>
                </a:lnTo>
                <a:lnTo>
                  <a:pt x="139627" y="617100"/>
                </a:lnTo>
                <a:lnTo>
                  <a:pt x="139867" y="617100"/>
                </a:lnTo>
                <a:lnTo>
                  <a:pt x="140288" y="617461"/>
                </a:lnTo>
                <a:lnTo>
                  <a:pt x="140288" y="617641"/>
                </a:lnTo>
                <a:lnTo>
                  <a:pt x="141010" y="618303"/>
                </a:lnTo>
                <a:lnTo>
                  <a:pt x="141431" y="618122"/>
                </a:lnTo>
                <a:lnTo>
                  <a:pt x="141852" y="617521"/>
                </a:lnTo>
                <a:lnTo>
                  <a:pt x="142454" y="617521"/>
                </a:lnTo>
                <a:lnTo>
                  <a:pt x="142635" y="617340"/>
                </a:lnTo>
                <a:lnTo>
                  <a:pt x="142995" y="616979"/>
                </a:lnTo>
                <a:lnTo>
                  <a:pt x="143597" y="617100"/>
                </a:lnTo>
                <a:lnTo>
                  <a:pt x="143838" y="617100"/>
                </a:lnTo>
                <a:lnTo>
                  <a:pt x="144198" y="616919"/>
                </a:lnTo>
                <a:lnTo>
                  <a:pt x="144860" y="616438"/>
                </a:lnTo>
                <a:lnTo>
                  <a:pt x="144981" y="616137"/>
                </a:lnTo>
                <a:lnTo>
                  <a:pt x="145342" y="616017"/>
                </a:lnTo>
                <a:lnTo>
                  <a:pt x="146364" y="616017"/>
                </a:lnTo>
                <a:lnTo>
                  <a:pt x="146545" y="616258"/>
                </a:lnTo>
                <a:lnTo>
                  <a:pt x="147026" y="616498"/>
                </a:lnTo>
                <a:lnTo>
                  <a:pt x="147447" y="616919"/>
                </a:lnTo>
                <a:lnTo>
                  <a:pt x="147748" y="617040"/>
                </a:lnTo>
                <a:lnTo>
                  <a:pt x="147928" y="617461"/>
                </a:lnTo>
                <a:lnTo>
                  <a:pt x="148349" y="617641"/>
                </a:lnTo>
                <a:lnTo>
                  <a:pt x="148590" y="618062"/>
                </a:lnTo>
                <a:lnTo>
                  <a:pt x="148891" y="618243"/>
                </a:lnTo>
                <a:lnTo>
                  <a:pt x="149733" y="618604"/>
                </a:lnTo>
                <a:lnTo>
                  <a:pt x="149974" y="618002"/>
                </a:lnTo>
                <a:lnTo>
                  <a:pt x="150214" y="617280"/>
                </a:lnTo>
                <a:lnTo>
                  <a:pt x="150455" y="616919"/>
                </a:lnTo>
                <a:lnTo>
                  <a:pt x="150455" y="616258"/>
                </a:lnTo>
                <a:lnTo>
                  <a:pt x="150816" y="615836"/>
                </a:lnTo>
                <a:lnTo>
                  <a:pt x="150635" y="615475"/>
                </a:lnTo>
                <a:lnTo>
                  <a:pt x="150756" y="615115"/>
                </a:lnTo>
                <a:lnTo>
                  <a:pt x="151057" y="614934"/>
                </a:lnTo>
                <a:lnTo>
                  <a:pt x="151297" y="614934"/>
                </a:lnTo>
                <a:lnTo>
                  <a:pt x="151598" y="615235"/>
                </a:lnTo>
                <a:lnTo>
                  <a:pt x="151899" y="615235"/>
                </a:lnTo>
                <a:lnTo>
                  <a:pt x="152139" y="615054"/>
                </a:lnTo>
                <a:lnTo>
                  <a:pt x="152200" y="614633"/>
                </a:lnTo>
                <a:lnTo>
                  <a:pt x="152500" y="614332"/>
                </a:lnTo>
                <a:lnTo>
                  <a:pt x="152681" y="614152"/>
                </a:lnTo>
                <a:lnTo>
                  <a:pt x="152741" y="613791"/>
                </a:lnTo>
                <a:lnTo>
                  <a:pt x="153162" y="613550"/>
                </a:lnTo>
                <a:lnTo>
                  <a:pt x="153523" y="612949"/>
                </a:lnTo>
                <a:lnTo>
                  <a:pt x="153643" y="611986"/>
                </a:lnTo>
                <a:lnTo>
                  <a:pt x="153523" y="611325"/>
                </a:lnTo>
                <a:lnTo>
                  <a:pt x="153042" y="611325"/>
                </a:lnTo>
                <a:lnTo>
                  <a:pt x="152921" y="611204"/>
                </a:lnTo>
                <a:lnTo>
                  <a:pt x="153102" y="610603"/>
                </a:lnTo>
                <a:lnTo>
                  <a:pt x="152861" y="610242"/>
                </a:lnTo>
                <a:lnTo>
                  <a:pt x="152741" y="609520"/>
                </a:lnTo>
                <a:lnTo>
                  <a:pt x="152440" y="609339"/>
                </a:lnTo>
                <a:lnTo>
                  <a:pt x="152260" y="609219"/>
                </a:lnTo>
                <a:lnTo>
                  <a:pt x="151839" y="608918"/>
                </a:lnTo>
                <a:lnTo>
                  <a:pt x="151718" y="608798"/>
                </a:lnTo>
                <a:lnTo>
                  <a:pt x="151418" y="608257"/>
                </a:lnTo>
                <a:lnTo>
                  <a:pt x="151237" y="607896"/>
                </a:lnTo>
                <a:lnTo>
                  <a:pt x="150816" y="607294"/>
                </a:lnTo>
                <a:lnTo>
                  <a:pt x="150816" y="606813"/>
                </a:lnTo>
                <a:lnTo>
                  <a:pt x="150696" y="605970"/>
                </a:lnTo>
                <a:lnTo>
                  <a:pt x="150996" y="605369"/>
                </a:lnTo>
                <a:lnTo>
                  <a:pt x="150635" y="604767"/>
                </a:lnTo>
                <a:lnTo>
                  <a:pt x="150515" y="604467"/>
                </a:lnTo>
                <a:lnTo>
                  <a:pt x="150094" y="604106"/>
                </a:lnTo>
                <a:lnTo>
                  <a:pt x="149853" y="603684"/>
                </a:lnTo>
                <a:lnTo>
                  <a:pt x="149793" y="603203"/>
                </a:lnTo>
                <a:lnTo>
                  <a:pt x="149492" y="602902"/>
                </a:lnTo>
                <a:lnTo>
                  <a:pt x="149192" y="602301"/>
                </a:lnTo>
                <a:lnTo>
                  <a:pt x="149192" y="602000"/>
                </a:lnTo>
                <a:lnTo>
                  <a:pt x="149974" y="601639"/>
                </a:lnTo>
                <a:lnTo>
                  <a:pt x="150154" y="601399"/>
                </a:lnTo>
                <a:lnTo>
                  <a:pt x="150214" y="600977"/>
                </a:lnTo>
                <a:lnTo>
                  <a:pt x="150816" y="600857"/>
                </a:lnTo>
                <a:lnTo>
                  <a:pt x="150816" y="600677"/>
                </a:lnTo>
                <a:lnTo>
                  <a:pt x="151117" y="600436"/>
                </a:lnTo>
                <a:lnTo>
                  <a:pt x="151718" y="600316"/>
                </a:lnTo>
                <a:lnTo>
                  <a:pt x="151839" y="600195"/>
                </a:lnTo>
                <a:lnTo>
                  <a:pt x="151959" y="599895"/>
                </a:lnTo>
                <a:lnTo>
                  <a:pt x="152320" y="599473"/>
                </a:lnTo>
                <a:lnTo>
                  <a:pt x="152561" y="599594"/>
                </a:lnTo>
                <a:lnTo>
                  <a:pt x="152861" y="599353"/>
                </a:lnTo>
                <a:lnTo>
                  <a:pt x="153282" y="599052"/>
                </a:lnTo>
                <a:lnTo>
                  <a:pt x="153643" y="598872"/>
                </a:lnTo>
                <a:lnTo>
                  <a:pt x="153643" y="598090"/>
                </a:lnTo>
                <a:lnTo>
                  <a:pt x="153884" y="597729"/>
                </a:lnTo>
                <a:lnTo>
                  <a:pt x="153764" y="597729"/>
                </a:lnTo>
                <a:lnTo>
                  <a:pt x="153583" y="597187"/>
                </a:lnTo>
                <a:lnTo>
                  <a:pt x="153583" y="597007"/>
                </a:lnTo>
                <a:lnTo>
                  <a:pt x="153403" y="596405"/>
                </a:lnTo>
                <a:lnTo>
                  <a:pt x="153102" y="596165"/>
                </a:lnTo>
                <a:lnTo>
                  <a:pt x="152861" y="595623"/>
                </a:lnTo>
                <a:lnTo>
                  <a:pt x="152861" y="594901"/>
                </a:lnTo>
                <a:lnTo>
                  <a:pt x="152621" y="594601"/>
                </a:lnTo>
                <a:lnTo>
                  <a:pt x="152320" y="594240"/>
                </a:lnTo>
                <a:lnTo>
                  <a:pt x="151718" y="594059"/>
                </a:lnTo>
                <a:lnTo>
                  <a:pt x="151357" y="593458"/>
                </a:lnTo>
                <a:lnTo>
                  <a:pt x="151057" y="593157"/>
                </a:lnTo>
                <a:lnTo>
                  <a:pt x="150936" y="592916"/>
                </a:lnTo>
                <a:lnTo>
                  <a:pt x="150395" y="592796"/>
                </a:lnTo>
                <a:lnTo>
                  <a:pt x="150094" y="592555"/>
                </a:lnTo>
                <a:lnTo>
                  <a:pt x="149793" y="592555"/>
                </a:lnTo>
                <a:lnTo>
                  <a:pt x="149553" y="592435"/>
                </a:lnTo>
                <a:lnTo>
                  <a:pt x="149131" y="592435"/>
                </a:lnTo>
                <a:lnTo>
                  <a:pt x="148349" y="592375"/>
                </a:lnTo>
                <a:lnTo>
                  <a:pt x="148169" y="591954"/>
                </a:lnTo>
                <a:lnTo>
                  <a:pt x="147868" y="591833"/>
                </a:lnTo>
                <a:lnTo>
                  <a:pt x="147868" y="591653"/>
                </a:lnTo>
                <a:lnTo>
                  <a:pt x="147688" y="591292"/>
                </a:lnTo>
                <a:lnTo>
                  <a:pt x="147688" y="591111"/>
                </a:lnTo>
                <a:lnTo>
                  <a:pt x="147447" y="590329"/>
                </a:lnTo>
                <a:lnTo>
                  <a:pt x="146605" y="590269"/>
                </a:lnTo>
                <a:lnTo>
                  <a:pt x="146304" y="590390"/>
                </a:lnTo>
                <a:lnTo>
                  <a:pt x="145943" y="590570"/>
                </a:lnTo>
                <a:lnTo>
                  <a:pt x="145522" y="590871"/>
                </a:lnTo>
                <a:lnTo>
                  <a:pt x="144981" y="590991"/>
                </a:lnTo>
                <a:lnTo>
                  <a:pt x="144379" y="590751"/>
                </a:lnTo>
                <a:lnTo>
                  <a:pt x="144259" y="590510"/>
                </a:lnTo>
                <a:lnTo>
                  <a:pt x="143838" y="590089"/>
                </a:lnTo>
                <a:lnTo>
                  <a:pt x="143657" y="588946"/>
                </a:lnTo>
                <a:lnTo>
                  <a:pt x="143657" y="588525"/>
                </a:lnTo>
                <a:lnTo>
                  <a:pt x="144138" y="587803"/>
                </a:lnTo>
                <a:lnTo>
                  <a:pt x="144559" y="587863"/>
                </a:lnTo>
                <a:lnTo>
                  <a:pt x="145041" y="587562"/>
                </a:lnTo>
                <a:lnTo>
                  <a:pt x="145342" y="587442"/>
                </a:lnTo>
                <a:lnTo>
                  <a:pt x="145763" y="587201"/>
                </a:lnTo>
                <a:lnTo>
                  <a:pt x="145883" y="586900"/>
                </a:lnTo>
                <a:lnTo>
                  <a:pt x="145883" y="586239"/>
                </a:lnTo>
                <a:lnTo>
                  <a:pt x="145702" y="585637"/>
                </a:lnTo>
                <a:lnTo>
                  <a:pt x="145702" y="585396"/>
                </a:lnTo>
                <a:lnTo>
                  <a:pt x="145582" y="584795"/>
                </a:lnTo>
                <a:lnTo>
                  <a:pt x="145462" y="584554"/>
                </a:lnTo>
                <a:lnTo>
                  <a:pt x="145342" y="583772"/>
                </a:lnTo>
                <a:lnTo>
                  <a:pt x="144860" y="583652"/>
                </a:lnTo>
                <a:lnTo>
                  <a:pt x="144499" y="583652"/>
                </a:lnTo>
                <a:lnTo>
                  <a:pt x="144138" y="584013"/>
                </a:lnTo>
                <a:lnTo>
                  <a:pt x="143055" y="583893"/>
                </a:lnTo>
                <a:lnTo>
                  <a:pt x="142153" y="583411"/>
                </a:lnTo>
                <a:lnTo>
                  <a:pt x="141852" y="583110"/>
                </a:lnTo>
                <a:lnTo>
                  <a:pt x="141852" y="582990"/>
                </a:lnTo>
                <a:lnTo>
                  <a:pt x="142213" y="582569"/>
                </a:lnTo>
                <a:lnTo>
                  <a:pt x="142093" y="582208"/>
                </a:lnTo>
                <a:lnTo>
                  <a:pt x="142153" y="581727"/>
                </a:lnTo>
                <a:lnTo>
                  <a:pt x="142454" y="581486"/>
                </a:lnTo>
                <a:lnTo>
                  <a:pt x="142574" y="581185"/>
                </a:lnTo>
                <a:lnTo>
                  <a:pt x="142815" y="581185"/>
                </a:lnTo>
                <a:lnTo>
                  <a:pt x="143236" y="581306"/>
                </a:lnTo>
                <a:lnTo>
                  <a:pt x="143537" y="581185"/>
                </a:lnTo>
                <a:lnTo>
                  <a:pt x="143537" y="581005"/>
                </a:lnTo>
                <a:lnTo>
                  <a:pt x="143778" y="580704"/>
                </a:lnTo>
                <a:lnTo>
                  <a:pt x="144259" y="579862"/>
                </a:lnTo>
                <a:lnTo>
                  <a:pt x="144259" y="579321"/>
                </a:lnTo>
                <a:lnTo>
                  <a:pt x="144499" y="579321"/>
                </a:lnTo>
                <a:lnTo>
                  <a:pt x="145582" y="579080"/>
                </a:lnTo>
                <a:lnTo>
                  <a:pt x="146063" y="579080"/>
                </a:lnTo>
                <a:lnTo>
                  <a:pt x="146785" y="578719"/>
                </a:lnTo>
                <a:lnTo>
                  <a:pt x="146966" y="578298"/>
                </a:lnTo>
                <a:lnTo>
                  <a:pt x="147146" y="578238"/>
                </a:lnTo>
                <a:lnTo>
                  <a:pt x="147628" y="578057"/>
                </a:lnTo>
                <a:lnTo>
                  <a:pt x="147808" y="577877"/>
                </a:lnTo>
                <a:lnTo>
                  <a:pt x="148109" y="577275"/>
                </a:lnTo>
                <a:lnTo>
                  <a:pt x="147868" y="577095"/>
                </a:lnTo>
                <a:lnTo>
                  <a:pt x="147447" y="576613"/>
                </a:lnTo>
                <a:lnTo>
                  <a:pt x="147748" y="576012"/>
                </a:lnTo>
                <a:lnTo>
                  <a:pt x="147748" y="575109"/>
                </a:lnTo>
                <a:lnTo>
                  <a:pt x="147868" y="575109"/>
                </a:lnTo>
                <a:lnTo>
                  <a:pt x="148289" y="575290"/>
                </a:lnTo>
                <a:lnTo>
                  <a:pt x="149071" y="575170"/>
                </a:lnTo>
                <a:lnTo>
                  <a:pt x="149071" y="574869"/>
                </a:lnTo>
                <a:lnTo>
                  <a:pt x="149192" y="574267"/>
                </a:lnTo>
                <a:lnTo>
                  <a:pt x="149553" y="573485"/>
                </a:lnTo>
                <a:lnTo>
                  <a:pt x="149553" y="572884"/>
                </a:lnTo>
                <a:lnTo>
                  <a:pt x="149793" y="572282"/>
                </a:lnTo>
                <a:lnTo>
                  <a:pt x="149793" y="571320"/>
                </a:lnTo>
                <a:lnTo>
                  <a:pt x="149312" y="570718"/>
                </a:lnTo>
                <a:lnTo>
                  <a:pt x="149312" y="570537"/>
                </a:lnTo>
                <a:lnTo>
                  <a:pt x="148951" y="569936"/>
                </a:lnTo>
                <a:lnTo>
                  <a:pt x="148710" y="569876"/>
                </a:lnTo>
                <a:lnTo>
                  <a:pt x="148530" y="569274"/>
                </a:lnTo>
                <a:lnTo>
                  <a:pt x="148349" y="568673"/>
                </a:lnTo>
                <a:lnTo>
                  <a:pt x="148470" y="568372"/>
                </a:lnTo>
                <a:lnTo>
                  <a:pt x="147628" y="568251"/>
                </a:lnTo>
                <a:lnTo>
                  <a:pt x="147146" y="568071"/>
                </a:lnTo>
                <a:lnTo>
                  <a:pt x="146545" y="568071"/>
                </a:lnTo>
                <a:lnTo>
                  <a:pt x="146304" y="567951"/>
                </a:lnTo>
                <a:lnTo>
                  <a:pt x="145823" y="567169"/>
                </a:lnTo>
                <a:lnTo>
                  <a:pt x="145462" y="566988"/>
                </a:lnTo>
                <a:lnTo>
                  <a:pt x="145402" y="566868"/>
                </a:lnTo>
                <a:lnTo>
                  <a:pt x="144860" y="566687"/>
                </a:lnTo>
                <a:lnTo>
                  <a:pt x="144620" y="566808"/>
                </a:lnTo>
                <a:lnTo>
                  <a:pt x="144319" y="566507"/>
                </a:lnTo>
                <a:lnTo>
                  <a:pt x="143717" y="566266"/>
                </a:lnTo>
                <a:lnTo>
                  <a:pt x="143597" y="565905"/>
                </a:lnTo>
                <a:lnTo>
                  <a:pt x="142995" y="565604"/>
                </a:lnTo>
                <a:lnTo>
                  <a:pt x="142635" y="565244"/>
                </a:lnTo>
                <a:lnTo>
                  <a:pt x="142635" y="564943"/>
                </a:lnTo>
                <a:lnTo>
                  <a:pt x="143116" y="564101"/>
                </a:lnTo>
                <a:lnTo>
                  <a:pt x="143356" y="563319"/>
                </a:lnTo>
                <a:lnTo>
                  <a:pt x="143055" y="563198"/>
                </a:lnTo>
                <a:lnTo>
                  <a:pt x="142935" y="563198"/>
                </a:lnTo>
                <a:lnTo>
                  <a:pt x="142935" y="562837"/>
                </a:lnTo>
                <a:lnTo>
                  <a:pt x="142334" y="561333"/>
                </a:lnTo>
                <a:lnTo>
                  <a:pt x="142635" y="560912"/>
                </a:lnTo>
                <a:lnTo>
                  <a:pt x="142995" y="560732"/>
                </a:lnTo>
                <a:lnTo>
                  <a:pt x="143296" y="560431"/>
                </a:lnTo>
                <a:lnTo>
                  <a:pt x="143597" y="560190"/>
                </a:lnTo>
                <a:lnTo>
                  <a:pt x="144259" y="560130"/>
                </a:lnTo>
                <a:lnTo>
                  <a:pt x="144379" y="559890"/>
                </a:lnTo>
                <a:lnTo>
                  <a:pt x="144259" y="559589"/>
                </a:lnTo>
                <a:lnTo>
                  <a:pt x="144319" y="559047"/>
                </a:lnTo>
                <a:lnTo>
                  <a:pt x="144499" y="558747"/>
                </a:lnTo>
                <a:lnTo>
                  <a:pt x="144379" y="558506"/>
                </a:lnTo>
                <a:lnTo>
                  <a:pt x="144439" y="558205"/>
                </a:lnTo>
                <a:lnTo>
                  <a:pt x="144559" y="557604"/>
                </a:lnTo>
                <a:lnTo>
                  <a:pt x="144620" y="557363"/>
                </a:lnTo>
                <a:lnTo>
                  <a:pt x="144981" y="557664"/>
                </a:lnTo>
                <a:lnTo>
                  <a:pt x="145582" y="558145"/>
                </a:lnTo>
                <a:lnTo>
                  <a:pt x="146184" y="558145"/>
                </a:lnTo>
                <a:lnTo>
                  <a:pt x="146785" y="557784"/>
                </a:lnTo>
                <a:lnTo>
                  <a:pt x="147327" y="557784"/>
                </a:lnTo>
                <a:lnTo>
                  <a:pt x="147928" y="557904"/>
                </a:lnTo>
                <a:lnTo>
                  <a:pt x="148530" y="558386"/>
                </a:lnTo>
                <a:lnTo>
                  <a:pt x="148650" y="558867"/>
                </a:lnTo>
                <a:lnTo>
                  <a:pt x="149252" y="559408"/>
                </a:lnTo>
                <a:lnTo>
                  <a:pt x="149673" y="559408"/>
                </a:lnTo>
                <a:lnTo>
                  <a:pt x="150335" y="558987"/>
                </a:lnTo>
                <a:lnTo>
                  <a:pt x="150635" y="558747"/>
                </a:lnTo>
                <a:lnTo>
                  <a:pt x="151117" y="558747"/>
                </a:lnTo>
                <a:lnTo>
                  <a:pt x="151297" y="558325"/>
                </a:lnTo>
                <a:lnTo>
                  <a:pt x="152200" y="557965"/>
                </a:lnTo>
                <a:lnTo>
                  <a:pt x="152380" y="558085"/>
                </a:lnTo>
                <a:lnTo>
                  <a:pt x="152741" y="558506"/>
                </a:lnTo>
                <a:lnTo>
                  <a:pt x="153102" y="558506"/>
                </a:lnTo>
                <a:lnTo>
                  <a:pt x="153704" y="558747"/>
                </a:lnTo>
                <a:lnTo>
                  <a:pt x="153884" y="558325"/>
                </a:lnTo>
                <a:lnTo>
                  <a:pt x="153764" y="557483"/>
                </a:lnTo>
                <a:lnTo>
                  <a:pt x="153884" y="557062"/>
                </a:lnTo>
                <a:lnTo>
                  <a:pt x="154004" y="556641"/>
                </a:lnTo>
                <a:lnTo>
                  <a:pt x="154064" y="556100"/>
                </a:lnTo>
                <a:lnTo>
                  <a:pt x="154064" y="555739"/>
                </a:lnTo>
                <a:lnTo>
                  <a:pt x="154305" y="555017"/>
                </a:lnTo>
                <a:lnTo>
                  <a:pt x="154305" y="554415"/>
                </a:lnTo>
                <a:lnTo>
                  <a:pt x="154546" y="554054"/>
                </a:lnTo>
                <a:lnTo>
                  <a:pt x="154546" y="553513"/>
                </a:lnTo>
                <a:lnTo>
                  <a:pt x="154666" y="552791"/>
                </a:lnTo>
                <a:lnTo>
                  <a:pt x="154786" y="552550"/>
                </a:lnTo>
                <a:lnTo>
                  <a:pt x="154847" y="552129"/>
                </a:lnTo>
                <a:lnTo>
                  <a:pt x="154425" y="551227"/>
                </a:lnTo>
                <a:lnTo>
                  <a:pt x="154185" y="550565"/>
                </a:lnTo>
                <a:lnTo>
                  <a:pt x="154064" y="550084"/>
                </a:lnTo>
                <a:lnTo>
                  <a:pt x="154064" y="549663"/>
                </a:lnTo>
                <a:lnTo>
                  <a:pt x="154486" y="549542"/>
                </a:lnTo>
                <a:lnTo>
                  <a:pt x="155027" y="548941"/>
                </a:lnTo>
                <a:lnTo>
                  <a:pt x="154967" y="547918"/>
                </a:lnTo>
                <a:lnTo>
                  <a:pt x="155087" y="546956"/>
                </a:lnTo>
                <a:lnTo>
                  <a:pt x="154967" y="546113"/>
                </a:lnTo>
                <a:lnTo>
                  <a:pt x="154967" y="545692"/>
                </a:lnTo>
                <a:lnTo>
                  <a:pt x="154786" y="545151"/>
                </a:lnTo>
                <a:lnTo>
                  <a:pt x="154786" y="544910"/>
                </a:lnTo>
                <a:lnTo>
                  <a:pt x="154064" y="544249"/>
                </a:lnTo>
                <a:lnTo>
                  <a:pt x="153042" y="543346"/>
                </a:lnTo>
                <a:lnTo>
                  <a:pt x="152921" y="543226"/>
                </a:lnTo>
                <a:lnTo>
                  <a:pt x="153102" y="542865"/>
                </a:lnTo>
                <a:lnTo>
                  <a:pt x="153403" y="542564"/>
                </a:lnTo>
                <a:lnTo>
                  <a:pt x="153162" y="541602"/>
                </a:lnTo>
                <a:lnTo>
                  <a:pt x="153162" y="540759"/>
                </a:lnTo>
                <a:lnTo>
                  <a:pt x="152982" y="540338"/>
                </a:lnTo>
                <a:lnTo>
                  <a:pt x="152982" y="539977"/>
                </a:lnTo>
                <a:lnTo>
                  <a:pt x="153162" y="539496"/>
                </a:lnTo>
                <a:lnTo>
                  <a:pt x="153523" y="539075"/>
                </a:lnTo>
                <a:lnTo>
                  <a:pt x="153704" y="538774"/>
                </a:lnTo>
                <a:lnTo>
                  <a:pt x="153944" y="538533"/>
                </a:lnTo>
                <a:lnTo>
                  <a:pt x="154305" y="538654"/>
                </a:lnTo>
                <a:lnTo>
                  <a:pt x="155448" y="539255"/>
                </a:lnTo>
                <a:lnTo>
                  <a:pt x="156591" y="539135"/>
                </a:lnTo>
                <a:lnTo>
                  <a:pt x="157072" y="538894"/>
                </a:lnTo>
                <a:lnTo>
                  <a:pt x="157373" y="538654"/>
                </a:lnTo>
                <a:lnTo>
                  <a:pt x="157975" y="538594"/>
                </a:lnTo>
                <a:lnTo>
                  <a:pt x="158336" y="538233"/>
                </a:lnTo>
                <a:lnTo>
                  <a:pt x="158697" y="537751"/>
                </a:lnTo>
                <a:lnTo>
                  <a:pt x="159057" y="537451"/>
                </a:lnTo>
                <a:lnTo>
                  <a:pt x="159178" y="537029"/>
                </a:lnTo>
                <a:lnTo>
                  <a:pt x="159539" y="536608"/>
                </a:lnTo>
                <a:lnTo>
                  <a:pt x="159238" y="535947"/>
                </a:lnTo>
                <a:lnTo>
                  <a:pt x="159178" y="534503"/>
                </a:lnTo>
                <a:lnTo>
                  <a:pt x="159178" y="534322"/>
                </a:lnTo>
                <a:lnTo>
                  <a:pt x="158997" y="534082"/>
                </a:lnTo>
                <a:lnTo>
                  <a:pt x="158997" y="533841"/>
                </a:lnTo>
                <a:lnTo>
                  <a:pt x="159118" y="533360"/>
                </a:lnTo>
                <a:lnTo>
                  <a:pt x="158997" y="533119"/>
                </a:lnTo>
                <a:lnTo>
                  <a:pt x="159238" y="532818"/>
                </a:lnTo>
                <a:lnTo>
                  <a:pt x="159358" y="532217"/>
                </a:lnTo>
                <a:lnTo>
                  <a:pt x="159719" y="531736"/>
                </a:lnTo>
                <a:lnTo>
                  <a:pt x="160080" y="531315"/>
                </a:lnTo>
                <a:lnTo>
                  <a:pt x="160261" y="531014"/>
                </a:lnTo>
                <a:lnTo>
                  <a:pt x="160501" y="530412"/>
                </a:lnTo>
                <a:lnTo>
                  <a:pt x="160862" y="529811"/>
                </a:lnTo>
                <a:lnTo>
                  <a:pt x="161103" y="529329"/>
                </a:lnTo>
                <a:lnTo>
                  <a:pt x="161223" y="528668"/>
                </a:lnTo>
                <a:lnTo>
                  <a:pt x="161825" y="528487"/>
                </a:lnTo>
                <a:lnTo>
                  <a:pt x="162186" y="527886"/>
                </a:lnTo>
                <a:lnTo>
                  <a:pt x="162246" y="527886"/>
                </a:lnTo>
                <a:lnTo>
                  <a:pt x="162366" y="527103"/>
                </a:lnTo>
                <a:lnTo>
                  <a:pt x="162667" y="525900"/>
                </a:lnTo>
                <a:lnTo>
                  <a:pt x="162667" y="525539"/>
                </a:lnTo>
                <a:lnTo>
                  <a:pt x="162847" y="525118"/>
                </a:lnTo>
                <a:lnTo>
                  <a:pt x="163028" y="524998"/>
                </a:lnTo>
                <a:lnTo>
                  <a:pt x="163148" y="524216"/>
                </a:lnTo>
                <a:lnTo>
                  <a:pt x="163148" y="523675"/>
                </a:lnTo>
                <a:lnTo>
                  <a:pt x="163389" y="523193"/>
                </a:lnTo>
                <a:lnTo>
                  <a:pt x="163389" y="522712"/>
                </a:lnTo>
                <a:lnTo>
                  <a:pt x="163630" y="522411"/>
                </a:lnTo>
                <a:lnTo>
                  <a:pt x="163329" y="521870"/>
                </a:lnTo>
                <a:lnTo>
                  <a:pt x="163028" y="520787"/>
                </a:lnTo>
                <a:lnTo>
                  <a:pt x="163028" y="520185"/>
                </a:lnTo>
                <a:lnTo>
                  <a:pt x="162787" y="519343"/>
                </a:lnTo>
                <a:lnTo>
                  <a:pt x="162847" y="518922"/>
                </a:lnTo>
                <a:lnTo>
                  <a:pt x="162607" y="518681"/>
                </a:lnTo>
                <a:lnTo>
                  <a:pt x="162607" y="518080"/>
                </a:lnTo>
                <a:lnTo>
                  <a:pt x="163148" y="517538"/>
                </a:lnTo>
                <a:lnTo>
                  <a:pt x="163509" y="517238"/>
                </a:lnTo>
                <a:lnTo>
                  <a:pt x="163630" y="517117"/>
                </a:lnTo>
                <a:lnTo>
                  <a:pt x="164111" y="516816"/>
                </a:lnTo>
                <a:lnTo>
                  <a:pt x="164532" y="516636"/>
                </a:lnTo>
                <a:lnTo>
                  <a:pt x="164532" y="516095"/>
                </a:lnTo>
                <a:lnTo>
                  <a:pt x="164893" y="515794"/>
                </a:lnTo>
                <a:lnTo>
                  <a:pt x="165314" y="515794"/>
                </a:lnTo>
                <a:lnTo>
                  <a:pt x="165735" y="515854"/>
                </a:lnTo>
                <a:lnTo>
                  <a:pt x="165976" y="515613"/>
                </a:lnTo>
                <a:lnTo>
                  <a:pt x="165976" y="515192"/>
                </a:lnTo>
                <a:lnTo>
                  <a:pt x="166337" y="515072"/>
                </a:lnTo>
                <a:lnTo>
                  <a:pt x="166938" y="514470"/>
                </a:lnTo>
                <a:lnTo>
                  <a:pt x="167841" y="514470"/>
                </a:lnTo>
                <a:lnTo>
                  <a:pt x="168141" y="514290"/>
                </a:lnTo>
                <a:lnTo>
                  <a:pt x="168322" y="513869"/>
                </a:lnTo>
                <a:lnTo>
                  <a:pt x="168442" y="513267"/>
                </a:lnTo>
                <a:lnTo>
                  <a:pt x="168442" y="513027"/>
                </a:lnTo>
                <a:lnTo>
                  <a:pt x="168563" y="512365"/>
                </a:lnTo>
                <a:lnTo>
                  <a:pt x="168563" y="511162"/>
                </a:lnTo>
                <a:lnTo>
                  <a:pt x="168984" y="510440"/>
                </a:lnTo>
                <a:lnTo>
                  <a:pt x="169525" y="510019"/>
                </a:lnTo>
                <a:lnTo>
                  <a:pt x="170909" y="509898"/>
                </a:lnTo>
                <a:lnTo>
                  <a:pt x="170969" y="509658"/>
                </a:lnTo>
                <a:lnTo>
                  <a:pt x="170668" y="509237"/>
                </a:lnTo>
                <a:lnTo>
                  <a:pt x="170668" y="508635"/>
                </a:lnTo>
                <a:lnTo>
                  <a:pt x="170367" y="508575"/>
                </a:lnTo>
                <a:lnTo>
                  <a:pt x="169946" y="508454"/>
                </a:lnTo>
                <a:lnTo>
                  <a:pt x="169826" y="508214"/>
                </a:lnTo>
                <a:lnTo>
                  <a:pt x="169224" y="507853"/>
                </a:lnTo>
                <a:lnTo>
                  <a:pt x="169224" y="507432"/>
                </a:lnTo>
                <a:lnTo>
                  <a:pt x="169465" y="506830"/>
                </a:lnTo>
                <a:lnTo>
                  <a:pt x="169766" y="506529"/>
                </a:lnTo>
                <a:lnTo>
                  <a:pt x="170187" y="505206"/>
                </a:lnTo>
                <a:lnTo>
                  <a:pt x="169826" y="504665"/>
                </a:lnTo>
                <a:lnTo>
                  <a:pt x="169826" y="504063"/>
                </a:lnTo>
                <a:lnTo>
                  <a:pt x="169104" y="503582"/>
                </a:lnTo>
                <a:lnTo>
                  <a:pt x="168382" y="503221"/>
                </a:lnTo>
                <a:lnTo>
                  <a:pt x="168382" y="502499"/>
                </a:lnTo>
                <a:lnTo>
                  <a:pt x="168021" y="501958"/>
                </a:lnTo>
                <a:lnTo>
                  <a:pt x="167841" y="501356"/>
                </a:lnTo>
                <a:lnTo>
                  <a:pt x="167961" y="500153"/>
                </a:lnTo>
                <a:lnTo>
                  <a:pt x="168081" y="499551"/>
                </a:lnTo>
                <a:lnTo>
                  <a:pt x="167961" y="498769"/>
                </a:lnTo>
                <a:lnTo>
                  <a:pt x="167961" y="498468"/>
                </a:lnTo>
                <a:lnTo>
                  <a:pt x="168081" y="497686"/>
                </a:lnTo>
                <a:lnTo>
                  <a:pt x="168322" y="497265"/>
                </a:lnTo>
                <a:lnTo>
                  <a:pt x="168683" y="497085"/>
                </a:lnTo>
                <a:lnTo>
                  <a:pt x="169044" y="497085"/>
                </a:lnTo>
                <a:lnTo>
                  <a:pt x="169405" y="496904"/>
                </a:lnTo>
                <a:lnTo>
                  <a:pt x="170247" y="496964"/>
                </a:lnTo>
                <a:lnTo>
                  <a:pt x="170849" y="496844"/>
                </a:lnTo>
                <a:lnTo>
                  <a:pt x="171270" y="497205"/>
                </a:lnTo>
                <a:lnTo>
                  <a:pt x="171751" y="497566"/>
                </a:lnTo>
                <a:lnTo>
                  <a:pt x="172653" y="497325"/>
                </a:lnTo>
                <a:lnTo>
                  <a:pt x="172834" y="497025"/>
                </a:lnTo>
                <a:lnTo>
                  <a:pt x="173616" y="497085"/>
                </a:lnTo>
                <a:lnTo>
                  <a:pt x="173917" y="497265"/>
                </a:lnTo>
                <a:lnTo>
                  <a:pt x="174157" y="497265"/>
                </a:lnTo>
                <a:lnTo>
                  <a:pt x="174578" y="497025"/>
                </a:lnTo>
                <a:lnTo>
                  <a:pt x="174999" y="496904"/>
                </a:lnTo>
                <a:lnTo>
                  <a:pt x="175240" y="496483"/>
                </a:lnTo>
                <a:lnTo>
                  <a:pt x="175601" y="496483"/>
                </a:lnTo>
                <a:lnTo>
                  <a:pt x="175842" y="495581"/>
                </a:lnTo>
                <a:lnTo>
                  <a:pt x="176443" y="495160"/>
                </a:lnTo>
                <a:lnTo>
                  <a:pt x="176624" y="494799"/>
                </a:lnTo>
                <a:lnTo>
                  <a:pt x="176624" y="494197"/>
                </a:lnTo>
                <a:lnTo>
                  <a:pt x="176142" y="493596"/>
                </a:lnTo>
                <a:lnTo>
                  <a:pt x="176022" y="493415"/>
                </a:lnTo>
                <a:lnTo>
                  <a:pt x="176022" y="492813"/>
                </a:lnTo>
                <a:lnTo>
                  <a:pt x="176082" y="492513"/>
                </a:lnTo>
                <a:lnTo>
                  <a:pt x="176082" y="492092"/>
                </a:lnTo>
                <a:lnTo>
                  <a:pt x="176383" y="491911"/>
                </a:lnTo>
                <a:lnTo>
                  <a:pt x="176624" y="491490"/>
                </a:lnTo>
                <a:lnTo>
                  <a:pt x="176744" y="491129"/>
                </a:lnTo>
                <a:lnTo>
                  <a:pt x="176864" y="490407"/>
                </a:lnTo>
                <a:lnTo>
                  <a:pt x="176924" y="489806"/>
                </a:lnTo>
                <a:lnTo>
                  <a:pt x="176924" y="489445"/>
                </a:lnTo>
                <a:lnTo>
                  <a:pt x="176744" y="488843"/>
                </a:lnTo>
                <a:lnTo>
                  <a:pt x="176744" y="488663"/>
                </a:lnTo>
                <a:lnTo>
                  <a:pt x="177466" y="488241"/>
                </a:lnTo>
                <a:lnTo>
                  <a:pt x="177646" y="487760"/>
                </a:lnTo>
                <a:lnTo>
                  <a:pt x="178067" y="487038"/>
                </a:lnTo>
                <a:lnTo>
                  <a:pt x="178188" y="486677"/>
                </a:lnTo>
                <a:lnTo>
                  <a:pt x="178428" y="486256"/>
                </a:lnTo>
                <a:lnTo>
                  <a:pt x="178789" y="485955"/>
                </a:lnTo>
                <a:lnTo>
                  <a:pt x="179210" y="485354"/>
                </a:lnTo>
                <a:lnTo>
                  <a:pt x="179451" y="485173"/>
                </a:lnTo>
                <a:lnTo>
                  <a:pt x="179752" y="484572"/>
                </a:lnTo>
                <a:lnTo>
                  <a:pt x="179752" y="484271"/>
                </a:lnTo>
                <a:lnTo>
                  <a:pt x="179331" y="483910"/>
                </a:lnTo>
                <a:lnTo>
                  <a:pt x="179090" y="483248"/>
                </a:lnTo>
                <a:lnTo>
                  <a:pt x="178910" y="483008"/>
                </a:lnTo>
                <a:lnTo>
                  <a:pt x="178729" y="482286"/>
                </a:lnTo>
                <a:lnTo>
                  <a:pt x="178549" y="482045"/>
                </a:lnTo>
                <a:lnTo>
                  <a:pt x="178188" y="481684"/>
                </a:lnTo>
                <a:lnTo>
                  <a:pt x="178609" y="481263"/>
                </a:lnTo>
                <a:lnTo>
                  <a:pt x="179090" y="481263"/>
                </a:lnTo>
                <a:lnTo>
                  <a:pt x="179391" y="481143"/>
                </a:lnTo>
                <a:lnTo>
                  <a:pt x="179932" y="480541"/>
                </a:lnTo>
                <a:lnTo>
                  <a:pt x="180293" y="480180"/>
                </a:lnTo>
                <a:lnTo>
                  <a:pt x="180414" y="479579"/>
                </a:lnTo>
                <a:lnTo>
                  <a:pt x="180474" y="479218"/>
                </a:lnTo>
                <a:lnTo>
                  <a:pt x="180654" y="479218"/>
                </a:lnTo>
                <a:lnTo>
                  <a:pt x="181015" y="478737"/>
                </a:lnTo>
                <a:lnTo>
                  <a:pt x="181496" y="478195"/>
                </a:lnTo>
                <a:lnTo>
                  <a:pt x="181617" y="478015"/>
                </a:lnTo>
                <a:lnTo>
                  <a:pt x="181496" y="477774"/>
                </a:lnTo>
                <a:lnTo>
                  <a:pt x="181256" y="477413"/>
                </a:lnTo>
                <a:lnTo>
                  <a:pt x="181256" y="477052"/>
                </a:lnTo>
                <a:lnTo>
                  <a:pt x="181196" y="476992"/>
                </a:lnTo>
                <a:lnTo>
                  <a:pt x="181196" y="476390"/>
                </a:lnTo>
                <a:lnTo>
                  <a:pt x="181617" y="476029"/>
                </a:lnTo>
                <a:lnTo>
                  <a:pt x="181677" y="475849"/>
                </a:lnTo>
                <a:lnTo>
                  <a:pt x="182098" y="475308"/>
                </a:lnTo>
                <a:lnTo>
                  <a:pt x="182098" y="474947"/>
                </a:lnTo>
                <a:lnTo>
                  <a:pt x="182218" y="474646"/>
                </a:lnTo>
                <a:lnTo>
                  <a:pt x="182218" y="473804"/>
                </a:lnTo>
                <a:lnTo>
                  <a:pt x="182459" y="473262"/>
                </a:lnTo>
                <a:lnTo>
                  <a:pt x="182639" y="473021"/>
                </a:lnTo>
                <a:lnTo>
                  <a:pt x="182459" y="472540"/>
                </a:lnTo>
                <a:lnTo>
                  <a:pt x="182459" y="472059"/>
                </a:lnTo>
                <a:lnTo>
                  <a:pt x="182820" y="471457"/>
                </a:lnTo>
                <a:lnTo>
                  <a:pt x="182820" y="470976"/>
                </a:lnTo>
                <a:lnTo>
                  <a:pt x="182519" y="470675"/>
                </a:lnTo>
                <a:lnTo>
                  <a:pt x="182519" y="470134"/>
                </a:lnTo>
                <a:lnTo>
                  <a:pt x="182218" y="469893"/>
                </a:lnTo>
                <a:lnTo>
                  <a:pt x="182098" y="469713"/>
                </a:lnTo>
                <a:lnTo>
                  <a:pt x="181857" y="468871"/>
                </a:lnTo>
                <a:lnTo>
                  <a:pt x="181136" y="468209"/>
                </a:lnTo>
                <a:lnTo>
                  <a:pt x="180414" y="468209"/>
                </a:lnTo>
                <a:lnTo>
                  <a:pt x="179812" y="468028"/>
                </a:lnTo>
                <a:lnTo>
                  <a:pt x="179391" y="467848"/>
                </a:lnTo>
                <a:lnTo>
                  <a:pt x="178910" y="467487"/>
                </a:lnTo>
                <a:lnTo>
                  <a:pt x="178549" y="466585"/>
                </a:lnTo>
                <a:lnTo>
                  <a:pt x="178669" y="466163"/>
                </a:lnTo>
                <a:lnTo>
                  <a:pt x="178368" y="466404"/>
                </a:lnTo>
                <a:lnTo>
                  <a:pt x="177947" y="466525"/>
                </a:lnTo>
                <a:lnTo>
                  <a:pt x="177466" y="466525"/>
                </a:lnTo>
                <a:lnTo>
                  <a:pt x="175180" y="467307"/>
                </a:lnTo>
                <a:lnTo>
                  <a:pt x="173736" y="466705"/>
                </a:lnTo>
                <a:lnTo>
                  <a:pt x="171330" y="467908"/>
                </a:lnTo>
                <a:lnTo>
                  <a:pt x="169766" y="466825"/>
                </a:lnTo>
                <a:lnTo>
                  <a:pt x="165675" y="468630"/>
                </a:lnTo>
                <a:lnTo>
                  <a:pt x="165675" y="469953"/>
                </a:lnTo>
                <a:lnTo>
                  <a:pt x="163449" y="471397"/>
                </a:lnTo>
                <a:lnTo>
                  <a:pt x="161704" y="471217"/>
                </a:lnTo>
                <a:lnTo>
                  <a:pt x="159659" y="469833"/>
                </a:lnTo>
                <a:lnTo>
                  <a:pt x="156351" y="468630"/>
                </a:lnTo>
                <a:lnTo>
                  <a:pt x="154305" y="466585"/>
                </a:lnTo>
                <a:lnTo>
                  <a:pt x="153583" y="467427"/>
                </a:lnTo>
                <a:lnTo>
                  <a:pt x="151297" y="467968"/>
                </a:lnTo>
                <a:lnTo>
                  <a:pt x="150455" y="467367"/>
                </a:lnTo>
                <a:lnTo>
                  <a:pt x="149011" y="468630"/>
                </a:lnTo>
                <a:lnTo>
                  <a:pt x="148590" y="468991"/>
                </a:lnTo>
                <a:lnTo>
                  <a:pt x="147387" y="468810"/>
                </a:lnTo>
                <a:lnTo>
                  <a:pt x="146424" y="468089"/>
                </a:lnTo>
                <a:lnTo>
                  <a:pt x="144740" y="467487"/>
                </a:lnTo>
                <a:lnTo>
                  <a:pt x="145221" y="465803"/>
                </a:lnTo>
                <a:lnTo>
                  <a:pt x="144259" y="463637"/>
                </a:lnTo>
                <a:lnTo>
                  <a:pt x="142935" y="463216"/>
                </a:lnTo>
                <a:lnTo>
                  <a:pt x="142213" y="462253"/>
                </a:lnTo>
                <a:lnTo>
                  <a:pt x="142093" y="461832"/>
                </a:lnTo>
                <a:lnTo>
                  <a:pt x="143055" y="461231"/>
                </a:lnTo>
                <a:lnTo>
                  <a:pt x="142213" y="460689"/>
                </a:lnTo>
                <a:lnTo>
                  <a:pt x="142213" y="459245"/>
                </a:lnTo>
                <a:lnTo>
                  <a:pt x="144800" y="457441"/>
                </a:lnTo>
                <a:lnTo>
                  <a:pt x="145702" y="454433"/>
                </a:lnTo>
                <a:lnTo>
                  <a:pt x="145221" y="453470"/>
                </a:lnTo>
                <a:lnTo>
                  <a:pt x="142935" y="451064"/>
                </a:lnTo>
                <a:lnTo>
                  <a:pt x="142935" y="449440"/>
                </a:lnTo>
                <a:lnTo>
                  <a:pt x="140348" y="447635"/>
                </a:lnTo>
                <a:lnTo>
                  <a:pt x="138845" y="447454"/>
                </a:lnTo>
                <a:lnTo>
                  <a:pt x="137521" y="447635"/>
                </a:lnTo>
                <a:lnTo>
                  <a:pt x="136498" y="446733"/>
                </a:lnTo>
                <a:lnTo>
                  <a:pt x="135776" y="448537"/>
                </a:lnTo>
                <a:lnTo>
                  <a:pt x="134934" y="449019"/>
                </a:lnTo>
                <a:lnTo>
                  <a:pt x="134453" y="450763"/>
                </a:lnTo>
                <a:lnTo>
                  <a:pt x="133430" y="451365"/>
                </a:lnTo>
                <a:lnTo>
                  <a:pt x="130422" y="451304"/>
                </a:lnTo>
                <a:lnTo>
                  <a:pt x="128437" y="453831"/>
                </a:lnTo>
                <a:lnTo>
                  <a:pt x="126632" y="453591"/>
                </a:lnTo>
                <a:lnTo>
                  <a:pt x="126572" y="452147"/>
                </a:lnTo>
                <a:lnTo>
                  <a:pt x="124768" y="451244"/>
                </a:lnTo>
                <a:lnTo>
                  <a:pt x="124286" y="449921"/>
                </a:lnTo>
                <a:lnTo>
                  <a:pt x="125189" y="449079"/>
                </a:lnTo>
                <a:lnTo>
                  <a:pt x="125369" y="447815"/>
                </a:lnTo>
                <a:lnTo>
                  <a:pt x="127595" y="445710"/>
                </a:lnTo>
                <a:lnTo>
                  <a:pt x="128437" y="442221"/>
                </a:lnTo>
                <a:lnTo>
                  <a:pt x="127535" y="440657"/>
                </a:lnTo>
                <a:lnTo>
                  <a:pt x="126332" y="439814"/>
                </a:lnTo>
                <a:lnTo>
                  <a:pt x="126151" y="437528"/>
                </a:lnTo>
                <a:lnTo>
                  <a:pt x="125369" y="438130"/>
                </a:lnTo>
                <a:lnTo>
                  <a:pt x="124346" y="438070"/>
                </a:lnTo>
                <a:lnTo>
                  <a:pt x="123384" y="436746"/>
                </a:lnTo>
                <a:lnTo>
                  <a:pt x="122181" y="436807"/>
                </a:lnTo>
                <a:lnTo>
                  <a:pt x="120737" y="436085"/>
                </a:lnTo>
                <a:lnTo>
                  <a:pt x="120135" y="434280"/>
                </a:lnTo>
                <a:lnTo>
                  <a:pt x="119293" y="433979"/>
                </a:lnTo>
                <a:lnTo>
                  <a:pt x="117488" y="431452"/>
                </a:lnTo>
                <a:lnTo>
                  <a:pt x="117007" y="429648"/>
                </a:lnTo>
                <a:lnTo>
                  <a:pt x="114180" y="430189"/>
                </a:lnTo>
                <a:lnTo>
                  <a:pt x="112856" y="431392"/>
                </a:lnTo>
                <a:lnTo>
                  <a:pt x="112676" y="430069"/>
                </a:lnTo>
                <a:lnTo>
                  <a:pt x="113458" y="428685"/>
                </a:lnTo>
                <a:lnTo>
                  <a:pt x="113037" y="427482"/>
                </a:lnTo>
                <a:lnTo>
                  <a:pt x="110330" y="426279"/>
                </a:lnTo>
                <a:lnTo>
                  <a:pt x="109909" y="423933"/>
                </a:lnTo>
                <a:lnTo>
                  <a:pt x="109788" y="423030"/>
                </a:lnTo>
                <a:lnTo>
                  <a:pt x="110029" y="422850"/>
                </a:lnTo>
                <a:lnTo>
                  <a:pt x="110149" y="421767"/>
                </a:lnTo>
                <a:lnTo>
                  <a:pt x="110089" y="420985"/>
                </a:lnTo>
                <a:lnTo>
                  <a:pt x="108284" y="420383"/>
                </a:lnTo>
                <a:lnTo>
                  <a:pt x="107683" y="419481"/>
                </a:lnTo>
                <a:lnTo>
                  <a:pt x="108465" y="418158"/>
                </a:lnTo>
                <a:lnTo>
                  <a:pt x="110270" y="416954"/>
                </a:lnTo>
                <a:lnTo>
                  <a:pt x="110630" y="415811"/>
                </a:lnTo>
                <a:lnTo>
                  <a:pt x="110270" y="412984"/>
                </a:lnTo>
                <a:lnTo>
                  <a:pt x="111473" y="410638"/>
                </a:lnTo>
                <a:lnTo>
                  <a:pt x="112676" y="410337"/>
                </a:lnTo>
                <a:lnTo>
                  <a:pt x="112255" y="408953"/>
                </a:lnTo>
                <a:lnTo>
                  <a:pt x="111352" y="408773"/>
                </a:lnTo>
                <a:lnTo>
                  <a:pt x="110270" y="407750"/>
                </a:lnTo>
                <a:lnTo>
                  <a:pt x="108044" y="406306"/>
                </a:lnTo>
                <a:lnTo>
                  <a:pt x="108405" y="405705"/>
                </a:lnTo>
                <a:lnTo>
                  <a:pt x="107081" y="404502"/>
                </a:lnTo>
                <a:lnTo>
                  <a:pt x="105337" y="402035"/>
                </a:lnTo>
                <a:lnTo>
                  <a:pt x="105577" y="401313"/>
                </a:lnTo>
                <a:lnTo>
                  <a:pt x="103953" y="398546"/>
                </a:lnTo>
                <a:lnTo>
                  <a:pt x="104073" y="397704"/>
                </a:lnTo>
                <a:lnTo>
                  <a:pt x="100584" y="396380"/>
                </a:lnTo>
                <a:lnTo>
                  <a:pt x="100103" y="397162"/>
                </a:lnTo>
                <a:lnTo>
                  <a:pt x="97757" y="396862"/>
                </a:lnTo>
                <a:lnTo>
                  <a:pt x="97757" y="396561"/>
                </a:lnTo>
                <a:lnTo>
                  <a:pt x="98057" y="395057"/>
                </a:lnTo>
                <a:lnTo>
                  <a:pt x="96854" y="392831"/>
                </a:lnTo>
                <a:lnTo>
                  <a:pt x="96132" y="392049"/>
                </a:lnTo>
                <a:lnTo>
                  <a:pt x="96614" y="391147"/>
                </a:lnTo>
                <a:lnTo>
                  <a:pt x="96072" y="388500"/>
                </a:lnTo>
                <a:lnTo>
                  <a:pt x="96433" y="386695"/>
                </a:lnTo>
                <a:lnTo>
                  <a:pt x="95411" y="385251"/>
                </a:lnTo>
                <a:lnTo>
                  <a:pt x="95110" y="382243"/>
                </a:lnTo>
                <a:lnTo>
                  <a:pt x="92764" y="381341"/>
                </a:lnTo>
                <a:lnTo>
                  <a:pt x="91500" y="378935"/>
                </a:lnTo>
                <a:lnTo>
                  <a:pt x="91139" y="378333"/>
                </a:lnTo>
                <a:lnTo>
                  <a:pt x="91199" y="377852"/>
                </a:lnTo>
                <a:lnTo>
                  <a:pt x="90598" y="377671"/>
                </a:lnTo>
                <a:lnTo>
                  <a:pt x="90297" y="377370"/>
                </a:lnTo>
                <a:lnTo>
                  <a:pt x="89936" y="376468"/>
                </a:lnTo>
                <a:lnTo>
                  <a:pt x="89816" y="375686"/>
                </a:lnTo>
                <a:lnTo>
                  <a:pt x="89575" y="375385"/>
                </a:lnTo>
                <a:lnTo>
                  <a:pt x="89335" y="374964"/>
                </a:lnTo>
                <a:lnTo>
                  <a:pt x="89395" y="374062"/>
                </a:lnTo>
                <a:lnTo>
                  <a:pt x="89274" y="373641"/>
                </a:lnTo>
                <a:lnTo>
                  <a:pt x="89274" y="373159"/>
                </a:lnTo>
                <a:lnTo>
                  <a:pt x="89335" y="372438"/>
                </a:lnTo>
                <a:lnTo>
                  <a:pt x="89515" y="372137"/>
                </a:lnTo>
                <a:lnTo>
                  <a:pt x="89515" y="371956"/>
                </a:lnTo>
                <a:lnTo>
                  <a:pt x="89816" y="371716"/>
                </a:lnTo>
                <a:lnTo>
                  <a:pt x="89695" y="371295"/>
                </a:lnTo>
                <a:lnTo>
                  <a:pt x="89455" y="370994"/>
                </a:lnTo>
                <a:lnTo>
                  <a:pt x="89455" y="370633"/>
                </a:lnTo>
                <a:lnTo>
                  <a:pt x="89274" y="370633"/>
                </a:lnTo>
                <a:lnTo>
                  <a:pt x="89034" y="370392"/>
                </a:lnTo>
                <a:lnTo>
                  <a:pt x="88673" y="370633"/>
                </a:lnTo>
                <a:lnTo>
                  <a:pt x="88252" y="370512"/>
                </a:lnTo>
                <a:lnTo>
                  <a:pt x="87891" y="370272"/>
                </a:lnTo>
                <a:lnTo>
                  <a:pt x="87590" y="370152"/>
                </a:lnTo>
                <a:lnTo>
                  <a:pt x="87349" y="370272"/>
                </a:lnTo>
                <a:lnTo>
                  <a:pt x="87048" y="370091"/>
                </a:lnTo>
                <a:lnTo>
                  <a:pt x="85845" y="369189"/>
                </a:lnTo>
                <a:lnTo>
                  <a:pt x="85845" y="368587"/>
                </a:lnTo>
                <a:lnTo>
                  <a:pt x="85966" y="368166"/>
                </a:lnTo>
                <a:lnTo>
                  <a:pt x="85845" y="368046"/>
                </a:lnTo>
                <a:lnTo>
                  <a:pt x="85545" y="367505"/>
                </a:lnTo>
                <a:lnTo>
                  <a:pt x="85424" y="367144"/>
                </a:lnTo>
                <a:lnTo>
                  <a:pt x="85424" y="366542"/>
                </a:lnTo>
                <a:lnTo>
                  <a:pt x="84823" y="366241"/>
                </a:lnTo>
                <a:lnTo>
                  <a:pt x="84823" y="365940"/>
                </a:lnTo>
                <a:lnTo>
                  <a:pt x="84642" y="365519"/>
                </a:lnTo>
                <a:lnTo>
                  <a:pt x="84642" y="365038"/>
                </a:lnTo>
                <a:lnTo>
                  <a:pt x="84763" y="364617"/>
                </a:lnTo>
                <a:lnTo>
                  <a:pt x="84341" y="364256"/>
                </a:lnTo>
                <a:lnTo>
                  <a:pt x="84041" y="363895"/>
                </a:lnTo>
                <a:lnTo>
                  <a:pt x="83920" y="363534"/>
                </a:lnTo>
                <a:lnTo>
                  <a:pt x="83439" y="362993"/>
                </a:lnTo>
                <a:lnTo>
                  <a:pt x="83439" y="362511"/>
                </a:lnTo>
                <a:lnTo>
                  <a:pt x="82838" y="362511"/>
                </a:lnTo>
                <a:lnTo>
                  <a:pt x="82777" y="362271"/>
                </a:lnTo>
                <a:lnTo>
                  <a:pt x="82477" y="362271"/>
                </a:lnTo>
                <a:lnTo>
                  <a:pt x="81995" y="361910"/>
                </a:lnTo>
                <a:lnTo>
                  <a:pt x="81755" y="361850"/>
                </a:lnTo>
                <a:lnTo>
                  <a:pt x="81574" y="361609"/>
                </a:lnTo>
                <a:lnTo>
                  <a:pt x="81454" y="361368"/>
                </a:lnTo>
                <a:lnTo>
                  <a:pt x="81334" y="360947"/>
                </a:lnTo>
                <a:lnTo>
                  <a:pt x="81033" y="360647"/>
                </a:lnTo>
                <a:lnTo>
                  <a:pt x="80732" y="360286"/>
                </a:lnTo>
                <a:lnTo>
                  <a:pt x="80191" y="360286"/>
                </a:lnTo>
                <a:lnTo>
                  <a:pt x="78085" y="359624"/>
                </a:lnTo>
                <a:lnTo>
                  <a:pt x="77664" y="358722"/>
                </a:lnTo>
                <a:lnTo>
                  <a:pt x="77664" y="357939"/>
                </a:lnTo>
                <a:lnTo>
                  <a:pt x="77062" y="357097"/>
                </a:lnTo>
                <a:lnTo>
                  <a:pt x="77062" y="354811"/>
                </a:lnTo>
                <a:lnTo>
                  <a:pt x="76581" y="353548"/>
                </a:lnTo>
                <a:lnTo>
                  <a:pt x="75619" y="353307"/>
                </a:lnTo>
                <a:lnTo>
                  <a:pt x="75197" y="353067"/>
                </a:lnTo>
                <a:lnTo>
                  <a:pt x="74536" y="353067"/>
                </a:lnTo>
                <a:lnTo>
                  <a:pt x="73934" y="352706"/>
                </a:lnTo>
                <a:lnTo>
                  <a:pt x="73393" y="352585"/>
                </a:lnTo>
                <a:lnTo>
                  <a:pt x="73272" y="352405"/>
                </a:lnTo>
                <a:lnTo>
                  <a:pt x="72972" y="351924"/>
                </a:lnTo>
                <a:lnTo>
                  <a:pt x="72430" y="351864"/>
                </a:lnTo>
                <a:lnTo>
                  <a:pt x="72009" y="351563"/>
                </a:lnTo>
                <a:lnTo>
                  <a:pt x="71769" y="351382"/>
                </a:lnTo>
                <a:lnTo>
                  <a:pt x="71949" y="350961"/>
                </a:lnTo>
                <a:lnTo>
                  <a:pt x="71949" y="350480"/>
                </a:lnTo>
                <a:lnTo>
                  <a:pt x="72189" y="350059"/>
                </a:lnTo>
                <a:lnTo>
                  <a:pt x="72370" y="349578"/>
                </a:lnTo>
                <a:lnTo>
                  <a:pt x="72851" y="348374"/>
                </a:lnTo>
                <a:lnTo>
                  <a:pt x="73573" y="347773"/>
                </a:lnTo>
                <a:lnTo>
                  <a:pt x="73693" y="347412"/>
                </a:lnTo>
                <a:lnTo>
                  <a:pt x="73393" y="346750"/>
                </a:lnTo>
                <a:lnTo>
                  <a:pt x="73393" y="346329"/>
                </a:lnTo>
                <a:lnTo>
                  <a:pt x="73453" y="345667"/>
                </a:lnTo>
                <a:lnTo>
                  <a:pt x="73212" y="345246"/>
                </a:lnTo>
                <a:lnTo>
                  <a:pt x="73152" y="344584"/>
                </a:lnTo>
                <a:lnTo>
                  <a:pt x="72731" y="344404"/>
                </a:lnTo>
                <a:lnTo>
                  <a:pt x="72611" y="344103"/>
                </a:lnTo>
                <a:lnTo>
                  <a:pt x="72189" y="343682"/>
                </a:lnTo>
                <a:lnTo>
                  <a:pt x="71648" y="343562"/>
                </a:lnTo>
                <a:lnTo>
                  <a:pt x="70445" y="340253"/>
                </a:lnTo>
                <a:lnTo>
                  <a:pt x="71408" y="339291"/>
                </a:lnTo>
                <a:lnTo>
                  <a:pt x="70806" y="338328"/>
                </a:lnTo>
                <a:lnTo>
                  <a:pt x="68821" y="336704"/>
                </a:lnTo>
                <a:lnTo>
                  <a:pt x="66896" y="336704"/>
                </a:lnTo>
                <a:lnTo>
                  <a:pt x="65693" y="336644"/>
                </a:lnTo>
                <a:lnTo>
                  <a:pt x="63286" y="334899"/>
                </a:lnTo>
                <a:lnTo>
                  <a:pt x="59917" y="335079"/>
                </a:lnTo>
                <a:lnTo>
                  <a:pt x="58774" y="333576"/>
                </a:lnTo>
                <a:lnTo>
                  <a:pt x="58413" y="331771"/>
                </a:lnTo>
                <a:lnTo>
                  <a:pt x="57030" y="331771"/>
                </a:lnTo>
                <a:lnTo>
                  <a:pt x="56789" y="331891"/>
                </a:lnTo>
                <a:lnTo>
                  <a:pt x="54443" y="331590"/>
                </a:lnTo>
                <a:lnTo>
                  <a:pt x="53420" y="329665"/>
                </a:lnTo>
                <a:lnTo>
                  <a:pt x="53059" y="329906"/>
                </a:lnTo>
                <a:lnTo>
                  <a:pt x="52698" y="330207"/>
                </a:lnTo>
                <a:lnTo>
                  <a:pt x="51315" y="330447"/>
                </a:lnTo>
                <a:lnTo>
                  <a:pt x="50773" y="329485"/>
                </a:lnTo>
                <a:lnTo>
                  <a:pt x="50653" y="329124"/>
                </a:lnTo>
                <a:lnTo>
                  <a:pt x="48427" y="328041"/>
                </a:lnTo>
                <a:lnTo>
                  <a:pt x="47044" y="326718"/>
                </a:lnTo>
                <a:lnTo>
                  <a:pt x="46683" y="326537"/>
                </a:lnTo>
                <a:lnTo>
                  <a:pt x="45901" y="326236"/>
                </a:lnTo>
                <a:lnTo>
                  <a:pt x="45901" y="325635"/>
                </a:lnTo>
                <a:lnTo>
                  <a:pt x="46141" y="325394"/>
                </a:lnTo>
                <a:lnTo>
                  <a:pt x="46141" y="324792"/>
                </a:lnTo>
                <a:lnTo>
                  <a:pt x="46261" y="324432"/>
                </a:lnTo>
                <a:lnTo>
                  <a:pt x="46081" y="324251"/>
                </a:lnTo>
                <a:lnTo>
                  <a:pt x="45780" y="323289"/>
                </a:lnTo>
                <a:lnTo>
                  <a:pt x="44998" y="321183"/>
                </a:lnTo>
                <a:lnTo>
                  <a:pt x="45480" y="320581"/>
                </a:lnTo>
                <a:lnTo>
                  <a:pt x="44156" y="319378"/>
                </a:lnTo>
                <a:lnTo>
                  <a:pt x="44757" y="316972"/>
                </a:lnTo>
                <a:lnTo>
                  <a:pt x="43855" y="315408"/>
                </a:lnTo>
                <a:lnTo>
                  <a:pt x="43254" y="315709"/>
                </a:lnTo>
                <a:lnTo>
                  <a:pt x="42953" y="315709"/>
                </a:lnTo>
                <a:lnTo>
                  <a:pt x="42652" y="315588"/>
                </a:lnTo>
                <a:lnTo>
                  <a:pt x="42472" y="315227"/>
                </a:lnTo>
                <a:lnTo>
                  <a:pt x="41509" y="314445"/>
                </a:lnTo>
                <a:lnTo>
                  <a:pt x="41569" y="312580"/>
                </a:lnTo>
                <a:lnTo>
                  <a:pt x="39764" y="311558"/>
                </a:lnTo>
                <a:lnTo>
                  <a:pt x="39464" y="311377"/>
                </a:lnTo>
                <a:lnTo>
                  <a:pt x="38862" y="310294"/>
                </a:lnTo>
                <a:lnTo>
                  <a:pt x="37057" y="308911"/>
                </a:lnTo>
                <a:lnTo>
                  <a:pt x="34410" y="309091"/>
                </a:lnTo>
                <a:lnTo>
                  <a:pt x="33628" y="309392"/>
                </a:lnTo>
                <a:lnTo>
                  <a:pt x="33448" y="307467"/>
                </a:lnTo>
                <a:lnTo>
                  <a:pt x="31703" y="304279"/>
                </a:lnTo>
                <a:lnTo>
                  <a:pt x="29898" y="304098"/>
                </a:lnTo>
                <a:lnTo>
                  <a:pt x="30380" y="302835"/>
                </a:lnTo>
                <a:lnTo>
                  <a:pt x="27793" y="301211"/>
                </a:lnTo>
                <a:lnTo>
                  <a:pt x="27011" y="301090"/>
                </a:lnTo>
                <a:lnTo>
                  <a:pt x="25868" y="300850"/>
                </a:lnTo>
                <a:lnTo>
                  <a:pt x="25086" y="298804"/>
                </a:lnTo>
                <a:lnTo>
                  <a:pt x="22800" y="298323"/>
                </a:lnTo>
                <a:lnTo>
                  <a:pt x="20454" y="298624"/>
                </a:lnTo>
                <a:lnTo>
                  <a:pt x="20213" y="298203"/>
                </a:lnTo>
                <a:lnTo>
                  <a:pt x="22258" y="295195"/>
                </a:lnTo>
                <a:lnTo>
                  <a:pt x="24304" y="295074"/>
                </a:lnTo>
                <a:lnTo>
                  <a:pt x="26349" y="293871"/>
                </a:lnTo>
                <a:lnTo>
                  <a:pt x="28515" y="294112"/>
                </a:lnTo>
                <a:lnTo>
                  <a:pt x="29237" y="293931"/>
                </a:lnTo>
                <a:lnTo>
                  <a:pt x="29778" y="293510"/>
                </a:lnTo>
                <a:lnTo>
                  <a:pt x="31583" y="294593"/>
                </a:lnTo>
                <a:lnTo>
                  <a:pt x="34110" y="294774"/>
                </a:lnTo>
                <a:lnTo>
                  <a:pt x="36396" y="294112"/>
                </a:lnTo>
                <a:lnTo>
                  <a:pt x="38321" y="290502"/>
                </a:lnTo>
                <a:lnTo>
                  <a:pt x="37719" y="290142"/>
                </a:lnTo>
                <a:lnTo>
                  <a:pt x="35974" y="290502"/>
                </a:lnTo>
                <a:lnTo>
                  <a:pt x="34230" y="290322"/>
                </a:lnTo>
                <a:lnTo>
                  <a:pt x="33628" y="288156"/>
                </a:lnTo>
                <a:lnTo>
                  <a:pt x="32906" y="288457"/>
                </a:lnTo>
                <a:lnTo>
                  <a:pt x="31222" y="288457"/>
                </a:lnTo>
                <a:lnTo>
                  <a:pt x="30981" y="285209"/>
                </a:lnTo>
                <a:lnTo>
                  <a:pt x="30019" y="284246"/>
                </a:lnTo>
                <a:lnTo>
                  <a:pt x="29478" y="283103"/>
                </a:lnTo>
                <a:lnTo>
                  <a:pt x="28996" y="281659"/>
                </a:lnTo>
                <a:lnTo>
                  <a:pt x="29117" y="280877"/>
                </a:lnTo>
                <a:lnTo>
                  <a:pt x="31282" y="280336"/>
                </a:lnTo>
                <a:lnTo>
                  <a:pt x="30681" y="279012"/>
                </a:lnTo>
                <a:lnTo>
                  <a:pt x="29417" y="279133"/>
                </a:lnTo>
                <a:lnTo>
                  <a:pt x="27131" y="278110"/>
                </a:lnTo>
                <a:lnTo>
                  <a:pt x="24605" y="276606"/>
                </a:lnTo>
                <a:lnTo>
                  <a:pt x="24424" y="274801"/>
                </a:lnTo>
                <a:lnTo>
                  <a:pt x="25748" y="273779"/>
                </a:lnTo>
                <a:lnTo>
                  <a:pt x="26590" y="272816"/>
                </a:lnTo>
                <a:lnTo>
                  <a:pt x="28816" y="271914"/>
                </a:lnTo>
                <a:lnTo>
                  <a:pt x="29417" y="270771"/>
                </a:lnTo>
                <a:lnTo>
                  <a:pt x="31463" y="270891"/>
                </a:lnTo>
                <a:lnTo>
                  <a:pt x="31763" y="269568"/>
                </a:lnTo>
                <a:lnTo>
                  <a:pt x="34290" y="267943"/>
                </a:lnTo>
                <a:lnTo>
                  <a:pt x="33388" y="266139"/>
                </a:lnTo>
                <a:lnTo>
                  <a:pt x="33388" y="264875"/>
                </a:lnTo>
                <a:lnTo>
                  <a:pt x="34410" y="263792"/>
                </a:lnTo>
                <a:lnTo>
                  <a:pt x="34290" y="262529"/>
                </a:lnTo>
                <a:lnTo>
                  <a:pt x="32906" y="260243"/>
                </a:lnTo>
                <a:lnTo>
                  <a:pt x="30199" y="258318"/>
                </a:lnTo>
                <a:lnTo>
                  <a:pt x="29898" y="255791"/>
                </a:lnTo>
                <a:lnTo>
                  <a:pt x="31703" y="252663"/>
                </a:lnTo>
                <a:lnTo>
                  <a:pt x="31703" y="251039"/>
                </a:lnTo>
                <a:lnTo>
                  <a:pt x="32786" y="248633"/>
                </a:lnTo>
                <a:lnTo>
                  <a:pt x="32064" y="246647"/>
                </a:lnTo>
                <a:lnTo>
                  <a:pt x="29658" y="243940"/>
                </a:lnTo>
                <a:lnTo>
                  <a:pt x="28335" y="243700"/>
                </a:lnTo>
                <a:lnTo>
                  <a:pt x="27011" y="243519"/>
                </a:lnTo>
                <a:lnTo>
                  <a:pt x="26048" y="240993"/>
                </a:lnTo>
                <a:lnTo>
                  <a:pt x="26770" y="238767"/>
                </a:lnTo>
                <a:lnTo>
                  <a:pt x="25146" y="235578"/>
                </a:lnTo>
                <a:lnTo>
                  <a:pt x="22379" y="235699"/>
                </a:lnTo>
                <a:lnTo>
                  <a:pt x="21717" y="235939"/>
                </a:lnTo>
                <a:lnTo>
                  <a:pt x="20514" y="234014"/>
                </a:lnTo>
                <a:lnTo>
                  <a:pt x="20875" y="232510"/>
                </a:lnTo>
                <a:lnTo>
                  <a:pt x="19672" y="229202"/>
                </a:lnTo>
                <a:lnTo>
                  <a:pt x="20093" y="227998"/>
                </a:lnTo>
                <a:lnTo>
                  <a:pt x="20273" y="224810"/>
                </a:lnTo>
                <a:lnTo>
                  <a:pt x="20755" y="223968"/>
                </a:lnTo>
                <a:lnTo>
                  <a:pt x="20333" y="221381"/>
                </a:lnTo>
                <a:lnTo>
                  <a:pt x="18228" y="219576"/>
                </a:lnTo>
                <a:lnTo>
                  <a:pt x="17265" y="216749"/>
                </a:lnTo>
                <a:lnTo>
                  <a:pt x="14558" y="217531"/>
                </a:lnTo>
                <a:lnTo>
                  <a:pt x="13776" y="215486"/>
                </a:lnTo>
                <a:lnTo>
                  <a:pt x="12693" y="214523"/>
                </a:lnTo>
                <a:lnTo>
                  <a:pt x="11069" y="209710"/>
                </a:lnTo>
                <a:lnTo>
                  <a:pt x="8723" y="206101"/>
                </a:lnTo>
                <a:lnTo>
                  <a:pt x="7760" y="205800"/>
                </a:lnTo>
                <a:lnTo>
                  <a:pt x="8242" y="204356"/>
                </a:lnTo>
                <a:lnTo>
                  <a:pt x="8061" y="202913"/>
                </a:lnTo>
                <a:lnTo>
                  <a:pt x="6497" y="202311"/>
                </a:lnTo>
                <a:lnTo>
                  <a:pt x="6557" y="201709"/>
                </a:lnTo>
                <a:lnTo>
                  <a:pt x="6317" y="200988"/>
                </a:lnTo>
                <a:lnTo>
                  <a:pt x="5414" y="200145"/>
                </a:lnTo>
                <a:lnTo>
                  <a:pt x="5174" y="197739"/>
                </a:lnTo>
                <a:lnTo>
                  <a:pt x="4211" y="196837"/>
                </a:lnTo>
                <a:lnTo>
                  <a:pt x="4271" y="196235"/>
                </a:lnTo>
                <a:lnTo>
                  <a:pt x="4331" y="195453"/>
                </a:lnTo>
                <a:lnTo>
                  <a:pt x="3309" y="192926"/>
                </a:lnTo>
                <a:lnTo>
                  <a:pt x="2707" y="192144"/>
                </a:lnTo>
                <a:lnTo>
                  <a:pt x="2286" y="191543"/>
                </a:lnTo>
                <a:lnTo>
                  <a:pt x="1263" y="190881"/>
                </a:lnTo>
                <a:lnTo>
                  <a:pt x="1023" y="190881"/>
                </a:lnTo>
                <a:lnTo>
                  <a:pt x="602" y="190279"/>
                </a:lnTo>
                <a:lnTo>
                  <a:pt x="241" y="189979"/>
                </a:lnTo>
                <a:lnTo>
                  <a:pt x="0" y="189558"/>
                </a:lnTo>
                <a:lnTo>
                  <a:pt x="2767" y="172954"/>
                </a:lnTo>
                <a:lnTo>
                  <a:pt x="3008" y="171450"/>
                </a:lnTo>
                <a:lnTo>
                  <a:pt x="3369" y="169044"/>
                </a:lnTo>
                <a:lnTo>
                  <a:pt x="3369" y="168984"/>
                </a:lnTo>
                <a:lnTo>
                  <a:pt x="3429" y="168683"/>
                </a:lnTo>
                <a:lnTo>
                  <a:pt x="4331" y="163269"/>
                </a:lnTo>
                <a:lnTo>
                  <a:pt x="4933" y="159358"/>
                </a:lnTo>
                <a:lnTo>
                  <a:pt x="7219" y="145341"/>
                </a:lnTo>
                <a:lnTo>
                  <a:pt x="7821" y="141491"/>
                </a:lnTo>
                <a:lnTo>
                  <a:pt x="10468" y="125429"/>
                </a:lnTo>
                <a:lnTo>
                  <a:pt x="11490" y="119233"/>
                </a:lnTo>
                <a:lnTo>
                  <a:pt x="12393" y="114120"/>
                </a:lnTo>
                <a:lnTo>
                  <a:pt x="13175" y="108826"/>
                </a:lnTo>
                <a:lnTo>
                  <a:pt x="14017" y="103772"/>
                </a:lnTo>
                <a:lnTo>
                  <a:pt x="17987" y="79168"/>
                </a:lnTo>
                <a:lnTo>
                  <a:pt x="18408" y="76581"/>
                </a:lnTo>
                <a:lnTo>
                  <a:pt x="19070" y="72310"/>
                </a:lnTo>
                <a:lnTo>
                  <a:pt x="19190" y="72009"/>
                </a:lnTo>
                <a:lnTo>
                  <a:pt x="19311" y="71107"/>
                </a:lnTo>
                <a:lnTo>
                  <a:pt x="19371" y="70264"/>
                </a:lnTo>
                <a:lnTo>
                  <a:pt x="19792" y="68099"/>
                </a:lnTo>
                <a:lnTo>
                  <a:pt x="20153" y="65753"/>
                </a:lnTo>
                <a:lnTo>
                  <a:pt x="20815" y="61481"/>
                </a:lnTo>
                <a:lnTo>
                  <a:pt x="21055" y="60399"/>
                </a:lnTo>
                <a:lnTo>
                  <a:pt x="21777" y="55947"/>
                </a:lnTo>
                <a:lnTo>
                  <a:pt x="22138" y="53781"/>
                </a:lnTo>
                <a:lnTo>
                  <a:pt x="23642" y="44517"/>
                </a:lnTo>
                <a:lnTo>
                  <a:pt x="24725" y="37659"/>
                </a:lnTo>
                <a:lnTo>
                  <a:pt x="25086" y="35493"/>
                </a:lnTo>
                <a:lnTo>
                  <a:pt x="25086" y="34892"/>
                </a:lnTo>
                <a:lnTo>
                  <a:pt x="28274" y="15822"/>
                </a:lnTo>
                <a:lnTo>
                  <a:pt x="29778" y="6377"/>
                </a:lnTo>
                <a:lnTo>
                  <a:pt x="29898" y="5174"/>
                </a:lnTo>
                <a:lnTo>
                  <a:pt x="30861" y="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" name="Freeform: Shape 240" title="MT-2">
            <a:extLst>
              <a:ext uri="{FF2B5EF4-FFF2-40B4-BE49-F238E27FC236}">
                <a16:creationId xmlns:a16="http://schemas.microsoft.com/office/drawing/2014/main" id="{C1831E71-4DDF-07EB-B235-F14BD93A1B2E}"/>
              </a:ext>
            </a:extLst>
          </p:cNvPr>
          <p:cNvSpPr/>
          <p:nvPr/>
        </p:nvSpPr>
        <p:spPr>
          <a:xfrm>
            <a:off x="3049638" y="2319815"/>
            <a:ext cx="939201" cy="643637"/>
          </a:xfrm>
          <a:custGeom>
            <a:avLst/>
            <a:gdLst>
              <a:gd name="connsiteX0" fmla="*/ 1175485 w 1175545"/>
              <a:gd name="connsiteY0" fmla="*/ 80010 h 834269"/>
              <a:gd name="connsiteX1" fmla="*/ 1175425 w 1175545"/>
              <a:gd name="connsiteY1" fmla="*/ 82055 h 834269"/>
              <a:gd name="connsiteX2" fmla="*/ 1175004 w 1175545"/>
              <a:gd name="connsiteY2" fmla="*/ 92463 h 834269"/>
              <a:gd name="connsiteX3" fmla="*/ 1174884 w 1175545"/>
              <a:gd name="connsiteY3" fmla="*/ 95170 h 834269"/>
              <a:gd name="connsiteX4" fmla="*/ 1174884 w 1175545"/>
              <a:gd name="connsiteY4" fmla="*/ 98478 h 834269"/>
              <a:gd name="connsiteX5" fmla="*/ 1174523 w 1175545"/>
              <a:gd name="connsiteY5" fmla="*/ 103652 h 834269"/>
              <a:gd name="connsiteX6" fmla="*/ 1174583 w 1175545"/>
              <a:gd name="connsiteY6" fmla="*/ 105216 h 834269"/>
              <a:gd name="connsiteX7" fmla="*/ 1174463 w 1175545"/>
              <a:gd name="connsiteY7" fmla="*/ 106119 h 834269"/>
              <a:gd name="connsiteX8" fmla="*/ 1174463 w 1175545"/>
              <a:gd name="connsiteY8" fmla="*/ 108585 h 834269"/>
              <a:gd name="connsiteX9" fmla="*/ 1174162 w 1175545"/>
              <a:gd name="connsiteY9" fmla="*/ 118812 h 834269"/>
              <a:gd name="connsiteX10" fmla="*/ 1173801 w 1175545"/>
              <a:gd name="connsiteY10" fmla="*/ 126632 h 834269"/>
              <a:gd name="connsiteX11" fmla="*/ 1173801 w 1175545"/>
              <a:gd name="connsiteY11" fmla="*/ 127956 h 834269"/>
              <a:gd name="connsiteX12" fmla="*/ 1173560 w 1175545"/>
              <a:gd name="connsiteY12" fmla="*/ 135054 h 834269"/>
              <a:gd name="connsiteX13" fmla="*/ 1173079 w 1175545"/>
              <a:gd name="connsiteY13" fmla="*/ 148590 h 834269"/>
              <a:gd name="connsiteX14" fmla="*/ 1173079 w 1175545"/>
              <a:gd name="connsiteY14" fmla="*/ 151177 h 834269"/>
              <a:gd name="connsiteX15" fmla="*/ 1172477 w 1175545"/>
              <a:gd name="connsiteY15" fmla="*/ 166276 h 834269"/>
              <a:gd name="connsiteX16" fmla="*/ 1171756 w 1175545"/>
              <a:gd name="connsiteY16" fmla="*/ 191904 h 834269"/>
              <a:gd name="connsiteX17" fmla="*/ 1171395 w 1175545"/>
              <a:gd name="connsiteY17" fmla="*/ 203274 h 834269"/>
              <a:gd name="connsiteX18" fmla="*/ 1171274 w 1175545"/>
              <a:gd name="connsiteY18" fmla="*/ 209410 h 834269"/>
              <a:gd name="connsiteX19" fmla="*/ 1171154 w 1175545"/>
              <a:gd name="connsiteY19" fmla="*/ 212418 h 834269"/>
              <a:gd name="connsiteX20" fmla="*/ 1171154 w 1175545"/>
              <a:gd name="connsiteY20" fmla="*/ 214102 h 834269"/>
              <a:gd name="connsiteX21" fmla="*/ 1170913 w 1175545"/>
              <a:gd name="connsiteY21" fmla="*/ 218133 h 834269"/>
              <a:gd name="connsiteX22" fmla="*/ 1170913 w 1175545"/>
              <a:gd name="connsiteY22" fmla="*/ 219456 h 834269"/>
              <a:gd name="connsiteX23" fmla="*/ 1170432 w 1175545"/>
              <a:gd name="connsiteY23" fmla="*/ 233112 h 834269"/>
              <a:gd name="connsiteX24" fmla="*/ 1170252 w 1175545"/>
              <a:gd name="connsiteY24" fmla="*/ 240872 h 834269"/>
              <a:gd name="connsiteX25" fmla="*/ 1170131 w 1175545"/>
              <a:gd name="connsiteY25" fmla="*/ 242557 h 834269"/>
              <a:gd name="connsiteX26" fmla="*/ 1170011 w 1175545"/>
              <a:gd name="connsiteY26" fmla="*/ 249655 h 834269"/>
              <a:gd name="connsiteX27" fmla="*/ 1169530 w 1175545"/>
              <a:gd name="connsiteY27" fmla="*/ 266139 h 834269"/>
              <a:gd name="connsiteX28" fmla="*/ 1169530 w 1175545"/>
              <a:gd name="connsiteY28" fmla="*/ 267101 h 834269"/>
              <a:gd name="connsiteX29" fmla="*/ 1169349 w 1175545"/>
              <a:gd name="connsiteY29" fmla="*/ 269086 h 834269"/>
              <a:gd name="connsiteX30" fmla="*/ 1169229 w 1175545"/>
              <a:gd name="connsiteY30" fmla="*/ 273057 h 834269"/>
              <a:gd name="connsiteX31" fmla="*/ 1169169 w 1175545"/>
              <a:gd name="connsiteY31" fmla="*/ 279012 h 834269"/>
              <a:gd name="connsiteX32" fmla="*/ 1169048 w 1175545"/>
              <a:gd name="connsiteY32" fmla="*/ 288036 h 834269"/>
              <a:gd name="connsiteX33" fmla="*/ 1168868 w 1175545"/>
              <a:gd name="connsiteY33" fmla="*/ 293450 h 834269"/>
              <a:gd name="connsiteX34" fmla="*/ 1168868 w 1175545"/>
              <a:gd name="connsiteY34" fmla="*/ 295435 h 834269"/>
              <a:gd name="connsiteX35" fmla="*/ 1168748 w 1175545"/>
              <a:gd name="connsiteY35" fmla="*/ 296097 h 834269"/>
              <a:gd name="connsiteX36" fmla="*/ 1168447 w 1175545"/>
              <a:gd name="connsiteY36" fmla="*/ 303677 h 834269"/>
              <a:gd name="connsiteX37" fmla="*/ 1168206 w 1175545"/>
              <a:gd name="connsiteY37" fmla="*/ 307106 h 834269"/>
              <a:gd name="connsiteX38" fmla="*/ 1167966 w 1175545"/>
              <a:gd name="connsiteY38" fmla="*/ 313062 h 834269"/>
              <a:gd name="connsiteX39" fmla="*/ 1167725 w 1175545"/>
              <a:gd name="connsiteY39" fmla="*/ 317874 h 834269"/>
              <a:gd name="connsiteX40" fmla="*/ 1167364 w 1175545"/>
              <a:gd name="connsiteY40" fmla="*/ 328221 h 834269"/>
              <a:gd name="connsiteX41" fmla="*/ 1167183 w 1175545"/>
              <a:gd name="connsiteY41" fmla="*/ 332553 h 834269"/>
              <a:gd name="connsiteX42" fmla="*/ 1167003 w 1175545"/>
              <a:gd name="connsiteY42" fmla="*/ 337486 h 834269"/>
              <a:gd name="connsiteX43" fmla="*/ 1166642 w 1175545"/>
              <a:gd name="connsiteY43" fmla="*/ 348254 h 834269"/>
              <a:gd name="connsiteX44" fmla="*/ 1166401 w 1175545"/>
              <a:gd name="connsiteY44" fmla="*/ 356436 h 834269"/>
              <a:gd name="connsiteX45" fmla="*/ 1165559 w 1175545"/>
              <a:gd name="connsiteY45" fmla="*/ 377731 h 834269"/>
              <a:gd name="connsiteX46" fmla="*/ 1165258 w 1175545"/>
              <a:gd name="connsiteY46" fmla="*/ 385371 h 834269"/>
              <a:gd name="connsiteX47" fmla="*/ 1165018 w 1175545"/>
              <a:gd name="connsiteY47" fmla="*/ 391086 h 834269"/>
              <a:gd name="connsiteX48" fmla="*/ 1164777 w 1175545"/>
              <a:gd name="connsiteY48" fmla="*/ 397343 h 834269"/>
              <a:gd name="connsiteX49" fmla="*/ 1164537 w 1175545"/>
              <a:gd name="connsiteY49" fmla="*/ 405585 h 834269"/>
              <a:gd name="connsiteX50" fmla="*/ 1164416 w 1175545"/>
              <a:gd name="connsiteY50" fmla="*/ 406006 h 834269"/>
              <a:gd name="connsiteX51" fmla="*/ 1164416 w 1175545"/>
              <a:gd name="connsiteY51" fmla="*/ 407630 h 834269"/>
              <a:gd name="connsiteX52" fmla="*/ 1164176 w 1175545"/>
              <a:gd name="connsiteY52" fmla="*/ 416172 h 834269"/>
              <a:gd name="connsiteX53" fmla="*/ 1163995 w 1175545"/>
              <a:gd name="connsiteY53" fmla="*/ 419361 h 834269"/>
              <a:gd name="connsiteX54" fmla="*/ 1163393 w 1175545"/>
              <a:gd name="connsiteY54" fmla="*/ 435603 h 834269"/>
              <a:gd name="connsiteX55" fmla="*/ 1163273 w 1175545"/>
              <a:gd name="connsiteY55" fmla="*/ 440476 h 834269"/>
              <a:gd name="connsiteX56" fmla="*/ 1163033 w 1175545"/>
              <a:gd name="connsiteY56" fmla="*/ 447454 h 834269"/>
              <a:gd name="connsiteX57" fmla="*/ 1162972 w 1175545"/>
              <a:gd name="connsiteY57" fmla="*/ 449199 h 834269"/>
              <a:gd name="connsiteX58" fmla="*/ 1162130 w 1175545"/>
              <a:gd name="connsiteY58" fmla="*/ 468089 h 834269"/>
              <a:gd name="connsiteX59" fmla="*/ 1162130 w 1175545"/>
              <a:gd name="connsiteY59" fmla="*/ 471036 h 834269"/>
              <a:gd name="connsiteX60" fmla="*/ 1161950 w 1175545"/>
              <a:gd name="connsiteY60" fmla="*/ 475669 h 834269"/>
              <a:gd name="connsiteX61" fmla="*/ 1161048 w 1175545"/>
              <a:gd name="connsiteY61" fmla="*/ 501777 h 834269"/>
              <a:gd name="connsiteX62" fmla="*/ 1160747 w 1175545"/>
              <a:gd name="connsiteY62" fmla="*/ 509417 h 834269"/>
              <a:gd name="connsiteX63" fmla="*/ 1160687 w 1175545"/>
              <a:gd name="connsiteY63" fmla="*/ 512425 h 834269"/>
              <a:gd name="connsiteX64" fmla="*/ 1160386 w 1175545"/>
              <a:gd name="connsiteY64" fmla="*/ 520366 h 834269"/>
              <a:gd name="connsiteX65" fmla="*/ 1160386 w 1175545"/>
              <a:gd name="connsiteY65" fmla="*/ 523374 h 834269"/>
              <a:gd name="connsiteX66" fmla="*/ 1160085 w 1175545"/>
              <a:gd name="connsiteY66" fmla="*/ 528788 h 834269"/>
              <a:gd name="connsiteX67" fmla="*/ 1159964 w 1175545"/>
              <a:gd name="connsiteY67" fmla="*/ 534202 h 834269"/>
              <a:gd name="connsiteX68" fmla="*/ 1159544 w 1175545"/>
              <a:gd name="connsiteY68" fmla="*/ 548159 h 834269"/>
              <a:gd name="connsiteX69" fmla="*/ 1158822 w 1175545"/>
              <a:gd name="connsiteY69" fmla="*/ 564883 h 834269"/>
              <a:gd name="connsiteX70" fmla="*/ 1158340 w 1175545"/>
              <a:gd name="connsiteY70" fmla="*/ 578117 h 834269"/>
              <a:gd name="connsiteX71" fmla="*/ 1158160 w 1175545"/>
              <a:gd name="connsiteY71" fmla="*/ 583110 h 834269"/>
              <a:gd name="connsiteX72" fmla="*/ 1158040 w 1175545"/>
              <a:gd name="connsiteY72" fmla="*/ 585998 h 834269"/>
              <a:gd name="connsiteX73" fmla="*/ 1157980 w 1175545"/>
              <a:gd name="connsiteY73" fmla="*/ 589788 h 834269"/>
              <a:gd name="connsiteX74" fmla="*/ 1157619 w 1175545"/>
              <a:gd name="connsiteY74" fmla="*/ 598752 h 834269"/>
              <a:gd name="connsiteX75" fmla="*/ 1157378 w 1175545"/>
              <a:gd name="connsiteY75" fmla="*/ 605670 h 834269"/>
              <a:gd name="connsiteX76" fmla="*/ 1157197 w 1175545"/>
              <a:gd name="connsiteY76" fmla="*/ 613129 h 834269"/>
              <a:gd name="connsiteX77" fmla="*/ 1156897 w 1175545"/>
              <a:gd name="connsiteY77" fmla="*/ 619446 h 834269"/>
              <a:gd name="connsiteX78" fmla="*/ 1156596 w 1175545"/>
              <a:gd name="connsiteY78" fmla="*/ 624980 h 834269"/>
              <a:gd name="connsiteX79" fmla="*/ 1156536 w 1175545"/>
              <a:gd name="connsiteY79" fmla="*/ 629973 h 834269"/>
              <a:gd name="connsiteX80" fmla="*/ 1155934 w 1175545"/>
              <a:gd name="connsiteY80" fmla="*/ 639900 h 834269"/>
              <a:gd name="connsiteX81" fmla="*/ 1155754 w 1175545"/>
              <a:gd name="connsiteY81" fmla="*/ 649404 h 834269"/>
              <a:gd name="connsiteX82" fmla="*/ 1155693 w 1175545"/>
              <a:gd name="connsiteY82" fmla="*/ 657105 h 834269"/>
              <a:gd name="connsiteX83" fmla="*/ 1155272 w 1175545"/>
              <a:gd name="connsiteY83" fmla="*/ 672144 h 834269"/>
              <a:gd name="connsiteX84" fmla="*/ 1154791 w 1175545"/>
              <a:gd name="connsiteY84" fmla="*/ 690853 h 834269"/>
              <a:gd name="connsiteX85" fmla="*/ 1154250 w 1175545"/>
              <a:gd name="connsiteY85" fmla="*/ 705291 h 834269"/>
              <a:gd name="connsiteX86" fmla="*/ 1154250 w 1175545"/>
              <a:gd name="connsiteY86" fmla="*/ 707096 h 834269"/>
              <a:gd name="connsiteX87" fmla="*/ 1154069 w 1175545"/>
              <a:gd name="connsiteY87" fmla="*/ 713412 h 834269"/>
              <a:gd name="connsiteX88" fmla="*/ 1153768 w 1175545"/>
              <a:gd name="connsiteY88" fmla="*/ 721474 h 834269"/>
              <a:gd name="connsiteX89" fmla="*/ 1153167 w 1175545"/>
              <a:gd name="connsiteY89" fmla="*/ 740724 h 834269"/>
              <a:gd name="connsiteX90" fmla="*/ 1153167 w 1175545"/>
              <a:gd name="connsiteY90" fmla="*/ 740905 h 834269"/>
              <a:gd name="connsiteX91" fmla="*/ 1153107 w 1175545"/>
              <a:gd name="connsiteY91" fmla="*/ 746259 h 834269"/>
              <a:gd name="connsiteX92" fmla="*/ 1152926 w 1175545"/>
              <a:gd name="connsiteY92" fmla="*/ 751793 h 834269"/>
              <a:gd name="connsiteX93" fmla="*/ 1152686 w 1175545"/>
              <a:gd name="connsiteY93" fmla="*/ 759433 h 834269"/>
              <a:gd name="connsiteX94" fmla="*/ 1152084 w 1175545"/>
              <a:gd name="connsiteY94" fmla="*/ 777962 h 834269"/>
              <a:gd name="connsiteX95" fmla="*/ 1151843 w 1175545"/>
              <a:gd name="connsiteY95" fmla="*/ 783737 h 834269"/>
              <a:gd name="connsiteX96" fmla="*/ 1151422 w 1175545"/>
              <a:gd name="connsiteY96" fmla="*/ 796130 h 834269"/>
              <a:gd name="connsiteX97" fmla="*/ 1151182 w 1175545"/>
              <a:gd name="connsiteY97" fmla="*/ 804552 h 834269"/>
              <a:gd name="connsiteX98" fmla="*/ 1150640 w 1175545"/>
              <a:gd name="connsiteY98" fmla="*/ 818869 h 834269"/>
              <a:gd name="connsiteX99" fmla="*/ 1150460 w 1175545"/>
              <a:gd name="connsiteY99" fmla="*/ 823441 h 834269"/>
              <a:gd name="connsiteX100" fmla="*/ 1150159 w 1175545"/>
              <a:gd name="connsiteY100" fmla="*/ 834270 h 834269"/>
              <a:gd name="connsiteX101" fmla="*/ 1147753 w 1175545"/>
              <a:gd name="connsiteY101" fmla="*/ 834270 h 834269"/>
              <a:gd name="connsiteX102" fmla="*/ 1140654 w 1175545"/>
              <a:gd name="connsiteY102" fmla="*/ 834089 h 834269"/>
              <a:gd name="connsiteX103" fmla="*/ 1115989 w 1175545"/>
              <a:gd name="connsiteY103" fmla="*/ 833006 h 834269"/>
              <a:gd name="connsiteX104" fmla="*/ 1106484 w 1175545"/>
              <a:gd name="connsiteY104" fmla="*/ 832645 h 834269"/>
              <a:gd name="connsiteX105" fmla="*/ 1100408 w 1175545"/>
              <a:gd name="connsiteY105" fmla="*/ 832405 h 834269"/>
              <a:gd name="connsiteX106" fmla="*/ 1092588 w 1175545"/>
              <a:gd name="connsiteY106" fmla="*/ 832044 h 834269"/>
              <a:gd name="connsiteX107" fmla="*/ 1085730 w 1175545"/>
              <a:gd name="connsiteY107" fmla="*/ 831803 h 834269"/>
              <a:gd name="connsiteX108" fmla="*/ 1071051 w 1175545"/>
              <a:gd name="connsiteY108" fmla="*/ 831202 h 834269"/>
              <a:gd name="connsiteX109" fmla="*/ 1067261 w 1175545"/>
              <a:gd name="connsiteY109" fmla="*/ 830961 h 834269"/>
              <a:gd name="connsiteX110" fmla="*/ 1063652 w 1175545"/>
              <a:gd name="connsiteY110" fmla="*/ 830720 h 834269"/>
              <a:gd name="connsiteX111" fmla="*/ 1048191 w 1175545"/>
              <a:gd name="connsiteY111" fmla="*/ 829998 h 834269"/>
              <a:gd name="connsiteX112" fmla="*/ 1034836 w 1175545"/>
              <a:gd name="connsiteY112" fmla="*/ 829337 h 834269"/>
              <a:gd name="connsiteX113" fmla="*/ 1018353 w 1175545"/>
              <a:gd name="connsiteY113" fmla="*/ 828615 h 834269"/>
              <a:gd name="connsiteX114" fmla="*/ 1013661 w 1175545"/>
              <a:gd name="connsiteY114" fmla="*/ 828314 h 834269"/>
              <a:gd name="connsiteX115" fmla="*/ 1008427 w 1175545"/>
              <a:gd name="connsiteY115" fmla="*/ 828073 h 834269"/>
              <a:gd name="connsiteX116" fmla="*/ 993869 w 1175545"/>
              <a:gd name="connsiteY116" fmla="*/ 827412 h 834269"/>
              <a:gd name="connsiteX117" fmla="*/ 978589 w 1175545"/>
              <a:gd name="connsiteY117" fmla="*/ 826690 h 834269"/>
              <a:gd name="connsiteX118" fmla="*/ 972091 w 1175545"/>
              <a:gd name="connsiteY118" fmla="*/ 826329 h 834269"/>
              <a:gd name="connsiteX119" fmla="*/ 967880 w 1175545"/>
              <a:gd name="connsiteY119" fmla="*/ 826088 h 834269"/>
              <a:gd name="connsiteX120" fmla="*/ 965113 w 1175545"/>
              <a:gd name="connsiteY120" fmla="*/ 825968 h 834269"/>
              <a:gd name="connsiteX121" fmla="*/ 960662 w 1175545"/>
              <a:gd name="connsiteY121" fmla="*/ 825787 h 834269"/>
              <a:gd name="connsiteX122" fmla="*/ 946043 w 1175545"/>
              <a:gd name="connsiteY122" fmla="*/ 825005 h 834269"/>
              <a:gd name="connsiteX123" fmla="*/ 942012 w 1175545"/>
              <a:gd name="connsiteY123" fmla="*/ 824825 h 834269"/>
              <a:gd name="connsiteX124" fmla="*/ 928176 w 1175545"/>
              <a:gd name="connsiteY124" fmla="*/ 823983 h 834269"/>
              <a:gd name="connsiteX125" fmla="*/ 919213 w 1175545"/>
              <a:gd name="connsiteY125" fmla="*/ 823562 h 834269"/>
              <a:gd name="connsiteX126" fmla="*/ 913798 w 1175545"/>
              <a:gd name="connsiteY126" fmla="*/ 823261 h 834269"/>
              <a:gd name="connsiteX127" fmla="*/ 899722 w 1175545"/>
              <a:gd name="connsiteY127" fmla="*/ 822539 h 834269"/>
              <a:gd name="connsiteX128" fmla="*/ 897556 w 1175545"/>
              <a:gd name="connsiteY128" fmla="*/ 823742 h 834269"/>
              <a:gd name="connsiteX129" fmla="*/ 887329 w 1175545"/>
              <a:gd name="connsiteY129" fmla="*/ 823140 h 834269"/>
              <a:gd name="connsiteX130" fmla="*/ 881614 w 1175545"/>
              <a:gd name="connsiteY130" fmla="*/ 822840 h 834269"/>
              <a:gd name="connsiteX131" fmla="*/ 875959 w 1175545"/>
              <a:gd name="connsiteY131" fmla="*/ 822539 h 834269"/>
              <a:gd name="connsiteX132" fmla="*/ 872710 w 1175545"/>
              <a:gd name="connsiteY132" fmla="*/ 822298 h 834269"/>
              <a:gd name="connsiteX133" fmla="*/ 863386 w 1175545"/>
              <a:gd name="connsiteY133" fmla="*/ 821757 h 834269"/>
              <a:gd name="connsiteX134" fmla="*/ 856468 w 1175545"/>
              <a:gd name="connsiteY134" fmla="*/ 821276 h 834269"/>
              <a:gd name="connsiteX135" fmla="*/ 851535 w 1175545"/>
              <a:gd name="connsiteY135" fmla="*/ 821095 h 834269"/>
              <a:gd name="connsiteX136" fmla="*/ 831924 w 1175545"/>
              <a:gd name="connsiteY136" fmla="*/ 819772 h 834269"/>
              <a:gd name="connsiteX137" fmla="*/ 827111 w 1175545"/>
              <a:gd name="connsiteY137" fmla="*/ 819411 h 834269"/>
              <a:gd name="connsiteX138" fmla="*/ 824344 w 1175545"/>
              <a:gd name="connsiteY138" fmla="*/ 819290 h 834269"/>
              <a:gd name="connsiteX139" fmla="*/ 812613 w 1175545"/>
              <a:gd name="connsiteY139" fmla="*/ 818508 h 834269"/>
              <a:gd name="connsiteX140" fmla="*/ 804792 w 1175545"/>
              <a:gd name="connsiteY140" fmla="*/ 817907 h 834269"/>
              <a:gd name="connsiteX141" fmla="*/ 786264 w 1175545"/>
              <a:gd name="connsiteY141" fmla="*/ 816704 h 834269"/>
              <a:gd name="connsiteX142" fmla="*/ 782053 w 1175545"/>
              <a:gd name="connsiteY142" fmla="*/ 816343 h 834269"/>
              <a:gd name="connsiteX143" fmla="*/ 774653 w 1175545"/>
              <a:gd name="connsiteY143" fmla="*/ 815861 h 834269"/>
              <a:gd name="connsiteX144" fmla="*/ 767555 w 1175545"/>
              <a:gd name="connsiteY144" fmla="*/ 815440 h 834269"/>
              <a:gd name="connsiteX145" fmla="*/ 758892 w 1175545"/>
              <a:gd name="connsiteY145" fmla="*/ 814718 h 834269"/>
              <a:gd name="connsiteX146" fmla="*/ 751071 w 1175545"/>
              <a:gd name="connsiteY146" fmla="*/ 814237 h 834269"/>
              <a:gd name="connsiteX147" fmla="*/ 749688 w 1175545"/>
              <a:gd name="connsiteY147" fmla="*/ 814117 h 834269"/>
              <a:gd name="connsiteX148" fmla="*/ 746078 w 1175545"/>
              <a:gd name="connsiteY148" fmla="*/ 813816 h 834269"/>
              <a:gd name="connsiteX149" fmla="*/ 743070 w 1175545"/>
              <a:gd name="connsiteY149" fmla="*/ 813636 h 834269"/>
              <a:gd name="connsiteX150" fmla="*/ 741627 w 1175545"/>
              <a:gd name="connsiteY150" fmla="*/ 813455 h 834269"/>
              <a:gd name="connsiteX151" fmla="*/ 735912 w 1175545"/>
              <a:gd name="connsiteY151" fmla="*/ 812493 h 834269"/>
              <a:gd name="connsiteX152" fmla="*/ 732182 w 1175545"/>
              <a:gd name="connsiteY152" fmla="*/ 812192 h 834269"/>
              <a:gd name="connsiteX153" fmla="*/ 722677 w 1175545"/>
              <a:gd name="connsiteY153" fmla="*/ 811530 h 834269"/>
              <a:gd name="connsiteX154" fmla="*/ 716661 w 1175545"/>
              <a:gd name="connsiteY154" fmla="*/ 810989 h 834269"/>
              <a:gd name="connsiteX155" fmla="*/ 714616 w 1175545"/>
              <a:gd name="connsiteY155" fmla="*/ 810868 h 834269"/>
              <a:gd name="connsiteX156" fmla="*/ 711909 w 1175545"/>
              <a:gd name="connsiteY156" fmla="*/ 810628 h 834269"/>
              <a:gd name="connsiteX157" fmla="*/ 710525 w 1175545"/>
              <a:gd name="connsiteY157" fmla="*/ 810628 h 834269"/>
              <a:gd name="connsiteX158" fmla="*/ 708359 w 1175545"/>
              <a:gd name="connsiteY158" fmla="*/ 810387 h 834269"/>
              <a:gd name="connsiteX159" fmla="*/ 707637 w 1175545"/>
              <a:gd name="connsiteY159" fmla="*/ 810387 h 834269"/>
              <a:gd name="connsiteX160" fmla="*/ 705051 w 1175545"/>
              <a:gd name="connsiteY160" fmla="*/ 810146 h 834269"/>
              <a:gd name="connsiteX161" fmla="*/ 689831 w 1175545"/>
              <a:gd name="connsiteY161" fmla="*/ 809064 h 834269"/>
              <a:gd name="connsiteX162" fmla="*/ 683935 w 1175545"/>
              <a:gd name="connsiteY162" fmla="*/ 808642 h 834269"/>
              <a:gd name="connsiteX163" fmla="*/ 679544 w 1175545"/>
              <a:gd name="connsiteY163" fmla="*/ 808281 h 834269"/>
              <a:gd name="connsiteX164" fmla="*/ 673347 w 1175545"/>
              <a:gd name="connsiteY164" fmla="*/ 807981 h 834269"/>
              <a:gd name="connsiteX165" fmla="*/ 668715 w 1175545"/>
              <a:gd name="connsiteY165" fmla="*/ 807620 h 834269"/>
              <a:gd name="connsiteX166" fmla="*/ 663121 w 1175545"/>
              <a:gd name="connsiteY166" fmla="*/ 807259 h 834269"/>
              <a:gd name="connsiteX167" fmla="*/ 659631 w 1175545"/>
              <a:gd name="connsiteY167" fmla="*/ 806958 h 834269"/>
              <a:gd name="connsiteX168" fmla="*/ 648201 w 1175545"/>
              <a:gd name="connsiteY168" fmla="*/ 806116 h 834269"/>
              <a:gd name="connsiteX169" fmla="*/ 632681 w 1175545"/>
              <a:gd name="connsiteY169" fmla="*/ 804913 h 834269"/>
              <a:gd name="connsiteX170" fmla="*/ 626665 w 1175545"/>
              <a:gd name="connsiteY170" fmla="*/ 804492 h 834269"/>
              <a:gd name="connsiteX171" fmla="*/ 609099 w 1175545"/>
              <a:gd name="connsiteY171" fmla="*/ 803048 h 834269"/>
              <a:gd name="connsiteX172" fmla="*/ 590269 w 1175545"/>
              <a:gd name="connsiteY172" fmla="*/ 801724 h 834269"/>
              <a:gd name="connsiteX173" fmla="*/ 587803 w 1175545"/>
              <a:gd name="connsiteY173" fmla="*/ 801604 h 834269"/>
              <a:gd name="connsiteX174" fmla="*/ 587502 w 1175545"/>
              <a:gd name="connsiteY174" fmla="*/ 801484 h 834269"/>
              <a:gd name="connsiteX175" fmla="*/ 579441 w 1175545"/>
              <a:gd name="connsiteY175" fmla="*/ 800822 h 834269"/>
              <a:gd name="connsiteX176" fmla="*/ 572523 w 1175545"/>
              <a:gd name="connsiteY176" fmla="*/ 800341 h 834269"/>
              <a:gd name="connsiteX177" fmla="*/ 552310 w 1175545"/>
              <a:gd name="connsiteY177" fmla="*/ 798716 h 834269"/>
              <a:gd name="connsiteX178" fmla="*/ 549603 w 1175545"/>
              <a:gd name="connsiteY178" fmla="*/ 798295 h 834269"/>
              <a:gd name="connsiteX179" fmla="*/ 545512 w 1175545"/>
              <a:gd name="connsiteY179" fmla="*/ 797994 h 834269"/>
              <a:gd name="connsiteX180" fmla="*/ 537872 w 1175545"/>
              <a:gd name="connsiteY180" fmla="*/ 797393 h 834269"/>
              <a:gd name="connsiteX181" fmla="*/ 537150 w 1175545"/>
              <a:gd name="connsiteY181" fmla="*/ 797333 h 834269"/>
              <a:gd name="connsiteX182" fmla="*/ 527705 w 1175545"/>
              <a:gd name="connsiteY182" fmla="*/ 796551 h 834269"/>
              <a:gd name="connsiteX183" fmla="*/ 500754 w 1175545"/>
              <a:gd name="connsiteY183" fmla="*/ 794325 h 834269"/>
              <a:gd name="connsiteX184" fmla="*/ 500454 w 1175545"/>
              <a:gd name="connsiteY184" fmla="*/ 794325 h 834269"/>
              <a:gd name="connsiteX185" fmla="*/ 494137 w 1175545"/>
              <a:gd name="connsiteY185" fmla="*/ 793844 h 834269"/>
              <a:gd name="connsiteX186" fmla="*/ 492152 w 1175545"/>
              <a:gd name="connsiteY186" fmla="*/ 793603 h 834269"/>
              <a:gd name="connsiteX187" fmla="*/ 486738 w 1175545"/>
              <a:gd name="connsiteY187" fmla="*/ 793122 h 834269"/>
              <a:gd name="connsiteX188" fmla="*/ 480241 w 1175545"/>
              <a:gd name="connsiteY188" fmla="*/ 792640 h 834269"/>
              <a:gd name="connsiteX189" fmla="*/ 476330 w 1175545"/>
              <a:gd name="connsiteY189" fmla="*/ 792279 h 834269"/>
              <a:gd name="connsiteX190" fmla="*/ 473804 w 1175545"/>
              <a:gd name="connsiteY190" fmla="*/ 790896 h 834269"/>
              <a:gd name="connsiteX191" fmla="*/ 465321 w 1175545"/>
              <a:gd name="connsiteY191" fmla="*/ 790114 h 834269"/>
              <a:gd name="connsiteX192" fmla="*/ 459306 w 1175545"/>
              <a:gd name="connsiteY192" fmla="*/ 789572 h 834269"/>
              <a:gd name="connsiteX193" fmla="*/ 457320 w 1175545"/>
              <a:gd name="connsiteY193" fmla="*/ 789392 h 834269"/>
              <a:gd name="connsiteX194" fmla="*/ 449500 w 1175545"/>
              <a:gd name="connsiteY194" fmla="*/ 788670 h 834269"/>
              <a:gd name="connsiteX195" fmla="*/ 445469 w 1175545"/>
              <a:gd name="connsiteY195" fmla="*/ 788369 h 834269"/>
              <a:gd name="connsiteX196" fmla="*/ 432836 w 1175545"/>
              <a:gd name="connsiteY196" fmla="*/ 787286 h 834269"/>
              <a:gd name="connsiteX197" fmla="*/ 427903 w 1175545"/>
              <a:gd name="connsiteY197" fmla="*/ 786925 h 834269"/>
              <a:gd name="connsiteX198" fmla="*/ 417075 w 1175545"/>
              <a:gd name="connsiteY198" fmla="*/ 786143 h 834269"/>
              <a:gd name="connsiteX199" fmla="*/ 415571 w 1175545"/>
              <a:gd name="connsiteY199" fmla="*/ 786023 h 834269"/>
              <a:gd name="connsiteX200" fmla="*/ 412142 w 1175545"/>
              <a:gd name="connsiteY200" fmla="*/ 785782 h 834269"/>
              <a:gd name="connsiteX201" fmla="*/ 401494 w 1175545"/>
              <a:gd name="connsiteY201" fmla="*/ 784820 h 834269"/>
              <a:gd name="connsiteX202" fmla="*/ 398907 w 1175545"/>
              <a:gd name="connsiteY202" fmla="*/ 784639 h 834269"/>
              <a:gd name="connsiteX203" fmla="*/ 395358 w 1175545"/>
              <a:gd name="connsiteY203" fmla="*/ 784278 h 834269"/>
              <a:gd name="connsiteX204" fmla="*/ 391748 w 1175545"/>
              <a:gd name="connsiteY204" fmla="*/ 783978 h 834269"/>
              <a:gd name="connsiteX205" fmla="*/ 385612 w 1175545"/>
              <a:gd name="connsiteY205" fmla="*/ 783376 h 834269"/>
              <a:gd name="connsiteX206" fmla="*/ 382785 w 1175545"/>
              <a:gd name="connsiteY206" fmla="*/ 783196 h 834269"/>
              <a:gd name="connsiteX207" fmla="*/ 380018 w 1175545"/>
              <a:gd name="connsiteY207" fmla="*/ 782714 h 834269"/>
              <a:gd name="connsiteX208" fmla="*/ 374002 w 1175545"/>
              <a:gd name="connsiteY208" fmla="*/ 781993 h 834269"/>
              <a:gd name="connsiteX209" fmla="*/ 373099 w 1175545"/>
              <a:gd name="connsiteY209" fmla="*/ 781932 h 834269"/>
              <a:gd name="connsiteX210" fmla="*/ 354089 w 1175545"/>
              <a:gd name="connsiteY210" fmla="*/ 780007 h 834269"/>
              <a:gd name="connsiteX211" fmla="*/ 347953 w 1175545"/>
              <a:gd name="connsiteY211" fmla="*/ 779406 h 834269"/>
              <a:gd name="connsiteX212" fmla="*/ 340193 w 1175545"/>
              <a:gd name="connsiteY212" fmla="*/ 778624 h 834269"/>
              <a:gd name="connsiteX213" fmla="*/ 332011 w 1175545"/>
              <a:gd name="connsiteY213" fmla="*/ 778864 h 834269"/>
              <a:gd name="connsiteX214" fmla="*/ 329725 w 1175545"/>
              <a:gd name="connsiteY214" fmla="*/ 778864 h 834269"/>
              <a:gd name="connsiteX215" fmla="*/ 324371 w 1175545"/>
              <a:gd name="connsiteY215" fmla="*/ 778263 h 834269"/>
              <a:gd name="connsiteX216" fmla="*/ 316190 w 1175545"/>
              <a:gd name="connsiteY216" fmla="*/ 777481 h 834269"/>
              <a:gd name="connsiteX217" fmla="*/ 310896 w 1175545"/>
              <a:gd name="connsiteY217" fmla="*/ 776398 h 834269"/>
              <a:gd name="connsiteX218" fmla="*/ 299947 w 1175545"/>
              <a:gd name="connsiteY218" fmla="*/ 775315 h 834269"/>
              <a:gd name="connsiteX219" fmla="*/ 294774 w 1175545"/>
              <a:gd name="connsiteY219" fmla="*/ 775917 h 834269"/>
              <a:gd name="connsiteX220" fmla="*/ 286592 w 1175545"/>
              <a:gd name="connsiteY220" fmla="*/ 775315 h 834269"/>
              <a:gd name="connsiteX221" fmla="*/ 285088 w 1175545"/>
              <a:gd name="connsiteY221" fmla="*/ 775074 h 834269"/>
              <a:gd name="connsiteX222" fmla="*/ 280456 w 1175545"/>
              <a:gd name="connsiteY222" fmla="*/ 774653 h 834269"/>
              <a:gd name="connsiteX223" fmla="*/ 278772 w 1175545"/>
              <a:gd name="connsiteY223" fmla="*/ 774533 h 834269"/>
              <a:gd name="connsiteX224" fmla="*/ 268725 w 1175545"/>
              <a:gd name="connsiteY224" fmla="*/ 773450 h 834269"/>
              <a:gd name="connsiteX225" fmla="*/ 264575 w 1175545"/>
              <a:gd name="connsiteY225" fmla="*/ 773089 h 834269"/>
              <a:gd name="connsiteX226" fmla="*/ 261867 w 1175545"/>
              <a:gd name="connsiteY226" fmla="*/ 772788 h 834269"/>
              <a:gd name="connsiteX227" fmla="*/ 260183 w 1175545"/>
              <a:gd name="connsiteY227" fmla="*/ 772548 h 834269"/>
              <a:gd name="connsiteX228" fmla="*/ 249054 w 1175545"/>
              <a:gd name="connsiteY228" fmla="*/ 769780 h 834269"/>
              <a:gd name="connsiteX229" fmla="*/ 240872 w 1175545"/>
              <a:gd name="connsiteY229" fmla="*/ 768818 h 834269"/>
              <a:gd name="connsiteX230" fmla="*/ 228239 w 1175545"/>
              <a:gd name="connsiteY230" fmla="*/ 767615 h 834269"/>
              <a:gd name="connsiteX231" fmla="*/ 215064 w 1175545"/>
              <a:gd name="connsiteY231" fmla="*/ 766051 h 834269"/>
              <a:gd name="connsiteX232" fmla="*/ 217050 w 1175545"/>
              <a:gd name="connsiteY232" fmla="*/ 748605 h 834269"/>
              <a:gd name="connsiteX233" fmla="*/ 216990 w 1175545"/>
              <a:gd name="connsiteY233" fmla="*/ 747221 h 834269"/>
              <a:gd name="connsiteX234" fmla="*/ 218554 w 1175545"/>
              <a:gd name="connsiteY234" fmla="*/ 732904 h 834269"/>
              <a:gd name="connsiteX235" fmla="*/ 219516 w 1175545"/>
              <a:gd name="connsiteY235" fmla="*/ 733084 h 834269"/>
              <a:gd name="connsiteX236" fmla="*/ 223246 w 1175545"/>
              <a:gd name="connsiteY236" fmla="*/ 700178 h 834269"/>
              <a:gd name="connsiteX237" fmla="*/ 239068 w 1175545"/>
              <a:gd name="connsiteY237" fmla="*/ 701802 h 834269"/>
              <a:gd name="connsiteX238" fmla="*/ 240932 w 1175545"/>
              <a:gd name="connsiteY238" fmla="*/ 685379 h 834269"/>
              <a:gd name="connsiteX239" fmla="*/ 240752 w 1175545"/>
              <a:gd name="connsiteY239" fmla="*/ 685379 h 834269"/>
              <a:gd name="connsiteX240" fmla="*/ 242557 w 1175545"/>
              <a:gd name="connsiteY240" fmla="*/ 669136 h 834269"/>
              <a:gd name="connsiteX241" fmla="*/ 250437 w 1175545"/>
              <a:gd name="connsiteY241" fmla="*/ 670039 h 834269"/>
              <a:gd name="connsiteX242" fmla="*/ 251941 w 1175545"/>
              <a:gd name="connsiteY242" fmla="*/ 657586 h 834269"/>
              <a:gd name="connsiteX243" fmla="*/ 260183 w 1175545"/>
              <a:gd name="connsiteY243" fmla="*/ 658488 h 834269"/>
              <a:gd name="connsiteX244" fmla="*/ 261988 w 1175545"/>
              <a:gd name="connsiteY244" fmla="*/ 640621 h 834269"/>
              <a:gd name="connsiteX245" fmla="*/ 264033 w 1175545"/>
              <a:gd name="connsiteY245" fmla="*/ 621672 h 834269"/>
              <a:gd name="connsiteX246" fmla="*/ 264875 w 1175545"/>
              <a:gd name="connsiteY246" fmla="*/ 621732 h 834269"/>
              <a:gd name="connsiteX247" fmla="*/ 266680 w 1175545"/>
              <a:gd name="connsiteY247" fmla="*/ 605489 h 834269"/>
              <a:gd name="connsiteX248" fmla="*/ 267883 w 1175545"/>
              <a:gd name="connsiteY248" fmla="*/ 594480 h 834269"/>
              <a:gd name="connsiteX249" fmla="*/ 268304 w 1175545"/>
              <a:gd name="connsiteY249" fmla="*/ 588946 h 834269"/>
              <a:gd name="connsiteX250" fmla="*/ 268485 w 1175545"/>
              <a:gd name="connsiteY250" fmla="*/ 583652 h 834269"/>
              <a:gd name="connsiteX251" fmla="*/ 269086 w 1175545"/>
              <a:gd name="connsiteY251" fmla="*/ 578057 h 834269"/>
              <a:gd name="connsiteX252" fmla="*/ 269928 w 1175545"/>
              <a:gd name="connsiteY252" fmla="*/ 572643 h 834269"/>
              <a:gd name="connsiteX253" fmla="*/ 271733 w 1175545"/>
              <a:gd name="connsiteY253" fmla="*/ 554776 h 834269"/>
              <a:gd name="connsiteX254" fmla="*/ 272636 w 1175545"/>
              <a:gd name="connsiteY254" fmla="*/ 554957 h 834269"/>
              <a:gd name="connsiteX255" fmla="*/ 273718 w 1175545"/>
              <a:gd name="connsiteY255" fmla="*/ 545331 h 834269"/>
              <a:gd name="connsiteX256" fmla="*/ 240993 w 1175545"/>
              <a:gd name="connsiteY256" fmla="*/ 541782 h 834269"/>
              <a:gd name="connsiteX257" fmla="*/ 224570 w 1175545"/>
              <a:gd name="connsiteY257" fmla="*/ 539977 h 834269"/>
              <a:gd name="connsiteX258" fmla="*/ 224509 w 1175545"/>
              <a:gd name="connsiteY258" fmla="*/ 540940 h 834269"/>
              <a:gd name="connsiteX259" fmla="*/ 200025 w 1175545"/>
              <a:gd name="connsiteY259" fmla="*/ 538173 h 834269"/>
              <a:gd name="connsiteX260" fmla="*/ 199002 w 1175545"/>
              <a:gd name="connsiteY260" fmla="*/ 547677 h 834269"/>
              <a:gd name="connsiteX261" fmla="*/ 198341 w 1175545"/>
              <a:gd name="connsiteY261" fmla="*/ 550385 h 834269"/>
              <a:gd name="connsiteX262" fmla="*/ 194190 w 1175545"/>
              <a:gd name="connsiteY262" fmla="*/ 551768 h 834269"/>
              <a:gd name="connsiteX263" fmla="*/ 193167 w 1175545"/>
              <a:gd name="connsiteY263" fmla="*/ 553332 h 834269"/>
              <a:gd name="connsiteX264" fmla="*/ 192144 w 1175545"/>
              <a:gd name="connsiteY264" fmla="*/ 552250 h 834269"/>
              <a:gd name="connsiteX265" fmla="*/ 191543 w 1175545"/>
              <a:gd name="connsiteY265" fmla="*/ 552851 h 834269"/>
              <a:gd name="connsiteX266" fmla="*/ 192144 w 1175545"/>
              <a:gd name="connsiteY266" fmla="*/ 555257 h 834269"/>
              <a:gd name="connsiteX267" fmla="*/ 190099 w 1175545"/>
              <a:gd name="connsiteY267" fmla="*/ 556701 h 834269"/>
              <a:gd name="connsiteX268" fmla="*/ 187272 w 1175545"/>
              <a:gd name="connsiteY268" fmla="*/ 560792 h 834269"/>
              <a:gd name="connsiteX269" fmla="*/ 186730 w 1175545"/>
              <a:gd name="connsiteY269" fmla="*/ 564582 h 834269"/>
              <a:gd name="connsiteX270" fmla="*/ 186670 w 1175545"/>
              <a:gd name="connsiteY270" fmla="*/ 567349 h 834269"/>
              <a:gd name="connsiteX271" fmla="*/ 185647 w 1175545"/>
              <a:gd name="connsiteY271" fmla="*/ 568372 h 834269"/>
              <a:gd name="connsiteX272" fmla="*/ 186610 w 1175545"/>
              <a:gd name="connsiteY272" fmla="*/ 569455 h 834269"/>
              <a:gd name="connsiteX273" fmla="*/ 187031 w 1175545"/>
              <a:gd name="connsiteY273" fmla="*/ 572102 h 834269"/>
              <a:gd name="connsiteX274" fmla="*/ 185768 w 1175545"/>
              <a:gd name="connsiteY274" fmla="*/ 573545 h 834269"/>
              <a:gd name="connsiteX275" fmla="*/ 183181 w 1175545"/>
              <a:gd name="connsiteY275" fmla="*/ 573906 h 834269"/>
              <a:gd name="connsiteX276" fmla="*/ 181556 w 1175545"/>
              <a:gd name="connsiteY276" fmla="*/ 572102 h 834269"/>
              <a:gd name="connsiteX277" fmla="*/ 180534 w 1175545"/>
              <a:gd name="connsiteY277" fmla="*/ 573666 h 834269"/>
              <a:gd name="connsiteX278" fmla="*/ 179932 w 1175545"/>
              <a:gd name="connsiteY278" fmla="*/ 578599 h 834269"/>
              <a:gd name="connsiteX279" fmla="*/ 178729 w 1175545"/>
              <a:gd name="connsiteY279" fmla="*/ 580704 h 834269"/>
              <a:gd name="connsiteX280" fmla="*/ 175541 w 1175545"/>
              <a:gd name="connsiteY280" fmla="*/ 582750 h 834269"/>
              <a:gd name="connsiteX281" fmla="*/ 175180 w 1175545"/>
              <a:gd name="connsiteY281" fmla="*/ 583592 h 834269"/>
              <a:gd name="connsiteX282" fmla="*/ 171089 w 1175545"/>
              <a:gd name="connsiteY282" fmla="*/ 584975 h 834269"/>
              <a:gd name="connsiteX283" fmla="*/ 169886 w 1175545"/>
              <a:gd name="connsiteY283" fmla="*/ 584975 h 834269"/>
              <a:gd name="connsiteX284" fmla="*/ 169886 w 1175545"/>
              <a:gd name="connsiteY284" fmla="*/ 586058 h 834269"/>
              <a:gd name="connsiteX285" fmla="*/ 168683 w 1175545"/>
              <a:gd name="connsiteY285" fmla="*/ 585697 h 834269"/>
              <a:gd name="connsiteX286" fmla="*/ 167660 w 1175545"/>
              <a:gd name="connsiteY286" fmla="*/ 587502 h 834269"/>
              <a:gd name="connsiteX287" fmla="*/ 166457 w 1175545"/>
              <a:gd name="connsiteY287" fmla="*/ 586299 h 834269"/>
              <a:gd name="connsiteX288" fmla="*/ 165254 w 1175545"/>
              <a:gd name="connsiteY288" fmla="*/ 587201 h 834269"/>
              <a:gd name="connsiteX289" fmla="*/ 162487 w 1175545"/>
              <a:gd name="connsiteY289" fmla="*/ 587382 h 834269"/>
              <a:gd name="connsiteX290" fmla="*/ 161644 w 1175545"/>
              <a:gd name="connsiteY290" fmla="*/ 588585 h 834269"/>
              <a:gd name="connsiteX291" fmla="*/ 159238 w 1175545"/>
              <a:gd name="connsiteY291" fmla="*/ 590630 h 834269"/>
              <a:gd name="connsiteX292" fmla="*/ 158636 w 1175545"/>
              <a:gd name="connsiteY292" fmla="*/ 592676 h 834269"/>
              <a:gd name="connsiteX293" fmla="*/ 157012 w 1175545"/>
              <a:gd name="connsiteY293" fmla="*/ 594059 h 834269"/>
              <a:gd name="connsiteX294" fmla="*/ 156411 w 1175545"/>
              <a:gd name="connsiteY294" fmla="*/ 595383 h 834269"/>
              <a:gd name="connsiteX295" fmla="*/ 155207 w 1175545"/>
              <a:gd name="connsiteY295" fmla="*/ 595022 h 834269"/>
              <a:gd name="connsiteX296" fmla="*/ 154305 w 1175545"/>
              <a:gd name="connsiteY296" fmla="*/ 597849 h 834269"/>
              <a:gd name="connsiteX297" fmla="*/ 152981 w 1175545"/>
              <a:gd name="connsiteY297" fmla="*/ 597007 h 834269"/>
              <a:gd name="connsiteX298" fmla="*/ 152139 w 1175545"/>
              <a:gd name="connsiteY298" fmla="*/ 598330 h 834269"/>
              <a:gd name="connsiteX299" fmla="*/ 151959 w 1175545"/>
              <a:gd name="connsiteY299" fmla="*/ 599955 h 834269"/>
              <a:gd name="connsiteX300" fmla="*/ 150756 w 1175545"/>
              <a:gd name="connsiteY300" fmla="*/ 600075 h 834269"/>
              <a:gd name="connsiteX301" fmla="*/ 151117 w 1175545"/>
              <a:gd name="connsiteY301" fmla="*/ 601098 h 834269"/>
              <a:gd name="connsiteX302" fmla="*/ 148410 w 1175545"/>
              <a:gd name="connsiteY302" fmla="*/ 602000 h 834269"/>
              <a:gd name="connsiteX303" fmla="*/ 147086 w 1175545"/>
              <a:gd name="connsiteY303" fmla="*/ 603203 h 834269"/>
              <a:gd name="connsiteX304" fmla="*/ 145702 w 1175545"/>
              <a:gd name="connsiteY304" fmla="*/ 605730 h 834269"/>
              <a:gd name="connsiteX305" fmla="*/ 144620 w 1175545"/>
              <a:gd name="connsiteY305" fmla="*/ 606572 h 834269"/>
              <a:gd name="connsiteX306" fmla="*/ 141672 w 1175545"/>
              <a:gd name="connsiteY306" fmla="*/ 606572 h 834269"/>
              <a:gd name="connsiteX307" fmla="*/ 138122 w 1175545"/>
              <a:gd name="connsiteY307" fmla="*/ 604106 h 834269"/>
              <a:gd name="connsiteX308" fmla="*/ 134092 w 1175545"/>
              <a:gd name="connsiteY308" fmla="*/ 605790 h 834269"/>
              <a:gd name="connsiteX309" fmla="*/ 131986 w 1175545"/>
              <a:gd name="connsiteY309" fmla="*/ 605068 h 834269"/>
              <a:gd name="connsiteX310" fmla="*/ 131565 w 1175545"/>
              <a:gd name="connsiteY310" fmla="*/ 602361 h 834269"/>
              <a:gd name="connsiteX311" fmla="*/ 129761 w 1175545"/>
              <a:gd name="connsiteY311" fmla="*/ 601459 h 834269"/>
              <a:gd name="connsiteX312" fmla="*/ 128196 w 1175545"/>
              <a:gd name="connsiteY312" fmla="*/ 599955 h 834269"/>
              <a:gd name="connsiteX313" fmla="*/ 126993 w 1175545"/>
              <a:gd name="connsiteY313" fmla="*/ 599594 h 834269"/>
              <a:gd name="connsiteX314" fmla="*/ 123203 w 1175545"/>
              <a:gd name="connsiteY314" fmla="*/ 599774 h 834269"/>
              <a:gd name="connsiteX315" fmla="*/ 121940 w 1175545"/>
              <a:gd name="connsiteY315" fmla="*/ 597127 h 834269"/>
              <a:gd name="connsiteX316" fmla="*/ 118932 w 1175545"/>
              <a:gd name="connsiteY316" fmla="*/ 597308 h 834269"/>
              <a:gd name="connsiteX317" fmla="*/ 117970 w 1175545"/>
              <a:gd name="connsiteY317" fmla="*/ 596466 h 834269"/>
              <a:gd name="connsiteX318" fmla="*/ 118692 w 1175545"/>
              <a:gd name="connsiteY318" fmla="*/ 595142 h 834269"/>
              <a:gd name="connsiteX319" fmla="*/ 117729 w 1175545"/>
              <a:gd name="connsiteY319" fmla="*/ 594180 h 834269"/>
              <a:gd name="connsiteX320" fmla="*/ 117669 w 1175545"/>
              <a:gd name="connsiteY320" fmla="*/ 593037 h 834269"/>
              <a:gd name="connsiteX321" fmla="*/ 116165 w 1175545"/>
              <a:gd name="connsiteY321" fmla="*/ 591833 h 834269"/>
              <a:gd name="connsiteX322" fmla="*/ 114962 w 1175545"/>
              <a:gd name="connsiteY322" fmla="*/ 592134 h 834269"/>
              <a:gd name="connsiteX323" fmla="*/ 113879 w 1175545"/>
              <a:gd name="connsiteY323" fmla="*/ 591412 h 834269"/>
              <a:gd name="connsiteX324" fmla="*/ 112796 w 1175545"/>
              <a:gd name="connsiteY324" fmla="*/ 592435 h 834269"/>
              <a:gd name="connsiteX325" fmla="*/ 112194 w 1175545"/>
              <a:gd name="connsiteY325" fmla="*/ 591713 h 834269"/>
              <a:gd name="connsiteX326" fmla="*/ 109066 w 1175545"/>
              <a:gd name="connsiteY326" fmla="*/ 592615 h 834269"/>
              <a:gd name="connsiteX327" fmla="*/ 106179 w 1175545"/>
              <a:gd name="connsiteY327" fmla="*/ 591472 h 834269"/>
              <a:gd name="connsiteX328" fmla="*/ 106179 w 1175545"/>
              <a:gd name="connsiteY328" fmla="*/ 590510 h 834269"/>
              <a:gd name="connsiteX329" fmla="*/ 104314 w 1175545"/>
              <a:gd name="connsiteY329" fmla="*/ 589668 h 834269"/>
              <a:gd name="connsiteX330" fmla="*/ 102389 w 1175545"/>
              <a:gd name="connsiteY330" fmla="*/ 589668 h 834269"/>
              <a:gd name="connsiteX331" fmla="*/ 99742 w 1175545"/>
              <a:gd name="connsiteY331" fmla="*/ 590871 h 834269"/>
              <a:gd name="connsiteX332" fmla="*/ 98057 w 1175545"/>
              <a:gd name="connsiteY332" fmla="*/ 590149 h 834269"/>
              <a:gd name="connsiteX333" fmla="*/ 96614 w 1175545"/>
              <a:gd name="connsiteY333" fmla="*/ 590751 h 834269"/>
              <a:gd name="connsiteX334" fmla="*/ 95892 w 1175545"/>
              <a:gd name="connsiteY334" fmla="*/ 590209 h 834269"/>
              <a:gd name="connsiteX335" fmla="*/ 94388 w 1175545"/>
              <a:gd name="connsiteY335" fmla="*/ 592375 h 834269"/>
              <a:gd name="connsiteX336" fmla="*/ 93004 w 1175545"/>
              <a:gd name="connsiteY336" fmla="*/ 591773 h 834269"/>
              <a:gd name="connsiteX337" fmla="*/ 91741 w 1175545"/>
              <a:gd name="connsiteY337" fmla="*/ 593698 h 834269"/>
              <a:gd name="connsiteX338" fmla="*/ 90658 w 1175545"/>
              <a:gd name="connsiteY338" fmla="*/ 596947 h 834269"/>
              <a:gd name="connsiteX339" fmla="*/ 91440 w 1175545"/>
              <a:gd name="connsiteY339" fmla="*/ 598150 h 834269"/>
              <a:gd name="connsiteX340" fmla="*/ 87470 w 1175545"/>
              <a:gd name="connsiteY340" fmla="*/ 602361 h 834269"/>
              <a:gd name="connsiteX341" fmla="*/ 87409 w 1175545"/>
              <a:gd name="connsiteY341" fmla="*/ 604286 h 834269"/>
              <a:gd name="connsiteX342" fmla="*/ 84402 w 1175545"/>
              <a:gd name="connsiteY342" fmla="*/ 607053 h 834269"/>
              <a:gd name="connsiteX343" fmla="*/ 83920 w 1175545"/>
              <a:gd name="connsiteY343" fmla="*/ 606692 h 834269"/>
              <a:gd name="connsiteX344" fmla="*/ 82717 w 1175545"/>
              <a:gd name="connsiteY344" fmla="*/ 607896 h 834269"/>
              <a:gd name="connsiteX345" fmla="*/ 79830 w 1175545"/>
              <a:gd name="connsiteY345" fmla="*/ 607775 h 834269"/>
              <a:gd name="connsiteX346" fmla="*/ 76942 w 1175545"/>
              <a:gd name="connsiteY346" fmla="*/ 604166 h 834269"/>
              <a:gd name="connsiteX347" fmla="*/ 75859 w 1175545"/>
              <a:gd name="connsiteY347" fmla="*/ 604166 h 834269"/>
              <a:gd name="connsiteX348" fmla="*/ 74415 w 1175545"/>
              <a:gd name="connsiteY348" fmla="*/ 602902 h 834269"/>
              <a:gd name="connsiteX349" fmla="*/ 72009 w 1175545"/>
              <a:gd name="connsiteY349" fmla="*/ 602722 h 834269"/>
              <a:gd name="connsiteX350" fmla="*/ 70986 w 1175545"/>
              <a:gd name="connsiteY350" fmla="*/ 601639 h 834269"/>
              <a:gd name="connsiteX351" fmla="*/ 70565 w 1175545"/>
              <a:gd name="connsiteY351" fmla="*/ 599534 h 834269"/>
              <a:gd name="connsiteX352" fmla="*/ 69843 w 1175545"/>
              <a:gd name="connsiteY352" fmla="*/ 598391 h 834269"/>
              <a:gd name="connsiteX353" fmla="*/ 68640 w 1175545"/>
              <a:gd name="connsiteY353" fmla="*/ 598391 h 834269"/>
              <a:gd name="connsiteX354" fmla="*/ 67858 w 1175545"/>
              <a:gd name="connsiteY354" fmla="*/ 597488 h 834269"/>
              <a:gd name="connsiteX355" fmla="*/ 54864 w 1175545"/>
              <a:gd name="connsiteY355" fmla="*/ 589186 h 834269"/>
              <a:gd name="connsiteX356" fmla="*/ 52458 w 1175545"/>
              <a:gd name="connsiteY356" fmla="*/ 587562 h 834269"/>
              <a:gd name="connsiteX357" fmla="*/ 50894 w 1175545"/>
              <a:gd name="connsiteY357" fmla="*/ 585517 h 834269"/>
              <a:gd name="connsiteX358" fmla="*/ 50773 w 1175545"/>
              <a:gd name="connsiteY358" fmla="*/ 584133 h 834269"/>
              <a:gd name="connsiteX359" fmla="*/ 51616 w 1175545"/>
              <a:gd name="connsiteY359" fmla="*/ 582328 h 834269"/>
              <a:gd name="connsiteX360" fmla="*/ 53721 w 1175545"/>
              <a:gd name="connsiteY360" fmla="*/ 580524 h 834269"/>
              <a:gd name="connsiteX361" fmla="*/ 53901 w 1175545"/>
              <a:gd name="connsiteY361" fmla="*/ 578899 h 834269"/>
              <a:gd name="connsiteX362" fmla="*/ 55044 w 1175545"/>
              <a:gd name="connsiteY362" fmla="*/ 578117 h 834269"/>
              <a:gd name="connsiteX363" fmla="*/ 54443 w 1175545"/>
              <a:gd name="connsiteY363" fmla="*/ 575952 h 834269"/>
              <a:gd name="connsiteX364" fmla="*/ 53240 w 1175545"/>
              <a:gd name="connsiteY364" fmla="*/ 573666 h 834269"/>
              <a:gd name="connsiteX365" fmla="*/ 53962 w 1175545"/>
              <a:gd name="connsiteY365" fmla="*/ 570959 h 834269"/>
              <a:gd name="connsiteX366" fmla="*/ 52397 w 1175545"/>
              <a:gd name="connsiteY366" fmla="*/ 569936 h 834269"/>
              <a:gd name="connsiteX367" fmla="*/ 52037 w 1175545"/>
              <a:gd name="connsiteY367" fmla="*/ 567770 h 834269"/>
              <a:gd name="connsiteX368" fmla="*/ 52879 w 1175545"/>
              <a:gd name="connsiteY368" fmla="*/ 567048 h 834269"/>
              <a:gd name="connsiteX369" fmla="*/ 52578 w 1175545"/>
              <a:gd name="connsiteY369" fmla="*/ 565544 h 834269"/>
              <a:gd name="connsiteX370" fmla="*/ 53180 w 1175545"/>
              <a:gd name="connsiteY370" fmla="*/ 564582 h 834269"/>
              <a:gd name="connsiteX371" fmla="*/ 52337 w 1175545"/>
              <a:gd name="connsiteY371" fmla="*/ 562597 h 834269"/>
              <a:gd name="connsiteX372" fmla="*/ 52277 w 1175545"/>
              <a:gd name="connsiteY372" fmla="*/ 557002 h 834269"/>
              <a:gd name="connsiteX373" fmla="*/ 52638 w 1175545"/>
              <a:gd name="connsiteY373" fmla="*/ 554716 h 834269"/>
              <a:gd name="connsiteX374" fmla="*/ 53841 w 1175545"/>
              <a:gd name="connsiteY374" fmla="*/ 553934 h 834269"/>
              <a:gd name="connsiteX375" fmla="*/ 52879 w 1175545"/>
              <a:gd name="connsiteY375" fmla="*/ 550024 h 834269"/>
              <a:gd name="connsiteX376" fmla="*/ 50833 w 1175545"/>
              <a:gd name="connsiteY376" fmla="*/ 548640 h 834269"/>
              <a:gd name="connsiteX377" fmla="*/ 49630 w 1175545"/>
              <a:gd name="connsiteY377" fmla="*/ 548640 h 834269"/>
              <a:gd name="connsiteX378" fmla="*/ 49811 w 1175545"/>
              <a:gd name="connsiteY378" fmla="*/ 547016 h 834269"/>
              <a:gd name="connsiteX379" fmla="*/ 49269 w 1175545"/>
              <a:gd name="connsiteY379" fmla="*/ 546174 h 834269"/>
              <a:gd name="connsiteX380" fmla="*/ 51796 w 1175545"/>
              <a:gd name="connsiteY380" fmla="*/ 541902 h 834269"/>
              <a:gd name="connsiteX381" fmla="*/ 50773 w 1175545"/>
              <a:gd name="connsiteY381" fmla="*/ 540579 h 834269"/>
              <a:gd name="connsiteX382" fmla="*/ 51555 w 1175545"/>
              <a:gd name="connsiteY382" fmla="*/ 538654 h 834269"/>
              <a:gd name="connsiteX383" fmla="*/ 49751 w 1175545"/>
              <a:gd name="connsiteY383" fmla="*/ 536969 h 834269"/>
              <a:gd name="connsiteX384" fmla="*/ 48908 w 1175545"/>
              <a:gd name="connsiteY384" fmla="*/ 535526 h 834269"/>
              <a:gd name="connsiteX385" fmla="*/ 47404 w 1175545"/>
              <a:gd name="connsiteY385" fmla="*/ 534322 h 834269"/>
              <a:gd name="connsiteX386" fmla="*/ 47585 w 1175545"/>
              <a:gd name="connsiteY386" fmla="*/ 532758 h 834269"/>
              <a:gd name="connsiteX387" fmla="*/ 46081 w 1175545"/>
              <a:gd name="connsiteY387" fmla="*/ 531976 h 834269"/>
              <a:gd name="connsiteX388" fmla="*/ 45540 w 1175545"/>
              <a:gd name="connsiteY388" fmla="*/ 529570 h 834269"/>
              <a:gd name="connsiteX389" fmla="*/ 46622 w 1175545"/>
              <a:gd name="connsiteY389" fmla="*/ 527585 h 834269"/>
              <a:gd name="connsiteX390" fmla="*/ 47044 w 1175545"/>
              <a:gd name="connsiteY390" fmla="*/ 525780 h 834269"/>
              <a:gd name="connsiteX391" fmla="*/ 46683 w 1175545"/>
              <a:gd name="connsiteY391" fmla="*/ 524156 h 834269"/>
              <a:gd name="connsiteX392" fmla="*/ 48608 w 1175545"/>
              <a:gd name="connsiteY392" fmla="*/ 521088 h 834269"/>
              <a:gd name="connsiteX393" fmla="*/ 46021 w 1175545"/>
              <a:gd name="connsiteY393" fmla="*/ 520426 h 834269"/>
              <a:gd name="connsiteX394" fmla="*/ 45118 w 1175545"/>
              <a:gd name="connsiteY394" fmla="*/ 521268 h 834269"/>
              <a:gd name="connsiteX395" fmla="*/ 43193 w 1175545"/>
              <a:gd name="connsiteY395" fmla="*/ 521930 h 834269"/>
              <a:gd name="connsiteX396" fmla="*/ 42231 w 1175545"/>
              <a:gd name="connsiteY396" fmla="*/ 521028 h 834269"/>
              <a:gd name="connsiteX397" fmla="*/ 41689 w 1175545"/>
              <a:gd name="connsiteY397" fmla="*/ 521629 h 834269"/>
              <a:gd name="connsiteX398" fmla="*/ 39223 w 1175545"/>
              <a:gd name="connsiteY398" fmla="*/ 520606 h 834269"/>
              <a:gd name="connsiteX399" fmla="*/ 39404 w 1175545"/>
              <a:gd name="connsiteY399" fmla="*/ 518561 h 834269"/>
              <a:gd name="connsiteX400" fmla="*/ 38982 w 1175545"/>
              <a:gd name="connsiteY400" fmla="*/ 516877 h 834269"/>
              <a:gd name="connsiteX401" fmla="*/ 40366 w 1175545"/>
              <a:gd name="connsiteY401" fmla="*/ 514651 h 834269"/>
              <a:gd name="connsiteX402" fmla="*/ 39885 w 1175545"/>
              <a:gd name="connsiteY402" fmla="*/ 512846 h 834269"/>
              <a:gd name="connsiteX403" fmla="*/ 38080 w 1175545"/>
              <a:gd name="connsiteY403" fmla="*/ 511162 h 834269"/>
              <a:gd name="connsiteX404" fmla="*/ 38261 w 1175545"/>
              <a:gd name="connsiteY404" fmla="*/ 509176 h 834269"/>
              <a:gd name="connsiteX405" fmla="*/ 40306 w 1175545"/>
              <a:gd name="connsiteY405" fmla="*/ 508876 h 834269"/>
              <a:gd name="connsiteX406" fmla="*/ 41389 w 1175545"/>
              <a:gd name="connsiteY406" fmla="*/ 507853 h 834269"/>
              <a:gd name="connsiteX407" fmla="*/ 43735 w 1175545"/>
              <a:gd name="connsiteY407" fmla="*/ 504364 h 834269"/>
              <a:gd name="connsiteX408" fmla="*/ 44036 w 1175545"/>
              <a:gd name="connsiteY408" fmla="*/ 502559 h 834269"/>
              <a:gd name="connsiteX409" fmla="*/ 43614 w 1175545"/>
              <a:gd name="connsiteY409" fmla="*/ 500393 h 834269"/>
              <a:gd name="connsiteX410" fmla="*/ 42532 w 1175545"/>
              <a:gd name="connsiteY410" fmla="*/ 498709 h 834269"/>
              <a:gd name="connsiteX411" fmla="*/ 43013 w 1175545"/>
              <a:gd name="connsiteY411" fmla="*/ 497145 h 834269"/>
              <a:gd name="connsiteX412" fmla="*/ 44818 w 1175545"/>
              <a:gd name="connsiteY412" fmla="*/ 496904 h 834269"/>
              <a:gd name="connsiteX413" fmla="*/ 48608 w 1175545"/>
              <a:gd name="connsiteY413" fmla="*/ 492092 h 834269"/>
              <a:gd name="connsiteX414" fmla="*/ 49690 w 1175545"/>
              <a:gd name="connsiteY414" fmla="*/ 493295 h 834269"/>
              <a:gd name="connsiteX415" fmla="*/ 51074 w 1175545"/>
              <a:gd name="connsiteY415" fmla="*/ 492874 h 834269"/>
              <a:gd name="connsiteX416" fmla="*/ 52277 w 1175545"/>
              <a:gd name="connsiteY416" fmla="*/ 493475 h 834269"/>
              <a:gd name="connsiteX417" fmla="*/ 53180 w 1175545"/>
              <a:gd name="connsiteY417" fmla="*/ 491430 h 834269"/>
              <a:gd name="connsiteX418" fmla="*/ 56609 w 1175545"/>
              <a:gd name="connsiteY418" fmla="*/ 492092 h 834269"/>
              <a:gd name="connsiteX419" fmla="*/ 57330 w 1175545"/>
              <a:gd name="connsiteY419" fmla="*/ 494378 h 834269"/>
              <a:gd name="connsiteX420" fmla="*/ 58714 w 1175545"/>
              <a:gd name="connsiteY420" fmla="*/ 494558 h 834269"/>
              <a:gd name="connsiteX421" fmla="*/ 59436 w 1175545"/>
              <a:gd name="connsiteY421" fmla="*/ 493596 h 834269"/>
              <a:gd name="connsiteX422" fmla="*/ 59436 w 1175545"/>
              <a:gd name="connsiteY422" fmla="*/ 490708 h 834269"/>
              <a:gd name="connsiteX423" fmla="*/ 61481 w 1175545"/>
              <a:gd name="connsiteY423" fmla="*/ 490648 h 834269"/>
              <a:gd name="connsiteX424" fmla="*/ 62985 w 1175545"/>
              <a:gd name="connsiteY424" fmla="*/ 489685 h 834269"/>
              <a:gd name="connsiteX425" fmla="*/ 63286 w 1175545"/>
              <a:gd name="connsiteY425" fmla="*/ 487520 h 834269"/>
              <a:gd name="connsiteX426" fmla="*/ 64730 w 1175545"/>
              <a:gd name="connsiteY426" fmla="*/ 487219 h 834269"/>
              <a:gd name="connsiteX427" fmla="*/ 64549 w 1175545"/>
              <a:gd name="connsiteY427" fmla="*/ 486136 h 834269"/>
              <a:gd name="connsiteX428" fmla="*/ 66655 w 1175545"/>
              <a:gd name="connsiteY428" fmla="*/ 484512 h 834269"/>
              <a:gd name="connsiteX429" fmla="*/ 68881 w 1175545"/>
              <a:gd name="connsiteY429" fmla="*/ 485474 h 834269"/>
              <a:gd name="connsiteX430" fmla="*/ 70385 w 1175545"/>
              <a:gd name="connsiteY430" fmla="*/ 484993 h 834269"/>
              <a:gd name="connsiteX431" fmla="*/ 72791 w 1175545"/>
              <a:gd name="connsiteY431" fmla="*/ 485835 h 834269"/>
              <a:gd name="connsiteX432" fmla="*/ 73633 w 1175545"/>
              <a:gd name="connsiteY432" fmla="*/ 485655 h 834269"/>
              <a:gd name="connsiteX433" fmla="*/ 75619 w 1175545"/>
              <a:gd name="connsiteY433" fmla="*/ 482406 h 834269"/>
              <a:gd name="connsiteX434" fmla="*/ 79228 w 1175545"/>
              <a:gd name="connsiteY434" fmla="*/ 480060 h 834269"/>
              <a:gd name="connsiteX435" fmla="*/ 78145 w 1175545"/>
              <a:gd name="connsiteY435" fmla="*/ 477112 h 834269"/>
              <a:gd name="connsiteX436" fmla="*/ 78626 w 1175545"/>
              <a:gd name="connsiteY436" fmla="*/ 475187 h 834269"/>
              <a:gd name="connsiteX437" fmla="*/ 80972 w 1175545"/>
              <a:gd name="connsiteY437" fmla="*/ 474285 h 834269"/>
              <a:gd name="connsiteX438" fmla="*/ 81514 w 1175545"/>
              <a:gd name="connsiteY438" fmla="*/ 469232 h 834269"/>
              <a:gd name="connsiteX439" fmla="*/ 81093 w 1175545"/>
              <a:gd name="connsiteY439" fmla="*/ 468449 h 834269"/>
              <a:gd name="connsiteX440" fmla="*/ 82115 w 1175545"/>
              <a:gd name="connsiteY440" fmla="*/ 466825 h 834269"/>
              <a:gd name="connsiteX441" fmla="*/ 82115 w 1175545"/>
              <a:gd name="connsiteY441" fmla="*/ 462915 h 834269"/>
              <a:gd name="connsiteX442" fmla="*/ 82717 w 1175545"/>
              <a:gd name="connsiteY442" fmla="*/ 461832 h 834269"/>
              <a:gd name="connsiteX443" fmla="*/ 83920 w 1175545"/>
              <a:gd name="connsiteY443" fmla="*/ 461712 h 834269"/>
              <a:gd name="connsiteX444" fmla="*/ 83619 w 1175545"/>
              <a:gd name="connsiteY444" fmla="*/ 460088 h 834269"/>
              <a:gd name="connsiteX445" fmla="*/ 84221 w 1175545"/>
              <a:gd name="connsiteY445" fmla="*/ 459245 h 834269"/>
              <a:gd name="connsiteX446" fmla="*/ 82838 w 1175545"/>
              <a:gd name="connsiteY446" fmla="*/ 455516 h 834269"/>
              <a:gd name="connsiteX447" fmla="*/ 82838 w 1175545"/>
              <a:gd name="connsiteY447" fmla="*/ 452267 h 834269"/>
              <a:gd name="connsiteX448" fmla="*/ 82236 w 1175545"/>
              <a:gd name="connsiteY448" fmla="*/ 450763 h 834269"/>
              <a:gd name="connsiteX449" fmla="*/ 83800 w 1175545"/>
              <a:gd name="connsiteY449" fmla="*/ 448477 h 834269"/>
              <a:gd name="connsiteX450" fmla="*/ 84823 w 1175545"/>
              <a:gd name="connsiteY450" fmla="*/ 447876 h 834269"/>
              <a:gd name="connsiteX451" fmla="*/ 84823 w 1175545"/>
              <a:gd name="connsiteY451" fmla="*/ 446432 h 834269"/>
              <a:gd name="connsiteX452" fmla="*/ 85966 w 1175545"/>
              <a:gd name="connsiteY452" fmla="*/ 445409 h 834269"/>
              <a:gd name="connsiteX453" fmla="*/ 85484 w 1175545"/>
              <a:gd name="connsiteY453" fmla="*/ 443544 h 834269"/>
              <a:gd name="connsiteX454" fmla="*/ 85785 w 1175545"/>
              <a:gd name="connsiteY454" fmla="*/ 441439 h 834269"/>
              <a:gd name="connsiteX455" fmla="*/ 84702 w 1175545"/>
              <a:gd name="connsiteY455" fmla="*/ 439874 h 834269"/>
              <a:gd name="connsiteX456" fmla="*/ 84702 w 1175545"/>
              <a:gd name="connsiteY456" fmla="*/ 438190 h 834269"/>
              <a:gd name="connsiteX457" fmla="*/ 84041 w 1175545"/>
              <a:gd name="connsiteY457" fmla="*/ 437528 h 834269"/>
              <a:gd name="connsiteX458" fmla="*/ 83619 w 1175545"/>
              <a:gd name="connsiteY458" fmla="*/ 435363 h 834269"/>
              <a:gd name="connsiteX459" fmla="*/ 71949 w 1175545"/>
              <a:gd name="connsiteY459" fmla="*/ 433979 h 834269"/>
              <a:gd name="connsiteX460" fmla="*/ 72911 w 1175545"/>
              <a:gd name="connsiteY460" fmla="*/ 425798 h 834269"/>
              <a:gd name="connsiteX461" fmla="*/ 56789 w 1175545"/>
              <a:gd name="connsiteY461" fmla="*/ 423812 h 834269"/>
              <a:gd name="connsiteX462" fmla="*/ 59857 w 1175545"/>
              <a:gd name="connsiteY462" fmla="*/ 398546 h 834269"/>
              <a:gd name="connsiteX463" fmla="*/ 42772 w 1175545"/>
              <a:gd name="connsiteY463" fmla="*/ 396380 h 834269"/>
              <a:gd name="connsiteX464" fmla="*/ 42652 w 1175545"/>
              <a:gd name="connsiteY464" fmla="*/ 396922 h 834269"/>
              <a:gd name="connsiteX465" fmla="*/ 26229 w 1175545"/>
              <a:gd name="connsiteY465" fmla="*/ 394756 h 834269"/>
              <a:gd name="connsiteX466" fmla="*/ 28154 w 1175545"/>
              <a:gd name="connsiteY466" fmla="*/ 379717 h 834269"/>
              <a:gd name="connsiteX467" fmla="*/ 30320 w 1175545"/>
              <a:gd name="connsiteY467" fmla="*/ 362090 h 834269"/>
              <a:gd name="connsiteX468" fmla="*/ 32425 w 1175545"/>
              <a:gd name="connsiteY468" fmla="*/ 345908 h 834269"/>
              <a:gd name="connsiteX469" fmla="*/ 34410 w 1175545"/>
              <a:gd name="connsiteY469" fmla="*/ 330147 h 834269"/>
              <a:gd name="connsiteX470" fmla="*/ 1925 w 1175545"/>
              <a:gd name="connsiteY470" fmla="*/ 325935 h 834269"/>
              <a:gd name="connsiteX471" fmla="*/ 722 w 1175545"/>
              <a:gd name="connsiteY471" fmla="*/ 325214 h 834269"/>
              <a:gd name="connsiteX472" fmla="*/ 8242 w 1175545"/>
              <a:gd name="connsiteY472" fmla="*/ 267462 h 834269"/>
              <a:gd name="connsiteX473" fmla="*/ 7640 w 1175545"/>
              <a:gd name="connsiteY473" fmla="*/ 268665 h 834269"/>
              <a:gd name="connsiteX474" fmla="*/ 5414 w 1175545"/>
              <a:gd name="connsiteY474" fmla="*/ 267703 h 834269"/>
              <a:gd name="connsiteX475" fmla="*/ 3850 w 1175545"/>
              <a:gd name="connsiteY475" fmla="*/ 268485 h 834269"/>
              <a:gd name="connsiteX476" fmla="*/ 1143 w 1175545"/>
              <a:gd name="connsiteY476" fmla="*/ 266319 h 834269"/>
              <a:gd name="connsiteX477" fmla="*/ 902 w 1175545"/>
              <a:gd name="connsiteY477" fmla="*/ 264635 h 834269"/>
              <a:gd name="connsiteX478" fmla="*/ 1384 w 1175545"/>
              <a:gd name="connsiteY478" fmla="*/ 262830 h 834269"/>
              <a:gd name="connsiteX479" fmla="*/ 782 w 1175545"/>
              <a:gd name="connsiteY479" fmla="*/ 261386 h 834269"/>
              <a:gd name="connsiteX480" fmla="*/ 1083 w 1175545"/>
              <a:gd name="connsiteY480" fmla="*/ 259882 h 834269"/>
              <a:gd name="connsiteX481" fmla="*/ 1023 w 1175545"/>
              <a:gd name="connsiteY481" fmla="*/ 256453 h 834269"/>
              <a:gd name="connsiteX482" fmla="*/ 1564 w 1175545"/>
              <a:gd name="connsiteY482" fmla="*/ 255852 h 834269"/>
              <a:gd name="connsiteX483" fmla="*/ 1564 w 1175545"/>
              <a:gd name="connsiteY483" fmla="*/ 253566 h 834269"/>
              <a:gd name="connsiteX484" fmla="*/ 2527 w 1175545"/>
              <a:gd name="connsiteY484" fmla="*/ 253024 h 834269"/>
              <a:gd name="connsiteX485" fmla="*/ 2707 w 1175545"/>
              <a:gd name="connsiteY485" fmla="*/ 251340 h 834269"/>
              <a:gd name="connsiteX486" fmla="*/ 1684 w 1175545"/>
              <a:gd name="connsiteY486" fmla="*/ 250137 h 834269"/>
              <a:gd name="connsiteX487" fmla="*/ 1444 w 1175545"/>
              <a:gd name="connsiteY487" fmla="*/ 247790 h 834269"/>
              <a:gd name="connsiteX488" fmla="*/ 241 w 1175545"/>
              <a:gd name="connsiteY488" fmla="*/ 246587 h 834269"/>
              <a:gd name="connsiteX489" fmla="*/ 0 w 1175545"/>
              <a:gd name="connsiteY489" fmla="*/ 243880 h 834269"/>
              <a:gd name="connsiteX490" fmla="*/ 1564 w 1175545"/>
              <a:gd name="connsiteY490" fmla="*/ 241594 h 834269"/>
              <a:gd name="connsiteX491" fmla="*/ 782 w 1175545"/>
              <a:gd name="connsiteY491" fmla="*/ 240511 h 834269"/>
              <a:gd name="connsiteX492" fmla="*/ 963 w 1175545"/>
              <a:gd name="connsiteY492" fmla="*/ 238346 h 834269"/>
              <a:gd name="connsiteX493" fmla="*/ 2587 w 1175545"/>
              <a:gd name="connsiteY493" fmla="*/ 238165 h 834269"/>
              <a:gd name="connsiteX494" fmla="*/ 3309 w 1175545"/>
              <a:gd name="connsiteY494" fmla="*/ 236902 h 834269"/>
              <a:gd name="connsiteX495" fmla="*/ 3549 w 1175545"/>
              <a:gd name="connsiteY495" fmla="*/ 234135 h 834269"/>
              <a:gd name="connsiteX496" fmla="*/ 2767 w 1175545"/>
              <a:gd name="connsiteY496" fmla="*/ 233653 h 834269"/>
              <a:gd name="connsiteX497" fmla="*/ 1684 w 1175545"/>
              <a:gd name="connsiteY497" fmla="*/ 231006 h 834269"/>
              <a:gd name="connsiteX498" fmla="*/ 1624 w 1175545"/>
              <a:gd name="connsiteY498" fmla="*/ 228961 h 834269"/>
              <a:gd name="connsiteX499" fmla="*/ 722 w 1175545"/>
              <a:gd name="connsiteY499" fmla="*/ 227156 h 834269"/>
              <a:gd name="connsiteX500" fmla="*/ 722 w 1175545"/>
              <a:gd name="connsiteY500" fmla="*/ 224750 h 834269"/>
              <a:gd name="connsiteX501" fmla="*/ 301 w 1175545"/>
              <a:gd name="connsiteY501" fmla="*/ 222584 h 834269"/>
              <a:gd name="connsiteX502" fmla="*/ 662 w 1175545"/>
              <a:gd name="connsiteY502" fmla="*/ 220719 h 834269"/>
              <a:gd name="connsiteX503" fmla="*/ 1985 w 1175545"/>
              <a:gd name="connsiteY503" fmla="*/ 220479 h 834269"/>
              <a:gd name="connsiteX504" fmla="*/ 4392 w 1175545"/>
              <a:gd name="connsiteY504" fmla="*/ 218072 h 834269"/>
              <a:gd name="connsiteX505" fmla="*/ 6377 w 1175545"/>
              <a:gd name="connsiteY505" fmla="*/ 219215 h 834269"/>
              <a:gd name="connsiteX506" fmla="*/ 9986 w 1175545"/>
              <a:gd name="connsiteY506" fmla="*/ 219336 h 834269"/>
              <a:gd name="connsiteX507" fmla="*/ 11791 w 1175545"/>
              <a:gd name="connsiteY507" fmla="*/ 218373 h 834269"/>
              <a:gd name="connsiteX508" fmla="*/ 11791 w 1175545"/>
              <a:gd name="connsiteY508" fmla="*/ 214944 h 834269"/>
              <a:gd name="connsiteX509" fmla="*/ 12152 w 1175545"/>
              <a:gd name="connsiteY509" fmla="*/ 214102 h 834269"/>
              <a:gd name="connsiteX510" fmla="*/ 14318 w 1175545"/>
              <a:gd name="connsiteY510" fmla="*/ 213741 h 834269"/>
              <a:gd name="connsiteX511" fmla="*/ 15220 w 1175545"/>
              <a:gd name="connsiteY511" fmla="*/ 211635 h 834269"/>
              <a:gd name="connsiteX512" fmla="*/ 14859 w 1175545"/>
              <a:gd name="connsiteY512" fmla="*/ 209109 h 834269"/>
              <a:gd name="connsiteX513" fmla="*/ 15942 w 1175545"/>
              <a:gd name="connsiteY513" fmla="*/ 207906 h 834269"/>
              <a:gd name="connsiteX514" fmla="*/ 15461 w 1175545"/>
              <a:gd name="connsiteY514" fmla="*/ 206763 h 834269"/>
              <a:gd name="connsiteX515" fmla="*/ 15942 w 1175545"/>
              <a:gd name="connsiteY515" fmla="*/ 205259 h 834269"/>
              <a:gd name="connsiteX516" fmla="*/ 15220 w 1175545"/>
              <a:gd name="connsiteY516" fmla="*/ 203815 h 834269"/>
              <a:gd name="connsiteX517" fmla="*/ 15822 w 1175545"/>
              <a:gd name="connsiteY517" fmla="*/ 202191 h 834269"/>
              <a:gd name="connsiteX518" fmla="*/ 17025 w 1175545"/>
              <a:gd name="connsiteY518" fmla="*/ 201589 h 834269"/>
              <a:gd name="connsiteX519" fmla="*/ 17025 w 1175545"/>
              <a:gd name="connsiteY519" fmla="*/ 198641 h 834269"/>
              <a:gd name="connsiteX520" fmla="*/ 17747 w 1175545"/>
              <a:gd name="connsiteY520" fmla="*/ 196235 h 834269"/>
              <a:gd name="connsiteX521" fmla="*/ 16904 w 1175545"/>
              <a:gd name="connsiteY521" fmla="*/ 195032 h 834269"/>
              <a:gd name="connsiteX522" fmla="*/ 17386 w 1175545"/>
              <a:gd name="connsiteY522" fmla="*/ 193347 h 834269"/>
              <a:gd name="connsiteX523" fmla="*/ 13896 w 1175545"/>
              <a:gd name="connsiteY523" fmla="*/ 190941 h 834269"/>
              <a:gd name="connsiteX524" fmla="*/ 14137 w 1175545"/>
              <a:gd name="connsiteY524" fmla="*/ 188956 h 834269"/>
              <a:gd name="connsiteX525" fmla="*/ 15039 w 1175545"/>
              <a:gd name="connsiteY525" fmla="*/ 188354 h 834269"/>
              <a:gd name="connsiteX526" fmla="*/ 15160 w 1175545"/>
              <a:gd name="connsiteY526" fmla="*/ 186911 h 834269"/>
              <a:gd name="connsiteX527" fmla="*/ 18348 w 1175545"/>
              <a:gd name="connsiteY527" fmla="*/ 185948 h 834269"/>
              <a:gd name="connsiteX528" fmla="*/ 23522 w 1175545"/>
              <a:gd name="connsiteY528" fmla="*/ 186249 h 834269"/>
              <a:gd name="connsiteX529" fmla="*/ 25026 w 1175545"/>
              <a:gd name="connsiteY529" fmla="*/ 183782 h 834269"/>
              <a:gd name="connsiteX530" fmla="*/ 26951 w 1175545"/>
              <a:gd name="connsiteY530" fmla="*/ 183542 h 834269"/>
              <a:gd name="connsiteX531" fmla="*/ 29357 w 1175545"/>
              <a:gd name="connsiteY531" fmla="*/ 181737 h 834269"/>
              <a:gd name="connsiteX532" fmla="*/ 32425 w 1175545"/>
              <a:gd name="connsiteY532" fmla="*/ 182940 h 834269"/>
              <a:gd name="connsiteX533" fmla="*/ 32967 w 1175545"/>
              <a:gd name="connsiteY533" fmla="*/ 184264 h 834269"/>
              <a:gd name="connsiteX534" fmla="*/ 38020 w 1175545"/>
              <a:gd name="connsiteY534" fmla="*/ 184504 h 834269"/>
              <a:gd name="connsiteX535" fmla="*/ 39223 w 1175545"/>
              <a:gd name="connsiteY535" fmla="*/ 181617 h 834269"/>
              <a:gd name="connsiteX536" fmla="*/ 40005 w 1175545"/>
              <a:gd name="connsiteY536" fmla="*/ 181316 h 834269"/>
              <a:gd name="connsiteX537" fmla="*/ 41208 w 1175545"/>
              <a:gd name="connsiteY537" fmla="*/ 179271 h 834269"/>
              <a:gd name="connsiteX538" fmla="*/ 43013 w 1175545"/>
              <a:gd name="connsiteY538" fmla="*/ 179631 h 834269"/>
              <a:gd name="connsiteX539" fmla="*/ 42411 w 1175545"/>
              <a:gd name="connsiteY539" fmla="*/ 177767 h 834269"/>
              <a:gd name="connsiteX540" fmla="*/ 41750 w 1175545"/>
              <a:gd name="connsiteY540" fmla="*/ 172954 h 834269"/>
              <a:gd name="connsiteX541" fmla="*/ 41750 w 1175545"/>
              <a:gd name="connsiteY541" fmla="*/ 171149 h 834269"/>
              <a:gd name="connsiteX542" fmla="*/ 40547 w 1175545"/>
              <a:gd name="connsiteY542" fmla="*/ 169104 h 834269"/>
              <a:gd name="connsiteX543" fmla="*/ 39524 w 1175545"/>
              <a:gd name="connsiteY543" fmla="*/ 169164 h 834269"/>
              <a:gd name="connsiteX544" fmla="*/ 37118 w 1175545"/>
              <a:gd name="connsiteY544" fmla="*/ 167540 h 834269"/>
              <a:gd name="connsiteX545" fmla="*/ 35674 w 1175545"/>
              <a:gd name="connsiteY545" fmla="*/ 168201 h 834269"/>
              <a:gd name="connsiteX546" fmla="*/ 35253 w 1175545"/>
              <a:gd name="connsiteY546" fmla="*/ 166276 h 834269"/>
              <a:gd name="connsiteX547" fmla="*/ 35674 w 1175545"/>
              <a:gd name="connsiteY547" fmla="*/ 164532 h 834269"/>
              <a:gd name="connsiteX548" fmla="*/ 37478 w 1175545"/>
              <a:gd name="connsiteY548" fmla="*/ 163750 h 834269"/>
              <a:gd name="connsiteX549" fmla="*/ 37599 w 1175545"/>
              <a:gd name="connsiteY549" fmla="*/ 162787 h 834269"/>
              <a:gd name="connsiteX550" fmla="*/ 35012 w 1175545"/>
              <a:gd name="connsiteY550" fmla="*/ 160742 h 834269"/>
              <a:gd name="connsiteX551" fmla="*/ 34591 w 1175545"/>
              <a:gd name="connsiteY551" fmla="*/ 159779 h 834269"/>
              <a:gd name="connsiteX552" fmla="*/ 32245 w 1175545"/>
              <a:gd name="connsiteY552" fmla="*/ 159599 h 834269"/>
              <a:gd name="connsiteX553" fmla="*/ 32967 w 1175545"/>
              <a:gd name="connsiteY553" fmla="*/ 156952 h 834269"/>
              <a:gd name="connsiteX554" fmla="*/ 31342 w 1175545"/>
              <a:gd name="connsiteY554" fmla="*/ 154846 h 834269"/>
              <a:gd name="connsiteX555" fmla="*/ 31282 w 1175545"/>
              <a:gd name="connsiteY555" fmla="*/ 153403 h 834269"/>
              <a:gd name="connsiteX556" fmla="*/ 31884 w 1175545"/>
              <a:gd name="connsiteY556" fmla="*/ 153102 h 834269"/>
              <a:gd name="connsiteX557" fmla="*/ 31763 w 1175545"/>
              <a:gd name="connsiteY557" fmla="*/ 151899 h 834269"/>
              <a:gd name="connsiteX558" fmla="*/ 33087 w 1175545"/>
              <a:gd name="connsiteY558" fmla="*/ 151417 h 834269"/>
              <a:gd name="connsiteX559" fmla="*/ 31282 w 1175545"/>
              <a:gd name="connsiteY559" fmla="*/ 148650 h 834269"/>
              <a:gd name="connsiteX560" fmla="*/ 45118 w 1175545"/>
              <a:gd name="connsiteY560" fmla="*/ 150455 h 834269"/>
              <a:gd name="connsiteX561" fmla="*/ 45118 w 1175545"/>
              <a:gd name="connsiteY561" fmla="*/ 150214 h 834269"/>
              <a:gd name="connsiteX562" fmla="*/ 53300 w 1175545"/>
              <a:gd name="connsiteY562" fmla="*/ 151237 h 834269"/>
              <a:gd name="connsiteX563" fmla="*/ 53300 w 1175545"/>
              <a:gd name="connsiteY563" fmla="*/ 151056 h 834269"/>
              <a:gd name="connsiteX564" fmla="*/ 80672 w 1175545"/>
              <a:gd name="connsiteY564" fmla="*/ 154666 h 834269"/>
              <a:gd name="connsiteX565" fmla="*/ 94388 w 1175545"/>
              <a:gd name="connsiteY565" fmla="*/ 156471 h 834269"/>
              <a:gd name="connsiteX566" fmla="*/ 110751 w 1175545"/>
              <a:gd name="connsiteY566" fmla="*/ 158697 h 834269"/>
              <a:gd name="connsiteX567" fmla="*/ 124467 w 1175545"/>
              <a:gd name="connsiteY567" fmla="*/ 160501 h 834269"/>
              <a:gd name="connsiteX568" fmla="*/ 125129 w 1175545"/>
              <a:gd name="connsiteY568" fmla="*/ 155689 h 834269"/>
              <a:gd name="connsiteX569" fmla="*/ 125730 w 1175545"/>
              <a:gd name="connsiteY569" fmla="*/ 154485 h 834269"/>
              <a:gd name="connsiteX570" fmla="*/ 124888 w 1175545"/>
              <a:gd name="connsiteY570" fmla="*/ 152260 h 834269"/>
              <a:gd name="connsiteX571" fmla="*/ 125309 w 1175545"/>
              <a:gd name="connsiteY571" fmla="*/ 147808 h 834269"/>
              <a:gd name="connsiteX572" fmla="*/ 127475 w 1175545"/>
              <a:gd name="connsiteY572" fmla="*/ 146545 h 834269"/>
              <a:gd name="connsiteX573" fmla="*/ 128317 w 1175545"/>
              <a:gd name="connsiteY573" fmla="*/ 147507 h 834269"/>
              <a:gd name="connsiteX574" fmla="*/ 129821 w 1175545"/>
              <a:gd name="connsiteY574" fmla="*/ 146063 h 834269"/>
              <a:gd name="connsiteX575" fmla="*/ 131144 w 1175545"/>
              <a:gd name="connsiteY575" fmla="*/ 146545 h 834269"/>
              <a:gd name="connsiteX576" fmla="*/ 132829 w 1175545"/>
              <a:gd name="connsiteY576" fmla="*/ 145943 h 834269"/>
              <a:gd name="connsiteX577" fmla="*/ 133851 w 1175545"/>
              <a:gd name="connsiteY577" fmla="*/ 144740 h 834269"/>
              <a:gd name="connsiteX578" fmla="*/ 135656 w 1175545"/>
              <a:gd name="connsiteY578" fmla="*/ 144259 h 834269"/>
              <a:gd name="connsiteX579" fmla="*/ 138363 w 1175545"/>
              <a:gd name="connsiteY579" fmla="*/ 142454 h 834269"/>
              <a:gd name="connsiteX580" fmla="*/ 141371 w 1175545"/>
              <a:gd name="connsiteY580" fmla="*/ 142755 h 834269"/>
              <a:gd name="connsiteX581" fmla="*/ 143176 w 1175545"/>
              <a:gd name="connsiteY581" fmla="*/ 140228 h 834269"/>
              <a:gd name="connsiteX582" fmla="*/ 144379 w 1175545"/>
              <a:gd name="connsiteY582" fmla="*/ 140409 h 834269"/>
              <a:gd name="connsiteX583" fmla="*/ 146785 w 1175545"/>
              <a:gd name="connsiteY583" fmla="*/ 139807 h 834269"/>
              <a:gd name="connsiteX584" fmla="*/ 147628 w 1175545"/>
              <a:gd name="connsiteY584" fmla="*/ 140709 h 834269"/>
              <a:gd name="connsiteX585" fmla="*/ 150936 w 1175545"/>
              <a:gd name="connsiteY585" fmla="*/ 141732 h 834269"/>
              <a:gd name="connsiteX586" fmla="*/ 151899 w 1175545"/>
              <a:gd name="connsiteY586" fmla="*/ 141311 h 834269"/>
              <a:gd name="connsiteX587" fmla="*/ 153463 w 1175545"/>
              <a:gd name="connsiteY587" fmla="*/ 142935 h 834269"/>
              <a:gd name="connsiteX588" fmla="*/ 154125 w 1175545"/>
              <a:gd name="connsiteY588" fmla="*/ 145101 h 834269"/>
              <a:gd name="connsiteX589" fmla="*/ 154726 w 1175545"/>
              <a:gd name="connsiteY589" fmla="*/ 144800 h 834269"/>
              <a:gd name="connsiteX590" fmla="*/ 157614 w 1175545"/>
              <a:gd name="connsiteY590" fmla="*/ 146063 h 834269"/>
              <a:gd name="connsiteX591" fmla="*/ 159298 w 1175545"/>
              <a:gd name="connsiteY591" fmla="*/ 147627 h 834269"/>
              <a:gd name="connsiteX592" fmla="*/ 158576 w 1175545"/>
              <a:gd name="connsiteY592" fmla="*/ 146424 h 834269"/>
              <a:gd name="connsiteX593" fmla="*/ 158757 w 1175545"/>
              <a:gd name="connsiteY593" fmla="*/ 144860 h 834269"/>
              <a:gd name="connsiteX594" fmla="*/ 155929 w 1175545"/>
              <a:gd name="connsiteY594" fmla="*/ 143657 h 834269"/>
              <a:gd name="connsiteX595" fmla="*/ 153523 w 1175545"/>
              <a:gd name="connsiteY595" fmla="*/ 141491 h 834269"/>
              <a:gd name="connsiteX596" fmla="*/ 154786 w 1175545"/>
              <a:gd name="connsiteY596" fmla="*/ 131746 h 834269"/>
              <a:gd name="connsiteX597" fmla="*/ 155869 w 1175545"/>
              <a:gd name="connsiteY597" fmla="*/ 130904 h 834269"/>
              <a:gd name="connsiteX598" fmla="*/ 150335 w 1175545"/>
              <a:gd name="connsiteY598" fmla="*/ 130182 h 834269"/>
              <a:gd name="connsiteX599" fmla="*/ 150996 w 1175545"/>
              <a:gd name="connsiteY599" fmla="*/ 129460 h 834269"/>
              <a:gd name="connsiteX600" fmla="*/ 149553 w 1175545"/>
              <a:gd name="connsiteY600" fmla="*/ 128738 h 834269"/>
              <a:gd name="connsiteX601" fmla="*/ 150094 w 1175545"/>
              <a:gd name="connsiteY601" fmla="*/ 124707 h 834269"/>
              <a:gd name="connsiteX602" fmla="*/ 147387 w 1175545"/>
              <a:gd name="connsiteY602" fmla="*/ 124286 h 834269"/>
              <a:gd name="connsiteX603" fmla="*/ 147447 w 1175545"/>
              <a:gd name="connsiteY603" fmla="*/ 123685 h 834269"/>
              <a:gd name="connsiteX604" fmla="*/ 144740 w 1175545"/>
              <a:gd name="connsiteY604" fmla="*/ 122722 h 834269"/>
              <a:gd name="connsiteX605" fmla="*/ 144800 w 1175545"/>
              <a:gd name="connsiteY605" fmla="*/ 121218 h 834269"/>
              <a:gd name="connsiteX606" fmla="*/ 120617 w 1175545"/>
              <a:gd name="connsiteY606" fmla="*/ 118270 h 834269"/>
              <a:gd name="connsiteX607" fmla="*/ 119774 w 1175545"/>
              <a:gd name="connsiteY607" fmla="*/ 117067 h 834269"/>
              <a:gd name="connsiteX608" fmla="*/ 121399 w 1175545"/>
              <a:gd name="connsiteY608" fmla="*/ 115984 h 834269"/>
              <a:gd name="connsiteX609" fmla="*/ 121278 w 1175545"/>
              <a:gd name="connsiteY609" fmla="*/ 115022 h 834269"/>
              <a:gd name="connsiteX610" fmla="*/ 122361 w 1175545"/>
              <a:gd name="connsiteY610" fmla="*/ 111112 h 834269"/>
              <a:gd name="connsiteX611" fmla="*/ 124346 w 1175545"/>
              <a:gd name="connsiteY611" fmla="*/ 111112 h 834269"/>
              <a:gd name="connsiteX612" fmla="*/ 124647 w 1175545"/>
              <a:gd name="connsiteY612" fmla="*/ 109006 h 834269"/>
              <a:gd name="connsiteX613" fmla="*/ 125249 w 1175545"/>
              <a:gd name="connsiteY613" fmla="*/ 109788 h 834269"/>
              <a:gd name="connsiteX614" fmla="*/ 125489 w 1175545"/>
              <a:gd name="connsiteY614" fmla="*/ 108525 h 834269"/>
              <a:gd name="connsiteX615" fmla="*/ 126031 w 1175545"/>
              <a:gd name="connsiteY615" fmla="*/ 109668 h 834269"/>
              <a:gd name="connsiteX616" fmla="*/ 127956 w 1175545"/>
              <a:gd name="connsiteY616" fmla="*/ 108585 h 834269"/>
              <a:gd name="connsiteX617" fmla="*/ 128136 w 1175545"/>
              <a:gd name="connsiteY617" fmla="*/ 107743 h 834269"/>
              <a:gd name="connsiteX618" fmla="*/ 129700 w 1175545"/>
              <a:gd name="connsiteY618" fmla="*/ 107141 h 834269"/>
              <a:gd name="connsiteX619" fmla="*/ 130422 w 1175545"/>
              <a:gd name="connsiteY619" fmla="*/ 105697 h 834269"/>
              <a:gd name="connsiteX620" fmla="*/ 131505 w 1175545"/>
              <a:gd name="connsiteY620" fmla="*/ 105637 h 834269"/>
              <a:gd name="connsiteX621" fmla="*/ 132408 w 1175545"/>
              <a:gd name="connsiteY621" fmla="*/ 104013 h 834269"/>
              <a:gd name="connsiteX622" fmla="*/ 131204 w 1175545"/>
              <a:gd name="connsiteY622" fmla="*/ 102870 h 834269"/>
              <a:gd name="connsiteX623" fmla="*/ 132167 w 1175545"/>
              <a:gd name="connsiteY623" fmla="*/ 102268 h 834269"/>
              <a:gd name="connsiteX624" fmla="*/ 134393 w 1175545"/>
              <a:gd name="connsiteY624" fmla="*/ 102088 h 834269"/>
              <a:gd name="connsiteX625" fmla="*/ 134333 w 1175545"/>
              <a:gd name="connsiteY625" fmla="*/ 101426 h 834269"/>
              <a:gd name="connsiteX626" fmla="*/ 136137 w 1175545"/>
              <a:gd name="connsiteY626" fmla="*/ 100524 h 834269"/>
              <a:gd name="connsiteX627" fmla="*/ 137160 w 1175545"/>
              <a:gd name="connsiteY627" fmla="*/ 98118 h 834269"/>
              <a:gd name="connsiteX628" fmla="*/ 136980 w 1175545"/>
              <a:gd name="connsiteY628" fmla="*/ 95591 h 834269"/>
              <a:gd name="connsiteX629" fmla="*/ 138724 w 1175545"/>
              <a:gd name="connsiteY629" fmla="*/ 95832 h 834269"/>
              <a:gd name="connsiteX630" fmla="*/ 139626 w 1175545"/>
              <a:gd name="connsiteY630" fmla="*/ 96914 h 834269"/>
              <a:gd name="connsiteX631" fmla="*/ 142394 w 1175545"/>
              <a:gd name="connsiteY631" fmla="*/ 97095 h 834269"/>
              <a:gd name="connsiteX632" fmla="*/ 144439 w 1175545"/>
              <a:gd name="connsiteY632" fmla="*/ 80551 h 834269"/>
              <a:gd name="connsiteX633" fmla="*/ 143898 w 1175545"/>
              <a:gd name="connsiteY633" fmla="*/ 80551 h 834269"/>
              <a:gd name="connsiteX634" fmla="*/ 151718 w 1175545"/>
              <a:gd name="connsiteY634" fmla="*/ 15882 h 834269"/>
              <a:gd name="connsiteX635" fmla="*/ 151237 w 1175545"/>
              <a:gd name="connsiteY635" fmla="*/ 15761 h 834269"/>
              <a:gd name="connsiteX636" fmla="*/ 153102 w 1175545"/>
              <a:gd name="connsiteY636" fmla="*/ 0 h 834269"/>
              <a:gd name="connsiteX637" fmla="*/ 172052 w 1175545"/>
              <a:gd name="connsiteY637" fmla="*/ 2346 h 834269"/>
              <a:gd name="connsiteX638" fmla="*/ 209831 w 1175545"/>
              <a:gd name="connsiteY638" fmla="*/ 7038 h 834269"/>
              <a:gd name="connsiteX639" fmla="*/ 230284 w 1175545"/>
              <a:gd name="connsiteY639" fmla="*/ 9625 h 834269"/>
              <a:gd name="connsiteX640" fmla="*/ 268605 w 1175545"/>
              <a:gd name="connsiteY640" fmla="*/ 13836 h 834269"/>
              <a:gd name="connsiteX641" fmla="*/ 301872 w 1175545"/>
              <a:gd name="connsiteY641" fmla="*/ 17446 h 834269"/>
              <a:gd name="connsiteX642" fmla="*/ 316551 w 1175545"/>
              <a:gd name="connsiteY642" fmla="*/ 18890 h 834269"/>
              <a:gd name="connsiteX643" fmla="*/ 355473 w 1175545"/>
              <a:gd name="connsiteY643" fmla="*/ 22920 h 834269"/>
              <a:gd name="connsiteX644" fmla="*/ 361068 w 1175545"/>
              <a:gd name="connsiteY644" fmla="*/ 23522 h 834269"/>
              <a:gd name="connsiteX645" fmla="*/ 370092 w 1175545"/>
              <a:gd name="connsiteY645" fmla="*/ 24364 h 834269"/>
              <a:gd name="connsiteX646" fmla="*/ 406186 w 1175545"/>
              <a:gd name="connsiteY646" fmla="*/ 28034 h 834269"/>
              <a:gd name="connsiteX647" fmla="*/ 430430 w 1175545"/>
              <a:gd name="connsiteY647" fmla="*/ 30320 h 834269"/>
              <a:gd name="connsiteX648" fmla="*/ 461411 w 1175545"/>
              <a:gd name="connsiteY648" fmla="*/ 33327 h 834269"/>
              <a:gd name="connsiteX649" fmla="*/ 500393 w 1175545"/>
              <a:gd name="connsiteY649" fmla="*/ 36877 h 834269"/>
              <a:gd name="connsiteX650" fmla="*/ 521689 w 1175545"/>
              <a:gd name="connsiteY650" fmla="*/ 38922 h 834269"/>
              <a:gd name="connsiteX651" fmla="*/ 545452 w 1175545"/>
              <a:gd name="connsiteY651" fmla="*/ 41148 h 834269"/>
              <a:gd name="connsiteX652" fmla="*/ 553032 w 1175545"/>
              <a:gd name="connsiteY652" fmla="*/ 41870 h 834269"/>
              <a:gd name="connsiteX653" fmla="*/ 573726 w 1175545"/>
              <a:gd name="connsiteY653" fmla="*/ 43675 h 834269"/>
              <a:gd name="connsiteX654" fmla="*/ 617401 w 1175545"/>
              <a:gd name="connsiteY654" fmla="*/ 47284 h 834269"/>
              <a:gd name="connsiteX655" fmla="*/ 648923 w 1175545"/>
              <a:gd name="connsiteY655" fmla="*/ 49871 h 834269"/>
              <a:gd name="connsiteX656" fmla="*/ 682070 w 1175545"/>
              <a:gd name="connsiteY656" fmla="*/ 52398 h 834269"/>
              <a:gd name="connsiteX657" fmla="*/ 730738 w 1175545"/>
              <a:gd name="connsiteY657" fmla="*/ 56007 h 834269"/>
              <a:gd name="connsiteX658" fmla="*/ 752034 w 1175545"/>
              <a:gd name="connsiteY658" fmla="*/ 57691 h 834269"/>
              <a:gd name="connsiteX659" fmla="*/ 758531 w 1175545"/>
              <a:gd name="connsiteY659" fmla="*/ 57932 h 834269"/>
              <a:gd name="connsiteX660" fmla="*/ 781692 w 1175545"/>
              <a:gd name="connsiteY660" fmla="*/ 59556 h 834269"/>
              <a:gd name="connsiteX661" fmla="*/ 825426 w 1175545"/>
              <a:gd name="connsiteY661" fmla="*/ 62564 h 834269"/>
              <a:gd name="connsiteX662" fmla="*/ 869643 w 1175545"/>
              <a:gd name="connsiteY662" fmla="*/ 65452 h 834269"/>
              <a:gd name="connsiteX663" fmla="*/ 899000 w 1175545"/>
              <a:gd name="connsiteY663" fmla="*/ 67196 h 834269"/>
              <a:gd name="connsiteX664" fmla="*/ 923544 w 1175545"/>
              <a:gd name="connsiteY664" fmla="*/ 68580 h 834269"/>
              <a:gd name="connsiteX665" fmla="*/ 950796 w 1175545"/>
              <a:gd name="connsiteY665" fmla="*/ 70084 h 834269"/>
              <a:gd name="connsiteX666" fmla="*/ 973896 w 1175545"/>
              <a:gd name="connsiteY666" fmla="*/ 71287 h 834269"/>
              <a:gd name="connsiteX667" fmla="*/ 978709 w 1175545"/>
              <a:gd name="connsiteY667" fmla="*/ 71588 h 834269"/>
              <a:gd name="connsiteX668" fmla="*/ 1006983 w 1175545"/>
              <a:gd name="connsiteY668" fmla="*/ 73032 h 834269"/>
              <a:gd name="connsiteX669" fmla="*/ 1035257 w 1175545"/>
              <a:gd name="connsiteY669" fmla="*/ 74355 h 834269"/>
              <a:gd name="connsiteX670" fmla="*/ 1071412 w 1175545"/>
              <a:gd name="connsiteY670" fmla="*/ 76100 h 834269"/>
              <a:gd name="connsiteX671" fmla="*/ 1095295 w 1175545"/>
              <a:gd name="connsiteY671" fmla="*/ 77062 h 834269"/>
              <a:gd name="connsiteX672" fmla="*/ 1134217 w 1175545"/>
              <a:gd name="connsiteY672" fmla="*/ 78626 h 834269"/>
              <a:gd name="connsiteX673" fmla="*/ 1175546 w 1175545"/>
              <a:gd name="connsiteY673" fmla="*/ 80070 h 834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</a:cxnLst>
            <a:rect l="l" t="t" r="r" b="b"/>
            <a:pathLst>
              <a:path w="1175545" h="834269">
                <a:moveTo>
                  <a:pt x="1175485" y="80010"/>
                </a:moveTo>
                <a:lnTo>
                  <a:pt x="1175425" y="82055"/>
                </a:lnTo>
                <a:lnTo>
                  <a:pt x="1175004" y="92463"/>
                </a:lnTo>
                <a:lnTo>
                  <a:pt x="1174884" y="95170"/>
                </a:lnTo>
                <a:lnTo>
                  <a:pt x="1174884" y="98478"/>
                </a:lnTo>
                <a:lnTo>
                  <a:pt x="1174523" y="103652"/>
                </a:lnTo>
                <a:lnTo>
                  <a:pt x="1174583" y="105216"/>
                </a:lnTo>
                <a:lnTo>
                  <a:pt x="1174463" y="106119"/>
                </a:lnTo>
                <a:lnTo>
                  <a:pt x="1174463" y="108585"/>
                </a:lnTo>
                <a:lnTo>
                  <a:pt x="1174162" y="118812"/>
                </a:lnTo>
                <a:lnTo>
                  <a:pt x="1173801" y="126632"/>
                </a:lnTo>
                <a:lnTo>
                  <a:pt x="1173801" y="127956"/>
                </a:lnTo>
                <a:lnTo>
                  <a:pt x="1173560" y="135054"/>
                </a:lnTo>
                <a:lnTo>
                  <a:pt x="1173079" y="148590"/>
                </a:lnTo>
                <a:lnTo>
                  <a:pt x="1173079" y="151177"/>
                </a:lnTo>
                <a:lnTo>
                  <a:pt x="1172477" y="166276"/>
                </a:lnTo>
                <a:lnTo>
                  <a:pt x="1171756" y="191904"/>
                </a:lnTo>
                <a:lnTo>
                  <a:pt x="1171395" y="203274"/>
                </a:lnTo>
                <a:lnTo>
                  <a:pt x="1171274" y="209410"/>
                </a:lnTo>
                <a:lnTo>
                  <a:pt x="1171154" y="212418"/>
                </a:lnTo>
                <a:lnTo>
                  <a:pt x="1171154" y="214102"/>
                </a:lnTo>
                <a:lnTo>
                  <a:pt x="1170913" y="218133"/>
                </a:lnTo>
                <a:lnTo>
                  <a:pt x="1170913" y="219456"/>
                </a:lnTo>
                <a:lnTo>
                  <a:pt x="1170432" y="233112"/>
                </a:lnTo>
                <a:lnTo>
                  <a:pt x="1170252" y="240872"/>
                </a:lnTo>
                <a:lnTo>
                  <a:pt x="1170131" y="242557"/>
                </a:lnTo>
                <a:lnTo>
                  <a:pt x="1170011" y="249655"/>
                </a:lnTo>
                <a:lnTo>
                  <a:pt x="1169530" y="266139"/>
                </a:lnTo>
                <a:lnTo>
                  <a:pt x="1169530" y="267101"/>
                </a:lnTo>
                <a:lnTo>
                  <a:pt x="1169349" y="269086"/>
                </a:lnTo>
                <a:lnTo>
                  <a:pt x="1169229" y="273057"/>
                </a:lnTo>
                <a:lnTo>
                  <a:pt x="1169169" y="279012"/>
                </a:lnTo>
                <a:lnTo>
                  <a:pt x="1169048" y="288036"/>
                </a:lnTo>
                <a:lnTo>
                  <a:pt x="1168868" y="293450"/>
                </a:lnTo>
                <a:lnTo>
                  <a:pt x="1168868" y="295435"/>
                </a:lnTo>
                <a:lnTo>
                  <a:pt x="1168748" y="296097"/>
                </a:lnTo>
                <a:lnTo>
                  <a:pt x="1168447" y="303677"/>
                </a:lnTo>
                <a:lnTo>
                  <a:pt x="1168206" y="307106"/>
                </a:lnTo>
                <a:lnTo>
                  <a:pt x="1167966" y="313062"/>
                </a:lnTo>
                <a:lnTo>
                  <a:pt x="1167725" y="317874"/>
                </a:lnTo>
                <a:lnTo>
                  <a:pt x="1167364" y="328221"/>
                </a:lnTo>
                <a:lnTo>
                  <a:pt x="1167183" y="332553"/>
                </a:lnTo>
                <a:lnTo>
                  <a:pt x="1167003" y="337486"/>
                </a:lnTo>
                <a:lnTo>
                  <a:pt x="1166642" y="348254"/>
                </a:lnTo>
                <a:lnTo>
                  <a:pt x="1166401" y="356436"/>
                </a:lnTo>
                <a:lnTo>
                  <a:pt x="1165559" y="377731"/>
                </a:lnTo>
                <a:lnTo>
                  <a:pt x="1165258" y="385371"/>
                </a:lnTo>
                <a:lnTo>
                  <a:pt x="1165018" y="391086"/>
                </a:lnTo>
                <a:lnTo>
                  <a:pt x="1164777" y="397343"/>
                </a:lnTo>
                <a:lnTo>
                  <a:pt x="1164537" y="405585"/>
                </a:lnTo>
                <a:lnTo>
                  <a:pt x="1164416" y="406006"/>
                </a:lnTo>
                <a:lnTo>
                  <a:pt x="1164416" y="407630"/>
                </a:lnTo>
                <a:lnTo>
                  <a:pt x="1164176" y="416172"/>
                </a:lnTo>
                <a:lnTo>
                  <a:pt x="1163995" y="419361"/>
                </a:lnTo>
                <a:lnTo>
                  <a:pt x="1163393" y="435603"/>
                </a:lnTo>
                <a:lnTo>
                  <a:pt x="1163273" y="440476"/>
                </a:lnTo>
                <a:lnTo>
                  <a:pt x="1163033" y="447454"/>
                </a:lnTo>
                <a:lnTo>
                  <a:pt x="1162972" y="449199"/>
                </a:lnTo>
                <a:lnTo>
                  <a:pt x="1162130" y="468089"/>
                </a:lnTo>
                <a:lnTo>
                  <a:pt x="1162130" y="471036"/>
                </a:lnTo>
                <a:lnTo>
                  <a:pt x="1161950" y="475669"/>
                </a:lnTo>
                <a:lnTo>
                  <a:pt x="1161048" y="501777"/>
                </a:lnTo>
                <a:lnTo>
                  <a:pt x="1160747" y="509417"/>
                </a:lnTo>
                <a:lnTo>
                  <a:pt x="1160687" y="512425"/>
                </a:lnTo>
                <a:lnTo>
                  <a:pt x="1160386" y="520366"/>
                </a:lnTo>
                <a:lnTo>
                  <a:pt x="1160386" y="523374"/>
                </a:lnTo>
                <a:lnTo>
                  <a:pt x="1160085" y="528788"/>
                </a:lnTo>
                <a:lnTo>
                  <a:pt x="1159964" y="534202"/>
                </a:lnTo>
                <a:lnTo>
                  <a:pt x="1159544" y="548159"/>
                </a:lnTo>
                <a:lnTo>
                  <a:pt x="1158822" y="564883"/>
                </a:lnTo>
                <a:lnTo>
                  <a:pt x="1158340" y="578117"/>
                </a:lnTo>
                <a:lnTo>
                  <a:pt x="1158160" y="583110"/>
                </a:lnTo>
                <a:lnTo>
                  <a:pt x="1158040" y="585998"/>
                </a:lnTo>
                <a:lnTo>
                  <a:pt x="1157980" y="589788"/>
                </a:lnTo>
                <a:lnTo>
                  <a:pt x="1157619" y="598752"/>
                </a:lnTo>
                <a:lnTo>
                  <a:pt x="1157378" y="605670"/>
                </a:lnTo>
                <a:lnTo>
                  <a:pt x="1157197" y="613129"/>
                </a:lnTo>
                <a:lnTo>
                  <a:pt x="1156897" y="619446"/>
                </a:lnTo>
                <a:lnTo>
                  <a:pt x="1156596" y="624980"/>
                </a:lnTo>
                <a:lnTo>
                  <a:pt x="1156536" y="629973"/>
                </a:lnTo>
                <a:lnTo>
                  <a:pt x="1155934" y="639900"/>
                </a:lnTo>
                <a:lnTo>
                  <a:pt x="1155754" y="649404"/>
                </a:lnTo>
                <a:lnTo>
                  <a:pt x="1155693" y="657105"/>
                </a:lnTo>
                <a:lnTo>
                  <a:pt x="1155272" y="672144"/>
                </a:lnTo>
                <a:lnTo>
                  <a:pt x="1154791" y="690853"/>
                </a:lnTo>
                <a:lnTo>
                  <a:pt x="1154250" y="705291"/>
                </a:lnTo>
                <a:lnTo>
                  <a:pt x="1154250" y="707096"/>
                </a:lnTo>
                <a:lnTo>
                  <a:pt x="1154069" y="713412"/>
                </a:lnTo>
                <a:lnTo>
                  <a:pt x="1153768" y="721474"/>
                </a:lnTo>
                <a:lnTo>
                  <a:pt x="1153167" y="740724"/>
                </a:lnTo>
                <a:lnTo>
                  <a:pt x="1153167" y="740905"/>
                </a:lnTo>
                <a:lnTo>
                  <a:pt x="1153107" y="746259"/>
                </a:lnTo>
                <a:lnTo>
                  <a:pt x="1152926" y="751793"/>
                </a:lnTo>
                <a:lnTo>
                  <a:pt x="1152686" y="759433"/>
                </a:lnTo>
                <a:lnTo>
                  <a:pt x="1152084" y="777962"/>
                </a:lnTo>
                <a:lnTo>
                  <a:pt x="1151843" y="783737"/>
                </a:lnTo>
                <a:lnTo>
                  <a:pt x="1151422" y="796130"/>
                </a:lnTo>
                <a:lnTo>
                  <a:pt x="1151182" y="804552"/>
                </a:lnTo>
                <a:lnTo>
                  <a:pt x="1150640" y="818869"/>
                </a:lnTo>
                <a:lnTo>
                  <a:pt x="1150460" y="823441"/>
                </a:lnTo>
                <a:lnTo>
                  <a:pt x="1150159" y="834270"/>
                </a:lnTo>
                <a:lnTo>
                  <a:pt x="1147753" y="834270"/>
                </a:lnTo>
                <a:lnTo>
                  <a:pt x="1140654" y="834089"/>
                </a:lnTo>
                <a:lnTo>
                  <a:pt x="1115989" y="833006"/>
                </a:lnTo>
                <a:lnTo>
                  <a:pt x="1106484" y="832645"/>
                </a:lnTo>
                <a:lnTo>
                  <a:pt x="1100408" y="832405"/>
                </a:lnTo>
                <a:lnTo>
                  <a:pt x="1092588" y="832044"/>
                </a:lnTo>
                <a:lnTo>
                  <a:pt x="1085730" y="831803"/>
                </a:lnTo>
                <a:lnTo>
                  <a:pt x="1071051" y="831202"/>
                </a:lnTo>
                <a:lnTo>
                  <a:pt x="1067261" y="830961"/>
                </a:lnTo>
                <a:lnTo>
                  <a:pt x="1063652" y="830720"/>
                </a:lnTo>
                <a:lnTo>
                  <a:pt x="1048191" y="829998"/>
                </a:lnTo>
                <a:lnTo>
                  <a:pt x="1034836" y="829337"/>
                </a:lnTo>
                <a:lnTo>
                  <a:pt x="1018353" y="828615"/>
                </a:lnTo>
                <a:lnTo>
                  <a:pt x="1013661" y="828314"/>
                </a:lnTo>
                <a:lnTo>
                  <a:pt x="1008427" y="828073"/>
                </a:lnTo>
                <a:lnTo>
                  <a:pt x="993869" y="827412"/>
                </a:lnTo>
                <a:lnTo>
                  <a:pt x="978589" y="826690"/>
                </a:lnTo>
                <a:lnTo>
                  <a:pt x="972091" y="826329"/>
                </a:lnTo>
                <a:lnTo>
                  <a:pt x="967880" y="826088"/>
                </a:lnTo>
                <a:lnTo>
                  <a:pt x="965113" y="825968"/>
                </a:lnTo>
                <a:lnTo>
                  <a:pt x="960662" y="825787"/>
                </a:lnTo>
                <a:lnTo>
                  <a:pt x="946043" y="825005"/>
                </a:lnTo>
                <a:lnTo>
                  <a:pt x="942012" y="824825"/>
                </a:lnTo>
                <a:lnTo>
                  <a:pt x="928176" y="823983"/>
                </a:lnTo>
                <a:lnTo>
                  <a:pt x="919213" y="823562"/>
                </a:lnTo>
                <a:lnTo>
                  <a:pt x="913798" y="823261"/>
                </a:lnTo>
                <a:lnTo>
                  <a:pt x="899722" y="822539"/>
                </a:lnTo>
                <a:lnTo>
                  <a:pt x="897556" y="823742"/>
                </a:lnTo>
                <a:lnTo>
                  <a:pt x="887329" y="823140"/>
                </a:lnTo>
                <a:lnTo>
                  <a:pt x="881614" y="822840"/>
                </a:lnTo>
                <a:lnTo>
                  <a:pt x="875959" y="822539"/>
                </a:lnTo>
                <a:lnTo>
                  <a:pt x="872710" y="822298"/>
                </a:lnTo>
                <a:lnTo>
                  <a:pt x="863386" y="821757"/>
                </a:lnTo>
                <a:lnTo>
                  <a:pt x="856468" y="821276"/>
                </a:lnTo>
                <a:lnTo>
                  <a:pt x="851535" y="821095"/>
                </a:lnTo>
                <a:lnTo>
                  <a:pt x="831924" y="819772"/>
                </a:lnTo>
                <a:lnTo>
                  <a:pt x="827111" y="819411"/>
                </a:lnTo>
                <a:lnTo>
                  <a:pt x="824344" y="819290"/>
                </a:lnTo>
                <a:lnTo>
                  <a:pt x="812613" y="818508"/>
                </a:lnTo>
                <a:lnTo>
                  <a:pt x="804792" y="817907"/>
                </a:lnTo>
                <a:lnTo>
                  <a:pt x="786264" y="816704"/>
                </a:lnTo>
                <a:lnTo>
                  <a:pt x="782053" y="816343"/>
                </a:lnTo>
                <a:lnTo>
                  <a:pt x="774653" y="815861"/>
                </a:lnTo>
                <a:lnTo>
                  <a:pt x="767555" y="815440"/>
                </a:lnTo>
                <a:lnTo>
                  <a:pt x="758892" y="814718"/>
                </a:lnTo>
                <a:lnTo>
                  <a:pt x="751071" y="814237"/>
                </a:lnTo>
                <a:lnTo>
                  <a:pt x="749688" y="814117"/>
                </a:lnTo>
                <a:lnTo>
                  <a:pt x="746078" y="813816"/>
                </a:lnTo>
                <a:lnTo>
                  <a:pt x="743070" y="813636"/>
                </a:lnTo>
                <a:lnTo>
                  <a:pt x="741627" y="813455"/>
                </a:lnTo>
                <a:lnTo>
                  <a:pt x="735912" y="812493"/>
                </a:lnTo>
                <a:lnTo>
                  <a:pt x="732182" y="812192"/>
                </a:lnTo>
                <a:lnTo>
                  <a:pt x="722677" y="811530"/>
                </a:lnTo>
                <a:lnTo>
                  <a:pt x="716661" y="810989"/>
                </a:lnTo>
                <a:lnTo>
                  <a:pt x="714616" y="810868"/>
                </a:lnTo>
                <a:lnTo>
                  <a:pt x="711909" y="810628"/>
                </a:lnTo>
                <a:lnTo>
                  <a:pt x="710525" y="810628"/>
                </a:lnTo>
                <a:lnTo>
                  <a:pt x="708359" y="810387"/>
                </a:lnTo>
                <a:lnTo>
                  <a:pt x="707637" y="810387"/>
                </a:lnTo>
                <a:lnTo>
                  <a:pt x="705051" y="810146"/>
                </a:lnTo>
                <a:lnTo>
                  <a:pt x="689831" y="809064"/>
                </a:lnTo>
                <a:lnTo>
                  <a:pt x="683935" y="808642"/>
                </a:lnTo>
                <a:lnTo>
                  <a:pt x="679544" y="808281"/>
                </a:lnTo>
                <a:lnTo>
                  <a:pt x="673347" y="807981"/>
                </a:lnTo>
                <a:lnTo>
                  <a:pt x="668715" y="807620"/>
                </a:lnTo>
                <a:lnTo>
                  <a:pt x="663121" y="807259"/>
                </a:lnTo>
                <a:lnTo>
                  <a:pt x="659631" y="806958"/>
                </a:lnTo>
                <a:lnTo>
                  <a:pt x="648201" y="806116"/>
                </a:lnTo>
                <a:lnTo>
                  <a:pt x="632681" y="804913"/>
                </a:lnTo>
                <a:lnTo>
                  <a:pt x="626665" y="804492"/>
                </a:lnTo>
                <a:lnTo>
                  <a:pt x="609099" y="803048"/>
                </a:lnTo>
                <a:lnTo>
                  <a:pt x="590269" y="801724"/>
                </a:lnTo>
                <a:lnTo>
                  <a:pt x="587803" y="801604"/>
                </a:lnTo>
                <a:lnTo>
                  <a:pt x="587502" y="801484"/>
                </a:lnTo>
                <a:lnTo>
                  <a:pt x="579441" y="800822"/>
                </a:lnTo>
                <a:lnTo>
                  <a:pt x="572523" y="800341"/>
                </a:lnTo>
                <a:lnTo>
                  <a:pt x="552310" y="798716"/>
                </a:lnTo>
                <a:lnTo>
                  <a:pt x="549603" y="798295"/>
                </a:lnTo>
                <a:lnTo>
                  <a:pt x="545512" y="797994"/>
                </a:lnTo>
                <a:lnTo>
                  <a:pt x="537872" y="797393"/>
                </a:lnTo>
                <a:lnTo>
                  <a:pt x="537150" y="797333"/>
                </a:lnTo>
                <a:lnTo>
                  <a:pt x="527705" y="796551"/>
                </a:lnTo>
                <a:lnTo>
                  <a:pt x="500754" y="794325"/>
                </a:lnTo>
                <a:lnTo>
                  <a:pt x="500454" y="794325"/>
                </a:lnTo>
                <a:lnTo>
                  <a:pt x="494137" y="793844"/>
                </a:lnTo>
                <a:lnTo>
                  <a:pt x="492152" y="793603"/>
                </a:lnTo>
                <a:lnTo>
                  <a:pt x="486738" y="793122"/>
                </a:lnTo>
                <a:lnTo>
                  <a:pt x="480241" y="792640"/>
                </a:lnTo>
                <a:lnTo>
                  <a:pt x="476330" y="792279"/>
                </a:lnTo>
                <a:lnTo>
                  <a:pt x="473804" y="790896"/>
                </a:lnTo>
                <a:lnTo>
                  <a:pt x="465321" y="790114"/>
                </a:lnTo>
                <a:lnTo>
                  <a:pt x="459306" y="789572"/>
                </a:lnTo>
                <a:lnTo>
                  <a:pt x="457320" y="789392"/>
                </a:lnTo>
                <a:lnTo>
                  <a:pt x="449500" y="788670"/>
                </a:lnTo>
                <a:lnTo>
                  <a:pt x="445469" y="788369"/>
                </a:lnTo>
                <a:lnTo>
                  <a:pt x="432836" y="787286"/>
                </a:lnTo>
                <a:lnTo>
                  <a:pt x="427903" y="786925"/>
                </a:lnTo>
                <a:lnTo>
                  <a:pt x="417075" y="786143"/>
                </a:lnTo>
                <a:lnTo>
                  <a:pt x="415571" y="786023"/>
                </a:lnTo>
                <a:lnTo>
                  <a:pt x="412142" y="785782"/>
                </a:lnTo>
                <a:lnTo>
                  <a:pt x="401494" y="784820"/>
                </a:lnTo>
                <a:lnTo>
                  <a:pt x="398907" y="784639"/>
                </a:lnTo>
                <a:lnTo>
                  <a:pt x="395358" y="784278"/>
                </a:lnTo>
                <a:lnTo>
                  <a:pt x="391748" y="783978"/>
                </a:lnTo>
                <a:lnTo>
                  <a:pt x="385612" y="783376"/>
                </a:lnTo>
                <a:lnTo>
                  <a:pt x="382785" y="783196"/>
                </a:lnTo>
                <a:lnTo>
                  <a:pt x="380018" y="782714"/>
                </a:lnTo>
                <a:lnTo>
                  <a:pt x="374002" y="781993"/>
                </a:lnTo>
                <a:lnTo>
                  <a:pt x="373099" y="781932"/>
                </a:lnTo>
                <a:lnTo>
                  <a:pt x="354089" y="780007"/>
                </a:lnTo>
                <a:lnTo>
                  <a:pt x="347953" y="779406"/>
                </a:lnTo>
                <a:lnTo>
                  <a:pt x="340193" y="778624"/>
                </a:lnTo>
                <a:lnTo>
                  <a:pt x="332011" y="778864"/>
                </a:lnTo>
                <a:lnTo>
                  <a:pt x="329725" y="778864"/>
                </a:lnTo>
                <a:lnTo>
                  <a:pt x="324371" y="778263"/>
                </a:lnTo>
                <a:lnTo>
                  <a:pt x="316190" y="777481"/>
                </a:lnTo>
                <a:lnTo>
                  <a:pt x="310896" y="776398"/>
                </a:lnTo>
                <a:lnTo>
                  <a:pt x="299947" y="775315"/>
                </a:lnTo>
                <a:lnTo>
                  <a:pt x="294774" y="775917"/>
                </a:lnTo>
                <a:lnTo>
                  <a:pt x="286592" y="775315"/>
                </a:lnTo>
                <a:lnTo>
                  <a:pt x="285088" y="775074"/>
                </a:lnTo>
                <a:lnTo>
                  <a:pt x="280456" y="774653"/>
                </a:lnTo>
                <a:lnTo>
                  <a:pt x="278772" y="774533"/>
                </a:lnTo>
                <a:lnTo>
                  <a:pt x="268725" y="773450"/>
                </a:lnTo>
                <a:lnTo>
                  <a:pt x="264575" y="773089"/>
                </a:lnTo>
                <a:lnTo>
                  <a:pt x="261867" y="772788"/>
                </a:lnTo>
                <a:lnTo>
                  <a:pt x="260183" y="772548"/>
                </a:lnTo>
                <a:lnTo>
                  <a:pt x="249054" y="769780"/>
                </a:lnTo>
                <a:lnTo>
                  <a:pt x="240872" y="768818"/>
                </a:lnTo>
                <a:lnTo>
                  <a:pt x="228239" y="767615"/>
                </a:lnTo>
                <a:lnTo>
                  <a:pt x="215064" y="766051"/>
                </a:lnTo>
                <a:lnTo>
                  <a:pt x="217050" y="748605"/>
                </a:lnTo>
                <a:lnTo>
                  <a:pt x="216990" y="747221"/>
                </a:lnTo>
                <a:lnTo>
                  <a:pt x="218554" y="732904"/>
                </a:lnTo>
                <a:lnTo>
                  <a:pt x="219516" y="733084"/>
                </a:lnTo>
                <a:lnTo>
                  <a:pt x="223246" y="700178"/>
                </a:lnTo>
                <a:lnTo>
                  <a:pt x="239068" y="701802"/>
                </a:lnTo>
                <a:lnTo>
                  <a:pt x="240932" y="685379"/>
                </a:lnTo>
                <a:lnTo>
                  <a:pt x="240752" y="685379"/>
                </a:lnTo>
                <a:lnTo>
                  <a:pt x="242557" y="669136"/>
                </a:lnTo>
                <a:lnTo>
                  <a:pt x="250437" y="670039"/>
                </a:lnTo>
                <a:lnTo>
                  <a:pt x="251941" y="657586"/>
                </a:lnTo>
                <a:lnTo>
                  <a:pt x="260183" y="658488"/>
                </a:lnTo>
                <a:lnTo>
                  <a:pt x="261988" y="640621"/>
                </a:lnTo>
                <a:lnTo>
                  <a:pt x="264033" y="621672"/>
                </a:lnTo>
                <a:lnTo>
                  <a:pt x="264875" y="621732"/>
                </a:lnTo>
                <a:lnTo>
                  <a:pt x="266680" y="605489"/>
                </a:lnTo>
                <a:lnTo>
                  <a:pt x="267883" y="594480"/>
                </a:lnTo>
                <a:lnTo>
                  <a:pt x="268304" y="588946"/>
                </a:lnTo>
                <a:lnTo>
                  <a:pt x="268485" y="583652"/>
                </a:lnTo>
                <a:lnTo>
                  <a:pt x="269086" y="578057"/>
                </a:lnTo>
                <a:lnTo>
                  <a:pt x="269928" y="572643"/>
                </a:lnTo>
                <a:lnTo>
                  <a:pt x="271733" y="554776"/>
                </a:lnTo>
                <a:lnTo>
                  <a:pt x="272636" y="554957"/>
                </a:lnTo>
                <a:lnTo>
                  <a:pt x="273718" y="545331"/>
                </a:lnTo>
                <a:lnTo>
                  <a:pt x="240993" y="541782"/>
                </a:lnTo>
                <a:lnTo>
                  <a:pt x="224570" y="539977"/>
                </a:lnTo>
                <a:lnTo>
                  <a:pt x="224509" y="540940"/>
                </a:lnTo>
                <a:lnTo>
                  <a:pt x="200025" y="538173"/>
                </a:lnTo>
                <a:lnTo>
                  <a:pt x="199002" y="547677"/>
                </a:lnTo>
                <a:lnTo>
                  <a:pt x="198341" y="550385"/>
                </a:lnTo>
                <a:lnTo>
                  <a:pt x="194190" y="551768"/>
                </a:lnTo>
                <a:lnTo>
                  <a:pt x="193167" y="553332"/>
                </a:lnTo>
                <a:lnTo>
                  <a:pt x="192144" y="552250"/>
                </a:lnTo>
                <a:lnTo>
                  <a:pt x="191543" y="552851"/>
                </a:lnTo>
                <a:lnTo>
                  <a:pt x="192144" y="555257"/>
                </a:lnTo>
                <a:lnTo>
                  <a:pt x="190099" y="556701"/>
                </a:lnTo>
                <a:lnTo>
                  <a:pt x="187272" y="560792"/>
                </a:lnTo>
                <a:lnTo>
                  <a:pt x="186730" y="564582"/>
                </a:lnTo>
                <a:lnTo>
                  <a:pt x="186670" y="567349"/>
                </a:lnTo>
                <a:lnTo>
                  <a:pt x="185647" y="568372"/>
                </a:lnTo>
                <a:lnTo>
                  <a:pt x="186610" y="569455"/>
                </a:lnTo>
                <a:lnTo>
                  <a:pt x="187031" y="572102"/>
                </a:lnTo>
                <a:lnTo>
                  <a:pt x="185768" y="573545"/>
                </a:lnTo>
                <a:lnTo>
                  <a:pt x="183181" y="573906"/>
                </a:lnTo>
                <a:lnTo>
                  <a:pt x="181556" y="572102"/>
                </a:lnTo>
                <a:lnTo>
                  <a:pt x="180534" y="573666"/>
                </a:lnTo>
                <a:lnTo>
                  <a:pt x="179932" y="578599"/>
                </a:lnTo>
                <a:lnTo>
                  <a:pt x="178729" y="580704"/>
                </a:lnTo>
                <a:lnTo>
                  <a:pt x="175541" y="582750"/>
                </a:lnTo>
                <a:lnTo>
                  <a:pt x="175180" y="583592"/>
                </a:lnTo>
                <a:lnTo>
                  <a:pt x="171089" y="584975"/>
                </a:lnTo>
                <a:lnTo>
                  <a:pt x="169886" y="584975"/>
                </a:lnTo>
                <a:lnTo>
                  <a:pt x="169886" y="586058"/>
                </a:lnTo>
                <a:lnTo>
                  <a:pt x="168683" y="585697"/>
                </a:lnTo>
                <a:lnTo>
                  <a:pt x="167660" y="587502"/>
                </a:lnTo>
                <a:lnTo>
                  <a:pt x="166457" y="586299"/>
                </a:lnTo>
                <a:lnTo>
                  <a:pt x="165254" y="587201"/>
                </a:lnTo>
                <a:lnTo>
                  <a:pt x="162487" y="587382"/>
                </a:lnTo>
                <a:lnTo>
                  <a:pt x="161644" y="588585"/>
                </a:lnTo>
                <a:lnTo>
                  <a:pt x="159238" y="590630"/>
                </a:lnTo>
                <a:lnTo>
                  <a:pt x="158636" y="592676"/>
                </a:lnTo>
                <a:lnTo>
                  <a:pt x="157012" y="594059"/>
                </a:lnTo>
                <a:lnTo>
                  <a:pt x="156411" y="595383"/>
                </a:lnTo>
                <a:lnTo>
                  <a:pt x="155207" y="595022"/>
                </a:lnTo>
                <a:lnTo>
                  <a:pt x="154305" y="597849"/>
                </a:lnTo>
                <a:lnTo>
                  <a:pt x="152981" y="597007"/>
                </a:lnTo>
                <a:lnTo>
                  <a:pt x="152139" y="598330"/>
                </a:lnTo>
                <a:lnTo>
                  <a:pt x="151959" y="599955"/>
                </a:lnTo>
                <a:lnTo>
                  <a:pt x="150756" y="600075"/>
                </a:lnTo>
                <a:lnTo>
                  <a:pt x="151117" y="601098"/>
                </a:lnTo>
                <a:lnTo>
                  <a:pt x="148410" y="602000"/>
                </a:lnTo>
                <a:lnTo>
                  <a:pt x="147086" y="603203"/>
                </a:lnTo>
                <a:lnTo>
                  <a:pt x="145702" y="605730"/>
                </a:lnTo>
                <a:lnTo>
                  <a:pt x="144620" y="606572"/>
                </a:lnTo>
                <a:lnTo>
                  <a:pt x="141672" y="606572"/>
                </a:lnTo>
                <a:lnTo>
                  <a:pt x="138122" y="604106"/>
                </a:lnTo>
                <a:lnTo>
                  <a:pt x="134092" y="605790"/>
                </a:lnTo>
                <a:lnTo>
                  <a:pt x="131986" y="605068"/>
                </a:lnTo>
                <a:lnTo>
                  <a:pt x="131565" y="602361"/>
                </a:lnTo>
                <a:lnTo>
                  <a:pt x="129761" y="601459"/>
                </a:lnTo>
                <a:lnTo>
                  <a:pt x="128196" y="599955"/>
                </a:lnTo>
                <a:lnTo>
                  <a:pt x="126993" y="599594"/>
                </a:lnTo>
                <a:lnTo>
                  <a:pt x="123203" y="599774"/>
                </a:lnTo>
                <a:lnTo>
                  <a:pt x="121940" y="597127"/>
                </a:lnTo>
                <a:lnTo>
                  <a:pt x="118932" y="597308"/>
                </a:lnTo>
                <a:lnTo>
                  <a:pt x="117970" y="596466"/>
                </a:lnTo>
                <a:lnTo>
                  <a:pt x="118692" y="595142"/>
                </a:lnTo>
                <a:lnTo>
                  <a:pt x="117729" y="594180"/>
                </a:lnTo>
                <a:lnTo>
                  <a:pt x="117669" y="593037"/>
                </a:lnTo>
                <a:lnTo>
                  <a:pt x="116165" y="591833"/>
                </a:lnTo>
                <a:lnTo>
                  <a:pt x="114962" y="592134"/>
                </a:lnTo>
                <a:lnTo>
                  <a:pt x="113879" y="591412"/>
                </a:lnTo>
                <a:lnTo>
                  <a:pt x="112796" y="592435"/>
                </a:lnTo>
                <a:lnTo>
                  <a:pt x="112194" y="591713"/>
                </a:lnTo>
                <a:lnTo>
                  <a:pt x="109066" y="592615"/>
                </a:lnTo>
                <a:lnTo>
                  <a:pt x="106179" y="591472"/>
                </a:lnTo>
                <a:lnTo>
                  <a:pt x="106179" y="590510"/>
                </a:lnTo>
                <a:lnTo>
                  <a:pt x="104314" y="589668"/>
                </a:lnTo>
                <a:lnTo>
                  <a:pt x="102389" y="589668"/>
                </a:lnTo>
                <a:lnTo>
                  <a:pt x="99742" y="590871"/>
                </a:lnTo>
                <a:lnTo>
                  <a:pt x="98057" y="590149"/>
                </a:lnTo>
                <a:lnTo>
                  <a:pt x="96614" y="590751"/>
                </a:lnTo>
                <a:lnTo>
                  <a:pt x="95892" y="590209"/>
                </a:lnTo>
                <a:lnTo>
                  <a:pt x="94388" y="592375"/>
                </a:lnTo>
                <a:lnTo>
                  <a:pt x="93004" y="591773"/>
                </a:lnTo>
                <a:lnTo>
                  <a:pt x="91741" y="593698"/>
                </a:lnTo>
                <a:lnTo>
                  <a:pt x="90658" y="596947"/>
                </a:lnTo>
                <a:lnTo>
                  <a:pt x="91440" y="598150"/>
                </a:lnTo>
                <a:lnTo>
                  <a:pt x="87470" y="602361"/>
                </a:lnTo>
                <a:lnTo>
                  <a:pt x="87409" y="604286"/>
                </a:lnTo>
                <a:lnTo>
                  <a:pt x="84402" y="607053"/>
                </a:lnTo>
                <a:lnTo>
                  <a:pt x="83920" y="606692"/>
                </a:lnTo>
                <a:lnTo>
                  <a:pt x="82717" y="607896"/>
                </a:lnTo>
                <a:lnTo>
                  <a:pt x="79830" y="607775"/>
                </a:lnTo>
                <a:lnTo>
                  <a:pt x="76942" y="604166"/>
                </a:lnTo>
                <a:lnTo>
                  <a:pt x="75859" y="604166"/>
                </a:lnTo>
                <a:lnTo>
                  <a:pt x="74415" y="602902"/>
                </a:lnTo>
                <a:lnTo>
                  <a:pt x="72009" y="602722"/>
                </a:lnTo>
                <a:lnTo>
                  <a:pt x="70986" y="601639"/>
                </a:lnTo>
                <a:lnTo>
                  <a:pt x="70565" y="599534"/>
                </a:lnTo>
                <a:lnTo>
                  <a:pt x="69843" y="598391"/>
                </a:lnTo>
                <a:lnTo>
                  <a:pt x="68640" y="598391"/>
                </a:lnTo>
                <a:lnTo>
                  <a:pt x="67858" y="597488"/>
                </a:lnTo>
                <a:lnTo>
                  <a:pt x="54864" y="589186"/>
                </a:lnTo>
                <a:lnTo>
                  <a:pt x="52458" y="587562"/>
                </a:lnTo>
                <a:lnTo>
                  <a:pt x="50894" y="585517"/>
                </a:lnTo>
                <a:lnTo>
                  <a:pt x="50773" y="584133"/>
                </a:lnTo>
                <a:lnTo>
                  <a:pt x="51616" y="582328"/>
                </a:lnTo>
                <a:lnTo>
                  <a:pt x="53721" y="580524"/>
                </a:lnTo>
                <a:lnTo>
                  <a:pt x="53901" y="578899"/>
                </a:lnTo>
                <a:lnTo>
                  <a:pt x="55044" y="578117"/>
                </a:lnTo>
                <a:lnTo>
                  <a:pt x="54443" y="575952"/>
                </a:lnTo>
                <a:lnTo>
                  <a:pt x="53240" y="573666"/>
                </a:lnTo>
                <a:lnTo>
                  <a:pt x="53962" y="570959"/>
                </a:lnTo>
                <a:lnTo>
                  <a:pt x="52397" y="569936"/>
                </a:lnTo>
                <a:lnTo>
                  <a:pt x="52037" y="567770"/>
                </a:lnTo>
                <a:lnTo>
                  <a:pt x="52879" y="567048"/>
                </a:lnTo>
                <a:lnTo>
                  <a:pt x="52578" y="565544"/>
                </a:lnTo>
                <a:lnTo>
                  <a:pt x="53180" y="564582"/>
                </a:lnTo>
                <a:lnTo>
                  <a:pt x="52337" y="562597"/>
                </a:lnTo>
                <a:lnTo>
                  <a:pt x="52277" y="557002"/>
                </a:lnTo>
                <a:lnTo>
                  <a:pt x="52638" y="554716"/>
                </a:lnTo>
                <a:lnTo>
                  <a:pt x="53841" y="553934"/>
                </a:lnTo>
                <a:lnTo>
                  <a:pt x="52879" y="550024"/>
                </a:lnTo>
                <a:lnTo>
                  <a:pt x="50833" y="548640"/>
                </a:lnTo>
                <a:lnTo>
                  <a:pt x="49630" y="548640"/>
                </a:lnTo>
                <a:lnTo>
                  <a:pt x="49811" y="547016"/>
                </a:lnTo>
                <a:lnTo>
                  <a:pt x="49269" y="546174"/>
                </a:lnTo>
                <a:lnTo>
                  <a:pt x="51796" y="541902"/>
                </a:lnTo>
                <a:lnTo>
                  <a:pt x="50773" y="540579"/>
                </a:lnTo>
                <a:lnTo>
                  <a:pt x="51555" y="538654"/>
                </a:lnTo>
                <a:lnTo>
                  <a:pt x="49751" y="536969"/>
                </a:lnTo>
                <a:lnTo>
                  <a:pt x="48908" y="535526"/>
                </a:lnTo>
                <a:lnTo>
                  <a:pt x="47404" y="534322"/>
                </a:lnTo>
                <a:lnTo>
                  <a:pt x="47585" y="532758"/>
                </a:lnTo>
                <a:lnTo>
                  <a:pt x="46081" y="531976"/>
                </a:lnTo>
                <a:lnTo>
                  <a:pt x="45540" y="529570"/>
                </a:lnTo>
                <a:lnTo>
                  <a:pt x="46622" y="527585"/>
                </a:lnTo>
                <a:lnTo>
                  <a:pt x="47044" y="525780"/>
                </a:lnTo>
                <a:lnTo>
                  <a:pt x="46683" y="524156"/>
                </a:lnTo>
                <a:lnTo>
                  <a:pt x="48608" y="521088"/>
                </a:lnTo>
                <a:lnTo>
                  <a:pt x="46021" y="520426"/>
                </a:lnTo>
                <a:lnTo>
                  <a:pt x="45118" y="521268"/>
                </a:lnTo>
                <a:lnTo>
                  <a:pt x="43193" y="521930"/>
                </a:lnTo>
                <a:lnTo>
                  <a:pt x="42231" y="521028"/>
                </a:lnTo>
                <a:lnTo>
                  <a:pt x="41689" y="521629"/>
                </a:lnTo>
                <a:lnTo>
                  <a:pt x="39223" y="520606"/>
                </a:lnTo>
                <a:lnTo>
                  <a:pt x="39404" y="518561"/>
                </a:lnTo>
                <a:lnTo>
                  <a:pt x="38982" y="516877"/>
                </a:lnTo>
                <a:lnTo>
                  <a:pt x="40366" y="514651"/>
                </a:lnTo>
                <a:lnTo>
                  <a:pt x="39885" y="512846"/>
                </a:lnTo>
                <a:lnTo>
                  <a:pt x="38080" y="511162"/>
                </a:lnTo>
                <a:lnTo>
                  <a:pt x="38261" y="509176"/>
                </a:lnTo>
                <a:lnTo>
                  <a:pt x="40306" y="508876"/>
                </a:lnTo>
                <a:lnTo>
                  <a:pt x="41389" y="507853"/>
                </a:lnTo>
                <a:lnTo>
                  <a:pt x="43735" y="504364"/>
                </a:lnTo>
                <a:lnTo>
                  <a:pt x="44036" y="502559"/>
                </a:lnTo>
                <a:lnTo>
                  <a:pt x="43614" y="500393"/>
                </a:lnTo>
                <a:lnTo>
                  <a:pt x="42532" y="498709"/>
                </a:lnTo>
                <a:lnTo>
                  <a:pt x="43013" y="497145"/>
                </a:lnTo>
                <a:lnTo>
                  <a:pt x="44818" y="496904"/>
                </a:lnTo>
                <a:lnTo>
                  <a:pt x="48608" y="492092"/>
                </a:lnTo>
                <a:lnTo>
                  <a:pt x="49690" y="493295"/>
                </a:lnTo>
                <a:lnTo>
                  <a:pt x="51074" y="492874"/>
                </a:lnTo>
                <a:lnTo>
                  <a:pt x="52277" y="493475"/>
                </a:lnTo>
                <a:lnTo>
                  <a:pt x="53180" y="491430"/>
                </a:lnTo>
                <a:lnTo>
                  <a:pt x="56609" y="492092"/>
                </a:lnTo>
                <a:lnTo>
                  <a:pt x="57330" y="494378"/>
                </a:lnTo>
                <a:lnTo>
                  <a:pt x="58714" y="494558"/>
                </a:lnTo>
                <a:lnTo>
                  <a:pt x="59436" y="493596"/>
                </a:lnTo>
                <a:lnTo>
                  <a:pt x="59436" y="490708"/>
                </a:lnTo>
                <a:lnTo>
                  <a:pt x="61481" y="490648"/>
                </a:lnTo>
                <a:lnTo>
                  <a:pt x="62985" y="489685"/>
                </a:lnTo>
                <a:lnTo>
                  <a:pt x="63286" y="487520"/>
                </a:lnTo>
                <a:lnTo>
                  <a:pt x="64730" y="487219"/>
                </a:lnTo>
                <a:lnTo>
                  <a:pt x="64549" y="486136"/>
                </a:lnTo>
                <a:lnTo>
                  <a:pt x="66655" y="484512"/>
                </a:lnTo>
                <a:lnTo>
                  <a:pt x="68881" y="485474"/>
                </a:lnTo>
                <a:lnTo>
                  <a:pt x="70385" y="484993"/>
                </a:lnTo>
                <a:lnTo>
                  <a:pt x="72791" y="485835"/>
                </a:lnTo>
                <a:lnTo>
                  <a:pt x="73633" y="485655"/>
                </a:lnTo>
                <a:lnTo>
                  <a:pt x="75619" y="482406"/>
                </a:lnTo>
                <a:lnTo>
                  <a:pt x="79228" y="480060"/>
                </a:lnTo>
                <a:lnTo>
                  <a:pt x="78145" y="477112"/>
                </a:lnTo>
                <a:lnTo>
                  <a:pt x="78626" y="475187"/>
                </a:lnTo>
                <a:lnTo>
                  <a:pt x="80972" y="474285"/>
                </a:lnTo>
                <a:lnTo>
                  <a:pt x="81514" y="469232"/>
                </a:lnTo>
                <a:lnTo>
                  <a:pt x="81093" y="468449"/>
                </a:lnTo>
                <a:lnTo>
                  <a:pt x="82115" y="466825"/>
                </a:lnTo>
                <a:lnTo>
                  <a:pt x="82115" y="462915"/>
                </a:lnTo>
                <a:lnTo>
                  <a:pt x="82717" y="461832"/>
                </a:lnTo>
                <a:lnTo>
                  <a:pt x="83920" y="461712"/>
                </a:lnTo>
                <a:lnTo>
                  <a:pt x="83619" y="460088"/>
                </a:lnTo>
                <a:lnTo>
                  <a:pt x="84221" y="459245"/>
                </a:lnTo>
                <a:lnTo>
                  <a:pt x="82838" y="455516"/>
                </a:lnTo>
                <a:lnTo>
                  <a:pt x="82838" y="452267"/>
                </a:lnTo>
                <a:lnTo>
                  <a:pt x="82236" y="450763"/>
                </a:lnTo>
                <a:lnTo>
                  <a:pt x="83800" y="448477"/>
                </a:lnTo>
                <a:lnTo>
                  <a:pt x="84823" y="447876"/>
                </a:lnTo>
                <a:lnTo>
                  <a:pt x="84823" y="446432"/>
                </a:lnTo>
                <a:lnTo>
                  <a:pt x="85966" y="445409"/>
                </a:lnTo>
                <a:lnTo>
                  <a:pt x="85484" y="443544"/>
                </a:lnTo>
                <a:lnTo>
                  <a:pt x="85785" y="441439"/>
                </a:lnTo>
                <a:lnTo>
                  <a:pt x="84702" y="439874"/>
                </a:lnTo>
                <a:lnTo>
                  <a:pt x="84702" y="438190"/>
                </a:lnTo>
                <a:lnTo>
                  <a:pt x="84041" y="437528"/>
                </a:lnTo>
                <a:lnTo>
                  <a:pt x="83619" y="435363"/>
                </a:lnTo>
                <a:lnTo>
                  <a:pt x="71949" y="433979"/>
                </a:lnTo>
                <a:lnTo>
                  <a:pt x="72911" y="425798"/>
                </a:lnTo>
                <a:lnTo>
                  <a:pt x="56789" y="423812"/>
                </a:lnTo>
                <a:lnTo>
                  <a:pt x="59857" y="398546"/>
                </a:lnTo>
                <a:lnTo>
                  <a:pt x="42772" y="396380"/>
                </a:lnTo>
                <a:lnTo>
                  <a:pt x="42652" y="396922"/>
                </a:lnTo>
                <a:lnTo>
                  <a:pt x="26229" y="394756"/>
                </a:lnTo>
                <a:lnTo>
                  <a:pt x="28154" y="379717"/>
                </a:lnTo>
                <a:lnTo>
                  <a:pt x="30320" y="362090"/>
                </a:lnTo>
                <a:lnTo>
                  <a:pt x="32425" y="345908"/>
                </a:lnTo>
                <a:lnTo>
                  <a:pt x="34410" y="330147"/>
                </a:lnTo>
                <a:lnTo>
                  <a:pt x="1925" y="325935"/>
                </a:lnTo>
                <a:lnTo>
                  <a:pt x="722" y="325214"/>
                </a:lnTo>
                <a:lnTo>
                  <a:pt x="8242" y="267462"/>
                </a:lnTo>
                <a:lnTo>
                  <a:pt x="7640" y="268665"/>
                </a:lnTo>
                <a:lnTo>
                  <a:pt x="5414" y="267703"/>
                </a:lnTo>
                <a:lnTo>
                  <a:pt x="3850" y="268485"/>
                </a:lnTo>
                <a:lnTo>
                  <a:pt x="1143" y="266319"/>
                </a:lnTo>
                <a:lnTo>
                  <a:pt x="902" y="264635"/>
                </a:lnTo>
                <a:lnTo>
                  <a:pt x="1384" y="262830"/>
                </a:lnTo>
                <a:lnTo>
                  <a:pt x="782" y="261386"/>
                </a:lnTo>
                <a:lnTo>
                  <a:pt x="1083" y="259882"/>
                </a:lnTo>
                <a:lnTo>
                  <a:pt x="1023" y="256453"/>
                </a:lnTo>
                <a:lnTo>
                  <a:pt x="1564" y="255852"/>
                </a:lnTo>
                <a:lnTo>
                  <a:pt x="1564" y="253566"/>
                </a:lnTo>
                <a:lnTo>
                  <a:pt x="2527" y="253024"/>
                </a:lnTo>
                <a:lnTo>
                  <a:pt x="2707" y="251340"/>
                </a:lnTo>
                <a:lnTo>
                  <a:pt x="1684" y="250137"/>
                </a:lnTo>
                <a:lnTo>
                  <a:pt x="1444" y="247790"/>
                </a:lnTo>
                <a:lnTo>
                  <a:pt x="241" y="246587"/>
                </a:lnTo>
                <a:lnTo>
                  <a:pt x="0" y="243880"/>
                </a:lnTo>
                <a:lnTo>
                  <a:pt x="1564" y="241594"/>
                </a:lnTo>
                <a:lnTo>
                  <a:pt x="782" y="240511"/>
                </a:lnTo>
                <a:lnTo>
                  <a:pt x="963" y="238346"/>
                </a:lnTo>
                <a:lnTo>
                  <a:pt x="2587" y="238165"/>
                </a:lnTo>
                <a:lnTo>
                  <a:pt x="3309" y="236902"/>
                </a:lnTo>
                <a:lnTo>
                  <a:pt x="3549" y="234135"/>
                </a:lnTo>
                <a:lnTo>
                  <a:pt x="2767" y="233653"/>
                </a:lnTo>
                <a:lnTo>
                  <a:pt x="1684" y="231006"/>
                </a:lnTo>
                <a:lnTo>
                  <a:pt x="1624" y="228961"/>
                </a:lnTo>
                <a:lnTo>
                  <a:pt x="722" y="227156"/>
                </a:lnTo>
                <a:lnTo>
                  <a:pt x="722" y="224750"/>
                </a:lnTo>
                <a:lnTo>
                  <a:pt x="301" y="222584"/>
                </a:lnTo>
                <a:lnTo>
                  <a:pt x="662" y="220719"/>
                </a:lnTo>
                <a:lnTo>
                  <a:pt x="1985" y="220479"/>
                </a:lnTo>
                <a:lnTo>
                  <a:pt x="4392" y="218072"/>
                </a:lnTo>
                <a:lnTo>
                  <a:pt x="6377" y="219215"/>
                </a:lnTo>
                <a:lnTo>
                  <a:pt x="9986" y="219336"/>
                </a:lnTo>
                <a:lnTo>
                  <a:pt x="11791" y="218373"/>
                </a:lnTo>
                <a:lnTo>
                  <a:pt x="11791" y="214944"/>
                </a:lnTo>
                <a:lnTo>
                  <a:pt x="12152" y="214102"/>
                </a:lnTo>
                <a:lnTo>
                  <a:pt x="14318" y="213741"/>
                </a:lnTo>
                <a:lnTo>
                  <a:pt x="15220" y="211635"/>
                </a:lnTo>
                <a:lnTo>
                  <a:pt x="14859" y="209109"/>
                </a:lnTo>
                <a:lnTo>
                  <a:pt x="15942" y="207906"/>
                </a:lnTo>
                <a:lnTo>
                  <a:pt x="15461" y="206763"/>
                </a:lnTo>
                <a:lnTo>
                  <a:pt x="15942" y="205259"/>
                </a:lnTo>
                <a:lnTo>
                  <a:pt x="15220" y="203815"/>
                </a:lnTo>
                <a:lnTo>
                  <a:pt x="15822" y="202191"/>
                </a:lnTo>
                <a:lnTo>
                  <a:pt x="17025" y="201589"/>
                </a:lnTo>
                <a:lnTo>
                  <a:pt x="17025" y="198641"/>
                </a:lnTo>
                <a:lnTo>
                  <a:pt x="17747" y="196235"/>
                </a:lnTo>
                <a:lnTo>
                  <a:pt x="16904" y="195032"/>
                </a:lnTo>
                <a:lnTo>
                  <a:pt x="17386" y="193347"/>
                </a:lnTo>
                <a:lnTo>
                  <a:pt x="13896" y="190941"/>
                </a:lnTo>
                <a:lnTo>
                  <a:pt x="14137" y="188956"/>
                </a:lnTo>
                <a:lnTo>
                  <a:pt x="15039" y="188354"/>
                </a:lnTo>
                <a:lnTo>
                  <a:pt x="15160" y="186911"/>
                </a:lnTo>
                <a:lnTo>
                  <a:pt x="18348" y="185948"/>
                </a:lnTo>
                <a:lnTo>
                  <a:pt x="23522" y="186249"/>
                </a:lnTo>
                <a:lnTo>
                  <a:pt x="25026" y="183782"/>
                </a:lnTo>
                <a:lnTo>
                  <a:pt x="26951" y="183542"/>
                </a:lnTo>
                <a:lnTo>
                  <a:pt x="29357" y="181737"/>
                </a:lnTo>
                <a:lnTo>
                  <a:pt x="32425" y="182940"/>
                </a:lnTo>
                <a:lnTo>
                  <a:pt x="32967" y="184264"/>
                </a:lnTo>
                <a:lnTo>
                  <a:pt x="38020" y="184504"/>
                </a:lnTo>
                <a:lnTo>
                  <a:pt x="39223" y="181617"/>
                </a:lnTo>
                <a:lnTo>
                  <a:pt x="40005" y="181316"/>
                </a:lnTo>
                <a:lnTo>
                  <a:pt x="41208" y="179271"/>
                </a:lnTo>
                <a:lnTo>
                  <a:pt x="43013" y="179631"/>
                </a:lnTo>
                <a:lnTo>
                  <a:pt x="42411" y="177767"/>
                </a:lnTo>
                <a:lnTo>
                  <a:pt x="41750" y="172954"/>
                </a:lnTo>
                <a:lnTo>
                  <a:pt x="41750" y="171149"/>
                </a:lnTo>
                <a:lnTo>
                  <a:pt x="40547" y="169104"/>
                </a:lnTo>
                <a:lnTo>
                  <a:pt x="39524" y="169164"/>
                </a:lnTo>
                <a:lnTo>
                  <a:pt x="37118" y="167540"/>
                </a:lnTo>
                <a:lnTo>
                  <a:pt x="35674" y="168201"/>
                </a:lnTo>
                <a:lnTo>
                  <a:pt x="35253" y="166276"/>
                </a:lnTo>
                <a:lnTo>
                  <a:pt x="35674" y="164532"/>
                </a:lnTo>
                <a:lnTo>
                  <a:pt x="37478" y="163750"/>
                </a:lnTo>
                <a:lnTo>
                  <a:pt x="37599" y="162787"/>
                </a:lnTo>
                <a:lnTo>
                  <a:pt x="35012" y="160742"/>
                </a:lnTo>
                <a:lnTo>
                  <a:pt x="34591" y="159779"/>
                </a:lnTo>
                <a:lnTo>
                  <a:pt x="32245" y="159599"/>
                </a:lnTo>
                <a:lnTo>
                  <a:pt x="32967" y="156952"/>
                </a:lnTo>
                <a:lnTo>
                  <a:pt x="31342" y="154846"/>
                </a:lnTo>
                <a:lnTo>
                  <a:pt x="31282" y="153403"/>
                </a:lnTo>
                <a:lnTo>
                  <a:pt x="31884" y="153102"/>
                </a:lnTo>
                <a:lnTo>
                  <a:pt x="31763" y="151899"/>
                </a:lnTo>
                <a:lnTo>
                  <a:pt x="33087" y="151417"/>
                </a:lnTo>
                <a:lnTo>
                  <a:pt x="31282" y="148650"/>
                </a:lnTo>
                <a:lnTo>
                  <a:pt x="45118" y="150455"/>
                </a:lnTo>
                <a:lnTo>
                  <a:pt x="45118" y="150214"/>
                </a:lnTo>
                <a:lnTo>
                  <a:pt x="53300" y="151237"/>
                </a:lnTo>
                <a:lnTo>
                  <a:pt x="53300" y="151056"/>
                </a:lnTo>
                <a:lnTo>
                  <a:pt x="80672" y="154666"/>
                </a:lnTo>
                <a:lnTo>
                  <a:pt x="94388" y="156471"/>
                </a:lnTo>
                <a:lnTo>
                  <a:pt x="110751" y="158697"/>
                </a:lnTo>
                <a:lnTo>
                  <a:pt x="124467" y="160501"/>
                </a:lnTo>
                <a:lnTo>
                  <a:pt x="125129" y="155689"/>
                </a:lnTo>
                <a:lnTo>
                  <a:pt x="125730" y="154485"/>
                </a:lnTo>
                <a:lnTo>
                  <a:pt x="124888" y="152260"/>
                </a:lnTo>
                <a:lnTo>
                  <a:pt x="125309" y="147808"/>
                </a:lnTo>
                <a:lnTo>
                  <a:pt x="127475" y="146545"/>
                </a:lnTo>
                <a:lnTo>
                  <a:pt x="128317" y="147507"/>
                </a:lnTo>
                <a:lnTo>
                  <a:pt x="129821" y="146063"/>
                </a:lnTo>
                <a:lnTo>
                  <a:pt x="131144" y="146545"/>
                </a:lnTo>
                <a:lnTo>
                  <a:pt x="132829" y="145943"/>
                </a:lnTo>
                <a:lnTo>
                  <a:pt x="133851" y="144740"/>
                </a:lnTo>
                <a:lnTo>
                  <a:pt x="135656" y="144259"/>
                </a:lnTo>
                <a:lnTo>
                  <a:pt x="138363" y="142454"/>
                </a:lnTo>
                <a:lnTo>
                  <a:pt x="141371" y="142755"/>
                </a:lnTo>
                <a:lnTo>
                  <a:pt x="143176" y="140228"/>
                </a:lnTo>
                <a:lnTo>
                  <a:pt x="144379" y="140409"/>
                </a:lnTo>
                <a:lnTo>
                  <a:pt x="146785" y="139807"/>
                </a:lnTo>
                <a:lnTo>
                  <a:pt x="147628" y="140709"/>
                </a:lnTo>
                <a:lnTo>
                  <a:pt x="150936" y="141732"/>
                </a:lnTo>
                <a:lnTo>
                  <a:pt x="151899" y="141311"/>
                </a:lnTo>
                <a:lnTo>
                  <a:pt x="153463" y="142935"/>
                </a:lnTo>
                <a:lnTo>
                  <a:pt x="154125" y="145101"/>
                </a:lnTo>
                <a:lnTo>
                  <a:pt x="154726" y="144800"/>
                </a:lnTo>
                <a:lnTo>
                  <a:pt x="157614" y="146063"/>
                </a:lnTo>
                <a:lnTo>
                  <a:pt x="159298" y="147627"/>
                </a:lnTo>
                <a:lnTo>
                  <a:pt x="158576" y="146424"/>
                </a:lnTo>
                <a:lnTo>
                  <a:pt x="158757" y="144860"/>
                </a:lnTo>
                <a:lnTo>
                  <a:pt x="155929" y="143657"/>
                </a:lnTo>
                <a:lnTo>
                  <a:pt x="153523" y="141491"/>
                </a:lnTo>
                <a:lnTo>
                  <a:pt x="154786" y="131746"/>
                </a:lnTo>
                <a:lnTo>
                  <a:pt x="155869" y="130904"/>
                </a:lnTo>
                <a:lnTo>
                  <a:pt x="150335" y="130182"/>
                </a:lnTo>
                <a:lnTo>
                  <a:pt x="150996" y="129460"/>
                </a:lnTo>
                <a:lnTo>
                  <a:pt x="149553" y="128738"/>
                </a:lnTo>
                <a:lnTo>
                  <a:pt x="150094" y="124707"/>
                </a:lnTo>
                <a:lnTo>
                  <a:pt x="147387" y="124286"/>
                </a:lnTo>
                <a:lnTo>
                  <a:pt x="147447" y="123685"/>
                </a:lnTo>
                <a:lnTo>
                  <a:pt x="144740" y="122722"/>
                </a:lnTo>
                <a:lnTo>
                  <a:pt x="144800" y="121218"/>
                </a:lnTo>
                <a:lnTo>
                  <a:pt x="120617" y="118270"/>
                </a:lnTo>
                <a:lnTo>
                  <a:pt x="119774" y="117067"/>
                </a:lnTo>
                <a:lnTo>
                  <a:pt x="121399" y="115984"/>
                </a:lnTo>
                <a:lnTo>
                  <a:pt x="121278" y="115022"/>
                </a:lnTo>
                <a:lnTo>
                  <a:pt x="122361" y="111112"/>
                </a:lnTo>
                <a:lnTo>
                  <a:pt x="124346" y="111112"/>
                </a:lnTo>
                <a:lnTo>
                  <a:pt x="124647" y="109006"/>
                </a:lnTo>
                <a:lnTo>
                  <a:pt x="125249" y="109788"/>
                </a:lnTo>
                <a:lnTo>
                  <a:pt x="125489" y="108525"/>
                </a:lnTo>
                <a:lnTo>
                  <a:pt x="126031" y="109668"/>
                </a:lnTo>
                <a:lnTo>
                  <a:pt x="127956" y="108585"/>
                </a:lnTo>
                <a:lnTo>
                  <a:pt x="128136" y="107743"/>
                </a:lnTo>
                <a:lnTo>
                  <a:pt x="129700" y="107141"/>
                </a:lnTo>
                <a:lnTo>
                  <a:pt x="130422" y="105697"/>
                </a:lnTo>
                <a:lnTo>
                  <a:pt x="131505" y="105637"/>
                </a:lnTo>
                <a:lnTo>
                  <a:pt x="132408" y="104013"/>
                </a:lnTo>
                <a:lnTo>
                  <a:pt x="131204" y="102870"/>
                </a:lnTo>
                <a:lnTo>
                  <a:pt x="132167" y="102268"/>
                </a:lnTo>
                <a:lnTo>
                  <a:pt x="134393" y="102088"/>
                </a:lnTo>
                <a:lnTo>
                  <a:pt x="134333" y="101426"/>
                </a:lnTo>
                <a:lnTo>
                  <a:pt x="136137" y="100524"/>
                </a:lnTo>
                <a:lnTo>
                  <a:pt x="137160" y="98118"/>
                </a:lnTo>
                <a:lnTo>
                  <a:pt x="136980" y="95591"/>
                </a:lnTo>
                <a:lnTo>
                  <a:pt x="138724" y="95832"/>
                </a:lnTo>
                <a:lnTo>
                  <a:pt x="139626" y="96914"/>
                </a:lnTo>
                <a:lnTo>
                  <a:pt x="142394" y="97095"/>
                </a:lnTo>
                <a:lnTo>
                  <a:pt x="144439" y="80551"/>
                </a:lnTo>
                <a:lnTo>
                  <a:pt x="143898" y="80551"/>
                </a:lnTo>
                <a:lnTo>
                  <a:pt x="151718" y="15882"/>
                </a:lnTo>
                <a:lnTo>
                  <a:pt x="151237" y="15761"/>
                </a:lnTo>
                <a:lnTo>
                  <a:pt x="153102" y="0"/>
                </a:lnTo>
                <a:lnTo>
                  <a:pt x="172052" y="2346"/>
                </a:lnTo>
                <a:lnTo>
                  <a:pt x="209831" y="7038"/>
                </a:lnTo>
                <a:lnTo>
                  <a:pt x="230284" y="9625"/>
                </a:lnTo>
                <a:lnTo>
                  <a:pt x="268605" y="13836"/>
                </a:lnTo>
                <a:lnTo>
                  <a:pt x="301872" y="17446"/>
                </a:lnTo>
                <a:lnTo>
                  <a:pt x="316551" y="18890"/>
                </a:lnTo>
                <a:lnTo>
                  <a:pt x="355473" y="22920"/>
                </a:lnTo>
                <a:lnTo>
                  <a:pt x="361068" y="23522"/>
                </a:lnTo>
                <a:lnTo>
                  <a:pt x="370092" y="24364"/>
                </a:lnTo>
                <a:lnTo>
                  <a:pt x="406186" y="28034"/>
                </a:lnTo>
                <a:lnTo>
                  <a:pt x="430430" y="30320"/>
                </a:lnTo>
                <a:lnTo>
                  <a:pt x="461411" y="33327"/>
                </a:lnTo>
                <a:lnTo>
                  <a:pt x="500393" y="36877"/>
                </a:lnTo>
                <a:lnTo>
                  <a:pt x="521689" y="38922"/>
                </a:lnTo>
                <a:lnTo>
                  <a:pt x="545452" y="41148"/>
                </a:lnTo>
                <a:lnTo>
                  <a:pt x="553032" y="41870"/>
                </a:lnTo>
                <a:lnTo>
                  <a:pt x="573726" y="43675"/>
                </a:lnTo>
                <a:lnTo>
                  <a:pt x="617401" y="47284"/>
                </a:lnTo>
                <a:lnTo>
                  <a:pt x="648923" y="49871"/>
                </a:lnTo>
                <a:lnTo>
                  <a:pt x="682070" y="52398"/>
                </a:lnTo>
                <a:lnTo>
                  <a:pt x="730738" y="56007"/>
                </a:lnTo>
                <a:lnTo>
                  <a:pt x="752034" y="57691"/>
                </a:lnTo>
                <a:lnTo>
                  <a:pt x="758531" y="57932"/>
                </a:lnTo>
                <a:lnTo>
                  <a:pt x="781692" y="59556"/>
                </a:lnTo>
                <a:lnTo>
                  <a:pt x="825426" y="62564"/>
                </a:lnTo>
                <a:lnTo>
                  <a:pt x="869643" y="65452"/>
                </a:lnTo>
                <a:lnTo>
                  <a:pt x="899000" y="67196"/>
                </a:lnTo>
                <a:lnTo>
                  <a:pt x="923544" y="68580"/>
                </a:lnTo>
                <a:lnTo>
                  <a:pt x="950796" y="70084"/>
                </a:lnTo>
                <a:lnTo>
                  <a:pt x="973896" y="71287"/>
                </a:lnTo>
                <a:lnTo>
                  <a:pt x="978709" y="71588"/>
                </a:lnTo>
                <a:lnTo>
                  <a:pt x="1006983" y="73032"/>
                </a:lnTo>
                <a:lnTo>
                  <a:pt x="1035257" y="74355"/>
                </a:lnTo>
                <a:lnTo>
                  <a:pt x="1071412" y="76100"/>
                </a:lnTo>
                <a:lnTo>
                  <a:pt x="1095295" y="77062"/>
                </a:lnTo>
                <a:lnTo>
                  <a:pt x="1134217" y="78626"/>
                </a:lnTo>
                <a:lnTo>
                  <a:pt x="1175546" y="8007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Freeform: Shape 241" title="NC-1">
            <a:extLst>
              <a:ext uri="{FF2B5EF4-FFF2-40B4-BE49-F238E27FC236}">
                <a16:creationId xmlns:a16="http://schemas.microsoft.com/office/drawing/2014/main" id="{E1C2B4E5-F38C-AA4E-A3DD-FB8989FF1095}"/>
              </a:ext>
            </a:extLst>
          </p:cNvPr>
          <p:cNvSpPr/>
          <p:nvPr/>
        </p:nvSpPr>
        <p:spPr>
          <a:xfrm>
            <a:off x="6977020" y="3856368"/>
            <a:ext cx="319955" cy="205185"/>
          </a:xfrm>
          <a:custGeom>
            <a:avLst/>
            <a:gdLst>
              <a:gd name="connsiteX0" fmla="*/ 400290 w 400470"/>
              <a:gd name="connsiteY0" fmla="*/ 144198 h 265957"/>
              <a:gd name="connsiteX1" fmla="*/ 397463 w 400470"/>
              <a:gd name="connsiteY1" fmla="*/ 143055 h 265957"/>
              <a:gd name="connsiteX2" fmla="*/ 395358 w 400470"/>
              <a:gd name="connsiteY2" fmla="*/ 144319 h 265957"/>
              <a:gd name="connsiteX3" fmla="*/ 394215 w 400470"/>
              <a:gd name="connsiteY3" fmla="*/ 144018 h 265957"/>
              <a:gd name="connsiteX4" fmla="*/ 393011 w 400470"/>
              <a:gd name="connsiteY4" fmla="*/ 145281 h 265957"/>
              <a:gd name="connsiteX5" fmla="*/ 391929 w 400470"/>
              <a:gd name="connsiteY5" fmla="*/ 145341 h 265957"/>
              <a:gd name="connsiteX6" fmla="*/ 391447 w 400470"/>
              <a:gd name="connsiteY6" fmla="*/ 144439 h 265957"/>
              <a:gd name="connsiteX7" fmla="*/ 389462 w 400470"/>
              <a:gd name="connsiteY7" fmla="*/ 144680 h 265957"/>
              <a:gd name="connsiteX8" fmla="*/ 388259 w 400470"/>
              <a:gd name="connsiteY8" fmla="*/ 143958 h 265957"/>
              <a:gd name="connsiteX9" fmla="*/ 388259 w 400470"/>
              <a:gd name="connsiteY9" fmla="*/ 142213 h 265957"/>
              <a:gd name="connsiteX10" fmla="*/ 386213 w 400470"/>
              <a:gd name="connsiteY10" fmla="*/ 142815 h 265957"/>
              <a:gd name="connsiteX11" fmla="*/ 385011 w 400470"/>
              <a:gd name="connsiteY11" fmla="*/ 141491 h 265957"/>
              <a:gd name="connsiteX12" fmla="*/ 383807 w 400470"/>
              <a:gd name="connsiteY12" fmla="*/ 141251 h 265957"/>
              <a:gd name="connsiteX13" fmla="*/ 379837 w 400470"/>
              <a:gd name="connsiteY13" fmla="*/ 144740 h 265957"/>
              <a:gd name="connsiteX14" fmla="*/ 380438 w 400470"/>
              <a:gd name="connsiteY14" fmla="*/ 146725 h 265957"/>
              <a:gd name="connsiteX15" fmla="*/ 381461 w 400470"/>
              <a:gd name="connsiteY15" fmla="*/ 147627 h 265957"/>
              <a:gd name="connsiteX16" fmla="*/ 380739 w 400470"/>
              <a:gd name="connsiteY16" fmla="*/ 148229 h 265957"/>
              <a:gd name="connsiteX17" fmla="*/ 381100 w 400470"/>
              <a:gd name="connsiteY17" fmla="*/ 149432 h 265957"/>
              <a:gd name="connsiteX18" fmla="*/ 380198 w 400470"/>
              <a:gd name="connsiteY18" fmla="*/ 149613 h 265957"/>
              <a:gd name="connsiteX19" fmla="*/ 381221 w 400470"/>
              <a:gd name="connsiteY19" fmla="*/ 151297 h 265957"/>
              <a:gd name="connsiteX20" fmla="*/ 380559 w 400470"/>
              <a:gd name="connsiteY20" fmla="*/ 152861 h 265957"/>
              <a:gd name="connsiteX21" fmla="*/ 379476 w 400470"/>
              <a:gd name="connsiteY21" fmla="*/ 153583 h 265957"/>
              <a:gd name="connsiteX22" fmla="*/ 379596 w 400470"/>
              <a:gd name="connsiteY22" fmla="*/ 156591 h 265957"/>
              <a:gd name="connsiteX23" fmla="*/ 380318 w 400470"/>
              <a:gd name="connsiteY23" fmla="*/ 158576 h 265957"/>
              <a:gd name="connsiteX24" fmla="*/ 379717 w 400470"/>
              <a:gd name="connsiteY24" fmla="*/ 158877 h 265957"/>
              <a:gd name="connsiteX25" fmla="*/ 379837 w 400470"/>
              <a:gd name="connsiteY25" fmla="*/ 160742 h 265957"/>
              <a:gd name="connsiteX26" fmla="*/ 378633 w 400470"/>
              <a:gd name="connsiteY26" fmla="*/ 163268 h 265957"/>
              <a:gd name="connsiteX27" fmla="*/ 373641 w 400470"/>
              <a:gd name="connsiteY27" fmla="*/ 163690 h 265957"/>
              <a:gd name="connsiteX28" fmla="*/ 372557 w 400470"/>
              <a:gd name="connsiteY28" fmla="*/ 163389 h 265957"/>
              <a:gd name="connsiteX29" fmla="*/ 370813 w 400470"/>
              <a:gd name="connsiteY29" fmla="*/ 164351 h 265957"/>
              <a:gd name="connsiteX30" fmla="*/ 369851 w 400470"/>
              <a:gd name="connsiteY30" fmla="*/ 163629 h 265957"/>
              <a:gd name="connsiteX31" fmla="*/ 367625 w 400470"/>
              <a:gd name="connsiteY31" fmla="*/ 164833 h 265957"/>
              <a:gd name="connsiteX32" fmla="*/ 365820 w 400470"/>
              <a:gd name="connsiteY32" fmla="*/ 164532 h 265957"/>
              <a:gd name="connsiteX33" fmla="*/ 366061 w 400470"/>
              <a:gd name="connsiteY33" fmla="*/ 148289 h 265957"/>
              <a:gd name="connsiteX34" fmla="*/ 352826 w 400470"/>
              <a:gd name="connsiteY34" fmla="*/ 150996 h 265957"/>
              <a:gd name="connsiteX35" fmla="*/ 330808 w 400470"/>
              <a:gd name="connsiteY35" fmla="*/ 155207 h 265957"/>
              <a:gd name="connsiteX36" fmla="*/ 324612 w 400470"/>
              <a:gd name="connsiteY36" fmla="*/ 156411 h 265957"/>
              <a:gd name="connsiteX37" fmla="*/ 309212 w 400470"/>
              <a:gd name="connsiteY37" fmla="*/ 160381 h 265957"/>
              <a:gd name="connsiteX38" fmla="*/ 280336 w 400470"/>
              <a:gd name="connsiteY38" fmla="*/ 167600 h 265957"/>
              <a:gd name="connsiteX39" fmla="*/ 279313 w 400470"/>
              <a:gd name="connsiteY39" fmla="*/ 165133 h 265957"/>
              <a:gd name="connsiteX40" fmla="*/ 261747 w 400470"/>
              <a:gd name="connsiteY40" fmla="*/ 181677 h 265957"/>
              <a:gd name="connsiteX41" fmla="*/ 253505 w 400470"/>
              <a:gd name="connsiteY41" fmla="*/ 179752 h 265957"/>
              <a:gd name="connsiteX42" fmla="*/ 248151 w 400470"/>
              <a:gd name="connsiteY42" fmla="*/ 178308 h 265957"/>
              <a:gd name="connsiteX43" fmla="*/ 240451 w 400470"/>
              <a:gd name="connsiteY43" fmla="*/ 175902 h 265957"/>
              <a:gd name="connsiteX44" fmla="*/ 231608 w 400470"/>
              <a:gd name="connsiteY44" fmla="*/ 173495 h 265957"/>
              <a:gd name="connsiteX45" fmla="*/ 230585 w 400470"/>
              <a:gd name="connsiteY45" fmla="*/ 174458 h 265957"/>
              <a:gd name="connsiteX46" fmla="*/ 230465 w 400470"/>
              <a:gd name="connsiteY46" fmla="*/ 175661 h 265957"/>
              <a:gd name="connsiteX47" fmla="*/ 231668 w 400470"/>
              <a:gd name="connsiteY47" fmla="*/ 177225 h 265957"/>
              <a:gd name="connsiteX48" fmla="*/ 231367 w 400470"/>
              <a:gd name="connsiteY48" fmla="*/ 178248 h 265957"/>
              <a:gd name="connsiteX49" fmla="*/ 229382 w 400470"/>
              <a:gd name="connsiteY49" fmla="*/ 177947 h 265957"/>
              <a:gd name="connsiteX50" fmla="*/ 229382 w 400470"/>
              <a:gd name="connsiteY50" fmla="*/ 179631 h 265957"/>
              <a:gd name="connsiteX51" fmla="*/ 228540 w 400470"/>
              <a:gd name="connsiteY51" fmla="*/ 180233 h 265957"/>
              <a:gd name="connsiteX52" fmla="*/ 228781 w 400470"/>
              <a:gd name="connsiteY52" fmla="*/ 182038 h 265957"/>
              <a:gd name="connsiteX53" fmla="*/ 229503 w 400470"/>
              <a:gd name="connsiteY53" fmla="*/ 183000 h 265957"/>
              <a:gd name="connsiteX54" fmla="*/ 231307 w 400470"/>
              <a:gd name="connsiteY54" fmla="*/ 182760 h 265957"/>
              <a:gd name="connsiteX55" fmla="*/ 231848 w 400470"/>
              <a:gd name="connsiteY55" fmla="*/ 184203 h 265957"/>
              <a:gd name="connsiteX56" fmla="*/ 233292 w 400470"/>
              <a:gd name="connsiteY56" fmla="*/ 183903 h 265957"/>
              <a:gd name="connsiteX57" fmla="*/ 233292 w 400470"/>
              <a:gd name="connsiteY57" fmla="*/ 185286 h 265957"/>
              <a:gd name="connsiteX58" fmla="*/ 234254 w 400470"/>
              <a:gd name="connsiteY58" fmla="*/ 186008 h 265957"/>
              <a:gd name="connsiteX59" fmla="*/ 232871 w 400470"/>
              <a:gd name="connsiteY59" fmla="*/ 187031 h 265957"/>
              <a:gd name="connsiteX60" fmla="*/ 232751 w 400470"/>
              <a:gd name="connsiteY60" fmla="*/ 188114 h 265957"/>
              <a:gd name="connsiteX61" fmla="*/ 233954 w 400470"/>
              <a:gd name="connsiteY61" fmla="*/ 188836 h 265957"/>
              <a:gd name="connsiteX62" fmla="*/ 235037 w 400470"/>
              <a:gd name="connsiteY62" fmla="*/ 193227 h 265957"/>
              <a:gd name="connsiteX63" fmla="*/ 236842 w 400470"/>
              <a:gd name="connsiteY63" fmla="*/ 193107 h 265957"/>
              <a:gd name="connsiteX64" fmla="*/ 240511 w 400470"/>
              <a:gd name="connsiteY64" fmla="*/ 195152 h 265957"/>
              <a:gd name="connsiteX65" fmla="*/ 240632 w 400470"/>
              <a:gd name="connsiteY65" fmla="*/ 196837 h 265957"/>
              <a:gd name="connsiteX66" fmla="*/ 241233 w 400470"/>
              <a:gd name="connsiteY66" fmla="*/ 197799 h 265957"/>
              <a:gd name="connsiteX67" fmla="*/ 240090 w 400470"/>
              <a:gd name="connsiteY67" fmla="*/ 198160 h 265957"/>
              <a:gd name="connsiteX68" fmla="*/ 241113 w 400470"/>
              <a:gd name="connsiteY68" fmla="*/ 198641 h 265957"/>
              <a:gd name="connsiteX69" fmla="*/ 241654 w 400470"/>
              <a:gd name="connsiteY69" fmla="*/ 198040 h 265957"/>
              <a:gd name="connsiteX70" fmla="*/ 242677 w 400470"/>
              <a:gd name="connsiteY70" fmla="*/ 198942 h 265957"/>
              <a:gd name="connsiteX71" fmla="*/ 244782 w 400470"/>
              <a:gd name="connsiteY71" fmla="*/ 199243 h 265957"/>
              <a:gd name="connsiteX72" fmla="*/ 244542 w 400470"/>
              <a:gd name="connsiteY72" fmla="*/ 200747 h 265957"/>
              <a:gd name="connsiteX73" fmla="*/ 246948 w 400470"/>
              <a:gd name="connsiteY73" fmla="*/ 200386 h 265957"/>
              <a:gd name="connsiteX74" fmla="*/ 247550 w 400470"/>
              <a:gd name="connsiteY74" fmla="*/ 200988 h 265957"/>
              <a:gd name="connsiteX75" fmla="*/ 247550 w 400470"/>
              <a:gd name="connsiteY75" fmla="*/ 202912 h 265957"/>
              <a:gd name="connsiteX76" fmla="*/ 248753 w 400470"/>
              <a:gd name="connsiteY76" fmla="*/ 202552 h 265957"/>
              <a:gd name="connsiteX77" fmla="*/ 249956 w 400470"/>
              <a:gd name="connsiteY77" fmla="*/ 203153 h 265957"/>
              <a:gd name="connsiteX78" fmla="*/ 250377 w 400470"/>
              <a:gd name="connsiteY78" fmla="*/ 202191 h 265957"/>
              <a:gd name="connsiteX79" fmla="*/ 251280 w 400470"/>
              <a:gd name="connsiteY79" fmla="*/ 203334 h 265957"/>
              <a:gd name="connsiteX80" fmla="*/ 250858 w 400470"/>
              <a:gd name="connsiteY80" fmla="*/ 205740 h 265957"/>
              <a:gd name="connsiteX81" fmla="*/ 247730 w 400470"/>
              <a:gd name="connsiteY81" fmla="*/ 206702 h 265957"/>
              <a:gd name="connsiteX82" fmla="*/ 245745 w 400470"/>
              <a:gd name="connsiteY82" fmla="*/ 206522 h 265957"/>
              <a:gd name="connsiteX83" fmla="*/ 240090 w 400470"/>
              <a:gd name="connsiteY83" fmla="*/ 214704 h 265957"/>
              <a:gd name="connsiteX84" fmla="*/ 240872 w 400470"/>
              <a:gd name="connsiteY84" fmla="*/ 218072 h 265957"/>
              <a:gd name="connsiteX85" fmla="*/ 242496 w 400470"/>
              <a:gd name="connsiteY85" fmla="*/ 218433 h 265957"/>
              <a:gd name="connsiteX86" fmla="*/ 242015 w 400470"/>
              <a:gd name="connsiteY86" fmla="*/ 221020 h 265957"/>
              <a:gd name="connsiteX87" fmla="*/ 242617 w 400470"/>
              <a:gd name="connsiteY87" fmla="*/ 223246 h 265957"/>
              <a:gd name="connsiteX88" fmla="*/ 236842 w 400470"/>
              <a:gd name="connsiteY88" fmla="*/ 219275 h 265957"/>
              <a:gd name="connsiteX89" fmla="*/ 234134 w 400470"/>
              <a:gd name="connsiteY89" fmla="*/ 217170 h 265957"/>
              <a:gd name="connsiteX90" fmla="*/ 231126 w 400470"/>
              <a:gd name="connsiteY90" fmla="*/ 215365 h 265957"/>
              <a:gd name="connsiteX91" fmla="*/ 228419 w 400470"/>
              <a:gd name="connsiteY91" fmla="*/ 214343 h 265957"/>
              <a:gd name="connsiteX92" fmla="*/ 228118 w 400470"/>
              <a:gd name="connsiteY92" fmla="*/ 213139 h 265957"/>
              <a:gd name="connsiteX93" fmla="*/ 226194 w 400470"/>
              <a:gd name="connsiteY93" fmla="*/ 213621 h 265957"/>
              <a:gd name="connsiteX94" fmla="*/ 221983 w 400470"/>
              <a:gd name="connsiteY94" fmla="*/ 216568 h 265957"/>
              <a:gd name="connsiteX95" fmla="*/ 220839 w 400470"/>
              <a:gd name="connsiteY95" fmla="*/ 212357 h 265957"/>
              <a:gd name="connsiteX96" fmla="*/ 219516 w 400470"/>
              <a:gd name="connsiteY96" fmla="*/ 212297 h 265957"/>
              <a:gd name="connsiteX97" fmla="*/ 216207 w 400470"/>
              <a:gd name="connsiteY97" fmla="*/ 211034 h 265957"/>
              <a:gd name="connsiteX98" fmla="*/ 216087 w 400470"/>
              <a:gd name="connsiteY98" fmla="*/ 210192 h 265957"/>
              <a:gd name="connsiteX99" fmla="*/ 213199 w 400470"/>
              <a:gd name="connsiteY99" fmla="*/ 211154 h 265957"/>
              <a:gd name="connsiteX100" fmla="*/ 211996 w 400470"/>
              <a:gd name="connsiteY100" fmla="*/ 212357 h 265957"/>
              <a:gd name="connsiteX101" fmla="*/ 212959 w 400470"/>
              <a:gd name="connsiteY101" fmla="*/ 216869 h 265957"/>
              <a:gd name="connsiteX102" fmla="*/ 214463 w 400470"/>
              <a:gd name="connsiteY102" fmla="*/ 219937 h 265957"/>
              <a:gd name="connsiteX103" fmla="*/ 214403 w 400470"/>
              <a:gd name="connsiteY103" fmla="*/ 221682 h 265957"/>
              <a:gd name="connsiteX104" fmla="*/ 214824 w 400470"/>
              <a:gd name="connsiteY104" fmla="*/ 222885 h 265957"/>
              <a:gd name="connsiteX105" fmla="*/ 215004 w 400470"/>
              <a:gd name="connsiteY105" fmla="*/ 226494 h 265957"/>
              <a:gd name="connsiteX106" fmla="*/ 213320 w 400470"/>
              <a:gd name="connsiteY106" fmla="*/ 227457 h 265957"/>
              <a:gd name="connsiteX107" fmla="*/ 215726 w 400470"/>
              <a:gd name="connsiteY107" fmla="*/ 229683 h 265957"/>
              <a:gd name="connsiteX108" fmla="*/ 216026 w 400470"/>
              <a:gd name="connsiteY108" fmla="*/ 232510 h 265957"/>
              <a:gd name="connsiteX109" fmla="*/ 217771 w 400470"/>
              <a:gd name="connsiteY109" fmla="*/ 237924 h 265957"/>
              <a:gd name="connsiteX110" fmla="*/ 215786 w 400470"/>
              <a:gd name="connsiteY110" fmla="*/ 238165 h 265957"/>
              <a:gd name="connsiteX111" fmla="*/ 210613 w 400470"/>
              <a:gd name="connsiteY111" fmla="*/ 235759 h 265957"/>
              <a:gd name="connsiteX112" fmla="*/ 209409 w 400470"/>
              <a:gd name="connsiteY112" fmla="*/ 239849 h 265957"/>
              <a:gd name="connsiteX113" fmla="*/ 207605 w 400470"/>
              <a:gd name="connsiteY113" fmla="*/ 239669 h 265957"/>
              <a:gd name="connsiteX114" fmla="*/ 205319 w 400470"/>
              <a:gd name="connsiteY114" fmla="*/ 240993 h 265957"/>
              <a:gd name="connsiteX115" fmla="*/ 203634 w 400470"/>
              <a:gd name="connsiteY115" fmla="*/ 241173 h 265957"/>
              <a:gd name="connsiteX116" fmla="*/ 201469 w 400470"/>
              <a:gd name="connsiteY116" fmla="*/ 244301 h 265957"/>
              <a:gd name="connsiteX117" fmla="*/ 200265 w 400470"/>
              <a:gd name="connsiteY117" fmla="*/ 242978 h 265957"/>
              <a:gd name="connsiteX118" fmla="*/ 199183 w 400470"/>
              <a:gd name="connsiteY118" fmla="*/ 243940 h 265957"/>
              <a:gd name="connsiteX119" fmla="*/ 199664 w 400470"/>
              <a:gd name="connsiteY119" fmla="*/ 245324 h 265957"/>
              <a:gd name="connsiteX120" fmla="*/ 198039 w 400470"/>
              <a:gd name="connsiteY120" fmla="*/ 246527 h 265957"/>
              <a:gd name="connsiteX121" fmla="*/ 197077 w 400470"/>
              <a:gd name="connsiteY121" fmla="*/ 245745 h 265957"/>
              <a:gd name="connsiteX122" fmla="*/ 195152 w 400470"/>
              <a:gd name="connsiteY122" fmla="*/ 245264 h 265957"/>
              <a:gd name="connsiteX123" fmla="*/ 193889 w 400470"/>
              <a:gd name="connsiteY123" fmla="*/ 246888 h 265957"/>
              <a:gd name="connsiteX124" fmla="*/ 192686 w 400470"/>
              <a:gd name="connsiteY124" fmla="*/ 247249 h 265957"/>
              <a:gd name="connsiteX125" fmla="*/ 192626 w 400470"/>
              <a:gd name="connsiteY125" fmla="*/ 250317 h 265957"/>
              <a:gd name="connsiteX126" fmla="*/ 189016 w 400470"/>
              <a:gd name="connsiteY126" fmla="*/ 253505 h 265957"/>
              <a:gd name="connsiteX127" fmla="*/ 188655 w 400470"/>
              <a:gd name="connsiteY127" fmla="*/ 254287 h 265957"/>
              <a:gd name="connsiteX128" fmla="*/ 185527 w 400470"/>
              <a:gd name="connsiteY128" fmla="*/ 257055 h 265957"/>
              <a:gd name="connsiteX129" fmla="*/ 183361 w 400470"/>
              <a:gd name="connsiteY129" fmla="*/ 257295 h 265957"/>
              <a:gd name="connsiteX130" fmla="*/ 182639 w 400470"/>
              <a:gd name="connsiteY130" fmla="*/ 256634 h 265957"/>
              <a:gd name="connsiteX131" fmla="*/ 180233 w 400470"/>
              <a:gd name="connsiteY131" fmla="*/ 259641 h 265957"/>
              <a:gd name="connsiteX132" fmla="*/ 179030 w 400470"/>
              <a:gd name="connsiteY132" fmla="*/ 262529 h 265957"/>
              <a:gd name="connsiteX133" fmla="*/ 176202 w 400470"/>
              <a:gd name="connsiteY133" fmla="*/ 263251 h 265957"/>
              <a:gd name="connsiteX134" fmla="*/ 173435 w 400470"/>
              <a:gd name="connsiteY134" fmla="*/ 265176 h 265957"/>
              <a:gd name="connsiteX135" fmla="*/ 170968 w 400470"/>
              <a:gd name="connsiteY135" fmla="*/ 263131 h 265957"/>
              <a:gd name="connsiteX136" fmla="*/ 169284 w 400470"/>
              <a:gd name="connsiteY136" fmla="*/ 260423 h 265957"/>
              <a:gd name="connsiteX137" fmla="*/ 157854 w 400470"/>
              <a:gd name="connsiteY137" fmla="*/ 264995 h 265957"/>
              <a:gd name="connsiteX138" fmla="*/ 153523 w 400470"/>
              <a:gd name="connsiteY138" fmla="*/ 265958 h 265957"/>
              <a:gd name="connsiteX139" fmla="*/ 153823 w 400470"/>
              <a:gd name="connsiteY139" fmla="*/ 263070 h 265957"/>
              <a:gd name="connsiteX140" fmla="*/ 151899 w 400470"/>
              <a:gd name="connsiteY140" fmla="*/ 258739 h 265957"/>
              <a:gd name="connsiteX141" fmla="*/ 149613 w 400470"/>
              <a:gd name="connsiteY141" fmla="*/ 257656 h 265957"/>
              <a:gd name="connsiteX142" fmla="*/ 147928 w 400470"/>
              <a:gd name="connsiteY142" fmla="*/ 256453 h 265957"/>
              <a:gd name="connsiteX143" fmla="*/ 141251 w 400470"/>
              <a:gd name="connsiteY143" fmla="*/ 226374 h 265957"/>
              <a:gd name="connsiteX144" fmla="*/ 140950 w 400470"/>
              <a:gd name="connsiteY144" fmla="*/ 226314 h 265957"/>
              <a:gd name="connsiteX145" fmla="*/ 121699 w 400470"/>
              <a:gd name="connsiteY145" fmla="*/ 231127 h 265957"/>
              <a:gd name="connsiteX146" fmla="*/ 115082 w 400470"/>
              <a:gd name="connsiteY146" fmla="*/ 232751 h 265957"/>
              <a:gd name="connsiteX147" fmla="*/ 105818 w 400470"/>
              <a:gd name="connsiteY147" fmla="*/ 232630 h 265957"/>
              <a:gd name="connsiteX148" fmla="*/ 105337 w 400470"/>
              <a:gd name="connsiteY148" fmla="*/ 235157 h 265957"/>
              <a:gd name="connsiteX149" fmla="*/ 95471 w 400470"/>
              <a:gd name="connsiteY149" fmla="*/ 234134 h 265957"/>
              <a:gd name="connsiteX150" fmla="*/ 87770 w 400470"/>
              <a:gd name="connsiteY150" fmla="*/ 221201 h 265957"/>
              <a:gd name="connsiteX151" fmla="*/ 85965 w 400470"/>
              <a:gd name="connsiteY151" fmla="*/ 217711 h 265957"/>
              <a:gd name="connsiteX152" fmla="*/ 85544 w 400470"/>
              <a:gd name="connsiteY152" fmla="*/ 215305 h 265957"/>
              <a:gd name="connsiteX153" fmla="*/ 82898 w 400470"/>
              <a:gd name="connsiteY153" fmla="*/ 214463 h 265957"/>
              <a:gd name="connsiteX154" fmla="*/ 82536 w 400470"/>
              <a:gd name="connsiteY154" fmla="*/ 213320 h 265957"/>
              <a:gd name="connsiteX155" fmla="*/ 79949 w 400470"/>
              <a:gd name="connsiteY155" fmla="*/ 212839 h 265957"/>
              <a:gd name="connsiteX156" fmla="*/ 78265 w 400470"/>
              <a:gd name="connsiteY156" fmla="*/ 213741 h 265957"/>
              <a:gd name="connsiteX157" fmla="*/ 76280 w 400470"/>
              <a:gd name="connsiteY157" fmla="*/ 212658 h 265957"/>
              <a:gd name="connsiteX158" fmla="*/ 76220 w 400470"/>
              <a:gd name="connsiteY158" fmla="*/ 210974 h 265957"/>
              <a:gd name="connsiteX159" fmla="*/ 74716 w 400470"/>
              <a:gd name="connsiteY159" fmla="*/ 209169 h 265957"/>
              <a:gd name="connsiteX160" fmla="*/ 72911 w 400470"/>
              <a:gd name="connsiteY160" fmla="*/ 210432 h 265957"/>
              <a:gd name="connsiteX161" fmla="*/ 71468 w 400470"/>
              <a:gd name="connsiteY161" fmla="*/ 207725 h 265957"/>
              <a:gd name="connsiteX162" fmla="*/ 70384 w 400470"/>
              <a:gd name="connsiteY162" fmla="*/ 207485 h 265957"/>
              <a:gd name="connsiteX163" fmla="*/ 69422 w 400470"/>
              <a:gd name="connsiteY163" fmla="*/ 205800 h 265957"/>
              <a:gd name="connsiteX164" fmla="*/ 69602 w 400470"/>
              <a:gd name="connsiteY164" fmla="*/ 203334 h 265957"/>
              <a:gd name="connsiteX165" fmla="*/ 68580 w 400470"/>
              <a:gd name="connsiteY165" fmla="*/ 202912 h 265957"/>
              <a:gd name="connsiteX166" fmla="*/ 67497 w 400470"/>
              <a:gd name="connsiteY166" fmla="*/ 199965 h 265957"/>
              <a:gd name="connsiteX167" fmla="*/ 66534 w 400470"/>
              <a:gd name="connsiteY167" fmla="*/ 198882 h 265957"/>
              <a:gd name="connsiteX168" fmla="*/ 66294 w 400470"/>
              <a:gd name="connsiteY168" fmla="*/ 196776 h 265957"/>
              <a:gd name="connsiteX169" fmla="*/ 64128 w 400470"/>
              <a:gd name="connsiteY169" fmla="*/ 195272 h 265957"/>
              <a:gd name="connsiteX170" fmla="*/ 61060 w 400470"/>
              <a:gd name="connsiteY170" fmla="*/ 190460 h 265957"/>
              <a:gd name="connsiteX171" fmla="*/ 59857 w 400470"/>
              <a:gd name="connsiteY171" fmla="*/ 189377 h 265957"/>
              <a:gd name="connsiteX172" fmla="*/ 54503 w 400470"/>
              <a:gd name="connsiteY172" fmla="*/ 186189 h 265957"/>
              <a:gd name="connsiteX173" fmla="*/ 53841 w 400470"/>
              <a:gd name="connsiteY173" fmla="*/ 187031 h 265957"/>
              <a:gd name="connsiteX174" fmla="*/ 51796 w 400470"/>
              <a:gd name="connsiteY174" fmla="*/ 186730 h 265957"/>
              <a:gd name="connsiteX175" fmla="*/ 50893 w 400470"/>
              <a:gd name="connsiteY175" fmla="*/ 185407 h 265957"/>
              <a:gd name="connsiteX176" fmla="*/ 48366 w 400470"/>
              <a:gd name="connsiteY176" fmla="*/ 184986 h 265957"/>
              <a:gd name="connsiteX177" fmla="*/ 47164 w 400470"/>
              <a:gd name="connsiteY177" fmla="*/ 181376 h 265957"/>
              <a:gd name="connsiteX178" fmla="*/ 40907 w 400470"/>
              <a:gd name="connsiteY178" fmla="*/ 181737 h 265957"/>
              <a:gd name="connsiteX179" fmla="*/ 34290 w 400470"/>
              <a:gd name="connsiteY179" fmla="*/ 175721 h 265957"/>
              <a:gd name="connsiteX180" fmla="*/ 24424 w 400470"/>
              <a:gd name="connsiteY180" fmla="*/ 173315 h 265957"/>
              <a:gd name="connsiteX181" fmla="*/ 14618 w 400470"/>
              <a:gd name="connsiteY181" fmla="*/ 171270 h 265957"/>
              <a:gd name="connsiteX182" fmla="*/ 12272 w 400470"/>
              <a:gd name="connsiteY182" fmla="*/ 160441 h 265957"/>
              <a:gd name="connsiteX183" fmla="*/ 15160 w 400470"/>
              <a:gd name="connsiteY183" fmla="*/ 141130 h 265957"/>
              <a:gd name="connsiteX184" fmla="*/ 13174 w 400470"/>
              <a:gd name="connsiteY184" fmla="*/ 140048 h 265957"/>
              <a:gd name="connsiteX185" fmla="*/ 782 w 400470"/>
              <a:gd name="connsiteY185" fmla="*/ 89695 h 265957"/>
              <a:gd name="connsiteX186" fmla="*/ 903 w 400470"/>
              <a:gd name="connsiteY186" fmla="*/ 83379 h 265957"/>
              <a:gd name="connsiteX187" fmla="*/ 0 w 400470"/>
              <a:gd name="connsiteY187" fmla="*/ 81875 h 265957"/>
              <a:gd name="connsiteX188" fmla="*/ 722 w 400470"/>
              <a:gd name="connsiteY188" fmla="*/ 79228 h 265957"/>
              <a:gd name="connsiteX189" fmla="*/ 120 w 400470"/>
              <a:gd name="connsiteY189" fmla="*/ 78145 h 265957"/>
              <a:gd name="connsiteX190" fmla="*/ 601 w 400470"/>
              <a:gd name="connsiteY190" fmla="*/ 77303 h 265957"/>
              <a:gd name="connsiteX191" fmla="*/ 2526 w 400470"/>
              <a:gd name="connsiteY191" fmla="*/ 76942 h 265957"/>
              <a:gd name="connsiteX192" fmla="*/ 3489 w 400470"/>
              <a:gd name="connsiteY192" fmla="*/ 75979 h 265957"/>
              <a:gd name="connsiteX193" fmla="*/ 3790 w 400470"/>
              <a:gd name="connsiteY193" fmla="*/ 73874 h 265957"/>
              <a:gd name="connsiteX194" fmla="*/ 5414 w 400470"/>
              <a:gd name="connsiteY194" fmla="*/ 73272 h 265957"/>
              <a:gd name="connsiteX195" fmla="*/ 4812 w 400470"/>
              <a:gd name="connsiteY195" fmla="*/ 71528 h 265957"/>
              <a:gd name="connsiteX196" fmla="*/ 4933 w 400470"/>
              <a:gd name="connsiteY196" fmla="*/ 71407 h 265957"/>
              <a:gd name="connsiteX197" fmla="*/ 5234 w 400470"/>
              <a:gd name="connsiteY197" fmla="*/ 71407 h 265957"/>
              <a:gd name="connsiteX198" fmla="*/ 7760 w 400470"/>
              <a:gd name="connsiteY198" fmla="*/ 70686 h 265957"/>
              <a:gd name="connsiteX199" fmla="*/ 10588 w 400470"/>
              <a:gd name="connsiteY199" fmla="*/ 70084 h 265957"/>
              <a:gd name="connsiteX200" fmla="*/ 12272 w 400470"/>
              <a:gd name="connsiteY200" fmla="*/ 69543 h 265957"/>
              <a:gd name="connsiteX201" fmla="*/ 12573 w 400470"/>
              <a:gd name="connsiteY201" fmla="*/ 69543 h 265957"/>
              <a:gd name="connsiteX202" fmla="*/ 15520 w 400470"/>
              <a:gd name="connsiteY202" fmla="*/ 68821 h 265957"/>
              <a:gd name="connsiteX203" fmla="*/ 17626 w 400470"/>
              <a:gd name="connsiteY203" fmla="*/ 68219 h 265957"/>
              <a:gd name="connsiteX204" fmla="*/ 18589 w 400470"/>
              <a:gd name="connsiteY204" fmla="*/ 67978 h 265957"/>
              <a:gd name="connsiteX205" fmla="*/ 19190 w 400470"/>
              <a:gd name="connsiteY205" fmla="*/ 67858 h 265957"/>
              <a:gd name="connsiteX206" fmla="*/ 25206 w 400470"/>
              <a:gd name="connsiteY206" fmla="*/ 66414 h 265957"/>
              <a:gd name="connsiteX207" fmla="*/ 25326 w 400470"/>
              <a:gd name="connsiteY207" fmla="*/ 66414 h 265957"/>
              <a:gd name="connsiteX208" fmla="*/ 32064 w 400470"/>
              <a:gd name="connsiteY208" fmla="*/ 64610 h 265957"/>
              <a:gd name="connsiteX209" fmla="*/ 32966 w 400470"/>
              <a:gd name="connsiteY209" fmla="*/ 64369 h 265957"/>
              <a:gd name="connsiteX210" fmla="*/ 35553 w 400470"/>
              <a:gd name="connsiteY210" fmla="*/ 63767 h 265957"/>
              <a:gd name="connsiteX211" fmla="*/ 42772 w 400470"/>
              <a:gd name="connsiteY211" fmla="*/ 61963 h 265957"/>
              <a:gd name="connsiteX212" fmla="*/ 44757 w 400470"/>
              <a:gd name="connsiteY212" fmla="*/ 61541 h 265957"/>
              <a:gd name="connsiteX213" fmla="*/ 47164 w 400470"/>
              <a:gd name="connsiteY213" fmla="*/ 60940 h 265957"/>
              <a:gd name="connsiteX214" fmla="*/ 48427 w 400470"/>
              <a:gd name="connsiteY214" fmla="*/ 60639 h 265957"/>
              <a:gd name="connsiteX215" fmla="*/ 52217 w 400470"/>
              <a:gd name="connsiteY215" fmla="*/ 59857 h 265957"/>
              <a:gd name="connsiteX216" fmla="*/ 52578 w 400470"/>
              <a:gd name="connsiteY216" fmla="*/ 59737 h 265957"/>
              <a:gd name="connsiteX217" fmla="*/ 52878 w 400470"/>
              <a:gd name="connsiteY217" fmla="*/ 59616 h 265957"/>
              <a:gd name="connsiteX218" fmla="*/ 53841 w 400470"/>
              <a:gd name="connsiteY218" fmla="*/ 59376 h 265957"/>
              <a:gd name="connsiteX219" fmla="*/ 61421 w 400470"/>
              <a:gd name="connsiteY219" fmla="*/ 57571 h 265957"/>
              <a:gd name="connsiteX220" fmla="*/ 63226 w 400470"/>
              <a:gd name="connsiteY220" fmla="*/ 57210 h 265957"/>
              <a:gd name="connsiteX221" fmla="*/ 63948 w 400470"/>
              <a:gd name="connsiteY221" fmla="*/ 57030 h 265957"/>
              <a:gd name="connsiteX222" fmla="*/ 65392 w 400470"/>
              <a:gd name="connsiteY222" fmla="*/ 56729 h 265957"/>
              <a:gd name="connsiteX223" fmla="*/ 66775 w 400470"/>
              <a:gd name="connsiteY223" fmla="*/ 56368 h 265957"/>
              <a:gd name="connsiteX224" fmla="*/ 68159 w 400470"/>
              <a:gd name="connsiteY224" fmla="*/ 55887 h 265957"/>
              <a:gd name="connsiteX225" fmla="*/ 69723 w 400470"/>
              <a:gd name="connsiteY225" fmla="*/ 55526 h 265957"/>
              <a:gd name="connsiteX226" fmla="*/ 72430 w 400470"/>
              <a:gd name="connsiteY226" fmla="*/ 54804 h 265957"/>
              <a:gd name="connsiteX227" fmla="*/ 74476 w 400470"/>
              <a:gd name="connsiteY227" fmla="*/ 54323 h 265957"/>
              <a:gd name="connsiteX228" fmla="*/ 75979 w 400470"/>
              <a:gd name="connsiteY228" fmla="*/ 53962 h 265957"/>
              <a:gd name="connsiteX229" fmla="*/ 76159 w 400470"/>
              <a:gd name="connsiteY229" fmla="*/ 53962 h 265957"/>
              <a:gd name="connsiteX230" fmla="*/ 78205 w 400470"/>
              <a:gd name="connsiteY230" fmla="*/ 53420 h 265957"/>
              <a:gd name="connsiteX231" fmla="*/ 80792 w 400470"/>
              <a:gd name="connsiteY231" fmla="*/ 52698 h 265957"/>
              <a:gd name="connsiteX232" fmla="*/ 83078 w 400470"/>
              <a:gd name="connsiteY232" fmla="*/ 52097 h 265957"/>
              <a:gd name="connsiteX233" fmla="*/ 83439 w 400470"/>
              <a:gd name="connsiteY233" fmla="*/ 52097 h 265957"/>
              <a:gd name="connsiteX234" fmla="*/ 86266 w 400470"/>
              <a:gd name="connsiteY234" fmla="*/ 51375 h 265957"/>
              <a:gd name="connsiteX235" fmla="*/ 88673 w 400470"/>
              <a:gd name="connsiteY235" fmla="*/ 50653 h 265957"/>
              <a:gd name="connsiteX236" fmla="*/ 89876 w 400470"/>
              <a:gd name="connsiteY236" fmla="*/ 50412 h 265957"/>
              <a:gd name="connsiteX237" fmla="*/ 90959 w 400470"/>
              <a:gd name="connsiteY237" fmla="*/ 50232 h 265957"/>
              <a:gd name="connsiteX238" fmla="*/ 91801 w 400470"/>
              <a:gd name="connsiteY238" fmla="*/ 49931 h 265957"/>
              <a:gd name="connsiteX239" fmla="*/ 96914 w 400470"/>
              <a:gd name="connsiteY239" fmla="*/ 48728 h 265957"/>
              <a:gd name="connsiteX240" fmla="*/ 100644 w 400470"/>
              <a:gd name="connsiteY240" fmla="*/ 47705 h 265957"/>
              <a:gd name="connsiteX241" fmla="*/ 113818 w 400470"/>
              <a:gd name="connsiteY241" fmla="*/ 44397 h 265957"/>
              <a:gd name="connsiteX242" fmla="*/ 120857 w 400470"/>
              <a:gd name="connsiteY242" fmla="*/ 42592 h 265957"/>
              <a:gd name="connsiteX243" fmla="*/ 124406 w 400470"/>
              <a:gd name="connsiteY243" fmla="*/ 41870 h 265957"/>
              <a:gd name="connsiteX244" fmla="*/ 130061 w 400470"/>
              <a:gd name="connsiteY244" fmla="*/ 40486 h 265957"/>
              <a:gd name="connsiteX245" fmla="*/ 131626 w 400470"/>
              <a:gd name="connsiteY245" fmla="*/ 40065 h 265957"/>
              <a:gd name="connsiteX246" fmla="*/ 137641 w 400470"/>
              <a:gd name="connsiteY246" fmla="*/ 38561 h 265957"/>
              <a:gd name="connsiteX247" fmla="*/ 140408 w 400470"/>
              <a:gd name="connsiteY247" fmla="*/ 37839 h 265957"/>
              <a:gd name="connsiteX248" fmla="*/ 140529 w 400470"/>
              <a:gd name="connsiteY248" fmla="*/ 37839 h 265957"/>
              <a:gd name="connsiteX249" fmla="*/ 145101 w 400470"/>
              <a:gd name="connsiteY249" fmla="*/ 36636 h 265957"/>
              <a:gd name="connsiteX250" fmla="*/ 146965 w 400470"/>
              <a:gd name="connsiteY250" fmla="*/ 36275 h 265957"/>
              <a:gd name="connsiteX251" fmla="*/ 152380 w 400470"/>
              <a:gd name="connsiteY251" fmla="*/ 34952 h 265957"/>
              <a:gd name="connsiteX252" fmla="*/ 159418 w 400470"/>
              <a:gd name="connsiteY252" fmla="*/ 33207 h 265957"/>
              <a:gd name="connsiteX253" fmla="*/ 166577 w 400470"/>
              <a:gd name="connsiteY253" fmla="*/ 31402 h 265957"/>
              <a:gd name="connsiteX254" fmla="*/ 170186 w 400470"/>
              <a:gd name="connsiteY254" fmla="*/ 30500 h 265957"/>
              <a:gd name="connsiteX255" fmla="*/ 174578 w 400470"/>
              <a:gd name="connsiteY255" fmla="*/ 29297 h 265957"/>
              <a:gd name="connsiteX256" fmla="*/ 181015 w 400470"/>
              <a:gd name="connsiteY256" fmla="*/ 27793 h 265957"/>
              <a:gd name="connsiteX257" fmla="*/ 182278 w 400470"/>
              <a:gd name="connsiteY257" fmla="*/ 27492 h 265957"/>
              <a:gd name="connsiteX258" fmla="*/ 187873 w 400470"/>
              <a:gd name="connsiteY258" fmla="*/ 26109 h 265957"/>
              <a:gd name="connsiteX259" fmla="*/ 188955 w 400470"/>
              <a:gd name="connsiteY259" fmla="*/ 25627 h 265957"/>
              <a:gd name="connsiteX260" fmla="*/ 192926 w 400470"/>
              <a:gd name="connsiteY260" fmla="*/ 24183 h 265957"/>
              <a:gd name="connsiteX261" fmla="*/ 193949 w 400470"/>
              <a:gd name="connsiteY261" fmla="*/ 24183 h 265957"/>
              <a:gd name="connsiteX262" fmla="*/ 197799 w 400470"/>
              <a:gd name="connsiteY262" fmla="*/ 23642 h 265957"/>
              <a:gd name="connsiteX263" fmla="*/ 203214 w 400470"/>
              <a:gd name="connsiteY263" fmla="*/ 22198 h 265957"/>
              <a:gd name="connsiteX264" fmla="*/ 216328 w 400470"/>
              <a:gd name="connsiteY264" fmla="*/ 18829 h 265957"/>
              <a:gd name="connsiteX265" fmla="*/ 222824 w 400470"/>
              <a:gd name="connsiteY265" fmla="*/ 17265 h 265957"/>
              <a:gd name="connsiteX266" fmla="*/ 226915 w 400470"/>
              <a:gd name="connsiteY266" fmla="*/ 16243 h 265957"/>
              <a:gd name="connsiteX267" fmla="*/ 229322 w 400470"/>
              <a:gd name="connsiteY267" fmla="*/ 15641 h 265957"/>
              <a:gd name="connsiteX268" fmla="*/ 229743 w 400470"/>
              <a:gd name="connsiteY268" fmla="*/ 15521 h 265957"/>
              <a:gd name="connsiteX269" fmla="*/ 230285 w 400470"/>
              <a:gd name="connsiteY269" fmla="*/ 15280 h 265957"/>
              <a:gd name="connsiteX270" fmla="*/ 230044 w 400470"/>
              <a:gd name="connsiteY270" fmla="*/ 14919 h 265957"/>
              <a:gd name="connsiteX271" fmla="*/ 230044 w 400470"/>
              <a:gd name="connsiteY271" fmla="*/ 14438 h 265957"/>
              <a:gd name="connsiteX272" fmla="*/ 229863 w 400470"/>
              <a:gd name="connsiteY272" fmla="*/ 14077 h 265957"/>
              <a:gd name="connsiteX273" fmla="*/ 230104 w 400470"/>
              <a:gd name="connsiteY273" fmla="*/ 13776 h 265957"/>
              <a:gd name="connsiteX274" fmla="*/ 232510 w 400470"/>
              <a:gd name="connsiteY274" fmla="*/ 13175 h 265957"/>
              <a:gd name="connsiteX275" fmla="*/ 240692 w 400470"/>
              <a:gd name="connsiteY275" fmla="*/ 11189 h 265957"/>
              <a:gd name="connsiteX276" fmla="*/ 242978 w 400470"/>
              <a:gd name="connsiteY276" fmla="*/ 10708 h 265957"/>
              <a:gd name="connsiteX277" fmla="*/ 244542 w 400470"/>
              <a:gd name="connsiteY277" fmla="*/ 10347 h 265957"/>
              <a:gd name="connsiteX278" fmla="*/ 249655 w 400470"/>
              <a:gd name="connsiteY278" fmla="*/ 9144 h 265957"/>
              <a:gd name="connsiteX279" fmla="*/ 253445 w 400470"/>
              <a:gd name="connsiteY279" fmla="*/ 8121 h 265957"/>
              <a:gd name="connsiteX280" fmla="*/ 255971 w 400470"/>
              <a:gd name="connsiteY280" fmla="*/ 7460 h 265957"/>
              <a:gd name="connsiteX281" fmla="*/ 259341 w 400470"/>
              <a:gd name="connsiteY281" fmla="*/ 6617 h 265957"/>
              <a:gd name="connsiteX282" fmla="*/ 265777 w 400470"/>
              <a:gd name="connsiteY282" fmla="*/ 4933 h 265957"/>
              <a:gd name="connsiteX283" fmla="*/ 268063 w 400470"/>
              <a:gd name="connsiteY283" fmla="*/ 4331 h 265957"/>
              <a:gd name="connsiteX284" fmla="*/ 273598 w 400470"/>
              <a:gd name="connsiteY284" fmla="*/ 2827 h 265957"/>
              <a:gd name="connsiteX285" fmla="*/ 276004 w 400470"/>
              <a:gd name="connsiteY285" fmla="*/ 2166 h 265957"/>
              <a:gd name="connsiteX286" fmla="*/ 284667 w 400470"/>
              <a:gd name="connsiteY286" fmla="*/ 0 h 265957"/>
              <a:gd name="connsiteX287" fmla="*/ 303858 w 400470"/>
              <a:gd name="connsiteY287" fmla="*/ 11370 h 265957"/>
              <a:gd name="connsiteX288" fmla="*/ 306263 w 400470"/>
              <a:gd name="connsiteY288" fmla="*/ 11370 h 265957"/>
              <a:gd name="connsiteX289" fmla="*/ 308309 w 400470"/>
              <a:gd name="connsiteY289" fmla="*/ 12453 h 265957"/>
              <a:gd name="connsiteX290" fmla="*/ 310716 w 400470"/>
              <a:gd name="connsiteY290" fmla="*/ 12212 h 265957"/>
              <a:gd name="connsiteX291" fmla="*/ 312400 w 400470"/>
              <a:gd name="connsiteY291" fmla="*/ 13295 h 265957"/>
              <a:gd name="connsiteX292" fmla="*/ 313724 w 400470"/>
              <a:gd name="connsiteY292" fmla="*/ 13054 h 265957"/>
              <a:gd name="connsiteX293" fmla="*/ 315528 w 400470"/>
              <a:gd name="connsiteY293" fmla="*/ 13957 h 265957"/>
              <a:gd name="connsiteX294" fmla="*/ 315829 w 400470"/>
              <a:gd name="connsiteY294" fmla="*/ 15400 h 265957"/>
              <a:gd name="connsiteX295" fmla="*/ 317633 w 400470"/>
              <a:gd name="connsiteY295" fmla="*/ 15822 h 265957"/>
              <a:gd name="connsiteX296" fmla="*/ 318837 w 400470"/>
              <a:gd name="connsiteY296" fmla="*/ 15220 h 265957"/>
              <a:gd name="connsiteX297" fmla="*/ 319499 w 400470"/>
              <a:gd name="connsiteY297" fmla="*/ 16423 h 265957"/>
              <a:gd name="connsiteX298" fmla="*/ 321063 w 400470"/>
              <a:gd name="connsiteY298" fmla="*/ 15220 h 265957"/>
              <a:gd name="connsiteX299" fmla="*/ 322867 w 400470"/>
              <a:gd name="connsiteY299" fmla="*/ 14558 h 265957"/>
              <a:gd name="connsiteX300" fmla="*/ 322987 w 400470"/>
              <a:gd name="connsiteY300" fmla="*/ 16243 h 265957"/>
              <a:gd name="connsiteX301" fmla="*/ 325575 w 400470"/>
              <a:gd name="connsiteY301" fmla="*/ 18107 h 265957"/>
              <a:gd name="connsiteX302" fmla="*/ 326838 w 400470"/>
              <a:gd name="connsiteY302" fmla="*/ 18529 h 265957"/>
              <a:gd name="connsiteX303" fmla="*/ 329063 w 400470"/>
              <a:gd name="connsiteY303" fmla="*/ 20694 h 265957"/>
              <a:gd name="connsiteX304" fmla="*/ 331590 w 400470"/>
              <a:gd name="connsiteY304" fmla="*/ 19792 h 265957"/>
              <a:gd name="connsiteX305" fmla="*/ 333997 w 400470"/>
              <a:gd name="connsiteY305" fmla="*/ 19912 h 265957"/>
              <a:gd name="connsiteX306" fmla="*/ 334838 w 400470"/>
              <a:gd name="connsiteY306" fmla="*/ 21837 h 265957"/>
              <a:gd name="connsiteX307" fmla="*/ 334658 w 400470"/>
              <a:gd name="connsiteY307" fmla="*/ 23221 h 265957"/>
              <a:gd name="connsiteX308" fmla="*/ 335620 w 400470"/>
              <a:gd name="connsiteY308" fmla="*/ 23702 h 265957"/>
              <a:gd name="connsiteX309" fmla="*/ 337065 w 400470"/>
              <a:gd name="connsiteY309" fmla="*/ 22800 h 265957"/>
              <a:gd name="connsiteX310" fmla="*/ 337787 w 400470"/>
              <a:gd name="connsiteY310" fmla="*/ 21236 h 265957"/>
              <a:gd name="connsiteX311" fmla="*/ 338689 w 400470"/>
              <a:gd name="connsiteY311" fmla="*/ 21356 h 265957"/>
              <a:gd name="connsiteX312" fmla="*/ 339050 w 400470"/>
              <a:gd name="connsiteY312" fmla="*/ 22800 h 265957"/>
              <a:gd name="connsiteX313" fmla="*/ 340253 w 400470"/>
              <a:gd name="connsiteY313" fmla="*/ 24244 h 265957"/>
              <a:gd name="connsiteX314" fmla="*/ 340734 w 400470"/>
              <a:gd name="connsiteY314" fmla="*/ 25567 h 265957"/>
              <a:gd name="connsiteX315" fmla="*/ 342539 w 400470"/>
              <a:gd name="connsiteY315" fmla="*/ 26109 h 265957"/>
              <a:gd name="connsiteX316" fmla="*/ 342358 w 400470"/>
              <a:gd name="connsiteY316" fmla="*/ 27252 h 265957"/>
              <a:gd name="connsiteX317" fmla="*/ 343441 w 400470"/>
              <a:gd name="connsiteY317" fmla="*/ 28755 h 265957"/>
              <a:gd name="connsiteX318" fmla="*/ 346449 w 400470"/>
              <a:gd name="connsiteY318" fmla="*/ 27733 h 265957"/>
              <a:gd name="connsiteX319" fmla="*/ 348254 w 400470"/>
              <a:gd name="connsiteY319" fmla="*/ 28334 h 265957"/>
              <a:gd name="connsiteX320" fmla="*/ 348134 w 400470"/>
              <a:gd name="connsiteY320" fmla="*/ 29838 h 265957"/>
              <a:gd name="connsiteX321" fmla="*/ 346028 w 400470"/>
              <a:gd name="connsiteY321" fmla="*/ 29898 h 265957"/>
              <a:gd name="connsiteX322" fmla="*/ 346148 w 400470"/>
              <a:gd name="connsiteY322" fmla="*/ 32365 h 265957"/>
              <a:gd name="connsiteX323" fmla="*/ 344464 w 400470"/>
              <a:gd name="connsiteY323" fmla="*/ 32966 h 265957"/>
              <a:gd name="connsiteX324" fmla="*/ 344404 w 400470"/>
              <a:gd name="connsiteY324" fmla="*/ 34170 h 265957"/>
              <a:gd name="connsiteX325" fmla="*/ 348374 w 400470"/>
              <a:gd name="connsiteY325" fmla="*/ 34350 h 265957"/>
              <a:gd name="connsiteX326" fmla="*/ 349276 w 400470"/>
              <a:gd name="connsiteY326" fmla="*/ 36155 h 265957"/>
              <a:gd name="connsiteX327" fmla="*/ 352525 w 400470"/>
              <a:gd name="connsiteY327" fmla="*/ 38922 h 265957"/>
              <a:gd name="connsiteX328" fmla="*/ 354871 w 400470"/>
              <a:gd name="connsiteY328" fmla="*/ 38080 h 265957"/>
              <a:gd name="connsiteX329" fmla="*/ 356736 w 400470"/>
              <a:gd name="connsiteY329" fmla="*/ 38561 h 265957"/>
              <a:gd name="connsiteX330" fmla="*/ 358180 w 400470"/>
              <a:gd name="connsiteY330" fmla="*/ 39524 h 265957"/>
              <a:gd name="connsiteX331" fmla="*/ 359203 w 400470"/>
              <a:gd name="connsiteY331" fmla="*/ 41689 h 265957"/>
              <a:gd name="connsiteX332" fmla="*/ 360767 w 400470"/>
              <a:gd name="connsiteY332" fmla="*/ 42772 h 265957"/>
              <a:gd name="connsiteX333" fmla="*/ 362993 w 400470"/>
              <a:gd name="connsiteY333" fmla="*/ 45901 h 265957"/>
              <a:gd name="connsiteX334" fmla="*/ 364557 w 400470"/>
              <a:gd name="connsiteY334" fmla="*/ 45901 h 265957"/>
              <a:gd name="connsiteX335" fmla="*/ 369069 w 400470"/>
              <a:gd name="connsiteY335" fmla="*/ 47104 h 265957"/>
              <a:gd name="connsiteX336" fmla="*/ 372317 w 400470"/>
              <a:gd name="connsiteY336" fmla="*/ 52518 h 265957"/>
              <a:gd name="connsiteX337" fmla="*/ 374723 w 400470"/>
              <a:gd name="connsiteY337" fmla="*/ 55586 h 265957"/>
              <a:gd name="connsiteX338" fmla="*/ 373279 w 400470"/>
              <a:gd name="connsiteY338" fmla="*/ 57752 h 265957"/>
              <a:gd name="connsiteX339" fmla="*/ 370392 w 400470"/>
              <a:gd name="connsiteY339" fmla="*/ 59376 h 265957"/>
              <a:gd name="connsiteX340" fmla="*/ 365760 w 400470"/>
              <a:gd name="connsiteY340" fmla="*/ 61481 h 265957"/>
              <a:gd name="connsiteX341" fmla="*/ 362752 w 400470"/>
              <a:gd name="connsiteY341" fmla="*/ 62504 h 265957"/>
              <a:gd name="connsiteX342" fmla="*/ 360165 w 400470"/>
              <a:gd name="connsiteY342" fmla="*/ 64429 h 265957"/>
              <a:gd name="connsiteX343" fmla="*/ 356977 w 400470"/>
              <a:gd name="connsiteY343" fmla="*/ 65031 h 265957"/>
              <a:gd name="connsiteX344" fmla="*/ 353488 w 400470"/>
              <a:gd name="connsiteY344" fmla="*/ 63406 h 265957"/>
              <a:gd name="connsiteX345" fmla="*/ 351442 w 400470"/>
              <a:gd name="connsiteY345" fmla="*/ 61421 h 265957"/>
              <a:gd name="connsiteX346" fmla="*/ 349397 w 400470"/>
              <a:gd name="connsiteY346" fmla="*/ 60338 h 265957"/>
              <a:gd name="connsiteX347" fmla="*/ 347412 w 400470"/>
              <a:gd name="connsiteY347" fmla="*/ 58353 h 265957"/>
              <a:gd name="connsiteX348" fmla="*/ 345727 w 400470"/>
              <a:gd name="connsiteY348" fmla="*/ 58113 h 265957"/>
              <a:gd name="connsiteX349" fmla="*/ 345126 w 400470"/>
              <a:gd name="connsiteY349" fmla="*/ 56308 h 265957"/>
              <a:gd name="connsiteX350" fmla="*/ 341817 w 400470"/>
              <a:gd name="connsiteY350" fmla="*/ 56127 h 265957"/>
              <a:gd name="connsiteX351" fmla="*/ 340614 w 400470"/>
              <a:gd name="connsiteY351" fmla="*/ 56368 h 265957"/>
              <a:gd name="connsiteX352" fmla="*/ 341095 w 400470"/>
              <a:gd name="connsiteY352" fmla="*/ 58233 h 265957"/>
              <a:gd name="connsiteX353" fmla="*/ 342299 w 400470"/>
              <a:gd name="connsiteY353" fmla="*/ 58293 h 265957"/>
              <a:gd name="connsiteX354" fmla="*/ 342719 w 400470"/>
              <a:gd name="connsiteY354" fmla="*/ 59376 h 265957"/>
              <a:gd name="connsiteX355" fmla="*/ 344524 w 400470"/>
              <a:gd name="connsiteY355" fmla="*/ 60398 h 265957"/>
              <a:gd name="connsiteX356" fmla="*/ 346810 w 400470"/>
              <a:gd name="connsiteY356" fmla="*/ 61120 h 265957"/>
              <a:gd name="connsiteX357" fmla="*/ 348735 w 400470"/>
              <a:gd name="connsiteY357" fmla="*/ 63045 h 265957"/>
              <a:gd name="connsiteX358" fmla="*/ 349216 w 400470"/>
              <a:gd name="connsiteY358" fmla="*/ 64549 h 265957"/>
              <a:gd name="connsiteX359" fmla="*/ 351142 w 400470"/>
              <a:gd name="connsiteY359" fmla="*/ 66595 h 265957"/>
              <a:gd name="connsiteX360" fmla="*/ 352766 w 400470"/>
              <a:gd name="connsiteY360" fmla="*/ 67497 h 265957"/>
              <a:gd name="connsiteX361" fmla="*/ 355894 w 400470"/>
              <a:gd name="connsiteY361" fmla="*/ 68460 h 265957"/>
              <a:gd name="connsiteX362" fmla="*/ 357278 w 400470"/>
              <a:gd name="connsiteY362" fmla="*/ 68460 h 265957"/>
              <a:gd name="connsiteX363" fmla="*/ 355352 w 400470"/>
              <a:gd name="connsiteY363" fmla="*/ 70144 h 265957"/>
              <a:gd name="connsiteX364" fmla="*/ 354510 w 400470"/>
              <a:gd name="connsiteY364" fmla="*/ 71347 h 265957"/>
              <a:gd name="connsiteX365" fmla="*/ 352104 w 400470"/>
              <a:gd name="connsiteY365" fmla="*/ 71347 h 265957"/>
              <a:gd name="connsiteX366" fmla="*/ 350780 w 400470"/>
              <a:gd name="connsiteY366" fmla="*/ 71829 h 265957"/>
              <a:gd name="connsiteX367" fmla="*/ 348976 w 400470"/>
              <a:gd name="connsiteY367" fmla="*/ 71107 h 265957"/>
              <a:gd name="connsiteX368" fmla="*/ 346810 w 400470"/>
              <a:gd name="connsiteY368" fmla="*/ 71468 h 265957"/>
              <a:gd name="connsiteX369" fmla="*/ 343321 w 400470"/>
              <a:gd name="connsiteY369" fmla="*/ 70686 h 265957"/>
              <a:gd name="connsiteX370" fmla="*/ 342478 w 400470"/>
              <a:gd name="connsiteY370" fmla="*/ 69903 h 265957"/>
              <a:gd name="connsiteX371" fmla="*/ 339050 w 400470"/>
              <a:gd name="connsiteY371" fmla="*/ 69783 h 265957"/>
              <a:gd name="connsiteX372" fmla="*/ 336643 w 400470"/>
              <a:gd name="connsiteY372" fmla="*/ 68460 h 265957"/>
              <a:gd name="connsiteX373" fmla="*/ 330989 w 400470"/>
              <a:gd name="connsiteY373" fmla="*/ 68881 h 265957"/>
              <a:gd name="connsiteX374" fmla="*/ 329063 w 400470"/>
              <a:gd name="connsiteY374" fmla="*/ 69783 h 265957"/>
              <a:gd name="connsiteX375" fmla="*/ 327981 w 400470"/>
              <a:gd name="connsiteY375" fmla="*/ 69121 h 265957"/>
              <a:gd name="connsiteX376" fmla="*/ 325454 w 400470"/>
              <a:gd name="connsiteY376" fmla="*/ 65993 h 265957"/>
              <a:gd name="connsiteX377" fmla="*/ 320040 w 400470"/>
              <a:gd name="connsiteY377" fmla="*/ 63647 h 265957"/>
              <a:gd name="connsiteX378" fmla="*/ 319137 w 400470"/>
              <a:gd name="connsiteY378" fmla="*/ 64008 h 265957"/>
              <a:gd name="connsiteX379" fmla="*/ 317032 w 400470"/>
              <a:gd name="connsiteY379" fmla="*/ 62323 h 265957"/>
              <a:gd name="connsiteX380" fmla="*/ 314625 w 400470"/>
              <a:gd name="connsiteY380" fmla="*/ 62865 h 265957"/>
              <a:gd name="connsiteX381" fmla="*/ 314506 w 400470"/>
              <a:gd name="connsiteY381" fmla="*/ 64309 h 265957"/>
              <a:gd name="connsiteX382" fmla="*/ 318235 w 400470"/>
              <a:gd name="connsiteY382" fmla="*/ 66414 h 265957"/>
              <a:gd name="connsiteX383" fmla="*/ 318837 w 400470"/>
              <a:gd name="connsiteY383" fmla="*/ 67678 h 265957"/>
              <a:gd name="connsiteX384" fmla="*/ 320401 w 400470"/>
              <a:gd name="connsiteY384" fmla="*/ 67617 h 265957"/>
              <a:gd name="connsiteX385" fmla="*/ 327018 w 400470"/>
              <a:gd name="connsiteY385" fmla="*/ 71287 h 265957"/>
              <a:gd name="connsiteX386" fmla="*/ 328522 w 400470"/>
              <a:gd name="connsiteY386" fmla="*/ 72911 h 265957"/>
              <a:gd name="connsiteX387" fmla="*/ 330326 w 400470"/>
              <a:gd name="connsiteY387" fmla="*/ 73393 h 265957"/>
              <a:gd name="connsiteX388" fmla="*/ 331891 w 400470"/>
              <a:gd name="connsiteY388" fmla="*/ 72370 h 265957"/>
              <a:gd name="connsiteX389" fmla="*/ 333876 w 400470"/>
              <a:gd name="connsiteY389" fmla="*/ 71889 h 265957"/>
              <a:gd name="connsiteX390" fmla="*/ 334418 w 400470"/>
              <a:gd name="connsiteY390" fmla="*/ 73152 h 265957"/>
              <a:gd name="connsiteX391" fmla="*/ 335380 w 400470"/>
              <a:gd name="connsiteY391" fmla="*/ 73753 h 265957"/>
              <a:gd name="connsiteX392" fmla="*/ 339350 w 400470"/>
              <a:gd name="connsiteY392" fmla="*/ 74415 h 265957"/>
              <a:gd name="connsiteX393" fmla="*/ 341276 w 400470"/>
              <a:gd name="connsiteY393" fmla="*/ 74054 h 265957"/>
              <a:gd name="connsiteX394" fmla="*/ 341276 w 400470"/>
              <a:gd name="connsiteY394" fmla="*/ 75197 h 265957"/>
              <a:gd name="connsiteX395" fmla="*/ 337846 w 400470"/>
              <a:gd name="connsiteY395" fmla="*/ 78205 h 265957"/>
              <a:gd name="connsiteX396" fmla="*/ 336884 w 400470"/>
              <a:gd name="connsiteY396" fmla="*/ 77604 h 265957"/>
              <a:gd name="connsiteX397" fmla="*/ 335320 w 400470"/>
              <a:gd name="connsiteY397" fmla="*/ 77904 h 265957"/>
              <a:gd name="connsiteX398" fmla="*/ 332252 w 400470"/>
              <a:gd name="connsiteY398" fmla="*/ 79408 h 265957"/>
              <a:gd name="connsiteX399" fmla="*/ 330267 w 400470"/>
              <a:gd name="connsiteY399" fmla="*/ 80612 h 265957"/>
              <a:gd name="connsiteX400" fmla="*/ 327439 w 400470"/>
              <a:gd name="connsiteY400" fmla="*/ 81935 h 265957"/>
              <a:gd name="connsiteX401" fmla="*/ 326296 w 400470"/>
              <a:gd name="connsiteY401" fmla="*/ 81755 h 265957"/>
              <a:gd name="connsiteX402" fmla="*/ 326597 w 400470"/>
              <a:gd name="connsiteY402" fmla="*/ 83379 h 265957"/>
              <a:gd name="connsiteX403" fmla="*/ 327439 w 400470"/>
              <a:gd name="connsiteY403" fmla="*/ 83980 h 265957"/>
              <a:gd name="connsiteX404" fmla="*/ 325875 w 400470"/>
              <a:gd name="connsiteY404" fmla="*/ 85304 h 265957"/>
              <a:gd name="connsiteX405" fmla="*/ 324612 w 400470"/>
              <a:gd name="connsiteY405" fmla="*/ 87109 h 265957"/>
              <a:gd name="connsiteX406" fmla="*/ 322025 w 400470"/>
              <a:gd name="connsiteY406" fmla="*/ 92282 h 265957"/>
              <a:gd name="connsiteX407" fmla="*/ 321785 w 400470"/>
              <a:gd name="connsiteY407" fmla="*/ 94207 h 265957"/>
              <a:gd name="connsiteX408" fmla="*/ 317573 w 400470"/>
              <a:gd name="connsiteY408" fmla="*/ 96614 h 265957"/>
              <a:gd name="connsiteX409" fmla="*/ 314746 w 400470"/>
              <a:gd name="connsiteY409" fmla="*/ 99621 h 265957"/>
              <a:gd name="connsiteX410" fmla="*/ 309994 w 400470"/>
              <a:gd name="connsiteY410" fmla="*/ 99982 h 265957"/>
              <a:gd name="connsiteX411" fmla="*/ 304820 w 400470"/>
              <a:gd name="connsiteY411" fmla="*/ 101306 h 265957"/>
              <a:gd name="connsiteX412" fmla="*/ 302414 w 400470"/>
              <a:gd name="connsiteY412" fmla="*/ 99441 h 265957"/>
              <a:gd name="connsiteX413" fmla="*/ 300248 w 400470"/>
              <a:gd name="connsiteY413" fmla="*/ 97636 h 265957"/>
              <a:gd name="connsiteX414" fmla="*/ 298984 w 400470"/>
              <a:gd name="connsiteY414" fmla="*/ 94267 h 265957"/>
              <a:gd name="connsiteX415" fmla="*/ 297420 w 400470"/>
              <a:gd name="connsiteY415" fmla="*/ 94568 h 265957"/>
              <a:gd name="connsiteX416" fmla="*/ 296819 w 400470"/>
              <a:gd name="connsiteY416" fmla="*/ 96674 h 265957"/>
              <a:gd name="connsiteX417" fmla="*/ 295435 w 400470"/>
              <a:gd name="connsiteY417" fmla="*/ 98478 h 265957"/>
              <a:gd name="connsiteX418" fmla="*/ 293149 w 400470"/>
              <a:gd name="connsiteY418" fmla="*/ 99441 h 265957"/>
              <a:gd name="connsiteX419" fmla="*/ 291224 w 400470"/>
              <a:gd name="connsiteY419" fmla="*/ 98599 h 265957"/>
              <a:gd name="connsiteX420" fmla="*/ 289179 w 400470"/>
              <a:gd name="connsiteY420" fmla="*/ 98839 h 265957"/>
              <a:gd name="connsiteX421" fmla="*/ 285750 w 400470"/>
              <a:gd name="connsiteY421" fmla="*/ 95230 h 265957"/>
              <a:gd name="connsiteX422" fmla="*/ 285208 w 400470"/>
              <a:gd name="connsiteY422" fmla="*/ 93545 h 265957"/>
              <a:gd name="connsiteX423" fmla="*/ 285630 w 400470"/>
              <a:gd name="connsiteY423" fmla="*/ 92763 h 265957"/>
              <a:gd name="connsiteX424" fmla="*/ 284427 w 400470"/>
              <a:gd name="connsiteY424" fmla="*/ 90718 h 265957"/>
              <a:gd name="connsiteX425" fmla="*/ 284908 w 400470"/>
              <a:gd name="connsiteY425" fmla="*/ 89515 h 265957"/>
              <a:gd name="connsiteX426" fmla="*/ 284306 w 400470"/>
              <a:gd name="connsiteY426" fmla="*/ 87530 h 265957"/>
              <a:gd name="connsiteX427" fmla="*/ 281719 w 400470"/>
              <a:gd name="connsiteY427" fmla="*/ 87650 h 265957"/>
              <a:gd name="connsiteX428" fmla="*/ 280516 w 400470"/>
              <a:gd name="connsiteY428" fmla="*/ 85845 h 265957"/>
              <a:gd name="connsiteX429" fmla="*/ 279734 w 400470"/>
              <a:gd name="connsiteY429" fmla="*/ 83319 h 265957"/>
              <a:gd name="connsiteX430" fmla="*/ 277569 w 400470"/>
              <a:gd name="connsiteY430" fmla="*/ 81333 h 265957"/>
              <a:gd name="connsiteX431" fmla="*/ 276907 w 400470"/>
              <a:gd name="connsiteY431" fmla="*/ 79047 h 265957"/>
              <a:gd name="connsiteX432" fmla="*/ 276065 w 400470"/>
              <a:gd name="connsiteY432" fmla="*/ 73272 h 265957"/>
              <a:gd name="connsiteX433" fmla="*/ 275343 w 400470"/>
              <a:gd name="connsiteY433" fmla="*/ 71468 h 265957"/>
              <a:gd name="connsiteX434" fmla="*/ 275523 w 400470"/>
              <a:gd name="connsiteY434" fmla="*/ 66956 h 265957"/>
              <a:gd name="connsiteX435" fmla="*/ 277328 w 400470"/>
              <a:gd name="connsiteY435" fmla="*/ 63767 h 265957"/>
              <a:gd name="connsiteX436" fmla="*/ 277328 w 400470"/>
              <a:gd name="connsiteY436" fmla="*/ 61842 h 265957"/>
              <a:gd name="connsiteX437" fmla="*/ 278952 w 400470"/>
              <a:gd name="connsiteY437" fmla="*/ 56428 h 265957"/>
              <a:gd name="connsiteX438" fmla="*/ 278351 w 400470"/>
              <a:gd name="connsiteY438" fmla="*/ 55827 h 265957"/>
              <a:gd name="connsiteX439" fmla="*/ 277147 w 400470"/>
              <a:gd name="connsiteY439" fmla="*/ 56007 h 265957"/>
              <a:gd name="connsiteX440" fmla="*/ 274199 w 400470"/>
              <a:gd name="connsiteY440" fmla="*/ 55044 h 265957"/>
              <a:gd name="connsiteX441" fmla="*/ 275102 w 400470"/>
              <a:gd name="connsiteY441" fmla="*/ 57571 h 265957"/>
              <a:gd name="connsiteX442" fmla="*/ 274320 w 400470"/>
              <a:gd name="connsiteY442" fmla="*/ 58834 h 265957"/>
              <a:gd name="connsiteX443" fmla="*/ 274320 w 400470"/>
              <a:gd name="connsiteY443" fmla="*/ 61060 h 265957"/>
              <a:gd name="connsiteX444" fmla="*/ 272876 w 400470"/>
              <a:gd name="connsiteY444" fmla="*/ 63166 h 265957"/>
              <a:gd name="connsiteX445" fmla="*/ 273057 w 400470"/>
              <a:gd name="connsiteY445" fmla="*/ 66053 h 265957"/>
              <a:gd name="connsiteX446" fmla="*/ 271493 w 400470"/>
              <a:gd name="connsiteY446" fmla="*/ 65572 h 265957"/>
              <a:gd name="connsiteX447" fmla="*/ 270771 w 400470"/>
              <a:gd name="connsiteY447" fmla="*/ 66956 h 265957"/>
              <a:gd name="connsiteX448" fmla="*/ 270891 w 400470"/>
              <a:gd name="connsiteY448" fmla="*/ 69783 h 265957"/>
              <a:gd name="connsiteX449" fmla="*/ 270409 w 400470"/>
              <a:gd name="connsiteY449" fmla="*/ 70565 h 265957"/>
              <a:gd name="connsiteX450" fmla="*/ 271312 w 400470"/>
              <a:gd name="connsiteY450" fmla="*/ 73152 h 265957"/>
              <a:gd name="connsiteX451" fmla="*/ 270951 w 400470"/>
              <a:gd name="connsiteY451" fmla="*/ 74115 h 265957"/>
              <a:gd name="connsiteX452" fmla="*/ 272756 w 400470"/>
              <a:gd name="connsiteY452" fmla="*/ 82537 h 265957"/>
              <a:gd name="connsiteX453" fmla="*/ 274199 w 400470"/>
              <a:gd name="connsiteY453" fmla="*/ 85364 h 265957"/>
              <a:gd name="connsiteX454" fmla="*/ 275222 w 400470"/>
              <a:gd name="connsiteY454" fmla="*/ 86146 h 265957"/>
              <a:gd name="connsiteX455" fmla="*/ 277749 w 400470"/>
              <a:gd name="connsiteY455" fmla="*/ 89876 h 265957"/>
              <a:gd name="connsiteX456" fmla="*/ 279313 w 400470"/>
              <a:gd name="connsiteY456" fmla="*/ 90959 h 265957"/>
              <a:gd name="connsiteX457" fmla="*/ 279614 w 400470"/>
              <a:gd name="connsiteY457" fmla="*/ 95170 h 265957"/>
              <a:gd name="connsiteX458" fmla="*/ 281118 w 400470"/>
              <a:gd name="connsiteY458" fmla="*/ 97877 h 265957"/>
              <a:gd name="connsiteX459" fmla="*/ 282863 w 400470"/>
              <a:gd name="connsiteY459" fmla="*/ 99682 h 265957"/>
              <a:gd name="connsiteX460" fmla="*/ 284908 w 400470"/>
              <a:gd name="connsiteY460" fmla="*/ 100163 h 265957"/>
              <a:gd name="connsiteX461" fmla="*/ 284787 w 400470"/>
              <a:gd name="connsiteY461" fmla="*/ 101065 h 265957"/>
              <a:gd name="connsiteX462" fmla="*/ 285750 w 400470"/>
              <a:gd name="connsiteY462" fmla="*/ 102870 h 265957"/>
              <a:gd name="connsiteX463" fmla="*/ 286712 w 400470"/>
              <a:gd name="connsiteY463" fmla="*/ 105998 h 265957"/>
              <a:gd name="connsiteX464" fmla="*/ 289540 w 400470"/>
              <a:gd name="connsiteY464" fmla="*/ 105998 h 265957"/>
              <a:gd name="connsiteX465" fmla="*/ 290924 w 400470"/>
              <a:gd name="connsiteY465" fmla="*/ 109066 h 265957"/>
              <a:gd name="connsiteX466" fmla="*/ 289058 w 400470"/>
              <a:gd name="connsiteY466" fmla="*/ 112676 h 265957"/>
              <a:gd name="connsiteX467" fmla="*/ 286592 w 400470"/>
              <a:gd name="connsiteY467" fmla="*/ 115263 h 265957"/>
              <a:gd name="connsiteX468" fmla="*/ 286171 w 400470"/>
              <a:gd name="connsiteY468" fmla="*/ 117067 h 265957"/>
              <a:gd name="connsiteX469" fmla="*/ 286532 w 400470"/>
              <a:gd name="connsiteY469" fmla="*/ 119293 h 265957"/>
              <a:gd name="connsiteX470" fmla="*/ 288577 w 400470"/>
              <a:gd name="connsiteY470" fmla="*/ 119293 h 265957"/>
              <a:gd name="connsiteX471" fmla="*/ 289299 w 400470"/>
              <a:gd name="connsiteY471" fmla="*/ 118270 h 265957"/>
              <a:gd name="connsiteX472" fmla="*/ 292969 w 400470"/>
              <a:gd name="connsiteY472" fmla="*/ 118270 h 265957"/>
              <a:gd name="connsiteX473" fmla="*/ 293871 w 400470"/>
              <a:gd name="connsiteY473" fmla="*/ 118752 h 265957"/>
              <a:gd name="connsiteX474" fmla="*/ 296458 w 400470"/>
              <a:gd name="connsiteY474" fmla="*/ 118932 h 265957"/>
              <a:gd name="connsiteX475" fmla="*/ 299586 w 400470"/>
              <a:gd name="connsiteY475" fmla="*/ 117248 h 265957"/>
              <a:gd name="connsiteX476" fmla="*/ 304339 w 400470"/>
              <a:gd name="connsiteY476" fmla="*/ 116044 h 265957"/>
              <a:gd name="connsiteX477" fmla="*/ 304820 w 400470"/>
              <a:gd name="connsiteY477" fmla="*/ 115202 h 265957"/>
              <a:gd name="connsiteX478" fmla="*/ 309031 w 400470"/>
              <a:gd name="connsiteY478" fmla="*/ 113638 h 265957"/>
              <a:gd name="connsiteX479" fmla="*/ 312159 w 400470"/>
              <a:gd name="connsiteY479" fmla="*/ 113277 h 265957"/>
              <a:gd name="connsiteX480" fmla="*/ 315648 w 400470"/>
              <a:gd name="connsiteY480" fmla="*/ 111593 h 265957"/>
              <a:gd name="connsiteX481" fmla="*/ 318536 w 400470"/>
              <a:gd name="connsiteY481" fmla="*/ 109728 h 265957"/>
              <a:gd name="connsiteX482" fmla="*/ 320581 w 400470"/>
              <a:gd name="connsiteY482" fmla="*/ 107201 h 265957"/>
              <a:gd name="connsiteX483" fmla="*/ 322867 w 400470"/>
              <a:gd name="connsiteY483" fmla="*/ 106419 h 265957"/>
              <a:gd name="connsiteX484" fmla="*/ 324792 w 400470"/>
              <a:gd name="connsiteY484" fmla="*/ 104554 h 265957"/>
              <a:gd name="connsiteX485" fmla="*/ 329485 w 400470"/>
              <a:gd name="connsiteY485" fmla="*/ 101426 h 265957"/>
              <a:gd name="connsiteX486" fmla="*/ 332733 w 400470"/>
              <a:gd name="connsiteY486" fmla="*/ 99621 h 265957"/>
              <a:gd name="connsiteX487" fmla="*/ 335620 w 400470"/>
              <a:gd name="connsiteY487" fmla="*/ 101005 h 265957"/>
              <a:gd name="connsiteX488" fmla="*/ 335801 w 400470"/>
              <a:gd name="connsiteY488" fmla="*/ 101968 h 265957"/>
              <a:gd name="connsiteX489" fmla="*/ 337787 w 400470"/>
              <a:gd name="connsiteY489" fmla="*/ 103652 h 265957"/>
              <a:gd name="connsiteX490" fmla="*/ 336764 w 400470"/>
              <a:gd name="connsiteY490" fmla="*/ 104855 h 265957"/>
              <a:gd name="connsiteX491" fmla="*/ 338328 w 400470"/>
              <a:gd name="connsiteY491" fmla="*/ 105697 h 265957"/>
              <a:gd name="connsiteX492" fmla="*/ 339230 w 400470"/>
              <a:gd name="connsiteY492" fmla="*/ 107382 h 265957"/>
              <a:gd name="connsiteX493" fmla="*/ 341636 w 400470"/>
              <a:gd name="connsiteY493" fmla="*/ 105878 h 265957"/>
              <a:gd name="connsiteX494" fmla="*/ 342238 w 400470"/>
              <a:gd name="connsiteY494" fmla="*/ 105036 h 265957"/>
              <a:gd name="connsiteX495" fmla="*/ 345787 w 400470"/>
              <a:gd name="connsiteY495" fmla="*/ 104735 h 265957"/>
              <a:gd name="connsiteX496" fmla="*/ 347051 w 400470"/>
              <a:gd name="connsiteY496" fmla="*/ 102389 h 265957"/>
              <a:gd name="connsiteX497" fmla="*/ 350660 w 400470"/>
              <a:gd name="connsiteY497" fmla="*/ 97817 h 265957"/>
              <a:gd name="connsiteX498" fmla="*/ 351984 w 400470"/>
              <a:gd name="connsiteY498" fmla="*/ 96493 h 265957"/>
              <a:gd name="connsiteX499" fmla="*/ 353788 w 400470"/>
              <a:gd name="connsiteY499" fmla="*/ 95892 h 265957"/>
              <a:gd name="connsiteX500" fmla="*/ 358601 w 400470"/>
              <a:gd name="connsiteY500" fmla="*/ 92884 h 265957"/>
              <a:gd name="connsiteX501" fmla="*/ 361068 w 400470"/>
              <a:gd name="connsiteY501" fmla="*/ 91079 h 265957"/>
              <a:gd name="connsiteX502" fmla="*/ 364677 w 400470"/>
              <a:gd name="connsiteY502" fmla="*/ 90056 h 265957"/>
              <a:gd name="connsiteX503" fmla="*/ 365880 w 400470"/>
              <a:gd name="connsiteY503" fmla="*/ 88492 h 265957"/>
              <a:gd name="connsiteX504" fmla="*/ 369069 w 400470"/>
              <a:gd name="connsiteY504" fmla="*/ 87530 h 265957"/>
              <a:gd name="connsiteX505" fmla="*/ 371595 w 400470"/>
              <a:gd name="connsiteY505" fmla="*/ 87891 h 265957"/>
              <a:gd name="connsiteX506" fmla="*/ 373400 w 400470"/>
              <a:gd name="connsiteY506" fmla="*/ 87048 h 265957"/>
              <a:gd name="connsiteX507" fmla="*/ 376047 w 400470"/>
              <a:gd name="connsiteY507" fmla="*/ 86327 h 265957"/>
              <a:gd name="connsiteX508" fmla="*/ 379837 w 400470"/>
              <a:gd name="connsiteY508" fmla="*/ 85785 h 265957"/>
              <a:gd name="connsiteX509" fmla="*/ 381822 w 400470"/>
              <a:gd name="connsiteY509" fmla="*/ 84883 h 265957"/>
              <a:gd name="connsiteX510" fmla="*/ 383386 w 400470"/>
              <a:gd name="connsiteY510" fmla="*/ 85364 h 265957"/>
              <a:gd name="connsiteX511" fmla="*/ 388379 w 400470"/>
              <a:gd name="connsiteY511" fmla="*/ 87349 h 265957"/>
              <a:gd name="connsiteX512" fmla="*/ 391207 w 400470"/>
              <a:gd name="connsiteY512" fmla="*/ 89755 h 265957"/>
              <a:gd name="connsiteX513" fmla="*/ 390605 w 400470"/>
              <a:gd name="connsiteY513" fmla="*/ 89996 h 265957"/>
              <a:gd name="connsiteX514" fmla="*/ 390906 w 400470"/>
              <a:gd name="connsiteY514" fmla="*/ 94087 h 265957"/>
              <a:gd name="connsiteX515" fmla="*/ 392590 w 400470"/>
              <a:gd name="connsiteY515" fmla="*/ 95711 h 265957"/>
              <a:gd name="connsiteX516" fmla="*/ 390725 w 400470"/>
              <a:gd name="connsiteY516" fmla="*/ 98418 h 265957"/>
              <a:gd name="connsiteX517" fmla="*/ 391147 w 400470"/>
              <a:gd name="connsiteY517" fmla="*/ 99441 h 265957"/>
              <a:gd name="connsiteX518" fmla="*/ 389763 w 400470"/>
              <a:gd name="connsiteY518" fmla="*/ 101847 h 265957"/>
              <a:gd name="connsiteX519" fmla="*/ 389583 w 400470"/>
              <a:gd name="connsiteY519" fmla="*/ 103893 h 265957"/>
              <a:gd name="connsiteX520" fmla="*/ 390184 w 400470"/>
              <a:gd name="connsiteY520" fmla="*/ 106540 h 265957"/>
              <a:gd name="connsiteX521" fmla="*/ 388740 w 400470"/>
              <a:gd name="connsiteY521" fmla="*/ 108465 h 265957"/>
              <a:gd name="connsiteX522" fmla="*/ 388439 w 400470"/>
              <a:gd name="connsiteY522" fmla="*/ 110269 h 265957"/>
              <a:gd name="connsiteX523" fmla="*/ 389101 w 400470"/>
              <a:gd name="connsiteY523" fmla="*/ 112375 h 265957"/>
              <a:gd name="connsiteX524" fmla="*/ 389101 w 400470"/>
              <a:gd name="connsiteY524" fmla="*/ 114059 h 265957"/>
              <a:gd name="connsiteX525" fmla="*/ 389883 w 400470"/>
              <a:gd name="connsiteY525" fmla="*/ 115744 h 265957"/>
              <a:gd name="connsiteX526" fmla="*/ 392590 w 400470"/>
              <a:gd name="connsiteY526" fmla="*/ 118391 h 265957"/>
              <a:gd name="connsiteX527" fmla="*/ 392711 w 400470"/>
              <a:gd name="connsiteY527" fmla="*/ 120195 h 265957"/>
              <a:gd name="connsiteX528" fmla="*/ 393793 w 400470"/>
              <a:gd name="connsiteY528" fmla="*/ 124406 h 265957"/>
              <a:gd name="connsiteX529" fmla="*/ 394155 w 400470"/>
              <a:gd name="connsiteY529" fmla="*/ 127174 h 265957"/>
              <a:gd name="connsiteX530" fmla="*/ 395839 w 400470"/>
              <a:gd name="connsiteY530" fmla="*/ 129640 h 265957"/>
              <a:gd name="connsiteX531" fmla="*/ 396320 w 400470"/>
              <a:gd name="connsiteY531" fmla="*/ 131144 h 265957"/>
              <a:gd name="connsiteX532" fmla="*/ 395959 w 400470"/>
              <a:gd name="connsiteY532" fmla="*/ 134814 h 265957"/>
              <a:gd name="connsiteX533" fmla="*/ 395538 w 400470"/>
              <a:gd name="connsiteY533" fmla="*/ 135415 h 265957"/>
              <a:gd name="connsiteX534" fmla="*/ 395959 w 400470"/>
              <a:gd name="connsiteY534" fmla="*/ 136859 h 265957"/>
              <a:gd name="connsiteX535" fmla="*/ 396982 w 400470"/>
              <a:gd name="connsiteY535" fmla="*/ 137762 h 265957"/>
              <a:gd name="connsiteX536" fmla="*/ 398786 w 400470"/>
              <a:gd name="connsiteY536" fmla="*/ 137762 h 265957"/>
              <a:gd name="connsiteX537" fmla="*/ 400471 w 400470"/>
              <a:gd name="connsiteY537" fmla="*/ 139626 h 265957"/>
              <a:gd name="connsiteX538" fmla="*/ 400290 w 400470"/>
              <a:gd name="connsiteY538" fmla="*/ 144259 h 265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</a:cxnLst>
            <a:rect l="l" t="t" r="r" b="b"/>
            <a:pathLst>
              <a:path w="400470" h="265957">
                <a:moveTo>
                  <a:pt x="400290" y="144198"/>
                </a:moveTo>
                <a:lnTo>
                  <a:pt x="397463" y="143055"/>
                </a:lnTo>
                <a:lnTo>
                  <a:pt x="395358" y="144319"/>
                </a:lnTo>
                <a:lnTo>
                  <a:pt x="394215" y="144018"/>
                </a:lnTo>
                <a:lnTo>
                  <a:pt x="393011" y="145281"/>
                </a:lnTo>
                <a:lnTo>
                  <a:pt x="391929" y="145341"/>
                </a:lnTo>
                <a:lnTo>
                  <a:pt x="391447" y="144439"/>
                </a:lnTo>
                <a:lnTo>
                  <a:pt x="389462" y="144680"/>
                </a:lnTo>
                <a:lnTo>
                  <a:pt x="388259" y="143958"/>
                </a:lnTo>
                <a:lnTo>
                  <a:pt x="388259" y="142213"/>
                </a:lnTo>
                <a:lnTo>
                  <a:pt x="386213" y="142815"/>
                </a:lnTo>
                <a:lnTo>
                  <a:pt x="385011" y="141491"/>
                </a:lnTo>
                <a:lnTo>
                  <a:pt x="383807" y="141251"/>
                </a:lnTo>
                <a:lnTo>
                  <a:pt x="379837" y="144740"/>
                </a:lnTo>
                <a:lnTo>
                  <a:pt x="380438" y="146725"/>
                </a:lnTo>
                <a:lnTo>
                  <a:pt x="381461" y="147627"/>
                </a:lnTo>
                <a:lnTo>
                  <a:pt x="380739" y="148229"/>
                </a:lnTo>
                <a:lnTo>
                  <a:pt x="381100" y="149432"/>
                </a:lnTo>
                <a:lnTo>
                  <a:pt x="380198" y="149613"/>
                </a:lnTo>
                <a:lnTo>
                  <a:pt x="381221" y="151297"/>
                </a:lnTo>
                <a:lnTo>
                  <a:pt x="380559" y="152861"/>
                </a:lnTo>
                <a:lnTo>
                  <a:pt x="379476" y="153583"/>
                </a:lnTo>
                <a:lnTo>
                  <a:pt x="379596" y="156591"/>
                </a:lnTo>
                <a:lnTo>
                  <a:pt x="380318" y="158576"/>
                </a:lnTo>
                <a:lnTo>
                  <a:pt x="379717" y="158877"/>
                </a:lnTo>
                <a:lnTo>
                  <a:pt x="379837" y="160742"/>
                </a:lnTo>
                <a:lnTo>
                  <a:pt x="378633" y="163268"/>
                </a:lnTo>
                <a:lnTo>
                  <a:pt x="373641" y="163690"/>
                </a:lnTo>
                <a:lnTo>
                  <a:pt x="372557" y="163389"/>
                </a:lnTo>
                <a:lnTo>
                  <a:pt x="370813" y="164351"/>
                </a:lnTo>
                <a:lnTo>
                  <a:pt x="369851" y="163629"/>
                </a:lnTo>
                <a:lnTo>
                  <a:pt x="367625" y="164833"/>
                </a:lnTo>
                <a:lnTo>
                  <a:pt x="365820" y="164532"/>
                </a:lnTo>
                <a:lnTo>
                  <a:pt x="366061" y="148289"/>
                </a:lnTo>
                <a:lnTo>
                  <a:pt x="352826" y="150996"/>
                </a:lnTo>
                <a:lnTo>
                  <a:pt x="330808" y="155207"/>
                </a:lnTo>
                <a:lnTo>
                  <a:pt x="324612" y="156411"/>
                </a:lnTo>
                <a:lnTo>
                  <a:pt x="309212" y="160381"/>
                </a:lnTo>
                <a:lnTo>
                  <a:pt x="280336" y="167600"/>
                </a:lnTo>
                <a:lnTo>
                  <a:pt x="279313" y="165133"/>
                </a:lnTo>
                <a:lnTo>
                  <a:pt x="261747" y="181677"/>
                </a:lnTo>
                <a:lnTo>
                  <a:pt x="253505" y="179752"/>
                </a:lnTo>
                <a:lnTo>
                  <a:pt x="248151" y="178308"/>
                </a:lnTo>
                <a:lnTo>
                  <a:pt x="240451" y="175902"/>
                </a:lnTo>
                <a:lnTo>
                  <a:pt x="231608" y="173495"/>
                </a:lnTo>
                <a:lnTo>
                  <a:pt x="230585" y="174458"/>
                </a:lnTo>
                <a:lnTo>
                  <a:pt x="230465" y="175661"/>
                </a:lnTo>
                <a:lnTo>
                  <a:pt x="231668" y="177225"/>
                </a:lnTo>
                <a:lnTo>
                  <a:pt x="231367" y="178248"/>
                </a:lnTo>
                <a:lnTo>
                  <a:pt x="229382" y="177947"/>
                </a:lnTo>
                <a:lnTo>
                  <a:pt x="229382" y="179631"/>
                </a:lnTo>
                <a:lnTo>
                  <a:pt x="228540" y="180233"/>
                </a:lnTo>
                <a:lnTo>
                  <a:pt x="228781" y="182038"/>
                </a:lnTo>
                <a:lnTo>
                  <a:pt x="229503" y="183000"/>
                </a:lnTo>
                <a:lnTo>
                  <a:pt x="231307" y="182760"/>
                </a:lnTo>
                <a:lnTo>
                  <a:pt x="231848" y="184203"/>
                </a:lnTo>
                <a:lnTo>
                  <a:pt x="233292" y="183903"/>
                </a:lnTo>
                <a:lnTo>
                  <a:pt x="233292" y="185286"/>
                </a:lnTo>
                <a:lnTo>
                  <a:pt x="234254" y="186008"/>
                </a:lnTo>
                <a:lnTo>
                  <a:pt x="232871" y="187031"/>
                </a:lnTo>
                <a:lnTo>
                  <a:pt x="232751" y="188114"/>
                </a:lnTo>
                <a:lnTo>
                  <a:pt x="233954" y="188836"/>
                </a:lnTo>
                <a:lnTo>
                  <a:pt x="235037" y="193227"/>
                </a:lnTo>
                <a:lnTo>
                  <a:pt x="236842" y="193107"/>
                </a:lnTo>
                <a:lnTo>
                  <a:pt x="240511" y="195152"/>
                </a:lnTo>
                <a:lnTo>
                  <a:pt x="240632" y="196837"/>
                </a:lnTo>
                <a:lnTo>
                  <a:pt x="241233" y="197799"/>
                </a:lnTo>
                <a:lnTo>
                  <a:pt x="240090" y="198160"/>
                </a:lnTo>
                <a:lnTo>
                  <a:pt x="241113" y="198641"/>
                </a:lnTo>
                <a:lnTo>
                  <a:pt x="241654" y="198040"/>
                </a:lnTo>
                <a:lnTo>
                  <a:pt x="242677" y="198942"/>
                </a:lnTo>
                <a:lnTo>
                  <a:pt x="244782" y="199243"/>
                </a:lnTo>
                <a:lnTo>
                  <a:pt x="244542" y="200747"/>
                </a:lnTo>
                <a:lnTo>
                  <a:pt x="246948" y="200386"/>
                </a:lnTo>
                <a:lnTo>
                  <a:pt x="247550" y="200988"/>
                </a:lnTo>
                <a:lnTo>
                  <a:pt x="247550" y="202912"/>
                </a:lnTo>
                <a:lnTo>
                  <a:pt x="248753" y="202552"/>
                </a:lnTo>
                <a:lnTo>
                  <a:pt x="249956" y="203153"/>
                </a:lnTo>
                <a:lnTo>
                  <a:pt x="250377" y="202191"/>
                </a:lnTo>
                <a:lnTo>
                  <a:pt x="251280" y="203334"/>
                </a:lnTo>
                <a:lnTo>
                  <a:pt x="250858" y="205740"/>
                </a:lnTo>
                <a:lnTo>
                  <a:pt x="247730" y="206702"/>
                </a:lnTo>
                <a:lnTo>
                  <a:pt x="245745" y="206522"/>
                </a:lnTo>
                <a:lnTo>
                  <a:pt x="240090" y="214704"/>
                </a:lnTo>
                <a:lnTo>
                  <a:pt x="240872" y="218072"/>
                </a:lnTo>
                <a:lnTo>
                  <a:pt x="242496" y="218433"/>
                </a:lnTo>
                <a:lnTo>
                  <a:pt x="242015" y="221020"/>
                </a:lnTo>
                <a:lnTo>
                  <a:pt x="242617" y="223246"/>
                </a:lnTo>
                <a:lnTo>
                  <a:pt x="236842" y="219275"/>
                </a:lnTo>
                <a:lnTo>
                  <a:pt x="234134" y="217170"/>
                </a:lnTo>
                <a:lnTo>
                  <a:pt x="231126" y="215365"/>
                </a:lnTo>
                <a:lnTo>
                  <a:pt x="228419" y="214343"/>
                </a:lnTo>
                <a:lnTo>
                  <a:pt x="228118" y="213139"/>
                </a:lnTo>
                <a:lnTo>
                  <a:pt x="226194" y="213621"/>
                </a:lnTo>
                <a:lnTo>
                  <a:pt x="221983" y="216568"/>
                </a:lnTo>
                <a:lnTo>
                  <a:pt x="220839" y="212357"/>
                </a:lnTo>
                <a:lnTo>
                  <a:pt x="219516" y="212297"/>
                </a:lnTo>
                <a:lnTo>
                  <a:pt x="216207" y="211034"/>
                </a:lnTo>
                <a:lnTo>
                  <a:pt x="216087" y="210192"/>
                </a:lnTo>
                <a:lnTo>
                  <a:pt x="213199" y="211154"/>
                </a:lnTo>
                <a:lnTo>
                  <a:pt x="211996" y="212357"/>
                </a:lnTo>
                <a:lnTo>
                  <a:pt x="212959" y="216869"/>
                </a:lnTo>
                <a:lnTo>
                  <a:pt x="214463" y="219937"/>
                </a:lnTo>
                <a:lnTo>
                  <a:pt x="214403" y="221682"/>
                </a:lnTo>
                <a:lnTo>
                  <a:pt x="214824" y="222885"/>
                </a:lnTo>
                <a:lnTo>
                  <a:pt x="215004" y="226494"/>
                </a:lnTo>
                <a:lnTo>
                  <a:pt x="213320" y="227457"/>
                </a:lnTo>
                <a:lnTo>
                  <a:pt x="215726" y="229683"/>
                </a:lnTo>
                <a:lnTo>
                  <a:pt x="216026" y="232510"/>
                </a:lnTo>
                <a:lnTo>
                  <a:pt x="217771" y="237924"/>
                </a:lnTo>
                <a:lnTo>
                  <a:pt x="215786" y="238165"/>
                </a:lnTo>
                <a:lnTo>
                  <a:pt x="210613" y="235759"/>
                </a:lnTo>
                <a:lnTo>
                  <a:pt x="209409" y="239849"/>
                </a:lnTo>
                <a:lnTo>
                  <a:pt x="207605" y="239669"/>
                </a:lnTo>
                <a:lnTo>
                  <a:pt x="205319" y="240993"/>
                </a:lnTo>
                <a:lnTo>
                  <a:pt x="203634" y="241173"/>
                </a:lnTo>
                <a:lnTo>
                  <a:pt x="201469" y="244301"/>
                </a:lnTo>
                <a:lnTo>
                  <a:pt x="200265" y="242978"/>
                </a:lnTo>
                <a:lnTo>
                  <a:pt x="199183" y="243940"/>
                </a:lnTo>
                <a:lnTo>
                  <a:pt x="199664" y="245324"/>
                </a:lnTo>
                <a:lnTo>
                  <a:pt x="198039" y="246527"/>
                </a:lnTo>
                <a:lnTo>
                  <a:pt x="197077" y="245745"/>
                </a:lnTo>
                <a:lnTo>
                  <a:pt x="195152" y="245264"/>
                </a:lnTo>
                <a:lnTo>
                  <a:pt x="193889" y="246888"/>
                </a:lnTo>
                <a:lnTo>
                  <a:pt x="192686" y="247249"/>
                </a:lnTo>
                <a:lnTo>
                  <a:pt x="192626" y="250317"/>
                </a:lnTo>
                <a:lnTo>
                  <a:pt x="189016" y="253505"/>
                </a:lnTo>
                <a:lnTo>
                  <a:pt x="188655" y="254287"/>
                </a:lnTo>
                <a:lnTo>
                  <a:pt x="185527" y="257055"/>
                </a:lnTo>
                <a:lnTo>
                  <a:pt x="183361" y="257295"/>
                </a:lnTo>
                <a:lnTo>
                  <a:pt x="182639" y="256634"/>
                </a:lnTo>
                <a:lnTo>
                  <a:pt x="180233" y="259641"/>
                </a:lnTo>
                <a:lnTo>
                  <a:pt x="179030" y="262529"/>
                </a:lnTo>
                <a:lnTo>
                  <a:pt x="176202" y="263251"/>
                </a:lnTo>
                <a:lnTo>
                  <a:pt x="173435" y="265176"/>
                </a:lnTo>
                <a:lnTo>
                  <a:pt x="170968" y="263131"/>
                </a:lnTo>
                <a:lnTo>
                  <a:pt x="169284" y="260423"/>
                </a:lnTo>
                <a:lnTo>
                  <a:pt x="157854" y="264995"/>
                </a:lnTo>
                <a:lnTo>
                  <a:pt x="153523" y="265958"/>
                </a:lnTo>
                <a:lnTo>
                  <a:pt x="153823" y="263070"/>
                </a:lnTo>
                <a:lnTo>
                  <a:pt x="151899" y="258739"/>
                </a:lnTo>
                <a:lnTo>
                  <a:pt x="149613" y="257656"/>
                </a:lnTo>
                <a:lnTo>
                  <a:pt x="147928" y="256453"/>
                </a:lnTo>
                <a:lnTo>
                  <a:pt x="141251" y="226374"/>
                </a:lnTo>
                <a:lnTo>
                  <a:pt x="140950" y="226314"/>
                </a:lnTo>
                <a:lnTo>
                  <a:pt x="121699" y="231127"/>
                </a:lnTo>
                <a:lnTo>
                  <a:pt x="115082" y="232751"/>
                </a:lnTo>
                <a:lnTo>
                  <a:pt x="105818" y="232630"/>
                </a:lnTo>
                <a:lnTo>
                  <a:pt x="105337" y="235157"/>
                </a:lnTo>
                <a:lnTo>
                  <a:pt x="95471" y="234134"/>
                </a:lnTo>
                <a:lnTo>
                  <a:pt x="87770" y="221201"/>
                </a:lnTo>
                <a:lnTo>
                  <a:pt x="85965" y="217711"/>
                </a:lnTo>
                <a:lnTo>
                  <a:pt x="85544" y="215305"/>
                </a:lnTo>
                <a:lnTo>
                  <a:pt x="82898" y="214463"/>
                </a:lnTo>
                <a:lnTo>
                  <a:pt x="82536" y="213320"/>
                </a:lnTo>
                <a:lnTo>
                  <a:pt x="79949" y="212839"/>
                </a:lnTo>
                <a:lnTo>
                  <a:pt x="78265" y="213741"/>
                </a:lnTo>
                <a:lnTo>
                  <a:pt x="76280" y="212658"/>
                </a:lnTo>
                <a:lnTo>
                  <a:pt x="76220" y="210974"/>
                </a:lnTo>
                <a:lnTo>
                  <a:pt x="74716" y="209169"/>
                </a:lnTo>
                <a:lnTo>
                  <a:pt x="72911" y="210432"/>
                </a:lnTo>
                <a:lnTo>
                  <a:pt x="71468" y="207725"/>
                </a:lnTo>
                <a:lnTo>
                  <a:pt x="70384" y="207485"/>
                </a:lnTo>
                <a:lnTo>
                  <a:pt x="69422" y="205800"/>
                </a:lnTo>
                <a:lnTo>
                  <a:pt x="69602" y="203334"/>
                </a:lnTo>
                <a:lnTo>
                  <a:pt x="68580" y="202912"/>
                </a:lnTo>
                <a:lnTo>
                  <a:pt x="67497" y="199965"/>
                </a:lnTo>
                <a:lnTo>
                  <a:pt x="66534" y="198882"/>
                </a:lnTo>
                <a:lnTo>
                  <a:pt x="66294" y="196776"/>
                </a:lnTo>
                <a:lnTo>
                  <a:pt x="64128" y="195272"/>
                </a:lnTo>
                <a:lnTo>
                  <a:pt x="61060" y="190460"/>
                </a:lnTo>
                <a:lnTo>
                  <a:pt x="59857" y="189377"/>
                </a:lnTo>
                <a:lnTo>
                  <a:pt x="54503" y="186189"/>
                </a:lnTo>
                <a:lnTo>
                  <a:pt x="53841" y="187031"/>
                </a:lnTo>
                <a:lnTo>
                  <a:pt x="51796" y="186730"/>
                </a:lnTo>
                <a:lnTo>
                  <a:pt x="50893" y="185407"/>
                </a:lnTo>
                <a:lnTo>
                  <a:pt x="48366" y="184986"/>
                </a:lnTo>
                <a:lnTo>
                  <a:pt x="47164" y="181376"/>
                </a:lnTo>
                <a:lnTo>
                  <a:pt x="40907" y="181737"/>
                </a:lnTo>
                <a:lnTo>
                  <a:pt x="34290" y="175721"/>
                </a:lnTo>
                <a:lnTo>
                  <a:pt x="24424" y="173315"/>
                </a:lnTo>
                <a:lnTo>
                  <a:pt x="14618" y="171270"/>
                </a:lnTo>
                <a:lnTo>
                  <a:pt x="12272" y="160441"/>
                </a:lnTo>
                <a:lnTo>
                  <a:pt x="15160" y="141130"/>
                </a:lnTo>
                <a:lnTo>
                  <a:pt x="13174" y="140048"/>
                </a:lnTo>
                <a:lnTo>
                  <a:pt x="782" y="89695"/>
                </a:lnTo>
                <a:lnTo>
                  <a:pt x="903" y="83379"/>
                </a:lnTo>
                <a:lnTo>
                  <a:pt x="0" y="81875"/>
                </a:lnTo>
                <a:lnTo>
                  <a:pt x="722" y="79228"/>
                </a:lnTo>
                <a:lnTo>
                  <a:pt x="120" y="78145"/>
                </a:lnTo>
                <a:lnTo>
                  <a:pt x="601" y="77303"/>
                </a:lnTo>
                <a:lnTo>
                  <a:pt x="2526" y="76942"/>
                </a:lnTo>
                <a:lnTo>
                  <a:pt x="3489" y="75979"/>
                </a:lnTo>
                <a:lnTo>
                  <a:pt x="3790" y="73874"/>
                </a:lnTo>
                <a:lnTo>
                  <a:pt x="5414" y="73272"/>
                </a:lnTo>
                <a:lnTo>
                  <a:pt x="4812" y="71528"/>
                </a:lnTo>
                <a:lnTo>
                  <a:pt x="4933" y="71407"/>
                </a:lnTo>
                <a:lnTo>
                  <a:pt x="5234" y="71407"/>
                </a:lnTo>
                <a:lnTo>
                  <a:pt x="7760" y="70686"/>
                </a:lnTo>
                <a:lnTo>
                  <a:pt x="10588" y="70084"/>
                </a:lnTo>
                <a:lnTo>
                  <a:pt x="12272" y="69543"/>
                </a:lnTo>
                <a:lnTo>
                  <a:pt x="12573" y="69543"/>
                </a:lnTo>
                <a:lnTo>
                  <a:pt x="15520" y="68821"/>
                </a:lnTo>
                <a:lnTo>
                  <a:pt x="17626" y="68219"/>
                </a:lnTo>
                <a:lnTo>
                  <a:pt x="18589" y="67978"/>
                </a:lnTo>
                <a:lnTo>
                  <a:pt x="19190" y="67858"/>
                </a:lnTo>
                <a:lnTo>
                  <a:pt x="25206" y="66414"/>
                </a:lnTo>
                <a:lnTo>
                  <a:pt x="25326" y="66414"/>
                </a:lnTo>
                <a:lnTo>
                  <a:pt x="32064" y="64610"/>
                </a:lnTo>
                <a:lnTo>
                  <a:pt x="32966" y="64369"/>
                </a:lnTo>
                <a:lnTo>
                  <a:pt x="35553" y="63767"/>
                </a:lnTo>
                <a:lnTo>
                  <a:pt x="42772" y="61963"/>
                </a:lnTo>
                <a:lnTo>
                  <a:pt x="44757" y="61541"/>
                </a:lnTo>
                <a:lnTo>
                  <a:pt x="47164" y="60940"/>
                </a:lnTo>
                <a:lnTo>
                  <a:pt x="48427" y="60639"/>
                </a:lnTo>
                <a:lnTo>
                  <a:pt x="52217" y="59857"/>
                </a:lnTo>
                <a:lnTo>
                  <a:pt x="52578" y="59737"/>
                </a:lnTo>
                <a:lnTo>
                  <a:pt x="52878" y="59616"/>
                </a:lnTo>
                <a:lnTo>
                  <a:pt x="53841" y="59376"/>
                </a:lnTo>
                <a:lnTo>
                  <a:pt x="61421" y="57571"/>
                </a:lnTo>
                <a:lnTo>
                  <a:pt x="63226" y="57210"/>
                </a:lnTo>
                <a:lnTo>
                  <a:pt x="63948" y="57030"/>
                </a:lnTo>
                <a:lnTo>
                  <a:pt x="65392" y="56729"/>
                </a:lnTo>
                <a:lnTo>
                  <a:pt x="66775" y="56368"/>
                </a:lnTo>
                <a:lnTo>
                  <a:pt x="68159" y="55887"/>
                </a:lnTo>
                <a:lnTo>
                  <a:pt x="69723" y="55526"/>
                </a:lnTo>
                <a:lnTo>
                  <a:pt x="72430" y="54804"/>
                </a:lnTo>
                <a:lnTo>
                  <a:pt x="74476" y="54323"/>
                </a:lnTo>
                <a:lnTo>
                  <a:pt x="75979" y="53962"/>
                </a:lnTo>
                <a:lnTo>
                  <a:pt x="76159" y="53962"/>
                </a:lnTo>
                <a:lnTo>
                  <a:pt x="78205" y="53420"/>
                </a:lnTo>
                <a:lnTo>
                  <a:pt x="80792" y="52698"/>
                </a:lnTo>
                <a:lnTo>
                  <a:pt x="83078" y="52097"/>
                </a:lnTo>
                <a:lnTo>
                  <a:pt x="83439" y="52097"/>
                </a:lnTo>
                <a:lnTo>
                  <a:pt x="86266" y="51375"/>
                </a:lnTo>
                <a:lnTo>
                  <a:pt x="88673" y="50653"/>
                </a:lnTo>
                <a:lnTo>
                  <a:pt x="89876" y="50412"/>
                </a:lnTo>
                <a:lnTo>
                  <a:pt x="90959" y="50232"/>
                </a:lnTo>
                <a:lnTo>
                  <a:pt x="91801" y="49931"/>
                </a:lnTo>
                <a:lnTo>
                  <a:pt x="96914" y="48728"/>
                </a:lnTo>
                <a:lnTo>
                  <a:pt x="100644" y="47705"/>
                </a:lnTo>
                <a:lnTo>
                  <a:pt x="113818" y="44397"/>
                </a:lnTo>
                <a:lnTo>
                  <a:pt x="120857" y="42592"/>
                </a:lnTo>
                <a:lnTo>
                  <a:pt x="124406" y="41870"/>
                </a:lnTo>
                <a:lnTo>
                  <a:pt x="130061" y="40486"/>
                </a:lnTo>
                <a:lnTo>
                  <a:pt x="131626" y="40065"/>
                </a:lnTo>
                <a:lnTo>
                  <a:pt x="137641" y="38561"/>
                </a:lnTo>
                <a:lnTo>
                  <a:pt x="140408" y="37839"/>
                </a:lnTo>
                <a:lnTo>
                  <a:pt x="140529" y="37839"/>
                </a:lnTo>
                <a:lnTo>
                  <a:pt x="145101" y="36636"/>
                </a:lnTo>
                <a:lnTo>
                  <a:pt x="146965" y="36275"/>
                </a:lnTo>
                <a:lnTo>
                  <a:pt x="152380" y="34952"/>
                </a:lnTo>
                <a:lnTo>
                  <a:pt x="159418" y="33207"/>
                </a:lnTo>
                <a:lnTo>
                  <a:pt x="166577" y="31402"/>
                </a:lnTo>
                <a:lnTo>
                  <a:pt x="170186" y="30500"/>
                </a:lnTo>
                <a:lnTo>
                  <a:pt x="174578" y="29297"/>
                </a:lnTo>
                <a:lnTo>
                  <a:pt x="181015" y="27793"/>
                </a:lnTo>
                <a:lnTo>
                  <a:pt x="182278" y="27492"/>
                </a:lnTo>
                <a:lnTo>
                  <a:pt x="187873" y="26109"/>
                </a:lnTo>
                <a:lnTo>
                  <a:pt x="188955" y="25627"/>
                </a:lnTo>
                <a:lnTo>
                  <a:pt x="192926" y="24183"/>
                </a:lnTo>
                <a:lnTo>
                  <a:pt x="193949" y="24183"/>
                </a:lnTo>
                <a:lnTo>
                  <a:pt x="197799" y="23642"/>
                </a:lnTo>
                <a:lnTo>
                  <a:pt x="203214" y="22198"/>
                </a:lnTo>
                <a:lnTo>
                  <a:pt x="216328" y="18829"/>
                </a:lnTo>
                <a:lnTo>
                  <a:pt x="222824" y="17265"/>
                </a:lnTo>
                <a:lnTo>
                  <a:pt x="226915" y="16243"/>
                </a:lnTo>
                <a:lnTo>
                  <a:pt x="229322" y="15641"/>
                </a:lnTo>
                <a:lnTo>
                  <a:pt x="229743" y="15521"/>
                </a:lnTo>
                <a:lnTo>
                  <a:pt x="230285" y="15280"/>
                </a:lnTo>
                <a:lnTo>
                  <a:pt x="230044" y="14919"/>
                </a:lnTo>
                <a:lnTo>
                  <a:pt x="230044" y="14438"/>
                </a:lnTo>
                <a:lnTo>
                  <a:pt x="229863" y="14077"/>
                </a:lnTo>
                <a:lnTo>
                  <a:pt x="230104" y="13776"/>
                </a:lnTo>
                <a:lnTo>
                  <a:pt x="232510" y="13175"/>
                </a:lnTo>
                <a:lnTo>
                  <a:pt x="240692" y="11189"/>
                </a:lnTo>
                <a:lnTo>
                  <a:pt x="242978" y="10708"/>
                </a:lnTo>
                <a:lnTo>
                  <a:pt x="244542" y="10347"/>
                </a:lnTo>
                <a:lnTo>
                  <a:pt x="249655" y="9144"/>
                </a:lnTo>
                <a:lnTo>
                  <a:pt x="253445" y="8121"/>
                </a:lnTo>
                <a:lnTo>
                  <a:pt x="255971" y="7460"/>
                </a:lnTo>
                <a:lnTo>
                  <a:pt x="259341" y="6617"/>
                </a:lnTo>
                <a:lnTo>
                  <a:pt x="265777" y="4933"/>
                </a:lnTo>
                <a:lnTo>
                  <a:pt x="268063" y="4331"/>
                </a:lnTo>
                <a:lnTo>
                  <a:pt x="273598" y="2827"/>
                </a:lnTo>
                <a:lnTo>
                  <a:pt x="276004" y="2166"/>
                </a:lnTo>
                <a:lnTo>
                  <a:pt x="284667" y="0"/>
                </a:lnTo>
                <a:lnTo>
                  <a:pt x="303858" y="11370"/>
                </a:lnTo>
                <a:lnTo>
                  <a:pt x="306263" y="11370"/>
                </a:lnTo>
                <a:lnTo>
                  <a:pt x="308309" y="12453"/>
                </a:lnTo>
                <a:lnTo>
                  <a:pt x="310716" y="12212"/>
                </a:lnTo>
                <a:lnTo>
                  <a:pt x="312400" y="13295"/>
                </a:lnTo>
                <a:lnTo>
                  <a:pt x="313724" y="13054"/>
                </a:lnTo>
                <a:lnTo>
                  <a:pt x="315528" y="13957"/>
                </a:lnTo>
                <a:lnTo>
                  <a:pt x="315829" y="15400"/>
                </a:lnTo>
                <a:lnTo>
                  <a:pt x="317633" y="15822"/>
                </a:lnTo>
                <a:lnTo>
                  <a:pt x="318837" y="15220"/>
                </a:lnTo>
                <a:lnTo>
                  <a:pt x="319499" y="16423"/>
                </a:lnTo>
                <a:lnTo>
                  <a:pt x="321063" y="15220"/>
                </a:lnTo>
                <a:lnTo>
                  <a:pt x="322867" y="14558"/>
                </a:lnTo>
                <a:lnTo>
                  <a:pt x="322987" y="16243"/>
                </a:lnTo>
                <a:lnTo>
                  <a:pt x="325575" y="18107"/>
                </a:lnTo>
                <a:lnTo>
                  <a:pt x="326838" y="18529"/>
                </a:lnTo>
                <a:lnTo>
                  <a:pt x="329063" y="20694"/>
                </a:lnTo>
                <a:lnTo>
                  <a:pt x="331590" y="19792"/>
                </a:lnTo>
                <a:lnTo>
                  <a:pt x="333997" y="19912"/>
                </a:lnTo>
                <a:lnTo>
                  <a:pt x="334838" y="21837"/>
                </a:lnTo>
                <a:lnTo>
                  <a:pt x="334658" y="23221"/>
                </a:lnTo>
                <a:lnTo>
                  <a:pt x="335620" y="23702"/>
                </a:lnTo>
                <a:lnTo>
                  <a:pt x="337065" y="22800"/>
                </a:lnTo>
                <a:lnTo>
                  <a:pt x="337787" y="21236"/>
                </a:lnTo>
                <a:lnTo>
                  <a:pt x="338689" y="21356"/>
                </a:lnTo>
                <a:lnTo>
                  <a:pt x="339050" y="22800"/>
                </a:lnTo>
                <a:lnTo>
                  <a:pt x="340253" y="24244"/>
                </a:lnTo>
                <a:lnTo>
                  <a:pt x="340734" y="25567"/>
                </a:lnTo>
                <a:lnTo>
                  <a:pt x="342539" y="26109"/>
                </a:lnTo>
                <a:lnTo>
                  <a:pt x="342358" y="27252"/>
                </a:lnTo>
                <a:lnTo>
                  <a:pt x="343441" y="28755"/>
                </a:lnTo>
                <a:lnTo>
                  <a:pt x="346449" y="27733"/>
                </a:lnTo>
                <a:lnTo>
                  <a:pt x="348254" y="28334"/>
                </a:lnTo>
                <a:lnTo>
                  <a:pt x="348134" y="29838"/>
                </a:lnTo>
                <a:lnTo>
                  <a:pt x="346028" y="29898"/>
                </a:lnTo>
                <a:lnTo>
                  <a:pt x="346148" y="32365"/>
                </a:lnTo>
                <a:lnTo>
                  <a:pt x="344464" y="32966"/>
                </a:lnTo>
                <a:lnTo>
                  <a:pt x="344404" y="34170"/>
                </a:lnTo>
                <a:lnTo>
                  <a:pt x="348374" y="34350"/>
                </a:lnTo>
                <a:lnTo>
                  <a:pt x="349276" y="36155"/>
                </a:lnTo>
                <a:lnTo>
                  <a:pt x="352525" y="38922"/>
                </a:lnTo>
                <a:lnTo>
                  <a:pt x="354871" y="38080"/>
                </a:lnTo>
                <a:lnTo>
                  <a:pt x="356736" y="38561"/>
                </a:lnTo>
                <a:lnTo>
                  <a:pt x="358180" y="39524"/>
                </a:lnTo>
                <a:lnTo>
                  <a:pt x="359203" y="41689"/>
                </a:lnTo>
                <a:lnTo>
                  <a:pt x="360767" y="42772"/>
                </a:lnTo>
                <a:lnTo>
                  <a:pt x="362993" y="45901"/>
                </a:lnTo>
                <a:lnTo>
                  <a:pt x="364557" y="45901"/>
                </a:lnTo>
                <a:lnTo>
                  <a:pt x="369069" y="47104"/>
                </a:lnTo>
                <a:lnTo>
                  <a:pt x="372317" y="52518"/>
                </a:lnTo>
                <a:lnTo>
                  <a:pt x="374723" y="55586"/>
                </a:lnTo>
                <a:lnTo>
                  <a:pt x="373279" y="57752"/>
                </a:lnTo>
                <a:lnTo>
                  <a:pt x="370392" y="59376"/>
                </a:lnTo>
                <a:lnTo>
                  <a:pt x="365760" y="61481"/>
                </a:lnTo>
                <a:lnTo>
                  <a:pt x="362752" y="62504"/>
                </a:lnTo>
                <a:lnTo>
                  <a:pt x="360165" y="64429"/>
                </a:lnTo>
                <a:lnTo>
                  <a:pt x="356977" y="65031"/>
                </a:lnTo>
                <a:lnTo>
                  <a:pt x="353488" y="63406"/>
                </a:lnTo>
                <a:lnTo>
                  <a:pt x="351442" y="61421"/>
                </a:lnTo>
                <a:lnTo>
                  <a:pt x="349397" y="60338"/>
                </a:lnTo>
                <a:lnTo>
                  <a:pt x="347412" y="58353"/>
                </a:lnTo>
                <a:lnTo>
                  <a:pt x="345727" y="58113"/>
                </a:lnTo>
                <a:lnTo>
                  <a:pt x="345126" y="56308"/>
                </a:lnTo>
                <a:lnTo>
                  <a:pt x="341817" y="56127"/>
                </a:lnTo>
                <a:lnTo>
                  <a:pt x="340614" y="56368"/>
                </a:lnTo>
                <a:lnTo>
                  <a:pt x="341095" y="58233"/>
                </a:lnTo>
                <a:lnTo>
                  <a:pt x="342299" y="58293"/>
                </a:lnTo>
                <a:lnTo>
                  <a:pt x="342719" y="59376"/>
                </a:lnTo>
                <a:lnTo>
                  <a:pt x="344524" y="60398"/>
                </a:lnTo>
                <a:lnTo>
                  <a:pt x="346810" y="61120"/>
                </a:lnTo>
                <a:lnTo>
                  <a:pt x="348735" y="63045"/>
                </a:lnTo>
                <a:lnTo>
                  <a:pt x="349216" y="64549"/>
                </a:lnTo>
                <a:lnTo>
                  <a:pt x="351142" y="66595"/>
                </a:lnTo>
                <a:lnTo>
                  <a:pt x="352766" y="67497"/>
                </a:lnTo>
                <a:lnTo>
                  <a:pt x="355894" y="68460"/>
                </a:lnTo>
                <a:lnTo>
                  <a:pt x="357278" y="68460"/>
                </a:lnTo>
                <a:lnTo>
                  <a:pt x="355352" y="70144"/>
                </a:lnTo>
                <a:lnTo>
                  <a:pt x="354510" y="71347"/>
                </a:lnTo>
                <a:lnTo>
                  <a:pt x="352104" y="71347"/>
                </a:lnTo>
                <a:lnTo>
                  <a:pt x="350780" y="71829"/>
                </a:lnTo>
                <a:lnTo>
                  <a:pt x="348976" y="71107"/>
                </a:lnTo>
                <a:lnTo>
                  <a:pt x="346810" y="71468"/>
                </a:lnTo>
                <a:lnTo>
                  <a:pt x="343321" y="70686"/>
                </a:lnTo>
                <a:lnTo>
                  <a:pt x="342478" y="69903"/>
                </a:lnTo>
                <a:lnTo>
                  <a:pt x="339050" y="69783"/>
                </a:lnTo>
                <a:lnTo>
                  <a:pt x="336643" y="68460"/>
                </a:lnTo>
                <a:lnTo>
                  <a:pt x="330989" y="68881"/>
                </a:lnTo>
                <a:lnTo>
                  <a:pt x="329063" y="69783"/>
                </a:lnTo>
                <a:lnTo>
                  <a:pt x="327981" y="69121"/>
                </a:lnTo>
                <a:lnTo>
                  <a:pt x="325454" y="65993"/>
                </a:lnTo>
                <a:lnTo>
                  <a:pt x="320040" y="63647"/>
                </a:lnTo>
                <a:lnTo>
                  <a:pt x="319137" y="64008"/>
                </a:lnTo>
                <a:lnTo>
                  <a:pt x="317032" y="62323"/>
                </a:lnTo>
                <a:lnTo>
                  <a:pt x="314625" y="62865"/>
                </a:lnTo>
                <a:lnTo>
                  <a:pt x="314506" y="64309"/>
                </a:lnTo>
                <a:lnTo>
                  <a:pt x="318235" y="66414"/>
                </a:lnTo>
                <a:lnTo>
                  <a:pt x="318837" y="67678"/>
                </a:lnTo>
                <a:lnTo>
                  <a:pt x="320401" y="67617"/>
                </a:lnTo>
                <a:lnTo>
                  <a:pt x="327018" y="71287"/>
                </a:lnTo>
                <a:lnTo>
                  <a:pt x="328522" y="72911"/>
                </a:lnTo>
                <a:lnTo>
                  <a:pt x="330326" y="73393"/>
                </a:lnTo>
                <a:lnTo>
                  <a:pt x="331891" y="72370"/>
                </a:lnTo>
                <a:lnTo>
                  <a:pt x="333876" y="71889"/>
                </a:lnTo>
                <a:lnTo>
                  <a:pt x="334418" y="73152"/>
                </a:lnTo>
                <a:lnTo>
                  <a:pt x="335380" y="73753"/>
                </a:lnTo>
                <a:lnTo>
                  <a:pt x="339350" y="74415"/>
                </a:lnTo>
                <a:lnTo>
                  <a:pt x="341276" y="74054"/>
                </a:lnTo>
                <a:lnTo>
                  <a:pt x="341276" y="75197"/>
                </a:lnTo>
                <a:lnTo>
                  <a:pt x="337846" y="78205"/>
                </a:lnTo>
                <a:lnTo>
                  <a:pt x="336884" y="77604"/>
                </a:lnTo>
                <a:lnTo>
                  <a:pt x="335320" y="77904"/>
                </a:lnTo>
                <a:lnTo>
                  <a:pt x="332252" y="79408"/>
                </a:lnTo>
                <a:lnTo>
                  <a:pt x="330267" y="80612"/>
                </a:lnTo>
                <a:lnTo>
                  <a:pt x="327439" y="81935"/>
                </a:lnTo>
                <a:lnTo>
                  <a:pt x="326296" y="81755"/>
                </a:lnTo>
                <a:lnTo>
                  <a:pt x="326597" y="83379"/>
                </a:lnTo>
                <a:lnTo>
                  <a:pt x="327439" y="83980"/>
                </a:lnTo>
                <a:lnTo>
                  <a:pt x="325875" y="85304"/>
                </a:lnTo>
                <a:lnTo>
                  <a:pt x="324612" y="87109"/>
                </a:lnTo>
                <a:lnTo>
                  <a:pt x="322025" y="92282"/>
                </a:lnTo>
                <a:lnTo>
                  <a:pt x="321785" y="94207"/>
                </a:lnTo>
                <a:lnTo>
                  <a:pt x="317573" y="96614"/>
                </a:lnTo>
                <a:lnTo>
                  <a:pt x="314746" y="99621"/>
                </a:lnTo>
                <a:lnTo>
                  <a:pt x="309994" y="99982"/>
                </a:lnTo>
                <a:lnTo>
                  <a:pt x="304820" y="101306"/>
                </a:lnTo>
                <a:lnTo>
                  <a:pt x="302414" y="99441"/>
                </a:lnTo>
                <a:lnTo>
                  <a:pt x="300248" y="97636"/>
                </a:lnTo>
                <a:lnTo>
                  <a:pt x="298984" y="94267"/>
                </a:lnTo>
                <a:lnTo>
                  <a:pt x="297420" y="94568"/>
                </a:lnTo>
                <a:lnTo>
                  <a:pt x="296819" y="96674"/>
                </a:lnTo>
                <a:lnTo>
                  <a:pt x="295435" y="98478"/>
                </a:lnTo>
                <a:lnTo>
                  <a:pt x="293149" y="99441"/>
                </a:lnTo>
                <a:lnTo>
                  <a:pt x="291224" y="98599"/>
                </a:lnTo>
                <a:lnTo>
                  <a:pt x="289179" y="98839"/>
                </a:lnTo>
                <a:lnTo>
                  <a:pt x="285750" y="95230"/>
                </a:lnTo>
                <a:lnTo>
                  <a:pt x="285208" y="93545"/>
                </a:lnTo>
                <a:lnTo>
                  <a:pt x="285630" y="92763"/>
                </a:lnTo>
                <a:lnTo>
                  <a:pt x="284427" y="90718"/>
                </a:lnTo>
                <a:lnTo>
                  <a:pt x="284908" y="89515"/>
                </a:lnTo>
                <a:lnTo>
                  <a:pt x="284306" y="87530"/>
                </a:lnTo>
                <a:lnTo>
                  <a:pt x="281719" y="87650"/>
                </a:lnTo>
                <a:lnTo>
                  <a:pt x="280516" y="85845"/>
                </a:lnTo>
                <a:lnTo>
                  <a:pt x="279734" y="83319"/>
                </a:lnTo>
                <a:lnTo>
                  <a:pt x="277569" y="81333"/>
                </a:lnTo>
                <a:lnTo>
                  <a:pt x="276907" y="79047"/>
                </a:lnTo>
                <a:lnTo>
                  <a:pt x="276065" y="73272"/>
                </a:lnTo>
                <a:lnTo>
                  <a:pt x="275343" y="71468"/>
                </a:lnTo>
                <a:lnTo>
                  <a:pt x="275523" y="66956"/>
                </a:lnTo>
                <a:lnTo>
                  <a:pt x="277328" y="63767"/>
                </a:lnTo>
                <a:lnTo>
                  <a:pt x="277328" y="61842"/>
                </a:lnTo>
                <a:lnTo>
                  <a:pt x="278952" y="56428"/>
                </a:lnTo>
                <a:lnTo>
                  <a:pt x="278351" y="55827"/>
                </a:lnTo>
                <a:lnTo>
                  <a:pt x="277147" y="56007"/>
                </a:lnTo>
                <a:lnTo>
                  <a:pt x="274199" y="55044"/>
                </a:lnTo>
                <a:lnTo>
                  <a:pt x="275102" y="57571"/>
                </a:lnTo>
                <a:lnTo>
                  <a:pt x="274320" y="58834"/>
                </a:lnTo>
                <a:lnTo>
                  <a:pt x="274320" y="61060"/>
                </a:lnTo>
                <a:lnTo>
                  <a:pt x="272876" y="63166"/>
                </a:lnTo>
                <a:lnTo>
                  <a:pt x="273057" y="66053"/>
                </a:lnTo>
                <a:lnTo>
                  <a:pt x="271493" y="65572"/>
                </a:lnTo>
                <a:lnTo>
                  <a:pt x="270771" y="66956"/>
                </a:lnTo>
                <a:lnTo>
                  <a:pt x="270891" y="69783"/>
                </a:lnTo>
                <a:lnTo>
                  <a:pt x="270409" y="70565"/>
                </a:lnTo>
                <a:lnTo>
                  <a:pt x="271312" y="73152"/>
                </a:lnTo>
                <a:lnTo>
                  <a:pt x="270951" y="74115"/>
                </a:lnTo>
                <a:lnTo>
                  <a:pt x="272756" y="82537"/>
                </a:lnTo>
                <a:lnTo>
                  <a:pt x="274199" y="85364"/>
                </a:lnTo>
                <a:lnTo>
                  <a:pt x="275222" y="86146"/>
                </a:lnTo>
                <a:lnTo>
                  <a:pt x="277749" y="89876"/>
                </a:lnTo>
                <a:lnTo>
                  <a:pt x="279313" y="90959"/>
                </a:lnTo>
                <a:lnTo>
                  <a:pt x="279614" y="95170"/>
                </a:lnTo>
                <a:lnTo>
                  <a:pt x="281118" y="97877"/>
                </a:lnTo>
                <a:lnTo>
                  <a:pt x="282863" y="99682"/>
                </a:lnTo>
                <a:lnTo>
                  <a:pt x="284908" y="100163"/>
                </a:lnTo>
                <a:lnTo>
                  <a:pt x="284787" y="101065"/>
                </a:lnTo>
                <a:lnTo>
                  <a:pt x="285750" y="102870"/>
                </a:lnTo>
                <a:lnTo>
                  <a:pt x="286712" y="105998"/>
                </a:lnTo>
                <a:lnTo>
                  <a:pt x="289540" y="105998"/>
                </a:lnTo>
                <a:lnTo>
                  <a:pt x="290924" y="109066"/>
                </a:lnTo>
                <a:lnTo>
                  <a:pt x="289058" y="112676"/>
                </a:lnTo>
                <a:lnTo>
                  <a:pt x="286592" y="115263"/>
                </a:lnTo>
                <a:lnTo>
                  <a:pt x="286171" y="117067"/>
                </a:lnTo>
                <a:lnTo>
                  <a:pt x="286532" y="119293"/>
                </a:lnTo>
                <a:lnTo>
                  <a:pt x="288577" y="119293"/>
                </a:lnTo>
                <a:lnTo>
                  <a:pt x="289299" y="118270"/>
                </a:lnTo>
                <a:lnTo>
                  <a:pt x="292969" y="118270"/>
                </a:lnTo>
                <a:lnTo>
                  <a:pt x="293871" y="118752"/>
                </a:lnTo>
                <a:lnTo>
                  <a:pt x="296458" y="118932"/>
                </a:lnTo>
                <a:lnTo>
                  <a:pt x="299586" y="117248"/>
                </a:lnTo>
                <a:lnTo>
                  <a:pt x="304339" y="116044"/>
                </a:lnTo>
                <a:lnTo>
                  <a:pt x="304820" y="115202"/>
                </a:lnTo>
                <a:lnTo>
                  <a:pt x="309031" y="113638"/>
                </a:lnTo>
                <a:lnTo>
                  <a:pt x="312159" y="113277"/>
                </a:lnTo>
                <a:lnTo>
                  <a:pt x="315648" y="111593"/>
                </a:lnTo>
                <a:lnTo>
                  <a:pt x="318536" y="109728"/>
                </a:lnTo>
                <a:lnTo>
                  <a:pt x="320581" y="107201"/>
                </a:lnTo>
                <a:lnTo>
                  <a:pt x="322867" y="106419"/>
                </a:lnTo>
                <a:lnTo>
                  <a:pt x="324792" y="104554"/>
                </a:lnTo>
                <a:lnTo>
                  <a:pt x="329485" y="101426"/>
                </a:lnTo>
                <a:lnTo>
                  <a:pt x="332733" y="99621"/>
                </a:lnTo>
                <a:lnTo>
                  <a:pt x="335620" y="101005"/>
                </a:lnTo>
                <a:lnTo>
                  <a:pt x="335801" y="101968"/>
                </a:lnTo>
                <a:lnTo>
                  <a:pt x="337787" y="103652"/>
                </a:lnTo>
                <a:lnTo>
                  <a:pt x="336764" y="104855"/>
                </a:lnTo>
                <a:lnTo>
                  <a:pt x="338328" y="105697"/>
                </a:lnTo>
                <a:lnTo>
                  <a:pt x="339230" y="107382"/>
                </a:lnTo>
                <a:lnTo>
                  <a:pt x="341636" y="105878"/>
                </a:lnTo>
                <a:lnTo>
                  <a:pt x="342238" y="105036"/>
                </a:lnTo>
                <a:lnTo>
                  <a:pt x="345787" y="104735"/>
                </a:lnTo>
                <a:lnTo>
                  <a:pt x="347051" y="102389"/>
                </a:lnTo>
                <a:lnTo>
                  <a:pt x="350660" y="97817"/>
                </a:lnTo>
                <a:lnTo>
                  <a:pt x="351984" y="96493"/>
                </a:lnTo>
                <a:lnTo>
                  <a:pt x="353788" y="95892"/>
                </a:lnTo>
                <a:lnTo>
                  <a:pt x="358601" y="92884"/>
                </a:lnTo>
                <a:lnTo>
                  <a:pt x="361068" y="91079"/>
                </a:lnTo>
                <a:lnTo>
                  <a:pt x="364677" y="90056"/>
                </a:lnTo>
                <a:lnTo>
                  <a:pt x="365880" y="88492"/>
                </a:lnTo>
                <a:lnTo>
                  <a:pt x="369069" y="87530"/>
                </a:lnTo>
                <a:lnTo>
                  <a:pt x="371595" y="87891"/>
                </a:lnTo>
                <a:lnTo>
                  <a:pt x="373400" y="87048"/>
                </a:lnTo>
                <a:lnTo>
                  <a:pt x="376047" y="86327"/>
                </a:lnTo>
                <a:lnTo>
                  <a:pt x="379837" y="85785"/>
                </a:lnTo>
                <a:lnTo>
                  <a:pt x="381822" y="84883"/>
                </a:lnTo>
                <a:lnTo>
                  <a:pt x="383386" y="85364"/>
                </a:lnTo>
                <a:lnTo>
                  <a:pt x="388379" y="87349"/>
                </a:lnTo>
                <a:lnTo>
                  <a:pt x="391207" y="89755"/>
                </a:lnTo>
                <a:lnTo>
                  <a:pt x="390605" y="89996"/>
                </a:lnTo>
                <a:lnTo>
                  <a:pt x="390906" y="94087"/>
                </a:lnTo>
                <a:lnTo>
                  <a:pt x="392590" y="95711"/>
                </a:lnTo>
                <a:lnTo>
                  <a:pt x="390725" y="98418"/>
                </a:lnTo>
                <a:lnTo>
                  <a:pt x="391147" y="99441"/>
                </a:lnTo>
                <a:lnTo>
                  <a:pt x="389763" y="101847"/>
                </a:lnTo>
                <a:lnTo>
                  <a:pt x="389583" y="103893"/>
                </a:lnTo>
                <a:lnTo>
                  <a:pt x="390184" y="106540"/>
                </a:lnTo>
                <a:lnTo>
                  <a:pt x="388740" y="108465"/>
                </a:lnTo>
                <a:lnTo>
                  <a:pt x="388439" y="110269"/>
                </a:lnTo>
                <a:lnTo>
                  <a:pt x="389101" y="112375"/>
                </a:lnTo>
                <a:lnTo>
                  <a:pt x="389101" y="114059"/>
                </a:lnTo>
                <a:lnTo>
                  <a:pt x="389883" y="115744"/>
                </a:lnTo>
                <a:lnTo>
                  <a:pt x="392590" y="118391"/>
                </a:lnTo>
                <a:lnTo>
                  <a:pt x="392711" y="120195"/>
                </a:lnTo>
                <a:lnTo>
                  <a:pt x="393793" y="124406"/>
                </a:lnTo>
                <a:lnTo>
                  <a:pt x="394155" y="127174"/>
                </a:lnTo>
                <a:lnTo>
                  <a:pt x="395839" y="129640"/>
                </a:lnTo>
                <a:lnTo>
                  <a:pt x="396320" y="131144"/>
                </a:lnTo>
                <a:lnTo>
                  <a:pt x="395959" y="134814"/>
                </a:lnTo>
                <a:lnTo>
                  <a:pt x="395538" y="135415"/>
                </a:lnTo>
                <a:lnTo>
                  <a:pt x="395959" y="136859"/>
                </a:lnTo>
                <a:lnTo>
                  <a:pt x="396982" y="137762"/>
                </a:lnTo>
                <a:lnTo>
                  <a:pt x="398786" y="137762"/>
                </a:lnTo>
                <a:lnTo>
                  <a:pt x="400471" y="139626"/>
                </a:lnTo>
                <a:lnTo>
                  <a:pt x="400290" y="144259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" name="Freeform: Shape 242" title="NC-2">
            <a:extLst>
              <a:ext uri="{FF2B5EF4-FFF2-40B4-BE49-F238E27FC236}">
                <a16:creationId xmlns:a16="http://schemas.microsoft.com/office/drawing/2014/main" id="{8DD06E73-B3A9-C483-815B-BD543929D5AB}"/>
              </a:ext>
            </a:extLst>
          </p:cNvPr>
          <p:cNvSpPr/>
          <p:nvPr/>
        </p:nvSpPr>
        <p:spPr>
          <a:xfrm>
            <a:off x="6951113" y="3984742"/>
            <a:ext cx="79063" cy="54858"/>
          </a:xfrm>
          <a:custGeom>
            <a:avLst/>
            <a:gdLst>
              <a:gd name="connsiteX0" fmla="*/ 0 w 98959"/>
              <a:gd name="connsiteY0" fmla="*/ 71046 h 71106"/>
              <a:gd name="connsiteX1" fmla="*/ 181 w 98959"/>
              <a:gd name="connsiteY1" fmla="*/ 65031 h 71106"/>
              <a:gd name="connsiteX2" fmla="*/ 60 w 98959"/>
              <a:gd name="connsiteY2" fmla="*/ 60639 h 71106"/>
              <a:gd name="connsiteX3" fmla="*/ 421 w 98959"/>
              <a:gd name="connsiteY3" fmla="*/ 59255 h 71106"/>
              <a:gd name="connsiteX4" fmla="*/ 1023 w 98959"/>
              <a:gd name="connsiteY4" fmla="*/ 50833 h 71106"/>
              <a:gd name="connsiteX5" fmla="*/ 541 w 98959"/>
              <a:gd name="connsiteY5" fmla="*/ 46021 h 71106"/>
              <a:gd name="connsiteX6" fmla="*/ 11851 w 98959"/>
              <a:gd name="connsiteY6" fmla="*/ 43735 h 71106"/>
              <a:gd name="connsiteX7" fmla="*/ 12934 w 98959"/>
              <a:gd name="connsiteY7" fmla="*/ 31523 h 71106"/>
              <a:gd name="connsiteX8" fmla="*/ 20153 w 98959"/>
              <a:gd name="connsiteY8" fmla="*/ 31643 h 71106"/>
              <a:gd name="connsiteX9" fmla="*/ 20995 w 98959"/>
              <a:gd name="connsiteY9" fmla="*/ 28395 h 71106"/>
              <a:gd name="connsiteX10" fmla="*/ 22078 w 98959"/>
              <a:gd name="connsiteY10" fmla="*/ 28094 h 71106"/>
              <a:gd name="connsiteX11" fmla="*/ 24484 w 98959"/>
              <a:gd name="connsiteY11" fmla="*/ 22198 h 71106"/>
              <a:gd name="connsiteX12" fmla="*/ 24604 w 98959"/>
              <a:gd name="connsiteY12" fmla="*/ 20574 h 71106"/>
              <a:gd name="connsiteX13" fmla="*/ 24966 w 98959"/>
              <a:gd name="connsiteY13" fmla="*/ 12272 h 71106"/>
              <a:gd name="connsiteX14" fmla="*/ 23762 w 98959"/>
              <a:gd name="connsiteY14" fmla="*/ 12573 h 71106"/>
              <a:gd name="connsiteX15" fmla="*/ 21055 w 98959"/>
              <a:gd name="connsiteY15" fmla="*/ 9565 h 71106"/>
              <a:gd name="connsiteX16" fmla="*/ 18288 w 98959"/>
              <a:gd name="connsiteY16" fmla="*/ 11430 h 71106"/>
              <a:gd name="connsiteX17" fmla="*/ 15942 w 98959"/>
              <a:gd name="connsiteY17" fmla="*/ 10407 h 71106"/>
              <a:gd name="connsiteX18" fmla="*/ 14738 w 98959"/>
              <a:gd name="connsiteY18" fmla="*/ 5715 h 71106"/>
              <a:gd name="connsiteX19" fmla="*/ 14618 w 98959"/>
              <a:gd name="connsiteY19" fmla="*/ 3068 h 71106"/>
              <a:gd name="connsiteX20" fmla="*/ 18890 w 98959"/>
              <a:gd name="connsiteY20" fmla="*/ 1083 h 71106"/>
              <a:gd name="connsiteX21" fmla="*/ 21176 w 98959"/>
              <a:gd name="connsiteY21" fmla="*/ 361 h 71106"/>
              <a:gd name="connsiteX22" fmla="*/ 24484 w 98959"/>
              <a:gd name="connsiteY22" fmla="*/ 0 h 71106"/>
              <a:gd name="connsiteX23" fmla="*/ 33809 w 98959"/>
              <a:gd name="connsiteY23" fmla="*/ 2166 h 71106"/>
              <a:gd name="connsiteX24" fmla="*/ 40967 w 98959"/>
              <a:gd name="connsiteY24" fmla="*/ 3850 h 71106"/>
              <a:gd name="connsiteX25" fmla="*/ 46983 w 98959"/>
              <a:gd name="connsiteY25" fmla="*/ 4873 h 71106"/>
              <a:gd name="connsiteX26" fmla="*/ 56849 w 98959"/>
              <a:gd name="connsiteY26" fmla="*/ 6858 h 71106"/>
              <a:gd name="connsiteX27" fmla="*/ 66715 w 98959"/>
              <a:gd name="connsiteY27" fmla="*/ 9385 h 71106"/>
              <a:gd name="connsiteX28" fmla="*/ 73332 w 98959"/>
              <a:gd name="connsiteY28" fmla="*/ 15400 h 71106"/>
              <a:gd name="connsiteX29" fmla="*/ 79589 w 98959"/>
              <a:gd name="connsiteY29" fmla="*/ 15039 h 71106"/>
              <a:gd name="connsiteX30" fmla="*/ 80792 w 98959"/>
              <a:gd name="connsiteY30" fmla="*/ 18649 h 71106"/>
              <a:gd name="connsiteX31" fmla="*/ 83319 w 98959"/>
              <a:gd name="connsiteY31" fmla="*/ 19010 h 71106"/>
              <a:gd name="connsiteX32" fmla="*/ 84221 w 98959"/>
              <a:gd name="connsiteY32" fmla="*/ 20333 h 71106"/>
              <a:gd name="connsiteX33" fmla="*/ 86266 w 98959"/>
              <a:gd name="connsiteY33" fmla="*/ 20634 h 71106"/>
              <a:gd name="connsiteX34" fmla="*/ 86988 w 98959"/>
              <a:gd name="connsiteY34" fmla="*/ 19792 h 71106"/>
              <a:gd name="connsiteX35" fmla="*/ 92342 w 98959"/>
              <a:gd name="connsiteY35" fmla="*/ 22980 h 71106"/>
              <a:gd name="connsiteX36" fmla="*/ 93486 w 98959"/>
              <a:gd name="connsiteY36" fmla="*/ 24063 h 71106"/>
              <a:gd name="connsiteX37" fmla="*/ 96553 w 98959"/>
              <a:gd name="connsiteY37" fmla="*/ 28876 h 71106"/>
              <a:gd name="connsiteX38" fmla="*/ 98719 w 98959"/>
              <a:gd name="connsiteY38" fmla="*/ 30380 h 71106"/>
              <a:gd name="connsiteX39" fmla="*/ 98959 w 98959"/>
              <a:gd name="connsiteY39" fmla="*/ 32545 h 71106"/>
              <a:gd name="connsiteX40" fmla="*/ 97516 w 98959"/>
              <a:gd name="connsiteY40" fmla="*/ 34350 h 71106"/>
              <a:gd name="connsiteX41" fmla="*/ 89575 w 98959"/>
              <a:gd name="connsiteY41" fmla="*/ 43374 h 71106"/>
              <a:gd name="connsiteX42" fmla="*/ 79589 w 98959"/>
              <a:gd name="connsiteY42" fmla="*/ 54323 h 71106"/>
              <a:gd name="connsiteX43" fmla="*/ 77243 w 98959"/>
              <a:gd name="connsiteY43" fmla="*/ 55225 h 71106"/>
              <a:gd name="connsiteX44" fmla="*/ 75197 w 98959"/>
              <a:gd name="connsiteY44" fmla="*/ 54924 h 71106"/>
              <a:gd name="connsiteX45" fmla="*/ 73332 w 98959"/>
              <a:gd name="connsiteY45" fmla="*/ 55466 h 71106"/>
              <a:gd name="connsiteX46" fmla="*/ 72250 w 98959"/>
              <a:gd name="connsiteY46" fmla="*/ 57150 h 71106"/>
              <a:gd name="connsiteX47" fmla="*/ 70866 w 98959"/>
              <a:gd name="connsiteY47" fmla="*/ 56428 h 71106"/>
              <a:gd name="connsiteX48" fmla="*/ 70986 w 98959"/>
              <a:gd name="connsiteY48" fmla="*/ 52819 h 71106"/>
              <a:gd name="connsiteX49" fmla="*/ 68400 w 98959"/>
              <a:gd name="connsiteY49" fmla="*/ 48367 h 71106"/>
              <a:gd name="connsiteX50" fmla="*/ 67377 w 98959"/>
              <a:gd name="connsiteY50" fmla="*/ 50773 h 71106"/>
              <a:gd name="connsiteX51" fmla="*/ 66174 w 98959"/>
              <a:gd name="connsiteY51" fmla="*/ 48427 h 71106"/>
              <a:gd name="connsiteX52" fmla="*/ 64970 w 98959"/>
              <a:gd name="connsiteY52" fmla="*/ 48487 h 71106"/>
              <a:gd name="connsiteX53" fmla="*/ 62625 w 98959"/>
              <a:gd name="connsiteY53" fmla="*/ 50894 h 71106"/>
              <a:gd name="connsiteX54" fmla="*/ 61662 w 98959"/>
              <a:gd name="connsiteY54" fmla="*/ 50954 h 71106"/>
              <a:gd name="connsiteX55" fmla="*/ 62685 w 98959"/>
              <a:gd name="connsiteY55" fmla="*/ 52097 h 71106"/>
              <a:gd name="connsiteX56" fmla="*/ 63166 w 98959"/>
              <a:gd name="connsiteY56" fmla="*/ 53540 h 71106"/>
              <a:gd name="connsiteX57" fmla="*/ 60940 w 98959"/>
              <a:gd name="connsiteY57" fmla="*/ 54082 h 71106"/>
              <a:gd name="connsiteX58" fmla="*/ 59496 w 98959"/>
              <a:gd name="connsiteY58" fmla="*/ 52999 h 71106"/>
              <a:gd name="connsiteX59" fmla="*/ 58895 w 98959"/>
              <a:gd name="connsiteY59" fmla="*/ 50894 h 71106"/>
              <a:gd name="connsiteX60" fmla="*/ 58895 w 98959"/>
              <a:gd name="connsiteY60" fmla="*/ 47765 h 71106"/>
              <a:gd name="connsiteX61" fmla="*/ 55345 w 98959"/>
              <a:gd name="connsiteY61" fmla="*/ 46863 h 71106"/>
              <a:gd name="connsiteX62" fmla="*/ 52397 w 98959"/>
              <a:gd name="connsiteY62" fmla="*/ 47585 h 71106"/>
              <a:gd name="connsiteX63" fmla="*/ 51315 w 98959"/>
              <a:gd name="connsiteY63" fmla="*/ 48908 h 71106"/>
              <a:gd name="connsiteX64" fmla="*/ 50111 w 98959"/>
              <a:gd name="connsiteY64" fmla="*/ 51615 h 71106"/>
              <a:gd name="connsiteX65" fmla="*/ 47705 w 98959"/>
              <a:gd name="connsiteY65" fmla="*/ 52217 h 71106"/>
              <a:gd name="connsiteX66" fmla="*/ 47164 w 98959"/>
              <a:gd name="connsiteY66" fmla="*/ 49811 h 71106"/>
              <a:gd name="connsiteX67" fmla="*/ 46081 w 98959"/>
              <a:gd name="connsiteY67" fmla="*/ 50111 h 71106"/>
              <a:gd name="connsiteX68" fmla="*/ 45539 w 98959"/>
              <a:gd name="connsiteY68" fmla="*/ 52758 h 71106"/>
              <a:gd name="connsiteX69" fmla="*/ 43735 w 98959"/>
              <a:gd name="connsiteY69" fmla="*/ 53240 h 71106"/>
              <a:gd name="connsiteX70" fmla="*/ 44336 w 98959"/>
              <a:gd name="connsiteY70" fmla="*/ 54383 h 71106"/>
              <a:gd name="connsiteX71" fmla="*/ 42953 w 98959"/>
              <a:gd name="connsiteY71" fmla="*/ 54684 h 71106"/>
              <a:gd name="connsiteX72" fmla="*/ 44757 w 98959"/>
              <a:gd name="connsiteY72" fmla="*/ 57150 h 71106"/>
              <a:gd name="connsiteX73" fmla="*/ 43675 w 98959"/>
              <a:gd name="connsiteY73" fmla="*/ 58473 h 71106"/>
              <a:gd name="connsiteX74" fmla="*/ 38862 w 98959"/>
              <a:gd name="connsiteY74" fmla="*/ 56970 h 71106"/>
              <a:gd name="connsiteX75" fmla="*/ 36997 w 98959"/>
              <a:gd name="connsiteY75" fmla="*/ 56849 h 71106"/>
              <a:gd name="connsiteX76" fmla="*/ 35974 w 98959"/>
              <a:gd name="connsiteY76" fmla="*/ 58774 h 71106"/>
              <a:gd name="connsiteX77" fmla="*/ 33929 w 98959"/>
              <a:gd name="connsiteY77" fmla="*/ 58955 h 71106"/>
              <a:gd name="connsiteX78" fmla="*/ 31764 w 98959"/>
              <a:gd name="connsiteY78" fmla="*/ 58473 h 71106"/>
              <a:gd name="connsiteX79" fmla="*/ 31583 w 98959"/>
              <a:gd name="connsiteY79" fmla="*/ 60398 h 71106"/>
              <a:gd name="connsiteX80" fmla="*/ 30199 w 98959"/>
              <a:gd name="connsiteY80" fmla="*/ 59075 h 71106"/>
              <a:gd name="connsiteX81" fmla="*/ 29056 w 98959"/>
              <a:gd name="connsiteY81" fmla="*/ 60278 h 71106"/>
              <a:gd name="connsiteX82" fmla="*/ 25748 w 98959"/>
              <a:gd name="connsiteY82" fmla="*/ 58955 h 71106"/>
              <a:gd name="connsiteX83" fmla="*/ 25086 w 98959"/>
              <a:gd name="connsiteY83" fmla="*/ 60278 h 71106"/>
              <a:gd name="connsiteX84" fmla="*/ 23221 w 98959"/>
              <a:gd name="connsiteY84" fmla="*/ 59797 h 71106"/>
              <a:gd name="connsiteX85" fmla="*/ 23281 w 98959"/>
              <a:gd name="connsiteY85" fmla="*/ 61541 h 71106"/>
              <a:gd name="connsiteX86" fmla="*/ 22018 w 98959"/>
              <a:gd name="connsiteY86" fmla="*/ 61842 h 71106"/>
              <a:gd name="connsiteX87" fmla="*/ 20694 w 98959"/>
              <a:gd name="connsiteY87" fmla="*/ 60759 h 71106"/>
              <a:gd name="connsiteX88" fmla="*/ 20093 w 98959"/>
              <a:gd name="connsiteY88" fmla="*/ 62143 h 71106"/>
              <a:gd name="connsiteX89" fmla="*/ 20093 w 98959"/>
              <a:gd name="connsiteY89" fmla="*/ 64369 h 71106"/>
              <a:gd name="connsiteX90" fmla="*/ 19130 w 98959"/>
              <a:gd name="connsiteY90" fmla="*/ 65632 h 71106"/>
              <a:gd name="connsiteX91" fmla="*/ 16964 w 98959"/>
              <a:gd name="connsiteY91" fmla="*/ 64670 h 71106"/>
              <a:gd name="connsiteX92" fmla="*/ 16784 w 98959"/>
              <a:gd name="connsiteY92" fmla="*/ 63527 h 71106"/>
              <a:gd name="connsiteX93" fmla="*/ 14378 w 98959"/>
              <a:gd name="connsiteY93" fmla="*/ 65091 h 71106"/>
              <a:gd name="connsiteX94" fmla="*/ 13896 w 98959"/>
              <a:gd name="connsiteY94" fmla="*/ 66715 h 71106"/>
              <a:gd name="connsiteX95" fmla="*/ 14738 w 98959"/>
              <a:gd name="connsiteY95" fmla="*/ 68640 h 71106"/>
              <a:gd name="connsiteX96" fmla="*/ 14318 w 98959"/>
              <a:gd name="connsiteY96" fmla="*/ 70445 h 71106"/>
              <a:gd name="connsiteX97" fmla="*/ 12693 w 98959"/>
              <a:gd name="connsiteY97" fmla="*/ 69121 h 71106"/>
              <a:gd name="connsiteX98" fmla="*/ 9625 w 98959"/>
              <a:gd name="connsiteY98" fmla="*/ 69603 h 71106"/>
              <a:gd name="connsiteX99" fmla="*/ 7820 w 98959"/>
              <a:gd name="connsiteY99" fmla="*/ 70445 h 71106"/>
              <a:gd name="connsiteX100" fmla="*/ 7460 w 98959"/>
              <a:gd name="connsiteY100" fmla="*/ 68159 h 71106"/>
              <a:gd name="connsiteX101" fmla="*/ 0 w 98959"/>
              <a:gd name="connsiteY101" fmla="*/ 71106 h 71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98959" h="71106">
                <a:moveTo>
                  <a:pt x="0" y="71046"/>
                </a:moveTo>
                <a:lnTo>
                  <a:pt x="181" y="65031"/>
                </a:lnTo>
                <a:lnTo>
                  <a:pt x="60" y="60639"/>
                </a:lnTo>
                <a:lnTo>
                  <a:pt x="421" y="59255"/>
                </a:lnTo>
                <a:lnTo>
                  <a:pt x="1023" y="50833"/>
                </a:lnTo>
                <a:lnTo>
                  <a:pt x="541" y="46021"/>
                </a:lnTo>
                <a:lnTo>
                  <a:pt x="11851" y="43735"/>
                </a:lnTo>
                <a:lnTo>
                  <a:pt x="12934" y="31523"/>
                </a:lnTo>
                <a:lnTo>
                  <a:pt x="20153" y="31643"/>
                </a:lnTo>
                <a:lnTo>
                  <a:pt x="20995" y="28395"/>
                </a:lnTo>
                <a:lnTo>
                  <a:pt x="22078" y="28094"/>
                </a:lnTo>
                <a:lnTo>
                  <a:pt x="24484" y="22198"/>
                </a:lnTo>
                <a:lnTo>
                  <a:pt x="24604" y="20574"/>
                </a:lnTo>
                <a:lnTo>
                  <a:pt x="24966" y="12272"/>
                </a:lnTo>
                <a:lnTo>
                  <a:pt x="23762" y="12573"/>
                </a:lnTo>
                <a:lnTo>
                  <a:pt x="21055" y="9565"/>
                </a:lnTo>
                <a:lnTo>
                  <a:pt x="18288" y="11430"/>
                </a:lnTo>
                <a:lnTo>
                  <a:pt x="15942" y="10407"/>
                </a:lnTo>
                <a:lnTo>
                  <a:pt x="14738" y="5715"/>
                </a:lnTo>
                <a:lnTo>
                  <a:pt x="14618" y="3068"/>
                </a:lnTo>
                <a:lnTo>
                  <a:pt x="18890" y="1083"/>
                </a:lnTo>
                <a:lnTo>
                  <a:pt x="21176" y="361"/>
                </a:lnTo>
                <a:lnTo>
                  <a:pt x="24484" y="0"/>
                </a:lnTo>
                <a:lnTo>
                  <a:pt x="33809" y="2166"/>
                </a:lnTo>
                <a:lnTo>
                  <a:pt x="40967" y="3850"/>
                </a:lnTo>
                <a:lnTo>
                  <a:pt x="46983" y="4873"/>
                </a:lnTo>
                <a:lnTo>
                  <a:pt x="56849" y="6858"/>
                </a:lnTo>
                <a:lnTo>
                  <a:pt x="66715" y="9385"/>
                </a:lnTo>
                <a:lnTo>
                  <a:pt x="73332" y="15400"/>
                </a:lnTo>
                <a:lnTo>
                  <a:pt x="79589" y="15039"/>
                </a:lnTo>
                <a:lnTo>
                  <a:pt x="80792" y="18649"/>
                </a:lnTo>
                <a:lnTo>
                  <a:pt x="83319" y="19010"/>
                </a:lnTo>
                <a:lnTo>
                  <a:pt x="84221" y="20333"/>
                </a:lnTo>
                <a:lnTo>
                  <a:pt x="86266" y="20634"/>
                </a:lnTo>
                <a:lnTo>
                  <a:pt x="86988" y="19792"/>
                </a:lnTo>
                <a:lnTo>
                  <a:pt x="92342" y="22980"/>
                </a:lnTo>
                <a:lnTo>
                  <a:pt x="93486" y="24063"/>
                </a:lnTo>
                <a:lnTo>
                  <a:pt x="96553" y="28876"/>
                </a:lnTo>
                <a:lnTo>
                  <a:pt x="98719" y="30380"/>
                </a:lnTo>
                <a:lnTo>
                  <a:pt x="98959" y="32545"/>
                </a:lnTo>
                <a:lnTo>
                  <a:pt x="97516" y="34350"/>
                </a:lnTo>
                <a:lnTo>
                  <a:pt x="89575" y="43374"/>
                </a:lnTo>
                <a:lnTo>
                  <a:pt x="79589" y="54323"/>
                </a:lnTo>
                <a:lnTo>
                  <a:pt x="77243" y="55225"/>
                </a:lnTo>
                <a:lnTo>
                  <a:pt x="75197" y="54924"/>
                </a:lnTo>
                <a:lnTo>
                  <a:pt x="73332" y="55466"/>
                </a:lnTo>
                <a:lnTo>
                  <a:pt x="72250" y="57150"/>
                </a:lnTo>
                <a:lnTo>
                  <a:pt x="70866" y="56428"/>
                </a:lnTo>
                <a:lnTo>
                  <a:pt x="70986" y="52819"/>
                </a:lnTo>
                <a:lnTo>
                  <a:pt x="68400" y="48367"/>
                </a:lnTo>
                <a:lnTo>
                  <a:pt x="67377" y="50773"/>
                </a:lnTo>
                <a:lnTo>
                  <a:pt x="66174" y="48427"/>
                </a:lnTo>
                <a:lnTo>
                  <a:pt x="64970" y="48487"/>
                </a:lnTo>
                <a:lnTo>
                  <a:pt x="62625" y="50894"/>
                </a:lnTo>
                <a:lnTo>
                  <a:pt x="61662" y="50954"/>
                </a:lnTo>
                <a:lnTo>
                  <a:pt x="62685" y="52097"/>
                </a:lnTo>
                <a:lnTo>
                  <a:pt x="63166" y="53540"/>
                </a:lnTo>
                <a:lnTo>
                  <a:pt x="60940" y="54082"/>
                </a:lnTo>
                <a:lnTo>
                  <a:pt x="59496" y="52999"/>
                </a:lnTo>
                <a:lnTo>
                  <a:pt x="58895" y="50894"/>
                </a:lnTo>
                <a:lnTo>
                  <a:pt x="58895" y="47765"/>
                </a:lnTo>
                <a:lnTo>
                  <a:pt x="55345" y="46863"/>
                </a:lnTo>
                <a:lnTo>
                  <a:pt x="52397" y="47585"/>
                </a:lnTo>
                <a:lnTo>
                  <a:pt x="51315" y="48908"/>
                </a:lnTo>
                <a:lnTo>
                  <a:pt x="50111" y="51615"/>
                </a:lnTo>
                <a:lnTo>
                  <a:pt x="47705" y="52217"/>
                </a:lnTo>
                <a:lnTo>
                  <a:pt x="47164" y="49811"/>
                </a:lnTo>
                <a:lnTo>
                  <a:pt x="46081" y="50111"/>
                </a:lnTo>
                <a:lnTo>
                  <a:pt x="45539" y="52758"/>
                </a:lnTo>
                <a:lnTo>
                  <a:pt x="43735" y="53240"/>
                </a:lnTo>
                <a:lnTo>
                  <a:pt x="44336" y="54383"/>
                </a:lnTo>
                <a:lnTo>
                  <a:pt x="42953" y="54684"/>
                </a:lnTo>
                <a:lnTo>
                  <a:pt x="44757" y="57150"/>
                </a:lnTo>
                <a:lnTo>
                  <a:pt x="43675" y="58473"/>
                </a:lnTo>
                <a:lnTo>
                  <a:pt x="38862" y="56970"/>
                </a:lnTo>
                <a:lnTo>
                  <a:pt x="36997" y="56849"/>
                </a:lnTo>
                <a:lnTo>
                  <a:pt x="35974" y="58774"/>
                </a:lnTo>
                <a:lnTo>
                  <a:pt x="33929" y="58955"/>
                </a:lnTo>
                <a:lnTo>
                  <a:pt x="31764" y="58473"/>
                </a:lnTo>
                <a:lnTo>
                  <a:pt x="31583" y="60398"/>
                </a:lnTo>
                <a:lnTo>
                  <a:pt x="30199" y="59075"/>
                </a:lnTo>
                <a:lnTo>
                  <a:pt x="29056" y="60278"/>
                </a:lnTo>
                <a:lnTo>
                  <a:pt x="25748" y="58955"/>
                </a:lnTo>
                <a:lnTo>
                  <a:pt x="25086" y="60278"/>
                </a:lnTo>
                <a:lnTo>
                  <a:pt x="23221" y="59797"/>
                </a:lnTo>
                <a:lnTo>
                  <a:pt x="23281" y="61541"/>
                </a:lnTo>
                <a:lnTo>
                  <a:pt x="22018" y="61842"/>
                </a:lnTo>
                <a:lnTo>
                  <a:pt x="20694" y="60759"/>
                </a:lnTo>
                <a:lnTo>
                  <a:pt x="20093" y="62143"/>
                </a:lnTo>
                <a:lnTo>
                  <a:pt x="20093" y="64369"/>
                </a:lnTo>
                <a:lnTo>
                  <a:pt x="19130" y="65632"/>
                </a:lnTo>
                <a:lnTo>
                  <a:pt x="16964" y="64670"/>
                </a:lnTo>
                <a:lnTo>
                  <a:pt x="16784" y="63527"/>
                </a:lnTo>
                <a:lnTo>
                  <a:pt x="14378" y="65091"/>
                </a:lnTo>
                <a:lnTo>
                  <a:pt x="13896" y="66715"/>
                </a:lnTo>
                <a:lnTo>
                  <a:pt x="14738" y="68640"/>
                </a:lnTo>
                <a:lnTo>
                  <a:pt x="14318" y="70445"/>
                </a:lnTo>
                <a:lnTo>
                  <a:pt x="12693" y="69121"/>
                </a:lnTo>
                <a:lnTo>
                  <a:pt x="9625" y="69603"/>
                </a:lnTo>
                <a:lnTo>
                  <a:pt x="7820" y="70445"/>
                </a:lnTo>
                <a:lnTo>
                  <a:pt x="7460" y="68159"/>
                </a:lnTo>
                <a:lnTo>
                  <a:pt x="0" y="7110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" name="Freeform: Shape 243" title="NC-3">
            <a:extLst>
              <a:ext uri="{FF2B5EF4-FFF2-40B4-BE49-F238E27FC236}">
                <a16:creationId xmlns:a16="http://schemas.microsoft.com/office/drawing/2014/main" id="{D191F701-37F4-D6F5-1481-6D1199F79DCD}"/>
              </a:ext>
            </a:extLst>
          </p:cNvPr>
          <p:cNvSpPr/>
          <p:nvPr/>
        </p:nvSpPr>
        <p:spPr>
          <a:xfrm>
            <a:off x="7005713" y="3836364"/>
            <a:ext cx="369701" cy="354353"/>
          </a:xfrm>
          <a:custGeom>
            <a:avLst/>
            <a:gdLst>
              <a:gd name="connsiteX0" fmla="*/ 324010 w 462734"/>
              <a:gd name="connsiteY0" fmla="*/ 374062 h 459305"/>
              <a:gd name="connsiteX1" fmla="*/ 328944 w 462734"/>
              <a:gd name="connsiteY1" fmla="*/ 375145 h 459305"/>
              <a:gd name="connsiteX2" fmla="*/ 331230 w 462734"/>
              <a:gd name="connsiteY2" fmla="*/ 375145 h 459305"/>
              <a:gd name="connsiteX3" fmla="*/ 331530 w 462734"/>
              <a:gd name="connsiteY3" fmla="*/ 374784 h 459305"/>
              <a:gd name="connsiteX4" fmla="*/ 338027 w 462734"/>
              <a:gd name="connsiteY4" fmla="*/ 377009 h 459305"/>
              <a:gd name="connsiteX5" fmla="*/ 339772 w 462734"/>
              <a:gd name="connsiteY5" fmla="*/ 376889 h 459305"/>
              <a:gd name="connsiteX6" fmla="*/ 341757 w 462734"/>
              <a:gd name="connsiteY6" fmla="*/ 377671 h 459305"/>
              <a:gd name="connsiteX7" fmla="*/ 342359 w 462734"/>
              <a:gd name="connsiteY7" fmla="*/ 380198 h 459305"/>
              <a:gd name="connsiteX8" fmla="*/ 341456 w 462734"/>
              <a:gd name="connsiteY8" fmla="*/ 380078 h 459305"/>
              <a:gd name="connsiteX9" fmla="*/ 339050 w 462734"/>
              <a:gd name="connsiteY9" fmla="*/ 378032 h 459305"/>
              <a:gd name="connsiteX10" fmla="*/ 334959 w 462734"/>
              <a:gd name="connsiteY10" fmla="*/ 376528 h 459305"/>
              <a:gd name="connsiteX11" fmla="*/ 332553 w 462734"/>
              <a:gd name="connsiteY11" fmla="*/ 376167 h 459305"/>
              <a:gd name="connsiteX12" fmla="*/ 326898 w 462734"/>
              <a:gd name="connsiteY12" fmla="*/ 375626 h 459305"/>
              <a:gd name="connsiteX13" fmla="*/ 322086 w 462734"/>
              <a:gd name="connsiteY13" fmla="*/ 375626 h 459305"/>
              <a:gd name="connsiteX14" fmla="*/ 319438 w 462734"/>
              <a:gd name="connsiteY14" fmla="*/ 374663 h 459305"/>
              <a:gd name="connsiteX15" fmla="*/ 320220 w 462734"/>
              <a:gd name="connsiteY15" fmla="*/ 374062 h 459305"/>
              <a:gd name="connsiteX16" fmla="*/ 324010 w 462734"/>
              <a:gd name="connsiteY16" fmla="*/ 374062 h 459305"/>
              <a:gd name="connsiteX17" fmla="*/ 257897 w 462734"/>
              <a:gd name="connsiteY17" fmla="*/ 396741 h 459305"/>
              <a:gd name="connsiteX18" fmla="*/ 260965 w 462734"/>
              <a:gd name="connsiteY18" fmla="*/ 394335 h 459305"/>
              <a:gd name="connsiteX19" fmla="*/ 267642 w 462734"/>
              <a:gd name="connsiteY19" fmla="*/ 390364 h 459305"/>
              <a:gd name="connsiteX20" fmla="*/ 269688 w 462734"/>
              <a:gd name="connsiteY20" fmla="*/ 390665 h 459305"/>
              <a:gd name="connsiteX21" fmla="*/ 273598 w 462734"/>
              <a:gd name="connsiteY21" fmla="*/ 388740 h 459305"/>
              <a:gd name="connsiteX22" fmla="*/ 277869 w 462734"/>
              <a:gd name="connsiteY22" fmla="*/ 387116 h 459305"/>
              <a:gd name="connsiteX23" fmla="*/ 283223 w 462734"/>
              <a:gd name="connsiteY23" fmla="*/ 384650 h 459305"/>
              <a:gd name="connsiteX24" fmla="*/ 285269 w 462734"/>
              <a:gd name="connsiteY24" fmla="*/ 382845 h 459305"/>
              <a:gd name="connsiteX25" fmla="*/ 286653 w 462734"/>
              <a:gd name="connsiteY25" fmla="*/ 382845 h 459305"/>
              <a:gd name="connsiteX26" fmla="*/ 288637 w 462734"/>
              <a:gd name="connsiteY26" fmla="*/ 381521 h 459305"/>
              <a:gd name="connsiteX27" fmla="*/ 292247 w 462734"/>
              <a:gd name="connsiteY27" fmla="*/ 380318 h 459305"/>
              <a:gd name="connsiteX28" fmla="*/ 294353 w 462734"/>
              <a:gd name="connsiteY28" fmla="*/ 378092 h 459305"/>
              <a:gd name="connsiteX29" fmla="*/ 299526 w 462734"/>
              <a:gd name="connsiteY29" fmla="*/ 376709 h 459305"/>
              <a:gd name="connsiteX30" fmla="*/ 303076 w 462734"/>
              <a:gd name="connsiteY30" fmla="*/ 375987 h 459305"/>
              <a:gd name="connsiteX31" fmla="*/ 303677 w 462734"/>
              <a:gd name="connsiteY31" fmla="*/ 376528 h 459305"/>
              <a:gd name="connsiteX32" fmla="*/ 306685 w 462734"/>
              <a:gd name="connsiteY32" fmla="*/ 375024 h 459305"/>
              <a:gd name="connsiteX33" fmla="*/ 306204 w 462734"/>
              <a:gd name="connsiteY33" fmla="*/ 373340 h 459305"/>
              <a:gd name="connsiteX34" fmla="*/ 307527 w 462734"/>
              <a:gd name="connsiteY34" fmla="*/ 373280 h 459305"/>
              <a:gd name="connsiteX35" fmla="*/ 309091 w 462734"/>
              <a:gd name="connsiteY35" fmla="*/ 374904 h 459305"/>
              <a:gd name="connsiteX36" fmla="*/ 311076 w 462734"/>
              <a:gd name="connsiteY36" fmla="*/ 373701 h 459305"/>
              <a:gd name="connsiteX37" fmla="*/ 313242 w 462734"/>
              <a:gd name="connsiteY37" fmla="*/ 374002 h 459305"/>
              <a:gd name="connsiteX38" fmla="*/ 312640 w 462734"/>
              <a:gd name="connsiteY38" fmla="*/ 372558 h 459305"/>
              <a:gd name="connsiteX39" fmla="*/ 313543 w 462734"/>
              <a:gd name="connsiteY39" fmla="*/ 371716 h 459305"/>
              <a:gd name="connsiteX40" fmla="*/ 315829 w 462734"/>
              <a:gd name="connsiteY40" fmla="*/ 373400 h 459305"/>
              <a:gd name="connsiteX41" fmla="*/ 316972 w 462734"/>
              <a:gd name="connsiteY41" fmla="*/ 373159 h 459305"/>
              <a:gd name="connsiteX42" fmla="*/ 317212 w 462734"/>
              <a:gd name="connsiteY42" fmla="*/ 374242 h 459305"/>
              <a:gd name="connsiteX43" fmla="*/ 314926 w 462734"/>
              <a:gd name="connsiteY43" fmla="*/ 374723 h 459305"/>
              <a:gd name="connsiteX44" fmla="*/ 310114 w 462734"/>
              <a:gd name="connsiteY44" fmla="*/ 375385 h 459305"/>
              <a:gd name="connsiteX45" fmla="*/ 307286 w 462734"/>
              <a:gd name="connsiteY45" fmla="*/ 375987 h 459305"/>
              <a:gd name="connsiteX46" fmla="*/ 301873 w 462734"/>
              <a:gd name="connsiteY46" fmla="*/ 377551 h 459305"/>
              <a:gd name="connsiteX47" fmla="*/ 296698 w 462734"/>
              <a:gd name="connsiteY47" fmla="*/ 379416 h 459305"/>
              <a:gd name="connsiteX48" fmla="*/ 292007 w 462734"/>
              <a:gd name="connsiteY48" fmla="*/ 381221 h 459305"/>
              <a:gd name="connsiteX49" fmla="*/ 285088 w 462734"/>
              <a:gd name="connsiteY49" fmla="*/ 384228 h 459305"/>
              <a:gd name="connsiteX50" fmla="*/ 274621 w 462734"/>
              <a:gd name="connsiteY50" fmla="*/ 389282 h 459305"/>
              <a:gd name="connsiteX51" fmla="*/ 268244 w 462734"/>
              <a:gd name="connsiteY51" fmla="*/ 392470 h 459305"/>
              <a:gd name="connsiteX52" fmla="*/ 262529 w 462734"/>
              <a:gd name="connsiteY52" fmla="*/ 395779 h 459305"/>
              <a:gd name="connsiteX53" fmla="*/ 257476 w 462734"/>
              <a:gd name="connsiteY53" fmla="*/ 399268 h 459305"/>
              <a:gd name="connsiteX54" fmla="*/ 256453 w 462734"/>
              <a:gd name="connsiteY54" fmla="*/ 399268 h 459305"/>
              <a:gd name="connsiteX55" fmla="*/ 256574 w 462734"/>
              <a:gd name="connsiteY55" fmla="*/ 397764 h 459305"/>
              <a:gd name="connsiteX56" fmla="*/ 257897 w 462734"/>
              <a:gd name="connsiteY56" fmla="*/ 396741 h 459305"/>
              <a:gd name="connsiteX57" fmla="*/ 335801 w 462734"/>
              <a:gd name="connsiteY57" fmla="*/ 368768 h 459305"/>
              <a:gd name="connsiteX58" fmla="*/ 338087 w 462734"/>
              <a:gd name="connsiteY58" fmla="*/ 368287 h 459305"/>
              <a:gd name="connsiteX59" fmla="*/ 340013 w 462734"/>
              <a:gd name="connsiteY59" fmla="*/ 368648 h 459305"/>
              <a:gd name="connsiteX60" fmla="*/ 340373 w 462734"/>
              <a:gd name="connsiteY60" fmla="*/ 369730 h 459305"/>
              <a:gd name="connsiteX61" fmla="*/ 331349 w 462734"/>
              <a:gd name="connsiteY61" fmla="*/ 369430 h 459305"/>
              <a:gd name="connsiteX62" fmla="*/ 329906 w 462734"/>
              <a:gd name="connsiteY62" fmla="*/ 366963 h 459305"/>
              <a:gd name="connsiteX63" fmla="*/ 332734 w 462734"/>
              <a:gd name="connsiteY63" fmla="*/ 366362 h 459305"/>
              <a:gd name="connsiteX64" fmla="*/ 333937 w 462734"/>
              <a:gd name="connsiteY64" fmla="*/ 366602 h 459305"/>
              <a:gd name="connsiteX65" fmla="*/ 333937 w 462734"/>
              <a:gd name="connsiteY65" fmla="*/ 368226 h 459305"/>
              <a:gd name="connsiteX66" fmla="*/ 335801 w 462734"/>
              <a:gd name="connsiteY66" fmla="*/ 368708 h 459305"/>
              <a:gd name="connsiteX67" fmla="*/ 337606 w 462734"/>
              <a:gd name="connsiteY67" fmla="*/ 367505 h 459305"/>
              <a:gd name="connsiteX68" fmla="*/ 336403 w 462734"/>
              <a:gd name="connsiteY68" fmla="*/ 367204 h 459305"/>
              <a:gd name="connsiteX69" fmla="*/ 336102 w 462734"/>
              <a:gd name="connsiteY69" fmla="*/ 365640 h 459305"/>
              <a:gd name="connsiteX70" fmla="*/ 339711 w 462734"/>
              <a:gd name="connsiteY70" fmla="*/ 365158 h 459305"/>
              <a:gd name="connsiteX71" fmla="*/ 340133 w 462734"/>
              <a:gd name="connsiteY71" fmla="*/ 367144 h 459305"/>
              <a:gd name="connsiteX72" fmla="*/ 337546 w 462734"/>
              <a:gd name="connsiteY72" fmla="*/ 367505 h 459305"/>
              <a:gd name="connsiteX73" fmla="*/ 342359 w 462734"/>
              <a:gd name="connsiteY73" fmla="*/ 384168 h 459305"/>
              <a:gd name="connsiteX74" fmla="*/ 342960 w 462734"/>
              <a:gd name="connsiteY74" fmla="*/ 383868 h 459305"/>
              <a:gd name="connsiteX75" fmla="*/ 344765 w 462734"/>
              <a:gd name="connsiteY75" fmla="*/ 375987 h 459305"/>
              <a:gd name="connsiteX76" fmla="*/ 344765 w 462734"/>
              <a:gd name="connsiteY76" fmla="*/ 374483 h 459305"/>
              <a:gd name="connsiteX77" fmla="*/ 345487 w 462734"/>
              <a:gd name="connsiteY77" fmla="*/ 372137 h 459305"/>
              <a:gd name="connsiteX78" fmla="*/ 344404 w 462734"/>
              <a:gd name="connsiteY78" fmla="*/ 371295 h 459305"/>
              <a:gd name="connsiteX79" fmla="*/ 345487 w 462734"/>
              <a:gd name="connsiteY79" fmla="*/ 369730 h 459305"/>
              <a:gd name="connsiteX80" fmla="*/ 346269 w 462734"/>
              <a:gd name="connsiteY80" fmla="*/ 366121 h 459305"/>
              <a:gd name="connsiteX81" fmla="*/ 347472 w 462734"/>
              <a:gd name="connsiteY81" fmla="*/ 363895 h 459305"/>
              <a:gd name="connsiteX82" fmla="*/ 346871 w 462734"/>
              <a:gd name="connsiteY82" fmla="*/ 362993 h 459305"/>
              <a:gd name="connsiteX83" fmla="*/ 348254 w 462734"/>
              <a:gd name="connsiteY83" fmla="*/ 360466 h 459305"/>
              <a:gd name="connsiteX84" fmla="*/ 349638 w 462734"/>
              <a:gd name="connsiteY84" fmla="*/ 359564 h 459305"/>
              <a:gd name="connsiteX85" fmla="*/ 350661 w 462734"/>
              <a:gd name="connsiteY85" fmla="*/ 357579 h 459305"/>
              <a:gd name="connsiteX86" fmla="*/ 350781 w 462734"/>
              <a:gd name="connsiteY86" fmla="*/ 355834 h 459305"/>
              <a:gd name="connsiteX87" fmla="*/ 350179 w 462734"/>
              <a:gd name="connsiteY87" fmla="*/ 355112 h 459305"/>
              <a:gd name="connsiteX88" fmla="*/ 349758 w 462734"/>
              <a:gd name="connsiteY88" fmla="*/ 353006 h 459305"/>
              <a:gd name="connsiteX89" fmla="*/ 350600 w 462734"/>
              <a:gd name="connsiteY89" fmla="*/ 351442 h 459305"/>
              <a:gd name="connsiteX90" fmla="*/ 352766 w 462734"/>
              <a:gd name="connsiteY90" fmla="*/ 351503 h 459305"/>
              <a:gd name="connsiteX91" fmla="*/ 353307 w 462734"/>
              <a:gd name="connsiteY91" fmla="*/ 350660 h 459305"/>
              <a:gd name="connsiteX92" fmla="*/ 352585 w 462734"/>
              <a:gd name="connsiteY92" fmla="*/ 348134 h 459305"/>
              <a:gd name="connsiteX93" fmla="*/ 354029 w 462734"/>
              <a:gd name="connsiteY93" fmla="*/ 346930 h 459305"/>
              <a:gd name="connsiteX94" fmla="*/ 353729 w 462734"/>
              <a:gd name="connsiteY94" fmla="*/ 345427 h 459305"/>
              <a:gd name="connsiteX95" fmla="*/ 355714 w 462734"/>
              <a:gd name="connsiteY95" fmla="*/ 344945 h 459305"/>
              <a:gd name="connsiteX96" fmla="*/ 356436 w 462734"/>
              <a:gd name="connsiteY96" fmla="*/ 343983 h 459305"/>
              <a:gd name="connsiteX97" fmla="*/ 357278 w 462734"/>
              <a:gd name="connsiteY97" fmla="*/ 340794 h 459305"/>
              <a:gd name="connsiteX98" fmla="*/ 358301 w 462734"/>
              <a:gd name="connsiteY98" fmla="*/ 339230 h 459305"/>
              <a:gd name="connsiteX99" fmla="*/ 357939 w 462734"/>
              <a:gd name="connsiteY99" fmla="*/ 338087 h 459305"/>
              <a:gd name="connsiteX100" fmla="*/ 360045 w 462734"/>
              <a:gd name="connsiteY100" fmla="*/ 336403 h 459305"/>
              <a:gd name="connsiteX101" fmla="*/ 361248 w 462734"/>
              <a:gd name="connsiteY101" fmla="*/ 334478 h 459305"/>
              <a:gd name="connsiteX102" fmla="*/ 359684 w 462734"/>
              <a:gd name="connsiteY102" fmla="*/ 338208 h 459305"/>
              <a:gd name="connsiteX103" fmla="*/ 355112 w 462734"/>
              <a:gd name="connsiteY103" fmla="*/ 348615 h 459305"/>
              <a:gd name="connsiteX104" fmla="*/ 351683 w 462734"/>
              <a:gd name="connsiteY104" fmla="*/ 357218 h 459305"/>
              <a:gd name="connsiteX105" fmla="*/ 346690 w 462734"/>
              <a:gd name="connsiteY105" fmla="*/ 370994 h 459305"/>
              <a:gd name="connsiteX106" fmla="*/ 345427 w 462734"/>
              <a:gd name="connsiteY106" fmla="*/ 375325 h 459305"/>
              <a:gd name="connsiteX107" fmla="*/ 343863 w 462734"/>
              <a:gd name="connsiteY107" fmla="*/ 382604 h 459305"/>
              <a:gd name="connsiteX108" fmla="*/ 343441 w 462734"/>
              <a:gd name="connsiteY108" fmla="*/ 387537 h 459305"/>
              <a:gd name="connsiteX109" fmla="*/ 340614 w 462734"/>
              <a:gd name="connsiteY109" fmla="*/ 384950 h 459305"/>
              <a:gd name="connsiteX110" fmla="*/ 339170 w 462734"/>
              <a:gd name="connsiteY110" fmla="*/ 383085 h 459305"/>
              <a:gd name="connsiteX111" fmla="*/ 342419 w 462734"/>
              <a:gd name="connsiteY111" fmla="*/ 384168 h 459305"/>
              <a:gd name="connsiteX112" fmla="*/ 364798 w 462734"/>
              <a:gd name="connsiteY112" fmla="*/ 327800 h 459305"/>
              <a:gd name="connsiteX113" fmla="*/ 365519 w 462734"/>
              <a:gd name="connsiteY113" fmla="*/ 326477 h 459305"/>
              <a:gd name="connsiteX114" fmla="*/ 365640 w 462734"/>
              <a:gd name="connsiteY114" fmla="*/ 323649 h 459305"/>
              <a:gd name="connsiteX115" fmla="*/ 366482 w 462734"/>
              <a:gd name="connsiteY115" fmla="*/ 323048 h 459305"/>
              <a:gd name="connsiteX116" fmla="*/ 367084 w 462734"/>
              <a:gd name="connsiteY116" fmla="*/ 323950 h 459305"/>
              <a:gd name="connsiteX117" fmla="*/ 367986 w 462734"/>
              <a:gd name="connsiteY117" fmla="*/ 323108 h 459305"/>
              <a:gd name="connsiteX118" fmla="*/ 369309 w 462734"/>
              <a:gd name="connsiteY118" fmla="*/ 319920 h 459305"/>
              <a:gd name="connsiteX119" fmla="*/ 370392 w 462734"/>
              <a:gd name="connsiteY119" fmla="*/ 319017 h 459305"/>
              <a:gd name="connsiteX120" fmla="*/ 372438 w 462734"/>
              <a:gd name="connsiteY120" fmla="*/ 315107 h 459305"/>
              <a:gd name="connsiteX121" fmla="*/ 373340 w 462734"/>
              <a:gd name="connsiteY121" fmla="*/ 313723 h 459305"/>
              <a:gd name="connsiteX122" fmla="*/ 375265 w 462734"/>
              <a:gd name="connsiteY122" fmla="*/ 309633 h 459305"/>
              <a:gd name="connsiteX123" fmla="*/ 376168 w 462734"/>
              <a:gd name="connsiteY123" fmla="*/ 308249 h 459305"/>
              <a:gd name="connsiteX124" fmla="*/ 376468 w 462734"/>
              <a:gd name="connsiteY124" fmla="*/ 306444 h 459305"/>
              <a:gd name="connsiteX125" fmla="*/ 378273 w 462734"/>
              <a:gd name="connsiteY125" fmla="*/ 303617 h 459305"/>
              <a:gd name="connsiteX126" fmla="*/ 378995 w 462734"/>
              <a:gd name="connsiteY126" fmla="*/ 301451 h 459305"/>
              <a:gd name="connsiteX127" fmla="*/ 381702 w 462734"/>
              <a:gd name="connsiteY127" fmla="*/ 299646 h 459305"/>
              <a:gd name="connsiteX128" fmla="*/ 381221 w 462734"/>
              <a:gd name="connsiteY128" fmla="*/ 298082 h 459305"/>
              <a:gd name="connsiteX129" fmla="*/ 382785 w 462734"/>
              <a:gd name="connsiteY129" fmla="*/ 294593 h 459305"/>
              <a:gd name="connsiteX130" fmla="*/ 385492 w 462734"/>
              <a:gd name="connsiteY130" fmla="*/ 291405 h 459305"/>
              <a:gd name="connsiteX131" fmla="*/ 385552 w 462734"/>
              <a:gd name="connsiteY131" fmla="*/ 289600 h 459305"/>
              <a:gd name="connsiteX132" fmla="*/ 387056 w 462734"/>
              <a:gd name="connsiteY132" fmla="*/ 288277 h 459305"/>
              <a:gd name="connsiteX133" fmla="*/ 388380 w 462734"/>
              <a:gd name="connsiteY133" fmla="*/ 285028 h 459305"/>
              <a:gd name="connsiteX134" fmla="*/ 388320 w 462734"/>
              <a:gd name="connsiteY134" fmla="*/ 283524 h 459305"/>
              <a:gd name="connsiteX135" fmla="*/ 388921 w 462734"/>
              <a:gd name="connsiteY135" fmla="*/ 281238 h 459305"/>
              <a:gd name="connsiteX136" fmla="*/ 390304 w 462734"/>
              <a:gd name="connsiteY136" fmla="*/ 280155 h 459305"/>
              <a:gd name="connsiteX137" fmla="*/ 392109 w 462734"/>
              <a:gd name="connsiteY137" fmla="*/ 280095 h 459305"/>
              <a:gd name="connsiteX138" fmla="*/ 394937 w 462734"/>
              <a:gd name="connsiteY138" fmla="*/ 281178 h 459305"/>
              <a:gd name="connsiteX139" fmla="*/ 395177 w 462734"/>
              <a:gd name="connsiteY139" fmla="*/ 282140 h 459305"/>
              <a:gd name="connsiteX140" fmla="*/ 393553 w 462734"/>
              <a:gd name="connsiteY140" fmla="*/ 284066 h 459305"/>
              <a:gd name="connsiteX141" fmla="*/ 390665 w 462734"/>
              <a:gd name="connsiteY141" fmla="*/ 286893 h 459305"/>
              <a:gd name="connsiteX142" fmla="*/ 388079 w 462734"/>
              <a:gd name="connsiteY142" fmla="*/ 290623 h 459305"/>
              <a:gd name="connsiteX143" fmla="*/ 378032 w 462734"/>
              <a:gd name="connsiteY143" fmla="*/ 306625 h 459305"/>
              <a:gd name="connsiteX144" fmla="*/ 372016 w 462734"/>
              <a:gd name="connsiteY144" fmla="*/ 317694 h 459305"/>
              <a:gd name="connsiteX145" fmla="*/ 365399 w 462734"/>
              <a:gd name="connsiteY145" fmla="*/ 327680 h 459305"/>
              <a:gd name="connsiteX146" fmla="*/ 362391 w 462734"/>
              <a:gd name="connsiteY146" fmla="*/ 332613 h 459305"/>
              <a:gd name="connsiteX147" fmla="*/ 363414 w 462734"/>
              <a:gd name="connsiteY147" fmla="*/ 329665 h 459305"/>
              <a:gd name="connsiteX148" fmla="*/ 364798 w 462734"/>
              <a:gd name="connsiteY148" fmla="*/ 327800 h 459305"/>
              <a:gd name="connsiteX149" fmla="*/ 312460 w 462734"/>
              <a:gd name="connsiteY149" fmla="*/ 60278 h 459305"/>
              <a:gd name="connsiteX150" fmla="*/ 308430 w 462734"/>
              <a:gd name="connsiteY150" fmla="*/ 60098 h 459305"/>
              <a:gd name="connsiteX151" fmla="*/ 308430 w 462734"/>
              <a:gd name="connsiteY151" fmla="*/ 58894 h 459305"/>
              <a:gd name="connsiteX152" fmla="*/ 310234 w 462734"/>
              <a:gd name="connsiteY152" fmla="*/ 58293 h 459305"/>
              <a:gd name="connsiteX153" fmla="*/ 310114 w 462734"/>
              <a:gd name="connsiteY153" fmla="*/ 55887 h 459305"/>
              <a:gd name="connsiteX154" fmla="*/ 312220 w 462734"/>
              <a:gd name="connsiteY154" fmla="*/ 55766 h 459305"/>
              <a:gd name="connsiteX155" fmla="*/ 312340 w 462734"/>
              <a:gd name="connsiteY155" fmla="*/ 54262 h 459305"/>
              <a:gd name="connsiteX156" fmla="*/ 310535 w 462734"/>
              <a:gd name="connsiteY156" fmla="*/ 53661 h 459305"/>
              <a:gd name="connsiteX157" fmla="*/ 307527 w 462734"/>
              <a:gd name="connsiteY157" fmla="*/ 54684 h 459305"/>
              <a:gd name="connsiteX158" fmla="*/ 306444 w 462734"/>
              <a:gd name="connsiteY158" fmla="*/ 53119 h 459305"/>
              <a:gd name="connsiteX159" fmla="*/ 306625 w 462734"/>
              <a:gd name="connsiteY159" fmla="*/ 52037 h 459305"/>
              <a:gd name="connsiteX160" fmla="*/ 304881 w 462734"/>
              <a:gd name="connsiteY160" fmla="*/ 51495 h 459305"/>
              <a:gd name="connsiteX161" fmla="*/ 304399 w 462734"/>
              <a:gd name="connsiteY161" fmla="*/ 50172 h 459305"/>
              <a:gd name="connsiteX162" fmla="*/ 303196 w 462734"/>
              <a:gd name="connsiteY162" fmla="*/ 48728 h 459305"/>
              <a:gd name="connsiteX163" fmla="*/ 302774 w 462734"/>
              <a:gd name="connsiteY163" fmla="*/ 47284 h 459305"/>
              <a:gd name="connsiteX164" fmla="*/ 301873 w 462734"/>
              <a:gd name="connsiteY164" fmla="*/ 47164 h 459305"/>
              <a:gd name="connsiteX165" fmla="*/ 301151 w 462734"/>
              <a:gd name="connsiteY165" fmla="*/ 48728 h 459305"/>
              <a:gd name="connsiteX166" fmla="*/ 299706 w 462734"/>
              <a:gd name="connsiteY166" fmla="*/ 49690 h 459305"/>
              <a:gd name="connsiteX167" fmla="*/ 298744 w 462734"/>
              <a:gd name="connsiteY167" fmla="*/ 49209 h 459305"/>
              <a:gd name="connsiteX168" fmla="*/ 298924 w 462734"/>
              <a:gd name="connsiteY168" fmla="*/ 47765 h 459305"/>
              <a:gd name="connsiteX169" fmla="*/ 298022 w 462734"/>
              <a:gd name="connsiteY169" fmla="*/ 45840 h 459305"/>
              <a:gd name="connsiteX170" fmla="*/ 295676 w 462734"/>
              <a:gd name="connsiteY170" fmla="*/ 45720 h 459305"/>
              <a:gd name="connsiteX171" fmla="*/ 293149 w 462734"/>
              <a:gd name="connsiteY171" fmla="*/ 46622 h 459305"/>
              <a:gd name="connsiteX172" fmla="*/ 290924 w 462734"/>
              <a:gd name="connsiteY172" fmla="*/ 44457 h 459305"/>
              <a:gd name="connsiteX173" fmla="*/ 289660 w 462734"/>
              <a:gd name="connsiteY173" fmla="*/ 44035 h 459305"/>
              <a:gd name="connsiteX174" fmla="*/ 287073 w 462734"/>
              <a:gd name="connsiteY174" fmla="*/ 42231 h 459305"/>
              <a:gd name="connsiteX175" fmla="*/ 287013 w 462734"/>
              <a:gd name="connsiteY175" fmla="*/ 40426 h 459305"/>
              <a:gd name="connsiteX176" fmla="*/ 285149 w 462734"/>
              <a:gd name="connsiteY176" fmla="*/ 41148 h 459305"/>
              <a:gd name="connsiteX177" fmla="*/ 283584 w 462734"/>
              <a:gd name="connsiteY177" fmla="*/ 42351 h 459305"/>
              <a:gd name="connsiteX178" fmla="*/ 282983 w 462734"/>
              <a:gd name="connsiteY178" fmla="*/ 41208 h 459305"/>
              <a:gd name="connsiteX179" fmla="*/ 281659 w 462734"/>
              <a:gd name="connsiteY179" fmla="*/ 41810 h 459305"/>
              <a:gd name="connsiteX180" fmla="*/ 279915 w 462734"/>
              <a:gd name="connsiteY180" fmla="*/ 41328 h 459305"/>
              <a:gd name="connsiteX181" fmla="*/ 279554 w 462734"/>
              <a:gd name="connsiteY181" fmla="*/ 39885 h 459305"/>
              <a:gd name="connsiteX182" fmla="*/ 277749 w 462734"/>
              <a:gd name="connsiteY182" fmla="*/ 38982 h 459305"/>
              <a:gd name="connsiteX183" fmla="*/ 276485 w 462734"/>
              <a:gd name="connsiteY183" fmla="*/ 39223 h 459305"/>
              <a:gd name="connsiteX184" fmla="*/ 274802 w 462734"/>
              <a:gd name="connsiteY184" fmla="*/ 38140 h 459305"/>
              <a:gd name="connsiteX185" fmla="*/ 272395 w 462734"/>
              <a:gd name="connsiteY185" fmla="*/ 38321 h 459305"/>
              <a:gd name="connsiteX186" fmla="*/ 270290 w 462734"/>
              <a:gd name="connsiteY186" fmla="*/ 37358 h 459305"/>
              <a:gd name="connsiteX187" fmla="*/ 267944 w 462734"/>
              <a:gd name="connsiteY187" fmla="*/ 37298 h 459305"/>
              <a:gd name="connsiteX188" fmla="*/ 248753 w 462734"/>
              <a:gd name="connsiteY188" fmla="*/ 25928 h 459305"/>
              <a:gd name="connsiteX189" fmla="*/ 272816 w 462734"/>
              <a:gd name="connsiteY189" fmla="*/ 19611 h 459305"/>
              <a:gd name="connsiteX190" fmla="*/ 272936 w 462734"/>
              <a:gd name="connsiteY190" fmla="*/ 19611 h 459305"/>
              <a:gd name="connsiteX191" fmla="*/ 282080 w 462734"/>
              <a:gd name="connsiteY191" fmla="*/ 17205 h 459305"/>
              <a:gd name="connsiteX192" fmla="*/ 288096 w 462734"/>
              <a:gd name="connsiteY192" fmla="*/ 15581 h 459305"/>
              <a:gd name="connsiteX193" fmla="*/ 291886 w 462734"/>
              <a:gd name="connsiteY193" fmla="*/ 14679 h 459305"/>
              <a:gd name="connsiteX194" fmla="*/ 293691 w 462734"/>
              <a:gd name="connsiteY194" fmla="*/ 14197 h 459305"/>
              <a:gd name="connsiteX195" fmla="*/ 299706 w 462734"/>
              <a:gd name="connsiteY195" fmla="*/ 12573 h 459305"/>
              <a:gd name="connsiteX196" fmla="*/ 299947 w 462734"/>
              <a:gd name="connsiteY196" fmla="*/ 12573 h 459305"/>
              <a:gd name="connsiteX197" fmla="*/ 305542 w 462734"/>
              <a:gd name="connsiteY197" fmla="*/ 11129 h 459305"/>
              <a:gd name="connsiteX198" fmla="*/ 305843 w 462734"/>
              <a:gd name="connsiteY198" fmla="*/ 11009 h 459305"/>
              <a:gd name="connsiteX199" fmla="*/ 313964 w 462734"/>
              <a:gd name="connsiteY199" fmla="*/ 8783 h 459305"/>
              <a:gd name="connsiteX200" fmla="*/ 316671 w 462734"/>
              <a:gd name="connsiteY200" fmla="*/ 8121 h 459305"/>
              <a:gd name="connsiteX201" fmla="*/ 317273 w 462734"/>
              <a:gd name="connsiteY201" fmla="*/ 7881 h 459305"/>
              <a:gd name="connsiteX202" fmla="*/ 322446 w 462734"/>
              <a:gd name="connsiteY202" fmla="*/ 6557 h 459305"/>
              <a:gd name="connsiteX203" fmla="*/ 325815 w 462734"/>
              <a:gd name="connsiteY203" fmla="*/ 5715 h 459305"/>
              <a:gd name="connsiteX204" fmla="*/ 327139 w 462734"/>
              <a:gd name="connsiteY204" fmla="*/ 5354 h 459305"/>
              <a:gd name="connsiteX205" fmla="*/ 330086 w 462734"/>
              <a:gd name="connsiteY205" fmla="*/ 4512 h 459305"/>
              <a:gd name="connsiteX206" fmla="*/ 333094 w 462734"/>
              <a:gd name="connsiteY206" fmla="*/ 3670 h 459305"/>
              <a:gd name="connsiteX207" fmla="*/ 338208 w 462734"/>
              <a:gd name="connsiteY207" fmla="*/ 2286 h 459305"/>
              <a:gd name="connsiteX208" fmla="*/ 340915 w 462734"/>
              <a:gd name="connsiteY208" fmla="*/ 1564 h 459305"/>
              <a:gd name="connsiteX209" fmla="*/ 341637 w 462734"/>
              <a:gd name="connsiteY209" fmla="*/ 1444 h 459305"/>
              <a:gd name="connsiteX210" fmla="*/ 341757 w 462734"/>
              <a:gd name="connsiteY210" fmla="*/ 1444 h 459305"/>
              <a:gd name="connsiteX211" fmla="*/ 343081 w 462734"/>
              <a:gd name="connsiteY211" fmla="*/ 1083 h 459305"/>
              <a:gd name="connsiteX212" fmla="*/ 343622 w 462734"/>
              <a:gd name="connsiteY212" fmla="*/ 963 h 459305"/>
              <a:gd name="connsiteX213" fmla="*/ 345848 w 462734"/>
              <a:gd name="connsiteY213" fmla="*/ 361 h 459305"/>
              <a:gd name="connsiteX214" fmla="*/ 347051 w 462734"/>
              <a:gd name="connsiteY214" fmla="*/ 0 h 459305"/>
              <a:gd name="connsiteX215" fmla="*/ 351081 w 462734"/>
              <a:gd name="connsiteY215" fmla="*/ 8783 h 459305"/>
              <a:gd name="connsiteX216" fmla="*/ 358060 w 462734"/>
              <a:gd name="connsiteY216" fmla="*/ 22258 h 459305"/>
              <a:gd name="connsiteX217" fmla="*/ 363594 w 462734"/>
              <a:gd name="connsiteY217" fmla="*/ 33628 h 459305"/>
              <a:gd name="connsiteX218" fmla="*/ 370212 w 462734"/>
              <a:gd name="connsiteY218" fmla="*/ 45178 h 459305"/>
              <a:gd name="connsiteX219" fmla="*/ 376769 w 462734"/>
              <a:gd name="connsiteY219" fmla="*/ 55466 h 459305"/>
              <a:gd name="connsiteX220" fmla="*/ 379777 w 462734"/>
              <a:gd name="connsiteY220" fmla="*/ 59496 h 459305"/>
              <a:gd name="connsiteX221" fmla="*/ 385431 w 462734"/>
              <a:gd name="connsiteY221" fmla="*/ 67918 h 459305"/>
              <a:gd name="connsiteX222" fmla="*/ 390365 w 462734"/>
              <a:gd name="connsiteY222" fmla="*/ 74656 h 459305"/>
              <a:gd name="connsiteX223" fmla="*/ 395358 w 462734"/>
              <a:gd name="connsiteY223" fmla="*/ 80491 h 459305"/>
              <a:gd name="connsiteX224" fmla="*/ 403780 w 462734"/>
              <a:gd name="connsiteY224" fmla="*/ 89515 h 459305"/>
              <a:gd name="connsiteX225" fmla="*/ 424534 w 462734"/>
              <a:gd name="connsiteY225" fmla="*/ 115022 h 459305"/>
              <a:gd name="connsiteX226" fmla="*/ 429166 w 462734"/>
              <a:gd name="connsiteY226" fmla="*/ 121760 h 459305"/>
              <a:gd name="connsiteX227" fmla="*/ 433799 w 462734"/>
              <a:gd name="connsiteY227" fmla="*/ 127414 h 459305"/>
              <a:gd name="connsiteX228" fmla="*/ 433979 w 462734"/>
              <a:gd name="connsiteY228" fmla="*/ 129821 h 459305"/>
              <a:gd name="connsiteX229" fmla="*/ 431814 w 462734"/>
              <a:gd name="connsiteY229" fmla="*/ 129219 h 459305"/>
              <a:gd name="connsiteX230" fmla="*/ 431332 w 462734"/>
              <a:gd name="connsiteY230" fmla="*/ 127475 h 459305"/>
              <a:gd name="connsiteX231" fmla="*/ 428806 w 462734"/>
              <a:gd name="connsiteY231" fmla="*/ 126452 h 459305"/>
              <a:gd name="connsiteX232" fmla="*/ 428024 w 462734"/>
              <a:gd name="connsiteY232" fmla="*/ 125068 h 459305"/>
              <a:gd name="connsiteX233" fmla="*/ 425617 w 462734"/>
              <a:gd name="connsiteY233" fmla="*/ 122602 h 459305"/>
              <a:gd name="connsiteX234" fmla="*/ 426158 w 462734"/>
              <a:gd name="connsiteY234" fmla="*/ 121399 h 459305"/>
              <a:gd name="connsiteX235" fmla="*/ 422669 w 462734"/>
              <a:gd name="connsiteY235" fmla="*/ 119052 h 459305"/>
              <a:gd name="connsiteX236" fmla="*/ 421467 w 462734"/>
              <a:gd name="connsiteY236" fmla="*/ 117669 h 459305"/>
              <a:gd name="connsiteX237" fmla="*/ 419300 w 462734"/>
              <a:gd name="connsiteY237" fmla="*/ 114120 h 459305"/>
              <a:gd name="connsiteX238" fmla="*/ 418097 w 462734"/>
              <a:gd name="connsiteY238" fmla="*/ 113698 h 459305"/>
              <a:gd name="connsiteX239" fmla="*/ 415270 w 462734"/>
              <a:gd name="connsiteY239" fmla="*/ 111653 h 459305"/>
              <a:gd name="connsiteX240" fmla="*/ 415089 w 462734"/>
              <a:gd name="connsiteY240" fmla="*/ 110089 h 459305"/>
              <a:gd name="connsiteX241" fmla="*/ 416292 w 462734"/>
              <a:gd name="connsiteY241" fmla="*/ 108886 h 459305"/>
              <a:gd name="connsiteX242" fmla="*/ 414788 w 462734"/>
              <a:gd name="connsiteY242" fmla="*/ 105156 h 459305"/>
              <a:gd name="connsiteX243" fmla="*/ 408532 w 462734"/>
              <a:gd name="connsiteY243" fmla="*/ 99321 h 459305"/>
              <a:gd name="connsiteX244" fmla="*/ 404923 w 462734"/>
              <a:gd name="connsiteY244" fmla="*/ 98900 h 459305"/>
              <a:gd name="connsiteX245" fmla="*/ 404381 w 462734"/>
              <a:gd name="connsiteY245" fmla="*/ 97275 h 459305"/>
              <a:gd name="connsiteX246" fmla="*/ 401494 w 462734"/>
              <a:gd name="connsiteY246" fmla="*/ 94989 h 459305"/>
              <a:gd name="connsiteX247" fmla="*/ 399449 w 462734"/>
              <a:gd name="connsiteY247" fmla="*/ 95892 h 459305"/>
              <a:gd name="connsiteX248" fmla="*/ 396801 w 462734"/>
              <a:gd name="connsiteY248" fmla="*/ 94869 h 459305"/>
              <a:gd name="connsiteX249" fmla="*/ 394515 w 462734"/>
              <a:gd name="connsiteY249" fmla="*/ 95290 h 459305"/>
              <a:gd name="connsiteX250" fmla="*/ 393613 w 462734"/>
              <a:gd name="connsiteY250" fmla="*/ 91981 h 459305"/>
              <a:gd name="connsiteX251" fmla="*/ 395839 w 462734"/>
              <a:gd name="connsiteY251" fmla="*/ 90598 h 459305"/>
              <a:gd name="connsiteX252" fmla="*/ 395839 w 462734"/>
              <a:gd name="connsiteY252" fmla="*/ 87891 h 459305"/>
              <a:gd name="connsiteX253" fmla="*/ 394034 w 462734"/>
              <a:gd name="connsiteY253" fmla="*/ 86627 h 459305"/>
              <a:gd name="connsiteX254" fmla="*/ 391207 w 462734"/>
              <a:gd name="connsiteY254" fmla="*/ 88793 h 459305"/>
              <a:gd name="connsiteX255" fmla="*/ 389884 w 462734"/>
              <a:gd name="connsiteY255" fmla="*/ 86146 h 459305"/>
              <a:gd name="connsiteX256" fmla="*/ 389102 w 462734"/>
              <a:gd name="connsiteY256" fmla="*/ 82597 h 459305"/>
              <a:gd name="connsiteX257" fmla="*/ 387838 w 462734"/>
              <a:gd name="connsiteY257" fmla="*/ 79589 h 459305"/>
              <a:gd name="connsiteX258" fmla="*/ 385011 w 462734"/>
              <a:gd name="connsiteY258" fmla="*/ 74476 h 459305"/>
              <a:gd name="connsiteX259" fmla="*/ 385492 w 462734"/>
              <a:gd name="connsiteY259" fmla="*/ 72430 h 459305"/>
              <a:gd name="connsiteX260" fmla="*/ 384830 w 462734"/>
              <a:gd name="connsiteY260" fmla="*/ 70204 h 459305"/>
              <a:gd name="connsiteX261" fmla="*/ 382063 w 462734"/>
              <a:gd name="connsiteY261" fmla="*/ 66474 h 459305"/>
              <a:gd name="connsiteX262" fmla="*/ 381461 w 462734"/>
              <a:gd name="connsiteY262" fmla="*/ 64369 h 459305"/>
              <a:gd name="connsiteX263" fmla="*/ 377370 w 462734"/>
              <a:gd name="connsiteY263" fmla="*/ 57691 h 459305"/>
              <a:gd name="connsiteX264" fmla="*/ 375746 w 462734"/>
              <a:gd name="connsiteY264" fmla="*/ 57451 h 459305"/>
              <a:gd name="connsiteX265" fmla="*/ 375385 w 462734"/>
              <a:gd name="connsiteY265" fmla="*/ 58233 h 459305"/>
              <a:gd name="connsiteX266" fmla="*/ 372859 w 462734"/>
              <a:gd name="connsiteY266" fmla="*/ 56308 h 459305"/>
              <a:gd name="connsiteX267" fmla="*/ 371776 w 462734"/>
              <a:gd name="connsiteY267" fmla="*/ 54262 h 459305"/>
              <a:gd name="connsiteX268" fmla="*/ 370152 w 462734"/>
              <a:gd name="connsiteY268" fmla="*/ 53360 h 459305"/>
              <a:gd name="connsiteX269" fmla="*/ 369851 w 462734"/>
              <a:gd name="connsiteY269" fmla="*/ 52397 h 459305"/>
              <a:gd name="connsiteX270" fmla="*/ 370272 w 462734"/>
              <a:gd name="connsiteY270" fmla="*/ 49630 h 459305"/>
              <a:gd name="connsiteX271" fmla="*/ 369008 w 462734"/>
              <a:gd name="connsiteY271" fmla="*/ 46562 h 459305"/>
              <a:gd name="connsiteX272" fmla="*/ 367805 w 462734"/>
              <a:gd name="connsiteY272" fmla="*/ 45660 h 459305"/>
              <a:gd name="connsiteX273" fmla="*/ 364617 w 462734"/>
              <a:gd name="connsiteY273" fmla="*/ 46081 h 459305"/>
              <a:gd name="connsiteX274" fmla="*/ 362331 w 462734"/>
              <a:gd name="connsiteY274" fmla="*/ 44276 h 459305"/>
              <a:gd name="connsiteX275" fmla="*/ 360527 w 462734"/>
              <a:gd name="connsiteY275" fmla="*/ 41148 h 459305"/>
              <a:gd name="connsiteX276" fmla="*/ 360947 w 462734"/>
              <a:gd name="connsiteY276" fmla="*/ 39343 h 459305"/>
              <a:gd name="connsiteX277" fmla="*/ 361970 w 462734"/>
              <a:gd name="connsiteY277" fmla="*/ 39283 h 459305"/>
              <a:gd name="connsiteX278" fmla="*/ 364737 w 462734"/>
              <a:gd name="connsiteY278" fmla="*/ 40306 h 459305"/>
              <a:gd name="connsiteX279" fmla="*/ 363354 w 462734"/>
              <a:gd name="connsiteY279" fmla="*/ 35794 h 459305"/>
              <a:gd name="connsiteX280" fmla="*/ 361729 w 462734"/>
              <a:gd name="connsiteY280" fmla="*/ 34531 h 459305"/>
              <a:gd name="connsiteX281" fmla="*/ 361729 w 462734"/>
              <a:gd name="connsiteY281" fmla="*/ 32485 h 459305"/>
              <a:gd name="connsiteX282" fmla="*/ 360767 w 462734"/>
              <a:gd name="connsiteY282" fmla="*/ 31703 h 459305"/>
              <a:gd name="connsiteX283" fmla="*/ 358420 w 462734"/>
              <a:gd name="connsiteY283" fmla="*/ 30981 h 459305"/>
              <a:gd name="connsiteX284" fmla="*/ 358902 w 462734"/>
              <a:gd name="connsiteY284" fmla="*/ 29658 h 459305"/>
              <a:gd name="connsiteX285" fmla="*/ 358541 w 462734"/>
              <a:gd name="connsiteY285" fmla="*/ 27252 h 459305"/>
              <a:gd name="connsiteX286" fmla="*/ 357037 w 462734"/>
              <a:gd name="connsiteY286" fmla="*/ 27011 h 459305"/>
              <a:gd name="connsiteX287" fmla="*/ 356977 w 462734"/>
              <a:gd name="connsiteY287" fmla="*/ 23161 h 459305"/>
              <a:gd name="connsiteX288" fmla="*/ 354932 w 462734"/>
              <a:gd name="connsiteY288" fmla="*/ 22860 h 459305"/>
              <a:gd name="connsiteX289" fmla="*/ 352947 w 462734"/>
              <a:gd name="connsiteY289" fmla="*/ 20634 h 459305"/>
              <a:gd name="connsiteX290" fmla="*/ 351262 w 462734"/>
              <a:gd name="connsiteY290" fmla="*/ 21416 h 459305"/>
              <a:gd name="connsiteX291" fmla="*/ 349397 w 462734"/>
              <a:gd name="connsiteY291" fmla="*/ 20935 h 459305"/>
              <a:gd name="connsiteX292" fmla="*/ 349157 w 462734"/>
              <a:gd name="connsiteY292" fmla="*/ 19551 h 459305"/>
              <a:gd name="connsiteX293" fmla="*/ 347713 w 462734"/>
              <a:gd name="connsiteY293" fmla="*/ 17386 h 459305"/>
              <a:gd name="connsiteX294" fmla="*/ 346871 w 462734"/>
              <a:gd name="connsiteY294" fmla="*/ 16904 h 459305"/>
              <a:gd name="connsiteX295" fmla="*/ 345667 w 462734"/>
              <a:gd name="connsiteY295" fmla="*/ 13896 h 459305"/>
              <a:gd name="connsiteX296" fmla="*/ 344404 w 462734"/>
              <a:gd name="connsiteY296" fmla="*/ 13475 h 459305"/>
              <a:gd name="connsiteX297" fmla="*/ 341697 w 462734"/>
              <a:gd name="connsiteY297" fmla="*/ 14859 h 459305"/>
              <a:gd name="connsiteX298" fmla="*/ 340073 w 462734"/>
              <a:gd name="connsiteY298" fmla="*/ 13656 h 459305"/>
              <a:gd name="connsiteX299" fmla="*/ 337185 w 462734"/>
              <a:gd name="connsiteY299" fmla="*/ 14257 h 459305"/>
              <a:gd name="connsiteX300" fmla="*/ 334418 w 462734"/>
              <a:gd name="connsiteY300" fmla="*/ 14378 h 459305"/>
              <a:gd name="connsiteX301" fmla="*/ 334478 w 462734"/>
              <a:gd name="connsiteY301" fmla="*/ 16182 h 459305"/>
              <a:gd name="connsiteX302" fmla="*/ 332011 w 462734"/>
              <a:gd name="connsiteY302" fmla="*/ 15220 h 459305"/>
              <a:gd name="connsiteX303" fmla="*/ 332613 w 462734"/>
              <a:gd name="connsiteY303" fmla="*/ 12994 h 459305"/>
              <a:gd name="connsiteX304" fmla="*/ 332433 w 462734"/>
              <a:gd name="connsiteY304" fmla="*/ 11610 h 459305"/>
              <a:gd name="connsiteX305" fmla="*/ 330989 w 462734"/>
              <a:gd name="connsiteY305" fmla="*/ 9204 h 459305"/>
              <a:gd name="connsiteX306" fmla="*/ 329425 w 462734"/>
              <a:gd name="connsiteY306" fmla="*/ 9144 h 459305"/>
              <a:gd name="connsiteX307" fmla="*/ 328041 w 462734"/>
              <a:gd name="connsiteY307" fmla="*/ 7700 h 459305"/>
              <a:gd name="connsiteX308" fmla="*/ 323830 w 462734"/>
              <a:gd name="connsiteY308" fmla="*/ 8482 h 459305"/>
              <a:gd name="connsiteX309" fmla="*/ 323950 w 462734"/>
              <a:gd name="connsiteY309" fmla="*/ 9685 h 459305"/>
              <a:gd name="connsiteX310" fmla="*/ 325273 w 462734"/>
              <a:gd name="connsiteY310" fmla="*/ 11129 h 459305"/>
              <a:gd name="connsiteX311" fmla="*/ 325514 w 462734"/>
              <a:gd name="connsiteY311" fmla="*/ 12513 h 459305"/>
              <a:gd name="connsiteX312" fmla="*/ 323529 w 462734"/>
              <a:gd name="connsiteY312" fmla="*/ 14197 h 459305"/>
              <a:gd name="connsiteX313" fmla="*/ 326417 w 462734"/>
              <a:gd name="connsiteY313" fmla="*/ 19010 h 459305"/>
              <a:gd name="connsiteX314" fmla="*/ 329304 w 462734"/>
              <a:gd name="connsiteY314" fmla="*/ 22860 h 459305"/>
              <a:gd name="connsiteX315" fmla="*/ 330989 w 462734"/>
              <a:gd name="connsiteY315" fmla="*/ 24665 h 459305"/>
              <a:gd name="connsiteX316" fmla="*/ 332493 w 462734"/>
              <a:gd name="connsiteY316" fmla="*/ 25326 h 459305"/>
              <a:gd name="connsiteX317" fmla="*/ 336283 w 462734"/>
              <a:gd name="connsiteY317" fmla="*/ 25627 h 459305"/>
              <a:gd name="connsiteX318" fmla="*/ 336643 w 462734"/>
              <a:gd name="connsiteY318" fmla="*/ 24484 h 459305"/>
              <a:gd name="connsiteX319" fmla="*/ 338689 w 462734"/>
              <a:gd name="connsiteY319" fmla="*/ 26530 h 459305"/>
              <a:gd name="connsiteX320" fmla="*/ 341456 w 462734"/>
              <a:gd name="connsiteY320" fmla="*/ 31041 h 459305"/>
              <a:gd name="connsiteX321" fmla="*/ 343081 w 462734"/>
              <a:gd name="connsiteY321" fmla="*/ 31282 h 459305"/>
              <a:gd name="connsiteX322" fmla="*/ 342539 w 462734"/>
              <a:gd name="connsiteY322" fmla="*/ 28695 h 459305"/>
              <a:gd name="connsiteX323" fmla="*/ 343261 w 462734"/>
              <a:gd name="connsiteY323" fmla="*/ 26169 h 459305"/>
              <a:gd name="connsiteX324" fmla="*/ 343081 w 462734"/>
              <a:gd name="connsiteY324" fmla="*/ 25026 h 459305"/>
              <a:gd name="connsiteX325" fmla="*/ 344945 w 462734"/>
              <a:gd name="connsiteY325" fmla="*/ 25206 h 459305"/>
              <a:gd name="connsiteX326" fmla="*/ 346269 w 462734"/>
              <a:gd name="connsiteY326" fmla="*/ 28094 h 459305"/>
              <a:gd name="connsiteX327" fmla="*/ 346329 w 462734"/>
              <a:gd name="connsiteY327" fmla="*/ 29898 h 459305"/>
              <a:gd name="connsiteX328" fmla="*/ 347893 w 462734"/>
              <a:gd name="connsiteY328" fmla="*/ 31703 h 459305"/>
              <a:gd name="connsiteX329" fmla="*/ 347893 w 462734"/>
              <a:gd name="connsiteY329" fmla="*/ 35914 h 459305"/>
              <a:gd name="connsiteX330" fmla="*/ 348134 w 462734"/>
              <a:gd name="connsiteY330" fmla="*/ 36997 h 459305"/>
              <a:gd name="connsiteX331" fmla="*/ 349818 w 462734"/>
              <a:gd name="connsiteY331" fmla="*/ 38381 h 459305"/>
              <a:gd name="connsiteX332" fmla="*/ 352104 w 462734"/>
              <a:gd name="connsiteY332" fmla="*/ 41389 h 459305"/>
              <a:gd name="connsiteX333" fmla="*/ 354330 w 462734"/>
              <a:gd name="connsiteY333" fmla="*/ 43735 h 459305"/>
              <a:gd name="connsiteX334" fmla="*/ 356737 w 462734"/>
              <a:gd name="connsiteY334" fmla="*/ 48186 h 459305"/>
              <a:gd name="connsiteX335" fmla="*/ 357939 w 462734"/>
              <a:gd name="connsiteY335" fmla="*/ 49570 h 459305"/>
              <a:gd name="connsiteX336" fmla="*/ 359443 w 462734"/>
              <a:gd name="connsiteY336" fmla="*/ 49570 h 459305"/>
              <a:gd name="connsiteX337" fmla="*/ 360527 w 462734"/>
              <a:gd name="connsiteY337" fmla="*/ 48788 h 459305"/>
              <a:gd name="connsiteX338" fmla="*/ 361910 w 462734"/>
              <a:gd name="connsiteY338" fmla="*/ 48968 h 459305"/>
              <a:gd name="connsiteX339" fmla="*/ 362993 w 462734"/>
              <a:gd name="connsiteY339" fmla="*/ 53721 h 459305"/>
              <a:gd name="connsiteX340" fmla="*/ 361188 w 462734"/>
              <a:gd name="connsiteY340" fmla="*/ 55165 h 459305"/>
              <a:gd name="connsiteX341" fmla="*/ 362512 w 462734"/>
              <a:gd name="connsiteY341" fmla="*/ 56247 h 459305"/>
              <a:gd name="connsiteX342" fmla="*/ 363053 w 462734"/>
              <a:gd name="connsiteY342" fmla="*/ 57932 h 459305"/>
              <a:gd name="connsiteX343" fmla="*/ 364376 w 462734"/>
              <a:gd name="connsiteY343" fmla="*/ 60098 h 459305"/>
              <a:gd name="connsiteX344" fmla="*/ 366542 w 462734"/>
              <a:gd name="connsiteY344" fmla="*/ 61180 h 459305"/>
              <a:gd name="connsiteX345" fmla="*/ 366783 w 462734"/>
              <a:gd name="connsiteY345" fmla="*/ 59977 h 459305"/>
              <a:gd name="connsiteX346" fmla="*/ 369971 w 462734"/>
              <a:gd name="connsiteY346" fmla="*/ 63767 h 459305"/>
              <a:gd name="connsiteX347" fmla="*/ 370152 w 462734"/>
              <a:gd name="connsiteY347" fmla="*/ 65151 h 459305"/>
              <a:gd name="connsiteX348" fmla="*/ 368768 w 462734"/>
              <a:gd name="connsiteY348" fmla="*/ 63767 h 459305"/>
              <a:gd name="connsiteX349" fmla="*/ 368106 w 462734"/>
              <a:gd name="connsiteY349" fmla="*/ 64188 h 459305"/>
              <a:gd name="connsiteX350" fmla="*/ 369430 w 462734"/>
              <a:gd name="connsiteY350" fmla="*/ 67798 h 459305"/>
              <a:gd name="connsiteX351" fmla="*/ 370934 w 462734"/>
              <a:gd name="connsiteY351" fmla="*/ 69061 h 459305"/>
              <a:gd name="connsiteX352" fmla="*/ 372798 w 462734"/>
              <a:gd name="connsiteY352" fmla="*/ 69543 h 459305"/>
              <a:gd name="connsiteX353" fmla="*/ 373580 w 462734"/>
              <a:gd name="connsiteY353" fmla="*/ 72851 h 459305"/>
              <a:gd name="connsiteX354" fmla="*/ 375806 w 462734"/>
              <a:gd name="connsiteY354" fmla="*/ 74295 h 459305"/>
              <a:gd name="connsiteX355" fmla="*/ 377551 w 462734"/>
              <a:gd name="connsiteY355" fmla="*/ 77002 h 459305"/>
              <a:gd name="connsiteX356" fmla="*/ 378333 w 462734"/>
              <a:gd name="connsiteY356" fmla="*/ 77002 h 459305"/>
              <a:gd name="connsiteX357" fmla="*/ 378814 w 462734"/>
              <a:gd name="connsiteY357" fmla="*/ 80792 h 459305"/>
              <a:gd name="connsiteX358" fmla="*/ 379957 w 462734"/>
              <a:gd name="connsiteY358" fmla="*/ 81574 h 459305"/>
              <a:gd name="connsiteX359" fmla="*/ 381762 w 462734"/>
              <a:gd name="connsiteY359" fmla="*/ 83800 h 459305"/>
              <a:gd name="connsiteX360" fmla="*/ 381401 w 462734"/>
              <a:gd name="connsiteY360" fmla="*/ 85424 h 459305"/>
              <a:gd name="connsiteX361" fmla="*/ 380438 w 462734"/>
              <a:gd name="connsiteY361" fmla="*/ 85484 h 459305"/>
              <a:gd name="connsiteX362" fmla="*/ 374603 w 462734"/>
              <a:gd name="connsiteY362" fmla="*/ 83078 h 459305"/>
              <a:gd name="connsiteX363" fmla="*/ 372076 w 462734"/>
              <a:gd name="connsiteY363" fmla="*/ 81935 h 459305"/>
              <a:gd name="connsiteX364" fmla="*/ 367866 w 462734"/>
              <a:gd name="connsiteY364" fmla="*/ 77904 h 459305"/>
              <a:gd name="connsiteX365" fmla="*/ 367324 w 462734"/>
              <a:gd name="connsiteY365" fmla="*/ 75438 h 459305"/>
              <a:gd name="connsiteX366" fmla="*/ 366963 w 462734"/>
              <a:gd name="connsiteY366" fmla="*/ 71829 h 459305"/>
              <a:gd name="connsiteX367" fmla="*/ 364798 w 462734"/>
              <a:gd name="connsiteY367" fmla="*/ 69783 h 459305"/>
              <a:gd name="connsiteX368" fmla="*/ 363714 w 462734"/>
              <a:gd name="connsiteY368" fmla="*/ 67978 h 459305"/>
              <a:gd name="connsiteX369" fmla="*/ 361489 w 462734"/>
              <a:gd name="connsiteY369" fmla="*/ 66896 h 459305"/>
              <a:gd name="connsiteX370" fmla="*/ 357398 w 462734"/>
              <a:gd name="connsiteY370" fmla="*/ 64128 h 459305"/>
              <a:gd name="connsiteX371" fmla="*/ 355473 w 462734"/>
              <a:gd name="connsiteY371" fmla="*/ 60519 h 459305"/>
              <a:gd name="connsiteX372" fmla="*/ 354089 w 462734"/>
              <a:gd name="connsiteY372" fmla="*/ 58594 h 459305"/>
              <a:gd name="connsiteX373" fmla="*/ 349397 w 462734"/>
              <a:gd name="connsiteY373" fmla="*/ 57150 h 459305"/>
              <a:gd name="connsiteX374" fmla="*/ 347412 w 462734"/>
              <a:gd name="connsiteY374" fmla="*/ 58413 h 459305"/>
              <a:gd name="connsiteX375" fmla="*/ 350420 w 462734"/>
              <a:gd name="connsiteY375" fmla="*/ 61241 h 459305"/>
              <a:gd name="connsiteX376" fmla="*/ 351803 w 462734"/>
              <a:gd name="connsiteY376" fmla="*/ 63647 h 459305"/>
              <a:gd name="connsiteX377" fmla="*/ 351443 w 462734"/>
              <a:gd name="connsiteY377" fmla="*/ 68460 h 459305"/>
              <a:gd name="connsiteX378" fmla="*/ 355112 w 462734"/>
              <a:gd name="connsiteY378" fmla="*/ 70866 h 459305"/>
              <a:gd name="connsiteX379" fmla="*/ 358360 w 462734"/>
              <a:gd name="connsiteY379" fmla="*/ 71588 h 459305"/>
              <a:gd name="connsiteX380" fmla="*/ 359684 w 462734"/>
              <a:gd name="connsiteY380" fmla="*/ 72911 h 459305"/>
              <a:gd name="connsiteX381" fmla="*/ 357699 w 462734"/>
              <a:gd name="connsiteY381" fmla="*/ 73573 h 459305"/>
              <a:gd name="connsiteX382" fmla="*/ 355473 w 462734"/>
              <a:gd name="connsiteY382" fmla="*/ 73814 h 459305"/>
              <a:gd name="connsiteX383" fmla="*/ 346690 w 462734"/>
              <a:gd name="connsiteY383" fmla="*/ 73693 h 459305"/>
              <a:gd name="connsiteX384" fmla="*/ 343081 w 462734"/>
              <a:gd name="connsiteY384" fmla="*/ 72911 h 459305"/>
              <a:gd name="connsiteX385" fmla="*/ 340975 w 462734"/>
              <a:gd name="connsiteY385" fmla="*/ 70505 h 459305"/>
              <a:gd name="connsiteX386" fmla="*/ 338147 w 462734"/>
              <a:gd name="connsiteY386" fmla="*/ 69422 h 459305"/>
              <a:gd name="connsiteX387" fmla="*/ 335861 w 462734"/>
              <a:gd name="connsiteY387" fmla="*/ 66113 h 459305"/>
              <a:gd name="connsiteX388" fmla="*/ 334297 w 462734"/>
              <a:gd name="connsiteY388" fmla="*/ 65753 h 459305"/>
              <a:gd name="connsiteX389" fmla="*/ 331109 w 462734"/>
              <a:gd name="connsiteY389" fmla="*/ 65993 h 459305"/>
              <a:gd name="connsiteX390" fmla="*/ 330267 w 462734"/>
              <a:gd name="connsiteY390" fmla="*/ 64188 h 459305"/>
              <a:gd name="connsiteX391" fmla="*/ 327018 w 462734"/>
              <a:gd name="connsiteY391" fmla="*/ 62985 h 459305"/>
              <a:gd name="connsiteX392" fmla="*/ 325635 w 462734"/>
              <a:gd name="connsiteY392" fmla="*/ 60699 h 459305"/>
              <a:gd name="connsiteX393" fmla="*/ 322146 w 462734"/>
              <a:gd name="connsiteY393" fmla="*/ 59015 h 459305"/>
              <a:gd name="connsiteX394" fmla="*/ 320702 w 462734"/>
              <a:gd name="connsiteY394" fmla="*/ 58894 h 459305"/>
              <a:gd name="connsiteX395" fmla="*/ 317995 w 462734"/>
              <a:gd name="connsiteY395" fmla="*/ 59436 h 459305"/>
              <a:gd name="connsiteX396" fmla="*/ 316310 w 462734"/>
              <a:gd name="connsiteY396" fmla="*/ 59195 h 459305"/>
              <a:gd name="connsiteX397" fmla="*/ 315889 w 462734"/>
              <a:gd name="connsiteY397" fmla="*/ 58233 h 459305"/>
              <a:gd name="connsiteX398" fmla="*/ 314626 w 462734"/>
              <a:gd name="connsiteY398" fmla="*/ 57812 h 459305"/>
              <a:gd name="connsiteX399" fmla="*/ 312821 w 462734"/>
              <a:gd name="connsiteY399" fmla="*/ 58413 h 459305"/>
              <a:gd name="connsiteX400" fmla="*/ 311858 w 462734"/>
              <a:gd name="connsiteY400" fmla="*/ 59316 h 459305"/>
              <a:gd name="connsiteX401" fmla="*/ 312460 w 462734"/>
              <a:gd name="connsiteY401" fmla="*/ 60278 h 459305"/>
              <a:gd name="connsiteX402" fmla="*/ 364376 w 462734"/>
              <a:gd name="connsiteY402" fmla="*/ 170187 h 459305"/>
              <a:gd name="connsiteX403" fmla="*/ 364617 w 462734"/>
              <a:gd name="connsiteY403" fmla="*/ 172593 h 459305"/>
              <a:gd name="connsiteX404" fmla="*/ 365459 w 462734"/>
              <a:gd name="connsiteY404" fmla="*/ 173375 h 459305"/>
              <a:gd name="connsiteX405" fmla="*/ 367144 w 462734"/>
              <a:gd name="connsiteY405" fmla="*/ 173194 h 459305"/>
              <a:gd name="connsiteX406" fmla="*/ 368828 w 462734"/>
              <a:gd name="connsiteY406" fmla="*/ 171390 h 459305"/>
              <a:gd name="connsiteX407" fmla="*/ 369309 w 462734"/>
              <a:gd name="connsiteY407" fmla="*/ 169826 h 459305"/>
              <a:gd name="connsiteX408" fmla="*/ 368888 w 462734"/>
              <a:gd name="connsiteY408" fmla="*/ 168021 h 459305"/>
              <a:gd name="connsiteX409" fmla="*/ 369550 w 462734"/>
              <a:gd name="connsiteY409" fmla="*/ 166337 h 459305"/>
              <a:gd name="connsiteX410" fmla="*/ 369189 w 462734"/>
              <a:gd name="connsiteY410" fmla="*/ 164051 h 459305"/>
              <a:gd name="connsiteX411" fmla="*/ 369730 w 462734"/>
              <a:gd name="connsiteY411" fmla="*/ 163148 h 459305"/>
              <a:gd name="connsiteX412" fmla="*/ 368828 w 462734"/>
              <a:gd name="connsiteY412" fmla="*/ 160982 h 459305"/>
              <a:gd name="connsiteX413" fmla="*/ 369069 w 462734"/>
              <a:gd name="connsiteY413" fmla="*/ 160140 h 459305"/>
              <a:gd name="connsiteX414" fmla="*/ 367926 w 462734"/>
              <a:gd name="connsiteY414" fmla="*/ 157493 h 459305"/>
              <a:gd name="connsiteX415" fmla="*/ 368708 w 462734"/>
              <a:gd name="connsiteY415" fmla="*/ 153884 h 459305"/>
              <a:gd name="connsiteX416" fmla="*/ 368226 w 462734"/>
              <a:gd name="connsiteY416" fmla="*/ 151117 h 459305"/>
              <a:gd name="connsiteX417" fmla="*/ 368407 w 462734"/>
              <a:gd name="connsiteY417" fmla="*/ 148048 h 459305"/>
              <a:gd name="connsiteX418" fmla="*/ 367444 w 462734"/>
              <a:gd name="connsiteY418" fmla="*/ 145281 h 459305"/>
              <a:gd name="connsiteX419" fmla="*/ 366061 w 462734"/>
              <a:gd name="connsiteY419" fmla="*/ 143838 h 459305"/>
              <a:gd name="connsiteX420" fmla="*/ 364798 w 462734"/>
              <a:gd name="connsiteY420" fmla="*/ 141070 h 459305"/>
              <a:gd name="connsiteX421" fmla="*/ 365098 w 462734"/>
              <a:gd name="connsiteY421" fmla="*/ 138423 h 459305"/>
              <a:gd name="connsiteX422" fmla="*/ 366121 w 462734"/>
              <a:gd name="connsiteY422" fmla="*/ 135536 h 459305"/>
              <a:gd name="connsiteX423" fmla="*/ 363173 w 462734"/>
              <a:gd name="connsiteY423" fmla="*/ 131686 h 459305"/>
              <a:gd name="connsiteX424" fmla="*/ 363895 w 462734"/>
              <a:gd name="connsiteY424" fmla="*/ 129881 h 459305"/>
              <a:gd name="connsiteX425" fmla="*/ 362150 w 462734"/>
              <a:gd name="connsiteY425" fmla="*/ 126572 h 459305"/>
              <a:gd name="connsiteX426" fmla="*/ 362932 w 462734"/>
              <a:gd name="connsiteY426" fmla="*/ 124828 h 459305"/>
              <a:gd name="connsiteX427" fmla="*/ 364918 w 462734"/>
              <a:gd name="connsiteY427" fmla="*/ 123444 h 459305"/>
              <a:gd name="connsiteX428" fmla="*/ 366241 w 462734"/>
              <a:gd name="connsiteY428" fmla="*/ 119413 h 459305"/>
              <a:gd name="connsiteX429" fmla="*/ 368347 w 462734"/>
              <a:gd name="connsiteY429" fmla="*/ 117609 h 459305"/>
              <a:gd name="connsiteX430" fmla="*/ 369370 w 462734"/>
              <a:gd name="connsiteY430" fmla="*/ 115443 h 459305"/>
              <a:gd name="connsiteX431" fmla="*/ 366963 w 462734"/>
              <a:gd name="connsiteY431" fmla="*/ 113397 h 459305"/>
              <a:gd name="connsiteX432" fmla="*/ 364376 w 462734"/>
              <a:gd name="connsiteY432" fmla="*/ 112134 h 459305"/>
              <a:gd name="connsiteX433" fmla="*/ 365760 w 462734"/>
              <a:gd name="connsiteY433" fmla="*/ 110751 h 459305"/>
              <a:gd name="connsiteX434" fmla="*/ 369189 w 462734"/>
              <a:gd name="connsiteY434" fmla="*/ 108104 h 459305"/>
              <a:gd name="connsiteX435" fmla="*/ 370874 w 462734"/>
              <a:gd name="connsiteY435" fmla="*/ 107081 h 459305"/>
              <a:gd name="connsiteX436" fmla="*/ 373280 w 462734"/>
              <a:gd name="connsiteY436" fmla="*/ 106600 h 459305"/>
              <a:gd name="connsiteX437" fmla="*/ 374664 w 462734"/>
              <a:gd name="connsiteY437" fmla="*/ 105637 h 459305"/>
              <a:gd name="connsiteX438" fmla="*/ 380137 w 462734"/>
              <a:gd name="connsiteY438" fmla="*/ 105757 h 459305"/>
              <a:gd name="connsiteX439" fmla="*/ 384649 w 462734"/>
              <a:gd name="connsiteY439" fmla="*/ 106720 h 459305"/>
              <a:gd name="connsiteX440" fmla="*/ 385612 w 462734"/>
              <a:gd name="connsiteY440" fmla="*/ 107562 h 459305"/>
              <a:gd name="connsiteX441" fmla="*/ 385853 w 462734"/>
              <a:gd name="connsiteY441" fmla="*/ 109066 h 459305"/>
              <a:gd name="connsiteX442" fmla="*/ 388259 w 462734"/>
              <a:gd name="connsiteY442" fmla="*/ 110089 h 459305"/>
              <a:gd name="connsiteX443" fmla="*/ 389884 w 462734"/>
              <a:gd name="connsiteY443" fmla="*/ 110450 h 459305"/>
              <a:gd name="connsiteX444" fmla="*/ 390606 w 462734"/>
              <a:gd name="connsiteY444" fmla="*/ 113037 h 459305"/>
              <a:gd name="connsiteX445" fmla="*/ 391507 w 462734"/>
              <a:gd name="connsiteY445" fmla="*/ 113939 h 459305"/>
              <a:gd name="connsiteX446" fmla="*/ 393011 w 462734"/>
              <a:gd name="connsiteY446" fmla="*/ 113879 h 459305"/>
              <a:gd name="connsiteX447" fmla="*/ 393011 w 462734"/>
              <a:gd name="connsiteY447" fmla="*/ 115082 h 459305"/>
              <a:gd name="connsiteX448" fmla="*/ 395177 w 462734"/>
              <a:gd name="connsiteY448" fmla="*/ 117849 h 459305"/>
              <a:gd name="connsiteX449" fmla="*/ 397223 w 462734"/>
              <a:gd name="connsiteY449" fmla="*/ 118210 h 459305"/>
              <a:gd name="connsiteX450" fmla="*/ 397223 w 462734"/>
              <a:gd name="connsiteY450" fmla="*/ 120737 h 459305"/>
              <a:gd name="connsiteX451" fmla="*/ 398426 w 462734"/>
              <a:gd name="connsiteY451" fmla="*/ 122181 h 459305"/>
              <a:gd name="connsiteX452" fmla="*/ 398426 w 462734"/>
              <a:gd name="connsiteY452" fmla="*/ 124467 h 459305"/>
              <a:gd name="connsiteX453" fmla="*/ 401614 w 462734"/>
              <a:gd name="connsiteY453" fmla="*/ 126271 h 459305"/>
              <a:gd name="connsiteX454" fmla="*/ 403239 w 462734"/>
              <a:gd name="connsiteY454" fmla="*/ 128377 h 459305"/>
              <a:gd name="connsiteX455" fmla="*/ 402577 w 462734"/>
              <a:gd name="connsiteY455" fmla="*/ 129159 h 459305"/>
              <a:gd name="connsiteX456" fmla="*/ 403840 w 462734"/>
              <a:gd name="connsiteY456" fmla="*/ 131866 h 459305"/>
              <a:gd name="connsiteX457" fmla="*/ 403299 w 462734"/>
              <a:gd name="connsiteY457" fmla="*/ 133370 h 459305"/>
              <a:gd name="connsiteX458" fmla="*/ 404321 w 462734"/>
              <a:gd name="connsiteY458" fmla="*/ 136799 h 459305"/>
              <a:gd name="connsiteX459" fmla="*/ 403659 w 462734"/>
              <a:gd name="connsiteY459" fmla="*/ 138002 h 459305"/>
              <a:gd name="connsiteX460" fmla="*/ 405224 w 462734"/>
              <a:gd name="connsiteY460" fmla="*/ 139807 h 459305"/>
              <a:gd name="connsiteX461" fmla="*/ 405404 w 462734"/>
              <a:gd name="connsiteY461" fmla="*/ 142634 h 459305"/>
              <a:gd name="connsiteX462" fmla="*/ 407811 w 462734"/>
              <a:gd name="connsiteY462" fmla="*/ 143958 h 459305"/>
              <a:gd name="connsiteX463" fmla="*/ 407690 w 462734"/>
              <a:gd name="connsiteY463" fmla="*/ 145762 h 459305"/>
              <a:gd name="connsiteX464" fmla="*/ 408953 w 462734"/>
              <a:gd name="connsiteY464" fmla="*/ 148650 h 459305"/>
              <a:gd name="connsiteX465" fmla="*/ 410457 w 462734"/>
              <a:gd name="connsiteY465" fmla="*/ 149372 h 459305"/>
              <a:gd name="connsiteX466" fmla="*/ 411300 w 462734"/>
              <a:gd name="connsiteY466" fmla="*/ 152079 h 459305"/>
              <a:gd name="connsiteX467" fmla="*/ 409615 w 462734"/>
              <a:gd name="connsiteY467" fmla="*/ 154907 h 459305"/>
              <a:gd name="connsiteX468" fmla="*/ 408472 w 462734"/>
              <a:gd name="connsiteY468" fmla="*/ 155207 h 459305"/>
              <a:gd name="connsiteX469" fmla="*/ 408532 w 462734"/>
              <a:gd name="connsiteY469" fmla="*/ 153583 h 459305"/>
              <a:gd name="connsiteX470" fmla="*/ 407329 w 462734"/>
              <a:gd name="connsiteY470" fmla="*/ 151899 h 459305"/>
              <a:gd name="connsiteX471" fmla="*/ 404743 w 462734"/>
              <a:gd name="connsiteY471" fmla="*/ 151417 h 459305"/>
              <a:gd name="connsiteX472" fmla="*/ 403299 w 462734"/>
              <a:gd name="connsiteY472" fmla="*/ 151899 h 459305"/>
              <a:gd name="connsiteX473" fmla="*/ 403178 w 462734"/>
              <a:gd name="connsiteY473" fmla="*/ 153463 h 459305"/>
              <a:gd name="connsiteX474" fmla="*/ 402456 w 462734"/>
              <a:gd name="connsiteY474" fmla="*/ 154786 h 459305"/>
              <a:gd name="connsiteX475" fmla="*/ 402517 w 462734"/>
              <a:gd name="connsiteY475" fmla="*/ 156170 h 459305"/>
              <a:gd name="connsiteX476" fmla="*/ 403720 w 462734"/>
              <a:gd name="connsiteY476" fmla="*/ 156771 h 459305"/>
              <a:gd name="connsiteX477" fmla="*/ 405645 w 462734"/>
              <a:gd name="connsiteY477" fmla="*/ 156952 h 459305"/>
              <a:gd name="connsiteX478" fmla="*/ 405043 w 462734"/>
              <a:gd name="connsiteY478" fmla="*/ 157313 h 459305"/>
              <a:gd name="connsiteX479" fmla="*/ 405163 w 462734"/>
              <a:gd name="connsiteY479" fmla="*/ 159478 h 459305"/>
              <a:gd name="connsiteX480" fmla="*/ 406607 w 462734"/>
              <a:gd name="connsiteY480" fmla="*/ 160922 h 459305"/>
              <a:gd name="connsiteX481" fmla="*/ 409194 w 462734"/>
              <a:gd name="connsiteY481" fmla="*/ 161704 h 459305"/>
              <a:gd name="connsiteX482" fmla="*/ 409675 w 462734"/>
              <a:gd name="connsiteY482" fmla="*/ 160982 h 459305"/>
              <a:gd name="connsiteX483" fmla="*/ 412082 w 462734"/>
              <a:gd name="connsiteY483" fmla="*/ 164652 h 459305"/>
              <a:gd name="connsiteX484" fmla="*/ 410998 w 462734"/>
              <a:gd name="connsiteY484" fmla="*/ 166397 h 459305"/>
              <a:gd name="connsiteX485" fmla="*/ 410457 w 462734"/>
              <a:gd name="connsiteY485" fmla="*/ 168322 h 459305"/>
              <a:gd name="connsiteX486" fmla="*/ 410819 w 462734"/>
              <a:gd name="connsiteY486" fmla="*/ 169284 h 459305"/>
              <a:gd name="connsiteX487" fmla="*/ 409134 w 462734"/>
              <a:gd name="connsiteY487" fmla="*/ 170247 h 459305"/>
              <a:gd name="connsiteX488" fmla="*/ 408292 w 462734"/>
              <a:gd name="connsiteY488" fmla="*/ 171570 h 459305"/>
              <a:gd name="connsiteX489" fmla="*/ 406307 w 462734"/>
              <a:gd name="connsiteY489" fmla="*/ 172773 h 459305"/>
              <a:gd name="connsiteX490" fmla="*/ 406788 w 462734"/>
              <a:gd name="connsiteY490" fmla="*/ 174217 h 459305"/>
              <a:gd name="connsiteX491" fmla="*/ 408472 w 462734"/>
              <a:gd name="connsiteY491" fmla="*/ 175420 h 459305"/>
              <a:gd name="connsiteX492" fmla="*/ 405464 w 462734"/>
              <a:gd name="connsiteY492" fmla="*/ 177225 h 459305"/>
              <a:gd name="connsiteX493" fmla="*/ 401795 w 462734"/>
              <a:gd name="connsiteY493" fmla="*/ 178970 h 459305"/>
              <a:gd name="connsiteX494" fmla="*/ 399749 w 462734"/>
              <a:gd name="connsiteY494" fmla="*/ 179451 h 459305"/>
              <a:gd name="connsiteX495" fmla="*/ 396861 w 462734"/>
              <a:gd name="connsiteY495" fmla="*/ 177586 h 459305"/>
              <a:gd name="connsiteX496" fmla="*/ 395959 w 462734"/>
              <a:gd name="connsiteY496" fmla="*/ 177345 h 459305"/>
              <a:gd name="connsiteX497" fmla="*/ 394877 w 462734"/>
              <a:gd name="connsiteY497" fmla="*/ 175120 h 459305"/>
              <a:gd name="connsiteX498" fmla="*/ 393252 w 462734"/>
              <a:gd name="connsiteY498" fmla="*/ 174578 h 459305"/>
              <a:gd name="connsiteX499" fmla="*/ 390244 w 462734"/>
              <a:gd name="connsiteY499" fmla="*/ 175841 h 459305"/>
              <a:gd name="connsiteX500" fmla="*/ 390124 w 462734"/>
              <a:gd name="connsiteY500" fmla="*/ 177225 h 459305"/>
              <a:gd name="connsiteX501" fmla="*/ 392410 w 462734"/>
              <a:gd name="connsiteY501" fmla="*/ 179150 h 459305"/>
              <a:gd name="connsiteX502" fmla="*/ 393011 w 462734"/>
              <a:gd name="connsiteY502" fmla="*/ 180353 h 459305"/>
              <a:gd name="connsiteX503" fmla="*/ 391147 w 462734"/>
              <a:gd name="connsiteY503" fmla="*/ 180835 h 459305"/>
              <a:gd name="connsiteX504" fmla="*/ 390064 w 462734"/>
              <a:gd name="connsiteY504" fmla="*/ 182218 h 459305"/>
              <a:gd name="connsiteX505" fmla="*/ 390184 w 462734"/>
              <a:gd name="connsiteY505" fmla="*/ 183181 h 459305"/>
              <a:gd name="connsiteX506" fmla="*/ 387958 w 462734"/>
              <a:gd name="connsiteY506" fmla="*/ 184384 h 459305"/>
              <a:gd name="connsiteX507" fmla="*/ 388380 w 462734"/>
              <a:gd name="connsiteY507" fmla="*/ 186129 h 459305"/>
              <a:gd name="connsiteX508" fmla="*/ 390064 w 462734"/>
              <a:gd name="connsiteY508" fmla="*/ 185527 h 459305"/>
              <a:gd name="connsiteX509" fmla="*/ 389823 w 462734"/>
              <a:gd name="connsiteY509" fmla="*/ 187332 h 459305"/>
              <a:gd name="connsiteX510" fmla="*/ 387598 w 462734"/>
              <a:gd name="connsiteY510" fmla="*/ 189317 h 459305"/>
              <a:gd name="connsiteX511" fmla="*/ 385732 w 462734"/>
              <a:gd name="connsiteY511" fmla="*/ 190099 h 459305"/>
              <a:gd name="connsiteX512" fmla="*/ 384108 w 462734"/>
              <a:gd name="connsiteY512" fmla="*/ 192505 h 459305"/>
              <a:gd name="connsiteX513" fmla="*/ 384649 w 462734"/>
              <a:gd name="connsiteY513" fmla="*/ 193107 h 459305"/>
              <a:gd name="connsiteX514" fmla="*/ 384048 w 462734"/>
              <a:gd name="connsiteY514" fmla="*/ 194611 h 459305"/>
              <a:gd name="connsiteX515" fmla="*/ 382423 w 462734"/>
              <a:gd name="connsiteY515" fmla="*/ 194370 h 459305"/>
              <a:gd name="connsiteX516" fmla="*/ 381702 w 462734"/>
              <a:gd name="connsiteY516" fmla="*/ 196716 h 459305"/>
              <a:gd name="connsiteX517" fmla="*/ 383145 w 462734"/>
              <a:gd name="connsiteY517" fmla="*/ 196536 h 459305"/>
              <a:gd name="connsiteX518" fmla="*/ 384469 w 462734"/>
              <a:gd name="connsiteY518" fmla="*/ 197378 h 459305"/>
              <a:gd name="connsiteX519" fmla="*/ 384950 w 462734"/>
              <a:gd name="connsiteY519" fmla="*/ 198581 h 459305"/>
              <a:gd name="connsiteX520" fmla="*/ 381522 w 462734"/>
              <a:gd name="connsiteY520" fmla="*/ 201288 h 459305"/>
              <a:gd name="connsiteX521" fmla="*/ 381040 w 462734"/>
              <a:gd name="connsiteY521" fmla="*/ 203273 h 459305"/>
              <a:gd name="connsiteX522" fmla="*/ 381401 w 462734"/>
              <a:gd name="connsiteY522" fmla="*/ 205559 h 459305"/>
              <a:gd name="connsiteX523" fmla="*/ 380800 w 462734"/>
              <a:gd name="connsiteY523" fmla="*/ 208327 h 459305"/>
              <a:gd name="connsiteX524" fmla="*/ 379656 w 462734"/>
              <a:gd name="connsiteY524" fmla="*/ 210312 h 459305"/>
              <a:gd name="connsiteX525" fmla="*/ 380679 w 462734"/>
              <a:gd name="connsiteY525" fmla="*/ 212718 h 459305"/>
              <a:gd name="connsiteX526" fmla="*/ 380258 w 462734"/>
              <a:gd name="connsiteY526" fmla="*/ 216147 h 459305"/>
              <a:gd name="connsiteX527" fmla="*/ 378574 w 462734"/>
              <a:gd name="connsiteY527" fmla="*/ 216328 h 459305"/>
              <a:gd name="connsiteX528" fmla="*/ 378213 w 462734"/>
              <a:gd name="connsiteY528" fmla="*/ 214643 h 459305"/>
              <a:gd name="connsiteX529" fmla="*/ 376528 w 462734"/>
              <a:gd name="connsiteY529" fmla="*/ 213320 h 459305"/>
              <a:gd name="connsiteX530" fmla="*/ 374664 w 462734"/>
              <a:gd name="connsiteY530" fmla="*/ 213019 h 459305"/>
              <a:gd name="connsiteX531" fmla="*/ 373821 w 462734"/>
              <a:gd name="connsiteY531" fmla="*/ 213440 h 459305"/>
              <a:gd name="connsiteX532" fmla="*/ 374242 w 462734"/>
              <a:gd name="connsiteY532" fmla="*/ 214944 h 459305"/>
              <a:gd name="connsiteX533" fmla="*/ 375385 w 462734"/>
              <a:gd name="connsiteY533" fmla="*/ 215425 h 459305"/>
              <a:gd name="connsiteX534" fmla="*/ 373580 w 462734"/>
              <a:gd name="connsiteY534" fmla="*/ 216689 h 459305"/>
              <a:gd name="connsiteX535" fmla="*/ 374423 w 462734"/>
              <a:gd name="connsiteY535" fmla="*/ 217290 h 459305"/>
              <a:gd name="connsiteX536" fmla="*/ 373099 w 462734"/>
              <a:gd name="connsiteY536" fmla="*/ 218493 h 459305"/>
              <a:gd name="connsiteX537" fmla="*/ 374002 w 462734"/>
              <a:gd name="connsiteY537" fmla="*/ 220539 h 459305"/>
              <a:gd name="connsiteX538" fmla="*/ 372317 w 462734"/>
              <a:gd name="connsiteY538" fmla="*/ 221140 h 459305"/>
              <a:gd name="connsiteX539" fmla="*/ 372137 w 462734"/>
              <a:gd name="connsiteY539" fmla="*/ 222283 h 459305"/>
              <a:gd name="connsiteX540" fmla="*/ 373520 w 462734"/>
              <a:gd name="connsiteY540" fmla="*/ 223246 h 459305"/>
              <a:gd name="connsiteX541" fmla="*/ 375325 w 462734"/>
              <a:gd name="connsiteY541" fmla="*/ 222584 h 459305"/>
              <a:gd name="connsiteX542" fmla="*/ 374904 w 462734"/>
              <a:gd name="connsiteY542" fmla="*/ 225592 h 459305"/>
              <a:gd name="connsiteX543" fmla="*/ 373761 w 462734"/>
              <a:gd name="connsiteY543" fmla="*/ 225592 h 459305"/>
              <a:gd name="connsiteX544" fmla="*/ 372076 w 462734"/>
              <a:gd name="connsiteY544" fmla="*/ 226615 h 459305"/>
              <a:gd name="connsiteX545" fmla="*/ 371716 w 462734"/>
              <a:gd name="connsiteY545" fmla="*/ 228299 h 459305"/>
              <a:gd name="connsiteX546" fmla="*/ 370753 w 462734"/>
              <a:gd name="connsiteY546" fmla="*/ 228540 h 459305"/>
              <a:gd name="connsiteX547" fmla="*/ 369550 w 462734"/>
              <a:gd name="connsiteY547" fmla="*/ 230104 h 459305"/>
              <a:gd name="connsiteX548" fmla="*/ 368166 w 462734"/>
              <a:gd name="connsiteY548" fmla="*/ 230645 h 459305"/>
              <a:gd name="connsiteX549" fmla="*/ 366783 w 462734"/>
              <a:gd name="connsiteY549" fmla="*/ 230284 h 459305"/>
              <a:gd name="connsiteX550" fmla="*/ 365098 w 462734"/>
              <a:gd name="connsiteY550" fmla="*/ 231307 h 459305"/>
              <a:gd name="connsiteX551" fmla="*/ 366542 w 462734"/>
              <a:gd name="connsiteY551" fmla="*/ 233112 h 459305"/>
              <a:gd name="connsiteX552" fmla="*/ 364858 w 462734"/>
              <a:gd name="connsiteY552" fmla="*/ 235398 h 459305"/>
              <a:gd name="connsiteX553" fmla="*/ 365459 w 462734"/>
              <a:gd name="connsiteY553" fmla="*/ 236180 h 459305"/>
              <a:gd name="connsiteX554" fmla="*/ 364256 w 462734"/>
              <a:gd name="connsiteY554" fmla="*/ 236962 h 459305"/>
              <a:gd name="connsiteX555" fmla="*/ 363053 w 462734"/>
              <a:gd name="connsiteY555" fmla="*/ 237022 h 459305"/>
              <a:gd name="connsiteX556" fmla="*/ 363895 w 462734"/>
              <a:gd name="connsiteY556" fmla="*/ 236120 h 459305"/>
              <a:gd name="connsiteX557" fmla="*/ 363895 w 462734"/>
              <a:gd name="connsiteY557" fmla="*/ 234917 h 459305"/>
              <a:gd name="connsiteX558" fmla="*/ 362932 w 462734"/>
              <a:gd name="connsiteY558" fmla="*/ 234315 h 459305"/>
              <a:gd name="connsiteX559" fmla="*/ 360827 w 462734"/>
              <a:gd name="connsiteY559" fmla="*/ 233954 h 459305"/>
              <a:gd name="connsiteX560" fmla="*/ 359504 w 462734"/>
              <a:gd name="connsiteY560" fmla="*/ 234435 h 459305"/>
              <a:gd name="connsiteX561" fmla="*/ 359142 w 462734"/>
              <a:gd name="connsiteY561" fmla="*/ 235458 h 459305"/>
              <a:gd name="connsiteX562" fmla="*/ 357638 w 462734"/>
              <a:gd name="connsiteY562" fmla="*/ 235939 h 459305"/>
              <a:gd name="connsiteX563" fmla="*/ 356917 w 462734"/>
              <a:gd name="connsiteY563" fmla="*/ 236842 h 459305"/>
              <a:gd name="connsiteX564" fmla="*/ 356315 w 462734"/>
              <a:gd name="connsiteY564" fmla="*/ 235398 h 459305"/>
              <a:gd name="connsiteX565" fmla="*/ 355233 w 462734"/>
              <a:gd name="connsiteY565" fmla="*/ 235759 h 459305"/>
              <a:gd name="connsiteX566" fmla="*/ 354210 w 462734"/>
              <a:gd name="connsiteY566" fmla="*/ 237082 h 459305"/>
              <a:gd name="connsiteX567" fmla="*/ 351743 w 462734"/>
              <a:gd name="connsiteY567" fmla="*/ 234074 h 459305"/>
              <a:gd name="connsiteX568" fmla="*/ 349698 w 462734"/>
              <a:gd name="connsiteY568" fmla="*/ 233172 h 459305"/>
              <a:gd name="connsiteX569" fmla="*/ 347291 w 462734"/>
              <a:gd name="connsiteY569" fmla="*/ 233954 h 459305"/>
              <a:gd name="connsiteX570" fmla="*/ 347472 w 462734"/>
              <a:gd name="connsiteY570" fmla="*/ 235157 h 459305"/>
              <a:gd name="connsiteX571" fmla="*/ 348976 w 462734"/>
              <a:gd name="connsiteY571" fmla="*/ 236601 h 459305"/>
              <a:gd name="connsiteX572" fmla="*/ 348615 w 462734"/>
              <a:gd name="connsiteY572" fmla="*/ 237744 h 459305"/>
              <a:gd name="connsiteX573" fmla="*/ 347231 w 462734"/>
              <a:gd name="connsiteY573" fmla="*/ 238947 h 459305"/>
              <a:gd name="connsiteX574" fmla="*/ 345487 w 462734"/>
              <a:gd name="connsiteY574" fmla="*/ 238827 h 459305"/>
              <a:gd name="connsiteX575" fmla="*/ 341035 w 462734"/>
              <a:gd name="connsiteY575" fmla="*/ 237624 h 459305"/>
              <a:gd name="connsiteX576" fmla="*/ 339772 w 462734"/>
              <a:gd name="connsiteY576" fmla="*/ 235157 h 459305"/>
              <a:gd name="connsiteX577" fmla="*/ 337486 w 462734"/>
              <a:gd name="connsiteY577" fmla="*/ 235157 h 459305"/>
              <a:gd name="connsiteX578" fmla="*/ 336343 w 462734"/>
              <a:gd name="connsiteY578" fmla="*/ 232751 h 459305"/>
              <a:gd name="connsiteX579" fmla="*/ 333335 w 462734"/>
              <a:gd name="connsiteY579" fmla="*/ 232270 h 459305"/>
              <a:gd name="connsiteX580" fmla="*/ 331952 w 462734"/>
              <a:gd name="connsiteY580" fmla="*/ 234435 h 459305"/>
              <a:gd name="connsiteX581" fmla="*/ 335260 w 462734"/>
              <a:gd name="connsiteY581" fmla="*/ 238887 h 459305"/>
              <a:gd name="connsiteX582" fmla="*/ 336223 w 462734"/>
              <a:gd name="connsiteY582" fmla="*/ 241474 h 459305"/>
              <a:gd name="connsiteX583" fmla="*/ 335139 w 462734"/>
              <a:gd name="connsiteY583" fmla="*/ 242196 h 459305"/>
              <a:gd name="connsiteX584" fmla="*/ 333395 w 462734"/>
              <a:gd name="connsiteY584" fmla="*/ 242256 h 459305"/>
              <a:gd name="connsiteX585" fmla="*/ 331470 w 462734"/>
              <a:gd name="connsiteY585" fmla="*/ 244000 h 459305"/>
              <a:gd name="connsiteX586" fmla="*/ 330688 w 462734"/>
              <a:gd name="connsiteY586" fmla="*/ 242978 h 459305"/>
              <a:gd name="connsiteX587" fmla="*/ 330207 w 462734"/>
              <a:gd name="connsiteY587" fmla="*/ 239849 h 459305"/>
              <a:gd name="connsiteX588" fmla="*/ 328402 w 462734"/>
              <a:gd name="connsiteY588" fmla="*/ 239970 h 459305"/>
              <a:gd name="connsiteX589" fmla="*/ 328101 w 462734"/>
              <a:gd name="connsiteY589" fmla="*/ 241714 h 459305"/>
              <a:gd name="connsiteX590" fmla="*/ 325635 w 462734"/>
              <a:gd name="connsiteY590" fmla="*/ 243339 h 459305"/>
              <a:gd name="connsiteX591" fmla="*/ 325033 w 462734"/>
              <a:gd name="connsiteY591" fmla="*/ 240632 h 459305"/>
              <a:gd name="connsiteX592" fmla="*/ 322868 w 462734"/>
              <a:gd name="connsiteY592" fmla="*/ 240451 h 459305"/>
              <a:gd name="connsiteX593" fmla="*/ 323108 w 462734"/>
              <a:gd name="connsiteY593" fmla="*/ 238406 h 459305"/>
              <a:gd name="connsiteX594" fmla="*/ 324071 w 462734"/>
              <a:gd name="connsiteY594" fmla="*/ 237985 h 459305"/>
              <a:gd name="connsiteX595" fmla="*/ 328944 w 462734"/>
              <a:gd name="connsiteY595" fmla="*/ 238225 h 459305"/>
              <a:gd name="connsiteX596" fmla="*/ 331349 w 462734"/>
              <a:gd name="connsiteY596" fmla="*/ 239007 h 459305"/>
              <a:gd name="connsiteX597" fmla="*/ 331891 w 462734"/>
              <a:gd name="connsiteY597" fmla="*/ 238165 h 459305"/>
              <a:gd name="connsiteX598" fmla="*/ 331771 w 462734"/>
              <a:gd name="connsiteY598" fmla="*/ 236420 h 459305"/>
              <a:gd name="connsiteX599" fmla="*/ 330448 w 462734"/>
              <a:gd name="connsiteY599" fmla="*/ 235097 h 459305"/>
              <a:gd name="connsiteX600" fmla="*/ 328402 w 462734"/>
              <a:gd name="connsiteY600" fmla="*/ 234796 h 459305"/>
              <a:gd name="connsiteX601" fmla="*/ 327800 w 462734"/>
              <a:gd name="connsiteY601" fmla="*/ 235338 h 459305"/>
              <a:gd name="connsiteX602" fmla="*/ 327018 w 462734"/>
              <a:gd name="connsiteY602" fmla="*/ 233533 h 459305"/>
              <a:gd name="connsiteX603" fmla="*/ 325394 w 462734"/>
              <a:gd name="connsiteY603" fmla="*/ 232630 h 459305"/>
              <a:gd name="connsiteX604" fmla="*/ 325033 w 462734"/>
              <a:gd name="connsiteY604" fmla="*/ 231548 h 459305"/>
              <a:gd name="connsiteX605" fmla="*/ 326176 w 462734"/>
              <a:gd name="connsiteY605" fmla="*/ 231187 h 459305"/>
              <a:gd name="connsiteX606" fmla="*/ 326236 w 462734"/>
              <a:gd name="connsiteY606" fmla="*/ 229743 h 459305"/>
              <a:gd name="connsiteX607" fmla="*/ 325214 w 462734"/>
              <a:gd name="connsiteY607" fmla="*/ 227878 h 459305"/>
              <a:gd name="connsiteX608" fmla="*/ 323950 w 462734"/>
              <a:gd name="connsiteY608" fmla="*/ 226976 h 459305"/>
              <a:gd name="connsiteX609" fmla="*/ 320942 w 462734"/>
              <a:gd name="connsiteY609" fmla="*/ 229141 h 459305"/>
              <a:gd name="connsiteX610" fmla="*/ 321002 w 462734"/>
              <a:gd name="connsiteY610" fmla="*/ 230525 h 459305"/>
              <a:gd name="connsiteX611" fmla="*/ 319800 w 462734"/>
              <a:gd name="connsiteY611" fmla="*/ 233292 h 459305"/>
              <a:gd name="connsiteX612" fmla="*/ 319138 w 462734"/>
              <a:gd name="connsiteY612" fmla="*/ 233894 h 459305"/>
              <a:gd name="connsiteX613" fmla="*/ 320040 w 462734"/>
              <a:gd name="connsiteY613" fmla="*/ 235699 h 459305"/>
              <a:gd name="connsiteX614" fmla="*/ 319800 w 462734"/>
              <a:gd name="connsiteY614" fmla="*/ 236721 h 459305"/>
              <a:gd name="connsiteX615" fmla="*/ 318596 w 462734"/>
              <a:gd name="connsiteY615" fmla="*/ 235699 h 459305"/>
              <a:gd name="connsiteX616" fmla="*/ 317092 w 462734"/>
              <a:gd name="connsiteY616" fmla="*/ 236721 h 459305"/>
              <a:gd name="connsiteX617" fmla="*/ 315588 w 462734"/>
              <a:gd name="connsiteY617" fmla="*/ 234616 h 459305"/>
              <a:gd name="connsiteX618" fmla="*/ 315167 w 462734"/>
              <a:gd name="connsiteY618" fmla="*/ 235638 h 459305"/>
              <a:gd name="connsiteX619" fmla="*/ 314024 w 462734"/>
              <a:gd name="connsiteY619" fmla="*/ 235037 h 459305"/>
              <a:gd name="connsiteX620" fmla="*/ 312460 w 462734"/>
              <a:gd name="connsiteY620" fmla="*/ 235819 h 459305"/>
              <a:gd name="connsiteX621" fmla="*/ 313543 w 462734"/>
              <a:gd name="connsiteY621" fmla="*/ 236601 h 459305"/>
              <a:gd name="connsiteX622" fmla="*/ 315769 w 462734"/>
              <a:gd name="connsiteY622" fmla="*/ 240571 h 459305"/>
              <a:gd name="connsiteX623" fmla="*/ 315528 w 462734"/>
              <a:gd name="connsiteY623" fmla="*/ 241113 h 459305"/>
              <a:gd name="connsiteX624" fmla="*/ 313724 w 462734"/>
              <a:gd name="connsiteY624" fmla="*/ 240932 h 459305"/>
              <a:gd name="connsiteX625" fmla="*/ 311438 w 462734"/>
              <a:gd name="connsiteY625" fmla="*/ 240090 h 459305"/>
              <a:gd name="connsiteX626" fmla="*/ 308610 w 462734"/>
              <a:gd name="connsiteY626" fmla="*/ 237744 h 459305"/>
              <a:gd name="connsiteX627" fmla="*/ 307768 w 462734"/>
              <a:gd name="connsiteY627" fmla="*/ 238586 h 459305"/>
              <a:gd name="connsiteX628" fmla="*/ 305181 w 462734"/>
              <a:gd name="connsiteY628" fmla="*/ 237985 h 459305"/>
              <a:gd name="connsiteX629" fmla="*/ 303496 w 462734"/>
              <a:gd name="connsiteY629" fmla="*/ 236541 h 459305"/>
              <a:gd name="connsiteX630" fmla="*/ 303978 w 462734"/>
              <a:gd name="connsiteY630" fmla="*/ 234134 h 459305"/>
              <a:gd name="connsiteX631" fmla="*/ 303557 w 462734"/>
              <a:gd name="connsiteY631" fmla="*/ 232330 h 459305"/>
              <a:gd name="connsiteX632" fmla="*/ 302714 w 462734"/>
              <a:gd name="connsiteY632" fmla="*/ 231728 h 459305"/>
              <a:gd name="connsiteX633" fmla="*/ 300549 w 462734"/>
              <a:gd name="connsiteY633" fmla="*/ 232089 h 459305"/>
              <a:gd name="connsiteX634" fmla="*/ 297902 w 462734"/>
              <a:gd name="connsiteY634" fmla="*/ 230284 h 459305"/>
              <a:gd name="connsiteX635" fmla="*/ 300308 w 462734"/>
              <a:gd name="connsiteY635" fmla="*/ 227457 h 459305"/>
              <a:gd name="connsiteX636" fmla="*/ 298503 w 462734"/>
              <a:gd name="connsiteY636" fmla="*/ 226675 h 459305"/>
              <a:gd name="connsiteX637" fmla="*/ 297120 w 462734"/>
              <a:gd name="connsiteY637" fmla="*/ 225532 h 459305"/>
              <a:gd name="connsiteX638" fmla="*/ 296458 w 462734"/>
              <a:gd name="connsiteY638" fmla="*/ 222524 h 459305"/>
              <a:gd name="connsiteX639" fmla="*/ 293270 w 462734"/>
              <a:gd name="connsiteY639" fmla="*/ 221501 h 459305"/>
              <a:gd name="connsiteX640" fmla="*/ 291946 w 462734"/>
              <a:gd name="connsiteY640" fmla="*/ 220118 h 459305"/>
              <a:gd name="connsiteX641" fmla="*/ 295315 w 462734"/>
              <a:gd name="connsiteY641" fmla="*/ 218914 h 459305"/>
              <a:gd name="connsiteX642" fmla="*/ 296519 w 462734"/>
              <a:gd name="connsiteY642" fmla="*/ 219336 h 459305"/>
              <a:gd name="connsiteX643" fmla="*/ 299406 w 462734"/>
              <a:gd name="connsiteY643" fmla="*/ 218012 h 459305"/>
              <a:gd name="connsiteX644" fmla="*/ 302714 w 462734"/>
              <a:gd name="connsiteY644" fmla="*/ 218433 h 459305"/>
              <a:gd name="connsiteX645" fmla="*/ 306324 w 462734"/>
              <a:gd name="connsiteY645" fmla="*/ 217230 h 459305"/>
              <a:gd name="connsiteX646" fmla="*/ 308129 w 462734"/>
              <a:gd name="connsiteY646" fmla="*/ 215425 h 459305"/>
              <a:gd name="connsiteX647" fmla="*/ 308790 w 462734"/>
              <a:gd name="connsiteY647" fmla="*/ 213681 h 459305"/>
              <a:gd name="connsiteX648" fmla="*/ 308369 w 462734"/>
              <a:gd name="connsiteY648" fmla="*/ 212598 h 459305"/>
              <a:gd name="connsiteX649" fmla="*/ 308129 w 462734"/>
              <a:gd name="connsiteY649" fmla="*/ 209891 h 459305"/>
              <a:gd name="connsiteX650" fmla="*/ 309332 w 462734"/>
              <a:gd name="connsiteY650" fmla="*/ 207845 h 459305"/>
              <a:gd name="connsiteX651" fmla="*/ 309212 w 462734"/>
              <a:gd name="connsiteY651" fmla="*/ 207063 h 459305"/>
              <a:gd name="connsiteX652" fmla="*/ 307587 w 462734"/>
              <a:gd name="connsiteY652" fmla="*/ 206342 h 459305"/>
              <a:gd name="connsiteX653" fmla="*/ 306023 w 462734"/>
              <a:gd name="connsiteY653" fmla="*/ 207424 h 459305"/>
              <a:gd name="connsiteX654" fmla="*/ 305422 w 462734"/>
              <a:gd name="connsiteY654" fmla="*/ 211094 h 459305"/>
              <a:gd name="connsiteX655" fmla="*/ 304218 w 462734"/>
              <a:gd name="connsiteY655" fmla="*/ 212117 h 459305"/>
              <a:gd name="connsiteX656" fmla="*/ 302173 w 462734"/>
              <a:gd name="connsiteY656" fmla="*/ 211936 h 459305"/>
              <a:gd name="connsiteX657" fmla="*/ 300910 w 462734"/>
              <a:gd name="connsiteY657" fmla="*/ 213741 h 459305"/>
              <a:gd name="connsiteX658" fmla="*/ 299587 w 462734"/>
              <a:gd name="connsiteY658" fmla="*/ 213440 h 459305"/>
              <a:gd name="connsiteX659" fmla="*/ 298263 w 462734"/>
              <a:gd name="connsiteY659" fmla="*/ 214643 h 459305"/>
              <a:gd name="connsiteX660" fmla="*/ 296037 w 462734"/>
              <a:gd name="connsiteY660" fmla="*/ 214162 h 459305"/>
              <a:gd name="connsiteX661" fmla="*/ 295435 w 462734"/>
              <a:gd name="connsiteY661" fmla="*/ 215305 h 459305"/>
              <a:gd name="connsiteX662" fmla="*/ 294412 w 462734"/>
              <a:gd name="connsiteY662" fmla="*/ 214403 h 459305"/>
              <a:gd name="connsiteX663" fmla="*/ 291225 w 462734"/>
              <a:gd name="connsiteY663" fmla="*/ 214102 h 459305"/>
              <a:gd name="connsiteX664" fmla="*/ 288698 w 462734"/>
              <a:gd name="connsiteY664" fmla="*/ 214944 h 459305"/>
              <a:gd name="connsiteX665" fmla="*/ 287615 w 462734"/>
              <a:gd name="connsiteY665" fmla="*/ 216448 h 459305"/>
              <a:gd name="connsiteX666" fmla="*/ 286893 w 462734"/>
              <a:gd name="connsiteY666" fmla="*/ 216809 h 459305"/>
              <a:gd name="connsiteX667" fmla="*/ 284126 w 462734"/>
              <a:gd name="connsiteY667" fmla="*/ 221441 h 459305"/>
              <a:gd name="connsiteX668" fmla="*/ 285931 w 462734"/>
              <a:gd name="connsiteY668" fmla="*/ 222163 h 459305"/>
              <a:gd name="connsiteX669" fmla="*/ 288939 w 462734"/>
              <a:gd name="connsiteY669" fmla="*/ 225171 h 459305"/>
              <a:gd name="connsiteX670" fmla="*/ 291645 w 462734"/>
              <a:gd name="connsiteY670" fmla="*/ 225532 h 459305"/>
              <a:gd name="connsiteX671" fmla="*/ 291345 w 462734"/>
              <a:gd name="connsiteY671" fmla="*/ 227577 h 459305"/>
              <a:gd name="connsiteX672" fmla="*/ 291525 w 462734"/>
              <a:gd name="connsiteY672" fmla="*/ 230766 h 459305"/>
              <a:gd name="connsiteX673" fmla="*/ 292548 w 462734"/>
              <a:gd name="connsiteY673" fmla="*/ 232871 h 459305"/>
              <a:gd name="connsiteX674" fmla="*/ 294533 w 462734"/>
              <a:gd name="connsiteY674" fmla="*/ 233713 h 459305"/>
              <a:gd name="connsiteX675" fmla="*/ 294412 w 462734"/>
              <a:gd name="connsiteY675" fmla="*/ 234556 h 459305"/>
              <a:gd name="connsiteX676" fmla="*/ 295616 w 462734"/>
              <a:gd name="connsiteY676" fmla="*/ 235458 h 459305"/>
              <a:gd name="connsiteX677" fmla="*/ 295797 w 462734"/>
              <a:gd name="connsiteY677" fmla="*/ 237263 h 459305"/>
              <a:gd name="connsiteX678" fmla="*/ 297601 w 462734"/>
              <a:gd name="connsiteY678" fmla="*/ 238706 h 459305"/>
              <a:gd name="connsiteX679" fmla="*/ 298143 w 462734"/>
              <a:gd name="connsiteY679" fmla="*/ 240391 h 459305"/>
              <a:gd name="connsiteX680" fmla="*/ 299526 w 462734"/>
              <a:gd name="connsiteY680" fmla="*/ 241895 h 459305"/>
              <a:gd name="connsiteX681" fmla="*/ 296278 w 462734"/>
              <a:gd name="connsiteY681" fmla="*/ 242617 h 459305"/>
              <a:gd name="connsiteX682" fmla="*/ 294533 w 462734"/>
              <a:gd name="connsiteY682" fmla="*/ 242136 h 459305"/>
              <a:gd name="connsiteX683" fmla="*/ 287916 w 462734"/>
              <a:gd name="connsiteY683" fmla="*/ 241955 h 459305"/>
              <a:gd name="connsiteX684" fmla="*/ 285509 w 462734"/>
              <a:gd name="connsiteY684" fmla="*/ 240692 h 459305"/>
              <a:gd name="connsiteX685" fmla="*/ 285149 w 462734"/>
              <a:gd name="connsiteY685" fmla="*/ 238827 h 459305"/>
              <a:gd name="connsiteX686" fmla="*/ 282381 w 462734"/>
              <a:gd name="connsiteY686" fmla="*/ 240993 h 459305"/>
              <a:gd name="connsiteX687" fmla="*/ 278952 w 462734"/>
              <a:gd name="connsiteY687" fmla="*/ 240391 h 459305"/>
              <a:gd name="connsiteX688" fmla="*/ 277448 w 462734"/>
              <a:gd name="connsiteY688" fmla="*/ 239729 h 459305"/>
              <a:gd name="connsiteX689" fmla="*/ 275643 w 462734"/>
              <a:gd name="connsiteY689" fmla="*/ 240692 h 459305"/>
              <a:gd name="connsiteX690" fmla="*/ 272635 w 462734"/>
              <a:gd name="connsiteY690" fmla="*/ 241293 h 459305"/>
              <a:gd name="connsiteX691" fmla="*/ 270650 w 462734"/>
              <a:gd name="connsiteY691" fmla="*/ 243459 h 459305"/>
              <a:gd name="connsiteX692" fmla="*/ 268845 w 462734"/>
              <a:gd name="connsiteY692" fmla="*/ 242316 h 459305"/>
              <a:gd name="connsiteX693" fmla="*/ 266379 w 462734"/>
              <a:gd name="connsiteY693" fmla="*/ 241714 h 459305"/>
              <a:gd name="connsiteX694" fmla="*/ 262288 w 462734"/>
              <a:gd name="connsiteY694" fmla="*/ 241293 h 459305"/>
              <a:gd name="connsiteX695" fmla="*/ 260544 w 462734"/>
              <a:gd name="connsiteY695" fmla="*/ 239489 h 459305"/>
              <a:gd name="connsiteX696" fmla="*/ 258739 w 462734"/>
              <a:gd name="connsiteY696" fmla="*/ 240692 h 459305"/>
              <a:gd name="connsiteX697" fmla="*/ 256393 w 462734"/>
              <a:gd name="connsiteY697" fmla="*/ 240932 h 459305"/>
              <a:gd name="connsiteX698" fmla="*/ 250798 w 462734"/>
              <a:gd name="connsiteY698" fmla="*/ 240391 h 459305"/>
              <a:gd name="connsiteX699" fmla="*/ 246948 w 462734"/>
              <a:gd name="connsiteY699" fmla="*/ 241534 h 459305"/>
              <a:gd name="connsiteX700" fmla="*/ 244301 w 462734"/>
              <a:gd name="connsiteY700" fmla="*/ 240872 h 459305"/>
              <a:gd name="connsiteX701" fmla="*/ 241895 w 462734"/>
              <a:gd name="connsiteY701" fmla="*/ 239789 h 459305"/>
              <a:gd name="connsiteX702" fmla="*/ 240391 w 462734"/>
              <a:gd name="connsiteY702" fmla="*/ 240210 h 459305"/>
              <a:gd name="connsiteX703" fmla="*/ 238285 w 462734"/>
              <a:gd name="connsiteY703" fmla="*/ 239067 h 459305"/>
              <a:gd name="connsiteX704" fmla="*/ 236781 w 462734"/>
              <a:gd name="connsiteY704" fmla="*/ 239849 h 459305"/>
              <a:gd name="connsiteX705" fmla="*/ 234977 w 462734"/>
              <a:gd name="connsiteY705" fmla="*/ 239849 h 459305"/>
              <a:gd name="connsiteX706" fmla="*/ 233232 w 462734"/>
              <a:gd name="connsiteY706" fmla="*/ 238346 h 459305"/>
              <a:gd name="connsiteX707" fmla="*/ 229683 w 462734"/>
              <a:gd name="connsiteY707" fmla="*/ 236420 h 459305"/>
              <a:gd name="connsiteX708" fmla="*/ 229081 w 462734"/>
              <a:gd name="connsiteY708" fmla="*/ 235338 h 459305"/>
              <a:gd name="connsiteX709" fmla="*/ 223065 w 462734"/>
              <a:gd name="connsiteY709" fmla="*/ 232330 h 459305"/>
              <a:gd name="connsiteX710" fmla="*/ 222043 w 462734"/>
              <a:gd name="connsiteY710" fmla="*/ 232510 h 459305"/>
              <a:gd name="connsiteX711" fmla="*/ 221682 w 462734"/>
              <a:gd name="connsiteY711" fmla="*/ 233834 h 459305"/>
              <a:gd name="connsiteX712" fmla="*/ 223667 w 462734"/>
              <a:gd name="connsiteY712" fmla="*/ 234616 h 459305"/>
              <a:gd name="connsiteX713" fmla="*/ 227577 w 462734"/>
              <a:gd name="connsiteY713" fmla="*/ 237203 h 459305"/>
              <a:gd name="connsiteX714" fmla="*/ 228179 w 462734"/>
              <a:gd name="connsiteY714" fmla="*/ 238646 h 459305"/>
              <a:gd name="connsiteX715" fmla="*/ 224690 w 462734"/>
              <a:gd name="connsiteY715" fmla="*/ 237744 h 459305"/>
              <a:gd name="connsiteX716" fmla="*/ 224389 w 462734"/>
              <a:gd name="connsiteY716" fmla="*/ 238646 h 459305"/>
              <a:gd name="connsiteX717" fmla="*/ 226434 w 462734"/>
              <a:gd name="connsiteY717" fmla="*/ 240150 h 459305"/>
              <a:gd name="connsiteX718" fmla="*/ 228660 w 462734"/>
              <a:gd name="connsiteY718" fmla="*/ 240752 h 459305"/>
              <a:gd name="connsiteX719" fmla="*/ 231668 w 462734"/>
              <a:gd name="connsiteY719" fmla="*/ 242136 h 459305"/>
              <a:gd name="connsiteX720" fmla="*/ 234435 w 462734"/>
              <a:gd name="connsiteY720" fmla="*/ 242136 h 459305"/>
              <a:gd name="connsiteX721" fmla="*/ 236902 w 462734"/>
              <a:gd name="connsiteY721" fmla="*/ 244181 h 459305"/>
              <a:gd name="connsiteX722" fmla="*/ 239308 w 462734"/>
              <a:gd name="connsiteY722" fmla="*/ 248392 h 459305"/>
              <a:gd name="connsiteX723" fmla="*/ 242617 w 462734"/>
              <a:gd name="connsiteY723" fmla="*/ 245504 h 459305"/>
              <a:gd name="connsiteX724" fmla="*/ 244782 w 462734"/>
              <a:gd name="connsiteY724" fmla="*/ 244181 h 459305"/>
              <a:gd name="connsiteX725" fmla="*/ 245926 w 462734"/>
              <a:gd name="connsiteY725" fmla="*/ 245324 h 459305"/>
              <a:gd name="connsiteX726" fmla="*/ 247850 w 462734"/>
              <a:gd name="connsiteY726" fmla="*/ 245926 h 459305"/>
              <a:gd name="connsiteX727" fmla="*/ 250257 w 462734"/>
              <a:gd name="connsiteY727" fmla="*/ 246106 h 459305"/>
              <a:gd name="connsiteX728" fmla="*/ 253024 w 462734"/>
              <a:gd name="connsiteY728" fmla="*/ 246768 h 459305"/>
              <a:gd name="connsiteX729" fmla="*/ 256634 w 462734"/>
              <a:gd name="connsiteY729" fmla="*/ 245685 h 459305"/>
              <a:gd name="connsiteX730" fmla="*/ 257837 w 462734"/>
              <a:gd name="connsiteY730" fmla="*/ 245745 h 459305"/>
              <a:gd name="connsiteX731" fmla="*/ 261807 w 462734"/>
              <a:gd name="connsiteY731" fmla="*/ 247850 h 459305"/>
              <a:gd name="connsiteX732" fmla="*/ 262288 w 462734"/>
              <a:gd name="connsiteY732" fmla="*/ 249294 h 459305"/>
              <a:gd name="connsiteX733" fmla="*/ 265958 w 462734"/>
              <a:gd name="connsiteY733" fmla="*/ 250076 h 459305"/>
              <a:gd name="connsiteX734" fmla="*/ 269928 w 462734"/>
              <a:gd name="connsiteY734" fmla="*/ 249114 h 459305"/>
              <a:gd name="connsiteX735" fmla="*/ 270891 w 462734"/>
              <a:gd name="connsiteY735" fmla="*/ 250377 h 459305"/>
              <a:gd name="connsiteX736" fmla="*/ 275944 w 462734"/>
              <a:gd name="connsiteY736" fmla="*/ 250678 h 459305"/>
              <a:gd name="connsiteX737" fmla="*/ 278711 w 462734"/>
              <a:gd name="connsiteY737" fmla="*/ 250016 h 459305"/>
              <a:gd name="connsiteX738" fmla="*/ 281719 w 462734"/>
              <a:gd name="connsiteY738" fmla="*/ 251400 h 459305"/>
              <a:gd name="connsiteX739" fmla="*/ 283043 w 462734"/>
              <a:gd name="connsiteY739" fmla="*/ 251340 h 459305"/>
              <a:gd name="connsiteX740" fmla="*/ 285509 w 462734"/>
              <a:gd name="connsiteY740" fmla="*/ 253205 h 459305"/>
              <a:gd name="connsiteX741" fmla="*/ 288277 w 462734"/>
              <a:gd name="connsiteY741" fmla="*/ 253205 h 459305"/>
              <a:gd name="connsiteX742" fmla="*/ 290503 w 462734"/>
              <a:gd name="connsiteY742" fmla="*/ 253806 h 459305"/>
              <a:gd name="connsiteX743" fmla="*/ 291104 w 462734"/>
              <a:gd name="connsiteY743" fmla="*/ 253024 h 459305"/>
              <a:gd name="connsiteX744" fmla="*/ 295556 w 462734"/>
              <a:gd name="connsiteY744" fmla="*/ 252001 h 459305"/>
              <a:gd name="connsiteX745" fmla="*/ 297541 w 462734"/>
              <a:gd name="connsiteY745" fmla="*/ 254107 h 459305"/>
              <a:gd name="connsiteX746" fmla="*/ 298744 w 462734"/>
              <a:gd name="connsiteY746" fmla="*/ 253385 h 459305"/>
              <a:gd name="connsiteX747" fmla="*/ 302173 w 462734"/>
              <a:gd name="connsiteY747" fmla="*/ 252663 h 459305"/>
              <a:gd name="connsiteX748" fmla="*/ 306986 w 462734"/>
              <a:gd name="connsiteY748" fmla="*/ 252242 h 459305"/>
              <a:gd name="connsiteX749" fmla="*/ 310234 w 462734"/>
              <a:gd name="connsiteY749" fmla="*/ 252543 h 459305"/>
              <a:gd name="connsiteX750" fmla="*/ 316491 w 462734"/>
              <a:gd name="connsiteY750" fmla="*/ 252242 h 459305"/>
              <a:gd name="connsiteX751" fmla="*/ 316972 w 462734"/>
              <a:gd name="connsiteY751" fmla="*/ 253626 h 459305"/>
              <a:gd name="connsiteX752" fmla="*/ 314686 w 462734"/>
              <a:gd name="connsiteY752" fmla="*/ 254227 h 459305"/>
              <a:gd name="connsiteX753" fmla="*/ 315167 w 462734"/>
              <a:gd name="connsiteY753" fmla="*/ 256032 h 459305"/>
              <a:gd name="connsiteX754" fmla="*/ 316310 w 462734"/>
              <a:gd name="connsiteY754" fmla="*/ 256754 h 459305"/>
              <a:gd name="connsiteX755" fmla="*/ 316010 w 462734"/>
              <a:gd name="connsiteY755" fmla="*/ 259040 h 459305"/>
              <a:gd name="connsiteX756" fmla="*/ 318716 w 462734"/>
              <a:gd name="connsiteY756" fmla="*/ 258498 h 459305"/>
              <a:gd name="connsiteX757" fmla="*/ 318235 w 462734"/>
              <a:gd name="connsiteY757" fmla="*/ 257175 h 459305"/>
              <a:gd name="connsiteX758" fmla="*/ 320281 w 462734"/>
              <a:gd name="connsiteY758" fmla="*/ 257897 h 459305"/>
              <a:gd name="connsiteX759" fmla="*/ 319438 w 462734"/>
              <a:gd name="connsiteY759" fmla="*/ 258739 h 459305"/>
              <a:gd name="connsiteX760" fmla="*/ 321424 w 462734"/>
              <a:gd name="connsiteY760" fmla="*/ 261266 h 459305"/>
              <a:gd name="connsiteX761" fmla="*/ 319318 w 462734"/>
              <a:gd name="connsiteY761" fmla="*/ 260183 h 459305"/>
              <a:gd name="connsiteX762" fmla="*/ 317934 w 462734"/>
              <a:gd name="connsiteY762" fmla="*/ 261988 h 459305"/>
              <a:gd name="connsiteX763" fmla="*/ 320341 w 462734"/>
              <a:gd name="connsiteY763" fmla="*/ 264274 h 459305"/>
              <a:gd name="connsiteX764" fmla="*/ 318356 w 462734"/>
              <a:gd name="connsiteY764" fmla="*/ 265056 h 459305"/>
              <a:gd name="connsiteX765" fmla="*/ 317152 w 462734"/>
              <a:gd name="connsiteY765" fmla="*/ 266379 h 459305"/>
              <a:gd name="connsiteX766" fmla="*/ 319920 w 462734"/>
              <a:gd name="connsiteY766" fmla="*/ 269688 h 459305"/>
              <a:gd name="connsiteX767" fmla="*/ 319378 w 462734"/>
              <a:gd name="connsiteY767" fmla="*/ 270590 h 459305"/>
              <a:gd name="connsiteX768" fmla="*/ 317754 w 462734"/>
              <a:gd name="connsiteY768" fmla="*/ 269868 h 459305"/>
              <a:gd name="connsiteX769" fmla="*/ 315588 w 462734"/>
              <a:gd name="connsiteY769" fmla="*/ 269868 h 459305"/>
              <a:gd name="connsiteX770" fmla="*/ 313724 w 462734"/>
              <a:gd name="connsiteY770" fmla="*/ 269146 h 459305"/>
              <a:gd name="connsiteX771" fmla="*/ 309693 w 462734"/>
              <a:gd name="connsiteY771" fmla="*/ 269748 h 459305"/>
              <a:gd name="connsiteX772" fmla="*/ 308490 w 462734"/>
              <a:gd name="connsiteY772" fmla="*/ 270951 h 459305"/>
              <a:gd name="connsiteX773" fmla="*/ 309512 w 462734"/>
              <a:gd name="connsiteY773" fmla="*/ 271914 h 459305"/>
              <a:gd name="connsiteX774" fmla="*/ 312942 w 462734"/>
              <a:gd name="connsiteY774" fmla="*/ 271914 h 459305"/>
              <a:gd name="connsiteX775" fmla="*/ 314806 w 462734"/>
              <a:gd name="connsiteY775" fmla="*/ 273538 h 459305"/>
              <a:gd name="connsiteX776" fmla="*/ 316731 w 462734"/>
              <a:gd name="connsiteY776" fmla="*/ 274139 h 459305"/>
              <a:gd name="connsiteX777" fmla="*/ 316370 w 462734"/>
              <a:gd name="connsiteY777" fmla="*/ 277629 h 459305"/>
              <a:gd name="connsiteX778" fmla="*/ 315167 w 462734"/>
              <a:gd name="connsiteY778" fmla="*/ 278050 h 459305"/>
              <a:gd name="connsiteX779" fmla="*/ 314445 w 462734"/>
              <a:gd name="connsiteY779" fmla="*/ 276726 h 459305"/>
              <a:gd name="connsiteX780" fmla="*/ 312881 w 462734"/>
              <a:gd name="connsiteY780" fmla="*/ 277568 h 459305"/>
              <a:gd name="connsiteX781" fmla="*/ 310354 w 462734"/>
              <a:gd name="connsiteY781" fmla="*/ 277328 h 459305"/>
              <a:gd name="connsiteX782" fmla="*/ 308430 w 462734"/>
              <a:gd name="connsiteY782" fmla="*/ 276606 h 459305"/>
              <a:gd name="connsiteX783" fmla="*/ 306685 w 462734"/>
              <a:gd name="connsiteY783" fmla="*/ 276786 h 459305"/>
              <a:gd name="connsiteX784" fmla="*/ 304640 w 462734"/>
              <a:gd name="connsiteY784" fmla="*/ 278290 h 459305"/>
              <a:gd name="connsiteX785" fmla="*/ 305542 w 462734"/>
              <a:gd name="connsiteY785" fmla="*/ 279975 h 459305"/>
              <a:gd name="connsiteX786" fmla="*/ 302655 w 462734"/>
              <a:gd name="connsiteY786" fmla="*/ 282983 h 459305"/>
              <a:gd name="connsiteX787" fmla="*/ 300850 w 462734"/>
              <a:gd name="connsiteY787" fmla="*/ 283825 h 459305"/>
              <a:gd name="connsiteX788" fmla="*/ 301572 w 462734"/>
              <a:gd name="connsiteY788" fmla="*/ 286231 h 459305"/>
              <a:gd name="connsiteX789" fmla="*/ 304519 w 462734"/>
              <a:gd name="connsiteY789" fmla="*/ 285028 h 459305"/>
              <a:gd name="connsiteX790" fmla="*/ 306023 w 462734"/>
              <a:gd name="connsiteY790" fmla="*/ 285148 h 459305"/>
              <a:gd name="connsiteX791" fmla="*/ 306865 w 462734"/>
              <a:gd name="connsiteY791" fmla="*/ 286111 h 459305"/>
              <a:gd name="connsiteX792" fmla="*/ 308911 w 462734"/>
              <a:gd name="connsiteY792" fmla="*/ 285570 h 459305"/>
              <a:gd name="connsiteX793" fmla="*/ 308911 w 462734"/>
              <a:gd name="connsiteY793" fmla="*/ 283765 h 459305"/>
              <a:gd name="connsiteX794" fmla="*/ 307948 w 462734"/>
              <a:gd name="connsiteY794" fmla="*/ 282923 h 459305"/>
              <a:gd name="connsiteX795" fmla="*/ 309031 w 462734"/>
              <a:gd name="connsiteY795" fmla="*/ 281719 h 459305"/>
              <a:gd name="connsiteX796" fmla="*/ 311136 w 462734"/>
              <a:gd name="connsiteY796" fmla="*/ 281419 h 459305"/>
              <a:gd name="connsiteX797" fmla="*/ 311618 w 462734"/>
              <a:gd name="connsiteY797" fmla="*/ 282622 h 459305"/>
              <a:gd name="connsiteX798" fmla="*/ 314265 w 462734"/>
              <a:gd name="connsiteY798" fmla="*/ 284186 h 459305"/>
              <a:gd name="connsiteX799" fmla="*/ 314987 w 462734"/>
              <a:gd name="connsiteY799" fmla="*/ 284968 h 459305"/>
              <a:gd name="connsiteX800" fmla="*/ 315889 w 462734"/>
              <a:gd name="connsiteY800" fmla="*/ 283765 h 459305"/>
              <a:gd name="connsiteX801" fmla="*/ 316491 w 462734"/>
              <a:gd name="connsiteY801" fmla="*/ 284547 h 459305"/>
              <a:gd name="connsiteX802" fmla="*/ 315889 w 462734"/>
              <a:gd name="connsiteY802" fmla="*/ 285509 h 459305"/>
              <a:gd name="connsiteX803" fmla="*/ 314686 w 462734"/>
              <a:gd name="connsiteY803" fmla="*/ 289961 h 459305"/>
              <a:gd name="connsiteX804" fmla="*/ 314806 w 462734"/>
              <a:gd name="connsiteY804" fmla="*/ 291946 h 459305"/>
              <a:gd name="connsiteX805" fmla="*/ 314205 w 462734"/>
              <a:gd name="connsiteY805" fmla="*/ 292909 h 459305"/>
              <a:gd name="connsiteX806" fmla="*/ 314144 w 462734"/>
              <a:gd name="connsiteY806" fmla="*/ 295315 h 459305"/>
              <a:gd name="connsiteX807" fmla="*/ 311377 w 462734"/>
              <a:gd name="connsiteY807" fmla="*/ 296518 h 459305"/>
              <a:gd name="connsiteX808" fmla="*/ 310595 w 462734"/>
              <a:gd name="connsiteY808" fmla="*/ 297421 h 459305"/>
              <a:gd name="connsiteX809" fmla="*/ 311438 w 462734"/>
              <a:gd name="connsiteY809" fmla="*/ 298925 h 459305"/>
              <a:gd name="connsiteX810" fmla="*/ 311136 w 462734"/>
              <a:gd name="connsiteY810" fmla="*/ 300850 h 459305"/>
              <a:gd name="connsiteX811" fmla="*/ 309633 w 462734"/>
              <a:gd name="connsiteY811" fmla="*/ 302654 h 459305"/>
              <a:gd name="connsiteX812" fmla="*/ 306986 w 462734"/>
              <a:gd name="connsiteY812" fmla="*/ 304459 h 459305"/>
              <a:gd name="connsiteX813" fmla="*/ 305663 w 462734"/>
              <a:gd name="connsiteY813" fmla="*/ 306444 h 459305"/>
              <a:gd name="connsiteX814" fmla="*/ 303496 w 462734"/>
              <a:gd name="connsiteY814" fmla="*/ 308851 h 459305"/>
              <a:gd name="connsiteX815" fmla="*/ 301752 w 462734"/>
              <a:gd name="connsiteY815" fmla="*/ 311979 h 459305"/>
              <a:gd name="connsiteX816" fmla="*/ 300428 w 462734"/>
              <a:gd name="connsiteY816" fmla="*/ 312280 h 459305"/>
              <a:gd name="connsiteX817" fmla="*/ 298083 w 462734"/>
              <a:gd name="connsiteY817" fmla="*/ 315107 h 459305"/>
              <a:gd name="connsiteX818" fmla="*/ 297481 w 462734"/>
              <a:gd name="connsiteY818" fmla="*/ 318115 h 459305"/>
              <a:gd name="connsiteX819" fmla="*/ 294834 w 462734"/>
              <a:gd name="connsiteY819" fmla="*/ 319258 h 459305"/>
              <a:gd name="connsiteX820" fmla="*/ 292548 w 462734"/>
              <a:gd name="connsiteY820" fmla="*/ 321664 h 459305"/>
              <a:gd name="connsiteX821" fmla="*/ 291164 w 462734"/>
              <a:gd name="connsiteY821" fmla="*/ 322145 h 459305"/>
              <a:gd name="connsiteX822" fmla="*/ 289841 w 462734"/>
              <a:gd name="connsiteY822" fmla="*/ 325575 h 459305"/>
              <a:gd name="connsiteX823" fmla="*/ 287073 w 462734"/>
              <a:gd name="connsiteY823" fmla="*/ 326838 h 459305"/>
              <a:gd name="connsiteX824" fmla="*/ 284968 w 462734"/>
              <a:gd name="connsiteY824" fmla="*/ 328582 h 459305"/>
              <a:gd name="connsiteX825" fmla="*/ 282802 w 462734"/>
              <a:gd name="connsiteY825" fmla="*/ 328522 h 459305"/>
              <a:gd name="connsiteX826" fmla="*/ 278592 w 462734"/>
              <a:gd name="connsiteY826" fmla="*/ 326176 h 459305"/>
              <a:gd name="connsiteX827" fmla="*/ 274440 w 462734"/>
              <a:gd name="connsiteY827" fmla="*/ 324672 h 459305"/>
              <a:gd name="connsiteX828" fmla="*/ 273237 w 462734"/>
              <a:gd name="connsiteY828" fmla="*/ 324732 h 459305"/>
              <a:gd name="connsiteX829" fmla="*/ 268304 w 462734"/>
              <a:gd name="connsiteY829" fmla="*/ 321544 h 459305"/>
              <a:gd name="connsiteX830" fmla="*/ 266921 w 462734"/>
              <a:gd name="connsiteY830" fmla="*/ 321183 h 459305"/>
              <a:gd name="connsiteX831" fmla="*/ 266259 w 462734"/>
              <a:gd name="connsiteY831" fmla="*/ 322145 h 459305"/>
              <a:gd name="connsiteX832" fmla="*/ 262950 w 462734"/>
              <a:gd name="connsiteY832" fmla="*/ 321183 h 459305"/>
              <a:gd name="connsiteX833" fmla="*/ 263131 w 462734"/>
              <a:gd name="connsiteY833" fmla="*/ 319619 h 459305"/>
              <a:gd name="connsiteX834" fmla="*/ 260724 w 462734"/>
              <a:gd name="connsiteY834" fmla="*/ 319619 h 459305"/>
              <a:gd name="connsiteX835" fmla="*/ 258980 w 462734"/>
              <a:gd name="connsiteY835" fmla="*/ 317634 h 459305"/>
              <a:gd name="connsiteX836" fmla="*/ 256152 w 462734"/>
              <a:gd name="connsiteY836" fmla="*/ 318476 h 459305"/>
              <a:gd name="connsiteX837" fmla="*/ 253445 w 462734"/>
              <a:gd name="connsiteY837" fmla="*/ 317453 h 459305"/>
              <a:gd name="connsiteX838" fmla="*/ 253265 w 462734"/>
              <a:gd name="connsiteY838" fmla="*/ 316792 h 459305"/>
              <a:gd name="connsiteX839" fmla="*/ 251400 w 462734"/>
              <a:gd name="connsiteY839" fmla="*/ 315709 h 459305"/>
              <a:gd name="connsiteX840" fmla="*/ 248392 w 462734"/>
              <a:gd name="connsiteY840" fmla="*/ 311738 h 459305"/>
              <a:gd name="connsiteX841" fmla="*/ 247009 w 462734"/>
              <a:gd name="connsiteY841" fmla="*/ 311678 h 459305"/>
              <a:gd name="connsiteX842" fmla="*/ 246828 w 462734"/>
              <a:gd name="connsiteY842" fmla="*/ 309994 h 459305"/>
              <a:gd name="connsiteX843" fmla="*/ 244782 w 462734"/>
              <a:gd name="connsiteY843" fmla="*/ 307948 h 459305"/>
              <a:gd name="connsiteX844" fmla="*/ 243880 w 462734"/>
              <a:gd name="connsiteY844" fmla="*/ 306625 h 459305"/>
              <a:gd name="connsiteX845" fmla="*/ 241655 w 462734"/>
              <a:gd name="connsiteY845" fmla="*/ 305301 h 459305"/>
              <a:gd name="connsiteX846" fmla="*/ 239729 w 462734"/>
              <a:gd name="connsiteY846" fmla="*/ 304820 h 459305"/>
              <a:gd name="connsiteX847" fmla="*/ 239128 w 462734"/>
              <a:gd name="connsiteY847" fmla="*/ 306204 h 459305"/>
              <a:gd name="connsiteX848" fmla="*/ 240632 w 462734"/>
              <a:gd name="connsiteY848" fmla="*/ 307166 h 459305"/>
              <a:gd name="connsiteX849" fmla="*/ 240872 w 462734"/>
              <a:gd name="connsiteY849" fmla="*/ 308369 h 459305"/>
              <a:gd name="connsiteX850" fmla="*/ 242497 w 462734"/>
              <a:gd name="connsiteY850" fmla="*/ 309151 h 459305"/>
              <a:gd name="connsiteX851" fmla="*/ 244301 w 462734"/>
              <a:gd name="connsiteY851" fmla="*/ 310776 h 459305"/>
              <a:gd name="connsiteX852" fmla="*/ 244422 w 462734"/>
              <a:gd name="connsiteY852" fmla="*/ 313062 h 459305"/>
              <a:gd name="connsiteX853" fmla="*/ 246948 w 462734"/>
              <a:gd name="connsiteY853" fmla="*/ 315588 h 459305"/>
              <a:gd name="connsiteX854" fmla="*/ 248452 w 462734"/>
              <a:gd name="connsiteY854" fmla="*/ 315769 h 459305"/>
              <a:gd name="connsiteX855" fmla="*/ 249234 w 462734"/>
              <a:gd name="connsiteY855" fmla="*/ 317934 h 459305"/>
              <a:gd name="connsiteX856" fmla="*/ 252242 w 462734"/>
              <a:gd name="connsiteY856" fmla="*/ 319739 h 459305"/>
              <a:gd name="connsiteX857" fmla="*/ 254167 w 462734"/>
              <a:gd name="connsiteY857" fmla="*/ 321484 h 459305"/>
              <a:gd name="connsiteX858" fmla="*/ 257175 w 462734"/>
              <a:gd name="connsiteY858" fmla="*/ 327500 h 459305"/>
              <a:gd name="connsiteX859" fmla="*/ 259160 w 462734"/>
              <a:gd name="connsiteY859" fmla="*/ 329304 h 459305"/>
              <a:gd name="connsiteX860" fmla="*/ 262469 w 462734"/>
              <a:gd name="connsiteY860" fmla="*/ 330507 h 459305"/>
              <a:gd name="connsiteX861" fmla="*/ 265537 w 462734"/>
              <a:gd name="connsiteY861" fmla="*/ 332493 h 459305"/>
              <a:gd name="connsiteX862" fmla="*/ 272154 w 462734"/>
              <a:gd name="connsiteY862" fmla="*/ 333816 h 459305"/>
              <a:gd name="connsiteX863" fmla="*/ 272756 w 462734"/>
              <a:gd name="connsiteY863" fmla="*/ 335140 h 459305"/>
              <a:gd name="connsiteX864" fmla="*/ 273598 w 462734"/>
              <a:gd name="connsiteY864" fmla="*/ 335260 h 459305"/>
              <a:gd name="connsiteX865" fmla="*/ 276787 w 462734"/>
              <a:gd name="connsiteY865" fmla="*/ 334658 h 459305"/>
              <a:gd name="connsiteX866" fmla="*/ 279193 w 462734"/>
              <a:gd name="connsiteY866" fmla="*/ 335260 h 459305"/>
              <a:gd name="connsiteX867" fmla="*/ 280336 w 462734"/>
              <a:gd name="connsiteY867" fmla="*/ 335922 h 459305"/>
              <a:gd name="connsiteX868" fmla="*/ 283103 w 462734"/>
              <a:gd name="connsiteY868" fmla="*/ 334237 h 459305"/>
              <a:gd name="connsiteX869" fmla="*/ 285750 w 462734"/>
              <a:gd name="connsiteY869" fmla="*/ 333997 h 459305"/>
              <a:gd name="connsiteX870" fmla="*/ 286953 w 462734"/>
              <a:gd name="connsiteY870" fmla="*/ 334478 h 459305"/>
              <a:gd name="connsiteX871" fmla="*/ 289600 w 462734"/>
              <a:gd name="connsiteY871" fmla="*/ 334959 h 459305"/>
              <a:gd name="connsiteX872" fmla="*/ 294293 w 462734"/>
              <a:gd name="connsiteY872" fmla="*/ 336343 h 459305"/>
              <a:gd name="connsiteX873" fmla="*/ 295315 w 462734"/>
              <a:gd name="connsiteY873" fmla="*/ 334899 h 459305"/>
              <a:gd name="connsiteX874" fmla="*/ 296338 w 462734"/>
              <a:gd name="connsiteY874" fmla="*/ 334538 h 459305"/>
              <a:gd name="connsiteX875" fmla="*/ 295916 w 462734"/>
              <a:gd name="connsiteY875" fmla="*/ 333094 h 459305"/>
              <a:gd name="connsiteX876" fmla="*/ 298865 w 462734"/>
              <a:gd name="connsiteY876" fmla="*/ 332793 h 459305"/>
              <a:gd name="connsiteX877" fmla="*/ 299767 w 462734"/>
              <a:gd name="connsiteY877" fmla="*/ 331049 h 459305"/>
              <a:gd name="connsiteX878" fmla="*/ 300488 w 462734"/>
              <a:gd name="connsiteY878" fmla="*/ 327259 h 459305"/>
              <a:gd name="connsiteX879" fmla="*/ 301391 w 462734"/>
              <a:gd name="connsiteY879" fmla="*/ 326477 h 459305"/>
              <a:gd name="connsiteX880" fmla="*/ 304519 w 462734"/>
              <a:gd name="connsiteY880" fmla="*/ 326236 h 459305"/>
              <a:gd name="connsiteX881" fmla="*/ 304760 w 462734"/>
              <a:gd name="connsiteY881" fmla="*/ 325153 h 459305"/>
              <a:gd name="connsiteX882" fmla="*/ 304339 w 462734"/>
              <a:gd name="connsiteY882" fmla="*/ 323349 h 459305"/>
              <a:gd name="connsiteX883" fmla="*/ 305663 w 462734"/>
              <a:gd name="connsiteY883" fmla="*/ 321965 h 459305"/>
              <a:gd name="connsiteX884" fmla="*/ 306504 w 462734"/>
              <a:gd name="connsiteY884" fmla="*/ 320040 h 459305"/>
              <a:gd name="connsiteX885" fmla="*/ 310234 w 462734"/>
              <a:gd name="connsiteY885" fmla="*/ 317934 h 459305"/>
              <a:gd name="connsiteX886" fmla="*/ 314144 w 462734"/>
              <a:gd name="connsiteY886" fmla="*/ 317694 h 459305"/>
              <a:gd name="connsiteX887" fmla="*/ 316852 w 462734"/>
              <a:gd name="connsiteY887" fmla="*/ 318355 h 459305"/>
              <a:gd name="connsiteX888" fmla="*/ 318596 w 462734"/>
              <a:gd name="connsiteY888" fmla="*/ 318175 h 459305"/>
              <a:gd name="connsiteX889" fmla="*/ 318837 w 462734"/>
              <a:gd name="connsiteY889" fmla="*/ 316671 h 459305"/>
              <a:gd name="connsiteX890" fmla="*/ 317814 w 462734"/>
              <a:gd name="connsiteY890" fmla="*/ 315588 h 459305"/>
              <a:gd name="connsiteX891" fmla="*/ 319559 w 462734"/>
              <a:gd name="connsiteY891" fmla="*/ 313543 h 459305"/>
              <a:gd name="connsiteX892" fmla="*/ 322567 w 462734"/>
              <a:gd name="connsiteY892" fmla="*/ 312099 h 459305"/>
              <a:gd name="connsiteX893" fmla="*/ 327259 w 462734"/>
              <a:gd name="connsiteY893" fmla="*/ 310294 h 459305"/>
              <a:gd name="connsiteX894" fmla="*/ 327861 w 462734"/>
              <a:gd name="connsiteY894" fmla="*/ 311738 h 459305"/>
              <a:gd name="connsiteX895" fmla="*/ 330207 w 462734"/>
              <a:gd name="connsiteY895" fmla="*/ 313422 h 459305"/>
              <a:gd name="connsiteX896" fmla="*/ 332132 w 462734"/>
              <a:gd name="connsiteY896" fmla="*/ 312340 h 459305"/>
              <a:gd name="connsiteX897" fmla="*/ 330929 w 462734"/>
              <a:gd name="connsiteY897" fmla="*/ 311498 h 459305"/>
              <a:gd name="connsiteX898" fmla="*/ 329124 w 462734"/>
              <a:gd name="connsiteY898" fmla="*/ 309091 h 459305"/>
              <a:gd name="connsiteX899" fmla="*/ 330207 w 462734"/>
              <a:gd name="connsiteY899" fmla="*/ 306444 h 459305"/>
              <a:gd name="connsiteX900" fmla="*/ 328944 w 462734"/>
              <a:gd name="connsiteY900" fmla="*/ 306264 h 459305"/>
              <a:gd name="connsiteX901" fmla="*/ 329364 w 462734"/>
              <a:gd name="connsiteY901" fmla="*/ 302775 h 459305"/>
              <a:gd name="connsiteX902" fmla="*/ 330086 w 462734"/>
              <a:gd name="connsiteY902" fmla="*/ 301692 h 459305"/>
              <a:gd name="connsiteX903" fmla="*/ 330688 w 462734"/>
              <a:gd name="connsiteY903" fmla="*/ 302835 h 459305"/>
              <a:gd name="connsiteX904" fmla="*/ 332192 w 462734"/>
              <a:gd name="connsiteY904" fmla="*/ 300729 h 459305"/>
              <a:gd name="connsiteX905" fmla="*/ 330748 w 462734"/>
              <a:gd name="connsiteY905" fmla="*/ 298804 h 459305"/>
              <a:gd name="connsiteX906" fmla="*/ 329785 w 462734"/>
              <a:gd name="connsiteY906" fmla="*/ 299105 h 459305"/>
              <a:gd name="connsiteX907" fmla="*/ 330026 w 462734"/>
              <a:gd name="connsiteY907" fmla="*/ 295616 h 459305"/>
              <a:gd name="connsiteX908" fmla="*/ 330989 w 462734"/>
              <a:gd name="connsiteY908" fmla="*/ 295255 h 459305"/>
              <a:gd name="connsiteX909" fmla="*/ 333335 w 462734"/>
              <a:gd name="connsiteY909" fmla="*/ 296458 h 459305"/>
              <a:gd name="connsiteX910" fmla="*/ 334357 w 462734"/>
              <a:gd name="connsiteY910" fmla="*/ 297902 h 459305"/>
              <a:gd name="connsiteX911" fmla="*/ 335982 w 462734"/>
              <a:gd name="connsiteY911" fmla="*/ 297541 h 459305"/>
              <a:gd name="connsiteX912" fmla="*/ 336884 w 462734"/>
              <a:gd name="connsiteY912" fmla="*/ 299045 h 459305"/>
              <a:gd name="connsiteX913" fmla="*/ 337546 w 462734"/>
              <a:gd name="connsiteY913" fmla="*/ 301932 h 459305"/>
              <a:gd name="connsiteX914" fmla="*/ 339471 w 462734"/>
              <a:gd name="connsiteY914" fmla="*/ 302835 h 459305"/>
              <a:gd name="connsiteX915" fmla="*/ 338147 w 462734"/>
              <a:gd name="connsiteY915" fmla="*/ 302835 h 459305"/>
              <a:gd name="connsiteX916" fmla="*/ 337365 w 462734"/>
              <a:gd name="connsiteY916" fmla="*/ 303797 h 459305"/>
              <a:gd name="connsiteX917" fmla="*/ 337365 w 462734"/>
              <a:gd name="connsiteY917" fmla="*/ 305722 h 459305"/>
              <a:gd name="connsiteX918" fmla="*/ 338569 w 462734"/>
              <a:gd name="connsiteY918" fmla="*/ 308069 h 459305"/>
              <a:gd name="connsiteX919" fmla="*/ 340193 w 462734"/>
              <a:gd name="connsiteY919" fmla="*/ 307587 h 459305"/>
              <a:gd name="connsiteX920" fmla="*/ 341757 w 462734"/>
              <a:gd name="connsiteY920" fmla="*/ 311979 h 459305"/>
              <a:gd name="connsiteX921" fmla="*/ 341155 w 462734"/>
              <a:gd name="connsiteY921" fmla="*/ 313784 h 459305"/>
              <a:gd name="connsiteX922" fmla="*/ 342960 w 462734"/>
              <a:gd name="connsiteY922" fmla="*/ 316852 h 459305"/>
              <a:gd name="connsiteX923" fmla="*/ 344103 w 462734"/>
              <a:gd name="connsiteY923" fmla="*/ 316130 h 459305"/>
              <a:gd name="connsiteX924" fmla="*/ 344585 w 462734"/>
              <a:gd name="connsiteY924" fmla="*/ 314205 h 459305"/>
              <a:gd name="connsiteX925" fmla="*/ 345367 w 462734"/>
              <a:gd name="connsiteY925" fmla="*/ 313723 h 459305"/>
              <a:gd name="connsiteX926" fmla="*/ 346871 w 462734"/>
              <a:gd name="connsiteY926" fmla="*/ 316912 h 459305"/>
              <a:gd name="connsiteX927" fmla="*/ 348314 w 462734"/>
              <a:gd name="connsiteY927" fmla="*/ 315408 h 459305"/>
              <a:gd name="connsiteX928" fmla="*/ 348375 w 462734"/>
              <a:gd name="connsiteY928" fmla="*/ 311618 h 459305"/>
              <a:gd name="connsiteX929" fmla="*/ 347653 w 462734"/>
              <a:gd name="connsiteY929" fmla="*/ 310174 h 459305"/>
              <a:gd name="connsiteX930" fmla="*/ 350961 w 462734"/>
              <a:gd name="connsiteY930" fmla="*/ 311137 h 459305"/>
              <a:gd name="connsiteX931" fmla="*/ 350901 w 462734"/>
              <a:gd name="connsiteY931" fmla="*/ 309753 h 459305"/>
              <a:gd name="connsiteX932" fmla="*/ 352104 w 462734"/>
              <a:gd name="connsiteY932" fmla="*/ 310355 h 459305"/>
              <a:gd name="connsiteX933" fmla="*/ 353307 w 462734"/>
              <a:gd name="connsiteY933" fmla="*/ 309994 h 459305"/>
              <a:gd name="connsiteX934" fmla="*/ 354570 w 462734"/>
              <a:gd name="connsiteY934" fmla="*/ 310715 h 459305"/>
              <a:gd name="connsiteX935" fmla="*/ 355533 w 462734"/>
              <a:gd name="connsiteY935" fmla="*/ 309572 h 459305"/>
              <a:gd name="connsiteX936" fmla="*/ 357218 w 462734"/>
              <a:gd name="connsiteY936" fmla="*/ 311197 h 459305"/>
              <a:gd name="connsiteX937" fmla="*/ 357699 w 462734"/>
              <a:gd name="connsiteY937" fmla="*/ 309994 h 459305"/>
              <a:gd name="connsiteX938" fmla="*/ 357097 w 462734"/>
              <a:gd name="connsiteY938" fmla="*/ 308309 h 459305"/>
              <a:gd name="connsiteX939" fmla="*/ 353066 w 462734"/>
              <a:gd name="connsiteY939" fmla="*/ 305061 h 459305"/>
              <a:gd name="connsiteX940" fmla="*/ 350661 w 462734"/>
              <a:gd name="connsiteY940" fmla="*/ 302053 h 459305"/>
              <a:gd name="connsiteX941" fmla="*/ 347051 w 462734"/>
              <a:gd name="connsiteY941" fmla="*/ 299286 h 459305"/>
              <a:gd name="connsiteX942" fmla="*/ 347653 w 462734"/>
              <a:gd name="connsiteY942" fmla="*/ 298684 h 459305"/>
              <a:gd name="connsiteX943" fmla="*/ 355172 w 462734"/>
              <a:gd name="connsiteY943" fmla="*/ 299887 h 459305"/>
              <a:gd name="connsiteX944" fmla="*/ 359504 w 462734"/>
              <a:gd name="connsiteY944" fmla="*/ 300910 h 459305"/>
              <a:gd name="connsiteX945" fmla="*/ 366482 w 462734"/>
              <a:gd name="connsiteY945" fmla="*/ 300789 h 459305"/>
              <a:gd name="connsiteX946" fmla="*/ 367444 w 462734"/>
              <a:gd name="connsiteY946" fmla="*/ 301391 h 459305"/>
              <a:gd name="connsiteX947" fmla="*/ 367204 w 462734"/>
              <a:gd name="connsiteY947" fmla="*/ 304459 h 459305"/>
              <a:gd name="connsiteX948" fmla="*/ 365760 w 462734"/>
              <a:gd name="connsiteY948" fmla="*/ 306023 h 459305"/>
              <a:gd name="connsiteX949" fmla="*/ 363354 w 462734"/>
              <a:gd name="connsiteY949" fmla="*/ 304339 h 459305"/>
              <a:gd name="connsiteX950" fmla="*/ 360887 w 462734"/>
              <a:gd name="connsiteY950" fmla="*/ 303136 h 459305"/>
              <a:gd name="connsiteX951" fmla="*/ 358601 w 462734"/>
              <a:gd name="connsiteY951" fmla="*/ 304760 h 459305"/>
              <a:gd name="connsiteX952" fmla="*/ 362090 w 462734"/>
              <a:gd name="connsiteY952" fmla="*/ 308429 h 459305"/>
              <a:gd name="connsiteX953" fmla="*/ 364136 w 462734"/>
              <a:gd name="connsiteY953" fmla="*/ 309392 h 459305"/>
              <a:gd name="connsiteX954" fmla="*/ 364617 w 462734"/>
              <a:gd name="connsiteY954" fmla="*/ 310475 h 459305"/>
              <a:gd name="connsiteX955" fmla="*/ 364376 w 462734"/>
              <a:gd name="connsiteY955" fmla="*/ 311979 h 459305"/>
              <a:gd name="connsiteX956" fmla="*/ 364858 w 462734"/>
              <a:gd name="connsiteY956" fmla="*/ 313002 h 459305"/>
              <a:gd name="connsiteX957" fmla="*/ 362451 w 462734"/>
              <a:gd name="connsiteY957" fmla="*/ 314806 h 459305"/>
              <a:gd name="connsiteX958" fmla="*/ 363053 w 462734"/>
              <a:gd name="connsiteY958" fmla="*/ 316972 h 459305"/>
              <a:gd name="connsiteX959" fmla="*/ 360466 w 462734"/>
              <a:gd name="connsiteY959" fmla="*/ 316972 h 459305"/>
              <a:gd name="connsiteX960" fmla="*/ 357278 w 462734"/>
              <a:gd name="connsiteY960" fmla="*/ 316009 h 459305"/>
              <a:gd name="connsiteX961" fmla="*/ 356074 w 462734"/>
              <a:gd name="connsiteY961" fmla="*/ 316792 h 459305"/>
              <a:gd name="connsiteX962" fmla="*/ 356496 w 462734"/>
              <a:gd name="connsiteY962" fmla="*/ 318476 h 459305"/>
              <a:gd name="connsiteX963" fmla="*/ 357638 w 462734"/>
              <a:gd name="connsiteY963" fmla="*/ 318837 h 459305"/>
              <a:gd name="connsiteX964" fmla="*/ 356917 w 462734"/>
              <a:gd name="connsiteY964" fmla="*/ 319559 h 459305"/>
              <a:gd name="connsiteX965" fmla="*/ 357819 w 462734"/>
              <a:gd name="connsiteY965" fmla="*/ 321002 h 459305"/>
              <a:gd name="connsiteX966" fmla="*/ 361309 w 462734"/>
              <a:gd name="connsiteY966" fmla="*/ 320822 h 459305"/>
              <a:gd name="connsiteX967" fmla="*/ 359805 w 462734"/>
              <a:gd name="connsiteY967" fmla="*/ 325514 h 459305"/>
              <a:gd name="connsiteX968" fmla="*/ 358180 w 462734"/>
              <a:gd name="connsiteY968" fmla="*/ 327259 h 459305"/>
              <a:gd name="connsiteX969" fmla="*/ 358180 w 462734"/>
              <a:gd name="connsiteY969" fmla="*/ 328101 h 459305"/>
              <a:gd name="connsiteX970" fmla="*/ 354932 w 462734"/>
              <a:gd name="connsiteY970" fmla="*/ 329064 h 459305"/>
              <a:gd name="connsiteX971" fmla="*/ 353848 w 462734"/>
              <a:gd name="connsiteY971" fmla="*/ 330447 h 459305"/>
              <a:gd name="connsiteX972" fmla="*/ 353066 w 462734"/>
              <a:gd name="connsiteY972" fmla="*/ 333034 h 459305"/>
              <a:gd name="connsiteX973" fmla="*/ 351863 w 462734"/>
              <a:gd name="connsiteY973" fmla="*/ 332914 h 459305"/>
              <a:gd name="connsiteX974" fmla="*/ 350661 w 462734"/>
              <a:gd name="connsiteY974" fmla="*/ 331590 h 459305"/>
              <a:gd name="connsiteX975" fmla="*/ 351142 w 462734"/>
              <a:gd name="connsiteY975" fmla="*/ 328943 h 459305"/>
              <a:gd name="connsiteX976" fmla="*/ 349157 w 462734"/>
              <a:gd name="connsiteY976" fmla="*/ 327921 h 459305"/>
              <a:gd name="connsiteX977" fmla="*/ 349277 w 462734"/>
              <a:gd name="connsiteY977" fmla="*/ 332854 h 459305"/>
              <a:gd name="connsiteX978" fmla="*/ 349698 w 462734"/>
              <a:gd name="connsiteY978" fmla="*/ 333997 h 459305"/>
              <a:gd name="connsiteX979" fmla="*/ 350299 w 462734"/>
              <a:gd name="connsiteY979" fmla="*/ 338328 h 459305"/>
              <a:gd name="connsiteX980" fmla="*/ 349577 w 462734"/>
              <a:gd name="connsiteY980" fmla="*/ 339531 h 459305"/>
              <a:gd name="connsiteX981" fmla="*/ 348615 w 462734"/>
              <a:gd name="connsiteY981" fmla="*/ 338749 h 459305"/>
              <a:gd name="connsiteX982" fmla="*/ 347593 w 462734"/>
              <a:gd name="connsiteY982" fmla="*/ 339651 h 459305"/>
              <a:gd name="connsiteX983" fmla="*/ 347291 w 462734"/>
              <a:gd name="connsiteY983" fmla="*/ 341817 h 459305"/>
              <a:gd name="connsiteX984" fmla="*/ 345667 w 462734"/>
              <a:gd name="connsiteY984" fmla="*/ 342960 h 459305"/>
              <a:gd name="connsiteX985" fmla="*/ 345667 w 462734"/>
              <a:gd name="connsiteY985" fmla="*/ 344344 h 459305"/>
              <a:gd name="connsiteX986" fmla="*/ 344705 w 462734"/>
              <a:gd name="connsiteY986" fmla="*/ 349938 h 459305"/>
              <a:gd name="connsiteX987" fmla="*/ 344103 w 462734"/>
              <a:gd name="connsiteY987" fmla="*/ 350841 h 459305"/>
              <a:gd name="connsiteX988" fmla="*/ 344284 w 462734"/>
              <a:gd name="connsiteY988" fmla="*/ 352224 h 459305"/>
              <a:gd name="connsiteX989" fmla="*/ 342900 w 462734"/>
              <a:gd name="connsiteY989" fmla="*/ 354270 h 459305"/>
              <a:gd name="connsiteX990" fmla="*/ 342780 w 462734"/>
              <a:gd name="connsiteY990" fmla="*/ 355473 h 459305"/>
              <a:gd name="connsiteX991" fmla="*/ 341998 w 462734"/>
              <a:gd name="connsiteY991" fmla="*/ 354270 h 459305"/>
              <a:gd name="connsiteX992" fmla="*/ 340795 w 462734"/>
              <a:gd name="connsiteY992" fmla="*/ 354270 h 459305"/>
              <a:gd name="connsiteX993" fmla="*/ 340795 w 462734"/>
              <a:gd name="connsiteY993" fmla="*/ 355232 h 459305"/>
              <a:gd name="connsiteX994" fmla="*/ 338869 w 462734"/>
              <a:gd name="connsiteY994" fmla="*/ 356676 h 459305"/>
              <a:gd name="connsiteX995" fmla="*/ 340915 w 462734"/>
              <a:gd name="connsiteY995" fmla="*/ 357939 h 459305"/>
              <a:gd name="connsiteX996" fmla="*/ 342299 w 462734"/>
              <a:gd name="connsiteY996" fmla="*/ 360165 h 459305"/>
              <a:gd name="connsiteX997" fmla="*/ 341215 w 462734"/>
              <a:gd name="connsiteY997" fmla="*/ 360947 h 459305"/>
              <a:gd name="connsiteX998" fmla="*/ 340614 w 462734"/>
              <a:gd name="connsiteY998" fmla="*/ 362872 h 459305"/>
              <a:gd name="connsiteX999" fmla="*/ 337305 w 462734"/>
              <a:gd name="connsiteY999" fmla="*/ 363113 h 459305"/>
              <a:gd name="connsiteX1000" fmla="*/ 336704 w 462734"/>
              <a:gd name="connsiteY1000" fmla="*/ 364136 h 459305"/>
              <a:gd name="connsiteX1001" fmla="*/ 334297 w 462734"/>
              <a:gd name="connsiteY1001" fmla="*/ 363474 h 459305"/>
              <a:gd name="connsiteX1002" fmla="*/ 331230 w 462734"/>
              <a:gd name="connsiteY1002" fmla="*/ 365098 h 459305"/>
              <a:gd name="connsiteX1003" fmla="*/ 329785 w 462734"/>
              <a:gd name="connsiteY1003" fmla="*/ 363534 h 459305"/>
              <a:gd name="connsiteX1004" fmla="*/ 330387 w 462734"/>
              <a:gd name="connsiteY1004" fmla="*/ 361789 h 459305"/>
              <a:gd name="connsiteX1005" fmla="*/ 327981 w 462734"/>
              <a:gd name="connsiteY1005" fmla="*/ 359022 h 459305"/>
              <a:gd name="connsiteX1006" fmla="*/ 329063 w 462734"/>
              <a:gd name="connsiteY1006" fmla="*/ 357939 h 459305"/>
              <a:gd name="connsiteX1007" fmla="*/ 328281 w 462734"/>
              <a:gd name="connsiteY1007" fmla="*/ 355714 h 459305"/>
              <a:gd name="connsiteX1008" fmla="*/ 327380 w 462734"/>
              <a:gd name="connsiteY1008" fmla="*/ 356556 h 459305"/>
              <a:gd name="connsiteX1009" fmla="*/ 326056 w 462734"/>
              <a:gd name="connsiteY1009" fmla="*/ 356556 h 459305"/>
              <a:gd name="connsiteX1010" fmla="*/ 323650 w 462734"/>
              <a:gd name="connsiteY1010" fmla="*/ 353548 h 459305"/>
              <a:gd name="connsiteX1011" fmla="*/ 321845 w 462734"/>
              <a:gd name="connsiteY1011" fmla="*/ 354450 h 459305"/>
              <a:gd name="connsiteX1012" fmla="*/ 322687 w 462734"/>
              <a:gd name="connsiteY1012" fmla="*/ 356375 h 459305"/>
              <a:gd name="connsiteX1013" fmla="*/ 322928 w 462734"/>
              <a:gd name="connsiteY1013" fmla="*/ 359564 h 459305"/>
              <a:gd name="connsiteX1014" fmla="*/ 323409 w 462734"/>
              <a:gd name="connsiteY1014" fmla="*/ 360887 h 459305"/>
              <a:gd name="connsiteX1015" fmla="*/ 322807 w 462734"/>
              <a:gd name="connsiteY1015" fmla="*/ 362331 h 459305"/>
              <a:gd name="connsiteX1016" fmla="*/ 324010 w 462734"/>
              <a:gd name="connsiteY1016" fmla="*/ 365640 h 459305"/>
              <a:gd name="connsiteX1017" fmla="*/ 323650 w 462734"/>
              <a:gd name="connsiteY1017" fmla="*/ 367444 h 459305"/>
              <a:gd name="connsiteX1018" fmla="*/ 325755 w 462734"/>
              <a:gd name="connsiteY1018" fmla="*/ 368768 h 459305"/>
              <a:gd name="connsiteX1019" fmla="*/ 325575 w 462734"/>
              <a:gd name="connsiteY1019" fmla="*/ 369911 h 459305"/>
              <a:gd name="connsiteX1020" fmla="*/ 320762 w 462734"/>
              <a:gd name="connsiteY1020" fmla="*/ 370152 h 459305"/>
              <a:gd name="connsiteX1021" fmla="*/ 317634 w 462734"/>
              <a:gd name="connsiteY1021" fmla="*/ 370633 h 459305"/>
              <a:gd name="connsiteX1022" fmla="*/ 317032 w 462734"/>
              <a:gd name="connsiteY1022" fmla="*/ 370152 h 459305"/>
              <a:gd name="connsiteX1023" fmla="*/ 315889 w 462734"/>
              <a:gd name="connsiteY1023" fmla="*/ 370753 h 459305"/>
              <a:gd name="connsiteX1024" fmla="*/ 316250 w 462734"/>
              <a:gd name="connsiteY1024" fmla="*/ 371956 h 459305"/>
              <a:gd name="connsiteX1025" fmla="*/ 314325 w 462734"/>
              <a:gd name="connsiteY1025" fmla="*/ 370572 h 459305"/>
              <a:gd name="connsiteX1026" fmla="*/ 310716 w 462734"/>
              <a:gd name="connsiteY1026" fmla="*/ 371535 h 459305"/>
              <a:gd name="connsiteX1027" fmla="*/ 307467 w 462734"/>
              <a:gd name="connsiteY1027" fmla="*/ 371355 h 459305"/>
              <a:gd name="connsiteX1028" fmla="*/ 298383 w 462734"/>
              <a:gd name="connsiteY1028" fmla="*/ 372738 h 459305"/>
              <a:gd name="connsiteX1029" fmla="*/ 296398 w 462734"/>
              <a:gd name="connsiteY1029" fmla="*/ 373400 h 459305"/>
              <a:gd name="connsiteX1030" fmla="*/ 290984 w 462734"/>
              <a:gd name="connsiteY1030" fmla="*/ 373941 h 459305"/>
              <a:gd name="connsiteX1031" fmla="*/ 289660 w 462734"/>
              <a:gd name="connsiteY1031" fmla="*/ 374663 h 459305"/>
              <a:gd name="connsiteX1032" fmla="*/ 283645 w 462734"/>
              <a:gd name="connsiteY1032" fmla="*/ 376588 h 459305"/>
              <a:gd name="connsiteX1033" fmla="*/ 282141 w 462734"/>
              <a:gd name="connsiteY1033" fmla="*/ 376769 h 459305"/>
              <a:gd name="connsiteX1034" fmla="*/ 281539 w 462734"/>
              <a:gd name="connsiteY1034" fmla="*/ 377671 h 459305"/>
              <a:gd name="connsiteX1035" fmla="*/ 278110 w 462734"/>
              <a:gd name="connsiteY1035" fmla="*/ 379837 h 459305"/>
              <a:gd name="connsiteX1036" fmla="*/ 276365 w 462734"/>
              <a:gd name="connsiteY1036" fmla="*/ 381281 h 459305"/>
              <a:gd name="connsiteX1037" fmla="*/ 273357 w 462734"/>
              <a:gd name="connsiteY1037" fmla="*/ 382965 h 459305"/>
              <a:gd name="connsiteX1038" fmla="*/ 272576 w 462734"/>
              <a:gd name="connsiteY1038" fmla="*/ 382604 h 459305"/>
              <a:gd name="connsiteX1039" fmla="*/ 271493 w 462734"/>
              <a:gd name="connsiteY1039" fmla="*/ 384409 h 459305"/>
              <a:gd name="connsiteX1040" fmla="*/ 270711 w 462734"/>
              <a:gd name="connsiteY1040" fmla="*/ 384710 h 459305"/>
              <a:gd name="connsiteX1041" fmla="*/ 268364 w 462734"/>
              <a:gd name="connsiteY1041" fmla="*/ 386996 h 459305"/>
              <a:gd name="connsiteX1042" fmla="*/ 267642 w 462734"/>
              <a:gd name="connsiteY1042" fmla="*/ 386394 h 459305"/>
              <a:gd name="connsiteX1043" fmla="*/ 266440 w 462734"/>
              <a:gd name="connsiteY1043" fmla="*/ 387056 h 459305"/>
              <a:gd name="connsiteX1044" fmla="*/ 266680 w 462734"/>
              <a:gd name="connsiteY1044" fmla="*/ 388439 h 459305"/>
              <a:gd name="connsiteX1045" fmla="*/ 265477 w 462734"/>
              <a:gd name="connsiteY1045" fmla="*/ 388620 h 459305"/>
              <a:gd name="connsiteX1046" fmla="*/ 265296 w 462734"/>
              <a:gd name="connsiteY1046" fmla="*/ 389823 h 459305"/>
              <a:gd name="connsiteX1047" fmla="*/ 264154 w 462734"/>
              <a:gd name="connsiteY1047" fmla="*/ 390064 h 459305"/>
              <a:gd name="connsiteX1048" fmla="*/ 263191 w 462734"/>
              <a:gd name="connsiteY1048" fmla="*/ 388981 h 459305"/>
              <a:gd name="connsiteX1049" fmla="*/ 261506 w 462734"/>
              <a:gd name="connsiteY1049" fmla="*/ 390906 h 459305"/>
              <a:gd name="connsiteX1050" fmla="*/ 257356 w 462734"/>
              <a:gd name="connsiteY1050" fmla="*/ 393072 h 459305"/>
              <a:gd name="connsiteX1051" fmla="*/ 256152 w 462734"/>
              <a:gd name="connsiteY1051" fmla="*/ 393914 h 459305"/>
              <a:gd name="connsiteX1052" fmla="*/ 253385 w 462734"/>
              <a:gd name="connsiteY1052" fmla="*/ 393733 h 459305"/>
              <a:gd name="connsiteX1053" fmla="*/ 251821 w 462734"/>
              <a:gd name="connsiteY1053" fmla="*/ 392290 h 459305"/>
              <a:gd name="connsiteX1054" fmla="*/ 250618 w 462734"/>
              <a:gd name="connsiteY1054" fmla="*/ 392891 h 459305"/>
              <a:gd name="connsiteX1055" fmla="*/ 249354 w 462734"/>
              <a:gd name="connsiteY1055" fmla="*/ 394937 h 459305"/>
              <a:gd name="connsiteX1056" fmla="*/ 249535 w 462734"/>
              <a:gd name="connsiteY1056" fmla="*/ 396140 h 459305"/>
              <a:gd name="connsiteX1057" fmla="*/ 247068 w 462734"/>
              <a:gd name="connsiteY1057" fmla="*/ 397343 h 459305"/>
              <a:gd name="connsiteX1058" fmla="*/ 247670 w 462734"/>
              <a:gd name="connsiteY1058" fmla="*/ 398426 h 459305"/>
              <a:gd name="connsiteX1059" fmla="*/ 244422 w 462734"/>
              <a:gd name="connsiteY1059" fmla="*/ 402637 h 459305"/>
              <a:gd name="connsiteX1060" fmla="*/ 241173 w 462734"/>
              <a:gd name="connsiteY1060" fmla="*/ 405404 h 459305"/>
              <a:gd name="connsiteX1061" fmla="*/ 240692 w 462734"/>
              <a:gd name="connsiteY1061" fmla="*/ 407570 h 459305"/>
              <a:gd name="connsiteX1062" fmla="*/ 237203 w 462734"/>
              <a:gd name="connsiteY1062" fmla="*/ 413525 h 459305"/>
              <a:gd name="connsiteX1063" fmla="*/ 238887 w 462734"/>
              <a:gd name="connsiteY1063" fmla="*/ 414247 h 459305"/>
              <a:gd name="connsiteX1064" fmla="*/ 235699 w 462734"/>
              <a:gd name="connsiteY1064" fmla="*/ 417857 h 459305"/>
              <a:gd name="connsiteX1065" fmla="*/ 232390 w 462734"/>
              <a:gd name="connsiteY1065" fmla="*/ 422669 h 459305"/>
              <a:gd name="connsiteX1066" fmla="*/ 227878 w 462734"/>
              <a:gd name="connsiteY1066" fmla="*/ 428264 h 459305"/>
              <a:gd name="connsiteX1067" fmla="*/ 216568 w 462734"/>
              <a:gd name="connsiteY1067" fmla="*/ 438731 h 459305"/>
              <a:gd name="connsiteX1068" fmla="*/ 209891 w 462734"/>
              <a:gd name="connsiteY1068" fmla="*/ 445228 h 459305"/>
              <a:gd name="connsiteX1069" fmla="*/ 206342 w 462734"/>
              <a:gd name="connsiteY1069" fmla="*/ 449079 h 459305"/>
              <a:gd name="connsiteX1070" fmla="*/ 203093 w 462734"/>
              <a:gd name="connsiteY1070" fmla="*/ 453049 h 459305"/>
              <a:gd name="connsiteX1071" fmla="*/ 200085 w 462734"/>
              <a:gd name="connsiteY1071" fmla="*/ 450402 h 459305"/>
              <a:gd name="connsiteX1072" fmla="*/ 196476 w 462734"/>
              <a:gd name="connsiteY1072" fmla="*/ 448597 h 459305"/>
              <a:gd name="connsiteX1073" fmla="*/ 194069 w 462734"/>
              <a:gd name="connsiteY1073" fmla="*/ 449379 h 459305"/>
              <a:gd name="connsiteX1074" fmla="*/ 192746 w 462734"/>
              <a:gd name="connsiteY1074" fmla="*/ 448116 h 459305"/>
              <a:gd name="connsiteX1075" fmla="*/ 181196 w 462734"/>
              <a:gd name="connsiteY1075" fmla="*/ 429708 h 459305"/>
              <a:gd name="connsiteX1076" fmla="*/ 165975 w 462734"/>
              <a:gd name="connsiteY1076" fmla="*/ 407209 h 459305"/>
              <a:gd name="connsiteX1077" fmla="*/ 148831 w 462734"/>
              <a:gd name="connsiteY1077" fmla="*/ 411540 h 459305"/>
              <a:gd name="connsiteX1078" fmla="*/ 129760 w 462734"/>
              <a:gd name="connsiteY1078" fmla="*/ 416232 h 459305"/>
              <a:gd name="connsiteX1079" fmla="*/ 127053 w 462734"/>
              <a:gd name="connsiteY1079" fmla="*/ 416353 h 459305"/>
              <a:gd name="connsiteX1080" fmla="*/ 127053 w 462734"/>
              <a:gd name="connsiteY1080" fmla="*/ 416954 h 459305"/>
              <a:gd name="connsiteX1081" fmla="*/ 124286 w 462734"/>
              <a:gd name="connsiteY1081" fmla="*/ 418398 h 459305"/>
              <a:gd name="connsiteX1082" fmla="*/ 123805 w 462734"/>
              <a:gd name="connsiteY1082" fmla="*/ 417796 h 459305"/>
              <a:gd name="connsiteX1083" fmla="*/ 121699 w 462734"/>
              <a:gd name="connsiteY1083" fmla="*/ 418398 h 459305"/>
              <a:gd name="connsiteX1084" fmla="*/ 122061 w 462734"/>
              <a:gd name="connsiteY1084" fmla="*/ 419240 h 459305"/>
              <a:gd name="connsiteX1085" fmla="*/ 119413 w 462734"/>
              <a:gd name="connsiteY1085" fmla="*/ 419601 h 459305"/>
              <a:gd name="connsiteX1086" fmla="*/ 116526 w 462734"/>
              <a:gd name="connsiteY1086" fmla="*/ 418398 h 459305"/>
              <a:gd name="connsiteX1087" fmla="*/ 116045 w 462734"/>
              <a:gd name="connsiteY1087" fmla="*/ 417315 h 459305"/>
              <a:gd name="connsiteX1088" fmla="*/ 113939 w 462734"/>
              <a:gd name="connsiteY1088" fmla="*/ 418037 h 459305"/>
              <a:gd name="connsiteX1089" fmla="*/ 113037 w 462734"/>
              <a:gd name="connsiteY1089" fmla="*/ 419361 h 459305"/>
              <a:gd name="connsiteX1090" fmla="*/ 111533 w 462734"/>
              <a:gd name="connsiteY1090" fmla="*/ 419300 h 459305"/>
              <a:gd name="connsiteX1091" fmla="*/ 110510 w 462734"/>
              <a:gd name="connsiteY1091" fmla="*/ 419902 h 459305"/>
              <a:gd name="connsiteX1092" fmla="*/ 107261 w 462734"/>
              <a:gd name="connsiteY1092" fmla="*/ 420323 h 459305"/>
              <a:gd name="connsiteX1093" fmla="*/ 105577 w 462734"/>
              <a:gd name="connsiteY1093" fmla="*/ 421647 h 459305"/>
              <a:gd name="connsiteX1094" fmla="*/ 104735 w 462734"/>
              <a:gd name="connsiteY1094" fmla="*/ 421165 h 459305"/>
              <a:gd name="connsiteX1095" fmla="*/ 103051 w 462734"/>
              <a:gd name="connsiteY1095" fmla="*/ 421647 h 459305"/>
              <a:gd name="connsiteX1096" fmla="*/ 100825 w 462734"/>
              <a:gd name="connsiteY1096" fmla="*/ 422970 h 459305"/>
              <a:gd name="connsiteX1097" fmla="*/ 101486 w 462734"/>
              <a:gd name="connsiteY1097" fmla="*/ 425617 h 459305"/>
              <a:gd name="connsiteX1098" fmla="*/ 96313 w 462734"/>
              <a:gd name="connsiteY1098" fmla="*/ 432415 h 459305"/>
              <a:gd name="connsiteX1099" fmla="*/ 87169 w 462734"/>
              <a:gd name="connsiteY1099" fmla="*/ 459305 h 459305"/>
              <a:gd name="connsiteX1100" fmla="*/ 86206 w 462734"/>
              <a:gd name="connsiteY1100" fmla="*/ 458824 h 459305"/>
              <a:gd name="connsiteX1101" fmla="*/ 87289 w 462734"/>
              <a:gd name="connsiteY1101" fmla="*/ 457621 h 459305"/>
              <a:gd name="connsiteX1102" fmla="*/ 85244 w 462734"/>
              <a:gd name="connsiteY1102" fmla="*/ 456297 h 459305"/>
              <a:gd name="connsiteX1103" fmla="*/ 85364 w 462734"/>
              <a:gd name="connsiteY1103" fmla="*/ 455576 h 459305"/>
              <a:gd name="connsiteX1104" fmla="*/ 83920 w 462734"/>
              <a:gd name="connsiteY1104" fmla="*/ 454072 h 459305"/>
              <a:gd name="connsiteX1105" fmla="*/ 82777 w 462734"/>
              <a:gd name="connsiteY1105" fmla="*/ 454794 h 459305"/>
              <a:gd name="connsiteX1106" fmla="*/ 81694 w 462734"/>
              <a:gd name="connsiteY1106" fmla="*/ 453230 h 459305"/>
              <a:gd name="connsiteX1107" fmla="*/ 79468 w 462734"/>
              <a:gd name="connsiteY1107" fmla="*/ 452628 h 459305"/>
              <a:gd name="connsiteX1108" fmla="*/ 79048 w 462734"/>
              <a:gd name="connsiteY1108" fmla="*/ 451726 h 459305"/>
              <a:gd name="connsiteX1109" fmla="*/ 77724 w 462734"/>
              <a:gd name="connsiteY1109" fmla="*/ 452327 h 459305"/>
              <a:gd name="connsiteX1110" fmla="*/ 76641 w 462734"/>
              <a:gd name="connsiteY1110" fmla="*/ 450101 h 459305"/>
              <a:gd name="connsiteX1111" fmla="*/ 75859 w 462734"/>
              <a:gd name="connsiteY1111" fmla="*/ 450402 h 459305"/>
              <a:gd name="connsiteX1112" fmla="*/ 75197 w 462734"/>
              <a:gd name="connsiteY1112" fmla="*/ 447996 h 459305"/>
              <a:gd name="connsiteX1113" fmla="*/ 73573 w 462734"/>
              <a:gd name="connsiteY1113" fmla="*/ 447635 h 459305"/>
              <a:gd name="connsiteX1114" fmla="*/ 74656 w 462734"/>
              <a:gd name="connsiteY1114" fmla="*/ 446732 h 459305"/>
              <a:gd name="connsiteX1115" fmla="*/ 74777 w 462734"/>
              <a:gd name="connsiteY1115" fmla="*/ 445349 h 459305"/>
              <a:gd name="connsiteX1116" fmla="*/ 71769 w 462734"/>
              <a:gd name="connsiteY1116" fmla="*/ 442943 h 459305"/>
              <a:gd name="connsiteX1117" fmla="*/ 71828 w 462734"/>
              <a:gd name="connsiteY1117" fmla="*/ 441018 h 459305"/>
              <a:gd name="connsiteX1118" fmla="*/ 70987 w 462734"/>
              <a:gd name="connsiteY1118" fmla="*/ 440235 h 459305"/>
              <a:gd name="connsiteX1119" fmla="*/ 69182 w 462734"/>
              <a:gd name="connsiteY1119" fmla="*/ 439814 h 459305"/>
              <a:gd name="connsiteX1120" fmla="*/ 67197 w 462734"/>
              <a:gd name="connsiteY1120" fmla="*/ 437288 h 459305"/>
              <a:gd name="connsiteX1121" fmla="*/ 64189 w 462734"/>
              <a:gd name="connsiteY1121" fmla="*/ 437468 h 459305"/>
              <a:gd name="connsiteX1122" fmla="*/ 62685 w 462734"/>
              <a:gd name="connsiteY1122" fmla="*/ 436145 h 459305"/>
              <a:gd name="connsiteX1123" fmla="*/ 63226 w 462734"/>
              <a:gd name="connsiteY1123" fmla="*/ 435483 h 459305"/>
              <a:gd name="connsiteX1124" fmla="*/ 61722 w 462734"/>
              <a:gd name="connsiteY1124" fmla="*/ 434701 h 459305"/>
              <a:gd name="connsiteX1125" fmla="*/ 60639 w 462734"/>
              <a:gd name="connsiteY1125" fmla="*/ 433498 h 459305"/>
              <a:gd name="connsiteX1126" fmla="*/ 60820 w 462734"/>
              <a:gd name="connsiteY1126" fmla="*/ 432295 h 459305"/>
              <a:gd name="connsiteX1127" fmla="*/ 58594 w 462734"/>
              <a:gd name="connsiteY1127" fmla="*/ 431272 h 459305"/>
              <a:gd name="connsiteX1128" fmla="*/ 59075 w 462734"/>
              <a:gd name="connsiteY1128" fmla="*/ 430069 h 459305"/>
              <a:gd name="connsiteX1129" fmla="*/ 57992 w 462734"/>
              <a:gd name="connsiteY1129" fmla="*/ 429287 h 459305"/>
              <a:gd name="connsiteX1130" fmla="*/ 57992 w 462734"/>
              <a:gd name="connsiteY1130" fmla="*/ 427843 h 459305"/>
              <a:gd name="connsiteX1131" fmla="*/ 56308 w 462734"/>
              <a:gd name="connsiteY1131" fmla="*/ 427783 h 459305"/>
              <a:gd name="connsiteX1132" fmla="*/ 54503 w 462734"/>
              <a:gd name="connsiteY1132" fmla="*/ 425677 h 459305"/>
              <a:gd name="connsiteX1133" fmla="*/ 52759 w 462734"/>
              <a:gd name="connsiteY1133" fmla="*/ 425918 h 459305"/>
              <a:gd name="connsiteX1134" fmla="*/ 52037 w 462734"/>
              <a:gd name="connsiteY1134" fmla="*/ 424715 h 459305"/>
              <a:gd name="connsiteX1135" fmla="*/ 50833 w 462734"/>
              <a:gd name="connsiteY1135" fmla="*/ 424233 h 459305"/>
              <a:gd name="connsiteX1136" fmla="*/ 50713 w 462734"/>
              <a:gd name="connsiteY1136" fmla="*/ 423271 h 459305"/>
              <a:gd name="connsiteX1137" fmla="*/ 49510 w 462734"/>
              <a:gd name="connsiteY1137" fmla="*/ 423151 h 459305"/>
              <a:gd name="connsiteX1138" fmla="*/ 49149 w 462734"/>
              <a:gd name="connsiteY1138" fmla="*/ 421707 h 459305"/>
              <a:gd name="connsiteX1139" fmla="*/ 47645 w 462734"/>
              <a:gd name="connsiteY1139" fmla="*/ 420744 h 459305"/>
              <a:gd name="connsiteX1140" fmla="*/ 48247 w 462734"/>
              <a:gd name="connsiteY1140" fmla="*/ 420263 h 459305"/>
              <a:gd name="connsiteX1141" fmla="*/ 46562 w 462734"/>
              <a:gd name="connsiteY1141" fmla="*/ 418939 h 459305"/>
              <a:gd name="connsiteX1142" fmla="*/ 45359 w 462734"/>
              <a:gd name="connsiteY1142" fmla="*/ 418579 h 459305"/>
              <a:gd name="connsiteX1143" fmla="*/ 44336 w 462734"/>
              <a:gd name="connsiteY1143" fmla="*/ 416954 h 459305"/>
              <a:gd name="connsiteX1144" fmla="*/ 42531 w 462734"/>
              <a:gd name="connsiteY1144" fmla="*/ 415751 h 459305"/>
              <a:gd name="connsiteX1145" fmla="*/ 40426 w 462734"/>
              <a:gd name="connsiteY1145" fmla="*/ 414909 h 459305"/>
              <a:gd name="connsiteX1146" fmla="*/ 39764 w 462734"/>
              <a:gd name="connsiteY1146" fmla="*/ 415390 h 459305"/>
              <a:gd name="connsiteX1147" fmla="*/ 37659 w 462734"/>
              <a:gd name="connsiteY1147" fmla="*/ 412082 h 459305"/>
              <a:gd name="connsiteX1148" fmla="*/ 36155 w 462734"/>
              <a:gd name="connsiteY1148" fmla="*/ 410457 h 459305"/>
              <a:gd name="connsiteX1149" fmla="*/ 34350 w 462734"/>
              <a:gd name="connsiteY1149" fmla="*/ 410096 h 459305"/>
              <a:gd name="connsiteX1150" fmla="*/ 33809 w 462734"/>
              <a:gd name="connsiteY1150" fmla="*/ 407931 h 459305"/>
              <a:gd name="connsiteX1151" fmla="*/ 31764 w 462734"/>
              <a:gd name="connsiteY1151" fmla="*/ 407630 h 459305"/>
              <a:gd name="connsiteX1152" fmla="*/ 31402 w 462734"/>
              <a:gd name="connsiteY1152" fmla="*/ 406487 h 459305"/>
              <a:gd name="connsiteX1153" fmla="*/ 30019 w 462734"/>
              <a:gd name="connsiteY1153" fmla="*/ 406306 h 459305"/>
              <a:gd name="connsiteX1154" fmla="*/ 27793 w 462734"/>
              <a:gd name="connsiteY1154" fmla="*/ 405163 h 459305"/>
              <a:gd name="connsiteX1155" fmla="*/ 28154 w 462734"/>
              <a:gd name="connsiteY1155" fmla="*/ 403359 h 459305"/>
              <a:gd name="connsiteX1156" fmla="*/ 27011 w 462734"/>
              <a:gd name="connsiteY1156" fmla="*/ 402396 h 459305"/>
              <a:gd name="connsiteX1157" fmla="*/ 25567 w 462734"/>
              <a:gd name="connsiteY1157" fmla="*/ 402998 h 459305"/>
              <a:gd name="connsiteX1158" fmla="*/ 24003 w 462734"/>
              <a:gd name="connsiteY1158" fmla="*/ 401434 h 459305"/>
              <a:gd name="connsiteX1159" fmla="*/ 23281 w 462734"/>
              <a:gd name="connsiteY1159" fmla="*/ 401434 h 459305"/>
              <a:gd name="connsiteX1160" fmla="*/ 22379 w 462734"/>
              <a:gd name="connsiteY1160" fmla="*/ 399629 h 459305"/>
              <a:gd name="connsiteX1161" fmla="*/ 20454 w 462734"/>
              <a:gd name="connsiteY1161" fmla="*/ 399147 h 459305"/>
              <a:gd name="connsiteX1162" fmla="*/ 17927 w 462734"/>
              <a:gd name="connsiteY1162" fmla="*/ 397824 h 459305"/>
              <a:gd name="connsiteX1163" fmla="*/ 16182 w 462734"/>
              <a:gd name="connsiteY1163" fmla="*/ 397463 h 459305"/>
              <a:gd name="connsiteX1164" fmla="*/ 15401 w 462734"/>
              <a:gd name="connsiteY1164" fmla="*/ 396440 h 459305"/>
              <a:gd name="connsiteX1165" fmla="*/ 12814 w 462734"/>
              <a:gd name="connsiteY1165" fmla="*/ 395177 h 459305"/>
              <a:gd name="connsiteX1166" fmla="*/ 10768 w 462734"/>
              <a:gd name="connsiteY1166" fmla="*/ 393553 h 459305"/>
              <a:gd name="connsiteX1167" fmla="*/ 10588 w 462734"/>
              <a:gd name="connsiteY1167" fmla="*/ 392410 h 459305"/>
              <a:gd name="connsiteX1168" fmla="*/ 9024 w 462734"/>
              <a:gd name="connsiteY1168" fmla="*/ 392109 h 459305"/>
              <a:gd name="connsiteX1169" fmla="*/ 8181 w 462734"/>
              <a:gd name="connsiteY1169" fmla="*/ 389522 h 459305"/>
              <a:gd name="connsiteX1170" fmla="*/ 8422 w 462734"/>
              <a:gd name="connsiteY1170" fmla="*/ 388921 h 459305"/>
              <a:gd name="connsiteX1171" fmla="*/ 6798 w 462734"/>
              <a:gd name="connsiteY1171" fmla="*/ 386935 h 459305"/>
              <a:gd name="connsiteX1172" fmla="*/ 7039 w 462734"/>
              <a:gd name="connsiteY1172" fmla="*/ 385732 h 459305"/>
              <a:gd name="connsiteX1173" fmla="*/ 4813 w 462734"/>
              <a:gd name="connsiteY1173" fmla="*/ 383085 h 459305"/>
              <a:gd name="connsiteX1174" fmla="*/ 5234 w 462734"/>
              <a:gd name="connsiteY1174" fmla="*/ 381642 h 459305"/>
              <a:gd name="connsiteX1175" fmla="*/ 3730 w 462734"/>
              <a:gd name="connsiteY1175" fmla="*/ 379957 h 459305"/>
              <a:gd name="connsiteX1176" fmla="*/ 2707 w 462734"/>
              <a:gd name="connsiteY1176" fmla="*/ 376588 h 459305"/>
              <a:gd name="connsiteX1177" fmla="*/ 1263 w 462734"/>
              <a:gd name="connsiteY1177" fmla="*/ 376107 h 459305"/>
              <a:gd name="connsiteX1178" fmla="*/ 1023 w 462734"/>
              <a:gd name="connsiteY1178" fmla="*/ 374242 h 459305"/>
              <a:gd name="connsiteX1179" fmla="*/ 2767 w 462734"/>
              <a:gd name="connsiteY1179" fmla="*/ 373460 h 459305"/>
              <a:gd name="connsiteX1180" fmla="*/ 2406 w 462734"/>
              <a:gd name="connsiteY1180" fmla="*/ 372678 h 459305"/>
              <a:gd name="connsiteX1181" fmla="*/ 3249 w 462734"/>
              <a:gd name="connsiteY1181" fmla="*/ 371475 h 459305"/>
              <a:gd name="connsiteX1182" fmla="*/ 2647 w 462734"/>
              <a:gd name="connsiteY1182" fmla="*/ 370212 h 459305"/>
              <a:gd name="connsiteX1183" fmla="*/ 4572 w 462734"/>
              <a:gd name="connsiteY1183" fmla="*/ 368768 h 459305"/>
              <a:gd name="connsiteX1184" fmla="*/ 4091 w 462734"/>
              <a:gd name="connsiteY1184" fmla="*/ 367926 h 459305"/>
              <a:gd name="connsiteX1185" fmla="*/ 3309 w 462734"/>
              <a:gd name="connsiteY1185" fmla="*/ 368648 h 459305"/>
              <a:gd name="connsiteX1186" fmla="*/ 2406 w 462734"/>
              <a:gd name="connsiteY1186" fmla="*/ 368287 h 459305"/>
              <a:gd name="connsiteX1187" fmla="*/ 3971 w 462734"/>
              <a:gd name="connsiteY1187" fmla="*/ 365760 h 459305"/>
              <a:gd name="connsiteX1188" fmla="*/ 4271 w 462734"/>
              <a:gd name="connsiteY1188" fmla="*/ 364136 h 459305"/>
              <a:gd name="connsiteX1189" fmla="*/ 2948 w 462734"/>
              <a:gd name="connsiteY1189" fmla="*/ 361128 h 459305"/>
              <a:gd name="connsiteX1190" fmla="*/ 3790 w 462734"/>
              <a:gd name="connsiteY1190" fmla="*/ 360646 h 459305"/>
              <a:gd name="connsiteX1191" fmla="*/ 2587 w 462734"/>
              <a:gd name="connsiteY1191" fmla="*/ 359443 h 459305"/>
              <a:gd name="connsiteX1192" fmla="*/ 3429 w 462734"/>
              <a:gd name="connsiteY1192" fmla="*/ 357639 h 459305"/>
              <a:gd name="connsiteX1193" fmla="*/ 1805 w 462734"/>
              <a:gd name="connsiteY1193" fmla="*/ 356496 h 459305"/>
              <a:gd name="connsiteX1194" fmla="*/ 1805 w 462734"/>
              <a:gd name="connsiteY1194" fmla="*/ 354631 h 459305"/>
              <a:gd name="connsiteX1195" fmla="*/ 0 w 462734"/>
              <a:gd name="connsiteY1195" fmla="*/ 354029 h 459305"/>
              <a:gd name="connsiteX1196" fmla="*/ 1384 w 462734"/>
              <a:gd name="connsiteY1196" fmla="*/ 353428 h 459305"/>
              <a:gd name="connsiteX1197" fmla="*/ 3008 w 462734"/>
              <a:gd name="connsiteY1197" fmla="*/ 351863 h 459305"/>
              <a:gd name="connsiteX1198" fmla="*/ 1323 w 462734"/>
              <a:gd name="connsiteY1198" fmla="*/ 350841 h 459305"/>
              <a:gd name="connsiteX1199" fmla="*/ 2346 w 462734"/>
              <a:gd name="connsiteY1199" fmla="*/ 348735 h 459305"/>
              <a:gd name="connsiteX1200" fmla="*/ 2827 w 462734"/>
              <a:gd name="connsiteY1200" fmla="*/ 345246 h 459305"/>
              <a:gd name="connsiteX1201" fmla="*/ 2226 w 462734"/>
              <a:gd name="connsiteY1201" fmla="*/ 343863 h 459305"/>
              <a:gd name="connsiteX1202" fmla="*/ 3189 w 462734"/>
              <a:gd name="connsiteY1202" fmla="*/ 341997 h 459305"/>
              <a:gd name="connsiteX1203" fmla="*/ 4271 w 462734"/>
              <a:gd name="connsiteY1203" fmla="*/ 340855 h 459305"/>
              <a:gd name="connsiteX1204" fmla="*/ 4151 w 462734"/>
              <a:gd name="connsiteY1204" fmla="*/ 339651 h 459305"/>
              <a:gd name="connsiteX1205" fmla="*/ 5956 w 462734"/>
              <a:gd name="connsiteY1205" fmla="*/ 337666 h 459305"/>
              <a:gd name="connsiteX1206" fmla="*/ 5354 w 462734"/>
              <a:gd name="connsiteY1206" fmla="*/ 335621 h 459305"/>
              <a:gd name="connsiteX1207" fmla="*/ 5354 w 462734"/>
              <a:gd name="connsiteY1207" fmla="*/ 332914 h 459305"/>
              <a:gd name="connsiteX1208" fmla="*/ 6196 w 462734"/>
              <a:gd name="connsiteY1208" fmla="*/ 333034 h 459305"/>
              <a:gd name="connsiteX1209" fmla="*/ 6738 w 462734"/>
              <a:gd name="connsiteY1209" fmla="*/ 331831 h 459305"/>
              <a:gd name="connsiteX1210" fmla="*/ 10889 w 462734"/>
              <a:gd name="connsiteY1210" fmla="*/ 327981 h 459305"/>
              <a:gd name="connsiteX1211" fmla="*/ 14257 w 462734"/>
              <a:gd name="connsiteY1211" fmla="*/ 331350 h 459305"/>
              <a:gd name="connsiteX1212" fmla="*/ 20093 w 462734"/>
              <a:gd name="connsiteY1212" fmla="*/ 336162 h 459305"/>
              <a:gd name="connsiteX1213" fmla="*/ 32546 w 462734"/>
              <a:gd name="connsiteY1213" fmla="*/ 334959 h 459305"/>
              <a:gd name="connsiteX1214" fmla="*/ 34170 w 462734"/>
              <a:gd name="connsiteY1214" fmla="*/ 332854 h 459305"/>
              <a:gd name="connsiteX1215" fmla="*/ 46683 w 462734"/>
              <a:gd name="connsiteY1215" fmla="*/ 325033 h 459305"/>
              <a:gd name="connsiteX1216" fmla="*/ 58473 w 462734"/>
              <a:gd name="connsiteY1216" fmla="*/ 334358 h 459305"/>
              <a:gd name="connsiteX1217" fmla="*/ 72069 w 462734"/>
              <a:gd name="connsiteY1217" fmla="*/ 335260 h 459305"/>
              <a:gd name="connsiteX1218" fmla="*/ 72370 w 462734"/>
              <a:gd name="connsiteY1218" fmla="*/ 338027 h 459305"/>
              <a:gd name="connsiteX1219" fmla="*/ 85906 w 462734"/>
              <a:gd name="connsiteY1219" fmla="*/ 337666 h 459305"/>
              <a:gd name="connsiteX1220" fmla="*/ 88612 w 462734"/>
              <a:gd name="connsiteY1220" fmla="*/ 334538 h 459305"/>
              <a:gd name="connsiteX1221" fmla="*/ 87891 w 462734"/>
              <a:gd name="connsiteY1221" fmla="*/ 332192 h 459305"/>
              <a:gd name="connsiteX1222" fmla="*/ 88974 w 462734"/>
              <a:gd name="connsiteY1222" fmla="*/ 331169 h 459305"/>
              <a:gd name="connsiteX1223" fmla="*/ 87710 w 462734"/>
              <a:gd name="connsiteY1223" fmla="*/ 330688 h 459305"/>
              <a:gd name="connsiteX1224" fmla="*/ 88372 w 462734"/>
              <a:gd name="connsiteY1224" fmla="*/ 329064 h 459305"/>
              <a:gd name="connsiteX1225" fmla="*/ 89575 w 462734"/>
              <a:gd name="connsiteY1225" fmla="*/ 329124 h 459305"/>
              <a:gd name="connsiteX1226" fmla="*/ 91260 w 462734"/>
              <a:gd name="connsiteY1226" fmla="*/ 327439 h 459305"/>
              <a:gd name="connsiteX1227" fmla="*/ 89635 w 462734"/>
              <a:gd name="connsiteY1227" fmla="*/ 325033 h 459305"/>
              <a:gd name="connsiteX1228" fmla="*/ 89936 w 462734"/>
              <a:gd name="connsiteY1228" fmla="*/ 323048 h 459305"/>
              <a:gd name="connsiteX1229" fmla="*/ 91260 w 462734"/>
              <a:gd name="connsiteY1229" fmla="*/ 320461 h 459305"/>
              <a:gd name="connsiteX1230" fmla="*/ 90898 w 462734"/>
              <a:gd name="connsiteY1230" fmla="*/ 319258 h 459305"/>
              <a:gd name="connsiteX1231" fmla="*/ 92944 w 462734"/>
              <a:gd name="connsiteY1231" fmla="*/ 315227 h 459305"/>
              <a:gd name="connsiteX1232" fmla="*/ 91379 w 462734"/>
              <a:gd name="connsiteY1232" fmla="*/ 315348 h 459305"/>
              <a:gd name="connsiteX1233" fmla="*/ 88974 w 462734"/>
              <a:gd name="connsiteY1233" fmla="*/ 310595 h 459305"/>
              <a:gd name="connsiteX1234" fmla="*/ 88612 w 462734"/>
              <a:gd name="connsiteY1234" fmla="*/ 309151 h 459305"/>
              <a:gd name="connsiteX1235" fmla="*/ 91260 w 462734"/>
              <a:gd name="connsiteY1235" fmla="*/ 306805 h 459305"/>
              <a:gd name="connsiteX1236" fmla="*/ 91620 w 462734"/>
              <a:gd name="connsiteY1236" fmla="*/ 305903 h 459305"/>
              <a:gd name="connsiteX1237" fmla="*/ 90538 w 462734"/>
              <a:gd name="connsiteY1237" fmla="*/ 304700 h 459305"/>
              <a:gd name="connsiteX1238" fmla="*/ 91440 w 462734"/>
              <a:gd name="connsiteY1238" fmla="*/ 304279 h 459305"/>
              <a:gd name="connsiteX1239" fmla="*/ 95230 w 462734"/>
              <a:gd name="connsiteY1239" fmla="*/ 306685 h 459305"/>
              <a:gd name="connsiteX1240" fmla="*/ 94869 w 462734"/>
              <a:gd name="connsiteY1240" fmla="*/ 304639 h 459305"/>
              <a:gd name="connsiteX1241" fmla="*/ 95651 w 462734"/>
              <a:gd name="connsiteY1241" fmla="*/ 303617 h 459305"/>
              <a:gd name="connsiteX1242" fmla="*/ 99742 w 462734"/>
              <a:gd name="connsiteY1242" fmla="*/ 301210 h 459305"/>
              <a:gd name="connsiteX1243" fmla="*/ 96794 w 462734"/>
              <a:gd name="connsiteY1243" fmla="*/ 300007 h 459305"/>
              <a:gd name="connsiteX1244" fmla="*/ 97997 w 462734"/>
              <a:gd name="connsiteY1244" fmla="*/ 298082 h 459305"/>
              <a:gd name="connsiteX1245" fmla="*/ 96794 w 462734"/>
              <a:gd name="connsiteY1245" fmla="*/ 298684 h 459305"/>
              <a:gd name="connsiteX1246" fmla="*/ 95230 w 462734"/>
              <a:gd name="connsiteY1246" fmla="*/ 297541 h 459305"/>
              <a:gd name="connsiteX1247" fmla="*/ 94147 w 462734"/>
              <a:gd name="connsiteY1247" fmla="*/ 297962 h 459305"/>
              <a:gd name="connsiteX1248" fmla="*/ 94990 w 462734"/>
              <a:gd name="connsiteY1248" fmla="*/ 296278 h 459305"/>
              <a:gd name="connsiteX1249" fmla="*/ 93365 w 462734"/>
              <a:gd name="connsiteY1249" fmla="*/ 296097 h 459305"/>
              <a:gd name="connsiteX1250" fmla="*/ 93546 w 462734"/>
              <a:gd name="connsiteY1250" fmla="*/ 294653 h 459305"/>
              <a:gd name="connsiteX1251" fmla="*/ 94749 w 462734"/>
              <a:gd name="connsiteY1251" fmla="*/ 294112 h 459305"/>
              <a:gd name="connsiteX1252" fmla="*/ 94628 w 462734"/>
              <a:gd name="connsiteY1252" fmla="*/ 292788 h 459305"/>
              <a:gd name="connsiteX1253" fmla="*/ 93606 w 462734"/>
              <a:gd name="connsiteY1253" fmla="*/ 291645 h 459305"/>
              <a:gd name="connsiteX1254" fmla="*/ 94508 w 462734"/>
              <a:gd name="connsiteY1254" fmla="*/ 291044 h 459305"/>
              <a:gd name="connsiteX1255" fmla="*/ 95772 w 462734"/>
              <a:gd name="connsiteY1255" fmla="*/ 288036 h 459305"/>
              <a:gd name="connsiteX1256" fmla="*/ 94568 w 462734"/>
              <a:gd name="connsiteY1256" fmla="*/ 287434 h 459305"/>
              <a:gd name="connsiteX1257" fmla="*/ 91560 w 462734"/>
              <a:gd name="connsiteY1257" fmla="*/ 287254 h 459305"/>
              <a:gd name="connsiteX1258" fmla="*/ 91139 w 462734"/>
              <a:gd name="connsiteY1258" fmla="*/ 284667 h 459305"/>
              <a:gd name="connsiteX1259" fmla="*/ 91681 w 462734"/>
              <a:gd name="connsiteY1259" fmla="*/ 283284 h 459305"/>
              <a:gd name="connsiteX1260" fmla="*/ 88492 w 462734"/>
              <a:gd name="connsiteY1260" fmla="*/ 282622 h 459305"/>
              <a:gd name="connsiteX1261" fmla="*/ 88312 w 462734"/>
              <a:gd name="connsiteY1261" fmla="*/ 279554 h 459305"/>
              <a:gd name="connsiteX1262" fmla="*/ 89214 w 462734"/>
              <a:gd name="connsiteY1262" fmla="*/ 275523 h 459305"/>
              <a:gd name="connsiteX1263" fmla="*/ 90297 w 462734"/>
              <a:gd name="connsiteY1263" fmla="*/ 273418 h 459305"/>
              <a:gd name="connsiteX1264" fmla="*/ 89936 w 462734"/>
              <a:gd name="connsiteY1264" fmla="*/ 271673 h 459305"/>
              <a:gd name="connsiteX1265" fmla="*/ 90177 w 462734"/>
              <a:gd name="connsiteY1265" fmla="*/ 269026 h 459305"/>
              <a:gd name="connsiteX1266" fmla="*/ 91019 w 462734"/>
              <a:gd name="connsiteY1266" fmla="*/ 267221 h 459305"/>
              <a:gd name="connsiteX1267" fmla="*/ 91921 w 462734"/>
              <a:gd name="connsiteY1267" fmla="*/ 266800 h 459305"/>
              <a:gd name="connsiteX1268" fmla="*/ 90056 w 462734"/>
              <a:gd name="connsiteY1268" fmla="*/ 263191 h 459305"/>
              <a:gd name="connsiteX1269" fmla="*/ 85665 w 462734"/>
              <a:gd name="connsiteY1269" fmla="*/ 264093 h 459305"/>
              <a:gd name="connsiteX1270" fmla="*/ 86387 w 462734"/>
              <a:gd name="connsiteY1270" fmla="*/ 262168 h 459305"/>
              <a:gd name="connsiteX1271" fmla="*/ 85003 w 462734"/>
              <a:gd name="connsiteY1271" fmla="*/ 262348 h 459305"/>
              <a:gd name="connsiteX1272" fmla="*/ 85845 w 462734"/>
              <a:gd name="connsiteY1272" fmla="*/ 257055 h 459305"/>
              <a:gd name="connsiteX1273" fmla="*/ 105035 w 462734"/>
              <a:gd name="connsiteY1273" fmla="*/ 252242 h 459305"/>
              <a:gd name="connsiteX1274" fmla="*/ 105337 w 462734"/>
              <a:gd name="connsiteY1274" fmla="*/ 252302 h 459305"/>
              <a:gd name="connsiteX1275" fmla="*/ 112014 w 462734"/>
              <a:gd name="connsiteY1275" fmla="*/ 282381 h 459305"/>
              <a:gd name="connsiteX1276" fmla="*/ 113699 w 462734"/>
              <a:gd name="connsiteY1276" fmla="*/ 283644 h 459305"/>
              <a:gd name="connsiteX1277" fmla="*/ 115924 w 462734"/>
              <a:gd name="connsiteY1277" fmla="*/ 284667 h 459305"/>
              <a:gd name="connsiteX1278" fmla="*/ 117909 w 462734"/>
              <a:gd name="connsiteY1278" fmla="*/ 288998 h 459305"/>
              <a:gd name="connsiteX1279" fmla="*/ 117609 w 462734"/>
              <a:gd name="connsiteY1279" fmla="*/ 291886 h 459305"/>
              <a:gd name="connsiteX1280" fmla="*/ 121880 w 462734"/>
              <a:gd name="connsiteY1280" fmla="*/ 290984 h 459305"/>
              <a:gd name="connsiteX1281" fmla="*/ 133310 w 462734"/>
              <a:gd name="connsiteY1281" fmla="*/ 286351 h 459305"/>
              <a:gd name="connsiteX1282" fmla="*/ 135054 w 462734"/>
              <a:gd name="connsiteY1282" fmla="*/ 289059 h 459305"/>
              <a:gd name="connsiteX1283" fmla="*/ 137521 w 462734"/>
              <a:gd name="connsiteY1283" fmla="*/ 291104 h 459305"/>
              <a:gd name="connsiteX1284" fmla="*/ 140288 w 462734"/>
              <a:gd name="connsiteY1284" fmla="*/ 289239 h 459305"/>
              <a:gd name="connsiteX1285" fmla="*/ 143116 w 462734"/>
              <a:gd name="connsiteY1285" fmla="*/ 288457 h 459305"/>
              <a:gd name="connsiteX1286" fmla="*/ 144319 w 462734"/>
              <a:gd name="connsiteY1286" fmla="*/ 285570 h 459305"/>
              <a:gd name="connsiteX1287" fmla="*/ 146725 w 462734"/>
              <a:gd name="connsiteY1287" fmla="*/ 282562 h 459305"/>
              <a:gd name="connsiteX1288" fmla="*/ 147447 w 462734"/>
              <a:gd name="connsiteY1288" fmla="*/ 283163 h 459305"/>
              <a:gd name="connsiteX1289" fmla="*/ 149613 w 462734"/>
              <a:gd name="connsiteY1289" fmla="*/ 282983 h 459305"/>
              <a:gd name="connsiteX1290" fmla="*/ 152741 w 462734"/>
              <a:gd name="connsiteY1290" fmla="*/ 280215 h 459305"/>
              <a:gd name="connsiteX1291" fmla="*/ 153102 w 462734"/>
              <a:gd name="connsiteY1291" fmla="*/ 279433 h 459305"/>
              <a:gd name="connsiteX1292" fmla="*/ 156712 w 462734"/>
              <a:gd name="connsiteY1292" fmla="*/ 276245 h 459305"/>
              <a:gd name="connsiteX1293" fmla="*/ 156712 w 462734"/>
              <a:gd name="connsiteY1293" fmla="*/ 273237 h 459305"/>
              <a:gd name="connsiteX1294" fmla="*/ 157914 w 462734"/>
              <a:gd name="connsiteY1294" fmla="*/ 272816 h 459305"/>
              <a:gd name="connsiteX1295" fmla="*/ 159238 w 462734"/>
              <a:gd name="connsiteY1295" fmla="*/ 271192 h 459305"/>
              <a:gd name="connsiteX1296" fmla="*/ 161163 w 462734"/>
              <a:gd name="connsiteY1296" fmla="*/ 271673 h 459305"/>
              <a:gd name="connsiteX1297" fmla="*/ 162065 w 462734"/>
              <a:gd name="connsiteY1297" fmla="*/ 272455 h 459305"/>
              <a:gd name="connsiteX1298" fmla="*/ 163750 w 462734"/>
              <a:gd name="connsiteY1298" fmla="*/ 271252 h 459305"/>
              <a:gd name="connsiteX1299" fmla="*/ 163269 w 462734"/>
              <a:gd name="connsiteY1299" fmla="*/ 269868 h 459305"/>
              <a:gd name="connsiteX1300" fmla="*/ 164351 w 462734"/>
              <a:gd name="connsiteY1300" fmla="*/ 268906 h 459305"/>
              <a:gd name="connsiteX1301" fmla="*/ 165555 w 462734"/>
              <a:gd name="connsiteY1301" fmla="*/ 270229 h 459305"/>
              <a:gd name="connsiteX1302" fmla="*/ 167720 w 462734"/>
              <a:gd name="connsiteY1302" fmla="*/ 267101 h 459305"/>
              <a:gd name="connsiteX1303" fmla="*/ 169405 w 462734"/>
              <a:gd name="connsiteY1303" fmla="*/ 266921 h 459305"/>
              <a:gd name="connsiteX1304" fmla="*/ 171751 w 462734"/>
              <a:gd name="connsiteY1304" fmla="*/ 265657 h 459305"/>
              <a:gd name="connsiteX1305" fmla="*/ 173495 w 462734"/>
              <a:gd name="connsiteY1305" fmla="*/ 265838 h 459305"/>
              <a:gd name="connsiteX1306" fmla="*/ 174699 w 462734"/>
              <a:gd name="connsiteY1306" fmla="*/ 261687 h 459305"/>
              <a:gd name="connsiteX1307" fmla="*/ 179872 w 462734"/>
              <a:gd name="connsiteY1307" fmla="*/ 264093 h 459305"/>
              <a:gd name="connsiteX1308" fmla="*/ 181857 w 462734"/>
              <a:gd name="connsiteY1308" fmla="*/ 263792 h 459305"/>
              <a:gd name="connsiteX1309" fmla="*/ 180053 w 462734"/>
              <a:gd name="connsiteY1309" fmla="*/ 258438 h 459305"/>
              <a:gd name="connsiteX1310" fmla="*/ 179752 w 462734"/>
              <a:gd name="connsiteY1310" fmla="*/ 255611 h 459305"/>
              <a:gd name="connsiteX1311" fmla="*/ 177345 w 462734"/>
              <a:gd name="connsiteY1311" fmla="*/ 253385 h 459305"/>
              <a:gd name="connsiteX1312" fmla="*/ 179150 w 462734"/>
              <a:gd name="connsiteY1312" fmla="*/ 252422 h 459305"/>
              <a:gd name="connsiteX1313" fmla="*/ 178910 w 462734"/>
              <a:gd name="connsiteY1313" fmla="*/ 248813 h 459305"/>
              <a:gd name="connsiteX1314" fmla="*/ 178489 w 462734"/>
              <a:gd name="connsiteY1314" fmla="*/ 247610 h 459305"/>
              <a:gd name="connsiteX1315" fmla="*/ 178549 w 462734"/>
              <a:gd name="connsiteY1315" fmla="*/ 245865 h 459305"/>
              <a:gd name="connsiteX1316" fmla="*/ 177045 w 462734"/>
              <a:gd name="connsiteY1316" fmla="*/ 242857 h 459305"/>
              <a:gd name="connsiteX1317" fmla="*/ 176142 w 462734"/>
              <a:gd name="connsiteY1317" fmla="*/ 238225 h 459305"/>
              <a:gd name="connsiteX1318" fmla="*/ 177225 w 462734"/>
              <a:gd name="connsiteY1318" fmla="*/ 237082 h 459305"/>
              <a:gd name="connsiteX1319" fmla="*/ 180233 w 462734"/>
              <a:gd name="connsiteY1319" fmla="*/ 236120 h 459305"/>
              <a:gd name="connsiteX1320" fmla="*/ 180293 w 462734"/>
              <a:gd name="connsiteY1320" fmla="*/ 236962 h 459305"/>
              <a:gd name="connsiteX1321" fmla="*/ 183602 w 462734"/>
              <a:gd name="connsiteY1321" fmla="*/ 238225 h 459305"/>
              <a:gd name="connsiteX1322" fmla="*/ 184925 w 462734"/>
              <a:gd name="connsiteY1322" fmla="*/ 238346 h 459305"/>
              <a:gd name="connsiteX1323" fmla="*/ 186008 w 462734"/>
              <a:gd name="connsiteY1323" fmla="*/ 242496 h 459305"/>
              <a:gd name="connsiteX1324" fmla="*/ 190279 w 462734"/>
              <a:gd name="connsiteY1324" fmla="*/ 239549 h 459305"/>
              <a:gd name="connsiteX1325" fmla="*/ 192204 w 462734"/>
              <a:gd name="connsiteY1325" fmla="*/ 239067 h 459305"/>
              <a:gd name="connsiteX1326" fmla="*/ 192505 w 462734"/>
              <a:gd name="connsiteY1326" fmla="*/ 240210 h 459305"/>
              <a:gd name="connsiteX1327" fmla="*/ 195152 w 462734"/>
              <a:gd name="connsiteY1327" fmla="*/ 241353 h 459305"/>
              <a:gd name="connsiteX1328" fmla="*/ 198220 w 462734"/>
              <a:gd name="connsiteY1328" fmla="*/ 243158 h 459305"/>
              <a:gd name="connsiteX1329" fmla="*/ 200928 w 462734"/>
              <a:gd name="connsiteY1329" fmla="*/ 245203 h 459305"/>
              <a:gd name="connsiteX1330" fmla="*/ 206702 w 462734"/>
              <a:gd name="connsiteY1330" fmla="*/ 249114 h 459305"/>
              <a:gd name="connsiteX1331" fmla="*/ 206161 w 462734"/>
              <a:gd name="connsiteY1331" fmla="*/ 246888 h 459305"/>
              <a:gd name="connsiteX1332" fmla="*/ 206582 w 462734"/>
              <a:gd name="connsiteY1332" fmla="*/ 244361 h 459305"/>
              <a:gd name="connsiteX1333" fmla="*/ 204958 w 462734"/>
              <a:gd name="connsiteY1333" fmla="*/ 244000 h 459305"/>
              <a:gd name="connsiteX1334" fmla="*/ 204176 w 462734"/>
              <a:gd name="connsiteY1334" fmla="*/ 240632 h 459305"/>
              <a:gd name="connsiteX1335" fmla="*/ 209831 w 462734"/>
              <a:gd name="connsiteY1335" fmla="*/ 232450 h 459305"/>
              <a:gd name="connsiteX1336" fmla="*/ 211816 w 462734"/>
              <a:gd name="connsiteY1336" fmla="*/ 232630 h 459305"/>
              <a:gd name="connsiteX1337" fmla="*/ 214944 w 462734"/>
              <a:gd name="connsiteY1337" fmla="*/ 231668 h 459305"/>
              <a:gd name="connsiteX1338" fmla="*/ 215366 w 462734"/>
              <a:gd name="connsiteY1338" fmla="*/ 229262 h 459305"/>
              <a:gd name="connsiteX1339" fmla="*/ 214463 w 462734"/>
              <a:gd name="connsiteY1339" fmla="*/ 228119 h 459305"/>
              <a:gd name="connsiteX1340" fmla="*/ 213981 w 462734"/>
              <a:gd name="connsiteY1340" fmla="*/ 229141 h 459305"/>
              <a:gd name="connsiteX1341" fmla="*/ 212899 w 462734"/>
              <a:gd name="connsiteY1341" fmla="*/ 228540 h 459305"/>
              <a:gd name="connsiteX1342" fmla="*/ 211636 w 462734"/>
              <a:gd name="connsiteY1342" fmla="*/ 228841 h 459305"/>
              <a:gd name="connsiteX1343" fmla="*/ 211636 w 462734"/>
              <a:gd name="connsiteY1343" fmla="*/ 227036 h 459305"/>
              <a:gd name="connsiteX1344" fmla="*/ 211034 w 462734"/>
              <a:gd name="connsiteY1344" fmla="*/ 226374 h 459305"/>
              <a:gd name="connsiteX1345" fmla="*/ 208628 w 462734"/>
              <a:gd name="connsiteY1345" fmla="*/ 226735 h 459305"/>
              <a:gd name="connsiteX1346" fmla="*/ 208868 w 462734"/>
              <a:gd name="connsiteY1346" fmla="*/ 225231 h 459305"/>
              <a:gd name="connsiteX1347" fmla="*/ 206763 w 462734"/>
              <a:gd name="connsiteY1347" fmla="*/ 224930 h 459305"/>
              <a:gd name="connsiteX1348" fmla="*/ 205740 w 462734"/>
              <a:gd name="connsiteY1348" fmla="*/ 223968 h 459305"/>
              <a:gd name="connsiteX1349" fmla="*/ 205138 w 462734"/>
              <a:gd name="connsiteY1349" fmla="*/ 224690 h 459305"/>
              <a:gd name="connsiteX1350" fmla="*/ 204116 w 462734"/>
              <a:gd name="connsiteY1350" fmla="*/ 224148 h 459305"/>
              <a:gd name="connsiteX1351" fmla="*/ 205319 w 462734"/>
              <a:gd name="connsiteY1351" fmla="*/ 223787 h 459305"/>
              <a:gd name="connsiteX1352" fmla="*/ 204717 w 462734"/>
              <a:gd name="connsiteY1352" fmla="*/ 222825 h 459305"/>
              <a:gd name="connsiteX1353" fmla="*/ 204597 w 462734"/>
              <a:gd name="connsiteY1353" fmla="*/ 221140 h 459305"/>
              <a:gd name="connsiteX1354" fmla="*/ 200988 w 462734"/>
              <a:gd name="connsiteY1354" fmla="*/ 219095 h 459305"/>
              <a:gd name="connsiteX1355" fmla="*/ 199122 w 462734"/>
              <a:gd name="connsiteY1355" fmla="*/ 219215 h 459305"/>
              <a:gd name="connsiteX1356" fmla="*/ 197920 w 462734"/>
              <a:gd name="connsiteY1356" fmla="*/ 214824 h 459305"/>
              <a:gd name="connsiteX1357" fmla="*/ 196836 w 462734"/>
              <a:gd name="connsiteY1357" fmla="*/ 214102 h 459305"/>
              <a:gd name="connsiteX1358" fmla="*/ 196957 w 462734"/>
              <a:gd name="connsiteY1358" fmla="*/ 212899 h 459305"/>
              <a:gd name="connsiteX1359" fmla="*/ 198340 w 462734"/>
              <a:gd name="connsiteY1359" fmla="*/ 211996 h 459305"/>
              <a:gd name="connsiteX1360" fmla="*/ 197378 w 462734"/>
              <a:gd name="connsiteY1360" fmla="*/ 211274 h 459305"/>
              <a:gd name="connsiteX1361" fmla="*/ 197378 w 462734"/>
              <a:gd name="connsiteY1361" fmla="*/ 209891 h 459305"/>
              <a:gd name="connsiteX1362" fmla="*/ 195934 w 462734"/>
              <a:gd name="connsiteY1362" fmla="*/ 210192 h 459305"/>
              <a:gd name="connsiteX1363" fmla="*/ 195333 w 462734"/>
              <a:gd name="connsiteY1363" fmla="*/ 208748 h 459305"/>
              <a:gd name="connsiteX1364" fmla="*/ 193648 w 462734"/>
              <a:gd name="connsiteY1364" fmla="*/ 208988 h 459305"/>
              <a:gd name="connsiteX1365" fmla="*/ 192867 w 462734"/>
              <a:gd name="connsiteY1365" fmla="*/ 208026 h 459305"/>
              <a:gd name="connsiteX1366" fmla="*/ 192626 w 462734"/>
              <a:gd name="connsiteY1366" fmla="*/ 206221 h 459305"/>
              <a:gd name="connsiteX1367" fmla="*/ 193408 w 462734"/>
              <a:gd name="connsiteY1367" fmla="*/ 205620 h 459305"/>
              <a:gd name="connsiteX1368" fmla="*/ 193408 w 462734"/>
              <a:gd name="connsiteY1368" fmla="*/ 203935 h 459305"/>
              <a:gd name="connsiteX1369" fmla="*/ 195453 w 462734"/>
              <a:gd name="connsiteY1369" fmla="*/ 204236 h 459305"/>
              <a:gd name="connsiteX1370" fmla="*/ 195694 w 462734"/>
              <a:gd name="connsiteY1370" fmla="*/ 203213 h 459305"/>
              <a:gd name="connsiteX1371" fmla="*/ 194490 w 462734"/>
              <a:gd name="connsiteY1371" fmla="*/ 201709 h 459305"/>
              <a:gd name="connsiteX1372" fmla="*/ 194671 w 462734"/>
              <a:gd name="connsiteY1372" fmla="*/ 200446 h 459305"/>
              <a:gd name="connsiteX1373" fmla="*/ 195754 w 462734"/>
              <a:gd name="connsiteY1373" fmla="*/ 199423 h 459305"/>
              <a:gd name="connsiteX1374" fmla="*/ 204537 w 462734"/>
              <a:gd name="connsiteY1374" fmla="*/ 201830 h 459305"/>
              <a:gd name="connsiteX1375" fmla="*/ 212237 w 462734"/>
              <a:gd name="connsiteY1375" fmla="*/ 204236 h 459305"/>
              <a:gd name="connsiteX1376" fmla="*/ 217652 w 462734"/>
              <a:gd name="connsiteY1376" fmla="*/ 205800 h 459305"/>
              <a:gd name="connsiteX1377" fmla="*/ 225833 w 462734"/>
              <a:gd name="connsiteY1377" fmla="*/ 207725 h 459305"/>
              <a:gd name="connsiteX1378" fmla="*/ 243399 w 462734"/>
              <a:gd name="connsiteY1378" fmla="*/ 191122 h 459305"/>
              <a:gd name="connsiteX1379" fmla="*/ 244422 w 462734"/>
              <a:gd name="connsiteY1379" fmla="*/ 193648 h 459305"/>
              <a:gd name="connsiteX1380" fmla="*/ 273298 w 462734"/>
              <a:gd name="connsiteY1380" fmla="*/ 186369 h 459305"/>
              <a:gd name="connsiteX1381" fmla="*/ 288637 w 462734"/>
              <a:gd name="connsiteY1381" fmla="*/ 182459 h 459305"/>
              <a:gd name="connsiteX1382" fmla="*/ 294894 w 462734"/>
              <a:gd name="connsiteY1382" fmla="*/ 181135 h 459305"/>
              <a:gd name="connsiteX1383" fmla="*/ 316852 w 462734"/>
              <a:gd name="connsiteY1383" fmla="*/ 176924 h 459305"/>
              <a:gd name="connsiteX1384" fmla="*/ 330147 w 462734"/>
              <a:gd name="connsiteY1384" fmla="*/ 174277 h 459305"/>
              <a:gd name="connsiteX1385" fmla="*/ 329785 w 462734"/>
              <a:gd name="connsiteY1385" fmla="*/ 190520 h 459305"/>
              <a:gd name="connsiteX1386" fmla="*/ 331771 w 462734"/>
              <a:gd name="connsiteY1386" fmla="*/ 190941 h 459305"/>
              <a:gd name="connsiteX1387" fmla="*/ 333997 w 462734"/>
              <a:gd name="connsiteY1387" fmla="*/ 189678 h 459305"/>
              <a:gd name="connsiteX1388" fmla="*/ 334899 w 462734"/>
              <a:gd name="connsiteY1388" fmla="*/ 190339 h 459305"/>
              <a:gd name="connsiteX1389" fmla="*/ 336643 w 462734"/>
              <a:gd name="connsiteY1389" fmla="*/ 189377 h 459305"/>
              <a:gd name="connsiteX1390" fmla="*/ 337727 w 462734"/>
              <a:gd name="connsiteY1390" fmla="*/ 189678 h 459305"/>
              <a:gd name="connsiteX1391" fmla="*/ 342780 w 462734"/>
              <a:gd name="connsiteY1391" fmla="*/ 189257 h 459305"/>
              <a:gd name="connsiteX1392" fmla="*/ 343983 w 462734"/>
              <a:gd name="connsiteY1392" fmla="*/ 186730 h 459305"/>
              <a:gd name="connsiteX1393" fmla="*/ 343863 w 462734"/>
              <a:gd name="connsiteY1393" fmla="*/ 184865 h 459305"/>
              <a:gd name="connsiteX1394" fmla="*/ 344464 w 462734"/>
              <a:gd name="connsiteY1394" fmla="*/ 184564 h 459305"/>
              <a:gd name="connsiteX1395" fmla="*/ 343742 w 462734"/>
              <a:gd name="connsiteY1395" fmla="*/ 182579 h 459305"/>
              <a:gd name="connsiteX1396" fmla="*/ 343622 w 462734"/>
              <a:gd name="connsiteY1396" fmla="*/ 179571 h 459305"/>
              <a:gd name="connsiteX1397" fmla="*/ 344645 w 462734"/>
              <a:gd name="connsiteY1397" fmla="*/ 178849 h 459305"/>
              <a:gd name="connsiteX1398" fmla="*/ 345306 w 462734"/>
              <a:gd name="connsiteY1398" fmla="*/ 177225 h 459305"/>
              <a:gd name="connsiteX1399" fmla="*/ 344284 w 462734"/>
              <a:gd name="connsiteY1399" fmla="*/ 175601 h 459305"/>
              <a:gd name="connsiteX1400" fmla="*/ 345186 w 462734"/>
              <a:gd name="connsiteY1400" fmla="*/ 175420 h 459305"/>
              <a:gd name="connsiteX1401" fmla="*/ 344825 w 462734"/>
              <a:gd name="connsiteY1401" fmla="*/ 174217 h 459305"/>
              <a:gd name="connsiteX1402" fmla="*/ 345547 w 462734"/>
              <a:gd name="connsiteY1402" fmla="*/ 173616 h 459305"/>
              <a:gd name="connsiteX1403" fmla="*/ 344524 w 462734"/>
              <a:gd name="connsiteY1403" fmla="*/ 172713 h 459305"/>
              <a:gd name="connsiteX1404" fmla="*/ 343923 w 462734"/>
              <a:gd name="connsiteY1404" fmla="*/ 170728 h 459305"/>
              <a:gd name="connsiteX1405" fmla="*/ 347893 w 462734"/>
              <a:gd name="connsiteY1405" fmla="*/ 167239 h 459305"/>
              <a:gd name="connsiteX1406" fmla="*/ 349096 w 462734"/>
              <a:gd name="connsiteY1406" fmla="*/ 167480 h 459305"/>
              <a:gd name="connsiteX1407" fmla="*/ 350299 w 462734"/>
              <a:gd name="connsiteY1407" fmla="*/ 168743 h 459305"/>
              <a:gd name="connsiteX1408" fmla="*/ 352285 w 462734"/>
              <a:gd name="connsiteY1408" fmla="*/ 168262 h 459305"/>
              <a:gd name="connsiteX1409" fmla="*/ 352405 w 462734"/>
              <a:gd name="connsiteY1409" fmla="*/ 169946 h 459305"/>
              <a:gd name="connsiteX1410" fmla="*/ 353608 w 462734"/>
              <a:gd name="connsiteY1410" fmla="*/ 170668 h 459305"/>
              <a:gd name="connsiteX1411" fmla="*/ 355533 w 462734"/>
              <a:gd name="connsiteY1411" fmla="*/ 170427 h 459305"/>
              <a:gd name="connsiteX1412" fmla="*/ 356015 w 462734"/>
              <a:gd name="connsiteY1412" fmla="*/ 171330 h 459305"/>
              <a:gd name="connsiteX1413" fmla="*/ 357157 w 462734"/>
              <a:gd name="connsiteY1413" fmla="*/ 171330 h 459305"/>
              <a:gd name="connsiteX1414" fmla="*/ 358241 w 462734"/>
              <a:gd name="connsiteY1414" fmla="*/ 170127 h 459305"/>
              <a:gd name="connsiteX1415" fmla="*/ 359443 w 462734"/>
              <a:gd name="connsiteY1415" fmla="*/ 170247 h 459305"/>
              <a:gd name="connsiteX1416" fmla="*/ 361549 w 462734"/>
              <a:gd name="connsiteY1416" fmla="*/ 169044 h 459305"/>
              <a:gd name="connsiteX1417" fmla="*/ 364376 w 462734"/>
              <a:gd name="connsiteY1417" fmla="*/ 170247 h 459305"/>
              <a:gd name="connsiteX1418" fmla="*/ 348134 w 462734"/>
              <a:gd name="connsiteY1418" fmla="*/ 242136 h 459305"/>
              <a:gd name="connsiteX1419" fmla="*/ 349337 w 462734"/>
              <a:gd name="connsiteY1419" fmla="*/ 243639 h 459305"/>
              <a:gd name="connsiteX1420" fmla="*/ 348435 w 462734"/>
              <a:gd name="connsiteY1420" fmla="*/ 244602 h 459305"/>
              <a:gd name="connsiteX1421" fmla="*/ 346630 w 462734"/>
              <a:gd name="connsiteY1421" fmla="*/ 244361 h 459305"/>
              <a:gd name="connsiteX1422" fmla="*/ 346089 w 462734"/>
              <a:gd name="connsiteY1422" fmla="*/ 243399 h 459305"/>
              <a:gd name="connsiteX1423" fmla="*/ 346810 w 462734"/>
              <a:gd name="connsiteY1423" fmla="*/ 240993 h 459305"/>
              <a:gd name="connsiteX1424" fmla="*/ 348194 w 462734"/>
              <a:gd name="connsiteY1424" fmla="*/ 242136 h 459305"/>
              <a:gd name="connsiteX1425" fmla="*/ 400531 w 462734"/>
              <a:gd name="connsiteY1425" fmla="*/ 271854 h 459305"/>
              <a:gd name="connsiteX1426" fmla="*/ 399569 w 462734"/>
              <a:gd name="connsiteY1426" fmla="*/ 269267 h 459305"/>
              <a:gd name="connsiteX1427" fmla="*/ 401013 w 462734"/>
              <a:gd name="connsiteY1427" fmla="*/ 268064 h 459305"/>
              <a:gd name="connsiteX1428" fmla="*/ 404081 w 462734"/>
              <a:gd name="connsiteY1428" fmla="*/ 268244 h 459305"/>
              <a:gd name="connsiteX1429" fmla="*/ 405525 w 462734"/>
              <a:gd name="connsiteY1429" fmla="*/ 267161 h 459305"/>
              <a:gd name="connsiteX1430" fmla="*/ 407690 w 462734"/>
              <a:gd name="connsiteY1430" fmla="*/ 264394 h 459305"/>
              <a:gd name="connsiteX1431" fmla="*/ 408773 w 462734"/>
              <a:gd name="connsiteY1431" fmla="*/ 263792 h 459305"/>
              <a:gd name="connsiteX1432" fmla="*/ 414788 w 462734"/>
              <a:gd name="connsiteY1432" fmla="*/ 258077 h 459305"/>
              <a:gd name="connsiteX1433" fmla="*/ 417556 w 462734"/>
              <a:gd name="connsiteY1433" fmla="*/ 256212 h 459305"/>
              <a:gd name="connsiteX1434" fmla="*/ 418278 w 462734"/>
              <a:gd name="connsiteY1434" fmla="*/ 254889 h 459305"/>
              <a:gd name="connsiteX1435" fmla="*/ 422248 w 462734"/>
              <a:gd name="connsiteY1435" fmla="*/ 252242 h 459305"/>
              <a:gd name="connsiteX1436" fmla="*/ 423752 w 462734"/>
              <a:gd name="connsiteY1436" fmla="*/ 250437 h 459305"/>
              <a:gd name="connsiteX1437" fmla="*/ 424594 w 462734"/>
              <a:gd name="connsiteY1437" fmla="*/ 250437 h 459305"/>
              <a:gd name="connsiteX1438" fmla="*/ 426399 w 462734"/>
              <a:gd name="connsiteY1438" fmla="*/ 249054 h 459305"/>
              <a:gd name="connsiteX1439" fmla="*/ 426820 w 462734"/>
              <a:gd name="connsiteY1439" fmla="*/ 247129 h 459305"/>
              <a:gd name="connsiteX1440" fmla="*/ 428444 w 462734"/>
              <a:gd name="connsiteY1440" fmla="*/ 247429 h 459305"/>
              <a:gd name="connsiteX1441" fmla="*/ 427963 w 462734"/>
              <a:gd name="connsiteY1441" fmla="*/ 248873 h 459305"/>
              <a:gd name="connsiteX1442" fmla="*/ 425016 w 462734"/>
              <a:gd name="connsiteY1442" fmla="*/ 250858 h 459305"/>
              <a:gd name="connsiteX1443" fmla="*/ 422248 w 462734"/>
              <a:gd name="connsiteY1443" fmla="*/ 253144 h 459305"/>
              <a:gd name="connsiteX1444" fmla="*/ 415872 w 462734"/>
              <a:gd name="connsiteY1444" fmla="*/ 258799 h 459305"/>
              <a:gd name="connsiteX1445" fmla="*/ 409254 w 462734"/>
              <a:gd name="connsiteY1445" fmla="*/ 264995 h 459305"/>
              <a:gd name="connsiteX1446" fmla="*/ 403840 w 462734"/>
              <a:gd name="connsiteY1446" fmla="*/ 271432 h 459305"/>
              <a:gd name="connsiteX1447" fmla="*/ 399689 w 462734"/>
              <a:gd name="connsiteY1447" fmla="*/ 277749 h 459305"/>
              <a:gd name="connsiteX1448" fmla="*/ 398967 w 462734"/>
              <a:gd name="connsiteY1448" fmla="*/ 279373 h 459305"/>
              <a:gd name="connsiteX1449" fmla="*/ 397884 w 462734"/>
              <a:gd name="connsiteY1449" fmla="*/ 278772 h 459305"/>
              <a:gd name="connsiteX1450" fmla="*/ 398185 w 462734"/>
              <a:gd name="connsiteY1450" fmla="*/ 277568 h 459305"/>
              <a:gd name="connsiteX1451" fmla="*/ 399629 w 462734"/>
              <a:gd name="connsiteY1451" fmla="*/ 276365 h 459305"/>
              <a:gd name="connsiteX1452" fmla="*/ 400953 w 462734"/>
              <a:gd name="connsiteY1452" fmla="*/ 272515 h 459305"/>
              <a:gd name="connsiteX1453" fmla="*/ 400531 w 462734"/>
              <a:gd name="connsiteY1453" fmla="*/ 271914 h 459305"/>
              <a:gd name="connsiteX1454" fmla="*/ 437649 w 462734"/>
              <a:gd name="connsiteY1454" fmla="*/ 239428 h 459305"/>
              <a:gd name="connsiteX1455" fmla="*/ 438791 w 462734"/>
              <a:gd name="connsiteY1455" fmla="*/ 236120 h 459305"/>
              <a:gd name="connsiteX1456" fmla="*/ 439394 w 462734"/>
              <a:gd name="connsiteY1456" fmla="*/ 235518 h 459305"/>
              <a:gd name="connsiteX1457" fmla="*/ 440717 w 462734"/>
              <a:gd name="connsiteY1457" fmla="*/ 237924 h 459305"/>
              <a:gd name="connsiteX1458" fmla="*/ 442040 w 462734"/>
              <a:gd name="connsiteY1458" fmla="*/ 237624 h 459305"/>
              <a:gd name="connsiteX1459" fmla="*/ 444867 w 462734"/>
              <a:gd name="connsiteY1459" fmla="*/ 234917 h 459305"/>
              <a:gd name="connsiteX1460" fmla="*/ 445530 w 462734"/>
              <a:gd name="connsiteY1460" fmla="*/ 234736 h 459305"/>
              <a:gd name="connsiteX1461" fmla="*/ 447815 w 462734"/>
              <a:gd name="connsiteY1461" fmla="*/ 231307 h 459305"/>
              <a:gd name="connsiteX1462" fmla="*/ 447996 w 462734"/>
              <a:gd name="connsiteY1462" fmla="*/ 230525 h 459305"/>
              <a:gd name="connsiteX1463" fmla="*/ 450643 w 462734"/>
              <a:gd name="connsiteY1463" fmla="*/ 227818 h 459305"/>
              <a:gd name="connsiteX1464" fmla="*/ 450342 w 462734"/>
              <a:gd name="connsiteY1464" fmla="*/ 225412 h 459305"/>
              <a:gd name="connsiteX1465" fmla="*/ 452929 w 462734"/>
              <a:gd name="connsiteY1465" fmla="*/ 226013 h 459305"/>
              <a:gd name="connsiteX1466" fmla="*/ 456117 w 462734"/>
              <a:gd name="connsiteY1466" fmla="*/ 224389 h 459305"/>
              <a:gd name="connsiteX1467" fmla="*/ 458704 w 462734"/>
              <a:gd name="connsiteY1467" fmla="*/ 222464 h 459305"/>
              <a:gd name="connsiteX1468" fmla="*/ 460870 w 462734"/>
              <a:gd name="connsiteY1468" fmla="*/ 222524 h 459305"/>
              <a:gd name="connsiteX1469" fmla="*/ 460689 w 462734"/>
              <a:gd name="connsiteY1469" fmla="*/ 216388 h 459305"/>
              <a:gd name="connsiteX1470" fmla="*/ 459907 w 462734"/>
              <a:gd name="connsiteY1470" fmla="*/ 214643 h 459305"/>
              <a:gd name="connsiteX1471" fmla="*/ 459787 w 462734"/>
              <a:gd name="connsiteY1471" fmla="*/ 212478 h 459305"/>
              <a:gd name="connsiteX1472" fmla="*/ 458523 w 462734"/>
              <a:gd name="connsiteY1472" fmla="*/ 209951 h 459305"/>
              <a:gd name="connsiteX1473" fmla="*/ 458584 w 462734"/>
              <a:gd name="connsiteY1473" fmla="*/ 207966 h 459305"/>
              <a:gd name="connsiteX1474" fmla="*/ 458103 w 462734"/>
              <a:gd name="connsiteY1474" fmla="*/ 206041 h 459305"/>
              <a:gd name="connsiteX1475" fmla="*/ 459185 w 462734"/>
              <a:gd name="connsiteY1475" fmla="*/ 202732 h 459305"/>
              <a:gd name="connsiteX1476" fmla="*/ 459245 w 462734"/>
              <a:gd name="connsiteY1476" fmla="*/ 199363 h 459305"/>
              <a:gd name="connsiteX1477" fmla="*/ 458463 w 462734"/>
              <a:gd name="connsiteY1477" fmla="*/ 197679 h 459305"/>
              <a:gd name="connsiteX1478" fmla="*/ 458403 w 462734"/>
              <a:gd name="connsiteY1478" fmla="*/ 194551 h 459305"/>
              <a:gd name="connsiteX1479" fmla="*/ 457501 w 462734"/>
              <a:gd name="connsiteY1479" fmla="*/ 191001 h 459305"/>
              <a:gd name="connsiteX1480" fmla="*/ 457501 w 462734"/>
              <a:gd name="connsiteY1480" fmla="*/ 188595 h 459305"/>
              <a:gd name="connsiteX1481" fmla="*/ 455696 w 462734"/>
              <a:gd name="connsiteY1481" fmla="*/ 179571 h 459305"/>
              <a:gd name="connsiteX1482" fmla="*/ 454192 w 462734"/>
              <a:gd name="connsiteY1482" fmla="*/ 176563 h 459305"/>
              <a:gd name="connsiteX1483" fmla="*/ 454011 w 462734"/>
              <a:gd name="connsiteY1483" fmla="*/ 172954 h 459305"/>
              <a:gd name="connsiteX1484" fmla="*/ 454794 w 462734"/>
              <a:gd name="connsiteY1484" fmla="*/ 171751 h 459305"/>
              <a:gd name="connsiteX1485" fmla="*/ 454373 w 462734"/>
              <a:gd name="connsiteY1485" fmla="*/ 168382 h 459305"/>
              <a:gd name="connsiteX1486" fmla="*/ 453711 w 462734"/>
              <a:gd name="connsiteY1486" fmla="*/ 166577 h 459305"/>
              <a:gd name="connsiteX1487" fmla="*/ 453771 w 462734"/>
              <a:gd name="connsiteY1487" fmla="*/ 164893 h 459305"/>
              <a:gd name="connsiteX1488" fmla="*/ 453169 w 462734"/>
              <a:gd name="connsiteY1488" fmla="*/ 161885 h 459305"/>
              <a:gd name="connsiteX1489" fmla="*/ 452387 w 462734"/>
              <a:gd name="connsiteY1489" fmla="*/ 160621 h 459305"/>
              <a:gd name="connsiteX1490" fmla="*/ 451184 w 462734"/>
              <a:gd name="connsiteY1490" fmla="*/ 155628 h 459305"/>
              <a:gd name="connsiteX1491" fmla="*/ 448958 w 462734"/>
              <a:gd name="connsiteY1491" fmla="*/ 153042 h 459305"/>
              <a:gd name="connsiteX1492" fmla="*/ 444988 w 462734"/>
              <a:gd name="connsiteY1492" fmla="*/ 147026 h 459305"/>
              <a:gd name="connsiteX1493" fmla="*/ 443183 w 462734"/>
              <a:gd name="connsiteY1493" fmla="*/ 142574 h 459305"/>
              <a:gd name="connsiteX1494" fmla="*/ 441499 w 462734"/>
              <a:gd name="connsiteY1494" fmla="*/ 141251 h 459305"/>
              <a:gd name="connsiteX1495" fmla="*/ 438611 w 462734"/>
              <a:gd name="connsiteY1495" fmla="*/ 136378 h 459305"/>
              <a:gd name="connsiteX1496" fmla="*/ 438130 w 462734"/>
              <a:gd name="connsiteY1496" fmla="*/ 134814 h 459305"/>
              <a:gd name="connsiteX1497" fmla="*/ 435122 w 462734"/>
              <a:gd name="connsiteY1497" fmla="*/ 130302 h 459305"/>
              <a:gd name="connsiteX1498" fmla="*/ 436686 w 462734"/>
              <a:gd name="connsiteY1498" fmla="*/ 130302 h 459305"/>
              <a:gd name="connsiteX1499" fmla="*/ 440055 w 462734"/>
              <a:gd name="connsiteY1499" fmla="*/ 134333 h 459305"/>
              <a:gd name="connsiteX1500" fmla="*/ 443123 w 462734"/>
              <a:gd name="connsiteY1500" fmla="*/ 138784 h 459305"/>
              <a:gd name="connsiteX1501" fmla="*/ 445108 w 462734"/>
              <a:gd name="connsiteY1501" fmla="*/ 142033 h 459305"/>
              <a:gd name="connsiteX1502" fmla="*/ 448477 w 462734"/>
              <a:gd name="connsiteY1502" fmla="*/ 148409 h 459305"/>
              <a:gd name="connsiteX1503" fmla="*/ 453951 w 462734"/>
              <a:gd name="connsiteY1503" fmla="*/ 160501 h 459305"/>
              <a:gd name="connsiteX1504" fmla="*/ 454914 w 462734"/>
              <a:gd name="connsiteY1504" fmla="*/ 163329 h 459305"/>
              <a:gd name="connsiteX1505" fmla="*/ 455636 w 462734"/>
              <a:gd name="connsiteY1505" fmla="*/ 166938 h 459305"/>
              <a:gd name="connsiteX1506" fmla="*/ 456839 w 462734"/>
              <a:gd name="connsiteY1506" fmla="*/ 181376 h 459305"/>
              <a:gd name="connsiteX1507" fmla="*/ 457501 w 462734"/>
              <a:gd name="connsiteY1507" fmla="*/ 185166 h 459305"/>
              <a:gd name="connsiteX1508" fmla="*/ 459967 w 462734"/>
              <a:gd name="connsiteY1508" fmla="*/ 196837 h 459305"/>
              <a:gd name="connsiteX1509" fmla="*/ 460809 w 462734"/>
              <a:gd name="connsiteY1509" fmla="*/ 211515 h 459305"/>
              <a:gd name="connsiteX1510" fmla="*/ 461832 w 462734"/>
              <a:gd name="connsiteY1510" fmla="*/ 221922 h 459305"/>
              <a:gd name="connsiteX1511" fmla="*/ 462253 w 462734"/>
              <a:gd name="connsiteY1511" fmla="*/ 224509 h 459305"/>
              <a:gd name="connsiteX1512" fmla="*/ 462013 w 462734"/>
              <a:gd name="connsiteY1512" fmla="*/ 227337 h 459305"/>
              <a:gd name="connsiteX1513" fmla="*/ 462735 w 462734"/>
              <a:gd name="connsiteY1513" fmla="*/ 231668 h 459305"/>
              <a:gd name="connsiteX1514" fmla="*/ 460148 w 462734"/>
              <a:gd name="connsiteY1514" fmla="*/ 230465 h 459305"/>
              <a:gd name="connsiteX1515" fmla="*/ 457561 w 462734"/>
              <a:gd name="connsiteY1515" fmla="*/ 230465 h 459305"/>
              <a:gd name="connsiteX1516" fmla="*/ 454613 w 462734"/>
              <a:gd name="connsiteY1516" fmla="*/ 231006 h 459305"/>
              <a:gd name="connsiteX1517" fmla="*/ 451124 w 462734"/>
              <a:gd name="connsiteY1517" fmla="*/ 232450 h 459305"/>
              <a:gd name="connsiteX1518" fmla="*/ 444687 w 462734"/>
              <a:gd name="connsiteY1518" fmla="*/ 236180 h 459305"/>
              <a:gd name="connsiteX1519" fmla="*/ 436566 w 462734"/>
              <a:gd name="connsiteY1519" fmla="*/ 242376 h 459305"/>
              <a:gd name="connsiteX1520" fmla="*/ 431332 w 462734"/>
              <a:gd name="connsiteY1520" fmla="*/ 246647 h 459305"/>
              <a:gd name="connsiteX1521" fmla="*/ 430370 w 462734"/>
              <a:gd name="connsiteY1521" fmla="*/ 246166 h 459305"/>
              <a:gd name="connsiteX1522" fmla="*/ 433137 w 462734"/>
              <a:gd name="connsiteY1522" fmla="*/ 244361 h 459305"/>
              <a:gd name="connsiteX1523" fmla="*/ 433378 w 462734"/>
              <a:gd name="connsiteY1523" fmla="*/ 243519 h 459305"/>
              <a:gd name="connsiteX1524" fmla="*/ 435423 w 462734"/>
              <a:gd name="connsiteY1524" fmla="*/ 242857 h 459305"/>
              <a:gd name="connsiteX1525" fmla="*/ 437408 w 462734"/>
              <a:gd name="connsiteY1525" fmla="*/ 240571 h 459305"/>
              <a:gd name="connsiteX1526" fmla="*/ 437649 w 462734"/>
              <a:gd name="connsiteY1526" fmla="*/ 239368 h 459305"/>
              <a:gd name="connsiteX1527" fmla="*/ 408953 w 462734"/>
              <a:gd name="connsiteY1527" fmla="*/ 110630 h 459305"/>
              <a:gd name="connsiteX1528" fmla="*/ 411420 w 462734"/>
              <a:gd name="connsiteY1528" fmla="*/ 110149 h 459305"/>
              <a:gd name="connsiteX1529" fmla="*/ 415029 w 462734"/>
              <a:gd name="connsiteY1529" fmla="*/ 113638 h 459305"/>
              <a:gd name="connsiteX1530" fmla="*/ 418037 w 462734"/>
              <a:gd name="connsiteY1530" fmla="*/ 118090 h 459305"/>
              <a:gd name="connsiteX1531" fmla="*/ 417977 w 462734"/>
              <a:gd name="connsiteY1531" fmla="*/ 119834 h 459305"/>
              <a:gd name="connsiteX1532" fmla="*/ 420383 w 462734"/>
              <a:gd name="connsiteY1532" fmla="*/ 125549 h 459305"/>
              <a:gd name="connsiteX1533" fmla="*/ 419181 w 462734"/>
              <a:gd name="connsiteY1533" fmla="*/ 127114 h 459305"/>
              <a:gd name="connsiteX1534" fmla="*/ 416533 w 462734"/>
              <a:gd name="connsiteY1534" fmla="*/ 125971 h 459305"/>
              <a:gd name="connsiteX1535" fmla="*/ 412142 w 462734"/>
              <a:gd name="connsiteY1535" fmla="*/ 126211 h 459305"/>
              <a:gd name="connsiteX1536" fmla="*/ 410698 w 462734"/>
              <a:gd name="connsiteY1536" fmla="*/ 125249 h 459305"/>
              <a:gd name="connsiteX1537" fmla="*/ 412563 w 462734"/>
              <a:gd name="connsiteY1537" fmla="*/ 123203 h 459305"/>
              <a:gd name="connsiteX1538" fmla="*/ 411300 w 462734"/>
              <a:gd name="connsiteY1538" fmla="*/ 118752 h 459305"/>
              <a:gd name="connsiteX1539" fmla="*/ 408412 w 462734"/>
              <a:gd name="connsiteY1539" fmla="*/ 115503 h 459305"/>
              <a:gd name="connsiteX1540" fmla="*/ 407208 w 462734"/>
              <a:gd name="connsiteY1540" fmla="*/ 115563 h 459305"/>
              <a:gd name="connsiteX1541" fmla="*/ 403900 w 462734"/>
              <a:gd name="connsiteY1541" fmla="*/ 112977 h 459305"/>
              <a:gd name="connsiteX1542" fmla="*/ 403599 w 462734"/>
              <a:gd name="connsiteY1542" fmla="*/ 111533 h 459305"/>
              <a:gd name="connsiteX1543" fmla="*/ 402577 w 462734"/>
              <a:gd name="connsiteY1543" fmla="*/ 110630 h 459305"/>
              <a:gd name="connsiteX1544" fmla="*/ 398847 w 462734"/>
              <a:gd name="connsiteY1544" fmla="*/ 109668 h 459305"/>
              <a:gd name="connsiteX1545" fmla="*/ 397945 w 462734"/>
              <a:gd name="connsiteY1545" fmla="*/ 107863 h 459305"/>
              <a:gd name="connsiteX1546" fmla="*/ 399027 w 462734"/>
              <a:gd name="connsiteY1546" fmla="*/ 106780 h 459305"/>
              <a:gd name="connsiteX1547" fmla="*/ 403178 w 462734"/>
              <a:gd name="connsiteY1547" fmla="*/ 106239 h 459305"/>
              <a:gd name="connsiteX1548" fmla="*/ 408593 w 462734"/>
              <a:gd name="connsiteY1548" fmla="*/ 108164 h 459305"/>
              <a:gd name="connsiteX1549" fmla="*/ 408352 w 462734"/>
              <a:gd name="connsiteY1549" fmla="*/ 109006 h 459305"/>
              <a:gd name="connsiteX1550" fmla="*/ 408893 w 462734"/>
              <a:gd name="connsiteY1550" fmla="*/ 110690 h 459305"/>
              <a:gd name="connsiteX1551" fmla="*/ 245564 w 462734"/>
              <a:gd name="connsiteY1551" fmla="*/ 407028 h 459305"/>
              <a:gd name="connsiteX1552" fmla="*/ 245505 w 462734"/>
              <a:gd name="connsiteY1552" fmla="*/ 407510 h 459305"/>
              <a:gd name="connsiteX1553" fmla="*/ 242617 w 462734"/>
              <a:gd name="connsiteY1553" fmla="*/ 410036 h 459305"/>
              <a:gd name="connsiteX1554" fmla="*/ 239548 w 462734"/>
              <a:gd name="connsiteY1554" fmla="*/ 413164 h 459305"/>
              <a:gd name="connsiteX1555" fmla="*/ 238947 w 462734"/>
              <a:gd name="connsiteY1555" fmla="*/ 413044 h 459305"/>
              <a:gd name="connsiteX1556" fmla="*/ 242497 w 462734"/>
              <a:gd name="connsiteY1556" fmla="*/ 409314 h 459305"/>
              <a:gd name="connsiteX1557" fmla="*/ 245564 w 462734"/>
              <a:gd name="connsiteY1557" fmla="*/ 407028 h 459305"/>
              <a:gd name="connsiteX1558" fmla="*/ 252784 w 462734"/>
              <a:gd name="connsiteY1558" fmla="*/ 399809 h 459305"/>
              <a:gd name="connsiteX1559" fmla="*/ 254769 w 462734"/>
              <a:gd name="connsiteY1559" fmla="*/ 399809 h 459305"/>
              <a:gd name="connsiteX1560" fmla="*/ 253866 w 462734"/>
              <a:gd name="connsiteY1560" fmla="*/ 401373 h 459305"/>
              <a:gd name="connsiteX1561" fmla="*/ 251460 w 462734"/>
              <a:gd name="connsiteY1561" fmla="*/ 402757 h 459305"/>
              <a:gd name="connsiteX1562" fmla="*/ 246647 w 462734"/>
              <a:gd name="connsiteY1562" fmla="*/ 406367 h 459305"/>
              <a:gd name="connsiteX1563" fmla="*/ 246647 w 462734"/>
              <a:gd name="connsiteY1563" fmla="*/ 405765 h 459305"/>
              <a:gd name="connsiteX1564" fmla="*/ 249475 w 462734"/>
              <a:gd name="connsiteY1564" fmla="*/ 402877 h 459305"/>
              <a:gd name="connsiteX1565" fmla="*/ 252603 w 462734"/>
              <a:gd name="connsiteY1565" fmla="*/ 400471 h 459305"/>
              <a:gd name="connsiteX1566" fmla="*/ 252844 w 462734"/>
              <a:gd name="connsiteY1566" fmla="*/ 399870 h 459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</a:cxnLst>
            <a:rect l="l" t="t" r="r" b="b"/>
            <a:pathLst>
              <a:path w="462734" h="459305">
                <a:moveTo>
                  <a:pt x="324010" y="374062"/>
                </a:moveTo>
                <a:lnTo>
                  <a:pt x="328944" y="375145"/>
                </a:lnTo>
                <a:lnTo>
                  <a:pt x="331230" y="375145"/>
                </a:lnTo>
                <a:lnTo>
                  <a:pt x="331530" y="374784"/>
                </a:lnTo>
                <a:lnTo>
                  <a:pt x="338027" y="377009"/>
                </a:lnTo>
                <a:lnTo>
                  <a:pt x="339772" y="376889"/>
                </a:lnTo>
                <a:lnTo>
                  <a:pt x="341757" y="377671"/>
                </a:lnTo>
                <a:lnTo>
                  <a:pt x="342359" y="380198"/>
                </a:lnTo>
                <a:lnTo>
                  <a:pt x="341456" y="380078"/>
                </a:lnTo>
                <a:lnTo>
                  <a:pt x="339050" y="378032"/>
                </a:lnTo>
                <a:lnTo>
                  <a:pt x="334959" y="376528"/>
                </a:lnTo>
                <a:lnTo>
                  <a:pt x="332553" y="376167"/>
                </a:lnTo>
                <a:lnTo>
                  <a:pt x="326898" y="375626"/>
                </a:lnTo>
                <a:lnTo>
                  <a:pt x="322086" y="375626"/>
                </a:lnTo>
                <a:lnTo>
                  <a:pt x="319438" y="374663"/>
                </a:lnTo>
                <a:lnTo>
                  <a:pt x="320220" y="374062"/>
                </a:lnTo>
                <a:lnTo>
                  <a:pt x="324010" y="374062"/>
                </a:lnTo>
                <a:moveTo>
                  <a:pt x="257897" y="396741"/>
                </a:moveTo>
                <a:lnTo>
                  <a:pt x="260965" y="394335"/>
                </a:lnTo>
                <a:lnTo>
                  <a:pt x="267642" y="390364"/>
                </a:lnTo>
                <a:lnTo>
                  <a:pt x="269688" y="390665"/>
                </a:lnTo>
                <a:lnTo>
                  <a:pt x="273598" y="388740"/>
                </a:lnTo>
                <a:lnTo>
                  <a:pt x="277869" y="387116"/>
                </a:lnTo>
                <a:lnTo>
                  <a:pt x="283223" y="384650"/>
                </a:lnTo>
                <a:lnTo>
                  <a:pt x="285269" y="382845"/>
                </a:lnTo>
                <a:lnTo>
                  <a:pt x="286653" y="382845"/>
                </a:lnTo>
                <a:lnTo>
                  <a:pt x="288637" y="381521"/>
                </a:lnTo>
                <a:lnTo>
                  <a:pt x="292247" y="380318"/>
                </a:lnTo>
                <a:lnTo>
                  <a:pt x="294353" y="378092"/>
                </a:lnTo>
                <a:lnTo>
                  <a:pt x="299526" y="376709"/>
                </a:lnTo>
                <a:lnTo>
                  <a:pt x="303076" y="375987"/>
                </a:lnTo>
                <a:lnTo>
                  <a:pt x="303677" y="376528"/>
                </a:lnTo>
                <a:lnTo>
                  <a:pt x="306685" y="375024"/>
                </a:lnTo>
                <a:lnTo>
                  <a:pt x="306204" y="373340"/>
                </a:lnTo>
                <a:lnTo>
                  <a:pt x="307527" y="373280"/>
                </a:lnTo>
                <a:lnTo>
                  <a:pt x="309091" y="374904"/>
                </a:lnTo>
                <a:lnTo>
                  <a:pt x="311076" y="373701"/>
                </a:lnTo>
                <a:lnTo>
                  <a:pt x="313242" y="374002"/>
                </a:lnTo>
                <a:lnTo>
                  <a:pt x="312640" y="372558"/>
                </a:lnTo>
                <a:lnTo>
                  <a:pt x="313543" y="371716"/>
                </a:lnTo>
                <a:lnTo>
                  <a:pt x="315829" y="373400"/>
                </a:lnTo>
                <a:lnTo>
                  <a:pt x="316972" y="373159"/>
                </a:lnTo>
                <a:lnTo>
                  <a:pt x="317212" y="374242"/>
                </a:lnTo>
                <a:lnTo>
                  <a:pt x="314926" y="374723"/>
                </a:lnTo>
                <a:lnTo>
                  <a:pt x="310114" y="375385"/>
                </a:lnTo>
                <a:lnTo>
                  <a:pt x="307286" y="375987"/>
                </a:lnTo>
                <a:lnTo>
                  <a:pt x="301873" y="377551"/>
                </a:lnTo>
                <a:lnTo>
                  <a:pt x="296698" y="379416"/>
                </a:lnTo>
                <a:lnTo>
                  <a:pt x="292007" y="381221"/>
                </a:lnTo>
                <a:lnTo>
                  <a:pt x="285088" y="384228"/>
                </a:lnTo>
                <a:lnTo>
                  <a:pt x="274621" y="389282"/>
                </a:lnTo>
                <a:lnTo>
                  <a:pt x="268244" y="392470"/>
                </a:lnTo>
                <a:lnTo>
                  <a:pt x="262529" y="395779"/>
                </a:lnTo>
                <a:lnTo>
                  <a:pt x="257476" y="399268"/>
                </a:lnTo>
                <a:lnTo>
                  <a:pt x="256453" y="399268"/>
                </a:lnTo>
                <a:lnTo>
                  <a:pt x="256574" y="397764"/>
                </a:lnTo>
                <a:lnTo>
                  <a:pt x="257897" y="396741"/>
                </a:lnTo>
                <a:moveTo>
                  <a:pt x="335801" y="368768"/>
                </a:moveTo>
                <a:lnTo>
                  <a:pt x="338087" y="368287"/>
                </a:lnTo>
                <a:lnTo>
                  <a:pt x="340013" y="368648"/>
                </a:lnTo>
                <a:lnTo>
                  <a:pt x="340373" y="369730"/>
                </a:lnTo>
                <a:lnTo>
                  <a:pt x="331349" y="369430"/>
                </a:lnTo>
                <a:lnTo>
                  <a:pt x="329906" y="366963"/>
                </a:lnTo>
                <a:lnTo>
                  <a:pt x="332734" y="366362"/>
                </a:lnTo>
                <a:lnTo>
                  <a:pt x="333937" y="366602"/>
                </a:lnTo>
                <a:lnTo>
                  <a:pt x="333937" y="368226"/>
                </a:lnTo>
                <a:lnTo>
                  <a:pt x="335801" y="368708"/>
                </a:lnTo>
                <a:moveTo>
                  <a:pt x="337606" y="367505"/>
                </a:moveTo>
                <a:lnTo>
                  <a:pt x="336403" y="367204"/>
                </a:lnTo>
                <a:lnTo>
                  <a:pt x="336102" y="365640"/>
                </a:lnTo>
                <a:lnTo>
                  <a:pt x="339711" y="365158"/>
                </a:lnTo>
                <a:lnTo>
                  <a:pt x="340133" y="367144"/>
                </a:lnTo>
                <a:lnTo>
                  <a:pt x="337546" y="367505"/>
                </a:lnTo>
                <a:moveTo>
                  <a:pt x="342359" y="384168"/>
                </a:moveTo>
                <a:lnTo>
                  <a:pt x="342960" y="383868"/>
                </a:lnTo>
                <a:lnTo>
                  <a:pt x="344765" y="375987"/>
                </a:lnTo>
                <a:lnTo>
                  <a:pt x="344765" y="374483"/>
                </a:lnTo>
                <a:lnTo>
                  <a:pt x="345487" y="372137"/>
                </a:lnTo>
                <a:lnTo>
                  <a:pt x="344404" y="371295"/>
                </a:lnTo>
                <a:lnTo>
                  <a:pt x="345487" y="369730"/>
                </a:lnTo>
                <a:lnTo>
                  <a:pt x="346269" y="366121"/>
                </a:lnTo>
                <a:lnTo>
                  <a:pt x="347472" y="363895"/>
                </a:lnTo>
                <a:lnTo>
                  <a:pt x="346871" y="362993"/>
                </a:lnTo>
                <a:lnTo>
                  <a:pt x="348254" y="360466"/>
                </a:lnTo>
                <a:lnTo>
                  <a:pt x="349638" y="359564"/>
                </a:lnTo>
                <a:lnTo>
                  <a:pt x="350661" y="357579"/>
                </a:lnTo>
                <a:lnTo>
                  <a:pt x="350781" y="355834"/>
                </a:lnTo>
                <a:lnTo>
                  <a:pt x="350179" y="355112"/>
                </a:lnTo>
                <a:lnTo>
                  <a:pt x="349758" y="353006"/>
                </a:lnTo>
                <a:lnTo>
                  <a:pt x="350600" y="351442"/>
                </a:lnTo>
                <a:lnTo>
                  <a:pt x="352766" y="351503"/>
                </a:lnTo>
                <a:lnTo>
                  <a:pt x="353307" y="350660"/>
                </a:lnTo>
                <a:lnTo>
                  <a:pt x="352585" y="348134"/>
                </a:lnTo>
                <a:lnTo>
                  <a:pt x="354029" y="346930"/>
                </a:lnTo>
                <a:lnTo>
                  <a:pt x="353729" y="345427"/>
                </a:lnTo>
                <a:lnTo>
                  <a:pt x="355714" y="344945"/>
                </a:lnTo>
                <a:lnTo>
                  <a:pt x="356436" y="343983"/>
                </a:lnTo>
                <a:lnTo>
                  <a:pt x="357278" y="340794"/>
                </a:lnTo>
                <a:lnTo>
                  <a:pt x="358301" y="339230"/>
                </a:lnTo>
                <a:lnTo>
                  <a:pt x="357939" y="338087"/>
                </a:lnTo>
                <a:lnTo>
                  <a:pt x="360045" y="336403"/>
                </a:lnTo>
                <a:lnTo>
                  <a:pt x="361248" y="334478"/>
                </a:lnTo>
                <a:lnTo>
                  <a:pt x="359684" y="338208"/>
                </a:lnTo>
                <a:lnTo>
                  <a:pt x="355112" y="348615"/>
                </a:lnTo>
                <a:lnTo>
                  <a:pt x="351683" y="357218"/>
                </a:lnTo>
                <a:lnTo>
                  <a:pt x="346690" y="370994"/>
                </a:lnTo>
                <a:lnTo>
                  <a:pt x="345427" y="375325"/>
                </a:lnTo>
                <a:lnTo>
                  <a:pt x="343863" y="382604"/>
                </a:lnTo>
                <a:lnTo>
                  <a:pt x="343441" y="387537"/>
                </a:lnTo>
                <a:lnTo>
                  <a:pt x="340614" y="384950"/>
                </a:lnTo>
                <a:lnTo>
                  <a:pt x="339170" y="383085"/>
                </a:lnTo>
                <a:lnTo>
                  <a:pt x="342419" y="384168"/>
                </a:lnTo>
                <a:moveTo>
                  <a:pt x="364798" y="327800"/>
                </a:moveTo>
                <a:lnTo>
                  <a:pt x="365519" y="326477"/>
                </a:lnTo>
                <a:lnTo>
                  <a:pt x="365640" y="323649"/>
                </a:lnTo>
                <a:lnTo>
                  <a:pt x="366482" y="323048"/>
                </a:lnTo>
                <a:lnTo>
                  <a:pt x="367084" y="323950"/>
                </a:lnTo>
                <a:lnTo>
                  <a:pt x="367986" y="323108"/>
                </a:lnTo>
                <a:lnTo>
                  <a:pt x="369309" y="319920"/>
                </a:lnTo>
                <a:lnTo>
                  <a:pt x="370392" y="319017"/>
                </a:lnTo>
                <a:lnTo>
                  <a:pt x="372438" y="315107"/>
                </a:lnTo>
                <a:lnTo>
                  <a:pt x="373340" y="313723"/>
                </a:lnTo>
                <a:lnTo>
                  <a:pt x="375265" y="309633"/>
                </a:lnTo>
                <a:lnTo>
                  <a:pt x="376168" y="308249"/>
                </a:lnTo>
                <a:lnTo>
                  <a:pt x="376468" y="306444"/>
                </a:lnTo>
                <a:lnTo>
                  <a:pt x="378273" y="303617"/>
                </a:lnTo>
                <a:lnTo>
                  <a:pt x="378995" y="301451"/>
                </a:lnTo>
                <a:lnTo>
                  <a:pt x="381702" y="299646"/>
                </a:lnTo>
                <a:lnTo>
                  <a:pt x="381221" y="298082"/>
                </a:lnTo>
                <a:lnTo>
                  <a:pt x="382785" y="294593"/>
                </a:lnTo>
                <a:lnTo>
                  <a:pt x="385492" y="291405"/>
                </a:lnTo>
                <a:lnTo>
                  <a:pt x="385552" y="289600"/>
                </a:lnTo>
                <a:lnTo>
                  <a:pt x="387056" y="288277"/>
                </a:lnTo>
                <a:lnTo>
                  <a:pt x="388380" y="285028"/>
                </a:lnTo>
                <a:lnTo>
                  <a:pt x="388320" y="283524"/>
                </a:lnTo>
                <a:lnTo>
                  <a:pt x="388921" y="281238"/>
                </a:lnTo>
                <a:lnTo>
                  <a:pt x="390304" y="280155"/>
                </a:lnTo>
                <a:lnTo>
                  <a:pt x="392109" y="280095"/>
                </a:lnTo>
                <a:lnTo>
                  <a:pt x="394937" y="281178"/>
                </a:lnTo>
                <a:lnTo>
                  <a:pt x="395177" y="282140"/>
                </a:lnTo>
                <a:lnTo>
                  <a:pt x="393553" y="284066"/>
                </a:lnTo>
                <a:lnTo>
                  <a:pt x="390665" y="286893"/>
                </a:lnTo>
                <a:lnTo>
                  <a:pt x="388079" y="290623"/>
                </a:lnTo>
                <a:lnTo>
                  <a:pt x="378032" y="306625"/>
                </a:lnTo>
                <a:lnTo>
                  <a:pt x="372016" y="317694"/>
                </a:lnTo>
                <a:lnTo>
                  <a:pt x="365399" y="327680"/>
                </a:lnTo>
                <a:lnTo>
                  <a:pt x="362391" y="332613"/>
                </a:lnTo>
                <a:lnTo>
                  <a:pt x="363414" y="329665"/>
                </a:lnTo>
                <a:lnTo>
                  <a:pt x="364798" y="327800"/>
                </a:lnTo>
                <a:moveTo>
                  <a:pt x="312460" y="60278"/>
                </a:moveTo>
                <a:lnTo>
                  <a:pt x="308430" y="60098"/>
                </a:lnTo>
                <a:lnTo>
                  <a:pt x="308430" y="58894"/>
                </a:lnTo>
                <a:lnTo>
                  <a:pt x="310234" y="58293"/>
                </a:lnTo>
                <a:lnTo>
                  <a:pt x="310114" y="55887"/>
                </a:lnTo>
                <a:lnTo>
                  <a:pt x="312220" y="55766"/>
                </a:lnTo>
                <a:lnTo>
                  <a:pt x="312340" y="54262"/>
                </a:lnTo>
                <a:lnTo>
                  <a:pt x="310535" y="53661"/>
                </a:lnTo>
                <a:lnTo>
                  <a:pt x="307527" y="54684"/>
                </a:lnTo>
                <a:lnTo>
                  <a:pt x="306444" y="53119"/>
                </a:lnTo>
                <a:lnTo>
                  <a:pt x="306625" y="52037"/>
                </a:lnTo>
                <a:lnTo>
                  <a:pt x="304881" y="51495"/>
                </a:lnTo>
                <a:lnTo>
                  <a:pt x="304399" y="50172"/>
                </a:lnTo>
                <a:lnTo>
                  <a:pt x="303196" y="48728"/>
                </a:lnTo>
                <a:lnTo>
                  <a:pt x="302774" y="47284"/>
                </a:lnTo>
                <a:lnTo>
                  <a:pt x="301873" y="47164"/>
                </a:lnTo>
                <a:lnTo>
                  <a:pt x="301151" y="48728"/>
                </a:lnTo>
                <a:lnTo>
                  <a:pt x="299706" y="49690"/>
                </a:lnTo>
                <a:lnTo>
                  <a:pt x="298744" y="49209"/>
                </a:lnTo>
                <a:lnTo>
                  <a:pt x="298924" y="47765"/>
                </a:lnTo>
                <a:lnTo>
                  <a:pt x="298022" y="45840"/>
                </a:lnTo>
                <a:lnTo>
                  <a:pt x="295676" y="45720"/>
                </a:lnTo>
                <a:lnTo>
                  <a:pt x="293149" y="46622"/>
                </a:lnTo>
                <a:lnTo>
                  <a:pt x="290924" y="44457"/>
                </a:lnTo>
                <a:lnTo>
                  <a:pt x="289660" y="44035"/>
                </a:lnTo>
                <a:lnTo>
                  <a:pt x="287073" y="42231"/>
                </a:lnTo>
                <a:lnTo>
                  <a:pt x="287013" y="40426"/>
                </a:lnTo>
                <a:lnTo>
                  <a:pt x="285149" y="41148"/>
                </a:lnTo>
                <a:lnTo>
                  <a:pt x="283584" y="42351"/>
                </a:lnTo>
                <a:lnTo>
                  <a:pt x="282983" y="41208"/>
                </a:lnTo>
                <a:lnTo>
                  <a:pt x="281659" y="41810"/>
                </a:lnTo>
                <a:lnTo>
                  <a:pt x="279915" y="41328"/>
                </a:lnTo>
                <a:lnTo>
                  <a:pt x="279554" y="39885"/>
                </a:lnTo>
                <a:lnTo>
                  <a:pt x="277749" y="38982"/>
                </a:lnTo>
                <a:lnTo>
                  <a:pt x="276485" y="39223"/>
                </a:lnTo>
                <a:lnTo>
                  <a:pt x="274802" y="38140"/>
                </a:lnTo>
                <a:lnTo>
                  <a:pt x="272395" y="38321"/>
                </a:lnTo>
                <a:lnTo>
                  <a:pt x="270290" y="37358"/>
                </a:lnTo>
                <a:lnTo>
                  <a:pt x="267944" y="37298"/>
                </a:lnTo>
                <a:lnTo>
                  <a:pt x="248753" y="25928"/>
                </a:lnTo>
                <a:lnTo>
                  <a:pt x="272816" y="19611"/>
                </a:lnTo>
                <a:lnTo>
                  <a:pt x="272936" y="19611"/>
                </a:lnTo>
                <a:lnTo>
                  <a:pt x="282080" y="17205"/>
                </a:lnTo>
                <a:lnTo>
                  <a:pt x="288096" y="15581"/>
                </a:lnTo>
                <a:lnTo>
                  <a:pt x="291886" y="14679"/>
                </a:lnTo>
                <a:lnTo>
                  <a:pt x="293691" y="14197"/>
                </a:lnTo>
                <a:lnTo>
                  <a:pt x="299706" y="12573"/>
                </a:lnTo>
                <a:lnTo>
                  <a:pt x="299947" y="12573"/>
                </a:lnTo>
                <a:lnTo>
                  <a:pt x="305542" y="11129"/>
                </a:lnTo>
                <a:lnTo>
                  <a:pt x="305843" y="11009"/>
                </a:lnTo>
                <a:lnTo>
                  <a:pt x="313964" y="8783"/>
                </a:lnTo>
                <a:lnTo>
                  <a:pt x="316671" y="8121"/>
                </a:lnTo>
                <a:lnTo>
                  <a:pt x="317273" y="7881"/>
                </a:lnTo>
                <a:lnTo>
                  <a:pt x="322446" y="6557"/>
                </a:lnTo>
                <a:lnTo>
                  <a:pt x="325815" y="5715"/>
                </a:lnTo>
                <a:lnTo>
                  <a:pt x="327139" y="5354"/>
                </a:lnTo>
                <a:lnTo>
                  <a:pt x="330086" y="4512"/>
                </a:lnTo>
                <a:lnTo>
                  <a:pt x="333094" y="3670"/>
                </a:lnTo>
                <a:lnTo>
                  <a:pt x="338208" y="2286"/>
                </a:lnTo>
                <a:lnTo>
                  <a:pt x="340915" y="1564"/>
                </a:lnTo>
                <a:lnTo>
                  <a:pt x="341637" y="1444"/>
                </a:lnTo>
                <a:lnTo>
                  <a:pt x="341757" y="1444"/>
                </a:lnTo>
                <a:lnTo>
                  <a:pt x="343081" y="1083"/>
                </a:lnTo>
                <a:lnTo>
                  <a:pt x="343622" y="963"/>
                </a:lnTo>
                <a:lnTo>
                  <a:pt x="345848" y="361"/>
                </a:lnTo>
                <a:lnTo>
                  <a:pt x="347051" y="0"/>
                </a:lnTo>
                <a:lnTo>
                  <a:pt x="351081" y="8783"/>
                </a:lnTo>
                <a:lnTo>
                  <a:pt x="358060" y="22258"/>
                </a:lnTo>
                <a:lnTo>
                  <a:pt x="363594" y="33628"/>
                </a:lnTo>
                <a:lnTo>
                  <a:pt x="370212" y="45178"/>
                </a:lnTo>
                <a:lnTo>
                  <a:pt x="376769" y="55466"/>
                </a:lnTo>
                <a:lnTo>
                  <a:pt x="379777" y="59496"/>
                </a:lnTo>
                <a:lnTo>
                  <a:pt x="385431" y="67918"/>
                </a:lnTo>
                <a:lnTo>
                  <a:pt x="390365" y="74656"/>
                </a:lnTo>
                <a:lnTo>
                  <a:pt x="395358" y="80491"/>
                </a:lnTo>
                <a:lnTo>
                  <a:pt x="403780" y="89515"/>
                </a:lnTo>
                <a:lnTo>
                  <a:pt x="424534" y="115022"/>
                </a:lnTo>
                <a:lnTo>
                  <a:pt x="429166" y="121760"/>
                </a:lnTo>
                <a:lnTo>
                  <a:pt x="433799" y="127414"/>
                </a:lnTo>
                <a:lnTo>
                  <a:pt x="433979" y="129821"/>
                </a:lnTo>
                <a:lnTo>
                  <a:pt x="431814" y="129219"/>
                </a:lnTo>
                <a:lnTo>
                  <a:pt x="431332" y="127475"/>
                </a:lnTo>
                <a:lnTo>
                  <a:pt x="428806" y="126452"/>
                </a:lnTo>
                <a:lnTo>
                  <a:pt x="428024" y="125068"/>
                </a:lnTo>
                <a:lnTo>
                  <a:pt x="425617" y="122602"/>
                </a:lnTo>
                <a:lnTo>
                  <a:pt x="426158" y="121399"/>
                </a:lnTo>
                <a:lnTo>
                  <a:pt x="422669" y="119052"/>
                </a:lnTo>
                <a:lnTo>
                  <a:pt x="421467" y="117669"/>
                </a:lnTo>
                <a:lnTo>
                  <a:pt x="419300" y="114120"/>
                </a:lnTo>
                <a:lnTo>
                  <a:pt x="418097" y="113698"/>
                </a:lnTo>
                <a:lnTo>
                  <a:pt x="415270" y="111653"/>
                </a:lnTo>
                <a:lnTo>
                  <a:pt x="415089" y="110089"/>
                </a:lnTo>
                <a:lnTo>
                  <a:pt x="416292" y="108886"/>
                </a:lnTo>
                <a:lnTo>
                  <a:pt x="414788" y="105156"/>
                </a:lnTo>
                <a:lnTo>
                  <a:pt x="408532" y="99321"/>
                </a:lnTo>
                <a:lnTo>
                  <a:pt x="404923" y="98900"/>
                </a:lnTo>
                <a:lnTo>
                  <a:pt x="404381" y="97275"/>
                </a:lnTo>
                <a:lnTo>
                  <a:pt x="401494" y="94989"/>
                </a:lnTo>
                <a:lnTo>
                  <a:pt x="399449" y="95892"/>
                </a:lnTo>
                <a:lnTo>
                  <a:pt x="396801" y="94869"/>
                </a:lnTo>
                <a:lnTo>
                  <a:pt x="394515" y="95290"/>
                </a:lnTo>
                <a:lnTo>
                  <a:pt x="393613" y="91981"/>
                </a:lnTo>
                <a:lnTo>
                  <a:pt x="395839" y="90598"/>
                </a:lnTo>
                <a:lnTo>
                  <a:pt x="395839" y="87891"/>
                </a:lnTo>
                <a:lnTo>
                  <a:pt x="394034" y="86627"/>
                </a:lnTo>
                <a:lnTo>
                  <a:pt x="391207" y="88793"/>
                </a:lnTo>
                <a:lnTo>
                  <a:pt x="389884" y="86146"/>
                </a:lnTo>
                <a:lnTo>
                  <a:pt x="389102" y="82597"/>
                </a:lnTo>
                <a:lnTo>
                  <a:pt x="387838" y="79589"/>
                </a:lnTo>
                <a:lnTo>
                  <a:pt x="385011" y="74476"/>
                </a:lnTo>
                <a:lnTo>
                  <a:pt x="385492" y="72430"/>
                </a:lnTo>
                <a:lnTo>
                  <a:pt x="384830" y="70204"/>
                </a:lnTo>
                <a:lnTo>
                  <a:pt x="382063" y="66474"/>
                </a:lnTo>
                <a:lnTo>
                  <a:pt x="381461" y="64369"/>
                </a:lnTo>
                <a:lnTo>
                  <a:pt x="377370" y="57691"/>
                </a:lnTo>
                <a:lnTo>
                  <a:pt x="375746" y="57451"/>
                </a:lnTo>
                <a:lnTo>
                  <a:pt x="375385" y="58233"/>
                </a:lnTo>
                <a:lnTo>
                  <a:pt x="372859" y="56308"/>
                </a:lnTo>
                <a:lnTo>
                  <a:pt x="371776" y="54262"/>
                </a:lnTo>
                <a:lnTo>
                  <a:pt x="370152" y="53360"/>
                </a:lnTo>
                <a:lnTo>
                  <a:pt x="369851" y="52397"/>
                </a:lnTo>
                <a:lnTo>
                  <a:pt x="370272" y="49630"/>
                </a:lnTo>
                <a:lnTo>
                  <a:pt x="369008" y="46562"/>
                </a:lnTo>
                <a:lnTo>
                  <a:pt x="367805" y="45660"/>
                </a:lnTo>
                <a:lnTo>
                  <a:pt x="364617" y="46081"/>
                </a:lnTo>
                <a:lnTo>
                  <a:pt x="362331" y="44276"/>
                </a:lnTo>
                <a:lnTo>
                  <a:pt x="360527" y="41148"/>
                </a:lnTo>
                <a:lnTo>
                  <a:pt x="360947" y="39343"/>
                </a:lnTo>
                <a:lnTo>
                  <a:pt x="361970" y="39283"/>
                </a:lnTo>
                <a:lnTo>
                  <a:pt x="364737" y="40306"/>
                </a:lnTo>
                <a:lnTo>
                  <a:pt x="363354" y="35794"/>
                </a:lnTo>
                <a:lnTo>
                  <a:pt x="361729" y="34531"/>
                </a:lnTo>
                <a:lnTo>
                  <a:pt x="361729" y="32485"/>
                </a:lnTo>
                <a:lnTo>
                  <a:pt x="360767" y="31703"/>
                </a:lnTo>
                <a:lnTo>
                  <a:pt x="358420" y="30981"/>
                </a:lnTo>
                <a:lnTo>
                  <a:pt x="358902" y="29658"/>
                </a:lnTo>
                <a:lnTo>
                  <a:pt x="358541" y="27252"/>
                </a:lnTo>
                <a:lnTo>
                  <a:pt x="357037" y="27011"/>
                </a:lnTo>
                <a:lnTo>
                  <a:pt x="356977" y="23161"/>
                </a:lnTo>
                <a:lnTo>
                  <a:pt x="354932" y="22860"/>
                </a:lnTo>
                <a:lnTo>
                  <a:pt x="352947" y="20634"/>
                </a:lnTo>
                <a:lnTo>
                  <a:pt x="351262" y="21416"/>
                </a:lnTo>
                <a:lnTo>
                  <a:pt x="349397" y="20935"/>
                </a:lnTo>
                <a:lnTo>
                  <a:pt x="349157" y="19551"/>
                </a:lnTo>
                <a:lnTo>
                  <a:pt x="347713" y="17386"/>
                </a:lnTo>
                <a:lnTo>
                  <a:pt x="346871" y="16904"/>
                </a:lnTo>
                <a:lnTo>
                  <a:pt x="345667" y="13896"/>
                </a:lnTo>
                <a:lnTo>
                  <a:pt x="344404" y="13475"/>
                </a:lnTo>
                <a:lnTo>
                  <a:pt x="341697" y="14859"/>
                </a:lnTo>
                <a:lnTo>
                  <a:pt x="340073" y="13656"/>
                </a:lnTo>
                <a:lnTo>
                  <a:pt x="337185" y="14257"/>
                </a:lnTo>
                <a:lnTo>
                  <a:pt x="334418" y="14378"/>
                </a:lnTo>
                <a:lnTo>
                  <a:pt x="334478" y="16182"/>
                </a:lnTo>
                <a:lnTo>
                  <a:pt x="332011" y="15220"/>
                </a:lnTo>
                <a:lnTo>
                  <a:pt x="332613" y="12994"/>
                </a:lnTo>
                <a:lnTo>
                  <a:pt x="332433" y="11610"/>
                </a:lnTo>
                <a:lnTo>
                  <a:pt x="330989" y="9204"/>
                </a:lnTo>
                <a:lnTo>
                  <a:pt x="329425" y="9144"/>
                </a:lnTo>
                <a:lnTo>
                  <a:pt x="328041" y="7700"/>
                </a:lnTo>
                <a:lnTo>
                  <a:pt x="323830" y="8482"/>
                </a:lnTo>
                <a:lnTo>
                  <a:pt x="323950" y="9685"/>
                </a:lnTo>
                <a:lnTo>
                  <a:pt x="325273" y="11129"/>
                </a:lnTo>
                <a:lnTo>
                  <a:pt x="325514" y="12513"/>
                </a:lnTo>
                <a:lnTo>
                  <a:pt x="323529" y="14197"/>
                </a:lnTo>
                <a:lnTo>
                  <a:pt x="326417" y="19010"/>
                </a:lnTo>
                <a:lnTo>
                  <a:pt x="329304" y="22860"/>
                </a:lnTo>
                <a:lnTo>
                  <a:pt x="330989" y="24665"/>
                </a:lnTo>
                <a:lnTo>
                  <a:pt x="332493" y="25326"/>
                </a:lnTo>
                <a:lnTo>
                  <a:pt x="336283" y="25627"/>
                </a:lnTo>
                <a:lnTo>
                  <a:pt x="336643" y="24484"/>
                </a:lnTo>
                <a:lnTo>
                  <a:pt x="338689" y="26530"/>
                </a:lnTo>
                <a:lnTo>
                  <a:pt x="341456" y="31041"/>
                </a:lnTo>
                <a:lnTo>
                  <a:pt x="343081" y="31282"/>
                </a:lnTo>
                <a:lnTo>
                  <a:pt x="342539" y="28695"/>
                </a:lnTo>
                <a:lnTo>
                  <a:pt x="343261" y="26169"/>
                </a:lnTo>
                <a:lnTo>
                  <a:pt x="343081" y="25026"/>
                </a:lnTo>
                <a:lnTo>
                  <a:pt x="344945" y="25206"/>
                </a:lnTo>
                <a:lnTo>
                  <a:pt x="346269" y="28094"/>
                </a:lnTo>
                <a:lnTo>
                  <a:pt x="346329" y="29898"/>
                </a:lnTo>
                <a:lnTo>
                  <a:pt x="347893" y="31703"/>
                </a:lnTo>
                <a:lnTo>
                  <a:pt x="347893" y="35914"/>
                </a:lnTo>
                <a:lnTo>
                  <a:pt x="348134" y="36997"/>
                </a:lnTo>
                <a:lnTo>
                  <a:pt x="349818" y="38381"/>
                </a:lnTo>
                <a:lnTo>
                  <a:pt x="352104" y="41389"/>
                </a:lnTo>
                <a:lnTo>
                  <a:pt x="354330" y="43735"/>
                </a:lnTo>
                <a:lnTo>
                  <a:pt x="356737" y="48186"/>
                </a:lnTo>
                <a:lnTo>
                  <a:pt x="357939" y="49570"/>
                </a:lnTo>
                <a:lnTo>
                  <a:pt x="359443" y="49570"/>
                </a:lnTo>
                <a:lnTo>
                  <a:pt x="360527" y="48788"/>
                </a:lnTo>
                <a:lnTo>
                  <a:pt x="361910" y="48968"/>
                </a:lnTo>
                <a:lnTo>
                  <a:pt x="362993" y="53721"/>
                </a:lnTo>
                <a:lnTo>
                  <a:pt x="361188" y="55165"/>
                </a:lnTo>
                <a:lnTo>
                  <a:pt x="362512" y="56247"/>
                </a:lnTo>
                <a:lnTo>
                  <a:pt x="363053" y="57932"/>
                </a:lnTo>
                <a:lnTo>
                  <a:pt x="364376" y="60098"/>
                </a:lnTo>
                <a:lnTo>
                  <a:pt x="366542" y="61180"/>
                </a:lnTo>
                <a:lnTo>
                  <a:pt x="366783" y="59977"/>
                </a:lnTo>
                <a:lnTo>
                  <a:pt x="369971" y="63767"/>
                </a:lnTo>
                <a:lnTo>
                  <a:pt x="370152" y="65151"/>
                </a:lnTo>
                <a:lnTo>
                  <a:pt x="368768" y="63767"/>
                </a:lnTo>
                <a:lnTo>
                  <a:pt x="368106" y="64188"/>
                </a:lnTo>
                <a:lnTo>
                  <a:pt x="369430" y="67798"/>
                </a:lnTo>
                <a:lnTo>
                  <a:pt x="370934" y="69061"/>
                </a:lnTo>
                <a:lnTo>
                  <a:pt x="372798" y="69543"/>
                </a:lnTo>
                <a:lnTo>
                  <a:pt x="373580" y="72851"/>
                </a:lnTo>
                <a:lnTo>
                  <a:pt x="375806" y="74295"/>
                </a:lnTo>
                <a:lnTo>
                  <a:pt x="377551" y="77002"/>
                </a:lnTo>
                <a:lnTo>
                  <a:pt x="378333" y="77002"/>
                </a:lnTo>
                <a:lnTo>
                  <a:pt x="378814" y="80792"/>
                </a:lnTo>
                <a:lnTo>
                  <a:pt x="379957" y="81574"/>
                </a:lnTo>
                <a:lnTo>
                  <a:pt x="381762" y="83800"/>
                </a:lnTo>
                <a:lnTo>
                  <a:pt x="381401" y="85424"/>
                </a:lnTo>
                <a:lnTo>
                  <a:pt x="380438" y="85484"/>
                </a:lnTo>
                <a:lnTo>
                  <a:pt x="374603" y="83078"/>
                </a:lnTo>
                <a:lnTo>
                  <a:pt x="372076" y="81935"/>
                </a:lnTo>
                <a:lnTo>
                  <a:pt x="367866" y="77904"/>
                </a:lnTo>
                <a:lnTo>
                  <a:pt x="367324" y="75438"/>
                </a:lnTo>
                <a:lnTo>
                  <a:pt x="366963" y="71829"/>
                </a:lnTo>
                <a:lnTo>
                  <a:pt x="364798" y="69783"/>
                </a:lnTo>
                <a:lnTo>
                  <a:pt x="363714" y="67978"/>
                </a:lnTo>
                <a:lnTo>
                  <a:pt x="361489" y="66896"/>
                </a:lnTo>
                <a:lnTo>
                  <a:pt x="357398" y="64128"/>
                </a:lnTo>
                <a:lnTo>
                  <a:pt x="355473" y="60519"/>
                </a:lnTo>
                <a:lnTo>
                  <a:pt x="354089" y="58594"/>
                </a:lnTo>
                <a:lnTo>
                  <a:pt x="349397" y="57150"/>
                </a:lnTo>
                <a:lnTo>
                  <a:pt x="347412" y="58413"/>
                </a:lnTo>
                <a:lnTo>
                  <a:pt x="350420" y="61241"/>
                </a:lnTo>
                <a:lnTo>
                  <a:pt x="351803" y="63647"/>
                </a:lnTo>
                <a:lnTo>
                  <a:pt x="351443" y="68460"/>
                </a:lnTo>
                <a:lnTo>
                  <a:pt x="355112" y="70866"/>
                </a:lnTo>
                <a:lnTo>
                  <a:pt x="358360" y="71588"/>
                </a:lnTo>
                <a:lnTo>
                  <a:pt x="359684" y="72911"/>
                </a:lnTo>
                <a:lnTo>
                  <a:pt x="357699" y="73573"/>
                </a:lnTo>
                <a:lnTo>
                  <a:pt x="355473" y="73814"/>
                </a:lnTo>
                <a:lnTo>
                  <a:pt x="346690" y="73693"/>
                </a:lnTo>
                <a:lnTo>
                  <a:pt x="343081" y="72911"/>
                </a:lnTo>
                <a:lnTo>
                  <a:pt x="340975" y="70505"/>
                </a:lnTo>
                <a:lnTo>
                  <a:pt x="338147" y="69422"/>
                </a:lnTo>
                <a:lnTo>
                  <a:pt x="335861" y="66113"/>
                </a:lnTo>
                <a:lnTo>
                  <a:pt x="334297" y="65753"/>
                </a:lnTo>
                <a:lnTo>
                  <a:pt x="331109" y="65993"/>
                </a:lnTo>
                <a:lnTo>
                  <a:pt x="330267" y="64188"/>
                </a:lnTo>
                <a:lnTo>
                  <a:pt x="327018" y="62985"/>
                </a:lnTo>
                <a:lnTo>
                  <a:pt x="325635" y="60699"/>
                </a:lnTo>
                <a:lnTo>
                  <a:pt x="322146" y="59015"/>
                </a:lnTo>
                <a:lnTo>
                  <a:pt x="320702" y="58894"/>
                </a:lnTo>
                <a:lnTo>
                  <a:pt x="317995" y="59436"/>
                </a:lnTo>
                <a:lnTo>
                  <a:pt x="316310" y="59195"/>
                </a:lnTo>
                <a:lnTo>
                  <a:pt x="315889" y="58233"/>
                </a:lnTo>
                <a:lnTo>
                  <a:pt x="314626" y="57812"/>
                </a:lnTo>
                <a:lnTo>
                  <a:pt x="312821" y="58413"/>
                </a:lnTo>
                <a:lnTo>
                  <a:pt x="311858" y="59316"/>
                </a:lnTo>
                <a:lnTo>
                  <a:pt x="312460" y="60278"/>
                </a:lnTo>
                <a:moveTo>
                  <a:pt x="364376" y="170187"/>
                </a:moveTo>
                <a:lnTo>
                  <a:pt x="364617" y="172593"/>
                </a:lnTo>
                <a:lnTo>
                  <a:pt x="365459" y="173375"/>
                </a:lnTo>
                <a:lnTo>
                  <a:pt x="367144" y="173194"/>
                </a:lnTo>
                <a:lnTo>
                  <a:pt x="368828" y="171390"/>
                </a:lnTo>
                <a:lnTo>
                  <a:pt x="369309" y="169826"/>
                </a:lnTo>
                <a:lnTo>
                  <a:pt x="368888" y="168021"/>
                </a:lnTo>
                <a:lnTo>
                  <a:pt x="369550" y="166337"/>
                </a:lnTo>
                <a:lnTo>
                  <a:pt x="369189" y="164051"/>
                </a:lnTo>
                <a:lnTo>
                  <a:pt x="369730" y="163148"/>
                </a:lnTo>
                <a:lnTo>
                  <a:pt x="368828" y="160982"/>
                </a:lnTo>
                <a:lnTo>
                  <a:pt x="369069" y="160140"/>
                </a:lnTo>
                <a:lnTo>
                  <a:pt x="367926" y="157493"/>
                </a:lnTo>
                <a:lnTo>
                  <a:pt x="368708" y="153884"/>
                </a:lnTo>
                <a:lnTo>
                  <a:pt x="368226" y="151117"/>
                </a:lnTo>
                <a:lnTo>
                  <a:pt x="368407" y="148048"/>
                </a:lnTo>
                <a:lnTo>
                  <a:pt x="367444" y="145281"/>
                </a:lnTo>
                <a:lnTo>
                  <a:pt x="366061" y="143838"/>
                </a:lnTo>
                <a:lnTo>
                  <a:pt x="364798" y="141070"/>
                </a:lnTo>
                <a:lnTo>
                  <a:pt x="365098" y="138423"/>
                </a:lnTo>
                <a:lnTo>
                  <a:pt x="366121" y="135536"/>
                </a:lnTo>
                <a:lnTo>
                  <a:pt x="363173" y="131686"/>
                </a:lnTo>
                <a:lnTo>
                  <a:pt x="363895" y="129881"/>
                </a:lnTo>
                <a:lnTo>
                  <a:pt x="362150" y="126572"/>
                </a:lnTo>
                <a:lnTo>
                  <a:pt x="362932" y="124828"/>
                </a:lnTo>
                <a:lnTo>
                  <a:pt x="364918" y="123444"/>
                </a:lnTo>
                <a:lnTo>
                  <a:pt x="366241" y="119413"/>
                </a:lnTo>
                <a:lnTo>
                  <a:pt x="368347" y="117609"/>
                </a:lnTo>
                <a:lnTo>
                  <a:pt x="369370" y="115443"/>
                </a:lnTo>
                <a:lnTo>
                  <a:pt x="366963" y="113397"/>
                </a:lnTo>
                <a:lnTo>
                  <a:pt x="364376" y="112134"/>
                </a:lnTo>
                <a:lnTo>
                  <a:pt x="365760" y="110751"/>
                </a:lnTo>
                <a:lnTo>
                  <a:pt x="369189" y="108104"/>
                </a:lnTo>
                <a:lnTo>
                  <a:pt x="370874" y="107081"/>
                </a:lnTo>
                <a:lnTo>
                  <a:pt x="373280" y="106600"/>
                </a:lnTo>
                <a:lnTo>
                  <a:pt x="374664" y="105637"/>
                </a:lnTo>
                <a:lnTo>
                  <a:pt x="380137" y="105757"/>
                </a:lnTo>
                <a:lnTo>
                  <a:pt x="384649" y="106720"/>
                </a:lnTo>
                <a:lnTo>
                  <a:pt x="385612" y="107562"/>
                </a:lnTo>
                <a:lnTo>
                  <a:pt x="385853" y="109066"/>
                </a:lnTo>
                <a:lnTo>
                  <a:pt x="388259" y="110089"/>
                </a:lnTo>
                <a:lnTo>
                  <a:pt x="389884" y="110450"/>
                </a:lnTo>
                <a:lnTo>
                  <a:pt x="390606" y="113037"/>
                </a:lnTo>
                <a:lnTo>
                  <a:pt x="391507" y="113939"/>
                </a:lnTo>
                <a:lnTo>
                  <a:pt x="393011" y="113879"/>
                </a:lnTo>
                <a:lnTo>
                  <a:pt x="393011" y="115082"/>
                </a:lnTo>
                <a:lnTo>
                  <a:pt x="395177" y="117849"/>
                </a:lnTo>
                <a:lnTo>
                  <a:pt x="397223" y="118210"/>
                </a:lnTo>
                <a:lnTo>
                  <a:pt x="397223" y="120737"/>
                </a:lnTo>
                <a:lnTo>
                  <a:pt x="398426" y="122181"/>
                </a:lnTo>
                <a:lnTo>
                  <a:pt x="398426" y="124467"/>
                </a:lnTo>
                <a:lnTo>
                  <a:pt x="401614" y="126271"/>
                </a:lnTo>
                <a:lnTo>
                  <a:pt x="403239" y="128377"/>
                </a:lnTo>
                <a:lnTo>
                  <a:pt x="402577" y="129159"/>
                </a:lnTo>
                <a:lnTo>
                  <a:pt x="403840" y="131866"/>
                </a:lnTo>
                <a:lnTo>
                  <a:pt x="403299" y="133370"/>
                </a:lnTo>
                <a:lnTo>
                  <a:pt x="404321" y="136799"/>
                </a:lnTo>
                <a:lnTo>
                  <a:pt x="403659" y="138002"/>
                </a:lnTo>
                <a:lnTo>
                  <a:pt x="405224" y="139807"/>
                </a:lnTo>
                <a:lnTo>
                  <a:pt x="405404" y="142634"/>
                </a:lnTo>
                <a:lnTo>
                  <a:pt x="407811" y="143958"/>
                </a:lnTo>
                <a:lnTo>
                  <a:pt x="407690" y="145762"/>
                </a:lnTo>
                <a:lnTo>
                  <a:pt x="408953" y="148650"/>
                </a:lnTo>
                <a:lnTo>
                  <a:pt x="410457" y="149372"/>
                </a:lnTo>
                <a:lnTo>
                  <a:pt x="411300" y="152079"/>
                </a:lnTo>
                <a:lnTo>
                  <a:pt x="409615" y="154907"/>
                </a:lnTo>
                <a:lnTo>
                  <a:pt x="408472" y="155207"/>
                </a:lnTo>
                <a:lnTo>
                  <a:pt x="408532" y="153583"/>
                </a:lnTo>
                <a:lnTo>
                  <a:pt x="407329" y="151899"/>
                </a:lnTo>
                <a:lnTo>
                  <a:pt x="404743" y="151417"/>
                </a:lnTo>
                <a:lnTo>
                  <a:pt x="403299" y="151899"/>
                </a:lnTo>
                <a:lnTo>
                  <a:pt x="403178" y="153463"/>
                </a:lnTo>
                <a:lnTo>
                  <a:pt x="402456" y="154786"/>
                </a:lnTo>
                <a:lnTo>
                  <a:pt x="402517" y="156170"/>
                </a:lnTo>
                <a:lnTo>
                  <a:pt x="403720" y="156771"/>
                </a:lnTo>
                <a:lnTo>
                  <a:pt x="405645" y="156952"/>
                </a:lnTo>
                <a:lnTo>
                  <a:pt x="405043" y="157313"/>
                </a:lnTo>
                <a:lnTo>
                  <a:pt x="405163" y="159478"/>
                </a:lnTo>
                <a:lnTo>
                  <a:pt x="406607" y="160922"/>
                </a:lnTo>
                <a:lnTo>
                  <a:pt x="409194" y="161704"/>
                </a:lnTo>
                <a:lnTo>
                  <a:pt x="409675" y="160982"/>
                </a:lnTo>
                <a:lnTo>
                  <a:pt x="412082" y="164652"/>
                </a:lnTo>
                <a:lnTo>
                  <a:pt x="410998" y="166397"/>
                </a:lnTo>
                <a:lnTo>
                  <a:pt x="410457" y="168322"/>
                </a:lnTo>
                <a:lnTo>
                  <a:pt x="410819" y="169284"/>
                </a:lnTo>
                <a:lnTo>
                  <a:pt x="409134" y="170247"/>
                </a:lnTo>
                <a:lnTo>
                  <a:pt x="408292" y="171570"/>
                </a:lnTo>
                <a:lnTo>
                  <a:pt x="406307" y="172773"/>
                </a:lnTo>
                <a:lnTo>
                  <a:pt x="406788" y="174217"/>
                </a:lnTo>
                <a:lnTo>
                  <a:pt x="408472" y="175420"/>
                </a:lnTo>
                <a:lnTo>
                  <a:pt x="405464" y="177225"/>
                </a:lnTo>
                <a:lnTo>
                  <a:pt x="401795" y="178970"/>
                </a:lnTo>
                <a:lnTo>
                  <a:pt x="399749" y="179451"/>
                </a:lnTo>
                <a:lnTo>
                  <a:pt x="396861" y="177586"/>
                </a:lnTo>
                <a:lnTo>
                  <a:pt x="395959" y="177345"/>
                </a:lnTo>
                <a:lnTo>
                  <a:pt x="394877" y="175120"/>
                </a:lnTo>
                <a:lnTo>
                  <a:pt x="393252" y="174578"/>
                </a:lnTo>
                <a:lnTo>
                  <a:pt x="390244" y="175841"/>
                </a:lnTo>
                <a:lnTo>
                  <a:pt x="390124" y="177225"/>
                </a:lnTo>
                <a:lnTo>
                  <a:pt x="392410" y="179150"/>
                </a:lnTo>
                <a:lnTo>
                  <a:pt x="393011" y="180353"/>
                </a:lnTo>
                <a:lnTo>
                  <a:pt x="391147" y="180835"/>
                </a:lnTo>
                <a:lnTo>
                  <a:pt x="390064" y="182218"/>
                </a:lnTo>
                <a:lnTo>
                  <a:pt x="390184" y="183181"/>
                </a:lnTo>
                <a:lnTo>
                  <a:pt x="387958" y="184384"/>
                </a:lnTo>
                <a:lnTo>
                  <a:pt x="388380" y="186129"/>
                </a:lnTo>
                <a:lnTo>
                  <a:pt x="390064" y="185527"/>
                </a:lnTo>
                <a:lnTo>
                  <a:pt x="389823" y="187332"/>
                </a:lnTo>
                <a:lnTo>
                  <a:pt x="387598" y="189317"/>
                </a:lnTo>
                <a:lnTo>
                  <a:pt x="385732" y="190099"/>
                </a:lnTo>
                <a:lnTo>
                  <a:pt x="384108" y="192505"/>
                </a:lnTo>
                <a:lnTo>
                  <a:pt x="384649" y="193107"/>
                </a:lnTo>
                <a:lnTo>
                  <a:pt x="384048" y="194611"/>
                </a:lnTo>
                <a:lnTo>
                  <a:pt x="382423" y="194370"/>
                </a:lnTo>
                <a:lnTo>
                  <a:pt x="381702" y="196716"/>
                </a:lnTo>
                <a:lnTo>
                  <a:pt x="383145" y="196536"/>
                </a:lnTo>
                <a:lnTo>
                  <a:pt x="384469" y="197378"/>
                </a:lnTo>
                <a:lnTo>
                  <a:pt x="384950" y="198581"/>
                </a:lnTo>
                <a:lnTo>
                  <a:pt x="381522" y="201288"/>
                </a:lnTo>
                <a:lnTo>
                  <a:pt x="381040" y="203273"/>
                </a:lnTo>
                <a:lnTo>
                  <a:pt x="381401" y="205559"/>
                </a:lnTo>
                <a:lnTo>
                  <a:pt x="380800" y="208327"/>
                </a:lnTo>
                <a:lnTo>
                  <a:pt x="379656" y="210312"/>
                </a:lnTo>
                <a:lnTo>
                  <a:pt x="380679" y="212718"/>
                </a:lnTo>
                <a:lnTo>
                  <a:pt x="380258" y="216147"/>
                </a:lnTo>
                <a:lnTo>
                  <a:pt x="378574" y="216328"/>
                </a:lnTo>
                <a:lnTo>
                  <a:pt x="378213" y="214643"/>
                </a:lnTo>
                <a:lnTo>
                  <a:pt x="376528" y="213320"/>
                </a:lnTo>
                <a:lnTo>
                  <a:pt x="374664" y="213019"/>
                </a:lnTo>
                <a:lnTo>
                  <a:pt x="373821" y="213440"/>
                </a:lnTo>
                <a:lnTo>
                  <a:pt x="374242" y="214944"/>
                </a:lnTo>
                <a:lnTo>
                  <a:pt x="375385" y="215425"/>
                </a:lnTo>
                <a:lnTo>
                  <a:pt x="373580" y="216689"/>
                </a:lnTo>
                <a:lnTo>
                  <a:pt x="374423" y="217290"/>
                </a:lnTo>
                <a:lnTo>
                  <a:pt x="373099" y="218493"/>
                </a:lnTo>
                <a:lnTo>
                  <a:pt x="374002" y="220539"/>
                </a:lnTo>
                <a:lnTo>
                  <a:pt x="372317" y="221140"/>
                </a:lnTo>
                <a:lnTo>
                  <a:pt x="372137" y="222283"/>
                </a:lnTo>
                <a:lnTo>
                  <a:pt x="373520" y="223246"/>
                </a:lnTo>
                <a:lnTo>
                  <a:pt x="375325" y="222584"/>
                </a:lnTo>
                <a:lnTo>
                  <a:pt x="374904" y="225592"/>
                </a:lnTo>
                <a:lnTo>
                  <a:pt x="373761" y="225592"/>
                </a:lnTo>
                <a:lnTo>
                  <a:pt x="372076" y="226615"/>
                </a:lnTo>
                <a:lnTo>
                  <a:pt x="371716" y="228299"/>
                </a:lnTo>
                <a:lnTo>
                  <a:pt x="370753" y="228540"/>
                </a:lnTo>
                <a:lnTo>
                  <a:pt x="369550" y="230104"/>
                </a:lnTo>
                <a:lnTo>
                  <a:pt x="368166" y="230645"/>
                </a:lnTo>
                <a:lnTo>
                  <a:pt x="366783" y="230284"/>
                </a:lnTo>
                <a:lnTo>
                  <a:pt x="365098" y="231307"/>
                </a:lnTo>
                <a:lnTo>
                  <a:pt x="366542" y="233112"/>
                </a:lnTo>
                <a:lnTo>
                  <a:pt x="364858" y="235398"/>
                </a:lnTo>
                <a:lnTo>
                  <a:pt x="365459" y="236180"/>
                </a:lnTo>
                <a:lnTo>
                  <a:pt x="364256" y="236962"/>
                </a:lnTo>
                <a:lnTo>
                  <a:pt x="363053" y="237022"/>
                </a:lnTo>
                <a:lnTo>
                  <a:pt x="363895" y="236120"/>
                </a:lnTo>
                <a:lnTo>
                  <a:pt x="363895" y="234917"/>
                </a:lnTo>
                <a:lnTo>
                  <a:pt x="362932" y="234315"/>
                </a:lnTo>
                <a:lnTo>
                  <a:pt x="360827" y="233954"/>
                </a:lnTo>
                <a:lnTo>
                  <a:pt x="359504" y="234435"/>
                </a:lnTo>
                <a:lnTo>
                  <a:pt x="359142" y="235458"/>
                </a:lnTo>
                <a:lnTo>
                  <a:pt x="357638" y="235939"/>
                </a:lnTo>
                <a:lnTo>
                  <a:pt x="356917" y="236842"/>
                </a:lnTo>
                <a:lnTo>
                  <a:pt x="356315" y="235398"/>
                </a:lnTo>
                <a:lnTo>
                  <a:pt x="355233" y="235759"/>
                </a:lnTo>
                <a:lnTo>
                  <a:pt x="354210" y="237082"/>
                </a:lnTo>
                <a:lnTo>
                  <a:pt x="351743" y="234074"/>
                </a:lnTo>
                <a:lnTo>
                  <a:pt x="349698" y="233172"/>
                </a:lnTo>
                <a:lnTo>
                  <a:pt x="347291" y="233954"/>
                </a:lnTo>
                <a:lnTo>
                  <a:pt x="347472" y="235157"/>
                </a:lnTo>
                <a:lnTo>
                  <a:pt x="348976" y="236601"/>
                </a:lnTo>
                <a:lnTo>
                  <a:pt x="348615" y="237744"/>
                </a:lnTo>
                <a:lnTo>
                  <a:pt x="347231" y="238947"/>
                </a:lnTo>
                <a:lnTo>
                  <a:pt x="345487" y="238827"/>
                </a:lnTo>
                <a:lnTo>
                  <a:pt x="341035" y="237624"/>
                </a:lnTo>
                <a:lnTo>
                  <a:pt x="339772" y="235157"/>
                </a:lnTo>
                <a:lnTo>
                  <a:pt x="337486" y="235157"/>
                </a:lnTo>
                <a:lnTo>
                  <a:pt x="336343" y="232751"/>
                </a:lnTo>
                <a:lnTo>
                  <a:pt x="333335" y="232270"/>
                </a:lnTo>
                <a:lnTo>
                  <a:pt x="331952" y="234435"/>
                </a:lnTo>
                <a:lnTo>
                  <a:pt x="335260" y="238887"/>
                </a:lnTo>
                <a:lnTo>
                  <a:pt x="336223" y="241474"/>
                </a:lnTo>
                <a:lnTo>
                  <a:pt x="335139" y="242196"/>
                </a:lnTo>
                <a:lnTo>
                  <a:pt x="333395" y="242256"/>
                </a:lnTo>
                <a:lnTo>
                  <a:pt x="331470" y="244000"/>
                </a:lnTo>
                <a:lnTo>
                  <a:pt x="330688" y="242978"/>
                </a:lnTo>
                <a:lnTo>
                  <a:pt x="330207" y="239849"/>
                </a:lnTo>
                <a:lnTo>
                  <a:pt x="328402" y="239970"/>
                </a:lnTo>
                <a:lnTo>
                  <a:pt x="328101" y="241714"/>
                </a:lnTo>
                <a:lnTo>
                  <a:pt x="325635" y="243339"/>
                </a:lnTo>
                <a:lnTo>
                  <a:pt x="325033" y="240632"/>
                </a:lnTo>
                <a:lnTo>
                  <a:pt x="322868" y="240451"/>
                </a:lnTo>
                <a:lnTo>
                  <a:pt x="323108" y="238406"/>
                </a:lnTo>
                <a:lnTo>
                  <a:pt x="324071" y="237985"/>
                </a:lnTo>
                <a:lnTo>
                  <a:pt x="328944" y="238225"/>
                </a:lnTo>
                <a:lnTo>
                  <a:pt x="331349" y="239007"/>
                </a:lnTo>
                <a:lnTo>
                  <a:pt x="331891" y="238165"/>
                </a:lnTo>
                <a:lnTo>
                  <a:pt x="331771" y="236420"/>
                </a:lnTo>
                <a:lnTo>
                  <a:pt x="330448" y="235097"/>
                </a:lnTo>
                <a:lnTo>
                  <a:pt x="328402" y="234796"/>
                </a:lnTo>
                <a:lnTo>
                  <a:pt x="327800" y="235338"/>
                </a:lnTo>
                <a:lnTo>
                  <a:pt x="327018" y="233533"/>
                </a:lnTo>
                <a:lnTo>
                  <a:pt x="325394" y="232630"/>
                </a:lnTo>
                <a:lnTo>
                  <a:pt x="325033" y="231548"/>
                </a:lnTo>
                <a:lnTo>
                  <a:pt x="326176" y="231187"/>
                </a:lnTo>
                <a:lnTo>
                  <a:pt x="326236" y="229743"/>
                </a:lnTo>
                <a:lnTo>
                  <a:pt x="325214" y="227878"/>
                </a:lnTo>
                <a:lnTo>
                  <a:pt x="323950" y="226976"/>
                </a:lnTo>
                <a:lnTo>
                  <a:pt x="320942" y="229141"/>
                </a:lnTo>
                <a:lnTo>
                  <a:pt x="321002" y="230525"/>
                </a:lnTo>
                <a:lnTo>
                  <a:pt x="319800" y="233292"/>
                </a:lnTo>
                <a:lnTo>
                  <a:pt x="319138" y="233894"/>
                </a:lnTo>
                <a:lnTo>
                  <a:pt x="320040" y="235699"/>
                </a:lnTo>
                <a:lnTo>
                  <a:pt x="319800" y="236721"/>
                </a:lnTo>
                <a:lnTo>
                  <a:pt x="318596" y="235699"/>
                </a:lnTo>
                <a:lnTo>
                  <a:pt x="317092" y="236721"/>
                </a:lnTo>
                <a:lnTo>
                  <a:pt x="315588" y="234616"/>
                </a:lnTo>
                <a:lnTo>
                  <a:pt x="315167" y="235638"/>
                </a:lnTo>
                <a:lnTo>
                  <a:pt x="314024" y="235037"/>
                </a:lnTo>
                <a:lnTo>
                  <a:pt x="312460" y="235819"/>
                </a:lnTo>
                <a:lnTo>
                  <a:pt x="313543" y="236601"/>
                </a:lnTo>
                <a:lnTo>
                  <a:pt x="315769" y="240571"/>
                </a:lnTo>
                <a:lnTo>
                  <a:pt x="315528" y="241113"/>
                </a:lnTo>
                <a:lnTo>
                  <a:pt x="313724" y="240932"/>
                </a:lnTo>
                <a:lnTo>
                  <a:pt x="311438" y="240090"/>
                </a:lnTo>
                <a:lnTo>
                  <a:pt x="308610" y="237744"/>
                </a:lnTo>
                <a:lnTo>
                  <a:pt x="307768" y="238586"/>
                </a:lnTo>
                <a:lnTo>
                  <a:pt x="305181" y="237985"/>
                </a:lnTo>
                <a:lnTo>
                  <a:pt x="303496" y="236541"/>
                </a:lnTo>
                <a:lnTo>
                  <a:pt x="303978" y="234134"/>
                </a:lnTo>
                <a:lnTo>
                  <a:pt x="303557" y="232330"/>
                </a:lnTo>
                <a:lnTo>
                  <a:pt x="302714" y="231728"/>
                </a:lnTo>
                <a:lnTo>
                  <a:pt x="300549" y="232089"/>
                </a:lnTo>
                <a:lnTo>
                  <a:pt x="297902" y="230284"/>
                </a:lnTo>
                <a:lnTo>
                  <a:pt x="300308" y="227457"/>
                </a:lnTo>
                <a:lnTo>
                  <a:pt x="298503" y="226675"/>
                </a:lnTo>
                <a:lnTo>
                  <a:pt x="297120" y="225532"/>
                </a:lnTo>
                <a:lnTo>
                  <a:pt x="296458" y="222524"/>
                </a:lnTo>
                <a:lnTo>
                  <a:pt x="293270" y="221501"/>
                </a:lnTo>
                <a:lnTo>
                  <a:pt x="291946" y="220118"/>
                </a:lnTo>
                <a:lnTo>
                  <a:pt x="295315" y="218914"/>
                </a:lnTo>
                <a:lnTo>
                  <a:pt x="296519" y="219336"/>
                </a:lnTo>
                <a:lnTo>
                  <a:pt x="299406" y="218012"/>
                </a:lnTo>
                <a:lnTo>
                  <a:pt x="302714" y="218433"/>
                </a:lnTo>
                <a:lnTo>
                  <a:pt x="306324" y="217230"/>
                </a:lnTo>
                <a:lnTo>
                  <a:pt x="308129" y="215425"/>
                </a:lnTo>
                <a:lnTo>
                  <a:pt x="308790" y="213681"/>
                </a:lnTo>
                <a:lnTo>
                  <a:pt x="308369" y="212598"/>
                </a:lnTo>
                <a:lnTo>
                  <a:pt x="308129" y="209891"/>
                </a:lnTo>
                <a:lnTo>
                  <a:pt x="309332" y="207845"/>
                </a:lnTo>
                <a:lnTo>
                  <a:pt x="309212" y="207063"/>
                </a:lnTo>
                <a:lnTo>
                  <a:pt x="307587" y="206342"/>
                </a:lnTo>
                <a:lnTo>
                  <a:pt x="306023" y="207424"/>
                </a:lnTo>
                <a:lnTo>
                  <a:pt x="305422" y="211094"/>
                </a:lnTo>
                <a:lnTo>
                  <a:pt x="304218" y="212117"/>
                </a:lnTo>
                <a:lnTo>
                  <a:pt x="302173" y="211936"/>
                </a:lnTo>
                <a:lnTo>
                  <a:pt x="300910" y="213741"/>
                </a:lnTo>
                <a:lnTo>
                  <a:pt x="299587" y="213440"/>
                </a:lnTo>
                <a:lnTo>
                  <a:pt x="298263" y="214643"/>
                </a:lnTo>
                <a:lnTo>
                  <a:pt x="296037" y="214162"/>
                </a:lnTo>
                <a:lnTo>
                  <a:pt x="295435" y="215305"/>
                </a:lnTo>
                <a:lnTo>
                  <a:pt x="294412" y="214403"/>
                </a:lnTo>
                <a:lnTo>
                  <a:pt x="291225" y="214102"/>
                </a:lnTo>
                <a:lnTo>
                  <a:pt x="288698" y="214944"/>
                </a:lnTo>
                <a:lnTo>
                  <a:pt x="287615" y="216448"/>
                </a:lnTo>
                <a:lnTo>
                  <a:pt x="286893" y="216809"/>
                </a:lnTo>
                <a:lnTo>
                  <a:pt x="284126" y="221441"/>
                </a:lnTo>
                <a:lnTo>
                  <a:pt x="285931" y="222163"/>
                </a:lnTo>
                <a:lnTo>
                  <a:pt x="288939" y="225171"/>
                </a:lnTo>
                <a:lnTo>
                  <a:pt x="291645" y="225532"/>
                </a:lnTo>
                <a:lnTo>
                  <a:pt x="291345" y="227577"/>
                </a:lnTo>
                <a:lnTo>
                  <a:pt x="291525" y="230766"/>
                </a:lnTo>
                <a:lnTo>
                  <a:pt x="292548" y="232871"/>
                </a:lnTo>
                <a:lnTo>
                  <a:pt x="294533" y="233713"/>
                </a:lnTo>
                <a:lnTo>
                  <a:pt x="294412" y="234556"/>
                </a:lnTo>
                <a:lnTo>
                  <a:pt x="295616" y="235458"/>
                </a:lnTo>
                <a:lnTo>
                  <a:pt x="295797" y="237263"/>
                </a:lnTo>
                <a:lnTo>
                  <a:pt x="297601" y="238706"/>
                </a:lnTo>
                <a:lnTo>
                  <a:pt x="298143" y="240391"/>
                </a:lnTo>
                <a:lnTo>
                  <a:pt x="299526" y="241895"/>
                </a:lnTo>
                <a:lnTo>
                  <a:pt x="296278" y="242617"/>
                </a:lnTo>
                <a:lnTo>
                  <a:pt x="294533" y="242136"/>
                </a:lnTo>
                <a:lnTo>
                  <a:pt x="287916" y="241955"/>
                </a:lnTo>
                <a:lnTo>
                  <a:pt x="285509" y="240692"/>
                </a:lnTo>
                <a:lnTo>
                  <a:pt x="285149" y="238827"/>
                </a:lnTo>
                <a:lnTo>
                  <a:pt x="282381" y="240993"/>
                </a:lnTo>
                <a:lnTo>
                  <a:pt x="278952" y="240391"/>
                </a:lnTo>
                <a:lnTo>
                  <a:pt x="277448" y="239729"/>
                </a:lnTo>
                <a:lnTo>
                  <a:pt x="275643" y="240692"/>
                </a:lnTo>
                <a:lnTo>
                  <a:pt x="272635" y="241293"/>
                </a:lnTo>
                <a:lnTo>
                  <a:pt x="270650" y="243459"/>
                </a:lnTo>
                <a:lnTo>
                  <a:pt x="268845" y="242316"/>
                </a:lnTo>
                <a:lnTo>
                  <a:pt x="266379" y="241714"/>
                </a:lnTo>
                <a:lnTo>
                  <a:pt x="262288" y="241293"/>
                </a:lnTo>
                <a:lnTo>
                  <a:pt x="260544" y="239489"/>
                </a:lnTo>
                <a:lnTo>
                  <a:pt x="258739" y="240692"/>
                </a:lnTo>
                <a:lnTo>
                  <a:pt x="256393" y="240932"/>
                </a:lnTo>
                <a:lnTo>
                  <a:pt x="250798" y="240391"/>
                </a:lnTo>
                <a:lnTo>
                  <a:pt x="246948" y="241534"/>
                </a:lnTo>
                <a:lnTo>
                  <a:pt x="244301" y="240872"/>
                </a:lnTo>
                <a:lnTo>
                  <a:pt x="241895" y="239789"/>
                </a:lnTo>
                <a:lnTo>
                  <a:pt x="240391" y="240210"/>
                </a:lnTo>
                <a:lnTo>
                  <a:pt x="238285" y="239067"/>
                </a:lnTo>
                <a:lnTo>
                  <a:pt x="236781" y="239849"/>
                </a:lnTo>
                <a:lnTo>
                  <a:pt x="234977" y="239849"/>
                </a:lnTo>
                <a:lnTo>
                  <a:pt x="233232" y="238346"/>
                </a:lnTo>
                <a:lnTo>
                  <a:pt x="229683" y="236420"/>
                </a:lnTo>
                <a:lnTo>
                  <a:pt x="229081" y="235338"/>
                </a:lnTo>
                <a:lnTo>
                  <a:pt x="223065" y="232330"/>
                </a:lnTo>
                <a:lnTo>
                  <a:pt x="222043" y="232510"/>
                </a:lnTo>
                <a:lnTo>
                  <a:pt x="221682" y="233834"/>
                </a:lnTo>
                <a:lnTo>
                  <a:pt x="223667" y="234616"/>
                </a:lnTo>
                <a:lnTo>
                  <a:pt x="227577" y="237203"/>
                </a:lnTo>
                <a:lnTo>
                  <a:pt x="228179" y="238646"/>
                </a:lnTo>
                <a:lnTo>
                  <a:pt x="224690" y="237744"/>
                </a:lnTo>
                <a:lnTo>
                  <a:pt x="224389" y="238646"/>
                </a:lnTo>
                <a:lnTo>
                  <a:pt x="226434" y="240150"/>
                </a:lnTo>
                <a:lnTo>
                  <a:pt x="228660" y="240752"/>
                </a:lnTo>
                <a:lnTo>
                  <a:pt x="231668" y="242136"/>
                </a:lnTo>
                <a:lnTo>
                  <a:pt x="234435" y="242136"/>
                </a:lnTo>
                <a:lnTo>
                  <a:pt x="236902" y="244181"/>
                </a:lnTo>
                <a:lnTo>
                  <a:pt x="239308" y="248392"/>
                </a:lnTo>
                <a:lnTo>
                  <a:pt x="242617" y="245504"/>
                </a:lnTo>
                <a:lnTo>
                  <a:pt x="244782" y="244181"/>
                </a:lnTo>
                <a:lnTo>
                  <a:pt x="245926" y="245324"/>
                </a:lnTo>
                <a:lnTo>
                  <a:pt x="247850" y="245926"/>
                </a:lnTo>
                <a:lnTo>
                  <a:pt x="250257" y="246106"/>
                </a:lnTo>
                <a:lnTo>
                  <a:pt x="253024" y="246768"/>
                </a:lnTo>
                <a:lnTo>
                  <a:pt x="256634" y="245685"/>
                </a:lnTo>
                <a:lnTo>
                  <a:pt x="257837" y="245745"/>
                </a:lnTo>
                <a:lnTo>
                  <a:pt x="261807" y="247850"/>
                </a:lnTo>
                <a:lnTo>
                  <a:pt x="262288" y="249294"/>
                </a:lnTo>
                <a:lnTo>
                  <a:pt x="265958" y="250076"/>
                </a:lnTo>
                <a:lnTo>
                  <a:pt x="269928" y="249114"/>
                </a:lnTo>
                <a:lnTo>
                  <a:pt x="270891" y="250377"/>
                </a:lnTo>
                <a:lnTo>
                  <a:pt x="275944" y="250678"/>
                </a:lnTo>
                <a:lnTo>
                  <a:pt x="278711" y="250016"/>
                </a:lnTo>
                <a:lnTo>
                  <a:pt x="281719" y="251400"/>
                </a:lnTo>
                <a:lnTo>
                  <a:pt x="283043" y="251340"/>
                </a:lnTo>
                <a:lnTo>
                  <a:pt x="285509" y="253205"/>
                </a:lnTo>
                <a:lnTo>
                  <a:pt x="288277" y="253205"/>
                </a:lnTo>
                <a:lnTo>
                  <a:pt x="290503" y="253806"/>
                </a:lnTo>
                <a:lnTo>
                  <a:pt x="291104" y="253024"/>
                </a:lnTo>
                <a:lnTo>
                  <a:pt x="295556" y="252001"/>
                </a:lnTo>
                <a:lnTo>
                  <a:pt x="297541" y="254107"/>
                </a:lnTo>
                <a:lnTo>
                  <a:pt x="298744" y="253385"/>
                </a:lnTo>
                <a:lnTo>
                  <a:pt x="302173" y="252663"/>
                </a:lnTo>
                <a:lnTo>
                  <a:pt x="306986" y="252242"/>
                </a:lnTo>
                <a:lnTo>
                  <a:pt x="310234" y="252543"/>
                </a:lnTo>
                <a:lnTo>
                  <a:pt x="316491" y="252242"/>
                </a:lnTo>
                <a:lnTo>
                  <a:pt x="316972" y="253626"/>
                </a:lnTo>
                <a:lnTo>
                  <a:pt x="314686" y="254227"/>
                </a:lnTo>
                <a:lnTo>
                  <a:pt x="315167" y="256032"/>
                </a:lnTo>
                <a:lnTo>
                  <a:pt x="316310" y="256754"/>
                </a:lnTo>
                <a:lnTo>
                  <a:pt x="316010" y="259040"/>
                </a:lnTo>
                <a:lnTo>
                  <a:pt x="318716" y="258498"/>
                </a:lnTo>
                <a:lnTo>
                  <a:pt x="318235" y="257175"/>
                </a:lnTo>
                <a:lnTo>
                  <a:pt x="320281" y="257897"/>
                </a:lnTo>
                <a:lnTo>
                  <a:pt x="319438" y="258739"/>
                </a:lnTo>
                <a:lnTo>
                  <a:pt x="321424" y="261266"/>
                </a:lnTo>
                <a:lnTo>
                  <a:pt x="319318" y="260183"/>
                </a:lnTo>
                <a:lnTo>
                  <a:pt x="317934" y="261988"/>
                </a:lnTo>
                <a:lnTo>
                  <a:pt x="320341" y="264274"/>
                </a:lnTo>
                <a:lnTo>
                  <a:pt x="318356" y="265056"/>
                </a:lnTo>
                <a:lnTo>
                  <a:pt x="317152" y="266379"/>
                </a:lnTo>
                <a:lnTo>
                  <a:pt x="319920" y="269688"/>
                </a:lnTo>
                <a:lnTo>
                  <a:pt x="319378" y="270590"/>
                </a:lnTo>
                <a:lnTo>
                  <a:pt x="317754" y="269868"/>
                </a:lnTo>
                <a:lnTo>
                  <a:pt x="315588" y="269868"/>
                </a:lnTo>
                <a:lnTo>
                  <a:pt x="313724" y="269146"/>
                </a:lnTo>
                <a:lnTo>
                  <a:pt x="309693" y="269748"/>
                </a:lnTo>
                <a:lnTo>
                  <a:pt x="308490" y="270951"/>
                </a:lnTo>
                <a:lnTo>
                  <a:pt x="309512" y="271914"/>
                </a:lnTo>
                <a:lnTo>
                  <a:pt x="312942" y="271914"/>
                </a:lnTo>
                <a:lnTo>
                  <a:pt x="314806" y="273538"/>
                </a:lnTo>
                <a:lnTo>
                  <a:pt x="316731" y="274139"/>
                </a:lnTo>
                <a:lnTo>
                  <a:pt x="316370" y="277629"/>
                </a:lnTo>
                <a:lnTo>
                  <a:pt x="315167" y="278050"/>
                </a:lnTo>
                <a:lnTo>
                  <a:pt x="314445" y="276726"/>
                </a:lnTo>
                <a:lnTo>
                  <a:pt x="312881" y="277568"/>
                </a:lnTo>
                <a:lnTo>
                  <a:pt x="310354" y="277328"/>
                </a:lnTo>
                <a:lnTo>
                  <a:pt x="308430" y="276606"/>
                </a:lnTo>
                <a:lnTo>
                  <a:pt x="306685" y="276786"/>
                </a:lnTo>
                <a:lnTo>
                  <a:pt x="304640" y="278290"/>
                </a:lnTo>
                <a:lnTo>
                  <a:pt x="305542" y="279975"/>
                </a:lnTo>
                <a:lnTo>
                  <a:pt x="302655" y="282983"/>
                </a:lnTo>
                <a:lnTo>
                  <a:pt x="300850" y="283825"/>
                </a:lnTo>
                <a:lnTo>
                  <a:pt x="301572" y="286231"/>
                </a:lnTo>
                <a:lnTo>
                  <a:pt x="304519" y="285028"/>
                </a:lnTo>
                <a:lnTo>
                  <a:pt x="306023" y="285148"/>
                </a:lnTo>
                <a:lnTo>
                  <a:pt x="306865" y="286111"/>
                </a:lnTo>
                <a:lnTo>
                  <a:pt x="308911" y="285570"/>
                </a:lnTo>
                <a:lnTo>
                  <a:pt x="308911" y="283765"/>
                </a:lnTo>
                <a:lnTo>
                  <a:pt x="307948" y="282923"/>
                </a:lnTo>
                <a:lnTo>
                  <a:pt x="309031" y="281719"/>
                </a:lnTo>
                <a:lnTo>
                  <a:pt x="311136" y="281419"/>
                </a:lnTo>
                <a:lnTo>
                  <a:pt x="311618" y="282622"/>
                </a:lnTo>
                <a:lnTo>
                  <a:pt x="314265" y="284186"/>
                </a:lnTo>
                <a:lnTo>
                  <a:pt x="314987" y="284968"/>
                </a:lnTo>
                <a:lnTo>
                  <a:pt x="315889" y="283765"/>
                </a:lnTo>
                <a:lnTo>
                  <a:pt x="316491" y="284547"/>
                </a:lnTo>
                <a:lnTo>
                  <a:pt x="315889" y="285509"/>
                </a:lnTo>
                <a:lnTo>
                  <a:pt x="314686" y="289961"/>
                </a:lnTo>
                <a:lnTo>
                  <a:pt x="314806" y="291946"/>
                </a:lnTo>
                <a:lnTo>
                  <a:pt x="314205" y="292909"/>
                </a:lnTo>
                <a:lnTo>
                  <a:pt x="314144" y="295315"/>
                </a:lnTo>
                <a:lnTo>
                  <a:pt x="311377" y="296518"/>
                </a:lnTo>
                <a:lnTo>
                  <a:pt x="310595" y="297421"/>
                </a:lnTo>
                <a:lnTo>
                  <a:pt x="311438" y="298925"/>
                </a:lnTo>
                <a:lnTo>
                  <a:pt x="311136" y="300850"/>
                </a:lnTo>
                <a:lnTo>
                  <a:pt x="309633" y="302654"/>
                </a:lnTo>
                <a:lnTo>
                  <a:pt x="306986" y="304459"/>
                </a:lnTo>
                <a:lnTo>
                  <a:pt x="305663" y="306444"/>
                </a:lnTo>
                <a:lnTo>
                  <a:pt x="303496" y="308851"/>
                </a:lnTo>
                <a:lnTo>
                  <a:pt x="301752" y="311979"/>
                </a:lnTo>
                <a:lnTo>
                  <a:pt x="300428" y="312280"/>
                </a:lnTo>
                <a:lnTo>
                  <a:pt x="298083" y="315107"/>
                </a:lnTo>
                <a:lnTo>
                  <a:pt x="297481" y="318115"/>
                </a:lnTo>
                <a:lnTo>
                  <a:pt x="294834" y="319258"/>
                </a:lnTo>
                <a:lnTo>
                  <a:pt x="292548" y="321664"/>
                </a:lnTo>
                <a:lnTo>
                  <a:pt x="291164" y="322145"/>
                </a:lnTo>
                <a:lnTo>
                  <a:pt x="289841" y="325575"/>
                </a:lnTo>
                <a:lnTo>
                  <a:pt x="287073" y="326838"/>
                </a:lnTo>
                <a:lnTo>
                  <a:pt x="284968" y="328582"/>
                </a:lnTo>
                <a:lnTo>
                  <a:pt x="282802" y="328522"/>
                </a:lnTo>
                <a:lnTo>
                  <a:pt x="278592" y="326176"/>
                </a:lnTo>
                <a:lnTo>
                  <a:pt x="274440" y="324672"/>
                </a:lnTo>
                <a:lnTo>
                  <a:pt x="273237" y="324732"/>
                </a:lnTo>
                <a:lnTo>
                  <a:pt x="268304" y="321544"/>
                </a:lnTo>
                <a:lnTo>
                  <a:pt x="266921" y="321183"/>
                </a:lnTo>
                <a:lnTo>
                  <a:pt x="266259" y="322145"/>
                </a:lnTo>
                <a:lnTo>
                  <a:pt x="262950" y="321183"/>
                </a:lnTo>
                <a:lnTo>
                  <a:pt x="263131" y="319619"/>
                </a:lnTo>
                <a:lnTo>
                  <a:pt x="260724" y="319619"/>
                </a:lnTo>
                <a:lnTo>
                  <a:pt x="258980" y="317634"/>
                </a:lnTo>
                <a:lnTo>
                  <a:pt x="256152" y="318476"/>
                </a:lnTo>
                <a:lnTo>
                  <a:pt x="253445" y="317453"/>
                </a:lnTo>
                <a:lnTo>
                  <a:pt x="253265" y="316792"/>
                </a:lnTo>
                <a:lnTo>
                  <a:pt x="251400" y="315709"/>
                </a:lnTo>
                <a:lnTo>
                  <a:pt x="248392" y="311738"/>
                </a:lnTo>
                <a:lnTo>
                  <a:pt x="247009" y="311678"/>
                </a:lnTo>
                <a:lnTo>
                  <a:pt x="246828" y="309994"/>
                </a:lnTo>
                <a:lnTo>
                  <a:pt x="244782" y="307948"/>
                </a:lnTo>
                <a:lnTo>
                  <a:pt x="243880" y="306625"/>
                </a:lnTo>
                <a:lnTo>
                  <a:pt x="241655" y="305301"/>
                </a:lnTo>
                <a:lnTo>
                  <a:pt x="239729" y="304820"/>
                </a:lnTo>
                <a:lnTo>
                  <a:pt x="239128" y="306204"/>
                </a:lnTo>
                <a:lnTo>
                  <a:pt x="240632" y="307166"/>
                </a:lnTo>
                <a:lnTo>
                  <a:pt x="240872" y="308369"/>
                </a:lnTo>
                <a:lnTo>
                  <a:pt x="242497" y="309151"/>
                </a:lnTo>
                <a:lnTo>
                  <a:pt x="244301" y="310776"/>
                </a:lnTo>
                <a:lnTo>
                  <a:pt x="244422" y="313062"/>
                </a:lnTo>
                <a:lnTo>
                  <a:pt x="246948" y="315588"/>
                </a:lnTo>
                <a:lnTo>
                  <a:pt x="248452" y="315769"/>
                </a:lnTo>
                <a:lnTo>
                  <a:pt x="249234" y="317934"/>
                </a:lnTo>
                <a:lnTo>
                  <a:pt x="252242" y="319739"/>
                </a:lnTo>
                <a:lnTo>
                  <a:pt x="254167" y="321484"/>
                </a:lnTo>
                <a:lnTo>
                  <a:pt x="257175" y="327500"/>
                </a:lnTo>
                <a:lnTo>
                  <a:pt x="259160" y="329304"/>
                </a:lnTo>
                <a:lnTo>
                  <a:pt x="262469" y="330507"/>
                </a:lnTo>
                <a:lnTo>
                  <a:pt x="265537" y="332493"/>
                </a:lnTo>
                <a:lnTo>
                  <a:pt x="272154" y="333816"/>
                </a:lnTo>
                <a:lnTo>
                  <a:pt x="272756" y="335140"/>
                </a:lnTo>
                <a:lnTo>
                  <a:pt x="273598" y="335260"/>
                </a:lnTo>
                <a:lnTo>
                  <a:pt x="276787" y="334658"/>
                </a:lnTo>
                <a:lnTo>
                  <a:pt x="279193" y="335260"/>
                </a:lnTo>
                <a:lnTo>
                  <a:pt x="280336" y="335922"/>
                </a:lnTo>
                <a:lnTo>
                  <a:pt x="283103" y="334237"/>
                </a:lnTo>
                <a:lnTo>
                  <a:pt x="285750" y="333997"/>
                </a:lnTo>
                <a:lnTo>
                  <a:pt x="286953" y="334478"/>
                </a:lnTo>
                <a:lnTo>
                  <a:pt x="289600" y="334959"/>
                </a:lnTo>
                <a:lnTo>
                  <a:pt x="294293" y="336343"/>
                </a:lnTo>
                <a:lnTo>
                  <a:pt x="295315" y="334899"/>
                </a:lnTo>
                <a:lnTo>
                  <a:pt x="296338" y="334538"/>
                </a:lnTo>
                <a:lnTo>
                  <a:pt x="295916" y="333094"/>
                </a:lnTo>
                <a:lnTo>
                  <a:pt x="298865" y="332793"/>
                </a:lnTo>
                <a:lnTo>
                  <a:pt x="299767" y="331049"/>
                </a:lnTo>
                <a:lnTo>
                  <a:pt x="300488" y="327259"/>
                </a:lnTo>
                <a:lnTo>
                  <a:pt x="301391" y="326477"/>
                </a:lnTo>
                <a:lnTo>
                  <a:pt x="304519" y="326236"/>
                </a:lnTo>
                <a:lnTo>
                  <a:pt x="304760" y="325153"/>
                </a:lnTo>
                <a:lnTo>
                  <a:pt x="304339" y="323349"/>
                </a:lnTo>
                <a:lnTo>
                  <a:pt x="305663" y="321965"/>
                </a:lnTo>
                <a:lnTo>
                  <a:pt x="306504" y="320040"/>
                </a:lnTo>
                <a:lnTo>
                  <a:pt x="310234" y="317934"/>
                </a:lnTo>
                <a:lnTo>
                  <a:pt x="314144" y="317694"/>
                </a:lnTo>
                <a:lnTo>
                  <a:pt x="316852" y="318355"/>
                </a:lnTo>
                <a:lnTo>
                  <a:pt x="318596" y="318175"/>
                </a:lnTo>
                <a:lnTo>
                  <a:pt x="318837" y="316671"/>
                </a:lnTo>
                <a:lnTo>
                  <a:pt x="317814" y="315588"/>
                </a:lnTo>
                <a:lnTo>
                  <a:pt x="319559" y="313543"/>
                </a:lnTo>
                <a:lnTo>
                  <a:pt x="322567" y="312099"/>
                </a:lnTo>
                <a:lnTo>
                  <a:pt x="327259" y="310294"/>
                </a:lnTo>
                <a:lnTo>
                  <a:pt x="327861" y="311738"/>
                </a:lnTo>
                <a:lnTo>
                  <a:pt x="330207" y="313422"/>
                </a:lnTo>
                <a:lnTo>
                  <a:pt x="332132" y="312340"/>
                </a:lnTo>
                <a:lnTo>
                  <a:pt x="330929" y="311498"/>
                </a:lnTo>
                <a:lnTo>
                  <a:pt x="329124" y="309091"/>
                </a:lnTo>
                <a:lnTo>
                  <a:pt x="330207" y="306444"/>
                </a:lnTo>
                <a:lnTo>
                  <a:pt x="328944" y="306264"/>
                </a:lnTo>
                <a:lnTo>
                  <a:pt x="329364" y="302775"/>
                </a:lnTo>
                <a:lnTo>
                  <a:pt x="330086" y="301692"/>
                </a:lnTo>
                <a:lnTo>
                  <a:pt x="330688" y="302835"/>
                </a:lnTo>
                <a:lnTo>
                  <a:pt x="332192" y="300729"/>
                </a:lnTo>
                <a:lnTo>
                  <a:pt x="330748" y="298804"/>
                </a:lnTo>
                <a:lnTo>
                  <a:pt x="329785" y="299105"/>
                </a:lnTo>
                <a:lnTo>
                  <a:pt x="330026" y="295616"/>
                </a:lnTo>
                <a:lnTo>
                  <a:pt x="330989" y="295255"/>
                </a:lnTo>
                <a:lnTo>
                  <a:pt x="333335" y="296458"/>
                </a:lnTo>
                <a:lnTo>
                  <a:pt x="334357" y="297902"/>
                </a:lnTo>
                <a:lnTo>
                  <a:pt x="335982" y="297541"/>
                </a:lnTo>
                <a:lnTo>
                  <a:pt x="336884" y="299045"/>
                </a:lnTo>
                <a:lnTo>
                  <a:pt x="337546" y="301932"/>
                </a:lnTo>
                <a:lnTo>
                  <a:pt x="339471" y="302835"/>
                </a:lnTo>
                <a:lnTo>
                  <a:pt x="338147" y="302835"/>
                </a:lnTo>
                <a:lnTo>
                  <a:pt x="337365" y="303797"/>
                </a:lnTo>
                <a:lnTo>
                  <a:pt x="337365" y="305722"/>
                </a:lnTo>
                <a:lnTo>
                  <a:pt x="338569" y="308069"/>
                </a:lnTo>
                <a:lnTo>
                  <a:pt x="340193" y="307587"/>
                </a:lnTo>
                <a:lnTo>
                  <a:pt x="341757" y="311979"/>
                </a:lnTo>
                <a:lnTo>
                  <a:pt x="341155" y="313784"/>
                </a:lnTo>
                <a:lnTo>
                  <a:pt x="342960" y="316852"/>
                </a:lnTo>
                <a:lnTo>
                  <a:pt x="344103" y="316130"/>
                </a:lnTo>
                <a:lnTo>
                  <a:pt x="344585" y="314205"/>
                </a:lnTo>
                <a:lnTo>
                  <a:pt x="345367" y="313723"/>
                </a:lnTo>
                <a:lnTo>
                  <a:pt x="346871" y="316912"/>
                </a:lnTo>
                <a:lnTo>
                  <a:pt x="348314" y="315408"/>
                </a:lnTo>
                <a:lnTo>
                  <a:pt x="348375" y="311618"/>
                </a:lnTo>
                <a:lnTo>
                  <a:pt x="347653" y="310174"/>
                </a:lnTo>
                <a:lnTo>
                  <a:pt x="350961" y="311137"/>
                </a:lnTo>
                <a:lnTo>
                  <a:pt x="350901" y="309753"/>
                </a:lnTo>
                <a:lnTo>
                  <a:pt x="352104" y="310355"/>
                </a:lnTo>
                <a:lnTo>
                  <a:pt x="353307" y="309994"/>
                </a:lnTo>
                <a:lnTo>
                  <a:pt x="354570" y="310715"/>
                </a:lnTo>
                <a:lnTo>
                  <a:pt x="355533" y="309572"/>
                </a:lnTo>
                <a:lnTo>
                  <a:pt x="357218" y="311197"/>
                </a:lnTo>
                <a:lnTo>
                  <a:pt x="357699" y="309994"/>
                </a:lnTo>
                <a:lnTo>
                  <a:pt x="357097" y="308309"/>
                </a:lnTo>
                <a:lnTo>
                  <a:pt x="353066" y="305061"/>
                </a:lnTo>
                <a:lnTo>
                  <a:pt x="350661" y="302053"/>
                </a:lnTo>
                <a:lnTo>
                  <a:pt x="347051" y="299286"/>
                </a:lnTo>
                <a:lnTo>
                  <a:pt x="347653" y="298684"/>
                </a:lnTo>
                <a:lnTo>
                  <a:pt x="355172" y="299887"/>
                </a:lnTo>
                <a:lnTo>
                  <a:pt x="359504" y="300910"/>
                </a:lnTo>
                <a:lnTo>
                  <a:pt x="366482" y="300789"/>
                </a:lnTo>
                <a:lnTo>
                  <a:pt x="367444" y="301391"/>
                </a:lnTo>
                <a:lnTo>
                  <a:pt x="367204" y="304459"/>
                </a:lnTo>
                <a:lnTo>
                  <a:pt x="365760" y="306023"/>
                </a:lnTo>
                <a:lnTo>
                  <a:pt x="363354" y="304339"/>
                </a:lnTo>
                <a:lnTo>
                  <a:pt x="360887" y="303136"/>
                </a:lnTo>
                <a:lnTo>
                  <a:pt x="358601" y="304760"/>
                </a:lnTo>
                <a:lnTo>
                  <a:pt x="362090" y="308429"/>
                </a:lnTo>
                <a:lnTo>
                  <a:pt x="364136" y="309392"/>
                </a:lnTo>
                <a:lnTo>
                  <a:pt x="364617" y="310475"/>
                </a:lnTo>
                <a:lnTo>
                  <a:pt x="364376" y="311979"/>
                </a:lnTo>
                <a:lnTo>
                  <a:pt x="364858" y="313002"/>
                </a:lnTo>
                <a:lnTo>
                  <a:pt x="362451" y="314806"/>
                </a:lnTo>
                <a:lnTo>
                  <a:pt x="363053" y="316972"/>
                </a:lnTo>
                <a:lnTo>
                  <a:pt x="360466" y="316972"/>
                </a:lnTo>
                <a:lnTo>
                  <a:pt x="357278" y="316009"/>
                </a:lnTo>
                <a:lnTo>
                  <a:pt x="356074" y="316792"/>
                </a:lnTo>
                <a:lnTo>
                  <a:pt x="356496" y="318476"/>
                </a:lnTo>
                <a:lnTo>
                  <a:pt x="357638" y="318837"/>
                </a:lnTo>
                <a:lnTo>
                  <a:pt x="356917" y="319559"/>
                </a:lnTo>
                <a:lnTo>
                  <a:pt x="357819" y="321002"/>
                </a:lnTo>
                <a:lnTo>
                  <a:pt x="361309" y="320822"/>
                </a:lnTo>
                <a:lnTo>
                  <a:pt x="359805" y="325514"/>
                </a:lnTo>
                <a:lnTo>
                  <a:pt x="358180" y="327259"/>
                </a:lnTo>
                <a:lnTo>
                  <a:pt x="358180" y="328101"/>
                </a:lnTo>
                <a:lnTo>
                  <a:pt x="354932" y="329064"/>
                </a:lnTo>
                <a:lnTo>
                  <a:pt x="353848" y="330447"/>
                </a:lnTo>
                <a:lnTo>
                  <a:pt x="353066" y="333034"/>
                </a:lnTo>
                <a:lnTo>
                  <a:pt x="351863" y="332914"/>
                </a:lnTo>
                <a:lnTo>
                  <a:pt x="350661" y="331590"/>
                </a:lnTo>
                <a:lnTo>
                  <a:pt x="351142" y="328943"/>
                </a:lnTo>
                <a:lnTo>
                  <a:pt x="349157" y="327921"/>
                </a:lnTo>
                <a:lnTo>
                  <a:pt x="349277" y="332854"/>
                </a:lnTo>
                <a:lnTo>
                  <a:pt x="349698" y="333997"/>
                </a:lnTo>
                <a:lnTo>
                  <a:pt x="350299" y="338328"/>
                </a:lnTo>
                <a:lnTo>
                  <a:pt x="349577" y="339531"/>
                </a:lnTo>
                <a:lnTo>
                  <a:pt x="348615" y="338749"/>
                </a:lnTo>
                <a:lnTo>
                  <a:pt x="347593" y="339651"/>
                </a:lnTo>
                <a:lnTo>
                  <a:pt x="347291" y="341817"/>
                </a:lnTo>
                <a:lnTo>
                  <a:pt x="345667" y="342960"/>
                </a:lnTo>
                <a:lnTo>
                  <a:pt x="345667" y="344344"/>
                </a:lnTo>
                <a:lnTo>
                  <a:pt x="344705" y="349938"/>
                </a:lnTo>
                <a:lnTo>
                  <a:pt x="344103" y="350841"/>
                </a:lnTo>
                <a:lnTo>
                  <a:pt x="344284" y="352224"/>
                </a:lnTo>
                <a:lnTo>
                  <a:pt x="342900" y="354270"/>
                </a:lnTo>
                <a:lnTo>
                  <a:pt x="342780" y="355473"/>
                </a:lnTo>
                <a:lnTo>
                  <a:pt x="341998" y="354270"/>
                </a:lnTo>
                <a:lnTo>
                  <a:pt x="340795" y="354270"/>
                </a:lnTo>
                <a:lnTo>
                  <a:pt x="340795" y="355232"/>
                </a:lnTo>
                <a:lnTo>
                  <a:pt x="338869" y="356676"/>
                </a:lnTo>
                <a:lnTo>
                  <a:pt x="340915" y="357939"/>
                </a:lnTo>
                <a:lnTo>
                  <a:pt x="342299" y="360165"/>
                </a:lnTo>
                <a:lnTo>
                  <a:pt x="341215" y="360947"/>
                </a:lnTo>
                <a:lnTo>
                  <a:pt x="340614" y="362872"/>
                </a:lnTo>
                <a:lnTo>
                  <a:pt x="337305" y="363113"/>
                </a:lnTo>
                <a:lnTo>
                  <a:pt x="336704" y="364136"/>
                </a:lnTo>
                <a:lnTo>
                  <a:pt x="334297" y="363474"/>
                </a:lnTo>
                <a:lnTo>
                  <a:pt x="331230" y="365098"/>
                </a:lnTo>
                <a:lnTo>
                  <a:pt x="329785" y="363534"/>
                </a:lnTo>
                <a:lnTo>
                  <a:pt x="330387" y="361789"/>
                </a:lnTo>
                <a:lnTo>
                  <a:pt x="327981" y="359022"/>
                </a:lnTo>
                <a:lnTo>
                  <a:pt x="329063" y="357939"/>
                </a:lnTo>
                <a:lnTo>
                  <a:pt x="328281" y="355714"/>
                </a:lnTo>
                <a:lnTo>
                  <a:pt x="327380" y="356556"/>
                </a:lnTo>
                <a:lnTo>
                  <a:pt x="326056" y="356556"/>
                </a:lnTo>
                <a:lnTo>
                  <a:pt x="323650" y="353548"/>
                </a:lnTo>
                <a:lnTo>
                  <a:pt x="321845" y="354450"/>
                </a:lnTo>
                <a:lnTo>
                  <a:pt x="322687" y="356375"/>
                </a:lnTo>
                <a:lnTo>
                  <a:pt x="322928" y="359564"/>
                </a:lnTo>
                <a:lnTo>
                  <a:pt x="323409" y="360887"/>
                </a:lnTo>
                <a:lnTo>
                  <a:pt x="322807" y="362331"/>
                </a:lnTo>
                <a:lnTo>
                  <a:pt x="324010" y="365640"/>
                </a:lnTo>
                <a:lnTo>
                  <a:pt x="323650" y="367444"/>
                </a:lnTo>
                <a:lnTo>
                  <a:pt x="325755" y="368768"/>
                </a:lnTo>
                <a:lnTo>
                  <a:pt x="325575" y="369911"/>
                </a:lnTo>
                <a:lnTo>
                  <a:pt x="320762" y="370152"/>
                </a:lnTo>
                <a:lnTo>
                  <a:pt x="317634" y="370633"/>
                </a:lnTo>
                <a:lnTo>
                  <a:pt x="317032" y="370152"/>
                </a:lnTo>
                <a:lnTo>
                  <a:pt x="315889" y="370753"/>
                </a:lnTo>
                <a:lnTo>
                  <a:pt x="316250" y="371956"/>
                </a:lnTo>
                <a:lnTo>
                  <a:pt x="314325" y="370572"/>
                </a:lnTo>
                <a:lnTo>
                  <a:pt x="310716" y="371535"/>
                </a:lnTo>
                <a:lnTo>
                  <a:pt x="307467" y="371355"/>
                </a:lnTo>
                <a:lnTo>
                  <a:pt x="298383" y="372738"/>
                </a:lnTo>
                <a:lnTo>
                  <a:pt x="296398" y="373400"/>
                </a:lnTo>
                <a:lnTo>
                  <a:pt x="290984" y="373941"/>
                </a:lnTo>
                <a:lnTo>
                  <a:pt x="289660" y="374663"/>
                </a:lnTo>
                <a:lnTo>
                  <a:pt x="283645" y="376588"/>
                </a:lnTo>
                <a:lnTo>
                  <a:pt x="282141" y="376769"/>
                </a:lnTo>
                <a:lnTo>
                  <a:pt x="281539" y="377671"/>
                </a:lnTo>
                <a:lnTo>
                  <a:pt x="278110" y="379837"/>
                </a:lnTo>
                <a:lnTo>
                  <a:pt x="276365" y="381281"/>
                </a:lnTo>
                <a:lnTo>
                  <a:pt x="273357" y="382965"/>
                </a:lnTo>
                <a:lnTo>
                  <a:pt x="272576" y="382604"/>
                </a:lnTo>
                <a:lnTo>
                  <a:pt x="271493" y="384409"/>
                </a:lnTo>
                <a:lnTo>
                  <a:pt x="270711" y="384710"/>
                </a:lnTo>
                <a:lnTo>
                  <a:pt x="268364" y="386996"/>
                </a:lnTo>
                <a:lnTo>
                  <a:pt x="267642" y="386394"/>
                </a:lnTo>
                <a:lnTo>
                  <a:pt x="266440" y="387056"/>
                </a:lnTo>
                <a:lnTo>
                  <a:pt x="266680" y="388439"/>
                </a:lnTo>
                <a:lnTo>
                  <a:pt x="265477" y="388620"/>
                </a:lnTo>
                <a:lnTo>
                  <a:pt x="265296" y="389823"/>
                </a:lnTo>
                <a:lnTo>
                  <a:pt x="264154" y="390064"/>
                </a:lnTo>
                <a:lnTo>
                  <a:pt x="263191" y="388981"/>
                </a:lnTo>
                <a:lnTo>
                  <a:pt x="261506" y="390906"/>
                </a:lnTo>
                <a:lnTo>
                  <a:pt x="257356" y="393072"/>
                </a:lnTo>
                <a:lnTo>
                  <a:pt x="256152" y="393914"/>
                </a:lnTo>
                <a:lnTo>
                  <a:pt x="253385" y="393733"/>
                </a:lnTo>
                <a:lnTo>
                  <a:pt x="251821" y="392290"/>
                </a:lnTo>
                <a:lnTo>
                  <a:pt x="250618" y="392891"/>
                </a:lnTo>
                <a:lnTo>
                  <a:pt x="249354" y="394937"/>
                </a:lnTo>
                <a:lnTo>
                  <a:pt x="249535" y="396140"/>
                </a:lnTo>
                <a:lnTo>
                  <a:pt x="247068" y="397343"/>
                </a:lnTo>
                <a:lnTo>
                  <a:pt x="247670" y="398426"/>
                </a:lnTo>
                <a:lnTo>
                  <a:pt x="244422" y="402637"/>
                </a:lnTo>
                <a:lnTo>
                  <a:pt x="241173" y="405404"/>
                </a:lnTo>
                <a:lnTo>
                  <a:pt x="240692" y="407570"/>
                </a:lnTo>
                <a:lnTo>
                  <a:pt x="237203" y="413525"/>
                </a:lnTo>
                <a:lnTo>
                  <a:pt x="238887" y="414247"/>
                </a:lnTo>
                <a:lnTo>
                  <a:pt x="235699" y="417857"/>
                </a:lnTo>
                <a:lnTo>
                  <a:pt x="232390" y="422669"/>
                </a:lnTo>
                <a:lnTo>
                  <a:pt x="227878" y="428264"/>
                </a:lnTo>
                <a:lnTo>
                  <a:pt x="216568" y="438731"/>
                </a:lnTo>
                <a:lnTo>
                  <a:pt x="209891" y="445228"/>
                </a:lnTo>
                <a:lnTo>
                  <a:pt x="206342" y="449079"/>
                </a:lnTo>
                <a:lnTo>
                  <a:pt x="203093" y="453049"/>
                </a:lnTo>
                <a:lnTo>
                  <a:pt x="200085" y="450402"/>
                </a:lnTo>
                <a:lnTo>
                  <a:pt x="196476" y="448597"/>
                </a:lnTo>
                <a:lnTo>
                  <a:pt x="194069" y="449379"/>
                </a:lnTo>
                <a:lnTo>
                  <a:pt x="192746" y="448116"/>
                </a:lnTo>
                <a:lnTo>
                  <a:pt x="181196" y="429708"/>
                </a:lnTo>
                <a:lnTo>
                  <a:pt x="165975" y="407209"/>
                </a:lnTo>
                <a:lnTo>
                  <a:pt x="148831" y="411540"/>
                </a:lnTo>
                <a:lnTo>
                  <a:pt x="129760" y="416232"/>
                </a:lnTo>
                <a:lnTo>
                  <a:pt x="127053" y="416353"/>
                </a:lnTo>
                <a:lnTo>
                  <a:pt x="127053" y="416954"/>
                </a:lnTo>
                <a:lnTo>
                  <a:pt x="124286" y="418398"/>
                </a:lnTo>
                <a:lnTo>
                  <a:pt x="123805" y="417796"/>
                </a:lnTo>
                <a:lnTo>
                  <a:pt x="121699" y="418398"/>
                </a:lnTo>
                <a:lnTo>
                  <a:pt x="122061" y="419240"/>
                </a:lnTo>
                <a:lnTo>
                  <a:pt x="119413" y="419601"/>
                </a:lnTo>
                <a:lnTo>
                  <a:pt x="116526" y="418398"/>
                </a:lnTo>
                <a:lnTo>
                  <a:pt x="116045" y="417315"/>
                </a:lnTo>
                <a:lnTo>
                  <a:pt x="113939" y="418037"/>
                </a:lnTo>
                <a:lnTo>
                  <a:pt x="113037" y="419361"/>
                </a:lnTo>
                <a:lnTo>
                  <a:pt x="111533" y="419300"/>
                </a:lnTo>
                <a:lnTo>
                  <a:pt x="110510" y="419902"/>
                </a:lnTo>
                <a:lnTo>
                  <a:pt x="107261" y="420323"/>
                </a:lnTo>
                <a:lnTo>
                  <a:pt x="105577" y="421647"/>
                </a:lnTo>
                <a:lnTo>
                  <a:pt x="104735" y="421165"/>
                </a:lnTo>
                <a:lnTo>
                  <a:pt x="103051" y="421647"/>
                </a:lnTo>
                <a:lnTo>
                  <a:pt x="100825" y="422970"/>
                </a:lnTo>
                <a:lnTo>
                  <a:pt x="101486" y="425617"/>
                </a:lnTo>
                <a:lnTo>
                  <a:pt x="96313" y="432415"/>
                </a:lnTo>
                <a:lnTo>
                  <a:pt x="87169" y="459305"/>
                </a:lnTo>
                <a:lnTo>
                  <a:pt x="86206" y="458824"/>
                </a:lnTo>
                <a:lnTo>
                  <a:pt x="87289" y="457621"/>
                </a:lnTo>
                <a:lnTo>
                  <a:pt x="85244" y="456297"/>
                </a:lnTo>
                <a:lnTo>
                  <a:pt x="85364" y="455576"/>
                </a:lnTo>
                <a:lnTo>
                  <a:pt x="83920" y="454072"/>
                </a:lnTo>
                <a:lnTo>
                  <a:pt x="82777" y="454794"/>
                </a:lnTo>
                <a:lnTo>
                  <a:pt x="81694" y="453230"/>
                </a:lnTo>
                <a:lnTo>
                  <a:pt x="79468" y="452628"/>
                </a:lnTo>
                <a:lnTo>
                  <a:pt x="79048" y="451726"/>
                </a:lnTo>
                <a:lnTo>
                  <a:pt x="77724" y="452327"/>
                </a:lnTo>
                <a:lnTo>
                  <a:pt x="76641" y="450101"/>
                </a:lnTo>
                <a:lnTo>
                  <a:pt x="75859" y="450402"/>
                </a:lnTo>
                <a:lnTo>
                  <a:pt x="75197" y="447996"/>
                </a:lnTo>
                <a:lnTo>
                  <a:pt x="73573" y="447635"/>
                </a:lnTo>
                <a:lnTo>
                  <a:pt x="74656" y="446732"/>
                </a:lnTo>
                <a:lnTo>
                  <a:pt x="74777" y="445349"/>
                </a:lnTo>
                <a:lnTo>
                  <a:pt x="71769" y="442943"/>
                </a:lnTo>
                <a:lnTo>
                  <a:pt x="71828" y="441018"/>
                </a:lnTo>
                <a:lnTo>
                  <a:pt x="70987" y="440235"/>
                </a:lnTo>
                <a:lnTo>
                  <a:pt x="69182" y="439814"/>
                </a:lnTo>
                <a:lnTo>
                  <a:pt x="67197" y="437288"/>
                </a:lnTo>
                <a:lnTo>
                  <a:pt x="64189" y="437468"/>
                </a:lnTo>
                <a:lnTo>
                  <a:pt x="62685" y="436145"/>
                </a:lnTo>
                <a:lnTo>
                  <a:pt x="63226" y="435483"/>
                </a:lnTo>
                <a:lnTo>
                  <a:pt x="61722" y="434701"/>
                </a:lnTo>
                <a:lnTo>
                  <a:pt x="60639" y="433498"/>
                </a:lnTo>
                <a:lnTo>
                  <a:pt x="60820" y="432295"/>
                </a:lnTo>
                <a:lnTo>
                  <a:pt x="58594" y="431272"/>
                </a:lnTo>
                <a:lnTo>
                  <a:pt x="59075" y="430069"/>
                </a:lnTo>
                <a:lnTo>
                  <a:pt x="57992" y="429287"/>
                </a:lnTo>
                <a:lnTo>
                  <a:pt x="57992" y="427843"/>
                </a:lnTo>
                <a:lnTo>
                  <a:pt x="56308" y="427783"/>
                </a:lnTo>
                <a:lnTo>
                  <a:pt x="54503" y="425677"/>
                </a:lnTo>
                <a:lnTo>
                  <a:pt x="52759" y="425918"/>
                </a:lnTo>
                <a:lnTo>
                  <a:pt x="52037" y="424715"/>
                </a:lnTo>
                <a:lnTo>
                  <a:pt x="50833" y="424233"/>
                </a:lnTo>
                <a:lnTo>
                  <a:pt x="50713" y="423271"/>
                </a:lnTo>
                <a:lnTo>
                  <a:pt x="49510" y="423151"/>
                </a:lnTo>
                <a:lnTo>
                  <a:pt x="49149" y="421707"/>
                </a:lnTo>
                <a:lnTo>
                  <a:pt x="47645" y="420744"/>
                </a:lnTo>
                <a:lnTo>
                  <a:pt x="48247" y="420263"/>
                </a:lnTo>
                <a:lnTo>
                  <a:pt x="46562" y="418939"/>
                </a:lnTo>
                <a:lnTo>
                  <a:pt x="45359" y="418579"/>
                </a:lnTo>
                <a:lnTo>
                  <a:pt x="44336" y="416954"/>
                </a:lnTo>
                <a:lnTo>
                  <a:pt x="42531" y="415751"/>
                </a:lnTo>
                <a:lnTo>
                  <a:pt x="40426" y="414909"/>
                </a:lnTo>
                <a:lnTo>
                  <a:pt x="39764" y="415390"/>
                </a:lnTo>
                <a:lnTo>
                  <a:pt x="37659" y="412082"/>
                </a:lnTo>
                <a:lnTo>
                  <a:pt x="36155" y="410457"/>
                </a:lnTo>
                <a:lnTo>
                  <a:pt x="34350" y="410096"/>
                </a:lnTo>
                <a:lnTo>
                  <a:pt x="33809" y="407931"/>
                </a:lnTo>
                <a:lnTo>
                  <a:pt x="31764" y="407630"/>
                </a:lnTo>
                <a:lnTo>
                  <a:pt x="31402" y="406487"/>
                </a:lnTo>
                <a:lnTo>
                  <a:pt x="30019" y="406306"/>
                </a:lnTo>
                <a:lnTo>
                  <a:pt x="27793" y="405163"/>
                </a:lnTo>
                <a:lnTo>
                  <a:pt x="28154" y="403359"/>
                </a:lnTo>
                <a:lnTo>
                  <a:pt x="27011" y="402396"/>
                </a:lnTo>
                <a:lnTo>
                  <a:pt x="25567" y="402998"/>
                </a:lnTo>
                <a:lnTo>
                  <a:pt x="24003" y="401434"/>
                </a:lnTo>
                <a:lnTo>
                  <a:pt x="23281" y="401434"/>
                </a:lnTo>
                <a:lnTo>
                  <a:pt x="22379" y="399629"/>
                </a:lnTo>
                <a:lnTo>
                  <a:pt x="20454" y="399147"/>
                </a:lnTo>
                <a:lnTo>
                  <a:pt x="17927" y="397824"/>
                </a:lnTo>
                <a:lnTo>
                  <a:pt x="16182" y="397463"/>
                </a:lnTo>
                <a:lnTo>
                  <a:pt x="15401" y="396440"/>
                </a:lnTo>
                <a:lnTo>
                  <a:pt x="12814" y="395177"/>
                </a:lnTo>
                <a:lnTo>
                  <a:pt x="10768" y="393553"/>
                </a:lnTo>
                <a:lnTo>
                  <a:pt x="10588" y="392410"/>
                </a:lnTo>
                <a:lnTo>
                  <a:pt x="9024" y="392109"/>
                </a:lnTo>
                <a:lnTo>
                  <a:pt x="8181" y="389522"/>
                </a:lnTo>
                <a:lnTo>
                  <a:pt x="8422" y="388921"/>
                </a:lnTo>
                <a:lnTo>
                  <a:pt x="6798" y="386935"/>
                </a:lnTo>
                <a:lnTo>
                  <a:pt x="7039" y="385732"/>
                </a:lnTo>
                <a:lnTo>
                  <a:pt x="4813" y="383085"/>
                </a:lnTo>
                <a:lnTo>
                  <a:pt x="5234" y="381642"/>
                </a:lnTo>
                <a:lnTo>
                  <a:pt x="3730" y="379957"/>
                </a:lnTo>
                <a:lnTo>
                  <a:pt x="2707" y="376588"/>
                </a:lnTo>
                <a:lnTo>
                  <a:pt x="1263" y="376107"/>
                </a:lnTo>
                <a:lnTo>
                  <a:pt x="1023" y="374242"/>
                </a:lnTo>
                <a:lnTo>
                  <a:pt x="2767" y="373460"/>
                </a:lnTo>
                <a:lnTo>
                  <a:pt x="2406" y="372678"/>
                </a:lnTo>
                <a:lnTo>
                  <a:pt x="3249" y="371475"/>
                </a:lnTo>
                <a:lnTo>
                  <a:pt x="2647" y="370212"/>
                </a:lnTo>
                <a:lnTo>
                  <a:pt x="4572" y="368768"/>
                </a:lnTo>
                <a:lnTo>
                  <a:pt x="4091" y="367926"/>
                </a:lnTo>
                <a:lnTo>
                  <a:pt x="3309" y="368648"/>
                </a:lnTo>
                <a:lnTo>
                  <a:pt x="2406" y="368287"/>
                </a:lnTo>
                <a:lnTo>
                  <a:pt x="3971" y="365760"/>
                </a:lnTo>
                <a:lnTo>
                  <a:pt x="4271" y="364136"/>
                </a:lnTo>
                <a:lnTo>
                  <a:pt x="2948" y="361128"/>
                </a:lnTo>
                <a:lnTo>
                  <a:pt x="3790" y="360646"/>
                </a:lnTo>
                <a:lnTo>
                  <a:pt x="2587" y="359443"/>
                </a:lnTo>
                <a:lnTo>
                  <a:pt x="3429" y="357639"/>
                </a:lnTo>
                <a:lnTo>
                  <a:pt x="1805" y="356496"/>
                </a:lnTo>
                <a:lnTo>
                  <a:pt x="1805" y="354631"/>
                </a:lnTo>
                <a:lnTo>
                  <a:pt x="0" y="354029"/>
                </a:lnTo>
                <a:lnTo>
                  <a:pt x="1384" y="353428"/>
                </a:lnTo>
                <a:lnTo>
                  <a:pt x="3008" y="351863"/>
                </a:lnTo>
                <a:lnTo>
                  <a:pt x="1323" y="350841"/>
                </a:lnTo>
                <a:lnTo>
                  <a:pt x="2346" y="348735"/>
                </a:lnTo>
                <a:lnTo>
                  <a:pt x="2827" y="345246"/>
                </a:lnTo>
                <a:lnTo>
                  <a:pt x="2226" y="343863"/>
                </a:lnTo>
                <a:lnTo>
                  <a:pt x="3189" y="341997"/>
                </a:lnTo>
                <a:lnTo>
                  <a:pt x="4271" y="340855"/>
                </a:lnTo>
                <a:lnTo>
                  <a:pt x="4151" y="339651"/>
                </a:lnTo>
                <a:lnTo>
                  <a:pt x="5956" y="337666"/>
                </a:lnTo>
                <a:lnTo>
                  <a:pt x="5354" y="335621"/>
                </a:lnTo>
                <a:lnTo>
                  <a:pt x="5354" y="332914"/>
                </a:lnTo>
                <a:lnTo>
                  <a:pt x="6196" y="333034"/>
                </a:lnTo>
                <a:lnTo>
                  <a:pt x="6738" y="331831"/>
                </a:lnTo>
                <a:lnTo>
                  <a:pt x="10889" y="327981"/>
                </a:lnTo>
                <a:lnTo>
                  <a:pt x="14257" y="331350"/>
                </a:lnTo>
                <a:lnTo>
                  <a:pt x="20093" y="336162"/>
                </a:lnTo>
                <a:lnTo>
                  <a:pt x="32546" y="334959"/>
                </a:lnTo>
                <a:lnTo>
                  <a:pt x="34170" y="332854"/>
                </a:lnTo>
                <a:lnTo>
                  <a:pt x="46683" y="325033"/>
                </a:lnTo>
                <a:lnTo>
                  <a:pt x="58473" y="334358"/>
                </a:lnTo>
                <a:lnTo>
                  <a:pt x="72069" y="335260"/>
                </a:lnTo>
                <a:lnTo>
                  <a:pt x="72370" y="338027"/>
                </a:lnTo>
                <a:lnTo>
                  <a:pt x="85906" y="337666"/>
                </a:lnTo>
                <a:lnTo>
                  <a:pt x="88612" y="334538"/>
                </a:lnTo>
                <a:lnTo>
                  <a:pt x="87891" y="332192"/>
                </a:lnTo>
                <a:lnTo>
                  <a:pt x="88974" y="331169"/>
                </a:lnTo>
                <a:lnTo>
                  <a:pt x="87710" y="330688"/>
                </a:lnTo>
                <a:lnTo>
                  <a:pt x="88372" y="329064"/>
                </a:lnTo>
                <a:lnTo>
                  <a:pt x="89575" y="329124"/>
                </a:lnTo>
                <a:lnTo>
                  <a:pt x="91260" y="327439"/>
                </a:lnTo>
                <a:lnTo>
                  <a:pt x="89635" y="325033"/>
                </a:lnTo>
                <a:lnTo>
                  <a:pt x="89936" y="323048"/>
                </a:lnTo>
                <a:lnTo>
                  <a:pt x="91260" y="320461"/>
                </a:lnTo>
                <a:lnTo>
                  <a:pt x="90898" y="319258"/>
                </a:lnTo>
                <a:lnTo>
                  <a:pt x="92944" y="315227"/>
                </a:lnTo>
                <a:lnTo>
                  <a:pt x="91379" y="315348"/>
                </a:lnTo>
                <a:lnTo>
                  <a:pt x="88974" y="310595"/>
                </a:lnTo>
                <a:lnTo>
                  <a:pt x="88612" y="309151"/>
                </a:lnTo>
                <a:lnTo>
                  <a:pt x="91260" y="306805"/>
                </a:lnTo>
                <a:lnTo>
                  <a:pt x="91620" y="305903"/>
                </a:lnTo>
                <a:lnTo>
                  <a:pt x="90538" y="304700"/>
                </a:lnTo>
                <a:lnTo>
                  <a:pt x="91440" y="304279"/>
                </a:lnTo>
                <a:lnTo>
                  <a:pt x="95230" y="306685"/>
                </a:lnTo>
                <a:lnTo>
                  <a:pt x="94869" y="304639"/>
                </a:lnTo>
                <a:lnTo>
                  <a:pt x="95651" y="303617"/>
                </a:lnTo>
                <a:lnTo>
                  <a:pt x="99742" y="301210"/>
                </a:lnTo>
                <a:lnTo>
                  <a:pt x="96794" y="300007"/>
                </a:lnTo>
                <a:lnTo>
                  <a:pt x="97997" y="298082"/>
                </a:lnTo>
                <a:lnTo>
                  <a:pt x="96794" y="298684"/>
                </a:lnTo>
                <a:lnTo>
                  <a:pt x="95230" y="297541"/>
                </a:lnTo>
                <a:lnTo>
                  <a:pt x="94147" y="297962"/>
                </a:lnTo>
                <a:lnTo>
                  <a:pt x="94990" y="296278"/>
                </a:lnTo>
                <a:lnTo>
                  <a:pt x="93365" y="296097"/>
                </a:lnTo>
                <a:lnTo>
                  <a:pt x="93546" y="294653"/>
                </a:lnTo>
                <a:lnTo>
                  <a:pt x="94749" y="294112"/>
                </a:lnTo>
                <a:lnTo>
                  <a:pt x="94628" y="292788"/>
                </a:lnTo>
                <a:lnTo>
                  <a:pt x="93606" y="291645"/>
                </a:lnTo>
                <a:lnTo>
                  <a:pt x="94508" y="291044"/>
                </a:lnTo>
                <a:lnTo>
                  <a:pt x="95772" y="288036"/>
                </a:lnTo>
                <a:lnTo>
                  <a:pt x="94568" y="287434"/>
                </a:lnTo>
                <a:lnTo>
                  <a:pt x="91560" y="287254"/>
                </a:lnTo>
                <a:lnTo>
                  <a:pt x="91139" y="284667"/>
                </a:lnTo>
                <a:lnTo>
                  <a:pt x="91681" y="283284"/>
                </a:lnTo>
                <a:lnTo>
                  <a:pt x="88492" y="282622"/>
                </a:lnTo>
                <a:lnTo>
                  <a:pt x="88312" y="279554"/>
                </a:lnTo>
                <a:lnTo>
                  <a:pt x="89214" y="275523"/>
                </a:lnTo>
                <a:lnTo>
                  <a:pt x="90297" y="273418"/>
                </a:lnTo>
                <a:lnTo>
                  <a:pt x="89936" y="271673"/>
                </a:lnTo>
                <a:lnTo>
                  <a:pt x="90177" y="269026"/>
                </a:lnTo>
                <a:lnTo>
                  <a:pt x="91019" y="267221"/>
                </a:lnTo>
                <a:lnTo>
                  <a:pt x="91921" y="266800"/>
                </a:lnTo>
                <a:lnTo>
                  <a:pt x="90056" y="263191"/>
                </a:lnTo>
                <a:lnTo>
                  <a:pt x="85665" y="264093"/>
                </a:lnTo>
                <a:lnTo>
                  <a:pt x="86387" y="262168"/>
                </a:lnTo>
                <a:lnTo>
                  <a:pt x="85003" y="262348"/>
                </a:lnTo>
                <a:lnTo>
                  <a:pt x="85845" y="257055"/>
                </a:lnTo>
                <a:lnTo>
                  <a:pt x="105035" y="252242"/>
                </a:lnTo>
                <a:lnTo>
                  <a:pt x="105337" y="252302"/>
                </a:lnTo>
                <a:lnTo>
                  <a:pt x="112014" y="282381"/>
                </a:lnTo>
                <a:lnTo>
                  <a:pt x="113699" y="283644"/>
                </a:lnTo>
                <a:lnTo>
                  <a:pt x="115924" y="284667"/>
                </a:lnTo>
                <a:lnTo>
                  <a:pt x="117909" y="288998"/>
                </a:lnTo>
                <a:lnTo>
                  <a:pt x="117609" y="291886"/>
                </a:lnTo>
                <a:lnTo>
                  <a:pt x="121880" y="290984"/>
                </a:lnTo>
                <a:lnTo>
                  <a:pt x="133310" y="286351"/>
                </a:lnTo>
                <a:lnTo>
                  <a:pt x="135054" y="289059"/>
                </a:lnTo>
                <a:lnTo>
                  <a:pt x="137521" y="291104"/>
                </a:lnTo>
                <a:lnTo>
                  <a:pt x="140288" y="289239"/>
                </a:lnTo>
                <a:lnTo>
                  <a:pt x="143116" y="288457"/>
                </a:lnTo>
                <a:lnTo>
                  <a:pt x="144319" y="285570"/>
                </a:lnTo>
                <a:lnTo>
                  <a:pt x="146725" y="282562"/>
                </a:lnTo>
                <a:lnTo>
                  <a:pt x="147447" y="283163"/>
                </a:lnTo>
                <a:lnTo>
                  <a:pt x="149613" y="282983"/>
                </a:lnTo>
                <a:lnTo>
                  <a:pt x="152741" y="280215"/>
                </a:lnTo>
                <a:lnTo>
                  <a:pt x="153102" y="279433"/>
                </a:lnTo>
                <a:lnTo>
                  <a:pt x="156712" y="276245"/>
                </a:lnTo>
                <a:lnTo>
                  <a:pt x="156712" y="273237"/>
                </a:lnTo>
                <a:lnTo>
                  <a:pt x="157914" y="272816"/>
                </a:lnTo>
                <a:lnTo>
                  <a:pt x="159238" y="271192"/>
                </a:lnTo>
                <a:lnTo>
                  <a:pt x="161163" y="271673"/>
                </a:lnTo>
                <a:lnTo>
                  <a:pt x="162065" y="272455"/>
                </a:lnTo>
                <a:lnTo>
                  <a:pt x="163750" y="271252"/>
                </a:lnTo>
                <a:lnTo>
                  <a:pt x="163269" y="269868"/>
                </a:lnTo>
                <a:lnTo>
                  <a:pt x="164351" y="268906"/>
                </a:lnTo>
                <a:lnTo>
                  <a:pt x="165555" y="270229"/>
                </a:lnTo>
                <a:lnTo>
                  <a:pt x="167720" y="267101"/>
                </a:lnTo>
                <a:lnTo>
                  <a:pt x="169405" y="266921"/>
                </a:lnTo>
                <a:lnTo>
                  <a:pt x="171751" y="265657"/>
                </a:lnTo>
                <a:lnTo>
                  <a:pt x="173495" y="265838"/>
                </a:lnTo>
                <a:lnTo>
                  <a:pt x="174699" y="261687"/>
                </a:lnTo>
                <a:lnTo>
                  <a:pt x="179872" y="264093"/>
                </a:lnTo>
                <a:lnTo>
                  <a:pt x="181857" y="263792"/>
                </a:lnTo>
                <a:lnTo>
                  <a:pt x="180053" y="258438"/>
                </a:lnTo>
                <a:lnTo>
                  <a:pt x="179752" y="255611"/>
                </a:lnTo>
                <a:lnTo>
                  <a:pt x="177345" y="253385"/>
                </a:lnTo>
                <a:lnTo>
                  <a:pt x="179150" y="252422"/>
                </a:lnTo>
                <a:lnTo>
                  <a:pt x="178910" y="248813"/>
                </a:lnTo>
                <a:lnTo>
                  <a:pt x="178489" y="247610"/>
                </a:lnTo>
                <a:lnTo>
                  <a:pt x="178549" y="245865"/>
                </a:lnTo>
                <a:lnTo>
                  <a:pt x="177045" y="242857"/>
                </a:lnTo>
                <a:lnTo>
                  <a:pt x="176142" y="238225"/>
                </a:lnTo>
                <a:lnTo>
                  <a:pt x="177225" y="237082"/>
                </a:lnTo>
                <a:lnTo>
                  <a:pt x="180233" y="236120"/>
                </a:lnTo>
                <a:lnTo>
                  <a:pt x="180293" y="236962"/>
                </a:lnTo>
                <a:lnTo>
                  <a:pt x="183602" y="238225"/>
                </a:lnTo>
                <a:lnTo>
                  <a:pt x="184925" y="238346"/>
                </a:lnTo>
                <a:lnTo>
                  <a:pt x="186008" y="242496"/>
                </a:lnTo>
                <a:lnTo>
                  <a:pt x="190279" y="239549"/>
                </a:lnTo>
                <a:lnTo>
                  <a:pt x="192204" y="239067"/>
                </a:lnTo>
                <a:lnTo>
                  <a:pt x="192505" y="240210"/>
                </a:lnTo>
                <a:lnTo>
                  <a:pt x="195152" y="241353"/>
                </a:lnTo>
                <a:lnTo>
                  <a:pt x="198220" y="243158"/>
                </a:lnTo>
                <a:lnTo>
                  <a:pt x="200928" y="245203"/>
                </a:lnTo>
                <a:lnTo>
                  <a:pt x="206702" y="249114"/>
                </a:lnTo>
                <a:lnTo>
                  <a:pt x="206161" y="246888"/>
                </a:lnTo>
                <a:lnTo>
                  <a:pt x="206582" y="244361"/>
                </a:lnTo>
                <a:lnTo>
                  <a:pt x="204958" y="244000"/>
                </a:lnTo>
                <a:lnTo>
                  <a:pt x="204176" y="240632"/>
                </a:lnTo>
                <a:lnTo>
                  <a:pt x="209831" y="232450"/>
                </a:lnTo>
                <a:lnTo>
                  <a:pt x="211816" y="232630"/>
                </a:lnTo>
                <a:lnTo>
                  <a:pt x="214944" y="231668"/>
                </a:lnTo>
                <a:lnTo>
                  <a:pt x="215366" y="229262"/>
                </a:lnTo>
                <a:lnTo>
                  <a:pt x="214463" y="228119"/>
                </a:lnTo>
                <a:lnTo>
                  <a:pt x="213981" y="229141"/>
                </a:lnTo>
                <a:lnTo>
                  <a:pt x="212899" y="228540"/>
                </a:lnTo>
                <a:lnTo>
                  <a:pt x="211636" y="228841"/>
                </a:lnTo>
                <a:lnTo>
                  <a:pt x="211636" y="227036"/>
                </a:lnTo>
                <a:lnTo>
                  <a:pt x="211034" y="226374"/>
                </a:lnTo>
                <a:lnTo>
                  <a:pt x="208628" y="226735"/>
                </a:lnTo>
                <a:lnTo>
                  <a:pt x="208868" y="225231"/>
                </a:lnTo>
                <a:lnTo>
                  <a:pt x="206763" y="224930"/>
                </a:lnTo>
                <a:lnTo>
                  <a:pt x="205740" y="223968"/>
                </a:lnTo>
                <a:lnTo>
                  <a:pt x="205138" y="224690"/>
                </a:lnTo>
                <a:lnTo>
                  <a:pt x="204116" y="224148"/>
                </a:lnTo>
                <a:lnTo>
                  <a:pt x="205319" y="223787"/>
                </a:lnTo>
                <a:lnTo>
                  <a:pt x="204717" y="222825"/>
                </a:lnTo>
                <a:lnTo>
                  <a:pt x="204597" y="221140"/>
                </a:lnTo>
                <a:lnTo>
                  <a:pt x="200988" y="219095"/>
                </a:lnTo>
                <a:lnTo>
                  <a:pt x="199122" y="219215"/>
                </a:lnTo>
                <a:lnTo>
                  <a:pt x="197920" y="214824"/>
                </a:lnTo>
                <a:lnTo>
                  <a:pt x="196836" y="214102"/>
                </a:lnTo>
                <a:lnTo>
                  <a:pt x="196957" y="212899"/>
                </a:lnTo>
                <a:lnTo>
                  <a:pt x="198340" y="211996"/>
                </a:lnTo>
                <a:lnTo>
                  <a:pt x="197378" y="211274"/>
                </a:lnTo>
                <a:lnTo>
                  <a:pt x="197378" y="209891"/>
                </a:lnTo>
                <a:lnTo>
                  <a:pt x="195934" y="210192"/>
                </a:lnTo>
                <a:lnTo>
                  <a:pt x="195333" y="208748"/>
                </a:lnTo>
                <a:lnTo>
                  <a:pt x="193648" y="208988"/>
                </a:lnTo>
                <a:lnTo>
                  <a:pt x="192867" y="208026"/>
                </a:lnTo>
                <a:lnTo>
                  <a:pt x="192626" y="206221"/>
                </a:lnTo>
                <a:lnTo>
                  <a:pt x="193408" y="205620"/>
                </a:lnTo>
                <a:lnTo>
                  <a:pt x="193408" y="203935"/>
                </a:lnTo>
                <a:lnTo>
                  <a:pt x="195453" y="204236"/>
                </a:lnTo>
                <a:lnTo>
                  <a:pt x="195694" y="203213"/>
                </a:lnTo>
                <a:lnTo>
                  <a:pt x="194490" y="201709"/>
                </a:lnTo>
                <a:lnTo>
                  <a:pt x="194671" y="200446"/>
                </a:lnTo>
                <a:lnTo>
                  <a:pt x="195754" y="199423"/>
                </a:lnTo>
                <a:lnTo>
                  <a:pt x="204537" y="201830"/>
                </a:lnTo>
                <a:lnTo>
                  <a:pt x="212237" y="204236"/>
                </a:lnTo>
                <a:lnTo>
                  <a:pt x="217652" y="205800"/>
                </a:lnTo>
                <a:lnTo>
                  <a:pt x="225833" y="207725"/>
                </a:lnTo>
                <a:lnTo>
                  <a:pt x="243399" y="191122"/>
                </a:lnTo>
                <a:lnTo>
                  <a:pt x="244422" y="193648"/>
                </a:lnTo>
                <a:lnTo>
                  <a:pt x="273298" y="186369"/>
                </a:lnTo>
                <a:lnTo>
                  <a:pt x="288637" y="182459"/>
                </a:lnTo>
                <a:lnTo>
                  <a:pt x="294894" y="181135"/>
                </a:lnTo>
                <a:lnTo>
                  <a:pt x="316852" y="176924"/>
                </a:lnTo>
                <a:lnTo>
                  <a:pt x="330147" y="174277"/>
                </a:lnTo>
                <a:lnTo>
                  <a:pt x="329785" y="190520"/>
                </a:lnTo>
                <a:lnTo>
                  <a:pt x="331771" y="190941"/>
                </a:lnTo>
                <a:lnTo>
                  <a:pt x="333997" y="189678"/>
                </a:lnTo>
                <a:lnTo>
                  <a:pt x="334899" y="190339"/>
                </a:lnTo>
                <a:lnTo>
                  <a:pt x="336643" y="189377"/>
                </a:lnTo>
                <a:lnTo>
                  <a:pt x="337727" y="189678"/>
                </a:lnTo>
                <a:lnTo>
                  <a:pt x="342780" y="189257"/>
                </a:lnTo>
                <a:lnTo>
                  <a:pt x="343983" y="186730"/>
                </a:lnTo>
                <a:lnTo>
                  <a:pt x="343863" y="184865"/>
                </a:lnTo>
                <a:lnTo>
                  <a:pt x="344464" y="184564"/>
                </a:lnTo>
                <a:lnTo>
                  <a:pt x="343742" y="182579"/>
                </a:lnTo>
                <a:lnTo>
                  <a:pt x="343622" y="179571"/>
                </a:lnTo>
                <a:lnTo>
                  <a:pt x="344645" y="178849"/>
                </a:lnTo>
                <a:lnTo>
                  <a:pt x="345306" y="177225"/>
                </a:lnTo>
                <a:lnTo>
                  <a:pt x="344284" y="175601"/>
                </a:lnTo>
                <a:lnTo>
                  <a:pt x="345186" y="175420"/>
                </a:lnTo>
                <a:lnTo>
                  <a:pt x="344825" y="174217"/>
                </a:lnTo>
                <a:lnTo>
                  <a:pt x="345547" y="173616"/>
                </a:lnTo>
                <a:lnTo>
                  <a:pt x="344524" y="172713"/>
                </a:lnTo>
                <a:lnTo>
                  <a:pt x="343923" y="170728"/>
                </a:lnTo>
                <a:lnTo>
                  <a:pt x="347893" y="167239"/>
                </a:lnTo>
                <a:lnTo>
                  <a:pt x="349096" y="167480"/>
                </a:lnTo>
                <a:lnTo>
                  <a:pt x="350299" y="168743"/>
                </a:lnTo>
                <a:lnTo>
                  <a:pt x="352285" y="168262"/>
                </a:lnTo>
                <a:lnTo>
                  <a:pt x="352405" y="169946"/>
                </a:lnTo>
                <a:lnTo>
                  <a:pt x="353608" y="170668"/>
                </a:lnTo>
                <a:lnTo>
                  <a:pt x="355533" y="170427"/>
                </a:lnTo>
                <a:lnTo>
                  <a:pt x="356015" y="171330"/>
                </a:lnTo>
                <a:lnTo>
                  <a:pt x="357157" y="171330"/>
                </a:lnTo>
                <a:lnTo>
                  <a:pt x="358241" y="170127"/>
                </a:lnTo>
                <a:lnTo>
                  <a:pt x="359443" y="170247"/>
                </a:lnTo>
                <a:lnTo>
                  <a:pt x="361549" y="169044"/>
                </a:lnTo>
                <a:lnTo>
                  <a:pt x="364376" y="170247"/>
                </a:lnTo>
                <a:moveTo>
                  <a:pt x="348134" y="242136"/>
                </a:moveTo>
                <a:lnTo>
                  <a:pt x="349337" y="243639"/>
                </a:lnTo>
                <a:lnTo>
                  <a:pt x="348435" y="244602"/>
                </a:lnTo>
                <a:lnTo>
                  <a:pt x="346630" y="244361"/>
                </a:lnTo>
                <a:lnTo>
                  <a:pt x="346089" y="243399"/>
                </a:lnTo>
                <a:lnTo>
                  <a:pt x="346810" y="240993"/>
                </a:lnTo>
                <a:lnTo>
                  <a:pt x="348194" y="242136"/>
                </a:lnTo>
                <a:moveTo>
                  <a:pt x="400531" y="271854"/>
                </a:moveTo>
                <a:lnTo>
                  <a:pt x="399569" y="269267"/>
                </a:lnTo>
                <a:lnTo>
                  <a:pt x="401013" y="268064"/>
                </a:lnTo>
                <a:lnTo>
                  <a:pt x="404081" y="268244"/>
                </a:lnTo>
                <a:lnTo>
                  <a:pt x="405525" y="267161"/>
                </a:lnTo>
                <a:lnTo>
                  <a:pt x="407690" y="264394"/>
                </a:lnTo>
                <a:lnTo>
                  <a:pt x="408773" y="263792"/>
                </a:lnTo>
                <a:lnTo>
                  <a:pt x="414788" y="258077"/>
                </a:lnTo>
                <a:lnTo>
                  <a:pt x="417556" y="256212"/>
                </a:lnTo>
                <a:lnTo>
                  <a:pt x="418278" y="254889"/>
                </a:lnTo>
                <a:lnTo>
                  <a:pt x="422248" y="252242"/>
                </a:lnTo>
                <a:lnTo>
                  <a:pt x="423752" y="250437"/>
                </a:lnTo>
                <a:lnTo>
                  <a:pt x="424594" y="250437"/>
                </a:lnTo>
                <a:lnTo>
                  <a:pt x="426399" y="249054"/>
                </a:lnTo>
                <a:lnTo>
                  <a:pt x="426820" y="247129"/>
                </a:lnTo>
                <a:lnTo>
                  <a:pt x="428444" y="247429"/>
                </a:lnTo>
                <a:lnTo>
                  <a:pt x="427963" y="248873"/>
                </a:lnTo>
                <a:lnTo>
                  <a:pt x="425016" y="250858"/>
                </a:lnTo>
                <a:lnTo>
                  <a:pt x="422248" y="253144"/>
                </a:lnTo>
                <a:lnTo>
                  <a:pt x="415872" y="258799"/>
                </a:lnTo>
                <a:lnTo>
                  <a:pt x="409254" y="264995"/>
                </a:lnTo>
                <a:lnTo>
                  <a:pt x="403840" y="271432"/>
                </a:lnTo>
                <a:lnTo>
                  <a:pt x="399689" y="277749"/>
                </a:lnTo>
                <a:lnTo>
                  <a:pt x="398967" y="279373"/>
                </a:lnTo>
                <a:lnTo>
                  <a:pt x="397884" y="278772"/>
                </a:lnTo>
                <a:lnTo>
                  <a:pt x="398185" y="277568"/>
                </a:lnTo>
                <a:lnTo>
                  <a:pt x="399629" y="276365"/>
                </a:lnTo>
                <a:lnTo>
                  <a:pt x="400953" y="272515"/>
                </a:lnTo>
                <a:lnTo>
                  <a:pt x="400531" y="271914"/>
                </a:lnTo>
                <a:moveTo>
                  <a:pt x="437649" y="239428"/>
                </a:moveTo>
                <a:lnTo>
                  <a:pt x="438791" y="236120"/>
                </a:lnTo>
                <a:lnTo>
                  <a:pt x="439394" y="235518"/>
                </a:lnTo>
                <a:lnTo>
                  <a:pt x="440717" y="237924"/>
                </a:lnTo>
                <a:lnTo>
                  <a:pt x="442040" y="237624"/>
                </a:lnTo>
                <a:lnTo>
                  <a:pt x="444867" y="234917"/>
                </a:lnTo>
                <a:lnTo>
                  <a:pt x="445530" y="234736"/>
                </a:lnTo>
                <a:lnTo>
                  <a:pt x="447815" y="231307"/>
                </a:lnTo>
                <a:lnTo>
                  <a:pt x="447996" y="230525"/>
                </a:lnTo>
                <a:lnTo>
                  <a:pt x="450643" y="227818"/>
                </a:lnTo>
                <a:lnTo>
                  <a:pt x="450342" y="225412"/>
                </a:lnTo>
                <a:lnTo>
                  <a:pt x="452929" y="226013"/>
                </a:lnTo>
                <a:lnTo>
                  <a:pt x="456117" y="224389"/>
                </a:lnTo>
                <a:lnTo>
                  <a:pt x="458704" y="222464"/>
                </a:lnTo>
                <a:lnTo>
                  <a:pt x="460870" y="222524"/>
                </a:lnTo>
                <a:lnTo>
                  <a:pt x="460689" y="216388"/>
                </a:lnTo>
                <a:lnTo>
                  <a:pt x="459907" y="214643"/>
                </a:lnTo>
                <a:lnTo>
                  <a:pt x="459787" y="212478"/>
                </a:lnTo>
                <a:lnTo>
                  <a:pt x="458523" y="209951"/>
                </a:lnTo>
                <a:lnTo>
                  <a:pt x="458584" y="207966"/>
                </a:lnTo>
                <a:lnTo>
                  <a:pt x="458103" y="206041"/>
                </a:lnTo>
                <a:lnTo>
                  <a:pt x="459185" y="202732"/>
                </a:lnTo>
                <a:lnTo>
                  <a:pt x="459245" y="199363"/>
                </a:lnTo>
                <a:lnTo>
                  <a:pt x="458463" y="197679"/>
                </a:lnTo>
                <a:lnTo>
                  <a:pt x="458403" y="194551"/>
                </a:lnTo>
                <a:lnTo>
                  <a:pt x="457501" y="191001"/>
                </a:lnTo>
                <a:lnTo>
                  <a:pt x="457501" y="188595"/>
                </a:lnTo>
                <a:lnTo>
                  <a:pt x="455696" y="179571"/>
                </a:lnTo>
                <a:lnTo>
                  <a:pt x="454192" y="176563"/>
                </a:lnTo>
                <a:lnTo>
                  <a:pt x="454011" y="172954"/>
                </a:lnTo>
                <a:lnTo>
                  <a:pt x="454794" y="171751"/>
                </a:lnTo>
                <a:lnTo>
                  <a:pt x="454373" y="168382"/>
                </a:lnTo>
                <a:lnTo>
                  <a:pt x="453711" y="166577"/>
                </a:lnTo>
                <a:lnTo>
                  <a:pt x="453771" y="164893"/>
                </a:lnTo>
                <a:lnTo>
                  <a:pt x="453169" y="161885"/>
                </a:lnTo>
                <a:lnTo>
                  <a:pt x="452387" y="160621"/>
                </a:lnTo>
                <a:lnTo>
                  <a:pt x="451184" y="155628"/>
                </a:lnTo>
                <a:lnTo>
                  <a:pt x="448958" y="153042"/>
                </a:lnTo>
                <a:lnTo>
                  <a:pt x="444988" y="147026"/>
                </a:lnTo>
                <a:lnTo>
                  <a:pt x="443183" y="142574"/>
                </a:lnTo>
                <a:lnTo>
                  <a:pt x="441499" y="141251"/>
                </a:lnTo>
                <a:lnTo>
                  <a:pt x="438611" y="136378"/>
                </a:lnTo>
                <a:lnTo>
                  <a:pt x="438130" y="134814"/>
                </a:lnTo>
                <a:lnTo>
                  <a:pt x="435122" y="130302"/>
                </a:lnTo>
                <a:lnTo>
                  <a:pt x="436686" y="130302"/>
                </a:lnTo>
                <a:lnTo>
                  <a:pt x="440055" y="134333"/>
                </a:lnTo>
                <a:lnTo>
                  <a:pt x="443123" y="138784"/>
                </a:lnTo>
                <a:lnTo>
                  <a:pt x="445108" y="142033"/>
                </a:lnTo>
                <a:lnTo>
                  <a:pt x="448477" y="148409"/>
                </a:lnTo>
                <a:lnTo>
                  <a:pt x="453951" y="160501"/>
                </a:lnTo>
                <a:lnTo>
                  <a:pt x="454914" y="163329"/>
                </a:lnTo>
                <a:lnTo>
                  <a:pt x="455636" y="166938"/>
                </a:lnTo>
                <a:lnTo>
                  <a:pt x="456839" y="181376"/>
                </a:lnTo>
                <a:lnTo>
                  <a:pt x="457501" y="185166"/>
                </a:lnTo>
                <a:lnTo>
                  <a:pt x="459967" y="196837"/>
                </a:lnTo>
                <a:lnTo>
                  <a:pt x="460809" y="211515"/>
                </a:lnTo>
                <a:lnTo>
                  <a:pt x="461832" y="221922"/>
                </a:lnTo>
                <a:lnTo>
                  <a:pt x="462253" y="224509"/>
                </a:lnTo>
                <a:lnTo>
                  <a:pt x="462013" y="227337"/>
                </a:lnTo>
                <a:lnTo>
                  <a:pt x="462735" y="231668"/>
                </a:lnTo>
                <a:lnTo>
                  <a:pt x="460148" y="230465"/>
                </a:lnTo>
                <a:lnTo>
                  <a:pt x="457561" y="230465"/>
                </a:lnTo>
                <a:lnTo>
                  <a:pt x="454613" y="231006"/>
                </a:lnTo>
                <a:lnTo>
                  <a:pt x="451124" y="232450"/>
                </a:lnTo>
                <a:lnTo>
                  <a:pt x="444687" y="236180"/>
                </a:lnTo>
                <a:lnTo>
                  <a:pt x="436566" y="242376"/>
                </a:lnTo>
                <a:lnTo>
                  <a:pt x="431332" y="246647"/>
                </a:lnTo>
                <a:lnTo>
                  <a:pt x="430370" y="246166"/>
                </a:lnTo>
                <a:lnTo>
                  <a:pt x="433137" y="244361"/>
                </a:lnTo>
                <a:lnTo>
                  <a:pt x="433378" y="243519"/>
                </a:lnTo>
                <a:lnTo>
                  <a:pt x="435423" y="242857"/>
                </a:lnTo>
                <a:lnTo>
                  <a:pt x="437408" y="240571"/>
                </a:lnTo>
                <a:lnTo>
                  <a:pt x="437649" y="239368"/>
                </a:lnTo>
                <a:moveTo>
                  <a:pt x="408953" y="110630"/>
                </a:moveTo>
                <a:lnTo>
                  <a:pt x="411420" y="110149"/>
                </a:lnTo>
                <a:lnTo>
                  <a:pt x="415029" y="113638"/>
                </a:lnTo>
                <a:lnTo>
                  <a:pt x="418037" y="118090"/>
                </a:lnTo>
                <a:lnTo>
                  <a:pt x="417977" y="119834"/>
                </a:lnTo>
                <a:lnTo>
                  <a:pt x="420383" y="125549"/>
                </a:lnTo>
                <a:lnTo>
                  <a:pt x="419181" y="127114"/>
                </a:lnTo>
                <a:lnTo>
                  <a:pt x="416533" y="125971"/>
                </a:lnTo>
                <a:lnTo>
                  <a:pt x="412142" y="126211"/>
                </a:lnTo>
                <a:lnTo>
                  <a:pt x="410698" y="125249"/>
                </a:lnTo>
                <a:lnTo>
                  <a:pt x="412563" y="123203"/>
                </a:lnTo>
                <a:lnTo>
                  <a:pt x="411300" y="118752"/>
                </a:lnTo>
                <a:lnTo>
                  <a:pt x="408412" y="115503"/>
                </a:lnTo>
                <a:lnTo>
                  <a:pt x="407208" y="115563"/>
                </a:lnTo>
                <a:lnTo>
                  <a:pt x="403900" y="112977"/>
                </a:lnTo>
                <a:lnTo>
                  <a:pt x="403599" y="111533"/>
                </a:lnTo>
                <a:lnTo>
                  <a:pt x="402577" y="110630"/>
                </a:lnTo>
                <a:lnTo>
                  <a:pt x="398847" y="109668"/>
                </a:lnTo>
                <a:lnTo>
                  <a:pt x="397945" y="107863"/>
                </a:lnTo>
                <a:lnTo>
                  <a:pt x="399027" y="106780"/>
                </a:lnTo>
                <a:lnTo>
                  <a:pt x="403178" y="106239"/>
                </a:lnTo>
                <a:lnTo>
                  <a:pt x="408593" y="108164"/>
                </a:lnTo>
                <a:lnTo>
                  <a:pt x="408352" y="109006"/>
                </a:lnTo>
                <a:lnTo>
                  <a:pt x="408893" y="110690"/>
                </a:lnTo>
                <a:moveTo>
                  <a:pt x="245564" y="407028"/>
                </a:moveTo>
                <a:lnTo>
                  <a:pt x="245505" y="407510"/>
                </a:lnTo>
                <a:lnTo>
                  <a:pt x="242617" y="410036"/>
                </a:lnTo>
                <a:lnTo>
                  <a:pt x="239548" y="413164"/>
                </a:lnTo>
                <a:lnTo>
                  <a:pt x="238947" y="413044"/>
                </a:lnTo>
                <a:lnTo>
                  <a:pt x="242497" y="409314"/>
                </a:lnTo>
                <a:lnTo>
                  <a:pt x="245564" y="407028"/>
                </a:lnTo>
                <a:moveTo>
                  <a:pt x="252784" y="399809"/>
                </a:moveTo>
                <a:lnTo>
                  <a:pt x="254769" y="399809"/>
                </a:lnTo>
                <a:lnTo>
                  <a:pt x="253866" y="401373"/>
                </a:lnTo>
                <a:lnTo>
                  <a:pt x="251460" y="402757"/>
                </a:lnTo>
                <a:lnTo>
                  <a:pt x="246647" y="406367"/>
                </a:lnTo>
                <a:lnTo>
                  <a:pt x="246647" y="405765"/>
                </a:lnTo>
                <a:lnTo>
                  <a:pt x="249475" y="402877"/>
                </a:lnTo>
                <a:lnTo>
                  <a:pt x="252603" y="400471"/>
                </a:lnTo>
                <a:lnTo>
                  <a:pt x="252844" y="39987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" name="Freeform: Shape 244" title="NC-4">
            <a:extLst>
              <a:ext uri="{FF2B5EF4-FFF2-40B4-BE49-F238E27FC236}">
                <a16:creationId xmlns:a16="http://schemas.microsoft.com/office/drawing/2014/main" id="{168D37A9-C27A-72DB-05C7-A0FB4C7AC756}"/>
              </a:ext>
            </a:extLst>
          </p:cNvPr>
          <p:cNvSpPr/>
          <p:nvPr/>
        </p:nvSpPr>
        <p:spPr>
          <a:xfrm>
            <a:off x="6864599" y="3911551"/>
            <a:ext cx="124531" cy="129071"/>
          </a:xfrm>
          <a:custGeom>
            <a:avLst/>
            <a:gdLst>
              <a:gd name="connsiteX0" fmla="*/ 38260 w 155869"/>
              <a:gd name="connsiteY0" fmla="*/ 25266 h 167299"/>
              <a:gd name="connsiteX1" fmla="*/ 40065 w 155869"/>
              <a:gd name="connsiteY1" fmla="*/ 24845 h 167299"/>
              <a:gd name="connsiteX2" fmla="*/ 49450 w 155869"/>
              <a:gd name="connsiteY2" fmla="*/ 22740 h 167299"/>
              <a:gd name="connsiteX3" fmla="*/ 51375 w 155869"/>
              <a:gd name="connsiteY3" fmla="*/ 22258 h 167299"/>
              <a:gd name="connsiteX4" fmla="*/ 55586 w 155869"/>
              <a:gd name="connsiteY4" fmla="*/ 21236 h 167299"/>
              <a:gd name="connsiteX5" fmla="*/ 57631 w 155869"/>
              <a:gd name="connsiteY5" fmla="*/ 20755 h 167299"/>
              <a:gd name="connsiteX6" fmla="*/ 61421 w 155869"/>
              <a:gd name="connsiteY6" fmla="*/ 19852 h 167299"/>
              <a:gd name="connsiteX7" fmla="*/ 66835 w 155869"/>
              <a:gd name="connsiteY7" fmla="*/ 18649 h 167299"/>
              <a:gd name="connsiteX8" fmla="*/ 68880 w 155869"/>
              <a:gd name="connsiteY8" fmla="*/ 18047 h 167299"/>
              <a:gd name="connsiteX9" fmla="*/ 71287 w 155869"/>
              <a:gd name="connsiteY9" fmla="*/ 17566 h 167299"/>
              <a:gd name="connsiteX10" fmla="*/ 71528 w 155869"/>
              <a:gd name="connsiteY10" fmla="*/ 17446 h 167299"/>
              <a:gd name="connsiteX11" fmla="*/ 72550 w 155869"/>
              <a:gd name="connsiteY11" fmla="*/ 17326 h 167299"/>
              <a:gd name="connsiteX12" fmla="*/ 75678 w 155869"/>
              <a:gd name="connsiteY12" fmla="*/ 16604 h 167299"/>
              <a:gd name="connsiteX13" fmla="*/ 78386 w 155869"/>
              <a:gd name="connsiteY13" fmla="*/ 15882 h 167299"/>
              <a:gd name="connsiteX14" fmla="*/ 84582 w 155869"/>
              <a:gd name="connsiteY14" fmla="*/ 14438 h 167299"/>
              <a:gd name="connsiteX15" fmla="*/ 88192 w 155869"/>
              <a:gd name="connsiteY15" fmla="*/ 13716 h 167299"/>
              <a:gd name="connsiteX16" fmla="*/ 92463 w 155869"/>
              <a:gd name="connsiteY16" fmla="*/ 12693 h 167299"/>
              <a:gd name="connsiteX17" fmla="*/ 98478 w 155869"/>
              <a:gd name="connsiteY17" fmla="*/ 11249 h 167299"/>
              <a:gd name="connsiteX18" fmla="*/ 98780 w 155869"/>
              <a:gd name="connsiteY18" fmla="*/ 11189 h 167299"/>
              <a:gd name="connsiteX19" fmla="*/ 100343 w 155869"/>
              <a:gd name="connsiteY19" fmla="*/ 10829 h 167299"/>
              <a:gd name="connsiteX20" fmla="*/ 103712 w 155869"/>
              <a:gd name="connsiteY20" fmla="*/ 9986 h 167299"/>
              <a:gd name="connsiteX21" fmla="*/ 109367 w 155869"/>
              <a:gd name="connsiteY21" fmla="*/ 8603 h 167299"/>
              <a:gd name="connsiteX22" fmla="*/ 112435 w 155869"/>
              <a:gd name="connsiteY22" fmla="*/ 7881 h 167299"/>
              <a:gd name="connsiteX23" fmla="*/ 113518 w 155869"/>
              <a:gd name="connsiteY23" fmla="*/ 7700 h 167299"/>
              <a:gd name="connsiteX24" fmla="*/ 115323 w 155869"/>
              <a:gd name="connsiteY24" fmla="*/ 7219 h 167299"/>
              <a:gd name="connsiteX25" fmla="*/ 115804 w 155869"/>
              <a:gd name="connsiteY25" fmla="*/ 7219 h 167299"/>
              <a:gd name="connsiteX26" fmla="*/ 119112 w 155869"/>
              <a:gd name="connsiteY26" fmla="*/ 6437 h 167299"/>
              <a:gd name="connsiteX27" fmla="*/ 122962 w 155869"/>
              <a:gd name="connsiteY27" fmla="*/ 5595 h 167299"/>
              <a:gd name="connsiteX28" fmla="*/ 123203 w 155869"/>
              <a:gd name="connsiteY28" fmla="*/ 5474 h 167299"/>
              <a:gd name="connsiteX29" fmla="*/ 125188 w 155869"/>
              <a:gd name="connsiteY29" fmla="*/ 5113 h 167299"/>
              <a:gd name="connsiteX30" fmla="*/ 127836 w 155869"/>
              <a:gd name="connsiteY30" fmla="*/ 4452 h 167299"/>
              <a:gd name="connsiteX31" fmla="*/ 133490 w 155869"/>
              <a:gd name="connsiteY31" fmla="*/ 3068 h 167299"/>
              <a:gd name="connsiteX32" fmla="*/ 134393 w 155869"/>
              <a:gd name="connsiteY32" fmla="*/ 2948 h 167299"/>
              <a:gd name="connsiteX33" fmla="*/ 140167 w 155869"/>
              <a:gd name="connsiteY33" fmla="*/ 1504 h 167299"/>
              <a:gd name="connsiteX34" fmla="*/ 143778 w 155869"/>
              <a:gd name="connsiteY34" fmla="*/ 361 h 167299"/>
              <a:gd name="connsiteX35" fmla="*/ 144740 w 155869"/>
              <a:gd name="connsiteY35" fmla="*/ 180 h 167299"/>
              <a:gd name="connsiteX36" fmla="*/ 145522 w 155869"/>
              <a:gd name="connsiteY36" fmla="*/ 0 h 167299"/>
              <a:gd name="connsiteX37" fmla="*/ 146124 w 155869"/>
              <a:gd name="connsiteY37" fmla="*/ 1684 h 167299"/>
              <a:gd name="connsiteX38" fmla="*/ 144439 w 155869"/>
              <a:gd name="connsiteY38" fmla="*/ 2346 h 167299"/>
              <a:gd name="connsiteX39" fmla="*/ 144198 w 155869"/>
              <a:gd name="connsiteY39" fmla="*/ 4452 h 167299"/>
              <a:gd name="connsiteX40" fmla="*/ 143236 w 155869"/>
              <a:gd name="connsiteY40" fmla="*/ 5414 h 167299"/>
              <a:gd name="connsiteX41" fmla="*/ 141311 w 155869"/>
              <a:gd name="connsiteY41" fmla="*/ 5775 h 167299"/>
              <a:gd name="connsiteX42" fmla="*/ 140830 w 155869"/>
              <a:gd name="connsiteY42" fmla="*/ 6617 h 167299"/>
              <a:gd name="connsiteX43" fmla="*/ 141431 w 155869"/>
              <a:gd name="connsiteY43" fmla="*/ 7700 h 167299"/>
              <a:gd name="connsiteX44" fmla="*/ 140709 w 155869"/>
              <a:gd name="connsiteY44" fmla="*/ 10347 h 167299"/>
              <a:gd name="connsiteX45" fmla="*/ 141552 w 155869"/>
              <a:gd name="connsiteY45" fmla="*/ 11791 h 167299"/>
              <a:gd name="connsiteX46" fmla="*/ 141491 w 155869"/>
              <a:gd name="connsiteY46" fmla="*/ 18168 h 167299"/>
              <a:gd name="connsiteX47" fmla="*/ 153884 w 155869"/>
              <a:gd name="connsiteY47" fmla="*/ 68580 h 167299"/>
              <a:gd name="connsiteX48" fmla="*/ 155869 w 155869"/>
              <a:gd name="connsiteY48" fmla="*/ 69603 h 167299"/>
              <a:gd name="connsiteX49" fmla="*/ 152981 w 155869"/>
              <a:gd name="connsiteY49" fmla="*/ 88853 h 167299"/>
              <a:gd name="connsiteX50" fmla="*/ 155327 w 155869"/>
              <a:gd name="connsiteY50" fmla="*/ 99742 h 167299"/>
              <a:gd name="connsiteX51" fmla="*/ 149251 w 155869"/>
              <a:gd name="connsiteY51" fmla="*/ 98719 h 167299"/>
              <a:gd name="connsiteX52" fmla="*/ 142033 w 155869"/>
              <a:gd name="connsiteY52" fmla="*/ 97035 h 167299"/>
              <a:gd name="connsiteX53" fmla="*/ 132768 w 155869"/>
              <a:gd name="connsiteY53" fmla="*/ 94869 h 167299"/>
              <a:gd name="connsiteX54" fmla="*/ 129400 w 155869"/>
              <a:gd name="connsiteY54" fmla="*/ 95170 h 167299"/>
              <a:gd name="connsiteX55" fmla="*/ 127174 w 155869"/>
              <a:gd name="connsiteY55" fmla="*/ 95892 h 167299"/>
              <a:gd name="connsiteX56" fmla="*/ 122962 w 155869"/>
              <a:gd name="connsiteY56" fmla="*/ 97937 h 167299"/>
              <a:gd name="connsiteX57" fmla="*/ 123023 w 155869"/>
              <a:gd name="connsiteY57" fmla="*/ 100584 h 167299"/>
              <a:gd name="connsiteX58" fmla="*/ 124286 w 155869"/>
              <a:gd name="connsiteY58" fmla="*/ 105276 h 167299"/>
              <a:gd name="connsiteX59" fmla="*/ 126692 w 155869"/>
              <a:gd name="connsiteY59" fmla="*/ 106299 h 167299"/>
              <a:gd name="connsiteX60" fmla="*/ 129339 w 155869"/>
              <a:gd name="connsiteY60" fmla="*/ 104494 h 167299"/>
              <a:gd name="connsiteX61" fmla="*/ 132046 w 155869"/>
              <a:gd name="connsiteY61" fmla="*/ 107502 h 167299"/>
              <a:gd name="connsiteX62" fmla="*/ 133190 w 155869"/>
              <a:gd name="connsiteY62" fmla="*/ 107141 h 167299"/>
              <a:gd name="connsiteX63" fmla="*/ 132889 w 155869"/>
              <a:gd name="connsiteY63" fmla="*/ 115443 h 167299"/>
              <a:gd name="connsiteX64" fmla="*/ 132828 w 155869"/>
              <a:gd name="connsiteY64" fmla="*/ 117067 h 167299"/>
              <a:gd name="connsiteX65" fmla="*/ 130362 w 155869"/>
              <a:gd name="connsiteY65" fmla="*/ 122963 h 167299"/>
              <a:gd name="connsiteX66" fmla="*/ 129159 w 155869"/>
              <a:gd name="connsiteY66" fmla="*/ 123264 h 167299"/>
              <a:gd name="connsiteX67" fmla="*/ 128377 w 155869"/>
              <a:gd name="connsiteY67" fmla="*/ 126512 h 167299"/>
              <a:gd name="connsiteX68" fmla="*/ 121279 w 155869"/>
              <a:gd name="connsiteY68" fmla="*/ 126392 h 167299"/>
              <a:gd name="connsiteX69" fmla="*/ 120075 w 155869"/>
              <a:gd name="connsiteY69" fmla="*/ 138544 h 167299"/>
              <a:gd name="connsiteX70" fmla="*/ 108765 w 155869"/>
              <a:gd name="connsiteY70" fmla="*/ 140950 h 167299"/>
              <a:gd name="connsiteX71" fmla="*/ 91139 w 155869"/>
              <a:gd name="connsiteY71" fmla="*/ 146124 h 167299"/>
              <a:gd name="connsiteX72" fmla="*/ 83017 w 155869"/>
              <a:gd name="connsiteY72" fmla="*/ 148289 h 167299"/>
              <a:gd name="connsiteX73" fmla="*/ 75438 w 155869"/>
              <a:gd name="connsiteY73" fmla="*/ 149192 h 167299"/>
              <a:gd name="connsiteX74" fmla="*/ 57571 w 155869"/>
              <a:gd name="connsiteY74" fmla="*/ 151177 h 167299"/>
              <a:gd name="connsiteX75" fmla="*/ 58173 w 155869"/>
              <a:gd name="connsiteY75" fmla="*/ 154546 h 167299"/>
              <a:gd name="connsiteX76" fmla="*/ 58774 w 155869"/>
              <a:gd name="connsiteY76" fmla="*/ 155147 h 167299"/>
              <a:gd name="connsiteX77" fmla="*/ 60579 w 155869"/>
              <a:gd name="connsiteY77" fmla="*/ 155689 h 167299"/>
              <a:gd name="connsiteX78" fmla="*/ 60699 w 155869"/>
              <a:gd name="connsiteY78" fmla="*/ 156832 h 167299"/>
              <a:gd name="connsiteX79" fmla="*/ 15581 w 155869"/>
              <a:gd name="connsiteY79" fmla="*/ 167299 h 167299"/>
              <a:gd name="connsiteX80" fmla="*/ 13234 w 155869"/>
              <a:gd name="connsiteY80" fmla="*/ 156771 h 167299"/>
              <a:gd name="connsiteX81" fmla="*/ 9204 w 155869"/>
              <a:gd name="connsiteY81" fmla="*/ 137461 h 167299"/>
              <a:gd name="connsiteX82" fmla="*/ 5895 w 155869"/>
              <a:gd name="connsiteY82" fmla="*/ 122662 h 167299"/>
              <a:gd name="connsiteX83" fmla="*/ 3128 w 155869"/>
              <a:gd name="connsiteY83" fmla="*/ 108284 h 167299"/>
              <a:gd name="connsiteX84" fmla="*/ 0 w 155869"/>
              <a:gd name="connsiteY84" fmla="*/ 91260 h 167299"/>
              <a:gd name="connsiteX85" fmla="*/ 40727 w 155869"/>
              <a:gd name="connsiteY85" fmla="*/ 83259 h 167299"/>
              <a:gd name="connsiteX86" fmla="*/ 56067 w 155869"/>
              <a:gd name="connsiteY86" fmla="*/ 80010 h 167299"/>
              <a:gd name="connsiteX87" fmla="*/ 48848 w 155869"/>
              <a:gd name="connsiteY87" fmla="*/ 41449 h 167299"/>
              <a:gd name="connsiteX88" fmla="*/ 40426 w 155869"/>
              <a:gd name="connsiteY88" fmla="*/ 43554 h 167299"/>
              <a:gd name="connsiteX89" fmla="*/ 40005 w 155869"/>
              <a:gd name="connsiteY89" fmla="*/ 42652 h 167299"/>
              <a:gd name="connsiteX90" fmla="*/ 42291 w 155869"/>
              <a:gd name="connsiteY90" fmla="*/ 39283 h 167299"/>
              <a:gd name="connsiteX91" fmla="*/ 42471 w 155869"/>
              <a:gd name="connsiteY91" fmla="*/ 38080 h 167299"/>
              <a:gd name="connsiteX92" fmla="*/ 43494 w 155869"/>
              <a:gd name="connsiteY92" fmla="*/ 37057 h 167299"/>
              <a:gd name="connsiteX93" fmla="*/ 43795 w 155869"/>
              <a:gd name="connsiteY93" fmla="*/ 34831 h 167299"/>
              <a:gd name="connsiteX94" fmla="*/ 45720 w 155869"/>
              <a:gd name="connsiteY94" fmla="*/ 32726 h 167299"/>
              <a:gd name="connsiteX95" fmla="*/ 45901 w 155869"/>
              <a:gd name="connsiteY95" fmla="*/ 32064 h 167299"/>
              <a:gd name="connsiteX96" fmla="*/ 42592 w 155869"/>
              <a:gd name="connsiteY96" fmla="*/ 32185 h 167299"/>
              <a:gd name="connsiteX97" fmla="*/ 40907 w 155869"/>
              <a:gd name="connsiteY97" fmla="*/ 29177 h 167299"/>
              <a:gd name="connsiteX98" fmla="*/ 39824 w 155869"/>
              <a:gd name="connsiteY98" fmla="*/ 28274 h 167299"/>
              <a:gd name="connsiteX99" fmla="*/ 40126 w 155869"/>
              <a:gd name="connsiteY99" fmla="*/ 26891 h 167299"/>
              <a:gd name="connsiteX100" fmla="*/ 38200 w 155869"/>
              <a:gd name="connsiteY100" fmla="*/ 25266 h 167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55869" h="167299">
                <a:moveTo>
                  <a:pt x="38260" y="25266"/>
                </a:moveTo>
                <a:lnTo>
                  <a:pt x="40065" y="24845"/>
                </a:lnTo>
                <a:lnTo>
                  <a:pt x="49450" y="22740"/>
                </a:lnTo>
                <a:lnTo>
                  <a:pt x="51375" y="22258"/>
                </a:lnTo>
                <a:lnTo>
                  <a:pt x="55586" y="21236"/>
                </a:lnTo>
                <a:lnTo>
                  <a:pt x="57631" y="20755"/>
                </a:lnTo>
                <a:lnTo>
                  <a:pt x="61421" y="19852"/>
                </a:lnTo>
                <a:lnTo>
                  <a:pt x="66835" y="18649"/>
                </a:lnTo>
                <a:lnTo>
                  <a:pt x="68880" y="18047"/>
                </a:lnTo>
                <a:lnTo>
                  <a:pt x="71287" y="17566"/>
                </a:lnTo>
                <a:lnTo>
                  <a:pt x="71528" y="17446"/>
                </a:lnTo>
                <a:lnTo>
                  <a:pt x="72550" y="17326"/>
                </a:lnTo>
                <a:lnTo>
                  <a:pt x="75678" y="16604"/>
                </a:lnTo>
                <a:lnTo>
                  <a:pt x="78386" y="15882"/>
                </a:lnTo>
                <a:lnTo>
                  <a:pt x="84582" y="14438"/>
                </a:lnTo>
                <a:lnTo>
                  <a:pt x="88192" y="13716"/>
                </a:lnTo>
                <a:lnTo>
                  <a:pt x="92463" y="12693"/>
                </a:lnTo>
                <a:lnTo>
                  <a:pt x="98478" y="11249"/>
                </a:lnTo>
                <a:lnTo>
                  <a:pt x="98780" y="11189"/>
                </a:lnTo>
                <a:lnTo>
                  <a:pt x="100343" y="10829"/>
                </a:lnTo>
                <a:lnTo>
                  <a:pt x="103712" y="9986"/>
                </a:lnTo>
                <a:lnTo>
                  <a:pt x="109367" y="8603"/>
                </a:lnTo>
                <a:lnTo>
                  <a:pt x="112435" y="7881"/>
                </a:lnTo>
                <a:lnTo>
                  <a:pt x="113518" y="7700"/>
                </a:lnTo>
                <a:lnTo>
                  <a:pt x="115323" y="7219"/>
                </a:lnTo>
                <a:lnTo>
                  <a:pt x="115804" y="7219"/>
                </a:lnTo>
                <a:lnTo>
                  <a:pt x="119112" y="6437"/>
                </a:lnTo>
                <a:lnTo>
                  <a:pt x="122962" y="5595"/>
                </a:lnTo>
                <a:lnTo>
                  <a:pt x="123203" y="5474"/>
                </a:lnTo>
                <a:lnTo>
                  <a:pt x="125188" y="5113"/>
                </a:lnTo>
                <a:lnTo>
                  <a:pt x="127836" y="4452"/>
                </a:lnTo>
                <a:lnTo>
                  <a:pt x="133490" y="3068"/>
                </a:lnTo>
                <a:lnTo>
                  <a:pt x="134393" y="2948"/>
                </a:lnTo>
                <a:lnTo>
                  <a:pt x="140167" y="1504"/>
                </a:lnTo>
                <a:lnTo>
                  <a:pt x="143778" y="361"/>
                </a:lnTo>
                <a:lnTo>
                  <a:pt x="144740" y="180"/>
                </a:lnTo>
                <a:lnTo>
                  <a:pt x="145522" y="0"/>
                </a:lnTo>
                <a:lnTo>
                  <a:pt x="146124" y="1684"/>
                </a:lnTo>
                <a:lnTo>
                  <a:pt x="144439" y="2346"/>
                </a:lnTo>
                <a:lnTo>
                  <a:pt x="144198" y="4452"/>
                </a:lnTo>
                <a:lnTo>
                  <a:pt x="143236" y="5414"/>
                </a:lnTo>
                <a:lnTo>
                  <a:pt x="141311" y="5775"/>
                </a:lnTo>
                <a:lnTo>
                  <a:pt x="140830" y="6617"/>
                </a:lnTo>
                <a:lnTo>
                  <a:pt x="141431" y="7700"/>
                </a:lnTo>
                <a:lnTo>
                  <a:pt x="140709" y="10347"/>
                </a:lnTo>
                <a:lnTo>
                  <a:pt x="141552" y="11791"/>
                </a:lnTo>
                <a:lnTo>
                  <a:pt x="141491" y="18168"/>
                </a:lnTo>
                <a:lnTo>
                  <a:pt x="153884" y="68580"/>
                </a:lnTo>
                <a:lnTo>
                  <a:pt x="155869" y="69603"/>
                </a:lnTo>
                <a:lnTo>
                  <a:pt x="152981" y="88853"/>
                </a:lnTo>
                <a:lnTo>
                  <a:pt x="155327" y="99742"/>
                </a:lnTo>
                <a:lnTo>
                  <a:pt x="149251" y="98719"/>
                </a:lnTo>
                <a:lnTo>
                  <a:pt x="142033" y="97035"/>
                </a:lnTo>
                <a:lnTo>
                  <a:pt x="132768" y="94869"/>
                </a:lnTo>
                <a:lnTo>
                  <a:pt x="129400" y="95170"/>
                </a:lnTo>
                <a:lnTo>
                  <a:pt x="127174" y="95892"/>
                </a:lnTo>
                <a:lnTo>
                  <a:pt x="122962" y="97937"/>
                </a:lnTo>
                <a:lnTo>
                  <a:pt x="123023" y="100584"/>
                </a:lnTo>
                <a:lnTo>
                  <a:pt x="124286" y="105276"/>
                </a:lnTo>
                <a:lnTo>
                  <a:pt x="126692" y="106299"/>
                </a:lnTo>
                <a:lnTo>
                  <a:pt x="129339" y="104494"/>
                </a:lnTo>
                <a:lnTo>
                  <a:pt x="132046" y="107502"/>
                </a:lnTo>
                <a:lnTo>
                  <a:pt x="133190" y="107141"/>
                </a:lnTo>
                <a:lnTo>
                  <a:pt x="132889" y="115443"/>
                </a:lnTo>
                <a:lnTo>
                  <a:pt x="132828" y="117067"/>
                </a:lnTo>
                <a:lnTo>
                  <a:pt x="130362" y="122963"/>
                </a:lnTo>
                <a:lnTo>
                  <a:pt x="129159" y="123264"/>
                </a:lnTo>
                <a:lnTo>
                  <a:pt x="128377" y="126512"/>
                </a:lnTo>
                <a:lnTo>
                  <a:pt x="121279" y="126392"/>
                </a:lnTo>
                <a:lnTo>
                  <a:pt x="120075" y="138544"/>
                </a:lnTo>
                <a:lnTo>
                  <a:pt x="108765" y="140950"/>
                </a:lnTo>
                <a:lnTo>
                  <a:pt x="91139" y="146124"/>
                </a:lnTo>
                <a:lnTo>
                  <a:pt x="83017" y="148289"/>
                </a:lnTo>
                <a:lnTo>
                  <a:pt x="75438" y="149192"/>
                </a:lnTo>
                <a:lnTo>
                  <a:pt x="57571" y="151177"/>
                </a:lnTo>
                <a:lnTo>
                  <a:pt x="58173" y="154546"/>
                </a:lnTo>
                <a:lnTo>
                  <a:pt x="58774" y="155147"/>
                </a:lnTo>
                <a:lnTo>
                  <a:pt x="60579" y="155689"/>
                </a:lnTo>
                <a:lnTo>
                  <a:pt x="60699" y="156832"/>
                </a:lnTo>
                <a:lnTo>
                  <a:pt x="15581" y="167299"/>
                </a:lnTo>
                <a:lnTo>
                  <a:pt x="13234" y="156771"/>
                </a:lnTo>
                <a:lnTo>
                  <a:pt x="9204" y="137461"/>
                </a:lnTo>
                <a:lnTo>
                  <a:pt x="5895" y="122662"/>
                </a:lnTo>
                <a:lnTo>
                  <a:pt x="3128" y="108284"/>
                </a:lnTo>
                <a:lnTo>
                  <a:pt x="0" y="91260"/>
                </a:lnTo>
                <a:lnTo>
                  <a:pt x="40727" y="83259"/>
                </a:lnTo>
                <a:lnTo>
                  <a:pt x="56067" y="80010"/>
                </a:lnTo>
                <a:lnTo>
                  <a:pt x="48848" y="41449"/>
                </a:lnTo>
                <a:lnTo>
                  <a:pt x="40426" y="43554"/>
                </a:lnTo>
                <a:lnTo>
                  <a:pt x="40005" y="42652"/>
                </a:lnTo>
                <a:lnTo>
                  <a:pt x="42291" y="39283"/>
                </a:lnTo>
                <a:lnTo>
                  <a:pt x="42471" y="38080"/>
                </a:lnTo>
                <a:lnTo>
                  <a:pt x="43494" y="37057"/>
                </a:lnTo>
                <a:lnTo>
                  <a:pt x="43795" y="34831"/>
                </a:lnTo>
                <a:lnTo>
                  <a:pt x="45720" y="32726"/>
                </a:lnTo>
                <a:lnTo>
                  <a:pt x="45901" y="32064"/>
                </a:lnTo>
                <a:lnTo>
                  <a:pt x="42592" y="32185"/>
                </a:lnTo>
                <a:lnTo>
                  <a:pt x="40907" y="29177"/>
                </a:lnTo>
                <a:lnTo>
                  <a:pt x="39824" y="28274"/>
                </a:lnTo>
                <a:lnTo>
                  <a:pt x="40126" y="26891"/>
                </a:lnTo>
                <a:lnTo>
                  <a:pt x="38200" y="2526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" name="Freeform: Shape 245" title="NC-5">
            <a:extLst>
              <a:ext uri="{FF2B5EF4-FFF2-40B4-BE49-F238E27FC236}">
                <a16:creationId xmlns:a16="http://schemas.microsoft.com/office/drawing/2014/main" id="{D8EA7536-0234-9DFD-2E3C-99D9F84EB1B2}"/>
              </a:ext>
            </a:extLst>
          </p:cNvPr>
          <p:cNvSpPr/>
          <p:nvPr/>
        </p:nvSpPr>
        <p:spPr>
          <a:xfrm>
            <a:off x="6528350" y="3952533"/>
            <a:ext cx="278909" cy="154643"/>
          </a:xfrm>
          <a:custGeom>
            <a:avLst/>
            <a:gdLst>
              <a:gd name="connsiteX0" fmla="*/ 132227 w 349095"/>
              <a:gd name="connsiteY0" fmla="*/ 37117 h 200445"/>
              <a:gd name="connsiteX1" fmla="*/ 132708 w 349095"/>
              <a:gd name="connsiteY1" fmla="*/ 36997 h 200445"/>
              <a:gd name="connsiteX2" fmla="*/ 137581 w 349095"/>
              <a:gd name="connsiteY2" fmla="*/ 36155 h 200445"/>
              <a:gd name="connsiteX3" fmla="*/ 139566 w 349095"/>
              <a:gd name="connsiteY3" fmla="*/ 35734 h 200445"/>
              <a:gd name="connsiteX4" fmla="*/ 143115 w 349095"/>
              <a:gd name="connsiteY4" fmla="*/ 35012 h 200445"/>
              <a:gd name="connsiteX5" fmla="*/ 143296 w 349095"/>
              <a:gd name="connsiteY5" fmla="*/ 34892 h 200445"/>
              <a:gd name="connsiteX6" fmla="*/ 145702 w 349095"/>
              <a:gd name="connsiteY6" fmla="*/ 34470 h 200445"/>
              <a:gd name="connsiteX7" fmla="*/ 156350 w 349095"/>
              <a:gd name="connsiteY7" fmla="*/ 32666 h 200445"/>
              <a:gd name="connsiteX8" fmla="*/ 161042 w 349095"/>
              <a:gd name="connsiteY8" fmla="*/ 31703 h 200445"/>
              <a:gd name="connsiteX9" fmla="*/ 161403 w 349095"/>
              <a:gd name="connsiteY9" fmla="*/ 31703 h 200445"/>
              <a:gd name="connsiteX10" fmla="*/ 165013 w 349095"/>
              <a:gd name="connsiteY10" fmla="*/ 31041 h 200445"/>
              <a:gd name="connsiteX11" fmla="*/ 165855 w 349095"/>
              <a:gd name="connsiteY11" fmla="*/ 31041 h 200445"/>
              <a:gd name="connsiteX12" fmla="*/ 166818 w 349095"/>
              <a:gd name="connsiteY12" fmla="*/ 30801 h 200445"/>
              <a:gd name="connsiteX13" fmla="*/ 167178 w 349095"/>
              <a:gd name="connsiteY13" fmla="*/ 30801 h 200445"/>
              <a:gd name="connsiteX14" fmla="*/ 168562 w 349095"/>
              <a:gd name="connsiteY14" fmla="*/ 30620 h 200445"/>
              <a:gd name="connsiteX15" fmla="*/ 168983 w 349095"/>
              <a:gd name="connsiteY15" fmla="*/ 30500 h 200445"/>
              <a:gd name="connsiteX16" fmla="*/ 170427 w 349095"/>
              <a:gd name="connsiteY16" fmla="*/ 30380 h 200445"/>
              <a:gd name="connsiteX17" fmla="*/ 170848 w 349095"/>
              <a:gd name="connsiteY17" fmla="*/ 30199 h 200445"/>
              <a:gd name="connsiteX18" fmla="*/ 173435 w 349095"/>
              <a:gd name="connsiteY18" fmla="*/ 29718 h 200445"/>
              <a:gd name="connsiteX19" fmla="*/ 175299 w 349095"/>
              <a:gd name="connsiteY19" fmla="*/ 29477 h 200445"/>
              <a:gd name="connsiteX20" fmla="*/ 176202 w 349095"/>
              <a:gd name="connsiteY20" fmla="*/ 29417 h 200445"/>
              <a:gd name="connsiteX21" fmla="*/ 178248 w 349095"/>
              <a:gd name="connsiteY21" fmla="*/ 29056 h 200445"/>
              <a:gd name="connsiteX22" fmla="*/ 181075 w 349095"/>
              <a:gd name="connsiteY22" fmla="*/ 28515 h 200445"/>
              <a:gd name="connsiteX23" fmla="*/ 184684 w 349095"/>
              <a:gd name="connsiteY23" fmla="*/ 27913 h 200445"/>
              <a:gd name="connsiteX24" fmla="*/ 187211 w 349095"/>
              <a:gd name="connsiteY24" fmla="*/ 27612 h 200445"/>
              <a:gd name="connsiteX25" fmla="*/ 188595 w 349095"/>
              <a:gd name="connsiteY25" fmla="*/ 27312 h 200445"/>
              <a:gd name="connsiteX26" fmla="*/ 189557 w 349095"/>
              <a:gd name="connsiteY26" fmla="*/ 27252 h 200445"/>
              <a:gd name="connsiteX27" fmla="*/ 190821 w 349095"/>
              <a:gd name="connsiteY27" fmla="*/ 27191 h 200445"/>
              <a:gd name="connsiteX28" fmla="*/ 193588 w 349095"/>
              <a:gd name="connsiteY28" fmla="*/ 26590 h 200445"/>
              <a:gd name="connsiteX29" fmla="*/ 197317 w 349095"/>
              <a:gd name="connsiteY29" fmla="*/ 25868 h 200445"/>
              <a:gd name="connsiteX30" fmla="*/ 199724 w 349095"/>
              <a:gd name="connsiteY30" fmla="*/ 25387 h 200445"/>
              <a:gd name="connsiteX31" fmla="*/ 201529 w 349095"/>
              <a:gd name="connsiteY31" fmla="*/ 25146 h 200445"/>
              <a:gd name="connsiteX32" fmla="*/ 204416 w 349095"/>
              <a:gd name="connsiteY32" fmla="*/ 24605 h 200445"/>
              <a:gd name="connsiteX33" fmla="*/ 206462 w 349095"/>
              <a:gd name="connsiteY33" fmla="*/ 24244 h 200445"/>
              <a:gd name="connsiteX34" fmla="*/ 209950 w 349095"/>
              <a:gd name="connsiteY34" fmla="*/ 23642 h 200445"/>
              <a:gd name="connsiteX35" fmla="*/ 217049 w 349095"/>
              <a:gd name="connsiteY35" fmla="*/ 22379 h 200445"/>
              <a:gd name="connsiteX36" fmla="*/ 222163 w 349095"/>
              <a:gd name="connsiteY36" fmla="*/ 21176 h 200445"/>
              <a:gd name="connsiteX37" fmla="*/ 224870 w 349095"/>
              <a:gd name="connsiteY37" fmla="*/ 20574 h 200445"/>
              <a:gd name="connsiteX38" fmla="*/ 225110 w 349095"/>
              <a:gd name="connsiteY38" fmla="*/ 20454 h 200445"/>
              <a:gd name="connsiteX39" fmla="*/ 228600 w 349095"/>
              <a:gd name="connsiteY39" fmla="*/ 19491 h 200445"/>
              <a:gd name="connsiteX40" fmla="*/ 229141 w 349095"/>
              <a:gd name="connsiteY40" fmla="*/ 19431 h 200445"/>
              <a:gd name="connsiteX41" fmla="*/ 231247 w 349095"/>
              <a:gd name="connsiteY41" fmla="*/ 18829 h 200445"/>
              <a:gd name="connsiteX42" fmla="*/ 232089 w 349095"/>
              <a:gd name="connsiteY42" fmla="*/ 18649 h 200445"/>
              <a:gd name="connsiteX43" fmla="*/ 233593 w 349095"/>
              <a:gd name="connsiteY43" fmla="*/ 18408 h 200445"/>
              <a:gd name="connsiteX44" fmla="*/ 236300 w 349095"/>
              <a:gd name="connsiteY44" fmla="*/ 17807 h 200445"/>
              <a:gd name="connsiteX45" fmla="*/ 239187 w 349095"/>
              <a:gd name="connsiteY45" fmla="*/ 17506 h 200445"/>
              <a:gd name="connsiteX46" fmla="*/ 239969 w 349095"/>
              <a:gd name="connsiteY46" fmla="*/ 17386 h 200445"/>
              <a:gd name="connsiteX47" fmla="*/ 241955 w 349095"/>
              <a:gd name="connsiteY47" fmla="*/ 17085 h 200445"/>
              <a:gd name="connsiteX48" fmla="*/ 242737 w 349095"/>
              <a:gd name="connsiteY48" fmla="*/ 17025 h 200445"/>
              <a:gd name="connsiteX49" fmla="*/ 245745 w 349095"/>
              <a:gd name="connsiteY49" fmla="*/ 16423 h 200445"/>
              <a:gd name="connsiteX50" fmla="*/ 248452 w 349095"/>
              <a:gd name="connsiteY50" fmla="*/ 15942 h 200445"/>
              <a:gd name="connsiteX51" fmla="*/ 250557 w 349095"/>
              <a:gd name="connsiteY51" fmla="*/ 15641 h 200445"/>
              <a:gd name="connsiteX52" fmla="*/ 251761 w 349095"/>
              <a:gd name="connsiteY52" fmla="*/ 15400 h 200445"/>
              <a:gd name="connsiteX53" fmla="*/ 256092 w 349095"/>
              <a:gd name="connsiteY53" fmla="*/ 14618 h 200445"/>
              <a:gd name="connsiteX54" fmla="*/ 259641 w 349095"/>
              <a:gd name="connsiteY54" fmla="*/ 14137 h 200445"/>
              <a:gd name="connsiteX55" fmla="*/ 261746 w 349095"/>
              <a:gd name="connsiteY55" fmla="*/ 13836 h 200445"/>
              <a:gd name="connsiteX56" fmla="*/ 268485 w 349095"/>
              <a:gd name="connsiteY56" fmla="*/ 12753 h 200445"/>
              <a:gd name="connsiteX57" fmla="*/ 270530 w 349095"/>
              <a:gd name="connsiteY57" fmla="*/ 12393 h 200445"/>
              <a:gd name="connsiteX58" fmla="*/ 271432 w 349095"/>
              <a:gd name="connsiteY58" fmla="*/ 12332 h 200445"/>
              <a:gd name="connsiteX59" fmla="*/ 274440 w 349095"/>
              <a:gd name="connsiteY59" fmla="*/ 11731 h 200445"/>
              <a:gd name="connsiteX60" fmla="*/ 275463 w 349095"/>
              <a:gd name="connsiteY60" fmla="*/ 11671 h 200445"/>
              <a:gd name="connsiteX61" fmla="*/ 275824 w 349095"/>
              <a:gd name="connsiteY61" fmla="*/ 11671 h 200445"/>
              <a:gd name="connsiteX62" fmla="*/ 276425 w 349095"/>
              <a:gd name="connsiteY62" fmla="*/ 11490 h 200445"/>
              <a:gd name="connsiteX63" fmla="*/ 284908 w 349095"/>
              <a:gd name="connsiteY63" fmla="*/ 10167 h 200445"/>
              <a:gd name="connsiteX64" fmla="*/ 289901 w 349095"/>
              <a:gd name="connsiteY64" fmla="*/ 9324 h 200445"/>
              <a:gd name="connsiteX65" fmla="*/ 296097 w 349095"/>
              <a:gd name="connsiteY65" fmla="*/ 8482 h 200445"/>
              <a:gd name="connsiteX66" fmla="*/ 299526 w 349095"/>
              <a:gd name="connsiteY66" fmla="*/ 7700 h 200445"/>
              <a:gd name="connsiteX67" fmla="*/ 303737 w 349095"/>
              <a:gd name="connsiteY67" fmla="*/ 6738 h 200445"/>
              <a:gd name="connsiteX68" fmla="*/ 306384 w 349095"/>
              <a:gd name="connsiteY68" fmla="*/ 6256 h 200445"/>
              <a:gd name="connsiteX69" fmla="*/ 314144 w 349095"/>
              <a:gd name="connsiteY69" fmla="*/ 4572 h 200445"/>
              <a:gd name="connsiteX70" fmla="*/ 317513 w 349095"/>
              <a:gd name="connsiteY70" fmla="*/ 3910 h 200445"/>
              <a:gd name="connsiteX71" fmla="*/ 321063 w 349095"/>
              <a:gd name="connsiteY71" fmla="*/ 3128 h 200445"/>
              <a:gd name="connsiteX72" fmla="*/ 321664 w 349095"/>
              <a:gd name="connsiteY72" fmla="*/ 3128 h 200445"/>
              <a:gd name="connsiteX73" fmla="*/ 322927 w 349095"/>
              <a:gd name="connsiteY73" fmla="*/ 2707 h 200445"/>
              <a:gd name="connsiteX74" fmla="*/ 325454 w 349095"/>
              <a:gd name="connsiteY74" fmla="*/ 2226 h 200445"/>
              <a:gd name="connsiteX75" fmla="*/ 326176 w 349095"/>
              <a:gd name="connsiteY75" fmla="*/ 2106 h 200445"/>
              <a:gd name="connsiteX76" fmla="*/ 334297 w 349095"/>
              <a:gd name="connsiteY76" fmla="*/ 301 h 200445"/>
              <a:gd name="connsiteX77" fmla="*/ 335560 w 349095"/>
              <a:gd name="connsiteY77" fmla="*/ 0 h 200445"/>
              <a:gd name="connsiteX78" fmla="*/ 346028 w 349095"/>
              <a:gd name="connsiteY78" fmla="*/ 52819 h 200445"/>
              <a:gd name="connsiteX79" fmla="*/ 349096 w 349095"/>
              <a:gd name="connsiteY79" fmla="*/ 68640 h 200445"/>
              <a:gd name="connsiteX80" fmla="*/ 346810 w 349095"/>
              <a:gd name="connsiteY80" fmla="*/ 69061 h 200445"/>
              <a:gd name="connsiteX81" fmla="*/ 346509 w 349095"/>
              <a:gd name="connsiteY81" fmla="*/ 67016 h 200445"/>
              <a:gd name="connsiteX82" fmla="*/ 345426 w 349095"/>
              <a:gd name="connsiteY82" fmla="*/ 67016 h 200445"/>
              <a:gd name="connsiteX83" fmla="*/ 345727 w 349095"/>
              <a:gd name="connsiteY83" fmla="*/ 69242 h 200445"/>
              <a:gd name="connsiteX84" fmla="*/ 336463 w 349095"/>
              <a:gd name="connsiteY84" fmla="*/ 71046 h 200445"/>
              <a:gd name="connsiteX85" fmla="*/ 334899 w 349095"/>
              <a:gd name="connsiteY85" fmla="*/ 74054 h 200445"/>
              <a:gd name="connsiteX86" fmla="*/ 330928 w 349095"/>
              <a:gd name="connsiteY86" fmla="*/ 73753 h 200445"/>
              <a:gd name="connsiteX87" fmla="*/ 328402 w 349095"/>
              <a:gd name="connsiteY87" fmla="*/ 72851 h 200445"/>
              <a:gd name="connsiteX88" fmla="*/ 325273 w 349095"/>
              <a:gd name="connsiteY88" fmla="*/ 73212 h 200445"/>
              <a:gd name="connsiteX89" fmla="*/ 321964 w 349095"/>
              <a:gd name="connsiteY89" fmla="*/ 71648 h 200445"/>
              <a:gd name="connsiteX90" fmla="*/ 317754 w 349095"/>
              <a:gd name="connsiteY90" fmla="*/ 72671 h 200445"/>
              <a:gd name="connsiteX91" fmla="*/ 316250 w 349095"/>
              <a:gd name="connsiteY91" fmla="*/ 72250 h 200445"/>
              <a:gd name="connsiteX92" fmla="*/ 315769 w 349095"/>
              <a:gd name="connsiteY92" fmla="*/ 74054 h 200445"/>
              <a:gd name="connsiteX93" fmla="*/ 316551 w 349095"/>
              <a:gd name="connsiteY93" fmla="*/ 75799 h 200445"/>
              <a:gd name="connsiteX94" fmla="*/ 316430 w 349095"/>
              <a:gd name="connsiteY94" fmla="*/ 77483 h 200445"/>
              <a:gd name="connsiteX95" fmla="*/ 319438 w 349095"/>
              <a:gd name="connsiteY95" fmla="*/ 79829 h 200445"/>
              <a:gd name="connsiteX96" fmla="*/ 320762 w 349095"/>
              <a:gd name="connsiteY96" fmla="*/ 83800 h 200445"/>
              <a:gd name="connsiteX97" fmla="*/ 321483 w 349095"/>
              <a:gd name="connsiteY97" fmla="*/ 87169 h 200445"/>
              <a:gd name="connsiteX98" fmla="*/ 322266 w 349095"/>
              <a:gd name="connsiteY98" fmla="*/ 87229 h 200445"/>
              <a:gd name="connsiteX99" fmla="*/ 322145 w 349095"/>
              <a:gd name="connsiteY99" fmla="*/ 83379 h 200445"/>
              <a:gd name="connsiteX100" fmla="*/ 324612 w 349095"/>
              <a:gd name="connsiteY100" fmla="*/ 84823 h 200445"/>
              <a:gd name="connsiteX101" fmla="*/ 326416 w 349095"/>
              <a:gd name="connsiteY101" fmla="*/ 84221 h 200445"/>
              <a:gd name="connsiteX102" fmla="*/ 326116 w 349095"/>
              <a:gd name="connsiteY102" fmla="*/ 87349 h 200445"/>
              <a:gd name="connsiteX103" fmla="*/ 325635 w 349095"/>
              <a:gd name="connsiteY103" fmla="*/ 88673 h 200445"/>
              <a:gd name="connsiteX104" fmla="*/ 325815 w 349095"/>
              <a:gd name="connsiteY104" fmla="*/ 90838 h 200445"/>
              <a:gd name="connsiteX105" fmla="*/ 326958 w 349095"/>
              <a:gd name="connsiteY105" fmla="*/ 90718 h 200445"/>
              <a:gd name="connsiteX106" fmla="*/ 327740 w 349095"/>
              <a:gd name="connsiteY106" fmla="*/ 89515 h 200445"/>
              <a:gd name="connsiteX107" fmla="*/ 329424 w 349095"/>
              <a:gd name="connsiteY107" fmla="*/ 88432 h 200445"/>
              <a:gd name="connsiteX108" fmla="*/ 330266 w 349095"/>
              <a:gd name="connsiteY108" fmla="*/ 90959 h 200445"/>
              <a:gd name="connsiteX109" fmla="*/ 331770 w 349095"/>
              <a:gd name="connsiteY109" fmla="*/ 91560 h 200445"/>
              <a:gd name="connsiteX110" fmla="*/ 331410 w 349095"/>
              <a:gd name="connsiteY110" fmla="*/ 92402 h 200445"/>
              <a:gd name="connsiteX111" fmla="*/ 332312 w 349095"/>
              <a:gd name="connsiteY111" fmla="*/ 93606 h 200445"/>
              <a:gd name="connsiteX112" fmla="*/ 333996 w 349095"/>
              <a:gd name="connsiteY112" fmla="*/ 93425 h 200445"/>
              <a:gd name="connsiteX113" fmla="*/ 337425 w 349095"/>
              <a:gd name="connsiteY113" fmla="*/ 91259 h 200445"/>
              <a:gd name="connsiteX114" fmla="*/ 339110 w 349095"/>
              <a:gd name="connsiteY114" fmla="*/ 90658 h 200445"/>
              <a:gd name="connsiteX115" fmla="*/ 339651 w 349095"/>
              <a:gd name="connsiteY115" fmla="*/ 91440 h 200445"/>
              <a:gd name="connsiteX116" fmla="*/ 336764 w 349095"/>
              <a:gd name="connsiteY116" fmla="*/ 93666 h 200445"/>
              <a:gd name="connsiteX117" fmla="*/ 338027 w 349095"/>
              <a:gd name="connsiteY117" fmla="*/ 94388 h 200445"/>
              <a:gd name="connsiteX118" fmla="*/ 342358 w 349095"/>
              <a:gd name="connsiteY118" fmla="*/ 95110 h 200445"/>
              <a:gd name="connsiteX119" fmla="*/ 340554 w 349095"/>
              <a:gd name="connsiteY119" fmla="*/ 95952 h 200445"/>
              <a:gd name="connsiteX120" fmla="*/ 339952 w 349095"/>
              <a:gd name="connsiteY120" fmla="*/ 98539 h 200445"/>
              <a:gd name="connsiteX121" fmla="*/ 340554 w 349095"/>
              <a:gd name="connsiteY121" fmla="*/ 100043 h 200445"/>
              <a:gd name="connsiteX122" fmla="*/ 338689 w 349095"/>
              <a:gd name="connsiteY122" fmla="*/ 100103 h 200445"/>
              <a:gd name="connsiteX123" fmla="*/ 329184 w 349095"/>
              <a:gd name="connsiteY123" fmla="*/ 102208 h 200445"/>
              <a:gd name="connsiteX124" fmla="*/ 330387 w 349095"/>
              <a:gd name="connsiteY124" fmla="*/ 107863 h 200445"/>
              <a:gd name="connsiteX125" fmla="*/ 313061 w 349095"/>
              <a:gd name="connsiteY125" fmla="*/ 111593 h 200445"/>
              <a:gd name="connsiteX126" fmla="*/ 304579 w 349095"/>
              <a:gd name="connsiteY126" fmla="*/ 118210 h 200445"/>
              <a:gd name="connsiteX127" fmla="*/ 305541 w 349095"/>
              <a:gd name="connsiteY127" fmla="*/ 119173 h 200445"/>
              <a:gd name="connsiteX128" fmla="*/ 307045 w 349095"/>
              <a:gd name="connsiteY128" fmla="*/ 119353 h 200445"/>
              <a:gd name="connsiteX129" fmla="*/ 308369 w 349095"/>
              <a:gd name="connsiteY129" fmla="*/ 121158 h 200445"/>
              <a:gd name="connsiteX130" fmla="*/ 308610 w 349095"/>
              <a:gd name="connsiteY130" fmla="*/ 123384 h 200445"/>
              <a:gd name="connsiteX131" fmla="*/ 309933 w 349095"/>
              <a:gd name="connsiteY131" fmla="*/ 125309 h 200445"/>
              <a:gd name="connsiteX132" fmla="*/ 310234 w 349095"/>
              <a:gd name="connsiteY132" fmla="*/ 126512 h 200445"/>
              <a:gd name="connsiteX133" fmla="*/ 309813 w 349095"/>
              <a:gd name="connsiteY133" fmla="*/ 128497 h 200445"/>
              <a:gd name="connsiteX134" fmla="*/ 312099 w 349095"/>
              <a:gd name="connsiteY134" fmla="*/ 131926 h 200445"/>
              <a:gd name="connsiteX135" fmla="*/ 311617 w 349095"/>
              <a:gd name="connsiteY135" fmla="*/ 133671 h 200445"/>
              <a:gd name="connsiteX136" fmla="*/ 310535 w 349095"/>
              <a:gd name="connsiteY136" fmla="*/ 134032 h 200445"/>
              <a:gd name="connsiteX137" fmla="*/ 308489 w 349095"/>
              <a:gd name="connsiteY137" fmla="*/ 133069 h 200445"/>
              <a:gd name="connsiteX138" fmla="*/ 305843 w 349095"/>
              <a:gd name="connsiteY138" fmla="*/ 133671 h 200445"/>
              <a:gd name="connsiteX139" fmla="*/ 305000 w 349095"/>
              <a:gd name="connsiteY139" fmla="*/ 136077 h 200445"/>
              <a:gd name="connsiteX140" fmla="*/ 306564 w 349095"/>
              <a:gd name="connsiteY140" fmla="*/ 136859 h 200445"/>
              <a:gd name="connsiteX141" fmla="*/ 309091 w 349095"/>
              <a:gd name="connsiteY141" fmla="*/ 137220 h 200445"/>
              <a:gd name="connsiteX142" fmla="*/ 310475 w 349095"/>
              <a:gd name="connsiteY142" fmla="*/ 139747 h 200445"/>
              <a:gd name="connsiteX143" fmla="*/ 310475 w 349095"/>
              <a:gd name="connsiteY143" fmla="*/ 142033 h 200445"/>
              <a:gd name="connsiteX144" fmla="*/ 309151 w 349095"/>
              <a:gd name="connsiteY144" fmla="*/ 142815 h 200445"/>
              <a:gd name="connsiteX145" fmla="*/ 306745 w 349095"/>
              <a:gd name="connsiteY145" fmla="*/ 141552 h 200445"/>
              <a:gd name="connsiteX146" fmla="*/ 305181 w 349095"/>
              <a:gd name="connsiteY146" fmla="*/ 141612 h 200445"/>
              <a:gd name="connsiteX147" fmla="*/ 305181 w 349095"/>
              <a:gd name="connsiteY147" fmla="*/ 146003 h 200445"/>
              <a:gd name="connsiteX148" fmla="*/ 304158 w 349095"/>
              <a:gd name="connsiteY148" fmla="*/ 146424 h 200445"/>
              <a:gd name="connsiteX149" fmla="*/ 302233 w 349095"/>
              <a:gd name="connsiteY149" fmla="*/ 145341 h 200445"/>
              <a:gd name="connsiteX150" fmla="*/ 301391 w 349095"/>
              <a:gd name="connsiteY150" fmla="*/ 147266 h 200445"/>
              <a:gd name="connsiteX151" fmla="*/ 300488 w 349095"/>
              <a:gd name="connsiteY151" fmla="*/ 147567 h 200445"/>
              <a:gd name="connsiteX152" fmla="*/ 298383 w 349095"/>
              <a:gd name="connsiteY152" fmla="*/ 145281 h 200445"/>
              <a:gd name="connsiteX153" fmla="*/ 297240 w 349095"/>
              <a:gd name="connsiteY153" fmla="*/ 145041 h 200445"/>
              <a:gd name="connsiteX154" fmla="*/ 296337 w 349095"/>
              <a:gd name="connsiteY154" fmla="*/ 147086 h 200445"/>
              <a:gd name="connsiteX155" fmla="*/ 298924 w 349095"/>
              <a:gd name="connsiteY155" fmla="*/ 148109 h 200445"/>
              <a:gd name="connsiteX156" fmla="*/ 301030 w 349095"/>
              <a:gd name="connsiteY156" fmla="*/ 152079 h 200445"/>
              <a:gd name="connsiteX157" fmla="*/ 299827 w 349095"/>
              <a:gd name="connsiteY157" fmla="*/ 153342 h 200445"/>
              <a:gd name="connsiteX158" fmla="*/ 299767 w 349095"/>
              <a:gd name="connsiteY158" fmla="*/ 155147 h 200445"/>
              <a:gd name="connsiteX159" fmla="*/ 300729 w 349095"/>
              <a:gd name="connsiteY159" fmla="*/ 156050 h 200445"/>
              <a:gd name="connsiteX160" fmla="*/ 303436 w 349095"/>
              <a:gd name="connsiteY160" fmla="*/ 157253 h 200445"/>
              <a:gd name="connsiteX161" fmla="*/ 304519 w 349095"/>
              <a:gd name="connsiteY161" fmla="*/ 158576 h 200445"/>
              <a:gd name="connsiteX162" fmla="*/ 304038 w 349095"/>
              <a:gd name="connsiteY162" fmla="*/ 162607 h 200445"/>
              <a:gd name="connsiteX163" fmla="*/ 302233 w 349095"/>
              <a:gd name="connsiteY163" fmla="*/ 160802 h 200445"/>
              <a:gd name="connsiteX164" fmla="*/ 301270 w 349095"/>
              <a:gd name="connsiteY164" fmla="*/ 158757 h 200445"/>
              <a:gd name="connsiteX165" fmla="*/ 299165 w 349095"/>
              <a:gd name="connsiteY165" fmla="*/ 157734 h 200445"/>
              <a:gd name="connsiteX166" fmla="*/ 298984 w 349095"/>
              <a:gd name="connsiteY166" fmla="*/ 159659 h 200445"/>
              <a:gd name="connsiteX167" fmla="*/ 297782 w 349095"/>
              <a:gd name="connsiteY167" fmla="*/ 157373 h 200445"/>
              <a:gd name="connsiteX168" fmla="*/ 296157 w 349095"/>
              <a:gd name="connsiteY168" fmla="*/ 157072 h 200445"/>
              <a:gd name="connsiteX169" fmla="*/ 295675 w 349095"/>
              <a:gd name="connsiteY169" fmla="*/ 158757 h 200445"/>
              <a:gd name="connsiteX170" fmla="*/ 293029 w 349095"/>
              <a:gd name="connsiteY170" fmla="*/ 157373 h 200445"/>
              <a:gd name="connsiteX171" fmla="*/ 291224 w 349095"/>
              <a:gd name="connsiteY171" fmla="*/ 157493 h 200445"/>
              <a:gd name="connsiteX172" fmla="*/ 291224 w 349095"/>
              <a:gd name="connsiteY172" fmla="*/ 156591 h 200445"/>
              <a:gd name="connsiteX173" fmla="*/ 289720 w 349095"/>
              <a:gd name="connsiteY173" fmla="*/ 156711 h 200445"/>
              <a:gd name="connsiteX174" fmla="*/ 288878 w 349095"/>
              <a:gd name="connsiteY174" fmla="*/ 155568 h 200445"/>
              <a:gd name="connsiteX175" fmla="*/ 287735 w 349095"/>
              <a:gd name="connsiteY175" fmla="*/ 155448 h 200445"/>
              <a:gd name="connsiteX176" fmla="*/ 284787 w 349095"/>
              <a:gd name="connsiteY176" fmla="*/ 153162 h 200445"/>
              <a:gd name="connsiteX177" fmla="*/ 281900 w 349095"/>
              <a:gd name="connsiteY177" fmla="*/ 152320 h 200445"/>
              <a:gd name="connsiteX178" fmla="*/ 281659 w 349095"/>
              <a:gd name="connsiteY178" fmla="*/ 153463 h 200445"/>
              <a:gd name="connsiteX179" fmla="*/ 280817 w 349095"/>
              <a:gd name="connsiteY179" fmla="*/ 151778 h 200445"/>
              <a:gd name="connsiteX180" fmla="*/ 278591 w 349095"/>
              <a:gd name="connsiteY180" fmla="*/ 153042 h 200445"/>
              <a:gd name="connsiteX181" fmla="*/ 278350 w 349095"/>
              <a:gd name="connsiteY181" fmla="*/ 151899 h 200445"/>
              <a:gd name="connsiteX182" fmla="*/ 276064 w 349095"/>
              <a:gd name="connsiteY182" fmla="*/ 150455 h 200445"/>
              <a:gd name="connsiteX183" fmla="*/ 274801 w 349095"/>
              <a:gd name="connsiteY183" fmla="*/ 150816 h 200445"/>
              <a:gd name="connsiteX184" fmla="*/ 274320 w 349095"/>
              <a:gd name="connsiteY184" fmla="*/ 149492 h 200445"/>
              <a:gd name="connsiteX185" fmla="*/ 269567 w 349095"/>
              <a:gd name="connsiteY185" fmla="*/ 150695 h 200445"/>
              <a:gd name="connsiteX186" fmla="*/ 268123 w 349095"/>
              <a:gd name="connsiteY186" fmla="*/ 150094 h 200445"/>
              <a:gd name="connsiteX187" fmla="*/ 268544 w 349095"/>
              <a:gd name="connsiteY187" fmla="*/ 148891 h 200445"/>
              <a:gd name="connsiteX188" fmla="*/ 267341 w 349095"/>
              <a:gd name="connsiteY188" fmla="*/ 149011 h 200445"/>
              <a:gd name="connsiteX189" fmla="*/ 264754 w 349095"/>
              <a:gd name="connsiteY189" fmla="*/ 148048 h 200445"/>
              <a:gd name="connsiteX190" fmla="*/ 264935 w 349095"/>
              <a:gd name="connsiteY190" fmla="*/ 149853 h 200445"/>
              <a:gd name="connsiteX191" fmla="*/ 264032 w 349095"/>
              <a:gd name="connsiteY191" fmla="*/ 150756 h 200445"/>
              <a:gd name="connsiteX192" fmla="*/ 262830 w 349095"/>
              <a:gd name="connsiteY192" fmla="*/ 150575 h 200445"/>
              <a:gd name="connsiteX193" fmla="*/ 257115 w 349095"/>
              <a:gd name="connsiteY193" fmla="*/ 113097 h 200445"/>
              <a:gd name="connsiteX194" fmla="*/ 218794 w 349095"/>
              <a:gd name="connsiteY194" fmla="*/ 120075 h 200445"/>
              <a:gd name="connsiteX195" fmla="*/ 214824 w 349095"/>
              <a:gd name="connsiteY195" fmla="*/ 120556 h 200445"/>
              <a:gd name="connsiteX196" fmla="*/ 204657 w 349095"/>
              <a:gd name="connsiteY196" fmla="*/ 126211 h 200445"/>
              <a:gd name="connsiteX197" fmla="*/ 203815 w 349095"/>
              <a:gd name="connsiteY197" fmla="*/ 128256 h 200445"/>
              <a:gd name="connsiteX198" fmla="*/ 197799 w 349095"/>
              <a:gd name="connsiteY198" fmla="*/ 130122 h 200445"/>
              <a:gd name="connsiteX199" fmla="*/ 196596 w 349095"/>
              <a:gd name="connsiteY199" fmla="*/ 129039 h 200445"/>
              <a:gd name="connsiteX200" fmla="*/ 195031 w 349095"/>
              <a:gd name="connsiteY200" fmla="*/ 129580 h 200445"/>
              <a:gd name="connsiteX201" fmla="*/ 193708 w 349095"/>
              <a:gd name="connsiteY201" fmla="*/ 129159 h 200445"/>
              <a:gd name="connsiteX202" fmla="*/ 191663 w 349095"/>
              <a:gd name="connsiteY202" fmla="*/ 129821 h 200445"/>
              <a:gd name="connsiteX203" fmla="*/ 187632 w 349095"/>
              <a:gd name="connsiteY203" fmla="*/ 132829 h 200445"/>
              <a:gd name="connsiteX204" fmla="*/ 186549 w 349095"/>
              <a:gd name="connsiteY204" fmla="*/ 132829 h 200445"/>
              <a:gd name="connsiteX205" fmla="*/ 185346 w 349095"/>
              <a:gd name="connsiteY205" fmla="*/ 131686 h 200445"/>
              <a:gd name="connsiteX206" fmla="*/ 181917 w 349095"/>
              <a:gd name="connsiteY206" fmla="*/ 131866 h 200445"/>
              <a:gd name="connsiteX207" fmla="*/ 179752 w 349095"/>
              <a:gd name="connsiteY207" fmla="*/ 133611 h 200445"/>
              <a:gd name="connsiteX208" fmla="*/ 176924 w 349095"/>
              <a:gd name="connsiteY208" fmla="*/ 133972 h 200445"/>
              <a:gd name="connsiteX209" fmla="*/ 176202 w 349095"/>
              <a:gd name="connsiteY209" fmla="*/ 135295 h 200445"/>
              <a:gd name="connsiteX210" fmla="*/ 175360 w 349095"/>
              <a:gd name="connsiteY210" fmla="*/ 134994 h 200445"/>
              <a:gd name="connsiteX211" fmla="*/ 172532 w 349095"/>
              <a:gd name="connsiteY211" fmla="*/ 136077 h 200445"/>
              <a:gd name="connsiteX212" fmla="*/ 171028 w 349095"/>
              <a:gd name="connsiteY212" fmla="*/ 137641 h 200445"/>
              <a:gd name="connsiteX213" fmla="*/ 170487 w 349095"/>
              <a:gd name="connsiteY213" fmla="*/ 138965 h 200445"/>
              <a:gd name="connsiteX214" fmla="*/ 168562 w 349095"/>
              <a:gd name="connsiteY214" fmla="*/ 140950 h 200445"/>
              <a:gd name="connsiteX215" fmla="*/ 166577 w 349095"/>
              <a:gd name="connsiteY215" fmla="*/ 141311 h 200445"/>
              <a:gd name="connsiteX216" fmla="*/ 166336 w 349095"/>
              <a:gd name="connsiteY216" fmla="*/ 142815 h 200445"/>
              <a:gd name="connsiteX217" fmla="*/ 164772 w 349095"/>
              <a:gd name="connsiteY217" fmla="*/ 143176 h 200445"/>
              <a:gd name="connsiteX218" fmla="*/ 165494 w 349095"/>
              <a:gd name="connsiteY218" fmla="*/ 157313 h 200445"/>
              <a:gd name="connsiteX219" fmla="*/ 168682 w 349095"/>
              <a:gd name="connsiteY219" fmla="*/ 165314 h 200445"/>
              <a:gd name="connsiteX220" fmla="*/ 169044 w 349095"/>
              <a:gd name="connsiteY220" fmla="*/ 175360 h 200445"/>
              <a:gd name="connsiteX221" fmla="*/ 168442 w 349095"/>
              <a:gd name="connsiteY221" fmla="*/ 173916 h 200445"/>
              <a:gd name="connsiteX222" fmla="*/ 167058 w 349095"/>
              <a:gd name="connsiteY222" fmla="*/ 173856 h 200445"/>
              <a:gd name="connsiteX223" fmla="*/ 166637 w 349095"/>
              <a:gd name="connsiteY223" fmla="*/ 172773 h 200445"/>
              <a:gd name="connsiteX224" fmla="*/ 165254 w 349095"/>
              <a:gd name="connsiteY224" fmla="*/ 173255 h 200445"/>
              <a:gd name="connsiteX225" fmla="*/ 164712 w 349095"/>
              <a:gd name="connsiteY225" fmla="*/ 172653 h 200445"/>
              <a:gd name="connsiteX226" fmla="*/ 165434 w 349095"/>
              <a:gd name="connsiteY226" fmla="*/ 171450 h 200445"/>
              <a:gd name="connsiteX227" fmla="*/ 164231 w 349095"/>
              <a:gd name="connsiteY227" fmla="*/ 170969 h 200445"/>
              <a:gd name="connsiteX228" fmla="*/ 163449 w 349095"/>
              <a:gd name="connsiteY228" fmla="*/ 169525 h 200445"/>
              <a:gd name="connsiteX229" fmla="*/ 162185 w 349095"/>
              <a:gd name="connsiteY229" fmla="*/ 173074 h 200445"/>
              <a:gd name="connsiteX230" fmla="*/ 162125 w 349095"/>
              <a:gd name="connsiteY230" fmla="*/ 175060 h 200445"/>
              <a:gd name="connsiteX231" fmla="*/ 158697 w 349095"/>
              <a:gd name="connsiteY231" fmla="*/ 174879 h 200445"/>
              <a:gd name="connsiteX232" fmla="*/ 158816 w 349095"/>
              <a:gd name="connsiteY232" fmla="*/ 176623 h 200445"/>
              <a:gd name="connsiteX233" fmla="*/ 156771 w 349095"/>
              <a:gd name="connsiteY233" fmla="*/ 179391 h 200445"/>
              <a:gd name="connsiteX234" fmla="*/ 156049 w 349095"/>
              <a:gd name="connsiteY234" fmla="*/ 179030 h 200445"/>
              <a:gd name="connsiteX235" fmla="*/ 154545 w 349095"/>
              <a:gd name="connsiteY235" fmla="*/ 180413 h 200445"/>
              <a:gd name="connsiteX236" fmla="*/ 154185 w 349095"/>
              <a:gd name="connsiteY236" fmla="*/ 182399 h 200445"/>
              <a:gd name="connsiteX237" fmla="*/ 152500 w 349095"/>
              <a:gd name="connsiteY237" fmla="*/ 183722 h 200445"/>
              <a:gd name="connsiteX238" fmla="*/ 154064 w 349095"/>
              <a:gd name="connsiteY238" fmla="*/ 186730 h 200445"/>
              <a:gd name="connsiteX239" fmla="*/ 150695 w 349095"/>
              <a:gd name="connsiteY239" fmla="*/ 187693 h 200445"/>
              <a:gd name="connsiteX240" fmla="*/ 149010 w 349095"/>
              <a:gd name="connsiteY240" fmla="*/ 188535 h 200445"/>
              <a:gd name="connsiteX241" fmla="*/ 145281 w 349095"/>
              <a:gd name="connsiteY241" fmla="*/ 189257 h 200445"/>
              <a:gd name="connsiteX242" fmla="*/ 139325 w 349095"/>
              <a:gd name="connsiteY242" fmla="*/ 191122 h 200445"/>
              <a:gd name="connsiteX243" fmla="*/ 130843 w 349095"/>
              <a:gd name="connsiteY243" fmla="*/ 183542 h 200445"/>
              <a:gd name="connsiteX244" fmla="*/ 129640 w 349095"/>
              <a:gd name="connsiteY244" fmla="*/ 184925 h 200445"/>
              <a:gd name="connsiteX245" fmla="*/ 126271 w 349095"/>
              <a:gd name="connsiteY245" fmla="*/ 183482 h 200445"/>
              <a:gd name="connsiteX246" fmla="*/ 124225 w 349095"/>
              <a:gd name="connsiteY246" fmla="*/ 180474 h 200445"/>
              <a:gd name="connsiteX247" fmla="*/ 112736 w 349095"/>
              <a:gd name="connsiteY247" fmla="*/ 177586 h 200445"/>
              <a:gd name="connsiteX248" fmla="*/ 111232 w 349095"/>
              <a:gd name="connsiteY248" fmla="*/ 176202 h 200445"/>
              <a:gd name="connsiteX249" fmla="*/ 109246 w 349095"/>
              <a:gd name="connsiteY249" fmla="*/ 175180 h 200445"/>
              <a:gd name="connsiteX250" fmla="*/ 108645 w 349095"/>
              <a:gd name="connsiteY250" fmla="*/ 173856 h 200445"/>
              <a:gd name="connsiteX251" fmla="*/ 106238 w 349095"/>
              <a:gd name="connsiteY251" fmla="*/ 172292 h 200445"/>
              <a:gd name="connsiteX252" fmla="*/ 105757 w 349095"/>
              <a:gd name="connsiteY252" fmla="*/ 170909 h 200445"/>
              <a:gd name="connsiteX253" fmla="*/ 103351 w 349095"/>
              <a:gd name="connsiteY253" fmla="*/ 169104 h 200445"/>
              <a:gd name="connsiteX254" fmla="*/ 100824 w 349095"/>
              <a:gd name="connsiteY254" fmla="*/ 169886 h 200445"/>
              <a:gd name="connsiteX255" fmla="*/ 99681 w 349095"/>
              <a:gd name="connsiteY255" fmla="*/ 166276 h 200445"/>
              <a:gd name="connsiteX256" fmla="*/ 96433 w 349095"/>
              <a:gd name="connsiteY256" fmla="*/ 166156 h 200445"/>
              <a:gd name="connsiteX257" fmla="*/ 94749 w 349095"/>
              <a:gd name="connsiteY257" fmla="*/ 164953 h 200445"/>
              <a:gd name="connsiteX258" fmla="*/ 94868 w 349095"/>
              <a:gd name="connsiteY258" fmla="*/ 164231 h 200445"/>
              <a:gd name="connsiteX259" fmla="*/ 93064 w 349095"/>
              <a:gd name="connsiteY259" fmla="*/ 163329 h 200445"/>
              <a:gd name="connsiteX260" fmla="*/ 90898 w 349095"/>
              <a:gd name="connsiteY260" fmla="*/ 163990 h 200445"/>
              <a:gd name="connsiteX261" fmla="*/ 88792 w 349095"/>
              <a:gd name="connsiteY261" fmla="*/ 162968 h 200445"/>
              <a:gd name="connsiteX262" fmla="*/ 85003 w 349095"/>
              <a:gd name="connsiteY262" fmla="*/ 163449 h 200445"/>
              <a:gd name="connsiteX263" fmla="*/ 83619 w 349095"/>
              <a:gd name="connsiteY263" fmla="*/ 162847 h 200445"/>
              <a:gd name="connsiteX264" fmla="*/ 82657 w 349095"/>
              <a:gd name="connsiteY264" fmla="*/ 160682 h 200445"/>
              <a:gd name="connsiteX265" fmla="*/ 79649 w 349095"/>
              <a:gd name="connsiteY265" fmla="*/ 159900 h 200445"/>
              <a:gd name="connsiteX266" fmla="*/ 74716 w 349095"/>
              <a:gd name="connsiteY266" fmla="*/ 168743 h 200445"/>
              <a:gd name="connsiteX267" fmla="*/ 72430 w 349095"/>
              <a:gd name="connsiteY267" fmla="*/ 172653 h 200445"/>
              <a:gd name="connsiteX268" fmla="*/ 73994 w 349095"/>
              <a:gd name="connsiteY268" fmla="*/ 174217 h 200445"/>
              <a:gd name="connsiteX269" fmla="*/ 74235 w 349095"/>
              <a:gd name="connsiteY269" fmla="*/ 175180 h 200445"/>
              <a:gd name="connsiteX270" fmla="*/ 72009 w 349095"/>
              <a:gd name="connsiteY270" fmla="*/ 178127 h 200445"/>
              <a:gd name="connsiteX271" fmla="*/ 70686 w 349095"/>
              <a:gd name="connsiteY271" fmla="*/ 178910 h 200445"/>
              <a:gd name="connsiteX272" fmla="*/ 71587 w 349095"/>
              <a:gd name="connsiteY272" fmla="*/ 180714 h 200445"/>
              <a:gd name="connsiteX273" fmla="*/ 72009 w 349095"/>
              <a:gd name="connsiteY273" fmla="*/ 183843 h 200445"/>
              <a:gd name="connsiteX274" fmla="*/ 69482 w 349095"/>
              <a:gd name="connsiteY274" fmla="*/ 186429 h 200445"/>
              <a:gd name="connsiteX275" fmla="*/ 67918 w 349095"/>
              <a:gd name="connsiteY275" fmla="*/ 185046 h 200445"/>
              <a:gd name="connsiteX276" fmla="*/ 65692 w 349095"/>
              <a:gd name="connsiteY276" fmla="*/ 185046 h 200445"/>
              <a:gd name="connsiteX277" fmla="*/ 64789 w 349095"/>
              <a:gd name="connsiteY277" fmla="*/ 189738 h 200445"/>
              <a:gd name="connsiteX278" fmla="*/ 62985 w 349095"/>
              <a:gd name="connsiteY278" fmla="*/ 191783 h 200445"/>
              <a:gd name="connsiteX279" fmla="*/ 59676 w 349095"/>
              <a:gd name="connsiteY279" fmla="*/ 193107 h 200445"/>
              <a:gd name="connsiteX280" fmla="*/ 59436 w 349095"/>
              <a:gd name="connsiteY280" fmla="*/ 193468 h 200445"/>
              <a:gd name="connsiteX281" fmla="*/ 55405 w 349095"/>
              <a:gd name="connsiteY281" fmla="*/ 193588 h 200445"/>
              <a:gd name="connsiteX282" fmla="*/ 55465 w 349095"/>
              <a:gd name="connsiteY282" fmla="*/ 195573 h 200445"/>
              <a:gd name="connsiteX283" fmla="*/ 53480 w 349095"/>
              <a:gd name="connsiteY283" fmla="*/ 197739 h 200445"/>
              <a:gd name="connsiteX284" fmla="*/ 53240 w 349095"/>
              <a:gd name="connsiteY284" fmla="*/ 199243 h 200445"/>
              <a:gd name="connsiteX285" fmla="*/ 49209 w 349095"/>
              <a:gd name="connsiteY285" fmla="*/ 200446 h 200445"/>
              <a:gd name="connsiteX286" fmla="*/ 49810 w 349095"/>
              <a:gd name="connsiteY286" fmla="*/ 199845 h 200445"/>
              <a:gd name="connsiteX287" fmla="*/ 48186 w 349095"/>
              <a:gd name="connsiteY287" fmla="*/ 197017 h 200445"/>
              <a:gd name="connsiteX288" fmla="*/ 49690 w 349095"/>
              <a:gd name="connsiteY288" fmla="*/ 196536 h 200445"/>
              <a:gd name="connsiteX289" fmla="*/ 48006 w 349095"/>
              <a:gd name="connsiteY289" fmla="*/ 192806 h 200445"/>
              <a:gd name="connsiteX290" fmla="*/ 47584 w 349095"/>
              <a:gd name="connsiteY290" fmla="*/ 189618 h 200445"/>
              <a:gd name="connsiteX291" fmla="*/ 46321 w 349095"/>
              <a:gd name="connsiteY291" fmla="*/ 187452 h 200445"/>
              <a:gd name="connsiteX292" fmla="*/ 46923 w 349095"/>
              <a:gd name="connsiteY292" fmla="*/ 186850 h 200445"/>
              <a:gd name="connsiteX293" fmla="*/ 46321 w 349095"/>
              <a:gd name="connsiteY293" fmla="*/ 184805 h 200445"/>
              <a:gd name="connsiteX294" fmla="*/ 46863 w 349095"/>
              <a:gd name="connsiteY294" fmla="*/ 184264 h 200445"/>
              <a:gd name="connsiteX295" fmla="*/ 44878 w 349095"/>
              <a:gd name="connsiteY295" fmla="*/ 183482 h 200445"/>
              <a:gd name="connsiteX296" fmla="*/ 44576 w 349095"/>
              <a:gd name="connsiteY296" fmla="*/ 180835 h 200445"/>
              <a:gd name="connsiteX297" fmla="*/ 45599 w 349095"/>
              <a:gd name="connsiteY297" fmla="*/ 179992 h 200445"/>
              <a:gd name="connsiteX298" fmla="*/ 44095 w 349095"/>
              <a:gd name="connsiteY298" fmla="*/ 179992 h 200445"/>
              <a:gd name="connsiteX299" fmla="*/ 43494 w 349095"/>
              <a:gd name="connsiteY299" fmla="*/ 180654 h 200445"/>
              <a:gd name="connsiteX300" fmla="*/ 42111 w 349095"/>
              <a:gd name="connsiteY300" fmla="*/ 180293 h 200445"/>
              <a:gd name="connsiteX301" fmla="*/ 42111 w 349095"/>
              <a:gd name="connsiteY301" fmla="*/ 181376 h 200445"/>
              <a:gd name="connsiteX302" fmla="*/ 39644 w 349095"/>
              <a:gd name="connsiteY302" fmla="*/ 179992 h 200445"/>
              <a:gd name="connsiteX303" fmla="*/ 39343 w 349095"/>
              <a:gd name="connsiteY303" fmla="*/ 179210 h 200445"/>
              <a:gd name="connsiteX304" fmla="*/ 36997 w 349095"/>
              <a:gd name="connsiteY304" fmla="*/ 177586 h 200445"/>
              <a:gd name="connsiteX305" fmla="*/ 37478 w 349095"/>
              <a:gd name="connsiteY305" fmla="*/ 176202 h 200445"/>
              <a:gd name="connsiteX306" fmla="*/ 38440 w 349095"/>
              <a:gd name="connsiteY306" fmla="*/ 175721 h 200445"/>
              <a:gd name="connsiteX307" fmla="*/ 37237 w 349095"/>
              <a:gd name="connsiteY307" fmla="*/ 174337 h 200445"/>
              <a:gd name="connsiteX308" fmla="*/ 36455 w 349095"/>
              <a:gd name="connsiteY308" fmla="*/ 170307 h 200445"/>
              <a:gd name="connsiteX309" fmla="*/ 35794 w 349095"/>
              <a:gd name="connsiteY309" fmla="*/ 170247 h 200445"/>
              <a:gd name="connsiteX310" fmla="*/ 34169 w 349095"/>
              <a:gd name="connsiteY310" fmla="*/ 168262 h 200445"/>
              <a:gd name="connsiteX311" fmla="*/ 35914 w 349095"/>
              <a:gd name="connsiteY311" fmla="*/ 168201 h 200445"/>
              <a:gd name="connsiteX312" fmla="*/ 34591 w 349095"/>
              <a:gd name="connsiteY312" fmla="*/ 165795 h 200445"/>
              <a:gd name="connsiteX313" fmla="*/ 33628 w 349095"/>
              <a:gd name="connsiteY313" fmla="*/ 166397 h 200445"/>
              <a:gd name="connsiteX314" fmla="*/ 32184 w 349095"/>
              <a:gd name="connsiteY314" fmla="*/ 166036 h 200445"/>
              <a:gd name="connsiteX315" fmla="*/ 29357 w 349095"/>
              <a:gd name="connsiteY315" fmla="*/ 167359 h 200445"/>
              <a:gd name="connsiteX316" fmla="*/ 29056 w 349095"/>
              <a:gd name="connsiteY316" fmla="*/ 169104 h 200445"/>
              <a:gd name="connsiteX317" fmla="*/ 27131 w 349095"/>
              <a:gd name="connsiteY317" fmla="*/ 168623 h 200445"/>
              <a:gd name="connsiteX318" fmla="*/ 26710 w 349095"/>
              <a:gd name="connsiteY318" fmla="*/ 169405 h 200445"/>
              <a:gd name="connsiteX319" fmla="*/ 27913 w 349095"/>
              <a:gd name="connsiteY319" fmla="*/ 172112 h 200445"/>
              <a:gd name="connsiteX320" fmla="*/ 26589 w 349095"/>
              <a:gd name="connsiteY320" fmla="*/ 171931 h 200445"/>
              <a:gd name="connsiteX321" fmla="*/ 25807 w 349095"/>
              <a:gd name="connsiteY321" fmla="*/ 170788 h 200445"/>
              <a:gd name="connsiteX322" fmla="*/ 23943 w 349095"/>
              <a:gd name="connsiteY322" fmla="*/ 170427 h 200445"/>
              <a:gd name="connsiteX323" fmla="*/ 23642 w 349095"/>
              <a:gd name="connsiteY323" fmla="*/ 168984 h 200445"/>
              <a:gd name="connsiteX324" fmla="*/ 24123 w 349095"/>
              <a:gd name="connsiteY324" fmla="*/ 167780 h 200445"/>
              <a:gd name="connsiteX325" fmla="*/ 21777 w 349095"/>
              <a:gd name="connsiteY325" fmla="*/ 166276 h 200445"/>
              <a:gd name="connsiteX326" fmla="*/ 20754 w 349095"/>
              <a:gd name="connsiteY326" fmla="*/ 166096 h 200445"/>
              <a:gd name="connsiteX327" fmla="*/ 18107 w 349095"/>
              <a:gd name="connsiteY327" fmla="*/ 163389 h 200445"/>
              <a:gd name="connsiteX328" fmla="*/ 16723 w 349095"/>
              <a:gd name="connsiteY328" fmla="*/ 165434 h 200445"/>
              <a:gd name="connsiteX329" fmla="*/ 17205 w 349095"/>
              <a:gd name="connsiteY329" fmla="*/ 167179 h 200445"/>
              <a:gd name="connsiteX330" fmla="*/ 15400 w 349095"/>
              <a:gd name="connsiteY330" fmla="*/ 166938 h 200445"/>
              <a:gd name="connsiteX331" fmla="*/ 13234 w 349095"/>
              <a:gd name="connsiteY331" fmla="*/ 167299 h 200445"/>
              <a:gd name="connsiteX332" fmla="*/ 12814 w 349095"/>
              <a:gd name="connsiteY332" fmla="*/ 166397 h 200445"/>
              <a:gd name="connsiteX333" fmla="*/ 12693 w 349095"/>
              <a:gd name="connsiteY333" fmla="*/ 162968 h 200445"/>
              <a:gd name="connsiteX334" fmla="*/ 10467 w 349095"/>
              <a:gd name="connsiteY334" fmla="*/ 158817 h 200445"/>
              <a:gd name="connsiteX335" fmla="*/ 9264 w 349095"/>
              <a:gd name="connsiteY335" fmla="*/ 157433 h 200445"/>
              <a:gd name="connsiteX336" fmla="*/ 8181 w 349095"/>
              <a:gd name="connsiteY336" fmla="*/ 158937 h 200445"/>
              <a:gd name="connsiteX337" fmla="*/ 6978 w 349095"/>
              <a:gd name="connsiteY337" fmla="*/ 159358 h 200445"/>
              <a:gd name="connsiteX338" fmla="*/ 5534 w 349095"/>
              <a:gd name="connsiteY338" fmla="*/ 160862 h 200445"/>
              <a:gd name="connsiteX339" fmla="*/ 3549 w 349095"/>
              <a:gd name="connsiteY339" fmla="*/ 159478 h 200445"/>
              <a:gd name="connsiteX340" fmla="*/ 2226 w 349095"/>
              <a:gd name="connsiteY340" fmla="*/ 159298 h 200445"/>
              <a:gd name="connsiteX341" fmla="*/ 1925 w 349095"/>
              <a:gd name="connsiteY341" fmla="*/ 160321 h 200445"/>
              <a:gd name="connsiteX342" fmla="*/ 2526 w 349095"/>
              <a:gd name="connsiteY342" fmla="*/ 161283 h 200445"/>
              <a:gd name="connsiteX343" fmla="*/ 0 w 349095"/>
              <a:gd name="connsiteY343" fmla="*/ 161524 h 200445"/>
              <a:gd name="connsiteX344" fmla="*/ 601 w 349095"/>
              <a:gd name="connsiteY344" fmla="*/ 159478 h 200445"/>
              <a:gd name="connsiteX345" fmla="*/ 3188 w 349095"/>
              <a:gd name="connsiteY345" fmla="*/ 156170 h 200445"/>
              <a:gd name="connsiteX346" fmla="*/ 4452 w 349095"/>
              <a:gd name="connsiteY346" fmla="*/ 155568 h 200445"/>
              <a:gd name="connsiteX347" fmla="*/ 4812 w 349095"/>
              <a:gd name="connsiteY347" fmla="*/ 154365 h 200445"/>
              <a:gd name="connsiteX348" fmla="*/ 5353 w 349095"/>
              <a:gd name="connsiteY348" fmla="*/ 153944 h 200445"/>
              <a:gd name="connsiteX349" fmla="*/ 5835 w 349095"/>
              <a:gd name="connsiteY349" fmla="*/ 153643 h 200445"/>
              <a:gd name="connsiteX350" fmla="*/ 6135 w 349095"/>
              <a:gd name="connsiteY350" fmla="*/ 153523 h 200445"/>
              <a:gd name="connsiteX351" fmla="*/ 6437 w 349095"/>
              <a:gd name="connsiteY351" fmla="*/ 153523 h 200445"/>
              <a:gd name="connsiteX352" fmla="*/ 8302 w 349095"/>
              <a:gd name="connsiteY352" fmla="*/ 151237 h 200445"/>
              <a:gd name="connsiteX353" fmla="*/ 8783 w 349095"/>
              <a:gd name="connsiteY353" fmla="*/ 151538 h 200445"/>
              <a:gd name="connsiteX354" fmla="*/ 10407 w 349095"/>
              <a:gd name="connsiteY354" fmla="*/ 151357 h 200445"/>
              <a:gd name="connsiteX355" fmla="*/ 11610 w 349095"/>
              <a:gd name="connsiteY355" fmla="*/ 150515 h 200445"/>
              <a:gd name="connsiteX356" fmla="*/ 12211 w 349095"/>
              <a:gd name="connsiteY356" fmla="*/ 149913 h 200445"/>
              <a:gd name="connsiteX357" fmla="*/ 12633 w 349095"/>
              <a:gd name="connsiteY357" fmla="*/ 149913 h 200445"/>
              <a:gd name="connsiteX358" fmla="*/ 14799 w 349095"/>
              <a:gd name="connsiteY358" fmla="*/ 147146 h 200445"/>
              <a:gd name="connsiteX359" fmla="*/ 16363 w 349095"/>
              <a:gd name="connsiteY359" fmla="*/ 146184 h 200445"/>
              <a:gd name="connsiteX360" fmla="*/ 18468 w 349095"/>
              <a:gd name="connsiteY360" fmla="*/ 147026 h 200445"/>
              <a:gd name="connsiteX361" fmla="*/ 20754 w 349095"/>
              <a:gd name="connsiteY361" fmla="*/ 146905 h 200445"/>
              <a:gd name="connsiteX362" fmla="*/ 21837 w 349095"/>
              <a:gd name="connsiteY362" fmla="*/ 144920 h 200445"/>
              <a:gd name="connsiteX363" fmla="*/ 22679 w 349095"/>
              <a:gd name="connsiteY363" fmla="*/ 145462 h 200445"/>
              <a:gd name="connsiteX364" fmla="*/ 23521 w 349095"/>
              <a:gd name="connsiteY364" fmla="*/ 145221 h 200445"/>
              <a:gd name="connsiteX365" fmla="*/ 23762 w 349095"/>
              <a:gd name="connsiteY365" fmla="*/ 144319 h 200445"/>
              <a:gd name="connsiteX366" fmla="*/ 24484 w 349095"/>
              <a:gd name="connsiteY366" fmla="*/ 143477 h 200445"/>
              <a:gd name="connsiteX367" fmla="*/ 25867 w 349095"/>
              <a:gd name="connsiteY367" fmla="*/ 140469 h 200445"/>
              <a:gd name="connsiteX368" fmla="*/ 26169 w 349095"/>
              <a:gd name="connsiteY368" fmla="*/ 140048 h 200445"/>
              <a:gd name="connsiteX369" fmla="*/ 27011 w 349095"/>
              <a:gd name="connsiteY369" fmla="*/ 139446 h 200445"/>
              <a:gd name="connsiteX370" fmla="*/ 28936 w 349095"/>
              <a:gd name="connsiteY370" fmla="*/ 139566 h 200445"/>
              <a:gd name="connsiteX371" fmla="*/ 30560 w 349095"/>
              <a:gd name="connsiteY371" fmla="*/ 140709 h 200445"/>
              <a:gd name="connsiteX372" fmla="*/ 31101 w 349095"/>
              <a:gd name="connsiteY372" fmla="*/ 140228 h 200445"/>
              <a:gd name="connsiteX373" fmla="*/ 32064 w 349095"/>
              <a:gd name="connsiteY373" fmla="*/ 141431 h 200445"/>
              <a:gd name="connsiteX374" fmla="*/ 34591 w 349095"/>
              <a:gd name="connsiteY374" fmla="*/ 140709 h 200445"/>
              <a:gd name="connsiteX375" fmla="*/ 36395 w 349095"/>
              <a:gd name="connsiteY375" fmla="*/ 139747 h 200445"/>
              <a:gd name="connsiteX376" fmla="*/ 37599 w 349095"/>
              <a:gd name="connsiteY376" fmla="*/ 139927 h 200445"/>
              <a:gd name="connsiteX377" fmla="*/ 39584 w 349095"/>
              <a:gd name="connsiteY377" fmla="*/ 142755 h 200445"/>
              <a:gd name="connsiteX378" fmla="*/ 39764 w 349095"/>
              <a:gd name="connsiteY378" fmla="*/ 144559 h 200445"/>
              <a:gd name="connsiteX379" fmla="*/ 41268 w 349095"/>
              <a:gd name="connsiteY379" fmla="*/ 146665 h 200445"/>
              <a:gd name="connsiteX380" fmla="*/ 41990 w 349095"/>
              <a:gd name="connsiteY380" fmla="*/ 147086 h 200445"/>
              <a:gd name="connsiteX381" fmla="*/ 43554 w 349095"/>
              <a:gd name="connsiteY381" fmla="*/ 146845 h 200445"/>
              <a:gd name="connsiteX382" fmla="*/ 45058 w 349095"/>
              <a:gd name="connsiteY382" fmla="*/ 145823 h 200445"/>
              <a:gd name="connsiteX383" fmla="*/ 45840 w 349095"/>
              <a:gd name="connsiteY383" fmla="*/ 146063 h 200445"/>
              <a:gd name="connsiteX384" fmla="*/ 48908 w 349095"/>
              <a:gd name="connsiteY384" fmla="*/ 145341 h 200445"/>
              <a:gd name="connsiteX385" fmla="*/ 51314 w 349095"/>
              <a:gd name="connsiteY385" fmla="*/ 143537 h 200445"/>
              <a:gd name="connsiteX386" fmla="*/ 51736 w 349095"/>
              <a:gd name="connsiteY386" fmla="*/ 141552 h 200445"/>
              <a:gd name="connsiteX387" fmla="*/ 51976 w 349095"/>
              <a:gd name="connsiteY387" fmla="*/ 140709 h 200445"/>
              <a:gd name="connsiteX388" fmla="*/ 53420 w 349095"/>
              <a:gd name="connsiteY388" fmla="*/ 140709 h 200445"/>
              <a:gd name="connsiteX389" fmla="*/ 55225 w 349095"/>
              <a:gd name="connsiteY389" fmla="*/ 141371 h 200445"/>
              <a:gd name="connsiteX390" fmla="*/ 55826 w 349095"/>
              <a:gd name="connsiteY390" fmla="*/ 139326 h 200445"/>
              <a:gd name="connsiteX391" fmla="*/ 58232 w 349095"/>
              <a:gd name="connsiteY391" fmla="*/ 132107 h 200445"/>
              <a:gd name="connsiteX392" fmla="*/ 58534 w 349095"/>
              <a:gd name="connsiteY392" fmla="*/ 130903 h 200445"/>
              <a:gd name="connsiteX393" fmla="*/ 59496 w 349095"/>
              <a:gd name="connsiteY393" fmla="*/ 128016 h 200445"/>
              <a:gd name="connsiteX394" fmla="*/ 59736 w 349095"/>
              <a:gd name="connsiteY394" fmla="*/ 127114 h 200445"/>
              <a:gd name="connsiteX395" fmla="*/ 61180 w 349095"/>
              <a:gd name="connsiteY395" fmla="*/ 122301 h 200445"/>
              <a:gd name="connsiteX396" fmla="*/ 62022 w 349095"/>
              <a:gd name="connsiteY396" fmla="*/ 119654 h 200445"/>
              <a:gd name="connsiteX397" fmla="*/ 62503 w 349095"/>
              <a:gd name="connsiteY397" fmla="*/ 117910 h 200445"/>
              <a:gd name="connsiteX398" fmla="*/ 64068 w 349095"/>
              <a:gd name="connsiteY398" fmla="*/ 113698 h 200445"/>
              <a:gd name="connsiteX399" fmla="*/ 65933 w 349095"/>
              <a:gd name="connsiteY399" fmla="*/ 107502 h 200445"/>
              <a:gd name="connsiteX400" fmla="*/ 67136 w 349095"/>
              <a:gd name="connsiteY400" fmla="*/ 103652 h 200445"/>
              <a:gd name="connsiteX401" fmla="*/ 67737 w 349095"/>
              <a:gd name="connsiteY401" fmla="*/ 103171 h 200445"/>
              <a:gd name="connsiteX402" fmla="*/ 68098 w 349095"/>
              <a:gd name="connsiteY402" fmla="*/ 102569 h 200445"/>
              <a:gd name="connsiteX403" fmla="*/ 69241 w 349095"/>
              <a:gd name="connsiteY403" fmla="*/ 101968 h 200445"/>
              <a:gd name="connsiteX404" fmla="*/ 69903 w 349095"/>
              <a:gd name="connsiteY404" fmla="*/ 101667 h 200445"/>
              <a:gd name="connsiteX405" fmla="*/ 71287 w 349095"/>
              <a:gd name="connsiteY405" fmla="*/ 100163 h 200445"/>
              <a:gd name="connsiteX406" fmla="*/ 72369 w 349095"/>
              <a:gd name="connsiteY406" fmla="*/ 97215 h 200445"/>
              <a:gd name="connsiteX407" fmla="*/ 73031 w 349095"/>
              <a:gd name="connsiteY407" fmla="*/ 96614 h 200445"/>
              <a:gd name="connsiteX408" fmla="*/ 74114 w 349095"/>
              <a:gd name="connsiteY408" fmla="*/ 95410 h 200445"/>
              <a:gd name="connsiteX409" fmla="*/ 77483 w 349095"/>
              <a:gd name="connsiteY409" fmla="*/ 92402 h 200445"/>
              <a:gd name="connsiteX410" fmla="*/ 79829 w 349095"/>
              <a:gd name="connsiteY410" fmla="*/ 91320 h 200445"/>
              <a:gd name="connsiteX411" fmla="*/ 81453 w 349095"/>
              <a:gd name="connsiteY411" fmla="*/ 89695 h 200445"/>
              <a:gd name="connsiteX412" fmla="*/ 81634 w 349095"/>
              <a:gd name="connsiteY412" fmla="*/ 89034 h 200445"/>
              <a:gd name="connsiteX413" fmla="*/ 82837 w 349095"/>
              <a:gd name="connsiteY413" fmla="*/ 91380 h 200445"/>
              <a:gd name="connsiteX414" fmla="*/ 83439 w 349095"/>
              <a:gd name="connsiteY414" fmla="*/ 91440 h 200445"/>
              <a:gd name="connsiteX415" fmla="*/ 84582 w 349095"/>
              <a:gd name="connsiteY415" fmla="*/ 91079 h 200445"/>
              <a:gd name="connsiteX416" fmla="*/ 86988 w 349095"/>
              <a:gd name="connsiteY416" fmla="*/ 92463 h 200445"/>
              <a:gd name="connsiteX417" fmla="*/ 90056 w 349095"/>
              <a:gd name="connsiteY417" fmla="*/ 91981 h 200445"/>
              <a:gd name="connsiteX418" fmla="*/ 91078 w 349095"/>
              <a:gd name="connsiteY418" fmla="*/ 90838 h 200445"/>
              <a:gd name="connsiteX419" fmla="*/ 92342 w 349095"/>
              <a:gd name="connsiteY419" fmla="*/ 90898 h 200445"/>
              <a:gd name="connsiteX420" fmla="*/ 93545 w 349095"/>
              <a:gd name="connsiteY420" fmla="*/ 91259 h 200445"/>
              <a:gd name="connsiteX421" fmla="*/ 93846 w 349095"/>
              <a:gd name="connsiteY421" fmla="*/ 91500 h 200445"/>
              <a:gd name="connsiteX422" fmla="*/ 94688 w 349095"/>
              <a:gd name="connsiteY422" fmla="*/ 91380 h 200445"/>
              <a:gd name="connsiteX423" fmla="*/ 95590 w 349095"/>
              <a:gd name="connsiteY423" fmla="*/ 91380 h 200445"/>
              <a:gd name="connsiteX424" fmla="*/ 95711 w 349095"/>
              <a:gd name="connsiteY424" fmla="*/ 90598 h 200445"/>
              <a:gd name="connsiteX425" fmla="*/ 95711 w 349095"/>
              <a:gd name="connsiteY425" fmla="*/ 90177 h 200445"/>
              <a:gd name="connsiteX426" fmla="*/ 95109 w 349095"/>
              <a:gd name="connsiteY426" fmla="*/ 89395 h 200445"/>
              <a:gd name="connsiteX427" fmla="*/ 93605 w 349095"/>
              <a:gd name="connsiteY427" fmla="*/ 89395 h 200445"/>
              <a:gd name="connsiteX428" fmla="*/ 91560 w 349095"/>
              <a:gd name="connsiteY428" fmla="*/ 86266 h 200445"/>
              <a:gd name="connsiteX429" fmla="*/ 91620 w 349095"/>
              <a:gd name="connsiteY429" fmla="*/ 85665 h 200445"/>
              <a:gd name="connsiteX430" fmla="*/ 89815 w 349095"/>
              <a:gd name="connsiteY430" fmla="*/ 83860 h 200445"/>
              <a:gd name="connsiteX431" fmla="*/ 90296 w 349095"/>
              <a:gd name="connsiteY431" fmla="*/ 81875 h 200445"/>
              <a:gd name="connsiteX432" fmla="*/ 90116 w 349095"/>
              <a:gd name="connsiteY432" fmla="*/ 81273 h 200445"/>
              <a:gd name="connsiteX433" fmla="*/ 88612 w 349095"/>
              <a:gd name="connsiteY433" fmla="*/ 81033 h 200445"/>
              <a:gd name="connsiteX434" fmla="*/ 87710 w 349095"/>
              <a:gd name="connsiteY434" fmla="*/ 77904 h 200445"/>
              <a:gd name="connsiteX435" fmla="*/ 88673 w 349095"/>
              <a:gd name="connsiteY435" fmla="*/ 77784 h 200445"/>
              <a:gd name="connsiteX436" fmla="*/ 90357 w 349095"/>
              <a:gd name="connsiteY436" fmla="*/ 75498 h 200445"/>
              <a:gd name="connsiteX437" fmla="*/ 90537 w 349095"/>
              <a:gd name="connsiteY437" fmla="*/ 74235 h 200445"/>
              <a:gd name="connsiteX438" fmla="*/ 89815 w 349095"/>
              <a:gd name="connsiteY438" fmla="*/ 73332 h 200445"/>
              <a:gd name="connsiteX439" fmla="*/ 90417 w 349095"/>
              <a:gd name="connsiteY439" fmla="*/ 72310 h 200445"/>
              <a:gd name="connsiteX440" fmla="*/ 90537 w 349095"/>
              <a:gd name="connsiteY440" fmla="*/ 71648 h 200445"/>
              <a:gd name="connsiteX441" fmla="*/ 89996 w 349095"/>
              <a:gd name="connsiteY441" fmla="*/ 71407 h 200445"/>
              <a:gd name="connsiteX442" fmla="*/ 90237 w 349095"/>
              <a:gd name="connsiteY442" fmla="*/ 70986 h 200445"/>
              <a:gd name="connsiteX443" fmla="*/ 90477 w 349095"/>
              <a:gd name="connsiteY443" fmla="*/ 70625 h 200445"/>
              <a:gd name="connsiteX444" fmla="*/ 90237 w 349095"/>
              <a:gd name="connsiteY444" fmla="*/ 69964 h 200445"/>
              <a:gd name="connsiteX445" fmla="*/ 90056 w 349095"/>
              <a:gd name="connsiteY445" fmla="*/ 69964 h 200445"/>
              <a:gd name="connsiteX446" fmla="*/ 90056 w 349095"/>
              <a:gd name="connsiteY446" fmla="*/ 69482 h 200445"/>
              <a:gd name="connsiteX447" fmla="*/ 89815 w 349095"/>
              <a:gd name="connsiteY447" fmla="*/ 68700 h 200445"/>
              <a:gd name="connsiteX448" fmla="*/ 92282 w 349095"/>
              <a:gd name="connsiteY448" fmla="*/ 66535 h 200445"/>
              <a:gd name="connsiteX449" fmla="*/ 92463 w 349095"/>
              <a:gd name="connsiteY449" fmla="*/ 66294 h 200445"/>
              <a:gd name="connsiteX450" fmla="*/ 91259 w 349095"/>
              <a:gd name="connsiteY450" fmla="*/ 62323 h 200445"/>
              <a:gd name="connsiteX451" fmla="*/ 91440 w 349095"/>
              <a:gd name="connsiteY451" fmla="*/ 61722 h 200445"/>
              <a:gd name="connsiteX452" fmla="*/ 91319 w 349095"/>
              <a:gd name="connsiteY452" fmla="*/ 61722 h 200445"/>
              <a:gd name="connsiteX453" fmla="*/ 91019 w 349095"/>
              <a:gd name="connsiteY453" fmla="*/ 61000 h 200445"/>
              <a:gd name="connsiteX454" fmla="*/ 90597 w 349095"/>
              <a:gd name="connsiteY454" fmla="*/ 60760 h 200445"/>
              <a:gd name="connsiteX455" fmla="*/ 90477 w 349095"/>
              <a:gd name="connsiteY455" fmla="*/ 60398 h 200445"/>
              <a:gd name="connsiteX456" fmla="*/ 90778 w 349095"/>
              <a:gd name="connsiteY456" fmla="*/ 59917 h 200445"/>
              <a:gd name="connsiteX457" fmla="*/ 90658 w 349095"/>
              <a:gd name="connsiteY457" fmla="*/ 59556 h 200445"/>
              <a:gd name="connsiteX458" fmla="*/ 90718 w 349095"/>
              <a:gd name="connsiteY458" fmla="*/ 59135 h 200445"/>
              <a:gd name="connsiteX459" fmla="*/ 90417 w 349095"/>
              <a:gd name="connsiteY459" fmla="*/ 58473 h 200445"/>
              <a:gd name="connsiteX460" fmla="*/ 90056 w 349095"/>
              <a:gd name="connsiteY460" fmla="*/ 57932 h 200445"/>
              <a:gd name="connsiteX461" fmla="*/ 89574 w 349095"/>
              <a:gd name="connsiteY461" fmla="*/ 56970 h 200445"/>
              <a:gd name="connsiteX462" fmla="*/ 88372 w 349095"/>
              <a:gd name="connsiteY462" fmla="*/ 55285 h 200445"/>
              <a:gd name="connsiteX463" fmla="*/ 88011 w 349095"/>
              <a:gd name="connsiteY463" fmla="*/ 53781 h 200445"/>
              <a:gd name="connsiteX464" fmla="*/ 89154 w 349095"/>
              <a:gd name="connsiteY464" fmla="*/ 53480 h 200445"/>
              <a:gd name="connsiteX465" fmla="*/ 89515 w 349095"/>
              <a:gd name="connsiteY465" fmla="*/ 51254 h 200445"/>
              <a:gd name="connsiteX466" fmla="*/ 89635 w 349095"/>
              <a:gd name="connsiteY466" fmla="*/ 51134 h 200445"/>
              <a:gd name="connsiteX467" fmla="*/ 89515 w 349095"/>
              <a:gd name="connsiteY467" fmla="*/ 50894 h 200445"/>
              <a:gd name="connsiteX468" fmla="*/ 89996 w 349095"/>
              <a:gd name="connsiteY468" fmla="*/ 50292 h 200445"/>
              <a:gd name="connsiteX469" fmla="*/ 89274 w 349095"/>
              <a:gd name="connsiteY469" fmla="*/ 47164 h 200445"/>
              <a:gd name="connsiteX470" fmla="*/ 91199 w 349095"/>
              <a:gd name="connsiteY470" fmla="*/ 46562 h 200445"/>
              <a:gd name="connsiteX471" fmla="*/ 90597 w 349095"/>
              <a:gd name="connsiteY471" fmla="*/ 44938 h 200445"/>
              <a:gd name="connsiteX472" fmla="*/ 90537 w 349095"/>
              <a:gd name="connsiteY472" fmla="*/ 43133 h 200445"/>
              <a:gd name="connsiteX473" fmla="*/ 99380 w 349095"/>
              <a:gd name="connsiteY473" fmla="*/ 41509 h 200445"/>
              <a:gd name="connsiteX474" fmla="*/ 101907 w 349095"/>
              <a:gd name="connsiteY474" fmla="*/ 41088 h 200445"/>
              <a:gd name="connsiteX475" fmla="*/ 107502 w 349095"/>
              <a:gd name="connsiteY475" fmla="*/ 40486 h 200445"/>
              <a:gd name="connsiteX476" fmla="*/ 111773 w 349095"/>
              <a:gd name="connsiteY476" fmla="*/ 40125 h 200445"/>
              <a:gd name="connsiteX477" fmla="*/ 111833 w 349095"/>
              <a:gd name="connsiteY477" fmla="*/ 40125 h 200445"/>
              <a:gd name="connsiteX478" fmla="*/ 113638 w 349095"/>
              <a:gd name="connsiteY478" fmla="*/ 39885 h 200445"/>
              <a:gd name="connsiteX479" fmla="*/ 113939 w 349095"/>
              <a:gd name="connsiteY479" fmla="*/ 39885 h 200445"/>
              <a:gd name="connsiteX480" fmla="*/ 114240 w 349095"/>
              <a:gd name="connsiteY480" fmla="*/ 39824 h 200445"/>
              <a:gd name="connsiteX481" fmla="*/ 115924 w 349095"/>
              <a:gd name="connsiteY481" fmla="*/ 39584 h 200445"/>
              <a:gd name="connsiteX482" fmla="*/ 121038 w 349095"/>
              <a:gd name="connsiteY482" fmla="*/ 38862 h 200445"/>
              <a:gd name="connsiteX483" fmla="*/ 122661 w 349095"/>
              <a:gd name="connsiteY483" fmla="*/ 38561 h 200445"/>
              <a:gd name="connsiteX484" fmla="*/ 123263 w 349095"/>
              <a:gd name="connsiteY484" fmla="*/ 38441 h 200445"/>
              <a:gd name="connsiteX485" fmla="*/ 125429 w 349095"/>
              <a:gd name="connsiteY485" fmla="*/ 38200 h 200445"/>
              <a:gd name="connsiteX486" fmla="*/ 132287 w 349095"/>
              <a:gd name="connsiteY486" fmla="*/ 37057 h 200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349095" h="200445">
                <a:moveTo>
                  <a:pt x="132227" y="37117"/>
                </a:moveTo>
                <a:lnTo>
                  <a:pt x="132708" y="36997"/>
                </a:lnTo>
                <a:lnTo>
                  <a:pt x="137581" y="36155"/>
                </a:lnTo>
                <a:lnTo>
                  <a:pt x="139566" y="35734"/>
                </a:lnTo>
                <a:lnTo>
                  <a:pt x="143115" y="35012"/>
                </a:lnTo>
                <a:lnTo>
                  <a:pt x="143296" y="34892"/>
                </a:lnTo>
                <a:lnTo>
                  <a:pt x="145702" y="34470"/>
                </a:lnTo>
                <a:lnTo>
                  <a:pt x="156350" y="32666"/>
                </a:lnTo>
                <a:lnTo>
                  <a:pt x="161042" y="31703"/>
                </a:lnTo>
                <a:lnTo>
                  <a:pt x="161403" y="31703"/>
                </a:lnTo>
                <a:lnTo>
                  <a:pt x="165013" y="31041"/>
                </a:lnTo>
                <a:lnTo>
                  <a:pt x="165855" y="31041"/>
                </a:lnTo>
                <a:lnTo>
                  <a:pt x="166818" y="30801"/>
                </a:lnTo>
                <a:lnTo>
                  <a:pt x="167178" y="30801"/>
                </a:lnTo>
                <a:lnTo>
                  <a:pt x="168562" y="30620"/>
                </a:lnTo>
                <a:lnTo>
                  <a:pt x="168983" y="30500"/>
                </a:lnTo>
                <a:lnTo>
                  <a:pt x="170427" y="30380"/>
                </a:lnTo>
                <a:lnTo>
                  <a:pt x="170848" y="30199"/>
                </a:lnTo>
                <a:lnTo>
                  <a:pt x="173435" y="29718"/>
                </a:lnTo>
                <a:lnTo>
                  <a:pt x="175299" y="29477"/>
                </a:lnTo>
                <a:lnTo>
                  <a:pt x="176202" y="29417"/>
                </a:lnTo>
                <a:lnTo>
                  <a:pt x="178248" y="29056"/>
                </a:lnTo>
                <a:lnTo>
                  <a:pt x="181075" y="28515"/>
                </a:lnTo>
                <a:lnTo>
                  <a:pt x="184684" y="27913"/>
                </a:lnTo>
                <a:lnTo>
                  <a:pt x="187211" y="27612"/>
                </a:lnTo>
                <a:lnTo>
                  <a:pt x="188595" y="27312"/>
                </a:lnTo>
                <a:lnTo>
                  <a:pt x="189557" y="27252"/>
                </a:lnTo>
                <a:lnTo>
                  <a:pt x="190821" y="27191"/>
                </a:lnTo>
                <a:lnTo>
                  <a:pt x="193588" y="26590"/>
                </a:lnTo>
                <a:lnTo>
                  <a:pt x="197317" y="25868"/>
                </a:lnTo>
                <a:lnTo>
                  <a:pt x="199724" y="25387"/>
                </a:lnTo>
                <a:lnTo>
                  <a:pt x="201529" y="25146"/>
                </a:lnTo>
                <a:lnTo>
                  <a:pt x="204416" y="24605"/>
                </a:lnTo>
                <a:lnTo>
                  <a:pt x="206462" y="24244"/>
                </a:lnTo>
                <a:lnTo>
                  <a:pt x="209950" y="23642"/>
                </a:lnTo>
                <a:lnTo>
                  <a:pt x="217049" y="22379"/>
                </a:lnTo>
                <a:lnTo>
                  <a:pt x="222163" y="21176"/>
                </a:lnTo>
                <a:lnTo>
                  <a:pt x="224870" y="20574"/>
                </a:lnTo>
                <a:lnTo>
                  <a:pt x="225110" y="20454"/>
                </a:lnTo>
                <a:lnTo>
                  <a:pt x="228600" y="19491"/>
                </a:lnTo>
                <a:lnTo>
                  <a:pt x="229141" y="19431"/>
                </a:lnTo>
                <a:lnTo>
                  <a:pt x="231247" y="18829"/>
                </a:lnTo>
                <a:lnTo>
                  <a:pt x="232089" y="18649"/>
                </a:lnTo>
                <a:lnTo>
                  <a:pt x="233593" y="18408"/>
                </a:lnTo>
                <a:lnTo>
                  <a:pt x="236300" y="17807"/>
                </a:lnTo>
                <a:lnTo>
                  <a:pt x="239187" y="17506"/>
                </a:lnTo>
                <a:lnTo>
                  <a:pt x="239969" y="17386"/>
                </a:lnTo>
                <a:lnTo>
                  <a:pt x="241955" y="17085"/>
                </a:lnTo>
                <a:lnTo>
                  <a:pt x="242737" y="17025"/>
                </a:lnTo>
                <a:lnTo>
                  <a:pt x="245745" y="16423"/>
                </a:lnTo>
                <a:lnTo>
                  <a:pt x="248452" y="15942"/>
                </a:lnTo>
                <a:lnTo>
                  <a:pt x="250557" y="15641"/>
                </a:lnTo>
                <a:lnTo>
                  <a:pt x="251761" y="15400"/>
                </a:lnTo>
                <a:lnTo>
                  <a:pt x="256092" y="14618"/>
                </a:lnTo>
                <a:lnTo>
                  <a:pt x="259641" y="14137"/>
                </a:lnTo>
                <a:lnTo>
                  <a:pt x="261746" y="13836"/>
                </a:lnTo>
                <a:lnTo>
                  <a:pt x="268485" y="12753"/>
                </a:lnTo>
                <a:lnTo>
                  <a:pt x="270530" y="12393"/>
                </a:lnTo>
                <a:lnTo>
                  <a:pt x="271432" y="12332"/>
                </a:lnTo>
                <a:lnTo>
                  <a:pt x="274440" y="11731"/>
                </a:lnTo>
                <a:lnTo>
                  <a:pt x="275463" y="11671"/>
                </a:lnTo>
                <a:lnTo>
                  <a:pt x="275824" y="11671"/>
                </a:lnTo>
                <a:lnTo>
                  <a:pt x="276425" y="11490"/>
                </a:lnTo>
                <a:lnTo>
                  <a:pt x="284908" y="10167"/>
                </a:lnTo>
                <a:lnTo>
                  <a:pt x="289901" y="9324"/>
                </a:lnTo>
                <a:lnTo>
                  <a:pt x="296097" y="8482"/>
                </a:lnTo>
                <a:lnTo>
                  <a:pt x="299526" y="7700"/>
                </a:lnTo>
                <a:lnTo>
                  <a:pt x="303737" y="6738"/>
                </a:lnTo>
                <a:lnTo>
                  <a:pt x="306384" y="6256"/>
                </a:lnTo>
                <a:lnTo>
                  <a:pt x="314144" y="4572"/>
                </a:lnTo>
                <a:lnTo>
                  <a:pt x="317513" y="3910"/>
                </a:lnTo>
                <a:lnTo>
                  <a:pt x="321063" y="3128"/>
                </a:lnTo>
                <a:lnTo>
                  <a:pt x="321664" y="3128"/>
                </a:lnTo>
                <a:lnTo>
                  <a:pt x="322927" y="2707"/>
                </a:lnTo>
                <a:lnTo>
                  <a:pt x="325454" y="2226"/>
                </a:lnTo>
                <a:lnTo>
                  <a:pt x="326176" y="2106"/>
                </a:lnTo>
                <a:lnTo>
                  <a:pt x="334297" y="301"/>
                </a:lnTo>
                <a:lnTo>
                  <a:pt x="335560" y="0"/>
                </a:lnTo>
                <a:lnTo>
                  <a:pt x="346028" y="52819"/>
                </a:lnTo>
                <a:lnTo>
                  <a:pt x="349096" y="68640"/>
                </a:lnTo>
                <a:lnTo>
                  <a:pt x="346810" y="69061"/>
                </a:lnTo>
                <a:lnTo>
                  <a:pt x="346509" y="67016"/>
                </a:lnTo>
                <a:lnTo>
                  <a:pt x="345426" y="67016"/>
                </a:lnTo>
                <a:lnTo>
                  <a:pt x="345727" y="69242"/>
                </a:lnTo>
                <a:lnTo>
                  <a:pt x="336463" y="71046"/>
                </a:lnTo>
                <a:lnTo>
                  <a:pt x="334899" y="74054"/>
                </a:lnTo>
                <a:lnTo>
                  <a:pt x="330928" y="73753"/>
                </a:lnTo>
                <a:lnTo>
                  <a:pt x="328402" y="72851"/>
                </a:lnTo>
                <a:lnTo>
                  <a:pt x="325273" y="73212"/>
                </a:lnTo>
                <a:lnTo>
                  <a:pt x="321964" y="71648"/>
                </a:lnTo>
                <a:lnTo>
                  <a:pt x="317754" y="72671"/>
                </a:lnTo>
                <a:lnTo>
                  <a:pt x="316250" y="72250"/>
                </a:lnTo>
                <a:lnTo>
                  <a:pt x="315769" y="74054"/>
                </a:lnTo>
                <a:lnTo>
                  <a:pt x="316551" y="75799"/>
                </a:lnTo>
                <a:lnTo>
                  <a:pt x="316430" y="77483"/>
                </a:lnTo>
                <a:lnTo>
                  <a:pt x="319438" y="79829"/>
                </a:lnTo>
                <a:lnTo>
                  <a:pt x="320762" y="83800"/>
                </a:lnTo>
                <a:lnTo>
                  <a:pt x="321483" y="87169"/>
                </a:lnTo>
                <a:lnTo>
                  <a:pt x="322266" y="87229"/>
                </a:lnTo>
                <a:lnTo>
                  <a:pt x="322145" y="83379"/>
                </a:lnTo>
                <a:lnTo>
                  <a:pt x="324612" y="84823"/>
                </a:lnTo>
                <a:lnTo>
                  <a:pt x="326416" y="84221"/>
                </a:lnTo>
                <a:lnTo>
                  <a:pt x="326116" y="87349"/>
                </a:lnTo>
                <a:lnTo>
                  <a:pt x="325635" y="88673"/>
                </a:lnTo>
                <a:lnTo>
                  <a:pt x="325815" y="90838"/>
                </a:lnTo>
                <a:lnTo>
                  <a:pt x="326958" y="90718"/>
                </a:lnTo>
                <a:lnTo>
                  <a:pt x="327740" y="89515"/>
                </a:lnTo>
                <a:lnTo>
                  <a:pt x="329424" y="88432"/>
                </a:lnTo>
                <a:lnTo>
                  <a:pt x="330266" y="90959"/>
                </a:lnTo>
                <a:lnTo>
                  <a:pt x="331770" y="91560"/>
                </a:lnTo>
                <a:lnTo>
                  <a:pt x="331410" y="92402"/>
                </a:lnTo>
                <a:lnTo>
                  <a:pt x="332312" y="93606"/>
                </a:lnTo>
                <a:lnTo>
                  <a:pt x="333996" y="93425"/>
                </a:lnTo>
                <a:lnTo>
                  <a:pt x="337425" y="91259"/>
                </a:lnTo>
                <a:lnTo>
                  <a:pt x="339110" y="90658"/>
                </a:lnTo>
                <a:lnTo>
                  <a:pt x="339651" y="91440"/>
                </a:lnTo>
                <a:lnTo>
                  <a:pt x="336764" y="93666"/>
                </a:lnTo>
                <a:lnTo>
                  <a:pt x="338027" y="94388"/>
                </a:lnTo>
                <a:lnTo>
                  <a:pt x="342358" y="95110"/>
                </a:lnTo>
                <a:lnTo>
                  <a:pt x="340554" y="95952"/>
                </a:lnTo>
                <a:lnTo>
                  <a:pt x="339952" y="98539"/>
                </a:lnTo>
                <a:lnTo>
                  <a:pt x="340554" y="100043"/>
                </a:lnTo>
                <a:lnTo>
                  <a:pt x="338689" y="100103"/>
                </a:lnTo>
                <a:lnTo>
                  <a:pt x="329184" y="102208"/>
                </a:lnTo>
                <a:lnTo>
                  <a:pt x="330387" y="107863"/>
                </a:lnTo>
                <a:lnTo>
                  <a:pt x="313061" y="111593"/>
                </a:lnTo>
                <a:lnTo>
                  <a:pt x="304579" y="118210"/>
                </a:lnTo>
                <a:lnTo>
                  <a:pt x="305541" y="119173"/>
                </a:lnTo>
                <a:lnTo>
                  <a:pt x="307045" y="119353"/>
                </a:lnTo>
                <a:lnTo>
                  <a:pt x="308369" y="121158"/>
                </a:lnTo>
                <a:lnTo>
                  <a:pt x="308610" y="123384"/>
                </a:lnTo>
                <a:lnTo>
                  <a:pt x="309933" y="125309"/>
                </a:lnTo>
                <a:lnTo>
                  <a:pt x="310234" y="126512"/>
                </a:lnTo>
                <a:lnTo>
                  <a:pt x="309813" y="128497"/>
                </a:lnTo>
                <a:lnTo>
                  <a:pt x="312099" y="131926"/>
                </a:lnTo>
                <a:lnTo>
                  <a:pt x="311617" y="133671"/>
                </a:lnTo>
                <a:lnTo>
                  <a:pt x="310535" y="134032"/>
                </a:lnTo>
                <a:lnTo>
                  <a:pt x="308489" y="133069"/>
                </a:lnTo>
                <a:lnTo>
                  <a:pt x="305843" y="133671"/>
                </a:lnTo>
                <a:lnTo>
                  <a:pt x="305000" y="136077"/>
                </a:lnTo>
                <a:lnTo>
                  <a:pt x="306564" y="136859"/>
                </a:lnTo>
                <a:lnTo>
                  <a:pt x="309091" y="137220"/>
                </a:lnTo>
                <a:lnTo>
                  <a:pt x="310475" y="139747"/>
                </a:lnTo>
                <a:lnTo>
                  <a:pt x="310475" y="142033"/>
                </a:lnTo>
                <a:lnTo>
                  <a:pt x="309151" y="142815"/>
                </a:lnTo>
                <a:lnTo>
                  <a:pt x="306745" y="141552"/>
                </a:lnTo>
                <a:lnTo>
                  <a:pt x="305181" y="141612"/>
                </a:lnTo>
                <a:lnTo>
                  <a:pt x="305181" y="146003"/>
                </a:lnTo>
                <a:lnTo>
                  <a:pt x="304158" y="146424"/>
                </a:lnTo>
                <a:lnTo>
                  <a:pt x="302233" y="145341"/>
                </a:lnTo>
                <a:lnTo>
                  <a:pt x="301391" y="147266"/>
                </a:lnTo>
                <a:lnTo>
                  <a:pt x="300488" y="147567"/>
                </a:lnTo>
                <a:lnTo>
                  <a:pt x="298383" y="145281"/>
                </a:lnTo>
                <a:lnTo>
                  <a:pt x="297240" y="145041"/>
                </a:lnTo>
                <a:lnTo>
                  <a:pt x="296337" y="147086"/>
                </a:lnTo>
                <a:lnTo>
                  <a:pt x="298924" y="148109"/>
                </a:lnTo>
                <a:lnTo>
                  <a:pt x="301030" y="152079"/>
                </a:lnTo>
                <a:lnTo>
                  <a:pt x="299827" y="153342"/>
                </a:lnTo>
                <a:lnTo>
                  <a:pt x="299767" y="155147"/>
                </a:lnTo>
                <a:lnTo>
                  <a:pt x="300729" y="156050"/>
                </a:lnTo>
                <a:lnTo>
                  <a:pt x="303436" y="157253"/>
                </a:lnTo>
                <a:lnTo>
                  <a:pt x="304519" y="158576"/>
                </a:lnTo>
                <a:lnTo>
                  <a:pt x="304038" y="162607"/>
                </a:lnTo>
                <a:lnTo>
                  <a:pt x="302233" y="160802"/>
                </a:lnTo>
                <a:lnTo>
                  <a:pt x="301270" y="158757"/>
                </a:lnTo>
                <a:lnTo>
                  <a:pt x="299165" y="157734"/>
                </a:lnTo>
                <a:lnTo>
                  <a:pt x="298984" y="159659"/>
                </a:lnTo>
                <a:lnTo>
                  <a:pt x="297782" y="157373"/>
                </a:lnTo>
                <a:lnTo>
                  <a:pt x="296157" y="157072"/>
                </a:lnTo>
                <a:lnTo>
                  <a:pt x="295675" y="158757"/>
                </a:lnTo>
                <a:lnTo>
                  <a:pt x="293029" y="157373"/>
                </a:lnTo>
                <a:lnTo>
                  <a:pt x="291224" y="157493"/>
                </a:lnTo>
                <a:lnTo>
                  <a:pt x="291224" y="156591"/>
                </a:lnTo>
                <a:lnTo>
                  <a:pt x="289720" y="156711"/>
                </a:lnTo>
                <a:lnTo>
                  <a:pt x="288878" y="155568"/>
                </a:lnTo>
                <a:lnTo>
                  <a:pt x="287735" y="155448"/>
                </a:lnTo>
                <a:lnTo>
                  <a:pt x="284787" y="153162"/>
                </a:lnTo>
                <a:lnTo>
                  <a:pt x="281900" y="152320"/>
                </a:lnTo>
                <a:lnTo>
                  <a:pt x="281659" y="153463"/>
                </a:lnTo>
                <a:lnTo>
                  <a:pt x="280817" y="151778"/>
                </a:lnTo>
                <a:lnTo>
                  <a:pt x="278591" y="153042"/>
                </a:lnTo>
                <a:lnTo>
                  <a:pt x="278350" y="151899"/>
                </a:lnTo>
                <a:lnTo>
                  <a:pt x="276064" y="150455"/>
                </a:lnTo>
                <a:lnTo>
                  <a:pt x="274801" y="150816"/>
                </a:lnTo>
                <a:lnTo>
                  <a:pt x="274320" y="149492"/>
                </a:lnTo>
                <a:lnTo>
                  <a:pt x="269567" y="150695"/>
                </a:lnTo>
                <a:lnTo>
                  <a:pt x="268123" y="150094"/>
                </a:lnTo>
                <a:lnTo>
                  <a:pt x="268544" y="148891"/>
                </a:lnTo>
                <a:lnTo>
                  <a:pt x="267341" y="149011"/>
                </a:lnTo>
                <a:lnTo>
                  <a:pt x="264754" y="148048"/>
                </a:lnTo>
                <a:lnTo>
                  <a:pt x="264935" y="149853"/>
                </a:lnTo>
                <a:lnTo>
                  <a:pt x="264032" y="150756"/>
                </a:lnTo>
                <a:lnTo>
                  <a:pt x="262830" y="150575"/>
                </a:lnTo>
                <a:lnTo>
                  <a:pt x="257115" y="113097"/>
                </a:lnTo>
                <a:lnTo>
                  <a:pt x="218794" y="120075"/>
                </a:lnTo>
                <a:lnTo>
                  <a:pt x="214824" y="120556"/>
                </a:lnTo>
                <a:lnTo>
                  <a:pt x="204657" y="126211"/>
                </a:lnTo>
                <a:lnTo>
                  <a:pt x="203815" y="128256"/>
                </a:lnTo>
                <a:lnTo>
                  <a:pt x="197799" y="130122"/>
                </a:lnTo>
                <a:lnTo>
                  <a:pt x="196596" y="129039"/>
                </a:lnTo>
                <a:lnTo>
                  <a:pt x="195031" y="129580"/>
                </a:lnTo>
                <a:lnTo>
                  <a:pt x="193708" y="129159"/>
                </a:lnTo>
                <a:lnTo>
                  <a:pt x="191663" y="129821"/>
                </a:lnTo>
                <a:lnTo>
                  <a:pt x="187632" y="132829"/>
                </a:lnTo>
                <a:lnTo>
                  <a:pt x="186549" y="132829"/>
                </a:lnTo>
                <a:lnTo>
                  <a:pt x="185346" y="131686"/>
                </a:lnTo>
                <a:lnTo>
                  <a:pt x="181917" y="131866"/>
                </a:lnTo>
                <a:lnTo>
                  <a:pt x="179752" y="133611"/>
                </a:lnTo>
                <a:lnTo>
                  <a:pt x="176924" y="133972"/>
                </a:lnTo>
                <a:lnTo>
                  <a:pt x="176202" y="135295"/>
                </a:lnTo>
                <a:lnTo>
                  <a:pt x="175360" y="134994"/>
                </a:lnTo>
                <a:lnTo>
                  <a:pt x="172532" y="136077"/>
                </a:lnTo>
                <a:lnTo>
                  <a:pt x="171028" y="137641"/>
                </a:lnTo>
                <a:lnTo>
                  <a:pt x="170487" y="138965"/>
                </a:lnTo>
                <a:lnTo>
                  <a:pt x="168562" y="140950"/>
                </a:lnTo>
                <a:lnTo>
                  <a:pt x="166577" y="141311"/>
                </a:lnTo>
                <a:lnTo>
                  <a:pt x="166336" y="142815"/>
                </a:lnTo>
                <a:lnTo>
                  <a:pt x="164772" y="143176"/>
                </a:lnTo>
                <a:lnTo>
                  <a:pt x="165494" y="157313"/>
                </a:lnTo>
                <a:lnTo>
                  <a:pt x="168682" y="165314"/>
                </a:lnTo>
                <a:lnTo>
                  <a:pt x="169044" y="175360"/>
                </a:lnTo>
                <a:lnTo>
                  <a:pt x="168442" y="173916"/>
                </a:lnTo>
                <a:lnTo>
                  <a:pt x="167058" y="173856"/>
                </a:lnTo>
                <a:lnTo>
                  <a:pt x="166637" y="172773"/>
                </a:lnTo>
                <a:lnTo>
                  <a:pt x="165254" y="173255"/>
                </a:lnTo>
                <a:lnTo>
                  <a:pt x="164712" y="172653"/>
                </a:lnTo>
                <a:lnTo>
                  <a:pt x="165434" y="171450"/>
                </a:lnTo>
                <a:lnTo>
                  <a:pt x="164231" y="170969"/>
                </a:lnTo>
                <a:lnTo>
                  <a:pt x="163449" y="169525"/>
                </a:lnTo>
                <a:lnTo>
                  <a:pt x="162185" y="173074"/>
                </a:lnTo>
                <a:lnTo>
                  <a:pt x="162125" y="175060"/>
                </a:lnTo>
                <a:lnTo>
                  <a:pt x="158697" y="174879"/>
                </a:lnTo>
                <a:lnTo>
                  <a:pt x="158816" y="176623"/>
                </a:lnTo>
                <a:lnTo>
                  <a:pt x="156771" y="179391"/>
                </a:lnTo>
                <a:lnTo>
                  <a:pt x="156049" y="179030"/>
                </a:lnTo>
                <a:lnTo>
                  <a:pt x="154545" y="180413"/>
                </a:lnTo>
                <a:lnTo>
                  <a:pt x="154185" y="182399"/>
                </a:lnTo>
                <a:lnTo>
                  <a:pt x="152500" y="183722"/>
                </a:lnTo>
                <a:lnTo>
                  <a:pt x="154064" y="186730"/>
                </a:lnTo>
                <a:lnTo>
                  <a:pt x="150695" y="187693"/>
                </a:lnTo>
                <a:lnTo>
                  <a:pt x="149010" y="188535"/>
                </a:lnTo>
                <a:lnTo>
                  <a:pt x="145281" y="189257"/>
                </a:lnTo>
                <a:lnTo>
                  <a:pt x="139325" y="191122"/>
                </a:lnTo>
                <a:lnTo>
                  <a:pt x="130843" y="183542"/>
                </a:lnTo>
                <a:lnTo>
                  <a:pt x="129640" y="184925"/>
                </a:lnTo>
                <a:lnTo>
                  <a:pt x="126271" y="183482"/>
                </a:lnTo>
                <a:lnTo>
                  <a:pt x="124225" y="180474"/>
                </a:lnTo>
                <a:lnTo>
                  <a:pt x="112736" y="177586"/>
                </a:lnTo>
                <a:lnTo>
                  <a:pt x="111232" y="176202"/>
                </a:lnTo>
                <a:lnTo>
                  <a:pt x="109246" y="175180"/>
                </a:lnTo>
                <a:lnTo>
                  <a:pt x="108645" y="173856"/>
                </a:lnTo>
                <a:lnTo>
                  <a:pt x="106238" y="172292"/>
                </a:lnTo>
                <a:lnTo>
                  <a:pt x="105757" y="170909"/>
                </a:lnTo>
                <a:lnTo>
                  <a:pt x="103351" y="169104"/>
                </a:lnTo>
                <a:lnTo>
                  <a:pt x="100824" y="169886"/>
                </a:lnTo>
                <a:lnTo>
                  <a:pt x="99681" y="166276"/>
                </a:lnTo>
                <a:lnTo>
                  <a:pt x="96433" y="166156"/>
                </a:lnTo>
                <a:lnTo>
                  <a:pt x="94749" y="164953"/>
                </a:lnTo>
                <a:lnTo>
                  <a:pt x="94868" y="164231"/>
                </a:lnTo>
                <a:lnTo>
                  <a:pt x="93064" y="163329"/>
                </a:lnTo>
                <a:lnTo>
                  <a:pt x="90898" y="163990"/>
                </a:lnTo>
                <a:lnTo>
                  <a:pt x="88792" y="162968"/>
                </a:lnTo>
                <a:lnTo>
                  <a:pt x="85003" y="163449"/>
                </a:lnTo>
                <a:lnTo>
                  <a:pt x="83619" y="162847"/>
                </a:lnTo>
                <a:lnTo>
                  <a:pt x="82657" y="160682"/>
                </a:lnTo>
                <a:lnTo>
                  <a:pt x="79649" y="159900"/>
                </a:lnTo>
                <a:lnTo>
                  <a:pt x="74716" y="168743"/>
                </a:lnTo>
                <a:lnTo>
                  <a:pt x="72430" y="172653"/>
                </a:lnTo>
                <a:lnTo>
                  <a:pt x="73994" y="174217"/>
                </a:lnTo>
                <a:lnTo>
                  <a:pt x="74235" y="175180"/>
                </a:lnTo>
                <a:lnTo>
                  <a:pt x="72009" y="178127"/>
                </a:lnTo>
                <a:lnTo>
                  <a:pt x="70686" y="178910"/>
                </a:lnTo>
                <a:lnTo>
                  <a:pt x="71587" y="180714"/>
                </a:lnTo>
                <a:lnTo>
                  <a:pt x="72009" y="183843"/>
                </a:lnTo>
                <a:lnTo>
                  <a:pt x="69482" y="186429"/>
                </a:lnTo>
                <a:lnTo>
                  <a:pt x="67918" y="185046"/>
                </a:lnTo>
                <a:lnTo>
                  <a:pt x="65692" y="185046"/>
                </a:lnTo>
                <a:lnTo>
                  <a:pt x="64789" y="189738"/>
                </a:lnTo>
                <a:lnTo>
                  <a:pt x="62985" y="191783"/>
                </a:lnTo>
                <a:lnTo>
                  <a:pt x="59676" y="193107"/>
                </a:lnTo>
                <a:lnTo>
                  <a:pt x="59436" y="193468"/>
                </a:lnTo>
                <a:lnTo>
                  <a:pt x="55405" y="193588"/>
                </a:lnTo>
                <a:lnTo>
                  <a:pt x="55465" y="195573"/>
                </a:lnTo>
                <a:lnTo>
                  <a:pt x="53480" y="197739"/>
                </a:lnTo>
                <a:lnTo>
                  <a:pt x="53240" y="199243"/>
                </a:lnTo>
                <a:lnTo>
                  <a:pt x="49209" y="200446"/>
                </a:lnTo>
                <a:lnTo>
                  <a:pt x="49810" y="199845"/>
                </a:lnTo>
                <a:lnTo>
                  <a:pt x="48186" y="197017"/>
                </a:lnTo>
                <a:lnTo>
                  <a:pt x="49690" y="196536"/>
                </a:lnTo>
                <a:lnTo>
                  <a:pt x="48006" y="192806"/>
                </a:lnTo>
                <a:lnTo>
                  <a:pt x="47584" y="189618"/>
                </a:lnTo>
                <a:lnTo>
                  <a:pt x="46321" y="187452"/>
                </a:lnTo>
                <a:lnTo>
                  <a:pt x="46923" y="186850"/>
                </a:lnTo>
                <a:lnTo>
                  <a:pt x="46321" y="184805"/>
                </a:lnTo>
                <a:lnTo>
                  <a:pt x="46863" y="184264"/>
                </a:lnTo>
                <a:lnTo>
                  <a:pt x="44878" y="183482"/>
                </a:lnTo>
                <a:lnTo>
                  <a:pt x="44576" y="180835"/>
                </a:lnTo>
                <a:lnTo>
                  <a:pt x="45599" y="179992"/>
                </a:lnTo>
                <a:lnTo>
                  <a:pt x="44095" y="179992"/>
                </a:lnTo>
                <a:lnTo>
                  <a:pt x="43494" y="180654"/>
                </a:lnTo>
                <a:lnTo>
                  <a:pt x="42111" y="180293"/>
                </a:lnTo>
                <a:lnTo>
                  <a:pt x="42111" y="181376"/>
                </a:lnTo>
                <a:lnTo>
                  <a:pt x="39644" y="179992"/>
                </a:lnTo>
                <a:lnTo>
                  <a:pt x="39343" y="179210"/>
                </a:lnTo>
                <a:lnTo>
                  <a:pt x="36997" y="177586"/>
                </a:lnTo>
                <a:lnTo>
                  <a:pt x="37478" y="176202"/>
                </a:lnTo>
                <a:lnTo>
                  <a:pt x="38440" y="175721"/>
                </a:lnTo>
                <a:lnTo>
                  <a:pt x="37237" y="174337"/>
                </a:lnTo>
                <a:lnTo>
                  <a:pt x="36455" y="170307"/>
                </a:lnTo>
                <a:lnTo>
                  <a:pt x="35794" y="170247"/>
                </a:lnTo>
                <a:lnTo>
                  <a:pt x="34169" y="168262"/>
                </a:lnTo>
                <a:lnTo>
                  <a:pt x="35914" y="168201"/>
                </a:lnTo>
                <a:lnTo>
                  <a:pt x="34591" y="165795"/>
                </a:lnTo>
                <a:lnTo>
                  <a:pt x="33628" y="166397"/>
                </a:lnTo>
                <a:lnTo>
                  <a:pt x="32184" y="166036"/>
                </a:lnTo>
                <a:lnTo>
                  <a:pt x="29357" y="167359"/>
                </a:lnTo>
                <a:lnTo>
                  <a:pt x="29056" y="169104"/>
                </a:lnTo>
                <a:lnTo>
                  <a:pt x="27131" y="168623"/>
                </a:lnTo>
                <a:lnTo>
                  <a:pt x="26710" y="169405"/>
                </a:lnTo>
                <a:lnTo>
                  <a:pt x="27913" y="172112"/>
                </a:lnTo>
                <a:lnTo>
                  <a:pt x="26589" y="171931"/>
                </a:lnTo>
                <a:lnTo>
                  <a:pt x="25807" y="170788"/>
                </a:lnTo>
                <a:lnTo>
                  <a:pt x="23943" y="170427"/>
                </a:lnTo>
                <a:lnTo>
                  <a:pt x="23642" y="168984"/>
                </a:lnTo>
                <a:lnTo>
                  <a:pt x="24123" y="167780"/>
                </a:lnTo>
                <a:lnTo>
                  <a:pt x="21777" y="166276"/>
                </a:lnTo>
                <a:lnTo>
                  <a:pt x="20754" y="166096"/>
                </a:lnTo>
                <a:lnTo>
                  <a:pt x="18107" y="163389"/>
                </a:lnTo>
                <a:lnTo>
                  <a:pt x="16723" y="165434"/>
                </a:lnTo>
                <a:lnTo>
                  <a:pt x="17205" y="167179"/>
                </a:lnTo>
                <a:lnTo>
                  <a:pt x="15400" y="166938"/>
                </a:lnTo>
                <a:lnTo>
                  <a:pt x="13234" y="167299"/>
                </a:lnTo>
                <a:lnTo>
                  <a:pt x="12814" y="166397"/>
                </a:lnTo>
                <a:lnTo>
                  <a:pt x="12693" y="162968"/>
                </a:lnTo>
                <a:lnTo>
                  <a:pt x="10467" y="158817"/>
                </a:lnTo>
                <a:lnTo>
                  <a:pt x="9264" y="157433"/>
                </a:lnTo>
                <a:lnTo>
                  <a:pt x="8181" y="158937"/>
                </a:lnTo>
                <a:lnTo>
                  <a:pt x="6978" y="159358"/>
                </a:lnTo>
                <a:lnTo>
                  <a:pt x="5534" y="160862"/>
                </a:lnTo>
                <a:lnTo>
                  <a:pt x="3549" y="159478"/>
                </a:lnTo>
                <a:lnTo>
                  <a:pt x="2226" y="159298"/>
                </a:lnTo>
                <a:lnTo>
                  <a:pt x="1925" y="160321"/>
                </a:lnTo>
                <a:lnTo>
                  <a:pt x="2526" y="161283"/>
                </a:lnTo>
                <a:lnTo>
                  <a:pt x="0" y="161524"/>
                </a:lnTo>
                <a:lnTo>
                  <a:pt x="601" y="159478"/>
                </a:lnTo>
                <a:lnTo>
                  <a:pt x="3188" y="156170"/>
                </a:lnTo>
                <a:lnTo>
                  <a:pt x="4452" y="155568"/>
                </a:lnTo>
                <a:lnTo>
                  <a:pt x="4812" y="154365"/>
                </a:lnTo>
                <a:lnTo>
                  <a:pt x="5353" y="153944"/>
                </a:lnTo>
                <a:lnTo>
                  <a:pt x="5835" y="153643"/>
                </a:lnTo>
                <a:lnTo>
                  <a:pt x="6135" y="153523"/>
                </a:lnTo>
                <a:lnTo>
                  <a:pt x="6437" y="153523"/>
                </a:lnTo>
                <a:lnTo>
                  <a:pt x="8302" y="151237"/>
                </a:lnTo>
                <a:lnTo>
                  <a:pt x="8783" y="151538"/>
                </a:lnTo>
                <a:lnTo>
                  <a:pt x="10407" y="151357"/>
                </a:lnTo>
                <a:lnTo>
                  <a:pt x="11610" y="150515"/>
                </a:lnTo>
                <a:lnTo>
                  <a:pt x="12211" y="149913"/>
                </a:lnTo>
                <a:lnTo>
                  <a:pt x="12633" y="149913"/>
                </a:lnTo>
                <a:lnTo>
                  <a:pt x="14799" y="147146"/>
                </a:lnTo>
                <a:lnTo>
                  <a:pt x="16363" y="146184"/>
                </a:lnTo>
                <a:lnTo>
                  <a:pt x="18468" y="147026"/>
                </a:lnTo>
                <a:lnTo>
                  <a:pt x="20754" y="146905"/>
                </a:lnTo>
                <a:lnTo>
                  <a:pt x="21837" y="144920"/>
                </a:lnTo>
                <a:lnTo>
                  <a:pt x="22679" y="145462"/>
                </a:lnTo>
                <a:lnTo>
                  <a:pt x="23521" y="145221"/>
                </a:lnTo>
                <a:lnTo>
                  <a:pt x="23762" y="144319"/>
                </a:lnTo>
                <a:lnTo>
                  <a:pt x="24484" y="143477"/>
                </a:lnTo>
                <a:lnTo>
                  <a:pt x="25867" y="140469"/>
                </a:lnTo>
                <a:lnTo>
                  <a:pt x="26169" y="140048"/>
                </a:lnTo>
                <a:lnTo>
                  <a:pt x="27011" y="139446"/>
                </a:lnTo>
                <a:lnTo>
                  <a:pt x="28936" y="139566"/>
                </a:lnTo>
                <a:lnTo>
                  <a:pt x="30560" y="140709"/>
                </a:lnTo>
                <a:lnTo>
                  <a:pt x="31101" y="140228"/>
                </a:lnTo>
                <a:lnTo>
                  <a:pt x="32064" y="141431"/>
                </a:lnTo>
                <a:lnTo>
                  <a:pt x="34591" y="140709"/>
                </a:lnTo>
                <a:lnTo>
                  <a:pt x="36395" y="139747"/>
                </a:lnTo>
                <a:lnTo>
                  <a:pt x="37599" y="139927"/>
                </a:lnTo>
                <a:lnTo>
                  <a:pt x="39584" y="142755"/>
                </a:lnTo>
                <a:lnTo>
                  <a:pt x="39764" y="144559"/>
                </a:lnTo>
                <a:lnTo>
                  <a:pt x="41268" y="146665"/>
                </a:lnTo>
                <a:lnTo>
                  <a:pt x="41990" y="147086"/>
                </a:lnTo>
                <a:lnTo>
                  <a:pt x="43554" y="146845"/>
                </a:lnTo>
                <a:lnTo>
                  <a:pt x="45058" y="145823"/>
                </a:lnTo>
                <a:lnTo>
                  <a:pt x="45840" y="146063"/>
                </a:lnTo>
                <a:lnTo>
                  <a:pt x="48908" y="145341"/>
                </a:lnTo>
                <a:lnTo>
                  <a:pt x="51314" y="143537"/>
                </a:lnTo>
                <a:lnTo>
                  <a:pt x="51736" y="141552"/>
                </a:lnTo>
                <a:lnTo>
                  <a:pt x="51976" y="140709"/>
                </a:lnTo>
                <a:lnTo>
                  <a:pt x="53420" y="140709"/>
                </a:lnTo>
                <a:lnTo>
                  <a:pt x="55225" y="141371"/>
                </a:lnTo>
                <a:lnTo>
                  <a:pt x="55826" y="139326"/>
                </a:lnTo>
                <a:lnTo>
                  <a:pt x="58232" y="132107"/>
                </a:lnTo>
                <a:lnTo>
                  <a:pt x="58534" y="130903"/>
                </a:lnTo>
                <a:lnTo>
                  <a:pt x="59496" y="128016"/>
                </a:lnTo>
                <a:lnTo>
                  <a:pt x="59736" y="127114"/>
                </a:lnTo>
                <a:lnTo>
                  <a:pt x="61180" y="122301"/>
                </a:lnTo>
                <a:lnTo>
                  <a:pt x="62022" y="119654"/>
                </a:lnTo>
                <a:lnTo>
                  <a:pt x="62503" y="117910"/>
                </a:lnTo>
                <a:lnTo>
                  <a:pt x="64068" y="113698"/>
                </a:lnTo>
                <a:lnTo>
                  <a:pt x="65933" y="107502"/>
                </a:lnTo>
                <a:lnTo>
                  <a:pt x="67136" y="103652"/>
                </a:lnTo>
                <a:lnTo>
                  <a:pt x="67737" y="103171"/>
                </a:lnTo>
                <a:lnTo>
                  <a:pt x="68098" y="102569"/>
                </a:lnTo>
                <a:lnTo>
                  <a:pt x="69241" y="101968"/>
                </a:lnTo>
                <a:lnTo>
                  <a:pt x="69903" y="101667"/>
                </a:lnTo>
                <a:lnTo>
                  <a:pt x="71287" y="100163"/>
                </a:lnTo>
                <a:lnTo>
                  <a:pt x="72369" y="97215"/>
                </a:lnTo>
                <a:lnTo>
                  <a:pt x="73031" y="96614"/>
                </a:lnTo>
                <a:lnTo>
                  <a:pt x="74114" y="95410"/>
                </a:lnTo>
                <a:lnTo>
                  <a:pt x="77483" y="92402"/>
                </a:lnTo>
                <a:lnTo>
                  <a:pt x="79829" y="91320"/>
                </a:lnTo>
                <a:lnTo>
                  <a:pt x="81453" y="89695"/>
                </a:lnTo>
                <a:lnTo>
                  <a:pt x="81634" y="89034"/>
                </a:lnTo>
                <a:lnTo>
                  <a:pt x="82837" y="91380"/>
                </a:lnTo>
                <a:lnTo>
                  <a:pt x="83439" y="91440"/>
                </a:lnTo>
                <a:lnTo>
                  <a:pt x="84582" y="91079"/>
                </a:lnTo>
                <a:lnTo>
                  <a:pt x="86988" y="92463"/>
                </a:lnTo>
                <a:lnTo>
                  <a:pt x="90056" y="91981"/>
                </a:lnTo>
                <a:lnTo>
                  <a:pt x="91078" y="90838"/>
                </a:lnTo>
                <a:lnTo>
                  <a:pt x="92342" y="90898"/>
                </a:lnTo>
                <a:lnTo>
                  <a:pt x="93545" y="91259"/>
                </a:lnTo>
                <a:lnTo>
                  <a:pt x="93846" y="91500"/>
                </a:lnTo>
                <a:lnTo>
                  <a:pt x="94688" y="91380"/>
                </a:lnTo>
                <a:lnTo>
                  <a:pt x="95590" y="91380"/>
                </a:lnTo>
                <a:lnTo>
                  <a:pt x="95711" y="90598"/>
                </a:lnTo>
                <a:lnTo>
                  <a:pt x="95711" y="90177"/>
                </a:lnTo>
                <a:lnTo>
                  <a:pt x="95109" y="89395"/>
                </a:lnTo>
                <a:lnTo>
                  <a:pt x="93605" y="89395"/>
                </a:lnTo>
                <a:lnTo>
                  <a:pt x="91560" y="86266"/>
                </a:lnTo>
                <a:lnTo>
                  <a:pt x="91620" y="85665"/>
                </a:lnTo>
                <a:lnTo>
                  <a:pt x="89815" y="83860"/>
                </a:lnTo>
                <a:lnTo>
                  <a:pt x="90296" y="81875"/>
                </a:lnTo>
                <a:lnTo>
                  <a:pt x="90116" y="81273"/>
                </a:lnTo>
                <a:lnTo>
                  <a:pt x="88612" y="81033"/>
                </a:lnTo>
                <a:lnTo>
                  <a:pt x="87710" y="77904"/>
                </a:lnTo>
                <a:lnTo>
                  <a:pt x="88673" y="77784"/>
                </a:lnTo>
                <a:lnTo>
                  <a:pt x="90357" y="75498"/>
                </a:lnTo>
                <a:lnTo>
                  <a:pt x="90537" y="74235"/>
                </a:lnTo>
                <a:lnTo>
                  <a:pt x="89815" y="73332"/>
                </a:lnTo>
                <a:lnTo>
                  <a:pt x="90417" y="72310"/>
                </a:lnTo>
                <a:lnTo>
                  <a:pt x="90537" y="71648"/>
                </a:lnTo>
                <a:lnTo>
                  <a:pt x="89996" y="71407"/>
                </a:lnTo>
                <a:lnTo>
                  <a:pt x="90237" y="70986"/>
                </a:lnTo>
                <a:lnTo>
                  <a:pt x="90477" y="70625"/>
                </a:lnTo>
                <a:lnTo>
                  <a:pt x="90237" y="69964"/>
                </a:lnTo>
                <a:lnTo>
                  <a:pt x="90056" y="69964"/>
                </a:lnTo>
                <a:lnTo>
                  <a:pt x="90056" y="69482"/>
                </a:lnTo>
                <a:lnTo>
                  <a:pt x="89815" y="68700"/>
                </a:lnTo>
                <a:lnTo>
                  <a:pt x="92282" y="66535"/>
                </a:lnTo>
                <a:lnTo>
                  <a:pt x="92463" y="66294"/>
                </a:lnTo>
                <a:lnTo>
                  <a:pt x="91259" y="62323"/>
                </a:lnTo>
                <a:lnTo>
                  <a:pt x="91440" y="61722"/>
                </a:lnTo>
                <a:lnTo>
                  <a:pt x="91319" y="61722"/>
                </a:lnTo>
                <a:lnTo>
                  <a:pt x="91019" y="61000"/>
                </a:lnTo>
                <a:lnTo>
                  <a:pt x="90597" y="60760"/>
                </a:lnTo>
                <a:lnTo>
                  <a:pt x="90477" y="60398"/>
                </a:lnTo>
                <a:lnTo>
                  <a:pt x="90778" y="59917"/>
                </a:lnTo>
                <a:lnTo>
                  <a:pt x="90658" y="59556"/>
                </a:lnTo>
                <a:lnTo>
                  <a:pt x="90718" y="59135"/>
                </a:lnTo>
                <a:lnTo>
                  <a:pt x="90417" y="58473"/>
                </a:lnTo>
                <a:lnTo>
                  <a:pt x="90056" y="57932"/>
                </a:lnTo>
                <a:lnTo>
                  <a:pt x="89574" y="56970"/>
                </a:lnTo>
                <a:lnTo>
                  <a:pt x="88372" y="55285"/>
                </a:lnTo>
                <a:lnTo>
                  <a:pt x="88011" y="53781"/>
                </a:lnTo>
                <a:lnTo>
                  <a:pt x="89154" y="53480"/>
                </a:lnTo>
                <a:lnTo>
                  <a:pt x="89515" y="51254"/>
                </a:lnTo>
                <a:lnTo>
                  <a:pt x="89635" y="51134"/>
                </a:lnTo>
                <a:lnTo>
                  <a:pt x="89515" y="50894"/>
                </a:lnTo>
                <a:lnTo>
                  <a:pt x="89996" y="50292"/>
                </a:lnTo>
                <a:lnTo>
                  <a:pt x="89274" y="47164"/>
                </a:lnTo>
                <a:lnTo>
                  <a:pt x="91199" y="46562"/>
                </a:lnTo>
                <a:lnTo>
                  <a:pt x="90597" y="44938"/>
                </a:lnTo>
                <a:lnTo>
                  <a:pt x="90537" y="43133"/>
                </a:lnTo>
                <a:lnTo>
                  <a:pt x="99380" y="41509"/>
                </a:lnTo>
                <a:lnTo>
                  <a:pt x="101907" y="41088"/>
                </a:lnTo>
                <a:lnTo>
                  <a:pt x="107502" y="40486"/>
                </a:lnTo>
                <a:lnTo>
                  <a:pt x="111773" y="40125"/>
                </a:lnTo>
                <a:lnTo>
                  <a:pt x="111833" y="40125"/>
                </a:lnTo>
                <a:lnTo>
                  <a:pt x="113638" y="39885"/>
                </a:lnTo>
                <a:lnTo>
                  <a:pt x="113939" y="39885"/>
                </a:lnTo>
                <a:lnTo>
                  <a:pt x="114240" y="39824"/>
                </a:lnTo>
                <a:lnTo>
                  <a:pt x="115924" y="39584"/>
                </a:lnTo>
                <a:lnTo>
                  <a:pt x="121038" y="38862"/>
                </a:lnTo>
                <a:lnTo>
                  <a:pt x="122661" y="38561"/>
                </a:lnTo>
                <a:lnTo>
                  <a:pt x="123263" y="38441"/>
                </a:lnTo>
                <a:lnTo>
                  <a:pt x="125429" y="38200"/>
                </a:lnTo>
                <a:lnTo>
                  <a:pt x="132287" y="37057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" name="Freeform: Shape 246" title="NC-6">
            <a:extLst>
              <a:ext uri="{FF2B5EF4-FFF2-40B4-BE49-F238E27FC236}">
                <a16:creationId xmlns:a16="http://schemas.microsoft.com/office/drawing/2014/main" id="{D78227AD-1EF1-7A95-2DD8-D04CAA4CC009}"/>
              </a:ext>
            </a:extLst>
          </p:cNvPr>
          <p:cNvSpPr/>
          <p:nvPr/>
        </p:nvSpPr>
        <p:spPr>
          <a:xfrm>
            <a:off x="6780634" y="3931090"/>
            <a:ext cx="128760" cy="111341"/>
          </a:xfrm>
          <a:custGeom>
            <a:avLst/>
            <a:gdLst>
              <a:gd name="connsiteX0" fmla="*/ 81995 w 161162"/>
              <a:gd name="connsiteY0" fmla="*/ 14017 h 144318"/>
              <a:gd name="connsiteX1" fmla="*/ 85063 w 161162"/>
              <a:gd name="connsiteY1" fmla="*/ 13475 h 144318"/>
              <a:gd name="connsiteX2" fmla="*/ 91319 w 161162"/>
              <a:gd name="connsiteY2" fmla="*/ 12032 h 144318"/>
              <a:gd name="connsiteX3" fmla="*/ 94749 w 161162"/>
              <a:gd name="connsiteY3" fmla="*/ 11310 h 144318"/>
              <a:gd name="connsiteX4" fmla="*/ 94929 w 161162"/>
              <a:gd name="connsiteY4" fmla="*/ 11310 h 144318"/>
              <a:gd name="connsiteX5" fmla="*/ 97936 w 161162"/>
              <a:gd name="connsiteY5" fmla="*/ 10528 h 144318"/>
              <a:gd name="connsiteX6" fmla="*/ 98177 w 161162"/>
              <a:gd name="connsiteY6" fmla="*/ 10528 h 144318"/>
              <a:gd name="connsiteX7" fmla="*/ 98959 w 161162"/>
              <a:gd name="connsiteY7" fmla="*/ 10287 h 144318"/>
              <a:gd name="connsiteX8" fmla="*/ 100944 w 161162"/>
              <a:gd name="connsiteY8" fmla="*/ 9866 h 144318"/>
              <a:gd name="connsiteX9" fmla="*/ 102509 w 161162"/>
              <a:gd name="connsiteY9" fmla="*/ 9505 h 144318"/>
              <a:gd name="connsiteX10" fmla="*/ 103411 w 161162"/>
              <a:gd name="connsiteY10" fmla="*/ 9264 h 144318"/>
              <a:gd name="connsiteX11" fmla="*/ 103652 w 161162"/>
              <a:gd name="connsiteY11" fmla="*/ 9264 h 144318"/>
              <a:gd name="connsiteX12" fmla="*/ 105456 w 161162"/>
              <a:gd name="connsiteY12" fmla="*/ 8783 h 144318"/>
              <a:gd name="connsiteX13" fmla="*/ 107802 w 161162"/>
              <a:gd name="connsiteY13" fmla="*/ 8121 h 144318"/>
              <a:gd name="connsiteX14" fmla="*/ 110450 w 161162"/>
              <a:gd name="connsiteY14" fmla="*/ 7640 h 144318"/>
              <a:gd name="connsiteX15" fmla="*/ 112134 w 161162"/>
              <a:gd name="connsiteY15" fmla="*/ 7279 h 144318"/>
              <a:gd name="connsiteX16" fmla="*/ 113939 w 161162"/>
              <a:gd name="connsiteY16" fmla="*/ 6798 h 144318"/>
              <a:gd name="connsiteX17" fmla="*/ 117668 w 161162"/>
              <a:gd name="connsiteY17" fmla="*/ 6016 h 144318"/>
              <a:gd name="connsiteX18" fmla="*/ 119894 w 161162"/>
              <a:gd name="connsiteY18" fmla="*/ 5354 h 144318"/>
              <a:gd name="connsiteX19" fmla="*/ 120616 w 161162"/>
              <a:gd name="connsiteY19" fmla="*/ 5354 h 144318"/>
              <a:gd name="connsiteX20" fmla="*/ 125248 w 161162"/>
              <a:gd name="connsiteY20" fmla="*/ 4151 h 144318"/>
              <a:gd name="connsiteX21" fmla="*/ 126933 w 161162"/>
              <a:gd name="connsiteY21" fmla="*/ 3850 h 144318"/>
              <a:gd name="connsiteX22" fmla="*/ 135776 w 161162"/>
              <a:gd name="connsiteY22" fmla="*/ 1805 h 144318"/>
              <a:gd name="connsiteX23" fmla="*/ 139025 w 161162"/>
              <a:gd name="connsiteY23" fmla="*/ 1083 h 144318"/>
              <a:gd name="connsiteX24" fmla="*/ 139506 w 161162"/>
              <a:gd name="connsiteY24" fmla="*/ 902 h 144318"/>
              <a:gd name="connsiteX25" fmla="*/ 141912 w 161162"/>
              <a:gd name="connsiteY25" fmla="*/ 301 h 144318"/>
              <a:gd name="connsiteX26" fmla="*/ 143296 w 161162"/>
              <a:gd name="connsiteY26" fmla="*/ 0 h 144318"/>
              <a:gd name="connsiteX27" fmla="*/ 145221 w 161162"/>
              <a:gd name="connsiteY27" fmla="*/ 1564 h 144318"/>
              <a:gd name="connsiteX28" fmla="*/ 144920 w 161162"/>
              <a:gd name="connsiteY28" fmla="*/ 2948 h 144318"/>
              <a:gd name="connsiteX29" fmla="*/ 146003 w 161162"/>
              <a:gd name="connsiteY29" fmla="*/ 3790 h 144318"/>
              <a:gd name="connsiteX30" fmla="*/ 147687 w 161162"/>
              <a:gd name="connsiteY30" fmla="*/ 6858 h 144318"/>
              <a:gd name="connsiteX31" fmla="*/ 150996 w 161162"/>
              <a:gd name="connsiteY31" fmla="*/ 6738 h 144318"/>
              <a:gd name="connsiteX32" fmla="*/ 150816 w 161162"/>
              <a:gd name="connsiteY32" fmla="*/ 7399 h 144318"/>
              <a:gd name="connsiteX33" fmla="*/ 148891 w 161162"/>
              <a:gd name="connsiteY33" fmla="*/ 9505 h 144318"/>
              <a:gd name="connsiteX34" fmla="*/ 148590 w 161162"/>
              <a:gd name="connsiteY34" fmla="*/ 11731 h 144318"/>
              <a:gd name="connsiteX35" fmla="*/ 147507 w 161162"/>
              <a:gd name="connsiteY35" fmla="*/ 12753 h 144318"/>
              <a:gd name="connsiteX36" fmla="*/ 147387 w 161162"/>
              <a:gd name="connsiteY36" fmla="*/ 13956 h 144318"/>
              <a:gd name="connsiteX37" fmla="*/ 145101 w 161162"/>
              <a:gd name="connsiteY37" fmla="*/ 17325 h 144318"/>
              <a:gd name="connsiteX38" fmla="*/ 145522 w 161162"/>
              <a:gd name="connsiteY38" fmla="*/ 18168 h 144318"/>
              <a:gd name="connsiteX39" fmla="*/ 153944 w 161162"/>
              <a:gd name="connsiteY39" fmla="*/ 16122 h 144318"/>
              <a:gd name="connsiteX40" fmla="*/ 161163 w 161162"/>
              <a:gd name="connsiteY40" fmla="*/ 54623 h 144318"/>
              <a:gd name="connsiteX41" fmla="*/ 145823 w 161162"/>
              <a:gd name="connsiteY41" fmla="*/ 57932 h 144318"/>
              <a:gd name="connsiteX42" fmla="*/ 105096 w 161162"/>
              <a:gd name="connsiteY42" fmla="*/ 65933 h 144318"/>
              <a:gd name="connsiteX43" fmla="*/ 108224 w 161162"/>
              <a:gd name="connsiteY43" fmla="*/ 83018 h 144318"/>
              <a:gd name="connsiteX44" fmla="*/ 110991 w 161162"/>
              <a:gd name="connsiteY44" fmla="*/ 97335 h 144318"/>
              <a:gd name="connsiteX45" fmla="*/ 114300 w 161162"/>
              <a:gd name="connsiteY45" fmla="*/ 112134 h 144318"/>
              <a:gd name="connsiteX46" fmla="*/ 118330 w 161162"/>
              <a:gd name="connsiteY46" fmla="*/ 131385 h 144318"/>
              <a:gd name="connsiteX47" fmla="*/ 86326 w 161162"/>
              <a:gd name="connsiteY47" fmla="*/ 136979 h 144318"/>
              <a:gd name="connsiteX48" fmla="*/ 54924 w 161162"/>
              <a:gd name="connsiteY48" fmla="*/ 142213 h 144318"/>
              <a:gd name="connsiteX49" fmla="*/ 42531 w 161162"/>
              <a:gd name="connsiteY49" fmla="*/ 144319 h 144318"/>
              <a:gd name="connsiteX50" fmla="*/ 39343 w 161162"/>
              <a:gd name="connsiteY50" fmla="*/ 127354 h 144318"/>
              <a:gd name="connsiteX51" fmla="*/ 24725 w 161162"/>
              <a:gd name="connsiteY51" fmla="*/ 127836 h 144318"/>
              <a:gd name="connsiteX52" fmla="*/ 24183 w 161162"/>
              <a:gd name="connsiteY52" fmla="*/ 126332 h 144318"/>
              <a:gd name="connsiteX53" fmla="*/ 24785 w 161162"/>
              <a:gd name="connsiteY53" fmla="*/ 123745 h 144318"/>
              <a:gd name="connsiteX54" fmla="*/ 26589 w 161162"/>
              <a:gd name="connsiteY54" fmla="*/ 122903 h 144318"/>
              <a:gd name="connsiteX55" fmla="*/ 22258 w 161162"/>
              <a:gd name="connsiteY55" fmla="*/ 122181 h 144318"/>
              <a:gd name="connsiteX56" fmla="*/ 20995 w 161162"/>
              <a:gd name="connsiteY56" fmla="*/ 121459 h 144318"/>
              <a:gd name="connsiteX57" fmla="*/ 23883 w 161162"/>
              <a:gd name="connsiteY57" fmla="*/ 119233 h 144318"/>
              <a:gd name="connsiteX58" fmla="*/ 23402 w 161162"/>
              <a:gd name="connsiteY58" fmla="*/ 118330 h 144318"/>
              <a:gd name="connsiteX59" fmla="*/ 21657 w 161162"/>
              <a:gd name="connsiteY59" fmla="*/ 118992 h 144318"/>
              <a:gd name="connsiteX60" fmla="*/ 18167 w 161162"/>
              <a:gd name="connsiteY60" fmla="*/ 121218 h 144318"/>
              <a:gd name="connsiteX61" fmla="*/ 16543 w 161162"/>
              <a:gd name="connsiteY61" fmla="*/ 121399 h 144318"/>
              <a:gd name="connsiteX62" fmla="*/ 15641 w 161162"/>
              <a:gd name="connsiteY62" fmla="*/ 120256 h 144318"/>
              <a:gd name="connsiteX63" fmla="*/ 16001 w 161162"/>
              <a:gd name="connsiteY63" fmla="*/ 119413 h 144318"/>
              <a:gd name="connsiteX64" fmla="*/ 14498 w 161162"/>
              <a:gd name="connsiteY64" fmla="*/ 118752 h 144318"/>
              <a:gd name="connsiteX65" fmla="*/ 13596 w 161162"/>
              <a:gd name="connsiteY65" fmla="*/ 116225 h 144318"/>
              <a:gd name="connsiteX66" fmla="*/ 11971 w 161162"/>
              <a:gd name="connsiteY66" fmla="*/ 117248 h 144318"/>
              <a:gd name="connsiteX67" fmla="*/ 11129 w 161162"/>
              <a:gd name="connsiteY67" fmla="*/ 118451 h 144318"/>
              <a:gd name="connsiteX68" fmla="*/ 10046 w 161162"/>
              <a:gd name="connsiteY68" fmla="*/ 118631 h 144318"/>
              <a:gd name="connsiteX69" fmla="*/ 9866 w 161162"/>
              <a:gd name="connsiteY69" fmla="*/ 116466 h 144318"/>
              <a:gd name="connsiteX70" fmla="*/ 10347 w 161162"/>
              <a:gd name="connsiteY70" fmla="*/ 115142 h 144318"/>
              <a:gd name="connsiteX71" fmla="*/ 10588 w 161162"/>
              <a:gd name="connsiteY71" fmla="*/ 111954 h 144318"/>
              <a:gd name="connsiteX72" fmla="*/ 8843 w 161162"/>
              <a:gd name="connsiteY72" fmla="*/ 112616 h 144318"/>
              <a:gd name="connsiteX73" fmla="*/ 6437 w 161162"/>
              <a:gd name="connsiteY73" fmla="*/ 111172 h 144318"/>
              <a:gd name="connsiteX74" fmla="*/ 6497 w 161162"/>
              <a:gd name="connsiteY74" fmla="*/ 115022 h 144318"/>
              <a:gd name="connsiteX75" fmla="*/ 5715 w 161162"/>
              <a:gd name="connsiteY75" fmla="*/ 115022 h 144318"/>
              <a:gd name="connsiteX76" fmla="*/ 4993 w 161162"/>
              <a:gd name="connsiteY76" fmla="*/ 111593 h 144318"/>
              <a:gd name="connsiteX77" fmla="*/ 3609 w 161162"/>
              <a:gd name="connsiteY77" fmla="*/ 107622 h 144318"/>
              <a:gd name="connsiteX78" fmla="*/ 601 w 161162"/>
              <a:gd name="connsiteY78" fmla="*/ 105276 h 144318"/>
              <a:gd name="connsiteX79" fmla="*/ 782 w 161162"/>
              <a:gd name="connsiteY79" fmla="*/ 103592 h 144318"/>
              <a:gd name="connsiteX80" fmla="*/ 0 w 161162"/>
              <a:gd name="connsiteY80" fmla="*/ 101907 h 144318"/>
              <a:gd name="connsiteX81" fmla="*/ 481 w 161162"/>
              <a:gd name="connsiteY81" fmla="*/ 100042 h 144318"/>
              <a:gd name="connsiteX82" fmla="*/ 2045 w 161162"/>
              <a:gd name="connsiteY82" fmla="*/ 100524 h 144318"/>
              <a:gd name="connsiteX83" fmla="*/ 6256 w 161162"/>
              <a:gd name="connsiteY83" fmla="*/ 99441 h 144318"/>
              <a:gd name="connsiteX84" fmla="*/ 9505 w 161162"/>
              <a:gd name="connsiteY84" fmla="*/ 101005 h 144318"/>
              <a:gd name="connsiteX85" fmla="*/ 12633 w 161162"/>
              <a:gd name="connsiteY85" fmla="*/ 100644 h 144318"/>
              <a:gd name="connsiteX86" fmla="*/ 15159 w 161162"/>
              <a:gd name="connsiteY86" fmla="*/ 101546 h 144318"/>
              <a:gd name="connsiteX87" fmla="*/ 19130 w 161162"/>
              <a:gd name="connsiteY87" fmla="*/ 101787 h 144318"/>
              <a:gd name="connsiteX88" fmla="*/ 20694 w 161162"/>
              <a:gd name="connsiteY88" fmla="*/ 98839 h 144318"/>
              <a:gd name="connsiteX89" fmla="*/ 29959 w 161162"/>
              <a:gd name="connsiteY89" fmla="*/ 97035 h 144318"/>
              <a:gd name="connsiteX90" fmla="*/ 29657 w 161162"/>
              <a:gd name="connsiteY90" fmla="*/ 94869 h 144318"/>
              <a:gd name="connsiteX91" fmla="*/ 30801 w 161162"/>
              <a:gd name="connsiteY91" fmla="*/ 94809 h 144318"/>
              <a:gd name="connsiteX92" fmla="*/ 31041 w 161162"/>
              <a:gd name="connsiteY92" fmla="*/ 96854 h 144318"/>
              <a:gd name="connsiteX93" fmla="*/ 33327 w 161162"/>
              <a:gd name="connsiteY93" fmla="*/ 96433 h 144318"/>
              <a:gd name="connsiteX94" fmla="*/ 30259 w 161162"/>
              <a:gd name="connsiteY94" fmla="*/ 80612 h 144318"/>
              <a:gd name="connsiteX95" fmla="*/ 19791 w 161162"/>
              <a:gd name="connsiteY95" fmla="*/ 27793 h 144318"/>
              <a:gd name="connsiteX96" fmla="*/ 23822 w 161162"/>
              <a:gd name="connsiteY96" fmla="*/ 26891 h 144318"/>
              <a:gd name="connsiteX97" fmla="*/ 26349 w 161162"/>
              <a:gd name="connsiteY97" fmla="*/ 26289 h 144318"/>
              <a:gd name="connsiteX98" fmla="*/ 33748 w 161162"/>
              <a:gd name="connsiteY98" fmla="*/ 24665 h 144318"/>
              <a:gd name="connsiteX99" fmla="*/ 36997 w 161162"/>
              <a:gd name="connsiteY99" fmla="*/ 23943 h 144318"/>
              <a:gd name="connsiteX100" fmla="*/ 37057 w 161162"/>
              <a:gd name="connsiteY100" fmla="*/ 23943 h 144318"/>
              <a:gd name="connsiteX101" fmla="*/ 46562 w 161162"/>
              <a:gd name="connsiteY101" fmla="*/ 21837 h 144318"/>
              <a:gd name="connsiteX102" fmla="*/ 48788 w 161162"/>
              <a:gd name="connsiteY102" fmla="*/ 21296 h 144318"/>
              <a:gd name="connsiteX103" fmla="*/ 52156 w 161162"/>
              <a:gd name="connsiteY103" fmla="*/ 20634 h 144318"/>
              <a:gd name="connsiteX104" fmla="*/ 52698 w 161162"/>
              <a:gd name="connsiteY104" fmla="*/ 20574 h 144318"/>
              <a:gd name="connsiteX105" fmla="*/ 56969 w 161162"/>
              <a:gd name="connsiteY105" fmla="*/ 19551 h 144318"/>
              <a:gd name="connsiteX106" fmla="*/ 57571 w 161162"/>
              <a:gd name="connsiteY106" fmla="*/ 19371 h 144318"/>
              <a:gd name="connsiteX107" fmla="*/ 59496 w 161162"/>
              <a:gd name="connsiteY107" fmla="*/ 19010 h 144318"/>
              <a:gd name="connsiteX108" fmla="*/ 62744 w 161162"/>
              <a:gd name="connsiteY108" fmla="*/ 18348 h 144318"/>
              <a:gd name="connsiteX109" fmla="*/ 63346 w 161162"/>
              <a:gd name="connsiteY109" fmla="*/ 18228 h 144318"/>
              <a:gd name="connsiteX110" fmla="*/ 69361 w 161162"/>
              <a:gd name="connsiteY110" fmla="*/ 16784 h 144318"/>
              <a:gd name="connsiteX111" fmla="*/ 78506 w 161162"/>
              <a:gd name="connsiteY111" fmla="*/ 14799 h 144318"/>
              <a:gd name="connsiteX112" fmla="*/ 81995 w 161162"/>
              <a:gd name="connsiteY112" fmla="*/ 14017 h 14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161162" h="144318">
                <a:moveTo>
                  <a:pt x="81995" y="14017"/>
                </a:moveTo>
                <a:lnTo>
                  <a:pt x="85063" y="13475"/>
                </a:lnTo>
                <a:lnTo>
                  <a:pt x="91319" y="12032"/>
                </a:lnTo>
                <a:lnTo>
                  <a:pt x="94749" y="11310"/>
                </a:lnTo>
                <a:lnTo>
                  <a:pt x="94929" y="11310"/>
                </a:lnTo>
                <a:lnTo>
                  <a:pt x="97936" y="10528"/>
                </a:lnTo>
                <a:lnTo>
                  <a:pt x="98177" y="10528"/>
                </a:lnTo>
                <a:lnTo>
                  <a:pt x="98959" y="10287"/>
                </a:lnTo>
                <a:lnTo>
                  <a:pt x="100944" y="9866"/>
                </a:lnTo>
                <a:lnTo>
                  <a:pt x="102509" y="9505"/>
                </a:lnTo>
                <a:lnTo>
                  <a:pt x="103411" y="9264"/>
                </a:lnTo>
                <a:lnTo>
                  <a:pt x="103652" y="9264"/>
                </a:lnTo>
                <a:lnTo>
                  <a:pt x="105456" y="8783"/>
                </a:lnTo>
                <a:lnTo>
                  <a:pt x="107802" y="8121"/>
                </a:lnTo>
                <a:lnTo>
                  <a:pt x="110450" y="7640"/>
                </a:lnTo>
                <a:lnTo>
                  <a:pt x="112134" y="7279"/>
                </a:lnTo>
                <a:lnTo>
                  <a:pt x="113939" y="6798"/>
                </a:lnTo>
                <a:lnTo>
                  <a:pt x="117668" y="6016"/>
                </a:lnTo>
                <a:lnTo>
                  <a:pt x="119894" y="5354"/>
                </a:lnTo>
                <a:lnTo>
                  <a:pt x="120616" y="5354"/>
                </a:lnTo>
                <a:lnTo>
                  <a:pt x="125248" y="4151"/>
                </a:lnTo>
                <a:lnTo>
                  <a:pt x="126933" y="3850"/>
                </a:lnTo>
                <a:lnTo>
                  <a:pt x="135776" y="1805"/>
                </a:lnTo>
                <a:lnTo>
                  <a:pt x="139025" y="1083"/>
                </a:lnTo>
                <a:lnTo>
                  <a:pt x="139506" y="902"/>
                </a:lnTo>
                <a:lnTo>
                  <a:pt x="141912" y="301"/>
                </a:lnTo>
                <a:lnTo>
                  <a:pt x="143296" y="0"/>
                </a:lnTo>
                <a:lnTo>
                  <a:pt x="145221" y="1564"/>
                </a:lnTo>
                <a:lnTo>
                  <a:pt x="144920" y="2948"/>
                </a:lnTo>
                <a:lnTo>
                  <a:pt x="146003" y="3790"/>
                </a:lnTo>
                <a:lnTo>
                  <a:pt x="147687" y="6858"/>
                </a:lnTo>
                <a:lnTo>
                  <a:pt x="150996" y="6738"/>
                </a:lnTo>
                <a:lnTo>
                  <a:pt x="150816" y="7399"/>
                </a:lnTo>
                <a:lnTo>
                  <a:pt x="148891" y="9505"/>
                </a:lnTo>
                <a:lnTo>
                  <a:pt x="148590" y="11731"/>
                </a:lnTo>
                <a:lnTo>
                  <a:pt x="147507" y="12753"/>
                </a:lnTo>
                <a:lnTo>
                  <a:pt x="147387" y="13956"/>
                </a:lnTo>
                <a:lnTo>
                  <a:pt x="145101" y="17325"/>
                </a:lnTo>
                <a:lnTo>
                  <a:pt x="145522" y="18168"/>
                </a:lnTo>
                <a:lnTo>
                  <a:pt x="153944" y="16122"/>
                </a:lnTo>
                <a:lnTo>
                  <a:pt x="161163" y="54623"/>
                </a:lnTo>
                <a:lnTo>
                  <a:pt x="145823" y="57932"/>
                </a:lnTo>
                <a:lnTo>
                  <a:pt x="105096" y="65933"/>
                </a:lnTo>
                <a:lnTo>
                  <a:pt x="108224" y="83018"/>
                </a:lnTo>
                <a:lnTo>
                  <a:pt x="110991" y="97335"/>
                </a:lnTo>
                <a:lnTo>
                  <a:pt x="114300" y="112134"/>
                </a:lnTo>
                <a:lnTo>
                  <a:pt x="118330" y="131385"/>
                </a:lnTo>
                <a:lnTo>
                  <a:pt x="86326" y="136979"/>
                </a:lnTo>
                <a:lnTo>
                  <a:pt x="54924" y="142213"/>
                </a:lnTo>
                <a:lnTo>
                  <a:pt x="42531" y="144319"/>
                </a:lnTo>
                <a:lnTo>
                  <a:pt x="39343" y="127354"/>
                </a:lnTo>
                <a:lnTo>
                  <a:pt x="24725" y="127836"/>
                </a:lnTo>
                <a:lnTo>
                  <a:pt x="24183" y="126332"/>
                </a:lnTo>
                <a:lnTo>
                  <a:pt x="24785" y="123745"/>
                </a:lnTo>
                <a:lnTo>
                  <a:pt x="26589" y="122903"/>
                </a:lnTo>
                <a:lnTo>
                  <a:pt x="22258" y="122181"/>
                </a:lnTo>
                <a:lnTo>
                  <a:pt x="20995" y="121459"/>
                </a:lnTo>
                <a:lnTo>
                  <a:pt x="23883" y="119233"/>
                </a:lnTo>
                <a:lnTo>
                  <a:pt x="23402" y="118330"/>
                </a:lnTo>
                <a:lnTo>
                  <a:pt x="21657" y="118992"/>
                </a:lnTo>
                <a:lnTo>
                  <a:pt x="18167" y="121218"/>
                </a:lnTo>
                <a:lnTo>
                  <a:pt x="16543" y="121399"/>
                </a:lnTo>
                <a:lnTo>
                  <a:pt x="15641" y="120256"/>
                </a:lnTo>
                <a:lnTo>
                  <a:pt x="16001" y="119413"/>
                </a:lnTo>
                <a:lnTo>
                  <a:pt x="14498" y="118752"/>
                </a:lnTo>
                <a:lnTo>
                  <a:pt x="13596" y="116225"/>
                </a:lnTo>
                <a:lnTo>
                  <a:pt x="11971" y="117248"/>
                </a:lnTo>
                <a:lnTo>
                  <a:pt x="11129" y="118451"/>
                </a:lnTo>
                <a:lnTo>
                  <a:pt x="10046" y="118631"/>
                </a:lnTo>
                <a:lnTo>
                  <a:pt x="9866" y="116466"/>
                </a:lnTo>
                <a:lnTo>
                  <a:pt x="10347" y="115142"/>
                </a:lnTo>
                <a:lnTo>
                  <a:pt x="10588" y="111954"/>
                </a:lnTo>
                <a:lnTo>
                  <a:pt x="8843" y="112616"/>
                </a:lnTo>
                <a:lnTo>
                  <a:pt x="6437" y="111172"/>
                </a:lnTo>
                <a:lnTo>
                  <a:pt x="6497" y="115022"/>
                </a:lnTo>
                <a:lnTo>
                  <a:pt x="5715" y="115022"/>
                </a:lnTo>
                <a:lnTo>
                  <a:pt x="4993" y="111593"/>
                </a:lnTo>
                <a:lnTo>
                  <a:pt x="3609" y="107622"/>
                </a:lnTo>
                <a:lnTo>
                  <a:pt x="601" y="105276"/>
                </a:lnTo>
                <a:lnTo>
                  <a:pt x="782" y="103592"/>
                </a:lnTo>
                <a:lnTo>
                  <a:pt x="0" y="101907"/>
                </a:lnTo>
                <a:lnTo>
                  <a:pt x="481" y="100042"/>
                </a:lnTo>
                <a:lnTo>
                  <a:pt x="2045" y="100524"/>
                </a:lnTo>
                <a:lnTo>
                  <a:pt x="6256" y="99441"/>
                </a:lnTo>
                <a:lnTo>
                  <a:pt x="9505" y="101005"/>
                </a:lnTo>
                <a:lnTo>
                  <a:pt x="12633" y="100644"/>
                </a:lnTo>
                <a:lnTo>
                  <a:pt x="15159" y="101546"/>
                </a:lnTo>
                <a:lnTo>
                  <a:pt x="19130" y="101787"/>
                </a:lnTo>
                <a:lnTo>
                  <a:pt x="20694" y="98839"/>
                </a:lnTo>
                <a:lnTo>
                  <a:pt x="29959" y="97035"/>
                </a:lnTo>
                <a:lnTo>
                  <a:pt x="29657" y="94869"/>
                </a:lnTo>
                <a:lnTo>
                  <a:pt x="30801" y="94809"/>
                </a:lnTo>
                <a:lnTo>
                  <a:pt x="31041" y="96854"/>
                </a:lnTo>
                <a:lnTo>
                  <a:pt x="33327" y="96433"/>
                </a:lnTo>
                <a:lnTo>
                  <a:pt x="30259" y="80612"/>
                </a:lnTo>
                <a:lnTo>
                  <a:pt x="19791" y="27793"/>
                </a:lnTo>
                <a:lnTo>
                  <a:pt x="23822" y="26891"/>
                </a:lnTo>
                <a:lnTo>
                  <a:pt x="26349" y="26289"/>
                </a:lnTo>
                <a:lnTo>
                  <a:pt x="33748" y="24665"/>
                </a:lnTo>
                <a:lnTo>
                  <a:pt x="36997" y="23943"/>
                </a:lnTo>
                <a:lnTo>
                  <a:pt x="37057" y="23943"/>
                </a:lnTo>
                <a:lnTo>
                  <a:pt x="46562" y="21837"/>
                </a:lnTo>
                <a:lnTo>
                  <a:pt x="48788" y="21296"/>
                </a:lnTo>
                <a:lnTo>
                  <a:pt x="52156" y="20634"/>
                </a:lnTo>
                <a:lnTo>
                  <a:pt x="52698" y="20574"/>
                </a:lnTo>
                <a:lnTo>
                  <a:pt x="56969" y="19551"/>
                </a:lnTo>
                <a:lnTo>
                  <a:pt x="57571" y="19371"/>
                </a:lnTo>
                <a:lnTo>
                  <a:pt x="59496" y="19010"/>
                </a:lnTo>
                <a:lnTo>
                  <a:pt x="62744" y="18348"/>
                </a:lnTo>
                <a:lnTo>
                  <a:pt x="63346" y="18228"/>
                </a:lnTo>
                <a:lnTo>
                  <a:pt x="69361" y="16784"/>
                </a:lnTo>
                <a:lnTo>
                  <a:pt x="78506" y="14799"/>
                </a:lnTo>
                <a:lnTo>
                  <a:pt x="81995" y="14017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" name="Freeform: Shape 247" title="NC-7">
            <a:extLst>
              <a:ext uri="{FF2B5EF4-FFF2-40B4-BE49-F238E27FC236}">
                <a16:creationId xmlns:a16="http://schemas.microsoft.com/office/drawing/2014/main" id="{E9648A08-DE9F-6216-A188-A678CBEB177F}"/>
              </a:ext>
            </a:extLst>
          </p:cNvPr>
          <p:cNvSpPr/>
          <p:nvPr/>
        </p:nvSpPr>
        <p:spPr>
          <a:xfrm>
            <a:off x="6927418" y="4101653"/>
            <a:ext cx="240508" cy="197435"/>
          </a:xfrm>
          <a:custGeom>
            <a:avLst/>
            <a:gdLst>
              <a:gd name="connsiteX0" fmla="*/ 301030 w 301030"/>
              <a:gd name="connsiteY0" fmla="*/ 109187 h 255911"/>
              <a:gd name="connsiteX1" fmla="*/ 296278 w 301030"/>
              <a:gd name="connsiteY1" fmla="*/ 114841 h 255911"/>
              <a:gd name="connsiteX2" fmla="*/ 293270 w 301030"/>
              <a:gd name="connsiteY2" fmla="*/ 119052 h 255911"/>
              <a:gd name="connsiteX3" fmla="*/ 284908 w 301030"/>
              <a:gd name="connsiteY3" fmla="*/ 131926 h 255911"/>
              <a:gd name="connsiteX4" fmla="*/ 283284 w 301030"/>
              <a:gd name="connsiteY4" fmla="*/ 133731 h 255911"/>
              <a:gd name="connsiteX5" fmla="*/ 280817 w 301030"/>
              <a:gd name="connsiteY5" fmla="*/ 137822 h 255911"/>
              <a:gd name="connsiteX6" fmla="*/ 278290 w 301030"/>
              <a:gd name="connsiteY6" fmla="*/ 143356 h 255911"/>
              <a:gd name="connsiteX7" fmla="*/ 275283 w 301030"/>
              <a:gd name="connsiteY7" fmla="*/ 148590 h 255911"/>
              <a:gd name="connsiteX8" fmla="*/ 271733 w 301030"/>
              <a:gd name="connsiteY8" fmla="*/ 157072 h 255911"/>
              <a:gd name="connsiteX9" fmla="*/ 266801 w 301030"/>
              <a:gd name="connsiteY9" fmla="*/ 172232 h 255911"/>
              <a:gd name="connsiteX10" fmla="*/ 265898 w 301030"/>
              <a:gd name="connsiteY10" fmla="*/ 176744 h 255911"/>
              <a:gd name="connsiteX11" fmla="*/ 264033 w 301030"/>
              <a:gd name="connsiteY11" fmla="*/ 188475 h 255911"/>
              <a:gd name="connsiteX12" fmla="*/ 262409 w 301030"/>
              <a:gd name="connsiteY12" fmla="*/ 210733 h 255911"/>
              <a:gd name="connsiteX13" fmla="*/ 261928 w 301030"/>
              <a:gd name="connsiteY13" fmla="*/ 211635 h 255911"/>
              <a:gd name="connsiteX14" fmla="*/ 261687 w 301030"/>
              <a:gd name="connsiteY14" fmla="*/ 216027 h 255911"/>
              <a:gd name="connsiteX15" fmla="*/ 260303 w 301030"/>
              <a:gd name="connsiteY15" fmla="*/ 222885 h 255911"/>
              <a:gd name="connsiteX16" fmla="*/ 260062 w 301030"/>
              <a:gd name="connsiteY16" fmla="*/ 226134 h 255911"/>
              <a:gd name="connsiteX17" fmla="*/ 260364 w 301030"/>
              <a:gd name="connsiteY17" fmla="*/ 229562 h 255911"/>
              <a:gd name="connsiteX18" fmla="*/ 261387 w 301030"/>
              <a:gd name="connsiteY18" fmla="*/ 236180 h 255911"/>
              <a:gd name="connsiteX19" fmla="*/ 255371 w 301030"/>
              <a:gd name="connsiteY19" fmla="*/ 235338 h 255911"/>
              <a:gd name="connsiteX20" fmla="*/ 253807 w 301030"/>
              <a:gd name="connsiteY20" fmla="*/ 234736 h 255911"/>
              <a:gd name="connsiteX21" fmla="*/ 252723 w 301030"/>
              <a:gd name="connsiteY21" fmla="*/ 233473 h 255911"/>
              <a:gd name="connsiteX22" fmla="*/ 253927 w 301030"/>
              <a:gd name="connsiteY22" fmla="*/ 230705 h 255911"/>
              <a:gd name="connsiteX23" fmla="*/ 250618 w 301030"/>
              <a:gd name="connsiteY23" fmla="*/ 230104 h 255911"/>
              <a:gd name="connsiteX24" fmla="*/ 241956 w 301030"/>
              <a:gd name="connsiteY24" fmla="*/ 229382 h 255911"/>
              <a:gd name="connsiteX25" fmla="*/ 235759 w 301030"/>
              <a:gd name="connsiteY25" fmla="*/ 229382 h 255911"/>
              <a:gd name="connsiteX26" fmla="*/ 231548 w 301030"/>
              <a:gd name="connsiteY26" fmla="*/ 229984 h 255911"/>
              <a:gd name="connsiteX27" fmla="*/ 225292 w 301030"/>
              <a:gd name="connsiteY27" fmla="*/ 231066 h 255911"/>
              <a:gd name="connsiteX28" fmla="*/ 217411 w 301030"/>
              <a:gd name="connsiteY28" fmla="*/ 233352 h 255911"/>
              <a:gd name="connsiteX29" fmla="*/ 215786 w 301030"/>
              <a:gd name="connsiteY29" fmla="*/ 232991 h 255911"/>
              <a:gd name="connsiteX30" fmla="*/ 210373 w 301030"/>
              <a:gd name="connsiteY30" fmla="*/ 234977 h 255911"/>
              <a:gd name="connsiteX31" fmla="*/ 204597 w 301030"/>
              <a:gd name="connsiteY31" fmla="*/ 237022 h 255911"/>
              <a:gd name="connsiteX32" fmla="*/ 199424 w 301030"/>
              <a:gd name="connsiteY32" fmla="*/ 238947 h 255911"/>
              <a:gd name="connsiteX33" fmla="*/ 197378 w 301030"/>
              <a:gd name="connsiteY33" fmla="*/ 240030 h 255911"/>
              <a:gd name="connsiteX34" fmla="*/ 194972 w 301030"/>
              <a:gd name="connsiteY34" fmla="*/ 240511 h 255911"/>
              <a:gd name="connsiteX35" fmla="*/ 193528 w 301030"/>
              <a:gd name="connsiteY35" fmla="*/ 241714 h 255911"/>
              <a:gd name="connsiteX36" fmla="*/ 188535 w 301030"/>
              <a:gd name="connsiteY36" fmla="*/ 244602 h 255911"/>
              <a:gd name="connsiteX37" fmla="*/ 176985 w 301030"/>
              <a:gd name="connsiteY37" fmla="*/ 252062 h 255911"/>
              <a:gd name="connsiteX38" fmla="*/ 172714 w 301030"/>
              <a:gd name="connsiteY38" fmla="*/ 255912 h 255911"/>
              <a:gd name="connsiteX39" fmla="*/ 169585 w 301030"/>
              <a:gd name="connsiteY39" fmla="*/ 253926 h 255911"/>
              <a:gd name="connsiteX40" fmla="*/ 169345 w 301030"/>
              <a:gd name="connsiteY40" fmla="*/ 253686 h 255911"/>
              <a:gd name="connsiteX41" fmla="*/ 167059 w 301030"/>
              <a:gd name="connsiteY41" fmla="*/ 252242 h 255911"/>
              <a:gd name="connsiteX42" fmla="*/ 166457 w 301030"/>
              <a:gd name="connsiteY42" fmla="*/ 251881 h 255911"/>
              <a:gd name="connsiteX43" fmla="*/ 164412 w 301030"/>
              <a:gd name="connsiteY43" fmla="*/ 250497 h 255911"/>
              <a:gd name="connsiteX44" fmla="*/ 164111 w 301030"/>
              <a:gd name="connsiteY44" fmla="*/ 250377 h 255911"/>
              <a:gd name="connsiteX45" fmla="*/ 163088 w 301030"/>
              <a:gd name="connsiteY45" fmla="*/ 249776 h 255911"/>
              <a:gd name="connsiteX46" fmla="*/ 163088 w 301030"/>
              <a:gd name="connsiteY46" fmla="*/ 249655 h 255911"/>
              <a:gd name="connsiteX47" fmla="*/ 158757 w 301030"/>
              <a:gd name="connsiteY47" fmla="*/ 246828 h 255911"/>
              <a:gd name="connsiteX48" fmla="*/ 147087 w 301030"/>
              <a:gd name="connsiteY48" fmla="*/ 239368 h 255911"/>
              <a:gd name="connsiteX49" fmla="*/ 140709 w 301030"/>
              <a:gd name="connsiteY49" fmla="*/ 235217 h 255911"/>
              <a:gd name="connsiteX50" fmla="*/ 137281 w 301030"/>
              <a:gd name="connsiteY50" fmla="*/ 233052 h 255911"/>
              <a:gd name="connsiteX51" fmla="*/ 136198 w 301030"/>
              <a:gd name="connsiteY51" fmla="*/ 232450 h 255911"/>
              <a:gd name="connsiteX52" fmla="*/ 133912 w 301030"/>
              <a:gd name="connsiteY52" fmla="*/ 230946 h 255911"/>
              <a:gd name="connsiteX53" fmla="*/ 128197 w 301030"/>
              <a:gd name="connsiteY53" fmla="*/ 227216 h 255911"/>
              <a:gd name="connsiteX54" fmla="*/ 125069 w 301030"/>
              <a:gd name="connsiteY54" fmla="*/ 225231 h 255911"/>
              <a:gd name="connsiteX55" fmla="*/ 123084 w 301030"/>
              <a:gd name="connsiteY55" fmla="*/ 223908 h 255911"/>
              <a:gd name="connsiteX56" fmla="*/ 120256 w 301030"/>
              <a:gd name="connsiteY56" fmla="*/ 222163 h 255911"/>
              <a:gd name="connsiteX57" fmla="*/ 120136 w 301030"/>
              <a:gd name="connsiteY57" fmla="*/ 221983 h 255911"/>
              <a:gd name="connsiteX58" fmla="*/ 112074 w 301030"/>
              <a:gd name="connsiteY58" fmla="*/ 216869 h 255911"/>
              <a:gd name="connsiteX59" fmla="*/ 109788 w 301030"/>
              <a:gd name="connsiteY59" fmla="*/ 215485 h 255911"/>
              <a:gd name="connsiteX60" fmla="*/ 109608 w 301030"/>
              <a:gd name="connsiteY60" fmla="*/ 215245 h 255911"/>
              <a:gd name="connsiteX61" fmla="*/ 108405 w 301030"/>
              <a:gd name="connsiteY61" fmla="*/ 214523 h 255911"/>
              <a:gd name="connsiteX62" fmla="*/ 106660 w 301030"/>
              <a:gd name="connsiteY62" fmla="*/ 213320 h 255911"/>
              <a:gd name="connsiteX63" fmla="*/ 104254 w 301030"/>
              <a:gd name="connsiteY63" fmla="*/ 211816 h 255911"/>
              <a:gd name="connsiteX64" fmla="*/ 102750 w 301030"/>
              <a:gd name="connsiteY64" fmla="*/ 210793 h 255911"/>
              <a:gd name="connsiteX65" fmla="*/ 101126 w 301030"/>
              <a:gd name="connsiteY65" fmla="*/ 209771 h 255911"/>
              <a:gd name="connsiteX66" fmla="*/ 101066 w 301030"/>
              <a:gd name="connsiteY66" fmla="*/ 209771 h 255911"/>
              <a:gd name="connsiteX67" fmla="*/ 94268 w 301030"/>
              <a:gd name="connsiteY67" fmla="*/ 205379 h 255911"/>
              <a:gd name="connsiteX68" fmla="*/ 91260 w 301030"/>
              <a:gd name="connsiteY68" fmla="*/ 203454 h 255911"/>
              <a:gd name="connsiteX69" fmla="*/ 88612 w 301030"/>
              <a:gd name="connsiteY69" fmla="*/ 201649 h 255911"/>
              <a:gd name="connsiteX70" fmla="*/ 85364 w 301030"/>
              <a:gd name="connsiteY70" fmla="*/ 199664 h 255911"/>
              <a:gd name="connsiteX71" fmla="*/ 81695 w 301030"/>
              <a:gd name="connsiteY71" fmla="*/ 197258 h 255911"/>
              <a:gd name="connsiteX72" fmla="*/ 73092 w 301030"/>
              <a:gd name="connsiteY72" fmla="*/ 191723 h 255911"/>
              <a:gd name="connsiteX73" fmla="*/ 67858 w 301030"/>
              <a:gd name="connsiteY73" fmla="*/ 188414 h 255911"/>
              <a:gd name="connsiteX74" fmla="*/ 66053 w 301030"/>
              <a:gd name="connsiteY74" fmla="*/ 187151 h 255911"/>
              <a:gd name="connsiteX75" fmla="*/ 59556 w 301030"/>
              <a:gd name="connsiteY75" fmla="*/ 182940 h 255911"/>
              <a:gd name="connsiteX76" fmla="*/ 55706 w 301030"/>
              <a:gd name="connsiteY76" fmla="*/ 180534 h 255911"/>
              <a:gd name="connsiteX77" fmla="*/ 54864 w 301030"/>
              <a:gd name="connsiteY77" fmla="*/ 179932 h 255911"/>
              <a:gd name="connsiteX78" fmla="*/ 52097 w 301030"/>
              <a:gd name="connsiteY78" fmla="*/ 178127 h 255911"/>
              <a:gd name="connsiteX79" fmla="*/ 48608 w 301030"/>
              <a:gd name="connsiteY79" fmla="*/ 176022 h 255911"/>
              <a:gd name="connsiteX80" fmla="*/ 45600 w 301030"/>
              <a:gd name="connsiteY80" fmla="*/ 173977 h 255911"/>
              <a:gd name="connsiteX81" fmla="*/ 42291 w 301030"/>
              <a:gd name="connsiteY81" fmla="*/ 171751 h 255911"/>
              <a:gd name="connsiteX82" fmla="*/ 34832 w 301030"/>
              <a:gd name="connsiteY82" fmla="*/ 166758 h 255911"/>
              <a:gd name="connsiteX83" fmla="*/ 30621 w 301030"/>
              <a:gd name="connsiteY83" fmla="*/ 163810 h 255911"/>
              <a:gd name="connsiteX84" fmla="*/ 28816 w 301030"/>
              <a:gd name="connsiteY84" fmla="*/ 162486 h 255911"/>
              <a:gd name="connsiteX85" fmla="*/ 27733 w 301030"/>
              <a:gd name="connsiteY85" fmla="*/ 161825 h 255911"/>
              <a:gd name="connsiteX86" fmla="*/ 24184 w 301030"/>
              <a:gd name="connsiteY86" fmla="*/ 159418 h 255911"/>
              <a:gd name="connsiteX87" fmla="*/ 23281 w 301030"/>
              <a:gd name="connsiteY87" fmla="*/ 158817 h 255911"/>
              <a:gd name="connsiteX88" fmla="*/ 19070 w 301030"/>
              <a:gd name="connsiteY88" fmla="*/ 155989 h 255911"/>
              <a:gd name="connsiteX89" fmla="*/ 13055 w 301030"/>
              <a:gd name="connsiteY89" fmla="*/ 151959 h 255911"/>
              <a:gd name="connsiteX90" fmla="*/ 7881 w 301030"/>
              <a:gd name="connsiteY90" fmla="*/ 148770 h 255911"/>
              <a:gd name="connsiteX91" fmla="*/ 3610 w 301030"/>
              <a:gd name="connsiteY91" fmla="*/ 146063 h 255911"/>
              <a:gd name="connsiteX92" fmla="*/ 602 w 301030"/>
              <a:gd name="connsiteY92" fmla="*/ 144259 h 255911"/>
              <a:gd name="connsiteX93" fmla="*/ 0 w 301030"/>
              <a:gd name="connsiteY93" fmla="*/ 143717 h 255911"/>
              <a:gd name="connsiteX94" fmla="*/ 13536 w 301030"/>
              <a:gd name="connsiteY94" fmla="*/ 112796 h 255911"/>
              <a:gd name="connsiteX95" fmla="*/ 11911 w 301030"/>
              <a:gd name="connsiteY95" fmla="*/ 110330 h 255911"/>
              <a:gd name="connsiteX96" fmla="*/ 10227 w 301030"/>
              <a:gd name="connsiteY96" fmla="*/ 108645 h 255911"/>
              <a:gd name="connsiteX97" fmla="*/ 9385 w 301030"/>
              <a:gd name="connsiteY97" fmla="*/ 106780 h 255911"/>
              <a:gd name="connsiteX98" fmla="*/ 7580 w 301030"/>
              <a:gd name="connsiteY98" fmla="*/ 104915 h 255911"/>
              <a:gd name="connsiteX99" fmla="*/ 8062 w 301030"/>
              <a:gd name="connsiteY99" fmla="*/ 104314 h 255911"/>
              <a:gd name="connsiteX100" fmla="*/ 8302 w 301030"/>
              <a:gd name="connsiteY100" fmla="*/ 101185 h 255911"/>
              <a:gd name="connsiteX101" fmla="*/ 32065 w 301030"/>
              <a:gd name="connsiteY101" fmla="*/ 96734 h 255911"/>
              <a:gd name="connsiteX102" fmla="*/ 50232 w 301030"/>
              <a:gd name="connsiteY102" fmla="*/ 68700 h 255911"/>
              <a:gd name="connsiteX103" fmla="*/ 49992 w 301030"/>
              <a:gd name="connsiteY103" fmla="*/ 67256 h 255911"/>
              <a:gd name="connsiteX104" fmla="*/ 47284 w 301030"/>
              <a:gd name="connsiteY104" fmla="*/ 64249 h 255911"/>
              <a:gd name="connsiteX105" fmla="*/ 46622 w 301030"/>
              <a:gd name="connsiteY105" fmla="*/ 62323 h 255911"/>
              <a:gd name="connsiteX106" fmla="*/ 45239 w 301030"/>
              <a:gd name="connsiteY106" fmla="*/ 61421 h 255911"/>
              <a:gd name="connsiteX107" fmla="*/ 45961 w 301030"/>
              <a:gd name="connsiteY107" fmla="*/ 59496 h 255911"/>
              <a:gd name="connsiteX108" fmla="*/ 47766 w 301030"/>
              <a:gd name="connsiteY108" fmla="*/ 61000 h 255911"/>
              <a:gd name="connsiteX109" fmla="*/ 50473 w 301030"/>
              <a:gd name="connsiteY109" fmla="*/ 62564 h 255911"/>
              <a:gd name="connsiteX110" fmla="*/ 52278 w 301030"/>
              <a:gd name="connsiteY110" fmla="*/ 63166 h 255911"/>
              <a:gd name="connsiteX111" fmla="*/ 58714 w 301030"/>
              <a:gd name="connsiteY111" fmla="*/ 62745 h 255911"/>
              <a:gd name="connsiteX112" fmla="*/ 59376 w 301030"/>
              <a:gd name="connsiteY112" fmla="*/ 62143 h 255911"/>
              <a:gd name="connsiteX113" fmla="*/ 58955 w 301030"/>
              <a:gd name="connsiteY113" fmla="*/ 60338 h 255911"/>
              <a:gd name="connsiteX114" fmla="*/ 60278 w 301030"/>
              <a:gd name="connsiteY114" fmla="*/ 60278 h 255911"/>
              <a:gd name="connsiteX115" fmla="*/ 62204 w 301030"/>
              <a:gd name="connsiteY115" fmla="*/ 58594 h 255911"/>
              <a:gd name="connsiteX116" fmla="*/ 62805 w 301030"/>
              <a:gd name="connsiteY116" fmla="*/ 57090 h 255911"/>
              <a:gd name="connsiteX117" fmla="*/ 59617 w 301030"/>
              <a:gd name="connsiteY117" fmla="*/ 57390 h 255911"/>
              <a:gd name="connsiteX118" fmla="*/ 60700 w 301030"/>
              <a:gd name="connsiteY118" fmla="*/ 56368 h 255911"/>
              <a:gd name="connsiteX119" fmla="*/ 60579 w 301030"/>
              <a:gd name="connsiteY119" fmla="*/ 53661 h 255911"/>
              <a:gd name="connsiteX120" fmla="*/ 61181 w 301030"/>
              <a:gd name="connsiteY120" fmla="*/ 52397 h 255911"/>
              <a:gd name="connsiteX121" fmla="*/ 62805 w 301030"/>
              <a:gd name="connsiteY121" fmla="*/ 51014 h 255911"/>
              <a:gd name="connsiteX122" fmla="*/ 61782 w 301030"/>
              <a:gd name="connsiteY122" fmla="*/ 49570 h 255911"/>
              <a:gd name="connsiteX123" fmla="*/ 60579 w 301030"/>
              <a:gd name="connsiteY123" fmla="*/ 48788 h 255911"/>
              <a:gd name="connsiteX124" fmla="*/ 59376 w 301030"/>
              <a:gd name="connsiteY124" fmla="*/ 49269 h 255911"/>
              <a:gd name="connsiteX125" fmla="*/ 59196 w 301030"/>
              <a:gd name="connsiteY125" fmla="*/ 48427 h 255911"/>
              <a:gd name="connsiteX126" fmla="*/ 61482 w 301030"/>
              <a:gd name="connsiteY126" fmla="*/ 48427 h 255911"/>
              <a:gd name="connsiteX127" fmla="*/ 58774 w 301030"/>
              <a:gd name="connsiteY127" fmla="*/ 46141 h 255911"/>
              <a:gd name="connsiteX128" fmla="*/ 60579 w 301030"/>
              <a:gd name="connsiteY128" fmla="*/ 45961 h 255911"/>
              <a:gd name="connsiteX129" fmla="*/ 62083 w 301030"/>
              <a:gd name="connsiteY129" fmla="*/ 46803 h 255911"/>
              <a:gd name="connsiteX130" fmla="*/ 64129 w 301030"/>
              <a:gd name="connsiteY130" fmla="*/ 46442 h 255911"/>
              <a:gd name="connsiteX131" fmla="*/ 66174 w 301030"/>
              <a:gd name="connsiteY131" fmla="*/ 47765 h 255911"/>
              <a:gd name="connsiteX132" fmla="*/ 66655 w 301030"/>
              <a:gd name="connsiteY132" fmla="*/ 46141 h 255911"/>
              <a:gd name="connsiteX133" fmla="*/ 66354 w 301030"/>
              <a:gd name="connsiteY133" fmla="*/ 45058 h 255911"/>
              <a:gd name="connsiteX134" fmla="*/ 69002 w 301030"/>
              <a:gd name="connsiteY134" fmla="*/ 44938 h 255911"/>
              <a:gd name="connsiteX135" fmla="*/ 69061 w 301030"/>
              <a:gd name="connsiteY135" fmla="*/ 44035 h 255911"/>
              <a:gd name="connsiteX136" fmla="*/ 67016 w 301030"/>
              <a:gd name="connsiteY136" fmla="*/ 43013 h 255911"/>
              <a:gd name="connsiteX137" fmla="*/ 68039 w 301030"/>
              <a:gd name="connsiteY137" fmla="*/ 40607 h 255911"/>
              <a:gd name="connsiteX138" fmla="*/ 67197 w 301030"/>
              <a:gd name="connsiteY138" fmla="*/ 40245 h 255911"/>
              <a:gd name="connsiteX139" fmla="*/ 68039 w 301030"/>
              <a:gd name="connsiteY139" fmla="*/ 38501 h 255911"/>
              <a:gd name="connsiteX140" fmla="*/ 67798 w 301030"/>
              <a:gd name="connsiteY140" fmla="*/ 36696 h 255911"/>
              <a:gd name="connsiteX141" fmla="*/ 66655 w 301030"/>
              <a:gd name="connsiteY141" fmla="*/ 33448 h 255911"/>
              <a:gd name="connsiteX142" fmla="*/ 66294 w 301030"/>
              <a:gd name="connsiteY142" fmla="*/ 31041 h 255911"/>
              <a:gd name="connsiteX143" fmla="*/ 66475 w 301030"/>
              <a:gd name="connsiteY143" fmla="*/ 25868 h 255911"/>
              <a:gd name="connsiteX144" fmla="*/ 67858 w 301030"/>
              <a:gd name="connsiteY144" fmla="*/ 25447 h 255911"/>
              <a:gd name="connsiteX145" fmla="*/ 70506 w 301030"/>
              <a:gd name="connsiteY145" fmla="*/ 25507 h 255911"/>
              <a:gd name="connsiteX146" fmla="*/ 71708 w 301030"/>
              <a:gd name="connsiteY146" fmla="*/ 21657 h 255911"/>
              <a:gd name="connsiteX147" fmla="*/ 70385 w 301030"/>
              <a:gd name="connsiteY147" fmla="*/ 19792 h 255911"/>
              <a:gd name="connsiteX148" fmla="*/ 69362 w 301030"/>
              <a:gd name="connsiteY148" fmla="*/ 19611 h 255911"/>
              <a:gd name="connsiteX149" fmla="*/ 67317 w 301030"/>
              <a:gd name="connsiteY149" fmla="*/ 21597 h 255911"/>
              <a:gd name="connsiteX150" fmla="*/ 67798 w 301030"/>
              <a:gd name="connsiteY150" fmla="*/ 17987 h 255911"/>
              <a:gd name="connsiteX151" fmla="*/ 67317 w 301030"/>
              <a:gd name="connsiteY151" fmla="*/ 15581 h 255911"/>
              <a:gd name="connsiteX152" fmla="*/ 65151 w 301030"/>
              <a:gd name="connsiteY152" fmla="*/ 15039 h 255911"/>
              <a:gd name="connsiteX153" fmla="*/ 63948 w 301030"/>
              <a:gd name="connsiteY153" fmla="*/ 12934 h 255911"/>
              <a:gd name="connsiteX154" fmla="*/ 61842 w 301030"/>
              <a:gd name="connsiteY154" fmla="*/ 11911 h 255911"/>
              <a:gd name="connsiteX155" fmla="*/ 61722 w 301030"/>
              <a:gd name="connsiteY155" fmla="*/ 9926 h 255911"/>
              <a:gd name="connsiteX156" fmla="*/ 62865 w 301030"/>
              <a:gd name="connsiteY156" fmla="*/ 9024 h 255911"/>
              <a:gd name="connsiteX157" fmla="*/ 64068 w 301030"/>
              <a:gd name="connsiteY157" fmla="*/ 9144 h 255911"/>
              <a:gd name="connsiteX158" fmla="*/ 65512 w 301030"/>
              <a:gd name="connsiteY158" fmla="*/ 6738 h 255911"/>
              <a:gd name="connsiteX159" fmla="*/ 68339 w 301030"/>
              <a:gd name="connsiteY159" fmla="*/ 5534 h 255911"/>
              <a:gd name="connsiteX160" fmla="*/ 69422 w 301030"/>
              <a:gd name="connsiteY160" fmla="*/ 4391 h 255911"/>
              <a:gd name="connsiteX161" fmla="*/ 71708 w 301030"/>
              <a:gd name="connsiteY161" fmla="*/ 4512 h 255911"/>
              <a:gd name="connsiteX162" fmla="*/ 73032 w 301030"/>
              <a:gd name="connsiteY162" fmla="*/ 2406 h 255911"/>
              <a:gd name="connsiteX163" fmla="*/ 76461 w 301030"/>
              <a:gd name="connsiteY163" fmla="*/ 2406 h 255911"/>
              <a:gd name="connsiteX164" fmla="*/ 77664 w 301030"/>
              <a:gd name="connsiteY164" fmla="*/ 2827 h 255911"/>
              <a:gd name="connsiteX165" fmla="*/ 77784 w 301030"/>
              <a:gd name="connsiteY165" fmla="*/ 1925 h 255911"/>
              <a:gd name="connsiteX166" fmla="*/ 81755 w 301030"/>
              <a:gd name="connsiteY166" fmla="*/ 1263 h 255911"/>
              <a:gd name="connsiteX167" fmla="*/ 82958 w 301030"/>
              <a:gd name="connsiteY167" fmla="*/ 0 h 255911"/>
              <a:gd name="connsiteX168" fmla="*/ 84582 w 301030"/>
              <a:gd name="connsiteY168" fmla="*/ 1023 h 255911"/>
              <a:gd name="connsiteX169" fmla="*/ 86989 w 301030"/>
              <a:gd name="connsiteY169" fmla="*/ 1023 h 255911"/>
              <a:gd name="connsiteX170" fmla="*/ 100223 w 301030"/>
              <a:gd name="connsiteY170" fmla="*/ 0 h 255911"/>
              <a:gd name="connsiteX171" fmla="*/ 100825 w 301030"/>
              <a:gd name="connsiteY171" fmla="*/ 1384 h 255911"/>
              <a:gd name="connsiteX172" fmla="*/ 100344 w 301030"/>
              <a:gd name="connsiteY172" fmla="*/ 4873 h 255911"/>
              <a:gd name="connsiteX173" fmla="*/ 99261 w 301030"/>
              <a:gd name="connsiteY173" fmla="*/ 6978 h 255911"/>
              <a:gd name="connsiteX174" fmla="*/ 100945 w 301030"/>
              <a:gd name="connsiteY174" fmla="*/ 8061 h 255911"/>
              <a:gd name="connsiteX175" fmla="*/ 99381 w 301030"/>
              <a:gd name="connsiteY175" fmla="*/ 9565 h 255911"/>
              <a:gd name="connsiteX176" fmla="*/ 97997 w 301030"/>
              <a:gd name="connsiteY176" fmla="*/ 10167 h 255911"/>
              <a:gd name="connsiteX177" fmla="*/ 99802 w 301030"/>
              <a:gd name="connsiteY177" fmla="*/ 10768 h 255911"/>
              <a:gd name="connsiteX178" fmla="*/ 99802 w 301030"/>
              <a:gd name="connsiteY178" fmla="*/ 12633 h 255911"/>
              <a:gd name="connsiteX179" fmla="*/ 101426 w 301030"/>
              <a:gd name="connsiteY179" fmla="*/ 13716 h 255911"/>
              <a:gd name="connsiteX180" fmla="*/ 100585 w 301030"/>
              <a:gd name="connsiteY180" fmla="*/ 15581 h 255911"/>
              <a:gd name="connsiteX181" fmla="*/ 101787 w 301030"/>
              <a:gd name="connsiteY181" fmla="*/ 16784 h 255911"/>
              <a:gd name="connsiteX182" fmla="*/ 100945 w 301030"/>
              <a:gd name="connsiteY182" fmla="*/ 17265 h 255911"/>
              <a:gd name="connsiteX183" fmla="*/ 102208 w 301030"/>
              <a:gd name="connsiteY183" fmla="*/ 20273 h 255911"/>
              <a:gd name="connsiteX184" fmla="*/ 101968 w 301030"/>
              <a:gd name="connsiteY184" fmla="*/ 21897 h 255911"/>
              <a:gd name="connsiteX185" fmla="*/ 100404 w 301030"/>
              <a:gd name="connsiteY185" fmla="*/ 24424 h 255911"/>
              <a:gd name="connsiteX186" fmla="*/ 101306 w 301030"/>
              <a:gd name="connsiteY186" fmla="*/ 24785 h 255911"/>
              <a:gd name="connsiteX187" fmla="*/ 102089 w 301030"/>
              <a:gd name="connsiteY187" fmla="*/ 24063 h 255911"/>
              <a:gd name="connsiteX188" fmla="*/ 102570 w 301030"/>
              <a:gd name="connsiteY188" fmla="*/ 24905 h 255911"/>
              <a:gd name="connsiteX189" fmla="*/ 100704 w 301030"/>
              <a:gd name="connsiteY189" fmla="*/ 26349 h 255911"/>
              <a:gd name="connsiteX190" fmla="*/ 101246 w 301030"/>
              <a:gd name="connsiteY190" fmla="*/ 27672 h 255911"/>
              <a:gd name="connsiteX191" fmla="*/ 100404 w 301030"/>
              <a:gd name="connsiteY191" fmla="*/ 28815 h 255911"/>
              <a:gd name="connsiteX192" fmla="*/ 100764 w 301030"/>
              <a:gd name="connsiteY192" fmla="*/ 29598 h 255911"/>
              <a:gd name="connsiteX193" fmla="*/ 98960 w 301030"/>
              <a:gd name="connsiteY193" fmla="*/ 30380 h 255911"/>
              <a:gd name="connsiteX194" fmla="*/ 99261 w 301030"/>
              <a:gd name="connsiteY194" fmla="*/ 32245 h 255911"/>
              <a:gd name="connsiteX195" fmla="*/ 100704 w 301030"/>
              <a:gd name="connsiteY195" fmla="*/ 32726 h 255911"/>
              <a:gd name="connsiteX196" fmla="*/ 101727 w 301030"/>
              <a:gd name="connsiteY196" fmla="*/ 36095 h 255911"/>
              <a:gd name="connsiteX197" fmla="*/ 103231 w 301030"/>
              <a:gd name="connsiteY197" fmla="*/ 37719 h 255911"/>
              <a:gd name="connsiteX198" fmla="*/ 102810 w 301030"/>
              <a:gd name="connsiteY198" fmla="*/ 39223 h 255911"/>
              <a:gd name="connsiteX199" fmla="*/ 105036 w 301030"/>
              <a:gd name="connsiteY199" fmla="*/ 41870 h 255911"/>
              <a:gd name="connsiteX200" fmla="*/ 104795 w 301030"/>
              <a:gd name="connsiteY200" fmla="*/ 43073 h 255911"/>
              <a:gd name="connsiteX201" fmla="*/ 106420 w 301030"/>
              <a:gd name="connsiteY201" fmla="*/ 45118 h 255911"/>
              <a:gd name="connsiteX202" fmla="*/ 106179 w 301030"/>
              <a:gd name="connsiteY202" fmla="*/ 45720 h 255911"/>
              <a:gd name="connsiteX203" fmla="*/ 107021 w 301030"/>
              <a:gd name="connsiteY203" fmla="*/ 48247 h 255911"/>
              <a:gd name="connsiteX204" fmla="*/ 108585 w 301030"/>
              <a:gd name="connsiteY204" fmla="*/ 48547 h 255911"/>
              <a:gd name="connsiteX205" fmla="*/ 108766 w 301030"/>
              <a:gd name="connsiteY205" fmla="*/ 49690 h 255911"/>
              <a:gd name="connsiteX206" fmla="*/ 110811 w 301030"/>
              <a:gd name="connsiteY206" fmla="*/ 51315 h 255911"/>
              <a:gd name="connsiteX207" fmla="*/ 113398 w 301030"/>
              <a:gd name="connsiteY207" fmla="*/ 52518 h 255911"/>
              <a:gd name="connsiteX208" fmla="*/ 114180 w 301030"/>
              <a:gd name="connsiteY208" fmla="*/ 53721 h 255911"/>
              <a:gd name="connsiteX209" fmla="*/ 115924 w 301030"/>
              <a:gd name="connsiteY209" fmla="*/ 53962 h 255911"/>
              <a:gd name="connsiteX210" fmla="*/ 118451 w 301030"/>
              <a:gd name="connsiteY210" fmla="*/ 55285 h 255911"/>
              <a:gd name="connsiteX211" fmla="*/ 120376 w 301030"/>
              <a:gd name="connsiteY211" fmla="*/ 55706 h 255911"/>
              <a:gd name="connsiteX212" fmla="*/ 121279 w 301030"/>
              <a:gd name="connsiteY212" fmla="*/ 57511 h 255911"/>
              <a:gd name="connsiteX213" fmla="*/ 122000 w 301030"/>
              <a:gd name="connsiteY213" fmla="*/ 57571 h 255911"/>
              <a:gd name="connsiteX214" fmla="*/ 123565 w 301030"/>
              <a:gd name="connsiteY214" fmla="*/ 59255 h 255911"/>
              <a:gd name="connsiteX215" fmla="*/ 125008 w 301030"/>
              <a:gd name="connsiteY215" fmla="*/ 58594 h 255911"/>
              <a:gd name="connsiteX216" fmla="*/ 126211 w 301030"/>
              <a:gd name="connsiteY216" fmla="*/ 59496 h 255911"/>
              <a:gd name="connsiteX217" fmla="*/ 125730 w 301030"/>
              <a:gd name="connsiteY217" fmla="*/ 61301 h 255911"/>
              <a:gd name="connsiteX218" fmla="*/ 128016 w 301030"/>
              <a:gd name="connsiteY218" fmla="*/ 62504 h 255911"/>
              <a:gd name="connsiteX219" fmla="*/ 129400 w 301030"/>
              <a:gd name="connsiteY219" fmla="*/ 62624 h 255911"/>
              <a:gd name="connsiteX220" fmla="*/ 129761 w 301030"/>
              <a:gd name="connsiteY220" fmla="*/ 63767 h 255911"/>
              <a:gd name="connsiteX221" fmla="*/ 131806 w 301030"/>
              <a:gd name="connsiteY221" fmla="*/ 64068 h 255911"/>
              <a:gd name="connsiteX222" fmla="*/ 132347 w 301030"/>
              <a:gd name="connsiteY222" fmla="*/ 66234 h 255911"/>
              <a:gd name="connsiteX223" fmla="*/ 134152 w 301030"/>
              <a:gd name="connsiteY223" fmla="*/ 66655 h 255911"/>
              <a:gd name="connsiteX224" fmla="*/ 135656 w 301030"/>
              <a:gd name="connsiteY224" fmla="*/ 68279 h 255911"/>
              <a:gd name="connsiteX225" fmla="*/ 137762 w 301030"/>
              <a:gd name="connsiteY225" fmla="*/ 71528 h 255911"/>
              <a:gd name="connsiteX226" fmla="*/ 138423 w 301030"/>
              <a:gd name="connsiteY226" fmla="*/ 71046 h 255911"/>
              <a:gd name="connsiteX227" fmla="*/ 140589 w 301030"/>
              <a:gd name="connsiteY227" fmla="*/ 71889 h 255911"/>
              <a:gd name="connsiteX228" fmla="*/ 142334 w 301030"/>
              <a:gd name="connsiteY228" fmla="*/ 73092 h 255911"/>
              <a:gd name="connsiteX229" fmla="*/ 143297 w 301030"/>
              <a:gd name="connsiteY229" fmla="*/ 74716 h 255911"/>
              <a:gd name="connsiteX230" fmla="*/ 144560 w 301030"/>
              <a:gd name="connsiteY230" fmla="*/ 75077 h 255911"/>
              <a:gd name="connsiteX231" fmla="*/ 146244 w 301030"/>
              <a:gd name="connsiteY231" fmla="*/ 76400 h 255911"/>
              <a:gd name="connsiteX232" fmla="*/ 145643 w 301030"/>
              <a:gd name="connsiteY232" fmla="*/ 76882 h 255911"/>
              <a:gd name="connsiteX233" fmla="*/ 147147 w 301030"/>
              <a:gd name="connsiteY233" fmla="*/ 77844 h 255911"/>
              <a:gd name="connsiteX234" fmla="*/ 147507 w 301030"/>
              <a:gd name="connsiteY234" fmla="*/ 79288 h 255911"/>
              <a:gd name="connsiteX235" fmla="*/ 148711 w 301030"/>
              <a:gd name="connsiteY235" fmla="*/ 79408 h 255911"/>
              <a:gd name="connsiteX236" fmla="*/ 148770 w 301030"/>
              <a:gd name="connsiteY236" fmla="*/ 80371 h 255911"/>
              <a:gd name="connsiteX237" fmla="*/ 149974 w 301030"/>
              <a:gd name="connsiteY237" fmla="*/ 80852 h 255911"/>
              <a:gd name="connsiteX238" fmla="*/ 150756 w 301030"/>
              <a:gd name="connsiteY238" fmla="*/ 82055 h 255911"/>
              <a:gd name="connsiteX239" fmla="*/ 152501 w 301030"/>
              <a:gd name="connsiteY239" fmla="*/ 81815 h 255911"/>
              <a:gd name="connsiteX240" fmla="*/ 154305 w 301030"/>
              <a:gd name="connsiteY240" fmla="*/ 83920 h 255911"/>
              <a:gd name="connsiteX241" fmla="*/ 155990 w 301030"/>
              <a:gd name="connsiteY241" fmla="*/ 83980 h 255911"/>
              <a:gd name="connsiteX242" fmla="*/ 155990 w 301030"/>
              <a:gd name="connsiteY242" fmla="*/ 85424 h 255911"/>
              <a:gd name="connsiteX243" fmla="*/ 157072 w 301030"/>
              <a:gd name="connsiteY243" fmla="*/ 86146 h 255911"/>
              <a:gd name="connsiteX244" fmla="*/ 156471 w 301030"/>
              <a:gd name="connsiteY244" fmla="*/ 87349 h 255911"/>
              <a:gd name="connsiteX245" fmla="*/ 158817 w 301030"/>
              <a:gd name="connsiteY245" fmla="*/ 88432 h 255911"/>
              <a:gd name="connsiteX246" fmla="*/ 158636 w 301030"/>
              <a:gd name="connsiteY246" fmla="*/ 89635 h 255911"/>
              <a:gd name="connsiteX247" fmla="*/ 159720 w 301030"/>
              <a:gd name="connsiteY247" fmla="*/ 90838 h 255911"/>
              <a:gd name="connsiteX248" fmla="*/ 161284 w 301030"/>
              <a:gd name="connsiteY248" fmla="*/ 91560 h 255911"/>
              <a:gd name="connsiteX249" fmla="*/ 160682 w 301030"/>
              <a:gd name="connsiteY249" fmla="*/ 92282 h 255911"/>
              <a:gd name="connsiteX250" fmla="*/ 162186 w 301030"/>
              <a:gd name="connsiteY250" fmla="*/ 93606 h 255911"/>
              <a:gd name="connsiteX251" fmla="*/ 165194 w 301030"/>
              <a:gd name="connsiteY251" fmla="*/ 93425 h 255911"/>
              <a:gd name="connsiteX252" fmla="*/ 167179 w 301030"/>
              <a:gd name="connsiteY252" fmla="*/ 95952 h 255911"/>
              <a:gd name="connsiteX253" fmla="*/ 168984 w 301030"/>
              <a:gd name="connsiteY253" fmla="*/ 96373 h 255911"/>
              <a:gd name="connsiteX254" fmla="*/ 169826 w 301030"/>
              <a:gd name="connsiteY254" fmla="*/ 97155 h 255911"/>
              <a:gd name="connsiteX255" fmla="*/ 169706 w 301030"/>
              <a:gd name="connsiteY255" fmla="*/ 99020 h 255911"/>
              <a:gd name="connsiteX256" fmla="*/ 172714 w 301030"/>
              <a:gd name="connsiteY256" fmla="*/ 101426 h 255911"/>
              <a:gd name="connsiteX257" fmla="*/ 172714 w 301030"/>
              <a:gd name="connsiteY257" fmla="*/ 102870 h 255911"/>
              <a:gd name="connsiteX258" fmla="*/ 171631 w 301030"/>
              <a:gd name="connsiteY258" fmla="*/ 103772 h 255911"/>
              <a:gd name="connsiteX259" fmla="*/ 173195 w 301030"/>
              <a:gd name="connsiteY259" fmla="*/ 104073 h 255911"/>
              <a:gd name="connsiteX260" fmla="*/ 173856 w 301030"/>
              <a:gd name="connsiteY260" fmla="*/ 106479 h 255911"/>
              <a:gd name="connsiteX261" fmla="*/ 174639 w 301030"/>
              <a:gd name="connsiteY261" fmla="*/ 106179 h 255911"/>
              <a:gd name="connsiteX262" fmla="*/ 175722 w 301030"/>
              <a:gd name="connsiteY262" fmla="*/ 108465 h 255911"/>
              <a:gd name="connsiteX263" fmla="*/ 177045 w 301030"/>
              <a:gd name="connsiteY263" fmla="*/ 107863 h 255911"/>
              <a:gd name="connsiteX264" fmla="*/ 177466 w 301030"/>
              <a:gd name="connsiteY264" fmla="*/ 108765 h 255911"/>
              <a:gd name="connsiteX265" fmla="*/ 179692 w 301030"/>
              <a:gd name="connsiteY265" fmla="*/ 109367 h 255911"/>
              <a:gd name="connsiteX266" fmla="*/ 180895 w 301030"/>
              <a:gd name="connsiteY266" fmla="*/ 110991 h 255911"/>
              <a:gd name="connsiteX267" fmla="*/ 181917 w 301030"/>
              <a:gd name="connsiteY267" fmla="*/ 110209 h 255911"/>
              <a:gd name="connsiteX268" fmla="*/ 183361 w 301030"/>
              <a:gd name="connsiteY268" fmla="*/ 111713 h 255911"/>
              <a:gd name="connsiteX269" fmla="*/ 183241 w 301030"/>
              <a:gd name="connsiteY269" fmla="*/ 112435 h 255911"/>
              <a:gd name="connsiteX270" fmla="*/ 185226 w 301030"/>
              <a:gd name="connsiteY270" fmla="*/ 113698 h 255911"/>
              <a:gd name="connsiteX271" fmla="*/ 184203 w 301030"/>
              <a:gd name="connsiteY271" fmla="*/ 114962 h 255911"/>
              <a:gd name="connsiteX272" fmla="*/ 185166 w 301030"/>
              <a:gd name="connsiteY272" fmla="*/ 115443 h 255911"/>
              <a:gd name="connsiteX273" fmla="*/ 194310 w 301030"/>
              <a:gd name="connsiteY273" fmla="*/ 88552 h 255911"/>
              <a:gd name="connsiteX274" fmla="*/ 199484 w 301030"/>
              <a:gd name="connsiteY274" fmla="*/ 81755 h 255911"/>
              <a:gd name="connsiteX275" fmla="*/ 198822 w 301030"/>
              <a:gd name="connsiteY275" fmla="*/ 79108 h 255911"/>
              <a:gd name="connsiteX276" fmla="*/ 201048 w 301030"/>
              <a:gd name="connsiteY276" fmla="*/ 77844 h 255911"/>
              <a:gd name="connsiteX277" fmla="*/ 202733 w 301030"/>
              <a:gd name="connsiteY277" fmla="*/ 77303 h 255911"/>
              <a:gd name="connsiteX278" fmla="*/ 203635 w 301030"/>
              <a:gd name="connsiteY278" fmla="*/ 77844 h 255911"/>
              <a:gd name="connsiteX279" fmla="*/ 205319 w 301030"/>
              <a:gd name="connsiteY279" fmla="*/ 76400 h 255911"/>
              <a:gd name="connsiteX280" fmla="*/ 208507 w 301030"/>
              <a:gd name="connsiteY280" fmla="*/ 76039 h 255911"/>
              <a:gd name="connsiteX281" fmla="*/ 209591 w 301030"/>
              <a:gd name="connsiteY281" fmla="*/ 75438 h 255911"/>
              <a:gd name="connsiteX282" fmla="*/ 211034 w 301030"/>
              <a:gd name="connsiteY282" fmla="*/ 75498 h 255911"/>
              <a:gd name="connsiteX283" fmla="*/ 211936 w 301030"/>
              <a:gd name="connsiteY283" fmla="*/ 74175 h 255911"/>
              <a:gd name="connsiteX284" fmla="*/ 214042 w 301030"/>
              <a:gd name="connsiteY284" fmla="*/ 73573 h 255911"/>
              <a:gd name="connsiteX285" fmla="*/ 214523 w 301030"/>
              <a:gd name="connsiteY285" fmla="*/ 74475 h 255911"/>
              <a:gd name="connsiteX286" fmla="*/ 217411 w 301030"/>
              <a:gd name="connsiteY286" fmla="*/ 75679 h 255911"/>
              <a:gd name="connsiteX287" fmla="*/ 220058 w 301030"/>
              <a:gd name="connsiteY287" fmla="*/ 75378 h 255911"/>
              <a:gd name="connsiteX288" fmla="*/ 219697 w 301030"/>
              <a:gd name="connsiteY288" fmla="*/ 74596 h 255911"/>
              <a:gd name="connsiteX289" fmla="*/ 221802 w 301030"/>
              <a:gd name="connsiteY289" fmla="*/ 73994 h 255911"/>
              <a:gd name="connsiteX290" fmla="*/ 222284 w 301030"/>
              <a:gd name="connsiteY290" fmla="*/ 74596 h 255911"/>
              <a:gd name="connsiteX291" fmla="*/ 225051 w 301030"/>
              <a:gd name="connsiteY291" fmla="*/ 73032 h 255911"/>
              <a:gd name="connsiteX292" fmla="*/ 225051 w 301030"/>
              <a:gd name="connsiteY292" fmla="*/ 72430 h 255911"/>
              <a:gd name="connsiteX293" fmla="*/ 227758 w 301030"/>
              <a:gd name="connsiteY293" fmla="*/ 72430 h 255911"/>
              <a:gd name="connsiteX294" fmla="*/ 246828 w 301030"/>
              <a:gd name="connsiteY294" fmla="*/ 67738 h 255911"/>
              <a:gd name="connsiteX295" fmla="*/ 263973 w 301030"/>
              <a:gd name="connsiteY295" fmla="*/ 63406 h 255911"/>
              <a:gd name="connsiteX296" fmla="*/ 279193 w 301030"/>
              <a:gd name="connsiteY296" fmla="*/ 85845 h 255911"/>
              <a:gd name="connsiteX297" fmla="*/ 290744 w 301030"/>
              <a:gd name="connsiteY297" fmla="*/ 104254 h 255911"/>
              <a:gd name="connsiteX298" fmla="*/ 292067 w 301030"/>
              <a:gd name="connsiteY298" fmla="*/ 105517 h 255911"/>
              <a:gd name="connsiteX299" fmla="*/ 294473 w 301030"/>
              <a:gd name="connsiteY299" fmla="*/ 104735 h 255911"/>
              <a:gd name="connsiteX300" fmla="*/ 298143 w 301030"/>
              <a:gd name="connsiteY300" fmla="*/ 106540 h 255911"/>
              <a:gd name="connsiteX301" fmla="*/ 301030 w 301030"/>
              <a:gd name="connsiteY301" fmla="*/ 109187 h 25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</a:cxnLst>
            <a:rect l="l" t="t" r="r" b="b"/>
            <a:pathLst>
              <a:path w="301030" h="255911">
                <a:moveTo>
                  <a:pt x="301030" y="109187"/>
                </a:moveTo>
                <a:lnTo>
                  <a:pt x="296278" y="114841"/>
                </a:lnTo>
                <a:lnTo>
                  <a:pt x="293270" y="119052"/>
                </a:lnTo>
                <a:lnTo>
                  <a:pt x="284908" y="131926"/>
                </a:lnTo>
                <a:lnTo>
                  <a:pt x="283284" y="133731"/>
                </a:lnTo>
                <a:lnTo>
                  <a:pt x="280817" y="137822"/>
                </a:lnTo>
                <a:lnTo>
                  <a:pt x="278290" y="143356"/>
                </a:lnTo>
                <a:lnTo>
                  <a:pt x="275283" y="148590"/>
                </a:lnTo>
                <a:lnTo>
                  <a:pt x="271733" y="157072"/>
                </a:lnTo>
                <a:lnTo>
                  <a:pt x="266801" y="172232"/>
                </a:lnTo>
                <a:lnTo>
                  <a:pt x="265898" y="176744"/>
                </a:lnTo>
                <a:lnTo>
                  <a:pt x="264033" y="188475"/>
                </a:lnTo>
                <a:lnTo>
                  <a:pt x="262409" y="210733"/>
                </a:lnTo>
                <a:lnTo>
                  <a:pt x="261928" y="211635"/>
                </a:lnTo>
                <a:lnTo>
                  <a:pt x="261687" y="216027"/>
                </a:lnTo>
                <a:lnTo>
                  <a:pt x="260303" y="222885"/>
                </a:lnTo>
                <a:lnTo>
                  <a:pt x="260062" y="226134"/>
                </a:lnTo>
                <a:lnTo>
                  <a:pt x="260364" y="229562"/>
                </a:lnTo>
                <a:lnTo>
                  <a:pt x="261387" y="236180"/>
                </a:lnTo>
                <a:lnTo>
                  <a:pt x="255371" y="235338"/>
                </a:lnTo>
                <a:lnTo>
                  <a:pt x="253807" y="234736"/>
                </a:lnTo>
                <a:lnTo>
                  <a:pt x="252723" y="233473"/>
                </a:lnTo>
                <a:lnTo>
                  <a:pt x="253927" y="230705"/>
                </a:lnTo>
                <a:lnTo>
                  <a:pt x="250618" y="230104"/>
                </a:lnTo>
                <a:lnTo>
                  <a:pt x="241956" y="229382"/>
                </a:lnTo>
                <a:lnTo>
                  <a:pt x="235759" y="229382"/>
                </a:lnTo>
                <a:lnTo>
                  <a:pt x="231548" y="229984"/>
                </a:lnTo>
                <a:lnTo>
                  <a:pt x="225292" y="231066"/>
                </a:lnTo>
                <a:lnTo>
                  <a:pt x="217411" y="233352"/>
                </a:lnTo>
                <a:lnTo>
                  <a:pt x="215786" y="232991"/>
                </a:lnTo>
                <a:lnTo>
                  <a:pt x="210373" y="234977"/>
                </a:lnTo>
                <a:lnTo>
                  <a:pt x="204597" y="237022"/>
                </a:lnTo>
                <a:lnTo>
                  <a:pt x="199424" y="238947"/>
                </a:lnTo>
                <a:lnTo>
                  <a:pt x="197378" y="240030"/>
                </a:lnTo>
                <a:lnTo>
                  <a:pt x="194972" y="240511"/>
                </a:lnTo>
                <a:lnTo>
                  <a:pt x="193528" y="241714"/>
                </a:lnTo>
                <a:lnTo>
                  <a:pt x="188535" y="244602"/>
                </a:lnTo>
                <a:lnTo>
                  <a:pt x="176985" y="252062"/>
                </a:lnTo>
                <a:lnTo>
                  <a:pt x="172714" y="255912"/>
                </a:lnTo>
                <a:lnTo>
                  <a:pt x="169585" y="253926"/>
                </a:lnTo>
                <a:lnTo>
                  <a:pt x="169345" y="253686"/>
                </a:lnTo>
                <a:lnTo>
                  <a:pt x="167059" y="252242"/>
                </a:lnTo>
                <a:lnTo>
                  <a:pt x="166457" y="251881"/>
                </a:lnTo>
                <a:lnTo>
                  <a:pt x="164412" y="250497"/>
                </a:lnTo>
                <a:lnTo>
                  <a:pt x="164111" y="250377"/>
                </a:lnTo>
                <a:lnTo>
                  <a:pt x="163088" y="249776"/>
                </a:lnTo>
                <a:lnTo>
                  <a:pt x="163088" y="249655"/>
                </a:lnTo>
                <a:lnTo>
                  <a:pt x="158757" y="246828"/>
                </a:lnTo>
                <a:lnTo>
                  <a:pt x="147087" y="239368"/>
                </a:lnTo>
                <a:lnTo>
                  <a:pt x="140709" y="235217"/>
                </a:lnTo>
                <a:lnTo>
                  <a:pt x="137281" y="233052"/>
                </a:lnTo>
                <a:lnTo>
                  <a:pt x="136198" y="232450"/>
                </a:lnTo>
                <a:lnTo>
                  <a:pt x="133912" y="230946"/>
                </a:lnTo>
                <a:lnTo>
                  <a:pt x="128197" y="227216"/>
                </a:lnTo>
                <a:lnTo>
                  <a:pt x="125069" y="225231"/>
                </a:lnTo>
                <a:lnTo>
                  <a:pt x="123084" y="223908"/>
                </a:lnTo>
                <a:lnTo>
                  <a:pt x="120256" y="222163"/>
                </a:lnTo>
                <a:lnTo>
                  <a:pt x="120136" y="221983"/>
                </a:lnTo>
                <a:lnTo>
                  <a:pt x="112074" y="216869"/>
                </a:lnTo>
                <a:lnTo>
                  <a:pt x="109788" y="215485"/>
                </a:lnTo>
                <a:lnTo>
                  <a:pt x="109608" y="215245"/>
                </a:lnTo>
                <a:lnTo>
                  <a:pt x="108405" y="214523"/>
                </a:lnTo>
                <a:lnTo>
                  <a:pt x="106660" y="213320"/>
                </a:lnTo>
                <a:lnTo>
                  <a:pt x="104254" y="211816"/>
                </a:lnTo>
                <a:lnTo>
                  <a:pt x="102750" y="210793"/>
                </a:lnTo>
                <a:lnTo>
                  <a:pt x="101126" y="209771"/>
                </a:lnTo>
                <a:lnTo>
                  <a:pt x="101066" y="209771"/>
                </a:lnTo>
                <a:lnTo>
                  <a:pt x="94268" y="205379"/>
                </a:lnTo>
                <a:lnTo>
                  <a:pt x="91260" y="203454"/>
                </a:lnTo>
                <a:lnTo>
                  <a:pt x="88612" y="201649"/>
                </a:lnTo>
                <a:lnTo>
                  <a:pt x="85364" y="199664"/>
                </a:lnTo>
                <a:lnTo>
                  <a:pt x="81695" y="197258"/>
                </a:lnTo>
                <a:lnTo>
                  <a:pt x="73092" y="191723"/>
                </a:lnTo>
                <a:lnTo>
                  <a:pt x="67858" y="188414"/>
                </a:lnTo>
                <a:lnTo>
                  <a:pt x="66053" y="187151"/>
                </a:lnTo>
                <a:lnTo>
                  <a:pt x="59556" y="182940"/>
                </a:lnTo>
                <a:lnTo>
                  <a:pt x="55706" y="180534"/>
                </a:lnTo>
                <a:lnTo>
                  <a:pt x="54864" y="179932"/>
                </a:lnTo>
                <a:lnTo>
                  <a:pt x="52097" y="178127"/>
                </a:lnTo>
                <a:lnTo>
                  <a:pt x="48608" y="176022"/>
                </a:lnTo>
                <a:lnTo>
                  <a:pt x="45600" y="173977"/>
                </a:lnTo>
                <a:lnTo>
                  <a:pt x="42291" y="171751"/>
                </a:lnTo>
                <a:lnTo>
                  <a:pt x="34832" y="166758"/>
                </a:lnTo>
                <a:lnTo>
                  <a:pt x="30621" y="163810"/>
                </a:lnTo>
                <a:lnTo>
                  <a:pt x="28816" y="162486"/>
                </a:lnTo>
                <a:lnTo>
                  <a:pt x="27733" y="161825"/>
                </a:lnTo>
                <a:lnTo>
                  <a:pt x="24184" y="159418"/>
                </a:lnTo>
                <a:lnTo>
                  <a:pt x="23281" y="158817"/>
                </a:lnTo>
                <a:lnTo>
                  <a:pt x="19070" y="155989"/>
                </a:lnTo>
                <a:lnTo>
                  <a:pt x="13055" y="151959"/>
                </a:lnTo>
                <a:lnTo>
                  <a:pt x="7881" y="148770"/>
                </a:lnTo>
                <a:lnTo>
                  <a:pt x="3610" y="146063"/>
                </a:lnTo>
                <a:lnTo>
                  <a:pt x="602" y="144259"/>
                </a:lnTo>
                <a:lnTo>
                  <a:pt x="0" y="143717"/>
                </a:lnTo>
                <a:lnTo>
                  <a:pt x="13536" y="112796"/>
                </a:lnTo>
                <a:lnTo>
                  <a:pt x="11911" y="110330"/>
                </a:lnTo>
                <a:lnTo>
                  <a:pt x="10227" y="108645"/>
                </a:lnTo>
                <a:lnTo>
                  <a:pt x="9385" y="106780"/>
                </a:lnTo>
                <a:lnTo>
                  <a:pt x="7580" y="104915"/>
                </a:lnTo>
                <a:lnTo>
                  <a:pt x="8062" y="104314"/>
                </a:lnTo>
                <a:lnTo>
                  <a:pt x="8302" y="101185"/>
                </a:lnTo>
                <a:lnTo>
                  <a:pt x="32065" y="96734"/>
                </a:lnTo>
                <a:lnTo>
                  <a:pt x="50232" y="68700"/>
                </a:lnTo>
                <a:lnTo>
                  <a:pt x="49992" y="67256"/>
                </a:lnTo>
                <a:lnTo>
                  <a:pt x="47284" y="64249"/>
                </a:lnTo>
                <a:lnTo>
                  <a:pt x="46622" y="62323"/>
                </a:lnTo>
                <a:lnTo>
                  <a:pt x="45239" y="61421"/>
                </a:lnTo>
                <a:lnTo>
                  <a:pt x="45961" y="59496"/>
                </a:lnTo>
                <a:lnTo>
                  <a:pt x="47766" y="61000"/>
                </a:lnTo>
                <a:lnTo>
                  <a:pt x="50473" y="62564"/>
                </a:lnTo>
                <a:lnTo>
                  <a:pt x="52278" y="63166"/>
                </a:lnTo>
                <a:lnTo>
                  <a:pt x="58714" y="62745"/>
                </a:lnTo>
                <a:lnTo>
                  <a:pt x="59376" y="62143"/>
                </a:lnTo>
                <a:lnTo>
                  <a:pt x="58955" y="60338"/>
                </a:lnTo>
                <a:lnTo>
                  <a:pt x="60278" y="60278"/>
                </a:lnTo>
                <a:lnTo>
                  <a:pt x="62204" y="58594"/>
                </a:lnTo>
                <a:lnTo>
                  <a:pt x="62805" y="57090"/>
                </a:lnTo>
                <a:lnTo>
                  <a:pt x="59617" y="57390"/>
                </a:lnTo>
                <a:lnTo>
                  <a:pt x="60700" y="56368"/>
                </a:lnTo>
                <a:lnTo>
                  <a:pt x="60579" y="53661"/>
                </a:lnTo>
                <a:lnTo>
                  <a:pt x="61181" y="52397"/>
                </a:lnTo>
                <a:lnTo>
                  <a:pt x="62805" y="51014"/>
                </a:lnTo>
                <a:lnTo>
                  <a:pt x="61782" y="49570"/>
                </a:lnTo>
                <a:lnTo>
                  <a:pt x="60579" y="48788"/>
                </a:lnTo>
                <a:lnTo>
                  <a:pt x="59376" y="49269"/>
                </a:lnTo>
                <a:lnTo>
                  <a:pt x="59196" y="48427"/>
                </a:lnTo>
                <a:lnTo>
                  <a:pt x="61482" y="48427"/>
                </a:lnTo>
                <a:lnTo>
                  <a:pt x="58774" y="46141"/>
                </a:lnTo>
                <a:lnTo>
                  <a:pt x="60579" y="45961"/>
                </a:lnTo>
                <a:lnTo>
                  <a:pt x="62083" y="46803"/>
                </a:lnTo>
                <a:lnTo>
                  <a:pt x="64129" y="46442"/>
                </a:lnTo>
                <a:lnTo>
                  <a:pt x="66174" y="47765"/>
                </a:lnTo>
                <a:lnTo>
                  <a:pt x="66655" y="46141"/>
                </a:lnTo>
                <a:lnTo>
                  <a:pt x="66354" y="45058"/>
                </a:lnTo>
                <a:lnTo>
                  <a:pt x="69002" y="44938"/>
                </a:lnTo>
                <a:lnTo>
                  <a:pt x="69061" y="44035"/>
                </a:lnTo>
                <a:lnTo>
                  <a:pt x="67016" y="43013"/>
                </a:lnTo>
                <a:lnTo>
                  <a:pt x="68039" y="40607"/>
                </a:lnTo>
                <a:lnTo>
                  <a:pt x="67197" y="40245"/>
                </a:lnTo>
                <a:lnTo>
                  <a:pt x="68039" y="38501"/>
                </a:lnTo>
                <a:lnTo>
                  <a:pt x="67798" y="36696"/>
                </a:lnTo>
                <a:lnTo>
                  <a:pt x="66655" y="33448"/>
                </a:lnTo>
                <a:lnTo>
                  <a:pt x="66294" y="31041"/>
                </a:lnTo>
                <a:lnTo>
                  <a:pt x="66475" y="25868"/>
                </a:lnTo>
                <a:lnTo>
                  <a:pt x="67858" y="25447"/>
                </a:lnTo>
                <a:lnTo>
                  <a:pt x="70506" y="25507"/>
                </a:lnTo>
                <a:lnTo>
                  <a:pt x="71708" y="21657"/>
                </a:lnTo>
                <a:lnTo>
                  <a:pt x="70385" y="19792"/>
                </a:lnTo>
                <a:lnTo>
                  <a:pt x="69362" y="19611"/>
                </a:lnTo>
                <a:lnTo>
                  <a:pt x="67317" y="21597"/>
                </a:lnTo>
                <a:lnTo>
                  <a:pt x="67798" y="17987"/>
                </a:lnTo>
                <a:lnTo>
                  <a:pt x="67317" y="15581"/>
                </a:lnTo>
                <a:lnTo>
                  <a:pt x="65151" y="15039"/>
                </a:lnTo>
                <a:lnTo>
                  <a:pt x="63948" y="12934"/>
                </a:lnTo>
                <a:lnTo>
                  <a:pt x="61842" y="11911"/>
                </a:lnTo>
                <a:lnTo>
                  <a:pt x="61722" y="9926"/>
                </a:lnTo>
                <a:lnTo>
                  <a:pt x="62865" y="9024"/>
                </a:lnTo>
                <a:lnTo>
                  <a:pt x="64068" y="9144"/>
                </a:lnTo>
                <a:lnTo>
                  <a:pt x="65512" y="6738"/>
                </a:lnTo>
                <a:lnTo>
                  <a:pt x="68339" y="5534"/>
                </a:lnTo>
                <a:lnTo>
                  <a:pt x="69422" y="4391"/>
                </a:lnTo>
                <a:lnTo>
                  <a:pt x="71708" y="4512"/>
                </a:lnTo>
                <a:lnTo>
                  <a:pt x="73032" y="2406"/>
                </a:lnTo>
                <a:lnTo>
                  <a:pt x="76461" y="2406"/>
                </a:lnTo>
                <a:lnTo>
                  <a:pt x="77664" y="2827"/>
                </a:lnTo>
                <a:lnTo>
                  <a:pt x="77784" y="1925"/>
                </a:lnTo>
                <a:lnTo>
                  <a:pt x="81755" y="1263"/>
                </a:lnTo>
                <a:lnTo>
                  <a:pt x="82958" y="0"/>
                </a:lnTo>
                <a:lnTo>
                  <a:pt x="84582" y="1023"/>
                </a:lnTo>
                <a:lnTo>
                  <a:pt x="86989" y="1023"/>
                </a:lnTo>
                <a:lnTo>
                  <a:pt x="100223" y="0"/>
                </a:lnTo>
                <a:lnTo>
                  <a:pt x="100825" y="1384"/>
                </a:lnTo>
                <a:lnTo>
                  <a:pt x="100344" y="4873"/>
                </a:lnTo>
                <a:lnTo>
                  <a:pt x="99261" y="6978"/>
                </a:lnTo>
                <a:lnTo>
                  <a:pt x="100945" y="8061"/>
                </a:lnTo>
                <a:lnTo>
                  <a:pt x="99381" y="9565"/>
                </a:lnTo>
                <a:lnTo>
                  <a:pt x="97997" y="10167"/>
                </a:lnTo>
                <a:lnTo>
                  <a:pt x="99802" y="10768"/>
                </a:lnTo>
                <a:lnTo>
                  <a:pt x="99802" y="12633"/>
                </a:lnTo>
                <a:lnTo>
                  <a:pt x="101426" y="13716"/>
                </a:lnTo>
                <a:lnTo>
                  <a:pt x="100585" y="15581"/>
                </a:lnTo>
                <a:lnTo>
                  <a:pt x="101787" y="16784"/>
                </a:lnTo>
                <a:lnTo>
                  <a:pt x="100945" y="17265"/>
                </a:lnTo>
                <a:lnTo>
                  <a:pt x="102208" y="20273"/>
                </a:lnTo>
                <a:lnTo>
                  <a:pt x="101968" y="21897"/>
                </a:lnTo>
                <a:lnTo>
                  <a:pt x="100404" y="24424"/>
                </a:lnTo>
                <a:lnTo>
                  <a:pt x="101306" y="24785"/>
                </a:lnTo>
                <a:lnTo>
                  <a:pt x="102089" y="24063"/>
                </a:lnTo>
                <a:lnTo>
                  <a:pt x="102570" y="24905"/>
                </a:lnTo>
                <a:lnTo>
                  <a:pt x="100704" y="26349"/>
                </a:lnTo>
                <a:lnTo>
                  <a:pt x="101246" y="27672"/>
                </a:lnTo>
                <a:lnTo>
                  <a:pt x="100404" y="28815"/>
                </a:lnTo>
                <a:lnTo>
                  <a:pt x="100764" y="29598"/>
                </a:lnTo>
                <a:lnTo>
                  <a:pt x="98960" y="30380"/>
                </a:lnTo>
                <a:lnTo>
                  <a:pt x="99261" y="32245"/>
                </a:lnTo>
                <a:lnTo>
                  <a:pt x="100704" y="32726"/>
                </a:lnTo>
                <a:lnTo>
                  <a:pt x="101727" y="36095"/>
                </a:lnTo>
                <a:lnTo>
                  <a:pt x="103231" y="37719"/>
                </a:lnTo>
                <a:lnTo>
                  <a:pt x="102810" y="39223"/>
                </a:lnTo>
                <a:lnTo>
                  <a:pt x="105036" y="41870"/>
                </a:lnTo>
                <a:lnTo>
                  <a:pt x="104795" y="43073"/>
                </a:lnTo>
                <a:lnTo>
                  <a:pt x="106420" y="45118"/>
                </a:lnTo>
                <a:lnTo>
                  <a:pt x="106179" y="45720"/>
                </a:lnTo>
                <a:lnTo>
                  <a:pt x="107021" y="48247"/>
                </a:lnTo>
                <a:lnTo>
                  <a:pt x="108585" y="48547"/>
                </a:lnTo>
                <a:lnTo>
                  <a:pt x="108766" y="49690"/>
                </a:lnTo>
                <a:lnTo>
                  <a:pt x="110811" y="51315"/>
                </a:lnTo>
                <a:lnTo>
                  <a:pt x="113398" y="52518"/>
                </a:lnTo>
                <a:lnTo>
                  <a:pt x="114180" y="53721"/>
                </a:lnTo>
                <a:lnTo>
                  <a:pt x="115924" y="53962"/>
                </a:lnTo>
                <a:lnTo>
                  <a:pt x="118451" y="55285"/>
                </a:lnTo>
                <a:lnTo>
                  <a:pt x="120376" y="55706"/>
                </a:lnTo>
                <a:lnTo>
                  <a:pt x="121279" y="57511"/>
                </a:lnTo>
                <a:lnTo>
                  <a:pt x="122000" y="57571"/>
                </a:lnTo>
                <a:lnTo>
                  <a:pt x="123565" y="59255"/>
                </a:lnTo>
                <a:lnTo>
                  <a:pt x="125008" y="58594"/>
                </a:lnTo>
                <a:lnTo>
                  <a:pt x="126211" y="59496"/>
                </a:lnTo>
                <a:lnTo>
                  <a:pt x="125730" y="61301"/>
                </a:lnTo>
                <a:lnTo>
                  <a:pt x="128016" y="62504"/>
                </a:lnTo>
                <a:lnTo>
                  <a:pt x="129400" y="62624"/>
                </a:lnTo>
                <a:lnTo>
                  <a:pt x="129761" y="63767"/>
                </a:lnTo>
                <a:lnTo>
                  <a:pt x="131806" y="64068"/>
                </a:lnTo>
                <a:lnTo>
                  <a:pt x="132347" y="66234"/>
                </a:lnTo>
                <a:lnTo>
                  <a:pt x="134152" y="66655"/>
                </a:lnTo>
                <a:lnTo>
                  <a:pt x="135656" y="68279"/>
                </a:lnTo>
                <a:lnTo>
                  <a:pt x="137762" y="71528"/>
                </a:lnTo>
                <a:lnTo>
                  <a:pt x="138423" y="71046"/>
                </a:lnTo>
                <a:lnTo>
                  <a:pt x="140589" y="71889"/>
                </a:lnTo>
                <a:lnTo>
                  <a:pt x="142334" y="73092"/>
                </a:lnTo>
                <a:lnTo>
                  <a:pt x="143297" y="74716"/>
                </a:lnTo>
                <a:lnTo>
                  <a:pt x="144560" y="75077"/>
                </a:lnTo>
                <a:lnTo>
                  <a:pt x="146244" y="76400"/>
                </a:lnTo>
                <a:lnTo>
                  <a:pt x="145643" y="76882"/>
                </a:lnTo>
                <a:lnTo>
                  <a:pt x="147147" y="77844"/>
                </a:lnTo>
                <a:lnTo>
                  <a:pt x="147507" y="79288"/>
                </a:lnTo>
                <a:lnTo>
                  <a:pt x="148711" y="79408"/>
                </a:lnTo>
                <a:lnTo>
                  <a:pt x="148770" y="80371"/>
                </a:lnTo>
                <a:lnTo>
                  <a:pt x="149974" y="80852"/>
                </a:lnTo>
                <a:lnTo>
                  <a:pt x="150756" y="82055"/>
                </a:lnTo>
                <a:lnTo>
                  <a:pt x="152501" y="81815"/>
                </a:lnTo>
                <a:lnTo>
                  <a:pt x="154305" y="83920"/>
                </a:lnTo>
                <a:lnTo>
                  <a:pt x="155990" y="83980"/>
                </a:lnTo>
                <a:lnTo>
                  <a:pt x="155990" y="85424"/>
                </a:lnTo>
                <a:lnTo>
                  <a:pt x="157072" y="86146"/>
                </a:lnTo>
                <a:lnTo>
                  <a:pt x="156471" y="87349"/>
                </a:lnTo>
                <a:lnTo>
                  <a:pt x="158817" y="88432"/>
                </a:lnTo>
                <a:lnTo>
                  <a:pt x="158636" y="89635"/>
                </a:lnTo>
                <a:lnTo>
                  <a:pt x="159720" y="90838"/>
                </a:lnTo>
                <a:lnTo>
                  <a:pt x="161284" y="91560"/>
                </a:lnTo>
                <a:lnTo>
                  <a:pt x="160682" y="92282"/>
                </a:lnTo>
                <a:lnTo>
                  <a:pt x="162186" y="93606"/>
                </a:lnTo>
                <a:lnTo>
                  <a:pt x="165194" y="93425"/>
                </a:lnTo>
                <a:lnTo>
                  <a:pt x="167179" y="95952"/>
                </a:lnTo>
                <a:lnTo>
                  <a:pt x="168984" y="96373"/>
                </a:lnTo>
                <a:lnTo>
                  <a:pt x="169826" y="97155"/>
                </a:lnTo>
                <a:lnTo>
                  <a:pt x="169706" y="99020"/>
                </a:lnTo>
                <a:lnTo>
                  <a:pt x="172714" y="101426"/>
                </a:lnTo>
                <a:lnTo>
                  <a:pt x="172714" y="102870"/>
                </a:lnTo>
                <a:lnTo>
                  <a:pt x="171631" y="103772"/>
                </a:lnTo>
                <a:lnTo>
                  <a:pt x="173195" y="104073"/>
                </a:lnTo>
                <a:lnTo>
                  <a:pt x="173856" y="106479"/>
                </a:lnTo>
                <a:lnTo>
                  <a:pt x="174639" y="106179"/>
                </a:lnTo>
                <a:lnTo>
                  <a:pt x="175722" y="108465"/>
                </a:lnTo>
                <a:lnTo>
                  <a:pt x="177045" y="107863"/>
                </a:lnTo>
                <a:lnTo>
                  <a:pt x="177466" y="108765"/>
                </a:lnTo>
                <a:lnTo>
                  <a:pt x="179692" y="109367"/>
                </a:lnTo>
                <a:lnTo>
                  <a:pt x="180895" y="110991"/>
                </a:lnTo>
                <a:lnTo>
                  <a:pt x="181917" y="110209"/>
                </a:lnTo>
                <a:lnTo>
                  <a:pt x="183361" y="111713"/>
                </a:lnTo>
                <a:lnTo>
                  <a:pt x="183241" y="112435"/>
                </a:lnTo>
                <a:lnTo>
                  <a:pt x="185226" y="113698"/>
                </a:lnTo>
                <a:lnTo>
                  <a:pt x="184203" y="114962"/>
                </a:lnTo>
                <a:lnTo>
                  <a:pt x="185166" y="115443"/>
                </a:lnTo>
                <a:lnTo>
                  <a:pt x="194310" y="88552"/>
                </a:lnTo>
                <a:lnTo>
                  <a:pt x="199484" y="81755"/>
                </a:lnTo>
                <a:lnTo>
                  <a:pt x="198822" y="79108"/>
                </a:lnTo>
                <a:lnTo>
                  <a:pt x="201048" y="77844"/>
                </a:lnTo>
                <a:lnTo>
                  <a:pt x="202733" y="77303"/>
                </a:lnTo>
                <a:lnTo>
                  <a:pt x="203635" y="77844"/>
                </a:lnTo>
                <a:lnTo>
                  <a:pt x="205319" y="76400"/>
                </a:lnTo>
                <a:lnTo>
                  <a:pt x="208507" y="76039"/>
                </a:lnTo>
                <a:lnTo>
                  <a:pt x="209591" y="75438"/>
                </a:lnTo>
                <a:lnTo>
                  <a:pt x="211034" y="75498"/>
                </a:lnTo>
                <a:lnTo>
                  <a:pt x="211936" y="74175"/>
                </a:lnTo>
                <a:lnTo>
                  <a:pt x="214042" y="73573"/>
                </a:lnTo>
                <a:lnTo>
                  <a:pt x="214523" y="74475"/>
                </a:lnTo>
                <a:lnTo>
                  <a:pt x="217411" y="75679"/>
                </a:lnTo>
                <a:lnTo>
                  <a:pt x="220058" y="75378"/>
                </a:lnTo>
                <a:lnTo>
                  <a:pt x="219697" y="74596"/>
                </a:lnTo>
                <a:lnTo>
                  <a:pt x="221802" y="73994"/>
                </a:lnTo>
                <a:lnTo>
                  <a:pt x="222284" y="74596"/>
                </a:lnTo>
                <a:lnTo>
                  <a:pt x="225051" y="73032"/>
                </a:lnTo>
                <a:lnTo>
                  <a:pt x="225051" y="72430"/>
                </a:lnTo>
                <a:lnTo>
                  <a:pt x="227758" y="72430"/>
                </a:lnTo>
                <a:lnTo>
                  <a:pt x="246828" y="67738"/>
                </a:lnTo>
                <a:lnTo>
                  <a:pt x="263973" y="63406"/>
                </a:lnTo>
                <a:lnTo>
                  <a:pt x="279193" y="85845"/>
                </a:lnTo>
                <a:lnTo>
                  <a:pt x="290744" y="104254"/>
                </a:lnTo>
                <a:lnTo>
                  <a:pt x="292067" y="105517"/>
                </a:lnTo>
                <a:lnTo>
                  <a:pt x="294473" y="104735"/>
                </a:lnTo>
                <a:lnTo>
                  <a:pt x="298143" y="106540"/>
                </a:lnTo>
                <a:lnTo>
                  <a:pt x="301030" y="109187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" name="Freeform: Shape 248" title="NC-8">
            <a:extLst>
              <a:ext uri="{FF2B5EF4-FFF2-40B4-BE49-F238E27FC236}">
                <a16:creationId xmlns:a16="http://schemas.microsoft.com/office/drawing/2014/main" id="{1C699DB3-A3EA-AE05-700F-AD3095E8B215}"/>
              </a:ext>
            </a:extLst>
          </p:cNvPr>
          <p:cNvSpPr/>
          <p:nvPr/>
        </p:nvSpPr>
        <p:spPr>
          <a:xfrm>
            <a:off x="6736367" y="4029344"/>
            <a:ext cx="166491" cy="190334"/>
          </a:xfrm>
          <a:custGeom>
            <a:avLst/>
            <a:gdLst>
              <a:gd name="connsiteX0" fmla="*/ 196897 w 208387"/>
              <a:gd name="connsiteY0" fmla="*/ 212839 h 246707"/>
              <a:gd name="connsiteX1" fmla="*/ 195814 w 208387"/>
              <a:gd name="connsiteY1" fmla="*/ 213139 h 246707"/>
              <a:gd name="connsiteX2" fmla="*/ 192325 w 208387"/>
              <a:gd name="connsiteY2" fmla="*/ 213861 h 246707"/>
              <a:gd name="connsiteX3" fmla="*/ 186310 w 208387"/>
              <a:gd name="connsiteY3" fmla="*/ 215185 h 246707"/>
              <a:gd name="connsiteX4" fmla="*/ 178970 w 208387"/>
              <a:gd name="connsiteY4" fmla="*/ 216869 h 246707"/>
              <a:gd name="connsiteX5" fmla="*/ 167299 w 208387"/>
              <a:gd name="connsiteY5" fmla="*/ 219276 h 246707"/>
              <a:gd name="connsiteX6" fmla="*/ 162126 w 208387"/>
              <a:gd name="connsiteY6" fmla="*/ 220358 h 246707"/>
              <a:gd name="connsiteX7" fmla="*/ 155328 w 208387"/>
              <a:gd name="connsiteY7" fmla="*/ 221802 h 246707"/>
              <a:gd name="connsiteX8" fmla="*/ 151538 w 208387"/>
              <a:gd name="connsiteY8" fmla="*/ 222404 h 246707"/>
              <a:gd name="connsiteX9" fmla="*/ 148590 w 208387"/>
              <a:gd name="connsiteY9" fmla="*/ 223126 h 246707"/>
              <a:gd name="connsiteX10" fmla="*/ 144079 w 208387"/>
              <a:gd name="connsiteY10" fmla="*/ 223908 h 246707"/>
              <a:gd name="connsiteX11" fmla="*/ 139867 w 208387"/>
              <a:gd name="connsiteY11" fmla="*/ 224810 h 246707"/>
              <a:gd name="connsiteX12" fmla="*/ 131626 w 208387"/>
              <a:gd name="connsiteY12" fmla="*/ 226434 h 246707"/>
              <a:gd name="connsiteX13" fmla="*/ 126753 w 208387"/>
              <a:gd name="connsiteY13" fmla="*/ 227337 h 246707"/>
              <a:gd name="connsiteX14" fmla="*/ 125249 w 208387"/>
              <a:gd name="connsiteY14" fmla="*/ 227637 h 246707"/>
              <a:gd name="connsiteX15" fmla="*/ 119053 w 208387"/>
              <a:gd name="connsiteY15" fmla="*/ 228841 h 246707"/>
              <a:gd name="connsiteX16" fmla="*/ 108465 w 208387"/>
              <a:gd name="connsiteY16" fmla="*/ 230946 h 246707"/>
              <a:gd name="connsiteX17" fmla="*/ 106179 w 208387"/>
              <a:gd name="connsiteY17" fmla="*/ 231367 h 246707"/>
              <a:gd name="connsiteX18" fmla="*/ 104194 w 208387"/>
              <a:gd name="connsiteY18" fmla="*/ 231728 h 246707"/>
              <a:gd name="connsiteX19" fmla="*/ 100585 w 208387"/>
              <a:gd name="connsiteY19" fmla="*/ 232510 h 246707"/>
              <a:gd name="connsiteX20" fmla="*/ 99562 w 208387"/>
              <a:gd name="connsiteY20" fmla="*/ 232691 h 246707"/>
              <a:gd name="connsiteX21" fmla="*/ 98659 w 208387"/>
              <a:gd name="connsiteY21" fmla="*/ 232931 h 246707"/>
              <a:gd name="connsiteX22" fmla="*/ 94688 w 208387"/>
              <a:gd name="connsiteY22" fmla="*/ 233713 h 246707"/>
              <a:gd name="connsiteX23" fmla="*/ 92463 w 208387"/>
              <a:gd name="connsiteY23" fmla="*/ 234135 h 246707"/>
              <a:gd name="connsiteX24" fmla="*/ 90057 w 208387"/>
              <a:gd name="connsiteY24" fmla="*/ 234616 h 246707"/>
              <a:gd name="connsiteX25" fmla="*/ 87470 w 208387"/>
              <a:gd name="connsiteY25" fmla="*/ 235097 h 246707"/>
              <a:gd name="connsiteX26" fmla="*/ 87109 w 208387"/>
              <a:gd name="connsiteY26" fmla="*/ 235157 h 246707"/>
              <a:gd name="connsiteX27" fmla="*/ 84943 w 208387"/>
              <a:gd name="connsiteY27" fmla="*/ 235578 h 246707"/>
              <a:gd name="connsiteX28" fmla="*/ 82236 w 208387"/>
              <a:gd name="connsiteY28" fmla="*/ 236120 h 246707"/>
              <a:gd name="connsiteX29" fmla="*/ 77123 w 208387"/>
              <a:gd name="connsiteY29" fmla="*/ 237143 h 246707"/>
              <a:gd name="connsiteX30" fmla="*/ 72370 w 208387"/>
              <a:gd name="connsiteY30" fmla="*/ 238105 h 246707"/>
              <a:gd name="connsiteX31" fmla="*/ 70926 w 208387"/>
              <a:gd name="connsiteY31" fmla="*/ 238406 h 246707"/>
              <a:gd name="connsiteX32" fmla="*/ 66896 w 208387"/>
              <a:gd name="connsiteY32" fmla="*/ 239188 h 246707"/>
              <a:gd name="connsiteX33" fmla="*/ 65572 w 208387"/>
              <a:gd name="connsiteY33" fmla="*/ 239489 h 246707"/>
              <a:gd name="connsiteX34" fmla="*/ 61241 w 208387"/>
              <a:gd name="connsiteY34" fmla="*/ 240391 h 246707"/>
              <a:gd name="connsiteX35" fmla="*/ 53360 w 208387"/>
              <a:gd name="connsiteY35" fmla="*/ 241895 h 246707"/>
              <a:gd name="connsiteX36" fmla="*/ 53060 w 208387"/>
              <a:gd name="connsiteY36" fmla="*/ 241895 h 246707"/>
              <a:gd name="connsiteX37" fmla="*/ 51977 w 208387"/>
              <a:gd name="connsiteY37" fmla="*/ 242196 h 246707"/>
              <a:gd name="connsiteX38" fmla="*/ 45780 w 208387"/>
              <a:gd name="connsiteY38" fmla="*/ 243399 h 246707"/>
              <a:gd name="connsiteX39" fmla="*/ 44577 w 208387"/>
              <a:gd name="connsiteY39" fmla="*/ 243639 h 246707"/>
              <a:gd name="connsiteX40" fmla="*/ 40607 w 208387"/>
              <a:gd name="connsiteY40" fmla="*/ 244542 h 246707"/>
              <a:gd name="connsiteX41" fmla="*/ 37840 w 208387"/>
              <a:gd name="connsiteY41" fmla="*/ 245143 h 246707"/>
              <a:gd name="connsiteX42" fmla="*/ 34832 w 208387"/>
              <a:gd name="connsiteY42" fmla="*/ 245745 h 246707"/>
              <a:gd name="connsiteX43" fmla="*/ 32004 w 208387"/>
              <a:gd name="connsiteY43" fmla="*/ 246226 h 246707"/>
              <a:gd name="connsiteX44" fmla="*/ 29899 w 208387"/>
              <a:gd name="connsiteY44" fmla="*/ 246708 h 246707"/>
              <a:gd name="connsiteX45" fmla="*/ 29718 w 208387"/>
              <a:gd name="connsiteY45" fmla="*/ 244903 h 246707"/>
              <a:gd name="connsiteX46" fmla="*/ 29538 w 208387"/>
              <a:gd name="connsiteY46" fmla="*/ 242496 h 246707"/>
              <a:gd name="connsiteX47" fmla="*/ 29177 w 208387"/>
              <a:gd name="connsiteY47" fmla="*/ 239669 h 246707"/>
              <a:gd name="connsiteX48" fmla="*/ 28816 w 208387"/>
              <a:gd name="connsiteY48" fmla="*/ 236120 h 246707"/>
              <a:gd name="connsiteX49" fmla="*/ 28275 w 208387"/>
              <a:gd name="connsiteY49" fmla="*/ 230886 h 246707"/>
              <a:gd name="connsiteX50" fmla="*/ 28034 w 208387"/>
              <a:gd name="connsiteY50" fmla="*/ 228480 h 246707"/>
              <a:gd name="connsiteX51" fmla="*/ 28034 w 208387"/>
              <a:gd name="connsiteY51" fmla="*/ 227216 h 246707"/>
              <a:gd name="connsiteX52" fmla="*/ 27613 w 208387"/>
              <a:gd name="connsiteY52" fmla="*/ 224509 h 246707"/>
              <a:gd name="connsiteX53" fmla="*/ 26470 w 208387"/>
              <a:gd name="connsiteY53" fmla="*/ 223427 h 246707"/>
              <a:gd name="connsiteX54" fmla="*/ 23582 w 208387"/>
              <a:gd name="connsiteY54" fmla="*/ 220900 h 246707"/>
              <a:gd name="connsiteX55" fmla="*/ 22018 w 208387"/>
              <a:gd name="connsiteY55" fmla="*/ 219576 h 246707"/>
              <a:gd name="connsiteX56" fmla="*/ 21477 w 208387"/>
              <a:gd name="connsiteY56" fmla="*/ 218975 h 246707"/>
              <a:gd name="connsiteX57" fmla="*/ 19973 w 208387"/>
              <a:gd name="connsiteY57" fmla="*/ 217651 h 246707"/>
              <a:gd name="connsiteX58" fmla="*/ 18047 w 208387"/>
              <a:gd name="connsiteY58" fmla="*/ 215847 h 246707"/>
              <a:gd name="connsiteX59" fmla="*/ 16965 w 208387"/>
              <a:gd name="connsiteY59" fmla="*/ 214643 h 246707"/>
              <a:gd name="connsiteX60" fmla="*/ 16364 w 208387"/>
              <a:gd name="connsiteY60" fmla="*/ 214102 h 246707"/>
              <a:gd name="connsiteX61" fmla="*/ 19672 w 208387"/>
              <a:gd name="connsiteY61" fmla="*/ 209650 h 246707"/>
              <a:gd name="connsiteX62" fmla="*/ 20755 w 208387"/>
              <a:gd name="connsiteY62" fmla="*/ 208086 h 246707"/>
              <a:gd name="connsiteX63" fmla="*/ 25567 w 208387"/>
              <a:gd name="connsiteY63" fmla="*/ 205680 h 246707"/>
              <a:gd name="connsiteX64" fmla="*/ 33809 w 208387"/>
              <a:gd name="connsiteY64" fmla="*/ 193528 h 246707"/>
              <a:gd name="connsiteX65" fmla="*/ 36215 w 208387"/>
              <a:gd name="connsiteY65" fmla="*/ 190039 h 246707"/>
              <a:gd name="connsiteX66" fmla="*/ 40427 w 208387"/>
              <a:gd name="connsiteY66" fmla="*/ 183722 h 246707"/>
              <a:gd name="connsiteX67" fmla="*/ 51616 w 208387"/>
              <a:gd name="connsiteY67" fmla="*/ 166216 h 246707"/>
              <a:gd name="connsiteX68" fmla="*/ 38381 w 208387"/>
              <a:gd name="connsiteY68" fmla="*/ 161163 h 246707"/>
              <a:gd name="connsiteX69" fmla="*/ 39344 w 208387"/>
              <a:gd name="connsiteY69" fmla="*/ 160140 h 246707"/>
              <a:gd name="connsiteX70" fmla="*/ 38321 w 208387"/>
              <a:gd name="connsiteY70" fmla="*/ 158035 h 246707"/>
              <a:gd name="connsiteX71" fmla="*/ 37238 w 208387"/>
              <a:gd name="connsiteY71" fmla="*/ 153042 h 246707"/>
              <a:gd name="connsiteX72" fmla="*/ 40847 w 208387"/>
              <a:gd name="connsiteY72" fmla="*/ 151718 h 246707"/>
              <a:gd name="connsiteX73" fmla="*/ 41810 w 208387"/>
              <a:gd name="connsiteY73" fmla="*/ 149312 h 246707"/>
              <a:gd name="connsiteX74" fmla="*/ 40787 w 208387"/>
              <a:gd name="connsiteY74" fmla="*/ 147748 h 246707"/>
              <a:gd name="connsiteX75" fmla="*/ 42832 w 208387"/>
              <a:gd name="connsiteY75" fmla="*/ 146906 h 246707"/>
              <a:gd name="connsiteX76" fmla="*/ 44036 w 208387"/>
              <a:gd name="connsiteY76" fmla="*/ 147026 h 246707"/>
              <a:gd name="connsiteX77" fmla="*/ 44156 w 208387"/>
              <a:gd name="connsiteY77" fmla="*/ 147988 h 246707"/>
              <a:gd name="connsiteX78" fmla="*/ 45780 w 208387"/>
              <a:gd name="connsiteY78" fmla="*/ 146003 h 246707"/>
              <a:gd name="connsiteX79" fmla="*/ 45359 w 208387"/>
              <a:gd name="connsiteY79" fmla="*/ 144499 h 246707"/>
              <a:gd name="connsiteX80" fmla="*/ 45540 w 208387"/>
              <a:gd name="connsiteY80" fmla="*/ 142093 h 246707"/>
              <a:gd name="connsiteX81" fmla="*/ 44517 w 208387"/>
              <a:gd name="connsiteY81" fmla="*/ 141431 h 246707"/>
              <a:gd name="connsiteX82" fmla="*/ 42351 w 208387"/>
              <a:gd name="connsiteY82" fmla="*/ 140950 h 246707"/>
              <a:gd name="connsiteX83" fmla="*/ 42351 w 208387"/>
              <a:gd name="connsiteY83" fmla="*/ 138664 h 246707"/>
              <a:gd name="connsiteX84" fmla="*/ 40968 w 208387"/>
              <a:gd name="connsiteY84" fmla="*/ 137220 h 246707"/>
              <a:gd name="connsiteX85" fmla="*/ 39945 w 208387"/>
              <a:gd name="connsiteY85" fmla="*/ 134814 h 246707"/>
              <a:gd name="connsiteX86" fmla="*/ 43916 w 208387"/>
              <a:gd name="connsiteY86" fmla="*/ 134333 h 246707"/>
              <a:gd name="connsiteX87" fmla="*/ 44818 w 208387"/>
              <a:gd name="connsiteY87" fmla="*/ 135055 h 246707"/>
              <a:gd name="connsiteX88" fmla="*/ 44577 w 208387"/>
              <a:gd name="connsiteY88" fmla="*/ 133611 h 246707"/>
              <a:gd name="connsiteX89" fmla="*/ 45961 w 208387"/>
              <a:gd name="connsiteY89" fmla="*/ 131926 h 246707"/>
              <a:gd name="connsiteX90" fmla="*/ 44457 w 208387"/>
              <a:gd name="connsiteY90" fmla="*/ 128196 h 246707"/>
              <a:gd name="connsiteX91" fmla="*/ 42532 w 208387"/>
              <a:gd name="connsiteY91" fmla="*/ 127715 h 246707"/>
              <a:gd name="connsiteX92" fmla="*/ 40968 w 208387"/>
              <a:gd name="connsiteY92" fmla="*/ 126632 h 246707"/>
              <a:gd name="connsiteX93" fmla="*/ 38441 w 208387"/>
              <a:gd name="connsiteY93" fmla="*/ 122060 h 246707"/>
              <a:gd name="connsiteX94" fmla="*/ 36396 w 208387"/>
              <a:gd name="connsiteY94" fmla="*/ 116345 h 246707"/>
              <a:gd name="connsiteX95" fmla="*/ 36396 w 208387"/>
              <a:gd name="connsiteY95" fmla="*/ 114300 h 246707"/>
              <a:gd name="connsiteX96" fmla="*/ 36817 w 208387"/>
              <a:gd name="connsiteY96" fmla="*/ 111834 h 246707"/>
              <a:gd name="connsiteX97" fmla="*/ 30861 w 208387"/>
              <a:gd name="connsiteY97" fmla="*/ 112916 h 246707"/>
              <a:gd name="connsiteX98" fmla="*/ 23763 w 208387"/>
              <a:gd name="connsiteY98" fmla="*/ 114240 h 246707"/>
              <a:gd name="connsiteX99" fmla="*/ 11852 w 208387"/>
              <a:gd name="connsiteY99" fmla="*/ 116706 h 246707"/>
              <a:gd name="connsiteX100" fmla="*/ 11070 w 208387"/>
              <a:gd name="connsiteY100" fmla="*/ 113217 h 246707"/>
              <a:gd name="connsiteX101" fmla="*/ 9626 w 208387"/>
              <a:gd name="connsiteY101" fmla="*/ 110390 h 246707"/>
              <a:gd name="connsiteX102" fmla="*/ 9926 w 208387"/>
              <a:gd name="connsiteY102" fmla="*/ 109728 h 246707"/>
              <a:gd name="connsiteX103" fmla="*/ 0 w 208387"/>
              <a:gd name="connsiteY103" fmla="*/ 86868 h 246707"/>
              <a:gd name="connsiteX104" fmla="*/ 2406 w 208387"/>
              <a:gd name="connsiteY104" fmla="*/ 51014 h 246707"/>
              <a:gd name="connsiteX105" fmla="*/ 3610 w 208387"/>
              <a:gd name="connsiteY105" fmla="*/ 51194 h 246707"/>
              <a:gd name="connsiteX106" fmla="*/ 4572 w 208387"/>
              <a:gd name="connsiteY106" fmla="*/ 50232 h 246707"/>
              <a:gd name="connsiteX107" fmla="*/ 4391 w 208387"/>
              <a:gd name="connsiteY107" fmla="*/ 48547 h 246707"/>
              <a:gd name="connsiteX108" fmla="*/ 6918 w 208387"/>
              <a:gd name="connsiteY108" fmla="*/ 49450 h 246707"/>
              <a:gd name="connsiteX109" fmla="*/ 8181 w 208387"/>
              <a:gd name="connsiteY109" fmla="*/ 49390 h 246707"/>
              <a:gd name="connsiteX110" fmla="*/ 7761 w 208387"/>
              <a:gd name="connsiteY110" fmla="*/ 50593 h 246707"/>
              <a:gd name="connsiteX111" fmla="*/ 9204 w 208387"/>
              <a:gd name="connsiteY111" fmla="*/ 51194 h 246707"/>
              <a:gd name="connsiteX112" fmla="*/ 13957 w 208387"/>
              <a:gd name="connsiteY112" fmla="*/ 49931 h 246707"/>
              <a:gd name="connsiteX113" fmla="*/ 14438 w 208387"/>
              <a:gd name="connsiteY113" fmla="*/ 51254 h 246707"/>
              <a:gd name="connsiteX114" fmla="*/ 15701 w 208387"/>
              <a:gd name="connsiteY114" fmla="*/ 50894 h 246707"/>
              <a:gd name="connsiteX115" fmla="*/ 17987 w 208387"/>
              <a:gd name="connsiteY115" fmla="*/ 52397 h 246707"/>
              <a:gd name="connsiteX116" fmla="*/ 18228 w 208387"/>
              <a:gd name="connsiteY116" fmla="*/ 53480 h 246707"/>
              <a:gd name="connsiteX117" fmla="*/ 20454 w 208387"/>
              <a:gd name="connsiteY117" fmla="*/ 52277 h 246707"/>
              <a:gd name="connsiteX118" fmla="*/ 21296 w 208387"/>
              <a:gd name="connsiteY118" fmla="*/ 53901 h 246707"/>
              <a:gd name="connsiteX119" fmla="*/ 21537 w 208387"/>
              <a:gd name="connsiteY119" fmla="*/ 52698 h 246707"/>
              <a:gd name="connsiteX120" fmla="*/ 24424 w 208387"/>
              <a:gd name="connsiteY120" fmla="*/ 53601 h 246707"/>
              <a:gd name="connsiteX121" fmla="*/ 27312 w 208387"/>
              <a:gd name="connsiteY121" fmla="*/ 55887 h 246707"/>
              <a:gd name="connsiteX122" fmla="*/ 28515 w 208387"/>
              <a:gd name="connsiteY122" fmla="*/ 56067 h 246707"/>
              <a:gd name="connsiteX123" fmla="*/ 29357 w 208387"/>
              <a:gd name="connsiteY123" fmla="*/ 57150 h 246707"/>
              <a:gd name="connsiteX124" fmla="*/ 30861 w 208387"/>
              <a:gd name="connsiteY124" fmla="*/ 57030 h 246707"/>
              <a:gd name="connsiteX125" fmla="*/ 30861 w 208387"/>
              <a:gd name="connsiteY125" fmla="*/ 57932 h 246707"/>
              <a:gd name="connsiteX126" fmla="*/ 32666 w 208387"/>
              <a:gd name="connsiteY126" fmla="*/ 57812 h 246707"/>
              <a:gd name="connsiteX127" fmla="*/ 35313 w 208387"/>
              <a:gd name="connsiteY127" fmla="*/ 59195 h 246707"/>
              <a:gd name="connsiteX128" fmla="*/ 35794 w 208387"/>
              <a:gd name="connsiteY128" fmla="*/ 57391 h 246707"/>
              <a:gd name="connsiteX129" fmla="*/ 37298 w 208387"/>
              <a:gd name="connsiteY129" fmla="*/ 57812 h 246707"/>
              <a:gd name="connsiteX130" fmla="*/ 38622 w 208387"/>
              <a:gd name="connsiteY130" fmla="*/ 60098 h 246707"/>
              <a:gd name="connsiteX131" fmla="*/ 38802 w 208387"/>
              <a:gd name="connsiteY131" fmla="*/ 58113 h 246707"/>
              <a:gd name="connsiteX132" fmla="*/ 40908 w 208387"/>
              <a:gd name="connsiteY132" fmla="*/ 59195 h 246707"/>
              <a:gd name="connsiteX133" fmla="*/ 41870 w 208387"/>
              <a:gd name="connsiteY133" fmla="*/ 61241 h 246707"/>
              <a:gd name="connsiteX134" fmla="*/ 43675 w 208387"/>
              <a:gd name="connsiteY134" fmla="*/ 63046 h 246707"/>
              <a:gd name="connsiteX135" fmla="*/ 44156 w 208387"/>
              <a:gd name="connsiteY135" fmla="*/ 59015 h 246707"/>
              <a:gd name="connsiteX136" fmla="*/ 43073 w 208387"/>
              <a:gd name="connsiteY136" fmla="*/ 57691 h 246707"/>
              <a:gd name="connsiteX137" fmla="*/ 40366 w 208387"/>
              <a:gd name="connsiteY137" fmla="*/ 56488 h 246707"/>
              <a:gd name="connsiteX138" fmla="*/ 39404 w 208387"/>
              <a:gd name="connsiteY138" fmla="*/ 55526 h 246707"/>
              <a:gd name="connsiteX139" fmla="*/ 39404 w 208387"/>
              <a:gd name="connsiteY139" fmla="*/ 53781 h 246707"/>
              <a:gd name="connsiteX140" fmla="*/ 40667 w 208387"/>
              <a:gd name="connsiteY140" fmla="*/ 52578 h 246707"/>
              <a:gd name="connsiteX141" fmla="*/ 38561 w 208387"/>
              <a:gd name="connsiteY141" fmla="*/ 48547 h 246707"/>
              <a:gd name="connsiteX142" fmla="*/ 35974 w 208387"/>
              <a:gd name="connsiteY142" fmla="*/ 47525 h 246707"/>
              <a:gd name="connsiteX143" fmla="*/ 36937 w 208387"/>
              <a:gd name="connsiteY143" fmla="*/ 45479 h 246707"/>
              <a:gd name="connsiteX144" fmla="*/ 38020 w 208387"/>
              <a:gd name="connsiteY144" fmla="*/ 45720 h 246707"/>
              <a:gd name="connsiteX145" fmla="*/ 40126 w 208387"/>
              <a:gd name="connsiteY145" fmla="*/ 48006 h 246707"/>
              <a:gd name="connsiteX146" fmla="*/ 41028 w 208387"/>
              <a:gd name="connsiteY146" fmla="*/ 47705 h 246707"/>
              <a:gd name="connsiteX147" fmla="*/ 41870 w 208387"/>
              <a:gd name="connsiteY147" fmla="*/ 45780 h 246707"/>
              <a:gd name="connsiteX148" fmla="*/ 43795 w 208387"/>
              <a:gd name="connsiteY148" fmla="*/ 46803 h 246707"/>
              <a:gd name="connsiteX149" fmla="*/ 44758 w 208387"/>
              <a:gd name="connsiteY149" fmla="*/ 46442 h 246707"/>
              <a:gd name="connsiteX150" fmla="*/ 44758 w 208387"/>
              <a:gd name="connsiteY150" fmla="*/ 42050 h 246707"/>
              <a:gd name="connsiteX151" fmla="*/ 46382 w 208387"/>
              <a:gd name="connsiteY151" fmla="*/ 41990 h 246707"/>
              <a:gd name="connsiteX152" fmla="*/ 48788 w 208387"/>
              <a:gd name="connsiteY152" fmla="*/ 43193 h 246707"/>
              <a:gd name="connsiteX153" fmla="*/ 50112 w 208387"/>
              <a:gd name="connsiteY153" fmla="*/ 42471 h 246707"/>
              <a:gd name="connsiteX154" fmla="*/ 50112 w 208387"/>
              <a:gd name="connsiteY154" fmla="*/ 40185 h 246707"/>
              <a:gd name="connsiteX155" fmla="*/ 48728 w 208387"/>
              <a:gd name="connsiteY155" fmla="*/ 37659 h 246707"/>
              <a:gd name="connsiteX156" fmla="*/ 46202 w 208387"/>
              <a:gd name="connsiteY156" fmla="*/ 37298 h 246707"/>
              <a:gd name="connsiteX157" fmla="*/ 44637 w 208387"/>
              <a:gd name="connsiteY157" fmla="*/ 36576 h 246707"/>
              <a:gd name="connsiteX158" fmla="*/ 45480 w 208387"/>
              <a:gd name="connsiteY158" fmla="*/ 34170 h 246707"/>
              <a:gd name="connsiteX159" fmla="*/ 48126 w 208387"/>
              <a:gd name="connsiteY159" fmla="*/ 33508 h 246707"/>
              <a:gd name="connsiteX160" fmla="*/ 50172 w 208387"/>
              <a:gd name="connsiteY160" fmla="*/ 34471 h 246707"/>
              <a:gd name="connsiteX161" fmla="*/ 51255 w 208387"/>
              <a:gd name="connsiteY161" fmla="*/ 34049 h 246707"/>
              <a:gd name="connsiteX162" fmla="*/ 51736 w 208387"/>
              <a:gd name="connsiteY162" fmla="*/ 32365 h 246707"/>
              <a:gd name="connsiteX163" fmla="*/ 49450 w 208387"/>
              <a:gd name="connsiteY163" fmla="*/ 28936 h 246707"/>
              <a:gd name="connsiteX164" fmla="*/ 49871 w 208387"/>
              <a:gd name="connsiteY164" fmla="*/ 27011 h 246707"/>
              <a:gd name="connsiteX165" fmla="*/ 49570 w 208387"/>
              <a:gd name="connsiteY165" fmla="*/ 25748 h 246707"/>
              <a:gd name="connsiteX166" fmla="*/ 48247 w 208387"/>
              <a:gd name="connsiteY166" fmla="*/ 23822 h 246707"/>
              <a:gd name="connsiteX167" fmla="*/ 48006 w 208387"/>
              <a:gd name="connsiteY167" fmla="*/ 21657 h 246707"/>
              <a:gd name="connsiteX168" fmla="*/ 46683 w 208387"/>
              <a:gd name="connsiteY168" fmla="*/ 19852 h 246707"/>
              <a:gd name="connsiteX169" fmla="*/ 45179 w 208387"/>
              <a:gd name="connsiteY169" fmla="*/ 19612 h 246707"/>
              <a:gd name="connsiteX170" fmla="*/ 44217 w 208387"/>
              <a:gd name="connsiteY170" fmla="*/ 18649 h 246707"/>
              <a:gd name="connsiteX171" fmla="*/ 52698 w 208387"/>
              <a:gd name="connsiteY171" fmla="*/ 12032 h 246707"/>
              <a:gd name="connsiteX172" fmla="*/ 70024 w 208387"/>
              <a:gd name="connsiteY172" fmla="*/ 8302 h 246707"/>
              <a:gd name="connsiteX173" fmla="*/ 68821 w 208387"/>
              <a:gd name="connsiteY173" fmla="*/ 2647 h 246707"/>
              <a:gd name="connsiteX174" fmla="*/ 78326 w 208387"/>
              <a:gd name="connsiteY174" fmla="*/ 541 h 246707"/>
              <a:gd name="connsiteX175" fmla="*/ 80131 w 208387"/>
              <a:gd name="connsiteY175" fmla="*/ 481 h 246707"/>
              <a:gd name="connsiteX176" fmla="*/ 94749 w 208387"/>
              <a:gd name="connsiteY176" fmla="*/ 0 h 246707"/>
              <a:gd name="connsiteX177" fmla="*/ 97937 w 208387"/>
              <a:gd name="connsiteY177" fmla="*/ 16965 h 246707"/>
              <a:gd name="connsiteX178" fmla="*/ 99140 w 208387"/>
              <a:gd name="connsiteY178" fmla="*/ 24183 h 246707"/>
              <a:gd name="connsiteX179" fmla="*/ 104134 w 208387"/>
              <a:gd name="connsiteY179" fmla="*/ 52397 h 246707"/>
              <a:gd name="connsiteX180" fmla="*/ 108224 w 208387"/>
              <a:gd name="connsiteY180" fmla="*/ 74897 h 246707"/>
              <a:gd name="connsiteX181" fmla="*/ 111954 w 208387"/>
              <a:gd name="connsiteY181" fmla="*/ 94989 h 246707"/>
              <a:gd name="connsiteX182" fmla="*/ 126211 w 208387"/>
              <a:gd name="connsiteY182" fmla="*/ 91380 h 246707"/>
              <a:gd name="connsiteX183" fmla="*/ 135957 w 208387"/>
              <a:gd name="connsiteY183" fmla="*/ 88793 h 246707"/>
              <a:gd name="connsiteX184" fmla="*/ 156350 w 208387"/>
              <a:gd name="connsiteY184" fmla="*/ 83980 h 246707"/>
              <a:gd name="connsiteX185" fmla="*/ 158396 w 208387"/>
              <a:gd name="connsiteY185" fmla="*/ 90538 h 246707"/>
              <a:gd name="connsiteX186" fmla="*/ 161525 w 208387"/>
              <a:gd name="connsiteY186" fmla="*/ 95952 h 246707"/>
              <a:gd name="connsiteX187" fmla="*/ 173736 w 208387"/>
              <a:gd name="connsiteY187" fmla="*/ 121098 h 246707"/>
              <a:gd name="connsiteX188" fmla="*/ 174518 w 208387"/>
              <a:gd name="connsiteY188" fmla="*/ 125910 h 246707"/>
              <a:gd name="connsiteX189" fmla="*/ 175902 w 208387"/>
              <a:gd name="connsiteY189" fmla="*/ 127114 h 246707"/>
              <a:gd name="connsiteX190" fmla="*/ 176744 w 208387"/>
              <a:gd name="connsiteY190" fmla="*/ 129400 h 246707"/>
              <a:gd name="connsiteX191" fmla="*/ 177707 w 208387"/>
              <a:gd name="connsiteY191" fmla="*/ 130001 h 246707"/>
              <a:gd name="connsiteX192" fmla="*/ 181738 w 208387"/>
              <a:gd name="connsiteY192" fmla="*/ 130362 h 246707"/>
              <a:gd name="connsiteX193" fmla="*/ 182339 w 208387"/>
              <a:gd name="connsiteY193" fmla="*/ 131325 h 246707"/>
              <a:gd name="connsiteX194" fmla="*/ 184865 w 208387"/>
              <a:gd name="connsiteY194" fmla="*/ 137521 h 246707"/>
              <a:gd name="connsiteX195" fmla="*/ 186129 w 208387"/>
              <a:gd name="connsiteY195" fmla="*/ 139867 h 246707"/>
              <a:gd name="connsiteX196" fmla="*/ 187452 w 208387"/>
              <a:gd name="connsiteY196" fmla="*/ 140048 h 246707"/>
              <a:gd name="connsiteX197" fmla="*/ 189859 w 208387"/>
              <a:gd name="connsiteY197" fmla="*/ 141973 h 246707"/>
              <a:gd name="connsiteX198" fmla="*/ 191182 w 208387"/>
              <a:gd name="connsiteY198" fmla="*/ 141912 h 246707"/>
              <a:gd name="connsiteX199" fmla="*/ 191603 w 208387"/>
              <a:gd name="connsiteY199" fmla="*/ 142755 h 246707"/>
              <a:gd name="connsiteX200" fmla="*/ 193348 w 208387"/>
              <a:gd name="connsiteY200" fmla="*/ 142755 h 246707"/>
              <a:gd name="connsiteX201" fmla="*/ 193829 w 208387"/>
              <a:gd name="connsiteY201" fmla="*/ 143537 h 246707"/>
              <a:gd name="connsiteX202" fmla="*/ 191483 w 208387"/>
              <a:gd name="connsiteY202" fmla="*/ 147688 h 246707"/>
              <a:gd name="connsiteX203" fmla="*/ 189257 w 208387"/>
              <a:gd name="connsiteY203" fmla="*/ 148891 h 246707"/>
              <a:gd name="connsiteX204" fmla="*/ 187693 w 208387"/>
              <a:gd name="connsiteY204" fmla="*/ 151177 h 246707"/>
              <a:gd name="connsiteX205" fmla="*/ 188415 w 208387"/>
              <a:gd name="connsiteY205" fmla="*/ 153764 h 246707"/>
              <a:gd name="connsiteX206" fmla="*/ 188535 w 208387"/>
              <a:gd name="connsiteY206" fmla="*/ 156771 h 246707"/>
              <a:gd name="connsiteX207" fmla="*/ 189137 w 208387"/>
              <a:gd name="connsiteY207" fmla="*/ 158576 h 246707"/>
              <a:gd name="connsiteX208" fmla="*/ 187933 w 208387"/>
              <a:gd name="connsiteY208" fmla="*/ 162306 h 246707"/>
              <a:gd name="connsiteX209" fmla="*/ 186129 w 208387"/>
              <a:gd name="connsiteY209" fmla="*/ 164472 h 246707"/>
              <a:gd name="connsiteX210" fmla="*/ 185888 w 208387"/>
              <a:gd name="connsiteY210" fmla="*/ 166577 h 246707"/>
              <a:gd name="connsiteX211" fmla="*/ 188295 w 208387"/>
              <a:gd name="connsiteY211" fmla="*/ 166277 h 246707"/>
              <a:gd name="connsiteX212" fmla="*/ 192024 w 208387"/>
              <a:gd name="connsiteY212" fmla="*/ 169886 h 246707"/>
              <a:gd name="connsiteX213" fmla="*/ 193829 w 208387"/>
              <a:gd name="connsiteY213" fmla="*/ 170066 h 246707"/>
              <a:gd name="connsiteX214" fmla="*/ 195393 w 208387"/>
              <a:gd name="connsiteY214" fmla="*/ 169465 h 246707"/>
              <a:gd name="connsiteX215" fmla="*/ 197920 w 208387"/>
              <a:gd name="connsiteY215" fmla="*/ 171149 h 246707"/>
              <a:gd name="connsiteX216" fmla="*/ 196416 w 208387"/>
              <a:gd name="connsiteY216" fmla="*/ 172352 h 246707"/>
              <a:gd name="connsiteX217" fmla="*/ 196355 w 208387"/>
              <a:gd name="connsiteY217" fmla="*/ 175120 h 246707"/>
              <a:gd name="connsiteX218" fmla="*/ 199003 w 208387"/>
              <a:gd name="connsiteY218" fmla="*/ 176323 h 246707"/>
              <a:gd name="connsiteX219" fmla="*/ 203996 w 208387"/>
              <a:gd name="connsiteY219" fmla="*/ 177346 h 246707"/>
              <a:gd name="connsiteX220" fmla="*/ 203394 w 208387"/>
              <a:gd name="connsiteY220" fmla="*/ 177947 h 246707"/>
              <a:gd name="connsiteX221" fmla="*/ 196175 w 208387"/>
              <a:gd name="connsiteY221" fmla="*/ 179632 h 246707"/>
              <a:gd name="connsiteX222" fmla="*/ 193588 w 208387"/>
              <a:gd name="connsiteY222" fmla="*/ 182880 h 246707"/>
              <a:gd name="connsiteX223" fmla="*/ 189016 w 208387"/>
              <a:gd name="connsiteY223" fmla="*/ 185166 h 246707"/>
              <a:gd name="connsiteX224" fmla="*/ 189016 w 208387"/>
              <a:gd name="connsiteY224" fmla="*/ 186489 h 246707"/>
              <a:gd name="connsiteX225" fmla="*/ 190581 w 208387"/>
              <a:gd name="connsiteY225" fmla="*/ 190279 h 246707"/>
              <a:gd name="connsiteX226" fmla="*/ 191302 w 208387"/>
              <a:gd name="connsiteY226" fmla="*/ 193287 h 246707"/>
              <a:gd name="connsiteX227" fmla="*/ 189678 w 208387"/>
              <a:gd name="connsiteY227" fmla="*/ 195092 h 246707"/>
              <a:gd name="connsiteX228" fmla="*/ 187993 w 208387"/>
              <a:gd name="connsiteY228" fmla="*/ 194611 h 246707"/>
              <a:gd name="connsiteX229" fmla="*/ 185347 w 208387"/>
              <a:gd name="connsiteY229" fmla="*/ 194731 h 246707"/>
              <a:gd name="connsiteX230" fmla="*/ 187092 w 208387"/>
              <a:gd name="connsiteY230" fmla="*/ 194972 h 246707"/>
              <a:gd name="connsiteX231" fmla="*/ 186129 w 208387"/>
              <a:gd name="connsiteY231" fmla="*/ 196656 h 246707"/>
              <a:gd name="connsiteX232" fmla="*/ 188836 w 208387"/>
              <a:gd name="connsiteY232" fmla="*/ 198280 h 246707"/>
              <a:gd name="connsiteX233" fmla="*/ 192927 w 208387"/>
              <a:gd name="connsiteY233" fmla="*/ 198581 h 246707"/>
              <a:gd name="connsiteX234" fmla="*/ 195092 w 208387"/>
              <a:gd name="connsiteY234" fmla="*/ 199484 h 246707"/>
              <a:gd name="connsiteX235" fmla="*/ 196777 w 208387"/>
              <a:gd name="connsiteY235" fmla="*/ 198822 h 246707"/>
              <a:gd name="connsiteX236" fmla="*/ 199183 w 208387"/>
              <a:gd name="connsiteY236" fmla="*/ 198822 h 246707"/>
              <a:gd name="connsiteX237" fmla="*/ 201770 w 208387"/>
              <a:gd name="connsiteY237" fmla="*/ 199544 h 246707"/>
              <a:gd name="connsiteX238" fmla="*/ 205139 w 208387"/>
              <a:gd name="connsiteY238" fmla="*/ 201228 h 246707"/>
              <a:gd name="connsiteX239" fmla="*/ 206221 w 208387"/>
              <a:gd name="connsiteY239" fmla="*/ 202371 h 246707"/>
              <a:gd name="connsiteX240" fmla="*/ 205920 w 208387"/>
              <a:gd name="connsiteY240" fmla="*/ 203394 h 246707"/>
              <a:gd name="connsiteX241" fmla="*/ 206883 w 208387"/>
              <a:gd name="connsiteY241" fmla="*/ 203995 h 246707"/>
              <a:gd name="connsiteX242" fmla="*/ 206763 w 208387"/>
              <a:gd name="connsiteY242" fmla="*/ 207485 h 246707"/>
              <a:gd name="connsiteX243" fmla="*/ 208387 w 208387"/>
              <a:gd name="connsiteY243" fmla="*/ 208327 h 246707"/>
              <a:gd name="connsiteX244" fmla="*/ 207184 w 208387"/>
              <a:gd name="connsiteY244" fmla="*/ 208387 h 246707"/>
              <a:gd name="connsiteX245" fmla="*/ 204838 w 208387"/>
              <a:gd name="connsiteY245" fmla="*/ 207124 h 246707"/>
              <a:gd name="connsiteX246" fmla="*/ 202311 w 208387"/>
              <a:gd name="connsiteY246" fmla="*/ 209831 h 246707"/>
              <a:gd name="connsiteX247" fmla="*/ 198822 w 208387"/>
              <a:gd name="connsiteY247" fmla="*/ 210793 h 246707"/>
              <a:gd name="connsiteX248" fmla="*/ 197318 w 208387"/>
              <a:gd name="connsiteY248" fmla="*/ 211575 h 246707"/>
              <a:gd name="connsiteX249" fmla="*/ 196897 w 208387"/>
              <a:gd name="connsiteY249" fmla="*/ 212839 h 24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</a:cxnLst>
            <a:rect l="l" t="t" r="r" b="b"/>
            <a:pathLst>
              <a:path w="208387" h="246707">
                <a:moveTo>
                  <a:pt x="196897" y="212839"/>
                </a:moveTo>
                <a:lnTo>
                  <a:pt x="195814" y="213139"/>
                </a:lnTo>
                <a:lnTo>
                  <a:pt x="192325" y="213861"/>
                </a:lnTo>
                <a:lnTo>
                  <a:pt x="186310" y="215185"/>
                </a:lnTo>
                <a:lnTo>
                  <a:pt x="178970" y="216869"/>
                </a:lnTo>
                <a:lnTo>
                  <a:pt x="167299" y="219276"/>
                </a:lnTo>
                <a:lnTo>
                  <a:pt x="162126" y="220358"/>
                </a:lnTo>
                <a:lnTo>
                  <a:pt x="155328" y="221802"/>
                </a:lnTo>
                <a:lnTo>
                  <a:pt x="151538" y="222404"/>
                </a:lnTo>
                <a:lnTo>
                  <a:pt x="148590" y="223126"/>
                </a:lnTo>
                <a:lnTo>
                  <a:pt x="144079" y="223908"/>
                </a:lnTo>
                <a:lnTo>
                  <a:pt x="139867" y="224810"/>
                </a:lnTo>
                <a:lnTo>
                  <a:pt x="131626" y="226434"/>
                </a:lnTo>
                <a:lnTo>
                  <a:pt x="126753" y="227337"/>
                </a:lnTo>
                <a:lnTo>
                  <a:pt x="125249" y="227637"/>
                </a:lnTo>
                <a:lnTo>
                  <a:pt x="119053" y="228841"/>
                </a:lnTo>
                <a:lnTo>
                  <a:pt x="108465" y="230946"/>
                </a:lnTo>
                <a:lnTo>
                  <a:pt x="106179" y="231367"/>
                </a:lnTo>
                <a:lnTo>
                  <a:pt x="104194" y="231728"/>
                </a:lnTo>
                <a:lnTo>
                  <a:pt x="100585" y="232510"/>
                </a:lnTo>
                <a:lnTo>
                  <a:pt x="99562" y="232691"/>
                </a:lnTo>
                <a:lnTo>
                  <a:pt x="98659" y="232931"/>
                </a:lnTo>
                <a:lnTo>
                  <a:pt x="94688" y="233713"/>
                </a:lnTo>
                <a:lnTo>
                  <a:pt x="92463" y="234135"/>
                </a:lnTo>
                <a:lnTo>
                  <a:pt x="90057" y="234616"/>
                </a:lnTo>
                <a:lnTo>
                  <a:pt x="87470" y="235097"/>
                </a:lnTo>
                <a:lnTo>
                  <a:pt x="87109" y="235157"/>
                </a:lnTo>
                <a:lnTo>
                  <a:pt x="84943" y="235578"/>
                </a:lnTo>
                <a:lnTo>
                  <a:pt x="82236" y="236120"/>
                </a:lnTo>
                <a:lnTo>
                  <a:pt x="77123" y="237143"/>
                </a:lnTo>
                <a:lnTo>
                  <a:pt x="72370" y="238105"/>
                </a:lnTo>
                <a:lnTo>
                  <a:pt x="70926" y="238406"/>
                </a:lnTo>
                <a:lnTo>
                  <a:pt x="66896" y="239188"/>
                </a:lnTo>
                <a:lnTo>
                  <a:pt x="65572" y="239489"/>
                </a:lnTo>
                <a:lnTo>
                  <a:pt x="61241" y="240391"/>
                </a:lnTo>
                <a:lnTo>
                  <a:pt x="53360" y="241895"/>
                </a:lnTo>
                <a:lnTo>
                  <a:pt x="53060" y="241895"/>
                </a:lnTo>
                <a:lnTo>
                  <a:pt x="51977" y="242196"/>
                </a:lnTo>
                <a:lnTo>
                  <a:pt x="45780" y="243399"/>
                </a:lnTo>
                <a:lnTo>
                  <a:pt x="44577" y="243639"/>
                </a:lnTo>
                <a:lnTo>
                  <a:pt x="40607" y="244542"/>
                </a:lnTo>
                <a:lnTo>
                  <a:pt x="37840" y="245143"/>
                </a:lnTo>
                <a:lnTo>
                  <a:pt x="34832" y="245745"/>
                </a:lnTo>
                <a:lnTo>
                  <a:pt x="32004" y="246226"/>
                </a:lnTo>
                <a:lnTo>
                  <a:pt x="29899" y="246708"/>
                </a:lnTo>
                <a:lnTo>
                  <a:pt x="29718" y="244903"/>
                </a:lnTo>
                <a:lnTo>
                  <a:pt x="29538" y="242496"/>
                </a:lnTo>
                <a:lnTo>
                  <a:pt x="29177" y="239669"/>
                </a:lnTo>
                <a:lnTo>
                  <a:pt x="28816" y="236120"/>
                </a:lnTo>
                <a:lnTo>
                  <a:pt x="28275" y="230886"/>
                </a:lnTo>
                <a:lnTo>
                  <a:pt x="28034" y="228480"/>
                </a:lnTo>
                <a:lnTo>
                  <a:pt x="28034" y="227216"/>
                </a:lnTo>
                <a:lnTo>
                  <a:pt x="27613" y="224509"/>
                </a:lnTo>
                <a:lnTo>
                  <a:pt x="26470" y="223427"/>
                </a:lnTo>
                <a:lnTo>
                  <a:pt x="23582" y="220900"/>
                </a:lnTo>
                <a:lnTo>
                  <a:pt x="22018" y="219576"/>
                </a:lnTo>
                <a:lnTo>
                  <a:pt x="21477" y="218975"/>
                </a:lnTo>
                <a:lnTo>
                  <a:pt x="19973" y="217651"/>
                </a:lnTo>
                <a:lnTo>
                  <a:pt x="18047" y="215847"/>
                </a:lnTo>
                <a:lnTo>
                  <a:pt x="16965" y="214643"/>
                </a:lnTo>
                <a:lnTo>
                  <a:pt x="16364" y="214102"/>
                </a:lnTo>
                <a:lnTo>
                  <a:pt x="19672" y="209650"/>
                </a:lnTo>
                <a:lnTo>
                  <a:pt x="20755" y="208086"/>
                </a:lnTo>
                <a:lnTo>
                  <a:pt x="25567" y="205680"/>
                </a:lnTo>
                <a:lnTo>
                  <a:pt x="33809" y="193528"/>
                </a:lnTo>
                <a:lnTo>
                  <a:pt x="36215" y="190039"/>
                </a:lnTo>
                <a:lnTo>
                  <a:pt x="40427" y="183722"/>
                </a:lnTo>
                <a:lnTo>
                  <a:pt x="51616" y="166216"/>
                </a:lnTo>
                <a:lnTo>
                  <a:pt x="38381" y="161163"/>
                </a:lnTo>
                <a:lnTo>
                  <a:pt x="39344" y="160140"/>
                </a:lnTo>
                <a:lnTo>
                  <a:pt x="38321" y="158035"/>
                </a:lnTo>
                <a:lnTo>
                  <a:pt x="37238" y="153042"/>
                </a:lnTo>
                <a:lnTo>
                  <a:pt x="40847" y="151718"/>
                </a:lnTo>
                <a:lnTo>
                  <a:pt x="41810" y="149312"/>
                </a:lnTo>
                <a:lnTo>
                  <a:pt x="40787" y="147748"/>
                </a:lnTo>
                <a:lnTo>
                  <a:pt x="42832" y="146906"/>
                </a:lnTo>
                <a:lnTo>
                  <a:pt x="44036" y="147026"/>
                </a:lnTo>
                <a:lnTo>
                  <a:pt x="44156" y="147988"/>
                </a:lnTo>
                <a:lnTo>
                  <a:pt x="45780" y="146003"/>
                </a:lnTo>
                <a:lnTo>
                  <a:pt x="45359" y="144499"/>
                </a:lnTo>
                <a:lnTo>
                  <a:pt x="45540" y="142093"/>
                </a:lnTo>
                <a:lnTo>
                  <a:pt x="44517" y="141431"/>
                </a:lnTo>
                <a:lnTo>
                  <a:pt x="42351" y="140950"/>
                </a:lnTo>
                <a:lnTo>
                  <a:pt x="42351" y="138664"/>
                </a:lnTo>
                <a:lnTo>
                  <a:pt x="40968" y="137220"/>
                </a:lnTo>
                <a:lnTo>
                  <a:pt x="39945" y="134814"/>
                </a:lnTo>
                <a:lnTo>
                  <a:pt x="43916" y="134333"/>
                </a:lnTo>
                <a:lnTo>
                  <a:pt x="44818" y="135055"/>
                </a:lnTo>
                <a:lnTo>
                  <a:pt x="44577" y="133611"/>
                </a:lnTo>
                <a:lnTo>
                  <a:pt x="45961" y="131926"/>
                </a:lnTo>
                <a:lnTo>
                  <a:pt x="44457" y="128196"/>
                </a:lnTo>
                <a:lnTo>
                  <a:pt x="42532" y="127715"/>
                </a:lnTo>
                <a:lnTo>
                  <a:pt x="40968" y="126632"/>
                </a:lnTo>
                <a:lnTo>
                  <a:pt x="38441" y="122060"/>
                </a:lnTo>
                <a:lnTo>
                  <a:pt x="36396" y="116345"/>
                </a:lnTo>
                <a:lnTo>
                  <a:pt x="36396" y="114300"/>
                </a:lnTo>
                <a:lnTo>
                  <a:pt x="36817" y="111834"/>
                </a:lnTo>
                <a:lnTo>
                  <a:pt x="30861" y="112916"/>
                </a:lnTo>
                <a:lnTo>
                  <a:pt x="23763" y="114240"/>
                </a:lnTo>
                <a:lnTo>
                  <a:pt x="11852" y="116706"/>
                </a:lnTo>
                <a:lnTo>
                  <a:pt x="11070" y="113217"/>
                </a:lnTo>
                <a:lnTo>
                  <a:pt x="9626" y="110390"/>
                </a:lnTo>
                <a:lnTo>
                  <a:pt x="9926" y="109728"/>
                </a:lnTo>
                <a:lnTo>
                  <a:pt x="0" y="86868"/>
                </a:lnTo>
                <a:lnTo>
                  <a:pt x="2406" y="51014"/>
                </a:lnTo>
                <a:lnTo>
                  <a:pt x="3610" y="51194"/>
                </a:lnTo>
                <a:lnTo>
                  <a:pt x="4572" y="50232"/>
                </a:lnTo>
                <a:lnTo>
                  <a:pt x="4391" y="48547"/>
                </a:lnTo>
                <a:lnTo>
                  <a:pt x="6918" y="49450"/>
                </a:lnTo>
                <a:lnTo>
                  <a:pt x="8181" y="49390"/>
                </a:lnTo>
                <a:lnTo>
                  <a:pt x="7761" y="50593"/>
                </a:lnTo>
                <a:lnTo>
                  <a:pt x="9204" y="51194"/>
                </a:lnTo>
                <a:lnTo>
                  <a:pt x="13957" y="49931"/>
                </a:lnTo>
                <a:lnTo>
                  <a:pt x="14438" y="51254"/>
                </a:lnTo>
                <a:lnTo>
                  <a:pt x="15701" y="50894"/>
                </a:lnTo>
                <a:lnTo>
                  <a:pt x="17987" y="52397"/>
                </a:lnTo>
                <a:lnTo>
                  <a:pt x="18228" y="53480"/>
                </a:lnTo>
                <a:lnTo>
                  <a:pt x="20454" y="52277"/>
                </a:lnTo>
                <a:lnTo>
                  <a:pt x="21296" y="53901"/>
                </a:lnTo>
                <a:lnTo>
                  <a:pt x="21537" y="52698"/>
                </a:lnTo>
                <a:lnTo>
                  <a:pt x="24424" y="53601"/>
                </a:lnTo>
                <a:lnTo>
                  <a:pt x="27312" y="55887"/>
                </a:lnTo>
                <a:lnTo>
                  <a:pt x="28515" y="56067"/>
                </a:lnTo>
                <a:lnTo>
                  <a:pt x="29357" y="57150"/>
                </a:lnTo>
                <a:lnTo>
                  <a:pt x="30861" y="57030"/>
                </a:lnTo>
                <a:lnTo>
                  <a:pt x="30861" y="57932"/>
                </a:lnTo>
                <a:lnTo>
                  <a:pt x="32666" y="57812"/>
                </a:lnTo>
                <a:lnTo>
                  <a:pt x="35313" y="59195"/>
                </a:lnTo>
                <a:lnTo>
                  <a:pt x="35794" y="57391"/>
                </a:lnTo>
                <a:lnTo>
                  <a:pt x="37298" y="57812"/>
                </a:lnTo>
                <a:lnTo>
                  <a:pt x="38622" y="60098"/>
                </a:lnTo>
                <a:lnTo>
                  <a:pt x="38802" y="58113"/>
                </a:lnTo>
                <a:lnTo>
                  <a:pt x="40908" y="59195"/>
                </a:lnTo>
                <a:lnTo>
                  <a:pt x="41870" y="61241"/>
                </a:lnTo>
                <a:lnTo>
                  <a:pt x="43675" y="63046"/>
                </a:lnTo>
                <a:lnTo>
                  <a:pt x="44156" y="59015"/>
                </a:lnTo>
                <a:lnTo>
                  <a:pt x="43073" y="57691"/>
                </a:lnTo>
                <a:lnTo>
                  <a:pt x="40366" y="56488"/>
                </a:lnTo>
                <a:lnTo>
                  <a:pt x="39404" y="55526"/>
                </a:lnTo>
                <a:lnTo>
                  <a:pt x="39404" y="53781"/>
                </a:lnTo>
                <a:lnTo>
                  <a:pt x="40667" y="52578"/>
                </a:lnTo>
                <a:lnTo>
                  <a:pt x="38561" y="48547"/>
                </a:lnTo>
                <a:lnTo>
                  <a:pt x="35974" y="47525"/>
                </a:lnTo>
                <a:lnTo>
                  <a:pt x="36937" y="45479"/>
                </a:lnTo>
                <a:lnTo>
                  <a:pt x="38020" y="45720"/>
                </a:lnTo>
                <a:lnTo>
                  <a:pt x="40126" y="48006"/>
                </a:lnTo>
                <a:lnTo>
                  <a:pt x="41028" y="47705"/>
                </a:lnTo>
                <a:lnTo>
                  <a:pt x="41870" y="45780"/>
                </a:lnTo>
                <a:lnTo>
                  <a:pt x="43795" y="46803"/>
                </a:lnTo>
                <a:lnTo>
                  <a:pt x="44758" y="46442"/>
                </a:lnTo>
                <a:lnTo>
                  <a:pt x="44758" y="42050"/>
                </a:lnTo>
                <a:lnTo>
                  <a:pt x="46382" y="41990"/>
                </a:lnTo>
                <a:lnTo>
                  <a:pt x="48788" y="43193"/>
                </a:lnTo>
                <a:lnTo>
                  <a:pt x="50112" y="42471"/>
                </a:lnTo>
                <a:lnTo>
                  <a:pt x="50112" y="40185"/>
                </a:lnTo>
                <a:lnTo>
                  <a:pt x="48728" y="37659"/>
                </a:lnTo>
                <a:lnTo>
                  <a:pt x="46202" y="37298"/>
                </a:lnTo>
                <a:lnTo>
                  <a:pt x="44637" y="36576"/>
                </a:lnTo>
                <a:lnTo>
                  <a:pt x="45480" y="34170"/>
                </a:lnTo>
                <a:lnTo>
                  <a:pt x="48126" y="33508"/>
                </a:lnTo>
                <a:lnTo>
                  <a:pt x="50172" y="34471"/>
                </a:lnTo>
                <a:lnTo>
                  <a:pt x="51255" y="34049"/>
                </a:lnTo>
                <a:lnTo>
                  <a:pt x="51736" y="32365"/>
                </a:lnTo>
                <a:lnTo>
                  <a:pt x="49450" y="28936"/>
                </a:lnTo>
                <a:lnTo>
                  <a:pt x="49871" y="27011"/>
                </a:lnTo>
                <a:lnTo>
                  <a:pt x="49570" y="25748"/>
                </a:lnTo>
                <a:lnTo>
                  <a:pt x="48247" y="23822"/>
                </a:lnTo>
                <a:lnTo>
                  <a:pt x="48006" y="21657"/>
                </a:lnTo>
                <a:lnTo>
                  <a:pt x="46683" y="19852"/>
                </a:lnTo>
                <a:lnTo>
                  <a:pt x="45179" y="19612"/>
                </a:lnTo>
                <a:lnTo>
                  <a:pt x="44217" y="18649"/>
                </a:lnTo>
                <a:lnTo>
                  <a:pt x="52698" y="12032"/>
                </a:lnTo>
                <a:lnTo>
                  <a:pt x="70024" y="8302"/>
                </a:lnTo>
                <a:lnTo>
                  <a:pt x="68821" y="2647"/>
                </a:lnTo>
                <a:lnTo>
                  <a:pt x="78326" y="541"/>
                </a:lnTo>
                <a:lnTo>
                  <a:pt x="80131" y="481"/>
                </a:lnTo>
                <a:lnTo>
                  <a:pt x="94749" y="0"/>
                </a:lnTo>
                <a:lnTo>
                  <a:pt x="97937" y="16965"/>
                </a:lnTo>
                <a:lnTo>
                  <a:pt x="99140" y="24183"/>
                </a:lnTo>
                <a:lnTo>
                  <a:pt x="104134" y="52397"/>
                </a:lnTo>
                <a:lnTo>
                  <a:pt x="108224" y="74897"/>
                </a:lnTo>
                <a:lnTo>
                  <a:pt x="111954" y="94989"/>
                </a:lnTo>
                <a:lnTo>
                  <a:pt x="126211" y="91380"/>
                </a:lnTo>
                <a:lnTo>
                  <a:pt x="135957" y="88793"/>
                </a:lnTo>
                <a:lnTo>
                  <a:pt x="156350" y="83980"/>
                </a:lnTo>
                <a:lnTo>
                  <a:pt x="158396" y="90538"/>
                </a:lnTo>
                <a:lnTo>
                  <a:pt x="161525" y="95952"/>
                </a:lnTo>
                <a:lnTo>
                  <a:pt x="173736" y="121098"/>
                </a:lnTo>
                <a:lnTo>
                  <a:pt x="174518" y="125910"/>
                </a:lnTo>
                <a:lnTo>
                  <a:pt x="175902" y="127114"/>
                </a:lnTo>
                <a:lnTo>
                  <a:pt x="176744" y="129400"/>
                </a:lnTo>
                <a:lnTo>
                  <a:pt x="177707" y="130001"/>
                </a:lnTo>
                <a:lnTo>
                  <a:pt x="181738" y="130362"/>
                </a:lnTo>
                <a:lnTo>
                  <a:pt x="182339" y="131325"/>
                </a:lnTo>
                <a:lnTo>
                  <a:pt x="184865" y="137521"/>
                </a:lnTo>
                <a:lnTo>
                  <a:pt x="186129" y="139867"/>
                </a:lnTo>
                <a:lnTo>
                  <a:pt x="187452" y="140048"/>
                </a:lnTo>
                <a:lnTo>
                  <a:pt x="189859" y="141973"/>
                </a:lnTo>
                <a:lnTo>
                  <a:pt x="191182" y="141912"/>
                </a:lnTo>
                <a:lnTo>
                  <a:pt x="191603" y="142755"/>
                </a:lnTo>
                <a:lnTo>
                  <a:pt x="193348" y="142755"/>
                </a:lnTo>
                <a:lnTo>
                  <a:pt x="193829" y="143537"/>
                </a:lnTo>
                <a:lnTo>
                  <a:pt x="191483" y="147688"/>
                </a:lnTo>
                <a:lnTo>
                  <a:pt x="189257" y="148891"/>
                </a:lnTo>
                <a:lnTo>
                  <a:pt x="187693" y="151177"/>
                </a:lnTo>
                <a:lnTo>
                  <a:pt x="188415" y="153764"/>
                </a:lnTo>
                <a:lnTo>
                  <a:pt x="188535" y="156771"/>
                </a:lnTo>
                <a:lnTo>
                  <a:pt x="189137" y="158576"/>
                </a:lnTo>
                <a:lnTo>
                  <a:pt x="187933" y="162306"/>
                </a:lnTo>
                <a:lnTo>
                  <a:pt x="186129" y="164472"/>
                </a:lnTo>
                <a:lnTo>
                  <a:pt x="185888" y="166577"/>
                </a:lnTo>
                <a:lnTo>
                  <a:pt x="188295" y="166277"/>
                </a:lnTo>
                <a:lnTo>
                  <a:pt x="192024" y="169886"/>
                </a:lnTo>
                <a:lnTo>
                  <a:pt x="193829" y="170066"/>
                </a:lnTo>
                <a:lnTo>
                  <a:pt x="195393" y="169465"/>
                </a:lnTo>
                <a:lnTo>
                  <a:pt x="197920" y="171149"/>
                </a:lnTo>
                <a:lnTo>
                  <a:pt x="196416" y="172352"/>
                </a:lnTo>
                <a:lnTo>
                  <a:pt x="196355" y="175120"/>
                </a:lnTo>
                <a:lnTo>
                  <a:pt x="199003" y="176323"/>
                </a:lnTo>
                <a:lnTo>
                  <a:pt x="203996" y="177346"/>
                </a:lnTo>
                <a:lnTo>
                  <a:pt x="203394" y="177947"/>
                </a:lnTo>
                <a:lnTo>
                  <a:pt x="196175" y="179632"/>
                </a:lnTo>
                <a:lnTo>
                  <a:pt x="193588" y="182880"/>
                </a:lnTo>
                <a:lnTo>
                  <a:pt x="189016" y="185166"/>
                </a:lnTo>
                <a:lnTo>
                  <a:pt x="189016" y="186489"/>
                </a:lnTo>
                <a:lnTo>
                  <a:pt x="190581" y="190279"/>
                </a:lnTo>
                <a:lnTo>
                  <a:pt x="191302" y="193287"/>
                </a:lnTo>
                <a:lnTo>
                  <a:pt x="189678" y="195092"/>
                </a:lnTo>
                <a:lnTo>
                  <a:pt x="187993" y="194611"/>
                </a:lnTo>
                <a:lnTo>
                  <a:pt x="185347" y="194731"/>
                </a:lnTo>
                <a:lnTo>
                  <a:pt x="187092" y="194972"/>
                </a:lnTo>
                <a:lnTo>
                  <a:pt x="186129" y="196656"/>
                </a:lnTo>
                <a:lnTo>
                  <a:pt x="188836" y="198280"/>
                </a:lnTo>
                <a:lnTo>
                  <a:pt x="192927" y="198581"/>
                </a:lnTo>
                <a:lnTo>
                  <a:pt x="195092" y="199484"/>
                </a:lnTo>
                <a:lnTo>
                  <a:pt x="196777" y="198822"/>
                </a:lnTo>
                <a:lnTo>
                  <a:pt x="199183" y="198822"/>
                </a:lnTo>
                <a:lnTo>
                  <a:pt x="201770" y="199544"/>
                </a:lnTo>
                <a:lnTo>
                  <a:pt x="205139" y="201228"/>
                </a:lnTo>
                <a:lnTo>
                  <a:pt x="206221" y="202371"/>
                </a:lnTo>
                <a:lnTo>
                  <a:pt x="205920" y="203394"/>
                </a:lnTo>
                <a:lnTo>
                  <a:pt x="206883" y="203995"/>
                </a:lnTo>
                <a:lnTo>
                  <a:pt x="206763" y="207485"/>
                </a:lnTo>
                <a:lnTo>
                  <a:pt x="208387" y="208327"/>
                </a:lnTo>
                <a:lnTo>
                  <a:pt x="207184" y="208387"/>
                </a:lnTo>
                <a:lnTo>
                  <a:pt x="204838" y="207124"/>
                </a:lnTo>
                <a:lnTo>
                  <a:pt x="202311" y="209831"/>
                </a:lnTo>
                <a:lnTo>
                  <a:pt x="198822" y="210793"/>
                </a:lnTo>
                <a:lnTo>
                  <a:pt x="197318" y="211575"/>
                </a:lnTo>
                <a:lnTo>
                  <a:pt x="196897" y="21283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" name="Freeform: Shape 249" title="NC-9">
            <a:extLst>
              <a:ext uri="{FF2B5EF4-FFF2-40B4-BE49-F238E27FC236}">
                <a16:creationId xmlns:a16="http://schemas.microsoft.com/office/drawing/2014/main" id="{C66C714D-2A17-59B7-E4B8-568E4CC582A4}"/>
              </a:ext>
            </a:extLst>
          </p:cNvPr>
          <p:cNvSpPr/>
          <p:nvPr/>
        </p:nvSpPr>
        <p:spPr>
          <a:xfrm>
            <a:off x="6814614" y="4020247"/>
            <a:ext cx="170191" cy="192284"/>
          </a:xfrm>
          <a:custGeom>
            <a:avLst/>
            <a:gdLst>
              <a:gd name="connsiteX0" fmla="*/ 204056 w 213019"/>
              <a:gd name="connsiteY0" fmla="*/ 114541 h 249234"/>
              <a:gd name="connsiteX1" fmla="*/ 202973 w 213019"/>
              <a:gd name="connsiteY1" fmla="*/ 115443 h 249234"/>
              <a:gd name="connsiteX2" fmla="*/ 203093 w 213019"/>
              <a:gd name="connsiteY2" fmla="*/ 117368 h 249234"/>
              <a:gd name="connsiteX3" fmla="*/ 205138 w 213019"/>
              <a:gd name="connsiteY3" fmla="*/ 118451 h 249234"/>
              <a:gd name="connsiteX4" fmla="*/ 206342 w 213019"/>
              <a:gd name="connsiteY4" fmla="*/ 120556 h 249234"/>
              <a:gd name="connsiteX5" fmla="*/ 208507 w 213019"/>
              <a:gd name="connsiteY5" fmla="*/ 121158 h 249234"/>
              <a:gd name="connsiteX6" fmla="*/ 208988 w 213019"/>
              <a:gd name="connsiteY6" fmla="*/ 123564 h 249234"/>
              <a:gd name="connsiteX7" fmla="*/ 208507 w 213019"/>
              <a:gd name="connsiteY7" fmla="*/ 127174 h 249234"/>
              <a:gd name="connsiteX8" fmla="*/ 210553 w 213019"/>
              <a:gd name="connsiteY8" fmla="*/ 125128 h 249234"/>
              <a:gd name="connsiteX9" fmla="*/ 211576 w 213019"/>
              <a:gd name="connsiteY9" fmla="*/ 125309 h 249234"/>
              <a:gd name="connsiteX10" fmla="*/ 212899 w 213019"/>
              <a:gd name="connsiteY10" fmla="*/ 127174 h 249234"/>
              <a:gd name="connsiteX11" fmla="*/ 211696 w 213019"/>
              <a:gd name="connsiteY11" fmla="*/ 131024 h 249234"/>
              <a:gd name="connsiteX12" fmla="*/ 209049 w 213019"/>
              <a:gd name="connsiteY12" fmla="*/ 130964 h 249234"/>
              <a:gd name="connsiteX13" fmla="*/ 207665 w 213019"/>
              <a:gd name="connsiteY13" fmla="*/ 131385 h 249234"/>
              <a:gd name="connsiteX14" fmla="*/ 207485 w 213019"/>
              <a:gd name="connsiteY14" fmla="*/ 136619 h 249234"/>
              <a:gd name="connsiteX15" fmla="*/ 207846 w 213019"/>
              <a:gd name="connsiteY15" fmla="*/ 139025 h 249234"/>
              <a:gd name="connsiteX16" fmla="*/ 209049 w 213019"/>
              <a:gd name="connsiteY16" fmla="*/ 142213 h 249234"/>
              <a:gd name="connsiteX17" fmla="*/ 209229 w 213019"/>
              <a:gd name="connsiteY17" fmla="*/ 144078 h 249234"/>
              <a:gd name="connsiteX18" fmla="*/ 208387 w 213019"/>
              <a:gd name="connsiteY18" fmla="*/ 145762 h 249234"/>
              <a:gd name="connsiteX19" fmla="*/ 209290 w 213019"/>
              <a:gd name="connsiteY19" fmla="*/ 146124 h 249234"/>
              <a:gd name="connsiteX20" fmla="*/ 208267 w 213019"/>
              <a:gd name="connsiteY20" fmla="*/ 148530 h 249234"/>
              <a:gd name="connsiteX21" fmla="*/ 210312 w 213019"/>
              <a:gd name="connsiteY21" fmla="*/ 149613 h 249234"/>
              <a:gd name="connsiteX22" fmla="*/ 210192 w 213019"/>
              <a:gd name="connsiteY22" fmla="*/ 150455 h 249234"/>
              <a:gd name="connsiteX23" fmla="*/ 207545 w 213019"/>
              <a:gd name="connsiteY23" fmla="*/ 150575 h 249234"/>
              <a:gd name="connsiteX24" fmla="*/ 207846 w 213019"/>
              <a:gd name="connsiteY24" fmla="*/ 151658 h 249234"/>
              <a:gd name="connsiteX25" fmla="*/ 207364 w 213019"/>
              <a:gd name="connsiteY25" fmla="*/ 153282 h 249234"/>
              <a:gd name="connsiteX26" fmla="*/ 205319 w 213019"/>
              <a:gd name="connsiteY26" fmla="*/ 151959 h 249234"/>
              <a:gd name="connsiteX27" fmla="*/ 203274 w 213019"/>
              <a:gd name="connsiteY27" fmla="*/ 152320 h 249234"/>
              <a:gd name="connsiteX28" fmla="*/ 201710 w 213019"/>
              <a:gd name="connsiteY28" fmla="*/ 151478 h 249234"/>
              <a:gd name="connsiteX29" fmla="*/ 200025 w 213019"/>
              <a:gd name="connsiteY29" fmla="*/ 151658 h 249234"/>
              <a:gd name="connsiteX30" fmla="*/ 202672 w 213019"/>
              <a:gd name="connsiteY30" fmla="*/ 154004 h 249234"/>
              <a:gd name="connsiteX31" fmla="*/ 200386 w 213019"/>
              <a:gd name="connsiteY31" fmla="*/ 153944 h 249234"/>
              <a:gd name="connsiteX32" fmla="*/ 200506 w 213019"/>
              <a:gd name="connsiteY32" fmla="*/ 154786 h 249234"/>
              <a:gd name="connsiteX33" fmla="*/ 201710 w 213019"/>
              <a:gd name="connsiteY33" fmla="*/ 154305 h 249234"/>
              <a:gd name="connsiteX34" fmla="*/ 202973 w 213019"/>
              <a:gd name="connsiteY34" fmla="*/ 155087 h 249234"/>
              <a:gd name="connsiteX35" fmla="*/ 203996 w 213019"/>
              <a:gd name="connsiteY35" fmla="*/ 156531 h 249234"/>
              <a:gd name="connsiteX36" fmla="*/ 202311 w 213019"/>
              <a:gd name="connsiteY36" fmla="*/ 157914 h 249234"/>
              <a:gd name="connsiteX37" fmla="*/ 201710 w 213019"/>
              <a:gd name="connsiteY37" fmla="*/ 159238 h 249234"/>
              <a:gd name="connsiteX38" fmla="*/ 201830 w 213019"/>
              <a:gd name="connsiteY38" fmla="*/ 161885 h 249234"/>
              <a:gd name="connsiteX39" fmla="*/ 200807 w 213019"/>
              <a:gd name="connsiteY39" fmla="*/ 162908 h 249234"/>
              <a:gd name="connsiteX40" fmla="*/ 204056 w 213019"/>
              <a:gd name="connsiteY40" fmla="*/ 162607 h 249234"/>
              <a:gd name="connsiteX41" fmla="*/ 203394 w 213019"/>
              <a:gd name="connsiteY41" fmla="*/ 164111 h 249234"/>
              <a:gd name="connsiteX42" fmla="*/ 201469 w 213019"/>
              <a:gd name="connsiteY42" fmla="*/ 165795 h 249234"/>
              <a:gd name="connsiteX43" fmla="*/ 200145 w 213019"/>
              <a:gd name="connsiteY43" fmla="*/ 165795 h 249234"/>
              <a:gd name="connsiteX44" fmla="*/ 200566 w 213019"/>
              <a:gd name="connsiteY44" fmla="*/ 167600 h 249234"/>
              <a:gd name="connsiteX45" fmla="*/ 199965 w 213019"/>
              <a:gd name="connsiteY45" fmla="*/ 168201 h 249234"/>
              <a:gd name="connsiteX46" fmla="*/ 193348 w 213019"/>
              <a:gd name="connsiteY46" fmla="*/ 168683 h 249234"/>
              <a:gd name="connsiteX47" fmla="*/ 191663 w 213019"/>
              <a:gd name="connsiteY47" fmla="*/ 168081 h 249234"/>
              <a:gd name="connsiteX48" fmla="*/ 188896 w 213019"/>
              <a:gd name="connsiteY48" fmla="*/ 166517 h 249234"/>
              <a:gd name="connsiteX49" fmla="*/ 187151 w 213019"/>
              <a:gd name="connsiteY49" fmla="*/ 165013 h 249234"/>
              <a:gd name="connsiteX50" fmla="*/ 186429 w 213019"/>
              <a:gd name="connsiteY50" fmla="*/ 166938 h 249234"/>
              <a:gd name="connsiteX51" fmla="*/ 187813 w 213019"/>
              <a:gd name="connsiteY51" fmla="*/ 167840 h 249234"/>
              <a:gd name="connsiteX52" fmla="*/ 188474 w 213019"/>
              <a:gd name="connsiteY52" fmla="*/ 169826 h 249234"/>
              <a:gd name="connsiteX53" fmla="*/ 191182 w 213019"/>
              <a:gd name="connsiteY53" fmla="*/ 172773 h 249234"/>
              <a:gd name="connsiteX54" fmla="*/ 191423 w 213019"/>
              <a:gd name="connsiteY54" fmla="*/ 174217 h 249234"/>
              <a:gd name="connsiteX55" fmla="*/ 173255 w 213019"/>
              <a:gd name="connsiteY55" fmla="*/ 202251 h 249234"/>
              <a:gd name="connsiteX56" fmla="*/ 149492 w 213019"/>
              <a:gd name="connsiteY56" fmla="*/ 206702 h 249234"/>
              <a:gd name="connsiteX57" fmla="*/ 149252 w 213019"/>
              <a:gd name="connsiteY57" fmla="*/ 209891 h 249234"/>
              <a:gd name="connsiteX58" fmla="*/ 148770 w 213019"/>
              <a:gd name="connsiteY58" fmla="*/ 210432 h 249234"/>
              <a:gd name="connsiteX59" fmla="*/ 150575 w 213019"/>
              <a:gd name="connsiteY59" fmla="*/ 212237 h 249234"/>
              <a:gd name="connsiteX60" fmla="*/ 151418 w 213019"/>
              <a:gd name="connsiteY60" fmla="*/ 214222 h 249234"/>
              <a:gd name="connsiteX61" fmla="*/ 153102 w 213019"/>
              <a:gd name="connsiteY61" fmla="*/ 215907 h 249234"/>
              <a:gd name="connsiteX62" fmla="*/ 154726 w 213019"/>
              <a:gd name="connsiteY62" fmla="*/ 218313 h 249234"/>
              <a:gd name="connsiteX63" fmla="*/ 141190 w 213019"/>
              <a:gd name="connsiteY63" fmla="*/ 249234 h 249234"/>
              <a:gd name="connsiteX64" fmla="*/ 138062 w 213019"/>
              <a:gd name="connsiteY64" fmla="*/ 247369 h 249234"/>
              <a:gd name="connsiteX65" fmla="*/ 137942 w 213019"/>
              <a:gd name="connsiteY65" fmla="*/ 247249 h 249234"/>
              <a:gd name="connsiteX66" fmla="*/ 133190 w 213019"/>
              <a:gd name="connsiteY66" fmla="*/ 244301 h 249234"/>
              <a:gd name="connsiteX67" fmla="*/ 128137 w 213019"/>
              <a:gd name="connsiteY67" fmla="*/ 240993 h 249234"/>
              <a:gd name="connsiteX68" fmla="*/ 126332 w 213019"/>
              <a:gd name="connsiteY68" fmla="*/ 239970 h 249234"/>
              <a:gd name="connsiteX69" fmla="*/ 123925 w 213019"/>
              <a:gd name="connsiteY69" fmla="*/ 238406 h 249234"/>
              <a:gd name="connsiteX70" fmla="*/ 121279 w 213019"/>
              <a:gd name="connsiteY70" fmla="*/ 236721 h 249234"/>
              <a:gd name="connsiteX71" fmla="*/ 116165 w 213019"/>
              <a:gd name="connsiteY71" fmla="*/ 233413 h 249234"/>
              <a:gd name="connsiteX72" fmla="*/ 115383 w 213019"/>
              <a:gd name="connsiteY72" fmla="*/ 232991 h 249234"/>
              <a:gd name="connsiteX73" fmla="*/ 109367 w 213019"/>
              <a:gd name="connsiteY73" fmla="*/ 229141 h 249234"/>
              <a:gd name="connsiteX74" fmla="*/ 105818 w 213019"/>
              <a:gd name="connsiteY74" fmla="*/ 226916 h 249234"/>
              <a:gd name="connsiteX75" fmla="*/ 103171 w 213019"/>
              <a:gd name="connsiteY75" fmla="*/ 225291 h 249234"/>
              <a:gd name="connsiteX76" fmla="*/ 101486 w 213019"/>
              <a:gd name="connsiteY76" fmla="*/ 224088 h 249234"/>
              <a:gd name="connsiteX77" fmla="*/ 99862 w 213019"/>
              <a:gd name="connsiteY77" fmla="*/ 224569 h 249234"/>
              <a:gd name="connsiteX78" fmla="*/ 98959 w 213019"/>
              <a:gd name="connsiteY78" fmla="*/ 224630 h 249234"/>
              <a:gd name="connsiteX79" fmla="*/ 99441 w 213019"/>
              <a:gd name="connsiteY79" fmla="*/ 223366 h 249234"/>
              <a:gd name="connsiteX80" fmla="*/ 100885 w 213019"/>
              <a:gd name="connsiteY80" fmla="*/ 222584 h 249234"/>
              <a:gd name="connsiteX81" fmla="*/ 104374 w 213019"/>
              <a:gd name="connsiteY81" fmla="*/ 221622 h 249234"/>
              <a:gd name="connsiteX82" fmla="*/ 106901 w 213019"/>
              <a:gd name="connsiteY82" fmla="*/ 218914 h 249234"/>
              <a:gd name="connsiteX83" fmla="*/ 109307 w 213019"/>
              <a:gd name="connsiteY83" fmla="*/ 220178 h 249234"/>
              <a:gd name="connsiteX84" fmla="*/ 110450 w 213019"/>
              <a:gd name="connsiteY84" fmla="*/ 220118 h 249234"/>
              <a:gd name="connsiteX85" fmla="*/ 108825 w 213019"/>
              <a:gd name="connsiteY85" fmla="*/ 219336 h 249234"/>
              <a:gd name="connsiteX86" fmla="*/ 108946 w 213019"/>
              <a:gd name="connsiteY86" fmla="*/ 215907 h 249234"/>
              <a:gd name="connsiteX87" fmla="*/ 107983 w 213019"/>
              <a:gd name="connsiteY87" fmla="*/ 215185 h 249234"/>
              <a:gd name="connsiteX88" fmla="*/ 108284 w 213019"/>
              <a:gd name="connsiteY88" fmla="*/ 214222 h 249234"/>
              <a:gd name="connsiteX89" fmla="*/ 107202 w 213019"/>
              <a:gd name="connsiteY89" fmla="*/ 213019 h 249234"/>
              <a:gd name="connsiteX90" fmla="*/ 103833 w 213019"/>
              <a:gd name="connsiteY90" fmla="*/ 211335 h 249234"/>
              <a:gd name="connsiteX91" fmla="*/ 101245 w 213019"/>
              <a:gd name="connsiteY91" fmla="*/ 210613 h 249234"/>
              <a:gd name="connsiteX92" fmla="*/ 98780 w 213019"/>
              <a:gd name="connsiteY92" fmla="*/ 210613 h 249234"/>
              <a:gd name="connsiteX93" fmla="*/ 97095 w 213019"/>
              <a:gd name="connsiteY93" fmla="*/ 211214 h 249234"/>
              <a:gd name="connsiteX94" fmla="*/ 94990 w 213019"/>
              <a:gd name="connsiteY94" fmla="*/ 210372 h 249234"/>
              <a:gd name="connsiteX95" fmla="*/ 90959 w 213019"/>
              <a:gd name="connsiteY95" fmla="*/ 210071 h 249234"/>
              <a:gd name="connsiteX96" fmla="*/ 88192 w 213019"/>
              <a:gd name="connsiteY96" fmla="*/ 208447 h 249234"/>
              <a:gd name="connsiteX97" fmla="*/ 89214 w 213019"/>
              <a:gd name="connsiteY97" fmla="*/ 206763 h 249234"/>
              <a:gd name="connsiteX98" fmla="*/ 87410 w 213019"/>
              <a:gd name="connsiteY98" fmla="*/ 206522 h 249234"/>
              <a:gd name="connsiteX99" fmla="*/ 90056 w 213019"/>
              <a:gd name="connsiteY99" fmla="*/ 206402 h 249234"/>
              <a:gd name="connsiteX100" fmla="*/ 91801 w 213019"/>
              <a:gd name="connsiteY100" fmla="*/ 206883 h 249234"/>
              <a:gd name="connsiteX101" fmla="*/ 93425 w 213019"/>
              <a:gd name="connsiteY101" fmla="*/ 205078 h 249234"/>
              <a:gd name="connsiteX102" fmla="*/ 92643 w 213019"/>
              <a:gd name="connsiteY102" fmla="*/ 202070 h 249234"/>
              <a:gd name="connsiteX103" fmla="*/ 91079 w 213019"/>
              <a:gd name="connsiteY103" fmla="*/ 198280 h 249234"/>
              <a:gd name="connsiteX104" fmla="*/ 91079 w 213019"/>
              <a:gd name="connsiteY104" fmla="*/ 196957 h 249234"/>
              <a:gd name="connsiteX105" fmla="*/ 95651 w 213019"/>
              <a:gd name="connsiteY105" fmla="*/ 194671 h 249234"/>
              <a:gd name="connsiteX106" fmla="*/ 98238 w 213019"/>
              <a:gd name="connsiteY106" fmla="*/ 191422 h 249234"/>
              <a:gd name="connsiteX107" fmla="*/ 105457 w 213019"/>
              <a:gd name="connsiteY107" fmla="*/ 189678 h 249234"/>
              <a:gd name="connsiteX108" fmla="*/ 106058 w 213019"/>
              <a:gd name="connsiteY108" fmla="*/ 189136 h 249234"/>
              <a:gd name="connsiteX109" fmla="*/ 101066 w 213019"/>
              <a:gd name="connsiteY109" fmla="*/ 188114 h 249234"/>
              <a:gd name="connsiteX110" fmla="*/ 98418 w 213019"/>
              <a:gd name="connsiteY110" fmla="*/ 186911 h 249234"/>
              <a:gd name="connsiteX111" fmla="*/ 98418 w 213019"/>
              <a:gd name="connsiteY111" fmla="*/ 184203 h 249234"/>
              <a:gd name="connsiteX112" fmla="*/ 99982 w 213019"/>
              <a:gd name="connsiteY112" fmla="*/ 183000 h 249234"/>
              <a:gd name="connsiteX113" fmla="*/ 97455 w 213019"/>
              <a:gd name="connsiteY113" fmla="*/ 181196 h 249234"/>
              <a:gd name="connsiteX114" fmla="*/ 95892 w 213019"/>
              <a:gd name="connsiteY114" fmla="*/ 181797 h 249234"/>
              <a:gd name="connsiteX115" fmla="*/ 94087 w 213019"/>
              <a:gd name="connsiteY115" fmla="*/ 181737 h 249234"/>
              <a:gd name="connsiteX116" fmla="*/ 90357 w 213019"/>
              <a:gd name="connsiteY116" fmla="*/ 178067 h 249234"/>
              <a:gd name="connsiteX117" fmla="*/ 87951 w 213019"/>
              <a:gd name="connsiteY117" fmla="*/ 178368 h 249234"/>
              <a:gd name="connsiteX118" fmla="*/ 88131 w 213019"/>
              <a:gd name="connsiteY118" fmla="*/ 176263 h 249234"/>
              <a:gd name="connsiteX119" fmla="*/ 90056 w 213019"/>
              <a:gd name="connsiteY119" fmla="*/ 174097 h 249234"/>
              <a:gd name="connsiteX120" fmla="*/ 91260 w 213019"/>
              <a:gd name="connsiteY120" fmla="*/ 170367 h 249234"/>
              <a:gd name="connsiteX121" fmla="*/ 90598 w 213019"/>
              <a:gd name="connsiteY121" fmla="*/ 168562 h 249234"/>
              <a:gd name="connsiteX122" fmla="*/ 90538 w 213019"/>
              <a:gd name="connsiteY122" fmla="*/ 165554 h 249234"/>
              <a:gd name="connsiteX123" fmla="*/ 89816 w 213019"/>
              <a:gd name="connsiteY123" fmla="*/ 162968 h 249234"/>
              <a:gd name="connsiteX124" fmla="*/ 91380 w 213019"/>
              <a:gd name="connsiteY124" fmla="*/ 160742 h 249234"/>
              <a:gd name="connsiteX125" fmla="*/ 93606 w 213019"/>
              <a:gd name="connsiteY125" fmla="*/ 159479 h 249234"/>
              <a:gd name="connsiteX126" fmla="*/ 95892 w 213019"/>
              <a:gd name="connsiteY126" fmla="*/ 155328 h 249234"/>
              <a:gd name="connsiteX127" fmla="*/ 95410 w 213019"/>
              <a:gd name="connsiteY127" fmla="*/ 154485 h 249234"/>
              <a:gd name="connsiteX128" fmla="*/ 93666 w 213019"/>
              <a:gd name="connsiteY128" fmla="*/ 154546 h 249234"/>
              <a:gd name="connsiteX129" fmla="*/ 93245 w 213019"/>
              <a:gd name="connsiteY129" fmla="*/ 153703 h 249234"/>
              <a:gd name="connsiteX130" fmla="*/ 91921 w 213019"/>
              <a:gd name="connsiteY130" fmla="*/ 153703 h 249234"/>
              <a:gd name="connsiteX131" fmla="*/ 89515 w 213019"/>
              <a:gd name="connsiteY131" fmla="*/ 151899 h 249234"/>
              <a:gd name="connsiteX132" fmla="*/ 88252 w 213019"/>
              <a:gd name="connsiteY132" fmla="*/ 151658 h 249234"/>
              <a:gd name="connsiteX133" fmla="*/ 86988 w 213019"/>
              <a:gd name="connsiteY133" fmla="*/ 149312 h 249234"/>
              <a:gd name="connsiteX134" fmla="*/ 84462 w 213019"/>
              <a:gd name="connsiteY134" fmla="*/ 143176 h 249234"/>
              <a:gd name="connsiteX135" fmla="*/ 83740 w 213019"/>
              <a:gd name="connsiteY135" fmla="*/ 142153 h 249234"/>
              <a:gd name="connsiteX136" fmla="*/ 79709 w 213019"/>
              <a:gd name="connsiteY136" fmla="*/ 141852 h 249234"/>
              <a:gd name="connsiteX137" fmla="*/ 78807 w 213019"/>
              <a:gd name="connsiteY137" fmla="*/ 141191 h 249234"/>
              <a:gd name="connsiteX138" fmla="*/ 77964 w 213019"/>
              <a:gd name="connsiteY138" fmla="*/ 138905 h 249234"/>
              <a:gd name="connsiteX139" fmla="*/ 76581 w 213019"/>
              <a:gd name="connsiteY139" fmla="*/ 137701 h 249234"/>
              <a:gd name="connsiteX140" fmla="*/ 75799 w 213019"/>
              <a:gd name="connsiteY140" fmla="*/ 132889 h 249234"/>
              <a:gd name="connsiteX141" fmla="*/ 63647 w 213019"/>
              <a:gd name="connsiteY141" fmla="*/ 107803 h 249234"/>
              <a:gd name="connsiteX142" fmla="*/ 60519 w 213019"/>
              <a:gd name="connsiteY142" fmla="*/ 102329 h 249234"/>
              <a:gd name="connsiteX143" fmla="*/ 58353 w 213019"/>
              <a:gd name="connsiteY143" fmla="*/ 95711 h 249234"/>
              <a:gd name="connsiteX144" fmla="*/ 37900 w 213019"/>
              <a:gd name="connsiteY144" fmla="*/ 100584 h 249234"/>
              <a:gd name="connsiteX145" fmla="*/ 28334 w 213019"/>
              <a:gd name="connsiteY145" fmla="*/ 103231 h 249234"/>
              <a:gd name="connsiteX146" fmla="*/ 14017 w 213019"/>
              <a:gd name="connsiteY146" fmla="*/ 106840 h 249234"/>
              <a:gd name="connsiteX147" fmla="*/ 10287 w 213019"/>
              <a:gd name="connsiteY147" fmla="*/ 86688 h 249234"/>
              <a:gd name="connsiteX148" fmla="*/ 6196 w 213019"/>
              <a:gd name="connsiteY148" fmla="*/ 64188 h 249234"/>
              <a:gd name="connsiteX149" fmla="*/ 1263 w 213019"/>
              <a:gd name="connsiteY149" fmla="*/ 35914 h 249234"/>
              <a:gd name="connsiteX150" fmla="*/ 0 w 213019"/>
              <a:gd name="connsiteY150" fmla="*/ 28755 h 249234"/>
              <a:gd name="connsiteX151" fmla="*/ 12393 w 213019"/>
              <a:gd name="connsiteY151" fmla="*/ 26650 h 249234"/>
              <a:gd name="connsiteX152" fmla="*/ 43795 w 213019"/>
              <a:gd name="connsiteY152" fmla="*/ 21416 h 249234"/>
              <a:gd name="connsiteX153" fmla="*/ 75799 w 213019"/>
              <a:gd name="connsiteY153" fmla="*/ 15822 h 249234"/>
              <a:gd name="connsiteX154" fmla="*/ 78085 w 213019"/>
              <a:gd name="connsiteY154" fmla="*/ 26409 h 249234"/>
              <a:gd name="connsiteX155" fmla="*/ 123203 w 213019"/>
              <a:gd name="connsiteY155" fmla="*/ 15882 h 249234"/>
              <a:gd name="connsiteX156" fmla="*/ 123203 w 213019"/>
              <a:gd name="connsiteY156" fmla="*/ 14799 h 249234"/>
              <a:gd name="connsiteX157" fmla="*/ 121279 w 213019"/>
              <a:gd name="connsiteY157" fmla="*/ 14318 h 249234"/>
              <a:gd name="connsiteX158" fmla="*/ 120677 w 213019"/>
              <a:gd name="connsiteY158" fmla="*/ 13656 h 249234"/>
              <a:gd name="connsiteX159" fmla="*/ 120075 w 213019"/>
              <a:gd name="connsiteY159" fmla="*/ 10287 h 249234"/>
              <a:gd name="connsiteX160" fmla="*/ 138003 w 213019"/>
              <a:gd name="connsiteY160" fmla="*/ 8302 h 249234"/>
              <a:gd name="connsiteX161" fmla="*/ 145582 w 213019"/>
              <a:gd name="connsiteY161" fmla="*/ 7399 h 249234"/>
              <a:gd name="connsiteX162" fmla="*/ 153704 w 213019"/>
              <a:gd name="connsiteY162" fmla="*/ 5294 h 249234"/>
              <a:gd name="connsiteX163" fmla="*/ 171390 w 213019"/>
              <a:gd name="connsiteY163" fmla="*/ 0 h 249234"/>
              <a:gd name="connsiteX164" fmla="*/ 171931 w 213019"/>
              <a:gd name="connsiteY164" fmla="*/ 4813 h 249234"/>
              <a:gd name="connsiteX165" fmla="*/ 171269 w 213019"/>
              <a:gd name="connsiteY165" fmla="*/ 13235 h 249234"/>
              <a:gd name="connsiteX166" fmla="*/ 170909 w 213019"/>
              <a:gd name="connsiteY166" fmla="*/ 14618 h 249234"/>
              <a:gd name="connsiteX167" fmla="*/ 171029 w 213019"/>
              <a:gd name="connsiteY167" fmla="*/ 18950 h 249234"/>
              <a:gd name="connsiteX168" fmla="*/ 170849 w 213019"/>
              <a:gd name="connsiteY168" fmla="*/ 25086 h 249234"/>
              <a:gd name="connsiteX169" fmla="*/ 170368 w 213019"/>
              <a:gd name="connsiteY169" fmla="*/ 33628 h 249234"/>
              <a:gd name="connsiteX170" fmla="*/ 169765 w 213019"/>
              <a:gd name="connsiteY170" fmla="*/ 40968 h 249234"/>
              <a:gd name="connsiteX171" fmla="*/ 169345 w 213019"/>
              <a:gd name="connsiteY171" fmla="*/ 51014 h 249234"/>
              <a:gd name="connsiteX172" fmla="*/ 176864 w 213019"/>
              <a:gd name="connsiteY172" fmla="*/ 52217 h 249234"/>
              <a:gd name="connsiteX173" fmla="*/ 182459 w 213019"/>
              <a:gd name="connsiteY173" fmla="*/ 53119 h 249234"/>
              <a:gd name="connsiteX174" fmla="*/ 177045 w 213019"/>
              <a:gd name="connsiteY174" fmla="*/ 66414 h 249234"/>
              <a:gd name="connsiteX175" fmla="*/ 165555 w 213019"/>
              <a:gd name="connsiteY175" fmla="*/ 90237 h 249234"/>
              <a:gd name="connsiteX176" fmla="*/ 166758 w 213019"/>
              <a:gd name="connsiteY176" fmla="*/ 91320 h 249234"/>
              <a:gd name="connsiteX177" fmla="*/ 168141 w 213019"/>
              <a:gd name="connsiteY177" fmla="*/ 90838 h 249234"/>
              <a:gd name="connsiteX178" fmla="*/ 170307 w 213019"/>
              <a:gd name="connsiteY178" fmla="*/ 91019 h 249234"/>
              <a:gd name="connsiteX179" fmla="*/ 171390 w 213019"/>
              <a:gd name="connsiteY179" fmla="*/ 90177 h 249234"/>
              <a:gd name="connsiteX180" fmla="*/ 171751 w 213019"/>
              <a:gd name="connsiteY180" fmla="*/ 91500 h 249234"/>
              <a:gd name="connsiteX181" fmla="*/ 173555 w 213019"/>
              <a:gd name="connsiteY181" fmla="*/ 92583 h 249234"/>
              <a:gd name="connsiteX182" fmla="*/ 175240 w 213019"/>
              <a:gd name="connsiteY182" fmla="*/ 92162 h 249234"/>
              <a:gd name="connsiteX183" fmla="*/ 175721 w 213019"/>
              <a:gd name="connsiteY183" fmla="*/ 93185 h 249234"/>
              <a:gd name="connsiteX184" fmla="*/ 177225 w 213019"/>
              <a:gd name="connsiteY184" fmla="*/ 92944 h 249234"/>
              <a:gd name="connsiteX185" fmla="*/ 178910 w 213019"/>
              <a:gd name="connsiteY185" fmla="*/ 94568 h 249234"/>
              <a:gd name="connsiteX186" fmla="*/ 179692 w 213019"/>
              <a:gd name="connsiteY186" fmla="*/ 93967 h 249234"/>
              <a:gd name="connsiteX187" fmla="*/ 180534 w 213019"/>
              <a:gd name="connsiteY187" fmla="*/ 94869 h 249234"/>
              <a:gd name="connsiteX188" fmla="*/ 180353 w 213019"/>
              <a:gd name="connsiteY188" fmla="*/ 96072 h 249234"/>
              <a:gd name="connsiteX189" fmla="*/ 182158 w 213019"/>
              <a:gd name="connsiteY189" fmla="*/ 97155 h 249234"/>
              <a:gd name="connsiteX190" fmla="*/ 183361 w 213019"/>
              <a:gd name="connsiteY190" fmla="*/ 97095 h 249234"/>
              <a:gd name="connsiteX191" fmla="*/ 186309 w 213019"/>
              <a:gd name="connsiteY191" fmla="*/ 99742 h 249234"/>
              <a:gd name="connsiteX192" fmla="*/ 189137 w 213019"/>
              <a:gd name="connsiteY192" fmla="*/ 99501 h 249234"/>
              <a:gd name="connsiteX193" fmla="*/ 191783 w 213019"/>
              <a:gd name="connsiteY193" fmla="*/ 100283 h 249234"/>
              <a:gd name="connsiteX194" fmla="*/ 192145 w 213019"/>
              <a:gd name="connsiteY194" fmla="*/ 101125 h 249234"/>
              <a:gd name="connsiteX195" fmla="*/ 194490 w 213019"/>
              <a:gd name="connsiteY195" fmla="*/ 100825 h 249234"/>
              <a:gd name="connsiteX196" fmla="*/ 195573 w 213019"/>
              <a:gd name="connsiteY196" fmla="*/ 99862 h 249234"/>
              <a:gd name="connsiteX197" fmla="*/ 197138 w 213019"/>
              <a:gd name="connsiteY197" fmla="*/ 100584 h 249234"/>
              <a:gd name="connsiteX198" fmla="*/ 197739 w 213019"/>
              <a:gd name="connsiteY198" fmla="*/ 99381 h 249234"/>
              <a:gd name="connsiteX199" fmla="*/ 197859 w 213019"/>
              <a:gd name="connsiteY199" fmla="*/ 97576 h 249234"/>
              <a:gd name="connsiteX200" fmla="*/ 198762 w 213019"/>
              <a:gd name="connsiteY200" fmla="*/ 96974 h 249234"/>
              <a:gd name="connsiteX201" fmla="*/ 198160 w 213019"/>
              <a:gd name="connsiteY201" fmla="*/ 95651 h 249234"/>
              <a:gd name="connsiteX202" fmla="*/ 199363 w 213019"/>
              <a:gd name="connsiteY202" fmla="*/ 94749 h 249234"/>
              <a:gd name="connsiteX203" fmla="*/ 199544 w 213019"/>
              <a:gd name="connsiteY203" fmla="*/ 93666 h 249234"/>
              <a:gd name="connsiteX204" fmla="*/ 200506 w 213019"/>
              <a:gd name="connsiteY204" fmla="*/ 94448 h 249234"/>
              <a:gd name="connsiteX205" fmla="*/ 201529 w 213019"/>
              <a:gd name="connsiteY205" fmla="*/ 92643 h 249234"/>
              <a:gd name="connsiteX206" fmla="*/ 200326 w 213019"/>
              <a:gd name="connsiteY206" fmla="*/ 92583 h 249234"/>
              <a:gd name="connsiteX207" fmla="*/ 201348 w 213019"/>
              <a:gd name="connsiteY207" fmla="*/ 91019 h 249234"/>
              <a:gd name="connsiteX208" fmla="*/ 202552 w 213019"/>
              <a:gd name="connsiteY208" fmla="*/ 92162 h 249234"/>
              <a:gd name="connsiteX209" fmla="*/ 203815 w 213019"/>
              <a:gd name="connsiteY209" fmla="*/ 91801 h 249234"/>
              <a:gd name="connsiteX210" fmla="*/ 205198 w 213019"/>
              <a:gd name="connsiteY210" fmla="*/ 93365 h 249234"/>
              <a:gd name="connsiteX211" fmla="*/ 207364 w 213019"/>
              <a:gd name="connsiteY211" fmla="*/ 94989 h 249234"/>
              <a:gd name="connsiteX212" fmla="*/ 209831 w 213019"/>
              <a:gd name="connsiteY212" fmla="*/ 95170 h 249234"/>
              <a:gd name="connsiteX213" fmla="*/ 210312 w 213019"/>
              <a:gd name="connsiteY213" fmla="*/ 94207 h 249234"/>
              <a:gd name="connsiteX214" fmla="*/ 212598 w 213019"/>
              <a:gd name="connsiteY214" fmla="*/ 94809 h 249234"/>
              <a:gd name="connsiteX215" fmla="*/ 213019 w 213019"/>
              <a:gd name="connsiteY215" fmla="*/ 96614 h 249234"/>
              <a:gd name="connsiteX216" fmla="*/ 212418 w 213019"/>
              <a:gd name="connsiteY216" fmla="*/ 96614 h 249234"/>
              <a:gd name="connsiteX217" fmla="*/ 211576 w 213019"/>
              <a:gd name="connsiteY217" fmla="*/ 98178 h 249234"/>
              <a:gd name="connsiteX218" fmla="*/ 210492 w 213019"/>
              <a:gd name="connsiteY218" fmla="*/ 98539 h 249234"/>
              <a:gd name="connsiteX219" fmla="*/ 208928 w 213019"/>
              <a:gd name="connsiteY219" fmla="*/ 100825 h 249234"/>
              <a:gd name="connsiteX220" fmla="*/ 206221 w 213019"/>
              <a:gd name="connsiteY220" fmla="*/ 102629 h 249234"/>
              <a:gd name="connsiteX221" fmla="*/ 203394 w 213019"/>
              <a:gd name="connsiteY221" fmla="*/ 103351 h 249234"/>
              <a:gd name="connsiteX222" fmla="*/ 203815 w 213019"/>
              <a:gd name="connsiteY222" fmla="*/ 113578 h 249234"/>
              <a:gd name="connsiteX223" fmla="*/ 204056 w 213019"/>
              <a:gd name="connsiteY223" fmla="*/ 114541 h 249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213019" h="249234">
                <a:moveTo>
                  <a:pt x="204056" y="114541"/>
                </a:moveTo>
                <a:lnTo>
                  <a:pt x="202973" y="115443"/>
                </a:lnTo>
                <a:lnTo>
                  <a:pt x="203093" y="117368"/>
                </a:lnTo>
                <a:lnTo>
                  <a:pt x="205138" y="118451"/>
                </a:lnTo>
                <a:lnTo>
                  <a:pt x="206342" y="120556"/>
                </a:lnTo>
                <a:lnTo>
                  <a:pt x="208507" y="121158"/>
                </a:lnTo>
                <a:lnTo>
                  <a:pt x="208988" y="123564"/>
                </a:lnTo>
                <a:lnTo>
                  <a:pt x="208507" y="127174"/>
                </a:lnTo>
                <a:lnTo>
                  <a:pt x="210553" y="125128"/>
                </a:lnTo>
                <a:lnTo>
                  <a:pt x="211576" y="125309"/>
                </a:lnTo>
                <a:lnTo>
                  <a:pt x="212899" y="127174"/>
                </a:lnTo>
                <a:lnTo>
                  <a:pt x="211696" y="131024"/>
                </a:lnTo>
                <a:lnTo>
                  <a:pt x="209049" y="130964"/>
                </a:lnTo>
                <a:lnTo>
                  <a:pt x="207665" y="131385"/>
                </a:lnTo>
                <a:lnTo>
                  <a:pt x="207485" y="136619"/>
                </a:lnTo>
                <a:lnTo>
                  <a:pt x="207846" y="139025"/>
                </a:lnTo>
                <a:lnTo>
                  <a:pt x="209049" y="142213"/>
                </a:lnTo>
                <a:lnTo>
                  <a:pt x="209229" y="144078"/>
                </a:lnTo>
                <a:lnTo>
                  <a:pt x="208387" y="145762"/>
                </a:lnTo>
                <a:lnTo>
                  <a:pt x="209290" y="146124"/>
                </a:lnTo>
                <a:lnTo>
                  <a:pt x="208267" y="148530"/>
                </a:lnTo>
                <a:lnTo>
                  <a:pt x="210312" y="149613"/>
                </a:lnTo>
                <a:lnTo>
                  <a:pt x="210192" y="150455"/>
                </a:lnTo>
                <a:lnTo>
                  <a:pt x="207545" y="150575"/>
                </a:lnTo>
                <a:lnTo>
                  <a:pt x="207846" y="151658"/>
                </a:lnTo>
                <a:lnTo>
                  <a:pt x="207364" y="153282"/>
                </a:lnTo>
                <a:lnTo>
                  <a:pt x="205319" y="151959"/>
                </a:lnTo>
                <a:lnTo>
                  <a:pt x="203274" y="152320"/>
                </a:lnTo>
                <a:lnTo>
                  <a:pt x="201710" y="151478"/>
                </a:lnTo>
                <a:lnTo>
                  <a:pt x="200025" y="151658"/>
                </a:lnTo>
                <a:lnTo>
                  <a:pt x="202672" y="154004"/>
                </a:lnTo>
                <a:lnTo>
                  <a:pt x="200386" y="153944"/>
                </a:lnTo>
                <a:lnTo>
                  <a:pt x="200506" y="154786"/>
                </a:lnTo>
                <a:lnTo>
                  <a:pt x="201710" y="154305"/>
                </a:lnTo>
                <a:lnTo>
                  <a:pt x="202973" y="155087"/>
                </a:lnTo>
                <a:lnTo>
                  <a:pt x="203996" y="156531"/>
                </a:lnTo>
                <a:lnTo>
                  <a:pt x="202311" y="157914"/>
                </a:lnTo>
                <a:lnTo>
                  <a:pt x="201710" y="159238"/>
                </a:lnTo>
                <a:lnTo>
                  <a:pt x="201830" y="161885"/>
                </a:lnTo>
                <a:lnTo>
                  <a:pt x="200807" y="162908"/>
                </a:lnTo>
                <a:lnTo>
                  <a:pt x="204056" y="162607"/>
                </a:lnTo>
                <a:lnTo>
                  <a:pt x="203394" y="164111"/>
                </a:lnTo>
                <a:lnTo>
                  <a:pt x="201469" y="165795"/>
                </a:lnTo>
                <a:lnTo>
                  <a:pt x="200145" y="165795"/>
                </a:lnTo>
                <a:lnTo>
                  <a:pt x="200566" y="167600"/>
                </a:lnTo>
                <a:lnTo>
                  <a:pt x="199965" y="168201"/>
                </a:lnTo>
                <a:lnTo>
                  <a:pt x="193348" y="168683"/>
                </a:lnTo>
                <a:lnTo>
                  <a:pt x="191663" y="168081"/>
                </a:lnTo>
                <a:lnTo>
                  <a:pt x="188896" y="166517"/>
                </a:lnTo>
                <a:lnTo>
                  <a:pt x="187151" y="165013"/>
                </a:lnTo>
                <a:lnTo>
                  <a:pt x="186429" y="166938"/>
                </a:lnTo>
                <a:lnTo>
                  <a:pt x="187813" y="167840"/>
                </a:lnTo>
                <a:lnTo>
                  <a:pt x="188474" y="169826"/>
                </a:lnTo>
                <a:lnTo>
                  <a:pt x="191182" y="172773"/>
                </a:lnTo>
                <a:lnTo>
                  <a:pt x="191423" y="174217"/>
                </a:lnTo>
                <a:lnTo>
                  <a:pt x="173255" y="202251"/>
                </a:lnTo>
                <a:lnTo>
                  <a:pt x="149492" y="206702"/>
                </a:lnTo>
                <a:lnTo>
                  <a:pt x="149252" y="209891"/>
                </a:lnTo>
                <a:lnTo>
                  <a:pt x="148770" y="210432"/>
                </a:lnTo>
                <a:lnTo>
                  <a:pt x="150575" y="212237"/>
                </a:lnTo>
                <a:lnTo>
                  <a:pt x="151418" y="214222"/>
                </a:lnTo>
                <a:lnTo>
                  <a:pt x="153102" y="215907"/>
                </a:lnTo>
                <a:lnTo>
                  <a:pt x="154726" y="218313"/>
                </a:lnTo>
                <a:lnTo>
                  <a:pt x="141190" y="249234"/>
                </a:lnTo>
                <a:lnTo>
                  <a:pt x="138062" y="247369"/>
                </a:lnTo>
                <a:lnTo>
                  <a:pt x="137942" y="247249"/>
                </a:lnTo>
                <a:lnTo>
                  <a:pt x="133190" y="244301"/>
                </a:lnTo>
                <a:lnTo>
                  <a:pt x="128137" y="240993"/>
                </a:lnTo>
                <a:lnTo>
                  <a:pt x="126332" y="239970"/>
                </a:lnTo>
                <a:lnTo>
                  <a:pt x="123925" y="238406"/>
                </a:lnTo>
                <a:lnTo>
                  <a:pt x="121279" y="236721"/>
                </a:lnTo>
                <a:lnTo>
                  <a:pt x="116165" y="233413"/>
                </a:lnTo>
                <a:lnTo>
                  <a:pt x="115383" y="232991"/>
                </a:lnTo>
                <a:lnTo>
                  <a:pt x="109367" y="229141"/>
                </a:lnTo>
                <a:lnTo>
                  <a:pt x="105818" y="226916"/>
                </a:lnTo>
                <a:lnTo>
                  <a:pt x="103171" y="225291"/>
                </a:lnTo>
                <a:lnTo>
                  <a:pt x="101486" y="224088"/>
                </a:lnTo>
                <a:lnTo>
                  <a:pt x="99862" y="224569"/>
                </a:lnTo>
                <a:lnTo>
                  <a:pt x="98959" y="224630"/>
                </a:lnTo>
                <a:lnTo>
                  <a:pt x="99441" y="223366"/>
                </a:lnTo>
                <a:lnTo>
                  <a:pt x="100885" y="222584"/>
                </a:lnTo>
                <a:lnTo>
                  <a:pt x="104374" y="221622"/>
                </a:lnTo>
                <a:lnTo>
                  <a:pt x="106901" y="218914"/>
                </a:lnTo>
                <a:lnTo>
                  <a:pt x="109307" y="220178"/>
                </a:lnTo>
                <a:lnTo>
                  <a:pt x="110450" y="220118"/>
                </a:lnTo>
                <a:lnTo>
                  <a:pt x="108825" y="219336"/>
                </a:lnTo>
                <a:lnTo>
                  <a:pt x="108946" y="215907"/>
                </a:lnTo>
                <a:lnTo>
                  <a:pt x="107983" y="215185"/>
                </a:lnTo>
                <a:lnTo>
                  <a:pt x="108284" y="214222"/>
                </a:lnTo>
                <a:lnTo>
                  <a:pt x="107202" y="213019"/>
                </a:lnTo>
                <a:lnTo>
                  <a:pt x="103833" y="211335"/>
                </a:lnTo>
                <a:lnTo>
                  <a:pt x="101245" y="210613"/>
                </a:lnTo>
                <a:lnTo>
                  <a:pt x="98780" y="210613"/>
                </a:lnTo>
                <a:lnTo>
                  <a:pt x="97095" y="211214"/>
                </a:lnTo>
                <a:lnTo>
                  <a:pt x="94990" y="210372"/>
                </a:lnTo>
                <a:lnTo>
                  <a:pt x="90959" y="210071"/>
                </a:lnTo>
                <a:lnTo>
                  <a:pt x="88192" y="208447"/>
                </a:lnTo>
                <a:lnTo>
                  <a:pt x="89214" y="206763"/>
                </a:lnTo>
                <a:lnTo>
                  <a:pt x="87410" y="206522"/>
                </a:lnTo>
                <a:lnTo>
                  <a:pt x="90056" y="206402"/>
                </a:lnTo>
                <a:lnTo>
                  <a:pt x="91801" y="206883"/>
                </a:lnTo>
                <a:lnTo>
                  <a:pt x="93425" y="205078"/>
                </a:lnTo>
                <a:lnTo>
                  <a:pt x="92643" y="202070"/>
                </a:lnTo>
                <a:lnTo>
                  <a:pt x="91079" y="198280"/>
                </a:lnTo>
                <a:lnTo>
                  <a:pt x="91079" y="196957"/>
                </a:lnTo>
                <a:lnTo>
                  <a:pt x="95651" y="194671"/>
                </a:lnTo>
                <a:lnTo>
                  <a:pt x="98238" y="191422"/>
                </a:lnTo>
                <a:lnTo>
                  <a:pt x="105457" y="189678"/>
                </a:lnTo>
                <a:lnTo>
                  <a:pt x="106058" y="189136"/>
                </a:lnTo>
                <a:lnTo>
                  <a:pt x="101066" y="188114"/>
                </a:lnTo>
                <a:lnTo>
                  <a:pt x="98418" y="186911"/>
                </a:lnTo>
                <a:lnTo>
                  <a:pt x="98418" y="184203"/>
                </a:lnTo>
                <a:lnTo>
                  <a:pt x="99982" y="183000"/>
                </a:lnTo>
                <a:lnTo>
                  <a:pt x="97455" y="181196"/>
                </a:lnTo>
                <a:lnTo>
                  <a:pt x="95892" y="181797"/>
                </a:lnTo>
                <a:lnTo>
                  <a:pt x="94087" y="181737"/>
                </a:lnTo>
                <a:lnTo>
                  <a:pt x="90357" y="178067"/>
                </a:lnTo>
                <a:lnTo>
                  <a:pt x="87951" y="178368"/>
                </a:lnTo>
                <a:lnTo>
                  <a:pt x="88131" y="176263"/>
                </a:lnTo>
                <a:lnTo>
                  <a:pt x="90056" y="174097"/>
                </a:lnTo>
                <a:lnTo>
                  <a:pt x="91260" y="170367"/>
                </a:lnTo>
                <a:lnTo>
                  <a:pt x="90598" y="168562"/>
                </a:lnTo>
                <a:lnTo>
                  <a:pt x="90538" y="165554"/>
                </a:lnTo>
                <a:lnTo>
                  <a:pt x="89816" y="162968"/>
                </a:lnTo>
                <a:lnTo>
                  <a:pt x="91380" y="160742"/>
                </a:lnTo>
                <a:lnTo>
                  <a:pt x="93606" y="159479"/>
                </a:lnTo>
                <a:lnTo>
                  <a:pt x="95892" y="155328"/>
                </a:lnTo>
                <a:lnTo>
                  <a:pt x="95410" y="154485"/>
                </a:lnTo>
                <a:lnTo>
                  <a:pt x="93666" y="154546"/>
                </a:lnTo>
                <a:lnTo>
                  <a:pt x="93245" y="153703"/>
                </a:lnTo>
                <a:lnTo>
                  <a:pt x="91921" y="153703"/>
                </a:lnTo>
                <a:lnTo>
                  <a:pt x="89515" y="151899"/>
                </a:lnTo>
                <a:lnTo>
                  <a:pt x="88252" y="151658"/>
                </a:lnTo>
                <a:lnTo>
                  <a:pt x="86988" y="149312"/>
                </a:lnTo>
                <a:lnTo>
                  <a:pt x="84462" y="143176"/>
                </a:lnTo>
                <a:lnTo>
                  <a:pt x="83740" y="142153"/>
                </a:lnTo>
                <a:lnTo>
                  <a:pt x="79709" y="141852"/>
                </a:lnTo>
                <a:lnTo>
                  <a:pt x="78807" y="141191"/>
                </a:lnTo>
                <a:lnTo>
                  <a:pt x="77964" y="138905"/>
                </a:lnTo>
                <a:lnTo>
                  <a:pt x="76581" y="137701"/>
                </a:lnTo>
                <a:lnTo>
                  <a:pt x="75799" y="132889"/>
                </a:lnTo>
                <a:lnTo>
                  <a:pt x="63647" y="107803"/>
                </a:lnTo>
                <a:lnTo>
                  <a:pt x="60519" y="102329"/>
                </a:lnTo>
                <a:lnTo>
                  <a:pt x="58353" y="95711"/>
                </a:lnTo>
                <a:lnTo>
                  <a:pt x="37900" y="100584"/>
                </a:lnTo>
                <a:lnTo>
                  <a:pt x="28334" y="103231"/>
                </a:lnTo>
                <a:lnTo>
                  <a:pt x="14017" y="106840"/>
                </a:lnTo>
                <a:lnTo>
                  <a:pt x="10287" y="86688"/>
                </a:lnTo>
                <a:lnTo>
                  <a:pt x="6196" y="64188"/>
                </a:lnTo>
                <a:lnTo>
                  <a:pt x="1263" y="35914"/>
                </a:lnTo>
                <a:lnTo>
                  <a:pt x="0" y="28755"/>
                </a:lnTo>
                <a:lnTo>
                  <a:pt x="12393" y="26650"/>
                </a:lnTo>
                <a:lnTo>
                  <a:pt x="43795" y="21416"/>
                </a:lnTo>
                <a:lnTo>
                  <a:pt x="75799" y="15822"/>
                </a:lnTo>
                <a:lnTo>
                  <a:pt x="78085" y="26409"/>
                </a:lnTo>
                <a:lnTo>
                  <a:pt x="123203" y="15882"/>
                </a:lnTo>
                <a:lnTo>
                  <a:pt x="123203" y="14799"/>
                </a:lnTo>
                <a:lnTo>
                  <a:pt x="121279" y="14318"/>
                </a:lnTo>
                <a:lnTo>
                  <a:pt x="120677" y="13656"/>
                </a:lnTo>
                <a:lnTo>
                  <a:pt x="120075" y="10287"/>
                </a:lnTo>
                <a:lnTo>
                  <a:pt x="138003" y="8302"/>
                </a:lnTo>
                <a:lnTo>
                  <a:pt x="145582" y="7399"/>
                </a:lnTo>
                <a:lnTo>
                  <a:pt x="153704" y="5294"/>
                </a:lnTo>
                <a:lnTo>
                  <a:pt x="171390" y="0"/>
                </a:lnTo>
                <a:lnTo>
                  <a:pt x="171931" y="4813"/>
                </a:lnTo>
                <a:lnTo>
                  <a:pt x="171269" y="13235"/>
                </a:lnTo>
                <a:lnTo>
                  <a:pt x="170909" y="14618"/>
                </a:lnTo>
                <a:lnTo>
                  <a:pt x="171029" y="18950"/>
                </a:lnTo>
                <a:lnTo>
                  <a:pt x="170849" y="25086"/>
                </a:lnTo>
                <a:lnTo>
                  <a:pt x="170368" y="33628"/>
                </a:lnTo>
                <a:lnTo>
                  <a:pt x="169765" y="40968"/>
                </a:lnTo>
                <a:lnTo>
                  <a:pt x="169345" y="51014"/>
                </a:lnTo>
                <a:lnTo>
                  <a:pt x="176864" y="52217"/>
                </a:lnTo>
                <a:lnTo>
                  <a:pt x="182459" y="53119"/>
                </a:lnTo>
                <a:lnTo>
                  <a:pt x="177045" y="66414"/>
                </a:lnTo>
                <a:lnTo>
                  <a:pt x="165555" y="90237"/>
                </a:lnTo>
                <a:lnTo>
                  <a:pt x="166758" y="91320"/>
                </a:lnTo>
                <a:lnTo>
                  <a:pt x="168141" y="90838"/>
                </a:lnTo>
                <a:lnTo>
                  <a:pt x="170307" y="91019"/>
                </a:lnTo>
                <a:lnTo>
                  <a:pt x="171390" y="90177"/>
                </a:lnTo>
                <a:lnTo>
                  <a:pt x="171751" y="91500"/>
                </a:lnTo>
                <a:lnTo>
                  <a:pt x="173555" y="92583"/>
                </a:lnTo>
                <a:lnTo>
                  <a:pt x="175240" y="92162"/>
                </a:lnTo>
                <a:lnTo>
                  <a:pt x="175721" y="93185"/>
                </a:lnTo>
                <a:lnTo>
                  <a:pt x="177225" y="92944"/>
                </a:lnTo>
                <a:lnTo>
                  <a:pt x="178910" y="94568"/>
                </a:lnTo>
                <a:lnTo>
                  <a:pt x="179692" y="93967"/>
                </a:lnTo>
                <a:lnTo>
                  <a:pt x="180534" y="94869"/>
                </a:lnTo>
                <a:lnTo>
                  <a:pt x="180353" y="96072"/>
                </a:lnTo>
                <a:lnTo>
                  <a:pt x="182158" y="97155"/>
                </a:lnTo>
                <a:lnTo>
                  <a:pt x="183361" y="97095"/>
                </a:lnTo>
                <a:lnTo>
                  <a:pt x="186309" y="99742"/>
                </a:lnTo>
                <a:lnTo>
                  <a:pt x="189137" y="99501"/>
                </a:lnTo>
                <a:lnTo>
                  <a:pt x="191783" y="100283"/>
                </a:lnTo>
                <a:lnTo>
                  <a:pt x="192145" y="101125"/>
                </a:lnTo>
                <a:lnTo>
                  <a:pt x="194490" y="100825"/>
                </a:lnTo>
                <a:lnTo>
                  <a:pt x="195573" y="99862"/>
                </a:lnTo>
                <a:lnTo>
                  <a:pt x="197138" y="100584"/>
                </a:lnTo>
                <a:lnTo>
                  <a:pt x="197739" y="99381"/>
                </a:lnTo>
                <a:lnTo>
                  <a:pt x="197859" y="97576"/>
                </a:lnTo>
                <a:lnTo>
                  <a:pt x="198762" y="96974"/>
                </a:lnTo>
                <a:lnTo>
                  <a:pt x="198160" y="95651"/>
                </a:lnTo>
                <a:lnTo>
                  <a:pt x="199363" y="94749"/>
                </a:lnTo>
                <a:lnTo>
                  <a:pt x="199544" y="93666"/>
                </a:lnTo>
                <a:lnTo>
                  <a:pt x="200506" y="94448"/>
                </a:lnTo>
                <a:lnTo>
                  <a:pt x="201529" y="92643"/>
                </a:lnTo>
                <a:lnTo>
                  <a:pt x="200326" y="92583"/>
                </a:lnTo>
                <a:lnTo>
                  <a:pt x="201348" y="91019"/>
                </a:lnTo>
                <a:lnTo>
                  <a:pt x="202552" y="92162"/>
                </a:lnTo>
                <a:lnTo>
                  <a:pt x="203815" y="91801"/>
                </a:lnTo>
                <a:lnTo>
                  <a:pt x="205198" y="93365"/>
                </a:lnTo>
                <a:lnTo>
                  <a:pt x="207364" y="94989"/>
                </a:lnTo>
                <a:lnTo>
                  <a:pt x="209831" y="95170"/>
                </a:lnTo>
                <a:lnTo>
                  <a:pt x="210312" y="94207"/>
                </a:lnTo>
                <a:lnTo>
                  <a:pt x="212598" y="94809"/>
                </a:lnTo>
                <a:lnTo>
                  <a:pt x="213019" y="96614"/>
                </a:lnTo>
                <a:lnTo>
                  <a:pt x="212418" y="96614"/>
                </a:lnTo>
                <a:lnTo>
                  <a:pt x="211576" y="98178"/>
                </a:lnTo>
                <a:lnTo>
                  <a:pt x="210492" y="98539"/>
                </a:lnTo>
                <a:lnTo>
                  <a:pt x="208928" y="100825"/>
                </a:lnTo>
                <a:lnTo>
                  <a:pt x="206221" y="102629"/>
                </a:lnTo>
                <a:lnTo>
                  <a:pt x="203394" y="103351"/>
                </a:lnTo>
                <a:lnTo>
                  <a:pt x="203815" y="113578"/>
                </a:lnTo>
                <a:lnTo>
                  <a:pt x="204056" y="114541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" name="Freeform: Shape 250" title="NC-10">
            <a:extLst>
              <a:ext uri="{FF2B5EF4-FFF2-40B4-BE49-F238E27FC236}">
                <a16:creationId xmlns:a16="http://schemas.microsoft.com/office/drawing/2014/main" id="{ED00D895-3EF9-6A1C-DAA5-03759C3E2B5C}"/>
              </a:ext>
            </a:extLst>
          </p:cNvPr>
          <p:cNvSpPr/>
          <p:nvPr/>
        </p:nvSpPr>
        <p:spPr>
          <a:xfrm>
            <a:off x="6587323" y="4039787"/>
            <a:ext cx="158464" cy="155061"/>
          </a:xfrm>
          <a:custGeom>
            <a:avLst/>
            <a:gdLst>
              <a:gd name="connsiteX0" fmla="*/ 189016 w 198341"/>
              <a:gd name="connsiteY0" fmla="*/ 37478 h 200987"/>
              <a:gd name="connsiteX1" fmla="*/ 186610 w 198341"/>
              <a:gd name="connsiteY1" fmla="*/ 73272 h 200987"/>
              <a:gd name="connsiteX2" fmla="*/ 196476 w 198341"/>
              <a:gd name="connsiteY2" fmla="*/ 96132 h 200987"/>
              <a:gd name="connsiteX3" fmla="*/ 196176 w 198341"/>
              <a:gd name="connsiteY3" fmla="*/ 96854 h 200987"/>
              <a:gd name="connsiteX4" fmla="*/ 197619 w 198341"/>
              <a:gd name="connsiteY4" fmla="*/ 99682 h 200987"/>
              <a:gd name="connsiteX5" fmla="*/ 198341 w 198341"/>
              <a:gd name="connsiteY5" fmla="*/ 103171 h 200987"/>
              <a:gd name="connsiteX6" fmla="*/ 191302 w 198341"/>
              <a:gd name="connsiteY6" fmla="*/ 104615 h 200987"/>
              <a:gd name="connsiteX7" fmla="*/ 172714 w 198341"/>
              <a:gd name="connsiteY7" fmla="*/ 106961 h 200987"/>
              <a:gd name="connsiteX8" fmla="*/ 167720 w 198341"/>
              <a:gd name="connsiteY8" fmla="*/ 113157 h 200987"/>
              <a:gd name="connsiteX9" fmla="*/ 168142 w 198341"/>
              <a:gd name="connsiteY9" fmla="*/ 113939 h 200987"/>
              <a:gd name="connsiteX10" fmla="*/ 167720 w 198341"/>
              <a:gd name="connsiteY10" fmla="*/ 116947 h 200987"/>
              <a:gd name="connsiteX11" fmla="*/ 169525 w 198341"/>
              <a:gd name="connsiteY11" fmla="*/ 118752 h 200987"/>
              <a:gd name="connsiteX12" fmla="*/ 168082 w 198341"/>
              <a:gd name="connsiteY12" fmla="*/ 124046 h 200987"/>
              <a:gd name="connsiteX13" fmla="*/ 169104 w 198341"/>
              <a:gd name="connsiteY13" fmla="*/ 126151 h 200987"/>
              <a:gd name="connsiteX14" fmla="*/ 168864 w 198341"/>
              <a:gd name="connsiteY14" fmla="*/ 127775 h 200987"/>
              <a:gd name="connsiteX15" fmla="*/ 170006 w 198341"/>
              <a:gd name="connsiteY15" fmla="*/ 129821 h 200987"/>
              <a:gd name="connsiteX16" fmla="*/ 160622 w 198341"/>
              <a:gd name="connsiteY16" fmla="*/ 131024 h 200987"/>
              <a:gd name="connsiteX17" fmla="*/ 135236 w 198341"/>
              <a:gd name="connsiteY17" fmla="*/ 135295 h 200987"/>
              <a:gd name="connsiteX18" fmla="*/ 135656 w 198341"/>
              <a:gd name="connsiteY18" fmla="*/ 138664 h 200987"/>
              <a:gd name="connsiteX19" fmla="*/ 136258 w 198341"/>
              <a:gd name="connsiteY19" fmla="*/ 139747 h 200987"/>
              <a:gd name="connsiteX20" fmla="*/ 136980 w 198341"/>
              <a:gd name="connsiteY20" fmla="*/ 137822 h 200987"/>
              <a:gd name="connsiteX21" fmla="*/ 140168 w 198341"/>
              <a:gd name="connsiteY21" fmla="*/ 141792 h 200987"/>
              <a:gd name="connsiteX22" fmla="*/ 140469 w 198341"/>
              <a:gd name="connsiteY22" fmla="*/ 144499 h 200987"/>
              <a:gd name="connsiteX23" fmla="*/ 141251 w 198341"/>
              <a:gd name="connsiteY23" fmla="*/ 146244 h 200987"/>
              <a:gd name="connsiteX24" fmla="*/ 140228 w 198341"/>
              <a:gd name="connsiteY24" fmla="*/ 147086 h 200987"/>
              <a:gd name="connsiteX25" fmla="*/ 139507 w 198341"/>
              <a:gd name="connsiteY25" fmla="*/ 148891 h 200987"/>
              <a:gd name="connsiteX26" fmla="*/ 138724 w 198341"/>
              <a:gd name="connsiteY26" fmla="*/ 146725 h 200987"/>
              <a:gd name="connsiteX27" fmla="*/ 136919 w 198341"/>
              <a:gd name="connsiteY27" fmla="*/ 145341 h 200987"/>
              <a:gd name="connsiteX28" fmla="*/ 135236 w 198341"/>
              <a:gd name="connsiteY28" fmla="*/ 145943 h 200987"/>
              <a:gd name="connsiteX29" fmla="*/ 134213 w 198341"/>
              <a:gd name="connsiteY29" fmla="*/ 148049 h 200987"/>
              <a:gd name="connsiteX30" fmla="*/ 134453 w 198341"/>
              <a:gd name="connsiteY30" fmla="*/ 148650 h 200987"/>
              <a:gd name="connsiteX31" fmla="*/ 132167 w 198341"/>
              <a:gd name="connsiteY31" fmla="*/ 149071 h 200987"/>
              <a:gd name="connsiteX32" fmla="*/ 131325 w 198341"/>
              <a:gd name="connsiteY32" fmla="*/ 151418 h 200987"/>
              <a:gd name="connsiteX33" fmla="*/ 130242 w 198341"/>
              <a:gd name="connsiteY33" fmla="*/ 149853 h 200987"/>
              <a:gd name="connsiteX34" fmla="*/ 127716 w 198341"/>
              <a:gd name="connsiteY34" fmla="*/ 147868 h 200987"/>
              <a:gd name="connsiteX35" fmla="*/ 125790 w 198341"/>
              <a:gd name="connsiteY35" fmla="*/ 155448 h 200987"/>
              <a:gd name="connsiteX36" fmla="*/ 128016 w 198341"/>
              <a:gd name="connsiteY36" fmla="*/ 156651 h 200987"/>
              <a:gd name="connsiteX37" fmla="*/ 128798 w 198341"/>
              <a:gd name="connsiteY37" fmla="*/ 155689 h 200987"/>
              <a:gd name="connsiteX38" fmla="*/ 129701 w 198341"/>
              <a:gd name="connsiteY38" fmla="*/ 156771 h 200987"/>
              <a:gd name="connsiteX39" fmla="*/ 131987 w 198341"/>
              <a:gd name="connsiteY39" fmla="*/ 156350 h 200987"/>
              <a:gd name="connsiteX40" fmla="*/ 130964 w 198341"/>
              <a:gd name="connsiteY40" fmla="*/ 159960 h 200987"/>
              <a:gd name="connsiteX41" fmla="*/ 132047 w 198341"/>
              <a:gd name="connsiteY41" fmla="*/ 160862 h 200987"/>
              <a:gd name="connsiteX42" fmla="*/ 132047 w 198341"/>
              <a:gd name="connsiteY42" fmla="*/ 162667 h 200987"/>
              <a:gd name="connsiteX43" fmla="*/ 131205 w 198341"/>
              <a:gd name="connsiteY43" fmla="*/ 163269 h 200987"/>
              <a:gd name="connsiteX44" fmla="*/ 131565 w 198341"/>
              <a:gd name="connsiteY44" fmla="*/ 165675 h 200987"/>
              <a:gd name="connsiteX45" fmla="*/ 132528 w 198341"/>
              <a:gd name="connsiteY45" fmla="*/ 165615 h 200987"/>
              <a:gd name="connsiteX46" fmla="*/ 130724 w 198341"/>
              <a:gd name="connsiteY46" fmla="*/ 166878 h 200987"/>
              <a:gd name="connsiteX47" fmla="*/ 128438 w 198341"/>
              <a:gd name="connsiteY47" fmla="*/ 167239 h 200987"/>
              <a:gd name="connsiteX48" fmla="*/ 127234 w 198341"/>
              <a:gd name="connsiteY48" fmla="*/ 169645 h 200987"/>
              <a:gd name="connsiteX49" fmla="*/ 126332 w 198341"/>
              <a:gd name="connsiteY49" fmla="*/ 169826 h 200987"/>
              <a:gd name="connsiteX50" fmla="*/ 126031 w 198341"/>
              <a:gd name="connsiteY50" fmla="*/ 168502 h 200987"/>
              <a:gd name="connsiteX51" fmla="*/ 124888 w 198341"/>
              <a:gd name="connsiteY51" fmla="*/ 168683 h 200987"/>
              <a:gd name="connsiteX52" fmla="*/ 125008 w 198341"/>
              <a:gd name="connsiteY52" fmla="*/ 167600 h 200987"/>
              <a:gd name="connsiteX53" fmla="*/ 122602 w 198341"/>
              <a:gd name="connsiteY53" fmla="*/ 169284 h 200987"/>
              <a:gd name="connsiteX54" fmla="*/ 122000 w 198341"/>
              <a:gd name="connsiteY54" fmla="*/ 168201 h 200987"/>
              <a:gd name="connsiteX55" fmla="*/ 120376 w 198341"/>
              <a:gd name="connsiteY55" fmla="*/ 167420 h 200987"/>
              <a:gd name="connsiteX56" fmla="*/ 120737 w 198341"/>
              <a:gd name="connsiteY56" fmla="*/ 171209 h 200987"/>
              <a:gd name="connsiteX57" fmla="*/ 122782 w 198341"/>
              <a:gd name="connsiteY57" fmla="*/ 180835 h 200987"/>
              <a:gd name="connsiteX58" fmla="*/ 123084 w 198341"/>
              <a:gd name="connsiteY58" fmla="*/ 185768 h 200987"/>
              <a:gd name="connsiteX59" fmla="*/ 119955 w 198341"/>
              <a:gd name="connsiteY59" fmla="*/ 186369 h 200987"/>
              <a:gd name="connsiteX60" fmla="*/ 114420 w 198341"/>
              <a:gd name="connsiteY60" fmla="*/ 187031 h 200987"/>
              <a:gd name="connsiteX61" fmla="*/ 112435 w 198341"/>
              <a:gd name="connsiteY61" fmla="*/ 187392 h 200987"/>
              <a:gd name="connsiteX62" fmla="*/ 106780 w 198341"/>
              <a:gd name="connsiteY62" fmla="*/ 188354 h 200987"/>
              <a:gd name="connsiteX63" fmla="*/ 105698 w 198341"/>
              <a:gd name="connsiteY63" fmla="*/ 188535 h 200987"/>
              <a:gd name="connsiteX64" fmla="*/ 104554 w 198341"/>
              <a:gd name="connsiteY64" fmla="*/ 188655 h 200987"/>
              <a:gd name="connsiteX65" fmla="*/ 104254 w 198341"/>
              <a:gd name="connsiteY65" fmla="*/ 188776 h 200987"/>
              <a:gd name="connsiteX66" fmla="*/ 103472 w 198341"/>
              <a:gd name="connsiteY66" fmla="*/ 188896 h 200987"/>
              <a:gd name="connsiteX67" fmla="*/ 101607 w 198341"/>
              <a:gd name="connsiteY67" fmla="*/ 189076 h 200987"/>
              <a:gd name="connsiteX68" fmla="*/ 96494 w 198341"/>
              <a:gd name="connsiteY68" fmla="*/ 189919 h 200987"/>
              <a:gd name="connsiteX69" fmla="*/ 93666 w 198341"/>
              <a:gd name="connsiteY69" fmla="*/ 190400 h 200987"/>
              <a:gd name="connsiteX70" fmla="*/ 91380 w 198341"/>
              <a:gd name="connsiteY70" fmla="*/ 190761 h 200987"/>
              <a:gd name="connsiteX71" fmla="*/ 91079 w 198341"/>
              <a:gd name="connsiteY71" fmla="*/ 190761 h 200987"/>
              <a:gd name="connsiteX72" fmla="*/ 89756 w 198341"/>
              <a:gd name="connsiteY72" fmla="*/ 191001 h 200987"/>
              <a:gd name="connsiteX73" fmla="*/ 80491 w 198341"/>
              <a:gd name="connsiteY73" fmla="*/ 192385 h 200987"/>
              <a:gd name="connsiteX74" fmla="*/ 80311 w 198341"/>
              <a:gd name="connsiteY74" fmla="*/ 192385 h 200987"/>
              <a:gd name="connsiteX75" fmla="*/ 75258 w 198341"/>
              <a:gd name="connsiteY75" fmla="*/ 193167 h 200987"/>
              <a:gd name="connsiteX76" fmla="*/ 65332 w 198341"/>
              <a:gd name="connsiteY76" fmla="*/ 194791 h 200987"/>
              <a:gd name="connsiteX77" fmla="*/ 62926 w 198341"/>
              <a:gd name="connsiteY77" fmla="*/ 195032 h 200987"/>
              <a:gd name="connsiteX78" fmla="*/ 60098 w 198341"/>
              <a:gd name="connsiteY78" fmla="*/ 195573 h 200987"/>
              <a:gd name="connsiteX79" fmla="*/ 57090 w 198341"/>
              <a:gd name="connsiteY79" fmla="*/ 195995 h 200987"/>
              <a:gd name="connsiteX80" fmla="*/ 56729 w 198341"/>
              <a:gd name="connsiteY80" fmla="*/ 196055 h 200987"/>
              <a:gd name="connsiteX81" fmla="*/ 55285 w 198341"/>
              <a:gd name="connsiteY81" fmla="*/ 196235 h 200987"/>
              <a:gd name="connsiteX82" fmla="*/ 54564 w 198341"/>
              <a:gd name="connsiteY82" fmla="*/ 196415 h 200987"/>
              <a:gd name="connsiteX83" fmla="*/ 51977 w 198341"/>
              <a:gd name="connsiteY83" fmla="*/ 196837 h 200987"/>
              <a:gd name="connsiteX84" fmla="*/ 51556 w 198341"/>
              <a:gd name="connsiteY84" fmla="*/ 196957 h 200987"/>
              <a:gd name="connsiteX85" fmla="*/ 49149 w 198341"/>
              <a:gd name="connsiteY85" fmla="*/ 197258 h 200987"/>
              <a:gd name="connsiteX86" fmla="*/ 47044 w 198341"/>
              <a:gd name="connsiteY86" fmla="*/ 197559 h 200987"/>
              <a:gd name="connsiteX87" fmla="*/ 45901 w 198341"/>
              <a:gd name="connsiteY87" fmla="*/ 197799 h 200987"/>
              <a:gd name="connsiteX88" fmla="*/ 43916 w 198341"/>
              <a:gd name="connsiteY88" fmla="*/ 198100 h 200987"/>
              <a:gd name="connsiteX89" fmla="*/ 40065 w 198341"/>
              <a:gd name="connsiteY89" fmla="*/ 198702 h 200987"/>
              <a:gd name="connsiteX90" fmla="*/ 39103 w 198341"/>
              <a:gd name="connsiteY90" fmla="*/ 198942 h 200987"/>
              <a:gd name="connsiteX91" fmla="*/ 36516 w 198341"/>
              <a:gd name="connsiteY91" fmla="*/ 199363 h 200987"/>
              <a:gd name="connsiteX92" fmla="*/ 35373 w 198341"/>
              <a:gd name="connsiteY92" fmla="*/ 199544 h 200987"/>
              <a:gd name="connsiteX93" fmla="*/ 27493 w 198341"/>
              <a:gd name="connsiteY93" fmla="*/ 200747 h 200987"/>
              <a:gd name="connsiteX94" fmla="*/ 25748 w 198341"/>
              <a:gd name="connsiteY94" fmla="*/ 200988 h 200987"/>
              <a:gd name="connsiteX95" fmla="*/ 24665 w 198341"/>
              <a:gd name="connsiteY95" fmla="*/ 196415 h 200987"/>
              <a:gd name="connsiteX96" fmla="*/ 25267 w 198341"/>
              <a:gd name="connsiteY96" fmla="*/ 193408 h 200987"/>
              <a:gd name="connsiteX97" fmla="*/ 24726 w 198341"/>
              <a:gd name="connsiteY97" fmla="*/ 192686 h 200987"/>
              <a:gd name="connsiteX98" fmla="*/ 24304 w 198341"/>
              <a:gd name="connsiteY98" fmla="*/ 189197 h 200987"/>
              <a:gd name="connsiteX99" fmla="*/ 25207 w 198341"/>
              <a:gd name="connsiteY99" fmla="*/ 188595 h 200987"/>
              <a:gd name="connsiteX100" fmla="*/ 24003 w 198341"/>
              <a:gd name="connsiteY100" fmla="*/ 186610 h 200987"/>
              <a:gd name="connsiteX101" fmla="*/ 24905 w 198341"/>
              <a:gd name="connsiteY101" fmla="*/ 184925 h 200987"/>
              <a:gd name="connsiteX102" fmla="*/ 25748 w 198341"/>
              <a:gd name="connsiteY102" fmla="*/ 181857 h 200987"/>
              <a:gd name="connsiteX103" fmla="*/ 25989 w 198341"/>
              <a:gd name="connsiteY103" fmla="*/ 178428 h 200987"/>
              <a:gd name="connsiteX104" fmla="*/ 25567 w 198341"/>
              <a:gd name="connsiteY104" fmla="*/ 176383 h 200987"/>
              <a:gd name="connsiteX105" fmla="*/ 25928 w 198341"/>
              <a:gd name="connsiteY105" fmla="*/ 174518 h 200987"/>
              <a:gd name="connsiteX106" fmla="*/ 22619 w 198341"/>
              <a:gd name="connsiteY106" fmla="*/ 173916 h 200987"/>
              <a:gd name="connsiteX107" fmla="*/ 21055 w 198341"/>
              <a:gd name="connsiteY107" fmla="*/ 172112 h 200987"/>
              <a:gd name="connsiteX108" fmla="*/ 20755 w 198341"/>
              <a:gd name="connsiteY108" fmla="*/ 169284 h 200987"/>
              <a:gd name="connsiteX109" fmla="*/ 21296 w 198341"/>
              <a:gd name="connsiteY109" fmla="*/ 167840 h 200987"/>
              <a:gd name="connsiteX110" fmla="*/ 20514 w 198341"/>
              <a:gd name="connsiteY110" fmla="*/ 164412 h 200987"/>
              <a:gd name="connsiteX111" fmla="*/ 20936 w 198341"/>
              <a:gd name="connsiteY111" fmla="*/ 160983 h 200987"/>
              <a:gd name="connsiteX112" fmla="*/ 20273 w 198341"/>
              <a:gd name="connsiteY112" fmla="*/ 160261 h 200987"/>
              <a:gd name="connsiteX113" fmla="*/ 20333 w 198341"/>
              <a:gd name="connsiteY113" fmla="*/ 158275 h 200987"/>
              <a:gd name="connsiteX114" fmla="*/ 21115 w 198341"/>
              <a:gd name="connsiteY114" fmla="*/ 158155 h 200987"/>
              <a:gd name="connsiteX115" fmla="*/ 24545 w 198341"/>
              <a:gd name="connsiteY115" fmla="*/ 160561 h 200987"/>
              <a:gd name="connsiteX116" fmla="*/ 25868 w 198341"/>
              <a:gd name="connsiteY116" fmla="*/ 159960 h 200987"/>
              <a:gd name="connsiteX117" fmla="*/ 26771 w 198341"/>
              <a:gd name="connsiteY117" fmla="*/ 161404 h 200987"/>
              <a:gd name="connsiteX118" fmla="*/ 28515 w 198341"/>
              <a:gd name="connsiteY118" fmla="*/ 161945 h 200987"/>
              <a:gd name="connsiteX119" fmla="*/ 30801 w 198341"/>
              <a:gd name="connsiteY119" fmla="*/ 161825 h 200987"/>
              <a:gd name="connsiteX120" fmla="*/ 30801 w 198341"/>
              <a:gd name="connsiteY120" fmla="*/ 162186 h 200987"/>
              <a:gd name="connsiteX121" fmla="*/ 33027 w 198341"/>
              <a:gd name="connsiteY121" fmla="*/ 161344 h 200987"/>
              <a:gd name="connsiteX122" fmla="*/ 34411 w 198341"/>
              <a:gd name="connsiteY122" fmla="*/ 162366 h 200987"/>
              <a:gd name="connsiteX123" fmla="*/ 36456 w 198341"/>
              <a:gd name="connsiteY123" fmla="*/ 161765 h 200987"/>
              <a:gd name="connsiteX124" fmla="*/ 36095 w 198341"/>
              <a:gd name="connsiteY124" fmla="*/ 160261 h 200987"/>
              <a:gd name="connsiteX125" fmla="*/ 35915 w 198341"/>
              <a:gd name="connsiteY125" fmla="*/ 154846 h 200987"/>
              <a:gd name="connsiteX126" fmla="*/ 33749 w 198341"/>
              <a:gd name="connsiteY126" fmla="*/ 152861 h 200987"/>
              <a:gd name="connsiteX127" fmla="*/ 32245 w 198341"/>
              <a:gd name="connsiteY127" fmla="*/ 150455 h 200987"/>
              <a:gd name="connsiteX128" fmla="*/ 33749 w 198341"/>
              <a:gd name="connsiteY128" fmla="*/ 149372 h 200987"/>
              <a:gd name="connsiteX129" fmla="*/ 33388 w 198341"/>
              <a:gd name="connsiteY129" fmla="*/ 145161 h 200987"/>
              <a:gd name="connsiteX130" fmla="*/ 31583 w 198341"/>
              <a:gd name="connsiteY130" fmla="*/ 141852 h 200987"/>
              <a:gd name="connsiteX131" fmla="*/ 30861 w 198341"/>
              <a:gd name="connsiteY131" fmla="*/ 138303 h 200987"/>
              <a:gd name="connsiteX132" fmla="*/ 30621 w 198341"/>
              <a:gd name="connsiteY132" fmla="*/ 135897 h 200987"/>
              <a:gd name="connsiteX133" fmla="*/ 29417 w 198341"/>
              <a:gd name="connsiteY133" fmla="*/ 131204 h 200987"/>
              <a:gd name="connsiteX134" fmla="*/ 31583 w 198341"/>
              <a:gd name="connsiteY134" fmla="*/ 130723 h 200987"/>
              <a:gd name="connsiteX135" fmla="*/ 31523 w 198341"/>
              <a:gd name="connsiteY135" fmla="*/ 128076 h 200987"/>
              <a:gd name="connsiteX136" fmla="*/ 32305 w 198341"/>
              <a:gd name="connsiteY136" fmla="*/ 127354 h 200987"/>
              <a:gd name="connsiteX137" fmla="*/ 32425 w 198341"/>
              <a:gd name="connsiteY137" fmla="*/ 124467 h 200987"/>
              <a:gd name="connsiteX138" fmla="*/ 33087 w 198341"/>
              <a:gd name="connsiteY138" fmla="*/ 124106 h 200987"/>
              <a:gd name="connsiteX139" fmla="*/ 27974 w 198341"/>
              <a:gd name="connsiteY139" fmla="*/ 113518 h 200987"/>
              <a:gd name="connsiteX140" fmla="*/ 20875 w 198341"/>
              <a:gd name="connsiteY140" fmla="*/ 98358 h 200987"/>
              <a:gd name="connsiteX141" fmla="*/ 16303 w 198341"/>
              <a:gd name="connsiteY141" fmla="*/ 95591 h 200987"/>
              <a:gd name="connsiteX142" fmla="*/ 11070 w 198341"/>
              <a:gd name="connsiteY142" fmla="*/ 92162 h 200987"/>
              <a:gd name="connsiteX143" fmla="*/ 0 w 198341"/>
              <a:gd name="connsiteY143" fmla="*/ 85545 h 200987"/>
              <a:gd name="connsiteX144" fmla="*/ 1624 w 198341"/>
              <a:gd name="connsiteY144" fmla="*/ 82476 h 200987"/>
              <a:gd name="connsiteX145" fmla="*/ 3850 w 198341"/>
              <a:gd name="connsiteY145" fmla="*/ 82356 h 200987"/>
              <a:gd name="connsiteX146" fmla="*/ 4753 w 198341"/>
              <a:gd name="connsiteY146" fmla="*/ 81454 h 200987"/>
              <a:gd name="connsiteX147" fmla="*/ 5956 w 198341"/>
              <a:gd name="connsiteY147" fmla="*/ 78446 h 200987"/>
              <a:gd name="connsiteX148" fmla="*/ 7881 w 198341"/>
              <a:gd name="connsiteY148" fmla="*/ 76942 h 200987"/>
              <a:gd name="connsiteX149" fmla="*/ 8723 w 198341"/>
              <a:gd name="connsiteY149" fmla="*/ 75137 h 200987"/>
              <a:gd name="connsiteX150" fmla="*/ 8302 w 198341"/>
              <a:gd name="connsiteY150" fmla="*/ 73633 h 200987"/>
              <a:gd name="connsiteX151" fmla="*/ 9204 w 198341"/>
              <a:gd name="connsiteY151" fmla="*/ 68821 h 200987"/>
              <a:gd name="connsiteX152" fmla="*/ 7821 w 198341"/>
              <a:gd name="connsiteY152" fmla="*/ 64790 h 200987"/>
              <a:gd name="connsiteX153" fmla="*/ 6678 w 198341"/>
              <a:gd name="connsiteY153" fmla="*/ 62865 h 200987"/>
              <a:gd name="connsiteX154" fmla="*/ 5715 w 198341"/>
              <a:gd name="connsiteY154" fmla="*/ 62624 h 200987"/>
              <a:gd name="connsiteX155" fmla="*/ 4091 w 198341"/>
              <a:gd name="connsiteY155" fmla="*/ 60519 h 200987"/>
              <a:gd name="connsiteX156" fmla="*/ 4332 w 198341"/>
              <a:gd name="connsiteY156" fmla="*/ 59316 h 200987"/>
              <a:gd name="connsiteX157" fmla="*/ 903 w 198341"/>
              <a:gd name="connsiteY157" fmla="*/ 55646 h 200987"/>
              <a:gd name="connsiteX158" fmla="*/ 5836 w 198341"/>
              <a:gd name="connsiteY158" fmla="*/ 46803 h 200987"/>
              <a:gd name="connsiteX159" fmla="*/ 8844 w 198341"/>
              <a:gd name="connsiteY159" fmla="*/ 47585 h 200987"/>
              <a:gd name="connsiteX160" fmla="*/ 9806 w 198341"/>
              <a:gd name="connsiteY160" fmla="*/ 49751 h 200987"/>
              <a:gd name="connsiteX161" fmla="*/ 11190 w 198341"/>
              <a:gd name="connsiteY161" fmla="*/ 50352 h 200987"/>
              <a:gd name="connsiteX162" fmla="*/ 14979 w 198341"/>
              <a:gd name="connsiteY162" fmla="*/ 49871 h 200987"/>
              <a:gd name="connsiteX163" fmla="*/ 17085 w 198341"/>
              <a:gd name="connsiteY163" fmla="*/ 50894 h 200987"/>
              <a:gd name="connsiteX164" fmla="*/ 19251 w 198341"/>
              <a:gd name="connsiteY164" fmla="*/ 50292 h 200987"/>
              <a:gd name="connsiteX165" fmla="*/ 21055 w 198341"/>
              <a:gd name="connsiteY165" fmla="*/ 51134 h 200987"/>
              <a:gd name="connsiteX166" fmla="*/ 20936 w 198341"/>
              <a:gd name="connsiteY166" fmla="*/ 51796 h 200987"/>
              <a:gd name="connsiteX167" fmla="*/ 22619 w 198341"/>
              <a:gd name="connsiteY167" fmla="*/ 52999 h 200987"/>
              <a:gd name="connsiteX168" fmla="*/ 25868 w 198341"/>
              <a:gd name="connsiteY168" fmla="*/ 53180 h 200987"/>
              <a:gd name="connsiteX169" fmla="*/ 27071 w 198341"/>
              <a:gd name="connsiteY169" fmla="*/ 56789 h 200987"/>
              <a:gd name="connsiteX170" fmla="*/ 29538 w 198341"/>
              <a:gd name="connsiteY170" fmla="*/ 56007 h 200987"/>
              <a:gd name="connsiteX171" fmla="*/ 31944 w 198341"/>
              <a:gd name="connsiteY171" fmla="*/ 57812 h 200987"/>
              <a:gd name="connsiteX172" fmla="*/ 32425 w 198341"/>
              <a:gd name="connsiteY172" fmla="*/ 59256 h 200987"/>
              <a:gd name="connsiteX173" fmla="*/ 34832 w 198341"/>
              <a:gd name="connsiteY173" fmla="*/ 60760 h 200987"/>
              <a:gd name="connsiteX174" fmla="*/ 35433 w 198341"/>
              <a:gd name="connsiteY174" fmla="*/ 62083 h 200987"/>
              <a:gd name="connsiteX175" fmla="*/ 37419 w 198341"/>
              <a:gd name="connsiteY175" fmla="*/ 63106 h 200987"/>
              <a:gd name="connsiteX176" fmla="*/ 38923 w 198341"/>
              <a:gd name="connsiteY176" fmla="*/ 64429 h 200987"/>
              <a:gd name="connsiteX177" fmla="*/ 50352 w 198341"/>
              <a:gd name="connsiteY177" fmla="*/ 67377 h 200987"/>
              <a:gd name="connsiteX178" fmla="*/ 52458 w 198341"/>
              <a:gd name="connsiteY178" fmla="*/ 70385 h 200987"/>
              <a:gd name="connsiteX179" fmla="*/ 55766 w 198341"/>
              <a:gd name="connsiteY179" fmla="*/ 71829 h 200987"/>
              <a:gd name="connsiteX180" fmla="*/ 57030 w 198341"/>
              <a:gd name="connsiteY180" fmla="*/ 70445 h 200987"/>
              <a:gd name="connsiteX181" fmla="*/ 65512 w 198341"/>
              <a:gd name="connsiteY181" fmla="*/ 78025 h 200987"/>
              <a:gd name="connsiteX182" fmla="*/ 71468 w 198341"/>
              <a:gd name="connsiteY182" fmla="*/ 76100 h 200987"/>
              <a:gd name="connsiteX183" fmla="*/ 75197 w 198341"/>
              <a:gd name="connsiteY183" fmla="*/ 75438 h 200987"/>
              <a:gd name="connsiteX184" fmla="*/ 76882 w 198341"/>
              <a:gd name="connsiteY184" fmla="*/ 74596 h 200987"/>
              <a:gd name="connsiteX185" fmla="*/ 80251 w 198341"/>
              <a:gd name="connsiteY185" fmla="*/ 73633 h 200987"/>
              <a:gd name="connsiteX186" fmla="*/ 78687 w 198341"/>
              <a:gd name="connsiteY186" fmla="*/ 70625 h 200987"/>
              <a:gd name="connsiteX187" fmla="*/ 80372 w 198341"/>
              <a:gd name="connsiteY187" fmla="*/ 69422 h 200987"/>
              <a:gd name="connsiteX188" fmla="*/ 80732 w 198341"/>
              <a:gd name="connsiteY188" fmla="*/ 67317 h 200987"/>
              <a:gd name="connsiteX189" fmla="*/ 82236 w 198341"/>
              <a:gd name="connsiteY189" fmla="*/ 65933 h 200987"/>
              <a:gd name="connsiteX190" fmla="*/ 82958 w 198341"/>
              <a:gd name="connsiteY190" fmla="*/ 66294 h 200987"/>
              <a:gd name="connsiteX191" fmla="*/ 85003 w 198341"/>
              <a:gd name="connsiteY191" fmla="*/ 63587 h 200987"/>
              <a:gd name="connsiteX192" fmla="*/ 84883 w 198341"/>
              <a:gd name="connsiteY192" fmla="*/ 61782 h 200987"/>
              <a:gd name="connsiteX193" fmla="*/ 88312 w 198341"/>
              <a:gd name="connsiteY193" fmla="*/ 61963 h 200987"/>
              <a:gd name="connsiteX194" fmla="*/ 88312 w 198341"/>
              <a:gd name="connsiteY194" fmla="*/ 60038 h 200987"/>
              <a:gd name="connsiteX195" fmla="*/ 89635 w 198341"/>
              <a:gd name="connsiteY195" fmla="*/ 56488 h 200987"/>
              <a:gd name="connsiteX196" fmla="*/ 90357 w 198341"/>
              <a:gd name="connsiteY196" fmla="*/ 57872 h 200987"/>
              <a:gd name="connsiteX197" fmla="*/ 91561 w 198341"/>
              <a:gd name="connsiteY197" fmla="*/ 58353 h 200987"/>
              <a:gd name="connsiteX198" fmla="*/ 90959 w 198341"/>
              <a:gd name="connsiteY198" fmla="*/ 59556 h 200987"/>
              <a:gd name="connsiteX199" fmla="*/ 91561 w 198341"/>
              <a:gd name="connsiteY199" fmla="*/ 60158 h 200987"/>
              <a:gd name="connsiteX200" fmla="*/ 92764 w 198341"/>
              <a:gd name="connsiteY200" fmla="*/ 59677 h 200987"/>
              <a:gd name="connsiteX201" fmla="*/ 93245 w 198341"/>
              <a:gd name="connsiteY201" fmla="*/ 60820 h 200987"/>
              <a:gd name="connsiteX202" fmla="*/ 94629 w 198341"/>
              <a:gd name="connsiteY202" fmla="*/ 60760 h 200987"/>
              <a:gd name="connsiteX203" fmla="*/ 95230 w 198341"/>
              <a:gd name="connsiteY203" fmla="*/ 62263 h 200987"/>
              <a:gd name="connsiteX204" fmla="*/ 94869 w 198341"/>
              <a:gd name="connsiteY204" fmla="*/ 52217 h 200987"/>
              <a:gd name="connsiteX205" fmla="*/ 91621 w 198341"/>
              <a:gd name="connsiteY205" fmla="*/ 44216 h 200987"/>
              <a:gd name="connsiteX206" fmla="*/ 90959 w 198341"/>
              <a:gd name="connsiteY206" fmla="*/ 30079 h 200987"/>
              <a:gd name="connsiteX207" fmla="*/ 92523 w 198341"/>
              <a:gd name="connsiteY207" fmla="*/ 29718 h 200987"/>
              <a:gd name="connsiteX208" fmla="*/ 92764 w 198341"/>
              <a:gd name="connsiteY208" fmla="*/ 28214 h 200987"/>
              <a:gd name="connsiteX209" fmla="*/ 94749 w 198341"/>
              <a:gd name="connsiteY209" fmla="*/ 27853 h 200987"/>
              <a:gd name="connsiteX210" fmla="*/ 96674 w 198341"/>
              <a:gd name="connsiteY210" fmla="*/ 25868 h 200987"/>
              <a:gd name="connsiteX211" fmla="*/ 97215 w 198341"/>
              <a:gd name="connsiteY211" fmla="*/ 24545 h 200987"/>
              <a:gd name="connsiteX212" fmla="*/ 98719 w 198341"/>
              <a:gd name="connsiteY212" fmla="*/ 22980 h 200987"/>
              <a:gd name="connsiteX213" fmla="*/ 101547 w 198341"/>
              <a:gd name="connsiteY213" fmla="*/ 21898 h 200987"/>
              <a:gd name="connsiteX214" fmla="*/ 102389 w 198341"/>
              <a:gd name="connsiteY214" fmla="*/ 22198 h 200987"/>
              <a:gd name="connsiteX215" fmla="*/ 103111 w 198341"/>
              <a:gd name="connsiteY215" fmla="*/ 20875 h 200987"/>
              <a:gd name="connsiteX216" fmla="*/ 105939 w 198341"/>
              <a:gd name="connsiteY216" fmla="*/ 20514 h 200987"/>
              <a:gd name="connsiteX217" fmla="*/ 108165 w 198341"/>
              <a:gd name="connsiteY217" fmla="*/ 18829 h 200987"/>
              <a:gd name="connsiteX218" fmla="*/ 111533 w 198341"/>
              <a:gd name="connsiteY218" fmla="*/ 18649 h 200987"/>
              <a:gd name="connsiteX219" fmla="*/ 112736 w 198341"/>
              <a:gd name="connsiteY219" fmla="*/ 19732 h 200987"/>
              <a:gd name="connsiteX220" fmla="*/ 113879 w 198341"/>
              <a:gd name="connsiteY220" fmla="*/ 19732 h 200987"/>
              <a:gd name="connsiteX221" fmla="*/ 117850 w 198341"/>
              <a:gd name="connsiteY221" fmla="*/ 16724 h 200987"/>
              <a:gd name="connsiteX222" fmla="*/ 119895 w 198341"/>
              <a:gd name="connsiteY222" fmla="*/ 16122 h 200987"/>
              <a:gd name="connsiteX223" fmla="*/ 121218 w 198341"/>
              <a:gd name="connsiteY223" fmla="*/ 16483 h 200987"/>
              <a:gd name="connsiteX224" fmla="*/ 122722 w 198341"/>
              <a:gd name="connsiteY224" fmla="*/ 15882 h 200987"/>
              <a:gd name="connsiteX225" fmla="*/ 123986 w 198341"/>
              <a:gd name="connsiteY225" fmla="*/ 17025 h 200987"/>
              <a:gd name="connsiteX226" fmla="*/ 130002 w 198341"/>
              <a:gd name="connsiteY226" fmla="*/ 15220 h 200987"/>
              <a:gd name="connsiteX227" fmla="*/ 130843 w 198341"/>
              <a:gd name="connsiteY227" fmla="*/ 13114 h 200987"/>
              <a:gd name="connsiteX228" fmla="*/ 140950 w 198341"/>
              <a:gd name="connsiteY228" fmla="*/ 7460 h 200987"/>
              <a:gd name="connsiteX229" fmla="*/ 144981 w 198341"/>
              <a:gd name="connsiteY229" fmla="*/ 6978 h 200987"/>
              <a:gd name="connsiteX230" fmla="*/ 183302 w 198341"/>
              <a:gd name="connsiteY230" fmla="*/ 0 h 200987"/>
              <a:gd name="connsiteX231" fmla="*/ 189016 w 198341"/>
              <a:gd name="connsiteY231" fmla="*/ 37478 h 20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98341" h="200987">
                <a:moveTo>
                  <a:pt x="189016" y="37478"/>
                </a:moveTo>
                <a:lnTo>
                  <a:pt x="186610" y="73272"/>
                </a:lnTo>
                <a:lnTo>
                  <a:pt x="196476" y="96132"/>
                </a:lnTo>
                <a:lnTo>
                  <a:pt x="196176" y="96854"/>
                </a:lnTo>
                <a:lnTo>
                  <a:pt x="197619" y="99682"/>
                </a:lnTo>
                <a:lnTo>
                  <a:pt x="198341" y="103171"/>
                </a:lnTo>
                <a:lnTo>
                  <a:pt x="191302" y="104615"/>
                </a:lnTo>
                <a:lnTo>
                  <a:pt x="172714" y="106961"/>
                </a:lnTo>
                <a:lnTo>
                  <a:pt x="167720" y="113157"/>
                </a:lnTo>
                <a:lnTo>
                  <a:pt x="168142" y="113939"/>
                </a:lnTo>
                <a:lnTo>
                  <a:pt x="167720" y="116947"/>
                </a:lnTo>
                <a:lnTo>
                  <a:pt x="169525" y="118752"/>
                </a:lnTo>
                <a:lnTo>
                  <a:pt x="168082" y="124046"/>
                </a:lnTo>
                <a:lnTo>
                  <a:pt x="169104" y="126151"/>
                </a:lnTo>
                <a:lnTo>
                  <a:pt x="168864" y="127775"/>
                </a:lnTo>
                <a:lnTo>
                  <a:pt x="170006" y="129821"/>
                </a:lnTo>
                <a:lnTo>
                  <a:pt x="160622" y="131024"/>
                </a:lnTo>
                <a:lnTo>
                  <a:pt x="135236" y="135295"/>
                </a:lnTo>
                <a:lnTo>
                  <a:pt x="135656" y="138664"/>
                </a:lnTo>
                <a:lnTo>
                  <a:pt x="136258" y="139747"/>
                </a:lnTo>
                <a:lnTo>
                  <a:pt x="136980" y="137822"/>
                </a:lnTo>
                <a:lnTo>
                  <a:pt x="140168" y="141792"/>
                </a:lnTo>
                <a:lnTo>
                  <a:pt x="140469" y="144499"/>
                </a:lnTo>
                <a:lnTo>
                  <a:pt x="141251" y="146244"/>
                </a:lnTo>
                <a:lnTo>
                  <a:pt x="140228" y="147086"/>
                </a:lnTo>
                <a:lnTo>
                  <a:pt x="139507" y="148891"/>
                </a:lnTo>
                <a:lnTo>
                  <a:pt x="138724" y="146725"/>
                </a:lnTo>
                <a:lnTo>
                  <a:pt x="136919" y="145341"/>
                </a:lnTo>
                <a:lnTo>
                  <a:pt x="135236" y="145943"/>
                </a:lnTo>
                <a:lnTo>
                  <a:pt x="134213" y="148049"/>
                </a:lnTo>
                <a:lnTo>
                  <a:pt x="134453" y="148650"/>
                </a:lnTo>
                <a:lnTo>
                  <a:pt x="132167" y="149071"/>
                </a:lnTo>
                <a:lnTo>
                  <a:pt x="131325" y="151418"/>
                </a:lnTo>
                <a:lnTo>
                  <a:pt x="130242" y="149853"/>
                </a:lnTo>
                <a:lnTo>
                  <a:pt x="127716" y="147868"/>
                </a:lnTo>
                <a:lnTo>
                  <a:pt x="125790" y="155448"/>
                </a:lnTo>
                <a:lnTo>
                  <a:pt x="128016" y="156651"/>
                </a:lnTo>
                <a:lnTo>
                  <a:pt x="128798" y="155689"/>
                </a:lnTo>
                <a:lnTo>
                  <a:pt x="129701" y="156771"/>
                </a:lnTo>
                <a:lnTo>
                  <a:pt x="131987" y="156350"/>
                </a:lnTo>
                <a:lnTo>
                  <a:pt x="130964" y="159960"/>
                </a:lnTo>
                <a:lnTo>
                  <a:pt x="132047" y="160862"/>
                </a:lnTo>
                <a:lnTo>
                  <a:pt x="132047" y="162667"/>
                </a:lnTo>
                <a:lnTo>
                  <a:pt x="131205" y="163269"/>
                </a:lnTo>
                <a:lnTo>
                  <a:pt x="131565" y="165675"/>
                </a:lnTo>
                <a:lnTo>
                  <a:pt x="132528" y="165615"/>
                </a:lnTo>
                <a:lnTo>
                  <a:pt x="130724" y="166878"/>
                </a:lnTo>
                <a:lnTo>
                  <a:pt x="128438" y="167239"/>
                </a:lnTo>
                <a:lnTo>
                  <a:pt x="127234" y="169645"/>
                </a:lnTo>
                <a:lnTo>
                  <a:pt x="126332" y="169826"/>
                </a:lnTo>
                <a:lnTo>
                  <a:pt x="126031" y="168502"/>
                </a:lnTo>
                <a:lnTo>
                  <a:pt x="124888" y="168683"/>
                </a:lnTo>
                <a:lnTo>
                  <a:pt x="125008" y="167600"/>
                </a:lnTo>
                <a:lnTo>
                  <a:pt x="122602" y="169284"/>
                </a:lnTo>
                <a:lnTo>
                  <a:pt x="122000" y="168201"/>
                </a:lnTo>
                <a:lnTo>
                  <a:pt x="120376" y="167420"/>
                </a:lnTo>
                <a:lnTo>
                  <a:pt x="120737" y="171209"/>
                </a:lnTo>
                <a:lnTo>
                  <a:pt x="122782" y="180835"/>
                </a:lnTo>
                <a:lnTo>
                  <a:pt x="123084" y="185768"/>
                </a:lnTo>
                <a:lnTo>
                  <a:pt x="119955" y="186369"/>
                </a:lnTo>
                <a:lnTo>
                  <a:pt x="114420" y="187031"/>
                </a:lnTo>
                <a:lnTo>
                  <a:pt x="112435" y="187392"/>
                </a:lnTo>
                <a:lnTo>
                  <a:pt x="106780" y="188354"/>
                </a:lnTo>
                <a:lnTo>
                  <a:pt x="105698" y="188535"/>
                </a:lnTo>
                <a:lnTo>
                  <a:pt x="104554" y="188655"/>
                </a:lnTo>
                <a:lnTo>
                  <a:pt x="104254" y="188776"/>
                </a:lnTo>
                <a:lnTo>
                  <a:pt x="103472" y="188896"/>
                </a:lnTo>
                <a:lnTo>
                  <a:pt x="101607" y="189076"/>
                </a:lnTo>
                <a:lnTo>
                  <a:pt x="96494" y="189919"/>
                </a:lnTo>
                <a:lnTo>
                  <a:pt x="93666" y="190400"/>
                </a:lnTo>
                <a:lnTo>
                  <a:pt x="91380" y="190761"/>
                </a:lnTo>
                <a:lnTo>
                  <a:pt x="91079" y="190761"/>
                </a:lnTo>
                <a:lnTo>
                  <a:pt x="89756" y="191001"/>
                </a:lnTo>
                <a:lnTo>
                  <a:pt x="80491" y="192385"/>
                </a:lnTo>
                <a:lnTo>
                  <a:pt x="80311" y="192385"/>
                </a:lnTo>
                <a:lnTo>
                  <a:pt x="75258" y="193167"/>
                </a:lnTo>
                <a:lnTo>
                  <a:pt x="65332" y="194791"/>
                </a:lnTo>
                <a:lnTo>
                  <a:pt x="62926" y="195032"/>
                </a:lnTo>
                <a:lnTo>
                  <a:pt x="60098" y="195573"/>
                </a:lnTo>
                <a:lnTo>
                  <a:pt x="57090" y="195995"/>
                </a:lnTo>
                <a:lnTo>
                  <a:pt x="56729" y="196055"/>
                </a:lnTo>
                <a:lnTo>
                  <a:pt x="55285" y="196235"/>
                </a:lnTo>
                <a:lnTo>
                  <a:pt x="54564" y="196415"/>
                </a:lnTo>
                <a:lnTo>
                  <a:pt x="51977" y="196837"/>
                </a:lnTo>
                <a:lnTo>
                  <a:pt x="51556" y="196957"/>
                </a:lnTo>
                <a:lnTo>
                  <a:pt x="49149" y="197258"/>
                </a:lnTo>
                <a:lnTo>
                  <a:pt x="47044" y="197559"/>
                </a:lnTo>
                <a:lnTo>
                  <a:pt x="45901" y="197799"/>
                </a:lnTo>
                <a:lnTo>
                  <a:pt x="43916" y="198100"/>
                </a:lnTo>
                <a:lnTo>
                  <a:pt x="40065" y="198702"/>
                </a:lnTo>
                <a:lnTo>
                  <a:pt x="39103" y="198942"/>
                </a:lnTo>
                <a:lnTo>
                  <a:pt x="36516" y="199363"/>
                </a:lnTo>
                <a:lnTo>
                  <a:pt x="35373" y="199544"/>
                </a:lnTo>
                <a:lnTo>
                  <a:pt x="27493" y="200747"/>
                </a:lnTo>
                <a:lnTo>
                  <a:pt x="25748" y="200988"/>
                </a:lnTo>
                <a:lnTo>
                  <a:pt x="24665" y="196415"/>
                </a:lnTo>
                <a:lnTo>
                  <a:pt x="25267" y="193408"/>
                </a:lnTo>
                <a:lnTo>
                  <a:pt x="24726" y="192686"/>
                </a:lnTo>
                <a:lnTo>
                  <a:pt x="24304" y="189197"/>
                </a:lnTo>
                <a:lnTo>
                  <a:pt x="25207" y="188595"/>
                </a:lnTo>
                <a:lnTo>
                  <a:pt x="24003" y="186610"/>
                </a:lnTo>
                <a:lnTo>
                  <a:pt x="24905" y="184925"/>
                </a:lnTo>
                <a:lnTo>
                  <a:pt x="25748" y="181857"/>
                </a:lnTo>
                <a:lnTo>
                  <a:pt x="25989" y="178428"/>
                </a:lnTo>
                <a:lnTo>
                  <a:pt x="25567" y="176383"/>
                </a:lnTo>
                <a:lnTo>
                  <a:pt x="25928" y="174518"/>
                </a:lnTo>
                <a:lnTo>
                  <a:pt x="22619" y="173916"/>
                </a:lnTo>
                <a:lnTo>
                  <a:pt x="21055" y="172112"/>
                </a:lnTo>
                <a:lnTo>
                  <a:pt x="20755" y="169284"/>
                </a:lnTo>
                <a:lnTo>
                  <a:pt x="21296" y="167840"/>
                </a:lnTo>
                <a:lnTo>
                  <a:pt x="20514" y="164412"/>
                </a:lnTo>
                <a:lnTo>
                  <a:pt x="20936" y="160983"/>
                </a:lnTo>
                <a:lnTo>
                  <a:pt x="20273" y="160261"/>
                </a:lnTo>
                <a:lnTo>
                  <a:pt x="20333" y="158275"/>
                </a:lnTo>
                <a:lnTo>
                  <a:pt x="21115" y="158155"/>
                </a:lnTo>
                <a:lnTo>
                  <a:pt x="24545" y="160561"/>
                </a:lnTo>
                <a:lnTo>
                  <a:pt x="25868" y="159960"/>
                </a:lnTo>
                <a:lnTo>
                  <a:pt x="26771" y="161404"/>
                </a:lnTo>
                <a:lnTo>
                  <a:pt x="28515" y="161945"/>
                </a:lnTo>
                <a:lnTo>
                  <a:pt x="30801" y="161825"/>
                </a:lnTo>
                <a:lnTo>
                  <a:pt x="30801" y="162186"/>
                </a:lnTo>
                <a:lnTo>
                  <a:pt x="33027" y="161344"/>
                </a:lnTo>
                <a:lnTo>
                  <a:pt x="34411" y="162366"/>
                </a:lnTo>
                <a:lnTo>
                  <a:pt x="36456" y="161765"/>
                </a:lnTo>
                <a:lnTo>
                  <a:pt x="36095" y="160261"/>
                </a:lnTo>
                <a:lnTo>
                  <a:pt x="35915" y="154846"/>
                </a:lnTo>
                <a:lnTo>
                  <a:pt x="33749" y="152861"/>
                </a:lnTo>
                <a:lnTo>
                  <a:pt x="32245" y="150455"/>
                </a:lnTo>
                <a:lnTo>
                  <a:pt x="33749" y="149372"/>
                </a:lnTo>
                <a:lnTo>
                  <a:pt x="33388" y="145161"/>
                </a:lnTo>
                <a:lnTo>
                  <a:pt x="31583" y="141852"/>
                </a:lnTo>
                <a:lnTo>
                  <a:pt x="30861" y="138303"/>
                </a:lnTo>
                <a:lnTo>
                  <a:pt x="30621" y="135897"/>
                </a:lnTo>
                <a:lnTo>
                  <a:pt x="29417" y="131204"/>
                </a:lnTo>
                <a:lnTo>
                  <a:pt x="31583" y="130723"/>
                </a:lnTo>
                <a:lnTo>
                  <a:pt x="31523" y="128076"/>
                </a:lnTo>
                <a:lnTo>
                  <a:pt x="32305" y="127354"/>
                </a:lnTo>
                <a:lnTo>
                  <a:pt x="32425" y="124467"/>
                </a:lnTo>
                <a:lnTo>
                  <a:pt x="33087" y="124106"/>
                </a:lnTo>
                <a:lnTo>
                  <a:pt x="27974" y="113518"/>
                </a:lnTo>
                <a:lnTo>
                  <a:pt x="20875" y="98358"/>
                </a:lnTo>
                <a:lnTo>
                  <a:pt x="16303" y="95591"/>
                </a:lnTo>
                <a:lnTo>
                  <a:pt x="11070" y="92162"/>
                </a:lnTo>
                <a:lnTo>
                  <a:pt x="0" y="85545"/>
                </a:lnTo>
                <a:lnTo>
                  <a:pt x="1624" y="82476"/>
                </a:lnTo>
                <a:lnTo>
                  <a:pt x="3850" y="82356"/>
                </a:lnTo>
                <a:lnTo>
                  <a:pt x="4753" y="81454"/>
                </a:lnTo>
                <a:lnTo>
                  <a:pt x="5956" y="78446"/>
                </a:lnTo>
                <a:lnTo>
                  <a:pt x="7881" y="76942"/>
                </a:lnTo>
                <a:lnTo>
                  <a:pt x="8723" y="75137"/>
                </a:lnTo>
                <a:lnTo>
                  <a:pt x="8302" y="73633"/>
                </a:lnTo>
                <a:lnTo>
                  <a:pt x="9204" y="68821"/>
                </a:lnTo>
                <a:lnTo>
                  <a:pt x="7821" y="64790"/>
                </a:lnTo>
                <a:lnTo>
                  <a:pt x="6678" y="62865"/>
                </a:lnTo>
                <a:lnTo>
                  <a:pt x="5715" y="62624"/>
                </a:lnTo>
                <a:lnTo>
                  <a:pt x="4091" y="60519"/>
                </a:lnTo>
                <a:lnTo>
                  <a:pt x="4332" y="59316"/>
                </a:lnTo>
                <a:lnTo>
                  <a:pt x="903" y="55646"/>
                </a:lnTo>
                <a:lnTo>
                  <a:pt x="5836" y="46803"/>
                </a:lnTo>
                <a:lnTo>
                  <a:pt x="8844" y="47585"/>
                </a:lnTo>
                <a:lnTo>
                  <a:pt x="9806" y="49751"/>
                </a:lnTo>
                <a:lnTo>
                  <a:pt x="11190" y="50352"/>
                </a:lnTo>
                <a:lnTo>
                  <a:pt x="14979" y="49871"/>
                </a:lnTo>
                <a:lnTo>
                  <a:pt x="17085" y="50894"/>
                </a:lnTo>
                <a:lnTo>
                  <a:pt x="19251" y="50292"/>
                </a:lnTo>
                <a:lnTo>
                  <a:pt x="21055" y="51134"/>
                </a:lnTo>
                <a:lnTo>
                  <a:pt x="20936" y="51796"/>
                </a:lnTo>
                <a:lnTo>
                  <a:pt x="22619" y="52999"/>
                </a:lnTo>
                <a:lnTo>
                  <a:pt x="25868" y="53180"/>
                </a:lnTo>
                <a:lnTo>
                  <a:pt x="27071" y="56789"/>
                </a:lnTo>
                <a:lnTo>
                  <a:pt x="29538" y="56007"/>
                </a:lnTo>
                <a:lnTo>
                  <a:pt x="31944" y="57812"/>
                </a:lnTo>
                <a:lnTo>
                  <a:pt x="32425" y="59256"/>
                </a:lnTo>
                <a:lnTo>
                  <a:pt x="34832" y="60760"/>
                </a:lnTo>
                <a:lnTo>
                  <a:pt x="35433" y="62083"/>
                </a:lnTo>
                <a:lnTo>
                  <a:pt x="37419" y="63106"/>
                </a:lnTo>
                <a:lnTo>
                  <a:pt x="38923" y="64429"/>
                </a:lnTo>
                <a:lnTo>
                  <a:pt x="50352" y="67377"/>
                </a:lnTo>
                <a:lnTo>
                  <a:pt x="52458" y="70385"/>
                </a:lnTo>
                <a:lnTo>
                  <a:pt x="55766" y="71829"/>
                </a:lnTo>
                <a:lnTo>
                  <a:pt x="57030" y="70445"/>
                </a:lnTo>
                <a:lnTo>
                  <a:pt x="65512" y="78025"/>
                </a:lnTo>
                <a:lnTo>
                  <a:pt x="71468" y="76100"/>
                </a:lnTo>
                <a:lnTo>
                  <a:pt x="75197" y="75438"/>
                </a:lnTo>
                <a:lnTo>
                  <a:pt x="76882" y="74596"/>
                </a:lnTo>
                <a:lnTo>
                  <a:pt x="80251" y="73633"/>
                </a:lnTo>
                <a:lnTo>
                  <a:pt x="78687" y="70625"/>
                </a:lnTo>
                <a:lnTo>
                  <a:pt x="80372" y="69422"/>
                </a:lnTo>
                <a:lnTo>
                  <a:pt x="80732" y="67317"/>
                </a:lnTo>
                <a:lnTo>
                  <a:pt x="82236" y="65933"/>
                </a:lnTo>
                <a:lnTo>
                  <a:pt x="82958" y="66294"/>
                </a:lnTo>
                <a:lnTo>
                  <a:pt x="85003" y="63587"/>
                </a:lnTo>
                <a:lnTo>
                  <a:pt x="84883" y="61782"/>
                </a:lnTo>
                <a:lnTo>
                  <a:pt x="88312" y="61963"/>
                </a:lnTo>
                <a:lnTo>
                  <a:pt x="88312" y="60038"/>
                </a:lnTo>
                <a:lnTo>
                  <a:pt x="89635" y="56488"/>
                </a:lnTo>
                <a:lnTo>
                  <a:pt x="90357" y="57872"/>
                </a:lnTo>
                <a:lnTo>
                  <a:pt x="91561" y="58353"/>
                </a:lnTo>
                <a:lnTo>
                  <a:pt x="90959" y="59556"/>
                </a:lnTo>
                <a:lnTo>
                  <a:pt x="91561" y="60158"/>
                </a:lnTo>
                <a:lnTo>
                  <a:pt x="92764" y="59677"/>
                </a:lnTo>
                <a:lnTo>
                  <a:pt x="93245" y="60820"/>
                </a:lnTo>
                <a:lnTo>
                  <a:pt x="94629" y="60760"/>
                </a:lnTo>
                <a:lnTo>
                  <a:pt x="95230" y="62263"/>
                </a:lnTo>
                <a:lnTo>
                  <a:pt x="94869" y="52217"/>
                </a:lnTo>
                <a:lnTo>
                  <a:pt x="91621" y="44216"/>
                </a:lnTo>
                <a:lnTo>
                  <a:pt x="90959" y="30079"/>
                </a:lnTo>
                <a:lnTo>
                  <a:pt x="92523" y="29718"/>
                </a:lnTo>
                <a:lnTo>
                  <a:pt x="92764" y="28214"/>
                </a:lnTo>
                <a:lnTo>
                  <a:pt x="94749" y="27853"/>
                </a:lnTo>
                <a:lnTo>
                  <a:pt x="96674" y="25868"/>
                </a:lnTo>
                <a:lnTo>
                  <a:pt x="97215" y="24545"/>
                </a:lnTo>
                <a:lnTo>
                  <a:pt x="98719" y="22980"/>
                </a:lnTo>
                <a:lnTo>
                  <a:pt x="101547" y="21898"/>
                </a:lnTo>
                <a:lnTo>
                  <a:pt x="102389" y="22198"/>
                </a:lnTo>
                <a:lnTo>
                  <a:pt x="103111" y="20875"/>
                </a:lnTo>
                <a:lnTo>
                  <a:pt x="105939" y="20514"/>
                </a:lnTo>
                <a:lnTo>
                  <a:pt x="108165" y="18829"/>
                </a:lnTo>
                <a:lnTo>
                  <a:pt x="111533" y="18649"/>
                </a:lnTo>
                <a:lnTo>
                  <a:pt x="112736" y="19732"/>
                </a:lnTo>
                <a:lnTo>
                  <a:pt x="113879" y="19732"/>
                </a:lnTo>
                <a:lnTo>
                  <a:pt x="117850" y="16724"/>
                </a:lnTo>
                <a:lnTo>
                  <a:pt x="119895" y="16122"/>
                </a:lnTo>
                <a:lnTo>
                  <a:pt x="121218" y="16483"/>
                </a:lnTo>
                <a:lnTo>
                  <a:pt x="122722" y="15882"/>
                </a:lnTo>
                <a:lnTo>
                  <a:pt x="123986" y="17025"/>
                </a:lnTo>
                <a:lnTo>
                  <a:pt x="130002" y="15220"/>
                </a:lnTo>
                <a:lnTo>
                  <a:pt x="130843" y="13114"/>
                </a:lnTo>
                <a:lnTo>
                  <a:pt x="140950" y="7460"/>
                </a:lnTo>
                <a:lnTo>
                  <a:pt x="144981" y="6978"/>
                </a:lnTo>
                <a:lnTo>
                  <a:pt x="183302" y="0"/>
                </a:lnTo>
                <a:lnTo>
                  <a:pt x="189016" y="3747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" name="Freeform: Shape 251" title="NC-11">
            <a:extLst>
              <a:ext uri="{FF2B5EF4-FFF2-40B4-BE49-F238E27FC236}">
                <a16:creationId xmlns:a16="http://schemas.microsoft.com/office/drawing/2014/main" id="{501BB636-BCD5-1BB0-BA2E-E180B840FB9E}"/>
              </a:ext>
            </a:extLst>
          </p:cNvPr>
          <p:cNvSpPr/>
          <p:nvPr/>
        </p:nvSpPr>
        <p:spPr>
          <a:xfrm>
            <a:off x="6327157" y="4074038"/>
            <a:ext cx="289292" cy="200916"/>
          </a:xfrm>
          <a:custGeom>
            <a:avLst/>
            <a:gdLst>
              <a:gd name="connsiteX0" fmla="*/ 293150 w 362090"/>
              <a:gd name="connsiteY0" fmla="*/ 167239 h 260423"/>
              <a:gd name="connsiteX1" fmla="*/ 292488 w 362090"/>
              <a:gd name="connsiteY1" fmla="*/ 167239 h 260423"/>
              <a:gd name="connsiteX2" fmla="*/ 291946 w 362090"/>
              <a:gd name="connsiteY2" fmla="*/ 168803 h 260423"/>
              <a:gd name="connsiteX3" fmla="*/ 291886 w 362090"/>
              <a:gd name="connsiteY3" fmla="*/ 169164 h 260423"/>
              <a:gd name="connsiteX4" fmla="*/ 291405 w 362090"/>
              <a:gd name="connsiteY4" fmla="*/ 169766 h 260423"/>
              <a:gd name="connsiteX5" fmla="*/ 290864 w 362090"/>
              <a:gd name="connsiteY5" fmla="*/ 169766 h 260423"/>
              <a:gd name="connsiteX6" fmla="*/ 290563 w 362090"/>
              <a:gd name="connsiteY6" fmla="*/ 169405 h 260423"/>
              <a:gd name="connsiteX7" fmla="*/ 290382 w 362090"/>
              <a:gd name="connsiteY7" fmla="*/ 169405 h 260423"/>
              <a:gd name="connsiteX8" fmla="*/ 290142 w 362090"/>
              <a:gd name="connsiteY8" fmla="*/ 169044 h 260423"/>
              <a:gd name="connsiteX9" fmla="*/ 289781 w 362090"/>
              <a:gd name="connsiteY9" fmla="*/ 169044 h 260423"/>
              <a:gd name="connsiteX10" fmla="*/ 289480 w 362090"/>
              <a:gd name="connsiteY10" fmla="*/ 168803 h 260423"/>
              <a:gd name="connsiteX11" fmla="*/ 289179 w 362090"/>
              <a:gd name="connsiteY11" fmla="*/ 168382 h 260423"/>
              <a:gd name="connsiteX12" fmla="*/ 288999 w 362090"/>
              <a:gd name="connsiteY12" fmla="*/ 168262 h 260423"/>
              <a:gd name="connsiteX13" fmla="*/ 288818 w 362090"/>
              <a:gd name="connsiteY13" fmla="*/ 168021 h 260423"/>
              <a:gd name="connsiteX14" fmla="*/ 288818 w 362090"/>
              <a:gd name="connsiteY14" fmla="*/ 167660 h 260423"/>
              <a:gd name="connsiteX15" fmla="*/ 289600 w 362090"/>
              <a:gd name="connsiteY15" fmla="*/ 167239 h 260423"/>
              <a:gd name="connsiteX16" fmla="*/ 289240 w 362090"/>
              <a:gd name="connsiteY16" fmla="*/ 166637 h 260423"/>
              <a:gd name="connsiteX17" fmla="*/ 288939 w 362090"/>
              <a:gd name="connsiteY17" fmla="*/ 166337 h 260423"/>
              <a:gd name="connsiteX18" fmla="*/ 287435 w 362090"/>
              <a:gd name="connsiteY18" fmla="*/ 164111 h 260423"/>
              <a:gd name="connsiteX19" fmla="*/ 286833 w 362090"/>
              <a:gd name="connsiteY19" fmla="*/ 163870 h 260423"/>
              <a:gd name="connsiteX20" fmla="*/ 286352 w 362090"/>
              <a:gd name="connsiteY20" fmla="*/ 163990 h 260423"/>
              <a:gd name="connsiteX21" fmla="*/ 286292 w 362090"/>
              <a:gd name="connsiteY21" fmla="*/ 164532 h 260423"/>
              <a:gd name="connsiteX22" fmla="*/ 286172 w 362090"/>
              <a:gd name="connsiteY22" fmla="*/ 165735 h 260423"/>
              <a:gd name="connsiteX23" fmla="*/ 283284 w 362090"/>
              <a:gd name="connsiteY23" fmla="*/ 167720 h 260423"/>
              <a:gd name="connsiteX24" fmla="*/ 282442 w 362090"/>
              <a:gd name="connsiteY24" fmla="*/ 170848 h 260423"/>
              <a:gd name="connsiteX25" fmla="*/ 282923 w 362090"/>
              <a:gd name="connsiteY25" fmla="*/ 171630 h 260423"/>
              <a:gd name="connsiteX26" fmla="*/ 282321 w 362090"/>
              <a:gd name="connsiteY26" fmla="*/ 171991 h 260423"/>
              <a:gd name="connsiteX27" fmla="*/ 281539 w 362090"/>
              <a:gd name="connsiteY27" fmla="*/ 174217 h 260423"/>
              <a:gd name="connsiteX28" fmla="*/ 281298 w 362090"/>
              <a:gd name="connsiteY28" fmla="*/ 174578 h 260423"/>
              <a:gd name="connsiteX29" fmla="*/ 280938 w 362090"/>
              <a:gd name="connsiteY29" fmla="*/ 174638 h 260423"/>
              <a:gd name="connsiteX30" fmla="*/ 280878 w 362090"/>
              <a:gd name="connsiteY30" fmla="*/ 174638 h 260423"/>
              <a:gd name="connsiteX31" fmla="*/ 280516 w 362090"/>
              <a:gd name="connsiteY31" fmla="*/ 174819 h 260423"/>
              <a:gd name="connsiteX32" fmla="*/ 280096 w 362090"/>
              <a:gd name="connsiteY32" fmla="*/ 175060 h 260423"/>
              <a:gd name="connsiteX33" fmla="*/ 279675 w 362090"/>
              <a:gd name="connsiteY33" fmla="*/ 174939 h 260423"/>
              <a:gd name="connsiteX34" fmla="*/ 279193 w 362090"/>
              <a:gd name="connsiteY34" fmla="*/ 175240 h 260423"/>
              <a:gd name="connsiteX35" fmla="*/ 278772 w 362090"/>
              <a:gd name="connsiteY35" fmla="*/ 175541 h 260423"/>
              <a:gd name="connsiteX36" fmla="*/ 278592 w 362090"/>
              <a:gd name="connsiteY36" fmla="*/ 174939 h 260423"/>
              <a:gd name="connsiteX37" fmla="*/ 279313 w 362090"/>
              <a:gd name="connsiteY37" fmla="*/ 173676 h 260423"/>
              <a:gd name="connsiteX38" fmla="*/ 279193 w 362090"/>
              <a:gd name="connsiteY38" fmla="*/ 173495 h 260423"/>
              <a:gd name="connsiteX39" fmla="*/ 277870 w 362090"/>
              <a:gd name="connsiteY39" fmla="*/ 172954 h 260423"/>
              <a:gd name="connsiteX40" fmla="*/ 276787 w 362090"/>
              <a:gd name="connsiteY40" fmla="*/ 173796 h 260423"/>
              <a:gd name="connsiteX41" fmla="*/ 273959 w 362090"/>
              <a:gd name="connsiteY41" fmla="*/ 174398 h 260423"/>
              <a:gd name="connsiteX42" fmla="*/ 272997 w 362090"/>
              <a:gd name="connsiteY42" fmla="*/ 176924 h 260423"/>
              <a:gd name="connsiteX43" fmla="*/ 271733 w 362090"/>
              <a:gd name="connsiteY43" fmla="*/ 176443 h 260423"/>
              <a:gd name="connsiteX44" fmla="*/ 271252 w 362090"/>
              <a:gd name="connsiteY44" fmla="*/ 177285 h 260423"/>
              <a:gd name="connsiteX45" fmla="*/ 269749 w 362090"/>
              <a:gd name="connsiteY45" fmla="*/ 177285 h 260423"/>
              <a:gd name="connsiteX46" fmla="*/ 269508 w 362090"/>
              <a:gd name="connsiteY46" fmla="*/ 177646 h 260423"/>
              <a:gd name="connsiteX47" fmla="*/ 269267 w 362090"/>
              <a:gd name="connsiteY47" fmla="*/ 178368 h 260423"/>
              <a:gd name="connsiteX48" fmla="*/ 268605 w 362090"/>
              <a:gd name="connsiteY48" fmla="*/ 178970 h 260423"/>
              <a:gd name="connsiteX49" fmla="*/ 267703 w 362090"/>
              <a:gd name="connsiteY49" fmla="*/ 179090 h 260423"/>
              <a:gd name="connsiteX50" fmla="*/ 267222 w 362090"/>
              <a:gd name="connsiteY50" fmla="*/ 179511 h 260423"/>
              <a:gd name="connsiteX51" fmla="*/ 267101 w 362090"/>
              <a:gd name="connsiteY51" fmla="*/ 179030 h 260423"/>
              <a:gd name="connsiteX52" fmla="*/ 266801 w 362090"/>
              <a:gd name="connsiteY52" fmla="*/ 178428 h 260423"/>
              <a:gd name="connsiteX53" fmla="*/ 266079 w 362090"/>
              <a:gd name="connsiteY53" fmla="*/ 178308 h 260423"/>
              <a:gd name="connsiteX54" fmla="*/ 265176 w 362090"/>
              <a:gd name="connsiteY54" fmla="*/ 178428 h 260423"/>
              <a:gd name="connsiteX55" fmla="*/ 264394 w 362090"/>
              <a:gd name="connsiteY55" fmla="*/ 178669 h 260423"/>
              <a:gd name="connsiteX56" fmla="*/ 264033 w 362090"/>
              <a:gd name="connsiteY56" fmla="*/ 179571 h 260423"/>
              <a:gd name="connsiteX57" fmla="*/ 264635 w 362090"/>
              <a:gd name="connsiteY57" fmla="*/ 180233 h 260423"/>
              <a:gd name="connsiteX58" fmla="*/ 263011 w 362090"/>
              <a:gd name="connsiteY58" fmla="*/ 180714 h 260423"/>
              <a:gd name="connsiteX59" fmla="*/ 262108 w 362090"/>
              <a:gd name="connsiteY59" fmla="*/ 182519 h 260423"/>
              <a:gd name="connsiteX60" fmla="*/ 261447 w 362090"/>
              <a:gd name="connsiteY60" fmla="*/ 182519 h 260423"/>
              <a:gd name="connsiteX61" fmla="*/ 260484 w 362090"/>
              <a:gd name="connsiteY61" fmla="*/ 183181 h 260423"/>
              <a:gd name="connsiteX62" fmla="*/ 259581 w 362090"/>
              <a:gd name="connsiteY62" fmla="*/ 183722 h 260423"/>
              <a:gd name="connsiteX63" fmla="*/ 259341 w 362090"/>
              <a:gd name="connsiteY63" fmla="*/ 183722 h 260423"/>
              <a:gd name="connsiteX64" fmla="*/ 258739 w 362090"/>
              <a:gd name="connsiteY64" fmla="*/ 184324 h 260423"/>
              <a:gd name="connsiteX65" fmla="*/ 256634 w 362090"/>
              <a:gd name="connsiteY65" fmla="*/ 184444 h 260423"/>
              <a:gd name="connsiteX66" fmla="*/ 254949 w 362090"/>
              <a:gd name="connsiteY66" fmla="*/ 185647 h 260423"/>
              <a:gd name="connsiteX67" fmla="*/ 254468 w 362090"/>
              <a:gd name="connsiteY67" fmla="*/ 187512 h 260423"/>
              <a:gd name="connsiteX68" fmla="*/ 253265 w 362090"/>
              <a:gd name="connsiteY68" fmla="*/ 187693 h 260423"/>
              <a:gd name="connsiteX69" fmla="*/ 252964 w 362090"/>
              <a:gd name="connsiteY69" fmla="*/ 187091 h 260423"/>
              <a:gd name="connsiteX70" fmla="*/ 251761 w 362090"/>
              <a:gd name="connsiteY70" fmla="*/ 186550 h 260423"/>
              <a:gd name="connsiteX71" fmla="*/ 251822 w 362090"/>
              <a:gd name="connsiteY71" fmla="*/ 187512 h 260423"/>
              <a:gd name="connsiteX72" fmla="*/ 250799 w 362090"/>
              <a:gd name="connsiteY72" fmla="*/ 188114 h 260423"/>
              <a:gd name="connsiteX73" fmla="*/ 250318 w 362090"/>
              <a:gd name="connsiteY73" fmla="*/ 189738 h 260423"/>
              <a:gd name="connsiteX74" fmla="*/ 247851 w 362090"/>
              <a:gd name="connsiteY74" fmla="*/ 190520 h 260423"/>
              <a:gd name="connsiteX75" fmla="*/ 246948 w 362090"/>
              <a:gd name="connsiteY75" fmla="*/ 188836 h 260423"/>
              <a:gd name="connsiteX76" fmla="*/ 246166 w 362090"/>
              <a:gd name="connsiteY76" fmla="*/ 188715 h 260423"/>
              <a:gd name="connsiteX77" fmla="*/ 245505 w 362090"/>
              <a:gd name="connsiteY77" fmla="*/ 189437 h 260423"/>
              <a:gd name="connsiteX78" fmla="*/ 245746 w 362090"/>
              <a:gd name="connsiteY78" fmla="*/ 190099 h 260423"/>
              <a:gd name="connsiteX79" fmla="*/ 245685 w 362090"/>
              <a:gd name="connsiteY79" fmla="*/ 190701 h 260423"/>
              <a:gd name="connsiteX80" fmla="*/ 244964 w 362090"/>
              <a:gd name="connsiteY80" fmla="*/ 191843 h 260423"/>
              <a:gd name="connsiteX81" fmla="*/ 245926 w 362090"/>
              <a:gd name="connsiteY81" fmla="*/ 193047 h 260423"/>
              <a:gd name="connsiteX82" fmla="*/ 245806 w 362090"/>
              <a:gd name="connsiteY82" fmla="*/ 193528 h 260423"/>
              <a:gd name="connsiteX83" fmla="*/ 245685 w 362090"/>
              <a:gd name="connsiteY83" fmla="*/ 193528 h 260423"/>
              <a:gd name="connsiteX84" fmla="*/ 245685 w 362090"/>
              <a:gd name="connsiteY84" fmla="*/ 193949 h 260423"/>
              <a:gd name="connsiteX85" fmla="*/ 245324 w 362090"/>
              <a:gd name="connsiteY85" fmla="*/ 194250 h 260423"/>
              <a:gd name="connsiteX86" fmla="*/ 245324 w 362090"/>
              <a:gd name="connsiteY86" fmla="*/ 194490 h 260423"/>
              <a:gd name="connsiteX87" fmla="*/ 245204 w 362090"/>
              <a:gd name="connsiteY87" fmla="*/ 194731 h 260423"/>
              <a:gd name="connsiteX88" fmla="*/ 244964 w 362090"/>
              <a:gd name="connsiteY88" fmla="*/ 195212 h 260423"/>
              <a:gd name="connsiteX89" fmla="*/ 244843 w 362090"/>
              <a:gd name="connsiteY89" fmla="*/ 195333 h 260423"/>
              <a:gd name="connsiteX90" fmla="*/ 244662 w 362090"/>
              <a:gd name="connsiteY90" fmla="*/ 195212 h 260423"/>
              <a:gd name="connsiteX91" fmla="*/ 244662 w 362090"/>
              <a:gd name="connsiteY91" fmla="*/ 194972 h 260423"/>
              <a:gd name="connsiteX92" fmla="*/ 244422 w 362090"/>
              <a:gd name="connsiteY92" fmla="*/ 194791 h 260423"/>
              <a:gd name="connsiteX93" fmla="*/ 244422 w 362090"/>
              <a:gd name="connsiteY93" fmla="*/ 194370 h 260423"/>
              <a:gd name="connsiteX94" fmla="*/ 244242 w 362090"/>
              <a:gd name="connsiteY94" fmla="*/ 194551 h 260423"/>
              <a:gd name="connsiteX95" fmla="*/ 244121 w 362090"/>
              <a:gd name="connsiteY95" fmla="*/ 194851 h 260423"/>
              <a:gd name="connsiteX96" fmla="*/ 243580 w 362090"/>
              <a:gd name="connsiteY96" fmla="*/ 194972 h 260423"/>
              <a:gd name="connsiteX97" fmla="*/ 243460 w 362090"/>
              <a:gd name="connsiteY97" fmla="*/ 195393 h 260423"/>
              <a:gd name="connsiteX98" fmla="*/ 243158 w 362090"/>
              <a:gd name="connsiteY98" fmla="*/ 195393 h 260423"/>
              <a:gd name="connsiteX99" fmla="*/ 243098 w 362090"/>
              <a:gd name="connsiteY99" fmla="*/ 195814 h 260423"/>
              <a:gd name="connsiteX100" fmla="*/ 242557 w 362090"/>
              <a:gd name="connsiteY100" fmla="*/ 196055 h 260423"/>
              <a:gd name="connsiteX101" fmla="*/ 242316 w 362090"/>
              <a:gd name="connsiteY101" fmla="*/ 196355 h 260423"/>
              <a:gd name="connsiteX102" fmla="*/ 241895 w 362090"/>
              <a:gd name="connsiteY102" fmla="*/ 196295 h 260423"/>
              <a:gd name="connsiteX103" fmla="*/ 241895 w 362090"/>
              <a:gd name="connsiteY103" fmla="*/ 196175 h 260423"/>
              <a:gd name="connsiteX104" fmla="*/ 241353 w 362090"/>
              <a:gd name="connsiteY104" fmla="*/ 196355 h 260423"/>
              <a:gd name="connsiteX105" fmla="*/ 241113 w 362090"/>
              <a:gd name="connsiteY105" fmla="*/ 196235 h 260423"/>
              <a:gd name="connsiteX106" fmla="*/ 240933 w 362090"/>
              <a:gd name="connsiteY106" fmla="*/ 196415 h 260423"/>
              <a:gd name="connsiteX107" fmla="*/ 240692 w 362090"/>
              <a:gd name="connsiteY107" fmla="*/ 196235 h 260423"/>
              <a:gd name="connsiteX108" fmla="*/ 240512 w 362090"/>
              <a:gd name="connsiteY108" fmla="*/ 196415 h 260423"/>
              <a:gd name="connsiteX109" fmla="*/ 240271 w 362090"/>
              <a:gd name="connsiteY109" fmla="*/ 196837 h 260423"/>
              <a:gd name="connsiteX110" fmla="*/ 240452 w 362090"/>
              <a:gd name="connsiteY110" fmla="*/ 197438 h 260423"/>
              <a:gd name="connsiteX111" fmla="*/ 240211 w 362090"/>
              <a:gd name="connsiteY111" fmla="*/ 197859 h 260423"/>
              <a:gd name="connsiteX112" fmla="*/ 239790 w 362090"/>
              <a:gd name="connsiteY112" fmla="*/ 197799 h 260423"/>
              <a:gd name="connsiteX113" fmla="*/ 239609 w 362090"/>
              <a:gd name="connsiteY113" fmla="*/ 197980 h 260423"/>
              <a:gd name="connsiteX114" fmla="*/ 239670 w 362090"/>
              <a:gd name="connsiteY114" fmla="*/ 198040 h 260423"/>
              <a:gd name="connsiteX115" fmla="*/ 239670 w 362090"/>
              <a:gd name="connsiteY115" fmla="*/ 198341 h 260423"/>
              <a:gd name="connsiteX116" fmla="*/ 239549 w 362090"/>
              <a:gd name="connsiteY116" fmla="*/ 198762 h 260423"/>
              <a:gd name="connsiteX117" fmla="*/ 239549 w 362090"/>
              <a:gd name="connsiteY117" fmla="*/ 199062 h 260423"/>
              <a:gd name="connsiteX118" fmla="*/ 239188 w 362090"/>
              <a:gd name="connsiteY118" fmla="*/ 199183 h 260423"/>
              <a:gd name="connsiteX119" fmla="*/ 239188 w 362090"/>
              <a:gd name="connsiteY119" fmla="*/ 199484 h 260423"/>
              <a:gd name="connsiteX120" fmla="*/ 239369 w 362090"/>
              <a:gd name="connsiteY120" fmla="*/ 199724 h 260423"/>
              <a:gd name="connsiteX121" fmla="*/ 238707 w 362090"/>
              <a:gd name="connsiteY121" fmla="*/ 199724 h 260423"/>
              <a:gd name="connsiteX122" fmla="*/ 238526 w 362090"/>
              <a:gd name="connsiteY122" fmla="*/ 199484 h 260423"/>
              <a:gd name="connsiteX123" fmla="*/ 238406 w 362090"/>
              <a:gd name="connsiteY123" fmla="*/ 199604 h 260423"/>
              <a:gd name="connsiteX124" fmla="*/ 238105 w 362090"/>
              <a:gd name="connsiteY124" fmla="*/ 199604 h 260423"/>
              <a:gd name="connsiteX125" fmla="*/ 237684 w 362090"/>
              <a:gd name="connsiteY125" fmla="*/ 199484 h 260423"/>
              <a:gd name="connsiteX126" fmla="*/ 237384 w 362090"/>
              <a:gd name="connsiteY126" fmla="*/ 199363 h 260423"/>
              <a:gd name="connsiteX127" fmla="*/ 237384 w 362090"/>
              <a:gd name="connsiteY127" fmla="*/ 199544 h 260423"/>
              <a:gd name="connsiteX128" fmla="*/ 237323 w 362090"/>
              <a:gd name="connsiteY128" fmla="*/ 199784 h 260423"/>
              <a:gd name="connsiteX129" fmla="*/ 237564 w 362090"/>
              <a:gd name="connsiteY129" fmla="*/ 200266 h 260423"/>
              <a:gd name="connsiteX130" fmla="*/ 237744 w 362090"/>
              <a:gd name="connsiteY130" fmla="*/ 200326 h 260423"/>
              <a:gd name="connsiteX131" fmla="*/ 237564 w 362090"/>
              <a:gd name="connsiteY131" fmla="*/ 200566 h 260423"/>
              <a:gd name="connsiteX132" fmla="*/ 237624 w 362090"/>
              <a:gd name="connsiteY132" fmla="*/ 200867 h 260423"/>
              <a:gd name="connsiteX133" fmla="*/ 237624 w 362090"/>
              <a:gd name="connsiteY133" fmla="*/ 201649 h 260423"/>
              <a:gd name="connsiteX134" fmla="*/ 237384 w 362090"/>
              <a:gd name="connsiteY134" fmla="*/ 201830 h 260423"/>
              <a:gd name="connsiteX135" fmla="*/ 237143 w 362090"/>
              <a:gd name="connsiteY135" fmla="*/ 202251 h 260423"/>
              <a:gd name="connsiteX136" fmla="*/ 236842 w 362090"/>
              <a:gd name="connsiteY136" fmla="*/ 202251 h 260423"/>
              <a:gd name="connsiteX137" fmla="*/ 236722 w 362090"/>
              <a:gd name="connsiteY137" fmla="*/ 202431 h 260423"/>
              <a:gd name="connsiteX138" fmla="*/ 236361 w 362090"/>
              <a:gd name="connsiteY138" fmla="*/ 202311 h 260423"/>
              <a:gd name="connsiteX139" fmla="*/ 235759 w 362090"/>
              <a:gd name="connsiteY139" fmla="*/ 202431 h 260423"/>
              <a:gd name="connsiteX140" fmla="*/ 235518 w 362090"/>
              <a:gd name="connsiteY140" fmla="*/ 202491 h 260423"/>
              <a:gd name="connsiteX141" fmla="*/ 235278 w 362090"/>
              <a:gd name="connsiteY141" fmla="*/ 202672 h 260423"/>
              <a:gd name="connsiteX142" fmla="*/ 235098 w 362090"/>
              <a:gd name="connsiteY142" fmla="*/ 202552 h 260423"/>
              <a:gd name="connsiteX143" fmla="*/ 234857 w 362090"/>
              <a:gd name="connsiteY143" fmla="*/ 202792 h 260423"/>
              <a:gd name="connsiteX144" fmla="*/ 234736 w 362090"/>
              <a:gd name="connsiteY144" fmla="*/ 203093 h 260423"/>
              <a:gd name="connsiteX145" fmla="*/ 233954 w 362090"/>
              <a:gd name="connsiteY145" fmla="*/ 203213 h 260423"/>
              <a:gd name="connsiteX146" fmla="*/ 233714 w 362090"/>
              <a:gd name="connsiteY146" fmla="*/ 203334 h 260423"/>
              <a:gd name="connsiteX147" fmla="*/ 233413 w 362090"/>
              <a:gd name="connsiteY147" fmla="*/ 203334 h 260423"/>
              <a:gd name="connsiteX148" fmla="*/ 233232 w 362090"/>
              <a:gd name="connsiteY148" fmla="*/ 203033 h 260423"/>
              <a:gd name="connsiteX149" fmla="*/ 233533 w 362090"/>
              <a:gd name="connsiteY149" fmla="*/ 202732 h 260423"/>
              <a:gd name="connsiteX150" fmla="*/ 233594 w 362090"/>
              <a:gd name="connsiteY150" fmla="*/ 202311 h 260423"/>
              <a:gd name="connsiteX151" fmla="*/ 233353 w 362090"/>
              <a:gd name="connsiteY151" fmla="*/ 202191 h 260423"/>
              <a:gd name="connsiteX152" fmla="*/ 233353 w 362090"/>
              <a:gd name="connsiteY152" fmla="*/ 201950 h 260423"/>
              <a:gd name="connsiteX153" fmla="*/ 233594 w 362090"/>
              <a:gd name="connsiteY153" fmla="*/ 201348 h 260423"/>
              <a:gd name="connsiteX154" fmla="*/ 233473 w 362090"/>
              <a:gd name="connsiteY154" fmla="*/ 200266 h 260423"/>
              <a:gd name="connsiteX155" fmla="*/ 233052 w 362090"/>
              <a:gd name="connsiteY155" fmla="*/ 199784 h 260423"/>
              <a:gd name="connsiteX156" fmla="*/ 232872 w 362090"/>
              <a:gd name="connsiteY156" fmla="*/ 199784 h 260423"/>
              <a:gd name="connsiteX157" fmla="*/ 232571 w 362090"/>
              <a:gd name="connsiteY157" fmla="*/ 199604 h 260423"/>
              <a:gd name="connsiteX158" fmla="*/ 232390 w 362090"/>
              <a:gd name="connsiteY158" fmla="*/ 199604 h 260423"/>
              <a:gd name="connsiteX159" fmla="*/ 231488 w 362090"/>
              <a:gd name="connsiteY159" fmla="*/ 200085 h 260423"/>
              <a:gd name="connsiteX160" fmla="*/ 228420 w 362090"/>
              <a:gd name="connsiteY160" fmla="*/ 201770 h 260423"/>
              <a:gd name="connsiteX161" fmla="*/ 224751 w 362090"/>
              <a:gd name="connsiteY161" fmla="*/ 203815 h 260423"/>
              <a:gd name="connsiteX162" fmla="*/ 216509 w 362090"/>
              <a:gd name="connsiteY162" fmla="*/ 208206 h 260423"/>
              <a:gd name="connsiteX163" fmla="*/ 216027 w 362090"/>
              <a:gd name="connsiteY163" fmla="*/ 208507 h 260423"/>
              <a:gd name="connsiteX164" fmla="*/ 211756 w 362090"/>
              <a:gd name="connsiteY164" fmla="*/ 210914 h 260423"/>
              <a:gd name="connsiteX165" fmla="*/ 211636 w 362090"/>
              <a:gd name="connsiteY165" fmla="*/ 210974 h 260423"/>
              <a:gd name="connsiteX166" fmla="*/ 204116 w 362090"/>
              <a:gd name="connsiteY166" fmla="*/ 215064 h 260423"/>
              <a:gd name="connsiteX167" fmla="*/ 200386 w 362090"/>
              <a:gd name="connsiteY167" fmla="*/ 216929 h 260423"/>
              <a:gd name="connsiteX168" fmla="*/ 198882 w 362090"/>
              <a:gd name="connsiteY168" fmla="*/ 217892 h 260423"/>
              <a:gd name="connsiteX169" fmla="*/ 193649 w 362090"/>
              <a:gd name="connsiteY169" fmla="*/ 220719 h 260423"/>
              <a:gd name="connsiteX170" fmla="*/ 186249 w 362090"/>
              <a:gd name="connsiteY170" fmla="*/ 224690 h 260423"/>
              <a:gd name="connsiteX171" fmla="*/ 186249 w 362090"/>
              <a:gd name="connsiteY171" fmla="*/ 224810 h 260423"/>
              <a:gd name="connsiteX172" fmla="*/ 185948 w 362090"/>
              <a:gd name="connsiteY172" fmla="*/ 224750 h 260423"/>
              <a:gd name="connsiteX173" fmla="*/ 178248 w 362090"/>
              <a:gd name="connsiteY173" fmla="*/ 226555 h 260423"/>
              <a:gd name="connsiteX174" fmla="*/ 176383 w 362090"/>
              <a:gd name="connsiteY174" fmla="*/ 226916 h 260423"/>
              <a:gd name="connsiteX175" fmla="*/ 173856 w 362090"/>
              <a:gd name="connsiteY175" fmla="*/ 227457 h 260423"/>
              <a:gd name="connsiteX176" fmla="*/ 170668 w 362090"/>
              <a:gd name="connsiteY176" fmla="*/ 228179 h 260423"/>
              <a:gd name="connsiteX177" fmla="*/ 166097 w 362090"/>
              <a:gd name="connsiteY177" fmla="*/ 229081 h 260423"/>
              <a:gd name="connsiteX178" fmla="*/ 160562 w 362090"/>
              <a:gd name="connsiteY178" fmla="*/ 230405 h 260423"/>
              <a:gd name="connsiteX179" fmla="*/ 157975 w 362090"/>
              <a:gd name="connsiteY179" fmla="*/ 231006 h 260423"/>
              <a:gd name="connsiteX180" fmla="*/ 155208 w 362090"/>
              <a:gd name="connsiteY180" fmla="*/ 231548 h 260423"/>
              <a:gd name="connsiteX181" fmla="*/ 152200 w 362090"/>
              <a:gd name="connsiteY181" fmla="*/ 232149 h 260423"/>
              <a:gd name="connsiteX182" fmla="*/ 151839 w 362090"/>
              <a:gd name="connsiteY182" fmla="*/ 232210 h 260423"/>
              <a:gd name="connsiteX183" fmla="*/ 150215 w 362090"/>
              <a:gd name="connsiteY183" fmla="*/ 232570 h 260423"/>
              <a:gd name="connsiteX184" fmla="*/ 149613 w 362090"/>
              <a:gd name="connsiteY184" fmla="*/ 232751 h 260423"/>
              <a:gd name="connsiteX185" fmla="*/ 149373 w 362090"/>
              <a:gd name="connsiteY185" fmla="*/ 232751 h 260423"/>
              <a:gd name="connsiteX186" fmla="*/ 149132 w 362090"/>
              <a:gd name="connsiteY186" fmla="*/ 232811 h 260423"/>
              <a:gd name="connsiteX187" fmla="*/ 147929 w 362090"/>
              <a:gd name="connsiteY187" fmla="*/ 232992 h 260423"/>
              <a:gd name="connsiteX188" fmla="*/ 145522 w 362090"/>
              <a:gd name="connsiteY188" fmla="*/ 233593 h 260423"/>
              <a:gd name="connsiteX189" fmla="*/ 145101 w 362090"/>
              <a:gd name="connsiteY189" fmla="*/ 233593 h 260423"/>
              <a:gd name="connsiteX190" fmla="*/ 136740 w 362090"/>
              <a:gd name="connsiteY190" fmla="*/ 235338 h 260423"/>
              <a:gd name="connsiteX191" fmla="*/ 135415 w 362090"/>
              <a:gd name="connsiteY191" fmla="*/ 235639 h 260423"/>
              <a:gd name="connsiteX192" fmla="*/ 127355 w 362090"/>
              <a:gd name="connsiteY192" fmla="*/ 237263 h 260423"/>
              <a:gd name="connsiteX193" fmla="*/ 118692 w 362090"/>
              <a:gd name="connsiteY193" fmla="*/ 239067 h 260423"/>
              <a:gd name="connsiteX194" fmla="*/ 114180 w 362090"/>
              <a:gd name="connsiteY194" fmla="*/ 239849 h 260423"/>
              <a:gd name="connsiteX195" fmla="*/ 110570 w 362090"/>
              <a:gd name="connsiteY195" fmla="*/ 240511 h 260423"/>
              <a:gd name="connsiteX196" fmla="*/ 109127 w 362090"/>
              <a:gd name="connsiteY196" fmla="*/ 240752 h 260423"/>
              <a:gd name="connsiteX197" fmla="*/ 109367 w 362090"/>
              <a:gd name="connsiteY197" fmla="*/ 241714 h 260423"/>
              <a:gd name="connsiteX198" fmla="*/ 100043 w 362090"/>
              <a:gd name="connsiteY198" fmla="*/ 243399 h 260423"/>
              <a:gd name="connsiteX199" fmla="*/ 96073 w 362090"/>
              <a:gd name="connsiteY199" fmla="*/ 244121 h 260423"/>
              <a:gd name="connsiteX200" fmla="*/ 93847 w 362090"/>
              <a:gd name="connsiteY200" fmla="*/ 244422 h 260423"/>
              <a:gd name="connsiteX201" fmla="*/ 88974 w 362090"/>
              <a:gd name="connsiteY201" fmla="*/ 245204 h 260423"/>
              <a:gd name="connsiteX202" fmla="*/ 88131 w 362090"/>
              <a:gd name="connsiteY202" fmla="*/ 245384 h 260423"/>
              <a:gd name="connsiteX203" fmla="*/ 82236 w 362090"/>
              <a:gd name="connsiteY203" fmla="*/ 246587 h 260423"/>
              <a:gd name="connsiteX204" fmla="*/ 80973 w 362090"/>
              <a:gd name="connsiteY204" fmla="*/ 246768 h 260423"/>
              <a:gd name="connsiteX205" fmla="*/ 80913 w 362090"/>
              <a:gd name="connsiteY205" fmla="*/ 246768 h 260423"/>
              <a:gd name="connsiteX206" fmla="*/ 79409 w 362090"/>
              <a:gd name="connsiteY206" fmla="*/ 247129 h 260423"/>
              <a:gd name="connsiteX207" fmla="*/ 77243 w 362090"/>
              <a:gd name="connsiteY207" fmla="*/ 247489 h 260423"/>
              <a:gd name="connsiteX208" fmla="*/ 70806 w 362090"/>
              <a:gd name="connsiteY208" fmla="*/ 248693 h 260423"/>
              <a:gd name="connsiteX209" fmla="*/ 63527 w 362090"/>
              <a:gd name="connsiteY209" fmla="*/ 249956 h 260423"/>
              <a:gd name="connsiteX210" fmla="*/ 61121 w 362090"/>
              <a:gd name="connsiteY210" fmla="*/ 250317 h 260423"/>
              <a:gd name="connsiteX211" fmla="*/ 57331 w 362090"/>
              <a:gd name="connsiteY211" fmla="*/ 251099 h 260423"/>
              <a:gd name="connsiteX212" fmla="*/ 55947 w 362090"/>
              <a:gd name="connsiteY212" fmla="*/ 251279 h 260423"/>
              <a:gd name="connsiteX213" fmla="*/ 53842 w 362090"/>
              <a:gd name="connsiteY213" fmla="*/ 251640 h 260423"/>
              <a:gd name="connsiteX214" fmla="*/ 49330 w 362090"/>
              <a:gd name="connsiteY214" fmla="*/ 252483 h 260423"/>
              <a:gd name="connsiteX215" fmla="*/ 46503 w 362090"/>
              <a:gd name="connsiteY215" fmla="*/ 253024 h 260423"/>
              <a:gd name="connsiteX216" fmla="*/ 42291 w 362090"/>
              <a:gd name="connsiteY216" fmla="*/ 253746 h 260423"/>
              <a:gd name="connsiteX217" fmla="*/ 41690 w 362090"/>
              <a:gd name="connsiteY217" fmla="*/ 253866 h 260423"/>
              <a:gd name="connsiteX218" fmla="*/ 40547 w 362090"/>
              <a:gd name="connsiteY218" fmla="*/ 253987 h 260423"/>
              <a:gd name="connsiteX219" fmla="*/ 39584 w 362090"/>
              <a:gd name="connsiteY219" fmla="*/ 254287 h 260423"/>
              <a:gd name="connsiteX220" fmla="*/ 39043 w 362090"/>
              <a:gd name="connsiteY220" fmla="*/ 254287 h 260423"/>
              <a:gd name="connsiteX221" fmla="*/ 37118 w 362090"/>
              <a:gd name="connsiteY221" fmla="*/ 254648 h 260423"/>
              <a:gd name="connsiteX222" fmla="*/ 35794 w 362090"/>
              <a:gd name="connsiteY222" fmla="*/ 254829 h 260423"/>
              <a:gd name="connsiteX223" fmla="*/ 35614 w 362090"/>
              <a:gd name="connsiteY223" fmla="*/ 254829 h 260423"/>
              <a:gd name="connsiteX224" fmla="*/ 35253 w 362090"/>
              <a:gd name="connsiteY224" fmla="*/ 254949 h 260423"/>
              <a:gd name="connsiteX225" fmla="*/ 29718 w 362090"/>
              <a:gd name="connsiteY225" fmla="*/ 255912 h 260423"/>
              <a:gd name="connsiteX226" fmla="*/ 27312 w 362090"/>
              <a:gd name="connsiteY226" fmla="*/ 256393 h 260423"/>
              <a:gd name="connsiteX227" fmla="*/ 24304 w 362090"/>
              <a:gd name="connsiteY227" fmla="*/ 256814 h 260423"/>
              <a:gd name="connsiteX228" fmla="*/ 21898 w 362090"/>
              <a:gd name="connsiteY228" fmla="*/ 257235 h 260423"/>
              <a:gd name="connsiteX229" fmla="*/ 19070 w 362090"/>
              <a:gd name="connsiteY229" fmla="*/ 257777 h 260423"/>
              <a:gd name="connsiteX230" fmla="*/ 16364 w 362090"/>
              <a:gd name="connsiteY230" fmla="*/ 258198 h 260423"/>
              <a:gd name="connsiteX231" fmla="*/ 14498 w 362090"/>
              <a:gd name="connsiteY231" fmla="*/ 258378 h 260423"/>
              <a:gd name="connsiteX232" fmla="*/ 12152 w 362090"/>
              <a:gd name="connsiteY232" fmla="*/ 258799 h 260423"/>
              <a:gd name="connsiteX233" fmla="*/ 10949 w 362090"/>
              <a:gd name="connsiteY233" fmla="*/ 259100 h 260423"/>
              <a:gd name="connsiteX234" fmla="*/ 8302 w 362090"/>
              <a:gd name="connsiteY234" fmla="*/ 259461 h 260423"/>
              <a:gd name="connsiteX235" fmla="*/ 4211 w 362090"/>
              <a:gd name="connsiteY235" fmla="*/ 260123 h 260423"/>
              <a:gd name="connsiteX236" fmla="*/ 3610 w 362090"/>
              <a:gd name="connsiteY236" fmla="*/ 260303 h 260423"/>
              <a:gd name="connsiteX237" fmla="*/ 2888 w 362090"/>
              <a:gd name="connsiteY237" fmla="*/ 260424 h 260423"/>
              <a:gd name="connsiteX238" fmla="*/ 2647 w 362090"/>
              <a:gd name="connsiteY238" fmla="*/ 257656 h 260423"/>
              <a:gd name="connsiteX239" fmla="*/ 2346 w 362090"/>
              <a:gd name="connsiteY239" fmla="*/ 251640 h 260423"/>
              <a:gd name="connsiteX240" fmla="*/ 2166 w 362090"/>
              <a:gd name="connsiteY240" fmla="*/ 248933 h 260423"/>
              <a:gd name="connsiteX241" fmla="*/ 2046 w 362090"/>
              <a:gd name="connsiteY241" fmla="*/ 247008 h 260423"/>
              <a:gd name="connsiteX242" fmla="*/ 1624 w 362090"/>
              <a:gd name="connsiteY242" fmla="*/ 240451 h 260423"/>
              <a:gd name="connsiteX243" fmla="*/ 1324 w 362090"/>
              <a:gd name="connsiteY243" fmla="*/ 236842 h 260423"/>
              <a:gd name="connsiteX244" fmla="*/ 1324 w 362090"/>
              <a:gd name="connsiteY244" fmla="*/ 235639 h 260423"/>
              <a:gd name="connsiteX245" fmla="*/ 722 w 362090"/>
              <a:gd name="connsiteY245" fmla="*/ 226916 h 260423"/>
              <a:gd name="connsiteX246" fmla="*/ 662 w 362090"/>
              <a:gd name="connsiteY246" fmla="*/ 226134 h 260423"/>
              <a:gd name="connsiteX247" fmla="*/ 662 w 362090"/>
              <a:gd name="connsiteY247" fmla="*/ 225893 h 260423"/>
              <a:gd name="connsiteX248" fmla="*/ 602 w 362090"/>
              <a:gd name="connsiteY248" fmla="*/ 223607 h 260423"/>
              <a:gd name="connsiteX249" fmla="*/ 602 w 362090"/>
              <a:gd name="connsiteY249" fmla="*/ 222704 h 260423"/>
              <a:gd name="connsiteX250" fmla="*/ 482 w 362090"/>
              <a:gd name="connsiteY250" fmla="*/ 222043 h 260423"/>
              <a:gd name="connsiteX251" fmla="*/ 422 w 362090"/>
              <a:gd name="connsiteY251" fmla="*/ 220298 h 260423"/>
              <a:gd name="connsiteX252" fmla="*/ 0 w 362090"/>
              <a:gd name="connsiteY252" fmla="*/ 215425 h 260423"/>
              <a:gd name="connsiteX253" fmla="*/ 963 w 362090"/>
              <a:gd name="connsiteY253" fmla="*/ 214643 h 260423"/>
              <a:gd name="connsiteX254" fmla="*/ 1865 w 362090"/>
              <a:gd name="connsiteY254" fmla="*/ 213019 h 260423"/>
              <a:gd name="connsiteX255" fmla="*/ 4091 w 362090"/>
              <a:gd name="connsiteY255" fmla="*/ 211214 h 260423"/>
              <a:gd name="connsiteX256" fmla="*/ 5294 w 362090"/>
              <a:gd name="connsiteY256" fmla="*/ 209169 h 260423"/>
              <a:gd name="connsiteX257" fmla="*/ 6196 w 362090"/>
              <a:gd name="connsiteY257" fmla="*/ 208568 h 260423"/>
              <a:gd name="connsiteX258" fmla="*/ 8122 w 362090"/>
              <a:gd name="connsiteY258" fmla="*/ 205379 h 260423"/>
              <a:gd name="connsiteX259" fmla="*/ 10648 w 362090"/>
              <a:gd name="connsiteY259" fmla="*/ 205439 h 260423"/>
              <a:gd name="connsiteX260" fmla="*/ 12212 w 362090"/>
              <a:gd name="connsiteY260" fmla="*/ 207184 h 260423"/>
              <a:gd name="connsiteX261" fmla="*/ 13175 w 362090"/>
              <a:gd name="connsiteY261" fmla="*/ 209169 h 260423"/>
              <a:gd name="connsiteX262" fmla="*/ 14799 w 362090"/>
              <a:gd name="connsiteY262" fmla="*/ 209590 h 260423"/>
              <a:gd name="connsiteX263" fmla="*/ 16303 w 362090"/>
              <a:gd name="connsiteY263" fmla="*/ 209229 h 260423"/>
              <a:gd name="connsiteX264" fmla="*/ 17446 w 362090"/>
              <a:gd name="connsiteY264" fmla="*/ 207906 h 260423"/>
              <a:gd name="connsiteX265" fmla="*/ 18829 w 362090"/>
              <a:gd name="connsiteY265" fmla="*/ 208206 h 260423"/>
              <a:gd name="connsiteX266" fmla="*/ 20093 w 362090"/>
              <a:gd name="connsiteY266" fmla="*/ 207605 h 260423"/>
              <a:gd name="connsiteX267" fmla="*/ 20815 w 362090"/>
              <a:gd name="connsiteY267" fmla="*/ 207244 h 260423"/>
              <a:gd name="connsiteX268" fmla="*/ 24244 w 362090"/>
              <a:gd name="connsiteY268" fmla="*/ 207665 h 260423"/>
              <a:gd name="connsiteX269" fmla="*/ 24123 w 362090"/>
              <a:gd name="connsiteY269" fmla="*/ 206041 h 260423"/>
              <a:gd name="connsiteX270" fmla="*/ 25989 w 362090"/>
              <a:gd name="connsiteY270" fmla="*/ 205921 h 260423"/>
              <a:gd name="connsiteX271" fmla="*/ 26831 w 362090"/>
              <a:gd name="connsiteY271" fmla="*/ 205319 h 260423"/>
              <a:gd name="connsiteX272" fmla="*/ 28335 w 362090"/>
              <a:gd name="connsiteY272" fmla="*/ 205800 h 260423"/>
              <a:gd name="connsiteX273" fmla="*/ 30199 w 362090"/>
              <a:gd name="connsiteY273" fmla="*/ 203394 h 260423"/>
              <a:gd name="connsiteX274" fmla="*/ 30921 w 362090"/>
              <a:gd name="connsiteY274" fmla="*/ 202431 h 260423"/>
              <a:gd name="connsiteX275" fmla="*/ 34050 w 362090"/>
              <a:gd name="connsiteY275" fmla="*/ 200747 h 260423"/>
              <a:gd name="connsiteX276" fmla="*/ 35855 w 362090"/>
              <a:gd name="connsiteY276" fmla="*/ 198100 h 260423"/>
              <a:gd name="connsiteX277" fmla="*/ 36697 w 362090"/>
              <a:gd name="connsiteY277" fmla="*/ 196115 h 260423"/>
              <a:gd name="connsiteX278" fmla="*/ 37298 w 362090"/>
              <a:gd name="connsiteY278" fmla="*/ 195393 h 260423"/>
              <a:gd name="connsiteX279" fmla="*/ 37840 w 362090"/>
              <a:gd name="connsiteY279" fmla="*/ 194791 h 260423"/>
              <a:gd name="connsiteX280" fmla="*/ 37960 w 362090"/>
              <a:gd name="connsiteY280" fmla="*/ 194430 h 260423"/>
              <a:gd name="connsiteX281" fmla="*/ 37840 w 362090"/>
              <a:gd name="connsiteY281" fmla="*/ 194190 h 260423"/>
              <a:gd name="connsiteX282" fmla="*/ 38080 w 362090"/>
              <a:gd name="connsiteY282" fmla="*/ 193648 h 260423"/>
              <a:gd name="connsiteX283" fmla="*/ 37840 w 362090"/>
              <a:gd name="connsiteY283" fmla="*/ 193528 h 260423"/>
              <a:gd name="connsiteX284" fmla="*/ 37659 w 362090"/>
              <a:gd name="connsiteY284" fmla="*/ 193287 h 260423"/>
              <a:gd name="connsiteX285" fmla="*/ 37238 w 362090"/>
              <a:gd name="connsiteY285" fmla="*/ 192866 h 260423"/>
              <a:gd name="connsiteX286" fmla="*/ 36997 w 362090"/>
              <a:gd name="connsiteY286" fmla="*/ 192325 h 260423"/>
              <a:gd name="connsiteX287" fmla="*/ 36757 w 362090"/>
              <a:gd name="connsiteY287" fmla="*/ 192205 h 260423"/>
              <a:gd name="connsiteX288" fmla="*/ 35794 w 362090"/>
              <a:gd name="connsiteY288" fmla="*/ 192205 h 260423"/>
              <a:gd name="connsiteX289" fmla="*/ 35554 w 362090"/>
              <a:gd name="connsiteY289" fmla="*/ 191904 h 260423"/>
              <a:gd name="connsiteX290" fmla="*/ 35493 w 362090"/>
              <a:gd name="connsiteY290" fmla="*/ 191362 h 260423"/>
              <a:gd name="connsiteX291" fmla="*/ 35493 w 362090"/>
              <a:gd name="connsiteY291" fmla="*/ 190881 h 260423"/>
              <a:gd name="connsiteX292" fmla="*/ 35614 w 362090"/>
              <a:gd name="connsiteY292" fmla="*/ 190279 h 260423"/>
              <a:gd name="connsiteX293" fmla="*/ 35433 w 362090"/>
              <a:gd name="connsiteY293" fmla="*/ 190159 h 260423"/>
              <a:gd name="connsiteX294" fmla="*/ 35554 w 362090"/>
              <a:gd name="connsiteY294" fmla="*/ 189798 h 260423"/>
              <a:gd name="connsiteX295" fmla="*/ 35554 w 362090"/>
              <a:gd name="connsiteY295" fmla="*/ 189076 h 260423"/>
              <a:gd name="connsiteX296" fmla="*/ 35734 w 362090"/>
              <a:gd name="connsiteY296" fmla="*/ 188354 h 260423"/>
              <a:gd name="connsiteX297" fmla="*/ 35855 w 362090"/>
              <a:gd name="connsiteY297" fmla="*/ 187873 h 260423"/>
              <a:gd name="connsiteX298" fmla="*/ 35133 w 362090"/>
              <a:gd name="connsiteY298" fmla="*/ 187272 h 260423"/>
              <a:gd name="connsiteX299" fmla="*/ 34651 w 362090"/>
              <a:gd name="connsiteY299" fmla="*/ 187272 h 260423"/>
              <a:gd name="connsiteX300" fmla="*/ 34591 w 362090"/>
              <a:gd name="connsiteY300" fmla="*/ 186911 h 260423"/>
              <a:gd name="connsiteX301" fmla="*/ 34591 w 362090"/>
              <a:gd name="connsiteY301" fmla="*/ 186550 h 260423"/>
              <a:gd name="connsiteX302" fmla="*/ 34832 w 362090"/>
              <a:gd name="connsiteY302" fmla="*/ 186249 h 260423"/>
              <a:gd name="connsiteX303" fmla="*/ 34832 w 362090"/>
              <a:gd name="connsiteY303" fmla="*/ 186189 h 260423"/>
              <a:gd name="connsiteX304" fmla="*/ 33989 w 362090"/>
              <a:gd name="connsiteY304" fmla="*/ 185286 h 260423"/>
              <a:gd name="connsiteX305" fmla="*/ 33809 w 362090"/>
              <a:gd name="connsiteY305" fmla="*/ 184805 h 260423"/>
              <a:gd name="connsiteX306" fmla="*/ 35975 w 362090"/>
              <a:gd name="connsiteY306" fmla="*/ 183843 h 260423"/>
              <a:gd name="connsiteX307" fmla="*/ 37659 w 362090"/>
              <a:gd name="connsiteY307" fmla="*/ 179932 h 260423"/>
              <a:gd name="connsiteX308" fmla="*/ 37178 w 362090"/>
              <a:gd name="connsiteY308" fmla="*/ 178489 h 260423"/>
              <a:gd name="connsiteX309" fmla="*/ 37118 w 362090"/>
              <a:gd name="connsiteY309" fmla="*/ 176744 h 260423"/>
              <a:gd name="connsiteX310" fmla="*/ 35253 w 362090"/>
              <a:gd name="connsiteY310" fmla="*/ 175120 h 260423"/>
              <a:gd name="connsiteX311" fmla="*/ 34170 w 362090"/>
              <a:gd name="connsiteY311" fmla="*/ 173014 h 260423"/>
              <a:gd name="connsiteX312" fmla="*/ 35493 w 362090"/>
              <a:gd name="connsiteY312" fmla="*/ 172593 h 260423"/>
              <a:gd name="connsiteX313" fmla="*/ 36697 w 362090"/>
              <a:gd name="connsiteY313" fmla="*/ 170668 h 260423"/>
              <a:gd name="connsiteX314" fmla="*/ 37238 w 362090"/>
              <a:gd name="connsiteY314" fmla="*/ 169766 h 260423"/>
              <a:gd name="connsiteX315" fmla="*/ 36937 w 362090"/>
              <a:gd name="connsiteY315" fmla="*/ 168141 h 260423"/>
              <a:gd name="connsiteX316" fmla="*/ 37900 w 362090"/>
              <a:gd name="connsiteY316" fmla="*/ 166697 h 260423"/>
              <a:gd name="connsiteX317" fmla="*/ 39103 w 362090"/>
              <a:gd name="connsiteY317" fmla="*/ 166577 h 260423"/>
              <a:gd name="connsiteX318" fmla="*/ 39524 w 362090"/>
              <a:gd name="connsiteY318" fmla="*/ 165013 h 260423"/>
              <a:gd name="connsiteX319" fmla="*/ 40607 w 362090"/>
              <a:gd name="connsiteY319" fmla="*/ 165013 h 260423"/>
              <a:gd name="connsiteX320" fmla="*/ 40607 w 362090"/>
              <a:gd name="connsiteY320" fmla="*/ 163449 h 260423"/>
              <a:gd name="connsiteX321" fmla="*/ 41690 w 362090"/>
              <a:gd name="connsiteY321" fmla="*/ 162968 h 260423"/>
              <a:gd name="connsiteX322" fmla="*/ 41810 w 362090"/>
              <a:gd name="connsiteY322" fmla="*/ 162005 h 260423"/>
              <a:gd name="connsiteX323" fmla="*/ 41810 w 362090"/>
              <a:gd name="connsiteY323" fmla="*/ 161464 h 260423"/>
              <a:gd name="connsiteX324" fmla="*/ 42773 w 362090"/>
              <a:gd name="connsiteY324" fmla="*/ 161524 h 260423"/>
              <a:gd name="connsiteX325" fmla="*/ 43555 w 362090"/>
              <a:gd name="connsiteY325" fmla="*/ 161825 h 260423"/>
              <a:gd name="connsiteX326" fmla="*/ 43916 w 362090"/>
              <a:gd name="connsiteY326" fmla="*/ 161223 h 260423"/>
              <a:gd name="connsiteX327" fmla="*/ 45179 w 362090"/>
              <a:gd name="connsiteY327" fmla="*/ 159479 h 260423"/>
              <a:gd name="connsiteX328" fmla="*/ 48789 w 362090"/>
              <a:gd name="connsiteY328" fmla="*/ 157975 h 260423"/>
              <a:gd name="connsiteX329" fmla="*/ 49690 w 362090"/>
              <a:gd name="connsiteY329" fmla="*/ 153884 h 260423"/>
              <a:gd name="connsiteX330" fmla="*/ 51134 w 362090"/>
              <a:gd name="connsiteY330" fmla="*/ 152019 h 260423"/>
              <a:gd name="connsiteX331" fmla="*/ 52097 w 362090"/>
              <a:gd name="connsiteY331" fmla="*/ 149071 h 260423"/>
              <a:gd name="connsiteX332" fmla="*/ 55526 w 362090"/>
              <a:gd name="connsiteY332" fmla="*/ 147868 h 260423"/>
              <a:gd name="connsiteX333" fmla="*/ 56729 w 362090"/>
              <a:gd name="connsiteY333" fmla="*/ 148229 h 260423"/>
              <a:gd name="connsiteX334" fmla="*/ 59136 w 362090"/>
              <a:gd name="connsiteY334" fmla="*/ 146605 h 260423"/>
              <a:gd name="connsiteX335" fmla="*/ 60218 w 362090"/>
              <a:gd name="connsiteY335" fmla="*/ 146605 h 260423"/>
              <a:gd name="connsiteX336" fmla="*/ 62144 w 362090"/>
              <a:gd name="connsiteY336" fmla="*/ 144499 h 260423"/>
              <a:gd name="connsiteX337" fmla="*/ 63046 w 362090"/>
              <a:gd name="connsiteY337" fmla="*/ 142695 h 260423"/>
              <a:gd name="connsiteX338" fmla="*/ 66054 w 362090"/>
              <a:gd name="connsiteY338" fmla="*/ 140409 h 260423"/>
              <a:gd name="connsiteX339" fmla="*/ 67257 w 362090"/>
              <a:gd name="connsiteY339" fmla="*/ 138002 h 260423"/>
              <a:gd name="connsiteX340" fmla="*/ 69483 w 362090"/>
              <a:gd name="connsiteY340" fmla="*/ 137100 h 260423"/>
              <a:gd name="connsiteX341" fmla="*/ 70686 w 362090"/>
              <a:gd name="connsiteY341" fmla="*/ 137581 h 260423"/>
              <a:gd name="connsiteX342" fmla="*/ 72189 w 362090"/>
              <a:gd name="connsiteY342" fmla="*/ 136378 h 260423"/>
              <a:gd name="connsiteX343" fmla="*/ 74356 w 362090"/>
              <a:gd name="connsiteY343" fmla="*/ 136619 h 260423"/>
              <a:gd name="connsiteX344" fmla="*/ 76582 w 362090"/>
              <a:gd name="connsiteY344" fmla="*/ 134934 h 260423"/>
              <a:gd name="connsiteX345" fmla="*/ 78205 w 362090"/>
              <a:gd name="connsiteY345" fmla="*/ 134333 h 260423"/>
              <a:gd name="connsiteX346" fmla="*/ 82777 w 362090"/>
              <a:gd name="connsiteY346" fmla="*/ 133611 h 260423"/>
              <a:gd name="connsiteX347" fmla="*/ 83439 w 362090"/>
              <a:gd name="connsiteY347" fmla="*/ 133791 h 260423"/>
              <a:gd name="connsiteX348" fmla="*/ 84101 w 362090"/>
              <a:gd name="connsiteY348" fmla="*/ 133370 h 260423"/>
              <a:gd name="connsiteX349" fmla="*/ 85785 w 362090"/>
              <a:gd name="connsiteY349" fmla="*/ 133791 h 260423"/>
              <a:gd name="connsiteX350" fmla="*/ 87470 w 362090"/>
              <a:gd name="connsiteY350" fmla="*/ 132588 h 260423"/>
              <a:gd name="connsiteX351" fmla="*/ 88192 w 362090"/>
              <a:gd name="connsiteY351" fmla="*/ 133009 h 260423"/>
              <a:gd name="connsiteX352" fmla="*/ 89635 w 362090"/>
              <a:gd name="connsiteY352" fmla="*/ 131866 h 260423"/>
              <a:gd name="connsiteX353" fmla="*/ 90839 w 362090"/>
              <a:gd name="connsiteY353" fmla="*/ 130061 h 260423"/>
              <a:gd name="connsiteX354" fmla="*/ 91982 w 362090"/>
              <a:gd name="connsiteY354" fmla="*/ 130242 h 260423"/>
              <a:gd name="connsiteX355" fmla="*/ 93787 w 362090"/>
              <a:gd name="connsiteY355" fmla="*/ 131265 h 260423"/>
              <a:gd name="connsiteX356" fmla="*/ 95110 w 362090"/>
              <a:gd name="connsiteY356" fmla="*/ 132708 h 260423"/>
              <a:gd name="connsiteX357" fmla="*/ 97877 w 362090"/>
              <a:gd name="connsiteY357" fmla="*/ 131626 h 260423"/>
              <a:gd name="connsiteX358" fmla="*/ 100043 w 362090"/>
              <a:gd name="connsiteY358" fmla="*/ 131626 h 260423"/>
              <a:gd name="connsiteX359" fmla="*/ 100885 w 362090"/>
              <a:gd name="connsiteY359" fmla="*/ 131144 h 260423"/>
              <a:gd name="connsiteX360" fmla="*/ 101607 w 362090"/>
              <a:gd name="connsiteY360" fmla="*/ 130904 h 260423"/>
              <a:gd name="connsiteX361" fmla="*/ 104375 w 362090"/>
              <a:gd name="connsiteY361" fmla="*/ 130482 h 260423"/>
              <a:gd name="connsiteX362" fmla="*/ 105337 w 362090"/>
              <a:gd name="connsiteY362" fmla="*/ 130964 h 260423"/>
              <a:gd name="connsiteX363" fmla="*/ 108044 w 362090"/>
              <a:gd name="connsiteY363" fmla="*/ 130362 h 260423"/>
              <a:gd name="connsiteX364" fmla="*/ 109668 w 362090"/>
              <a:gd name="connsiteY364" fmla="*/ 128979 h 260423"/>
              <a:gd name="connsiteX365" fmla="*/ 110089 w 362090"/>
              <a:gd name="connsiteY365" fmla="*/ 128136 h 260423"/>
              <a:gd name="connsiteX366" fmla="*/ 110451 w 362090"/>
              <a:gd name="connsiteY366" fmla="*/ 126753 h 260423"/>
              <a:gd name="connsiteX367" fmla="*/ 111172 w 362090"/>
              <a:gd name="connsiteY367" fmla="*/ 125068 h 260423"/>
              <a:gd name="connsiteX368" fmla="*/ 113097 w 362090"/>
              <a:gd name="connsiteY368" fmla="*/ 122782 h 260423"/>
              <a:gd name="connsiteX369" fmla="*/ 114180 w 362090"/>
              <a:gd name="connsiteY369" fmla="*/ 119774 h 260423"/>
              <a:gd name="connsiteX370" fmla="*/ 116706 w 362090"/>
              <a:gd name="connsiteY370" fmla="*/ 119534 h 260423"/>
              <a:gd name="connsiteX371" fmla="*/ 117008 w 362090"/>
              <a:gd name="connsiteY371" fmla="*/ 119473 h 260423"/>
              <a:gd name="connsiteX372" fmla="*/ 117850 w 362090"/>
              <a:gd name="connsiteY372" fmla="*/ 119173 h 260423"/>
              <a:gd name="connsiteX373" fmla="*/ 119835 w 362090"/>
              <a:gd name="connsiteY373" fmla="*/ 117127 h 260423"/>
              <a:gd name="connsiteX374" fmla="*/ 121760 w 362090"/>
              <a:gd name="connsiteY374" fmla="*/ 115804 h 260423"/>
              <a:gd name="connsiteX375" fmla="*/ 122061 w 362090"/>
              <a:gd name="connsiteY375" fmla="*/ 113999 h 260423"/>
              <a:gd name="connsiteX376" fmla="*/ 125069 w 362090"/>
              <a:gd name="connsiteY376" fmla="*/ 112676 h 260423"/>
              <a:gd name="connsiteX377" fmla="*/ 126152 w 362090"/>
              <a:gd name="connsiteY377" fmla="*/ 110630 h 260423"/>
              <a:gd name="connsiteX378" fmla="*/ 126753 w 362090"/>
              <a:gd name="connsiteY378" fmla="*/ 107923 h 260423"/>
              <a:gd name="connsiteX379" fmla="*/ 129039 w 362090"/>
              <a:gd name="connsiteY379" fmla="*/ 106540 h 260423"/>
              <a:gd name="connsiteX380" fmla="*/ 131084 w 362090"/>
              <a:gd name="connsiteY380" fmla="*/ 106660 h 260423"/>
              <a:gd name="connsiteX381" fmla="*/ 132769 w 362090"/>
              <a:gd name="connsiteY381" fmla="*/ 107923 h 260423"/>
              <a:gd name="connsiteX382" fmla="*/ 134754 w 362090"/>
              <a:gd name="connsiteY382" fmla="*/ 107141 h 260423"/>
              <a:gd name="connsiteX383" fmla="*/ 135355 w 362090"/>
              <a:gd name="connsiteY383" fmla="*/ 106118 h 260423"/>
              <a:gd name="connsiteX384" fmla="*/ 135355 w 362090"/>
              <a:gd name="connsiteY384" fmla="*/ 104013 h 260423"/>
              <a:gd name="connsiteX385" fmla="*/ 137641 w 362090"/>
              <a:gd name="connsiteY385" fmla="*/ 102329 h 260423"/>
              <a:gd name="connsiteX386" fmla="*/ 137942 w 362090"/>
              <a:gd name="connsiteY386" fmla="*/ 100825 h 260423"/>
              <a:gd name="connsiteX387" fmla="*/ 139446 w 362090"/>
              <a:gd name="connsiteY387" fmla="*/ 99742 h 260423"/>
              <a:gd name="connsiteX388" fmla="*/ 139808 w 362090"/>
              <a:gd name="connsiteY388" fmla="*/ 98839 h 260423"/>
              <a:gd name="connsiteX389" fmla="*/ 139927 w 362090"/>
              <a:gd name="connsiteY389" fmla="*/ 98358 h 260423"/>
              <a:gd name="connsiteX390" fmla="*/ 139266 w 362090"/>
              <a:gd name="connsiteY390" fmla="*/ 96974 h 260423"/>
              <a:gd name="connsiteX391" fmla="*/ 140048 w 362090"/>
              <a:gd name="connsiteY391" fmla="*/ 96132 h 260423"/>
              <a:gd name="connsiteX392" fmla="*/ 139386 w 362090"/>
              <a:gd name="connsiteY392" fmla="*/ 94568 h 260423"/>
              <a:gd name="connsiteX393" fmla="*/ 140770 w 362090"/>
              <a:gd name="connsiteY393" fmla="*/ 93365 h 260423"/>
              <a:gd name="connsiteX394" fmla="*/ 141010 w 362090"/>
              <a:gd name="connsiteY394" fmla="*/ 92402 h 260423"/>
              <a:gd name="connsiteX395" fmla="*/ 143958 w 362090"/>
              <a:gd name="connsiteY395" fmla="*/ 91981 h 260423"/>
              <a:gd name="connsiteX396" fmla="*/ 144560 w 362090"/>
              <a:gd name="connsiteY396" fmla="*/ 91981 h 260423"/>
              <a:gd name="connsiteX397" fmla="*/ 147447 w 362090"/>
              <a:gd name="connsiteY397" fmla="*/ 91560 h 260423"/>
              <a:gd name="connsiteX398" fmla="*/ 148350 w 362090"/>
              <a:gd name="connsiteY398" fmla="*/ 90778 h 260423"/>
              <a:gd name="connsiteX399" fmla="*/ 148951 w 362090"/>
              <a:gd name="connsiteY399" fmla="*/ 90417 h 260423"/>
              <a:gd name="connsiteX400" fmla="*/ 149914 w 362090"/>
              <a:gd name="connsiteY400" fmla="*/ 87409 h 260423"/>
              <a:gd name="connsiteX401" fmla="*/ 150876 w 362090"/>
              <a:gd name="connsiteY401" fmla="*/ 86868 h 260423"/>
              <a:gd name="connsiteX402" fmla="*/ 151177 w 362090"/>
              <a:gd name="connsiteY402" fmla="*/ 84161 h 260423"/>
              <a:gd name="connsiteX403" fmla="*/ 152019 w 362090"/>
              <a:gd name="connsiteY403" fmla="*/ 82958 h 260423"/>
              <a:gd name="connsiteX404" fmla="*/ 155388 w 362090"/>
              <a:gd name="connsiteY404" fmla="*/ 82236 h 260423"/>
              <a:gd name="connsiteX405" fmla="*/ 160441 w 362090"/>
              <a:gd name="connsiteY405" fmla="*/ 79469 h 260423"/>
              <a:gd name="connsiteX406" fmla="*/ 163089 w 362090"/>
              <a:gd name="connsiteY406" fmla="*/ 76160 h 260423"/>
              <a:gd name="connsiteX407" fmla="*/ 163750 w 362090"/>
              <a:gd name="connsiteY407" fmla="*/ 75919 h 260423"/>
              <a:gd name="connsiteX408" fmla="*/ 164953 w 362090"/>
              <a:gd name="connsiteY408" fmla="*/ 76280 h 260423"/>
              <a:gd name="connsiteX409" fmla="*/ 166998 w 362090"/>
              <a:gd name="connsiteY409" fmla="*/ 75378 h 260423"/>
              <a:gd name="connsiteX410" fmla="*/ 168563 w 362090"/>
              <a:gd name="connsiteY410" fmla="*/ 75859 h 260423"/>
              <a:gd name="connsiteX411" fmla="*/ 169465 w 362090"/>
              <a:gd name="connsiteY411" fmla="*/ 75318 h 260423"/>
              <a:gd name="connsiteX412" fmla="*/ 170969 w 362090"/>
              <a:gd name="connsiteY412" fmla="*/ 75558 h 260423"/>
              <a:gd name="connsiteX413" fmla="*/ 171510 w 362090"/>
              <a:gd name="connsiteY413" fmla="*/ 75739 h 260423"/>
              <a:gd name="connsiteX414" fmla="*/ 174398 w 362090"/>
              <a:gd name="connsiteY414" fmla="*/ 76160 h 260423"/>
              <a:gd name="connsiteX415" fmla="*/ 176142 w 362090"/>
              <a:gd name="connsiteY415" fmla="*/ 76882 h 260423"/>
              <a:gd name="connsiteX416" fmla="*/ 177707 w 362090"/>
              <a:gd name="connsiteY416" fmla="*/ 75679 h 260423"/>
              <a:gd name="connsiteX417" fmla="*/ 178790 w 362090"/>
              <a:gd name="connsiteY417" fmla="*/ 73693 h 260423"/>
              <a:gd name="connsiteX418" fmla="*/ 180534 w 362090"/>
              <a:gd name="connsiteY418" fmla="*/ 72611 h 260423"/>
              <a:gd name="connsiteX419" fmla="*/ 180294 w 362090"/>
              <a:gd name="connsiteY419" fmla="*/ 72129 h 260423"/>
              <a:gd name="connsiteX420" fmla="*/ 181196 w 362090"/>
              <a:gd name="connsiteY420" fmla="*/ 67497 h 260423"/>
              <a:gd name="connsiteX421" fmla="*/ 181798 w 362090"/>
              <a:gd name="connsiteY421" fmla="*/ 65753 h 260423"/>
              <a:gd name="connsiteX422" fmla="*/ 183121 w 362090"/>
              <a:gd name="connsiteY422" fmla="*/ 65392 h 260423"/>
              <a:gd name="connsiteX423" fmla="*/ 183302 w 362090"/>
              <a:gd name="connsiteY423" fmla="*/ 63046 h 260423"/>
              <a:gd name="connsiteX424" fmla="*/ 185106 w 362090"/>
              <a:gd name="connsiteY424" fmla="*/ 62444 h 260423"/>
              <a:gd name="connsiteX425" fmla="*/ 185106 w 362090"/>
              <a:gd name="connsiteY425" fmla="*/ 62023 h 260423"/>
              <a:gd name="connsiteX426" fmla="*/ 185347 w 362090"/>
              <a:gd name="connsiteY426" fmla="*/ 61241 h 260423"/>
              <a:gd name="connsiteX427" fmla="*/ 184565 w 362090"/>
              <a:gd name="connsiteY427" fmla="*/ 60098 h 260423"/>
              <a:gd name="connsiteX428" fmla="*/ 184685 w 362090"/>
              <a:gd name="connsiteY428" fmla="*/ 58534 h 260423"/>
              <a:gd name="connsiteX429" fmla="*/ 183903 w 362090"/>
              <a:gd name="connsiteY429" fmla="*/ 56970 h 260423"/>
              <a:gd name="connsiteX430" fmla="*/ 185527 w 362090"/>
              <a:gd name="connsiteY430" fmla="*/ 56548 h 260423"/>
              <a:gd name="connsiteX431" fmla="*/ 186730 w 362090"/>
              <a:gd name="connsiteY431" fmla="*/ 55526 h 260423"/>
              <a:gd name="connsiteX432" fmla="*/ 187152 w 362090"/>
              <a:gd name="connsiteY432" fmla="*/ 54323 h 260423"/>
              <a:gd name="connsiteX433" fmla="*/ 185407 w 362090"/>
              <a:gd name="connsiteY433" fmla="*/ 53601 h 260423"/>
              <a:gd name="connsiteX434" fmla="*/ 186069 w 362090"/>
              <a:gd name="connsiteY434" fmla="*/ 51796 h 260423"/>
              <a:gd name="connsiteX435" fmla="*/ 184625 w 362090"/>
              <a:gd name="connsiteY435" fmla="*/ 49149 h 260423"/>
              <a:gd name="connsiteX436" fmla="*/ 183302 w 362090"/>
              <a:gd name="connsiteY436" fmla="*/ 47946 h 260423"/>
              <a:gd name="connsiteX437" fmla="*/ 183121 w 362090"/>
              <a:gd name="connsiteY437" fmla="*/ 46141 h 260423"/>
              <a:gd name="connsiteX438" fmla="*/ 181918 w 362090"/>
              <a:gd name="connsiteY438" fmla="*/ 45540 h 260423"/>
              <a:gd name="connsiteX439" fmla="*/ 184806 w 362090"/>
              <a:gd name="connsiteY439" fmla="*/ 45419 h 260423"/>
              <a:gd name="connsiteX440" fmla="*/ 184926 w 362090"/>
              <a:gd name="connsiteY440" fmla="*/ 45118 h 260423"/>
              <a:gd name="connsiteX441" fmla="*/ 184324 w 362090"/>
              <a:gd name="connsiteY441" fmla="*/ 43314 h 260423"/>
              <a:gd name="connsiteX442" fmla="*/ 184565 w 362090"/>
              <a:gd name="connsiteY442" fmla="*/ 41930 h 260423"/>
              <a:gd name="connsiteX443" fmla="*/ 187814 w 362090"/>
              <a:gd name="connsiteY443" fmla="*/ 39824 h 260423"/>
              <a:gd name="connsiteX444" fmla="*/ 190160 w 362090"/>
              <a:gd name="connsiteY444" fmla="*/ 40426 h 260423"/>
              <a:gd name="connsiteX445" fmla="*/ 191363 w 362090"/>
              <a:gd name="connsiteY445" fmla="*/ 39764 h 260423"/>
              <a:gd name="connsiteX446" fmla="*/ 193769 w 362090"/>
              <a:gd name="connsiteY446" fmla="*/ 41569 h 260423"/>
              <a:gd name="connsiteX447" fmla="*/ 195513 w 362090"/>
              <a:gd name="connsiteY447" fmla="*/ 42171 h 260423"/>
              <a:gd name="connsiteX448" fmla="*/ 196837 w 362090"/>
              <a:gd name="connsiteY448" fmla="*/ 43975 h 260423"/>
              <a:gd name="connsiteX449" fmla="*/ 199243 w 362090"/>
              <a:gd name="connsiteY449" fmla="*/ 41810 h 260423"/>
              <a:gd name="connsiteX450" fmla="*/ 199003 w 362090"/>
              <a:gd name="connsiteY450" fmla="*/ 41208 h 260423"/>
              <a:gd name="connsiteX451" fmla="*/ 198641 w 362090"/>
              <a:gd name="connsiteY451" fmla="*/ 41028 h 260423"/>
              <a:gd name="connsiteX452" fmla="*/ 199303 w 362090"/>
              <a:gd name="connsiteY452" fmla="*/ 39103 h 260423"/>
              <a:gd name="connsiteX453" fmla="*/ 200627 w 362090"/>
              <a:gd name="connsiteY453" fmla="*/ 37538 h 260423"/>
              <a:gd name="connsiteX454" fmla="*/ 200867 w 362090"/>
              <a:gd name="connsiteY454" fmla="*/ 36636 h 260423"/>
              <a:gd name="connsiteX455" fmla="*/ 200867 w 362090"/>
              <a:gd name="connsiteY455" fmla="*/ 35433 h 260423"/>
              <a:gd name="connsiteX456" fmla="*/ 202071 w 362090"/>
              <a:gd name="connsiteY456" fmla="*/ 33328 h 260423"/>
              <a:gd name="connsiteX457" fmla="*/ 200266 w 362090"/>
              <a:gd name="connsiteY457" fmla="*/ 32545 h 260423"/>
              <a:gd name="connsiteX458" fmla="*/ 199966 w 362090"/>
              <a:gd name="connsiteY458" fmla="*/ 30440 h 260423"/>
              <a:gd name="connsiteX459" fmla="*/ 200687 w 362090"/>
              <a:gd name="connsiteY459" fmla="*/ 29658 h 260423"/>
              <a:gd name="connsiteX460" fmla="*/ 200928 w 362090"/>
              <a:gd name="connsiteY460" fmla="*/ 27853 h 260423"/>
              <a:gd name="connsiteX461" fmla="*/ 201589 w 362090"/>
              <a:gd name="connsiteY461" fmla="*/ 27673 h 260423"/>
              <a:gd name="connsiteX462" fmla="*/ 203875 w 362090"/>
              <a:gd name="connsiteY462" fmla="*/ 26650 h 260423"/>
              <a:gd name="connsiteX463" fmla="*/ 205801 w 362090"/>
              <a:gd name="connsiteY463" fmla="*/ 24244 h 260423"/>
              <a:gd name="connsiteX464" fmla="*/ 207665 w 362090"/>
              <a:gd name="connsiteY464" fmla="*/ 23221 h 260423"/>
              <a:gd name="connsiteX465" fmla="*/ 209109 w 362090"/>
              <a:gd name="connsiteY465" fmla="*/ 22018 h 260423"/>
              <a:gd name="connsiteX466" fmla="*/ 208869 w 362090"/>
              <a:gd name="connsiteY466" fmla="*/ 20935 h 260423"/>
              <a:gd name="connsiteX467" fmla="*/ 212478 w 362090"/>
              <a:gd name="connsiteY467" fmla="*/ 18408 h 260423"/>
              <a:gd name="connsiteX468" fmla="*/ 212959 w 362090"/>
              <a:gd name="connsiteY468" fmla="*/ 16904 h 260423"/>
              <a:gd name="connsiteX469" fmla="*/ 216208 w 362090"/>
              <a:gd name="connsiteY469" fmla="*/ 14077 h 260423"/>
              <a:gd name="connsiteX470" fmla="*/ 217411 w 362090"/>
              <a:gd name="connsiteY470" fmla="*/ 13836 h 260423"/>
              <a:gd name="connsiteX471" fmla="*/ 217953 w 362090"/>
              <a:gd name="connsiteY471" fmla="*/ 12994 h 260423"/>
              <a:gd name="connsiteX472" fmla="*/ 219156 w 362090"/>
              <a:gd name="connsiteY472" fmla="*/ 11731 h 260423"/>
              <a:gd name="connsiteX473" fmla="*/ 222465 w 362090"/>
              <a:gd name="connsiteY473" fmla="*/ 13054 h 260423"/>
              <a:gd name="connsiteX474" fmla="*/ 222644 w 362090"/>
              <a:gd name="connsiteY474" fmla="*/ 14799 h 260423"/>
              <a:gd name="connsiteX475" fmla="*/ 224810 w 362090"/>
              <a:gd name="connsiteY475" fmla="*/ 15521 h 260423"/>
              <a:gd name="connsiteX476" fmla="*/ 225412 w 362090"/>
              <a:gd name="connsiteY476" fmla="*/ 15882 h 260423"/>
              <a:gd name="connsiteX477" fmla="*/ 227156 w 362090"/>
              <a:gd name="connsiteY477" fmla="*/ 16122 h 260423"/>
              <a:gd name="connsiteX478" fmla="*/ 227337 w 362090"/>
              <a:gd name="connsiteY478" fmla="*/ 16904 h 260423"/>
              <a:gd name="connsiteX479" fmla="*/ 225893 w 362090"/>
              <a:gd name="connsiteY479" fmla="*/ 18709 h 260423"/>
              <a:gd name="connsiteX480" fmla="*/ 225773 w 362090"/>
              <a:gd name="connsiteY480" fmla="*/ 21356 h 260423"/>
              <a:gd name="connsiteX481" fmla="*/ 225533 w 362090"/>
              <a:gd name="connsiteY481" fmla="*/ 21717 h 260423"/>
              <a:gd name="connsiteX482" fmla="*/ 225171 w 362090"/>
              <a:gd name="connsiteY482" fmla="*/ 22138 h 260423"/>
              <a:gd name="connsiteX483" fmla="*/ 224991 w 362090"/>
              <a:gd name="connsiteY483" fmla="*/ 22559 h 260423"/>
              <a:gd name="connsiteX484" fmla="*/ 224870 w 362090"/>
              <a:gd name="connsiteY484" fmla="*/ 22559 h 260423"/>
              <a:gd name="connsiteX485" fmla="*/ 224870 w 362090"/>
              <a:gd name="connsiteY485" fmla="*/ 22860 h 260423"/>
              <a:gd name="connsiteX486" fmla="*/ 225412 w 362090"/>
              <a:gd name="connsiteY486" fmla="*/ 24665 h 260423"/>
              <a:gd name="connsiteX487" fmla="*/ 226916 w 362090"/>
              <a:gd name="connsiteY487" fmla="*/ 25507 h 260423"/>
              <a:gd name="connsiteX488" fmla="*/ 226495 w 362090"/>
              <a:gd name="connsiteY488" fmla="*/ 28154 h 260423"/>
              <a:gd name="connsiteX489" fmla="*/ 226735 w 362090"/>
              <a:gd name="connsiteY489" fmla="*/ 29477 h 260423"/>
              <a:gd name="connsiteX490" fmla="*/ 227156 w 362090"/>
              <a:gd name="connsiteY490" fmla="*/ 29598 h 260423"/>
              <a:gd name="connsiteX491" fmla="*/ 227638 w 362090"/>
              <a:gd name="connsiteY491" fmla="*/ 29477 h 260423"/>
              <a:gd name="connsiteX492" fmla="*/ 228420 w 362090"/>
              <a:gd name="connsiteY492" fmla="*/ 29658 h 260423"/>
              <a:gd name="connsiteX493" fmla="*/ 228961 w 362090"/>
              <a:gd name="connsiteY493" fmla="*/ 29477 h 260423"/>
              <a:gd name="connsiteX494" fmla="*/ 229563 w 362090"/>
              <a:gd name="connsiteY494" fmla="*/ 29177 h 260423"/>
              <a:gd name="connsiteX495" fmla="*/ 230766 w 362090"/>
              <a:gd name="connsiteY495" fmla="*/ 29177 h 260423"/>
              <a:gd name="connsiteX496" fmla="*/ 231308 w 362090"/>
              <a:gd name="connsiteY496" fmla="*/ 28996 h 260423"/>
              <a:gd name="connsiteX497" fmla="*/ 231668 w 362090"/>
              <a:gd name="connsiteY497" fmla="*/ 29056 h 260423"/>
              <a:gd name="connsiteX498" fmla="*/ 231849 w 362090"/>
              <a:gd name="connsiteY498" fmla="*/ 29237 h 260423"/>
              <a:gd name="connsiteX499" fmla="*/ 232090 w 362090"/>
              <a:gd name="connsiteY499" fmla="*/ 30019 h 260423"/>
              <a:gd name="connsiteX500" fmla="*/ 232691 w 362090"/>
              <a:gd name="connsiteY500" fmla="*/ 30139 h 260423"/>
              <a:gd name="connsiteX501" fmla="*/ 233112 w 362090"/>
              <a:gd name="connsiteY501" fmla="*/ 30139 h 260423"/>
              <a:gd name="connsiteX502" fmla="*/ 233533 w 362090"/>
              <a:gd name="connsiteY502" fmla="*/ 30380 h 260423"/>
              <a:gd name="connsiteX503" fmla="*/ 233954 w 362090"/>
              <a:gd name="connsiteY503" fmla="*/ 30440 h 260423"/>
              <a:gd name="connsiteX504" fmla="*/ 234195 w 362090"/>
              <a:gd name="connsiteY504" fmla="*/ 30320 h 260423"/>
              <a:gd name="connsiteX505" fmla="*/ 234376 w 362090"/>
              <a:gd name="connsiteY505" fmla="*/ 30440 h 260423"/>
              <a:gd name="connsiteX506" fmla="*/ 234676 w 362090"/>
              <a:gd name="connsiteY506" fmla="*/ 30320 h 260423"/>
              <a:gd name="connsiteX507" fmla="*/ 235880 w 362090"/>
              <a:gd name="connsiteY507" fmla="*/ 28334 h 260423"/>
              <a:gd name="connsiteX508" fmla="*/ 238466 w 362090"/>
              <a:gd name="connsiteY508" fmla="*/ 26289 h 260423"/>
              <a:gd name="connsiteX509" fmla="*/ 239369 w 362090"/>
              <a:gd name="connsiteY509" fmla="*/ 26289 h 260423"/>
              <a:gd name="connsiteX510" fmla="*/ 240993 w 362090"/>
              <a:gd name="connsiteY510" fmla="*/ 25086 h 260423"/>
              <a:gd name="connsiteX511" fmla="*/ 241053 w 362090"/>
              <a:gd name="connsiteY511" fmla="*/ 25086 h 260423"/>
              <a:gd name="connsiteX512" fmla="*/ 242256 w 362090"/>
              <a:gd name="connsiteY512" fmla="*/ 24183 h 260423"/>
              <a:gd name="connsiteX513" fmla="*/ 243098 w 362090"/>
              <a:gd name="connsiteY513" fmla="*/ 22800 h 260423"/>
              <a:gd name="connsiteX514" fmla="*/ 244001 w 362090"/>
              <a:gd name="connsiteY514" fmla="*/ 21597 h 260423"/>
              <a:gd name="connsiteX515" fmla="*/ 244361 w 362090"/>
              <a:gd name="connsiteY515" fmla="*/ 21296 h 260423"/>
              <a:gd name="connsiteX516" fmla="*/ 247369 w 362090"/>
              <a:gd name="connsiteY516" fmla="*/ 17686 h 260423"/>
              <a:gd name="connsiteX517" fmla="*/ 248332 w 362090"/>
              <a:gd name="connsiteY517" fmla="*/ 15160 h 260423"/>
              <a:gd name="connsiteX518" fmla="*/ 248873 w 362090"/>
              <a:gd name="connsiteY518" fmla="*/ 13536 h 260423"/>
              <a:gd name="connsiteX519" fmla="*/ 249475 w 362090"/>
              <a:gd name="connsiteY519" fmla="*/ 11550 h 260423"/>
              <a:gd name="connsiteX520" fmla="*/ 249596 w 362090"/>
              <a:gd name="connsiteY520" fmla="*/ 11189 h 260423"/>
              <a:gd name="connsiteX521" fmla="*/ 251822 w 362090"/>
              <a:gd name="connsiteY521" fmla="*/ 4211 h 260423"/>
              <a:gd name="connsiteX522" fmla="*/ 251822 w 362090"/>
              <a:gd name="connsiteY522" fmla="*/ 4091 h 260423"/>
              <a:gd name="connsiteX523" fmla="*/ 254408 w 362090"/>
              <a:gd name="connsiteY523" fmla="*/ 3850 h 260423"/>
              <a:gd name="connsiteX524" fmla="*/ 253807 w 362090"/>
              <a:gd name="connsiteY524" fmla="*/ 2888 h 260423"/>
              <a:gd name="connsiteX525" fmla="*/ 254047 w 362090"/>
              <a:gd name="connsiteY525" fmla="*/ 1865 h 260423"/>
              <a:gd name="connsiteX526" fmla="*/ 255371 w 362090"/>
              <a:gd name="connsiteY526" fmla="*/ 2045 h 260423"/>
              <a:gd name="connsiteX527" fmla="*/ 257356 w 362090"/>
              <a:gd name="connsiteY527" fmla="*/ 3429 h 260423"/>
              <a:gd name="connsiteX528" fmla="*/ 258739 w 362090"/>
              <a:gd name="connsiteY528" fmla="*/ 1925 h 260423"/>
              <a:gd name="connsiteX529" fmla="*/ 260003 w 362090"/>
              <a:gd name="connsiteY529" fmla="*/ 1504 h 260423"/>
              <a:gd name="connsiteX530" fmla="*/ 261085 w 362090"/>
              <a:gd name="connsiteY530" fmla="*/ 0 h 260423"/>
              <a:gd name="connsiteX531" fmla="*/ 262289 w 362090"/>
              <a:gd name="connsiteY531" fmla="*/ 1384 h 260423"/>
              <a:gd name="connsiteX532" fmla="*/ 264515 w 362090"/>
              <a:gd name="connsiteY532" fmla="*/ 5535 h 260423"/>
              <a:gd name="connsiteX533" fmla="*/ 264695 w 362090"/>
              <a:gd name="connsiteY533" fmla="*/ 8963 h 260423"/>
              <a:gd name="connsiteX534" fmla="*/ 265056 w 362090"/>
              <a:gd name="connsiteY534" fmla="*/ 9866 h 260423"/>
              <a:gd name="connsiteX535" fmla="*/ 267222 w 362090"/>
              <a:gd name="connsiteY535" fmla="*/ 9505 h 260423"/>
              <a:gd name="connsiteX536" fmla="*/ 269027 w 362090"/>
              <a:gd name="connsiteY536" fmla="*/ 9746 h 260423"/>
              <a:gd name="connsiteX537" fmla="*/ 268545 w 362090"/>
              <a:gd name="connsiteY537" fmla="*/ 8001 h 260423"/>
              <a:gd name="connsiteX538" fmla="*/ 269989 w 362090"/>
              <a:gd name="connsiteY538" fmla="*/ 5956 h 260423"/>
              <a:gd name="connsiteX539" fmla="*/ 272576 w 362090"/>
              <a:gd name="connsiteY539" fmla="*/ 8663 h 260423"/>
              <a:gd name="connsiteX540" fmla="*/ 273539 w 362090"/>
              <a:gd name="connsiteY540" fmla="*/ 8843 h 260423"/>
              <a:gd name="connsiteX541" fmla="*/ 276004 w 362090"/>
              <a:gd name="connsiteY541" fmla="*/ 10287 h 260423"/>
              <a:gd name="connsiteX542" fmla="*/ 275523 w 362090"/>
              <a:gd name="connsiteY542" fmla="*/ 11490 h 260423"/>
              <a:gd name="connsiteX543" fmla="*/ 275764 w 362090"/>
              <a:gd name="connsiteY543" fmla="*/ 12994 h 260423"/>
              <a:gd name="connsiteX544" fmla="*/ 277689 w 362090"/>
              <a:gd name="connsiteY544" fmla="*/ 13415 h 260423"/>
              <a:gd name="connsiteX545" fmla="*/ 278411 w 362090"/>
              <a:gd name="connsiteY545" fmla="*/ 14498 h 260423"/>
              <a:gd name="connsiteX546" fmla="*/ 279794 w 362090"/>
              <a:gd name="connsiteY546" fmla="*/ 14679 h 260423"/>
              <a:gd name="connsiteX547" fmla="*/ 278531 w 362090"/>
              <a:gd name="connsiteY547" fmla="*/ 11971 h 260423"/>
              <a:gd name="connsiteX548" fmla="*/ 279012 w 362090"/>
              <a:gd name="connsiteY548" fmla="*/ 11189 h 260423"/>
              <a:gd name="connsiteX549" fmla="*/ 280878 w 362090"/>
              <a:gd name="connsiteY549" fmla="*/ 11671 h 260423"/>
              <a:gd name="connsiteX550" fmla="*/ 281179 w 362090"/>
              <a:gd name="connsiteY550" fmla="*/ 9866 h 260423"/>
              <a:gd name="connsiteX551" fmla="*/ 284006 w 362090"/>
              <a:gd name="connsiteY551" fmla="*/ 8663 h 260423"/>
              <a:gd name="connsiteX552" fmla="*/ 285450 w 362090"/>
              <a:gd name="connsiteY552" fmla="*/ 8963 h 260423"/>
              <a:gd name="connsiteX553" fmla="*/ 286412 w 362090"/>
              <a:gd name="connsiteY553" fmla="*/ 8362 h 260423"/>
              <a:gd name="connsiteX554" fmla="*/ 287615 w 362090"/>
              <a:gd name="connsiteY554" fmla="*/ 10768 h 260423"/>
              <a:gd name="connsiteX555" fmla="*/ 285991 w 362090"/>
              <a:gd name="connsiteY555" fmla="*/ 10768 h 260423"/>
              <a:gd name="connsiteX556" fmla="*/ 287615 w 362090"/>
              <a:gd name="connsiteY556" fmla="*/ 12814 h 260423"/>
              <a:gd name="connsiteX557" fmla="*/ 288277 w 362090"/>
              <a:gd name="connsiteY557" fmla="*/ 12874 h 260423"/>
              <a:gd name="connsiteX558" fmla="*/ 289059 w 362090"/>
              <a:gd name="connsiteY558" fmla="*/ 16904 h 260423"/>
              <a:gd name="connsiteX559" fmla="*/ 290262 w 362090"/>
              <a:gd name="connsiteY559" fmla="*/ 18288 h 260423"/>
              <a:gd name="connsiteX560" fmla="*/ 289240 w 362090"/>
              <a:gd name="connsiteY560" fmla="*/ 18769 h 260423"/>
              <a:gd name="connsiteX561" fmla="*/ 288878 w 362090"/>
              <a:gd name="connsiteY561" fmla="*/ 20153 h 260423"/>
              <a:gd name="connsiteX562" fmla="*/ 291285 w 362090"/>
              <a:gd name="connsiteY562" fmla="*/ 21777 h 260423"/>
              <a:gd name="connsiteX563" fmla="*/ 291465 w 362090"/>
              <a:gd name="connsiteY563" fmla="*/ 22559 h 260423"/>
              <a:gd name="connsiteX564" fmla="*/ 293992 w 362090"/>
              <a:gd name="connsiteY564" fmla="*/ 23943 h 260423"/>
              <a:gd name="connsiteX565" fmla="*/ 293992 w 362090"/>
              <a:gd name="connsiteY565" fmla="*/ 22740 h 260423"/>
              <a:gd name="connsiteX566" fmla="*/ 295255 w 362090"/>
              <a:gd name="connsiteY566" fmla="*/ 23341 h 260423"/>
              <a:gd name="connsiteX567" fmla="*/ 295917 w 362090"/>
              <a:gd name="connsiteY567" fmla="*/ 22499 h 260423"/>
              <a:gd name="connsiteX568" fmla="*/ 297421 w 362090"/>
              <a:gd name="connsiteY568" fmla="*/ 22499 h 260423"/>
              <a:gd name="connsiteX569" fmla="*/ 296458 w 362090"/>
              <a:gd name="connsiteY569" fmla="*/ 23401 h 260423"/>
              <a:gd name="connsiteX570" fmla="*/ 296699 w 362090"/>
              <a:gd name="connsiteY570" fmla="*/ 26048 h 260423"/>
              <a:gd name="connsiteX571" fmla="*/ 298744 w 362090"/>
              <a:gd name="connsiteY571" fmla="*/ 26830 h 260423"/>
              <a:gd name="connsiteX572" fmla="*/ 298143 w 362090"/>
              <a:gd name="connsiteY572" fmla="*/ 27432 h 260423"/>
              <a:gd name="connsiteX573" fmla="*/ 298744 w 362090"/>
              <a:gd name="connsiteY573" fmla="*/ 29417 h 260423"/>
              <a:gd name="connsiteX574" fmla="*/ 298143 w 362090"/>
              <a:gd name="connsiteY574" fmla="*/ 30019 h 260423"/>
              <a:gd name="connsiteX575" fmla="*/ 299346 w 362090"/>
              <a:gd name="connsiteY575" fmla="*/ 32124 h 260423"/>
              <a:gd name="connsiteX576" fmla="*/ 299827 w 362090"/>
              <a:gd name="connsiteY576" fmla="*/ 35373 h 260423"/>
              <a:gd name="connsiteX577" fmla="*/ 301511 w 362090"/>
              <a:gd name="connsiteY577" fmla="*/ 39103 h 260423"/>
              <a:gd name="connsiteX578" fmla="*/ 300007 w 362090"/>
              <a:gd name="connsiteY578" fmla="*/ 39584 h 260423"/>
              <a:gd name="connsiteX579" fmla="*/ 301692 w 362090"/>
              <a:gd name="connsiteY579" fmla="*/ 42351 h 260423"/>
              <a:gd name="connsiteX580" fmla="*/ 301030 w 362090"/>
              <a:gd name="connsiteY580" fmla="*/ 42953 h 260423"/>
              <a:gd name="connsiteX581" fmla="*/ 305061 w 362090"/>
              <a:gd name="connsiteY581" fmla="*/ 41750 h 260423"/>
              <a:gd name="connsiteX582" fmla="*/ 305301 w 362090"/>
              <a:gd name="connsiteY582" fmla="*/ 40306 h 260423"/>
              <a:gd name="connsiteX583" fmla="*/ 307287 w 362090"/>
              <a:gd name="connsiteY583" fmla="*/ 38140 h 260423"/>
              <a:gd name="connsiteX584" fmla="*/ 307287 w 362090"/>
              <a:gd name="connsiteY584" fmla="*/ 36155 h 260423"/>
              <a:gd name="connsiteX585" fmla="*/ 311258 w 362090"/>
              <a:gd name="connsiteY585" fmla="*/ 36035 h 260423"/>
              <a:gd name="connsiteX586" fmla="*/ 311438 w 362090"/>
              <a:gd name="connsiteY586" fmla="*/ 35614 h 260423"/>
              <a:gd name="connsiteX587" fmla="*/ 314807 w 362090"/>
              <a:gd name="connsiteY587" fmla="*/ 34410 h 260423"/>
              <a:gd name="connsiteX588" fmla="*/ 316611 w 362090"/>
              <a:gd name="connsiteY588" fmla="*/ 32305 h 260423"/>
              <a:gd name="connsiteX589" fmla="*/ 317574 w 362090"/>
              <a:gd name="connsiteY589" fmla="*/ 27552 h 260423"/>
              <a:gd name="connsiteX590" fmla="*/ 319739 w 362090"/>
              <a:gd name="connsiteY590" fmla="*/ 27552 h 260423"/>
              <a:gd name="connsiteX591" fmla="*/ 321304 w 362090"/>
              <a:gd name="connsiteY591" fmla="*/ 28996 h 260423"/>
              <a:gd name="connsiteX592" fmla="*/ 323830 w 362090"/>
              <a:gd name="connsiteY592" fmla="*/ 26409 h 260423"/>
              <a:gd name="connsiteX593" fmla="*/ 323409 w 362090"/>
              <a:gd name="connsiteY593" fmla="*/ 23341 h 260423"/>
              <a:gd name="connsiteX594" fmla="*/ 322507 w 362090"/>
              <a:gd name="connsiteY594" fmla="*/ 21476 h 260423"/>
              <a:gd name="connsiteX595" fmla="*/ 323830 w 362090"/>
              <a:gd name="connsiteY595" fmla="*/ 20634 h 260423"/>
              <a:gd name="connsiteX596" fmla="*/ 326056 w 362090"/>
              <a:gd name="connsiteY596" fmla="*/ 17747 h 260423"/>
              <a:gd name="connsiteX597" fmla="*/ 325815 w 362090"/>
              <a:gd name="connsiteY597" fmla="*/ 16784 h 260423"/>
              <a:gd name="connsiteX598" fmla="*/ 324251 w 362090"/>
              <a:gd name="connsiteY598" fmla="*/ 15220 h 260423"/>
              <a:gd name="connsiteX599" fmla="*/ 326537 w 362090"/>
              <a:gd name="connsiteY599" fmla="*/ 11310 h 260423"/>
              <a:gd name="connsiteX600" fmla="*/ 329967 w 362090"/>
              <a:gd name="connsiteY600" fmla="*/ 15100 h 260423"/>
              <a:gd name="connsiteX601" fmla="*/ 329786 w 362090"/>
              <a:gd name="connsiteY601" fmla="*/ 16182 h 260423"/>
              <a:gd name="connsiteX602" fmla="*/ 331350 w 362090"/>
              <a:gd name="connsiteY602" fmla="*/ 18288 h 260423"/>
              <a:gd name="connsiteX603" fmla="*/ 332313 w 362090"/>
              <a:gd name="connsiteY603" fmla="*/ 18529 h 260423"/>
              <a:gd name="connsiteX604" fmla="*/ 333516 w 362090"/>
              <a:gd name="connsiteY604" fmla="*/ 20454 h 260423"/>
              <a:gd name="connsiteX605" fmla="*/ 334779 w 362090"/>
              <a:gd name="connsiteY605" fmla="*/ 24424 h 260423"/>
              <a:gd name="connsiteX606" fmla="*/ 333937 w 362090"/>
              <a:gd name="connsiteY606" fmla="*/ 29237 h 260423"/>
              <a:gd name="connsiteX607" fmla="*/ 334358 w 362090"/>
              <a:gd name="connsiteY607" fmla="*/ 30741 h 260423"/>
              <a:gd name="connsiteX608" fmla="*/ 333516 w 362090"/>
              <a:gd name="connsiteY608" fmla="*/ 32545 h 260423"/>
              <a:gd name="connsiteX609" fmla="*/ 331590 w 362090"/>
              <a:gd name="connsiteY609" fmla="*/ 34049 h 260423"/>
              <a:gd name="connsiteX610" fmla="*/ 330387 w 362090"/>
              <a:gd name="connsiteY610" fmla="*/ 37057 h 260423"/>
              <a:gd name="connsiteX611" fmla="*/ 329485 w 362090"/>
              <a:gd name="connsiteY611" fmla="*/ 38020 h 260423"/>
              <a:gd name="connsiteX612" fmla="*/ 327259 w 362090"/>
              <a:gd name="connsiteY612" fmla="*/ 38140 h 260423"/>
              <a:gd name="connsiteX613" fmla="*/ 325635 w 362090"/>
              <a:gd name="connsiteY613" fmla="*/ 41148 h 260423"/>
              <a:gd name="connsiteX614" fmla="*/ 336704 w 362090"/>
              <a:gd name="connsiteY614" fmla="*/ 47765 h 260423"/>
              <a:gd name="connsiteX615" fmla="*/ 341938 w 362090"/>
              <a:gd name="connsiteY615" fmla="*/ 51254 h 260423"/>
              <a:gd name="connsiteX616" fmla="*/ 346510 w 362090"/>
              <a:gd name="connsiteY616" fmla="*/ 54022 h 260423"/>
              <a:gd name="connsiteX617" fmla="*/ 353729 w 362090"/>
              <a:gd name="connsiteY617" fmla="*/ 69182 h 260423"/>
              <a:gd name="connsiteX618" fmla="*/ 358782 w 362090"/>
              <a:gd name="connsiteY618" fmla="*/ 79709 h 260423"/>
              <a:gd name="connsiteX619" fmla="*/ 358060 w 362090"/>
              <a:gd name="connsiteY619" fmla="*/ 80070 h 260423"/>
              <a:gd name="connsiteX620" fmla="*/ 357939 w 362090"/>
              <a:gd name="connsiteY620" fmla="*/ 82958 h 260423"/>
              <a:gd name="connsiteX621" fmla="*/ 357157 w 362090"/>
              <a:gd name="connsiteY621" fmla="*/ 83740 h 260423"/>
              <a:gd name="connsiteX622" fmla="*/ 357218 w 362090"/>
              <a:gd name="connsiteY622" fmla="*/ 86387 h 260423"/>
              <a:gd name="connsiteX623" fmla="*/ 355052 w 362090"/>
              <a:gd name="connsiteY623" fmla="*/ 86868 h 260423"/>
              <a:gd name="connsiteX624" fmla="*/ 356256 w 362090"/>
              <a:gd name="connsiteY624" fmla="*/ 91500 h 260423"/>
              <a:gd name="connsiteX625" fmla="*/ 356496 w 362090"/>
              <a:gd name="connsiteY625" fmla="*/ 93967 h 260423"/>
              <a:gd name="connsiteX626" fmla="*/ 357278 w 362090"/>
              <a:gd name="connsiteY626" fmla="*/ 97516 h 260423"/>
              <a:gd name="connsiteX627" fmla="*/ 359083 w 362090"/>
              <a:gd name="connsiteY627" fmla="*/ 100825 h 260423"/>
              <a:gd name="connsiteX628" fmla="*/ 359384 w 362090"/>
              <a:gd name="connsiteY628" fmla="*/ 105036 h 260423"/>
              <a:gd name="connsiteX629" fmla="*/ 357880 w 362090"/>
              <a:gd name="connsiteY629" fmla="*/ 106058 h 260423"/>
              <a:gd name="connsiteX630" fmla="*/ 359384 w 362090"/>
              <a:gd name="connsiteY630" fmla="*/ 108525 h 260423"/>
              <a:gd name="connsiteX631" fmla="*/ 361550 w 362090"/>
              <a:gd name="connsiteY631" fmla="*/ 110510 h 260423"/>
              <a:gd name="connsiteX632" fmla="*/ 361729 w 362090"/>
              <a:gd name="connsiteY632" fmla="*/ 115924 h 260423"/>
              <a:gd name="connsiteX633" fmla="*/ 362091 w 362090"/>
              <a:gd name="connsiteY633" fmla="*/ 117428 h 260423"/>
              <a:gd name="connsiteX634" fmla="*/ 360046 w 362090"/>
              <a:gd name="connsiteY634" fmla="*/ 118030 h 260423"/>
              <a:gd name="connsiteX635" fmla="*/ 358722 w 362090"/>
              <a:gd name="connsiteY635" fmla="*/ 116947 h 260423"/>
              <a:gd name="connsiteX636" fmla="*/ 356376 w 362090"/>
              <a:gd name="connsiteY636" fmla="*/ 117849 h 260423"/>
              <a:gd name="connsiteX637" fmla="*/ 356376 w 362090"/>
              <a:gd name="connsiteY637" fmla="*/ 117549 h 260423"/>
              <a:gd name="connsiteX638" fmla="*/ 354090 w 362090"/>
              <a:gd name="connsiteY638" fmla="*/ 117609 h 260423"/>
              <a:gd name="connsiteX639" fmla="*/ 352285 w 362090"/>
              <a:gd name="connsiteY639" fmla="*/ 117127 h 260423"/>
              <a:gd name="connsiteX640" fmla="*/ 351503 w 362090"/>
              <a:gd name="connsiteY640" fmla="*/ 115623 h 260423"/>
              <a:gd name="connsiteX641" fmla="*/ 350180 w 362090"/>
              <a:gd name="connsiteY641" fmla="*/ 116225 h 260423"/>
              <a:gd name="connsiteX642" fmla="*/ 346750 w 362090"/>
              <a:gd name="connsiteY642" fmla="*/ 113819 h 260423"/>
              <a:gd name="connsiteX643" fmla="*/ 345968 w 362090"/>
              <a:gd name="connsiteY643" fmla="*/ 113939 h 260423"/>
              <a:gd name="connsiteX644" fmla="*/ 345908 w 362090"/>
              <a:gd name="connsiteY644" fmla="*/ 115924 h 260423"/>
              <a:gd name="connsiteX645" fmla="*/ 346630 w 362090"/>
              <a:gd name="connsiteY645" fmla="*/ 116526 h 260423"/>
              <a:gd name="connsiteX646" fmla="*/ 346209 w 362090"/>
              <a:gd name="connsiteY646" fmla="*/ 120015 h 260423"/>
              <a:gd name="connsiteX647" fmla="*/ 346991 w 362090"/>
              <a:gd name="connsiteY647" fmla="*/ 123504 h 260423"/>
              <a:gd name="connsiteX648" fmla="*/ 346450 w 362090"/>
              <a:gd name="connsiteY648" fmla="*/ 124948 h 260423"/>
              <a:gd name="connsiteX649" fmla="*/ 346690 w 362090"/>
              <a:gd name="connsiteY649" fmla="*/ 127836 h 260423"/>
              <a:gd name="connsiteX650" fmla="*/ 348254 w 362090"/>
              <a:gd name="connsiteY650" fmla="*/ 129460 h 260423"/>
              <a:gd name="connsiteX651" fmla="*/ 351563 w 362090"/>
              <a:gd name="connsiteY651" fmla="*/ 130182 h 260423"/>
              <a:gd name="connsiteX652" fmla="*/ 351202 w 362090"/>
              <a:gd name="connsiteY652" fmla="*/ 132047 h 260423"/>
              <a:gd name="connsiteX653" fmla="*/ 351623 w 362090"/>
              <a:gd name="connsiteY653" fmla="*/ 134032 h 260423"/>
              <a:gd name="connsiteX654" fmla="*/ 351382 w 362090"/>
              <a:gd name="connsiteY654" fmla="*/ 137461 h 260423"/>
              <a:gd name="connsiteX655" fmla="*/ 350540 w 362090"/>
              <a:gd name="connsiteY655" fmla="*/ 140589 h 260423"/>
              <a:gd name="connsiteX656" fmla="*/ 349698 w 362090"/>
              <a:gd name="connsiteY656" fmla="*/ 142273 h 260423"/>
              <a:gd name="connsiteX657" fmla="*/ 350901 w 362090"/>
              <a:gd name="connsiteY657" fmla="*/ 144138 h 260423"/>
              <a:gd name="connsiteX658" fmla="*/ 349939 w 362090"/>
              <a:gd name="connsiteY658" fmla="*/ 144740 h 260423"/>
              <a:gd name="connsiteX659" fmla="*/ 350360 w 362090"/>
              <a:gd name="connsiteY659" fmla="*/ 148349 h 260423"/>
              <a:gd name="connsiteX660" fmla="*/ 350841 w 362090"/>
              <a:gd name="connsiteY660" fmla="*/ 149011 h 260423"/>
              <a:gd name="connsiteX661" fmla="*/ 350240 w 362090"/>
              <a:gd name="connsiteY661" fmla="*/ 152139 h 260423"/>
              <a:gd name="connsiteX662" fmla="*/ 351443 w 362090"/>
              <a:gd name="connsiteY662" fmla="*/ 156711 h 260423"/>
              <a:gd name="connsiteX663" fmla="*/ 349398 w 362090"/>
              <a:gd name="connsiteY663" fmla="*/ 156952 h 260423"/>
              <a:gd name="connsiteX664" fmla="*/ 347954 w 362090"/>
              <a:gd name="connsiteY664" fmla="*/ 157072 h 260423"/>
              <a:gd name="connsiteX665" fmla="*/ 346450 w 362090"/>
              <a:gd name="connsiteY665" fmla="*/ 157373 h 260423"/>
              <a:gd name="connsiteX666" fmla="*/ 345547 w 362090"/>
              <a:gd name="connsiteY666" fmla="*/ 157554 h 260423"/>
              <a:gd name="connsiteX667" fmla="*/ 343502 w 362090"/>
              <a:gd name="connsiteY667" fmla="*/ 157854 h 260423"/>
              <a:gd name="connsiteX668" fmla="*/ 340674 w 362090"/>
              <a:gd name="connsiteY668" fmla="*/ 158396 h 260423"/>
              <a:gd name="connsiteX669" fmla="*/ 339351 w 362090"/>
              <a:gd name="connsiteY669" fmla="*/ 158576 h 260423"/>
              <a:gd name="connsiteX670" fmla="*/ 335261 w 362090"/>
              <a:gd name="connsiteY670" fmla="*/ 159178 h 260423"/>
              <a:gd name="connsiteX671" fmla="*/ 330628 w 362090"/>
              <a:gd name="connsiteY671" fmla="*/ 159960 h 260423"/>
              <a:gd name="connsiteX672" fmla="*/ 326297 w 362090"/>
              <a:gd name="connsiteY672" fmla="*/ 160441 h 260423"/>
              <a:gd name="connsiteX673" fmla="*/ 325575 w 362090"/>
              <a:gd name="connsiteY673" fmla="*/ 160622 h 260423"/>
              <a:gd name="connsiteX674" fmla="*/ 323650 w 362090"/>
              <a:gd name="connsiteY674" fmla="*/ 160983 h 260423"/>
              <a:gd name="connsiteX675" fmla="*/ 321243 w 362090"/>
              <a:gd name="connsiteY675" fmla="*/ 161404 h 260423"/>
              <a:gd name="connsiteX676" fmla="*/ 319920 w 362090"/>
              <a:gd name="connsiteY676" fmla="*/ 161584 h 260423"/>
              <a:gd name="connsiteX677" fmla="*/ 313483 w 362090"/>
              <a:gd name="connsiteY677" fmla="*/ 162426 h 260423"/>
              <a:gd name="connsiteX678" fmla="*/ 312099 w 362090"/>
              <a:gd name="connsiteY678" fmla="*/ 162547 h 260423"/>
              <a:gd name="connsiteX679" fmla="*/ 311739 w 362090"/>
              <a:gd name="connsiteY679" fmla="*/ 162547 h 260423"/>
              <a:gd name="connsiteX680" fmla="*/ 311258 w 362090"/>
              <a:gd name="connsiteY680" fmla="*/ 162727 h 260423"/>
              <a:gd name="connsiteX681" fmla="*/ 310595 w 362090"/>
              <a:gd name="connsiteY681" fmla="*/ 162727 h 260423"/>
              <a:gd name="connsiteX682" fmla="*/ 308490 w 362090"/>
              <a:gd name="connsiteY682" fmla="*/ 163088 h 260423"/>
              <a:gd name="connsiteX683" fmla="*/ 304038 w 362090"/>
              <a:gd name="connsiteY683" fmla="*/ 163690 h 260423"/>
              <a:gd name="connsiteX684" fmla="*/ 302474 w 362090"/>
              <a:gd name="connsiteY684" fmla="*/ 163810 h 260423"/>
              <a:gd name="connsiteX685" fmla="*/ 302414 w 362090"/>
              <a:gd name="connsiteY685" fmla="*/ 164051 h 260423"/>
              <a:gd name="connsiteX686" fmla="*/ 302293 w 362090"/>
              <a:gd name="connsiteY686" fmla="*/ 164893 h 260423"/>
              <a:gd name="connsiteX687" fmla="*/ 300610 w 362090"/>
              <a:gd name="connsiteY687" fmla="*/ 165494 h 260423"/>
              <a:gd name="connsiteX688" fmla="*/ 299106 w 362090"/>
              <a:gd name="connsiteY688" fmla="*/ 166457 h 260423"/>
              <a:gd name="connsiteX689" fmla="*/ 298203 w 362090"/>
              <a:gd name="connsiteY689" fmla="*/ 167660 h 260423"/>
              <a:gd name="connsiteX690" fmla="*/ 296940 w 362090"/>
              <a:gd name="connsiteY690" fmla="*/ 166998 h 260423"/>
              <a:gd name="connsiteX691" fmla="*/ 296338 w 362090"/>
              <a:gd name="connsiteY691" fmla="*/ 166818 h 260423"/>
              <a:gd name="connsiteX692" fmla="*/ 295736 w 362090"/>
              <a:gd name="connsiteY692" fmla="*/ 167419 h 260423"/>
              <a:gd name="connsiteX693" fmla="*/ 294774 w 362090"/>
              <a:gd name="connsiteY693" fmla="*/ 166697 h 260423"/>
              <a:gd name="connsiteX694" fmla="*/ 294353 w 362090"/>
              <a:gd name="connsiteY694" fmla="*/ 166818 h 260423"/>
              <a:gd name="connsiteX695" fmla="*/ 293571 w 362090"/>
              <a:gd name="connsiteY695" fmla="*/ 167540 h 260423"/>
              <a:gd name="connsiteX696" fmla="*/ 293150 w 362090"/>
              <a:gd name="connsiteY696" fmla="*/ 167299 h 260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</a:cxnLst>
            <a:rect l="l" t="t" r="r" b="b"/>
            <a:pathLst>
              <a:path w="362090" h="260423">
                <a:moveTo>
                  <a:pt x="293150" y="167239"/>
                </a:moveTo>
                <a:lnTo>
                  <a:pt x="292488" y="167239"/>
                </a:lnTo>
                <a:lnTo>
                  <a:pt x="291946" y="168803"/>
                </a:lnTo>
                <a:lnTo>
                  <a:pt x="291886" y="169164"/>
                </a:lnTo>
                <a:lnTo>
                  <a:pt x="291405" y="169766"/>
                </a:lnTo>
                <a:lnTo>
                  <a:pt x="290864" y="169766"/>
                </a:lnTo>
                <a:lnTo>
                  <a:pt x="290563" y="169405"/>
                </a:lnTo>
                <a:lnTo>
                  <a:pt x="290382" y="169405"/>
                </a:lnTo>
                <a:lnTo>
                  <a:pt x="290142" y="169044"/>
                </a:lnTo>
                <a:lnTo>
                  <a:pt x="289781" y="169044"/>
                </a:lnTo>
                <a:lnTo>
                  <a:pt x="289480" y="168803"/>
                </a:lnTo>
                <a:lnTo>
                  <a:pt x="289179" y="168382"/>
                </a:lnTo>
                <a:lnTo>
                  <a:pt x="288999" y="168262"/>
                </a:lnTo>
                <a:lnTo>
                  <a:pt x="288818" y="168021"/>
                </a:lnTo>
                <a:lnTo>
                  <a:pt x="288818" y="167660"/>
                </a:lnTo>
                <a:lnTo>
                  <a:pt x="289600" y="167239"/>
                </a:lnTo>
                <a:lnTo>
                  <a:pt x="289240" y="166637"/>
                </a:lnTo>
                <a:lnTo>
                  <a:pt x="288939" y="166337"/>
                </a:lnTo>
                <a:lnTo>
                  <a:pt x="287435" y="164111"/>
                </a:lnTo>
                <a:lnTo>
                  <a:pt x="286833" y="163870"/>
                </a:lnTo>
                <a:lnTo>
                  <a:pt x="286352" y="163990"/>
                </a:lnTo>
                <a:lnTo>
                  <a:pt x="286292" y="164532"/>
                </a:lnTo>
                <a:lnTo>
                  <a:pt x="286172" y="165735"/>
                </a:lnTo>
                <a:lnTo>
                  <a:pt x="283284" y="167720"/>
                </a:lnTo>
                <a:lnTo>
                  <a:pt x="282442" y="170848"/>
                </a:lnTo>
                <a:lnTo>
                  <a:pt x="282923" y="171630"/>
                </a:lnTo>
                <a:lnTo>
                  <a:pt x="282321" y="171991"/>
                </a:lnTo>
                <a:lnTo>
                  <a:pt x="281539" y="174217"/>
                </a:lnTo>
                <a:lnTo>
                  <a:pt x="281298" y="174578"/>
                </a:lnTo>
                <a:lnTo>
                  <a:pt x="280938" y="174638"/>
                </a:lnTo>
                <a:lnTo>
                  <a:pt x="280878" y="174638"/>
                </a:lnTo>
                <a:lnTo>
                  <a:pt x="280516" y="174819"/>
                </a:lnTo>
                <a:lnTo>
                  <a:pt x="280096" y="175060"/>
                </a:lnTo>
                <a:lnTo>
                  <a:pt x="279675" y="174939"/>
                </a:lnTo>
                <a:lnTo>
                  <a:pt x="279193" y="175240"/>
                </a:lnTo>
                <a:lnTo>
                  <a:pt x="278772" y="175541"/>
                </a:lnTo>
                <a:lnTo>
                  <a:pt x="278592" y="174939"/>
                </a:lnTo>
                <a:lnTo>
                  <a:pt x="279313" y="173676"/>
                </a:lnTo>
                <a:lnTo>
                  <a:pt x="279193" y="173495"/>
                </a:lnTo>
                <a:lnTo>
                  <a:pt x="277870" y="172954"/>
                </a:lnTo>
                <a:lnTo>
                  <a:pt x="276787" y="173796"/>
                </a:lnTo>
                <a:lnTo>
                  <a:pt x="273959" y="174398"/>
                </a:lnTo>
                <a:lnTo>
                  <a:pt x="272997" y="176924"/>
                </a:lnTo>
                <a:lnTo>
                  <a:pt x="271733" y="176443"/>
                </a:lnTo>
                <a:lnTo>
                  <a:pt x="271252" y="177285"/>
                </a:lnTo>
                <a:lnTo>
                  <a:pt x="269749" y="177285"/>
                </a:lnTo>
                <a:lnTo>
                  <a:pt x="269508" y="177646"/>
                </a:lnTo>
                <a:lnTo>
                  <a:pt x="269267" y="178368"/>
                </a:lnTo>
                <a:lnTo>
                  <a:pt x="268605" y="178970"/>
                </a:lnTo>
                <a:lnTo>
                  <a:pt x="267703" y="179090"/>
                </a:lnTo>
                <a:lnTo>
                  <a:pt x="267222" y="179511"/>
                </a:lnTo>
                <a:lnTo>
                  <a:pt x="267101" y="179030"/>
                </a:lnTo>
                <a:lnTo>
                  <a:pt x="266801" y="178428"/>
                </a:lnTo>
                <a:lnTo>
                  <a:pt x="266079" y="178308"/>
                </a:lnTo>
                <a:lnTo>
                  <a:pt x="265176" y="178428"/>
                </a:lnTo>
                <a:lnTo>
                  <a:pt x="264394" y="178669"/>
                </a:lnTo>
                <a:lnTo>
                  <a:pt x="264033" y="179571"/>
                </a:lnTo>
                <a:lnTo>
                  <a:pt x="264635" y="180233"/>
                </a:lnTo>
                <a:lnTo>
                  <a:pt x="263011" y="180714"/>
                </a:lnTo>
                <a:lnTo>
                  <a:pt x="262108" y="182519"/>
                </a:lnTo>
                <a:lnTo>
                  <a:pt x="261447" y="182519"/>
                </a:lnTo>
                <a:lnTo>
                  <a:pt x="260484" y="183181"/>
                </a:lnTo>
                <a:lnTo>
                  <a:pt x="259581" y="183722"/>
                </a:lnTo>
                <a:lnTo>
                  <a:pt x="259341" y="183722"/>
                </a:lnTo>
                <a:lnTo>
                  <a:pt x="258739" y="184324"/>
                </a:lnTo>
                <a:lnTo>
                  <a:pt x="256634" y="184444"/>
                </a:lnTo>
                <a:lnTo>
                  <a:pt x="254949" y="185647"/>
                </a:lnTo>
                <a:lnTo>
                  <a:pt x="254468" y="187512"/>
                </a:lnTo>
                <a:lnTo>
                  <a:pt x="253265" y="187693"/>
                </a:lnTo>
                <a:lnTo>
                  <a:pt x="252964" y="187091"/>
                </a:lnTo>
                <a:lnTo>
                  <a:pt x="251761" y="186550"/>
                </a:lnTo>
                <a:lnTo>
                  <a:pt x="251822" y="187512"/>
                </a:lnTo>
                <a:lnTo>
                  <a:pt x="250799" y="188114"/>
                </a:lnTo>
                <a:lnTo>
                  <a:pt x="250318" y="189738"/>
                </a:lnTo>
                <a:lnTo>
                  <a:pt x="247851" y="190520"/>
                </a:lnTo>
                <a:lnTo>
                  <a:pt x="246948" y="188836"/>
                </a:lnTo>
                <a:lnTo>
                  <a:pt x="246166" y="188715"/>
                </a:lnTo>
                <a:lnTo>
                  <a:pt x="245505" y="189437"/>
                </a:lnTo>
                <a:lnTo>
                  <a:pt x="245746" y="190099"/>
                </a:lnTo>
                <a:lnTo>
                  <a:pt x="245685" y="190701"/>
                </a:lnTo>
                <a:lnTo>
                  <a:pt x="244964" y="191843"/>
                </a:lnTo>
                <a:lnTo>
                  <a:pt x="245926" y="193047"/>
                </a:lnTo>
                <a:lnTo>
                  <a:pt x="245806" y="193528"/>
                </a:lnTo>
                <a:lnTo>
                  <a:pt x="245685" y="193528"/>
                </a:lnTo>
                <a:lnTo>
                  <a:pt x="245685" y="193949"/>
                </a:lnTo>
                <a:lnTo>
                  <a:pt x="245324" y="194250"/>
                </a:lnTo>
                <a:lnTo>
                  <a:pt x="245324" y="194490"/>
                </a:lnTo>
                <a:lnTo>
                  <a:pt x="245204" y="194731"/>
                </a:lnTo>
                <a:lnTo>
                  <a:pt x="244964" y="195212"/>
                </a:lnTo>
                <a:lnTo>
                  <a:pt x="244843" y="195333"/>
                </a:lnTo>
                <a:lnTo>
                  <a:pt x="244662" y="195212"/>
                </a:lnTo>
                <a:lnTo>
                  <a:pt x="244662" y="194972"/>
                </a:lnTo>
                <a:lnTo>
                  <a:pt x="244422" y="194791"/>
                </a:lnTo>
                <a:lnTo>
                  <a:pt x="244422" y="194370"/>
                </a:lnTo>
                <a:lnTo>
                  <a:pt x="244242" y="194551"/>
                </a:lnTo>
                <a:lnTo>
                  <a:pt x="244121" y="194851"/>
                </a:lnTo>
                <a:lnTo>
                  <a:pt x="243580" y="194972"/>
                </a:lnTo>
                <a:lnTo>
                  <a:pt x="243460" y="195393"/>
                </a:lnTo>
                <a:lnTo>
                  <a:pt x="243158" y="195393"/>
                </a:lnTo>
                <a:lnTo>
                  <a:pt x="243098" y="195814"/>
                </a:lnTo>
                <a:lnTo>
                  <a:pt x="242557" y="196055"/>
                </a:lnTo>
                <a:lnTo>
                  <a:pt x="242316" y="196355"/>
                </a:lnTo>
                <a:lnTo>
                  <a:pt x="241895" y="196295"/>
                </a:lnTo>
                <a:lnTo>
                  <a:pt x="241895" y="196175"/>
                </a:lnTo>
                <a:lnTo>
                  <a:pt x="241353" y="196355"/>
                </a:lnTo>
                <a:lnTo>
                  <a:pt x="241113" y="196235"/>
                </a:lnTo>
                <a:lnTo>
                  <a:pt x="240933" y="196415"/>
                </a:lnTo>
                <a:lnTo>
                  <a:pt x="240692" y="196235"/>
                </a:lnTo>
                <a:lnTo>
                  <a:pt x="240512" y="196415"/>
                </a:lnTo>
                <a:lnTo>
                  <a:pt x="240271" y="196837"/>
                </a:lnTo>
                <a:lnTo>
                  <a:pt x="240452" y="197438"/>
                </a:lnTo>
                <a:lnTo>
                  <a:pt x="240211" y="197859"/>
                </a:lnTo>
                <a:lnTo>
                  <a:pt x="239790" y="197799"/>
                </a:lnTo>
                <a:lnTo>
                  <a:pt x="239609" y="197980"/>
                </a:lnTo>
                <a:lnTo>
                  <a:pt x="239670" y="198040"/>
                </a:lnTo>
                <a:lnTo>
                  <a:pt x="239670" y="198341"/>
                </a:lnTo>
                <a:lnTo>
                  <a:pt x="239549" y="198762"/>
                </a:lnTo>
                <a:lnTo>
                  <a:pt x="239549" y="199062"/>
                </a:lnTo>
                <a:lnTo>
                  <a:pt x="239188" y="199183"/>
                </a:lnTo>
                <a:lnTo>
                  <a:pt x="239188" y="199484"/>
                </a:lnTo>
                <a:lnTo>
                  <a:pt x="239369" y="199724"/>
                </a:lnTo>
                <a:lnTo>
                  <a:pt x="238707" y="199724"/>
                </a:lnTo>
                <a:lnTo>
                  <a:pt x="238526" y="199484"/>
                </a:lnTo>
                <a:lnTo>
                  <a:pt x="238406" y="199604"/>
                </a:lnTo>
                <a:lnTo>
                  <a:pt x="238105" y="199604"/>
                </a:lnTo>
                <a:lnTo>
                  <a:pt x="237684" y="199484"/>
                </a:lnTo>
                <a:lnTo>
                  <a:pt x="237384" y="199363"/>
                </a:lnTo>
                <a:lnTo>
                  <a:pt x="237384" y="199544"/>
                </a:lnTo>
                <a:lnTo>
                  <a:pt x="237323" y="199784"/>
                </a:lnTo>
                <a:lnTo>
                  <a:pt x="237564" y="200266"/>
                </a:lnTo>
                <a:lnTo>
                  <a:pt x="237744" y="200326"/>
                </a:lnTo>
                <a:lnTo>
                  <a:pt x="237564" y="200566"/>
                </a:lnTo>
                <a:lnTo>
                  <a:pt x="237624" y="200867"/>
                </a:lnTo>
                <a:lnTo>
                  <a:pt x="237624" y="201649"/>
                </a:lnTo>
                <a:lnTo>
                  <a:pt x="237384" y="201830"/>
                </a:lnTo>
                <a:lnTo>
                  <a:pt x="237143" y="202251"/>
                </a:lnTo>
                <a:lnTo>
                  <a:pt x="236842" y="202251"/>
                </a:lnTo>
                <a:lnTo>
                  <a:pt x="236722" y="202431"/>
                </a:lnTo>
                <a:lnTo>
                  <a:pt x="236361" y="202311"/>
                </a:lnTo>
                <a:lnTo>
                  <a:pt x="235759" y="202431"/>
                </a:lnTo>
                <a:lnTo>
                  <a:pt x="235518" y="202491"/>
                </a:lnTo>
                <a:lnTo>
                  <a:pt x="235278" y="202672"/>
                </a:lnTo>
                <a:lnTo>
                  <a:pt x="235098" y="202552"/>
                </a:lnTo>
                <a:lnTo>
                  <a:pt x="234857" y="202792"/>
                </a:lnTo>
                <a:lnTo>
                  <a:pt x="234736" y="203093"/>
                </a:lnTo>
                <a:lnTo>
                  <a:pt x="233954" y="203213"/>
                </a:lnTo>
                <a:lnTo>
                  <a:pt x="233714" y="203334"/>
                </a:lnTo>
                <a:lnTo>
                  <a:pt x="233413" y="203334"/>
                </a:lnTo>
                <a:lnTo>
                  <a:pt x="233232" y="203033"/>
                </a:lnTo>
                <a:lnTo>
                  <a:pt x="233533" y="202732"/>
                </a:lnTo>
                <a:lnTo>
                  <a:pt x="233594" y="202311"/>
                </a:lnTo>
                <a:lnTo>
                  <a:pt x="233353" y="202191"/>
                </a:lnTo>
                <a:lnTo>
                  <a:pt x="233353" y="201950"/>
                </a:lnTo>
                <a:lnTo>
                  <a:pt x="233594" y="201348"/>
                </a:lnTo>
                <a:lnTo>
                  <a:pt x="233473" y="200266"/>
                </a:lnTo>
                <a:lnTo>
                  <a:pt x="233052" y="199784"/>
                </a:lnTo>
                <a:lnTo>
                  <a:pt x="232872" y="199784"/>
                </a:lnTo>
                <a:lnTo>
                  <a:pt x="232571" y="199604"/>
                </a:lnTo>
                <a:lnTo>
                  <a:pt x="232390" y="199604"/>
                </a:lnTo>
                <a:lnTo>
                  <a:pt x="231488" y="200085"/>
                </a:lnTo>
                <a:lnTo>
                  <a:pt x="228420" y="201770"/>
                </a:lnTo>
                <a:lnTo>
                  <a:pt x="224751" y="203815"/>
                </a:lnTo>
                <a:lnTo>
                  <a:pt x="216509" y="208206"/>
                </a:lnTo>
                <a:lnTo>
                  <a:pt x="216027" y="208507"/>
                </a:lnTo>
                <a:lnTo>
                  <a:pt x="211756" y="210914"/>
                </a:lnTo>
                <a:lnTo>
                  <a:pt x="211636" y="210974"/>
                </a:lnTo>
                <a:lnTo>
                  <a:pt x="204116" y="215064"/>
                </a:lnTo>
                <a:lnTo>
                  <a:pt x="200386" y="216929"/>
                </a:lnTo>
                <a:lnTo>
                  <a:pt x="198882" y="217892"/>
                </a:lnTo>
                <a:lnTo>
                  <a:pt x="193649" y="220719"/>
                </a:lnTo>
                <a:lnTo>
                  <a:pt x="186249" y="224690"/>
                </a:lnTo>
                <a:lnTo>
                  <a:pt x="186249" y="224810"/>
                </a:lnTo>
                <a:lnTo>
                  <a:pt x="185948" y="224750"/>
                </a:lnTo>
                <a:lnTo>
                  <a:pt x="178248" y="226555"/>
                </a:lnTo>
                <a:lnTo>
                  <a:pt x="176383" y="226916"/>
                </a:lnTo>
                <a:lnTo>
                  <a:pt x="173856" y="227457"/>
                </a:lnTo>
                <a:lnTo>
                  <a:pt x="170668" y="228179"/>
                </a:lnTo>
                <a:lnTo>
                  <a:pt x="166097" y="229081"/>
                </a:lnTo>
                <a:lnTo>
                  <a:pt x="160562" y="230405"/>
                </a:lnTo>
                <a:lnTo>
                  <a:pt x="157975" y="231006"/>
                </a:lnTo>
                <a:lnTo>
                  <a:pt x="155208" y="231548"/>
                </a:lnTo>
                <a:lnTo>
                  <a:pt x="152200" y="232149"/>
                </a:lnTo>
                <a:lnTo>
                  <a:pt x="151839" y="232210"/>
                </a:lnTo>
                <a:lnTo>
                  <a:pt x="150215" y="232570"/>
                </a:lnTo>
                <a:lnTo>
                  <a:pt x="149613" y="232751"/>
                </a:lnTo>
                <a:lnTo>
                  <a:pt x="149373" y="232751"/>
                </a:lnTo>
                <a:lnTo>
                  <a:pt x="149132" y="232811"/>
                </a:lnTo>
                <a:lnTo>
                  <a:pt x="147929" y="232992"/>
                </a:lnTo>
                <a:lnTo>
                  <a:pt x="145522" y="233593"/>
                </a:lnTo>
                <a:lnTo>
                  <a:pt x="145101" y="233593"/>
                </a:lnTo>
                <a:lnTo>
                  <a:pt x="136740" y="235338"/>
                </a:lnTo>
                <a:lnTo>
                  <a:pt x="135415" y="235639"/>
                </a:lnTo>
                <a:lnTo>
                  <a:pt x="127355" y="237263"/>
                </a:lnTo>
                <a:lnTo>
                  <a:pt x="118692" y="239067"/>
                </a:lnTo>
                <a:lnTo>
                  <a:pt x="114180" y="239849"/>
                </a:lnTo>
                <a:lnTo>
                  <a:pt x="110570" y="240511"/>
                </a:lnTo>
                <a:lnTo>
                  <a:pt x="109127" y="240752"/>
                </a:lnTo>
                <a:lnTo>
                  <a:pt x="109367" y="241714"/>
                </a:lnTo>
                <a:lnTo>
                  <a:pt x="100043" y="243399"/>
                </a:lnTo>
                <a:lnTo>
                  <a:pt x="96073" y="244121"/>
                </a:lnTo>
                <a:lnTo>
                  <a:pt x="93847" y="244422"/>
                </a:lnTo>
                <a:lnTo>
                  <a:pt x="88974" y="245204"/>
                </a:lnTo>
                <a:lnTo>
                  <a:pt x="88131" y="245384"/>
                </a:lnTo>
                <a:lnTo>
                  <a:pt x="82236" y="246587"/>
                </a:lnTo>
                <a:lnTo>
                  <a:pt x="80973" y="246768"/>
                </a:lnTo>
                <a:lnTo>
                  <a:pt x="80913" y="246768"/>
                </a:lnTo>
                <a:lnTo>
                  <a:pt x="79409" y="247129"/>
                </a:lnTo>
                <a:lnTo>
                  <a:pt x="77243" y="247489"/>
                </a:lnTo>
                <a:lnTo>
                  <a:pt x="70806" y="248693"/>
                </a:lnTo>
                <a:lnTo>
                  <a:pt x="63527" y="249956"/>
                </a:lnTo>
                <a:lnTo>
                  <a:pt x="61121" y="250317"/>
                </a:lnTo>
                <a:lnTo>
                  <a:pt x="57331" y="251099"/>
                </a:lnTo>
                <a:lnTo>
                  <a:pt x="55947" y="251279"/>
                </a:lnTo>
                <a:lnTo>
                  <a:pt x="53842" y="251640"/>
                </a:lnTo>
                <a:lnTo>
                  <a:pt x="49330" y="252483"/>
                </a:lnTo>
                <a:lnTo>
                  <a:pt x="46503" y="253024"/>
                </a:lnTo>
                <a:lnTo>
                  <a:pt x="42291" y="253746"/>
                </a:lnTo>
                <a:lnTo>
                  <a:pt x="41690" y="253866"/>
                </a:lnTo>
                <a:lnTo>
                  <a:pt x="40547" y="253987"/>
                </a:lnTo>
                <a:lnTo>
                  <a:pt x="39584" y="254287"/>
                </a:lnTo>
                <a:lnTo>
                  <a:pt x="39043" y="254287"/>
                </a:lnTo>
                <a:lnTo>
                  <a:pt x="37118" y="254648"/>
                </a:lnTo>
                <a:lnTo>
                  <a:pt x="35794" y="254829"/>
                </a:lnTo>
                <a:lnTo>
                  <a:pt x="35614" y="254829"/>
                </a:lnTo>
                <a:lnTo>
                  <a:pt x="35253" y="254949"/>
                </a:lnTo>
                <a:lnTo>
                  <a:pt x="29718" y="255912"/>
                </a:lnTo>
                <a:lnTo>
                  <a:pt x="27312" y="256393"/>
                </a:lnTo>
                <a:lnTo>
                  <a:pt x="24304" y="256814"/>
                </a:lnTo>
                <a:lnTo>
                  <a:pt x="21898" y="257235"/>
                </a:lnTo>
                <a:lnTo>
                  <a:pt x="19070" y="257777"/>
                </a:lnTo>
                <a:lnTo>
                  <a:pt x="16364" y="258198"/>
                </a:lnTo>
                <a:lnTo>
                  <a:pt x="14498" y="258378"/>
                </a:lnTo>
                <a:lnTo>
                  <a:pt x="12152" y="258799"/>
                </a:lnTo>
                <a:lnTo>
                  <a:pt x="10949" y="259100"/>
                </a:lnTo>
                <a:lnTo>
                  <a:pt x="8302" y="259461"/>
                </a:lnTo>
                <a:lnTo>
                  <a:pt x="4211" y="260123"/>
                </a:lnTo>
                <a:lnTo>
                  <a:pt x="3610" y="260303"/>
                </a:lnTo>
                <a:lnTo>
                  <a:pt x="2888" y="260424"/>
                </a:lnTo>
                <a:lnTo>
                  <a:pt x="2647" y="257656"/>
                </a:lnTo>
                <a:lnTo>
                  <a:pt x="2346" y="251640"/>
                </a:lnTo>
                <a:lnTo>
                  <a:pt x="2166" y="248933"/>
                </a:lnTo>
                <a:lnTo>
                  <a:pt x="2046" y="247008"/>
                </a:lnTo>
                <a:lnTo>
                  <a:pt x="1624" y="240451"/>
                </a:lnTo>
                <a:lnTo>
                  <a:pt x="1324" y="236842"/>
                </a:lnTo>
                <a:lnTo>
                  <a:pt x="1324" y="235639"/>
                </a:lnTo>
                <a:lnTo>
                  <a:pt x="722" y="226916"/>
                </a:lnTo>
                <a:lnTo>
                  <a:pt x="662" y="226134"/>
                </a:lnTo>
                <a:lnTo>
                  <a:pt x="662" y="225893"/>
                </a:lnTo>
                <a:lnTo>
                  <a:pt x="602" y="223607"/>
                </a:lnTo>
                <a:lnTo>
                  <a:pt x="602" y="222704"/>
                </a:lnTo>
                <a:lnTo>
                  <a:pt x="482" y="222043"/>
                </a:lnTo>
                <a:lnTo>
                  <a:pt x="422" y="220298"/>
                </a:lnTo>
                <a:lnTo>
                  <a:pt x="0" y="215425"/>
                </a:lnTo>
                <a:lnTo>
                  <a:pt x="963" y="214643"/>
                </a:lnTo>
                <a:lnTo>
                  <a:pt x="1865" y="213019"/>
                </a:lnTo>
                <a:lnTo>
                  <a:pt x="4091" y="211214"/>
                </a:lnTo>
                <a:lnTo>
                  <a:pt x="5294" y="209169"/>
                </a:lnTo>
                <a:lnTo>
                  <a:pt x="6196" y="208568"/>
                </a:lnTo>
                <a:lnTo>
                  <a:pt x="8122" y="205379"/>
                </a:lnTo>
                <a:lnTo>
                  <a:pt x="10648" y="205439"/>
                </a:lnTo>
                <a:lnTo>
                  <a:pt x="12212" y="207184"/>
                </a:lnTo>
                <a:lnTo>
                  <a:pt x="13175" y="209169"/>
                </a:lnTo>
                <a:lnTo>
                  <a:pt x="14799" y="209590"/>
                </a:lnTo>
                <a:lnTo>
                  <a:pt x="16303" y="209229"/>
                </a:lnTo>
                <a:lnTo>
                  <a:pt x="17446" y="207906"/>
                </a:lnTo>
                <a:lnTo>
                  <a:pt x="18829" y="208206"/>
                </a:lnTo>
                <a:lnTo>
                  <a:pt x="20093" y="207605"/>
                </a:lnTo>
                <a:lnTo>
                  <a:pt x="20815" y="207244"/>
                </a:lnTo>
                <a:lnTo>
                  <a:pt x="24244" y="207665"/>
                </a:lnTo>
                <a:lnTo>
                  <a:pt x="24123" y="206041"/>
                </a:lnTo>
                <a:lnTo>
                  <a:pt x="25989" y="205921"/>
                </a:lnTo>
                <a:lnTo>
                  <a:pt x="26831" y="205319"/>
                </a:lnTo>
                <a:lnTo>
                  <a:pt x="28335" y="205800"/>
                </a:lnTo>
                <a:lnTo>
                  <a:pt x="30199" y="203394"/>
                </a:lnTo>
                <a:lnTo>
                  <a:pt x="30921" y="202431"/>
                </a:lnTo>
                <a:lnTo>
                  <a:pt x="34050" y="200747"/>
                </a:lnTo>
                <a:lnTo>
                  <a:pt x="35855" y="198100"/>
                </a:lnTo>
                <a:lnTo>
                  <a:pt x="36697" y="196115"/>
                </a:lnTo>
                <a:lnTo>
                  <a:pt x="37298" y="195393"/>
                </a:lnTo>
                <a:lnTo>
                  <a:pt x="37840" y="194791"/>
                </a:lnTo>
                <a:lnTo>
                  <a:pt x="37960" y="194430"/>
                </a:lnTo>
                <a:lnTo>
                  <a:pt x="37840" y="194190"/>
                </a:lnTo>
                <a:lnTo>
                  <a:pt x="38080" y="193648"/>
                </a:lnTo>
                <a:lnTo>
                  <a:pt x="37840" y="193528"/>
                </a:lnTo>
                <a:lnTo>
                  <a:pt x="37659" y="193287"/>
                </a:lnTo>
                <a:lnTo>
                  <a:pt x="37238" y="192866"/>
                </a:lnTo>
                <a:lnTo>
                  <a:pt x="36997" y="192325"/>
                </a:lnTo>
                <a:lnTo>
                  <a:pt x="36757" y="192205"/>
                </a:lnTo>
                <a:lnTo>
                  <a:pt x="35794" y="192205"/>
                </a:lnTo>
                <a:lnTo>
                  <a:pt x="35554" y="191904"/>
                </a:lnTo>
                <a:lnTo>
                  <a:pt x="35493" y="191362"/>
                </a:lnTo>
                <a:lnTo>
                  <a:pt x="35493" y="190881"/>
                </a:lnTo>
                <a:lnTo>
                  <a:pt x="35614" y="190279"/>
                </a:lnTo>
                <a:lnTo>
                  <a:pt x="35433" y="190159"/>
                </a:lnTo>
                <a:lnTo>
                  <a:pt x="35554" y="189798"/>
                </a:lnTo>
                <a:lnTo>
                  <a:pt x="35554" y="189076"/>
                </a:lnTo>
                <a:lnTo>
                  <a:pt x="35734" y="188354"/>
                </a:lnTo>
                <a:lnTo>
                  <a:pt x="35855" y="187873"/>
                </a:lnTo>
                <a:lnTo>
                  <a:pt x="35133" y="187272"/>
                </a:lnTo>
                <a:lnTo>
                  <a:pt x="34651" y="187272"/>
                </a:lnTo>
                <a:lnTo>
                  <a:pt x="34591" y="186911"/>
                </a:lnTo>
                <a:lnTo>
                  <a:pt x="34591" y="186550"/>
                </a:lnTo>
                <a:lnTo>
                  <a:pt x="34832" y="186249"/>
                </a:lnTo>
                <a:lnTo>
                  <a:pt x="34832" y="186189"/>
                </a:lnTo>
                <a:lnTo>
                  <a:pt x="33989" y="185286"/>
                </a:lnTo>
                <a:lnTo>
                  <a:pt x="33809" y="184805"/>
                </a:lnTo>
                <a:lnTo>
                  <a:pt x="35975" y="183843"/>
                </a:lnTo>
                <a:lnTo>
                  <a:pt x="37659" y="179932"/>
                </a:lnTo>
                <a:lnTo>
                  <a:pt x="37178" y="178489"/>
                </a:lnTo>
                <a:lnTo>
                  <a:pt x="37118" y="176744"/>
                </a:lnTo>
                <a:lnTo>
                  <a:pt x="35253" y="175120"/>
                </a:lnTo>
                <a:lnTo>
                  <a:pt x="34170" y="173014"/>
                </a:lnTo>
                <a:lnTo>
                  <a:pt x="35493" y="172593"/>
                </a:lnTo>
                <a:lnTo>
                  <a:pt x="36697" y="170668"/>
                </a:lnTo>
                <a:lnTo>
                  <a:pt x="37238" y="169766"/>
                </a:lnTo>
                <a:lnTo>
                  <a:pt x="36937" y="168141"/>
                </a:lnTo>
                <a:lnTo>
                  <a:pt x="37900" y="166697"/>
                </a:lnTo>
                <a:lnTo>
                  <a:pt x="39103" y="166577"/>
                </a:lnTo>
                <a:lnTo>
                  <a:pt x="39524" y="165013"/>
                </a:lnTo>
                <a:lnTo>
                  <a:pt x="40607" y="165013"/>
                </a:lnTo>
                <a:lnTo>
                  <a:pt x="40607" y="163449"/>
                </a:lnTo>
                <a:lnTo>
                  <a:pt x="41690" y="162968"/>
                </a:lnTo>
                <a:lnTo>
                  <a:pt x="41810" y="162005"/>
                </a:lnTo>
                <a:lnTo>
                  <a:pt x="41810" y="161464"/>
                </a:lnTo>
                <a:lnTo>
                  <a:pt x="42773" y="161524"/>
                </a:lnTo>
                <a:lnTo>
                  <a:pt x="43555" y="161825"/>
                </a:lnTo>
                <a:lnTo>
                  <a:pt x="43916" y="161223"/>
                </a:lnTo>
                <a:lnTo>
                  <a:pt x="45179" y="159479"/>
                </a:lnTo>
                <a:lnTo>
                  <a:pt x="48789" y="157975"/>
                </a:lnTo>
                <a:lnTo>
                  <a:pt x="49690" y="153884"/>
                </a:lnTo>
                <a:lnTo>
                  <a:pt x="51134" y="152019"/>
                </a:lnTo>
                <a:lnTo>
                  <a:pt x="52097" y="149071"/>
                </a:lnTo>
                <a:lnTo>
                  <a:pt x="55526" y="147868"/>
                </a:lnTo>
                <a:lnTo>
                  <a:pt x="56729" y="148229"/>
                </a:lnTo>
                <a:lnTo>
                  <a:pt x="59136" y="146605"/>
                </a:lnTo>
                <a:lnTo>
                  <a:pt x="60218" y="146605"/>
                </a:lnTo>
                <a:lnTo>
                  <a:pt x="62144" y="144499"/>
                </a:lnTo>
                <a:lnTo>
                  <a:pt x="63046" y="142695"/>
                </a:lnTo>
                <a:lnTo>
                  <a:pt x="66054" y="140409"/>
                </a:lnTo>
                <a:lnTo>
                  <a:pt x="67257" y="138002"/>
                </a:lnTo>
                <a:lnTo>
                  <a:pt x="69483" y="137100"/>
                </a:lnTo>
                <a:lnTo>
                  <a:pt x="70686" y="137581"/>
                </a:lnTo>
                <a:lnTo>
                  <a:pt x="72189" y="136378"/>
                </a:lnTo>
                <a:lnTo>
                  <a:pt x="74356" y="136619"/>
                </a:lnTo>
                <a:lnTo>
                  <a:pt x="76582" y="134934"/>
                </a:lnTo>
                <a:lnTo>
                  <a:pt x="78205" y="134333"/>
                </a:lnTo>
                <a:lnTo>
                  <a:pt x="82777" y="133611"/>
                </a:lnTo>
                <a:lnTo>
                  <a:pt x="83439" y="133791"/>
                </a:lnTo>
                <a:lnTo>
                  <a:pt x="84101" y="133370"/>
                </a:lnTo>
                <a:lnTo>
                  <a:pt x="85785" y="133791"/>
                </a:lnTo>
                <a:lnTo>
                  <a:pt x="87470" y="132588"/>
                </a:lnTo>
                <a:lnTo>
                  <a:pt x="88192" y="133009"/>
                </a:lnTo>
                <a:lnTo>
                  <a:pt x="89635" y="131866"/>
                </a:lnTo>
                <a:lnTo>
                  <a:pt x="90839" y="130061"/>
                </a:lnTo>
                <a:lnTo>
                  <a:pt x="91982" y="130242"/>
                </a:lnTo>
                <a:lnTo>
                  <a:pt x="93787" y="131265"/>
                </a:lnTo>
                <a:lnTo>
                  <a:pt x="95110" y="132708"/>
                </a:lnTo>
                <a:lnTo>
                  <a:pt x="97877" y="131626"/>
                </a:lnTo>
                <a:lnTo>
                  <a:pt x="100043" y="131626"/>
                </a:lnTo>
                <a:lnTo>
                  <a:pt x="100885" y="131144"/>
                </a:lnTo>
                <a:lnTo>
                  <a:pt x="101607" y="130904"/>
                </a:lnTo>
                <a:lnTo>
                  <a:pt x="104375" y="130482"/>
                </a:lnTo>
                <a:lnTo>
                  <a:pt x="105337" y="130964"/>
                </a:lnTo>
                <a:lnTo>
                  <a:pt x="108044" y="130362"/>
                </a:lnTo>
                <a:lnTo>
                  <a:pt x="109668" y="128979"/>
                </a:lnTo>
                <a:lnTo>
                  <a:pt x="110089" y="128136"/>
                </a:lnTo>
                <a:lnTo>
                  <a:pt x="110451" y="126753"/>
                </a:lnTo>
                <a:lnTo>
                  <a:pt x="111172" y="125068"/>
                </a:lnTo>
                <a:lnTo>
                  <a:pt x="113097" y="122782"/>
                </a:lnTo>
                <a:lnTo>
                  <a:pt x="114180" y="119774"/>
                </a:lnTo>
                <a:lnTo>
                  <a:pt x="116706" y="119534"/>
                </a:lnTo>
                <a:lnTo>
                  <a:pt x="117008" y="119473"/>
                </a:lnTo>
                <a:lnTo>
                  <a:pt x="117850" y="119173"/>
                </a:lnTo>
                <a:lnTo>
                  <a:pt x="119835" y="117127"/>
                </a:lnTo>
                <a:lnTo>
                  <a:pt x="121760" y="115804"/>
                </a:lnTo>
                <a:lnTo>
                  <a:pt x="122061" y="113999"/>
                </a:lnTo>
                <a:lnTo>
                  <a:pt x="125069" y="112676"/>
                </a:lnTo>
                <a:lnTo>
                  <a:pt x="126152" y="110630"/>
                </a:lnTo>
                <a:lnTo>
                  <a:pt x="126753" y="107923"/>
                </a:lnTo>
                <a:lnTo>
                  <a:pt x="129039" y="106540"/>
                </a:lnTo>
                <a:lnTo>
                  <a:pt x="131084" y="106660"/>
                </a:lnTo>
                <a:lnTo>
                  <a:pt x="132769" y="107923"/>
                </a:lnTo>
                <a:lnTo>
                  <a:pt x="134754" y="107141"/>
                </a:lnTo>
                <a:lnTo>
                  <a:pt x="135355" y="106118"/>
                </a:lnTo>
                <a:lnTo>
                  <a:pt x="135355" y="104013"/>
                </a:lnTo>
                <a:lnTo>
                  <a:pt x="137641" y="102329"/>
                </a:lnTo>
                <a:lnTo>
                  <a:pt x="137942" y="100825"/>
                </a:lnTo>
                <a:lnTo>
                  <a:pt x="139446" y="99742"/>
                </a:lnTo>
                <a:lnTo>
                  <a:pt x="139808" y="98839"/>
                </a:lnTo>
                <a:lnTo>
                  <a:pt x="139927" y="98358"/>
                </a:lnTo>
                <a:lnTo>
                  <a:pt x="139266" y="96974"/>
                </a:lnTo>
                <a:lnTo>
                  <a:pt x="140048" y="96132"/>
                </a:lnTo>
                <a:lnTo>
                  <a:pt x="139386" y="94568"/>
                </a:lnTo>
                <a:lnTo>
                  <a:pt x="140770" y="93365"/>
                </a:lnTo>
                <a:lnTo>
                  <a:pt x="141010" y="92402"/>
                </a:lnTo>
                <a:lnTo>
                  <a:pt x="143958" y="91981"/>
                </a:lnTo>
                <a:lnTo>
                  <a:pt x="144560" y="91981"/>
                </a:lnTo>
                <a:lnTo>
                  <a:pt x="147447" y="91560"/>
                </a:lnTo>
                <a:lnTo>
                  <a:pt x="148350" y="90778"/>
                </a:lnTo>
                <a:lnTo>
                  <a:pt x="148951" y="90417"/>
                </a:lnTo>
                <a:lnTo>
                  <a:pt x="149914" y="87409"/>
                </a:lnTo>
                <a:lnTo>
                  <a:pt x="150876" y="86868"/>
                </a:lnTo>
                <a:lnTo>
                  <a:pt x="151177" y="84161"/>
                </a:lnTo>
                <a:lnTo>
                  <a:pt x="152019" y="82958"/>
                </a:lnTo>
                <a:lnTo>
                  <a:pt x="155388" y="82236"/>
                </a:lnTo>
                <a:lnTo>
                  <a:pt x="160441" y="79469"/>
                </a:lnTo>
                <a:lnTo>
                  <a:pt x="163089" y="76160"/>
                </a:lnTo>
                <a:lnTo>
                  <a:pt x="163750" y="75919"/>
                </a:lnTo>
                <a:lnTo>
                  <a:pt x="164953" y="76280"/>
                </a:lnTo>
                <a:lnTo>
                  <a:pt x="166998" y="75378"/>
                </a:lnTo>
                <a:lnTo>
                  <a:pt x="168563" y="75859"/>
                </a:lnTo>
                <a:lnTo>
                  <a:pt x="169465" y="75318"/>
                </a:lnTo>
                <a:lnTo>
                  <a:pt x="170969" y="75558"/>
                </a:lnTo>
                <a:lnTo>
                  <a:pt x="171510" y="75739"/>
                </a:lnTo>
                <a:lnTo>
                  <a:pt x="174398" y="76160"/>
                </a:lnTo>
                <a:lnTo>
                  <a:pt x="176142" y="76882"/>
                </a:lnTo>
                <a:lnTo>
                  <a:pt x="177707" y="75679"/>
                </a:lnTo>
                <a:lnTo>
                  <a:pt x="178790" y="73693"/>
                </a:lnTo>
                <a:lnTo>
                  <a:pt x="180534" y="72611"/>
                </a:lnTo>
                <a:lnTo>
                  <a:pt x="180294" y="72129"/>
                </a:lnTo>
                <a:lnTo>
                  <a:pt x="181196" y="67497"/>
                </a:lnTo>
                <a:lnTo>
                  <a:pt x="181798" y="65753"/>
                </a:lnTo>
                <a:lnTo>
                  <a:pt x="183121" y="65392"/>
                </a:lnTo>
                <a:lnTo>
                  <a:pt x="183302" y="63046"/>
                </a:lnTo>
                <a:lnTo>
                  <a:pt x="185106" y="62444"/>
                </a:lnTo>
                <a:lnTo>
                  <a:pt x="185106" y="62023"/>
                </a:lnTo>
                <a:lnTo>
                  <a:pt x="185347" y="61241"/>
                </a:lnTo>
                <a:lnTo>
                  <a:pt x="184565" y="60098"/>
                </a:lnTo>
                <a:lnTo>
                  <a:pt x="184685" y="58534"/>
                </a:lnTo>
                <a:lnTo>
                  <a:pt x="183903" y="56970"/>
                </a:lnTo>
                <a:lnTo>
                  <a:pt x="185527" y="56548"/>
                </a:lnTo>
                <a:lnTo>
                  <a:pt x="186730" y="55526"/>
                </a:lnTo>
                <a:lnTo>
                  <a:pt x="187152" y="54323"/>
                </a:lnTo>
                <a:lnTo>
                  <a:pt x="185407" y="53601"/>
                </a:lnTo>
                <a:lnTo>
                  <a:pt x="186069" y="51796"/>
                </a:lnTo>
                <a:lnTo>
                  <a:pt x="184625" y="49149"/>
                </a:lnTo>
                <a:lnTo>
                  <a:pt x="183302" y="47946"/>
                </a:lnTo>
                <a:lnTo>
                  <a:pt x="183121" y="46141"/>
                </a:lnTo>
                <a:lnTo>
                  <a:pt x="181918" y="45540"/>
                </a:lnTo>
                <a:lnTo>
                  <a:pt x="184806" y="45419"/>
                </a:lnTo>
                <a:lnTo>
                  <a:pt x="184926" y="45118"/>
                </a:lnTo>
                <a:lnTo>
                  <a:pt x="184324" y="43314"/>
                </a:lnTo>
                <a:lnTo>
                  <a:pt x="184565" y="41930"/>
                </a:lnTo>
                <a:lnTo>
                  <a:pt x="187814" y="39824"/>
                </a:lnTo>
                <a:lnTo>
                  <a:pt x="190160" y="40426"/>
                </a:lnTo>
                <a:lnTo>
                  <a:pt x="191363" y="39764"/>
                </a:lnTo>
                <a:lnTo>
                  <a:pt x="193769" y="41569"/>
                </a:lnTo>
                <a:lnTo>
                  <a:pt x="195513" y="42171"/>
                </a:lnTo>
                <a:lnTo>
                  <a:pt x="196837" y="43975"/>
                </a:lnTo>
                <a:lnTo>
                  <a:pt x="199243" y="41810"/>
                </a:lnTo>
                <a:lnTo>
                  <a:pt x="199003" y="41208"/>
                </a:lnTo>
                <a:lnTo>
                  <a:pt x="198641" y="41028"/>
                </a:lnTo>
                <a:lnTo>
                  <a:pt x="199303" y="39103"/>
                </a:lnTo>
                <a:lnTo>
                  <a:pt x="200627" y="37538"/>
                </a:lnTo>
                <a:lnTo>
                  <a:pt x="200867" y="36636"/>
                </a:lnTo>
                <a:lnTo>
                  <a:pt x="200867" y="35433"/>
                </a:lnTo>
                <a:lnTo>
                  <a:pt x="202071" y="33328"/>
                </a:lnTo>
                <a:lnTo>
                  <a:pt x="200266" y="32545"/>
                </a:lnTo>
                <a:lnTo>
                  <a:pt x="199966" y="30440"/>
                </a:lnTo>
                <a:lnTo>
                  <a:pt x="200687" y="29658"/>
                </a:lnTo>
                <a:lnTo>
                  <a:pt x="200928" y="27853"/>
                </a:lnTo>
                <a:lnTo>
                  <a:pt x="201589" y="27673"/>
                </a:lnTo>
                <a:lnTo>
                  <a:pt x="203875" y="26650"/>
                </a:lnTo>
                <a:lnTo>
                  <a:pt x="205801" y="24244"/>
                </a:lnTo>
                <a:lnTo>
                  <a:pt x="207665" y="23221"/>
                </a:lnTo>
                <a:lnTo>
                  <a:pt x="209109" y="22018"/>
                </a:lnTo>
                <a:lnTo>
                  <a:pt x="208869" y="20935"/>
                </a:lnTo>
                <a:lnTo>
                  <a:pt x="212478" y="18408"/>
                </a:lnTo>
                <a:lnTo>
                  <a:pt x="212959" y="16904"/>
                </a:lnTo>
                <a:lnTo>
                  <a:pt x="216208" y="14077"/>
                </a:lnTo>
                <a:lnTo>
                  <a:pt x="217411" y="13836"/>
                </a:lnTo>
                <a:lnTo>
                  <a:pt x="217953" y="12994"/>
                </a:lnTo>
                <a:lnTo>
                  <a:pt x="219156" y="11731"/>
                </a:lnTo>
                <a:lnTo>
                  <a:pt x="222465" y="13054"/>
                </a:lnTo>
                <a:lnTo>
                  <a:pt x="222644" y="14799"/>
                </a:lnTo>
                <a:lnTo>
                  <a:pt x="224810" y="15521"/>
                </a:lnTo>
                <a:lnTo>
                  <a:pt x="225412" y="15882"/>
                </a:lnTo>
                <a:lnTo>
                  <a:pt x="227156" y="16122"/>
                </a:lnTo>
                <a:lnTo>
                  <a:pt x="227337" y="16904"/>
                </a:lnTo>
                <a:lnTo>
                  <a:pt x="225893" y="18709"/>
                </a:lnTo>
                <a:lnTo>
                  <a:pt x="225773" y="21356"/>
                </a:lnTo>
                <a:lnTo>
                  <a:pt x="225533" y="21717"/>
                </a:lnTo>
                <a:lnTo>
                  <a:pt x="225171" y="22138"/>
                </a:lnTo>
                <a:lnTo>
                  <a:pt x="224991" y="22559"/>
                </a:lnTo>
                <a:lnTo>
                  <a:pt x="224870" y="22559"/>
                </a:lnTo>
                <a:lnTo>
                  <a:pt x="224870" y="22860"/>
                </a:lnTo>
                <a:lnTo>
                  <a:pt x="225412" y="24665"/>
                </a:lnTo>
                <a:lnTo>
                  <a:pt x="226916" y="25507"/>
                </a:lnTo>
                <a:lnTo>
                  <a:pt x="226495" y="28154"/>
                </a:lnTo>
                <a:lnTo>
                  <a:pt x="226735" y="29477"/>
                </a:lnTo>
                <a:lnTo>
                  <a:pt x="227156" y="29598"/>
                </a:lnTo>
                <a:lnTo>
                  <a:pt x="227638" y="29477"/>
                </a:lnTo>
                <a:lnTo>
                  <a:pt x="228420" y="29658"/>
                </a:lnTo>
                <a:lnTo>
                  <a:pt x="228961" y="29477"/>
                </a:lnTo>
                <a:lnTo>
                  <a:pt x="229563" y="29177"/>
                </a:lnTo>
                <a:lnTo>
                  <a:pt x="230766" y="29177"/>
                </a:lnTo>
                <a:lnTo>
                  <a:pt x="231308" y="28996"/>
                </a:lnTo>
                <a:lnTo>
                  <a:pt x="231668" y="29056"/>
                </a:lnTo>
                <a:lnTo>
                  <a:pt x="231849" y="29237"/>
                </a:lnTo>
                <a:lnTo>
                  <a:pt x="232090" y="30019"/>
                </a:lnTo>
                <a:lnTo>
                  <a:pt x="232691" y="30139"/>
                </a:lnTo>
                <a:lnTo>
                  <a:pt x="233112" y="30139"/>
                </a:lnTo>
                <a:lnTo>
                  <a:pt x="233533" y="30380"/>
                </a:lnTo>
                <a:lnTo>
                  <a:pt x="233954" y="30440"/>
                </a:lnTo>
                <a:lnTo>
                  <a:pt x="234195" y="30320"/>
                </a:lnTo>
                <a:lnTo>
                  <a:pt x="234376" y="30440"/>
                </a:lnTo>
                <a:lnTo>
                  <a:pt x="234676" y="30320"/>
                </a:lnTo>
                <a:lnTo>
                  <a:pt x="235880" y="28334"/>
                </a:lnTo>
                <a:lnTo>
                  <a:pt x="238466" y="26289"/>
                </a:lnTo>
                <a:lnTo>
                  <a:pt x="239369" y="26289"/>
                </a:lnTo>
                <a:lnTo>
                  <a:pt x="240993" y="25086"/>
                </a:lnTo>
                <a:lnTo>
                  <a:pt x="241053" y="25086"/>
                </a:lnTo>
                <a:lnTo>
                  <a:pt x="242256" y="24183"/>
                </a:lnTo>
                <a:lnTo>
                  <a:pt x="243098" y="22800"/>
                </a:lnTo>
                <a:lnTo>
                  <a:pt x="244001" y="21597"/>
                </a:lnTo>
                <a:lnTo>
                  <a:pt x="244361" y="21296"/>
                </a:lnTo>
                <a:lnTo>
                  <a:pt x="247369" y="17686"/>
                </a:lnTo>
                <a:lnTo>
                  <a:pt x="248332" y="15160"/>
                </a:lnTo>
                <a:lnTo>
                  <a:pt x="248873" y="13536"/>
                </a:lnTo>
                <a:lnTo>
                  <a:pt x="249475" y="11550"/>
                </a:lnTo>
                <a:lnTo>
                  <a:pt x="249596" y="11189"/>
                </a:lnTo>
                <a:lnTo>
                  <a:pt x="251822" y="4211"/>
                </a:lnTo>
                <a:lnTo>
                  <a:pt x="251822" y="4091"/>
                </a:lnTo>
                <a:lnTo>
                  <a:pt x="254408" y="3850"/>
                </a:lnTo>
                <a:lnTo>
                  <a:pt x="253807" y="2888"/>
                </a:lnTo>
                <a:lnTo>
                  <a:pt x="254047" y="1865"/>
                </a:lnTo>
                <a:lnTo>
                  <a:pt x="255371" y="2045"/>
                </a:lnTo>
                <a:lnTo>
                  <a:pt x="257356" y="3429"/>
                </a:lnTo>
                <a:lnTo>
                  <a:pt x="258739" y="1925"/>
                </a:lnTo>
                <a:lnTo>
                  <a:pt x="260003" y="1504"/>
                </a:lnTo>
                <a:lnTo>
                  <a:pt x="261085" y="0"/>
                </a:lnTo>
                <a:lnTo>
                  <a:pt x="262289" y="1384"/>
                </a:lnTo>
                <a:lnTo>
                  <a:pt x="264515" y="5535"/>
                </a:lnTo>
                <a:lnTo>
                  <a:pt x="264695" y="8963"/>
                </a:lnTo>
                <a:lnTo>
                  <a:pt x="265056" y="9866"/>
                </a:lnTo>
                <a:lnTo>
                  <a:pt x="267222" y="9505"/>
                </a:lnTo>
                <a:lnTo>
                  <a:pt x="269027" y="9746"/>
                </a:lnTo>
                <a:lnTo>
                  <a:pt x="268545" y="8001"/>
                </a:lnTo>
                <a:lnTo>
                  <a:pt x="269989" y="5956"/>
                </a:lnTo>
                <a:lnTo>
                  <a:pt x="272576" y="8663"/>
                </a:lnTo>
                <a:lnTo>
                  <a:pt x="273539" y="8843"/>
                </a:lnTo>
                <a:lnTo>
                  <a:pt x="276004" y="10287"/>
                </a:lnTo>
                <a:lnTo>
                  <a:pt x="275523" y="11490"/>
                </a:lnTo>
                <a:lnTo>
                  <a:pt x="275764" y="12994"/>
                </a:lnTo>
                <a:lnTo>
                  <a:pt x="277689" y="13415"/>
                </a:lnTo>
                <a:lnTo>
                  <a:pt x="278411" y="14498"/>
                </a:lnTo>
                <a:lnTo>
                  <a:pt x="279794" y="14679"/>
                </a:lnTo>
                <a:lnTo>
                  <a:pt x="278531" y="11971"/>
                </a:lnTo>
                <a:lnTo>
                  <a:pt x="279012" y="11189"/>
                </a:lnTo>
                <a:lnTo>
                  <a:pt x="280878" y="11671"/>
                </a:lnTo>
                <a:lnTo>
                  <a:pt x="281179" y="9866"/>
                </a:lnTo>
                <a:lnTo>
                  <a:pt x="284006" y="8663"/>
                </a:lnTo>
                <a:lnTo>
                  <a:pt x="285450" y="8963"/>
                </a:lnTo>
                <a:lnTo>
                  <a:pt x="286412" y="8362"/>
                </a:lnTo>
                <a:lnTo>
                  <a:pt x="287615" y="10768"/>
                </a:lnTo>
                <a:lnTo>
                  <a:pt x="285991" y="10768"/>
                </a:lnTo>
                <a:lnTo>
                  <a:pt x="287615" y="12814"/>
                </a:lnTo>
                <a:lnTo>
                  <a:pt x="288277" y="12874"/>
                </a:lnTo>
                <a:lnTo>
                  <a:pt x="289059" y="16904"/>
                </a:lnTo>
                <a:lnTo>
                  <a:pt x="290262" y="18288"/>
                </a:lnTo>
                <a:lnTo>
                  <a:pt x="289240" y="18769"/>
                </a:lnTo>
                <a:lnTo>
                  <a:pt x="288878" y="20153"/>
                </a:lnTo>
                <a:lnTo>
                  <a:pt x="291285" y="21777"/>
                </a:lnTo>
                <a:lnTo>
                  <a:pt x="291465" y="22559"/>
                </a:lnTo>
                <a:lnTo>
                  <a:pt x="293992" y="23943"/>
                </a:lnTo>
                <a:lnTo>
                  <a:pt x="293992" y="22740"/>
                </a:lnTo>
                <a:lnTo>
                  <a:pt x="295255" y="23341"/>
                </a:lnTo>
                <a:lnTo>
                  <a:pt x="295917" y="22499"/>
                </a:lnTo>
                <a:lnTo>
                  <a:pt x="297421" y="22499"/>
                </a:lnTo>
                <a:lnTo>
                  <a:pt x="296458" y="23401"/>
                </a:lnTo>
                <a:lnTo>
                  <a:pt x="296699" y="26048"/>
                </a:lnTo>
                <a:lnTo>
                  <a:pt x="298744" y="26830"/>
                </a:lnTo>
                <a:lnTo>
                  <a:pt x="298143" y="27432"/>
                </a:lnTo>
                <a:lnTo>
                  <a:pt x="298744" y="29417"/>
                </a:lnTo>
                <a:lnTo>
                  <a:pt x="298143" y="30019"/>
                </a:lnTo>
                <a:lnTo>
                  <a:pt x="299346" y="32124"/>
                </a:lnTo>
                <a:lnTo>
                  <a:pt x="299827" y="35373"/>
                </a:lnTo>
                <a:lnTo>
                  <a:pt x="301511" y="39103"/>
                </a:lnTo>
                <a:lnTo>
                  <a:pt x="300007" y="39584"/>
                </a:lnTo>
                <a:lnTo>
                  <a:pt x="301692" y="42351"/>
                </a:lnTo>
                <a:lnTo>
                  <a:pt x="301030" y="42953"/>
                </a:lnTo>
                <a:lnTo>
                  <a:pt x="305061" y="41750"/>
                </a:lnTo>
                <a:lnTo>
                  <a:pt x="305301" y="40306"/>
                </a:lnTo>
                <a:lnTo>
                  <a:pt x="307287" y="38140"/>
                </a:lnTo>
                <a:lnTo>
                  <a:pt x="307287" y="36155"/>
                </a:lnTo>
                <a:lnTo>
                  <a:pt x="311258" y="36035"/>
                </a:lnTo>
                <a:lnTo>
                  <a:pt x="311438" y="35614"/>
                </a:lnTo>
                <a:lnTo>
                  <a:pt x="314807" y="34410"/>
                </a:lnTo>
                <a:lnTo>
                  <a:pt x="316611" y="32305"/>
                </a:lnTo>
                <a:lnTo>
                  <a:pt x="317574" y="27552"/>
                </a:lnTo>
                <a:lnTo>
                  <a:pt x="319739" y="27552"/>
                </a:lnTo>
                <a:lnTo>
                  <a:pt x="321304" y="28996"/>
                </a:lnTo>
                <a:lnTo>
                  <a:pt x="323830" y="26409"/>
                </a:lnTo>
                <a:lnTo>
                  <a:pt x="323409" y="23341"/>
                </a:lnTo>
                <a:lnTo>
                  <a:pt x="322507" y="21476"/>
                </a:lnTo>
                <a:lnTo>
                  <a:pt x="323830" y="20634"/>
                </a:lnTo>
                <a:lnTo>
                  <a:pt x="326056" y="17747"/>
                </a:lnTo>
                <a:lnTo>
                  <a:pt x="325815" y="16784"/>
                </a:lnTo>
                <a:lnTo>
                  <a:pt x="324251" y="15220"/>
                </a:lnTo>
                <a:lnTo>
                  <a:pt x="326537" y="11310"/>
                </a:lnTo>
                <a:lnTo>
                  <a:pt x="329967" y="15100"/>
                </a:lnTo>
                <a:lnTo>
                  <a:pt x="329786" y="16182"/>
                </a:lnTo>
                <a:lnTo>
                  <a:pt x="331350" y="18288"/>
                </a:lnTo>
                <a:lnTo>
                  <a:pt x="332313" y="18529"/>
                </a:lnTo>
                <a:lnTo>
                  <a:pt x="333516" y="20454"/>
                </a:lnTo>
                <a:lnTo>
                  <a:pt x="334779" y="24424"/>
                </a:lnTo>
                <a:lnTo>
                  <a:pt x="333937" y="29237"/>
                </a:lnTo>
                <a:lnTo>
                  <a:pt x="334358" y="30741"/>
                </a:lnTo>
                <a:lnTo>
                  <a:pt x="333516" y="32545"/>
                </a:lnTo>
                <a:lnTo>
                  <a:pt x="331590" y="34049"/>
                </a:lnTo>
                <a:lnTo>
                  <a:pt x="330387" y="37057"/>
                </a:lnTo>
                <a:lnTo>
                  <a:pt x="329485" y="38020"/>
                </a:lnTo>
                <a:lnTo>
                  <a:pt x="327259" y="38140"/>
                </a:lnTo>
                <a:lnTo>
                  <a:pt x="325635" y="41148"/>
                </a:lnTo>
                <a:lnTo>
                  <a:pt x="336704" y="47765"/>
                </a:lnTo>
                <a:lnTo>
                  <a:pt x="341938" y="51254"/>
                </a:lnTo>
                <a:lnTo>
                  <a:pt x="346510" y="54022"/>
                </a:lnTo>
                <a:lnTo>
                  <a:pt x="353729" y="69182"/>
                </a:lnTo>
                <a:lnTo>
                  <a:pt x="358782" y="79709"/>
                </a:lnTo>
                <a:lnTo>
                  <a:pt x="358060" y="80070"/>
                </a:lnTo>
                <a:lnTo>
                  <a:pt x="357939" y="82958"/>
                </a:lnTo>
                <a:lnTo>
                  <a:pt x="357157" y="83740"/>
                </a:lnTo>
                <a:lnTo>
                  <a:pt x="357218" y="86387"/>
                </a:lnTo>
                <a:lnTo>
                  <a:pt x="355052" y="86868"/>
                </a:lnTo>
                <a:lnTo>
                  <a:pt x="356256" y="91500"/>
                </a:lnTo>
                <a:lnTo>
                  <a:pt x="356496" y="93967"/>
                </a:lnTo>
                <a:lnTo>
                  <a:pt x="357278" y="97516"/>
                </a:lnTo>
                <a:lnTo>
                  <a:pt x="359083" y="100825"/>
                </a:lnTo>
                <a:lnTo>
                  <a:pt x="359384" y="105036"/>
                </a:lnTo>
                <a:lnTo>
                  <a:pt x="357880" y="106058"/>
                </a:lnTo>
                <a:lnTo>
                  <a:pt x="359384" y="108525"/>
                </a:lnTo>
                <a:lnTo>
                  <a:pt x="361550" y="110510"/>
                </a:lnTo>
                <a:lnTo>
                  <a:pt x="361729" y="115924"/>
                </a:lnTo>
                <a:lnTo>
                  <a:pt x="362091" y="117428"/>
                </a:lnTo>
                <a:lnTo>
                  <a:pt x="360046" y="118030"/>
                </a:lnTo>
                <a:lnTo>
                  <a:pt x="358722" y="116947"/>
                </a:lnTo>
                <a:lnTo>
                  <a:pt x="356376" y="117849"/>
                </a:lnTo>
                <a:lnTo>
                  <a:pt x="356376" y="117549"/>
                </a:lnTo>
                <a:lnTo>
                  <a:pt x="354090" y="117609"/>
                </a:lnTo>
                <a:lnTo>
                  <a:pt x="352285" y="117127"/>
                </a:lnTo>
                <a:lnTo>
                  <a:pt x="351503" y="115623"/>
                </a:lnTo>
                <a:lnTo>
                  <a:pt x="350180" y="116225"/>
                </a:lnTo>
                <a:lnTo>
                  <a:pt x="346750" y="113819"/>
                </a:lnTo>
                <a:lnTo>
                  <a:pt x="345968" y="113939"/>
                </a:lnTo>
                <a:lnTo>
                  <a:pt x="345908" y="115924"/>
                </a:lnTo>
                <a:lnTo>
                  <a:pt x="346630" y="116526"/>
                </a:lnTo>
                <a:lnTo>
                  <a:pt x="346209" y="120015"/>
                </a:lnTo>
                <a:lnTo>
                  <a:pt x="346991" y="123504"/>
                </a:lnTo>
                <a:lnTo>
                  <a:pt x="346450" y="124948"/>
                </a:lnTo>
                <a:lnTo>
                  <a:pt x="346690" y="127836"/>
                </a:lnTo>
                <a:lnTo>
                  <a:pt x="348254" y="129460"/>
                </a:lnTo>
                <a:lnTo>
                  <a:pt x="351563" y="130182"/>
                </a:lnTo>
                <a:lnTo>
                  <a:pt x="351202" y="132047"/>
                </a:lnTo>
                <a:lnTo>
                  <a:pt x="351623" y="134032"/>
                </a:lnTo>
                <a:lnTo>
                  <a:pt x="351382" y="137461"/>
                </a:lnTo>
                <a:lnTo>
                  <a:pt x="350540" y="140589"/>
                </a:lnTo>
                <a:lnTo>
                  <a:pt x="349698" y="142273"/>
                </a:lnTo>
                <a:lnTo>
                  <a:pt x="350901" y="144138"/>
                </a:lnTo>
                <a:lnTo>
                  <a:pt x="349939" y="144740"/>
                </a:lnTo>
                <a:lnTo>
                  <a:pt x="350360" y="148349"/>
                </a:lnTo>
                <a:lnTo>
                  <a:pt x="350841" y="149011"/>
                </a:lnTo>
                <a:lnTo>
                  <a:pt x="350240" y="152139"/>
                </a:lnTo>
                <a:lnTo>
                  <a:pt x="351443" y="156711"/>
                </a:lnTo>
                <a:lnTo>
                  <a:pt x="349398" y="156952"/>
                </a:lnTo>
                <a:lnTo>
                  <a:pt x="347954" y="157072"/>
                </a:lnTo>
                <a:lnTo>
                  <a:pt x="346450" y="157373"/>
                </a:lnTo>
                <a:lnTo>
                  <a:pt x="345547" y="157554"/>
                </a:lnTo>
                <a:lnTo>
                  <a:pt x="343502" y="157854"/>
                </a:lnTo>
                <a:lnTo>
                  <a:pt x="340674" y="158396"/>
                </a:lnTo>
                <a:lnTo>
                  <a:pt x="339351" y="158576"/>
                </a:lnTo>
                <a:lnTo>
                  <a:pt x="335261" y="159178"/>
                </a:lnTo>
                <a:lnTo>
                  <a:pt x="330628" y="159960"/>
                </a:lnTo>
                <a:lnTo>
                  <a:pt x="326297" y="160441"/>
                </a:lnTo>
                <a:lnTo>
                  <a:pt x="325575" y="160622"/>
                </a:lnTo>
                <a:lnTo>
                  <a:pt x="323650" y="160983"/>
                </a:lnTo>
                <a:lnTo>
                  <a:pt x="321243" y="161404"/>
                </a:lnTo>
                <a:lnTo>
                  <a:pt x="319920" y="161584"/>
                </a:lnTo>
                <a:lnTo>
                  <a:pt x="313483" y="162426"/>
                </a:lnTo>
                <a:lnTo>
                  <a:pt x="312099" y="162547"/>
                </a:lnTo>
                <a:lnTo>
                  <a:pt x="311739" y="162547"/>
                </a:lnTo>
                <a:lnTo>
                  <a:pt x="311258" y="162727"/>
                </a:lnTo>
                <a:lnTo>
                  <a:pt x="310595" y="162727"/>
                </a:lnTo>
                <a:lnTo>
                  <a:pt x="308490" y="163088"/>
                </a:lnTo>
                <a:lnTo>
                  <a:pt x="304038" y="163690"/>
                </a:lnTo>
                <a:lnTo>
                  <a:pt x="302474" y="163810"/>
                </a:lnTo>
                <a:lnTo>
                  <a:pt x="302414" y="164051"/>
                </a:lnTo>
                <a:lnTo>
                  <a:pt x="302293" y="164893"/>
                </a:lnTo>
                <a:lnTo>
                  <a:pt x="300610" y="165494"/>
                </a:lnTo>
                <a:lnTo>
                  <a:pt x="299106" y="166457"/>
                </a:lnTo>
                <a:lnTo>
                  <a:pt x="298203" y="167660"/>
                </a:lnTo>
                <a:lnTo>
                  <a:pt x="296940" y="166998"/>
                </a:lnTo>
                <a:lnTo>
                  <a:pt x="296338" y="166818"/>
                </a:lnTo>
                <a:lnTo>
                  <a:pt x="295736" y="167419"/>
                </a:lnTo>
                <a:lnTo>
                  <a:pt x="294774" y="166697"/>
                </a:lnTo>
                <a:lnTo>
                  <a:pt x="294353" y="166818"/>
                </a:lnTo>
                <a:lnTo>
                  <a:pt x="293571" y="167540"/>
                </a:lnTo>
                <a:lnTo>
                  <a:pt x="293150" y="16729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" name="Freeform: Shape 252" title="NC-12">
            <a:extLst>
              <a:ext uri="{FF2B5EF4-FFF2-40B4-BE49-F238E27FC236}">
                <a16:creationId xmlns:a16="http://schemas.microsoft.com/office/drawing/2014/main" id="{E09CE898-29D0-62CE-E93B-657E5572B9A4}"/>
              </a:ext>
            </a:extLst>
          </p:cNvPr>
          <p:cNvSpPr/>
          <p:nvPr/>
        </p:nvSpPr>
        <p:spPr>
          <a:xfrm>
            <a:off x="6719930" y="4115624"/>
            <a:ext cx="57675" cy="60335"/>
          </a:xfrm>
          <a:custGeom>
            <a:avLst/>
            <a:gdLst>
              <a:gd name="connsiteX0" fmla="*/ 32425 w 72189"/>
              <a:gd name="connsiteY0" fmla="*/ 4873 h 78205"/>
              <a:gd name="connsiteX1" fmla="*/ 44336 w 72189"/>
              <a:gd name="connsiteY1" fmla="*/ 2406 h 78205"/>
              <a:gd name="connsiteX2" fmla="*/ 51435 w 72189"/>
              <a:gd name="connsiteY2" fmla="*/ 1083 h 78205"/>
              <a:gd name="connsiteX3" fmla="*/ 57450 w 72189"/>
              <a:gd name="connsiteY3" fmla="*/ 0 h 78205"/>
              <a:gd name="connsiteX4" fmla="*/ 56969 w 72189"/>
              <a:gd name="connsiteY4" fmla="*/ 2466 h 78205"/>
              <a:gd name="connsiteX5" fmla="*/ 56969 w 72189"/>
              <a:gd name="connsiteY5" fmla="*/ 4512 h 78205"/>
              <a:gd name="connsiteX6" fmla="*/ 59015 w 72189"/>
              <a:gd name="connsiteY6" fmla="*/ 10227 h 78205"/>
              <a:gd name="connsiteX7" fmla="*/ 61541 w 72189"/>
              <a:gd name="connsiteY7" fmla="*/ 14739 h 78205"/>
              <a:gd name="connsiteX8" fmla="*/ 63106 w 72189"/>
              <a:gd name="connsiteY8" fmla="*/ 15822 h 78205"/>
              <a:gd name="connsiteX9" fmla="*/ 65030 w 72189"/>
              <a:gd name="connsiteY9" fmla="*/ 16423 h 78205"/>
              <a:gd name="connsiteX10" fmla="*/ 66534 w 72189"/>
              <a:gd name="connsiteY10" fmla="*/ 20033 h 78205"/>
              <a:gd name="connsiteX11" fmla="*/ 65151 w 72189"/>
              <a:gd name="connsiteY11" fmla="*/ 21777 h 78205"/>
              <a:gd name="connsiteX12" fmla="*/ 65392 w 72189"/>
              <a:gd name="connsiteY12" fmla="*/ 23221 h 78205"/>
              <a:gd name="connsiteX13" fmla="*/ 64489 w 72189"/>
              <a:gd name="connsiteY13" fmla="*/ 22499 h 78205"/>
              <a:gd name="connsiteX14" fmla="*/ 60518 w 72189"/>
              <a:gd name="connsiteY14" fmla="*/ 22980 h 78205"/>
              <a:gd name="connsiteX15" fmla="*/ 61541 w 72189"/>
              <a:gd name="connsiteY15" fmla="*/ 25387 h 78205"/>
              <a:gd name="connsiteX16" fmla="*/ 62925 w 72189"/>
              <a:gd name="connsiteY16" fmla="*/ 26831 h 78205"/>
              <a:gd name="connsiteX17" fmla="*/ 62925 w 72189"/>
              <a:gd name="connsiteY17" fmla="*/ 29116 h 78205"/>
              <a:gd name="connsiteX18" fmla="*/ 65091 w 72189"/>
              <a:gd name="connsiteY18" fmla="*/ 29598 h 78205"/>
              <a:gd name="connsiteX19" fmla="*/ 66113 w 72189"/>
              <a:gd name="connsiteY19" fmla="*/ 30199 h 78205"/>
              <a:gd name="connsiteX20" fmla="*/ 65933 w 72189"/>
              <a:gd name="connsiteY20" fmla="*/ 32666 h 78205"/>
              <a:gd name="connsiteX21" fmla="*/ 66294 w 72189"/>
              <a:gd name="connsiteY21" fmla="*/ 34170 h 78205"/>
              <a:gd name="connsiteX22" fmla="*/ 64670 w 72189"/>
              <a:gd name="connsiteY22" fmla="*/ 36155 h 78205"/>
              <a:gd name="connsiteX23" fmla="*/ 64670 w 72189"/>
              <a:gd name="connsiteY23" fmla="*/ 35192 h 78205"/>
              <a:gd name="connsiteX24" fmla="*/ 63406 w 72189"/>
              <a:gd name="connsiteY24" fmla="*/ 35072 h 78205"/>
              <a:gd name="connsiteX25" fmla="*/ 61361 w 72189"/>
              <a:gd name="connsiteY25" fmla="*/ 35914 h 78205"/>
              <a:gd name="connsiteX26" fmla="*/ 62384 w 72189"/>
              <a:gd name="connsiteY26" fmla="*/ 37599 h 78205"/>
              <a:gd name="connsiteX27" fmla="*/ 61421 w 72189"/>
              <a:gd name="connsiteY27" fmla="*/ 39945 h 78205"/>
              <a:gd name="connsiteX28" fmla="*/ 57812 w 72189"/>
              <a:gd name="connsiteY28" fmla="*/ 41148 h 78205"/>
              <a:gd name="connsiteX29" fmla="*/ 58894 w 72189"/>
              <a:gd name="connsiteY29" fmla="*/ 46201 h 78205"/>
              <a:gd name="connsiteX30" fmla="*/ 59917 w 72189"/>
              <a:gd name="connsiteY30" fmla="*/ 48307 h 78205"/>
              <a:gd name="connsiteX31" fmla="*/ 58954 w 72189"/>
              <a:gd name="connsiteY31" fmla="*/ 49330 h 78205"/>
              <a:gd name="connsiteX32" fmla="*/ 72189 w 72189"/>
              <a:gd name="connsiteY32" fmla="*/ 54383 h 78205"/>
              <a:gd name="connsiteX33" fmla="*/ 60940 w 72189"/>
              <a:gd name="connsiteY33" fmla="*/ 71829 h 78205"/>
              <a:gd name="connsiteX34" fmla="*/ 56728 w 72189"/>
              <a:gd name="connsiteY34" fmla="*/ 78205 h 78205"/>
              <a:gd name="connsiteX35" fmla="*/ 52277 w 72189"/>
              <a:gd name="connsiteY35" fmla="*/ 74776 h 78205"/>
              <a:gd name="connsiteX36" fmla="*/ 47284 w 72189"/>
              <a:gd name="connsiteY36" fmla="*/ 70264 h 78205"/>
              <a:gd name="connsiteX37" fmla="*/ 45359 w 72189"/>
              <a:gd name="connsiteY37" fmla="*/ 68821 h 78205"/>
              <a:gd name="connsiteX38" fmla="*/ 42231 w 72189"/>
              <a:gd name="connsiteY38" fmla="*/ 65693 h 78205"/>
              <a:gd name="connsiteX39" fmla="*/ 45118 w 72189"/>
              <a:gd name="connsiteY39" fmla="*/ 64369 h 78205"/>
              <a:gd name="connsiteX40" fmla="*/ 43915 w 72189"/>
              <a:gd name="connsiteY40" fmla="*/ 63707 h 78205"/>
              <a:gd name="connsiteX41" fmla="*/ 43855 w 72189"/>
              <a:gd name="connsiteY41" fmla="*/ 61542 h 78205"/>
              <a:gd name="connsiteX42" fmla="*/ 42953 w 72189"/>
              <a:gd name="connsiteY42" fmla="*/ 61662 h 78205"/>
              <a:gd name="connsiteX43" fmla="*/ 40786 w 72189"/>
              <a:gd name="connsiteY43" fmla="*/ 60639 h 78205"/>
              <a:gd name="connsiteX44" fmla="*/ 37358 w 72189"/>
              <a:gd name="connsiteY44" fmla="*/ 60459 h 78205"/>
              <a:gd name="connsiteX45" fmla="*/ 37779 w 72189"/>
              <a:gd name="connsiteY45" fmla="*/ 57752 h 78205"/>
              <a:gd name="connsiteX46" fmla="*/ 36035 w 72189"/>
              <a:gd name="connsiteY46" fmla="*/ 54684 h 78205"/>
              <a:gd name="connsiteX47" fmla="*/ 36095 w 72189"/>
              <a:gd name="connsiteY47" fmla="*/ 52157 h 78205"/>
              <a:gd name="connsiteX48" fmla="*/ 33508 w 72189"/>
              <a:gd name="connsiteY48" fmla="*/ 52999 h 78205"/>
              <a:gd name="connsiteX49" fmla="*/ 31101 w 72189"/>
              <a:gd name="connsiteY49" fmla="*/ 54804 h 78205"/>
              <a:gd name="connsiteX50" fmla="*/ 29778 w 72189"/>
              <a:gd name="connsiteY50" fmla="*/ 57210 h 78205"/>
              <a:gd name="connsiteX51" fmla="*/ 28394 w 72189"/>
              <a:gd name="connsiteY51" fmla="*/ 56849 h 78205"/>
              <a:gd name="connsiteX52" fmla="*/ 27913 w 72189"/>
              <a:gd name="connsiteY52" fmla="*/ 58353 h 78205"/>
              <a:gd name="connsiteX53" fmla="*/ 25567 w 72189"/>
              <a:gd name="connsiteY53" fmla="*/ 57571 h 78205"/>
              <a:gd name="connsiteX54" fmla="*/ 24725 w 72189"/>
              <a:gd name="connsiteY54" fmla="*/ 58113 h 78205"/>
              <a:gd name="connsiteX55" fmla="*/ 23642 w 72189"/>
              <a:gd name="connsiteY55" fmla="*/ 61903 h 78205"/>
              <a:gd name="connsiteX56" fmla="*/ 20513 w 72189"/>
              <a:gd name="connsiteY56" fmla="*/ 62384 h 78205"/>
              <a:gd name="connsiteX57" fmla="*/ 18949 w 72189"/>
              <a:gd name="connsiteY57" fmla="*/ 60338 h 78205"/>
              <a:gd name="connsiteX58" fmla="*/ 18709 w 72189"/>
              <a:gd name="connsiteY58" fmla="*/ 58654 h 78205"/>
              <a:gd name="connsiteX59" fmla="*/ 16784 w 72189"/>
              <a:gd name="connsiteY59" fmla="*/ 58353 h 78205"/>
              <a:gd name="connsiteX60" fmla="*/ 14318 w 72189"/>
              <a:gd name="connsiteY60" fmla="*/ 59677 h 78205"/>
              <a:gd name="connsiteX61" fmla="*/ 13776 w 72189"/>
              <a:gd name="connsiteY61" fmla="*/ 57631 h 78205"/>
              <a:gd name="connsiteX62" fmla="*/ 11730 w 72189"/>
              <a:gd name="connsiteY62" fmla="*/ 57270 h 78205"/>
              <a:gd name="connsiteX63" fmla="*/ 11730 w 72189"/>
              <a:gd name="connsiteY63" fmla="*/ 54383 h 78205"/>
              <a:gd name="connsiteX64" fmla="*/ 11069 w 72189"/>
              <a:gd name="connsiteY64" fmla="*/ 53360 h 78205"/>
              <a:gd name="connsiteX65" fmla="*/ 6858 w 72189"/>
              <a:gd name="connsiteY65" fmla="*/ 52638 h 78205"/>
              <a:gd name="connsiteX66" fmla="*/ 3128 w 72189"/>
              <a:gd name="connsiteY66" fmla="*/ 51014 h 78205"/>
              <a:gd name="connsiteX67" fmla="*/ 662 w 72189"/>
              <a:gd name="connsiteY67" fmla="*/ 52217 h 78205"/>
              <a:gd name="connsiteX68" fmla="*/ 2827 w 72189"/>
              <a:gd name="connsiteY68" fmla="*/ 45179 h 78205"/>
              <a:gd name="connsiteX69" fmla="*/ 1804 w 72189"/>
              <a:gd name="connsiteY69" fmla="*/ 43735 h 78205"/>
              <a:gd name="connsiteX70" fmla="*/ 3248 w 72189"/>
              <a:gd name="connsiteY70" fmla="*/ 42291 h 78205"/>
              <a:gd name="connsiteX71" fmla="*/ 3308 w 72189"/>
              <a:gd name="connsiteY71" fmla="*/ 41389 h 78205"/>
              <a:gd name="connsiteX72" fmla="*/ 5053 w 72189"/>
              <a:gd name="connsiteY72" fmla="*/ 41569 h 78205"/>
              <a:gd name="connsiteX73" fmla="*/ 6256 w 72189"/>
              <a:gd name="connsiteY73" fmla="*/ 40667 h 78205"/>
              <a:gd name="connsiteX74" fmla="*/ 7760 w 72189"/>
              <a:gd name="connsiteY74" fmla="*/ 40306 h 78205"/>
              <a:gd name="connsiteX75" fmla="*/ 8662 w 72189"/>
              <a:gd name="connsiteY75" fmla="*/ 39043 h 78205"/>
              <a:gd name="connsiteX76" fmla="*/ 10347 w 72189"/>
              <a:gd name="connsiteY76" fmla="*/ 38020 h 78205"/>
              <a:gd name="connsiteX77" fmla="*/ 5775 w 72189"/>
              <a:gd name="connsiteY77" fmla="*/ 37539 h 78205"/>
              <a:gd name="connsiteX78" fmla="*/ 4452 w 72189"/>
              <a:gd name="connsiteY78" fmla="*/ 36335 h 78205"/>
              <a:gd name="connsiteX79" fmla="*/ 3730 w 72189"/>
              <a:gd name="connsiteY79" fmla="*/ 36516 h 78205"/>
              <a:gd name="connsiteX80" fmla="*/ 2707 w 72189"/>
              <a:gd name="connsiteY80" fmla="*/ 38922 h 78205"/>
              <a:gd name="connsiteX81" fmla="*/ 902 w 72189"/>
              <a:gd name="connsiteY81" fmla="*/ 38381 h 78205"/>
              <a:gd name="connsiteX82" fmla="*/ 0 w 72189"/>
              <a:gd name="connsiteY82" fmla="*/ 36456 h 78205"/>
              <a:gd name="connsiteX83" fmla="*/ 3910 w 72189"/>
              <a:gd name="connsiteY83" fmla="*/ 33267 h 78205"/>
              <a:gd name="connsiteX84" fmla="*/ 4030 w 72189"/>
              <a:gd name="connsiteY84" fmla="*/ 31583 h 78205"/>
              <a:gd name="connsiteX85" fmla="*/ 2887 w 72189"/>
              <a:gd name="connsiteY85" fmla="*/ 29477 h 78205"/>
              <a:gd name="connsiteX86" fmla="*/ 3128 w 72189"/>
              <a:gd name="connsiteY86" fmla="*/ 27853 h 78205"/>
              <a:gd name="connsiteX87" fmla="*/ 2166 w 72189"/>
              <a:gd name="connsiteY87" fmla="*/ 25748 h 78205"/>
              <a:gd name="connsiteX88" fmla="*/ 3609 w 72189"/>
              <a:gd name="connsiteY88" fmla="*/ 20454 h 78205"/>
              <a:gd name="connsiteX89" fmla="*/ 1804 w 72189"/>
              <a:gd name="connsiteY89" fmla="*/ 18649 h 78205"/>
              <a:gd name="connsiteX90" fmla="*/ 2166 w 72189"/>
              <a:gd name="connsiteY90" fmla="*/ 15641 h 78205"/>
              <a:gd name="connsiteX91" fmla="*/ 1744 w 72189"/>
              <a:gd name="connsiteY91" fmla="*/ 14859 h 78205"/>
              <a:gd name="connsiteX92" fmla="*/ 6738 w 72189"/>
              <a:gd name="connsiteY92" fmla="*/ 8663 h 78205"/>
              <a:gd name="connsiteX93" fmla="*/ 25386 w 72189"/>
              <a:gd name="connsiteY93" fmla="*/ 6317 h 78205"/>
              <a:gd name="connsiteX94" fmla="*/ 32365 w 72189"/>
              <a:gd name="connsiteY94" fmla="*/ 4873 h 78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72189" h="78205">
                <a:moveTo>
                  <a:pt x="32425" y="4873"/>
                </a:moveTo>
                <a:lnTo>
                  <a:pt x="44336" y="2406"/>
                </a:lnTo>
                <a:lnTo>
                  <a:pt x="51435" y="1083"/>
                </a:lnTo>
                <a:lnTo>
                  <a:pt x="57450" y="0"/>
                </a:lnTo>
                <a:lnTo>
                  <a:pt x="56969" y="2466"/>
                </a:lnTo>
                <a:lnTo>
                  <a:pt x="56969" y="4512"/>
                </a:lnTo>
                <a:lnTo>
                  <a:pt x="59015" y="10227"/>
                </a:lnTo>
                <a:lnTo>
                  <a:pt x="61541" y="14739"/>
                </a:lnTo>
                <a:lnTo>
                  <a:pt x="63106" y="15822"/>
                </a:lnTo>
                <a:lnTo>
                  <a:pt x="65030" y="16423"/>
                </a:lnTo>
                <a:lnTo>
                  <a:pt x="66534" y="20033"/>
                </a:lnTo>
                <a:lnTo>
                  <a:pt x="65151" y="21777"/>
                </a:lnTo>
                <a:lnTo>
                  <a:pt x="65392" y="23221"/>
                </a:lnTo>
                <a:lnTo>
                  <a:pt x="64489" y="22499"/>
                </a:lnTo>
                <a:lnTo>
                  <a:pt x="60518" y="22980"/>
                </a:lnTo>
                <a:lnTo>
                  <a:pt x="61541" y="25387"/>
                </a:lnTo>
                <a:lnTo>
                  <a:pt x="62925" y="26831"/>
                </a:lnTo>
                <a:lnTo>
                  <a:pt x="62925" y="29116"/>
                </a:lnTo>
                <a:lnTo>
                  <a:pt x="65091" y="29598"/>
                </a:lnTo>
                <a:lnTo>
                  <a:pt x="66113" y="30199"/>
                </a:lnTo>
                <a:lnTo>
                  <a:pt x="65933" y="32666"/>
                </a:lnTo>
                <a:lnTo>
                  <a:pt x="66294" y="34170"/>
                </a:lnTo>
                <a:lnTo>
                  <a:pt x="64670" y="36155"/>
                </a:lnTo>
                <a:lnTo>
                  <a:pt x="64670" y="35192"/>
                </a:lnTo>
                <a:lnTo>
                  <a:pt x="63406" y="35072"/>
                </a:lnTo>
                <a:lnTo>
                  <a:pt x="61361" y="35914"/>
                </a:lnTo>
                <a:lnTo>
                  <a:pt x="62384" y="37599"/>
                </a:lnTo>
                <a:lnTo>
                  <a:pt x="61421" y="39945"/>
                </a:lnTo>
                <a:lnTo>
                  <a:pt x="57812" y="41148"/>
                </a:lnTo>
                <a:lnTo>
                  <a:pt x="58894" y="46201"/>
                </a:lnTo>
                <a:lnTo>
                  <a:pt x="59917" y="48307"/>
                </a:lnTo>
                <a:lnTo>
                  <a:pt x="58954" y="49330"/>
                </a:lnTo>
                <a:lnTo>
                  <a:pt x="72189" y="54383"/>
                </a:lnTo>
                <a:lnTo>
                  <a:pt x="60940" y="71829"/>
                </a:lnTo>
                <a:lnTo>
                  <a:pt x="56728" y="78205"/>
                </a:lnTo>
                <a:lnTo>
                  <a:pt x="52277" y="74776"/>
                </a:lnTo>
                <a:lnTo>
                  <a:pt x="47284" y="70264"/>
                </a:lnTo>
                <a:lnTo>
                  <a:pt x="45359" y="68821"/>
                </a:lnTo>
                <a:lnTo>
                  <a:pt x="42231" y="65693"/>
                </a:lnTo>
                <a:lnTo>
                  <a:pt x="45118" y="64369"/>
                </a:lnTo>
                <a:lnTo>
                  <a:pt x="43915" y="63707"/>
                </a:lnTo>
                <a:lnTo>
                  <a:pt x="43855" y="61542"/>
                </a:lnTo>
                <a:lnTo>
                  <a:pt x="42953" y="61662"/>
                </a:lnTo>
                <a:lnTo>
                  <a:pt x="40786" y="60639"/>
                </a:lnTo>
                <a:lnTo>
                  <a:pt x="37358" y="60459"/>
                </a:lnTo>
                <a:lnTo>
                  <a:pt x="37779" y="57752"/>
                </a:lnTo>
                <a:lnTo>
                  <a:pt x="36035" y="54684"/>
                </a:lnTo>
                <a:lnTo>
                  <a:pt x="36095" y="52157"/>
                </a:lnTo>
                <a:lnTo>
                  <a:pt x="33508" y="52999"/>
                </a:lnTo>
                <a:lnTo>
                  <a:pt x="31101" y="54804"/>
                </a:lnTo>
                <a:lnTo>
                  <a:pt x="29778" y="57210"/>
                </a:lnTo>
                <a:lnTo>
                  <a:pt x="28394" y="56849"/>
                </a:lnTo>
                <a:lnTo>
                  <a:pt x="27913" y="58353"/>
                </a:lnTo>
                <a:lnTo>
                  <a:pt x="25567" y="57571"/>
                </a:lnTo>
                <a:lnTo>
                  <a:pt x="24725" y="58113"/>
                </a:lnTo>
                <a:lnTo>
                  <a:pt x="23642" y="61903"/>
                </a:lnTo>
                <a:lnTo>
                  <a:pt x="20513" y="62384"/>
                </a:lnTo>
                <a:lnTo>
                  <a:pt x="18949" y="60338"/>
                </a:lnTo>
                <a:lnTo>
                  <a:pt x="18709" y="58654"/>
                </a:lnTo>
                <a:lnTo>
                  <a:pt x="16784" y="58353"/>
                </a:lnTo>
                <a:lnTo>
                  <a:pt x="14318" y="59677"/>
                </a:lnTo>
                <a:lnTo>
                  <a:pt x="13776" y="57631"/>
                </a:lnTo>
                <a:lnTo>
                  <a:pt x="11730" y="57270"/>
                </a:lnTo>
                <a:lnTo>
                  <a:pt x="11730" y="54383"/>
                </a:lnTo>
                <a:lnTo>
                  <a:pt x="11069" y="53360"/>
                </a:lnTo>
                <a:lnTo>
                  <a:pt x="6858" y="52638"/>
                </a:lnTo>
                <a:lnTo>
                  <a:pt x="3128" y="51014"/>
                </a:lnTo>
                <a:lnTo>
                  <a:pt x="662" y="52217"/>
                </a:lnTo>
                <a:lnTo>
                  <a:pt x="2827" y="45179"/>
                </a:lnTo>
                <a:lnTo>
                  <a:pt x="1804" y="43735"/>
                </a:lnTo>
                <a:lnTo>
                  <a:pt x="3248" y="42291"/>
                </a:lnTo>
                <a:lnTo>
                  <a:pt x="3308" y="41389"/>
                </a:lnTo>
                <a:lnTo>
                  <a:pt x="5053" y="41569"/>
                </a:lnTo>
                <a:lnTo>
                  <a:pt x="6256" y="40667"/>
                </a:lnTo>
                <a:lnTo>
                  <a:pt x="7760" y="40306"/>
                </a:lnTo>
                <a:lnTo>
                  <a:pt x="8662" y="39043"/>
                </a:lnTo>
                <a:lnTo>
                  <a:pt x="10347" y="38020"/>
                </a:lnTo>
                <a:lnTo>
                  <a:pt x="5775" y="37539"/>
                </a:lnTo>
                <a:lnTo>
                  <a:pt x="4452" y="36335"/>
                </a:lnTo>
                <a:lnTo>
                  <a:pt x="3730" y="36516"/>
                </a:lnTo>
                <a:lnTo>
                  <a:pt x="2707" y="38922"/>
                </a:lnTo>
                <a:lnTo>
                  <a:pt x="902" y="38381"/>
                </a:lnTo>
                <a:lnTo>
                  <a:pt x="0" y="36456"/>
                </a:lnTo>
                <a:lnTo>
                  <a:pt x="3910" y="33267"/>
                </a:lnTo>
                <a:lnTo>
                  <a:pt x="4030" y="31583"/>
                </a:lnTo>
                <a:lnTo>
                  <a:pt x="2887" y="29477"/>
                </a:lnTo>
                <a:lnTo>
                  <a:pt x="3128" y="27853"/>
                </a:lnTo>
                <a:lnTo>
                  <a:pt x="2166" y="25748"/>
                </a:lnTo>
                <a:lnTo>
                  <a:pt x="3609" y="20454"/>
                </a:lnTo>
                <a:lnTo>
                  <a:pt x="1804" y="18649"/>
                </a:lnTo>
                <a:lnTo>
                  <a:pt x="2166" y="15641"/>
                </a:lnTo>
                <a:lnTo>
                  <a:pt x="1744" y="14859"/>
                </a:lnTo>
                <a:lnTo>
                  <a:pt x="6738" y="8663"/>
                </a:lnTo>
                <a:lnTo>
                  <a:pt x="25386" y="6317"/>
                </a:lnTo>
                <a:lnTo>
                  <a:pt x="32365" y="4873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" name="Freeform: Shape 253" title="NC-13">
            <a:extLst>
              <a:ext uri="{FF2B5EF4-FFF2-40B4-BE49-F238E27FC236}">
                <a16:creationId xmlns:a16="http://schemas.microsoft.com/office/drawing/2014/main" id="{E5B133EA-EC06-42A6-8803-5D957F99CF2A}"/>
              </a:ext>
            </a:extLst>
          </p:cNvPr>
          <p:cNvSpPr/>
          <p:nvPr/>
        </p:nvSpPr>
        <p:spPr>
          <a:xfrm>
            <a:off x="6946835" y="4009851"/>
            <a:ext cx="138565" cy="98903"/>
          </a:xfrm>
          <a:custGeom>
            <a:avLst/>
            <a:gdLst>
              <a:gd name="connsiteX0" fmla="*/ 75979 w 173434"/>
              <a:gd name="connsiteY0" fmla="*/ 118992 h 128196"/>
              <a:gd name="connsiteX1" fmla="*/ 62685 w 173434"/>
              <a:gd name="connsiteY1" fmla="*/ 120015 h 128196"/>
              <a:gd name="connsiteX2" fmla="*/ 60278 w 173434"/>
              <a:gd name="connsiteY2" fmla="*/ 120015 h 128196"/>
              <a:gd name="connsiteX3" fmla="*/ 58714 w 173434"/>
              <a:gd name="connsiteY3" fmla="*/ 118932 h 128196"/>
              <a:gd name="connsiteX4" fmla="*/ 57391 w 173434"/>
              <a:gd name="connsiteY4" fmla="*/ 120256 h 128196"/>
              <a:gd name="connsiteX5" fmla="*/ 53480 w 173434"/>
              <a:gd name="connsiteY5" fmla="*/ 120857 h 128196"/>
              <a:gd name="connsiteX6" fmla="*/ 53420 w 173434"/>
              <a:gd name="connsiteY6" fmla="*/ 121820 h 128196"/>
              <a:gd name="connsiteX7" fmla="*/ 52217 w 173434"/>
              <a:gd name="connsiteY7" fmla="*/ 121338 h 128196"/>
              <a:gd name="connsiteX8" fmla="*/ 48788 w 173434"/>
              <a:gd name="connsiteY8" fmla="*/ 121399 h 128196"/>
              <a:gd name="connsiteX9" fmla="*/ 47465 w 173434"/>
              <a:gd name="connsiteY9" fmla="*/ 123504 h 128196"/>
              <a:gd name="connsiteX10" fmla="*/ 45058 w 173434"/>
              <a:gd name="connsiteY10" fmla="*/ 123444 h 128196"/>
              <a:gd name="connsiteX11" fmla="*/ 44035 w 173434"/>
              <a:gd name="connsiteY11" fmla="*/ 124587 h 128196"/>
              <a:gd name="connsiteX12" fmla="*/ 41208 w 173434"/>
              <a:gd name="connsiteY12" fmla="*/ 125790 h 128196"/>
              <a:gd name="connsiteX13" fmla="*/ 39824 w 173434"/>
              <a:gd name="connsiteY13" fmla="*/ 128196 h 128196"/>
              <a:gd name="connsiteX14" fmla="*/ 38622 w 173434"/>
              <a:gd name="connsiteY14" fmla="*/ 128016 h 128196"/>
              <a:gd name="connsiteX15" fmla="*/ 38321 w 173434"/>
              <a:gd name="connsiteY15" fmla="*/ 127053 h 128196"/>
              <a:gd name="connsiteX16" fmla="*/ 37900 w 173434"/>
              <a:gd name="connsiteY16" fmla="*/ 116827 h 128196"/>
              <a:gd name="connsiteX17" fmla="*/ 40727 w 173434"/>
              <a:gd name="connsiteY17" fmla="*/ 116105 h 128196"/>
              <a:gd name="connsiteX18" fmla="*/ 43494 w 173434"/>
              <a:gd name="connsiteY18" fmla="*/ 114300 h 128196"/>
              <a:gd name="connsiteX19" fmla="*/ 44998 w 173434"/>
              <a:gd name="connsiteY19" fmla="*/ 112014 h 128196"/>
              <a:gd name="connsiteX20" fmla="*/ 46081 w 173434"/>
              <a:gd name="connsiteY20" fmla="*/ 111653 h 128196"/>
              <a:gd name="connsiteX21" fmla="*/ 46923 w 173434"/>
              <a:gd name="connsiteY21" fmla="*/ 110149 h 128196"/>
              <a:gd name="connsiteX22" fmla="*/ 47525 w 173434"/>
              <a:gd name="connsiteY22" fmla="*/ 110149 h 128196"/>
              <a:gd name="connsiteX23" fmla="*/ 47103 w 173434"/>
              <a:gd name="connsiteY23" fmla="*/ 108224 h 128196"/>
              <a:gd name="connsiteX24" fmla="*/ 44817 w 173434"/>
              <a:gd name="connsiteY24" fmla="*/ 107622 h 128196"/>
              <a:gd name="connsiteX25" fmla="*/ 44336 w 173434"/>
              <a:gd name="connsiteY25" fmla="*/ 108645 h 128196"/>
              <a:gd name="connsiteX26" fmla="*/ 41870 w 173434"/>
              <a:gd name="connsiteY26" fmla="*/ 108525 h 128196"/>
              <a:gd name="connsiteX27" fmla="*/ 39704 w 173434"/>
              <a:gd name="connsiteY27" fmla="*/ 106840 h 128196"/>
              <a:gd name="connsiteX28" fmla="*/ 38321 w 173434"/>
              <a:gd name="connsiteY28" fmla="*/ 105276 h 128196"/>
              <a:gd name="connsiteX29" fmla="*/ 36997 w 173434"/>
              <a:gd name="connsiteY29" fmla="*/ 105637 h 128196"/>
              <a:gd name="connsiteX30" fmla="*/ 35794 w 173434"/>
              <a:gd name="connsiteY30" fmla="*/ 104554 h 128196"/>
              <a:gd name="connsiteX31" fmla="*/ 34832 w 173434"/>
              <a:gd name="connsiteY31" fmla="*/ 106058 h 128196"/>
              <a:gd name="connsiteX32" fmla="*/ 35974 w 173434"/>
              <a:gd name="connsiteY32" fmla="*/ 106058 h 128196"/>
              <a:gd name="connsiteX33" fmla="*/ 35012 w 173434"/>
              <a:gd name="connsiteY33" fmla="*/ 107863 h 128196"/>
              <a:gd name="connsiteX34" fmla="*/ 34050 w 173434"/>
              <a:gd name="connsiteY34" fmla="*/ 107141 h 128196"/>
              <a:gd name="connsiteX35" fmla="*/ 33809 w 173434"/>
              <a:gd name="connsiteY35" fmla="*/ 108224 h 128196"/>
              <a:gd name="connsiteX36" fmla="*/ 32606 w 173434"/>
              <a:gd name="connsiteY36" fmla="*/ 109126 h 128196"/>
              <a:gd name="connsiteX37" fmla="*/ 33207 w 173434"/>
              <a:gd name="connsiteY37" fmla="*/ 110450 h 128196"/>
              <a:gd name="connsiteX38" fmla="*/ 32365 w 173434"/>
              <a:gd name="connsiteY38" fmla="*/ 111051 h 128196"/>
              <a:gd name="connsiteX39" fmla="*/ 32305 w 173434"/>
              <a:gd name="connsiteY39" fmla="*/ 112856 h 128196"/>
              <a:gd name="connsiteX40" fmla="*/ 31703 w 173434"/>
              <a:gd name="connsiteY40" fmla="*/ 114059 h 128196"/>
              <a:gd name="connsiteX41" fmla="*/ 30019 w 173434"/>
              <a:gd name="connsiteY41" fmla="*/ 113337 h 128196"/>
              <a:gd name="connsiteX42" fmla="*/ 28996 w 173434"/>
              <a:gd name="connsiteY42" fmla="*/ 114300 h 128196"/>
              <a:gd name="connsiteX43" fmla="*/ 26590 w 173434"/>
              <a:gd name="connsiteY43" fmla="*/ 114601 h 128196"/>
              <a:gd name="connsiteX44" fmla="*/ 26289 w 173434"/>
              <a:gd name="connsiteY44" fmla="*/ 113758 h 128196"/>
              <a:gd name="connsiteX45" fmla="*/ 23702 w 173434"/>
              <a:gd name="connsiteY45" fmla="*/ 112977 h 128196"/>
              <a:gd name="connsiteX46" fmla="*/ 20875 w 173434"/>
              <a:gd name="connsiteY46" fmla="*/ 113217 h 128196"/>
              <a:gd name="connsiteX47" fmla="*/ 17867 w 173434"/>
              <a:gd name="connsiteY47" fmla="*/ 110570 h 128196"/>
              <a:gd name="connsiteX48" fmla="*/ 16664 w 173434"/>
              <a:gd name="connsiteY48" fmla="*/ 110570 h 128196"/>
              <a:gd name="connsiteX49" fmla="*/ 14859 w 173434"/>
              <a:gd name="connsiteY49" fmla="*/ 109547 h 128196"/>
              <a:gd name="connsiteX50" fmla="*/ 15039 w 173434"/>
              <a:gd name="connsiteY50" fmla="*/ 108344 h 128196"/>
              <a:gd name="connsiteX51" fmla="*/ 14197 w 173434"/>
              <a:gd name="connsiteY51" fmla="*/ 107442 h 128196"/>
              <a:gd name="connsiteX52" fmla="*/ 13415 w 173434"/>
              <a:gd name="connsiteY52" fmla="*/ 108044 h 128196"/>
              <a:gd name="connsiteX53" fmla="*/ 11730 w 173434"/>
              <a:gd name="connsiteY53" fmla="*/ 106419 h 128196"/>
              <a:gd name="connsiteX54" fmla="*/ 10227 w 173434"/>
              <a:gd name="connsiteY54" fmla="*/ 106660 h 128196"/>
              <a:gd name="connsiteX55" fmla="*/ 9746 w 173434"/>
              <a:gd name="connsiteY55" fmla="*/ 105637 h 128196"/>
              <a:gd name="connsiteX56" fmla="*/ 8061 w 173434"/>
              <a:gd name="connsiteY56" fmla="*/ 105998 h 128196"/>
              <a:gd name="connsiteX57" fmla="*/ 6257 w 173434"/>
              <a:gd name="connsiteY57" fmla="*/ 104975 h 128196"/>
              <a:gd name="connsiteX58" fmla="*/ 5895 w 173434"/>
              <a:gd name="connsiteY58" fmla="*/ 103652 h 128196"/>
              <a:gd name="connsiteX59" fmla="*/ 4813 w 173434"/>
              <a:gd name="connsiteY59" fmla="*/ 104494 h 128196"/>
              <a:gd name="connsiteX60" fmla="*/ 2647 w 173434"/>
              <a:gd name="connsiteY60" fmla="*/ 104314 h 128196"/>
              <a:gd name="connsiteX61" fmla="*/ 1203 w 173434"/>
              <a:gd name="connsiteY61" fmla="*/ 104795 h 128196"/>
              <a:gd name="connsiteX62" fmla="*/ 0 w 173434"/>
              <a:gd name="connsiteY62" fmla="*/ 103712 h 128196"/>
              <a:gd name="connsiteX63" fmla="*/ 11551 w 173434"/>
              <a:gd name="connsiteY63" fmla="*/ 79890 h 128196"/>
              <a:gd name="connsiteX64" fmla="*/ 16964 w 173434"/>
              <a:gd name="connsiteY64" fmla="*/ 66655 h 128196"/>
              <a:gd name="connsiteX65" fmla="*/ 11370 w 173434"/>
              <a:gd name="connsiteY65" fmla="*/ 65753 h 128196"/>
              <a:gd name="connsiteX66" fmla="*/ 3850 w 173434"/>
              <a:gd name="connsiteY66" fmla="*/ 64549 h 128196"/>
              <a:gd name="connsiteX67" fmla="*/ 4271 w 173434"/>
              <a:gd name="connsiteY67" fmla="*/ 54443 h 128196"/>
              <a:gd name="connsiteX68" fmla="*/ 4873 w 173434"/>
              <a:gd name="connsiteY68" fmla="*/ 47104 h 128196"/>
              <a:gd name="connsiteX69" fmla="*/ 5354 w 173434"/>
              <a:gd name="connsiteY69" fmla="*/ 38501 h 128196"/>
              <a:gd name="connsiteX70" fmla="*/ 12814 w 173434"/>
              <a:gd name="connsiteY70" fmla="*/ 35674 h 128196"/>
              <a:gd name="connsiteX71" fmla="*/ 13115 w 173434"/>
              <a:gd name="connsiteY71" fmla="*/ 37960 h 128196"/>
              <a:gd name="connsiteX72" fmla="*/ 14919 w 173434"/>
              <a:gd name="connsiteY72" fmla="*/ 37057 h 128196"/>
              <a:gd name="connsiteX73" fmla="*/ 18047 w 173434"/>
              <a:gd name="connsiteY73" fmla="*/ 36576 h 128196"/>
              <a:gd name="connsiteX74" fmla="*/ 19672 w 173434"/>
              <a:gd name="connsiteY74" fmla="*/ 37960 h 128196"/>
              <a:gd name="connsiteX75" fmla="*/ 20153 w 173434"/>
              <a:gd name="connsiteY75" fmla="*/ 36095 h 128196"/>
              <a:gd name="connsiteX76" fmla="*/ 19190 w 173434"/>
              <a:gd name="connsiteY76" fmla="*/ 34170 h 128196"/>
              <a:gd name="connsiteX77" fmla="*/ 19672 w 173434"/>
              <a:gd name="connsiteY77" fmla="*/ 32545 h 128196"/>
              <a:gd name="connsiteX78" fmla="*/ 22078 w 173434"/>
              <a:gd name="connsiteY78" fmla="*/ 30921 h 128196"/>
              <a:gd name="connsiteX79" fmla="*/ 22318 w 173434"/>
              <a:gd name="connsiteY79" fmla="*/ 32124 h 128196"/>
              <a:gd name="connsiteX80" fmla="*/ 24484 w 173434"/>
              <a:gd name="connsiteY80" fmla="*/ 33087 h 128196"/>
              <a:gd name="connsiteX81" fmla="*/ 25447 w 173434"/>
              <a:gd name="connsiteY81" fmla="*/ 31823 h 128196"/>
              <a:gd name="connsiteX82" fmla="*/ 25447 w 173434"/>
              <a:gd name="connsiteY82" fmla="*/ 29598 h 128196"/>
              <a:gd name="connsiteX83" fmla="*/ 26048 w 173434"/>
              <a:gd name="connsiteY83" fmla="*/ 28154 h 128196"/>
              <a:gd name="connsiteX84" fmla="*/ 27372 w 173434"/>
              <a:gd name="connsiteY84" fmla="*/ 29297 h 128196"/>
              <a:gd name="connsiteX85" fmla="*/ 28635 w 173434"/>
              <a:gd name="connsiteY85" fmla="*/ 29056 h 128196"/>
              <a:gd name="connsiteX86" fmla="*/ 28575 w 173434"/>
              <a:gd name="connsiteY86" fmla="*/ 27252 h 128196"/>
              <a:gd name="connsiteX87" fmla="*/ 30500 w 173434"/>
              <a:gd name="connsiteY87" fmla="*/ 27733 h 128196"/>
              <a:gd name="connsiteX88" fmla="*/ 31102 w 173434"/>
              <a:gd name="connsiteY88" fmla="*/ 26409 h 128196"/>
              <a:gd name="connsiteX89" fmla="*/ 34410 w 173434"/>
              <a:gd name="connsiteY89" fmla="*/ 27672 h 128196"/>
              <a:gd name="connsiteX90" fmla="*/ 35554 w 173434"/>
              <a:gd name="connsiteY90" fmla="*/ 26469 h 128196"/>
              <a:gd name="connsiteX91" fmla="*/ 36937 w 173434"/>
              <a:gd name="connsiteY91" fmla="*/ 27853 h 128196"/>
              <a:gd name="connsiteX92" fmla="*/ 37118 w 173434"/>
              <a:gd name="connsiteY92" fmla="*/ 25928 h 128196"/>
              <a:gd name="connsiteX93" fmla="*/ 39283 w 173434"/>
              <a:gd name="connsiteY93" fmla="*/ 26409 h 128196"/>
              <a:gd name="connsiteX94" fmla="*/ 41328 w 173434"/>
              <a:gd name="connsiteY94" fmla="*/ 26229 h 128196"/>
              <a:gd name="connsiteX95" fmla="*/ 42351 w 173434"/>
              <a:gd name="connsiteY95" fmla="*/ 24304 h 128196"/>
              <a:gd name="connsiteX96" fmla="*/ 44216 w 173434"/>
              <a:gd name="connsiteY96" fmla="*/ 24364 h 128196"/>
              <a:gd name="connsiteX97" fmla="*/ 49029 w 173434"/>
              <a:gd name="connsiteY97" fmla="*/ 25928 h 128196"/>
              <a:gd name="connsiteX98" fmla="*/ 50111 w 173434"/>
              <a:gd name="connsiteY98" fmla="*/ 24605 h 128196"/>
              <a:gd name="connsiteX99" fmla="*/ 48307 w 173434"/>
              <a:gd name="connsiteY99" fmla="*/ 22138 h 128196"/>
              <a:gd name="connsiteX100" fmla="*/ 49690 w 173434"/>
              <a:gd name="connsiteY100" fmla="*/ 21837 h 128196"/>
              <a:gd name="connsiteX101" fmla="*/ 49089 w 173434"/>
              <a:gd name="connsiteY101" fmla="*/ 20694 h 128196"/>
              <a:gd name="connsiteX102" fmla="*/ 50893 w 173434"/>
              <a:gd name="connsiteY102" fmla="*/ 20213 h 128196"/>
              <a:gd name="connsiteX103" fmla="*/ 51496 w 173434"/>
              <a:gd name="connsiteY103" fmla="*/ 17566 h 128196"/>
              <a:gd name="connsiteX104" fmla="*/ 52518 w 173434"/>
              <a:gd name="connsiteY104" fmla="*/ 17265 h 128196"/>
              <a:gd name="connsiteX105" fmla="*/ 53119 w 173434"/>
              <a:gd name="connsiteY105" fmla="*/ 19672 h 128196"/>
              <a:gd name="connsiteX106" fmla="*/ 55526 w 173434"/>
              <a:gd name="connsiteY106" fmla="*/ 19070 h 128196"/>
              <a:gd name="connsiteX107" fmla="*/ 56609 w 173434"/>
              <a:gd name="connsiteY107" fmla="*/ 16363 h 128196"/>
              <a:gd name="connsiteX108" fmla="*/ 57812 w 173434"/>
              <a:gd name="connsiteY108" fmla="*/ 15100 h 128196"/>
              <a:gd name="connsiteX109" fmla="*/ 60699 w 173434"/>
              <a:gd name="connsiteY109" fmla="*/ 14378 h 128196"/>
              <a:gd name="connsiteX110" fmla="*/ 64308 w 173434"/>
              <a:gd name="connsiteY110" fmla="*/ 15220 h 128196"/>
              <a:gd name="connsiteX111" fmla="*/ 64308 w 173434"/>
              <a:gd name="connsiteY111" fmla="*/ 18348 h 128196"/>
              <a:gd name="connsiteX112" fmla="*/ 64850 w 173434"/>
              <a:gd name="connsiteY112" fmla="*/ 20393 h 128196"/>
              <a:gd name="connsiteX113" fmla="*/ 66354 w 173434"/>
              <a:gd name="connsiteY113" fmla="*/ 21476 h 128196"/>
              <a:gd name="connsiteX114" fmla="*/ 68580 w 173434"/>
              <a:gd name="connsiteY114" fmla="*/ 20995 h 128196"/>
              <a:gd name="connsiteX115" fmla="*/ 68039 w 173434"/>
              <a:gd name="connsiteY115" fmla="*/ 19551 h 128196"/>
              <a:gd name="connsiteX116" fmla="*/ 67016 w 173434"/>
              <a:gd name="connsiteY116" fmla="*/ 18408 h 128196"/>
              <a:gd name="connsiteX117" fmla="*/ 67979 w 173434"/>
              <a:gd name="connsiteY117" fmla="*/ 18408 h 128196"/>
              <a:gd name="connsiteX118" fmla="*/ 70384 w 173434"/>
              <a:gd name="connsiteY118" fmla="*/ 16002 h 128196"/>
              <a:gd name="connsiteX119" fmla="*/ 71468 w 173434"/>
              <a:gd name="connsiteY119" fmla="*/ 15882 h 128196"/>
              <a:gd name="connsiteX120" fmla="*/ 72731 w 173434"/>
              <a:gd name="connsiteY120" fmla="*/ 18228 h 128196"/>
              <a:gd name="connsiteX121" fmla="*/ 73754 w 173434"/>
              <a:gd name="connsiteY121" fmla="*/ 15821 h 128196"/>
              <a:gd name="connsiteX122" fmla="*/ 76281 w 173434"/>
              <a:gd name="connsiteY122" fmla="*/ 20333 h 128196"/>
              <a:gd name="connsiteX123" fmla="*/ 76281 w 173434"/>
              <a:gd name="connsiteY123" fmla="*/ 23883 h 128196"/>
              <a:gd name="connsiteX124" fmla="*/ 77664 w 173434"/>
              <a:gd name="connsiteY124" fmla="*/ 24605 h 128196"/>
              <a:gd name="connsiteX125" fmla="*/ 78626 w 173434"/>
              <a:gd name="connsiteY125" fmla="*/ 22800 h 128196"/>
              <a:gd name="connsiteX126" fmla="*/ 80552 w 173434"/>
              <a:gd name="connsiteY126" fmla="*/ 22379 h 128196"/>
              <a:gd name="connsiteX127" fmla="*/ 82597 w 173434"/>
              <a:gd name="connsiteY127" fmla="*/ 22679 h 128196"/>
              <a:gd name="connsiteX128" fmla="*/ 85003 w 173434"/>
              <a:gd name="connsiteY128" fmla="*/ 21777 h 128196"/>
              <a:gd name="connsiteX129" fmla="*/ 94929 w 173434"/>
              <a:gd name="connsiteY129" fmla="*/ 10828 h 128196"/>
              <a:gd name="connsiteX130" fmla="*/ 102870 w 173434"/>
              <a:gd name="connsiteY130" fmla="*/ 1805 h 128196"/>
              <a:gd name="connsiteX131" fmla="*/ 104314 w 173434"/>
              <a:gd name="connsiteY131" fmla="*/ 0 h 128196"/>
              <a:gd name="connsiteX132" fmla="*/ 105276 w 173434"/>
              <a:gd name="connsiteY132" fmla="*/ 1023 h 128196"/>
              <a:gd name="connsiteX133" fmla="*/ 106359 w 173434"/>
              <a:gd name="connsiteY133" fmla="*/ 3970 h 128196"/>
              <a:gd name="connsiteX134" fmla="*/ 107382 w 173434"/>
              <a:gd name="connsiteY134" fmla="*/ 4391 h 128196"/>
              <a:gd name="connsiteX135" fmla="*/ 107201 w 173434"/>
              <a:gd name="connsiteY135" fmla="*/ 6918 h 128196"/>
              <a:gd name="connsiteX136" fmla="*/ 108164 w 173434"/>
              <a:gd name="connsiteY136" fmla="*/ 8542 h 128196"/>
              <a:gd name="connsiteX137" fmla="*/ 109307 w 173434"/>
              <a:gd name="connsiteY137" fmla="*/ 8723 h 128196"/>
              <a:gd name="connsiteX138" fmla="*/ 110751 w 173434"/>
              <a:gd name="connsiteY138" fmla="*/ 11430 h 128196"/>
              <a:gd name="connsiteX139" fmla="*/ 112555 w 173434"/>
              <a:gd name="connsiteY139" fmla="*/ 10227 h 128196"/>
              <a:gd name="connsiteX140" fmla="*/ 113999 w 173434"/>
              <a:gd name="connsiteY140" fmla="*/ 12032 h 128196"/>
              <a:gd name="connsiteX141" fmla="*/ 114059 w 173434"/>
              <a:gd name="connsiteY141" fmla="*/ 13716 h 128196"/>
              <a:gd name="connsiteX142" fmla="*/ 116045 w 173434"/>
              <a:gd name="connsiteY142" fmla="*/ 14799 h 128196"/>
              <a:gd name="connsiteX143" fmla="*/ 117729 w 173434"/>
              <a:gd name="connsiteY143" fmla="*/ 13896 h 128196"/>
              <a:gd name="connsiteX144" fmla="*/ 120316 w 173434"/>
              <a:gd name="connsiteY144" fmla="*/ 14317 h 128196"/>
              <a:gd name="connsiteX145" fmla="*/ 120677 w 173434"/>
              <a:gd name="connsiteY145" fmla="*/ 15521 h 128196"/>
              <a:gd name="connsiteX146" fmla="*/ 123324 w 173434"/>
              <a:gd name="connsiteY146" fmla="*/ 16363 h 128196"/>
              <a:gd name="connsiteX147" fmla="*/ 123685 w 173434"/>
              <a:gd name="connsiteY147" fmla="*/ 18769 h 128196"/>
              <a:gd name="connsiteX148" fmla="*/ 125610 w 173434"/>
              <a:gd name="connsiteY148" fmla="*/ 22258 h 128196"/>
              <a:gd name="connsiteX149" fmla="*/ 133250 w 173434"/>
              <a:gd name="connsiteY149" fmla="*/ 35192 h 128196"/>
              <a:gd name="connsiteX150" fmla="*/ 143056 w 173434"/>
              <a:gd name="connsiteY150" fmla="*/ 36215 h 128196"/>
              <a:gd name="connsiteX151" fmla="*/ 143537 w 173434"/>
              <a:gd name="connsiteY151" fmla="*/ 33628 h 128196"/>
              <a:gd name="connsiteX152" fmla="*/ 152861 w 173434"/>
              <a:gd name="connsiteY152" fmla="*/ 33748 h 128196"/>
              <a:gd name="connsiteX153" fmla="*/ 159539 w 173434"/>
              <a:gd name="connsiteY153" fmla="*/ 32184 h 128196"/>
              <a:gd name="connsiteX154" fmla="*/ 158636 w 173434"/>
              <a:gd name="connsiteY154" fmla="*/ 37478 h 128196"/>
              <a:gd name="connsiteX155" fmla="*/ 160080 w 173434"/>
              <a:gd name="connsiteY155" fmla="*/ 37298 h 128196"/>
              <a:gd name="connsiteX156" fmla="*/ 159358 w 173434"/>
              <a:gd name="connsiteY156" fmla="*/ 39223 h 128196"/>
              <a:gd name="connsiteX157" fmla="*/ 163810 w 173434"/>
              <a:gd name="connsiteY157" fmla="*/ 38321 h 128196"/>
              <a:gd name="connsiteX158" fmla="*/ 165675 w 173434"/>
              <a:gd name="connsiteY158" fmla="*/ 41930 h 128196"/>
              <a:gd name="connsiteX159" fmla="*/ 164712 w 173434"/>
              <a:gd name="connsiteY159" fmla="*/ 42351 h 128196"/>
              <a:gd name="connsiteX160" fmla="*/ 163870 w 173434"/>
              <a:gd name="connsiteY160" fmla="*/ 44156 h 128196"/>
              <a:gd name="connsiteX161" fmla="*/ 163629 w 173434"/>
              <a:gd name="connsiteY161" fmla="*/ 46863 h 128196"/>
              <a:gd name="connsiteX162" fmla="*/ 163990 w 173434"/>
              <a:gd name="connsiteY162" fmla="*/ 48547 h 128196"/>
              <a:gd name="connsiteX163" fmla="*/ 162907 w 173434"/>
              <a:gd name="connsiteY163" fmla="*/ 50653 h 128196"/>
              <a:gd name="connsiteX164" fmla="*/ 162006 w 173434"/>
              <a:gd name="connsiteY164" fmla="*/ 54684 h 128196"/>
              <a:gd name="connsiteX165" fmla="*/ 162185 w 173434"/>
              <a:gd name="connsiteY165" fmla="*/ 57691 h 128196"/>
              <a:gd name="connsiteX166" fmla="*/ 165374 w 173434"/>
              <a:gd name="connsiteY166" fmla="*/ 58413 h 128196"/>
              <a:gd name="connsiteX167" fmla="*/ 164833 w 173434"/>
              <a:gd name="connsiteY167" fmla="*/ 59797 h 128196"/>
              <a:gd name="connsiteX168" fmla="*/ 165254 w 173434"/>
              <a:gd name="connsiteY168" fmla="*/ 62384 h 128196"/>
              <a:gd name="connsiteX169" fmla="*/ 168261 w 173434"/>
              <a:gd name="connsiteY169" fmla="*/ 62624 h 128196"/>
              <a:gd name="connsiteX170" fmla="*/ 169465 w 173434"/>
              <a:gd name="connsiteY170" fmla="*/ 63106 h 128196"/>
              <a:gd name="connsiteX171" fmla="*/ 168261 w 173434"/>
              <a:gd name="connsiteY171" fmla="*/ 66174 h 128196"/>
              <a:gd name="connsiteX172" fmla="*/ 167299 w 173434"/>
              <a:gd name="connsiteY172" fmla="*/ 66775 h 128196"/>
              <a:gd name="connsiteX173" fmla="*/ 168322 w 173434"/>
              <a:gd name="connsiteY173" fmla="*/ 67918 h 128196"/>
              <a:gd name="connsiteX174" fmla="*/ 168502 w 173434"/>
              <a:gd name="connsiteY174" fmla="*/ 69242 h 128196"/>
              <a:gd name="connsiteX175" fmla="*/ 167299 w 173434"/>
              <a:gd name="connsiteY175" fmla="*/ 69783 h 128196"/>
              <a:gd name="connsiteX176" fmla="*/ 167059 w 173434"/>
              <a:gd name="connsiteY176" fmla="*/ 71227 h 128196"/>
              <a:gd name="connsiteX177" fmla="*/ 168683 w 173434"/>
              <a:gd name="connsiteY177" fmla="*/ 71407 h 128196"/>
              <a:gd name="connsiteX178" fmla="*/ 167841 w 173434"/>
              <a:gd name="connsiteY178" fmla="*/ 73092 h 128196"/>
              <a:gd name="connsiteX179" fmla="*/ 169044 w 173434"/>
              <a:gd name="connsiteY179" fmla="*/ 72671 h 128196"/>
              <a:gd name="connsiteX180" fmla="*/ 170487 w 173434"/>
              <a:gd name="connsiteY180" fmla="*/ 73874 h 128196"/>
              <a:gd name="connsiteX181" fmla="*/ 171691 w 173434"/>
              <a:gd name="connsiteY181" fmla="*/ 73272 h 128196"/>
              <a:gd name="connsiteX182" fmla="*/ 170487 w 173434"/>
              <a:gd name="connsiteY182" fmla="*/ 75077 h 128196"/>
              <a:gd name="connsiteX183" fmla="*/ 173435 w 173434"/>
              <a:gd name="connsiteY183" fmla="*/ 76340 h 128196"/>
              <a:gd name="connsiteX184" fmla="*/ 169345 w 173434"/>
              <a:gd name="connsiteY184" fmla="*/ 78747 h 128196"/>
              <a:gd name="connsiteX185" fmla="*/ 168563 w 173434"/>
              <a:gd name="connsiteY185" fmla="*/ 79769 h 128196"/>
              <a:gd name="connsiteX186" fmla="*/ 168923 w 173434"/>
              <a:gd name="connsiteY186" fmla="*/ 81755 h 128196"/>
              <a:gd name="connsiteX187" fmla="*/ 165133 w 173434"/>
              <a:gd name="connsiteY187" fmla="*/ 79408 h 128196"/>
              <a:gd name="connsiteX188" fmla="*/ 164231 w 173434"/>
              <a:gd name="connsiteY188" fmla="*/ 79829 h 128196"/>
              <a:gd name="connsiteX189" fmla="*/ 165314 w 173434"/>
              <a:gd name="connsiteY189" fmla="*/ 81033 h 128196"/>
              <a:gd name="connsiteX190" fmla="*/ 164953 w 173434"/>
              <a:gd name="connsiteY190" fmla="*/ 81935 h 128196"/>
              <a:gd name="connsiteX191" fmla="*/ 162306 w 173434"/>
              <a:gd name="connsiteY191" fmla="*/ 84281 h 128196"/>
              <a:gd name="connsiteX192" fmla="*/ 162667 w 173434"/>
              <a:gd name="connsiteY192" fmla="*/ 85725 h 128196"/>
              <a:gd name="connsiteX193" fmla="*/ 165073 w 173434"/>
              <a:gd name="connsiteY193" fmla="*/ 90477 h 128196"/>
              <a:gd name="connsiteX194" fmla="*/ 166637 w 173434"/>
              <a:gd name="connsiteY194" fmla="*/ 90357 h 128196"/>
              <a:gd name="connsiteX195" fmla="*/ 164592 w 173434"/>
              <a:gd name="connsiteY195" fmla="*/ 94388 h 128196"/>
              <a:gd name="connsiteX196" fmla="*/ 164953 w 173434"/>
              <a:gd name="connsiteY196" fmla="*/ 95531 h 128196"/>
              <a:gd name="connsiteX197" fmla="*/ 163629 w 173434"/>
              <a:gd name="connsiteY197" fmla="*/ 98178 h 128196"/>
              <a:gd name="connsiteX198" fmla="*/ 163329 w 173434"/>
              <a:gd name="connsiteY198" fmla="*/ 100163 h 128196"/>
              <a:gd name="connsiteX199" fmla="*/ 164953 w 173434"/>
              <a:gd name="connsiteY199" fmla="*/ 102569 h 128196"/>
              <a:gd name="connsiteX200" fmla="*/ 163148 w 173434"/>
              <a:gd name="connsiteY200" fmla="*/ 104254 h 128196"/>
              <a:gd name="connsiteX201" fmla="*/ 162065 w 173434"/>
              <a:gd name="connsiteY201" fmla="*/ 104254 h 128196"/>
              <a:gd name="connsiteX202" fmla="*/ 161403 w 173434"/>
              <a:gd name="connsiteY202" fmla="*/ 105818 h 128196"/>
              <a:gd name="connsiteX203" fmla="*/ 162667 w 173434"/>
              <a:gd name="connsiteY203" fmla="*/ 106299 h 128196"/>
              <a:gd name="connsiteX204" fmla="*/ 161584 w 173434"/>
              <a:gd name="connsiteY204" fmla="*/ 107322 h 128196"/>
              <a:gd name="connsiteX205" fmla="*/ 162306 w 173434"/>
              <a:gd name="connsiteY205" fmla="*/ 109668 h 128196"/>
              <a:gd name="connsiteX206" fmla="*/ 159599 w 173434"/>
              <a:gd name="connsiteY206" fmla="*/ 112796 h 128196"/>
              <a:gd name="connsiteX207" fmla="*/ 146064 w 173434"/>
              <a:gd name="connsiteY207" fmla="*/ 113157 h 128196"/>
              <a:gd name="connsiteX208" fmla="*/ 145762 w 173434"/>
              <a:gd name="connsiteY208" fmla="*/ 110390 h 128196"/>
              <a:gd name="connsiteX209" fmla="*/ 132167 w 173434"/>
              <a:gd name="connsiteY209" fmla="*/ 109487 h 128196"/>
              <a:gd name="connsiteX210" fmla="*/ 120376 w 173434"/>
              <a:gd name="connsiteY210" fmla="*/ 100103 h 128196"/>
              <a:gd name="connsiteX211" fmla="*/ 107863 w 173434"/>
              <a:gd name="connsiteY211" fmla="*/ 107983 h 128196"/>
              <a:gd name="connsiteX212" fmla="*/ 106299 w 173434"/>
              <a:gd name="connsiteY212" fmla="*/ 110089 h 128196"/>
              <a:gd name="connsiteX213" fmla="*/ 93786 w 173434"/>
              <a:gd name="connsiteY213" fmla="*/ 111292 h 128196"/>
              <a:gd name="connsiteX214" fmla="*/ 87951 w 173434"/>
              <a:gd name="connsiteY214" fmla="*/ 106479 h 128196"/>
              <a:gd name="connsiteX215" fmla="*/ 84582 w 173434"/>
              <a:gd name="connsiteY215" fmla="*/ 103111 h 128196"/>
              <a:gd name="connsiteX216" fmla="*/ 80371 w 173434"/>
              <a:gd name="connsiteY216" fmla="*/ 106961 h 128196"/>
              <a:gd name="connsiteX217" fmla="*/ 79890 w 173434"/>
              <a:gd name="connsiteY217" fmla="*/ 108164 h 128196"/>
              <a:gd name="connsiteX218" fmla="*/ 79108 w 173434"/>
              <a:gd name="connsiteY218" fmla="*/ 108044 h 128196"/>
              <a:gd name="connsiteX219" fmla="*/ 79048 w 173434"/>
              <a:gd name="connsiteY219" fmla="*/ 110751 h 128196"/>
              <a:gd name="connsiteX220" fmla="*/ 79649 w 173434"/>
              <a:gd name="connsiteY220" fmla="*/ 112796 h 128196"/>
              <a:gd name="connsiteX221" fmla="*/ 77844 w 173434"/>
              <a:gd name="connsiteY221" fmla="*/ 114781 h 128196"/>
              <a:gd name="connsiteX222" fmla="*/ 77964 w 173434"/>
              <a:gd name="connsiteY222" fmla="*/ 115984 h 128196"/>
              <a:gd name="connsiteX223" fmla="*/ 76882 w 173434"/>
              <a:gd name="connsiteY223" fmla="*/ 117127 h 128196"/>
              <a:gd name="connsiteX224" fmla="*/ 75979 w 173434"/>
              <a:gd name="connsiteY224" fmla="*/ 118932 h 128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</a:cxnLst>
            <a:rect l="l" t="t" r="r" b="b"/>
            <a:pathLst>
              <a:path w="173434" h="128196">
                <a:moveTo>
                  <a:pt x="75979" y="118992"/>
                </a:moveTo>
                <a:lnTo>
                  <a:pt x="62685" y="120015"/>
                </a:lnTo>
                <a:lnTo>
                  <a:pt x="60278" y="120015"/>
                </a:lnTo>
                <a:lnTo>
                  <a:pt x="58714" y="118932"/>
                </a:lnTo>
                <a:lnTo>
                  <a:pt x="57391" y="120256"/>
                </a:lnTo>
                <a:lnTo>
                  <a:pt x="53480" y="120857"/>
                </a:lnTo>
                <a:lnTo>
                  <a:pt x="53420" y="121820"/>
                </a:lnTo>
                <a:lnTo>
                  <a:pt x="52217" y="121338"/>
                </a:lnTo>
                <a:lnTo>
                  <a:pt x="48788" y="121399"/>
                </a:lnTo>
                <a:lnTo>
                  <a:pt x="47465" y="123504"/>
                </a:lnTo>
                <a:lnTo>
                  <a:pt x="45058" y="123444"/>
                </a:lnTo>
                <a:lnTo>
                  <a:pt x="44035" y="124587"/>
                </a:lnTo>
                <a:lnTo>
                  <a:pt x="41208" y="125790"/>
                </a:lnTo>
                <a:lnTo>
                  <a:pt x="39824" y="128196"/>
                </a:lnTo>
                <a:lnTo>
                  <a:pt x="38622" y="128016"/>
                </a:lnTo>
                <a:lnTo>
                  <a:pt x="38321" y="127053"/>
                </a:lnTo>
                <a:lnTo>
                  <a:pt x="37900" y="116827"/>
                </a:lnTo>
                <a:lnTo>
                  <a:pt x="40727" y="116105"/>
                </a:lnTo>
                <a:lnTo>
                  <a:pt x="43494" y="114300"/>
                </a:lnTo>
                <a:lnTo>
                  <a:pt x="44998" y="112014"/>
                </a:lnTo>
                <a:lnTo>
                  <a:pt x="46081" y="111653"/>
                </a:lnTo>
                <a:lnTo>
                  <a:pt x="46923" y="110149"/>
                </a:lnTo>
                <a:lnTo>
                  <a:pt x="47525" y="110149"/>
                </a:lnTo>
                <a:lnTo>
                  <a:pt x="47103" y="108224"/>
                </a:lnTo>
                <a:lnTo>
                  <a:pt x="44817" y="107622"/>
                </a:lnTo>
                <a:lnTo>
                  <a:pt x="44336" y="108645"/>
                </a:lnTo>
                <a:lnTo>
                  <a:pt x="41870" y="108525"/>
                </a:lnTo>
                <a:lnTo>
                  <a:pt x="39704" y="106840"/>
                </a:lnTo>
                <a:lnTo>
                  <a:pt x="38321" y="105276"/>
                </a:lnTo>
                <a:lnTo>
                  <a:pt x="36997" y="105637"/>
                </a:lnTo>
                <a:lnTo>
                  <a:pt x="35794" y="104554"/>
                </a:lnTo>
                <a:lnTo>
                  <a:pt x="34832" y="106058"/>
                </a:lnTo>
                <a:lnTo>
                  <a:pt x="35974" y="106058"/>
                </a:lnTo>
                <a:lnTo>
                  <a:pt x="35012" y="107863"/>
                </a:lnTo>
                <a:lnTo>
                  <a:pt x="34050" y="107141"/>
                </a:lnTo>
                <a:lnTo>
                  <a:pt x="33809" y="108224"/>
                </a:lnTo>
                <a:lnTo>
                  <a:pt x="32606" y="109126"/>
                </a:lnTo>
                <a:lnTo>
                  <a:pt x="33207" y="110450"/>
                </a:lnTo>
                <a:lnTo>
                  <a:pt x="32365" y="111051"/>
                </a:lnTo>
                <a:lnTo>
                  <a:pt x="32305" y="112856"/>
                </a:lnTo>
                <a:lnTo>
                  <a:pt x="31703" y="114059"/>
                </a:lnTo>
                <a:lnTo>
                  <a:pt x="30019" y="113337"/>
                </a:lnTo>
                <a:lnTo>
                  <a:pt x="28996" y="114300"/>
                </a:lnTo>
                <a:lnTo>
                  <a:pt x="26590" y="114601"/>
                </a:lnTo>
                <a:lnTo>
                  <a:pt x="26289" y="113758"/>
                </a:lnTo>
                <a:lnTo>
                  <a:pt x="23702" y="112977"/>
                </a:lnTo>
                <a:lnTo>
                  <a:pt x="20875" y="113217"/>
                </a:lnTo>
                <a:lnTo>
                  <a:pt x="17867" y="110570"/>
                </a:lnTo>
                <a:lnTo>
                  <a:pt x="16664" y="110570"/>
                </a:lnTo>
                <a:lnTo>
                  <a:pt x="14859" y="109547"/>
                </a:lnTo>
                <a:lnTo>
                  <a:pt x="15039" y="108344"/>
                </a:lnTo>
                <a:lnTo>
                  <a:pt x="14197" y="107442"/>
                </a:lnTo>
                <a:lnTo>
                  <a:pt x="13415" y="108044"/>
                </a:lnTo>
                <a:lnTo>
                  <a:pt x="11730" y="106419"/>
                </a:lnTo>
                <a:lnTo>
                  <a:pt x="10227" y="106660"/>
                </a:lnTo>
                <a:lnTo>
                  <a:pt x="9746" y="105637"/>
                </a:lnTo>
                <a:lnTo>
                  <a:pt x="8061" y="105998"/>
                </a:lnTo>
                <a:lnTo>
                  <a:pt x="6257" y="104975"/>
                </a:lnTo>
                <a:lnTo>
                  <a:pt x="5895" y="103652"/>
                </a:lnTo>
                <a:lnTo>
                  <a:pt x="4813" y="104494"/>
                </a:lnTo>
                <a:lnTo>
                  <a:pt x="2647" y="104314"/>
                </a:lnTo>
                <a:lnTo>
                  <a:pt x="1203" y="104795"/>
                </a:lnTo>
                <a:lnTo>
                  <a:pt x="0" y="103712"/>
                </a:lnTo>
                <a:lnTo>
                  <a:pt x="11551" y="79890"/>
                </a:lnTo>
                <a:lnTo>
                  <a:pt x="16964" y="66655"/>
                </a:lnTo>
                <a:lnTo>
                  <a:pt x="11370" y="65753"/>
                </a:lnTo>
                <a:lnTo>
                  <a:pt x="3850" y="64549"/>
                </a:lnTo>
                <a:lnTo>
                  <a:pt x="4271" y="54443"/>
                </a:lnTo>
                <a:lnTo>
                  <a:pt x="4873" y="47104"/>
                </a:lnTo>
                <a:lnTo>
                  <a:pt x="5354" y="38501"/>
                </a:lnTo>
                <a:lnTo>
                  <a:pt x="12814" y="35674"/>
                </a:lnTo>
                <a:lnTo>
                  <a:pt x="13115" y="37960"/>
                </a:lnTo>
                <a:lnTo>
                  <a:pt x="14919" y="37057"/>
                </a:lnTo>
                <a:lnTo>
                  <a:pt x="18047" y="36576"/>
                </a:lnTo>
                <a:lnTo>
                  <a:pt x="19672" y="37960"/>
                </a:lnTo>
                <a:lnTo>
                  <a:pt x="20153" y="36095"/>
                </a:lnTo>
                <a:lnTo>
                  <a:pt x="19190" y="34170"/>
                </a:lnTo>
                <a:lnTo>
                  <a:pt x="19672" y="32545"/>
                </a:lnTo>
                <a:lnTo>
                  <a:pt x="22078" y="30921"/>
                </a:lnTo>
                <a:lnTo>
                  <a:pt x="22318" y="32124"/>
                </a:lnTo>
                <a:lnTo>
                  <a:pt x="24484" y="33087"/>
                </a:lnTo>
                <a:lnTo>
                  <a:pt x="25447" y="31823"/>
                </a:lnTo>
                <a:lnTo>
                  <a:pt x="25447" y="29598"/>
                </a:lnTo>
                <a:lnTo>
                  <a:pt x="26048" y="28154"/>
                </a:lnTo>
                <a:lnTo>
                  <a:pt x="27372" y="29297"/>
                </a:lnTo>
                <a:lnTo>
                  <a:pt x="28635" y="29056"/>
                </a:lnTo>
                <a:lnTo>
                  <a:pt x="28575" y="27252"/>
                </a:lnTo>
                <a:lnTo>
                  <a:pt x="30500" y="27733"/>
                </a:lnTo>
                <a:lnTo>
                  <a:pt x="31102" y="26409"/>
                </a:lnTo>
                <a:lnTo>
                  <a:pt x="34410" y="27672"/>
                </a:lnTo>
                <a:lnTo>
                  <a:pt x="35554" y="26469"/>
                </a:lnTo>
                <a:lnTo>
                  <a:pt x="36937" y="27853"/>
                </a:lnTo>
                <a:lnTo>
                  <a:pt x="37118" y="25928"/>
                </a:lnTo>
                <a:lnTo>
                  <a:pt x="39283" y="26409"/>
                </a:lnTo>
                <a:lnTo>
                  <a:pt x="41328" y="26229"/>
                </a:lnTo>
                <a:lnTo>
                  <a:pt x="42351" y="24304"/>
                </a:lnTo>
                <a:lnTo>
                  <a:pt x="44216" y="24364"/>
                </a:lnTo>
                <a:lnTo>
                  <a:pt x="49029" y="25928"/>
                </a:lnTo>
                <a:lnTo>
                  <a:pt x="50111" y="24605"/>
                </a:lnTo>
                <a:lnTo>
                  <a:pt x="48307" y="22138"/>
                </a:lnTo>
                <a:lnTo>
                  <a:pt x="49690" y="21837"/>
                </a:lnTo>
                <a:lnTo>
                  <a:pt x="49089" y="20694"/>
                </a:lnTo>
                <a:lnTo>
                  <a:pt x="50893" y="20213"/>
                </a:lnTo>
                <a:lnTo>
                  <a:pt x="51496" y="17566"/>
                </a:lnTo>
                <a:lnTo>
                  <a:pt x="52518" y="17265"/>
                </a:lnTo>
                <a:lnTo>
                  <a:pt x="53119" y="19672"/>
                </a:lnTo>
                <a:lnTo>
                  <a:pt x="55526" y="19070"/>
                </a:lnTo>
                <a:lnTo>
                  <a:pt x="56609" y="16363"/>
                </a:lnTo>
                <a:lnTo>
                  <a:pt x="57812" y="15100"/>
                </a:lnTo>
                <a:lnTo>
                  <a:pt x="60699" y="14378"/>
                </a:lnTo>
                <a:lnTo>
                  <a:pt x="64308" y="15220"/>
                </a:lnTo>
                <a:lnTo>
                  <a:pt x="64308" y="18348"/>
                </a:lnTo>
                <a:lnTo>
                  <a:pt x="64850" y="20393"/>
                </a:lnTo>
                <a:lnTo>
                  <a:pt x="66354" y="21476"/>
                </a:lnTo>
                <a:lnTo>
                  <a:pt x="68580" y="20995"/>
                </a:lnTo>
                <a:lnTo>
                  <a:pt x="68039" y="19551"/>
                </a:lnTo>
                <a:lnTo>
                  <a:pt x="67016" y="18408"/>
                </a:lnTo>
                <a:lnTo>
                  <a:pt x="67979" y="18408"/>
                </a:lnTo>
                <a:lnTo>
                  <a:pt x="70384" y="16002"/>
                </a:lnTo>
                <a:lnTo>
                  <a:pt x="71468" y="15882"/>
                </a:lnTo>
                <a:lnTo>
                  <a:pt x="72731" y="18228"/>
                </a:lnTo>
                <a:lnTo>
                  <a:pt x="73754" y="15821"/>
                </a:lnTo>
                <a:lnTo>
                  <a:pt x="76281" y="20333"/>
                </a:lnTo>
                <a:lnTo>
                  <a:pt x="76281" y="23883"/>
                </a:lnTo>
                <a:lnTo>
                  <a:pt x="77664" y="24605"/>
                </a:lnTo>
                <a:lnTo>
                  <a:pt x="78626" y="22800"/>
                </a:lnTo>
                <a:lnTo>
                  <a:pt x="80552" y="22379"/>
                </a:lnTo>
                <a:lnTo>
                  <a:pt x="82597" y="22679"/>
                </a:lnTo>
                <a:lnTo>
                  <a:pt x="85003" y="21777"/>
                </a:lnTo>
                <a:lnTo>
                  <a:pt x="94929" y="10828"/>
                </a:lnTo>
                <a:lnTo>
                  <a:pt x="102870" y="1805"/>
                </a:lnTo>
                <a:lnTo>
                  <a:pt x="104314" y="0"/>
                </a:lnTo>
                <a:lnTo>
                  <a:pt x="105276" y="1023"/>
                </a:lnTo>
                <a:lnTo>
                  <a:pt x="106359" y="3970"/>
                </a:lnTo>
                <a:lnTo>
                  <a:pt x="107382" y="4391"/>
                </a:lnTo>
                <a:lnTo>
                  <a:pt x="107201" y="6918"/>
                </a:lnTo>
                <a:lnTo>
                  <a:pt x="108164" y="8542"/>
                </a:lnTo>
                <a:lnTo>
                  <a:pt x="109307" y="8723"/>
                </a:lnTo>
                <a:lnTo>
                  <a:pt x="110751" y="11430"/>
                </a:lnTo>
                <a:lnTo>
                  <a:pt x="112555" y="10227"/>
                </a:lnTo>
                <a:lnTo>
                  <a:pt x="113999" y="12032"/>
                </a:lnTo>
                <a:lnTo>
                  <a:pt x="114059" y="13716"/>
                </a:lnTo>
                <a:lnTo>
                  <a:pt x="116045" y="14799"/>
                </a:lnTo>
                <a:lnTo>
                  <a:pt x="117729" y="13896"/>
                </a:lnTo>
                <a:lnTo>
                  <a:pt x="120316" y="14317"/>
                </a:lnTo>
                <a:lnTo>
                  <a:pt x="120677" y="15521"/>
                </a:lnTo>
                <a:lnTo>
                  <a:pt x="123324" y="16363"/>
                </a:lnTo>
                <a:lnTo>
                  <a:pt x="123685" y="18769"/>
                </a:lnTo>
                <a:lnTo>
                  <a:pt x="125610" y="22258"/>
                </a:lnTo>
                <a:lnTo>
                  <a:pt x="133250" y="35192"/>
                </a:lnTo>
                <a:lnTo>
                  <a:pt x="143056" y="36215"/>
                </a:lnTo>
                <a:lnTo>
                  <a:pt x="143537" y="33628"/>
                </a:lnTo>
                <a:lnTo>
                  <a:pt x="152861" y="33748"/>
                </a:lnTo>
                <a:lnTo>
                  <a:pt x="159539" y="32184"/>
                </a:lnTo>
                <a:lnTo>
                  <a:pt x="158636" y="37478"/>
                </a:lnTo>
                <a:lnTo>
                  <a:pt x="160080" y="37298"/>
                </a:lnTo>
                <a:lnTo>
                  <a:pt x="159358" y="39223"/>
                </a:lnTo>
                <a:lnTo>
                  <a:pt x="163810" y="38321"/>
                </a:lnTo>
                <a:lnTo>
                  <a:pt x="165675" y="41930"/>
                </a:lnTo>
                <a:lnTo>
                  <a:pt x="164712" y="42351"/>
                </a:lnTo>
                <a:lnTo>
                  <a:pt x="163870" y="44156"/>
                </a:lnTo>
                <a:lnTo>
                  <a:pt x="163629" y="46863"/>
                </a:lnTo>
                <a:lnTo>
                  <a:pt x="163990" y="48547"/>
                </a:lnTo>
                <a:lnTo>
                  <a:pt x="162907" y="50653"/>
                </a:lnTo>
                <a:lnTo>
                  <a:pt x="162006" y="54684"/>
                </a:lnTo>
                <a:lnTo>
                  <a:pt x="162185" y="57691"/>
                </a:lnTo>
                <a:lnTo>
                  <a:pt x="165374" y="58413"/>
                </a:lnTo>
                <a:lnTo>
                  <a:pt x="164833" y="59797"/>
                </a:lnTo>
                <a:lnTo>
                  <a:pt x="165254" y="62384"/>
                </a:lnTo>
                <a:lnTo>
                  <a:pt x="168261" y="62624"/>
                </a:lnTo>
                <a:lnTo>
                  <a:pt x="169465" y="63106"/>
                </a:lnTo>
                <a:lnTo>
                  <a:pt x="168261" y="66174"/>
                </a:lnTo>
                <a:lnTo>
                  <a:pt x="167299" y="66775"/>
                </a:lnTo>
                <a:lnTo>
                  <a:pt x="168322" y="67918"/>
                </a:lnTo>
                <a:lnTo>
                  <a:pt x="168502" y="69242"/>
                </a:lnTo>
                <a:lnTo>
                  <a:pt x="167299" y="69783"/>
                </a:lnTo>
                <a:lnTo>
                  <a:pt x="167059" y="71227"/>
                </a:lnTo>
                <a:lnTo>
                  <a:pt x="168683" y="71407"/>
                </a:lnTo>
                <a:lnTo>
                  <a:pt x="167841" y="73092"/>
                </a:lnTo>
                <a:lnTo>
                  <a:pt x="169044" y="72671"/>
                </a:lnTo>
                <a:lnTo>
                  <a:pt x="170487" y="73874"/>
                </a:lnTo>
                <a:lnTo>
                  <a:pt x="171691" y="73272"/>
                </a:lnTo>
                <a:lnTo>
                  <a:pt x="170487" y="75077"/>
                </a:lnTo>
                <a:lnTo>
                  <a:pt x="173435" y="76340"/>
                </a:lnTo>
                <a:lnTo>
                  <a:pt x="169345" y="78747"/>
                </a:lnTo>
                <a:lnTo>
                  <a:pt x="168563" y="79769"/>
                </a:lnTo>
                <a:lnTo>
                  <a:pt x="168923" y="81755"/>
                </a:lnTo>
                <a:lnTo>
                  <a:pt x="165133" y="79408"/>
                </a:lnTo>
                <a:lnTo>
                  <a:pt x="164231" y="79829"/>
                </a:lnTo>
                <a:lnTo>
                  <a:pt x="165314" y="81033"/>
                </a:lnTo>
                <a:lnTo>
                  <a:pt x="164953" y="81935"/>
                </a:lnTo>
                <a:lnTo>
                  <a:pt x="162306" y="84281"/>
                </a:lnTo>
                <a:lnTo>
                  <a:pt x="162667" y="85725"/>
                </a:lnTo>
                <a:lnTo>
                  <a:pt x="165073" y="90477"/>
                </a:lnTo>
                <a:lnTo>
                  <a:pt x="166637" y="90357"/>
                </a:lnTo>
                <a:lnTo>
                  <a:pt x="164592" y="94388"/>
                </a:lnTo>
                <a:lnTo>
                  <a:pt x="164953" y="95531"/>
                </a:lnTo>
                <a:lnTo>
                  <a:pt x="163629" y="98178"/>
                </a:lnTo>
                <a:lnTo>
                  <a:pt x="163329" y="100163"/>
                </a:lnTo>
                <a:lnTo>
                  <a:pt x="164953" y="102569"/>
                </a:lnTo>
                <a:lnTo>
                  <a:pt x="163148" y="104254"/>
                </a:lnTo>
                <a:lnTo>
                  <a:pt x="162065" y="104254"/>
                </a:lnTo>
                <a:lnTo>
                  <a:pt x="161403" y="105818"/>
                </a:lnTo>
                <a:lnTo>
                  <a:pt x="162667" y="106299"/>
                </a:lnTo>
                <a:lnTo>
                  <a:pt x="161584" y="107322"/>
                </a:lnTo>
                <a:lnTo>
                  <a:pt x="162306" y="109668"/>
                </a:lnTo>
                <a:lnTo>
                  <a:pt x="159599" y="112796"/>
                </a:lnTo>
                <a:lnTo>
                  <a:pt x="146064" y="113157"/>
                </a:lnTo>
                <a:lnTo>
                  <a:pt x="145762" y="110390"/>
                </a:lnTo>
                <a:lnTo>
                  <a:pt x="132167" y="109487"/>
                </a:lnTo>
                <a:lnTo>
                  <a:pt x="120376" y="100103"/>
                </a:lnTo>
                <a:lnTo>
                  <a:pt x="107863" y="107983"/>
                </a:lnTo>
                <a:lnTo>
                  <a:pt x="106299" y="110089"/>
                </a:lnTo>
                <a:lnTo>
                  <a:pt x="93786" y="111292"/>
                </a:lnTo>
                <a:lnTo>
                  <a:pt x="87951" y="106479"/>
                </a:lnTo>
                <a:lnTo>
                  <a:pt x="84582" y="103111"/>
                </a:lnTo>
                <a:lnTo>
                  <a:pt x="80371" y="106961"/>
                </a:lnTo>
                <a:lnTo>
                  <a:pt x="79890" y="108164"/>
                </a:lnTo>
                <a:lnTo>
                  <a:pt x="79108" y="108044"/>
                </a:lnTo>
                <a:lnTo>
                  <a:pt x="79048" y="110751"/>
                </a:lnTo>
                <a:lnTo>
                  <a:pt x="79649" y="112796"/>
                </a:lnTo>
                <a:lnTo>
                  <a:pt x="77844" y="114781"/>
                </a:lnTo>
                <a:lnTo>
                  <a:pt x="77964" y="115984"/>
                </a:lnTo>
                <a:lnTo>
                  <a:pt x="76882" y="117127"/>
                </a:lnTo>
                <a:lnTo>
                  <a:pt x="75979" y="118932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" name="Freeform: Shape 254" title="NC-14">
            <a:extLst>
              <a:ext uri="{FF2B5EF4-FFF2-40B4-BE49-F238E27FC236}">
                <a16:creationId xmlns:a16="http://schemas.microsoft.com/office/drawing/2014/main" id="{0B4D461F-F130-4532-2B6B-9079E60856CC}"/>
              </a:ext>
            </a:extLst>
          </p:cNvPr>
          <p:cNvSpPr/>
          <p:nvPr/>
        </p:nvSpPr>
        <p:spPr>
          <a:xfrm>
            <a:off x="6683498" y="4139943"/>
            <a:ext cx="81755" cy="54533"/>
          </a:xfrm>
          <a:custGeom>
            <a:avLst/>
            <a:gdLst>
              <a:gd name="connsiteX0" fmla="*/ 71227 w 102328"/>
              <a:gd name="connsiteY0" fmla="*/ 60338 h 70685"/>
              <a:gd name="connsiteX1" fmla="*/ 69543 w 102328"/>
              <a:gd name="connsiteY1" fmla="*/ 58955 h 70685"/>
              <a:gd name="connsiteX2" fmla="*/ 68580 w 102328"/>
              <a:gd name="connsiteY2" fmla="*/ 57992 h 70685"/>
              <a:gd name="connsiteX3" fmla="*/ 64730 w 102328"/>
              <a:gd name="connsiteY3" fmla="*/ 54503 h 70685"/>
              <a:gd name="connsiteX4" fmla="*/ 64068 w 102328"/>
              <a:gd name="connsiteY4" fmla="*/ 54022 h 70685"/>
              <a:gd name="connsiteX5" fmla="*/ 59376 w 102328"/>
              <a:gd name="connsiteY5" fmla="*/ 59436 h 70685"/>
              <a:gd name="connsiteX6" fmla="*/ 57210 w 102328"/>
              <a:gd name="connsiteY6" fmla="*/ 61842 h 70685"/>
              <a:gd name="connsiteX7" fmla="*/ 55766 w 102328"/>
              <a:gd name="connsiteY7" fmla="*/ 63286 h 70685"/>
              <a:gd name="connsiteX8" fmla="*/ 50533 w 102328"/>
              <a:gd name="connsiteY8" fmla="*/ 69121 h 70685"/>
              <a:gd name="connsiteX9" fmla="*/ 47766 w 102328"/>
              <a:gd name="connsiteY9" fmla="*/ 66715 h 70685"/>
              <a:gd name="connsiteX10" fmla="*/ 47104 w 102328"/>
              <a:gd name="connsiteY10" fmla="*/ 64790 h 70685"/>
              <a:gd name="connsiteX11" fmla="*/ 46923 w 102328"/>
              <a:gd name="connsiteY11" fmla="*/ 63827 h 70685"/>
              <a:gd name="connsiteX12" fmla="*/ 46923 w 102328"/>
              <a:gd name="connsiteY12" fmla="*/ 62684 h 70685"/>
              <a:gd name="connsiteX13" fmla="*/ 46622 w 102328"/>
              <a:gd name="connsiteY13" fmla="*/ 62083 h 70685"/>
              <a:gd name="connsiteX14" fmla="*/ 46863 w 102328"/>
              <a:gd name="connsiteY14" fmla="*/ 60759 h 70685"/>
              <a:gd name="connsiteX15" fmla="*/ 47044 w 102328"/>
              <a:gd name="connsiteY15" fmla="*/ 59376 h 70685"/>
              <a:gd name="connsiteX16" fmla="*/ 48848 w 102328"/>
              <a:gd name="connsiteY16" fmla="*/ 58173 h 70685"/>
              <a:gd name="connsiteX17" fmla="*/ 49089 w 102328"/>
              <a:gd name="connsiteY17" fmla="*/ 55887 h 70685"/>
              <a:gd name="connsiteX18" fmla="*/ 48247 w 102328"/>
              <a:gd name="connsiteY18" fmla="*/ 54563 h 70685"/>
              <a:gd name="connsiteX19" fmla="*/ 47044 w 102328"/>
              <a:gd name="connsiteY19" fmla="*/ 53480 h 70685"/>
              <a:gd name="connsiteX20" fmla="*/ 45840 w 102328"/>
              <a:gd name="connsiteY20" fmla="*/ 53300 h 70685"/>
              <a:gd name="connsiteX21" fmla="*/ 45600 w 102328"/>
              <a:gd name="connsiteY21" fmla="*/ 51375 h 70685"/>
              <a:gd name="connsiteX22" fmla="*/ 46081 w 102328"/>
              <a:gd name="connsiteY22" fmla="*/ 49991 h 70685"/>
              <a:gd name="connsiteX23" fmla="*/ 47465 w 102328"/>
              <a:gd name="connsiteY23" fmla="*/ 49390 h 70685"/>
              <a:gd name="connsiteX24" fmla="*/ 44096 w 102328"/>
              <a:gd name="connsiteY24" fmla="*/ 49811 h 70685"/>
              <a:gd name="connsiteX25" fmla="*/ 43735 w 102328"/>
              <a:gd name="connsiteY25" fmla="*/ 49931 h 70685"/>
              <a:gd name="connsiteX26" fmla="*/ 43314 w 102328"/>
              <a:gd name="connsiteY26" fmla="*/ 49931 h 70685"/>
              <a:gd name="connsiteX27" fmla="*/ 41990 w 102328"/>
              <a:gd name="connsiteY27" fmla="*/ 50111 h 70685"/>
              <a:gd name="connsiteX28" fmla="*/ 38742 w 102328"/>
              <a:gd name="connsiteY28" fmla="*/ 50533 h 70685"/>
              <a:gd name="connsiteX29" fmla="*/ 38321 w 102328"/>
              <a:gd name="connsiteY29" fmla="*/ 50653 h 70685"/>
              <a:gd name="connsiteX30" fmla="*/ 38201 w 102328"/>
              <a:gd name="connsiteY30" fmla="*/ 50653 h 70685"/>
              <a:gd name="connsiteX31" fmla="*/ 35313 w 102328"/>
              <a:gd name="connsiteY31" fmla="*/ 51074 h 70685"/>
              <a:gd name="connsiteX32" fmla="*/ 32907 w 102328"/>
              <a:gd name="connsiteY32" fmla="*/ 51315 h 70685"/>
              <a:gd name="connsiteX33" fmla="*/ 30500 w 102328"/>
              <a:gd name="connsiteY33" fmla="*/ 51676 h 70685"/>
              <a:gd name="connsiteX34" fmla="*/ 28575 w 102328"/>
              <a:gd name="connsiteY34" fmla="*/ 51976 h 70685"/>
              <a:gd name="connsiteX35" fmla="*/ 27673 w 102328"/>
              <a:gd name="connsiteY35" fmla="*/ 52097 h 70685"/>
              <a:gd name="connsiteX36" fmla="*/ 25207 w 102328"/>
              <a:gd name="connsiteY36" fmla="*/ 52397 h 70685"/>
              <a:gd name="connsiteX37" fmla="*/ 22680 w 102328"/>
              <a:gd name="connsiteY37" fmla="*/ 52819 h 70685"/>
              <a:gd name="connsiteX38" fmla="*/ 22379 w 102328"/>
              <a:gd name="connsiteY38" fmla="*/ 52819 h 70685"/>
              <a:gd name="connsiteX39" fmla="*/ 20695 w 102328"/>
              <a:gd name="connsiteY39" fmla="*/ 53180 h 70685"/>
              <a:gd name="connsiteX40" fmla="*/ 16845 w 102328"/>
              <a:gd name="connsiteY40" fmla="*/ 53781 h 70685"/>
              <a:gd name="connsiteX41" fmla="*/ 14438 w 102328"/>
              <a:gd name="connsiteY41" fmla="*/ 54142 h 70685"/>
              <a:gd name="connsiteX42" fmla="*/ 12032 w 102328"/>
              <a:gd name="connsiteY42" fmla="*/ 54443 h 70685"/>
              <a:gd name="connsiteX43" fmla="*/ 11430 w 102328"/>
              <a:gd name="connsiteY43" fmla="*/ 54563 h 70685"/>
              <a:gd name="connsiteX44" fmla="*/ 4692 w 102328"/>
              <a:gd name="connsiteY44" fmla="*/ 55586 h 70685"/>
              <a:gd name="connsiteX45" fmla="*/ 3249 w 102328"/>
              <a:gd name="connsiteY45" fmla="*/ 55887 h 70685"/>
              <a:gd name="connsiteX46" fmla="*/ 2708 w 102328"/>
              <a:gd name="connsiteY46" fmla="*/ 55887 h 70685"/>
              <a:gd name="connsiteX47" fmla="*/ 2406 w 102328"/>
              <a:gd name="connsiteY47" fmla="*/ 50954 h 70685"/>
              <a:gd name="connsiteX48" fmla="*/ 361 w 102328"/>
              <a:gd name="connsiteY48" fmla="*/ 41328 h 70685"/>
              <a:gd name="connsiteX49" fmla="*/ 0 w 102328"/>
              <a:gd name="connsiteY49" fmla="*/ 37599 h 70685"/>
              <a:gd name="connsiteX50" fmla="*/ 1685 w 102328"/>
              <a:gd name="connsiteY50" fmla="*/ 38441 h 70685"/>
              <a:gd name="connsiteX51" fmla="*/ 2286 w 102328"/>
              <a:gd name="connsiteY51" fmla="*/ 39464 h 70685"/>
              <a:gd name="connsiteX52" fmla="*/ 4632 w 102328"/>
              <a:gd name="connsiteY52" fmla="*/ 37779 h 70685"/>
              <a:gd name="connsiteX53" fmla="*/ 4452 w 102328"/>
              <a:gd name="connsiteY53" fmla="*/ 38922 h 70685"/>
              <a:gd name="connsiteX54" fmla="*/ 5655 w 102328"/>
              <a:gd name="connsiteY54" fmla="*/ 38681 h 70685"/>
              <a:gd name="connsiteX55" fmla="*/ 5956 w 102328"/>
              <a:gd name="connsiteY55" fmla="*/ 40005 h 70685"/>
              <a:gd name="connsiteX56" fmla="*/ 6918 w 102328"/>
              <a:gd name="connsiteY56" fmla="*/ 39704 h 70685"/>
              <a:gd name="connsiteX57" fmla="*/ 8062 w 102328"/>
              <a:gd name="connsiteY57" fmla="*/ 37358 h 70685"/>
              <a:gd name="connsiteX58" fmla="*/ 10348 w 102328"/>
              <a:gd name="connsiteY58" fmla="*/ 37057 h 70685"/>
              <a:gd name="connsiteX59" fmla="*/ 12152 w 102328"/>
              <a:gd name="connsiteY59" fmla="*/ 35854 h 70685"/>
              <a:gd name="connsiteX60" fmla="*/ 11189 w 102328"/>
              <a:gd name="connsiteY60" fmla="*/ 35854 h 70685"/>
              <a:gd name="connsiteX61" fmla="*/ 10829 w 102328"/>
              <a:gd name="connsiteY61" fmla="*/ 33448 h 70685"/>
              <a:gd name="connsiteX62" fmla="*/ 11731 w 102328"/>
              <a:gd name="connsiteY62" fmla="*/ 32846 h 70685"/>
              <a:gd name="connsiteX63" fmla="*/ 11731 w 102328"/>
              <a:gd name="connsiteY63" fmla="*/ 31041 h 70685"/>
              <a:gd name="connsiteX64" fmla="*/ 10528 w 102328"/>
              <a:gd name="connsiteY64" fmla="*/ 30139 h 70685"/>
              <a:gd name="connsiteX65" fmla="*/ 11551 w 102328"/>
              <a:gd name="connsiteY65" fmla="*/ 26529 h 70685"/>
              <a:gd name="connsiteX66" fmla="*/ 9325 w 102328"/>
              <a:gd name="connsiteY66" fmla="*/ 27011 h 70685"/>
              <a:gd name="connsiteX67" fmla="*/ 8422 w 102328"/>
              <a:gd name="connsiteY67" fmla="*/ 25928 h 70685"/>
              <a:gd name="connsiteX68" fmla="*/ 7640 w 102328"/>
              <a:gd name="connsiteY68" fmla="*/ 26891 h 70685"/>
              <a:gd name="connsiteX69" fmla="*/ 5414 w 102328"/>
              <a:gd name="connsiteY69" fmla="*/ 25627 h 70685"/>
              <a:gd name="connsiteX70" fmla="*/ 7340 w 102328"/>
              <a:gd name="connsiteY70" fmla="*/ 18047 h 70685"/>
              <a:gd name="connsiteX71" fmla="*/ 9866 w 102328"/>
              <a:gd name="connsiteY71" fmla="*/ 20032 h 70685"/>
              <a:gd name="connsiteX72" fmla="*/ 10949 w 102328"/>
              <a:gd name="connsiteY72" fmla="*/ 21536 h 70685"/>
              <a:gd name="connsiteX73" fmla="*/ 11852 w 102328"/>
              <a:gd name="connsiteY73" fmla="*/ 19190 h 70685"/>
              <a:gd name="connsiteX74" fmla="*/ 14138 w 102328"/>
              <a:gd name="connsiteY74" fmla="*/ 18829 h 70685"/>
              <a:gd name="connsiteX75" fmla="*/ 13776 w 102328"/>
              <a:gd name="connsiteY75" fmla="*/ 18288 h 70685"/>
              <a:gd name="connsiteX76" fmla="*/ 14799 w 102328"/>
              <a:gd name="connsiteY76" fmla="*/ 16122 h 70685"/>
              <a:gd name="connsiteX77" fmla="*/ 16483 w 102328"/>
              <a:gd name="connsiteY77" fmla="*/ 15521 h 70685"/>
              <a:gd name="connsiteX78" fmla="*/ 18288 w 102328"/>
              <a:gd name="connsiteY78" fmla="*/ 16904 h 70685"/>
              <a:gd name="connsiteX79" fmla="*/ 19131 w 102328"/>
              <a:gd name="connsiteY79" fmla="*/ 19070 h 70685"/>
              <a:gd name="connsiteX80" fmla="*/ 19852 w 102328"/>
              <a:gd name="connsiteY80" fmla="*/ 17265 h 70685"/>
              <a:gd name="connsiteX81" fmla="*/ 20935 w 102328"/>
              <a:gd name="connsiteY81" fmla="*/ 16423 h 70685"/>
              <a:gd name="connsiteX82" fmla="*/ 20093 w 102328"/>
              <a:gd name="connsiteY82" fmla="*/ 14739 h 70685"/>
              <a:gd name="connsiteX83" fmla="*/ 19792 w 102328"/>
              <a:gd name="connsiteY83" fmla="*/ 11971 h 70685"/>
              <a:gd name="connsiteX84" fmla="*/ 16604 w 102328"/>
              <a:gd name="connsiteY84" fmla="*/ 8001 h 70685"/>
              <a:gd name="connsiteX85" fmla="*/ 15942 w 102328"/>
              <a:gd name="connsiteY85" fmla="*/ 9926 h 70685"/>
              <a:gd name="connsiteX86" fmla="*/ 15341 w 102328"/>
              <a:gd name="connsiteY86" fmla="*/ 8783 h 70685"/>
              <a:gd name="connsiteX87" fmla="*/ 14860 w 102328"/>
              <a:gd name="connsiteY87" fmla="*/ 5474 h 70685"/>
              <a:gd name="connsiteX88" fmla="*/ 40246 w 102328"/>
              <a:gd name="connsiteY88" fmla="*/ 1263 h 70685"/>
              <a:gd name="connsiteX89" fmla="*/ 49630 w 102328"/>
              <a:gd name="connsiteY89" fmla="*/ 0 h 70685"/>
              <a:gd name="connsiteX90" fmla="*/ 49510 w 102328"/>
              <a:gd name="connsiteY90" fmla="*/ 1805 h 70685"/>
              <a:gd name="connsiteX91" fmla="*/ 45660 w 102328"/>
              <a:gd name="connsiteY91" fmla="*/ 4933 h 70685"/>
              <a:gd name="connsiteX92" fmla="*/ 46502 w 102328"/>
              <a:gd name="connsiteY92" fmla="*/ 6918 h 70685"/>
              <a:gd name="connsiteX93" fmla="*/ 48307 w 102328"/>
              <a:gd name="connsiteY93" fmla="*/ 7279 h 70685"/>
              <a:gd name="connsiteX94" fmla="*/ 49270 w 102328"/>
              <a:gd name="connsiteY94" fmla="*/ 4933 h 70685"/>
              <a:gd name="connsiteX95" fmla="*/ 50052 w 102328"/>
              <a:gd name="connsiteY95" fmla="*/ 4873 h 70685"/>
              <a:gd name="connsiteX96" fmla="*/ 51375 w 102328"/>
              <a:gd name="connsiteY96" fmla="*/ 6076 h 70685"/>
              <a:gd name="connsiteX97" fmla="*/ 55947 w 102328"/>
              <a:gd name="connsiteY97" fmla="*/ 6497 h 70685"/>
              <a:gd name="connsiteX98" fmla="*/ 54263 w 102328"/>
              <a:gd name="connsiteY98" fmla="*/ 7520 h 70685"/>
              <a:gd name="connsiteX99" fmla="*/ 53360 w 102328"/>
              <a:gd name="connsiteY99" fmla="*/ 8723 h 70685"/>
              <a:gd name="connsiteX100" fmla="*/ 51916 w 102328"/>
              <a:gd name="connsiteY100" fmla="*/ 9144 h 70685"/>
              <a:gd name="connsiteX101" fmla="*/ 50713 w 102328"/>
              <a:gd name="connsiteY101" fmla="*/ 10046 h 70685"/>
              <a:gd name="connsiteX102" fmla="*/ 48908 w 102328"/>
              <a:gd name="connsiteY102" fmla="*/ 9866 h 70685"/>
              <a:gd name="connsiteX103" fmla="*/ 48848 w 102328"/>
              <a:gd name="connsiteY103" fmla="*/ 10768 h 70685"/>
              <a:gd name="connsiteX104" fmla="*/ 47404 w 102328"/>
              <a:gd name="connsiteY104" fmla="*/ 12212 h 70685"/>
              <a:gd name="connsiteX105" fmla="*/ 48427 w 102328"/>
              <a:gd name="connsiteY105" fmla="*/ 13656 h 70685"/>
              <a:gd name="connsiteX106" fmla="*/ 46262 w 102328"/>
              <a:gd name="connsiteY106" fmla="*/ 20694 h 70685"/>
              <a:gd name="connsiteX107" fmla="*/ 48668 w 102328"/>
              <a:gd name="connsiteY107" fmla="*/ 19491 h 70685"/>
              <a:gd name="connsiteX108" fmla="*/ 52518 w 102328"/>
              <a:gd name="connsiteY108" fmla="*/ 21115 h 70685"/>
              <a:gd name="connsiteX109" fmla="*/ 56609 w 102328"/>
              <a:gd name="connsiteY109" fmla="*/ 21837 h 70685"/>
              <a:gd name="connsiteX110" fmla="*/ 57210 w 102328"/>
              <a:gd name="connsiteY110" fmla="*/ 22860 h 70685"/>
              <a:gd name="connsiteX111" fmla="*/ 57331 w 102328"/>
              <a:gd name="connsiteY111" fmla="*/ 25748 h 70685"/>
              <a:gd name="connsiteX112" fmla="*/ 59376 w 102328"/>
              <a:gd name="connsiteY112" fmla="*/ 26109 h 70685"/>
              <a:gd name="connsiteX113" fmla="*/ 59918 w 102328"/>
              <a:gd name="connsiteY113" fmla="*/ 28214 h 70685"/>
              <a:gd name="connsiteX114" fmla="*/ 62384 w 102328"/>
              <a:gd name="connsiteY114" fmla="*/ 26830 h 70685"/>
              <a:gd name="connsiteX115" fmla="*/ 64309 w 102328"/>
              <a:gd name="connsiteY115" fmla="*/ 27071 h 70685"/>
              <a:gd name="connsiteX116" fmla="*/ 64549 w 102328"/>
              <a:gd name="connsiteY116" fmla="*/ 28815 h 70685"/>
              <a:gd name="connsiteX117" fmla="*/ 66113 w 102328"/>
              <a:gd name="connsiteY117" fmla="*/ 30861 h 70685"/>
              <a:gd name="connsiteX118" fmla="*/ 69242 w 102328"/>
              <a:gd name="connsiteY118" fmla="*/ 30380 h 70685"/>
              <a:gd name="connsiteX119" fmla="*/ 70325 w 102328"/>
              <a:gd name="connsiteY119" fmla="*/ 26590 h 70685"/>
              <a:gd name="connsiteX120" fmla="*/ 71167 w 102328"/>
              <a:gd name="connsiteY120" fmla="*/ 25988 h 70685"/>
              <a:gd name="connsiteX121" fmla="*/ 73573 w 102328"/>
              <a:gd name="connsiteY121" fmla="*/ 26830 h 70685"/>
              <a:gd name="connsiteX122" fmla="*/ 73995 w 102328"/>
              <a:gd name="connsiteY122" fmla="*/ 25326 h 70685"/>
              <a:gd name="connsiteX123" fmla="*/ 75378 w 102328"/>
              <a:gd name="connsiteY123" fmla="*/ 25627 h 70685"/>
              <a:gd name="connsiteX124" fmla="*/ 76701 w 102328"/>
              <a:gd name="connsiteY124" fmla="*/ 23401 h 70685"/>
              <a:gd name="connsiteX125" fmla="*/ 79108 w 102328"/>
              <a:gd name="connsiteY125" fmla="*/ 21476 h 70685"/>
              <a:gd name="connsiteX126" fmla="*/ 81695 w 102328"/>
              <a:gd name="connsiteY126" fmla="*/ 20634 h 70685"/>
              <a:gd name="connsiteX127" fmla="*/ 81695 w 102328"/>
              <a:gd name="connsiteY127" fmla="*/ 23161 h 70685"/>
              <a:gd name="connsiteX128" fmla="*/ 83379 w 102328"/>
              <a:gd name="connsiteY128" fmla="*/ 26169 h 70685"/>
              <a:gd name="connsiteX129" fmla="*/ 82958 w 102328"/>
              <a:gd name="connsiteY129" fmla="*/ 28936 h 70685"/>
              <a:gd name="connsiteX130" fmla="*/ 86387 w 102328"/>
              <a:gd name="connsiteY130" fmla="*/ 29176 h 70685"/>
              <a:gd name="connsiteX131" fmla="*/ 88553 w 102328"/>
              <a:gd name="connsiteY131" fmla="*/ 30139 h 70685"/>
              <a:gd name="connsiteX132" fmla="*/ 89455 w 102328"/>
              <a:gd name="connsiteY132" fmla="*/ 30019 h 70685"/>
              <a:gd name="connsiteX133" fmla="*/ 89515 w 102328"/>
              <a:gd name="connsiteY133" fmla="*/ 32184 h 70685"/>
              <a:gd name="connsiteX134" fmla="*/ 90719 w 102328"/>
              <a:gd name="connsiteY134" fmla="*/ 32906 h 70685"/>
              <a:gd name="connsiteX135" fmla="*/ 87831 w 102328"/>
              <a:gd name="connsiteY135" fmla="*/ 34109 h 70685"/>
              <a:gd name="connsiteX136" fmla="*/ 90959 w 102328"/>
              <a:gd name="connsiteY136" fmla="*/ 37298 h 70685"/>
              <a:gd name="connsiteX137" fmla="*/ 92884 w 102328"/>
              <a:gd name="connsiteY137" fmla="*/ 38742 h 70685"/>
              <a:gd name="connsiteX138" fmla="*/ 97877 w 102328"/>
              <a:gd name="connsiteY138" fmla="*/ 43253 h 70685"/>
              <a:gd name="connsiteX139" fmla="*/ 102329 w 102328"/>
              <a:gd name="connsiteY139" fmla="*/ 46682 h 70685"/>
              <a:gd name="connsiteX140" fmla="*/ 99982 w 102328"/>
              <a:gd name="connsiteY140" fmla="*/ 50292 h 70685"/>
              <a:gd name="connsiteX141" fmla="*/ 91801 w 102328"/>
              <a:gd name="connsiteY141" fmla="*/ 62323 h 70685"/>
              <a:gd name="connsiteX142" fmla="*/ 86868 w 102328"/>
              <a:gd name="connsiteY142" fmla="*/ 64730 h 70685"/>
              <a:gd name="connsiteX143" fmla="*/ 85845 w 102328"/>
              <a:gd name="connsiteY143" fmla="*/ 66294 h 70685"/>
              <a:gd name="connsiteX144" fmla="*/ 82477 w 102328"/>
              <a:gd name="connsiteY144" fmla="*/ 70686 h 70685"/>
              <a:gd name="connsiteX145" fmla="*/ 80311 w 102328"/>
              <a:gd name="connsiteY145" fmla="*/ 68640 h 70685"/>
              <a:gd name="connsiteX146" fmla="*/ 76521 w 102328"/>
              <a:gd name="connsiteY146" fmla="*/ 65151 h 70685"/>
              <a:gd name="connsiteX147" fmla="*/ 73995 w 102328"/>
              <a:gd name="connsiteY147" fmla="*/ 62745 h 70685"/>
              <a:gd name="connsiteX148" fmla="*/ 73693 w 102328"/>
              <a:gd name="connsiteY148" fmla="*/ 62504 h 70685"/>
              <a:gd name="connsiteX149" fmla="*/ 71227 w 102328"/>
              <a:gd name="connsiteY149" fmla="*/ 60278 h 70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02328" h="70685">
                <a:moveTo>
                  <a:pt x="71227" y="60338"/>
                </a:moveTo>
                <a:lnTo>
                  <a:pt x="69543" y="58955"/>
                </a:lnTo>
                <a:lnTo>
                  <a:pt x="68580" y="57992"/>
                </a:lnTo>
                <a:lnTo>
                  <a:pt x="64730" y="54503"/>
                </a:lnTo>
                <a:lnTo>
                  <a:pt x="64068" y="54022"/>
                </a:lnTo>
                <a:lnTo>
                  <a:pt x="59376" y="59436"/>
                </a:lnTo>
                <a:lnTo>
                  <a:pt x="57210" y="61842"/>
                </a:lnTo>
                <a:lnTo>
                  <a:pt x="55766" y="63286"/>
                </a:lnTo>
                <a:lnTo>
                  <a:pt x="50533" y="69121"/>
                </a:lnTo>
                <a:lnTo>
                  <a:pt x="47766" y="66715"/>
                </a:lnTo>
                <a:lnTo>
                  <a:pt x="47104" y="64790"/>
                </a:lnTo>
                <a:lnTo>
                  <a:pt x="46923" y="63827"/>
                </a:lnTo>
                <a:lnTo>
                  <a:pt x="46923" y="62684"/>
                </a:lnTo>
                <a:lnTo>
                  <a:pt x="46622" y="62083"/>
                </a:lnTo>
                <a:lnTo>
                  <a:pt x="46863" y="60759"/>
                </a:lnTo>
                <a:lnTo>
                  <a:pt x="47044" y="59376"/>
                </a:lnTo>
                <a:lnTo>
                  <a:pt x="48848" y="58173"/>
                </a:lnTo>
                <a:lnTo>
                  <a:pt x="49089" y="55887"/>
                </a:lnTo>
                <a:lnTo>
                  <a:pt x="48247" y="54563"/>
                </a:lnTo>
                <a:lnTo>
                  <a:pt x="47044" y="53480"/>
                </a:lnTo>
                <a:lnTo>
                  <a:pt x="45840" y="53300"/>
                </a:lnTo>
                <a:lnTo>
                  <a:pt x="45600" y="51375"/>
                </a:lnTo>
                <a:lnTo>
                  <a:pt x="46081" y="49991"/>
                </a:lnTo>
                <a:lnTo>
                  <a:pt x="47465" y="49390"/>
                </a:lnTo>
                <a:lnTo>
                  <a:pt x="44096" y="49811"/>
                </a:lnTo>
                <a:lnTo>
                  <a:pt x="43735" y="49931"/>
                </a:lnTo>
                <a:lnTo>
                  <a:pt x="43314" y="49931"/>
                </a:lnTo>
                <a:lnTo>
                  <a:pt x="41990" y="50111"/>
                </a:lnTo>
                <a:lnTo>
                  <a:pt x="38742" y="50533"/>
                </a:lnTo>
                <a:lnTo>
                  <a:pt x="38321" y="50653"/>
                </a:lnTo>
                <a:lnTo>
                  <a:pt x="38201" y="50653"/>
                </a:lnTo>
                <a:lnTo>
                  <a:pt x="35313" y="51074"/>
                </a:lnTo>
                <a:lnTo>
                  <a:pt x="32907" y="51315"/>
                </a:lnTo>
                <a:lnTo>
                  <a:pt x="30500" y="51676"/>
                </a:lnTo>
                <a:lnTo>
                  <a:pt x="28575" y="51976"/>
                </a:lnTo>
                <a:lnTo>
                  <a:pt x="27673" y="52097"/>
                </a:lnTo>
                <a:lnTo>
                  <a:pt x="25207" y="52397"/>
                </a:lnTo>
                <a:lnTo>
                  <a:pt x="22680" y="52819"/>
                </a:lnTo>
                <a:lnTo>
                  <a:pt x="22379" y="52819"/>
                </a:lnTo>
                <a:lnTo>
                  <a:pt x="20695" y="53180"/>
                </a:lnTo>
                <a:lnTo>
                  <a:pt x="16845" y="53781"/>
                </a:lnTo>
                <a:lnTo>
                  <a:pt x="14438" y="54142"/>
                </a:lnTo>
                <a:lnTo>
                  <a:pt x="12032" y="54443"/>
                </a:lnTo>
                <a:lnTo>
                  <a:pt x="11430" y="54563"/>
                </a:lnTo>
                <a:lnTo>
                  <a:pt x="4692" y="55586"/>
                </a:lnTo>
                <a:lnTo>
                  <a:pt x="3249" y="55887"/>
                </a:lnTo>
                <a:lnTo>
                  <a:pt x="2708" y="55887"/>
                </a:lnTo>
                <a:lnTo>
                  <a:pt x="2406" y="50954"/>
                </a:lnTo>
                <a:lnTo>
                  <a:pt x="361" y="41328"/>
                </a:lnTo>
                <a:lnTo>
                  <a:pt x="0" y="37599"/>
                </a:lnTo>
                <a:lnTo>
                  <a:pt x="1685" y="38441"/>
                </a:lnTo>
                <a:lnTo>
                  <a:pt x="2286" y="39464"/>
                </a:lnTo>
                <a:lnTo>
                  <a:pt x="4632" y="37779"/>
                </a:lnTo>
                <a:lnTo>
                  <a:pt x="4452" y="38922"/>
                </a:lnTo>
                <a:lnTo>
                  <a:pt x="5655" y="38681"/>
                </a:lnTo>
                <a:lnTo>
                  <a:pt x="5956" y="40005"/>
                </a:lnTo>
                <a:lnTo>
                  <a:pt x="6918" y="39704"/>
                </a:lnTo>
                <a:lnTo>
                  <a:pt x="8062" y="37358"/>
                </a:lnTo>
                <a:lnTo>
                  <a:pt x="10348" y="37057"/>
                </a:lnTo>
                <a:lnTo>
                  <a:pt x="12152" y="35854"/>
                </a:lnTo>
                <a:lnTo>
                  <a:pt x="11189" y="35854"/>
                </a:lnTo>
                <a:lnTo>
                  <a:pt x="10829" y="33448"/>
                </a:lnTo>
                <a:lnTo>
                  <a:pt x="11731" y="32846"/>
                </a:lnTo>
                <a:lnTo>
                  <a:pt x="11731" y="31041"/>
                </a:lnTo>
                <a:lnTo>
                  <a:pt x="10528" y="30139"/>
                </a:lnTo>
                <a:lnTo>
                  <a:pt x="11551" y="26529"/>
                </a:lnTo>
                <a:lnTo>
                  <a:pt x="9325" y="27011"/>
                </a:lnTo>
                <a:lnTo>
                  <a:pt x="8422" y="25928"/>
                </a:lnTo>
                <a:lnTo>
                  <a:pt x="7640" y="26891"/>
                </a:lnTo>
                <a:lnTo>
                  <a:pt x="5414" y="25627"/>
                </a:lnTo>
                <a:lnTo>
                  <a:pt x="7340" y="18047"/>
                </a:lnTo>
                <a:lnTo>
                  <a:pt x="9866" y="20032"/>
                </a:lnTo>
                <a:lnTo>
                  <a:pt x="10949" y="21536"/>
                </a:lnTo>
                <a:lnTo>
                  <a:pt x="11852" y="19190"/>
                </a:lnTo>
                <a:lnTo>
                  <a:pt x="14138" y="18829"/>
                </a:lnTo>
                <a:lnTo>
                  <a:pt x="13776" y="18288"/>
                </a:lnTo>
                <a:lnTo>
                  <a:pt x="14799" y="16122"/>
                </a:lnTo>
                <a:lnTo>
                  <a:pt x="16483" y="15521"/>
                </a:lnTo>
                <a:lnTo>
                  <a:pt x="18288" y="16904"/>
                </a:lnTo>
                <a:lnTo>
                  <a:pt x="19131" y="19070"/>
                </a:lnTo>
                <a:lnTo>
                  <a:pt x="19852" y="17265"/>
                </a:lnTo>
                <a:lnTo>
                  <a:pt x="20935" y="16423"/>
                </a:lnTo>
                <a:lnTo>
                  <a:pt x="20093" y="14739"/>
                </a:lnTo>
                <a:lnTo>
                  <a:pt x="19792" y="11971"/>
                </a:lnTo>
                <a:lnTo>
                  <a:pt x="16604" y="8001"/>
                </a:lnTo>
                <a:lnTo>
                  <a:pt x="15942" y="9926"/>
                </a:lnTo>
                <a:lnTo>
                  <a:pt x="15341" y="8783"/>
                </a:lnTo>
                <a:lnTo>
                  <a:pt x="14860" y="5474"/>
                </a:lnTo>
                <a:lnTo>
                  <a:pt x="40246" y="1263"/>
                </a:lnTo>
                <a:lnTo>
                  <a:pt x="49630" y="0"/>
                </a:lnTo>
                <a:lnTo>
                  <a:pt x="49510" y="1805"/>
                </a:lnTo>
                <a:lnTo>
                  <a:pt x="45660" y="4933"/>
                </a:lnTo>
                <a:lnTo>
                  <a:pt x="46502" y="6918"/>
                </a:lnTo>
                <a:lnTo>
                  <a:pt x="48307" y="7279"/>
                </a:lnTo>
                <a:lnTo>
                  <a:pt x="49270" y="4933"/>
                </a:lnTo>
                <a:lnTo>
                  <a:pt x="50052" y="4873"/>
                </a:lnTo>
                <a:lnTo>
                  <a:pt x="51375" y="6076"/>
                </a:lnTo>
                <a:lnTo>
                  <a:pt x="55947" y="6497"/>
                </a:lnTo>
                <a:lnTo>
                  <a:pt x="54263" y="7520"/>
                </a:lnTo>
                <a:lnTo>
                  <a:pt x="53360" y="8723"/>
                </a:lnTo>
                <a:lnTo>
                  <a:pt x="51916" y="9144"/>
                </a:lnTo>
                <a:lnTo>
                  <a:pt x="50713" y="10046"/>
                </a:lnTo>
                <a:lnTo>
                  <a:pt x="48908" y="9866"/>
                </a:lnTo>
                <a:lnTo>
                  <a:pt x="48848" y="10768"/>
                </a:lnTo>
                <a:lnTo>
                  <a:pt x="47404" y="12212"/>
                </a:lnTo>
                <a:lnTo>
                  <a:pt x="48427" y="13656"/>
                </a:lnTo>
                <a:lnTo>
                  <a:pt x="46262" y="20694"/>
                </a:lnTo>
                <a:lnTo>
                  <a:pt x="48668" y="19491"/>
                </a:lnTo>
                <a:lnTo>
                  <a:pt x="52518" y="21115"/>
                </a:lnTo>
                <a:lnTo>
                  <a:pt x="56609" y="21837"/>
                </a:lnTo>
                <a:lnTo>
                  <a:pt x="57210" y="22860"/>
                </a:lnTo>
                <a:lnTo>
                  <a:pt x="57331" y="25748"/>
                </a:lnTo>
                <a:lnTo>
                  <a:pt x="59376" y="26109"/>
                </a:lnTo>
                <a:lnTo>
                  <a:pt x="59918" y="28214"/>
                </a:lnTo>
                <a:lnTo>
                  <a:pt x="62384" y="26830"/>
                </a:lnTo>
                <a:lnTo>
                  <a:pt x="64309" y="27071"/>
                </a:lnTo>
                <a:lnTo>
                  <a:pt x="64549" y="28815"/>
                </a:lnTo>
                <a:lnTo>
                  <a:pt x="66113" y="30861"/>
                </a:lnTo>
                <a:lnTo>
                  <a:pt x="69242" y="30380"/>
                </a:lnTo>
                <a:lnTo>
                  <a:pt x="70325" y="26590"/>
                </a:lnTo>
                <a:lnTo>
                  <a:pt x="71167" y="25988"/>
                </a:lnTo>
                <a:lnTo>
                  <a:pt x="73573" y="26830"/>
                </a:lnTo>
                <a:lnTo>
                  <a:pt x="73995" y="25326"/>
                </a:lnTo>
                <a:lnTo>
                  <a:pt x="75378" y="25627"/>
                </a:lnTo>
                <a:lnTo>
                  <a:pt x="76701" y="23401"/>
                </a:lnTo>
                <a:lnTo>
                  <a:pt x="79108" y="21476"/>
                </a:lnTo>
                <a:lnTo>
                  <a:pt x="81695" y="20634"/>
                </a:lnTo>
                <a:lnTo>
                  <a:pt x="81695" y="23161"/>
                </a:lnTo>
                <a:lnTo>
                  <a:pt x="83379" y="26169"/>
                </a:lnTo>
                <a:lnTo>
                  <a:pt x="82958" y="28936"/>
                </a:lnTo>
                <a:lnTo>
                  <a:pt x="86387" y="29176"/>
                </a:lnTo>
                <a:lnTo>
                  <a:pt x="88553" y="30139"/>
                </a:lnTo>
                <a:lnTo>
                  <a:pt x="89455" y="30019"/>
                </a:lnTo>
                <a:lnTo>
                  <a:pt x="89515" y="32184"/>
                </a:lnTo>
                <a:lnTo>
                  <a:pt x="90719" y="32906"/>
                </a:lnTo>
                <a:lnTo>
                  <a:pt x="87831" y="34109"/>
                </a:lnTo>
                <a:lnTo>
                  <a:pt x="90959" y="37298"/>
                </a:lnTo>
                <a:lnTo>
                  <a:pt x="92884" y="38742"/>
                </a:lnTo>
                <a:lnTo>
                  <a:pt x="97877" y="43253"/>
                </a:lnTo>
                <a:lnTo>
                  <a:pt x="102329" y="46682"/>
                </a:lnTo>
                <a:lnTo>
                  <a:pt x="99982" y="50292"/>
                </a:lnTo>
                <a:lnTo>
                  <a:pt x="91801" y="62323"/>
                </a:lnTo>
                <a:lnTo>
                  <a:pt x="86868" y="64730"/>
                </a:lnTo>
                <a:lnTo>
                  <a:pt x="85845" y="66294"/>
                </a:lnTo>
                <a:lnTo>
                  <a:pt x="82477" y="70686"/>
                </a:lnTo>
                <a:lnTo>
                  <a:pt x="80311" y="68640"/>
                </a:lnTo>
                <a:lnTo>
                  <a:pt x="76521" y="65151"/>
                </a:lnTo>
                <a:lnTo>
                  <a:pt x="73995" y="62745"/>
                </a:lnTo>
                <a:lnTo>
                  <a:pt x="73693" y="62504"/>
                </a:lnTo>
                <a:lnTo>
                  <a:pt x="71227" y="60278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" name="Freeform: Shape 255" title="ND-AL">
            <a:extLst>
              <a:ext uri="{FF2B5EF4-FFF2-40B4-BE49-F238E27FC236}">
                <a16:creationId xmlns:a16="http://schemas.microsoft.com/office/drawing/2014/main" id="{C5BECDD4-8AD9-5B0E-6F66-539F735AC5DE}"/>
              </a:ext>
            </a:extLst>
          </p:cNvPr>
          <p:cNvSpPr/>
          <p:nvPr/>
        </p:nvSpPr>
        <p:spPr>
          <a:xfrm>
            <a:off x="3972931" y="2381079"/>
            <a:ext cx="788955" cy="450333"/>
          </a:xfrm>
          <a:custGeom>
            <a:avLst/>
            <a:gdLst>
              <a:gd name="connsiteX0" fmla="*/ 878486 w 987491"/>
              <a:gd name="connsiteY0" fmla="*/ 0 h 583712"/>
              <a:gd name="connsiteX1" fmla="*/ 878907 w 987491"/>
              <a:gd name="connsiteY1" fmla="*/ 1384 h 583712"/>
              <a:gd name="connsiteX2" fmla="*/ 877523 w 987491"/>
              <a:gd name="connsiteY2" fmla="*/ 2948 h 583712"/>
              <a:gd name="connsiteX3" fmla="*/ 877583 w 987491"/>
              <a:gd name="connsiteY3" fmla="*/ 5113 h 583712"/>
              <a:gd name="connsiteX4" fmla="*/ 877704 w 987491"/>
              <a:gd name="connsiteY4" fmla="*/ 6617 h 583712"/>
              <a:gd name="connsiteX5" fmla="*/ 878907 w 987491"/>
              <a:gd name="connsiteY5" fmla="*/ 7520 h 583712"/>
              <a:gd name="connsiteX6" fmla="*/ 878486 w 987491"/>
              <a:gd name="connsiteY6" fmla="*/ 8302 h 583712"/>
              <a:gd name="connsiteX7" fmla="*/ 878245 w 987491"/>
              <a:gd name="connsiteY7" fmla="*/ 9866 h 583712"/>
              <a:gd name="connsiteX8" fmla="*/ 879208 w 987491"/>
              <a:gd name="connsiteY8" fmla="*/ 10227 h 583712"/>
              <a:gd name="connsiteX9" fmla="*/ 879448 w 987491"/>
              <a:gd name="connsiteY9" fmla="*/ 12212 h 583712"/>
              <a:gd name="connsiteX10" fmla="*/ 880832 w 987491"/>
              <a:gd name="connsiteY10" fmla="*/ 12753 h 583712"/>
              <a:gd name="connsiteX11" fmla="*/ 880230 w 987491"/>
              <a:gd name="connsiteY11" fmla="*/ 14919 h 583712"/>
              <a:gd name="connsiteX12" fmla="*/ 881434 w 987491"/>
              <a:gd name="connsiteY12" fmla="*/ 16002 h 583712"/>
              <a:gd name="connsiteX13" fmla="*/ 881193 w 987491"/>
              <a:gd name="connsiteY13" fmla="*/ 17145 h 583712"/>
              <a:gd name="connsiteX14" fmla="*/ 881975 w 987491"/>
              <a:gd name="connsiteY14" fmla="*/ 18228 h 583712"/>
              <a:gd name="connsiteX15" fmla="*/ 883720 w 987491"/>
              <a:gd name="connsiteY15" fmla="*/ 18950 h 583712"/>
              <a:gd name="connsiteX16" fmla="*/ 883960 w 987491"/>
              <a:gd name="connsiteY16" fmla="*/ 20213 h 583712"/>
              <a:gd name="connsiteX17" fmla="*/ 882877 w 987491"/>
              <a:gd name="connsiteY17" fmla="*/ 20093 h 583712"/>
              <a:gd name="connsiteX18" fmla="*/ 883118 w 987491"/>
              <a:gd name="connsiteY18" fmla="*/ 20694 h 583712"/>
              <a:gd name="connsiteX19" fmla="*/ 883058 w 987491"/>
              <a:gd name="connsiteY19" fmla="*/ 22018 h 583712"/>
              <a:gd name="connsiteX20" fmla="*/ 884201 w 987491"/>
              <a:gd name="connsiteY20" fmla="*/ 23040 h 583712"/>
              <a:gd name="connsiteX21" fmla="*/ 885705 w 987491"/>
              <a:gd name="connsiteY21" fmla="*/ 22980 h 583712"/>
              <a:gd name="connsiteX22" fmla="*/ 884502 w 987491"/>
              <a:gd name="connsiteY22" fmla="*/ 25567 h 583712"/>
              <a:gd name="connsiteX23" fmla="*/ 885644 w 987491"/>
              <a:gd name="connsiteY23" fmla="*/ 25447 h 583712"/>
              <a:gd name="connsiteX24" fmla="*/ 886607 w 987491"/>
              <a:gd name="connsiteY24" fmla="*/ 27673 h 583712"/>
              <a:gd name="connsiteX25" fmla="*/ 885344 w 987491"/>
              <a:gd name="connsiteY25" fmla="*/ 28575 h 583712"/>
              <a:gd name="connsiteX26" fmla="*/ 886246 w 987491"/>
              <a:gd name="connsiteY26" fmla="*/ 28876 h 583712"/>
              <a:gd name="connsiteX27" fmla="*/ 886487 w 987491"/>
              <a:gd name="connsiteY27" fmla="*/ 30440 h 583712"/>
              <a:gd name="connsiteX28" fmla="*/ 885283 w 987491"/>
              <a:gd name="connsiteY28" fmla="*/ 31402 h 583712"/>
              <a:gd name="connsiteX29" fmla="*/ 886186 w 987491"/>
              <a:gd name="connsiteY29" fmla="*/ 32606 h 583712"/>
              <a:gd name="connsiteX30" fmla="*/ 885945 w 987491"/>
              <a:gd name="connsiteY30" fmla="*/ 33809 h 583712"/>
              <a:gd name="connsiteX31" fmla="*/ 884622 w 987491"/>
              <a:gd name="connsiteY31" fmla="*/ 34410 h 583712"/>
              <a:gd name="connsiteX32" fmla="*/ 888712 w 987491"/>
              <a:gd name="connsiteY32" fmla="*/ 35192 h 583712"/>
              <a:gd name="connsiteX33" fmla="*/ 887750 w 987491"/>
              <a:gd name="connsiteY33" fmla="*/ 36396 h 583712"/>
              <a:gd name="connsiteX34" fmla="*/ 886066 w 987491"/>
              <a:gd name="connsiteY34" fmla="*/ 37238 h 583712"/>
              <a:gd name="connsiteX35" fmla="*/ 886066 w 987491"/>
              <a:gd name="connsiteY35" fmla="*/ 37839 h 583712"/>
              <a:gd name="connsiteX36" fmla="*/ 887750 w 987491"/>
              <a:gd name="connsiteY36" fmla="*/ 37057 h 583712"/>
              <a:gd name="connsiteX37" fmla="*/ 888231 w 987491"/>
              <a:gd name="connsiteY37" fmla="*/ 37960 h 583712"/>
              <a:gd name="connsiteX38" fmla="*/ 886848 w 987491"/>
              <a:gd name="connsiteY38" fmla="*/ 38381 h 583712"/>
              <a:gd name="connsiteX39" fmla="*/ 888773 w 987491"/>
              <a:gd name="connsiteY39" fmla="*/ 38862 h 583712"/>
              <a:gd name="connsiteX40" fmla="*/ 888953 w 987491"/>
              <a:gd name="connsiteY40" fmla="*/ 39584 h 583712"/>
              <a:gd name="connsiteX41" fmla="*/ 888833 w 987491"/>
              <a:gd name="connsiteY41" fmla="*/ 39945 h 583712"/>
              <a:gd name="connsiteX42" fmla="*/ 888833 w 987491"/>
              <a:gd name="connsiteY42" fmla="*/ 40366 h 583712"/>
              <a:gd name="connsiteX43" fmla="*/ 889314 w 987491"/>
              <a:gd name="connsiteY43" fmla="*/ 40486 h 583712"/>
              <a:gd name="connsiteX44" fmla="*/ 890096 w 987491"/>
              <a:gd name="connsiteY44" fmla="*/ 40486 h 583712"/>
              <a:gd name="connsiteX45" fmla="*/ 890337 w 987491"/>
              <a:gd name="connsiteY45" fmla="*/ 40667 h 583712"/>
              <a:gd name="connsiteX46" fmla="*/ 890337 w 987491"/>
              <a:gd name="connsiteY46" fmla="*/ 40847 h 583712"/>
              <a:gd name="connsiteX47" fmla="*/ 889976 w 987491"/>
              <a:gd name="connsiteY47" fmla="*/ 41148 h 583712"/>
              <a:gd name="connsiteX48" fmla="*/ 889194 w 987491"/>
              <a:gd name="connsiteY48" fmla="*/ 41569 h 583712"/>
              <a:gd name="connsiteX49" fmla="*/ 888953 w 987491"/>
              <a:gd name="connsiteY49" fmla="*/ 41569 h 583712"/>
              <a:gd name="connsiteX50" fmla="*/ 888953 w 987491"/>
              <a:gd name="connsiteY50" fmla="*/ 42050 h 583712"/>
              <a:gd name="connsiteX51" fmla="*/ 889073 w 987491"/>
              <a:gd name="connsiteY51" fmla="*/ 42231 h 583712"/>
              <a:gd name="connsiteX52" fmla="*/ 889495 w 987491"/>
              <a:gd name="connsiteY52" fmla="*/ 42231 h 583712"/>
              <a:gd name="connsiteX53" fmla="*/ 889795 w 987491"/>
              <a:gd name="connsiteY53" fmla="*/ 42472 h 583712"/>
              <a:gd name="connsiteX54" fmla="*/ 890036 w 987491"/>
              <a:gd name="connsiteY54" fmla="*/ 43013 h 583712"/>
              <a:gd name="connsiteX55" fmla="*/ 890638 w 987491"/>
              <a:gd name="connsiteY55" fmla="*/ 43614 h 583712"/>
              <a:gd name="connsiteX56" fmla="*/ 890638 w 987491"/>
              <a:gd name="connsiteY56" fmla="*/ 44036 h 583712"/>
              <a:gd name="connsiteX57" fmla="*/ 890397 w 987491"/>
              <a:gd name="connsiteY57" fmla="*/ 44397 h 583712"/>
              <a:gd name="connsiteX58" fmla="*/ 889795 w 987491"/>
              <a:gd name="connsiteY58" fmla="*/ 44878 h 583712"/>
              <a:gd name="connsiteX59" fmla="*/ 889555 w 987491"/>
              <a:gd name="connsiteY59" fmla="*/ 45479 h 583712"/>
              <a:gd name="connsiteX60" fmla="*/ 889675 w 987491"/>
              <a:gd name="connsiteY60" fmla="*/ 45901 h 583712"/>
              <a:gd name="connsiteX61" fmla="*/ 889976 w 987491"/>
              <a:gd name="connsiteY61" fmla="*/ 46322 h 583712"/>
              <a:gd name="connsiteX62" fmla="*/ 890397 w 987491"/>
              <a:gd name="connsiteY62" fmla="*/ 46562 h 583712"/>
              <a:gd name="connsiteX63" fmla="*/ 890818 w 987491"/>
              <a:gd name="connsiteY63" fmla="*/ 46562 h 583712"/>
              <a:gd name="connsiteX64" fmla="*/ 891179 w 987491"/>
              <a:gd name="connsiteY64" fmla="*/ 46382 h 583712"/>
              <a:gd name="connsiteX65" fmla="*/ 891480 w 987491"/>
              <a:gd name="connsiteY65" fmla="*/ 46382 h 583712"/>
              <a:gd name="connsiteX66" fmla="*/ 891720 w 987491"/>
              <a:gd name="connsiteY66" fmla="*/ 46502 h 583712"/>
              <a:gd name="connsiteX67" fmla="*/ 891901 w 987491"/>
              <a:gd name="connsiteY67" fmla="*/ 46743 h 583712"/>
              <a:gd name="connsiteX68" fmla="*/ 892021 w 987491"/>
              <a:gd name="connsiteY68" fmla="*/ 47164 h 583712"/>
              <a:gd name="connsiteX69" fmla="*/ 891961 w 987491"/>
              <a:gd name="connsiteY69" fmla="*/ 47946 h 583712"/>
              <a:gd name="connsiteX70" fmla="*/ 891781 w 987491"/>
              <a:gd name="connsiteY70" fmla="*/ 48367 h 583712"/>
              <a:gd name="connsiteX71" fmla="*/ 891239 w 987491"/>
              <a:gd name="connsiteY71" fmla="*/ 48788 h 583712"/>
              <a:gd name="connsiteX72" fmla="*/ 891239 w 987491"/>
              <a:gd name="connsiteY72" fmla="*/ 49089 h 583712"/>
              <a:gd name="connsiteX73" fmla="*/ 891600 w 987491"/>
              <a:gd name="connsiteY73" fmla="*/ 49330 h 583712"/>
              <a:gd name="connsiteX74" fmla="*/ 891841 w 987491"/>
              <a:gd name="connsiteY74" fmla="*/ 49450 h 583712"/>
              <a:gd name="connsiteX75" fmla="*/ 892924 w 987491"/>
              <a:gd name="connsiteY75" fmla="*/ 49450 h 583712"/>
              <a:gd name="connsiteX76" fmla="*/ 893044 w 987491"/>
              <a:gd name="connsiteY76" fmla="*/ 49871 h 583712"/>
              <a:gd name="connsiteX77" fmla="*/ 893044 w 987491"/>
              <a:gd name="connsiteY77" fmla="*/ 50112 h 583712"/>
              <a:gd name="connsiteX78" fmla="*/ 892683 w 987491"/>
              <a:gd name="connsiteY78" fmla="*/ 50412 h 583712"/>
              <a:gd name="connsiteX79" fmla="*/ 892081 w 987491"/>
              <a:gd name="connsiteY79" fmla="*/ 50533 h 583712"/>
              <a:gd name="connsiteX80" fmla="*/ 891901 w 987491"/>
              <a:gd name="connsiteY80" fmla="*/ 50713 h 583712"/>
              <a:gd name="connsiteX81" fmla="*/ 892081 w 987491"/>
              <a:gd name="connsiteY81" fmla="*/ 51014 h 583712"/>
              <a:gd name="connsiteX82" fmla="*/ 893405 w 987491"/>
              <a:gd name="connsiteY82" fmla="*/ 51976 h 583712"/>
              <a:gd name="connsiteX83" fmla="*/ 893645 w 987491"/>
              <a:gd name="connsiteY83" fmla="*/ 52217 h 583712"/>
              <a:gd name="connsiteX84" fmla="*/ 894127 w 987491"/>
              <a:gd name="connsiteY84" fmla="*/ 53180 h 583712"/>
              <a:gd name="connsiteX85" fmla="*/ 895510 w 987491"/>
              <a:gd name="connsiteY85" fmla="*/ 54262 h 583712"/>
              <a:gd name="connsiteX86" fmla="*/ 894488 w 987491"/>
              <a:gd name="connsiteY86" fmla="*/ 55646 h 583712"/>
              <a:gd name="connsiteX87" fmla="*/ 896292 w 987491"/>
              <a:gd name="connsiteY87" fmla="*/ 57691 h 583712"/>
              <a:gd name="connsiteX88" fmla="*/ 898037 w 987491"/>
              <a:gd name="connsiteY88" fmla="*/ 58293 h 583712"/>
              <a:gd name="connsiteX89" fmla="*/ 896774 w 987491"/>
              <a:gd name="connsiteY89" fmla="*/ 59316 h 583712"/>
              <a:gd name="connsiteX90" fmla="*/ 897014 w 987491"/>
              <a:gd name="connsiteY90" fmla="*/ 61722 h 583712"/>
              <a:gd name="connsiteX91" fmla="*/ 896052 w 987491"/>
              <a:gd name="connsiteY91" fmla="*/ 62324 h 583712"/>
              <a:gd name="connsiteX92" fmla="*/ 897195 w 987491"/>
              <a:gd name="connsiteY92" fmla="*/ 63467 h 583712"/>
              <a:gd name="connsiteX93" fmla="*/ 896292 w 987491"/>
              <a:gd name="connsiteY93" fmla="*/ 65392 h 583712"/>
              <a:gd name="connsiteX94" fmla="*/ 895330 w 987491"/>
              <a:gd name="connsiteY94" fmla="*/ 66354 h 583712"/>
              <a:gd name="connsiteX95" fmla="*/ 896232 w 987491"/>
              <a:gd name="connsiteY95" fmla="*/ 68159 h 583712"/>
              <a:gd name="connsiteX96" fmla="*/ 895571 w 987491"/>
              <a:gd name="connsiteY96" fmla="*/ 68760 h 583712"/>
              <a:gd name="connsiteX97" fmla="*/ 894548 w 987491"/>
              <a:gd name="connsiteY97" fmla="*/ 68279 h 583712"/>
              <a:gd name="connsiteX98" fmla="*/ 893886 w 987491"/>
              <a:gd name="connsiteY98" fmla="*/ 68219 h 583712"/>
              <a:gd name="connsiteX99" fmla="*/ 894307 w 987491"/>
              <a:gd name="connsiteY99" fmla="*/ 69903 h 583712"/>
              <a:gd name="connsiteX100" fmla="*/ 895089 w 987491"/>
              <a:gd name="connsiteY100" fmla="*/ 70926 h 583712"/>
              <a:gd name="connsiteX101" fmla="*/ 892984 w 987491"/>
              <a:gd name="connsiteY101" fmla="*/ 70686 h 583712"/>
              <a:gd name="connsiteX102" fmla="*/ 893826 w 987491"/>
              <a:gd name="connsiteY102" fmla="*/ 72009 h 583712"/>
              <a:gd name="connsiteX103" fmla="*/ 891480 w 987491"/>
              <a:gd name="connsiteY103" fmla="*/ 72129 h 583712"/>
              <a:gd name="connsiteX104" fmla="*/ 891299 w 987491"/>
              <a:gd name="connsiteY104" fmla="*/ 72972 h 583712"/>
              <a:gd name="connsiteX105" fmla="*/ 893224 w 987491"/>
              <a:gd name="connsiteY105" fmla="*/ 73272 h 583712"/>
              <a:gd name="connsiteX106" fmla="*/ 890999 w 987491"/>
              <a:gd name="connsiteY106" fmla="*/ 75799 h 583712"/>
              <a:gd name="connsiteX107" fmla="*/ 892382 w 987491"/>
              <a:gd name="connsiteY107" fmla="*/ 76160 h 583712"/>
              <a:gd name="connsiteX108" fmla="*/ 892081 w 987491"/>
              <a:gd name="connsiteY108" fmla="*/ 78085 h 583712"/>
              <a:gd name="connsiteX109" fmla="*/ 890156 w 987491"/>
              <a:gd name="connsiteY109" fmla="*/ 78085 h 583712"/>
              <a:gd name="connsiteX110" fmla="*/ 891781 w 987491"/>
              <a:gd name="connsiteY110" fmla="*/ 79769 h 583712"/>
              <a:gd name="connsiteX111" fmla="*/ 890878 w 987491"/>
              <a:gd name="connsiteY111" fmla="*/ 80973 h 583712"/>
              <a:gd name="connsiteX112" fmla="*/ 888712 w 987491"/>
              <a:gd name="connsiteY112" fmla="*/ 81394 h 583712"/>
              <a:gd name="connsiteX113" fmla="*/ 888352 w 987491"/>
              <a:gd name="connsiteY113" fmla="*/ 82176 h 583712"/>
              <a:gd name="connsiteX114" fmla="*/ 889735 w 987491"/>
              <a:gd name="connsiteY114" fmla="*/ 82777 h 583712"/>
              <a:gd name="connsiteX115" fmla="*/ 892563 w 987491"/>
              <a:gd name="connsiteY115" fmla="*/ 82777 h 583712"/>
              <a:gd name="connsiteX116" fmla="*/ 892623 w 987491"/>
              <a:gd name="connsiteY116" fmla="*/ 83740 h 583712"/>
              <a:gd name="connsiteX117" fmla="*/ 890156 w 987491"/>
              <a:gd name="connsiteY117" fmla="*/ 83379 h 583712"/>
              <a:gd name="connsiteX118" fmla="*/ 889735 w 987491"/>
              <a:gd name="connsiteY118" fmla="*/ 84702 h 583712"/>
              <a:gd name="connsiteX119" fmla="*/ 890457 w 987491"/>
              <a:gd name="connsiteY119" fmla="*/ 85785 h 583712"/>
              <a:gd name="connsiteX120" fmla="*/ 890999 w 987491"/>
              <a:gd name="connsiteY120" fmla="*/ 85906 h 583712"/>
              <a:gd name="connsiteX121" fmla="*/ 891660 w 987491"/>
              <a:gd name="connsiteY121" fmla="*/ 85966 h 583712"/>
              <a:gd name="connsiteX122" fmla="*/ 892262 w 987491"/>
              <a:gd name="connsiteY122" fmla="*/ 86266 h 583712"/>
              <a:gd name="connsiteX123" fmla="*/ 892683 w 987491"/>
              <a:gd name="connsiteY123" fmla="*/ 86507 h 583712"/>
              <a:gd name="connsiteX124" fmla="*/ 892803 w 987491"/>
              <a:gd name="connsiteY124" fmla="*/ 86748 h 583712"/>
              <a:gd name="connsiteX125" fmla="*/ 892924 w 987491"/>
              <a:gd name="connsiteY125" fmla="*/ 87109 h 583712"/>
              <a:gd name="connsiteX126" fmla="*/ 892563 w 987491"/>
              <a:gd name="connsiteY126" fmla="*/ 87409 h 583712"/>
              <a:gd name="connsiteX127" fmla="*/ 891720 w 987491"/>
              <a:gd name="connsiteY127" fmla="*/ 87590 h 583712"/>
              <a:gd name="connsiteX128" fmla="*/ 891480 w 987491"/>
              <a:gd name="connsiteY128" fmla="*/ 87770 h 583712"/>
              <a:gd name="connsiteX129" fmla="*/ 891179 w 987491"/>
              <a:gd name="connsiteY129" fmla="*/ 88071 h 583712"/>
              <a:gd name="connsiteX130" fmla="*/ 891540 w 987491"/>
              <a:gd name="connsiteY130" fmla="*/ 89575 h 583712"/>
              <a:gd name="connsiteX131" fmla="*/ 891961 w 987491"/>
              <a:gd name="connsiteY131" fmla="*/ 89816 h 583712"/>
              <a:gd name="connsiteX132" fmla="*/ 892442 w 987491"/>
              <a:gd name="connsiteY132" fmla="*/ 89936 h 583712"/>
              <a:gd name="connsiteX133" fmla="*/ 892743 w 987491"/>
              <a:gd name="connsiteY133" fmla="*/ 89695 h 583712"/>
              <a:gd name="connsiteX134" fmla="*/ 893345 w 987491"/>
              <a:gd name="connsiteY134" fmla="*/ 89335 h 583712"/>
              <a:gd name="connsiteX135" fmla="*/ 893826 w 987491"/>
              <a:gd name="connsiteY135" fmla="*/ 89034 h 583712"/>
              <a:gd name="connsiteX136" fmla="*/ 894247 w 987491"/>
              <a:gd name="connsiteY136" fmla="*/ 89034 h 583712"/>
              <a:gd name="connsiteX137" fmla="*/ 894668 w 987491"/>
              <a:gd name="connsiteY137" fmla="*/ 89274 h 583712"/>
              <a:gd name="connsiteX138" fmla="*/ 894788 w 987491"/>
              <a:gd name="connsiteY138" fmla="*/ 89515 h 583712"/>
              <a:gd name="connsiteX139" fmla="*/ 894608 w 987491"/>
              <a:gd name="connsiteY139" fmla="*/ 89996 h 583712"/>
              <a:gd name="connsiteX140" fmla="*/ 893585 w 987491"/>
              <a:gd name="connsiteY140" fmla="*/ 91079 h 583712"/>
              <a:gd name="connsiteX141" fmla="*/ 892863 w 987491"/>
              <a:gd name="connsiteY141" fmla="*/ 91199 h 583712"/>
              <a:gd name="connsiteX142" fmla="*/ 892021 w 987491"/>
              <a:gd name="connsiteY142" fmla="*/ 91139 h 583712"/>
              <a:gd name="connsiteX143" fmla="*/ 891781 w 987491"/>
              <a:gd name="connsiteY143" fmla="*/ 91260 h 583712"/>
              <a:gd name="connsiteX144" fmla="*/ 891961 w 987491"/>
              <a:gd name="connsiteY144" fmla="*/ 91861 h 583712"/>
              <a:gd name="connsiteX145" fmla="*/ 891961 w 987491"/>
              <a:gd name="connsiteY145" fmla="*/ 93004 h 583712"/>
              <a:gd name="connsiteX146" fmla="*/ 892202 w 987491"/>
              <a:gd name="connsiteY146" fmla="*/ 93546 h 583712"/>
              <a:gd name="connsiteX147" fmla="*/ 892563 w 987491"/>
              <a:gd name="connsiteY147" fmla="*/ 93726 h 583712"/>
              <a:gd name="connsiteX148" fmla="*/ 893164 w 987491"/>
              <a:gd name="connsiteY148" fmla="*/ 93967 h 583712"/>
              <a:gd name="connsiteX149" fmla="*/ 893946 w 987491"/>
              <a:gd name="connsiteY149" fmla="*/ 94448 h 583712"/>
              <a:gd name="connsiteX150" fmla="*/ 894247 w 987491"/>
              <a:gd name="connsiteY150" fmla="*/ 94749 h 583712"/>
              <a:gd name="connsiteX151" fmla="*/ 894428 w 987491"/>
              <a:gd name="connsiteY151" fmla="*/ 95110 h 583712"/>
              <a:gd name="connsiteX152" fmla="*/ 894428 w 987491"/>
              <a:gd name="connsiteY152" fmla="*/ 95410 h 583712"/>
              <a:gd name="connsiteX153" fmla="*/ 894127 w 987491"/>
              <a:gd name="connsiteY153" fmla="*/ 95591 h 583712"/>
              <a:gd name="connsiteX154" fmla="*/ 893766 w 987491"/>
              <a:gd name="connsiteY154" fmla="*/ 95531 h 583712"/>
              <a:gd name="connsiteX155" fmla="*/ 893285 w 987491"/>
              <a:gd name="connsiteY155" fmla="*/ 94809 h 583712"/>
              <a:gd name="connsiteX156" fmla="*/ 892924 w 987491"/>
              <a:gd name="connsiteY156" fmla="*/ 94809 h 583712"/>
              <a:gd name="connsiteX157" fmla="*/ 892924 w 987491"/>
              <a:gd name="connsiteY157" fmla="*/ 95049 h 583712"/>
              <a:gd name="connsiteX158" fmla="*/ 893345 w 987491"/>
              <a:gd name="connsiteY158" fmla="*/ 95531 h 583712"/>
              <a:gd name="connsiteX159" fmla="*/ 893345 w 987491"/>
              <a:gd name="connsiteY159" fmla="*/ 96132 h 583712"/>
              <a:gd name="connsiteX160" fmla="*/ 893164 w 987491"/>
              <a:gd name="connsiteY160" fmla="*/ 96313 h 583712"/>
              <a:gd name="connsiteX161" fmla="*/ 892683 w 987491"/>
              <a:gd name="connsiteY161" fmla="*/ 96553 h 583712"/>
              <a:gd name="connsiteX162" fmla="*/ 891480 w 987491"/>
              <a:gd name="connsiteY162" fmla="*/ 96794 h 583712"/>
              <a:gd name="connsiteX163" fmla="*/ 890938 w 987491"/>
              <a:gd name="connsiteY163" fmla="*/ 97035 h 583712"/>
              <a:gd name="connsiteX164" fmla="*/ 890577 w 987491"/>
              <a:gd name="connsiteY164" fmla="*/ 97335 h 583712"/>
              <a:gd name="connsiteX165" fmla="*/ 890577 w 987491"/>
              <a:gd name="connsiteY165" fmla="*/ 97636 h 583712"/>
              <a:gd name="connsiteX166" fmla="*/ 890638 w 987491"/>
              <a:gd name="connsiteY166" fmla="*/ 97937 h 583712"/>
              <a:gd name="connsiteX167" fmla="*/ 891059 w 987491"/>
              <a:gd name="connsiteY167" fmla="*/ 98118 h 583712"/>
              <a:gd name="connsiteX168" fmla="*/ 891961 w 987491"/>
              <a:gd name="connsiteY168" fmla="*/ 98118 h 583712"/>
              <a:gd name="connsiteX169" fmla="*/ 893345 w 987491"/>
              <a:gd name="connsiteY169" fmla="*/ 97636 h 583712"/>
              <a:gd name="connsiteX170" fmla="*/ 894548 w 987491"/>
              <a:gd name="connsiteY170" fmla="*/ 97636 h 583712"/>
              <a:gd name="connsiteX171" fmla="*/ 894849 w 987491"/>
              <a:gd name="connsiteY171" fmla="*/ 97817 h 583712"/>
              <a:gd name="connsiteX172" fmla="*/ 894969 w 987491"/>
              <a:gd name="connsiteY172" fmla="*/ 98118 h 583712"/>
              <a:gd name="connsiteX173" fmla="*/ 894969 w 987491"/>
              <a:gd name="connsiteY173" fmla="*/ 98418 h 583712"/>
              <a:gd name="connsiteX174" fmla="*/ 894728 w 987491"/>
              <a:gd name="connsiteY174" fmla="*/ 98659 h 583712"/>
              <a:gd name="connsiteX175" fmla="*/ 894367 w 987491"/>
              <a:gd name="connsiteY175" fmla="*/ 98779 h 583712"/>
              <a:gd name="connsiteX176" fmla="*/ 894187 w 987491"/>
              <a:gd name="connsiteY176" fmla="*/ 98659 h 583712"/>
              <a:gd name="connsiteX177" fmla="*/ 893645 w 987491"/>
              <a:gd name="connsiteY177" fmla="*/ 98298 h 583712"/>
              <a:gd name="connsiteX178" fmla="*/ 893345 w 987491"/>
              <a:gd name="connsiteY178" fmla="*/ 98118 h 583712"/>
              <a:gd name="connsiteX179" fmla="*/ 892924 w 987491"/>
              <a:gd name="connsiteY179" fmla="*/ 98118 h 583712"/>
              <a:gd name="connsiteX180" fmla="*/ 892683 w 987491"/>
              <a:gd name="connsiteY180" fmla="*/ 98238 h 583712"/>
              <a:gd name="connsiteX181" fmla="*/ 892442 w 987491"/>
              <a:gd name="connsiteY181" fmla="*/ 98539 h 583712"/>
              <a:gd name="connsiteX182" fmla="*/ 892442 w 987491"/>
              <a:gd name="connsiteY182" fmla="*/ 99441 h 583712"/>
              <a:gd name="connsiteX183" fmla="*/ 892924 w 987491"/>
              <a:gd name="connsiteY183" fmla="*/ 100043 h 583712"/>
              <a:gd name="connsiteX184" fmla="*/ 893285 w 987491"/>
              <a:gd name="connsiteY184" fmla="*/ 100343 h 583712"/>
              <a:gd name="connsiteX185" fmla="*/ 893766 w 987491"/>
              <a:gd name="connsiteY185" fmla="*/ 100343 h 583712"/>
              <a:gd name="connsiteX186" fmla="*/ 894307 w 987491"/>
              <a:gd name="connsiteY186" fmla="*/ 100163 h 583712"/>
              <a:gd name="connsiteX187" fmla="*/ 894668 w 987491"/>
              <a:gd name="connsiteY187" fmla="*/ 100223 h 583712"/>
              <a:gd name="connsiteX188" fmla="*/ 894969 w 987491"/>
              <a:gd name="connsiteY188" fmla="*/ 100524 h 583712"/>
              <a:gd name="connsiteX189" fmla="*/ 894969 w 987491"/>
              <a:gd name="connsiteY189" fmla="*/ 100704 h 583712"/>
              <a:gd name="connsiteX190" fmla="*/ 894909 w 987491"/>
              <a:gd name="connsiteY190" fmla="*/ 101907 h 583712"/>
              <a:gd name="connsiteX191" fmla="*/ 894187 w 987491"/>
              <a:gd name="connsiteY191" fmla="*/ 102930 h 583712"/>
              <a:gd name="connsiteX192" fmla="*/ 893585 w 987491"/>
              <a:gd name="connsiteY192" fmla="*/ 103351 h 583712"/>
              <a:gd name="connsiteX193" fmla="*/ 892502 w 987491"/>
              <a:gd name="connsiteY193" fmla="*/ 103953 h 583712"/>
              <a:gd name="connsiteX194" fmla="*/ 892262 w 987491"/>
              <a:gd name="connsiteY194" fmla="*/ 104554 h 583712"/>
              <a:gd name="connsiteX195" fmla="*/ 892442 w 987491"/>
              <a:gd name="connsiteY195" fmla="*/ 104795 h 583712"/>
              <a:gd name="connsiteX196" fmla="*/ 892863 w 987491"/>
              <a:gd name="connsiteY196" fmla="*/ 104976 h 583712"/>
              <a:gd name="connsiteX197" fmla="*/ 893465 w 987491"/>
              <a:gd name="connsiteY197" fmla="*/ 104855 h 583712"/>
              <a:gd name="connsiteX198" fmla="*/ 893645 w 987491"/>
              <a:gd name="connsiteY198" fmla="*/ 104735 h 583712"/>
              <a:gd name="connsiteX199" fmla="*/ 894307 w 987491"/>
              <a:gd name="connsiteY199" fmla="*/ 103953 h 583712"/>
              <a:gd name="connsiteX200" fmla="*/ 894728 w 987491"/>
              <a:gd name="connsiteY200" fmla="*/ 103833 h 583712"/>
              <a:gd name="connsiteX201" fmla="*/ 894909 w 987491"/>
              <a:gd name="connsiteY201" fmla="*/ 103833 h 583712"/>
              <a:gd name="connsiteX202" fmla="*/ 895270 w 987491"/>
              <a:gd name="connsiteY202" fmla="*/ 103953 h 583712"/>
              <a:gd name="connsiteX203" fmla="*/ 895631 w 987491"/>
              <a:gd name="connsiteY203" fmla="*/ 104314 h 583712"/>
              <a:gd name="connsiteX204" fmla="*/ 895751 w 987491"/>
              <a:gd name="connsiteY204" fmla="*/ 104855 h 583712"/>
              <a:gd name="connsiteX205" fmla="*/ 895751 w 987491"/>
              <a:gd name="connsiteY205" fmla="*/ 105276 h 583712"/>
              <a:gd name="connsiteX206" fmla="*/ 895631 w 987491"/>
              <a:gd name="connsiteY206" fmla="*/ 105697 h 583712"/>
              <a:gd name="connsiteX207" fmla="*/ 895390 w 987491"/>
              <a:gd name="connsiteY207" fmla="*/ 106058 h 583712"/>
              <a:gd name="connsiteX208" fmla="*/ 895149 w 987491"/>
              <a:gd name="connsiteY208" fmla="*/ 106239 h 583712"/>
              <a:gd name="connsiteX209" fmla="*/ 894849 w 987491"/>
              <a:gd name="connsiteY209" fmla="*/ 106239 h 583712"/>
              <a:gd name="connsiteX210" fmla="*/ 893886 w 987491"/>
              <a:gd name="connsiteY210" fmla="*/ 105818 h 583712"/>
              <a:gd name="connsiteX211" fmla="*/ 893525 w 987491"/>
              <a:gd name="connsiteY211" fmla="*/ 105818 h 583712"/>
              <a:gd name="connsiteX212" fmla="*/ 892984 w 987491"/>
              <a:gd name="connsiteY212" fmla="*/ 106058 h 583712"/>
              <a:gd name="connsiteX213" fmla="*/ 892984 w 987491"/>
              <a:gd name="connsiteY213" fmla="*/ 106480 h 583712"/>
              <a:gd name="connsiteX214" fmla="*/ 893405 w 987491"/>
              <a:gd name="connsiteY214" fmla="*/ 106901 h 583712"/>
              <a:gd name="connsiteX215" fmla="*/ 893886 w 987491"/>
              <a:gd name="connsiteY215" fmla="*/ 107141 h 583712"/>
              <a:gd name="connsiteX216" fmla="*/ 894367 w 987491"/>
              <a:gd name="connsiteY216" fmla="*/ 107201 h 583712"/>
              <a:gd name="connsiteX217" fmla="*/ 895210 w 987491"/>
              <a:gd name="connsiteY217" fmla="*/ 107562 h 583712"/>
              <a:gd name="connsiteX218" fmla="*/ 895691 w 987491"/>
              <a:gd name="connsiteY218" fmla="*/ 107923 h 583712"/>
              <a:gd name="connsiteX219" fmla="*/ 896052 w 987491"/>
              <a:gd name="connsiteY219" fmla="*/ 108465 h 583712"/>
              <a:gd name="connsiteX220" fmla="*/ 895932 w 987491"/>
              <a:gd name="connsiteY220" fmla="*/ 108826 h 583712"/>
              <a:gd name="connsiteX221" fmla="*/ 895751 w 987491"/>
              <a:gd name="connsiteY221" fmla="*/ 109006 h 583712"/>
              <a:gd name="connsiteX222" fmla="*/ 895571 w 987491"/>
              <a:gd name="connsiteY222" fmla="*/ 109006 h 583712"/>
              <a:gd name="connsiteX223" fmla="*/ 895390 w 987491"/>
              <a:gd name="connsiteY223" fmla="*/ 108946 h 583712"/>
              <a:gd name="connsiteX224" fmla="*/ 895089 w 987491"/>
              <a:gd name="connsiteY224" fmla="*/ 108585 h 583712"/>
              <a:gd name="connsiteX225" fmla="*/ 894668 w 987491"/>
              <a:gd name="connsiteY225" fmla="*/ 108164 h 583712"/>
              <a:gd name="connsiteX226" fmla="*/ 894067 w 987491"/>
              <a:gd name="connsiteY226" fmla="*/ 107983 h 583712"/>
              <a:gd name="connsiteX227" fmla="*/ 893285 w 987491"/>
              <a:gd name="connsiteY227" fmla="*/ 108104 h 583712"/>
              <a:gd name="connsiteX228" fmla="*/ 892382 w 987491"/>
              <a:gd name="connsiteY228" fmla="*/ 108465 h 583712"/>
              <a:gd name="connsiteX229" fmla="*/ 891961 w 987491"/>
              <a:gd name="connsiteY229" fmla="*/ 108826 h 583712"/>
              <a:gd name="connsiteX230" fmla="*/ 891841 w 987491"/>
              <a:gd name="connsiteY230" fmla="*/ 109427 h 583712"/>
              <a:gd name="connsiteX231" fmla="*/ 892021 w 987491"/>
              <a:gd name="connsiteY231" fmla="*/ 109668 h 583712"/>
              <a:gd name="connsiteX232" fmla="*/ 892142 w 987491"/>
              <a:gd name="connsiteY232" fmla="*/ 109788 h 583712"/>
              <a:gd name="connsiteX233" fmla="*/ 892743 w 987491"/>
              <a:gd name="connsiteY233" fmla="*/ 109788 h 583712"/>
              <a:gd name="connsiteX234" fmla="*/ 892984 w 987491"/>
              <a:gd name="connsiteY234" fmla="*/ 109548 h 583712"/>
              <a:gd name="connsiteX235" fmla="*/ 893285 w 987491"/>
              <a:gd name="connsiteY235" fmla="*/ 108946 h 583712"/>
              <a:gd name="connsiteX236" fmla="*/ 893585 w 987491"/>
              <a:gd name="connsiteY236" fmla="*/ 108645 h 583712"/>
              <a:gd name="connsiteX237" fmla="*/ 893886 w 987491"/>
              <a:gd name="connsiteY237" fmla="*/ 108645 h 583712"/>
              <a:gd name="connsiteX238" fmla="*/ 894006 w 987491"/>
              <a:gd name="connsiteY238" fmla="*/ 108886 h 583712"/>
              <a:gd name="connsiteX239" fmla="*/ 894006 w 987491"/>
              <a:gd name="connsiteY239" fmla="*/ 109427 h 583712"/>
              <a:gd name="connsiteX240" fmla="*/ 894849 w 987491"/>
              <a:gd name="connsiteY240" fmla="*/ 110089 h 583712"/>
              <a:gd name="connsiteX241" fmla="*/ 895029 w 987491"/>
              <a:gd name="connsiteY241" fmla="*/ 110691 h 583712"/>
              <a:gd name="connsiteX242" fmla="*/ 894969 w 987491"/>
              <a:gd name="connsiteY242" fmla="*/ 110871 h 583712"/>
              <a:gd name="connsiteX243" fmla="*/ 894548 w 987491"/>
              <a:gd name="connsiteY243" fmla="*/ 111232 h 583712"/>
              <a:gd name="connsiteX244" fmla="*/ 893946 w 987491"/>
              <a:gd name="connsiteY244" fmla="*/ 111653 h 583712"/>
              <a:gd name="connsiteX245" fmla="*/ 893525 w 987491"/>
              <a:gd name="connsiteY245" fmla="*/ 112194 h 583712"/>
              <a:gd name="connsiteX246" fmla="*/ 893345 w 987491"/>
              <a:gd name="connsiteY246" fmla="*/ 112495 h 583712"/>
              <a:gd name="connsiteX247" fmla="*/ 892863 w 987491"/>
              <a:gd name="connsiteY247" fmla="*/ 112736 h 583712"/>
              <a:gd name="connsiteX248" fmla="*/ 892262 w 987491"/>
              <a:gd name="connsiteY248" fmla="*/ 112736 h 583712"/>
              <a:gd name="connsiteX249" fmla="*/ 891660 w 987491"/>
              <a:gd name="connsiteY249" fmla="*/ 112856 h 583712"/>
              <a:gd name="connsiteX250" fmla="*/ 891059 w 987491"/>
              <a:gd name="connsiteY250" fmla="*/ 113217 h 583712"/>
              <a:gd name="connsiteX251" fmla="*/ 891059 w 987491"/>
              <a:gd name="connsiteY251" fmla="*/ 113698 h 583712"/>
              <a:gd name="connsiteX252" fmla="*/ 891239 w 987491"/>
              <a:gd name="connsiteY252" fmla="*/ 113819 h 583712"/>
              <a:gd name="connsiteX253" fmla="*/ 891720 w 987491"/>
              <a:gd name="connsiteY253" fmla="*/ 113879 h 583712"/>
              <a:gd name="connsiteX254" fmla="*/ 891961 w 987491"/>
              <a:gd name="connsiteY254" fmla="*/ 113939 h 583712"/>
              <a:gd name="connsiteX255" fmla="*/ 891781 w 987491"/>
              <a:gd name="connsiteY255" fmla="*/ 114541 h 583712"/>
              <a:gd name="connsiteX256" fmla="*/ 891901 w 987491"/>
              <a:gd name="connsiteY256" fmla="*/ 114841 h 583712"/>
              <a:gd name="connsiteX257" fmla="*/ 892442 w 987491"/>
              <a:gd name="connsiteY257" fmla="*/ 115323 h 583712"/>
              <a:gd name="connsiteX258" fmla="*/ 893224 w 987491"/>
              <a:gd name="connsiteY258" fmla="*/ 115684 h 583712"/>
              <a:gd name="connsiteX259" fmla="*/ 893525 w 987491"/>
              <a:gd name="connsiteY259" fmla="*/ 115563 h 583712"/>
              <a:gd name="connsiteX260" fmla="*/ 894006 w 987491"/>
              <a:gd name="connsiteY260" fmla="*/ 115263 h 583712"/>
              <a:gd name="connsiteX261" fmla="*/ 894488 w 987491"/>
              <a:gd name="connsiteY261" fmla="*/ 115142 h 583712"/>
              <a:gd name="connsiteX262" fmla="*/ 894788 w 987491"/>
              <a:gd name="connsiteY262" fmla="*/ 115263 h 583712"/>
              <a:gd name="connsiteX263" fmla="*/ 894909 w 987491"/>
              <a:gd name="connsiteY263" fmla="*/ 115383 h 583712"/>
              <a:gd name="connsiteX264" fmla="*/ 894788 w 987491"/>
              <a:gd name="connsiteY264" fmla="*/ 115623 h 583712"/>
              <a:gd name="connsiteX265" fmla="*/ 894608 w 987491"/>
              <a:gd name="connsiteY265" fmla="*/ 115804 h 583712"/>
              <a:gd name="connsiteX266" fmla="*/ 894127 w 987491"/>
              <a:gd name="connsiteY266" fmla="*/ 115804 h 583712"/>
              <a:gd name="connsiteX267" fmla="*/ 893946 w 987491"/>
              <a:gd name="connsiteY267" fmla="*/ 116045 h 583712"/>
              <a:gd name="connsiteX268" fmla="*/ 893946 w 987491"/>
              <a:gd name="connsiteY268" fmla="*/ 116345 h 583712"/>
              <a:gd name="connsiteX269" fmla="*/ 894428 w 987491"/>
              <a:gd name="connsiteY269" fmla="*/ 117067 h 583712"/>
              <a:gd name="connsiteX270" fmla="*/ 894428 w 987491"/>
              <a:gd name="connsiteY270" fmla="*/ 117428 h 583712"/>
              <a:gd name="connsiteX271" fmla="*/ 894187 w 987491"/>
              <a:gd name="connsiteY271" fmla="*/ 117609 h 583712"/>
              <a:gd name="connsiteX272" fmla="*/ 893766 w 987491"/>
              <a:gd name="connsiteY272" fmla="*/ 117729 h 583712"/>
              <a:gd name="connsiteX273" fmla="*/ 892683 w 987491"/>
              <a:gd name="connsiteY273" fmla="*/ 117549 h 583712"/>
              <a:gd name="connsiteX274" fmla="*/ 892262 w 987491"/>
              <a:gd name="connsiteY274" fmla="*/ 117849 h 583712"/>
              <a:gd name="connsiteX275" fmla="*/ 892081 w 987491"/>
              <a:gd name="connsiteY275" fmla="*/ 118511 h 583712"/>
              <a:gd name="connsiteX276" fmla="*/ 892202 w 987491"/>
              <a:gd name="connsiteY276" fmla="*/ 119052 h 583712"/>
              <a:gd name="connsiteX277" fmla="*/ 892924 w 987491"/>
              <a:gd name="connsiteY277" fmla="*/ 119474 h 583712"/>
              <a:gd name="connsiteX278" fmla="*/ 893164 w 987491"/>
              <a:gd name="connsiteY278" fmla="*/ 119534 h 583712"/>
              <a:gd name="connsiteX279" fmla="*/ 893766 w 987491"/>
              <a:gd name="connsiteY279" fmla="*/ 120677 h 583712"/>
              <a:gd name="connsiteX280" fmla="*/ 894488 w 987491"/>
              <a:gd name="connsiteY280" fmla="*/ 120857 h 583712"/>
              <a:gd name="connsiteX281" fmla="*/ 894788 w 987491"/>
              <a:gd name="connsiteY281" fmla="*/ 121098 h 583712"/>
              <a:gd name="connsiteX282" fmla="*/ 894788 w 987491"/>
              <a:gd name="connsiteY282" fmla="*/ 121399 h 583712"/>
              <a:gd name="connsiteX283" fmla="*/ 894668 w 987491"/>
              <a:gd name="connsiteY283" fmla="*/ 121579 h 583712"/>
              <a:gd name="connsiteX284" fmla="*/ 894247 w 987491"/>
              <a:gd name="connsiteY284" fmla="*/ 122121 h 583712"/>
              <a:gd name="connsiteX285" fmla="*/ 894127 w 987491"/>
              <a:gd name="connsiteY285" fmla="*/ 122241 h 583712"/>
              <a:gd name="connsiteX286" fmla="*/ 894367 w 987491"/>
              <a:gd name="connsiteY286" fmla="*/ 122602 h 583712"/>
              <a:gd name="connsiteX287" fmla="*/ 895330 w 987491"/>
              <a:gd name="connsiteY287" fmla="*/ 122602 h 583712"/>
              <a:gd name="connsiteX288" fmla="*/ 895631 w 987491"/>
              <a:gd name="connsiteY288" fmla="*/ 122722 h 583712"/>
              <a:gd name="connsiteX289" fmla="*/ 896052 w 987491"/>
              <a:gd name="connsiteY289" fmla="*/ 122842 h 583712"/>
              <a:gd name="connsiteX290" fmla="*/ 896232 w 987491"/>
              <a:gd name="connsiteY290" fmla="*/ 123624 h 583712"/>
              <a:gd name="connsiteX291" fmla="*/ 895992 w 987491"/>
              <a:gd name="connsiteY291" fmla="*/ 124226 h 583712"/>
              <a:gd name="connsiteX292" fmla="*/ 895871 w 987491"/>
              <a:gd name="connsiteY292" fmla="*/ 124707 h 583712"/>
              <a:gd name="connsiteX293" fmla="*/ 895571 w 987491"/>
              <a:gd name="connsiteY293" fmla="*/ 124768 h 583712"/>
              <a:gd name="connsiteX294" fmla="*/ 894668 w 987491"/>
              <a:gd name="connsiteY294" fmla="*/ 125068 h 583712"/>
              <a:gd name="connsiteX295" fmla="*/ 894307 w 987491"/>
              <a:gd name="connsiteY295" fmla="*/ 125369 h 583712"/>
              <a:gd name="connsiteX296" fmla="*/ 894127 w 987491"/>
              <a:gd name="connsiteY296" fmla="*/ 125790 h 583712"/>
              <a:gd name="connsiteX297" fmla="*/ 894127 w 987491"/>
              <a:gd name="connsiteY297" fmla="*/ 125910 h 583712"/>
              <a:gd name="connsiteX298" fmla="*/ 894307 w 987491"/>
              <a:gd name="connsiteY298" fmla="*/ 126151 h 583712"/>
              <a:gd name="connsiteX299" fmla="*/ 894608 w 987491"/>
              <a:gd name="connsiteY299" fmla="*/ 126151 h 583712"/>
              <a:gd name="connsiteX300" fmla="*/ 894969 w 987491"/>
              <a:gd name="connsiteY300" fmla="*/ 125730 h 583712"/>
              <a:gd name="connsiteX301" fmla="*/ 895390 w 987491"/>
              <a:gd name="connsiteY301" fmla="*/ 125610 h 583712"/>
              <a:gd name="connsiteX302" fmla="*/ 895811 w 987491"/>
              <a:gd name="connsiteY302" fmla="*/ 125610 h 583712"/>
              <a:gd name="connsiteX303" fmla="*/ 896954 w 987491"/>
              <a:gd name="connsiteY303" fmla="*/ 125730 h 583712"/>
              <a:gd name="connsiteX304" fmla="*/ 897315 w 987491"/>
              <a:gd name="connsiteY304" fmla="*/ 125910 h 583712"/>
              <a:gd name="connsiteX305" fmla="*/ 897616 w 987491"/>
              <a:gd name="connsiteY305" fmla="*/ 126271 h 583712"/>
              <a:gd name="connsiteX306" fmla="*/ 897496 w 987491"/>
              <a:gd name="connsiteY306" fmla="*/ 126452 h 583712"/>
              <a:gd name="connsiteX307" fmla="*/ 897315 w 987491"/>
              <a:gd name="connsiteY307" fmla="*/ 126693 h 583712"/>
              <a:gd name="connsiteX308" fmla="*/ 896413 w 987491"/>
              <a:gd name="connsiteY308" fmla="*/ 127174 h 583712"/>
              <a:gd name="connsiteX309" fmla="*/ 895571 w 987491"/>
              <a:gd name="connsiteY309" fmla="*/ 127174 h 583712"/>
              <a:gd name="connsiteX310" fmla="*/ 895210 w 987491"/>
              <a:gd name="connsiteY310" fmla="*/ 127595 h 583712"/>
              <a:gd name="connsiteX311" fmla="*/ 895210 w 987491"/>
              <a:gd name="connsiteY311" fmla="*/ 127896 h 583712"/>
              <a:gd name="connsiteX312" fmla="*/ 894849 w 987491"/>
              <a:gd name="connsiteY312" fmla="*/ 128618 h 583712"/>
              <a:gd name="connsiteX313" fmla="*/ 894849 w 987491"/>
              <a:gd name="connsiteY313" fmla="*/ 128979 h 583712"/>
              <a:gd name="connsiteX314" fmla="*/ 895149 w 987491"/>
              <a:gd name="connsiteY314" fmla="*/ 129159 h 583712"/>
              <a:gd name="connsiteX315" fmla="*/ 895450 w 987491"/>
              <a:gd name="connsiteY315" fmla="*/ 129159 h 583712"/>
              <a:gd name="connsiteX316" fmla="*/ 895811 w 987491"/>
              <a:gd name="connsiteY316" fmla="*/ 128738 h 583712"/>
              <a:gd name="connsiteX317" fmla="*/ 896112 w 987491"/>
              <a:gd name="connsiteY317" fmla="*/ 128678 h 583712"/>
              <a:gd name="connsiteX318" fmla="*/ 896473 w 987491"/>
              <a:gd name="connsiteY318" fmla="*/ 128678 h 583712"/>
              <a:gd name="connsiteX319" fmla="*/ 896894 w 987491"/>
              <a:gd name="connsiteY319" fmla="*/ 128918 h 583712"/>
              <a:gd name="connsiteX320" fmla="*/ 896894 w 987491"/>
              <a:gd name="connsiteY320" fmla="*/ 129219 h 583712"/>
              <a:gd name="connsiteX321" fmla="*/ 896292 w 987491"/>
              <a:gd name="connsiteY321" fmla="*/ 129761 h 583712"/>
              <a:gd name="connsiteX322" fmla="*/ 896353 w 987491"/>
              <a:gd name="connsiteY322" fmla="*/ 130001 h 583712"/>
              <a:gd name="connsiteX323" fmla="*/ 896593 w 987491"/>
              <a:gd name="connsiteY323" fmla="*/ 130422 h 583712"/>
              <a:gd name="connsiteX324" fmla="*/ 898097 w 987491"/>
              <a:gd name="connsiteY324" fmla="*/ 131144 h 583712"/>
              <a:gd name="connsiteX325" fmla="*/ 897315 w 987491"/>
              <a:gd name="connsiteY325" fmla="*/ 131866 h 583712"/>
              <a:gd name="connsiteX326" fmla="*/ 896714 w 987491"/>
              <a:gd name="connsiteY326" fmla="*/ 131084 h 583712"/>
              <a:gd name="connsiteX327" fmla="*/ 896112 w 987491"/>
              <a:gd name="connsiteY327" fmla="*/ 131024 h 583712"/>
              <a:gd name="connsiteX328" fmla="*/ 894909 w 987491"/>
              <a:gd name="connsiteY328" fmla="*/ 132588 h 583712"/>
              <a:gd name="connsiteX329" fmla="*/ 896112 w 987491"/>
              <a:gd name="connsiteY329" fmla="*/ 132528 h 583712"/>
              <a:gd name="connsiteX330" fmla="*/ 896954 w 987491"/>
              <a:gd name="connsiteY330" fmla="*/ 132708 h 583712"/>
              <a:gd name="connsiteX331" fmla="*/ 897556 w 987491"/>
              <a:gd name="connsiteY331" fmla="*/ 133791 h 583712"/>
              <a:gd name="connsiteX332" fmla="*/ 897736 w 987491"/>
              <a:gd name="connsiteY332" fmla="*/ 134633 h 583712"/>
              <a:gd name="connsiteX333" fmla="*/ 896593 w 987491"/>
              <a:gd name="connsiteY333" fmla="*/ 135355 h 583712"/>
              <a:gd name="connsiteX334" fmla="*/ 896894 w 987491"/>
              <a:gd name="connsiteY334" fmla="*/ 136137 h 583712"/>
              <a:gd name="connsiteX335" fmla="*/ 896473 w 987491"/>
              <a:gd name="connsiteY335" fmla="*/ 136438 h 583712"/>
              <a:gd name="connsiteX336" fmla="*/ 894428 w 987491"/>
              <a:gd name="connsiteY336" fmla="*/ 136438 h 583712"/>
              <a:gd name="connsiteX337" fmla="*/ 895450 w 987491"/>
              <a:gd name="connsiteY337" fmla="*/ 137280 h 583712"/>
              <a:gd name="connsiteX338" fmla="*/ 897075 w 987491"/>
              <a:gd name="connsiteY338" fmla="*/ 138123 h 583712"/>
              <a:gd name="connsiteX339" fmla="*/ 896834 w 987491"/>
              <a:gd name="connsiteY339" fmla="*/ 138303 h 583712"/>
              <a:gd name="connsiteX340" fmla="*/ 896292 w 987491"/>
              <a:gd name="connsiteY340" fmla="*/ 138303 h 583712"/>
              <a:gd name="connsiteX341" fmla="*/ 896172 w 987491"/>
              <a:gd name="connsiteY341" fmla="*/ 138484 h 583712"/>
              <a:gd name="connsiteX342" fmla="*/ 896172 w 987491"/>
              <a:gd name="connsiteY342" fmla="*/ 138664 h 583712"/>
              <a:gd name="connsiteX343" fmla="*/ 896653 w 987491"/>
              <a:gd name="connsiteY343" fmla="*/ 139205 h 583712"/>
              <a:gd name="connsiteX344" fmla="*/ 896894 w 987491"/>
              <a:gd name="connsiteY344" fmla="*/ 139627 h 583712"/>
              <a:gd name="connsiteX345" fmla="*/ 897014 w 987491"/>
              <a:gd name="connsiteY345" fmla="*/ 140048 h 583712"/>
              <a:gd name="connsiteX346" fmla="*/ 896653 w 987491"/>
              <a:gd name="connsiteY346" fmla="*/ 140348 h 583712"/>
              <a:gd name="connsiteX347" fmla="*/ 895811 w 987491"/>
              <a:gd name="connsiteY347" fmla="*/ 140288 h 583712"/>
              <a:gd name="connsiteX348" fmla="*/ 895571 w 987491"/>
              <a:gd name="connsiteY348" fmla="*/ 140288 h 583712"/>
              <a:gd name="connsiteX349" fmla="*/ 895029 w 987491"/>
              <a:gd name="connsiteY349" fmla="*/ 140709 h 583712"/>
              <a:gd name="connsiteX350" fmla="*/ 894548 w 987491"/>
              <a:gd name="connsiteY350" fmla="*/ 140890 h 583712"/>
              <a:gd name="connsiteX351" fmla="*/ 894247 w 987491"/>
              <a:gd name="connsiteY351" fmla="*/ 141130 h 583712"/>
              <a:gd name="connsiteX352" fmla="*/ 894247 w 987491"/>
              <a:gd name="connsiteY352" fmla="*/ 141311 h 583712"/>
              <a:gd name="connsiteX353" fmla="*/ 894127 w 987491"/>
              <a:gd name="connsiteY353" fmla="*/ 141732 h 583712"/>
              <a:gd name="connsiteX354" fmla="*/ 894548 w 987491"/>
              <a:gd name="connsiteY354" fmla="*/ 141973 h 583712"/>
              <a:gd name="connsiteX355" fmla="*/ 895210 w 987491"/>
              <a:gd name="connsiteY355" fmla="*/ 141913 h 583712"/>
              <a:gd name="connsiteX356" fmla="*/ 895631 w 987491"/>
              <a:gd name="connsiteY356" fmla="*/ 141913 h 583712"/>
              <a:gd name="connsiteX357" fmla="*/ 895811 w 987491"/>
              <a:gd name="connsiteY357" fmla="*/ 142273 h 583712"/>
              <a:gd name="connsiteX358" fmla="*/ 895811 w 987491"/>
              <a:gd name="connsiteY358" fmla="*/ 142574 h 583712"/>
              <a:gd name="connsiteX359" fmla="*/ 895691 w 987491"/>
              <a:gd name="connsiteY359" fmla="*/ 142695 h 583712"/>
              <a:gd name="connsiteX360" fmla="*/ 894849 w 987491"/>
              <a:gd name="connsiteY360" fmla="*/ 142815 h 583712"/>
              <a:gd name="connsiteX361" fmla="*/ 894608 w 987491"/>
              <a:gd name="connsiteY361" fmla="*/ 143116 h 583712"/>
              <a:gd name="connsiteX362" fmla="*/ 894488 w 987491"/>
              <a:gd name="connsiteY362" fmla="*/ 143416 h 583712"/>
              <a:gd name="connsiteX363" fmla="*/ 896413 w 987491"/>
              <a:gd name="connsiteY363" fmla="*/ 144018 h 583712"/>
              <a:gd name="connsiteX364" fmla="*/ 897014 w 987491"/>
              <a:gd name="connsiteY364" fmla="*/ 144198 h 583712"/>
              <a:gd name="connsiteX365" fmla="*/ 897496 w 987491"/>
              <a:gd name="connsiteY365" fmla="*/ 144439 h 583712"/>
              <a:gd name="connsiteX366" fmla="*/ 897676 w 987491"/>
              <a:gd name="connsiteY366" fmla="*/ 144920 h 583712"/>
              <a:gd name="connsiteX367" fmla="*/ 897556 w 987491"/>
              <a:gd name="connsiteY367" fmla="*/ 145101 h 583712"/>
              <a:gd name="connsiteX368" fmla="*/ 897255 w 987491"/>
              <a:gd name="connsiteY368" fmla="*/ 145281 h 583712"/>
              <a:gd name="connsiteX369" fmla="*/ 896894 w 987491"/>
              <a:gd name="connsiteY369" fmla="*/ 145101 h 583712"/>
              <a:gd name="connsiteX370" fmla="*/ 896292 w 987491"/>
              <a:gd name="connsiteY370" fmla="*/ 144620 h 583712"/>
              <a:gd name="connsiteX371" fmla="*/ 895691 w 987491"/>
              <a:gd name="connsiteY371" fmla="*/ 144559 h 583712"/>
              <a:gd name="connsiteX372" fmla="*/ 895089 w 987491"/>
              <a:gd name="connsiteY372" fmla="*/ 144800 h 583712"/>
              <a:gd name="connsiteX373" fmla="*/ 894067 w 987491"/>
              <a:gd name="connsiteY373" fmla="*/ 145221 h 583712"/>
              <a:gd name="connsiteX374" fmla="*/ 893826 w 987491"/>
              <a:gd name="connsiteY374" fmla="*/ 145522 h 583712"/>
              <a:gd name="connsiteX375" fmla="*/ 893645 w 987491"/>
              <a:gd name="connsiteY375" fmla="*/ 146063 h 583712"/>
              <a:gd name="connsiteX376" fmla="*/ 893826 w 987491"/>
              <a:gd name="connsiteY376" fmla="*/ 146244 h 583712"/>
              <a:gd name="connsiteX377" fmla="*/ 895270 w 987491"/>
              <a:gd name="connsiteY377" fmla="*/ 145582 h 583712"/>
              <a:gd name="connsiteX378" fmla="*/ 897375 w 987491"/>
              <a:gd name="connsiteY378" fmla="*/ 146424 h 583712"/>
              <a:gd name="connsiteX379" fmla="*/ 897977 w 987491"/>
              <a:gd name="connsiteY379" fmla="*/ 147688 h 583712"/>
              <a:gd name="connsiteX380" fmla="*/ 897315 w 987491"/>
              <a:gd name="connsiteY380" fmla="*/ 148049 h 583712"/>
              <a:gd name="connsiteX381" fmla="*/ 896292 w 987491"/>
              <a:gd name="connsiteY381" fmla="*/ 146364 h 583712"/>
              <a:gd name="connsiteX382" fmla="*/ 895330 w 987491"/>
              <a:gd name="connsiteY382" fmla="*/ 146424 h 583712"/>
              <a:gd name="connsiteX383" fmla="*/ 896714 w 987491"/>
              <a:gd name="connsiteY383" fmla="*/ 147748 h 583712"/>
              <a:gd name="connsiteX384" fmla="*/ 895330 w 987491"/>
              <a:gd name="connsiteY384" fmla="*/ 149312 h 583712"/>
              <a:gd name="connsiteX385" fmla="*/ 895751 w 987491"/>
              <a:gd name="connsiteY385" fmla="*/ 149673 h 583712"/>
              <a:gd name="connsiteX386" fmla="*/ 895932 w 987491"/>
              <a:gd name="connsiteY386" fmla="*/ 150214 h 583712"/>
              <a:gd name="connsiteX387" fmla="*/ 895811 w 987491"/>
              <a:gd name="connsiteY387" fmla="*/ 150335 h 583712"/>
              <a:gd name="connsiteX388" fmla="*/ 895210 w 987491"/>
              <a:gd name="connsiteY388" fmla="*/ 150756 h 583712"/>
              <a:gd name="connsiteX389" fmla="*/ 895029 w 987491"/>
              <a:gd name="connsiteY389" fmla="*/ 151357 h 583712"/>
              <a:gd name="connsiteX390" fmla="*/ 894247 w 987491"/>
              <a:gd name="connsiteY390" fmla="*/ 152380 h 583712"/>
              <a:gd name="connsiteX391" fmla="*/ 895871 w 987491"/>
              <a:gd name="connsiteY391" fmla="*/ 153162 h 583712"/>
              <a:gd name="connsiteX392" fmla="*/ 894788 w 987491"/>
              <a:gd name="connsiteY392" fmla="*/ 154485 h 583712"/>
              <a:gd name="connsiteX393" fmla="*/ 894548 w 987491"/>
              <a:gd name="connsiteY393" fmla="*/ 154786 h 583712"/>
              <a:gd name="connsiteX394" fmla="*/ 895029 w 987491"/>
              <a:gd name="connsiteY394" fmla="*/ 156651 h 583712"/>
              <a:gd name="connsiteX395" fmla="*/ 895751 w 987491"/>
              <a:gd name="connsiteY395" fmla="*/ 157253 h 583712"/>
              <a:gd name="connsiteX396" fmla="*/ 897195 w 987491"/>
              <a:gd name="connsiteY396" fmla="*/ 156591 h 583712"/>
              <a:gd name="connsiteX397" fmla="*/ 897556 w 987491"/>
              <a:gd name="connsiteY397" fmla="*/ 157794 h 583712"/>
              <a:gd name="connsiteX398" fmla="*/ 895751 w 987491"/>
              <a:gd name="connsiteY398" fmla="*/ 158757 h 583712"/>
              <a:gd name="connsiteX399" fmla="*/ 894909 w 987491"/>
              <a:gd name="connsiteY399" fmla="*/ 160201 h 583712"/>
              <a:gd name="connsiteX400" fmla="*/ 897375 w 987491"/>
              <a:gd name="connsiteY400" fmla="*/ 160501 h 583712"/>
              <a:gd name="connsiteX401" fmla="*/ 897977 w 987491"/>
              <a:gd name="connsiteY401" fmla="*/ 161404 h 583712"/>
              <a:gd name="connsiteX402" fmla="*/ 896653 w 987491"/>
              <a:gd name="connsiteY402" fmla="*/ 161584 h 583712"/>
              <a:gd name="connsiteX403" fmla="*/ 898278 w 987491"/>
              <a:gd name="connsiteY403" fmla="*/ 165194 h 583712"/>
              <a:gd name="connsiteX404" fmla="*/ 897977 w 987491"/>
              <a:gd name="connsiteY404" fmla="*/ 166938 h 583712"/>
              <a:gd name="connsiteX405" fmla="*/ 898157 w 987491"/>
              <a:gd name="connsiteY405" fmla="*/ 167059 h 583712"/>
              <a:gd name="connsiteX406" fmla="*/ 899962 w 987491"/>
              <a:gd name="connsiteY406" fmla="*/ 167359 h 583712"/>
              <a:gd name="connsiteX407" fmla="*/ 900925 w 987491"/>
              <a:gd name="connsiteY407" fmla="*/ 168803 h 583712"/>
              <a:gd name="connsiteX408" fmla="*/ 899962 w 987491"/>
              <a:gd name="connsiteY408" fmla="*/ 169886 h 583712"/>
              <a:gd name="connsiteX409" fmla="*/ 900985 w 987491"/>
              <a:gd name="connsiteY409" fmla="*/ 170247 h 583712"/>
              <a:gd name="connsiteX410" fmla="*/ 901346 w 987491"/>
              <a:gd name="connsiteY410" fmla="*/ 171570 h 583712"/>
              <a:gd name="connsiteX411" fmla="*/ 900865 w 987491"/>
              <a:gd name="connsiteY411" fmla="*/ 173495 h 583712"/>
              <a:gd name="connsiteX412" fmla="*/ 901526 w 987491"/>
              <a:gd name="connsiteY412" fmla="*/ 173495 h 583712"/>
              <a:gd name="connsiteX413" fmla="*/ 903211 w 987491"/>
              <a:gd name="connsiteY413" fmla="*/ 176142 h 583712"/>
              <a:gd name="connsiteX414" fmla="*/ 904294 w 987491"/>
              <a:gd name="connsiteY414" fmla="*/ 176744 h 583712"/>
              <a:gd name="connsiteX415" fmla="*/ 904594 w 987491"/>
              <a:gd name="connsiteY415" fmla="*/ 176985 h 583712"/>
              <a:gd name="connsiteX416" fmla="*/ 904775 w 987491"/>
              <a:gd name="connsiteY416" fmla="*/ 177285 h 583712"/>
              <a:gd name="connsiteX417" fmla="*/ 905196 w 987491"/>
              <a:gd name="connsiteY417" fmla="*/ 178248 h 583712"/>
              <a:gd name="connsiteX418" fmla="*/ 905376 w 987491"/>
              <a:gd name="connsiteY418" fmla="*/ 179030 h 583712"/>
              <a:gd name="connsiteX419" fmla="*/ 905437 w 987491"/>
              <a:gd name="connsiteY419" fmla="*/ 180594 h 583712"/>
              <a:gd name="connsiteX420" fmla="*/ 905557 w 987491"/>
              <a:gd name="connsiteY420" fmla="*/ 181015 h 583712"/>
              <a:gd name="connsiteX421" fmla="*/ 905677 w 987491"/>
              <a:gd name="connsiteY421" fmla="*/ 181677 h 583712"/>
              <a:gd name="connsiteX422" fmla="*/ 905617 w 987491"/>
              <a:gd name="connsiteY422" fmla="*/ 181857 h 583712"/>
              <a:gd name="connsiteX423" fmla="*/ 905376 w 987491"/>
              <a:gd name="connsiteY423" fmla="*/ 182579 h 583712"/>
              <a:gd name="connsiteX424" fmla="*/ 905316 w 987491"/>
              <a:gd name="connsiteY424" fmla="*/ 183482 h 583712"/>
              <a:gd name="connsiteX425" fmla="*/ 906399 w 987491"/>
              <a:gd name="connsiteY425" fmla="*/ 184023 h 583712"/>
              <a:gd name="connsiteX426" fmla="*/ 906038 w 987491"/>
              <a:gd name="connsiteY426" fmla="*/ 184925 h 583712"/>
              <a:gd name="connsiteX427" fmla="*/ 906700 w 987491"/>
              <a:gd name="connsiteY427" fmla="*/ 187512 h 583712"/>
              <a:gd name="connsiteX428" fmla="*/ 907482 w 987491"/>
              <a:gd name="connsiteY428" fmla="*/ 188054 h 583712"/>
              <a:gd name="connsiteX429" fmla="*/ 907783 w 987491"/>
              <a:gd name="connsiteY429" fmla="*/ 189618 h 583712"/>
              <a:gd name="connsiteX430" fmla="*/ 907001 w 987491"/>
              <a:gd name="connsiteY430" fmla="*/ 193347 h 583712"/>
              <a:gd name="connsiteX431" fmla="*/ 907362 w 987491"/>
              <a:gd name="connsiteY431" fmla="*/ 193949 h 583712"/>
              <a:gd name="connsiteX432" fmla="*/ 908204 w 987491"/>
              <a:gd name="connsiteY432" fmla="*/ 195333 h 583712"/>
              <a:gd name="connsiteX433" fmla="*/ 907903 w 987491"/>
              <a:gd name="connsiteY433" fmla="*/ 196355 h 583712"/>
              <a:gd name="connsiteX434" fmla="*/ 908023 w 987491"/>
              <a:gd name="connsiteY434" fmla="*/ 196837 h 583712"/>
              <a:gd name="connsiteX435" fmla="*/ 908264 w 987491"/>
              <a:gd name="connsiteY435" fmla="*/ 197137 h 583712"/>
              <a:gd name="connsiteX436" fmla="*/ 908444 w 987491"/>
              <a:gd name="connsiteY436" fmla="*/ 197318 h 583712"/>
              <a:gd name="connsiteX437" fmla="*/ 908866 w 987491"/>
              <a:gd name="connsiteY437" fmla="*/ 197619 h 583712"/>
              <a:gd name="connsiteX438" fmla="*/ 909467 w 987491"/>
              <a:gd name="connsiteY438" fmla="*/ 197859 h 583712"/>
              <a:gd name="connsiteX439" fmla="*/ 910129 w 987491"/>
              <a:gd name="connsiteY439" fmla="*/ 197859 h 583712"/>
              <a:gd name="connsiteX440" fmla="*/ 910490 w 987491"/>
              <a:gd name="connsiteY440" fmla="*/ 198100 h 583712"/>
              <a:gd name="connsiteX441" fmla="*/ 910550 w 987491"/>
              <a:gd name="connsiteY441" fmla="*/ 198341 h 583712"/>
              <a:gd name="connsiteX442" fmla="*/ 910550 w 987491"/>
              <a:gd name="connsiteY442" fmla="*/ 198702 h 583712"/>
              <a:gd name="connsiteX443" fmla="*/ 910309 w 987491"/>
              <a:gd name="connsiteY443" fmla="*/ 199303 h 583712"/>
              <a:gd name="connsiteX444" fmla="*/ 910730 w 987491"/>
              <a:gd name="connsiteY444" fmla="*/ 199965 h 583712"/>
              <a:gd name="connsiteX445" fmla="*/ 911934 w 987491"/>
              <a:gd name="connsiteY445" fmla="*/ 200747 h 583712"/>
              <a:gd name="connsiteX446" fmla="*/ 912535 w 987491"/>
              <a:gd name="connsiteY446" fmla="*/ 201288 h 583712"/>
              <a:gd name="connsiteX447" fmla="*/ 912896 w 987491"/>
              <a:gd name="connsiteY447" fmla="*/ 201529 h 583712"/>
              <a:gd name="connsiteX448" fmla="*/ 913017 w 987491"/>
              <a:gd name="connsiteY448" fmla="*/ 201830 h 583712"/>
              <a:gd name="connsiteX449" fmla="*/ 912415 w 987491"/>
              <a:gd name="connsiteY449" fmla="*/ 202191 h 583712"/>
              <a:gd name="connsiteX450" fmla="*/ 912234 w 987491"/>
              <a:gd name="connsiteY450" fmla="*/ 202491 h 583712"/>
              <a:gd name="connsiteX451" fmla="*/ 912776 w 987491"/>
              <a:gd name="connsiteY451" fmla="*/ 202672 h 583712"/>
              <a:gd name="connsiteX452" fmla="*/ 913077 w 987491"/>
              <a:gd name="connsiteY452" fmla="*/ 202913 h 583712"/>
              <a:gd name="connsiteX453" fmla="*/ 913197 w 987491"/>
              <a:gd name="connsiteY453" fmla="*/ 203153 h 583712"/>
              <a:gd name="connsiteX454" fmla="*/ 913377 w 987491"/>
              <a:gd name="connsiteY454" fmla="*/ 203755 h 583712"/>
              <a:gd name="connsiteX455" fmla="*/ 913377 w 987491"/>
              <a:gd name="connsiteY455" fmla="*/ 204116 h 583712"/>
              <a:gd name="connsiteX456" fmla="*/ 912776 w 987491"/>
              <a:gd name="connsiteY456" fmla="*/ 204236 h 583712"/>
              <a:gd name="connsiteX457" fmla="*/ 912415 w 987491"/>
              <a:gd name="connsiteY457" fmla="*/ 203875 h 583712"/>
              <a:gd name="connsiteX458" fmla="*/ 912174 w 987491"/>
              <a:gd name="connsiteY458" fmla="*/ 203875 h 583712"/>
              <a:gd name="connsiteX459" fmla="*/ 912054 w 987491"/>
              <a:gd name="connsiteY459" fmla="*/ 204116 h 583712"/>
              <a:gd name="connsiteX460" fmla="*/ 912174 w 987491"/>
              <a:gd name="connsiteY460" fmla="*/ 204417 h 583712"/>
              <a:gd name="connsiteX461" fmla="*/ 912656 w 987491"/>
              <a:gd name="connsiteY461" fmla="*/ 204958 h 583712"/>
              <a:gd name="connsiteX462" fmla="*/ 912776 w 987491"/>
              <a:gd name="connsiteY462" fmla="*/ 205259 h 583712"/>
              <a:gd name="connsiteX463" fmla="*/ 912656 w 987491"/>
              <a:gd name="connsiteY463" fmla="*/ 205439 h 583712"/>
              <a:gd name="connsiteX464" fmla="*/ 912234 w 987491"/>
              <a:gd name="connsiteY464" fmla="*/ 205920 h 583712"/>
              <a:gd name="connsiteX465" fmla="*/ 912836 w 987491"/>
              <a:gd name="connsiteY465" fmla="*/ 206943 h 583712"/>
              <a:gd name="connsiteX466" fmla="*/ 913017 w 987491"/>
              <a:gd name="connsiteY466" fmla="*/ 207364 h 583712"/>
              <a:gd name="connsiteX467" fmla="*/ 912475 w 987491"/>
              <a:gd name="connsiteY467" fmla="*/ 207665 h 583712"/>
              <a:gd name="connsiteX468" fmla="*/ 912234 w 987491"/>
              <a:gd name="connsiteY468" fmla="*/ 208447 h 583712"/>
              <a:gd name="connsiteX469" fmla="*/ 912475 w 987491"/>
              <a:gd name="connsiteY469" fmla="*/ 208748 h 583712"/>
              <a:gd name="connsiteX470" fmla="*/ 912956 w 987491"/>
              <a:gd name="connsiteY470" fmla="*/ 209109 h 583712"/>
              <a:gd name="connsiteX471" fmla="*/ 913197 w 987491"/>
              <a:gd name="connsiteY471" fmla="*/ 209410 h 583712"/>
              <a:gd name="connsiteX472" fmla="*/ 913137 w 987491"/>
              <a:gd name="connsiteY472" fmla="*/ 209831 h 583712"/>
              <a:gd name="connsiteX473" fmla="*/ 912656 w 987491"/>
              <a:gd name="connsiteY473" fmla="*/ 210312 h 583712"/>
              <a:gd name="connsiteX474" fmla="*/ 912896 w 987491"/>
              <a:gd name="connsiteY474" fmla="*/ 210613 h 583712"/>
              <a:gd name="connsiteX475" fmla="*/ 914821 w 987491"/>
              <a:gd name="connsiteY475" fmla="*/ 210914 h 583712"/>
              <a:gd name="connsiteX476" fmla="*/ 915182 w 987491"/>
              <a:gd name="connsiteY476" fmla="*/ 211094 h 583712"/>
              <a:gd name="connsiteX477" fmla="*/ 915362 w 987491"/>
              <a:gd name="connsiteY477" fmla="*/ 211275 h 583712"/>
              <a:gd name="connsiteX478" fmla="*/ 915362 w 987491"/>
              <a:gd name="connsiteY478" fmla="*/ 211575 h 583712"/>
              <a:gd name="connsiteX479" fmla="*/ 915303 w 987491"/>
              <a:gd name="connsiteY479" fmla="*/ 211635 h 583712"/>
              <a:gd name="connsiteX480" fmla="*/ 914881 w 987491"/>
              <a:gd name="connsiteY480" fmla="*/ 211876 h 583712"/>
              <a:gd name="connsiteX481" fmla="*/ 915483 w 987491"/>
              <a:gd name="connsiteY481" fmla="*/ 212538 h 583712"/>
              <a:gd name="connsiteX482" fmla="*/ 916144 w 987491"/>
              <a:gd name="connsiteY482" fmla="*/ 214222 h 583712"/>
              <a:gd name="connsiteX483" fmla="*/ 916085 w 987491"/>
              <a:gd name="connsiteY483" fmla="*/ 214824 h 583712"/>
              <a:gd name="connsiteX484" fmla="*/ 916505 w 987491"/>
              <a:gd name="connsiteY484" fmla="*/ 215606 h 583712"/>
              <a:gd name="connsiteX485" fmla="*/ 916144 w 987491"/>
              <a:gd name="connsiteY485" fmla="*/ 215666 h 583712"/>
              <a:gd name="connsiteX486" fmla="*/ 916024 w 987491"/>
              <a:gd name="connsiteY486" fmla="*/ 215967 h 583712"/>
              <a:gd name="connsiteX487" fmla="*/ 916024 w 987491"/>
              <a:gd name="connsiteY487" fmla="*/ 216328 h 583712"/>
              <a:gd name="connsiteX488" fmla="*/ 916205 w 987491"/>
              <a:gd name="connsiteY488" fmla="*/ 216207 h 583712"/>
              <a:gd name="connsiteX489" fmla="*/ 916566 w 987491"/>
              <a:gd name="connsiteY489" fmla="*/ 216087 h 583712"/>
              <a:gd name="connsiteX490" fmla="*/ 916806 w 987491"/>
              <a:gd name="connsiteY490" fmla="*/ 216147 h 583712"/>
              <a:gd name="connsiteX491" fmla="*/ 916566 w 987491"/>
              <a:gd name="connsiteY491" fmla="*/ 216749 h 583712"/>
              <a:gd name="connsiteX492" fmla="*/ 916626 w 987491"/>
              <a:gd name="connsiteY492" fmla="*/ 216869 h 583712"/>
              <a:gd name="connsiteX493" fmla="*/ 916927 w 987491"/>
              <a:gd name="connsiteY493" fmla="*/ 216990 h 583712"/>
              <a:gd name="connsiteX494" fmla="*/ 917287 w 987491"/>
              <a:gd name="connsiteY494" fmla="*/ 216809 h 583712"/>
              <a:gd name="connsiteX495" fmla="*/ 917528 w 987491"/>
              <a:gd name="connsiteY495" fmla="*/ 216929 h 583712"/>
              <a:gd name="connsiteX496" fmla="*/ 917709 w 987491"/>
              <a:gd name="connsiteY496" fmla="*/ 217351 h 583712"/>
              <a:gd name="connsiteX497" fmla="*/ 917709 w 987491"/>
              <a:gd name="connsiteY497" fmla="*/ 217772 h 583712"/>
              <a:gd name="connsiteX498" fmla="*/ 918190 w 987491"/>
              <a:gd name="connsiteY498" fmla="*/ 218313 h 583712"/>
              <a:gd name="connsiteX499" fmla="*/ 918190 w 987491"/>
              <a:gd name="connsiteY499" fmla="*/ 218433 h 583712"/>
              <a:gd name="connsiteX500" fmla="*/ 918009 w 987491"/>
              <a:gd name="connsiteY500" fmla="*/ 218794 h 583712"/>
              <a:gd name="connsiteX501" fmla="*/ 917528 w 987491"/>
              <a:gd name="connsiteY501" fmla="*/ 219095 h 583712"/>
              <a:gd name="connsiteX502" fmla="*/ 917648 w 987491"/>
              <a:gd name="connsiteY502" fmla="*/ 219276 h 583712"/>
              <a:gd name="connsiteX503" fmla="*/ 917829 w 987491"/>
              <a:gd name="connsiteY503" fmla="*/ 219276 h 583712"/>
              <a:gd name="connsiteX504" fmla="*/ 918250 w 987491"/>
              <a:gd name="connsiteY504" fmla="*/ 219155 h 583712"/>
              <a:gd name="connsiteX505" fmla="*/ 918611 w 987491"/>
              <a:gd name="connsiteY505" fmla="*/ 219155 h 583712"/>
              <a:gd name="connsiteX506" fmla="*/ 918912 w 987491"/>
              <a:gd name="connsiteY506" fmla="*/ 219215 h 583712"/>
              <a:gd name="connsiteX507" fmla="*/ 919213 w 987491"/>
              <a:gd name="connsiteY507" fmla="*/ 219516 h 583712"/>
              <a:gd name="connsiteX508" fmla="*/ 919213 w 987491"/>
              <a:gd name="connsiteY508" fmla="*/ 219697 h 583712"/>
              <a:gd name="connsiteX509" fmla="*/ 918972 w 987491"/>
              <a:gd name="connsiteY509" fmla="*/ 219877 h 583712"/>
              <a:gd name="connsiteX510" fmla="*/ 918671 w 987491"/>
              <a:gd name="connsiteY510" fmla="*/ 219757 h 583712"/>
              <a:gd name="connsiteX511" fmla="*/ 918491 w 987491"/>
              <a:gd name="connsiteY511" fmla="*/ 219937 h 583712"/>
              <a:gd name="connsiteX512" fmla="*/ 918551 w 987491"/>
              <a:gd name="connsiteY512" fmla="*/ 221261 h 583712"/>
              <a:gd name="connsiteX513" fmla="*/ 918731 w 987491"/>
              <a:gd name="connsiteY513" fmla="*/ 221622 h 583712"/>
              <a:gd name="connsiteX514" fmla="*/ 918852 w 987491"/>
              <a:gd name="connsiteY514" fmla="*/ 221922 h 583712"/>
              <a:gd name="connsiteX515" fmla="*/ 918611 w 987491"/>
              <a:gd name="connsiteY515" fmla="*/ 222223 h 583712"/>
              <a:gd name="connsiteX516" fmla="*/ 918370 w 987491"/>
              <a:gd name="connsiteY516" fmla="*/ 222344 h 583712"/>
              <a:gd name="connsiteX517" fmla="*/ 917589 w 987491"/>
              <a:gd name="connsiteY517" fmla="*/ 222163 h 583712"/>
              <a:gd name="connsiteX518" fmla="*/ 917287 w 987491"/>
              <a:gd name="connsiteY518" fmla="*/ 222163 h 583712"/>
              <a:gd name="connsiteX519" fmla="*/ 917107 w 987491"/>
              <a:gd name="connsiteY519" fmla="*/ 222404 h 583712"/>
              <a:gd name="connsiteX520" fmla="*/ 917167 w 987491"/>
              <a:gd name="connsiteY520" fmla="*/ 222584 h 583712"/>
              <a:gd name="connsiteX521" fmla="*/ 917769 w 987491"/>
              <a:gd name="connsiteY521" fmla="*/ 222644 h 583712"/>
              <a:gd name="connsiteX522" fmla="*/ 918009 w 987491"/>
              <a:gd name="connsiteY522" fmla="*/ 222825 h 583712"/>
              <a:gd name="connsiteX523" fmla="*/ 918250 w 987491"/>
              <a:gd name="connsiteY523" fmla="*/ 223065 h 583712"/>
              <a:gd name="connsiteX524" fmla="*/ 918671 w 987491"/>
              <a:gd name="connsiteY524" fmla="*/ 223186 h 583712"/>
              <a:gd name="connsiteX525" fmla="*/ 919333 w 987491"/>
              <a:gd name="connsiteY525" fmla="*/ 223306 h 583712"/>
              <a:gd name="connsiteX526" fmla="*/ 919513 w 987491"/>
              <a:gd name="connsiteY526" fmla="*/ 223366 h 583712"/>
              <a:gd name="connsiteX527" fmla="*/ 919152 w 987491"/>
              <a:gd name="connsiteY527" fmla="*/ 223667 h 583712"/>
              <a:gd name="connsiteX528" fmla="*/ 919152 w 987491"/>
              <a:gd name="connsiteY528" fmla="*/ 224389 h 583712"/>
              <a:gd name="connsiteX529" fmla="*/ 919574 w 987491"/>
              <a:gd name="connsiteY529" fmla="*/ 224389 h 583712"/>
              <a:gd name="connsiteX530" fmla="*/ 920055 w 987491"/>
              <a:gd name="connsiteY530" fmla="*/ 224028 h 583712"/>
              <a:gd name="connsiteX531" fmla="*/ 920356 w 987491"/>
              <a:gd name="connsiteY531" fmla="*/ 223908 h 583712"/>
              <a:gd name="connsiteX532" fmla="*/ 920476 w 987491"/>
              <a:gd name="connsiteY532" fmla="*/ 224148 h 583712"/>
              <a:gd name="connsiteX533" fmla="*/ 920476 w 987491"/>
              <a:gd name="connsiteY533" fmla="*/ 224630 h 583712"/>
              <a:gd name="connsiteX534" fmla="*/ 920777 w 987491"/>
              <a:gd name="connsiteY534" fmla="*/ 224870 h 583712"/>
              <a:gd name="connsiteX535" fmla="*/ 921378 w 987491"/>
              <a:gd name="connsiteY535" fmla="*/ 225231 h 583712"/>
              <a:gd name="connsiteX536" fmla="*/ 921619 w 987491"/>
              <a:gd name="connsiteY536" fmla="*/ 225592 h 583712"/>
              <a:gd name="connsiteX537" fmla="*/ 921619 w 987491"/>
              <a:gd name="connsiteY537" fmla="*/ 225773 h 583712"/>
              <a:gd name="connsiteX538" fmla="*/ 921077 w 987491"/>
              <a:gd name="connsiteY538" fmla="*/ 226073 h 583712"/>
              <a:gd name="connsiteX539" fmla="*/ 920656 w 987491"/>
              <a:gd name="connsiteY539" fmla="*/ 226615 h 583712"/>
              <a:gd name="connsiteX540" fmla="*/ 920656 w 987491"/>
              <a:gd name="connsiteY540" fmla="*/ 226916 h 583712"/>
              <a:gd name="connsiteX541" fmla="*/ 920897 w 987491"/>
              <a:gd name="connsiteY541" fmla="*/ 227096 h 583712"/>
              <a:gd name="connsiteX542" fmla="*/ 921077 w 987491"/>
              <a:gd name="connsiteY542" fmla="*/ 227096 h 583712"/>
              <a:gd name="connsiteX543" fmla="*/ 921679 w 987491"/>
              <a:gd name="connsiteY543" fmla="*/ 226494 h 583712"/>
              <a:gd name="connsiteX544" fmla="*/ 921679 w 987491"/>
              <a:gd name="connsiteY544" fmla="*/ 226855 h 583712"/>
              <a:gd name="connsiteX545" fmla="*/ 921438 w 987491"/>
              <a:gd name="connsiteY545" fmla="*/ 227457 h 583712"/>
              <a:gd name="connsiteX546" fmla="*/ 921739 w 987491"/>
              <a:gd name="connsiteY546" fmla="*/ 227637 h 583712"/>
              <a:gd name="connsiteX547" fmla="*/ 922220 w 987491"/>
              <a:gd name="connsiteY547" fmla="*/ 227637 h 583712"/>
              <a:gd name="connsiteX548" fmla="*/ 922341 w 987491"/>
              <a:gd name="connsiteY548" fmla="*/ 227758 h 583712"/>
              <a:gd name="connsiteX549" fmla="*/ 921920 w 987491"/>
              <a:gd name="connsiteY549" fmla="*/ 228179 h 583712"/>
              <a:gd name="connsiteX550" fmla="*/ 921920 w 987491"/>
              <a:gd name="connsiteY550" fmla="*/ 228600 h 583712"/>
              <a:gd name="connsiteX551" fmla="*/ 922220 w 987491"/>
              <a:gd name="connsiteY551" fmla="*/ 228720 h 583712"/>
              <a:gd name="connsiteX552" fmla="*/ 922762 w 987491"/>
              <a:gd name="connsiteY552" fmla="*/ 228480 h 583712"/>
              <a:gd name="connsiteX553" fmla="*/ 923003 w 987491"/>
              <a:gd name="connsiteY553" fmla="*/ 228480 h 583712"/>
              <a:gd name="connsiteX554" fmla="*/ 923183 w 987491"/>
              <a:gd name="connsiteY554" fmla="*/ 228540 h 583712"/>
              <a:gd name="connsiteX555" fmla="*/ 923303 w 987491"/>
              <a:gd name="connsiteY555" fmla="*/ 228961 h 583712"/>
              <a:gd name="connsiteX556" fmla="*/ 924206 w 987491"/>
              <a:gd name="connsiteY556" fmla="*/ 229803 h 583712"/>
              <a:gd name="connsiteX557" fmla="*/ 924627 w 987491"/>
              <a:gd name="connsiteY557" fmla="*/ 229803 h 583712"/>
              <a:gd name="connsiteX558" fmla="*/ 924627 w 987491"/>
              <a:gd name="connsiteY558" fmla="*/ 230224 h 583712"/>
              <a:gd name="connsiteX559" fmla="*/ 924266 w 987491"/>
              <a:gd name="connsiteY559" fmla="*/ 230645 h 583712"/>
              <a:gd name="connsiteX560" fmla="*/ 924266 w 987491"/>
              <a:gd name="connsiteY560" fmla="*/ 231247 h 583712"/>
              <a:gd name="connsiteX561" fmla="*/ 924507 w 987491"/>
              <a:gd name="connsiteY561" fmla="*/ 231488 h 583712"/>
              <a:gd name="connsiteX562" fmla="*/ 924807 w 987491"/>
              <a:gd name="connsiteY562" fmla="*/ 231668 h 583712"/>
              <a:gd name="connsiteX563" fmla="*/ 925409 w 987491"/>
              <a:gd name="connsiteY563" fmla="*/ 231909 h 583712"/>
              <a:gd name="connsiteX564" fmla="*/ 925529 w 987491"/>
              <a:gd name="connsiteY564" fmla="*/ 231969 h 583712"/>
              <a:gd name="connsiteX565" fmla="*/ 925409 w 987491"/>
              <a:gd name="connsiteY565" fmla="*/ 232210 h 583712"/>
              <a:gd name="connsiteX566" fmla="*/ 925108 w 987491"/>
              <a:gd name="connsiteY566" fmla="*/ 232210 h 583712"/>
              <a:gd name="connsiteX567" fmla="*/ 924507 w 987491"/>
              <a:gd name="connsiteY567" fmla="*/ 231969 h 583712"/>
              <a:gd name="connsiteX568" fmla="*/ 924266 w 987491"/>
              <a:gd name="connsiteY568" fmla="*/ 231969 h 583712"/>
              <a:gd name="connsiteX569" fmla="*/ 924146 w 987491"/>
              <a:gd name="connsiteY569" fmla="*/ 232149 h 583712"/>
              <a:gd name="connsiteX570" fmla="*/ 924326 w 987491"/>
              <a:gd name="connsiteY570" fmla="*/ 232450 h 583712"/>
              <a:gd name="connsiteX571" fmla="*/ 924867 w 987491"/>
              <a:gd name="connsiteY571" fmla="*/ 232510 h 583712"/>
              <a:gd name="connsiteX572" fmla="*/ 925409 w 987491"/>
              <a:gd name="connsiteY572" fmla="*/ 232931 h 583712"/>
              <a:gd name="connsiteX573" fmla="*/ 925710 w 987491"/>
              <a:gd name="connsiteY573" fmla="*/ 233172 h 583712"/>
              <a:gd name="connsiteX574" fmla="*/ 925710 w 987491"/>
              <a:gd name="connsiteY574" fmla="*/ 234135 h 583712"/>
              <a:gd name="connsiteX575" fmla="*/ 925529 w 987491"/>
              <a:gd name="connsiteY575" fmla="*/ 234556 h 583712"/>
              <a:gd name="connsiteX576" fmla="*/ 925228 w 987491"/>
              <a:gd name="connsiteY576" fmla="*/ 234917 h 583712"/>
              <a:gd name="connsiteX577" fmla="*/ 925168 w 987491"/>
              <a:gd name="connsiteY577" fmla="*/ 235217 h 583712"/>
              <a:gd name="connsiteX578" fmla="*/ 925168 w 987491"/>
              <a:gd name="connsiteY578" fmla="*/ 235518 h 583712"/>
              <a:gd name="connsiteX579" fmla="*/ 925409 w 987491"/>
              <a:gd name="connsiteY579" fmla="*/ 235999 h 583712"/>
              <a:gd name="connsiteX580" fmla="*/ 925890 w 987491"/>
              <a:gd name="connsiteY580" fmla="*/ 236601 h 583712"/>
              <a:gd name="connsiteX581" fmla="*/ 926251 w 987491"/>
              <a:gd name="connsiteY581" fmla="*/ 236962 h 583712"/>
              <a:gd name="connsiteX582" fmla="*/ 926371 w 987491"/>
              <a:gd name="connsiteY582" fmla="*/ 237564 h 583712"/>
              <a:gd name="connsiteX583" fmla="*/ 926492 w 987491"/>
              <a:gd name="connsiteY583" fmla="*/ 237624 h 583712"/>
              <a:gd name="connsiteX584" fmla="*/ 927093 w 987491"/>
              <a:gd name="connsiteY584" fmla="*/ 237744 h 583712"/>
              <a:gd name="connsiteX585" fmla="*/ 927093 w 987491"/>
              <a:gd name="connsiteY585" fmla="*/ 238105 h 583712"/>
              <a:gd name="connsiteX586" fmla="*/ 926793 w 987491"/>
              <a:gd name="connsiteY586" fmla="*/ 238526 h 583712"/>
              <a:gd name="connsiteX587" fmla="*/ 926371 w 987491"/>
              <a:gd name="connsiteY587" fmla="*/ 238827 h 583712"/>
              <a:gd name="connsiteX588" fmla="*/ 925830 w 987491"/>
              <a:gd name="connsiteY588" fmla="*/ 239007 h 583712"/>
              <a:gd name="connsiteX589" fmla="*/ 925710 w 987491"/>
              <a:gd name="connsiteY589" fmla="*/ 239188 h 583712"/>
              <a:gd name="connsiteX590" fmla="*/ 925589 w 987491"/>
              <a:gd name="connsiteY590" fmla="*/ 239669 h 583712"/>
              <a:gd name="connsiteX591" fmla="*/ 925770 w 987491"/>
              <a:gd name="connsiteY591" fmla="*/ 239850 h 583712"/>
              <a:gd name="connsiteX592" fmla="*/ 926010 w 987491"/>
              <a:gd name="connsiteY592" fmla="*/ 239850 h 583712"/>
              <a:gd name="connsiteX593" fmla="*/ 926191 w 987491"/>
              <a:gd name="connsiteY593" fmla="*/ 239729 h 583712"/>
              <a:gd name="connsiteX594" fmla="*/ 926432 w 987491"/>
              <a:gd name="connsiteY594" fmla="*/ 239248 h 583712"/>
              <a:gd name="connsiteX595" fmla="*/ 926793 w 987491"/>
              <a:gd name="connsiteY595" fmla="*/ 239128 h 583712"/>
              <a:gd name="connsiteX596" fmla="*/ 926973 w 987491"/>
              <a:gd name="connsiteY596" fmla="*/ 239248 h 583712"/>
              <a:gd name="connsiteX597" fmla="*/ 927153 w 987491"/>
              <a:gd name="connsiteY597" fmla="*/ 239669 h 583712"/>
              <a:gd name="connsiteX598" fmla="*/ 926973 w 987491"/>
              <a:gd name="connsiteY598" fmla="*/ 240210 h 583712"/>
              <a:gd name="connsiteX599" fmla="*/ 926973 w 987491"/>
              <a:gd name="connsiteY599" fmla="*/ 240571 h 583712"/>
              <a:gd name="connsiteX600" fmla="*/ 927454 w 987491"/>
              <a:gd name="connsiteY600" fmla="*/ 240872 h 583712"/>
              <a:gd name="connsiteX601" fmla="*/ 927936 w 987491"/>
              <a:gd name="connsiteY601" fmla="*/ 240872 h 583712"/>
              <a:gd name="connsiteX602" fmla="*/ 928116 w 987491"/>
              <a:gd name="connsiteY602" fmla="*/ 241113 h 583712"/>
              <a:gd name="connsiteX603" fmla="*/ 928056 w 987491"/>
              <a:gd name="connsiteY603" fmla="*/ 241534 h 583712"/>
              <a:gd name="connsiteX604" fmla="*/ 927755 w 987491"/>
              <a:gd name="connsiteY604" fmla="*/ 241835 h 583712"/>
              <a:gd name="connsiteX605" fmla="*/ 927274 w 987491"/>
              <a:gd name="connsiteY605" fmla="*/ 241835 h 583712"/>
              <a:gd name="connsiteX606" fmla="*/ 926973 w 987491"/>
              <a:gd name="connsiteY606" fmla="*/ 242256 h 583712"/>
              <a:gd name="connsiteX607" fmla="*/ 926973 w 987491"/>
              <a:gd name="connsiteY607" fmla="*/ 242497 h 583712"/>
              <a:gd name="connsiteX608" fmla="*/ 927093 w 987491"/>
              <a:gd name="connsiteY608" fmla="*/ 242677 h 583712"/>
              <a:gd name="connsiteX609" fmla="*/ 927514 w 987491"/>
              <a:gd name="connsiteY609" fmla="*/ 242497 h 583712"/>
              <a:gd name="connsiteX610" fmla="*/ 927875 w 987491"/>
              <a:gd name="connsiteY610" fmla="*/ 242075 h 583712"/>
              <a:gd name="connsiteX611" fmla="*/ 927996 w 987491"/>
              <a:gd name="connsiteY611" fmla="*/ 242075 h 583712"/>
              <a:gd name="connsiteX612" fmla="*/ 928176 w 987491"/>
              <a:gd name="connsiteY612" fmla="*/ 242196 h 583712"/>
              <a:gd name="connsiteX613" fmla="*/ 928537 w 987491"/>
              <a:gd name="connsiteY613" fmla="*/ 242978 h 583712"/>
              <a:gd name="connsiteX614" fmla="*/ 928778 w 987491"/>
              <a:gd name="connsiteY614" fmla="*/ 243279 h 583712"/>
              <a:gd name="connsiteX615" fmla="*/ 928778 w 987491"/>
              <a:gd name="connsiteY615" fmla="*/ 243639 h 583712"/>
              <a:gd name="connsiteX616" fmla="*/ 928477 w 987491"/>
              <a:gd name="connsiteY616" fmla="*/ 243940 h 583712"/>
              <a:gd name="connsiteX617" fmla="*/ 928477 w 987491"/>
              <a:gd name="connsiteY617" fmla="*/ 244361 h 583712"/>
              <a:gd name="connsiteX618" fmla="*/ 928718 w 987491"/>
              <a:gd name="connsiteY618" fmla="*/ 244602 h 583712"/>
              <a:gd name="connsiteX619" fmla="*/ 929018 w 987491"/>
              <a:gd name="connsiteY619" fmla="*/ 244602 h 583712"/>
              <a:gd name="connsiteX620" fmla="*/ 929259 w 987491"/>
              <a:gd name="connsiteY620" fmla="*/ 244000 h 583712"/>
              <a:gd name="connsiteX621" fmla="*/ 929560 w 987491"/>
              <a:gd name="connsiteY621" fmla="*/ 243880 h 583712"/>
              <a:gd name="connsiteX622" fmla="*/ 929680 w 987491"/>
              <a:gd name="connsiteY622" fmla="*/ 244000 h 583712"/>
              <a:gd name="connsiteX623" fmla="*/ 929921 w 987491"/>
              <a:gd name="connsiteY623" fmla="*/ 244301 h 583712"/>
              <a:gd name="connsiteX624" fmla="*/ 929921 w 987491"/>
              <a:gd name="connsiteY624" fmla="*/ 245083 h 583712"/>
              <a:gd name="connsiteX625" fmla="*/ 930161 w 987491"/>
              <a:gd name="connsiteY625" fmla="*/ 245865 h 583712"/>
              <a:gd name="connsiteX626" fmla="*/ 930402 w 987491"/>
              <a:gd name="connsiteY626" fmla="*/ 246587 h 583712"/>
              <a:gd name="connsiteX627" fmla="*/ 930342 w 987491"/>
              <a:gd name="connsiteY627" fmla="*/ 246948 h 583712"/>
              <a:gd name="connsiteX628" fmla="*/ 930342 w 987491"/>
              <a:gd name="connsiteY628" fmla="*/ 247249 h 583712"/>
              <a:gd name="connsiteX629" fmla="*/ 930643 w 987491"/>
              <a:gd name="connsiteY629" fmla="*/ 247490 h 583712"/>
              <a:gd name="connsiteX630" fmla="*/ 931605 w 987491"/>
              <a:gd name="connsiteY630" fmla="*/ 247189 h 583712"/>
              <a:gd name="connsiteX631" fmla="*/ 931605 w 987491"/>
              <a:gd name="connsiteY631" fmla="*/ 247490 h 583712"/>
              <a:gd name="connsiteX632" fmla="*/ 931244 w 987491"/>
              <a:gd name="connsiteY632" fmla="*/ 247911 h 583712"/>
              <a:gd name="connsiteX633" fmla="*/ 931545 w 987491"/>
              <a:gd name="connsiteY633" fmla="*/ 250317 h 583712"/>
              <a:gd name="connsiteX634" fmla="*/ 932327 w 987491"/>
              <a:gd name="connsiteY634" fmla="*/ 251761 h 583712"/>
              <a:gd name="connsiteX635" fmla="*/ 932327 w 987491"/>
              <a:gd name="connsiteY635" fmla="*/ 253265 h 583712"/>
              <a:gd name="connsiteX636" fmla="*/ 931605 w 987491"/>
              <a:gd name="connsiteY636" fmla="*/ 253626 h 583712"/>
              <a:gd name="connsiteX637" fmla="*/ 932628 w 987491"/>
              <a:gd name="connsiteY637" fmla="*/ 255430 h 583712"/>
              <a:gd name="connsiteX638" fmla="*/ 933470 w 987491"/>
              <a:gd name="connsiteY638" fmla="*/ 255791 h 583712"/>
              <a:gd name="connsiteX639" fmla="*/ 932989 w 987491"/>
              <a:gd name="connsiteY639" fmla="*/ 257536 h 583712"/>
              <a:gd name="connsiteX640" fmla="*/ 933590 w 987491"/>
              <a:gd name="connsiteY640" fmla="*/ 258258 h 583712"/>
              <a:gd name="connsiteX641" fmla="*/ 936057 w 987491"/>
              <a:gd name="connsiteY641" fmla="*/ 259100 h 583712"/>
              <a:gd name="connsiteX642" fmla="*/ 936538 w 987491"/>
              <a:gd name="connsiteY642" fmla="*/ 261085 h 583712"/>
              <a:gd name="connsiteX643" fmla="*/ 936659 w 987491"/>
              <a:gd name="connsiteY643" fmla="*/ 261446 h 583712"/>
              <a:gd name="connsiteX644" fmla="*/ 935696 w 987491"/>
              <a:gd name="connsiteY644" fmla="*/ 261867 h 583712"/>
              <a:gd name="connsiteX645" fmla="*/ 936719 w 987491"/>
              <a:gd name="connsiteY645" fmla="*/ 263251 h 583712"/>
              <a:gd name="connsiteX646" fmla="*/ 936598 w 987491"/>
              <a:gd name="connsiteY646" fmla="*/ 263973 h 583712"/>
              <a:gd name="connsiteX647" fmla="*/ 935696 w 987491"/>
              <a:gd name="connsiteY647" fmla="*/ 265778 h 583712"/>
              <a:gd name="connsiteX648" fmla="*/ 936899 w 987491"/>
              <a:gd name="connsiteY648" fmla="*/ 266860 h 583712"/>
              <a:gd name="connsiteX649" fmla="*/ 935094 w 987491"/>
              <a:gd name="connsiteY649" fmla="*/ 266740 h 583712"/>
              <a:gd name="connsiteX650" fmla="*/ 935576 w 987491"/>
              <a:gd name="connsiteY650" fmla="*/ 268064 h 583712"/>
              <a:gd name="connsiteX651" fmla="*/ 937140 w 987491"/>
              <a:gd name="connsiteY651" fmla="*/ 267161 h 583712"/>
              <a:gd name="connsiteX652" fmla="*/ 936719 w 987491"/>
              <a:gd name="connsiteY652" fmla="*/ 268364 h 583712"/>
              <a:gd name="connsiteX653" fmla="*/ 935636 w 987491"/>
              <a:gd name="connsiteY653" fmla="*/ 268725 h 583712"/>
              <a:gd name="connsiteX654" fmla="*/ 937200 w 987491"/>
              <a:gd name="connsiteY654" fmla="*/ 270049 h 583712"/>
              <a:gd name="connsiteX655" fmla="*/ 935876 w 987491"/>
              <a:gd name="connsiteY655" fmla="*/ 271071 h 583712"/>
              <a:gd name="connsiteX656" fmla="*/ 937501 w 987491"/>
              <a:gd name="connsiteY656" fmla="*/ 271673 h 583712"/>
              <a:gd name="connsiteX657" fmla="*/ 935816 w 987491"/>
              <a:gd name="connsiteY657" fmla="*/ 272034 h 583712"/>
              <a:gd name="connsiteX658" fmla="*/ 936839 w 987491"/>
              <a:gd name="connsiteY658" fmla="*/ 272936 h 583712"/>
              <a:gd name="connsiteX659" fmla="*/ 935816 w 987491"/>
              <a:gd name="connsiteY659" fmla="*/ 274380 h 583712"/>
              <a:gd name="connsiteX660" fmla="*/ 934914 w 987491"/>
              <a:gd name="connsiteY660" fmla="*/ 274380 h 583712"/>
              <a:gd name="connsiteX661" fmla="*/ 936057 w 987491"/>
              <a:gd name="connsiteY661" fmla="*/ 276907 h 583712"/>
              <a:gd name="connsiteX662" fmla="*/ 938162 w 987491"/>
              <a:gd name="connsiteY662" fmla="*/ 276546 h 583712"/>
              <a:gd name="connsiteX663" fmla="*/ 938162 w 987491"/>
              <a:gd name="connsiteY663" fmla="*/ 278471 h 583712"/>
              <a:gd name="connsiteX664" fmla="*/ 937200 w 987491"/>
              <a:gd name="connsiteY664" fmla="*/ 278471 h 583712"/>
              <a:gd name="connsiteX665" fmla="*/ 937200 w 987491"/>
              <a:gd name="connsiteY665" fmla="*/ 280456 h 583712"/>
              <a:gd name="connsiteX666" fmla="*/ 937019 w 987491"/>
              <a:gd name="connsiteY666" fmla="*/ 280697 h 583712"/>
              <a:gd name="connsiteX667" fmla="*/ 936237 w 987491"/>
              <a:gd name="connsiteY667" fmla="*/ 281298 h 583712"/>
              <a:gd name="connsiteX668" fmla="*/ 935816 w 987491"/>
              <a:gd name="connsiteY668" fmla="*/ 281298 h 583712"/>
              <a:gd name="connsiteX669" fmla="*/ 935816 w 987491"/>
              <a:gd name="connsiteY669" fmla="*/ 281719 h 583712"/>
              <a:gd name="connsiteX670" fmla="*/ 936659 w 987491"/>
              <a:gd name="connsiteY670" fmla="*/ 281960 h 583712"/>
              <a:gd name="connsiteX671" fmla="*/ 936959 w 987491"/>
              <a:gd name="connsiteY671" fmla="*/ 282080 h 583712"/>
              <a:gd name="connsiteX672" fmla="*/ 937380 w 987491"/>
              <a:gd name="connsiteY672" fmla="*/ 282141 h 583712"/>
              <a:gd name="connsiteX673" fmla="*/ 937380 w 987491"/>
              <a:gd name="connsiteY673" fmla="*/ 282562 h 583712"/>
              <a:gd name="connsiteX674" fmla="*/ 937260 w 987491"/>
              <a:gd name="connsiteY674" fmla="*/ 282862 h 583712"/>
              <a:gd name="connsiteX675" fmla="*/ 936959 w 987491"/>
              <a:gd name="connsiteY675" fmla="*/ 282983 h 583712"/>
              <a:gd name="connsiteX676" fmla="*/ 936358 w 987491"/>
              <a:gd name="connsiteY676" fmla="*/ 282802 h 583712"/>
              <a:gd name="connsiteX677" fmla="*/ 936177 w 987491"/>
              <a:gd name="connsiteY677" fmla="*/ 282802 h 583712"/>
              <a:gd name="connsiteX678" fmla="*/ 935696 w 987491"/>
              <a:gd name="connsiteY678" fmla="*/ 283524 h 583712"/>
              <a:gd name="connsiteX679" fmla="*/ 935395 w 987491"/>
              <a:gd name="connsiteY679" fmla="*/ 283765 h 583712"/>
              <a:gd name="connsiteX680" fmla="*/ 935395 w 987491"/>
              <a:gd name="connsiteY680" fmla="*/ 284066 h 583712"/>
              <a:gd name="connsiteX681" fmla="*/ 935576 w 987491"/>
              <a:gd name="connsiteY681" fmla="*/ 284186 h 583712"/>
              <a:gd name="connsiteX682" fmla="*/ 935937 w 987491"/>
              <a:gd name="connsiteY682" fmla="*/ 284186 h 583712"/>
              <a:gd name="connsiteX683" fmla="*/ 936358 w 987491"/>
              <a:gd name="connsiteY683" fmla="*/ 283464 h 583712"/>
              <a:gd name="connsiteX684" fmla="*/ 936659 w 987491"/>
              <a:gd name="connsiteY684" fmla="*/ 283404 h 583712"/>
              <a:gd name="connsiteX685" fmla="*/ 937380 w 987491"/>
              <a:gd name="connsiteY685" fmla="*/ 283404 h 583712"/>
              <a:gd name="connsiteX686" fmla="*/ 937441 w 987491"/>
              <a:gd name="connsiteY686" fmla="*/ 283645 h 583712"/>
              <a:gd name="connsiteX687" fmla="*/ 937441 w 987491"/>
              <a:gd name="connsiteY687" fmla="*/ 284066 h 583712"/>
              <a:gd name="connsiteX688" fmla="*/ 936839 w 987491"/>
              <a:gd name="connsiteY688" fmla="*/ 284787 h 583712"/>
              <a:gd name="connsiteX689" fmla="*/ 936538 w 987491"/>
              <a:gd name="connsiteY689" fmla="*/ 284787 h 583712"/>
              <a:gd name="connsiteX690" fmla="*/ 936418 w 987491"/>
              <a:gd name="connsiteY690" fmla="*/ 284908 h 583712"/>
              <a:gd name="connsiteX691" fmla="*/ 936598 w 987491"/>
              <a:gd name="connsiteY691" fmla="*/ 285870 h 583712"/>
              <a:gd name="connsiteX692" fmla="*/ 936779 w 987491"/>
              <a:gd name="connsiteY692" fmla="*/ 286352 h 583712"/>
              <a:gd name="connsiteX693" fmla="*/ 937380 w 987491"/>
              <a:gd name="connsiteY693" fmla="*/ 286893 h 583712"/>
              <a:gd name="connsiteX694" fmla="*/ 937380 w 987491"/>
              <a:gd name="connsiteY694" fmla="*/ 287194 h 583712"/>
              <a:gd name="connsiteX695" fmla="*/ 936839 w 987491"/>
              <a:gd name="connsiteY695" fmla="*/ 287615 h 583712"/>
              <a:gd name="connsiteX696" fmla="*/ 936418 w 987491"/>
              <a:gd name="connsiteY696" fmla="*/ 287615 h 583712"/>
              <a:gd name="connsiteX697" fmla="*/ 936298 w 987491"/>
              <a:gd name="connsiteY697" fmla="*/ 287795 h 583712"/>
              <a:gd name="connsiteX698" fmla="*/ 936177 w 987491"/>
              <a:gd name="connsiteY698" fmla="*/ 287976 h 583712"/>
              <a:gd name="connsiteX699" fmla="*/ 936418 w 987491"/>
              <a:gd name="connsiteY699" fmla="*/ 288156 h 583712"/>
              <a:gd name="connsiteX700" fmla="*/ 936719 w 987491"/>
              <a:gd name="connsiteY700" fmla="*/ 288217 h 583712"/>
              <a:gd name="connsiteX701" fmla="*/ 937080 w 987491"/>
              <a:gd name="connsiteY701" fmla="*/ 288156 h 583712"/>
              <a:gd name="connsiteX702" fmla="*/ 937380 w 987491"/>
              <a:gd name="connsiteY702" fmla="*/ 288277 h 583712"/>
              <a:gd name="connsiteX703" fmla="*/ 937380 w 987491"/>
              <a:gd name="connsiteY703" fmla="*/ 288517 h 583712"/>
              <a:gd name="connsiteX704" fmla="*/ 937260 w 987491"/>
              <a:gd name="connsiteY704" fmla="*/ 288698 h 583712"/>
              <a:gd name="connsiteX705" fmla="*/ 936899 w 987491"/>
              <a:gd name="connsiteY705" fmla="*/ 288698 h 583712"/>
              <a:gd name="connsiteX706" fmla="*/ 936899 w 987491"/>
              <a:gd name="connsiteY706" fmla="*/ 288818 h 583712"/>
              <a:gd name="connsiteX707" fmla="*/ 937019 w 987491"/>
              <a:gd name="connsiteY707" fmla="*/ 289299 h 583712"/>
              <a:gd name="connsiteX708" fmla="*/ 936959 w 987491"/>
              <a:gd name="connsiteY708" fmla="*/ 289660 h 583712"/>
              <a:gd name="connsiteX709" fmla="*/ 936779 w 987491"/>
              <a:gd name="connsiteY709" fmla="*/ 289961 h 583712"/>
              <a:gd name="connsiteX710" fmla="*/ 936959 w 987491"/>
              <a:gd name="connsiteY710" fmla="*/ 290563 h 583712"/>
              <a:gd name="connsiteX711" fmla="*/ 937380 w 987491"/>
              <a:gd name="connsiteY711" fmla="*/ 291044 h 583712"/>
              <a:gd name="connsiteX712" fmla="*/ 937380 w 987491"/>
              <a:gd name="connsiteY712" fmla="*/ 291285 h 583712"/>
              <a:gd name="connsiteX713" fmla="*/ 937019 w 987491"/>
              <a:gd name="connsiteY713" fmla="*/ 291465 h 583712"/>
              <a:gd name="connsiteX714" fmla="*/ 936598 w 987491"/>
              <a:gd name="connsiteY714" fmla="*/ 291465 h 583712"/>
              <a:gd name="connsiteX715" fmla="*/ 936478 w 987491"/>
              <a:gd name="connsiteY715" fmla="*/ 291826 h 583712"/>
              <a:gd name="connsiteX716" fmla="*/ 936598 w 987491"/>
              <a:gd name="connsiteY716" fmla="*/ 292006 h 583712"/>
              <a:gd name="connsiteX717" fmla="*/ 937019 w 987491"/>
              <a:gd name="connsiteY717" fmla="*/ 292187 h 583712"/>
              <a:gd name="connsiteX718" fmla="*/ 937501 w 987491"/>
              <a:gd name="connsiteY718" fmla="*/ 292247 h 583712"/>
              <a:gd name="connsiteX719" fmla="*/ 937741 w 987491"/>
              <a:gd name="connsiteY719" fmla="*/ 292488 h 583712"/>
              <a:gd name="connsiteX720" fmla="*/ 937741 w 987491"/>
              <a:gd name="connsiteY720" fmla="*/ 292668 h 583712"/>
              <a:gd name="connsiteX721" fmla="*/ 937501 w 987491"/>
              <a:gd name="connsiteY721" fmla="*/ 292668 h 583712"/>
              <a:gd name="connsiteX722" fmla="*/ 937320 w 987491"/>
              <a:gd name="connsiteY722" fmla="*/ 292548 h 583712"/>
              <a:gd name="connsiteX723" fmla="*/ 937080 w 987491"/>
              <a:gd name="connsiteY723" fmla="*/ 292548 h 583712"/>
              <a:gd name="connsiteX724" fmla="*/ 936779 w 987491"/>
              <a:gd name="connsiteY724" fmla="*/ 292969 h 583712"/>
              <a:gd name="connsiteX725" fmla="*/ 936358 w 987491"/>
              <a:gd name="connsiteY725" fmla="*/ 293210 h 583712"/>
              <a:gd name="connsiteX726" fmla="*/ 936298 w 987491"/>
              <a:gd name="connsiteY726" fmla="*/ 293510 h 583712"/>
              <a:gd name="connsiteX727" fmla="*/ 936478 w 987491"/>
              <a:gd name="connsiteY727" fmla="*/ 293631 h 583712"/>
              <a:gd name="connsiteX728" fmla="*/ 936779 w 987491"/>
              <a:gd name="connsiteY728" fmla="*/ 293631 h 583712"/>
              <a:gd name="connsiteX729" fmla="*/ 936959 w 987491"/>
              <a:gd name="connsiteY729" fmla="*/ 293510 h 583712"/>
              <a:gd name="connsiteX730" fmla="*/ 937260 w 987491"/>
              <a:gd name="connsiteY730" fmla="*/ 293510 h 583712"/>
              <a:gd name="connsiteX731" fmla="*/ 937501 w 987491"/>
              <a:gd name="connsiteY731" fmla="*/ 293571 h 583712"/>
              <a:gd name="connsiteX732" fmla="*/ 937501 w 987491"/>
              <a:gd name="connsiteY732" fmla="*/ 293871 h 583712"/>
              <a:gd name="connsiteX733" fmla="*/ 937380 w 987491"/>
              <a:gd name="connsiteY733" fmla="*/ 294052 h 583712"/>
              <a:gd name="connsiteX734" fmla="*/ 937019 w 987491"/>
              <a:gd name="connsiteY734" fmla="*/ 294172 h 583712"/>
              <a:gd name="connsiteX735" fmla="*/ 936598 w 987491"/>
              <a:gd name="connsiteY735" fmla="*/ 294413 h 583712"/>
              <a:gd name="connsiteX736" fmla="*/ 936358 w 987491"/>
              <a:gd name="connsiteY736" fmla="*/ 294714 h 583712"/>
              <a:gd name="connsiteX737" fmla="*/ 935516 w 987491"/>
              <a:gd name="connsiteY737" fmla="*/ 294954 h 583712"/>
              <a:gd name="connsiteX738" fmla="*/ 935455 w 987491"/>
              <a:gd name="connsiteY738" fmla="*/ 295074 h 583712"/>
              <a:gd name="connsiteX739" fmla="*/ 935455 w 987491"/>
              <a:gd name="connsiteY739" fmla="*/ 295255 h 583712"/>
              <a:gd name="connsiteX740" fmla="*/ 935696 w 987491"/>
              <a:gd name="connsiteY740" fmla="*/ 295255 h 583712"/>
              <a:gd name="connsiteX741" fmla="*/ 936117 w 987491"/>
              <a:gd name="connsiteY741" fmla="*/ 295135 h 583712"/>
              <a:gd name="connsiteX742" fmla="*/ 936478 w 987491"/>
              <a:gd name="connsiteY742" fmla="*/ 295135 h 583712"/>
              <a:gd name="connsiteX743" fmla="*/ 936899 w 987491"/>
              <a:gd name="connsiteY743" fmla="*/ 295255 h 583712"/>
              <a:gd name="connsiteX744" fmla="*/ 936659 w 987491"/>
              <a:gd name="connsiteY744" fmla="*/ 295676 h 583712"/>
              <a:gd name="connsiteX745" fmla="*/ 936959 w 987491"/>
              <a:gd name="connsiteY745" fmla="*/ 296278 h 583712"/>
              <a:gd name="connsiteX746" fmla="*/ 937441 w 987491"/>
              <a:gd name="connsiteY746" fmla="*/ 296819 h 583712"/>
              <a:gd name="connsiteX747" fmla="*/ 937621 w 987491"/>
              <a:gd name="connsiteY747" fmla="*/ 296819 h 583712"/>
              <a:gd name="connsiteX748" fmla="*/ 938223 w 987491"/>
              <a:gd name="connsiteY748" fmla="*/ 296578 h 583712"/>
              <a:gd name="connsiteX749" fmla="*/ 939005 w 987491"/>
              <a:gd name="connsiteY749" fmla="*/ 296278 h 583712"/>
              <a:gd name="connsiteX750" fmla="*/ 939185 w 987491"/>
              <a:gd name="connsiteY750" fmla="*/ 296278 h 583712"/>
              <a:gd name="connsiteX751" fmla="*/ 939426 w 987491"/>
              <a:gd name="connsiteY751" fmla="*/ 296458 h 583712"/>
              <a:gd name="connsiteX752" fmla="*/ 939305 w 987491"/>
              <a:gd name="connsiteY752" fmla="*/ 296518 h 583712"/>
              <a:gd name="connsiteX753" fmla="*/ 938644 w 987491"/>
              <a:gd name="connsiteY753" fmla="*/ 297120 h 583712"/>
              <a:gd name="connsiteX754" fmla="*/ 938042 w 987491"/>
              <a:gd name="connsiteY754" fmla="*/ 297240 h 583712"/>
              <a:gd name="connsiteX755" fmla="*/ 937982 w 987491"/>
              <a:gd name="connsiteY755" fmla="*/ 297421 h 583712"/>
              <a:gd name="connsiteX756" fmla="*/ 938102 w 987491"/>
              <a:gd name="connsiteY756" fmla="*/ 297601 h 583712"/>
              <a:gd name="connsiteX757" fmla="*/ 938403 w 987491"/>
              <a:gd name="connsiteY757" fmla="*/ 297782 h 583712"/>
              <a:gd name="connsiteX758" fmla="*/ 939005 w 987491"/>
              <a:gd name="connsiteY758" fmla="*/ 297902 h 583712"/>
              <a:gd name="connsiteX759" fmla="*/ 939366 w 987491"/>
              <a:gd name="connsiteY759" fmla="*/ 298504 h 583712"/>
              <a:gd name="connsiteX760" fmla="*/ 939786 w 987491"/>
              <a:gd name="connsiteY760" fmla="*/ 298624 h 583712"/>
              <a:gd name="connsiteX761" fmla="*/ 939606 w 987491"/>
              <a:gd name="connsiteY761" fmla="*/ 298925 h 583712"/>
              <a:gd name="connsiteX762" fmla="*/ 939305 w 987491"/>
              <a:gd name="connsiteY762" fmla="*/ 299105 h 583712"/>
              <a:gd name="connsiteX763" fmla="*/ 938644 w 987491"/>
              <a:gd name="connsiteY763" fmla="*/ 299406 h 583712"/>
              <a:gd name="connsiteX764" fmla="*/ 938523 w 987491"/>
              <a:gd name="connsiteY764" fmla="*/ 299586 h 583712"/>
              <a:gd name="connsiteX765" fmla="*/ 938523 w 987491"/>
              <a:gd name="connsiteY765" fmla="*/ 299767 h 583712"/>
              <a:gd name="connsiteX766" fmla="*/ 939125 w 987491"/>
              <a:gd name="connsiteY766" fmla="*/ 300068 h 583712"/>
              <a:gd name="connsiteX767" fmla="*/ 939366 w 987491"/>
              <a:gd name="connsiteY767" fmla="*/ 300068 h 583712"/>
              <a:gd name="connsiteX768" fmla="*/ 939546 w 987491"/>
              <a:gd name="connsiteY768" fmla="*/ 299767 h 583712"/>
              <a:gd name="connsiteX769" fmla="*/ 939727 w 987491"/>
              <a:gd name="connsiteY769" fmla="*/ 299887 h 583712"/>
              <a:gd name="connsiteX770" fmla="*/ 940027 w 987491"/>
              <a:gd name="connsiteY770" fmla="*/ 300489 h 583712"/>
              <a:gd name="connsiteX771" fmla="*/ 940027 w 987491"/>
              <a:gd name="connsiteY771" fmla="*/ 300669 h 583712"/>
              <a:gd name="connsiteX772" fmla="*/ 939486 w 987491"/>
              <a:gd name="connsiteY772" fmla="*/ 301030 h 583712"/>
              <a:gd name="connsiteX773" fmla="*/ 939486 w 987491"/>
              <a:gd name="connsiteY773" fmla="*/ 301211 h 583712"/>
              <a:gd name="connsiteX774" fmla="*/ 939907 w 987491"/>
              <a:gd name="connsiteY774" fmla="*/ 301511 h 583712"/>
              <a:gd name="connsiteX775" fmla="*/ 940088 w 987491"/>
              <a:gd name="connsiteY775" fmla="*/ 301752 h 583712"/>
              <a:gd name="connsiteX776" fmla="*/ 939847 w 987491"/>
              <a:gd name="connsiteY776" fmla="*/ 302053 h 583712"/>
              <a:gd name="connsiteX777" fmla="*/ 939666 w 987491"/>
              <a:gd name="connsiteY777" fmla="*/ 302173 h 583712"/>
              <a:gd name="connsiteX778" fmla="*/ 939305 w 987491"/>
              <a:gd name="connsiteY778" fmla="*/ 302113 h 583712"/>
              <a:gd name="connsiteX779" fmla="*/ 939065 w 987491"/>
              <a:gd name="connsiteY779" fmla="*/ 301932 h 583712"/>
              <a:gd name="connsiteX780" fmla="*/ 938764 w 987491"/>
              <a:gd name="connsiteY780" fmla="*/ 301872 h 583712"/>
              <a:gd name="connsiteX781" fmla="*/ 938584 w 987491"/>
              <a:gd name="connsiteY781" fmla="*/ 301872 h 583712"/>
              <a:gd name="connsiteX782" fmla="*/ 938463 w 987491"/>
              <a:gd name="connsiteY782" fmla="*/ 302053 h 583712"/>
              <a:gd name="connsiteX783" fmla="*/ 938584 w 987491"/>
              <a:gd name="connsiteY783" fmla="*/ 302354 h 583712"/>
              <a:gd name="connsiteX784" fmla="*/ 939185 w 987491"/>
              <a:gd name="connsiteY784" fmla="*/ 302654 h 583712"/>
              <a:gd name="connsiteX785" fmla="*/ 939426 w 987491"/>
              <a:gd name="connsiteY785" fmla="*/ 302895 h 583712"/>
              <a:gd name="connsiteX786" fmla="*/ 939426 w 987491"/>
              <a:gd name="connsiteY786" fmla="*/ 303076 h 583712"/>
              <a:gd name="connsiteX787" fmla="*/ 939125 w 987491"/>
              <a:gd name="connsiteY787" fmla="*/ 303316 h 583712"/>
              <a:gd name="connsiteX788" fmla="*/ 938523 w 987491"/>
              <a:gd name="connsiteY788" fmla="*/ 303256 h 583712"/>
              <a:gd name="connsiteX789" fmla="*/ 938223 w 987491"/>
              <a:gd name="connsiteY789" fmla="*/ 303256 h 583712"/>
              <a:gd name="connsiteX790" fmla="*/ 937982 w 987491"/>
              <a:gd name="connsiteY790" fmla="*/ 303497 h 583712"/>
              <a:gd name="connsiteX791" fmla="*/ 938042 w 987491"/>
              <a:gd name="connsiteY791" fmla="*/ 303797 h 583712"/>
              <a:gd name="connsiteX792" fmla="*/ 938644 w 987491"/>
              <a:gd name="connsiteY792" fmla="*/ 304158 h 583712"/>
              <a:gd name="connsiteX793" fmla="*/ 939245 w 987491"/>
              <a:gd name="connsiteY793" fmla="*/ 304158 h 583712"/>
              <a:gd name="connsiteX794" fmla="*/ 939666 w 987491"/>
              <a:gd name="connsiteY794" fmla="*/ 303677 h 583712"/>
              <a:gd name="connsiteX795" fmla="*/ 939907 w 987491"/>
              <a:gd name="connsiteY795" fmla="*/ 303436 h 583712"/>
              <a:gd name="connsiteX796" fmla="*/ 940328 w 987491"/>
              <a:gd name="connsiteY796" fmla="*/ 303677 h 583712"/>
              <a:gd name="connsiteX797" fmla="*/ 940208 w 987491"/>
              <a:gd name="connsiteY797" fmla="*/ 303978 h 583712"/>
              <a:gd name="connsiteX798" fmla="*/ 939486 w 987491"/>
              <a:gd name="connsiteY798" fmla="*/ 304519 h 583712"/>
              <a:gd name="connsiteX799" fmla="*/ 938884 w 987491"/>
              <a:gd name="connsiteY799" fmla="*/ 304519 h 583712"/>
              <a:gd name="connsiteX800" fmla="*/ 938463 w 987491"/>
              <a:gd name="connsiteY800" fmla="*/ 304339 h 583712"/>
              <a:gd name="connsiteX801" fmla="*/ 938042 w 987491"/>
              <a:gd name="connsiteY801" fmla="*/ 304339 h 583712"/>
              <a:gd name="connsiteX802" fmla="*/ 937681 w 987491"/>
              <a:gd name="connsiteY802" fmla="*/ 304459 h 583712"/>
              <a:gd name="connsiteX803" fmla="*/ 937681 w 987491"/>
              <a:gd name="connsiteY803" fmla="*/ 305001 h 583712"/>
              <a:gd name="connsiteX804" fmla="*/ 938523 w 987491"/>
              <a:gd name="connsiteY804" fmla="*/ 305001 h 583712"/>
              <a:gd name="connsiteX805" fmla="*/ 938824 w 987491"/>
              <a:gd name="connsiteY805" fmla="*/ 305241 h 583712"/>
              <a:gd name="connsiteX806" fmla="*/ 938824 w 987491"/>
              <a:gd name="connsiteY806" fmla="*/ 305602 h 583712"/>
              <a:gd name="connsiteX807" fmla="*/ 938523 w 987491"/>
              <a:gd name="connsiteY807" fmla="*/ 306023 h 583712"/>
              <a:gd name="connsiteX808" fmla="*/ 938403 w 987491"/>
              <a:gd name="connsiteY808" fmla="*/ 306384 h 583712"/>
              <a:gd name="connsiteX809" fmla="*/ 938584 w 987491"/>
              <a:gd name="connsiteY809" fmla="*/ 306625 h 583712"/>
              <a:gd name="connsiteX810" fmla="*/ 939125 w 987491"/>
              <a:gd name="connsiteY810" fmla="*/ 306745 h 583712"/>
              <a:gd name="connsiteX811" fmla="*/ 940088 w 987491"/>
              <a:gd name="connsiteY811" fmla="*/ 306745 h 583712"/>
              <a:gd name="connsiteX812" fmla="*/ 940388 w 987491"/>
              <a:gd name="connsiteY812" fmla="*/ 306926 h 583712"/>
              <a:gd name="connsiteX813" fmla="*/ 940388 w 987491"/>
              <a:gd name="connsiteY813" fmla="*/ 307226 h 583712"/>
              <a:gd name="connsiteX814" fmla="*/ 939967 w 987491"/>
              <a:gd name="connsiteY814" fmla="*/ 307226 h 583712"/>
              <a:gd name="connsiteX815" fmla="*/ 939666 w 987491"/>
              <a:gd name="connsiteY815" fmla="*/ 307106 h 583712"/>
              <a:gd name="connsiteX816" fmla="*/ 939305 w 987491"/>
              <a:gd name="connsiteY816" fmla="*/ 307287 h 583712"/>
              <a:gd name="connsiteX817" fmla="*/ 939666 w 987491"/>
              <a:gd name="connsiteY817" fmla="*/ 307828 h 583712"/>
              <a:gd name="connsiteX818" fmla="*/ 939065 w 987491"/>
              <a:gd name="connsiteY818" fmla="*/ 307948 h 583712"/>
              <a:gd name="connsiteX819" fmla="*/ 939065 w 987491"/>
              <a:gd name="connsiteY819" fmla="*/ 308189 h 583712"/>
              <a:gd name="connsiteX820" fmla="*/ 939305 w 987491"/>
              <a:gd name="connsiteY820" fmla="*/ 308550 h 583712"/>
              <a:gd name="connsiteX821" fmla="*/ 939786 w 987491"/>
              <a:gd name="connsiteY821" fmla="*/ 309091 h 583712"/>
              <a:gd name="connsiteX822" fmla="*/ 939907 w 987491"/>
              <a:gd name="connsiteY822" fmla="*/ 309512 h 583712"/>
              <a:gd name="connsiteX823" fmla="*/ 940328 w 987491"/>
              <a:gd name="connsiteY823" fmla="*/ 309693 h 583712"/>
              <a:gd name="connsiteX824" fmla="*/ 940749 w 987491"/>
              <a:gd name="connsiteY824" fmla="*/ 309573 h 583712"/>
              <a:gd name="connsiteX825" fmla="*/ 940930 w 987491"/>
              <a:gd name="connsiteY825" fmla="*/ 309633 h 583712"/>
              <a:gd name="connsiteX826" fmla="*/ 941231 w 987491"/>
              <a:gd name="connsiteY826" fmla="*/ 309873 h 583712"/>
              <a:gd name="connsiteX827" fmla="*/ 941351 w 987491"/>
              <a:gd name="connsiteY827" fmla="*/ 310174 h 583712"/>
              <a:gd name="connsiteX828" fmla="*/ 940930 w 987491"/>
              <a:gd name="connsiteY828" fmla="*/ 311016 h 583712"/>
              <a:gd name="connsiteX829" fmla="*/ 940809 w 987491"/>
              <a:gd name="connsiteY829" fmla="*/ 311257 h 583712"/>
              <a:gd name="connsiteX830" fmla="*/ 939847 w 987491"/>
              <a:gd name="connsiteY830" fmla="*/ 311317 h 583712"/>
              <a:gd name="connsiteX831" fmla="*/ 939486 w 987491"/>
              <a:gd name="connsiteY831" fmla="*/ 311618 h 583712"/>
              <a:gd name="connsiteX832" fmla="*/ 939486 w 987491"/>
              <a:gd name="connsiteY832" fmla="*/ 312159 h 583712"/>
              <a:gd name="connsiteX833" fmla="*/ 939786 w 987491"/>
              <a:gd name="connsiteY833" fmla="*/ 312280 h 583712"/>
              <a:gd name="connsiteX834" fmla="*/ 939967 w 987491"/>
              <a:gd name="connsiteY834" fmla="*/ 312400 h 583712"/>
              <a:gd name="connsiteX835" fmla="*/ 940208 w 987491"/>
              <a:gd name="connsiteY835" fmla="*/ 312280 h 583712"/>
              <a:gd name="connsiteX836" fmla="*/ 940449 w 987491"/>
              <a:gd name="connsiteY836" fmla="*/ 311979 h 583712"/>
              <a:gd name="connsiteX837" fmla="*/ 940569 w 987491"/>
              <a:gd name="connsiteY837" fmla="*/ 311798 h 583712"/>
              <a:gd name="connsiteX838" fmla="*/ 940809 w 987491"/>
              <a:gd name="connsiteY838" fmla="*/ 311437 h 583712"/>
              <a:gd name="connsiteX839" fmla="*/ 941110 w 987491"/>
              <a:gd name="connsiteY839" fmla="*/ 311558 h 583712"/>
              <a:gd name="connsiteX840" fmla="*/ 941290 w 987491"/>
              <a:gd name="connsiteY840" fmla="*/ 311678 h 583712"/>
              <a:gd name="connsiteX841" fmla="*/ 941652 w 987491"/>
              <a:gd name="connsiteY841" fmla="*/ 312039 h 583712"/>
              <a:gd name="connsiteX842" fmla="*/ 941652 w 987491"/>
              <a:gd name="connsiteY842" fmla="*/ 312220 h 583712"/>
              <a:gd name="connsiteX843" fmla="*/ 941351 w 987491"/>
              <a:gd name="connsiteY843" fmla="*/ 312460 h 583712"/>
              <a:gd name="connsiteX844" fmla="*/ 940689 w 987491"/>
              <a:gd name="connsiteY844" fmla="*/ 312941 h 583712"/>
              <a:gd name="connsiteX845" fmla="*/ 940689 w 987491"/>
              <a:gd name="connsiteY845" fmla="*/ 313844 h 583712"/>
              <a:gd name="connsiteX846" fmla="*/ 939967 w 987491"/>
              <a:gd name="connsiteY846" fmla="*/ 313844 h 583712"/>
              <a:gd name="connsiteX847" fmla="*/ 939366 w 987491"/>
              <a:gd name="connsiteY847" fmla="*/ 314205 h 583712"/>
              <a:gd name="connsiteX848" fmla="*/ 939426 w 987491"/>
              <a:gd name="connsiteY848" fmla="*/ 314626 h 583712"/>
              <a:gd name="connsiteX849" fmla="*/ 940027 w 987491"/>
              <a:gd name="connsiteY849" fmla="*/ 314746 h 583712"/>
              <a:gd name="connsiteX850" fmla="*/ 940027 w 987491"/>
              <a:gd name="connsiteY850" fmla="*/ 315107 h 583712"/>
              <a:gd name="connsiteX851" fmla="*/ 939847 w 987491"/>
              <a:gd name="connsiteY851" fmla="*/ 315408 h 583712"/>
              <a:gd name="connsiteX852" fmla="*/ 939847 w 987491"/>
              <a:gd name="connsiteY852" fmla="*/ 315588 h 583712"/>
              <a:gd name="connsiteX853" fmla="*/ 940148 w 987491"/>
              <a:gd name="connsiteY853" fmla="*/ 315769 h 583712"/>
              <a:gd name="connsiteX854" fmla="*/ 940328 w 987491"/>
              <a:gd name="connsiteY854" fmla="*/ 315648 h 583712"/>
              <a:gd name="connsiteX855" fmla="*/ 940509 w 987491"/>
              <a:gd name="connsiteY855" fmla="*/ 315227 h 583712"/>
              <a:gd name="connsiteX856" fmla="*/ 940749 w 987491"/>
              <a:gd name="connsiteY856" fmla="*/ 315107 h 583712"/>
              <a:gd name="connsiteX857" fmla="*/ 940930 w 987491"/>
              <a:gd name="connsiteY857" fmla="*/ 315227 h 583712"/>
              <a:gd name="connsiteX858" fmla="*/ 941231 w 987491"/>
              <a:gd name="connsiteY858" fmla="*/ 315709 h 583712"/>
              <a:gd name="connsiteX859" fmla="*/ 941531 w 987491"/>
              <a:gd name="connsiteY859" fmla="*/ 316130 h 583712"/>
              <a:gd name="connsiteX860" fmla="*/ 941531 w 987491"/>
              <a:gd name="connsiteY860" fmla="*/ 316310 h 583712"/>
              <a:gd name="connsiteX861" fmla="*/ 941110 w 987491"/>
              <a:gd name="connsiteY861" fmla="*/ 316852 h 583712"/>
              <a:gd name="connsiteX862" fmla="*/ 940870 w 987491"/>
              <a:gd name="connsiteY862" fmla="*/ 317453 h 583712"/>
              <a:gd name="connsiteX863" fmla="*/ 940208 w 987491"/>
              <a:gd name="connsiteY863" fmla="*/ 318235 h 583712"/>
              <a:gd name="connsiteX864" fmla="*/ 939967 w 987491"/>
              <a:gd name="connsiteY864" fmla="*/ 318656 h 583712"/>
              <a:gd name="connsiteX865" fmla="*/ 939967 w 987491"/>
              <a:gd name="connsiteY865" fmla="*/ 319499 h 583712"/>
              <a:gd name="connsiteX866" fmla="*/ 940388 w 987491"/>
              <a:gd name="connsiteY866" fmla="*/ 320521 h 583712"/>
              <a:gd name="connsiteX867" fmla="*/ 940509 w 987491"/>
              <a:gd name="connsiteY867" fmla="*/ 321123 h 583712"/>
              <a:gd name="connsiteX868" fmla="*/ 940629 w 987491"/>
              <a:gd name="connsiteY868" fmla="*/ 321785 h 583712"/>
              <a:gd name="connsiteX869" fmla="*/ 940569 w 987491"/>
              <a:gd name="connsiteY869" fmla="*/ 322025 h 583712"/>
              <a:gd name="connsiteX870" fmla="*/ 940449 w 987491"/>
              <a:gd name="connsiteY870" fmla="*/ 322326 h 583712"/>
              <a:gd name="connsiteX871" fmla="*/ 939786 w 987491"/>
              <a:gd name="connsiteY871" fmla="*/ 322446 h 583712"/>
              <a:gd name="connsiteX872" fmla="*/ 939666 w 987491"/>
              <a:gd name="connsiteY872" fmla="*/ 322627 h 583712"/>
              <a:gd name="connsiteX873" fmla="*/ 939666 w 987491"/>
              <a:gd name="connsiteY873" fmla="*/ 323048 h 583712"/>
              <a:gd name="connsiteX874" fmla="*/ 940027 w 987491"/>
              <a:gd name="connsiteY874" fmla="*/ 323168 h 583712"/>
              <a:gd name="connsiteX875" fmla="*/ 940449 w 987491"/>
              <a:gd name="connsiteY875" fmla="*/ 323289 h 583712"/>
              <a:gd name="connsiteX876" fmla="*/ 940870 w 987491"/>
              <a:gd name="connsiteY876" fmla="*/ 323168 h 583712"/>
              <a:gd name="connsiteX877" fmla="*/ 941290 w 987491"/>
              <a:gd name="connsiteY877" fmla="*/ 323228 h 583712"/>
              <a:gd name="connsiteX878" fmla="*/ 941411 w 987491"/>
              <a:gd name="connsiteY878" fmla="*/ 323529 h 583712"/>
              <a:gd name="connsiteX879" fmla="*/ 941351 w 987491"/>
              <a:gd name="connsiteY879" fmla="*/ 323770 h 583712"/>
              <a:gd name="connsiteX880" fmla="*/ 941050 w 987491"/>
              <a:gd name="connsiteY880" fmla="*/ 323950 h 583712"/>
              <a:gd name="connsiteX881" fmla="*/ 940749 w 987491"/>
              <a:gd name="connsiteY881" fmla="*/ 323950 h 583712"/>
              <a:gd name="connsiteX882" fmla="*/ 940328 w 987491"/>
              <a:gd name="connsiteY882" fmla="*/ 323890 h 583712"/>
              <a:gd name="connsiteX883" fmla="*/ 940088 w 987491"/>
              <a:gd name="connsiteY883" fmla="*/ 323890 h 583712"/>
              <a:gd name="connsiteX884" fmla="*/ 939967 w 987491"/>
              <a:gd name="connsiteY884" fmla="*/ 324010 h 583712"/>
              <a:gd name="connsiteX885" fmla="*/ 939727 w 987491"/>
              <a:gd name="connsiteY885" fmla="*/ 324432 h 583712"/>
              <a:gd name="connsiteX886" fmla="*/ 940088 w 987491"/>
              <a:gd name="connsiteY886" fmla="*/ 324672 h 583712"/>
              <a:gd name="connsiteX887" fmla="*/ 940509 w 987491"/>
              <a:gd name="connsiteY887" fmla="*/ 324371 h 583712"/>
              <a:gd name="connsiteX888" fmla="*/ 941110 w 987491"/>
              <a:gd name="connsiteY888" fmla="*/ 324251 h 583712"/>
              <a:gd name="connsiteX889" fmla="*/ 941231 w 987491"/>
              <a:gd name="connsiteY889" fmla="*/ 324371 h 583712"/>
              <a:gd name="connsiteX890" fmla="*/ 941231 w 987491"/>
              <a:gd name="connsiteY890" fmla="*/ 324913 h 583712"/>
              <a:gd name="connsiteX891" fmla="*/ 940870 w 987491"/>
              <a:gd name="connsiteY891" fmla="*/ 325153 h 583712"/>
              <a:gd name="connsiteX892" fmla="*/ 940509 w 987491"/>
              <a:gd name="connsiteY892" fmla="*/ 325093 h 583712"/>
              <a:gd name="connsiteX893" fmla="*/ 940208 w 987491"/>
              <a:gd name="connsiteY893" fmla="*/ 325093 h 583712"/>
              <a:gd name="connsiteX894" fmla="*/ 940027 w 987491"/>
              <a:gd name="connsiteY894" fmla="*/ 325214 h 583712"/>
              <a:gd name="connsiteX895" fmla="*/ 940208 w 987491"/>
              <a:gd name="connsiteY895" fmla="*/ 325394 h 583712"/>
              <a:gd name="connsiteX896" fmla="*/ 940870 w 987491"/>
              <a:gd name="connsiteY896" fmla="*/ 325394 h 583712"/>
              <a:gd name="connsiteX897" fmla="*/ 940870 w 987491"/>
              <a:gd name="connsiteY897" fmla="*/ 325695 h 583712"/>
              <a:gd name="connsiteX898" fmla="*/ 940749 w 987491"/>
              <a:gd name="connsiteY898" fmla="*/ 325996 h 583712"/>
              <a:gd name="connsiteX899" fmla="*/ 940449 w 987491"/>
              <a:gd name="connsiteY899" fmla="*/ 325996 h 583712"/>
              <a:gd name="connsiteX900" fmla="*/ 940208 w 987491"/>
              <a:gd name="connsiteY900" fmla="*/ 326597 h 583712"/>
              <a:gd name="connsiteX901" fmla="*/ 940268 w 987491"/>
              <a:gd name="connsiteY901" fmla="*/ 326778 h 583712"/>
              <a:gd name="connsiteX902" fmla="*/ 940629 w 987491"/>
              <a:gd name="connsiteY902" fmla="*/ 326838 h 583712"/>
              <a:gd name="connsiteX903" fmla="*/ 940809 w 987491"/>
              <a:gd name="connsiteY903" fmla="*/ 326778 h 583712"/>
              <a:gd name="connsiteX904" fmla="*/ 940870 w 987491"/>
              <a:gd name="connsiteY904" fmla="*/ 326176 h 583712"/>
              <a:gd name="connsiteX905" fmla="*/ 941170 w 987491"/>
              <a:gd name="connsiteY905" fmla="*/ 326176 h 583712"/>
              <a:gd name="connsiteX906" fmla="*/ 941351 w 987491"/>
              <a:gd name="connsiteY906" fmla="*/ 326778 h 583712"/>
              <a:gd name="connsiteX907" fmla="*/ 941772 w 987491"/>
              <a:gd name="connsiteY907" fmla="*/ 327079 h 583712"/>
              <a:gd name="connsiteX908" fmla="*/ 941772 w 987491"/>
              <a:gd name="connsiteY908" fmla="*/ 327319 h 583712"/>
              <a:gd name="connsiteX909" fmla="*/ 941531 w 987491"/>
              <a:gd name="connsiteY909" fmla="*/ 327620 h 583712"/>
              <a:gd name="connsiteX910" fmla="*/ 940990 w 987491"/>
              <a:gd name="connsiteY910" fmla="*/ 327861 h 583712"/>
              <a:gd name="connsiteX911" fmla="*/ 940749 w 987491"/>
              <a:gd name="connsiteY911" fmla="*/ 327921 h 583712"/>
              <a:gd name="connsiteX912" fmla="*/ 940449 w 987491"/>
              <a:gd name="connsiteY912" fmla="*/ 328282 h 583712"/>
              <a:gd name="connsiteX913" fmla="*/ 940328 w 987491"/>
              <a:gd name="connsiteY913" fmla="*/ 328462 h 583712"/>
              <a:gd name="connsiteX914" fmla="*/ 940328 w 987491"/>
              <a:gd name="connsiteY914" fmla="*/ 328763 h 583712"/>
              <a:gd name="connsiteX915" fmla="*/ 940689 w 987491"/>
              <a:gd name="connsiteY915" fmla="*/ 328823 h 583712"/>
              <a:gd name="connsiteX916" fmla="*/ 940870 w 987491"/>
              <a:gd name="connsiteY916" fmla="*/ 328703 h 583712"/>
              <a:gd name="connsiteX917" fmla="*/ 940990 w 987491"/>
              <a:gd name="connsiteY917" fmla="*/ 328342 h 583712"/>
              <a:gd name="connsiteX918" fmla="*/ 941110 w 987491"/>
              <a:gd name="connsiteY918" fmla="*/ 328161 h 583712"/>
              <a:gd name="connsiteX919" fmla="*/ 941351 w 987491"/>
              <a:gd name="connsiteY919" fmla="*/ 328221 h 583712"/>
              <a:gd name="connsiteX920" fmla="*/ 941471 w 987491"/>
              <a:gd name="connsiteY920" fmla="*/ 328703 h 583712"/>
              <a:gd name="connsiteX921" fmla="*/ 942073 w 987491"/>
              <a:gd name="connsiteY921" fmla="*/ 329244 h 583712"/>
              <a:gd name="connsiteX922" fmla="*/ 942313 w 987491"/>
              <a:gd name="connsiteY922" fmla="*/ 329545 h 583712"/>
              <a:gd name="connsiteX923" fmla="*/ 942433 w 987491"/>
              <a:gd name="connsiteY923" fmla="*/ 329966 h 583712"/>
              <a:gd name="connsiteX924" fmla="*/ 942313 w 987491"/>
              <a:gd name="connsiteY924" fmla="*/ 330147 h 583712"/>
              <a:gd name="connsiteX925" fmla="*/ 942073 w 987491"/>
              <a:gd name="connsiteY925" fmla="*/ 330267 h 583712"/>
              <a:gd name="connsiteX926" fmla="*/ 941952 w 987491"/>
              <a:gd name="connsiteY926" fmla="*/ 330147 h 583712"/>
              <a:gd name="connsiteX927" fmla="*/ 941592 w 987491"/>
              <a:gd name="connsiteY927" fmla="*/ 329786 h 583712"/>
              <a:gd name="connsiteX928" fmla="*/ 941351 w 987491"/>
              <a:gd name="connsiteY928" fmla="*/ 329605 h 583712"/>
              <a:gd name="connsiteX929" fmla="*/ 940930 w 987491"/>
              <a:gd name="connsiteY929" fmla="*/ 329725 h 583712"/>
              <a:gd name="connsiteX930" fmla="*/ 940749 w 987491"/>
              <a:gd name="connsiteY930" fmla="*/ 329906 h 583712"/>
              <a:gd name="connsiteX931" fmla="*/ 940569 w 987491"/>
              <a:gd name="connsiteY931" fmla="*/ 330327 h 583712"/>
              <a:gd name="connsiteX932" fmla="*/ 940809 w 987491"/>
              <a:gd name="connsiteY932" fmla="*/ 330628 h 583712"/>
              <a:gd name="connsiteX933" fmla="*/ 940990 w 987491"/>
              <a:gd name="connsiteY933" fmla="*/ 330748 h 583712"/>
              <a:gd name="connsiteX934" fmla="*/ 941351 w 987491"/>
              <a:gd name="connsiteY934" fmla="*/ 330568 h 583712"/>
              <a:gd name="connsiteX935" fmla="*/ 941952 w 987491"/>
              <a:gd name="connsiteY935" fmla="*/ 330748 h 583712"/>
              <a:gd name="connsiteX936" fmla="*/ 942073 w 987491"/>
              <a:gd name="connsiteY936" fmla="*/ 330989 h 583712"/>
              <a:gd name="connsiteX937" fmla="*/ 942073 w 987491"/>
              <a:gd name="connsiteY937" fmla="*/ 331109 h 583712"/>
              <a:gd name="connsiteX938" fmla="*/ 941712 w 987491"/>
              <a:gd name="connsiteY938" fmla="*/ 331410 h 583712"/>
              <a:gd name="connsiteX939" fmla="*/ 941170 w 987491"/>
              <a:gd name="connsiteY939" fmla="*/ 331590 h 583712"/>
              <a:gd name="connsiteX940" fmla="*/ 940569 w 987491"/>
              <a:gd name="connsiteY940" fmla="*/ 331891 h 583712"/>
              <a:gd name="connsiteX941" fmla="*/ 940268 w 987491"/>
              <a:gd name="connsiteY941" fmla="*/ 332252 h 583712"/>
              <a:gd name="connsiteX942" fmla="*/ 940268 w 987491"/>
              <a:gd name="connsiteY942" fmla="*/ 332553 h 583712"/>
              <a:gd name="connsiteX943" fmla="*/ 940509 w 987491"/>
              <a:gd name="connsiteY943" fmla="*/ 332794 h 583712"/>
              <a:gd name="connsiteX944" fmla="*/ 940930 w 987491"/>
              <a:gd name="connsiteY944" fmla="*/ 332794 h 583712"/>
              <a:gd name="connsiteX945" fmla="*/ 941050 w 987491"/>
              <a:gd name="connsiteY945" fmla="*/ 332192 h 583712"/>
              <a:gd name="connsiteX946" fmla="*/ 941231 w 987491"/>
              <a:gd name="connsiteY946" fmla="*/ 331891 h 583712"/>
              <a:gd name="connsiteX947" fmla="*/ 941592 w 987491"/>
              <a:gd name="connsiteY947" fmla="*/ 331891 h 583712"/>
              <a:gd name="connsiteX948" fmla="*/ 941832 w 987491"/>
              <a:gd name="connsiteY948" fmla="*/ 331951 h 583712"/>
              <a:gd name="connsiteX949" fmla="*/ 941952 w 987491"/>
              <a:gd name="connsiteY949" fmla="*/ 332372 h 583712"/>
              <a:gd name="connsiteX950" fmla="*/ 941772 w 987491"/>
              <a:gd name="connsiteY950" fmla="*/ 332613 h 583712"/>
              <a:gd name="connsiteX951" fmla="*/ 941471 w 987491"/>
              <a:gd name="connsiteY951" fmla="*/ 332914 h 583712"/>
              <a:gd name="connsiteX952" fmla="*/ 941351 w 987491"/>
              <a:gd name="connsiteY952" fmla="*/ 333034 h 583712"/>
              <a:gd name="connsiteX953" fmla="*/ 941531 w 987491"/>
              <a:gd name="connsiteY953" fmla="*/ 333275 h 583712"/>
              <a:gd name="connsiteX954" fmla="*/ 942313 w 987491"/>
              <a:gd name="connsiteY954" fmla="*/ 333876 h 583712"/>
              <a:gd name="connsiteX955" fmla="*/ 942313 w 987491"/>
              <a:gd name="connsiteY955" fmla="*/ 334358 h 583712"/>
              <a:gd name="connsiteX956" fmla="*/ 942073 w 987491"/>
              <a:gd name="connsiteY956" fmla="*/ 334538 h 583712"/>
              <a:gd name="connsiteX957" fmla="*/ 941712 w 987491"/>
              <a:gd name="connsiteY957" fmla="*/ 334538 h 583712"/>
              <a:gd name="connsiteX958" fmla="*/ 941471 w 987491"/>
              <a:gd name="connsiteY958" fmla="*/ 334779 h 583712"/>
              <a:gd name="connsiteX959" fmla="*/ 941592 w 987491"/>
              <a:gd name="connsiteY959" fmla="*/ 334779 h 583712"/>
              <a:gd name="connsiteX960" fmla="*/ 942313 w 987491"/>
              <a:gd name="connsiteY960" fmla="*/ 335200 h 583712"/>
              <a:gd name="connsiteX961" fmla="*/ 942614 w 987491"/>
              <a:gd name="connsiteY961" fmla="*/ 335440 h 583712"/>
              <a:gd name="connsiteX962" fmla="*/ 942855 w 987491"/>
              <a:gd name="connsiteY962" fmla="*/ 335801 h 583712"/>
              <a:gd name="connsiteX963" fmla="*/ 942735 w 987491"/>
              <a:gd name="connsiteY963" fmla="*/ 336102 h 583712"/>
              <a:gd name="connsiteX964" fmla="*/ 942494 w 987491"/>
              <a:gd name="connsiteY964" fmla="*/ 335982 h 583712"/>
              <a:gd name="connsiteX965" fmla="*/ 942313 w 987491"/>
              <a:gd name="connsiteY965" fmla="*/ 335621 h 583712"/>
              <a:gd name="connsiteX966" fmla="*/ 942013 w 987491"/>
              <a:gd name="connsiteY966" fmla="*/ 335440 h 583712"/>
              <a:gd name="connsiteX967" fmla="*/ 941892 w 987491"/>
              <a:gd name="connsiteY967" fmla="*/ 335501 h 583712"/>
              <a:gd name="connsiteX968" fmla="*/ 941531 w 987491"/>
              <a:gd name="connsiteY968" fmla="*/ 336102 h 583712"/>
              <a:gd name="connsiteX969" fmla="*/ 941290 w 987491"/>
              <a:gd name="connsiteY969" fmla="*/ 336583 h 583712"/>
              <a:gd name="connsiteX970" fmla="*/ 940689 w 987491"/>
              <a:gd name="connsiteY970" fmla="*/ 337185 h 583712"/>
              <a:gd name="connsiteX971" fmla="*/ 940629 w 987491"/>
              <a:gd name="connsiteY971" fmla="*/ 337426 h 583712"/>
              <a:gd name="connsiteX972" fmla="*/ 940749 w 987491"/>
              <a:gd name="connsiteY972" fmla="*/ 337726 h 583712"/>
              <a:gd name="connsiteX973" fmla="*/ 940930 w 987491"/>
              <a:gd name="connsiteY973" fmla="*/ 337847 h 583712"/>
              <a:gd name="connsiteX974" fmla="*/ 941351 w 987491"/>
              <a:gd name="connsiteY974" fmla="*/ 337847 h 583712"/>
              <a:gd name="connsiteX975" fmla="*/ 941351 w 987491"/>
              <a:gd name="connsiteY975" fmla="*/ 337546 h 583712"/>
              <a:gd name="connsiteX976" fmla="*/ 941170 w 987491"/>
              <a:gd name="connsiteY976" fmla="*/ 337245 h 583712"/>
              <a:gd name="connsiteX977" fmla="*/ 941170 w 987491"/>
              <a:gd name="connsiteY977" fmla="*/ 337005 h 583712"/>
              <a:gd name="connsiteX978" fmla="*/ 941290 w 987491"/>
              <a:gd name="connsiteY978" fmla="*/ 336884 h 583712"/>
              <a:gd name="connsiteX979" fmla="*/ 941592 w 987491"/>
              <a:gd name="connsiteY979" fmla="*/ 336944 h 583712"/>
              <a:gd name="connsiteX980" fmla="*/ 941892 w 987491"/>
              <a:gd name="connsiteY980" fmla="*/ 337125 h 583712"/>
              <a:gd name="connsiteX981" fmla="*/ 942674 w 987491"/>
              <a:gd name="connsiteY981" fmla="*/ 337486 h 583712"/>
              <a:gd name="connsiteX982" fmla="*/ 942975 w 987491"/>
              <a:gd name="connsiteY982" fmla="*/ 337606 h 583712"/>
              <a:gd name="connsiteX983" fmla="*/ 943095 w 987491"/>
              <a:gd name="connsiteY983" fmla="*/ 337967 h 583712"/>
              <a:gd name="connsiteX984" fmla="*/ 943035 w 987491"/>
              <a:gd name="connsiteY984" fmla="*/ 338268 h 583712"/>
              <a:gd name="connsiteX985" fmla="*/ 942193 w 987491"/>
              <a:gd name="connsiteY985" fmla="*/ 338448 h 583712"/>
              <a:gd name="connsiteX986" fmla="*/ 941772 w 987491"/>
              <a:gd name="connsiteY986" fmla="*/ 338869 h 583712"/>
              <a:gd name="connsiteX987" fmla="*/ 941892 w 987491"/>
              <a:gd name="connsiteY987" fmla="*/ 339110 h 583712"/>
              <a:gd name="connsiteX988" fmla="*/ 942313 w 987491"/>
              <a:gd name="connsiteY988" fmla="*/ 339291 h 583712"/>
              <a:gd name="connsiteX989" fmla="*/ 942794 w 987491"/>
              <a:gd name="connsiteY989" fmla="*/ 339050 h 583712"/>
              <a:gd name="connsiteX990" fmla="*/ 943156 w 987491"/>
              <a:gd name="connsiteY990" fmla="*/ 338809 h 583712"/>
              <a:gd name="connsiteX991" fmla="*/ 943697 w 987491"/>
              <a:gd name="connsiteY991" fmla="*/ 338809 h 583712"/>
              <a:gd name="connsiteX992" fmla="*/ 943697 w 987491"/>
              <a:gd name="connsiteY992" fmla="*/ 339230 h 583712"/>
              <a:gd name="connsiteX993" fmla="*/ 943396 w 987491"/>
              <a:gd name="connsiteY993" fmla="*/ 339471 h 583712"/>
              <a:gd name="connsiteX994" fmla="*/ 943095 w 987491"/>
              <a:gd name="connsiteY994" fmla="*/ 339471 h 583712"/>
              <a:gd name="connsiteX995" fmla="*/ 942915 w 987491"/>
              <a:gd name="connsiteY995" fmla="*/ 339652 h 583712"/>
              <a:gd name="connsiteX996" fmla="*/ 943336 w 987491"/>
              <a:gd name="connsiteY996" fmla="*/ 339832 h 583712"/>
              <a:gd name="connsiteX997" fmla="*/ 943456 w 987491"/>
              <a:gd name="connsiteY997" fmla="*/ 339892 h 583712"/>
              <a:gd name="connsiteX998" fmla="*/ 943336 w 987491"/>
              <a:gd name="connsiteY998" fmla="*/ 340133 h 583712"/>
              <a:gd name="connsiteX999" fmla="*/ 943035 w 987491"/>
              <a:gd name="connsiteY999" fmla="*/ 340313 h 583712"/>
              <a:gd name="connsiteX1000" fmla="*/ 942253 w 987491"/>
              <a:gd name="connsiteY1000" fmla="*/ 340313 h 583712"/>
              <a:gd name="connsiteX1001" fmla="*/ 942253 w 987491"/>
              <a:gd name="connsiteY1001" fmla="*/ 340614 h 583712"/>
              <a:gd name="connsiteX1002" fmla="*/ 942554 w 987491"/>
              <a:gd name="connsiteY1002" fmla="*/ 340975 h 583712"/>
              <a:gd name="connsiteX1003" fmla="*/ 943576 w 987491"/>
              <a:gd name="connsiteY1003" fmla="*/ 340975 h 583712"/>
              <a:gd name="connsiteX1004" fmla="*/ 943697 w 987491"/>
              <a:gd name="connsiteY1004" fmla="*/ 341216 h 583712"/>
              <a:gd name="connsiteX1005" fmla="*/ 943396 w 987491"/>
              <a:gd name="connsiteY1005" fmla="*/ 341937 h 583712"/>
              <a:gd name="connsiteX1006" fmla="*/ 943396 w 987491"/>
              <a:gd name="connsiteY1006" fmla="*/ 342298 h 583712"/>
              <a:gd name="connsiteX1007" fmla="*/ 943637 w 987491"/>
              <a:gd name="connsiteY1007" fmla="*/ 342479 h 583712"/>
              <a:gd name="connsiteX1008" fmla="*/ 943937 w 987491"/>
              <a:gd name="connsiteY1008" fmla="*/ 342479 h 583712"/>
              <a:gd name="connsiteX1009" fmla="*/ 944118 w 987491"/>
              <a:gd name="connsiteY1009" fmla="*/ 342599 h 583712"/>
              <a:gd name="connsiteX1010" fmla="*/ 944118 w 987491"/>
              <a:gd name="connsiteY1010" fmla="*/ 342720 h 583712"/>
              <a:gd name="connsiteX1011" fmla="*/ 944058 w 987491"/>
              <a:gd name="connsiteY1011" fmla="*/ 343080 h 583712"/>
              <a:gd name="connsiteX1012" fmla="*/ 943757 w 987491"/>
              <a:gd name="connsiteY1012" fmla="*/ 343381 h 583712"/>
              <a:gd name="connsiteX1013" fmla="*/ 943517 w 987491"/>
              <a:gd name="connsiteY1013" fmla="*/ 343381 h 583712"/>
              <a:gd name="connsiteX1014" fmla="*/ 942794 w 987491"/>
              <a:gd name="connsiteY1014" fmla="*/ 343502 h 583712"/>
              <a:gd name="connsiteX1015" fmla="*/ 942614 w 987491"/>
              <a:gd name="connsiteY1015" fmla="*/ 343622 h 583712"/>
              <a:gd name="connsiteX1016" fmla="*/ 942554 w 987491"/>
              <a:gd name="connsiteY1016" fmla="*/ 343863 h 583712"/>
              <a:gd name="connsiteX1017" fmla="*/ 942855 w 987491"/>
              <a:gd name="connsiteY1017" fmla="*/ 344043 h 583712"/>
              <a:gd name="connsiteX1018" fmla="*/ 943517 w 987491"/>
              <a:gd name="connsiteY1018" fmla="*/ 343863 h 583712"/>
              <a:gd name="connsiteX1019" fmla="*/ 943817 w 987491"/>
              <a:gd name="connsiteY1019" fmla="*/ 344103 h 583712"/>
              <a:gd name="connsiteX1020" fmla="*/ 943817 w 987491"/>
              <a:gd name="connsiteY1020" fmla="*/ 344223 h 583712"/>
              <a:gd name="connsiteX1021" fmla="*/ 943697 w 987491"/>
              <a:gd name="connsiteY1021" fmla="*/ 344464 h 583712"/>
              <a:gd name="connsiteX1022" fmla="*/ 943456 w 987491"/>
              <a:gd name="connsiteY1022" fmla="*/ 344645 h 583712"/>
              <a:gd name="connsiteX1023" fmla="*/ 942554 w 987491"/>
              <a:gd name="connsiteY1023" fmla="*/ 344645 h 583712"/>
              <a:gd name="connsiteX1024" fmla="*/ 941952 w 987491"/>
              <a:gd name="connsiteY1024" fmla="*/ 344344 h 583712"/>
              <a:gd name="connsiteX1025" fmla="*/ 942013 w 987491"/>
              <a:gd name="connsiteY1025" fmla="*/ 344885 h 583712"/>
              <a:gd name="connsiteX1026" fmla="*/ 941832 w 987491"/>
              <a:gd name="connsiteY1026" fmla="*/ 345066 h 583712"/>
              <a:gd name="connsiteX1027" fmla="*/ 941531 w 987491"/>
              <a:gd name="connsiteY1027" fmla="*/ 345066 h 583712"/>
              <a:gd name="connsiteX1028" fmla="*/ 941411 w 987491"/>
              <a:gd name="connsiteY1028" fmla="*/ 345306 h 583712"/>
              <a:gd name="connsiteX1029" fmla="*/ 941531 w 987491"/>
              <a:gd name="connsiteY1029" fmla="*/ 345487 h 583712"/>
              <a:gd name="connsiteX1030" fmla="*/ 942614 w 987491"/>
              <a:gd name="connsiteY1030" fmla="*/ 345607 h 583712"/>
              <a:gd name="connsiteX1031" fmla="*/ 942313 w 987491"/>
              <a:gd name="connsiteY1031" fmla="*/ 346750 h 583712"/>
              <a:gd name="connsiteX1032" fmla="*/ 944118 w 987491"/>
              <a:gd name="connsiteY1032" fmla="*/ 349156 h 583712"/>
              <a:gd name="connsiteX1033" fmla="*/ 943216 w 987491"/>
              <a:gd name="connsiteY1033" fmla="*/ 351081 h 583712"/>
              <a:gd name="connsiteX1034" fmla="*/ 944840 w 987491"/>
              <a:gd name="connsiteY1034" fmla="*/ 353187 h 583712"/>
              <a:gd name="connsiteX1035" fmla="*/ 944479 w 987491"/>
              <a:gd name="connsiteY1035" fmla="*/ 354811 h 583712"/>
              <a:gd name="connsiteX1036" fmla="*/ 944960 w 987491"/>
              <a:gd name="connsiteY1036" fmla="*/ 355353 h 583712"/>
              <a:gd name="connsiteX1037" fmla="*/ 944719 w 987491"/>
              <a:gd name="connsiteY1037" fmla="*/ 358240 h 583712"/>
              <a:gd name="connsiteX1038" fmla="*/ 945141 w 987491"/>
              <a:gd name="connsiteY1038" fmla="*/ 358842 h 583712"/>
              <a:gd name="connsiteX1039" fmla="*/ 944178 w 987491"/>
              <a:gd name="connsiteY1039" fmla="*/ 360045 h 583712"/>
              <a:gd name="connsiteX1040" fmla="*/ 944359 w 987491"/>
              <a:gd name="connsiteY1040" fmla="*/ 361308 h 583712"/>
              <a:gd name="connsiteX1041" fmla="*/ 944960 w 987491"/>
              <a:gd name="connsiteY1041" fmla="*/ 362090 h 583712"/>
              <a:gd name="connsiteX1042" fmla="*/ 944238 w 987491"/>
              <a:gd name="connsiteY1042" fmla="*/ 363294 h 583712"/>
              <a:gd name="connsiteX1043" fmla="*/ 945201 w 987491"/>
              <a:gd name="connsiteY1043" fmla="*/ 363835 h 583712"/>
              <a:gd name="connsiteX1044" fmla="*/ 944719 w 987491"/>
              <a:gd name="connsiteY1044" fmla="*/ 366482 h 583712"/>
              <a:gd name="connsiteX1045" fmla="*/ 945562 w 987491"/>
              <a:gd name="connsiteY1045" fmla="*/ 367324 h 583712"/>
              <a:gd name="connsiteX1046" fmla="*/ 944178 w 987491"/>
              <a:gd name="connsiteY1046" fmla="*/ 367625 h 583712"/>
              <a:gd name="connsiteX1047" fmla="*/ 945742 w 987491"/>
              <a:gd name="connsiteY1047" fmla="*/ 369009 h 583712"/>
              <a:gd name="connsiteX1048" fmla="*/ 945141 w 987491"/>
              <a:gd name="connsiteY1048" fmla="*/ 369129 h 583712"/>
              <a:gd name="connsiteX1049" fmla="*/ 944178 w 987491"/>
              <a:gd name="connsiteY1049" fmla="*/ 369430 h 583712"/>
              <a:gd name="connsiteX1050" fmla="*/ 943757 w 987491"/>
              <a:gd name="connsiteY1050" fmla="*/ 370392 h 583712"/>
              <a:gd name="connsiteX1051" fmla="*/ 943517 w 987491"/>
              <a:gd name="connsiteY1051" fmla="*/ 371896 h 583712"/>
              <a:gd name="connsiteX1052" fmla="*/ 942735 w 987491"/>
              <a:gd name="connsiteY1052" fmla="*/ 372498 h 583712"/>
              <a:gd name="connsiteX1053" fmla="*/ 944238 w 987491"/>
              <a:gd name="connsiteY1053" fmla="*/ 372919 h 583712"/>
              <a:gd name="connsiteX1054" fmla="*/ 945441 w 987491"/>
              <a:gd name="connsiteY1054" fmla="*/ 374002 h 583712"/>
              <a:gd name="connsiteX1055" fmla="*/ 944599 w 987491"/>
              <a:gd name="connsiteY1055" fmla="*/ 376047 h 583712"/>
              <a:gd name="connsiteX1056" fmla="*/ 945441 w 987491"/>
              <a:gd name="connsiteY1056" fmla="*/ 377671 h 583712"/>
              <a:gd name="connsiteX1057" fmla="*/ 945141 w 987491"/>
              <a:gd name="connsiteY1057" fmla="*/ 379175 h 583712"/>
              <a:gd name="connsiteX1058" fmla="*/ 946945 w 987491"/>
              <a:gd name="connsiteY1058" fmla="*/ 380559 h 583712"/>
              <a:gd name="connsiteX1059" fmla="*/ 947968 w 987491"/>
              <a:gd name="connsiteY1059" fmla="*/ 379596 h 583712"/>
              <a:gd name="connsiteX1060" fmla="*/ 948750 w 987491"/>
              <a:gd name="connsiteY1060" fmla="*/ 379957 h 583712"/>
              <a:gd name="connsiteX1061" fmla="*/ 948750 w 987491"/>
              <a:gd name="connsiteY1061" fmla="*/ 380378 h 583712"/>
              <a:gd name="connsiteX1062" fmla="*/ 948389 w 987491"/>
              <a:gd name="connsiteY1062" fmla="*/ 381040 h 583712"/>
              <a:gd name="connsiteX1063" fmla="*/ 948269 w 987491"/>
              <a:gd name="connsiteY1063" fmla="*/ 382243 h 583712"/>
              <a:gd name="connsiteX1064" fmla="*/ 947848 w 987491"/>
              <a:gd name="connsiteY1064" fmla="*/ 383446 h 583712"/>
              <a:gd name="connsiteX1065" fmla="*/ 947788 w 987491"/>
              <a:gd name="connsiteY1065" fmla="*/ 383807 h 583712"/>
              <a:gd name="connsiteX1066" fmla="*/ 948750 w 987491"/>
              <a:gd name="connsiteY1066" fmla="*/ 384048 h 583712"/>
              <a:gd name="connsiteX1067" fmla="*/ 949472 w 987491"/>
              <a:gd name="connsiteY1067" fmla="*/ 384229 h 583712"/>
              <a:gd name="connsiteX1068" fmla="*/ 949412 w 987491"/>
              <a:gd name="connsiteY1068" fmla="*/ 384950 h 583712"/>
              <a:gd name="connsiteX1069" fmla="*/ 949592 w 987491"/>
              <a:gd name="connsiteY1069" fmla="*/ 387236 h 583712"/>
              <a:gd name="connsiteX1070" fmla="*/ 951517 w 987491"/>
              <a:gd name="connsiteY1070" fmla="*/ 387537 h 583712"/>
              <a:gd name="connsiteX1071" fmla="*/ 951638 w 987491"/>
              <a:gd name="connsiteY1071" fmla="*/ 386575 h 583712"/>
              <a:gd name="connsiteX1072" fmla="*/ 953382 w 987491"/>
              <a:gd name="connsiteY1072" fmla="*/ 385793 h 583712"/>
              <a:gd name="connsiteX1073" fmla="*/ 954164 w 987491"/>
              <a:gd name="connsiteY1073" fmla="*/ 386635 h 583712"/>
              <a:gd name="connsiteX1074" fmla="*/ 953142 w 987491"/>
              <a:gd name="connsiteY1074" fmla="*/ 387357 h 583712"/>
              <a:gd name="connsiteX1075" fmla="*/ 954525 w 987491"/>
              <a:gd name="connsiteY1075" fmla="*/ 387597 h 583712"/>
              <a:gd name="connsiteX1076" fmla="*/ 953322 w 987491"/>
              <a:gd name="connsiteY1076" fmla="*/ 388199 h 583712"/>
              <a:gd name="connsiteX1077" fmla="*/ 953743 w 987491"/>
              <a:gd name="connsiteY1077" fmla="*/ 388801 h 583712"/>
              <a:gd name="connsiteX1078" fmla="*/ 954164 w 987491"/>
              <a:gd name="connsiteY1078" fmla="*/ 389041 h 583712"/>
              <a:gd name="connsiteX1079" fmla="*/ 954465 w 987491"/>
              <a:gd name="connsiteY1079" fmla="*/ 389402 h 583712"/>
              <a:gd name="connsiteX1080" fmla="*/ 953382 w 987491"/>
              <a:gd name="connsiteY1080" fmla="*/ 390485 h 583712"/>
              <a:gd name="connsiteX1081" fmla="*/ 953202 w 987491"/>
              <a:gd name="connsiteY1081" fmla="*/ 391267 h 583712"/>
              <a:gd name="connsiteX1082" fmla="*/ 952600 w 987491"/>
              <a:gd name="connsiteY1082" fmla="*/ 391087 h 583712"/>
              <a:gd name="connsiteX1083" fmla="*/ 952600 w 987491"/>
              <a:gd name="connsiteY1083" fmla="*/ 392109 h 583712"/>
              <a:gd name="connsiteX1084" fmla="*/ 951938 w 987491"/>
              <a:gd name="connsiteY1084" fmla="*/ 393493 h 583712"/>
              <a:gd name="connsiteX1085" fmla="*/ 952660 w 987491"/>
              <a:gd name="connsiteY1085" fmla="*/ 393493 h 583712"/>
              <a:gd name="connsiteX1086" fmla="*/ 952179 w 987491"/>
              <a:gd name="connsiteY1086" fmla="*/ 395057 h 583712"/>
              <a:gd name="connsiteX1087" fmla="*/ 952841 w 987491"/>
              <a:gd name="connsiteY1087" fmla="*/ 395117 h 583712"/>
              <a:gd name="connsiteX1088" fmla="*/ 953082 w 987491"/>
              <a:gd name="connsiteY1088" fmla="*/ 395418 h 583712"/>
              <a:gd name="connsiteX1089" fmla="*/ 951277 w 987491"/>
              <a:gd name="connsiteY1089" fmla="*/ 396019 h 583712"/>
              <a:gd name="connsiteX1090" fmla="*/ 951878 w 987491"/>
              <a:gd name="connsiteY1090" fmla="*/ 397102 h 583712"/>
              <a:gd name="connsiteX1091" fmla="*/ 951938 w 987491"/>
              <a:gd name="connsiteY1091" fmla="*/ 397223 h 583712"/>
              <a:gd name="connsiteX1092" fmla="*/ 951217 w 987491"/>
              <a:gd name="connsiteY1092" fmla="*/ 397824 h 583712"/>
              <a:gd name="connsiteX1093" fmla="*/ 951036 w 987491"/>
              <a:gd name="connsiteY1093" fmla="*/ 399448 h 583712"/>
              <a:gd name="connsiteX1094" fmla="*/ 951217 w 987491"/>
              <a:gd name="connsiteY1094" fmla="*/ 399870 h 583712"/>
              <a:gd name="connsiteX1095" fmla="*/ 951938 w 987491"/>
              <a:gd name="connsiteY1095" fmla="*/ 400351 h 583712"/>
              <a:gd name="connsiteX1096" fmla="*/ 950976 w 987491"/>
              <a:gd name="connsiteY1096" fmla="*/ 401554 h 583712"/>
              <a:gd name="connsiteX1097" fmla="*/ 952420 w 987491"/>
              <a:gd name="connsiteY1097" fmla="*/ 401795 h 583712"/>
              <a:gd name="connsiteX1098" fmla="*/ 951457 w 987491"/>
              <a:gd name="connsiteY1098" fmla="*/ 402697 h 583712"/>
              <a:gd name="connsiteX1099" fmla="*/ 952299 w 987491"/>
              <a:gd name="connsiteY1099" fmla="*/ 403900 h 583712"/>
              <a:gd name="connsiteX1100" fmla="*/ 950976 w 987491"/>
              <a:gd name="connsiteY1100" fmla="*/ 403479 h 583712"/>
              <a:gd name="connsiteX1101" fmla="*/ 950916 w 987491"/>
              <a:gd name="connsiteY1101" fmla="*/ 405163 h 583712"/>
              <a:gd name="connsiteX1102" fmla="*/ 949953 w 987491"/>
              <a:gd name="connsiteY1102" fmla="*/ 405103 h 583712"/>
              <a:gd name="connsiteX1103" fmla="*/ 951758 w 987491"/>
              <a:gd name="connsiteY1103" fmla="*/ 406306 h 583712"/>
              <a:gd name="connsiteX1104" fmla="*/ 951638 w 987491"/>
              <a:gd name="connsiteY1104" fmla="*/ 406607 h 583712"/>
              <a:gd name="connsiteX1105" fmla="*/ 950374 w 987491"/>
              <a:gd name="connsiteY1105" fmla="*/ 406126 h 583712"/>
              <a:gd name="connsiteX1106" fmla="*/ 949231 w 987491"/>
              <a:gd name="connsiteY1106" fmla="*/ 407630 h 583712"/>
              <a:gd name="connsiteX1107" fmla="*/ 949412 w 987491"/>
              <a:gd name="connsiteY1107" fmla="*/ 408653 h 583712"/>
              <a:gd name="connsiteX1108" fmla="*/ 949893 w 987491"/>
              <a:gd name="connsiteY1108" fmla="*/ 411480 h 583712"/>
              <a:gd name="connsiteX1109" fmla="*/ 949171 w 987491"/>
              <a:gd name="connsiteY1109" fmla="*/ 411901 h 583712"/>
              <a:gd name="connsiteX1110" fmla="*/ 949833 w 987491"/>
              <a:gd name="connsiteY1110" fmla="*/ 412021 h 583712"/>
              <a:gd name="connsiteX1111" fmla="*/ 950013 w 987491"/>
              <a:gd name="connsiteY1111" fmla="*/ 412021 h 583712"/>
              <a:gd name="connsiteX1112" fmla="*/ 950254 w 987491"/>
              <a:gd name="connsiteY1112" fmla="*/ 412262 h 583712"/>
              <a:gd name="connsiteX1113" fmla="*/ 950254 w 987491"/>
              <a:gd name="connsiteY1113" fmla="*/ 412443 h 583712"/>
              <a:gd name="connsiteX1114" fmla="*/ 949953 w 987491"/>
              <a:gd name="connsiteY1114" fmla="*/ 412683 h 583712"/>
              <a:gd name="connsiteX1115" fmla="*/ 949953 w 987491"/>
              <a:gd name="connsiteY1115" fmla="*/ 413225 h 583712"/>
              <a:gd name="connsiteX1116" fmla="*/ 950374 w 987491"/>
              <a:gd name="connsiteY1116" fmla="*/ 413525 h 583712"/>
              <a:gd name="connsiteX1117" fmla="*/ 951096 w 987491"/>
              <a:gd name="connsiteY1117" fmla="*/ 413766 h 583712"/>
              <a:gd name="connsiteX1118" fmla="*/ 951096 w 987491"/>
              <a:gd name="connsiteY1118" fmla="*/ 414368 h 583712"/>
              <a:gd name="connsiteX1119" fmla="*/ 950013 w 987491"/>
              <a:gd name="connsiteY1119" fmla="*/ 415571 h 583712"/>
              <a:gd name="connsiteX1120" fmla="*/ 951758 w 987491"/>
              <a:gd name="connsiteY1120" fmla="*/ 415330 h 583712"/>
              <a:gd name="connsiteX1121" fmla="*/ 950916 w 987491"/>
              <a:gd name="connsiteY1121" fmla="*/ 416052 h 583712"/>
              <a:gd name="connsiteX1122" fmla="*/ 952480 w 987491"/>
              <a:gd name="connsiteY1122" fmla="*/ 417857 h 583712"/>
              <a:gd name="connsiteX1123" fmla="*/ 951096 w 987491"/>
              <a:gd name="connsiteY1123" fmla="*/ 417676 h 583712"/>
              <a:gd name="connsiteX1124" fmla="*/ 951999 w 987491"/>
              <a:gd name="connsiteY1124" fmla="*/ 419421 h 583712"/>
              <a:gd name="connsiteX1125" fmla="*/ 952600 w 987491"/>
              <a:gd name="connsiteY1125" fmla="*/ 424414 h 583712"/>
              <a:gd name="connsiteX1126" fmla="*/ 952480 w 987491"/>
              <a:gd name="connsiteY1126" fmla="*/ 425918 h 583712"/>
              <a:gd name="connsiteX1127" fmla="*/ 951277 w 987491"/>
              <a:gd name="connsiteY1127" fmla="*/ 426820 h 583712"/>
              <a:gd name="connsiteX1128" fmla="*/ 952360 w 987491"/>
              <a:gd name="connsiteY1128" fmla="*/ 427001 h 583712"/>
              <a:gd name="connsiteX1129" fmla="*/ 951337 w 987491"/>
              <a:gd name="connsiteY1129" fmla="*/ 429467 h 583712"/>
              <a:gd name="connsiteX1130" fmla="*/ 951517 w 987491"/>
              <a:gd name="connsiteY1130" fmla="*/ 429768 h 583712"/>
              <a:gd name="connsiteX1131" fmla="*/ 952299 w 987491"/>
              <a:gd name="connsiteY1131" fmla="*/ 431212 h 583712"/>
              <a:gd name="connsiteX1132" fmla="*/ 952059 w 987491"/>
              <a:gd name="connsiteY1132" fmla="*/ 434280 h 583712"/>
              <a:gd name="connsiteX1133" fmla="*/ 950976 w 987491"/>
              <a:gd name="connsiteY1133" fmla="*/ 434039 h 583712"/>
              <a:gd name="connsiteX1134" fmla="*/ 950555 w 987491"/>
              <a:gd name="connsiteY1134" fmla="*/ 434280 h 583712"/>
              <a:gd name="connsiteX1135" fmla="*/ 951277 w 987491"/>
              <a:gd name="connsiteY1135" fmla="*/ 435002 h 583712"/>
              <a:gd name="connsiteX1136" fmla="*/ 950856 w 987491"/>
              <a:gd name="connsiteY1136" fmla="*/ 437348 h 583712"/>
              <a:gd name="connsiteX1137" fmla="*/ 950856 w 987491"/>
              <a:gd name="connsiteY1137" fmla="*/ 437709 h 583712"/>
              <a:gd name="connsiteX1138" fmla="*/ 950675 w 987491"/>
              <a:gd name="connsiteY1138" fmla="*/ 438912 h 583712"/>
              <a:gd name="connsiteX1139" fmla="*/ 952480 w 987491"/>
              <a:gd name="connsiteY1139" fmla="*/ 441439 h 583712"/>
              <a:gd name="connsiteX1140" fmla="*/ 951277 w 987491"/>
              <a:gd name="connsiteY1140" fmla="*/ 442762 h 583712"/>
              <a:gd name="connsiteX1141" fmla="*/ 951036 w 987491"/>
              <a:gd name="connsiteY1141" fmla="*/ 443544 h 583712"/>
              <a:gd name="connsiteX1142" fmla="*/ 953082 w 987491"/>
              <a:gd name="connsiteY1142" fmla="*/ 443063 h 583712"/>
              <a:gd name="connsiteX1143" fmla="*/ 952660 w 987491"/>
              <a:gd name="connsiteY1143" fmla="*/ 443364 h 583712"/>
              <a:gd name="connsiteX1144" fmla="*/ 951938 w 987491"/>
              <a:gd name="connsiteY1144" fmla="*/ 444326 h 583712"/>
              <a:gd name="connsiteX1145" fmla="*/ 954345 w 987491"/>
              <a:gd name="connsiteY1145" fmla="*/ 445830 h 583712"/>
              <a:gd name="connsiteX1146" fmla="*/ 954766 w 987491"/>
              <a:gd name="connsiteY1146" fmla="*/ 449620 h 583712"/>
              <a:gd name="connsiteX1147" fmla="*/ 956871 w 987491"/>
              <a:gd name="connsiteY1147" fmla="*/ 449801 h 583712"/>
              <a:gd name="connsiteX1148" fmla="*/ 955909 w 987491"/>
              <a:gd name="connsiteY1148" fmla="*/ 450402 h 583712"/>
              <a:gd name="connsiteX1149" fmla="*/ 957714 w 987491"/>
              <a:gd name="connsiteY1149" fmla="*/ 451846 h 583712"/>
              <a:gd name="connsiteX1150" fmla="*/ 956691 w 987491"/>
              <a:gd name="connsiteY1150" fmla="*/ 452929 h 583712"/>
              <a:gd name="connsiteX1151" fmla="*/ 958015 w 987491"/>
              <a:gd name="connsiteY1151" fmla="*/ 453350 h 583712"/>
              <a:gd name="connsiteX1152" fmla="*/ 957593 w 987491"/>
              <a:gd name="connsiteY1152" fmla="*/ 454373 h 583712"/>
              <a:gd name="connsiteX1153" fmla="*/ 958616 w 987491"/>
              <a:gd name="connsiteY1153" fmla="*/ 454974 h 583712"/>
              <a:gd name="connsiteX1154" fmla="*/ 958797 w 987491"/>
              <a:gd name="connsiteY1154" fmla="*/ 455455 h 583712"/>
              <a:gd name="connsiteX1155" fmla="*/ 958736 w 987491"/>
              <a:gd name="connsiteY1155" fmla="*/ 455696 h 583712"/>
              <a:gd name="connsiteX1156" fmla="*/ 958315 w 987491"/>
              <a:gd name="connsiteY1156" fmla="*/ 455335 h 583712"/>
              <a:gd name="connsiteX1157" fmla="*/ 957593 w 987491"/>
              <a:gd name="connsiteY1157" fmla="*/ 455877 h 583712"/>
              <a:gd name="connsiteX1158" fmla="*/ 957593 w 987491"/>
              <a:gd name="connsiteY1158" fmla="*/ 457260 h 583712"/>
              <a:gd name="connsiteX1159" fmla="*/ 958375 w 987491"/>
              <a:gd name="connsiteY1159" fmla="*/ 457080 h 583712"/>
              <a:gd name="connsiteX1160" fmla="*/ 957954 w 987491"/>
              <a:gd name="connsiteY1160" fmla="*/ 459426 h 583712"/>
              <a:gd name="connsiteX1161" fmla="*/ 959037 w 987491"/>
              <a:gd name="connsiteY1161" fmla="*/ 459366 h 583712"/>
              <a:gd name="connsiteX1162" fmla="*/ 959218 w 987491"/>
              <a:gd name="connsiteY1162" fmla="*/ 459847 h 583712"/>
              <a:gd name="connsiteX1163" fmla="*/ 959518 w 987491"/>
              <a:gd name="connsiteY1163" fmla="*/ 461110 h 583712"/>
              <a:gd name="connsiteX1164" fmla="*/ 958496 w 987491"/>
              <a:gd name="connsiteY1164" fmla="*/ 461110 h 583712"/>
              <a:gd name="connsiteX1165" fmla="*/ 959579 w 987491"/>
              <a:gd name="connsiteY1165" fmla="*/ 462795 h 583712"/>
              <a:gd name="connsiteX1166" fmla="*/ 959398 w 987491"/>
              <a:gd name="connsiteY1166" fmla="*/ 463998 h 583712"/>
              <a:gd name="connsiteX1167" fmla="*/ 960361 w 987491"/>
              <a:gd name="connsiteY1167" fmla="*/ 466404 h 583712"/>
              <a:gd name="connsiteX1168" fmla="*/ 959579 w 987491"/>
              <a:gd name="connsiteY1168" fmla="*/ 467367 h 583712"/>
              <a:gd name="connsiteX1169" fmla="*/ 960541 w 987491"/>
              <a:gd name="connsiteY1169" fmla="*/ 468149 h 583712"/>
              <a:gd name="connsiteX1170" fmla="*/ 960541 w 987491"/>
              <a:gd name="connsiteY1170" fmla="*/ 469713 h 583712"/>
              <a:gd name="connsiteX1171" fmla="*/ 959699 w 987491"/>
              <a:gd name="connsiteY1171" fmla="*/ 470074 h 583712"/>
              <a:gd name="connsiteX1172" fmla="*/ 961504 w 987491"/>
              <a:gd name="connsiteY1172" fmla="*/ 472721 h 583712"/>
              <a:gd name="connsiteX1173" fmla="*/ 963188 w 987491"/>
              <a:gd name="connsiteY1173" fmla="*/ 473082 h 583712"/>
              <a:gd name="connsiteX1174" fmla="*/ 962045 w 987491"/>
              <a:gd name="connsiteY1174" fmla="*/ 473382 h 583712"/>
              <a:gd name="connsiteX1175" fmla="*/ 963369 w 987491"/>
              <a:gd name="connsiteY1175" fmla="*/ 473864 h 583712"/>
              <a:gd name="connsiteX1176" fmla="*/ 962767 w 987491"/>
              <a:gd name="connsiteY1176" fmla="*/ 474766 h 583712"/>
              <a:gd name="connsiteX1177" fmla="*/ 963609 w 987491"/>
              <a:gd name="connsiteY1177" fmla="*/ 475247 h 583712"/>
              <a:gd name="connsiteX1178" fmla="*/ 963609 w 987491"/>
              <a:gd name="connsiteY1178" fmla="*/ 475909 h 583712"/>
              <a:gd name="connsiteX1179" fmla="*/ 962526 w 987491"/>
              <a:gd name="connsiteY1179" fmla="*/ 477112 h 583712"/>
              <a:gd name="connsiteX1180" fmla="*/ 962526 w 987491"/>
              <a:gd name="connsiteY1180" fmla="*/ 477353 h 583712"/>
              <a:gd name="connsiteX1181" fmla="*/ 962887 w 987491"/>
              <a:gd name="connsiteY1181" fmla="*/ 477714 h 583712"/>
              <a:gd name="connsiteX1182" fmla="*/ 963609 w 987491"/>
              <a:gd name="connsiteY1182" fmla="*/ 478616 h 583712"/>
              <a:gd name="connsiteX1183" fmla="*/ 963248 w 987491"/>
              <a:gd name="connsiteY1183" fmla="*/ 479458 h 583712"/>
              <a:gd name="connsiteX1184" fmla="*/ 964993 w 987491"/>
              <a:gd name="connsiteY1184" fmla="*/ 479338 h 583712"/>
              <a:gd name="connsiteX1185" fmla="*/ 964451 w 987491"/>
              <a:gd name="connsiteY1185" fmla="*/ 480481 h 583712"/>
              <a:gd name="connsiteX1186" fmla="*/ 965234 w 987491"/>
              <a:gd name="connsiteY1186" fmla="*/ 481383 h 583712"/>
              <a:gd name="connsiteX1187" fmla="*/ 965053 w 987491"/>
              <a:gd name="connsiteY1187" fmla="*/ 482226 h 583712"/>
              <a:gd name="connsiteX1188" fmla="*/ 966256 w 987491"/>
              <a:gd name="connsiteY1188" fmla="*/ 482166 h 583712"/>
              <a:gd name="connsiteX1189" fmla="*/ 967279 w 987491"/>
              <a:gd name="connsiteY1189" fmla="*/ 483489 h 583712"/>
              <a:gd name="connsiteX1190" fmla="*/ 967279 w 987491"/>
              <a:gd name="connsiteY1190" fmla="*/ 485173 h 583712"/>
              <a:gd name="connsiteX1191" fmla="*/ 968121 w 987491"/>
              <a:gd name="connsiteY1191" fmla="*/ 484812 h 583712"/>
              <a:gd name="connsiteX1192" fmla="*/ 969865 w 987491"/>
              <a:gd name="connsiteY1192" fmla="*/ 488422 h 583712"/>
              <a:gd name="connsiteX1193" fmla="*/ 970046 w 987491"/>
              <a:gd name="connsiteY1193" fmla="*/ 490588 h 583712"/>
              <a:gd name="connsiteX1194" fmla="*/ 971310 w 987491"/>
              <a:gd name="connsiteY1194" fmla="*/ 490768 h 583712"/>
              <a:gd name="connsiteX1195" fmla="*/ 971490 w 987491"/>
              <a:gd name="connsiteY1195" fmla="*/ 491851 h 583712"/>
              <a:gd name="connsiteX1196" fmla="*/ 971731 w 987491"/>
              <a:gd name="connsiteY1196" fmla="*/ 492392 h 583712"/>
              <a:gd name="connsiteX1197" fmla="*/ 973355 w 987491"/>
              <a:gd name="connsiteY1197" fmla="*/ 493295 h 583712"/>
              <a:gd name="connsiteX1198" fmla="*/ 973174 w 987491"/>
              <a:gd name="connsiteY1198" fmla="*/ 495160 h 583712"/>
              <a:gd name="connsiteX1199" fmla="*/ 975280 w 987491"/>
              <a:gd name="connsiteY1199" fmla="*/ 494558 h 583712"/>
              <a:gd name="connsiteX1200" fmla="*/ 975581 w 987491"/>
              <a:gd name="connsiteY1200" fmla="*/ 495460 h 583712"/>
              <a:gd name="connsiteX1201" fmla="*/ 976964 w 987491"/>
              <a:gd name="connsiteY1201" fmla="*/ 495821 h 583712"/>
              <a:gd name="connsiteX1202" fmla="*/ 976663 w 987491"/>
              <a:gd name="connsiteY1202" fmla="*/ 497205 h 583712"/>
              <a:gd name="connsiteX1203" fmla="*/ 979431 w 987491"/>
              <a:gd name="connsiteY1203" fmla="*/ 498829 h 583712"/>
              <a:gd name="connsiteX1204" fmla="*/ 978528 w 987491"/>
              <a:gd name="connsiteY1204" fmla="*/ 499551 h 583712"/>
              <a:gd name="connsiteX1205" fmla="*/ 979190 w 987491"/>
              <a:gd name="connsiteY1205" fmla="*/ 499551 h 583712"/>
              <a:gd name="connsiteX1206" fmla="*/ 979671 w 987491"/>
              <a:gd name="connsiteY1206" fmla="*/ 501236 h 583712"/>
              <a:gd name="connsiteX1207" fmla="*/ 979070 w 987491"/>
              <a:gd name="connsiteY1207" fmla="*/ 504244 h 583712"/>
              <a:gd name="connsiteX1208" fmla="*/ 979731 w 987491"/>
              <a:gd name="connsiteY1208" fmla="*/ 504845 h 583712"/>
              <a:gd name="connsiteX1209" fmla="*/ 978949 w 987491"/>
              <a:gd name="connsiteY1209" fmla="*/ 505928 h 583712"/>
              <a:gd name="connsiteX1210" fmla="*/ 980153 w 987491"/>
              <a:gd name="connsiteY1210" fmla="*/ 506289 h 583712"/>
              <a:gd name="connsiteX1211" fmla="*/ 980153 w 987491"/>
              <a:gd name="connsiteY1211" fmla="*/ 507131 h 583712"/>
              <a:gd name="connsiteX1212" fmla="*/ 979912 w 987491"/>
              <a:gd name="connsiteY1212" fmla="*/ 507733 h 583712"/>
              <a:gd name="connsiteX1213" fmla="*/ 979671 w 987491"/>
              <a:gd name="connsiteY1213" fmla="*/ 508334 h 583712"/>
              <a:gd name="connsiteX1214" fmla="*/ 979792 w 987491"/>
              <a:gd name="connsiteY1214" fmla="*/ 508455 h 583712"/>
              <a:gd name="connsiteX1215" fmla="*/ 980273 w 987491"/>
              <a:gd name="connsiteY1215" fmla="*/ 510079 h 583712"/>
              <a:gd name="connsiteX1216" fmla="*/ 980032 w 987491"/>
              <a:gd name="connsiteY1216" fmla="*/ 511462 h 583712"/>
              <a:gd name="connsiteX1217" fmla="*/ 980634 w 987491"/>
              <a:gd name="connsiteY1217" fmla="*/ 512245 h 583712"/>
              <a:gd name="connsiteX1218" fmla="*/ 980814 w 987491"/>
              <a:gd name="connsiteY1218" fmla="*/ 512666 h 583712"/>
              <a:gd name="connsiteX1219" fmla="*/ 980453 w 987491"/>
              <a:gd name="connsiteY1219" fmla="*/ 513267 h 583712"/>
              <a:gd name="connsiteX1220" fmla="*/ 981416 w 987491"/>
              <a:gd name="connsiteY1220" fmla="*/ 514049 h 583712"/>
              <a:gd name="connsiteX1221" fmla="*/ 982017 w 987491"/>
              <a:gd name="connsiteY1221" fmla="*/ 514230 h 583712"/>
              <a:gd name="connsiteX1222" fmla="*/ 980814 w 987491"/>
              <a:gd name="connsiteY1222" fmla="*/ 514831 h 583712"/>
              <a:gd name="connsiteX1223" fmla="*/ 980213 w 987491"/>
              <a:gd name="connsiteY1223" fmla="*/ 515433 h 583712"/>
              <a:gd name="connsiteX1224" fmla="*/ 980333 w 987491"/>
              <a:gd name="connsiteY1224" fmla="*/ 516275 h 583712"/>
              <a:gd name="connsiteX1225" fmla="*/ 980153 w 987491"/>
              <a:gd name="connsiteY1225" fmla="*/ 516636 h 583712"/>
              <a:gd name="connsiteX1226" fmla="*/ 980513 w 987491"/>
              <a:gd name="connsiteY1226" fmla="*/ 517238 h 583712"/>
              <a:gd name="connsiteX1227" fmla="*/ 980513 w 987491"/>
              <a:gd name="connsiteY1227" fmla="*/ 518441 h 583712"/>
              <a:gd name="connsiteX1228" fmla="*/ 981416 w 987491"/>
              <a:gd name="connsiteY1228" fmla="*/ 521689 h 583712"/>
              <a:gd name="connsiteX1229" fmla="*/ 982378 w 987491"/>
              <a:gd name="connsiteY1229" fmla="*/ 521810 h 583712"/>
              <a:gd name="connsiteX1230" fmla="*/ 982198 w 987491"/>
              <a:gd name="connsiteY1230" fmla="*/ 524276 h 583712"/>
              <a:gd name="connsiteX1231" fmla="*/ 981717 w 987491"/>
              <a:gd name="connsiteY1231" fmla="*/ 525239 h 583712"/>
              <a:gd name="connsiteX1232" fmla="*/ 981957 w 987491"/>
              <a:gd name="connsiteY1232" fmla="*/ 526983 h 583712"/>
              <a:gd name="connsiteX1233" fmla="*/ 982078 w 987491"/>
              <a:gd name="connsiteY1233" fmla="*/ 527404 h 583712"/>
              <a:gd name="connsiteX1234" fmla="*/ 981536 w 987491"/>
              <a:gd name="connsiteY1234" fmla="*/ 528126 h 583712"/>
              <a:gd name="connsiteX1235" fmla="*/ 983221 w 987491"/>
              <a:gd name="connsiteY1235" fmla="*/ 527765 h 583712"/>
              <a:gd name="connsiteX1236" fmla="*/ 983882 w 987491"/>
              <a:gd name="connsiteY1236" fmla="*/ 529269 h 583712"/>
              <a:gd name="connsiteX1237" fmla="*/ 983281 w 987491"/>
              <a:gd name="connsiteY1237" fmla="*/ 532638 h 583712"/>
              <a:gd name="connsiteX1238" fmla="*/ 984484 w 987491"/>
              <a:gd name="connsiteY1238" fmla="*/ 534503 h 583712"/>
              <a:gd name="connsiteX1239" fmla="*/ 984664 w 987491"/>
              <a:gd name="connsiteY1239" fmla="*/ 535345 h 583712"/>
              <a:gd name="connsiteX1240" fmla="*/ 985446 w 987491"/>
              <a:gd name="connsiteY1240" fmla="*/ 539496 h 583712"/>
              <a:gd name="connsiteX1241" fmla="*/ 986048 w 987491"/>
              <a:gd name="connsiteY1241" fmla="*/ 540338 h 583712"/>
              <a:gd name="connsiteX1242" fmla="*/ 986229 w 987491"/>
              <a:gd name="connsiteY1242" fmla="*/ 540820 h 583712"/>
              <a:gd name="connsiteX1243" fmla="*/ 986890 w 987491"/>
              <a:gd name="connsiteY1243" fmla="*/ 542745 h 583712"/>
              <a:gd name="connsiteX1244" fmla="*/ 987071 w 987491"/>
              <a:gd name="connsiteY1244" fmla="*/ 548760 h 583712"/>
              <a:gd name="connsiteX1245" fmla="*/ 986890 w 987491"/>
              <a:gd name="connsiteY1245" fmla="*/ 549963 h 583712"/>
              <a:gd name="connsiteX1246" fmla="*/ 986529 w 987491"/>
              <a:gd name="connsiteY1246" fmla="*/ 550806 h 583712"/>
              <a:gd name="connsiteX1247" fmla="*/ 985086 w 987491"/>
              <a:gd name="connsiteY1247" fmla="*/ 554114 h 583712"/>
              <a:gd name="connsiteX1248" fmla="*/ 984845 w 987491"/>
              <a:gd name="connsiteY1248" fmla="*/ 556821 h 583712"/>
              <a:gd name="connsiteX1249" fmla="*/ 985206 w 987491"/>
              <a:gd name="connsiteY1249" fmla="*/ 557724 h 583712"/>
              <a:gd name="connsiteX1250" fmla="*/ 985807 w 987491"/>
              <a:gd name="connsiteY1250" fmla="*/ 565484 h 583712"/>
              <a:gd name="connsiteX1251" fmla="*/ 986168 w 987491"/>
              <a:gd name="connsiteY1251" fmla="*/ 567951 h 583712"/>
              <a:gd name="connsiteX1252" fmla="*/ 987492 w 987491"/>
              <a:gd name="connsiteY1252" fmla="*/ 571380 h 583712"/>
              <a:gd name="connsiteX1253" fmla="*/ 987492 w 987491"/>
              <a:gd name="connsiteY1253" fmla="*/ 572342 h 583712"/>
              <a:gd name="connsiteX1254" fmla="*/ 987311 w 987491"/>
              <a:gd name="connsiteY1254" fmla="*/ 573305 h 583712"/>
              <a:gd name="connsiteX1255" fmla="*/ 982739 w 987491"/>
              <a:gd name="connsiteY1255" fmla="*/ 573545 h 583712"/>
              <a:gd name="connsiteX1256" fmla="*/ 964692 w 987491"/>
              <a:gd name="connsiteY1256" fmla="*/ 574147 h 583712"/>
              <a:gd name="connsiteX1257" fmla="*/ 956270 w 987491"/>
              <a:gd name="connsiteY1257" fmla="*/ 574568 h 583712"/>
              <a:gd name="connsiteX1258" fmla="*/ 952059 w 987491"/>
              <a:gd name="connsiteY1258" fmla="*/ 574688 h 583712"/>
              <a:gd name="connsiteX1259" fmla="*/ 943697 w 987491"/>
              <a:gd name="connsiteY1259" fmla="*/ 575049 h 583712"/>
              <a:gd name="connsiteX1260" fmla="*/ 935395 w 987491"/>
              <a:gd name="connsiteY1260" fmla="*/ 575350 h 583712"/>
              <a:gd name="connsiteX1261" fmla="*/ 933350 w 987491"/>
              <a:gd name="connsiteY1261" fmla="*/ 575470 h 583712"/>
              <a:gd name="connsiteX1262" fmla="*/ 927214 w 987491"/>
              <a:gd name="connsiteY1262" fmla="*/ 575651 h 583712"/>
              <a:gd name="connsiteX1263" fmla="*/ 921679 w 987491"/>
              <a:gd name="connsiteY1263" fmla="*/ 575952 h 583712"/>
              <a:gd name="connsiteX1264" fmla="*/ 916144 w 987491"/>
              <a:gd name="connsiteY1264" fmla="*/ 576132 h 583712"/>
              <a:gd name="connsiteX1265" fmla="*/ 910610 w 987491"/>
              <a:gd name="connsiteY1265" fmla="*/ 576433 h 583712"/>
              <a:gd name="connsiteX1266" fmla="*/ 905136 w 987491"/>
              <a:gd name="connsiteY1266" fmla="*/ 576613 h 583712"/>
              <a:gd name="connsiteX1267" fmla="*/ 899601 w 987491"/>
              <a:gd name="connsiteY1267" fmla="*/ 576854 h 583712"/>
              <a:gd name="connsiteX1268" fmla="*/ 894127 w 987491"/>
              <a:gd name="connsiteY1268" fmla="*/ 576974 h 583712"/>
              <a:gd name="connsiteX1269" fmla="*/ 891299 w 987491"/>
              <a:gd name="connsiteY1269" fmla="*/ 577095 h 583712"/>
              <a:gd name="connsiteX1270" fmla="*/ 887329 w 987491"/>
              <a:gd name="connsiteY1270" fmla="*/ 577155 h 583712"/>
              <a:gd name="connsiteX1271" fmla="*/ 883058 w 987491"/>
              <a:gd name="connsiteY1271" fmla="*/ 577275 h 583712"/>
              <a:gd name="connsiteX1272" fmla="*/ 874756 w 987491"/>
              <a:gd name="connsiteY1272" fmla="*/ 577576 h 583712"/>
              <a:gd name="connsiteX1273" fmla="*/ 870425 w 987491"/>
              <a:gd name="connsiteY1273" fmla="*/ 577937 h 583712"/>
              <a:gd name="connsiteX1274" fmla="*/ 859536 w 987491"/>
              <a:gd name="connsiteY1274" fmla="*/ 578298 h 583712"/>
              <a:gd name="connsiteX1275" fmla="*/ 847324 w 987491"/>
              <a:gd name="connsiteY1275" fmla="*/ 578659 h 583712"/>
              <a:gd name="connsiteX1276" fmla="*/ 845519 w 987491"/>
              <a:gd name="connsiteY1276" fmla="*/ 578659 h 583712"/>
              <a:gd name="connsiteX1277" fmla="*/ 819531 w 987491"/>
              <a:gd name="connsiteY1277" fmla="*/ 579441 h 583712"/>
              <a:gd name="connsiteX1278" fmla="*/ 810387 w 987491"/>
              <a:gd name="connsiteY1278" fmla="*/ 579681 h 583712"/>
              <a:gd name="connsiteX1279" fmla="*/ 799558 w 987491"/>
              <a:gd name="connsiteY1279" fmla="*/ 579922 h 583712"/>
              <a:gd name="connsiteX1280" fmla="*/ 795227 w 987491"/>
              <a:gd name="connsiteY1280" fmla="*/ 580042 h 583712"/>
              <a:gd name="connsiteX1281" fmla="*/ 788490 w 987491"/>
              <a:gd name="connsiteY1281" fmla="*/ 580283 h 583712"/>
              <a:gd name="connsiteX1282" fmla="*/ 774894 w 987491"/>
              <a:gd name="connsiteY1282" fmla="*/ 580584 h 583712"/>
              <a:gd name="connsiteX1283" fmla="*/ 771886 w 987491"/>
              <a:gd name="connsiteY1283" fmla="*/ 580704 h 583712"/>
              <a:gd name="connsiteX1284" fmla="*/ 769299 w 987491"/>
              <a:gd name="connsiteY1284" fmla="*/ 580704 h 583712"/>
              <a:gd name="connsiteX1285" fmla="*/ 767735 w 987491"/>
              <a:gd name="connsiteY1285" fmla="*/ 580825 h 583712"/>
              <a:gd name="connsiteX1286" fmla="*/ 758350 w 987491"/>
              <a:gd name="connsiteY1286" fmla="*/ 581125 h 583712"/>
              <a:gd name="connsiteX1287" fmla="*/ 738017 w 987491"/>
              <a:gd name="connsiteY1287" fmla="*/ 581366 h 583712"/>
              <a:gd name="connsiteX1288" fmla="*/ 728151 w 987491"/>
              <a:gd name="connsiteY1288" fmla="*/ 581546 h 583712"/>
              <a:gd name="connsiteX1289" fmla="*/ 708720 w 987491"/>
              <a:gd name="connsiteY1289" fmla="*/ 581727 h 583712"/>
              <a:gd name="connsiteX1290" fmla="*/ 704870 w 987491"/>
              <a:gd name="connsiteY1290" fmla="*/ 581847 h 583712"/>
              <a:gd name="connsiteX1291" fmla="*/ 700719 w 987491"/>
              <a:gd name="connsiteY1291" fmla="*/ 581847 h 583712"/>
              <a:gd name="connsiteX1292" fmla="*/ 682973 w 987491"/>
              <a:gd name="connsiteY1292" fmla="*/ 582148 h 583712"/>
              <a:gd name="connsiteX1293" fmla="*/ 681048 w 987491"/>
              <a:gd name="connsiteY1293" fmla="*/ 582148 h 583712"/>
              <a:gd name="connsiteX1294" fmla="*/ 677017 w 987491"/>
              <a:gd name="connsiteY1294" fmla="*/ 582208 h 583712"/>
              <a:gd name="connsiteX1295" fmla="*/ 663782 w 987491"/>
              <a:gd name="connsiteY1295" fmla="*/ 582389 h 583712"/>
              <a:gd name="connsiteX1296" fmla="*/ 653555 w 987491"/>
              <a:gd name="connsiteY1296" fmla="*/ 582509 h 583712"/>
              <a:gd name="connsiteX1297" fmla="*/ 642065 w 987491"/>
              <a:gd name="connsiteY1297" fmla="*/ 582689 h 583712"/>
              <a:gd name="connsiteX1298" fmla="*/ 631839 w 987491"/>
              <a:gd name="connsiteY1298" fmla="*/ 582930 h 583712"/>
              <a:gd name="connsiteX1299" fmla="*/ 618303 w 987491"/>
              <a:gd name="connsiteY1299" fmla="*/ 582930 h 583712"/>
              <a:gd name="connsiteX1300" fmla="*/ 607474 w 987491"/>
              <a:gd name="connsiteY1300" fmla="*/ 583171 h 583712"/>
              <a:gd name="connsiteX1301" fmla="*/ 592255 w 987491"/>
              <a:gd name="connsiteY1301" fmla="*/ 583231 h 583712"/>
              <a:gd name="connsiteX1302" fmla="*/ 582750 w 987491"/>
              <a:gd name="connsiteY1302" fmla="*/ 583351 h 583712"/>
              <a:gd name="connsiteX1303" fmla="*/ 566206 w 987491"/>
              <a:gd name="connsiteY1303" fmla="*/ 583592 h 583712"/>
              <a:gd name="connsiteX1304" fmla="*/ 524757 w 987491"/>
              <a:gd name="connsiteY1304" fmla="*/ 583592 h 583712"/>
              <a:gd name="connsiteX1305" fmla="*/ 517779 w 987491"/>
              <a:gd name="connsiteY1305" fmla="*/ 583652 h 583712"/>
              <a:gd name="connsiteX1306" fmla="*/ 512726 w 987491"/>
              <a:gd name="connsiteY1306" fmla="*/ 583652 h 583712"/>
              <a:gd name="connsiteX1307" fmla="*/ 505808 w 987491"/>
              <a:gd name="connsiteY1307" fmla="*/ 583592 h 583712"/>
              <a:gd name="connsiteX1308" fmla="*/ 486978 w 987491"/>
              <a:gd name="connsiteY1308" fmla="*/ 583592 h 583712"/>
              <a:gd name="connsiteX1309" fmla="*/ 484692 w 987491"/>
              <a:gd name="connsiteY1309" fmla="*/ 583652 h 583712"/>
              <a:gd name="connsiteX1310" fmla="*/ 477052 w 987491"/>
              <a:gd name="connsiteY1310" fmla="*/ 583652 h 583712"/>
              <a:gd name="connsiteX1311" fmla="*/ 472480 w 987491"/>
              <a:gd name="connsiteY1311" fmla="*/ 583592 h 583712"/>
              <a:gd name="connsiteX1312" fmla="*/ 451004 w 987491"/>
              <a:gd name="connsiteY1312" fmla="*/ 583592 h 583712"/>
              <a:gd name="connsiteX1313" fmla="*/ 448116 w 987491"/>
              <a:gd name="connsiteY1313" fmla="*/ 583712 h 583712"/>
              <a:gd name="connsiteX1314" fmla="*/ 440476 w 987491"/>
              <a:gd name="connsiteY1314" fmla="*/ 583471 h 583712"/>
              <a:gd name="connsiteX1315" fmla="*/ 434821 w 987491"/>
              <a:gd name="connsiteY1315" fmla="*/ 583592 h 583712"/>
              <a:gd name="connsiteX1316" fmla="*/ 426760 w 987491"/>
              <a:gd name="connsiteY1316" fmla="*/ 583652 h 583712"/>
              <a:gd name="connsiteX1317" fmla="*/ 421707 w 987491"/>
              <a:gd name="connsiteY1317" fmla="*/ 583532 h 583712"/>
              <a:gd name="connsiteX1318" fmla="*/ 394034 w 987491"/>
              <a:gd name="connsiteY1318" fmla="*/ 583532 h 583712"/>
              <a:gd name="connsiteX1319" fmla="*/ 388560 w 987491"/>
              <a:gd name="connsiteY1319" fmla="*/ 583411 h 583712"/>
              <a:gd name="connsiteX1320" fmla="*/ 369971 w 987491"/>
              <a:gd name="connsiteY1320" fmla="*/ 583411 h 583712"/>
              <a:gd name="connsiteX1321" fmla="*/ 357819 w 987491"/>
              <a:gd name="connsiteY1321" fmla="*/ 583291 h 583712"/>
              <a:gd name="connsiteX1322" fmla="*/ 344825 w 987491"/>
              <a:gd name="connsiteY1322" fmla="*/ 583291 h 583712"/>
              <a:gd name="connsiteX1323" fmla="*/ 338208 w 987491"/>
              <a:gd name="connsiteY1323" fmla="*/ 583171 h 583712"/>
              <a:gd name="connsiteX1324" fmla="*/ 331951 w 987491"/>
              <a:gd name="connsiteY1324" fmla="*/ 583050 h 583712"/>
              <a:gd name="connsiteX1325" fmla="*/ 325935 w 987491"/>
              <a:gd name="connsiteY1325" fmla="*/ 582990 h 583712"/>
              <a:gd name="connsiteX1326" fmla="*/ 319378 w 987491"/>
              <a:gd name="connsiteY1326" fmla="*/ 582870 h 583712"/>
              <a:gd name="connsiteX1327" fmla="*/ 313964 w 987491"/>
              <a:gd name="connsiteY1327" fmla="*/ 582870 h 583712"/>
              <a:gd name="connsiteX1328" fmla="*/ 311618 w 987491"/>
              <a:gd name="connsiteY1328" fmla="*/ 582750 h 583712"/>
              <a:gd name="connsiteX1329" fmla="*/ 298203 w 987491"/>
              <a:gd name="connsiteY1329" fmla="*/ 582689 h 583712"/>
              <a:gd name="connsiteX1330" fmla="*/ 294533 w 987491"/>
              <a:gd name="connsiteY1330" fmla="*/ 582629 h 583712"/>
              <a:gd name="connsiteX1331" fmla="*/ 283404 w 987491"/>
              <a:gd name="connsiteY1331" fmla="*/ 582389 h 583712"/>
              <a:gd name="connsiteX1332" fmla="*/ 275583 w 987491"/>
              <a:gd name="connsiteY1332" fmla="*/ 582389 h 583712"/>
              <a:gd name="connsiteX1333" fmla="*/ 271011 w 987491"/>
              <a:gd name="connsiteY1333" fmla="*/ 582328 h 583712"/>
              <a:gd name="connsiteX1334" fmla="*/ 264274 w 987491"/>
              <a:gd name="connsiteY1334" fmla="*/ 582148 h 583712"/>
              <a:gd name="connsiteX1335" fmla="*/ 258318 w 987491"/>
              <a:gd name="connsiteY1335" fmla="*/ 582088 h 583712"/>
              <a:gd name="connsiteX1336" fmla="*/ 253265 w 987491"/>
              <a:gd name="connsiteY1336" fmla="*/ 581968 h 583712"/>
              <a:gd name="connsiteX1337" fmla="*/ 248933 w 987491"/>
              <a:gd name="connsiteY1337" fmla="*/ 581907 h 583712"/>
              <a:gd name="connsiteX1338" fmla="*/ 245865 w 987491"/>
              <a:gd name="connsiteY1338" fmla="*/ 581907 h 583712"/>
              <a:gd name="connsiteX1339" fmla="*/ 234435 w 987491"/>
              <a:gd name="connsiteY1339" fmla="*/ 581667 h 583712"/>
              <a:gd name="connsiteX1340" fmla="*/ 232270 w 987491"/>
              <a:gd name="connsiteY1340" fmla="*/ 581667 h 583712"/>
              <a:gd name="connsiteX1341" fmla="*/ 223908 w 987491"/>
              <a:gd name="connsiteY1341" fmla="*/ 581486 h 583712"/>
              <a:gd name="connsiteX1342" fmla="*/ 220659 w 987491"/>
              <a:gd name="connsiteY1342" fmla="*/ 581426 h 583712"/>
              <a:gd name="connsiteX1343" fmla="*/ 217290 w 987491"/>
              <a:gd name="connsiteY1343" fmla="*/ 581426 h 583712"/>
              <a:gd name="connsiteX1344" fmla="*/ 213681 w 987491"/>
              <a:gd name="connsiteY1344" fmla="*/ 581306 h 583712"/>
              <a:gd name="connsiteX1345" fmla="*/ 210553 w 987491"/>
              <a:gd name="connsiteY1345" fmla="*/ 581246 h 583712"/>
              <a:gd name="connsiteX1346" fmla="*/ 207124 w 987491"/>
              <a:gd name="connsiteY1346" fmla="*/ 581125 h 583712"/>
              <a:gd name="connsiteX1347" fmla="*/ 198942 w 987491"/>
              <a:gd name="connsiteY1347" fmla="*/ 581065 h 583712"/>
              <a:gd name="connsiteX1348" fmla="*/ 196355 w 987491"/>
              <a:gd name="connsiteY1348" fmla="*/ 580945 h 583712"/>
              <a:gd name="connsiteX1349" fmla="*/ 193348 w 987491"/>
              <a:gd name="connsiteY1349" fmla="*/ 580945 h 583712"/>
              <a:gd name="connsiteX1350" fmla="*/ 190640 w 987491"/>
              <a:gd name="connsiteY1350" fmla="*/ 580825 h 583712"/>
              <a:gd name="connsiteX1351" fmla="*/ 185768 w 987491"/>
              <a:gd name="connsiteY1351" fmla="*/ 580825 h 583712"/>
              <a:gd name="connsiteX1352" fmla="*/ 180594 w 987491"/>
              <a:gd name="connsiteY1352" fmla="*/ 580644 h 583712"/>
              <a:gd name="connsiteX1353" fmla="*/ 176984 w 987491"/>
              <a:gd name="connsiteY1353" fmla="*/ 580524 h 583712"/>
              <a:gd name="connsiteX1354" fmla="*/ 172954 w 987491"/>
              <a:gd name="connsiteY1354" fmla="*/ 580464 h 583712"/>
              <a:gd name="connsiteX1355" fmla="*/ 160561 w 987491"/>
              <a:gd name="connsiteY1355" fmla="*/ 580163 h 583712"/>
              <a:gd name="connsiteX1356" fmla="*/ 155027 w 987491"/>
              <a:gd name="connsiteY1356" fmla="*/ 580042 h 583712"/>
              <a:gd name="connsiteX1357" fmla="*/ 148470 w 987491"/>
              <a:gd name="connsiteY1357" fmla="*/ 579862 h 583712"/>
              <a:gd name="connsiteX1358" fmla="*/ 145582 w 987491"/>
              <a:gd name="connsiteY1358" fmla="*/ 579862 h 583712"/>
              <a:gd name="connsiteX1359" fmla="*/ 143236 w 987491"/>
              <a:gd name="connsiteY1359" fmla="*/ 579802 h 583712"/>
              <a:gd name="connsiteX1360" fmla="*/ 139205 w 987491"/>
              <a:gd name="connsiteY1360" fmla="*/ 579621 h 583712"/>
              <a:gd name="connsiteX1361" fmla="*/ 133430 w 987491"/>
              <a:gd name="connsiteY1361" fmla="*/ 579561 h 583712"/>
              <a:gd name="connsiteX1362" fmla="*/ 131746 w 987491"/>
              <a:gd name="connsiteY1362" fmla="*/ 579561 h 583712"/>
              <a:gd name="connsiteX1363" fmla="*/ 127595 w 987491"/>
              <a:gd name="connsiteY1363" fmla="*/ 579441 h 583712"/>
              <a:gd name="connsiteX1364" fmla="*/ 124406 w 987491"/>
              <a:gd name="connsiteY1364" fmla="*/ 579381 h 583712"/>
              <a:gd name="connsiteX1365" fmla="*/ 113999 w 987491"/>
              <a:gd name="connsiteY1365" fmla="*/ 579020 h 583712"/>
              <a:gd name="connsiteX1366" fmla="*/ 112375 w 987491"/>
              <a:gd name="connsiteY1366" fmla="*/ 579020 h 583712"/>
              <a:gd name="connsiteX1367" fmla="*/ 105637 w 987491"/>
              <a:gd name="connsiteY1367" fmla="*/ 578779 h 583712"/>
              <a:gd name="connsiteX1368" fmla="*/ 100464 w 987491"/>
              <a:gd name="connsiteY1368" fmla="*/ 578659 h 583712"/>
              <a:gd name="connsiteX1369" fmla="*/ 89274 w 987491"/>
              <a:gd name="connsiteY1369" fmla="*/ 578358 h 583712"/>
              <a:gd name="connsiteX1370" fmla="*/ 86387 w 987491"/>
              <a:gd name="connsiteY1370" fmla="*/ 578238 h 583712"/>
              <a:gd name="connsiteX1371" fmla="*/ 81093 w 987491"/>
              <a:gd name="connsiteY1371" fmla="*/ 578117 h 583712"/>
              <a:gd name="connsiteX1372" fmla="*/ 76340 w 987491"/>
              <a:gd name="connsiteY1372" fmla="*/ 577937 h 583712"/>
              <a:gd name="connsiteX1373" fmla="*/ 72791 w 987491"/>
              <a:gd name="connsiteY1373" fmla="*/ 577937 h 583712"/>
              <a:gd name="connsiteX1374" fmla="*/ 71949 w 987491"/>
              <a:gd name="connsiteY1374" fmla="*/ 577817 h 583712"/>
              <a:gd name="connsiteX1375" fmla="*/ 64489 w 987491"/>
              <a:gd name="connsiteY1375" fmla="*/ 577636 h 583712"/>
              <a:gd name="connsiteX1376" fmla="*/ 60820 w 987491"/>
              <a:gd name="connsiteY1376" fmla="*/ 577456 h 583712"/>
              <a:gd name="connsiteX1377" fmla="*/ 50773 w 987491"/>
              <a:gd name="connsiteY1377" fmla="*/ 577155 h 583712"/>
              <a:gd name="connsiteX1378" fmla="*/ 39042 w 987491"/>
              <a:gd name="connsiteY1378" fmla="*/ 576854 h 583712"/>
              <a:gd name="connsiteX1379" fmla="*/ 34109 w 987491"/>
              <a:gd name="connsiteY1379" fmla="*/ 576734 h 583712"/>
              <a:gd name="connsiteX1380" fmla="*/ 25327 w 987491"/>
              <a:gd name="connsiteY1380" fmla="*/ 576313 h 583712"/>
              <a:gd name="connsiteX1381" fmla="*/ 20694 w 987491"/>
              <a:gd name="connsiteY1381" fmla="*/ 576313 h 583712"/>
              <a:gd name="connsiteX1382" fmla="*/ 19070 w 987491"/>
              <a:gd name="connsiteY1382" fmla="*/ 576132 h 583712"/>
              <a:gd name="connsiteX1383" fmla="*/ 16062 w 987491"/>
              <a:gd name="connsiteY1383" fmla="*/ 576012 h 583712"/>
              <a:gd name="connsiteX1384" fmla="*/ 8422 w 987491"/>
              <a:gd name="connsiteY1384" fmla="*/ 575771 h 583712"/>
              <a:gd name="connsiteX1385" fmla="*/ 6016 w 987491"/>
              <a:gd name="connsiteY1385" fmla="*/ 575711 h 583712"/>
              <a:gd name="connsiteX1386" fmla="*/ 0 w 987491"/>
              <a:gd name="connsiteY1386" fmla="*/ 575531 h 583712"/>
              <a:gd name="connsiteX1387" fmla="*/ 120 w 987491"/>
              <a:gd name="connsiteY1387" fmla="*/ 569996 h 583712"/>
              <a:gd name="connsiteX1388" fmla="*/ 361 w 987491"/>
              <a:gd name="connsiteY1388" fmla="*/ 560491 h 583712"/>
              <a:gd name="connsiteX1389" fmla="*/ 903 w 987491"/>
              <a:gd name="connsiteY1389" fmla="*/ 550565 h 583712"/>
              <a:gd name="connsiteX1390" fmla="*/ 962 w 987491"/>
              <a:gd name="connsiteY1390" fmla="*/ 545572 h 583712"/>
              <a:gd name="connsiteX1391" fmla="*/ 1263 w 987491"/>
              <a:gd name="connsiteY1391" fmla="*/ 539977 h 583712"/>
              <a:gd name="connsiteX1392" fmla="*/ 1564 w 987491"/>
              <a:gd name="connsiteY1392" fmla="*/ 533721 h 583712"/>
              <a:gd name="connsiteX1393" fmla="*/ 1744 w 987491"/>
              <a:gd name="connsiteY1393" fmla="*/ 526261 h 583712"/>
              <a:gd name="connsiteX1394" fmla="*/ 1985 w 987491"/>
              <a:gd name="connsiteY1394" fmla="*/ 519343 h 583712"/>
              <a:gd name="connsiteX1395" fmla="*/ 2346 w 987491"/>
              <a:gd name="connsiteY1395" fmla="*/ 510319 h 583712"/>
              <a:gd name="connsiteX1396" fmla="*/ 2406 w 987491"/>
              <a:gd name="connsiteY1396" fmla="*/ 506590 h 583712"/>
              <a:gd name="connsiteX1397" fmla="*/ 2527 w 987491"/>
              <a:gd name="connsiteY1397" fmla="*/ 503702 h 583712"/>
              <a:gd name="connsiteX1398" fmla="*/ 2707 w 987491"/>
              <a:gd name="connsiteY1398" fmla="*/ 498649 h 583712"/>
              <a:gd name="connsiteX1399" fmla="*/ 3248 w 987491"/>
              <a:gd name="connsiteY1399" fmla="*/ 485414 h 583712"/>
              <a:gd name="connsiteX1400" fmla="*/ 3850 w 987491"/>
              <a:gd name="connsiteY1400" fmla="*/ 468750 h 583712"/>
              <a:gd name="connsiteX1401" fmla="*/ 4331 w 987491"/>
              <a:gd name="connsiteY1401" fmla="*/ 454854 h 583712"/>
              <a:gd name="connsiteX1402" fmla="*/ 4452 w 987491"/>
              <a:gd name="connsiteY1402" fmla="*/ 449440 h 583712"/>
              <a:gd name="connsiteX1403" fmla="*/ 4752 w 987491"/>
              <a:gd name="connsiteY1403" fmla="*/ 443905 h 583712"/>
              <a:gd name="connsiteX1404" fmla="*/ 4752 w 987491"/>
              <a:gd name="connsiteY1404" fmla="*/ 440897 h 583712"/>
              <a:gd name="connsiteX1405" fmla="*/ 5053 w 987491"/>
              <a:gd name="connsiteY1405" fmla="*/ 433017 h 583712"/>
              <a:gd name="connsiteX1406" fmla="*/ 5113 w 987491"/>
              <a:gd name="connsiteY1406" fmla="*/ 430009 h 583712"/>
              <a:gd name="connsiteX1407" fmla="*/ 5414 w 987491"/>
              <a:gd name="connsiteY1407" fmla="*/ 422369 h 583712"/>
              <a:gd name="connsiteX1408" fmla="*/ 6317 w 987491"/>
              <a:gd name="connsiteY1408" fmla="*/ 396200 h 583712"/>
              <a:gd name="connsiteX1409" fmla="*/ 6497 w 987491"/>
              <a:gd name="connsiteY1409" fmla="*/ 391568 h 583712"/>
              <a:gd name="connsiteX1410" fmla="*/ 6497 w 987491"/>
              <a:gd name="connsiteY1410" fmla="*/ 388680 h 583712"/>
              <a:gd name="connsiteX1411" fmla="*/ 7339 w 987491"/>
              <a:gd name="connsiteY1411" fmla="*/ 369791 h 583712"/>
              <a:gd name="connsiteX1412" fmla="*/ 7399 w 987491"/>
              <a:gd name="connsiteY1412" fmla="*/ 368046 h 583712"/>
              <a:gd name="connsiteX1413" fmla="*/ 7640 w 987491"/>
              <a:gd name="connsiteY1413" fmla="*/ 361128 h 583712"/>
              <a:gd name="connsiteX1414" fmla="*/ 7760 w 987491"/>
              <a:gd name="connsiteY1414" fmla="*/ 356135 h 583712"/>
              <a:gd name="connsiteX1415" fmla="*/ 8362 w 987491"/>
              <a:gd name="connsiteY1415" fmla="*/ 339892 h 583712"/>
              <a:gd name="connsiteX1416" fmla="*/ 8542 w 987491"/>
              <a:gd name="connsiteY1416" fmla="*/ 336764 h 583712"/>
              <a:gd name="connsiteX1417" fmla="*/ 8783 w 987491"/>
              <a:gd name="connsiteY1417" fmla="*/ 328161 h 583712"/>
              <a:gd name="connsiteX1418" fmla="*/ 8783 w 987491"/>
              <a:gd name="connsiteY1418" fmla="*/ 326597 h 583712"/>
              <a:gd name="connsiteX1419" fmla="*/ 8903 w 987491"/>
              <a:gd name="connsiteY1419" fmla="*/ 326176 h 583712"/>
              <a:gd name="connsiteX1420" fmla="*/ 9144 w 987491"/>
              <a:gd name="connsiteY1420" fmla="*/ 317935 h 583712"/>
              <a:gd name="connsiteX1421" fmla="*/ 9385 w 987491"/>
              <a:gd name="connsiteY1421" fmla="*/ 311618 h 583712"/>
              <a:gd name="connsiteX1422" fmla="*/ 9625 w 987491"/>
              <a:gd name="connsiteY1422" fmla="*/ 305903 h 583712"/>
              <a:gd name="connsiteX1423" fmla="*/ 9926 w 987491"/>
              <a:gd name="connsiteY1423" fmla="*/ 298383 h 583712"/>
              <a:gd name="connsiteX1424" fmla="*/ 10768 w 987491"/>
              <a:gd name="connsiteY1424" fmla="*/ 277087 h 583712"/>
              <a:gd name="connsiteX1425" fmla="*/ 11009 w 987491"/>
              <a:gd name="connsiteY1425" fmla="*/ 268846 h 583712"/>
              <a:gd name="connsiteX1426" fmla="*/ 11370 w 987491"/>
              <a:gd name="connsiteY1426" fmla="*/ 258077 h 583712"/>
              <a:gd name="connsiteX1427" fmla="*/ 11550 w 987491"/>
              <a:gd name="connsiteY1427" fmla="*/ 253144 h 583712"/>
              <a:gd name="connsiteX1428" fmla="*/ 11731 w 987491"/>
              <a:gd name="connsiteY1428" fmla="*/ 248813 h 583712"/>
              <a:gd name="connsiteX1429" fmla="*/ 12092 w 987491"/>
              <a:gd name="connsiteY1429" fmla="*/ 238466 h 583712"/>
              <a:gd name="connsiteX1430" fmla="*/ 12332 w 987491"/>
              <a:gd name="connsiteY1430" fmla="*/ 233653 h 583712"/>
              <a:gd name="connsiteX1431" fmla="*/ 12573 w 987491"/>
              <a:gd name="connsiteY1431" fmla="*/ 227758 h 583712"/>
              <a:gd name="connsiteX1432" fmla="*/ 12814 w 987491"/>
              <a:gd name="connsiteY1432" fmla="*/ 224329 h 583712"/>
              <a:gd name="connsiteX1433" fmla="*/ 13114 w 987491"/>
              <a:gd name="connsiteY1433" fmla="*/ 216689 h 583712"/>
              <a:gd name="connsiteX1434" fmla="*/ 13175 w 987491"/>
              <a:gd name="connsiteY1434" fmla="*/ 216027 h 583712"/>
              <a:gd name="connsiteX1435" fmla="*/ 13175 w 987491"/>
              <a:gd name="connsiteY1435" fmla="*/ 214824 h 583712"/>
              <a:gd name="connsiteX1436" fmla="*/ 13235 w 987491"/>
              <a:gd name="connsiteY1436" fmla="*/ 213982 h 583712"/>
              <a:gd name="connsiteX1437" fmla="*/ 13415 w 987491"/>
              <a:gd name="connsiteY1437" fmla="*/ 208628 h 583712"/>
              <a:gd name="connsiteX1438" fmla="*/ 13536 w 987491"/>
              <a:gd name="connsiteY1438" fmla="*/ 199604 h 583712"/>
              <a:gd name="connsiteX1439" fmla="*/ 13596 w 987491"/>
              <a:gd name="connsiteY1439" fmla="*/ 193648 h 583712"/>
              <a:gd name="connsiteX1440" fmla="*/ 13716 w 987491"/>
              <a:gd name="connsiteY1440" fmla="*/ 189618 h 583712"/>
              <a:gd name="connsiteX1441" fmla="*/ 13836 w 987491"/>
              <a:gd name="connsiteY1441" fmla="*/ 187693 h 583712"/>
              <a:gd name="connsiteX1442" fmla="*/ 13896 w 987491"/>
              <a:gd name="connsiteY1442" fmla="*/ 186730 h 583712"/>
              <a:gd name="connsiteX1443" fmla="*/ 14378 w 987491"/>
              <a:gd name="connsiteY1443" fmla="*/ 170247 h 583712"/>
              <a:gd name="connsiteX1444" fmla="*/ 14498 w 987491"/>
              <a:gd name="connsiteY1444" fmla="*/ 163148 h 583712"/>
              <a:gd name="connsiteX1445" fmla="*/ 14618 w 987491"/>
              <a:gd name="connsiteY1445" fmla="*/ 161343 h 583712"/>
              <a:gd name="connsiteX1446" fmla="*/ 14799 w 987491"/>
              <a:gd name="connsiteY1446" fmla="*/ 153703 h 583712"/>
              <a:gd name="connsiteX1447" fmla="*/ 15280 w 987491"/>
              <a:gd name="connsiteY1447" fmla="*/ 140048 h 583712"/>
              <a:gd name="connsiteX1448" fmla="*/ 15280 w 987491"/>
              <a:gd name="connsiteY1448" fmla="*/ 138724 h 583712"/>
              <a:gd name="connsiteX1449" fmla="*/ 15461 w 987491"/>
              <a:gd name="connsiteY1449" fmla="*/ 134694 h 583712"/>
              <a:gd name="connsiteX1450" fmla="*/ 15461 w 987491"/>
              <a:gd name="connsiteY1450" fmla="*/ 133009 h 583712"/>
              <a:gd name="connsiteX1451" fmla="*/ 15641 w 987491"/>
              <a:gd name="connsiteY1451" fmla="*/ 130001 h 583712"/>
              <a:gd name="connsiteX1452" fmla="*/ 15761 w 987491"/>
              <a:gd name="connsiteY1452" fmla="*/ 123865 h 583712"/>
              <a:gd name="connsiteX1453" fmla="*/ 16122 w 987491"/>
              <a:gd name="connsiteY1453" fmla="*/ 112495 h 583712"/>
              <a:gd name="connsiteX1454" fmla="*/ 16904 w 987491"/>
              <a:gd name="connsiteY1454" fmla="*/ 86868 h 583712"/>
              <a:gd name="connsiteX1455" fmla="*/ 17386 w 987491"/>
              <a:gd name="connsiteY1455" fmla="*/ 71768 h 583712"/>
              <a:gd name="connsiteX1456" fmla="*/ 17506 w 987491"/>
              <a:gd name="connsiteY1456" fmla="*/ 69182 h 583712"/>
              <a:gd name="connsiteX1457" fmla="*/ 17927 w 987491"/>
              <a:gd name="connsiteY1457" fmla="*/ 55646 h 583712"/>
              <a:gd name="connsiteX1458" fmla="*/ 18168 w 987491"/>
              <a:gd name="connsiteY1458" fmla="*/ 48547 h 583712"/>
              <a:gd name="connsiteX1459" fmla="*/ 18168 w 987491"/>
              <a:gd name="connsiteY1459" fmla="*/ 47164 h 583712"/>
              <a:gd name="connsiteX1460" fmla="*/ 18529 w 987491"/>
              <a:gd name="connsiteY1460" fmla="*/ 39403 h 583712"/>
              <a:gd name="connsiteX1461" fmla="*/ 18769 w 987491"/>
              <a:gd name="connsiteY1461" fmla="*/ 29177 h 583712"/>
              <a:gd name="connsiteX1462" fmla="*/ 18829 w 987491"/>
              <a:gd name="connsiteY1462" fmla="*/ 26710 h 583712"/>
              <a:gd name="connsiteX1463" fmla="*/ 18890 w 987491"/>
              <a:gd name="connsiteY1463" fmla="*/ 25808 h 583712"/>
              <a:gd name="connsiteX1464" fmla="*/ 18950 w 987491"/>
              <a:gd name="connsiteY1464" fmla="*/ 24244 h 583712"/>
              <a:gd name="connsiteX1465" fmla="*/ 19190 w 987491"/>
              <a:gd name="connsiteY1465" fmla="*/ 19070 h 583712"/>
              <a:gd name="connsiteX1466" fmla="*/ 19190 w 987491"/>
              <a:gd name="connsiteY1466" fmla="*/ 15761 h 583712"/>
              <a:gd name="connsiteX1467" fmla="*/ 19371 w 987491"/>
              <a:gd name="connsiteY1467" fmla="*/ 13054 h 583712"/>
              <a:gd name="connsiteX1468" fmla="*/ 19792 w 987491"/>
              <a:gd name="connsiteY1468" fmla="*/ 2647 h 583712"/>
              <a:gd name="connsiteX1469" fmla="*/ 19852 w 987491"/>
              <a:gd name="connsiteY1469" fmla="*/ 662 h 583712"/>
              <a:gd name="connsiteX1470" fmla="*/ 26890 w 987491"/>
              <a:gd name="connsiteY1470" fmla="*/ 963 h 583712"/>
              <a:gd name="connsiteX1471" fmla="*/ 76701 w 987491"/>
              <a:gd name="connsiteY1471" fmla="*/ 2767 h 583712"/>
              <a:gd name="connsiteX1472" fmla="*/ 104615 w 987491"/>
              <a:gd name="connsiteY1472" fmla="*/ 3489 h 583712"/>
              <a:gd name="connsiteX1473" fmla="*/ 106179 w 987491"/>
              <a:gd name="connsiteY1473" fmla="*/ 3489 h 583712"/>
              <a:gd name="connsiteX1474" fmla="*/ 134694 w 987491"/>
              <a:gd name="connsiteY1474" fmla="*/ 4331 h 583712"/>
              <a:gd name="connsiteX1475" fmla="*/ 183421 w 987491"/>
              <a:gd name="connsiteY1475" fmla="*/ 5474 h 583712"/>
              <a:gd name="connsiteX1476" fmla="*/ 220298 w 987491"/>
              <a:gd name="connsiteY1476" fmla="*/ 6256 h 583712"/>
              <a:gd name="connsiteX1477" fmla="*/ 251159 w 987491"/>
              <a:gd name="connsiteY1477" fmla="*/ 6858 h 583712"/>
              <a:gd name="connsiteX1478" fmla="*/ 277809 w 987491"/>
              <a:gd name="connsiteY1478" fmla="*/ 7279 h 583712"/>
              <a:gd name="connsiteX1479" fmla="*/ 324973 w 987491"/>
              <a:gd name="connsiteY1479" fmla="*/ 7700 h 583712"/>
              <a:gd name="connsiteX1480" fmla="*/ 346148 w 987491"/>
              <a:gd name="connsiteY1480" fmla="*/ 7881 h 583712"/>
              <a:gd name="connsiteX1481" fmla="*/ 375626 w 987491"/>
              <a:gd name="connsiteY1481" fmla="*/ 8061 h 583712"/>
              <a:gd name="connsiteX1482" fmla="*/ 387898 w 987491"/>
              <a:gd name="connsiteY1482" fmla="*/ 8242 h 583712"/>
              <a:gd name="connsiteX1483" fmla="*/ 413646 w 987491"/>
              <a:gd name="connsiteY1483" fmla="*/ 8121 h 583712"/>
              <a:gd name="connsiteX1484" fmla="*/ 483429 w 987491"/>
              <a:gd name="connsiteY1484" fmla="*/ 8121 h 583712"/>
              <a:gd name="connsiteX1485" fmla="*/ 509297 w 987491"/>
              <a:gd name="connsiteY1485" fmla="*/ 8001 h 583712"/>
              <a:gd name="connsiteX1486" fmla="*/ 540459 w 987491"/>
              <a:gd name="connsiteY1486" fmla="*/ 7941 h 583712"/>
              <a:gd name="connsiteX1487" fmla="*/ 589367 w 987491"/>
              <a:gd name="connsiteY1487" fmla="*/ 7339 h 583712"/>
              <a:gd name="connsiteX1488" fmla="*/ 608136 w 987491"/>
              <a:gd name="connsiteY1488" fmla="*/ 7159 h 583712"/>
              <a:gd name="connsiteX1489" fmla="*/ 655601 w 987491"/>
              <a:gd name="connsiteY1489" fmla="*/ 6256 h 583712"/>
              <a:gd name="connsiteX1490" fmla="*/ 688687 w 987491"/>
              <a:gd name="connsiteY1490" fmla="*/ 5474 h 583712"/>
              <a:gd name="connsiteX1491" fmla="*/ 707216 w 987491"/>
              <a:gd name="connsiteY1491" fmla="*/ 5174 h 583712"/>
              <a:gd name="connsiteX1492" fmla="*/ 738378 w 987491"/>
              <a:gd name="connsiteY1492" fmla="*/ 4392 h 583712"/>
              <a:gd name="connsiteX1493" fmla="*/ 806958 w 987491"/>
              <a:gd name="connsiteY1493" fmla="*/ 2466 h 583712"/>
              <a:gd name="connsiteX1494" fmla="*/ 849129 w 987491"/>
              <a:gd name="connsiteY1494" fmla="*/ 1023 h 583712"/>
              <a:gd name="connsiteX1495" fmla="*/ 878486 w 987491"/>
              <a:gd name="connsiteY1495" fmla="*/ 60 h 583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</a:cxnLst>
            <a:rect l="l" t="t" r="r" b="b"/>
            <a:pathLst>
              <a:path w="987491" h="583712">
                <a:moveTo>
                  <a:pt x="878486" y="0"/>
                </a:moveTo>
                <a:lnTo>
                  <a:pt x="878907" y="1384"/>
                </a:lnTo>
                <a:lnTo>
                  <a:pt x="877523" y="2948"/>
                </a:lnTo>
                <a:lnTo>
                  <a:pt x="877583" y="5113"/>
                </a:lnTo>
                <a:lnTo>
                  <a:pt x="877704" y="6617"/>
                </a:lnTo>
                <a:lnTo>
                  <a:pt x="878907" y="7520"/>
                </a:lnTo>
                <a:lnTo>
                  <a:pt x="878486" y="8302"/>
                </a:lnTo>
                <a:lnTo>
                  <a:pt x="878245" y="9866"/>
                </a:lnTo>
                <a:lnTo>
                  <a:pt x="879208" y="10227"/>
                </a:lnTo>
                <a:lnTo>
                  <a:pt x="879448" y="12212"/>
                </a:lnTo>
                <a:lnTo>
                  <a:pt x="880832" y="12753"/>
                </a:lnTo>
                <a:lnTo>
                  <a:pt x="880230" y="14919"/>
                </a:lnTo>
                <a:lnTo>
                  <a:pt x="881434" y="16002"/>
                </a:lnTo>
                <a:lnTo>
                  <a:pt x="881193" y="17145"/>
                </a:lnTo>
                <a:lnTo>
                  <a:pt x="881975" y="18228"/>
                </a:lnTo>
                <a:lnTo>
                  <a:pt x="883720" y="18950"/>
                </a:lnTo>
                <a:lnTo>
                  <a:pt x="883960" y="20213"/>
                </a:lnTo>
                <a:lnTo>
                  <a:pt x="882877" y="20093"/>
                </a:lnTo>
                <a:lnTo>
                  <a:pt x="883118" y="20694"/>
                </a:lnTo>
                <a:lnTo>
                  <a:pt x="883058" y="22018"/>
                </a:lnTo>
                <a:lnTo>
                  <a:pt x="884201" y="23040"/>
                </a:lnTo>
                <a:lnTo>
                  <a:pt x="885705" y="22980"/>
                </a:lnTo>
                <a:lnTo>
                  <a:pt x="884502" y="25567"/>
                </a:lnTo>
                <a:lnTo>
                  <a:pt x="885644" y="25447"/>
                </a:lnTo>
                <a:lnTo>
                  <a:pt x="886607" y="27673"/>
                </a:lnTo>
                <a:lnTo>
                  <a:pt x="885344" y="28575"/>
                </a:lnTo>
                <a:lnTo>
                  <a:pt x="886246" y="28876"/>
                </a:lnTo>
                <a:lnTo>
                  <a:pt x="886487" y="30440"/>
                </a:lnTo>
                <a:lnTo>
                  <a:pt x="885283" y="31402"/>
                </a:lnTo>
                <a:lnTo>
                  <a:pt x="886186" y="32606"/>
                </a:lnTo>
                <a:lnTo>
                  <a:pt x="885945" y="33809"/>
                </a:lnTo>
                <a:lnTo>
                  <a:pt x="884622" y="34410"/>
                </a:lnTo>
                <a:lnTo>
                  <a:pt x="888712" y="35192"/>
                </a:lnTo>
                <a:lnTo>
                  <a:pt x="887750" y="36396"/>
                </a:lnTo>
                <a:lnTo>
                  <a:pt x="886066" y="37238"/>
                </a:lnTo>
                <a:lnTo>
                  <a:pt x="886066" y="37839"/>
                </a:lnTo>
                <a:lnTo>
                  <a:pt x="887750" y="37057"/>
                </a:lnTo>
                <a:lnTo>
                  <a:pt x="888231" y="37960"/>
                </a:lnTo>
                <a:lnTo>
                  <a:pt x="886848" y="38381"/>
                </a:lnTo>
                <a:lnTo>
                  <a:pt x="888773" y="38862"/>
                </a:lnTo>
                <a:lnTo>
                  <a:pt x="888953" y="39584"/>
                </a:lnTo>
                <a:lnTo>
                  <a:pt x="888833" y="39945"/>
                </a:lnTo>
                <a:lnTo>
                  <a:pt x="888833" y="40366"/>
                </a:lnTo>
                <a:lnTo>
                  <a:pt x="889314" y="40486"/>
                </a:lnTo>
                <a:lnTo>
                  <a:pt x="890096" y="40486"/>
                </a:lnTo>
                <a:lnTo>
                  <a:pt x="890337" y="40667"/>
                </a:lnTo>
                <a:lnTo>
                  <a:pt x="890337" y="40847"/>
                </a:lnTo>
                <a:lnTo>
                  <a:pt x="889976" y="41148"/>
                </a:lnTo>
                <a:lnTo>
                  <a:pt x="889194" y="41569"/>
                </a:lnTo>
                <a:lnTo>
                  <a:pt x="888953" y="41569"/>
                </a:lnTo>
                <a:lnTo>
                  <a:pt x="888953" y="42050"/>
                </a:lnTo>
                <a:lnTo>
                  <a:pt x="889073" y="42231"/>
                </a:lnTo>
                <a:lnTo>
                  <a:pt x="889495" y="42231"/>
                </a:lnTo>
                <a:lnTo>
                  <a:pt x="889795" y="42472"/>
                </a:lnTo>
                <a:lnTo>
                  <a:pt x="890036" y="43013"/>
                </a:lnTo>
                <a:lnTo>
                  <a:pt x="890638" y="43614"/>
                </a:lnTo>
                <a:lnTo>
                  <a:pt x="890638" y="44036"/>
                </a:lnTo>
                <a:lnTo>
                  <a:pt x="890397" y="44397"/>
                </a:lnTo>
                <a:lnTo>
                  <a:pt x="889795" y="44878"/>
                </a:lnTo>
                <a:lnTo>
                  <a:pt x="889555" y="45479"/>
                </a:lnTo>
                <a:lnTo>
                  <a:pt x="889675" y="45901"/>
                </a:lnTo>
                <a:lnTo>
                  <a:pt x="889976" y="46322"/>
                </a:lnTo>
                <a:lnTo>
                  <a:pt x="890397" y="46562"/>
                </a:lnTo>
                <a:lnTo>
                  <a:pt x="890818" y="46562"/>
                </a:lnTo>
                <a:lnTo>
                  <a:pt x="891179" y="46382"/>
                </a:lnTo>
                <a:lnTo>
                  <a:pt x="891480" y="46382"/>
                </a:lnTo>
                <a:lnTo>
                  <a:pt x="891720" y="46502"/>
                </a:lnTo>
                <a:lnTo>
                  <a:pt x="891901" y="46743"/>
                </a:lnTo>
                <a:lnTo>
                  <a:pt x="892021" y="47164"/>
                </a:lnTo>
                <a:lnTo>
                  <a:pt x="891961" y="47946"/>
                </a:lnTo>
                <a:lnTo>
                  <a:pt x="891781" y="48367"/>
                </a:lnTo>
                <a:lnTo>
                  <a:pt x="891239" y="48788"/>
                </a:lnTo>
                <a:lnTo>
                  <a:pt x="891239" y="49089"/>
                </a:lnTo>
                <a:lnTo>
                  <a:pt x="891600" y="49330"/>
                </a:lnTo>
                <a:lnTo>
                  <a:pt x="891841" y="49450"/>
                </a:lnTo>
                <a:lnTo>
                  <a:pt x="892924" y="49450"/>
                </a:lnTo>
                <a:lnTo>
                  <a:pt x="893044" y="49871"/>
                </a:lnTo>
                <a:lnTo>
                  <a:pt x="893044" y="50112"/>
                </a:lnTo>
                <a:lnTo>
                  <a:pt x="892683" y="50412"/>
                </a:lnTo>
                <a:lnTo>
                  <a:pt x="892081" y="50533"/>
                </a:lnTo>
                <a:lnTo>
                  <a:pt x="891901" y="50713"/>
                </a:lnTo>
                <a:lnTo>
                  <a:pt x="892081" y="51014"/>
                </a:lnTo>
                <a:lnTo>
                  <a:pt x="893405" y="51976"/>
                </a:lnTo>
                <a:lnTo>
                  <a:pt x="893645" y="52217"/>
                </a:lnTo>
                <a:lnTo>
                  <a:pt x="894127" y="53180"/>
                </a:lnTo>
                <a:lnTo>
                  <a:pt x="895510" y="54262"/>
                </a:lnTo>
                <a:lnTo>
                  <a:pt x="894488" y="55646"/>
                </a:lnTo>
                <a:lnTo>
                  <a:pt x="896292" y="57691"/>
                </a:lnTo>
                <a:lnTo>
                  <a:pt x="898037" y="58293"/>
                </a:lnTo>
                <a:lnTo>
                  <a:pt x="896774" y="59316"/>
                </a:lnTo>
                <a:lnTo>
                  <a:pt x="897014" y="61722"/>
                </a:lnTo>
                <a:lnTo>
                  <a:pt x="896052" y="62324"/>
                </a:lnTo>
                <a:lnTo>
                  <a:pt x="897195" y="63467"/>
                </a:lnTo>
                <a:lnTo>
                  <a:pt x="896292" y="65392"/>
                </a:lnTo>
                <a:lnTo>
                  <a:pt x="895330" y="66354"/>
                </a:lnTo>
                <a:lnTo>
                  <a:pt x="896232" y="68159"/>
                </a:lnTo>
                <a:lnTo>
                  <a:pt x="895571" y="68760"/>
                </a:lnTo>
                <a:lnTo>
                  <a:pt x="894548" y="68279"/>
                </a:lnTo>
                <a:lnTo>
                  <a:pt x="893886" y="68219"/>
                </a:lnTo>
                <a:lnTo>
                  <a:pt x="894307" y="69903"/>
                </a:lnTo>
                <a:lnTo>
                  <a:pt x="895089" y="70926"/>
                </a:lnTo>
                <a:lnTo>
                  <a:pt x="892984" y="70686"/>
                </a:lnTo>
                <a:lnTo>
                  <a:pt x="893826" y="72009"/>
                </a:lnTo>
                <a:lnTo>
                  <a:pt x="891480" y="72129"/>
                </a:lnTo>
                <a:lnTo>
                  <a:pt x="891299" y="72972"/>
                </a:lnTo>
                <a:lnTo>
                  <a:pt x="893224" y="73272"/>
                </a:lnTo>
                <a:lnTo>
                  <a:pt x="890999" y="75799"/>
                </a:lnTo>
                <a:lnTo>
                  <a:pt x="892382" y="76160"/>
                </a:lnTo>
                <a:lnTo>
                  <a:pt x="892081" y="78085"/>
                </a:lnTo>
                <a:lnTo>
                  <a:pt x="890156" y="78085"/>
                </a:lnTo>
                <a:lnTo>
                  <a:pt x="891781" y="79769"/>
                </a:lnTo>
                <a:lnTo>
                  <a:pt x="890878" y="80973"/>
                </a:lnTo>
                <a:lnTo>
                  <a:pt x="888712" y="81394"/>
                </a:lnTo>
                <a:lnTo>
                  <a:pt x="888352" y="82176"/>
                </a:lnTo>
                <a:lnTo>
                  <a:pt x="889735" y="82777"/>
                </a:lnTo>
                <a:lnTo>
                  <a:pt x="892563" y="82777"/>
                </a:lnTo>
                <a:lnTo>
                  <a:pt x="892623" y="83740"/>
                </a:lnTo>
                <a:lnTo>
                  <a:pt x="890156" y="83379"/>
                </a:lnTo>
                <a:lnTo>
                  <a:pt x="889735" y="84702"/>
                </a:lnTo>
                <a:lnTo>
                  <a:pt x="890457" y="85785"/>
                </a:lnTo>
                <a:lnTo>
                  <a:pt x="890999" y="85906"/>
                </a:lnTo>
                <a:lnTo>
                  <a:pt x="891660" y="85966"/>
                </a:lnTo>
                <a:lnTo>
                  <a:pt x="892262" y="86266"/>
                </a:lnTo>
                <a:lnTo>
                  <a:pt x="892683" y="86507"/>
                </a:lnTo>
                <a:lnTo>
                  <a:pt x="892803" y="86748"/>
                </a:lnTo>
                <a:lnTo>
                  <a:pt x="892924" y="87109"/>
                </a:lnTo>
                <a:lnTo>
                  <a:pt x="892563" y="87409"/>
                </a:lnTo>
                <a:lnTo>
                  <a:pt x="891720" y="87590"/>
                </a:lnTo>
                <a:lnTo>
                  <a:pt x="891480" y="87770"/>
                </a:lnTo>
                <a:lnTo>
                  <a:pt x="891179" y="88071"/>
                </a:lnTo>
                <a:lnTo>
                  <a:pt x="891540" y="89575"/>
                </a:lnTo>
                <a:lnTo>
                  <a:pt x="891961" y="89816"/>
                </a:lnTo>
                <a:lnTo>
                  <a:pt x="892442" y="89936"/>
                </a:lnTo>
                <a:lnTo>
                  <a:pt x="892743" y="89695"/>
                </a:lnTo>
                <a:lnTo>
                  <a:pt x="893345" y="89335"/>
                </a:lnTo>
                <a:lnTo>
                  <a:pt x="893826" y="89034"/>
                </a:lnTo>
                <a:lnTo>
                  <a:pt x="894247" y="89034"/>
                </a:lnTo>
                <a:lnTo>
                  <a:pt x="894668" y="89274"/>
                </a:lnTo>
                <a:lnTo>
                  <a:pt x="894788" y="89515"/>
                </a:lnTo>
                <a:lnTo>
                  <a:pt x="894608" y="89996"/>
                </a:lnTo>
                <a:lnTo>
                  <a:pt x="893585" y="91079"/>
                </a:lnTo>
                <a:lnTo>
                  <a:pt x="892863" y="91199"/>
                </a:lnTo>
                <a:lnTo>
                  <a:pt x="892021" y="91139"/>
                </a:lnTo>
                <a:lnTo>
                  <a:pt x="891781" y="91260"/>
                </a:lnTo>
                <a:lnTo>
                  <a:pt x="891961" y="91861"/>
                </a:lnTo>
                <a:lnTo>
                  <a:pt x="891961" y="93004"/>
                </a:lnTo>
                <a:lnTo>
                  <a:pt x="892202" y="93546"/>
                </a:lnTo>
                <a:lnTo>
                  <a:pt x="892563" y="93726"/>
                </a:lnTo>
                <a:lnTo>
                  <a:pt x="893164" y="93967"/>
                </a:lnTo>
                <a:lnTo>
                  <a:pt x="893946" y="94448"/>
                </a:lnTo>
                <a:lnTo>
                  <a:pt x="894247" y="94749"/>
                </a:lnTo>
                <a:lnTo>
                  <a:pt x="894428" y="95110"/>
                </a:lnTo>
                <a:lnTo>
                  <a:pt x="894428" y="95410"/>
                </a:lnTo>
                <a:lnTo>
                  <a:pt x="894127" y="95591"/>
                </a:lnTo>
                <a:lnTo>
                  <a:pt x="893766" y="95531"/>
                </a:lnTo>
                <a:lnTo>
                  <a:pt x="893285" y="94809"/>
                </a:lnTo>
                <a:lnTo>
                  <a:pt x="892924" y="94809"/>
                </a:lnTo>
                <a:lnTo>
                  <a:pt x="892924" y="95049"/>
                </a:lnTo>
                <a:lnTo>
                  <a:pt x="893345" y="95531"/>
                </a:lnTo>
                <a:lnTo>
                  <a:pt x="893345" y="96132"/>
                </a:lnTo>
                <a:lnTo>
                  <a:pt x="893164" y="96313"/>
                </a:lnTo>
                <a:lnTo>
                  <a:pt x="892683" y="96553"/>
                </a:lnTo>
                <a:lnTo>
                  <a:pt x="891480" y="96794"/>
                </a:lnTo>
                <a:lnTo>
                  <a:pt x="890938" y="97035"/>
                </a:lnTo>
                <a:lnTo>
                  <a:pt x="890577" y="97335"/>
                </a:lnTo>
                <a:lnTo>
                  <a:pt x="890577" y="97636"/>
                </a:lnTo>
                <a:lnTo>
                  <a:pt x="890638" y="97937"/>
                </a:lnTo>
                <a:lnTo>
                  <a:pt x="891059" y="98118"/>
                </a:lnTo>
                <a:lnTo>
                  <a:pt x="891961" y="98118"/>
                </a:lnTo>
                <a:lnTo>
                  <a:pt x="893345" y="97636"/>
                </a:lnTo>
                <a:lnTo>
                  <a:pt x="894548" y="97636"/>
                </a:lnTo>
                <a:lnTo>
                  <a:pt x="894849" y="97817"/>
                </a:lnTo>
                <a:lnTo>
                  <a:pt x="894969" y="98118"/>
                </a:lnTo>
                <a:lnTo>
                  <a:pt x="894969" y="98418"/>
                </a:lnTo>
                <a:lnTo>
                  <a:pt x="894728" y="98659"/>
                </a:lnTo>
                <a:lnTo>
                  <a:pt x="894367" y="98779"/>
                </a:lnTo>
                <a:lnTo>
                  <a:pt x="894187" y="98659"/>
                </a:lnTo>
                <a:lnTo>
                  <a:pt x="893645" y="98298"/>
                </a:lnTo>
                <a:lnTo>
                  <a:pt x="893345" y="98118"/>
                </a:lnTo>
                <a:lnTo>
                  <a:pt x="892924" y="98118"/>
                </a:lnTo>
                <a:lnTo>
                  <a:pt x="892683" y="98238"/>
                </a:lnTo>
                <a:lnTo>
                  <a:pt x="892442" y="98539"/>
                </a:lnTo>
                <a:lnTo>
                  <a:pt x="892442" y="99441"/>
                </a:lnTo>
                <a:lnTo>
                  <a:pt x="892924" y="100043"/>
                </a:lnTo>
                <a:lnTo>
                  <a:pt x="893285" y="100343"/>
                </a:lnTo>
                <a:lnTo>
                  <a:pt x="893766" y="100343"/>
                </a:lnTo>
                <a:lnTo>
                  <a:pt x="894307" y="100163"/>
                </a:lnTo>
                <a:lnTo>
                  <a:pt x="894668" y="100223"/>
                </a:lnTo>
                <a:lnTo>
                  <a:pt x="894969" y="100524"/>
                </a:lnTo>
                <a:lnTo>
                  <a:pt x="894969" y="100704"/>
                </a:lnTo>
                <a:lnTo>
                  <a:pt x="894909" y="101907"/>
                </a:lnTo>
                <a:lnTo>
                  <a:pt x="894187" y="102930"/>
                </a:lnTo>
                <a:lnTo>
                  <a:pt x="893585" y="103351"/>
                </a:lnTo>
                <a:lnTo>
                  <a:pt x="892502" y="103953"/>
                </a:lnTo>
                <a:lnTo>
                  <a:pt x="892262" y="104554"/>
                </a:lnTo>
                <a:lnTo>
                  <a:pt x="892442" y="104795"/>
                </a:lnTo>
                <a:lnTo>
                  <a:pt x="892863" y="104976"/>
                </a:lnTo>
                <a:lnTo>
                  <a:pt x="893465" y="104855"/>
                </a:lnTo>
                <a:lnTo>
                  <a:pt x="893645" y="104735"/>
                </a:lnTo>
                <a:lnTo>
                  <a:pt x="894307" y="103953"/>
                </a:lnTo>
                <a:lnTo>
                  <a:pt x="894728" y="103833"/>
                </a:lnTo>
                <a:lnTo>
                  <a:pt x="894909" y="103833"/>
                </a:lnTo>
                <a:lnTo>
                  <a:pt x="895270" y="103953"/>
                </a:lnTo>
                <a:lnTo>
                  <a:pt x="895631" y="104314"/>
                </a:lnTo>
                <a:lnTo>
                  <a:pt x="895751" y="104855"/>
                </a:lnTo>
                <a:lnTo>
                  <a:pt x="895751" y="105276"/>
                </a:lnTo>
                <a:lnTo>
                  <a:pt x="895631" y="105697"/>
                </a:lnTo>
                <a:lnTo>
                  <a:pt x="895390" y="106058"/>
                </a:lnTo>
                <a:lnTo>
                  <a:pt x="895149" y="106239"/>
                </a:lnTo>
                <a:lnTo>
                  <a:pt x="894849" y="106239"/>
                </a:lnTo>
                <a:lnTo>
                  <a:pt x="893886" y="105818"/>
                </a:lnTo>
                <a:lnTo>
                  <a:pt x="893525" y="105818"/>
                </a:lnTo>
                <a:lnTo>
                  <a:pt x="892984" y="106058"/>
                </a:lnTo>
                <a:lnTo>
                  <a:pt x="892984" y="106480"/>
                </a:lnTo>
                <a:lnTo>
                  <a:pt x="893405" y="106901"/>
                </a:lnTo>
                <a:lnTo>
                  <a:pt x="893886" y="107141"/>
                </a:lnTo>
                <a:lnTo>
                  <a:pt x="894367" y="107201"/>
                </a:lnTo>
                <a:lnTo>
                  <a:pt x="895210" y="107562"/>
                </a:lnTo>
                <a:lnTo>
                  <a:pt x="895691" y="107923"/>
                </a:lnTo>
                <a:lnTo>
                  <a:pt x="896052" y="108465"/>
                </a:lnTo>
                <a:lnTo>
                  <a:pt x="895932" y="108826"/>
                </a:lnTo>
                <a:lnTo>
                  <a:pt x="895751" y="109006"/>
                </a:lnTo>
                <a:lnTo>
                  <a:pt x="895571" y="109006"/>
                </a:lnTo>
                <a:lnTo>
                  <a:pt x="895390" y="108946"/>
                </a:lnTo>
                <a:lnTo>
                  <a:pt x="895089" y="108585"/>
                </a:lnTo>
                <a:lnTo>
                  <a:pt x="894668" y="108164"/>
                </a:lnTo>
                <a:lnTo>
                  <a:pt x="894067" y="107983"/>
                </a:lnTo>
                <a:lnTo>
                  <a:pt x="893285" y="108104"/>
                </a:lnTo>
                <a:lnTo>
                  <a:pt x="892382" y="108465"/>
                </a:lnTo>
                <a:lnTo>
                  <a:pt x="891961" y="108826"/>
                </a:lnTo>
                <a:lnTo>
                  <a:pt x="891841" y="109427"/>
                </a:lnTo>
                <a:lnTo>
                  <a:pt x="892021" y="109668"/>
                </a:lnTo>
                <a:lnTo>
                  <a:pt x="892142" y="109788"/>
                </a:lnTo>
                <a:lnTo>
                  <a:pt x="892743" y="109788"/>
                </a:lnTo>
                <a:lnTo>
                  <a:pt x="892984" y="109548"/>
                </a:lnTo>
                <a:lnTo>
                  <a:pt x="893285" y="108946"/>
                </a:lnTo>
                <a:lnTo>
                  <a:pt x="893585" y="108645"/>
                </a:lnTo>
                <a:lnTo>
                  <a:pt x="893886" y="108645"/>
                </a:lnTo>
                <a:lnTo>
                  <a:pt x="894006" y="108886"/>
                </a:lnTo>
                <a:lnTo>
                  <a:pt x="894006" y="109427"/>
                </a:lnTo>
                <a:lnTo>
                  <a:pt x="894849" y="110089"/>
                </a:lnTo>
                <a:lnTo>
                  <a:pt x="895029" y="110691"/>
                </a:lnTo>
                <a:lnTo>
                  <a:pt x="894969" y="110871"/>
                </a:lnTo>
                <a:lnTo>
                  <a:pt x="894548" y="111232"/>
                </a:lnTo>
                <a:lnTo>
                  <a:pt x="893946" y="111653"/>
                </a:lnTo>
                <a:lnTo>
                  <a:pt x="893525" y="112194"/>
                </a:lnTo>
                <a:lnTo>
                  <a:pt x="893345" y="112495"/>
                </a:lnTo>
                <a:lnTo>
                  <a:pt x="892863" y="112736"/>
                </a:lnTo>
                <a:lnTo>
                  <a:pt x="892262" y="112736"/>
                </a:lnTo>
                <a:lnTo>
                  <a:pt x="891660" y="112856"/>
                </a:lnTo>
                <a:lnTo>
                  <a:pt x="891059" y="113217"/>
                </a:lnTo>
                <a:lnTo>
                  <a:pt x="891059" y="113698"/>
                </a:lnTo>
                <a:lnTo>
                  <a:pt x="891239" y="113819"/>
                </a:lnTo>
                <a:lnTo>
                  <a:pt x="891720" y="113879"/>
                </a:lnTo>
                <a:lnTo>
                  <a:pt x="891961" y="113939"/>
                </a:lnTo>
                <a:lnTo>
                  <a:pt x="891781" y="114541"/>
                </a:lnTo>
                <a:lnTo>
                  <a:pt x="891901" y="114841"/>
                </a:lnTo>
                <a:lnTo>
                  <a:pt x="892442" y="115323"/>
                </a:lnTo>
                <a:lnTo>
                  <a:pt x="893224" y="115684"/>
                </a:lnTo>
                <a:lnTo>
                  <a:pt x="893525" y="115563"/>
                </a:lnTo>
                <a:lnTo>
                  <a:pt x="894006" y="115263"/>
                </a:lnTo>
                <a:lnTo>
                  <a:pt x="894488" y="115142"/>
                </a:lnTo>
                <a:lnTo>
                  <a:pt x="894788" y="115263"/>
                </a:lnTo>
                <a:lnTo>
                  <a:pt x="894909" y="115383"/>
                </a:lnTo>
                <a:lnTo>
                  <a:pt x="894788" y="115623"/>
                </a:lnTo>
                <a:lnTo>
                  <a:pt x="894608" y="115804"/>
                </a:lnTo>
                <a:lnTo>
                  <a:pt x="894127" y="115804"/>
                </a:lnTo>
                <a:lnTo>
                  <a:pt x="893946" y="116045"/>
                </a:lnTo>
                <a:lnTo>
                  <a:pt x="893946" y="116345"/>
                </a:lnTo>
                <a:lnTo>
                  <a:pt x="894428" y="117067"/>
                </a:lnTo>
                <a:lnTo>
                  <a:pt x="894428" y="117428"/>
                </a:lnTo>
                <a:lnTo>
                  <a:pt x="894187" y="117609"/>
                </a:lnTo>
                <a:lnTo>
                  <a:pt x="893766" y="117729"/>
                </a:lnTo>
                <a:lnTo>
                  <a:pt x="892683" y="117549"/>
                </a:lnTo>
                <a:lnTo>
                  <a:pt x="892262" y="117849"/>
                </a:lnTo>
                <a:lnTo>
                  <a:pt x="892081" y="118511"/>
                </a:lnTo>
                <a:lnTo>
                  <a:pt x="892202" y="119052"/>
                </a:lnTo>
                <a:lnTo>
                  <a:pt x="892924" y="119474"/>
                </a:lnTo>
                <a:lnTo>
                  <a:pt x="893164" y="119534"/>
                </a:lnTo>
                <a:lnTo>
                  <a:pt x="893766" y="120677"/>
                </a:lnTo>
                <a:lnTo>
                  <a:pt x="894488" y="120857"/>
                </a:lnTo>
                <a:lnTo>
                  <a:pt x="894788" y="121098"/>
                </a:lnTo>
                <a:lnTo>
                  <a:pt x="894788" y="121399"/>
                </a:lnTo>
                <a:lnTo>
                  <a:pt x="894668" y="121579"/>
                </a:lnTo>
                <a:lnTo>
                  <a:pt x="894247" y="122121"/>
                </a:lnTo>
                <a:lnTo>
                  <a:pt x="894127" y="122241"/>
                </a:lnTo>
                <a:lnTo>
                  <a:pt x="894367" y="122602"/>
                </a:lnTo>
                <a:lnTo>
                  <a:pt x="895330" y="122602"/>
                </a:lnTo>
                <a:lnTo>
                  <a:pt x="895631" y="122722"/>
                </a:lnTo>
                <a:lnTo>
                  <a:pt x="896052" y="122842"/>
                </a:lnTo>
                <a:lnTo>
                  <a:pt x="896232" y="123624"/>
                </a:lnTo>
                <a:lnTo>
                  <a:pt x="895992" y="124226"/>
                </a:lnTo>
                <a:lnTo>
                  <a:pt x="895871" y="124707"/>
                </a:lnTo>
                <a:lnTo>
                  <a:pt x="895571" y="124768"/>
                </a:lnTo>
                <a:lnTo>
                  <a:pt x="894668" y="125068"/>
                </a:lnTo>
                <a:lnTo>
                  <a:pt x="894307" y="125369"/>
                </a:lnTo>
                <a:lnTo>
                  <a:pt x="894127" y="125790"/>
                </a:lnTo>
                <a:lnTo>
                  <a:pt x="894127" y="125910"/>
                </a:lnTo>
                <a:lnTo>
                  <a:pt x="894307" y="126151"/>
                </a:lnTo>
                <a:lnTo>
                  <a:pt x="894608" y="126151"/>
                </a:lnTo>
                <a:lnTo>
                  <a:pt x="894969" y="125730"/>
                </a:lnTo>
                <a:lnTo>
                  <a:pt x="895390" y="125610"/>
                </a:lnTo>
                <a:lnTo>
                  <a:pt x="895811" y="125610"/>
                </a:lnTo>
                <a:lnTo>
                  <a:pt x="896954" y="125730"/>
                </a:lnTo>
                <a:lnTo>
                  <a:pt x="897315" y="125910"/>
                </a:lnTo>
                <a:lnTo>
                  <a:pt x="897616" y="126271"/>
                </a:lnTo>
                <a:lnTo>
                  <a:pt x="897496" y="126452"/>
                </a:lnTo>
                <a:lnTo>
                  <a:pt x="897315" y="126693"/>
                </a:lnTo>
                <a:lnTo>
                  <a:pt x="896413" y="127174"/>
                </a:lnTo>
                <a:lnTo>
                  <a:pt x="895571" y="127174"/>
                </a:lnTo>
                <a:lnTo>
                  <a:pt x="895210" y="127595"/>
                </a:lnTo>
                <a:lnTo>
                  <a:pt x="895210" y="127896"/>
                </a:lnTo>
                <a:lnTo>
                  <a:pt x="894849" y="128618"/>
                </a:lnTo>
                <a:lnTo>
                  <a:pt x="894849" y="128979"/>
                </a:lnTo>
                <a:lnTo>
                  <a:pt x="895149" y="129159"/>
                </a:lnTo>
                <a:lnTo>
                  <a:pt x="895450" y="129159"/>
                </a:lnTo>
                <a:lnTo>
                  <a:pt x="895811" y="128738"/>
                </a:lnTo>
                <a:lnTo>
                  <a:pt x="896112" y="128678"/>
                </a:lnTo>
                <a:lnTo>
                  <a:pt x="896473" y="128678"/>
                </a:lnTo>
                <a:lnTo>
                  <a:pt x="896894" y="128918"/>
                </a:lnTo>
                <a:lnTo>
                  <a:pt x="896894" y="129219"/>
                </a:lnTo>
                <a:lnTo>
                  <a:pt x="896292" y="129761"/>
                </a:lnTo>
                <a:lnTo>
                  <a:pt x="896353" y="130001"/>
                </a:lnTo>
                <a:lnTo>
                  <a:pt x="896593" y="130422"/>
                </a:lnTo>
                <a:lnTo>
                  <a:pt x="898097" y="131144"/>
                </a:lnTo>
                <a:lnTo>
                  <a:pt x="897315" y="131866"/>
                </a:lnTo>
                <a:lnTo>
                  <a:pt x="896714" y="131084"/>
                </a:lnTo>
                <a:lnTo>
                  <a:pt x="896112" y="131024"/>
                </a:lnTo>
                <a:lnTo>
                  <a:pt x="894909" y="132588"/>
                </a:lnTo>
                <a:lnTo>
                  <a:pt x="896112" y="132528"/>
                </a:lnTo>
                <a:lnTo>
                  <a:pt x="896954" y="132708"/>
                </a:lnTo>
                <a:lnTo>
                  <a:pt x="897556" y="133791"/>
                </a:lnTo>
                <a:lnTo>
                  <a:pt x="897736" y="134633"/>
                </a:lnTo>
                <a:lnTo>
                  <a:pt x="896593" y="135355"/>
                </a:lnTo>
                <a:lnTo>
                  <a:pt x="896894" y="136137"/>
                </a:lnTo>
                <a:lnTo>
                  <a:pt x="896473" y="136438"/>
                </a:lnTo>
                <a:lnTo>
                  <a:pt x="894428" y="136438"/>
                </a:lnTo>
                <a:lnTo>
                  <a:pt x="895450" y="137280"/>
                </a:lnTo>
                <a:lnTo>
                  <a:pt x="897075" y="138123"/>
                </a:lnTo>
                <a:lnTo>
                  <a:pt x="896834" y="138303"/>
                </a:lnTo>
                <a:lnTo>
                  <a:pt x="896292" y="138303"/>
                </a:lnTo>
                <a:lnTo>
                  <a:pt x="896172" y="138484"/>
                </a:lnTo>
                <a:lnTo>
                  <a:pt x="896172" y="138664"/>
                </a:lnTo>
                <a:lnTo>
                  <a:pt x="896653" y="139205"/>
                </a:lnTo>
                <a:lnTo>
                  <a:pt x="896894" y="139627"/>
                </a:lnTo>
                <a:lnTo>
                  <a:pt x="897014" y="140048"/>
                </a:lnTo>
                <a:lnTo>
                  <a:pt x="896653" y="140348"/>
                </a:lnTo>
                <a:lnTo>
                  <a:pt x="895811" y="140288"/>
                </a:lnTo>
                <a:lnTo>
                  <a:pt x="895571" y="140288"/>
                </a:lnTo>
                <a:lnTo>
                  <a:pt x="895029" y="140709"/>
                </a:lnTo>
                <a:lnTo>
                  <a:pt x="894548" y="140890"/>
                </a:lnTo>
                <a:lnTo>
                  <a:pt x="894247" y="141130"/>
                </a:lnTo>
                <a:lnTo>
                  <a:pt x="894247" y="141311"/>
                </a:lnTo>
                <a:lnTo>
                  <a:pt x="894127" y="141732"/>
                </a:lnTo>
                <a:lnTo>
                  <a:pt x="894548" y="141973"/>
                </a:lnTo>
                <a:lnTo>
                  <a:pt x="895210" y="141913"/>
                </a:lnTo>
                <a:lnTo>
                  <a:pt x="895631" y="141913"/>
                </a:lnTo>
                <a:lnTo>
                  <a:pt x="895811" y="142273"/>
                </a:lnTo>
                <a:lnTo>
                  <a:pt x="895811" y="142574"/>
                </a:lnTo>
                <a:lnTo>
                  <a:pt x="895691" y="142695"/>
                </a:lnTo>
                <a:lnTo>
                  <a:pt x="894849" y="142815"/>
                </a:lnTo>
                <a:lnTo>
                  <a:pt x="894608" y="143116"/>
                </a:lnTo>
                <a:lnTo>
                  <a:pt x="894488" y="143416"/>
                </a:lnTo>
                <a:lnTo>
                  <a:pt x="896413" y="144018"/>
                </a:lnTo>
                <a:lnTo>
                  <a:pt x="897014" y="144198"/>
                </a:lnTo>
                <a:lnTo>
                  <a:pt x="897496" y="144439"/>
                </a:lnTo>
                <a:lnTo>
                  <a:pt x="897676" y="144920"/>
                </a:lnTo>
                <a:lnTo>
                  <a:pt x="897556" y="145101"/>
                </a:lnTo>
                <a:lnTo>
                  <a:pt x="897255" y="145281"/>
                </a:lnTo>
                <a:lnTo>
                  <a:pt x="896894" y="145101"/>
                </a:lnTo>
                <a:lnTo>
                  <a:pt x="896292" y="144620"/>
                </a:lnTo>
                <a:lnTo>
                  <a:pt x="895691" y="144559"/>
                </a:lnTo>
                <a:lnTo>
                  <a:pt x="895089" y="144800"/>
                </a:lnTo>
                <a:lnTo>
                  <a:pt x="894067" y="145221"/>
                </a:lnTo>
                <a:lnTo>
                  <a:pt x="893826" y="145522"/>
                </a:lnTo>
                <a:lnTo>
                  <a:pt x="893645" y="146063"/>
                </a:lnTo>
                <a:lnTo>
                  <a:pt x="893826" y="146244"/>
                </a:lnTo>
                <a:lnTo>
                  <a:pt x="895270" y="145582"/>
                </a:lnTo>
                <a:lnTo>
                  <a:pt x="897375" y="146424"/>
                </a:lnTo>
                <a:lnTo>
                  <a:pt x="897977" y="147688"/>
                </a:lnTo>
                <a:lnTo>
                  <a:pt x="897315" y="148049"/>
                </a:lnTo>
                <a:lnTo>
                  <a:pt x="896292" y="146364"/>
                </a:lnTo>
                <a:lnTo>
                  <a:pt x="895330" y="146424"/>
                </a:lnTo>
                <a:lnTo>
                  <a:pt x="896714" y="147748"/>
                </a:lnTo>
                <a:lnTo>
                  <a:pt x="895330" y="149312"/>
                </a:lnTo>
                <a:lnTo>
                  <a:pt x="895751" y="149673"/>
                </a:lnTo>
                <a:lnTo>
                  <a:pt x="895932" y="150214"/>
                </a:lnTo>
                <a:lnTo>
                  <a:pt x="895811" y="150335"/>
                </a:lnTo>
                <a:lnTo>
                  <a:pt x="895210" y="150756"/>
                </a:lnTo>
                <a:lnTo>
                  <a:pt x="895029" y="151357"/>
                </a:lnTo>
                <a:lnTo>
                  <a:pt x="894247" y="152380"/>
                </a:lnTo>
                <a:lnTo>
                  <a:pt x="895871" y="153162"/>
                </a:lnTo>
                <a:lnTo>
                  <a:pt x="894788" y="154485"/>
                </a:lnTo>
                <a:lnTo>
                  <a:pt x="894548" y="154786"/>
                </a:lnTo>
                <a:lnTo>
                  <a:pt x="895029" y="156651"/>
                </a:lnTo>
                <a:lnTo>
                  <a:pt x="895751" y="157253"/>
                </a:lnTo>
                <a:lnTo>
                  <a:pt x="897195" y="156591"/>
                </a:lnTo>
                <a:lnTo>
                  <a:pt x="897556" y="157794"/>
                </a:lnTo>
                <a:lnTo>
                  <a:pt x="895751" y="158757"/>
                </a:lnTo>
                <a:lnTo>
                  <a:pt x="894909" y="160201"/>
                </a:lnTo>
                <a:lnTo>
                  <a:pt x="897375" y="160501"/>
                </a:lnTo>
                <a:lnTo>
                  <a:pt x="897977" y="161404"/>
                </a:lnTo>
                <a:lnTo>
                  <a:pt x="896653" y="161584"/>
                </a:lnTo>
                <a:lnTo>
                  <a:pt x="898278" y="165194"/>
                </a:lnTo>
                <a:lnTo>
                  <a:pt x="897977" y="166938"/>
                </a:lnTo>
                <a:lnTo>
                  <a:pt x="898157" y="167059"/>
                </a:lnTo>
                <a:lnTo>
                  <a:pt x="899962" y="167359"/>
                </a:lnTo>
                <a:lnTo>
                  <a:pt x="900925" y="168803"/>
                </a:lnTo>
                <a:lnTo>
                  <a:pt x="899962" y="169886"/>
                </a:lnTo>
                <a:lnTo>
                  <a:pt x="900985" y="170247"/>
                </a:lnTo>
                <a:lnTo>
                  <a:pt x="901346" y="171570"/>
                </a:lnTo>
                <a:lnTo>
                  <a:pt x="900865" y="173495"/>
                </a:lnTo>
                <a:lnTo>
                  <a:pt x="901526" y="173495"/>
                </a:lnTo>
                <a:lnTo>
                  <a:pt x="903211" y="176142"/>
                </a:lnTo>
                <a:lnTo>
                  <a:pt x="904294" y="176744"/>
                </a:lnTo>
                <a:lnTo>
                  <a:pt x="904594" y="176985"/>
                </a:lnTo>
                <a:lnTo>
                  <a:pt x="904775" y="177285"/>
                </a:lnTo>
                <a:lnTo>
                  <a:pt x="905196" y="178248"/>
                </a:lnTo>
                <a:lnTo>
                  <a:pt x="905376" y="179030"/>
                </a:lnTo>
                <a:lnTo>
                  <a:pt x="905437" y="180594"/>
                </a:lnTo>
                <a:lnTo>
                  <a:pt x="905557" y="181015"/>
                </a:lnTo>
                <a:lnTo>
                  <a:pt x="905677" y="181677"/>
                </a:lnTo>
                <a:lnTo>
                  <a:pt x="905617" y="181857"/>
                </a:lnTo>
                <a:lnTo>
                  <a:pt x="905376" y="182579"/>
                </a:lnTo>
                <a:lnTo>
                  <a:pt x="905316" y="183482"/>
                </a:lnTo>
                <a:lnTo>
                  <a:pt x="906399" y="184023"/>
                </a:lnTo>
                <a:lnTo>
                  <a:pt x="906038" y="184925"/>
                </a:lnTo>
                <a:lnTo>
                  <a:pt x="906700" y="187512"/>
                </a:lnTo>
                <a:lnTo>
                  <a:pt x="907482" y="188054"/>
                </a:lnTo>
                <a:lnTo>
                  <a:pt x="907783" y="189618"/>
                </a:lnTo>
                <a:lnTo>
                  <a:pt x="907001" y="193347"/>
                </a:lnTo>
                <a:lnTo>
                  <a:pt x="907362" y="193949"/>
                </a:lnTo>
                <a:lnTo>
                  <a:pt x="908204" y="195333"/>
                </a:lnTo>
                <a:lnTo>
                  <a:pt x="907903" y="196355"/>
                </a:lnTo>
                <a:lnTo>
                  <a:pt x="908023" y="196837"/>
                </a:lnTo>
                <a:lnTo>
                  <a:pt x="908264" y="197137"/>
                </a:lnTo>
                <a:lnTo>
                  <a:pt x="908444" y="197318"/>
                </a:lnTo>
                <a:lnTo>
                  <a:pt x="908866" y="197619"/>
                </a:lnTo>
                <a:lnTo>
                  <a:pt x="909467" y="197859"/>
                </a:lnTo>
                <a:lnTo>
                  <a:pt x="910129" y="197859"/>
                </a:lnTo>
                <a:lnTo>
                  <a:pt x="910490" y="198100"/>
                </a:lnTo>
                <a:lnTo>
                  <a:pt x="910550" y="198341"/>
                </a:lnTo>
                <a:lnTo>
                  <a:pt x="910550" y="198702"/>
                </a:lnTo>
                <a:lnTo>
                  <a:pt x="910309" y="199303"/>
                </a:lnTo>
                <a:lnTo>
                  <a:pt x="910730" y="199965"/>
                </a:lnTo>
                <a:lnTo>
                  <a:pt x="911934" y="200747"/>
                </a:lnTo>
                <a:lnTo>
                  <a:pt x="912535" y="201288"/>
                </a:lnTo>
                <a:lnTo>
                  <a:pt x="912896" y="201529"/>
                </a:lnTo>
                <a:lnTo>
                  <a:pt x="913017" y="201830"/>
                </a:lnTo>
                <a:lnTo>
                  <a:pt x="912415" y="202191"/>
                </a:lnTo>
                <a:lnTo>
                  <a:pt x="912234" y="202491"/>
                </a:lnTo>
                <a:lnTo>
                  <a:pt x="912776" y="202672"/>
                </a:lnTo>
                <a:lnTo>
                  <a:pt x="913077" y="202913"/>
                </a:lnTo>
                <a:lnTo>
                  <a:pt x="913197" y="203153"/>
                </a:lnTo>
                <a:lnTo>
                  <a:pt x="913377" y="203755"/>
                </a:lnTo>
                <a:lnTo>
                  <a:pt x="913377" y="204116"/>
                </a:lnTo>
                <a:lnTo>
                  <a:pt x="912776" y="204236"/>
                </a:lnTo>
                <a:lnTo>
                  <a:pt x="912415" y="203875"/>
                </a:lnTo>
                <a:lnTo>
                  <a:pt x="912174" y="203875"/>
                </a:lnTo>
                <a:lnTo>
                  <a:pt x="912054" y="204116"/>
                </a:lnTo>
                <a:lnTo>
                  <a:pt x="912174" y="204417"/>
                </a:lnTo>
                <a:lnTo>
                  <a:pt x="912656" y="204958"/>
                </a:lnTo>
                <a:lnTo>
                  <a:pt x="912776" y="205259"/>
                </a:lnTo>
                <a:lnTo>
                  <a:pt x="912656" y="205439"/>
                </a:lnTo>
                <a:lnTo>
                  <a:pt x="912234" y="205920"/>
                </a:lnTo>
                <a:lnTo>
                  <a:pt x="912836" y="206943"/>
                </a:lnTo>
                <a:lnTo>
                  <a:pt x="913017" y="207364"/>
                </a:lnTo>
                <a:lnTo>
                  <a:pt x="912475" y="207665"/>
                </a:lnTo>
                <a:lnTo>
                  <a:pt x="912234" y="208447"/>
                </a:lnTo>
                <a:lnTo>
                  <a:pt x="912475" y="208748"/>
                </a:lnTo>
                <a:lnTo>
                  <a:pt x="912956" y="209109"/>
                </a:lnTo>
                <a:lnTo>
                  <a:pt x="913197" y="209410"/>
                </a:lnTo>
                <a:lnTo>
                  <a:pt x="913137" y="209831"/>
                </a:lnTo>
                <a:lnTo>
                  <a:pt x="912656" y="210312"/>
                </a:lnTo>
                <a:lnTo>
                  <a:pt x="912896" y="210613"/>
                </a:lnTo>
                <a:lnTo>
                  <a:pt x="914821" y="210914"/>
                </a:lnTo>
                <a:lnTo>
                  <a:pt x="915182" y="211094"/>
                </a:lnTo>
                <a:lnTo>
                  <a:pt x="915362" y="211275"/>
                </a:lnTo>
                <a:lnTo>
                  <a:pt x="915362" y="211575"/>
                </a:lnTo>
                <a:lnTo>
                  <a:pt x="915303" y="211635"/>
                </a:lnTo>
                <a:lnTo>
                  <a:pt x="914881" y="211876"/>
                </a:lnTo>
                <a:lnTo>
                  <a:pt x="915483" y="212538"/>
                </a:lnTo>
                <a:lnTo>
                  <a:pt x="916144" y="214222"/>
                </a:lnTo>
                <a:lnTo>
                  <a:pt x="916085" y="214824"/>
                </a:lnTo>
                <a:lnTo>
                  <a:pt x="916505" y="215606"/>
                </a:lnTo>
                <a:lnTo>
                  <a:pt x="916144" y="215666"/>
                </a:lnTo>
                <a:lnTo>
                  <a:pt x="916024" y="215967"/>
                </a:lnTo>
                <a:lnTo>
                  <a:pt x="916024" y="216328"/>
                </a:lnTo>
                <a:lnTo>
                  <a:pt x="916205" y="216207"/>
                </a:lnTo>
                <a:lnTo>
                  <a:pt x="916566" y="216087"/>
                </a:lnTo>
                <a:lnTo>
                  <a:pt x="916806" y="216147"/>
                </a:lnTo>
                <a:lnTo>
                  <a:pt x="916566" y="216749"/>
                </a:lnTo>
                <a:lnTo>
                  <a:pt x="916626" y="216869"/>
                </a:lnTo>
                <a:lnTo>
                  <a:pt x="916927" y="216990"/>
                </a:lnTo>
                <a:lnTo>
                  <a:pt x="917287" y="216809"/>
                </a:lnTo>
                <a:lnTo>
                  <a:pt x="917528" y="216929"/>
                </a:lnTo>
                <a:lnTo>
                  <a:pt x="917709" y="217351"/>
                </a:lnTo>
                <a:lnTo>
                  <a:pt x="917709" y="217772"/>
                </a:lnTo>
                <a:lnTo>
                  <a:pt x="918190" y="218313"/>
                </a:lnTo>
                <a:lnTo>
                  <a:pt x="918190" y="218433"/>
                </a:lnTo>
                <a:lnTo>
                  <a:pt x="918009" y="218794"/>
                </a:lnTo>
                <a:lnTo>
                  <a:pt x="917528" y="219095"/>
                </a:lnTo>
                <a:lnTo>
                  <a:pt x="917648" y="219276"/>
                </a:lnTo>
                <a:lnTo>
                  <a:pt x="917829" y="219276"/>
                </a:lnTo>
                <a:lnTo>
                  <a:pt x="918250" y="219155"/>
                </a:lnTo>
                <a:lnTo>
                  <a:pt x="918611" y="219155"/>
                </a:lnTo>
                <a:lnTo>
                  <a:pt x="918912" y="219215"/>
                </a:lnTo>
                <a:lnTo>
                  <a:pt x="919213" y="219516"/>
                </a:lnTo>
                <a:lnTo>
                  <a:pt x="919213" y="219697"/>
                </a:lnTo>
                <a:lnTo>
                  <a:pt x="918972" y="219877"/>
                </a:lnTo>
                <a:lnTo>
                  <a:pt x="918671" y="219757"/>
                </a:lnTo>
                <a:lnTo>
                  <a:pt x="918491" y="219937"/>
                </a:lnTo>
                <a:lnTo>
                  <a:pt x="918551" y="221261"/>
                </a:lnTo>
                <a:lnTo>
                  <a:pt x="918731" y="221622"/>
                </a:lnTo>
                <a:lnTo>
                  <a:pt x="918852" y="221922"/>
                </a:lnTo>
                <a:lnTo>
                  <a:pt x="918611" y="222223"/>
                </a:lnTo>
                <a:lnTo>
                  <a:pt x="918370" y="222344"/>
                </a:lnTo>
                <a:lnTo>
                  <a:pt x="917589" y="222163"/>
                </a:lnTo>
                <a:lnTo>
                  <a:pt x="917287" y="222163"/>
                </a:lnTo>
                <a:lnTo>
                  <a:pt x="917107" y="222404"/>
                </a:lnTo>
                <a:lnTo>
                  <a:pt x="917167" y="222584"/>
                </a:lnTo>
                <a:lnTo>
                  <a:pt x="917769" y="222644"/>
                </a:lnTo>
                <a:lnTo>
                  <a:pt x="918009" y="222825"/>
                </a:lnTo>
                <a:lnTo>
                  <a:pt x="918250" y="223065"/>
                </a:lnTo>
                <a:lnTo>
                  <a:pt x="918671" y="223186"/>
                </a:lnTo>
                <a:lnTo>
                  <a:pt x="919333" y="223306"/>
                </a:lnTo>
                <a:lnTo>
                  <a:pt x="919513" y="223366"/>
                </a:lnTo>
                <a:lnTo>
                  <a:pt x="919152" y="223667"/>
                </a:lnTo>
                <a:lnTo>
                  <a:pt x="919152" y="224389"/>
                </a:lnTo>
                <a:lnTo>
                  <a:pt x="919574" y="224389"/>
                </a:lnTo>
                <a:lnTo>
                  <a:pt x="920055" y="224028"/>
                </a:lnTo>
                <a:lnTo>
                  <a:pt x="920356" y="223908"/>
                </a:lnTo>
                <a:lnTo>
                  <a:pt x="920476" y="224148"/>
                </a:lnTo>
                <a:lnTo>
                  <a:pt x="920476" y="224630"/>
                </a:lnTo>
                <a:lnTo>
                  <a:pt x="920777" y="224870"/>
                </a:lnTo>
                <a:lnTo>
                  <a:pt x="921378" y="225231"/>
                </a:lnTo>
                <a:lnTo>
                  <a:pt x="921619" y="225592"/>
                </a:lnTo>
                <a:lnTo>
                  <a:pt x="921619" y="225773"/>
                </a:lnTo>
                <a:lnTo>
                  <a:pt x="921077" y="226073"/>
                </a:lnTo>
                <a:lnTo>
                  <a:pt x="920656" y="226615"/>
                </a:lnTo>
                <a:lnTo>
                  <a:pt x="920656" y="226916"/>
                </a:lnTo>
                <a:lnTo>
                  <a:pt x="920897" y="227096"/>
                </a:lnTo>
                <a:lnTo>
                  <a:pt x="921077" y="227096"/>
                </a:lnTo>
                <a:lnTo>
                  <a:pt x="921679" y="226494"/>
                </a:lnTo>
                <a:lnTo>
                  <a:pt x="921679" y="226855"/>
                </a:lnTo>
                <a:lnTo>
                  <a:pt x="921438" y="227457"/>
                </a:lnTo>
                <a:lnTo>
                  <a:pt x="921739" y="227637"/>
                </a:lnTo>
                <a:lnTo>
                  <a:pt x="922220" y="227637"/>
                </a:lnTo>
                <a:lnTo>
                  <a:pt x="922341" y="227758"/>
                </a:lnTo>
                <a:lnTo>
                  <a:pt x="921920" y="228179"/>
                </a:lnTo>
                <a:lnTo>
                  <a:pt x="921920" y="228600"/>
                </a:lnTo>
                <a:lnTo>
                  <a:pt x="922220" y="228720"/>
                </a:lnTo>
                <a:lnTo>
                  <a:pt x="922762" y="228480"/>
                </a:lnTo>
                <a:lnTo>
                  <a:pt x="923003" y="228480"/>
                </a:lnTo>
                <a:lnTo>
                  <a:pt x="923183" y="228540"/>
                </a:lnTo>
                <a:lnTo>
                  <a:pt x="923303" y="228961"/>
                </a:lnTo>
                <a:lnTo>
                  <a:pt x="924206" y="229803"/>
                </a:lnTo>
                <a:lnTo>
                  <a:pt x="924627" y="229803"/>
                </a:lnTo>
                <a:lnTo>
                  <a:pt x="924627" y="230224"/>
                </a:lnTo>
                <a:lnTo>
                  <a:pt x="924266" y="230645"/>
                </a:lnTo>
                <a:lnTo>
                  <a:pt x="924266" y="231247"/>
                </a:lnTo>
                <a:lnTo>
                  <a:pt x="924507" y="231488"/>
                </a:lnTo>
                <a:lnTo>
                  <a:pt x="924807" y="231668"/>
                </a:lnTo>
                <a:lnTo>
                  <a:pt x="925409" y="231909"/>
                </a:lnTo>
                <a:lnTo>
                  <a:pt x="925529" y="231969"/>
                </a:lnTo>
                <a:lnTo>
                  <a:pt x="925409" y="232210"/>
                </a:lnTo>
                <a:lnTo>
                  <a:pt x="925108" y="232210"/>
                </a:lnTo>
                <a:lnTo>
                  <a:pt x="924507" y="231969"/>
                </a:lnTo>
                <a:lnTo>
                  <a:pt x="924266" y="231969"/>
                </a:lnTo>
                <a:lnTo>
                  <a:pt x="924146" y="232149"/>
                </a:lnTo>
                <a:lnTo>
                  <a:pt x="924326" y="232450"/>
                </a:lnTo>
                <a:lnTo>
                  <a:pt x="924867" y="232510"/>
                </a:lnTo>
                <a:lnTo>
                  <a:pt x="925409" y="232931"/>
                </a:lnTo>
                <a:lnTo>
                  <a:pt x="925710" y="233172"/>
                </a:lnTo>
                <a:lnTo>
                  <a:pt x="925710" y="234135"/>
                </a:lnTo>
                <a:lnTo>
                  <a:pt x="925529" y="234556"/>
                </a:lnTo>
                <a:lnTo>
                  <a:pt x="925228" y="234917"/>
                </a:lnTo>
                <a:lnTo>
                  <a:pt x="925168" y="235217"/>
                </a:lnTo>
                <a:lnTo>
                  <a:pt x="925168" y="235518"/>
                </a:lnTo>
                <a:lnTo>
                  <a:pt x="925409" y="235999"/>
                </a:lnTo>
                <a:lnTo>
                  <a:pt x="925890" y="236601"/>
                </a:lnTo>
                <a:lnTo>
                  <a:pt x="926251" y="236962"/>
                </a:lnTo>
                <a:lnTo>
                  <a:pt x="926371" y="237564"/>
                </a:lnTo>
                <a:lnTo>
                  <a:pt x="926492" y="237624"/>
                </a:lnTo>
                <a:lnTo>
                  <a:pt x="927093" y="237744"/>
                </a:lnTo>
                <a:lnTo>
                  <a:pt x="927093" y="238105"/>
                </a:lnTo>
                <a:lnTo>
                  <a:pt x="926793" y="238526"/>
                </a:lnTo>
                <a:lnTo>
                  <a:pt x="926371" y="238827"/>
                </a:lnTo>
                <a:lnTo>
                  <a:pt x="925830" y="239007"/>
                </a:lnTo>
                <a:lnTo>
                  <a:pt x="925710" y="239188"/>
                </a:lnTo>
                <a:lnTo>
                  <a:pt x="925589" y="239669"/>
                </a:lnTo>
                <a:lnTo>
                  <a:pt x="925770" y="239850"/>
                </a:lnTo>
                <a:lnTo>
                  <a:pt x="926010" y="239850"/>
                </a:lnTo>
                <a:lnTo>
                  <a:pt x="926191" y="239729"/>
                </a:lnTo>
                <a:lnTo>
                  <a:pt x="926432" y="239248"/>
                </a:lnTo>
                <a:lnTo>
                  <a:pt x="926793" y="239128"/>
                </a:lnTo>
                <a:lnTo>
                  <a:pt x="926973" y="239248"/>
                </a:lnTo>
                <a:lnTo>
                  <a:pt x="927153" y="239669"/>
                </a:lnTo>
                <a:lnTo>
                  <a:pt x="926973" y="240210"/>
                </a:lnTo>
                <a:lnTo>
                  <a:pt x="926973" y="240571"/>
                </a:lnTo>
                <a:lnTo>
                  <a:pt x="927454" y="240872"/>
                </a:lnTo>
                <a:lnTo>
                  <a:pt x="927936" y="240872"/>
                </a:lnTo>
                <a:lnTo>
                  <a:pt x="928116" y="241113"/>
                </a:lnTo>
                <a:lnTo>
                  <a:pt x="928056" y="241534"/>
                </a:lnTo>
                <a:lnTo>
                  <a:pt x="927755" y="241835"/>
                </a:lnTo>
                <a:lnTo>
                  <a:pt x="927274" y="241835"/>
                </a:lnTo>
                <a:lnTo>
                  <a:pt x="926973" y="242256"/>
                </a:lnTo>
                <a:lnTo>
                  <a:pt x="926973" y="242497"/>
                </a:lnTo>
                <a:lnTo>
                  <a:pt x="927093" y="242677"/>
                </a:lnTo>
                <a:lnTo>
                  <a:pt x="927514" y="242497"/>
                </a:lnTo>
                <a:lnTo>
                  <a:pt x="927875" y="242075"/>
                </a:lnTo>
                <a:lnTo>
                  <a:pt x="927996" y="242075"/>
                </a:lnTo>
                <a:lnTo>
                  <a:pt x="928176" y="242196"/>
                </a:lnTo>
                <a:lnTo>
                  <a:pt x="928537" y="242978"/>
                </a:lnTo>
                <a:lnTo>
                  <a:pt x="928778" y="243279"/>
                </a:lnTo>
                <a:lnTo>
                  <a:pt x="928778" y="243639"/>
                </a:lnTo>
                <a:lnTo>
                  <a:pt x="928477" y="243940"/>
                </a:lnTo>
                <a:lnTo>
                  <a:pt x="928477" y="244361"/>
                </a:lnTo>
                <a:lnTo>
                  <a:pt x="928718" y="244602"/>
                </a:lnTo>
                <a:lnTo>
                  <a:pt x="929018" y="244602"/>
                </a:lnTo>
                <a:lnTo>
                  <a:pt x="929259" y="244000"/>
                </a:lnTo>
                <a:lnTo>
                  <a:pt x="929560" y="243880"/>
                </a:lnTo>
                <a:lnTo>
                  <a:pt x="929680" y="244000"/>
                </a:lnTo>
                <a:lnTo>
                  <a:pt x="929921" y="244301"/>
                </a:lnTo>
                <a:lnTo>
                  <a:pt x="929921" y="245083"/>
                </a:lnTo>
                <a:lnTo>
                  <a:pt x="930161" y="245865"/>
                </a:lnTo>
                <a:lnTo>
                  <a:pt x="930402" y="246587"/>
                </a:lnTo>
                <a:lnTo>
                  <a:pt x="930342" y="246948"/>
                </a:lnTo>
                <a:lnTo>
                  <a:pt x="930342" y="247249"/>
                </a:lnTo>
                <a:lnTo>
                  <a:pt x="930643" y="247490"/>
                </a:lnTo>
                <a:lnTo>
                  <a:pt x="931605" y="247189"/>
                </a:lnTo>
                <a:lnTo>
                  <a:pt x="931605" y="247490"/>
                </a:lnTo>
                <a:lnTo>
                  <a:pt x="931244" y="247911"/>
                </a:lnTo>
                <a:lnTo>
                  <a:pt x="931545" y="250317"/>
                </a:lnTo>
                <a:lnTo>
                  <a:pt x="932327" y="251761"/>
                </a:lnTo>
                <a:lnTo>
                  <a:pt x="932327" y="253265"/>
                </a:lnTo>
                <a:lnTo>
                  <a:pt x="931605" y="253626"/>
                </a:lnTo>
                <a:lnTo>
                  <a:pt x="932628" y="255430"/>
                </a:lnTo>
                <a:lnTo>
                  <a:pt x="933470" y="255791"/>
                </a:lnTo>
                <a:lnTo>
                  <a:pt x="932989" y="257536"/>
                </a:lnTo>
                <a:lnTo>
                  <a:pt x="933590" y="258258"/>
                </a:lnTo>
                <a:lnTo>
                  <a:pt x="936057" y="259100"/>
                </a:lnTo>
                <a:lnTo>
                  <a:pt x="936538" y="261085"/>
                </a:lnTo>
                <a:lnTo>
                  <a:pt x="936659" y="261446"/>
                </a:lnTo>
                <a:lnTo>
                  <a:pt x="935696" y="261867"/>
                </a:lnTo>
                <a:lnTo>
                  <a:pt x="936719" y="263251"/>
                </a:lnTo>
                <a:lnTo>
                  <a:pt x="936598" y="263973"/>
                </a:lnTo>
                <a:lnTo>
                  <a:pt x="935696" y="265778"/>
                </a:lnTo>
                <a:lnTo>
                  <a:pt x="936899" y="266860"/>
                </a:lnTo>
                <a:lnTo>
                  <a:pt x="935094" y="266740"/>
                </a:lnTo>
                <a:lnTo>
                  <a:pt x="935576" y="268064"/>
                </a:lnTo>
                <a:lnTo>
                  <a:pt x="937140" y="267161"/>
                </a:lnTo>
                <a:lnTo>
                  <a:pt x="936719" y="268364"/>
                </a:lnTo>
                <a:lnTo>
                  <a:pt x="935636" y="268725"/>
                </a:lnTo>
                <a:lnTo>
                  <a:pt x="937200" y="270049"/>
                </a:lnTo>
                <a:lnTo>
                  <a:pt x="935876" y="271071"/>
                </a:lnTo>
                <a:lnTo>
                  <a:pt x="937501" y="271673"/>
                </a:lnTo>
                <a:lnTo>
                  <a:pt x="935816" y="272034"/>
                </a:lnTo>
                <a:lnTo>
                  <a:pt x="936839" y="272936"/>
                </a:lnTo>
                <a:lnTo>
                  <a:pt x="935816" y="274380"/>
                </a:lnTo>
                <a:lnTo>
                  <a:pt x="934914" y="274380"/>
                </a:lnTo>
                <a:lnTo>
                  <a:pt x="936057" y="276907"/>
                </a:lnTo>
                <a:lnTo>
                  <a:pt x="938162" y="276546"/>
                </a:lnTo>
                <a:lnTo>
                  <a:pt x="938162" y="278471"/>
                </a:lnTo>
                <a:lnTo>
                  <a:pt x="937200" y="278471"/>
                </a:lnTo>
                <a:lnTo>
                  <a:pt x="937200" y="280456"/>
                </a:lnTo>
                <a:lnTo>
                  <a:pt x="937019" y="280697"/>
                </a:lnTo>
                <a:lnTo>
                  <a:pt x="936237" y="281298"/>
                </a:lnTo>
                <a:lnTo>
                  <a:pt x="935816" y="281298"/>
                </a:lnTo>
                <a:lnTo>
                  <a:pt x="935816" y="281719"/>
                </a:lnTo>
                <a:lnTo>
                  <a:pt x="936659" y="281960"/>
                </a:lnTo>
                <a:lnTo>
                  <a:pt x="936959" y="282080"/>
                </a:lnTo>
                <a:lnTo>
                  <a:pt x="937380" y="282141"/>
                </a:lnTo>
                <a:lnTo>
                  <a:pt x="937380" y="282562"/>
                </a:lnTo>
                <a:lnTo>
                  <a:pt x="937260" y="282862"/>
                </a:lnTo>
                <a:lnTo>
                  <a:pt x="936959" y="282983"/>
                </a:lnTo>
                <a:lnTo>
                  <a:pt x="936358" y="282802"/>
                </a:lnTo>
                <a:lnTo>
                  <a:pt x="936177" y="282802"/>
                </a:lnTo>
                <a:lnTo>
                  <a:pt x="935696" y="283524"/>
                </a:lnTo>
                <a:lnTo>
                  <a:pt x="935395" y="283765"/>
                </a:lnTo>
                <a:lnTo>
                  <a:pt x="935395" y="284066"/>
                </a:lnTo>
                <a:lnTo>
                  <a:pt x="935576" y="284186"/>
                </a:lnTo>
                <a:lnTo>
                  <a:pt x="935937" y="284186"/>
                </a:lnTo>
                <a:lnTo>
                  <a:pt x="936358" y="283464"/>
                </a:lnTo>
                <a:lnTo>
                  <a:pt x="936659" y="283404"/>
                </a:lnTo>
                <a:lnTo>
                  <a:pt x="937380" y="283404"/>
                </a:lnTo>
                <a:lnTo>
                  <a:pt x="937441" y="283645"/>
                </a:lnTo>
                <a:lnTo>
                  <a:pt x="937441" y="284066"/>
                </a:lnTo>
                <a:lnTo>
                  <a:pt x="936839" y="284787"/>
                </a:lnTo>
                <a:lnTo>
                  <a:pt x="936538" y="284787"/>
                </a:lnTo>
                <a:lnTo>
                  <a:pt x="936418" y="284908"/>
                </a:lnTo>
                <a:lnTo>
                  <a:pt x="936598" y="285870"/>
                </a:lnTo>
                <a:lnTo>
                  <a:pt x="936779" y="286352"/>
                </a:lnTo>
                <a:lnTo>
                  <a:pt x="937380" y="286893"/>
                </a:lnTo>
                <a:lnTo>
                  <a:pt x="937380" y="287194"/>
                </a:lnTo>
                <a:lnTo>
                  <a:pt x="936839" y="287615"/>
                </a:lnTo>
                <a:lnTo>
                  <a:pt x="936418" y="287615"/>
                </a:lnTo>
                <a:lnTo>
                  <a:pt x="936298" y="287795"/>
                </a:lnTo>
                <a:lnTo>
                  <a:pt x="936177" y="287976"/>
                </a:lnTo>
                <a:lnTo>
                  <a:pt x="936418" y="288156"/>
                </a:lnTo>
                <a:lnTo>
                  <a:pt x="936719" y="288217"/>
                </a:lnTo>
                <a:lnTo>
                  <a:pt x="937080" y="288156"/>
                </a:lnTo>
                <a:lnTo>
                  <a:pt x="937380" y="288277"/>
                </a:lnTo>
                <a:lnTo>
                  <a:pt x="937380" y="288517"/>
                </a:lnTo>
                <a:lnTo>
                  <a:pt x="937260" y="288698"/>
                </a:lnTo>
                <a:lnTo>
                  <a:pt x="936899" y="288698"/>
                </a:lnTo>
                <a:lnTo>
                  <a:pt x="936899" y="288818"/>
                </a:lnTo>
                <a:lnTo>
                  <a:pt x="937019" y="289299"/>
                </a:lnTo>
                <a:lnTo>
                  <a:pt x="936959" y="289660"/>
                </a:lnTo>
                <a:lnTo>
                  <a:pt x="936779" y="289961"/>
                </a:lnTo>
                <a:lnTo>
                  <a:pt x="936959" y="290563"/>
                </a:lnTo>
                <a:lnTo>
                  <a:pt x="937380" y="291044"/>
                </a:lnTo>
                <a:lnTo>
                  <a:pt x="937380" y="291285"/>
                </a:lnTo>
                <a:lnTo>
                  <a:pt x="937019" y="291465"/>
                </a:lnTo>
                <a:lnTo>
                  <a:pt x="936598" y="291465"/>
                </a:lnTo>
                <a:lnTo>
                  <a:pt x="936478" y="291826"/>
                </a:lnTo>
                <a:lnTo>
                  <a:pt x="936598" y="292006"/>
                </a:lnTo>
                <a:lnTo>
                  <a:pt x="937019" y="292187"/>
                </a:lnTo>
                <a:lnTo>
                  <a:pt x="937501" y="292247"/>
                </a:lnTo>
                <a:lnTo>
                  <a:pt x="937741" y="292488"/>
                </a:lnTo>
                <a:lnTo>
                  <a:pt x="937741" y="292668"/>
                </a:lnTo>
                <a:lnTo>
                  <a:pt x="937501" y="292668"/>
                </a:lnTo>
                <a:lnTo>
                  <a:pt x="937320" y="292548"/>
                </a:lnTo>
                <a:lnTo>
                  <a:pt x="937080" y="292548"/>
                </a:lnTo>
                <a:lnTo>
                  <a:pt x="936779" y="292969"/>
                </a:lnTo>
                <a:lnTo>
                  <a:pt x="936358" y="293210"/>
                </a:lnTo>
                <a:lnTo>
                  <a:pt x="936298" y="293510"/>
                </a:lnTo>
                <a:lnTo>
                  <a:pt x="936478" y="293631"/>
                </a:lnTo>
                <a:lnTo>
                  <a:pt x="936779" y="293631"/>
                </a:lnTo>
                <a:lnTo>
                  <a:pt x="936959" y="293510"/>
                </a:lnTo>
                <a:lnTo>
                  <a:pt x="937260" y="293510"/>
                </a:lnTo>
                <a:lnTo>
                  <a:pt x="937501" y="293571"/>
                </a:lnTo>
                <a:lnTo>
                  <a:pt x="937501" y="293871"/>
                </a:lnTo>
                <a:lnTo>
                  <a:pt x="937380" y="294052"/>
                </a:lnTo>
                <a:lnTo>
                  <a:pt x="937019" y="294172"/>
                </a:lnTo>
                <a:lnTo>
                  <a:pt x="936598" y="294413"/>
                </a:lnTo>
                <a:lnTo>
                  <a:pt x="936358" y="294714"/>
                </a:lnTo>
                <a:lnTo>
                  <a:pt x="935516" y="294954"/>
                </a:lnTo>
                <a:lnTo>
                  <a:pt x="935455" y="295074"/>
                </a:lnTo>
                <a:lnTo>
                  <a:pt x="935455" y="295255"/>
                </a:lnTo>
                <a:lnTo>
                  <a:pt x="935696" y="295255"/>
                </a:lnTo>
                <a:lnTo>
                  <a:pt x="936117" y="295135"/>
                </a:lnTo>
                <a:lnTo>
                  <a:pt x="936478" y="295135"/>
                </a:lnTo>
                <a:lnTo>
                  <a:pt x="936899" y="295255"/>
                </a:lnTo>
                <a:lnTo>
                  <a:pt x="936659" y="295676"/>
                </a:lnTo>
                <a:lnTo>
                  <a:pt x="936959" y="296278"/>
                </a:lnTo>
                <a:lnTo>
                  <a:pt x="937441" y="296819"/>
                </a:lnTo>
                <a:lnTo>
                  <a:pt x="937621" y="296819"/>
                </a:lnTo>
                <a:lnTo>
                  <a:pt x="938223" y="296578"/>
                </a:lnTo>
                <a:lnTo>
                  <a:pt x="939005" y="296278"/>
                </a:lnTo>
                <a:lnTo>
                  <a:pt x="939185" y="296278"/>
                </a:lnTo>
                <a:lnTo>
                  <a:pt x="939426" y="296458"/>
                </a:lnTo>
                <a:lnTo>
                  <a:pt x="939305" y="296518"/>
                </a:lnTo>
                <a:lnTo>
                  <a:pt x="938644" y="297120"/>
                </a:lnTo>
                <a:lnTo>
                  <a:pt x="938042" y="297240"/>
                </a:lnTo>
                <a:lnTo>
                  <a:pt x="937982" y="297421"/>
                </a:lnTo>
                <a:lnTo>
                  <a:pt x="938102" y="297601"/>
                </a:lnTo>
                <a:lnTo>
                  <a:pt x="938403" y="297782"/>
                </a:lnTo>
                <a:lnTo>
                  <a:pt x="939005" y="297902"/>
                </a:lnTo>
                <a:lnTo>
                  <a:pt x="939366" y="298504"/>
                </a:lnTo>
                <a:lnTo>
                  <a:pt x="939786" y="298624"/>
                </a:lnTo>
                <a:lnTo>
                  <a:pt x="939606" y="298925"/>
                </a:lnTo>
                <a:lnTo>
                  <a:pt x="939305" y="299105"/>
                </a:lnTo>
                <a:lnTo>
                  <a:pt x="938644" y="299406"/>
                </a:lnTo>
                <a:lnTo>
                  <a:pt x="938523" y="299586"/>
                </a:lnTo>
                <a:lnTo>
                  <a:pt x="938523" y="299767"/>
                </a:lnTo>
                <a:lnTo>
                  <a:pt x="939125" y="300068"/>
                </a:lnTo>
                <a:lnTo>
                  <a:pt x="939366" y="300068"/>
                </a:lnTo>
                <a:lnTo>
                  <a:pt x="939546" y="299767"/>
                </a:lnTo>
                <a:lnTo>
                  <a:pt x="939727" y="299887"/>
                </a:lnTo>
                <a:lnTo>
                  <a:pt x="940027" y="300489"/>
                </a:lnTo>
                <a:lnTo>
                  <a:pt x="940027" y="300669"/>
                </a:lnTo>
                <a:lnTo>
                  <a:pt x="939486" y="301030"/>
                </a:lnTo>
                <a:lnTo>
                  <a:pt x="939486" y="301211"/>
                </a:lnTo>
                <a:lnTo>
                  <a:pt x="939907" y="301511"/>
                </a:lnTo>
                <a:lnTo>
                  <a:pt x="940088" y="301752"/>
                </a:lnTo>
                <a:lnTo>
                  <a:pt x="939847" y="302053"/>
                </a:lnTo>
                <a:lnTo>
                  <a:pt x="939666" y="302173"/>
                </a:lnTo>
                <a:lnTo>
                  <a:pt x="939305" y="302113"/>
                </a:lnTo>
                <a:lnTo>
                  <a:pt x="939065" y="301932"/>
                </a:lnTo>
                <a:lnTo>
                  <a:pt x="938764" y="301872"/>
                </a:lnTo>
                <a:lnTo>
                  <a:pt x="938584" y="301872"/>
                </a:lnTo>
                <a:lnTo>
                  <a:pt x="938463" y="302053"/>
                </a:lnTo>
                <a:lnTo>
                  <a:pt x="938584" y="302354"/>
                </a:lnTo>
                <a:lnTo>
                  <a:pt x="939185" y="302654"/>
                </a:lnTo>
                <a:lnTo>
                  <a:pt x="939426" y="302895"/>
                </a:lnTo>
                <a:lnTo>
                  <a:pt x="939426" y="303076"/>
                </a:lnTo>
                <a:lnTo>
                  <a:pt x="939125" y="303316"/>
                </a:lnTo>
                <a:lnTo>
                  <a:pt x="938523" y="303256"/>
                </a:lnTo>
                <a:lnTo>
                  <a:pt x="938223" y="303256"/>
                </a:lnTo>
                <a:lnTo>
                  <a:pt x="937982" y="303497"/>
                </a:lnTo>
                <a:lnTo>
                  <a:pt x="938042" y="303797"/>
                </a:lnTo>
                <a:lnTo>
                  <a:pt x="938644" y="304158"/>
                </a:lnTo>
                <a:lnTo>
                  <a:pt x="939245" y="304158"/>
                </a:lnTo>
                <a:lnTo>
                  <a:pt x="939666" y="303677"/>
                </a:lnTo>
                <a:lnTo>
                  <a:pt x="939907" y="303436"/>
                </a:lnTo>
                <a:lnTo>
                  <a:pt x="940328" y="303677"/>
                </a:lnTo>
                <a:lnTo>
                  <a:pt x="940208" y="303978"/>
                </a:lnTo>
                <a:lnTo>
                  <a:pt x="939486" y="304519"/>
                </a:lnTo>
                <a:lnTo>
                  <a:pt x="938884" y="304519"/>
                </a:lnTo>
                <a:lnTo>
                  <a:pt x="938463" y="304339"/>
                </a:lnTo>
                <a:lnTo>
                  <a:pt x="938042" y="304339"/>
                </a:lnTo>
                <a:lnTo>
                  <a:pt x="937681" y="304459"/>
                </a:lnTo>
                <a:lnTo>
                  <a:pt x="937681" y="305001"/>
                </a:lnTo>
                <a:lnTo>
                  <a:pt x="938523" y="305001"/>
                </a:lnTo>
                <a:lnTo>
                  <a:pt x="938824" y="305241"/>
                </a:lnTo>
                <a:lnTo>
                  <a:pt x="938824" y="305602"/>
                </a:lnTo>
                <a:lnTo>
                  <a:pt x="938523" y="306023"/>
                </a:lnTo>
                <a:lnTo>
                  <a:pt x="938403" y="306384"/>
                </a:lnTo>
                <a:lnTo>
                  <a:pt x="938584" y="306625"/>
                </a:lnTo>
                <a:lnTo>
                  <a:pt x="939125" y="306745"/>
                </a:lnTo>
                <a:lnTo>
                  <a:pt x="940088" y="306745"/>
                </a:lnTo>
                <a:lnTo>
                  <a:pt x="940388" y="306926"/>
                </a:lnTo>
                <a:lnTo>
                  <a:pt x="940388" y="307226"/>
                </a:lnTo>
                <a:lnTo>
                  <a:pt x="939967" y="307226"/>
                </a:lnTo>
                <a:lnTo>
                  <a:pt x="939666" y="307106"/>
                </a:lnTo>
                <a:lnTo>
                  <a:pt x="939305" y="307287"/>
                </a:lnTo>
                <a:lnTo>
                  <a:pt x="939666" y="307828"/>
                </a:lnTo>
                <a:lnTo>
                  <a:pt x="939065" y="307948"/>
                </a:lnTo>
                <a:lnTo>
                  <a:pt x="939065" y="308189"/>
                </a:lnTo>
                <a:lnTo>
                  <a:pt x="939305" y="308550"/>
                </a:lnTo>
                <a:lnTo>
                  <a:pt x="939786" y="309091"/>
                </a:lnTo>
                <a:lnTo>
                  <a:pt x="939907" y="309512"/>
                </a:lnTo>
                <a:lnTo>
                  <a:pt x="940328" y="309693"/>
                </a:lnTo>
                <a:lnTo>
                  <a:pt x="940749" y="309573"/>
                </a:lnTo>
                <a:lnTo>
                  <a:pt x="940930" y="309633"/>
                </a:lnTo>
                <a:lnTo>
                  <a:pt x="941231" y="309873"/>
                </a:lnTo>
                <a:lnTo>
                  <a:pt x="941351" y="310174"/>
                </a:lnTo>
                <a:lnTo>
                  <a:pt x="940930" y="311016"/>
                </a:lnTo>
                <a:lnTo>
                  <a:pt x="940809" y="311257"/>
                </a:lnTo>
                <a:lnTo>
                  <a:pt x="939847" y="311317"/>
                </a:lnTo>
                <a:lnTo>
                  <a:pt x="939486" y="311618"/>
                </a:lnTo>
                <a:lnTo>
                  <a:pt x="939486" y="312159"/>
                </a:lnTo>
                <a:lnTo>
                  <a:pt x="939786" y="312280"/>
                </a:lnTo>
                <a:lnTo>
                  <a:pt x="939967" y="312400"/>
                </a:lnTo>
                <a:lnTo>
                  <a:pt x="940208" y="312280"/>
                </a:lnTo>
                <a:lnTo>
                  <a:pt x="940449" y="311979"/>
                </a:lnTo>
                <a:lnTo>
                  <a:pt x="940569" y="311798"/>
                </a:lnTo>
                <a:lnTo>
                  <a:pt x="940809" y="311437"/>
                </a:lnTo>
                <a:lnTo>
                  <a:pt x="941110" y="311558"/>
                </a:lnTo>
                <a:lnTo>
                  <a:pt x="941290" y="311678"/>
                </a:lnTo>
                <a:lnTo>
                  <a:pt x="941652" y="312039"/>
                </a:lnTo>
                <a:lnTo>
                  <a:pt x="941652" y="312220"/>
                </a:lnTo>
                <a:lnTo>
                  <a:pt x="941351" y="312460"/>
                </a:lnTo>
                <a:lnTo>
                  <a:pt x="940689" y="312941"/>
                </a:lnTo>
                <a:lnTo>
                  <a:pt x="940689" y="313844"/>
                </a:lnTo>
                <a:lnTo>
                  <a:pt x="939967" y="313844"/>
                </a:lnTo>
                <a:lnTo>
                  <a:pt x="939366" y="314205"/>
                </a:lnTo>
                <a:lnTo>
                  <a:pt x="939426" y="314626"/>
                </a:lnTo>
                <a:lnTo>
                  <a:pt x="940027" y="314746"/>
                </a:lnTo>
                <a:lnTo>
                  <a:pt x="940027" y="315107"/>
                </a:lnTo>
                <a:lnTo>
                  <a:pt x="939847" y="315408"/>
                </a:lnTo>
                <a:lnTo>
                  <a:pt x="939847" y="315588"/>
                </a:lnTo>
                <a:lnTo>
                  <a:pt x="940148" y="315769"/>
                </a:lnTo>
                <a:lnTo>
                  <a:pt x="940328" y="315648"/>
                </a:lnTo>
                <a:lnTo>
                  <a:pt x="940509" y="315227"/>
                </a:lnTo>
                <a:lnTo>
                  <a:pt x="940749" y="315107"/>
                </a:lnTo>
                <a:lnTo>
                  <a:pt x="940930" y="315227"/>
                </a:lnTo>
                <a:lnTo>
                  <a:pt x="941231" y="315709"/>
                </a:lnTo>
                <a:lnTo>
                  <a:pt x="941531" y="316130"/>
                </a:lnTo>
                <a:lnTo>
                  <a:pt x="941531" y="316310"/>
                </a:lnTo>
                <a:lnTo>
                  <a:pt x="941110" y="316852"/>
                </a:lnTo>
                <a:lnTo>
                  <a:pt x="940870" y="317453"/>
                </a:lnTo>
                <a:lnTo>
                  <a:pt x="940208" y="318235"/>
                </a:lnTo>
                <a:lnTo>
                  <a:pt x="939967" y="318656"/>
                </a:lnTo>
                <a:lnTo>
                  <a:pt x="939967" y="319499"/>
                </a:lnTo>
                <a:lnTo>
                  <a:pt x="940388" y="320521"/>
                </a:lnTo>
                <a:lnTo>
                  <a:pt x="940509" y="321123"/>
                </a:lnTo>
                <a:lnTo>
                  <a:pt x="940629" y="321785"/>
                </a:lnTo>
                <a:lnTo>
                  <a:pt x="940569" y="322025"/>
                </a:lnTo>
                <a:lnTo>
                  <a:pt x="940449" y="322326"/>
                </a:lnTo>
                <a:lnTo>
                  <a:pt x="939786" y="322446"/>
                </a:lnTo>
                <a:lnTo>
                  <a:pt x="939666" y="322627"/>
                </a:lnTo>
                <a:lnTo>
                  <a:pt x="939666" y="323048"/>
                </a:lnTo>
                <a:lnTo>
                  <a:pt x="940027" y="323168"/>
                </a:lnTo>
                <a:lnTo>
                  <a:pt x="940449" y="323289"/>
                </a:lnTo>
                <a:lnTo>
                  <a:pt x="940870" y="323168"/>
                </a:lnTo>
                <a:lnTo>
                  <a:pt x="941290" y="323228"/>
                </a:lnTo>
                <a:lnTo>
                  <a:pt x="941411" y="323529"/>
                </a:lnTo>
                <a:lnTo>
                  <a:pt x="941351" y="323770"/>
                </a:lnTo>
                <a:lnTo>
                  <a:pt x="941050" y="323950"/>
                </a:lnTo>
                <a:lnTo>
                  <a:pt x="940749" y="323950"/>
                </a:lnTo>
                <a:lnTo>
                  <a:pt x="940328" y="323890"/>
                </a:lnTo>
                <a:lnTo>
                  <a:pt x="940088" y="323890"/>
                </a:lnTo>
                <a:lnTo>
                  <a:pt x="939967" y="324010"/>
                </a:lnTo>
                <a:lnTo>
                  <a:pt x="939727" y="324432"/>
                </a:lnTo>
                <a:lnTo>
                  <a:pt x="940088" y="324672"/>
                </a:lnTo>
                <a:lnTo>
                  <a:pt x="940509" y="324371"/>
                </a:lnTo>
                <a:lnTo>
                  <a:pt x="941110" y="324251"/>
                </a:lnTo>
                <a:lnTo>
                  <a:pt x="941231" y="324371"/>
                </a:lnTo>
                <a:lnTo>
                  <a:pt x="941231" y="324913"/>
                </a:lnTo>
                <a:lnTo>
                  <a:pt x="940870" y="325153"/>
                </a:lnTo>
                <a:lnTo>
                  <a:pt x="940509" y="325093"/>
                </a:lnTo>
                <a:lnTo>
                  <a:pt x="940208" y="325093"/>
                </a:lnTo>
                <a:lnTo>
                  <a:pt x="940027" y="325214"/>
                </a:lnTo>
                <a:lnTo>
                  <a:pt x="940208" y="325394"/>
                </a:lnTo>
                <a:lnTo>
                  <a:pt x="940870" y="325394"/>
                </a:lnTo>
                <a:lnTo>
                  <a:pt x="940870" y="325695"/>
                </a:lnTo>
                <a:lnTo>
                  <a:pt x="940749" y="325996"/>
                </a:lnTo>
                <a:lnTo>
                  <a:pt x="940449" y="325996"/>
                </a:lnTo>
                <a:lnTo>
                  <a:pt x="940208" y="326597"/>
                </a:lnTo>
                <a:lnTo>
                  <a:pt x="940268" y="326778"/>
                </a:lnTo>
                <a:lnTo>
                  <a:pt x="940629" y="326838"/>
                </a:lnTo>
                <a:lnTo>
                  <a:pt x="940809" y="326778"/>
                </a:lnTo>
                <a:lnTo>
                  <a:pt x="940870" y="326176"/>
                </a:lnTo>
                <a:lnTo>
                  <a:pt x="941170" y="326176"/>
                </a:lnTo>
                <a:lnTo>
                  <a:pt x="941351" y="326778"/>
                </a:lnTo>
                <a:lnTo>
                  <a:pt x="941772" y="327079"/>
                </a:lnTo>
                <a:lnTo>
                  <a:pt x="941772" y="327319"/>
                </a:lnTo>
                <a:lnTo>
                  <a:pt x="941531" y="327620"/>
                </a:lnTo>
                <a:lnTo>
                  <a:pt x="940990" y="327861"/>
                </a:lnTo>
                <a:lnTo>
                  <a:pt x="940749" y="327921"/>
                </a:lnTo>
                <a:lnTo>
                  <a:pt x="940449" y="328282"/>
                </a:lnTo>
                <a:lnTo>
                  <a:pt x="940328" y="328462"/>
                </a:lnTo>
                <a:lnTo>
                  <a:pt x="940328" y="328763"/>
                </a:lnTo>
                <a:lnTo>
                  <a:pt x="940689" y="328823"/>
                </a:lnTo>
                <a:lnTo>
                  <a:pt x="940870" y="328703"/>
                </a:lnTo>
                <a:lnTo>
                  <a:pt x="940990" y="328342"/>
                </a:lnTo>
                <a:lnTo>
                  <a:pt x="941110" y="328161"/>
                </a:lnTo>
                <a:lnTo>
                  <a:pt x="941351" y="328221"/>
                </a:lnTo>
                <a:lnTo>
                  <a:pt x="941471" y="328703"/>
                </a:lnTo>
                <a:lnTo>
                  <a:pt x="942073" y="329244"/>
                </a:lnTo>
                <a:lnTo>
                  <a:pt x="942313" y="329545"/>
                </a:lnTo>
                <a:lnTo>
                  <a:pt x="942433" y="329966"/>
                </a:lnTo>
                <a:lnTo>
                  <a:pt x="942313" y="330147"/>
                </a:lnTo>
                <a:lnTo>
                  <a:pt x="942073" y="330267"/>
                </a:lnTo>
                <a:lnTo>
                  <a:pt x="941952" y="330147"/>
                </a:lnTo>
                <a:lnTo>
                  <a:pt x="941592" y="329786"/>
                </a:lnTo>
                <a:lnTo>
                  <a:pt x="941351" y="329605"/>
                </a:lnTo>
                <a:lnTo>
                  <a:pt x="940930" y="329725"/>
                </a:lnTo>
                <a:lnTo>
                  <a:pt x="940749" y="329906"/>
                </a:lnTo>
                <a:lnTo>
                  <a:pt x="940569" y="330327"/>
                </a:lnTo>
                <a:lnTo>
                  <a:pt x="940809" y="330628"/>
                </a:lnTo>
                <a:lnTo>
                  <a:pt x="940990" y="330748"/>
                </a:lnTo>
                <a:lnTo>
                  <a:pt x="941351" y="330568"/>
                </a:lnTo>
                <a:lnTo>
                  <a:pt x="941952" y="330748"/>
                </a:lnTo>
                <a:lnTo>
                  <a:pt x="942073" y="330989"/>
                </a:lnTo>
                <a:lnTo>
                  <a:pt x="942073" y="331109"/>
                </a:lnTo>
                <a:lnTo>
                  <a:pt x="941712" y="331410"/>
                </a:lnTo>
                <a:lnTo>
                  <a:pt x="941170" y="331590"/>
                </a:lnTo>
                <a:lnTo>
                  <a:pt x="940569" y="331891"/>
                </a:lnTo>
                <a:lnTo>
                  <a:pt x="940268" y="332252"/>
                </a:lnTo>
                <a:lnTo>
                  <a:pt x="940268" y="332553"/>
                </a:lnTo>
                <a:lnTo>
                  <a:pt x="940509" y="332794"/>
                </a:lnTo>
                <a:lnTo>
                  <a:pt x="940930" y="332794"/>
                </a:lnTo>
                <a:lnTo>
                  <a:pt x="941050" y="332192"/>
                </a:lnTo>
                <a:lnTo>
                  <a:pt x="941231" y="331891"/>
                </a:lnTo>
                <a:lnTo>
                  <a:pt x="941592" y="331891"/>
                </a:lnTo>
                <a:lnTo>
                  <a:pt x="941832" y="331951"/>
                </a:lnTo>
                <a:lnTo>
                  <a:pt x="941952" y="332372"/>
                </a:lnTo>
                <a:lnTo>
                  <a:pt x="941772" y="332613"/>
                </a:lnTo>
                <a:lnTo>
                  <a:pt x="941471" y="332914"/>
                </a:lnTo>
                <a:lnTo>
                  <a:pt x="941351" y="333034"/>
                </a:lnTo>
                <a:lnTo>
                  <a:pt x="941531" y="333275"/>
                </a:lnTo>
                <a:lnTo>
                  <a:pt x="942313" y="333876"/>
                </a:lnTo>
                <a:lnTo>
                  <a:pt x="942313" y="334358"/>
                </a:lnTo>
                <a:lnTo>
                  <a:pt x="942073" y="334538"/>
                </a:lnTo>
                <a:lnTo>
                  <a:pt x="941712" y="334538"/>
                </a:lnTo>
                <a:lnTo>
                  <a:pt x="941471" y="334779"/>
                </a:lnTo>
                <a:lnTo>
                  <a:pt x="941592" y="334779"/>
                </a:lnTo>
                <a:lnTo>
                  <a:pt x="942313" y="335200"/>
                </a:lnTo>
                <a:lnTo>
                  <a:pt x="942614" y="335440"/>
                </a:lnTo>
                <a:lnTo>
                  <a:pt x="942855" y="335801"/>
                </a:lnTo>
                <a:lnTo>
                  <a:pt x="942735" y="336102"/>
                </a:lnTo>
                <a:lnTo>
                  <a:pt x="942494" y="335982"/>
                </a:lnTo>
                <a:lnTo>
                  <a:pt x="942313" y="335621"/>
                </a:lnTo>
                <a:lnTo>
                  <a:pt x="942013" y="335440"/>
                </a:lnTo>
                <a:lnTo>
                  <a:pt x="941892" y="335501"/>
                </a:lnTo>
                <a:lnTo>
                  <a:pt x="941531" y="336102"/>
                </a:lnTo>
                <a:lnTo>
                  <a:pt x="941290" y="336583"/>
                </a:lnTo>
                <a:lnTo>
                  <a:pt x="940689" y="337185"/>
                </a:lnTo>
                <a:lnTo>
                  <a:pt x="940629" y="337426"/>
                </a:lnTo>
                <a:lnTo>
                  <a:pt x="940749" y="337726"/>
                </a:lnTo>
                <a:lnTo>
                  <a:pt x="940930" y="337847"/>
                </a:lnTo>
                <a:lnTo>
                  <a:pt x="941351" y="337847"/>
                </a:lnTo>
                <a:lnTo>
                  <a:pt x="941351" y="337546"/>
                </a:lnTo>
                <a:lnTo>
                  <a:pt x="941170" y="337245"/>
                </a:lnTo>
                <a:lnTo>
                  <a:pt x="941170" y="337005"/>
                </a:lnTo>
                <a:lnTo>
                  <a:pt x="941290" y="336884"/>
                </a:lnTo>
                <a:lnTo>
                  <a:pt x="941592" y="336944"/>
                </a:lnTo>
                <a:lnTo>
                  <a:pt x="941892" y="337125"/>
                </a:lnTo>
                <a:lnTo>
                  <a:pt x="942674" y="337486"/>
                </a:lnTo>
                <a:lnTo>
                  <a:pt x="942975" y="337606"/>
                </a:lnTo>
                <a:lnTo>
                  <a:pt x="943095" y="337967"/>
                </a:lnTo>
                <a:lnTo>
                  <a:pt x="943035" y="338268"/>
                </a:lnTo>
                <a:lnTo>
                  <a:pt x="942193" y="338448"/>
                </a:lnTo>
                <a:lnTo>
                  <a:pt x="941772" y="338869"/>
                </a:lnTo>
                <a:lnTo>
                  <a:pt x="941892" y="339110"/>
                </a:lnTo>
                <a:lnTo>
                  <a:pt x="942313" y="339291"/>
                </a:lnTo>
                <a:lnTo>
                  <a:pt x="942794" y="339050"/>
                </a:lnTo>
                <a:lnTo>
                  <a:pt x="943156" y="338809"/>
                </a:lnTo>
                <a:lnTo>
                  <a:pt x="943697" y="338809"/>
                </a:lnTo>
                <a:lnTo>
                  <a:pt x="943697" y="339230"/>
                </a:lnTo>
                <a:lnTo>
                  <a:pt x="943396" y="339471"/>
                </a:lnTo>
                <a:lnTo>
                  <a:pt x="943095" y="339471"/>
                </a:lnTo>
                <a:lnTo>
                  <a:pt x="942915" y="339652"/>
                </a:lnTo>
                <a:lnTo>
                  <a:pt x="943336" y="339832"/>
                </a:lnTo>
                <a:lnTo>
                  <a:pt x="943456" y="339892"/>
                </a:lnTo>
                <a:lnTo>
                  <a:pt x="943336" y="340133"/>
                </a:lnTo>
                <a:lnTo>
                  <a:pt x="943035" y="340313"/>
                </a:lnTo>
                <a:lnTo>
                  <a:pt x="942253" y="340313"/>
                </a:lnTo>
                <a:lnTo>
                  <a:pt x="942253" y="340614"/>
                </a:lnTo>
                <a:lnTo>
                  <a:pt x="942554" y="340975"/>
                </a:lnTo>
                <a:lnTo>
                  <a:pt x="943576" y="340975"/>
                </a:lnTo>
                <a:lnTo>
                  <a:pt x="943697" y="341216"/>
                </a:lnTo>
                <a:lnTo>
                  <a:pt x="943396" y="341937"/>
                </a:lnTo>
                <a:lnTo>
                  <a:pt x="943396" y="342298"/>
                </a:lnTo>
                <a:lnTo>
                  <a:pt x="943637" y="342479"/>
                </a:lnTo>
                <a:lnTo>
                  <a:pt x="943937" y="342479"/>
                </a:lnTo>
                <a:lnTo>
                  <a:pt x="944118" y="342599"/>
                </a:lnTo>
                <a:lnTo>
                  <a:pt x="944118" y="342720"/>
                </a:lnTo>
                <a:lnTo>
                  <a:pt x="944058" y="343080"/>
                </a:lnTo>
                <a:lnTo>
                  <a:pt x="943757" y="343381"/>
                </a:lnTo>
                <a:lnTo>
                  <a:pt x="943517" y="343381"/>
                </a:lnTo>
                <a:lnTo>
                  <a:pt x="942794" y="343502"/>
                </a:lnTo>
                <a:lnTo>
                  <a:pt x="942614" y="343622"/>
                </a:lnTo>
                <a:lnTo>
                  <a:pt x="942554" y="343863"/>
                </a:lnTo>
                <a:lnTo>
                  <a:pt x="942855" y="344043"/>
                </a:lnTo>
                <a:lnTo>
                  <a:pt x="943517" y="343863"/>
                </a:lnTo>
                <a:lnTo>
                  <a:pt x="943817" y="344103"/>
                </a:lnTo>
                <a:lnTo>
                  <a:pt x="943817" y="344223"/>
                </a:lnTo>
                <a:lnTo>
                  <a:pt x="943697" y="344464"/>
                </a:lnTo>
                <a:lnTo>
                  <a:pt x="943456" y="344645"/>
                </a:lnTo>
                <a:lnTo>
                  <a:pt x="942554" y="344645"/>
                </a:lnTo>
                <a:lnTo>
                  <a:pt x="941952" y="344344"/>
                </a:lnTo>
                <a:lnTo>
                  <a:pt x="942013" y="344885"/>
                </a:lnTo>
                <a:lnTo>
                  <a:pt x="941832" y="345066"/>
                </a:lnTo>
                <a:lnTo>
                  <a:pt x="941531" y="345066"/>
                </a:lnTo>
                <a:lnTo>
                  <a:pt x="941411" y="345306"/>
                </a:lnTo>
                <a:lnTo>
                  <a:pt x="941531" y="345487"/>
                </a:lnTo>
                <a:lnTo>
                  <a:pt x="942614" y="345607"/>
                </a:lnTo>
                <a:lnTo>
                  <a:pt x="942313" y="346750"/>
                </a:lnTo>
                <a:lnTo>
                  <a:pt x="944118" y="349156"/>
                </a:lnTo>
                <a:lnTo>
                  <a:pt x="943216" y="351081"/>
                </a:lnTo>
                <a:lnTo>
                  <a:pt x="944840" y="353187"/>
                </a:lnTo>
                <a:lnTo>
                  <a:pt x="944479" y="354811"/>
                </a:lnTo>
                <a:lnTo>
                  <a:pt x="944960" y="355353"/>
                </a:lnTo>
                <a:lnTo>
                  <a:pt x="944719" y="358240"/>
                </a:lnTo>
                <a:lnTo>
                  <a:pt x="945141" y="358842"/>
                </a:lnTo>
                <a:lnTo>
                  <a:pt x="944178" y="360045"/>
                </a:lnTo>
                <a:lnTo>
                  <a:pt x="944359" y="361308"/>
                </a:lnTo>
                <a:lnTo>
                  <a:pt x="944960" y="362090"/>
                </a:lnTo>
                <a:lnTo>
                  <a:pt x="944238" y="363294"/>
                </a:lnTo>
                <a:lnTo>
                  <a:pt x="945201" y="363835"/>
                </a:lnTo>
                <a:lnTo>
                  <a:pt x="944719" y="366482"/>
                </a:lnTo>
                <a:lnTo>
                  <a:pt x="945562" y="367324"/>
                </a:lnTo>
                <a:lnTo>
                  <a:pt x="944178" y="367625"/>
                </a:lnTo>
                <a:lnTo>
                  <a:pt x="945742" y="369009"/>
                </a:lnTo>
                <a:lnTo>
                  <a:pt x="945141" y="369129"/>
                </a:lnTo>
                <a:lnTo>
                  <a:pt x="944178" y="369430"/>
                </a:lnTo>
                <a:lnTo>
                  <a:pt x="943757" y="370392"/>
                </a:lnTo>
                <a:lnTo>
                  <a:pt x="943517" y="371896"/>
                </a:lnTo>
                <a:lnTo>
                  <a:pt x="942735" y="372498"/>
                </a:lnTo>
                <a:lnTo>
                  <a:pt x="944238" y="372919"/>
                </a:lnTo>
                <a:lnTo>
                  <a:pt x="945441" y="374002"/>
                </a:lnTo>
                <a:lnTo>
                  <a:pt x="944599" y="376047"/>
                </a:lnTo>
                <a:lnTo>
                  <a:pt x="945441" y="377671"/>
                </a:lnTo>
                <a:lnTo>
                  <a:pt x="945141" y="379175"/>
                </a:lnTo>
                <a:lnTo>
                  <a:pt x="946945" y="380559"/>
                </a:lnTo>
                <a:lnTo>
                  <a:pt x="947968" y="379596"/>
                </a:lnTo>
                <a:lnTo>
                  <a:pt x="948750" y="379957"/>
                </a:lnTo>
                <a:lnTo>
                  <a:pt x="948750" y="380378"/>
                </a:lnTo>
                <a:lnTo>
                  <a:pt x="948389" y="381040"/>
                </a:lnTo>
                <a:lnTo>
                  <a:pt x="948269" y="382243"/>
                </a:lnTo>
                <a:lnTo>
                  <a:pt x="947848" y="383446"/>
                </a:lnTo>
                <a:lnTo>
                  <a:pt x="947788" y="383807"/>
                </a:lnTo>
                <a:lnTo>
                  <a:pt x="948750" y="384048"/>
                </a:lnTo>
                <a:lnTo>
                  <a:pt x="949472" y="384229"/>
                </a:lnTo>
                <a:lnTo>
                  <a:pt x="949412" y="384950"/>
                </a:lnTo>
                <a:lnTo>
                  <a:pt x="949592" y="387236"/>
                </a:lnTo>
                <a:lnTo>
                  <a:pt x="951517" y="387537"/>
                </a:lnTo>
                <a:lnTo>
                  <a:pt x="951638" y="386575"/>
                </a:lnTo>
                <a:lnTo>
                  <a:pt x="953382" y="385793"/>
                </a:lnTo>
                <a:lnTo>
                  <a:pt x="954164" y="386635"/>
                </a:lnTo>
                <a:lnTo>
                  <a:pt x="953142" y="387357"/>
                </a:lnTo>
                <a:lnTo>
                  <a:pt x="954525" y="387597"/>
                </a:lnTo>
                <a:lnTo>
                  <a:pt x="953322" y="388199"/>
                </a:lnTo>
                <a:lnTo>
                  <a:pt x="953743" y="388801"/>
                </a:lnTo>
                <a:lnTo>
                  <a:pt x="954164" y="389041"/>
                </a:lnTo>
                <a:lnTo>
                  <a:pt x="954465" y="389402"/>
                </a:lnTo>
                <a:lnTo>
                  <a:pt x="953382" y="390485"/>
                </a:lnTo>
                <a:lnTo>
                  <a:pt x="953202" y="391267"/>
                </a:lnTo>
                <a:lnTo>
                  <a:pt x="952600" y="391087"/>
                </a:lnTo>
                <a:lnTo>
                  <a:pt x="952600" y="392109"/>
                </a:lnTo>
                <a:lnTo>
                  <a:pt x="951938" y="393493"/>
                </a:lnTo>
                <a:lnTo>
                  <a:pt x="952660" y="393493"/>
                </a:lnTo>
                <a:lnTo>
                  <a:pt x="952179" y="395057"/>
                </a:lnTo>
                <a:lnTo>
                  <a:pt x="952841" y="395117"/>
                </a:lnTo>
                <a:lnTo>
                  <a:pt x="953082" y="395418"/>
                </a:lnTo>
                <a:lnTo>
                  <a:pt x="951277" y="396019"/>
                </a:lnTo>
                <a:lnTo>
                  <a:pt x="951878" y="397102"/>
                </a:lnTo>
                <a:lnTo>
                  <a:pt x="951938" y="397223"/>
                </a:lnTo>
                <a:lnTo>
                  <a:pt x="951217" y="397824"/>
                </a:lnTo>
                <a:lnTo>
                  <a:pt x="951036" y="399448"/>
                </a:lnTo>
                <a:lnTo>
                  <a:pt x="951217" y="399870"/>
                </a:lnTo>
                <a:lnTo>
                  <a:pt x="951938" y="400351"/>
                </a:lnTo>
                <a:lnTo>
                  <a:pt x="950976" y="401554"/>
                </a:lnTo>
                <a:lnTo>
                  <a:pt x="952420" y="401795"/>
                </a:lnTo>
                <a:lnTo>
                  <a:pt x="951457" y="402697"/>
                </a:lnTo>
                <a:lnTo>
                  <a:pt x="952299" y="403900"/>
                </a:lnTo>
                <a:lnTo>
                  <a:pt x="950976" y="403479"/>
                </a:lnTo>
                <a:lnTo>
                  <a:pt x="950916" y="405163"/>
                </a:lnTo>
                <a:lnTo>
                  <a:pt x="949953" y="405103"/>
                </a:lnTo>
                <a:lnTo>
                  <a:pt x="951758" y="406306"/>
                </a:lnTo>
                <a:lnTo>
                  <a:pt x="951638" y="406607"/>
                </a:lnTo>
                <a:lnTo>
                  <a:pt x="950374" y="406126"/>
                </a:lnTo>
                <a:lnTo>
                  <a:pt x="949231" y="407630"/>
                </a:lnTo>
                <a:lnTo>
                  <a:pt x="949412" y="408653"/>
                </a:lnTo>
                <a:lnTo>
                  <a:pt x="949893" y="411480"/>
                </a:lnTo>
                <a:lnTo>
                  <a:pt x="949171" y="411901"/>
                </a:lnTo>
                <a:lnTo>
                  <a:pt x="949833" y="412021"/>
                </a:lnTo>
                <a:lnTo>
                  <a:pt x="950013" y="412021"/>
                </a:lnTo>
                <a:lnTo>
                  <a:pt x="950254" y="412262"/>
                </a:lnTo>
                <a:lnTo>
                  <a:pt x="950254" y="412443"/>
                </a:lnTo>
                <a:lnTo>
                  <a:pt x="949953" y="412683"/>
                </a:lnTo>
                <a:lnTo>
                  <a:pt x="949953" y="413225"/>
                </a:lnTo>
                <a:lnTo>
                  <a:pt x="950374" y="413525"/>
                </a:lnTo>
                <a:lnTo>
                  <a:pt x="951096" y="413766"/>
                </a:lnTo>
                <a:lnTo>
                  <a:pt x="951096" y="414368"/>
                </a:lnTo>
                <a:lnTo>
                  <a:pt x="950013" y="415571"/>
                </a:lnTo>
                <a:lnTo>
                  <a:pt x="951758" y="415330"/>
                </a:lnTo>
                <a:lnTo>
                  <a:pt x="950916" y="416052"/>
                </a:lnTo>
                <a:lnTo>
                  <a:pt x="952480" y="417857"/>
                </a:lnTo>
                <a:lnTo>
                  <a:pt x="951096" y="417676"/>
                </a:lnTo>
                <a:lnTo>
                  <a:pt x="951999" y="419421"/>
                </a:lnTo>
                <a:lnTo>
                  <a:pt x="952600" y="424414"/>
                </a:lnTo>
                <a:lnTo>
                  <a:pt x="952480" y="425918"/>
                </a:lnTo>
                <a:lnTo>
                  <a:pt x="951277" y="426820"/>
                </a:lnTo>
                <a:lnTo>
                  <a:pt x="952360" y="427001"/>
                </a:lnTo>
                <a:lnTo>
                  <a:pt x="951337" y="429467"/>
                </a:lnTo>
                <a:lnTo>
                  <a:pt x="951517" y="429768"/>
                </a:lnTo>
                <a:lnTo>
                  <a:pt x="952299" y="431212"/>
                </a:lnTo>
                <a:lnTo>
                  <a:pt x="952059" y="434280"/>
                </a:lnTo>
                <a:lnTo>
                  <a:pt x="950976" y="434039"/>
                </a:lnTo>
                <a:lnTo>
                  <a:pt x="950555" y="434280"/>
                </a:lnTo>
                <a:lnTo>
                  <a:pt x="951277" y="435002"/>
                </a:lnTo>
                <a:lnTo>
                  <a:pt x="950856" y="437348"/>
                </a:lnTo>
                <a:lnTo>
                  <a:pt x="950856" y="437709"/>
                </a:lnTo>
                <a:lnTo>
                  <a:pt x="950675" y="438912"/>
                </a:lnTo>
                <a:lnTo>
                  <a:pt x="952480" y="441439"/>
                </a:lnTo>
                <a:lnTo>
                  <a:pt x="951277" y="442762"/>
                </a:lnTo>
                <a:lnTo>
                  <a:pt x="951036" y="443544"/>
                </a:lnTo>
                <a:lnTo>
                  <a:pt x="953082" y="443063"/>
                </a:lnTo>
                <a:lnTo>
                  <a:pt x="952660" y="443364"/>
                </a:lnTo>
                <a:lnTo>
                  <a:pt x="951938" y="444326"/>
                </a:lnTo>
                <a:lnTo>
                  <a:pt x="954345" y="445830"/>
                </a:lnTo>
                <a:lnTo>
                  <a:pt x="954766" y="449620"/>
                </a:lnTo>
                <a:lnTo>
                  <a:pt x="956871" y="449801"/>
                </a:lnTo>
                <a:lnTo>
                  <a:pt x="955909" y="450402"/>
                </a:lnTo>
                <a:lnTo>
                  <a:pt x="957714" y="451846"/>
                </a:lnTo>
                <a:lnTo>
                  <a:pt x="956691" y="452929"/>
                </a:lnTo>
                <a:lnTo>
                  <a:pt x="958015" y="453350"/>
                </a:lnTo>
                <a:lnTo>
                  <a:pt x="957593" y="454373"/>
                </a:lnTo>
                <a:lnTo>
                  <a:pt x="958616" y="454974"/>
                </a:lnTo>
                <a:lnTo>
                  <a:pt x="958797" y="455455"/>
                </a:lnTo>
                <a:lnTo>
                  <a:pt x="958736" y="455696"/>
                </a:lnTo>
                <a:lnTo>
                  <a:pt x="958315" y="455335"/>
                </a:lnTo>
                <a:lnTo>
                  <a:pt x="957593" y="455877"/>
                </a:lnTo>
                <a:lnTo>
                  <a:pt x="957593" y="457260"/>
                </a:lnTo>
                <a:lnTo>
                  <a:pt x="958375" y="457080"/>
                </a:lnTo>
                <a:lnTo>
                  <a:pt x="957954" y="459426"/>
                </a:lnTo>
                <a:lnTo>
                  <a:pt x="959037" y="459366"/>
                </a:lnTo>
                <a:lnTo>
                  <a:pt x="959218" y="459847"/>
                </a:lnTo>
                <a:lnTo>
                  <a:pt x="959518" y="461110"/>
                </a:lnTo>
                <a:lnTo>
                  <a:pt x="958496" y="461110"/>
                </a:lnTo>
                <a:lnTo>
                  <a:pt x="959579" y="462795"/>
                </a:lnTo>
                <a:lnTo>
                  <a:pt x="959398" y="463998"/>
                </a:lnTo>
                <a:lnTo>
                  <a:pt x="960361" y="466404"/>
                </a:lnTo>
                <a:lnTo>
                  <a:pt x="959579" y="467367"/>
                </a:lnTo>
                <a:lnTo>
                  <a:pt x="960541" y="468149"/>
                </a:lnTo>
                <a:lnTo>
                  <a:pt x="960541" y="469713"/>
                </a:lnTo>
                <a:lnTo>
                  <a:pt x="959699" y="470074"/>
                </a:lnTo>
                <a:lnTo>
                  <a:pt x="961504" y="472721"/>
                </a:lnTo>
                <a:lnTo>
                  <a:pt x="963188" y="473082"/>
                </a:lnTo>
                <a:lnTo>
                  <a:pt x="962045" y="473382"/>
                </a:lnTo>
                <a:lnTo>
                  <a:pt x="963369" y="473864"/>
                </a:lnTo>
                <a:lnTo>
                  <a:pt x="962767" y="474766"/>
                </a:lnTo>
                <a:lnTo>
                  <a:pt x="963609" y="475247"/>
                </a:lnTo>
                <a:lnTo>
                  <a:pt x="963609" y="475909"/>
                </a:lnTo>
                <a:lnTo>
                  <a:pt x="962526" y="477112"/>
                </a:lnTo>
                <a:lnTo>
                  <a:pt x="962526" y="477353"/>
                </a:lnTo>
                <a:lnTo>
                  <a:pt x="962887" y="477714"/>
                </a:lnTo>
                <a:lnTo>
                  <a:pt x="963609" y="478616"/>
                </a:lnTo>
                <a:lnTo>
                  <a:pt x="963248" y="479458"/>
                </a:lnTo>
                <a:lnTo>
                  <a:pt x="964993" y="479338"/>
                </a:lnTo>
                <a:lnTo>
                  <a:pt x="964451" y="480481"/>
                </a:lnTo>
                <a:lnTo>
                  <a:pt x="965234" y="481383"/>
                </a:lnTo>
                <a:lnTo>
                  <a:pt x="965053" y="482226"/>
                </a:lnTo>
                <a:lnTo>
                  <a:pt x="966256" y="482166"/>
                </a:lnTo>
                <a:lnTo>
                  <a:pt x="967279" y="483489"/>
                </a:lnTo>
                <a:lnTo>
                  <a:pt x="967279" y="485173"/>
                </a:lnTo>
                <a:lnTo>
                  <a:pt x="968121" y="484812"/>
                </a:lnTo>
                <a:lnTo>
                  <a:pt x="969865" y="488422"/>
                </a:lnTo>
                <a:lnTo>
                  <a:pt x="970046" y="490588"/>
                </a:lnTo>
                <a:lnTo>
                  <a:pt x="971310" y="490768"/>
                </a:lnTo>
                <a:lnTo>
                  <a:pt x="971490" y="491851"/>
                </a:lnTo>
                <a:lnTo>
                  <a:pt x="971731" y="492392"/>
                </a:lnTo>
                <a:lnTo>
                  <a:pt x="973355" y="493295"/>
                </a:lnTo>
                <a:lnTo>
                  <a:pt x="973174" y="495160"/>
                </a:lnTo>
                <a:lnTo>
                  <a:pt x="975280" y="494558"/>
                </a:lnTo>
                <a:lnTo>
                  <a:pt x="975581" y="495460"/>
                </a:lnTo>
                <a:lnTo>
                  <a:pt x="976964" y="495821"/>
                </a:lnTo>
                <a:lnTo>
                  <a:pt x="976663" y="497205"/>
                </a:lnTo>
                <a:lnTo>
                  <a:pt x="979431" y="498829"/>
                </a:lnTo>
                <a:lnTo>
                  <a:pt x="978528" y="499551"/>
                </a:lnTo>
                <a:lnTo>
                  <a:pt x="979190" y="499551"/>
                </a:lnTo>
                <a:lnTo>
                  <a:pt x="979671" y="501236"/>
                </a:lnTo>
                <a:lnTo>
                  <a:pt x="979070" y="504244"/>
                </a:lnTo>
                <a:lnTo>
                  <a:pt x="979731" y="504845"/>
                </a:lnTo>
                <a:lnTo>
                  <a:pt x="978949" y="505928"/>
                </a:lnTo>
                <a:lnTo>
                  <a:pt x="980153" y="506289"/>
                </a:lnTo>
                <a:lnTo>
                  <a:pt x="980153" y="507131"/>
                </a:lnTo>
                <a:lnTo>
                  <a:pt x="979912" y="507733"/>
                </a:lnTo>
                <a:lnTo>
                  <a:pt x="979671" y="508334"/>
                </a:lnTo>
                <a:lnTo>
                  <a:pt x="979792" y="508455"/>
                </a:lnTo>
                <a:lnTo>
                  <a:pt x="980273" y="510079"/>
                </a:lnTo>
                <a:lnTo>
                  <a:pt x="980032" y="511462"/>
                </a:lnTo>
                <a:lnTo>
                  <a:pt x="980634" y="512245"/>
                </a:lnTo>
                <a:lnTo>
                  <a:pt x="980814" y="512666"/>
                </a:lnTo>
                <a:lnTo>
                  <a:pt x="980453" y="513267"/>
                </a:lnTo>
                <a:lnTo>
                  <a:pt x="981416" y="514049"/>
                </a:lnTo>
                <a:lnTo>
                  <a:pt x="982017" y="514230"/>
                </a:lnTo>
                <a:lnTo>
                  <a:pt x="980814" y="514831"/>
                </a:lnTo>
                <a:lnTo>
                  <a:pt x="980213" y="515433"/>
                </a:lnTo>
                <a:lnTo>
                  <a:pt x="980333" y="516275"/>
                </a:lnTo>
                <a:lnTo>
                  <a:pt x="980153" y="516636"/>
                </a:lnTo>
                <a:lnTo>
                  <a:pt x="980513" y="517238"/>
                </a:lnTo>
                <a:lnTo>
                  <a:pt x="980513" y="518441"/>
                </a:lnTo>
                <a:lnTo>
                  <a:pt x="981416" y="521689"/>
                </a:lnTo>
                <a:lnTo>
                  <a:pt x="982378" y="521810"/>
                </a:lnTo>
                <a:lnTo>
                  <a:pt x="982198" y="524276"/>
                </a:lnTo>
                <a:lnTo>
                  <a:pt x="981717" y="525239"/>
                </a:lnTo>
                <a:lnTo>
                  <a:pt x="981957" y="526983"/>
                </a:lnTo>
                <a:lnTo>
                  <a:pt x="982078" y="527404"/>
                </a:lnTo>
                <a:lnTo>
                  <a:pt x="981536" y="528126"/>
                </a:lnTo>
                <a:lnTo>
                  <a:pt x="983221" y="527765"/>
                </a:lnTo>
                <a:lnTo>
                  <a:pt x="983882" y="529269"/>
                </a:lnTo>
                <a:lnTo>
                  <a:pt x="983281" y="532638"/>
                </a:lnTo>
                <a:lnTo>
                  <a:pt x="984484" y="534503"/>
                </a:lnTo>
                <a:lnTo>
                  <a:pt x="984664" y="535345"/>
                </a:lnTo>
                <a:lnTo>
                  <a:pt x="985446" y="539496"/>
                </a:lnTo>
                <a:lnTo>
                  <a:pt x="986048" y="540338"/>
                </a:lnTo>
                <a:lnTo>
                  <a:pt x="986229" y="540820"/>
                </a:lnTo>
                <a:lnTo>
                  <a:pt x="986890" y="542745"/>
                </a:lnTo>
                <a:lnTo>
                  <a:pt x="987071" y="548760"/>
                </a:lnTo>
                <a:lnTo>
                  <a:pt x="986890" y="549963"/>
                </a:lnTo>
                <a:lnTo>
                  <a:pt x="986529" y="550806"/>
                </a:lnTo>
                <a:lnTo>
                  <a:pt x="985086" y="554114"/>
                </a:lnTo>
                <a:lnTo>
                  <a:pt x="984845" y="556821"/>
                </a:lnTo>
                <a:lnTo>
                  <a:pt x="985206" y="557724"/>
                </a:lnTo>
                <a:lnTo>
                  <a:pt x="985807" y="565484"/>
                </a:lnTo>
                <a:lnTo>
                  <a:pt x="986168" y="567951"/>
                </a:lnTo>
                <a:lnTo>
                  <a:pt x="987492" y="571380"/>
                </a:lnTo>
                <a:lnTo>
                  <a:pt x="987492" y="572342"/>
                </a:lnTo>
                <a:lnTo>
                  <a:pt x="987311" y="573305"/>
                </a:lnTo>
                <a:lnTo>
                  <a:pt x="982739" y="573545"/>
                </a:lnTo>
                <a:lnTo>
                  <a:pt x="964692" y="574147"/>
                </a:lnTo>
                <a:lnTo>
                  <a:pt x="956270" y="574568"/>
                </a:lnTo>
                <a:lnTo>
                  <a:pt x="952059" y="574688"/>
                </a:lnTo>
                <a:lnTo>
                  <a:pt x="943697" y="575049"/>
                </a:lnTo>
                <a:lnTo>
                  <a:pt x="935395" y="575350"/>
                </a:lnTo>
                <a:lnTo>
                  <a:pt x="933350" y="575470"/>
                </a:lnTo>
                <a:lnTo>
                  <a:pt x="927214" y="575651"/>
                </a:lnTo>
                <a:lnTo>
                  <a:pt x="921679" y="575952"/>
                </a:lnTo>
                <a:lnTo>
                  <a:pt x="916144" y="576132"/>
                </a:lnTo>
                <a:lnTo>
                  <a:pt x="910610" y="576433"/>
                </a:lnTo>
                <a:lnTo>
                  <a:pt x="905136" y="576613"/>
                </a:lnTo>
                <a:lnTo>
                  <a:pt x="899601" y="576854"/>
                </a:lnTo>
                <a:lnTo>
                  <a:pt x="894127" y="576974"/>
                </a:lnTo>
                <a:lnTo>
                  <a:pt x="891299" y="577095"/>
                </a:lnTo>
                <a:lnTo>
                  <a:pt x="887329" y="577155"/>
                </a:lnTo>
                <a:lnTo>
                  <a:pt x="883058" y="577275"/>
                </a:lnTo>
                <a:lnTo>
                  <a:pt x="874756" y="577576"/>
                </a:lnTo>
                <a:lnTo>
                  <a:pt x="870425" y="577937"/>
                </a:lnTo>
                <a:lnTo>
                  <a:pt x="859536" y="578298"/>
                </a:lnTo>
                <a:lnTo>
                  <a:pt x="847324" y="578659"/>
                </a:lnTo>
                <a:lnTo>
                  <a:pt x="845519" y="578659"/>
                </a:lnTo>
                <a:lnTo>
                  <a:pt x="819531" y="579441"/>
                </a:lnTo>
                <a:lnTo>
                  <a:pt x="810387" y="579681"/>
                </a:lnTo>
                <a:lnTo>
                  <a:pt x="799558" y="579922"/>
                </a:lnTo>
                <a:lnTo>
                  <a:pt x="795227" y="580042"/>
                </a:lnTo>
                <a:lnTo>
                  <a:pt x="788490" y="580283"/>
                </a:lnTo>
                <a:lnTo>
                  <a:pt x="774894" y="580584"/>
                </a:lnTo>
                <a:lnTo>
                  <a:pt x="771886" y="580704"/>
                </a:lnTo>
                <a:lnTo>
                  <a:pt x="769299" y="580704"/>
                </a:lnTo>
                <a:lnTo>
                  <a:pt x="767735" y="580825"/>
                </a:lnTo>
                <a:lnTo>
                  <a:pt x="758350" y="581125"/>
                </a:lnTo>
                <a:lnTo>
                  <a:pt x="738017" y="581366"/>
                </a:lnTo>
                <a:lnTo>
                  <a:pt x="728151" y="581546"/>
                </a:lnTo>
                <a:lnTo>
                  <a:pt x="708720" y="581727"/>
                </a:lnTo>
                <a:lnTo>
                  <a:pt x="704870" y="581847"/>
                </a:lnTo>
                <a:lnTo>
                  <a:pt x="700719" y="581847"/>
                </a:lnTo>
                <a:lnTo>
                  <a:pt x="682973" y="582148"/>
                </a:lnTo>
                <a:lnTo>
                  <a:pt x="681048" y="582148"/>
                </a:lnTo>
                <a:lnTo>
                  <a:pt x="677017" y="582208"/>
                </a:lnTo>
                <a:lnTo>
                  <a:pt x="663782" y="582389"/>
                </a:lnTo>
                <a:lnTo>
                  <a:pt x="653555" y="582509"/>
                </a:lnTo>
                <a:lnTo>
                  <a:pt x="642065" y="582689"/>
                </a:lnTo>
                <a:lnTo>
                  <a:pt x="631839" y="582930"/>
                </a:lnTo>
                <a:lnTo>
                  <a:pt x="618303" y="582930"/>
                </a:lnTo>
                <a:lnTo>
                  <a:pt x="607474" y="583171"/>
                </a:lnTo>
                <a:lnTo>
                  <a:pt x="592255" y="583231"/>
                </a:lnTo>
                <a:lnTo>
                  <a:pt x="582750" y="583351"/>
                </a:lnTo>
                <a:lnTo>
                  <a:pt x="566206" y="583592"/>
                </a:lnTo>
                <a:lnTo>
                  <a:pt x="524757" y="583592"/>
                </a:lnTo>
                <a:lnTo>
                  <a:pt x="517779" y="583652"/>
                </a:lnTo>
                <a:lnTo>
                  <a:pt x="512726" y="583652"/>
                </a:lnTo>
                <a:lnTo>
                  <a:pt x="505808" y="583592"/>
                </a:lnTo>
                <a:lnTo>
                  <a:pt x="486978" y="583592"/>
                </a:lnTo>
                <a:lnTo>
                  <a:pt x="484692" y="583652"/>
                </a:lnTo>
                <a:lnTo>
                  <a:pt x="477052" y="583652"/>
                </a:lnTo>
                <a:lnTo>
                  <a:pt x="472480" y="583592"/>
                </a:lnTo>
                <a:lnTo>
                  <a:pt x="451004" y="583592"/>
                </a:lnTo>
                <a:lnTo>
                  <a:pt x="448116" y="583712"/>
                </a:lnTo>
                <a:lnTo>
                  <a:pt x="440476" y="583471"/>
                </a:lnTo>
                <a:lnTo>
                  <a:pt x="434821" y="583592"/>
                </a:lnTo>
                <a:lnTo>
                  <a:pt x="426760" y="583652"/>
                </a:lnTo>
                <a:lnTo>
                  <a:pt x="421707" y="583532"/>
                </a:lnTo>
                <a:lnTo>
                  <a:pt x="394034" y="583532"/>
                </a:lnTo>
                <a:lnTo>
                  <a:pt x="388560" y="583411"/>
                </a:lnTo>
                <a:lnTo>
                  <a:pt x="369971" y="583411"/>
                </a:lnTo>
                <a:lnTo>
                  <a:pt x="357819" y="583291"/>
                </a:lnTo>
                <a:lnTo>
                  <a:pt x="344825" y="583291"/>
                </a:lnTo>
                <a:lnTo>
                  <a:pt x="338208" y="583171"/>
                </a:lnTo>
                <a:lnTo>
                  <a:pt x="331951" y="583050"/>
                </a:lnTo>
                <a:lnTo>
                  <a:pt x="325935" y="582990"/>
                </a:lnTo>
                <a:lnTo>
                  <a:pt x="319378" y="582870"/>
                </a:lnTo>
                <a:lnTo>
                  <a:pt x="313964" y="582870"/>
                </a:lnTo>
                <a:lnTo>
                  <a:pt x="311618" y="582750"/>
                </a:lnTo>
                <a:lnTo>
                  <a:pt x="298203" y="582689"/>
                </a:lnTo>
                <a:lnTo>
                  <a:pt x="294533" y="582629"/>
                </a:lnTo>
                <a:lnTo>
                  <a:pt x="283404" y="582389"/>
                </a:lnTo>
                <a:lnTo>
                  <a:pt x="275583" y="582389"/>
                </a:lnTo>
                <a:lnTo>
                  <a:pt x="271011" y="582328"/>
                </a:lnTo>
                <a:lnTo>
                  <a:pt x="264274" y="582148"/>
                </a:lnTo>
                <a:lnTo>
                  <a:pt x="258318" y="582088"/>
                </a:lnTo>
                <a:lnTo>
                  <a:pt x="253265" y="581968"/>
                </a:lnTo>
                <a:lnTo>
                  <a:pt x="248933" y="581907"/>
                </a:lnTo>
                <a:lnTo>
                  <a:pt x="245865" y="581907"/>
                </a:lnTo>
                <a:lnTo>
                  <a:pt x="234435" y="581667"/>
                </a:lnTo>
                <a:lnTo>
                  <a:pt x="232270" y="581667"/>
                </a:lnTo>
                <a:lnTo>
                  <a:pt x="223908" y="581486"/>
                </a:lnTo>
                <a:lnTo>
                  <a:pt x="220659" y="581426"/>
                </a:lnTo>
                <a:lnTo>
                  <a:pt x="217290" y="581426"/>
                </a:lnTo>
                <a:lnTo>
                  <a:pt x="213681" y="581306"/>
                </a:lnTo>
                <a:lnTo>
                  <a:pt x="210553" y="581246"/>
                </a:lnTo>
                <a:lnTo>
                  <a:pt x="207124" y="581125"/>
                </a:lnTo>
                <a:lnTo>
                  <a:pt x="198942" y="581065"/>
                </a:lnTo>
                <a:lnTo>
                  <a:pt x="196355" y="580945"/>
                </a:lnTo>
                <a:lnTo>
                  <a:pt x="193348" y="580945"/>
                </a:lnTo>
                <a:lnTo>
                  <a:pt x="190640" y="580825"/>
                </a:lnTo>
                <a:lnTo>
                  <a:pt x="185768" y="580825"/>
                </a:lnTo>
                <a:lnTo>
                  <a:pt x="180594" y="580644"/>
                </a:lnTo>
                <a:lnTo>
                  <a:pt x="176984" y="580524"/>
                </a:lnTo>
                <a:lnTo>
                  <a:pt x="172954" y="580464"/>
                </a:lnTo>
                <a:lnTo>
                  <a:pt x="160561" y="580163"/>
                </a:lnTo>
                <a:lnTo>
                  <a:pt x="155027" y="580042"/>
                </a:lnTo>
                <a:lnTo>
                  <a:pt x="148470" y="579862"/>
                </a:lnTo>
                <a:lnTo>
                  <a:pt x="145582" y="579862"/>
                </a:lnTo>
                <a:lnTo>
                  <a:pt x="143236" y="579802"/>
                </a:lnTo>
                <a:lnTo>
                  <a:pt x="139205" y="579621"/>
                </a:lnTo>
                <a:lnTo>
                  <a:pt x="133430" y="579561"/>
                </a:lnTo>
                <a:lnTo>
                  <a:pt x="131746" y="579561"/>
                </a:lnTo>
                <a:lnTo>
                  <a:pt x="127595" y="579441"/>
                </a:lnTo>
                <a:lnTo>
                  <a:pt x="124406" y="579381"/>
                </a:lnTo>
                <a:lnTo>
                  <a:pt x="113999" y="579020"/>
                </a:lnTo>
                <a:lnTo>
                  <a:pt x="112375" y="579020"/>
                </a:lnTo>
                <a:lnTo>
                  <a:pt x="105637" y="578779"/>
                </a:lnTo>
                <a:lnTo>
                  <a:pt x="100464" y="578659"/>
                </a:lnTo>
                <a:lnTo>
                  <a:pt x="89274" y="578358"/>
                </a:lnTo>
                <a:lnTo>
                  <a:pt x="86387" y="578238"/>
                </a:lnTo>
                <a:lnTo>
                  <a:pt x="81093" y="578117"/>
                </a:lnTo>
                <a:lnTo>
                  <a:pt x="76340" y="577937"/>
                </a:lnTo>
                <a:lnTo>
                  <a:pt x="72791" y="577937"/>
                </a:lnTo>
                <a:lnTo>
                  <a:pt x="71949" y="577817"/>
                </a:lnTo>
                <a:lnTo>
                  <a:pt x="64489" y="577636"/>
                </a:lnTo>
                <a:lnTo>
                  <a:pt x="60820" y="577456"/>
                </a:lnTo>
                <a:lnTo>
                  <a:pt x="50773" y="577155"/>
                </a:lnTo>
                <a:lnTo>
                  <a:pt x="39042" y="576854"/>
                </a:lnTo>
                <a:lnTo>
                  <a:pt x="34109" y="576734"/>
                </a:lnTo>
                <a:lnTo>
                  <a:pt x="25327" y="576313"/>
                </a:lnTo>
                <a:lnTo>
                  <a:pt x="20694" y="576313"/>
                </a:lnTo>
                <a:lnTo>
                  <a:pt x="19070" y="576132"/>
                </a:lnTo>
                <a:lnTo>
                  <a:pt x="16062" y="576012"/>
                </a:lnTo>
                <a:lnTo>
                  <a:pt x="8422" y="575771"/>
                </a:lnTo>
                <a:lnTo>
                  <a:pt x="6016" y="575711"/>
                </a:lnTo>
                <a:lnTo>
                  <a:pt x="0" y="575531"/>
                </a:lnTo>
                <a:lnTo>
                  <a:pt x="120" y="569996"/>
                </a:lnTo>
                <a:lnTo>
                  <a:pt x="361" y="560491"/>
                </a:lnTo>
                <a:lnTo>
                  <a:pt x="903" y="550565"/>
                </a:lnTo>
                <a:lnTo>
                  <a:pt x="962" y="545572"/>
                </a:lnTo>
                <a:lnTo>
                  <a:pt x="1263" y="539977"/>
                </a:lnTo>
                <a:lnTo>
                  <a:pt x="1564" y="533721"/>
                </a:lnTo>
                <a:lnTo>
                  <a:pt x="1744" y="526261"/>
                </a:lnTo>
                <a:lnTo>
                  <a:pt x="1985" y="519343"/>
                </a:lnTo>
                <a:lnTo>
                  <a:pt x="2346" y="510319"/>
                </a:lnTo>
                <a:lnTo>
                  <a:pt x="2406" y="506590"/>
                </a:lnTo>
                <a:lnTo>
                  <a:pt x="2527" y="503702"/>
                </a:lnTo>
                <a:lnTo>
                  <a:pt x="2707" y="498649"/>
                </a:lnTo>
                <a:lnTo>
                  <a:pt x="3248" y="485414"/>
                </a:lnTo>
                <a:lnTo>
                  <a:pt x="3850" y="468750"/>
                </a:lnTo>
                <a:lnTo>
                  <a:pt x="4331" y="454854"/>
                </a:lnTo>
                <a:lnTo>
                  <a:pt x="4452" y="449440"/>
                </a:lnTo>
                <a:lnTo>
                  <a:pt x="4752" y="443905"/>
                </a:lnTo>
                <a:lnTo>
                  <a:pt x="4752" y="440897"/>
                </a:lnTo>
                <a:lnTo>
                  <a:pt x="5053" y="433017"/>
                </a:lnTo>
                <a:lnTo>
                  <a:pt x="5113" y="430009"/>
                </a:lnTo>
                <a:lnTo>
                  <a:pt x="5414" y="422369"/>
                </a:lnTo>
                <a:lnTo>
                  <a:pt x="6317" y="396200"/>
                </a:lnTo>
                <a:lnTo>
                  <a:pt x="6497" y="391568"/>
                </a:lnTo>
                <a:lnTo>
                  <a:pt x="6497" y="388680"/>
                </a:lnTo>
                <a:lnTo>
                  <a:pt x="7339" y="369791"/>
                </a:lnTo>
                <a:lnTo>
                  <a:pt x="7399" y="368046"/>
                </a:lnTo>
                <a:lnTo>
                  <a:pt x="7640" y="361128"/>
                </a:lnTo>
                <a:lnTo>
                  <a:pt x="7760" y="356135"/>
                </a:lnTo>
                <a:lnTo>
                  <a:pt x="8362" y="339892"/>
                </a:lnTo>
                <a:lnTo>
                  <a:pt x="8542" y="336764"/>
                </a:lnTo>
                <a:lnTo>
                  <a:pt x="8783" y="328161"/>
                </a:lnTo>
                <a:lnTo>
                  <a:pt x="8783" y="326597"/>
                </a:lnTo>
                <a:lnTo>
                  <a:pt x="8903" y="326176"/>
                </a:lnTo>
                <a:lnTo>
                  <a:pt x="9144" y="317935"/>
                </a:lnTo>
                <a:lnTo>
                  <a:pt x="9385" y="311618"/>
                </a:lnTo>
                <a:lnTo>
                  <a:pt x="9625" y="305903"/>
                </a:lnTo>
                <a:lnTo>
                  <a:pt x="9926" y="298383"/>
                </a:lnTo>
                <a:lnTo>
                  <a:pt x="10768" y="277087"/>
                </a:lnTo>
                <a:lnTo>
                  <a:pt x="11009" y="268846"/>
                </a:lnTo>
                <a:lnTo>
                  <a:pt x="11370" y="258077"/>
                </a:lnTo>
                <a:lnTo>
                  <a:pt x="11550" y="253144"/>
                </a:lnTo>
                <a:lnTo>
                  <a:pt x="11731" y="248813"/>
                </a:lnTo>
                <a:lnTo>
                  <a:pt x="12092" y="238466"/>
                </a:lnTo>
                <a:lnTo>
                  <a:pt x="12332" y="233653"/>
                </a:lnTo>
                <a:lnTo>
                  <a:pt x="12573" y="227758"/>
                </a:lnTo>
                <a:lnTo>
                  <a:pt x="12814" y="224329"/>
                </a:lnTo>
                <a:lnTo>
                  <a:pt x="13114" y="216689"/>
                </a:lnTo>
                <a:lnTo>
                  <a:pt x="13175" y="216027"/>
                </a:lnTo>
                <a:lnTo>
                  <a:pt x="13175" y="214824"/>
                </a:lnTo>
                <a:lnTo>
                  <a:pt x="13235" y="213982"/>
                </a:lnTo>
                <a:lnTo>
                  <a:pt x="13415" y="208628"/>
                </a:lnTo>
                <a:lnTo>
                  <a:pt x="13536" y="199604"/>
                </a:lnTo>
                <a:lnTo>
                  <a:pt x="13596" y="193648"/>
                </a:lnTo>
                <a:lnTo>
                  <a:pt x="13716" y="189618"/>
                </a:lnTo>
                <a:lnTo>
                  <a:pt x="13836" y="187693"/>
                </a:lnTo>
                <a:lnTo>
                  <a:pt x="13896" y="186730"/>
                </a:lnTo>
                <a:lnTo>
                  <a:pt x="14378" y="170247"/>
                </a:lnTo>
                <a:lnTo>
                  <a:pt x="14498" y="163148"/>
                </a:lnTo>
                <a:lnTo>
                  <a:pt x="14618" y="161343"/>
                </a:lnTo>
                <a:lnTo>
                  <a:pt x="14799" y="153703"/>
                </a:lnTo>
                <a:lnTo>
                  <a:pt x="15280" y="140048"/>
                </a:lnTo>
                <a:lnTo>
                  <a:pt x="15280" y="138724"/>
                </a:lnTo>
                <a:lnTo>
                  <a:pt x="15461" y="134694"/>
                </a:lnTo>
                <a:lnTo>
                  <a:pt x="15461" y="133009"/>
                </a:lnTo>
                <a:lnTo>
                  <a:pt x="15641" y="130001"/>
                </a:lnTo>
                <a:lnTo>
                  <a:pt x="15761" y="123865"/>
                </a:lnTo>
                <a:lnTo>
                  <a:pt x="16122" y="112495"/>
                </a:lnTo>
                <a:lnTo>
                  <a:pt x="16904" y="86868"/>
                </a:lnTo>
                <a:lnTo>
                  <a:pt x="17386" y="71768"/>
                </a:lnTo>
                <a:lnTo>
                  <a:pt x="17506" y="69182"/>
                </a:lnTo>
                <a:lnTo>
                  <a:pt x="17927" y="55646"/>
                </a:lnTo>
                <a:lnTo>
                  <a:pt x="18168" y="48547"/>
                </a:lnTo>
                <a:lnTo>
                  <a:pt x="18168" y="47164"/>
                </a:lnTo>
                <a:lnTo>
                  <a:pt x="18529" y="39403"/>
                </a:lnTo>
                <a:lnTo>
                  <a:pt x="18769" y="29177"/>
                </a:lnTo>
                <a:lnTo>
                  <a:pt x="18829" y="26710"/>
                </a:lnTo>
                <a:lnTo>
                  <a:pt x="18890" y="25808"/>
                </a:lnTo>
                <a:lnTo>
                  <a:pt x="18950" y="24244"/>
                </a:lnTo>
                <a:lnTo>
                  <a:pt x="19190" y="19070"/>
                </a:lnTo>
                <a:lnTo>
                  <a:pt x="19190" y="15761"/>
                </a:lnTo>
                <a:lnTo>
                  <a:pt x="19371" y="13054"/>
                </a:lnTo>
                <a:lnTo>
                  <a:pt x="19792" y="2647"/>
                </a:lnTo>
                <a:lnTo>
                  <a:pt x="19852" y="662"/>
                </a:lnTo>
                <a:lnTo>
                  <a:pt x="26890" y="963"/>
                </a:lnTo>
                <a:lnTo>
                  <a:pt x="76701" y="2767"/>
                </a:lnTo>
                <a:lnTo>
                  <a:pt x="104615" y="3489"/>
                </a:lnTo>
                <a:lnTo>
                  <a:pt x="106179" y="3489"/>
                </a:lnTo>
                <a:lnTo>
                  <a:pt x="134694" y="4331"/>
                </a:lnTo>
                <a:lnTo>
                  <a:pt x="183421" y="5474"/>
                </a:lnTo>
                <a:lnTo>
                  <a:pt x="220298" y="6256"/>
                </a:lnTo>
                <a:lnTo>
                  <a:pt x="251159" y="6858"/>
                </a:lnTo>
                <a:lnTo>
                  <a:pt x="277809" y="7279"/>
                </a:lnTo>
                <a:lnTo>
                  <a:pt x="324973" y="7700"/>
                </a:lnTo>
                <a:lnTo>
                  <a:pt x="346148" y="7881"/>
                </a:lnTo>
                <a:lnTo>
                  <a:pt x="375626" y="8061"/>
                </a:lnTo>
                <a:lnTo>
                  <a:pt x="387898" y="8242"/>
                </a:lnTo>
                <a:lnTo>
                  <a:pt x="413646" y="8121"/>
                </a:lnTo>
                <a:lnTo>
                  <a:pt x="483429" y="8121"/>
                </a:lnTo>
                <a:lnTo>
                  <a:pt x="509297" y="8001"/>
                </a:lnTo>
                <a:lnTo>
                  <a:pt x="540459" y="7941"/>
                </a:lnTo>
                <a:lnTo>
                  <a:pt x="589367" y="7339"/>
                </a:lnTo>
                <a:lnTo>
                  <a:pt x="608136" y="7159"/>
                </a:lnTo>
                <a:lnTo>
                  <a:pt x="655601" y="6256"/>
                </a:lnTo>
                <a:lnTo>
                  <a:pt x="688687" y="5474"/>
                </a:lnTo>
                <a:lnTo>
                  <a:pt x="707216" y="5174"/>
                </a:lnTo>
                <a:lnTo>
                  <a:pt x="738378" y="4392"/>
                </a:lnTo>
                <a:lnTo>
                  <a:pt x="806958" y="2466"/>
                </a:lnTo>
                <a:lnTo>
                  <a:pt x="849129" y="1023"/>
                </a:lnTo>
                <a:lnTo>
                  <a:pt x="878486" y="6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" name="Freeform: Shape 256" title="NE-1">
            <a:extLst>
              <a:ext uri="{FF2B5EF4-FFF2-40B4-BE49-F238E27FC236}">
                <a16:creationId xmlns:a16="http://schemas.microsoft.com/office/drawing/2014/main" id="{4BB367FC-DE53-E954-2CED-A35DCF6E9FAB}"/>
              </a:ext>
            </a:extLst>
          </p:cNvPr>
          <p:cNvSpPr/>
          <p:nvPr/>
        </p:nvSpPr>
        <p:spPr>
          <a:xfrm>
            <a:off x="4645381" y="3386588"/>
            <a:ext cx="235172" cy="232012"/>
          </a:xfrm>
          <a:custGeom>
            <a:avLst/>
            <a:gdLst>
              <a:gd name="connsiteX0" fmla="*/ 275163 w 294352"/>
              <a:gd name="connsiteY0" fmla="*/ 167239 h 300729"/>
              <a:gd name="connsiteX1" fmla="*/ 275764 w 294352"/>
              <a:gd name="connsiteY1" fmla="*/ 167840 h 300729"/>
              <a:gd name="connsiteX2" fmla="*/ 277569 w 294352"/>
              <a:gd name="connsiteY2" fmla="*/ 168262 h 300729"/>
              <a:gd name="connsiteX3" fmla="*/ 281419 w 294352"/>
              <a:gd name="connsiteY3" fmla="*/ 167480 h 300729"/>
              <a:gd name="connsiteX4" fmla="*/ 283103 w 294352"/>
              <a:gd name="connsiteY4" fmla="*/ 167239 h 300729"/>
              <a:gd name="connsiteX5" fmla="*/ 284848 w 294352"/>
              <a:gd name="connsiteY5" fmla="*/ 167419 h 300729"/>
              <a:gd name="connsiteX6" fmla="*/ 286653 w 294352"/>
              <a:gd name="connsiteY6" fmla="*/ 168743 h 300729"/>
              <a:gd name="connsiteX7" fmla="*/ 286953 w 294352"/>
              <a:gd name="connsiteY7" fmla="*/ 170307 h 300729"/>
              <a:gd name="connsiteX8" fmla="*/ 286231 w 294352"/>
              <a:gd name="connsiteY8" fmla="*/ 171330 h 300729"/>
              <a:gd name="connsiteX9" fmla="*/ 283645 w 294352"/>
              <a:gd name="connsiteY9" fmla="*/ 171029 h 300729"/>
              <a:gd name="connsiteX10" fmla="*/ 282502 w 294352"/>
              <a:gd name="connsiteY10" fmla="*/ 171390 h 300729"/>
              <a:gd name="connsiteX11" fmla="*/ 281539 w 294352"/>
              <a:gd name="connsiteY11" fmla="*/ 173074 h 300729"/>
              <a:gd name="connsiteX12" fmla="*/ 281359 w 294352"/>
              <a:gd name="connsiteY12" fmla="*/ 174458 h 300729"/>
              <a:gd name="connsiteX13" fmla="*/ 281419 w 294352"/>
              <a:gd name="connsiteY13" fmla="*/ 175360 h 300729"/>
              <a:gd name="connsiteX14" fmla="*/ 281840 w 294352"/>
              <a:gd name="connsiteY14" fmla="*/ 176443 h 300729"/>
              <a:gd name="connsiteX15" fmla="*/ 282141 w 294352"/>
              <a:gd name="connsiteY15" fmla="*/ 177045 h 300729"/>
              <a:gd name="connsiteX16" fmla="*/ 283223 w 294352"/>
              <a:gd name="connsiteY16" fmla="*/ 178609 h 300729"/>
              <a:gd name="connsiteX17" fmla="*/ 283825 w 294352"/>
              <a:gd name="connsiteY17" fmla="*/ 179992 h 300729"/>
              <a:gd name="connsiteX18" fmla="*/ 284006 w 294352"/>
              <a:gd name="connsiteY18" fmla="*/ 181135 h 300729"/>
              <a:gd name="connsiteX19" fmla="*/ 284006 w 294352"/>
              <a:gd name="connsiteY19" fmla="*/ 182459 h 300729"/>
              <a:gd name="connsiteX20" fmla="*/ 284427 w 294352"/>
              <a:gd name="connsiteY20" fmla="*/ 184324 h 300729"/>
              <a:gd name="connsiteX21" fmla="*/ 284727 w 294352"/>
              <a:gd name="connsiteY21" fmla="*/ 185046 h 300729"/>
              <a:gd name="connsiteX22" fmla="*/ 284607 w 294352"/>
              <a:gd name="connsiteY22" fmla="*/ 187572 h 300729"/>
              <a:gd name="connsiteX23" fmla="*/ 283945 w 294352"/>
              <a:gd name="connsiteY23" fmla="*/ 188715 h 300729"/>
              <a:gd name="connsiteX24" fmla="*/ 282983 w 294352"/>
              <a:gd name="connsiteY24" fmla="*/ 189858 h 300729"/>
              <a:gd name="connsiteX25" fmla="*/ 282682 w 294352"/>
              <a:gd name="connsiteY25" fmla="*/ 190159 h 300729"/>
              <a:gd name="connsiteX26" fmla="*/ 282441 w 294352"/>
              <a:gd name="connsiteY26" fmla="*/ 190580 h 300729"/>
              <a:gd name="connsiteX27" fmla="*/ 282502 w 294352"/>
              <a:gd name="connsiteY27" fmla="*/ 192866 h 300729"/>
              <a:gd name="connsiteX28" fmla="*/ 283524 w 294352"/>
              <a:gd name="connsiteY28" fmla="*/ 193769 h 300729"/>
              <a:gd name="connsiteX29" fmla="*/ 285510 w 294352"/>
              <a:gd name="connsiteY29" fmla="*/ 195754 h 300729"/>
              <a:gd name="connsiteX30" fmla="*/ 285870 w 294352"/>
              <a:gd name="connsiteY30" fmla="*/ 198160 h 300729"/>
              <a:gd name="connsiteX31" fmla="*/ 284667 w 294352"/>
              <a:gd name="connsiteY31" fmla="*/ 201348 h 300729"/>
              <a:gd name="connsiteX32" fmla="*/ 285630 w 294352"/>
              <a:gd name="connsiteY32" fmla="*/ 203635 h 300729"/>
              <a:gd name="connsiteX33" fmla="*/ 288397 w 294352"/>
              <a:gd name="connsiteY33" fmla="*/ 204958 h 300729"/>
              <a:gd name="connsiteX34" fmla="*/ 289721 w 294352"/>
              <a:gd name="connsiteY34" fmla="*/ 205860 h 300729"/>
              <a:gd name="connsiteX35" fmla="*/ 290803 w 294352"/>
              <a:gd name="connsiteY35" fmla="*/ 208146 h 300729"/>
              <a:gd name="connsiteX36" fmla="*/ 290683 w 294352"/>
              <a:gd name="connsiteY36" fmla="*/ 209831 h 300729"/>
              <a:gd name="connsiteX37" fmla="*/ 289901 w 294352"/>
              <a:gd name="connsiteY37" fmla="*/ 211876 h 300729"/>
              <a:gd name="connsiteX38" fmla="*/ 289721 w 294352"/>
              <a:gd name="connsiteY38" fmla="*/ 212297 h 300729"/>
              <a:gd name="connsiteX39" fmla="*/ 289420 w 294352"/>
              <a:gd name="connsiteY39" fmla="*/ 214463 h 300729"/>
              <a:gd name="connsiteX40" fmla="*/ 289600 w 294352"/>
              <a:gd name="connsiteY40" fmla="*/ 215666 h 300729"/>
              <a:gd name="connsiteX41" fmla="*/ 289961 w 294352"/>
              <a:gd name="connsiteY41" fmla="*/ 217290 h 300729"/>
              <a:gd name="connsiteX42" fmla="*/ 291044 w 294352"/>
              <a:gd name="connsiteY42" fmla="*/ 219095 h 300729"/>
              <a:gd name="connsiteX43" fmla="*/ 293210 w 294352"/>
              <a:gd name="connsiteY43" fmla="*/ 220900 h 300729"/>
              <a:gd name="connsiteX44" fmla="*/ 294052 w 294352"/>
              <a:gd name="connsiteY44" fmla="*/ 222283 h 300729"/>
              <a:gd name="connsiteX45" fmla="*/ 294353 w 294352"/>
              <a:gd name="connsiteY45" fmla="*/ 223426 h 300729"/>
              <a:gd name="connsiteX46" fmla="*/ 293450 w 294352"/>
              <a:gd name="connsiteY46" fmla="*/ 225652 h 300729"/>
              <a:gd name="connsiteX47" fmla="*/ 290563 w 294352"/>
              <a:gd name="connsiteY47" fmla="*/ 227216 h 300729"/>
              <a:gd name="connsiteX48" fmla="*/ 289600 w 294352"/>
              <a:gd name="connsiteY48" fmla="*/ 227938 h 300729"/>
              <a:gd name="connsiteX49" fmla="*/ 289119 w 294352"/>
              <a:gd name="connsiteY49" fmla="*/ 229502 h 300729"/>
              <a:gd name="connsiteX50" fmla="*/ 289119 w 294352"/>
              <a:gd name="connsiteY50" fmla="*/ 229923 h 300729"/>
              <a:gd name="connsiteX51" fmla="*/ 289480 w 294352"/>
              <a:gd name="connsiteY51" fmla="*/ 231127 h 300729"/>
              <a:gd name="connsiteX52" fmla="*/ 290683 w 294352"/>
              <a:gd name="connsiteY52" fmla="*/ 233473 h 300729"/>
              <a:gd name="connsiteX53" fmla="*/ 290864 w 294352"/>
              <a:gd name="connsiteY53" fmla="*/ 236060 h 300729"/>
              <a:gd name="connsiteX54" fmla="*/ 290082 w 294352"/>
              <a:gd name="connsiteY54" fmla="*/ 237744 h 300729"/>
              <a:gd name="connsiteX55" fmla="*/ 290322 w 294352"/>
              <a:gd name="connsiteY55" fmla="*/ 240391 h 300729"/>
              <a:gd name="connsiteX56" fmla="*/ 291886 w 294352"/>
              <a:gd name="connsiteY56" fmla="*/ 243760 h 300729"/>
              <a:gd name="connsiteX57" fmla="*/ 291886 w 294352"/>
              <a:gd name="connsiteY57" fmla="*/ 244061 h 300729"/>
              <a:gd name="connsiteX58" fmla="*/ 223908 w 294352"/>
              <a:gd name="connsiteY58" fmla="*/ 247429 h 300729"/>
              <a:gd name="connsiteX59" fmla="*/ 202431 w 294352"/>
              <a:gd name="connsiteY59" fmla="*/ 248452 h 300729"/>
              <a:gd name="connsiteX60" fmla="*/ 204657 w 294352"/>
              <a:gd name="connsiteY60" fmla="*/ 298143 h 300729"/>
              <a:gd name="connsiteX61" fmla="*/ 189136 w 294352"/>
              <a:gd name="connsiteY61" fmla="*/ 298744 h 300729"/>
              <a:gd name="connsiteX62" fmla="*/ 171811 w 294352"/>
              <a:gd name="connsiteY62" fmla="*/ 299586 h 300729"/>
              <a:gd name="connsiteX63" fmla="*/ 154185 w 294352"/>
              <a:gd name="connsiteY63" fmla="*/ 300308 h 300729"/>
              <a:gd name="connsiteX64" fmla="*/ 140529 w 294352"/>
              <a:gd name="connsiteY64" fmla="*/ 300729 h 300729"/>
              <a:gd name="connsiteX65" fmla="*/ 140348 w 294352"/>
              <a:gd name="connsiteY65" fmla="*/ 292427 h 300729"/>
              <a:gd name="connsiteX66" fmla="*/ 139747 w 294352"/>
              <a:gd name="connsiteY66" fmla="*/ 284126 h 300729"/>
              <a:gd name="connsiteX67" fmla="*/ 139145 w 294352"/>
              <a:gd name="connsiteY67" fmla="*/ 267522 h 300729"/>
              <a:gd name="connsiteX68" fmla="*/ 90658 w 294352"/>
              <a:gd name="connsiteY68" fmla="*/ 269267 h 300729"/>
              <a:gd name="connsiteX69" fmla="*/ 74295 w 294352"/>
              <a:gd name="connsiteY69" fmla="*/ 269808 h 300729"/>
              <a:gd name="connsiteX70" fmla="*/ 73332 w 294352"/>
              <a:gd name="connsiteY70" fmla="*/ 242136 h 300729"/>
              <a:gd name="connsiteX71" fmla="*/ 72491 w 294352"/>
              <a:gd name="connsiteY71" fmla="*/ 214343 h 300729"/>
              <a:gd name="connsiteX72" fmla="*/ 71348 w 294352"/>
              <a:gd name="connsiteY72" fmla="*/ 181196 h 300729"/>
              <a:gd name="connsiteX73" fmla="*/ 44036 w 294352"/>
              <a:gd name="connsiteY73" fmla="*/ 182098 h 300729"/>
              <a:gd name="connsiteX74" fmla="*/ 44036 w 294352"/>
              <a:gd name="connsiteY74" fmla="*/ 179391 h 300729"/>
              <a:gd name="connsiteX75" fmla="*/ 41389 w 294352"/>
              <a:gd name="connsiteY75" fmla="*/ 179511 h 300729"/>
              <a:gd name="connsiteX76" fmla="*/ 41269 w 294352"/>
              <a:gd name="connsiteY76" fmla="*/ 176684 h 300729"/>
              <a:gd name="connsiteX77" fmla="*/ 43855 w 294352"/>
              <a:gd name="connsiteY77" fmla="*/ 176563 h 300729"/>
              <a:gd name="connsiteX78" fmla="*/ 43675 w 294352"/>
              <a:gd name="connsiteY78" fmla="*/ 168382 h 300729"/>
              <a:gd name="connsiteX79" fmla="*/ 40908 w 294352"/>
              <a:gd name="connsiteY79" fmla="*/ 168382 h 300729"/>
              <a:gd name="connsiteX80" fmla="*/ 40366 w 294352"/>
              <a:gd name="connsiteY80" fmla="*/ 149552 h 300729"/>
              <a:gd name="connsiteX81" fmla="*/ 37779 w 294352"/>
              <a:gd name="connsiteY81" fmla="*/ 150876 h 300729"/>
              <a:gd name="connsiteX82" fmla="*/ 37358 w 294352"/>
              <a:gd name="connsiteY82" fmla="*/ 138062 h 300729"/>
              <a:gd name="connsiteX83" fmla="*/ 22439 w 294352"/>
              <a:gd name="connsiteY83" fmla="*/ 138544 h 300729"/>
              <a:gd name="connsiteX84" fmla="*/ 21837 w 294352"/>
              <a:gd name="connsiteY84" fmla="*/ 118451 h 300729"/>
              <a:gd name="connsiteX85" fmla="*/ 21657 w 294352"/>
              <a:gd name="connsiteY85" fmla="*/ 113458 h 300729"/>
              <a:gd name="connsiteX86" fmla="*/ 16002 w 294352"/>
              <a:gd name="connsiteY86" fmla="*/ 113518 h 300729"/>
              <a:gd name="connsiteX87" fmla="*/ 3971 w 294352"/>
              <a:gd name="connsiteY87" fmla="*/ 114059 h 300729"/>
              <a:gd name="connsiteX88" fmla="*/ 3549 w 294352"/>
              <a:gd name="connsiteY88" fmla="*/ 104314 h 300729"/>
              <a:gd name="connsiteX89" fmla="*/ 2948 w 294352"/>
              <a:gd name="connsiteY89" fmla="*/ 89335 h 300729"/>
              <a:gd name="connsiteX90" fmla="*/ 2587 w 294352"/>
              <a:gd name="connsiteY90" fmla="*/ 72911 h 300729"/>
              <a:gd name="connsiteX91" fmla="*/ 2166 w 294352"/>
              <a:gd name="connsiteY91" fmla="*/ 70144 h 300729"/>
              <a:gd name="connsiteX92" fmla="*/ 1203 w 294352"/>
              <a:gd name="connsiteY92" fmla="*/ 39704 h 300729"/>
              <a:gd name="connsiteX93" fmla="*/ 0 w 294352"/>
              <a:gd name="connsiteY93" fmla="*/ 6798 h 300729"/>
              <a:gd name="connsiteX94" fmla="*/ 2707 w 294352"/>
              <a:gd name="connsiteY94" fmla="*/ 6437 h 300729"/>
              <a:gd name="connsiteX95" fmla="*/ 35253 w 294352"/>
              <a:gd name="connsiteY95" fmla="*/ 5414 h 300729"/>
              <a:gd name="connsiteX96" fmla="*/ 59677 w 294352"/>
              <a:gd name="connsiteY96" fmla="*/ 4452 h 300729"/>
              <a:gd name="connsiteX97" fmla="*/ 103111 w 294352"/>
              <a:gd name="connsiteY97" fmla="*/ 2948 h 300729"/>
              <a:gd name="connsiteX98" fmla="*/ 148831 w 294352"/>
              <a:gd name="connsiteY98" fmla="*/ 1203 h 300729"/>
              <a:gd name="connsiteX99" fmla="*/ 178609 w 294352"/>
              <a:gd name="connsiteY99" fmla="*/ 0 h 300729"/>
              <a:gd name="connsiteX100" fmla="*/ 179331 w 294352"/>
              <a:gd name="connsiteY100" fmla="*/ 16603 h 300729"/>
              <a:gd name="connsiteX101" fmla="*/ 181497 w 294352"/>
              <a:gd name="connsiteY101" fmla="*/ 66354 h 300729"/>
              <a:gd name="connsiteX102" fmla="*/ 197138 w 294352"/>
              <a:gd name="connsiteY102" fmla="*/ 65692 h 300729"/>
              <a:gd name="connsiteX103" fmla="*/ 197378 w 294352"/>
              <a:gd name="connsiteY103" fmla="*/ 76761 h 300729"/>
              <a:gd name="connsiteX104" fmla="*/ 198220 w 294352"/>
              <a:gd name="connsiteY104" fmla="*/ 90598 h 300729"/>
              <a:gd name="connsiteX105" fmla="*/ 198882 w 294352"/>
              <a:gd name="connsiteY105" fmla="*/ 107141 h 300729"/>
              <a:gd name="connsiteX106" fmla="*/ 200326 w 294352"/>
              <a:gd name="connsiteY106" fmla="*/ 107081 h 300729"/>
              <a:gd name="connsiteX107" fmla="*/ 200506 w 294352"/>
              <a:gd name="connsiteY107" fmla="*/ 112616 h 300729"/>
              <a:gd name="connsiteX108" fmla="*/ 201710 w 294352"/>
              <a:gd name="connsiteY108" fmla="*/ 112616 h 300729"/>
              <a:gd name="connsiteX109" fmla="*/ 201890 w 294352"/>
              <a:gd name="connsiteY109" fmla="*/ 115323 h 300729"/>
              <a:gd name="connsiteX110" fmla="*/ 204657 w 294352"/>
              <a:gd name="connsiteY110" fmla="*/ 115202 h 300729"/>
              <a:gd name="connsiteX111" fmla="*/ 204838 w 294352"/>
              <a:gd name="connsiteY111" fmla="*/ 117970 h 300729"/>
              <a:gd name="connsiteX112" fmla="*/ 207545 w 294352"/>
              <a:gd name="connsiteY112" fmla="*/ 117970 h 300729"/>
              <a:gd name="connsiteX113" fmla="*/ 207545 w 294352"/>
              <a:gd name="connsiteY113" fmla="*/ 120737 h 300729"/>
              <a:gd name="connsiteX114" fmla="*/ 210372 w 294352"/>
              <a:gd name="connsiteY114" fmla="*/ 120617 h 300729"/>
              <a:gd name="connsiteX115" fmla="*/ 210372 w 294352"/>
              <a:gd name="connsiteY115" fmla="*/ 123324 h 300729"/>
              <a:gd name="connsiteX116" fmla="*/ 215787 w 294352"/>
              <a:gd name="connsiteY116" fmla="*/ 123083 h 300729"/>
              <a:gd name="connsiteX117" fmla="*/ 216268 w 294352"/>
              <a:gd name="connsiteY117" fmla="*/ 131385 h 300729"/>
              <a:gd name="connsiteX118" fmla="*/ 193829 w 294352"/>
              <a:gd name="connsiteY118" fmla="*/ 132347 h 300729"/>
              <a:gd name="connsiteX119" fmla="*/ 191663 w 294352"/>
              <a:gd name="connsiteY119" fmla="*/ 131866 h 300729"/>
              <a:gd name="connsiteX120" fmla="*/ 190520 w 294352"/>
              <a:gd name="connsiteY120" fmla="*/ 130302 h 300729"/>
              <a:gd name="connsiteX121" fmla="*/ 182098 w 294352"/>
              <a:gd name="connsiteY121" fmla="*/ 125249 h 300729"/>
              <a:gd name="connsiteX122" fmla="*/ 177045 w 294352"/>
              <a:gd name="connsiteY122" fmla="*/ 125249 h 300729"/>
              <a:gd name="connsiteX123" fmla="*/ 172834 w 294352"/>
              <a:gd name="connsiteY123" fmla="*/ 125429 h 300729"/>
              <a:gd name="connsiteX124" fmla="*/ 171992 w 294352"/>
              <a:gd name="connsiteY124" fmla="*/ 125128 h 300729"/>
              <a:gd name="connsiteX125" fmla="*/ 169946 w 294352"/>
              <a:gd name="connsiteY125" fmla="*/ 126452 h 300729"/>
              <a:gd name="connsiteX126" fmla="*/ 167720 w 294352"/>
              <a:gd name="connsiteY126" fmla="*/ 127114 h 300729"/>
              <a:gd name="connsiteX127" fmla="*/ 164532 w 294352"/>
              <a:gd name="connsiteY127" fmla="*/ 127414 h 300729"/>
              <a:gd name="connsiteX128" fmla="*/ 162126 w 294352"/>
              <a:gd name="connsiteY128" fmla="*/ 126512 h 300729"/>
              <a:gd name="connsiteX129" fmla="*/ 159118 w 294352"/>
              <a:gd name="connsiteY129" fmla="*/ 123985 h 300729"/>
              <a:gd name="connsiteX130" fmla="*/ 156952 w 294352"/>
              <a:gd name="connsiteY130" fmla="*/ 123143 h 300729"/>
              <a:gd name="connsiteX131" fmla="*/ 153162 w 294352"/>
              <a:gd name="connsiteY131" fmla="*/ 123143 h 300729"/>
              <a:gd name="connsiteX132" fmla="*/ 151057 w 294352"/>
              <a:gd name="connsiteY132" fmla="*/ 124467 h 300729"/>
              <a:gd name="connsiteX133" fmla="*/ 149613 w 294352"/>
              <a:gd name="connsiteY133" fmla="*/ 124467 h 300729"/>
              <a:gd name="connsiteX134" fmla="*/ 147928 w 294352"/>
              <a:gd name="connsiteY134" fmla="*/ 125369 h 300729"/>
              <a:gd name="connsiteX135" fmla="*/ 146725 w 294352"/>
              <a:gd name="connsiteY135" fmla="*/ 125369 h 300729"/>
              <a:gd name="connsiteX136" fmla="*/ 144018 w 294352"/>
              <a:gd name="connsiteY136" fmla="*/ 124467 h 300729"/>
              <a:gd name="connsiteX137" fmla="*/ 141913 w 294352"/>
              <a:gd name="connsiteY137" fmla="*/ 124647 h 300729"/>
              <a:gd name="connsiteX138" fmla="*/ 140589 w 294352"/>
              <a:gd name="connsiteY138" fmla="*/ 123925 h 300729"/>
              <a:gd name="connsiteX139" fmla="*/ 136559 w 294352"/>
              <a:gd name="connsiteY139" fmla="*/ 123324 h 300729"/>
              <a:gd name="connsiteX140" fmla="*/ 134333 w 294352"/>
              <a:gd name="connsiteY140" fmla="*/ 123324 h 300729"/>
              <a:gd name="connsiteX141" fmla="*/ 134814 w 294352"/>
              <a:gd name="connsiteY141" fmla="*/ 134754 h 300729"/>
              <a:gd name="connsiteX142" fmla="*/ 134513 w 294352"/>
              <a:gd name="connsiteY142" fmla="*/ 134693 h 300729"/>
              <a:gd name="connsiteX143" fmla="*/ 135295 w 294352"/>
              <a:gd name="connsiteY143" fmla="*/ 158757 h 300729"/>
              <a:gd name="connsiteX144" fmla="*/ 136619 w 294352"/>
              <a:gd name="connsiteY144" fmla="*/ 189919 h 300729"/>
              <a:gd name="connsiteX145" fmla="*/ 137100 w 294352"/>
              <a:gd name="connsiteY145" fmla="*/ 201048 h 300729"/>
              <a:gd name="connsiteX146" fmla="*/ 185888 w 294352"/>
              <a:gd name="connsiteY146" fmla="*/ 199243 h 300729"/>
              <a:gd name="connsiteX147" fmla="*/ 200025 w 294352"/>
              <a:gd name="connsiteY147" fmla="*/ 198641 h 300729"/>
              <a:gd name="connsiteX148" fmla="*/ 200326 w 294352"/>
              <a:gd name="connsiteY148" fmla="*/ 204176 h 300729"/>
              <a:gd name="connsiteX149" fmla="*/ 216568 w 294352"/>
              <a:gd name="connsiteY149" fmla="*/ 203574 h 300729"/>
              <a:gd name="connsiteX150" fmla="*/ 216388 w 294352"/>
              <a:gd name="connsiteY150" fmla="*/ 197980 h 300729"/>
              <a:gd name="connsiteX151" fmla="*/ 220599 w 294352"/>
              <a:gd name="connsiteY151" fmla="*/ 197739 h 300729"/>
              <a:gd name="connsiteX152" fmla="*/ 221803 w 294352"/>
              <a:gd name="connsiteY152" fmla="*/ 199183 h 300729"/>
              <a:gd name="connsiteX153" fmla="*/ 223848 w 294352"/>
              <a:gd name="connsiteY153" fmla="*/ 200988 h 300729"/>
              <a:gd name="connsiteX154" fmla="*/ 225652 w 294352"/>
              <a:gd name="connsiteY154" fmla="*/ 201890 h 300729"/>
              <a:gd name="connsiteX155" fmla="*/ 230465 w 294352"/>
              <a:gd name="connsiteY155" fmla="*/ 202191 h 300729"/>
              <a:gd name="connsiteX156" fmla="*/ 231969 w 294352"/>
              <a:gd name="connsiteY156" fmla="*/ 203153 h 300729"/>
              <a:gd name="connsiteX157" fmla="*/ 233172 w 294352"/>
              <a:gd name="connsiteY157" fmla="*/ 205559 h 300729"/>
              <a:gd name="connsiteX158" fmla="*/ 235218 w 294352"/>
              <a:gd name="connsiteY158" fmla="*/ 206702 h 300729"/>
              <a:gd name="connsiteX159" fmla="*/ 236782 w 294352"/>
              <a:gd name="connsiteY159" fmla="*/ 206342 h 300729"/>
              <a:gd name="connsiteX160" fmla="*/ 240512 w 294352"/>
              <a:gd name="connsiteY160" fmla="*/ 204116 h 300729"/>
              <a:gd name="connsiteX161" fmla="*/ 245565 w 294352"/>
              <a:gd name="connsiteY161" fmla="*/ 201709 h 300729"/>
              <a:gd name="connsiteX162" fmla="*/ 247370 w 294352"/>
              <a:gd name="connsiteY162" fmla="*/ 199002 h 300729"/>
              <a:gd name="connsiteX163" fmla="*/ 250257 w 294352"/>
              <a:gd name="connsiteY163" fmla="*/ 195633 h 300729"/>
              <a:gd name="connsiteX164" fmla="*/ 255190 w 294352"/>
              <a:gd name="connsiteY164" fmla="*/ 193468 h 300729"/>
              <a:gd name="connsiteX165" fmla="*/ 257596 w 294352"/>
              <a:gd name="connsiteY165" fmla="*/ 191964 h 300729"/>
              <a:gd name="connsiteX166" fmla="*/ 260724 w 294352"/>
              <a:gd name="connsiteY166" fmla="*/ 191783 h 300729"/>
              <a:gd name="connsiteX167" fmla="*/ 263612 w 294352"/>
              <a:gd name="connsiteY167" fmla="*/ 192565 h 300729"/>
              <a:gd name="connsiteX168" fmla="*/ 264936 w 294352"/>
              <a:gd name="connsiteY168" fmla="*/ 192626 h 300729"/>
              <a:gd name="connsiteX169" fmla="*/ 264755 w 294352"/>
              <a:gd name="connsiteY169" fmla="*/ 186429 h 300729"/>
              <a:gd name="connsiteX170" fmla="*/ 264394 w 294352"/>
              <a:gd name="connsiteY170" fmla="*/ 179571 h 300729"/>
              <a:gd name="connsiteX171" fmla="*/ 262950 w 294352"/>
              <a:gd name="connsiteY171" fmla="*/ 178910 h 300729"/>
              <a:gd name="connsiteX172" fmla="*/ 242617 w 294352"/>
              <a:gd name="connsiteY172" fmla="*/ 179932 h 300729"/>
              <a:gd name="connsiteX173" fmla="*/ 242437 w 294352"/>
              <a:gd name="connsiteY173" fmla="*/ 177165 h 300729"/>
              <a:gd name="connsiteX174" fmla="*/ 240391 w 294352"/>
              <a:gd name="connsiteY174" fmla="*/ 177285 h 300729"/>
              <a:gd name="connsiteX175" fmla="*/ 239609 w 294352"/>
              <a:gd name="connsiteY175" fmla="*/ 175240 h 300729"/>
              <a:gd name="connsiteX176" fmla="*/ 240993 w 294352"/>
              <a:gd name="connsiteY176" fmla="*/ 175180 h 300729"/>
              <a:gd name="connsiteX177" fmla="*/ 242376 w 294352"/>
              <a:gd name="connsiteY177" fmla="*/ 173616 h 300729"/>
              <a:gd name="connsiteX178" fmla="*/ 242076 w 294352"/>
              <a:gd name="connsiteY178" fmla="*/ 169585 h 300729"/>
              <a:gd name="connsiteX179" fmla="*/ 240872 w 294352"/>
              <a:gd name="connsiteY179" fmla="*/ 169766 h 300729"/>
              <a:gd name="connsiteX180" fmla="*/ 239790 w 294352"/>
              <a:gd name="connsiteY180" fmla="*/ 168984 h 300729"/>
              <a:gd name="connsiteX181" fmla="*/ 275163 w 294352"/>
              <a:gd name="connsiteY181" fmla="*/ 167179 h 300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</a:cxnLst>
            <a:rect l="l" t="t" r="r" b="b"/>
            <a:pathLst>
              <a:path w="294352" h="300729">
                <a:moveTo>
                  <a:pt x="275163" y="167239"/>
                </a:moveTo>
                <a:lnTo>
                  <a:pt x="275764" y="167840"/>
                </a:lnTo>
                <a:lnTo>
                  <a:pt x="277569" y="168262"/>
                </a:lnTo>
                <a:lnTo>
                  <a:pt x="281419" y="167480"/>
                </a:lnTo>
                <a:lnTo>
                  <a:pt x="283103" y="167239"/>
                </a:lnTo>
                <a:lnTo>
                  <a:pt x="284848" y="167419"/>
                </a:lnTo>
                <a:lnTo>
                  <a:pt x="286653" y="168743"/>
                </a:lnTo>
                <a:lnTo>
                  <a:pt x="286953" y="170307"/>
                </a:lnTo>
                <a:lnTo>
                  <a:pt x="286231" y="171330"/>
                </a:lnTo>
                <a:lnTo>
                  <a:pt x="283645" y="171029"/>
                </a:lnTo>
                <a:lnTo>
                  <a:pt x="282502" y="171390"/>
                </a:lnTo>
                <a:lnTo>
                  <a:pt x="281539" y="173074"/>
                </a:lnTo>
                <a:lnTo>
                  <a:pt x="281359" y="174458"/>
                </a:lnTo>
                <a:lnTo>
                  <a:pt x="281419" y="175360"/>
                </a:lnTo>
                <a:lnTo>
                  <a:pt x="281840" y="176443"/>
                </a:lnTo>
                <a:lnTo>
                  <a:pt x="282141" y="177045"/>
                </a:lnTo>
                <a:lnTo>
                  <a:pt x="283223" y="178609"/>
                </a:lnTo>
                <a:lnTo>
                  <a:pt x="283825" y="179992"/>
                </a:lnTo>
                <a:lnTo>
                  <a:pt x="284006" y="181135"/>
                </a:lnTo>
                <a:lnTo>
                  <a:pt x="284006" y="182459"/>
                </a:lnTo>
                <a:lnTo>
                  <a:pt x="284427" y="184324"/>
                </a:lnTo>
                <a:lnTo>
                  <a:pt x="284727" y="185046"/>
                </a:lnTo>
                <a:lnTo>
                  <a:pt x="284607" y="187572"/>
                </a:lnTo>
                <a:lnTo>
                  <a:pt x="283945" y="188715"/>
                </a:lnTo>
                <a:lnTo>
                  <a:pt x="282983" y="189858"/>
                </a:lnTo>
                <a:lnTo>
                  <a:pt x="282682" y="190159"/>
                </a:lnTo>
                <a:lnTo>
                  <a:pt x="282441" y="190580"/>
                </a:lnTo>
                <a:lnTo>
                  <a:pt x="282502" y="192866"/>
                </a:lnTo>
                <a:lnTo>
                  <a:pt x="283524" y="193769"/>
                </a:lnTo>
                <a:lnTo>
                  <a:pt x="285510" y="195754"/>
                </a:lnTo>
                <a:lnTo>
                  <a:pt x="285870" y="198160"/>
                </a:lnTo>
                <a:lnTo>
                  <a:pt x="284667" y="201348"/>
                </a:lnTo>
                <a:lnTo>
                  <a:pt x="285630" y="203635"/>
                </a:lnTo>
                <a:lnTo>
                  <a:pt x="288397" y="204958"/>
                </a:lnTo>
                <a:lnTo>
                  <a:pt x="289721" y="205860"/>
                </a:lnTo>
                <a:lnTo>
                  <a:pt x="290803" y="208146"/>
                </a:lnTo>
                <a:lnTo>
                  <a:pt x="290683" y="209831"/>
                </a:lnTo>
                <a:lnTo>
                  <a:pt x="289901" y="211876"/>
                </a:lnTo>
                <a:lnTo>
                  <a:pt x="289721" y="212297"/>
                </a:lnTo>
                <a:lnTo>
                  <a:pt x="289420" y="214463"/>
                </a:lnTo>
                <a:lnTo>
                  <a:pt x="289600" y="215666"/>
                </a:lnTo>
                <a:lnTo>
                  <a:pt x="289961" y="217290"/>
                </a:lnTo>
                <a:lnTo>
                  <a:pt x="291044" y="219095"/>
                </a:lnTo>
                <a:lnTo>
                  <a:pt x="293210" y="220900"/>
                </a:lnTo>
                <a:lnTo>
                  <a:pt x="294052" y="222283"/>
                </a:lnTo>
                <a:lnTo>
                  <a:pt x="294353" y="223426"/>
                </a:lnTo>
                <a:lnTo>
                  <a:pt x="293450" y="225652"/>
                </a:lnTo>
                <a:lnTo>
                  <a:pt x="290563" y="227216"/>
                </a:lnTo>
                <a:lnTo>
                  <a:pt x="289600" y="227938"/>
                </a:lnTo>
                <a:lnTo>
                  <a:pt x="289119" y="229502"/>
                </a:lnTo>
                <a:lnTo>
                  <a:pt x="289119" y="229923"/>
                </a:lnTo>
                <a:lnTo>
                  <a:pt x="289480" y="231127"/>
                </a:lnTo>
                <a:lnTo>
                  <a:pt x="290683" y="233473"/>
                </a:lnTo>
                <a:lnTo>
                  <a:pt x="290864" y="236060"/>
                </a:lnTo>
                <a:lnTo>
                  <a:pt x="290082" y="237744"/>
                </a:lnTo>
                <a:lnTo>
                  <a:pt x="290322" y="240391"/>
                </a:lnTo>
                <a:lnTo>
                  <a:pt x="291886" y="243760"/>
                </a:lnTo>
                <a:lnTo>
                  <a:pt x="291886" y="244061"/>
                </a:lnTo>
                <a:lnTo>
                  <a:pt x="223908" y="247429"/>
                </a:lnTo>
                <a:lnTo>
                  <a:pt x="202431" y="248452"/>
                </a:lnTo>
                <a:lnTo>
                  <a:pt x="204657" y="298143"/>
                </a:lnTo>
                <a:lnTo>
                  <a:pt x="189136" y="298744"/>
                </a:lnTo>
                <a:lnTo>
                  <a:pt x="171811" y="299586"/>
                </a:lnTo>
                <a:lnTo>
                  <a:pt x="154185" y="300308"/>
                </a:lnTo>
                <a:lnTo>
                  <a:pt x="140529" y="300729"/>
                </a:lnTo>
                <a:lnTo>
                  <a:pt x="140348" y="292427"/>
                </a:lnTo>
                <a:lnTo>
                  <a:pt x="139747" y="284126"/>
                </a:lnTo>
                <a:lnTo>
                  <a:pt x="139145" y="267522"/>
                </a:lnTo>
                <a:lnTo>
                  <a:pt x="90658" y="269267"/>
                </a:lnTo>
                <a:lnTo>
                  <a:pt x="74295" y="269808"/>
                </a:lnTo>
                <a:lnTo>
                  <a:pt x="73332" y="242136"/>
                </a:lnTo>
                <a:lnTo>
                  <a:pt x="72491" y="214343"/>
                </a:lnTo>
                <a:lnTo>
                  <a:pt x="71348" y="181196"/>
                </a:lnTo>
                <a:lnTo>
                  <a:pt x="44036" y="182098"/>
                </a:lnTo>
                <a:lnTo>
                  <a:pt x="44036" y="179391"/>
                </a:lnTo>
                <a:lnTo>
                  <a:pt x="41389" y="179511"/>
                </a:lnTo>
                <a:lnTo>
                  <a:pt x="41269" y="176684"/>
                </a:lnTo>
                <a:lnTo>
                  <a:pt x="43855" y="176563"/>
                </a:lnTo>
                <a:lnTo>
                  <a:pt x="43675" y="168382"/>
                </a:lnTo>
                <a:lnTo>
                  <a:pt x="40908" y="168382"/>
                </a:lnTo>
                <a:lnTo>
                  <a:pt x="40366" y="149552"/>
                </a:lnTo>
                <a:lnTo>
                  <a:pt x="37779" y="150876"/>
                </a:lnTo>
                <a:lnTo>
                  <a:pt x="37358" y="138062"/>
                </a:lnTo>
                <a:lnTo>
                  <a:pt x="22439" y="138544"/>
                </a:lnTo>
                <a:lnTo>
                  <a:pt x="21837" y="118451"/>
                </a:lnTo>
                <a:lnTo>
                  <a:pt x="21657" y="113458"/>
                </a:lnTo>
                <a:lnTo>
                  <a:pt x="16002" y="113518"/>
                </a:lnTo>
                <a:lnTo>
                  <a:pt x="3971" y="114059"/>
                </a:lnTo>
                <a:lnTo>
                  <a:pt x="3549" y="104314"/>
                </a:lnTo>
                <a:lnTo>
                  <a:pt x="2948" y="89335"/>
                </a:lnTo>
                <a:lnTo>
                  <a:pt x="2587" y="72911"/>
                </a:lnTo>
                <a:lnTo>
                  <a:pt x="2166" y="70144"/>
                </a:lnTo>
                <a:lnTo>
                  <a:pt x="1203" y="39704"/>
                </a:lnTo>
                <a:lnTo>
                  <a:pt x="0" y="6798"/>
                </a:lnTo>
                <a:lnTo>
                  <a:pt x="2707" y="6437"/>
                </a:lnTo>
                <a:lnTo>
                  <a:pt x="35253" y="5414"/>
                </a:lnTo>
                <a:lnTo>
                  <a:pt x="59677" y="4452"/>
                </a:lnTo>
                <a:lnTo>
                  <a:pt x="103111" y="2948"/>
                </a:lnTo>
                <a:lnTo>
                  <a:pt x="148831" y="1203"/>
                </a:lnTo>
                <a:lnTo>
                  <a:pt x="178609" y="0"/>
                </a:lnTo>
                <a:lnTo>
                  <a:pt x="179331" y="16603"/>
                </a:lnTo>
                <a:lnTo>
                  <a:pt x="181497" y="66354"/>
                </a:lnTo>
                <a:lnTo>
                  <a:pt x="197138" y="65692"/>
                </a:lnTo>
                <a:lnTo>
                  <a:pt x="197378" y="76761"/>
                </a:lnTo>
                <a:lnTo>
                  <a:pt x="198220" y="90598"/>
                </a:lnTo>
                <a:lnTo>
                  <a:pt x="198882" y="107141"/>
                </a:lnTo>
                <a:lnTo>
                  <a:pt x="200326" y="107081"/>
                </a:lnTo>
                <a:lnTo>
                  <a:pt x="200506" y="112616"/>
                </a:lnTo>
                <a:lnTo>
                  <a:pt x="201710" y="112616"/>
                </a:lnTo>
                <a:lnTo>
                  <a:pt x="201890" y="115323"/>
                </a:lnTo>
                <a:lnTo>
                  <a:pt x="204657" y="115202"/>
                </a:lnTo>
                <a:lnTo>
                  <a:pt x="204838" y="117970"/>
                </a:lnTo>
                <a:lnTo>
                  <a:pt x="207545" y="117970"/>
                </a:lnTo>
                <a:lnTo>
                  <a:pt x="207545" y="120737"/>
                </a:lnTo>
                <a:lnTo>
                  <a:pt x="210372" y="120617"/>
                </a:lnTo>
                <a:lnTo>
                  <a:pt x="210372" y="123324"/>
                </a:lnTo>
                <a:lnTo>
                  <a:pt x="215787" y="123083"/>
                </a:lnTo>
                <a:lnTo>
                  <a:pt x="216268" y="131385"/>
                </a:lnTo>
                <a:lnTo>
                  <a:pt x="193829" y="132347"/>
                </a:lnTo>
                <a:lnTo>
                  <a:pt x="191663" y="131866"/>
                </a:lnTo>
                <a:lnTo>
                  <a:pt x="190520" y="130302"/>
                </a:lnTo>
                <a:lnTo>
                  <a:pt x="182098" y="125249"/>
                </a:lnTo>
                <a:lnTo>
                  <a:pt x="177045" y="125249"/>
                </a:lnTo>
                <a:lnTo>
                  <a:pt x="172834" y="125429"/>
                </a:lnTo>
                <a:lnTo>
                  <a:pt x="171992" y="125128"/>
                </a:lnTo>
                <a:lnTo>
                  <a:pt x="169946" y="126452"/>
                </a:lnTo>
                <a:lnTo>
                  <a:pt x="167720" y="127114"/>
                </a:lnTo>
                <a:lnTo>
                  <a:pt x="164532" y="127414"/>
                </a:lnTo>
                <a:lnTo>
                  <a:pt x="162126" y="126512"/>
                </a:lnTo>
                <a:lnTo>
                  <a:pt x="159118" y="123985"/>
                </a:lnTo>
                <a:lnTo>
                  <a:pt x="156952" y="123143"/>
                </a:lnTo>
                <a:lnTo>
                  <a:pt x="153162" y="123143"/>
                </a:lnTo>
                <a:lnTo>
                  <a:pt x="151057" y="124467"/>
                </a:lnTo>
                <a:lnTo>
                  <a:pt x="149613" y="124467"/>
                </a:lnTo>
                <a:lnTo>
                  <a:pt x="147928" y="125369"/>
                </a:lnTo>
                <a:lnTo>
                  <a:pt x="146725" y="125369"/>
                </a:lnTo>
                <a:lnTo>
                  <a:pt x="144018" y="124467"/>
                </a:lnTo>
                <a:lnTo>
                  <a:pt x="141913" y="124647"/>
                </a:lnTo>
                <a:lnTo>
                  <a:pt x="140589" y="123925"/>
                </a:lnTo>
                <a:lnTo>
                  <a:pt x="136559" y="123324"/>
                </a:lnTo>
                <a:lnTo>
                  <a:pt x="134333" y="123324"/>
                </a:lnTo>
                <a:lnTo>
                  <a:pt x="134814" y="134754"/>
                </a:lnTo>
                <a:lnTo>
                  <a:pt x="134513" y="134693"/>
                </a:lnTo>
                <a:lnTo>
                  <a:pt x="135295" y="158757"/>
                </a:lnTo>
                <a:lnTo>
                  <a:pt x="136619" y="189919"/>
                </a:lnTo>
                <a:lnTo>
                  <a:pt x="137100" y="201048"/>
                </a:lnTo>
                <a:lnTo>
                  <a:pt x="185888" y="199243"/>
                </a:lnTo>
                <a:lnTo>
                  <a:pt x="200025" y="198641"/>
                </a:lnTo>
                <a:lnTo>
                  <a:pt x="200326" y="204176"/>
                </a:lnTo>
                <a:lnTo>
                  <a:pt x="216568" y="203574"/>
                </a:lnTo>
                <a:lnTo>
                  <a:pt x="216388" y="197980"/>
                </a:lnTo>
                <a:lnTo>
                  <a:pt x="220599" y="197739"/>
                </a:lnTo>
                <a:lnTo>
                  <a:pt x="221803" y="199183"/>
                </a:lnTo>
                <a:lnTo>
                  <a:pt x="223848" y="200988"/>
                </a:lnTo>
                <a:lnTo>
                  <a:pt x="225652" y="201890"/>
                </a:lnTo>
                <a:lnTo>
                  <a:pt x="230465" y="202191"/>
                </a:lnTo>
                <a:lnTo>
                  <a:pt x="231969" y="203153"/>
                </a:lnTo>
                <a:lnTo>
                  <a:pt x="233172" y="205559"/>
                </a:lnTo>
                <a:lnTo>
                  <a:pt x="235218" y="206702"/>
                </a:lnTo>
                <a:lnTo>
                  <a:pt x="236782" y="206342"/>
                </a:lnTo>
                <a:lnTo>
                  <a:pt x="240512" y="204116"/>
                </a:lnTo>
                <a:lnTo>
                  <a:pt x="245565" y="201709"/>
                </a:lnTo>
                <a:lnTo>
                  <a:pt x="247370" y="199002"/>
                </a:lnTo>
                <a:lnTo>
                  <a:pt x="250257" y="195633"/>
                </a:lnTo>
                <a:lnTo>
                  <a:pt x="255190" y="193468"/>
                </a:lnTo>
                <a:lnTo>
                  <a:pt x="257596" y="191964"/>
                </a:lnTo>
                <a:lnTo>
                  <a:pt x="260724" y="191783"/>
                </a:lnTo>
                <a:lnTo>
                  <a:pt x="263612" y="192565"/>
                </a:lnTo>
                <a:lnTo>
                  <a:pt x="264936" y="192626"/>
                </a:lnTo>
                <a:lnTo>
                  <a:pt x="264755" y="186429"/>
                </a:lnTo>
                <a:lnTo>
                  <a:pt x="264394" y="179571"/>
                </a:lnTo>
                <a:lnTo>
                  <a:pt x="262950" y="178910"/>
                </a:lnTo>
                <a:lnTo>
                  <a:pt x="242617" y="179932"/>
                </a:lnTo>
                <a:lnTo>
                  <a:pt x="242437" y="177165"/>
                </a:lnTo>
                <a:lnTo>
                  <a:pt x="240391" y="177285"/>
                </a:lnTo>
                <a:lnTo>
                  <a:pt x="239609" y="175240"/>
                </a:lnTo>
                <a:lnTo>
                  <a:pt x="240993" y="175180"/>
                </a:lnTo>
                <a:lnTo>
                  <a:pt x="242376" y="173616"/>
                </a:lnTo>
                <a:lnTo>
                  <a:pt x="242076" y="169585"/>
                </a:lnTo>
                <a:lnTo>
                  <a:pt x="240872" y="169766"/>
                </a:lnTo>
                <a:lnTo>
                  <a:pt x="239790" y="168984"/>
                </a:lnTo>
                <a:lnTo>
                  <a:pt x="275163" y="16717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" name="Freeform: Shape 257" title="NE-2">
            <a:extLst>
              <a:ext uri="{FF2B5EF4-FFF2-40B4-BE49-F238E27FC236}">
                <a16:creationId xmlns:a16="http://schemas.microsoft.com/office/drawing/2014/main" id="{73D30863-22FA-CA80-A6BF-C1BBD3A58BF8}"/>
              </a:ext>
            </a:extLst>
          </p:cNvPr>
          <p:cNvSpPr/>
          <p:nvPr/>
        </p:nvSpPr>
        <p:spPr>
          <a:xfrm>
            <a:off x="4752754" y="3481593"/>
            <a:ext cx="117610" cy="64466"/>
          </a:xfrm>
          <a:custGeom>
            <a:avLst/>
            <a:gdLst>
              <a:gd name="connsiteX0" fmla="*/ 81815 w 147206"/>
              <a:gd name="connsiteY0" fmla="*/ 8242 h 83559"/>
              <a:gd name="connsiteX1" fmla="*/ 136739 w 147206"/>
              <a:gd name="connsiteY1" fmla="*/ 5534 h 83559"/>
              <a:gd name="connsiteX2" fmla="*/ 138062 w 147206"/>
              <a:gd name="connsiteY2" fmla="*/ 8422 h 83559"/>
              <a:gd name="connsiteX3" fmla="*/ 138303 w 147206"/>
              <a:gd name="connsiteY3" fmla="*/ 10528 h 83559"/>
              <a:gd name="connsiteX4" fmla="*/ 137822 w 147206"/>
              <a:gd name="connsiteY4" fmla="*/ 11550 h 83559"/>
              <a:gd name="connsiteX5" fmla="*/ 135415 w 147206"/>
              <a:gd name="connsiteY5" fmla="*/ 12814 h 83559"/>
              <a:gd name="connsiteX6" fmla="*/ 134573 w 147206"/>
              <a:gd name="connsiteY6" fmla="*/ 14017 h 83559"/>
              <a:gd name="connsiteX7" fmla="*/ 135175 w 147206"/>
              <a:gd name="connsiteY7" fmla="*/ 15942 h 83559"/>
              <a:gd name="connsiteX8" fmla="*/ 136198 w 147206"/>
              <a:gd name="connsiteY8" fmla="*/ 17025 h 83559"/>
              <a:gd name="connsiteX9" fmla="*/ 137882 w 147206"/>
              <a:gd name="connsiteY9" fmla="*/ 18228 h 83559"/>
              <a:gd name="connsiteX10" fmla="*/ 139386 w 147206"/>
              <a:gd name="connsiteY10" fmla="*/ 19250 h 83559"/>
              <a:gd name="connsiteX11" fmla="*/ 140770 w 147206"/>
              <a:gd name="connsiteY11" fmla="*/ 19311 h 83559"/>
              <a:gd name="connsiteX12" fmla="*/ 141552 w 147206"/>
              <a:gd name="connsiteY12" fmla="*/ 19311 h 83559"/>
              <a:gd name="connsiteX13" fmla="*/ 142153 w 147206"/>
              <a:gd name="connsiteY13" fmla="*/ 19070 h 83559"/>
              <a:gd name="connsiteX14" fmla="*/ 142935 w 147206"/>
              <a:gd name="connsiteY14" fmla="*/ 18950 h 83559"/>
              <a:gd name="connsiteX15" fmla="*/ 143717 w 147206"/>
              <a:gd name="connsiteY15" fmla="*/ 19070 h 83559"/>
              <a:gd name="connsiteX16" fmla="*/ 144018 w 147206"/>
              <a:gd name="connsiteY16" fmla="*/ 19070 h 83559"/>
              <a:gd name="connsiteX17" fmla="*/ 144980 w 147206"/>
              <a:gd name="connsiteY17" fmla="*/ 19491 h 83559"/>
              <a:gd name="connsiteX18" fmla="*/ 145402 w 147206"/>
              <a:gd name="connsiteY18" fmla="*/ 19792 h 83559"/>
              <a:gd name="connsiteX19" fmla="*/ 145883 w 147206"/>
              <a:gd name="connsiteY19" fmla="*/ 20153 h 83559"/>
              <a:gd name="connsiteX20" fmla="*/ 146304 w 147206"/>
              <a:gd name="connsiteY20" fmla="*/ 20634 h 83559"/>
              <a:gd name="connsiteX21" fmla="*/ 146725 w 147206"/>
              <a:gd name="connsiteY21" fmla="*/ 21356 h 83559"/>
              <a:gd name="connsiteX22" fmla="*/ 147086 w 147206"/>
              <a:gd name="connsiteY22" fmla="*/ 22439 h 83559"/>
              <a:gd name="connsiteX23" fmla="*/ 147206 w 147206"/>
              <a:gd name="connsiteY23" fmla="*/ 23462 h 83559"/>
              <a:gd name="connsiteX24" fmla="*/ 147206 w 147206"/>
              <a:gd name="connsiteY24" fmla="*/ 24063 h 83559"/>
              <a:gd name="connsiteX25" fmla="*/ 146785 w 147206"/>
              <a:gd name="connsiteY25" fmla="*/ 25266 h 83559"/>
              <a:gd name="connsiteX26" fmla="*/ 146484 w 147206"/>
              <a:gd name="connsiteY26" fmla="*/ 25868 h 83559"/>
              <a:gd name="connsiteX27" fmla="*/ 145883 w 147206"/>
              <a:gd name="connsiteY27" fmla="*/ 26289 h 83559"/>
              <a:gd name="connsiteX28" fmla="*/ 145522 w 147206"/>
              <a:gd name="connsiteY28" fmla="*/ 26590 h 83559"/>
              <a:gd name="connsiteX29" fmla="*/ 144680 w 147206"/>
              <a:gd name="connsiteY29" fmla="*/ 27191 h 83559"/>
              <a:gd name="connsiteX30" fmla="*/ 142995 w 147206"/>
              <a:gd name="connsiteY30" fmla="*/ 27973 h 83559"/>
              <a:gd name="connsiteX31" fmla="*/ 142574 w 147206"/>
              <a:gd name="connsiteY31" fmla="*/ 27913 h 83559"/>
              <a:gd name="connsiteX32" fmla="*/ 141552 w 147206"/>
              <a:gd name="connsiteY32" fmla="*/ 27011 h 83559"/>
              <a:gd name="connsiteX33" fmla="*/ 142394 w 147206"/>
              <a:gd name="connsiteY33" fmla="*/ 25507 h 83559"/>
              <a:gd name="connsiteX34" fmla="*/ 142514 w 147206"/>
              <a:gd name="connsiteY34" fmla="*/ 24424 h 83559"/>
              <a:gd name="connsiteX35" fmla="*/ 142514 w 147206"/>
              <a:gd name="connsiteY35" fmla="*/ 23161 h 83559"/>
              <a:gd name="connsiteX36" fmla="*/ 141913 w 147206"/>
              <a:gd name="connsiteY36" fmla="*/ 22920 h 83559"/>
              <a:gd name="connsiteX37" fmla="*/ 140288 w 147206"/>
              <a:gd name="connsiteY37" fmla="*/ 22920 h 83559"/>
              <a:gd name="connsiteX38" fmla="*/ 139205 w 147206"/>
              <a:gd name="connsiteY38" fmla="*/ 23522 h 83559"/>
              <a:gd name="connsiteX39" fmla="*/ 139205 w 147206"/>
              <a:gd name="connsiteY39" fmla="*/ 26891 h 83559"/>
              <a:gd name="connsiteX40" fmla="*/ 139686 w 147206"/>
              <a:gd name="connsiteY40" fmla="*/ 27131 h 83559"/>
              <a:gd name="connsiteX41" fmla="*/ 140890 w 147206"/>
              <a:gd name="connsiteY41" fmla="*/ 28034 h 83559"/>
              <a:gd name="connsiteX42" fmla="*/ 141131 w 147206"/>
              <a:gd name="connsiteY42" fmla="*/ 28334 h 83559"/>
              <a:gd name="connsiteX43" fmla="*/ 140409 w 147206"/>
              <a:gd name="connsiteY43" fmla="*/ 29417 h 83559"/>
              <a:gd name="connsiteX44" fmla="*/ 140409 w 147206"/>
              <a:gd name="connsiteY44" fmla="*/ 30560 h 83559"/>
              <a:gd name="connsiteX45" fmla="*/ 140469 w 147206"/>
              <a:gd name="connsiteY45" fmla="*/ 30861 h 83559"/>
              <a:gd name="connsiteX46" fmla="*/ 142153 w 147206"/>
              <a:gd name="connsiteY46" fmla="*/ 34651 h 83559"/>
              <a:gd name="connsiteX47" fmla="*/ 141913 w 147206"/>
              <a:gd name="connsiteY47" fmla="*/ 37659 h 83559"/>
              <a:gd name="connsiteX48" fmla="*/ 140709 w 147206"/>
              <a:gd name="connsiteY48" fmla="*/ 39343 h 83559"/>
              <a:gd name="connsiteX49" fmla="*/ 140288 w 147206"/>
              <a:gd name="connsiteY49" fmla="*/ 40065 h 83559"/>
              <a:gd name="connsiteX50" fmla="*/ 140108 w 147206"/>
              <a:gd name="connsiteY50" fmla="*/ 41389 h 83559"/>
              <a:gd name="connsiteX51" fmla="*/ 140108 w 147206"/>
              <a:gd name="connsiteY51" fmla="*/ 42291 h 83559"/>
              <a:gd name="connsiteX52" fmla="*/ 140589 w 147206"/>
              <a:gd name="connsiteY52" fmla="*/ 43675 h 83559"/>
              <a:gd name="connsiteX53" fmla="*/ 140770 w 147206"/>
              <a:gd name="connsiteY53" fmla="*/ 44096 h 83559"/>
              <a:gd name="connsiteX54" fmla="*/ 105457 w 147206"/>
              <a:gd name="connsiteY54" fmla="*/ 45840 h 83559"/>
              <a:gd name="connsiteX55" fmla="*/ 106480 w 147206"/>
              <a:gd name="connsiteY55" fmla="*/ 46622 h 83559"/>
              <a:gd name="connsiteX56" fmla="*/ 107743 w 147206"/>
              <a:gd name="connsiteY56" fmla="*/ 46442 h 83559"/>
              <a:gd name="connsiteX57" fmla="*/ 108044 w 147206"/>
              <a:gd name="connsiteY57" fmla="*/ 50472 h 83559"/>
              <a:gd name="connsiteX58" fmla="*/ 106660 w 147206"/>
              <a:gd name="connsiteY58" fmla="*/ 52037 h 83559"/>
              <a:gd name="connsiteX59" fmla="*/ 105276 w 147206"/>
              <a:gd name="connsiteY59" fmla="*/ 52037 h 83559"/>
              <a:gd name="connsiteX60" fmla="*/ 106058 w 147206"/>
              <a:gd name="connsiteY60" fmla="*/ 54142 h 83559"/>
              <a:gd name="connsiteX61" fmla="*/ 108104 w 147206"/>
              <a:gd name="connsiteY61" fmla="*/ 54022 h 83559"/>
              <a:gd name="connsiteX62" fmla="*/ 108284 w 147206"/>
              <a:gd name="connsiteY62" fmla="*/ 56789 h 83559"/>
              <a:gd name="connsiteX63" fmla="*/ 128618 w 147206"/>
              <a:gd name="connsiteY63" fmla="*/ 55766 h 83559"/>
              <a:gd name="connsiteX64" fmla="*/ 130061 w 147206"/>
              <a:gd name="connsiteY64" fmla="*/ 56368 h 83559"/>
              <a:gd name="connsiteX65" fmla="*/ 130422 w 147206"/>
              <a:gd name="connsiteY65" fmla="*/ 63286 h 83559"/>
              <a:gd name="connsiteX66" fmla="*/ 130603 w 147206"/>
              <a:gd name="connsiteY66" fmla="*/ 69482 h 83559"/>
              <a:gd name="connsiteX67" fmla="*/ 129279 w 147206"/>
              <a:gd name="connsiteY67" fmla="*/ 69482 h 83559"/>
              <a:gd name="connsiteX68" fmla="*/ 126392 w 147206"/>
              <a:gd name="connsiteY68" fmla="*/ 68640 h 83559"/>
              <a:gd name="connsiteX69" fmla="*/ 123203 w 147206"/>
              <a:gd name="connsiteY69" fmla="*/ 68821 h 83559"/>
              <a:gd name="connsiteX70" fmla="*/ 120797 w 147206"/>
              <a:gd name="connsiteY70" fmla="*/ 70325 h 83559"/>
              <a:gd name="connsiteX71" fmla="*/ 115924 w 147206"/>
              <a:gd name="connsiteY71" fmla="*/ 72490 h 83559"/>
              <a:gd name="connsiteX72" fmla="*/ 112977 w 147206"/>
              <a:gd name="connsiteY72" fmla="*/ 75859 h 83559"/>
              <a:gd name="connsiteX73" fmla="*/ 111172 w 147206"/>
              <a:gd name="connsiteY73" fmla="*/ 78566 h 83559"/>
              <a:gd name="connsiteX74" fmla="*/ 106179 w 147206"/>
              <a:gd name="connsiteY74" fmla="*/ 80972 h 83559"/>
              <a:gd name="connsiteX75" fmla="*/ 102449 w 147206"/>
              <a:gd name="connsiteY75" fmla="*/ 83198 h 83559"/>
              <a:gd name="connsiteX76" fmla="*/ 100885 w 147206"/>
              <a:gd name="connsiteY76" fmla="*/ 83559 h 83559"/>
              <a:gd name="connsiteX77" fmla="*/ 98839 w 147206"/>
              <a:gd name="connsiteY77" fmla="*/ 82356 h 83559"/>
              <a:gd name="connsiteX78" fmla="*/ 97636 w 147206"/>
              <a:gd name="connsiteY78" fmla="*/ 80010 h 83559"/>
              <a:gd name="connsiteX79" fmla="*/ 96132 w 147206"/>
              <a:gd name="connsiteY79" fmla="*/ 79108 h 83559"/>
              <a:gd name="connsiteX80" fmla="*/ 91320 w 147206"/>
              <a:gd name="connsiteY80" fmla="*/ 78807 h 83559"/>
              <a:gd name="connsiteX81" fmla="*/ 89515 w 147206"/>
              <a:gd name="connsiteY81" fmla="*/ 77844 h 83559"/>
              <a:gd name="connsiteX82" fmla="*/ 87410 w 147206"/>
              <a:gd name="connsiteY82" fmla="*/ 76039 h 83559"/>
              <a:gd name="connsiteX83" fmla="*/ 86206 w 147206"/>
              <a:gd name="connsiteY83" fmla="*/ 74596 h 83559"/>
              <a:gd name="connsiteX84" fmla="*/ 81995 w 147206"/>
              <a:gd name="connsiteY84" fmla="*/ 74836 h 83559"/>
              <a:gd name="connsiteX85" fmla="*/ 82236 w 147206"/>
              <a:gd name="connsiteY85" fmla="*/ 80371 h 83559"/>
              <a:gd name="connsiteX86" fmla="*/ 65993 w 147206"/>
              <a:gd name="connsiteY86" fmla="*/ 80972 h 83559"/>
              <a:gd name="connsiteX87" fmla="*/ 65692 w 147206"/>
              <a:gd name="connsiteY87" fmla="*/ 75498 h 83559"/>
              <a:gd name="connsiteX88" fmla="*/ 51555 w 147206"/>
              <a:gd name="connsiteY88" fmla="*/ 76100 h 83559"/>
              <a:gd name="connsiteX89" fmla="*/ 2767 w 147206"/>
              <a:gd name="connsiteY89" fmla="*/ 77904 h 83559"/>
              <a:gd name="connsiteX90" fmla="*/ 2286 w 147206"/>
              <a:gd name="connsiteY90" fmla="*/ 66775 h 83559"/>
              <a:gd name="connsiteX91" fmla="*/ 962 w 147206"/>
              <a:gd name="connsiteY91" fmla="*/ 35613 h 83559"/>
              <a:gd name="connsiteX92" fmla="*/ 181 w 147206"/>
              <a:gd name="connsiteY92" fmla="*/ 11550 h 83559"/>
              <a:gd name="connsiteX93" fmla="*/ 421 w 147206"/>
              <a:gd name="connsiteY93" fmla="*/ 11550 h 83559"/>
              <a:gd name="connsiteX94" fmla="*/ 0 w 147206"/>
              <a:gd name="connsiteY94" fmla="*/ 180 h 83559"/>
              <a:gd name="connsiteX95" fmla="*/ 2286 w 147206"/>
              <a:gd name="connsiteY95" fmla="*/ 180 h 83559"/>
              <a:gd name="connsiteX96" fmla="*/ 6256 w 147206"/>
              <a:gd name="connsiteY96" fmla="*/ 782 h 83559"/>
              <a:gd name="connsiteX97" fmla="*/ 7580 w 147206"/>
              <a:gd name="connsiteY97" fmla="*/ 1504 h 83559"/>
              <a:gd name="connsiteX98" fmla="*/ 9685 w 147206"/>
              <a:gd name="connsiteY98" fmla="*/ 1323 h 83559"/>
              <a:gd name="connsiteX99" fmla="*/ 12393 w 147206"/>
              <a:gd name="connsiteY99" fmla="*/ 2346 h 83559"/>
              <a:gd name="connsiteX100" fmla="*/ 13656 w 147206"/>
              <a:gd name="connsiteY100" fmla="*/ 2286 h 83559"/>
              <a:gd name="connsiteX101" fmla="*/ 15340 w 147206"/>
              <a:gd name="connsiteY101" fmla="*/ 1323 h 83559"/>
              <a:gd name="connsiteX102" fmla="*/ 16604 w 147206"/>
              <a:gd name="connsiteY102" fmla="*/ 1263 h 83559"/>
              <a:gd name="connsiteX103" fmla="*/ 18709 w 147206"/>
              <a:gd name="connsiteY103" fmla="*/ 60 h 83559"/>
              <a:gd name="connsiteX104" fmla="*/ 22499 w 147206"/>
              <a:gd name="connsiteY104" fmla="*/ 0 h 83559"/>
              <a:gd name="connsiteX105" fmla="*/ 24725 w 147206"/>
              <a:gd name="connsiteY105" fmla="*/ 842 h 83559"/>
              <a:gd name="connsiteX106" fmla="*/ 27733 w 147206"/>
              <a:gd name="connsiteY106" fmla="*/ 3429 h 83559"/>
              <a:gd name="connsiteX107" fmla="*/ 30139 w 147206"/>
              <a:gd name="connsiteY107" fmla="*/ 4271 h 83559"/>
              <a:gd name="connsiteX108" fmla="*/ 33327 w 147206"/>
              <a:gd name="connsiteY108" fmla="*/ 4030 h 83559"/>
              <a:gd name="connsiteX109" fmla="*/ 35553 w 147206"/>
              <a:gd name="connsiteY109" fmla="*/ 3369 h 83559"/>
              <a:gd name="connsiteX110" fmla="*/ 37538 w 147206"/>
              <a:gd name="connsiteY110" fmla="*/ 1985 h 83559"/>
              <a:gd name="connsiteX111" fmla="*/ 38441 w 147206"/>
              <a:gd name="connsiteY111" fmla="*/ 2286 h 83559"/>
              <a:gd name="connsiteX112" fmla="*/ 42652 w 147206"/>
              <a:gd name="connsiteY112" fmla="*/ 2106 h 83559"/>
              <a:gd name="connsiteX113" fmla="*/ 47645 w 147206"/>
              <a:gd name="connsiteY113" fmla="*/ 2106 h 83559"/>
              <a:gd name="connsiteX114" fmla="*/ 56067 w 147206"/>
              <a:gd name="connsiteY114" fmla="*/ 7159 h 83559"/>
              <a:gd name="connsiteX115" fmla="*/ 57210 w 147206"/>
              <a:gd name="connsiteY115" fmla="*/ 8723 h 83559"/>
              <a:gd name="connsiteX116" fmla="*/ 59376 w 147206"/>
              <a:gd name="connsiteY116" fmla="*/ 9204 h 83559"/>
              <a:gd name="connsiteX117" fmla="*/ 81815 w 147206"/>
              <a:gd name="connsiteY117" fmla="*/ 8242 h 8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47206" h="83559">
                <a:moveTo>
                  <a:pt x="81815" y="8242"/>
                </a:moveTo>
                <a:lnTo>
                  <a:pt x="136739" y="5534"/>
                </a:lnTo>
                <a:lnTo>
                  <a:pt x="138062" y="8422"/>
                </a:lnTo>
                <a:lnTo>
                  <a:pt x="138303" y="10528"/>
                </a:lnTo>
                <a:lnTo>
                  <a:pt x="137822" y="11550"/>
                </a:lnTo>
                <a:lnTo>
                  <a:pt x="135415" y="12814"/>
                </a:lnTo>
                <a:lnTo>
                  <a:pt x="134573" y="14017"/>
                </a:lnTo>
                <a:lnTo>
                  <a:pt x="135175" y="15942"/>
                </a:lnTo>
                <a:lnTo>
                  <a:pt x="136198" y="17025"/>
                </a:lnTo>
                <a:lnTo>
                  <a:pt x="137882" y="18228"/>
                </a:lnTo>
                <a:lnTo>
                  <a:pt x="139386" y="19250"/>
                </a:lnTo>
                <a:lnTo>
                  <a:pt x="140770" y="19311"/>
                </a:lnTo>
                <a:lnTo>
                  <a:pt x="141552" y="19311"/>
                </a:lnTo>
                <a:lnTo>
                  <a:pt x="142153" y="19070"/>
                </a:lnTo>
                <a:lnTo>
                  <a:pt x="142935" y="18950"/>
                </a:lnTo>
                <a:lnTo>
                  <a:pt x="143717" y="19070"/>
                </a:lnTo>
                <a:lnTo>
                  <a:pt x="144018" y="19070"/>
                </a:lnTo>
                <a:lnTo>
                  <a:pt x="144980" y="19491"/>
                </a:lnTo>
                <a:lnTo>
                  <a:pt x="145402" y="19792"/>
                </a:lnTo>
                <a:lnTo>
                  <a:pt x="145883" y="20153"/>
                </a:lnTo>
                <a:lnTo>
                  <a:pt x="146304" y="20634"/>
                </a:lnTo>
                <a:lnTo>
                  <a:pt x="146725" y="21356"/>
                </a:lnTo>
                <a:lnTo>
                  <a:pt x="147086" y="22439"/>
                </a:lnTo>
                <a:lnTo>
                  <a:pt x="147206" y="23462"/>
                </a:lnTo>
                <a:lnTo>
                  <a:pt x="147206" y="24063"/>
                </a:lnTo>
                <a:lnTo>
                  <a:pt x="146785" y="25266"/>
                </a:lnTo>
                <a:lnTo>
                  <a:pt x="146484" y="25868"/>
                </a:lnTo>
                <a:lnTo>
                  <a:pt x="145883" y="26289"/>
                </a:lnTo>
                <a:lnTo>
                  <a:pt x="145522" y="26590"/>
                </a:lnTo>
                <a:lnTo>
                  <a:pt x="144680" y="27191"/>
                </a:lnTo>
                <a:lnTo>
                  <a:pt x="142995" y="27973"/>
                </a:lnTo>
                <a:lnTo>
                  <a:pt x="142574" y="27913"/>
                </a:lnTo>
                <a:lnTo>
                  <a:pt x="141552" y="27011"/>
                </a:lnTo>
                <a:lnTo>
                  <a:pt x="142394" y="25507"/>
                </a:lnTo>
                <a:lnTo>
                  <a:pt x="142514" y="24424"/>
                </a:lnTo>
                <a:lnTo>
                  <a:pt x="142514" y="23161"/>
                </a:lnTo>
                <a:lnTo>
                  <a:pt x="141913" y="22920"/>
                </a:lnTo>
                <a:lnTo>
                  <a:pt x="140288" y="22920"/>
                </a:lnTo>
                <a:lnTo>
                  <a:pt x="139205" y="23522"/>
                </a:lnTo>
                <a:lnTo>
                  <a:pt x="139205" y="26891"/>
                </a:lnTo>
                <a:lnTo>
                  <a:pt x="139686" y="27131"/>
                </a:lnTo>
                <a:lnTo>
                  <a:pt x="140890" y="28034"/>
                </a:lnTo>
                <a:lnTo>
                  <a:pt x="141131" y="28334"/>
                </a:lnTo>
                <a:lnTo>
                  <a:pt x="140409" y="29417"/>
                </a:lnTo>
                <a:lnTo>
                  <a:pt x="140409" y="30560"/>
                </a:lnTo>
                <a:lnTo>
                  <a:pt x="140469" y="30861"/>
                </a:lnTo>
                <a:lnTo>
                  <a:pt x="142153" y="34651"/>
                </a:lnTo>
                <a:lnTo>
                  <a:pt x="141913" y="37659"/>
                </a:lnTo>
                <a:lnTo>
                  <a:pt x="140709" y="39343"/>
                </a:lnTo>
                <a:lnTo>
                  <a:pt x="140288" y="40065"/>
                </a:lnTo>
                <a:lnTo>
                  <a:pt x="140108" y="41389"/>
                </a:lnTo>
                <a:lnTo>
                  <a:pt x="140108" y="42291"/>
                </a:lnTo>
                <a:lnTo>
                  <a:pt x="140589" y="43675"/>
                </a:lnTo>
                <a:lnTo>
                  <a:pt x="140770" y="44096"/>
                </a:lnTo>
                <a:lnTo>
                  <a:pt x="105457" y="45840"/>
                </a:lnTo>
                <a:lnTo>
                  <a:pt x="106480" y="46622"/>
                </a:lnTo>
                <a:lnTo>
                  <a:pt x="107743" y="46442"/>
                </a:lnTo>
                <a:lnTo>
                  <a:pt x="108044" y="50472"/>
                </a:lnTo>
                <a:lnTo>
                  <a:pt x="106660" y="52037"/>
                </a:lnTo>
                <a:lnTo>
                  <a:pt x="105276" y="52037"/>
                </a:lnTo>
                <a:lnTo>
                  <a:pt x="106058" y="54142"/>
                </a:lnTo>
                <a:lnTo>
                  <a:pt x="108104" y="54022"/>
                </a:lnTo>
                <a:lnTo>
                  <a:pt x="108284" y="56789"/>
                </a:lnTo>
                <a:lnTo>
                  <a:pt x="128618" y="55766"/>
                </a:lnTo>
                <a:lnTo>
                  <a:pt x="130061" y="56368"/>
                </a:lnTo>
                <a:lnTo>
                  <a:pt x="130422" y="63286"/>
                </a:lnTo>
                <a:lnTo>
                  <a:pt x="130603" y="69482"/>
                </a:lnTo>
                <a:lnTo>
                  <a:pt x="129279" y="69482"/>
                </a:lnTo>
                <a:lnTo>
                  <a:pt x="126392" y="68640"/>
                </a:lnTo>
                <a:lnTo>
                  <a:pt x="123203" y="68821"/>
                </a:lnTo>
                <a:lnTo>
                  <a:pt x="120797" y="70325"/>
                </a:lnTo>
                <a:lnTo>
                  <a:pt x="115924" y="72490"/>
                </a:lnTo>
                <a:lnTo>
                  <a:pt x="112977" y="75859"/>
                </a:lnTo>
                <a:lnTo>
                  <a:pt x="111172" y="78566"/>
                </a:lnTo>
                <a:lnTo>
                  <a:pt x="106179" y="80972"/>
                </a:lnTo>
                <a:lnTo>
                  <a:pt x="102449" y="83198"/>
                </a:lnTo>
                <a:lnTo>
                  <a:pt x="100885" y="83559"/>
                </a:lnTo>
                <a:lnTo>
                  <a:pt x="98839" y="82356"/>
                </a:lnTo>
                <a:lnTo>
                  <a:pt x="97636" y="80010"/>
                </a:lnTo>
                <a:lnTo>
                  <a:pt x="96132" y="79108"/>
                </a:lnTo>
                <a:lnTo>
                  <a:pt x="91320" y="78807"/>
                </a:lnTo>
                <a:lnTo>
                  <a:pt x="89515" y="77844"/>
                </a:lnTo>
                <a:lnTo>
                  <a:pt x="87410" y="76039"/>
                </a:lnTo>
                <a:lnTo>
                  <a:pt x="86206" y="74596"/>
                </a:lnTo>
                <a:lnTo>
                  <a:pt x="81995" y="74836"/>
                </a:lnTo>
                <a:lnTo>
                  <a:pt x="82236" y="80371"/>
                </a:lnTo>
                <a:lnTo>
                  <a:pt x="65993" y="80972"/>
                </a:lnTo>
                <a:lnTo>
                  <a:pt x="65692" y="75498"/>
                </a:lnTo>
                <a:lnTo>
                  <a:pt x="51555" y="76100"/>
                </a:lnTo>
                <a:lnTo>
                  <a:pt x="2767" y="77904"/>
                </a:lnTo>
                <a:lnTo>
                  <a:pt x="2286" y="66775"/>
                </a:lnTo>
                <a:lnTo>
                  <a:pt x="962" y="35613"/>
                </a:lnTo>
                <a:lnTo>
                  <a:pt x="181" y="11550"/>
                </a:lnTo>
                <a:lnTo>
                  <a:pt x="421" y="11550"/>
                </a:lnTo>
                <a:lnTo>
                  <a:pt x="0" y="180"/>
                </a:lnTo>
                <a:lnTo>
                  <a:pt x="2286" y="180"/>
                </a:lnTo>
                <a:lnTo>
                  <a:pt x="6256" y="782"/>
                </a:lnTo>
                <a:lnTo>
                  <a:pt x="7580" y="1504"/>
                </a:lnTo>
                <a:lnTo>
                  <a:pt x="9685" y="1323"/>
                </a:lnTo>
                <a:lnTo>
                  <a:pt x="12393" y="2346"/>
                </a:lnTo>
                <a:lnTo>
                  <a:pt x="13656" y="2286"/>
                </a:lnTo>
                <a:lnTo>
                  <a:pt x="15340" y="1323"/>
                </a:lnTo>
                <a:lnTo>
                  <a:pt x="16604" y="1263"/>
                </a:lnTo>
                <a:lnTo>
                  <a:pt x="18709" y="60"/>
                </a:lnTo>
                <a:lnTo>
                  <a:pt x="22499" y="0"/>
                </a:lnTo>
                <a:lnTo>
                  <a:pt x="24725" y="842"/>
                </a:lnTo>
                <a:lnTo>
                  <a:pt x="27733" y="3429"/>
                </a:lnTo>
                <a:lnTo>
                  <a:pt x="30139" y="4271"/>
                </a:lnTo>
                <a:lnTo>
                  <a:pt x="33327" y="4030"/>
                </a:lnTo>
                <a:lnTo>
                  <a:pt x="35553" y="3369"/>
                </a:lnTo>
                <a:lnTo>
                  <a:pt x="37538" y="1985"/>
                </a:lnTo>
                <a:lnTo>
                  <a:pt x="38441" y="2286"/>
                </a:lnTo>
                <a:lnTo>
                  <a:pt x="42652" y="2106"/>
                </a:lnTo>
                <a:lnTo>
                  <a:pt x="47645" y="2106"/>
                </a:lnTo>
                <a:lnTo>
                  <a:pt x="56067" y="7159"/>
                </a:lnTo>
                <a:lnTo>
                  <a:pt x="57210" y="8723"/>
                </a:lnTo>
                <a:lnTo>
                  <a:pt x="59376" y="9204"/>
                </a:lnTo>
                <a:lnTo>
                  <a:pt x="81815" y="8242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: Shape 258" title="NE-3">
            <a:extLst>
              <a:ext uri="{FF2B5EF4-FFF2-40B4-BE49-F238E27FC236}">
                <a16:creationId xmlns:a16="http://schemas.microsoft.com/office/drawing/2014/main" id="{6A241335-E63B-0766-E159-30DFECABA5F2}"/>
              </a:ext>
            </a:extLst>
          </p:cNvPr>
          <p:cNvSpPr/>
          <p:nvPr/>
        </p:nvSpPr>
        <p:spPr>
          <a:xfrm>
            <a:off x="3945727" y="3256124"/>
            <a:ext cx="999231" cy="447687"/>
          </a:xfrm>
          <a:custGeom>
            <a:avLst/>
            <a:gdLst>
              <a:gd name="connsiteX0" fmla="*/ 1167604 w 1250682"/>
              <a:gd name="connsiteY0" fmla="*/ 413165 h 580283"/>
              <a:gd name="connsiteX1" fmla="*/ 1167484 w 1250682"/>
              <a:gd name="connsiteY1" fmla="*/ 414127 h 580283"/>
              <a:gd name="connsiteX2" fmla="*/ 1165439 w 1250682"/>
              <a:gd name="connsiteY2" fmla="*/ 416533 h 580283"/>
              <a:gd name="connsiteX3" fmla="*/ 1162671 w 1250682"/>
              <a:gd name="connsiteY3" fmla="*/ 418158 h 580283"/>
              <a:gd name="connsiteX4" fmla="*/ 1161047 w 1250682"/>
              <a:gd name="connsiteY4" fmla="*/ 419902 h 580283"/>
              <a:gd name="connsiteX5" fmla="*/ 1160325 w 1250682"/>
              <a:gd name="connsiteY5" fmla="*/ 423512 h 580283"/>
              <a:gd name="connsiteX6" fmla="*/ 1161167 w 1250682"/>
              <a:gd name="connsiteY6" fmla="*/ 426219 h 580283"/>
              <a:gd name="connsiteX7" fmla="*/ 1163093 w 1250682"/>
              <a:gd name="connsiteY7" fmla="*/ 427121 h 580283"/>
              <a:gd name="connsiteX8" fmla="*/ 1164897 w 1250682"/>
              <a:gd name="connsiteY8" fmla="*/ 428024 h 580283"/>
              <a:gd name="connsiteX9" fmla="*/ 1165499 w 1250682"/>
              <a:gd name="connsiteY9" fmla="*/ 428565 h 580283"/>
              <a:gd name="connsiteX10" fmla="*/ 1166522 w 1250682"/>
              <a:gd name="connsiteY10" fmla="*/ 430370 h 580283"/>
              <a:gd name="connsiteX11" fmla="*/ 1166762 w 1250682"/>
              <a:gd name="connsiteY11" fmla="*/ 432114 h 580283"/>
              <a:gd name="connsiteX12" fmla="*/ 1167364 w 1250682"/>
              <a:gd name="connsiteY12" fmla="*/ 433558 h 580283"/>
              <a:gd name="connsiteX13" fmla="*/ 1168868 w 1250682"/>
              <a:gd name="connsiteY13" fmla="*/ 434641 h 580283"/>
              <a:gd name="connsiteX14" fmla="*/ 1170312 w 1250682"/>
              <a:gd name="connsiteY14" fmla="*/ 435363 h 580283"/>
              <a:gd name="connsiteX15" fmla="*/ 1172718 w 1250682"/>
              <a:gd name="connsiteY15" fmla="*/ 435664 h 580283"/>
              <a:gd name="connsiteX16" fmla="*/ 1175124 w 1250682"/>
              <a:gd name="connsiteY16" fmla="*/ 436686 h 580283"/>
              <a:gd name="connsiteX17" fmla="*/ 1177109 w 1250682"/>
              <a:gd name="connsiteY17" fmla="*/ 438852 h 580283"/>
              <a:gd name="connsiteX18" fmla="*/ 1177892 w 1250682"/>
              <a:gd name="connsiteY18" fmla="*/ 440175 h 580283"/>
              <a:gd name="connsiteX19" fmla="*/ 1178072 w 1250682"/>
              <a:gd name="connsiteY19" fmla="*/ 440837 h 580283"/>
              <a:gd name="connsiteX20" fmla="*/ 1178313 w 1250682"/>
              <a:gd name="connsiteY20" fmla="*/ 443003 h 580283"/>
              <a:gd name="connsiteX21" fmla="*/ 1178734 w 1250682"/>
              <a:gd name="connsiteY21" fmla="*/ 444206 h 580283"/>
              <a:gd name="connsiteX22" fmla="*/ 1180057 w 1250682"/>
              <a:gd name="connsiteY22" fmla="*/ 445048 h 580283"/>
              <a:gd name="connsiteX23" fmla="*/ 1181140 w 1250682"/>
              <a:gd name="connsiteY23" fmla="*/ 446011 h 580283"/>
              <a:gd name="connsiteX24" fmla="*/ 1181321 w 1250682"/>
              <a:gd name="connsiteY24" fmla="*/ 448357 h 580283"/>
              <a:gd name="connsiteX25" fmla="*/ 1180238 w 1250682"/>
              <a:gd name="connsiteY25" fmla="*/ 449801 h 580283"/>
              <a:gd name="connsiteX26" fmla="*/ 1178854 w 1250682"/>
              <a:gd name="connsiteY26" fmla="*/ 451004 h 580283"/>
              <a:gd name="connsiteX27" fmla="*/ 1178072 w 1250682"/>
              <a:gd name="connsiteY27" fmla="*/ 452809 h 580283"/>
              <a:gd name="connsiteX28" fmla="*/ 1179636 w 1250682"/>
              <a:gd name="connsiteY28" fmla="*/ 455997 h 580283"/>
              <a:gd name="connsiteX29" fmla="*/ 1179937 w 1250682"/>
              <a:gd name="connsiteY29" fmla="*/ 457681 h 580283"/>
              <a:gd name="connsiteX30" fmla="*/ 1179215 w 1250682"/>
              <a:gd name="connsiteY30" fmla="*/ 459847 h 580283"/>
              <a:gd name="connsiteX31" fmla="*/ 1181020 w 1250682"/>
              <a:gd name="connsiteY31" fmla="*/ 461772 h 580283"/>
              <a:gd name="connsiteX32" fmla="*/ 1183907 w 1250682"/>
              <a:gd name="connsiteY32" fmla="*/ 462013 h 580283"/>
              <a:gd name="connsiteX33" fmla="*/ 1186013 w 1250682"/>
              <a:gd name="connsiteY33" fmla="*/ 461110 h 580283"/>
              <a:gd name="connsiteX34" fmla="*/ 1187396 w 1250682"/>
              <a:gd name="connsiteY34" fmla="*/ 461471 h 580283"/>
              <a:gd name="connsiteX35" fmla="*/ 1187998 w 1250682"/>
              <a:gd name="connsiteY35" fmla="*/ 462313 h 580283"/>
              <a:gd name="connsiteX36" fmla="*/ 1189622 w 1250682"/>
              <a:gd name="connsiteY36" fmla="*/ 460810 h 580283"/>
              <a:gd name="connsiteX37" fmla="*/ 1189502 w 1250682"/>
              <a:gd name="connsiteY37" fmla="*/ 459245 h 580283"/>
              <a:gd name="connsiteX38" fmla="*/ 1189682 w 1250682"/>
              <a:gd name="connsiteY38" fmla="*/ 455516 h 580283"/>
              <a:gd name="connsiteX39" fmla="*/ 1190765 w 1250682"/>
              <a:gd name="connsiteY39" fmla="*/ 454613 h 580283"/>
              <a:gd name="connsiteX40" fmla="*/ 1192871 w 1250682"/>
              <a:gd name="connsiteY40" fmla="*/ 454252 h 580283"/>
              <a:gd name="connsiteX41" fmla="*/ 1193653 w 1250682"/>
              <a:gd name="connsiteY41" fmla="*/ 455095 h 580283"/>
              <a:gd name="connsiteX42" fmla="*/ 1194435 w 1250682"/>
              <a:gd name="connsiteY42" fmla="*/ 456538 h 580283"/>
              <a:gd name="connsiteX43" fmla="*/ 1195337 w 1250682"/>
              <a:gd name="connsiteY43" fmla="*/ 457080 h 580283"/>
              <a:gd name="connsiteX44" fmla="*/ 1195939 w 1250682"/>
              <a:gd name="connsiteY44" fmla="*/ 458764 h 580283"/>
              <a:gd name="connsiteX45" fmla="*/ 1195518 w 1250682"/>
              <a:gd name="connsiteY45" fmla="*/ 461531 h 580283"/>
              <a:gd name="connsiteX46" fmla="*/ 1193893 w 1250682"/>
              <a:gd name="connsiteY46" fmla="*/ 463216 h 580283"/>
              <a:gd name="connsiteX47" fmla="*/ 1190525 w 1250682"/>
              <a:gd name="connsiteY47" fmla="*/ 464780 h 580283"/>
              <a:gd name="connsiteX48" fmla="*/ 1190103 w 1250682"/>
              <a:gd name="connsiteY48" fmla="*/ 465081 h 580283"/>
              <a:gd name="connsiteX49" fmla="*/ 1189442 w 1250682"/>
              <a:gd name="connsiteY49" fmla="*/ 465321 h 580283"/>
              <a:gd name="connsiteX50" fmla="*/ 1190164 w 1250682"/>
              <a:gd name="connsiteY50" fmla="*/ 466765 h 580283"/>
              <a:gd name="connsiteX51" fmla="*/ 1190164 w 1250682"/>
              <a:gd name="connsiteY51" fmla="*/ 470375 h 580283"/>
              <a:gd name="connsiteX52" fmla="*/ 1190765 w 1250682"/>
              <a:gd name="connsiteY52" fmla="*/ 472119 h 580283"/>
              <a:gd name="connsiteX53" fmla="*/ 1192029 w 1250682"/>
              <a:gd name="connsiteY53" fmla="*/ 473262 h 580283"/>
              <a:gd name="connsiteX54" fmla="*/ 1193833 w 1250682"/>
              <a:gd name="connsiteY54" fmla="*/ 474285 h 580283"/>
              <a:gd name="connsiteX55" fmla="*/ 1195819 w 1250682"/>
              <a:gd name="connsiteY55" fmla="*/ 476631 h 580283"/>
              <a:gd name="connsiteX56" fmla="*/ 1196300 w 1250682"/>
              <a:gd name="connsiteY56" fmla="*/ 477714 h 580283"/>
              <a:gd name="connsiteX57" fmla="*/ 1196480 w 1250682"/>
              <a:gd name="connsiteY57" fmla="*/ 478676 h 580283"/>
              <a:gd name="connsiteX58" fmla="*/ 1195879 w 1250682"/>
              <a:gd name="connsiteY58" fmla="*/ 482045 h 580283"/>
              <a:gd name="connsiteX59" fmla="*/ 1196240 w 1250682"/>
              <a:gd name="connsiteY59" fmla="*/ 483489 h 580283"/>
              <a:gd name="connsiteX60" fmla="*/ 1198586 w 1250682"/>
              <a:gd name="connsiteY60" fmla="*/ 487520 h 580283"/>
              <a:gd name="connsiteX61" fmla="*/ 1199187 w 1250682"/>
              <a:gd name="connsiteY61" fmla="*/ 491370 h 580283"/>
              <a:gd name="connsiteX62" fmla="*/ 1199789 w 1250682"/>
              <a:gd name="connsiteY62" fmla="*/ 492332 h 580283"/>
              <a:gd name="connsiteX63" fmla="*/ 1201052 w 1250682"/>
              <a:gd name="connsiteY63" fmla="*/ 493415 h 580283"/>
              <a:gd name="connsiteX64" fmla="*/ 1201955 w 1250682"/>
              <a:gd name="connsiteY64" fmla="*/ 494979 h 580283"/>
              <a:gd name="connsiteX65" fmla="*/ 1202015 w 1250682"/>
              <a:gd name="connsiteY65" fmla="*/ 496543 h 580283"/>
              <a:gd name="connsiteX66" fmla="*/ 1201473 w 1250682"/>
              <a:gd name="connsiteY66" fmla="*/ 497747 h 580283"/>
              <a:gd name="connsiteX67" fmla="*/ 1198706 w 1250682"/>
              <a:gd name="connsiteY67" fmla="*/ 499190 h 580283"/>
              <a:gd name="connsiteX68" fmla="*/ 1197503 w 1250682"/>
              <a:gd name="connsiteY68" fmla="*/ 500394 h 580283"/>
              <a:gd name="connsiteX69" fmla="*/ 1197984 w 1250682"/>
              <a:gd name="connsiteY69" fmla="*/ 502619 h 580283"/>
              <a:gd name="connsiteX70" fmla="*/ 1199308 w 1250682"/>
              <a:gd name="connsiteY70" fmla="*/ 502980 h 580283"/>
              <a:gd name="connsiteX71" fmla="*/ 1203459 w 1250682"/>
              <a:gd name="connsiteY71" fmla="*/ 501175 h 580283"/>
              <a:gd name="connsiteX72" fmla="*/ 1205865 w 1250682"/>
              <a:gd name="connsiteY72" fmla="*/ 501777 h 580283"/>
              <a:gd name="connsiteX73" fmla="*/ 1207068 w 1250682"/>
              <a:gd name="connsiteY73" fmla="*/ 502980 h 580283"/>
              <a:gd name="connsiteX74" fmla="*/ 1208452 w 1250682"/>
              <a:gd name="connsiteY74" fmla="*/ 503702 h 580283"/>
              <a:gd name="connsiteX75" fmla="*/ 1209955 w 1250682"/>
              <a:gd name="connsiteY75" fmla="*/ 503642 h 580283"/>
              <a:gd name="connsiteX76" fmla="*/ 1212543 w 1250682"/>
              <a:gd name="connsiteY76" fmla="*/ 505086 h 580283"/>
              <a:gd name="connsiteX77" fmla="*/ 1212963 w 1250682"/>
              <a:gd name="connsiteY77" fmla="*/ 506890 h 580283"/>
              <a:gd name="connsiteX78" fmla="*/ 1212362 w 1250682"/>
              <a:gd name="connsiteY78" fmla="*/ 509537 h 580283"/>
              <a:gd name="connsiteX79" fmla="*/ 1212723 w 1250682"/>
              <a:gd name="connsiteY79" fmla="*/ 510320 h 580283"/>
              <a:gd name="connsiteX80" fmla="*/ 1214227 w 1250682"/>
              <a:gd name="connsiteY80" fmla="*/ 510801 h 580283"/>
              <a:gd name="connsiteX81" fmla="*/ 1217174 w 1250682"/>
              <a:gd name="connsiteY81" fmla="*/ 512485 h 580283"/>
              <a:gd name="connsiteX82" fmla="*/ 1218257 w 1250682"/>
              <a:gd name="connsiteY82" fmla="*/ 512726 h 580283"/>
              <a:gd name="connsiteX83" fmla="*/ 1221506 w 1250682"/>
              <a:gd name="connsiteY83" fmla="*/ 512485 h 580283"/>
              <a:gd name="connsiteX84" fmla="*/ 1223732 w 1250682"/>
              <a:gd name="connsiteY84" fmla="*/ 513508 h 580283"/>
              <a:gd name="connsiteX85" fmla="*/ 1224754 w 1250682"/>
              <a:gd name="connsiteY85" fmla="*/ 514891 h 580283"/>
              <a:gd name="connsiteX86" fmla="*/ 1225296 w 1250682"/>
              <a:gd name="connsiteY86" fmla="*/ 517478 h 580283"/>
              <a:gd name="connsiteX87" fmla="*/ 1223732 w 1250682"/>
              <a:gd name="connsiteY87" fmla="*/ 521268 h 580283"/>
              <a:gd name="connsiteX88" fmla="*/ 1223732 w 1250682"/>
              <a:gd name="connsiteY88" fmla="*/ 523374 h 580283"/>
              <a:gd name="connsiteX89" fmla="*/ 1223972 w 1250682"/>
              <a:gd name="connsiteY89" fmla="*/ 524096 h 580283"/>
              <a:gd name="connsiteX90" fmla="*/ 1225777 w 1250682"/>
              <a:gd name="connsiteY90" fmla="*/ 526502 h 580283"/>
              <a:gd name="connsiteX91" fmla="*/ 1227341 w 1250682"/>
              <a:gd name="connsiteY91" fmla="*/ 527705 h 580283"/>
              <a:gd name="connsiteX92" fmla="*/ 1230048 w 1250682"/>
              <a:gd name="connsiteY92" fmla="*/ 528788 h 580283"/>
              <a:gd name="connsiteX93" fmla="*/ 1231131 w 1250682"/>
              <a:gd name="connsiteY93" fmla="*/ 530412 h 580283"/>
              <a:gd name="connsiteX94" fmla="*/ 1231552 w 1250682"/>
              <a:gd name="connsiteY94" fmla="*/ 533119 h 580283"/>
              <a:gd name="connsiteX95" fmla="*/ 1233357 w 1250682"/>
              <a:gd name="connsiteY95" fmla="*/ 534503 h 580283"/>
              <a:gd name="connsiteX96" fmla="*/ 1235403 w 1250682"/>
              <a:gd name="connsiteY96" fmla="*/ 534683 h 580283"/>
              <a:gd name="connsiteX97" fmla="*/ 1237267 w 1250682"/>
              <a:gd name="connsiteY97" fmla="*/ 536609 h 580283"/>
              <a:gd name="connsiteX98" fmla="*/ 1237328 w 1250682"/>
              <a:gd name="connsiteY98" fmla="*/ 538112 h 580283"/>
              <a:gd name="connsiteX99" fmla="*/ 1235282 w 1250682"/>
              <a:gd name="connsiteY99" fmla="*/ 540940 h 580283"/>
              <a:gd name="connsiteX100" fmla="*/ 1235102 w 1250682"/>
              <a:gd name="connsiteY100" fmla="*/ 542143 h 580283"/>
              <a:gd name="connsiteX101" fmla="*/ 1235463 w 1250682"/>
              <a:gd name="connsiteY101" fmla="*/ 543647 h 580283"/>
              <a:gd name="connsiteX102" fmla="*/ 1235463 w 1250682"/>
              <a:gd name="connsiteY102" fmla="*/ 544730 h 580283"/>
              <a:gd name="connsiteX103" fmla="*/ 1235342 w 1250682"/>
              <a:gd name="connsiteY103" fmla="*/ 545452 h 580283"/>
              <a:gd name="connsiteX104" fmla="*/ 1233899 w 1250682"/>
              <a:gd name="connsiteY104" fmla="*/ 547858 h 580283"/>
              <a:gd name="connsiteX105" fmla="*/ 1234079 w 1250682"/>
              <a:gd name="connsiteY105" fmla="*/ 549181 h 580283"/>
              <a:gd name="connsiteX106" fmla="*/ 1234981 w 1250682"/>
              <a:gd name="connsiteY106" fmla="*/ 551828 h 580283"/>
              <a:gd name="connsiteX107" fmla="*/ 1236185 w 1250682"/>
              <a:gd name="connsiteY107" fmla="*/ 553152 h 580283"/>
              <a:gd name="connsiteX108" fmla="*/ 1239132 w 1250682"/>
              <a:gd name="connsiteY108" fmla="*/ 554175 h 580283"/>
              <a:gd name="connsiteX109" fmla="*/ 1240937 w 1250682"/>
              <a:gd name="connsiteY109" fmla="*/ 553573 h 580283"/>
              <a:gd name="connsiteX110" fmla="*/ 1243463 w 1250682"/>
              <a:gd name="connsiteY110" fmla="*/ 552971 h 580283"/>
              <a:gd name="connsiteX111" fmla="*/ 1244908 w 1250682"/>
              <a:gd name="connsiteY111" fmla="*/ 553453 h 580283"/>
              <a:gd name="connsiteX112" fmla="*/ 1246471 w 1250682"/>
              <a:gd name="connsiteY112" fmla="*/ 555257 h 580283"/>
              <a:gd name="connsiteX113" fmla="*/ 1249239 w 1250682"/>
              <a:gd name="connsiteY113" fmla="*/ 556160 h 580283"/>
              <a:gd name="connsiteX114" fmla="*/ 1250682 w 1250682"/>
              <a:gd name="connsiteY114" fmla="*/ 558145 h 580283"/>
              <a:gd name="connsiteX115" fmla="*/ 1250682 w 1250682"/>
              <a:gd name="connsiteY115" fmla="*/ 558566 h 580283"/>
              <a:gd name="connsiteX116" fmla="*/ 1248156 w 1250682"/>
              <a:gd name="connsiteY116" fmla="*/ 558807 h 580283"/>
              <a:gd name="connsiteX117" fmla="*/ 1229567 w 1250682"/>
              <a:gd name="connsiteY117" fmla="*/ 559709 h 580283"/>
              <a:gd name="connsiteX118" fmla="*/ 1228484 w 1250682"/>
              <a:gd name="connsiteY118" fmla="*/ 559829 h 580283"/>
              <a:gd name="connsiteX119" fmla="*/ 1209474 w 1250682"/>
              <a:gd name="connsiteY119" fmla="*/ 560792 h 580283"/>
              <a:gd name="connsiteX120" fmla="*/ 1180358 w 1250682"/>
              <a:gd name="connsiteY120" fmla="*/ 562356 h 580283"/>
              <a:gd name="connsiteX121" fmla="*/ 1129163 w 1250682"/>
              <a:gd name="connsiteY121" fmla="*/ 564883 h 580283"/>
              <a:gd name="connsiteX122" fmla="*/ 1129163 w 1250682"/>
              <a:gd name="connsiteY122" fmla="*/ 564762 h 580283"/>
              <a:gd name="connsiteX123" fmla="*/ 1107507 w 1250682"/>
              <a:gd name="connsiteY123" fmla="*/ 565845 h 580283"/>
              <a:gd name="connsiteX124" fmla="*/ 1100949 w 1250682"/>
              <a:gd name="connsiteY124" fmla="*/ 566086 h 580283"/>
              <a:gd name="connsiteX125" fmla="*/ 1084767 w 1250682"/>
              <a:gd name="connsiteY125" fmla="*/ 566808 h 580283"/>
              <a:gd name="connsiteX126" fmla="*/ 1064494 w 1250682"/>
              <a:gd name="connsiteY126" fmla="*/ 567830 h 580283"/>
              <a:gd name="connsiteX127" fmla="*/ 1064434 w 1250682"/>
              <a:gd name="connsiteY127" fmla="*/ 567710 h 580283"/>
              <a:gd name="connsiteX128" fmla="*/ 1057275 w 1250682"/>
              <a:gd name="connsiteY128" fmla="*/ 567951 h 580283"/>
              <a:gd name="connsiteX129" fmla="*/ 1027437 w 1250682"/>
              <a:gd name="connsiteY129" fmla="*/ 569154 h 580283"/>
              <a:gd name="connsiteX130" fmla="*/ 1025692 w 1250682"/>
              <a:gd name="connsiteY130" fmla="*/ 569214 h 580283"/>
              <a:gd name="connsiteX131" fmla="*/ 1008667 w 1250682"/>
              <a:gd name="connsiteY131" fmla="*/ 569996 h 580283"/>
              <a:gd name="connsiteX132" fmla="*/ 1002411 w 1250682"/>
              <a:gd name="connsiteY132" fmla="*/ 570177 h 580283"/>
              <a:gd name="connsiteX133" fmla="*/ 1000606 w 1250682"/>
              <a:gd name="connsiteY133" fmla="*/ 570297 h 580283"/>
              <a:gd name="connsiteX134" fmla="*/ 992545 w 1250682"/>
              <a:gd name="connsiteY134" fmla="*/ 570477 h 580283"/>
              <a:gd name="connsiteX135" fmla="*/ 982859 w 1250682"/>
              <a:gd name="connsiteY135" fmla="*/ 570959 h 580283"/>
              <a:gd name="connsiteX136" fmla="*/ 978468 w 1250682"/>
              <a:gd name="connsiteY136" fmla="*/ 570959 h 580283"/>
              <a:gd name="connsiteX137" fmla="*/ 971670 w 1250682"/>
              <a:gd name="connsiteY137" fmla="*/ 571320 h 580283"/>
              <a:gd name="connsiteX138" fmla="*/ 970226 w 1250682"/>
              <a:gd name="connsiteY138" fmla="*/ 571320 h 580283"/>
              <a:gd name="connsiteX139" fmla="*/ 962586 w 1250682"/>
              <a:gd name="connsiteY139" fmla="*/ 571560 h 580283"/>
              <a:gd name="connsiteX140" fmla="*/ 959879 w 1250682"/>
              <a:gd name="connsiteY140" fmla="*/ 571680 h 580283"/>
              <a:gd name="connsiteX141" fmla="*/ 957172 w 1250682"/>
              <a:gd name="connsiteY141" fmla="*/ 571741 h 580283"/>
              <a:gd name="connsiteX142" fmla="*/ 949171 w 1250682"/>
              <a:gd name="connsiteY142" fmla="*/ 572041 h 580283"/>
              <a:gd name="connsiteX143" fmla="*/ 943757 w 1250682"/>
              <a:gd name="connsiteY143" fmla="*/ 572162 h 580283"/>
              <a:gd name="connsiteX144" fmla="*/ 937440 w 1250682"/>
              <a:gd name="connsiteY144" fmla="*/ 572523 h 580283"/>
              <a:gd name="connsiteX145" fmla="*/ 935696 w 1250682"/>
              <a:gd name="connsiteY145" fmla="*/ 572523 h 580283"/>
              <a:gd name="connsiteX146" fmla="*/ 919694 w 1250682"/>
              <a:gd name="connsiteY146" fmla="*/ 573004 h 580283"/>
              <a:gd name="connsiteX147" fmla="*/ 901466 w 1250682"/>
              <a:gd name="connsiteY147" fmla="*/ 573606 h 580283"/>
              <a:gd name="connsiteX148" fmla="*/ 897857 w 1250682"/>
              <a:gd name="connsiteY148" fmla="*/ 573606 h 580283"/>
              <a:gd name="connsiteX149" fmla="*/ 896172 w 1250682"/>
              <a:gd name="connsiteY149" fmla="*/ 573726 h 580283"/>
              <a:gd name="connsiteX150" fmla="*/ 887930 w 1250682"/>
              <a:gd name="connsiteY150" fmla="*/ 573967 h 580283"/>
              <a:gd name="connsiteX151" fmla="*/ 863867 w 1250682"/>
              <a:gd name="connsiteY151" fmla="*/ 574628 h 580283"/>
              <a:gd name="connsiteX152" fmla="*/ 858393 w 1250682"/>
              <a:gd name="connsiteY152" fmla="*/ 574869 h 580283"/>
              <a:gd name="connsiteX153" fmla="*/ 856227 w 1250682"/>
              <a:gd name="connsiteY153" fmla="*/ 574869 h 580283"/>
              <a:gd name="connsiteX154" fmla="*/ 854061 w 1250682"/>
              <a:gd name="connsiteY154" fmla="*/ 574989 h 580283"/>
              <a:gd name="connsiteX155" fmla="*/ 851354 w 1250682"/>
              <a:gd name="connsiteY155" fmla="*/ 574989 h 580283"/>
              <a:gd name="connsiteX156" fmla="*/ 849550 w 1250682"/>
              <a:gd name="connsiteY156" fmla="*/ 575049 h 580283"/>
              <a:gd name="connsiteX157" fmla="*/ 841729 w 1250682"/>
              <a:gd name="connsiteY157" fmla="*/ 575290 h 580283"/>
              <a:gd name="connsiteX158" fmla="*/ 839082 w 1250682"/>
              <a:gd name="connsiteY158" fmla="*/ 575290 h 580283"/>
              <a:gd name="connsiteX159" fmla="*/ 835473 w 1250682"/>
              <a:gd name="connsiteY159" fmla="*/ 575470 h 580283"/>
              <a:gd name="connsiteX160" fmla="*/ 816523 w 1250682"/>
              <a:gd name="connsiteY160" fmla="*/ 575892 h 580283"/>
              <a:gd name="connsiteX161" fmla="*/ 793001 w 1250682"/>
              <a:gd name="connsiteY161" fmla="*/ 576493 h 580283"/>
              <a:gd name="connsiteX162" fmla="*/ 791798 w 1250682"/>
              <a:gd name="connsiteY162" fmla="*/ 576553 h 580283"/>
              <a:gd name="connsiteX163" fmla="*/ 789211 w 1250682"/>
              <a:gd name="connsiteY163" fmla="*/ 576553 h 580283"/>
              <a:gd name="connsiteX164" fmla="*/ 783797 w 1250682"/>
              <a:gd name="connsiteY164" fmla="*/ 576674 h 580283"/>
              <a:gd name="connsiteX165" fmla="*/ 778563 w 1250682"/>
              <a:gd name="connsiteY165" fmla="*/ 576794 h 580283"/>
              <a:gd name="connsiteX166" fmla="*/ 776699 w 1250682"/>
              <a:gd name="connsiteY166" fmla="*/ 576794 h 580283"/>
              <a:gd name="connsiteX167" fmla="*/ 773991 w 1250682"/>
              <a:gd name="connsiteY167" fmla="*/ 576914 h 580283"/>
              <a:gd name="connsiteX168" fmla="*/ 769961 w 1250682"/>
              <a:gd name="connsiteY168" fmla="*/ 577095 h 580283"/>
              <a:gd name="connsiteX169" fmla="*/ 764366 w 1250682"/>
              <a:gd name="connsiteY169" fmla="*/ 577095 h 580283"/>
              <a:gd name="connsiteX170" fmla="*/ 759553 w 1250682"/>
              <a:gd name="connsiteY170" fmla="*/ 577275 h 580283"/>
              <a:gd name="connsiteX171" fmla="*/ 755162 w 1250682"/>
              <a:gd name="connsiteY171" fmla="*/ 577396 h 580283"/>
              <a:gd name="connsiteX172" fmla="*/ 747341 w 1250682"/>
              <a:gd name="connsiteY172" fmla="*/ 577396 h 580283"/>
              <a:gd name="connsiteX173" fmla="*/ 744755 w 1250682"/>
              <a:gd name="connsiteY173" fmla="*/ 577516 h 580283"/>
              <a:gd name="connsiteX174" fmla="*/ 739822 w 1250682"/>
              <a:gd name="connsiteY174" fmla="*/ 577636 h 580283"/>
              <a:gd name="connsiteX175" fmla="*/ 730678 w 1250682"/>
              <a:gd name="connsiteY175" fmla="*/ 577817 h 580283"/>
              <a:gd name="connsiteX176" fmla="*/ 729474 w 1250682"/>
              <a:gd name="connsiteY176" fmla="*/ 577817 h 580283"/>
              <a:gd name="connsiteX177" fmla="*/ 724180 w 1250682"/>
              <a:gd name="connsiteY177" fmla="*/ 577877 h 580283"/>
              <a:gd name="connsiteX178" fmla="*/ 721353 w 1250682"/>
              <a:gd name="connsiteY178" fmla="*/ 577997 h 580283"/>
              <a:gd name="connsiteX179" fmla="*/ 708359 w 1250682"/>
              <a:gd name="connsiteY179" fmla="*/ 578238 h 580283"/>
              <a:gd name="connsiteX180" fmla="*/ 707757 w 1250682"/>
              <a:gd name="connsiteY180" fmla="*/ 578238 h 580283"/>
              <a:gd name="connsiteX181" fmla="*/ 702343 w 1250682"/>
              <a:gd name="connsiteY181" fmla="*/ 578298 h 580283"/>
              <a:gd name="connsiteX182" fmla="*/ 698854 w 1250682"/>
              <a:gd name="connsiteY182" fmla="*/ 578418 h 580283"/>
              <a:gd name="connsiteX183" fmla="*/ 695726 w 1250682"/>
              <a:gd name="connsiteY183" fmla="*/ 578418 h 580283"/>
              <a:gd name="connsiteX184" fmla="*/ 691695 w 1250682"/>
              <a:gd name="connsiteY184" fmla="*/ 578539 h 580283"/>
              <a:gd name="connsiteX185" fmla="*/ 688928 w 1250682"/>
              <a:gd name="connsiteY185" fmla="*/ 578539 h 580283"/>
              <a:gd name="connsiteX186" fmla="*/ 683634 w 1250682"/>
              <a:gd name="connsiteY186" fmla="*/ 578659 h 580283"/>
              <a:gd name="connsiteX187" fmla="*/ 678822 w 1250682"/>
              <a:gd name="connsiteY187" fmla="*/ 578659 h 580283"/>
              <a:gd name="connsiteX188" fmla="*/ 675633 w 1250682"/>
              <a:gd name="connsiteY188" fmla="*/ 578839 h 580283"/>
              <a:gd name="connsiteX189" fmla="*/ 666128 w 1250682"/>
              <a:gd name="connsiteY189" fmla="*/ 578960 h 580283"/>
              <a:gd name="connsiteX190" fmla="*/ 662098 w 1250682"/>
              <a:gd name="connsiteY190" fmla="*/ 579020 h 580283"/>
              <a:gd name="connsiteX191" fmla="*/ 660534 w 1250682"/>
              <a:gd name="connsiteY191" fmla="*/ 579020 h 580283"/>
              <a:gd name="connsiteX192" fmla="*/ 659150 w 1250682"/>
              <a:gd name="connsiteY192" fmla="*/ 578960 h 580283"/>
              <a:gd name="connsiteX193" fmla="*/ 653736 w 1250682"/>
              <a:gd name="connsiteY193" fmla="*/ 579020 h 580283"/>
              <a:gd name="connsiteX194" fmla="*/ 650908 w 1250682"/>
              <a:gd name="connsiteY194" fmla="*/ 579200 h 580283"/>
              <a:gd name="connsiteX195" fmla="*/ 645554 w 1250682"/>
              <a:gd name="connsiteY195" fmla="*/ 579200 h 580283"/>
              <a:gd name="connsiteX196" fmla="*/ 643148 w 1250682"/>
              <a:gd name="connsiteY196" fmla="*/ 579260 h 580283"/>
              <a:gd name="connsiteX197" fmla="*/ 612828 w 1250682"/>
              <a:gd name="connsiteY197" fmla="*/ 579561 h 580283"/>
              <a:gd name="connsiteX198" fmla="*/ 611264 w 1250682"/>
              <a:gd name="connsiteY198" fmla="*/ 579682 h 580283"/>
              <a:gd name="connsiteX199" fmla="*/ 608557 w 1250682"/>
              <a:gd name="connsiteY199" fmla="*/ 579682 h 580283"/>
              <a:gd name="connsiteX200" fmla="*/ 603143 w 1250682"/>
              <a:gd name="connsiteY200" fmla="*/ 579802 h 580283"/>
              <a:gd name="connsiteX201" fmla="*/ 583712 w 1250682"/>
              <a:gd name="connsiteY201" fmla="*/ 579802 h 580283"/>
              <a:gd name="connsiteX202" fmla="*/ 578478 w 1250682"/>
              <a:gd name="connsiteY202" fmla="*/ 579982 h 580283"/>
              <a:gd name="connsiteX203" fmla="*/ 567409 w 1250682"/>
              <a:gd name="connsiteY203" fmla="*/ 580043 h 580283"/>
              <a:gd name="connsiteX204" fmla="*/ 542925 w 1250682"/>
              <a:gd name="connsiteY204" fmla="*/ 580103 h 580283"/>
              <a:gd name="connsiteX205" fmla="*/ 532157 w 1250682"/>
              <a:gd name="connsiteY205" fmla="*/ 580163 h 580283"/>
              <a:gd name="connsiteX206" fmla="*/ 512906 w 1250682"/>
              <a:gd name="connsiteY206" fmla="*/ 580283 h 580283"/>
              <a:gd name="connsiteX207" fmla="*/ 508936 w 1250682"/>
              <a:gd name="connsiteY207" fmla="*/ 580283 h 580283"/>
              <a:gd name="connsiteX208" fmla="*/ 507191 w 1250682"/>
              <a:gd name="connsiteY208" fmla="*/ 580223 h 580283"/>
              <a:gd name="connsiteX209" fmla="*/ 504364 w 1250682"/>
              <a:gd name="connsiteY209" fmla="*/ 580283 h 580283"/>
              <a:gd name="connsiteX210" fmla="*/ 483429 w 1250682"/>
              <a:gd name="connsiteY210" fmla="*/ 580283 h 580283"/>
              <a:gd name="connsiteX211" fmla="*/ 481744 w 1250682"/>
              <a:gd name="connsiteY211" fmla="*/ 580223 h 580283"/>
              <a:gd name="connsiteX212" fmla="*/ 481143 w 1250682"/>
              <a:gd name="connsiteY212" fmla="*/ 580223 h 580283"/>
              <a:gd name="connsiteX213" fmla="*/ 466946 w 1250682"/>
              <a:gd name="connsiteY213" fmla="*/ 580163 h 580283"/>
              <a:gd name="connsiteX214" fmla="*/ 423692 w 1250682"/>
              <a:gd name="connsiteY214" fmla="*/ 580163 h 580283"/>
              <a:gd name="connsiteX215" fmla="*/ 411660 w 1250682"/>
              <a:gd name="connsiteY215" fmla="*/ 580043 h 580283"/>
              <a:gd name="connsiteX216" fmla="*/ 406848 w 1250682"/>
              <a:gd name="connsiteY216" fmla="*/ 579982 h 580283"/>
              <a:gd name="connsiteX217" fmla="*/ 393673 w 1250682"/>
              <a:gd name="connsiteY217" fmla="*/ 579982 h 580283"/>
              <a:gd name="connsiteX218" fmla="*/ 373520 w 1250682"/>
              <a:gd name="connsiteY218" fmla="*/ 579742 h 580283"/>
              <a:gd name="connsiteX219" fmla="*/ 372197 w 1250682"/>
              <a:gd name="connsiteY219" fmla="*/ 579682 h 580283"/>
              <a:gd name="connsiteX220" fmla="*/ 365339 w 1250682"/>
              <a:gd name="connsiteY220" fmla="*/ 579621 h 580283"/>
              <a:gd name="connsiteX221" fmla="*/ 354450 w 1250682"/>
              <a:gd name="connsiteY221" fmla="*/ 579621 h 580283"/>
              <a:gd name="connsiteX222" fmla="*/ 342539 w 1250682"/>
              <a:gd name="connsiteY222" fmla="*/ 579501 h 580283"/>
              <a:gd name="connsiteX223" fmla="*/ 342178 w 1250682"/>
              <a:gd name="connsiteY223" fmla="*/ 579501 h 580283"/>
              <a:gd name="connsiteX224" fmla="*/ 332914 w 1250682"/>
              <a:gd name="connsiteY224" fmla="*/ 579381 h 580283"/>
              <a:gd name="connsiteX225" fmla="*/ 319679 w 1250682"/>
              <a:gd name="connsiteY225" fmla="*/ 579260 h 580283"/>
              <a:gd name="connsiteX226" fmla="*/ 316611 w 1250682"/>
              <a:gd name="connsiteY226" fmla="*/ 579140 h 580283"/>
              <a:gd name="connsiteX227" fmla="*/ 314024 w 1250682"/>
              <a:gd name="connsiteY227" fmla="*/ 579140 h 580283"/>
              <a:gd name="connsiteX228" fmla="*/ 309452 w 1250682"/>
              <a:gd name="connsiteY228" fmla="*/ 579080 h 580283"/>
              <a:gd name="connsiteX229" fmla="*/ 306805 w 1250682"/>
              <a:gd name="connsiteY229" fmla="*/ 578960 h 580283"/>
              <a:gd name="connsiteX230" fmla="*/ 302774 w 1250682"/>
              <a:gd name="connsiteY230" fmla="*/ 578900 h 580283"/>
              <a:gd name="connsiteX231" fmla="*/ 298082 w 1250682"/>
              <a:gd name="connsiteY231" fmla="*/ 578900 h 580283"/>
              <a:gd name="connsiteX232" fmla="*/ 292367 w 1250682"/>
              <a:gd name="connsiteY232" fmla="*/ 578839 h 580283"/>
              <a:gd name="connsiteX233" fmla="*/ 288698 w 1250682"/>
              <a:gd name="connsiteY233" fmla="*/ 578779 h 580283"/>
              <a:gd name="connsiteX234" fmla="*/ 285569 w 1250682"/>
              <a:gd name="connsiteY234" fmla="*/ 578779 h 580283"/>
              <a:gd name="connsiteX235" fmla="*/ 280997 w 1250682"/>
              <a:gd name="connsiteY235" fmla="*/ 578659 h 580283"/>
              <a:gd name="connsiteX236" fmla="*/ 281238 w 1250682"/>
              <a:gd name="connsiteY236" fmla="*/ 571741 h 580283"/>
              <a:gd name="connsiteX237" fmla="*/ 281238 w 1250682"/>
              <a:gd name="connsiteY237" fmla="*/ 566928 h 580283"/>
              <a:gd name="connsiteX238" fmla="*/ 281358 w 1250682"/>
              <a:gd name="connsiteY238" fmla="*/ 562296 h 580283"/>
              <a:gd name="connsiteX239" fmla="*/ 281479 w 1250682"/>
              <a:gd name="connsiteY239" fmla="*/ 550866 h 580283"/>
              <a:gd name="connsiteX240" fmla="*/ 281479 w 1250682"/>
              <a:gd name="connsiteY240" fmla="*/ 548159 h 580283"/>
              <a:gd name="connsiteX241" fmla="*/ 281599 w 1250682"/>
              <a:gd name="connsiteY241" fmla="*/ 545091 h 580283"/>
              <a:gd name="connsiteX242" fmla="*/ 281599 w 1250682"/>
              <a:gd name="connsiteY242" fmla="*/ 542624 h 580283"/>
              <a:gd name="connsiteX243" fmla="*/ 281779 w 1250682"/>
              <a:gd name="connsiteY243" fmla="*/ 532999 h 580283"/>
              <a:gd name="connsiteX244" fmla="*/ 282020 w 1250682"/>
              <a:gd name="connsiteY244" fmla="*/ 517659 h 580283"/>
              <a:gd name="connsiteX245" fmla="*/ 282020 w 1250682"/>
              <a:gd name="connsiteY245" fmla="*/ 514530 h 580283"/>
              <a:gd name="connsiteX246" fmla="*/ 282080 w 1250682"/>
              <a:gd name="connsiteY246" fmla="*/ 507673 h 580283"/>
              <a:gd name="connsiteX247" fmla="*/ 282201 w 1250682"/>
              <a:gd name="connsiteY247" fmla="*/ 504183 h 580283"/>
              <a:gd name="connsiteX248" fmla="*/ 282321 w 1250682"/>
              <a:gd name="connsiteY248" fmla="*/ 499371 h 580283"/>
              <a:gd name="connsiteX249" fmla="*/ 282321 w 1250682"/>
              <a:gd name="connsiteY249" fmla="*/ 490347 h 580283"/>
              <a:gd name="connsiteX250" fmla="*/ 282441 w 1250682"/>
              <a:gd name="connsiteY250" fmla="*/ 486377 h 580283"/>
              <a:gd name="connsiteX251" fmla="*/ 282501 w 1250682"/>
              <a:gd name="connsiteY251" fmla="*/ 483730 h 580283"/>
              <a:gd name="connsiteX252" fmla="*/ 282742 w 1250682"/>
              <a:gd name="connsiteY252" fmla="*/ 468089 h 580283"/>
              <a:gd name="connsiteX253" fmla="*/ 283163 w 1250682"/>
              <a:gd name="connsiteY253" fmla="*/ 434521 h 580283"/>
              <a:gd name="connsiteX254" fmla="*/ 283825 w 1250682"/>
              <a:gd name="connsiteY254" fmla="*/ 388560 h 580283"/>
              <a:gd name="connsiteX255" fmla="*/ 283825 w 1250682"/>
              <a:gd name="connsiteY255" fmla="*/ 387778 h 580283"/>
              <a:gd name="connsiteX256" fmla="*/ 281178 w 1250682"/>
              <a:gd name="connsiteY256" fmla="*/ 387898 h 580283"/>
              <a:gd name="connsiteX257" fmla="*/ 273839 w 1250682"/>
              <a:gd name="connsiteY257" fmla="*/ 387657 h 580283"/>
              <a:gd name="connsiteX258" fmla="*/ 264394 w 1250682"/>
              <a:gd name="connsiteY258" fmla="*/ 387537 h 580283"/>
              <a:gd name="connsiteX259" fmla="*/ 258077 w 1250682"/>
              <a:gd name="connsiteY259" fmla="*/ 387537 h 580283"/>
              <a:gd name="connsiteX260" fmla="*/ 253204 w 1250682"/>
              <a:gd name="connsiteY260" fmla="*/ 387357 h 580283"/>
              <a:gd name="connsiteX261" fmla="*/ 252603 w 1250682"/>
              <a:gd name="connsiteY261" fmla="*/ 387357 h 580283"/>
              <a:gd name="connsiteX262" fmla="*/ 250317 w 1250682"/>
              <a:gd name="connsiteY262" fmla="*/ 387297 h 580283"/>
              <a:gd name="connsiteX263" fmla="*/ 249775 w 1250682"/>
              <a:gd name="connsiteY263" fmla="*/ 387297 h 580283"/>
              <a:gd name="connsiteX264" fmla="*/ 242195 w 1250682"/>
              <a:gd name="connsiteY264" fmla="*/ 387236 h 580283"/>
              <a:gd name="connsiteX265" fmla="*/ 239970 w 1250682"/>
              <a:gd name="connsiteY265" fmla="*/ 387116 h 580283"/>
              <a:gd name="connsiteX266" fmla="*/ 237263 w 1250682"/>
              <a:gd name="connsiteY266" fmla="*/ 387116 h 580283"/>
              <a:gd name="connsiteX267" fmla="*/ 230044 w 1250682"/>
              <a:gd name="connsiteY267" fmla="*/ 386996 h 580283"/>
              <a:gd name="connsiteX268" fmla="*/ 225833 w 1250682"/>
              <a:gd name="connsiteY268" fmla="*/ 386996 h 580283"/>
              <a:gd name="connsiteX269" fmla="*/ 221982 w 1250682"/>
              <a:gd name="connsiteY269" fmla="*/ 386815 h 580283"/>
              <a:gd name="connsiteX270" fmla="*/ 202431 w 1250682"/>
              <a:gd name="connsiteY270" fmla="*/ 386514 h 580283"/>
              <a:gd name="connsiteX271" fmla="*/ 190640 w 1250682"/>
              <a:gd name="connsiteY271" fmla="*/ 386154 h 580283"/>
              <a:gd name="connsiteX272" fmla="*/ 184083 w 1250682"/>
              <a:gd name="connsiteY272" fmla="*/ 386033 h 580283"/>
              <a:gd name="connsiteX273" fmla="*/ 182339 w 1250682"/>
              <a:gd name="connsiteY273" fmla="*/ 386033 h 580283"/>
              <a:gd name="connsiteX274" fmla="*/ 181376 w 1250682"/>
              <a:gd name="connsiteY274" fmla="*/ 385913 h 580283"/>
              <a:gd name="connsiteX275" fmla="*/ 173736 w 1250682"/>
              <a:gd name="connsiteY275" fmla="*/ 385853 h 580283"/>
              <a:gd name="connsiteX276" fmla="*/ 171450 w 1250682"/>
              <a:gd name="connsiteY276" fmla="*/ 385732 h 580283"/>
              <a:gd name="connsiteX277" fmla="*/ 166938 w 1250682"/>
              <a:gd name="connsiteY277" fmla="*/ 385732 h 580283"/>
              <a:gd name="connsiteX278" fmla="*/ 165314 w 1250682"/>
              <a:gd name="connsiteY278" fmla="*/ 385612 h 580283"/>
              <a:gd name="connsiteX279" fmla="*/ 157433 w 1250682"/>
              <a:gd name="connsiteY279" fmla="*/ 385612 h 580283"/>
              <a:gd name="connsiteX280" fmla="*/ 155628 w 1250682"/>
              <a:gd name="connsiteY280" fmla="*/ 385432 h 580283"/>
              <a:gd name="connsiteX281" fmla="*/ 154485 w 1250682"/>
              <a:gd name="connsiteY281" fmla="*/ 385432 h 580283"/>
              <a:gd name="connsiteX282" fmla="*/ 151778 w 1250682"/>
              <a:gd name="connsiteY282" fmla="*/ 385311 h 580283"/>
              <a:gd name="connsiteX283" fmla="*/ 149011 w 1250682"/>
              <a:gd name="connsiteY283" fmla="*/ 385251 h 580283"/>
              <a:gd name="connsiteX284" fmla="*/ 143837 w 1250682"/>
              <a:gd name="connsiteY284" fmla="*/ 385131 h 580283"/>
              <a:gd name="connsiteX285" fmla="*/ 140829 w 1250682"/>
              <a:gd name="connsiteY285" fmla="*/ 385131 h 580283"/>
              <a:gd name="connsiteX286" fmla="*/ 138243 w 1250682"/>
              <a:gd name="connsiteY286" fmla="*/ 385011 h 580283"/>
              <a:gd name="connsiteX287" fmla="*/ 133069 w 1250682"/>
              <a:gd name="connsiteY287" fmla="*/ 384890 h 580283"/>
              <a:gd name="connsiteX288" fmla="*/ 128979 w 1250682"/>
              <a:gd name="connsiteY288" fmla="*/ 384830 h 580283"/>
              <a:gd name="connsiteX289" fmla="*/ 125850 w 1250682"/>
              <a:gd name="connsiteY289" fmla="*/ 384710 h 580283"/>
              <a:gd name="connsiteX290" fmla="*/ 122120 w 1250682"/>
              <a:gd name="connsiteY290" fmla="*/ 384650 h 580283"/>
              <a:gd name="connsiteX291" fmla="*/ 115082 w 1250682"/>
              <a:gd name="connsiteY291" fmla="*/ 384409 h 580283"/>
              <a:gd name="connsiteX292" fmla="*/ 113758 w 1250682"/>
              <a:gd name="connsiteY292" fmla="*/ 384409 h 580283"/>
              <a:gd name="connsiteX293" fmla="*/ 108585 w 1250682"/>
              <a:gd name="connsiteY293" fmla="*/ 384349 h 580283"/>
              <a:gd name="connsiteX294" fmla="*/ 103411 w 1250682"/>
              <a:gd name="connsiteY294" fmla="*/ 384168 h 580283"/>
              <a:gd name="connsiteX295" fmla="*/ 100283 w 1250682"/>
              <a:gd name="connsiteY295" fmla="*/ 384108 h 580283"/>
              <a:gd name="connsiteX296" fmla="*/ 97516 w 1250682"/>
              <a:gd name="connsiteY296" fmla="*/ 383928 h 580283"/>
              <a:gd name="connsiteX297" fmla="*/ 80250 w 1250682"/>
              <a:gd name="connsiteY297" fmla="*/ 383567 h 580283"/>
              <a:gd name="connsiteX298" fmla="*/ 73392 w 1250682"/>
              <a:gd name="connsiteY298" fmla="*/ 383326 h 580283"/>
              <a:gd name="connsiteX299" fmla="*/ 61361 w 1250682"/>
              <a:gd name="connsiteY299" fmla="*/ 382965 h 580283"/>
              <a:gd name="connsiteX300" fmla="*/ 51796 w 1250682"/>
              <a:gd name="connsiteY300" fmla="*/ 382664 h 580283"/>
              <a:gd name="connsiteX301" fmla="*/ 43073 w 1250682"/>
              <a:gd name="connsiteY301" fmla="*/ 382424 h 580283"/>
              <a:gd name="connsiteX302" fmla="*/ 29778 w 1250682"/>
              <a:gd name="connsiteY302" fmla="*/ 381882 h 580283"/>
              <a:gd name="connsiteX303" fmla="*/ 22318 w 1250682"/>
              <a:gd name="connsiteY303" fmla="*/ 381702 h 580283"/>
              <a:gd name="connsiteX304" fmla="*/ 19972 w 1250682"/>
              <a:gd name="connsiteY304" fmla="*/ 381702 h 580283"/>
              <a:gd name="connsiteX305" fmla="*/ 17145 w 1250682"/>
              <a:gd name="connsiteY305" fmla="*/ 381521 h 580283"/>
              <a:gd name="connsiteX306" fmla="*/ 14137 w 1250682"/>
              <a:gd name="connsiteY306" fmla="*/ 381401 h 580283"/>
              <a:gd name="connsiteX307" fmla="*/ 11430 w 1250682"/>
              <a:gd name="connsiteY307" fmla="*/ 381401 h 580283"/>
              <a:gd name="connsiteX308" fmla="*/ 240 w 1250682"/>
              <a:gd name="connsiteY308" fmla="*/ 380920 h 580283"/>
              <a:gd name="connsiteX309" fmla="*/ 0 w 1250682"/>
              <a:gd name="connsiteY309" fmla="*/ 380920 h 580283"/>
              <a:gd name="connsiteX310" fmla="*/ 180 w 1250682"/>
              <a:gd name="connsiteY310" fmla="*/ 373220 h 580283"/>
              <a:gd name="connsiteX311" fmla="*/ 541 w 1250682"/>
              <a:gd name="connsiteY311" fmla="*/ 364918 h 580283"/>
              <a:gd name="connsiteX312" fmla="*/ 601 w 1250682"/>
              <a:gd name="connsiteY312" fmla="*/ 361128 h 580283"/>
              <a:gd name="connsiteX313" fmla="*/ 1083 w 1250682"/>
              <a:gd name="connsiteY313" fmla="*/ 351262 h 580283"/>
              <a:gd name="connsiteX314" fmla="*/ 1263 w 1250682"/>
              <a:gd name="connsiteY314" fmla="*/ 346750 h 580283"/>
              <a:gd name="connsiteX315" fmla="*/ 1203 w 1250682"/>
              <a:gd name="connsiteY315" fmla="*/ 345727 h 580283"/>
              <a:gd name="connsiteX316" fmla="*/ 1444 w 1250682"/>
              <a:gd name="connsiteY316" fmla="*/ 339712 h 580283"/>
              <a:gd name="connsiteX317" fmla="*/ 2226 w 1250682"/>
              <a:gd name="connsiteY317" fmla="*/ 321003 h 580283"/>
              <a:gd name="connsiteX318" fmla="*/ 2226 w 1250682"/>
              <a:gd name="connsiteY318" fmla="*/ 319739 h 580283"/>
              <a:gd name="connsiteX319" fmla="*/ 2406 w 1250682"/>
              <a:gd name="connsiteY319" fmla="*/ 315107 h 580283"/>
              <a:gd name="connsiteX320" fmla="*/ 2827 w 1250682"/>
              <a:gd name="connsiteY320" fmla="*/ 305301 h 580283"/>
              <a:gd name="connsiteX321" fmla="*/ 2948 w 1250682"/>
              <a:gd name="connsiteY321" fmla="*/ 301752 h 580283"/>
              <a:gd name="connsiteX322" fmla="*/ 3309 w 1250682"/>
              <a:gd name="connsiteY322" fmla="*/ 289239 h 580283"/>
              <a:gd name="connsiteX323" fmla="*/ 3609 w 1250682"/>
              <a:gd name="connsiteY323" fmla="*/ 281178 h 580283"/>
              <a:gd name="connsiteX324" fmla="*/ 3670 w 1250682"/>
              <a:gd name="connsiteY324" fmla="*/ 276967 h 580283"/>
              <a:gd name="connsiteX325" fmla="*/ 4151 w 1250682"/>
              <a:gd name="connsiteY325" fmla="*/ 264875 h 580283"/>
              <a:gd name="connsiteX326" fmla="*/ 4391 w 1250682"/>
              <a:gd name="connsiteY326" fmla="*/ 258258 h 580283"/>
              <a:gd name="connsiteX327" fmla="*/ 4512 w 1250682"/>
              <a:gd name="connsiteY327" fmla="*/ 255130 h 580283"/>
              <a:gd name="connsiteX328" fmla="*/ 5053 w 1250682"/>
              <a:gd name="connsiteY328" fmla="*/ 242617 h 580283"/>
              <a:gd name="connsiteX329" fmla="*/ 4933 w 1250682"/>
              <a:gd name="connsiteY329" fmla="*/ 241173 h 580283"/>
              <a:gd name="connsiteX330" fmla="*/ 5956 w 1250682"/>
              <a:gd name="connsiteY330" fmla="*/ 212418 h 580283"/>
              <a:gd name="connsiteX331" fmla="*/ 5956 w 1250682"/>
              <a:gd name="connsiteY331" fmla="*/ 211696 h 580283"/>
              <a:gd name="connsiteX332" fmla="*/ 6076 w 1250682"/>
              <a:gd name="connsiteY332" fmla="*/ 208507 h 580283"/>
              <a:gd name="connsiteX333" fmla="*/ 6136 w 1250682"/>
              <a:gd name="connsiteY333" fmla="*/ 206402 h 580283"/>
              <a:gd name="connsiteX334" fmla="*/ 6196 w 1250682"/>
              <a:gd name="connsiteY334" fmla="*/ 204116 h 580283"/>
              <a:gd name="connsiteX335" fmla="*/ 6557 w 1250682"/>
              <a:gd name="connsiteY335" fmla="*/ 199183 h 580283"/>
              <a:gd name="connsiteX336" fmla="*/ 6557 w 1250682"/>
              <a:gd name="connsiteY336" fmla="*/ 195754 h 580283"/>
              <a:gd name="connsiteX337" fmla="*/ 6677 w 1250682"/>
              <a:gd name="connsiteY337" fmla="*/ 192505 h 580283"/>
              <a:gd name="connsiteX338" fmla="*/ 6798 w 1250682"/>
              <a:gd name="connsiteY338" fmla="*/ 190941 h 580283"/>
              <a:gd name="connsiteX339" fmla="*/ 6798 w 1250682"/>
              <a:gd name="connsiteY339" fmla="*/ 189618 h 580283"/>
              <a:gd name="connsiteX340" fmla="*/ 7399 w 1250682"/>
              <a:gd name="connsiteY340" fmla="*/ 171450 h 580283"/>
              <a:gd name="connsiteX341" fmla="*/ 7640 w 1250682"/>
              <a:gd name="connsiteY341" fmla="*/ 165555 h 580283"/>
              <a:gd name="connsiteX342" fmla="*/ 7640 w 1250682"/>
              <a:gd name="connsiteY342" fmla="*/ 163870 h 580283"/>
              <a:gd name="connsiteX343" fmla="*/ 7881 w 1250682"/>
              <a:gd name="connsiteY343" fmla="*/ 158757 h 580283"/>
              <a:gd name="connsiteX344" fmla="*/ 7941 w 1250682"/>
              <a:gd name="connsiteY344" fmla="*/ 154786 h 580283"/>
              <a:gd name="connsiteX345" fmla="*/ 8181 w 1250682"/>
              <a:gd name="connsiteY345" fmla="*/ 148771 h 580283"/>
              <a:gd name="connsiteX346" fmla="*/ 8422 w 1250682"/>
              <a:gd name="connsiteY346" fmla="*/ 143657 h 580283"/>
              <a:gd name="connsiteX347" fmla="*/ 8422 w 1250682"/>
              <a:gd name="connsiteY347" fmla="*/ 142935 h 580283"/>
              <a:gd name="connsiteX348" fmla="*/ 8723 w 1250682"/>
              <a:gd name="connsiteY348" fmla="*/ 134092 h 580283"/>
              <a:gd name="connsiteX349" fmla="*/ 8963 w 1250682"/>
              <a:gd name="connsiteY349" fmla="*/ 127114 h 580283"/>
              <a:gd name="connsiteX350" fmla="*/ 9144 w 1250682"/>
              <a:gd name="connsiteY350" fmla="*/ 122722 h 580283"/>
              <a:gd name="connsiteX351" fmla="*/ 9444 w 1250682"/>
              <a:gd name="connsiteY351" fmla="*/ 112495 h 580283"/>
              <a:gd name="connsiteX352" fmla="*/ 9986 w 1250682"/>
              <a:gd name="connsiteY352" fmla="*/ 100404 h 580283"/>
              <a:gd name="connsiteX353" fmla="*/ 10106 w 1250682"/>
              <a:gd name="connsiteY353" fmla="*/ 95350 h 580283"/>
              <a:gd name="connsiteX354" fmla="*/ 10227 w 1250682"/>
              <a:gd name="connsiteY354" fmla="*/ 90658 h 580283"/>
              <a:gd name="connsiteX355" fmla="*/ 10768 w 1250682"/>
              <a:gd name="connsiteY355" fmla="*/ 77423 h 580283"/>
              <a:gd name="connsiteX356" fmla="*/ 10768 w 1250682"/>
              <a:gd name="connsiteY356" fmla="*/ 75258 h 580283"/>
              <a:gd name="connsiteX357" fmla="*/ 10948 w 1250682"/>
              <a:gd name="connsiteY357" fmla="*/ 70625 h 580283"/>
              <a:gd name="connsiteX358" fmla="*/ 11009 w 1250682"/>
              <a:gd name="connsiteY358" fmla="*/ 70385 h 580283"/>
              <a:gd name="connsiteX359" fmla="*/ 11009 w 1250682"/>
              <a:gd name="connsiteY359" fmla="*/ 69302 h 580283"/>
              <a:gd name="connsiteX360" fmla="*/ 11069 w 1250682"/>
              <a:gd name="connsiteY360" fmla="*/ 66896 h 580283"/>
              <a:gd name="connsiteX361" fmla="*/ 11129 w 1250682"/>
              <a:gd name="connsiteY361" fmla="*/ 66715 h 580283"/>
              <a:gd name="connsiteX362" fmla="*/ 11249 w 1250682"/>
              <a:gd name="connsiteY362" fmla="*/ 64610 h 580283"/>
              <a:gd name="connsiteX363" fmla="*/ 11791 w 1250682"/>
              <a:gd name="connsiteY363" fmla="*/ 47765 h 580283"/>
              <a:gd name="connsiteX364" fmla="*/ 11911 w 1250682"/>
              <a:gd name="connsiteY364" fmla="*/ 43675 h 580283"/>
              <a:gd name="connsiteX365" fmla="*/ 12032 w 1250682"/>
              <a:gd name="connsiteY365" fmla="*/ 38561 h 580283"/>
              <a:gd name="connsiteX366" fmla="*/ 12212 w 1250682"/>
              <a:gd name="connsiteY366" fmla="*/ 33688 h 580283"/>
              <a:gd name="connsiteX367" fmla="*/ 12573 w 1250682"/>
              <a:gd name="connsiteY367" fmla="*/ 24845 h 580283"/>
              <a:gd name="connsiteX368" fmla="*/ 13295 w 1250682"/>
              <a:gd name="connsiteY368" fmla="*/ 3369 h 580283"/>
              <a:gd name="connsiteX369" fmla="*/ 13415 w 1250682"/>
              <a:gd name="connsiteY369" fmla="*/ 0 h 580283"/>
              <a:gd name="connsiteX370" fmla="*/ 13896 w 1250682"/>
              <a:gd name="connsiteY370" fmla="*/ 60 h 580283"/>
              <a:gd name="connsiteX371" fmla="*/ 20514 w 1250682"/>
              <a:gd name="connsiteY371" fmla="*/ 120 h 580283"/>
              <a:gd name="connsiteX372" fmla="*/ 25326 w 1250682"/>
              <a:gd name="connsiteY372" fmla="*/ 180 h 580283"/>
              <a:gd name="connsiteX373" fmla="*/ 29417 w 1250682"/>
              <a:gd name="connsiteY373" fmla="*/ 481 h 580283"/>
              <a:gd name="connsiteX374" fmla="*/ 38802 w 1250682"/>
              <a:gd name="connsiteY374" fmla="*/ 842 h 580283"/>
              <a:gd name="connsiteX375" fmla="*/ 46141 w 1250682"/>
              <a:gd name="connsiteY375" fmla="*/ 1023 h 580283"/>
              <a:gd name="connsiteX376" fmla="*/ 51796 w 1250682"/>
              <a:gd name="connsiteY376" fmla="*/ 1263 h 580283"/>
              <a:gd name="connsiteX377" fmla="*/ 55225 w 1250682"/>
              <a:gd name="connsiteY377" fmla="*/ 1263 h 580283"/>
              <a:gd name="connsiteX378" fmla="*/ 57451 w 1250682"/>
              <a:gd name="connsiteY378" fmla="*/ 1323 h 580283"/>
              <a:gd name="connsiteX379" fmla="*/ 59917 w 1250682"/>
              <a:gd name="connsiteY379" fmla="*/ 1564 h 580283"/>
              <a:gd name="connsiteX380" fmla="*/ 68459 w 1250682"/>
              <a:gd name="connsiteY380" fmla="*/ 1745 h 580283"/>
              <a:gd name="connsiteX381" fmla="*/ 75378 w 1250682"/>
              <a:gd name="connsiteY381" fmla="*/ 2045 h 580283"/>
              <a:gd name="connsiteX382" fmla="*/ 82777 w 1250682"/>
              <a:gd name="connsiteY382" fmla="*/ 2226 h 580283"/>
              <a:gd name="connsiteX383" fmla="*/ 86326 w 1250682"/>
              <a:gd name="connsiteY383" fmla="*/ 2346 h 580283"/>
              <a:gd name="connsiteX384" fmla="*/ 88733 w 1250682"/>
              <a:gd name="connsiteY384" fmla="*/ 2346 h 580283"/>
              <a:gd name="connsiteX385" fmla="*/ 89575 w 1250682"/>
              <a:gd name="connsiteY385" fmla="*/ 2466 h 580283"/>
              <a:gd name="connsiteX386" fmla="*/ 102810 w 1250682"/>
              <a:gd name="connsiteY386" fmla="*/ 2948 h 580283"/>
              <a:gd name="connsiteX387" fmla="*/ 115443 w 1250682"/>
              <a:gd name="connsiteY387" fmla="*/ 3188 h 580283"/>
              <a:gd name="connsiteX388" fmla="*/ 124046 w 1250682"/>
              <a:gd name="connsiteY388" fmla="*/ 3429 h 580283"/>
              <a:gd name="connsiteX389" fmla="*/ 127655 w 1250682"/>
              <a:gd name="connsiteY389" fmla="*/ 3549 h 580283"/>
              <a:gd name="connsiteX390" fmla="*/ 146905 w 1250682"/>
              <a:gd name="connsiteY390" fmla="*/ 4151 h 580283"/>
              <a:gd name="connsiteX391" fmla="*/ 155628 w 1250682"/>
              <a:gd name="connsiteY391" fmla="*/ 4211 h 580283"/>
              <a:gd name="connsiteX392" fmla="*/ 161825 w 1250682"/>
              <a:gd name="connsiteY392" fmla="*/ 4452 h 580283"/>
              <a:gd name="connsiteX393" fmla="*/ 177646 w 1250682"/>
              <a:gd name="connsiteY393" fmla="*/ 4933 h 580283"/>
              <a:gd name="connsiteX394" fmla="*/ 206462 w 1250682"/>
              <a:gd name="connsiteY394" fmla="*/ 5595 h 580283"/>
              <a:gd name="connsiteX395" fmla="*/ 210071 w 1250682"/>
              <a:gd name="connsiteY395" fmla="*/ 5715 h 580283"/>
              <a:gd name="connsiteX396" fmla="*/ 219696 w 1250682"/>
              <a:gd name="connsiteY396" fmla="*/ 5835 h 580283"/>
              <a:gd name="connsiteX397" fmla="*/ 219937 w 1250682"/>
              <a:gd name="connsiteY397" fmla="*/ 5835 h 580283"/>
              <a:gd name="connsiteX398" fmla="*/ 222945 w 1250682"/>
              <a:gd name="connsiteY398" fmla="*/ 6016 h 580283"/>
              <a:gd name="connsiteX399" fmla="*/ 229863 w 1250682"/>
              <a:gd name="connsiteY399" fmla="*/ 6016 h 580283"/>
              <a:gd name="connsiteX400" fmla="*/ 235578 w 1250682"/>
              <a:gd name="connsiteY400" fmla="*/ 6136 h 580283"/>
              <a:gd name="connsiteX401" fmla="*/ 250377 w 1250682"/>
              <a:gd name="connsiteY401" fmla="*/ 6557 h 580283"/>
              <a:gd name="connsiteX402" fmla="*/ 261807 w 1250682"/>
              <a:gd name="connsiteY402" fmla="*/ 6738 h 580283"/>
              <a:gd name="connsiteX403" fmla="*/ 266680 w 1250682"/>
              <a:gd name="connsiteY403" fmla="*/ 6738 h 580283"/>
              <a:gd name="connsiteX404" fmla="*/ 282261 w 1250682"/>
              <a:gd name="connsiteY404" fmla="*/ 7039 h 580283"/>
              <a:gd name="connsiteX405" fmla="*/ 290563 w 1250682"/>
              <a:gd name="connsiteY405" fmla="*/ 7219 h 580283"/>
              <a:gd name="connsiteX406" fmla="*/ 297180 w 1250682"/>
              <a:gd name="connsiteY406" fmla="*/ 7219 h 580283"/>
              <a:gd name="connsiteX407" fmla="*/ 304399 w 1250682"/>
              <a:gd name="connsiteY407" fmla="*/ 7399 h 580283"/>
              <a:gd name="connsiteX408" fmla="*/ 313423 w 1250682"/>
              <a:gd name="connsiteY408" fmla="*/ 7399 h 580283"/>
              <a:gd name="connsiteX409" fmla="*/ 335801 w 1250682"/>
              <a:gd name="connsiteY409" fmla="*/ 8242 h 580283"/>
              <a:gd name="connsiteX410" fmla="*/ 346870 w 1250682"/>
              <a:gd name="connsiteY410" fmla="*/ 8362 h 580283"/>
              <a:gd name="connsiteX411" fmla="*/ 355473 w 1250682"/>
              <a:gd name="connsiteY411" fmla="*/ 8482 h 580283"/>
              <a:gd name="connsiteX412" fmla="*/ 368166 w 1250682"/>
              <a:gd name="connsiteY412" fmla="*/ 8422 h 580283"/>
              <a:gd name="connsiteX413" fmla="*/ 372558 w 1250682"/>
              <a:gd name="connsiteY413" fmla="*/ 8422 h 580283"/>
              <a:gd name="connsiteX414" fmla="*/ 382303 w 1250682"/>
              <a:gd name="connsiteY414" fmla="*/ 8482 h 580283"/>
              <a:gd name="connsiteX415" fmla="*/ 402697 w 1250682"/>
              <a:gd name="connsiteY415" fmla="*/ 8482 h 580283"/>
              <a:gd name="connsiteX416" fmla="*/ 402697 w 1250682"/>
              <a:gd name="connsiteY416" fmla="*/ 8603 h 580283"/>
              <a:gd name="connsiteX417" fmla="*/ 439694 w 1250682"/>
              <a:gd name="connsiteY417" fmla="*/ 8603 h 580283"/>
              <a:gd name="connsiteX418" fmla="*/ 440356 w 1250682"/>
              <a:gd name="connsiteY418" fmla="*/ 8723 h 580283"/>
              <a:gd name="connsiteX419" fmla="*/ 449740 w 1250682"/>
              <a:gd name="connsiteY419" fmla="*/ 8723 h 580283"/>
              <a:gd name="connsiteX420" fmla="*/ 451184 w 1250682"/>
              <a:gd name="connsiteY420" fmla="*/ 8663 h 580283"/>
              <a:gd name="connsiteX421" fmla="*/ 459787 w 1250682"/>
              <a:gd name="connsiteY421" fmla="*/ 8663 h 580283"/>
              <a:gd name="connsiteX422" fmla="*/ 461230 w 1250682"/>
              <a:gd name="connsiteY422" fmla="*/ 8543 h 580283"/>
              <a:gd name="connsiteX423" fmla="*/ 465321 w 1250682"/>
              <a:gd name="connsiteY423" fmla="*/ 8663 h 580283"/>
              <a:gd name="connsiteX424" fmla="*/ 495460 w 1250682"/>
              <a:gd name="connsiteY424" fmla="*/ 8663 h 580283"/>
              <a:gd name="connsiteX425" fmla="*/ 496182 w 1250682"/>
              <a:gd name="connsiteY425" fmla="*/ 8543 h 580283"/>
              <a:gd name="connsiteX426" fmla="*/ 499551 w 1250682"/>
              <a:gd name="connsiteY426" fmla="*/ 8543 h 580283"/>
              <a:gd name="connsiteX427" fmla="*/ 514771 w 1250682"/>
              <a:gd name="connsiteY427" fmla="*/ 8482 h 580283"/>
              <a:gd name="connsiteX428" fmla="*/ 529149 w 1250682"/>
              <a:gd name="connsiteY428" fmla="*/ 8482 h 580283"/>
              <a:gd name="connsiteX429" fmla="*/ 529449 w 1250682"/>
              <a:gd name="connsiteY429" fmla="*/ 8362 h 580283"/>
              <a:gd name="connsiteX430" fmla="*/ 533781 w 1250682"/>
              <a:gd name="connsiteY430" fmla="*/ 8482 h 580283"/>
              <a:gd name="connsiteX431" fmla="*/ 541180 w 1250682"/>
              <a:gd name="connsiteY431" fmla="*/ 8482 h 580283"/>
              <a:gd name="connsiteX432" fmla="*/ 554355 w 1250682"/>
              <a:gd name="connsiteY432" fmla="*/ 8302 h 580283"/>
              <a:gd name="connsiteX433" fmla="*/ 556461 w 1250682"/>
              <a:gd name="connsiteY433" fmla="*/ 8422 h 580283"/>
              <a:gd name="connsiteX434" fmla="*/ 570778 w 1250682"/>
              <a:gd name="connsiteY434" fmla="*/ 8422 h 580283"/>
              <a:gd name="connsiteX435" fmla="*/ 571981 w 1250682"/>
              <a:gd name="connsiteY435" fmla="*/ 8362 h 580283"/>
              <a:gd name="connsiteX436" fmla="*/ 577395 w 1250682"/>
              <a:gd name="connsiteY436" fmla="*/ 8362 h 580283"/>
              <a:gd name="connsiteX437" fmla="*/ 581125 w 1250682"/>
              <a:gd name="connsiteY437" fmla="*/ 8302 h 580283"/>
              <a:gd name="connsiteX438" fmla="*/ 590630 w 1250682"/>
              <a:gd name="connsiteY438" fmla="*/ 8242 h 580283"/>
              <a:gd name="connsiteX439" fmla="*/ 599173 w 1250682"/>
              <a:gd name="connsiteY439" fmla="*/ 8242 h 580283"/>
              <a:gd name="connsiteX440" fmla="*/ 603624 w 1250682"/>
              <a:gd name="connsiteY440" fmla="*/ 8061 h 580283"/>
              <a:gd name="connsiteX441" fmla="*/ 603985 w 1250682"/>
              <a:gd name="connsiteY441" fmla="*/ 8121 h 580283"/>
              <a:gd name="connsiteX442" fmla="*/ 612708 w 1250682"/>
              <a:gd name="connsiteY442" fmla="*/ 8001 h 580283"/>
              <a:gd name="connsiteX443" fmla="*/ 614633 w 1250682"/>
              <a:gd name="connsiteY443" fmla="*/ 8001 h 580283"/>
              <a:gd name="connsiteX444" fmla="*/ 621972 w 1250682"/>
              <a:gd name="connsiteY444" fmla="*/ 7941 h 580283"/>
              <a:gd name="connsiteX445" fmla="*/ 636290 w 1250682"/>
              <a:gd name="connsiteY445" fmla="*/ 7760 h 580283"/>
              <a:gd name="connsiteX446" fmla="*/ 640862 w 1250682"/>
              <a:gd name="connsiteY446" fmla="*/ 7700 h 580283"/>
              <a:gd name="connsiteX447" fmla="*/ 642486 w 1250682"/>
              <a:gd name="connsiteY447" fmla="*/ 7580 h 580283"/>
              <a:gd name="connsiteX448" fmla="*/ 644892 w 1250682"/>
              <a:gd name="connsiteY448" fmla="*/ 7700 h 580283"/>
              <a:gd name="connsiteX449" fmla="*/ 654036 w 1250682"/>
              <a:gd name="connsiteY449" fmla="*/ 7520 h 580283"/>
              <a:gd name="connsiteX450" fmla="*/ 659691 w 1250682"/>
              <a:gd name="connsiteY450" fmla="*/ 7460 h 580283"/>
              <a:gd name="connsiteX451" fmla="*/ 661857 w 1250682"/>
              <a:gd name="connsiteY451" fmla="*/ 7339 h 580283"/>
              <a:gd name="connsiteX452" fmla="*/ 661977 w 1250682"/>
              <a:gd name="connsiteY452" fmla="*/ 7460 h 580283"/>
              <a:gd name="connsiteX453" fmla="*/ 668896 w 1250682"/>
              <a:gd name="connsiteY453" fmla="*/ 7339 h 580283"/>
              <a:gd name="connsiteX454" fmla="*/ 673708 w 1250682"/>
              <a:gd name="connsiteY454" fmla="*/ 7159 h 580283"/>
              <a:gd name="connsiteX455" fmla="*/ 676957 w 1250682"/>
              <a:gd name="connsiteY455" fmla="*/ 7099 h 580283"/>
              <a:gd name="connsiteX456" fmla="*/ 682972 w 1250682"/>
              <a:gd name="connsiteY456" fmla="*/ 7099 h 580283"/>
              <a:gd name="connsiteX457" fmla="*/ 687605 w 1250682"/>
              <a:gd name="connsiteY457" fmla="*/ 6978 h 580283"/>
              <a:gd name="connsiteX458" fmla="*/ 688206 w 1250682"/>
              <a:gd name="connsiteY458" fmla="*/ 6978 h 580283"/>
              <a:gd name="connsiteX459" fmla="*/ 691034 w 1250682"/>
              <a:gd name="connsiteY459" fmla="*/ 6918 h 580283"/>
              <a:gd name="connsiteX460" fmla="*/ 696328 w 1250682"/>
              <a:gd name="connsiteY460" fmla="*/ 6798 h 580283"/>
              <a:gd name="connsiteX461" fmla="*/ 700899 w 1250682"/>
              <a:gd name="connsiteY461" fmla="*/ 6798 h 580283"/>
              <a:gd name="connsiteX462" fmla="*/ 706795 w 1250682"/>
              <a:gd name="connsiteY462" fmla="*/ 6617 h 580283"/>
              <a:gd name="connsiteX463" fmla="*/ 714736 w 1250682"/>
              <a:gd name="connsiteY463" fmla="*/ 6497 h 580283"/>
              <a:gd name="connsiteX464" fmla="*/ 715097 w 1250682"/>
              <a:gd name="connsiteY464" fmla="*/ 6497 h 580283"/>
              <a:gd name="connsiteX465" fmla="*/ 726286 w 1250682"/>
              <a:gd name="connsiteY465" fmla="*/ 6317 h 580283"/>
              <a:gd name="connsiteX466" fmla="*/ 734107 w 1250682"/>
              <a:gd name="connsiteY466" fmla="*/ 6136 h 580283"/>
              <a:gd name="connsiteX467" fmla="*/ 739461 w 1250682"/>
              <a:gd name="connsiteY467" fmla="*/ 6076 h 580283"/>
              <a:gd name="connsiteX468" fmla="*/ 744033 w 1250682"/>
              <a:gd name="connsiteY468" fmla="*/ 5835 h 580283"/>
              <a:gd name="connsiteX469" fmla="*/ 747823 w 1250682"/>
              <a:gd name="connsiteY469" fmla="*/ 5835 h 580283"/>
              <a:gd name="connsiteX470" fmla="*/ 752394 w 1250682"/>
              <a:gd name="connsiteY470" fmla="*/ 5715 h 580283"/>
              <a:gd name="connsiteX471" fmla="*/ 755884 w 1250682"/>
              <a:gd name="connsiteY471" fmla="*/ 5655 h 580283"/>
              <a:gd name="connsiteX472" fmla="*/ 760997 w 1250682"/>
              <a:gd name="connsiteY472" fmla="*/ 5535 h 580283"/>
              <a:gd name="connsiteX473" fmla="*/ 769299 w 1250682"/>
              <a:gd name="connsiteY473" fmla="*/ 5294 h 580283"/>
              <a:gd name="connsiteX474" fmla="*/ 778924 w 1250682"/>
              <a:gd name="connsiteY474" fmla="*/ 5174 h 580283"/>
              <a:gd name="connsiteX475" fmla="*/ 779406 w 1250682"/>
              <a:gd name="connsiteY475" fmla="*/ 7099 h 580283"/>
              <a:gd name="connsiteX476" fmla="*/ 781210 w 1250682"/>
              <a:gd name="connsiteY476" fmla="*/ 10708 h 580283"/>
              <a:gd name="connsiteX477" fmla="*/ 781812 w 1250682"/>
              <a:gd name="connsiteY477" fmla="*/ 11791 h 580283"/>
              <a:gd name="connsiteX478" fmla="*/ 782594 w 1250682"/>
              <a:gd name="connsiteY478" fmla="*/ 13175 h 580283"/>
              <a:gd name="connsiteX479" fmla="*/ 784278 w 1250682"/>
              <a:gd name="connsiteY479" fmla="*/ 15280 h 580283"/>
              <a:gd name="connsiteX480" fmla="*/ 786324 w 1250682"/>
              <a:gd name="connsiteY480" fmla="*/ 17085 h 580283"/>
              <a:gd name="connsiteX481" fmla="*/ 786624 w 1250682"/>
              <a:gd name="connsiteY481" fmla="*/ 17867 h 580283"/>
              <a:gd name="connsiteX482" fmla="*/ 788128 w 1250682"/>
              <a:gd name="connsiteY482" fmla="*/ 18047 h 580283"/>
              <a:gd name="connsiteX483" fmla="*/ 788549 w 1250682"/>
              <a:gd name="connsiteY483" fmla="*/ 17626 h 580283"/>
              <a:gd name="connsiteX484" fmla="*/ 790053 w 1250682"/>
              <a:gd name="connsiteY484" fmla="*/ 17626 h 580283"/>
              <a:gd name="connsiteX485" fmla="*/ 790535 w 1250682"/>
              <a:gd name="connsiteY485" fmla="*/ 17807 h 580283"/>
              <a:gd name="connsiteX486" fmla="*/ 791738 w 1250682"/>
              <a:gd name="connsiteY486" fmla="*/ 18709 h 580283"/>
              <a:gd name="connsiteX487" fmla="*/ 800882 w 1250682"/>
              <a:gd name="connsiteY487" fmla="*/ 23161 h 580283"/>
              <a:gd name="connsiteX488" fmla="*/ 801484 w 1250682"/>
              <a:gd name="connsiteY488" fmla="*/ 23762 h 580283"/>
              <a:gd name="connsiteX489" fmla="*/ 801844 w 1250682"/>
              <a:gd name="connsiteY489" fmla="*/ 24184 h 580283"/>
              <a:gd name="connsiteX490" fmla="*/ 802867 w 1250682"/>
              <a:gd name="connsiteY490" fmla="*/ 25507 h 580283"/>
              <a:gd name="connsiteX491" fmla="*/ 805514 w 1250682"/>
              <a:gd name="connsiteY491" fmla="*/ 26530 h 580283"/>
              <a:gd name="connsiteX492" fmla="*/ 807319 w 1250682"/>
              <a:gd name="connsiteY492" fmla="*/ 27011 h 580283"/>
              <a:gd name="connsiteX493" fmla="*/ 809725 w 1250682"/>
              <a:gd name="connsiteY493" fmla="*/ 27913 h 580283"/>
              <a:gd name="connsiteX494" fmla="*/ 811289 w 1250682"/>
              <a:gd name="connsiteY494" fmla="*/ 28034 h 580283"/>
              <a:gd name="connsiteX495" fmla="*/ 812793 w 1250682"/>
              <a:gd name="connsiteY495" fmla="*/ 28034 h 580283"/>
              <a:gd name="connsiteX496" fmla="*/ 816403 w 1250682"/>
              <a:gd name="connsiteY496" fmla="*/ 30440 h 580283"/>
              <a:gd name="connsiteX497" fmla="*/ 817185 w 1250682"/>
              <a:gd name="connsiteY497" fmla="*/ 31041 h 580283"/>
              <a:gd name="connsiteX498" fmla="*/ 817485 w 1250682"/>
              <a:gd name="connsiteY498" fmla="*/ 31402 h 580283"/>
              <a:gd name="connsiteX499" fmla="*/ 818087 w 1250682"/>
              <a:gd name="connsiteY499" fmla="*/ 31884 h 580283"/>
              <a:gd name="connsiteX500" fmla="*/ 822298 w 1250682"/>
              <a:gd name="connsiteY500" fmla="*/ 33929 h 580283"/>
              <a:gd name="connsiteX501" fmla="*/ 824945 w 1250682"/>
              <a:gd name="connsiteY501" fmla="*/ 34711 h 580283"/>
              <a:gd name="connsiteX502" fmla="*/ 828073 w 1250682"/>
              <a:gd name="connsiteY502" fmla="*/ 34170 h 580283"/>
              <a:gd name="connsiteX503" fmla="*/ 828194 w 1250682"/>
              <a:gd name="connsiteY503" fmla="*/ 34170 h 580283"/>
              <a:gd name="connsiteX504" fmla="*/ 829397 w 1250682"/>
              <a:gd name="connsiteY504" fmla="*/ 35493 h 580283"/>
              <a:gd name="connsiteX505" fmla="*/ 830961 w 1250682"/>
              <a:gd name="connsiteY505" fmla="*/ 37900 h 580283"/>
              <a:gd name="connsiteX506" fmla="*/ 833849 w 1250682"/>
              <a:gd name="connsiteY506" fmla="*/ 39524 h 580283"/>
              <a:gd name="connsiteX507" fmla="*/ 835052 w 1250682"/>
              <a:gd name="connsiteY507" fmla="*/ 40847 h 580283"/>
              <a:gd name="connsiteX508" fmla="*/ 835473 w 1250682"/>
              <a:gd name="connsiteY508" fmla="*/ 41389 h 580283"/>
              <a:gd name="connsiteX509" fmla="*/ 836676 w 1250682"/>
              <a:gd name="connsiteY509" fmla="*/ 42231 h 580283"/>
              <a:gd name="connsiteX510" fmla="*/ 837278 w 1250682"/>
              <a:gd name="connsiteY510" fmla="*/ 42471 h 580283"/>
              <a:gd name="connsiteX511" fmla="*/ 838480 w 1250682"/>
              <a:gd name="connsiteY511" fmla="*/ 43614 h 580283"/>
              <a:gd name="connsiteX512" fmla="*/ 838842 w 1250682"/>
              <a:gd name="connsiteY512" fmla="*/ 43915 h 580283"/>
              <a:gd name="connsiteX513" fmla="*/ 840105 w 1250682"/>
              <a:gd name="connsiteY513" fmla="*/ 44998 h 580283"/>
              <a:gd name="connsiteX514" fmla="*/ 840586 w 1250682"/>
              <a:gd name="connsiteY514" fmla="*/ 46442 h 580283"/>
              <a:gd name="connsiteX515" fmla="*/ 840586 w 1250682"/>
              <a:gd name="connsiteY515" fmla="*/ 46502 h 580283"/>
              <a:gd name="connsiteX516" fmla="*/ 842692 w 1250682"/>
              <a:gd name="connsiteY516" fmla="*/ 47404 h 580283"/>
              <a:gd name="connsiteX517" fmla="*/ 844135 w 1250682"/>
              <a:gd name="connsiteY517" fmla="*/ 48126 h 580283"/>
              <a:gd name="connsiteX518" fmla="*/ 845339 w 1250682"/>
              <a:gd name="connsiteY518" fmla="*/ 48187 h 580283"/>
              <a:gd name="connsiteX519" fmla="*/ 848166 w 1250682"/>
              <a:gd name="connsiteY519" fmla="*/ 48066 h 580283"/>
              <a:gd name="connsiteX520" fmla="*/ 849911 w 1250682"/>
              <a:gd name="connsiteY520" fmla="*/ 47705 h 580283"/>
              <a:gd name="connsiteX521" fmla="*/ 850993 w 1250682"/>
              <a:gd name="connsiteY521" fmla="*/ 47224 h 580283"/>
              <a:gd name="connsiteX522" fmla="*/ 852197 w 1250682"/>
              <a:gd name="connsiteY522" fmla="*/ 46743 h 580283"/>
              <a:gd name="connsiteX523" fmla="*/ 854182 w 1250682"/>
              <a:gd name="connsiteY523" fmla="*/ 46923 h 580283"/>
              <a:gd name="connsiteX524" fmla="*/ 856227 w 1250682"/>
              <a:gd name="connsiteY524" fmla="*/ 46562 h 580283"/>
              <a:gd name="connsiteX525" fmla="*/ 859115 w 1250682"/>
              <a:gd name="connsiteY525" fmla="*/ 43855 h 580283"/>
              <a:gd name="connsiteX526" fmla="*/ 859656 w 1250682"/>
              <a:gd name="connsiteY526" fmla="*/ 43133 h 580283"/>
              <a:gd name="connsiteX527" fmla="*/ 861942 w 1250682"/>
              <a:gd name="connsiteY527" fmla="*/ 40968 h 580283"/>
              <a:gd name="connsiteX528" fmla="*/ 862724 w 1250682"/>
              <a:gd name="connsiteY528" fmla="*/ 39464 h 580283"/>
              <a:gd name="connsiteX529" fmla="*/ 864048 w 1250682"/>
              <a:gd name="connsiteY529" fmla="*/ 37418 h 580283"/>
              <a:gd name="connsiteX530" fmla="*/ 865251 w 1250682"/>
              <a:gd name="connsiteY530" fmla="*/ 33688 h 580283"/>
              <a:gd name="connsiteX531" fmla="*/ 865251 w 1250682"/>
              <a:gd name="connsiteY531" fmla="*/ 32305 h 580283"/>
              <a:gd name="connsiteX532" fmla="*/ 865492 w 1250682"/>
              <a:gd name="connsiteY532" fmla="*/ 30620 h 580283"/>
              <a:gd name="connsiteX533" fmla="*/ 865612 w 1250682"/>
              <a:gd name="connsiteY533" fmla="*/ 29478 h 580283"/>
              <a:gd name="connsiteX534" fmla="*/ 866935 w 1250682"/>
              <a:gd name="connsiteY534" fmla="*/ 28635 h 580283"/>
              <a:gd name="connsiteX535" fmla="*/ 869763 w 1250682"/>
              <a:gd name="connsiteY535" fmla="*/ 27612 h 580283"/>
              <a:gd name="connsiteX536" fmla="*/ 871567 w 1250682"/>
              <a:gd name="connsiteY536" fmla="*/ 27312 h 580283"/>
              <a:gd name="connsiteX537" fmla="*/ 874936 w 1250682"/>
              <a:gd name="connsiteY537" fmla="*/ 28936 h 580283"/>
              <a:gd name="connsiteX538" fmla="*/ 875899 w 1250682"/>
              <a:gd name="connsiteY538" fmla="*/ 29297 h 580283"/>
              <a:gd name="connsiteX539" fmla="*/ 877703 w 1250682"/>
              <a:gd name="connsiteY539" fmla="*/ 30079 h 580283"/>
              <a:gd name="connsiteX540" fmla="*/ 879629 w 1250682"/>
              <a:gd name="connsiteY540" fmla="*/ 30681 h 580283"/>
              <a:gd name="connsiteX541" fmla="*/ 885464 w 1250682"/>
              <a:gd name="connsiteY541" fmla="*/ 30921 h 580283"/>
              <a:gd name="connsiteX542" fmla="*/ 891841 w 1250682"/>
              <a:gd name="connsiteY542" fmla="*/ 31763 h 580283"/>
              <a:gd name="connsiteX543" fmla="*/ 894367 w 1250682"/>
              <a:gd name="connsiteY543" fmla="*/ 31583 h 580283"/>
              <a:gd name="connsiteX544" fmla="*/ 897255 w 1250682"/>
              <a:gd name="connsiteY544" fmla="*/ 30620 h 580283"/>
              <a:gd name="connsiteX545" fmla="*/ 899541 w 1250682"/>
              <a:gd name="connsiteY545" fmla="*/ 29538 h 580283"/>
              <a:gd name="connsiteX546" fmla="*/ 901947 w 1250682"/>
              <a:gd name="connsiteY546" fmla="*/ 28335 h 580283"/>
              <a:gd name="connsiteX547" fmla="*/ 903150 w 1250682"/>
              <a:gd name="connsiteY547" fmla="*/ 28335 h 580283"/>
              <a:gd name="connsiteX548" fmla="*/ 903752 w 1250682"/>
              <a:gd name="connsiteY548" fmla="*/ 28695 h 580283"/>
              <a:gd name="connsiteX549" fmla="*/ 908986 w 1250682"/>
              <a:gd name="connsiteY549" fmla="*/ 30199 h 580283"/>
              <a:gd name="connsiteX550" fmla="*/ 913197 w 1250682"/>
              <a:gd name="connsiteY550" fmla="*/ 29598 h 580283"/>
              <a:gd name="connsiteX551" fmla="*/ 914400 w 1250682"/>
              <a:gd name="connsiteY551" fmla="*/ 29177 h 580283"/>
              <a:gd name="connsiteX552" fmla="*/ 916806 w 1250682"/>
              <a:gd name="connsiteY552" fmla="*/ 27853 h 580283"/>
              <a:gd name="connsiteX553" fmla="*/ 919213 w 1250682"/>
              <a:gd name="connsiteY553" fmla="*/ 29297 h 580283"/>
              <a:gd name="connsiteX554" fmla="*/ 921258 w 1250682"/>
              <a:gd name="connsiteY554" fmla="*/ 29237 h 580283"/>
              <a:gd name="connsiteX555" fmla="*/ 924567 w 1250682"/>
              <a:gd name="connsiteY555" fmla="*/ 30079 h 580283"/>
              <a:gd name="connsiteX556" fmla="*/ 925950 w 1250682"/>
              <a:gd name="connsiteY556" fmla="*/ 29718 h 580283"/>
              <a:gd name="connsiteX557" fmla="*/ 927755 w 1250682"/>
              <a:gd name="connsiteY557" fmla="*/ 27793 h 580283"/>
              <a:gd name="connsiteX558" fmla="*/ 928777 w 1250682"/>
              <a:gd name="connsiteY558" fmla="*/ 26109 h 580283"/>
              <a:gd name="connsiteX559" fmla="*/ 930342 w 1250682"/>
              <a:gd name="connsiteY559" fmla="*/ 25507 h 580283"/>
              <a:gd name="connsiteX560" fmla="*/ 931304 w 1250682"/>
              <a:gd name="connsiteY560" fmla="*/ 26109 h 580283"/>
              <a:gd name="connsiteX561" fmla="*/ 931605 w 1250682"/>
              <a:gd name="connsiteY561" fmla="*/ 26229 h 580283"/>
              <a:gd name="connsiteX562" fmla="*/ 933289 w 1250682"/>
              <a:gd name="connsiteY562" fmla="*/ 26169 h 580283"/>
              <a:gd name="connsiteX563" fmla="*/ 934493 w 1250682"/>
              <a:gd name="connsiteY563" fmla="*/ 25988 h 580283"/>
              <a:gd name="connsiteX564" fmla="*/ 935214 w 1250682"/>
              <a:gd name="connsiteY564" fmla="*/ 26951 h 580283"/>
              <a:gd name="connsiteX565" fmla="*/ 936538 w 1250682"/>
              <a:gd name="connsiteY565" fmla="*/ 27853 h 580283"/>
              <a:gd name="connsiteX566" fmla="*/ 939426 w 1250682"/>
              <a:gd name="connsiteY566" fmla="*/ 27612 h 580283"/>
              <a:gd name="connsiteX567" fmla="*/ 940869 w 1250682"/>
              <a:gd name="connsiteY567" fmla="*/ 27071 h 580283"/>
              <a:gd name="connsiteX568" fmla="*/ 942073 w 1250682"/>
              <a:gd name="connsiteY568" fmla="*/ 26229 h 580283"/>
              <a:gd name="connsiteX569" fmla="*/ 943757 w 1250682"/>
              <a:gd name="connsiteY569" fmla="*/ 25327 h 580283"/>
              <a:gd name="connsiteX570" fmla="*/ 944840 w 1250682"/>
              <a:gd name="connsiteY570" fmla="*/ 25567 h 580283"/>
              <a:gd name="connsiteX571" fmla="*/ 945802 w 1250682"/>
              <a:gd name="connsiteY571" fmla="*/ 26650 h 580283"/>
              <a:gd name="connsiteX572" fmla="*/ 946524 w 1250682"/>
              <a:gd name="connsiteY572" fmla="*/ 27372 h 580283"/>
              <a:gd name="connsiteX573" fmla="*/ 948028 w 1250682"/>
              <a:gd name="connsiteY573" fmla="*/ 27612 h 580283"/>
              <a:gd name="connsiteX574" fmla="*/ 948810 w 1250682"/>
              <a:gd name="connsiteY574" fmla="*/ 27853 h 580283"/>
              <a:gd name="connsiteX575" fmla="*/ 949412 w 1250682"/>
              <a:gd name="connsiteY575" fmla="*/ 27853 h 580283"/>
              <a:gd name="connsiteX576" fmla="*/ 950314 w 1250682"/>
              <a:gd name="connsiteY576" fmla="*/ 27733 h 580283"/>
              <a:gd name="connsiteX577" fmla="*/ 952299 w 1250682"/>
              <a:gd name="connsiteY577" fmla="*/ 27191 h 580283"/>
              <a:gd name="connsiteX578" fmla="*/ 954585 w 1250682"/>
              <a:gd name="connsiteY578" fmla="*/ 27913 h 580283"/>
              <a:gd name="connsiteX579" fmla="*/ 954946 w 1250682"/>
              <a:gd name="connsiteY579" fmla="*/ 28274 h 580283"/>
              <a:gd name="connsiteX580" fmla="*/ 956511 w 1250682"/>
              <a:gd name="connsiteY580" fmla="*/ 29056 h 580283"/>
              <a:gd name="connsiteX581" fmla="*/ 956631 w 1250682"/>
              <a:gd name="connsiteY581" fmla="*/ 32305 h 580283"/>
              <a:gd name="connsiteX582" fmla="*/ 957232 w 1250682"/>
              <a:gd name="connsiteY582" fmla="*/ 34110 h 580283"/>
              <a:gd name="connsiteX583" fmla="*/ 957413 w 1250682"/>
              <a:gd name="connsiteY583" fmla="*/ 35012 h 580283"/>
              <a:gd name="connsiteX584" fmla="*/ 959158 w 1250682"/>
              <a:gd name="connsiteY584" fmla="*/ 36456 h 580283"/>
              <a:gd name="connsiteX585" fmla="*/ 962285 w 1250682"/>
              <a:gd name="connsiteY585" fmla="*/ 36877 h 580283"/>
              <a:gd name="connsiteX586" fmla="*/ 963128 w 1250682"/>
              <a:gd name="connsiteY586" fmla="*/ 36877 h 580283"/>
              <a:gd name="connsiteX587" fmla="*/ 963789 w 1250682"/>
              <a:gd name="connsiteY587" fmla="*/ 36997 h 580283"/>
              <a:gd name="connsiteX588" fmla="*/ 964211 w 1250682"/>
              <a:gd name="connsiteY588" fmla="*/ 37118 h 580283"/>
              <a:gd name="connsiteX589" fmla="*/ 965414 w 1250682"/>
              <a:gd name="connsiteY589" fmla="*/ 37719 h 580283"/>
              <a:gd name="connsiteX590" fmla="*/ 967218 w 1250682"/>
              <a:gd name="connsiteY590" fmla="*/ 39404 h 580283"/>
              <a:gd name="connsiteX591" fmla="*/ 967760 w 1250682"/>
              <a:gd name="connsiteY591" fmla="*/ 40246 h 580283"/>
              <a:gd name="connsiteX592" fmla="*/ 968361 w 1250682"/>
              <a:gd name="connsiteY592" fmla="*/ 41569 h 580283"/>
              <a:gd name="connsiteX593" fmla="*/ 968843 w 1250682"/>
              <a:gd name="connsiteY593" fmla="*/ 42471 h 580283"/>
              <a:gd name="connsiteX594" fmla="*/ 970166 w 1250682"/>
              <a:gd name="connsiteY594" fmla="*/ 42712 h 580283"/>
              <a:gd name="connsiteX595" fmla="*/ 971129 w 1250682"/>
              <a:gd name="connsiteY595" fmla="*/ 42953 h 580283"/>
              <a:gd name="connsiteX596" fmla="*/ 972753 w 1250682"/>
              <a:gd name="connsiteY596" fmla="*/ 42712 h 580283"/>
              <a:gd name="connsiteX597" fmla="*/ 975400 w 1250682"/>
              <a:gd name="connsiteY597" fmla="*/ 42592 h 580283"/>
              <a:gd name="connsiteX598" fmla="*/ 978047 w 1250682"/>
              <a:gd name="connsiteY598" fmla="*/ 42111 h 580283"/>
              <a:gd name="connsiteX599" fmla="*/ 980814 w 1250682"/>
              <a:gd name="connsiteY599" fmla="*/ 42712 h 580283"/>
              <a:gd name="connsiteX600" fmla="*/ 983281 w 1250682"/>
              <a:gd name="connsiteY600" fmla="*/ 43675 h 580283"/>
              <a:gd name="connsiteX601" fmla="*/ 988214 w 1250682"/>
              <a:gd name="connsiteY601" fmla="*/ 44216 h 580283"/>
              <a:gd name="connsiteX602" fmla="*/ 988635 w 1250682"/>
              <a:gd name="connsiteY602" fmla="*/ 44216 h 580283"/>
              <a:gd name="connsiteX603" fmla="*/ 989537 w 1250682"/>
              <a:gd name="connsiteY603" fmla="*/ 43915 h 580283"/>
              <a:gd name="connsiteX604" fmla="*/ 990620 w 1250682"/>
              <a:gd name="connsiteY604" fmla="*/ 44276 h 580283"/>
              <a:gd name="connsiteX605" fmla="*/ 991522 w 1250682"/>
              <a:gd name="connsiteY605" fmla="*/ 45118 h 580283"/>
              <a:gd name="connsiteX606" fmla="*/ 992846 w 1250682"/>
              <a:gd name="connsiteY606" fmla="*/ 47826 h 580283"/>
              <a:gd name="connsiteX607" fmla="*/ 992725 w 1250682"/>
              <a:gd name="connsiteY607" fmla="*/ 48367 h 580283"/>
              <a:gd name="connsiteX608" fmla="*/ 992304 w 1250682"/>
              <a:gd name="connsiteY608" fmla="*/ 49871 h 580283"/>
              <a:gd name="connsiteX609" fmla="*/ 992605 w 1250682"/>
              <a:gd name="connsiteY609" fmla="*/ 51375 h 580283"/>
              <a:gd name="connsiteX610" fmla="*/ 996154 w 1250682"/>
              <a:gd name="connsiteY610" fmla="*/ 51435 h 580283"/>
              <a:gd name="connsiteX611" fmla="*/ 998681 w 1250682"/>
              <a:gd name="connsiteY611" fmla="*/ 49029 h 580283"/>
              <a:gd name="connsiteX612" fmla="*/ 1000125 w 1250682"/>
              <a:gd name="connsiteY612" fmla="*/ 48547 h 580283"/>
              <a:gd name="connsiteX613" fmla="*/ 1001328 w 1250682"/>
              <a:gd name="connsiteY613" fmla="*/ 49089 h 580283"/>
              <a:gd name="connsiteX614" fmla="*/ 1002712 w 1250682"/>
              <a:gd name="connsiteY614" fmla="*/ 49931 h 580283"/>
              <a:gd name="connsiteX615" fmla="*/ 1002892 w 1250682"/>
              <a:gd name="connsiteY615" fmla="*/ 50051 h 580283"/>
              <a:gd name="connsiteX616" fmla="*/ 1003434 w 1250682"/>
              <a:gd name="connsiteY616" fmla="*/ 50172 h 580283"/>
              <a:gd name="connsiteX617" fmla="*/ 1004095 w 1250682"/>
              <a:gd name="connsiteY617" fmla="*/ 50232 h 580283"/>
              <a:gd name="connsiteX618" fmla="*/ 1006802 w 1250682"/>
              <a:gd name="connsiteY618" fmla="*/ 50833 h 580283"/>
              <a:gd name="connsiteX619" fmla="*/ 1008306 w 1250682"/>
              <a:gd name="connsiteY619" fmla="*/ 51796 h 580283"/>
              <a:gd name="connsiteX620" fmla="*/ 1009149 w 1250682"/>
              <a:gd name="connsiteY620" fmla="*/ 52398 h 580283"/>
              <a:gd name="connsiteX621" fmla="*/ 1011194 w 1250682"/>
              <a:gd name="connsiteY621" fmla="*/ 52999 h 580283"/>
              <a:gd name="connsiteX622" fmla="*/ 1012577 w 1250682"/>
              <a:gd name="connsiteY622" fmla="*/ 52999 h 580283"/>
              <a:gd name="connsiteX623" fmla="*/ 1013480 w 1250682"/>
              <a:gd name="connsiteY623" fmla="*/ 53240 h 580283"/>
              <a:gd name="connsiteX624" fmla="*/ 1014502 w 1250682"/>
              <a:gd name="connsiteY624" fmla="*/ 53721 h 580283"/>
              <a:gd name="connsiteX625" fmla="*/ 1015104 w 1250682"/>
              <a:gd name="connsiteY625" fmla="*/ 55045 h 580283"/>
              <a:gd name="connsiteX626" fmla="*/ 1015405 w 1250682"/>
              <a:gd name="connsiteY626" fmla="*/ 55827 h 580283"/>
              <a:gd name="connsiteX627" fmla="*/ 1015465 w 1250682"/>
              <a:gd name="connsiteY627" fmla="*/ 57571 h 580283"/>
              <a:gd name="connsiteX628" fmla="*/ 1015285 w 1250682"/>
              <a:gd name="connsiteY628" fmla="*/ 59677 h 580283"/>
              <a:gd name="connsiteX629" fmla="*/ 1015465 w 1250682"/>
              <a:gd name="connsiteY629" fmla="*/ 60278 h 580283"/>
              <a:gd name="connsiteX630" fmla="*/ 1018834 w 1250682"/>
              <a:gd name="connsiteY630" fmla="*/ 61361 h 580283"/>
              <a:gd name="connsiteX631" fmla="*/ 1020639 w 1250682"/>
              <a:gd name="connsiteY631" fmla="*/ 61421 h 580283"/>
              <a:gd name="connsiteX632" fmla="*/ 1022925 w 1250682"/>
              <a:gd name="connsiteY632" fmla="*/ 60519 h 580283"/>
              <a:gd name="connsiteX633" fmla="*/ 1024609 w 1250682"/>
              <a:gd name="connsiteY633" fmla="*/ 60278 h 580283"/>
              <a:gd name="connsiteX634" fmla="*/ 1025572 w 1250682"/>
              <a:gd name="connsiteY634" fmla="*/ 60278 h 580283"/>
              <a:gd name="connsiteX635" fmla="*/ 1029783 w 1250682"/>
              <a:gd name="connsiteY635" fmla="*/ 61542 h 580283"/>
              <a:gd name="connsiteX636" fmla="*/ 1030685 w 1250682"/>
              <a:gd name="connsiteY636" fmla="*/ 62083 h 580283"/>
              <a:gd name="connsiteX637" fmla="*/ 1031287 w 1250682"/>
              <a:gd name="connsiteY637" fmla="*/ 62925 h 580283"/>
              <a:gd name="connsiteX638" fmla="*/ 1031227 w 1250682"/>
              <a:gd name="connsiteY638" fmla="*/ 64309 h 580283"/>
              <a:gd name="connsiteX639" fmla="*/ 1029301 w 1250682"/>
              <a:gd name="connsiteY639" fmla="*/ 67016 h 580283"/>
              <a:gd name="connsiteX640" fmla="*/ 1028760 w 1250682"/>
              <a:gd name="connsiteY640" fmla="*/ 68099 h 580283"/>
              <a:gd name="connsiteX641" fmla="*/ 1028279 w 1250682"/>
              <a:gd name="connsiteY641" fmla="*/ 69843 h 580283"/>
              <a:gd name="connsiteX642" fmla="*/ 1029061 w 1250682"/>
              <a:gd name="connsiteY642" fmla="*/ 73032 h 580283"/>
              <a:gd name="connsiteX643" fmla="*/ 1031948 w 1250682"/>
              <a:gd name="connsiteY643" fmla="*/ 76762 h 580283"/>
              <a:gd name="connsiteX644" fmla="*/ 1033513 w 1250682"/>
              <a:gd name="connsiteY644" fmla="*/ 78205 h 580283"/>
              <a:gd name="connsiteX645" fmla="*/ 1035919 w 1250682"/>
              <a:gd name="connsiteY645" fmla="*/ 79048 h 580283"/>
              <a:gd name="connsiteX646" fmla="*/ 1037423 w 1250682"/>
              <a:gd name="connsiteY646" fmla="*/ 80070 h 580283"/>
              <a:gd name="connsiteX647" fmla="*/ 1039408 w 1250682"/>
              <a:gd name="connsiteY647" fmla="*/ 82477 h 580283"/>
              <a:gd name="connsiteX648" fmla="*/ 1039829 w 1250682"/>
              <a:gd name="connsiteY648" fmla="*/ 86086 h 580283"/>
              <a:gd name="connsiteX649" fmla="*/ 1040070 w 1250682"/>
              <a:gd name="connsiteY649" fmla="*/ 86868 h 580283"/>
              <a:gd name="connsiteX650" fmla="*/ 1040551 w 1250682"/>
              <a:gd name="connsiteY650" fmla="*/ 88252 h 580283"/>
              <a:gd name="connsiteX651" fmla="*/ 1040972 w 1250682"/>
              <a:gd name="connsiteY651" fmla="*/ 88853 h 580283"/>
              <a:gd name="connsiteX652" fmla="*/ 1043379 w 1250682"/>
              <a:gd name="connsiteY652" fmla="*/ 90417 h 580283"/>
              <a:gd name="connsiteX653" fmla="*/ 1045063 w 1250682"/>
              <a:gd name="connsiteY653" fmla="*/ 90417 h 580283"/>
              <a:gd name="connsiteX654" fmla="*/ 1046747 w 1250682"/>
              <a:gd name="connsiteY654" fmla="*/ 89816 h 580283"/>
              <a:gd name="connsiteX655" fmla="*/ 1048311 w 1250682"/>
              <a:gd name="connsiteY655" fmla="*/ 88131 h 580283"/>
              <a:gd name="connsiteX656" fmla="*/ 1050236 w 1250682"/>
              <a:gd name="connsiteY656" fmla="*/ 87169 h 580283"/>
              <a:gd name="connsiteX657" fmla="*/ 1051500 w 1250682"/>
              <a:gd name="connsiteY657" fmla="*/ 87169 h 580283"/>
              <a:gd name="connsiteX658" fmla="*/ 1053064 w 1250682"/>
              <a:gd name="connsiteY658" fmla="*/ 87470 h 580283"/>
              <a:gd name="connsiteX659" fmla="*/ 1054869 w 1250682"/>
              <a:gd name="connsiteY659" fmla="*/ 88913 h 580283"/>
              <a:gd name="connsiteX660" fmla="*/ 1055831 w 1250682"/>
              <a:gd name="connsiteY660" fmla="*/ 90658 h 580283"/>
              <a:gd name="connsiteX661" fmla="*/ 1056072 w 1250682"/>
              <a:gd name="connsiteY661" fmla="*/ 91440 h 580283"/>
              <a:gd name="connsiteX662" fmla="*/ 1056312 w 1250682"/>
              <a:gd name="connsiteY662" fmla="*/ 91921 h 580283"/>
              <a:gd name="connsiteX663" fmla="*/ 1057395 w 1250682"/>
              <a:gd name="connsiteY663" fmla="*/ 93245 h 580283"/>
              <a:gd name="connsiteX664" fmla="*/ 1058418 w 1250682"/>
              <a:gd name="connsiteY664" fmla="*/ 94027 h 580283"/>
              <a:gd name="connsiteX665" fmla="*/ 1060163 w 1250682"/>
              <a:gd name="connsiteY665" fmla="*/ 94448 h 580283"/>
              <a:gd name="connsiteX666" fmla="*/ 1061967 w 1250682"/>
              <a:gd name="connsiteY666" fmla="*/ 94328 h 580283"/>
              <a:gd name="connsiteX667" fmla="*/ 1066118 w 1250682"/>
              <a:gd name="connsiteY667" fmla="*/ 92162 h 580283"/>
              <a:gd name="connsiteX668" fmla="*/ 1066840 w 1250682"/>
              <a:gd name="connsiteY668" fmla="*/ 92282 h 580283"/>
              <a:gd name="connsiteX669" fmla="*/ 1070510 w 1250682"/>
              <a:gd name="connsiteY669" fmla="*/ 92463 h 580283"/>
              <a:gd name="connsiteX670" fmla="*/ 1071111 w 1250682"/>
              <a:gd name="connsiteY670" fmla="*/ 92463 h 580283"/>
              <a:gd name="connsiteX671" fmla="*/ 1072194 w 1250682"/>
              <a:gd name="connsiteY671" fmla="*/ 92764 h 580283"/>
              <a:gd name="connsiteX672" fmla="*/ 1074480 w 1250682"/>
              <a:gd name="connsiteY672" fmla="*/ 94929 h 580283"/>
              <a:gd name="connsiteX673" fmla="*/ 1075322 w 1250682"/>
              <a:gd name="connsiteY673" fmla="*/ 97757 h 580283"/>
              <a:gd name="connsiteX674" fmla="*/ 1075442 w 1250682"/>
              <a:gd name="connsiteY674" fmla="*/ 100043 h 580283"/>
              <a:gd name="connsiteX675" fmla="*/ 1074600 w 1250682"/>
              <a:gd name="connsiteY675" fmla="*/ 102870 h 580283"/>
              <a:gd name="connsiteX676" fmla="*/ 1071954 w 1250682"/>
              <a:gd name="connsiteY676" fmla="*/ 106119 h 580283"/>
              <a:gd name="connsiteX677" fmla="*/ 1071592 w 1250682"/>
              <a:gd name="connsiteY677" fmla="*/ 106720 h 580283"/>
              <a:gd name="connsiteX678" fmla="*/ 1070991 w 1250682"/>
              <a:gd name="connsiteY678" fmla="*/ 108525 h 580283"/>
              <a:gd name="connsiteX679" fmla="*/ 1071051 w 1250682"/>
              <a:gd name="connsiteY679" fmla="*/ 110029 h 580283"/>
              <a:gd name="connsiteX680" fmla="*/ 1071172 w 1250682"/>
              <a:gd name="connsiteY680" fmla="*/ 110691 h 580283"/>
              <a:gd name="connsiteX681" fmla="*/ 1072074 w 1250682"/>
              <a:gd name="connsiteY681" fmla="*/ 112676 h 580283"/>
              <a:gd name="connsiteX682" fmla="*/ 1071833 w 1250682"/>
              <a:gd name="connsiteY682" fmla="*/ 114902 h 580283"/>
              <a:gd name="connsiteX683" fmla="*/ 1070991 w 1250682"/>
              <a:gd name="connsiteY683" fmla="*/ 117067 h 580283"/>
              <a:gd name="connsiteX684" fmla="*/ 1071713 w 1250682"/>
              <a:gd name="connsiteY684" fmla="*/ 119955 h 580283"/>
              <a:gd name="connsiteX685" fmla="*/ 1072615 w 1250682"/>
              <a:gd name="connsiteY685" fmla="*/ 121098 h 580283"/>
              <a:gd name="connsiteX686" fmla="*/ 1074239 w 1250682"/>
              <a:gd name="connsiteY686" fmla="*/ 122301 h 580283"/>
              <a:gd name="connsiteX687" fmla="*/ 1076044 w 1250682"/>
              <a:gd name="connsiteY687" fmla="*/ 123083 h 580283"/>
              <a:gd name="connsiteX688" fmla="*/ 1078089 w 1250682"/>
              <a:gd name="connsiteY688" fmla="*/ 125850 h 580283"/>
              <a:gd name="connsiteX689" fmla="*/ 1078450 w 1250682"/>
              <a:gd name="connsiteY689" fmla="*/ 128678 h 580283"/>
              <a:gd name="connsiteX690" fmla="*/ 1079654 w 1250682"/>
              <a:gd name="connsiteY690" fmla="*/ 131746 h 580283"/>
              <a:gd name="connsiteX691" fmla="*/ 1081278 w 1250682"/>
              <a:gd name="connsiteY691" fmla="*/ 133069 h 580283"/>
              <a:gd name="connsiteX692" fmla="*/ 1082481 w 1250682"/>
              <a:gd name="connsiteY692" fmla="*/ 133671 h 580283"/>
              <a:gd name="connsiteX693" fmla="*/ 1083925 w 1250682"/>
              <a:gd name="connsiteY693" fmla="*/ 135415 h 580283"/>
              <a:gd name="connsiteX694" fmla="*/ 1084526 w 1250682"/>
              <a:gd name="connsiteY694" fmla="*/ 137160 h 580283"/>
              <a:gd name="connsiteX695" fmla="*/ 1084406 w 1250682"/>
              <a:gd name="connsiteY695" fmla="*/ 139266 h 580283"/>
              <a:gd name="connsiteX696" fmla="*/ 1085248 w 1250682"/>
              <a:gd name="connsiteY696" fmla="*/ 140048 h 580283"/>
              <a:gd name="connsiteX697" fmla="*/ 1084948 w 1250682"/>
              <a:gd name="connsiteY697" fmla="*/ 141251 h 580283"/>
              <a:gd name="connsiteX698" fmla="*/ 1084707 w 1250682"/>
              <a:gd name="connsiteY698" fmla="*/ 141792 h 580283"/>
              <a:gd name="connsiteX699" fmla="*/ 1083504 w 1250682"/>
              <a:gd name="connsiteY699" fmla="*/ 143477 h 580283"/>
              <a:gd name="connsiteX700" fmla="*/ 1080556 w 1250682"/>
              <a:gd name="connsiteY700" fmla="*/ 144198 h 580283"/>
              <a:gd name="connsiteX701" fmla="*/ 1080375 w 1250682"/>
              <a:gd name="connsiteY701" fmla="*/ 144920 h 580283"/>
              <a:gd name="connsiteX702" fmla="*/ 1082180 w 1250682"/>
              <a:gd name="connsiteY702" fmla="*/ 147988 h 580283"/>
              <a:gd name="connsiteX703" fmla="*/ 1082361 w 1250682"/>
              <a:gd name="connsiteY703" fmla="*/ 149613 h 580283"/>
              <a:gd name="connsiteX704" fmla="*/ 1082000 w 1250682"/>
              <a:gd name="connsiteY704" fmla="*/ 151117 h 580283"/>
              <a:gd name="connsiteX705" fmla="*/ 1082601 w 1250682"/>
              <a:gd name="connsiteY705" fmla="*/ 153523 h 580283"/>
              <a:gd name="connsiteX706" fmla="*/ 1083383 w 1250682"/>
              <a:gd name="connsiteY706" fmla="*/ 154606 h 580283"/>
              <a:gd name="connsiteX707" fmla="*/ 1084226 w 1250682"/>
              <a:gd name="connsiteY707" fmla="*/ 155207 h 580283"/>
              <a:gd name="connsiteX708" fmla="*/ 1085489 w 1250682"/>
              <a:gd name="connsiteY708" fmla="*/ 155809 h 580283"/>
              <a:gd name="connsiteX709" fmla="*/ 1087354 w 1250682"/>
              <a:gd name="connsiteY709" fmla="*/ 158516 h 580283"/>
              <a:gd name="connsiteX710" fmla="*/ 1088798 w 1250682"/>
              <a:gd name="connsiteY710" fmla="*/ 160140 h 580283"/>
              <a:gd name="connsiteX711" fmla="*/ 1090001 w 1250682"/>
              <a:gd name="connsiteY711" fmla="*/ 160321 h 580283"/>
              <a:gd name="connsiteX712" fmla="*/ 1091445 w 1250682"/>
              <a:gd name="connsiteY712" fmla="*/ 160561 h 580283"/>
              <a:gd name="connsiteX713" fmla="*/ 1093249 w 1250682"/>
              <a:gd name="connsiteY713" fmla="*/ 161765 h 580283"/>
              <a:gd name="connsiteX714" fmla="*/ 1094152 w 1250682"/>
              <a:gd name="connsiteY714" fmla="*/ 163509 h 580283"/>
              <a:gd name="connsiteX715" fmla="*/ 1094272 w 1250682"/>
              <a:gd name="connsiteY715" fmla="*/ 165615 h 580283"/>
              <a:gd name="connsiteX716" fmla="*/ 1094152 w 1250682"/>
              <a:gd name="connsiteY716" fmla="*/ 166277 h 580283"/>
              <a:gd name="connsiteX717" fmla="*/ 1093249 w 1250682"/>
              <a:gd name="connsiteY717" fmla="*/ 168502 h 580283"/>
              <a:gd name="connsiteX718" fmla="*/ 1092828 w 1250682"/>
              <a:gd name="connsiteY718" fmla="*/ 171991 h 580283"/>
              <a:gd name="connsiteX719" fmla="*/ 1093430 w 1250682"/>
              <a:gd name="connsiteY719" fmla="*/ 174398 h 580283"/>
              <a:gd name="connsiteX720" fmla="*/ 1093671 w 1250682"/>
              <a:gd name="connsiteY720" fmla="*/ 174939 h 580283"/>
              <a:gd name="connsiteX721" fmla="*/ 1094693 w 1250682"/>
              <a:gd name="connsiteY721" fmla="*/ 176503 h 580283"/>
              <a:gd name="connsiteX722" fmla="*/ 1095054 w 1250682"/>
              <a:gd name="connsiteY722" fmla="*/ 176744 h 580283"/>
              <a:gd name="connsiteX723" fmla="*/ 1096077 w 1250682"/>
              <a:gd name="connsiteY723" fmla="*/ 177105 h 580283"/>
              <a:gd name="connsiteX724" fmla="*/ 1096378 w 1250682"/>
              <a:gd name="connsiteY724" fmla="*/ 177105 h 580283"/>
              <a:gd name="connsiteX725" fmla="*/ 1096919 w 1250682"/>
              <a:gd name="connsiteY725" fmla="*/ 176684 h 580283"/>
              <a:gd name="connsiteX726" fmla="*/ 1099445 w 1250682"/>
              <a:gd name="connsiteY726" fmla="*/ 176443 h 580283"/>
              <a:gd name="connsiteX727" fmla="*/ 1100649 w 1250682"/>
              <a:gd name="connsiteY727" fmla="*/ 177526 h 580283"/>
              <a:gd name="connsiteX728" fmla="*/ 1101250 w 1250682"/>
              <a:gd name="connsiteY728" fmla="*/ 179150 h 580283"/>
              <a:gd name="connsiteX729" fmla="*/ 1100890 w 1250682"/>
              <a:gd name="connsiteY729" fmla="*/ 180173 h 580283"/>
              <a:gd name="connsiteX730" fmla="*/ 1100468 w 1250682"/>
              <a:gd name="connsiteY730" fmla="*/ 180714 h 580283"/>
              <a:gd name="connsiteX731" fmla="*/ 1098844 w 1250682"/>
              <a:gd name="connsiteY731" fmla="*/ 182519 h 580283"/>
              <a:gd name="connsiteX732" fmla="*/ 1098784 w 1250682"/>
              <a:gd name="connsiteY732" fmla="*/ 184324 h 580283"/>
              <a:gd name="connsiteX733" fmla="*/ 1099987 w 1250682"/>
              <a:gd name="connsiteY733" fmla="*/ 185106 h 580283"/>
              <a:gd name="connsiteX734" fmla="*/ 1100649 w 1250682"/>
              <a:gd name="connsiteY734" fmla="*/ 185346 h 580283"/>
              <a:gd name="connsiteX735" fmla="*/ 1101070 w 1250682"/>
              <a:gd name="connsiteY735" fmla="*/ 185226 h 580283"/>
              <a:gd name="connsiteX736" fmla="*/ 1101371 w 1250682"/>
              <a:gd name="connsiteY736" fmla="*/ 184805 h 580283"/>
              <a:gd name="connsiteX737" fmla="*/ 1102453 w 1250682"/>
              <a:gd name="connsiteY737" fmla="*/ 182820 h 580283"/>
              <a:gd name="connsiteX738" fmla="*/ 1103055 w 1250682"/>
              <a:gd name="connsiteY738" fmla="*/ 182399 h 580283"/>
              <a:gd name="connsiteX739" fmla="*/ 1104258 w 1250682"/>
              <a:gd name="connsiteY739" fmla="*/ 182279 h 580283"/>
              <a:gd name="connsiteX740" fmla="*/ 1106243 w 1250682"/>
              <a:gd name="connsiteY740" fmla="*/ 182639 h 580283"/>
              <a:gd name="connsiteX741" fmla="*/ 1106845 w 1250682"/>
              <a:gd name="connsiteY741" fmla="*/ 183301 h 580283"/>
              <a:gd name="connsiteX742" fmla="*/ 1106845 w 1250682"/>
              <a:gd name="connsiteY742" fmla="*/ 184324 h 580283"/>
              <a:gd name="connsiteX743" fmla="*/ 1105822 w 1250682"/>
              <a:gd name="connsiteY743" fmla="*/ 186730 h 580283"/>
              <a:gd name="connsiteX744" fmla="*/ 1106424 w 1250682"/>
              <a:gd name="connsiteY744" fmla="*/ 188114 h 580283"/>
              <a:gd name="connsiteX745" fmla="*/ 1107928 w 1250682"/>
              <a:gd name="connsiteY745" fmla="*/ 188354 h 580283"/>
              <a:gd name="connsiteX746" fmla="*/ 1110575 w 1250682"/>
              <a:gd name="connsiteY746" fmla="*/ 187452 h 580283"/>
              <a:gd name="connsiteX747" fmla="*/ 1112740 w 1250682"/>
              <a:gd name="connsiteY747" fmla="*/ 187693 h 580283"/>
              <a:gd name="connsiteX748" fmla="*/ 1112921 w 1250682"/>
              <a:gd name="connsiteY748" fmla="*/ 187753 h 580283"/>
              <a:gd name="connsiteX749" fmla="*/ 1114545 w 1250682"/>
              <a:gd name="connsiteY749" fmla="*/ 188715 h 580283"/>
              <a:gd name="connsiteX750" fmla="*/ 1114786 w 1250682"/>
              <a:gd name="connsiteY750" fmla="*/ 189317 h 580283"/>
              <a:gd name="connsiteX751" fmla="*/ 1114786 w 1250682"/>
              <a:gd name="connsiteY751" fmla="*/ 190219 h 580283"/>
              <a:gd name="connsiteX752" fmla="*/ 1113944 w 1250682"/>
              <a:gd name="connsiteY752" fmla="*/ 192686 h 580283"/>
              <a:gd name="connsiteX753" fmla="*/ 1113523 w 1250682"/>
              <a:gd name="connsiteY753" fmla="*/ 193528 h 580283"/>
              <a:gd name="connsiteX754" fmla="*/ 1112801 w 1250682"/>
              <a:gd name="connsiteY754" fmla="*/ 194731 h 580283"/>
              <a:gd name="connsiteX755" fmla="*/ 1114064 w 1250682"/>
              <a:gd name="connsiteY755" fmla="*/ 197498 h 580283"/>
              <a:gd name="connsiteX756" fmla="*/ 1113883 w 1250682"/>
              <a:gd name="connsiteY756" fmla="*/ 199183 h 580283"/>
              <a:gd name="connsiteX757" fmla="*/ 1113462 w 1250682"/>
              <a:gd name="connsiteY757" fmla="*/ 199785 h 580283"/>
              <a:gd name="connsiteX758" fmla="*/ 1111056 w 1250682"/>
              <a:gd name="connsiteY758" fmla="*/ 200867 h 580283"/>
              <a:gd name="connsiteX759" fmla="*/ 1110755 w 1250682"/>
              <a:gd name="connsiteY759" fmla="*/ 202191 h 580283"/>
              <a:gd name="connsiteX760" fmla="*/ 1112801 w 1250682"/>
              <a:gd name="connsiteY760" fmla="*/ 205199 h 580283"/>
              <a:gd name="connsiteX761" fmla="*/ 1113883 w 1250682"/>
              <a:gd name="connsiteY761" fmla="*/ 208568 h 580283"/>
              <a:gd name="connsiteX762" fmla="*/ 1114666 w 1250682"/>
              <a:gd name="connsiteY762" fmla="*/ 209470 h 580283"/>
              <a:gd name="connsiteX763" fmla="*/ 1117072 w 1250682"/>
              <a:gd name="connsiteY763" fmla="*/ 210673 h 580283"/>
              <a:gd name="connsiteX764" fmla="*/ 1118275 w 1250682"/>
              <a:gd name="connsiteY764" fmla="*/ 211936 h 580283"/>
              <a:gd name="connsiteX765" fmla="*/ 1118877 w 1250682"/>
              <a:gd name="connsiteY765" fmla="*/ 214282 h 580283"/>
              <a:gd name="connsiteX766" fmla="*/ 1118576 w 1250682"/>
              <a:gd name="connsiteY766" fmla="*/ 215486 h 580283"/>
              <a:gd name="connsiteX767" fmla="*/ 1118696 w 1250682"/>
              <a:gd name="connsiteY767" fmla="*/ 216869 h 580283"/>
              <a:gd name="connsiteX768" fmla="*/ 1119899 w 1250682"/>
              <a:gd name="connsiteY768" fmla="*/ 218313 h 580283"/>
              <a:gd name="connsiteX769" fmla="*/ 1123028 w 1250682"/>
              <a:gd name="connsiteY769" fmla="*/ 219276 h 580283"/>
              <a:gd name="connsiteX770" fmla="*/ 1124050 w 1250682"/>
              <a:gd name="connsiteY770" fmla="*/ 220118 h 580283"/>
              <a:gd name="connsiteX771" fmla="*/ 1125314 w 1250682"/>
              <a:gd name="connsiteY771" fmla="*/ 222103 h 580283"/>
              <a:gd name="connsiteX772" fmla="*/ 1125133 w 1250682"/>
              <a:gd name="connsiteY772" fmla="*/ 223366 h 580283"/>
              <a:gd name="connsiteX773" fmla="*/ 1124230 w 1250682"/>
              <a:gd name="connsiteY773" fmla="*/ 224449 h 580283"/>
              <a:gd name="connsiteX774" fmla="*/ 1123749 w 1250682"/>
              <a:gd name="connsiteY774" fmla="*/ 225472 h 580283"/>
              <a:gd name="connsiteX775" fmla="*/ 1123569 w 1250682"/>
              <a:gd name="connsiteY775" fmla="*/ 226856 h 580283"/>
              <a:gd name="connsiteX776" fmla="*/ 1123749 w 1250682"/>
              <a:gd name="connsiteY776" fmla="*/ 227818 h 580283"/>
              <a:gd name="connsiteX777" fmla="*/ 1123389 w 1250682"/>
              <a:gd name="connsiteY777" fmla="*/ 229322 h 580283"/>
              <a:gd name="connsiteX778" fmla="*/ 1121163 w 1250682"/>
              <a:gd name="connsiteY778" fmla="*/ 231066 h 580283"/>
              <a:gd name="connsiteX779" fmla="*/ 1120501 w 1250682"/>
              <a:gd name="connsiteY779" fmla="*/ 231788 h 580283"/>
              <a:gd name="connsiteX780" fmla="*/ 1120020 w 1250682"/>
              <a:gd name="connsiteY780" fmla="*/ 233112 h 580283"/>
              <a:gd name="connsiteX781" fmla="*/ 1120260 w 1250682"/>
              <a:gd name="connsiteY781" fmla="*/ 234616 h 580283"/>
              <a:gd name="connsiteX782" fmla="*/ 1121103 w 1250682"/>
              <a:gd name="connsiteY782" fmla="*/ 235518 h 580283"/>
              <a:gd name="connsiteX783" fmla="*/ 1122907 w 1250682"/>
              <a:gd name="connsiteY783" fmla="*/ 236240 h 580283"/>
              <a:gd name="connsiteX784" fmla="*/ 1124291 w 1250682"/>
              <a:gd name="connsiteY784" fmla="*/ 237143 h 580283"/>
              <a:gd name="connsiteX785" fmla="*/ 1124892 w 1250682"/>
              <a:gd name="connsiteY785" fmla="*/ 238526 h 580283"/>
              <a:gd name="connsiteX786" fmla="*/ 1124592 w 1250682"/>
              <a:gd name="connsiteY786" fmla="*/ 240271 h 580283"/>
              <a:gd name="connsiteX787" fmla="*/ 1123088 w 1250682"/>
              <a:gd name="connsiteY787" fmla="*/ 240872 h 580283"/>
              <a:gd name="connsiteX788" fmla="*/ 1121223 w 1250682"/>
              <a:gd name="connsiteY788" fmla="*/ 240692 h 580283"/>
              <a:gd name="connsiteX789" fmla="*/ 1120020 w 1250682"/>
              <a:gd name="connsiteY789" fmla="*/ 240692 h 580283"/>
              <a:gd name="connsiteX790" fmla="*/ 1118576 w 1250682"/>
              <a:gd name="connsiteY790" fmla="*/ 242015 h 580283"/>
              <a:gd name="connsiteX791" fmla="*/ 1118335 w 1250682"/>
              <a:gd name="connsiteY791" fmla="*/ 242737 h 580283"/>
              <a:gd name="connsiteX792" fmla="*/ 1118576 w 1250682"/>
              <a:gd name="connsiteY792" fmla="*/ 245023 h 580283"/>
              <a:gd name="connsiteX793" fmla="*/ 1119779 w 1250682"/>
              <a:gd name="connsiteY793" fmla="*/ 246647 h 580283"/>
              <a:gd name="connsiteX794" fmla="*/ 1121704 w 1250682"/>
              <a:gd name="connsiteY794" fmla="*/ 247851 h 580283"/>
              <a:gd name="connsiteX795" fmla="*/ 1122185 w 1250682"/>
              <a:gd name="connsiteY795" fmla="*/ 249174 h 580283"/>
              <a:gd name="connsiteX796" fmla="*/ 1122486 w 1250682"/>
              <a:gd name="connsiteY796" fmla="*/ 250377 h 580283"/>
              <a:gd name="connsiteX797" fmla="*/ 1121824 w 1250682"/>
              <a:gd name="connsiteY797" fmla="*/ 252784 h 580283"/>
              <a:gd name="connsiteX798" fmla="*/ 1119779 w 1250682"/>
              <a:gd name="connsiteY798" fmla="*/ 255491 h 580283"/>
              <a:gd name="connsiteX799" fmla="*/ 1119538 w 1250682"/>
              <a:gd name="connsiteY799" fmla="*/ 256874 h 580283"/>
              <a:gd name="connsiteX800" fmla="*/ 1119899 w 1250682"/>
              <a:gd name="connsiteY800" fmla="*/ 258559 h 580283"/>
              <a:gd name="connsiteX801" fmla="*/ 1120862 w 1250682"/>
              <a:gd name="connsiteY801" fmla="*/ 260243 h 580283"/>
              <a:gd name="connsiteX802" fmla="*/ 1121463 w 1250682"/>
              <a:gd name="connsiteY802" fmla="*/ 260785 h 580283"/>
              <a:gd name="connsiteX803" fmla="*/ 1124171 w 1250682"/>
              <a:gd name="connsiteY803" fmla="*/ 261988 h 580283"/>
              <a:gd name="connsiteX804" fmla="*/ 1125133 w 1250682"/>
              <a:gd name="connsiteY804" fmla="*/ 264334 h 580283"/>
              <a:gd name="connsiteX805" fmla="*/ 1124592 w 1250682"/>
              <a:gd name="connsiteY805" fmla="*/ 265537 h 580283"/>
              <a:gd name="connsiteX806" fmla="*/ 1123749 w 1250682"/>
              <a:gd name="connsiteY806" fmla="*/ 266740 h 580283"/>
              <a:gd name="connsiteX807" fmla="*/ 1123509 w 1250682"/>
              <a:gd name="connsiteY807" fmla="*/ 267462 h 580283"/>
              <a:gd name="connsiteX808" fmla="*/ 1123268 w 1250682"/>
              <a:gd name="connsiteY808" fmla="*/ 268665 h 580283"/>
              <a:gd name="connsiteX809" fmla="*/ 1123148 w 1250682"/>
              <a:gd name="connsiteY809" fmla="*/ 268846 h 580283"/>
              <a:gd name="connsiteX810" fmla="*/ 1123930 w 1250682"/>
              <a:gd name="connsiteY810" fmla="*/ 272034 h 580283"/>
              <a:gd name="connsiteX811" fmla="*/ 1125133 w 1250682"/>
              <a:gd name="connsiteY811" fmla="*/ 273357 h 580283"/>
              <a:gd name="connsiteX812" fmla="*/ 1126516 w 1250682"/>
              <a:gd name="connsiteY812" fmla="*/ 273779 h 580283"/>
              <a:gd name="connsiteX813" fmla="*/ 1127238 w 1250682"/>
              <a:gd name="connsiteY813" fmla="*/ 274440 h 580283"/>
              <a:gd name="connsiteX814" fmla="*/ 1129043 w 1250682"/>
              <a:gd name="connsiteY814" fmla="*/ 276245 h 580283"/>
              <a:gd name="connsiteX815" fmla="*/ 1131329 w 1250682"/>
              <a:gd name="connsiteY815" fmla="*/ 276847 h 580283"/>
              <a:gd name="connsiteX816" fmla="*/ 1132051 w 1250682"/>
              <a:gd name="connsiteY816" fmla="*/ 276185 h 580283"/>
              <a:gd name="connsiteX817" fmla="*/ 1132232 w 1250682"/>
              <a:gd name="connsiteY817" fmla="*/ 275704 h 580283"/>
              <a:gd name="connsiteX818" fmla="*/ 1132111 w 1250682"/>
              <a:gd name="connsiteY818" fmla="*/ 274079 h 580283"/>
              <a:gd name="connsiteX819" fmla="*/ 1132713 w 1250682"/>
              <a:gd name="connsiteY819" fmla="*/ 272816 h 580283"/>
              <a:gd name="connsiteX820" fmla="*/ 1133014 w 1250682"/>
              <a:gd name="connsiteY820" fmla="*/ 270410 h 580283"/>
              <a:gd name="connsiteX821" fmla="*/ 1134157 w 1250682"/>
              <a:gd name="connsiteY821" fmla="*/ 269447 h 580283"/>
              <a:gd name="connsiteX822" fmla="*/ 1136082 w 1250682"/>
              <a:gd name="connsiteY822" fmla="*/ 269688 h 580283"/>
              <a:gd name="connsiteX823" fmla="*/ 1136804 w 1250682"/>
              <a:gd name="connsiteY823" fmla="*/ 270410 h 580283"/>
              <a:gd name="connsiteX824" fmla="*/ 1138007 w 1250682"/>
              <a:gd name="connsiteY824" fmla="*/ 275102 h 580283"/>
              <a:gd name="connsiteX825" fmla="*/ 1137044 w 1250682"/>
              <a:gd name="connsiteY825" fmla="*/ 277508 h 580283"/>
              <a:gd name="connsiteX826" fmla="*/ 1135420 w 1250682"/>
              <a:gd name="connsiteY826" fmla="*/ 278952 h 580283"/>
              <a:gd name="connsiteX827" fmla="*/ 1134518 w 1250682"/>
              <a:gd name="connsiteY827" fmla="*/ 279554 h 580283"/>
              <a:gd name="connsiteX828" fmla="*/ 1134879 w 1250682"/>
              <a:gd name="connsiteY828" fmla="*/ 281118 h 580283"/>
              <a:gd name="connsiteX829" fmla="*/ 1135480 w 1250682"/>
              <a:gd name="connsiteY829" fmla="*/ 282080 h 580283"/>
              <a:gd name="connsiteX830" fmla="*/ 1136864 w 1250682"/>
              <a:gd name="connsiteY830" fmla="*/ 283163 h 580283"/>
              <a:gd name="connsiteX831" fmla="*/ 1139631 w 1250682"/>
              <a:gd name="connsiteY831" fmla="*/ 283344 h 580283"/>
              <a:gd name="connsiteX832" fmla="*/ 1142037 w 1250682"/>
              <a:gd name="connsiteY832" fmla="*/ 284547 h 580283"/>
              <a:gd name="connsiteX833" fmla="*/ 1143361 w 1250682"/>
              <a:gd name="connsiteY833" fmla="*/ 284667 h 580283"/>
              <a:gd name="connsiteX834" fmla="*/ 1145226 w 1250682"/>
              <a:gd name="connsiteY834" fmla="*/ 283885 h 580283"/>
              <a:gd name="connsiteX835" fmla="*/ 1146489 w 1250682"/>
              <a:gd name="connsiteY835" fmla="*/ 284126 h 580283"/>
              <a:gd name="connsiteX836" fmla="*/ 1148294 w 1250682"/>
              <a:gd name="connsiteY836" fmla="*/ 285149 h 580283"/>
              <a:gd name="connsiteX837" fmla="*/ 1148895 w 1250682"/>
              <a:gd name="connsiteY837" fmla="*/ 286352 h 580283"/>
              <a:gd name="connsiteX838" fmla="*/ 1148895 w 1250682"/>
              <a:gd name="connsiteY838" fmla="*/ 288156 h 580283"/>
              <a:gd name="connsiteX839" fmla="*/ 1147331 w 1250682"/>
              <a:gd name="connsiteY839" fmla="*/ 290382 h 580283"/>
              <a:gd name="connsiteX840" fmla="*/ 1147512 w 1250682"/>
              <a:gd name="connsiteY840" fmla="*/ 292127 h 580283"/>
              <a:gd name="connsiteX841" fmla="*/ 1147993 w 1250682"/>
              <a:gd name="connsiteY841" fmla="*/ 293571 h 580283"/>
              <a:gd name="connsiteX842" fmla="*/ 1147031 w 1250682"/>
              <a:gd name="connsiteY842" fmla="*/ 298263 h 580283"/>
              <a:gd name="connsiteX843" fmla="*/ 1146790 w 1250682"/>
              <a:gd name="connsiteY843" fmla="*/ 297782 h 580283"/>
              <a:gd name="connsiteX844" fmla="*/ 1091926 w 1250682"/>
              <a:gd name="connsiteY844" fmla="*/ 300489 h 580283"/>
              <a:gd name="connsiteX845" fmla="*/ 1091505 w 1250682"/>
              <a:gd name="connsiteY845" fmla="*/ 292187 h 580283"/>
              <a:gd name="connsiteX846" fmla="*/ 1086030 w 1250682"/>
              <a:gd name="connsiteY846" fmla="*/ 292428 h 580283"/>
              <a:gd name="connsiteX847" fmla="*/ 1086030 w 1250682"/>
              <a:gd name="connsiteY847" fmla="*/ 289720 h 580283"/>
              <a:gd name="connsiteX848" fmla="*/ 1083203 w 1250682"/>
              <a:gd name="connsiteY848" fmla="*/ 289841 h 580283"/>
              <a:gd name="connsiteX849" fmla="*/ 1083203 w 1250682"/>
              <a:gd name="connsiteY849" fmla="*/ 287013 h 580283"/>
              <a:gd name="connsiteX850" fmla="*/ 1080436 w 1250682"/>
              <a:gd name="connsiteY850" fmla="*/ 287073 h 580283"/>
              <a:gd name="connsiteX851" fmla="*/ 1080255 w 1250682"/>
              <a:gd name="connsiteY851" fmla="*/ 284306 h 580283"/>
              <a:gd name="connsiteX852" fmla="*/ 1077488 w 1250682"/>
              <a:gd name="connsiteY852" fmla="*/ 284427 h 580283"/>
              <a:gd name="connsiteX853" fmla="*/ 1077368 w 1250682"/>
              <a:gd name="connsiteY853" fmla="*/ 281659 h 580283"/>
              <a:gd name="connsiteX854" fmla="*/ 1076104 w 1250682"/>
              <a:gd name="connsiteY854" fmla="*/ 281720 h 580283"/>
              <a:gd name="connsiteX855" fmla="*/ 1075924 w 1250682"/>
              <a:gd name="connsiteY855" fmla="*/ 276185 h 580283"/>
              <a:gd name="connsiteX856" fmla="*/ 1074480 w 1250682"/>
              <a:gd name="connsiteY856" fmla="*/ 276245 h 580283"/>
              <a:gd name="connsiteX857" fmla="*/ 1073818 w 1250682"/>
              <a:gd name="connsiteY857" fmla="*/ 259702 h 580283"/>
              <a:gd name="connsiteX858" fmla="*/ 1072976 w 1250682"/>
              <a:gd name="connsiteY858" fmla="*/ 245865 h 580283"/>
              <a:gd name="connsiteX859" fmla="*/ 1072675 w 1250682"/>
              <a:gd name="connsiteY859" fmla="*/ 234796 h 580283"/>
              <a:gd name="connsiteX860" fmla="*/ 1057034 w 1250682"/>
              <a:gd name="connsiteY860" fmla="*/ 235398 h 580283"/>
              <a:gd name="connsiteX861" fmla="*/ 1054929 w 1250682"/>
              <a:gd name="connsiteY861" fmla="*/ 185707 h 580283"/>
              <a:gd name="connsiteX862" fmla="*/ 1054207 w 1250682"/>
              <a:gd name="connsiteY862" fmla="*/ 169164 h 580283"/>
              <a:gd name="connsiteX863" fmla="*/ 1024489 w 1250682"/>
              <a:gd name="connsiteY863" fmla="*/ 170367 h 580283"/>
              <a:gd name="connsiteX864" fmla="*/ 978769 w 1250682"/>
              <a:gd name="connsiteY864" fmla="*/ 172112 h 580283"/>
              <a:gd name="connsiteX865" fmla="*/ 935275 w 1250682"/>
              <a:gd name="connsiteY865" fmla="*/ 173556 h 580283"/>
              <a:gd name="connsiteX866" fmla="*/ 910851 w 1250682"/>
              <a:gd name="connsiteY866" fmla="*/ 174578 h 580283"/>
              <a:gd name="connsiteX867" fmla="*/ 878365 w 1250682"/>
              <a:gd name="connsiteY867" fmla="*/ 175601 h 580283"/>
              <a:gd name="connsiteX868" fmla="*/ 875658 w 1250682"/>
              <a:gd name="connsiteY868" fmla="*/ 175902 h 580283"/>
              <a:gd name="connsiteX869" fmla="*/ 876801 w 1250682"/>
              <a:gd name="connsiteY869" fmla="*/ 208808 h 580283"/>
              <a:gd name="connsiteX870" fmla="*/ 877764 w 1250682"/>
              <a:gd name="connsiteY870" fmla="*/ 239188 h 580283"/>
              <a:gd name="connsiteX871" fmla="*/ 878185 w 1250682"/>
              <a:gd name="connsiteY871" fmla="*/ 242075 h 580283"/>
              <a:gd name="connsiteX872" fmla="*/ 878546 w 1250682"/>
              <a:gd name="connsiteY872" fmla="*/ 258438 h 580283"/>
              <a:gd name="connsiteX873" fmla="*/ 879087 w 1250682"/>
              <a:gd name="connsiteY873" fmla="*/ 273478 h 580283"/>
              <a:gd name="connsiteX874" fmla="*/ 879568 w 1250682"/>
              <a:gd name="connsiteY874" fmla="*/ 283163 h 580283"/>
              <a:gd name="connsiteX875" fmla="*/ 891600 w 1250682"/>
              <a:gd name="connsiteY875" fmla="*/ 282622 h 580283"/>
              <a:gd name="connsiteX876" fmla="*/ 897255 w 1250682"/>
              <a:gd name="connsiteY876" fmla="*/ 282622 h 580283"/>
              <a:gd name="connsiteX877" fmla="*/ 897435 w 1250682"/>
              <a:gd name="connsiteY877" fmla="*/ 287615 h 580283"/>
              <a:gd name="connsiteX878" fmla="*/ 898097 w 1250682"/>
              <a:gd name="connsiteY878" fmla="*/ 307708 h 580283"/>
              <a:gd name="connsiteX879" fmla="*/ 912956 w 1250682"/>
              <a:gd name="connsiteY879" fmla="*/ 307166 h 580283"/>
              <a:gd name="connsiteX880" fmla="*/ 913377 w 1250682"/>
              <a:gd name="connsiteY880" fmla="*/ 319980 h 580283"/>
              <a:gd name="connsiteX881" fmla="*/ 915964 w 1250682"/>
              <a:gd name="connsiteY881" fmla="*/ 318656 h 580283"/>
              <a:gd name="connsiteX882" fmla="*/ 916505 w 1250682"/>
              <a:gd name="connsiteY882" fmla="*/ 337486 h 580283"/>
              <a:gd name="connsiteX883" fmla="*/ 919273 w 1250682"/>
              <a:gd name="connsiteY883" fmla="*/ 337486 h 580283"/>
              <a:gd name="connsiteX884" fmla="*/ 919453 w 1250682"/>
              <a:gd name="connsiteY884" fmla="*/ 345667 h 580283"/>
              <a:gd name="connsiteX885" fmla="*/ 916866 w 1250682"/>
              <a:gd name="connsiteY885" fmla="*/ 345788 h 580283"/>
              <a:gd name="connsiteX886" fmla="*/ 916987 w 1250682"/>
              <a:gd name="connsiteY886" fmla="*/ 348615 h 580283"/>
              <a:gd name="connsiteX887" fmla="*/ 919634 w 1250682"/>
              <a:gd name="connsiteY887" fmla="*/ 348495 h 580283"/>
              <a:gd name="connsiteX888" fmla="*/ 919634 w 1250682"/>
              <a:gd name="connsiteY888" fmla="*/ 351202 h 580283"/>
              <a:gd name="connsiteX889" fmla="*/ 946945 w 1250682"/>
              <a:gd name="connsiteY889" fmla="*/ 350299 h 580283"/>
              <a:gd name="connsiteX890" fmla="*/ 948149 w 1250682"/>
              <a:gd name="connsiteY890" fmla="*/ 383507 h 580283"/>
              <a:gd name="connsiteX891" fmla="*/ 948931 w 1250682"/>
              <a:gd name="connsiteY891" fmla="*/ 411179 h 580283"/>
              <a:gd name="connsiteX892" fmla="*/ 949893 w 1250682"/>
              <a:gd name="connsiteY892" fmla="*/ 438852 h 580283"/>
              <a:gd name="connsiteX893" fmla="*/ 966256 w 1250682"/>
              <a:gd name="connsiteY893" fmla="*/ 438371 h 580283"/>
              <a:gd name="connsiteX894" fmla="*/ 1014683 w 1250682"/>
              <a:gd name="connsiteY894" fmla="*/ 436566 h 580283"/>
              <a:gd name="connsiteX895" fmla="*/ 1015285 w 1250682"/>
              <a:gd name="connsiteY895" fmla="*/ 453170 h 580283"/>
              <a:gd name="connsiteX896" fmla="*/ 1015886 w 1250682"/>
              <a:gd name="connsiteY896" fmla="*/ 461531 h 580283"/>
              <a:gd name="connsiteX897" fmla="*/ 1016127 w 1250682"/>
              <a:gd name="connsiteY897" fmla="*/ 469833 h 580283"/>
              <a:gd name="connsiteX898" fmla="*/ 1029783 w 1250682"/>
              <a:gd name="connsiteY898" fmla="*/ 469412 h 580283"/>
              <a:gd name="connsiteX899" fmla="*/ 1047409 w 1250682"/>
              <a:gd name="connsiteY899" fmla="*/ 468690 h 580283"/>
              <a:gd name="connsiteX900" fmla="*/ 1064795 w 1250682"/>
              <a:gd name="connsiteY900" fmla="*/ 467848 h 580283"/>
              <a:gd name="connsiteX901" fmla="*/ 1080255 w 1250682"/>
              <a:gd name="connsiteY901" fmla="*/ 467246 h 580283"/>
              <a:gd name="connsiteX902" fmla="*/ 1078029 w 1250682"/>
              <a:gd name="connsiteY902" fmla="*/ 417556 h 580283"/>
              <a:gd name="connsiteX903" fmla="*/ 1099445 w 1250682"/>
              <a:gd name="connsiteY903" fmla="*/ 416533 h 580283"/>
              <a:gd name="connsiteX904" fmla="*/ 1167544 w 1250682"/>
              <a:gd name="connsiteY904" fmla="*/ 413165 h 580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</a:cxnLst>
            <a:rect l="l" t="t" r="r" b="b"/>
            <a:pathLst>
              <a:path w="1250682" h="580283">
                <a:moveTo>
                  <a:pt x="1167604" y="413165"/>
                </a:moveTo>
                <a:lnTo>
                  <a:pt x="1167484" y="414127"/>
                </a:lnTo>
                <a:lnTo>
                  <a:pt x="1165439" y="416533"/>
                </a:lnTo>
                <a:lnTo>
                  <a:pt x="1162671" y="418158"/>
                </a:lnTo>
                <a:lnTo>
                  <a:pt x="1161047" y="419902"/>
                </a:lnTo>
                <a:lnTo>
                  <a:pt x="1160325" y="423512"/>
                </a:lnTo>
                <a:lnTo>
                  <a:pt x="1161167" y="426219"/>
                </a:lnTo>
                <a:lnTo>
                  <a:pt x="1163093" y="427121"/>
                </a:lnTo>
                <a:lnTo>
                  <a:pt x="1164897" y="428024"/>
                </a:lnTo>
                <a:lnTo>
                  <a:pt x="1165499" y="428565"/>
                </a:lnTo>
                <a:lnTo>
                  <a:pt x="1166522" y="430370"/>
                </a:lnTo>
                <a:lnTo>
                  <a:pt x="1166762" y="432114"/>
                </a:lnTo>
                <a:lnTo>
                  <a:pt x="1167364" y="433558"/>
                </a:lnTo>
                <a:lnTo>
                  <a:pt x="1168868" y="434641"/>
                </a:lnTo>
                <a:lnTo>
                  <a:pt x="1170312" y="435363"/>
                </a:lnTo>
                <a:lnTo>
                  <a:pt x="1172718" y="435664"/>
                </a:lnTo>
                <a:lnTo>
                  <a:pt x="1175124" y="436686"/>
                </a:lnTo>
                <a:lnTo>
                  <a:pt x="1177109" y="438852"/>
                </a:lnTo>
                <a:lnTo>
                  <a:pt x="1177892" y="440175"/>
                </a:lnTo>
                <a:lnTo>
                  <a:pt x="1178072" y="440837"/>
                </a:lnTo>
                <a:lnTo>
                  <a:pt x="1178313" y="443003"/>
                </a:lnTo>
                <a:lnTo>
                  <a:pt x="1178734" y="444206"/>
                </a:lnTo>
                <a:lnTo>
                  <a:pt x="1180057" y="445048"/>
                </a:lnTo>
                <a:lnTo>
                  <a:pt x="1181140" y="446011"/>
                </a:lnTo>
                <a:lnTo>
                  <a:pt x="1181321" y="448357"/>
                </a:lnTo>
                <a:lnTo>
                  <a:pt x="1180238" y="449801"/>
                </a:lnTo>
                <a:lnTo>
                  <a:pt x="1178854" y="451004"/>
                </a:lnTo>
                <a:lnTo>
                  <a:pt x="1178072" y="452809"/>
                </a:lnTo>
                <a:lnTo>
                  <a:pt x="1179636" y="455997"/>
                </a:lnTo>
                <a:lnTo>
                  <a:pt x="1179937" y="457681"/>
                </a:lnTo>
                <a:lnTo>
                  <a:pt x="1179215" y="459847"/>
                </a:lnTo>
                <a:lnTo>
                  <a:pt x="1181020" y="461772"/>
                </a:lnTo>
                <a:lnTo>
                  <a:pt x="1183907" y="462013"/>
                </a:lnTo>
                <a:lnTo>
                  <a:pt x="1186013" y="461110"/>
                </a:lnTo>
                <a:lnTo>
                  <a:pt x="1187396" y="461471"/>
                </a:lnTo>
                <a:lnTo>
                  <a:pt x="1187998" y="462313"/>
                </a:lnTo>
                <a:lnTo>
                  <a:pt x="1189622" y="460810"/>
                </a:lnTo>
                <a:lnTo>
                  <a:pt x="1189502" y="459245"/>
                </a:lnTo>
                <a:lnTo>
                  <a:pt x="1189682" y="455516"/>
                </a:lnTo>
                <a:lnTo>
                  <a:pt x="1190765" y="454613"/>
                </a:lnTo>
                <a:lnTo>
                  <a:pt x="1192871" y="454252"/>
                </a:lnTo>
                <a:lnTo>
                  <a:pt x="1193653" y="455095"/>
                </a:lnTo>
                <a:lnTo>
                  <a:pt x="1194435" y="456538"/>
                </a:lnTo>
                <a:lnTo>
                  <a:pt x="1195337" y="457080"/>
                </a:lnTo>
                <a:lnTo>
                  <a:pt x="1195939" y="458764"/>
                </a:lnTo>
                <a:lnTo>
                  <a:pt x="1195518" y="461531"/>
                </a:lnTo>
                <a:lnTo>
                  <a:pt x="1193893" y="463216"/>
                </a:lnTo>
                <a:lnTo>
                  <a:pt x="1190525" y="464780"/>
                </a:lnTo>
                <a:lnTo>
                  <a:pt x="1190103" y="465081"/>
                </a:lnTo>
                <a:lnTo>
                  <a:pt x="1189442" y="465321"/>
                </a:lnTo>
                <a:lnTo>
                  <a:pt x="1190164" y="466765"/>
                </a:lnTo>
                <a:lnTo>
                  <a:pt x="1190164" y="470375"/>
                </a:lnTo>
                <a:lnTo>
                  <a:pt x="1190765" y="472119"/>
                </a:lnTo>
                <a:lnTo>
                  <a:pt x="1192029" y="473262"/>
                </a:lnTo>
                <a:lnTo>
                  <a:pt x="1193833" y="474285"/>
                </a:lnTo>
                <a:lnTo>
                  <a:pt x="1195819" y="476631"/>
                </a:lnTo>
                <a:lnTo>
                  <a:pt x="1196300" y="477714"/>
                </a:lnTo>
                <a:lnTo>
                  <a:pt x="1196480" y="478676"/>
                </a:lnTo>
                <a:lnTo>
                  <a:pt x="1195879" y="482045"/>
                </a:lnTo>
                <a:lnTo>
                  <a:pt x="1196240" y="483489"/>
                </a:lnTo>
                <a:lnTo>
                  <a:pt x="1198586" y="487520"/>
                </a:lnTo>
                <a:lnTo>
                  <a:pt x="1199187" y="491370"/>
                </a:lnTo>
                <a:lnTo>
                  <a:pt x="1199789" y="492332"/>
                </a:lnTo>
                <a:lnTo>
                  <a:pt x="1201052" y="493415"/>
                </a:lnTo>
                <a:lnTo>
                  <a:pt x="1201955" y="494979"/>
                </a:lnTo>
                <a:lnTo>
                  <a:pt x="1202015" y="496543"/>
                </a:lnTo>
                <a:lnTo>
                  <a:pt x="1201473" y="497747"/>
                </a:lnTo>
                <a:lnTo>
                  <a:pt x="1198706" y="499190"/>
                </a:lnTo>
                <a:lnTo>
                  <a:pt x="1197503" y="500394"/>
                </a:lnTo>
                <a:lnTo>
                  <a:pt x="1197984" y="502619"/>
                </a:lnTo>
                <a:lnTo>
                  <a:pt x="1199308" y="502980"/>
                </a:lnTo>
                <a:lnTo>
                  <a:pt x="1203459" y="501175"/>
                </a:lnTo>
                <a:lnTo>
                  <a:pt x="1205865" y="501777"/>
                </a:lnTo>
                <a:lnTo>
                  <a:pt x="1207068" y="502980"/>
                </a:lnTo>
                <a:lnTo>
                  <a:pt x="1208452" y="503702"/>
                </a:lnTo>
                <a:lnTo>
                  <a:pt x="1209955" y="503642"/>
                </a:lnTo>
                <a:lnTo>
                  <a:pt x="1212543" y="505086"/>
                </a:lnTo>
                <a:lnTo>
                  <a:pt x="1212963" y="506890"/>
                </a:lnTo>
                <a:lnTo>
                  <a:pt x="1212362" y="509537"/>
                </a:lnTo>
                <a:lnTo>
                  <a:pt x="1212723" y="510320"/>
                </a:lnTo>
                <a:lnTo>
                  <a:pt x="1214227" y="510801"/>
                </a:lnTo>
                <a:lnTo>
                  <a:pt x="1217174" y="512485"/>
                </a:lnTo>
                <a:lnTo>
                  <a:pt x="1218257" y="512726"/>
                </a:lnTo>
                <a:lnTo>
                  <a:pt x="1221506" y="512485"/>
                </a:lnTo>
                <a:lnTo>
                  <a:pt x="1223732" y="513508"/>
                </a:lnTo>
                <a:lnTo>
                  <a:pt x="1224754" y="514891"/>
                </a:lnTo>
                <a:lnTo>
                  <a:pt x="1225296" y="517478"/>
                </a:lnTo>
                <a:lnTo>
                  <a:pt x="1223732" y="521268"/>
                </a:lnTo>
                <a:lnTo>
                  <a:pt x="1223732" y="523374"/>
                </a:lnTo>
                <a:lnTo>
                  <a:pt x="1223972" y="524096"/>
                </a:lnTo>
                <a:lnTo>
                  <a:pt x="1225777" y="526502"/>
                </a:lnTo>
                <a:lnTo>
                  <a:pt x="1227341" y="527705"/>
                </a:lnTo>
                <a:lnTo>
                  <a:pt x="1230048" y="528788"/>
                </a:lnTo>
                <a:lnTo>
                  <a:pt x="1231131" y="530412"/>
                </a:lnTo>
                <a:lnTo>
                  <a:pt x="1231552" y="533119"/>
                </a:lnTo>
                <a:lnTo>
                  <a:pt x="1233357" y="534503"/>
                </a:lnTo>
                <a:lnTo>
                  <a:pt x="1235403" y="534683"/>
                </a:lnTo>
                <a:lnTo>
                  <a:pt x="1237267" y="536609"/>
                </a:lnTo>
                <a:lnTo>
                  <a:pt x="1237328" y="538112"/>
                </a:lnTo>
                <a:lnTo>
                  <a:pt x="1235282" y="540940"/>
                </a:lnTo>
                <a:lnTo>
                  <a:pt x="1235102" y="542143"/>
                </a:lnTo>
                <a:lnTo>
                  <a:pt x="1235463" y="543647"/>
                </a:lnTo>
                <a:lnTo>
                  <a:pt x="1235463" y="544730"/>
                </a:lnTo>
                <a:lnTo>
                  <a:pt x="1235342" y="545452"/>
                </a:lnTo>
                <a:lnTo>
                  <a:pt x="1233899" y="547858"/>
                </a:lnTo>
                <a:lnTo>
                  <a:pt x="1234079" y="549181"/>
                </a:lnTo>
                <a:lnTo>
                  <a:pt x="1234981" y="551828"/>
                </a:lnTo>
                <a:lnTo>
                  <a:pt x="1236185" y="553152"/>
                </a:lnTo>
                <a:lnTo>
                  <a:pt x="1239132" y="554175"/>
                </a:lnTo>
                <a:lnTo>
                  <a:pt x="1240937" y="553573"/>
                </a:lnTo>
                <a:lnTo>
                  <a:pt x="1243463" y="552971"/>
                </a:lnTo>
                <a:lnTo>
                  <a:pt x="1244908" y="553453"/>
                </a:lnTo>
                <a:lnTo>
                  <a:pt x="1246471" y="555257"/>
                </a:lnTo>
                <a:lnTo>
                  <a:pt x="1249239" y="556160"/>
                </a:lnTo>
                <a:lnTo>
                  <a:pt x="1250682" y="558145"/>
                </a:lnTo>
                <a:lnTo>
                  <a:pt x="1250682" y="558566"/>
                </a:lnTo>
                <a:lnTo>
                  <a:pt x="1248156" y="558807"/>
                </a:lnTo>
                <a:lnTo>
                  <a:pt x="1229567" y="559709"/>
                </a:lnTo>
                <a:lnTo>
                  <a:pt x="1228484" y="559829"/>
                </a:lnTo>
                <a:lnTo>
                  <a:pt x="1209474" y="560792"/>
                </a:lnTo>
                <a:lnTo>
                  <a:pt x="1180358" y="562356"/>
                </a:lnTo>
                <a:lnTo>
                  <a:pt x="1129163" y="564883"/>
                </a:lnTo>
                <a:lnTo>
                  <a:pt x="1129163" y="564762"/>
                </a:lnTo>
                <a:lnTo>
                  <a:pt x="1107507" y="565845"/>
                </a:lnTo>
                <a:lnTo>
                  <a:pt x="1100949" y="566086"/>
                </a:lnTo>
                <a:lnTo>
                  <a:pt x="1084767" y="566808"/>
                </a:lnTo>
                <a:lnTo>
                  <a:pt x="1064494" y="567830"/>
                </a:lnTo>
                <a:lnTo>
                  <a:pt x="1064434" y="567710"/>
                </a:lnTo>
                <a:lnTo>
                  <a:pt x="1057275" y="567951"/>
                </a:lnTo>
                <a:lnTo>
                  <a:pt x="1027437" y="569154"/>
                </a:lnTo>
                <a:lnTo>
                  <a:pt x="1025692" y="569214"/>
                </a:lnTo>
                <a:lnTo>
                  <a:pt x="1008667" y="569996"/>
                </a:lnTo>
                <a:lnTo>
                  <a:pt x="1002411" y="570177"/>
                </a:lnTo>
                <a:lnTo>
                  <a:pt x="1000606" y="570297"/>
                </a:lnTo>
                <a:lnTo>
                  <a:pt x="992545" y="570477"/>
                </a:lnTo>
                <a:lnTo>
                  <a:pt x="982859" y="570959"/>
                </a:lnTo>
                <a:lnTo>
                  <a:pt x="978468" y="570959"/>
                </a:lnTo>
                <a:lnTo>
                  <a:pt x="971670" y="571320"/>
                </a:lnTo>
                <a:lnTo>
                  <a:pt x="970226" y="571320"/>
                </a:lnTo>
                <a:lnTo>
                  <a:pt x="962586" y="571560"/>
                </a:lnTo>
                <a:lnTo>
                  <a:pt x="959879" y="571680"/>
                </a:lnTo>
                <a:lnTo>
                  <a:pt x="957172" y="571741"/>
                </a:lnTo>
                <a:lnTo>
                  <a:pt x="949171" y="572041"/>
                </a:lnTo>
                <a:lnTo>
                  <a:pt x="943757" y="572162"/>
                </a:lnTo>
                <a:lnTo>
                  <a:pt x="937440" y="572523"/>
                </a:lnTo>
                <a:lnTo>
                  <a:pt x="935696" y="572523"/>
                </a:lnTo>
                <a:lnTo>
                  <a:pt x="919694" y="573004"/>
                </a:lnTo>
                <a:lnTo>
                  <a:pt x="901466" y="573606"/>
                </a:lnTo>
                <a:lnTo>
                  <a:pt x="897857" y="573606"/>
                </a:lnTo>
                <a:lnTo>
                  <a:pt x="896172" y="573726"/>
                </a:lnTo>
                <a:lnTo>
                  <a:pt x="887930" y="573967"/>
                </a:lnTo>
                <a:lnTo>
                  <a:pt x="863867" y="574628"/>
                </a:lnTo>
                <a:lnTo>
                  <a:pt x="858393" y="574869"/>
                </a:lnTo>
                <a:lnTo>
                  <a:pt x="856227" y="574869"/>
                </a:lnTo>
                <a:lnTo>
                  <a:pt x="854061" y="574989"/>
                </a:lnTo>
                <a:lnTo>
                  <a:pt x="851354" y="574989"/>
                </a:lnTo>
                <a:lnTo>
                  <a:pt x="849550" y="575049"/>
                </a:lnTo>
                <a:lnTo>
                  <a:pt x="841729" y="575290"/>
                </a:lnTo>
                <a:lnTo>
                  <a:pt x="839082" y="575290"/>
                </a:lnTo>
                <a:lnTo>
                  <a:pt x="835473" y="575470"/>
                </a:lnTo>
                <a:lnTo>
                  <a:pt x="816523" y="575892"/>
                </a:lnTo>
                <a:lnTo>
                  <a:pt x="793001" y="576493"/>
                </a:lnTo>
                <a:lnTo>
                  <a:pt x="791798" y="576553"/>
                </a:lnTo>
                <a:lnTo>
                  <a:pt x="789211" y="576553"/>
                </a:lnTo>
                <a:lnTo>
                  <a:pt x="783797" y="576674"/>
                </a:lnTo>
                <a:lnTo>
                  <a:pt x="778563" y="576794"/>
                </a:lnTo>
                <a:lnTo>
                  <a:pt x="776699" y="576794"/>
                </a:lnTo>
                <a:lnTo>
                  <a:pt x="773991" y="576914"/>
                </a:lnTo>
                <a:lnTo>
                  <a:pt x="769961" y="577095"/>
                </a:lnTo>
                <a:lnTo>
                  <a:pt x="764366" y="577095"/>
                </a:lnTo>
                <a:lnTo>
                  <a:pt x="759553" y="577275"/>
                </a:lnTo>
                <a:lnTo>
                  <a:pt x="755162" y="577396"/>
                </a:lnTo>
                <a:lnTo>
                  <a:pt x="747341" y="577396"/>
                </a:lnTo>
                <a:lnTo>
                  <a:pt x="744755" y="577516"/>
                </a:lnTo>
                <a:lnTo>
                  <a:pt x="739822" y="577636"/>
                </a:lnTo>
                <a:lnTo>
                  <a:pt x="730678" y="577817"/>
                </a:lnTo>
                <a:lnTo>
                  <a:pt x="729474" y="577817"/>
                </a:lnTo>
                <a:lnTo>
                  <a:pt x="724180" y="577877"/>
                </a:lnTo>
                <a:lnTo>
                  <a:pt x="721353" y="577997"/>
                </a:lnTo>
                <a:lnTo>
                  <a:pt x="708359" y="578238"/>
                </a:lnTo>
                <a:lnTo>
                  <a:pt x="707757" y="578238"/>
                </a:lnTo>
                <a:lnTo>
                  <a:pt x="702343" y="578298"/>
                </a:lnTo>
                <a:lnTo>
                  <a:pt x="698854" y="578418"/>
                </a:lnTo>
                <a:lnTo>
                  <a:pt x="695726" y="578418"/>
                </a:lnTo>
                <a:lnTo>
                  <a:pt x="691695" y="578539"/>
                </a:lnTo>
                <a:lnTo>
                  <a:pt x="688928" y="578539"/>
                </a:lnTo>
                <a:lnTo>
                  <a:pt x="683634" y="578659"/>
                </a:lnTo>
                <a:lnTo>
                  <a:pt x="678822" y="578659"/>
                </a:lnTo>
                <a:lnTo>
                  <a:pt x="675633" y="578839"/>
                </a:lnTo>
                <a:lnTo>
                  <a:pt x="666128" y="578960"/>
                </a:lnTo>
                <a:lnTo>
                  <a:pt x="662098" y="579020"/>
                </a:lnTo>
                <a:lnTo>
                  <a:pt x="660534" y="579020"/>
                </a:lnTo>
                <a:lnTo>
                  <a:pt x="659150" y="578960"/>
                </a:lnTo>
                <a:lnTo>
                  <a:pt x="653736" y="579020"/>
                </a:lnTo>
                <a:lnTo>
                  <a:pt x="650908" y="579200"/>
                </a:lnTo>
                <a:lnTo>
                  <a:pt x="645554" y="579200"/>
                </a:lnTo>
                <a:lnTo>
                  <a:pt x="643148" y="579260"/>
                </a:lnTo>
                <a:lnTo>
                  <a:pt x="612828" y="579561"/>
                </a:lnTo>
                <a:lnTo>
                  <a:pt x="611264" y="579682"/>
                </a:lnTo>
                <a:lnTo>
                  <a:pt x="608557" y="579682"/>
                </a:lnTo>
                <a:lnTo>
                  <a:pt x="603143" y="579802"/>
                </a:lnTo>
                <a:lnTo>
                  <a:pt x="583712" y="579802"/>
                </a:lnTo>
                <a:lnTo>
                  <a:pt x="578478" y="579982"/>
                </a:lnTo>
                <a:lnTo>
                  <a:pt x="567409" y="580043"/>
                </a:lnTo>
                <a:lnTo>
                  <a:pt x="542925" y="580103"/>
                </a:lnTo>
                <a:lnTo>
                  <a:pt x="532157" y="580163"/>
                </a:lnTo>
                <a:lnTo>
                  <a:pt x="512906" y="580283"/>
                </a:lnTo>
                <a:lnTo>
                  <a:pt x="508936" y="580283"/>
                </a:lnTo>
                <a:lnTo>
                  <a:pt x="507191" y="580223"/>
                </a:lnTo>
                <a:lnTo>
                  <a:pt x="504364" y="580283"/>
                </a:lnTo>
                <a:lnTo>
                  <a:pt x="483429" y="580283"/>
                </a:lnTo>
                <a:lnTo>
                  <a:pt x="481744" y="580223"/>
                </a:lnTo>
                <a:lnTo>
                  <a:pt x="481143" y="580223"/>
                </a:lnTo>
                <a:lnTo>
                  <a:pt x="466946" y="580163"/>
                </a:lnTo>
                <a:lnTo>
                  <a:pt x="423692" y="580163"/>
                </a:lnTo>
                <a:lnTo>
                  <a:pt x="411660" y="580043"/>
                </a:lnTo>
                <a:lnTo>
                  <a:pt x="406848" y="579982"/>
                </a:lnTo>
                <a:lnTo>
                  <a:pt x="393673" y="579982"/>
                </a:lnTo>
                <a:lnTo>
                  <a:pt x="373520" y="579742"/>
                </a:lnTo>
                <a:lnTo>
                  <a:pt x="372197" y="579682"/>
                </a:lnTo>
                <a:lnTo>
                  <a:pt x="365339" y="579621"/>
                </a:lnTo>
                <a:lnTo>
                  <a:pt x="354450" y="579621"/>
                </a:lnTo>
                <a:lnTo>
                  <a:pt x="342539" y="579501"/>
                </a:lnTo>
                <a:lnTo>
                  <a:pt x="342178" y="579501"/>
                </a:lnTo>
                <a:lnTo>
                  <a:pt x="332914" y="579381"/>
                </a:lnTo>
                <a:lnTo>
                  <a:pt x="319679" y="579260"/>
                </a:lnTo>
                <a:lnTo>
                  <a:pt x="316611" y="579140"/>
                </a:lnTo>
                <a:lnTo>
                  <a:pt x="314024" y="579140"/>
                </a:lnTo>
                <a:lnTo>
                  <a:pt x="309452" y="579080"/>
                </a:lnTo>
                <a:lnTo>
                  <a:pt x="306805" y="578960"/>
                </a:lnTo>
                <a:lnTo>
                  <a:pt x="302774" y="578900"/>
                </a:lnTo>
                <a:lnTo>
                  <a:pt x="298082" y="578900"/>
                </a:lnTo>
                <a:lnTo>
                  <a:pt x="292367" y="578839"/>
                </a:lnTo>
                <a:lnTo>
                  <a:pt x="288698" y="578779"/>
                </a:lnTo>
                <a:lnTo>
                  <a:pt x="285569" y="578779"/>
                </a:lnTo>
                <a:lnTo>
                  <a:pt x="280997" y="578659"/>
                </a:lnTo>
                <a:lnTo>
                  <a:pt x="281238" y="571741"/>
                </a:lnTo>
                <a:lnTo>
                  <a:pt x="281238" y="566928"/>
                </a:lnTo>
                <a:lnTo>
                  <a:pt x="281358" y="562296"/>
                </a:lnTo>
                <a:lnTo>
                  <a:pt x="281479" y="550866"/>
                </a:lnTo>
                <a:lnTo>
                  <a:pt x="281479" y="548159"/>
                </a:lnTo>
                <a:lnTo>
                  <a:pt x="281599" y="545091"/>
                </a:lnTo>
                <a:lnTo>
                  <a:pt x="281599" y="542624"/>
                </a:lnTo>
                <a:lnTo>
                  <a:pt x="281779" y="532999"/>
                </a:lnTo>
                <a:lnTo>
                  <a:pt x="282020" y="517659"/>
                </a:lnTo>
                <a:lnTo>
                  <a:pt x="282020" y="514530"/>
                </a:lnTo>
                <a:lnTo>
                  <a:pt x="282080" y="507673"/>
                </a:lnTo>
                <a:lnTo>
                  <a:pt x="282201" y="504183"/>
                </a:lnTo>
                <a:lnTo>
                  <a:pt x="282321" y="499371"/>
                </a:lnTo>
                <a:lnTo>
                  <a:pt x="282321" y="490347"/>
                </a:lnTo>
                <a:lnTo>
                  <a:pt x="282441" y="486377"/>
                </a:lnTo>
                <a:lnTo>
                  <a:pt x="282501" y="483730"/>
                </a:lnTo>
                <a:lnTo>
                  <a:pt x="282742" y="468089"/>
                </a:lnTo>
                <a:lnTo>
                  <a:pt x="283163" y="434521"/>
                </a:lnTo>
                <a:lnTo>
                  <a:pt x="283825" y="388560"/>
                </a:lnTo>
                <a:lnTo>
                  <a:pt x="283825" y="387778"/>
                </a:lnTo>
                <a:lnTo>
                  <a:pt x="281178" y="387898"/>
                </a:lnTo>
                <a:lnTo>
                  <a:pt x="273839" y="387657"/>
                </a:lnTo>
                <a:lnTo>
                  <a:pt x="264394" y="387537"/>
                </a:lnTo>
                <a:lnTo>
                  <a:pt x="258077" y="387537"/>
                </a:lnTo>
                <a:lnTo>
                  <a:pt x="253204" y="387357"/>
                </a:lnTo>
                <a:lnTo>
                  <a:pt x="252603" y="387357"/>
                </a:lnTo>
                <a:lnTo>
                  <a:pt x="250317" y="387297"/>
                </a:lnTo>
                <a:lnTo>
                  <a:pt x="249775" y="387297"/>
                </a:lnTo>
                <a:lnTo>
                  <a:pt x="242195" y="387236"/>
                </a:lnTo>
                <a:lnTo>
                  <a:pt x="239970" y="387116"/>
                </a:lnTo>
                <a:lnTo>
                  <a:pt x="237263" y="387116"/>
                </a:lnTo>
                <a:lnTo>
                  <a:pt x="230044" y="386996"/>
                </a:lnTo>
                <a:lnTo>
                  <a:pt x="225833" y="386996"/>
                </a:lnTo>
                <a:lnTo>
                  <a:pt x="221982" y="386815"/>
                </a:lnTo>
                <a:lnTo>
                  <a:pt x="202431" y="386514"/>
                </a:lnTo>
                <a:lnTo>
                  <a:pt x="190640" y="386154"/>
                </a:lnTo>
                <a:lnTo>
                  <a:pt x="184083" y="386033"/>
                </a:lnTo>
                <a:lnTo>
                  <a:pt x="182339" y="386033"/>
                </a:lnTo>
                <a:lnTo>
                  <a:pt x="181376" y="385913"/>
                </a:lnTo>
                <a:lnTo>
                  <a:pt x="173736" y="385853"/>
                </a:lnTo>
                <a:lnTo>
                  <a:pt x="171450" y="385732"/>
                </a:lnTo>
                <a:lnTo>
                  <a:pt x="166938" y="385732"/>
                </a:lnTo>
                <a:lnTo>
                  <a:pt x="165314" y="385612"/>
                </a:lnTo>
                <a:lnTo>
                  <a:pt x="157433" y="385612"/>
                </a:lnTo>
                <a:lnTo>
                  <a:pt x="155628" y="385432"/>
                </a:lnTo>
                <a:lnTo>
                  <a:pt x="154485" y="385432"/>
                </a:lnTo>
                <a:lnTo>
                  <a:pt x="151778" y="385311"/>
                </a:lnTo>
                <a:lnTo>
                  <a:pt x="149011" y="385251"/>
                </a:lnTo>
                <a:lnTo>
                  <a:pt x="143837" y="385131"/>
                </a:lnTo>
                <a:lnTo>
                  <a:pt x="140829" y="385131"/>
                </a:lnTo>
                <a:lnTo>
                  <a:pt x="138243" y="385011"/>
                </a:lnTo>
                <a:lnTo>
                  <a:pt x="133069" y="384890"/>
                </a:lnTo>
                <a:lnTo>
                  <a:pt x="128979" y="384830"/>
                </a:lnTo>
                <a:lnTo>
                  <a:pt x="125850" y="384710"/>
                </a:lnTo>
                <a:lnTo>
                  <a:pt x="122120" y="384650"/>
                </a:lnTo>
                <a:lnTo>
                  <a:pt x="115082" y="384409"/>
                </a:lnTo>
                <a:lnTo>
                  <a:pt x="113758" y="384409"/>
                </a:lnTo>
                <a:lnTo>
                  <a:pt x="108585" y="384349"/>
                </a:lnTo>
                <a:lnTo>
                  <a:pt x="103411" y="384168"/>
                </a:lnTo>
                <a:lnTo>
                  <a:pt x="100283" y="384108"/>
                </a:lnTo>
                <a:lnTo>
                  <a:pt x="97516" y="383928"/>
                </a:lnTo>
                <a:lnTo>
                  <a:pt x="80250" y="383567"/>
                </a:lnTo>
                <a:lnTo>
                  <a:pt x="73392" y="383326"/>
                </a:lnTo>
                <a:lnTo>
                  <a:pt x="61361" y="382965"/>
                </a:lnTo>
                <a:lnTo>
                  <a:pt x="51796" y="382664"/>
                </a:lnTo>
                <a:lnTo>
                  <a:pt x="43073" y="382424"/>
                </a:lnTo>
                <a:lnTo>
                  <a:pt x="29778" y="381882"/>
                </a:lnTo>
                <a:lnTo>
                  <a:pt x="22318" y="381702"/>
                </a:lnTo>
                <a:lnTo>
                  <a:pt x="19972" y="381702"/>
                </a:lnTo>
                <a:lnTo>
                  <a:pt x="17145" y="381521"/>
                </a:lnTo>
                <a:lnTo>
                  <a:pt x="14137" y="381401"/>
                </a:lnTo>
                <a:lnTo>
                  <a:pt x="11430" y="381401"/>
                </a:lnTo>
                <a:lnTo>
                  <a:pt x="240" y="380920"/>
                </a:lnTo>
                <a:lnTo>
                  <a:pt x="0" y="380920"/>
                </a:lnTo>
                <a:lnTo>
                  <a:pt x="180" y="373220"/>
                </a:lnTo>
                <a:lnTo>
                  <a:pt x="541" y="364918"/>
                </a:lnTo>
                <a:lnTo>
                  <a:pt x="601" y="361128"/>
                </a:lnTo>
                <a:lnTo>
                  <a:pt x="1083" y="351262"/>
                </a:lnTo>
                <a:lnTo>
                  <a:pt x="1263" y="346750"/>
                </a:lnTo>
                <a:lnTo>
                  <a:pt x="1203" y="345727"/>
                </a:lnTo>
                <a:lnTo>
                  <a:pt x="1444" y="339712"/>
                </a:lnTo>
                <a:lnTo>
                  <a:pt x="2226" y="321003"/>
                </a:lnTo>
                <a:lnTo>
                  <a:pt x="2226" y="319739"/>
                </a:lnTo>
                <a:lnTo>
                  <a:pt x="2406" y="315107"/>
                </a:lnTo>
                <a:lnTo>
                  <a:pt x="2827" y="305301"/>
                </a:lnTo>
                <a:lnTo>
                  <a:pt x="2948" y="301752"/>
                </a:lnTo>
                <a:lnTo>
                  <a:pt x="3309" y="289239"/>
                </a:lnTo>
                <a:lnTo>
                  <a:pt x="3609" y="281178"/>
                </a:lnTo>
                <a:lnTo>
                  <a:pt x="3670" y="276967"/>
                </a:lnTo>
                <a:lnTo>
                  <a:pt x="4151" y="264875"/>
                </a:lnTo>
                <a:lnTo>
                  <a:pt x="4391" y="258258"/>
                </a:lnTo>
                <a:lnTo>
                  <a:pt x="4512" y="255130"/>
                </a:lnTo>
                <a:lnTo>
                  <a:pt x="5053" y="242617"/>
                </a:lnTo>
                <a:lnTo>
                  <a:pt x="4933" y="241173"/>
                </a:lnTo>
                <a:lnTo>
                  <a:pt x="5956" y="212418"/>
                </a:lnTo>
                <a:lnTo>
                  <a:pt x="5956" y="211696"/>
                </a:lnTo>
                <a:lnTo>
                  <a:pt x="6076" y="208507"/>
                </a:lnTo>
                <a:lnTo>
                  <a:pt x="6136" y="206402"/>
                </a:lnTo>
                <a:lnTo>
                  <a:pt x="6196" y="204116"/>
                </a:lnTo>
                <a:lnTo>
                  <a:pt x="6557" y="199183"/>
                </a:lnTo>
                <a:lnTo>
                  <a:pt x="6557" y="195754"/>
                </a:lnTo>
                <a:lnTo>
                  <a:pt x="6677" y="192505"/>
                </a:lnTo>
                <a:lnTo>
                  <a:pt x="6798" y="190941"/>
                </a:lnTo>
                <a:lnTo>
                  <a:pt x="6798" y="189618"/>
                </a:lnTo>
                <a:lnTo>
                  <a:pt x="7399" y="171450"/>
                </a:lnTo>
                <a:lnTo>
                  <a:pt x="7640" y="165555"/>
                </a:lnTo>
                <a:lnTo>
                  <a:pt x="7640" y="163870"/>
                </a:lnTo>
                <a:lnTo>
                  <a:pt x="7881" y="158757"/>
                </a:lnTo>
                <a:lnTo>
                  <a:pt x="7941" y="154786"/>
                </a:lnTo>
                <a:lnTo>
                  <a:pt x="8181" y="148771"/>
                </a:lnTo>
                <a:lnTo>
                  <a:pt x="8422" y="143657"/>
                </a:lnTo>
                <a:lnTo>
                  <a:pt x="8422" y="142935"/>
                </a:lnTo>
                <a:lnTo>
                  <a:pt x="8723" y="134092"/>
                </a:lnTo>
                <a:lnTo>
                  <a:pt x="8963" y="127114"/>
                </a:lnTo>
                <a:lnTo>
                  <a:pt x="9144" y="122722"/>
                </a:lnTo>
                <a:lnTo>
                  <a:pt x="9444" y="112495"/>
                </a:lnTo>
                <a:lnTo>
                  <a:pt x="9986" y="100404"/>
                </a:lnTo>
                <a:lnTo>
                  <a:pt x="10106" y="95350"/>
                </a:lnTo>
                <a:lnTo>
                  <a:pt x="10227" y="90658"/>
                </a:lnTo>
                <a:lnTo>
                  <a:pt x="10768" y="77423"/>
                </a:lnTo>
                <a:lnTo>
                  <a:pt x="10768" y="75258"/>
                </a:lnTo>
                <a:lnTo>
                  <a:pt x="10948" y="70625"/>
                </a:lnTo>
                <a:lnTo>
                  <a:pt x="11009" y="70385"/>
                </a:lnTo>
                <a:lnTo>
                  <a:pt x="11009" y="69302"/>
                </a:lnTo>
                <a:lnTo>
                  <a:pt x="11069" y="66896"/>
                </a:lnTo>
                <a:lnTo>
                  <a:pt x="11129" y="66715"/>
                </a:lnTo>
                <a:lnTo>
                  <a:pt x="11249" y="64610"/>
                </a:lnTo>
                <a:lnTo>
                  <a:pt x="11791" y="47765"/>
                </a:lnTo>
                <a:lnTo>
                  <a:pt x="11911" y="43675"/>
                </a:lnTo>
                <a:lnTo>
                  <a:pt x="12032" y="38561"/>
                </a:lnTo>
                <a:lnTo>
                  <a:pt x="12212" y="33688"/>
                </a:lnTo>
                <a:lnTo>
                  <a:pt x="12573" y="24845"/>
                </a:lnTo>
                <a:lnTo>
                  <a:pt x="13295" y="3369"/>
                </a:lnTo>
                <a:lnTo>
                  <a:pt x="13415" y="0"/>
                </a:lnTo>
                <a:lnTo>
                  <a:pt x="13896" y="60"/>
                </a:lnTo>
                <a:lnTo>
                  <a:pt x="20514" y="120"/>
                </a:lnTo>
                <a:lnTo>
                  <a:pt x="25326" y="180"/>
                </a:lnTo>
                <a:lnTo>
                  <a:pt x="29417" y="481"/>
                </a:lnTo>
                <a:lnTo>
                  <a:pt x="38802" y="842"/>
                </a:lnTo>
                <a:lnTo>
                  <a:pt x="46141" y="1023"/>
                </a:lnTo>
                <a:lnTo>
                  <a:pt x="51796" y="1263"/>
                </a:lnTo>
                <a:lnTo>
                  <a:pt x="55225" y="1263"/>
                </a:lnTo>
                <a:lnTo>
                  <a:pt x="57451" y="1323"/>
                </a:lnTo>
                <a:lnTo>
                  <a:pt x="59917" y="1564"/>
                </a:lnTo>
                <a:lnTo>
                  <a:pt x="68459" y="1745"/>
                </a:lnTo>
                <a:lnTo>
                  <a:pt x="75378" y="2045"/>
                </a:lnTo>
                <a:lnTo>
                  <a:pt x="82777" y="2226"/>
                </a:lnTo>
                <a:lnTo>
                  <a:pt x="86326" y="2346"/>
                </a:lnTo>
                <a:lnTo>
                  <a:pt x="88733" y="2346"/>
                </a:lnTo>
                <a:lnTo>
                  <a:pt x="89575" y="2466"/>
                </a:lnTo>
                <a:lnTo>
                  <a:pt x="102810" y="2948"/>
                </a:lnTo>
                <a:lnTo>
                  <a:pt x="115443" y="3188"/>
                </a:lnTo>
                <a:lnTo>
                  <a:pt x="124046" y="3429"/>
                </a:lnTo>
                <a:lnTo>
                  <a:pt x="127655" y="3549"/>
                </a:lnTo>
                <a:lnTo>
                  <a:pt x="146905" y="4151"/>
                </a:lnTo>
                <a:lnTo>
                  <a:pt x="155628" y="4211"/>
                </a:lnTo>
                <a:lnTo>
                  <a:pt x="161825" y="4452"/>
                </a:lnTo>
                <a:lnTo>
                  <a:pt x="177646" y="4933"/>
                </a:lnTo>
                <a:lnTo>
                  <a:pt x="206462" y="5595"/>
                </a:lnTo>
                <a:lnTo>
                  <a:pt x="210071" y="5715"/>
                </a:lnTo>
                <a:lnTo>
                  <a:pt x="219696" y="5835"/>
                </a:lnTo>
                <a:lnTo>
                  <a:pt x="219937" y="5835"/>
                </a:lnTo>
                <a:lnTo>
                  <a:pt x="222945" y="6016"/>
                </a:lnTo>
                <a:lnTo>
                  <a:pt x="229863" y="6016"/>
                </a:lnTo>
                <a:lnTo>
                  <a:pt x="235578" y="6136"/>
                </a:lnTo>
                <a:lnTo>
                  <a:pt x="250377" y="6557"/>
                </a:lnTo>
                <a:lnTo>
                  <a:pt x="261807" y="6738"/>
                </a:lnTo>
                <a:lnTo>
                  <a:pt x="266680" y="6738"/>
                </a:lnTo>
                <a:lnTo>
                  <a:pt x="282261" y="7039"/>
                </a:lnTo>
                <a:lnTo>
                  <a:pt x="290563" y="7219"/>
                </a:lnTo>
                <a:lnTo>
                  <a:pt x="297180" y="7219"/>
                </a:lnTo>
                <a:lnTo>
                  <a:pt x="304399" y="7399"/>
                </a:lnTo>
                <a:lnTo>
                  <a:pt x="313423" y="7399"/>
                </a:lnTo>
                <a:lnTo>
                  <a:pt x="335801" y="8242"/>
                </a:lnTo>
                <a:lnTo>
                  <a:pt x="346870" y="8362"/>
                </a:lnTo>
                <a:lnTo>
                  <a:pt x="355473" y="8482"/>
                </a:lnTo>
                <a:lnTo>
                  <a:pt x="368166" y="8422"/>
                </a:lnTo>
                <a:lnTo>
                  <a:pt x="372558" y="8422"/>
                </a:lnTo>
                <a:lnTo>
                  <a:pt x="382303" y="8482"/>
                </a:lnTo>
                <a:lnTo>
                  <a:pt x="402697" y="8482"/>
                </a:lnTo>
                <a:lnTo>
                  <a:pt x="402697" y="8603"/>
                </a:lnTo>
                <a:lnTo>
                  <a:pt x="439694" y="8603"/>
                </a:lnTo>
                <a:lnTo>
                  <a:pt x="440356" y="8723"/>
                </a:lnTo>
                <a:lnTo>
                  <a:pt x="449740" y="8723"/>
                </a:lnTo>
                <a:lnTo>
                  <a:pt x="451184" y="8663"/>
                </a:lnTo>
                <a:lnTo>
                  <a:pt x="459787" y="8663"/>
                </a:lnTo>
                <a:lnTo>
                  <a:pt x="461230" y="8543"/>
                </a:lnTo>
                <a:lnTo>
                  <a:pt x="465321" y="8663"/>
                </a:lnTo>
                <a:lnTo>
                  <a:pt x="495460" y="8663"/>
                </a:lnTo>
                <a:lnTo>
                  <a:pt x="496182" y="8543"/>
                </a:lnTo>
                <a:lnTo>
                  <a:pt x="499551" y="8543"/>
                </a:lnTo>
                <a:lnTo>
                  <a:pt x="514771" y="8482"/>
                </a:lnTo>
                <a:lnTo>
                  <a:pt x="529149" y="8482"/>
                </a:lnTo>
                <a:lnTo>
                  <a:pt x="529449" y="8362"/>
                </a:lnTo>
                <a:lnTo>
                  <a:pt x="533781" y="8482"/>
                </a:lnTo>
                <a:lnTo>
                  <a:pt x="541180" y="8482"/>
                </a:lnTo>
                <a:lnTo>
                  <a:pt x="554355" y="8302"/>
                </a:lnTo>
                <a:lnTo>
                  <a:pt x="556461" y="8422"/>
                </a:lnTo>
                <a:lnTo>
                  <a:pt x="570778" y="8422"/>
                </a:lnTo>
                <a:lnTo>
                  <a:pt x="571981" y="8362"/>
                </a:lnTo>
                <a:lnTo>
                  <a:pt x="577395" y="8362"/>
                </a:lnTo>
                <a:lnTo>
                  <a:pt x="581125" y="8302"/>
                </a:lnTo>
                <a:lnTo>
                  <a:pt x="590630" y="8242"/>
                </a:lnTo>
                <a:lnTo>
                  <a:pt x="599173" y="8242"/>
                </a:lnTo>
                <a:lnTo>
                  <a:pt x="603624" y="8061"/>
                </a:lnTo>
                <a:lnTo>
                  <a:pt x="603985" y="8121"/>
                </a:lnTo>
                <a:lnTo>
                  <a:pt x="612708" y="8001"/>
                </a:lnTo>
                <a:lnTo>
                  <a:pt x="614633" y="8001"/>
                </a:lnTo>
                <a:lnTo>
                  <a:pt x="621972" y="7941"/>
                </a:lnTo>
                <a:lnTo>
                  <a:pt x="636290" y="7760"/>
                </a:lnTo>
                <a:lnTo>
                  <a:pt x="640862" y="7700"/>
                </a:lnTo>
                <a:lnTo>
                  <a:pt x="642486" y="7580"/>
                </a:lnTo>
                <a:lnTo>
                  <a:pt x="644892" y="7700"/>
                </a:lnTo>
                <a:lnTo>
                  <a:pt x="654036" y="7520"/>
                </a:lnTo>
                <a:lnTo>
                  <a:pt x="659691" y="7460"/>
                </a:lnTo>
                <a:lnTo>
                  <a:pt x="661857" y="7339"/>
                </a:lnTo>
                <a:lnTo>
                  <a:pt x="661977" y="7460"/>
                </a:lnTo>
                <a:lnTo>
                  <a:pt x="668896" y="7339"/>
                </a:lnTo>
                <a:lnTo>
                  <a:pt x="673708" y="7159"/>
                </a:lnTo>
                <a:lnTo>
                  <a:pt x="676957" y="7099"/>
                </a:lnTo>
                <a:lnTo>
                  <a:pt x="682972" y="7099"/>
                </a:lnTo>
                <a:lnTo>
                  <a:pt x="687605" y="6978"/>
                </a:lnTo>
                <a:lnTo>
                  <a:pt x="688206" y="6978"/>
                </a:lnTo>
                <a:lnTo>
                  <a:pt x="691034" y="6918"/>
                </a:lnTo>
                <a:lnTo>
                  <a:pt x="696328" y="6798"/>
                </a:lnTo>
                <a:lnTo>
                  <a:pt x="700899" y="6798"/>
                </a:lnTo>
                <a:lnTo>
                  <a:pt x="706795" y="6617"/>
                </a:lnTo>
                <a:lnTo>
                  <a:pt x="714736" y="6497"/>
                </a:lnTo>
                <a:lnTo>
                  <a:pt x="715097" y="6497"/>
                </a:lnTo>
                <a:lnTo>
                  <a:pt x="726286" y="6317"/>
                </a:lnTo>
                <a:lnTo>
                  <a:pt x="734107" y="6136"/>
                </a:lnTo>
                <a:lnTo>
                  <a:pt x="739461" y="6076"/>
                </a:lnTo>
                <a:lnTo>
                  <a:pt x="744033" y="5835"/>
                </a:lnTo>
                <a:lnTo>
                  <a:pt x="747823" y="5835"/>
                </a:lnTo>
                <a:lnTo>
                  <a:pt x="752394" y="5715"/>
                </a:lnTo>
                <a:lnTo>
                  <a:pt x="755884" y="5655"/>
                </a:lnTo>
                <a:lnTo>
                  <a:pt x="760997" y="5535"/>
                </a:lnTo>
                <a:lnTo>
                  <a:pt x="769299" y="5294"/>
                </a:lnTo>
                <a:lnTo>
                  <a:pt x="778924" y="5174"/>
                </a:lnTo>
                <a:lnTo>
                  <a:pt x="779406" y="7099"/>
                </a:lnTo>
                <a:lnTo>
                  <a:pt x="781210" y="10708"/>
                </a:lnTo>
                <a:lnTo>
                  <a:pt x="781812" y="11791"/>
                </a:lnTo>
                <a:lnTo>
                  <a:pt x="782594" y="13175"/>
                </a:lnTo>
                <a:lnTo>
                  <a:pt x="784278" y="15280"/>
                </a:lnTo>
                <a:lnTo>
                  <a:pt x="786324" y="17085"/>
                </a:lnTo>
                <a:lnTo>
                  <a:pt x="786624" y="17867"/>
                </a:lnTo>
                <a:lnTo>
                  <a:pt x="788128" y="18047"/>
                </a:lnTo>
                <a:lnTo>
                  <a:pt x="788549" y="17626"/>
                </a:lnTo>
                <a:lnTo>
                  <a:pt x="790053" y="17626"/>
                </a:lnTo>
                <a:lnTo>
                  <a:pt x="790535" y="17807"/>
                </a:lnTo>
                <a:lnTo>
                  <a:pt x="791738" y="18709"/>
                </a:lnTo>
                <a:lnTo>
                  <a:pt x="800882" y="23161"/>
                </a:lnTo>
                <a:lnTo>
                  <a:pt x="801484" y="23762"/>
                </a:lnTo>
                <a:lnTo>
                  <a:pt x="801844" y="24184"/>
                </a:lnTo>
                <a:lnTo>
                  <a:pt x="802867" y="25507"/>
                </a:lnTo>
                <a:lnTo>
                  <a:pt x="805514" y="26530"/>
                </a:lnTo>
                <a:lnTo>
                  <a:pt x="807319" y="27011"/>
                </a:lnTo>
                <a:lnTo>
                  <a:pt x="809725" y="27913"/>
                </a:lnTo>
                <a:lnTo>
                  <a:pt x="811289" y="28034"/>
                </a:lnTo>
                <a:lnTo>
                  <a:pt x="812793" y="28034"/>
                </a:lnTo>
                <a:lnTo>
                  <a:pt x="816403" y="30440"/>
                </a:lnTo>
                <a:lnTo>
                  <a:pt x="817185" y="31041"/>
                </a:lnTo>
                <a:lnTo>
                  <a:pt x="817485" y="31402"/>
                </a:lnTo>
                <a:lnTo>
                  <a:pt x="818087" y="31884"/>
                </a:lnTo>
                <a:lnTo>
                  <a:pt x="822298" y="33929"/>
                </a:lnTo>
                <a:lnTo>
                  <a:pt x="824945" y="34711"/>
                </a:lnTo>
                <a:lnTo>
                  <a:pt x="828073" y="34170"/>
                </a:lnTo>
                <a:lnTo>
                  <a:pt x="828194" y="34170"/>
                </a:lnTo>
                <a:lnTo>
                  <a:pt x="829397" y="35493"/>
                </a:lnTo>
                <a:lnTo>
                  <a:pt x="830961" y="37900"/>
                </a:lnTo>
                <a:lnTo>
                  <a:pt x="833849" y="39524"/>
                </a:lnTo>
                <a:lnTo>
                  <a:pt x="835052" y="40847"/>
                </a:lnTo>
                <a:lnTo>
                  <a:pt x="835473" y="41389"/>
                </a:lnTo>
                <a:lnTo>
                  <a:pt x="836676" y="42231"/>
                </a:lnTo>
                <a:lnTo>
                  <a:pt x="837278" y="42471"/>
                </a:lnTo>
                <a:lnTo>
                  <a:pt x="838480" y="43614"/>
                </a:lnTo>
                <a:lnTo>
                  <a:pt x="838842" y="43915"/>
                </a:lnTo>
                <a:lnTo>
                  <a:pt x="840105" y="44998"/>
                </a:lnTo>
                <a:lnTo>
                  <a:pt x="840586" y="46442"/>
                </a:lnTo>
                <a:lnTo>
                  <a:pt x="840586" y="46502"/>
                </a:lnTo>
                <a:lnTo>
                  <a:pt x="842692" y="47404"/>
                </a:lnTo>
                <a:lnTo>
                  <a:pt x="844135" y="48126"/>
                </a:lnTo>
                <a:lnTo>
                  <a:pt x="845339" y="48187"/>
                </a:lnTo>
                <a:lnTo>
                  <a:pt x="848166" y="48066"/>
                </a:lnTo>
                <a:lnTo>
                  <a:pt x="849911" y="47705"/>
                </a:lnTo>
                <a:lnTo>
                  <a:pt x="850993" y="47224"/>
                </a:lnTo>
                <a:lnTo>
                  <a:pt x="852197" y="46743"/>
                </a:lnTo>
                <a:lnTo>
                  <a:pt x="854182" y="46923"/>
                </a:lnTo>
                <a:lnTo>
                  <a:pt x="856227" y="46562"/>
                </a:lnTo>
                <a:lnTo>
                  <a:pt x="859115" y="43855"/>
                </a:lnTo>
                <a:lnTo>
                  <a:pt x="859656" y="43133"/>
                </a:lnTo>
                <a:lnTo>
                  <a:pt x="861942" y="40968"/>
                </a:lnTo>
                <a:lnTo>
                  <a:pt x="862724" y="39464"/>
                </a:lnTo>
                <a:lnTo>
                  <a:pt x="864048" y="37418"/>
                </a:lnTo>
                <a:lnTo>
                  <a:pt x="865251" y="33688"/>
                </a:lnTo>
                <a:lnTo>
                  <a:pt x="865251" y="32305"/>
                </a:lnTo>
                <a:lnTo>
                  <a:pt x="865492" y="30620"/>
                </a:lnTo>
                <a:lnTo>
                  <a:pt x="865612" y="29478"/>
                </a:lnTo>
                <a:lnTo>
                  <a:pt x="866935" y="28635"/>
                </a:lnTo>
                <a:lnTo>
                  <a:pt x="869763" y="27612"/>
                </a:lnTo>
                <a:lnTo>
                  <a:pt x="871567" y="27312"/>
                </a:lnTo>
                <a:lnTo>
                  <a:pt x="874936" y="28936"/>
                </a:lnTo>
                <a:lnTo>
                  <a:pt x="875899" y="29297"/>
                </a:lnTo>
                <a:lnTo>
                  <a:pt x="877703" y="30079"/>
                </a:lnTo>
                <a:lnTo>
                  <a:pt x="879629" y="30681"/>
                </a:lnTo>
                <a:lnTo>
                  <a:pt x="885464" y="30921"/>
                </a:lnTo>
                <a:lnTo>
                  <a:pt x="891841" y="31763"/>
                </a:lnTo>
                <a:lnTo>
                  <a:pt x="894367" y="31583"/>
                </a:lnTo>
                <a:lnTo>
                  <a:pt x="897255" y="30620"/>
                </a:lnTo>
                <a:lnTo>
                  <a:pt x="899541" y="29538"/>
                </a:lnTo>
                <a:lnTo>
                  <a:pt x="901947" y="28335"/>
                </a:lnTo>
                <a:lnTo>
                  <a:pt x="903150" y="28335"/>
                </a:lnTo>
                <a:lnTo>
                  <a:pt x="903752" y="28695"/>
                </a:lnTo>
                <a:lnTo>
                  <a:pt x="908986" y="30199"/>
                </a:lnTo>
                <a:lnTo>
                  <a:pt x="913197" y="29598"/>
                </a:lnTo>
                <a:lnTo>
                  <a:pt x="914400" y="29177"/>
                </a:lnTo>
                <a:lnTo>
                  <a:pt x="916806" y="27853"/>
                </a:lnTo>
                <a:lnTo>
                  <a:pt x="919213" y="29297"/>
                </a:lnTo>
                <a:lnTo>
                  <a:pt x="921258" y="29237"/>
                </a:lnTo>
                <a:lnTo>
                  <a:pt x="924567" y="30079"/>
                </a:lnTo>
                <a:lnTo>
                  <a:pt x="925950" y="29718"/>
                </a:lnTo>
                <a:lnTo>
                  <a:pt x="927755" y="27793"/>
                </a:lnTo>
                <a:lnTo>
                  <a:pt x="928777" y="26109"/>
                </a:lnTo>
                <a:lnTo>
                  <a:pt x="930342" y="25507"/>
                </a:lnTo>
                <a:lnTo>
                  <a:pt x="931304" y="26109"/>
                </a:lnTo>
                <a:lnTo>
                  <a:pt x="931605" y="26229"/>
                </a:lnTo>
                <a:lnTo>
                  <a:pt x="933289" y="26169"/>
                </a:lnTo>
                <a:lnTo>
                  <a:pt x="934493" y="25988"/>
                </a:lnTo>
                <a:lnTo>
                  <a:pt x="935214" y="26951"/>
                </a:lnTo>
                <a:lnTo>
                  <a:pt x="936538" y="27853"/>
                </a:lnTo>
                <a:lnTo>
                  <a:pt x="939426" y="27612"/>
                </a:lnTo>
                <a:lnTo>
                  <a:pt x="940869" y="27071"/>
                </a:lnTo>
                <a:lnTo>
                  <a:pt x="942073" y="26229"/>
                </a:lnTo>
                <a:lnTo>
                  <a:pt x="943757" y="25327"/>
                </a:lnTo>
                <a:lnTo>
                  <a:pt x="944840" y="25567"/>
                </a:lnTo>
                <a:lnTo>
                  <a:pt x="945802" y="26650"/>
                </a:lnTo>
                <a:lnTo>
                  <a:pt x="946524" y="27372"/>
                </a:lnTo>
                <a:lnTo>
                  <a:pt x="948028" y="27612"/>
                </a:lnTo>
                <a:lnTo>
                  <a:pt x="948810" y="27853"/>
                </a:lnTo>
                <a:lnTo>
                  <a:pt x="949412" y="27853"/>
                </a:lnTo>
                <a:lnTo>
                  <a:pt x="950314" y="27733"/>
                </a:lnTo>
                <a:lnTo>
                  <a:pt x="952299" y="27191"/>
                </a:lnTo>
                <a:lnTo>
                  <a:pt x="954585" y="27913"/>
                </a:lnTo>
                <a:lnTo>
                  <a:pt x="954946" y="28274"/>
                </a:lnTo>
                <a:lnTo>
                  <a:pt x="956511" y="29056"/>
                </a:lnTo>
                <a:lnTo>
                  <a:pt x="956631" y="32305"/>
                </a:lnTo>
                <a:lnTo>
                  <a:pt x="957232" y="34110"/>
                </a:lnTo>
                <a:lnTo>
                  <a:pt x="957413" y="35012"/>
                </a:lnTo>
                <a:lnTo>
                  <a:pt x="959158" y="36456"/>
                </a:lnTo>
                <a:lnTo>
                  <a:pt x="962285" y="36877"/>
                </a:lnTo>
                <a:lnTo>
                  <a:pt x="963128" y="36877"/>
                </a:lnTo>
                <a:lnTo>
                  <a:pt x="963789" y="36997"/>
                </a:lnTo>
                <a:lnTo>
                  <a:pt x="964211" y="37118"/>
                </a:lnTo>
                <a:lnTo>
                  <a:pt x="965414" y="37719"/>
                </a:lnTo>
                <a:lnTo>
                  <a:pt x="967218" y="39404"/>
                </a:lnTo>
                <a:lnTo>
                  <a:pt x="967760" y="40246"/>
                </a:lnTo>
                <a:lnTo>
                  <a:pt x="968361" y="41569"/>
                </a:lnTo>
                <a:lnTo>
                  <a:pt x="968843" y="42471"/>
                </a:lnTo>
                <a:lnTo>
                  <a:pt x="970166" y="42712"/>
                </a:lnTo>
                <a:lnTo>
                  <a:pt x="971129" y="42953"/>
                </a:lnTo>
                <a:lnTo>
                  <a:pt x="972753" y="42712"/>
                </a:lnTo>
                <a:lnTo>
                  <a:pt x="975400" y="42592"/>
                </a:lnTo>
                <a:lnTo>
                  <a:pt x="978047" y="42111"/>
                </a:lnTo>
                <a:lnTo>
                  <a:pt x="980814" y="42712"/>
                </a:lnTo>
                <a:lnTo>
                  <a:pt x="983281" y="43675"/>
                </a:lnTo>
                <a:lnTo>
                  <a:pt x="988214" y="44216"/>
                </a:lnTo>
                <a:lnTo>
                  <a:pt x="988635" y="44216"/>
                </a:lnTo>
                <a:lnTo>
                  <a:pt x="989537" y="43915"/>
                </a:lnTo>
                <a:lnTo>
                  <a:pt x="990620" y="44276"/>
                </a:lnTo>
                <a:lnTo>
                  <a:pt x="991522" y="45118"/>
                </a:lnTo>
                <a:lnTo>
                  <a:pt x="992846" y="47826"/>
                </a:lnTo>
                <a:lnTo>
                  <a:pt x="992725" y="48367"/>
                </a:lnTo>
                <a:lnTo>
                  <a:pt x="992304" y="49871"/>
                </a:lnTo>
                <a:lnTo>
                  <a:pt x="992605" y="51375"/>
                </a:lnTo>
                <a:lnTo>
                  <a:pt x="996154" y="51435"/>
                </a:lnTo>
                <a:lnTo>
                  <a:pt x="998681" y="49029"/>
                </a:lnTo>
                <a:lnTo>
                  <a:pt x="1000125" y="48547"/>
                </a:lnTo>
                <a:lnTo>
                  <a:pt x="1001328" y="49089"/>
                </a:lnTo>
                <a:lnTo>
                  <a:pt x="1002712" y="49931"/>
                </a:lnTo>
                <a:lnTo>
                  <a:pt x="1002892" y="50051"/>
                </a:lnTo>
                <a:lnTo>
                  <a:pt x="1003434" y="50172"/>
                </a:lnTo>
                <a:lnTo>
                  <a:pt x="1004095" y="50232"/>
                </a:lnTo>
                <a:lnTo>
                  <a:pt x="1006802" y="50833"/>
                </a:lnTo>
                <a:lnTo>
                  <a:pt x="1008306" y="51796"/>
                </a:lnTo>
                <a:lnTo>
                  <a:pt x="1009149" y="52398"/>
                </a:lnTo>
                <a:lnTo>
                  <a:pt x="1011194" y="52999"/>
                </a:lnTo>
                <a:lnTo>
                  <a:pt x="1012577" y="52999"/>
                </a:lnTo>
                <a:lnTo>
                  <a:pt x="1013480" y="53240"/>
                </a:lnTo>
                <a:lnTo>
                  <a:pt x="1014502" y="53721"/>
                </a:lnTo>
                <a:lnTo>
                  <a:pt x="1015104" y="55045"/>
                </a:lnTo>
                <a:lnTo>
                  <a:pt x="1015405" y="55827"/>
                </a:lnTo>
                <a:lnTo>
                  <a:pt x="1015465" y="57571"/>
                </a:lnTo>
                <a:lnTo>
                  <a:pt x="1015285" y="59677"/>
                </a:lnTo>
                <a:lnTo>
                  <a:pt x="1015465" y="60278"/>
                </a:lnTo>
                <a:lnTo>
                  <a:pt x="1018834" y="61361"/>
                </a:lnTo>
                <a:lnTo>
                  <a:pt x="1020639" y="61421"/>
                </a:lnTo>
                <a:lnTo>
                  <a:pt x="1022925" y="60519"/>
                </a:lnTo>
                <a:lnTo>
                  <a:pt x="1024609" y="60278"/>
                </a:lnTo>
                <a:lnTo>
                  <a:pt x="1025572" y="60278"/>
                </a:lnTo>
                <a:lnTo>
                  <a:pt x="1029783" y="61542"/>
                </a:lnTo>
                <a:lnTo>
                  <a:pt x="1030685" y="62083"/>
                </a:lnTo>
                <a:lnTo>
                  <a:pt x="1031287" y="62925"/>
                </a:lnTo>
                <a:lnTo>
                  <a:pt x="1031227" y="64309"/>
                </a:lnTo>
                <a:lnTo>
                  <a:pt x="1029301" y="67016"/>
                </a:lnTo>
                <a:lnTo>
                  <a:pt x="1028760" y="68099"/>
                </a:lnTo>
                <a:lnTo>
                  <a:pt x="1028279" y="69843"/>
                </a:lnTo>
                <a:lnTo>
                  <a:pt x="1029061" y="73032"/>
                </a:lnTo>
                <a:lnTo>
                  <a:pt x="1031948" y="76762"/>
                </a:lnTo>
                <a:lnTo>
                  <a:pt x="1033513" y="78205"/>
                </a:lnTo>
                <a:lnTo>
                  <a:pt x="1035919" y="79048"/>
                </a:lnTo>
                <a:lnTo>
                  <a:pt x="1037423" y="80070"/>
                </a:lnTo>
                <a:lnTo>
                  <a:pt x="1039408" y="82477"/>
                </a:lnTo>
                <a:lnTo>
                  <a:pt x="1039829" y="86086"/>
                </a:lnTo>
                <a:lnTo>
                  <a:pt x="1040070" y="86868"/>
                </a:lnTo>
                <a:lnTo>
                  <a:pt x="1040551" y="88252"/>
                </a:lnTo>
                <a:lnTo>
                  <a:pt x="1040972" y="88853"/>
                </a:lnTo>
                <a:lnTo>
                  <a:pt x="1043379" y="90417"/>
                </a:lnTo>
                <a:lnTo>
                  <a:pt x="1045063" y="90417"/>
                </a:lnTo>
                <a:lnTo>
                  <a:pt x="1046747" y="89816"/>
                </a:lnTo>
                <a:lnTo>
                  <a:pt x="1048311" y="88131"/>
                </a:lnTo>
                <a:lnTo>
                  <a:pt x="1050236" y="87169"/>
                </a:lnTo>
                <a:lnTo>
                  <a:pt x="1051500" y="87169"/>
                </a:lnTo>
                <a:lnTo>
                  <a:pt x="1053064" y="87470"/>
                </a:lnTo>
                <a:lnTo>
                  <a:pt x="1054869" y="88913"/>
                </a:lnTo>
                <a:lnTo>
                  <a:pt x="1055831" y="90658"/>
                </a:lnTo>
                <a:lnTo>
                  <a:pt x="1056072" y="91440"/>
                </a:lnTo>
                <a:lnTo>
                  <a:pt x="1056312" y="91921"/>
                </a:lnTo>
                <a:lnTo>
                  <a:pt x="1057395" y="93245"/>
                </a:lnTo>
                <a:lnTo>
                  <a:pt x="1058418" y="94027"/>
                </a:lnTo>
                <a:lnTo>
                  <a:pt x="1060163" y="94448"/>
                </a:lnTo>
                <a:lnTo>
                  <a:pt x="1061967" y="94328"/>
                </a:lnTo>
                <a:lnTo>
                  <a:pt x="1066118" y="92162"/>
                </a:lnTo>
                <a:lnTo>
                  <a:pt x="1066840" y="92282"/>
                </a:lnTo>
                <a:lnTo>
                  <a:pt x="1070510" y="92463"/>
                </a:lnTo>
                <a:lnTo>
                  <a:pt x="1071111" y="92463"/>
                </a:lnTo>
                <a:lnTo>
                  <a:pt x="1072194" y="92764"/>
                </a:lnTo>
                <a:lnTo>
                  <a:pt x="1074480" y="94929"/>
                </a:lnTo>
                <a:lnTo>
                  <a:pt x="1075322" y="97757"/>
                </a:lnTo>
                <a:lnTo>
                  <a:pt x="1075442" y="100043"/>
                </a:lnTo>
                <a:lnTo>
                  <a:pt x="1074600" y="102870"/>
                </a:lnTo>
                <a:lnTo>
                  <a:pt x="1071954" y="106119"/>
                </a:lnTo>
                <a:lnTo>
                  <a:pt x="1071592" y="106720"/>
                </a:lnTo>
                <a:lnTo>
                  <a:pt x="1070991" y="108525"/>
                </a:lnTo>
                <a:lnTo>
                  <a:pt x="1071051" y="110029"/>
                </a:lnTo>
                <a:lnTo>
                  <a:pt x="1071172" y="110691"/>
                </a:lnTo>
                <a:lnTo>
                  <a:pt x="1072074" y="112676"/>
                </a:lnTo>
                <a:lnTo>
                  <a:pt x="1071833" y="114902"/>
                </a:lnTo>
                <a:lnTo>
                  <a:pt x="1070991" y="117067"/>
                </a:lnTo>
                <a:lnTo>
                  <a:pt x="1071713" y="119955"/>
                </a:lnTo>
                <a:lnTo>
                  <a:pt x="1072615" y="121098"/>
                </a:lnTo>
                <a:lnTo>
                  <a:pt x="1074239" y="122301"/>
                </a:lnTo>
                <a:lnTo>
                  <a:pt x="1076044" y="123083"/>
                </a:lnTo>
                <a:lnTo>
                  <a:pt x="1078089" y="125850"/>
                </a:lnTo>
                <a:lnTo>
                  <a:pt x="1078450" y="128678"/>
                </a:lnTo>
                <a:lnTo>
                  <a:pt x="1079654" y="131746"/>
                </a:lnTo>
                <a:lnTo>
                  <a:pt x="1081278" y="133069"/>
                </a:lnTo>
                <a:lnTo>
                  <a:pt x="1082481" y="133671"/>
                </a:lnTo>
                <a:lnTo>
                  <a:pt x="1083925" y="135415"/>
                </a:lnTo>
                <a:lnTo>
                  <a:pt x="1084526" y="137160"/>
                </a:lnTo>
                <a:lnTo>
                  <a:pt x="1084406" y="139266"/>
                </a:lnTo>
                <a:lnTo>
                  <a:pt x="1085248" y="140048"/>
                </a:lnTo>
                <a:lnTo>
                  <a:pt x="1084948" y="141251"/>
                </a:lnTo>
                <a:lnTo>
                  <a:pt x="1084707" y="141792"/>
                </a:lnTo>
                <a:lnTo>
                  <a:pt x="1083504" y="143477"/>
                </a:lnTo>
                <a:lnTo>
                  <a:pt x="1080556" y="144198"/>
                </a:lnTo>
                <a:lnTo>
                  <a:pt x="1080375" y="144920"/>
                </a:lnTo>
                <a:lnTo>
                  <a:pt x="1082180" y="147988"/>
                </a:lnTo>
                <a:lnTo>
                  <a:pt x="1082361" y="149613"/>
                </a:lnTo>
                <a:lnTo>
                  <a:pt x="1082000" y="151117"/>
                </a:lnTo>
                <a:lnTo>
                  <a:pt x="1082601" y="153523"/>
                </a:lnTo>
                <a:lnTo>
                  <a:pt x="1083383" y="154606"/>
                </a:lnTo>
                <a:lnTo>
                  <a:pt x="1084226" y="155207"/>
                </a:lnTo>
                <a:lnTo>
                  <a:pt x="1085489" y="155809"/>
                </a:lnTo>
                <a:lnTo>
                  <a:pt x="1087354" y="158516"/>
                </a:lnTo>
                <a:lnTo>
                  <a:pt x="1088798" y="160140"/>
                </a:lnTo>
                <a:lnTo>
                  <a:pt x="1090001" y="160321"/>
                </a:lnTo>
                <a:lnTo>
                  <a:pt x="1091445" y="160561"/>
                </a:lnTo>
                <a:lnTo>
                  <a:pt x="1093249" y="161765"/>
                </a:lnTo>
                <a:lnTo>
                  <a:pt x="1094152" y="163509"/>
                </a:lnTo>
                <a:lnTo>
                  <a:pt x="1094272" y="165615"/>
                </a:lnTo>
                <a:lnTo>
                  <a:pt x="1094152" y="166277"/>
                </a:lnTo>
                <a:lnTo>
                  <a:pt x="1093249" y="168502"/>
                </a:lnTo>
                <a:lnTo>
                  <a:pt x="1092828" y="171991"/>
                </a:lnTo>
                <a:lnTo>
                  <a:pt x="1093430" y="174398"/>
                </a:lnTo>
                <a:lnTo>
                  <a:pt x="1093671" y="174939"/>
                </a:lnTo>
                <a:lnTo>
                  <a:pt x="1094693" y="176503"/>
                </a:lnTo>
                <a:lnTo>
                  <a:pt x="1095054" y="176744"/>
                </a:lnTo>
                <a:lnTo>
                  <a:pt x="1096077" y="177105"/>
                </a:lnTo>
                <a:lnTo>
                  <a:pt x="1096378" y="177105"/>
                </a:lnTo>
                <a:lnTo>
                  <a:pt x="1096919" y="176684"/>
                </a:lnTo>
                <a:lnTo>
                  <a:pt x="1099445" y="176443"/>
                </a:lnTo>
                <a:lnTo>
                  <a:pt x="1100649" y="177526"/>
                </a:lnTo>
                <a:lnTo>
                  <a:pt x="1101250" y="179150"/>
                </a:lnTo>
                <a:lnTo>
                  <a:pt x="1100890" y="180173"/>
                </a:lnTo>
                <a:lnTo>
                  <a:pt x="1100468" y="180714"/>
                </a:lnTo>
                <a:lnTo>
                  <a:pt x="1098844" y="182519"/>
                </a:lnTo>
                <a:lnTo>
                  <a:pt x="1098784" y="184324"/>
                </a:lnTo>
                <a:lnTo>
                  <a:pt x="1099987" y="185106"/>
                </a:lnTo>
                <a:lnTo>
                  <a:pt x="1100649" y="185346"/>
                </a:lnTo>
                <a:lnTo>
                  <a:pt x="1101070" y="185226"/>
                </a:lnTo>
                <a:lnTo>
                  <a:pt x="1101371" y="184805"/>
                </a:lnTo>
                <a:lnTo>
                  <a:pt x="1102453" y="182820"/>
                </a:lnTo>
                <a:lnTo>
                  <a:pt x="1103055" y="182399"/>
                </a:lnTo>
                <a:lnTo>
                  <a:pt x="1104258" y="182279"/>
                </a:lnTo>
                <a:lnTo>
                  <a:pt x="1106243" y="182639"/>
                </a:lnTo>
                <a:lnTo>
                  <a:pt x="1106845" y="183301"/>
                </a:lnTo>
                <a:lnTo>
                  <a:pt x="1106845" y="184324"/>
                </a:lnTo>
                <a:lnTo>
                  <a:pt x="1105822" y="186730"/>
                </a:lnTo>
                <a:lnTo>
                  <a:pt x="1106424" y="188114"/>
                </a:lnTo>
                <a:lnTo>
                  <a:pt x="1107928" y="188354"/>
                </a:lnTo>
                <a:lnTo>
                  <a:pt x="1110575" y="187452"/>
                </a:lnTo>
                <a:lnTo>
                  <a:pt x="1112740" y="187693"/>
                </a:lnTo>
                <a:lnTo>
                  <a:pt x="1112921" y="187753"/>
                </a:lnTo>
                <a:lnTo>
                  <a:pt x="1114545" y="188715"/>
                </a:lnTo>
                <a:lnTo>
                  <a:pt x="1114786" y="189317"/>
                </a:lnTo>
                <a:lnTo>
                  <a:pt x="1114786" y="190219"/>
                </a:lnTo>
                <a:lnTo>
                  <a:pt x="1113944" y="192686"/>
                </a:lnTo>
                <a:lnTo>
                  <a:pt x="1113523" y="193528"/>
                </a:lnTo>
                <a:lnTo>
                  <a:pt x="1112801" y="194731"/>
                </a:lnTo>
                <a:lnTo>
                  <a:pt x="1114064" y="197498"/>
                </a:lnTo>
                <a:lnTo>
                  <a:pt x="1113883" y="199183"/>
                </a:lnTo>
                <a:lnTo>
                  <a:pt x="1113462" y="199785"/>
                </a:lnTo>
                <a:lnTo>
                  <a:pt x="1111056" y="200867"/>
                </a:lnTo>
                <a:lnTo>
                  <a:pt x="1110755" y="202191"/>
                </a:lnTo>
                <a:lnTo>
                  <a:pt x="1112801" y="205199"/>
                </a:lnTo>
                <a:lnTo>
                  <a:pt x="1113883" y="208568"/>
                </a:lnTo>
                <a:lnTo>
                  <a:pt x="1114666" y="209470"/>
                </a:lnTo>
                <a:lnTo>
                  <a:pt x="1117072" y="210673"/>
                </a:lnTo>
                <a:lnTo>
                  <a:pt x="1118275" y="211936"/>
                </a:lnTo>
                <a:lnTo>
                  <a:pt x="1118877" y="214282"/>
                </a:lnTo>
                <a:lnTo>
                  <a:pt x="1118576" y="215486"/>
                </a:lnTo>
                <a:lnTo>
                  <a:pt x="1118696" y="216869"/>
                </a:lnTo>
                <a:lnTo>
                  <a:pt x="1119899" y="218313"/>
                </a:lnTo>
                <a:lnTo>
                  <a:pt x="1123028" y="219276"/>
                </a:lnTo>
                <a:lnTo>
                  <a:pt x="1124050" y="220118"/>
                </a:lnTo>
                <a:lnTo>
                  <a:pt x="1125314" y="222103"/>
                </a:lnTo>
                <a:lnTo>
                  <a:pt x="1125133" y="223366"/>
                </a:lnTo>
                <a:lnTo>
                  <a:pt x="1124230" y="224449"/>
                </a:lnTo>
                <a:lnTo>
                  <a:pt x="1123749" y="225472"/>
                </a:lnTo>
                <a:lnTo>
                  <a:pt x="1123569" y="226856"/>
                </a:lnTo>
                <a:lnTo>
                  <a:pt x="1123749" y="227818"/>
                </a:lnTo>
                <a:lnTo>
                  <a:pt x="1123389" y="229322"/>
                </a:lnTo>
                <a:lnTo>
                  <a:pt x="1121163" y="231066"/>
                </a:lnTo>
                <a:lnTo>
                  <a:pt x="1120501" y="231788"/>
                </a:lnTo>
                <a:lnTo>
                  <a:pt x="1120020" y="233112"/>
                </a:lnTo>
                <a:lnTo>
                  <a:pt x="1120260" y="234616"/>
                </a:lnTo>
                <a:lnTo>
                  <a:pt x="1121103" y="235518"/>
                </a:lnTo>
                <a:lnTo>
                  <a:pt x="1122907" y="236240"/>
                </a:lnTo>
                <a:lnTo>
                  <a:pt x="1124291" y="237143"/>
                </a:lnTo>
                <a:lnTo>
                  <a:pt x="1124892" y="238526"/>
                </a:lnTo>
                <a:lnTo>
                  <a:pt x="1124592" y="240271"/>
                </a:lnTo>
                <a:lnTo>
                  <a:pt x="1123088" y="240872"/>
                </a:lnTo>
                <a:lnTo>
                  <a:pt x="1121223" y="240692"/>
                </a:lnTo>
                <a:lnTo>
                  <a:pt x="1120020" y="240692"/>
                </a:lnTo>
                <a:lnTo>
                  <a:pt x="1118576" y="242015"/>
                </a:lnTo>
                <a:lnTo>
                  <a:pt x="1118335" y="242737"/>
                </a:lnTo>
                <a:lnTo>
                  <a:pt x="1118576" y="245023"/>
                </a:lnTo>
                <a:lnTo>
                  <a:pt x="1119779" y="246647"/>
                </a:lnTo>
                <a:lnTo>
                  <a:pt x="1121704" y="247851"/>
                </a:lnTo>
                <a:lnTo>
                  <a:pt x="1122185" y="249174"/>
                </a:lnTo>
                <a:lnTo>
                  <a:pt x="1122486" y="250377"/>
                </a:lnTo>
                <a:lnTo>
                  <a:pt x="1121824" y="252784"/>
                </a:lnTo>
                <a:lnTo>
                  <a:pt x="1119779" y="255491"/>
                </a:lnTo>
                <a:lnTo>
                  <a:pt x="1119538" y="256874"/>
                </a:lnTo>
                <a:lnTo>
                  <a:pt x="1119899" y="258559"/>
                </a:lnTo>
                <a:lnTo>
                  <a:pt x="1120862" y="260243"/>
                </a:lnTo>
                <a:lnTo>
                  <a:pt x="1121463" y="260785"/>
                </a:lnTo>
                <a:lnTo>
                  <a:pt x="1124171" y="261988"/>
                </a:lnTo>
                <a:lnTo>
                  <a:pt x="1125133" y="264334"/>
                </a:lnTo>
                <a:lnTo>
                  <a:pt x="1124592" y="265537"/>
                </a:lnTo>
                <a:lnTo>
                  <a:pt x="1123749" y="266740"/>
                </a:lnTo>
                <a:lnTo>
                  <a:pt x="1123509" y="267462"/>
                </a:lnTo>
                <a:lnTo>
                  <a:pt x="1123268" y="268665"/>
                </a:lnTo>
                <a:lnTo>
                  <a:pt x="1123148" y="268846"/>
                </a:lnTo>
                <a:lnTo>
                  <a:pt x="1123930" y="272034"/>
                </a:lnTo>
                <a:lnTo>
                  <a:pt x="1125133" y="273357"/>
                </a:lnTo>
                <a:lnTo>
                  <a:pt x="1126516" y="273779"/>
                </a:lnTo>
                <a:lnTo>
                  <a:pt x="1127238" y="274440"/>
                </a:lnTo>
                <a:lnTo>
                  <a:pt x="1129043" y="276245"/>
                </a:lnTo>
                <a:lnTo>
                  <a:pt x="1131329" y="276847"/>
                </a:lnTo>
                <a:lnTo>
                  <a:pt x="1132051" y="276185"/>
                </a:lnTo>
                <a:lnTo>
                  <a:pt x="1132232" y="275704"/>
                </a:lnTo>
                <a:lnTo>
                  <a:pt x="1132111" y="274079"/>
                </a:lnTo>
                <a:lnTo>
                  <a:pt x="1132713" y="272816"/>
                </a:lnTo>
                <a:lnTo>
                  <a:pt x="1133014" y="270410"/>
                </a:lnTo>
                <a:lnTo>
                  <a:pt x="1134157" y="269447"/>
                </a:lnTo>
                <a:lnTo>
                  <a:pt x="1136082" y="269688"/>
                </a:lnTo>
                <a:lnTo>
                  <a:pt x="1136804" y="270410"/>
                </a:lnTo>
                <a:lnTo>
                  <a:pt x="1138007" y="275102"/>
                </a:lnTo>
                <a:lnTo>
                  <a:pt x="1137044" y="277508"/>
                </a:lnTo>
                <a:lnTo>
                  <a:pt x="1135420" y="278952"/>
                </a:lnTo>
                <a:lnTo>
                  <a:pt x="1134518" y="279554"/>
                </a:lnTo>
                <a:lnTo>
                  <a:pt x="1134879" y="281118"/>
                </a:lnTo>
                <a:lnTo>
                  <a:pt x="1135480" y="282080"/>
                </a:lnTo>
                <a:lnTo>
                  <a:pt x="1136864" y="283163"/>
                </a:lnTo>
                <a:lnTo>
                  <a:pt x="1139631" y="283344"/>
                </a:lnTo>
                <a:lnTo>
                  <a:pt x="1142037" y="284547"/>
                </a:lnTo>
                <a:lnTo>
                  <a:pt x="1143361" y="284667"/>
                </a:lnTo>
                <a:lnTo>
                  <a:pt x="1145226" y="283885"/>
                </a:lnTo>
                <a:lnTo>
                  <a:pt x="1146489" y="284126"/>
                </a:lnTo>
                <a:lnTo>
                  <a:pt x="1148294" y="285149"/>
                </a:lnTo>
                <a:lnTo>
                  <a:pt x="1148895" y="286352"/>
                </a:lnTo>
                <a:lnTo>
                  <a:pt x="1148895" y="288156"/>
                </a:lnTo>
                <a:lnTo>
                  <a:pt x="1147331" y="290382"/>
                </a:lnTo>
                <a:lnTo>
                  <a:pt x="1147512" y="292127"/>
                </a:lnTo>
                <a:lnTo>
                  <a:pt x="1147993" y="293571"/>
                </a:lnTo>
                <a:lnTo>
                  <a:pt x="1147031" y="298263"/>
                </a:lnTo>
                <a:lnTo>
                  <a:pt x="1146790" y="297782"/>
                </a:lnTo>
                <a:lnTo>
                  <a:pt x="1091926" y="300489"/>
                </a:lnTo>
                <a:lnTo>
                  <a:pt x="1091505" y="292187"/>
                </a:lnTo>
                <a:lnTo>
                  <a:pt x="1086030" y="292428"/>
                </a:lnTo>
                <a:lnTo>
                  <a:pt x="1086030" y="289720"/>
                </a:lnTo>
                <a:lnTo>
                  <a:pt x="1083203" y="289841"/>
                </a:lnTo>
                <a:lnTo>
                  <a:pt x="1083203" y="287013"/>
                </a:lnTo>
                <a:lnTo>
                  <a:pt x="1080436" y="287073"/>
                </a:lnTo>
                <a:lnTo>
                  <a:pt x="1080255" y="284306"/>
                </a:lnTo>
                <a:lnTo>
                  <a:pt x="1077488" y="284427"/>
                </a:lnTo>
                <a:lnTo>
                  <a:pt x="1077368" y="281659"/>
                </a:lnTo>
                <a:lnTo>
                  <a:pt x="1076104" y="281720"/>
                </a:lnTo>
                <a:lnTo>
                  <a:pt x="1075924" y="276185"/>
                </a:lnTo>
                <a:lnTo>
                  <a:pt x="1074480" y="276245"/>
                </a:lnTo>
                <a:lnTo>
                  <a:pt x="1073818" y="259702"/>
                </a:lnTo>
                <a:lnTo>
                  <a:pt x="1072976" y="245865"/>
                </a:lnTo>
                <a:lnTo>
                  <a:pt x="1072675" y="234796"/>
                </a:lnTo>
                <a:lnTo>
                  <a:pt x="1057034" y="235398"/>
                </a:lnTo>
                <a:lnTo>
                  <a:pt x="1054929" y="185707"/>
                </a:lnTo>
                <a:lnTo>
                  <a:pt x="1054207" y="169164"/>
                </a:lnTo>
                <a:lnTo>
                  <a:pt x="1024489" y="170367"/>
                </a:lnTo>
                <a:lnTo>
                  <a:pt x="978769" y="172112"/>
                </a:lnTo>
                <a:lnTo>
                  <a:pt x="935275" y="173556"/>
                </a:lnTo>
                <a:lnTo>
                  <a:pt x="910851" y="174578"/>
                </a:lnTo>
                <a:lnTo>
                  <a:pt x="878365" y="175601"/>
                </a:lnTo>
                <a:lnTo>
                  <a:pt x="875658" y="175902"/>
                </a:lnTo>
                <a:lnTo>
                  <a:pt x="876801" y="208808"/>
                </a:lnTo>
                <a:lnTo>
                  <a:pt x="877764" y="239188"/>
                </a:lnTo>
                <a:lnTo>
                  <a:pt x="878185" y="242075"/>
                </a:lnTo>
                <a:lnTo>
                  <a:pt x="878546" y="258438"/>
                </a:lnTo>
                <a:lnTo>
                  <a:pt x="879087" y="273478"/>
                </a:lnTo>
                <a:lnTo>
                  <a:pt x="879568" y="283163"/>
                </a:lnTo>
                <a:lnTo>
                  <a:pt x="891600" y="282622"/>
                </a:lnTo>
                <a:lnTo>
                  <a:pt x="897255" y="282622"/>
                </a:lnTo>
                <a:lnTo>
                  <a:pt x="897435" y="287615"/>
                </a:lnTo>
                <a:lnTo>
                  <a:pt x="898097" y="307708"/>
                </a:lnTo>
                <a:lnTo>
                  <a:pt x="912956" y="307166"/>
                </a:lnTo>
                <a:lnTo>
                  <a:pt x="913377" y="319980"/>
                </a:lnTo>
                <a:lnTo>
                  <a:pt x="915964" y="318656"/>
                </a:lnTo>
                <a:lnTo>
                  <a:pt x="916505" y="337486"/>
                </a:lnTo>
                <a:lnTo>
                  <a:pt x="919273" y="337486"/>
                </a:lnTo>
                <a:lnTo>
                  <a:pt x="919453" y="345667"/>
                </a:lnTo>
                <a:lnTo>
                  <a:pt x="916866" y="345788"/>
                </a:lnTo>
                <a:lnTo>
                  <a:pt x="916987" y="348615"/>
                </a:lnTo>
                <a:lnTo>
                  <a:pt x="919634" y="348495"/>
                </a:lnTo>
                <a:lnTo>
                  <a:pt x="919634" y="351202"/>
                </a:lnTo>
                <a:lnTo>
                  <a:pt x="946945" y="350299"/>
                </a:lnTo>
                <a:lnTo>
                  <a:pt x="948149" y="383507"/>
                </a:lnTo>
                <a:lnTo>
                  <a:pt x="948931" y="411179"/>
                </a:lnTo>
                <a:lnTo>
                  <a:pt x="949893" y="438852"/>
                </a:lnTo>
                <a:lnTo>
                  <a:pt x="966256" y="438371"/>
                </a:lnTo>
                <a:lnTo>
                  <a:pt x="1014683" y="436566"/>
                </a:lnTo>
                <a:lnTo>
                  <a:pt x="1015285" y="453170"/>
                </a:lnTo>
                <a:lnTo>
                  <a:pt x="1015886" y="461531"/>
                </a:lnTo>
                <a:lnTo>
                  <a:pt x="1016127" y="469833"/>
                </a:lnTo>
                <a:lnTo>
                  <a:pt x="1029783" y="469412"/>
                </a:lnTo>
                <a:lnTo>
                  <a:pt x="1047409" y="468690"/>
                </a:lnTo>
                <a:lnTo>
                  <a:pt x="1064795" y="467848"/>
                </a:lnTo>
                <a:lnTo>
                  <a:pt x="1080255" y="467246"/>
                </a:lnTo>
                <a:lnTo>
                  <a:pt x="1078029" y="417556"/>
                </a:lnTo>
                <a:lnTo>
                  <a:pt x="1099445" y="416533"/>
                </a:lnTo>
                <a:lnTo>
                  <a:pt x="1167544" y="41316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" name="Freeform: Shape 259" title="NH-1">
            <a:extLst>
              <a:ext uri="{FF2B5EF4-FFF2-40B4-BE49-F238E27FC236}">
                <a16:creationId xmlns:a16="http://schemas.microsoft.com/office/drawing/2014/main" id="{2314F7B3-BBC2-95A1-ACD5-9F77DFB71955}"/>
              </a:ext>
            </a:extLst>
          </p:cNvPr>
          <p:cNvSpPr/>
          <p:nvPr/>
        </p:nvSpPr>
        <p:spPr>
          <a:xfrm>
            <a:off x="7443231" y="2592716"/>
            <a:ext cx="128616" cy="226257"/>
          </a:xfrm>
          <a:custGeom>
            <a:avLst/>
            <a:gdLst>
              <a:gd name="connsiteX0" fmla="*/ 157193 w 160982"/>
              <a:gd name="connsiteY0" fmla="*/ 247550 h 293269"/>
              <a:gd name="connsiteX1" fmla="*/ 156411 w 160982"/>
              <a:gd name="connsiteY1" fmla="*/ 248031 h 293269"/>
              <a:gd name="connsiteX2" fmla="*/ 155809 w 160982"/>
              <a:gd name="connsiteY2" fmla="*/ 248633 h 293269"/>
              <a:gd name="connsiteX3" fmla="*/ 155027 w 160982"/>
              <a:gd name="connsiteY3" fmla="*/ 249715 h 293269"/>
              <a:gd name="connsiteX4" fmla="*/ 153703 w 160982"/>
              <a:gd name="connsiteY4" fmla="*/ 250858 h 293269"/>
              <a:gd name="connsiteX5" fmla="*/ 151177 w 160982"/>
              <a:gd name="connsiteY5" fmla="*/ 249896 h 293269"/>
              <a:gd name="connsiteX6" fmla="*/ 150455 w 160982"/>
              <a:gd name="connsiteY6" fmla="*/ 249595 h 293269"/>
              <a:gd name="connsiteX7" fmla="*/ 150214 w 160982"/>
              <a:gd name="connsiteY7" fmla="*/ 249535 h 293269"/>
              <a:gd name="connsiteX8" fmla="*/ 147928 w 160982"/>
              <a:gd name="connsiteY8" fmla="*/ 248633 h 293269"/>
              <a:gd name="connsiteX9" fmla="*/ 147327 w 160982"/>
              <a:gd name="connsiteY9" fmla="*/ 248452 h 293269"/>
              <a:gd name="connsiteX10" fmla="*/ 144980 w 160982"/>
              <a:gd name="connsiteY10" fmla="*/ 248572 h 293269"/>
              <a:gd name="connsiteX11" fmla="*/ 141611 w 160982"/>
              <a:gd name="connsiteY11" fmla="*/ 250076 h 293269"/>
              <a:gd name="connsiteX12" fmla="*/ 140829 w 160982"/>
              <a:gd name="connsiteY12" fmla="*/ 250979 h 293269"/>
              <a:gd name="connsiteX13" fmla="*/ 139626 w 160982"/>
              <a:gd name="connsiteY13" fmla="*/ 252483 h 293269"/>
              <a:gd name="connsiteX14" fmla="*/ 137702 w 160982"/>
              <a:gd name="connsiteY14" fmla="*/ 254528 h 293269"/>
              <a:gd name="connsiteX15" fmla="*/ 135235 w 160982"/>
              <a:gd name="connsiteY15" fmla="*/ 255972 h 293269"/>
              <a:gd name="connsiteX16" fmla="*/ 134032 w 160982"/>
              <a:gd name="connsiteY16" fmla="*/ 256573 h 293269"/>
              <a:gd name="connsiteX17" fmla="*/ 131626 w 160982"/>
              <a:gd name="connsiteY17" fmla="*/ 257837 h 293269"/>
              <a:gd name="connsiteX18" fmla="*/ 129820 w 160982"/>
              <a:gd name="connsiteY18" fmla="*/ 259040 h 293269"/>
              <a:gd name="connsiteX19" fmla="*/ 128618 w 160982"/>
              <a:gd name="connsiteY19" fmla="*/ 261446 h 293269"/>
              <a:gd name="connsiteX20" fmla="*/ 128557 w 160982"/>
              <a:gd name="connsiteY20" fmla="*/ 262409 h 293269"/>
              <a:gd name="connsiteX21" fmla="*/ 128317 w 160982"/>
              <a:gd name="connsiteY21" fmla="*/ 264755 h 293269"/>
              <a:gd name="connsiteX22" fmla="*/ 128497 w 160982"/>
              <a:gd name="connsiteY22" fmla="*/ 270049 h 293269"/>
              <a:gd name="connsiteX23" fmla="*/ 123083 w 160982"/>
              <a:gd name="connsiteY23" fmla="*/ 270049 h 293269"/>
              <a:gd name="connsiteX24" fmla="*/ 122962 w 160982"/>
              <a:gd name="connsiteY24" fmla="*/ 270109 h 293269"/>
              <a:gd name="connsiteX25" fmla="*/ 121038 w 160982"/>
              <a:gd name="connsiteY25" fmla="*/ 270109 h 293269"/>
              <a:gd name="connsiteX26" fmla="*/ 121158 w 160982"/>
              <a:gd name="connsiteY26" fmla="*/ 268906 h 293269"/>
              <a:gd name="connsiteX27" fmla="*/ 119714 w 160982"/>
              <a:gd name="connsiteY27" fmla="*/ 267221 h 293269"/>
              <a:gd name="connsiteX28" fmla="*/ 119233 w 160982"/>
              <a:gd name="connsiteY28" fmla="*/ 265898 h 293269"/>
              <a:gd name="connsiteX29" fmla="*/ 115864 w 160982"/>
              <a:gd name="connsiteY29" fmla="*/ 263251 h 293269"/>
              <a:gd name="connsiteX30" fmla="*/ 115382 w 160982"/>
              <a:gd name="connsiteY30" fmla="*/ 264875 h 293269"/>
              <a:gd name="connsiteX31" fmla="*/ 113638 w 160982"/>
              <a:gd name="connsiteY31" fmla="*/ 264875 h 293269"/>
              <a:gd name="connsiteX32" fmla="*/ 110269 w 160982"/>
              <a:gd name="connsiteY32" fmla="*/ 265898 h 293269"/>
              <a:gd name="connsiteX33" fmla="*/ 109306 w 160982"/>
              <a:gd name="connsiteY33" fmla="*/ 265417 h 293269"/>
              <a:gd name="connsiteX34" fmla="*/ 109066 w 160982"/>
              <a:gd name="connsiteY34" fmla="*/ 266439 h 293269"/>
              <a:gd name="connsiteX35" fmla="*/ 107442 w 160982"/>
              <a:gd name="connsiteY35" fmla="*/ 264815 h 293269"/>
              <a:gd name="connsiteX36" fmla="*/ 106539 w 160982"/>
              <a:gd name="connsiteY36" fmla="*/ 266560 h 293269"/>
              <a:gd name="connsiteX37" fmla="*/ 107141 w 160982"/>
              <a:gd name="connsiteY37" fmla="*/ 267763 h 293269"/>
              <a:gd name="connsiteX38" fmla="*/ 102629 w 160982"/>
              <a:gd name="connsiteY38" fmla="*/ 269989 h 293269"/>
              <a:gd name="connsiteX39" fmla="*/ 101125 w 160982"/>
              <a:gd name="connsiteY39" fmla="*/ 270229 h 293269"/>
              <a:gd name="connsiteX40" fmla="*/ 89093 w 160982"/>
              <a:gd name="connsiteY40" fmla="*/ 276125 h 293269"/>
              <a:gd name="connsiteX41" fmla="*/ 89575 w 160982"/>
              <a:gd name="connsiteY41" fmla="*/ 276486 h 293269"/>
              <a:gd name="connsiteX42" fmla="*/ 90116 w 160982"/>
              <a:gd name="connsiteY42" fmla="*/ 278772 h 293269"/>
              <a:gd name="connsiteX43" fmla="*/ 90778 w 160982"/>
              <a:gd name="connsiteY43" fmla="*/ 278892 h 293269"/>
              <a:gd name="connsiteX44" fmla="*/ 91079 w 160982"/>
              <a:gd name="connsiteY44" fmla="*/ 281298 h 293269"/>
              <a:gd name="connsiteX45" fmla="*/ 89936 w 160982"/>
              <a:gd name="connsiteY45" fmla="*/ 283885 h 293269"/>
              <a:gd name="connsiteX46" fmla="*/ 85063 w 160982"/>
              <a:gd name="connsiteY46" fmla="*/ 280516 h 293269"/>
              <a:gd name="connsiteX47" fmla="*/ 79769 w 160982"/>
              <a:gd name="connsiteY47" fmla="*/ 281960 h 293269"/>
              <a:gd name="connsiteX48" fmla="*/ 73934 w 160982"/>
              <a:gd name="connsiteY48" fmla="*/ 270711 h 293269"/>
              <a:gd name="connsiteX49" fmla="*/ 71648 w 160982"/>
              <a:gd name="connsiteY49" fmla="*/ 268605 h 293269"/>
              <a:gd name="connsiteX50" fmla="*/ 71287 w 160982"/>
              <a:gd name="connsiteY50" fmla="*/ 272094 h 293269"/>
              <a:gd name="connsiteX51" fmla="*/ 69663 w 160982"/>
              <a:gd name="connsiteY51" fmla="*/ 276847 h 293269"/>
              <a:gd name="connsiteX52" fmla="*/ 70986 w 160982"/>
              <a:gd name="connsiteY52" fmla="*/ 279614 h 293269"/>
              <a:gd name="connsiteX53" fmla="*/ 71347 w 160982"/>
              <a:gd name="connsiteY53" fmla="*/ 281900 h 293269"/>
              <a:gd name="connsiteX54" fmla="*/ 73874 w 160982"/>
              <a:gd name="connsiteY54" fmla="*/ 285209 h 293269"/>
              <a:gd name="connsiteX55" fmla="*/ 74655 w 160982"/>
              <a:gd name="connsiteY55" fmla="*/ 287194 h 293269"/>
              <a:gd name="connsiteX56" fmla="*/ 75739 w 160982"/>
              <a:gd name="connsiteY56" fmla="*/ 288096 h 293269"/>
              <a:gd name="connsiteX57" fmla="*/ 75859 w 160982"/>
              <a:gd name="connsiteY57" fmla="*/ 289299 h 293269"/>
              <a:gd name="connsiteX58" fmla="*/ 75258 w 160982"/>
              <a:gd name="connsiteY58" fmla="*/ 290262 h 293269"/>
              <a:gd name="connsiteX59" fmla="*/ 72851 w 160982"/>
              <a:gd name="connsiteY59" fmla="*/ 290262 h 293269"/>
              <a:gd name="connsiteX60" fmla="*/ 71949 w 160982"/>
              <a:gd name="connsiteY60" fmla="*/ 288457 h 293269"/>
              <a:gd name="connsiteX61" fmla="*/ 70264 w 160982"/>
              <a:gd name="connsiteY61" fmla="*/ 288878 h 293269"/>
              <a:gd name="connsiteX62" fmla="*/ 69602 w 160982"/>
              <a:gd name="connsiteY62" fmla="*/ 290081 h 293269"/>
              <a:gd name="connsiteX63" fmla="*/ 67016 w 160982"/>
              <a:gd name="connsiteY63" fmla="*/ 290563 h 293269"/>
              <a:gd name="connsiteX64" fmla="*/ 65392 w 160982"/>
              <a:gd name="connsiteY64" fmla="*/ 290382 h 293269"/>
              <a:gd name="connsiteX65" fmla="*/ 64610 w 160982"/>
              <a:gd name="connsiteY65" fmla="*/ 293270 h 293269"/>
              <a:gd name="connsiteX66" fmla="*/ 61240 w 160982"/>
              <a:gd name="connsiteY66" fmla="*/ 286231 h 293269"/>
              <a:gd name="connsiteX67" fmla="*/ 55827 w 160982"/>
              <a:gd name="connsiteY67" fmla="*/ 275403 h 293269"/>
              <a:gd name="connsiteX68" fmla="*/ 56728 w 160982"/>
              <a:gd name="connsiteY68" fmla="*/ 274982 h 293269"/>
              <a:gd name="connsiteX69" fmla="*/ 52458 w 160982"/>
              <a:gd name="connsiteY69" fmla="*/ 266981 h 293269"/>
              <a:gd name="connsiteX70" fmla="*/ 48969 w 160982"/>
              <a:gd name="connsiteY70" fmla="*/ 268785 h 293269"/>
              <a:gd name="connsiteX71" fmla="*/ 46442 w 160982"/>
              <a:gd name="connsiteY71" fmla="*/ 263672 h 293269"/>
              <a:gd name="connsiteX72" fmla="*/ 41389 w 160982"/>
              <a:gd name="connsiteY72" fmla="*/ 254528 h 293269"/>
              <a:gd name="connsiteX73" fmla="*/ 40305 w 160982"/>
              <a:gd name="connsiteY73" fmla="*/ 254709 h 293269"/>
              <a:gd name="connsiteX74" fmla="*/ 40305 w 160982"/>
              <a:gd name="connsiteY74" fmla="*/ 252783 h 293269"/>
              <a:gd name="connsiteX75" fmla="*/ 38381 w 160982"/>
              <a:gd name="connsiteY75" fmla="*/ 249354 h 293269"/>
              <a:gd name="connsiteX76" fmla="*/ 54563 w 160982"/>
              <a:gd name="connsiteY76" fmla="*/ 241053 h 293269"/>
              <a:gd name="connsiteX77" fmla="*/ 53961 w 160982"/>
              <a:gd name="connsiteY77" fmla="*/ 239970 h 293269"/>
              <a:gd name="connsiteX78" fmla="*/ 57511 w 160982"/>
              <a:gd name="connsiteY78" fmla="*/ 229623 h 293269"/>
              <a:gd name="connsiteX79" fmla="*/ 57812 w 160982"/>
              <a:gd name="connsiteY79" fmla="*/ 230525 h 293269"/>
              <a:gd name="connsiteX80" fmla="*/ 58835 w 160982"/>
              <a:gd name="connsiteY80" fmla="*/ 229623 h 293269"/>
              <a:gd name="connsiteX81" fmla="*/ 78987 w 160982"/>
              <a:gd name="connsiteY81" fmla="*/ 228420 h 293269"/>
              <a:gd name="connsiteX82" fmla="*/ 88011 w 160982"/>
              <a:gd name="connsiteY82" fmla="*/ 227577 h 293269"/>
              <a:gd name="connsiteX83" fmla="*/ 93305 w 160982"/>
              <a:gd name="connsiteY83" fmla="*/ 227277 h 293269"/>
              <a:gd name="connsiteX84" fmla="*/ 94448 w 160982"/>
              <a:gd name="connsiteY84" fmla="*/ 220298 h 293269"/>
              <a:gd name="connsiteX85" fmla="*/ 92101 w 160982"/>
              <a:gd name="connsiteY85" fmla="*/ 220539 h 293269"/>
              <a:gd name="connsiteX86" fmla="*/ 93305 w 160982"/>
              <a:gd name="connsiteY86" fmla="*/ 216328 h 293269"/>
              <a:gd name="connsiteX87" fmla="*/ 96012 w 160982"/>
              <a:gd name="connsiteY87" fmla="*/ 217471 h 293269"/>
              <a:gd name="connsiteX88" fmla="*/ 96975 w 160982"/>
              <a:gd name="connsiteY88" fmla="*/ 214343 h 293269"/>
              <a:gd name="connsiteX89" fmla="*/ 94087 w 160982"/>
              <a:gd name="connsiteY89" fmla="*/ 213621 h 293269"/>
              <a:gd name="connsiteX90" fmla="*/ 97275 w 160982"/>
              <a:gd name="connsiteY90" fmla="*/ 201348 h 293269"/>
              <a:gd name="connsiteX91" fmla="*/ 84101 w 160982"/>
              <a:gd name="connsiteY91" fmla="*/ 195573 h 293269"/>
              <a:gd name="connsiteX92" fmla="*/ 77303 w 160982"/>
              <a:gd name="connsiteY92" fmla="*/ 192686 h 293269"/>
              <a:gd name="connsiteX93" fmla="*/ 78265 w 160982"/>
              <a:gd name="connsiteY93" fmla="*/ 190460 h 293269"/>
              <a:gd name="connsiteX94" fmla="*/ 59857 w 160982"/>
              <a:gd name="connsiteY94" fmla="*/ 184023 h 293269"/>
              <a:gd name="connsiteX95" fmla="*/ 27672 w 160982"/>
              <a:gd name="connsiteY95" fmla="*/ 173195 h 293269"/>
              <a:gd name="connsiteX96" fmla="*/ 25928 w 160982"/>
              <a:gd name="connsiteY96" fmla="*/ 173315 h 293269"/>
              <a:gd name="connsiteX97" fmla="*/ 24544 w 160982"/>
              <a:gd name="connsiteY97" fmla="*/ 175360 h 293269"/>
              <a:gd name="connsiteX98" fmla="*/ 22559 w 160982"/>
              <a:gd name="connsiteY98" fmla="*/ 176563 h 293269"/>
              <a:gd name="connsiteX99" fmla="*/ 21837 w 160982"/>
              <a:gd name="connsiteY99" fmla="*/ 178488 h 293269"/>
              <a:gd name="connsiteX100" fmla="*/ 21356 w 160982"/>
              <a:gd name="connsiteY100" fmla="*/ 177706 h 293269"/>
              <a:gd name="connsiteX101" fmla="*/ 20273 w 160982"/>
              <a:gd name="connsiteY101" fmla="*/ 178428 h 293269"/>
              <a:gd name="connsiteX102" fmla="*/ 18829 w 160982"/>
              <a:gd name="connsiteY102" fmla="*/ 177706 h 293269"/>
              <a:gd name="connsiteX103" fmla="*/ 17024 w 160982"/>
              <a:gd name="connsiteY103" fmla="*/ 175300 h 293269"/>
              <a:gd name="connsiteX104" fmla="*/ 16303 w 160982"/>
              <a:gd name="connsiteY104" fmla="*/ 173616 h 293269"/>
              <a:gd name="connsiteX105" fmla="*/ 16844 w 160982"/>
              <a:gd name="connsiteY105" fmla="*/ 173195 h 293269"/>
              <a:gd name="connsiteX106" fmla="*/ 13836 w 160982"/>
              <a:gd name="connsiteY106" fmla="*/ 169766 h 293269"/>
              <a:gd name="connsiteX107" fmla="*/ 12032 w 160982"/>
              <a:gd name="connsiteY107" fmla="*/ 171089 h 293269"/>
              <a:gd name="connsiteX108" fmla="*/ 11550 w 160982"/>
              <a:gd name="connsiteY108" fmla="*/ 170487 h 293269"/>
              <a:gd name="connsiteX109" fmla="*/ 8121 w 160982"/>
              <a:gd name="connsiteY109" fmla="*/ 169826 h 293269"/>
              <a:gd name="connsiteX110" fmla="*/ 5474 w 160982"/>
              <a:gd name="connsiteY110" fmla="*/ 167600 h 293269"/>
              <a:gd name="connsiteX111" fmla="*/ 5053 w 160982"/>
              <a:gd name="connsiteY111" fmla="*/ 165013 h 293269"/>
              <a:gd name="connsiteX112" fmla="*/ 2226 w 160982"/>
              <a:gd name="connsiteY112" fmla="*/ 164231 h 293269"/>
              <a:gd name="connsiteX113" fmla="*/ 9746 w 160982"/>
              <a:gd name="connsiteY113" fmla="*/ 150274 h 293269"/>
              <a:gd name="connsiteX114" fmla="*/ 12874 w 160982"/>
              <a:gd name="connsiteY114" fmla="*/ 144499 h 293269"/>
              <a:gd name="connsiteX115" fmla="*/ 16483 w 160982"/>
              <a:gd name="connsiteY115" fmla="*/ 136980 h 293269"/>
              <a:gd name="connsiteX116" fmla="*/ 22740 w 160982"/>
              <a:gd name="connsiteY116" fmla="*/ 125610 h 293269"/>
              <a:gd name="connsiteX117" fmla="*/ 25748 w 160982"/>
              <a:gd name="connsiteY117" fmla="*/ 126993 h 293269"/>
              <a:gd name="connsiteX118" fmla="*/ 27974 w 160982"/>
              <a:gd name="connsiteY118" fmla="*/ 124587 h 293269"/>
              <a:gd name="connsiteX119" fmla="*/ 23822 w 160982"/>
              <a:gd name="connsiteY119" fmla="*/ 122481 h 293269"/>
              <a:gd name="connsiteX120" fmla="*/ 15701 w 160982"/>
              <a:gd name="connsiteY120" fmla="*/ 118270 h 293269"/>
              <a:gd name="connsiteX121" fmla="*/ 12272 w 160982"/>
              <a:gd name="connsiteY121" fmla="*/ 116466 h 293269"/>
              <a:gd name="connsiteX122" fmla="*/ 11971 w 160982"/>
              <a:gd name="connsiteY122" fmla="*/ 115864 h 293269"/>
              <a:gd name="connsiteX123" fmla="*/ 27612 w 160982"/>
              <a:gd name="connsiteY123" fmla="*/ 108645 h 293269"/>
              <a:gd name="connsiteX124" fmla="*/ 37298 w 160982"/>
              <a:gd name="connsiteY124" fmla="*/ 104133 h 293269"/>
              <a:gd name="connsiteX125" fmla="*/ 26048 w 160982"/>
              <a:gd name="connsiteY125" fmla="*/ 82657 h 293269"/>
              <a:gd name="connsiteX126" fmla="*/ 30260 w 160982"/>
              <a:gd name="connsiteY126" fmla="*/ 80672 h 293269"/>
              <a:gd name="connsiteX127" fmla="*/ 29657 w 160982"/>
              <a:gd name="connsiteY127" fmla="*/ 78987 h 293269"/>
              <a:gd name="connsiteX128" fmla="*/ 31282 w 160982"/>
              <a:gd name="connsiteY128" fmla="*/ 78205 h 293269"/>
              <a:gd name="connsiteX129" fmla="*/ 32064 w 160982"/>
              <a:gd name="connsiteY129" fmla="*/ 79890 h 293269"/>
              <a:gd name="connsiteX130" fmla="*/ 35733 w 160982"/>
              <a:gd name="connsiteY130" fmla="*/ 78265 h 293269"/>
              <a:gd name="connsiteX131" fmla="*/ 44216 w 160982"/>
              <a:gd name="connsiteY131" fmla="*/ 73633 h 293269"/>
              <a:gd name="connsiteX132" fmla="*/ 47765 w 160982"/>
              <a:gd name="connsiteY132" fmla="*/ 65031 h 293269"/>
              <a:gd name="connsiteX133" fmla="*/ 51374 w 160982"/>
              <a:gd name="connsiteY133" fmla="*/ 63707 h 293269"/>
              <a:gd name="connsiteX134" fmla="*/ 45780 w 160982"/>
              <a:gd name="connsiteY134" fmla="*/ 53240 h 293269"/>
              <a:gd name="connsiteX135" fmla="*/ 42652 w 160982"/>
              <a:gd name="connsiteY135" fmla="*/ 54623 h 293269"/>
              <a:gd name="connsiteX136" fmla="*/ 24424 w 160982"/>
              <a:gd name="connsiteY136" fmla="*/ 60038 h 293269"/>
              <a:gd name="connsiteX137" fmla="*/ 16423 w 160982"/>
              <a:gd name="connsiteY137" fmla="*/ 63045 h 293269"/>
              <a:gd name="connsiteX138" fmla="*/ 16904 w 160982"/>
              <a:gd name="connsiteY138" fmla="*/ 61602 h 293269"/>
              <a:gd name="connsiteX139" fmla="*/ 18528 w 160982"/>
              <a:gd name="connsiteY139" fmla="*/ 53059 h 293269"/>
              <a:gd name="connsiteX140" fmla="*/ 16001 w 160982"/>
              <a:gd name="connsiteY140" fmla="*/ 53962 h 293269"/>
              <a:gd name="connsiteX141" fmla="*/ 12332 w 160982"/>
              <a:gd name="connsiteY141" fmla="*/ 49329 h 293269"/>
              <a:gd name="connsiteX142" fmla="*/ 12633 w 160982"/>
              <a:gd name="connsiteY142" fmla="*/ 47946 h 293269"/>
              <a:gd name="connsiteX143" fmla="*/ 11851 w 160982"/>
              <a:gd name="connsiteY143" fmla="*/ 45239 h 293269"/>
              <a:gd name="connsiteX144" fmla="*/ 8302 w 160982"/>
              <a:gd name="connsiteY144" fmla="*/ 39103 h 293269"/>
              <a:gd name="connsiteX145" fmla="*/ 4271 w 160982"/>
              <a:gd name="connsiteY145" fmla="*/ 38020 h 293269"/>
              <a:gd name="connsiteX146" fmla="*/ 0 w 160982"/>
              <a:gd name="connsiteY146" fmla="*/ 30620 h 293269"/>
              <a:gd name="connsiteX147" fmla="*/ 3910 w 160982"/>
              <a:gd name="connsiteY147" fmla="*/ 28695 h 293269"/>
              <a:gd name="connsiteX148" fmla="*/ 7339 w 160982"/>
              <a:gd name="connsiteY148" fmla="*/ 34711 h 293269"/>
              <a:gd name="connsiteX149" fmla="*/ 11670 w 160982"/>
              <a:gd name="connsiteY149" fmla="*/ 35914 h 293269"/>
              <a:gd name="connsiteX150" fmla="*/ 15882 w 160982"/>
              <a:gd name="connsiteY150" fmla="*/ 43073 h 293269"/>
              <a:gd name="connsiteX151" fmla="*/ 17626 w 160982"/>
              <a:gd name="connsiteY151" fmla="*/ 48728 h 293269"/>
              <a:gd name="connsiteX152" fmla="*/ 19009 w 160982"/>
              <a:gd name="connsiteY152" fmla="*/ 49570 h 293269"/>
              <a:gd name="connsiteX153" fmla="*/ 20213 w 160982"/>
              <a:gd name="connsiteY153" fmla="*/ 48006 h 293269"/>
              <a:gd name="connsiteX154" fmla="*/ 21717 w 160982"/>
              <a:gd name="connsiteY154" fmla="*/ 47525 h 293269"/>
              <a:gd name="connsiteX155" fmla="*/ 20333 w 160982"/>
              <a:gd name="connsiteY155" fmla="*/ 38862 h 293269"/>
              <a:gd name="connsiteX156" fmla="*/ 28695 w 160982"/>
              <a:gd name="connsiteY156" fmla="*/ 35674 h 293269"/>
              <a:gd name="connsiteX157" fmla="*/ 28695 w 160982"/>
              <a:gd name="connsiteY157" fmla="*/ 36155 h 293269"/>
              <a:gd name="connsiteX158" fmla="*/ 32485 w 160982"/>
              <a:gd name="connsiteY158" fmla="*/ 36396 h 293269"/>
              <a:gd name="connsiteX159" fmla="*/ 32485 w 160982"/>
              <a:gd name="connsiteY159" fmla="*/ 34470 h 293269"/>
              <a:gd name="connsiteX160" fmla="*/ 35673 w 160982"/>
              <a:gd name="connsiteY160" fmla="*/ 34470 h 293269"/>
              <a:gd name="connsiteX161" fmla="*/ 38802 w 160982"/>
              <a:gd name="connsiteY161" fmla="*/ 34110 h 293269"/>
              <a:gd name="connsiteX162" fmla="*/ 39103 w 160982"/>
              <a:gd name="connsiteY162" fmla="*/ 34831 h 293269"/>
              <a:gd name="connsiteX163" fmla="*/ 40967 w 160982"/>
              <a:gd name="connsiteY163" fmla="*/ 34410 h 293269"/>
              <a:gd name="connsiteX164" fmla="*/ 46141 w 160982"/>
              <a:gd name="connsiteY164" fmla="*/ 32545 h 293269"/>
              <a:gd name="connsiteX165" fmla="*/ 47525 w 160982"/>
              <a:gd name="connsiteY165" fmla="*/ 32726 h 293269"/>
              <a:gd name="connsiteX166" fmla="*/ 40907 w 160982"/>
              <a:gd name="connsiteY166" fmla="*/ 12633 h 293269"/>
              <a:gd name="connsiteX167" fmla="*/ 44397 w 160982"/>
              <a:gd name="connsiteY167" fmla="*/ 11069 h 293269"/>
              <a:gd name="connsiteX168" fmla="*/ 48126 w 160982"/>
              <a:gd name="connsiteY168" fmla="*/ 9866 h 293269"/>
              <a:gd name="connsiteX169" fmla="*/ 45901 w 160982"/>
              <a:gd name="connsiteY169" fmla="*/ 3128 h 293269"/>
              <a:gd name="connsiteX170" fmla="*/ 45118 w 160982"/>
              <a:gd name="connsiteY170" fmla="*/ 1564 h 293269"/>
              <a:gd name="connsiteX171" fmla="*/ 49450 w 160982"/>
              <a:gd name="connsiteY171" fmla="*/ 0 h 293269"/>
              <a:gd name="connsiteX172" fmla="*/ 50652 w 160982"/>
              <a:gd name="connsiteY172" fmla="*/ 3369 h 293269"/>
              <a:gd name="connsiteX173" fmla="*/ 51495 w 160982"/>
              <a:gd name="connsiteY173" fmla="*/ 5655 h 293269"/>
              <a:gd name="connsiteX174" fmla="*/ 52096 w 160982"/>
              <a:gd name="connsiteY174" fmla="*/ 7460 h 293269"/>
              <a:gd name="connsiteX175" fmla="*/ 52397 w 160982"/>
              <a:gd name="connsiteY175" fmla="*/ 8061 h 293269"/>
              <a:gd name="connsiteX176" fmla="*/ 52578 w 160982"/>
              <a:gd name="connsiteY176" fmla="*/ 8663 h 293269"/>
              <a:gd name="connsiteX177" fmla="*/ 53240 w 160982"/>
              <a:gd name="connsiteY177" fmla="*/ 10708 h 293269"/>
              <a:gd name="connsiteX178" fmla="*/ 53901 w 160982"/>
              <a:gd name="connsiteY178" fmla="*/ 12393 h 293269"/>
              <a:gd name="connsiteX179" fmla="*/ 54924 w 160982"/>
              <a:gd name="connsiteY179" fmla="*/ 15039 h 293269"/>
              <a:gd name="connsiteX180" fmla="*/ 57210 w 160982"/>
              <a:gd name="connsiteY180" fmla="*/ 21657 h 293269"/>
              <a:gd name="connsiteX181" fmla="*/ 59255 w 160982"/>
              <a:gd name="connsiteY181" fmla="*/ 27432 h 293269"/>
              <a:gd name="connsiteX182" fmla="*/ 60579 w 160982"/>
              <a:gd name="connsiteY182" fmla="*/ 31041 h 293269"/>
              <a:gd name="connsiteX183" fmla="*/ 61722 w 160982"/>
              <a:gd name="connsiteY183" fmla="*/ 34049 h 293269"/>
              <a:gd name="connsiteX184" fmla="*/ 62143 w 160982"/>
              <a:gd name="connsiteY184" fmla="*/ 35553 h 293269"/>
              <a:gd name="connsiteX185" fmla="*/ 63767 w 160982"/>
              <a:gd name="connsiteY185" fmla="*/ 39764 h 293269"/>
              <a:gd name="connsiteX186" fmla="*/ 64910 w 160982"/>
              <a:gd name="connsiteY186" fmla="*/ 43013 h 293269"/>
              <a:gd name="connsiteX187" fmla="*/ 65512 w 160982"/>
              <a:gd name="connsiteY187" fmla="*/ 44216 h 293269"/>
              <a:gd name="connsiteX188" fmla="*/ 66414 w 160982"/>
              <a:gd name="connsiteY188" fmla="*/ 47104 h 293269"/>
              <a:gd name="connsiteX189" fmla="*/ 67076 w 160982"/>
              <a:gd name="connsiteY189" fmla="*/ 49089 h 293269"/>
              <a:gd name="connsiteX190" fmla="*/ 67738 w 160982"/>
              <a:gd name="connsiteY190" fmla="*/ 50894 h 293269"/>
              <a:gd name="connsiteX191" fmla="*/ 69121 w 160982"/>
              <a:gd name="connsiteY191" fmla="*/ 54684 h 293269"/>
              <a:gd name="connsiteX192" fmla="*/ 70445 w 160982"/>
              <a:gd name="connsiteY192" fmla="*/ 58654 h 293269"/>
              <a:gd name="connsiteX193" fmla="*/ 71828 w 160982"/>
              <a:gd name="connsiteY193" fmla="*/ 62324 h 293269"/>
              <a:gd name="connsiteX194" fmla="*/ 73032 w 160982"/>
              <a:gd name="connsiteY194" fmla="*/ 65632 h 293269"/>
              <a:gd name="connsiteX195" fmla="*/ 73151 w 160982"/>
              <a:gd name="connsiteY195" fmla="*/ 65933 h 293269"/>
              <a:gd name="connsiteX196" fmla="*/ 73874 w 160982"/>
              <a:gd name="connsiteY196" fmla="*/ 67738 h 293269"/>
              <a:gd name="connsiteX197" fmla="*/ 74476 w 160982"/>
              <a:gd name="connsiteY197" fmla="*/ 69663 h 293269"/>
              <a:gd name="connsiteX198" fmla="*/ 76400 w 160982"/>
              <a:gd name="connsiteY198" fmla="*/ 75438 h 293269"/>
              <a:gd name="connsiteX199" fmla="*/ 77544 w 160982"/>
              <a:gd name="connsiteY199" fmla="*/ 78446 h 293269"/>
              <a:gd name="connsiteX200" fmla="*/ 79048 w 160982"/>
              <a:gd name="connsiteY200" fmla="*/ 82777 h 293269"/>
              <a:gd name="connsiteX201" fmla="*/ 80852 w 160982"/>
              <a:gd name="connsiteY201" fmla="*/ 88011 h 293269"/>
              <a:gd name="connsiteX202" fmla="*/ 80852 w 160982"/>
              <a:gd name="connsiteY202" fmla="*/ 88372 h 293269"/>
              <a:gd name="connsiteX203" fmla="*/ 84161 w 160982"/>
              <a:gd name="connsiteY203" fmla="*/ 96313 h 293269"/>
              <a:gd name="connsiteX204" fmla="*/ 86447 w 160982"/>
              <a:gd name="connsiteY204" fmla="*/ 102509 h 293269"/>
              <a:gd name="connsiteX205" fmla="*/ 89274 w 160982"/>
              <a:gd name="connsiteY205" fmla="*/ 109969 h 293269"/>
              <a:gd name="connsiteX206" fmla="*/ 91801 w 160982"/>
              <a:gd name="connsiteY206" fmla="*/ 116526 h 293269"/>
              <a:gd name="connsiteX207" fmla="*/ 92823 w 160982"/>
              <a:gd name="connsiteY207" fmla="*/ 119052 h 293269"/>
              <a:gd name="connsiteX208" fmla="*/ 92944 w 160982"/>
              <a:gd name="connsiteY208" fmla="*/ 119353 h 293269"/>
              <a:gd name="connsiteX209" fmla="*/ 93124 w 160982"/>
              <a:gd name="connsiteY209" fmla="*/ 120075 h 293269"/>
              <a:gd name="connsiteX210" fmla="*/ 94448 w 160982"/>
              <a:gd name="connsiteY210" fmla="*/ 123624 h 293269"/>
              <a:gd name="connsiteX211" fmla="*/ 95350 w 160982"/>
              <a:gd name="connsiteY211" fmla="*/ 126271 h 293269"/>
              <a:gd name="connsiteX212" fmla="*/ 96253 w 160982"/>
              <a:gd name="connsiteY212" fmla="*/ 127836 h 293269"/>
              <a:gd name="connsiteX213" fmla="*/ 98478 w 160982"/>
              <a:gd name="connsiteY213" fmla="*/ 128678 h 293269"/>
              <a:gd name="connsiteX214" fmla="*/ 99802 w 160982"/>
              <a:gd name="connsiteY214" fmla="*/ 130482 h 293269"/>
              <a:gd name="connsiteX215" fmla="*/ 100163 w 160982"/>
              <a:gd name="connsiteY215" fmla="*/ 132287 h 293269"/>
              <a:gd name="connsiteX216" fmla="*/ 99802 w 160982"/>
              <a:gd name="connsiteY216" fmla="*/ 132107 h 293269"/>
              <a:gd name="connsiteX217" fmla="*/ 99020 w 160982"/>
              <a:gd name="connsiteY217" fmla="*/ 132588 h 293269"/>
              <a:gd name="connsiteX218" fmla="*/ 99381 w 160982"/>
              <a:gd name="connsiteY218" fmla="*/ 133791 h 293269"/>
              <a:gd name="connsiteX219" fmla="*/ 100223 w 160982"/>
              <a:gd name="connsiteY219" fmla="*/ 134152 h 293269"/>
              <a:gd name="connsiteX220" fmla="*/ 100223 w 160982"/>
              <a:gd name="connsiteY220" fmla="*/ 134453 h 293269"/>
              <a:gd name="connsiteX221" fmla="*/ 100524 w 160982"/>
              <a:gd name="connsiteY221" fmla="*/ 134754 h 293269"/>
              <a:gd name="connsiteX222" fmla="*/ 100644 w 160982"/>
              <a:gd name="connsiteY222" fmla="*/ 135235 h 293269"/>
              <a:gd name="connsiteX223" fmla="*/ 100825 w 160982"/>
              <a:gd name="connsiteY223" fmla="*/ 135415 h 293269"/>
              <a:gd name="connsiteX224" fmla="*/ 101065 w 160982"/>
              <a:gd name="connsiteY224" fmla="*/ 135536 h 293269"/>
              <a:gd name="connsiteX225" fmla="*/ 101125 w 160982"/>
              <a:gd name="connsiteY225" fmla="*/ 135656 h 293269"/>
              <a:gd name="connsiteX226" fmla="*/ 101426 w 160982"/>
              <a:gd name="connsiteY226" fmla="*/ 136197 h 293269"/>
              <a:gd name="connsiteX227" fmla="*/ 101426 w 160982"/>
              <a:gd name="connsiteY227" fmla="*/ 136799 h 293269"/>
              <a:gd name="connsiteX228" fmla="*/ 101306 w 160982"/>
              <a:gd name="connsiteY228" fmla="*/ 137100 h 293269"/>
              <a:gd name="connsiteX229" fmla="*/ 101306 w 160982"/>
              <a:gd name="connsiteY229" fmla="*/ 137521 h 293269"/>
              <a:gd name="connsiteX230" fmla="*/ 101907 w 160982"/>
              <a:gd name="connsiteY230" fmla="*/ 137942 h 293269"/>
              <a:gd name="connsiteX231" fmla="*/ 101667 w 160982"/>
              <a:gd name="connsiteY231" fmla="*/ 140348 h 293269"/>
              <a:gd name="connsiteX232" fmla="*/ 101547 w 160982"/>
              <a:gd name="connsiteY232" fmla="*/ 141251 h 293269"/>
              <a:gd name="connsiteX233" fmla="*/ 101366 w 160982"/>
              <a:gd name="connsiteY233" fmla="*/ 141852 h 293269"/>
              <a:gd name="connsiteX234" fmla="*/ 101787 w 160982"/>
              <a:gd name="connsiteY234" fmla="*/ 143777 h 293269"/>
              <a:gd name="connsiteX235" fmla="*/ 101667 w 160982"/>
              <a:gd name="connsiteY235" fmla="*/ 144018 h 293269"/>
              <a:gd name="connsiteX236" fmla="*/ 101426 w 160982"/>
              <a:gd name="connsiteY236" fmla="*/ 144319 h 293269"/>
              <a:gd name="connsiteX237" fmla="*/ 101125 w 160982"/>
              <a:gd name="connsiteY237" fmla="*/ 144740 h 293269"/>
              <a:gd name="connsiteX238" fmla="*/ 102509 w 160982"/>
              <a:gd name="connsiteY238" fmla="*/ 145101 h 293269"/>
              <a:gd name="connsiteX239" fmla="*/ 102810 w 160982"/>
              <a:gd name="connsiteY239" fmla="*/ 145161 h 293269"/>
              <a:gd name="connsiteX240" fmla="*/ 103652 w 160982"/>
              <a:gd name="connsiteY240" fmla="*/ 146003 h 293269"/>
              <a:gd name="connsiteX241" fmla="*/ 103532 w 160982"/>
              <a:gd name="connsiteY241" fmla="*/ 148590 h 293269"/>
              <a:gd name="connsiteX242" fmla="*/ 105156 w 160982"/>
              <a:gd name="connsiteY242" fmla="*/ 150936 h 293269"/>
              <a:gd name="connsiteX243" fmla="*/ 104615 w 160982"/>
              <a:gd name="connsiteY243" fmla="*/ 151959 h 293269"/>
              <a:gd name="connsiteX244" fmla="*/ 104494 w 160982"/>
              <a:gd name="connsiteY244" fmla="*/ 151959 h 293269"/>
              <a:gd name="connsiteX245" fmla="*/ 104253 w 160982"/>
              <a:gd name="connsiteY245" fmla="*/ 154666 h 293269"/>
              <a:gd name="connsiteX246" fmla="*/ 103230 w 160982"/>
              <a:gd name="connsiteY246" fmla="*/ 156350 h 293269"/>
              <a:gd name="connsiteX247" fmla="*/ 103230 w 160982"/>
              <a:gd name="connsiteY247" fmla="*/ 156952 h 293269"/>
              <a:gd name="connsiteX248" fmla="*/ 104073 w 160982"/>
              <a:gd name="connsiteY248" fmla="*/ 158757 h 293269"/>
              <a:gd name="connsiteX249" fmla="*/ 104675 w 160982"/>
              <a:gd name="connsiteY249" fmla="*/ 159298 h 293269"/>
              <a:gd name="connsiteX250" fmla="*/ 104675 w 160982"/>
              <a:gd name="connsiteY250" fmla="*/ 160080 h 293269"/>
              <a:gd name="connsiteX251" fmla="*/ 105156 w 160982"/>
              <a:gd name="connsiteY251" fmla="*/ 162426 h 293269"/>
              <a:gd name="connsiteX252" fmla="*/ 105697 w 160982"/>
              <a:gd name="connsiteY252" fmla="*/ 162968 h 293269"/>
              <a:gd name="connsiteX253" fmla="*/ 107863 w 160982"/>
              <a:gd name="connsiteY253" fmla="*/ 165374 h 293269"/>
              <a:gd name="connsiteX254" fmla="*/ 107623 w 160982"/>
              <a:gd name="connsiteY254" fmla="*/ 166276 h 293269"/>
              <a:gd name="connsiteX255" fmla="*/ 108645 w 160982"/>
              <a:gd name="connsiteY255" fmla="*/ 166697 h 293269"/>
              <a:gd name="connsiteX256" fmla="*/ 108946 w 160982"/>
              <a:gd name="connsiteY256" fmla="*/ 167901 h 293269"/>
              <a:gd name="connsiteX257" fmla="*/ 111172 w 160982"/>
              <a:gd name="connsiteY257" fmla="*/ 168803 h 293269"/>
              <a:gd name="connsiteX258" fmla="*/ 111773 w 160982"/>
              <a:gd name="connsiteY258" fmla="*/ 169705 h 293269"/>
              <a:gd name="connsiteX259" fmla="*/ 115082 w 160982"/>
              <a:gd name="connsiteY259" fmla="*/ 168382 h 293269"/>
              <a:gd name="connsiteX260" fmla="*/ 115082 w 160982"/>
              <a:gd name="connsiteY260" fmla="*/ 168683 h 293269"/>
              <a:gd name="connsiteX261" fmla="*/ 116405 w 160982"/>
              <a:gd name="connsiteY261" fmla="*/ 170006 h 293269"/>
              <a:gd name="connsiteX262" fmla="*/ 116526 w 160982"/>
              <a:gd name="connsiteY262" fmla="*/ 170187 h 293269"/>
              <a:gd name="connsiteX263" fmla="*/ 117308 w 160982"/>
              <a:gd name="connsiteY263" fmla="*/ 169946 h 293269"/>
              <a:gd name="connsiteX264" fmla="*/ 119834 w 160982"/>
              <a:gd name="connsiteY264" fmla="*/ 172894 h 293269"/>
              <a:gd name="connsiteX265" fmla="*/ 120075 w 160982"/>
              <a:gd name="connsiteY265" fmla="*/ 172834 h 293269"/>
              <a:gd name="connsiteX266" fmla="*/ 120316 w 160982"/>
              <a:gd name="connsiteY266" fmla="*/ 172593 h 293269"/>
              <a:gd name="connsiteX267" fmla="*/ 120616 w 160982"/>
              <a:gd name="connsiteY267" fmla="*/ 172834 h 293269"/>
              <a:gd name="connsiteX268" fmla="*/ 121820 w 160982"/>
              <a:gd name="connsiteY268" fmla="*/ 173676 h 293269"/>
              <a:gd name="connsiteX269" fmla="*/ 120917 w 160982"/>
              <a:gd name="connsiteY269" fmla="*/ 175360 h 293269"/>
              <a:gd name="connsiteX270" fmla="*/ 122120 w 160982"/>
              <a:gd name="connsiteY270" fmla="*/ 175721 h 293269"/>
              <a:gd name="connsiteX271" fmla="*/ 123083 w 160982"/>
              <a:gd name="connsiteY271" fmla="*/ 176082 h 293269"/>
              <a:gd name="connsiteX272" fmla="*/ 124828 w 160982"/>
              <a:gd name="connsiteY272" fmla="*/ 176624 h 293269"/>
              <a:gd name="connsiteX273" fmla="*/ 125128 w 160982"/>
              <a:gd name="connsiteY273" fmla="*/ 177827 h 293269"/>
              <a:gd name="connsiteX274" fmla="*/ 126332 w 160982"/>
              <a:gd name="connsiteY274" fmla="*/ 177646 h 293269"/>
              <a:gd name="connsiteX275" fmla="*/ 127956 w 160982"/>
              <a:gd name="connsiteY275" fmla="*/ 178248 h 293269"/>
              <a:gd name="connsiteX276" fmla="*/ 128256 w 160982"/>
              <a:gd name="connsiteY276" fmla="*/ 178428 h 293269"/>
              <a:gd name="connsiteX277" fmla="*/ 128978 w 160982"/>
              <a:gd name="connsiteY277" fmla="*/ 179571 h 293269"/>
              <a:gd name="connsiteX278" fmla="*/ 130542 w 160982"/>
              <a:gd name="connsiteY278" fmla="*/ 179451 h 293269"/>
              <a:gd name="connsiteX279" fmla="*/ 131986 w 160982"/>
              <a:gd name="connsiteY279" fmla="*/ 179872 h 293269"/>
              <a:gd name="connsiteX280" fmla="*/ 131986 w 160982"/>
              <a:gd name="connsiteY280" fmla="*/ 180534 h 293269"/>
              <a:gd name="connsiteX281" fmla="*/ 132107 w 160982"/>
              <a:gd name="connsiteY281" fmla="*/ 180534 h 293269"/>
              <a:gd name="connsiteX282" fmla="*/ 132287 w 160982"/>
              <a:gd name="connsiteY282" fmla="*/ 180413 h 293269"/>
              <a:gd name="connsiteX283" fmla="*/ 132528 w 160982"/>
              <a:gd name="connsiteY283" fmla="*/ 180654 h 293269"/>
              <a:gd name="connsiteX284" fmla="*/ 132528 w 160982"/>
              <a:gd name="connsiteY284" fmla="*/ 181316 h 293269"/>
              <a:gd name="connsiteX285" fmla="*/ 132828 w 160982"/>
              <a:gd name="connsiteY285" fmla="*/ 181316 h 293269"/>
              <a:gd name="connsiteX286" fmla="*/ 133430 w 160982"/>
              <a:gd name="connsiteY286" fmla="*/ 181015 h 293269"/>
              <a:gd name="connsiteX287" fmla="*/ 134032 w 160982"/>
              <a:gd name="connsiteY287" fmla="*/ 180714 h 293269"/>
              <a:gd name="connsiteX288" fmla="*/ 134513 w 160982"/>
              <a:gd name="connsiteY288" fmla="*/ 180955 h 293269"/>
              <a:gd name="connsiteX289" fmla="*/ 134874 w 160982"/>
              <a:gd name="connsiteY289" fmla="*/ 181196 h 293269"/>
              <a:gd name="connsiteX290" fmla="*/ 135476 w 160982"/>
              <a:gd name="connsiteY290" fmla="*/ 181316 h 293269"/>
              <a:gd name="connsiteX291" fmla="*/ 136077 w 160982"/>
              <a:gd name="connsiteY291" fmla="*/ 181737 h 293269"/>
              <a:gd name="connsiteX292" fmla="*/ 136077 w 160982"/>
              <a:gd name="connsiteY292" fmla="*/ 182699 h 293269"/>
              <a:gd name="connsiteX293" fmla="*/ 137400 w 160982"/>
              <a:gd name="connsiteY293" fmla="*/ 183181 h 293269"/>
              <a:gd name="connsiteX294" fmla="*/ 137220 w 160982"/>
              <a:gd name="connsiteY294" fmla="*/ 184384 h 293269"/>
              <a:gd name="connsiteX295" fmla="*/ 137099 w 160982"/>
              <a:gd name="connsiteY295" fmla="*/ 185346 h 293269"/>
              <a:gd name="connsiteX296" fmla="*/ 137581 w 160982"/>
              <a:gd name="connsiteY296" fmla="*/ 188595 h 293269"/>
              <a:gd name="connsiteX297" fmla="*/ 138062 w 160982"/>
              <a:gd name="connsiteY297" fmla="*/ 189497 h 293269"/>
              <a:gd name="connsiteX298" fmla="*/ 137280 w 160982"/>
              <a:gd name="connsiteY298" fmla="*/ 191061 h 293269"/>
              <a:gd name="connsiteX299" fmla="*/ 138484 w 160982"/>
              <a:gd name="connsiteY299" fmla="*/ 193167 h 293269"/>
              <a:gd name="connsiteX300" fmla="*/ 138303 w 160982"/>
              <a:gd name="connsiteY300" fmla="*/ 193949 h 293269"/>
              <a:gd name="connsiteX301" fmla="*/ 138784 w 160982"/>
              <a:gd name="connsiteY301" fmla="*/ 196235 h 293269"/>
              <a:gd name="connsiteX302" fmla="*/ 138904 w 160982"/>
              <a:gd name="connsiteY302" fmla="*/ 198641 h 293269"/>
              <a:gd name="connsiteX303" fmla="*/ 141311 w 160982"/>
              <a:gd name="connsiteY303" fmla="*/ 202010 h 293269"/>
              <a:gd name="connsiteX304" fmla="*/ 142755 w 160982"/>
              <a:gd name="connsiteY304" fmla="*/ 202552 h 293269"/>
              <a:gd name="connsiteX305" fmla="*/ 144560 w 160982"/>
              <a:gd name="connsiteY305" fmla="*/ 203153 h 293269"/>
              <a:gd name="connsiteX306" fmla="*/ 146243 w 160982"/>
              <a:gd name="connsiteY306" fmla="*/ 203935 h 293269"/>
              <a:gd name="connsiteX307" fmla="*/ 148590 w 160982"/>
              <a:gd name="connsiteY307" fmla="*/ 205138 h 293269"/>
              <a:gd name="connsiteX308" fmla="*/ 150033 w 160982"/>
              <a:gd name="connsiteY308" fmla="*/ 205259 h 293269"/>
              <a:gd name="connsiteX309" fmla="*/ 150876 w 160982"/>
              <a:gd name="connsiteY309" fmla="*/ 205379 h 293269"/>
              <a:gd name="connsiteX310" fmla="*/ 153041 w 160982"/>
              <a:gd name="connsiteY310" fmla="*/ 207304 h 293269"/>
              <a:gd name="connsiteX311" fmla="*/ 154846 w 160982"/>
              <a:gd name="connsiteY311" fmla="*/ 207124 h 293269"/>
              <a:gd name="connsiteX312" fmla="*/ 155749 w 160982"/>
              <a:gd name="connsiteY312" fmla="*/ 207605 h 293269"/>
              <a:gd name="connsiteX313" fmla="*/ 159779 w 160982"/>
              <a:gd name="connsiteY313" fmla="*/ 205981 h 293269"/>
              <a:gd name="connsiteX314" fmla="*/ 160983 w 160982"/>
              <a:gd name="connsiteY314" fmla="*/ 208567 h 293269"/>
              <a:gd name="connsiteX315" fmla="*/ 160983 w 160982"/>
              <a:gd name="connsiteY315" fmla="*/ 208688 h 293269"/>
              <a:gd name="connsiteX316" fmla="*/ 160080 w 160982"/>
              <a:gd name="connsiteY316" fmla="*/ 209289 h 293269"/>
              <a:gd name="connsiteX317" fmla="*/ 160862 w 160982"/>
              <a:gd name="connsiteY317" fmla="*/ 211936 h 293269"/>
              <a:gd name="connsiteX318" fmla="*/ 160561 w 160982"/>
              <a:gd name="connsiteY318" fmla="*/ 214282 h 293269"/>
              <a:gd name="connsiteX319" fmla="*/ 159659 w 160982"/>
              <a:gd name="connsiteY319" fmla="*/ 215606 h 293269"/>
              <a:gd name="connsiteX320" fmla="*/ 159659 w 160982"/>
              <a:gd name="connsiteY320" fmla="*/ 218674 h 293269"/>
              <a:gd name="connsiteX321" fmla="*/ 159057 w 160982"/>
              <a:gd name="connsiteY321" fmla="*/ 219095 h 293269"/>
              <a:gd name="connsiteX322" fmla="*/ 159238 w 160982"/>
              <a:gd name="connsiteY322" fmla="*/ 220900 h 293269"/>
              <a:gd name="connsiteX323" fmla="*/ 158937 w 160982"/>
              <a:gd name="connsiteY323" fmla="*/ 222945 h 293269"/>
              <a:gd name="connsiteX324" fmla="*/ 157734 w 160982"/>
              <a:gd name="connsiteY324" fmla="*/ 224449 h 293269"/>
              <a:gd name="connsiteX325" fmla="*/ 158155 w 160982"/>
              <a:gd name="connsiteY325" fmla="*/ 226855 h 293269"/>
              <a:gd name="connsiteX326" fmla="*/ 157493 w 160982"/>
              <a:gd name="connsiteY326" fmla="*/ 228179 h 293269"/>
              <a:gd name="connsiteX327" fmla="*/ 157914 w 160982"/>
              <a:gd name="connsiteY327" fmla="*/ 228780 h 293269"/>
              <a:gd name="connsiteX328" fmla="*/ 156711 w 160982"/>
              <a:gd name="connsiteY328" fmla="*/ 231909 h 293269"/>
              <a:gd name="connsiteX329" fmla="*/ 157012 w 160982"/>
              <a:gd name="connsiteY329" fmla="*/ 233232 h 293269"/>
              <a:gd name="connsiteX330" fmla="*/ 156230 w 160982"/>
              <a:gd name="connsiteY330" fmla="*/ 234255 h 293269"/>
              <a:gd name="connsiteX331" fmla="*/ 156831 w 160982"/>
              <a:gd name="connsiteY331" fmla="*/ 237864 h 293269"/>
              <a:gd name="connsiteX332" fmla="*/ 156109 w 160982"/>
              <a:gd name="connsiteY332" fmla="*/ 239067 h 293269"/>
              <a:gd name="connsiteX333" fmla="*/ 155929 w 160982"/>
              <a:gd name="connsiteY333" fmla="*/ 241053 h 293269"/>
              <a:gd name="connsiteX334" fmla="*/ 156831 w 160982"/>
              <a:gd name="connsiteY334" fmla="*/ 243639 h 293269"/>
              <a:gd name="connsiteX335" fmla="*/ 156651 w 160982"/>
              <a:gd name="connsiteY335" fmla="*/ 245264 h 293269"/>
              <a:gd name="connsiteX336" fmla="*/ 157193 w 160982"/>
              <a:gd name="connsiteY336" fmla="*/ 247550 h 293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160982" h="293269">
                <a:moveTo>
                  <a:pt x="157193" y="247550"/>
                </a:moveTo>
                <a:lnTo>
                  <a:pt x="156411" y="248031"/>
                </a:lnTo>
                <a:lnTo>
                  <a:pt x="155809" y="248633"/>
                </a:lnTo>
                <a:lnTo>
                  <a:pt x="155027" y="249715"/>
                </a:lnTo>
                <a:lnTo>
                  <a:pt x="153703" y="250858"/>
                </a:lnTo>
                <a:lnTo>
                  <a:pt x="151177" y="249896"/>
                </a:lnTo>
                <a:lnTo>
                  <a:pt x="150455" y="249595"/>
                </a:lnTo>
                <a:lnTo>
                  <a:pt x="150214" y="249535"/>
                </a:lnTo>
                <a:lnTo>
                  <a:pt x="147928" y="248633"/>
                </a:lnTo>
                <a:lnTo>
                  <a:pt x="147327" y="248452"/>
                </a:lnTo>
                <a:lnTo>
                  <a:pt x="144980" y="248572"/>
                </a:lnTo>
                <a:lnTo>
                  <a:pt x="141611" y="250076"/>
                </a:lnTo>
                <a:lnTo>
                  <a:pt x="140829" y="250979"/>
                </a:lnTo>
                <a:lnTo>
                  <a:pt x="139626" y="252483"/>
                </a:lnTo>
                <a:lnTo>
                  <a:pt x="137702" y="254528"/>
                </a:lnTo>
                <a:lnTo>
                  <a:pt x="135235" y="255972"/>
                </a:lnTo>
                <a:lnTo>
                  <a:pt x="134032" y="256573"/>
                </a:lnTo>
                <a:lnTo>
                  <a:pt x="131626" y="257837"/>
                </a:lnTo>
                <a:lnTo>
                  <a:pt x="129820" y="259040"/>
                </a:lnTo>
                <a:lnTo>
                  <a:pt x="128618" y="261446"/>
                </a:lnTo>
                <a:lnTo>
                  <a:pt x="128557" y="262409"/>
                </a:lnTo>
                <a:lnTo>
                  <a:pt x="128317" y="264755"/>
                </a:lnTo>
                <a:lnTo>
                  <a:pt x="128497" y="270049"/>
                </a:lnTo>
                <a:lnTo>
                  <a:pt x="123083" y="270049"/>
                </a:lnTo>
                <a:lnTo>
                  <a:pt x="122962" y="270109"/>
                </a:lnTo>
                <a:lnTo>
                  <a:pt x="121038" y="270109"/>
                </a:lnTo>
                <a:lnTo>
                  <a:pt x="121158" y="268906"/>
                </a:lnTo>
                <a:lnTo>
                  <a:pt x="119714" y="267221"/>
                </a:lnTo>
                <a:lnTo>
                  <a:pt x="119233" y="265898"/>
                </a:lnTo>
                <a:lnTo>
                  <a:pt x="115864" y="263251"/>
                </a:lnTo>
                <a:lnTo>
                  <a:pt x="115382" y="264875"/>
                </a:lnTo>
                <a:lnTo>
                  <a:pt x="113638" y="264875"/>
                </a:lnTo>
                <a:lnTo>
                  <a:pt x="110269" y="265898"/>
                </a:lnTo>
                <a:lnTo>
                  <a:pt x="109306" y="265417"/>
                </a:lnTo>
                <a:lnTo>
                  <a:pt x="109066" y="266439"/>
                </a:lnTo>
                <a:lnTo>
                  <a:pt x="107442" y="264815"/>
                </a:lnTo>
                <a:lnTo>
                  <a:pt x="106539" y="266560"/>
                </a:lnTo>
                <a:lnTo>
                  <a:pt x="107141" y="267763"/>
                </a:lnTo>
                <a:lnTo>
                  <a:pt x="102629" y="269989"/>
                </a:lnTo>
                <a:lnTo>
                  <a:pt x="101125" y="270229"/>
                </a:lnTo>
                <a:lnTo>
                  <a:pt x="89093" y="276125"/>
                </a:lnTo>
                <a:lnTo>
                  <a:pt x="89575" y="276486"/>
                </a:lnTo>
                <a:lnTo>
                  <a:pt x="90116" y="278772"/>
                </a:lnTo>
                <a:lnTo>
                  <a:pt x="90778" y="278892"/>
                </a:lnTo>
                <a:lnTo>
                  <a:pt x="91079" y="281298"/>
                </a:lnTo>
                <a:lnTo>
                  <a:pt x="89936" y="283885"/>
                </a:lnTo>
                <a:lnTo>
                  <a:pt x="85063" y="280516"/>
                </a:lnTo>
                <a:lnTo>
                  <a:pt x="79769" y="281960"/>
                </a:lnTo>
                <a:lnTo>
                  <a:pt x="73934" y="270711"/>
                </a:lnTo>
                <a:lnTo>
                  <a:pt x="71648" y="268605"/>
                </a:lnTo>
                <a:lnTo>
                  <a:pt x="71287" y="272094"/>
                </a:lnTo>
                <a:lnTo>
                  <a:pt x="69663" y="276847"/>
                </a:lnTo>
                <a:lnTo>
                  <a:pt x="70986" y="279614"/>
                </a:lnTo>
                <a:lnTo>
                  <a:pt x="71347" y="281900"/>
                </a:lnTo>
                <a:lnTo>
                  <a:pt x="73874" y="285209"/>
                </a:lnTo>
                <a:lnTo>
                  <a:pt x="74655" y="287194"/>
                </a:lnTo>
                <a:lnTo>
                  <a:pt x="75739" y="288096"/>
                </a:lnTo>
                <a:lnTo>
                  <a:pt x="75859" y="289299"/>
                </a:lnTo>
                <a:lnTo>
                  <a:pt x="75258" y="290262"/>
                </a:lnTo>
                <a:lnTo>
                  <a:pt x="72851" y="290262"/>
                </a:lnTo>
                <a:lnTo>
                  <a:pt x="71949" y="288457"/>
                </a:lnTo>
                <a:lnTo>
                  <a:pt x="70264" y="288878"/>
                </a:lnTo>
                <a:lnTo>
                  <a:pt x="69602" y="290081"/>
                </a:lnTo>
                <a:lnTo>
                  <a:pt x="67016" y="290563"/>
                </a:lnTo>
                <a:lnTo>
                  <a:pt x="65392" y="290382"/>
                </a:lnTo>
                <a:lnTo>
                  <a:pt x="64610" y="293270"/>
                </a:lnTo>
                <a:lnTo>
                  <a:pt x="61240" y="286231"/>
                </a:lnTo>
                <a:lnTo>
                  <a:pt x="55827" y="275403"/>
                </a:lnTo>
                <a:lnTo>
                  <a:pt x="56728" y="274982"/>
                </a:lnTo>
                <a:lnTo>
                  <a:pt x="52458" y="266981"/>
                </a:lnTo>
                <a:lnTo>
                  <a:pt x="48969" y="268785"/>
                </a:lnTo>
                <a:lnTo>
                  <a:pt x="46442" y="263672"/>
                </a:lnTo>
                <a:lnTo>
                  <a:pt x="41389" y="254528"/>
                </a:lnTo>
                <a:lnTo>
                  <a:pt x="40305" y="254709"/>
                </a:lnTo>
                <a:lnTo>
                  <a:pt x="40305" y="252783"/>
                </a:lnTo>
                <a:lnTo>
                  <a:pt x="38381" y="249354"/>
                </a:lnTo>
                <a:lnTo>
                  <a:pt x="54563" y="241053"/>
                </a:lnTo>
                <a:lnTo>
                  <a:pt x="53961" y="239970"/>
                </a:lnTo>
                <a:lnTo>
                  <a:pt x="57511" y="229623"/>
                </a:lnTo>
                <a:lnTo>
                  <a:pt x="57812" y="230525"/>
                </a:lnTo>
                <a:lnTo>
                  <a:pt x="58835" y="229623"/>
                </a:lnTo>
                <a:lnTo>
                  <a:pt x="78987" y="228420"/>
                </a:lnTo>
                <a:lnTo>
                  <a:pt x="88011" y="227577"/>
                </a:lnTo>
                <a:lnTo>
                  <a:pt x="93305" y="227277"/>
                </a:lnTo>
                <a:lnTo>
                  <a:pt x="94448" y="220298"/>
                </a:lnTo>
                <a:lnTo>
                  <a:pt x="92101" y="220539"/>
                </a:lnTo>
                <a:lnTo>
                  <a:pt x="93305" y="216328"/>
                </a:lnTo>
                <a:lnTo>
                  <a:pt x="96012" y="217471"/>
                </a:lnTo>
                <a:lnTo>
                  <a:pt x="96975" y="214343"/>
                </a:lnTo>
                <a:lnTo>
                  <a:pt x="94087" y="213621"/>
                </a:lnTo>
                <a:lnTo>
                  <a:pt x="97275" y="201348"/>
                </a:lnTo>
                <a:lnTo>
                  <a:pt x="84101" y="195573"/>
                </a:lnTo>
                <a:lnTo>
                  <a:pt x="77303" y="192686"/>
                </a:lnTo>
                <a:lnTo>
                  <a:pt x="78265" y="190460"/>
                </a:lnTo>
                <a:lnTo>
                  <a:pt x="59857" y="184023"/>
                </a:lnTo>
                <a:lnTo>
                  <a:pt x="27672" y="173195"/>
                </a:lnTo>
                <a:lnTo>
                  <a:pt x="25928" y="173315"/>
                </a:lnTo>
                <a:lnTo>
                  <a:pt x="24544" y="175360"/>
                </a:lnTo>
                <a:lnTo>
                  <a:pt x="22559" y="176563"/>
                </a:lnTo>
                <a:lnTo>
                  <a:pt x="21837" y="178488"/>
                </a:lnTo>
                <a:lnTo>
                  <a:pt x="21356" y="177706"/>
                </a:lnTo>
                <a:lnTo>
                  <a:pt x="20273" y="178428"/>
                </a:lnTo>
                <a:lnTo>
                  <a:pt x="18829" y="177706"/>
                </a:lnTo>
                <a:lnTo>
                  <a:pt x="17024" y="175300"/>
                </a:lnTo>
                <a:lnTo>
                  <a:pt x="16303" y="173616"/>
                </a:lnTo>
                <a:lnTo>
                  <a:pt x="16844" y="173195"/>
                </a:lnTo>
                <a:lnTo>
                  <a:pt x="13836" y="169766"/>
                </a:lnTo>
                <a:lnTo>
                  <a:pt x="12032" y="171089"/>
                </a:lnTo>
                <a:lnTo>
                  <a:pt x="11550" y="170487"/>
                </a:lnTo>
                <a:lnTo>
                  <a:pt x="8121" y="169826"/>
                </a:lnTo>
                <a:lnTo>
                  <a:pt x="5474" y="167600"/>
                </a:lnTo>
                <a:lnTo>
                  <a:pt x="5053" y="165013"/>
                </a:lnTo>
                <a:lnTo>
                  <a:pt x="2226" y="164231"/>
                </a:lnTo>
                <a:lnTo>
                  <a:pt x="9746" y="150274"/>
                </a:lnTo>
                <a:lnTo>
                  <a:pt x="12874" y="144499"/>
                </a:lnTo>
                <a:lnTo>
                  <a:pt x="16483" y="136980"/>
                </a:lnTo>
                <a:lnTo>
                  <a:pt x="22740" y="125610"/>
                </a:lnTo>
                <a:lnTo>
                  <a:pt x="25748" y="126993"/>
                </a:lnTo>
                <a:lnTo>
                  <a:pt x="27974" y="124587"/>
                </a:lnTo>
                <a:lnTo>
                  <a:pt x="23822" y="122481"/>
                </a:lnTo>
                <a:lnTo>
                  <a:pt x="15701" y="118270"/>
                </a:lnTo>
                <a:lnTo>
                  <a:pt x="12272" y="116466"/>
                </a:lnTo>
                <a:lnTo>
                  <a:pt x="11971" y="115864"/>
                </a:lnTo>
                <a:lnTo>
                  <a:pt x="27612" y="108645"/>
                </a:lnTo>
                <a:lnTo>
                  <a:pt x="37298" y="104133"/>
                </a:lnTo>
                <a:lnTo>
                  <a:pt x="26048" y="82657"/>
                </a:lnTo>
                <a:lnTo>
                  <a:pt x="30260" y="80672"/>
                </a:lnTo>
                <a:lnTo>
                  <a:pt x="29657" y="78987"/>
                </a:lnTo>
                <a:lnTo>
                  <a:pt x="31282" y="78205"/>
                </a:lnTo>
                <a:lnTo>
                  <a:pt x="32064" y="79890"/>
                </a:lnTo>
                <a:lnTo>
                  <a:pt x="35733" y="78265"/>
                </a:lnTo>
                <a:lnTo>
                  <a:pt x="44216" y="73633"/>
                </a:lnTo>
                <a:lnTo>
                  <a:pt x="47765" y="65031"/>
                </a:lnTo>
                <a:lnTo>
                  <a:pt x="51374" y="63707"/>
                </a:lnTo>
                <a:lnTo>
                  <a:pt x="45780" y="53240"/>
                </a:lnTo>
                <a:lnTo>
                  <a:pt x="42652" y="54623"/>
                </a:lnTo>
                <a:lnTo>
                  <a:pt x="24424" y="60038"/>
                </a:lnTo>
                <a:lnTo>
                  <a:pt x="16423" y="63045"/>
                </a:lnTo>
                <a:lnTo>
                  <a:pt x="16904" y="61602"/>
                </a:lnTo>
                <a:lnTo>
                  <a:pt x="18528" y="53059"/>
                </a:lnTo>
                <a:lnTo>
                  <a:pt x="16001" y="53962"/>
                </a:lnTo>
                <a:lnTo>
                  <a:pt x="12332" y="49329"/>
                </a:lnTo>
                <a:lnTo>
                  <a:pt x="12633" y="47946"/>
                </a:lnTo>
                <a:lnTo>
                  <a:pt x="11851" y="45239"/>
                </a:lnTo>
                <a:lnTo>
                  <a:pt x="8302" y="39103"/>
                </a:lnTo>
                <a:lnTo>
                  <a:pt x="4271" y="38020"/>
                </a:lnTo>
                <a:lnTo>
                  <a:pt x="0" y="30620"/>
                </a:lnTo>
                <a:lnTo>
                  <a:pt x="3910" y="28695"/>
                </a:lnTo>
                <a:lnTo>
                  <a:pt x="7339" y="34711"/>
                </a:lnTo>
                <a:lnTo>
                  <a:pt x="11670" y="35914"/>
                </a:lnTo>
                <a:lnTo>
                  <a:pt x="15882" y="43073"/>
                </a:lnTo>
                <a:lnTo>
                  <a:pt x="17626" y="48728"/>
                </a:lnTo>
                <a:lnTo>
                  <a:pt x="19009" y="49570"/>
                </a:lnTo>
                <a:lnTo>
                  <a:pt x="20213" y="48006"/>
                </a:lnTo>
                <a:lnTo>
                  <a:pt x="21717" y="47525"/>
                </a:lnTo>
                <a:lnTo>
                  <a:pt x="20333" y="38862"/>
                </a:lnTo>
                <a:lnTo>
                  <a:pt x="28695" y="35674"/>
                </a:lnTo>
                <a:lnTo>
                  <a:pt x="28695" y="36155"/>
                </a:lnTo>
                <a:lnTo>
                  <a:pt x="32485" y="36396"/>
                </a:lnTo>
                <a:lnTo>
                  <a:pt x="32485" y="34470"/>
                </a:lnTo>
                <a:lnTo>
                  <a:pt x="35673" y="34470"/>
                </a:lnTo>
                <a:lnTo>
                  <a:pt x="38802" y="34110"/>
                </a:lnTo>
                <a:lnTo>
                  <a:pt x="39103" y="34831"/>
                </a:lnTo>
                <a:lnTo>
                  <a:pt x="40967" y="34410"/>
                </a:lnTo>
                <a:lnTo>
                  <a:pt x="46141" y="32545"/>
                </a:lnTo>
                <a:lnTo>
                  <a:pt x="47525" y="32726"/>
                </a:lnTo>
                <a:lnTo>
                  <a:pt x="40907" y="12633"/>
                </a:lnTo>
                <a:lnTo>
                  <a:pt x="44397" y="11069"/>
                </a:lnTo>
                <a:lnTo>
                  <a:pt x="48126" y="9866"/>
                </a:lnTo>
                <a:lnTo>
                  <a:pt x="45901" y="3128"/>
                </a:lnTo>
                <a:lnTo>
                  <a:pt x="45118" y="1564"/>
                </a:lnTo>
                <a:lnTo>
                  <a:pt x="49450" y="0"/>
                </a:lnTo>
                <a:lnTo>
                  <a:pt x="50652" y="3369"/>
                </a:lnTo>
                <a:lnTo>
                  <a:pt x="51495" y="5655"/>
                </a:lnTo>
                <a:lnTo>
                  <a:pt x="52096" y="7460"/>
                </a:lnTo>
                <a:lnTo>
                  <a:pt x="52397" y="8061"/>
                </a:lnTo>
                <a:lnTo>
                  <a:pt x="52578" y="8663"/>
                </a:lnTo>
                <a:lnTo>
                  <a:pt x="53240" y="10708"/>
                </a:lnTo>
                <a:lnTo>
                  <a:pt x="53901" y="12393"/>
                </a:lnTo>
                <a:lnTo>
                  <a:pt x="54924" y="15039"/>
                </a:lnTo>
                <a:lnTo>
                  <a:pt x="57210" y="21657"/>
                </a:lnTo>
                <a:lnTo>
                  <a:pt x="59255" y="27432"/>
                </a:lnTo>
                <a:lnTo>
                  <a:pt x="60579" y="31041"/>
                </a:lnTo>
                <a:lnTo>
                  <a:pt x="61722" y="34049"/>
                </a:lnTo>
                <a:lnTo>
                  <a:pt x="62143" y="35553"/>
                </a:lnTo>
                <a:lnTo>
                  <a:pt x="63767" y="39764"/>
                </a:lnTo>
                <a:lnTo>
                  <a:pt x="64910" y="43013"/>
                </a:lnTo>
                <a:lnTo>
                  <a:pt x="65512" y="44216"/>
                </a:lnTo>
                <a:lnTo>
                  <a:pt x="66414" y="47104"/>
                </a:lnTo>
                <a:lnTo>
                  <a:pt x="67076" y="49089"/>
                </a:lnTo>
                <a:lnTo>
                  <a:pt x="67738" y="50894"/>
                </a:lnTo>
                <a:lnTo>
                  <a:pt x="69121" y="54684"/>
                </a:lnTo>
                <a:lnTo>
                  <a:pt x="70445" y="58654"/>
                </a:lnTo>
                <a:lnTo>
                  <a:pt x="71828" y="62324"/>
                </a:lnTo>
                <a:lnTo>
                  <a:pt x="73032" y="65632"/>
                </a:lnTo>
                <a:lnTo>
                  <a:pt x="73151" y="65933"/>
                </a:lnTo>
                <a:lnTo>
                  <a:pt x="73874" y="67738"/>
                </a:lnTo>
                <a:lnTo>
                  <a:pt x="74476" y="69663"/>
                </a:lnTo>
                <a:lnTo>
                  <a:pt x="76400" y="75438"/>
                </a:lnTo>
                <a:lnTo>
                  <a:pt x="77544" y="78446"/>
                </a:lnTo>
                <a:lnTo>
                  <a:pt x="79048" y="82777"/>
                </a:lnTo>
                <a:lnTo>
                  <a:pt x="80852" y="88011"/>
                </a:lnTo>
                <a:lnTo>
                  <a:pt x="80852" y="88372"/>
                </a:lnTo>
                <a:lnTo>
                  <a:pt x="84161" y="96313"/>
                </a:lnTo>
                <a:lnTo>
                  <a:pt x="86447" y="102509"/>
                </a:lnTo>
                <a:lnTo>
                  <a:pt x="89274" y="109969"/>
                </a:lnTo>
                <a:lnTo>
                  <a:pt x="91801" y="116526"/>
                </a:lnTo>
                <a:lnTo>
                  <a:pt x="92823" y="119052"/>
                </a:lnTo>
                <a:lnTo>
                  <a:pt x="92944" y="119353"/>
                </a:lnTo>
                <a:lnTo>
                  <a:pt x="93124" y="120075"/>
                </a:lnTo>
                <a:lnTo>
                  <a:pt x="94448" y="123624"/>
                </a:lnTo>
                <a:lnTo>
                  <a:pt x="95350" y="126271"/>
                </a:lnTo>
                <a:lnTo>
                  <a:pt x="96253" y="127836"/>
                </a:lnTo>
                <a:lnTo>
                  <a:pt x="98478" y="128678"/>
                </a:lnTo>
                <a:lnTo>
                  <a:pt x="99802" y="130482"/>
                </a:lnTo>
                <a:lnTo>
                  <a:pt x="100163" y="132287"/>
                </a:lnTo>
                <a:lnTo>
                  <a:pt x="99802" y="132107"/>
                </a:lnTo>
                <a:lnTo>
                  <a:pt x="99020" y="132588"/>
                </a:lnTo>
                <a:lnTo>
                  <a:pt x="99381" y="133791"/>
                </a:lnTo>
                <a:lnTo>
                  <a:pt x="100223" y="134152"/>
                </a:lnTo>
                <a:lnTo>
                  <a:pt x="100223" y="134453"/>
                </a:lnTo>
                <a:lnTo>
                  <a:pt x="100524" y="134754"/>
                </a:lnTo>
                <a:lnTo>
                  <a:pt x="100644" y="135235"/>
                </a:lnTo>
                <a:lnTo>
                  <a:pt x="100825" y="135415"/>
                </a:lnTo>
                <a:lnTo>
                  <a:pt x="101065" y="135536"/>
                </a:lnTo>
                <a:lnTo>
                  <a:pt x="101125" y="135656"/>
                </a:lnTo>
                <a:lnTo>
                  <a:pt x="101426" y="136197"/>
                </a:lnTo>
                <a:lnTo>
                  <a:pt x="101426" y="136799"/>
                </a:lnTo>
                <a:lnTo>
                  <a:pt x="101306" y="137100"/>
                </a:lnTo>
                <a:lnTo>
                  <a:pt x="101306" y="137521"/>
                </a:lnTo>
                <a:lnTo>
                  <a:pt x="101907" y="137942"/>
                </a:lnTo>
                <a:lnTo>
                  <a:pt x="101667" y="140348"/>
                </a:lnTo>
                <a:lnTo>
                  <a:pt x="101547" y="141251"/>
                </a:lnTo>
                <a:lnTo>
                  <a:pt x="101366" y="141852"/>
                </a:lnTo>
                <a:lnTo>
                  <a:pt x="101787" y="143777"/>
                </a:lnTo>
                <a:lnTo>
                  <a:pt x="101667" y="144018"/>
                </a:lnTo>
                <a:lnTo>
                  <a:pt x="101426" y="144319"/>
                </a:lnTo>
                <a:lnTo>
                  <a:pt x="101125" y="144740"/>
                </a:lnTo>
                <a:lnTo>
                  <a:pt x="102509" y="145101"/>
                </a:lnTo>
                <a:lnTo>
                  <a:pt x="102810" y="145161"/>
                </a:lnTo>
                <a:lnTo>
                  <a:pt x="103652" y="146003"/>
                </a:lnTo>
                <a:lnTo>
                  <a:pt x="103532" y="148590"/>
                </a:lnTo>
                <a:lnTo>
                  <a:pt x="105156" y="150936"/>
                </a:lnTo>
                <a:lnTo>
                  <a:pt x="104615" y="151959"/>
                </a:lnTo>
                <a:lnTo>
                  <a:pt x="104494" y="151959"/>
                </a:lnTo>
                <a:lnTo>
                  <a:pt x="104253" y="154666"/>
                </a:lnTo>
                <a:lnTo>
                  <a:pt x="103230" y="156350"/>
                </a:lnTo>
                <a:lnTo>
                  <a:pt x="103230" y="156952"/>
                </a:lnTo>
                <a:lnTo>
                  <a:pt x="104073" y="158757"/>
                </a:lnTo>
                <a:lnTo>
                  <a:pt x="104675" y="159298"/>
                </a:lnTo>
                <a:lnTo>
                  <a:pt x="104675" y="160080"/>
                </a:lnTo>
                <a:lnTo>
                  <a:pt x="105156" y="162426"/>
                </a:lnTo>
                <a:lnTo>
                  <a:pt x="105697" y="162968"/>
                </a:lnTo>
                <a:lnTo>
                  <a:pt x="107863" y="165374"/>
                </a:lnTo>
                <a:lnTo>
                  <a:pt x="107623" y="166276"/>
                </a:lnTo>
                <a:lnTo>
                  <a:pt x="108645" y="166697"/>
                </a:lnTo>
                <a:lnTo>
                  <a:pt x="108946" y="167901"/>
                </a:lnTo>
                <a:lnTo>
                  <a:pt x="111172" y="168803"/>
                </a:lnTo>
                <a:lnTo>
                  <a:pt x="111773" y="169705"/>
                </a:lnTo>
                <a:lnTo>
                  <a:pt x="115082" y="168382"/>
                </a:lnTo>
                <a:lnTo>
                  <a:pt x="115082" y="168683"/>
                </a:lnTo>
                <a:lnTo>
                  <a:pt x="116405" y="170006"/>
                </a:lnTo>
                <a:lnTo>
                  <a:pt x="116526" y="170187"/>
                </a:lnTo>
                <a:lnTo>
                  <a:pt x="117308" y="169946"/>
                </a:lnTo>
                <a:lnTo>
                  <a:pt x="119834" y="172894"/>
                </a:lnTo>
                <a:lnTo>
                  <a:pt x="120075" y="172834"/>
                </a:lnTo>
                <a:lnTo>
                  <a:pt x="120316" y="172593"/>
                </a:lnTo>
                <a:lnTo>
                  <a:pt x="120616" y="172834"/>
                </a:lnTo>
                <a:lnTo>
                  <a:pt x="121820" y="173676"/>
                </a:lnTo>
                <a:lnTo>
                  <a:pt x="120917" y="175360"/>
                </a:lnTo>
                <a:lnTo>
                  <a:pt x="122120" y="175721"/>
                </a:lnTo>
                <a:lnTo>
                  <a:pt x="123083" y="176082"/>
                </a:lnTo>
                <a:lnTo>
                  <a:pt x="124828" y="176624"/>
                </a:lnTo>
                <a:lnTo>
                  <a:pt x="125128" y="177827"/>
                </a:lnTo>
                <a:lnTo>
                  <a:pt x="126332" y="177646"/>
                </a:lnTo>
                <a:lnTo>
                  <a:pt x="127956" y="178248"/>
                </a:lnTo>
                <a:lnTo>
                  <a:pt x="128256" y="178428"/>
                </a:lnTo>
                <a:lnTo>
                  <a:pt x="128978" y="179571"/>
                </a:lnTo>
                <a:lnTo>
                  <a:pt x="130542" y="179451"/>
                </a:lnTo>
                <a:lnTo>
                  <a:pt x="131986" y="179872"/>
                </a:lnTo>
                <a:lnTo>
                  <a:pt x="131986" y="180534"/>
                </a:lnTo>
                <a:lnTo>
                  <a:pt x="132107" y="180534"/>
                </a:lnTo>
                <a:lnTo>
                  <a:pt x="132287" y="180413"/>
                </a:lnTo>
                <a:lnTo>
                  <a:pt x="132528" y="180654"/>
                </a:lnTo>
                <a:lnTo>
                  <a:pt x="132528" y="181316"/>
                </a:lnTo>
                <a:lnTo>
                  <a:pt x="132828" y="181316"/>
                </a:lnTo>
                <a:lnTo>
                  <a:pt x="133430" y="181015"/>
                </a:lnTo>
                <a:lnTo>
                  <a:pt x="134032" y="180714"/>
                </a:lnTo>
                <a:lnTo>
                  <a:pt x="134513" y="180955"/>
                </a:lnTo>
                <a:lnTo>
                  <a:pt x="134874" y="181196"/>
                </a:lnTo>
                <a:lnTo>
                  <a:pt x="135476" y="181316"/>
                </a:lnTo>
                <a:lnTo>
                  <a:pt x="136077" y="181737"/>
                </a:lnTo>
                <a:lnTo>
                  <a:pt x="136077" y="182699"/>
                </a:lnTo>
                <a:lnTo>
                  <a:pt x="137400" y="183181"/>
                </a:lnTo>
                <a:lnTo>
                  <a:pt x="137220" y="184384"/>
                </a:lnTo>
                <a:lnTo>
                  <a:pt x="137099" y="185346"/>
                </a:lnTo>
                <a:lnTo>
                  <a:pt x="137581" y="188595"/>
                </a:lnTo>
                <a:lnTo>
                  <a:pt x="138062" y="189497"/>
                </a:lnTo>
                <a:lnTo>
                  <a:pt x="137280" y="191061"/>
                </a:lnTo>
                <a:lnTo>
                  <a:pt x="138484" y="193167"/>
                </a:lnTo>
                <a:lnTo>
                  <a:pt x="138303" y="193949"/>
                </a:lnTo>
                <a:lnTo>
                  <a:pt x="138784" y="196235"/>
                </a:lnTo>
                <a:lnTo>
                  <a:pt x="138904" y="198641"/>
                </a:lnTo>
                <a:lnTo>
                  <a:pt x="141311" y="202010"/>
                </a:lnTo>
                <a:lnTo>
                  <a:pt x="142755" y="202552"/>
                </a:lnTo>
                <a:lnTo>
                  <a:pt x="144560" y="203153"/>
                </a:lnTo>
                <a:lnTo>
                  <a:pt x="146243" y="203935"/>
                </a:lnTo>
                <a:lnTo>
                  <a:pt x="148590" y="205138"/>
                </a:lnTo>
                <a:lnTo>
                  <a:pt x="150033" y="205259"/>
                </a:lnTo>
                <a:lnTo>
                  <a:pt x="150876" y="205379"/>
                </a:lnTo>
                <a:lnTo>
                  <a:pt x="153041" y="207304"/>
                </a:lnTo>
                <a:lnTo>
                  <a:pt x="154846" y="207124"/>
                </a:lnTo>
                <a:lnTo>
                  <a:pt x="155749" y="207605"/>
                </a:lnTo>
                <a:lnTo>
                  <a:pt x="159779" y="205981"/>
                </a:lnTo>
                <a:lnTo>
                  <a:pt x="160983" y="208567"/>
                </a:lnTo>
                <a:lnTo>
                  <a:pt x="160983" y="208688"/>
                </a:lnTo>
                <a:lnTo>
                  <a:pt x="160080" y="209289"/>
                </a:lnTo>
                <a:lnTo>
                  <a:pt x="160862" y="211936"/>
                </a:lnTo>
                <a:lnTo>
                  <a:pt x="160561" y="214282"/>
                </a:lnTo>
                <a:lnTo>
                  <a:pt x="159659" y="215606"/>
                </a:lnTo>
                <a:lnTo>
                  <a:pt x="159659" y="218674"/>
                </a:lnTo>
                <a:lnTo>
                  <a:pt x="159057" y="219095"/>
                </a:lnTo>
                <a:lnTo>
                  <a:pt x="159238" y="220900"/>
                </a:lnTo>
                <a:lnTo>
                  <a:pt x="158937" y="222945"/>
                </a:lnTo>
                <a:lnTo>
                  <a:pt x="157734" y="224449"/>
                </a:lnTo>
                <a:lnTo>
                  <a:pt x="158155" y="226855"/>
                </a:lnTo>
                <a:lnTo>
                  <a:pt x="157493" y="228179"/>
                </a:lnTo>
                <a:lnTo>
                  <a:pt x="157914" y="228780"/>
                </a:lnTo>
                <a:lnTo>
                  <a:pt x="156711" y="231909"/>
                </a:lnTo>
                <a:lnTo>
                  <a:pt x="157012" y="233232"/>
                </a:lnTo>
                <a:lnTo>
                  <a:pt x="156230" y="234255"/>
                </a:lnTo>
                <a:lnTo>
                  <a:pt x="156831" y="237864"/>
                </a:lnTo>
                <a:lnTo>
                  <a:pt x="156109" y="239067"/>
                </a:lnTo>
                <a:lnTo>
                  <a:pt x="155929" y="241053"/>
                </a:lnTo>
                <a:lnTo>
                  <a:pt x="156831" y="243639"/>
                </a:lnTo>
                <a:lnTo>
                  <a:pt x="156651" y="245264"/>
                </a:lnTo>
                <a:lnTo>
                  <a:pt x="157193" y="24755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" name="Freeform: Shape 260" title="NH-2">
            <a:extLst>
              <a:ext uri="{FF2B5EF4-FFF2-40B4-BE49-F238E27FC236}">
                <a16:creationId xmlns:a16="http://schemas.microsoft.com/office/drawing/2014/main" id="{2C97E711-DE19-CFF0-6CC6-6C326CA4F910}"/>
              </a:ext>
            </a:extLst>
          </p:cNvPr>
          <p:cNvSpPr/>
          <p:nvPr/>
        </p:nvSpPr>
        <p:spPr>
          <a:xfrm>
            <a:off x="7373203" y="2452924"/>
            <a:ext cx="166827" cy="403967"/>
          </a:xfrm>
          <a:custGeom>
            <a:avLst/>
            <a:gdLst>
              <a:gd name="connsiteX0" fmla="*/ 33809 w 208808"/>
              <a:gd name="connsiteY0" fmla="*/ 30079 h 523614"/>
              <a:gd name="connsiteX1" fmla="*/ 33087 w 208808"/>
              <a:gd name="connsiteY1" fmla="*/ 29237 h 523614"/>
              <a:gd name="connsiteX2" fmla="*/ 31523 w 208808"/>
              <a:gd name="connsiteY2" fmla="*/ 29297 h 523614"/>
              <a:gd name="connsiteX3" fmla="*/ 26710 w 208808"/>
              <a:gd name="connsiteY3" fmla="*/ 27252 h 523614"/>
              <a:gd name="connsiteX4" fmla="*/ 27913 w 208808"/>
              <a:gd name="connsiteY4" fmla="*/ 26409 h 523614"/>
              <a:gd name="connsiteX5" fmla="*/ 29718 w 208808"/>
              <a:gd name="connsiteY5" fmla="*/ 26891 h 523614"/>
              <a:gd name="connsiteX6" fmla="*/ 31523 w 208808"/>
              <a:gd name="connsiteY6" fmla="*/ 24304 h 523614"/>
              <a:gd name="connsiteX7" fmla="*/ 32546 w 208808"/>
              <a:gd name="connsiteY7" fmla="*/ 24183 h 523614"/>
              <a:gd name="connsiteX8" fmla="*/ 34351 w 208808"/>
              <a:gd name="connsiteY8" fmla="*/ 25206 h 523614"/>
              <a:gd name="connsiteX9" fmla="*/ 34591 w 208808"/>
              <a:gd name="connsiteY9" fmla="*/ 23101 h 523614"/>
              <a:gd name="connsiteX10" fmla="*/ 35674 w 208808"/>
              <a:gd name="connsiteY10" fmla="*/ 22198 h 523614"/>
              <a:gd name="connsiteX11" fmla="*/ 36756 w 208808"/>
              <a:gd name="connsiteY11" fmla="*/ 20394 h 523614"/>
              <a:gd name="connsiteX12" fmla="*/ 35133 w 208808"/>
              <a:gd name="connsiteY12" fmla="*/ 18288 h 523614"/>
              <a:gd name="connsiteX13" fmla="*/ 38141 w 208808"/>
              <a:gd name="connsiteY13" fmla="*/ 16122 h 523614"/>
              <a:gd name="connsiteX14" fmla="*/ 38501 w 208808"/>
              <a:gd name="connsiteY14" fmla="*/ 14558 h 523614"/>
              <a:gd name="connsiteX15" fmla="*/ 41088 w 208808"/>
              <a:gd name="connsiteY15" fmla="*/ 12393 h 523614"/>
              <a:gd name="connsiteX16" fmla="*/ 41389 w 208808"/>
              <a:gd name="connsiteY16" fmla="*/ 10347 h 523614"/>
              <a:gd name="connsiteX17" fmla="*/ 43194 w 208808"/>
              <a:gd name="connsiteY17" fmla="*/ 8663 h 523614"/>
              <a:gd name="connsiteX18" fmla="*/ 43976 w 208808"/>
              <a:gd name="connsiteY18" fmla="*/ 9926 h 523614"/>
              <a:gd name="connsiteX19" fmla="*/ 46081 w 208808"/>
              <a:gd name="connsiteY19" fmla="*/ 9505 h 523614"/>
              <a:gd name="connsiteX20" fmla="*/ 47284 w 208808"/>
              <a:gd name="connsiteY20" fmla="*/ 12332 h 523614"/>
              <a:gd name="connsiteX21" fmla="*/ 49992 w 208808"/>
              <a:gd name="connsiteY21" fmla="*/ 13175 h 523614"/>
              <a:gd name="connsiteX22" fmla="*/ 51796 w 208808"/>
              <a:gd name="connsiteY22" fmla="*/ 14257 h 523614"/>
              <a:gd name="connsiteX23" fmla="*/ 53120 w 208808"/>
              <a:gd name="connsiteY23" fmla="*/ 16062 h 523614"/>
              <a:gd name="connsiteX24" fmla="*/ 55526 w 208808"/>
              <a:gd name="connsiteY24" fmla="*/ 14979 h 523614"/>
              <a:gd name="connsiteX25" fmla="*/ 57090 w 208808"/>
              <a:gd name="connsiteY25" fmla="*/ 13957 h 523614"/>
              <a:gd name="connsiteX26" fmla="*/ 59918 w 208808"/>
              <a:gd name="connsiteY26" fmla="*/ 15701 h 523614"/>
              <a:gd name="connsiteX27" fmla="*/ 60399 w 208808"/>
              <a:gd name="connsiteY27" fmla="*/ 14257 h 523614"/>
              <a:gd name="connsiteX28" fmla="*/ 61602 w 208808"/>
              <a:gd name="connsiteY28" fmla="*/ 13054 h 523614"/>
              <a:gd name="connsiteX29" fmla="*/ 63827 w 208808"/>
              <a:gd name="connsiteY29" fmla="*/ 14017 h 523614"/>
              <a:gd name="connsiteX30" fmla="*/ 65632 w 208808"/>
              <a:gd name="connsiteY30" fmla="*/ 12934 h 523614"/>
              <a:gd name="connsiteX31" fmla="*/ 66354 w 208808"/>
              <a:gd name="connsiteY31" fmla="*/ 9324 h 523614"/>
              <a:gd name="connsiteX32" fmla="*/ 66113 w 208808"/>
              <a:gd name="connsiteY32" fmla="*/ 6798 h 523614"/>
              <a:gd name="connsiteX33" fmla="*/ 67016 w 208808"/>
              <a:gd name="connsiteY33" fmla="*/ 5775 h 523614"/>
              <a:gd name="connsiteX34" fmla="*/ 66113 w 208808"/>
              <a:gd name="connsiteY34" fmla="*/ 4692 h 523614"/>
              <a:gd name="connsiteX35" fmla="*/ 66776 w 208808"/>
              <a:gd name="connsiteY35" fmla="*/ 1203 h 523614"/>
              <a:gd name="connsiteX36" fmla="*/ 68460 w 208808"/>
              <a:gd name="connsiteY36" fmla="*/ 0 h 523614"/>
              <a:gd name="connsiteX37" fmla="*/ 69903 w 208808"/>
              <a:gd name="connsiteY37" fmla="*/ 3609 h 523614"/>
              <a:gd name="connsiteX38" fmla="*/ 71889 w 208808"/>
              <a:gd name="connsiteY38" fmla="*/ 8121 h 523614"/>
              <a:gd name="connsiteX39" fmla="*/ 74476 w 208808"/>
              <a:gd name="connsiteY39" fmla="*/ 15160 h 523614"/>
              <a:gd name="connsiteX40" fmla="*/ 76882 w 208808"/>
              <a:gd name="connsiteY40" fmla="*/ 21416 h 523614"/>
              <a:gd name="connsiteX41" fmla="*/ 79469 w 208808"/>
              <a:gd name="connsiteY41" fmla="*/ 28034 h 523614"/>
              <a:gd name="connsiteX42" fmla="*/ 80853 w 208808"/>
              <a:gd name="connsiteY42" fmla="*/ 31643 h 523614"/>
              <a:gd name="connsiteX43" fmla="*/ 86086 w 208808"/>
              <a:gd name="connsiteY43" fmla="*/ 45540 h 523614"/>
              <a:gd name="connsiteX44" fmla="*/ 89094 w 208808"/>
              <a:gd name="connsiteY44" fmla="*/ 53360 h 523614"/>
              <a:gd name="connsiteX45" fmla="*/ 89997 w 208808"/>
              <a:gd name="connsiteY45" fmla="*/ 55706 h 523614"/>
              <a:gd name="connsiteX46" fmla="*/ 90779 w 208808"/>
              <a:gd name="connsiteY46" fmla="*/ 57872 h 523614"/>
              <a:gd name="connsiteX47" fmla="*/ 93425 w 208808"/>
              <a:gd name="connsiteY47" fmla="*/ 64610 h 523614"/>
              <a:gd name="connsiteX48" fmla="*/ 97757 w 208808"/>
              <a:gd name="connsiteY48" fmla="*/ 75739 h 523614"/>
              <a:gd name="connsiteX49" fmla="*/ 97997 w 208808"/>
              <a:gd name="connsiteY49" fmla="*/ 76220 h 523614"/>
              <a:gd name="connsiteX50" fmla="*/ 98599 w 208808"/>
              <a:gd name="connsiteY50" fmla="*/ 77483 h 523614"/>
              <a:gd name="connsiteX51" fmla="*/ 98780 w 208808"/>
              <a:gd name="connsiteY51" fmla="*/ 78446 h 523614"/>
              <a:gd name="connsiteX52" fmla="*/ 99381 w 208808"/>
              <a:gd name="connsiteY52" fmla="*/ 79589 h 523614"/>
              <a:gd name="connsiteX53" fmla="*/ 99802 w 208808"/>
              <a:gd name="connsiteY53" fmla="*/ 80912 h 523614"/>
              <a:gd name="connsiteX54" fmla="*/ 100283 w 208808"/>
              <a:gd name="connsiteY54" fmla="*/ 81995 h 523614"/>
              <a:gd name="connsiteX55" fmla="*/ 106480 w 208808"/>
              <a:gd name="connsiteY55" fmla="*/ 98057 h 523614"/>
              <a:gd name="connsiteX56" fmla="*/ 109127 w 208808"/>
              <a:gd name="connsiteY56" fmla="*/ 104915 h 523614"/>
              <a:gd name="connsiteX57" fmla="*/ 109608 w 208808"/>
              <a:gd name="connsiteY57" fmla="*/ 106359 h 523614"/>
              <a:gd name="connsiteX58" fmla="*/ 110029 w 208808"/>
              <a:gd name="connsiteY58" fmla="*/ 107502 h 523614"/>
              <a:gd name="connsiteX59" fmla="*/ 113578 w 208808"/>
              <a:gd name="connsiteY59" fmla="*/ 117067 h 523614"/>
              <a:gd name="connsiteX60" fmla="*/ 114360 w 208808"/>
              <a:gd name="connsiteY60" fmla="*/ 119293 h 523614"/>
              <a:gd name="connsiteX61" fmla="*/ 117008 w 208808"/>
              <a:gd name="connsiteY61" fmla="*/ 126632 h 523614"/>
              <a:gd name="connsiteX62" fmla="*/ 117489 w 208808"/>
              <a:gd name="connsiteY62" fmla="*/ 127836 h 523614"/>
              <a:gd name="connsiteX63" fmla="*/ 119473 w 208808"/>
              <a:gd name="connsiteY63" fmla="*/ 133551 h 523614"/>
              <a:gd name="connsiteX64" fmla="*/ 120918 w 208808"/>
              <a:gd name="connsiteY64" fmla="*/ 137401 h 523614"/>
              <a:gd name="connsiteX65" fmla="*/ 124046 w 208808"/>
              <a:gd name="connsiteY65" fmla="*/ 145582 h 523614"/>
              <a:gd name="connsiteX66" fmla="*/ 125610 w 208808"/>
              <a:gd name="connsiteY66" fmla="*/ 149793 h 523614"/>
              <a:gd name="connsiteX67" fmla="*/ 127595 w 208808"/>
              <a:gd name="connsiteY67" fmla="*/ 154967 h 523614"/>
              <a:gd name="connsiteX68" fmla="*/ 129279 w 208808"/>
              <a:gd name="connsiteY68" fmla="*/ 159900 h 523614"/>
              <a:gd name="connsiteX69" fmla="*/ 130543 w 208808"/>
              <a:gd name="connsiteY69" fmla="*/ 163329 h 523614"/>
              <a:gd name="connsiteX70" fmla="*/ 132468 w 208808"/>
              <a:gd name="connsiteY70" fmla="*/ 168382 h 523614"/>
              <a:gd name="connsiteX71" fmla="*/ 133250 w 208808"/>
              <a:gd name="connsiteY71" fmla="*/ 170548 h 523614"/>
              <a:gd name="connsiteX72" fmla="*/ 134152 w 208808"/>
              <a:gd name="connsiteY72" fmla="*/ 173255 h 523614"/>
              <a:gd name="connsiteX73" fmla="*/ 135957 w 208808"/>
              <a:gd name="connsiteY73" fmla="*/ 178368 h 523614"/>
              <a:gd name="connsiteX74" fmla="*/ 137160 w 208808"/>
              <a:gd name="connsiteY74" fmla="*/ 181196 h 523614"/>
              <a:gd name="connsiteX75" fmla="*/ 132769 w 208808"/>
              <a:gd name="connsiteY75" fmla="*/ 182760 h 523614"/>
              <a:gd name="connsiteX76" fmla="*/ 133551 w 208808"/>
              <a:gd name="connsiteY76" fmla="*/ 184324 h 523614"/>
              <a:gd name="connsiteX77" fmla="*/ 135777 w 208808"/>
              <a:gd name="connsiteY77" fmla="*/ 191122 h 523614"/>
              <a:gd name="connsiteX78" fmla="*/ 132047 w 208808"/>
              <a:gd name="connsiteY78" fmla="*/ 192325 h 523614"/>
              <a:gd name="connsiteX79" fmla="*/ 128557 w 208808"/>
              <a:gd name="connsiteY79" fmla="*/ 193829 h 523614"/>
              <a:gd name="connsiteX80" fmla="*/ 135175 w 208808"/>
              <a:gd name="connsiteY80" fmla="*/ 213922 h 523614"/>
              <a:gd name="connsiteX81" fmla="*/ 133791 w 208808"/>
              <a:gd name="connsiteY81" fmla="*/ 213741 h 523614"/>
              <a:gd name="connsiteX82" fmla="*/ 128618 w 208808"/>
              <a:gd name="connsiteY82" fmla="*/ 215546 h 523614"/>
              <a:gd name="connsiteX83" fmla="*/ 126813 w 208808"/>
              <a:gd name="connsiteY83" fmla="*/ 216027 h 523614"/>
              <a:gd name="connsiteX84" fmla="*/ 126452 w 208808"/>
              <a:gd name="connsiteY84" fmla="*/ 215305 h 523614"/>
              <a:gd name="connsiteX85" fmla="*/ 123324 w 208808"/>
              <a:gd name="connsiteY85" fmla="*/ 215606 h 523614"/>
              <a:gd name="connsiteX86" fmla="*/ 120136 w 208808"/>
              <a:gd name="connsiteY86" fmla="*/ 215666 h 523614"/>
              <a:gd name="connsiteX87" fmla="*/ 120136 w 208808"/>
              <a:gd name="connsiteY87" fmla="*/ 217591 h 523614"/>
              <a:gd name="connsiteX88" fmla="*/ 116346 w 208808"/>
              <a:gd name="connsiteY88" fmla="*/ 217350 h 523614"/>
              <a:gd name="connsiteX89" fmla="*/ 116346 w 208808"/>
              <a:gd name="connsiteY89" fmla="*/ 216869 h 523614"/>
              <a:gd name="connsiteX90" fmla="*/ 107984 w 208808"/>
              <a:gd name="connsiteY90" fmla="*/ 220058 h 523614"/>
              <a:gd name="connsiteX91" fmla="*/ 109367 w 208808"/>
              <a:gd name="connsiteY91" fmla="*/ 228720 h 523614"/>
              <a:gd name="connsiteX92" fmla="*/ 107803 w 208808"/>
              <a:gd name="connsiteY92" fmla="*/ 229202 h 523614"/>
              <a:gd name="connsiteX93" fmla="*/ 106600 w 208808"/>
              <a:gd name="connsiteY93" fmla="*/ 230766 h 523614"/>
              <a:gd name="connsiteX94" fmla="*/ 105276 w 208808"/>
              <a:gd name="connsiteY94" fmla="*/ 229923 h 523614"/>
              <a:gd name="connsiteX95" fmla="*/ 103472 w 208808"/>
              <a:gd name="connsiteY95" fmla="*/ 224269 h 523614"/>
              <a:gd name="connsiteX96" fmla="*/ 99261 w 208808"/>
              <a:gd name="connsiteY96" fmla="*/ 217050 h 523614"/>
              <a:gd name="connsiteX97" fmla="*/ 95050 w 208808"/>
              <a:gd name="connsiteY97" fmla="*/ 215967 h 523614"/>
              <a:gd name="connsiteX98" fmla="*/ 91501 w 208808"/>
              <a:gd name="connsiteY98" fmla="*/ 209831 h 523614"/>
              <a:gd name="connsiteX99" fmla="*/ 87650 w 208808"/>
              <a:gd name="connsiteY99" fmla="*/ 211816 h 523614"/>
              <a:gd name="connsiteX100" fmla="*/ 91861 w 208808"/>
              <a:gd name="connsiteY100" fmla="*/ 219215 h 523614"/>
              <a:gd name="connsiteX101" fmla="*/ 95952 w 208808"/>
              <a:gd name="connsiteY101" fmla="*/ 220419 h 523614"/>
              <a:gd name="connsiteX102" fmla="*/ 99501 w 208808"/>
              <a:gd name="connsiteY102" fmla="*/ 226434 h 523614"/>
              <a:gd name="connsiteX103" fmla="*/ 100283 w 208808"/>
              <a:gd name="connsiteY103" fmla="*/ 229141 h 523614"/>
              <a:gd name="connsiteX104" fmla="*/ 99982 w 208808"/>
              <a:gd name="connsiteY104" fmla="*/ 230525 h 523614"/>
              <a:gd name="connsiteX105" fmla="*/ 103592 w 208808"/>
              <a:gd name="connsiteY105" fmla="*/ 235157 h 523614"/>
              <a:gd name="connsiteX106" fmla="*/ 106179 w 208808"/>
              <a:gd name="connsiteY106" fmla="*/ 234255 h 523614"/>
              <a:gd name="connsiteX107" fmla="*/ 104554 w 208808"/>
              <a:gd name="connsiteY107" fmla="*/ 242797 h 523614"/>
              <a:gd name="connsiteX108" fmla="*/ 104073 w 208808"/>
              <a:gd name="connsiteY108" fmla="*/ 244181 h 523614"/>
              <a:gd name="connsiteX109" fmla="*/ 112074 w 208808"/>
              <a:gd name="connsiteY109" fmla="*/ 241173 h 523614"/>
              <a:gd name="connsiteX110" fmla="*/ 130302 w 208808"/>
              <a:gd name="connsiteY110" fmla="*/ 235819 h 523614"/>
              <a:gd name="connsiteX111" fmla="*/ 133431 w 208808"/>
              <a:gd name="connsiteY111" fmla="*/ 234435 h 523614"/>
              <a:gd name="connsiteX112" fmla="*/ 139025 w 208808"/>
              <a:gd name="connsiteY112" fmla="*/ 244963 h 523614"/>
              <a:gd name="connsiteX113" fmla="*/ 135415 w 208808"/>
              <a:gd name="connsiteY113" fmla="*/ 246166 h 523614"/>
              <a:gd name="connsiteX114" fmla="*/ 131806 w 208808"/>
              <a:gd name="connsiteY114" fmla="*/ 254829 h 523614"/>
              <a:gd name="connsiteX115" fmla="*/ 123384 w 208808"/>
              <a:gd name="connsiteY115" fmla="*/ 259461 h 523614"/>
              <a:gd name="connsiteX116" fmla="*/ 119714 w 208808"/>
              <a:gd name="connsiteY116" fmla="*/ 261025 h 523614"/>
              <a:gd name="connsiteX117" fmla="*/ 118932 w 208808"/>
              <a:gd name="connsiteY117" fmla="*/ 259401 h 523614"/>
              <a:gd name="connsiteX118" fmla="*/ 117248 w 208808"/>
              <a:gd name="connsiteY118" fmla="*/ 260183 h 523614"/>
              <a:gd name="connsiteX119" fmla="*/ 117910 w 208808"/>
              <a:gd name="connsiteY119" fmla="*/ 261867 h 523614"/>
              <a:gd name="connsiteX120" fmla="*/ 113699 w 208808"/>
              <a:gd name="connsiteY120" fmla="*/ 263792 h 523614"/>
              <a:gd name="connsiteX121" fmla="*/ 124948 w 208808"/>
              <a:gd name="connsiteY121" fmla="*/ 285329 h 523614"/>
              <a:gd name="connsiteX122" fmla="*/ 115323 w 208808"/>
              <a:gd name="connsiteY122" fmla="*/ 289781 h 523614"/>
              <a:gd name="connsiteX123" fmla="*/ 99562 w 208808"/>
              <a:gd name="connsiteY123" fmla="*/ 297000 h 523614"/>
              <a:gd name="connsiteX124" fmla="*/ 99922 w 208808"/>
              <a:gd name="connsiteY124" fmla="*/ 297661 h 523614"/>
              <a:gd name="connsiteX125" fmla="*/ 103352 w 208808"/>
              <a:gd name="connsiteY125" fmla="*/ 299466 h 523614"/>
              <a:gd name="connsiteX126" fmla="*/ 111473 w 208808"/>
              <a:gd name="connsiteY126" fmla="*/ 303677 h 523614"/>
              <a:gd name="connsiteX127" fmla="*/ 115624 w 208808"/>
              <a:gd name="connsiteY127" fmla="*/ 305722 h 523614"/>
              <a:gd name="connsiteX128" fmla="*/ 113458 w 208808"/>
              <a:gd name="connsiteY128" fmla="*/ 308189 h 523614"/>
              <a:gd name="connsiteX129" fmla="*/ 110390 w 208808"/>
              <a:gd name="connsiteY129" fmla="*/ 306805 h 523614"/>
              <a:gd name="connsiteX130" fmla="*/ 104194 w 208808"/>
              <a:gd name="connsiteY130" fmla="*/ 318175 h 523614"/>
              <a:gd name="connsiteX131" fmla="*/ 100585 w 208808"/>
              <a:gd name="connsiteY131" fmla="*/ 325695 h 523614"/>
              <a:gd name="connsiteX132" fmla="*/ 97396 w 208808"/>
              <a:gd name="connsiteY132" fmla="*/ 331470 h 523614"/>
              <a:gd name="connsiteX133" fmla="*/ 89876 w 208808"/>
              <a:gd name="connsiteY133" fmla="*/ 345427 h 523614"/>
              <a:gd name="connsiteX134" fmla="*/ 92704 w 208808"/>
              <a:gd name="connsiteY134" fmla="*/ 346209 h 523614"/>
              <a:gd name="connsiteX135" fmla="*/ 93124 w 208808"/>
              <a:gd name="connsiteY135" fmla="*/ 348795 h 523614"/>
              <a:gd name="connsiteX136" fmla="*/ 95772 w 208808"/>
              <a:gd name="connsiteY136" fmla="*/ 351021 h 523614"/>
              <a:gd name="connsiteX137" fmla="*/ 99261 w 208808"/>
              <a:gd name="connsiteY137" fmla="*/ 351623 h 523614"/>
              <a:gd name="connsiteX138" fmla="*/ 99622 w 208808"/>
              <a:gd name="connsiteY138" fmla="*/ 352285 h 523614"/>
              <a:gd name="connsiteX139" fmla="*/ 101426 w 208808"/>
              <a:gd name="connsiteY139" fmla="*/ 350961 h 523614"/>
              <a:gd name="connsiteX140" fmla="*/ 104434 w 208808"/>
              <a:gd name="connsiteY140" fmla="*/ 354390 h 523614"/>
              <a:gd name="connsiteX141" fmla="*/ 103953 w 208808"/>
              <a:gd name="connsiteY141" fmla="*/ 354811 h 523614"/>
              <a:gd name="connsiteX142" fmla="*/ 104554 w 208808"/>
              <a:gd name="connsiteY142" fmla="*/ 356496 h 523614"/>
              <a:gd name="connsiteX143" fmla="*/ 106480 w 208808"/>
              <a:gd name="connsiteY143" fmla="*/ 358902 h 523614"/>
              <a:gd name="connsiteX144" fmla="*/ 107984 w 208808"/>
              <a:gd name="connsiteY144" fmla="*/ 359624 h 523614"/>
              <a:gd name="connsiteX145" fmla="*/ 109006 w 208808"/>
              <a:gd name="connsiteY145" fmla="*/ 358902 h 523614"/>
              <a:gd name="connsiteX146" fmla="*/ 109488 w 208808"/>
              <a:gd name="connsiteY146" fmla="*/ 359684 h 523614"/>
              <a:gd name="connsiteX147" fmla="*/ 110210 w 208808"/>
              <a:gd name="connsiteY147" fmla="*/ 357819 h 523614"/>
              <a:gd name="connsiteX148" fmla="*/ 112195 w 208808"/>
              <a:gd name="connsiteY148" fmla="*/ 356616 h 523614"/>
              <a:gd name="connsiteX149" fmla="*/ 113578 w 208808"/>
              <a:gd name="connsiteY149" fmla="*/ 354510 h 523614"/>
              <a:gd name="connsiteX150" fmla="*/ 115323 w 208808"/>
              <a:gd name="connsiteY150" fmla="*/ 354390 h 523614"/>
              <a:gd name="connsiteX151" fmla="*/ 147507 w 208808"/>
              <a:gd name="connsiteY151" fmla="*/ 365219 h 523614"/>
              <a:gd name="connsiteX152" fmla="*/ 165916 w 208808"/>
              <a:gd name="connsiteY152" fmla="*/ 371656 h 523614"/>
              <a:gd name="connsiteX153" fmla="*/ 164953 w 208808"/>
              <a:gd name="connsiteY153" fmla="*/ 373881 h 523614"/>
              <a:gd name="connsiteX154" fmla="*/ 171751 w 208808"/>
              <a:gd name="connsiteY154" fmla="*/ 376769 h 523614"/>
              <a:gd name="connsiteX155" fmla="*/ 184986 w 208808"/>
              <a:gd name="connsiteY155" fmla="*/ 382544 h 523614"/>
              <a:gd name="connsiteX156" fmla="*/ 181738 w 208808"/>
              <a:gd name="connsiteY156" fmla="*/ 394756 h 523614"/>
              <a:gd name="connsiteX157" fmla="*/ 184625 w 208808"/>
              <a:gd name="connsiteY157" fmla="*/ 395538 h 523614"/>
              <a:gd name="connsiteX158" fmla="*/ 183602 w 208808"/>
              <a:gd name="connsiteY158" fmla="*/ 398666 h 523614"/>
              <a:gd name="connsiteX159" fmla="*/ 180895 w 208808"/>
              <a:gd name="connsiteY159" fmla="*/ 397523 h 523614"/>
              <a:gd name="connsiteX160" fmla="*/ 179752 w 208808"/>
              <a:gd name="connsiteY160" fmla="*/ 401734 h 523614"/>
              <a:gd name="connsiteX161" fmla="*/ 182098 w 208808"/>
              <a:gd name="connsiteY161" fmla="*/ 401494 h 523614"/>
              <a:gd name="connsiteX162" fmla="*/ 180895 w 208808"/>
              <a:gd name="connsiteY162" fmla="*/ 408472 h 523614"/>
              <a:gd name="connsiteX163" fmla="*/ 175601 w 208808"/>
              <a:gd name="connsiteY163" fmla="*/ 408773 h 523614"/>
              <a:gd name="connsiteX164" fmla="*/ 166578 w 208808"/>
              <a:gd name="connsiteY164" fmla="*/ 409555 h 523614"/>
              <a:gd name="connsiteX165" fmla="*/ 146485 w 208808"/>
              <a:gd name="connsiteY165" fmla="*/ 410818 h 523614"/>
              <a:gd name="connsiteX166" fmla="*/ 145402 w 208808"/>
              <a:gd name="connsiteY166" fmla="*/ 411721 h 523614"/>
              <a:gd name="connsiteX167" fmla="*/ 145161 w 208808"/>
              <a:gd name="connsiteY167" fmla="*/ 410818 h 523614"/>
              <a:gd name="connsiteX168" fmla="*/ 141612 w 208808"/>
              <a:gd name="connsiteY168" fmla="*/ 421165 h 523614"/>
              <a:gd name="connsiteX169" fmla="*/ 142213 w 208808"/>
              <a:gd name="connsiteY169" fmla="*/ 422308 h 523614"/>
              <a:gd name="connsiteX170" fmla="*/ 125971 w 208808"/>
              <a:gd name="connsiteY170" fmla="*/ 430550 h 523614"/>
              <a:gd name="connsiteX171" fmla="*/ 128016 w 208808"/>
              <a:gd name="connsiteY171" fmla="*/ 433979 h 523614"/>
              <a:gd name="connsiteX172" fmla="*/ 127956 w 208808"/>
              <a:gd name="connsiteY172" fmla="*/ 435904 h 523614"/>
              <a:gd name="connsiteX173" fmla="*/ 129039 w 208808"/>
              <a:gd name="connsiteY173" fmla="*/ 435724 h 523614"/>
              <a:gd name="connsiteX174" fmla="*/ 134092 w 208808"/>
              <a:gd name="connsiteY174" fmla="*/ 444868 h 523614"/>
              <a:gd name="connsiteX175" fmla="*/ 136619 w 208808"/>
              <a:gd name="connsiteY175" fmla="*/ 450041 h 523614"/>
              <a:gd name="connsiteX176" fmla="*/ 140108 w 208808"/>
              <a:gd name="connsiteY176" fmla="*/ 448116 h 523614"/>
              <a:gd name="connsiteX177" fmla="*/ 144379 w 208808"/>
              <a:gd name="connsiteY177" fmla="*/ 456177 h 523614"/>
              <a:gd name="connsiteX178" fmla="*/ 143477 w 208808"/>
              <a:gd name="connsiteY178" fmla="*/ 456659 h 523614"/>
              <a:gd name="connsiteX179" fmla="*/ 148891 w 208808"/>
              <a:gd name="connsiteY179" fmla="*/ 467427 h 523614"/>
              <a:gd name="connsiteX180" fmla="*/ 152260 w 208808"/>
              <a:gd name="connsiteY180" fmla="*/ 474465 h 523614"/>
              <a:gd name="connsiteX181" fmla="*/ 153042 w 208808"/>
              <a:gd name="connsiteY181" fmla="*/ 471578 h 523614"/>
              <a:gd name="connsiteX182" fmla="*/ 154666 w 208808"/>
              <a:gd name="connsiteY182" fmla="*/ 471758 h 523614"/>
              <a:gd name="connsiteX183" fmla="*/ 157253 w 208808"/>
              <a:gd name="connsiteY183" fmla="*/ 471217 h 523614"/>
              <a:gd name="connsiteX184" fmla="*/ 157914 w 208808"/>
              <a:gd name="connsiteY184" fmla="*/ 470014 h 523614"/>
              <a:gd name="connsiteX185" fmla="*/ 159599 w 208808"/>
              <a:gd name="connsiteY185" fmla="*/ 469653 h 523614"/>
              <a:gd name="connsiteX186" fmla="*/ 160502 w 208808"/>
              <a:gd name="connsiteY186" fmla="*/ 471457 h 523614"/>
              <a:gd name="connsiteX187" fmla="*/ 162908 w 208808"/>
              <a:gd name="connsiteY187" fmla="*/ 471457 h 523614"/>
              <a:gd name="connsiteX188" fmla="*/ 163509 w 208808"/>
              <a:gd name="connsiteY188" fmla="*/ 470495 h 523614"/>
              <a:gd name="connsiteX189" fmla="*/ 163389 w 208808"/>
              <a:gd name="connsiteY189" fmla="*/ 469292 h 523614"/>
              <a:gd name="connsiteX190" fmla="*/ 162306 w 208808"/>
              <a:gd name="connsiteY190" fmla="*/ 468389 h 523614"/>
              <a:gd name="connsiteX191" fmla="*/ 161525 w 208808"/>
              <a:gd name="connsiteY191" fmla="*/ 466464 h 523614"/>
              <a:gd name="connsiteX192" fmla="*/ 158998 w 208808"/>
              <a:gd name="connsiteY192" fmla="*/ 463156 h 523614"/>
              <a:gd name="connsiteX193" fmla="*/ 158636 w 208808"/>
              <a:gd name="connsiteY193" fmla="*/ 460870 h 523614"/>
              <a:gd name="connsiteX194" fmla="*/ 157433 w 208808"/>
              <a:gd name="connsiteY194" fmla="*/ 458102 h 523614"/>
              <a:gd name="connsiteX195" fmla="*/ 158877 w 208808"/>
              <a:gd name="connsiteY195" fmla="*/ 453290 h 523614"/>
              <a:gd name="connsiteX196" fmla="*/ 159298 w 208808"/>
              <a:gd name="connsiteY196" fmla="*/ 449801 h 523614"/>
              <a:gd name="connsiteX197" fmla="*/ 161584 w 208808"/>
              <a:gd name="connsiteY197" fmla="*/ 451906 h 523614"/>
              <a:gd name="connsiteX198" fmla="*/ 167420 w 208808"/>
              <a:gd name="connsiteY198" fmla="*/ 463216 h 523614"/>
              <a:gd name="connsiteX199" fmla="*/ 172714 w 208808"/>
              <a:gd name="connsiteY199" fmla="*/ 461772 h 523614"/>
              <a:gd name="connsiteX200" fmla="*/ 177586 w 208808"/>
              <a:gd name="connsiteY200" fmla="*/ 465081 h 523614"/>
              <a:gd name="connsiteX201" fmla="*/ 178790 w 208808"/>
              <a:gd name="connsiteY201" fmla="*/ 462554 h 523614"/>
              <a:gd name="connsiteX202" fmla="*/ 178429 w 208808"/>
              <a:gd name="connsiteY202" fmla="*/ 460088 h 523614"/>
              <a:gd name="connsiteX203" fmla="*/ 177767 w 208808"/>
              <a:gd name="connsiteY203" fmla="*/ 459907 h 523614"/>
              <a:gd name="connsiteX204" fmla="*/ 177226 w 208808"/>
              <a:gd name="connsiteY204" fmla="*/ 457621 h 523614"/>
              <a:gd name="connsiteX205" fmla="*/ 176684 w 208808"/>
              <a:gd name="connsiteY205" fmla="*/ 457320 h 523614"/>
              <a:gd name="connsiteX206" fmla="*/ 188776 w 208808"/>
              <a:gd name="connsiteY206" fmla="*/ 451425 h 523614"/>
              <a:gd name="connsiteX207" fmla="*/ 190279 w 208808"/>
              <a:gd name="connsiteY207" fmla="*/ 451184 h 523614"/>
              <a:gd name="connsiteX208" fmla="*/ 194731 w 208808"/>
              <a:gd name="connsiteY208" fmla="*/ 448958 h 523614"/>
              <a:gd name="connsiteX209" fmla="*/ 194130 w 208808"/>
              <a:gd name="connsiteY209" fmla="*/ 447815 h 523614"/>
              <a:gd name="connsiteX210" fmla="*/ 195092 w 208808"/>
              <a:gd name="connsiteY210" fmla="*/ 445950 h 523614"/>
              <a:gd name="connsiteX211" fmla="*/ 196717 w 208808"/>
              <a:gd name="connsiteY211" fmla="*/ 447635 h 523614"/>
              <a:gd name="connsiteX212" fmla="*/ 196957 w 208808"/>
              <a:gd name="connsiteY212" fmla="*/ 446552 h 523614"/>
              <a:gd name="connsiteX213" fmla="*/ 197920 w 208808"/>
              <a:gd name="connsiteY213" fmla="*/ 447033 h 523614"/>
              <a:gd name="connsiteX214" fmla="*/ 201289 w 208808"/>
              <a:gd name="connsiteY214" fmla="*/ 446011 h 523614"/>
              <a:gd name="connsiteX215" fmla="*/ 203033 w 208808"/>
              <a:gd name="connsiteY215" fmla="*/ 446011 h 523614"/>
              <a:gd name="connsiteX216" fmla="*/ 203515 w 208808"/>
              <a:gd name="connsiteY216" fmla="*/ 444447 h 523614"/>
              <a:gd name="connsiteX217" fmla="*/ 206883 w 208808"/>
              <a:gd name="connsiteY217" fmla="*/ 447093 h 523614"/>
              <a:gd name="connsiteX218" fmla="*/ 207365 w 208808"/>
              <a:gd name="connsiteY218" fmla="*/ 448417 h 523614"/>
              <a:gd name="connsiteX219" fmla="*/ 208809 w 208808"/>
              <a:gd name="connsiteY219" fmla="*/ 450101 h 523614"/>
              <a:gd name="connsiteX220" fmla="*/ 208748 w 208808"/>
              <a:gd name="connsiteY220" fmla="*/ 451305 h 523614"/>
              <a:gd name="connsiteX221" fmla="*/ 206282 w 208808"/>
              <a:gd name="connsiteY221" fmla="*/ 451305 h 523614"/>
              <a:gd name="connsiteX222" fmla="*/ 204597 w 208808"/>
              <a:gd name="connsiteY222" fmla="*/ 452929 h 523614"/>
              <a:gd name="connsiteX223" fmla="*/ 203996 w 208808"/>
              <a:gd name="connsiteY223" fmla="*/ 453530 h 523614"/>
              <a:gd name="connsiteX224" fmla="*/ 202552 w 208808"/>
              <a:gd name="connsiteY224" fmla="*/ 455094 h 523614"/>
              <a:gd name="connsiteX225" fmla="*/ 201168 w 208808"/>
              <a:gd name="connsiteY225" fmla="*/ 458824 h 523614"/>
              <a:gd name="connsiteX226" fmla="*/ 201108 w 208808"/>
              <a:gd name="connsiteY226" fmla="*/ 459125 h 523614"/>
              <a:gd name="connsiteX227" fmla="*/ 202793 w 208808"/>
              <a:gd name="connsiteY227" fmla="*/ 463637 h 523614"/>
              <a:gd name="connsiteX228" fmla="*/ 203815 w 208808"/>
              <a:gd name="connsiteY228" fmla="*/ 466284 h 523614"/>
              <a:gd name="connsiteX229" fmla="*/ 204717 w 208808"/>
              <a:gd name="connsiteY229" fmla="*/ 468690 h 523614"/>
              <a:gd name="connsiteX230" fmla="*/ 202973 w 208808"/>
              <a:gd name="connsiteY230" fmla="*/ 468810 h 523614"/>
              <a:gd name="connsiteX231" fmla="*/ 202371 w 208808"/>
              <a:gd name="connsiteY231" fmla="*/ 468690 h 523614"/>
              <a:gd name="connsiteX232" fmla="*/ 199664 w 208808"/>
              <a:gd name="connsiteY232" fmla="*/ 468871 h 523614"/>
              <a:gd name="connsiteX233" fmla="*/ 198702 w 208808"/>
              <a:gd name="connsiteY233" fmla="*/ 468750 h 523614"/>
              <a:gd name="connsiteX234" fmla="*/ 196957 w 208808"/>
              <a:gd name="connsiteY234" fmla="*/ 469653 h 523614"/>
              <a:gd name="connsiteX235" fmla="*/ 195453 w 208808"/>
              <a:gd name="connsiteY235" fmla="*/ 471337 h 523614"/>
              <a:gd name="connsiteX236" fmla="*/ 194912 w 208808"/>
              <a:gd name="connsiteY236" fmla="*/ 472480 h 523614"/>
              <a:gd name="connsiteX237" fmla="*/ 194009 w 208808"/>
              <a:gd name="connsiteY237" fmla="*/ 474405 h 523614"/>
              <a:gd name="connsiteX238" fmla="*/ 193649 w 208808"/>
              <a:gd name="connsiteY238" fmla="*/ 476631 h 523614"/>
              <a:gd name="connsiteX239" fmla="*/ 193468 w 208808"/>
              <a:gd name="connsiteY239" fmla="*/ 477594 h 523614"/>
              <a:gd name="connsiteX240" fmla="*/ 192565 w 208808"/>
              <a:gd name="connsiteY240" fmla="*/ 479639 h 523614"/>
              <a:gd name="connsiteX241" fmla="*/ 192145 w 208808"/>
              <a:gd name="connsiteY241" fmla="*/ 480842 h 523614"/>
              <a:gd name="connsiteX242" fmla="*/ 188655 w 208808"/>
              <a:gd name="connsiteY242" fmla="*/ 481925 h 523614"/>
              <a:gd name="connsiteX243" fmla="*/ 185527 w 208808"/>
              <a:gd name="connsiteY243" fmla="*/ 482767 h 523614"/>
              <a:gd name="connsiteX244" fmla="*/ 184625 w 208808"/>
              <a:gd name="connsiteY244" fmla="*/ 483008 h 523614"/>
              <a:gd name="connsiteX245" fmla="*/ 179812 w 208808"/>
              <a:gd name="connsiteY245" fmla="*/ 484391 h 523614"/>
              <a:gd name="connsiteX246" fmla="*/ 175481 w 208808"/>
              <a:gd name="connsiteY246" fmla="*/ 485655 h 523614"/>
              <a:gd name="connsiteX247" fmla="*/ 171270 w 208808"/>
              <a:gd name="connsiteY247" fmla="*/ 486858 h 523614"/>
              <a:gd name="connsiteX248" fmla="*/ 169224 w 208808"/>
              <a:gd name="connsiteY248" fmla="*/ 487459 h 523614"/>
              <a:gd name="connsiteX249" fmla="*/ 166457 w 208808"/>
              <a:gd name="connsiteY249" fmla="*/ 488061 h 523614"/>
              <a:gd name="connsiteX250" fmla="*/ 166397 w 208808"/>
              <a:gd name="connsiteY250" fmla="*/ 488121 h 523614"/>
              <a:gd name="connsiteX251" fmla="*/ 164352 w 208808"/>
              <a:gd name="connsiteY251" fmla="*/ 488783 h 523614"/>
              <a:gd name="connsiteX252" fmla="*/ 159239 w 208808"/>
              <a:gd name="connsiteY252" fmla="*/ 490167 h 523614"/>
              <a:gd name="connsiteX253" fmla="*/ 159118 w 208808"/>
              <a:gd name="connsiteY253" fmla="*/ 490167 h 523614"/>
              <a:gd name="connsiteX254" fmla="*/ 151778 w 208808"/>
              <a:gd name="connsiteY254" fmla="*/ 492272 h 523614"/>
              <a:gd name="connsiteX255" fmla="*/ 151177 w 208808"/>
              <a:gd name="connsiteY255" fmla="*/ 492513 h 523614"/>
              <a:gd name="connsiteX256" fmla="*/ 149673 w 208808"/>
              <a:gd name="connsiteY256" fmla="*/ 492994 h 523614"/>
              <a:gd name="connsiteX257" fmla="*/ 148831 w 208808"/>
              <a:gd name="connsiteY257" fmla="*/ 493114 h 523614"/>
              <a:gd name="connsiteX258" fmla="*/ 145643 w 208808"/>
              <a:gd name="connsiteY258" fmla="*/ 494077 h 523614"/>
              <a:gd name="connsiteX259" fmla="*/ 142815 w 208808"/>
              <a:gd name="connsiteY259" fmla="*/ 494919 h 523614"/>
              <a:gd name="connsiteX260" fmla="*/ 141853 w 208808"/>
              <a:gd name="connsiteY260" fmla="*/ 495160 h 523614"/>
              <a:gd name="connsiteX261" fmla="*/ 138243 w 208808"/>
              <a:gd name="connsiteY261" fmla="*/ 496242 h 523614"/>
              <a:gd name="connsiteX262" fmla="*/ 135415 w 208808"/>
              <a:gd name="connsiteY262" fmla="*/ 496964 h 523614"/>
              <a:gd name="connsiteX263" fmla="*/ 134633 w 208808"/>
              <a:gd name="connsiteY263" fmla="*/ 497205 h 523614"/>
              <a:gd name="connsiteX264" fmla="*/ 131385 w 208808"/>
              <a:gd name="connsiteY264" fmla="*/ 498047 h 523614"/>
              <a:gd name="connsiteX265" fmla="*/ 128678 w 208808"/>
              <a:gd name="connsiteY265" fmla="*/ 498769 h 523614"/>
              <a:gd name="connsiteX266" fmla="*/ 121640 w 208808"/>
              <a:gd name="connsiteY266" fmla="*/ 500754 h 523614"/>
              <a:gd name="connsiteX267" fmla="*/ 113218 w 208808"/>
              <a:gd name="connsiteY267" fmla="*/ 502980 h 523614"/>
              <a:gd name="connsiteX268" fmla="*/ 108525 w 208808"/>
              <a:gd name="connsiteY268" fmla="*/ 504364 h 523614"/>
              <a:gd name="connsiteX269" fmla="*/ 104013 w 208808"/>
              <a:gd name="connsiteY269" fmla="*/ 505567 h 523614"/>
              <a:gd name="connsiteX270" fmla="*/ 101787 w 208808"/>
              <a:gd name="connsiteY270" fmla="*/ 506229 h 523614"/>
              <a:gd name="connsiteX271" fmla="*/ 99381 w 208808"/>
              <a:gd name="connsiteY271" fmla="*/ 506890 h 523614"/>
              <a:gd name="connsiteX272" fmla="*/ 98780 w 208808"/>
              <a:gd name="connsiteY272" fmla="*/ 507011 h 523614"/>
              <a:gd name="connsiteX273" fmla="*/ 96013 w 208808"/>
              <a:gd name="connsiteY273" fmla="*/ 507733 h 523614"/>
              <a:gd name="connsiteX274" fmla="*/ 91440 w 208808"/>
              <a:gd name="connsiteY274" fmla="*/ 508936 h 523614"/>
              <a:gd name="connsiteX275" fmla="*/ 89936 w 208808"/>
              <a:gd name="connsiteY275" fmla="*/ 509297 h 523614"/>
              <a:gd name="connsiteX276" fmla="*/ 87229 w 208808"/>
              <a:gd name="connsiteY276" fmla="*/ 510019 h 523614"/>
              <a:gd name="connsiteX277" fmla="*/ 83259 w 208808"/>
              <a:gd name="connsiteY277" fmla="*/ 511162 h 523614"/>
              <a:gd name="connsiteX278" fmla="*/ 81394 w 208808"/>
              <a:gd name="connsiteY278" fmla="*/ 511643 h 523614"/>
              <a:gd name="connsiteX279" fmla="*/ 78627 w 208808"/>
              <a:gd name="connsiteY279" fmla="*/ 512365 h 523614"/>
              <a:gd name="connsiteX280" fmla="*/ 75197 w 208808"/>
              <a:gd name="connsiteY280" fmla="*/ 513327 h 523614"/>
              <a:gd name="connsiteX281" fmla="*/ 74415 w 208808"/>
              <a:gd name="connsiteY281" fmla="*/ 513568 h 523614"/>
              <a:gd name="connsiteX282" fmla="*/ 71047 w 208808"/>
              <a:gd name="connsiteY282" fmla="*/ 514531 h 523614"/>
              <a:gd name="connsiteX283" fmla="*/ 69843 w 208808"/>
              <a:gd name="connsiteY283" fmla="*/ 514771 h 523614"/>
              <a:gd name="connsiteX284" fmla="*/ 66655 w 208808"/>
              <a:gd name="connsiteY284" fmla="*/ 515613 h 523614"/>
              <a:gd name="connsiteX285" fmla="*/ 64971 w 208808"/>
              <a:gd name="connsiteY285" fmla="*/ 516095 h 523614"/>
              <a:gd name="connsiteX286" fmla="*/ 62986 w 208808"/>
              <a:gd name="connsiteY286" fmla="*/ 516696 h 523614"/>
              <a:gd name="connsiteX287" fmla="*/ 55285 w 208808"/>
              <a:gd name="connsiteY287" fmla="*/ 518742 h 523614"/>
              <a:gd name="connsiteX288" fmla="*/ 48247 w 208808"/>
              <a:gd name="connsiteY288" fmla="*/ 520606 h 523614"/>
              <a:gd name="connsiteX289" fmla="*/ 40727 w 208808"/>
              <a:gd name="connsiteY289" fmla="*/ 522592 h 523614"/>
              <a:gd name="connsiteX290" fmla="*/ 39283 w 208808"/>
              <a:gd name="connsiteY290" fmla="*/ 522953 h 523614"/>
              <a:gd name="connsiteX291" fmla="*/ 38441 w 208808"/>
              <a:gd name="connsiteY291" fmla="*/ 523193 h 523614"/>
              <a:gd name="connsiteX292" fmla="*/ 37118 w 208808"/>
              <a:gd name="connsiteY292" fmla="*/ 523494 h 523614"/>
              <a:gd name="connsiteX293" fmla="*/ 36756 w 208808"/>
              <a:gd name="connsiteY293" fmla="*/ 523614 h 523614"/>
              <a:gd name="connsiteX294" fmla="*/ 33689 w 208808"/>
              <a:gd name="connsiteY294" fmla="*/ 520546 h 523614"/>
              <a:gd name="connsiteX295" fmla="*/ 31944 w 208808"/>
              <a:gd name="connsiteY295" fmla="*/ 517779 h 523614"/>
              <a:gd name="connsiteX296" fmla="*/ 30019 w 208808"/>
              <a:gd name="connsiteY296" fmla="*/ 516576 h 523614"/>
              <a:gd name="connsiteX297" fmla="*/ 28876 w 208808"/>
              <a:gd name="connsiteY297" fmla="*/ 517057 h 523614"/>
              <a:gd name="connsiteX298" fmla="*/ 28816 w 208808"/>
              <a:gd name="connsiteY298" fmla="*/ 518020 h 523614"/>
              <a:gd name="connsiteX299" fmla="*/ 27733 w 208808"/>
              <a:gd name="connsiteY299" fmla="*/ 518982 h 523614"/>
              <a:gd name="connsiteX300" fmla="*/ 27011 w 208808"/>
              <a:gd name="connsiteY300" fmla="*/ 518922 h 523614"/>
              <a:gd name="connsiteX301" fmla="*/ 26831 w 208808"/>
              <a:gd name="connsiteY301" fmla="*/ 517899 h 523614"/>
              <a:gd name="connsiteX302" fmla="*/ 27252 w 208808"/>
              <a:gd name="connsiteY302" fmla="*/ 517177 h 523614"/>
              <a:gd name="connsiteX303" fmla="*/ 27011 w 208808"/>
              <a:gd name="connsiteY303" fmla="*/ 515974 h 523614"/>
              <a:gd name="connsiteX304" fmla="*/ 25808 w 208808"/>
              <a:gd name="connsiteY304" fmla="*/ 514831 h 523614"/>
              <a:gd name="connsiteX305" fmla="*/ 21236 w 208808"/>
              <a:gd name="connsiteY305" fmla="*/ 512305 h 523614"/>
              <a:gd name="connsiteX306" fmla="*/ 20755 w 208808"/>
              <a:gd name="connsiteY306" fmla="*/ 510921 h 523614"/>
              <a:gd name="connsiteX307" fmla="*/ 19551 w 208808"/>
              <a:gd name="connsiteY307" fmla="*/ 509116 h 523614"/>
              <a:gd name="connsiteX308" fmla="*/ 18829 w 208808"/>
              <a:gd name="connsiteY308" fmla="*/ 506890 h 523614"/>
              <a:gd name="connsiteX309" fmla="*/ 17025 w 208808"/>
              <a:gd name="connsiteY309" fmla="*/ 504845 h 523614"/>
              <a:gd name="connsiteX310" fmla="*/ 16664 w 208808"/>
              <a:gd name="connsiteY310" fmla="*/ 503100 h 523614"/>
              <a:gd name="connsiteX311" fmla="*/ 16423 w 208808"/>
              <a:gd name="connsiteY311" fmla="*/ 502679 h 523614"/>
              <a:gd name="connsiteX312" fmla="*/ 15942 w 208808"/>
              <a:gd name="connsiteY312" fmla="*/ 501236 h 523614"/>
              <a:gd name="connsiteX313" fmla="*/ 15761 w 208808"/>
              <a:gd name="connsiteY313" fmla="*/ 500514 h 523614"/>
              <a:gd name="connsiteX314" fmla="*/ 15701 w 208808"/>
              <a:gd name="connsiteY314" fmla="*/ 499190 h 523614"/>
              <a:gd name="connsiteX315" fmla="*/ 15521 w 208808"/>
              <a:gd name="connsiteY315" fmla="*/ 498589 h 523614"/>
              <a:gd name="connsiteX316" fmla="*/ 17326 w 208808"/>
              <a:gd name="connsiteY316" fmla="*/ 496363 h 523614"/>
              <a:gd name="connsiteX317" fmla="*/ 17566 w 208808"/>
              <a:gd name="connsiteY317" fmla="*/ 495340 h 523614"/>
              <a:gd name="connsiteX318" fmla="*/ 17085 w 208808"/>
              <a:gd name="connsiteY318" fmla="*/ 493776 h 523614"/>
              <a:gd name="connsiteX319" fmla="*/ 17566 w 208808"/>
              <a:gd name="connsiteY319" fmla="*/ 492031 h 523614"/>
              <a:gd name="connsiteX320" fmla="*/ 16483 w 208808"/>
              <a:gd name="connsiteY320" fmla="*/ 489625 h 523614"/>
              <a:gd name="connsiteX321" fmla="*/ 16243 w 208808"/>
              <a:gd name="connsiteY321" fmla="*/ 488422 h 523614"/>
              <a:gd name="connsiteX322" fmla="*/ 15461 w 208808"/>
              <a:gd name="connsiteY322" fmla="*/ 486677 h 523614"/>
              <a:gd name="connsiteX323" fmla="*/ 14257 w 208808"/>
              <a:gd name="connsiteY323" fmla="*/ 486196 h 523614"/>
              <a:gd name="connsiteX324" fmla="*/ 15220 w 208808"/>
              <a:gd name="connsiteY324" fmla="*/ 483970 h 523614"/>
              <a:gd name="connsiteX325" fmla="*/ 15701 w 208808"/>
              <a:gd name="connsiteY325" fmla="*/ 483008 h 523614"/>
              <a:gd name="connsiteX326" fmla="*/ 16724 w 208808"/>
              <a:gd name="connsiteY326" fmla="*/ 482526 h 523614"/>
              <a:gd name="connsiteX327" fmla="*/ 18950 w 208808"/>
              <a:gd name="connsiteY327" fmla="*/ 481083 h 523614"/>
              <a:gd name="connsiteX328" fmla="*/ 19973 w 208808"/>
              <a:gd name="connsiteY328" fmla="*/ 479519 h 523614"/>
              <a:gd name="connsiteX329" fmla="*/ 21176 w 208808"/>
              <a:gd name="connsiteY329" fmla="*/ 479519 h 523614"/>
              <a:gd name="connsiteX330" fmla="*/ 22018 w 208808"/>
              <a:gd name="connsiteY330" fmla="*/ 476872 h 523614"/>
              <a:gd name="connsiteX331" fmla="*/ 21417 w 208808"/>
              <a:gd name="connsiteY331" fmla="*/ 476571 h 523614"/>
              <a:gd name="connsiteX332" fmla="*/ 21115 w 208808"/>
              <a:gd name="connsiteY332" fmla="*/ 475247 h 523614"/>
              <a:gd name="connsiteX333" fmla="*/ 21477 w 208808"/>
              <a:gd name="connsiteY333" fmla="*/ 473804 h 523614"/>
              <a:gd name="connsiteX334" fmla="*/ 22619 w 208808"/>
              <a:gd name="connsiteY334" fmla="*/ 473563 h 523614"/>
              <a:gd name="connsiteX335" fmla="*/ 22921 w 208808"/>
              <a:gd name="connsiteY335" fmla="*/ 471457 h 523614"/>
              <a:gd name="connsiteX336" fmla="*/ 20514 w 208808"/>
              <a:gd name="connsiteY336" fmla="*/ 470435 h 523614"/>
              <a:gd name="connsiteX337" fmla="*/ 19551 w 208808"/>
              <a:gd name="connsiteY337" fmla="*/ 469352 h 523614"/>
              <a:gd name="connsiteX338" fmla="*/ 18829 w 208808"/>
              <a:gd name="connsiteY338" fmla="*/ 466103 h 523614"/>
              <a:gd name="connsiteX339" fmla="*/ 17386 w 208808"/>
              <a:gd name="connsiteY339" fmla="*/ 464419 h 523614"/>
              <a:gd name="connsiteX340" fmla="*/ 17747 w 208808"/>
              <a:gd name="connsiteY340" fmla="*/ 463456 h 523614"/>
              <a:gd name="connsiteX341" fmla="*/ 18228 w 208808"/>
              <a:gd name="connsiteY341" fmla="*/ 462735 h 523614"/>
              <a:gd name="connsiteX342" fmla="*/ 18469 w 208808"/>
              <a:gd name="connsiteY342" fmla="*/ 462253 h 523614"/>
              <a:gd name="connsiteX343" fmla="*/ 18829 w 208808"/>
              <a:gd name="connsiteY343" fmla="*/ 461050 h 523614"/>
              <a:gd name="connsiteX344" fmla="*/ 20033 w 208808"/>
              <a:gd name="connsiteY344" fmla="*/ 458223 h 523614"/>
              <a:gd name="connsiteX345" fmla="*/ 19973 w 208808"/>
              <a:gd name="connsiteY345" fmla="*/ 457080 h 523614"/>
              <a:gd name="connsiteX346" fmla="*/ 18047 w 208808"/>
              <a:gd name="connsiteY346" fmla="*/ 454854 h 523614"/>
              <a:gd name="connsiteX347" fmla="*/ 18709 w 208808"/>
              <a:gd name="connsiteY347" fmla="*/ 452748 h 523614"/>
              <a:gd name="connsiteX348" fmla="*/ 18108 w 208808"/>
              <a:gd name="connsiteY348" fmla="*/ 450883 h 523614"/>
              <a:gd name="connsiteX349" fmla="*/ 16905 w 208808"/>
              <a:gd name="connsiteY349" fmla="*/ 449981 h 523614"/>
              <a:gd name="connsiteX350" fmla="*/ 16364 w 208808"/>
              <a:gd name="connsiteY350" fmla="*/ 449199 h 523614"/>
              <a:gd name="connsiteX351" fmla="*/ 16483 w 208808"/>
              <a:gd name="connsiteY351" fmla="*/ 448898 h 523614"/>
              <a:gd name="connsiteX352" fmla="*/ 16303 w 208808"/>
              <a:gd name="connsiteY352" fmla="*/ 448477 h 523614"/>
              <a:gd name="connsiteX353" fmla="*/ 16303 w 208808"/>
              <a:gd name="connsiteY353" fmla="*/ 448236 h 523614"/>
              <a:gd name="connsiteX354" fmla="*/ 15521 w 208808"/>
              <a:gd name="connsiteY354" fmla="*/ 448417 h 523614"/>
              <a:gd name="connsiteX355" fmla="*/ 14799 w 208808"/>
              <a:gd name="connsiteY355" fmla="*/ 448417 h 523614"/>
              <a:gd name="connsiteX356" fmla="*/ 14558 w 208808"/>
              <a:gd name="connsiteY356" fmla="*/ 448236 h 523614"/>
              <a:gd name="connsiteX357" fmla="*/ 13475 w 208808"/>
              <a:gd name="connsiteY357" fmla="*/ 446612 h 523614"/>
              <a:gd name="connsiteX358" fmla="*/ 13837 w 208808"/>
              <a:gd name="connsiteY358" fmla="*/ 445710 h 523614"/>
              <a:gd name="connsiteX359" fmla="*/ 13536 w 208808"/>
              <a:gd name="connsiteY359" fmla="*/ 444687 h 523614"/>
              <a:gd name="connsiteX360" fmla="*/ 13235 w 208808"/>
              <a:gd name="connsiteY360" fmla="*/ 443484 h 523614"/>
              <a:gd name="connsiteX361" fmla="*/ 13115 w 208808"/>
              <a:gd name="connsiteY361" fmla="*/ 443243 h 523614"/>
              <a:gd name="connsiteX362" fmla="*/ 12753 w 208808"/>
              <a:gd name="connsiteY362" fmla="*/ 442040 h 523614"/>
              <a:gd name="connsiteX363" fmla="*/ 13356 w 208808"/>
              <a:gd name="connsiteY363" fmla="*/ 440837 h 523614"/>
              <a:gd name="connsiteX364" fmla="*/ 12152 w 208808"/>
              <a:gd name="connsiteY364" fmla="*/ 439153 h 523614"/>
              <a:gd name="connsiteX365" fmla="*/ 12152 w 208808"/>
              <a:gd name="connsiteY365" fmla="*/ 437949 h 523614"/>
              <a:gd name="connsiteX366" fmla="*/ 12994 w 208808"/>
              <a:gd name="connsiteY366" fmla="*/ 436385 h 523614"/>
              <a:gd name="connsiteX367" fmla="*/ 12393 w 208808"/>
              <a:gd name="connsiteY367" fmla="*/ 434821 h 523614"/>
              <a:gd name="connsiteX368" fmla="*/ 11791 w 208808"/>
              <a:gd name="connsiteY368" fmla="*/ 433377 h 523614"/>
              <a:gd name="connsiteX369" fmla="*/ 11671 w 208808"/>
              <a:gd name="connsiteY369" fmla="*/ 432415 h 523614"/>
              <a:gd name="connsiteX370" fmla="*/ 11911 w 208808"/>
              <a:gd name="connsiteY370" fmla="*/ 431152 h 523614"/>
              <a:gd name="connsiteX371" fmla="*/ 11911 w 208808"/>
              <a:gd name="connsiteY371" fmla="*/ 430731 h 523614"/>
              <a:gd name="connsiteX372" fmla="*/ 11189 w 208808"/>
              <a:gd name="connsiteY372" fmla="*/ 429828 h 523614"/>
              <a:gd name="connsiteX373" fmla="*/ 10348 w 208808"/>
              <a:gd name="connsiteY373" fmla="*/ 427723 h 523614"/>
              <a:gd name="connsiteX374" fmla="*/ 10107 w 208808"/>
              <a:gd name="connsiteY374" fmla="*/ 427302 h 523614"/>
              <a:gd name="connsiteX375" fmla="*/ 10287 w 208808"/>
              <a:gd name="connsiteY375" fmla="*/ 425918 h 523614"/>
              <a:gd name="connsiteX376" fmla="*/ 11130 w 208808"/>
              <a:gd name="connsiteY376" fmla="*/ 425076 h 523614"/>
              <a:gd name="connsiteX377" fmla="*/ 11671 w 208808"/>
              <a:gd name="connsiteY377" fmla="*/ 424474 h 523614"/>
              <a:gd name="connsiteX378" fmla="*/ 12393 w 208808"/>
              <a:gd name="connsiteY378" fmla="*/ 420744 h 523614"/>
              <a:gd name="connsiteX379" fmla="*/ 12212 w 208808"/>
              <a:gd name="connsiteY379" fmla="*/ 416774 h 523614"/>
              <a:gd name="connsiteX380" fmla="*/ 12453 w 208808"/>
              <a:gd name="connsiteY380" fmla="*/ 414428 h 523614"/>
              <a:gd name="connsiteX381" fmla="*/ 9445 w 208808"/>
              <a:gd name="connsiteY381" fmla="*/ 411660 h 523614"/>
              <a:gd name="connsiteX382" fmla="*/ 9685 w 208808"/>
              <a:gd name="connsiteY382" fmla="*/ 409916 h 523614"/>
              <a:gd name="connsiteX383" fmla="*/ 10467 w 208808"/>
              <a:gd name="connsiteY383" fmla="*/ 407389 h 523614"/>
              <a:gd name="connsiteX384" fmla="*/ 9986 w 208808"/>
              <a:gd name="connsiteY384" fmla="*/ 406186 h 523614"/>
              <a:gd name="connsiteX385" fmla="*/ 7821 w 208808"/>
              <a:gd name="connsiteY385" fmla="*/ 406126 h 523614"/>
              <a:gd name="connsiteX386" fmla="*/ 6979 w 208808"/>
              <a:gd name="connsiteY386" fmla="*/ 405765 h 523614"/>
              <a:gd name="connsiteX387" fmla="*/ 6377 w 208808"/>
              <a:gd name="connsiteY387" fmla="*/ 403900 h 523614"/>
              <a:gd name="connsiteX388" fmla="*/ 6076 w 208808"/>
              <a:gd name="connsiteY388" fmla="*/ 402877 h 523614"/>
              <a:gd name="connsiteX389" fmla="*/ 6136 w 208808"/>
              <a:gd name="connsiteY389" fmla="*/ 402276 h 523614"/>
              <a:gd name="connsiteX390" fmla="*/ 6618 w 208808"/>
              <a:gd name="connsiteY390" fmla="*/ 401313 h 523614"/>
              <a:gd name="connsiteX391" fmla="*/ 6798 w 208808"/>
              <a:gd name="connsiteY391" fmla="*/ 398967 h 523614"/>
              <a:gd name="connsiteX392" fmla="*/ 6618 w 208808"/>
              <a:gd name="connsiteY392" fmla="*/ 398185 h 523614"/>
              <a:gd name="connsiteX393" fmla="*/ 6498 w 208808"/>
              <a:gd name="connsiteY393" fmla="*/ 397584 h 523614"/>
              <a:gd name="connsiteX394" fmla="*/ 6016 w 208808"/>
              <a:gd name="connsiteY394" fmla="*/ 393613 h 523614"/>
              <a:gd name="connsiteX395" fmla="*/ 5776 w 208808"/>
              <a:gd name="connsiteY395" fmla="*/ 392891 h 523614"/>
              <a:gd name="connsiteX396" fmla="*/ 5294 w 208808"/>
              <a:gd name="connsiteY396" fmla="*/ 390365 h 523614"/>
              <a:gd name="connsiteX397" fmla="*/ 5234 w 208808"/>
              <a:gd name="connsiteY397" fmla="*/ 388440 h 523614"/>
              <a:gd name="connsiteX398" fmla="*/ 4272 w 208808"/>
              <a:gd name="connsiteY398" fmla="*/ 386214 h 523614"/>
              <a:gd name="connsiteX399" fmla="*/ 4512 w 208808"/>
              <a:gd name="connsiteY399" fmla="*/ 385492 h 523614"/>
              <a:gd name="connsiteX400" fmla="*/ 5054 w 208808"/>
              <a:gd name="connsiteY400" fmla="*/ 384409 h 523614"/>
              <a:gd name="connsiteX401" fmla="*/ 4933 w 208808"/>
              <a:gd name="connsiteY401" fmla="*/ 383386 h 523614"/>
              <a:gd name="connsiteX402" fmla="*/ 4753 w 208808"/>
              <a:gd name="connsiteY402" fmla="*/ 382123 h 523614"/>
              <a:gd name="connsiteX403" fmla="*/ 4391 w 208808"/>
              <a:gd name="connsiteY403" fmla="*/ 381160 h 523614"/>
              <a:gd name="connsiteX404" fmla="*/ 3369 w 208808"/>
              <a:gd name="connsiteY404" fmla="*/ 379837 h 523614"/>
              <a:gd name="connsiteX405" fmla="*/ 1444 w 208808"/>
              <a:gd name="connsiteY405" fmla="*/ 378754 h 523614"/>
              <a:gd name="connsiteX406" fmla="*/ 842 w 208808"/>
              <a:gd name="connsiteY406" fmla="*/ 377370 h 523614"/>
              <a:gd name="connsiteX407" fmla="*/ 602 w 208808"/>
              <a:gd name="connsiteY407" fmla="*/ 376047 h 523614"/>
              <a:gd name="connsiteX408" fmla="*/ 1564 w 208808"/>
              <a:gd name="connsiteY408" fmla="*/ 373701 h 523614"/>
              <a:gd name="connsiteX409" fmla="*/ 1204 w 208808"/>
              <a:gd name="connsiteY409" fmla="*/ 371294 h 523614"/>
              <a:gd name="connsiteX410" fmla="*/ 181 w 208808"/>
              <a:gd name="connsiteY410" fmla="*/ 367866 h 523614"/>
              <a:gd name="connsiteX411" fmla="*/ 361 w 208808"/>
              <a:gd name="connsiteY411" fmla="*/ 367866 h 523614"/>
              <a:gd name="connsiteX412" fmla="*/ 361 w 208808"/>
              <a:gd name="connsiteY412" fmla="*/ 367444 h 523614"/>
              <a:gd name="connsiteX413" fmla="*/ 181 w 208808"/>
              <a:gd name="connsiteY413" fmla="*/ 367083 h 523614"/>
              <a:gd name="connsiteX414" fmla="*/ 0 w 208808"/>
              <a:gd name="connsiteY414" fmla="*/ 366061 h 523614"/>
              <a:gd name="connsiteX415" fmla="*/ 482 w 208808"/>
              <a:gd name="connsiteY415" fmla="*/ 365098 h 523614"/>
              <a:gd name="connsiteX416" fmla="*/ 1143 w 208808"/>
              <a:gd name="connsiteY416" fmla="*/ 364256 h 523614"/>
              <a:gd name="connsiteX417" fmla="*/ 2046 w 208808"/>
              <a:gd name="connsiteY417" fmla="*/ 363414 h 523614"/>
              <a:gd name="connsiteX418" fmla="*/ 2226 w 208808"/>
              <a:gd name="connsiteY418" fmla="*/ 363113 h 523614"/>
              <a:gd name="connsiteX419" fmla="*/ 3068 w 208808"/>
              <a:gd name="connsiteY419" fmla="*/ 362511 h 523614"/>
              <a:gd name="connsiteX420" fmla="*/ 3730 w 208808"/>
              <a:gd name="connsiteY420" fmla="*/ 361549 h 523614"/>
              <a:gd name="connsiteX421" fmla="*/ 4692 w 208808"/>
              <a:gd name="connsiteY421" fmla="*/ 359624 h 523614"/>
              <a:gd name="connsiteX422" fmla="*/ 5114 w 208808"/>
              <a:gd name="connsiteY422" fmla="*/ 359263 h 523614"/>
              <a:gd name="connsiteX423" fmla="*/ 5114 w 208808"/>
              <a:gd name="connsiteY423" fmla="*/ 358902 h 523614"/>
              <a:gd name="connsiteX424" fmla="*/ 4753 w 208808"/>
              <a:gd name="connsiteY424" fmla="*/ 358120 h 523614"/>
              <a:gd name="connsiteX425" fmla="*/ 3369 w 208808"/>
              <a:gd name="connsiteY425" fmla="*/ 356797 h 523614"/>
              <a:gd name="connsiteX426" fmla="*/ 3309 w 208808"/>
              <a:gd name="connsiteY426" fmla="*/ 354992 h 523614"/>
              <a:gd name="connsiteX427" fmla="*/ 3550 w 208808"/>
              <a:gd name="connsiteY427" fmla="*/ 354571 h 523614"/>
              <a:gd name="connsiteX428" fmla="*/ 3309 w 208808"/>
              <a:gd name="connsiteY428" fmla="*/ 352766 h 523614"/>
              <a:gd name="connsiteX429" fmla="*/ 4512 w 208808"/>
              <a:gd name="connsiteY429" fmla="*/ 351563 h 523614"/>
              <a:gd name="connsiteX430" fmla="*/ 4452 w 208808"/>
              <a:gd name="connsiteY430" fmla="*/ 350239 h 523614"/>
              <a:gd name="connsiteX431" fmla="*/ 4091 w 208808"/>
              <a:gd name="connsiteY431" fmla="*/ 349577 h 523614"/>
              <a:gd name="connsiteX432" fmla="*/ 4091 w 208808"/>
              <a:gd name="connsiteY432" fmla="*/ 347833 h 523614"/>
              <a:gd name="connsiteX433" fmla="*/ 4512 w 208808"/>
              <a:gd name="connsiteY433" fmla="*/ 346690 h 523614"/>
              <a:gd name="connsiteX434" fmla="*/ 4632 w 208808"/>
              <a:gd name="connsiteY434" fmla="*/ 345968 h 523614"/>
              <a:gd name="connsiteX435" fmla="*/ 3790 w 208808"/>
              <a:gd name="connsiteY435" fmla="*/ 343742 h 523614"/>
              <a:gd name="connsiteX436" fmla="*/ 3369 w 208808"/>
              <a:gd name="connsiteY436" fmla="*/ 342780 h 523614"/>
              <a:gd name="connsiteX437" fmla="*/ 3068 w 208808"/>
              <a:gd name="connsiteY437" fmla="*/ 341877 h 523614"/>
              <a:gd name="connsiteX438" fmla="*/ 2887 w 208808"/>
              <a:gd name="connsiteY438" fmla="*/ 341216 h 523614"/>
              <a:gd name="connsiteX439" fmla="*/ 3068 w 208808"/>
              <a:gd name="connsiteY439" fmla="*/ 340193 h 523614"/>
              <a:gd name="connsiteX440" fmla="*/ 3128 w 208808"/>
              <a:gd name="connsiteY440" fmla="*/ 339411 h 523614"/>
              <a:gd name="connsiteX441" fmla="*/ 4091 w 208808"/>
              <a:gd name="connsiteY441" fmla="*/ 335681 h 523614"/>
              <a:gd name="connsiteX442" fmla="*/ 4452 w 208808"/>
              <a:gd name="connsiteY442" fmla="*/ 334839 h 523614"/>
              <a:gd name="connsiteX443" fmla="*/ 5595 w 208808"/>
              <a:gd name="connsiteY443" fmla="*/ 332613 h 523614"/>
              <a:gd name="connsiteX444" fmla="*/ 6437 w 208808"/>
              <a:gd name="connsiteY444" fmla="*/ 332011 h 523614"/>
              <a:gd name="connsiteX445" fmla="*/ 9265 w 208808"/>
              <a:gd name="connsiteY445" fmla="*/ 329304 h 523614"/>
              <a:gd name="connsiteX446" fmla="*/ 9505 w 208808"/>
              <a:gd name="connsiteY446" fmla="*/ 328161 h 523614"/>
              <a:gd name="connsiteX447" fmla="*/ 9746 w 208808"/>
              <a:gd name="connsiteY447" fmla="*/ 327319 h 523614"/>
              <a:gd name="connsiteX448" fmla="*/ 9746 w 208808"/>
              <a:gd name="connsiteY448" fmla="*/ 327078 h 523614"/>
              <a:gd name="connsiteX449" fmla="*/ 10047 w 208808"/>
              <a:gd name="connsiteY449" fmla="*/ 326657 h 523614"/>
              <a:gd name="connsiteX450" fmla="*/ 10107 w 208808"/>
              <a:gd name="connsiteY450" fmla="*/ 326176 h 523614"/>
              <a:gd name="connsiteX451" fmla="*/ 10167 w 208808"/>
              <a:gd name="connsiteY451" fmla="*/ 325454 h 523614"/>
              <a:gd name="connsiteX452" fmla="*/ 10227 w 208808"/>
              <a:gd name="connsiteY452" fmla="*/ 325033 h 523614"/>
              <a:gd name="connsiteX453" fmla="*/ 10467 w 208808"/>
              <a:gd name="connsiteY453" fmla="*/ 324672 h 523614"/>
              <a:gd name="connsiteX454" fmla="*/ 11070 w 208808"/>
              <a:gd name="connsiteY454" fmla="*/ 324251 h 523614"/>
              <a:gd name="connsiteX455" fmla="*/ 11370 w 208808"/>
              <a:gd name="connsiteY455" fmla="*/ 323890 h 523614"/>
              <a:gd name="connsiteX456" fmla="*/ 11611 w 208808"/>
              <a:gd name="connsiteY456" fmla="*/ 323108 h 523614"/>
              <a:gd name="connsiteX457" fmla="*/ 11430 w 208808"/>
              <a:gd name="connsiteY457" fmla="*/ 322326 h 523614"/>
              <a:gd name="connsiteX458" fmla="*/ 11430 w 208808"/>
              <a:gd name="connsiteY458" fmla="*/ 321845 h 523614"/>
              <a:gd name="connsiteX459" fmla="*/ 10949 w 208808"/>
              <a:gd name="connsiteY459" fmla="*/ 321243 h 523614"/>
              <a:gd name="connsiteX460" fmla="*/ 10949 w 208808"/>
              <a:gd name="connsiteY460" fmla="*/ 321002 h 523614"/>
              <a:gd name="connsiteX461" fmla="*/ 11070 w 208808"/>
              <a:gd name="connsiteY461" fmla="*/ 320581 h 523614"/>
              <a:gd name="connsiteX462" fmla="*/ 11189 w 208808"/>
              <a:gd name="connsiteY462" fmla="*/ 320160 h 523614"/>
              <a:gd name="connsiteX463" fmla="*/ 11611 w 208808"/>
              <a:gd name="connsiteY463" fmla="*/ 319860 h 523614"/>
              <a:gd name="connsiteX464" fmla="*/ 11731 w 208808"/>
              <a:gd name="connsiteY464" fmla="*/ 319438 h 523614"/>
              <a:gd name="connsiteX465" fmla="*/ 11911 w 208808"/>
              <a:gd name="connsiteY465" fmla="*/ 318416 h 523614"/>
              <a:gd name="connsiteX466" fmla="*/ 11911 w 208808"/>
              <a:gd name="connsiteY466" fmla="*/ 317694 h 523614"/>
              <a:gd name="connsiteX467" fmla="*/ 11971 w 208808"/>
              <a:gd name="connsiteY467" fmla="*/ 317333 h 523614"/>
              <a:gd name="connsiteX468" fmla="*/ 12152 w 208808"/>
              <a:gd name="connsiteY468" fmla="*/ 316912 h 523614"/>
              <a:gd name="connsiteX469" fmla="*/ 12393 w 208808"/>
              <a:gd name="connsiteY469" fmla="*/ 316611 h 523614"/>
              <a:gd name="connsiteX470" fmla="*/ 12513 w 208808"/>
              <a:gd name="connsiteY470" fmla="*/ 316130 h 523614"/>
              <a:gd name="connsiteX471" fmla="*/ 12333 w 208808"/>
              <a:gd name="connsiteY471" fmla="*/ 315468 h 523614"/>
              <a:gd name="connsiteX472" fmla="*/ 12212 w 208808"/>
              <a:gd name="connsiteY472" fmla="*/ 315107 h 523614"/>
              <a:gd name="connsiteX473" fmla="*/ 11430 w 208808"/>
              <a:gd name="connsiteY473" fmla="*/ 314325 h 523614"/>
              <a:gd name="connsiteX474" fmla="*/ 11009 w 208808"/>
              <a:gd name="connsiteY474" fmla="*/ 313663 h 523614"/>
              <a:gd name="connsiteX475" fmla="*/ 11009 w 208808"/>
              <a:gd name="connsiteY475" fmla="*/ 312821 h 523614"/>
              <a:gd name="connsiteX476" fmla="*/ 11070 w 208808"/>
              <a:gd name="connsiteY476" fmla="*/ 312219 h 523614"/>
              <a:gd name="connsiteX477" fmla="*/ 11189 w 208808"/>
              <a:gd name="connsiteY477" fmla="*/ 311678 h 523614"/>
              <a:gd name="connsiteX478" fmla="*/ 11189 w 208808"/>
              <a:gd name="connsiteY478" fmla="*/ 311076 h 523614"/>
              <a:gd name="connsiteX479" fmla="*/ 10588 w 208808"/>
              <a:gd name="connsiteY479" fmla="*/ 309753 h 523614"/>
              <a:gd name="connsiteX480" fmla="*/ 10467 w 208808"/>
              <a:gd name="connsiteY480" fmla="*/ 309091 h 523614"/>
              <a:gd name="connsiteX481" fmla="*/ 9866 w 208808"/>
              <a:gd name="connsiteY481" fmla="*/ 308430 h 523614"/>
              <a:gd name="connsiteX482" fmla="*/ 9685 w 208808"/>
              <a:gd name="connsiteY482" fmla="*/ 308008 h 523614"/>
              <a:gd name="connsiteX483" fmla="*/ 9204 w 208808"/>
              <a:gd name="connsiteY483" fmla="*/ 307467 h 523614"/>
              <a:gd name="connsiteX484" fmla="*/ 9204 w 208808"/>
              <a:gd name="connsiteY484" fmla="*/ 307046 h 523614"/>
              <a:gd name="connsiteX485" fmla="*/ 9325 w 208808"/>
              <a:gd name="connsiteY485" fmla="*/ 306264 h 523614"/>
              <a:gd name="connsiteX486" fmla="*/ 9204 w 208808"/>
              <a:gd name="connsiteY486" fmla="*/ 305722 h 523614"/>
              <a:gd name="connsiteX487" fmla="*/ 9204 w 208808"/>
              <a:gd name="connsiteY487" fmla="*/ 305542 h 523614"/>
              <a:gd name="connsiteX488" fmla="*/ 9265 w 208808"/>
              <a:gd name="connsiteY488" fmla="*/ 305361 h 523614"/>
              <a:gd name="connsiteX489" fmla="*/ 9566 w 208808"/>
              <a:gd name="connsiteY489" fmla="*/ 305181 h 523614"/>
              <a:gd name="connsiteX490" fmla="*/ 10287 w 208808"/>
              <a:gd name="connsiteY490" fmla="*/ 304820 h 523614"/>
              <a:gd name="connsiteX491" fmla="*/ 11009 w 208808"/>
              <a:gd name="connsiteY491" fmla="*/ 304218 h 523614"/>
              <a:gd name="connsiteX492" fmla="*/ 11070 w 208808"/>
              <a:gd name="connsiteY492" fmla="*/ 304098 h 523614"/>
              <a:gd name="connsiteX493" fmla="*/ 10889 w 208808"/>
              <a:gd name="connsiteY493" fmla="*/ 303737 h 523614"/>
              <a:gd name="connsiteX494" fmla="*/ 10648 w 208808"/>
              <a:gd name="connsiteY494" fmla="*/ 303497 h 523614"/>
              <a:gd name="connsiteX495" fmla="*/ 10348 w 208808"/>
              <a:gd name="connsiteY495" fmla="*/ 303075 h 523614"/>
              <a:gd name="connsiteX496" fmla="*/ 9926 w 208808"/>
              <a:gd name="connsiteY496" fmla="*/ 302715 h 523614"/>
              <a:gd name="connsiteX497" fmla="*/ 9746 w 208808"/>
              <a:gd name="connsiteY497" fmla="*/ 302414 h 523614"/>
              <a:gd name="connsiteX498" fmla="*/ 9566 w 208808"/>
              <a:gd name="connsiteY498" fmla="*/ 301572 h 523614"/>
              <a:gd name="connsiteX499" fmla="*/ 9746 w 208808"/>
              <a:gd name="connsiteY499" fmla="*/ 301090 h 523614"/>
              <a:gd name="connsiteX500" fmla="*/ 10528 w 208808"/>
              <a:gd name="connsiteY500" fmla="*/ 300850 h 523614"/>
              <a:gd name="connsiteX501" fmla="*/ 10889 w 208808"/>
              <a:gd name="connsiteY501" fmla="*/ 300489 h 523614"/>
              <a:gd name="connsiteX502" fmla="*/ 11130 w 208808"/>
              <a:gd name="connsiteY502" fmla="*/ 300308 h 523614"/>
              <a:gd name="connsiteX503" fmla="*/ 10949 w 208808"/>
              <a:gd name="connsiteY503" fmla="*/ 299406 h 523614"/>
              <a:gd name="connsiteX504" fmla="*/ 11070 w 208808"/>
              <a:gd name="connsiteY504" fmla="*/ 298443 h 523614"/>
              <a:gd name="connsiteX505" fmla="*/ 11189 w 208808"/>
              <a:gd name="connsiteY505" fmla="*/ 298022 h 523614"/>
              <a:gd name="connsiteX506" fmla="*/ 11551 w 208808"/>
              <a:gd name="connsiteY506" fmla="*/ 297300 h 523614"/>
              <a:gd name="connsiteX507" fmla="*/ 11911 w 208808"/>
              <a:gd name="connsiteY507" fmla="*/ 296699 h 523614"/>
              <a:gd name="connsiteX508" fmla="*/ 12574 w 208808"/>
              <a:gd name="connsiteY508" fmla="*/ 295977 h 523614"/>
              <a:gd name="connsiteX509" fmla="*/ 12934 w 208808"/>
              <a:gd name="connsiteY509" fmla="*/ 295435 h 523614"/>
              <a:gd name="connsiteX510" fmla="*/ 13716 w 208808"/>
              <a:gd name="connsiteY510" fmla="*/ 294052 h 523614"/>
              <a:gd name="connsiteX511" fmla="*/ 14438 w 208808"/>
              <a:gd name="connsiteY511" fmla="*/ 292247 h 523614"/>
              <a:gd name="connsiteX512" fmla="*/ 13235 w 208808"/>
              <a:gd name="connsiteY512" fmla="*/ 288638 h 523614"/>
              <a:gd name="connsiteX513" fmla="*/ 14860 w 208808"/>
              <a:gd name="connsiteY513" fmla="*/ 285931 h 523614"/>
              <a:gd name="connsiteX514" fmla="*/ 14619 w 208808"/>
              <a:gd name="connsiteY514" fmla="*/ 284607 h 523614"/>
              <a:gd name="connsiteX515" fmla="*/ 15401 w 208808"/>
              <a:gd name="connsiteY515" fmla="*/ 283223 h 523614"/>
              <a:gd name="connsiteX516" fmla="*/ 13415 w 208808"/>
              <a:gd name="connsiteY516" fmla="*/ 283223 h 523614"/>
              <a:gd name="connsiteX517" fmla="*/ 12934 w 208808"/>
              <a:gd name="connsiteY517" fmla="*/ 284005 h 523614"/>
              <a:gd name="connsiteX518" fmla="*/ 12333 w 208808"/>
              <a:gd name="connsiteY518" fmla="*/ 283644 h 523614"/>
              <a:gd name="connsiteX519" fmla="*/ 11731 w 208808"/>
              <a:gd name="connsiteY519" fmla="*/ 280396 h 523614"/>
              <a:gd name="connsiteX520" fmla="*/ 10889 w 208808"/>
              <a:gd name="connsiteY520" fmla="*/ 279794 h 523614"/>
              <a:gd name="connsiteX521" fmla="*/ 11130 w 208808"/>
              <a:gd name="connsiteY521" fmla="*/ 278651 h 523614"/>
              <a:gd name="connsiteX522" fmla="*/ 11791 w 208808"/>
              <a:gd name="connsiteY522" fmla="*/ 277027 h 523614"/>
              <a:gd name="connsiteX523" fmla="*/ 11189 w 208808"/>
              <a:gd name="connsiteY523" fmla="*/ 275884 h 523614"/>
              <a:gd name="connsiteX524" fmla="*/ 12032 w 208808"/>
              <a:gd name="connsiteY524" fmla="*/ 274681 h 523614"/>
              <a:gd name="connsiteX525" fmla="*/ 12634 w 208808"/>
              <a:gd name="connsiteY525" fmla="*/ 274922 h 523614"/>
              <a:gd name="connsiteX526" fmla="*/ 12814 w 208808"/>
              <a:gd name="connsiteY526" fmla="*/ 274801 h 523614"/>
              <a:gd name="connsiteX527" fmla="*/ 12333 w 208808"/>
              <a:gd name="connsiteY527" fmla="*/ 274500 h 523614"/>
              <a:gd name="connsiteX528" fmla="*/ 12032 w 208808"/>
              <a:gd name="connsiteY528" fmla="*/ 273057 h 523614"/>
              <a:gd name="connsiteX529" fmla="*/ 13235 w 208808"/>
              <a:gd name="connsiteY529" fmla="*/ 273057 h 523614"/>
              <a:gd name="connsiteX530" fmla="*/ 13837 w 208808"/>
              <a:gd name="connsiteY530" fmla="*/ 271072 h 523614"/>
              <a:gd name="connsiteX531" fmla="*/ 14017 w 208808"/>
              <a:gd name="connsiteY531" fmla="*/ 270710 h 523614"/>
              <a:gd name="connsiteX532" fmla="*/ 13596 w 208808"/>
              <a:gd name="connsiteY532" fmla="*/ 270109 h 523614"/>
              <a:gd name="connsiteX533" fmla="*/ 13055 w 208808"/>
              <a:gd name="connsiteY533" fmla="*/ 269628 h 523614"/>
              <a:gd name="connsiteX534" fmla="*/ 12874 w 208808"/>
              <a:gd name="connsiteY534" fmla="*/ 269267 h 523614"/>
              <a:gd name="connsiteX535" fmla="*/ 12874 w 208808"/>
              <a:gd name="connsiteY535" fmla="*/ 268785 h 523614"/>
              <a:gd name="connsiteX536" fmla="*/ 13115 w 208808"/>
              <a:gd name="connsiteY536" fmla="*/ 268485 h 523614"/>
              <a:gd name="connsiteX537" fmla="*/ 14138 w 208808"/>
              <a:gd name="connsiteY537" fmla="*/ 267282 h 523614"/>
              <a:gd name="connsiteX538" fmla="*/ 14619 w 208808"/>
              <a:gd name="connsiteY538" fmla="*/ 267041 h 523614"/>
              <a:gd name="connsiteX539" fmla="*/ 14679 w 208808"/>
              <a:gd name="connsiteY539" fmla="*/ 266860 h 523614"/>
              <a:gd name="connsiteX540" fmla="*/ 14378 w 208808"/>
              <a:gd name="connsiteY540" fmla="*/ 266620 h 523614"/>
              <a:gd name="connsiteX541" fmla="*/ 13776 w 208808"/>
              <a:gd name="connsiteY541" fmla="*/ 266499 h 523614"/>
              <a:gd name="connsiteX542" fmla="*/ 13475 w 208808"/>
              <a:gd name="connsiteY542" fmla="*/ 266319 h 523614"/>
              <a:gd name="connsiteX543" fmla="*/ 13475 w 208808"/>
              <a:gd name="connsiteY543" fmla="*/ 265838 h 523614"/>
              <a:gd name="connsiteX544" fmla="*/ 13776 w 208808"/>
              <a:gd name="connsiteY544" fmla="*/ 265537 h 523614"/>
              <a:gd name="connsiteX545" fmla="*/ 14860 w 208808"/>
              <a:gd name="connsiteY545" fmla="*/ 265296 h 523614"/>
              <a:gd name="connsiteX546" fmla="*/ 15039 w 208808"/>
              <a:gd name="connsiteY546" fmla="*/ 263492 h 523614"/>
              <a:gd name="connsiteX547" fmla="*/ 15280 w 208808"/>
              <a:gd name="connsiteY547" fmla="*/ 262950 h 523614"/>
              <a:gd name="connsiteX548" fmla="*/ 15280 w 208808"/>
              <a:gd name="connsiteY548" fmla="*/ 262649 h 523614"/>
              <a:gd name="connsiteX549" fmla="*/ 14860 w 208808"/>
              <a:gd name="connsiteY549" fmla="*/ 262288 h 523614"/>
              <a:gd name="connsiteX550" fmla="*/ 14558 w 208808"/>
              <a:gd name="connsiteY550" fmla="*/ 262108 h 523614"/>
              <a:gd name="connsiteX551" fmla="*/ 14318 w 208808"/>
              <a:gd name="connsiteY551" fmla="*/ 261867 h 523614"/>
              <a:gd name="connsiteX552" fmla="*/ 14438 w 208808"/>
              <a:gd name="connsiteY552" fmla="*/ 261627 h 523614"/>
              <a:gd name="connsiteX553" fmla="*/ 15039 w 208808"/>
              <a:gd name="connsiteY553" fmla="*/ 261326 h 523614"/>
              <a:gd name="connsiteX554" fmla="*/ 15401 w 208808"/>
              <a:gd name="connsiteY554" fmla="*/ 260905 h 523614"/>
              <a:gd name="connsiteX555" fmla="*/ 15701 w 208808"/>
              <a:gd name="connsiteY555" fmla="*/ 260905 h 523614"/>
              <a:gd name="connsiteX556" fmla="*/ 16123 w 208808"/>
              <a:gd name="connsiteY556" fmla="*/ 261145 h 523614"/>
              <a:gd name="connsiteX557" fmla="*/ 16423 w 208808"/>
              <a:gd name="connsiteY557" fmla="*/ 261145 h 523614"/>
              <a:gd name="connsiteX558" fmla="*/ 16664 w 208808"/>
              <a:gd name="connsiteY558" fmla="*/ 260905 h 523614"/>
              <a:gd name="connsiteX559" fmla="*/ 16965 w 208808"/>
              <a:gd name="connsiteY559" fmla="*/ 260604 h 523614"/>
              <a:gd name="connsiteX560" fmla="*/ 16965 w 208808"/>
              <a:gd name="connsiteY560" fmla="*/ 260424 h 523614"/>
              <a:gd name="connsiteX561" fmla="*/ 16784 w 208808"/>
              <a:gd name="connsiteY561" fmla="*/ 260123 h 523614"/>
              <a:gd name="connsiteX562" fmla="*/ 16423 w 208808"/>
              <a:gd name="connsiteY562" fmla="*/ 260002 h 523614"/>
              <a:gd name="connsiteX563" fmla="*/ 15822 w 208808"/>
              <a:gd name="connsiteY563" fmla="*/ 260002 h 523614"/>
              <a:gd name="connsiteX564" fmla="*/ 14979 w 208808"/>
              <a:gd name="connsiteY564" fmla="*/ 259702 h 523614"/>
              <a:gd name="connsiteX565" fmla="*/ 14739 w 208808"/>
              <a:gd name="connsiteY565" fmla="*/ 259521 h 523614"/>
              <a:gd name="connsiteX566" fmla="*/ 14739 w 208808"/>
              <a:gd name="connsiteY566" fmla="*/ 259220 h 523614"/>
              <a:gd name="connsiteX567" fmla="*/ 15100 w 208808"/>
              <a:gd name="connsiteY567" fmla="*/ 258980 h 523614"/>
              <a:gd name="connsiteX568" fmla="*/ 15521 w 208808"/>
              <a:gd name="connsiteY568" fmla="*/ 258980 h 523614"/>
              <a:gd name="connsiteX569" fmla="*/ 15882 w 208808"/>
              <a:gd name="connsiteY569" fmla="*/ 258799 h 523614"/>
              <a:gd name="connsiteX570" fmla="*/ 16062 w 208808"/>
              <a:gd name="connsiteY570" fmla="*/ 258498 h 523614"/>
              <a:gd name="connsiteX571" fmla="*/ 16123 w 208808"/>
              <a:gd name="connsiteY571" fmla="*/ 257957 h 523614"/>
              <a:gd name="connsiteX572" fmla="*/ 16002 w 208808"/>
              <a:gd name="connsiteY572" fmla="*/ 257295 h 523614"/>
              <a:gd name="connsiteX573" fmla="*/ 16002 w 208808"/>
              <a:gd name="connsiteY573" fmla="*/ 256754 h 523614"/>
              <a:gd name="connsiteX574" fmla="*/ 15761 w 208808"/>
              <a:gd name="connsiteY574" fmla="*/ 256513 h 523614"/>
              <a:gd name="connsiteX575" fmla="*/ 15521 w 208808"/>
              <a:gd name="connsiteY575" fmla="*/ 256393 h 523614"/>
              <a:gd name="connsiteX576" fmla="*/ 14679 w 208808"/>
              <a:gd name="connsiteY576" fmla="*/ 256273 h 523614"/>
              <a:gd name="connsiteX577" fmla="*/ 14438 w 208808"/>
              <a:gd name="connsiteY577" fmla="*/ 256393 h 523614"/>
              <a:gd name="connsiteX578" fmla="*/ 14318 w 208808"/>
              <a:gd name="connsiteY578" fmla="*/ 256874 h 523614"/>
              <a:gd name="connsiteX579" fmla="*/ 14438 w 208808"/>
              <a:gd name="connsiteY579" fmla="*/ 257536 h 523614"/>
              <a:gd name="connsiteX580" fmla="*/ 14378 w 208808"/>
              <a:gd name="connsiteY580" fmla="*/ 257897 h 523614"/>
              <a:gd name="connsiteX581" fmla="*/ 13415 w 208808"/>
              <a:gd name="connsiteY581" fmla="*/ 257716 h 523614"/>
              <a:gd name="connsiteX582" fmla="*/ 12934 w 208808"/>
              <a:gd name="connsiteY582" fmla="*/ 257235 h 523614"/>
              <a:gd name="connsiteX583" fmla="*/ 12693 w 208808"/>
              <a:gd name="connsiteY583" fmla="*/ 256634 h 523614"/>
              <a:gd name="connsiteX584" fmla="*/ 12152 w 208808"/>
              <a:gd name="connsiteY584" fmla="*/ 254889 h 523614"/>
              <a:gd name="connsiteX585" fmla="*/ 12152 w 208808"/>
              <a:gd name="connsiteY585" fmla="*/ 253746 h 523614"/>
              <a:gd name="connsiteX586" fmla="*/ 13716 w 208808"/>
              <a:gd name="connsiteY586" fmla="*/ 252362 h 523614"/>
              <a:gd name="connsiteX587" fmla="*/ 13716 w 208808"/>
              <a:gd name="connsiteY587" fmla="*/ 250858 h 523614"/>
              <a:gd name="connsiteX588" fmla="*/ 12333 w 208808"/>
              <a:gd name="connsiteY588" fmla="*/ 249776 h 523614"/>
              <a:gd name="connsiteX589" fmla="*/ 11852 w 208808"/>
              <a:gd name="connsiteY589" fmla="*/ 248813 h 523614"/>
              <a:gd name="connsiteX590" fmla="*/ 11490 w 208808"/>
              <a:gd name="connsiteY590" fmla="*/ 247971 h 523614"/>
              <a:gd name="connsiteX591" fmla="*/ 11430 w 208808"/>
              <a:gd name="connsiteY591" fmla="*/ 247189 h 523614"/>
              <a:gd name="connsiteX592" fmla="*/ 11490 w 208808"/>
              <a:gd name="connsiteY592" fmla="*/ 246587 h 523614"/>
              <a:gd name="connsiteX593" fmla="*/ 10949 w 208808"/>
              <a:gd name="connsiteY593" fmla="*/ 246587 h 523614"/>
              <a:gd name="connsiteX594" fmla="*/ 9385 w 208808"/>
              <a:gd name="connsiteY594" fmla="*/ 245384 h 523614"/>
              <a:gd name="connsiteX595" fmla="*/ 7340 w 208808"/>
              <a:gd name="connsiteY595" fmla="*/ 242497 h 523614"/>
              <a:gd name="connsiteX596" fmla="*/ 6257 w 208808"/>
              <a:gd name="connsiteY596" fmla="*/ 241594 h 523614"/>
              <a:gd name="connsiteX597" fmla="*/ 6076 w 208808"/>
              <a:gd name="connsiteY597" fmla="*/ 240210 h 523614"/>
              <a:gd name="connsiteX598" fmla="*/ 6257 w 208808"/>
              <a:gd name="connsiteY598" fmla="*/ 238165 h 523614"/>
              <a:gd name="connsiteX599" fmla="*/ 6016 w 208808"/>
              <a:gd name="connsiteY599" fmla="*/ 237383 h 523614"/>
              <a:gd name="connsiteX600" fmla="*/ 6377 w 208808"/>
              <a:gd name="connsiteY600" fmla="*/ 236721 h 523614"/>
              <a:gd name="connsiteX601" fmla="*/ 6377 w 208808"/>
              <a:gd name="connsiteY601" fmla="*/ 235819 h 523614"/>
              <a:gd name="connsiteX602" fmla="*/ 6016 w 208808"/>
              <a:gd name="connsiteY602" fmla="*/ 235277 h 523614"/>
              <a:gd name="connsiteX603" fmla="*/ 5895 w 208808"/>
              <a:gd name="connsiteY603" fmla="*/ 234796 h 523614"/>
              <a:gd name="connsiteX604" fmla="*/ 5776 w 208808"/>
              <a:gd name="connsiteY604" fmla="*/ 232871 h 523614"/>
              <a:gd name="connsiteX605" fmla="*/ 5895 w 208808"/>
              <a:gd name="connsiteY605" fmla="*/ 232270 h 523614"/>
              <a:gd name="connsiteX606" fmla="*/ 5715 w 208808"/>
              <a:gd name="connsiteY606" fmla="*/ 231728 h 523614"/>
              <a:gd name="connsiteX607" fmla="*/ 5294 w 208808"/>
              <a:gd name="connsiteY607" fmla="*/ 231307 h 523614"/>
              <a:gd name="connsiteX608" fmla="*/ 5114 w 208808"/>
              <a:gd name="connsiteY608" fmla="*/ 231127 h 523614"/>
              <a:gd name="connsiteX609" fmla="*/ 4753 w 208808"/>
              <a:gd name="connsiteY609" fmla="*/ 230946 h 523614"/>
              <a:gd name="connsiteX610" fmla="*/ 4512 w 208808"/>
              <a:gd name="connsiteY610" fmla="*/ 230766 h 523614"/>
              <a:gd name="connsiteX611" fmla="*/ 4272 w 208808"/>
              <a:gd name="connsiteY611" fmla="*/ 230345 h 523614"/>
              <a:gd name="connsiteX612" fmla="*/ 3189 w 208808"/>
              <a:gd name="connsiteY612" fmla="*/ 229141 h 523614"/>
              <a:gd name="connsiteX613" fmla="*/ 3189 w 208808"/>
              <a:gd name="connsiteY613" fmla="*/ 228781 h 523614"/>
              <a:gd name="connsiteX614" fmla="*/ 2768 w 208808"/>
              <a:gd name="connsiteY614" fmla="*/ 226855 h 523614"/>
              <a:gd name="connsiteX615" fmla="*/ 1324 w 208808"/>
              <a:gd name="connsiteY615" fmla="*/ 227156 h 523614"/>
              <a:gd name="connsiteX616" fmla="*/ 1504 w 208808"/>
              <a:gd name="connsiteY616" fmla="*/ 225351 h 523614"/>
              <a:gd name="connsiteX617" fmla="*/ 2226 w 208808"/>
              <a:gd name="connsiteY617" fmla="*/ 223065 h 523614"/>
              <a:gd name="connsiteX618" fmla="*/ 3128 w 208808"/>
              <a:gd name="connsiteY618" fmla="*/ 222283 h 523614"/>
              <a:gd name="connsiteX619" fmla="*/ 4272 w 208808"/>
              <a:gd name="connsiteY619" fmla="*/ 220058 h 523614"/>
              <a:gd name="connsiteX620" fmla="*/ 3249 w 208808"/>
              <a:gd name="connsiteY620" fmla="*/ 217050 h 523614"/>
              <a:gd name="connsiteX621" fmla="*/ 3309 w 208808"/>
              <a:gd name="connsiteY621" fmla="*/ 216629 h 523614"/>
              <a:gd name="connsiteX622" fmla="*/ 3971 w 208808"/>
              <a:gd name="connsiteY622" fmla="*/ 216087 h 523614"/>
              <a:gd name="connsiteX623" fmla="*/ 5715 w 208808"/>
              <a:gd name="connsiteY623" fmla="*/ 215726 h 523614"/>
              <a:gd name="connsiteX624" fmla="*/ 6677 w 208808"/>
              <a:gd name="connsiteY624" fmla="*/ 215004 h 523614"/>
              <a:gd name="connsiteX625" fmla="*/ 7039 w 208808"/>
              <a:gd name="connsiteY625" fmla="*/ 214403 h 523614"/>
              <a:gd name="connsiteX626" fmla="*/ 8603 w 208808"/>
              <a:gd name="connsiteY626" fmla="*/ 212899 h 523614"/>
              <a:gd name="connsiteX627" fmla="*/ 8903 w 208808"/>
              <a:gd name="connsiteY627" fmla="*/ 211575 h 523614"/>
              <a:gd name="connsiteX628" fmla="*/ 11490 w 208808"/>
              <a:gd name="connsiteY628" fmla="*/ 210974 h 523614"/>
              <a:gd name="connsiteX629" fmla="*/ 15642 w 208808"/>
              <a:gd name="connsiteY629" fmla="*/ 209470 h 523614"/>
              <a:gd name="connsiteX630" fmla="*/ 16604 w 208808"/>
              <a:gd name="connsiteY630" fmla="*/ 207304 h 523614"/>
              <a:gd name="connsiteX631" fmla="*/ 18047 w 208808"/>
              <a:gd name="connsiteY631" fmla="*/ 206522 h 523614"/>
              <a:gd name="connsiteX632" fmla="*/ 22740 w 208808"/>
              <a:gd name="connsiteY632" fmla="*/ 207244 h 523614"/>
              <a:gd name="connsiteX633" fmla="*/ 25267 w 208808"/>
              <a:gd name="connsiteY633" fmla="*/ 205740 h 523614"/>
              <a:gd name="connsiteX634" fmla="*/ 26289 w 208808"/>
              <a:gd name="connsiteY634" fmla="*/ 204657 h 523614"/>
              <a:gd name="connsiteX635" fmla="*/ 27191 w 208808"/>
              <a:gd name="connsiteY635" fmla="*/ 203334 h 523614"/>
              <a:gd name="connsiteX636" fmla="*/ 29598 w 208808"/>
              <a:gd name="connsiteY636" fmla="*/ 201409 h 523614"/>
              <a:gd name="connsiteX637" fmla="*/ 28515 w 208808"/>
              <a:gd name="connsiteY637" fmla="*/ 199604 h 523614"/>
              <a:gd name="connsiteX638" fmla="*/ 28695 w 208808"/>
              <a:gd name="connsiteY638" fmla="*/ 198280 h 523614"/>
              <a:gd name="connsiteX639" fmla="*/ 27913 w 208808"/>
              <a:gd name="connsiteY639" fmla="*/ 196776 h 523614"/>
              <a:gd name="connsiteX640" fmla="*/ 29357 w 208808"/>
              <a:gd name="connsiteY640" fmla="*/ 195994 h 523614"/>
              <a:gd name="connsiteX641" fmla="*/ 28756 w 208808"/>
              <a:gd name="connsiteY641" fmla="*/ 194731 h 523614"/>
              <a:gd name="connsiteX642" fmla="*/ 29538 w 208808"/>
              <a:gd name="connsiteY642" fmla="*/ 192686 h 523614"/>
              <a:gd name="connsiteX643" fmla="*/ 31643 w 208808"/>
              <a:gd name="connsiteY643" fmla="*/ 191964 h 523614"/>
              <a:gd name="connsiteX644" fmla="*/ 32666 w 208808"/>
              <a:gd name="connsiteY644" fmla="*/ 190580 h 523614"/>
              <a:gd name="connsiteX645" fmla="*/ 33207 w 208808"/>
              <a:gd name="connsiteY645" fmla="*/ 189979 h 523614"/>
              <a:gd name="connsiteX646" fmla="*/ 35073 w 208808"/>
              <a:gd name="connsiteY646" fmla="*/ 190400 h 523614"/>
              <a:gd name="connsiteX647" fmla="*/ 36155 w 208808"/>
              <a:gd name="connsiteY647" fmla="*/ 190099 h 523614"/>
              <a:gd name="connsiteX648" fmla="*/ 36336 w 208808"/>
              <a:gd name="connsiteY648" fmla="*/ 188715 h 523614"/>
              <a:gd name="connsiteX649" fmla="*/ 38802 w 208808"/>
              <a:gd name="connsiteY649" fmla="*/ 187753 h 523614"/>
              <a:gd name="connsiteX650" fmla="*/ 40486 w 208808"/>
              <a:gd name="connsiteY650" fmla="*/ 186489 h 523614"/>
              <a:gd name="connsiteX651" fmla="*/ 41088 w 208808"/>
              <a:gd name="connsiteY651" fmla="*/ 185467 h 523614"/>
              <a:gd name="connsiteX652" fmla="*/ 41690 w 208808"/>
              <a:gd name="connsiteY652" fmla="*/ 184745 h 523614"/>
              <a:gd name="connsiteX653" fmla="*/ 43013 w 208808"/>
              <a:gd name="connsiteY653" fmla="*/ 182579 h 523614"/>
              <a:gd name="connsiteX654" fmla="*/ 42291 w 208808"/>
              <a:gd name="connsiteY654" fmla="*/ 181737 h 523614"/>
              <a:gd name="connsiteX655" fmla="*/ 44217 w 208808"/>
              <a:gd name="connsiteY655" fmla="*/ 180474 h 523614"/>
              <a:gd name="connsiteX656" fmla="*/ 44457 w 208808"/>
              <a:gd name="connsiteY656" fmla="*/ 179451 h 523614"/>
              <a:gd name="connsiteX657" fmla="*/ 44096 w 208808"/>
              <a:gd name="connsiteY657" fmla="*/ 176443 h 523614"/>
              <a:gd name="connsiteX658" fmla="*/ 45359 w 208808"/>
              <a:gd name="connsiteY658" fmla="*/ 175601 h 523614"/>
              <a:gd name="connsiteX659" fmla="*/ 45600 w 208808"/>
              <a:gd name="connsiteY659" fmla="*/ 174277 h 523614"/>
              <a:gd name="connsiteX660" fmla="*/ 44397 w 208808"/>
              <a:gd name="connsiteY660" fmla="*/ 173195 h 523614"/>
              <a:gd name="connsiteX661" fmla="*/ 45600 w 208808"/>
              <a:gd name="connsiteY661" fmla="*/ 171390 h 523614"/>
              <a:gd name="connsiteX662" fmla="*/ 45961 w 208808"/>
              <a:gd name="connsiteY662" fmla="*/ 170668 h 523614"/>
              <a:gd name="connsiteX663" fmla="*/ 46322 w 208808"/>
              <a:gd name="connsiteY663" fmla="*/ 170668 h 523614"/>
              <a:gd name="connsiteX664" fmla="*/ 46622 w 208808"/>
              <a:gd name="connsiteY664" fmla="*/ 170788 h 523614"/>
              <a:gd name="connsiteX665" fmla="*/ 46502 w 208808"/>
              <a:gd name="connsiteY665" fmla="*/ 171209 h 523614"/>
              <a:gd name="connsiteX666" fmla="*/ 46442 w 208808"/>
              <a:gd name="connsiteY666" fmla="*/ 171390 h 523614"/>
              <a:gd name="connsiteX667" fmla="*/ 46021 w 208808"/>
              <a:gd name="connsiteY667" fmla="*/ 171631 h 523614"/>
              <a:gd name="connsiteX668" fmla="*/ 45780 w 208808"/>
              <a:gd name="connsiteY668" fmla="*/ 171931 h 523614"/>
              <a:gd name="connsiteX669" fmla="*/ 45600 w 208808"/>
              <a:gd name="connsiteY669" fmla="*/ 171811 h 523614"/>
              <a:gd name="connsiteX670" fmla="*/ 45721 w 208808"/>
              <a:gd name="connsiteY670" fmla="*/ 172352 h 523614"/>
              <a:gd name="connsiteX671" fmla="*/ 45901 w 208808"/>
              <a:gd name="connsiteY671" fmla="*/ 172473 h 523614"/>
              <a:gd name="connsiteX672" fmla="*/ 46081 w 208808"/>
              <a:gd name="connsiteY672" fmla="*/ 172593 h 523614"/>
              <a:gd name="connsiteX673" fmla="*/ 46442 w 208808"/>
              <a:gd name="connsiteY673" fmla="*/ 172593 h 523614"/>
              <a:gd name="connsiteX674" fmla="*/ 46803 w 208808"/>
              <a:gd name="connsiteY674" fmla="*/ 172413 h 523614"/>
              <a:gd name="connsiteX675" fmla="*/ 47104 w 208808"/>
              <a:gd name="connsiteY675" fmla="*/ 172052 h 523614"/>
              <a:gd name="connsiteX676" fmla="*/ 47104 w 208808"/>
              <a:gd name="connsiteY676" fmla="*/ 170187 h 523614"/>
              <a:gd name="connsiteX677" fmla="*/ 47344 w 208808"/>
              <a:gd name="connsiteY677" fmla="*/ 169826 h 523614"/>
              <a:gd name="connsiteX678" fmla="*/ 47645 w 208808"/>
              <a:gd name="connsiteY678" fmla="*/ 169766 h 523614"/>
              <a:gd name="connsiteX679" fmla="*/ 48187 w 208808"/>
              <a:gd name="connsiteY679" fmla="*/ 169886 h 523614"/>
              <a:gd name="connsiteX680" fmla="*/ 48488 w 208808"/>
              <a:gd name="connsiteY680" fmla="*/ 169886 h 523614"/>
              <a:gd name="connsiteX681" fmla="*/ 49570 w 208808"/>
              <a:gd name="connsiteY681" fmla="*/ 169164 h 523614"/>
              <a:gd name="connsiteX682" fmla="*/ 49690 w 208808"/>
              <a:gd name="connsiteY682" fmla="*/ 168984 h 523614"/>
              <a:gd name="connsiteX683" fmla="*/ 49690 w 208808"/>
              <a:gd name="connsiteY683" fmla="*/ 168262 h 523614"/>
              <a:gd name="connsiteX684" fmla="*/ 49811 w 208808"/>
              <a:gd name="connsiteY684" fmla="*/ 167480 h 523614"/>
              <a:gd name="connsiteX685" fmla="*/ 49450 w 208808"/>
              <a:gd name="connsiteY685" fmla="*/ 166337 h 523614"/>
              <a:gd name="connsiteX686" fmla="*/ 50653 w 208808"/>
              <a:gd name="connsiteY686" fmla="*/ 165976 h 523614"/>
              <a:gd name="connsiteX687" fmla="*/ 50052 w 208808"/>
              <a:gd name="connsiteY687" fmla="*/ 165194 h 523614"/>
              <a:gd name="connsiteX688" fmla="*/ 51556 w 208808"/>
              <a:gd name="connsiteY688" fmla="*/ 165374 h 523614"/>
              <a:gd name="connsiteX689" fmla="*/ 51375 w 208808"/>
              <a:gd name="connsiteY689" fmla="*/ 164773 h 523614"/>
              <a:gd name="connsiteX690" fmla="*/ 48247 w 208808"/>
              <a:gd name="connsiteY690" fmla="*/ 162366 h 523614"/>
              <a:gd name="connsiteX691" fmla="*/ 49690 w 208808"/>
              <a:gd name="connsiteY691" fmla="*/ 161644 h 523614"/>
              <a:gd name="connsiteX692" fmla="*/ 50292 w 208808"/>
              <a:gd name="connsiteY692" fmla="*/ 158877 h 523614"/>
              <a:gd name="connsiteX693" fmla="*/ 49450 w 208808"/>
              <a:gd name="connsiteY693" fmla="*/ 158035 h 523614"/>
              <a:gd name="connsiteX694" fmla="*/ 47886 w 208808"/>
              <a:gd name="connsiteY694" fmla="*/ 157614 h 523614"/>
              <a:gd name="connsiteX695" fmla="*/ 46081 w 208808"/>
              <a:gd name="connsiteY695" fmla="*/ 156711 h 523614"/>
              <a:gd name="connsiteX696" fmla="*/ 45961 w 208808"/>
              <a:gd name="connsiteY696" fmla="*/ 154967 h 523614"/>
              <a:gd name="connsiteX697" fmla="*/ 46202 w 208808"/>
              <a:gd name="connsiteY697" fmla="*/ 154365 h 523614"/>
              <a:gd name="connsiteX698" fmla="*/ 50412 w 208808"/>
              <a:gd name="connsiteY698" fmla="*/ 153342 h 523614"/>
              <a:gd name="connsiteX699" fmla="*/ 50412 w 208808"/>
              <a:gd name="connsiteY699" fmla="*/ 153042 h 523614"/>
              <a:gd name="connsiteX700" fmla="*/ 50172 w 208808"/>
              <a:gd name="connsiteY700" fmla="*/ 152621 h 523614"/>
              <a:gd name="connsiteX701" fmla="*/ 50172 w 208808"/>
              <a:gd name="connsiteY701" fmla="*/ 152139 h 523614"/>
              <a:gd name="connsiteX702" fmla="*/ 50352 w 208808"/>
              <a:gd name="connsiteY702" fmla="*/ 152079 h 523614"/>
              <a:gd name="connsiteX703" fmla="*/ 51014 w 208808"/>
              <a:gd name="connsiteY703" fmla="*/ 152079 h 523614"/>
              <a:gd name="connsiteX704" fmla="*/ 51315 w 208808"/>
              <a:gd name="connsiteY704" fmla="*/ 152019 h 523614"/>
              <a:gd name="connsiteX705" fmla="*/ 51375 w 208808"/>
              <a:gd name="connsiteY705" fmla="*/ 151598 h 523614"/>
              <a:gd name="connsiteX706" fmla="*/ 51194 w 208808"/>
              <a:gd name="connsiteY706" fmla="*/ 151357 h 523614"/>
              <a:gd name="connsiteX707" fmla="*/ 50653 w 208808"/>
              <a:gd name="connsiteY707" fmla="*/ 150996 h 523614"/>
              <a:gd name="connsiteX708" fmla="*/ 50412 w 208808"/>
              <a:gd name="connsiteY708" fmla="*/ 150876 h 523614"/>
              <a:gd name="connsiteX709" fmla="*/ 50112 w 208808"/>
              <a:gd name="connsiteY709" fmla="*/ 150455 h 523614"/>
              <a:gd name="connsiteX710" fmla="*/ 49931 w 208808"/>
              <a:gd name="connsiteY710" fmla="*/ 150214 h 523614"/>
              <a:gd name="connsiteX711" fmla="*/ 50112 w 208808"/>
              <a:gd name="connsiteY711" fmla="*/ 149372 h 523614"/>
              <a:gd name="connsiteX712" fmla="*/ 50473 w 208808"/>
              <a:gd name="connsiteY712" fmla="*/ 150034 h 523614"/>
              <a:gd name="connsiteX713" fmla="*/ 50954 w 208808"/>
              <a:gd name="connsiteY713" fmla="*/ 150455 h 523614"/>
              <a:gd name="connsiteX714" fmla="*/ 52037 w 208808"/>
              <a:gd name="connsiteY714" fmla="*/ 148470 h 523614"/>
              <a:gd name="connsiteX715" fmla="*/ 51736 w 208808"/>
              <a:gd name="connsiteY715" fmla="*/ 148349 h 523614"/>
              <a:gd name="connsiteX716" fmla="*/ 51435 w 208808"/>
              <a:gd name="connsiteY716" fmla="*/ 147146 h 523614"/>
              <a:gd name="connsiteX717" fmla="*/ 50533 w 208808"/>
              <a:gd name="connsiteY717" fmla="*/ 148109 h 523614"/>
              <a:gd name="connsiteX718" fmla="*/ 50172 w 208808"/>
              <a:gd name="connsiteY718" fmla="*/ 146785 h 523614"/>
              <a:gd name="connsiteX719" fmla="*/ 49270 w 208808"/>
              <a:gd name="connsiteY719" fmla="*/ 147988 h 523614"/>
              <a:gd name="connsiteX720" fmla="*/ 49510 w 208808"/>
              <a:gd name="connsiteY720" fmla="*/ 146545 h 523614"/>
              <a:gd name="connsiteX721" fmla="*/ 48608 w 208808"/>
              <a:gd name="connsiteY721" fmla="*/ 146845 h 523614"/>
              <a:gd name="connsiteX722" fmla="*/ 48187 w 208808"/>
              <a:gd name="connsiteY722" fmla="*/ 147026 h 523614"/>
              <a:gd name="connsiteX723" fmla="*/ 48006 w 208808"/>
              <a:gd name="connsiteY723" fmla="*/ 146906 h 523614"/>
              <a:gd name="connsiteX724" fmla="*/ 47766 w 208808"/>
              <a:gd name="connsiteY724" fmla="*/ 146605 h 523614"/>
              <a:gd name="connsiteX725" fmla="*/ 47766 w 208808"/>
              <a:gd name="connsiteY725" fmla="*/ 146364 h 523614"/>
              <a:gd name="connsiteX726" fmla="*/ 48247 w 208808"/>
              <a:gd name="connsiteY726" fmla="*/ 146184 h 523614"/>
              <a:gd name="connsiteX727" fmla="*/ 48548 w 208808"/>
              <a:gd name="connsiteY727" fmla="*/ 146063 h 523614"/>
              <a:gd name="connsiteX728" fmla="*/ 48728 w 208808"/>
              <a:gd name="connsiteY728" fmla="*/ 145582 h 523614"/>
              <a:gd name="connsiteX729" fmla="*/ 48608 w 208808"/>
              <a:gd name="connsiteY729" fmla="*/ 145402 h 523614"/>
              <a:gd name="connsiteX730" fmla="*/ 48367 w 208808"/>
              <a:gd name="connsiteY730" fmla="*/ 144860 h 523614"/>
              <a:gd name="connsiteX731" fmla="*/ 48187 w 208808"/>
              <a:gd name="connsiteY731" fmla="*/ 144620 h 523614"/>
              <a:gd name="connsiteX732" fmla="*/ 47886 w 208808"/>
              <a:gd name="connsiteY732" fmla="*/ 143777 h 523614"/>
              <a:gd name="connsiteX733" fmla="*/ 47585 w 208808"/>
              <a:gd name="connsiteY733" fmla="*/ 143477 h 523614"/>
              <a:gd name="connsiteX734" fmla="*/ 47585 w 208808"/>
              <a:gd name="connsiteY734" fmla="*/ 142875 h 523614"/>
              <a:gd name="connsiteX735" fmla="*/ 47525 w 208808"/>
              <a:gd name="connsiteY735" fmla="*/ 142273 h 523614"/>
              <a:gd name="connsiteX736" fmla="*/ 47404 w 208808"/>
              <a:gd name="connsiteY736" fmla="*/ 142153 h 523614"/>
              <a:gd name="connsiteX737" fmla="*/ 47525 w 208808"/>
              <a:gd name="connsiteY737" fmla="*/ 142033 h 523614"/>
              <a:gd name="connsiteX738" fmla="*/ 47886 w 208808"/>
              <a:gd name="connsiteY738" fmla="*/ 142153 h 523614"/>
              <a:gd name="connsiteX739" fmla="*/ 48187 w 208808"/>
              <a:gd name="connsiteY739" fmla="*/ 142334 h 523614"/>
              <a:gd name="connsiteX740" fmla="*/ 48608 w 208808"/>
              <a:gd name="connsiteY740" fmla="*/ 142334 h 523614"/>
              <a:gd name="connsiteX741" fmla="*/ 48608 w 208808"/>
              <a:gd name="connsiteY741" fmla="*/ 142093 h 523614"/>
              <a:gd name="connsiteX742" fmla="*/ 48307 w 208808"/>
              <a:gd name="connsiteY742" fmla="*/ 141852 h 523614"/>
              <a:gd name="connsiteX743" fmla="*/ 47525 w 208808"/>
              <a:gd name="connsiteY743" fmla="*/ 141732 h 523614"/>
              <a:gd name="connsiteX744" fmla="*/ 45780 w 208808"/>
              <a:gd name="connsiteY744" fmla="*/ 140469 h 523614"/>
              <a:gd name="connsiteX745" fmla="*/ 46141 w 208808"/>
              <a:gd name="connsiteY745" fmla="*/ 139145 h 523614"/>
              <a:gd name="connsiteX746" fmla="*/ 44939 w 208808"/>
              <a:gd name="connsiteY746" fmla="*/ 137641 h 523614"/>
              <a:gd name="connsiteX747" fmla="*/ 44457 w 208808"/>
              <a:gd name="connsiteY747" fmla="*/ 137401 h 523614"/>
              <a:gd name="connsiteX748" fmla="*/ 44276 w 208808"/>
              <a:gd name="connsiteY748" fmla="*/ 137581 h 523614"/>
              <a:gd name="connsiteX749" fmla="*/ 44276 w 208808"/>
              <a:gd name="connsiteY749" fmla="*/ 137822 h 523614"/>
              <a:gd name="connsiteX750" fmla="*/ 44217 w 208808"/>
              <a:gd name="connsiteY750" fmla="*/ 138123 h 523614"/>
              <a:gd name="connsiteX751" fmla="*/ 43614 w 208808"/>
              <a:gd name="connsiteY751" fmla="*/ 138363 h 523614"/>
              <a:gd name="connsiteX752" fmla="*/ 42713 w 208808"/>
              <a:gd name="connsiteY752" fmla="*/ 138363 h 523614"/>
              <a:gd name="connsiteX753" fmla="*/ 42713 w 208808"/>
              <a:gd name="connsiteY753" fmla="*/ 138183 h 523614"/>
              <a:gd name="connsiteX754" fmla="*/ 43133 w 208808"/>
              <a:gd name="connsiteY754" fmla="*/ 138002 h 523614"/>
              <a:gd name="connsiteX755" fmla="*/ 43254 w 208808"/>
              <a:gd name="connsiteY755" fmla="*/ 137701 h 523614"/>
              <a:gd name="connsiteX756" fmla="*/ 43073 w 208808"/>
              <a:gd name="connsiteY756" fmla="*/ 137461 h 523614"/>
              <a:gd name="connsiteX757" fmla="*/ 42772 w 208808"/>
              <a:gd name="connsiteY757" fmla="*/ 137461 h 523614"/>
              <a:gd name="connsiteX758" fmla="*/ 42592 w 208808"/>
              <a:gd name="connsiteY758" fmla="*/ 137641 h 523614"/>
              <a:gd name="connsiteX759" fmla="*/ 42291 w 208808"/>
              <a:gd name="connsiteY759" fmla="*/ 137762 h 523614"/>
              <a:gd name="connsiteX760" fmla="*/ 41810 w 208808"/>
              <a:gd name="connsiteY760" fmla="*/ 137581 h 523614"/>
              <a:gd name="connsiteX761" fmla="*/ 41209 w 208808"/>
              <a:gd name="connsiteY761" fmla="*/ 137160 h 523614"/>
              <a:gd name="connsiteX762" fmla="*/ 41209 w 208808"/>
              <a:gd name="connsiteY762" fmla="*/ 136859 h 523614"/>
              <a:gd name="connsiteX763" fmla="*/ 40667 w 208808"/>
              <a:gd name="connsiteY763" fmla="*/ 135235 h 523614"/>
              <a:gd name="connsiteX764" fmla="*/ 41328 w 208808"/>
              <a:gd name="connsiteY764" fmla="*/ 134633 h 523614"/>
              <a:gd name="connsiteX765" fmla="*/ 39042 w 208808"/>
              <a:gd name="connsiteY765" fmla="*/ 134212 h 523614"/>
              <a:gd name="connsiteX766" fmla="*/ 39042 w 208808"/>
              <a:gd name="connsiteY766" fmla="*/ 133009 h 523614"/>
              <a:gd name="connsiteX767" fmla="*/ 38141 w 208808"/>
              <a:gd name="connsiteY767" fmla="*/ 131806 h 523614"/>
              <a:gd name="connsiteX768" fmla="*/ 38260 w 208808"/>
              <a:gd name="connsiteY768" fmla="*/ 130663 h 523614"/>
              <a:gd name="connsiteX769" fmla="*/ 35734 w 208808"/>
              <a:gd name="connsiteY769" fmla="*/ 128497 h 523614"/>
              <a:gd name="connsiteX770" fmla="*/ 35493 w 208808"/>
              <a:gd name="connsiteY770" fmla="*/ 128257 h 523614"/>
              <a:gd name="connsiteX771" fmla="*/ 34771 w 208808"/>
              <a:gd name="connsiteY771" fmla="*/ 127896 h 523614"/>
              <a:gd name="connsiteX772" fmla="*/ 34711 w 208808"/>
              <a:gd name="connsiteY772" fmla="*/ 127655 h 523614"/>
              <a:gd name="connsiteX773" fmla="*/ 34711 w 208808"/>
              <a:gd name="connsiteY773" fmla="*/ 127414 h 523614"/>
              <a:gd name="connsiteX774" fmla="*/ 34470 w 208808"/>
              <a:gd name="connsiteY774" fmla="*/ 127294 h 523614"/>
              <a:gd name="connsiteX775" fmla="*/ 33748 w 208808"/>
              <a:gd name="connsiteY775" fmla="*/ 127174 h 523614"/>
              <a:gd name="connsiteX776" fmla="*/ 33508 w 208808"/>
              <a:gd name="connsiteY776" fmla="*/ 125850 h 523614"/>
              <a:gd name="connsiteX777" fmla="*/ 33267 w 208808"/>
              <a:gd name="connsiteY777" fmla="*/ 125850 h 523614"/>
              <a:gd name="connsiteX778" fmla="*/ 32907 w 208808"/>
              <a:gd name="connsiteY778" fmla="*/ 126452 h 523614"/>
              <a:gd name="connsiteX779" fmla="*/ 32726 w 208808"/>
              <a:gd name="connsiteY779" fmla="*/ 126452 h 523614"/>
              <a:gd name="connsiteX780" fmla="*/ 32425 w 208808"/>
              <a:gd name="connsiteY780" fmla="*/ 126332 h 523614"/>
              <a:gd name="connsiteX781" fmla="*/ 32305 w 208808"/>
              <a:gd name="connsiteY781" fmla="*/ 126151 h 523614"/>
              <a:gd name="connsiteX782" fmla="*/ 32065 w 208808"/>
              <a:gd name="connsiteY782" fmla="*/ 125249 h 523614"/>
              <a:gd name="connsiteX783" fmla="*/ 32065 w 208808"/>
              <a:gd name="connsiteY783" fmla="*/ 124647 h 523614"/>
              <a:gd name="connsiteX784" fmla="*/ 31703 w 208808"/>
              <a:gd name="connsiteY784" fmla="*/ 124166 h 523614"/>
              <a:gd name="connsiteX785" fmla="*/ 31703 w 208808"/>
              <a:gd name="connsiteY785" fmla="*/ 123685 h 523614"/>
              <a:gd name="connsiteX786" fmla="*/ 31643 w 208808"/>
              <a:gd name="connsiteY786" fmla="*/ 123384 h 523614"/>
              <a:gd name="connsiteX787" fmla="*/ 31283 w 208808"/>
              <a:gd name="connsiteY787" fmla="*/ 123023 h 523614"/>
              <a:gd name="connsiteX788" fmla="*/ 30681 w 208808"/>
              <a:gd name="connsiteY788" fmla="*/ 122842 h 523614"/>
              <a:gd name="connsiteX789" fmla="*/ 30380 w 208808"/>
              <a:gd name="connsiteY789" fmla="*/ 122481 h 523614"/>
              <a:gd name="connsiteX790" fmla="*/ 30380 w 208808"/>
              <a:gd name="connsiteY790" fmla="*/ 122060 h 523614"/>
              <a:gd name="connsiteX791" fmla="*/ 32004 w 208808"/>
              <a:gd name="connsiteY791" fmla="*/ 120978 h 523614"/>
              <a:gd name="connsiteX792" fmla="*/ 32245 w 208808"/>
              <a:gd name="connsiteY792" fmla="*/ 118992 h 523614"/>
              <a:gd name="connsiteX793" fmla="*/ 33147 w 208808"/>
              <a:gd name="connsiteY793" fmla="*/ 117970 h 523614"/>
              <a:gd name="connsiteX794" fmla="*/ 33147 w 208808"/>
              <a:gd name="connsiteY794" fmla="*/ 117368 h 523614"/>
              <a:gd name="connsiteX795" fmla="*/ 33267 w 208808"/>
              <a:gd name="connsiteY795" fmla="*/ 117127 h 523614"/>
              <a:gd name="connsiteX796" fmla="*/ 33748 w 208808"/>
              <a:gd name="connsiteY796" fmla="*/ 116526 h 523614"/>
              <a:gd name="connsiteX797" fmla="*/ 33748 w 208808"/>
              <a:gd name="connsiteY797" fmla="*/ 116285 h 523614"/>
              <a:gd name="connsiteX798" fmla="*/ 33448 w 208808"/>
              <a:gd name="connsiteY798" fmla="*/ 116045 h 523614"/>
              <a:gd name="connsiteX799" fmla="*/ 33448 w 208808"/>
              <a:gd name="connsiteY799" fmla="*/ 115563 h 523614"/>
              <a:gd name="connsiteX800" fmla="*/ 33689 w 208808"/>
              <a:gd name="connsiteY800" fmla="*/ 115142 h 523614"/>
              <a:gd name="connsiteX801" fmla="*/ 34290 w 208808"/>
              <a:gd name="connsiteY801" fmla="*/ 114721 h 523614"/>
              <a:gd name="connsiteX802" fmla="*/ 34711 w 208808"/>
              <a:gd name="connsiteY802" fmla="*/ 114300 h 523614"/>
              <a:gd name="connsiteX803" fmla="*/ 35012 w 208808"/>
              <a:gd name="connsiteY803" fmla="*/ 114300 h 523614"/>
              <a:gd name="connsiteX804" fmla="*/ 35252 w 208808"/>
              <a:gd name="connsiteY804" fmla="*/ 114059 h 523614"/>
              <a:gd name="connsiteX805" fmla="*/ 35373 w 208808"/>
              <a:gd name="connsiteY805" fmla="*/ 113277 h 523614"/>
              <a:gd name="connsiteX806" fmla="*/ 35614 w 208808"/>
              <a:gd name="connsiteY806" fmla="*/ 112916 h 523614"/>
              <a:gd name="connsiteX807" fmla="*/ 35674 w 208808"/>
              <a:gd name="connsiteY807" fmla="*/ 112194 h 523614"/>
              <a:gd name="connsiteX808" fmla="*/ 35373 w 208808"/>
              <a:gd name="connsiteY808" fmla="*/ 111834 h 523614"/>
              <a:gd name="connsiteX809" fmla="*/ 35133 w 208808"/>
              <a:gd name="connsiteY809" fmla="*/ 111292 h 523614"/>
              <a:gd name="connsiteX810" fmla="*/ 35252 w 208808"/>
              <a:gd name="connsiteY810" fmla="*/ 110871 h 523614"/>
              <a:gd name="connsiteX811" fmla="*/ 35373 w 208808"/>
              <a:gd name="connsiteY811" fmla="*/ 110029 h 523614"/>
              <a:gd name="connsiteX812" fmla="*/ 35313 w 208808"/>
              <a:gd name="connsiteY812" fmla="*/ 109668 h 523614"/>
              <a:gd name="connsiteX813" fmla="*/ 34470 w 208808"/>
              <a:gd name="connsiteY813" fmla="*/ 109187 h 523614"/>
              <a:gd name="connsiteX814" fmla="*/ 34170 w 208808"/>
              <a:gd name="connsiteY814" fmla="*/ 109187 h 523614"/>
              <a:gd name="connsiteX815" fmla="*/ 33809 w 208808"/>
              <a:gd name="connsiteY815" fmla="*/ 109006 h 523614"/>
              <a:gd name="connsiteX816" fmla="*/ 33748 w 208808"/>
              <a:gd name="connsiteY816" fmla="*/ 108645 h 523614"/>
              <a:gd name="connsiteX817" fmla="*/ 33748 w 208808"/>
              <a:gd name="connsiteY817" fmla="*/ 108224 h 523614"/>
              <a:gd name="connsiteX818" fmla="*/ 33869 w 208808"/>
              <a:gd name="connsiteY818" fmla="*/ 107622 h 523614"/>
              <a:gd name="connsiteX819" fmla="*/ 34771 w 208808"/>
              <a:gd name="connsiteY819" fmla="*/ 106540 h 523614"/>
              <a:gd name="connsiteX820" fmla="*/ 35012 w 208808"/>
              <a:gd name="connsiteY820" fmla="*/ 106660 h 523614"/>
              <a:gd name="connsiteX821" fmla="*/ 35133 w 208808"/>
              <a:gd name="connsiteY821" fmla="*/ 106540 h 523614"/>
              <a:gd name="connsiteX822" fmla="*/ 35133 w 208808"/>
              <a:gd name="connsiteY822" fmla="*/ 105156 h 523614"/>
              <a:gd name="connsiteX823" fmla="*/ 35855 w 208808"/>
              <a:gd name="connsiteY823" fmla="*/ 103652 h 523614"/>
              <a:gd name="connsiteX824" fmla="*/ 34651 w 208808"/>
              <a:gd name="connsiteY824" fmla="*/ 101968 h 523614"/>
              <a:gd name="connsiteX825" fmla="*/ 34892 w 208808"/>
              <a:gd name="connsiteY825" fmla="*/ 100524 h 523614"/>
              <a:gd name="connsiteX826" fmla="*/ 35252 w 208808"/>
              <a:gd name="connsiteY826" fmla="*/ 100163 h 523614"/>
              <a:gd name="connsiteX827" fmla="*/ 35252 w 208808"/>
              <a:gd name="connsiteY827" fmla="*/ 99982 h 523614"/>
              <a:gd name="connsiteX828" fmla="*/ 34771 w 208808"/>
              <a:gd name="connsiteY828" fmla="*/ 99621 h 523614"/>
              <a:gd name="connsiteX829" fmla="*/ 34531 w 208808"/>
              <a:gd name="connsiteY829" fmla="*/ 99321 h 523614"/>
              <a:gd name="connsiteX830" fmla="*/ 34651 w 208808"/>
              <a:gd name="connsiteY830" fmla="*/ 99020 h 523614"/>
              <a:gd name="connsiteX831" fmla="*/ 34771 w 208808"/>
              <a:gd name="connsiteY831" fmla="*/ 98238 h 523614"/>
              <a:gd name="connsiteX832" fmla="*/ 35433 w 208808"/>
              <a:gd name="connsiteY832" fmla="*/ 97516 h 523614"/>
              <a:gd name="connsiteX833" fmla="*/ 36035 w 208808"/>
              <a:gd name="connsiteY833" fmla="*/ 97215 h 523614"/>
              <a:gd name="connsiteX834" fmla="*/ 36215 w 208808"/>
              <a:gd name="connsiteY834" fmla="*/ 96854 h 523614"/>
              <a:gd name="connsiteX835" fmla="*/ 36275 w 208808"/>
              <a:gd name="connsiteY835" fmla="*/ 96433 h 523614"/>
              <a:gd name="connsiteX836" fmla="*/ 36576 w 208808"/>
              <a:gd name="connsiteY836" fmla="*/ 96253 h 523614"/>
              <a:gd name="connsiteX837" fmla="*/ 36576 w 208808"/>
              <a:gd name="connsiteY837" fmla="*/ 95952 h 523614"/>
              <a:gd name="connsiteX838" fmla="*/ 36456 w 208808"/>
              <a:gd name="connsiteY838" fmla="*/ 95711 h 523614"/>
              <a:gd name="connsiteX839" fmla="*/ 36456 w 208808"/>
              <a:gd name="connsiteY839" fmla="*/ 95350 h 523614"/>
              <a:gd name="connsiteX840" fmla="*/ 36516 w 208808"/>
              <a:gd name="connsiteY840" fmla="*/ 95170 h 523614"/>
              <a:gd name="connsiteX841" fmla="*/ 36817 w 208808"/>
              <a:gd name="connsiteY841" fmla="*/ 95049 h 523614"/>
              <a:gd name="connsiteX842" fmla="*/ 37118 w 208808"/>
              <a:gd name="connsiteY842" fmla="*/ 94328 h 523614"/>
              <a:gd name="connsiteX843" fmla="*/ 37960 w 208808"/>
              <a:gd name="connsiteY843" fmla="*/ 92403 h 523614"/>
              <a:gd name="connsiteX844" fmla="*/ 37359 w 208808"/>
              <a:gd name="connsiteY844" fmla="*/ 91741 h 523614"/>
              <a:gd name="connsiteX845" fmla="*/ 37960 w 208808"/>
              <a:gd name="connsiteY845" fmla="*/ 90297 h 523614"/>
              <a:gd name="connsiteX846" fmla="*/ 38260 w 208808"/>
              <a:gd name="connsiteY846" fmla="*/ 89996 h 523614"/>
              <a:gd name="connsiteX847" fmla="*/ 38381 w 208808"/>
              <a:gd name="connsiteY847" fmla="*/ 89635 h 523614"/>
              <a:gd name="connsiteX848" fmla="*/ 38381 w 208808"/>
              <a:gd name="connsiteY848" fmla="*/ 89334 h 523614"/>
              <a:gd name="connsiteX849" fmla="*/ 39103 w 208808"/>
              <a:gd name="connsiteY849" fmla="*/ 89334 h 523614"/>
              <a:gd name="connsiteX850" fmla="*/ 39103 w 208808"/>
              <a:gd name="connsiteY850" fmla="*/ 88913 h 523614"/>
              <a:gd name="connsiteX851" fmla="*/ 38863 w 208808"/>
              <a:gd name="connsiteY851" fmla="*/ 88613 h 523614"/>
              <a:gd name="connsiteX852" fmla="*/ 38863 w 208808"/>
              <a:gd name="connsiteY852" fmla="*/ 88252 h 523614"/>
              <a:gd name="connsiteX853" fmla="*/ 38923 w 208808"/>
              <a:gd name="connsiteY853" fmla="*/ 88071 h 523614"/>
              <a:gd name="connsiteX854" fmla="*/ 39103 w 208808"/>
              <a:gd name="connsiteY854" fmla="*/ 87951 h 523614"/>
              <a:gd name="connsiteX855" fmla="*/ 39042 w 208808"/>
              <a:gd name="connsiteY855" fmla="*/ 87831 h 523614"/>
              <a:gd name="connsiteX856" fmla="*/ 38441 w 208808"/>
              <a:gd name="connsiteY856" fmla="*/ 88131 h 523614"/>
              <a:gd name="connsiteX857" fmla="*/ 33748 w 208808"/>
              <a:gd name="connsiteY857" fmla="*/ 84101 h 523614"/>
              <a:gd name="connsiteX858" fmla="*/ 33869 w 208808"/>
              <a:gd name="connsiteY858" fmla="*/ 83980 h 523614"/>
              <a:gd name="connsiteX859" fmla="*/ 34411 w 208808"/>
              <a:gd name="connsiteY859" fmla="*/ 83439 h 523614"/>
              <a:gd name="connsiteX860" fmla="*/ 34411 w 208808"/>
              <a:gd name="connsiteY860" fmla="*/ 82837 h 523614"/>
              <a:gd name="connsiteX861" fmla="*/ 33929 w 208808"/>
              <a:gd name="connsiteY861" fmla="*/ 82597 h 523614"/>
              <a:gd name="connsiteX862" fmla="*/ 33569 w 208808"/>
              <a:gd name="connsiteY862" fmla="*/ 80190 h 523614"/>
              <a:gd name="connsiteX863" fmla="*/ 32485 w 208808"/>
              <a:gd name="connsiteY863" fmla="*/ 78626 h 523614"/>
              <a:gd name="connsiteX864" fmla="*/ 32065 w 208808"/>
              <a:gd name="connsiteY864" fmla="*/ 79047 h 523614"/>
              <a:gd name="connsiteX865" fmla="*/ 31944 w 208808"/>
              <a:gd name="connsiteY865" fmla="*/ 78807 h 523614"/>
              <a:gd name="connsiteX866" fmla="*/ 32065 w 208808"/>
              <a:gd name="connsiteY866" fmla="*/ 78506 h 523614"/>
              <a:gd name="connsiteX867" fmla="*/ 31703 w 208808"/>
              <a:gd name="connsiteY867" fmla="*/ 78626 h 523614"/>
              <a:gd name="connsiteX868" fmla="*/ 31102 w 208808"/>
              <a:gd name="connsiteY868" fmla="*/ 78085 h 523614"/>
              <a:gd name="connsiteX869" fmla="*/ 30380 w 208808"/>
              <a:gd name="connsiteY869" fmla="*/ 77664 h 523614"/>
              <a:gd name="connsiteX870" fmla="*/ 30079 w 208808"/>
              <a:gd name="connsiteY870" fmla="*/ 77002 h 523614"/>
              <a:gd name="connsiteX871" fmla="*/ 29357 w 208808"/>
              <a:gd name="connsiteY871" fmla="*/ 77002 h 523614"/>
              <a:gd name="connsiteX872" fmla="*/ 29417 w 208808"/>
              <a:gd name="connsiteY872" fmla="*/ 76761 h 523614"/>
              <a:gd name="connsiteX873" fmla="*/ 29357 w 208808"/>
              <a:gd name="connsiteY873" fmla="*/ 76461 h 523614"/>
              <a:gd name="connsiteX874" fmla="*/ 29117 w 208808"/>
              <a:gd name="connsiteY874" fmla="*/ 76461 h 523614"/>
              <a:gd name="connsiteX875" fmla="*/ 28876 w 208808"/>
              <a:gd name="connsiteY875" fmla="*/ 76641 h 523614"/>
              <a:gd name="connsiteX876" fmla="*/ 28756 w 208808"/>
              <a:gd name="connsiteY876" fmla="*/ 76641 h 523614"/>
              <a:gd name="connsiteX877" fmla="*/ 28635 w 208808"/>
              <a:gd name="connsiteY877" fmla="*/ 76401 h 523614"/>
              <a:gd name="connsiteX878" fmla="*/ 28816 w 208808"/>
              <a:gd name="connsiteY878" fmla="*/ 76220 h 523614"/>
              <a:gd name="connsiteX879" fmla="*/ 28936 w 208808"/>
              <a:gd name="connsiteY879" fmla="*/ 75979 h 523614"/>
              <a:gd name="connsiteX880" fmla="*/ 28816 w 208808"/>
              <a:gd name="connsiteY880" fmla="*/ 75498 h 523614"/>
              <a:gd name="connsiteX881" fmla="*/ 29357 w 208808"/>
              <a:gd name="connsiteY881" fmla="*/ 74957 h 523614"/>
              <a:gd name="connsiteX882" fmla="*/ 28756 w 208808"/>
              <a:gd name="connsiteY882" fmla="*/ 74897 h 523614"/>
              <a:gd name="connsiteX883" fmla="*/ 28756 w 208808"/>
              <a:gd name="connsiteY883" fmla="*/ 74836 h 523614"/>
              <a:gd name="connsiteX884" fmla="*/ 28936 w 208808"/>
              <a:gd name="connsiteY884" fmla="*/ 74295 h 523614"/>
              <a:gd name="connsiteX885" fmla="*/ 29237 w 208808"/>
              <a:gd name="connsiteY885" fmla="*/ 73874 h 523614"/>
              <a:gd name="connsiteX886" fmla="*/ 29357 w 208808"/>
              <a:gd name="connsiteY886" fmla="*/ 73272 h 523614"/>
              <a:gd name="connsiteX887" fmla="*/ 30801 w 208808"/>
              <a:gd name="connsiteY887" fmla="*/ 72069 h 523614"/>
              <a:gd name="connsiteX888" fmla="*/ 31523 w 208808"/>
              <a:gd name="connsiteY888" fmla="*/ 70986 h 523614"/>
              <a:gd name="connsiteX889" fmla="*/ 34351 w 208808"/>
              <a:gd name="connsiteY889" fmla="*/ 71468 h 523614"/>
              <a:gd name="connsiteX890" fmla="*/ 34591 w 208808"/>
              <a:gd name="connsiteY890" fmla="*/ 71287 h 523614"/>
              <a:gd name="connsiteX891" fmla="*/ 35373 w 208808"/>
              <a:gd name="connsiteY891" fmla="*/ 70866 h 523614"/>
              <a:gd name="connsiteX892" fmla="*/ 35554 w 208808"/>
              <a:gd name="connsiteY892" fmla="*/ 69362 h 523614"/>
              <a:gd name="connsiteX893" fmla="*/ 36877 w 208808"/>
              <a:gd name="connsiteY893" fmla="*/ 68339 h 523614"/>
              <a:gd name="connsiteX894" fmla="*/ 36756 w 208808"/>
              <a:gd name="connsiteY894" fmla="*/ 68159 h 523614"/>
              <a:gd name="connsiteX895" fmla="*/ 36756 w 208808"/>
              <a:gd name="connsiteY895" fmla="*/ 68219 h 523614"/>
              <a:gd name="connsiteX896" fmla="*/ 32365 w 208808"/>
              <a:gd name="connsiteY896" fmla="*/ 69663 h 523614"/>
              <a:gd name="connsiteX897" fmla="*/ 32185 w 208808"/>
              <a:gd name="connsiteY897" fmla="*/ 69663 h 523614"/>
              <a:gd name="connsiteX898" fmla="*/ 31583 w 208808"/>
              <a:gd name="connsiteY898" fmla="*/ 67317 h 523614"/>
              <a:gd name="connsiteX899" fmla="*/ 32065 w 208808"/>
              <a:gd name="connsiteY899" fmla="*/ 65813 h 523614"/>
              <a:gd name="connsiteX900" fmla="*/ 31643 w 208808"/>
              <a:gd name="connsiteY900" fmla="*/ 63828 h 523614"/>
              <a:gd name="connsiteX901" fmla="*/ 29598 w 208808"/>
              <a:gd name="connsiteY901" fmla="*/ 63467 h 523614"/>
              <a:gd name="connsiteX902" fmla="*/ 30320 w 208808"/>
              <a:gd name="connsiteY902" fmla="*/ 61963 h 523614"/>
              <a:gd name="connsiteX903" fmla="*/ 29357 w 208808"/>
              <a:gd name="connsiteY903" fmla="*/ 59436 h 523614"/>
              <a:gd name="connsiteX904" fmla="*/ 30320 w 208808"/>
              <a:gd name="connsiteY904" fmla="*/ 58955 h 523614"/>
              <a:gd name="connsiteX905" fmla="*/ 30921 w 208808"/>
              <a:gd name="connsiteY905" fmla="*/ 56248 h 523614"/>
              <a:gd name="connsiteX906" fmla="*/ 32365 w 208808"/>
              <a:gd name="connsiteY906" fmla="*/ 55646 h 523614"/>
              <a:gd name="connsiteX907" fmla="*/ 32245 w 208808"/>
              <a:gd name="connsiteY907" fmla="*/ 53841 h 523614"/>
              <a:gd name="connsiteX908" fmla="*/ 33569 w 208808"/>
              <a:gd name="connsiteY908" fmla="*/ 51134 h 523614"/>
              <a:gd name="connsiteX909" fmla="*/ 33087 w 208808"/>
              <a:gd name="connsiteY909" fmla="*/ 50172 h 523614"/>
              <a:gd name="connsiteX910" fmla="*/ 34050 w 208808"/>
              <a:gd name="connsiteY910" fmla="*/ 49209 h 523614"/>
              <a:gd name="connsiteX911" fmla="*/ 35133 w 208808"/>
              <a:gd name="connsiteY911" fmla="*/ 46081 h 523614"/>
              <a:gd name="connsiteX912" fmla="*/ 34351 w 208808"/>
              <a:gd name="connsiteY912" fmla="*/ 44637 h 523614"/>
              <a:gd name="connsiteX913" fmla="*/ 33267 w 208808"/>
              <a:gd name="connsiteY913" fmla="*/ 44216 h 523614"/>
              <a:gd name="connsiteX914" fmla="*/ 33147 w 208808"/>
              <a:gd name="connsiteY914" fmla="*/ 42532 h 523614"/>
              <a:gd name="connsiteX915" fmla="*/ 33689 w 208808"/>
              <a:gd name="connsiteY915" fmla="*/ 41810 h 523614"/>
              <a:gd name="connsiteX916" fmla="*/ 33328 w 208808"/>
              <a:gd name="connsiteY916" fmla="*/ 38802 h 523614"/>
              <a:gd name="connsiteX917" fmla="*/ 33929 w 208808"/>
              <a:gd name="connsiteY917" fmla="*/ 34591 h 523614"/>
              <a:gd name="connsiteX918" fmla="*/ 33748 w 208808"/>
              <a:gd name="connsiteY918" fmla="*/ 32485 h 523614"/>
              <a:gd name="connsiteX919" fmla="*/ 34531 w 208808"/>
              <a:gd name="connsiteY919" fmla="*/ 31282 h 523614"/>
              <a:gd name="connsiteX920" fmla="*/ 33929 w 208808"/>
              <a:gd name="connsiteY920" fmla="*/ 30079 h 52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</a:cxnLst>
            <a:rect l="l" t="t" r="r" b="b"/>
            <a:pathLst>
              <a:path w="208808" h="523614">
                <a:moveTo>
                  <a:pt x="33809" y="30079"/>
                </a:moveTo>
                <a:lnTo>
                  <a:pt x="33087" y="29237"/>
                </a:lnTo>
                <a:lnTo>
                  <a:pt x="31523" y="29297"/>
                </a:lnTo>
                <a:lnTo>
                  <a:pt x="26710" y="27252"/>
                </a:lnTo>
                <a:lnTo>
                  <a:pt x="27913" y="26409"/>
                </a:lnTo>
                <a:lnTo>
                  <a:pt x="29718" y="26891"/>
                </a:lnTo>
                <a:lnTo>
                  <a:pt x="31523" y="24304"/>
                </a:lnTo>
                <a:lnTo>
                  <a:pt x="32546" y="24183"/>
                </a:lnTo>
                <a:lnTo>
                  <a:pt x="34351" y="25206"/>
                </a:lnTo>
                <a:lnTo>
                  <a:pt x="34591" y="23101"/>
                </a:lnTo>
                <a:lnTo>
                  <a:pt x="35674" y="22198"/>
                </a:lnTo>
                <a:lnTo>
                  <a:pt x="36756" y="20394"/>
                </a:lnTo>
                <a:lnTo>
                  <a:pt x="35133" y="18288"/>
                </a:lnTo>
                <a:lnTo>
                  <a:pt x="38141" y="16122"/>
                </a:lnTo>
                <a:lnTo>
                  <a:pt x="38501" y="14558"/>
                </a:lnTo>
                <a:lnTo>
                  <a:pt x="41088" y="12393"/>
                </a:lnTo>
                <a:lnTo>
                  <a:pt x="41389" y="10347"/>
                </a:lnTo>
                <a:lnTo>
                  <a:pt x="43194" y="8663"/>
                </a:lnTo>
                <a:lnTo>
                  <a:pt x="43976" y="9926"/>
                </a:lnTo>
                <a:lnTo>
                  <a:pt x="46081" y="9505"/>
                </a:lnTo>
                <a:lnTo>
                  <a:pt x="47284" y="12332"/>
                </a:lnTo>
                <a:lnTo>
                  <a:pt x="49992" y="13175"/>
                </a:lnTo>
                <a:lnTo>
                  <a:pt x="51796" y="14257"/>
                </a:lnTo>
                <a:lnTo>
                  <a:pt x="53120" y="16062"/>
                </a:lnTo>
                <a:lnTo>
                  <a:pt x="55526" y="14979"/>
                </a:lnTo>
                <a:lnTo>
                  <a:pt x="57090" y="13957"/>
                </a:lnTo>
                <a:lnTo>
                  <a:pt x="59918" y="15701"/>
                </a:lnTo>
                <a:lnTo>
                  <a:pt x="60399" y="14257"/>
                </a:lnTo>
                <a:lnTo>
                  <a:pt x="61602" y="13054"/>
                </a:lnTo>
                <a:lnTo>
                  <a:pt x="63827" y="14017"/>
                </a:lnTo>
                <a:lnTo>
                  <a:pt x="65632" y="12934"/>
                </a:lnTo>
                <a:lnTo>
                  <a:pt x="66354" y="9324"/>
                </a:lnTo>
                <a:lnTo>
                  <a:pt x="66113" y="6798"/>
                </a:lnTo>
                <a:lnTo>
                  <a:pt x="67016" y="5775"/>
                </a:lnTo>
                <a:lnTo>
                  <a:pt x="66113" y="4692"/>
                </a:lnTo>
                <a:lnTo>
                  <a:pt x="66776" y="1203"/>
                </a:lnTo>
                <a:lnTo>
                  <a:pt x="68460" y="0"/>
                </a:lnTo>
                <a:lnTo>
                  <a:pt x="69903" y="3609"/>
                </a:lnTo>
                <a:lnTo>
                  <a:pt x="71889" y="8121"/>
                </a:lnTo>
                <a:lnTo>
                  <a:pt x="74476" y="15160"/>
                </a:lnTo>
                <a:lnTo>
                  <a:pt x="76882" y="21416"/>
                </a:lnTo>
                <a:lnTo>
                  <a:pt x="79469" y="28034"/>
                </a:lnTo>
                <a:lnTo>
                  <a:pt x="80853" y="31643"/>
                </a:lnTo>
                <a:lnTo>
                  <a:pt x="86086" y="45540"/>
                </a:lnTo>
                <a:lnTo>
                  <a:pt x="89094" y="53360"/>
                </a:lnTo>
                <a:lnTo>
                  <a:pt x="89997" y="55706"/>
                </a:lnTo>
                <a:lnTo>
                  <a:pt x="90779" y="57872"/>
                </a:lnTo>
                <a:lnTo>
                  <a:pt x="93425" y="64610"/>
                </a:lnTo>
                <a:lnTo>
                  <a:pt x="97757" y="75739"/>
                </a:lnTo>
                <a:lnTo>
                  <a:pt x="97997" y="76220"/>
                </a:lnTo>
                <a:lnTo>
                  <a:pt x="98599" y="77483"/>
                </a:lnTo>
                <a:lnTo>
                  <a:pt x="98780" y="78446"/>
                </a:lnTo>
                <a:lnTo>
                  <a:pt x="99381" y="79589"/>
                </a:lnTo>
                <a:lnTo>
                  <a:pt x="99802" y="80912"/>
                </a:lnTo>
                <a:lnTo>
                  <a:pt x="100283" y="81995"/>
                </a:lnTo>
                <a:lnTo>
                  <a:pt x="106480" y="98057"/>
                </a:lnTo>
                <a:lnTo>
                  <a:pt x="109127" y="104915"/>
                </a:lnTo>
                <a:lnTo>
                  <a:pt x="109608" y="106359"/>
                </a:lnTo>
                <a:lnTo>
                  <a:pt x="110029" y="107502"/>
                </a:lnTo>
                <a:lnTo>
                  <a:pt x="113578" y="117067"/>
                </a:lnTo>
                <a:lnTo>
                  <a:pt x="114360" y="119293"/>
                </a:lnTo>
                <a:lnTo>
                  <a:pt x="117008" y="126632"/>
                </a:lnTo>
                <a:lnTo>
                  <a:pt x="117489" y="127836"/>
                </a:lnTo>
                <a:lnTo>
                  <a:pt x="119473" y="133551"/>
                </a:lnTo>
                <a:lnTo>
                  <a:pt x="120918" y="137401"/>
                </a:lnTo>
                <a:lnTo>
                  <a:pt x="124046" y="145582"/>
                </a:lnTo>
                <a:lnTo>
                  <a:pt x="125610" y="149793"/>
                </a:lnTo>
                <a:lnTo>
                  <a:pt x="127595" y="154967"/>
                </a:lnTo>
                <a:lnTo>
                  <a:pt x="129279" y="159900"/>
                </a:lnTo>
                <a:lnTo>
                  <a:pt x="130543" y="163329"/>
                </a:lnTo>
                <a:lnTo>
                  <a:pt x="132468" y="168382"/>
                </a:lnTo>
                <a:lnTo>
                  <a:pt x="133250" y="170548"/>
                </a:lnTo>
                <a:lnTo>
                  <a:pt x="134152" y="173255"/>
                </a:lnTo>
                <a:lnTo>
                  <a:pt x="135957" y="178368"/>
                </a:lnTo>
                <a:lnTo>
                  <a:pt x="137160" y="181196"/>
                </a:lnTo>
                <a:lnTo>
                  <a:pt x="132769" y="182760"/>
                </a:lnTo>
                <a:lnTo>
                  <a:pt x="133551" y="184324"/>
                </a:lnTo>
                <a:lnTo>
                  <a:pt x="135777" y="191122"/>
                </a:lnTo>
                <a:lnTo>
                  <a:pt x="132047" y="192325"/>
                </a:lnTo>
                <a:lnTo>
                  <a:pt x="128557" y="193829"/>
                </a:lnTo>
                <a:lnTo>
                  <a:pt x="135175" y="213922"/>
                </a:lnTo>
                <a:lnTo>
                  <a:pt x="133791" y="213741"/>
                </a:lnTo>
                <a:lnTo>
                  <a:pt x="128618" y="215546"/>
                </a:lnTo>
                <a:lnTo>
                  <a:pt x="126813" y="216027"/>
                </a:lnTo>
                <a:lnTo>
                  <a:pt x="126452" y="215305"/>
                </a:lnTo>
                <a:lnTo>
                  <a:pt x="123324" y="215606"/>
                </a:lnTo>
                <a:lnTo>
                  <a:pt x="120136" y="215666"/>
                </a:lnTo>
                <a:lnTo>
                  <a:pt x="120136" y="217591"/>
                </a:lnTo>
                <a:lnTo>
                  <a:pt x="116346" y="217350"/>
                </a:lnTo>
                <a:lnTo>
                  <a:pt x="116346" y="216869"/>
                </a:lnTo>
                <a:lnTo>
                  <a:pt x="107984" y="220058"/>
                </a:lnTo>
                <a:lnTo>
                  <a:pt x="109367" y="228720"/>
                </a:lnTo>
                <a:lnTo>
                  <a:pt x="107803" y="229202"/>
                </a:lnTo>
                <a:lnTo>
                  <a:pt x="106600" y="230766"/>
                </a:lnTo>
                <a:lnTo>
                  <a:pt x="105276" y="229923"/>
                </a:lnTo>
                <a:lnTo>
                  <a:pt x="103472" y="224269"/>
                </a:lnTo>
                <a:lnTo>
                  <a:pt x="99261" y="217050"/>
                </a:lnTo>
                <a:lnTo>
                  <a:pt x="95050" y="215967"/>
                </a:lnTo>
                <a:lnTo>
                  <a:pt x="91501" y="209831"/>
                </a:lnTo>
                <a:lnTo>
                  <a:pt x="87650" y="211816"/>
                </a:lnTo>
                <a:lnTo>
                  <a:pt x="91861" y="219215"/>
                </a:lnTo>
                <a:lnTo>
                  <a:pt x="95952" y="220419"/>
                </a:lnTo>
                <a:lnTo>
                  <a:pt x="99501" y="226434"/>
                </a:lnTo>
                <a:lnTo>
                  <a:pt x="100283" y="229141"/>
                </a:lnTo>
                <a:lnTo>
                  <a:pt x="99982" y="230525"/>
                </a:lnTo>
                <a:lnTo>
                  <a:pt x="103592" y="235157"/>
                </a:lnTo>
                <a:lnTo>
                  <a:pt x="106179" y="234255"/>
                </a:lnTo>
                <a:lnTo>
                  <a:pt x="104554" y="242797"/>
                </a:lnTo>
                <a:lnTo>
                  <a:pt x="104073" y="244181"/>
                </a:lnTo>
                <a:lnTo>
                  <a:pt x="112074" y="241173"/>
                </a:lnTo>
                <a:lnTo>
                  <a:pt x="130302" y="235819"/>
                </a:lnTo>
                <a:lnTo>
                  <a:pt x="133431" y="234435"/>
                </a:lnTo>
                <a:lnTo>
                  <a:pt x="139025" y="244963"/>
                </a:lnTo>
                <a:lnTo>
                  <a:pt x="135415" y="246166"/>
                </a:lnTo>
                <a:lnTo>
                  <a:pt x="131806" y="254829"/>
                </a:lnTo>
                <a:lnTo>
                  <a:pt x="123384" y="259461"/>
                </a:lnTo>
                <a:lnTo>
                  <a:pt x="119714" y="261025"/>
                </a:lnTo>
                <a:lnTo>
                  <a:pt x="118932" y="259401"/>
                </a:lnTo>
                <a:lnTo>
                  <a:pt x="117248" y="260183"/>
                </a:lnTo>
                <a:lnTo>
                  <a:pt x="117910" y="261867"/>
                </a:lnTo>
                <a:lnTo>
                  <a:pt x="113699" y="263792"/>
                </a:lnTo>
                <a:lnTo>
                  <a:pt x="124948" y="285329"/>
                </a:lnTo>
                <a:lnTo>
                  <a:pt x="115323" y="289781"/>
                </a:lnTo>
                <a:lnTo>
                  <a:pt x="99562" y="297000"/>
                </a:lnTo>
                <a:lnTo>
                  <a:pt x="99922" y="297661"/>
                </a:lnTo>
                <a:lnTo>
                  <a:pt x="103352" y="299466"/>
                </a:lnTo>
                <a:lnTo>
                  <a:pt x="111473" y="303677"/>
                </a:lnTo>
                <a:lnTo>
                  <a:pt x="115624" y="305722"/>
                </a:lnTo>
                <a:lnTo>
                  <a:pt x="113458" y="308189"/>
                </a:lnTo>
                <a:lnTo>
                  <a:pt x="110390" y="306805"/>
                </a:lnTo>
                <a:lnTo>
                  <a:pt x="104194" y="318175"/>
                </a:lnTo>
                <a:lnTo>
                  <a:pt x="100585" y="325695"/>
                </a:lnTo>
                <a:lnTo>
                  <a:pt x="97396" y="331470"/>
                </a:lnTo>
                <a:lnTo>
                  <a:pt x="89876" y="345427"/>
                </a:lnTo>
                <a:lnTo>
                  <a:pt x="92704" y="346209"/>
                </a:lnTo>
                <a:lnTo>
                  <a:pt x="93124" y="348795"/>
                </a:lnTo>
                <a:lnTo>
                  <a:pt x="95772" y="351021"/>
                </a:lnTo>
                <a:lnTo>
                  <a:pt x="99261" y="351623"/>
                </a:lnTo>
                <a:lnTo>
                  <a:pt x="99622" y="352285"/>
                </a:lnTo>
                <a:lnTo>
                  <a:pt x="101426" y="350961"/>
                </a:lnTo>
                <a:lnTo>
                  <a:pt x="104434" y="354390"/>
                </a:lnTo>
                <a:lnTo>
                  <a:pt x="103953" y="354811"/>
                </a:lnTo>
                <a:lnTo>
                  <a:pt x="104554" y="356496"/>
                </a:lnTo>
                <a:lnTo>
                  <a:pt x="106480" y="358902"/>
                </a:lnTo>
                <a:lnTo>
                  <a:pt x="107984" y="359624"/>
                </a:lnTo>
                <a:lnTo>
                  <a:pt x="109006" y="358902"/>
                </a:lnTo>
                <a:lnTo>
                  <a:pt x="109488" y="359684"/>
                </a:lnTo>
                <a:lnTo>
                  <a:pt x="110210" y="357819"/>
                </a:lnTo>
                <a:lnTo>
                  <a:pt x="112195" y="356616"/>
                </a:lnTo>
                <a:lnTo>
                  <a:pt x="113578" y="354510"/>
                </a:lnTo>
                <a:lnTo>
                  <a:pt x="115323" y="354390"/>
                </a:lnTo>
                <a:lnTo>
                  <a:pt x="147507" y="365219"/>
                </a:lnTo>
                <a:lnTo>
                  <a:pt x="165916" y="371656"/>
                </a:lnTo>
                <a:lnTo>
                  <a:pt x="164953" y="373881"/>
                </a:lnTo>
                <a:lnTo>
                  <a:pt x="171751" y="376769"/>
                </a:lnTo>
                <a:lnTo>
                  <a:pt x="184986" y="382544"/>
                </a:lnTo>
                <a:lnTo>
                  <a:pt x="181738" y="394756"/>
                </a:lnTo>
                <a:lnTo>
                  <a:pt x="184625" y="395538"/>
                </a:lnTo>
                <a:lnTo>
                  <a:pt x="183602" y="398666"/>
                </a:lnTo>
                <a:lnTo>
                  <a:pt x="180895" y="397523"/>
                </a:lnTo>
                <a:lnTo>
                  <a:pt x="179752" y="401734"/>
                </a:lnTo>
                <a:lnTo>
                  <a:pt x="182098" y="401494"/>
                </a:lnTo>
                <a:lnTo>
                  <a:pt x="180895" y="408472"/>
                </a:lnTo>
                <a:lnTo>
                  <a:pt x="175601" y="408773"/>
                </a:lnTo>
                <a:lnTo>
                  <a:pt x="166578" y="409555"/>
                </a:lnTo>
                <a:lnTo>
                  <a:pt x="146485" y="410818"/>
                </a:lnTo>
                <a:lnTo>
                  <a:pt x="145402" y="411721"/>
                </a:lnTo>
                <a:lnTo>
                  <a:pt x="145161" y="410818"/>
                </a:lnTo>
                <a:lnTo>
                  <a:pt x="141612" y="421165"/>
                </a:lnTo>
                <a:lnTo>
                  <a:pt x="142213" y="422308"/>
                </a:lnTo>
                <a:lnTo>
                  <a:pt x="125971" y="430550"/>
                </a:lnTo>
                <a:lnTo>
                  <a:pt x="128016" y="433979"/>
                </a:lnTo>
                <a:lnTo>
                  <a:pt x="127956" y="435904"/>
                </a:lnTo>
                <a:lnTo>
                  <a:pt x="129039" y="435724"/>
                </a:lnTo>
                <a:lnTo>
                  <a:pt x="134092" y="444868"/>
                </a:lnTo>
                <a:lnTo>
                  <a:pt x="136619" y="450041"/>
                </a:lnTo>
                <a:lnTo>
                  <a:pt x="140108" y="448116"/>
                </a:lnTo>
                <a:lnTo>
                  <a:pt x="144379" y="456177"/>
                </a:lnTo>
                <a:lnTo>
                  <a:pt x="143477" y="456659"/>
                </a:lnTo>
                <a:lnTo>
                  <a:pt x="148891" y="467427"/>
                </a:lnTo>
                <a:lnTo>
                  <a:pt x="152260" y="474465"/>
                </a:lnTo>
                <a:lnTo>
                  <a:pt x="153042" y="471578"/>
                </a:lnTo>
                <a:lnTo>
                  <a:pt x="154666" y="471758"/>
                </a:lnTo>
                <a:lnTo>
                  <a:pt x="157253" y="471217"/>
                </a:lnTo>
                <a:lnTo>
                  <a:pt x="157914" y="470014"/>
                </a:lnTo>
                <a:lnTo>
                  <a:pt x="159599" y="469653"/>
                </a:lnTo>
                <a:lnTo>
                  <a:pt x="160502" y="471457"/>
                </a:lnTo>
                <a:lnTo>
                  <a:pt x="162908" y="471457"/>
                </a:lnTo>
                <a:lnTo>
                  <a:pt x="163509" y="470495"/>
                </a:lnTo>
                <a:lnTo>
                  <a:pt x="163389" y="469292"/>
                </a:lnTo>
                <a:lnTo>
                  <a:pt x="162306" y="468389"/>
                </a:lnTo>
                <a:lnTo>
                  <a:pt x="161525" y="466464"/>
                </a:lnTo>
                <a:lnTo>
                  <a:pt x="158998" y="463156"/>
                </a:lnTo>
                <a:lnTo>
                  <a:pt x="158636" y="460870"/>
                </a:lnTo>
                <a:lnTo>
                  <a:pt x="157433" y="458102"/>
                </a:lnTo>
                <a:lnTo>
                  <a:pt x="158877" y="453290"/>
                </a:lnTo>
                <a:lnTo>
                  <a:pt x="159298" y="449801"/>
                </a:lnTo>
                <a:lnTo>
                  <a:pt x="161584" y="451906"/>
                </a:lnTo>
                <a:lnTo>
                  <a:pt x="167420" y="463216"/>
                </a:lnTo>
                <a:lnTo>
                  <a:pt x="172714" y="461772"/>
                </a:lnTo>
                <a:lnTo>
                  <a:pt x="177586" y="465081"/>
                </a:lnTo>
                <a:lnTo>
                  <a:pt x="178790" y="462554"/>
                </a:lnTo>
                <a:lnTo>
                  <a:pt x="178429" y="460088"/>
                </a:lnTo>
                <a:lnTo>
                  <a:pt x="177767" y="459907"/>
                </a:lnTo>
                <a:lnTo>
                  <a:pt x="177226" y="457621"/>
                </a:lnTo>
                <a:lnTo>
                  <a:pt x="176684" y="457320"/>
                </a:lnTo>
                <a:lnTo>
                  <a:pt x="188776" y="451425"/>
                </a:lnTo>
                <a:lnTo>
                  <a:pt x="190279" y="451184"/>
                </a:lnTo>
                <a:lnTo>
                  <a:pt x="194731" y="448958"/>
                </a:lnTo>
                <a:lnTo>
                  <a:pt x="194130" y="447815"/>
                </a:lnTo>
                <a:lnTo>
                  <a:pt x="195092" y="445950"/>
                </a:lnTo>
                <a:lnTo>
                  <a:pt x="196717" y="447635"/>
                </a:lnTo>
                <a:lnTo>
                  <a:pt x="196957" y="446552"/>
                </a:lnTo>
                <a:lnTo>
                  <a:pt x="197920" y="447033"/>
                </a:lnTo>
                <a:lnTo>
                  <a:pt x="201289" y="446011"/>
                </a:lnTo>
                <a:lnTo>
                  <a:pt x="203033" y="446011"/>
                </a:lnTo>
                <a:lnTo>
                  <a:pt x="203515" y="444447"/>
                </a:lnTo>
                <a:lnTo>
                  <a:pt x="206883" y="447093"/>
                </a:lnTo>
                <a:lnTo>
                  <a:pt x="207365" y="448417"/>
                </a:lnTo>
                <a:lnTo>
                  <a:pt x="208809" y="450101"/>
                </a:lnTo>
                <a:lnTo>
                  <a:pt x="208748" y="451305"/>
                </a:lnTo>
                <a:lnTo>
                  <a:pt x="206282" y="451305"/>
                </a:lnTo>
                <a:lnTo>
                  <a:pt x="204597" y="452929"/>
                </a:lnTo>
                <a:lnTo>
                  <a:pt x="203996" y="453530"/>
                </a:lnTo>
                <a:lnTo>
                  <a:pt x="202552" y="455094"/>
                </a:lnTo>
                <a:lnTo>
                  <a:pt x="201168" y="458824"/>
                </a:lnTo>
                <a:lnTo>
                  <a:pt x="201108" y="459125"/>
                </a:lnTo>
                <a:lnTo>
                  <a:pt x="202793" y="463637"/>
                </a:lnTo>
                <a:lnTo>
                  <a:pt x="203815" y="466284"/>
                </a:lnTo>
                <a:lnTo>
                  <a:pt x="204717" y="468690"/>
                </a:lnTo>
                <a:lnTo>
                  <a:pt x="202973" y="468810"/>
                </a:lnTo>
                <a:lnTo>
                  <a:pt x="202371" y="468690"/>
                </a:lnTo>
                <a:lnTo>
                  <a:pt x="199664" y="468871"/>
                </a:lnTo>
                <a:lnTo>
                  <a:pt x="198702" y="468750"/>
                </a:lnTo>
                <a:lnTo>
                  <a:pt x="196957" y="469653"/>
                </a:lnTo>
                <a:lnTo>
                  <a:pt x="195453" y="471337"/>
                </a:lnTo>
                <a:lnTo>
                  <a:pt x="194912" y="472480"/>
                </a:lnTo>
                <a:lnTo>
                  <a:pt x="194009" y="474405"/>
                </a:lnTo>
                <a:lnTo>
                  <a:pt x="193649" y="476631"/>
                </a:lnTo>
                <a:lnTo>
                  <a:pt x="193468" y="477594"/>
                </a:lnTo>
                <a:lnTo>
                  <a:pt x="192565" y="479639"/>
                </a:lnTo>
                <a:lnTo>
                  <a:pt x="192145" y="480842"/>
                </a:lnTo>
                <a:lnTo>
                  <a:pt x="188655" y="481925"/>
                </a:lnTo>
                <a:lnTo>
                  <a:pt x="185527" y="482767"/>
                </a:lnTo>
                <a:lnTo>
                  <a:pt x="184625" y="483008"/>
                </a:lnTo>
                <a:lnTo>
                  <a:pt x="179812" y="484391"/>
                </a:lnTo>
                <a:lnTo>
                  <a:pt x="175481" y="485655"/>
                </a:lnTo>
                <a:lnTo>
                  <a:pt x="171270" y="486858"/>
                </a:lnTo>
                <a:lnTo>
                  <a:pt x="169224" y="487459"/>
                </a:lnTo>
                <a:lnTo>
                  <a:pt x="166457" y="488061"/>
                </a:lnTo>
                <a:lnTo>
                  <a:pt x="166397" y="488121"/>
                </a:lnTo>
                <a:lnTo>
                  <a:pt x="164352" y="488783"/>
                </a:lnTo>
                <a:lnTo>
                  <a:pt x="159239" y="490167"/>
                </a:lnTo>
                <a:lnTo>
                  <a:pt x="159118" y="490167"/>
                </a:lnTo>
                <a:lnTo>
                  <a:pt x="151778" y="492272"/>
                </a:lnTo>
                <a:lnTo>
                  <a:pt x="151177" y="492513"/>
                </a:lnTo>
                <a:lnTo>
                  <a:pt x="149673" y="492994"/>
                </a:lnTo>
                <a:lnTo>
                  <a:pt x="148831" y="493114"/>
                </a:lnTo>
                <a:lnTo>
                  <a:pt x="145643" y="494077"/>
                </a:lnTo>
                <a:lnTo>
                  <a:pt x="142815" y="494919"/>
                </a:lnTo>
                <a:lnTo>
                  <a:pt x="141853" y="495160"/>
                </a:lnTo>
                <a:lnTo>
                  <a:pt x="138243" y="496242"/>
                </a:lnTo>
                <a:lnTo>
                  <a:pt x="135415" y="496964"/>
                </a:lnTo>
                <a:lnTo>
                  <a:pt x="134633" y="497205"/>
                </a:lnTo>
                <a:lnTo>
                  <a:pt x="131385" y="498047"/>
                </a:lnTo>
                <a:lnTo>
                  <a:pt x="128678" y="498769"/>
                </a:lnTo>
                <a:lnTo>
                  <a:pt x="121640" y="500754"/>
                </a:lnTo>
                <a:lnTo>
                  <a:pt x="113218" y="502980"/>
                </a:lnTo>
                <a:lnTo>
                  <a:pt x="108525" y="504364"/>
                </a:lnTo>
                <a:lnTo>
                  <a:pt x="104013" y="505567"/>
                </a:lnTo>
                <a:lnTo>
                  <a:pt x="101787" y="506229"/>
                </a:lnTo>
                <a:lnTo>
                  <a:pt x="99381" y="506890"/>
                </a:lnTo>
                <a:lnTo>
                  <a:pt x="98780" y="507011"/>
                </a:lnTo>
                <a:lnTo>
                  <a:pt x="96013" y="507733"/>
                </a:lnTo>
                <a:lnTo>
                  <a:pt x="91440" y="508936"/>
                </a:lnTo>
                <a:lnTo>
                  <a:pt x="89936" y="509297"/>
                </a:lnTo>
                <a:lnTo>
                  <a:pt x="87229" y="510019"/>
                </a:lnTo>
                <a:lnTo>
                  <a:pt x="83259" y="511162"/>
                </a:lnTo>
                <a:lnTo>
                  <a:pt x="81394" y="511643"/>
                </a:lnTo>
                <a:lnTo>
                  <a:pt x="78627" y="512365"/>
                </a:lnTo>
                <a:lnTo>
                  <a:pt x="75197" y="513327"/>
                </a:lnTo>
                <a:lnTo>
                  <a:pt x="74415" y="513568"/>
                </a:lnTo>
                <a:lnTo>
                  <a:pt x="71047" y="514531"/>
                </a:lnTo>
                <a:lnTo>
                  <a:pt x="69843" y="514771"/>
                </a:lnTo>
                <a:lnTo>
                  <a:pt x="66655" y="515613"/>
                </a:lnTo>
                <a:lnTo>
                  <a:pt x="64971" y="516095"/>
                </a:lnTo>
                <a:lnTo>
                  <a:pt x="62986" y="516696"/>
                </a:lnTo>
                <a:lnTo>
                  <a:pt x="55285" y="518742"/>
                </a:lnTo>
                <a:lnTo>
                  <a:pt x="48247" y="520606"/>
                </a:lnTo>
                <a:lnTo>
                  <a:pt x="40727" y="522592"/>
                </a:lnTo>
                <a:lnTo>
                  <a:pt x="39283" y="522953"/>
                </a:lnTo>
                <a:lnTo>
                  <a:pt x="38441" y="523193"/>
                </a:lnTo>
                <a:lnTo>
                  <a:pt x="37118" y="523494"/>
                </a:lnTo>
                <a:lnTo>
                  <a:pt x="36756" y="523614"/>
                </a:lnTo>
                <a:lnTo>
                  <a:pt x="33689" y="520546"/>
                </a:lnTo>
                <a:lnTo>
                  <a:pt x="31944" y="517779"/>
                </a:lnTo>
                <a:lnTo>
                  <a:pt x="30019" y="516576"/>
                </a:lnTo>
                <a:lnTo>
                  <a:pt x="28876" y="517057"/>
                </a:lnTo>
                <a:lnTo>
                  <a:pt x="28816" y="518020"/>
                </a:lnTo>
                <a:lnTo>
                  <a:pt x="27733" y="518982"/>
                </a:lnTo>
                <a:lnTo>
                  <a:pt x="27011" y="518922"/>
                </a:lnTo>
                <a:lnTo>
                  <a:pt x="26831" y="517899"/>
                </a:lnTo>
                <a:lnTo>
                  <a:pt x="27252" y="517177"/>
                </a:lnTo>
                <a:lnTo>
                  <a:pt x="27011" y="515974"/>
                </a:lnTo>
                <a:lnTo>
                  <a:pt x="25808" y="514831"/>
                </a:lnTo>
                <a:lnTo>
                  <a:pt x="21236" y="512305"/>
                </a:lnTo>
                <a:lnTo>
                  <a:pt x="20755" y="510921"/>
                </a:lnTo>
                <a:lnTo>
                  <a:pt x="19551" y="509116"/>
                </a:lnTo>
                <a:lnTo>
                  <a:pt x="18829" y="506890"/>
                </a:lnTo>
                <a:lnTo>
                  <a:pt x="17025" y="504845"/>
                </a:lnTo>
                <a:lnTo>
                  <a:pt x="16664" y="503100"/>
                </a:lnTo>
                <a:lnTo>
                  <a:pt x="16423" y="502679"/>
                </a:lnTo>
                <a:lnTo>
                  <a:pt x="15942" y="501236"/>
                </a:lnTo>
                <a:lnTo>
                  <a:pt x="15761" y="500514"/>
                </a:lnTo>
                <a:lnTo>
                  <a:pt x="15701" y="499190"/>
                </a:lnTo>
                <a:lnTo>
                  <a:pt x="15521" y="498589"/>
                </a:lnTo>
                <a:lnTo>
                  <a:pt x="17326" y="496363"/>
                </a:lnTo>
                <a:lnTo>
                  <a:pt x="17566" y="495340"/>
                </a:lnTo>
                <a:lnTo>
                  <a:pt x="17085" y="493776"/>
                </a:lnTo>
                <a:lnTo>
                  <a:pt x="17566" y="492031"/>
                </a:lnTo>
                <a:lnTo>
                  <a:pt x="16483" y="489625"/>
                </a:lnTo>
                <a:lnTo>
                  <a:pt x="16243" y="488422"/>
                </a:lnTo>
                <a:lnTo>
                  <a:pt x="15461" y="486677"/>
                </a:lnTo>
                <a:lnTo>
                  <a:pt x="14257" y="486196"/>
                </a:lnTo>
                <a:lnTo>
                  <a:pt x="15220" y="483970"/>
                </a:lnTo>
                <a:lnTo>
                  <a:pt x="15701" y="483008"/>
                </a:lnTo>
                <a:lnTo>
                  <a:pt x="16724" y="482526"/>
                </a:lnTo>
                <a:lnTo>
                  <a:pt x="18950" y="481083"/>
                </a:lnTo>
                <a:lnTo>
                  <a:pt x="19973" y="479519"/>
                </a:lnTo>
                <a:lnTo>
                  <a:pt x="21176" y="479519"/>
                </a:lnTo>
                <a:lnTo>
                  <a:pt x="22018" y="476872"/>
                </a:lnTo>
                <a:lnTo>
                  <a:pt x="21417" y="476571"/>
                </a:lnTo>
                <a:lnTo>
                  <a:pt x="21115" y="475247"/>
                </a:lnTo>
                <a:lnTo>
                  <a:pt x="21477" y="473804"/>
                </a:lnTo>
                <a:lnTo>
                  <a:pt x="22619" y="473563"/>
                </a:lnTo>
                <a:lnTo>
                  <a:pt x="22921" y="471457"/>
                </a:lnTo>
                <a:lnTo>
                  <a:pt x="20514" y="470435"/>
                </a:lnTo>
                <a:lnTo>
                  <a:pt x="19551" y="469352"/>
                </a:lnTo>
                <a:lnTo>
                  <a:pt x="18829" y="466103"/>
                </a:lnTo>
                <a:lnTo>
                  <a:pt x="17386" y="464419"/>
                </a:lnTo>
                <a:lnTo>
                  <a:pt x="17747" y="463456"/>
                </a:lnTo>
                <a:lnTo>
                  <a:pt x="18228" y="462735"/>
                </a:lnTo>
                <a:lnTo>
                  <a:pt x="18469" y="462253"/>
                </a:lnTo>
                <a:lnTo>
                  <a:pt x="18829" y="461050"/>
                </a:lnTo>
                <a:lnTo>
                  <a:pt x="20033" y="458223"/>
                </a:lnTo>
                <a:lnTo>
                  <a:pt x="19973" y="457080"/>
                </a:lnTo>
                <a:lnTo>
                  <a:pt x="18047" y="454854"/>
                </a:lnTo>
                <a:lnTo>
                  <a:pt x="18709" y="452748"/>
                </a:lnTo>
                <a:lnTo>
                  <a:pt x="18108" y="450883"/>
                </a:lnTo>
                <a:lnTo>
                  <a:pt x="16905" y="449981"/>
                </a:lnTo>
                <a:lnTo>
                  <a:pt x="16364" y="449199"/>
                </a:lnTo>
                <a:lnTo>
                  <a:pt x="16483" y="448898"/>
                </a:lnTo>
                <a:lnTo>
                  <a:pt x="16303" y="448477"/>
                </a:lnTo>
                <a:lnTo>
                  <a:pt x="16303" y="448236"/>
                </a:lnTo>
                <a:lnTo>
                  <a:pt x="15521" y="448417"/>
                </a:lnTo>
                <a:lnTo>
                  <a:pt x="14799" y="448417"/>
                </a:lnTo>
                <a:lnTo>
                  <a:pt x="14558" y="448236"/>
                </a:lnTo>
                <a:lnTo>
                  <a:pt x="13475" y="446612"/>
                </a:lnTo>
                <a:lnTo>
                  <a:pt x="13837" y="445710"/>
                </a:lnTo>
                <a:lnTo>
                  <a:pt x="13536" y="444687"/>
                </a:lnTo>
                <a:lnTo>
                  <a:pt x="13235" y="443484"/>
                </a:lnTo>
                <a:lnTo>
                  <a:pt x="13115" y="443243"/>
                </a:lnTo>
                <a:lnTo>
                  <a:pt x="12753" y="442040"/>
                </a:lnTo>
                <a:lnTo>
                  <a:pt x="13356" y="440837"/>
                </a:lnTo>
                <a:lnTo>
                  <a:pt x="12152" y="439153"/>
                </a:lnTo>
                <a:lnTo>
                  <a:pt x="12152" y="437949"/>
                </a:lnTo>
                <a:lnTo>
                  <a:pt x="12994" y="436385"/>
                </a:lnTo>
                <a:lnTo>
                  <a:pt x="12393" y="434821"/>
                </a:lnTo>
                <a:lnTo>
                  <a:pt x="11791" y="433377"/>
                </a:lnTo>
                <a:lnTo>
                  <a:pt x="11671" y="432415"/>
                </a:lnTo>
                <a:lnTo>
                  <a:pt x="11911" y="431152"/>
                </a:lnTo>
                <a:lnTo>
                  <a:pt x="11911" y="430731"/>
                </a:lnTo>
                <a:lnTo>
                  <a:pt x="11189" y="429828"/>
                </a:lnTo>
                <a:lnTo>
                  <a:pt x="10348" y="427723"/>
                </a:lnTo>
                <a:lnTo>
                  <a:pt x="10107" y="427302"/>
                </a:lnTo>
                <a:lnTo>
                  <a:pt x="10287" y="425918"/>
                </a:lnTo>
                <a:lnTo>
                  <a:pt x="11130" y="425076"/>
                </a:lnTo>
                <a:lnTo>
                  <a:pt x="11671" y="424474"/>
                </a:lnTo>
                <a:lnTo>
                  <a:pt x="12393" y="420744"/>
                </a:lnTo>
                <a:lnTo>
                  <a:pt x="12212" y="416774"/>
                </a:lnTo>
                <a:lnTo>
                  <a:pt x="12453" y="414428"/>
                </a:lnTo>
                <a:lnTo>
                  <a:pt x="9445" y="411660"/>
                </a:lnTo>
                <a:lnTo>
                  <a:pt x="9685" y="409916"/>
                </a:lnTo>
                <a:lnTo>
                  <a:pt x="10467" y="407389"/>
                </a:lnTo>
                <a:lnTo>
                  <a:pt x="9986" y="406186"/>
                </a:lnTo>
                <a:lnTo>
                  <a:pt x="7821" y="406126"/>
                </a:lnTo>
                <a:lnTo>
                  <a:pt x="6979" y="405765"/>
                </a:lnTo>
                <a:lnTo>
                  <a:pt x="6377" y="403900"/>
                </a:lnTo>
                <a:lnTo>
                  <a:pt x="6076" y="402877"/>
                </a:lnTo>
                <a:lnTo>
                  <a:pt x="6136" y="402276"/>
                </a:lnTo>
                <a:lnTo>
                  <a:pt x="6618" y="401313"/>
                </a:lnTo>
                <a:lnTo>
                  <a:pt x="6798" y="398967"/>
                </a:lnTo>
                <a:lnTo>
                  <a:pt x="6618" y="398185"/>
                </a:lnTo>
                <a:lnTo>
                  <a:pt x="6498" y="397584"/>
                </a:lnTo>
                <a:lnTo>
                  <a:pt x="6016" y="393613"/>
                </a:lnTo>
                <a:lnTo>
                  <a:pt x="5776" y="392891"/>
                </a:lnTo>
                <a:lnTo>
                  <a:pt x="5294" y="390365"/>
                </a:lnTo>
                <a:lnTo>
                  <a:pt x="5234" y="388440"/>
                </a:lnTo>
                <a:lnTo>
                  <a:pt x="4272" y="386214"/>
                </a:lnTo>
                <a:lnTo>
                  <a:pt x="4512" y="385492"/>
                </a:lnTo>
                <a:lnTo>
                  <a:pt x="5054" y="384409"/>
                </a:lnTo>
                <a:lnTo>
                  <a:pt x="4933" y="383386"/>
                </a:lnTo>
                <a:lnTo>
                  <a:pt x="4753" y="382123"/>
                </a:lnTo>
                <a:lnTo>
                  <a:pt x="4391" y="381160"/>
                </a:lnTo>
                <a:lnTo>
                  <a:pt x="3369" y="379837"/>
                </a:lnTo>
                <a:lnTo>
                  <a:pt x="1444" y="378754"/>
                </a:lnTo>
                <a:lnTo>
                  <a:pt x="842" y="377370"/>
                </a:lnTo>
                <a:lnTo>
                  <a:pt x="602" y="376047"/>
                </a:lnTo>
                <a:lnTo>
                  <a:pt x="1564" y="373701"/>
                </a:lnTo>
                <a:lnTo>
                  <a:pt x="1204" y="371294"/>
                </a:lnTo>
                <a:lnTo>
                  <a:pt x="181" y="367866"/>
                </a:lnTo>
                <a:lnTo>
                  <a:pt x="361" y="367866"/>
                </a:lnTo>
                <a:lnTo>
                  <a:pt x="361" y="367444"/>
                </a:lnTo>
                <a:lnTo>
                  <a:pt x="181" y="367083"/>
                </a:lnTo>
                <a:lnTo>
                  <a:pt x="0" y="366061"/>
                </a:lnTo>
                <a:lnTo>
                  <a:pt x="482" y="365098"/>
                </a:lnTo>
                <a:lnTo>
                  <a:pt x="1143" y="364256"/>
                </a:lnTo>
                <a:lnTo>
                  <a:pt x="2046" y="363414"/>
                </a:lnTo>
                <a:lnTo>
                  <a:pt x="2226" y="363113"/>
                </a:lnTo>
                <a:lnTo>
                  <a:pt x="3068" y="362511"/>
                </a:lnTo>
                <a:lnTo>
                  <a:pt x="3730" y="361549"/>
                </a:lnTo>
                <a:lnTo>
                  <a:pt x="4692" y="359624"/>
                </a:lnTo>
                <a:lnTo>
                  <a:pt x="5114" y="359263"/>
                </a:lnTo>
                <a:lnTo>
                  <a:pt x="5114" y="358902"/>
                </a:lnTo>
                <a:lnTo>
                  <a:pt x="4753" y="358120"/>
                </a:lnTo>
                <a:lnTo>
                  <a:pt x="3369" y="356797"/>
                </a:lnTo>
                <a:lnTo>
                  <a:pt x="3309" y="354992"/>
                </a:lnTo>
                <a:lnTo>
                  <a:pt x="3550" y="354571"/>
                </a:lnTo>
                <a:lnTo>
                  <a:pt x="3309" y="352766"/>
                </a:lnTo>
                <a:lnTo>
                  <a:pt x="4512" y="351563"/>
                </a:lnTo>
                <a:lnTo>
                  <a:pt x="4452" y="350239"/>
                </a:lnTo>
                <a:lnTo>
                  <a:pt x="4091" y="349577"/>
                </a:lnTo>
                <a:lnTo>
                  <a:pt x="4091" y="347833"/>
                </a:lnTo>
                <a:lnTo>
                  <a:pt x="4512" y="346690"/>
                </a:lnTo>
                <a:lnTo>
                  <a:pt x="4632" y="345968"/>
                </a:lnTo>
                <a:lnTo>
                  <a:pt x="3790" y="343742"/>
                </a:lnTo>
                <a:lnTo>
                  <a:pt x="3369" y="342780"/>
                </a:lnTo>
                <a:lnTo>
                  <a:pt x="3068" y="341877"/>
                </a:lnTo>
                <a:lnTo>
                  <a:pt x="2887" y="341216"/>
                </a:lnTo>
                <a:lnTo>
                  <a:pt x="3068" y="340193"/>
                </a:lnTo>
                <a:lnTo>
                  <a:pt x="3128" y="339411"/>
                </a:lnTo>
                <a:lnTo>
                  <a:pt x="4091" y="335681"/>
                </a:lnTo>
                <a:lnTo>
                  <a:pt x="4452" y="334839"/>
                </a:lnTo>
                <a:lnTo>
                  <a:pt x="5595" y="332613"/>
                </a:lnTo>
                <a:lnTo>
                  <a:pt x="6437" y="332011"/>
                </a:lnTo>
                <a:lnTo>
                  <a:pt x="9265" y="329304"/>
                </a:lnTo>
                <a:lnTo>
                  <a:pt x="9505" y="328161"/>
                </a:lnTo>
                <a:lnTo>
                  <a:pt x="9746" y="327319"/>
                </a:lnTo>
                <a:lnTo>
                  <a:pt x="9746" y="327078"/>
                </a:lnTo>
                <a:lnTo>
                  <a:pt x="10047" y="326657"/>
                </a:lnTo>
                <a:lnTo>
                  <a:pt x="10107" y="326176"/>
                </a:lnTo>
                <a:lnTo>
                  <a:pt x="10167" y="325454"/>
                </a:lnTo>
                <a:lnTo>
                  <a:pt x="10227" y="325033"/>
                </a:lnTo>
                <a:lnTo>
                  <a:pt x="10467" y="324672"/>
                </a:lnTo>
                <a:lnTo>
                  <a:pt x="11070" y="324251"/>
                </a:lnTo>
                <a:lnTo>
                  <a:pt x="11370" y="323890"/>
                </a:lnTo>
                <a:lnTo>
                  <a:pt x="11611" y="323108"/>
                </a:lnTo>
                <a:lnTo>
                  <a:pt x="11430" y="322326"/>
                </a:lnTo>
                <a:lnTo>
                  <a:pt x="11430" y="321845"/>
                </a:lnTo>
                <a:lnTo>
                  <a:pt x="10949" y="321243"/>
                </a:lnTo>
                <a:lnTo>
                  <a:pt x="10949" y="321002"/>
                </a:lnTo>
                <a:lnTo>
                  <a:pt x="11070" y="320581"/>
                </a:lnTo>
                <a:lnTo>
                  <a:pt x="11189" y="320160"/>
                </a:lnTo>
                <a:lnTo>
                  <a:pt x="11611" y="319860"/>
                </a:lnTo>
                <a:lnTo>
                  <a:pt x="11731" y="319438"/>
                </a:lnTo>
                <a:lnTo>
                  <a:pt x="11911" y="318416"/>
                </a:lnTo>
                <a:lnTo>
                  <a:pt x="11911" y="317694"/>
                </a:lnTo>
                <a:lnTo>
                  <a:pt x="11971" y="317333"/>
                </a:lnTo>
                <a:lnTo>
                  <a:pt x="12152" y="316912"/>
                </a:lnTo>
                <a:lnTo>
                  <a:pt x="12393" y="316611"/>
                </a:lnTo>
                <a:lnTo>
                  <a:pt x="12513" y="316130"/>
                </a:lnTo>
                <a:lnTo>
                  <a:pt x="12333" y="315468"/>
                </a:lnTo>
                <a:lnTo>
                  <a:pt x="12212" y="315107"/>
                </a:lnTo>
                <a:lnTo>
                  <a:pt x="11430" y="314325"/>
                </a:lnTo>
                <a:lnTo>
                  <a:pt x="11009" y="313663"/>
                </a:lnTo>
                <a:lnTo>
                  <a:pt x="11009" y="312821"/>
                </a:lnTo>
                <a:lnTo>
                  <a:pt x="11070" y="312219"/>
                </a:lnTo>
                <a:lnTo>
                  <a:pt x="11189" y="311678"/>
                </a:lnTo>
                <a:lnTo>
                  <a:pt x="11189" y="311076"/>
                </a:lnTo>
                <a:lnTo>
                  <a:pt x="10588" y="309753"/>
                </a:lnTo>
                <a:lnTo>
                  <a:pt x="10467" y="309091"/>
                </a:lnTo>
                <a:lnTo>
                  <a:pt x="9866" y="308430"/>
                </a:lnTo>
                <a:lnTo>
                  <a:pt x="9685" y="308008"/>
                </a:lnTo>
                <a:lnTo>
                  <a:pt x="9204" y="307467"/>
                </a:lnTo>
                <a:lnTo>
                  <a:pt x="9204" y="307046"/>
                </a:lnTo>
                <a:lnTo>
                  <a:pt x="9325" y="306264"/>
                </a:lnTo>
                <a:lnTo>
                  <a:pt x="9204" y="305722"/>
                </a:lnTo>
                <a:lnTo>
                  <a:pt x="9204" y="305542"/>
                </a:lnTo>
                <a:lnTo>
                  <a:pt x="9265" y="305361"/>
                </a:lnTo>
                <a:lnTo>
                  <a:pt x="9566" y="305181"/>
                </a:lnTo>
                <a:lnTo>
                  <a:pt x="10287" y="304820"/>
                </a:lnTo>
                <a:lnTo>
                  <a:pt x="11009" y="304218"/>
                </a:lnTo>
                <a:lnTo>
                  <a:pt x="11070" y="304098"/>
                </a:lnTo>
                <a:lnTo>
                  <a:pt x="10889" y="303737"/>
                </a:lnTo>
                <a:lnTo>
                  <a:pt x="10648" y="303497"/>
                </a:lnTo>
                <a:lnTo>
                  <a:pt x="10348" y="303075"/>
                </a:lnTo>
                <a:lnTo>
                  <a:pt x="9926" y="302715"/>
                </a:lnTo>
                <a:lnTo>
                  <a:pt x="9746" y="302414"/>
                </a:lnTo>
                <a:lnTo>
                  <a:pt x="9566" y="301572"/>
                </a:lnTo>
                <a:lnTo>
                  <a:pt x="9746" y="301090"/>
                </a:lnTo>
                <a:lnTo>
                  <a:pt x="10528" y="300850"/>
                </a:lnTo>
                <a:lnTo>
                  <a:pt x="10889" y="300489"/>
                </a:lnTo>
                <a:lnTo>
                  <a:pt x="11130" y="300308"/>
                </a:lnTo>
                <a:lnTo>
                  <a:pt x="10949" y="299406"/>
                </a:lnTo>
                <a:lnTo>
                  <a:pt x="11070" y="298443"/>
                </a:lnTo>
                <a:lnTo>
                  <a:pt x="11189" y="298022"/>
                </a:lnTo>
                <a:lnTo>
                  <a:pt x="11551" y="297300"/>
                </a:lnTo>
                <a:lnTo>
                  <a:pt x="11911" y="296699"/>
                </a:lnTo>
                <a:lnTo>
                  <a:pt x="12574" y="295977"/>
                </a:lnTo>
                <a:lnTo>
                  <a:pt x="12934" y="295435"/>
                </a:lnTo>
                <a:lnTo>
                  <a:pt x="13716" y="294052"/>
                </a:lnTo>
                <a:lnTo>
                  <a:pt x="14438" y="292247"/>
                </a:lnTo>
                <a:lnTo>
                  <a:pt x="13235" y="288638"/>
                </a:lnTo>
                <a:lnTo>
                  <a:pt x="14860" y="285931"/>
                </a:lnTo>
                <a:lnTo>
                  <a:pt x="14619" y="284607"/>
                </a:lnTo>
                <a:lnTo>
                  <a:pt x="15401" y="283223"/>
                </a:lnTo>
                <a:lnTo>
                  <a:pt x="13415" y="283223"/>
                </a:lnTo>
                <a:lnTo>
                  <a:pt x="12934" y="284005"/>
                </a:lnTo>
                <a:lnTo>
                  <a:pt x="12333" y="283644"/>
                </a:lnTo>
                <a:lnTo>
                  <a:pt x="11731" y="280396"/>
                </a:lnTo>
                <a:lnTo>
                  <a:pt x="10889" y="279794"/>
                </a:lnTo>
                <a:lnTo>
                  <a:pt x="11130" y="278651"/>
                </a:lnTo>
                <a:lnTo>
                  <a:pt x="11791" y="277027"/>
                </a:lnTo>
                <a:lnTo>
                  <a:pt x="11189" y="275884"/>
                </a:lnTo>
                <a:lnTo>
                  <a:pt x="12032" y="274681"/>
                </a:lnTo>
                <a:lnTo>
                  <a:pt x="12634" y="274922"/>
                </a:lnTo>
                <a:lnTo>
                  <a:pt x="12814" y="274801"/>
                </a:lnTo>
                <a:lnTo>
                  <a:pt x="12333" y="274500"/>
                </a:lnTo>
                <a:lnTo>
                  <a:pt x="12032" y="273057"/>
                </a:lnTo>
                <a:lnTo>
                  <a:pt x="13235" y="273057"/>
                </a:lnTo>
                <a:lnTo>
                  <a:pt x="13837" y="271072"/>
                </a:lnTo>
                <a:lnTo>
                  <a:pt x="14017" y="270710"/>
                </a:lnTo>
                <a:lnTo>
                  <a:pt x="13596" y="270109"/>
                </a:lnTo>
                <a:lnTo>
                  <a:pt x="13055" y="269628"/>
                </a:lnTo>
                <a:lnTo>
                  <a:pt x="12874" y="269267"/>
                </a:lnTo>
                <a:lnTo>
                  <a:pt x="12874" y="268785"/>
                </a:lnTo>
                <a:lnTo>
                  <a:pt x="13115" y="268485"/>
                </a:lnTo>
                <a:lnTo>
                  <a:pt x="14138" y="267282"/>
                </a:lnTo>
                <a:lnTo>
                  <a:pt x="14619" y="267041"/>
                </a:lnTo>
                <a:lnTo>
                  <a:pt x="14679" y="266860"/>
                </a:lnTo>
                <a:lnTo>
                  <a:pt x="14378" y="266620"/>
                </a:lnTo>
                <a:lnTo>
                  <a:pt x="13776" y="266499"/>
                </a:lnTo>
                <a:lnTo>
                  <a:pt x="13475" y="266319"/>
                </a:lnTo>
                <a:lnTo>
                  <a:pt x="13475" y="265838"/>
                </a:lnTo>
                <a:lnTo>
                  <a:pt x="13776" y="265537"/>
                </a:lnTo>
                <a:lnTo>
                  <a:pt x="14860" y="265296"/>
                </a:lnTo>
                <a:lnTo>
                  <a:pt x="15039" y="263492"/>
                </a:lnTo>
                <a:lnTo>
                  <a:pt x="15280" y="262950"/>
                </a:lnTo>
                <a:lnTo>
                  <a:pt x="15280" y="262649"/>
                </a:lnTo>
                <a:lnTo>
                  <a:pt x="14860" y="262288"/>
                </a:lnTo>
                <a:lnTo>
                  <a:pt x="14558" y="262108"/>
                </a:lnTo>
                <a:lnTo>
                  <a:pt x="14318" y="261867"/>
                </a:lnTo>
                <a:lnTo>
                  <a:pt x="14438" y="261627"/>
                </a:lnTo>
                <a:lnTo>
                  <a:pt x="15039" y="261326"/>
                </a:lnTo>
                <a:lnTo>
                  <a:pt x="15401" y="260905"/>
                </a:lnTo>
                <a:lnTo>
                  <a:pt x="15701" y="260905"/>
                </a:lnTo>
                <a:lnTo>
                  <a:pt x="16123" y="261145"/>
                </a:lnTo>
                <a:lnTo>
                  <a:pt x="16423" y="261145"/>
                </a:lnTo>
                <a:lnTo>
                  <a:pt x="16664" y="260905"/>
                </a:lnTo>
                <a:lnTo>
                  <a:pt x="16965" y="260604"/>
                </a:lnTo>
                <a:lnTo>
                  <a:pt x="16965" y="260424"/>
                </a:lnTo>
                <a:lnTo>
                  <a:pt x="16784" y="260123"/>
                </a:lnTo>
                <a:lnTo>
                  <a:pt x="16423" y="260002"/>
                </a:lnTo>
                <a:lnTo>
                  <a:pt x="15822" y="260002"/>
                </a:lnTo>
                <a:lnTo>
                  <a:pt x="14979" y="259702"/>
                </a:lnTo>
                <a:lnTo>
                  <a:pt x="14739" y="259521"/>
                </a:lnTo>
                <a:lnTo>
                  <a:pt x="14739" y="259220"/>
                </a:lnTo>
                <a:lnTo>
                  <a:pt x="15100" y="258980"/>
                </a:lnTo>
                <a:lnTo>
                  <a:pt x="15521" y="258980"/>
                </a:lnTo>
                <a:lnTo>
                  <a:pt x="15882" y="258799"/>
                </a:lnTo>
                <a:lnTo>
                  <a:pt x="16062" y="258498"/>
                </a:lnTo>
                <a:lnTo>
                  <a:pt x="16123" y="257957"/>
                </a:lnTo>
                <a:lnTo>
                  <a:pt x="16002" y="257295"/>
                </a:lnTo>
                <a:lnTo>
                  <a:pt x="16002" y="256754"/>
                </a:lnTo>
                <a:lnTo>
                  <a:pt x="15761" y="256513"/>
                </a:lnTo>
                <a:lnTo>
                  <a:pt x="15521" y="256393"/>
                </a:lnTo>
                <a:lnTo>
                  <a:pt x="14679" y="256273"/>
                </a:lnTo>
                <a:lnTo>
                  <a:pt x="14438" y="256393"/>
                </a:lnTo>
                <a:lnTo>
                  <a:pt x="14318" y="256874"/>
                </a:lnTo>
                <a:lnTo>
                  <a:pt x="14438" y="257536"/>
                </a:lnTo>
                <a:lnTo>
                  <a:pt x="14378" y="257897"/>
                </a:lnTo>
                <a:lnTo>
                  <a:pt x="13415" y="257716"/>
                </a:lnTo>
                <a:lnTo>
                  <a:pt x="12934" y="257235"/>
                </a:lnTo>
                <a:lnTo>
                  <a:pt x="12693" y="256634"/>
                </a:lnTo>
                <a:lnTo>
                  <a:pt x="12152" y="254889"/>
                </a:lnTo>
                <a:lnTo>
                  <a:pt x="12152" y="253746"/>
                </a:lnTo>
                <a:lnTo>
                  <a:pt x="13716" y="252362"/>
                </a:lnTo>
                <a:lnTo>
                  <a:pt x="13716" y="250858"/>
                </a:lnTo>
                <a:lnTo>
                  <a:pt x="12333" y="249776"/>
                </a:lnTo>
                <a:lnTo>
                  <a:pt x="11852" y="248813"/>
                </a:lnTo>
                <a:lnTo>
                  <a:pt x="11490" y="247971"/>
                </a:lnTo>
                <a:lnTo>
                  <a:pt x="11430" y="247189"/>
                </a:lnTo>
                <a:lnTo>
                  <a:pt x="11490" y="246587"/>
                </a:lnTo>
                <a:lnTo>
                  <a:pt x="10949" y="246587"/>
                </a:lnTo>
                <a:lnTo>
                  <a:pt x="9385" y="245384"/>
                </a:lnTo>
                <a:lnTo>
                  <a:pt x="7340" y="242497"/>
                </a:lnTo>
                <a:lnTo>
                  <a:pt x="6257" y="241594"/>
                </a:lnTo>
                <a:lnTo>
                  <a:pt x="6076" y="240210"/>
                </a:lnTo>
                <a:lnTo>
                  <a:pt x="6257" y="238165"/>
                </a:lnTo>
                <a:lnTo>
                  <a:pt x="6016" y="237383"/>
                </a:lnTo>
                <a:lnTo>
                  <a:pt x="6377" y="236721"/>
                </a:lnTo>
                <a:lnTo>
                  <a:pt x="6377" y="235819"/>
                </a:lnTo>
                <a:lnTo>
                  <a:pt x="6016" y="235277"/>
                </a:lnTo>
                <a:lnTo>
                  <a:pt x="5895" y="234796"/>
                </a:lnTo>
                <a:lnTo>
                  <a:pt x="5776" y="232871"/>
                </a:lnTo>
                <a:lnTo>
                  <a:pt x="5895" y="232270"/>
                </a:lnTo>
                <a:lnTo>
                  <a:pt x="5715" y="231728"/>
                </a:lnTo>
                <a:lnTo>
                  <a:pt x="5294" y="231307"/>
                </a:lnTo>
                <a:lnTo>
                  <a:pt x="5114" y="231127"/>
                </a:lnTo>
                <a:lnTo>
                  <a:pt x="4753" y="230946"/>
                </a:lnTo>
                <a:lnTo>
                  <a:pt x="4512" y="230766"/>
                </a:lnTo>
                <a:lnTo>
                  <a:pt x="4272" y="230345"/>
                </a:lnTo>
                <a:lnTo>
                  <a:pt x="3189" y="229141"/>
                </a:lnTo>
                <a:lnTo>
                  <a:pt x="3189" y="228781"/>
                </a:lnTo>
                <a:lnTo>
                  <a:pt x="2768" y="226855"/>
                </a:lnTo>
                <a:lnTo>
                  <a:pt x="1324" y="227156"/>
                </a:lnTo>
                <a:lnTo>
                  <a:pt x="1504" y="225351"/>
                </a:lnTo>
                <a:lnTo>
                  <a:pt x="2226" y="223065"/>
                </a:lnTo>
                <a:lnTo>
                  <a:pt x="3128" y="222283"/>
                </a:lnTo>
                <a:lnTo>
                  <a:pt x="4272" y="220058"/>
                </a:lnTo>
                <a:lnTo>
                  <a:pt x="3249" y="217050"/>
                </a:lnTo>
                <a:lnTo>
                  <a:pt x="3309" y="216629"/>
                </a:lnTo>
                <a:lnTo>
                  <a:pt x="3971" y="216087"/>
                </a:lnTo>
                <a:lnTo>
                  <a:pt x="5715" y="215726"/>
                </a:lnTo>
                <a:lnTo>
                  <a:pt x="6677" y="215004"/>
                </a:lnTo>
                <a:lnTo>
                  <a:pt x="7039" y="214403"/>
                </a:lnTo>
                <a:lnTo>
                  <a:pt x="8603" y="212899"/>
                </a:lnTo>
                <a:lnTo>
                  <a:pt x="8903" y="211575"/>
                </a:lnTo>
                <a:lnTo>
                  <a:pt x="11490" y="210974"/>
                </a:lnTo>
                <a:lnTo>
                  <a:pt x="15642" y="209470"/>
                </a:lnTo>
                <a:lnTo>
                  <a:pt x="16604" y="207304"/>
                </a:lnTo>
                <a:lnTo>
                  <a:pt x="18047" y="206522"/>
                </a:lnTo>
                <a:lnTo>
                  <a:pt x="22740" y="207244"/>
                </a:lnTo>
                <a:lnTo>
                  <a:pt x="25267" y="205740"/>
                </a:lnTo>
                <a:lnTo>
                  <a:pt x="26289" y="204657"/>
                </a:lnTo>
                <a:lnTo>
                  <a:pt x="27191" y="203334"/>
                </a:lnTo>
                <a:lnTo>
                  <a:pt x="29598" y="201409"/>
                </a:lnTo>
                <a:lnTo>
                  <a:pt x="28515" y="199604"/>
                </a:lnTo>
                <a:lnTo>
                  <a:pt x="28695" y="198280"/>
                </a:lnTo>
                <a:lnTo>
                  <a:pt x="27913" y="196776"/>
                </a:lnTo>
                <a:lnTo>
                  <a:pt x="29357" y="195994"/>
                </a:lnTo>
                <a:lnTo>
                  <a:pt x="28756" y="194731"/>
                </a:lnTo>
                <a:lnTo>
                  <a:pt x="29538" y="192686"/>
                </a:lnTo>
                <a:lnTo>
                  <a:pt x="31643" y="191964"/>
                </a:lnTo>
                <a:lnTo>
                  <a:pt x="32666" y="190580"/>
                </a:lnTo>
                <a:lnTo>
                  <a:pt x="33207" y="189979"/>
                </a:lnTo>
                <a:lnTo>
                  <a:pt x="35073" y="190400"/>
                </a:lnTo>
                <a:lnTo>
                  <a:pt x="36155" y="190099"/>
                </a:lnTo>
                <a:lnTo>
                  <a:pt x="36336" y="188715"/>
                </a:lnTo>
                <a:lnTo>
                  <a:pt x="38802" y="187753"/>
                </a:lnTo>
                <a:lnTo>
                  <a:pt x="40486" y="186489"/>
                </a:lnTo>
                <a:lnTo>
                  <a:pt x="41088" y="185467"/>
                </a:lnTo>
                <a:lnTo>
                  <a:pt x="41690" y="184745"/>
                </a:lnTo>
                <a:lnTo>
                  <a:pt x="43013" y="182579"/>
                </a:lnTo>
                <a:lnTo>
                  <a:pt x="42291" y="181737"/>
                </a:lnTo>
                <a:lnTo>
                  <a:pt x="44217" y="180474"/>
                </a:lnTo>
                <a:lnTo>
                  <a:pt x="44457" y="179451"/>
                </a:lnTo>
                <a:lnTo>
                  <a:pt x="44096" y="176443"/>
                </a:lnTo>
                <a:lnTo>
                  <a:pt x="45359" y="175601"/>
                </a:lnTo>
                <a:lnTo>
                  <a:pt x="45600" y="174277"/>
                </a:lnTo>
                <a:lnTo>
                  <a:pt x="44397" y="173195"/>
                </a:lnTo>
                <a:lnTo>
                  <a:pt x="45600" y="171390"/>
                </a:lnTo>
                <a:lnTo>
                  <a:pt x="45961" y="170668"/>
                </a:lnTo>
                <a:lnTo>
                  <a:pt x="46322" y="170668"/>
                </a:lnTo>
                <a:lnTo>
                  <a:pt x="46622" y="170788"/>
                </a:lnTo>
                <a:lnTo>
                  <a:pt x="46502" y="171209"/>
                </a:lnTo>
                <a:lnTo>
                  <a:pt x="46442" y="171390"/>
                </a:lnTo>
                <a:lnTo>
                  <a:pt x="46021" y="171631"/>
                </a:lnTo>
                <a:lnTo>
                  <a:pt x="45780" y="171931"/>
                </a:lnTo>
                <a:lnTo>
                  <a:pt x="45600" y="171811"/>
                </a:lnTo>
                <a:lnTo>
                  <a:pt x="45721" y="172352"/>
                </a:lnTo>
                <a:lnTo>
                  <a:pt x="45901" y="172473"/>
                </a:lnTo>
                <a:lnTo>
                  <a:pt x="46081" y="172593"/>
                </a:lnTo>
                <a:lnTo>
                  <a:pt x="46442" y="172593"/>
                </a:lnTo>
                <a:lnTo>
                  <a:pt x="46803" y="172413"/>
                </a:lnTo>
                <a:lnTo>
                  <a:pt x="47104" y="172052"/>
                </a:lnTo>
                <a:lnTo>
                  <a:pt x="47104" y="170187"/>
                </a:lnTo>
                <a:lnTo>
                  <a:pt x="47344" y="169826"/>
                </a:lnTo>
                <a:lnTo>
                  <a:pt x="47645" y="169766"/>
                </a:lnTo>
                <a:lnTo>
                  <a:pt x="48187" y="169886"/>
                </a:lnTo>
                <a:lnTo>
                  <a:pt x="48488" y="169886"/>
                </a:lnTo>
                <a:lnTo>
                  <a:pt x="49570" y="169164"/>
                </a:lnTo>
                <a:lnTo>
                  <a:pt x="49690" y="168984"/>
                </a:lnTo>
                <a:lnTo>
                  <a:pt x="49690" y="168262"/>
                </a:lnTo>
                <a:lnTo>
                  <a:pt x="49811" y="167480"/>
                </a:lnTo>
                <a:lnTo>
                  <a:pt x="49450" y="166337"/>
                </a:lnTo>
                <a:lnTo>
                  <a:pt x="50653" y="165976"/>
                </a:lnTo>
                <a:lnTo>
                  <a:pt x="50052" y="165194"/>
                </a:lnTo>
                <a:lnTo>
                  <a:pt x="51556" y="165374"/>
                </a:lnTo>
                <a:lnTo>
                  <a:pt x="51375" y="164773"/>
                </a:lnTo>
                <a:lnTo>
                  <a:pt x="48247" y="162366"/>
                </a:lnTo>
                <a:lnTo>
                  <a:pt x="49690" y="161644"/>
                </a:lnTo>
                <a:lnTo>
                  <a:pt x="50292" y="158877"/>
                </a:lnTo>
                <a:lnTo>
                  <a:pt x="49450" y="158035"/>
                </a:lnTo>
                <a:lnTo>
                  <a:pt x="47886" y="157614"/>
                </a:lnTo>
                <a:lnTo>
                  <a:pt x="46081" y="156711"/>
                </a:lnTo>
                <a:lnTo>
                  <a:pt x="45961" y="154967"/>
                </a:lnTo>
                <a:lnTo>
                  <a:pt x="46202" y="154365"/>
                </a:lnTo>
                <a:lnTo>
                  <a:pt x="50412" y="153342"/>
                </a:lnTo>
                <a:lnTo>
                  <a:pt x="50412" y="153042"/>
                </a:lnTo>
                <a:lnTo>
                  <a:pt x="50172" y="152621"/>
                </a:lnTo>
                <a:lnTo>
                  <a:pt x="50172" y="152139"/>
                </a:lnTo>
                <a:lnTo>
                  <a:pt x="50352" y="152079"/>
                </a:lnTo>
                <a:lnTo>
                  <a:pt x="51014" y="152079"/>
                </a:lnTo>
                <a:lnTo>
                  <a:pt x="51315" y="152019"/>
                </a:lnTo>
                <a:lnTo>
                  <a:pt x="51375" y="151598"/>
                </a:lnTo>
                <a:lnTo>
                  <a:pt x="51194" y="151357"/>
                </a:lnTo>
                <a:lnTo>
                  <a:pt x="50653" y="150996"/>
                </a:lnTo>
                <a:lnTo>
                  <a:pt x="50412" y="150876"/>
                </a:lnTo>
                <a:lnTo>
                  <a:pt x="50112" y="150455"/>
                </a:lnTo>
                <a:lnTo>
                  <a:pt x="49931" y="150214"/>
                </a:lnTo>
                <a:lnTo>
                  <a:pt x="50112" y="149372"/>
                </a:lnTo>
                <a:lnTo>
                  <a:pt x="50473" y="150034"/>
                </a:lnTo>
                <a:lnTo>
                  <a:pt x="50954" y="150455"/>
                </a:lnTo>
                <a:lnTo>
                  <a:pt x="52037" y="148470"/>
                </a:lnTo>
                <a:lnTo>
                  <a:pt x="51736" y="148349"/>
                </a:lnTo>
                <a:lnTo>
                  <a:pt x="51435" y="147146"/>
                </a:lnTo>
                <a:lnTo>
                  <a:pt x="50533" y="148109"/>
                </a:lnTo>
                <a:lnTo>
                  <a:pt x="50172" y="146785"/>
                </a:lnTo>
                <a:lnTo>
                  <a:pt x="49270" y="147988"/>
                </a:lnTo>
                <a:lnTo>
                  <a:pt x="49510" y="146545"/>
                </a:lnTo>
                <a:lnTo>
                  <a:pt x="48608" y="146845"/>
                </a:lnTo>
                <a:lnTo>
                  <a:pt x="48187" y="147026"/>
                </a:lnTo>
                <a:lnTo>
                  <a:pt x="48006" y="146906"/>
                </a:lnTo>
                <a:lnTo>
                  <a:pt x="47766" y="146605"/>
                </a:lnTo>
                <a:lnTo>
                  <a:pt x="47766" y="146364"/>
                </a:lnTo>
                <a:lnTo>
                  <a:pt x="48247" y="146184"/>
                </a:lnTo>
                <a:lnTo>
                  <a:pt x="48548" y="146063"/>
                </a:lnTo>
                <a:lnTo>
                  <a:pt x="48728" y="145582"/>
                </a:lnTo>
                <a:lnTo>
                  <a:pt x="48608" y="145402"/>
                </a:lnTo>
                <a:lnTo>
                  <a:pt x="48367" y="144860"/>
                </a:lnTo>
                <a:lnTo>
                  <a:pt x="48187" y="144620"/>
                </a:lnTo>
                <a:lnTo>
                  <a:pt x="47886" y="143777"/>
                </a:lnTo>
                <a:lnTo>
                  <a:pt x="47585" y="143477"/>
                </a:lnTo>
                <a:lnTo>
                  <a:pt x="47585" y="142875"/>
                </a:lnTo>
                <a:lnTo>
                  <a:pt x="47525" y="142273"/>
                </a:lnTo>
                <a:lnTo>
                  <a:pt x="47404" y="142153"/>
                </a:lnTo>
                <a:lnTo>
                  <a:pt x="47525" y="142033"/>
                </a:lnTo>
                <a:lnTo>
                  <a:pt x="47886" y="142153"/>
                </a:lnTo>
                <a:lnTo>
                  <a:pt x="48187" y="142334"/>
                </a:lnTo>
                <a:lnTo>
                  <a:pt x="48608" y="142334"/>
                </a:lnTo>
                <a:lnTo>
                  <a:pt x="48608" y="142093"/>
                </a:lnTo>
                <a:lnTo>
                  <a:pt x="48307" y="141852"/>
                </a:lnTo>
                <a:lnTo>
                  <a:pt x="47525" y="141732"/>
                </a:lnTo>
                <a:lnTo>
                  <a:pt x="45780" y="140469"/>
                </a:lnTo>
                <a:lnTo>
                  <a:pt x="46141" y="139145"/>
                </a:lnTo>
                <a:lnTo>
                  <a:pt x="44939" y="137641"/>
                </a:lnTo>
                <a:lnTo>
                  <a:pt x="44457" y="137401"/>
                </a:lnTo>
                <a:lnTo>
                  <a:pt x="44276" y="137581"/>
                </a:lnTo>
                <a:lnTo>
                  <a:pt x="44276" y="137822"/>
                </a:lnTo>
                <a:lnTo>
                  <a:pt x="44217" y="138123"/>
                </a:lnTo>
                <a:lnTo>
                  <a:pt x="43614" y="138363"/>
                </a:lnTo>
                <a:lnTo>
                  <a:pt x="42713" y="138363"/>
                </a:lnTo>
                <a:lnTo>
                  <a:pt x="42713" y="138183"/>
                </a:lnTo>
                <a:lnTo>
                  <a:pt x="43133" y="138002"/>
                </a:lnTo>
                <a:lnTo>
                  <a:pt x="43254" y="137701"/>
                </a:lnTo>
                <a:lnTo>
                  <a:pt x="43073" y="137461"/>
                </a:lnTo>
                <a:lnTo>
                  <a:pt x="42772" y="137461"/>
                </a:lnTo>
                <a:lnTo>
                  <a:pt x="42592" y="137641"/>
                </a:lnTo>
                <a:lnTo>
                  <a:pt x="42291" y="137762"/>
                </a:lnTo>
                <a:lnTo>
                  <a:pt x="41810" y="137581"/>
                </a:lnTo>
                <a:lnTo>
                  <a:pt x="41209" y="137160"/>
                </a:lnTo>
                <a:lnTo>
                  <a:pt x="41209" y="136859"/>
                </a:lnTo>
                <a:lnTo>
                  <a:pt x="40667" y="135235"/>
                </a:lnTo>
                <a:lnTo>
                  <a:pt x="41328" y="134633"/>
                </a:lnTo>
                <a:lnTo>
                  <a:pt x="39042" y="134212"/>
                </a:lnTo>
                <a:lnTo>
                  <a:pt x="39042" y="133009"/>
                </a:lnTo>
                <a:lnTo>
                  <a:pt x="38141" y="131806"/>
                </a:lnTo>
                <a:lnTo>
                  <a:pt x="38260" y="130663"/>
                </a:lnTo>
                <a:lnTo>
                  <a:pt x="35734" y="128497"/>
                </a:lnTo>
                <a:lnTo>
                  <a:pt x="35493" y="128257"/>
                </a:lnTo>
                <a:lnTo>
                  <a:pt x="34771" y="127896"/>
                </a:lnTo>
                <a:lnTo>
                  <a:pt x="34711" y="127655"/>
                </a:lnTo>
                <a:lnTo>
                  <a:pt x="34711" y="127414"/>
                </a:lnTo>
                <a:lnTo>
                  <a:pt x="34470" y="127294"/>
                </a:lnTo>
                <a:lnTo>
                  <a:pt x="33748" y="127174"/>
                </a:lnTo>
                <a:lnTo>
                  <a:pt x="33508" y="125850"/>
                </a:lnTo>
                <a:lnTo>
                  <a:pt x="33267" y="125850"/>
                </a:lnTo>
                <a:lnTo>
                  <a:pt x="32907" y="126452"/>
                </a:lnTo>
                <a:lnTo>
                  <a:pt x="32726" y="126452"/>
                </a:lnTo>
                <a:lnTo>
                  <a:pt x="32425" y="126332"/>
                </a:lnTo>
                <a:lnTo>
                  <a:pt x="32305" y="126151"/>
                </a:lnTo>
                <a:lnTo>
                  <a:pt x="32065" y="125249"/>
                </a:lnTo>
                <a:lnTo>
                  <a:pt x="32065" y="124647"/>
                </a:lnTo>
                <a:lnTo>
                  <a:pt x="31703" y="124166"/>
                </a:lnTo>
                <a:lnTo>
                  <a:pt x="31703" y="123685"/>
                </a:lnTo>
                <a:lnTo>
                  <a:pt x="31643" y="123384"/>
                </a:lnTo>
                <a:lnTo>
                  <a:pt x="31283" y="123023"/>
                </a:lnTo>
                <a:lnTo>
                  <a:pt x="30681" y="122842"/>
                </a:lnTo>
                <a:lnTo>
                  <a:pt x="30380" y="122481"/>
                </a:lnTo>
                <a:lnTo>
                  <a:pt x="30380" y="122060"/>
                </a:lnTo>
                <a:lnTo>
                  <a:pt x="32004" y="120978"/>
                </a:lnTo>
                <a:lnTo>
                  <a:pt x="32245" y="118992"/>
                </a:lnTo>
                <a:lnTo>
                  <a:pt x="33147" y="117970"/>
                </a:lnTo>
                <a:lnTo>
                  <a:pt x="33147" y="117368"/>
                </a:lnTo>
                <a:lnTo>
                  <a:pt x="33267" y="117127"/>
                </a:lnTo>
                <a:lnTo>
                  <a:pt x="33748" y="116526"/>
                </a:lnTo>
                <a:lnTo>
                  <a:pt x="33748" y="116285"/>
                </a:lnTo>
                <a:lnTo>
                  <a:pt x="33448" y="116045"/>
                </a:lnTo>
                <a:lnTo>
                  <a:pt x="33448" y="115563"/>
                </a:lnTo>
                <a:lnTo>
                  <a:pt x="33689" y="115142"/>
                </a:lnTo>
                <a:lnTo>
                  <a:pt x="34290" y="114721"/>
                </a:lnTo>
                <a:lnTo>
                  <a:pt x="34711" y="114300"/>
                </a:lnTo>
                <a:lnTo>
                  <a:pt x="35012" y="114300"/>
                </a:lnTo>
                <a:lnTo>
                  <a:pt x="35252" y="114059"/>
                </a:lnTo>
                <a:lnTo>
                  <a:pt x="35373" y="113277"/>
                </a:lnTo>
                <a:lnTo>
                  <a:pt x="35614" y="112916"/>
                </a:lnTo>
                <a:lnTo>
                  <a:pt x="35674" y="112194"/>
                </a:lnTo>
                <a:lnTo>
                  <a:pt x="35373" y="111834"/>
                </a:lnTo>
                <a:lnTo>
                  <a:pt x="35133" y="111292"/>
                </a:lnTo>
                <a:lnTo>
                  <a:pt x="35252" y="110871"/>
                </a:lnTo>
                <a:lnTo>
                  <a:pt x="35373" y="110029"/>
                </a:lnTo>
                <a:lnTo>
                  <a:pt x="35313" y="109668"/>
                </a:lnTo>
                <a:lnTo>
                  <a:pt x="34470" y="109187"/>
                </a:lnTo>
                <a:lnTo>
                  <a:pt x="34170" y="109187"/>
                </a:lnTo>
                <a:lnTo>
                  <a:pt x="33809" y="109006"/>
                </a:lnTo>
                <a:lnTo>
                  <a:pt x="33748" y="108645"/>
                </a:lnTo>
                <a:lnTo>
                  <a:pt x="33748" y="108224"/>
                </a:lnTo>
                <a:lnTo>
                  <a:pt x="33869" y="107622"/>
                </a:lnTo>
                <a:lnTo>
                  <a:pt x="34771" y="106540"/>
                </a:lnTo>
                <a:lnTo>
                  <a:pt x="35012" y="106660"/>
                </a:lnTo>
                <a:lnTo>
                  <a:pt x="35133" y="106540"/>
                </a:lnTo>
                <a:lnTo>
                  <a:pt x="35133" y="105156"/>
                </a:lnTo>
                <a:lnTo>
                  <a:pt x="35855" y="103652"/>
                </a:lnTo>
                <a:lnTo>
                  <a:pt x="34651" y="101968"/>
                </a:lnTo>
                <a:lnTo>
                  <a:pt x="34892" y="100524"/>
                </a:lnTo>
                <a:lnTo>
                  <a:pt x="35252" y="100163"/>
                </a:lnTo>
                <a:lnTo>
                  <a:pt x="35252" y="99982"/>
                </a:lnTo>
                <a:lnTo>
                  <a:pt x="34771" y="99621"/>
                </a:lnTo>
                <a:lnTo>
                  <a:pt x="34531" y="99321"/>
                </a:lnTo>
                <a:lnTo>
                  <a:pt x="34651" y="99020"/>
                </a:lnTo>
                <a:lnTo>
                  <a:pt x="34771" y="98238"/>
                </a:lnTo>
                <a:lnTo>
                  <a:pt x="35433" y="97516"/>
                </a:lnTo>
                <a:lnTo>
                  <a:pt x="36035" y="97215"/>
                </a:lnTo>
                <a:lnTo>
                  <a:pt x="36215" y="96854"/>
                </a:lnTo>
                <a:lnTo>
                  <a:pt x="36275" y="96433"/>
                </a:lnTo>
                <a:lnTo>
                  <a:pt x="36576" y="96253"/>
                </a:lnTo>
                <a:lnTo>
                  <a:pt x="36576" y="95952"/>
                </a:lnTo>
                <a:lnTo>
                  <a:pt x="36456" y="95711"/>
                </a:lnTo>
                <a:lnTo>
                  <a:pt x="36456" y="95350"/>
                </a:lnTo>
                <a:lnTo>
                  <a:pt x="36516" y="95170"/>
                </a:lnTo>
                <a:lnTo>
                  <a:pt x="36817" y="95049"/>
                </a:lnTo>
                <a:lnTo>
                  <a:pt x="37118" y="94328"/>
                </a:lnTo>
                <a:lnTo>
                  <a:pt x="37960" y="92403"/>
                </a:lnTo>
                <a:lnTo>
                  <a:pt x="37359" y="91741"/>
                </a:lnTo>
                <a:lnTo>
                  <a:pt x="37960" y="90297"/>
                </a:lnTo>
                <a:lnTo>
                  <a:pt x="38260" y="89996"/>
                </a:lnTo>
                <a:lnTo>
                  <a:pt x="38381" y="89635"/>
                </a:lnTo>
                <a:lnTo>
                  <a:pt x="38381" y="89334"/>
                </a:lnTo>
                <a:lnTo>
                  <a:pt x="39103" y="89334"/>
                </a:lnTo>
                <a:lnTo>
                  <a:pt x="39103" y="88913"/>
                </a:lnTo>
                <a:lnTo>
                  <a:pt x="38863" y="88613"/>
                </a:lnTo>
                <a:lnTo>
                  <a:pt x="38863" y="88252"/>
                </a:lnTo>
                <a:lnTo>
                  <a:pt x="38923" y="88071"/>
                </a:lnTo>
                <a:lnTo>
                  <a:pt x="39103" y="87951"/>
                </a:lnTo>
                <a:lnTo>
                  <a:pt x="39042" y="87831"/>
                </a:lnTo>
                <a:lnTo>
                  <a:pt x="38441" y="88131"/>
                </a:lnTo>
                <a:lnTo>
                  <a:pt x="33748" y="84101"/>
                </a:lnTo>
                <a:lnTo>
                  <a:pt x="33869" y="83980"/>
                </a:lnTo>
                <a:lnTo>
                  <a:pt x="34411" y="83439"/>
                </a:lnTo>
                <a:lnTo>
                  <a:pt x="34411" y="82837"/>
                </a:lnTo>
                <a:lnTo>
                  <a:pt x="33929" y="82597"/>
                </a:lnTo>
                <a:lnTo>
                  <a:pt x="33569" y="80190"/>
                </a:lnTo>
                <a:lnTo>
                  <a:pt x="32485" y="78626"/>
                </a:lnTo>
                <a:lnTo>
                  <a:pt x="32065" y="79047"/>
                </a:lnTo>
                <a:lnTo>
                  <a:pt x="31944" y="78807"/>
                </a:lnTo>
                <a:lnTo>
                  <a:pt x="32065" y="78506"/>
                </a:lnTo>
                <a:lnTo>
                  <a:pt x="31703" y="78626"/>
                </a:lnTo>
                <a:lnTo>
                  <a:pt x="31102" y="78085"/>
                </a:lnTo>
                <a:lnTo>
                  <a:pt x="30380" y="77664"/>
                </a:lnTo>
                <a:lnTo>
                  <a:pt x="30079" y="77002"/>
                </a:lnTo>
                <a:lnTo>
                  <a:pt x="29357" y="77002"/>
                </a:lnTo>
                <a:lnTo>
                  <a:pt x="29417" y="76761"/>
                </a:lnTo>
                <a:lnTo>
                  <a:pt x="29357" y="76461"/>
                </a:lnTo>
                <a:lnTo>
                  <a:pt x="29117" y="76461"/>
                </a:lnTo>
                <a:lnTo>
                  <a:pt x="28876" y="76641"/>
                </a:lnTo>
                <a:lnTo>
                  <a:pt x="28756" y="76641"/>
                </a:lnTo>
                <a:lnTo>
                  <a:pt x="28635" y="76401"/>
                </a:lnTo>
                <a:lnTo>
                  <a:pt x="28816" y="76220"/>
                </a:lnTo>
                <a:lnTo>
                  <a:pt x="28936" y="75979"/>
                </a:lnTo>
                <a:lnTo>
                  <a:pt x="28816" y="75498"/>
                </a:lnTo>
                <a:lnTo>
                  <a:pt x="29357" y="74957"/>
                </a:lnTo>
                <a:lnTo>
                  <a:pt x="28756" y="74897"/>
                </a:lnTo>
                <a:lnTo>
                  <a:pt x="28756" y="74836"/>
                </a:lnTo>
                <a:lnTo>
                  <a:pt x="28936" y="74295"/>
                </a:lnTo>
                <a:lnTo>
                  <a:pt x="29237" y="73874"/>
                </a:lnTo>
                <a:lnTo>
                  <a:pt x="29357" y="73272"/>
                </a:lnTo>
                <a:lnTo>
                  <a:pt x="30801" y="72069"/>
                </a:lnTo>
                <a:lnTo>
                  <a:pt x="31523" y="70986"/>
                </a:lnTo>
                <a:lnTo>
                  <a:pt x="34351" y="71468"/>
                </a:lnTo>
                <a:lnTo>
                  <a:pt x="34591" y="71287"/>
                </a:lnTo>
                <a:lnTo>
                  <a:pt x="35373" y="70866"/>
                </a:lnTo>
                <a:lnTo>
                  <a:pt x="35554" y="69362"/>
                </a:lnTo>
                <a:lnTo>
                  <a:pt x="36877" y="68339"/>
                </a:lnTo>
                <a:lnTo>
                  <a:pt x="36756" y="68159"/>
                </a:lnTo>
                <a:lnTo>
                  <a:pt x="36756" y="68219"/>
                </a:lnTo>
                <a:lnTo>
                  <a:pt x="32365" y="69663"/>
                </a:lnTo>
                <a:lnTo>
                  <a:pt x="32185" y="69663"/>
                </a:lnTo>
                <a:lnTo>
                  <a:pt x="31583" y="67317"/>
                </a:lnTo>
                <a:lnTo>
                  <a:pt x="32065" y="65813"/>
                </a:lnTo>
                <a:lnTo>
                  <a:pt x="31643" y="63828"/>
                </a:lnTo>
                <a:lnTo>
                  <a:pt x="29598" y="63467"/>
                </a:lnTo>
                <a:lnTo>
                  <a:pt x="30320" y="61963"/>
                </a:lnTo>
                <a:lnTo>
                  <a:pt x="29357" y="59436"/>
                </a:lnTo>
                <a:lnTo>
                  <a:pt x="30320" y="58955"/>
                </a:lnTo>
                <a:lnTo>
                  <a:pt x="30921" y="56248"/>
                </a:lnTo>
                <a:lnTo>
                  <a:pt x="32365" y="55646"/>
                </a:lnTo>
                <a:lnTo>
                  <a:pt x="32245" y="53841"/>
                </a:lnTo>
                <a:lnTo>
                  <a:pt x="33569" y="51134"/>
                </a:lnTo>
                <a:lnTo>
                  <a:pt x="33087" y="50172"/>
                </a:lnTo>
                <a:lnTo>
                  <a:pt x="34050" y="49209"/>
                </a:lnTo>
                <a:lnTo>
                  <a:pt x="35133" y="46081"/>
                </a:lnTo>
                <a:lnTo>
                  <a:pt x="34351" y="44637"/>
                </a:lnTo>
                <a:lnTo>
                  <a:pt x="33267" y="44216"/>
                </a:lnTo>
                <a:lnTo>
                  <a:pt x="33147" y="42532"/>
                </a:lnTo>
                <a:lnTo>
                  <a:pt x="33689" y="41810"/>
                </a:lnTo>
                <a:lnTo>
                  <a:pt x="33328" y="38802"/>
                </a:lnTo>
                <a:lnTo>
                  <a:pt x="33929" y="34591"/>
                </a:lnTo>
                <a:lnTo>
                  <a:pt x="33748" y="32485"/>
                </a:lnTo>
                <a:lnTo>
                  <a:pt x="34531" y="31282"/>
                </a:lnTo>
                <a:lnTo>
                  <a:pt x="33929" y="30079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" name="Freeform: Shape 261" title="NJ-1">
            <a:extLst>
              <a:ext uri="{FF2B5EF4-FFF2-40B4-BE49-F238E27FC236}">
                <a16:creationId xmlns:a16="http://schemas.microsoft.com/office/drawing/2014/main" id="{1EBAA06E-5282-ED82-576F-69950F73B064}"/>
              </a:ext>
            </a:extLst>
          </p:cNvPr>
          <p:cNvSpPr/>
          <p:nvPr/>
        </p:nvSpPr>
        <p:spPr>
          <a:xfrm>
            <a:off x="7221084" y="3318409"/>
            <a:ext cx="62722" cy="58664"/>
          </a:xfrm>
          <a:custGeom>
            <a:avLst/>
            <a:gdLst>
              <a:gd name="connsiteX0" fmla="*/ 78506 w 78505"/>
              <a:gd name="connsiteY0" fmla="*/ 41328 h 76039"/>
              <a:gd name="connsiteX1" fmla="*/ 61782 w 78505"/>
              <a:gd name="connsiteY1" fmla="*/ 76039 h 76039"/>
              <a:gd name="connsiteX2" fmla="*/ 47164 w 78505"/>
              <a:gd name="connsiteY2" fmla="*/ 68399 h 76039"/>
              <a:gd name="connsiteX3" fmla="*/ 37177 w 78505"/>
              <a:gd name="connsiteY3" fmla="*/ 63286 h 76039"/>
              <a:gd name="connsiteX4" fmla="*/ 29417 w 78505"/>
              <a:gd name="connsiteY4" fmla="*/ 64910 h 76039"/>
              <a:gd name="connsiteX5" fmla="*/ 27612 w 78505"/>
              <a:gd name="connsiteY5" fmla="*/ 62504 h 76039"/>
              <a:gd name="connsiteX6" fmla="*/ 23100 w 78505"/>
              <a:gd name="connsiteY6" fmla="*/ 64309 h 76039"/>
              <a:gd name="connsiteX7" fmla="*/ 21717 w 78505"/>
              <a:gd name="connsiteY7" fmla="*/ 66234 h 76039"/>
              <a:gd name="connsiteX8" fmla="*/ 20814 w 78505"/>
              <a:gd name="connsiteY8" fmla="*/ 66234 h 76039"/>
              <a:gd name="connsiteX9" fmla="*/ 23221 w 78505"/>
              <a:gd name="connsiteY9" fmla="*/ 59677 h 76039"/>
              <a:gd name="connsiteX10" fmla="*/ 11490 w 78505"/>
              <a:gd name="connsiteY10" fmla="*/ 54804 h 76039"/>
              <a:gd name="connsiteX11" fmla="*/ 8602 w 78505"/>
              <a:gd name="connsiteY11" fmla="*/ 55225 h 76039"/>
              <a:gd name="connsiteX12" fmla="*/ 11670 w 78505"/>
              <a:gd name="connsiteY12" fmla="*/ 47404 h 76039"/>
              <a:gd name="connsiteX13" fmla="*/ 10587 w 78505"/>
              <a:gd name="connsiteY13" fmla="*/ 46683 h 76039"/>
              <a:gd name="connsiteX14" fmla="*/ 7760 w 78505"/>
              <a:gd name="connsiteY14" fmla="*/ 50472 h 76039"/>
              <a:gd name="connsiteX15" fmla="*/ 5594 w 78505"/>
              <a:gd name="connsiteY15" fmla="*/ 48126 h 76039"/>
              <a:gd name="connsiteX16" fmla="*/ 6617 w 78505"/>
              <a:gd name="connsiteY16" fmla="*/ 46983 h 76039"/>
              <a:gd name="connsiteX17" fmla="*/ 5534 w 78505"/>
              <a:gd name="connsiteY17" fmla="*/ 46261 h 76039"/>
              <a:gd name="connsiteX18" fmla="*/ 4151 w 78505"/>
              <a:gd name="connsiteY18" fmla="*/ 48247 h 76039"/>
              <a:gd name="connsiteX19" fmla="*/ 4452 w 78505"/>
              <a:gd name="connsiteY19" fmla="*/ 49149 h 76039"/>
              <a:gd name="connsiteX20" fmla="*/ 842 w 78505"/>
              <a:gd name="connsiteY20" fmla="*/ 47525 h 76039"/>
              <a:gd name="connsiteX21" fmla="*/ 2406 w 78505"/>
              <a:gd name="connsiteY21" fmla="*/ 44878 h 76039"/>
              <a:gd name="connsiteX22" fmla="*/ 4452 w 78505"/>
              <a:gd name="connsiteY22" fmla="*/ 44156 h 76039"/>
              <a:gd name="connsiteX23" fmla="*/ 1444 w 78505"/>
              <a:gd name="connsiteY23" fmla="*/ 43554 h 76039"/>
              <a:gd name="connsiteX24" fmla="*/ 2226 w 78505"/>
              <a:gd name="connsiteY24" fmla="*/ 40968 h 76039"/>
              <a:gd name="connsiteX25" fmla="*/ 0 w 78505"/>
              <a:gd name="connsiteY25" fmla="*/ 38982 h 76039"/>
              <a:gd name="connsiteX26" fmla="*/ 1323 w 78505"/>
              <a:gd name="connsiteY26" fmla="*/ 38260 h 76039"/>
              <a:gd name="connsiteX27" fmla="*/ 2767 w 78505"/>
              <a:gd name="connsiteY27" fmla="*/ 37238 h 76039"/>
              <a:gd name="connsiteX28" fmla="*/ 4391 w 78505"/>
              <a:gd name="connsiteY28" fmla="*/ 35914 h 76039"/>
              <a:gd name="connsiteX29" fmla="*/ 6316 w 78505"/>
              <a:gd name="connsiteY29" fmla="*/ 33388 h 76039"/>
              <a:gd name="connsiteX30" fmla="*/ 7520 w 78505"/>
              <a:gd name="connsiteY30" fmla="*/ 31583 h 76039"/>
              <a:gd name="connsiteX31" fmla="*/ 9083 w 78505"/>
              <a:gd name="connsiteY31" fmla="*/ 30500 h 76039"/>
              <a:gd name="connsiteX32" fmla="*/ 13114 w 78505"/>
              <a:gd name="connsiteY32" fmla="*/ 29116 h 76039"/>
              <a:gd name="connsiteX33" fmla="*/ 13536 w 78505"/>
              <a:gd name="connsiteY33" fmla="*/ 28936 h 76039"/>
              <a:gd name="connsiteX34" fmla="*/ 14017 w 78505"/>
              <a:gd name="connsiteY34" fmla="*/ 28575 h 76039"/>
              <a:gd name="connsiteX35" fmla="*/ 14618 w 78505"/>
              <a:gd name="connsiteY35" fmla="*/ 27372 h 76039"/>
              <a:gd name="connsiteX36" fmla="*/ 14738 w 78505"/>
              <a:gd name="connsiteY36" fmla="*/ 26469 h 76039"/>
              <a:gd name="connsiteX37" fmla="*/ 15039 w 78505"/>
              <a:gd name="connsiteY37" fmla="*/ 24845 h 76039"/>
              <a:gd name="connsiteX38" fmla="*/ 15039 w 78505"/>
              <a:gd name="connsiteY38" fmla="*/ 24244 h 76039"/>
              <a:gd name="connsiteX39" fmla="*/ 14859 w 78505"/>
              <a:gd name="connsiteY39" fmla="*/ 23582 h 76039"/>
              <a:gd name="connsiteX40" fmla="*/ 14678 w 78505"/>
              <a:gd name="connsiteY40" fmla="*/ 22800 h 76039"/>
              <a:gd name="connsiteX41" fmla="*/ 14137 w 78505"/>
              <a:gd name="connsiteY41" fmla="*/ 22138 h 76039"/>
              <a:gd name="connsiteX42" fmla="*/ 12933 w 78505"/>
              <a:gd name="connsiteY42" fmla="*/ 20093 h 76039"/>
              <a:gd name="connsiteX43" fmla="*/ 12091 w 78505"/>
              <a:gd name="connsiteY43" fmla="*/ 17566 h 76039"/>
              <a:gd name="connsiteX44" fmla="*/ 11911 w 78505"/>
              <a:gd name="connsiteY44" fmla="*/ 15701 h 76039"/>
              <a:gd name="connsiteX45" fmla="*/ 11911 w 78505"/>
              <a:gd name="connsiteY45" fmla="*/ 15400 h 76039"/>
              <a:gd name="connsiteX46" fmla="*/ 13355 w 78505"/>
              <a:gd name="connsiteY46" fmla="*/ 12874 h 76039"/>
              <a:gd name="connsiteX47" fmla="*/ 16122 w 78505"/>
              <a:gd name="connsiteY47" fmla="*/ 10467 h 76039"/>
              <a:gd name="connsiteX48" fmla="*/ 17445 w 78505"/>
              <a:gd name="connsiteY48" fmla="*/ 9806 h 76039"/>
              <a:gd name="connsiteX49" fmla="*/ 18227 w 78505"/>
              <a:gd name="connsiteY49" fmla="*/ 9204 h 76039"/>
              <a:gd name="connsiteX50" fmla="*/ 19491 w 78505"/>
              <a:gd name="connsiteY50" fmla="*/ 7760 h 76039"/>
              <a:gd name="connsiteX51" fmla="*/ 19791 w 78505"/>
              <a:gd name="connsiteY51" fmla="*/ 7159 h 76039"/>
              <a:gd name="connsiteX52" fmla="*/ 20213 w 78505"/>
              <a:gd name="connsiteY52" fmla="*/ 5053 h 76039"/>
              <a:gd name="connsiteX53" fmla="*/ 20213 w 78505"/>
              <a:gd name="connsiteY53" fmla="*/ 4512 h 76039"/>
              <a:gd name="connsiteX54" fmla="*/ 20814 w 78505"/>
              <a:gd name="connsiteY54" fmla="*/ 2406 h 76039"/>
              <a:gd name="connsiteX55" fmla="*/ 21536 w 78505"/>
              <a:gd name="connsiteY55" fmla="*/ 1203 h 76039"/>
              <a:gd name="connsiteX56" fmla="*/ 23100 w 78505"/>
              <a:gd name="connsiteY56" fmla="*/ 0 h 76039"/>
              <a:gd name="connsiteX57" fmla="*/ 24303 w 78505"/>
              <a:gd name="connsiteY57" fmla="*/ 1083 h 76039"/>
              <a:gd name="connsiteX58" fmla="*/ 26529 w 78505"/>
              <a:gd name="connsiteY58" fmla="*/ 1684 h 76039"/>
              <a:gd name="connsiteX59" fmla="*/ 26348 w 78505"/>
              <a:gd name="connsiteY59" fmla="*/ 2587 h 76039"/>
              <a:gd name="connsiteX60" fmla="*/ 24544 w 78505"/>
              <a:gd name="connsiteY60" fmla="*/ 3910 h 76039"/>
              <a:gd name="connsiteX61" fmla="*/ 26048 w 78505"/>
              <a:gd name="connsiteY61" fmla="*/ 4512 h 76039"/>
              <a:gd name="connsiteX62" fmla="*/ 27131 w 78505"/>
              <a:gd name="connsiteY62" fmla="*/ 5956 h 76039"/>
              <a:gd name="connsiteX63" fmla="*/ 27071 w 78505"/>
              <a:gd name="connsiteY63" fmla="*/ 8542 h 76039"/>
              <a:gd name="connsiteX64" fmla="*/ 28695 w 78505"/>
              <a:gd name="connsiteY64" fmla="*/ 6978 h 76039"/>
              <a:gd name="connsiteX65" fmla="*/ 31823 w 78505"/>
              <a:gd name="connsiteY65" fmla="*/ 8723 h 76039"/>
              <a:gd name="connsiteX66" fmla="*/ 32906 w 78505"/>
              <a:gd name="connsiteY66" fmla="*/ 9806 h 76039"/>
              <a:gd name="connsiteX67" fmla="*/ 33989 w 78505"/>
              <a:gd name="connsiteY67" fmla="*/ 9505 h 76039"/>
              <a:gd name="connsiteX68" fmla="*/ 35794 w 78505"/>
              <a:gd name="connsiteY68" fmla="*/ 12032 h 76039"/>
              <a:gd name="connsiteX69" fmla="*/ 33989 w 78505"/>
              <a:gd name="connsiteY69" fmla="*/ 14558 h 76039"/>
              <a:gd name="connsiteX70" fmla="*/ 35613 w 78505"/>
              <a:gd name="connsiteY70" fmla="*/ 15340 h 76039"/>
              <a:gd name="connsiteX71" fmla="*/ 37117 w 78505"/>
              <a:gd name="connsiteY71" fmla="*/ 15100 h 76039"/>
              <a:gd name="connsiteX72" fmla="*/ 38681 w 78505"/>
              <a:gd name="connsiteY72" fmla="*/ 16122 h 76039"/>
              <a:gd name="connsiteX73" fmla="*/ 39884 w 78505"/>
              <a:gd name="connsiteY73" fmla="*/ 18108 h 76039"/>
              <a:gd name="connsiteX74" fmla="*/ 43494 w 78505"/>
              <a:gd name="connsiteY74" fmla="*/ 20213 h 76039"/>
              <a:gd name="connsiteX75" fmla="*/ 52096 w 78505"/>
              <a:gd name="connsiteY75" fmla="*/ 36456 h 76039"/>
              <a:gd name="connsiteX76" fmla="*/ 53781 w 78505"/>
              <a:gd name="connsiteY76" fmla="*/ 37719 h 76039"/>
              <a:gd name="connsiteX77" fmla="*/ 56427 w 78505"/>
              <a:gd name="connsiteY77" fmla="*/ 37298 h 76039"/>
              <a:gd name="connsiteX78" fmla="*/ 57270 w 78505"/>
              <a:gd name="connsiteY78" fmla="*/ 36576 h 76039"/>
              <a:gd name="connsiteX79" fmla="*/ 60579 w 78505"/>
              <a:gd name="connsiteY79" fmla="*/ 34531 h 76039"/>
              <a:gd name="connsiteX80" fmla="*/ 64007 w 78505"/>
              <a:gd name="connsiteY80" fmla="*/ 33929 h 76039"/>
              <a:gd name="connsiteX81" fmla="*/ 66053 w 78505"/>
              <a:gd name="connsiteY81" fmla="*/ 34350 h 76039"/>
              <a:gd name="connsiteX82" fmla="*/ 68820 w 78505"/>
              <a:gd name="connsiteY82" fmla="*/ 35854 h 76039"/>
              <a:gd name="connsiteX83" fmla="*/ 70805 w 78505"/>
              <a:gd name="connsiteY83" fmla="*/ 37779 h 76039"/>
              <a:gd name="connsiteX84" fmla="*/ 74655 w 78505"/>
              <a:gd name="connsiteY84" fmla="*/ 39945 h 76039"/>
              <a:gd name="connsiteX85" fmla="*/ 75197 w 78505"/>
              <a:gd name="connsiteY85" fmla="*/ 39824 h 76039"/>
              <a:gd name="connsiteX86" fmla="*/ 78506 w 78505"/>
              <a:gd name="connsiteY86" fmla="*/ 41389 h 76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78505" h="76039">
                <a:moveTo>
                  <a:pt x="78506" y="41328"/>
                </a:moveTo>
                <a:lnTo>
                  <a:pt x="61782" y="76039"/>
                </a:lnTo>
                <a:lnTo>
                  <a:pt x="47164" y="68399"/>
                </a:lnTo>
                <a:lnTo>
                  <a:pt x="37177" y="63286"/>
                </a:lnTo>
                <a:lnTo>
                  <a:pt x="29417" y="64910"/>
                </a:lnTo>
                <a:lnTo>
                  <a:pt x="27612" y="62504"/>
                </a:lnTo>
                <a:lnTo>
                  <a:pt x="23100" y="64309"/>
                </a:lnTo>
                <a:lnTo>
                  <a:pt x="21717" y="66234"/>
                </a:lnTo>
                <a:lnTo>
                  <a:pt x="20814" y="66234"/>
                </a:lnTo>
                <a:lnTo>
                  <a:pt x="23221" y="59677"/>
                </a:lnTo>
                <a:lnTo>
                  <a:pt x="11490" y="54804"/>
                </a:lnTo>
                <a:lnTo>
                  <a:pt x="8602" y="55225"/>
                </a:lnTo>
                <a:lnTo>
                  <a:pt x="11670" y="47404"/>
                </a:lnTo>
                <a:lnTo>
                  <a:pt x="10587" y="46683"/>
                </a:lnTo>
                <a:lnTo>
                  <a:pt x="7760" y="50472"/>
                </a:lnTo>
                <a:lnTo>
                  <a:pt x="5594" y="48126"/>
                </a:lnTo>
                <a:lnTo>
                  <a:pt x="6617" y="46983"/>
                </a:lnTo>
                <a:lnTo>
                  <a:pt x="5534" y="46261"/>
                </a:lnTo>
                <a:lnTo>
                  <a:pt x="4151" y="48247"/>
                </a:lnTo>
                <a:lnTo>
                  <a:pt x="4452" y="49149"/>
                </a:lnTo>
                <a:lnTo>
                  <a:pt x="842" y="47525"/>
                </a:lnTo>
                <a:lnTo>
                  <a:pt x="2406" y="44878"/>
                </a:lnTo>
                <a:lnTo>
                  <a:pt x="4452" y="44156"/>
                </a:lnTo>
                <a:lnTo>
                  <a:pt x="1444" y="43554"/>
                </a:lnTo>
                <a:lnTo>
                  <a:pt x="2226" y="40968"/>
                </a:lnTo>
                <a:lnTo>
                  <a:pt x="0" y="38982"/>
                </a:lnTo>
                <a:lnTo>
                  <a:pt x="1323" y="38260"/>
                </a:lnTo>
                <a:lnTo>
                  <a:pt x="2767" y="37238"/>
                </a:lnTo>
                <a:lnTo>
                  <a:pt x="4391" y="35914"/>
                </a:lnTo>
                <a:lnTo>
                  <a:pt x="6316" y="33388"/>
                </a:lnTo>
                <a:lnTo>
                  <a:pt x="7520" y="31583"/>
                </a:lnTo>
                <a:lnTo>
                  <a:pt x="9083" y="30500"/>
                </a:lnTo>
                <a:lnTo>
                  <a:pt x="13114" y="29116"/>
                </a:lnTo>
                <a:lnTo>
                  <a:pt x="13536" y="28936"/>
                </a:lnTo>
                <a:lnTo>
                  <a:pt x="14017" y="28575"/>
                </a:lnTo>
                <a:lnTo>
                  <a:pt x="14618" y="27372"/>
                </a:lnTo>
                <a:lnTo>
                  <a:pt x="14738" y="26469"/>
                </a:lnTo>
                <a:lnTo>
                  <a:pt x="15039" y="24845"/>
                </a:lnTo>
                <a:lnTo>
                  <a:pt x="15039" y="24244"/>
                </a:lnTo>
                <a:lnTo>
                  <a:pt x="14859" y="23582"/>
                </a:lnTo>
                <a:lnTo>
                  <a:pt x="14678" y="22800"/>
                </a:lnTo>
                <a:lnTo>
                  <a:pt x="14137" y="22138"/>
                </a:lnTo>
                <a:lnTo>
                  <a:pt x="12933" y="20093"/>
                </a:lnTo>
                <a:lnTo>
                  <a:pt x="12091" y="17566"/>
                </a:lnTo>
                <a:lnTo>
                  <a:pt x="11911" y="15701"/>
                </a:lnTo>
                <a:lnTo>
                  <a:pt x="11911" y="15400"/>
                </a:lnTo>
                <a:lnTo>
                  <a:pt x="13355" y="12874"/>
                </a:lnTo>
                <a:lnTo>
                  <a:pt x="16122" y="10467"/>
                </a:lnTo>
                <a:lnTo>
                  <a:pt x="17445" y="9806"/>
                </a:lnTo>
                <a:lnTo>
                  <a:pt x="18227" y="9204"/>
                </a:lnTo>
                <a:lnTo>
                  <a:pt x="19491" y="7760"/>
                </a:lnTo>
                <a:lnTo>
                  <a:pt x="19791" y="7159"/>
                </a:lnTo>
                <a:lnTo>
                  <a:pt x="20213" y="5053"/>
                </a:lnTo>
                <a:lnTo>
                  <a:pt x="20213" y="4512"/>
                </a:lnTo>
                <a:lnTo>
                  <a:pt x="20814" y="2406"/>
                </a:lnTo>
                <a:lnTo>
                  <a:pt x="21536" y="1203"/>
                </a:lnTo>
                <a:lnTo>
                  <a:pt x="23100" y="0"/>
                </a:lnTo>
                <a:lnTo>
                  <a:pt x="24303" y="1083"/>
                </a:lnTo>
                <a:lnTo>
                  <a:pt x="26529" y="1684"/>
                </a:lnTo>
                <a:lnTo>
                  <a:pt x="26348" y="2587"/>
                </a:lnTo>
                <a:lnTo>
                  <a:pt x="24544" y="3910"/>
                </a:lnTo>
                <a:lnTo>
                  <a:pt x="26048" y="4512"/>
                </a:lnTo>
                <a:lnTo>
                  <a:pt x="27131" y="5956"/>
                </a:lnTo>
                <a:lnTo>
                  <a:pt x="27071" y="8542"/>
                </a:lnTo>
                <a:lnTo>
                  <a:pt x="28695" y="6978"/>
                </a:lnTo>
                <a:lnTo>
                  <a:pt x="31823" y="8723"/>
                </a:lnTo>
                <a:lnTo>
                  <a:pt x="32906" y="9806"/>
                </a:lnTo>
                <a:lnTo>
                  <a:pt x="33989" y="9505"/>
                </a:lnTo>
                <a:lnTo>
                  <a:pt x="35794" y="12032"/>
                </a:lnTo>
                <a:lnTo>
                  <a:pt x="33989" y="14558"/>
                </a:lnTo>
                <a:lnTo>
                  <a:pt x="35613" y="15340"/>
                </a:lnTo>
                <a:lnTo>
                  <a:pt x="37117" y="15100"/>
                </a:lnTo>
                <a:lnTo>
                  <a:pt x="38681" y="16122"/>
                </a:lnTo>
                <a:lnTo>
                  <a:pt x="39884" y="18108"/>
                </a:lnTo>
                <a:lnTo>
                  <a:pt x="43494" y="20213"/>
                </a:lnTo>
                <a:lnTo>
                  <a:pt x="52096" y="36456"/>
                </a:lnTo>
                <a:lnTo>
                  <a:pt x="53781" y="37719"/>
                </a:lnTo>
                <a:lnTo>
                  <a:pt x="56427" y="37298"/>
                </a:lnTo>
                <a:lnTo>
                  <a:pt x="57270" y="36576"/>
                </a:lnTo>
                <a:lnTo>
                  <a:pt x="60579" y="34531"/>
                </a:lnTo>
                <a:lnTo>
                  <a:pt x="64007" y="33929"/>
                </a:lnTo>
                <a:lnTo>
                  <a:pt x="66053" y="34350"/>
                </a:lnTo>
                <a:lnTo>
                  <a:pt x="68820" y="35854"/>
                </a:lnTo>
                <a:lnTo>
                  <a:pt x="70805" y="37779"/>
                </a:lnTo>
                <a:lnTo>
                  <a:pt x="74655" y="39945"/>
                </a:lnTo>
                <a:lnTo>
                  <a:pt x="75197" y="39824"/>
                </a:lnTo>
                <a:lnTo>
                  <a:pt x="78506" y="41389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" name="Freeform: Shape 262" title="NJ-2">
            <a:extLst>
              <a:ext uri="{FF2B5EF4-FFF2-40B4-BE49-F238E27FC236}">
                <a16:creationId xmlns:a16="http://schemas.microsoft.com/office/drawing/2014/main" id="{7DA6C97B-9BD3-37CC-B826-959920E9C928}"/>
              </a:ext>
            </a:extLst>
          </p:cNvPr>
          <p:cNvSpPr/>
          <p:nvPr/>
        </p:nvSpPr>
        <p:spPr>
          <a:xfrm>
            <a:off x="7196331" y="3300866"/>
            <a:ext cx="157598" cy="169635"/>
          </a:xfrm>
          <a:custGeom>
            <a:avLst/>
            <a:gdLst>
              <a:gd name="connsiteX0" fmla="*/ 8843 w 197257"/>
              <a:gd name="connsiteY0" fmla="*/ 138062 h 219877"/>
              <a:gd name="connsiteX1" fmla="*/ 10648 w 197257"/>
              <a:gd name="connsiteY1" fmla="*/ 137401 h 219877"/>
              <a:gd name="connsiteX2" fmla="*/ 10948 w 197257"/>
              <a:gd name="connsiteY2" fmla="*/ 136979 h 219877"/>
              <a:gd name="connsiteX3" fmla="*/ 10227 w 197257"/>
              <a:gd name="connsiteY3" fmla="*/ 136077 h 219877"/>
              <a:gd name="connsiteX4" fmla="*/ 10106 w 197257"/>
              <a:gd name="connsiteY4" fmla="*/ 133731 h 219877"/>
              <a:gd name="connsiteX5" fmla="*/ 9384 w 197257"/>
              <a:gd name="connsiteY5" fmla="*/ 131325 h 219877"/>
              <a:gd name="connsiteX6" fmla="*/ 9204 w 197257"/>
              <a:gd name="connsiteY6" fmla="*/ 130663 h 219877"/>
              <a:gd name="connsiteX7" fmla="*/ 9084 w 197257"/>
              <a:gd name="connsiteY7" fmla="*/ 130422 h 219877"/>
              <a:gd name="connsiteX8" fmla="*/ 8482 w 197257"/>
              <a:gd name="connsiteY8" fmla="*/ 130242 h 219877"/>
              <a:gd name="connsiteX9" fmla="*/ 7880 w 197257"/>
              <a:gd name="connsiteY9" fmla="*/ 129700 h 219877"/>
              <a:gd name="connsiteX10" fmla="*/ 8061 w 197257"/>
              <a:gd name="connsiteY10" fmla="*/ 129099 h 219877"/>
              <a:gd name="connsiteX11" fmla="*/ 9084 w 197257"/>
              <a:gd name="connsiteY11" fmla="*/ 126993 h 219877"/>
              <a:gd name="connsiteX12" fmla="*/ 9324 w 197257"/>
              <a:gd name="connsiteY12" fmla="*/ 126151 h 219877"/>
              <a:gd name="connsiteX13" fmla="*/ 9806 w 197257"/>
              <a:gd name="connsiteY13" fmla="*/ 123745 h 219877"/>
              <a:gd name="connsiteX14" fmla="*/ 8602 w 197257"/>
              <a:gd name="connsiteY14" fmla="*/ 121459 h 219877"/>
              <a:gd name="connsiteX15" fmla="*/ 8001 w 197257"/>
              <a:gd name="connsiteY15" fmla="*/ 121218 h 219877"/>
              <a:gd name="connsiteX16" fmla="*/ 7399 w 197257"/>
              <a:gd name="connsiteY16" fmla="*/ 121218 h 219877"/>
              <a:gd name="connsiteX17" fmla="*/ 4812 w 197257"/>
              <a:gd name="connsiteY17" fmla="*/ 120015 h 219877"/>
              <a:gd name="connsiteX18" fmla="*/ 3790 w 197257"/>
              <a:gd name="connsiteY18" fmla="*/ 119895 h 219877"/>
              <a:gd name="connsiteX19" fmla="*/ 3008 w 197257"/>
              <a:gd name="connsiteY19" fmla="*/ 119413 h 219877"/>
              <a:gd name="connsiteX20" fmla="*/ 2707 w 197257"/>
              <a:gd name="connsiteY20" fmla="*/ 119233 h 219877"/>
              <a:gd name="connsiteX21" fmla="*/ 2166 w 197257"/>
              <a:gd name="connsiteY21" fmla="*/ 119053 h 219877"/>
              <a:gd name="connsiteX22" fmla="*/ 1985 w 197257"/>
              <a:gd name="connsiteY22" fmla="*/ 118752 h 219877"/>
              <a:gd name="connsiteX23" fmla="*/ 1384 w 197257"/>
              <a:gd name="connsiteY23" fmla="*/ 118210 h 219877"/>
              <a:gd name="connsiteX24" fmla="*/ 0 w 197257"/>
              <a:gd name="connsiteY24" fmla="*/ 114120 h 219877"/>
              <a:gd name="connsiteX25" fmla="*/ 782 w 197257"/>
              <a:gd name="connsiteY25" fmla="*/ 112555 h 219877"/>
              <a:gd name="connsiteX26" fmla="*/ 1564 w 197257"/>
              <a:gd name="connsiteY26" fmla="*/ 110630 h 219877"/>
              <a:gd name="connsiteX27" fmla="*/ 2647 w 197257"/>
              <a:gd name="connsiteY27" fmla="*/ 109908 h 219877"/>
              <a:gd name="connsiteX28" fmla="*/ 3248 w 197257"/>
              <a:gd name="connsiteY28" fmla="*/ 108104 h 219877"/>
              <a:gd name="connsiteX29" fmla="*/ 3248 w 197257"/>
              <a:gd name="connsiteY29" fmla="*/ 107983 h 219877"/>
              <a:gd name="connsiteX30" fmla="*/ 3549 w 197257"/>
              <a:gd name="connsiteY30" fmla="*/ 106961 h 219877"/>
              <a:gd name="connsiteX31" fmla="*/ 4331 w 197257"/>
              <a:gd name="connsiteY31" fmla="*/ 104915 h 219877"/>
              <a:gd name="connsiteX32" fmla="*/ 4452 w 197257"/>
              <a:gd name="connsiteY32" fmla="*/ 104614 h 219877"/>
              <a:gd name="connsiteX33" fmla="*/ 4331 w 197257"/>
              <a:gd name="connsiteY33" fmla="*/ 103111 h 219877"/>
              <a:gd name="connsiteX34" fmla="*/ 4211 w 197257"/>
              <a:gd name="connsiteY34" fmla="*/ 103111 h 219877"/>
              <a:gd name="connsiteX35" fmla="*/ 4211 w 197257"/>
              <a:gd name="connsiteY35" fmla="*/ 102088 h 219877"/>
              <a:gd name="connsiteX36" fmla="*/ 4151 w 197257"/>
              <a:gd name="connsiteY36" fmla="*/ 102028 h 219877"/>
              <a:gd name="connsiteX37" fmla="*/ 3850 w 197257"/>
              <a:gd name="connsiteY37" fmla="*/ 100825 h 219877"/>
              <a:gd name="connsiteX38" fmla="*/ 3730 w 197257"/>
              <a:gd name="connsiteY38" fmla="*/ 100283 h 219877"/>
              <a:gd name="connsiteX39" fmla="*/ 3910 w 197257"/>
              <a:gd name="connsiteY39" fmla="*/ 99682 h 219877"/>
              <a:gd name="connsiteX40" fmla="*/ 4512 w 197257"/>
              <a:gd name="connsiteY40" fmla="*/ 99200 h 219877"/>
              <a:gd name="connsiteX41" fmla="*/ 5173 w 197257"/>
              <a:gd name="connsiteY41" fmla="*/ 97997 h 219877"/>
              <a:gd name="connsiteX42" fmla="*/ 5173 w 197257"/>
              <a:gd name="connsiteY42" fmla="*/ 97877 h 219877"/>
              <a:gd name="connsiteX43" fmla="*/ 5294 w 197257"/>
              <a:gd name="connsiteY43" fmla="*/ 97636 h 219877"/>
              <a:gd name="connsiteX44" fmla="*/ 5294 w 197257"/>
              <a:gd name="connsiteY44" fmla="*/ 96674 h 219877"/>
              <a:gd name="connsiteX45" fmla="*/ 5654 w 197257"/>
              <a:gd name="connsiteY45" fmla="*/ 95711 h 219877"/>
              <a:gd name="connsiteX46" fmla="*/ 6016 w 197257"/>
              <a:gd name="connsiteY46" fmla="*/ 95531 h 219877"/>
              <a:gd name="connsiteX47" fmla="*/ 6978 w 197257"/>
              <a:gd name="connsiteY47" fmla="*/ 95651 h 219877"/>
              <a:gd name="connsiteX48" fmla="*/ 7038 w 197257"/>
              <a:gd name="connsiteY48" fmla="*/ 95350 h 219877"/>
              <a:gd name="connsiteX49" fmla="*/ 6738 w 197257"/>
              <a:gd name="connsiteY49" fmla="*/ 93666 h 219877"/>
              <a:gd name="connsiteX50" fmla="*/ 6617 w 197257"/>
              <a:gd name="connsiteY50" fmla="*/ 93485 h 219877"/>
              <a:gd name="connsiteX51" fmla="*/ 6677 w 197257"/>
              <a:gd name="connsiteY51" fmla="*/ 92643 h 219877"/>
              <a:gd name="connsiteX52" fmla="*/ 6677 w 197257"/>
              <a:gd name="connsiteY52" fmla="*/ 90237 h 219877"/>
              <a:gd name="connsiteX53" fmla="*/ 6918 w 197257"/>
              <a:gd name="connsiteY53" fmla="*/ 88312 h 219877"/>
              <a:gd name="connsiteX54" fmla="*/ 6918 w 197257"/>
              <a:gd name="connsiteY54" fmla="*/ 87109 h 219877"/>
              <a:gd name="connsiteX55" fmla="*/ 7038 w 197257"/>
              <a:gd name="connsiteY55" fmla="*/ 85304 h 219877"/>
              <a:gd name="connsiteX56" fmla="*/ 7880 w 197257"/>
              <a:gd name="connsiteY56" fmla="*/ 84402 h 219877"/>
              <a:gd name="connsiteX57" fmla="*/ 8001 w 197257"/>
              <a:gd name="connsiteY57" fmla="*/ 83319 h 219877"/>
              <a:gd name="connsiteX58" fmla="*/ 7820 w 197257"/>
              <a:gd name="connsiteY58" fmla="*/ 83198 h 219877"/>
              <a:gd name="connsiteX59" fmla="*/ 8001 w 197257"/>
              <a:gd name="connsiteY59" fmla="*/ 83018 h 219877"/>
              <a:gd name="connsiteX60" fmla="*/ 9084 w 197257"/>
              <a:gd name="connsiteY60" fmla="*/ 81093 h 219877"/>
              <a:gd name="connsiteX61" fmla="*/ 10407 w 197257"/>
              <a:gd name="connsiteY61" fmla="*/ 79890 h 219877"/>
              <a:gd name="connsiteX62" fmla="*/ 12994 w 197257"/>
              <a:gd name="connsiteY62" fmla="*/ 77604 h 219877"/>
              <a:gd name="connsiteX63" fmla="*/ 13114 w 197257"/>
              <a:gd name="connsiteY63" fmla="*/ 77604 h 219877"/>
              <a:gd name="connsiteX64" fmla="*/ 11490 w 197257"/>
              <a:gd name="connsiteY64" fmla="*/ 77002 h 219877"/>
              <a:gd name="connsiteX65" fmla="*/ 13656 w 197257"/>
              <a:gd name="connsiteY65" fmla="*/ 74295 h 219877"/>
              <a:gd name="connsiteX66" fmla="*/ 16182 w 197257"/>
              <a:gd name="connsiteY66" fmla="*/ 70505 h 219877"/>
              <a:gd name="connsiteX67" fmla="*/ 17987 w 197257"/>
              <a:gd name="connsiteY67" fmla="*/ 67617 h 219877"/>
              <a:gd name="connsiteX68" fmla="*/ 18589 w 197257"/>
              <a:gd name="connsiteY68" fmla="*/ 66896 h 219877"/>
              <a:gd name="connsiteX69" fmla="*/ 19491 w 197257"/>
              <a:gd name="connsiteY69" fmla="*/ 66113 h 219877"/>
              <a:gd name="connsiteX70" fmla="*/ 21777 w 197257"/>
              <a:gd name="connsiteY70" fmla="*/ 64670 h 219877"/>
              <a:gd name="connsiteX71" fmla="*/ 23762 w 197257"/>
              <a:gd name="connsiteY71" fmla="*/ 64068 h 219877"/>
              <a:gd name="connsiteX72" fmla="*/ 25988 w 197257"/>
              <a:gd name="connsiteY72" fmla="*/ 63647 h 219877"/>
              <a:gd name="connsiteX73" fmla="*/ 28875 w 197257"/>
              <a:gd name="connsiteY73" fmla="*/ 62805 h 219877"/>
              <a:gd name="connsiteX74" fmla="*/ 30981 w 197257"/>
              <a:gd name="connsiteY74" fmla="*/ 61722 h 219877"/>
              <a:gd name="connsiteX75" fmla="*/ 33207 w 197257"/>
              <a:gd name="connsiteY75" fmla="*/ 63707 h 219877"/>
              <a:gd name="connsiteX76" fmla="*/ 32425 w 197257"/>
              <a:gd name="connsiteY76" fmla="*/ 66354 h 219877"/>
              <a:gd name="connsiteX77" fmla="*/ 35433 w 197257"/>
              <a:gd name="connsiteY77" fmla="*/ 66835 h 219877"/>
              <a:gd name="connsiteX78" fmla="*/ 33447 w 197257"/>
              <a:gd name="connsiteY78" fmla="*/ 67557 h 219877"/>
              <a:gd name="connsiteX79" fmla="*/ 31763 w 197257"/>
              <a:gd name="connsiteY79" fmla="*/ 70264 h 219877"/>
              <a:gd name="connsiteX80" fmla="*/ 35373 w 197257"/>
              <a:gd name="connsiteY80" fmla="*/ 71829 h 219877"/>
              <a:gd name="connsiteX81" fmla="*/ 35132 w 197257"/>
              <a:gd name="connsiteY81" fmla="*/ 70986 h 219877"/>
              <a:gd name="connsiteX82" fmla="*/ 36516 w 197257"/>
              <a:gd name="connsiteY82" fmla="*/ 69001 h 219877"/>
              <a:gd name="connsiteX83" fmla="*/ 37599 w 197257"/>
              <a:gd name="connsiteY83" fmla="*/ 69723 h 219877"/>
              <a:gd name="connsiteX84" fmla="*/ 36516 w 197257"/>
              <a:gd name="connsiteY84" fmla="*/ 70926 h 219877"/>
              <a:gd name="connsiteX85" fmla="*/ 38741 w 197257"/>
              <a:gd name="connsiteY85" fmla="*/ 73152 h 219877"/>
              <a:gd name="connsiteX86" fmla="*/ 41569 w 197257"/>
              <a:gd name="connsiteY86" fmla="*/ 69422 h 219877"/>
              <a:gd name="connsiteX87" fmla="*/ 42652 w 197257"/>
              <a:gd name="connsiteY87" fmla="*/ 70204 h 219877"/>
              <a:gd name="connsiteX88" fmla="*/ 39644 w 197257"/>
              <a:gd name="connsiteY88" fmla="*/ 78025 h 219877"/>
              <a:gd name="connsiteX89" fmla="*/ 42471 w 197257"/>
              <a:gd name="connsiteY89" fmla="*/ 77543 h 219877"/>
              <a:gd name="connsiteX90" fmla="*/ 54142 w 197257"/>
              <a:gd name="connsiteY90" fmla="*/ 82416 h 219877"/>
              <a:gd name="connsiteX91" fmla="*/ 51736 w 197257"/>
              <a:gd name="connsiteY91" fmla="*/ 89034 h 219877"/>
              <a:gd name="connsiteX92" fmla="*/ 52698 w 197257"/>
              <a:gd name="connsiteY92" fmla="*/ 89034 h 219877"/>
              <a:gd name="connsiteX93" fmla="*/ 54082 w 197257"/>
              <a:gd name="connsiteY93" fmla="*/ 86988 h 219877"/>
              <a:gd name="connsiteX94" fmla="*/ 58654 w 197257"/>
              <a:gd name="connsiteY94" fmla="*/ 85304 h 219877"/>
              <a:gd name="connsiteX95" fmla="*/ 60458 w 197257"/>
              <a:gd name="connsiteY95" fmla="*/ 87710 h 219877"/>
              <a:gd name="connsiteX96" fmla="*/ 68098 w 197257"/>
              <a:gd name="connsiteY96" fmla="*/ 86026 h 219877"/>
              <a:gd name="connsiteX97" fmla="*/ 78145 w 197257"/>
              <a:gd name="connsiteY97" fmla="*/ 91139 h 219877"/>
              <a:gd name="connsiteX98" fmla="*/ 92823 w 197257"/>
              <a:gd name="connsiteY98" fmla="*/ 98779 h 219877"/>
              <a:gd name="connsiteX99" fmla="*/ 109427 w 197257"/>
              <a:gd name="connsiteY99" fmla="*/ 64068 h 219877"/>
              <a:gd name="connsiteX100" fmla="*/ 119834 w 197257"/>
              <a:gd name="connsiteY100" fmla="*/ 68700 h 219877"/>
              <a:gd name="connsiteX101" fmla="*/ 121338 w 197257"/>
              <a:gd name="connsiteY101" fmla="*/ 69843 h 219877"/>
              <a:gd name="connsiteX102" fmla="*/ 123143 w 197257"/>
              <a:gd name="connsiteY102" fmla="*/ 72310 h 219877"/>
              <a:gd name="connsiteX103" fmla="*/ 124828 w 197257"/>
              <a:gd name="connsiteY103" fmla="*/ 76641 h 219877"/>
              <a:gd name="connsiteX104" fmla="*/ 125369 w 197257"/>
              <a:gd name="connsiteY104" fmla="*/ 79168 h 219877"/>
              <a:gd name="connsiteX105" fmla="*/ 126452 w 197257"/>
              <a:gd name="connsiteY105" fmla="*/ 79769 h 219877"/>
              <a:gd name="connsiteX106" fmla="*/ 128798 w 197257"/>
              <a:gd name="connsiteY106" fmla="*/ 79769 h 219877"/>
              <a:gd name="connsiteX107" fmla="*/ 129038 w 197257"/>
              <a:gd name="connsiteY107" fmla="*/ 78807 h 219877"/>
              <a:gd name="connsiteX108" fmla="*/ 130242 w 197257"/>
              <a:gd name="connsiteY108" fmla="*/ 79890 h 219877"/>
              <a:gd name="connsiteX109" fmla="*/ 130843 w 197257"/>
              <a:gd name="connsiteY109" fmla="*/ 78506 h 219877"/>
              <a:gd name="connsiteX110" fmla="*/ 136137 w 197257"/>
              <a:gd name="connsiteY110" fmla="*/ 79950 h 219877"/>
              <a:gd name="connsiteX111" fmla="*/ 136980 w 197257"/>
              <a:gd name="connsiteY111" fmla="*/ 81093 h 219877"/>
              <a:gd name="connsiteX112" fmla="*/ 138603 w 197257"/>
              <a:gd name="connsiteY112" fmla="*/ 81995 h 219877"/>
              <a:gd name="connsiteX113" fmla="*/ 141732 w 197257"/>
              <a:gd name="connsiteY113" fmla="*/ 81033 h 219877"/>
              <a:gd name="connsiteX114" fmla="*/ 144018 w 197257"/>
              <a:gd name="connsiteY114" fmla="*/ 82958 h 219877"/>
              <a:gd name="connsiteX115" fmla="*/ 145041 w 197257"/>
              <a:gd name="connsiteY115" fmla="*/ 84883 h 219877"/>
              <a:gd name="connsiteX116" fmla="*/ 147387 w 197257"/>
              <a:gd name="connsiteY116" fmla="*/ 85244 h 219877"/>
              <a:gd name="connsiteX117" fmla="*/ 147988 w 197257"/>
              <a:gd name="connsiteY117" fmla="*/ 84041 h 219877"/>
              <a:gd name="connsiteX118" fmla="*/ 149793 w 197257"/>
              <a:gd name="connsiteY118" fmla="*/ 84582 h 219877"/>
              <a:gd name="connsiteX119" fmla="*/ 151838 w 197257"/>
              <a:gd name="connsiteY119" fmla="*/ 85605 h 219877"/>
              <a:gd name="connsiteX120" fmla="*/ 152199 w 197257"/>
              <a:gd name="connsiteY120" fmla="*/ 86507 h 219877"/>
              <a:gd name="connsiteX121" fmla="*/ 153523 w 197257"/>
              <a:gd name="connsiteY121" fmla="*/ 85665 h 219877"/>
              <a:gd name="connsiteX122" fmla="*/ 154967 w 197257"/>
              <a:gd name="connsiteY122" fmla="*/ 86688 h 219877"/>
              <a:gd name="connsiteX123" fmla="*/ 156711 w 197257"/>
              <a:gd name="connsiteY123" fmla="*/ 85244 h 219877"/>
              <a:gd name="connsiteX124" fmla="*/ 157313 w 197257"/>
              <a:gd name="connsiteY124" fmla="*/ 86567 h 219877"/>
              <a:gd name="connsiteX125" fmla="*/ 158215 w 197257"/>
              <a:gd name="connsiteY125" fmla="*/ 86327 h 219877"/>
              <a:gd name="connsiteX126" fmla="*/ 157975 w 197257"/>
              <a:gd name="connsiteY126" fmla="*/ 84762 h 219877"/>
              <a:gd name="connsiteX127" fmla="*/ 159298 w 197257"/>
              <a:gd name="connsiteY127" fmla="*/ 84762 h 219877"/>
              <a:gd name="connsiteX128" fmla="*/ 159418 w 197257"/>
              <a:gd name="connsiteY128" fmla="*/ 86447 h 219877"/>
              <a:gd name="connsiteX129" fmla="*/ 161223 w 197257"/>
              <a:gd name="connsiteY129" fmla="*/ 86748 h 219877"/>
              <a:gd name="connsiteX130" fmla="*/ 160261 w 197257"/>
              <a:gd name="connsiteY130" fmla="*/ 85184 h 219877"/>
              <a:gd name="connsiteX131" fmla="*/ 160380 w 197257"/>
              <a:gd name="connsiteY131" fmla="*/ 84341 h 219877"/>
              <a:gd name="connsiteX132" fmla="*/ 161584 w 197257"/>
              <a:gd name="connsiteY132" fmla="*/ 84462 h 219877"/>
              <a:gd name="connsiteX133" fmla="*/ 162968 w 197257"/>
              <a:gd name="connsiteY133" fmla="*/ 82476 h 219877"/>
              <a:gd name="connsiteX134" fmla="*/ 162005 w 197257"/>
              <a:gd name="connsiteY134" fmla="*/ 81273 h 219877"/>
              <a:gd name="connsiteX135" fmla="*/ 164351 w 197257"/>
              <a:gd name="connsiteY135" fmla="*/ 79829 h 219877"/>
              <a:gd name="connsiteX136" fmla="*/ 164532 w 197257"/>
              <a:gd name="connsiteY136" fmla="*/ 75017 h 219877"/>
              <a:gd name="connsiteX137" fmla="*/ 155508 w 197257"/>
              <a:gd name="connsiteY137" fmla="*/ 42532 h 219877"/>
              <a:gd name="connsiteX138" fmla="*/ 149071 w 197257"/>
              <a:gd name="connsiteY138" fmla="*/ 34410 h 219877"/>
              <a:gd name="connsiteX139" fmla="*/ 160561 w 197257"/>
              <a:gd name="connsiteY139" fmla="*/ 30019 h 219877"/>
              <a:gd name="connsiteX140" fmla="*/ 173435 w 197257"/>
              <a:gd name="connsiteY140" fmla="*/ 32365 h 219877"/>
              <a:gd name="connsiteX141" fmla="*/ 174217 w 197257"/>
              <a:gd name="connsiteY141" fmla="*/ 31162 h 219877"/>
              <a:gd name="connsiteX142" fmla="*/ 175781 w 197257"/>
              <a:gd name="connsiteY142" fmla="*/ 30560 h 219877"/>
              <a:gd name="connsiteX143" fmla="*/ 175240 w 197257"/>
              <a:gd name="connsiteY143" fmla="*/ 25387 h 219877"/>
              <a:gd name="connsiteX144" fmla="*/ 177165 w 197257"/>
              <a:gd name="connsiteY144" fmla="*/ 24965 h 219877"/>
              <a:gd name="connsiteX145" fmla="*/ 176383 w 197257"/>
              <a:gd name="connsiteY145" fmla="*/ 23522 h 219877"/>
              <a:gd name="connsiteX146" fmla="*/ 178188 w 197257"/>
              <a:gd name="connsiteY146" fmla="*/ 22679 h 219877"/>
              <a:gd name="connsiteX147" fmla="*/ 179090 w 197257"/>
              <a:gd name="connsiteY147" fmla="*/ 23642 h 219877"/>
              <a:gd name="connsiteX148" fmla="*/ 178669 w 197257"/>
              <a:gd name="connsiteY148" fmla="*/ 25447 h 219877"/>
              <a:gd name="connsiteX149" fmla="*/ 179872 w 197257"/>
              <a:gd name="connsiteY149" fmla="*/ 27973 h 219877"/>
              <a:gd name="connsiteX150" fmla="*/ 182760 w 197257"/>
              <a:gd name="connsiteY150" fmla="*/ 27552 h 219877"/>
              <a:gd name="connsiteX151" fmla="*/ 183842 w 197257"/>
              <a:gd name="connsiteY151" fmla="*/ 26951 h 219877"/>
              <a:gd name="connsiteX152" fmla="*/ 194009 w 197257"/>
              <a:gd name="connsiteY152" fmla="*/ 26830 h 219877"/>
              <a:gd name="connsiteX153" fmla="*/ 194310 w 197257"/>
              <a:gd name="connsiteY153" fmla="*/ 24785 h 219877"/>
              <a:gd name="connsiteX154" fmla="*/ 193768 w 197257"/>
              <a:gd name="connsiteY154" fmla="*/ 20093 h 219877"/>
              <a:gd name="connsiteX155" fmla="*/ 191963 w 197257"/>
              <a:gd name="connsiteY155" fmla="*/ 11791 h 219877"/>
              <a:gd name="connsiteX156" fmla="*/ 188474 w 197257"/>
              <a:gd name="connsiteY156" fmla="*/ 12994 h 219877"/>
              <a:gd name="connsiteX157" fmla="*/ 184684 w 197257"/>
              <a:gd name="connsiteY157" fmla="*/ 15039 h 219877"/>
              <a:gd name="connsiteX158" fmla="*/ 182820 w 197257"/>
              <a:gd name="connsiteY158" fmla="*/ 15280 h 219877"/>
              <a:gd name="connsiteX159" fmla="*/ 181316 w 197257"/>
              <a:gd name="connsiteY159" fmla="*/ 16363 h 219877"/>
              <a:gd name="connsiteX160" fmla="*/ 180353 w 197257"/>
              <a:gd name="connsiteY160" fmla="*/ 15942 h 219877"/>
              <a:gd name="connsiteX161" fmla="*/ 178608 w 197257"/>
              <a:gd name="connsiteY161" fmla="*/ 10347 h 219877"/>
              <a:gd name="connsiteX162" fmla="*/ 178970 w 197257"/>
              <a:gd name="connsiteY162" fmla="*/ 8783 h 219877"/>
              <a:gd name="connsiteX163" fmla="*/ 178368 w 197257"/>
              <a:gd name="connsiteY163" fmla="*/ 7881 h 219877"/>
              <a:gd name="connsiteX164" fmla="*/ 180654 w 197257"/>
              <a:gd name="connsiteY164" fmla="*/ 7460 h 219877"/>
              <a:gd name="connsiteX165" fmla="*/ 180413 w 197257"/>
              <a:gd name="connsiteY165" fmla="*/ 5895 h 219877"/>
              <a:gd name="connsiteX166" fmla="*/ 182158 w 197257"/>
              <a:gd name="connsiteY166" fmla="*/ 4933 h 219877"/>
              <a:gd name="connsiteX167" fmla="*/ 184384 w 197257"/>
              <a:gd name="connsiteY167" fmla="*/ 4391 h 219877"/>
              <a:gd name="connsiteX168" fmla="*/ 183782 w 197257"/>
              <a:gd name="connsiteY168" fmla="*/ 2166 h 219877"/>
              <a:gd name="connsiteX169" fmla="*/ 187091 w 197257"/>
              <a:gd name="connsiteY169" fmla="*/ 0 h 219877"/>
              <a:gd name="connsiteX170" fmla="*/ 187813 w 197257"/>
              <a:gd name="connsiteY170" fmla="*/ 1805 h 219877"/>
              <a:gd name="connsiteX171" fmla="*/ 188234 w 197257"/>
              <a:gd name="connsiteY171" fmla="*/ 4813 h 219877"/>
              <a:gd name="connsiteX172" fmla="*/ 191482 w 197257"/>
              <a:gd name="connsiteY172" fmla="*/ 4452 h 219877"/>
              <a:gd name="connsiteX173" fmla="*/ 193768 w 197257"/>
              <a:gd name="connsiteY173" fmla="*/ 17326 h 219877"/>
              <a:gd name="connsiteX174" fmla="*/ 194971 w 197257"/>
              <a:gd name="connsiteY174" fmla="*/ 23522 h 219877"/>
              <a:gd name="connsiteX175" fmla="*/ 196175 w 197257"/>
              <a:gd name="connsiteY175" fmla="*/ 30380 h 219877"/>
              <a:gd name="connsiteX176" fmla="*/ 196295 w 197257"/>
              <a:gd name="connsiteY176" fmla="*/ 32666 h 219877"/>
              <a:gd name="connsiteX177" fmla="*/ 197257 w 197257"/>
              <a:gd name="connsiteY177" fmla="*/ 33508 h 219877"/>
              <a:gd name="connsiteX178" fmla="*/ 195814 w 197257"/>
              <a:gd name="connsiteY178" fmla="*/ 36576 h 219877"/>
              <a:gd name="connsiteX179" fmla="*/ 195272 w 197257"/>
              <a:gd name="connsiteY179" fmla="*/ 38381 h 219877"/>
              <a:gd name="connsiteX180" fmla="*/ 194310 w 197257"/>
              <a:gd name="connsiteY180" fmla="*/ 48006 h 219877"/>
              <a:gd name="connsiteX181" fmla="*/ 190760 w 197257"/>
              <a:gd name="connsiteY181" fmla="*/ 61722 h 219877"/>
              <a:gd name="connsiteX182" fmla="*/ 187512 w 197257"/>
              <a:gd name="connsiteY182" fmla="*/ 76762 h 219877"/>
              <a:gd name="connsiteX183" fmla="*/ 186730 w 197257"/>
              <a:gd name="connsiteY183" fmla="*/ 78265 h 219877"/>
              <a:gd name="connsiteX184" fmla="*/ 183421 w 197257"/>
              <a:gd name="connsiteY184" fmla="*/ 87169 h 219877"/>
              <a:gd name="connsiteX185" fmla="*/ 178428 w 197257"/>
              <a:gd name="connsiteY185" fmla="*/ 88673 h 219877"/>
              <a:gd name="connsiteX186" fmla="*/ 178910 w 197257"/>
              <a:gd name="connsiteY186" fmla="*/ 89996 h 219877"/>
              <a:gd name="connsiteX187" fmla="*/ 181316 w 197257"/>
              <a:gd name="connsiteY187" fmla="*/ 92583 h 219877"/>
              <a:gd name="connsiteX188" fmla="*/ 181677 w 197257"/>
              <a:gd name="connsiteY188" fmla="*/ 94448 h 219877"/>
              <a:gd name="connsiteX189" fmla="*/ 180654 w 197257"/>
              <a:gd name="connsiteY189" fmla="*/ 98539 h 219877"/>
              <a:gd name="connsiteX190" fmla="*/ 181376 w 197257"/>
              <a:gd name="connsiteY190" fmla="*/ 99621 h 219877"/>
              <a:gd name="connsiteX191" fmla="*/ 181376 w 197257"/>
              <a:gd name="connsiteY191" fmla="*/ 101426 h 219877"/>
              <a:gd name="connsiteX192" fmla="*/ 177947 w 197257"/>
              <a:gd name="connsiteY192" fmla="*/ 109848 h 219877"/>
              <a:gd name="connsiteX193" fmla="*/ 174097 w 197257"/>
              <a:gd name="connsiteY193" fmla="*/ 116646 h 219877"/>
              <a:gd name="connsiteX194" fmla="*/ 174097 w 197257"/>
              <a:gd name="connsiteY194" fmla="*/ 118270 h 219877"/>
              <a:gd name="connsiteX195" fmla="*/ 172412 w 197257"/>
              <a:gd name="connsiteY195" fmla="*/ 120677 h 219877"/>
              <a:gd name="connsiteX196" fmla="*/ 170487 w 197257"/>
              <a:gd name="connsiteY196" fmla="*/ 121699 h 219877"/>
              <a:gd name="connsiteX197" fmla="*/ 167900 w 197257"/>
              <a:gd name="connsiteY197" fmla="*/ 123925 h 219877"/>
              <a:gd name="connsiteX198" fmla="*/ 164291 w 197257"/>
              <a:gd name="connsiteY198" fmla="*/ 128136 h 219877"/>
              <a:gd name="connsiteX199" fmla="*/ 161584 w 197257"/>
              <a:gd name="connsiteY199" fmla="*/ 131265 h 219877"/>
              <a:gd name="connsiteX200" fmla="*/ 159598 w 197257"/>
              <a:gd name="connsiteY200" fmla="*/ 134633 h 219877"/>
              <a:gd name="connsiteX201" fmla="*/ 157313 w 197257"/>
              <a:gd name="connsiteY201" fmla="*/ 135897 h 219877"/>
              <a:gd name="connsiteX202" fmla="*/ 157914 w 197257"/>
              <a:gd name="connsiteY202" fmla="*/ 138844 h 219877"/>
              <a:gd name="connsiteX203" fmla="*/ 157012 w 197257"/>
              <a:gd name="connsiteY203" fmla="*/ 140589 h 219877"/>
              <a:gd name="connsiteX204" fmla="*/ 154967 w 197257"/>
              <a:gd name="connsiteY204" fmla="*/ 142394 h 219877"/>
              <a:gd name="connsiteX205" fmla="*/ 153162 w 197257"/>
              <a:gd name="connsiteY205" fmla="*/ 145341 h 219877"/>
              <a:gd name="connsiteX206" fmla="*/ 151117 w 197257"/>
              <a:gd name="connsiteY206" fmla="*/ 149432 h 219877"/>
              <a:gd name="connsiteX207" fmla="*/ 148831 w 197257"/>
              <a:gd name="connsiteY207" fmla="*/ 156711 h 219877"/>
              <a:gd name="connsiteX208" fmla="*/ 148710 w 197257"/>
              <a:gd name="connsiteY208" fmla="*/ 158456 h 219877"/>
              <a:gd name="connsiteX209" fmla="*/ 147808 w 197257"/>
              <a:gd name="connsiteY209" fmla="*/ 160020 h 219877"/>
              <a:gd name="connsiteX210" fmla="*/ 146845 w 197257"/>
              <a:gd name="connsiteY210" fmla="*/ 162667 h 219877"/>
              <a:gd name="connsiteX211" fmla="*/ 144980 w 197257"/>
              <a:gd name="connsiteY211" fmla="*/ 170788 h 219877"/>
              <a:gd name="connsiteX212" fmla="*/ 144259 w 197257"/>
              <a:gd name="connsiteY212" fmla="*/ 176443 h 219877"/>
              <a:gd name="connsiteX213" fmla="*/ 146063 w 197257"/>
              <a:gd name="connsiteY213" fmla="*/ 177225 h 219877"/>
              <a:gd name="connsiteX214" fmla="*/ 146063 w 197257"/>
              <a:gd name="connsiteY214" fmla="*/ 178248 h 219877"/>
              <a:gd name="connsiteX215" fmla="*/ 143055 w 197257"/>
              <a:gd name="connsiteY215" fmla="*/ 184625 h 219877"/>
              <a:gd name="connsiteX216" fmla="*/ 142153 w 197257"/>
              <a:gd name="connsiteY216" fmla="*/ 188114 h 219877"/>
              <a:gd name="connsiteX217" fmla="*/ 139867 w 197257"/>
              <a:gd name="connsiteY217" fmla="*/ 195814 h 219877"/>
              <a:gd name="connsiteX218" fmla="*/ 138423 w 197257"/>
              <a:gd name="connsiteY218" fmla="*/ 198220 h 219877"/>
              <a:gd name="connsiteX219" fmla="*/ 139988 w 197257"/>
              <a:gd name="connsiteY219" fmla="*/ 200326 h 219877"/>
              <a:gd name="connsiteX220" fmla="*/ 138965 w 197257"/>
              <a:gd name="connsiteY220" fmla="*/ 202732 h 219877"/>
              <a:gd name="connsiteX221" fmla="*/ 136258 w 197257"/>
              <a:gd name="connsiteY221" fmla="*/ 206342 h 219877"/>
              <a:gd name="connsiteX222" fmla="*/ 133309 w 197257"/>
              <a:gd name="connsiteY222" fmla="*/ 211214 h 219877"/>
              <a:gd name="connsiteX223" fmla="*/ 132046 w 197257"/>
              <a:gd name="connsiteY223" fmla="*/ 214343 h 219877"/>
              <a:gd name="connsiteX224" fmla="*/ 130904 w 197257"/>
              <a:gd name="connsiteY224" fmla="*/ 213982 h 219877"/>
              <a:gd name="connsiteX225" fmla="*/ 129279 w 197257"/>
              <a:gd name="connsiteY225" fmla="*/ 214764 h 219877"/>
              <a:gd name="connsiteX226" fmla="*/ 126511 w 197257"/>
              <a:gd name="connsiteY226" fmla="*/ 217591 h 219877"/>
              <a:gd name="connsiteX227" fmla="*/ 123023 w 197257"/>
              <a:gd name="connsiteY227" fmla="*/ 219275 h 219877"/>
              <a:gd name="connsiteX228" fmla="*/ 122301 w 197257"/>
              <a:gd name="connsiteY228" fmla="*/ 218914 h 219877"/>
              <a:gd name="connsiteX229" fmla="*/ 118571 w 197257"/>
              <a:gd name="connsiteY229" fmla="*/ 219877 h 219877"/>
              <a:gd name="connsiteX230" fmla="*/ 116886 w 197257"/>
              <a:gd name="connsiteY230" fmla="*/ 218614 h 219877"/>
              <a:gd name="connsiteX231" fmla="*/ 117067 w 197257"/>
              <a:gd name="connsiteY231" fmla="*/ 214282 h 219877"/>
              <a:gd name="connsiteX232" fmla="*/ 116646 w 197257"/>
              <a:gd name="connsiteY232" fmla="*/ 213139 h 219877"/>
              <a:gd name="connsiteX233" fmla="*/ 116225 w 197257"/>
              <a:gd name="connsiteY233" fmla="*/ 206823 h 219877"/>
              <a:gd name="connsiteX234" fmla="*/ 116285 w 197257"/>
              <a:gd name="connsiteY234" fmla="*/ 204055 h 219877"/>
              <a:gd name="connsiteX235" fmla="*/ 116886 w 197257"/>
              <a:gd name="connsiteY235" fmla="*/ 199845 h 219877"/>
              <a:gd name="connsiteX236" fmla="*/ 118932 w 197257"/>
              <a:gd name="connsiteY236" fmla="*/ 189497 h 219877"/>
              <a:gd name="connsiteX237" fmla="*/ 119293 w 197257"/>
              <a:gd name="connsiteY237" fmla="*/ 186489 h 219877"/>
              <a:gd name="connsiteX238" fmla="*/ 119233 w 197257"/>
              <a:gd name="connsiteY238" fmla="*/ 183662 h 219877"/>
              <a:gd name="connsiteX239" fmla="*/ 118270 w 197257"/>
              <a:gd name="connsiteY239" fmla="*/ 178488 h 219877"/>
              <a:gd name="connsiteX240" fmla="*/ 118691 w 197257"/>
              <a:gd name="connsiteY240" fmla="*/ 177827 h 219877"/>
              <a:gd name="connsiteX241" fmla="*/ 117729 w 197257"/>
              <a:gd name="connsiteY241" fmla="*/ 175120 h 219877"/>
              <a:gd name="connsiteX242" fmla="*/ 115142 w 197257"/>
              <a:gd name="connsiteY242" fmla="*/ 172834 h 219877"/>
              <a:gd name="connsiteX243" fmla="*/ 112435 w 197257"/>
              <a:gd name="connsiteY243" fmla="*/ 172954 h 219877"/>
              <a:gd name="connsiteX244" fmla="*/ 110931 w 197257"/>
              <a:gd name="connsiteY244" fmla="*/ 172352 h 219877"/>
              <a:gd name="connsiteX245" fmla="*/ 105397 w 197257"/>
              <a:gd name="connsiteY245" fmla="*/ 171931 h 219877"/>
              <a:gd name="connsiteX246" fmla="*/ 99140 w 197257"/>
              <a:gd name="connsiteY246" fmla="*/ 173616 h 219877"/>
              <a:gd name="connsiteX247" fmla="*/ 96012 w 197257"/>
              <a:gd name="connsiteY247" fmla="*/ 173916 h 219877"/>
              <a:gd name="connsiteX248" fmla="*/ 96373 w 197257"/>
              <a:gd name="connsiteY248" fmla="*/ 172352 h 219877"/>
              <a:gd name="connsiteX249" fmla="*/ 95471 w 197257"/>
              <a:gd name="connsiteY249" fmla="*/ 170548 h 219877"/>
              <a:gd name="connsiteX250" fmla="*/ 95831 w 197257"/>
              <a:gd name="connsiteY250" fmla="*/ 169344 h 219877"/>
              <a:gd name="connsiteX251" fmla="*/ 94327 w 197257"/>
              <a:gd name="connsiteY251" fmla="*/ 168382 h 219877"/>
              <a:gd name="connsiteX252" fmla="*/ 94327 w 197257"/>
              <a:gd name="connsiteY252" fmla="*/ 169344 h 219877"/>
              <a:gd name="connsiteX253" fmla="*/ 92583 w 197257"/>
              <a:gd name="connsiteY253" fmla="*/ 169766 h 219877"/>
              <a:gd name="connsiteX254" fmla="*/ 92222 w 197257"/>
              <a:gd name="connsiteY254" fmla="*/ 170969 h 219877"/>
              <a:gd name="connsiteX255" fmla="*/ 86025 w 197257"/>
              <a:gd name="connsiteY255" fmla="*/ 173255 h 219877"/>
              <a:gd name="connsiteX256" fmla="*/ 84461 w 197257"/>
              <a:gd name="connsiteY256" fmla="*/ 172533 h 219877"/>
              <a:gd name="connsiteX257" fmla="*/ 82597 w 197257"/>
              <a:gd name="connsiteY257" fmla="*/ 174277 h 219877"/>
              <a:gd name="connsiteX258" fmla="*/ 82116 w 197257"/>
              <a:gd name="connsiteY258" fmla="*/ 176443 h 219877"/>
              <a:gd name="connsiteX259" fmla="*/ 81514 w 197257"/>
              <a:gd name="connsiteY259" fmla="*/ 176864 h 219877"/>
              <a:gd name="connsiteX260" fmla="*/ 82356 w 197257"/>
              <a:gd name="connsiteY260" fmla="*/ 178549 h 219877"/>
              <a:gd name="connsiteX261" fmla="*/ 81453 w 197257"/>
              <a:gd name="connsiteY261" fmla="*/ 180534 h 219877"/>
              <a:gd name="connsiteX262" fmla="*/ 80972 w 197257"/>
              <a:gd name="connsiteY262" fmla="*/ 179692 h 219877"/>
              <a:gd name="connsiteX263" fmla="*/ 79048 w 197257"/>
              <a:gd name="connsiteY263" fmla="*/ 179511 h 219877"/>
              <a:gd name="connsiteX264" fmla="*/ 78025 w 197257"/>
              <a:gd name="connsiteY264" fmla="*/ 178428 h 219877"/>
              <a:gd name="connsiteX265" fmla="*/ 76159 w 197257"/>
              <a:gd name="connsiteY265" fmla="*/ 177706 h 219877"/>
              <a:gd name="connsiteX266" fmla="*/ 76400 w 197257"/>
              <a:gd name="connsiteY266" fmla="*/ 175721 h 219877"/>
              <a:gd name="connsiteX267" fmla="*/ 75438 w 197257"/>
              <a:gd name="connsiteY267" fmla="*/ 174879 h 219877"/>
              <a:gd name="connsiteX268" fmla="*/ 74536 w 197257"/>
              <a:gd name="connsiteY268" fmla="*/ 172653 h 219877"/>
              <a:gd name="connsiteX269" fmla="*/ 73513 w 197257"/>
              <a:gd name="connsiteY269" fmla="*/ 171450 h 219877"/>
              <a:gd name="connsiteX270" fmla="*/ 71708 w 197257"/>
              <a:gd name="connsiteY270" fmla="*/ 170487 h 219877"/>
              <a:gd name="connsiteX271" fmla="*/ 70625 w 197257"/>
              <a:gd name="connsiteY271" fmla="*/ 170969 h 219877"/>
              <a:gd name="connsiteX272" fmla="*/ 69422 w 197257"/>
              <a:gd name="connsiteY272" fmla="*/ 169284 h 219877"/>
              <a:gd name="connsiteX273" fmla="*/ 67798 w 197257"/>
              <a:gd name="connsiteY273" fmla="*/ 168322 h 219877"/>
              <a:gd name="connsiteX274" fmla="*/ 66835 w 197257"/>
              <a:gd name="connsiteY274" fmla="*/ 168562 h 219877"/>
              <a:gd name="connsiteX275" fmla="*/ 62203 w 197257"/>
              <a:gd name="connsiteY275" fmla="*/ 167600 h 219877"/>
              <a:gd name="connsiteX276" fmla="*/ 61722 w 197257"/>
              <a:gd name="connsiteY276" fmla="*/ 167058 h 219877"/>
              <a:gd name="connsiteX277" fmla="*/ 62203 w 197257"/>
              <a:gd name="connsiteY277" fmla="*/ 165615 h 219877"/>
              <a:gd name="connsiteX278" fmla="*/ 61361 w 197257"/>
              <a:gd name="connsiteY278" fmla="*/ 165434 h 219877"/>
              <a:gd name="connsiteX279" fmla="*/ 59556 w 197257"/>
              <a:gd name="connsiteY279" fmla="*/ 163990 h 219877"/>
              <a:gd name="connsiteX280" fmla="*/ 59376 w 197257"/>
              <a:gd name="connsiteY280" fmla="*/ 163148 h 219877"/>
              <a:gd name="connsiteX281" fmla="*/ 54804 w 197257"/>
              <a:gd name="connsiteY281" fmla="*/ 163389 h 219877"/>
              <a:gd name="connsiteX282" fmla="*/ 54804 w 197257"/>
              <a:gd name="connsiteY282" fmla="*/ 166156 h 219877"/>
              <a:gd name="connsiteX283" fmla="*/ 50111 w 197257"/>
              <a:gd name="connsiteY283" fmla="*/ 163750 h 219877"/>
              <a:gd name="connsiteX284" fmla="*/ 47404 w 197257"/>
              <a:gd name="connsiteY284" fmla="*/ 160140 h 219877"/>
              <a:gd name="connsiteX285" fmla="*/ 46923 w 197257"/>
              <a:gd name="connsiteY285" fmla="*/ 158817 h 219877"/>
              <a:gd name="connsiteX286" fmla="*/ 45118 w 197257"/>
              <a:gd name="connsiteY286" fmla="*/ 157794 h 219877"/>
              <a:gd name="connsiteX287" fmla="*/ 43193 w 197257"/>
              <a:gd name="connsiteY287" fmla="*/ 157794 h 219877"/>
              <a:gd name="connsiteX288" fmla="*/ 42171 w 197257"/>
              <a:gd name="connsiteY288" fmla="*/ 158576 h 219877"/>
              <a:gd name="connsiteX289" fmla="*/ 42471 w 197257"/>
              <a:gd name="connsiteY289" fmla="*/ 159659 h 219877"/>
              <a:gd name="connsiteX290" fmla="*/ 41629 w 197257"/>
              <a:gd name="connsiteY290" fmla="*/ 159840 h 219877"/>
              <a:gd name="connsiteX291" fmla="*/ 40546 w 197257"/>
              <a:gd name="connsiteY291" fmla="*/ 158396 h 219877"/>
              <a:gd name="connsiteX292" fmla="*/ 37177 w 197257"/>
              <a:gd name="connsiteY292" fmla="*/ 157794 h 219877"/>
              <a:gd name="connsiteX293" fmla="*/ 35854 w 197257"/>
              <a:gd name="connsiteY293" fmla="*/ 155388 h 219877"/>
              <a:gd name="connsiteX294" fmla="*/ 34290 w 197257"/>
              <a:gd name="connsiteY294" fmla="*/ 153944 h 219877"/>
              <a:gd name="connsiteX295" fmla="*/ 32846 w 197257"/>
              <a:gd name="connsiteY295" fmla="*/ 154425 h 219877"/>
              <a:gd name="connsiteX296" fmla="*/ 32004 w 197257"/>
              <a:gd name="connsiteY296" fmla="*/ 153403 h 219877"/>
              <a:gd name="connsiteX297" fmla="*/ 30379 w 197257"/>
              <a:gd name="connsiteY297" fmla="*/ 153764 h 219877"/>
              <a:gd name="connsiteX298" fmla="*/ 27672 w 197257"/>
              <a:gd name="connsiteY298" fmla="*/ 151598 h 219877"/>
              <a:gd name="connsiteX299" fmla="*/ 24665 w 197257"/>
              <a:gd name="connsiteY299" fmla="*/ 148530 h 219877"/>
              <a:gd name="connsiteX300" fmla="*/ 22619 w 197257"/>
              <a:gd name="connsiteY300" fmla="*/ 145823 h 219877"/>
              <a:gd name="connsiteX301" fmla="*/ 21657 w 197257"/>
              <a:gd name="connsiteY301" fmla="*/ 146424 h 219877"/>
              <a:gd name="connsiteX302" fmla="*/ 19130 w 197257"/>
              <a:gd name="connsiteY302" fmla="*/ 145823 h 219877"/>
              <a:gd name="connsiteX303" fmla="*/ 18890 w 197257"/>
              <a:gd name="connsiteY303" fmla="*/ 145041 h 219877"/>
              <a:gd name="connsiteX304" fmla="*/ 17446 w 197257"/>
              <a:gd name="connsiteY304" fmla="*/ 145281 h 219877"/>
              <a:gd name="connsiteX305" fmla="*/ 15581 w 197257"/>
              <a:gd name="connsiteY305" fmla="*/ 143717 h 219877"/>
              <a:gd name="connsiteX306" fmla="*/ 11550 w 197257"/>
              <a:gd name="connsiteY306" fmla="*/ 144499 h 219877"/>
              <a:gd name="connsiteX307" fmla="*/ 10166 w 197257"/>
              <a:gd name="connsiteY307" fmla="*/ 142995 h 219877"/>
              <a:gd name="connsiteX308" fmla="*/ 9505 w 197257"/>
              <a:gd name="connsiteY308" fmla="*/ 141311 h 219877"/>
              <a:gd name="connsiteX309" fmla="*/ 8843 w 197257"/>
              <a:gd name="connsiteY309" fmla="*/ 138062 h 219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</a:cxnLst>
            <a:rect l="l" t="t" r="r" b="b"/>
            <a:pathLst>
              <a:path w="197257" h="219877">
                <a:moveTo>
                  <a:pt x="8843" y="138062"/>
                </a:moveTo>
                <a:lnTo>
                  <a:pt x="10648" y="137401"/>
                </a:lnTo>
                <a:lnTo>
                  <a:pt x="10948" y="136979"/>
                </a:lnTo>
                <a:lnTo>
                  <a:pt x="10227" y="136077"/>
                </a:lnTo>
                <a:lnTo>
                  <a:pt x="10106" y="133731"/>
                </a:lnTo>
                <a:lnTo>
                  <a:pt x="9384" y="131325"/>
                </a:lnTo>
                <a:lnTo>
                  <a:pt x="9204" y="130663"/>
                </a:lnTo>
                <a:lnTo>
                  <a:pt x="9084" y="130422"/>
                </a:lnTo>
                <a:lnTo>
                  <a:pt x="8482" y="130242"/>
                </a:lnTo>
                <a:lnTo>
                  <a:pt x="7880" y="129700"/>
                </a:lnTo>
                <a:lnTo>
                  <a:pt x="8061" y="129099"/>
                </a:lnTo>
                <a:lnTo>
                  <a:pt x="9084" y="126993"/>
                </a:lnTo>
                <a:lnTo>
                  <a:pt x="9324" y="126151"/>
                </a:lnTo>
                <a:lnTo>
                  <a:pt x="9806" y="123745"/>
                </a:lnTo>
                <a:lnTo>
                  <a:pt x="8602" y="121459"/>
                </a:lnTo>
                <a:lnTo>
                  <a:pt x="8001" y="121218"/>
                </a:lnTo>
                <a:lnTo>
                  <a:pt x="7399" y="121218"/>
                </a:lnTo>
                <a:lnTo>
                  <a:pt x="4812" y="120015"/>
                </a:lnTo>
                <a:lnTo>
                  <a:pt x="3790" y="119895"/>
                </a:lnTo>
                <a:lnTo>
                  <a:pt x="3008" y="119413"/>
                </a:lnTo>
                <a:lnTo>
                  <a:pt x="2707" y="119233"/>
                </a:lnTo>
                <a:lnTo>
                  <a:pt x="2166" y="119053"/>
                </a:lnTo>
                <a:lnTo>
                  <a:pt x="1985" y="118752"/>
                </a:lnTo>
                <a:lnTo>
                  <a:pt x="1384" y="118210"/>
                </a:lnTo>
                <a:lnTo>
                  <a:pt x="0" y="114120"/>
                </a:lnTo>
                <a:lnTo>
                  <a:pt x="782" y="112555"/>
                </a:lnTo>
                <a:lnTo>
                  <a:pt x="1564" y="110630"/>
                </a:lnTo>
                <a:lnTo>
                  <a:pt x="2647" y="109908"/>
                </a:lnTo>
                <a:lnTo>
                  <a:pt x="3248" y="108104"/>
                </a:lnTo>
                <a:lnTo>
                  <a:pt x="3248" y="107983"/>
                </a:lnTo>
                <a:lnTo>
                  <a:pt x="3549" y="106961"/>
                </a:lnTo>
                <a:lnTo>
                  <a:pt x="4331" y="104915"/>
                </a:lnTo>
                <a:lnTo>
                  <a:pt x="4452" y="104614"/>
                </a:lnTo>
                <a:lnTo>
                  <a:pt x="4331" y="103111"/>
                </a:lnTo>
                <a:lnTo>
                  <a:pt x="4211" y="103111"/>
                </a:lnTo>
                <a:lnTo>
                  <a:pt x="4211" y="102088"/>
                </a:lnTo>
                <a:lnTo>
                  <a:pt x="4151" y="102028"/>
                </a:lnTo>
                <a:lnTo>
                  <a:pt x="3850" y="100825"/>
                </a:lnTo>
                <a:lnTo>
                  <a:pt x="3730" y="100283"/>
                </a:lnTo>
                <a:lnTo>
                  <a:pt x="3910" y="99682"/>
                </a:lnTo>
                <a:lnTo>
                  <a:pt x="4512" y="99200"/>
                </a:lnTo>
                <a:lnTo>
                  <a:pt x="5173" y="97997"/>
                </a:lnTo>
                <a:lnTo>
                  <a:pt x="5173" y="97877"/>
                </a:lnTo>
                <a:lnTo>
                  <a:pt x="5294" y="97636"/>
                </a:lnTo>
                <a:lnTo>
                  <a:pt x="5294" y="96674"/>
                </a:lnTo>
                <a:lnTo>
                  <a:pt x="5654" y="95711"/>
                </a:lnTo>
                <a:lnTo>
                  <a:pt x="6016" y="95531"/>
                </a:lnTo>
                <a:lnTo>
                  <a:pt x="6978" y="95651"/>
                </a:lnTo>
                <a:lnTo>
                  <a:pt x="7038" y="95350"/>
                </a:lnTo>
                <a:lnTo>
                  <a:pt x="6738" y="93666"/>
                </a:lnTo>
                <a:lnTo>
                  <a:pt x="6617" y="93485"/>
                </a:lnTo>
                <a:lnTo>
                  <a:pt x="6677" y="92643"/>
                </a:lnTo>
                <a:lnTo>
                  <a:pt x="6677" y="90237"/>
                </a:lnTo>
                <a:lnTo>
                  <a:pt x="6918" y="88312"/>
                </a:lnTo>
                <a:lnTo>
                  <a:pt x="6918" y="87109"/>
                </a:lnTo>
                <a:lnTo>
                  <a:pt x="7038" y="85304"/>
                </a:lnTo>
                <a:lnTo>
                  <a:pt x="7880" y="84402"/>
                </a:lnTo>
                <a:lnTo>
                  <a:pt x="8001" y="83319"/>
                </a:lnTo>
                <a:lnTo>
                  <a:pt x="7820" y="83198"/>
                </a:lnTo>
                <a:lnTo>
                  <a:pt x="8001" y="83018"/>
                </a:lnTo>
                <a:lnTo>
                  <a:pt x="9084" y="81093"/>
                </a:lnTo>
                <a:lnTo>
                  <a:pt x="10407" y="79890"/>
                </a:lnTo>
                <a:lnTo>
                  <a:pt x="12994" y="77604"/>
                </a:lnTo>
                <a:lnTo>
                  <a:pt x="13114" y="77604"/>
                </a:lnTo>
                <a:lnTo>
                  <a:pt x="11490" y="77002"/>
                </a:lnTo>
                <a:lnTo>
                  <a:pt x="13656" y="74295"/>
                </a:lnTo>
                <a:lnTo>
                  <a:pt x="16182" y="70505"/>
                </a:lnTo>
                <a:lnTo>
                  <a:pt x="17987" y="67617"/>
                </a:lnTo>
                <a:lnTo>
                  <a:pt x="18589" y="66896"/>
                </a:lnTo>
                <a:lnTo>
                  <a:pt x="19491" y="66113"/>
                </a:lnTo>
                <a:lnTo>
                  <a:pt x="21777" y="64670"/>
                </a:lnTo>
                <a:lnTo>
                  <a:pt x="23762" y="64068"/>
                </a:lnTo>
                <a:lnTo>
                  <a:pt x="25988" y="63647"/>
                </a:lnTo>
                <a:lnTo>
                  <a:pt x="28875" y="62805"/>
                </a:lnTo>
                <a:lnTo>
                  <a:pt x="30981" y="61722"/>
                </a:lnTo>
                <a:lnTo>
                  <a:pt x="33207" y="63707"/>
                </a:lnTo>
                <a:lnTo>
                  <a:pt x="32425" y="66354"/>
                </a:lnTo>
                <a:lnTo>
                  <a:pt x="35433" y="66835"/>
                </a:lnTo>
                <a:lnTo>
                  <a:pt x="33447" y="67557"/>
                </a:lnTo>
                <a:lnTo>
                  <a:pt x="31763" y="70264"/>
                </a:lnTo>
                <a:lnTo>
                  <a:pt x="35373" y="71829"/>
                </a:lnTo>
                <a:lnTo>
                  <a:pt x="35132" y="70986"/>
                </a:lnTo>
                <a:lnTo>
                  <a:pt x="36516" y="69001"/>
                </a:lnTo>
                <a:lnTo>
                  <a:pt x="37599" y="69723"/>
                </a:lnTo>
                <a:lnTo>
                  <a:pt x="36516" y="70926"/>
                </a:lnTo>
                <a:lnTo>
                  <a:pt x="38741" y="73152"/>
                </a:lnTo>
                <a:lnTo>
                  <a:pt x="41569" y="69422"/>
                </a:lnTo>
                <a:lnTo>
                  <a:pt x="42652" y="70204"/>
                </a:lnTo>
                <a:lnTo>
                  <a:pt x="39644" y="78025"/>
                </a:lnTo>
                <a:lnTo>
                  <a:pt x="42471" y="77543"/>
                </a:lnTo>
                <a:lnTo>
                  <a:pt x="54142" y="82416"/>
                </a:lnTo>
                <a:lnTo>
                  <a:pt x="51736" y="89034"/>
                </a:lnTo>
                <a:lnTo>
                  <a:pt x="52698" y="89034"/>
                </a:lnTo>
                <a:lnTo>
                  <a:pt x="54082" y="86988"/>
                </a:lnTo>
                <a:lnTo>
                  <a:pt x="58654" y="85304"/>
                </a:lnTo>
                <a:lnTo>
                  <a:pt x="60458" y="87710"/>
                </a:lnTo>
                <a:lnTo>
                  <a:pt x="68098" y="86026"/>
                </a:lnTo>
                <a:lnTo>
                  <a:pt x="78145" y="91139"/>
                </a:lnTo>
                <a:lnTo>
                  <a:pt x="92823" y="98779"/>
                </a:lnTo>
                <a:lnTo>
                  <a:pt x="109427" y="64068"/>
                </a:lnTo>
                <a:lnTo>
                  <a:pt x="119834" y="68700"/>
                </a:lnTo>
                <a:lnTo>
                  <a:pt x="121338" y="69843"/>
                </a:lnTo>
                <a:lnTo>
                  <a:pt x="123143" y="72310"/>
                </a:lnTo>
                <a:lnTo>
                  <a:pt x="124828" y="76641"/>
                </a:lnTo>
                <a:lnTo>
                  <a:pt x="125369" y="79168"/>
                </a:lnTo>
                <a:lnTo>
                  <a:pt x="126452" y="79769"/>
                </a:lnTo>
                <a:lnTo>
                  <a:pt x="128798" y="79769"/>
                </a:lnTo>
                <a:lnTo>
                  <a:pt x="129038" y="78807"/>
                </a:lnTo>
                <a:lnTo>
                  <a:pt x="130242" y="79890"/>
                </a:lnTo>
                <a:lnTo>
                  <a:pt x="130843" y="78506"/>
                </a:lnTo>
                <a:lnTo>
                  <a:pt x="136137" y="79950"/>
                </a:lnTo>
                <a:lnTo>
                  <a:pt x="136980" y="81093"/>
                </a:lnTo>
                <a:lnTo>
                  <a:pt x="138603" y="81995"/>
                </a:lnTo>
                <a:lnTo>
                  <a:pt x="141732" y="81033"/>
                </a:lnTo>
                <a:lnTo>
                  <a:pt x="144018" y="82958"/>
                </a:lnTo>
                <a:lnTo>
                  <a:pt x="145041" y="84883"/>
                </a:lnTo>
                <a:lnTo>
                  <a:pt x="147387" y="85244"/>
                </a:lnTo>
                <a:lnTo>
                  <a:pt x="147988" y="84041"/>
                </a:lnTo>
                <a:lnTo>
                  <a:pt x="149793" y="84582"/>
                </a:lnTo>
                <a:lnTo>
                  <a:pt x="151838" y="85605"/>
                </a:lnTo>
                <a:lnTo>
                  <a:pt x="152199" y="86507"/>
                </a:lnTo>
                <a:lnTo>
                  <a:pt x="153523" y="85665"/>
                </a:lnTo>
                <a:lnTo>
                  <a:pt x="154967" y="86688"/>
                </a:lnTo>
                <a:lnTo>
                  <a:pt x="156711" y="85244"/>
                </a:lnTo>
                <a:lnTo>
                  <a:pt x="157313" y="86567"/>
                </a:lnTo>
                <a:lnTo>
                  <a:pt x="158215" y="86327"/>
                </a:lnTo>
                <a:lnTo>
                  <a:pt x="157975" y="84762"/>
                </a:lnTo>
                <a:lnTo>
                  <a:pt x="159298" y="84762"/>
                </a:lnTo>
                <a:lnTo>
                  <a:pt x="159418" y="86447"/>
                </a:lnTo>
                <a:lnTo>
                  <a:pt x="161223" y="86748"/>
                </a:lnTo>
                <a:lnTo>
                  <a:pt x="160261" y="85184"/>
                </a:lnTo>
                <a:lnTo>
                  <a:pt x="160380" y="84341"/>
                </a:lnTo>
                <a:lnTo>
                  <a:pt x="161584" y="84462"/>
                </a:lnTo>
                <a:lnTo>
                  <a:pt x="162968" y="82476"/>
                </a:lnTo>
                <a:lnTo>
                  <a:pt x="162005" y="81273"/>
                </a:lnTo>
                <a:lnTo>
                  <a:pt x="164351" y="79829"/>
                </a:lnTo>
                <a:lnTo>
                  <a:pt x="164532" y="75017"/>
                </a:lnTo>
                <a:lnTo>
                  <a:pt x="155508" y="42532"/>
                </a:lnTo>
                <a:lnTo>
                  <a:pt x="149071" y="34410"/>
                </a:lnTo>
                <a:lnTo>
                  <a:pt x="160561" y="30019"/>
                </a:lnTo>
                <a:lnTo>
                  <a:pt x="173435" y="32365"/>
                </a:lnTo>
                <a:lnTo>
                  <a:pt x="174217" y="31162"/>
                </a:lnTo>
                <a:lnTo>
                  <a:pt x="175781" y="30560"/>
                </a:lnTo>
                <a:lnTo>
                  <a:pt x="175240" y="25387"/>
                </a:lnTo>
                <a:lnTo>
                  <a:pt x="177165" y="24965"/>
                </a:lnTo>
                <a:lnTo>
                  <a:pt x="176383" y="23522"/>
                </a:lnTo>
                <a:lnTo>
                  <a:pt x="178188" y="22679"/>
                </a:lnTo>
                <a:lnTo>
                  <a:pt x="179090" y="23642"/>
                </a:lnTo>
                <a:lnTo>
                  <a:pt x="178669" y="25447"/>
                </a:lnTo>
                <a:lnTo>
                  <a:pt x="179872" y="27973"/>
                </a:lnTo>
                <a:lnTo>
                  <a:pt x="182760" y="27552"/>
                </a:lnTo>
                <a:lnTo>
                  <a:pt x="183842" y="26951"/>
                </a:lnTo>
                <a:lnTo>
                  <a:pt x="194009" y="26830"/>
                </a:lnTo>
                <a:lnTo>
                  <a:pt x="194310" y="24785"/>
                </a:lnTo>
                <a:lnTo>
                  <a:pt x="193768" y="20093"/>
                </a:lnTo>
                <a:lnTo>
                  <a:pt x="191963" y="11791"/>
                </a:lnTo>
                <a:lnTo>
                  <a:pt x="188474" y="12994"/>
                </a:lnTo>
                <a:lnTo>
                  <a:pt x="184684" y="15039"/>
                </a:lnTo>
                <a:lnTo>
                  <a:pt x="182820" y="15280"/>
                </a:lnTo>
                <a:lnTo>
                  <a:pt x="181316" y="16363"/>
                </a:lnTo>
                <a:lnTo>
                  <a:pt x="180353" y="15942"/>
                </a:lnTo>
                <a:lnTo>
                  <a:pt x="178608" y="10347"/>
                </a:lnTo>
                <a:lnTo>
                  <a:pt x="178970" y="8783"/>
                </a:lnTo>
                <a:lnTo>
                  <a:pt x="178368" y="7881"/>
                </a:lnTo>
                <a:lnTo>
                  <a:pt x="180654" y="7460"/>
                </a:lnTo>
                <a:lnTo>
                  <a:pt x="180413" y="5895"/>
                </a:lnTo>
                <a:lnTo>
                  <a:pt x="182158" y="4933"/>
                </a:lnTo>
                <a:lnTo>
                  <a:pt x="184384" y="4391"/>
                </a:lnTo>
                <a:lnTo>
                  <a:pt x="183782" y="2166"/>
                </a:lnTo>
                <a:lnTo>
                  <a:pt x="187091" y="0"/>
                </a:lnTo>
                <a:lnTo>
                  <a:pt x="187813" y="1805"/>
                </a:lnTo>
                <a:lnTo>
                  <a:pt x="188234" y="4813"/>
                </a:lnTo>
                <a:lnTo>
                  <a:pt x="191482" y="4452"/>
                </a:lnTo>
                <a:lnTo>
                  <a:pt x="193768" y="17326"/>
                </a:lnTo>
                <a:lnTo>
                  <a:pt x="194971" y="23522"/>
                </a:lnTo>
                <a:lnTo>
                  <a:pt x="196175" y="30380"/>
                </a:lnTo>
                <a:lnTo>
                  <a:pt x="196295" y="32666"/>
                </a:lnTo>
                <a:lnTo>
                  <a:pt x="197257" y="33508"/>
                </a:lnTo>
                <a:lnTo>
                  <a:pt x="195814" y="36576"/>
                </a:lnTo>
                <a:lnTo>
                  <a:pt x="195272" y="38381"/>
                </a:lnTo>
                <a:lnTo>
                  <a:pt x="194310" y="48006"/>
                </a:lnTo>
                <a:lnTo>
                  <a:pt x="190760" y="61722"/>
                </a:lnTo>
                <a:lnTo>
                  <a:pt x="187512" y="76762"/>
                </a:lnTo>
                <a:lnTo>
                  <a:pt x="186730" y="78265"/>
                </a:lnTo>
                <a:lnTo>
                  <a:pt x="183421" y="87169"/>
                </a:lnTo>
                <a:lnTo>
                  <a:pt x="178428" y="88673"/>
                </a:lnTo>
                <a:lnTo>
                  <a:pt x="178910" y="89996"/>
                </a:lnTo>
                <a:lnTo>
                  <a:pt x="181316" y="92583"/>
                </a:lnTo>
                <a:lnTo>
                  <a:pt x="181677" y="94448"/>
                </a:lnTo>
                <a:lnTo>
                  <a:pt x="180654" y="98539"/>
                </a:lnTo>
                <a:lnTo>
                  <a:pt x="181376" y="99621"/>
                </a:lnTo>
                <a:lnTo>
                  <a:pt x="181376" y="101426"/>
                </a:lnTo>
                <a:lnTo>
                  <a:pt x="177947" y="109848"/>
                </a:lnTo>
                <a:lnTo>
                  <a:pt x="174097" y="116646"/>
                </a:lnTo>
                <a:lnTo>
                  <a:pt x="174097" y="118270"/>
                </a:lnTo>
                <a:lnTo>
                  <a:pt x="172412" y="120677"/>
                </a:lnTo>
                <a:lnTo>
                  <a:pt x="170487" y="121699"/>
                </a:lnTo>
                <a:lnTo>
                  <a:pt x="167900" y="123925"/>
                </a:lnTo>
                <a:lnTo>
                  <a:pt x="164291" y="128136"/>
                </a:lnTo>
                <a:lnTo>
                  <a:pt x="161584" y="131265"/>
                </a:lnTo>
                <a:lnTo>
                  <a:pt x="159598" y="134633"/>
                </a:lnTo>
                <a:lnTo>
                  <a:pt x="157313" y="135897"/>
                </a:lnTo>
                <a:lnTo>
                  <a:pt x="157914" y="138844"/>
                </a:lnTo>
                <a:lnTo>
                  <a:pt x="157012" y="140589"/>
                </a:lnTo>
                <a:lnTo>
                  <a:pt x="154967" y="142394"/>
                </a:lnTo>
                <a:lnTo>
                  <a:pt x="153162" y="145341"/>
                </a:lnTo>
                <a:lnTo>
                  <a:pt x="151117" y="149432"/>
                </a:lnTo>
                <a:lnTo>
                  <a:pt x="148831" y="156711"/>
                </a:lnTo>
                <a:lnTo>
                  <a:pt x="148710" y="158456"/>
                </a:lnTo>
                <a:lnTo>
                  <a:pt x="147808" y="160020"/>
                </a:lnTo>
                <a:lnTo>
                  <a:pt x="146845" y="162667"/>
                </a:lnTo>
                <a:lnTo>
                  <a:pt x="144980" y="170788"/>
                </a:lnTo>
                <a:lnTo>
                  <a:pt x="144259" y="176443"/>
                </a:lnTo>
                <a:lnTo>
                  <a:pt x="146063" y="177225"/>
                </a:lnTo>
                <a:lnTo>
                  <a:pt x="146063" y="178248"/>
                </a:lnTo>
                <a:lnTo>
                  <a:pt x="143055" y="184625"/>
                </a:lnTo>
                <a:lnTo>
                  <a:pt x="142153" y="188114"/>
                </a:lnTo>
                <a:lnTo>
                  <a:pt x="139867" y="195814"/>
                </a:lnTo>
                <a:lnTo>
                  <a:pt x="138423" y="198220"/>
                </a:lnTo>
                <a:lnTo>
                  <a:pt x="139988" y="200326"/>
                </a:lnTo>
                <a:lnTo>
                  <a:pt x="138965" y="202732"/>
                </a:lnTo>
                <a:lnTo>
                  <a:pt x="136258" y="206342"/>
                </a:lnTo>
                <a:lnTo>
                  <a:pt x="133309" y="211214"/>
                </a:lnTo>
                <a:lnTo>
                  <a:pt x="132046" y="214343"/>
                </a:lnTo>
                <a:lnTo>
                  <a:pt x="130904" y="213982"/>
                </a:lnTo>
                <a:lnTo>
                  <a:pt x="129279" y="214764"/>
                </a:lnTo>
                <a:lnTo>
                  <a:pt x="126511" y="217591"/>
                </a:lnTo>
                <a:lnTo>
                  <a:pt x="123023" y="219275"/>
                </a:lnTo>
                <a:lnTo>
                  <a:pt x="122301" y="218914"/>
                </a:lnTo>
                <a:lnTo>
                  <a:pt x="118571" y="219877"/>
                </a:lnTo>
                <a:lnTo>
                  <a:pt x="116886" y="218614"/>
                </a:lnTo>
                <a:lnTo>
                  <a:pt x="117067" y="214282"/>
                </a:lnTo>
                <a:lnTo>
                  <a:pt x="116646" y="213139"/>
                </a:lnTo>
                <a:lnTo>
                  <a:pt x="116225" y="206823"/>
                </a:lnTo>
                <a:lnTo>
                  <a:pt x="116285" y="204055"/>
                </a:lnTo>
                <a:lnTo>
                  <a:pt x="116886" y="199845"/>
                </a:lnTo>
                <a:lnTo>
                  <a:pt x="118932" y="189497"/>
                </a:lnTo>
                <a:lnTo>
                  <a:pt x="119293" y="186489"/>
                </a:lnTo>
                <a:lnTo>
                  <a:pt x="119233" y="183662"/>
                </a:lnTo>
                <a:lnTo>
                  <a:pt x="118270" y="178488"/>
                </a:lnTo>
                <a:lnTo>
                  <a:pt x="118691" y="177827"/>
                </a:lnTo>
                <a:lnTo>
                  <a:pt x="117729" y="175120"/>
                </a:lnTo>
                <a:lnTo>
                  <a:pt x="115142" y="172834"/>
                </a:lnTo>
                <a:lnTo>
                  <a:pt x="112435" y="172954"/>
                </a:lnTo>
                <a:lnTo>
                  <a:pt x="110931" y="172352"/>
                </a:lnTo>
                <a:lnTo>
                  <a:pt x="105397" y="171931"/>
                </a:lnTo>
                <a:lnTo>
                  <a:pt x="99140" y="173616"/>
                </a:lnTo>
                <a:lnTo>
                  <a:pt x="96012" y="173916"/>
                </a:lnTo>
                <a:lnTo>
                  <a:pt x="96373" y="172352"/>
                </a:lnTo>
                <a:lnTo>
                  <a:pt x="95471" y="170548"/>
                </a:lnTo>
                <a:lnTo>
                  <a:pt x="95831" y="169344"/>
                </a:lnTo>
                <a:lnTo>
                  <a:pt x="94327" y="168382"/>
                </a:lnTo>
                <a:lnTo>
                  <a:pt x="94327" y="169344"/>
                </a:lnTo>
                <a:lnTo>
                  <a:pt x="92583" y="169766"/>
                </a:lnTo>
                <a:lnTo>
                  <a:pt x="92222" y="170969"/>
                </a:lnTo>
                <a:lnTo>
                  <a:pt x="86025" y="173255"/>
                </a:lnTo>
                <a:lnTo>
                  <a:pt x="84461" y="172533"/>
                </a:lnTo>
                <a:lnTo>
                  <a:pt x="82597" y="174277"/>
                </a:lnTo>
                <a:lnTo>
                  <a:pt x="82116" y="176443"/>
                </a:lnTo>
                <a:lnTo>
                  <a:pt x="81514" y="176864"/>
                </a:lnTo>
                <a:lnTo>
                  <a:pt x="82356" y="178549"/>
                </a:lnTo>
                <a:lnTo>
                  <a:pt x="81453" y="180534"/>
                </a:lnTo>
                <a:lnTo>
                  <a:pt x="80972" y="179692"/>
                </a:lnTo>
                <a:lnTo>
                  <a:pt x="79048" y="179511"/>
                </a:lnTo>
                <a:lnTo>
                  <a:pt x="78025" y="178428"/>
                </a:lnTo>
                <a:lnTo>
                  <a:pt x="76159" y="177706"/>
                </a:lnTo>
                <a:lnTo>
                  <a:pt x="76400" y="175721"/>
                </a:lnTo>
                <a:lnTo>
                  <a:pt x="75438" y="174879"/>
                </a:lnTo>
                <a:lnTo>
                  <a:pt x="74536" y="172653"/>
                </a:lnTo>
                <a:lnTo>
                  <a:pt x="73513" y="171450"/>
                </a:lnTo>
                <a:lnTo>
                  <a:pt x="71708" y="170487"/>
                </a:lnTo>
                <a:lnTo>
                  <a:pt x="70625" y="170969"/>
                </a:lnTo>
                <a:lnTo>
                  <a:pt x="69422" y="169284"/>
                </a:lnTo>
                <a:lnTo>
                  <a:pt x="67798" y="168322"/>
                </a:lnTo>
                <a:lnTo>
                  <a:pt x="66835" y="168562"/>
                </a:lnTo>
                <a:lnTo>
                  <a:pt x="62203" y="167600"/>
                </a:lnTo>
                <a:lnTo>
                  <a:pt x="61722" y="167058"/>
                </a:lnTo>
                <a:lnTo>
                  <a:pt x="62203" y="165615"/>
                </a:lnTo>
                <a:lnTo>
                  <a:pt x="61361" y="165434"/>
                </a:lnTo>
                <a:lnTo>
                  <a:pt x="59556" y="163990"/>
                </a:lnTo>
                <a:lnTo>
                  <a:pt x="59376" y="163148"/>
                </a:lnTo>
                <a:lnTo>
                  <a:pt x="54804" y="163389"/>
                </a:lnTo>
                <a:lnTo>
                  <a:pt x="54804" y="166156"/>
                </a:lnTo>
                <a:lnTo>
                  <a:pt x="50111" y="163750"/>
                </a:lnTo>
                <a:lnTo>
                  <a:pt x="47404" y="160140"/>
                </a:lnTo>
                <a:lnTo>
                  <a:pt x="46923" y="158817"/>
                </a:lnTo>
                <a:lnTo>
                  <a:pt x="45118" y="157794"/>
                </a:lnTo>
                <a:lnTo>
                  <a:pt x="43193" y="157794"/>
                </a:lnTo>
                <a:lnTo>
                  <a:pt x="42171" y="158576"/>
                </a:lnTo>
                <a:lnTo>
                  <a:pt x="42471" y="159659"/>
                </a:lnTo>
                <a:lnTo>
                  <a:pt x="41629" y="159840"/>
                </a:lnTo>
                <a:lnTo>
                  <a:pt x="40546" y="158396"/>
                </a:lnTo>
                <a:lnTo>
                  <a:pt x="37177" y="157794"/>
                </a:lnTo>
                <a:lnTo>
                  <a:pt x="35854" y="155388"/>
                </a:lnTo>
                <a:lnTo>
                  <a:pt x="34290" y="153944"/>
                </a:lnTo>
                <a:lnTo>
                  <a:pt x="32846" y="154425"/>
                </a:lnTo>
                <a:lnTo>
                  <a:pt x="32004" y="153403"/>
                </a:lnTo>
                <a:lnTo>
                  <a:pt x="30379" y="153764"/>
                </a:lnTo>
                <a:lnTo>
                  <a:pt x="27672" y="151598"/>
                </a:lnTo>
                <a:lnTo>
                  <a:pt x="24665" y="148530"/>
                </a:lnTo>
                <a:lnTo>
                  <a:pt x="22619" y="145823"/>
                </a:lnTo>
                <a:lnTo>
                  <a:pt x="21657" y="146424"/>
                </a:lnTo>
                <a:lnTo>
                  <a:pt x="19130" y="145823"/>
                </a:lnTo>
                <a:lnTo>
                  <a:pt x="18890" y="145041"/>
                </a:lnTo>
                <a:lnTo>
                  <a:pt x="17446" y="145281"/>
                </a:lnTo>
                <a:lnTo>
                  <a:pt x="15581" y="143717"/>
                </a:lnTo>
                <a:lnTo>
                  <a:pt x="11550" y="144499"/>
                </a:lnTo>
                <a:lnTo>
                  <a:pt x="10166" y="142995"/>
                </a:lnTo>
                <a:lnTo>
                  <a:pt x="9505" y="141311"/>
                </a:lnTo>
                <a:lnTo>
                  <a:pt x="8843" y="138062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263" title="NJ-3">
            <a:extLst>
              <a:ext uri="{FF2B5EF4-FFF2-40B4-BE49-F238E27FC236}">
                <a16:creationId xmlns:a16="http://schemas.microsoft.com/office/drawing/2014/main" id="{79BB026F-9C7B-59E8-8AF6-420E8B13BD5F}"/>
              </a:ext>
            </a:extLst>
          </p:cNvPr>
          <p:cNvSpPr/>
          <p:nvPr/>
        </p:nvSpPr>
        <p:spPr>
          <a:xfrm>
            <a:off x="7239588" y="3233151"/>
            <a:ext cx="88147" cy="134640"/>
          </a:xfrm>
          <a:custGeom>
            <a:avLst/>
            <a:gdLst>
              <a:gd name="connsiteX0" fmla="*/ 86447 w 110329"/>
              <a:gd name="connsiteY0" fmla="*/ 10889 h 174517"/>
              <a:gd name="connsiteX1" fmla="*/ 90658 w 110329"/>
              <a:gd name="connsiteY1" fmla="*/ 10648 h 174517"/>
              <a:gd name="connsiteX2" fmla="*/ 94448 w 110329"/>
              <a:gd name="connsiteY2" fmla="*/ 11310 h 174517"/>
              <a:gd name="connsiteX3" fmla="*/ 93245 w 110329"/>
              <a:gd name="connsiteY3" fmla="*/ 7038 h 174517"/>
              <a:gd name="connsiteX4" fmla="*/ 94628 w 110329"/>
              <a:gd name="connsiteY4" fmla="*/ 5595 h 174517"/>
              <a:gd name="connsiteX5" fmla="*/ 96613 w 110329"/>
              <a:gd name="connsiteY5" fmla="*/ 4572 h 174517"/>
              <a:gd name="connsiteX6" fmla="*/ 102509 w 110329"/>
              <a:gd name="connsiteY6" fmla="*/ 0 h 174517"/>
              <a:gd name="connsiteX7" fmla="*/ 102870 w 110329"/>
              <a:gd name="connsiteY7" fmla="*/ 3128 h 174517"/>
              <a:gd name="connsiteX8" fmla="*/ 102389 w 110329"/>
              <a:gd name="connsiteY8" fmla="*/ 4512 h 174517"/>
              <a:gd name="connsiteX9" fmla="*/ 102689 w 110329"/>
              <a:gd name="connsiteY9" fmla="*/ 7219 h 174517"/>
              <a:gd name="connsiteX10" fmla="*/ 103772 w 110329"/>
              <a:gd name="connsiteY10" fmla="*/ 9746 h 174517"/>
              <a:gd name="connsiteX11" fmla="*/ 103051 w 110329"/>
              <a:gd name="connsiteY11" fmla="*/ 10768 h 174517"/>
              <a:gd name="connsiteX12" fmla="*/ 104855 w 110329"/>
              <a:gd name="connsiteY12" fmla="*/ 14919 h 174517"/>
              <a:gd name="connsiteX13" fmla="*/ 105637 w 110329"/>
              <a:gd name="connsiteY13" fmla="*/ 19431 h 174517"/>
              <a:gd name="connsiteX14" fmla="*/ 102930 w 110329"/>
              <a:gd name="connsiteY14" fmla="*/ 19732 h 174517"/>
              <a:gd name="connsiteX15" fmla="*/ 101486 w 110329"/>
              <a:gd name="connsiteY15" fmla="*/ 18769 h 174517"/>
              <a:gd name="connsiteX16" fmla="*/ 98959 w 110329"/>
              <a:gd name="connsiteY16" fmla="*/ 18468 h 174517"/>
              <a:gd name="connsiteX17" fmla="*/ 98599 w 110329"/>
              <a:gd name="connsiteY17" fmla="*/ 17626 h 174517"/>
              <a:gd name="connsiteX18" fmla="*/ 97275 w 110329"/>
              <a:gd name="connsiteY18" fmla="*/ 17746 h 174517"/>
              <a:gd name="connsiteX19" fmla="*/ 94508 w 110329"/>
              <a:gd name="connsiteY19" fmla="*/ 19792 h 174517"/>
              <a:gd name="connsiteX20" fmla="*/ 95350 w 110329"/>
              <a:gd name="connsiteY20" fmla="*/ 20754 h 174517"/>
              <a:gd name="connsiteX21" fmla="*/ 95169 w 110329"/>
              <a:gd name="connsiteY21" fmla="*/ 21837 h 174517"/>
              <a:gd name="connsiteX22" fmla="*/ 96975 w 110329"/>
              <a:gd name="connsiteY22" fmla="*/ 26530 h 174517"/>
              <a:gd name="connsiteX23" fmla="*/ 98779 w 110329"/>
              <a:gd name="connsiteY23" fmla="*/ 34109 h 174517"/>
              <a:gd name="connsiteX24" fmla="*/ 96132 w 110329"/>
              <a:gd name="connsiteY24" fmla="*/ 43133 h 174517"/>
              <a:gd name="connsiteX25" fmla="*/ 95531 w 110329"/>
              <a:gd name="connsiteY25" fmla="*/ 45961 h 174517"/>
              <a:gd name="connsiteX26" fmla="*/ 94087 w 110329"/>
              <a:gd name="connsiteY26" fmla="*/ 45479 h 174517"/>
              <a:gd name="connsiteX27" fmla="*/ 93786 w 110329"/>
              <a:gd name="connsiteY27" fmla="*/ 46622 h 174517"/>
              <a:gd name="connsiteX28" fmla="*/ 89455 w 110329"/>
              <a:gd name="connsiteY28" fmla="*/ 46141 h 174517"/>
              <a:gd name="connsiteX29" fmla="*/ 89334 w 110329"/>
              <a:gd name="connsiteY29" fmla="*/ 47043 h 174517"/>
              <a:gd name="connsiteX30" fmla="*/ 87048 w 110329"/>
              <a:gd name="connsiteY30" fmla="*/ 48066 h 174517"/>
              <a:gd name="connsiteX31" fmla="*/ 86447 w 110329"/>
              <a:gd name="connsiteY31" fmla="*/ 46201 h 174517"/>
              <a:gd name="connsiteX32" fmla="*/ 84822 w 110329"/>
              <a:gd name="connsiteY32" fmla="*/ 46983 h 174517"/>
              <a:gd name="connsiteX33" fmla="*/ 82296 w 110329"/>
              <a:gd name="connsiteY33" fmla="*/ 50713 h 174517"/>
              <a:gd name="connsiteX34" fmla="*/ 72369 w 110329"/>
              <a:gd name="connsiteY34" fmla="*/ 67136 h 174517"/>
              <a:gd name="connsiteX35" fmla="*/ 65692 w 110329"/>
              <a:gd name="connsiteY35" fmla="*/ 77604 h 174517"/>
              <a:gd name="connsiteX36" fmla="*/ 62684 w 110329"/>
              <a:gd name="connsiteY36" fmla="*/ 80431 h 174517"/>
              <a:gd name="connsiteX37" fmla="*/ 68700 w 110329"/>
              <a:gd name="connsiteY37" fmla="*/ 87770 h 174517"/>
              <a:gd name="connsiteX38" fmla="*/ 73693 w 110329"/>
              <a:gd name="connsiteY38" fmla="*/ 94749 h 174517"/>
              <a:gd name="connsiteX39" fmla="*/ 82717 w 110329"/>
              <a:gd name="connsiteY39" fmla="*/ 106540 h 174517"/>
              <a:gd name="connsiteX40" fmla="*/ 94929 w 110329"/>
              <a:gd name="connsiteY40" fmla="*/ 122181 h 174517"/>
              <a:gd name="connsiteX41" fmla="*/ 101306 w 110329"/>
              <a:gd name="connsiteY41" fmla="*/ 130242 h 174517"/>
              <a:gd name="connsiteX42" fmla="*/ 110329 w 110329"/>
              <a:gd name="connsiteY42" fmla="*/ 162847 h 174517"/>
              <a:gd name="connsiteX43" fmla="*/ 110209 w 110329"/>
              <a:gd name="connsiteY43" fmla="*/ 167600 h 174517"/>
              <a:gd name="connsiteX44" fmla="*/ 107863 w 110329"/>
              <a:gd name="connsiteY44" fmla="*/ 169044 h 174517"/>
              <a:gd name="connsiteX45" fmla="*/ 108825 w 110329"/>
              <a:gd name="connsiteY45" fmla="*/ 170247 h 174517"/>
              <a:gd name="connsiteX46" fmla="*/ 107442 w 110329"/>
              <a:gd name="connsiteY46" fmla="*/ 172232 h 174517"/>
              <a:gd name="connsiteX47" fmla="*/ 106299 w 110329"/>
              <a:gd name="connsiteY47" fmla="*/ 172112 h 174517"/>
              <a:gd name="connsiteX48" fmla="*/ 106119 w 110329"/>
              <a:gd name="connsiteY48" fmla="*/ 172954 h 174517"/>
              <a:gd name="connsiteX49" fmla="*/ 107081 w 110329"/>
              <a:gd name="connsiteY49" fmla="*/ 174518 h 174517"/>
              <a:gd name="connsiteX50" fmla="*/ 105276 w 110329"/>
              <a:gd name="connsiteY50" fmla="*/ 174217 h 174517"/>
              <a:gd name="connsiteX51" fmla="*/ 105276 w 110329"/>
              <a:gd name="connsiteY51" fmla="*/ 172473 h 174517"/>
              <a:gd name="connsiteX52" fmla="*/ 103833 w 110329"/>
              <a:gd name="connsiteY52" fmla="*/ 172473 h 174517"/>
              <a:gd name="connsiteX53" fmla="*/ 104073 w 110329"/>
              <a:gd name="connsiteY53" fmla="*/ 174097 h 174517"/>
              <a:gd name="connsiteX54" fmla="*/ 103230 w 110329"/>
              <a:gd name="connsiteY54" fmla="*/ 174337 h 174517"/>
              <a:gd name="connsiteX55" fmla="*/ 102569 w 110329"/>
              <a:gd name="connsiteY55" fmla="*/ 173014 h 174517"/>
              <a:gd name="connsiteX56" fmla="*/ 100764 w 110329"/>
              <a:gd name="connsiteY56" fmla="*/ 174458 h 174517"/>
              <a:gd name="connsiteX57" fmla="*/ 99381 w 110329"/>
              <a:gd name="connsiteY57" fmla="*/ 173375 h 174517"/>
              <a:gd name="connsiteX58" fmla="*/ 98057 w 110329"/>
              <a:gd name="connsiteY58" fmla="*/ 174277 h 174517"/>
              <a:gd name="connsiteX59" fmla="*/ 97696 w 110329"/>
              <a:gd name="connsiteY59" fmla="*/ 173375 h 174517"/>
              <a:gd name="connsiteX60" fmla="*/ 95651 w 110329"/>
              <a:gd name="connsiteY60" fmla="*/ 172352 h 174517"/>
              <a:gd name="connsiteX61" fmla="*/ 93906 w 110329"/>
              <a:gd name="connsiteY61" fmla="*/ 171871 h 174517"/>
              <a:gd name="connsiteX62" fmla="*/ 93245 w 110329"/>
              <a:gd name="connsiteY62" fmla="*/ 173074 h 174517"/>
              <a:gd name="connsiteX63" fmla="*/ 90898 w 110329"/>
              <a:gd name="connsiteY63" fmla="*/ 172653 h 174517"/>
              <a:gd name="connsiteX64" fmla="*/ 89876 w 110329"/>
              <a:gd name="connsiteY64" fmla="*/ 170728 h 174517"/>
              <a:gd name="connsiteX65" fmla="*/ 87590 w 110329"/>
              <a:gd name="connsiteY65" fmla="*/ 168803 h 174517"/>
              <a:gd name="connsiteX66" fmla="*/ 84461 w 110329"/>
              <a:gd name="connsiteY66" fmla="*/ 169766 h 174517"/>
              <a:gd name="connsiteX67" fmla="*/ 82838 w 110329"/>
              <a:gd name="connsiteY67" fmla="*/ 168923 h 174517"/>
              <a:gd name="connsiteX68" fmla="*/ 81995 w 110329"/>
              <a:gd name="connsiteY68" fmla="*/ 167720 h 174517"/>
              <a:gd name="connsiteX69" fmla="*/ 76762 w 110329"/>
              <a:gd name="connsiteY69" fmla="*/ 166276 h 174517"/>
              <a:gd name="connsiteX70" fmla="*/ 76159 w 110329"/>
              <a:gd name="connsiteY70" fmla="*/ 167720 h 174517"/>
              <a:gd name="connsiteX71" fmla="*/ 74957 w 110329"/>
              <a:gd name="connsiteY71" fmla="*/ 166577 h 174517"/>
              <a:gd name="connsiteX72" fmla="*/ 74655 w 110329"/>
              <a:gd name="connsiteY72" fmla="*/ 167600 h 174517"/>
              <a:gd name="connsiteX73" fmla="*/ 72250 w 110329"/>
              <a:gd name="connsiteY73" fmla="*/ 167600 h 174517"/>
              <a:gd name="connsiteX74" fmla="*/ 71227 w 110329"/>
              <a:gd name="connsiteY74" fmla="*/ 166998 h 174517"/>
              <a:gd name="connsiteX75" fmla="*/ 70686 w 110329"/>
              <a:gd name="connsiteY75" fmla="*/ 164411 h 174517"/>
              <a:gd name="connsiteX76" fmla="*/ 69061 w 110329"/>
              <a:gd name="connsiteY76" fmla="*/ 160080 h 174517"/>
              <a:gd name="connsiteX77" fmla="*/ 67256 w 110329"/>
              <a:gd name="connsiteY77" fmla="*/ 157614 h 174517"/>
              <a:gd name="connsiteX78" fmla="*/ 65692 w 110329"/>
              <a:gd name="connsiteY78" fmla="*/ 156531 h 174517"/>
              <a:gd name="connsiteX79" fmla="*/ 55345 w 110329"/>
              <a:gd name="connsiteY79" fmla="*/ 151899 h 174517"/>
              <a:gd name="connsiteX80" fmla="*/ 52037 w 110329"/>
              <a:gd name="connsiteY80" fmla="*/ 150335 h 174517"/>
              <a:gd name="connsiteX81" fmla="*/ 51495 w 110329"/>
              <a:gd name="connsiteY81" fmla="*/ 150455 h 174517"/>
              <a:gd name="connsiteX82" fmla="*/ 47645 w 110329"/>
              <a:gd name="connsiteY82" fmla="*/ 148289 h 174517"/>
              <a:gd name="connsiteX83" fmla="*/ 45660 w 110329"/>
              <a:gd name="connsiteY83" fmla="*/ 146364 h 174517"/>
              <a:gd name="connsiteX84" fmla="*/ 42893 w 110329"/>
              <a:gd name="connsiteY84" fmla="*/ 144800 h 174517"/>
              <a:gd name="connsiteX85" fmla="*/ 40847 w 110329"/>
              <a:gd name="connsiteY85" fmla="*/ 144439 h 174517"/>
              <a:gd name="connsiteX86" fmla="*/ 37418 w 110329"/>
              <a:gd name="connsiteY86" fmla="*/ 145041 h 174517"/>
              <a:gd name="connsiteX87" fmla="*/ 34109 w 110329"/>
              <a:gd name="connsiteY87" fmla="*/ 147086 h 174517"/>
              <a:gd name="connsiteX88" fmla="*/ 33267 w 110329"/>
              <a:gd name="connsiteY88" fmla="*/ 147808 h 174517"/>
              <a:gd name="connsiteX89" fmla="*/ 30620 w 110329"/>
              <a:gd name="connsiteY89" fmla="*/ 148229 h 174517"/>
              <a:gd name="connsiteX90" fmla="*/ 28936 w 110329"/>
              <a:gd name="connsiteY90" fmla="*/ 146905 h 174517"/>
              <a:gd name="connsiteX91" fmla="*/ 20333 w 110329"/>
              <a:gd name="connsiteY91" fmla="*/ 130663 h 174517"/>
              <a:gd name="connsiteX92" fmla="*/ 16723 w 110329"/>
              <a:gd name="connsiteY92" fmla="*/ 128618 h 174517"/>
              <a:gd name="connsiteX93" fmla="*/ 15460 w 110329"/>
              <a:gd name="connsiteY93" fmla="*/ 126632 h 174517"/>
              <a:gd name="connsiteX94" fmla="*/ 13956 w 110329"/>
              <a:gd name="connsiteY94" fmla="*/ 125610 h 174517"/>
              <a:gd name="connsiteX95" fmla="*/ 12452 w 110329"/>
              <a:gd name="connsiteY95" fmla="*/ 125850 h 174517"/>
              <a:gd name="connsiteX96" fmla="*/ 10828 w 110329"/>
              <a:gd name="connsiteY96" fmla="*/ 125068 h 174517"/>
              <a:gd name="connsiteX97" fmla="*/ 12693 w 110329"/>
              <a:gd name="connsiteY97" fmla="*/ 122542 h 174517"/>
              <a:gd name="connsiteX98" fmla="*/ 10828 w 110329"/>
              <a:gd name="connsiteY98" fmla="*/ 120015 h 174517"/>
              <a:gd name="connsiteX99" fmla="*/ 9685 w 110329"/>
              <a:gd name="connsiteY99" fmla="*/ 120256 h 174517"/>
              <a:gd name="connsiteX100" fmla="*/ 8662 w 110329"/>
              <a:gd name="connsiteY100" fmla="*/ 119233 h 174517"/>
              <a:gd name="connsiteX101" fmla="*/ 5534 w 110329"/>
              <a:gd name="connsiteY101" fmla="*/ 117488 h 174517"/>
              <a:gd name="connsiteX102" fmla="*/ 3910 w 110329"/>
              <a:gd name="connsiteY102" fmla="*/ 119052 h 174517"/>
              <a:gd name="connsiteX103" fmla="*/ 3970 w 110329"/>
              <a:gd name="connsiteY103" fmla="*/ 116466 h 174517"/>
              <a:gd name="connsiteX104" fmla="*/ 2887 w 110329"/>
              <a:gd name="connsiteY104" fmla="*/ 115022 h 174517"/>
              <a:gd name="connsiteX105" fmla="*/ 1444 w 110329"/>
              <a:gd name="connsiteY105" fmla="*/ 114420 h 174517"/>
              <a:gd name="connsiteX106" fmla="*/ 3248 w 110329"/>
              <a:gd name="connsiteY106" fmla="*/ 113097 h 174517"/>
              <a:gd name="connsiteX107" fmla="*/ 3368 w 110329"/>
              <a:gd name="connsiteY107" fmla="*/ 112134 h 174517"/>
              <a:gd name="connsiteX108" fmla="*/ 1203 w 110329"/>
              <a:gd name="connsiteY108" fmla="*/ 111533 h 174517"/>
              <a:gd name="connsiteX109" fmla="*/ 0 w 110329"/>
              <a:gd name="connsiteY109" fmla="*/ 110510 h 174517"/>
              <a:gd name="connsiteX110" fmla="*/ 722 w 110329"/>
              <a:gd name="connsiteY110" fmla="*/ 109969 h 174517"/>
              <a:gd name="connsiteX111" fmla="*/ 1263 w 110329"/>
              <a:gd name="connsiteY111" fmla="*/ 109788 h 174517"/>
              <a:gd name="connsiteX112" fmla="*/ 2045 w 110329"/>
              <a:gd name="connsiteY112" fmla="*/ 109187 h 174517"/>
              <a:gd name="connsiteX113" fmla="*/ 3429 w 110329"/>
              <a:gd name="connsiteY113" fmla="*/ 107081 h 174517"/>
              <a:gd name="connsiteX114" fmla="*/ 4391 w 110329"/>
              <a:gd name="connsiteY114" fmla="*/ 105276 h 174517"/>
              <a:gd name="connsiteX115" fmla="*/ 6076 w 110329"/>
              <a:gd name="connsiteY115" fmla="*/ 102449 h 174517"/>
              <a:gd name="connsiteX116" fmla="*/ 6798 w 110329"/>
              <a:gd name="connsiteY116" fmla="*/ 101366 h 174517"/>
              <a:gd name="connsiteX117" fmla="*/ 7820 w 110329"/>
              <a:gd name="connsiteY117" fmla="*/ 100343 h 174517"/>
              <a:gd name="connsiteX118" fmla="*/ 10467 w 110329"/>
              <a:gd name="connsiteY118" fmla="*/ 97456 h 174517"/>
              <a:gd name="connsiteX119" fmla="*/ 13054 w 110329"/>
              <a:gd name="connsiteY119" fmla="*/ 96132 h 174517"/>
              <a:gd name="connsiteX120" fmla="*/ 13656 w 110329"/>
              <a:gd name="connsiteY120" fmla="*/ 96072 h 174517"/>
              <a:gd name="connsiteX121" fmla="*/ 16363 w 110329"/>
              <a:gd name="connsiteY121" fmla="*/ 94147 h 174517"/>
              <a:gd name="connsiteX122" fmla="*/ 16844 w 110329"/>
              <a:gd name="connsiteY122" fmla="*/ 93846 h 174517"/>
              <a:gd name="connsiteX123" fmla="*/ 18227 w 110329"/>
              <a:gd name="connsiteY123" fmla="*/ 92643 h 174517"/>
              <a:gd name="connsiteX124" fmla="*/ 19612 w 110329"/>
              <a:gd name="connsiteY124" fmla="*/ 91861 h 174517"/>
              <a:gd name="connsiteX125" fmla="*/ 20213 w 110329"/>
              <a:gd name="connsiteY125" fmla="*/ 89876 h 174517"/>
              <a:gd name="connsiteX126" fmla="*/ 22439 w 110329"/>
              <a:gd name="connsiteY126" fmla="*/ 86988 h 174517"/>
              <a:gd name="connsiteX127" fmla="*/ 22318 w 110329"/>
              <a:gd name="connsiteY127" fmla="*/ 85304 h 174517"/>
              <a:gd name="connsiteX128" fmla="*/ 22379 w 110329"/>
              <a:gd name="connsiteY128" fmla="*/ 84341 h 174517"/>
              <a:gd name="connsiteX129" fmla="*/ 22619 w 110329"/>
              <a:gd name="connsiteY129" fmla="*/ 82837 h 174517"/>
              <a:gd name="connsiteX130" fmla="*/ 23462 w 110329"/>
              <a:gd name="connsiteY130" fmla="*/ 81875 h 174517"/>
              <a:gd name="connsiteX131" fmla="*/ 26470 w 110329"/>
              <a:gd name="connsiteY131" fmla="*/ 81995 h 174517"/>
              <a:gd name="connsiteX132" fmla="*/ 28755 w 110329"/>
              <a:gd name="connsiteY132" fmla="*/ 81875 h 174517"/>
              <a:gd name="connsiteX133" fmla="*/ 30319 w 110329"/>
              <a:gd name="connsiteY133" fmla="*/ 79649 h 174517"/>
              <a:gd name="connsiteX134" fmla="*/ 32124 w 110329"/>
              <a:gd name="connsiteY134" fmla="*/ 77965 h 174517"/>
              <a:gd name="connsiteX135" fmla="*/ 33568 w 110329"/>
              <a:gd name="connsiteY135" fmla="*/ 77664 h 174517"/>
              <a:gd name="connsiteX136" fmla="*/ 34410 w 110329"/>
              <a:gd name="connsiteY136" fmla="*/ 76641 h 174517"/>
              <a:gd name="connsiteX137" fmla="*/ 35613 w 110329"/>
              <a:gd name="connsiteY137" fmla="*/ 74836 h 174517"/>
              <a:gd name="connsiteX138" fmla="*/ 35132 w 110329"/>
              <a:gd name="connsiteY138" fmla="*/ 72069 h 174517"/>
              <a:gd name="connsiteX139" fmla="*/ 32846 w 110329"/>
              <a:gd name="connsiteY139" fmla="*/ 69964 h 174517"/>
              <a:gd name="connsiteX140" fmla="*/ 29959 w 110329"/>
              <a:gd name="connsiteY140" fmla="*/ 69001 h 174517"/>
              <a:gd name="connsiteX141" fmla="*/ 29838 w 110329"/>
              <a:gd name="connsiteY141" fmla="*/ 69001 h 174517"/>
              <a:gd name="connsiteX142" fmla="*/ 30620 w 110329"/>
              <a:gd name="connsiteY142" fmla="*/ 68399 h 174517"/>
              <a:gd name="connsiteX143" fmla="*/ 28996 w 110329"/>
              <a:gd name="connsiteY143" fmla="*/ 66294 h 174517"/>
              <a:gd name="connsiteX144" fmla="*/ 31402 w 110329"/>
              <a:gd name="connsiteY144" fmla="*/ 65211 h 174517"/>
              <a:gd name="connsiteX145" fmla="*/ 30620 w 110329"/>
              <a:gd name="connsiteY145" fmla="*/ 63647 h 174517"/>
              <a:gd name="connsiteX146" fmla="*/ 31222 w 110329"/>
              <a:gd name="connsiteY146" fmla="*/ 61241 h 174517"/>
              <a:gd name="connsiteX147" fmla="*/ 29116 w 110329"/>
              <a:gd name="connsiteY147" fmla="*/ 59737 h 174517"/>
              <a:gd name="connsiteX148" fmla="*/ 29718 w 110329"/>
              <a:gd name="connsiteY148" fmla="*/ 57451 h 174517"/>
              <a:gd name="connsiteX149" fmla="*/ 28033 w 110329"/>
              <a:gd name="connsiteY149" fmla="*/ 57330 h 174517"/>
              <a:gd name="connsiteX150" fmla="*/ 27371 w 110329"/>
              <a:gd name="connsiteY150" fmla="*/ 58534 h 174517"/>
              <a:gd name="connsiteX151" fmla="*/ 25928 w 110329"/>
              <a:gd name="connsiteY151" fmla="*/ 57210 h 174517"/>
              <a:gd name="connsiteX152" fmla="*/ 26529 w 110329"/>
              <a:gd name="connsiteY152" fmla="*/ 56609 h 174517"/>
              <a:gd name="connsiteX153" fmla="*/ 26229 w 110329"/>
              <a:gd name="connsiteY153" fmla="*/ 54563 h 174517"/>
              <a:gd name="connsiteX154" fmla="*/ 25146 w 110329"/>
              <a:gd name="connsiteY154" fmla="*/ 54383 h 174517"/>
              <a:gd name="connsiteX155" fmla="*/ 25386 w 110329"/>
              <a:gd name="connsiteY155" fmla="*/ 52578 h 174517"/>
              <a:gd name="connsiteX156" fmla="*/ 23581 w 110329"/>
              <a:gd name="connsiteY156" fmla="*/ 52097 h 174517"/>
              <a:gd name="connsiteX157" fmla="*/ 23341 w 110329"/>
              <a:gd name="connsiteY157" fmla="*/ 50894 h 174517"/>
              <a:gd name="connsiteX158" fmla="*/ 23462 w 110329"/>
              <a:gd name="connsiteY158" fmla="*/ 41509 h 174517"/>
              <a:gd name="connsiteX159" fmla="*/ 26229 w 110329"/>
              <a:gd name="connsiteY159" fmla="*/ 35373 h 174517"/>
              <a:gd name="connsiteX160" fmla="*/ 37659 w 110329"/>
              <a:gd name="connsiteY160" fmla="*/ 50232 h 174517"/>
              <a:gd name="connsiteX161" fmla="*/ 41027 w 110329"/>
              <a:gd name="connsiteY161" fmla="*/ 54443 h 174517"/>
              <a:gd name="connsiteX162" fmla="*/ 46201 w 110329"/>
              <a:gd name="connsiteY162" fmla="*/ 50593 h 174517"/>
              <a:gd name="connsiteX163" fmla="*/ 47705 w 110329"/>
              <a:gd name="connsiteY163" fmla="*/ 51495 h 174517"/>
              <a:gd name="connsiteX164" fmla="*/ 50473 w 110329"/>
              <a:gd name="connsiteY164" fmla="*/ 44397 h 174517"/>
              <a:gd name="connsiteX165" fmla="*/ 49991 w 110329"/>
              <a:gd name="connsiteY165" fmla="*/ 42652 h 174517"/>
              <a:gd name="connsiteX166" fmla="*/ 49149 w 110329"/>
              <a:gd name="connsiteY166" fmla="*/ 42471 h 174517"/>
              <a:gd name="connsiteX167" fmla="*/ 48487 w 110329"/>
              <a:gd name="connsiteY167" fmla="*/ 40546 h 174517"/>
              <a:gd name="connsiteX168" fmla="*/ 50652 w 110329"/>
              <a:gd name="connsiteY168" fmla="*/ 40847 h 174517"/>
              <a:gd name="connsiteX169" fmla="*/ 51856 w 110329"/>
              <a:gd name="connsiteY169" fmla="*/ 41569 h 174517"/>
              <a:gd name="connsiteX170" fmla="*/ 53240 w 110329"/>
              <a:gd name="connsiteY170" fmla="*/ 40968 h 174517"/>
              <a:gd name="connsiteX171" fmla="*/ 53721 w 110329"/>
              <a:gd name="connsiteY171" fmla="*/ 41509 h 174517"/>
              <a:gd name="connsiteX172" fmla="*/ 54683 w 110329"/>
              <a:gd name="connsiteY172" fmla="*/ 40125 h 174517"/>
              <a:gd name="connsiteX173" fmla="*/ 57330 w 110329"/>
              <a:gd name="connsiteY173" fmla="*/ 40787 h 174517"/>
              <a:gd name="connsiteX174" fmla="*/ 58714 w 110329"/>
              <a:gd name="connsiteY174" fmla="*/ 41689 h 174517"/>
              <a:gd name="connsiteX175" fmla="*/ 59977 w 110329"/>
              <a:gd name="connsiteY175" fmla="*/ 41268 h 174517"/>
              <a:gd name="connsiteX176" fmla="*/ 62444 w 110329"/>
              <a:gd name="connsiteY176" fmla="*/ 41870 h 174517"/>
              <a:gd name="connsiteX177" fmla="*/ 63226 w 110329"/>
              <a:gd name="connsiteY177" fmla="*/ 45780 h 174517"/>
              <a:gd name="connsiteX178" fmla="*/ 66534 w 110329"/>
              <a:gd name="connsiteY178" fmla="*/ 45299 h 174517"/>
              <a:gd name="connsiteX179" fmla="*/ 74355 w 110329"/>
              <a:gd name="connsiteY179" fmla="*/ 37358 h 174517"/>
              <a:gd name="connsiteX180" fmla="*/ 73873 w 110329"/>
              <a:gd name="connsiteY180" fmla="*/ 35794 h 174517"/>
              <a:gd name="connsiteX181" fmla="*/ 75377 w 110329"/>
              <a:gd name="connsiteY181" fmla="*/ 31763 h 174517"/>
              <a:gd name="connsiteX182" fmla="*/ 86387 w 110329"/>
              <a:gd name="connsiteY182" fmla="*/ 10949 h 174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110329" h="174517">
                <a:moveTo>
                  <a:pt x="86447" y="10889"/>
                </a:moveTo>
                <a:lnTo>
                  <a:pt x="90658" y="10648"/>
                </a:lnTo>
                <a:lnTo>
                  <a:pt x="94448" y="11310"/>
                </a:lnTo>
                <a:lnTo>
                  <a:pt x="93245" y="7038"/>
                </a:lnTo>
                <a:lnTo>
                  <a:pt x="94628" y="5595"/>
                </a:lnTo>
                <a:lnTo>
                  <a:pt x="96613" y="4572"/>
                </a:lnTo>
                <a:lnTo>
                  <a:pt x="102509" y="0"/>
                </a:lnTo>
                <a:lnTo>
                  <a:pt x="102870" y="3128"/>
                </a:lnTo>
                <a:lnTo>
                  <a:pt x="102389" y="4512"/>
                </a:lnTo>
                <a:lnTo>
                  <a:pt x="102689" y="7219"/>
                </a:lnTo>
                <a:lnTo>
                  <a:pt x="103772" y="9746"/>
                </a:lnTo>
                <a:lnTo>
                  <a:pt x="103051" y="10768"/>
                </a:lnTo>
                <a:lnTo>
                  <a:pt x="104855" y="14919"/>
                </a:lnTo>
                <a:lnTo>
                  <a:pt x="105637" y="19431"/>
                </a:lnTo>
                <a:lnTo>
                  <a:pt x="102930" y="19732"/>
                </a:lnTo>
                <a:lnTo>
                  <a:pt x="101486" y="18769"/>
                </a:lnTo>
                <a:lnTo>
                  <a:pt x="98959" y="18468"/>
                </a:lnTo>
                <a:lnTo>
                  <a:pt x="98599" y="17626"/>
                </a:lnTo>
                <a:lnTo>
                  <a:pt x="97275" y="17746"/>
                </a:lnTo>
                <a:lnTo>
                  <a:pt x="94508" y="19792"/>
                </a:lnTo>
                <a:lnTo>
                  <a:pt x="95350" y="20754"/>
                </a:lnTo>
                <a:lnTo>
                  <a:pt x="95169" y="21837"/>
                </a:lnTo>
                <a:lnTo>
                  <a:pt x="96975" y="26530"/>
                </a:lnTo>
                <a:lnTo>
                  <a:pt x="98779" y="34109"/>
                </a:lnTo>
                <a:lnTo>
                  <a:pt x="96132" y="43133"/>
                </a:lnTo>
                <a:lnTo>
                  <a:pt x="95531" y="45961"/>
                </a:lnTo>
                <a:lnTo>
                  <a:pt x="94087" y="45479"/>
                </a:lnTo>
                <a:lnTo>
                  <a:pt x="93786" y="46622"/>
                </a:lnTo>
                <a:lnTo>
                  <a:pt x="89455" y="46141"/>
                </a:lnTo>
                <a:lnTo>
                  <a:pt x="89334" y="47043"/>
                </a:lnTo>
                <a:lnTo>
                  <a:pt x="87048" y="48066"/>
                </a:lnTo>
                <a:lnTo>
                  <a:pt x="86447" y="46201"/>
                </a:lnTo>
                <a:lnTo>
                  <a:pt x="84822" y="46983"/>
                </a:lnTo>
                <a:lnTo>
                  <a:pt x="82296" y="50713"/>
                </a:lnTo>
                <a:lnTo>
                  <a:pt x="72369" y="67136"/>
                </a:lnTo>
                <a:lnTo>
                  <a:pt x="65692" y="77604"/>
                </a:lnTo>
                <a:lnTo>
                  <a:pt x="62684" y="80431"/>
                </a:lnTo>
                <a:lnTo>
                  <a:pt x="68700" y="87770"/>
                </a:lnTo>
                <a:lnTo>
                  <a:pt x="73693" y="94749"/>
                </a:lnTo>
                <a:lnTo>
                  <a:pt x="82717" y="106540"/>
                </a:lnTo>
                <a:lnTo>
                  <a:pt x="94929" y="122181"/>
                </a:lnTo>
                <a:lnTo>
                  <a:pt x="101306" y="130242"/>
                </a:lnTo>
                <a:lnTo>
                  <a:pt x="110329" y="162847"/>
                </a:lnTo>
                <a:lnTo>
                  <a:pt x="110209" y="167600"/>
                </a:lnTo>
                <a:lnTo>
                  <a:pt x="107863" y="169044"/>
                </a:lnTo>
                <a:lnTo>
                  <a:pt x="108825" y="170247"/>
                </a:lnTo>
                <a:lnTo>
                  <a:pt x="107442" y="172232"/>
                </a:lnTo>
                <a:lnTo>
                  <a:pt x="106299" y="172112"/>
                </a:lnTo>
                <a:lnTo>
                  <a:pt x="106119" y="172954"/>
                </a:lnTo>
                <a:lnTo>
                  <a:pt x="107081" y="174518"/>
                </a:lnTo>
                <a:lnTo>
                  <a:pt x="105276" y="174217"/>
                </a:lnTo>
                <a:lnTo>
                  <a:pt x="105276" y="172473"/>
                </a:lnTo>
                <a:lnTo>
                  <a:pt x="103833" y="172473"/>
                </a:lnTo>
                <a:lnTo>
                  <a:pt x="104073" y="174097"/>
                </a:lnTo>
                <a:lnTo>
                  <a:pt x="103230" y="174337"/>
                </a:lnTo>
                <a:lnTo>
                  <a:pt x="102569" y="173014"/>
                </a:lnTo>
                <a:lnTo>
                  <a:pt x="100764" y="174458"/>
                </a:lnTo>
                <a:lnTo>
                  <a:pt x="99381" y="173375"/>
                </a:lnTo>
                <a:lnTo>
                  <a:pt x="98057" y="174277"/>
                </a:lnTo>
                <a:lnTo>
                  <a:pt x="97696" y="173375"/>
                </a:lnTo>
                <a:lnTo>
                  <a:pt x="95651" y="172352"/>
                </a:lnTo>
                <a:lnTo>
                  <a:pt x="93906" y="171871"/>
                </a:lnTo>
                <a:lnTo>
                  <a:pt x="93245" y="173074"/>
                </a:lnTo>
                <a:lnTo>
                  <a:pt x="90898" y="172653"/>
                </a:lnTo>
                <a:lnTo>
                  <a:pt x="89876" y="170728"/>
                </a:lnTo>
                <a:lnTo>
                  <a:pt x="87590" y="168803"/>
                </a:lnTo>
                <a:lnTo>
                  <a:pt x="84461" y="169766"/>
                </a:lnTo>
                <a:lnTo>
                  <a:pt x="82838" y="168923"/>
                </a:lnTo>
                <a:lnTo>
                  <a:pt x="81995" y="167720"/>
                </a:lnTo>
                <a:lnTo>
                  <a:pt x="76762" y="166276"/>
                </a:lnTo>
                <a:lnTo>
                  <a:pt x="76159" y="167720"/>
                </a:lnTo>
                <a:lnTo>
                  <a:pt x="74957" y="166577"/>
                </a:lnTo>
                <a:lnTo>
                  <a:pt x="74655" y="167600"/>
                </a:lnTo>
                <a:lnTo>
                  <a:pt x="72250" y="167600"/>
                </a:lnTo>
                <a:lnTo>
                  <a:pt x="71227" y="166998"/>
                </a:lnTo>
                <a:lnTo>
                  <a:pt x="70686" y="164411"/>
                </a:lnTo>
                <a:lnTo>
                  <a:pt x="69061" y="160080"/>
                </a:lnTo>
                <a:lnTo>
                  <a:pt x="67256" y="157614"/>
                </a:lnTo>
                <a:lnTo>
                  <a:pt x="65692" y="156531"/>
                </a:lnTo>
                <a:lnTo>
                  <a:pt x="55345" y="151899"/>
                </a:lnTo>
                <a:lnTo>
                  <a:pt x="52037" y="150335"/>
                </a:lnTo>
                <a:lnTo>
                  <a:pt x="51495" y="150455"/>
                </a:lnTo>
                <a:lnTo>
                  <a:pt x="47645" y="148289"/>
                </a:lnTo>
                <a:lnTo>
                  <a:pt x="45660" y="146364"/>
                </a:lnTo>
                <a:lnTo>
                  <a:pt x="42893" y="144800"/>
                </a:lnTo>
                <a:lnTo>
                  <a:pt x="40847" y="144439"/>
                </a:lnTo>
                <a:lnTo>
                  <a:pt x="37418" y="145041"/>
                </a:lnTo>
                <a:lnTo>
                  <a:pt x="34109" y="147086"/>
                </a:lnTo>
                <a:lnTo>
                  <a:pt x="33267" y="147808"/>
                </a:lnTo>
                <a:lnTo>
                  <a:pt x="30620" y="148229"/>
                </a:lnTo>
                <a:lnTo>
                  <a:pt x="28936" y="146905"/>
                </a:lnTo>
                <a:lnTo>
                  <a:pt x="20333" y="130663"/>
                </a:lnTo>
                <a:lnTo>
                  <a:pt x="16723" y="128618"/>
                </a:lnTo>
                <a:lnTo>
                  <a:pt x="15460" y="126632"/>
                </a:lnTo>
                <a:lnTo>
                  <a:pt x="13956" y="125610"/>
                </a:lnTo>
                <a:lnTo>
                  <a:pt x="12452" y="125850"/>
                </a:lnTo>
                <a:lnTo>
                  <a:pt x="10828" y="125068"/>
                </a:lnTo>
                <a:lnTo>
                  <a:pt x="12693" y="122542"/>
                </a:lnTo>
                <a:lnTo>
                  <a:pt x="10828" y="120015"/>
                </a:lnTo>
                <a:lnTo>
                  <a:pt x="9685" y="120256"/>
                </a:lnTo>
                <a:lnTo>
                  <a:pt x="8662" y="119233"/>
                </a:lnTo>
                <a:lnTo>
                  <a:pt x="5534" y="117488"/>
                </a:lnTo>
                <a:lnTo>
                  <a:pt x="3910" y="119052"/>
                </a:lnTo>
                <a:lnTo>
                  <a:pt x="3970" y="116466"/>
                </a:lnTo>
                <a:lnTo>
                  <a:pt x="2887" y="115022"/>
                </a:lnTo>
                <a:lnTo>
                  <a:pt x="1444" y="114420"/>
                </a:lnTo>
                <a:lnTo>
                  <a:pt x="3248" y="113097"/>
                </a:lnTo>
                <a:lnTo>
                  <a:pt x="3368" y="112134"/>
                </a:lnTo>
                <a:lnTo>
                  <a:pt x="1203" y="111533"/>
                </a:lnTo>
                <a:lnTo>
                  <a:pt x="0" y="110510"/>
                </a:lnTo>
                <a:lnTo>
                  <a:pt x="722" y="109969"/>
                </a:lnTo>
                <a:lnTo>
                  <a:pt x="1263" y="109788"/>
                </a:lnTo>
                <a:lnTo>
                  <a:pt x="2045" y="109187"/>
                </a:lnTo>
                <a:lnTo>
                  <a:pt x="3429" y="107081"/>
                </a:lnTo>
                <a:lnTo>
                  <a:pt x="4391" y="105276"/>
                </a:lnTo>
                <a:lnTo>
                  <a:pt x="6076" y="102449"/>
                </a:lnTo>
                <a:lnTo>
                  <a:pt x="6798" y="101366"/>
                </a:lnTo>
                <a:lnTo>
                  <a:pt x="7820" y="100343"/>
                </a:lnTo>
                <a:lnTo>
                  <a:pt x="10467" y="97456"/>
                </a:lnTo>
                <a:lnTo>
                  <a:pt x="13054" y="96132"/>
                </a:lnTo>
                <a:lnTo>
                  <a:pt x="13656" y="96072"/>
                </a:lnTo>
                <a:lnTo>
                  <a:pt x="16363" y="94147"/>
                </a:lnTo>
                <a:lnTo>
                  <a:pt x="16844" y="93846"/>
                </a:lnTo>
                <a:lnTo>
                  <a:pt x="18227" y="92643"/>
                </a:lnTo>
                <a:lnTo>
                  <a:pt x="19612" y="91861"/>
                </a:lnTo>
                <a:lnTo>
                  <a:pt x="20213" y="89876"/>
                </a:lnTo>
                <a:lnTo>
                  <a:pt x="22439" y="86988"/>
                </a:lnTo>
                <a:lnTo>
                  <a:pt x="22318" y="85304"/>
                </a:lnTo>
                <a:lnTo>
                  <a:pt x="22379" y="84341"/>
                </a:lnTo>
                <a:lnTo>
                  <a:pt x="22619" y="82837"/>
                </a:lnTo>
                <a:lnTo>
                  <a:pt x="23462" y="81875"/>
                </a:lnTo>
                <a:lnTo>
                  <a:pt x="26470" y="81995"/>
                </a:lnTo>
                <a:lnTo>
                  <a:pt x="28755" y="81875"/>
                </a:lnTo>
                <a:lnTo>
                  <a:pt x="30319" y="79649"/>
                </a:lnTo>
                <a:lnTo>
                  <a:pt x="32124" y="77965"/>
                </a:lnTo>
                <a:lnTo>
                  <a:pt x="33568" y="77664"/>
                </a:lnTo>
                <a:lnTo>
                  <a:pt x="34410" y="76641"/>
                </a:lnTo>
                <a:lnTo>
                  <a:pt x="35613" y="74836"/>
                </a:lnTo>
                <a:lnTo>
                  <a:pt x="35132" y="72069"/>
                </a:lnTo>
                <a:lnTo>
                  <a:pt x="32846" y="69964"/>
                </a:lnTo>
                <a:lnTo>
                  <a:pt x="29959" y="69001"/>
                </a:lnTo>
                <a:lnTo>
                  <a:pt x="29838" y="69001"/>
                </a:lnTo>
                <a:lnTo>
                  <a:pt x="30620" y="68399"/>
                </a:lnTo>
                <a:lnTo>
                  <a:pt x="28996" y="66294"/>
                </a:lnTo>
                <a:lnTo>
                  <a:pt x="31402" y="65211"/>
                </a:lnTo>
                <a:lnTo>
                  <a:pt x="30620" y="63647"/>
                </a:lnTo>
                <a:lnTo>
                  <a:pt x="31222" y="61241"/>
                </a:lnTo>
                <a:lnTo>
                  <a:pt x="29116" y="59737"/>
                </a:lnTo>
                <a:lnTo>
                  <a:pt x="29718" y="57451"/>
                </a:lnTo>
                <a:lnTo>
                  <a:pt x="28033" y="57330"/>
                </a:lnTo>
                <a:lnTo>
                  <a:pt x="27371" y="58534"/>
                </a:lnTo>
                <a:lnTo>
                  <a:pt x="25928" y="57210"/>
                </a:lnTo>
                <a:lnTo>
                  <a:pt x="26529" y="56609"/>
                </a:lnTo>
                <a:lnTo>
                  <a:pt x="26229" y="54563"/>
                </a:lnTo>
                <a:lnTo>
                  <a:pt x="25146" y="54383"/>
                </a:lnTo>
                <a:lnTo>
                  <a:pt x="25386" y="52578"/>
                </a:lnTo>
                <a:lnTo>
                  <a:pt x="23581" y="52097"/>
                </a:lnTo>
                <a:lnTo>
                  <a:pt x="23341" y="50894"/>
                </a:lnTo>
                <a:lnTo>
                  <a:pt x="23462" y="41509"/>
                </a:lnTo>
                <a:lnTo>
                  <a:pt x="26229" y="35373"/>
                </a:lnTo>
                <a:lnTo>
                  <a:pt x="37659" y="50232"/>
                </a:lnTo>
                <a:lnTo>
                  <a:pt x="41027" y="54443"/>
                </a:lnTo>
                <a:lnTo>
                  <a:pt x="46201" y="50593"/>
                </a:lnTo>
                <a:lnTo>
                  <a:pt x="47705" y="51495"/>
                </a:lnTo>
                <a:lnTo>
                  <a:pt x="50473" y="44397"/>
                </a:lnTo>
                <a:lnTo>
                  <a:pt x="49991" y="42652"/>
                </a:lnTo>
                <a:lnTo>
                  <a:pt x="49149" y="42471"/>
                </a:lnTo>
                <a:lnTo>
                  <a:pt x="48487" y="40546"/>
                </a:lnTo>
                <a:lnTo>
                  <a:pt x="50652" y="40847"/>
                </a:lnTo>
                <a:lnTo>
                  <a:pt x="51856" y="41569"/>
                </a:lnTo>
                <a:lnTo>
                  <a:pt x="53240" y="40968"/>
                </a:lnTo>
                <a:lnTo>
                  <a:pt x="53721" y="41509"/>
                </a:lnTo>
                <a:lnTo>
                  <a:pt x="54683" y="40125"/>
                </a:lnTo>
                <a:lnTo>
                  <a:pt x="57330" y="40787"/>
                </a:lnTo>
                <a:lnTo>
                  <a:pt x="58714" y="41689"/>
                </a:lnTo>
                <a:lnTo>
                  <a:pt x="59977" y="41268"/>
                </a:lnTo>
                <a:lnTo>
                  <a:pt x="62444" y="41870"/>
                </a:lnTo>
                <a:lnTo>
                  <a:pt x="63226" y="45780"/>
                </a:lnTo>
                <a:lnTo>
                  <a:pt x="66534" y="45299"/>
                </a:lnTo>
                <a:lnTo>
                  <a:pt x="74355" y="37358"/>
                </a:lnTo>
                <a:lnTo>
                  <a:pt x="73873" y="35794"/>
                </a:lnTo>
                <a:lnTo>
                  <a:pt x="75377" y="31763"/>
                </a:lnTo>
                <a:lnTo>
                  <a:pt x="86387" y="10949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 title="NJ-4">
            <a:extLst>
              <a:ext uri="{FF2B5EF4-FFF2-40B4-BE49-F238E27FC236}">
                <a16:creationId xmlns:a16="http://schemas.microsoft.com/office/drawing/2014/main" id="{1B454D6D-1A07-D566-0006-72A959FE8E34}"/>
              </a:ext>
            </a:extLst>
          </p:cNvPr>
          <p:cNvSpPr/>
          <p:nvPr/>
        </p:nvSpPr>
        <p:spPr>
          <a:xfrm>
            <a:off x="7289717" y="3231202"/>
            <a:ext cx="61857" cy="96211"/>
          </a:xfrm>
          <a:custGeom>
            <a:avLst/>
            <a:gdLst>
              <a:gd name="connsiteX0" fmla="*/ 74656 w 77423"/>
              <a:gd name="connsiteY0" fmla="*/ 94749 h 124707"/>
              <a:gd name="connsiteX1" fmla="*/ 71347 w 77423"/>
              <a:gd name="connsiteY1" fmla="*/ 95110 h 124707"/>
              <a:gd name="connsiteX2" fmla="*/ 70926 w 77423"/>
              <a:gd name="connsiteY2" fmla="*/ 92102 h 124707"/>
              <a:gd name="connsiteX3" fmla="*/ 70325 w 77423"/>
              <a:gd name="connsiteY3" fmla="*/ 90297 h 124707"/>
              <a:gd name="connsiteX4" fmla="*/ 66956 w 77423"/>
              <a:gd name="connsiteY4" fmla="*/ 92463 h 124707"/>
              <a:gd name="connsiteX5" fmla="*/ 67557 w 77423"/>
              <a:gd name="connsiteY5" fmla="*/ 94688 h 124707"/>
              <a:gd name="connsiteX6" fmla="*/ 65271 w 77423"/>
              <a:gd name="connsiteY6" fmla="*/ 95230 h 124707"/>
              <a:gd name="connsiteX7" fmla="*/ 63467 w 77423"/>
              <a:gd name="connsiteY7" fmla="*/ 96192 h 124707"/>
              <a:gd name="connsiteX8" fmla="*/ 63767 w 77423"/>
              <a:gd name="connsiteY8" fmla="*/ 97757 h 124707"/>
              <a:gd name="connsiteX9" fmla="*/ 61422 w 77423"/>
              <a:gd name="connsiteY9" fmla="*/ 98178 h 124707"/>
              <a:gd name="connsiteX10" fmla="*/ 62023 w 77423"/>
              <a:gd name="connsiteY10" fmla="*/ 99080 h 124707"/>
              <a:gd name="connsiteX11" fmla="*/ 61722 w 77423"/>
              <a:gd name="connsiteY11" fmla="*/ 100644 h 124707"/>
              <a:gd name="connsiteX12" fmla="*/ 63467 w 77423"/>
              <a:gd name="connsiteY12" fmla="*/ 106239 h 124707"/>
              <a:gd name="connsiteX13" fmla="*/ 64430 w 77423"/>
              <a:gd name="connsiteY13" fmla="*/ 106660 h 124707"/>
              <a:gd name="connsiteX14" fmla="*/ 65934 w 77423"/>
              <a:gd name="connsiteY14" fmla="*/ 105577 h 124707"/>
              <a:gd name="connsiteX15" fmla="*/ 67798 w 77423"/>
              <a:gd name="connsiteY15" fmla="*/ 105337 h 124707"/>
              <a:gd name="connsiteX16" fmla="*/ 71588 w 77423"/>
              <a:gd name="connsiteY16" fmla="*/ 103231 h 124707"/>
              <a:gd name="connsiteX17" fmla="*/ 75077 w 77423"/>
              <a:gd name="connsiteY17" fmla="*/ 102088 h 124707"/>
              <a:gd name="connsiteX18" fmla="*/ 76882 w 77423"/>
              <a:gd name="connsiteY18" fmla="*/ 110390 h 124707"/>
              <a:gd name="connsiteX19" fmla="*/ 77423 w 77423"/>
              <a:gd name="connsiteY19" fmla="*/ 115082 h 124707"/>
              <a:gd name="connsiteX20" fmla="*/ 77123 w 77423"/>
              <a:gd name="connsiteY20" fmla="*/ 117127 h 124707"/>
              <a:gd name="connsiteX21" fmla="*/ 66896 w 77423"/>
              <a:gd name="connsiteY21" fmla="*/ 117127 h 124707"/>
              <a:gd name="connsiteX22" fmla="*/ 65873 w 77423"/>
              <a:gd name="connsiteY22" fmla="*/ 117729 h 124707"/>
              <a:gd name="connsiteX23" fmla="*/ 62926 w 77423"/>
              <a:gd name="connsiteY23" fmla="*/ 118270 h 124707"/>
              <a:gd name="connsiteX24" fmla="*/ 61782 w 77423"/>
              <a:gd name="connsiteY24" fmla="*/ 115744 h 124707"/>
              <a:gd name="connsiteX25" fmla="*/ 62204 w 77423"/>
              <a:gd name="connsiteY25" fmla="*/ 113939 h 124707"/>
              <a:gd name="connsiteX26" fmla="*/ 61241 w 77423"/>
              <a:gd name="connsiteY26" fmla="*/ 112977 h 124707"/>
              <a:gd name="connsiteX27" fmla="*/ 59556 w 77423"/>
              <a:gd name="connsiteY27" fmla="*/ 113819 h 124707"/>
              <a:gd name="connsiteX28" fmla="*/ 60278 w 77423"/>
              <a:gd name="connsiteY28" fmla="*/ 115263 h 124707"/>
              <a:gd name="connsiteX29" fmla="*/ 58354 w 77423"/>
              <a:gd name="connsiteY29" fmla="*/ 115744 h 124707"/>
              <a:gd name="connsiteX30" fmla="*/ 58895 w 77423"/>
              <a:gd name="connsiteY30" fmla="*/ 120857 h 124707"/>
              <a:gd name="connsiteX31" fmla="*/ 57331 w 77423"/>
              <a:gd name="connsiteY31" fmla="*/ 121399 h 124707"/>
              <a:gd name="connsiteX32" fmla="*/ 56549 w 77423"/>
              <a:gd name="connsiteY32" fmla="*/ 122602 h 124707"/>
              <a:gd name="connsiteX33" fmla="*/ 43675 w 77423"/>
              <a:gd name="connsiteY33" fmla="*/ 120316 h 124707"/>
              <a:gd name="connsiteX34" fmla="*/ 32184 w 77423"/>
              <a:gd name="connsiteY34" fmla="*/ 124707 h 124707"/>
              <a:gd name="connsiteX35" fmla="*/ 19913 w 77423"/>
              <a:gd name="connsiteY35" fmla="*/ 109066 h 124707"/>
              <a:gd name="connsiteX36" fmla="*/ 11009 w 77423"/>
              <a:gd name="connsiteY36" fmla="*/ 97275 h 124707"/>
              <a:gd name="connsiteX37" fmla="*/ 6016 w 77423"/>
              <a:gd name="connsiteY37" fmla="*/ 90297 h 124707"/>
              <a:gd name="connsiteX38" fmla="*/ 0 w 77423"/>
              <a:gd name="connsiteY38" fmla="*/ 82958 h 124707"/>
              <a:gd name="connsiteX39" fmla="*/ 2948 w 77423"/>
              <a:gd name="connsiteY39" fmla="*/ 80130 h 124707"/>
              <a:gd name="connsiteX40" fmla="*/ 9625 w 77423"/>
              <a:gd name="connsiteY40" fmla="*/ 69663 h 124707"/>
              <a:gd name="connsiteX41" fmla="*/ 19551 w 77423"/>
              <a:gd name="connsiteY41" fmla="*/ 53240 h 124707"/>
              <a:gd name="connsiteX42" fmla="*/ 22078 w 77423"/>
              <a:gd name="connsiteY42" fmla="*/ 49510 h 124707"/>
              <a:gd name="connsiteX43" fmla="*/ 23763 w 77423"/>
              <a:gd name="connsiteY43" fmla="*/ 48728 h 124707"/>
              <a:gd name="connsiteX44" fmla="*/ 24364 w 77423"/>
              <a:gd name="connsiteY44" fmla="*/ 50533 h 124707"/>
              <a:gd name="connsiteX45" fmla="*/ 26590 w 77423"/>
              <a:gd name="connsiteY45" fmla="*/ 49570 h 124707"/>
              <a:gd name="connsiteX46" fmla="*/ 26710 w 77423"/>
              <a:gd name="connsiteY46" fmla="*/ 48668 h 124707"/>
              <a:gd name="connsiteX47" fmla="*/ 31042 w 77423"/>
              <a:gd name="connsiteY47" fmla="*/ 49149 h 124707"/>
              <a:gd name="connsiteX48" fmla="*/ 31343 w 77423"/>
              <a:gd name="connsiteY48" fmla="*/ 47946 h 124707"/>
              <a:gd name="connsiteX49" fmla="*/ 32726 w 77423"/>
              <a:gd name="connsiteY49" fmla="*/ 48547 h 124707"/>
              <a:gd name="connsiteX50" fmla="*/ 33388 w 77423"/>
              <a:gd name="connsiteY50" fmla="*/ 45660 h 124707"/>
              <a:gd name="connsiteX51" fmla="*/ 35974 w 77423"/>
              <a:gd name="connsiteY51" fmla="*/ 36636 h 124707"/>
              <a:gd name="connsiteX52" fmla="*/ 34230 w 77423"/>
              <a:gd name="connsiteY52" fmla="*/ 29056 h 124707"/>
              <a:gd name="connsiteX53" fmla="*/ 32425 w 77423"/>
              <a:gd name="connsiteY53" fmla="*/ 24364 h 124707"/>
              <a:gd name="connsiteX54" fmla="*/ 32606 w 77423"/>
              <a:gd name="connsiteY54" fmla="*/ 23221 h 124707"/>
              <a:gd name="connsiteX55" fmla="*/ 31764 w 77423"/>
              <a:gd name="connsiteY55" fmla="*/ 22319 h 124707"/>
              <a:gd name="connsiteX56" fmla="*/ 34531 w 77423"/>
              <a:gd name="connsiteY56" fmla="*/ 20273 h 124707"/>
              <a:gd name="connsiteX57" fmla="*/ 35855 w 77423"/>
              <a:gd name="connsiteY57" fmla="*/ 20153 h 124707"/>
              <a:gd name="connsiteX58" fmla="*/ 36215 w 77423"/>
              <a:gd name="connsiteY58" fmla="*/ 20995 h 124707"/>
              <a:gd name="connsiteX59" fmla="*/ 38742 w 77423"/>
              <a:gd name="connsiteY59" fmla="*/ 21296 h 124707"/>
              <a:gd name="connsiteX60" fmla="*/ 40186 w 77423"/>
              <a:gd name="connsiteY60" fmla="*/ 22319 h 124707"/>
              <a:gd name="connsiteX61" fmla="*/ 42893 w 77423"/>
              <a:gd name="connsiteY61" fmla="*/ 21958 h 124707"/>
              <a:gd name="connsiteX62" fmla="*/ 42111 w 77423"/>
              <a:gd name="connsiteY62" fmla="*/ 17446 h 124707"/>
              <a:gd name="connsiteX63" fmla="*/ 40306 w 77423"/>
              <a:gd name="connsiteY63" fmla="*/ 13235 h 124707"/>
              <a:gd name="connsiteX64" fmla="*/ 41028 w 77423"/>
              <a:gd name="connsiteY64" fmla="*/ 12272 h 124707"/>
              <a:gd name="connsiteX65" fmla="*/ 39945 w 77423"/>
              <a:gd name="connsiteY65" fmla="*/ 9746 h 124707"/>
              <a:gd name="connsiteX66" fmla="*/ 39584 w 77423"/>
              <a:gd name="connsiteY66" fmla="*/ 7039 h 124707"/>
              <a:gd name="connsiteX67" fmla="*/ 40065 w 77423"/>
              <a:gd name="connsiteY67" fmla="*/ 5655 h 124707"/>
              <a:gd name="connsiteX68" fmla="*/ 39764 w 77423"/>
              <a:gd name="connsiteY68" fmla="*/ 2527 h 124707"/>
              <a:gd name="connsiteX69" fmla="*/ 39645 w 77423"/>
              <a:gd name="connsiteY69" fmla="*/ 963 h 124707"/>
              <a:gd name="connsiteX70" fmla="*/ 41149 w 77423"/>
              <a:gd name="connsiteY70" fmla="*/ 0 h 124707"/>
              <a:gd name="connsiteX71" fmla="*/ 41690 w 77423"/>
              <a:gd name="connsiteY71" fmla="*/ 602 h 124707"/>
              <a:gd name="connsiteX72" fmla="*/ 44577 w 77423"/>
              <a:gd name="connsiteY72" fmla="*/ 1805 h 124707"/>
              <a:gd name="connsiteX73" fmla="*/ 46081 w 77423"/>
              <a:gd name="connsiteY73" fmla="*/ 2106 h 124707"/>
              <a:gd name="connsiteX74" fmla="*/ 52939 w 77423"/>
              <a:gd name="connsiteY74" fmla="*/ 1805 h 124707"/>
              <a:gd name="connsiteX75" fmla="*/ 54864 w 77423"/>
              <a:gd name="connsiteY75" fmla="*/ 3188 h 124707"/>
              <a:gd name="connsiteX76" fmla="*/ 56669 w 77423"/>
              <a:gd name="connsiteY76" fmla="*/ 3489 h 124707"/>
              <a:gd name="connsiteX77" fmla="*/ 56789 w 77423"/>
              <a:gd name="connsiteY77" fmla="*/ 4271 h 124707"/>
              <a:gd name="connsiteX78" fmla="*/ 58835 w 77423"/>
              <a:gd name="connsiteY78" fmla="*/ 5956 h 124707"/>
              <a:gd name="connsiteX79" fmla="*/ 55045 w 77423"/>
              <a:gd name="connsiteY79" fmla="*/ 8843 h 124707"/>
              <a:gd name="connsiteX80" fmla="*/ 53902 w 77423"/>
              <a:gd name="connsiteY80" fmla="*/ 8663 h 124707"/>
              <a:gd name="connsiteX81" fmla="*/ 52879 w 77423"/>
              <a:gd name="connsiteY81" fmla="*/ 9746 h 124707"/>
              <a:gd name="connsiteX82" fmla="*/ 50713 w 77423"/>
              <a:gd name="connsiteY82" fmla="*/ 12753 h 124707"/>
              <a:gd name="connsiteX83" fmla="*/ 51194 w 77423"/>
              <a:gd name="connsiteY83" fmla="*/ 13415 h 124707"/>
              <a:gd name="connsiteX84" fmla="*/ 50834 w 77423"/>
              <a:gd name="connsiteY84" fmla="*/ 17446 h 124707"/>
              <a:gd name="connsiteX85" fmla="*/ 54022 w 77423"/>
              <a:gd name="connsiteY85" fmla="*/ 16122 h 124707"/>
              <a:gd name="connsiteX86" fmla="*/ 56729 w 77423"/>
              <a:gd name="connsiteY86" fmla="*/ 16965 h 124707"/>
              <a:gd name="connsiteX87" fmla="*/ 58113 w 77423"/>
              <a:gd name="connsiteY87" fmla="*/ 18529 h 124707"/>
              <a:gd name="connsiteX88" fmla="*/ 57030 w 77423"/>
              <a:gd name="connsiteY88" fmla="*/ 19852 h 124707"/>
              <a:gd name="connsiteX89" fmla="*/ 60399 w 77423"/>
              <a:gd name="connsiteY89" fmla="*/ 22078 h 124707"/>
              <a:gd name="connsiteX90" fmla="*/ 59858 w 77423"/>
              <a:gd name="connsiteY90" fmla="*/ 23702 h 124707"/>
              <a:gd name="connsiteX91" fmla="*/ 61602 w 77423"/>
              <a:gd name="connsiteY91" fmla="*/ 24785 h 124707"/>
              <a:gd name="connsiteX92" fmla="*/ 62444 w 77423"/>
              <a:gd name="connsiteY92" fmla="*/ 26770 h 124707"/>
              <a:gd name="connsiteX93" fmla="*/ 65632 w 77423"/>
              <a:gd name="connsiteY93" fmla="*/ 24965 h 124707"/>
              <a:gd name="connsiteX94" fmla="*/ 66835 w 77423"/>
              <a:gd name="connsiteY94" fmla="*/ 27492 h 124707"/>
              <a:gd name="connsiteX95" fmla="*/ 67016 w 77423"/>
              <a:gd name="connsiteY95" fmla="*/ 30380 h 124707"/>
              <a:gd name="connsiteX96" fmla="*/ 66234 w 77423"/>
              <a:gd name="connsiteY96" fmla="*/ 30380 h 124707"/>
              <a:gd name="connsiteX97" fmla="*/ 67016 w 77423"/>
              <a:gd name="connsiteY97" fmla="*/ 32786 h 124707"/>
              <a:gd name="connsiteX98" fmla="*/ 64730 w 77423"/>
              <a:gd name="connsiteY98" fmla="*/ 32365 h 124707"/>
              <a:gd name="connsiteX99" fmla="*/ 64911 w 77423"/>
              <a:gd name="connsiteY99" fmla="*/ 33568 h 124707"/>
              <a:gd name="connsiteX100" fmla="*/ 66655 w 77423"/>
              <a:gd name="connsiteY100" fmla="*/ 33989 h 124707"/>
              <a:gd name="connsiteX101" fmla="*/ 64610 w 77423"/>
              <a:gd name="connsiteY101" fmla="*/ 35674 h 124707"/>
              <a:gd name="connsiteX102" fmla="*/ 57572 w 77423"/>
              <a:gd name="connsiteY102" fmla="*/ 35674 h 124707"/>
              <a:gd name="connsiteX103" fmla="*/ 57331 w 77423"/>
              <a:gd name="connsiteY103" fmla="*/ 37057 h 124707"/>
              <a:gd name="connsiteX104" fmla="*/ 56068 w 77423"/>
              <a:gd name="connsiteY104" fmla="*/ 37839 h 124707"/>
              <a:gd name="connsiteX105" fmla="*/ 56669 w 77423"/>
              <a:gd name="connsiteY105" fmla="*/ 41509 h 124707"/>
              <a:gd name="connsiteX106" fmla="*/ 61722 w 77423"/>
              <a:gd name="connsiteY106" fmla="*/ 42111 h 124707"/>
              <a:gd name="connsiteX107" fmla="*/ 62926 w 77423"/>
              <a:gd name="connsiteY107" fmla="*/ 43374 h 124707"/>
              <a:gd name="connsiteX108" fmla="*/ 65331 w 77423"/>
              <a:gd name="connsiteY108" fmla="*/ 43975 h 124707"/>
              <a:gd name="connsiteX109" fmla="*/ 66354 w 77423"/>
              <a:gd name="connsiteY109" fmla="*/ 42231 h 124707"/>
              <a:gd name="connsiteX110" fmla="*/ 67317 w 77423"/>
              <a:gd name="connsiteY110" fmla="*/ 42712 h 124707"/>
              <a:gd name="connsiteX111" fmla="*/ 67317 w 77423"/>
              <a:gd name="connsiteY111" fmla="*/ 40246 h 124707"/>
              <a:gd name="connsiteX112" fmla="*/ 69302 w 77423"/>
              <a:gd name="connsiteY112" fmla="*/ 40005 h 124707"/>
              <a:gd name="connsiteX113" fmla="*/ 69302 w 77423"/>
              <a:gd name="connsiteY113" fmla="*/ 40125 h 124707"/>
              <a:gd name="connsiteX114" fmla="*/ 70024 w 77423"/>
              <a:gd name="connsiteY114" fmla="*/ 54323 h 124707"/>
              <a:gd name="connsiteX115" fmla="*/ 70806 w 77423"/>
              <a:gd name="connsiteY115" fmla="*/ 58714 h 124707"/>
              <a:gd name="connsiteX116" fmla="*/ 70806 w 77423"/>
              <a:gd name="connsiteY116" fmla="*/ 62324 h 124707"/>
              <a:gd name="connsiteX117" fmla="*/ 73032 w 77423"/>
              <a:gd name="connsiteY117" fmla="*/ 83018 h 124707"/>
              <a:gd name="connsiteX118" fmla="*/ 74055 w 77423"/>
              <a:gd name="connsiteY118" fmla="*/ 89094 h 124707"/>
              <a:gd name="connsiteX119" fmla="*/ 74656 w 77423"/>
              <a:gd name="connsiteY119" fmla="*/ 94749 h 12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77423" h="124707">
                <a:moveTo>
                  <a:pt x="74656" y="94749"/>
                </a:moveTo>
                <a:lnTo>
                  <a:pt x="71347" y="95110"/>
                </a:lnTo>
                <a:lnTo>
                  <a:pt x="70926" y="92102"/>
                </a:lnTo>
                <a:lnTo>
                  <a:pt x="70325" y="90297"/>
                </a:lnTo>
                <a:lnTo>
                  <a:pt x="66956" y="92463"/>
                </a:lnTo>
                <a:lnTo>
                  <a:pt x="67557" y="94688"/>
                </a:lnTo>
                <a:lnTo>
                  <a:pt x="65271" y="95230"/>
                </a:lnTo>
                <a:lnTo>
                  <a:pt x="63467" y="96192"/>
                </a:lnTo>
                <a:lnTo>
                  <a:pt x="63767" y="97757"/>
                </a:lnTo>
                <a:lnTo>
                  <a:pt x="61422" y="98178"/>
                </a:lnTo>
                <a:lnTo>
                  <a:pt x="62023" y="99080"/>
                </a:lnTo>
                <a:lnTo>
                  <a:pt x="61722" y="100644"/>
                </a:lnTo>
                <a:lnTo>
                  <a:pt x="63467" y="106239"/>
                </a:lnTo>
                <a:lnTo>
                  <a:pt x="64430" y="106660"/>
                </a:lnTo>
                <a:lnTo>
                  <a:pt x="65934" y="105577"/>
                </a:lnTo>
                <a:lnTo>
                  <a:pt x="67798" y="105337"/>
                </a:lnTo>
                <a:lnTo>
                  <a:pt x="71588" y="103231"/>
                </a:lnTo>
                <a:lnTo>
                  <a:pt x="75077" y="102088"/>
                </a:lnTo>
                <a:lnTo>
                  <a:pt x="76882" y="110390"/>
                </a:lnTo>
                <a:lnTo>
                  <a:pt x="77423" y="115082"/>
                </a:lnTo>
                <a:lnTo>
                  <a:pt x="77123" y="117127"/>
                </a:lnTo>
                <a:lnTo>
                  <a:pt x="66896" y="117127"/>
                </a:lnTo>
                <a:lnTo>
                  <a:pt x="65873" y="117729"/>
                </a:lnTo>
                <a:lnTo>
                  <a:pt x="62926" y="118270"/>
                </a:lnTo>
                <a:lnTo>
                  <a:pt x="61782" y="115744"/>
                </a:lnTo>
                <a:lnTo>
                  <a:pt x="62204" y="113939"/>
                </a:lnTo>
                <a:lnTo>
                  <a:pt x="61241" y="112977"/>
                </a:lnTo>
                <a:lnTo>
                  <a:pt x="59556" y="113819"/>
                </a:lnTo>
                <a:lnTo>
                  <a:pt x="60278" y="115263"/>
                </a:lnTo>
                <a:lnTo>
                  <a:pt x="58354" y="115744"/>
                </a:lnTo>
                <a:lnTo>
                  <a:pt x="58895" y="120857"/>
                </a:lnTo>
                <a:lnTo>
                  <a:pt x="57331" y="121399"/>
                </a:lnTo>
                <a:lnTo>
                  <a:pt x="56549" y="122602"/>
                </a:lnTo>
                <a:lnTo>
                  <a:pt x="43675" y="120316"/>
                </a:lnTo>
                <a:lnTo>
                  <a:pt x="32184" y="124707"/>
                </a:lnTo>
                <a:lnTo>
                  <a:pt x="19913" y="109066"/>
                </a:lnTo>
                <a:lnTo>
                  <a:pt x="11009" y="97275"/>
                </a:lnTo>
                <a:lnTo>
                  <a:pt x="6016" y="90297"/>
                </a:lnTo>
                <a:lnTo>
                  <a:pt x="0" y="82958"/>
                </a:lnTo>
                <a:lnTo>
                  <a:pt x="2948" y="80130"/>
                </a:lnTo>
                <a:lnTo>
                  <a:pt x="9625" y="69663"/>
                </a:lnTo>
                <a:lnTo>
                  <a:pt x="19551" y="53240"/>
                </a:lnTo>
                <a:lnTo>
                  <a:pt x="22078" y="49510"/>
                </a:lnTo>
                <a:lnTo>
                  <a:pt x="23763" y="48728"/>
                </a:lnTo>
                <a:lnTo>
                  <a:pt x="24364" y="50533"/>
                </a:lnTo>
                <a:lnTo>
                  <a:pt x="26590" y="49570"/>
                </a:lnTo>
                <a:lnTo>
                  <a:pt x="26710" y="48668"/>
                </a:lnTo>
                <a:lnTo>
                  <a:pt x="31042" y="49149"/>
                </a:lnTo>
                <a:lnTo>
                  <a:pt x="31343" y="47946"/>
                </a:lnTo>
                <a:lnTo>
                  <a:pt x="32726" y="48547"/>
                </a:lnTo>
                <a:lnTo>
                  <a:pt x="33388" y="45660"/>
                </a:lnTo>
                <a:lnTo>
                  <a:pt x="35974" y="36636"/>
                </a:lnTo>
                <a:lnTo>
                  <a:pt x="34230" y="29056"/>
                </a:lnTo>
                <a:lnTo>
                  <a:pt x="32425" y="24364"/>
                </a:lnTo>
                <a:lnTo>
                  <a:pt x="32606" y="23221"/>
                </a:lnTo>
                <a:lnTo>
                  <a:pt x="31764" y="22319"/>
                </a:lnTo>
                <a:lnTo>
                  <a:pt x="34531" y="20273"/>
                </a:lnTo>
                <a:lnTo>
                  <a:pt x="35855" y="20153"/>
                </a:lnTo>
                <a:lnTo>
                  <a:pt x="36215" y="20995"/>
                </a:lnTo>
                <a:lnTo>
                  <a:pt x="38742" y="21296"/>
                </a:lnTo>
                <a:lnTo>
                  <a:pt x="40186" y="22319"/>
                </a:lnTo>
                <a:lnTo>
                  <a:pt x="42893" y="21958"/>
                </a:lnTo>
                <a:lnTo>
                  <a:pt x="42111" y="17446"/>
                </a:lnTo>
                <a:lnTo>
                  <a:pt x="40306" y="13235"/>
                </a:lnTo>
                <a:lnTo>
                  <a:pt x="41028" y="12272"/>
                </a:lnTo>
                <a:lnTo>
                  <a:pt x="39945" y="9746"/>
                </a:lnTo>
                <a:lnTo>
                  <a:pt x="39584" y="7039"/>
                </a:lnTo>
                <a:lnTo>
                  <a:pt x="40065" y="5655"/>
                </a:lnTo>
                <a:lnTo>
                  <a:pt x="39764" y="2527"/>
                </a:lnTo>
                <a:lnTo>
                  <a:pt x="39645" y="963"/>
                </a:lnTo>
                <a:lnTo>
                  <a:pt x="41149" y="0"/>
                </a:lnTo>
                <a:lnTo>
                  <a:pt x="41690" y="602"/>
                </a:lnTo>
                <a:lnTo>
                  <a:pt x="44577" y="1805"/>
                </a:lnTo>
                <a:lnTo>
                  <a:pt x="46081" y="2106"/>
                </a:lnTo>
                <a:lnTo>
                  <a:pt x="52939" y="1805"/>
                </a:lnTo>
                <a:lnTo>
                  <a:pt x="54864" y="3188"/>
                </a:lnTo>
                <a:lnTo>
                  <a:pt x="56669" y="3489"/>
                </a:lnTo>
                <a:lnTo>
                  <a:pt x="56789" y="4271"/>
                </a:lnTo>
                <a:lnTo>
                  <a:pt x="58835" y="5956"/>
                </a:lnTo>
                <a:lnTo>
                  <a:pt x="55045" y="8843"/>
                </a:lnTo>
                <a:lnTo>
                  <a:pt x="53902" y="8663"/>
                </a:lnTo>
                <a:lnTo>
                  <a:pt x="52879" y="9746"/>
                </a:lnTo>
                <a:lnTo>
                  <a:pt x="50713" y="12753"/>
                </a:lnTo>
                <a:lnTo>
                  <a:pt x="51194" y="13415"/>
                </a:lnTo>
                <a:lnTo>
                  <a:pt x="50834" y="17446"/>
                </a:lnTo>
                <a:lnTo>
                  <a:pt x="54022" y="16122"/>
                </a:lnTo>
                <a:lnTo>
                  <a:pt x="56729" y="16965"/>
                </a:lnTo>
                <a:lnTo>
                  <a:pt x="58113" y="18529"/>
                </a:lnTo>
                <a:lnTo>
                  <a:pt x="57030" y="19852"/>
                </a:lnTo>
                <a:lnTo>
                  <a:pt x="60399" y="22078"/>
                </a:lnTo>
                <a:lnTo>
                  <a:pt x="59858" y="23702"/>
                </a:lnTo>
                <a:lnTo>
                  <a:pt x="61602" y="24785"/>
                </a:lnTo>
                <a:lnTo>
                  <a:pt x="62444" y="26770"/>
                </a:lnTo>
                <a:lnTo>
                  <a:pt x="65632" y="24965"/>
                </a:lnTo>
                <a:lnTo>
                  <a:pt x="66835" y="27492"/>
                </a:lnTo>
                <a:lnTo>
                  <a:pt x="67016" y="30380"/>
                </a:lnTo>
                <a:lnTo>
                  <a:pt x="66234" y="30380"/>
                </a:lnTo>
                <a:lnTo>
                  <a:pt x="67016" y="32786"/>
                </a:lnTo>
                <a:lnTo>
                  <a:pt x="64730" y="32365"/>
                </a:lnTo>
                <a:lnTo>
                  <a:pt x="64911" y="33568"/>
                </a:lnTo>
                <a:lnTo>
                  <a:pt x="66655" y="33989"/>
                </a:lnTo>
                <a:lnTo>
                  <a:pt x="64610" y="35674"/>
                </a:lnTo>
                <a:lnTo>
                  <a:pt x="57572" y="35674"/>
                </a:lnTo>
                <a:lnTo>
                  <a:pt x="57331" y="37057"/>
                </a:lnTo>
                <a:lnTo>
                  <a:pt x="56068" y="37839"/>
                </a:lnTo>
                <a:lnTo>
                  <a:pt x="56669" y="41509"/>
                </a:lnTo>
                <a:lnTo>
                  <a:pt x="61722" y="42111"/>
                </a:lnTo>
                <a:lnTo>
                  <a:pt x="62926" y="43374"/>
                </a:lnTo>
                <a:lnTo>
                  <a:pt x="65331" y="43975"/>
                </a:lnTo>
                <a:lnTo>
                  <a:pt x="66354" y="42231"/>
                </a:lnTo>
                <a:lnTo>
                  <a:pt x="67317" y="42712"/>
                </a:lnTo>
                <a:lnTo>
                  <a:pt x="67317" y="40246"/>
                </a:lnTo>
                <a:lnTo>
                  <a:pt x="69302" y="40005"/>
                </a:lnTo>
                <a:lnTo>
                  <a:pt x="69302" y="40125"/>
                </a:lnTo>
                <a:lnTo>
                  <a:pt x="70024" y="54323"/>
                </a:lnTo>
                <a:lnTo>
                  <a:pt x="70806" y="58714"/>
                </a:lnTo>
                <a:lnTo>
                  <a:pt x="70806" y="62324"/>
                </a:lnTo>
                <a:lnTo>
                  <a:pt x="73032" y="83018"/>
                </a:lnTo>
                <a:lnTo>
                  <a:pt x="74055" y="89094"/>
                </a:lnTo>
                <a:lnTo>
                  <a:pt x="74656" y="9474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: Shape 265" title="NJ-5">
            <a:extLst>
              <a:ext uri="{FF2B5EF4-FFF2-40B4-BE49-F238E27FC236}">
                <a16:creationId xmlns:a16="http://schemas.microsoft.com/office/drawing/2014/main" id="{59C5E752-13BD-AA3D-FE1B-45C2FA402A93}"/>
              </a:ext>
            </a:extLst>
          </p:cNvPr>
          <p:cNvSpPr/>
          <p:nvPr/>
        </p:nvSpPr>
        <p:spPr>
          <a:xfrm>
            <a:off x="7208058" y="3118282"/>
            <a:ext cx="116313" cy="56297"/>
          </a:xfrm>
          <a:custGeom>
            <a:avLst/>
            <a:gdLst>
              <a:gd name="connsiteX0" fmla="*/ 75197 w 145582"/>
              <a:gd name="connsiteY0" fmla="*/ 17446 h 72971"/>
              <a:gd name="connsiteX1" fmla="*/ 77002 w 145582"/>
              <a:gd name="connsiteY1" fmla="*/ 17987 h 72971"/>
              <a:gd name="connsiteX2" fmla="*/ 83379 w 145582"/>
              <a:gd name="connsiteY2" fmla="*/ 19612 h 72971"/>
              <a:gd name="connsiteX3" fmla="*/ 88071 w 145582"/>
              <a:gd name="connsiteY3" fmla="*/ 20815 h 72971"/>
              <a:gd name="connsiteX4" fmla="*/ 89274 w 145582"/>
              <a:gd name="connsiteY4" fmla="*/ 21176 h 72971"/>
              <a:gd name="connsiteX5" fmla="*/ 90838 w 145582"/>
              <a:gd name="connsiteY5" fmla="*/ 21537 h 72971"/>
              <a:gd name="connsiteX6" fmla="*/ 93245 w 145582"/>
              <a:gd name="connsiteY6" fmla="*/ 22198 h 72971"/>
              <a:gd name="connsiteX7" fmla="*/ 95050 w 145582"/>
              <a:gd name="connsiteY7" fmla="*/ 22499 h 72971"/>
              <a:gd name="connsiteX8" fmla="*/ 101066 w 145582"/>
              <a:gd name="connsiteY8" fmla="*/ 23943 h 72971"/>
              <a:gd name="connsiteX9" fmla="*/ 101968 w 145582"/>
              <a:gd name="connsiteY9" fmla="*/ 24244 h 72971"/>
              <a:gd name="connsiteX10" fmla="*/ 102690 w 145582"/>
              <a:gd name="connsiteY10" fmla="*/ 24424 h 72971"/>
              <a:gd name="connsiteX11" fmla="*/ 102930 w 145582"/>
              <a:gd name="connsiteY11" fmla="*/ 24424 h 72971"/>
              <a:gd name="connsiteX12" fmla="*/ 103352 w 145582"/>
              <a:gd name="connsiteY12" fmla="*/ 24665 h 72971"/>
              <a:gd name="connsiteX13" fmla="*/ 104073 w 145582"/>
              <a:gd name="connsiteY13" fmla="*/ 24665 h 72971"/>
              <a:gd name="connsiteX14" fmla="*/ 104735 w 145582"/>
              <a:gd name="connsiteY14" fmla="*/ 24905 h 72971"/>
              <a:gd name="connsiteX15" fmla="*/ 107683 w 145582"/>
              <a:gd name="connsiteY15" fmla="*/ 25748 h 72971"/>
              <a:gd name="connsiteX16" fmla="*/ 110029 w 145582"/>
              <a:gd name="connsiteY16" fmla="*/ 26349 h 72971"/>
              <a:gd name="connsiteX17" fmla="*/ 112255 w 145582"/>
              <a:gd name="connsiteY17" fmla="*/ 26891 h 72971"/>
              <a:gd name="connsiteX18" fmla="*/ 112496 w 145582"/>
              <a:gd name="connsiteY18" fmla="*/ 27011 h 72971"/>
              <a:gd name="connsiteX19" fmla="*/ 114901 w 145582"/>
              <a:gd name="connsiteY19" fmla="*/ 27613 h 72971"/>
              <a:gd name="connsiteX20" fmla="*/ 117068 w 145582"/>
              <a:gd name="connsiteY20" fmla="*/ 28154 h 72971"/>
              <a:gd name="connsiteX21" fmla="*/ 118511 w 145582"/>
              <a:gd name="connsiteY21" fmla="*/ 28575 h 72971"/>
              <a:gd name="connsiteX22" fmla="*/ 119594 w 145582"/>
              <a:gd name="connsiteY22" fmla="*/ 28816 h 72971"/>
              <a:gd name="connsiteX23" fmla="*/ 120617 w 145582"/>
              <a:gd name="connsiteY23" fmla="*/ 29056 h 72971"/>
              <a:gd name="connsiteX24" fmla="*/ 122000 w 145582"/>
              <a:gd name="connsiteY24" fmla="*/ 29538 h 72971"/>
              <a:gd name="connsiteX25" fmla="*/ 123805 w 145582"/>
              <a:gd name="connsiteY25" fmla="*/ 30019 h 72971"/>
              <a:gd name="connsiteX26" fmla="*/ 124767 w 145582"/>
              <a:gd name="connsiteY26" fmla="*/ 30260 h 72971"/>
              <a:gd name="connsiteX27" fmla="*/ 125008 w 145582"/>
              <a:gd name="connsiteY27" fmla="*/ 30260 h 72971"/>
              <a:gd name="connsiteX28" fmla="*/ 125851 w 145582"/>
              <a:gd name="connsiteY28" fmla="*/ 30500 h 72971"/>
              <a:gd name="connsiteX29" fmla="*/ 128016 w 145582"/>
              <a:gd name="connsiteY29" fmla="*/ 31102 h 72971"/>
              <a:gd name="connsiteX30" fmla="*/ 129099 w 145582"/>
              <a:gd name="connsiteY30" fmla="*/ 31342 h 72971"/>
              <a:gd name="connsiteX31" fmla="*/ 131505 w 145582"/>
              <a:gd name="connsiteY31" fmla="*/ 32004 h 72971"/>
              <a:gd name="connsiteX32" fmla="*/ 134513 w 145582"/>
              <a:gd name="connsiteY32" fmla="*/ 32726 h 72971"/>
              <a:gd name="connsiteX33" fmla="*/ 135837 w 145582"/>
              <a:gd name="connsiteY33" fmla="*/ 33267 h 72971"/>
              <a:gd name="connsiteX34" fmla="*/ 136739 w 145582"/>
              <a:gd name="connsiteY34" fmla="*/ 33388 h 72971"/>
              <a:gd name="connsiteX35" fmla="*/ 137641 w 145582"/>
              <a:gd name="connsiteY35" fmla="*/ 33628 h 72971"/>
              <a:gd name="connsiteX36" fmla="*/ 140289 w 145582"/>
              <a:gd name="connsiteY36" fmla="*/ 34350 h 72971"/>
              <a:gd name="connsiteX37" fmla="*/ 140649 w 145582"/>
              <a:gd name="connsiteY37" fmla="*/ 34410 h 72971"/>
              <a:gd name="connsiteX38" fmla="*/ 140709 w 145582"/>
              <a:gd name="connsiteY38" fmla="*/ 34410 h 72971"/>
              <a:gd name="connsiteX39" fmla="*/ 142213 w 145582"/>
              <a:gd name="connsiteY39" fmla="*/ 34892 h 72971"/>
              <a:gd name="connsiteX40" fmla="*/ 143416 w 145582"/>
              <a:gd name="connsiteY40" fmla="*/ 35192 h 72971"/>
              <a:gd name="connsiteX41" fmla="*/ 144680 w 145582"/>
              <a:gd name="connsiteY41" fmla="*/ 34831 h 72971"/>
              <a:gd name="connsiteX42" fmla="*/ 145221 w 145582"/>
              <a:gd name="connsiteY42" fmla="*/ 37779 h 72971"/>
              <a:gd name="connsiteX43" fmla="*/ 145342 w 145582"/>
              <a:gd name="connsiteY43" fmla="*/ 44998 h 72971"/>
              <a:gd name="connsiteX44" fmla="*/ 145583 w 145582"/>
              <a:gd name="connsiteY44" fmla="*/ 48367 h 72971"/>
              <a:gd name="connsiteX45" fmla="*/ 145583 w 145582"/>
              <a:gd name="connsiteY45" fmla="*/ 56188 h 72971"/>
              <a:gd name="connsiteX46" fmla="*/ 144379 w 145582"/>
              <a:gd name="connsiteY46" fmla="*/ 63948 h 72971"/>
              <a:gd name="connsiteX47" fmla="*/ 144379 w 145582"/>
              <a:gd name="connsiteY47" fmla="*/ 64610 h 72971"/>
              <a:gd name="connsiteX48" fmla="*/ 142514 w 145582"/>
              <a:gd name="connsiteY48" fmla="*/ 65271 h 72971"/>
              <a:gd name="connsiteX49" fmla="*/ 142394 w 145582"/>
              <a:gd name="connsiteY49" fmla="*/ 69182 h 72971"/>
              <a:gd name="connsiteX50" fmla="*/ 136739 w 145582"/>
              <a:gd name="connsiteY50" fmla="*/ 67076 h 72971"/>
              <a:gd name="connsiteX51" fmla="*/ 136859 w 145582"/>
              <a:gd name="connsiteY51" fmla="*/ 68400 h 72971"/>
              <a:gd name="connsiteX52" fmla="*/ 135656 w 145582"/>
              <a:gd name="connsiteY52" fmla="*/ 68761 h 72971"/>
              <a:gd name="connsiteX53" fmla="*/ 133972 w 145582"/>
              <a:gd name="connsiteY53" fmla="*/ 67918 h 72971"/>
              <a:gd name="connsiteX54" fmla="*/ 133912 w 145582"/>
              <a:gd name="connsiteY54" fmla="*/ 66474 h 72971"/>
              <a:gd name="connsiteX55" fmla="*/ 132347 w 145582"/>
              <a:gd name="connsiteY55" fmla="*/ 65993 h 72971"/>
              <a:gd name="connsiteX56" fmla="*/ 130122 w 145582"/>
              <a:gd name="connsiteY56" fmla="*/ 63767 h 72971"/>
              <a:gd name="connsiteX57" fmla="*/ 128618 w 145582"/>
              <a:gd name="connsiteY57" fmla="*/ 64489 h 72971"/>
              <a:gd name="connsiteX58" fmla="*/ 127415 w 145582"/>
              <a:gd name="connsiteY58" fmla="*/ 64008 h 72971"/>
              <a:gd name="connsiteX59" fmla="*/ 127595 w 145582"/>
              <a:gd name="connsiteY59" fmla="*/ 60699 h 72971"/>
              <a:gd name="connsiteX60" fmla="*/ 127595 w 145582"/>
              <a:gd name="connsiteY60" fmla="*/ 57932 h 72971"/>
              <a:gd name="connsiteX61" fmla="*/ 125489 w 145582"/>
              <a:gd name="connsiteY61" fmla="*/ 58052 h 72971"/>
              <a:gd name="connsiteX62" fmla="*/ 122903 w 145582"/>
              <a:gd name="connsiteY62" fmla="*/ 56729 h 72971"/>
              <a:gd name="connsiteX63" fmla="*/ 120617 w 145582"/>
              <a:gd name="connsiteY63" fmla="*/ 56970 h 72971"/>
              <a:gd name="connsiteX64" fmla="*/ 118932 w 145582"/>
              <a:gd name="connsiteY64" fmla="*/ 58173 h 72971"/>
              <a:gd name="connsiteX65" fmla="*/ 117127 w 145582"/>
              <a:gd name="connsiteY65" fmla="*/ 57270 h 72971"/>
              <a:gd name="connsiteX66" fmla="*/ 114962 w 145582"/>
              <a:gd name="connsiteY66" fmla="*/ 58052 h 72971"/>
              <a:gd name="connsiteX67" fmla="*/ 114481 w 145582"/>
              <a:gd name="connsiteY67" fmla="*/ 56188 h 72971"/>
              <a:gd name="connsiteX68" fmla="*/ 112916 w 145582"/>
              <a:gd name="connsiteY68" fmla="*/ 54984 h 72971"/>
              <a:gd name="connsiteX69" fmla="*/ 112615 w 145582"/>
              <a:gd name="connsiteY69" fmla="*/ 50292 h 72971"/>
              <a:gd name="connsiteX70" fmla="*/ 107743 w 145582"/>
              <a:gd name="connsiteY70" fmla="*/ 48187 h 72971"/>
              <a:gd name="connsiteX71" fmla="*/ 107924 w 145582"/>
              <a:gd name="connsiteY71" fmla="*/ 49390 h 72971"/>
              <a:gd name="connsiteX72" fmla="*/ 105096 w 145582"/>
              <a:gd name="connsiteY72" fmla="*/ 49991 h 72971"/>
              <a:gd name="connsiteX73" fmla="*/ 103592 w 145582"/>
              <a:gd name="connsiteY73" fmla="*/ 42712 h 72971"/>
              <a:gd name="connsiteX74" fmla="*/ 105998 w 145582"/>
              <a:gd name="connsiteY74" fmla="*/ 40907 h 72971"/>
              <a:gd name="connsiteX75" fmla="*/ 105517 w 145582"/>
              <a:gd name="connsiteY75" fmla="*/ 40005 h 72971"/>
              <a:gd name="connsiteX76" fmla="*/ 100404 w 145582"/>
              <a:gd name="connsiteY76" fmla="*/ 38080 h 72971"/>
              <a:gd name="connsiteX77" fmla="*/ 97636 w 145582"/>
              <a:gd name="connsiteY77" fmla="*/ 37839 h 72971"/>
              <a:gd name="connsiteX78" fmla="*/ 92824 w 145582"/>
              <a:gd name="connsiteY78" fmla="*/ 36636 h 72971"/>
              <a:gd name="connsiteX79" fmla="*/ 92102 w 145582"/>
              <a:gd name="connsiteY79" fmla="*/ 45299 h 72971"/>
              <a:gd name="connsiteX80" fmla="*/ 90478 w 145582"/>
              <a:gd name="connsiteY80" fmla="*/ 45299 h 72971"/>
              <a:gd name="connsiteX81" fmla="*/ 90056 w 145582"/>
              <a:gd name="connsiteY81" fmla="*/ 46743 h 72971"/>
              <a:gd name="connsiteX82" fmla="*/ 88131 w 145582"/>
              <a:gd name="connsiteY82" fmla="*/ 48247 h 72971"/>
              <a:gd name="connsiteX83" fmla="*/ 89034 w 145582"/>
              <a:gd name="connsiteY83" fmla="*/ 49690 h 72971"/>
              <a:gd name="connsiteX84" fmla="*/ 88011 w 145582"/>
              <a:gd name="connsiteY84" fmla="*/ 50894 h 72971"/>
              <a:gd name="connsiteX85" fmla="*/ 86989 w 145582"/>
              <a:gd name="connsiteY85" fmla="*/ 50472 h 72971"/>
              <a:gd name="connsiteX86" fmla="*/ 85544 w 145582"/>
              <a:gd name="connsiteY86" fmla="*/ 51074 h 72971"/>
              <a:gd name="connsiteX87" fmla="*/ 83740 w 145582"/>
              <a:gd name="connsiteY87" fmla="*/ 50352 h 72971"/>
              <a:gd name="connsiteX88" fmla="*/ 82176 w 145582"/>
              <a:gd name="connsiteY88" fmla="*/ 51555 h 72971"/>
              <a:gd name="connsiteX89" fmla="*/ 80973 w 145582"/>
              <a:gd name="connsiteY89" fmla="*/ 49931 h 72971"/>
              <a:gd name="connsiteX90" fmla="*/ 79830 w 145582"/>
              <a:gd name="connsiteY90" fmla="*/ 50773 h 72971"/>
              <a:gd name="connsiteX91" fmla="*/ 77303 w 145582"/>
              <a:gd name="connsiteY91" fmla="*/ 50954 h 72971"/>
              <a:gd name="connsiteX92" fmla="*/ 76341 w 145582"/>
              <a:gd name="connsiteY92" fmla="*/ 51555 h 72971"/>
              <a:gd name="connsiteX93" fmla="*/ 74536 w 145582"/>
              <a:gd name="connsiteY93" fmla="*/ 51014 h 72971"/>
              <a:gd name="connsiteX94" fmla="*/ 73513 w 145582"/>
              <a:gd name="connsiteY94" fmla="*/ 49931 h 72971"/>
              <a:gd name="connsiteX95" fmla="*/ 70926 w 145582"/>
              <a:gd name="connsiteY95" fmla="*/ 49991 h 72971"/>
              <a:gd name="connsiteX96" fmla="*/ 70625 w 145582"/>
              <a:gd name="connsiteY96" fmla="*/ 51495 h 72971"/>
              <a:gd name="connsiteX97" fmla="*/ 69723 w 145582"/>
              <a:gd name="connsiteY97" fmla="*/ 51856 h 72971"/>
              <a:gd name="connsiteX98" fmla="*/ 69843 w 145582"/>
              <a:gd name="connsiteY98" fmla="*/ 48487 h 72971"/>
              <a:gd name="connsiteX99" fmla="*/ 67438 w 145582"/>
              <a:gd name="connsiteY99" fmla="*/ 47465 h 72971"/>
              <a:gd name="connsiteX100" fmla="*/ 66234 w 145582"/>
              <a:gd name="connsiteY100" fmla="*/ 46081 h 72971"/>
              <a:gd name="connsiteX101" fmla="*/ 62625 w 145582"/>
              <a:gd name="connsiteY101" fmla="*/ 48487 h 72971"/>
              <a:gd name="connsiteX102" fmla="*/ 60459 w 145582"/>
              <a:gd name="connsiteY102" fmla="*/ 51495 h 72971"/>
              <a:gd name="connsiteX103" fmla="*/ 59677 w 145582"/>
              <a:gd name="connsiteY103" fmla="*/ 51074 h 72971"/>
              <a:gd name="connsiteX104" fmla="*/ 59376 w 145582"/>
              <a:gd name="connsiteY104" fmla="*/ 46622 h 72971"/>
              <a:gd name="connsiteX105" fmla="*/ 60158 w 145582"/>
              <a:gd name="connsiteY105" fmla="*/ 45660 h 72971"/>
              <a:gd name="connsiteX106" fmla="*/ 59677 w 145582"/>
              <a:gd name="connsiteY106" fmla="*/ 43494 h 72971"/>
              <a:gd name="connsiteX107" fmla="*/ 56969 w 145582"/>
              <a:gd name="connsiteY107" fmla="*/ 42472 h 72971"/>
              <a:gd name="connsiteX108" fmla="*/ 54022 w 145582"/>
              <a:gd name="connsiteY108" fmla="*/ 48788 h 72971"/>
              <a:gd name="connsiteX109" fmla="*/ 47284 w 145582"/>
              <a:gd name="connsiteY109" fmla="*/ 46562 h 72971"/>
              <a:gd name="connsiteX110" fmla="*/ 42291 w 145582"/>
              <a:gd name="connsiteY110" fmla="*/ 44517 h 72971"/>
              <a:gd name="connsiteX111" fmla="*/ 36877 w 145582"/>
              <a:gd name="connsiteY111" fmla="*/ 41629 h 72971"/>
              <a:gd name="connsiteX112" fmla="*/ 34110 w 145582"/>
              <a:gd name="connsiteY112" fmla="*/ 47224 h 72971"/>
              <a:gd name="connsiteX113" fmla="*/ 33989 w 145582"/>
              <a:gd name="connsiteY113" fmla="*/ 55646 h 72971"/>
              <a:gd name="connsiteX114" fmla="*/ 35794 w 145582"/>
              <a:gd name="connsiteY114" fmla="*/ 63647 h 72971"/>
              <a:gd name="connsiteX115" fmla="*/ 30620 w 145582"/>
              <a:gd name="connsiteY115" fmla="*/ 72972 h 72971"/>
              <a:gd name="connsiteX116" fmla="*/ 30380 w 145582"/>
              <a:gd name="connsiteY116" fmla="*/ 67918 h 72971"/>
              <a:gd name="connsiteX117" fmla="*/ 27974 w 145582"/>
              <a:gd name="connsiteY117" fmla="*/ 67678 h 72971"/>
              <a:gd name="connsiteX118" fmla="*/ 28756 w 145582"/>
              <a:gd name="connsiteY118" fmla="*/ 71949 h 72971"/>
              <a:gd name="connsiteX119" fmla="*/ 22259 w 145582"/>
              <a:gd name="connsiteY119" fmla="*/ 68099 h 72971"/>
              <a:gd name="connsiteX120" fmla="*/ 23462 w 145582"/>
              <a:gd name="connsiteY120" fmla="*/ 64670 h 72971"/>
              <a:gd name="connsiteX121" fmla="*/ 23221 w 145582"/>
              <a:gd name="connsiteY121" fmla="*/ 60098 h 72971"/>
              <a:gd name="connsiteX122" fmla="*/ 21417 w 145582"/>
              <a:gd name="connsiteY122" fmla="*/ 58473 h 72971"/>
              <a:gd name="connsiteX123" fmla="*/ 22499 w 145582"/>
              <a:gd name="connsiteY123" fmla="*/ 56970 h 72971"/>
              <a:gd name="connsiteX124" fmla="*/ 22499 w 145582"/>
              <a:gd name="connsiteY124" fmla="*/ 55586 h 72971"/>
              <a:gd name="connsiteX125" fmla="*/ 19792 w 145582"/>
              <a:gd name="connsiteY125" fmla="*/ 57331 h 72971"/>
              <a:gd name="connsiteX126" fmla="*/ 18047 w 145582"/>
              <a:gd name="connsiteY126" fmla="*/ 56849 h 72971"/>
              <a:gd name="connsiteX127" fmla="*/ 16423 w 145582"/>
              <a:gd name="connsiteY127" fmla="*/ 59075 h 72971"/>
              <a:gd name="connsiteX128" fmla="*/ 14679 w 145582"/>
              <a:gd name="connsiteY128" fmla="*/ 57030 h 72971"/>
              <a:gd name="connsiteX129" fmla="*/ 11370 w 145582"/>
              <a:gd name="connsiteY129" fmla="*/ 51615 h 72971"/>
              <a:gd name="connsiteX130" fmla="*/ 10768 w 145582"/>
              <a:gd name="connsiteY130" fmla="*/ 52037 h 72971"/>
              <a:gd name="connsiteX131" fmla="*/ 8181 w 145582"/>
              <a:gd name="connsiteY131" fmla="*/ 47645 h 72971"/>
              <a:gd name="connsiteX132" fmla="*/ 6677 w 145582"/>
              <a:gd name="connsiteY132" fmla="*/ 44637 h 72971"/>
              <a:gd name="connsiteX133" fmla="*/ 782 w 145582"/>
              <a:gd name="connsiteY133" fmla="*/ 35373 h 72971"/>
              <a:gd name="connsiteX134" fmla="*/ 1023 w 145582"/>
              <a:gd name="connsiteY134" fmla="*/ 34410 h 72971"/>
              <a:gd name="connsiteX135" fmla="*/ 1564 w 145582"/>
              <a:gd name="connsiteY135" fmla="*/ 31402 h 72971"/>
              <a:gd name="connsiteX136" fmla="*/ 1264 w 145582"/>
              <a:gd name="connsiteY136" fmla="*/ 31102 h 72971"/>
              <a:gd name="connsiteX137" fmla="*/ 662 w 145582"/>
              <a:gd name="connsiteY137" fmla="*/ 30861 h 72971"/>
              <a:gd name="connsiteX138" fmla="*/ 301 w 145582"/>
              <a:gd name="connsiteY138" fmla="*/ 30681 h 72971"/>
              <a:gd name="connsiteX139" fmla="*/ 120 w 145582"/>
              <a:gd name="connsiteY139" fmla="*/ 30380 h 72971"/>
              <a:gd name="connsiteX140" fmla="*/ 0 w 145582"/>
              <a:gd name="connsiteY140" fmla="*/ 30079 h 72971"/>
              <a:gd name="connsiteX141" fmla="*/ 0 w 145582"/>
              <a:gd name="connsiteY141" fmla="*/ 29417 h 72971"/>
              <a:gd name="connsiteX142" fmla="*/ 301 w 145582"/>
              <a:gd name="connsiteY142" fmla="*/ 28395 h 72971"/>
              <a:gd name="connsiteX143" fmla="*/ 301 w 145582"/>
              <a:gd name="connsiteY143" fmla="*/ 28214 h 72971"/>
              <a:gd name="connsiteX144" fmla="*/ 181 w 145582"/>
              <a:gd name="connsiteY144" fmla="*/ 27673 h 72971"/>
              <a:gd name="connsiteX145" fmla="*/ 181 w 145582"/>
              <a:gd name="connsiteY145" fmla="*/ 27252 h 72971"/>
              <a:gd name="connsiteX146" fmla="*/ 361 w 145582"/>
              <a:gd name="connsiteY146" fmla="*/ 26530 h 72971"/>
              <a:gd name="connsiteX147" fmla="*/ 361 w 145582"/>
              <a:gd name="connsiteY147" fmla="*/ 26169 h 72971"/>
              <a:gd name="connsiteX148" fmla="*/ 601 w 145582"/>
              <a:gd name="connsiteY148" fmla="*/ 25808 h 72971"/>
              <a:gd name="connsiteX149" fmla="*/ 722 w 145582"/>
              <a:gd name="connsiteY149" fmla="*/ 25567 h 72971"/>
              <a:gd name="connsiteX150" fmla="*/ 1323 w 145582"/>
              <a:gd name="connsiteY150" fmla="*/ 25387 h 72971"/>
              <a:gd name="connsiteX151" fmla="*/ 1504 w 145582"/>
              <a:gd name="connsiteY151" fmla="*/ 25026 h 72971"/>
              <a:gd name="connsiteX152" fmla="*/ 1624 w 145582"/>
              <a:gd name="connsiteY152" fmla="*/ 24725 h 72971"/>
              <a:gd name="connsiteX153" fmla="*/ 1624 w 145582"/>
              <a:gd name="connsiteY153" fmla="*/ 23883 h 72971"/>
              <a:gd name="connsiteX154" fmla="*/ 1143 w 145582"/>
              <a:gd name="connsiteY154" fmla="*/ 23221 h 72971"/>
              <a:gd name="connsiteX155" fmla="*/ 1264 w 145582"/>
              <a:gd name="connsiteY155" fmla="*/ 22680 h 72971"/>
              <a:gd name="connsiteX156" fmla="*/ 1264 w 145582"/>
              <a:gd name="connsiteY156" fmla="*/ 22258 h 72971"/>
              <a:gd name="connsiteX157" fmla="*/ 1384 w 145582"/>
              <a:gd name="connsiteY157" fmla="*/ 21657 h 72971"/>
              <a:gd name="connsiteX158" fmla="*/ 1444 w 145582"/>
              <a:gd name="connsiteY158" fmla="*/ 21176 h 72971"/>
              <a:gd name="connsiteX159" fmla="*/ 1444 w 145582"/>
              <a:gd name="connsiteY159" fmla="*/ 20574 h 72971"/>
              <a:gd name="connsiteX160" fmla="*/ 1564 w 145582"/>
              <a:gd name="connsiteY160" fmla="*/ 20033 h 72971"/>
              <a:gd name="connsiteX161" fmla="*/ 1865 w 145582"/>
              <a:gd name="connsiteY161" fmla="*/ 19431 h 72971"/>
              <a:gd name="connsiteX162" fmla="*/ 3008 w 145582"/>
              <a:gd name="connsiteY162" fmla="*/ 16363 h 72971"/>
              <a:gd name="connsiteX163" fmla="*/ 6016 w 145582"/>
              <a:gd name="connsiteY163" fmla="*/ 12152 h 72971"/>
              <a:gd name="connsiteX164" fmla="*/ 5113 w 145582"/>
              <a:gd name="connsiteY164" fmla="*/ 10768 h 72971"/>
              <a:gd name="connsiteX165" fmla="*/ 7099 w 145582"/>
              <a:gd name="connsiteY165" fmla="*/ 9204 h 72971"/>
              <a:gd name="connsiteX166" fmla="*/ 7941 w 145582"/>
              <a:gd name="connsiteY166" fmla="*/ 8964 h 72971"/>
              <a:gd name="connsiteX167" fmla="*/ 8543 w 145582"/>
              <a:gd name="connsiteY167" fmla="*/ 8001 h 72971"/>
              <a:gd name="connsiteX168" fmla="*/ 8903 w 145582"/>
              <a:gd name="connsiteY168" fmla="*/ 5715 h 72971"/>
              <a:gd name="connsiteX169" fmla="*/ 9625 w 145582"/>
              <a:gd name="connsiteY169" fmla="*/ 4151 h 72971"/>
              <a:gd name="connsiteX170" fmla="*/ 10829 w 145582"/>
              <a:gd name="connsiteY170" fmla="*/ 3850 h 72971"/>
              <a:gd name="connsiteX171" fmla="*/ 13235 w 145582"/>
              <a:gd name="connsiteY171" fmla="*/ 3249 h 72971"/>
              <a:gd name="connsiteX172" fmla="*/ 16845 w 145582"/>
              <a:gd name="connsiteY172" fmla="*/ 0 h 72971"/>
              <a:gd name="connsiteX173" fmla="*/ 17025 w 145582"/>
              <a:gd name="connsiteY173" fmla="*/ 0 h 72971"/>
              <a:gd name="connsiteX174" fmla="*/ 20033 w 145582"/>
              <a:gd name="connsiteY174" fmla="*/ 902 h 72971"/>
              <a:gd name="connsiteX175" fmla="*/ 25386 w 145582"/>
              <a:gd name="connsiteY175" fmla="*/ 2406 h 72971"/>
              <a:gd name="connsiteX176" fmla="*/ 27131 w 145582"/>
              <a:gd name="connsiteY176" fmla="*/ 2888 h 72971"/>
              <a:gd name="connsiteX177" fmla="*/ 29417 w 145582"/>
              <a:gd name="connsiteY177" fmla="*/ 3549 h 72971"/>
              <a:gd name="connsiteX178" fmla="*/ 32606 w 145582"/>
              <a:gd name="connsiteY178" fmla="*/ 4512 h 72971"/>
              <a:gd name="connsiteX179" fmla="*/ 36275 w 145582"/>
              <a:gd name="connsiteY179" fmla="*/ 5474 h 72971"/>
              <a:gd name="connsiteX180" fmla="*/ 38080 w 145582"/>
              <a:gd name="connsiteY180" fmla="*/ 5956 h 72971"/>
              <a:gd name="connsiteX181" fmla="*/ 39042 w 145582"/>
              <a:gd name="connsiteY181" fmla="*/ 6256 h 72971"/>
              <a:gd name="connsiteX182" fmla="*/ 40667 w 145582"/>
              <a:gd name="connsiteY182" fmla="*/ 6738 h 72971"/>
              <a:gd name="connsiteX183" fmla="*/ 42171 w 145582"/>
              <a:gd name="connsiteY183" fmla="*/ 7159 h 72971"/>
              <a:gd name="connsiteX184" fmla="*/ 45058 w 145582"/>
              <a:gd name="connsiteY184" fmla="*/ 8001 h 72971"/>
              <a:gd name="connsiteX185" fmla="*/ 46863 w 145582"/>
              <a:gd name="connsiteY185" fmla="*/ 8482 h 72971"/>
              <a:gd name="connsiteX186" fmla="*/ 49390 w 145582"/>
              <a:gd name="connsiteY186" fmla="*/ 9385 h 72971"/>
              <a:gd name="connsiteX187" fmla="*/ 52278 w 145582"/>
              <a:gd name="connsiteY187" fmla="*/ 10107 h 72971"/>
              <a:gd name="connsiteX188" fmla="*/ 55225 w 145582"/>
              <a:gd name="connsiteY188" fmla="*/ 11009 h 72971"/>
              <a:gd name="connsiteX189" fmla="*/ 57751 w 145582"/>
              <a:gd name="connsiteY189" fmla="*/ 11731 h 72971"/>
              <a:gd name="connsiteX190" fmla="*/ 58835 w 145582"/>
              <a:gd name="connsiteY190" fmla="*/ 12092 h 72971"/>
              <a:gd name="connsiteX191" fmla="*/ 60339 w 145582"/>
              <a:gd name="connsiteY191" fmla="*/ 12573 h 72971"/>
              <a:gd name="connsiteX192" fmla="*/ 61060 w 145582"/>
              <a:gd name="connsiteY192" fmla="*/ 12754 h 72971"/>
              <a:gd name="connsiteX193" fmla="*/ 64670 w 145582"/>
              <a:gd name="connsiteY193" fmla="*/ 13957 h 72971"/>
              <a:gd name="connsiteX194" fmla="*/ 66896 w 145582"/>
              <a:gd name="connsiteY194" fmla="*/ 14799 h 72971"/>
              <a:gd name="connsiteX195" fmla="*/ 69663 w 145582"/>
              <a:gd name="connsiteY195" fmla="*/ 15761 h 72971"/>
              <a:gd name="connsiteX196" fmla="*/ 71407 w 145582"/>
              <a:gd name="connsiteY196" fmla="*/ 16363 h 72971"/>
              <a:gd name="connsiteX197" fmla="*/ 75197 w 145582"/>
              <a:gd name="connsiteY197" fmla="*/ 17386 h 72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</a:cxnLst>
            <a:rect l="l" t="t" r="r" b="b"/>
            <a:pathLst>
              <a:path w="145582" h="72971">
                <a:moveTo>
                  <a:pt x="75197" y="17446"/>
                </a:moveTo>
                <a:lnTo>
                  <a:pt x="77002" y="17987"/>
                </a:lnTo>
                <a:lnTo>
                  <a:pt x="83379" y="19612"/>
                </a:lnTo>
                <a:lnTo>
                  <a:pt x="88071" y="20815"/>
                </a:lnTo>
                <a:lnTo>
                  <a:pt x="89274" y="21176"/>
                </a:lnTo>
                <a:lnTo>
                  <a:pt x="90838" y="21537"/>
                </a:lnTo>
                <a:lnTo>
                  <a:pt x="93245" y="22198"/>
                </a:lnTo>
                <a:lnTo>
                  <a:pt x="95050" y="22499"/>
                </a:lnTo>
                <a:lnTo>
                  <a:pt x="101066" y="23943"/>
                </a:lnTo>
                <a:lnTo>
                  <a:pt x="101968" y="24244"/>
                </a:lnTo>
                <a:lnTo>
                  <a:pt x="102690" y="24424"/>
                </a:lnTo>
                <a:lnTo>
                  <a:pt x="102930" y="24424"/>
                </a:lnTo>
                <a:lnTo>
                  <a:pt x="103352" y="24665"/>
                </a:lnTo>
                <a:lnTo>
                  <a:pt x="104073" y="24665"/>
                </a:lnTo>
                <a:lnTo>
                  <a:pt x="104735" y="24905"/>
                </a:lnTo>
                <a:lnTo>
                  <a:pt x="107683" y="25748"/>
                </a:lnTo>
                <a:lnTo>
                  <a:pt x="110029" y="26349"/>
                </a:lnTo>
                <a:lnTo>
                  <a:pt x="112255" y="26891"/>
                </a:lnTo>
                <a:lnTo>
                  <a:pt x="112496" y="27011"/>
                </a:lnTo>
                <a:lnTo>
                  <a:pt x="114901" y="27613"/>
                </a:lnTo>
                <a:lnTo>
                  <a:pt x="117068" y="28154"/>
                </a:lnTo>
                <a:lnTo>
                  <a:pt x="118511" y="28575"/>
                </a:lnTo>
                <a:lnTo>
                  <a:pt x="119594" y="28816"/>
                </a:lnTo>
                <a:lnTo>
                  <a:pt x="120617" y="29056"/>
                </a:lnTo>
                <a:lnTo>
                  <a:pt x="122000" y="29538"/>
                </a:lnTo>
                <a:lnTo>
                  <a:pt x="123805" y="30019"/>
                </a:lnTo>
                <a:lnTo>
                  <a:pt x="124767" y="30260"/>
                </a:lnTo>
                <a:lnTo>
                  <a:pt x="125008" y="30260"/>
                </a:lnTo>
                <a:lnTo>
                  <a:pt x="125851" y="30500"/>
                </a:lnTo>
                <a:lnTo>
                  <a:pt x="128016" y="31102"/>
                </a:lnTo>
                <a:lnTo>
                  <a:pt x="129099" y="31342"/>
                </a:lnTo>
                <a:lnTo>
                  <a:pt x="131505" y="32004"/>
                </a:lnTo>
                <a:lnTo>
                  <a:pt x="134513" y="32726"/>
                </a:lnTo>
                <a:lnTo>
                  <a:pt x="135837" y="33267"/>
                </a:lnTo>
                <a:lnTo>
                  <a:pt x="136739" y="33388"/>
                </a:lnTo>
                <a:lnTo>
                  <a:pt x="137641" y="33628"/>
                </a:lnTo>
                <a:lnTo>
                  <a:pt x="140289" y="34350"/>
                </a:lnTo>
                <a:lnTo>
                  <a:pt x="140649" y="34410"/>
                </a:lnTo>
                <a:lnTo>
                  <a:pt x="140709" y="34410"/>
                </a:lnTo>
                <a:lnTo>
                  <a:pt x="142213" y="34892"/>
                </a:lnTo>
                <a:lnTo>
                  <a:pt x="143416" y="35192"/>
                </a:lnTo>
                <a:lnTo>
                  <a:pt x="144680" y="34831"/>
                </a:lnTo>
                <a:lnTo>
                  <a:pt x="145221" y="37779"/>
                </a:lnTo>
                <a:lnTo>
                  <a:pt x="145342" y="44998"/>
                </a:lnTo>
                <a:lnTo>
                  <a:pt x="145583" y="48367"/>
                </a:lnTo>
                <a:lnTo>
                  <a:pt x="145583" y="56188"/>
                </a:lnTo>
                <a:lnTo>
                  <a:pt x="144379" y="63948"/>
                </a:lnTo>
                <a:lnTo>
                  <a:pt x="144379" y="64610"/>
                </a:lnTo>
                <a:lnTo>
                  <a:pt x="142514" y="65271"/>
                </a:lnTo>
                <a:lnTo>
                  <a:pt x="142394" y="69182"/>
                </a:lnTo>
                <a:lnTo>
                  <a:pt x="136739" y="67076"/>
                </a:lnTo>
                <a:lnTo>
                  <a:pt x="136859" y="68400"/>
                </a:lnTo>
                <a:lnTo>
                  <a:pt x="135656" y="68761"/>
                </a:lnTo>
                <a:lnTo>
                  <a:pt x="133972" y="67918"/>
                </a:lnTo>
                <a:lnTo>
                  <a:pt x="133912" y="66474"/>
                </a:lnTo>
                <a:lnTo>
                  <a:pt x="132347" y="65993"/>
                </a:lnTo>
                <a:lnTo>
                  <a:pt x="130122" y="63767"/>
                </a:lnTo>
                <a:lnTo>
                  <a:pt x="128618" y="64489"/>
                </a:lnTo>
                <a:lnTo>
                  <a:pt x="127415" y="64008"/>
                </a:lnTo>
                <a:lnTo>
                  <a:pt x="127595" y="60699"/>
                </a:lnTo>
                <a:lnTo>
                  <a:pt x="127595" y="57932"/>
                </a:lnTo>
                <a:lnTo>
                  <a:pt x="125489" y="58052"/>
                </a:lnTo>
                <a:lnTo>
                  <a:pt x="122903" y="56729"/>
                </a:lnTo>
                <a:lnTo>
                  <a:pt x="120617" y="56970"/>
                </a:lnTo>
                <a:lnTo>
                  <a:pt x="118932" y="58173"/>
                </a:lnTo>
                <a:lnTo>
                  <a:pt x="117127" y="57270"/>
                </a:lnTo>
                <a:lnTo>
                  <a:pt x="114962" y="58052"/>
                </a:lnTo>
                <a:lnTo>
                  <a:pt x="114481" y="56188"/>
                </a:lnTo>
                <a:lnTo>
                  <a:pt x="112916" y="54984"/>
                </a:lnTo>
                <a:lnTo>
                  <a:pt x="112615" y="50292"/>
                </a:lnTo>
                <a:lnTo>
                  <a:pt x="107743" y="48187"/>
                </a:lnTo>
                <a:lnTo>
                  <a:pt x="107924" y="49390"/>
                </a:lnTo>
                <a:lnTo>
                  <a:pt x="105096" y="49991"/>
                </a:lnTo>
                <a:lnTo>
                  <a:pt x="103592" y="42712"/>
                </a:lnTo>
                <a:lnTo>
                  <a:pt x="105998" y="40907"/>
                </a:lnTo>
                <a:lnTo>
                  <a:pt x="105517" y="40005"/>
                </a:lnTo>
                <a:lnTo>
                  <a:pt x="100404" y="38080"/>
                </a:lnTo>
                <a:lnTo>
                  <a:pt x="97636" y="37839"/>
                </a:lnTo>
                <a:lnTo>
                  <a:pt x="92824" y="36636"/>
                </a:lnTo>
                <a:lnTo>
                  <a:pt x="92102" y="45299"/>
                </a:lnTo>
                <a:lnTo>
                  <a:pt x="90478" y="45299"/>
                </a:lnTo>
                <a:lnTo>
                  <a:pt x="90056" y="46743"/>
                </a:lnTo>
                <a:lnTo>
                  <a:pt x="88131" y="48247"/>
                </a:lnTo>
                <a:lnTo>
                  <a:pt x="89034" y="49690"/>
                </a:lnTo>
                <a:lnTo>
                  <a:pt x="88011" y="50894"/>
                </a:lnTo>
                <a:lnTo>
                  <a:pt x="86989" y="50472"/>
                </a:lnTo>
                <a:lnTo>
                  <a:pt x="85544" y="51074"/>
                </a:lnTo>
                <a:lnTo>
                  <a:pt x="83740" y="50352"/>
                </a:lnTo>
                <a:lnTo>
                  <a:pt x="82176" y="51555"/>
                </a:lnTo>
                <a:lnTo>
                  <a:pt x="80973" y="49931"/>
                </a:lnTo>
                <a:lnTo>
                  <a:pt x="79830" y="50773"/>
                </a:lnTo>
                <a:lnTo>
                  <a:pt x="77303" y="50954"/>
                </a:lnTo>
                <a:lnTo>
                  <a:pt x="76341" y="51555"/>
                </a:lnTo>
                <a:lnTo>
                  <a:pt x="74536" y="51014"/>
                </a:lnTo>
                <a:lnTo>
                  <a:pt x="73513" y="49931"/>
                </a:lnTo>
                <a:lnTo>
                  <a:pt x="70926" y="49991"/>
                </a:lnTo>
                <a:lnTo>
                  <a:pt x="70625" y="51495"/>
                </a:lnTo>
                <a:lnTo>
                  <a:pt x="69723" y="51856"/>
                </a:lnTo>
                <a:lnTo>
                  <a:pt x="69843" y="48487"/>
                </a:lnTo>
                <a:lnTo>
                  <a:pt x="67438" y="47465"/>
                </a:lnTo>
                <a:lnTo>
                  <a:pt x="66234" y="46081"/>
                </a:lnTo>
                <a:lnTo>
                  <a:pt x="62625" y="48487"/>
                </a:lnTo>
                <a:lnTo>
                  <a:pt x="60459" y="51495"/>
                </a:lnTo>
                <a:lnTo>
                  <a:pt x="59677" y="51074"/>
                </a:lnTo>
                <a:lnTo>
                  <a:pt x="59376" y="46622"/>
                </a:lnTo>
                <a:lnTo>
                  <a:pt x="60158" y="45660"/>
                </a:lnTo>
                <a:lnTo>
                  <a:pt x="59677" y="43494"/>
                </a:lnTo>
                <a:lnTo>
                  <a:pt x="56969" y="42472"/>
                </a:lnTo>
                <a:lnTo>
                  <a:pt x="54022" y="48788"/>
                </a:lnTo>
                <a:lnTo>
                  <a:pt x="47284" y="46562"/>
                </a:lnTo>
                <a:lnTo>
                  <a:pt x="42291" y="44517"/>
                </a:lnTo>
                <a:lnTo>
                  <a:pt x="36877" y="41629"/>
                </a:lnTo>
                <a:lnTo>
                  <a:pt x="34110" y="47224"/>
                </a:lnTo>
                <a:lnTo>
                  <a:pt x="33989" y="55646"/>
                </a:lnTo>
                <a:lnTo>
                  <a:pt x="35794" y="63647"/>
                </a:lnTo>
                <a:lnTo>
                  <a:pt x="30620" y="72972"/>
                </a:lnTo>
                <a:lnTo>
                  <a:pt x="30380" y="67918"/>
                </a:lnTo>
                <a:lnTo>
                  <a:pt x="27974" y="67678"/>
                </a:lnTo>
                <a:lnTo>
                  <a:pt x="28756" y="71949"/>
                </a:lnTo>
                <a:lnTo>
                  <a:pt x="22259" y="68099"/>
                </a:lnTo>
                <a:lnTo>
                  <a:pt x="23462" y="64670"/>
                </a:lnTo>
                <a:lnTo>
                  <a:pt x="23221" y="60098"/>
                </a:lnTo>
                <a:lnTo>
                  <a:pt x="21417" y="58473"/>
                </a:lnTo>
                <a:lnTo>
                  <a:pt x="22499" y="56970"/>
                </a:lnTo>
                <a:lnTo>
                  <a:pt x="22499" y="55586"/>
                </a:lnTo>
                <a:lnTo>
                  <a:pt x="19792" y="57331"/>
                </a:lnTo>
                <a:lnTo>
                  <a:pt x="18047" y="56849"/>
                </a:lnTo>
                <a:lnTo>
                  <a:pt x="16423" y="59075"/>
                </a:lnTo>
                <a:lnTo>
                  <a:pt x="14679" y="57030"/>
                </a:lnTo>
                <a:lnTo>
                  <a:pt x="11370" y="51615"/>
                </a:lnTo>
                <a:lnTo>
                  <a:pt x="10768" y="52037"/>
                </a:lnTo>
                <a:lnTo>
                  <a:pt x="8181" y="47645"/>
                </a:lnTo>
                <a:lnTo>
                  <a:pt x="6677" y="44637"/>
                </a:lnTo>
                <a:lnTo>
                  <a:pt x="782" y="35373"/>
                </a:lnTo>
                <a:lnTo>
                  <a:pt x="1023" y="34410"/>
                </a:lnTo>
                <a:lnTo>
                  <a:pt x="1564" y="31402"/>
                </a:lnTo>
                <a:lnTo>
                  <a:pt x="1264" y="31102"/>
                </a:lnTo>
                <a:lnTo>
                  <a:pt x="662" y="30861"/>
                </a:lnTo>
                <a:lnTo>
                  <a:pt x="301" y="30681"/>
                </a:lnTo>
                <a:lnTo>
                  <a:pt x="120" y="30380"/>
                </a:lnTo>
                <a:lnTo>
                  <a:pt x="0" y="30079"/>
                </a:lnTo>
                <a:lnTo>
                  <a:pt x="0" y="29417"/>
                </a:lnTo>
                <a:lnTo>
                  <a:pt x="301" y="28395"/>
                </a:lnTo>
                <a:lnTo>
                  <a:pt x="301" y="28214"/>
                </a:lnTo>
                <a:lnTo>
                  <a:pt x="181" y="27673"/>
                </a:lnTo>
                <a:lnTo>
                  <a:pt x="181" y="27252"/>
                </a:lnTo>
                <a:lnTo>
                  <a:pt x="361" y="26530"/>
                </a:lnTo>
                <a:lnTo>
                  <a:pt x="361" y="26169"/>
                </a:lnTo>
                <a:lnTo>
                  <a:pt x="601" y="25808"/>
                </a:lnTo>
                <a:lnTo>
                  <a:pt x="722" y="25567"/>
                </a:lnTo>
                <a:lnTo>
                  <a:pt x="1323" y="25387"/>
                </a:lnTo>
                <a:lnTo>
                  <a:pt x="1504" y="25026"/>
                </a:lnTo>
                <a:lnTo>
                  <a:pt x="1624" y="24725"/>
                </a:lnTo>
                <a:lnTo>
                  <a:pt x="1624" y="23883"/>
                </a:lnTo>
                <a:lnTo>
                  <a:pt x="1143" y="23221"/>
                </a:lnTo>
                <a:lnTo>
                  <a:pt x="1264" y="22680"/>
                </a:lnTo>
                <a:lnTo>
                  <a:pt x="1264" y="22258"/>
                </a:lnTo>
                <a:lnTo>
                  <a:pt x="1384" y="21657"/>
                </a:lnTo>
                <a:lnTo>
                  <a:pt x="1444" y="21176"/>
                </a:lnTo>
                <a:lnTo>
                  <a:pt x="1444" y="20574"/>
                </a:lnTo>
                <a:lnTo>
                  <a:pt x="1564" y="20033"/>
                </a:lnTo>
                <a:lnTo>
                  <a:pt x="1865" y="19431"/>
                </a:lnTo>
                <a:lnTo>
                  <a:pt x="3008" y="16363"/>
                </a:lnTo>
                <a:lnTo>
                  <a:pt x="6016" y="12152"/>
                </a:lnTo>
                <a:lnTo>
                  <a:pt x="5113" y="10768"/>
                </a:lnTo>
                <a:lnTo>
                  <a:pt x="7099" y="9204"/>
                </a:lnTo>
                <a:lnTo>
                  <a:pt x="7941" y="8964"/>
                </a:lnTo>
                <a:lnTo>
                  <a:pt x="8543" y="8001"/>
                </a:lnTo>
                <a:lnTo>
                  <a:pt x="8903" y="5715"/>
                </a:lnTo>
                <a:lnTo>
                  <a:pt x="9625" y="4151"/>
                </a:lnTo>
                <a:lnTo>
                  <a:pt x="10829" y="3850"/>
                </a:lnTo>
                <a:lnTo>
                  <a:pt x="13235" y="3249"/>
                </a:lnTo>
                <a:lnTo>
                  <a:pt x="16845" y="0"/>
                </a:lnTo>
                <a:lnTo>
                  <a:pt x="17025" y="0"/>
                </a:lnTo>
                <a:lnTo>
                  <a:pt x="20033" y="902"/>
                </a:lnTo>
                <a:lnTo>
                  <a:pt x="25386" y="2406"/>
                </a:lnTo>
                <a:lnTo>
                  <a:pt x="27131" y="2888"/>
                </a:lnTo>
                <a:lnTo>
                  <a:pt x="29417" y="3549"/>
                </a:lnTo>
                <a:lnTo>
                  <a:pt x="32606" y="4512"/>
                </a:lnTo>
                <a:lnTo>
                  <a:pt x="36275" y="5474"/>
                </a:lnTo>
                <a:lnTo>
                  <a:pt x="38080" y="5956"/>
                </a:lnTo>
                <a:lnTo>
                  <a:pt x="39042" y="6256"/>
                </a:lnTo>
                <a:lnTo>
                  <a:pt x="40667" y="6738"/>
                </a:lnTo>
                <a:lnTo>
                  <a:pt x="42171" y="7159"/>
                </a:lnTo>
                <a:lnTo>
                  <a:pt x="45058" y="8001"/>
                </a:lnTo>
                <a:lnTo>
                  <a:pt x="46863" y="8482"/>
                </a:lnTo>
                <a:lnTo>
                  <a:pt x="49390" y="9385"/>
                </a:lnTo>
                <a:lnTo>
                  <a:pt x="52278" y="10107"/>
                </a:lnTo>
                <a:lnTo>
                  <a:pt x="55225" y="11009"/>
                </a:lnTo>
                <a:lnTo>
                  <a:pt x="57751" y="11731"/>
                </a:lnTo>
                <a:lnTo>
                  <a:pt x="58835" y="12092"/>
                </a:lnTo>
                <a:lnTo>
                  <a:pt x="60339" y="12573"/>
                </a:lnTo>
                <a:lnTo>
                  <a:pt x="61060" y="12754"/>
                </a:lnTo>
                <a:lnTo>
                  <a:pt x="64670" y="13957"/>
                </a:lnTo>
                <a:lnTo>
                  <a:pt x="66896" y="14799"/>
                </a:lnTo>
                <a:lnTo>
                  <a:pt x="69663" y="15761"/>
                </a:lnTo>
                <a:lnTo>
                  <a:pt x="71407" y="16363"/>
                </a:lnTo>
                <a:lnTo>
                  <a:pt x="75197" y="1738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: Shape 266" title="NJ-6">
            <a:extLst>
              <a:ext uri="{FF2B5EF4-FFF2-40B4-BE49-F238E27FC236}">
                <a16:creationId xmlns:a16="http://schemas.microsoft.com/office/drawing/2014/main" id="{7C72B0A5-EBE3-89CD-6405-9C1F039A143B}"/>
              </a:ext>
            </a:extLst>
          </p:cNvPr>
          <p:cNvSpPr/>
          <p:nvPr/>
        </p:nvSpPr>
        <p:spPr>
          <a:xfrm>
            <a:off x="7273713" y="3210595"/>
            <a:ext cx="71373" cy="54580"/>
          </a:xfrm>
          <a:custGeom>
            <a:avLst/>
            <a:gdLst>
              <a:gd name="connsiteX0" fmla="*/ 89274 w 89334"/>
              <a:gd name="connsiteY0" fmla="*/ 66715 h 70745"/>
              <a:gd name="connsiteX1" fmla="*/ 87349 w 89334"/>
              <a:gd name="connsiteY1" fmla="*/ 66956 h 70745"/>
              <a:gd name="connsiteX2" fmla="*/ 87349 w 89334"/>
              <a:gd name="connsiteY2" fmla="*/ 69362 h 70745"/>
              <a:gd name="connsiteX3" fmla="*/ 86447 w 89334"/>
              <a:gd name="connsiteY3" fmla="*/ 68941 h 70745"/>
              <a:gd name="connsiteX4" fmla="*/ 85303 w 89334"/>
              <a:gd name="connsiteY4" fmla="*/ 70746 h 70745"/>
              <a:gd name="connsiteX5" fmla="*/ 82898 w 89334"/>
              <a:gd name="connsiteY5" fmla="*/ 70144 h 70745"/>
              <a:gd name="connsiteX6" fmla="*/ 81694 w 89334"/>
              <a:gd name="connsiteY6" fmla="*/ 68760 h 70745"/>
              <a:gd name="connsiteX7" fmla="*/ 76701 w 89334"/>
              <a:gd name="connsiteY7" fmla="*/ 68219 h 70745"/>
              <a:gd name="connsiteX8" fmla="*/ 76100 w 89334"/>
              <a:gd name="connsiteY8" fmla="*/ 64610 h 70745"/>
              <a:gd name="connsiteX9" fmla="*/ 77363 w 89334"/>
              <a:gd name="connsiteY9" fmla="*/ 63767 h 70745"/>
              <a:gd name="connsiteX10" fmla="*/ 77604 w 89334"/>
              <a:gd name="connsiteY10" fmla="*/ 62444 h 70745"/>
              <a:gd name="connsiteX11" fmla="*/ 84642 w 89334"/>
              <a:gd name="connsiteY11" fmla="*/ 62384 h 70745"/>
              <a:gd name="connsiteX12" fmla="*/ 86628 w 89334"/>
              <a:gd name="connsiteY12" fmla="*/ 60699 h 70745"/>
              <a:gd name="connsiteX13" fmla="*/ 84822 w 89334"/>
              <a:gd name="connsiteY13" fmla="*/ 60278 h 70745"/>
              <a:gd name="connsiteX14" fmla="*/ 84762 w 89334"/>
              <a:gd name="connsiteY14" fmla="*/ 59135 h 70745"/>
              <a:gd name="connsiteX15" fmla="*/ 87048 w 89334"/>
              <a:gd name="connsiteY15" fmla="*/ 59496 h 70745"/>
              <a:gd name="connsiteX16" fmla="*/ 86266 w 89334"/>
              <a:gd name="connsiteY16" fmla="*/ 57090 h 70745"/>
              <a:gd name="connsiteX17" fmla="*/ 86988 w 89334"/>
              <a:gd name="connsiteY17" fmla="*/ 57090 h 70745"/>
              <a:gd name="connsiteX18" fmla="*/ 86868 w 89334"/>
              <a:gd name="connsiteY18" fmla="*/ 54202 h 70745"/>
              <a:gd name="connsiteX19" fmla="*/ 85665 w 89334"/>
              <a:gd name="connsiteY19" fmla="*/ 51676 h 70745"/>
              <a:gd name="connsiteX20" fmla="*/ 82476 w 89334"/>
              <a:gd name="connsiteY20" fmla="*/ 53480 h 70745"/>
              <a:gd name="connsiteX21" fmla="*/ 81634 w 89334"/>
              <a:gd name="connsiteY21" fmla="*/ 51495 h 70745"/>
              <a:gd name="connsiteX22" fmla="*/ 79950 w 89334"/>
              <a:gd name="connsiteY22" fmla="*/ 50412 h 70745"/>
              <a:gd name="connsiteX23" fmla="*/ 80431 w 89334"/>
              <a:gd name="connsiteY23" fmla="*/ 48788 h 70745"/>
              <a:gd name="connsiteX24" fmla="*/ 77002 w 89334"/>
              <a:gd name="connsiteY24" fmla="*/ 46562 h 70745"/>
              <a:gd name="connsiteX25" fmla="*/ 78145 w 89334"/>
              <a:gd name="connsiteY25" fmla="*/ 45239 h 70745"/>
              <a:gd name="connsiteX26" fmla="*/ 76762 w 89334"/>
              <a:gd name="connsiteY26" fmla="*/ 43675 h 70745"/>
              <a:gd name="connsiteX27" fmla="*/ 74054 w 89334"/>
              <a:gd name="connsiteY27" fmla="*/ 42832 h 70745"/>
              <a:gd name="connsiteX28" fmla="*/ 70866 w 89334"/>
              <a:gd name="connsiteY28" fmla="*/ 44156 h 70745"/>
              <a:gd name="connsiteX29" fmla="*/ 71227 w 89334"/>
              <a:gd name="connsiteY29" fmla="*/ 40125 h 70745"/>
              <a:gd name="connsiteX30" fmla="*/ 70746 w 89334"/>
              <a:gd name="connsiteY30" fmla="*/ 39464 h 70745"/>
              <a:gd name="connsiteX31" fmla="*/ 72911 w 89334"/>
              <a:gd name="connsiteY31" fmla="*/ 36456 h 70745"/>
              <a:gd name="connsiteX32" fmla="*/ 73995 w 89334"/>
              <a:gd name="connsiteY32" fmla="*/ 35373 h 70745"/>
              <a:gd name="connsiteX33" fmla="*/ 75077 w 89334"/>
              <a:gd name="connsiteY33" fmla="*/ 35553 h 70745"/>
              <a:gd name="connsiteX34" fmla="*/ 78927 w 89334"/>
              <a:gd name="connsiteY34" fmla="*/ 32666 h 70745"/>
              <a:gd name="connsiteX35" fmla="*/ 76822 w 89334"/>
              <a:gd name="connsiteY35" fmla="*/ 30981 h 70745"/>
              <a:gd name="connsiteX36" fmla="*/ 76701 w 89334"/>
              <a:gd name="connsiteY36" fmla="*/ 30199 h 70745"/>
              <a:gd name="connsiteX37" fmla="*/ 74896 w 89334"/>
              <a:gd name="connsiteY37" fmla="*/ 29898 h 70745"/>
              <a:gd name="connsiteX38" fmla="*/ 72911 w 89334"/>
              <a:gd name="connsiteY38" fmla="*/ 28515 h 70745"/>
              <a:gd name="connsiteX39" fmla="*/ 66053 w 89334"/>
              <a:gd name="connsiteY39" fmla="*/ 28816 h 70745"/>
              <a:gd name="connsiteX40" fmla="*/ 64610 w 89334"/>
              <a:gd name="connsiteY40" fmla="*/ 28515 h 70745"/>
              <a:gd name="connsiteX41" fmla="*/ 61722 w 89334"/>
              <a:gd name="connsiteY41" fmla="*/ 27312 h 70745"/>
              <a:gd name="connsiteX42" fmla="*/ 61121 w 89334"/>
              <a:gd name="connsiteY42" fmla="*/ 26710 h 70745"/>
              <a:gd name="connsiteX43" fmla="*/ 59617 w 89334"/>
              <a:gd name="connsiteY43" fmla="*/ 27673 h 70745"/>
              <a:gd name="connsiteX44" fmla="*/ 59797 w 89334"/>
              <a:gd name="connsiteY44" fmla="*/ 29237 h 70745"/>
              <a:gd name="connsiteX45" fmla="*/ 53901 w 89334"/>
              <a:gd name="connsiteY45" fmla="*/ 33809 h 70745"/>
              <a:gd name="connsiteX46" fmla="*/ 51916 w 89334"/>
              <a:gd name="connsiteY46" fmla="*/ 34831 h 70745"/>
              <a:gd name="connsiteX47" fmla="*/ 50593 w 89334"/>
              <a:gd name="connsiteY47" fmla="*/ 36275 h 70745"/>
              <a:gd name="connsiteX48" fmla="*/ 51796 w 89334"/>
              <a:gd name="connsiteY48" fmla="*/ 40547 h 70745"/>
              <a:gd name="connsiteX49" fmla="*/ 47946 w 89334"/>
              <a:gd name="connsiteY49" fmla="*/ 39945 h 70745"/>
              <a:gd name="connsiteX50" fmla="*/ 43735 w 89334"/>
              <a:gd name="connsiteY50" fmla="*/ 40185 h 70745"/>
              <a:gd name="connsiteX51" fmla="*/ 42893 w 89334"/>
              <a:gd name="connsiteY51" fmla="*/ 37178 h 70745"/>
              <a:gd name="connsiteX52" fmla="*/ 40486 w 89334"/>
              <a:gd name="connsiteY52" fmla="*/ 35192 h 70745"/>
              <a:gd name="connsiteX53" fmla="*/ 38741 w 89334"/>
              <a:gd name="connsiteY53" fmla="*/ 35794 h 70745"/>
              <a:gd name="connsiteX54" fmla="*/ 38321 w 89334"/>
              <a:gd name="connsiteY54" fmla="*/ 38080 h 70745"/>
              <a:gd name="connsiteX55" fmla="*/ 36756 w 89334"/>
              <a:gd name="connsiteY55" fmla="*/ 38080 h 70745"/>
              <a:gd name="connsiteX56" fmla="*/ 36215 w 89334"/>
              <a:gd name="connsiteY56" fmla="*/ 34410 h 70745"/>
              <a:gd name="connsiteX57" fmla="*/ 35192 w 89334"/>
              <a:gd name="connsiteY57" fmla="*/ 34410 h 70745"/>
              <a:gd name="connsiteX58" fmla="*/ 34651 w 89334"/>
              <a:gd name="connsiteY58" fmla="*/ 32726 h 70745"/>
              <a:gd name="connsiteX59" fmla="*/ 33809 w 89334"/>
              <a:gd name="connsiteY59" fmla="*/ 32064 h 70745"/>
              <a:gd name="connsiteX60" fmla="*/ 32786 w 89334"/>
              <a:gd name="connsiteY60" fmla="*/ 34591 h 70745"/>
              <a:gd name="connsiteX61" fmla="*/ 28936 w 89334"/>
              <a:gd name="connsiteY61" fmla="*/ 40185 h 70745"/>
              <a:gd name="connsiteX62" fmla="*/ 29176 w 89334"/>
              <a:gd name="connsiteY62" fmla="*/ 37178 h 70745"/>
              <a:gd name="connsiteX63" fmla="*/ 27131 w 89334"/>
              <a:gd name="connsiteY63" fmla="*/ 34771 h 70745"/>
              <a:gd name="connsiteX64" fmla="*/ 26409 w 89334"/>
              <a:gd name="connsiteY64" fmla="*/ 34771 h 70745"/>
              <a:gd name="connsiteX65" fmla="*/ 25567 w 89334"/>
              <a:gd name="connsiteY65" fmla="*/ 33388 h 70745"/>
              <a:gd name="connsiteX66" fmla="*/ 24785 w 89334"/>
              <a:gd name="connsiteY66" fmla="*/ 34290 h 70745"/>
              <a:gd name="connsiteX67" fmla="*/ 24785 w 89334"/>
              <a:gd name="connsiteY67" fmla="*/ 32545 h 70745"/>
              <a:gd name="connsiteX68" fmla="*/ 23402 w 89334"/>
              <a:gd name="connsiteY68" fmla="*/ 33267 h 70745"/>
              <a:gd name="connsiteX69" fmla="*/ 24003 w 89334"/>
              <a:gd name="connsiteY69" fmla="*/ 32124 h 70745"/>
              <a:gd name="connsiteX70" fmla="*/ 23642 w 89334"/>
              <a:gd name="connsiteY70" fmla="*/ 29538 h 70745"/>
              <a:gd name="connsiteX71" fmla="*/ 21657 w 89334"/>
              <a:gd name="connsiteY71" fmla="*/ 28335 h 70745"/>
              <a:gd name="connsiteX72" fmla="*/ 20153 w 89334"/>
              <a:gd name="connsiteY72" fmla="*/ 30139 h 70745"/>
              <a:gd name="connsiteX73" fmla="*/ 18528 w 89334"/>
              <a:gd name="connsiteY73" fmla="*/ 29838 h 70745"/>
              <a:gd name="connsiteX74" fmla="*/ 18408 w 89334"/>
              <a:gd name="connsiteY74" fmla="*/ 30981 h 70745"/>
              <a:gd name="connsiteX75" fmla="*/ 14017 w 89334"/>
              <a:gd name="connsiteY75" fmla="*/ 32606 h 70745"/>
              <a:gd name="connsiteX76" fmla="*/ 12152 w 89334"/>
              <a:gd name="connsiteY76" fmla="*/ 32846 h 70745"/>
              <a:gd name="connsiteX77" fmla="*/ 10347 w 89334"/>
              <a:gd name="connsiteY77" fmla="*/ 35373 h 70745"/>
              <a:gd name="connsiteX78" fmla="*/ 8362 w 89334"/>
              <a:gd name="connsiteY78" fmla="*/ 34651 h 70745"/>
              <a:gd name="connsiteX79" fmla="*/ 9384 w 89334"/>
              <a:gd name="connsiteY79" fmla="*/ 32425 h 70745"/>
              <a:gd name="connsiteX80" fmla="*/ 11551 w 89334"/>
              <a:gd name="connsiteY80" fmla="*/ 30380 h 70745"/>
              <a:gd name="connsiteX81" fmla="*/ 11370 w 89334"/>
              <a:gd name="connsiteY81" fmla="*/ 29357 h 70745"/>
              <a:gd name="connsiteX82" fmla="*/ 9986 w 89334"/>
              <a:gd name="connsiteY82" fmla="*/ 28455 h 70745"/>
              <a:gd name="connsiteX83" fmla="*/ 9685 w 89334"/>
              <a:gd name="connsiteY83" fmla="*/ 27372 h 70745"/>
              <a:gd name="connsiteX84" fmla="*/ 7339 w 89334"/>
              <a:gd name="connsiteY84" fmla="*/ 27372 h 70745"/>
              <a:gd name="connsiteX85" fmla="*/ 4331 w 89334"/>
              <a:gd name="connsiteY85" fmla="*/ 24484 h 70745"/>
              <a:gd name="connsiteX86" fmla="*/ 1925 w 89334"/>
              <a:gd name="connsiteY86" fmla="*/ 23402 h 70745"/>
              <a:gd name="connsiteX87" fmla="*/ 0 w 89334"/>
              <a:gd name="connsiteY87" fmla="*/ 20815 h 70745"/>
              <a:gd name="connsiteX88" fmla="*/ 1504 w 89334"/>
              <a:gd name="connsiteY88" fmla="*/ 19612 h 70745"/>
              <a:gd name="connsiteX89" fmla="*/ 4632 w 89334"/>
              <a:gd name="connsiteY89" fmla="*/ 15942 h 70745"/>
              <a:gd name="connsiteX90" fmla="*/ 4031 w 89334"/>
              <a:gd name="connsiteY90" fmla="*/ 15280 h 70745"/>
              <a:gd name="connsiteX91" fmla="*/ 5354 w 89334"/>
              <a:gd name="connsiteY91" fmla="*/ 13475 h 70745"/>
              <a:gd name="connsiteX92" fmla="*/ 5654 w 89334"/>
              <a:gd name="connsiteY92" fmla="*/ 14257 h 70745"/>
              <a:gd name="connsiteX93" fmla="*/ 6858 w 89334"/>
              <a:gd name="connsiteY93" fmla="*/ 13776 h 70745"/>
              <a:gd name="connsiteX94" fmla="*/ 7460 w 89334"/>
              <a:gd name="connsiteY94" fmla="*/ 11972 h 70745"/>
              <a:gd name="connsiteX95" fmla="*/ 6677 w 89334"/>
              <a:gd name="connsiteY95" fmla="*/ 10949 h 70745"/>
              <a:gd name="connsiteX96" fmla="*/ 14799 w 89334"/>
              <a:gd name="connsiteY96" fmla="*/ 7640 h 70745"/>
              <a:gd name="connsiteX97" fmla="*/ 26951 w 89334"/>
              <a:gd name="connsiteY97" fmla="*/ 2587 h 70745"/>
              <a:gd name="connsiteX98" fmla="*/ 27071 w 89334"/>
              <a:gd name="connsiteY98" fmla="*/ 4211 h 70745"/>
              <a:gd name="connsiteX99" fmla="*/ 29478 w 89334"/>
              <a:gd name="connsiteY99" fmla="*/ 5234 h 70745"/>
              <a:gd name="connsiteX100" fmla="*/ 33568 w 89334"/>
              <a:gd name="connsiteY100" fmla="*/ 2948 h 70745"/>
              <a:gd name="connsiteX101" fmla="*/ 33568 w 89334"/>
              <a:gd name="connsiteY101" fmla="*/ 1985 h 70745"/>
              <a:gd name="connsiteX102" fmla="*/ 35794 w 89334"/>
              <a:gd name="connsiteY102" fmla="*/ 1985 h 70745"/>
              <a:gd name="connsiteX103" fmla="*/ 36516 w 89334"/>
              <a:gd name="connsiteY103" fmla="*/ 1143 h 70745"/>
              <a:gd name="connsiteX104" fmla="*/ 37358 w 89334"/>
              <a:gd name="connsiteY104" fmla="*/ 1624 h 70745"/>
              <a:gd name="connsiteX105" fmla="*/ 39344 w 89334"/>
              <a:gd name="connsiteY105" fmla="*/ 0 h 70745"/>
              <a:gd name="connsiteX106" fmla="*/ 41148 w 89334"/>
              <a:gd name="connsiteY106" fmla="*/ 1504 h 70745"/>
              <a:gd name="connsiteX107" fmla="*/ 41027 w 89334"/>
              <a:gd name="connsiteY107" fmla="*/ 1745 h 70745"/>
              <a:gd name="connsiteX108" fmla="*/ 41389 w 89334"/>
              <a:gd name="connsiteY108" fmla="*/ 7159 h 70745"/>
              <a:gd name="connsiteX109" fmla="*/ 40908 w 89334"/>
              <a:gd name="connsiteY109" fmla="*/ 8543 h 70745"/>
              <a:gd name="connsiteX110" fmla="*/ 39163 w 89334"/>
              <a:gd name="connsiteY110" fmla="*/ 8362 h 70745"/>
              <a:gd name="connsiteX111" fmla="*/ 36817 w 89334"/>
              <a:gd name="connsiteY111" fmla="*/ 10949 h 70745"/>
              <a:gd name="connsiteX112" fmla="*/ 36817 w 89334"/>
              <a:gd name="connsiteY112" fmla="*/ 11731 h 70745"/>
              <a:gd name="connsiteX113" fmla="*/ 38862 w 89334"/>
              <a:gd name="connsiteY113" fmla="*/ 16243 h 70745"/>
              <a:gd name="connsiteX114" fmla="*/ 38080 w 89334"/>
              <a:gd name="connsiteY114" fmla="*/ 18829 h 70745"/>
              <a:gd name="connsiteX115" fmla="*/ 37478 w 89334"/>
              <a:gd name="connsiteY115" fmla="*/ 23462 h 70745"/>
              <a:gd name="connsiteX116" fmla="*/ 40126 w 89334"/>
              <a:gd name="connsiteY116" fmla="*/ 27492 h 70745"/>
              <a:gd name="connsiteX117" fmla="*/ 42832 w 89334"/>
              <a:gd name="connsiteY117" fmla="*/ 28094 h 70745"/>
              <a:gd name="connsiteX118" fmla="*/ 43975 w 89334"/>
              <a:gd name="connsiteY118" fmla="*/ 27673 h 70745"/>
              <a:gd name="connsiteX119" fmla="*/ 48187 w 89334"/>
              <a:gd name="connsiteY119" fmla="*/ 28575 h 70745"/>
              <a:gd name="connsiteX120" fmla="*/ 49149 w 89334"/>
              <a:gd name="connsiteY120" fmla="*/ 29898 h 70745"/>
              <a:gd name="connsiteX121" fmla="*/ 50653 w 89334"/>
              <a:gd name="connsiteY121" fmla="*/ 29116 h 70745"/>
              <a:gd name="connsiteX122" fmla="*/ 51255 w 89334"/>
              <a:gd name="connsiteY122" fmla="*/ 26590 h 70745"/>
              <a:gd name="connsiteX123" fmla="*/ 51977 w 89334"/>
              <a:gd name="connsiteY123" fmla="*/ 25387 h 70745"/>
              <a:gd name="connsiteX124" fmla="*/ 54202 w 89334"/>
              <a:gd name="connsiteY124" fmla="*/ 26590 h 70745"/>
              <a:gd name="connsiteX125" fmla="*/ 56067 w 89334"/>
              <a:gd name="connsiteY125" fmla="*/ 26169 h 70745"/>
              <a:gd name="connsiteX126" fmla="*/ 57571 w 89334"/>
              <a:gd name="connsiteY126" fmla="*/ 24063 h 70745"/>
              <a:gd name="connsiteX127" fmla="*/ 58173 w 89334"/>
              <a:gd name="connsiteY127" fmla="*/ 23883 h 70745"/>
              <a:gd name="connsiteX128" fmla="*/ 62384 w 89334"/>
              <a:gd name="connsiteY128" fmla="*/ 25266 h 70745"/>
              <a:gd name="connsiteX129" fmla="*/ 67197 w 89334"/>
              <a:gd name="connsiteY129" fmla="*/ 25808 h 70745"/>
              <a:gd name="connsiteX130" fmla="*/ 70205 w 89334"/>
              <a:gd name="connsiteY130" fmla="*/ 27131 h 70745"/>
              <a:gd name="connsiteX131" fmla="*/ 72009 w 89334"/>
              <a:gd name="connsiteY131" fmla="*/ 27372 h 70745"/>
              <a:gd name="connsiteX132" fmla="*/ 78025 w 89334"/>
              <a:gd name="connsiteY132" fmla="*/ 27131 h 70745"/>
              <a:gd name="connsiteX133" fmla="*/ 78807 w 89334"/>
              <a:gd name="connsiteY133" fmla="*/ 26831 h 70745"/>
              <a:gd name="connsiteX134" fmla="*/ 79108 w 89334"/>
              <a:gd name="connsiteY134" fmla="*/ 25206 h 70745"/>
              <a:gd name="connsiteX135" fmla="*/ 78386 w 89334"/>
              <a:gd name="connsiteY135" fmla="*/ 20815 h 70745"/>
              <a:gd name="connsiteX136" fmla="*/ 76460 w 89334"/>
              <a:gd name="connsiteY136" fmla="*/ 20213 h 70745"/>
              <a:gd name="connsiteX137" fmla="*/ 75258 w 89334"/>
              <a:gd name="connsiteY137" fmla="*/ 17446 h 70745"/>
              <a:gd name="connsiteX138" fmla="*/ 73152 w 89334"/>
              <a:gd name="connsiteY138" fmla="*/ 16724 h 70745"/>
              <a:gd name="connsiteX139" fmla="*/ 72911 w 89334"/>
              <a:gd name="connsiteY139" fmla="*/ 15400 h 70745"/>
              <a:gd name="connsiteX140" fmla="*/ 74054 w 89334"/>
              <a:gd name="connsiteY140" fmla="*/ 14919 h 70745"/>
              <a:gd name="connsiteX141" fmla="*/ 76220 w 89334"/>
              <a:gd name="connsiteY141" fmla="*/ 15521 h 70745"/>
              <a:gd name="connsiteX142" fmla="*/ 78506 w 89334"/>
              <a:gd name="connsiteY142" fmla="*/ 18228 h 70745"/>
              <a:gd name="connsiteX143" fmla="*/ 79890 w 89334"/>
              <a:gd name="connsiteY143" fmla="*/ 20333 h 70745"/>
              <a:gd name="connsiteX144" fmla="*/ 80852 w 89334"/>
              <a:gd name="connsiteY144" fmla="*/ 23883 h 70745"/>
              <a:gd name="connsiteX145" fmla="*/ 82597 w 89334"/>
              <a:gd name="connsiteY145" fmla="*/ 26891 h 70745"/>
              <a:gd name="connsiteX146" fmla="*/ 85906 w 89334"/>
              <a:gd name="connsiteY146" fmla="*/ 36215 h 70745"/>
              <a:gd name="connsiteX147" fmla="*/ 87951 w 89334"/>
              <a:gd name="connsiteY147" fmla="*/ 46502 h 70745"/>
              <a:gd name="connsiteX148" fmla="*/ 88372 w 89334"/>
              <a:gd name="connsiteY148" fmla="*/ 50412 h 70745"/>
              <a:gd name="connsiteX149" fmla="*/ 88974 w 89334"/>
              <a:gd name="connsiteY149" fmla="*/ 58473 h 70745"/>
              <a:gd name="connsiteX150" fmla="*/ 89334 w 89334"/>
              <a:gd name="connsiteY150" fmla="*/ 66715 h 70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89334" h="70745">
                <a:moveTo>
                  <a:pt x="89274" y="66715"/>
                </a:moveTo>
                <a:lnTo>
                  <a:pt x="87349" y="66956"/>
                </a:lnTo>
                <a:lnTo>
                  <a:pt x="87349" y="69362"/>
                </a:lnTo>
                <a:lnTo>
                  <a:pt x="86447" y="68941"/>
                </a:lnTo>
                <a:lnTo>
                  <a:pt x="85303" y="70746"/>
                </a:lnTo>
                <a:lnTo>
                  <a:pt x="82898" y="70144"/>
                </a:lnTo>
                <a:lnTo>
                  <a:pt x="81694" y="68760"/>
                </a:lnTo>
                <a:lnTo>
                  <a:pt x="76701" y="68219"/>
                </a:lnTo>
                <a:lnTo>
                  <a:pt x="76100" y="64610"/>
                </a:lnTo>
                <a:lnTo>
                  <a:pt x="77363" y="63767"/>
                </a:lnTo>
                <a:lnTo>
                  <a:pt x="77604" y="62444"/>
                </a:lnTo>
                <a:lnTo>
                  <a:pt x="84642" y="62384"/>
                </a:lnTo>
                <a:lnTo>
                  <a:pt x="86628" y="60699"/>
                </a:lnTo>
                <a:lnTo>
                  <a:pt x="84822" y="60278"/>
                </a:lnTo>
                <a:lnTo>
                  <a:pt x="84762" y="59135"/>
                </a:lnTo>
                <a:lnTo>
                  <a:pt x="87048" y="59496"/>
                </a:lnTo>
                <a:lnTo>
                  <a:pt x="86266" y="57090"/>
                </a:lnTo>
                <a:lnTo>
                  <a:pt x="86988" y="57090"/>
                </a:lnTo>
                <a:lnTo>
                  <a:pt x="86868" y="54202"/>
                </a:lnTo>
                <a:lnTo>
                  <a:pt x="85665" y="51676"/>
                </a:lnTo>
                <a:lnTo>
                  <a:pt x="82476" y="53480"/>
                </a:lnTo>
                <a:lnTo>
                  <a:pt x="81634" y="51495"/>
                </a:lnTo>
                <a:lnTo>
                  <a:pt x="79950" y="50412"/>
                </a:lnTo>
                <a:lnTo>
                  <a:pt x="80431" y="48788"/>
                </a:lnTo>
                <a:lnTo>
                  <a:pt x="77002" y="46562"/>
                </a:lnTo>
                <a:lnTo>
                  <a:pt x="78145" y="45239"/>
                </a:lnTo>
                <a:lnTo>
                  <a:pt x="76762" y="43675"/>
                </a:lnTo>
                <a:lnTo>
                  <a:pt x="74054" y="42832"/>
                </a:lnTo>
                <a:lnTo>
                  <a:pt x="70866" y="44156"/>
                </a:lnTo>
                <a:lnTo>
                  <a:pt x="71227" y="40125"/>
                </a:lnTo>
                <a:lnTo>
                  <a:pt x="70746" y="39464"/>
                </a:lnTo>
                <a:lnTo>
                  <a:pt x="72911" y="36456"/>
                </a:lnTo>
                <a:lnTo>
                  <a:pt x="73995" y="35373"/>
                </a:lnTo>
                <a:lnTo>
                  <a:pt x="75077" y="35553"/>
                </a:lnTo>
                <a:lnTo>
                  <a:pt x="78927" y="32666"/>
                </a:lnTo>
                <a:lnTo>
                  <a:pt x="76822" y="30981"/>
                </a:lnTo>
                <a:lnTo>
                  <a:pt x="76701" y="30199"/>
                </a:lnTo>
                <a:lnTo>
                  <a:pt x="74896" y="29898"/>
                </a:lnTo>
                <a:lnTo>
                  <a:pt x="72911" y="28515"/>
                </a:lnTo>
                <a:lnTo>
                  <a:pt x="66053" y="28816"/>
                </a:lnTo>
                <a:lnTo>
                  <a:pt x="64610" y="28515"/>
                </a:lnTo>
                <a:lnTo>
                  <a:pt x="61722" y="27312"/>
                </a:lnTo>
                <a:lnTo>
                  <a:pt x="61121" y="26710"/>
                </a:lnTo>
                <a:lnTo>
                  <a:pt x="59617" y="27673"/>
                </a:lnTo>
                <a:lnTo>
                  <a:pt x="59797" y="29237"/>
                </a:lnTo>
                <a:lnTo>
                  <a:pt x="53901" y="33809"/>
                </a:lnTo>
                <a:lnTo>
                  <a:pt x="51916" y="34831"/>
                </a:lnTo>
                <a:lnTo>
                  <a:pt x="50593" y="36275"/>
                </a:lnTo>
                <a:lnTo>
                  <a:pt x="51796" y="40547"/>
                </a:lnTo>
                <a:lnTo>
                  <a:pt x="47946" y="39945"/>
                </a:lnTo>
                <a:lnTo>
                  <a:pt x="43735" y="40185"/>
                </a:lnTo>
                <a:lnTo>
                  <a:pt x="42893" y="37178"/>
                </a:lnTo>
                <a:lnTo>
                  <a:pt x="40486" y="35192"/>
                </a:lnTo>
                <a:lnTo>
                  <a:pt x="38741" y="35794"/>
                </a:lnTo>
                <a:lnTo>
                  <a:pt x="38321" y="38080"/>
                </a:lnTo>
                <a:lnTo>
                  <a:pt x="36756" y="38080"/>
                </a:lnTo>
                <a:lnTo>
                  <a:pt x="36215" y="34410"/>
                </a:lnTo>
                <a:lnTo>
                  <a:pt x="35192" y="34410"/>
                </a:lnTo>
                <a:lnTo>
                  <a:pt x="34651" y="32726"/>
                </a:lnTo>
                <a:lnTo>
                  <a:pt x="33809" y="32064"/>
                </a:lnTo>
                <a:lnTo>
                  <a:pt x="32786" y="34591"/>
                </a:lnTo>
                <a:lnTo>
                  <a:pt x="28936" y="40185"/>
                </a:lnTo>
                <a:lnTo>
                  <a:pt x="29176" y="37178"/>
                </a:lnTo>
                <a:lnTo>
                  <a:pt x="27131" y="34771"/>
                </a:lnTo>
                <a:lnTo>
                  <a:pt x="26409" y="34771"/>
                </a:lnTo>
                <a:lnTo>
                  <a:pt x="25567" y="33388"/>
                </a:lnTo>
                <a:lnTo>
                  <a:pt x="24785" y="34290"/>
                </a:lnTo>
                <a:lnTo>
                  <a:pt x="24785" y="32545"/>
                </a:lnTo>
                <a:lnTo>
                  <a:pt x="23402" y="33267"/>
                </a:lnTo>
                <a:lnTo>
                  <a:pt x="24003" y="32124"/>
                </a:lnTo>
                <a:lnTo>
                  <a:pt x="23642" y="29538"/>
                </a:lnTo>
                <a:lnTo>
                  <a:pt x="21657" y="28335"/>
                </a:lnTo>
                <a:lnTo>
                  <a:pt x="20153" y="30139"/>
                </a:lnTo>
                <a:lnTo>
                  <a:pt x="18528" y="29838"/>
                </a:lnTo>
                <a:lnTo>
                  <a:pt x="18408" y="30981"/>
                </a:lnTo>
                <a:lnTo>
                  <a:pt x="14017" y="32606"/>
                </a:lnTo>
                <a:lnTo>
                  <a:pt x="12152" y="32846"/>
                </a:lnTo>
                <a:lnTo>
                  <a:pt x="10347" y="35373"/>
                </a:lnTo>
                <a:lnTo>
                  <a:pt x="8362" y="34651"/>
                </a:lnTo>
                <a:lnTo>
                  <a:pt x="9384" y="32425"/>
                </a:lnTo>
                <a:lnTo>
                  <a:pt x="11551" y="30380"/>
                </a:lnTo>
                <a:lnTo>
                  <a:pt x="11370" y="29357"/>
                </a:lnTo>
                <a:lnTo>
                  <a:pt x="9986" y="28455"/>
                </a:lnTo>
                <a:lnTo>
                  <a:pt x="9685" y="27372"/>
                </a:lnTo>
                <a:lnTo>
                  <a:pt x="7339" y="27372"/>
                </a:lnTo>
                <a:lnTo>
                  <a:pt x="4331" y="24484"/>
                </a:lnTo>
                <a:lnTo>
                  <a:pt x="1925" y="23402"/>
                </a:lnTo>
                <a:lnTo>
                  <a:pt x="0" y="20815"/>
                </a:lnTo>
                <a:lnTo>
                  <a:pt x="1504" y="19612"/>
                </a:lnTo>
                <a:lnTo>
                  <a:pt x="4632" y="15942"/>
                </a:lnTo>
                <a:lnTo>
                  <a:pt x="4031" y="15280"/>
                </a:lnTo>
                <a:lnTo>
                  <a:pt x="5354" y="13475"/>
                </a:lnTo>
                <a:lnTo>
                  <a:pt x="5654" y="14257"/>
                </a:lnTo>
                <a:lnTo>
                  <a:pt x="6858" y="13776"/>
                </a:lnTo>
                <a:lnTo>
                  <a:pt x="7460" y="11972"/>
                </a:lnTo>
                <a:lnTo>
                  <a:pt x="6677" y="10949"/>
                </a:lnTo>
                <a:lnTo>
                  <a:pt x="14799" y="7640"/>
                </a:lnTo>
                <a:lnTo>
                  <a:pt x="26951" y="2587"/>
                </a:lnTo>
                <a:lnTo>
                  <a:pt x="27071" y="4211"/>
                </a:lnTo>
                <a:lnTo>
                  <a:pt x="29478" y="5234"/>
                </a:lnTo>
                <a:lnTo>
                  <a:pt x="33568" y="2948"/>
                </a:lnTo>
                <a:lnTo>
                  <a:pt x="33568" y="1985"/>
                </a:lnTo>
                <a:lnTo>
                  <a:pt x="35794" y="1985"/>
                </a:lnTo>
                <a:lnTo>
                  <a:pt x="36516" y="1143"/>
                </a:lnTo>
                <a:lnTo>
                  <a:pt x="37358" y="1624"/>
                </a:lnTo>
                <a:lnTo>
                  <a:pt x="39344" y="0"/>
                </a:lnTo>
                <a:lnTo>
                  <a:pt x="41148" y="1504"/>
                </a:lnTo>
                <a:lnTo>
                  <a:pt x="41027" y="1745"/>
                </a:lnTo>
                <a:lnTo>
                  <a:pt x="41389" y="7159"/>
                </a:lnTo>
                <a:lnTo>
                  <a:pt x="40908" y="8543"/>
                </a:lnTo>
                <a:lnTo>
                  <a:pt x="39163" y="8362"/>
                </a:lnTo>
                <a:lnTo>
                  <a:pt x="36817" y="10949"/>
                </a:lnTo>
                <a:lnTo>
                  <a:pt x="36817" y="11731"/>
                </a:lnTo>
                <a:lnTo>
                  <a:pt x="38862" y="16243"/>
                </a:lnTo>
                <a:lnTo>
                  <a:pt x="38080" y="18829"/>
                </a:lnTo>
                <a:lnTo>
                  <a:pt x="37478" y="23462"/>
                </a:lnTo>
                <a:lnTo>
                  <a:pt x="40126" y="27492"/>
                </a:lnTo>
                <a:lnTo>
                  <a:pt x="42832" y="28094"/>
                </a:lnTo>
                <a:lnTo>
                  <a:pt x="43975" y="27673"/>
                </a:lnTo>
                <a:lnTo>
                  <a:pt x="48187" y="28575"/>
                </a:lnTo>
                <a:lnTo>
                  <a:pt x="49149" y="29898"/>
                </a:lnTo>
                <a:lnTo>
                  <a:pt x="50653" y="29116"/>
                </a:lnTo>
                <a:lnTo>
                  <a:pt x="51255" y="26590"/>
                </a:lnTo>
                <a:lnTo>
                  <a:pt x="51977" y="25387"/>
                </a:lnTo>
                <a:lnTo>
                  <a:pt x="54202" y="26590"/>
                </a:lnTo>
                <a:lnTo>
                  <a:pt x="56067" y="26169"/>
                </a:lnTo>
                <a:lnTo>
                  <a:pt x="57571" y="24063"/>
                </a:lnTo>
                <a:lnTo>
                  <a:pt x="58173" y="23883"/>
                </a:lnTo>
                <a:lnTo>
                  <a:pt x="62384" y="25266"/>
                </a:lnTo>
                <a:lnTo>
                  <a:pt x="67197" y="25808"/>
                </a:lnTo>
                <a:lnTo>
                  <a:pt x="70205" y="27131"/>
                </a:lnTo>
                <a:lnTo>
                  <a:pt x="72009" y="27372"/>
                </a:lnTo>
                <a:lnTo>
                  <a:pt x="78025" y="27131"/>
                </a:lnTo>
                <a:lnTo>
                  <a:pt x="78807" y="26831"/>
                </a:lnTo>
                <a:lnTo>
                  <a:pt x="79108" y="25206"/>
                </a:lnTo>
                <a:lnTo>
                  <a:pt x="78386" y="20815"/>
                </a:lnTo>
                <a:lnTo>
                  <a:pt x="76460" y="20213"/>
                </a:lnTo>
                <a:lnTo>
                  <a:pt x="75258" y="17446"/>
                </a:lnTo>
                <a:lnTo>
                  <a:pt x="73152" y="16724"/>
                </a:lnTo>
                <a:lnTo>
                  <a:pt x="72911" y="15400"/>
                </a:lnTo>
                <a:lnTo>
                  <a:pt x="74054" y="14919"/>
                </a:lnTo>
                <a:lnTo>
                  <a:pt x="76220" y="15521"/>
                </a:lnTo>
                <a:lnTo>
                  <a:pt x="78506" y="18228"/>
                </a:lnTo>
                <a:lnTo>
                  <a:pt x="79890" y="20333"/>
                </a:lnTo>
                <a:lnTo>
                  <a:pt x="80852" y="23883"/>
                </a:lnTo>
                <a:lnTo>
                  <a:pt x="82597" y="26891"/>
                </a:lnTo>
                <a:lnTo>
                  <a:pt x="85906" y="36215"/>
                </a:lnTo>
                <a:lnTo>
                  <a:pt x="87951" y="46502"/>
                </a:lnTo>
                <a:lnTo>
                  <a:pt x="88372" y="50412"/>
                </a:lnTo>
                <a:lnTo>
                  <a:pt x="88974" y="58473"/>
                </a:lnTo>
                <a:lnTo>
                  <a:pt x="89334" y="66715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" name="Freeform: Shape 267" title="NJ-7">
            <a:extLst>
              <a:ext uri="{FF2B5EF4-FFF2-40B4-BE49-F238E27FC236}">
                <a16:creationId xmlns:a16="http://schemas.microsoft.com/office/drawing/2014/main" id="{9F7481F2-9728-B3A4-32C7-AAFB1957317B}"/>
              </a:ext>
            </a:extLst>
          </p:cNvPr>
          <p:cNvSpPr/>
          <p:nvPr/>
        </p:nvSpPr>
        <p:spPr>
          <a:xfrm>
            <a:off x="7188978" y="3145526"/>
            <a:ext cx="117754" cy="124151"/>
          </a:xfrm>
          <a:custGeom>
            <a:avLst/>
            <a:gdLst>
              <a:gd name="connsiteX0" fmla="*/ 145823 w 147386"/>
              <a:gd name="connsiteY0" fmla="*/ 79890 h 160922"/>
              <a:gd name="connsiteX1" fmla="*/ 145823 w 147386"/>
              <a:gd name="connsiteY1" fmla="*/ 80371 h 160922"/>
              <a:gd name="connsiteX2" fmla="*/ 146424 w 147386"/>
              <a:gd name="connsiteY2" fmla="*/ 83619 h 160922"/>
              <a:gd name="connsiteX3" fmla="*/ 147387 w 147386"/>
              <a:gd name="connsiteY3" fmla="*/ 84221 h 160922"/>
              <a:gd name="connsiteX4" fmla="*/ 147206 w 147386"/>
              <a:gd name="connsiteY4" fmla="*/ 85845 h 160922"/>
              <a:gd name="connsiteX5" fmla="*/ 145402 w 147386"/>
              <a:gd name="connsiteY5" fmla="*/ 84341 h 160922"/>
              <a:gd name="connsiteX6" fmla="*/ 143416 w 147386"/>
              <a:gd name="connsiteY6" fmla="*/ 85966 h 160922"/>
              <a:gd name="connsiteX7" fmla="*/ 142574 w 147386"/>
              <a:gd name="connsiteY7" fmla="*/ 85484 h 160922"/>
              <a:gd name="connsiteX8" fmla="*/ 141852 w 147386"/>
              <a:gd name="connsiteY8" fmla="*/ 86327 h 160922"/>
              <a:gd name="connsiteX9" fmla="*/ 139506 w 147386"/>
              <a:gd name="connsiteY9" fmla="*/ 86327 h 160922"/>
              <a:gd name="connsiteX10" fmla="*/ 139566 w 147386"/>
              <a:gd name="connsiteY10" fmla="*/ 87289 h 160922"/>
              <a:gd name="connsiteX11" fmla="*/ 135596 w 147386"/>
              <a:gd name="connsiteY11" fmla="*/ 89635 h 160922"/>
              <a:gd name="connsiteX12" fmla="*/ 133129 w 147386"/>
              <a:gd name="connsiteY12" fmla="*/ 88552 h 160922"/>
              <a:gd name="connsiteX13" fmla="*/ 133009 w 147386"/>
              <a:gd name="connsiteY13" fmla="*/ 86928 h 160922"/>
              <a:gd name="connsiteX14" fmla="*/ 120857 w 147386"/>
              <a:gd name="connsiteY14" fmla="*/ 91981 h 160922"/>
              <a:gd name="connsiteX15" fmla="*/ 120256 w 147386"/>
              <a:gd name="connsiteY15" fmla="*/ 90778 h 160922"/>
              <a:gd name="connsiteX16" fmla="*/ 120376 w 147386"/>
              <a:gd name="connsiteY16" fmla="*/ 87530 h 160922"/>
              <a:gd name="connsiteX17" fmla="*/ 120977 w 147386"/>
              <a:gd name="connsiteY17" fmla="*/ 86266 h 160922"/>
              <a:gd name="connsiteX18" fmla="*/ 116706 w 147386"/>
              <a:gd name="connsiteY18" fmla="*/ 84582 h 160922"/>
              <a:gd name="connsiteX19" fmla="*/ 112916 w 147386"/>
              <a:gd name="connsiteY19" fmla="*/ 88613 h 160922"/>
              <a:gd name="connsiteX20" fmla="*/ 110691 w 147386"/>
              <a:gd name="connsiteY20" fmla="*/ 92824 h 160922"/>
              <a:gd name="connsiteX21" fmla="*/ 112195 w 147386"/>
              <a:gd name="connsiteY21" fmla="*/ 94147 h 160922"/>
              <a:gd name="connsiteX22" fmla="*/ 110209 w 147386"/>
              <a:gd name="connsiteY22" fmla="*/ 95831 h 160922"/>
              <a:gd name="connsiteX23" fmla="*/ 109307 w 147386"/>
              <a:gd name="connsiteY23" fmla="*/ 97456 h 160922"/>
              <a:gd name="connsiteX24" fmla="*/ 105577 w 147386"/>
              <a:gd name="connsiteY24" fmla="*/ 100223 h 160922"/>
              <a:gd name="connsiteX25" fmla="*/ 104735 w 147386"/>
              <a:gd name="connsiteY25" fmla="*/ 102750 h 160922"/>
              <a:gd name="connsiteX26" fmla="*/ 103893 w 147386"/>
              <a:gd name="connsiteY26" fmla="*/ 102750 h 160922"/>
              <a:gd name="connsiteX27" fmla="*/ 104013 w 147386"/>
              <a:gd name="connsiteY27" fmla="*/ 100584 h 160922"/>
              <a:gd name="connsiteX28" fmla="*/ 102570 w 147386"/>
              <a:gd name="connsiteY28" fmla="*/ 101486 h 160922"/>
              <a:gd name="connsiteX29" fmla="*/ 102449 w 147386"/>
              <a:gd name="connsiteY29" fmla="*/ 103111 h 160922"/>
              <a:gd name="connsiteX30" fmla="*/ 100043 w 147386"/>
              <a:gd name="connsiteY30" fmla="*/ 103532 h 160922"/>
              <a:gd name="connsiteX31" fmla="*/ 100704 w 147386"/>
              <a:gd name="connsiteY31" fmla="*/ 104254 h 160922"/>
              <a:gd name="connsiteX32" fmla="*/ 96132 w 147386"/>
              <a:gd name="connsiteY32" fmla="*/ 105036 h 160922"/>
              <a:gd name="connsiteX33" fmla="*/ 96132 w 147386"/>
              <a:gd name="connsiteY33" fmla="*/ 106840 h 160922"/>
              <a:gd name="connsiteX34" fmla="*/ 93726 w 147386"/>
              <a:gd name="connsiteY34" fmla="*/ 107081 h 160922"/>
              <a:gd name="connsiteX35" fmla="*/ 93786 w 147386"/>
              <a:gd name="connsiteY35" fmla="*/ 108164 h 160922"/>
              <a:gd name="connsiteX36" fmla="*/ 92883 w 147386"/>
              <a:gd name="connsiteY36" fmla="*/ 108765 h 160922"/>
              <a:gd name="connsiteX37" fmla="*/ 91379 w 147386"/>
              <a:gd name="connsiteY37" fmla="*/ 107983 h 160922"/>
              <a:gd name="connsiteX38" fmla="*/ 89334 w 147386"/>
              <a:gd name="connsiteY38" fmla="*/ 108164 h 160922"/>
              <a:gd name="connsiteX39" fmla="*/ 87710 w 147386"/>
              <a:gd name="connsiteY39" fmla="*/ 111112 h 160922"/>
              <a:gd name="connsiteX40" fmla="*/ 84642 w 147386"/>
              <a:gd name="connsiteY40" fmla="*/ 112676 h 160922"/>
              <a:gd name="connsiteX41" fmla="*/ 82958 w 147386"/>
              <a:gd name="connsiteY41" fmla="*/ 111773 h 160922"/>
              <a:gd name="connsiteX42" fmla="*/ 82236 w 147386"/>
              <a:gd name="connsiteY42" fmla="*/ 114601 h 160922"/>
              <a:gd name="connsiteX43" fmla="*/ 80912 w 147386"/>
              <a:gd name="connsiteY43" fmla="*/ 115804 h 160922"/>
              <a:gd name="connsiteX44" fmla="*/ 82416 w 147386"/>
              <a:gd name="connsiteY44" fmla="*/ 118692 h 160922"/>
              <a:gd name="connsiteX45" fmla="*/ 84702 w 147386"/>
              <a:gd name="connsiteY45" fmla="*/ 118932 h 160922"/>
              <a:gd name="connsiteX46" fmla="*/ 86988 w 147386"/>
              <a:gd name="connsiteY46" fmla="*/ 123985 h 160922"/>
              <a:gd name="connsiteX47" fmla="*/ 88372 w 147386"/>
              <a:gd name="connsiteY47" fmla="*/ 124286 h 160922"/>
              <a:gd name="connsiteX48" fmla="*/ 91379 w 147386"/>
              <a:gd name="connsiteY48" fmla="*/ 124286 h 160922"/>
              <a:gd name="connsiteX49" fmla="*/ 91379 w 147386"/>
              <a:gd name="connsiteY49" fmla="*/ 124767 h 160922"/>
              <a:gd name="connsiteX50" fmla="*/ 88793 w 147386"/>
              <a:gd name="connsiteY50" fmla="*/ 125189 h 160922"/>
              <a:gd name="connsiteX51" fmla="*/ 88914 w 147386"/>
              <a:gd name="connsiteY51" fmla="*/ 126873 h 160922"/>
              <a:gd name="connsiteX52" fmla="*/ 85544 w 147386"/>
              <a:gd name="connsiteY52" fmla="*/ 128317 h 160922"/>
              <a:gd name="connsiteX53" fmla="*/ 85063 w 147386"/>
              <a:gd name="connsiteY53" fmla="*/ 133550 h 160922"/>
              <a:gd name="connsiteX54" fmla="*/ 81815 w 147386"/>
              <a:gd name="connsiteY54" fmla="*/ 134934 h 160922"/>
              <a:gd name="connsiteX55" fmla="*/ 80431 w 147386"/>
              <a:gd name="connsiteY55" fmla="*/ 137040 h 160922"/>
              <a:gd name="connsiteX56" fmla="*/ 81454 w 147386"/>
              <a:gd name="connsiteY56" fmla="*/ 138243 h 160922"/>
              <a:gd name="connsiteX57" fmla="*/ 73453 w 147386"/>
              <a:gd name="connsiteY57" fmla="*/ 141852 h 160922"/>
              <a:gd name="connsiteX58" fmla="*/ 76040 w 147386"/>
              <a:gd name="connsiteY58" fmla="*/ 147447 h 160922"/>
              <a:gd name="connsiteX59" fmla="*/ 67016 w 147386"/>
              <a:gd name="connsiteY59" fmla="*/ 151478 h 160922"/>
              <a:gd name="connsiteX60" fmla="*/ 70445 w 147386"/>
              <a:gd name="connsiteY60" fmla="*/ 156651 h 160922"/>
              <a:gd name="connsiteX61" fmla="*/ 60339 w 147386"/>
              <a:gd name="connsiteY61" fmla="*/ 160922 h 160922"/>
              <a:gd name="connsiteX62" fmla="*/ 58774 w 147386"/>
              <a:gd name="connsiteY62" fmla="*/ 160922 h 160922"/>
              <a:gd name="connsiteX63" fmla="*/ 58353 w 147386"/>
              <a:gd name="connsiteY63" fmla="*/ 160321 h 160922"/>
              <a:gd name="connsiteX64" fmla="*/ 57872 w 147386"/>
              <a:gd name="connsiteY64" fmla="*/ 159118 h 160922"/>
              <a:gd name="connsiteX65" fmla="*/ 57270 w 147386"/>
              <a:gd name="connsiteY65" fmla="*/ 157614 h 160922"/>
              <a:gd name="connsiteX66" fmla="*/ 56789 w 147386"/>
              <a:gd name="connsiteY66" fmla="*/ 156832 h 160922"/>
              <a:gd name="connsiteX67" fmla="*/ 55165 w 147386"/>
              <a:gd name="connsiteY67" fmla="*/ 154425 h 160922"/>
              <a:gd name="connsiteX68" fmla="*/ 53059 w 147386"/>
              <a:gd name="connsiteY68" fmla="*/ 151778 h 160922"/>
              <a:gd name="connsiteX69" fmla="*/ 52157 w 147386"/>
              <a:gd name="connsiteY69" fmla="*/ 151177 h 160922"/>
              <a:gd name="connsiteX70" fmla="*/ 50653 w 147386"/>
              <a:gd name="connsiteY70" fmla="*/ 150996 h 160922"/>
              <a:gd name="connsiteX71" fmla="*/ 49149 w 147386"/>
              <a:gd name="connsiteY71" fmla="*/ 150395 h 160922"/>
              <a:gd name="connsiteX72" fmla="*/ 47946 w 147386"/>
              <a:gd name="connsiteY72" fmla="*/ 150214 h 160922"/>
              <a:gd name="connsiteX73" fmla="*/ 46502 w 147386"/>
              <a:gd name="connsiteY73" fmla="*/ 151237 h 160922"/>
              <a:gd name="connsiteX74" fmla="*/ 44216 w 147386"/>
              <a:gd name="connsiteY74" fmla="*/ 152681 h 160922"/>
              <a:gd name="connsiteX75" fmla="*/ 42471 w 147386"/>
              <a:gd name="connsiteY75" fmla="*/ 152260 h 160922"/>
              <a:gd name="connsiteX76" fmla="*/ 41630 w 147386"/>
              <a:gd name="connsiteY76" fmla="*/ 151899 h 160922"/>
              <a:gd name="connsiteX77" fmla="*/ 41208 w 147386"/>
              <a:gd name="connsiteY77" fmla="*/ 151658 h 160922"/>
              <a:gd name="connsiteX78" fmla="*/ 40667 w 147386"/>
              <a:gd name="connsiteY78" fmla="*/ 151538 h 160922"/>
              <a:gd name="connsiteX79" fmla="*/ 39885 w 147386"/>
              <a:gd name="connsiteY79" fmla="*/ 151538 h 160922"/>
              <a:gd name="connsiteX80" fmla="*/ 39404 w 147386"/>
              <a:gd name="connsiteY80" fmla="*/ 151478 h 160922"/>
              <a:gd name="connsiteX81" fmla="*/ 39042 w 147386"/>
              <a:gd name="connsiteY81" fmla="*/ 151357 h 160922"/>
              <a:gd name="connsiteX82" fmla="*/ 38140 w 147386"/>
              <a:gd name="connsiteY82" fmla="*/ 150034 h 160922"/>
              <a:gd name="connsiteX83" fmla="*/ 37840 w 147386"/>
              <a:gd name="connsiteY83" fmla="*/ 149372 h 160922"/>
              <a:gd name="connsiteX84" fmla="*/ 37538 w 147386"/>
              <a:gd name="connsiteY84" fmla="*/ 148650 h 160922"/>
              <a:gd name="connsiteX85" fmla="*/ 37237 w 147386"/>
              <a:gd name="connsiteY85" fmla="*/ 148109 h 160922"/>
              <a:gd name="connsiteX86" fmla="*/ 37118 w 147386"/>
              <a:gd name="connsiteY86" fmla="*/ 147808 h 160922"/>
              <a:gd name="connsiteX87" fmla="*/ 36756 w 147386"/>
              <a:gd name="connsiteY87" fmla="*/ 147086 h 160922"/>
              <a:gd name="connsiteX88" fmla="*/ 36576 w 147386"/>
              <a:gd name="connsiteY88" fmla="*/ 146545 h 160922"/>
              <a:gd name="connsiteX89" fmla="*/ 36336 w 147386"/>
              <a:gd name="connsiteY89" fmla="*/ 146244 h 160922"/>
              <a:gd name="connsiteX90" fmla="*/ 35854 w 147386"/>
              <a:gd name="connsiteY90" fmla="*/ 145462 h 160922"/>
              <a:gd name="connsiteX91" fmla="*/ 35433 w 147386"/>
              <a:gd name="connsiteY91" fmla="*/ 144680 h 160922"/>
              <a:gd name="connsiteX92" fmla="*/ 35252 w 147386"/>
              <a:gd name="connsiteY92" fmla="*/ 144319 h 160922"/>
              <a:gd name="connsiteX93" fmla="*/ 35373 w 147386"/>
              <a:gd name="connsiteY93" fmla="*/ 143717 h 160922"/>
              <a:gd name="connsiteX94" fmla="*/ 35373 w 147386"/>
              <a:gd name="connsiteY94" fmla="*/ 142935 h 160922"/>
              <a:gd name="connsiteX95" fmla="*/ 34892 w 147386"/>
              <a:gd name="connsiteY95" fmla="*/ 141792 h 160922"/>
              <a:gd name="connsiteX96" fmla="*/ 34892 w 147386"/>
              <a:gd name="connsiteY96" fmla="*/ 141371 h 160922"/>
              <a:gd name="connsiteX97" fmla="*/ 35012 w 147386"/>
              <a:gd name="connsiteY97" fmla="*/ 141070 h 160922"/>
              <a:gd name="connsiteX98" fmla="*/ 35252 w 147386"/>
              <a:gd name="connsiteY98" fmla="*/ 140048 h 160922"/>
              <a:gd name="connsiteX99" fmla="*/ 34531 w 147386"/>
              <a:gd name="connsiteY99" fmla="*/ 137401 h 160922"/>
              <a:gd name="connsiteX100" fmla="*/ 33207 w 147386"/>
              <a:gd name="connsiteY100" fmla="*/ 134032 h 160922"/>
              <a:gd name="connsiteX101" fmla="*/ 32666 w 147386"/>
              <a:gd name="connsiteY101" fmla="*/ 132468 h 160922"/>
              <a:gd name="connsiteX102" fmla="*/ 32425 w 147386"/>
              <a:gd name="connsiteY102" fmla="*/ 131265 h 160922"/>
              <a:gd name="connsiteX103" fmla="*/ 31222 w 147386"/>
              <a:gd name="connsiteY103" fmla="*/ 128858 h 160922"/>
              <a:gd name="connsiteX104" fmla="*/ 30260 w 147386"/>
              <a:gd name="connsiteY104" fmla="*/ 128377 h 160922"/>
              <a:gd name="connsiteX105" fmla="*/ 26229 w 147386"/>
              <a:gd name="connsiteY105" fmla="*/ 125670 h 160922"/>
              <a:gd name="connsiteX106" fmla="*/ 25748 w 147386"/>
              <a:gd name="connsiteY106" fmla="*/ 125309 h 160922"/>
              <a:gd name="connsiteX107" fmla="*/ 24003 w 147386"/>
              <a:gd name="connsiteY107" fmla="*/ 125128 h 160922"/>
              <a:gd name="connsiteX108" fmla="*/ 22800 w 147386"/>
              <a:gd name="connsiteY108" fmla="*/ 124948 h 160922"/>
              <a:gd name="connsiteX109" fmla="*/ 21416 w 147386"/>
              <a:gd name="connsiteY109" fmla="*/ 125128 h 160922"/>
              <a:gd name="connsiteX110" fmla="*/ 19732 w 147386"/>
              <a:gd name="connsiteY110" fmla="*/ 125429 h 160922"/>
              <a:gd name="connsiteX111" fmla="*/ 18769 w 147386"/>
              <a:gd name="connsiteY111" fmla="*/ 126332 h 160922"/>
              <a:gd name="connsiteX112" fmla="*/ 17807 w 147386"/>
              <a:gd name="connsiteY112" fmla="*/ 127896 h 160922"/>
              <a:gd name="connsiteX113" fmla="*/ 17205 w 147386"/>
              <a:gd name="connsiteY113" fmla="*/ 128317 h 160922"/>
              <a:gd name="connsiteX114" fmla="*/ 16182 w 147386"/>
              <a:gd name="connsiteY114" fmla="*/ 128557 h 160922"/>
              <a:gd name="connsiteX115" fmla="*/ 13415 w 147386"/>
              <a:gd name="connsiteY115" fmla="*/ 128136 h 160922"/>
              <a:gd name="connsiteX116" fmla="*/ 12212 w 147386"/>
              <a:gd name="connsiteY116" fmla="*/ 127354 h 160922"/>
              <a:gd name="connsiteX117" fmla="*/ 11971 w 147386"/>
              <a:gd name="connsiteY117" fmla="*/ 126151 h 160922"/>
              <a:gd name="connsiteX118" fmla="*/ 12333 w 147386"/>
              <a:gd name="connsiteY118" fmla="*/ 124948 h 160922"/>
              <a:gd name="connsiteX119" fmla="*/ 11189 w 147386"/>
              <a:gd name="connsiteY119" fmla="*/ 122361 h 160922"/>
              <a:gd name="connsiteX120" fmla="*/ 10467 w 147386"/>
              <a:gd name="connsiteY120" fmla="*/ 121760 h 160922"/>
              <a:gd name="connsiteX121" fmla="*/ 9866 w 147386"/>
              <a:gd name="connsiteY121" fmla="*/ 120917 h 160922"/>
              <a:gd name="connsiteX122" fmla="*/ 9204 w 147386"/>
              <a:gd name="connsiteY122" fmla="*/ 119895 h 160922"/>
              <a:gd name="connsiteX123" fmla="*/ 10588 w 147386"/>
              <a:gd name="connsiteY123" fmla="*/ 118330 h 160922"/>
              <a:gd name="connsiteX124" fmla="*/ 10166 w 147386"/>
              <a:gd name="connsiteY124" fmla="*/ 117248 h 160922"/>
              <a:gd name="connsiteX125" fmla="*/ 8963 w 147386"/>
              <a:gd name="connsiteY125" fmla="*/ 115383 h 160922"/>
              <a:gd name="connsiteX126" fmla="*/ 8783 w 147386"/>
              <a:gd name="connsiteY126" fmla="*/ 115022 h 160922"/>
              <a:gd name="connsiteX127" fmla="*/ 7821 w 147386"/>
              <a:gd name="connsiteY127" fmla="*/ 114480 h 160922"/>
              <a:gd name="connsiteX128" fmla="*/ 7700 w 147386"/>
              <a:gd name="connsiteY128" fmla="*/ 114120 h 160922"/>
              <a:gd name="connsiteX129" fmla="*/ 7941 w 147386"/>
              <a:gd name="connsiteY129" fmla="*/ 113518 h 160922"/>
              <a:gd name="connsiteX130" fmla="*/ 8242 w 147386"/>
              <a:gd name="connsiteY130" fmla="*/ 112014 h 160922"/>
              <a:gd name="connsiteX131" fmla="*/ 8662 w 147386"/>
              <a:gd name="connsiteY131" fmla="*/ 110991 h 160922"/>
              <a:gd name="connsiteX132" fmla="*/ 9265 w 147386"/>
              <a:gd name="connsiteY132" fmla="*/ 110390 h 160922"/>
              <a:gd name="connsiteX133" fmla="*/ 9625 w 147386"/>
              <a:gd name="connsiteY133" fmla="*/ 109066 h 160922"/>
              <a:gd name="connsiteX134" fmla="*/ 9505 w 147386"/>
              <a:gd name="connsiteY134" fmla="*/ 108044 h 160922"/>
              <a:gd name="connsiteX135" fmla="*/ 8302 w 147386"/>
              <a:gd name="connsiteY135" fmla="*/ 107803 h 160922"/>
              <a:gd name="connsiteX136" fmla="*/ 6557 w 147386"/>
              <a:gd name="connsiteY136" fmla="*/ 108104 h 160922"/>
              <a:gd name="connsiteX137" fmla="*/ 5835 w 147386"/>
              <a:gd name="connsiteY137" fmla="*/ 107502 h 160922"/>
              <a:gd name="connsiteX138" fmla="*/ 5053 w 147386"/>
              <a:gd name="connsiteY138" fmla="*/ 106479 h 160922"/>
              <a:gd name="connsiteX139" fmla="*/ 5053 w 147386"/>
              <a:gd name="connsiteY139" fmla="*/ 105878 h 160922"/>
              <a:gd name="connsiteX140" fmla="*/ 5113 w 147386"/>
              <a:gd name="connsiteY140" fmla="*/ 103712 h 160922"/>
              <a:gd name="connsiteX141" fmla="*/ 5294 w 147386"/>
              <a:gd name="connsiteY141" fmla="*/ 102810 h 160922"/>
              <a:gd name="connsiteX142" fmla="*/ 5294 w 147386"/>
              <a:gd name="connsiteY142" fmla="*/ 101787 h 160922"/>
              <a:gd name="connsiteX143" fmla="*/ 6076 w 147386"/>
              <a:gd name="connsiteY143" fmla="*/ 100704 h 160922"/>
              <a:gd name="connsiteX144" fmla="*/ 6076 w 147386"/>
              <a:gd name="connsiteY144" fmla="*/ 98599 h 160922"/>
              <a:gd name="connsiteX145" fmla="*/ 5835 w 147386"/>
              <a:gd name="connsiteY145" fmla="*/ 97877 h 160922"/>
              <a:gd name="connsiteX146" fmla="*/ 4933 w 147386"/>
              <a:gd name="connsiteY146" fmla="*/ 97035 h 160922"/>
              <a:gd name="connsiteX147" fmla="*/ 3549 w 147386"/>
              <a:gd name="connsiteY147" fmla="*/ 96192 h 160922"/>
              <a:gd name="connsiteX148" fmla="*/ 3128 w 147386"/>
              <a:gd name="connsiteY148" fmla="*/ 94989 h 160922"/>
              <a:gd name="connsiteX149" fmla="*/ 3489 w 147386"/>
              <a:gd name="connsiteY149" fmla="*/ 94087 h 160922"/>
              <a:gd name="connsiteX150" fmla="*/ 3850 w 147386"/>
              <a:gd name="connsiteY150" fmla="*/ 93786 h 160922"/>
              <a:gd name="connsiteX151" fmla="*/ 4452 w 147386"/>
              <a:gd name="connsiteY151" fmla="*/ 93185 h 160922"/>
              <a:gd name="connsiteX152" fmla="*/ 4993 w 147386"/>
              <a:gd name="connsiteY152" fmla="*/ 92583 h 160922"/>
              <a:gd name="connsiteX153" fmla="*/ 4872 w 147386"/>
              <a:gd name="connsiteY153" fmla="*/ 90357 h 160922"/>
              <a:gd name="connsiteX154" fmla="*/ 5234 w 147386"/>
              <a:gd name="connsiteY154" fmla="*/ 89214 h 160922"/>
              <a:gd name="connsiteX155" fmla="*/ 6317 w 147386"/>
              <a:gd name="connsiteY155" fmla="*/ 88913 h 160922"/>
              <a:gd name="connsiteX156" fmla="*/ 8963 w 147386"/>
              <a:gd name="connsiteY156" fmla="*/ 88913 h 160922"/>
              <a:gd name="connsiteX157" fmla="*/ 9866 w 147386"/>
              <a:gd name="connsiteY157" fmla="*/ 88853 h 160922"/>
              <a:gd name="connsiteX158" fmla="*/ 10467 w 147386"/>
              <a:gd name="connsiteY158" fmla="*/ 88552 h 160922"/>
              <a:gd name="connsiteX159" fmla="*/ 10948 w 147386"/>
              <a:gd name="connsiteY159" fmla="*/ 87048 h 160922"/>
              <a:gd name="connsiteX160" fmla="*/ 11129 w 147386"/>
              <a:gd name="connsiteY160" fmla="*/ 86387 h 160922"/>
              <a:gd name="connsiteX161" fmla="*/ 11370 w 147386"/>
              <a:gd name="connsiteY161" fmla="*/ 85785 h 160922"/>
              <a:gd name="connsiteX162" fmla="*/ 11551 w 147386"/>
              <a:gd name="connsiteY162" fmla="*/ 85545 h 160922"/>
              <a:gd name="connsiteX163" fmla="*/ 12212 w 147386"/>
              <a:gd name="connsiteY163" fmla="*/ 85063 h 160922"/>
              <a:gd name="connsiteX164" fmla="*/ 13174 w 147386"/>
              <a:gd name="connsiteY164" fmla="*/ 84462 h 160922"/>
              <a:gd name="connsiteX165" fmla="*/ 13776 w 147386"/>
              <a:gd name="connsiteY165" fmla="*/ 82537 h 160922"/>
              <a:gd name="connsiteX166" fmla="*/ 13415 w 147386"/>
              <a:gd name="connsiteY166" fmla="*/ 81093 h 160922"/>
              <a:gd name="connsiteX167" fmla="*/ 14738 w 147386"/>
              <a:gd name="connsiteY167" fmla="*/ 77844 h 160922"/>
              <a:gd name="connsiteX168" fmla="*/ 14498 w 147386"/>
              <a:gd name="connsiteY168" fmla="*/ 76521 h 160922"/>
              <a:gd name="connsiteX169" fmla="*/ 14077 w 147386"/>
              <a:gd name="connsiteY169" fmla="*/ 76220 h 160922"/>
              <a:gd name="connsiteX170" fmla="*/ 12693 w 147386"/>
              <a:gd name="connsiteY170" fmla="*/ 75498 h 160922"/>
              <a:gd name="connsiteX171" fmla="*/ 12333 w 147386"/>
              <a:gd name="connsiteY171" fmla="*/ 75137 h 160922"/>
              <a:gd name="connsiteX172" fmla="*/ 12152 w 147386"/>
              <a:gd name="connsiteY172" fmla="*/ 74836 h 160922"/>
              <a:gd name="connsiteX173" fmla="*/ 11971 w 147386"/>
              <a:gd name="connsiteY173" fmla="*/ 74175 h 160922"/>
              <a:gd name="connsiteX174" fmla="*/ 12092 w 147386"/>
              <a:gd name="connsiteY174" fmla="*/ 73573 h 160922"/>
              <a:gd name="connsiteX175" fmla="*/ 12212 w 147386"/>
              <a:gd name="connsiteY175" fmla="*/ 73453 h 160922"/>
              <a:gd name="connsiteX176" fmla="*/ 12633 w 147386"/>
              <a:gd name="connsiteY176" fmla="*/ 73092 h 160922"/>
              <a:gd name="connsiteX177" fmla="*/ 13115 w 147386"/>
              <a:gd name="connsiteY177" fmla="*/ 72911 h 160922"/>
              <a:gd name="connsiteX178" fmla="*/ 13956 w 147386"/>
              <a:gd name="connsiteY178" fmla="*/ 72611 h 160922"/>
              <a:gd name="connsiteX179" fmla="*/ 14558 w 147386"/>
              <a:gd name="connsiteY179" fmla="*/ 72430 h 160922"/>
              <a:gd name="connsiteX180" fmla="*/ 14979 w 147386"/>
              <a:gd name="connsiteY180" fmla="*/ 72490 h 160922"/>
              <a:gd name="connsiteX181" fmla="*/ 16363 w 147386"/>
              <a:gd name="connsiteY181" fmla="*/ 72189 h 160922"/>
              <a:gd name="connsiteX182" fmla="*/ 16002 w 147386"/>
              <a:gd name="connsiteY182" fmla="*/ 70986 h 160922"/>
              <a:gd name="connsiteX183" fmla="*/ 17085 w 147386"/>
              <a:gd name="connsiteY183" fmla="*/ 69001 h 160922"/>
              <a:gd name="connsiteX184" fmla="*/ 17085 w 147386"/>
              <a:gd name="connsiteY184" fmla="*/ 68099 h 160922"/>
              <a:gd name="connsiteX185" fmla="*/ 16483 w 147386"/>
              <a:gd name="connsiteY185" fmla="*/ 67136 h 160922"/>
              <a:gd name="connsiteX186" fmla="*/ 14859 w 147386"/>
              <a:gd name="connsiteY186" fmla="*/ 65933 h 160922"/>
              <a:gd name="connsiteX187" fmla="*/ 14257 w 147386"/>
              <a:gd name="connsiteY187" fmla="*/ 65452 h 160922"/>
              <a:gd name="connsiteX188" fmla="*/ 12272 w 147386"/>
              <a:gd name="connsiteY188" fmla="*/ 63948 h 160922"/>
              <a:gd name="connsiteX189" fmla="*/ 11009 w 147386"/>
              <a:gd name="connsiteY189" fmla="*/ 60760 h 160922"/>
              <a:gd name="connsiteX190" fmla="*/ 8843 w 147386"/>
              <a:gd name="connsiteY190" fmla="*/ 59797 h 160922"/>
              <a:gd name="connsiteX191" fmla="*/ 8242 w 147386"/>
              <a:gd name="connsiteY191" fmla="*/ 59496 h 160922"/>
              <a:gd name="connsiteX192" fmla="*/ 6317 w 147386"/>
              <a:gd name="connsiteY192" fmla="*/ 57812 h 160922"/>
              <a:gd name="connsiteX193" fmla="*/ 4753 w 147386"/>
              <a:gd name="connsiteY193" fmla="*/ 55706 h 160922"/>
              <a:gd name="connsiteX194" fmla="*/ 3730 w 147386"/>
              <a:gd name="connsiteY194" fmla="*/ 54984 h 160922"/>
              <a:gd name="connsiteX195" fmla="*/ 2767 w 147386"/>
              <a:gd name="connsiteY195" fmla="*/ 53180 h 160922"/>
              <a:gd name="connsiteX196" fmla="*/ 2166 w 147386"/>
              <a:gd name="connsiteY196" fmla="*/ 52097 h 160922"/>
              <a:gd name="connsiteX197" fmla="*/ 1083 w 147386"/>
              <a:gd name="connsiteY197" fmla="*/ 52518 h 160922"/>
              <a:gd name="connsiteX198" fmla="*/ 120 w 147386"/>
              <a:gd name="connsiteY198" fmla="*/ 51315 h 160922"/>
              <a:gd name="connsiteX199" fmla="*/ 241 w 147386"/>
              <a:gd name="connsiteY199" fmla="*/ 50412 h 160922"/>
              <a:gd name="connsiteX200" fmla="*/ 241 w 147386"/>
              <a:gd name="connsiteY200" fmla="*/ 49690 h 160922"/>
              <a:gd name="connsiteX201" fmla="*/ 0 w 147386"/>
              <a:gd name="connsiteY201" fmla="*/ 48547 h 160922"/>
              <a:gd name="connsiteX202" fmla="*/ 2286 w 147386"/>
              <a:gd name="connsiteY202" fmla="*/ 45359 h 160922"/>
              <a:gd name="connsiteX203" fmla="*/ 4211 w 147386"/>
              <a:gd name="connsiteY203" fmla="*/ 43735 h 160922"/>
              <a:gd name="connsiteX204" fmla="*/ 5113 w 147386"/>
              <a:gd name="connsiteY204" fmla="*/ 42231 h 160922"/>
              <a:gd name="connsiteX205" fmla="*/ 6738 w 147386"/>
              <a:gd name="connsiteY205" fmla="*/ 41088 h 160922"/>
              <a:gd name="connsiteX206" fmla="*/ 9444 w 147386"/>
              <a:gd name="connsiteY206" fmla="*/ 38200 h 160922"/>
              <a:gd name="connsiteX207" fmla="*/ 10287 w 147386"/>
              <a:gd name="connsiteY207" fmla="*/ 37358 h 160922"/>
              <a:gd name="connsiteX208" fmla="*/ 11791 w 147386"/>
              <a:gd name="connsiteY208" fmla="*/ 35553 h 160922"/>
              <a:gd name="connsiteX209" fmla="*/ 11430 w 147386"/>
              <a:gd name="connsiteY209" fmla="*/ 34831 h 160922"/>
              <a:gd name="connsiteX210" fmla="*/ 12212 w 147386"/>
              <a:gd name="connsiteY210" fmla="*/ 32124 h 160922"/>
              <a:gd name="connsiteX211" fmla="*/ 12212 w 147386"/>
              <a:gd name="connsiteY211" fmla="*/ 30199 h 160922"/>
              <a:gd name="connsiteX212" fmla="*/ 13656 w 147386"/>
              <a:gd name="connsiteY212" fmla="*/ 28395 h 160922"/>
              <a:gd name="connsiteX213" fmla="*/ 15822 w 147386"/>
              <a:gd name="connsiteY213" fmla="*/ 26710 h 160922"/>
              <a:gd name="connsiteX214" fmla="*/ 17145 w 147386"/>
              <a:gd name="connsiteY214" fmla="*/ 24725 h 160922"/>
              <a:gd name="connsiteX215" fmla="*/ 17205 w 147386"/>
              <a:gd name="connsiteY215" fmla="*/ 23582 h 160922"/>
              <a:gd name="connsiteX216" fmla="*/ 17024 w 147386"/>
              <a:gd name="connsiteY216" fmla="*/ 23161 h 160922"/>
              <a:gd name="connsiteX217" fmla="*/ 15400 w 147386"/>
              <a:gd name="connsiteY217" fmla="*/ 24605 h 160922"/>
              <a:gd name="connsiteX218" fmla="*/ 14017 w 147386"/>
              <a:gd name="connsiteY218" fmla="*/ 25206 h 160922"/>
              <a:gd name="connsiteX219" fmla="*/ 13896 w 147386"/>
              <a:gd name="connsiteY219" fmla="*/ 24364 h 160922"/>
              <a:gd name="connsiteX220" fmla="*/ 14498 w 147386"/>
              <a:gd name="connsiteY220" fmla="*/ 20754 h 160922"/>
              <a:gd name="connsiteX221" fmla="*/ 16604 w 147386"/>
              <a:gd name="connsiteY221" fmla="*/ 19371 h 160922"/>
              <a:gd name="connsiteX222" fmla="*/ 18288 w 147386"/>
              <a:gd name="connsiteY222" fmla="*/ 16964 h 160922"/>
              <a:gd name="connsiteX223" fmla="*/ 18108 w 147386"/>
              <a:gd name="connsiteY223" fmla="*/ 16363 h 160922"/>
              <a:gd name="connsiteX224" fmla="*/ 20694 w 147386"/>
              <a:gd name="connsiteY224" fmla="*/ 13716 h 160922"/>
              <a:gd name="connsiteX225" fmla="*/ 22379 w 147386"/>
              <a:gd name="connsiteY225" fmla="*/ 9685 h 160922"/>
              <a:gd name="connsiteX226" fmla="*/ 22559 w 147386"/>
              <a:gd name="connsiteY226" fmla="*/ 7760 h 160922"/>
              <a:gd name="connsiteX227" fmla="*/ 23943 w 147386"/>
              <a:gd name="connsiteY227" fmla="*/ 5053 h 160922"/>
              <a:gd name="connsiteX228" fmla="*/ 24424 w 147386"/>
              <a:gd name="connsiteY228" fmla="*/ 3008 h 160922"/>
              <a:gd name="connsiteX229" fmla="*/ 24424 w 147386"/>
              <a:gd name="connsiteY229" fmla="*/ 842 h 160922"/>
              <a:gd name="connsiteX230" fmla="*/ 24604 w 147386"/>
              <a:gd name="connsiteY230" fmla="*/ 0 h 160922"/>
              <a:gd name="connsiteX231" fmla="*/ 30500 w 147386"/>
              <a:gd name="connsiteY231" fmla="*/ 9204 h 160922"/>
              <a:gd name="connsiteX232" fmla="*/ 32004 w 147386"/>
              <a:gd name="connsiteY232" fmla="*/ 12272 h 160922"/>
              <a:gd name="connsiteX233" fmla="*/ 34591 w 147386"/>
              <a:gd name="connsiteY233" fmla="*/ 16664 h 160922"/>
              <a:gd name="connsiteX234" fmla="*/ 35192 w 147386"/>
              <a:gd name="connsiteY234" fmla="*/ 16303 h 160922"/>
              <a:gd name="connsiteX235" fmla="*/ 38501 w 147386"/>
              <a:gd name="connsiteY235" fmla="*/ 21717 h 160922"/>
              <a:gd name="connsiteX236" fmla="*/ 40186 w 147386"/>
              <a:gd name="connsiteY236" fmla="*/ 23702 h 160922"/>
              <a:gd name="connsiteX237" fmla="*/ 41870 w 147386"/>
              <a:gd name="connsiteY237" fmla="*/ 21476 h 160922"/>
              <a:gd name="connsiteX238" fmla="*/ 43614 w 147386"/>
              <a:gd name="connsiteY238" fmla="*/ 21958 h 160922"/>
              <a:gd name="connsiteX239" fmla="*/ 46261 w 147386"/>
              <a:gd name="connsiteY239" fmla="*/ 20153 h 160922"/>
              <a:gd name="connsiteX240" fmla="*/ 46321 w 147386"/>
              <a:gd name="connsiteY240" fmla="*/ 21597 h 160922"/>
              <a:gd name="connsiteX241" fmla="*/ 45299 w 147386"/>
              <a:gd name="connsiteY241" fmla="*/ 23101 h 160922"/>
              <a:gd name="connsiteX242" fmla="*/ 47103 w 147386"/>
              <a:gd name="connsiteY242" fmla="*/ 24725 h 160922"/>
              <a:gd name="connsiteX243" fmla="*/ 47284 w 147386"/>
              <a:gd name="connsiteY243" fmla="*/ 29357 h 160922"/>
              <a:gd name="connsiteX244" fmla="*/ 46081 w 147386"/>
              <a:gd name="connsiteY244" fmla="*/ 32726 h 160922"/>
              <a:gd name="connsiteX245" fmla="*/ 52578 w 147386"/>
              <a:gd name="connsiteY245" fmla="*/ 36576 h 160922"/>
              <a:gd name="connsiteX246" fmla="*/ 51796 w 147386"/>
              <a:gd name="connsiteY246" fmla="*/ 32365 h 160922"/>
              <a:gd name="connsiteX247" fmla="*/ 54202 w 147386"/>
              <a:gd name="connsiteY247" fmla="*/ 32545 h 160922"/>
              <a:gd name="connsiteX248" fmla="*/ 54443 w 147386"/>
              <a:gd name="connsiteY248" fmla="*/ 37599 h 160922"/>
              <a:gd name="connsiteX249" fmla="*/ 59556 w 147386"/>
              <a:gd name="connsiteY249" fmla="*/ 28274 h 160922"/>
              <a:gd name="connsiteX250" fmla="*/ 57751 w 147386"/>
              <a:gd name="connsiteY250" fmla="*/ 20333 h 160922"/>
              <a:gd name="connsiteX251" fmla="*/ 57932 w 147386"/>
              <a:gd name="connsiteY251" fmla="*/ 11911 h 160922"/>
              <a:gd name="connsiteX252" fmla="*/ 60639 w 147386"/>
              <a:gd name="connsiteY252" fmla="*/ 6256 h 160922"/>
              <a:gd name="connsiteX253" fmla="*/ 66113 w 147386"/>
              <a:gd name="connsiteY253" fmla="*/ 9264 h 160922"/>
              <a:gd name="connsiteX254" fmla="*/ 71106 w 147386"/>
              <a:gd name="connsiteY254" fmla="*/ 11249 h 160922"/>
              <a:gd name="connsiteX255" fmla="*/ 77844 w 147386"/>
              <a:gd name="connsiteY255" fmla="*/ 13415 h 160922"/>
              <a:gd name="connsiteX256" fmla="*/ 70625 w 147386"/>
              <a:gd name="connsiteY256" fmla="*/ 28816 h 160922"/>
              <a:gd name="connsiteX257" fmla="*/ 68279 w 147386"/>
              <a:gd name="connsiteY257" fmla="*/ 34471 h 160922"/>
              <a:gd name="connsiteX258" fmla="*/ 69663 w 147386"/>
              <a:gd name="connsiteY258" fmla="*/ 36696 h 160922"/>
              <a:gd name="connsiteX259" fmla="*/ 70024 w 147386"/>
              <a:gd name="connsiteY259" fmla="*/ 38501 h 160922"/>
              <a:gd name="connsiteX260" fmla="*/ 71708 w 147386"/>
              <a:gd name="connsiteY260" fmla="*/ 38020 h 160922"/>
              <a:gd name="connsiteX261" fmla="*/ 77904 w 147386"/>
              <a:gd name="connsiteY261" fmla="*/ 44336 h 160922"/>
              <a:gd name="connsiteX262" fmla="*/ 78987 w 147386"/>
              <a:gd name="connsiteY262" fmla="*/ 41449 h 160922"/>
              <a:gd name="connsiteX263" fmla="*/ 81394 w 147386"/>
              <a:gd name="connsiteY263" fmla="*/ 42111 h 160922"/>
              <a:gd name="connsiteX264" fmla="*/ 81875 w 147386"/>
              <a:gd name="connsiteY264" fmla="*/ 45239 h 160922"/>
              <a:gd name="connsiteX265" fmla="*/ 80972 w 147386"/>
              <a:gd name="connsiteY265" fmla="*/ 46683 h 160922"/>
              <a:gd name="connsiteX266" fmla="*/ 80792 w 147386"/>
              <a:gd name="connsiteY266" fmla="*/ 49510 h 160922"/>
              <a:gd name="connsiteX267" fmla="*/ 79709 w 147386"/>
              <a:gd name="connsiteY267" fmla="*/ 49510 h 160922"/>
              <a:gd name="connsiteX268" fmla="*/ 78807 w 147386"/>
              <a:gd name="connsiteY268" fmla="*/ 51916 h 160922"/>
              <a:gd name="connsiteX269" fmla="*/ 75799 w 147386"/>
              <a:gd name="connsiteY269" fmla="*/ 52097 h 160922"/>
              <a:gd name="connsiteX270" fmla="*/ 75197 w 147386"/>
              <a:gd name="connsiteY270" fmla="*/ 55285 h 160922"/>
              <a:gd name="connsiteX271" fmla="*/ 74114 w 147386"/>
              <a:gd name="connsiteY271" fmla="*/ 57691 h 160922"/>
              <a:gd name="connsiteX272" fmla="*/ 74415 w 147386"/>
              <a:gd name="connsiteY272" fmla="*/ 58534 h 160922"/>
              <a:gd name="connsiteX273" fmla="*/ 77002 w 147386"/>
              <a:gd name="connsiteY273" fmla="*/ 58834 h 160922"/>
              <a:gd name="connsiteX274" fmla="*/ 76942 w 147386"/>
              <a:gd name="connsiteY274" fmla="*/ 59977 h 160922"/>
              <a:gd name="connsiteX275" fmla="*/ 78326 w 147386"/>
              <a:gd name="connsiteY275" fmla="*/ 61180 h 160922"/>
              <a:gd name="connsiteX276" fmla="*/ 77904 w 147386"/>
              <a:gd name="connsiteY276" fmla="*/ 63587 h 160922"/>
              <a:gd name="connsiteX277" fmla="*/ 85424 w 147386"/>
              <a:gd name="connsiteY277" fmla="*/ 59376 h 160922"/>
              <a:gd name="connsiteX278" fmla="*/ 86628 w 147386"/>
              <a:gd name="connsiteY278" fmla="*/ 61060 h 160922"/>
              <a:gd name="connsiteX279" fmla="*/ 85244 w 147386"/>
              <a:gd name="connsiteY279" fmla="*/ 61542 h 160922"/>
              <a:gd name="connsiteX280" fmla="*/ 87048 w 147386"/>
              <a:gd name="connsiteY280" fmla="*/ 63166 h 160922"/>
              <a:gd name="connsiteX281" fmla="*/ 89274 w 147386"/>
              <a:gd name="connsiteY281" fmla="*/ 61963 h 160922"/>
              <a:gd name="connsiteX282" fmla="*/ 90177 w 147386"/>
              <a:gd name="connsiteY282" fmla="*/ 60760 h 160922"/>
              <a:gd name="connsiteX283" fmla="*/ 88974 w 147386"/>
              <a:gd name="connsiteY283" fmla="*/ 59556 h 160922"/>
              <a:gd name="connsiteX284" fmla="*/ 90297 w 147386"/>
              <a:gd name="connsiteY284" fmla="*/ 58955 h 160922"/>
              <a:gd name="connsiteX285" fmla="*/ 91982 w 147386"/>
              <a:gd name="connsiteY285" fmla="*/ 71046 h 160922"/>
              <a:gd name="connsiteX286" fmla="*/ 92643 w 147386"/>
              <a:gd name="connsiteY286" fmla="*/ 73453 h 160922"/>
              <a:gd name="connsiteX287" fmla="*/ 95471 w 147386"/>
              <a:gd name="connsiteY287" fmla="*/ 73573 h 160922"/>
              <a:gd name="connsiteX288" fmla="*/ 95832 w 147386"/>
              <a:gd name="connsiteY288" fmla="*/ 75137 h 160922"/>
              <a:gd name="connsiteX289" fmla="*/ 97155 w 147386"/>
              <a:gd name="connsiteY289" fmla="*/ 75859 h 160922"/>
              <a:gd name="connsiteX290" fmla="*/ 97035 w 147386"/>
              <a:gd name="connsiteY290" fmla="*/ 76882 h 160922"/>
              <a:gd name="connsiteX291" fmla="*/ 98539 w 147386"/>
              <a:gd name="connsiteY291" fmla="*/ 77483 h 160922"/>
              <a:gd name="connsiteX292" fmla="*/ 99441 w 147386"/>
              <a:gd name="connsiteY292" fmla="*/ 78807 h 160922"/>
              <a:gd name="connsiteX293" fmla="*/ 107261 w 147386"/>
              <a:gd name="connsiteY293" fmla="*/ 72671 h 160922"/>
              <a:gd name="connsiteX294" fmla="*/ 109668 w 147386"/>
              <a:gd name="connsiteY294" fmla="*/ 77784 h 160922"/>
              <a:gd name="connsiteX295" fmla="*/ 111111 w 147386"/>
              <a:gd name="connsiteY295" fmla="*/ 76220 h 160922"/>
              <a:gd name="connsiteX296" fmla="*/ 111172 w 147386"/>
              <a:gd name="connsiteY296" fmla="*/ 74716 h 160922"/>
              <a:gd name="connsiteX297" fmla="*/ 113337 w 147386"/>
              <a:gd name="connsiteY297" fmla="*/ 72370 h 160922"/>
              <a:gd name="connsiteX298" fmla="*/ 113699 w 147386"/>
              <a:gd name="connsiteY298" fmla="*/ 70686 h 160922"/>
              <a:gd name="connsiteX299" fmla="*/ 115323 w 147386"/>
              <a:gd name="connsiteY299" fmla="*/ 70204 h 160922"/>
              <a:gd name="connsiteX300" fmla="*/ 114962 w 147386"/>
              <a:gd name="connsiteY300" fmla="*/ 68941 h 160922"/>
              <a:gd name="connsiteX301" fmla="*/ 115804 w 147386"/>
              <a:gd name="connsiteY301" fmla="*/ 68941 h 160922"/>
              <a:gd name="connsiteX302" fmla="*/ 117067 w 147386"/>
              <a:gd name="connsiteY302" fmla="*/ 66414 h 160922"/>
              <a:gd name="connsiteX303" fmla="*/ 116767 w 147386"/>
              <a:gd name="connsiteY303" fmla="*/ 65572 h 160922"/>
              <a:gd name="connsiteX304" fmla="*/ 118752 w 147386"/>
              <a:gd name="connsiteY304" fmla="*/ 65753 h 160922"/>
              <a:gd name="connsiteX305" fmla="*/ 121579 w 147386"/>
              <a:gd name="connsiteY305" fmla="*/ 67136 h 160922"/>
              <a:gd name="connsiteX306" fmla="*/ 124286 w 147386"/>
              <a:gd name="connsiteY306" fmla="*/ 67918 h 160922"/>
              <a:gd name="connsiteX307" fmla="*/ 125429 w 147386"/>
              <a:gd name="connsiteY307" fmla="*/ 67076 h 160922"/>
              <a:gd name="connsiteX308" fmla="*/ 127474 w 147386"/>
              <a:gd name="connsiteY308" fmla="*/ 67738 h 160922"/>
              <a:gd name="connsiteX309" fmla="*/ 128196 w 147386"/>
              <a:gd name="connsiteY309" fmla="*/ 67136 h 160922"/>
              <a:gd name="connsiteX310" fmla="*/ 128317 w 147386"/>
              <a:gd name="connsiteY310" fmla="*/ 69121 h 160922"/>
              <a:gd name="connsiteX311" fmla="*/ 127114 w 147386"/>
              <a:gd name="connsiteY311" fmla="*/ 70204 h 160922"/>
              <a:gd name="connsiteX312" fmla="*/ 128137 w 147386"/>
              <a:gd name="connsiteY312" fmla="*/ 71407 h 160922"/>
              <a:gd name="connsiteX313" fmla="*/ 127595 w 147386"/>
              <a:gd name="connsiteY313" fmla="*/ 72250 h 160922"/>
              <a:gd name="connsiteX314" fmla="*/ 128377 w 147386"/>
              <a:gd name="connsiteY314" fmla="*/ 74415 h 160922"/>
              <a:gd name="connsiteX315" fmla="*/ 126813 w 147386"/>
              <a:gd name="connsiteY315" fmla="*/ 75197 h 160922"/>
              <a:gd name="connsiteX316" fmla="*/ 126933 w 147386"/>
              <a:gd name="connsiteY316" fmla="*/ 79047 h 160922"/>
              <a:gd name="connsiteX317" fmla="*/ 126692 w 147386"/>
              <a:gd name="connsiteY317" fmla="*/ 80612 h 160922"/>
              <a:gd name="connsiteX318" fmla="*/ 131445 w 147386"/>
              <a:gd name="connsiteY318" fmla="*/ 82416 h 160922"/>
              <a:gd name="connsiteX319" fmla="*/ 133550 w 147386"/>
              <a:gd name="connsiteY319" fmla="*/ 80612 h 160922"/>
              <a:gd name="connsiteX320" fmla="*/ 136017 w 147386"/>
              <a:gd name="connsiteY320" fmla="*/ 82657 h 160922"/>
              <a:gd name="connsiteX321" fmla="*/ 137160 w 147386"/>
              <a:gd name="connsiteY321" fmla="*/ 82115 h 160922"/>
              <a:gd name="connsiteX322" fmla="*/ 137942 w 147386"/>
              <a:gd name="connsiteY322" fmla="*/ 79589 h 160922"/>
              <a:gd name="connsiteX323" fmla="*/ 139446 w 147386"/>
              <a:gd name="connsiteY323" fmla="*/ 79829 h 160922"/>
              <a:gd name="connsiteX324" fmla="*/ 140048 w 147386"/>
              <a:gd name="connsiteY324" fmla="*/ 78446 h 160922"/>
              <a:gd name="connsiteX325" fmla="*/ 143056 w 147386"/>
              <a:gd name="connsiteY325" fmla="*/ 77062 h 160922"/>
              <a:gd name="connsiteX326" fmla="*/ 145762 w 147386"/>
              <a:gd name="connsiteY326" fmla="*/ 78446 h 160922"/>
              <a:gd name="connsiteX327" fmla="*/ 145642 w 147386"/>
              <a:gd name="connsiteY327" fmla="*/ 78747 h 160922"/>
              <a:gd name="connsiteX328" fmla="*/ 145762 w 147386"/>
              <a:gd name="connsiteY328" fmla="*/ 78867 h 160922"/>
              <a:gd name="connsiteX329" fmla="*/ 145762 w 147386"/>
              <a:gd name="connsiteY329" fmla="*/ 79829 h 160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</a:cxnLst>
            <a:rect l="l" t="t" r="r" b="b"/>
            <a:pathLst>
              <a:path w="147386" h="160922">
                <a:moveTo>
                  <a:pt x="145823" y="79890"/>
                </a:moveTo>
                <a:lnTo>
                  <a:pt x="145823" y="80371"/>
                </a:lnTo>
                <a:lnTo>
                  <a:pt x="146424" y="83619"/>
                </a:lnTo>
                <a:lnTo>
                  <a:pt x="147387" y="84221"/>
                </a:lnTo>
                <a:lnTo>
                  <a:pt x="147206" y="85845"/>
                </a:lnTo>
                <a:lnTo>
                  <a:pt x="145402" y="84341"/>
                </a:lnTo>
                <a:lnTo>
                  <a:pt x="143416" y="85966"/>
                </a:lnTo>
                <a:lnTo>
                  <a:pt x="142574" y="85484"/>
                </a:lnTo>
                <a:lnTo>
                  <a:pt x="141852" y="86327"/>
                </a:lnTo>
                <a:lnTo>
                  <a:pt x="139506" y="86327"/>
                </a:lnTo>
                <a:lnTo>
                  <a:pt x="139566" y="87289"/>
                </a:lnTo>
                <a:lnTo>
                  <a:pt x="135596" y="89635"/>
                </a:lnTo>
                <a:lnTo>
                  <a:pt x="133129" y="88552"/>
                </a:lnTo>
                <a:lnTo>
                  <a:pt x="133009" y="86928"/>
                </a:lnTo>
                <a:lnTo>
                  <a:pt x="120857" y="91981"/>
                </a:lnTo>
                <a:lnTo>
                  <a:pt x="120256" y="90778"/>
                </a:lnTo>
                <a:lnTo>
                  <a:pt x="120376" y="87530"/>
                </a:lnTo>
                <a:lnTo>
                  <a:pt x="120977" y="86266"/>
                </a:lnTo>
                <a:lnTo>
                  <a:pt x="116706" y="84582"/>
                </a:lnTo>
                <a:lnTo>
                  <a:pt x="112916" y="88613"/>
                </a:lnTo>
                <a:lnTo>
                  <a:pt x="110691" y="92824"/>
                </a:lnTo>
                <a:lnTo>
                  <a:pt x="112195" y="94147"/>
                </a:lnTo>
                <a:lnTo>
                  <a:pt x="110209" y="95831"/>
                </a:lnTo>
                <a:lnTo>
                  <a:pt x="109307" y="97456"/>
                </a:lnTo>
                <a:lnTo>
                  <a:pt x="105577" y="100223"/>
                </a:lnTo>
                <a:lnTo>
                  <a:pt x="104735" y="102750"/>
                </a:lnTo>
                <a:lnTo>
                  <a:pt x="103893" y="102750"/>
                </a:lnTo>
                <a:lnTo>
                  <a:pt x="104013" y="100584"/>
                </a:lnTo>
                <a:lnTo>
                  <a:pt x="102570" y="101486"/>
                </a:lnTo>
                <a:lnTo>
                  <a:pt x="102449" y="103111"/>
                </a:lnTo>
                <a:lnTo>
                  <a:pt x="100043" y="103532"/>
                </a:lnTo>
                <a:lnTo>
                  <a:pt x="100704" y="104254"/>
                </a:lnTo>
                <a:lnTo>
                  <a:pt x="96132" y="105036"/>
                </a:lnTo>
                <a:lnTo>
                  <a:pt x="96132" y="106840"/>
                </a:lnTo>
                <a:lnTo>
                  <a:pt x="93726" y="107081"/>
                </a:lnTo>
                <a:lnTo>
                  <a:pt x="93786" y="108164"/>
                </a:lnTo>
                <a:lnTo>
                  <a:pt x="92883" y="108765"/>
                </a:lnTo>
                <a:lnTo>
                  <a:pt x="91379" y="107983"/>
                </a:lnTo>
                <a:lnTo>
                  <a:pt x="89334" y="108164"/>
                </a:lnTo>
                <a:lnTo>
                  <a:pt x="87710" y="111112"/>
                </a:lnTo>
                <a:lnTo>
                  <a:pt x="84642" y="112676"/>
                </a:lnTo>
                <a:lnTo>
                  <a:pt x="82958" y="111773"/>
                </a:lnTo>
                <a:lnTo>
                  <a:pt x="82236" y="114601"/>
                </a:lnTo>
                <a:lnTo>
                  <a:pt x="80912" y="115804"/>
                </a:lnTo>
                <a:lnTo>
                  <a:pt x="82416" y="118692"/>
                </a:lnTo>
                <a:lnTo>
                  <a:pt x="84702" y="118932"/>
                </a:lnTo>
                <a:lnTo>
                  <a:pt x="86988" y="123985"/>
                </a:lnTo>
                <a:lnTo>
                  <a:pt x="88372" y="124286"/>
                </a:lnTo>
                <a:lnTo>
                  <a:pt x="91379" y="124286"/>
                </a:lnTo>
                <a:lnTo>
                  <a:pt x="91379" y="124767"/>
                </a:lnTo>
                <a:lnTo>
                  <a:pt x="88793" y="125189"/>
                </a:lnTo>
                <a:lnTo>
                  <a:pt x="88914" y="126873"/>
                </a:lnTo>
                <a:lnTo>
                  <a:pt x="85544" y="128317"/>
                </a:lnTo>
                <a:lnTo>
                  <a:pt x="85063" y="133550"/>
                </a:lnTo>
                <a:lnTo>
                  <a:pt x="81815" y="134934"/>
                </a:lnTo>
                <a:lnTo>
                  <a:pt x="80431" y="137040"/>
                </a:lnTo>
                <a:lnTo>
                  <a:pt x="81454" y="138243"/>
                </a:lnTo>
                <a:lnTo>
                  <a:pt x="73453" y="141852"/>
                </a:lnTo>
                <a:lnTo>
                  <a:pt x="76040" y="147447"/>
                </a:lnTo>
                <a:lnTo>
                  <a:pt x="67016" y="151478"/>
                </a:lnTo>
                <a:lnTo>
                  <a:pt x="70445" y="156651"/>
                </a:lnTo>
                <a:lnTo>
                  <a:pt x="60339" y="160922"/>
                </a:lnTo>
                <a:lnTo>
                  <a:pt x="58774" y="160922"/>
                </a:lnTo>
                <a:lnTo>
                  <a:pt x="58353" y="160321"/>
                </a:lnTo>
                <a:lnTo>
                  <a:pt x="57872" y="159118"/>
                </a:lnTo>
                <a:lnTo>
                  <a:pt x="57270" y="157614"/>
                </a:lnTo>
                <a:lnTo>
                  <a:pt x="56789" y="156832"/>
                </a:lnTo>
                <a:lnTo>
                  <a:pt x="55165" y="154425"/>
                </a:lnTo>
                <a:lnTo>
                  <a:pt x="53059" y="151778"/>
                </a:lnTo>
                <a:lnTo>
                  <a:pt x="52157" y="151177"/>
                </a:lnTo>
                <a:lnTo>
                  <a:pt x="50653" y="150996"/>
                </a:lnTo>
                <a:lnTo>
                  <a:pt x="49149" y="150395"/>
                </a:lnTo>
                <a:lnTo>
                  <a:pt x="47946" y="150214"/>
                </a:lnTo>
                <a:lnTo>
                  <a:pt x="46502" y="151237"/>
                </a:lnTo>
                <a:lnTo>
                  <a:pt x="44216" y="152681"/>
                </a:lnTo>
                <a:lnTo>
                  <a:pt x="42471" y="152260"/>
                </a:lnTo>
                <a:lnTo>
                  <a:pt x="41630" y="151899"/>
                </a:lnTo>
                <a:lnTo>
                  <a:pt x="41208" y="151658"/>
                </a:lnTo>
                <a:lnTo>
                  <a:pt x="40667" y="151538"/>
                </a:lnTo>
                <a:lnTo>
                  <a:pt x="39885" y="151538"/>
                </a:lnTo>
                <a:lnTo>
                  <a:pt x="39404" y="151478"/>
                </a:lnTo>
                <a:lnTo>
                  <a:pt x="39042" y="151357"/>
                </a:lnTo>
                <a:lnTo>
                  <a:pt x="38140" y="150034"/>
                </a:lnTo>
                <a:lnTo>
                  <a:pt x="37840" y="149372"/>
                </a:lnTo>
                <a:lnTo>
                  <a:pt x="37538" y="148650"/>
                </a:lnTo>
                <a:lnTo>
                  <a:pt x="37237" y="148109"/>
                </a:lnTo>
                <a:lnTo>
                  <a:pt x="37118" y="147808"/>
                </a:lnTo>
                <a:lnTo>
                  <a:pt x="36756" y="147086"/>
                </a:lnTo>
                <a:lnTo>
                  <a:pt x="36576" y="146545"/>
                </a:lnTo>
                <a:lnTo>
                  <a:pt x="36336" y="146244"/>
                </a:lnTo>
                <a:lnTo>
                  <a:pt x="35854" y="145462"/>
                </a:lnTo>
                <a:lnTo>
                  <a:pt x="35433" y="144680"/>
                </a:lnTo>
                <a:lnTo>
                  <a:pt x="35252" y="144319"/>
                </a:lnTo>
                <a:lnTo>
                  <a:pt x="35373" y="143717"/>
                </a:lnTo>
                <a:lnTo>
                  <a:pt x="35373" y="142935"/>
                </a:lnTo>
                <a:lnTo>
                  <a:pt x="34892" y="141792"/>
                </a:lnTo>
                <a:lnTo>
                  <a:pt x="34892" y="141371"/>
                </a:lnTo>
                <a:lnTo>
                  <a:pt x="35012" y="141070"/>
                </a:lnTo>
                <a:lnTo>
                  <a:pt x="35252" y="140048"/>
                </a:lnTo>
                <a:lnTo>
                  <a:pt x="34531" y="137401"/>
                </a:lnTo>
                <a:lnTo>
                  <a:pt x="33207" y="134032"/>
                </a:lnTo>
                <a:lnTo>
                  <a:pt x="32666" y="132468"/>
                </a:lnTo>
                <a:lnTo>
                  <a:pt x="32425" y="131265"/>
                </a:lnTo>
                <a:lnTo>
                  <a:pt x="31222" y="128858"/>
                </a:lnTo>
                <a:lnTo>
                  <a:pt x="30260" y="128377"/>
                </a:lnTo>
                <a:lnTo>
                  <a:pt x="26229" y="125670"/>
                </a:lnTo>
                <a:lnTo>
                  <a:pt x="25748" y="125309"/>
                </a:lnTo>
                <a:lnTo>
                  <a:pt x="24003" y="125128"/>
                </a:lnTo>
                <a:lnTo>
                  <a:pt x="22800" y="124948"/>
                </a:lnTo>
                <a:lnTo>
                  <a:pt x="21416" y="125128"/>
                </a:lnTo>
                <a:lnTo>
                  <a:pt x="19732" y="125429"/>
                </a:lnTo>
                <a:lnTo>
                  <a:pt x="18769" y="126332"/>
                </a:lnTo>
                <a:lnTo>
                  <a:pt x="17807" y="127896"/>
                </a:lnTo>
                <a:lnTo>
                  <a:pt x="17205" y="128317"/>
                </a:lnTo>
                <a:lnTo>
                  <a:pt x="16182" y="128557"/>
                </a:lnTo>
                <a:lnTo>
                  <a:pt x="13415" y="128136"/>
                </a:lnTo>
                <a:lnTo>
                  <a:pt x="12212" y="127354"/>
                </a:lnTo>
                <a:lnTo>
                  <a:pt x="11971" y="126151"/>
                </a:lnTo>
                <a:lnTo>
                  <a:pt x="12333" y="124948"/>
                </a:lnTo>
                <a:lnTo>
                  <a:pt x="11189" y="122361"/>
                </a:lnTo>
                <a:lnTo>
                  <a:pt x="10467" y="121760"/>
                </a:lnTo>
                <a:lnTo>
                  <a:pt x="9866" y="120917"/>
                </a:lnTo>
                <a:lnTo>
                  <a:pt x="9204" y="119895"/>
                </a:lnTo>
                <a:lnTo>
                  <a:pt x="10588" y="118330"/>
                </a:lnTo>
                <a:lnTo>
                  <a:pt x="10166" y="117248"/>
                </a:lnTo>
                <a:lnTo>
                  <a:pt x="8963" y="115383"/>
                </a:lnTo>
                <a:lnTo>
                  <a:pt x="8783" y="115022"/>
                </a:lnTo>
                <a:lnTo>
                  <a:pt x="7821" y="114480"/>
                </a:lnTo>
                <a:lnTo>
                  <a:pt x="7700" y="114120"/>
                </a:lnTo>
                <a:lnTo>
                  <a:pt x="7941" y="113518"/>
                </a:lnTo>
                <a:lnTo>
                  <a:pt x="8242" y="112014"/>
                </a:lnTo>
                <a:lnTo>
                  <a:pt x="8662" y="110991"/>
                </a:lnTo>
                <a:lnTo>
                  <a:pt x="9265" y="110390"/>
                </a:lnTo>
                <a:lnTo>
                  <a:pt x="9625" y="109066"/>
                </a:lnTo>
                <a:lnTo>
                  <a:pt x="9505" y="108044"/>
                </a:lnTo>
                <a:lnTo>
                  <a:pt x="8302" y="107803"/>
                </a:lnTo>
                <a:lnTo>
                  <a:pt x="6557" y="108104"/>
                </a:lnTo>
                <a:lnTo>
                  <a:pt x="5835" y="107502"/>
                </a:lnTo>
                <a:lnTo>
                  <a:pt x="5053" y="106479"/>
                </a:lnTo>
                <a:lnTo>
                  <a:pt x="5053" y="105878"/>
                </a:lnTo>
                <a:lnTo>
                  <a:pt x="5113" y="103712"/>
                </a:lnTo>
                <a:lnTo>
                  <a:pt x="5294" y="102810"/>
                </a:lnTo>
                <a:lnTo>
                  <a:pt x="5294" y="101787"/>
                </a:lnTo>
                <a:lnTo>
                  <a:pt x="6076" y="100704"/>
                </a:lnTo>
                <a:lnTo>
                  <a:pt x="6076" y="98599"/>
                </a:lnTo>
                <a:lnTo>
                  <a:pt x="5835" y="97877"/>
                </a:lnTo>
                <a:lnTo>
                  <a:pt x="4933" y="97035"/>
                </a:lnTo>
                <a:lnTo>
                  <a:pt x="3549" y="96192"/>
                </a:lnTo>
                <a:lnTo>
                  <a:pt x="3128" y="94989"/>
                </a:lnTo>
                <a:lnTo>
                  <a:pt x="3489" y="94087"/>
                </a:lnTo>
                <a:lnTo>
                  <a:pt x="3850" y="93786"/>
                </a:lnTo>
                <a:lnTo>
                  <a:pt x="4452" y="93185"/>
                </a:lnTo>
                <a:lnTo>
                  <a:pt x="4993" y="92583"/>
                </a:lnTo>
                <a:lnTo>
                  <a:pt x="4872" y="90357"/>
                </a:lnTo>
                <a:lnTo>
                  <a:pt x="5234" y="89214"/>
                </a:lnTo>
                <a:lnTo>
                  <a:pt x="6317" y="88913"/>
                </a:lnTo>
                <a:lnTo>
                  <a:pt x="8963" y="88913"/>
                </a:lnTo>
                <a:lnTo>
                  <a:pt x="9866" y="88853"/>
                </a:lnTo>
                <a:lnTo>
                  <a:pt x="10467" y="88552"/>
                </a:lnTo>
                <a:lnTo>
                  <a:pt x="10948" y="87048"/>
                </a:lnTo>
                <a:lnTo>
                  <a:pt x="11129" y="86387"/>
                </a:lnTo>
                <a:lnTo>
                  <a:pt x="11370" y="85785"/>
                </a:lnTo>
                <a:lnTo>
                  <a:pt x="11551" y="85545"/>
                </a:lnTo>
                <a:lnTo>
                  <a:pt x="12212" y="85063"/>
                </a:lnTo>
                <a:lnTo>
                  <a:pt x="13174" y="84462"/>
                </a:lnTo>
                <a:lnTo>
                  <a:pt x="13776" y="82537"/>
                </a:lnTo>
                <a:lnTo>
                  <a:pt x="13415" y="81093"/>
                </a:lnTo>
                <a:lnTo>
                  <a:pt x="14738" y="77844"/>
                </a:lnTo>
                <a:lnTo>
                  <a:pt x="14498" y="76521"/>
                </a:lnTo>
                <a:lnTo>
                  <a:pt x="14077" y="76220"/>
                </a:lnTo>
                <a:lnTo>
                  <a:pt x="12693" y="75498"/>
                </a:lnTo>
                <a:lnTo>
                  <a:pt x="12333" y="75137"/>
                </a:lnTo>
                <a:lnTo>
                  <a:pt x="12152" y="74836"/>
                </a:lnTo>
                <a:lnTo>
                  <a:pt x="11971" y="74175"/>
                </a:lnTo>
                <a:lnTo>
                  <a:pt x="12092" y="73573"/>
                </a:lnTo>
                <a:lnTo>
                  <a:pt x="12212" y="73453"/>
                </a:lnTo>
                <a:lnTo>
                  <a:pt x="12633" y="73092"/>
                </a:lnTo>
                <a:lnTo>
                  <a:pt x="13115" y="72911"/>
                </a:lnTo>
                <a:lnTo>
                  <a:pt x="13956" y="72611"/>
                </a:lnTo>
                <a:lnTo>
                  <a:pt x="14558" y="72430"/>
                </a:lnTo>
                <a:lnTo>
                  <a:pt x="14979" y="72490"/>
                </a:lnTo>
                <a:lnTo>
                  <a:pt x="16363" y="72189"/>
                </a:lnTo>
                <a:lnTo>
                  <a:pt x="16002" y="70986"/>
                </a:lnTo>
                <a:lnTo>
                  <a:pt x="17085" y="69001"/>
                </a:lnTo>
                <a:lnTo>
                  <a:pt x="17085" y="68099"/>
                </a:lnTo>
                <a:lnTo>
                  <a:pt x="16483" y="67136"/>
                </a:lnTo>
                <a:lnTo>
                  <a:pt x="14859" y="65933"/>
                </a:lnTo>
                <a:lnTo>
                  <a:pt x="14257" y="65452"/>
                </a:lnTo>
                <a:lnTo>
                  <a:pt x="12272" y="63948"/>
                </a:lnTo>
                <a:lnTo>
                  <a:pt x="11009" y="60760"/>
                </a:lnTo>
                <a:lnTo>
                  <a:pt x="8843" y="59797"/>
                </a:lnTo>
                <a:lnTo>
                  <a:pt x="8242" y="59496"/>
                </a:lnTo>
                <a:lnTo>
                  <a:pt x="6317" y="57812"/>
                </a:lnTo>
                <a:lnTo>
                  <a:pt x="4753" y="55706"/>
                </a:lnTo>
                <a:lnTo>
                  <a:pt x="3730" y="54984"/>
                </a:lnTo>
                <a:lnTo>
                  <a:pt x="2767" y="53180"/>
                </a:lnTo>
                <a:lnTo>
                  <a:pt x="2166" y="52097"/>
                </a:lnTo>
                <a:lnTo>
                  <a:pt x="1083" y="52518"/>
                </a:lnTo>
                <a:lnTo>
                  <a:pt x="120" y="51315"/>
                </a:lnTo>
                <a:lnTo>
                  <a:pt x="241" y="50412"/>
                </a:lnTo>
                <a:lnTo>
                  <a:pt x="241" y="49690"/>
                </a:lnTo>
                <a:lnTo>
                  <a:pt x="0" y="48547"/>
                </a:lnTo>
                <a:lnTo>
                  <a:pt x="2286" y="45359"/>
                </a:lnTo>
                <a:lnTo>
                  <a:pt x="4211" y="43735"/>
                </a:lnTo>
                <a:lnTo>
                  <a:pt x="5113" y="42231"/>
                </a:lnTo>
                <a:lnTo>
                  <a:pt x="6738" y="41088"/>
                </a:lnTo>
                <a:lnTo>
                  <a:pt x="9444" y="38200"/>
                </a:lnTo>
                <a:lnTo>
                  <a:pt x="10287" y="37358"/>
                </a:lnTo>
                <a:lnTo>
                  <a:pt x="11791" y="35553"/>
                </a:lnTo>
                <a:lnTo>
                  <a:pt x="11430" y="34831"/>
                </a:lnTo>
                <a:lnTo>
                  <a:pt x="12212" y="32124"/>
                </a:lnTo>
                <a:lnTo>
                  <a:pt x="12212" y="30199"/>
                </a:lnTo>
                <a:lnTo>
                  <a:pt x="13656" y="28395"/>
                </a:lnTo>
                <a:lnTo>
                  <a:pt x="15822" y="26710"/>
                </a:lnTo>
                <a:lnTo>
                  <a:pt x="17145" y="24725"/>
                </a:lnTo>
                <a:lnTo>
                  <a:pt x="17205" y="23582"/>
                </a:lnTo>
                <a:lnTo>
                  <a:pt x="17024" y="23161"/>
                </a:lnTo>
                <a:lnTo>
                  <a:pt x="15400" y="24605"/>
                </a:lnTo>
                <a:lnTo>
                  <a:pt x="14017" y="25206"/>
                </a:lnTo>
                <a:lnTo>
                  <a:pt x="13896" y="24364"/>
                </a:lnTo>
                <a:lnTo>
                  <a:pt x="14498" y="20754"/>
                </a:lnTo>
                <a:lnTo>
                  <a:pt x="16604" y="19371"/>
                </a:lnTo>
                <a:lnTo>
                  <a:pt x="18288" y="16964"/>
                </a:lnTo>
                <a:lnTo>
                  <a:pt x="18108" y="16363"/>
                </a:lnTo>
                <a:lnTo>
                  <a:pt x="20694" y="13716"/>
                </a:lnTo>
                <a:lnTo>
                  <a:pt x="22379" y="9685"/>
                </a:lnTo>
                <a:lnTo>
                  <a:pt x="22559" y="7760"/>
                </a:lnTo>
                <a:lnTo>
                  <a:pt x="23943" y="5053"/>
                </a:lnTo>
                <a:lnTo>
                  <a:pt x="24424" y="3008"/>
                </a:lnTo>
                <a:lnTo>
                  <a:pt x="24424" y="842"/>
                </a:lnTo>
                <a:lnTo>
                  <a:pt x="24604" y="0"/>
                </a:lnTo>
                <a:lnTo>
                  <a:pt x="30500" y="9204"/>
                </a:lnTo>
                <a:lnTo>
                  <a:pt x="32004" y="12272"/>
                </a:lnTo>
                <a:lnTo>
                  <a:pt x="34591" y="16664"/>
                </a:lnTo>
                <a:lnTo>
                  <a:pt x="35192" y="16303"/>
                </a:lnTo>
                <a:lnTo>
                  <a:pt x="38501" y="21717"/>
                </a:lnTo>
                <a:lnTo>
                  <a:pt x="40186" y="23702"/>
                </a:lnTo>
                <a:lnTo>
                  <a:pt x="41870" y="21476"/>
                </a:lnTo>
                <a:lnTo>
                  <a:pt x="43614" y="21958"/>
                </a:lnTo>
                <a:lnTo>
                  <a:pt x="46261" y="20153"/>
                </a:lnTo>
                <a:lnTo>
                  <a:pt x="46321" y="21597"/>
                </a:lnTo>
                <a:lnTo>
                  <a:pt x="45299" y="23101"/>
                </a:lnTo>
                <a:lnTo>
                  <a:pt x="47103" y="24725"/>
                </a:lnTo>
                <a:lnTo>
                  <a:pt x="47284" y="29357"/>
                </a:lnTo>
                <a:lnTo>
                  <a:pt x="46081" y="32726"/>
                </a:lnTo>
                <a:lnTo>
                  <a:pt x="52578" y="36576"/>
                </a:lnTo>
                <a:lnTo>
                  <a:pt x="51796" y="32365"/>
                </a:lnTo>
                <a:lnTo>
                  <a:pt x="54202" y="32545"/>
                </a:lnTo>
                <a:lnTo>
                  <a:pt x="54443" y="37599"/>
                </a:lnTo>
                <a:lnTo>
                  <a:pt x="59556" y="28274"/>
                </a:lnTo>
                <a:lnTo>
                  <a:pt x="57751" y="20333"/>
                </a:lnTo>
                <a:lnTo>
                  <a:pt x="57932" y="11911"/>
                </a:lnTo>
                <a:lnTo>
                  <a:pt x="60639" y="6256"/>
                </a:lnTo>
                <a:lnTo>
                  <a:pt x="66113" y="9264"/>
                </a:lnTo>
                <a:lnTo>
                  <a:pt x="71106" y="11249"/>
                </a:lnTo>
                <a:lnTo>
                  <a:pt x="77844" y="13415"/>
                </a:lnTo>
                <a:lnTo>
                  <a:pt x="70625" y="28816"/>
                </a:lnTo>
                <a:lnTo>
                  <a:pt x="68279" y="34471"/>
                </a:lnTo>
                <a:lnTo>
                  <a:pt x="69663" y="36696"/>
                </a:lnTo>
                <a:lnTo>
                  <a:pt x="70024" y="38501"/>
                </a:lnTo>
                <a:lnTo>
                  <a:pt x="71708" y="38020"/>
                </a:lnTo>
                <a:lnTo>
                  <a:pt x="77904" y="44336"/>
                </a:lnTo>
                <a:lnTo>
                  <a:pt x="78987" y="41449"/>
                </a:lnTo>
                <a:lnTo>
                  <a:pt x="81394" y="42111"/>
                </a:lnTo>
                <a:lnTo>
                  <a:pt x="81875" y="45239"/>
                </a:lnTo>
                <a:lnTo>
                  <a:pt x="80972" y="46683"/>
                </a:lnTo>
                <a:lnTo>
                  <a:pt x="80792" y="49510"/>
                </a:lnTo>
                <a:lnTo>
                  <a:pt x="79709" y="49510"/>
                </a:lnTo>
                <a:lnTo>
                  <a:pt x="78807" y="51916"/>
                </a:lnTo>
                <a:lnTo>
                  <a:pt x="75799" y="52097"/>
                </a:lnTo>
                <a:lnTo>
                  <a:pt x="75197" y="55285"/>
                </a:lnTo>
                <a:lnTo>
                  <a:pt x="74114" y="57691"/>
                </a:lnTo>
                <a:lnTo>
                  <a:pt x="74415" y="58534"/>
                </a:lnTo>
                <a:lnTo>
                  <a:pt x="77002" y="58834"/>
                </a:lnTo>
                <a:lnTo>
                  <a:pt x="76942" y="59977"/>
                </a:lnTo>
                <a:lnTo>
                  <a:pt x="78326" y="61180"/>
                </a:lnTo>
                <a:lnTo>
                  <a:pt x="77904" y="63587"/>
                </a:lnTo>
                <a:lnTo>
                  <a:pt x="85424" y="59376"/>
                </a:lnTo>
                <a:lnTo>
                  <a:pt x="86628" y="61060"/>
                </a:lnTo>
                <a:lnTo>
                  <a:pt x="85244" y="61542"/>
                </a:lnTo>
                <a:lnTo>
                  <a:pt x="87048" y="63166"/>
                </a:lnTo>
                <a:lnTo>
                  <a:pt x="89274" y="61963"/>
                </a:lnTo>
                <a:lnTo>
                  <a:pt x="90177" y="60760"/>
                </a:lnTo>
                <a:lnTo>
                  <a:pt x="88974" y="59556"/>
                </a:lnTo>
                <a:lnTo>
                  <a:pt x="90297" y="58955"/>
                </a:lnTo>
                <a:lnTo>
                  <a:pt x="91982" y="71046"/>
                </a:lnTo>
                <a:lnTo>
                  <a:pt x="92643" y="73453"/>
                </a:lnTo>
                <a:lnTo>
                  <a:pt x="95471" y="73573"/>
                </a:lnTo>
                <a:lnTo>
                  <a:pt x="95832" y="75137"/>
                </a:lnTo>
                <a:lnTo>
                  <a:pt x="97155" y="75859"/>
                </a:lnTo>
                <a:lnTo>
                  <a:pt x="97035" y="76882"/>
                </a:lnTo>
                <a:lnTo>
                  <a:pt x="98539" y="77483"/>
                </a:lnTo>
                <a:lnTo>
                  <a:pt x="99441" y="78807"/>
                </a:lnTo>
                <a:lnTo>
                  <a:pt x="107261" y="72671"/>
                </a:lnTo>
                <a:lnTo>
                  <a:pt x="109668" y="77784"/>
                </a:lnTo>
                <a:lnTo>
                  <a:pt x="111111" y="76220"/>
                </a:lnTo>
                <a:lnTo>
                  <a:pt x="111172" y="74716"/>
                </a:lnTo>
                <a:lnTo>
                  <a:pt x="113337" y="72370"/>
                </a:lnTo>
                <a:lnTo>
                  <a:pt x="113699" y="70686"/>
                </a:lnTo>
                <a:lnTo>
                  <a:pt x="115323" y="70204"/>
                </a:lnTo>
                <a:lnTo>
                  <a:pt x="114962" y="68941"/>
                </a:lnTo>
                <a:lnTo>
                  <a:pt x="115804" y="68941"/>
                </a:lnTo>
                <a:lnTo>
                  <a:pt x="117067" y="66414"/>
                </a:lnTo>
                <a:lnTo>
                  <a:pt x="116767" y="65572"/>
                </a:lnTo>
                <a:lnTo>
                  <a:pt x="118752" y="65753"/>
                </a:lnTo>
                <a:lnTo>
                  <a:pt x="121579" y="67136"/>
                </a:lnTo>
                <a:lnTo>
                  <a:pt x="124286" y="67918"/>
                </a:lnTo>
                <a:lnTo>
                  <a:pt x="125429" y="67076"/>
                </a:lnTo>
                <a:lnTo>
                  <a:pt x="127474" y="67738"/>
                </a:lnTo>
                <a:lnTo>
                  <a:pt x="128196" y="67136"/>
                </a:lnTo>
                <a:lnTo>
                  <a:pt x="128317" y="69121"/>
                </a:lnTo>
                <a:lnTo>
                  <a:pt x="127114" y="70204"/>
                </a:lnTo>
                <a:lnTo>
                  <a:pt x="128137" y="71407"/>
                </a:lnTo>
                <a:lnTo>
                  <a:pt x="127595" y="72250"/>
                </a:lnTo>
                <a:lnTo>
                  <a:pt x="128377" y="74415"/>
                </a:lnTo>
                <a:lnTo>
                  <a:pt x="126813" y="75197"/>
                </a:lnTo>
                <a:lnTo>
                  <a:pt x="126933" y="79047"/>
                </a:lnTo>
                <a:lnTo>
                  <a:pt x="126692" y="80612"/>
                </a:lnTo>
                <a:lnTo>
                  <a:pt x="131445" y="82416"/>
                </a:lnTo>
                <a:lnTo>
                  <a:pt x="133550" y="80612"/>
                </a:lnTo>
                <a:lnTo>
                  <a:pt x="136017" y="82657"/>
                </a:lnTo>
                <a:lnTo>
                  <a:pt x="137160" y="82115"/>
                </a:lnTo>
                <a:lnTo>
                  <a:pt x="137942" y="79589"/>
                </a:lnTo>
                <a:lnTo>
                  <a:pt x="139446" y="79829"/>
                </a:lnTo>
                <a:lnTo>
                  <a:pt x="140048" y="78446"/>
                </a:lnTo>
                <a:lnTo>
                  <a:pt x="143056" y="77062"/>
                </a:lnTo>
                <a:lnTo>
                  <a:pt x="145762" y="78446"/>
                </a:lnTo>
                <a:lnTo>
                  <a:pt x="145642" y="78747"/>
                </a:lnTo>
                <a:lnTo>
                  <a:pt x="145762" y="78867"/>
                </a:lnTo>
                <a:lnTo>
                  <a:pt x="145762" y="7982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D1649CC2-F14A-EB5C-046C-7DD493D49337}"/>
              </a:ext>
            </a:extLst>
          </p:cNvPr>
          <p:cNvSpPr/>
          <p:nvPr/>
        </p:nvSpPr>
        <p:spPr>
          <a:xfrm>
            <a:off x="7298033" y="3173559"/>
            <a:ext cx="24127" cy="32534"/>
          </a:xfrm>
          <a:custGeom>
            <a:avLst/>
            <a:gdLst>
              <a:gd name="connsiteX0" fmla="*/ 21055 w 30199"/>
              <a:gd name="connsiteY0" fmla="*/ 35794 h 42170"/>
              <a:gd name="connsiteX1" fmla="*/ 20875 w 30199"/>
              <a:gd name="connsiteY1" fmla="*/ 35794 h 42170"/>
              <a:gd name="connsiteX2" fmla="*/ 18650 w 30199"/>
              <a:gd name="connsiteY2" fmla="*/ 37178 h 42170"/>
              <a:gd name="connsiteX3" fmla="*/ 14558 w 30199"/>
              <a:gd name="connsiteY3" fmla="*/ 38501 h 42170"/>
              <a:gd name="connsiteX4" fmla="*/ 14077 w 30199"/>
              <a:gd name="connsiteY4" fmla="*/ 38501 h 42170"/>
              <a:gd name="connsiteX5" fmla="*/ 11249 w 30199"/>
              <a:gd name="connsiteY5" fmla="*/ 38802 h 42170"/>
              <a:gd name="connsiteX6" fmla="*/ 10287 w 30199"/>
              <a:gd name="connsiteY6" fmla="*/ 39824 h 42170"/>
              <a:gd name="connsiteX7" fmla="*/ 9626 w 30199"/>
              <a:gd name="connsiteY7" fmla="*/ 41629 h 42170"/>
              <a:gd name="connsiteX8" fmla="*/ 9385 w 30199"/>
              <a:gd name="connsiteY8" fmla="*/ 41930 h 42170"/>
              <a:gd name="connsiteX9" fmla="*/ 9265 w 30199"/>
              <a:gd name="connsiteY9" fmla="*/ 42171 h 42170"/>
              <a:gd name="connsiteX10" fmla="*/ 6618 w 30199"/>
              <a:gd name="connsiteY10" fmla="*/ 40787 h 42170"/>
              <a:gd name="connsiteX11" fmla="*/ 0 w 30199"/>
              <a:gd name="connsiteY11" fmla="*/ 37418 h 42170"/>
              <a:gd name="connsiteX12" fmla="*/ 2046 w 30199"/>
              <a:gd name="connsiteY12" fmla="*/ 35613 h 42170"/>
              <a:gd name="connsiteX13" fmla="*/ 3128 w 30199"/>
              <a:gd name="connsiteY13" fmla="*/ 36335 h 42170"/>
              <a:gd name="connsiteX14" fmla="*/ 4151 w 30199"/>
              <a:gd name="connsiteY14" fmla="*/ 35252 h 42170"/>
              <a:gd name="connsiteX15" fmla="*/ 5054 w 30199"/>
              <a:gd name="connsiteY15" fmla="*/ 31884 h 42170"/>
              <a:gd name="connsiteX16" fmla="*/ 6317 w 30199"/>
              <a:gd name="connsiteY16" fmla="*/ 32365 h 42170"/>
              <a:gd name="connsiteX17" fmla="*/ 11731 w 30199"/>
              <a:gd name="connsiteY17" fmla="*/ 30319 h 42170"/>
              <a:gd name="connsiteX18" fmla="*/ 15942 w 30199"/>
              <a:gd name="connsiteY18" fmla="*/ 31823 h 42170"/>
              <a:gd name="connsiteX19" fmla="*/ 17566 w 30199"/>
              <a:gd name="connsiteY19" fmla="*/ 26229 h 42170"/>
              <a:gd name="connsiteX20" fmla="*/ 19492 w 30199"/>
              <a:gd name="connsiteY20" fmla="*/ 26830 h 42170"/>
              <a:gd name="connsiteX21" fmla="*/ 21055 w 30199"/>
              <a:gd name="connsiteY21" fmla="*/ 28033 h 42170"/>
              <a:gd name="connsiteX22" fmla="*/ 24785 w 30199"/>
              <a:gd name="connsiteY22" fmla="*/ 21115 h 42170"/>
              <a:gd name="connsiteX23" fmla="*/ 24424 w 30199"/>
              <a:gd name="connsiteY23" fmla="*/ 19070 h 42170"/>
              <a:gd name="connsiteX24" fmla="*/ 23582 w 30199"/>
              <a:gd name="connsiteY24" fmla="*/ 18107 h 42170"/>
              <a:gd name="connsiteX25" fmla="*/ 22138 w 30199"/>
              <a:gd name="connsiteY25" fmla="*/ 18889 h 42170"/>
              <a:gd name="connsiteX26" fmla="*/ 21537 w 30199"/>
              <a:gd name="connsiteY26" fmla="*/ 17987 h 42170"/>
              <a:gd name="connsiteX27" fmla="*/ 20333 w 30199"/>
              <a:gd name="connsiteY27" fmla="*/ 18889 h 42170"/>
              <a:gd name="connsiteX28" fmla="*/ 19070 w 30199"/>
              <a:gd name="connsiteY28" fmla="*/ 18408 h 42170"/>
              <a:gd name="connsiteX29" fmla="*/ 18529 w 30199"/>
              <a:gd name="connsiteY29" fmla="*/ 19371 h 42170"/>
              <a:gd name="connsiteX30" fmla="*/ 18047 w 30199"/>
              <a:gd name="connsiteY30" fmla="*/ 22679 h 42170"/>
              <a:gd name="connsiteX31" fmla="*/ 16664 w 30199"/>
              <a:gd name="connsiteY31" fmla="*/ 24665 h 42170"/>
              <a:gd name="connsiteX32" fmla="*/ 15461 w 30199"/>
              <a:gd name="connsiteY32" fmla="*/ 22439 h 42170"/>
              <a:gd name="connsiteX33" fmla="*/ 12814 w 30199"/>
              <a:gd name="connsiteY33" fmla="*/ 22439 h 42170"/>
              <a:gd name="connsiteX34" fmla="*/ 12453 w 30199"/>
              <a:gd name="connsiteY34" fmla="*/ 23582 h 42170"/>
              <a:gd name="connsiteX35" fmla="*/ 11430 w 30199"/>
              <a:gd name="connsiteY35" fmla="*/ 23161 h 42170"/>
              <a:gd name="connsiteX36" fmla="*/ 11430 w 30199"/>
              <a:gd name="connsiteY36" fmla="*/ 24304 h 42170"/>
              <a:gd name="connsiteX37" fmla="*/ 10287 w 30199"/>
              <a:gd name="connsiteY37" fmla="*/ 25206 h 42170"/>
              <a:gd name="connsiteX38" fmla="*/ 10287 w 30199"/>
              <a:gd name="connsiteY38" fmla="*/ 24063 h 42170"/>
              <a:gd name="connsiteX39" fmla="*/ 7640 w 30199"/>
              <a:gd name="connsiteY39" fmla="*/ 23883 h 42170"/>
              <a:gd name="connsiteX40" fmla="*/ 9204 w 30199"/>
              <a:gd name="connsiteY40" fmla="*/ 21717 h 42170"/>
              <a:gd name="connsiteX41" fmla="*/ 7400 w 30199"/>
              <a:gd name="connsiteY41" fmla="*/ 19491 h 42170"/>
              <a:gd name="connsiteX42" fmla="*/ 4813 w 30199"/>
              <a:gd name="connsiteY42" fmla="*/ 18468 h 42170"/>
              <a:gd name="connsiteX43" fmla="*/ 3670 w 30199"/>
              <a:gd name="connsiteY43" fmla="*/ 16844 h 42170"/>
              <a:gd name="connsiteX44" fmla="*/ 3730 w 30199"/>
              <a:gd name="connsiteY44" fmla="*/ 15641 h 42170"/>
              <a:gd name="connsiteX45" fmla="*/ 4873 w 30199"/>
              <a:gd name="connsiteY45" fmla="*/ 14739 h 42170"/>
              <a:gd name="connsiteX46" fmla="*/ 5054 w 30199"/>
              <a:gd name="connsiteY46" fmla="*/ 12573 h 42170"/>
              <a:gd name="connsiteX47" fmla="*/ 8784 w 30199"/>
              <a:gd name="connsiteY47" fmla="*/ 13175 h 42170"/>
              <a:gd name="connsiteX48" fmla="*/ 7821 w 30199"/>
              <a:gd name="connsiteY48" fmla="*/ 17446 h 42170"/>
              <a:gd name="connsiteX49" fmla="*/ 7881 w 30199"/>
              <a:gd name="connsiteY49" fmla="*/ 18408 h 42170"/>
              <a:gd name="connsiteX50" fmla="*/ 10648 w 30199"/>
              <a:gd name="connsiteY50" fmla="*/ 18168 h 42170"/>
              <a:gd name="connsiteX51" fmla="*/ 10408 w 30199"/>
              <a:gd name="connsiteY51" fmla="*/ 16423 h 42170"/>
              <a:gd name="connsiteX52" fmla="*/ 11249 w 30199"/>
              <a:gd name="connsiteY52" fmla="*/ 16724 h 42170"/>
              <a:gd name="connsiteX53" fmla="*/ 11611 w 30199"/>
              <a:gd name="connsiteY53" fmla="*/ 15100 h 42170"/>
              <a:gd name="connsiteX54" fmla="*/ 10889 w 30199"/>
              <a:gd name="connsiteY54" fmla="*/ 14859 h 42170"/>
              <a:gd name="connsiteX55" fmla="*/ 11370 w 30199"/>
              <a:gd name="connsiteY55" fmla="*/ 12874 h 42170"/>
              <a:gd name="connsiteX56" fmla="*/ 12092 w 30199"/>
              <a:gd name="connsiteY56" fmla="*/ 13956 h 42170"/>
              <a:gd name="connsiteX57" fmla="*/ 14138 w 30199"/>
              <a:gd name="connsiteY57" fmla="*/ 11971 h 42170"/>
              <a:gd name="connsiteX58" fmla="*/ 15341 w 30199"/>
              <a:gd name="connsiteY58" fmla="*/ 11971 h 42170"/>
              <a:gd name="connsiteX59" fmla="*/ 16845 w 30199"/>
              <a:gd name="connsiteY59" fmla="*/ 14137 h 42170"/>
              <a:gd name="connsiteX60" fmla="*/ 17506 w 30199"/>
              <a:gd name="connsiteY60" fmla="*/ 14137 h 42170"/>
              <a:gd name="connsiteX61" fmla="*/ 17326 w 30199"/>
              <a:gd name="connsiteY61" fmla="*/ 15942 h 42170"/>
              <a:gd name="connsiteX62" fmla="*/ 18228 w 30199"/>
              <a:gd name="connsiteY62" fmla="*/ 16543 h 42170"/>
              <a:gd name="connsiteX63" fmla="*/ 19792 w 30199"/>
              <a:gd name="connsiteY63" fmla="*/ 15821 h 42170"/>
              <a:gd name="connsiteX64" fmla="*/ 19973 w 30199"/>
              <a:gd name="connsiteY64" fmla="*/ 14257 h 42170"/>
              <a:gd name="connsiteX65" fmla="*/ 20996 w 30199"/>
              <a:gd name="connsiteY65" fmla="*/ 12753 h 42170"/>
              <a:gd name="connsiteX66" fmla="*/ 21718 w 30199"/>
              <a:gd name="connsiteY66" fmla="*/ 12813 h 42170"/>
              <a:gd name="connsiteX67" fmla="*/ 21537 w 30199"/>
              <a:gd name="connsiteY67" fmla="*/ 9264 h 42170"/>
              <a:gd name="connsiteX68" fmla="*/ 23222 w 30199"/>
              <a:gd name="connsiteY68" fmla="*/ 8903 h 42170"/>
              <a:gd name="connsiteX69" fmla="*/ 23823 w 30199"/>
              <a:gd name="connsiteY69" fmla="*/ 6317 h 42170"/>
              <a:gd name="connsiteX70" fmla="*/ 22619 w 30199"/>
              <a:gd name="connsiteY70" fmla="*/ 6076 h 42170"/>
              <a:gd name="connsiteX71" fmla="*/ 23222 w 30199"/>
              <a:gd name="connsiteY71" fmla="*/ 4271 h 42170"/>
              <a:gd name="connsiteX72" fmla="*/ 22619 w 30199"/>
              <a:gd name="connsiteY72" fmla="*/ 3549 h 42170"/>
              <a:gd name="connsiteX73" fmla="*/ 24244 w 30199"/>
              <a:gd name="connsiteY73" fmla="*/ 962 h 42170"/>
              <a:gd name="connsiteX74" fmla="*/ 24244 w 30199"/>
              <a:gd name="connsiteY74" fmla="*/ 0 h 42170"/>
              <a:gd name="connsiteX75" fmla="*/ 25447 w 30199"/>
              <a:gd name="connsiteY75" fmla="*/ 1083 h 42170"/>
              <a:gd name="connsiteX76" fmla="*/ 28635 w 30199"/>
              <a:gd name="connsiteY76" fmla="*/ 2286 h 42170"/>
              <a:gd name="connsiteX77" fmla="*/ 30199 w 30199"/>
              <a:gd name="connsiteY77" fmla="*/ 3309 h 42170"/>
              <a:gd name="connsiteX78" fmla="*/ 29538 w 30199"/>
              <a:gd name="connsiteY78" fmla="*/ 6437 h 42170"/>
              <a:gd name="connsiteX79" fmla="*/ 29177 w 30199"/>
              <a:gd name="connsiteY79" fmla="*/ 8001 h 42170"/>
              <a:gd name="connsiteX80" fmla="*/ 28575 w 30199"/>
              <a:gd name="connsiteY80" fmla="*/ 10708 h 42170"/>
              <a:gd name="connsiteX81" fmla="*/ 28335 w 30199"/>
              <a:gd name="connsiteY81" fmla="*/ 12092 h 42170"/>
              <a:gd name="connsiteX82" fmla="*/ 28575 w 30199"/>
              <a:gd name="connsiteY82" fmla="*/ 15160 h 42170"/>
              <a:gd name="connsiteX83" fmla="*/ 28876 w 30199"/>
              <a:gd name="connsiteY83" fmla="*/ 17746 h 42170"/>
              <a:gd name="connsiteX84" fmla="*/ 29417 w 30199"/>
              <a:gd name="connsiteY84" fmla="*/ 21176 h 42170"/>
              <a:gd name="connsiteX85" fmla="*/ 28094 w 30199"/>
              <a:gd name="connsiteY85" fmla="*/ 21356 h 42170"/>
              <a:gd name="connsiteX86" fmla="*/ 26470 w 30199"/>
              <a:gd name="connsiteY86" fmla="*/ 24725 h 42170"/>
              <a:gd name="connsiteX87" fmla="*/ 26049 w 30199"/>
              <a:gd name="connsiteY87" fmla="*/ 30139 h 42170"/>
              <a:gd name="connsiteX88" fmla="*/ 25748 w 30199"/>
              <a:gd name="connsiteY88" fmla="*/ 31944 h 42170"/>
              <a:gd name="connsiteX89" fmla="*/ 23763 w 30199"/>
              <a:gd name="connsiteY89" fmla="*/ 33869 h 42170"/>
              <a:gd name="connsiteX90" fmla="*/ 23281 w 30199"/>
              <a:gd name="connsiteY90" fmla="*/ 35072 h 42170"/>
              <a:gd name="connsiteX91" fmla="*/ 21055 w 30199"/>
              <a:gd name="connsiteY91" fmla="*/ 35854 h 42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30199" h="42170">
                <a:moveTo>
                  <a:pt x="21055" y="35794"/>
                </a:moveTo>
                <a:lnTo>
                  <a:pt x="20875" y="35794"/>
                </a:lnTo>
                <a:lnTo>
                  <a:pt x="18650" y="37178"/>
                </a:lnTo>
                <a:lnTo>
                  <a:pt x="14558" y="38501"/>
                </a:lnTo>
                <a:lnTo>
                  <a:pt x="14077" y="38501"/>
                </a:lnTo>
                <a:lnTo>
                  <a:pt x="11249" y="38802"/>
                </a:lnTo>
                <a:lnTo>
                  <a:pt x="10287" y="39824"/>
                </a:lnTo>
                <a:lnTo>
                  <a:pt x="9626" y="41629"/>
                </a:lnTo>
                <a:lnTo>
                  <a:pt x="9385" y="41930"/>
                </a:lnTo>
                <a:lnTo>
                  <a:pt x="9265" y="42171"/>
                </a:lnTo>
                <a:lnTo>
                  <a:pt x="6618" y="40787"/>
                </a:lnTo>
                <a:lnTo>
                  <a:pt x="0" y="37418"/>
                </a:lnTo>
                <a:lnTo>
                  <a:pt x="2046" y="35613"/>
                </a:lnTo>
                <a:lnTo>
                  <a:pt x="3128" y="36335"/>
                </a:lnTo>
                <a:lnTo>
                  <a:pt x="4151" y="35252"/>
                </a:lnTo>
                <a:lnTo>
                  <a:pt x="5054" y="31884"/>
                </a:lnTo>
                <a:lnTo>
                  <a:pt x="6317" y="32365"/>
                </a:lnTo>
                <a:lnTo>
                  <a:pt x="11731" y="30319"/>
                </a:lnTo>
                <a:lnTo>
                  <a:pt x="15942" y="31823"/>
                </a:lnTo>
                <a:lnTo>
                  <a:pt x="17566" y="26229"/>
                </a:lnTo>
                <a:lnTo>
                  <a:pt x="19492" y="26830"/>
                </a:lnTo>
                <a:lnTo>
                  <a:pt x="21055" y="28033"/>
                </a:lnTo>
                <a:lnTo>
                  <a:pt x="24785" y="21115"/>
                </a:lnTo>
                <a:lnTo>
                  <a:pt x="24424" y="19070"/>
                </a:lnTo>
                <a:lnTo>
                  <a:pt x="23582" y="18107"/>
                </a:lnTo>
                <a:lnTo>
                  <a:pt x="22138" y="18889"/>
                </a:lnTo>
                <a:lnTo>
                  <a:pt x="21537" y="17987"/>
                </a:lnTo>
                <a:lnTo>
                  <a:pt x="20333" y="18889"/>
                </a:lnTo>
                <a:lnTo>
                  <a:pt x="19070" y="18408"/>
                </a:lnTo>
                <a:lnTo>
                  <a:pt x="18529" y="19371"/>
                </a:lnTo>
                <a:lnTo>
                  <a:pt x="18047" y="22679"/>
                </a:lnTo>
                <a:lnTo>
                  <a:pt x="16664" y="24665"/>
                </a:lnTo>
                <a:lnTo>
                  <a:pt x="15461" y="22439"/>
                </a:lnTo>
                <a:lnTo>
                  <a:pt x="12814" y="22439"/>
                </a:lnTo>
                <a:lnTo>
                  <a:pt x="12453" y="23582"/>
                </a:lnTo>
                <a:lnTo>
                  <a:pt x="11430" y="23161"/>
                </a:lnTo>
                <a:lnTo>
                  <a:pt x="11430" y="24304"/>
                </a:lnTo>
                <a:lnTo>
                  <a:pt x="10287" y="25206"/>
                </a:lnTo>
                <a:lnTo>
                  <a:pt x="10287" y="24063"/>
                </a:lnTo>
                <a:lnTo>
                  <a:pt x="7640" y="23883"/>
                </a:lnTo>
                <a:lnTo>
                  <a:pt x="9204" y="21717"/>
                </a:lnTo>
                <a:lnTo>
                  <a:pt x="7400" y="19491"/>
                </a:lnTo>
                <a:lnTo>
                  <a:pt x="4813" y="18468"/>
                </a:lnTo>
                <a:lnTo>
                  <a:pt x="3670" y="16844"/>
                </a:lnTo>
                <a:lnTo>
                  <a:pt x="3730" y="15641"/>
                </a:lnTo>
                <a:lnTo>
                  <a:pt x="4873" y="14739"/>
                </a:lnTo>
                <a:lnTo>
                  <a:pt x="5054" y="12573"/>
                </a:lnTo>
                <a:lnTo>
                  <a:pt x="8784" y="13175"/>
                </a:lnTo>
                <a:lnTo>
                  <a:pt x="7821" y="17446"/>
                </a:lnTo>
                <a:lnTo>
                  <a:pt x="7881" y="18408"/>
                </a:lnTo>
                <a:lnTo>
                  <a:pt x="10648" y="18168"/>
                </a:lnTo>
                <a:lnTo>
                  <a:pt x="10408" y="16423"/>
                </a:lnTo>
                <a:lnTo>
                  <a:pt x="11249" y="16724"/>
                </a:lnTo>
                <a:lnTo>
                  <a:pt x="11611" y="15100"/>
                </a:lnTo>
                <a:lnTo>
                  <a:pt x="10889" y="14859"/>
                </a:lnTo>
                <a:lnTo>
                  <a:pt x="11370" y="12874"/>
                </a:lnTo>
                <a:lnTo>
                  <a:pt x="12092" y="13956"/>
                </a:lnTo>
                <a:lnTo>
                  <a:pt x="14138" y="11971"/>
                </a:lnTo>
                <a:lnTo>
                  <a:pt x="15341" y="11971"/>
                </a:lnTo>
                <a:lnTo>
                  <a:pt x="16845" y="14137"/>
                </a:lnTo>
                <a:lnTo>
                  <a:pt x="17506" y="14137"/>
                </a:lnTo>
                <a:lnTo>
                  <a:pt x="17326" y="15942"/>
                </a:lnTo>
                <a:lnTo>
                  <a:pt x="18228" y="16543"/>
                </a:lnTo>
                <a:lnTo>
                  <a:pt x="19792" y="15821"/>
                </a:lnTo>
                <a:lnTo>
                  <a:pt x="19973" y="14257"/>
                </a:lnTo>
                <a:lnTo>
                  <a:pt x="20996" y="12753"/>
                </a:lnTo>
                <a:lnTo>
                  <a:pt x="21718" y="12813"/>
                </a:lnTo>
                <a:lnTo>
                  <a:pt x="21537" y="9264"/>
                </a:lnTo>
                <a:lnTo>
                  <a:pt x="23222" y="8903"/>
                </a:lnTo>
                <a:lnTo>
                  <a:pt x="23823" y="6317"/>
                </a:lnTo>
                <a:lnTo>
                  <a:pt x="22619" y="6076"/>
                </a:lnTo>
                <a:lnTo>
                  <a:pt x="23222" y="4271"/>
                </a:lnTo>
                <a:lnTo>
                  <a:pt x="22619" y="3549"/>
                </a:lnTo>
                <a:lnTo>
                  <a:pt x="24244" y="962"/>
                </a:lnTo>
                <a:lnTo>
                  <a:pt x="24244" y="0"/>
                </a:lnTo>
                <a:lnTo>
                  <a:pt x="25447" y="1083"/>
                </a:lnTo>
                <a:lnTo>
                  <a:pt x="28635" y="2286"/>
                </a:lnTo>
                <a:lnTo>
                  <a:pt x="30199" y="3309"/>
                </a:lnTo>
                <a:lnTo>
                  <a:pt x="29538" y="6437"/>
                </a:lnTo>
                <a:lnTo>
                  <a:pt x="29177" y="8001"/>
                </a:lnTo>
                <a:lnTo>
                  <a:pt x="28575" y="10708"/>
                </a:lnTo>
                <a:lnTo>
                  <a:pt x="28335" y="12092"/>
                </a:lnTo>
                <a:lnTo>
                  <a:pt x="28575" y="15160"/>
                </a:lnTo>
                <a:lnTo>
                  <a:pt x="28876" y="17746"/>
                </a:lnTo>
                <a:lnTo>
                  <a:pt x="29417" y="21176"/>
                </a:lnTo>
                <a:lnTo>
                  <a:pt x="28094" y="21356"/>
                </a:lnTo>
                <a:lnTo>
                  <a:pt x="26470" y="24725"/>
                </a:lnTo>
                <a:lnTo>
                  <a:pt x="26049" y="30139"/>
                </a:lnTo>
                <a:lnTo>
                  <a:pt x="25748" y="31944"/>
                </a:lnTo>
                <a:lnTo>
                  <a:pt x="23763" y="33869"/>
                </a:lnTo>
                <a:lnTo>
                  <a:pt x="23281" y="35072"/>
                </a:lnTo>
                <a:lnTo>
                  <a:pt x="21055" y="35854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" name="Freeform: Shape 269" title="NJ-9">
            <a:extLst>
              <a:ext uri="{FF2B5EF4-FFF2-40B4-BE49-F238E27FC236}">
                <a16:creationId xmlns:a16="http://schemas.microsoft.com/office/drawing/2014/main" id="{758990C2-62C8-91B3-70FE-2AA449CB27B3}"/>
              </a:ext>
            </a:extLst>
          </p:cNvPr>
          <p:cNvSpPr/>
          <p:nvPr/>
        </p:nvSpPr>
        <p:spPr>
          <a:xfrm>
            <a:off x="7278422" y="3146547"/>
            <a:ext cx="44891" cy="41167"/>
          </a:xfrm>
          <a:custGeom>
            <a:avLst/>
            <a:gdLst>
              <a:gd name="connsiteX0" fmla="*/ 903 w 56187"/>
              <a:gd name="connsiteY0" fmla="*/ 13054 h 53360"/>
              <a:gd name="connsiteX1" fmla="*/ 0 w 56187"/>
              <a:gd name="connsiteY1" fmla="*/ 11610 h 53360"/>
              <a:gd name="connsiteX2" fmla="*/ 1925 w 56187"/>
              <a:gd name="connsiteY2" fmla="*/ 10106 h 53360"/>
              <a:gd name="connsiteX3" fmla="*/ 2346 w 56187"/>
              <a:gd name="connsiteY3" fmla="*/ 8603 h 53360"/>
              <a:gd name="connsiteX4" fmla="*/ 3910 w 56187"/>
              <a:gd name="connsiteY4" fmla="*/ 8603 h 53360"/>
              <a:gd name="connsiteX5" fmla="*/ 4632 w 56187"/>
              <a:gd name="connsiteY5" fmla="*/ 0 h 53360"/>
              <a:gd name="connsiteX6" fmla="*/ 9505 w 56187"/>
              <a:gd name="connsiteY6" fmla="*/ 1203 h 53360"/>
              <a:gd name="connsiteX7" fmla="*/ 12272 w 56187"/>
              <a:gd name="connsiteY7" fmla="*/ 1444 h 53360"/>
              <a:gd name="connsiteX8" fmla="*/ 17386 w 56187"/>
              <a:gd name="connsiteY8" fmla="*/ 3369 h 53360"/>
              <a:gd name="connsiteX9" fmla="*/ 17867 w 56187"/>
              <a:gd name="connsiteY9" fmla="*/ 4151 h 53360"/>
              <a:gd name="connsiteX10" fmla="*/ 15461 w 56187"/>
              <a:gd name="connsiteY10" fmla="*/ 6076 h 53360"/>
              <a:gd name="connsiteX11" fmla="*/ 17024 w 56187"/>
              <a:gd name="connsiteY11" fmla="*/ 13295 h 53360"/>
              <a:gd name="connsiteX12" fmla="*/ 19852 w 56187"/>
              <a:gd name="connsiteY12" fmla="*/ 12814 h 53360"/>
              <a:gd name="connsiteX13" fmla="*/ 19612 w 56187"/>
              <a:gd name="connsiteY13" fmla="*/ 11550 h 53360"/>
              <a:gd name="connsiteX14" fmla="*/ 24424 w 56187"/>
              <a:gd name="connsiteY14" fmla="*/ 13656 h 53360"/>
              <a:gd name="connsiteX15" fmla="*/ 24785 w 56187"/>
              <a:gd name="connsiteY15" fmla="*/ 18348 h 53360"/>
              <a:gd name="connsiteX16" fmla="*/ 26349 w 56187"/>
              <a:gd name="connsiteY16" fmla="*/ 19551 h 53360"/>
              <a:gd name="connsiteX17" fmla="*/ 26830 w 56187"/>
              <a:gd name="connsiteY17" fmla="*/ 21356 h 53360"/>
              <a:gd name="connsiteX18" fmla="*/ 29116 w 56187"/>
              <a:gd name="connsiteY18" fmla="*/ 20634 h 53360"/>
              <a:gd name="connsiteX19" fmla="*/ 30861 w 56187"/>
              <a:gd name="connsiteY19" fmla="*/ 21476 h 53360"/>
              <a:gd name="connsiteX20" fmla="*/ 32485 w 56187"/>
              <a:gd name="connsiteY20" fmla="*/ 20273 h 53360"/>
              <a:gd name="connsiteX21" fmla="*/ 34771 w 56187"/>
              <a:gd name="connsiteY21" fmla="*/ 20093 h 53360"/>
              <a:gd name="connsiteX22" fmla="*/ 37358 w 56187"/>
              <a:gd name="connsiteY22" fmla="*/ 21416 h 53360"/>
              <a:gd name="connsiteX23" fmla="*/ 39524 w 56187"/>
              <a:gd name="connsiteY23" fmla="*/ 21296 h 53360"/>
              <a:gd name="connsiteX24" fmla="*/ 39464 w 56187"/>
              <a:gd name="connsiteY24" fmla="*/ 24063 h 53360"/>
              <a:gd name="connsiteX25" fmla="*/ 39223 w 56187"/>
              <a:gd name="connsiteY25" fmla="*/ 27372 h 53360"/>
              <a:gd name="connsiteX26" fmla="*/ 40486 w 56187"/>
              <a:gd name="connsiteY26" fmla="*/ 27853 h 53360"/>
              <a:gd name="connsiteX27" fmla="*/ 41990 w 56187"/>
              <a:gd name="connsiteY27" fmla="*/ 27071 h 53360"/>
              <a:gd name="connsiteX28" fmla="*/ 44216 w 56187"/>
              <a:gd name="connsiteY28" fmla="*/ 29297 h 53360"/>
              <a:gd name="connsiteX29" fmla="*/ 45780 w 56187"/>
              <a:gd name="connsiteY29" fmla="*/ 29778 h 53360"/>
              <a:gd name="connsiteX30" fmla="*/ 45780 w 56187"/>
              <a:gd name="connsiteY30" fmla="*/ 31282 h 53360"/>
              <a:gd name="connsiteX31" fmla="*/ 47465 w 56187"/>
              <a:gd name="connsiteY31" fmla="*/ 32124 h 53360"/>
              <a:gd name="connsiteX32" fmla="*/ 48668 w 56187"/>
              <a:gd name="connsiteY32" fmla="*/ 31763 h 53360"/>
              <a:gd name="connsiteX33" fmla="*/ 48607 w 56187"/>
              <a:gd name="connsiteY33" fmla="*/ 30440 h 53360"/>
              <a:gd name="connsiteX34" fmla="*/ 54263 w 56187"/>
              <a:gd name="connsiteY34" fmla="*/ 32545 h 53360"/>
              <a:gd name="connsiteX35" fmla="*/ 54383 w 56187"/>
              <a:gd name="connsiteY35" fmla="*/ 28635 h 53360"/>
              <a:gd name="connsiteX36" fmla="*/ 56187 w 56187"/>
              <a:gd name="connsiteY36" fmla="*/ 28034 h 53360"/>
              <a:gd name="connsiteX37" fmla="*/ 56068 w 56187"/>
              <a:gd name="connsiteY37" fmla="*/ 32245 h 53360"/>
              <a:gd name="connsiteX38" fmla="*/ 54744 w 56187"/>
              <a:gd name="connsiteY38" fmla="*/ 38381 h 53360"/>
              <a:gd name="connsiteX39" fmla="*/ 53179 w 56187"/>
              <a:gd name="connsiteY39" fmla="*/ 37358 h 53360"/>
              <a:gd name="connsiteX40" fmla="*/ 49992 w 56187"/>
              <a:gd name="connsiteY40" fmla="*/ 36155 h 53360"/>
              <a:gd name="connsiteX41" fmla="*/ 48788 w 56187"/>
              <a:gd name="connsiteY41" fmla="*/ 35012 h 53360"/>
              <a:gd name="connsiteX42" fmla="*/ 48788 w 56187"/>
              <a:gd name="connsiteY42" fmla="*/ 35974 h 53360"/>
              <a:gd name="connsiteX43" fmla="*/ 47103 w 56187"/>
              <a:gd name="connsiteY43" fmla="*/ 38561 h 53360"/>
              <a:gd name="connsiteX44" fmla="*/ 47706 w 56187"/>
              <a:gd name="connsiteY44" fmla="*/ 39343 h 53360"/>
              <a:gd name="connsiteX45" fmla="*/ 47103 w 56187"/>
              <a:gd name="connsiteY45" fmla="*/ 41088 h 53360"/>
              <a:gd name="connsiteX46" fmla="*/ 48307 w 56187"/>
              <a:gd name="connsiteY46" fmla="*/ 41328 h 53360"/>
              <a:gd name="connsiteX47" fmla="*/ 47766 w 56187"/>
              <a:gd name="connsiteY47" fmla="*/ 43915 h 53360"/>
              <a:gd name="connsiteX48" fmla="*/ 46081 w 56187"/>
              <a:gd name="connsiteY48" fmla="*/ 44276 h 53360"/>
              <a:gd name="connsiteX49" fmla="*/ 46262 w 56187"/>
              <a:gd name="connsiteY49" fmla="*/ 47886 h 53360"/>
              <a:gd name="connsiteX50" fmla="*/ 45540 w 56187"/>
              <a:gd name="connsiteY50" fmla="*/ 47765 h 53360"/>
              <a:gd name="connsiteX51" fmla="*/ 44517 w 56187"/>
              <a:gd name="connsiteY51" fmla="*/ 49269 h 53360"/>
              <a:gd name="connsiteX52" fmla="*/ 44336 w 56187"/>
              <a:gd name="connsiteY52" fmla="*/ 50833 h 53360"/>
              <a:gd name="connsiteX53" fmla="*/ 42772 w 56187"/>
              <a:gd name="connsiteY53" fmla="*/ 51555 h 53360"/>
              <a:gd name="connsiteX54" fmla="*/ 41870 w 56187"/>
              <a:gd name="connsiteY54" fmla="*/ 50954 h 53360"/>
              <a:gd name="connsiteX55" fmla="*/ 42050 w 56187"/>
              <a:gd name="connsiteY55" fmla="*/ 49149 h 53360"/>
              <a:gd name="connsiteX56" fmla="*/ 41449 w 56187"/>
              <a:gd name="connsiteY56" fmla="*/ 49209 h 53360"/>
              <a:gd name="connsiteX57" fmla="*/ 39885 w 56187"/>
              <a:gd name="connsiteY57" fmla="*/ 46983 h 53360"/>
              <a:gd name="connsiteX58" fmla="*/ 38682 w 56187"/>
              <a:gd name="connsiteY58" fmla="*/ 47044 h 53360"/>
              <a:gd name="connsiteX59" fmla="*/ 36636 w 56187"/>
              <a:gd name="connsiteY59" fmla="*/ 48848 h 53360"/>
              <a:gd name="connsiteX60" fmla="*/ 35914 w 56187"/>
              <a:gd name="connsiteY60" fmla="*/ 47886 h 53360"/>
              <a:gd name="connsiteX61" fmla="*/ 35433 w 56187"/>
              <a:gd name="connsiteY61" fmla="*/ 49871 h 53360"/>
              <a:gd name="connsiteX62" fmla="*/ 36155 w 56187"/>
              <a:gd name="connsiteY62" fmla="*/ 50111 h 53360"/>
              <a:gd name="connsiteX63" fmla="*/ 35794 w 56187"/>
              <a:gd name="connsiteY63" fmla="*/ 51736 h 53360"/>
              <a:gd name="connsiteX64" fmla="*/ 34952 w 56187"/>
              <a:gd name="connsiteY64" fmla="*/ 51495 h 53360"/>
              <a:gd name="connsiteX65" fmla="*/ 35192 w 56187"/>
              <a:gd name="connsiteY65" fmla="*/ 53240 h 53360"/>
              <a:gd name="connsiteX66" fmla="*/ 32365 w 56187"/>
              <a:gd name="connsiteY66" fmla="*/ 53360 h 53360"/>
              <a:gd name="connsiteX67" fmla="*/ 32365 w 56187"/>
              <a:gd name="connsiteY67" fmla="*/ 52518 h 53360"/>
              <a:gd name="connsiteX68" fmla="*/ 33328 w 56187"/>
              <a:gd name="connsiteY68" fmla="*/ 48187 h 53360"/>
              <a:gd name="connsiteX69" fmla="*/ 33087 w 56187"/>
              <a:gd name="connsiteY69" fmla="*/ 46863 h 53360"/>
              <a:gd name="connsiteX70" fmla="*/ 33688 w 56187"/>
              <a:gd name="connsiteY70" fmla="*/ 44397 h 53360"/>
              <a:gd name="connsiteX71" fmla="*/ 33207 w 56187"/>
              <a:gd name="connsiteY71" fmla="*/ 43193 h 53360"/>
              <a:gd name="connsiteX72" fmla="*/ 32966 w 56187"/>
              <a:gd name="connsiteY72" fmla="*/ 40667 h 53360"/>
              <a:gd name="connsiteX73" fmla="*/ 33568 w 56187"/>
              <a:gd name="connsiteY73" fmla="*/ 40065 h 53360"/>
              <a:gd name="connsiteX74" fmla="*/ 22499 w 56187"/>
              <a:gd name="connsiteY74" fmla="*/ 35914 h 53360"/>
              <a:gd name="connsiteX75" fmla="*/ 22379 w 56187"/>
              <a:gd name="connsiteY75" fmla="*/ 33628 h 53360"/>
              <a:gd name="connsiteX76" fmla="*/ 23402 w 56187"/>
              <a:gd name="connsiteY76" fmla="*/ 30139 h 53360"/>
              <a:gd name="connsiteX77" fmla="*/ 23221 w 56187"/>
              <a:gd name="connsiteY77" fmla="*/ 26891 h 53360"/>
              <a:gd name="connsiteX78" fmla="*/ 20213 w 56187"/>
              <a:gd name="connsiteY78" fmla="*/ 26650 h 53360"/>
              <a:gd name="connsiteX79" fmla="*/ 18228 w 56187"/>
              <a:gd name="connsiteY79" fmla="*/ 25206 h 53360"/>
              <a:gd name="connsiteX80" fmla="*/ 18829 w 56187"/>
              <a:gd name="connsiteY80" fmla="*/ 23462 h 53360"/>
              <a:gd name="connsiteX81" fmla="*/ 18168 w 56187"/>
              <a:gd name="connsiteY81" fmla="*/ 23762 h 53360"/>
              <a:gd name="connsiteX82" fmla="*/ 18589 w 56187"/>
              <a:gd name="connsiteY82" fmla="*/ 21416 h 53360"/>
              <a:gd name="connsiteX83" fmla="*/ 17446 w 56187"/>
              <a:gd name="connsiteY83" fmla="*/ 17927 h 53360"/>
              <a:gd name="connsiteX84" fmla="*/ 17085 w 56187"/>
              <a:gd name="connsiteY84" fmla="*/ 19010 h 53360"/>
              <a:gd name="connsiteX85" fmla="*/ 13475 w 56187"/>
              <a:gd name="connsiteY85" fmla="*/ 18408 h 53360"/>
              <a:gd name="connsiteX86" fmla="*/ 8963 w 56187"/>
              <a:gd name="connsiteY86" fmla="*/ 18649 h 53360"/>
              <a:gd name="connsiteX87" fmla="*/ 6377 w 56187"/>
              <a:gd name="connsiteY87" fmla="*/ 16844 h 53360"/>
              <a:gd name="connsiteX88" fmla="*/ 6437 w 56187"/>
              <a:gd name="connsiteY88" fmla="*/ 18168 h 53360"/>
              <a:gd name="connsiteX89" fmla="*/ 4211 w 56187"/>
              <a:gd name="connsiteY89" fmla="*/ 16964 h 53360"/>
              <a:gd name="connsiteX90" fmla="*/ 2527 w 56187"/>
              <a:gd name="connsiteY90" fmla="*/ 17325 h 53360"/>
              <a:gd name="connsiteX91" fmla="*/ 2647 w 56187"/>
              <a:gd name="connsiteY91" fmla="*/ 15641 h 53360"/>
              <a:gd name="connsiteX92" fmla="*/ 842 w 56187"/>
              <a:gd name="connsiteY92" fmla="*/ 13054 h 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56187" h="53360">
                <a:moveTo>
                  <a:pt x="903" y="13054"/>
                </a:moveTo>
                <a:lnTo>
                  <a:pt x="0" y="11610"/>
                </a:lnTo>
                <a:lnTo>
                  <a:pt x="1925" y="10106"/>
                </a:lnTo>
                <a:lnTo>
                  <a:pt x="2346" y="8603"/>
                </a:lnTo>
                <a:lnTo>
                  <a:pt x="3910" y="8603"/>
                </a:lnTo>
                <a:lnTo>
                  <a:pt x="4632" y="0"/>
                </a:lnTo>
                <a:lnTo>
                  <a:pt x="9505" y="1203"/>
                </a:lnTo>
                <a:lnTo>
                  <a:pt x="12272" y="1444"/>
                </a:lnTo>
                <a:lnTo>
                  <a:pt x="17386" y="3369"/>
                </a:lnTo>
                <a:lnTo>
                  <a:pt x="17867" y="4151"/>
                </a:lnTo>
                <a:lnTo>
                  <a:pt x="15461" y="6076"/>
                </a:lnTo>
                <a:lnTo>
                  <a:pt x="17024" y="13295"/>
                </a:lnTo>
                <a:lnTo>
                  <a:pt x="19852" y="12814"/>
                </a:lnTo>
                <a:lnTo>
                  <a:pt x="19612" y="11550"/>
                </a:lnTo>
                <a:lnTo>
                  <a:pt x="24424" y="13656"/>
                </a:lnTo>
                <a:lnTo>
                  <a:pt x="24785" y="18348"/>
                </a:lnTo>
                <a:lnTo>
                  <a:pt x="26349" y="19551"/>
                </a:lnTo>
                <a:lnTo>
                  <a:pt x="26830" y="21356"/>
                </a:lnTo>
                <a:lnTo>
                  <a:pt x="29116" y="20634"/>
                </a:lnTo>
                <a:lnTo>
                  <a:pt x="30861" y="21476"/>
                </a:lnTo>
                <a:lnTo>
                  <a:pt x="32485" y="20273"/>
                </a:lnTo>
                <a:lnTo>
                  <a:pt x="34771" y="20093"/>
                </a:lnTo>
                <a:lnTo>
                  <a:pt x="37358" y="21416"/>
                </a:lnTo>
                <a:lnTo>
                  <a:pt x="39524" y="21296"/>
                </a:lnTo>
                <a:lnTo>
                  <a:pt x="39464" y="24063"/>
                </a:lnTo>
                <a:lnTo>
                  <a:pt x="39223" y="27372"/>
                </a:lnTo>
                <a:lnTo>
                  <a:pt x="40486" y="27853"/>
                </a:lnTo>
                <a:lnTo>
                  <a:pt x="41990" y="27071"/>
                </a:lnTo>
                <a:lnTo>
                  <a:pt x="44216" y="29297"/>
                </a:lnTo>
                <a:lnTo>
                  <a:pt x="45780" y="29778"/>
                </a:lnTo>
                <a:lnTo>
                  <a:pt x="45780" y="31282"/>
                </a:lnTo>
                <a:lnTo>
                  <a:pt x="47465" y="32124"/>
                </a:lnTo>
                <a:lnTo>
                  <a:pt x="48668" y="31763"/>
                </a:lnTo>
                <a:lnTo>
                  <a:pt x="48607" y="30440"/>
                </a:lnTo>
                <a:lnTo>
                  <a:pt x="54263" y="32545"/>
                </a:lnTo>
                <a:lnTo>
                  <a:pt x="54383" y="28635"/>
                </a:lnTo>
                <a:lnTo>
                  <a:pt x="56187" y="28034"/>
                </a:lnTo>
                <a:lnTo>
                  <a:pt x="56068" y="32245"/>
                </a:lnTo>
                <a:lnTo>
                  <a:pt x="54744" y="38381"/>
                </a:lnTo>
                <a:lnTo>
                  <a:pt x="53179" y="37358"/>
                </a:lnTo>
                <a:lnTo>
                  <a:pt x="49992" y="36155"/>
                </a:lnTo>
                <a:lnTo>
                  <a:pt x="48788" y="35012"/>
                </a:lnTo>
                <a:lnTo>
                  <a:pt x="48788" y="35974"/>
                </a:lnTo>
                <a:lnTo>
                  <a:pt x="47103" y="38561"/>
                </a:lnTo>
                <a:lnTo>
                  <a:pt x="47706" y="39343"/>
                </a:lnTo>
                <a:lnTo>
                  <a:pt x="47103" y="41088"/>
                </a:lnTo>
                <a:lnTo>
                  <a:pt x="48307" y="41328"/>
                </a:lnTo>
                <a:lnTo>
                  <a:pt x="47766" y="43915"/>
                </a:lnTo>
                <a:lnTo>
                  <a:pt x="46081" y="44276"/>
                </a:lnTo>
                <a:lnTo>
                  <a:pt x="46262" y="47886"/>
                </a:lnTo>
                <a:lnTo>
                  <a:pt x="45540" y="47765"/>
                </a:lnTo>
                <a:lnTo>
                  <a:pt x="44517" y="49269"/>
                </a:lnTo>
                <a:lnTo>
                  <a:pt x="44336" y="50833"/>
                </a:lnTo>
                <a:lnTo>
                  <a:pt x="42772" y="51555"/>
                </a:lnTo>
                <a:lnTo>
                  <a:pt x="41870" y="50954"/>
                </a:lnTo>
                <a:lnTo>
                  <a:pt x="42050" y="49149"/>
                </a:lnTo>
                <a:lnTo>
                  <a:pt x="41449" y="49209"/>
                </a:lnTo>
                <a:lnTo>
                  <a:pt x="39885" y="46983"/>
                </a:lnTo>
                <a:lnTo>
                  <a:pt x="38682" y="47044"/>
                </a:lnTo>
                <a:lnTo>
                  <a:pt x="36636" y="48848"/>
                </a:lnTo>
                <a:lnTo>
                  <a:pt x="35914" y="47886"/>
                </a:lnTo>
                <a:lnTo>
                  <a:pt x="35433" y="49871"/>
                </a:lnTo>
                <a:lnTo>
                  <a:pt x="36155" y="50111"/>
                </a:lnTo>
                <a:lnTo>
                  <a:pt x="35794" y="51736"/>
                </a:lnTo>
                <a:lnTo>
                  <a:pt x="34952" y="51495"/>
                </a:lnTo>
                <a:lnTo>
                  <a:pt x="35192" y="53240"/>
                </a:lnTo>
                <a:lnTo>
                  <a:pt x="32365" y="53360"/>
                </a:lnTo>
                <a:lnTo>
                  <a:pt x="32365" y="52518"/>
                </a:lnTo>
                <a:lnTo>
                  <a:pt x="33328" y="48187"/>
                </a:lnTo>
                <a:lnTo>
                  <a:pt x="33087" y="46863"/>
                </a:lnTo>
                <a:lnTo>
                  <a:pt x="33688" y="44397"/>
                </a:lnTo>
                <a:lnTo>
                  <a:pt x="33207" y="43193"/>
                </a:lnTo>
                <a:lnTo>
                  <a:pt x="32966" y="40667"/>
                </a:lnTo>
                <a:lnTo>
                  <a:pt x="33568" y="40065"/>
                </a:lnTo>
                <a:lnTo>
                  <a:pt x="22499" y="35914"/>
                </a:lnTo>
                <a:lnTo>
                  <a:pt x="22379" y="33628"/>
                </a:lnTo>
                <a:lnTo>
                  <a:pt x="23402" y="30139"/>
                </a:lnTo>
                <a:lnTo>
                  <a:pt x="23221" y="26891"/>
                </a:lnTo>
                <a:lnTo>
                  <a:pt x="20213" y="26650"/>
                </a:lnTo>
                <a:lnTo>
                  <a:pt x="18228" y="25206"/>
                </a:lnTo>
                <a:lnTo>
                  <a:pt x="18829" y="23462"/>
                </a:lnTo>
                <a:lnTo>
                  <a:pt x="18168" y="23762"/>
                </a:lnTo>
                <a:lnTo>
                  <a:pt x="18589" y="21416"/>
                </a:lnTo>
                <a:lnTo>
                  <a:pt x="17446" y="17927"/>
                </a:lnTo>
                <a:lnTo>
                  <a:pt x="17085" y="19010"/>
                </a:lnTo>
                <a:lnTo>
                  <a:pt x="13475" y="18408"/>
                </a:lnTo>
                <a:lnTo>
                  <a:pt x="8963" y="18649"/>
                </a:lnTo>
                <a:lnTo>
                  <a:pt x="6377" y="16844"/>
                </a:lnTo>
                <a:lnTo>
                  <a:pt x="6437" y="18168"/>
                </a:lnTo>
                <a:lnTo>
                  <a:pt x="4211" y="16964"/>
                </a:lnTo>
                <a:lnTo>
                  <a:pt x="2527" y="17325"/>
                </a:lnTo>
                <a:lnTo>
                  <a:pt x="2647" y="15641"/>
                </a:lnTo>
                <a:lnTo>
                  <a:pt x="842" y="13054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AEAF14AE-1B1A-4197-DFD1-A416891ECE37}"/>
              </a:ext>
            </a:extLst>
          </p:cNvPr>
          <p:cNvSpPr/>
          <p:nvPr/>
        </p:nvSpPr>
        <p:spPr>
          <a:xfrm>
            <a:off x="7286209" y="3176946"/>
            <a:ext cx="31625" cy="32395"/>
          </a:xfrm>
          <a:custGeom>
            <a:avLst/>
            <a:gdLst>
              <a:gd name="connsiteX0" fmla="*/ 21296 w 39583"/>
              <a:gd name="connsiteY0" fmla="*/ 36396 h 41990"/>
              <a:gd name="connsiteX1" fmla="*/ 18348 w 39583"/>
              <a:gd name="connsiteY1" fmla="*/ 37719 h 41990"/>
              <a:gd name="connsiteX2" fmla="*/ 17747 w 39583"/>
              <a:gd name="connsiteY2" fmla="*/ 39163 h 41990"/>
              <a:gd name="connsiteX3" fmla="*/ 16243 w 39583"/>
              <a:gd name="connsiteY3" fmla="*/ 38922 h 41990"/>
              <a:gd name="connsiteX4" fmla="*/ 15520 w 39583"/>
              <a:gd name="connsiteY4" fmla="*/ 41449 h 41990"/>
              <a:gd name="connsiteX5" fmla="*/ 14318 w 39583"/>
              <a:gd name="connsiteY5" fmla="*/ 41990 h 41990"/>
              <a:gd name="connsiteX6" fmla="*/ 11851 w 39583"/>
              <a:gd name="connsiteY6" fmla="*/ 39945 h 41990"/>
              <a:gd name="connsiteX7" fmla="*/ 9746 w 39583"/>
              <a:gd name="connsiteY7" fmla="*/ 41750 h 41990"/>
              <a:gd name="connsiteX8" fmla="*/ 4993 w 39583"/>
              <a:gd name="connsiteY8" fmla="*/ 39945 h 41990"/>
              <a:gd name="connsiteX9" fmla="*/ 5234 w 39583"/>
              <a:gd name="connsiteY9" fmla="*/ 38381 h 41990"/>
              <a:gd name="connsiteX10" fmla="*/ 5113 w 39583"/>
              <a:gd name="connsiteY10" fmla="*/ 34531 h 41990"/>
              <a:gd name="connsiteX11" fmla="*/ 6677 w 39583"/>
              <a:gd name="connsiteY11" fmla="*/ 33749 h 41990"/>
              <a:gd name="connsiteX12" fmla="*/ 5835 w 39583"/>
              <a:gd name="connsiteY12" fmla="*/ 31583 h 41990"/>
              <a:gd name="connsiteX13" fmla="*/ 6437 w 39583"/>
              <a:gd name="connsiteY13" fmla="*/ 30741 h 41990"/>
              <a:gd name="connsiteX14" fmla="*/ 5414 w 39583"/>
              <a:gd name="connsiteY14" fmla="*/ 29538 h 41990"/>
              <a:gd name="connsiteX15" fmla="*/ 6617 w 39583"/>
              <a:gd name="connsiteY15" fmla="*/ 28455 h 41990"/>
              <a:gd name="connsiteX16" fmla="*/ 6497 w 39583"/>
              <a:gd name="connsiteY16" fmla="*/ 26530 h 41990"/>
              <a:gd name="connsiteX17" fmla="*/ 7821 w 39583"/>
              <a:gd name="connsiteY17" fmla="*/ 24725 h 41990"/>
              <a:gd name="connsiteX18" fmla="*/ 12272 w 39583"/>
              <a:gd name="connsiteY18" fmla="*/ 25086 h 41990"/>
              <a:gd name="connsiteX19" fmla="*/ 13055 w 39583"/>
              <a:gd name="connsiteY19" fmla="*/ 21537 h 41990"/>
              <a:gd name="connsiteX20" fmla="*/ 11671 w 39583"/>
              <a:gd name="connsiteY20" fmla="*/ 20574 h 41990"/>
              <a:gd name="connsiteX21" fmla="*/ 12994 w 39583"/>
              <a:gd name="connsiteY21" fmla="*/ 19551 h 41990"/>
              <a:gd name="connsiteX22" fmla="*/ 13295 w 39583"/>
              <a:gd name="connsiteY22" fmla="*/ 17506 h 41990"/>
              <a:gd name="connsiteX23" fmla="*/ 8121 w 39583"/>
              <a:gd name="connsiteY23" fmla="*/ 16664 h 41990"/>
              <a:gd name="connsiteX24" fmla="*/ 5294 w 39583"/>
              <a:gd name="connsiteY24" fmla="*/ 18469 h 41990"/>
              <a:gd name="connsiteX25" fmla="*/ 3309 w 39583"/>
              <a:gd name="connsiteY25" fmla="*/ 18950 h 41990"/>
              <a:gd name="connsiteX26" fmla="*/ 4211 w 39583"/>
              <a:gd name="connsiteY26" fmla="*/ 7399 h 41990"/>
              <a:gd name="connsiteX27" fmla="*/ 2827 w 39583"/>
              <a:gd name="connsiteY27" fmla="*/ 6918 h 41990"/>
              <a:gd name="connsiteX28" fmla="*/ 0 w 39583"/>
              <a:gd name="connsiteY28" fmla="*/ 5113 h 41990"/>
              <a:gd name="connsiteX29" fmla="*/ 842 w 39583"/>
              <a:gd name="connsiteY29" fmla="*/ 4572 h 41990"/>
              <a:gd name="connsiteX30" fmla="*/ 782 w 39583"/>
              <a:gd name="connsiteY30" fmla="*/ 2948 h 41990"/>
              <a:gd name="connsiteX31" fmla="*/ 1985 w 39583"/>
              <a:gd name="connsiteY31" fmla="*/ 1444 h 41990"/>
              <a:gd name="connsiteX32" fmla="*/ 3910 w 39583"/>
              <a:gd name="connsiteY32" fmla="*/ 1925 h 41990"/>
              <a:gd name="connsiteX33" fmla="*/ 5475 w 39583"/>
              <a:gd name="connsiteY33" fmla="*/ 3008 h 41990"/>
              <a:gd name="connsiteX34" fmla="*/ 5775 w 39583"/>
              <a:gd name="connsiteY34" fmla="*/ 0 h 41990"/>
              <a:gd name="connsiteX35" fmla="*/ 8603 w 39583"/>
              <a:gd name="connsiteY35" fmla="*/ 301 h 41990"/>
              <a:gd name="connsiteX36" fmla="*/ 8482 w 39583"/>
              <a:gd name="connsiteY36" fmla="*/ 1925 h 41990"/>
              <a:gd name="connsiteX37" fmla="*/ 10889 w 39583"/>
              <a:gd name="connsiteY37" fmla="*/ 1564 h 41990"/>
              <a:gd name="connsiteX38" fmla="*/ 10167 w 39583"/>
              <a:gd name="connsiteY38" fmla="*/ 3489 h 41990"/>
              <a:gd name="connsiteX39" fmla="*/ 10347 w 39583"/>
              <a:gd name="connsiteY39" fmla="*/ 4632 h 41990"/>
              <a:gd name="connsiteX40" fmla="*/ 10047 w 39583"/>
              <a:gd name="connsiteY40" fmla="*/ 7821 h 41990"/>
              <a:gd name="connsiteX41" fmla="*/ 11851 w 39583"/>
              <a:gd name="connsiteY41" fmla="*/ 9024 h 41990"/>
              <a:gd name="connsiteX42" fmla="*/ 13055 w 39583"/>
              <a:gd name="connsiteY42" fmla="*/ 6858 h 41990"/>
              <a:gd name="connsiteX43" fmla="*/ 12633 w 39583"/>
              <a:gd name="connsiteY43" fmla="*/ 5113 h 41990"/>
              <a:gd name="connsiteX44" fmla="*/ 13055 w 39583"/>
              <a:gd name="connsiteY44" fmla="*/ 4151 h 41990"/>
              <a:gd name="connsiteX45" fmla="*/ 14077 w 39583"/>
              <a:gd name="connsiteY45" fmla="*/ 5474 h 41990"/>
              <a:gd name="connsiteX46" fmla="*/ 13536 w 39583"/>
              <a:gd name="connsiteY46" fmla="*/ 9986 h 41990"/>
              <a:gd name="connsiteX47" fmla="*/ 16183 w 39583"/>
              <a:gd name="connsiteY47" fmla="*/ 10407 h 41990"/>
              <a:gd name="connsiteX48" fmla="*/ 18589 w 39583"/>
              <a:gd name="connsiteY48" fmla="*/ 12453 h 41990"/>
              <a:gd name="connsiteX49" fmla="*/ 19612 w 39583"/>
              <a:gd name="connsiteY49" fmla="*/ 14077 h 41990"/>
              <a:gd name="connsiteX50" fmla="*/ 22259 w 39583"/>
              <a:gd name="connsiteY50" fmla="*/ 15100 h 41990"/>
              <a:gd name="connsiteX51" fmla="*/ 24003 w 39583"/>
              <a:gd name="connsiteY51" fmla="*/ 17326 h 41990"/>
              <a:gd name="connsiteX52" fmla="*/ 22379 w 39583"/>
              <a:gd name="connsiteY52" fmla="*/ 19491 h 41990"/>
              <a:gd name="connsiteX53" fmla="*/ 25086 w 39583"/>
              <a:gd name="connsiteY53" fmla="*/ 19732 h 41990"/>
              <a:gd name="connsiteX54" fmla="*/ 25086 w 39583"/>
              <a:gd name="connsiteY54" fmla="*/ 20815 h 41990"/>
              <a:gd name="connsiteX55" fmla="*/ 26169 w 39583"/>
              <a:gd name="connsiteY55" fmla="*/ 19852 h 41990"/>
              <a:gd name="connsiteX56" fmla="*/ 26229 w 39583"/>
              <a:gd name="connsiteY56" fmla="*/ 18769 h 41990"/>
              <a:gd name="connsiteX57" fmla="*/ 27252 w 39583"/>
              <a:gd name="connsiteY57" fmla="*/ 19130 h 41990"/>
              <a:gd name="connsiteX58" fmla="*/ 27612 w 39583"/>
              <a:gd name="connsiteY58" fmla="*/ 17987 h 41990"/>
              <a:gd name="connsiteX59" fmla="*/ 30260 w 39583"/>
              <a:gd name="connsiteY59" fmla="*/ 18108 h 41990"/>
              <a:gd name="connsiteX60" fmla="*/ 31462 w 39583"/>
              <a:gd name="connsiteY60" fmla="*/ 20333 h 41990"/>
              <a:gd name="connsiteX61" fmla="*/ 32846 w 39583"/>
              <a:gd name="connsiteY61" fmla="*/ 18288 h 41990"/>
              <a:gd name="connsiteX62" fmla="*/ 33267 w 39583"/>
              <a:gd name="connsiteY62" fmla="*/ 14979 h 41990"/>
              <a:gd name="connsiteX63" fmla="*/ 33809 w 39583"/>
              <a:gd name="connsiteY63" fmla="*/ 14017 h 41990"/>
              <a:gd name="connsiteX64" fmla="*/ 35132 w 39583"/>
              <a:gd name="connsiteY64" fmla="*/ 14498 h 41990"/>
              <a:gd name="connsiteX65" fmla="*/ 36275 w 39583"/>
              <a:gd name="connsiteY65" fmla="*/ 13596 h 41990"/>
              <a:gd name="connsiteX66" fmla="*/ 36877 w 39583"/>
              <a:gd name="connsiteY66" fmla="*/ 14498 h 41990"/>
              <a:gd name="connsiteX67" fmla="*/ 38381 w 39583"/>
              <a:gd name="connsiteY67" fmla="*/ 13716 h 41990"/>
              <a:gd name="connsiteX68" fmla="*/ 39223 w 39583"/>
              <a:gd name="connsiteY68" fmla="*/ 14679 h 41990"/>
              <a:gd name="connsiteX69" fmla="*/ 39584 w 39583"/>
              <a:gd name="connsiteY69" fmla="*/ 16724 h 41990"/>
              <a:gd name="connsiteX70" fmla="*/ 35854 w 39583"/>
              <a:gd name="connsiteY70" fmla="*/ 23702 h 41990"/>
              <a:gd name="connsiteX71" fmla="*/ 34290 w 39583"/>
              <a:gd name="connsiteY71" fmla="*/ 22439 h 41990"/>
              <a:gd name="connsiteX72" fmla="*/ 32365 w 39583"/>
              <a:gd name="connsiteY72" fmla="*/ 21837 h 41990"/>
              <a:gd name="connsiteX73" fmla="*/ 30741 w 39583"/>
              <a:gd name="connsiteY73" fmla="*/ 27372 h 41990"/>
              <a:gd name="connsiteX74" fmla="*/ 26530 w 39583"/>
              <a:gd name="connsiteY74" fmla="*/ 25868 h 41990"/>
              <a:gd name="connsiteX75" fmla="*/ 21115 w 39583"/>
              <a:gd name="connsiteY75" fmla="*/ 27973 h 41990"/>
              <a:gd name="connsiteX76" fmla="*/ 19913 w 39583"/>
              <a:gd name="connsiteY76" fmla="*/ 27492 h 41990"/>
              <a:gd name="connsiteX77" fmla="*/ 18890 w 39583"/>
              <a:gd name="connsiteY77" fmla="*/ 30861 h 41990"/>
              <a:gd name="connsiteX78" fmla="*/ 17927 w 39583"/>
              <a:gd name="connsiteY78" fmla="*/ 31944 h 41990"/>
              <a:gd name="connsiteX79" fmla="*/ 16845 w 39583"/>
              <a:gd name="connsiteY79" fmla="*/ 31222 h 41990"/>
              <a:gd name="connsiteX80" fmla="*/ 14739 w 39583"/>
              <a:gd name="connsiteY80" fmla="*/ 33027 h 41990"/>
              <a:gd name="connsiteX81" fmla="*/ 21356 w 39583"/>
              <a:gd name="connsiteY81" fmla="*/ 36396 h 41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39583" h="41990">
                <a:moveTo>
                  <a:pt x="21296" y="36396"/>
                </a:moveTo>
                <a:lnTo>
                  <a:pt x="18348" y="37719"/>
                </a:lnTo>
                <a:lnTo>
                  <a:pt x="17747" y="39163"/>
                </a:lnTo>
                <a:lnTo>
                  <a:pt x="16243" y="38922"/>
                </a:lnTo>
                <a:lnTo>
                  <a:pt x="15520" y="41449"/>
                </a:lnTo>
                <a:lnTo>
                  <a:pt x="14318" y="41990"/>
                </a:lnTo>
                <a:lnTo>
                  <a:pt x="11851" y="39945"/>
                </a:lnTo>
                <a:lnTo>
                  <a:pt x="9746" y="41750"/>
                </a:lnTo>
                <a:lnTo>
                  <a:pt x="4993" y="39945"/>
                </a:lnTo>
                <a:lnTo>
                  <a:pt x="5234" y="38381"/>
                </a:lnTo>
                <a:lnTo>
                  <a:pt x="5113" y="34531"/>
                </a:lnTo>
                <a:lnTo>
                  <a:pt x="6677" y="33749"/>
                </a:lnTo>
                <a:lnTo>
                  <a:pt x="5835" y="31583"/>
                </a:lnTo>
                <a:lnTo>
                  <a:pt x="6437" y="30741"/>
                </a:lnTo>
                <a:lnTo>
                  <a:pt x="5414" y="29538"/>
                </a:lnTo>
                <a:lnTo>
                  <a:pt x="6617" y="28455"/>
                </a:lnTo>
                <a:lnTo>
                  <a:pt x="6497" y="26530"/>
                </a:lnTo>
                <a:lnTo>
                  <a:pt x="7821" y="24725"/>
                </a:lnTo>
                <a:lnTo>
                  <a:pt x="12272" y="25086"/>
                </a:lnTo>
                <a:lnTo>
                  <a:pt x="13055" y="21537"/>
                </a:lnTo>
                <a:lnTo>
                  <a:pt x="11671" y="20574"/>
                </a:lnTo>
                <a:lnTo>
                  <a:pt x="12994" y="19551"/>
                </a:lnTo>
                <a:lnTo>
                  <a:pt x="13295" y="17506"/>
                </a:lnTo>
                <a:lnTo>
                  <a:pt x="8121" y="16664"/>
                </a:lnTo>
                <a:lnTo>
                  <a:pt x="5294" y="18469"/>
                </a:lnTo>
                <a:lnTo>
                  <a:pt x="3309" y="18950"/>
                </a:lnTo>
                <a:lnTo>
                  <a:pt x="4211" y="7399"/>
                </a:lnTo>
                <a:lnTo>
                  <a:pt x="2827" y="6918"/>
                </a:lnTo>
                <a:lnTo>
                  <a:pt x="0" y="5113"/>
                </a:lnTo>
                <a:lnTo>
                  <a:pt x="842" y="4572"/>
                </a:lnTo>
                <a:lnTo>
                  <a:pt x="782" y="2948"/>
                </a:lnTo>
                <a:lnTo>
                  <a:pt x="1985" y="1444"/>
                </a:lnTo>
                <a:lnTo>
                  <a:pt x="3910" y="1925"/>
                </a:lnTo>
                <a:lnTo>
                  <a:pt x="5475" y="3008"/>
                </a:lnTo>
                <a:lnTo>
                  <a:pt x="5775" y="0"/>
                </a:lnTo>
                <a:lnTo>
                  <a:pt x="8603" y="301"/>
                </a:lnTo>
                <a:lnTo>
                  <a:pt x="8482" y="1925"/>
                </a:lnTo>
                <a:lnTo>
                  <a:pt x="10889" y="1564"/>
                </a:lnTo>
                <a:lnTo>
                  <a:pt x="10167" y="3489"/>
                </a:lnTo>
                <a:lnTo>
                  <a:pt x="10347" y="4632"/>
                </a:lnTo>
                <a:lnTo>
                  <a:pt x="10047" y="7821"/>
                </a:lnTo>
                <a:lnTo>
                  <a:pt x="11851" y="9024"/>
                </a:lnTo>
                <a:lnTo>
                  <a:pt x="13055" y="6858"/>
                </a:lnTo>
                <a:lnTo>
                  <a:pt x="12633" y="5113"/>
                </a:lnTo>
                <a:lnTo>
                  <a:pt x="13055" y="4151"/>
                </a:lnTo>
                <a:lnTo>
                  <a:pt x="14077" y="5474"/>
                </a:lnTo>
                <a:lnTo>
                  <a:pt x="13536" y="9986"/>
                </a:lnTo>
                <a:lnTo>
                  <a:pt x="16183" y="10407"/>
                </a:lnTo>
                <a:lnTo>
                  <a:pt x="18589" y="12453"/>
                </a:lnTo>
                <a:lnTo>
                  <a:pt x="19612" y="14077"/>
                </a:lnTo>
                <a:lnTo>
                  <a:pt x="22259" y="15100"/>
                </a:lnTo>
                <a:lnTo>
                  <a:pt x="24003" y="17326"/>
                </a:lnTo>
                <a:lnTo>
                  <a:pt x="22379" y="19491"/>
                </a:lnTo>
                <a:lnTo>
                  <a:pt x="25086" y="19732"/>
                </a:lnTo>
                <a:lnTo>
                  <a:pt x="25086" y="20815"/>
                </a:lnTo>
                <a:lnTo>
                  <a:pt x="26169" y="19852"/>
                </a:lnTo>
                <a:lnTo>
                  <a:pt x="26229" y="18769"/>
                </a:lnTo>
                <a:lnTo>
                  <a:pt x="27252" y="19130"/>
                </a:lnTo>
                <a:lnTo>
                  <a:pt x="27612" y="17987"/>
                </a:lnTo>
                <a:lnTo>
                  <a:pt x="30260" y="18108"/>
                </a:lnTo>
                <a:lnTo>
                  <a:pt x="31462" y="20333"/>
                </a:lnTo>
                <a:lnTo>
                  <a:pt x="32846" y="18288"/>
                </a:lnTo>
                <a:lnTo>
                  <a:pt x="33267" y="14979"/>
                </a:lnTo>
                <a:lnTo>
                  <a:pt x="33809" y="14017"/>
                </a:lnTo>
                <a:lnTo>
                  <a:pt x="35132" y="14498"/>
                </a:lnTo>
                <a:lnTo>
                  <a:pt x="36275" y="13596"/>
                </a:lnTo>
                <a:lnTo>
                  <a:pt x="36877" y="14498"/>
                </a:lnTo>
                <a:lnTo>
                  <a:pt x="38381" y="13716"/>
                </a:lnTo>
                <a:lnTo>
                  <a:pt x="39223" y="14679"/>
                </a:lnTo>
                <a:lnTo>
                  <a:pt x="39584" y="16724"/>
                </a:lnTo>
                <a:lnTo>
                  <a:pt x="35854" y="23702"/>
                </a:lnTo>
                <a:lnTo>
                  <a:pt x="34290" y="22439"/>
                </a:lnTo>
                <a:lnTo>
                  <a:pt x="32365" y="21837"/>
                </a:lnTo>
                <a:lnTo>
                  <a:pt x="30741" y="27372"/>
                </a:lnTo>
                <a:lnTo>
                  <a:pt x="26530" y="25868"/>
                </a:lnTo>
                <a:lnTo>
                  <a:pt x="21115" y="27973"/>
                </a:lnTo>
                <a:lnTo>
                  <a:pt x="19913" y="27492"/>
                </a:lnTo>
                <a:lnTo>
                  <a:pt x="18890" y="30861"/>
                </a:lnTo>
                <a:lnTo>
                  <a:pt x="17927" y="31944"/>
                </a:lnTo>
                <a:lnTo>
                  <a:pt x="16845" y="31222"/>
                </a:lnTo>
                <a:lnTo>
                  <a:pt x="14739" y="33027"/>
                </a:lnTo>
                <a:lnTo>
                  <a:pt x="21356" y="36396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" name="Freeform: Shape 271" title="NJ-11">
            <a:extLst>
              <a:ext uri="{FF2B5EF4-FFF2-40B4-BE49-F238E27FC236}">
                <a16:creationId xmlns:a16="http://schemas.microsoft.com/office/drawing/2014/main" id="{83CFB42B-7143-2854-511C-C3FCE0809FCC}"/>
              </a:ext>
            </a:extLst>
          </p:cNvPr>
          <p:cNvSpPr/>
          <p:nvPr/>
        </p:nvSpPr>
        <p:spPr>
          <a:xfrm>
            <a:off x="7243529" y="3151002"/>
            <a:ext cx="61808" cy="55369"/>
          </a:xfrm>
          <a:custGeom>
            <a:avLst/>
            <a:gdLst>
              <a:gd name="connsiteX0" fmla="*/ 77002 w 77362"/>
              <a:gd name="connsiteY0" fmla="*/ 42411 h 71768"/>
              <a:gd name="connsiteX1" fmla="*/ 73273 w 77362"/>
              <a:gd name="connsiteY1" fmla="*/ 41810 h 71768"/>
              <a:gd name="connsiteX2" fmla="*/ 73152 w 77362"/>
              <a:gd name="connsiteY2" fmla="*/ 43975 h 71768"/>
              <a:gd name="connsiteX3" fmla="*/ 71949 w 77362"/>
              <a:gd name="connsiteY3" fmla="*/ 44878 h 71768"/>
              <a:gd name="connsiteX4" fmla="*/ 71949 w 77362"/>
              <a:gd name="connsiteY4" fmla="*/ 46021 h 71768"/>
              <a:gd name="connsiteX5" fmla="*/ 69543 w 77362"/>
              <a:gd name="connsiteY5" fmla="*/ 44036 h 71768"/>
              <a:gd name="connsiteX6" fmla="*/ 66956 w 77362"/>
              <a:gd name="connsiteY6" fmla="*/ 43614 h 71768"/>
              <a:gd name="connsiteX7" fmla="*/ 67497 w 77362"/>
              <a:gd name="connsiteY7" fmla="*/ 39103 h 71768"/>
              <a:gd name="connsiteX8" fmla="*/ 66475 w 77362"/>
              <a:gd name="connsiteY8" fmla="*/ 37779 h 71768"/>
              <a:gd name="connsiteX9" fmla="*/ 66053 w 77362"/>
              <a:gd name="connsiteY9" fmla="*/ 38742 h 71768"/>
              <a:gd name="connsiteX10" fmla="*/ 66475 w 77362"/>
              <a:gd name="connsiteY10" fmla="*/ 40486 h 71768"/>
              <a:gd name="connsiteX11" fmla="*/ 65211 w 77362"/>
              <a:gd name="connsiteY11" fmla="*/ 42592 h 71768"/>
              <a:gd name="connsiteX12" fmla="*/ 63407 w 77362"/>
              <a:gd name="connsiteY12" fmla="*/ 41509 h 71768"/>
              <a:gd name="connsiteX13" fmla="*/ 63827 w 77362"/>
              <a:gd name="connsiteY13" fmla="*/ 38200 h 71768"/>
              <a:gd name="connsiteX14" fmla="*/ 63587 w 77362"/>
              <a:gd name="connsiteY14" fmla="*/ 37118 h 71768"/>
              <a:gd name="connsiteX15" fmla="*/ 64249 w 77362"/>
              <a:gd name="connsiteY15" fmla="*/ 35192 h 71768"/>
              <a:gd name="connsiteX16" fmla="*/ 61842 w 77362"/>
              <a:gd name="connsiteY16" fmla="*/ 35553 h 71768"/>
              <a:gd name="connsiteX17" fmla="*/ 62023 w 77362"/>
              <a:gd name="connsiteY17" fmla="*/ 33929 h 71768"/>
              <a:gd name="connsiteX18" fmla="*/ 59195 w 77362"/>
              <a:gd name="connsiteY18" fmla="*/ 33628 h 71768"/>
              <a:gd name="connsiteX19" fmla="*/ 58895 w 77362"/>
              <a:gd name="connsiteY19" fmla="*/ 36636 h 71768"/>
              <a:gd name="connsiteX20" fmla="*/ 57331 w 77362"/>
              <a:gd name="connsiteY20" fmla="*/ 35553 h 71768"/>
              <a:gd name="connsiteX21" fmla="*/ 55465 w 77362"/>
              <a:gd name="connsiteY21" fmla="*/ 35072 h 71768"/>
              <a:gd name="connsiteX22" fmla="*/ 54202 w 77362"/>
              <a:gd name="connsiteY22" fmla="*/ 36576 h 71768"/>
              <a:gd name="connsiteX23" fmla="*/ 54263 w 77362"/>
              <a:gd name="connsiteY23" fmla="*/ 38200 h 71768"/>
              <a:gd name="connsiteX24" fmla="*/ 53420 w 77362"/>
              <a:gd name="connsiteY24" fmla="*/ 38681 h 71768"/>
              <a:gd name="connsiteX25" fmla="*/ 56247 w 77362"/>
              <a:gd name="connsiteY25" fmla="*/ 40546 h 71768"/>
              <a:gd name="connsiteX26" fmla="*/ 57632 w 77362"/>
              <a:gd name="connsiteY26" fmla="*/ 40968 h 71768"/>
              <a:gd name="connsiteX27" fmla="*/ 56729 w 77362"/>
              <a:gd name="connsiteY27" fmla="*/ 52578 h 71768"/>
              <a:gd name="connsiteX28" fmla="*/ 58714 w 77362"/>
              <a:gd name="connsiteY28" fmla="*/ 52037 h 71768"/>
              <a:gd name="connsiteX29" fmla="*/ 61541 w 77362"/>
              <a:gd name="connsiteY29" fmla="*/ 50292 h 71768"/>
              <a:gd name="connsiteX30" fmla="*/ 66715 w 77362"/>
              <a:gd name="connsiteY30" fmla="*/ 51194 h 71768"/>
              <a:gd name="connsiteX31" fmla="*/ 66415 w 77362"/>
              <a:gd name="connsiteY31" fmla="*/ 53180 h 71768"/>
              <a:gd name="connsiteX32" fmla="*/ 65091 w 77362"/>
              <a:gd name="connsiteY32" fmla="*/ 54202 h 71768"/>
              <a:gd name="connsiteX33" fmla="*/ 66475 w 77362"/>
              <a:gd name="connsiteY33" fmla="*/ 55165 h 71768"/>
              <a:gd name="connsiteX34" fmla="*/ 65693 w 77362"/>
              <a:gd name="connsiteY34" fmla="*/ 58774 h 71768"/>
              <a:gd name="connsiteX35" fmla="*/ 61241 w 77362"/>
              <a:gd name="connsiteY35" fmla="*/ 58413 h 71768"/>
              <a:gd name="connsiteX36" fmla="*/ 59917 w 77362"/>
              <a:gd name="connsiteY36" fmla="*/ 60158 h 71768"/>
              <a:gd name="connsiteX37" fmla="*/ 59195 w 77362"/>
              <a:gd name="connsiteY37" fmla="*/ 60699 h 71768"/>
              <a:gd name="connsiteX38" fmla="*/ 57210 w 77362"/>
              <a:gd name="connsiteY38" fmla="*/ 60098 h 71768"/>
              <a:gd name="connsiteX39" fmla="*/ 56007 w 77362"/>
              <a:gd name="connsiteY39" fmla="*/ 60880 h 71768"/>
              <a:gd name="connsiteX40" fmla="*/ 53300 w 77362"/>
              <a:gd name="connsiteY40" fmla="*/ 60098 h 71768"/>
              <a:gd name="connsiteX41" fmla="*/ 50473 w 77362"/>
              <a:gd name="connsiteY41" fmla="*/ 58714 h 71768"/>
              <a:gd name="connsiteX42" fmla="*/ 48488 w 77362"/>
              <a:gd name="connsiteY42" fmla="*/ 58534 h 71768"/>
              <a:gd name="connsiteX43" fmla="*/ 48788 w 77362"/>
              <a:gd name="connsiteY43" fmla="*/ 59376 h 71768"/>
              <a:gd name="connsiteX44" fmla="*/ 47585 w 77362"/>
              <a:gd name="connsiteY44" fmla="*/ 61842 h 71768"/>
              <a:gd name="connsiteX45" fmla="*/ 46683 w 77362"/>
              <a:gd name="connsiteY45" fmla="*/ 61842 h 71768"/>
              <a:gd name="connsiteX46" fmla="*/ 47044 w 77362"/>
              <a:gd name="connsiteY46" fmla="*/ 63166 h 71768"/>
              <a:gd name="connsiteX47" fmla="*/ 45420 w 77362"/>
              <a:gd name="connsiteY47" fmla="*/ 63647 h 71768"/>
              <a:gd name="connsiteX48" fmla="*/ 45058 w 77362"/>
              <a:gd name="connsiteY48" fmla="*/ 65332 h 71768"/>
              <a:gd name="connsiteX49" fmla="*/ 42893 w 77362"/>
              <a:gd name="connsiteY49" fmla="*/ 67678 h 71768"/>
              <a:gd name="connsiteX50" fmla="*/ 42893 w 77362"/>
              <a:gd name="connsiteY50" fmla="*/ 69182 h 71768"/>
              <a:gd name="connsiteX51" fmla="*/ 41328 w 77362"/>
              <a:gd name="connsiteY51" fmla="*/ 70746 h 71768"/>
              <a:gd name="connsiteX52" fmla="*/ 39042 w 77362"/>
              <a:gd name="connsiteY52" fmla="*/ 65632 h 71768"/>
              <a:gd name="connsiteX53" fmla="*/ 31222 w 77362"/>
              <a:gd name="connsiteY53" fmla="*/ 71768 h 71768"/>
              <a:gd name="connsiteX54" fmla="*/ 30260 w 77362"/>
              <a:gd name="connsiteY54" fmla="*/ 70445 h 71768"/>
              <a:gd name="connsiteX55" fmla="*/ 28756 w 77362"/>
              <a:gd name="connsiteY55" fmla="*/ 69843 h 71768"/>
              <a:gd name="connsiteX56" fmla="*/ 28876 w 77362"/>
              <a:gd name="connsiteY56" fmla="*/ 68821 h 71768"/>
              <a:gd name="connsiteX57" fmla="*/ 27553 w 77362"/>
              <a:gd name="connsiteY57" fmla="*/ 68099 h 71768"/>
              <a:gd name="connsiteX58" fmla="*/ 27191 w 77362"/>
              <a:gd name="connsiteY58" fmla="*/ 66535 h 71768"/>
              <a:gd name="connsiteX59" fmla="*/ 24364 w 77362"/>
              <a:gd name="connsiteY59" fmla="*/ 66414 h 71768"/>
              <a:gd name="connsiteX60" fmla="*/ 23703 w 77362"/>
              <a:gd name="connsiteY60" fmla="*/ 64008 h 71768"/>
              <a:gd name="connsiteX61" fmla="*/ 21958 w 77362"/>
              <a:gd name="connsiteY61" fmla="*/ 51977 h 71768"/>
              <a:gd name="connsiteX62" fmla="*/ 20755 w 77362"/>
              <a:gd name="connsiteY62" fmla="*/ 52578 h 71768"/>
              <a:gd name="connsiteX63" fmla="*/ 21958 w 77362"/>
              <a:gd name="connsiteY63" fmla="*/ 53781 h 71768"/>
              <a:gd name="connsiteX64" fmla="*/ 21055 w 77362"/>
              <a:gd name="connsiteY64" fmla="*/ 54984 h 71768"/>
              <a:gd name="connsiteX65" fmla="*/ 18709 w 77362"/>
              <a:gd name="connsiteY65" fmla="*/ 56127 h 71768"/>
              <a:gd name="connsiteX66" fmla="*/ 16905 w 77362"/>
              <a:gd name="connsiteY66" fmla="*/ 54503 h 71768"/>
              <a:gd name="connsiteX67" fmla="*/ 18469 w 77362"/>
              <a:gd name="connsiteY67" fmla="*/ 53901 h 71768"/>
              <a:gd name="connsiteX68" fmla="*/ 17265 w 77362"/>
              <a:gd name="connsiteY68" fmla="*/ 52337 h 71768"/>
              <a:gd name="connsiteX69" fmla="*/ 9625 w 77362"/>
              <a:gd name="connsiteY69" fmla="*/ 56548 h 71768"/>
              <a:gd name="connsiteX70" fmla="*/ 10047 w 77362"/>
              <a:gd name="connsiteY70" fmla="*/ 54142 h 71768"/>
              <a:gd name="connsiteX71" fmla="*/ 8663 w 77362"/>
              <a:gd name="connsiteY71" fmla="*/ 52939 h 71768"/>
              <a:gd name="connsiteX72" fmla="*/ 8663 w 77362"/>
              <a:gd name="connsiteY72" fmla="*/ 51736 h 71768"/>
              <a:gd name="connsiteX73" fmla="*/ 6136 w 77362"/>
              <a:gd name="connsiteY73" fmla="*/ 51495 h 71768"/>
              <a:gd name="connsiteX74" fmla="*/ 5895 w 77362"/>
              <a:gd name="connsiteY74" fmla="*/ 50713 h 71768"/>
              <a:gd name="connsiteX75" fmla="*/ 6858 w 77362"/>
              <a:gd name="connsiteY75" fmla="*/ 48247 h 71768"/>
              <a:gd name="connsiteX76" fmla="*/ 7520 w 77362"/>
              <a:gd name="connsiteY76" fmla="*/ 45058 h 71768"/>
              <a:gd name="connsiteX77" fmla="*/ 10528 w 77362"/>
              <a:gd name="connsiteY77" fmla="*/ 44878 h 71768"/>
              <a:gd name="connsiteX78" fmla="*/ 11430 w 77362"/>
              <a:gd name="connsiteY78" fmla="*/ 42471 h 71768"/>
              <a:gd name="connsiteX79" fmla="*/ 12573 w 77362"/>
              <a:gd name="connsiteY79" fmla="*/ 42471 h 71768"/>
              <a:gd name="connsiteX80" fmla="*/ 12693 w 77362"/>
              <a:gd name="connsiteY80" fmla="*/ 39644 h 71768"/>
              <a:gd name="connsiteX81" fmla="*/ 13596 w 77362"/>
              <a:gd name="connsiteY81" fmla="*/ 38200 h 71768"/>
              <a:gd name="connsiteX82" fmla="*/ 13175 w 77362"/>
              <a:gd name="connsiteY82" fmla="*/ 35072 h 71768"/>
              <a:gd name="connsiteX83" fmla="*/ 10768 w 77362"/>
              <a:gd name="connsiteY83" fmla="*/ 34410 h 71768"/>
              <a:gd name="connsiteX84" fmla="*/ 9565 w 77362"/>
              <a:gd name="connsiteY84" fmla="*/ 37298 h 71768"/>
              <a:gd name="connsiteX85" fmla="*/ 3429 w 77362"/>
              <a:gd name="connsiteY85" fmla="*/ 30981 h 71768"/>
              <a:gd name="connsiteX86" fmla="*/ 1745 w 77362"/>
              <a:gd name="connsiteY86" fmla="*/ 31463 h 71768"/>
              <a:gd name="connsiteX87" fmla="*/ 1384 w 77362"/>
              <a:gd name="connsiteY87" fmla="*/ 29658 h 71768"/>
              <a:gd name="connsiteX88" fmla="*/ 0 w 77362"/>
              <a:gd name="connsiteY88" fmla="*/ 27432 h 71768"/>
              <a:gd name="connsiteX89" fmla="*/ 2286 w 77362"/>
              <a:gd name="connsiteY89" fmla="*/ 21777 h 71768"/>
              <a:gd name="connsiteX90" fmla="*/ 9565 w 77362"/>
              <a:gd name="connsiteY90" fmla="*/ 6377 h 71768"/>
              <a:gd name="connsiteX91" fmla="*/ 12573 w 77362"/>
              <a:gd name="connsiteY91" fmla="*/ 0 h 71768"/>
              <a:gd name="connsiteX92" fmla="*/ 15220 w 77362"/>
              <a:gd name="connsiteY92" fmla="*/ 1083 h 71768"/>
              <a:gd name="connsiteX93" fmla="*/ 15701 w 77362"/>
              <a:gd name="connsiteY93" fmla="*/ 3249 h 71768"/>
              <a:gd name="connsiteX94" fmla="*/ 14919 w 77362"/>
              <a:gd name="connsiteY94" fmla="*/ 4211 h 71768"/>
              <a:gd name="connsiteX95" fmla="*/ 15220 w 77362"/>
              <a:gd name="connsiteY95" fmla="*/ 8663 h 71768"/>
              <a:gd name="connsiteX96" fmla="*/ 16002 w 77362"/>
              <a:gd name="connsiteY96" fmla="*/ 9084 h 71768"/>
              <a:gd name="connsiteX97" fmla="*/ 18168 w 77362"/>
              <a:gd name="connsiteY97" fmla="*/ 6076 h 71768"/>
              <a:gd name="connsiteX98" fmla="*/ 21777 w 77362"/>
              <a:gd name="connsiteY98" fmla="*/ 3670 h 71768"/>
              <a:gd name="connsiteX99" fmla="*/ 22981 w 77362"/>
              <a:gd name="connsiteY99" fmla="*/ 5053 h 71768"/>
              <a:gd name="connsiteX100" fmla="*/ 25386 w 77362"/>
              <a:gd name="connsiteY100" fmla="*/ 6076 h 71768"/>
              <a:gd name="connsiteX101" fmla="*/ 25267 w 77362"/>
              <a:gd name="connsiteY101" fmla="*/ 9445 h 71768"/>
              <a:gd name="connsiteX102" fmla="*/ 26169 w 77362"/>
              <a:gd name="connsiteY102" fmla="*/ 9084 h 71768"/>
              <a:gd name="connsiteX103" fmla="*/ 26470 w 77362"/>
              <a:gd name="connsiteY103" fmla="*/ 7580 h 71768"/>
              <a:gd name="connsiteX104" fmla="*/ 29057 w 77362"/>
              <a:gd name="connsiteY104" fmla="*/ 7580 h 71768"/>
              <a:gd name="connsiteX105" fmla="*/ 30199 w 77362"/>
              <a:gd name="connsiteY105" fmla="*/ 8603 h 71768"/>
              <a:gd name="connsiteX106" fmla="*/ 31884 w 77362"/>
              <a:gd name="connsiteY106" fmla="*/ 9084 h 71768"/>
              <a:gd name="connsiteX107" fmla="*/ 32846 w 77362"/>
              <a:gd name="connsiteY107" fmla="*/ 8542 h 71768"/>
              <a:gd name="connsiteX108" fmla="*/ 35373 w 77362"/>
              <a:gd name="connsiteY108" fmla="*/ 8362 h 71768"/>
              <a:gd name="connsiteX109" fmla="*/ 36516 w 77362"/>
              <a:gd name="connsiteY109" fmla="*/ 7520 h 71768"/>
              <a:gd name="connsiteX110" fmla="*/ 37719 w 77362"/>
              <a:gd name="connsiteY110" fmla="*/ 9144 h 71768"/>
              <a:gd name="connsiteX111" fmla="*/ 39404 w 77362"/>
              <a:gd name="connsiteY111" fmla="*/ 7941 h 71768"/>
              <a:gd name="connsiteX112" fmla="*/ 41088 w 77362"/>
              <a:gd name="connsiteY112" fmla="*/ 8783 h 71768"/>
              <a:gd name="connsiteX113" fmla="*/ 42532 w 77362"/>
              <a:gd name="connsiteY113" fmla="*/ 8121 h 71768"/>
              <a:gd name="connsiteX114" fmla="*/ 43554 w 77362"/>
              <a:gd name="connsiteY114" fmla="*/ 8542 h 71768"/>
              <a:gd name="connsiteX115" fmla="*/ 44577 w 77362"/>
              <a:gd name="connsiteY115" fmla="*/ 7339 h 71768"/>
              <a:gd name="connsiteX116" fmla="*/ 46382 w 77362"/>
              <a:gd name="connsiteY116" fmla="*/ 9866 h 71768"/>
              <a:gd name="connsiteX117" fmla="*/ 46141 w 77362"/>
              <a:gd name="connsiteY117" fmla="*/ 11671 h 71768"/>
              <a:gd name="connsiteX118" fmla="*/ 47946 w 77362"/>
              <a:gd name="connsiteY118" fmla="*/ 11189 h 71768"/>
              <a:gd name="connsiteX119" fmla="*/ 50112 w 77362"/>
              <a:gd name="connsiteY119" fmla="*/ 12393 h 71768"/>
              <a:gd name="connsiteX120" fmla="*/ 50112 w 77362"/>
              <a:gd name="connsiteY120" fmla="*/ 11069 h 71768"/>
              <a:gd name="connsiteX121" fmla="*/ 52698 w 77362"/>
              <a:gd name="connsiteY121" fmla="*/ 12874 h 71768"/>
              <a:gd name="connsiteX122" fmla="*/ 57270 w 77362"/>
              <a:gd name="connsiteY122" fmla="*/ 12633 h 71768"/>
              <a:gd name="connsiteX123" fmla="*/ 60759 w 77362"/>
              <a:gd name="connsiteY123" fmla="*/ 13235 h 71768"/>
              <a:gd name="connsiteX124" fmla="*/ 61121 w 77362"/>
              <a:gd name="connsiteY124" fmla="*/ 12032 h 71768"/>
              <a:gd name="connsiteX125" fmla="*/ 62323 w 77362"/>
              <a:gd name="connsiteY125" fmla="*/ 15641 h 71768"/>
              <a:gd name="connsiteX126" fmla="*/ 61842 w 77362"/>
              <a:gd name="connsiteY126" fmla="*/ 17987 h 71768"/>
              <a:gd name="connsiteX127" fmla="*/ 62444 w 77362"/>
              <a:gd name="connsiteY127" fmla="*/ 17686 h 71768"/>
              <a:gd name="connsiteX128" fmla="*/ 61842 w 77362"/>
              <a:gd name="connsiteY128" fmla="*/ 19491 h 71768"/>
              <a:gd name="connsiteX129" fmla="*/ 63827 w 77362"/>
              <a:gd name="connsiteY129" fmla="*/ 20875 h 71768"/>
              <a:gd name="connsiteX130" fmla="*/ 66956 w 77362"/>
              <a:gd name="connsiteY130" fmla="*/ 21115 h 71768"/>
              <a:gd name="connsiteX131" fmla="*/ 67136 w 77362"/>
              <a:gd name="connsiteY131" fmla="*/ 24364 h 71768"/>
              <a:gd name="connsiteX132" fmla="*/ 66053 w 77362"/>
              <a:gd name="connsiteY132" fmla="*/ 27853 h 71768"/>
              <a:gd name="connsiteX133" fmla="*/ 66174 w 77362"/>
              <a:gd name="connsiteY133" fmla="*/ 30139 h 71768"/>
              <a:gd name="connsiteX134" fmla="*/ 77303 w 77362"/>
              <a:gd name="connsiteY134" fmla="*/ 34230 h 71768"/>
              <a:gd name="connsiteX135" fmla="*/ 76641 w 77362"/>
              <a:gd name="connsiteY135" fmla="*/ 34831 h 71768"/>
              <a:gd name="connsiteX136" fmla="*/ 76882 w 77362"/>
              <a:gd name="connsiteY136" fmla="*/ 37358 h 71768"/>
              <a:gd name="connsiteX137" fmla="*/ 77363 w 77362"/>
              <a:gd name="connsiteY137" fmla="*/ 38561 h 71768"/>
              <a:gd name="connsiteX138" fmla="*/ 76762 w 77362"/>
              <a:gd name="connsiteY138" fmla="*/ 41088 h 71768"/>
              <a:gd name="connsiteX139" fmla="*/ 77002 w 77362"/>
              <a:gd name="connsiteY139" fmla="*/ 42411 h 7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77362" h="71768">
                <a:moveTo>
                  <a:pt x="77002" y="42411"/>
                </a:moveTo>
                <a:lnTo>
                  <a:pt x="73273" y="41810"/>
                </a:lnTo>
                <a:lnTo>
                  <a:pt x="73152" y="43975"/>
                </a:lnTo>
                <a:lnTo>
                  <a:pt x="71949" y="44878"/>
                </a:lnTo>
                <a:lnTo>
                  <a:pt x="71949" y="46021"/>
                </a:lnTo>
                <a:lnTo>
                  <a:pt x="69543" y="44036"/>
                </a:lnTo>
                <a:lnTo>
                  <a:pt x="66956" y="43614"/>
                </a:lnTo>
                <a:lnTo>
                  <a:pt x="67497" y="39103"/>
                </a:lnTo>
                <a:lnTo>
                  <a:pt x="66475" y="37779"/>
                </a:lnTo>
                <a:lnTo>
                  <a:pt x="66053" y="38742"/>
                </a:lnTo>
                <a:lnTo>
                  <a:pt x="66475" y="40486"/>
                </a:lnTo>
                <a:lnTo>
                  <a:pt x="65211" y="42592"/>
                </a:lnTo>
                <a:lnTo>
                  <a:pt x="63407" y="41509"/>
                </a:lnTo>
                <a:lnTo>
                  <a:pt x="63827" y="38200"/>
                </a:lnTo>
                <a:lnTo>
                  <a:pt x="63587" y="37118"/>
                </a:lnTo>
                <a:lnTo>
                  <a:pt x="64249" y="35192"/>
                </a:lnTo>
                <a:lnTo>
                  <a:pt x="61842" y="35553"/>
                </a:lnTo>
                <a:lnTo>
                  <a:pt x="62023" y="33929"/>
                </a:lnTo>
                <a:lnTo>
                  <a:pt x="59195" y="33628"/>
                </a:lnTo>
                <a:lnTo>
                  <a:pt x="58895" y="36636"/>
                </a:lnTo>
                <a:lnTo>
                  <a:pt x="57331" y="35553"/>
                </a:lnTo>
                <a:lnTo>
                  <a:pt x="55465" y="35072"/>
                </a:lnTo>
                <a:lnTo>
                  <a:pt x="54202" y="36576"/>
                </a:lnTo>
                <a:lnTo>
                  <a:pt x="54263" y="38200"/>
                </a:lnTo>
                <a:lnTo>
                  <a:pt x="53420" y="38681"/>
                </a:lnTo>
                <a:lnTo>
                  <a:pt x="56247" y="40546"/>
                </a:lnTo>
                <a:lnTo>
                  <a:pt x="57632" y="40968"/>
                </a:lnTo>
                <a:lnTo>
                  <a:pt x="56729" y="52578"/>
                </a:lnTo>
                <a:lnTo>
                  <a:pt x="58714" y="52037"/>
                </a:lnTo>
                <a:lnTo>
                  <a:pt x="61541" y="50292"/>
                </a:lnTo>
                <a:lnTo>
                  <a:pt x="66715" y="51194"/>
                </a:lnTo>
                <a:lnTo>
                  <a:pt x="66415" y="53180"/>
                </a:lnTo>
                <a:lnTo>
                  <a:pt x="65091" y="54202"/>
                </a:lnTo>
                <a:lnTo>
                  <a:pt x="66475" y="55165"/>
                </a:lnTo>
                <a:lnTo>
                  <a:pt x="65693" y="58774"/>
                </a:lnTo>
                <a:lnTo>
                  <a:pt x="61241" y="58413"/>
                </a:lnTo>
                <a:lnTo>
                  <a:pt x="59917" y="60158"/>
                </a:lnTo>
                <a:lnTo>
                  <a:pt x="59195" y="60699"/>
                </a:lnTo>
                <a:lnTo>
                  <a:pt x="57210" y="60098"/>
                </a:lnTo>
                <a:lnTo>
                  <a:pt x="56007" y="60880"/>
                </a:lnTo>
                <a:lnTo>
                  <a:pt x="53300" y="60098"/>
                </a:lnTo>
                <a:lnTo>
                  <a:pt x="50473" y="58714"/>
                </a:lnTo>
                <a:lnTo>
                  <a:pt x="48488" y="58534"/>
                </a:lnTo>
                <a:lnTo>
                  <a:pt x="48788" y="59376"/>
                </a:lnTo>
                <a:lnTo>
                  <a:pt x="47585" y="61842"/>
                </a:lnTo>
                <a:lnTo>
                  <a:pt x="46683" y="61842"/>
                </a:lnTo>
                <a:lnTo>
                  <a:pt x="47044" y="63166"/>
                </a:lnTo>
                <a:lnTo>
                  <a:pt x="45420" y="63647"/>
                </a:lnTo>
                <a:lnTo>
                  <a:pt x="45058" y="65332"/>
                </a:lnTo>
                <a:lnTo>
                  <a:pt x="42893" y="67678"/>
                </a:lnTo>
                <a:lnTo>
                  <a:pt x="42893" y="69182"/>
                </a:lnTo>
                <a:lnTo>
                  <a:pt x="41328" y="70746"/>
                </a:lnTo>
                <a:lnTo>
                  <a:pt x="39042" y="65632"/>
                </a:lnTo>
                <a:lnTo>
                  <a:pt x="31222" y="71768"/>
                </a:lnTo>
                <a:lnTo>
                  <a:pt x="30260" y="70445"/>
                </a:lnTo>
                <a:lnTo>
                  <a:pt x="28756" y="69843"/>
                </a:lnTo>
                <a:lnTo>
                  <a:pt x="28876" y="68821"/>
                </a:lnTo>
                <a:lnTo>
                  <a:pt x="27553" y="68099"/>
                </a:lnTo>
                <a:lnTo>
                  <a:pt x="27191" y="66535"/>
                </a:lnTo>
                <a:lnTo>
                  <a:pt x="24364" y="66414"/>
                </a:lnTo>
                <a:lnTo>
                  <a:pt x="23703" y="64008"/>
                </a:lnTo>
                <a:lnTo>
                  <a:pt x="21958" y="51977"/>
                </a:lnTo>
                <a:lnTo>
                  <a:pt x="20755" y="52578"/>
                </a:lnTo>
                <a:lnTo>
                  <a:pt x="21958" y="53781"/>
                </a:lnTo>
                <a:lnTo>
                  <a:pt x="21055" y="54984"/>
                </a:lnTo>
                <a:lnTo>
                  <a:pt x="18709" y="56127"/>
                </a:lnTo>
                <a:lnTo>
                  <a:pt x="16905" y="54503"/>
                </a:lnTo>
                <a:lnTo>
                  <a:pt x="18469" y="53901"/>
                </a:lnTo>
                <a:lnTo>
                  <a:pt x="17265" y="52337"/>
                </a:lnTo>
                <a:lnTo>
                  <a:pt x="9625" y="56548"/>
                </a:lnTo>
                <a:lnTo>
                  <a:pt x="10047" y="54142"/>
                </a:lnTo>
                <a:lnTo>
                  <a:pt x="8663" y="52939"/>
                </a:lnTo>
                <a:lnTo>
                  <a:pt x="8663" y="51736"/>
                </a:lnTo>
                <a:lnTo>
                  <a:pt x="6136" y="51495"/>
                </a:lnTo>
                <a:lnTo>
                  <a:pt x="5895" y="50713"/>
                </a:lnTo>
                <a:lnTo>
                  <a:pt x="6858" y="48247"/>
                </a:lnTo>
                <a:lnTo>
                  <a:pt x="7520" y="45058"/>
                </a:lnTo>
                <a:lnTo>
                  <a:pt x="10528" y="44878"/>
                </a:lnTo>
                <a:lnTo>
                  <a:pt x="11430" y="42471"/>
                </a:lnTo>
                <a:lnTo>
                  <a:pt x="12573" y="42471"/>
                </a:lnTo>
                <a:lnTo>
                  <a:pt x="12693" y="39644"/>
                </a:lnTo>
                <a:lnTo>
                  <a:pt x="13596" y="38200"/>
                </a:lnTo>
                <a:lnTo>
                  <a:pt x="13175" y="35072"/>
                </a:lnTo>
                <a:lnTo>
                  <a:pt x="10768" y="34410"/>
                </a:lnTo>
                <a:lnTo>
                  <a:pt x="9565" y="37298"/>
                </a:lnTo>
                <a:lnTo>
                  <a:pt x="3429" y="30981"/>
                </a:lnTo>
                <a:lnTo>
                  <a:pt x="1745" y="31463"/>
                </a:lnTo>
                <a:lnTo>
                  <a:pt x="1384" y="29658"/>
                </a:lnTo>
                <a:lnTo>
                  <a:pt x="0" y="27432"/>
                </a:lnTo>
                <a:lnTo>
                  <a:pt x="2286" y="21777"/>
                </a:lnTo>
                <a:lnTo>
                  <a:pt x="9565" y="6377"/>
                </a:lnTo>
                <a:lnTo>
                  <a:pt x="12573" y="0"/>
                </a:lnTo>
                <a:lnTo>
                  <a:pt x="15220" y="1083"/>
                </a:lnTo>
                <a:lnTo>
                  <a:pt x="15701" y="3249"/>
                </a:lnTo>
                <a:lnTo>
                  <a:pt x="14919" y="4211"/>
                </a:lnTo>
                <a:lnTo>
                  <a:pt x="15220" y="8663"/>
                </a:lnTo>
                <a:lnTo>
                  <a:pt x="16002" y="9084"/>
                </a:lnTo>
                <a:lnTo>
                  <a:pt x="18168" y="6076"/>
                </a:lnTo>
                <a:lnTo>
                  <a:pt x="21777" y="3670"/>
                </a:lnTo>
                <a:lnTo>
                  <a:pt x="22981" y="5053"/>
                </a:lnTo>
                <a:lnTo>
                  <a:pt x="25386" y="6076"/>
                </a:lnTo>
                <a:lnTo>
                  <a:pt x="25267" y="9445"/>
                </a:lnTo>
                <a:lnTo>
                  <a:pt x="26169" y="9084"/>
                </a:lnTo>
                <a:lnTo>
                  <a:pt x="26470" y="7580"/>
                </a:lnTo>
                <a:lnTo>
                  <a:pt x="29057" y="7580"/>
                </a:lnTo>
                <a:lnTo>
                  <a:pt x="30199" y="8603"/>
                </a:lnTo>
                <a:lnTo>
                  <a:pt x="31884" y="9084"/>
                </a:lnTo>
                <a:lnTo>
                  <a:pt x="32846" y="8542"/>
                </a:lnTo>
                <a:lnTo>
                  <a:pt x="35373" y="8362"/>
                </a:lnTo>
                <a:lnTo>
                  <a:pt x="36516" y="7520"/>
                </a:lnTo>
                <a:lnTo>
                  <a:pt x="37719" y="9144"/>
                </a:lnTo>
                <a:lnTo>
                  <a:pt x="39404" y="7941"/>
                </a:lnTo>
                <a:lnTo>
                  <a:pt x="41088" y="8783"/>
                </a:lnTo>
                <a:lnTo>
                  <a:pt x="42532" y="8121"/>
                </a:lnTo>
                <a:lnTo>
                  <a:pt x="43554" y="8542"/>
                </a:lnTo>
                <a:lnTo>
                  <a:pt x="44577" y="7339"/>
                </a:lnTo>
                <a:lnTo>
                  <a:pt x="46382" y="9866"/>
                </a:lnTo>
                <a:lnTo>
                  <a:pt x="46141" y="11671"/>
                </a:lnTo>
                <a:lnTo>
                  <a:pt x="47946" y="11189"/>
                </a:lnTo>
                <a:lnTo>
                  <a:pt x="50112" y="12393"/>
                </a:lnTo>
                <a:lnTo>
                  <a:pt x="50112" y="11069"/>
                </a:lnTo>
                <a:lnTo>
                  <a:pt x="52698" y="12874"/>
                </a:lnTo>
                <a:lnTo>
                  <a:pt x="57270" y="12633"/>
                </a:lnTo>
                <a:lnTo>
                  <a:pt x="60759" y="13235"/>
                </a:lnTo>
                <a:lnTo>
                  <a:pt x="61121" y="12032"/>
                </a:lnTo>
                <a:lnTo>
                  <a:pt x="62323" y="15641"/>
                </a:lnTo>
                <a:lnTo>
                  <a:pt x="61842" y="17987"/>
                </a:lnTo>
                <a:lnTo>
                  <a:pt x="62444" y="17686"/>
                </a:lnTo>
                <a:lnTo>
                  <a:pt x="61842" y="19491"/>
                </a:lnTo>
                <a:lnTo>
                  <a:pt x="63827" y="20875"/>
                </a:lnTo>
                <a:lnTo>
                  <a:pt x="66956" y="21115"/>
                </a:lnTo>
                <a:lnTo>
                  <a:pt x="67136" y="24364"/>
                </a:lnTo>
                <a:lnTo>
                  <a:pt x="66053" y="27853"/>
                </a:lnTo>
                <a:lnTo>
                  <a:pt x="66174" y="30139"/>
                </a:lnTo>
                <a:lnTo>
                  <a:pt x="77303" y="34230"/>
                </a:lnTo>
                <a:lnTo>
                  <a:pt x="76641" y="34831"/>
                </a:lnTo>
                <a:lnTo>
                  <a:pt x="76882" y="37358"/>
                </a:lnTo>
                <a:lnTo>
                  <a:pt x="77363" y="38561"/>
                </a:lnTo>
                <a:lnTo>
                  <a:pt x="76762" y="41088"/>
                </a:lnTo>
                <a:lnTo>
                  <a:pt x="77002" y="42411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" name="Freeform: Shape 272" title="NJ-12">
            <a:extLst>
              <a:ext uri="{FF2B5EF4-FFF2-40B4-BE49-F238E27FC236}">
                <a16:creationId xmlns:a16="http://schemas.microsoft.com/office/drawing/2014/main" id="{C5ED84FB-CC4A-77A9-DB45-C0A9E8B36DA3}"/>
              </a:ext>
            </a:extLst>
          </p:cNvPr>
          <p:cNvSpPr/>
          <p:nvPr/>
        </p:nvSpPr>
        <p:spPr>
          <a:xfrm>
            <a:off x="7235935" y="3210780"/>
            <a:ext cx="72719" cy="75605"/>
          </a:xfrm>
          <a:custGeom>
            <a:avLst/>
            <a:gdLst>
              <a:gd name="connsiteX0" fmla="*/ 34470 w 91018"/>
              <a:gd name="connsiteY0" fmla="*/ 97937 h 97997"/>
              <a:gd name="connsiteX1" fmla="*/ 34050 w 91018"/>
              <a:gd name="connsiteY1" fmla="*/ 97757 h 97997"/>
              <a:gd name="connsiteX2" fmla="*/ 33809 w 91018"/>
              <a:gd name="connsiteY2" fmla="*/ 97576 h 97997"/>
              <a:gd name="connsiteX3" fmla="*/ 32786 w 91018"/>
              <a:gd name="connsiteY3" fmla="*/ 95892 h 97997"/>
              <a:gd name="connsiteX4" fmla="*/ 31101 w 91018"/>
              <a:gd name="connsiteY4" fmla="*/ 94147 h 97997"/>
              <a:gd name="connsiteX5" fmla="*/ 30741 w 91018"/>
              <a:gd name="connsiteY5" fmla="*/ 93786 h 97997"/>
              <a:gd name="connsiteX6" fmla="*/ 30139 w 91018"/>
              <a:gd name="connsiteY6" fmla="*/ 92884 h 97997"/>
              <a:gd name="connsiteX7" fmla="*/ 28936 w 91018"/>
              <a:gd name="connsiteY7" fmla="*/ 92402 h 97997"/>
              <a:gd name="connsiteX8" fmla="*/ 24544 w 91018"/>
              <a:gd name="connsiteY8" fmla="*/ 90898 h 97997"/>
              <a:gd name="connsiteX9" fmla="*/ 23281 w 91018"/>
              <a:gd name="connsiteY9" fmla="*/ 90658 h 97997"/>
              <a:gd name="connsiteX10" fmla="*/ 22980 w 91018"/>
              <a:gd name="connsiteY10" fmla="*/ 90658 h 97997"/>
              <a:gd name="connsiteX11" fmla="*/ 21596 w 91018"/>
              <a:gd name="connsiteY11" fmla="*/ 90177 h 97997"/>
              <a:gd name="connsiteX12" fmla="*/ 19551 w 91018"/>
              <a:gd name="connsiteY12" fmla="*/ 89756 h 97997"/>
              <a:gd name="connsiteX13" fmla="*/ 17446 w 91018"/>
              <a:gd name="connsiteY13" fmla="*/ 87770 h 97997"/>
              <a:gd name="connsiteX14" fmla="*/ 16423 w 91018"/>
              <a:gd name="connsiteY14" fmla="*/ 86567 h 97997"/>
              <a:gd name="connsiteX15" fmla="*/ 14618 w 91018"/>
              <a:gd name="connsiteY15" fmla="*/ 84041 h 97997"/>
              <a:gd name="connsiteX16" fmla="*/ 14318 w 91018"/>
              <a:gd name="connsiteY16" fmla="*/ 83619 h 97997"/>
              <a:gd name="connsiteX17" fmla="*/ 12633 w 91018"/>
              <a:gd name="connsiteY17" fmla="*/ 81995 h 97997"/>
              <a:gd name="connsiteX18" fmla="*/ 10407 w 91018"/>
              <a:gd name="connsiteY18" fmla="*/ 80551 h 97997"/>
              <a:gd name="connsiteX19" fmla="*/ 8602 w 91018"/>
              <a:gd name="connsiteY19" fmla="*/ 79529 h 97997"/>
              <a:gd name="connsiteX20" fmla="*/ 7760 w 91018"/>
              <a:gd name="connsiteY20" fmla="*/ 79408 h 97997"/>
              <a:gd name="connsiteX21" fmla="*/ 6798 w 91018"/>
              <a:gd name="connsiteY21" fmla="*/ 79589 h 97997"/>
              <a:gd name="connsiteX22" fmla="*/ 4452 w 91018"/>
              <a:gd name="connsiteY22" fmla="*/ 78927 h 97997"/>
              <a:gd name="connsiteX23" fmla="*/ 1865 w 91018"/>
              <a:gd name="connsiteY23" fmla="*/ 77543 h 97997"/>
              <a:gd name="connsiteX24" fmla="*/ 662 w 91018"/>
              <a:gd name="connsiteY24" fmla="*/ 76942 h 97997"/>
              <a:gd name="connsiteX25" fmla="*/ 0 w 91018"/>
              <a:gd name="connsiteY25" fmla="*/ 76340 h 97997"/>
              <a:gd name="connsiteX26" fmla="*/ 1624 w 91018"/>
              <a:gd name="connsiteY26" fmla="*/ 76340 h 97997"/>
              <a:gd name="connsiteX27" fmla="*/ 11730 w 91018"/>
              <a:gd name="connsiteY27" fmla="*/ 72069 h 97997"/>
              <a:gd name="connsiteX28" fmla="*/ 8242 w 91018"/>
              <a:gd name="connsiteY28" fmla="*/ 66896 h 97997"/>
              <a:gd name="connsiteX29" fmla="*/ 17265 w 91018"/>
              <a:gd name="connsiteY29" fmla="*/ 62865 h 97997"/>
              <a:gd name="connsiteX30" fmla="*/ 14678 w 91018"/>
              <a:gd name="connsiteY30" fmla="*/ 57330 h 97997"/>
              <a:gd name="connsiteX31" fmla="*/ 22680 w 91018"/>
              <a:gd name="connsiteY31" fmla="*/ 53661 h 97997"/>
              <a:gd name="connsiteX32" fmla="*/ 21657 w 91018"/>
              <a:gd name="connsiteY32" fmla="*/ 52458 h 97997"/>
              <a:gd name="connsiteX33" fmla="*/ 23040 w 91018"/>
              <a:gd name="connsiteY33" fmla="*/ 50352 h 97997"/>
              <a:gd name="connsiteX34" fmla="*/ 26289 w 91018"/>
              <a:gd name="connsiteY34" fmla="*/ 49029 h 97997"/>
              <a:gd name="connsiteX35" fmla="*/ 26710 w 91018"/>
              <a:gd name="connsiteY35" fmla="*/ 43735 h 97997"/>
              <a:gd name="connsiteX36" fmla="*/ 30079 w 91018"/>
              <a:gd name="connsiteY36" fmla="*/ 42231 h 97997"/>
              <a:gd name="connsiteX37" fmla="*/ 29959 w 91018"/>
              <a:gd name="connsiteY37" fmla="*/ 40546 h 97997"/>
              <a:gd name="connsiteX38" fmla="*/ 32665 w 91018"/>
              <a:gd name="connsiteY38" fmla="*/ 40185 h 97997"/>
              <a:gd name="connsiteX39" fmla="*/ 32665 w 91018"/>
              <a:gd name="connsiteY39" fmla="*/ 39644 h 97997"/>
              <a:gd name="connsiteX40" fmla="*/ 29597 w 91018"/>
              <a:gd name="connsiteY40" fmla="*/ 39644 h 97997"/>
              <a:gd name="connsiteX41" fmla="*/ 28214 w 91018"/>
              <a:gd name="connsiteY41" fmla="*/ 39343 h 97997"/>
              <a:gd name="connsiteX42" fmla="*/ 25928 w 91018"/>
              <a:gd name="connsiteY42" fmla="*/ 34290 h 97997"/>
              <a:gd name="connsiteX43" fmla="*/ 23642 w 91018"/>
              <a:gd name="connsiteY43" fmla="*/ 34110 h 97997"/>
              <a:gd name="connsiteX44" fmla="*/ 22138 w 91018"/>
              <a:gd name="connsiteY44" fmla="*/ 31282 h 97997"/>
              <a:gd name="connsiteX45" fmla="*/ 23462 w 91018"/>
              <a:gd name="connsiteY45" fmla="*/ 30019 h 97997"/>
              <a:gd name="connsiteX46" fmla="*/ 24184 w 91018"/>
              <a:gd name="connsiteY46" fmla="*/ 27191 h 97997"/>
              <a:gd name="connsiteX47" fmla="*/ 25867 w 91018"/>
              <a:gd name="connsiteY47" fmla="*/ 28094 h 97997"/>
              <a:gd name="connsiteX48" fmla="*/ 28936 w 91018"/>
              <a:gd name="connsiteY48" fmla="*/ 26530 h 97997"/>
              <a:gd name="connsiteX49" fmla="*/ 30560 w 91018"/>
              <a:gd name="connsiteY49" fmla="*/ 23522 h 97997"/>
              <a:gd name="connsiteX50" fmla="*/ 32605 w 91018"/>
              <a:gd name="connsiteY50" fmla="*/ 23401 h 97997"/>
              <a:gd name="connsiteX51" fmla="*/ 34109 w 91018"/>
              <a:gd name="connsiteY51" fmla="*/ 24183 h 97997"/>
              <a:gd name="connsiteX52" fmla="*/ 35012 w 91018"/>
              <a:gd name="connsiteY52" fmla="*/ 23582 h 97997"/>
              <a:gd name="connsiteX53" fmla="*/ 35012 w 91018"/>
              <a:gd name="connsiteY53" fmla="*/ 22439 h 97997"/>
              <a:gd name="connsiteX54" fmla="*/ 37298 w 91018"/>
              <a:gd name="connsiteY54" fmla="*/ 22258 h 97997"/>
              <a:gd name="connsiteX55" fmla="*/ 37298 w 91018"/>
              <a:gd name="connsiteY55" fmla="*/ 20454 h 97997"/>
              <a:gd name="connsiteX56" fmla="*/ 41930 w 91018"/>
              <a:gd name="connsiteY56" fmla="*/ 19672 h 97997"/>
              <a:gd name="connsiteX57" fmla="*/ 41208 w 91018"/>
              <a:gd name="connsiteY57" fmla="*/ 18950 h 97997"/>
              <a:gd name="connsiteX58" fmla="*/ 43614 w 91018"/>
              <a:gd name="connsiteY58" fmla="*/ 18529 h 97997"/>
              <a:gd name="connsiteX59" fmla="*/ 43795 w 91018"/>
              <a:gd name="connsiteY59" fmla="*/ 16904 h 97997"/>
              <a:gd name="connsiteX60" fmla="*/ 45239 w 91018"/>
              <a:gd name="connsiteY60" fmla="*/ 16002 h 97997"/>
              <a:gd name="connsiteX61" fmla="*/ 45118 w 91018"/>
              <a:gd name="connsiteY61" fmla="*/ 18228 h 97997"/>
              <a:gd name="connsiteX62" fmla="*/ 45961 w 91018"/>
              <a:gd name="connsiteY62" fmla="*/ 18168 h 97997"/>
              <a:gd name="connsiteX63" fmla="*/ 46803 w 91018"/>
              <a:gd name="connsiteY63" fmla="*/ 15641 h 97997"/>
              <a:gd name="connsiteX64" fmla="*/ 50533 w 91018"/>
              <a:gd name="connsiteY64" fmla="*/ 12874 h 97997"/>
              <a:gd name="connsiteX65" fmla="*/ 51435 w 91018"/>
              <a:gd name="connsiteY65" fmla="*/ 11249 h 97997"/>
              <a:gd name="connsiteX66" fmla="*/ 53420 w 91018"/>
              <a:gd name="connsiteY66" fmla="*/ 9565 h 97997"/>
              <a:gd name="connsiteX67" fmla="*/ 51916 w 91018"/>
              <a:gd name="connsiteY67" fmla="*/ 8242 h 97997"/>
              <a:gd name="connsiteX68" fmla="*/ 54202 w 91018"/>
              <a:gd name="connsiteY68" fmla="*/ 4031 h 97997"/>
              <a:gd name="connsiteX69" fmla="*/ 57932 w 91018"/>
              <a:gd name="connsiteY69" fmla="*/ 0 h 97997"/>
              <a:gd name="connsiteX70" fmla="*/ 62263 w 91018"/>
              <a:gd name="connsiteY70" fmla="*/ 1684 h 97997"/>
              <a:gd name="connsiteX71" fmla="*/ 61662 w 91018"/>
              <a:gd name="connsiteY71" fmla="*/ 2948 h 97997"/>
              <a:gd name="connsiteX72" fmla="*/ 61361 w 91018"/>
              <a:gd name="connsiteY72" fmla="*/ 6196 h 97997"/>
              <a:gd name="connsiteX73" fmla="*/ 62022 w 91018"/>
              <a:gd name="connsiteY73" fmla="*/ 7399 h 97997"/>
              <a:gd name="connsiteX74" fmla="*/ 53961 w 91018"/>
              <a:gd name="connsiteY74" fmla="*/ 10708 h 97997"/>
              <a:gd name="connsiteX75" fmla="*/ 54744 w 91018"/>
              <a:gd name="connsiteY75" fmla="*/ 11791 h 97997"/>
              <a:gd name="connsiteX76" fmla="*/ 54142 w 91018"/>
              <a:gd name="connsiteY76" fmla="*/ 13536 h 97997"/>
              <a:gd name="connsiteX77" fmla="*/ 52999 w 91018"/>
              <a:gd name="connsiteY77" fmla="*/ 14017 h 97997"/>
              <a:gd name="connsiteX78" fmla="*/ 52638 w 91018"/>
              <a:gd name="connsiteY78" fmla="*/ 13175 h 97997"/>
              <a:gd name="connsiteX79" fmla="*/ 51315 w 91018"/>
              <a:gd name="connsiteY79" fmla="*/ 14979 h 97997"/>
              <a:gd name="connsiteX80" fmla="*/ 51916 w 91018"/>
              <a:gd name="connsiteY80" fmla="*/ 15701 h 97997"/>
              <a:gd name="connsiteX81" fmla="*/ 48788 w 91018"/>
              <a:gd name="connsiteY81" fmla="*/ 19311 h 97997"/>
              <a:gd name="connsiteX82" fmla="*/ 47284 w 91018"/>
              <a:gd name="connsiteY82" fmla="*/ 20514 h 97997"/>
              <a:gd name="connsiteX83" fmla="*/ 49149 w 91018"/>
              <a:gd name="connsiteY83" fmla="*/ 23161 h 97997"/>
              <a:gd name="connsiteX84" fmla="*/ 51615 w 91018"/>
              <a:gd name="connsiteY84" fmla="*/ 24183 h 97997"/>
              <a:gd name="connsiteX85" fmla="*/ 54623 w 91018"/>
              <a:gd name="connsiteY85" fmla="*/ 27071 h 97997"/>
              <a:gd name="connsiteX86" fmla="*/ 57030 w 91018"/>
              <a:gd name="connsiteY86" fmla="*/ 27131 h 97997"/>
              <a:gd name="connsiteX87" fmla="*/ 57270 w 91018"/>
              <a:gd name="connsiteY87" fmla="*/ 28214 h 97997"/>
              <a:gd name="connsiteX88" fmla="*/ 58654 w 91018"/>
              <a:gd name="connsiteY88" fmla="*/ 29116 h 97997"/>
              <a:gd name="connsiteX89" fmla="*/ 58835 w 91018"/>
              <a:gd name="connsiteY89" fmla="*/ 30139 h 97997"/>
              <a:gd name="connsiteX90" fmla="*/ 56668 w 91018"/>
              <a:gd name="connsiteY90" fmla="*/ 32185 h 97997"/>
              <a:gd name="connsiteX91" fmla="*/ 55646 w 91018"/>
              <a:gd name="connsiteY91" fmla="*/ 34410 h 97997"/>
              <a:gd name="connsiteX92" fmla="*/ 57631 w 91018"/>
              <a:gd name="connsiteY92" fmla="*/ 35132 h 97997"/>
              <a:gd name="connsiteX93" fmla="*/ 59436 w 91018"/>
              <a:gd name="connsiteY93" fmla="*/ 32606 h 97997"/>
              <a:gd name="connsiteX94" fmla="*/ 61301 w 91018"/>
              <a:gd name="connsiteY94" fmla="*/ 32365 h 97997"/>
              <a:gd name="connsiteX95" fmla="*/ 65692 w 91018"/>
              <a:gd name="connsiteY95" fmla="*/ 30681 h 97997"/>
              <a:gd name="connsiteX96" fmla="*/ 65812 w 91018"/>
              <a:gd name="connsiteY96" fmla="*/ 29598 h 97997"/>
              <a:gd name="connsiteX97" fmla="*/ 67437 w 91018"/>
              <a:gd name="connsiteY97" fmla="*/ 29898 h 97997"/>
              <a:gd name="connsiteX98" fmla="*/ 68941 w 91018"/>
              <a:gd name="connsiteY98" fmla="*/ 28094 h 97997"/>
              <a:gd name="connsiteX99" fmla="*/ 70926 w 91018"/>
              <a:gd name="connsiteY99" fmla="*/ 29297 h 97997"/>
              <a:gd name="connsiteX100" fmla="*/ 71287 w 91018"/>
              <a:gd name="connsiteY100" fmla="*/ 31884 h 97997"/>
              <a:gd name="connsiteX101" fmla="*/ 70686 w 91018"/>
              <a:gd name="connsiteY101" fmla="*/ 33087 h 97997"/>
              <a:gd name="connsiteX102" fmla="*/ 72009 w 91018"/>
              <a:gd name="connsiteY102" fmla="*/ 32365 h 97997"/>
              <a:gd name="connsiteX103" fmla="*/ 72129 w 91018"/>
              <a:gd name="connsiteY103" fmla="*/ 34110 h 97997"/>
              <a:gd name="connsiteX104" fmla="*/ 72851 w 91018"/>
              <a:gd name="connsiteY104" fmla="*/ 33147 h 97997"/>
              <a:gd name="connsiteX105" fmla="*/ 73693 w 91018"/>
              <a:gd name="connsiteY105" fmla="*/ 34591 h 97997"/>
              <a:gd name="connsiteX106" fmla="*/ 74415 w 91018"/>
              <a:gd name="connsiteY106" fmla="*/ 34591 h 97997"/>
              <a:gd name="connsiteX107" fmla="*/ 76460 w 91018"/>
              <a:gd name="connsiteY107" fmla="*/ 36937 h 97997"/>
              <a:gd name="connsiteX108" fmla="*/ 76220 w 91018"/>
              <a:gd name="connsiteY108" fmla="*/ 39945 h 97997"/>
              <a:gd name="connsiteX109" fmla="*/ 80130 w 91018"/>
              <a:gd name="connsiteY109" fmla="*/ 34350 h 97997"/>
              <a:gd name="connsiteX110" fmla="*/ 81093 w 91018"/>
              <a:gd name="connsiteY110" fmla="*/ 31824 h 97997"/>
              <a:gd name="connsiteX111" fmla="*/ 81935 w 91018"/>
              <a:gd name="connsiteY111" fmla="*/ 32545 h 97997"/>
              <a:gd name="connsiteX112" fmla="*/ 82476 w 91018"/>
              <a:gd name="connsiteY112" fmla="*/ 34290 h 97997"/>
              <a:gd name="connsiteX113" fmla="*/ 83499 w 91018"/>
              <a:gd name="connsiteY113" fmla="*/ 34230 h 97997"/>
              <a:gd name="connsiteX114" fmla="*/ 84040 w 91018"/>
              <a:gd name="connsiteY114" fmla="*/ 37839 h 97997"/>
              <a:gd name="connsiteX115" fmla="*/ 85605 w 91018"/>
              <a:gd name="connsiteY115" fmla="*/ 37839 h 97997"/>
              <a:gd name="connsiteX116" fmla="*/ 86025 w 91018"/>
              <a:gd name="connsiteY116" fmla="*/ 35493 h 97997"/>
              <a:gd name="connsiteX117" fmla="*/ 87710 w 91018"/>
              <a:gd name="connsiteY117" fmla="*/ 34952 h 97997"/>
              <a:gd name="connsiteX118" fmla="*/ 90116 w 91018"/>
              <a:gd name="connsiteY118" fmla="*/ 36937 h 97997"/>
              <a:gd name="connsiteX119" fmla="*/ 91019 w 91018"/>
              <a:gd name="connsiteY119" fmla="*/ 39945 h 97997"/>
              <a:gd name="connsiteX120" fmla="*/ 79949 w 91018"/>
              <a:gd name="connsiteY120" fmla="*/ 60760 h 97997"/>
              <a:gd name="connsiteX121" fmla="*/ 78445 w 91018"/>
              <a:gd name="connsiteY121" fmla="*/ 64850 h 97997"/>
              <a:gd name="connsiteX122" fmla="*/ 78927 w 91018"/>
              <a:gd name="connsiteY122" fmla="*/ 66354 h 97997"/>
              <a:gd name="connsiteX123" fmla="*/ 71106 w 91018"/>
              <a:gd name="connsiteY123" fmla="*/ 74295 h 97997"/>
              <a:gd name="connsiteX124" fmla="*/ 67738 w 91018"/>
              <a:gd name="connsiteY124" fmla="*/ 74776 h 97997"/>
              <a:gd name="connsiteX125" fmla="*/ 67016 w 91018"/>
              <a:gd name="connsiteY125" fmla="*/ 70926 h 97997"/>
              <a:gd name="connsiteX126" fmla="*/ 64549 w 91018"/>
              <a:gd name="connsiteY126" fmla="*/ 70264 h 97997"/>
              <a:gd name="connsiteX127" fmla="*/ 63346 w 91018"/>
              <a:gd name="connsiteY127" fmla="*/ 70686 h 97997"/>
              <a:gd name="connsiteX128" fmla="*/ 61902 w 91018"/>
              <a:gd name="connsiteY128" fmla="*/ 69783 h 97997"/>
              <a:gd name="connsiteX129" fmla="*/ 59255 w 91018"/>
              <a:gd name="connsiteY129" fmla="*/ 69121 h 97997"/>
              <a:gd name="connsiteX130" fmla="*/ 58293 w 91018"/>
              <a:gd name="connsiteY130" fmla="*/ 70505 h 97997"/>
              <a:gd name="connsiteX131" fmla="*/ 57812 w 91018"/>
              <a:gd name="connsiteY131" fmla="*/ 69903 h 97997"/>
              <a:gd name="connsiteX132" fmla="*/ 56368 w 91018"/>
              <a:gd name="connsiteY132" fmla="*/ 70565 h 97997"/>
              <a:gd name="connsiteX133" fmla="*/ 55164 w 91018"/>
              <a:gd name="connsiteY133" fmla="*/ 69843 h 97997"/>
              <a:gd name="connsiteX134" fmla="*/ 53059 w 91018"/>
              <a:gd name="connsiteY134" fmla="*/ 69543 h 97997"/>
              <a:gd name="connsiteX135" fmla="*/ 53721 w 91018"/>
              <a:gd name="connsiteY135" fmla="*/ 71468 h 97997"/>
              <a:gd name="connsiteX136" fmla="*/ 54563 w 91018"/>
              <a:gd name="connsiteY136" fmla="*/ 71648 h 97997"/>
              <a:gd name="connsiteX137" fmla="*/ 55045 w 91018"/>
              <a:gd name="connsiteY137" fmla="*/ 73332 h 97997"/>
              <a:gd name="connsiteX138" fmla="*/ 52277 w 91018"/>
              <a:gd name="connsiteY138" fmla="*/ 80491 h 97997"/>
              <a:gd name="connsiteX139" fmla="*/ 50773 w 91018"/>
              <a:gd name="connsiteY139" fmla="*/ 79589 h 97997"/>
              <a:gd name="connsiteX140" fmla="*/ 45599 w 91018"/>
              <a:gd name="connsiteY140" fmla="*/ 83379 h 97997"/>
              <a:gd name="connsiteX141" fmla="*/ 42231 w 91018"/>
              <a:gd name="connsiteY141" fmla="*/ 79168 h 97997"/>
              <a:gd name="connsiteX142" fmla="*/ 30801 w 91018"/>
              <a:gd name="connsiteY142" fmla="*/ 64369 h 97997"/>
              <a:gd name="connsiteX143" fmla="*/ 28034 w 91018"/>
              <a:gd name="connsiteY143" fmla="*/ 70505 h 97997"/>
              <a:gd name="connsiteX144" fmla="*/ 27913 w 91018"/>
              <a:gd name="connsiteY144" fmla="*/ 79890 h 97997"/>
              <a:gd name="connsiteX145" fmla="*/ 28153 w 91018"/>
              <a:gd name="connsiteY145" fmla="*/ 81093 h 97997"/>
              <a:gd name="connsiteX146" fmla="*/ 29959 w 91018"/>
              <a:gd name="connsiteY146" fmla="*/ 81574 h 97997"/>
              <a:gd name="connsiteX147" fmla="*/ 29718 w 91018"/>
              <a:gd name="connsiteY147" fmla="*/ 83379 h 97997"/>
              <a:gd name="connsiteX148" fmla="*/ 30801 w 91018"/>
              <a:gd name="connsiteY148" fmla="*/ 83559 h 97997"/>
              <a:gd name="connsiteX149" fmla="*/ 31042 w 91018"/>
              <a:gd name="connsiteY149" fmla="*/ 85605 h 97997"/>
              <a:gd name="connsiteX150" fmla="*/ 30500 w 91018"/>
              <a:gd name="connsiteY150" fmla="*/ 86206 h 97997"/>
              <a:gd name="connsiteX151" fmla="*/ 31943 w 91018"/>
              <a:gd name="connsiteY151" fmla="*/ 87530 h 97997"/>
              <a:gd name="connsiteX152" fmla="*/ 32546 w 91018"/>
              <a:gd name="connsiteY152" fmla="*/ 86327 h 97997"/>
              <a:gd name="connsiteX153" fmla="*/ 34350 w 91018"/>
              <a:gd name="connsiteY153" fmla="*/ 86447 h 97997"/>
              <a:gd name="connsiteX154" fmla="*/ 33688 w 91018"/>
              <a:gd name="connsiteY154" fmla="*/ 88733 h 97997"/>
              <a:gd name="connsiteX155" fmla="*/ 35733 w 91018"/>
              <a:gd name="connsiteY155" fmla="*/ 90237 h 97997"/>
              <a:gd name="connsiteX156" fmla="*/ 35132 w 91018"/>
              <a:gd name="connsiteY156" fmla="*/ 92643 h 97997"/>
              <a:gd name="connsiteX157" fmla="*/ 35914 w 91018"/>
              <a:gd name="connsiteY157" fmla="*/ 94207 h 97997"/>
              <a:gd name="connsiteX158" fmla="*/ 33568 w 91018"/>
              <a:gd name="connsiteY158" fmla="*/ 95290 h 97997"/>
              <a:gd name="connsiteX159" fmla="*/ 35192 w 91018"/>
              <a:gd name="connsiteY159" fmla="*/ 97396 h 97997"/>
              <a:gd name="connsiteX160" fmla="*/ 34410 w 91018"/>
              <a:gd name="connsiteY160" fmla="*/ 97997 h 9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</a:cxnLst>
            <a:rect l="l" t="t" r="r" b="b"/>
            <a:pathLst>
              <a:path w="91018" h="97997">
                <a:moveTo>
                  <a:pt x="34470" y="97937"/>
                </a:moveTo>
                <a:lnTo>
                  <a:pt x="34050" y="97757"/>
                </a:lnTo>
                <a:lnTo>
                  <a:pt x="33809" y="97576"/>
                </a:lnTo>
                <a:lnTo>
                  <a:pt x="32786" y="95892"/>
                </a:lnTo>
                <a:lnTo>
                  <a:pt x="31101" y="94147"/>
                </a:lnTo>
                <a:lnTo>
                  <a:pt x="30741" y="93786"/>
                </a:lnTo>
                <a:lnTo>
                  <a:pt x="30139" y="92884"/>
                </a:lnTo>
                <a:lnTo>
                  <a:pt x="28936" y="92402"/>
                </a:lnTo>
                <a:lnTo>
                  <a:pt x="24544" y="90898"/>
                </a:lnTo>
                <a:lnTo>
                  <a:pt x="23281" y="90658"/>
                </a:lnTo>
                <a:lnTo>
                  <a:pt x="22980" y="90658"/>
                </a:lnTo>
                <a:lnTo>
                  <a:pt x="21596" y="90177"/>
                </a:lnTo>
                <a:lnTo>
                  <a:pt x="19551" y="89756"/>
                </a:lnTo>
                <a:lnTo>
                  <a:pt x="17446" y="87770"/>
                </a:lnTo>
                <a:lnTo>
                  <a:pt x="16423" y="86567"/>
                </a:lnTo>
                <a:lnTo>
                  <a:pt x="14618" y="84041"/>
                </a:lnTo>
                <a:lnTo>
                  <a:pt x="14318" y="83619"/>
                </a:lnTo>
                <a:lnTo>
                  <a:pt x="12633" y="81995"/>
                </a:lnTo>
                <a:lnTo>
                  <a:pt x="10407" y="80551"/>
                </a:lnTo>
                <a:lnTo>
                  <a:pt x="8602" y="79529"/>
                </a:lnTo>
                <a:lnTo>
                  <a:pt x="7760" y="79408"/>
                </a:lnTo>
                <a:lnTo>
                  <a:pt x="6798" y="79589"/>
                </a:lnTo>
                <a:lnTo>
                  <a:pt x="4452" y="78927"/>
                </a:lnTo>
                <a:lnTo>
                  <a:pt x="1865" y="77543"/>
                </a:lnTo>
                <a:lnTo>
                  <a:pt x="662" y="76942"/>
                </a:lnTo>
                <a:lnTo>
                  <a:pt x="0" y="76340"/>
                </a:lnTo>
                <a:lnTo>
                  <a:pt x="1624" y="76340"/>
                </a:lnTo>
                <a:lnTo>
                  <a:pt x="11730" y="72069"/>
                </a:lnTo>
                <a:lnTo>
                  <a:pt x="8242" y="66896"/>
                </a:lnTo>
                <a:lnTo>
                  <a:pt x="17265" y="62865"/>
                </a:lnTo>
                <a:lnTo>
                  <a:pt x="14678" y="57330"/>
                </a:lnTo>
                <a:lnTo>
                  <a:pt x="22680" y="53661"/>
                </a:lnTo>
                <a:lnTo>
                  <a:pt x="21657" y="52458"/>
                </a:lnTo>
                <a:lnTo>
                  <a:pt x="23040" y="50352"/>
                </a:lnTo>
                <a:lnTo>
                  <a:pt x="26289" y="49029"/>
                </a:lnTo>
                <a:lnTo>
                  <a:pt x="26710" y="43735"/>
                </a:lnTo>
                <a:lnTo>
                  <a:pt x="30079" y="42231"/>
                </a:lnTo>
                <a:lnTo>
                  <a:pt x="29959" y="40546"/>
                </a:lnTo>
                <a:lnTo>
                  <a:pt x="32665" y="40185"/>
                </a:lnTo>
                <a:lnTo>
                  <a:pt x="32665" y="39644"/>
                </a:lnTo>
                <a:lnTo>
                  <a:pt x="29597" y="39644"/>
                </a:lnTo>
                <a:lnTo>
                  <a:pt x="28214" y="39343"/>
                </a:lnTo>
                <a:lnTo>
                  <a:pt x="25928" y="34290"/>
                </a:lnTo>
                <a:lnTo>
                  <a:pt x="23642" y="34110"/>
                </a:lnTo>
                <a:lnTo>
                  <a:pt x="22138" y="31282"/>
                </a:lnTo>
                <a:lnTo>
                  <a:pt x="23462" y="30019"/>
                </a:lnTo>
                <a:lnTo>
                  <a:pt x="24184" y="27191"/>
                </a:lnTo>
                <a:lnTo>
                  <a:pt x="25867" y="28094"/>
                </a:lnTo>
                <a:lnTo>
                  <a:pt x="28936" y="26530"/>
                </a:lnTo>
                <a:lnTo>
                  <a:pt x="30560" y="23522"/>
                </a:lnTo>
                <a:lnTo>
                  <a:pt x="32605" y="23401"/>
                </a:lnTo>
                <a:lnTo>
                  <a:pt x="34109" y="24183"/>
                </a:lnTo>
                <a:lnTo>
                  <a:pt x="35012" y="23582"/>
                </a:lnTo>
                <a:lnTo>
                  <a:pt x="35012" y="22439"/>
                </a:lnTo>
                <a:lnTo>
                  <a:pt x="37298" y="22258"/>
                </a:lnTo>
                <a:lnTo>
                  <a:pt x="37298" y="20454"/>
                </a:lnTo>
                <a:lnTo>
                  <a:pt x="41930" y="19672"/>
                </a:lnTo>
                <a:lnTo>
                  <a:pt x="41208" y="18950"/>
                </a:lnTo>
                <a:lnTo>
                  <a:pt x="43614" y="18529"/>
                </a:lnTo>
                <a:lnTo>
                  <a:pt x="43795" y="16904"/>
                </a:lnTo>
                <a:lnTo>
                  <a:pt x="45239" y="16002"/>
                </a:lnTo>
                <a:lnTo>
                  <a:pt x="45118" y="18228"/>
                </a:lnTo>
                <a:lnTo>
                  <a:pt x="45961" y="18168"/>
                </a:lnTo>
                <a:lnTo>
                  <a:pt x="46803" y="15641"/>
                </a:lnTo>
                <a:lnTo>
                  <a:pt x="50533" y="12874"/>
                </a:lnTo>
                <a:lnTo>
                  <a:pt x="51435" y="11249"/>
                </a:lnTo>
                <a:lnTo>
                  <a:pt x="53420" y="9565"/>
                </a:lnTo>
                <a:lnTo>
                  <a:pt x="51916" y="8242"/>
                </a:lnTo>
                <a:lnTo>
                  <a:pt x="54202" y="4031"/>
                </a:lnTo>
                <a:lnTo>
                  <a:pt x="57932" y="0"/>
                </a:lnTo>
                <a:lnTo>
                  <a:pt x="62263" y="1684"/>
                </a:lnTo>
                <a:lnTo>
                  <a:pt x="61662" y="2948"/>
                </a:lnTo>
                <a:lnTo>
                  <a:pt x="61361" y="6196"/>
                </a:lnTo>
                <a:lnTo>
                  <a:pt x="62022" y="7399"/>
                </a:lnTo>
                <a:lnTo>
                  <a:pt x="53961" y="10708"/>
                </a:lnTo>
                <a:lnTo>
                  <a:pt x="54744" y="11791"/>
                </a:lnTo>
                <a:lnTo>
                  <a:pt x="54142" y="13536"/>
                </a:lnTo>
                <a:lnTo>
                  <a:pt x="52999" y="14017"/>
                </a:lnTo>
                <a:lnTo>
                  <a:pt x="52638" y="13175"/>
                </a:lnTo>
                <a:lnTo>
                  <a:pt x="51315" y="14979"/>
                </a:lnTo>
                <a:lnTo>
                  <a:pt x="51916" y="15701"/>
                </a:lnTo>
                <a:lnTo>
                  <a:pt x="48788" y="19311"/>
                </a:lnTo>
                <a:lnTo>
                  <a:pt x="47284" y="20514"/>
                </a:lnTo>
                <a:lnTo>
                  <a:pt x="49149" y="23161"/>
                </a:lnTo>
                <a:lnTo>
                  <a:pt x="51615" y="24183"/>
                </a:lnTo>
                <a:lnTo>
                  <a:pt x="54623" y="27071"/>
                </a:lnTo>
                <a:lnTo>
                  <a:pt x="57030" y="27131"/>
                </a:lnTo>
                <a:lnTo>
                  <a:pt x="57270" y="28214"/>
                </a:lnTo>
                <a:lnTo>
                  <a:pt x="58654" y="29116"/>
                </a:lnTo>
                <a:lnTo>
                  <a:pt x="58835" y="30139"/>
                </a:lnTo>
                <a:lnTo>
                  <a:pt x="56668" y="32185"/>
                </a:lnTo>
                <a:lnTo>
                  <a:pt x="55646" y="34410"/>
                </a:lnTo>
                <a:lnTo>
                  <a:pt x="57631" y="35132"/>
                </a:lnTo>
                <a:lnTo>
                  <a:pt x="59436" y="32606"/>
                </a:lnTo>
                <a:lnTo>
                  <a:pt x="61301" y="32365"/>
                </a:lnTo>
                <a:lnTo>
                  <a:pt x="65692" y="30681"/>
                </a:lnTo>
                <a:lnTo>
                  <a:pt x="65812" y="29598"/>
                </a:lnTo>
                <a:lnTo>
                  <a:pt x="67437" y="29898"/>
                </a:lnTo>
                <a:lnTo>
                  <a:pt x="68941" y="28094"/>
                </a:lnTo>
                <a:lnTo>
                  <a:pt x="70926" y="29297"/>
                </a:lnTo>
                <a:lnTo>
                  <a:pt x="71287" y="31884"/>
                </a:lnTo>
                <a:lnTo>
                  <a:pt x="70686" y="33087"/>
                </a:lnTo>
                <a:lnTo>
                  <a:pt x="72009" y="32365"/>
                </a:lnTo>
                <a:lnTo>
                  <a:pt x="72129" y="34110"/>
                </a:lnTo>
                <a:lnTo>
                  <a:pt x="72851" y="33147"/>
                </a:lnTo>
                <a:lnTo>
                  <a:pt x="73693" y="34591"/>
                </a:lnTo>
                <a:lnTo>
                  <a:pt x="74415" y="34591"/>
                </a:lnTo>
                <a:lnTo>
                  <a:pt x="76460" y="36937"/>
                </a:lnTo>
                <a:lnTo>
                  <a:pt x="76220" y="39945"/>
                </a:lnTo>
                <a:lnTo>
                  <a:pt x="80130" y="34350"/>
                </a:lnTo>
                <a:lnTo>
                  <a:pt x="81093" y="31824"/>
                </a:lnTo>
                <a:lnTo>
                  <a:pt x="81935" y="32545"/>
                </a:lnTo>
                <a:lnTo>
                  <a:pt x="82476" y="34290"/>
                </a:lnTo>
                <a:lnTo>
                  <a:pt x="83499" y="34230"/>
                </a:lnTo>
                <a:lnTo>
                  <a:pt x="84040" y="37839"/>
                </a:lnTo>
                <a:lnTo>
                  <a:pt x="85605" y="37839"/>
                </a:lnTo>
                <a:lnTo>
                  <a:pt x="86025" y="35493"/>
                </a:lnTo>
                <a:lnTo>
                  <a:pt x="87710" y="34952"/>
                </a:lnTo>
                <a:lnTo>
                  <a:pt x="90116" y="36937"/>
                </a:lnTo>
                <a:lnTo>
                  <a:pt x="91019" y="39945"/>
                </a:lnTo>
                <a:lnTo>
                  <a:pt x="79949" y="60760"/>
                </a:lnTo>
                <a:lnTo>
                  <a:pt x="78445" y="64850"/>
                </a:lnTo>
                <a:lnTo>
                  <a:pt x="78927" y="66354"/>
                </a:lnTo>
                <a:lnTo>
                  <a:pt x="71106" y="74295"/>
                </a:lnTo>
                <a:lnTo>
                  <a:pt x="67738" y="74776"/>
                </a:lnTo>
                <a:lnTo>
                  <a:pt x="67016" y="70926"/>
                </a:lnTo>
                <a:lnTo>
                  <a:pt x="64549" y="70264"/>
                </a:lnTo>
                <a:lnTo>
                  <a:pt x="63346" y="70686"/>
                </a:lnTo>
                <a:lnTo>
                  <a:pt x="61902" y="69783"/>
                </a:lnTo>
                <a:lnTo>
                  <a:pt x="59255" y="69121"/>
                </a:lnTo>
                <a:lnTo>
                  <a:pt x="58293" y="70505"/>
                </a:lnTo>
                <a:lnTo>
                  <a:pt x="57812" y="69903"/>
                </a:lnTo>
                <a:lnTo>
                  <a:pt x="56368" y="70565"/>
                </a:lnTo>
                <a:lnTo>
                  <a:pt x="55164" y="69843"/>
                </a:lnTo>
                <a:lnTo>
                  <a:pt x="53059" y="69543"/>
                </a:lnTo>
                <a:lnTo>
                  <a:pt x="53721" y="71468"/>
                </a:lnTo>
                <a:lnTo>
                  <a:pt x="54563" y="71648"/>
                </a:lnTo>
                <a:lnTo>
                  <a:pt x="55045" y="73332"/>
                </a:lnTo>
                <a:lnTo>
                  <a:pt x="52277" y="80491"/>
                </a:lnTo>
                <a:lnTo>
                  <a:pt x="50773" y="79589"/>
                </a:lnTo>
                <a:lnTo>
                  <a:pt x="45599" y="83379"/>
                </a:lnTo>
                <a:lnTo>
                  <a:pt x="42231" y="79168"/>
                </a:lnTo>
                <a:lnTo>
                  <a:pt x="30801" y="64369"/>
                </a:lnTo>
                <a:lnTo>
                  <a:pt x="28034" y="70505"/>
                </a:lnTo>
                <a:lnTo>
                  <a:pt x="27913" y="79890"/>
                </a:lnTo>
                <a:lnTo>
                  <a:pt x="28153" y="81093"/>
                </a:lnTo>
                <a:lnTo>
                  <a:pt x="29959" y="81574"/>
                </a:lnTo>
                <a:lnTo>
                  <a:pt x="29718" y="83379"/>
                </a:lnTo>
                <a:lnTo>
                  <a:pt x="30801" y="83559"/>
                </a:lnTo>
                <a:lnTo>
                  <a:pt x="31042" y="85605"/>
                </a:lnTo>
                <a:lnTo>
                  <a:pt x="30500" y="86206"/>
                </a:lnTo>
                <a:lnTo>
                  <a:pt x="31943" y="87530"/>
                </a:lnTo>
                <a:lnTo>
                  <a:pt x="32546" y="86327"/>
                </a:lnTo>
                <a:lnTo>
                  <a:pt x="34350" y="86447"/>
                </a:lnTo>
                <a:lnTo>
                  <a:pt x="33688" y="88733"/>
                </a:lnTo>
                <a:lnTo>
                  <a:pt x="35733" y="90237"/>
                </a:lnTo>
                <a:lnTo>
                  <a:pt x="35132" y="92643"/>
                </a:lnTo>
                <a:lnTo>
                  <a:pt x="35914" y="94207"/>
                </a:lnTo>
                <a:lnTo>
                  <a:pt x="33568" y="95290"/>
                </a:lnTo>
                <a:lnTo>
                  <a:pt x="35192" y="97396"/>
                </a:lnTo>
                <a:lnTo>
                  <a:pt x="34410" y="97997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" name="Freeform: Shape 273" title="NM-1">
            <a:extLst>
              <a:ext uri="{FF2B5EF4-FFF2-40B4-BE49-F238E27FC236}">
                <a16:creationId xmlns:a16="http://schemas.microsoft.com/office/drawing/2014/main" id="{F1575FEB-B0F0-0B81-48BB-7C632950E43B}"/>
              </a:ext>
            </a:extLst>
          </p:cNvPr>
          <p:cNvSpPr/>
          <p:nvPr/>
        </p:nvSpPr>
        <p:spPr>
          <a:xfrm>
            <a:off x="3557041" y="4353065"/>
            <a:ext cx="392099" cy="368137"/>
          </a:xfrm>
          <a:custGeom>
            <a:avLst/>
            <a:gdLst>
              <a:gd name="connsiteX0" fmla="*/ 299526 w 490768"/>
              <a:gd name="connsiteY0" fmla="*/ 453530 h 477172"/>
              <a:gd name="connsiteX1" fmla="*/ 283524 w 490768"/>
              <a:gd name="connsiteY1" fmla="*/ 452808 h 477172"/>
              <a:gd name="connsiteX2" fmla="*/ 283584 w 490768"/>
              <a:gd name="connsiteY2" fmla="*/ 453651 h 477172"/>
              <a:gd name="connsiteX3" fmla="*/ 272756 w 490768"/>
              <a:gd name="connsiteY3" fmla="*/ 453109 h 477172"/>
              <a:gd name="connsiteX4" fmla="*/ 268725 w 490768"/>
              <a:gd name="connsiteY4" fmla="*/ 453109 h 477172"/>
              <a:gd name="connsiteX5" fmla="*/ 267402 w 490768"/>
              <a:gd name="connsiteY5" fmla="*/ 453410 h 477172"/>
              <a:gd name="connsiteX6" fmla="*/ 253926 w 490768"/>
              <a:gd name="connsiteY6" fmla="*/ 452688 h 477172"/>
              <a:gd name="connsiteX7" fmla="*/ 234676 w 490768"/>
              <a:gd name="connsiteY7" fmla="*/ 451726 h 477172"/>
              <a:gd name="connsiteX8" fmla="*/ 233593 w 490768"/>
              <a:gd name="connsiteY8" fmla="*/ 476330 h 477172"/>
              <a:gd name="connsiteX9" fmla="*/ 224269 w 490768"/>
              <a:gd name="connsiteY9" fmla="*/ 475789 h 477172"/>
              <a:gd name="connsiteX10" fmla="*/ 218313 w 490768"/>
              <a:gd name="connsiteY10" fmla="*/ 475428 h 477172"/>
              <a:gd name="connsiteX11" fmla="*/ 218012 w 490768"/>
              <a:gd name="connsiteY11" fmla="*/ 477172 h 477172"/>
              <a:gd name="connsiteX12" fmla="*/ 216628 w 490768"/>
              <a:gd name="connsiteY12" fmla="*/ 476089 h 477172"/>
              <a:gd name="connsiteX13" fmla="*/ 214703 w 490768"/>
              <a:gd name="connsiteY13" fmla="*/ 475969 h 477172"/>
              <a:gd name="connsiteX14" fmla="*/ 214644 w 490768"/>
              <a:gd name="connsiteY14" fmla="*/ 475067 h 477172"/>
              <a:gd name="connsiteX15" fmla="*/ 207064 w 490768"/>
              <a:gd name="connsiteY15" fmla="*/ 474586 h 477172"/>
              <a:gd name="connsiteX16" fmla="*/ 209049 w 490768"/>
              <a:gd name="connsiteY16" fmla="*/ 471819 h 477172"/>
              <a:gd name="connsiteX17" fmla="*/ 211094 w 490768"/>
              <a:gd name="connsiteY17" fmla="*/ 471097 h 477172"/>
              <a:gd name="connsiteX18" fmla="*/ 207846 w 490768"/>
              <a:gd name="connsiteY18" fmla="*/ 469232 h 477172"/>
              <a:gd name="connsiteX19" fmla="*/ 205199 w 490768"/>
              <a:gd name="connsiteY19" fmla="*/ 468329 h 477172"/>
              <a:gd name="connsiteX20" fmla="*/ 201890 w 490768"/>
              <a:gd name="connsiteY20" fmla="*/ 466525 h 477172"/>
              <a:gd name="connsiteX21" fmla="*/ 201048 w 490768"/>
              <a:gd name="connsiteY21" fmla="*/ 465923 h 477172"/>
              <a:gd name="connsiteX22" fmla="*/ 197017 w 490768"/>
              <a:gd name="connsiteY22" fmla="*/ 464599 h 477172"/>
              <a:gd name="connsiteX23" fmla="*/ 195814 w 490768"/>
              <a:gd name="connsiteY23" fmla="*/ 464840 h 477172"/>
              <a:gd name="connsiteX24" fmla="*/ 194430 w 490768"/>
              <a:gd name="connsiteY24" fmla="*/ 463637 h 477172"/>
              <a:gd name="connsiteX25" fmla="*/ 191483 w 490768"/>
              <a:gd name="connsiteY25" fmla="*/ 462013 h 477172"/>
              <a:gd name="connsiteX26" fmla="*/ 188053 w 490768"/>
              <a:gd name="connsiteY26" fmla="*/ 458764 h 477172"/>
              <a:gd name="connsiteX27" fmla="*/ 187452 w 490768"/>
              <a:gd name="connsiteY27" fmla="*/ 457080 h 477172"/>
              <a:gd name="connsiteX28" fmla="*/ 184143 w 490768"/>
              <a:gd name="connsiteY28" fmla="*/ 453590 h 477172"/>
              <a:gd name="connsiteX29" fmla="*/ 182038 w 490768"/>
              <a:gd name="connsiteY29" fmla="*/ 452267 h 477172"/>
              <a:gd name="connsiteX30" fmla="*/ 181075 w 490768"/>
              <a:gd name="connsiteY30" fmla="*/ 452147 h 477172"/>
              <a:gd name="connsiteX31" fmla="*/ 177947 w 490768"/>
              <a:gd name="connsiteY31" fmla="*/ 450161 h 477172"/>
              <a:gd name="connsiteX32" fmla="*/ 176563 w 490768"/>
              <a:gd name="connsiteY32" fmla="*/ 451726 h 477172"/>
              <a:gd name="connsiteX33" fmla="*/ 175180 w 490768"/>
              <a:gd name="connsiteY33" fmla="*/ 451545 h 477172"/>
              <a:gd name="connsiteX34" fmla="*/ 174759 w 490768"/>
              <a:gd name="connsiteY34" fmla="*/ 448417 h 477172"/>
              <a:gd name="connsiteX35" fmla="*/ 175060 w 490768"/>
              <a:gd name="connsiteY35" fmla="*/ 446071 h 477172"/>
              <a:gd name="connsiteX36" fmla="*/ 174398 w 490768"/>
              <a:gd name="connsiteY36" fmla="*/ 440416 h 477172"/>
              <a:gd name="connsiteX37" fmla="*/ 173315 w 490768"/>
              <a:gd name="connsiteY37" fmla="*/ 438611 h 477172"/>
              <a:gd name="connsiteX38" fmla="*/ 172954 w 490768"/>
              <a:gd name="connsiteY38" fmla="*/ 436566 h 477172"/>
              <a:gd name="connsiteX39" fmla="*/ 171811 w 490768"/>
              <a:gd name="connsiteY39" fmla="*/ 436566 h 477172"/>
              <a:gd name="connsiteX40" fmla="*/ 169585 w 490768"/>
              <a:gd name="connsiteY40" fmla="*/ 434521 h 477172"/>
              <a:gd name="connsiteX41" fmla="*/ 169585 w 490768"/>
              <a:gd name="connsiteY41" fmla="*/ 432956 h 477172"/>
              <a:gd name="connsiteX42" fmla="*/ 168683 w 490768"/>
              <a:gd name="connsiteY42" fmla="*/ 431272 h 477172"/>
              <a:gd name="connsiteX43" fmla="*/ 167480 w 490768"/>
              <a:gd name="connsiteY43" fmla="*/ 430069 h 477172"/>
              <a:gd name="connsiteX44" fmla="*/ 166457 w 490768"/>
              <a:gd name="connsiteY44" fmla="*/ 430430 h 477172"/>
              <a:gd name="connsiteX45" fmla="*/ 164111 w 490768"/>
              <a:gd name="connsiteY45" fmla="*/ 430009 h 477172"/>
              <a:gd name="connsiteX46" fmla="*/ 162847 w 490768"/>
              <a:gd name="connsiteY46" fmla="*/ 430610 h 477172"/>
              <a:gd name="connsiteX47" fmla="*/ 161404 w 490768"/>
              <a:gd name="connsiteY47" fmla="*/ 432054 h 477172"/>
              <a:gd name="connsiteX48" fmla="*/ 158095 w 490768"/>
              <a:gd name="connsiteY48" fmla="*/ 431152 h 477172"/>
              <a:gd name="connsiteX49" fmla="*/ 155268 w 490768"/>
              <a:gd name="connsiteY49" fmla="*/ 431392 h 477172"/>
              <a:gd name="connsiteX50" fmla="*/ 150395 w 490768"/>
              <a:gd name="connsiteY50" fmla="*/ 431152 h 477172"/>
              <a:gd name="connsiteX51" fmla="*/ 139085 w 490768"/>
              <a:gd name="connsiteY51" fmla="*/ 430430 h 477172"/>
              <a:gd name="connsiteX52" fmla="*/ 139566 w 490768"/>
              <a:gd name="connsiteY52" fmla="*/ 421526 h 477172"/>
              <a:gd name="connsiteX53" fmla="*/ 139867 w 490768"/>
              <a:gd name="connsiteY53" fmla="*/ 413525 h 477172"/>
              <a:gd name="connsiteX54" fmla="*/ 139987 w 490768"/>
              <a:gd name="connsiteY54" fmla="*/ 412202 h 477172"/>
              <a:gd name="connsiteX55" fmla="*/ 140589 w 490768"/>
              <a:gd name="connsiteY55" fmla="*/ 401434 h 477172"/>
              <a:gd name="connsiteX56" fmla="*/ 140589 w 490768"/>
              <a:gd name="connsiteY56" fmla="*/ 397824 h 477172"/>
              <a:gd name="connsiteX57" fmla="*/ 123925 w 490768"/>
              <a:gd name="connsiteY57" fmla="*/ 396862 h 477172"/>
              <a:gd name="connsiteX58" fmla="*/ 104976 w 490768"/>
              <a:gd name="connsiteY58" fmla="*/ 395899 h 477172"/>
              <a:gd name="connsiteX59" fmla="*/ 92042 w 490768"/>
              <a:gd name="connsiteY59" fmla="*/ 394816 h 477172"/>
              <a:gd name="connsiteX60" fmla="*/ 71528 w 490768"/>
              <a:gd name="connsiteY60" fmla="*/ 393613 h 477172"/>
              <a:gd name="connsiteX61" fmla="*/ 72911 w 490768"/>
              <a:gd name="connsiteY61" fmla="*/ 366783 h 477172"/>
              <a:gd name="connsiteX62" fmla="*/ 74355 w 490768"/>
              <a:gd name="connsiteY62" fmla="*/ 342298 h 477172"/>
              <a:gd name="connsiteX63" fmla="*/ 90838 w 490768"/>
              <a:gd name="connsiteY63" fmla="*/ 343261 h 477172"/>
              <a:gd name="connsiteX64" fmla="*/ 107923 w 490768"/>
              <a:gd name="connsiteY64" fmla="*/ 345848 h 477172"/>
              <a:gd name="connsiteX65" fmla="*/ 107863 w 490768"/>
              <a:gd name="connsiteY65" fmla="*/ 346269 h 477172"/>
              <a:gd name="connsiteX66" fmla="*/ 124407 w 490768"/>
              <a:gd name="connsiteY66" fmla="*/ 347171 h 477172"/>
              <a:gd name="connsiteX67" fmla="*/ 126211 w 490768"/>
              <a:gd name="connsiteY67" fmla="*/ 313784 h 477172"/>
              <a:gd name="connsiteX68" fmla="*/ 146184 w 490768"/>
              <a:gd name="connsiteY68" fmla="*/ 314987 h 477172"/>
              <a:gd name="connsiteX69" fmla="*/ 147086 w 490768"/>
              <a:gd name="connsiteY69" fmla="*/ 298624 h 477172"/>
              <a:gd name="connsiteX70" fmla="*/ 146966 w 490768"/>
              <a:gd name="connsiteY70" fmla="*/ 298624 h 477172"/>
              <a:gd name="connsiteX71" fmla="*/ 148771 w 490768"/>
              <a:gd name="connsiteY71" fmla="*/ 265537 h 477172"/>
              <a:gd name="connsiteX72" fmla="*/ 148891 w 490768"/>
              <a:gd name="connsiteY72" fmla="*/ 265537 h 477172"/>
              <a:gd name="connsiteX73" fmla="*/ 149553 w 490768"/>
              <a:gd name="connsiteY73" fmla="*/ 251400 h 477172"/>
              <a:gd name="connsiteX74" fmla="*/ 150214 w 490768"/>
              <a:gd name="connsiteY74" fmla="*/ 240451 h 477172"/>
              <a:gd name="connsiteX75" fmla="*/ 150515 w 490768"/>
              <a:gd name="connsiteY75" fmla="*/ 232270 h 477172"/>
              <a:gd name="connsiteX76" fmla="*/ 115383 w 490768"/>
              <a:gd name="connsiteY76" fmla="*/ 230345 h 477172"/>
              <a:gd name="connsiteX77" fmla="*/ 74596 w 490768"/>
              <a:gd name="connsiteY77" fmla="*/ 227938 h 477172"/>
              <a:gd name="connsiteX78" fmla="*/ 76401 w 490768"/>
              <a:gd name="connsiteY78" fmla="*/ 193829 h 477172"/>
              <a:gd name="connsiteX79" fmla="*/ 70325 w 490768"/>
              <a:gd name="connsiteY79" fmla="*/ 193829 h 477172"/>
              <a:gd name="connsiteX80" fmla="*/ 63166 w 490768"/>
              <a:gd name="connsiteY80" fmla="*/ 189618 h 477172"/>
              <a:gd name="connsiteX81" fmla="*/ 54082 w 490768"/>
              <a:gd name="connsiteY81" fmla="*/ 185828 h 477172"/>
              <a:gd name="connsiteX82" fmla="*/ 52157 w 490768"/>
              <a:gd name="connsiteY82" fmla="*/ 183782 h 477172"/>
              <a:gd name="connsiteX83" fmla="*/ 51976 w 490768"/>
              <a:gd name="connsiteY83" fmla="*/ 182579 h 477172"/>
              <a:gd name="connsiteX84" fmla="*/ 48487 w 490768"/>
              <a:gd name="connsiteY84" fmla="*/ 177887 h 477172"/>
              <a:gd name="connsiteX85" fmla="*/ 31102 w 490768"/>
              <a:gd name="connsiteY85" fmla="*/ 152861 h 477172"/>
              <a:gd name="connsiteX86" fmla="*/ 32906 w 490768"/>
              <a:gd name="connsiteY86" fmla="*/ 151839 h 477172"/>
              <a:gd name="connsiteX87" fmla="*/ 33087 w 490768"/>
              <a:gd name="connsiteY87" fmla="*/ 149252 h 477172"/>
              <a:gd name="connsiteX88" fmla="*/ 29477 w 490768"/>
              <a:gd name="connsiteY88" fmla="*/ 150034 h 477172"/>
              <a:gd name="connsiteX89" fmla="*/ 28395 w 490768"/>
              <a:gd name="connsiteY89" fmla="*/ 148410 h 477172"/>
              <a:gd name="connsiteX90" fmla="*/ 28334 w 490768"/>
              <a:gd name="connsiteY90" fmla="*/ 146364 h 477172"/>
              <a:gd name="connsiteX91" fmla="*/ 28876 w 490768"/>
              <a:gd name="connsiteY91" fmla="*/ 145522 h 477172"/>
              <a:gd name="connsiteX92" fmla="*/ 29297 w 490768"/>
              <a:gd name="connsiteY92" fmla="*/ 142695 h 477172"/>
              <a:gd name="connsiteX93" fmla="*/ 28395 w 490768"/>
              <a:gd name="connsiteY93" fmla="*/ 139687 h 477172"/>
              <a:gd name="connsiteX94" fmla="*/ 30440 w 490768"/>
              <a:gd name="connsiteY94" fmla="*/ 136619 h 477172"/>
              <a:gd name="connsiteX95" fmla="*/ 30079 w 490768"/>
              <a:gd name="connsiteY95" fmla="*/ 131987 h 477172"/>
              <a:gd name="connsiteX96" fmla="*/ 31884 w 490768"/>
              <a:gd name="connsiteY96" fmla="*/ 129279 h 477172"/>
              <a:gd name="connsiteX97" fmla="*/ 32485 w 490768"/>
              <a:gd name="connsiteY97" fmla="*/ 126272 h 477172"/>
              <a:gd name="connsiteX98" fmla="*/ 31643 w 490768"/>
              <a:gd name="connsiteY98" fmla="*/ 125429 h 477172"/>
              <a:gd name="connsiteX99" fmla="*/ 30500 w 490768"/>
              <a:gd name="connsiteY99" fmla="*/ 125429 h 477172"/>
              <a:gd name="connsiteX100" fmla="*/ 33207 w 490768"/>
              <a:gd name="connsiteY100" fmla="*/ 121218 h 477172"/>
              <a:gd name="connsiteX101" fmla="*/ 33809 w 490768"/>
              <a:gd name="connsiteY101" fmla="*/ 121339 h 477172"/>
              <a:gd name="connsiteX102" fmla="*/ 34892 w 490768"/>
              <a:gd name="connsiteY102" fmla="*/ 119774 h 477172"/>
              <a:gd name="connsiteX103" fmla="*/ 34230 w 490768"/>
              <a:gd name="connsiteY103" fmla="*/ 117067 h 477172"/>
              <a:gd name="connsiteX104" fmla="*/ 35072 w 490768"/>
              <a:gd name="connsiteY104" fmla="*/ 115022 h 477172"/>
              <a:gd name="connsiteX105" fmla="*/ 35012 w 490768"/>
              <a:gd name="connsiteY105" fmla="*/ 112856 h 477172"/>
              <a:gd name="connsiteX106" fmla="*/ 34531 w 490768"/>
              <a:gd name="connsiteY106" fmla="*/ 110690 h 477172"/>
              <a:gd name="connsiteX107" fmla="*/ 34771 w 490768"/>
              <a:gd name="connsiteY107" fmla="*/ 108585 h 477172"/>
              <a:gd name="connsiteX108" fmla="*/ 40306 w 490768"/>
              <a:gd name="connsiteY108" fmla="*/ 109126 h 477172"/>
              <a:gd name="connsiteX109" fmla="*/ 39524 w 490768"/>
              <a:gd name="connsiteY109" fmla="*/ 110149 h 477172"/>
              <a:gd name="connsiteX110" fmla="*/ 40005 w 490768"/>
              <a:gd name="connsiteY110" fmla="*/ 113398 h 477172"/>
              <a:gd name="connsiteX111" fmla="*/ 40607 w 490768"/>
              <a:gd name="connsiteY111" fmla="*/ 114360 h 477172"/>
              <a:gd name="connsiteX112" fmla="*/ 43314 w 490768"/>
              <a:gd name="connsiteY112" fmla="*/ 114420 h 477172"/>
              <a:gd name="connsiteX113" fmla="*/ 42111 w 490768"/>
              <a:gd name="connsiteY113" fmla="*/ 120617 h 477172"/>
              <a:gd name="connsiteX114" fmla="*/ 73453 w 490768"/>
              <a:gd name="connsiteY114" fmla="*/ 122782 h 477172"/>
              <a:gd name="connsiteX115" fmla="*/ 74175 w 490768"/>
              <a:gd name="connsiteY115" fmla="*/ 111352 h 477172"/>
              <a:gd name="connsiteX116" fmla="*/ 82176 w 490768"/>
              <a:gd name="connsiteY116" fmla="*/ 111834 h 477172"/>
              <a:gd name="connsiteX117" fmla="*/ 82416 w 490768"/>
              <a:gd name="connsiteY117" fmla="*/ 108104 h 477172"/>
              <a:gd name="connsiteX118" fmla="*/ 83740 w 490768"/>
              <a:gd name="connsiteY118" fmla="*/ 107923 h 477172"/>
              <a:gd name="connsiteX119" fmla="*/ 87048 w 490768"/>
              <a:gd name="connsiteY119" fmla="*/ 106118 h 477172"/>
              <a:gd name="connsiteX120" fmla="*/ 87891 w 490768"/>
              <a:gd name="connsiteY120" fmla="*/ 104073 h 477172"/>
              <a:gd name="connsiteX121" fmla="*/ 87048 w 490768"/>
              <a:gd name="connsiteY121" fmla="*/ 103171 h 477172"/>
              <a:gd name="connsiteX122" fmla="*/ 87289 w 490768"/>
              <a:gd name="connsiteY122" fmla="*/ 98479 h 477172"/>
              <a:gd name="connsiteX123" fmla="*/ 87770 w 490768"/>
              <a:gd name="connsiteY123" fmla="*/ 97516 h 477172"/>
              <a:gd name="connsiteX124" fmla="*/ 71227 w 490768"/>
              <a:gd name="connsiteY124" fmla="*/ 96313 h 477172"/>
              <a:gd name="connsiteX125" fmla="*/ 58955 w 490768"/>
              <a:gd name="connsiteY125" fmla="*/ 95711 h 477172"/>
              <a:gd name="connsiteX126" fmla="*/ 44336 w 490768"/>
              <a:gd name="connsiteY126" fmla="*/ 94929 h 477172"/>
              <a:gd name="connsiteX127" fmla="*/ 45239 w 490768"/>
              <a:gd name="connsiteY127" fmla="*/ 92824 h 477172"/>
              <a:gd name="connsiteX128" fmla="*/ 46863 w 490768"/>
              <a:gd name="connsiteY128" fmla="*/ 87590 h 477172"/>
              <a:gd name="connsiteX129" fmla="*/ 48908 w 490768"/>
              <a:gd name="connsiteY129" fmla="*/ 81634 h 477172"/>
              <a:gd name="connsiteX130" fmla="*/ 50713 w 490768"/>
              <a:gd name="connsiteY130" fmla="*/ 78807 h 477172"/>
              <a:gd name="connsiteX131" fmla="*/ 50833 w 490768"/>
              <a:gd name="connsiteY131" fmla="*/ 76400 h 477172"/>
              <a:gd name="connsiteX132" fmla="*/ 49570 w 490768"/>
              <a:gd name="connsiteY132" fmla="*/ 75919 h 477172"/>
              <a:gd name="connsiteX133" fmla="*/ 49450 w 490768"/>
              <a:gd name="connsiteY133" fmla="*/ 73092 h 477172"/>
              <a:gd name="connsiteX134" fmla="*/ 47705 w 490768"/>
              <a:gd name="connsiteY134" fmla="*/ 72791 h 477172"/>
              <a:gd name="connsiteX135" fmla="*/ 49029 w 490768"/>
              <a:gd name="connsiteY135" fmla="*/ 71588 h 477172"/>
              <a:gd name="connsiteX136" fmla="*/ 47585 w 490768"/>
              <a:gd name="connsiteY136" fmla="*/ 71528 h 477172"/>
              <a:gd name="connsiteX137" fmla="*/ 47104 w 490768"/>
              <a:gd name="connsiteY137" fmla="*/ 69543 h 477172"/>
              <a:gd name="connsiteX138" fmla="*/ 44757 w 490768"/>
              <a:gd name="connsiteY138" fmla="*/ 69843 h 477172"/>
              <a:gd name="connsiteX139" fmla="*/ 43374 w 490768"/>
              <a:gd name="connsiteY139" fmla="*/ 67557 h 477172"/>
              <a:gd name="connsiteX140" fmla="*/ 42351 w 490768"/>
              <a:gd name="connsiteY140" fmla="*/ 66956 h 477172"/>
              <a:gd name="connsiteX141" fmla="*/ 41750 w 490768"/>
              <a:gd name="connsiteY141" fmla="*/ 64128 h 477172"/>
              <a:gd name="connsiteX142" fmla="*/ 39945 w 490768"/>
              <a:gd name="connsiteY142" fmla="*/ 64128 h 477172"/>
              <a:gd name="connsiteX143" fmla="*/ 40366 w 490768"/>
              <a:gd name="connsiteY143" fmla="*/ 62925 h 477172"/>
              <a:gd name="connsiteX144" fmla="*/ 37659 w 490768"/>
              <a:gd name="connsiteY144" fmla="*/ 62384 h 477172"/>
              <a:gd name="connsiteX145" fmla="*/ 36817 w 490768"/>
              <a:gd name="connsiteY145" fmla="*/ 60579 h 477172"/>
              <a:gd name="connsiteX146" fmla="*/ 39584 w 490768"/>
              <a:gd name="connsiteY146" fmla="*/ 57571 h 477172"/>
              <a:gd name="connsiteX147" fmla="*/ 38381 w 490768"/>
              <a:gd name="connsiteY147" fmla="*/ 54744 h 477172"/>
              <a:gd name="connsiteX148" fmla="*/ 39945 w 490768"/>
              <a:gd name="connsiteY148" fmla="*/ 52337 h 477172"/>
              <a:gd name="connsiteX149" fmla="*/ 41810 w 490768"/>
              <a:gd name="connsiteY149" fmla="*/ 51736 h 477172"/>
              <a:gd name="connsiteX150" fmla="*/ 41930 w 490768"/>
              <a:gd name="connsiteY150" fmla="*/ 52638 h 477172"/>
              <a:gd name="connsiteX151" fmla="*/ 43434 w 490768"/>
              <a:gd name="connsiteY151" fmla="*/ 52758 h 477172"/>
              <a:gd name="connsiteX152" fmla="*/ 43434 w 490768"/>
              <a:gd name="connsiteY152" fmla="*/ 50292 h 477172"/>
              <a:gd name="connsiteX153" fmla="*/ 44878 w 490768"/>
              <a:gd name="connsiteY153" fmla="*/ 47645 h 477172"/>
              <a:gd name="connsiteX154" fmla="*/ 43494 w 490768"/>
              <a:gd name="connsiteY154" fmla="*/ 46743 h 477172"/>
              <a:gd name="connsiteX155" fmla="*/ 37478 w 490768"/>
              <a:gd name="connsiteY155" fmla="*/ 47585 h 477172"/>
              <a:gd name="connsiteX156" fmla="*/ 37779 w 490768"/>
              <a:gd name="connsiteY156" fmla="*/ 43795 h 477172"/>
              <a:gd name="connsiteX157" fmla="*/ 38922 w 490768"/>
              <a:gd name="connsiteY157" fmla="*/ 43675 h 477172"/>
              <a:gd name="connsiteX158" fmla="*/ 37599 w 490768"/>
              <a:gd name="connsiteY158" fmla="*/ 42592 h 477172"/>
              <a:gd name="connsiteX159" fmla="*/ 16122 w 490768"/>
              <a:gd name="connsiteY159" fmla="*/ 41208 h 477172"/>
              <a:gd name="connsiteX160" fmla="*/ 1925 w 490768"/>
              <a:gd name="connsiteY160" fmla="*/ 40246 h 477172"/>
              <a:gd name="connsiteX161" fmla="*/ 1384 w 490768"/>
              <a:gd name="connsiteY161" fmla="*/ 38261 h 477172"/>
              <a:gd name="connsiteX162" fmla="*/ 120 w 490768"/>
              <a:gd name="connsiteY162" fmla="*/ 37960 h 477172"/>
              <a:gd name="connsiteX163" fmla="*/ 1384 w 490768"/>
              <a:gd name="connsiteY163" fmla="*/ 35794 h 477172"/>
              <a:gd name="connsiteX164" fmla="*/ 0 w 490768"/>
              <a:gd name="connsiteY164" fmla="*/ 29778 h 477172"/>
              <a:gd name="connsiteX165" fmla="*/ 1263 w 490768"/>
              <a:gd name="connsiteY165" fmla="*/ 28816 h 477172"/>
              <a:gd name="connsiteX166" fmla="*/ 1083 w 490768"/>
              <a:gd name="connsiteY166" fmla="*/ 27131 h 477172"/>
              <a:gd name="connsiteX167" fmla="*/ 2827 w 490768"/>
              <a:gd name="connsiteY167" fmla="*/ 27612 h 477172"/>
              <a:gd name="connsiteX168" fmla="*/ 6076 w 490768"/>
              <a:gd name="connsiteY168" fmla="*/ 26710 h 477172"/>
              <a:gd name="connsiteX169" fmla="*/ 7339 w 490768"/>
              <a:gd name="connsiteY169" fmla="*/ 26891 h 477172"/>
              <a:gd name="connsiteX170" fmla="*/ 9324 w 490768"/>
              <a:gd name="connsiteY170" fmla="*/ 25447 h 477172"/>
              <a:gd name="connsiteX171" fmla="*/ 11310 w 490768"/>
              <a:gd name="connsiteY171" fmla="*/ 25326 h 477172"/>
              <a:gd name="connsiteX172" fmla="*/ 10949 w 490768"/>
              <a:gd name="connsiteY172" fmla="*/ 25928 h 477172"/>
              <a:gd name="connsiteX173" fmla="*/ 16122 w 490768"/>
              <a:gd name="connsiteY173" fmla="*/ 26229 h 477172"/>
              <a:gd name="connsiteX174" fmla="*/ 19010 w 490768"/>
              <a:gd name="connsiteY174" fmla="*/ 27011 h 477172"/>
              <a:gd name="connsiteX175" fmla="*/ 19371 w 490768"/>
              <a:gd name="connsiteY175" fmla="*/ 22920 h 477172"/>
              <a:gd name="connsiteX176" fmla="*/ 18649 w 490768"/>
              <a:gd name="connsiteY176" fmla="*/ 19672 h 477172"/>
              <a:gd name="connsiteX177" fmla="*/ 18889 w 490768"/>
              <a:gd name="connsiteY177" fmla="*/ 14859 h 477172"/>
              <a:gd name="connsiteX178" fmla="*/ 19672 w 490768"/>
              <a:gd name="connsiteY178" fmla="*/ 14919 h 477172"/>
              <a:gd name="connsiteX179" fmla="*/ 21657 w 490768"/>
              <a:gd name="connsiteY179" fmla="*/ 19491 h 477172"/>
              <a:gd name="connsiteX180" fmla="*/ 22439 w 490768"/>
              <a:gd name="connsiteY180" fmla="*/ 19371 h 477172"/>
              <a:gd name="connsiteX181" fmla="*/ 35493 w 490768"/>
              <a:gd name="connsiteY181" fmla="*/ 20093 h 477172"/>
              <a:gd name="connsiteX182" fmla="*/ 39163 w 490768"/>
              <a:gd name="connsiteY182" fmla="*/ 20093 h 477172"/>
              <a:gd name="connsiteX183" fmla="*/ 40727 w 490768"/>
              <a:gd name="connsiteY183" fmla="*/ 21055 h 477172"/>
              <a:gd name="connsiteX184" fmla="*/ 40366 w 490768"/>
              <a:gd name="connsiteY184" fmla="*/ 22679 h 477172"/>
              <a:gd name="connsiteX185" fmla="*/ 41569 w 490768"/>
              <a:gd name="connsiteY185" fmla="*/ 22740 h 477172"/>
              <a:gd name="connsiteX186" fmla="*/ 41569 w 490768"/>
              <a:gd name="connsiteY186" fmla="*/ 21777 h 477172"/>
              <a:gd name="connsiteX187" fmla="*/ 43795 w 490768"/>
              <a:gd name="connsiteY187" fmla="*/ 22379 h 477172"/>
              <a:gd name="connsiteX188" fmla="*/ 43795 w 490768"/>
              <a:gd name="connsiteY188" fmla="*/ 19491 h 477172"/>
              <a:gd name="connsiteX189" fmla="*/ 43193 w 490768"/>
              <a:gd name="connsiteY189" fmla="*/ 18709 h 477172"/>
              <a:gd name="connsiteX190" fmla="*/ 43795 w 490768"/>
              <a:gd name="connsiteY190" fmla="*/ 17145 h 477172"/>
              <a:gd name="connsiteX191" fmla="*/ 45058 w 490768"/>
              <a:gd name="connsiteY191" fmla="*/ 17566 h 477172"/>
              <a:gd name="connsiteX192" fmla="*/ 45901 w 490768"/>
              <a:gd name="connsiteY192" fmla="*/ 15401 h 477172"/>
              <a:gd name="connsiteX193" fmla="*/ 47585 w 490768"/>
              <a:gd name="connsiteY193" fmla="*/ 16603 h 477172"/>
              <a:gd name="connsiteX194" fmla="*/ 48066 w 490768"/>
              <a:gd name="connsiteY194" fmla="*/ 17807 h 477172"/>
              <a:gd name="connsiteX195" fmla="*/ 48788 w 490768"/>
              <a:gd name="connsiteY195" fmla="*/ 17085 h 477172"/>
              <a:gd name="connsiteX196" fmla="*/ 49991 w 490768"/>
              <a:gd name="connsiteY196" fmla="*/ 17687 h 477172"/>
              <a:gd name="connsiteX197" fmla="*/ 51796 w 490768"/>
              <a:gd name="connsiteY197" fmla="*/ 17807 h 477172"/>
              <a:gd name="connsiteX198" fmla="*/ 52037 w 490768"/>
              <a:gd name="connsiteY198" fmla="*/ 16483 h 477172"/>
              <a:gd name="connsiteX199" fmla="*/ 53119 w 490768"/>
              <a:gd name="connsiteY199" fmla="*/ 16483 h 477172"/>
              <a:gd name="connsiteX200" fmla="*/ 53119 w 490768"/>
              <a:gd name="connsiteY200" fmla="*/ 14498 h 477172"/>
              <a:gd name="connsiteX201" fmla="*/ 61301 w 490768"/>
              <a:gd name="connsiteY201" fmla="*/ 21115 h 477172"/>
              <a:gd name="connsiteX202" fmla="*/ 63707 w 490768"/>
              <a:gd name="connsiteY202" fmla="*/ 23401 h 477172"/>
              <a:gd name="connsiteX203" fmla="*/ 64610 w 490768"/>
              <a:gd name="connsiteY203" fmla="*/ 22319 h 477172"/>
              <a:gd name="connsiteX204" fmla="*/ 65813 w 490768"/>
              <a:gd name="connsiteY204" fmla="*/ 23161 h 477172"/>
              <a:gd name="connsiteX205" fmla="*/ 67858 w 490768"/>
              <a:gd name="connsiteY205" fmla="*/ 23883 h 477172"/>
              <a:gd name="connsiteX206" fmla="*/ 67978 w 490768"/>
              <a:gd name="connsiteY206" fmla="*/ 22258 h 477172"/>
              <a:gd name="connsiteX207" fmla="*/ 72911 w 490768"/>
              <a:gd name="connsiteY207" fmla="*/ 22559 h 477172"/>
              <a:gd name="connsiteX208" fmla="*/ 75197 w 490768"/>
              <a:gd name="connsiteY208" fmla="*/ 19431 h 477172"/>
              <a:gd name="connsiteX209" fmla="*/ 77183 w 490768"/>
              <a:gd name="connsiteY209" fmla="*/ 18348 h 477172"/>
              <a:gd name="connsiteX210" fmla="*/ 88793 w 490768"/>
              <a:gd name="connsiteY210" fmla="*/ 19732 h 477172"/>
              <a:gd name="connsiteX211" fmla="*/ 88793 w 490768"/>
              <a:gd name="connsiteY211" fmla="*/ 20935 h 477172"/>
              <a:gd name="connsiteX212" fmla="*/ 90297 w 490768"/>
              <a:gd name="connsiteY212" fmla="*/ 20935 h 477172"/>
              <a:gd name="connsiteX213" fmla="*/ 89575 w 490768"/>
              <a:gd name="connsiteY213" fmla="*/ 19792 h 477172"/>
              <a:gd name="connsiteX214" fmla="*/ 89756 w 490768"/>
              <a:gd name="connsiteY214" fmla="*/ 17746 h 477172"/>
              <a:gd name="connsiteX215" fmla="*/ 95892 w 490768"/>
              <a:gd name="connsiteY215" fmla="*/ 18348 h 477172"/>
              <a:gd name="connsiteX216" fmla="*/ 96493 w 490768"/>
              <a:gd name="connsiteY216" fmla="*/ 18107 h 477172"/>
              <a:gd name="connsiteX217" fmla="*/ 97275 w 490768"/>
              <a:gd name="connsiteY217" fmla="*/ 2166 h 477172"/>
              <a:gd name="connsiteX218" fmla="*/ 102088 w 490768"/>
              <a:gd name="connsiteY218" fmla="*/ 0 h 477172"/>
              <a:gd name="connsiteX219" fmla="*/ 106299 w 490768"/>
              <a:gd name="connsiteY219" fmla="*/ 1564 h 477172"/>
              <a:gd name="connsiteX220" fmla="*/ 113638 w 490768"/>
              <a:gd name="connsiteY220" fmla="*/ 4211 h 477172"/>
              <a:gd name="connsiteX221" fmla="*/ 112074 w 490768"/>
              <a:gd name="connsiteY221" fmla="*/ 30681 h 477172"/>
              <a:gd name="connsiteX222" fmla="*/ 112555 w 490768"/>
              <a:gd name="connsiteY222" fmla="*/ 30681 h 477172"/>
              <a:gd name="connsiteX223" fmla="*/ 111954 w 490768"/>
              <a:gd name="connsiteY223" fmla="*/ 43194 h 477172"/>
              <a:gd name="connsiteX224" fmla="*/ 115563 w 490768"/>
              <a:gd name="connsiteY224" fmla="*/ 41690 h 477172"/>
              <a:gd name="connsiteX225" fmla="*/ 117549 w 490768"/>
              <a:gd name="connsiteY225" fmla="*/ 43915 h 477172"/>
              <a:gd name="connsiteX226" fmla="*/ 120436 w 490768"/>
              <a:gd name="connsiteY226" fmla="*/ 45359 h 477172"/>
              <a:gd name="connsiteX227" fmla="*/ 125309 w 490768"/>
              <a:gd name="connsiteY227" fmla="*/ 46863 h 477172"/>
              <a:gd name="connsiteX228" fmla="*/ 124527 w 490768"/>
              <a:gd name="connsiteY228" fmla="*/ 62384 h 477172"/>
              <a:gd name="connsiteX229" fmla="*/ 151598 w 490768"/>
              <a:gd name="connsiteY229" fmla="*/ 63948 h 477172"/>
              <a:gd name="connsiteX230" fmla="*/ 145161 w 490768"/>
              <a:gd name="connsiteY230" fmla="*/ 79589 h 477172"/>
              <a:gd name="connsiteX231" fmla="*/ 142875 w 490768"/>
              <a:gd name="connsiteY231" fmla="*/ 82777 h 477172"/>
              <a:gd name="connsiteX232" fmla="*/ 150515 w 490768"/>
              <a:gd name="connsiteY232" fmla="*/ 83198 h 477172"/>
              <a:gd name="connsiteX233" fmla="*/ 178067 w 490768"/>
              <a:gd name="connsiteY233" fmla="*/ 84582 h 477172"/>
              <a:gd name="connsiteX234" fmla="*/ 216147 w 490768"/>
              <a:gd name="connsiteY234" fmla="*/ 86567 h 477172"/>
              <a:gd name="connsiteX235" fmla="*/ 256212 w 490768"/>
              <a:gd name="connsiteY235" fmla="*/ 88492 h 477172"/>
              <a:gd name="connsiteX236" fmla="*/ 257897 w 490768"/>
              <a:gd name="connsiteY236" fmla="*/ 55225 h 477172"/>
              <a:gd name="connsiteX237" fmla="*/ 303978 w 490768"/>
              <a:gd name="connsiteY237" fmla="*/ 57391 h 477172"/>
              <a:gd name="connsiteX238" fmla="*/ 324311 w 490768"/>
              <a:gd name="connsiteY238" fmla="*/ 58413 h 477172"/>
              <a:gd name="connsiteX239" fmla="*/ 359022 w 490768"/>
              <a:gd name="connsiteY239" fmla="*/ 59857 h 477172"/>
              <a:gd name="connsiteX240" fmla="*/ 385492 w 490768"/>
              <a:gd name="connsiteY240" fmla="*/ 61060 h 477172"/>
              <a:gd name="connsiteX241" fmla="*/ 436626 w 490768"/>
              <a:gd name="connsiteY241" fmla="*/ 62925 h 477172"/>
              <a:gd name="connsiteX242" fmla="*/ 435423 w 490768"/>
              <a:gd name="connsiteY242" fmla="*/ 96193 h 477172"/>
              <a:gd name="connsiteX243" fmla="*/ 434821 w 490768"/>
              <a:gd name="connsiteY243" fmla="*/ 110029 h 477172"/>
              <a:gd name="connsiteX244" fmla="*/ 434581 w 490768"/>
              <a:gd name="connsiteY244" fmla="*/ 112796 h 477172"/>
              <a:gd name="connsiteX245" fmla="*/ 434220 w 490768"/>
              <a:gd name="connsiteY245" fmla="*/ 112736 h 477172"/>
              <a:gd name="connsiteX246" fmla="*/ 433618 w 490768"/>
              <a:gd name="connsiteY246" fmla="*/ 124046 h 477172"/>
              <a:gd name="connsiteX247" fmla="*/ 433558 w 490768"/>
              <a:gd name="connsiteY247" fmla="*/ 130964 h 477172"/>
              <a:gd name="connsiteX248" fmla="*/ 432295 w 490768"/>
              <a:gd name="connsiteY248" fmla="*/ 165494 h 477172"/>
              <a:gd name="connsiteX249" fmla="*/ 431813 w 490768"/>
              <a:gd name="connsiteY249" fmla="*/ 179331 h 477172"/>
              <a:gd name="connsiteX250" fmla="*/ 459667 w 490768"/>
              <a:gd name="connsiteY250" fmla="*/ 180293 h 477172"/>
              <a:gd name="connsiteX251" fmla="*/ 458945 w 490768"/>
              <a:gd name="connsiteY251" fmla="*/ 201709 h 477172"/>
              <a:gd name="connsiteX252" fmla="*/ 457320 w 490768"/>
              <a:gd name="connsiteY252" fmla="*/ 246226 h 477172"/>
              <a:gd name="connsiteX253" fmla="*/ 457862 w 490768"/>
              <a:gd name="connsiteY253" fmla="*/ 246166 h 477172"/>
              <a:gd name="connsiteX254" fmla="*/ 457501 w 490768"/>
              <a:gd name="connsiteY254" fmla="*/ 257777 h 477172"/>
              <a:gd name="connsiteX255" fmla="*/ 456719 w 490768"/>
              <a:gd name="connsiteY255" fmla="*/ 279854 h 477172"/>
              <a:gd name="connsiteX256" fmla="*/ 472962 w 490768"/>
              <a:gd name="connsiteY256" fmla="*/ 280516 h 477172"/>
              <a:gd name="connsiteX257" fmla="*/ 472480 w 490768"/>
              <a:gd name="connsiteY257" fmla="*/ 297060 h 477172"/>
              <a:gd name="connsiteX258" fmla="*/ 471878 w 490768"/>
              <a:gd name="connsiteY258" fmla="*/ 314265 h 477172"/>
              <a:gd name="connsiteX259" fmla="*/ 471277 w 490768"/>
              <a:gd name="connsiteY259" fmla="*/ 330568 h 477172"/>
              <a:gd name="connsiteX260" fmla="*/ 490768 w 490768"/>
              <a:gd name="connsiteY260" fmla="*/ 331169 h 477172"/>
              <a:gd name="connsiteX261" fmla="*/ 489866 w 490768"/>
              <a:gd name="connsiteY261" fmla="*/ 353127 h 477172"/>
              <a:gd name="connsiteX262" fmla="*/ 487098 w 490768"/>
              <a:gd name="connsiteY262" fmla="*/ 351382 h 477172"/>
              <a:gd name="connsiteX263" fmla="*/ 485715 w 490768"/>
              <a:gd name="connsiteY263" fmla="*/ 351142 h 477172"/>
              <a:gd name="connsiteX264" fmla="*/ 484512 w 490768"/>
              <a:gd name="connsiteY264" fmla="*/ 349758 h 477172"/>
              <a:gd name="connsiteX265" fmla="*/ 482045 w 490768"/>
              <a:gd name="connsiteY265" fmla="*/ 348314 h 477172"/>
              <a:gd name="connsiteX266" fmla="*/ 479879 w 490768"/>
              <a:gd name="connsiteY266" fmla="*/ 351142 h 477172"/>
              <a:gd name="connsiteX267" fmla="*/ 477834 w 490768"/>
              <a:gd name="connsiteY267" fmla="*/ 352164 h 477172"/>
              <a:gd name="connsiteX268" fmla="*/ 473262 w 490768"/>
              <a:gd name="connsiteY268" fmla="*/ 353127 h 477172"/>
              <a:gd name="connsiteX269" fmla="*/ 464479 w 490768"/>
              <a:gd name="connsiteY269" fmla="*/ 358481 h 477172"/>
              <a:gd name="connsiteX270" fmla="*/ 463156 w 490768"/>
              <a:gd name="connsiteY270" fmla="*/ 358842 h 477172"/>
              <a:gd name="connsiteX271" fmla="*/ 457080 w 490768"/>
              <a:gd name="connsiteY271" fmla="*/ 358541 h 477172"/>
              <a:gd name="connsiteX272" fmla="*/ 441258 w 490768"/>
              <a:gd name="connsiteY272" fmla="*/ 358662 h 477172"/>
              <a:gd name="connsiteX273" fmla="*/ 434701 w 490768"/>
              <a:gd name="connsiteY273" fmla="*/ 359925 h 477172"/>
              <a:gd name="connsiteX274" fmla="*/ 426820 w 490768"/>
              <a:gd name="connsiteY274" fmla="*/ 360045 h 477172"/>
              <a:gd name="connsiteX275" fmla="*/ 426219 w 490768"/>
              <a:gd name="connsiteY275" fmla="*/ 359564 h 477172"/>
              <a:gd name="connsiteX276" fmla="*/ 421827 w 490768"/>
              <a:gd name="connsiteY276" fmla="*/ 360707 h 477172"/>
              <a:gd name="connsiteX277" fmla="*/ 413285 w 490768"/>
              <a:gd name="connsiteY277" fmla="*/ 361910 h 477172"/>
              <a:gd name="connsiteX278" fmla="*/ 406427 w 490768"/>
              <a:gd name="connsiteY278" fmla="*/ 365820 h 477172"/>
              <a:gd name="connsiteX279" fmla="*/ 393433 w 490768"/>
              <a:gd name="connsiteY279" fmla="*/ 369911 h 477172"/>
              <a:gd name="connsiteX280" fmla="*/ 393433 w 490768"/>
              <a:gd name="connsiteY280" fmla="*/ 371114 h 477172"/>
              <a:gd name="connsiteX281" fmla="*/ 391207 w 490768"/>
              <a:gd name="connsiteY281" fmla="*/ 371114 h 477172"/>
              <a:gd name="connsiteX282" fmla="*/ 388139 w 490768"/>
              <a:gd name="connsiteY282" fmla="*/ 374242 h 477172"/>
              <a:gd name="connsiteX283" fmla="*/ 385492 w 490768"/>
              <a:gd name="connsiteY283" fmla="*/ 375806 h 477172"/>
              <a:gd name="connsiteX284" fmla="*/ 367986 w 490768"/>
              <a:gd name="connsiteY284" fmla="*/ 399087 h 477172"/>
              <a:gd name="connsiteX285" fmla="*/ 365399 w 490768"/>
              <a:gd name="connsiteY285" fmla="*/ 399148 h 477172"/>
              <a:gd name="connsiteX286" fmla="*/ 364196 w 490768"/>
              <a:gd name="connsiteY286" fmla="*/ 396982 h 477172"/>
              <a:gd name="connsiteX287" fmla="*/ 363414 w 490768"/>
              <a:gd name="connsiteY287" fmla="*/ 397584 h 477172"/>
              <a:gd name="connsiteX288" fmla="*/ 363293 w 490768"/>
              <a:gd name="connsiteY288" fmla="*/ 399268 h 477172"/>
              <a:gd name="connsiteX289" fmla="*/ 356376 w 490768"/>
              <a:gd name="connsiteY289" fmla="*/ 399027 h 477172"/>
              <a:gd name="connsiteX290" fmla="*/ 356195 w 490768"/>
              <a:gd name="connsiteY290" fmla="*/ 401795 h 477172"/>
              <a:gd name="connsiteX291" fmla="*/ 350540 w 490768"/>
              <a:gd name="connsiteY291" fmla="*/ 401674 h 477172"/>
              <a:gd name="connsiteX292" fmla="*/ 350420 w 490768"/>
              <a:gd name="connsiteY292" fmla="*/ 407028 h 477172"/>
              <a:gd name="connsiteX293" fmla="*/ 334538 w 490768"/>
              <a:gd name="connsiteY293" fmla="*/ 406427 h 477172"/>
              <a:gd name="connsiteX294" fmla="*/ 327740 w 490768"/>
              <a:gd name="connsiteY294" fmla="*/ 408472 h 477172"/>
              <a:gd name="connsiteX295" fmla="*/ 318356 w 490768"/>
              <a:gd name="connsiteY295" fmla="*/ 409435 h 477172"/>
              <a:gd name="connsiteX296" fmla="*/ 313362 w 490768"/>
              <a:gd name="connsiteY296" fmla="*/ 410337 h 477172"/>
              <a:gd name="connsiteX297" fmla="*/ 304579 w 490768"/>
              <a:gd name="connsiteY297" fmla="*/ 409796 h 477172"/>
              <a:gd name="connsiteX298" fmla="*/ 303978 w 490768"/>
              <a:gd name="connsiteY298" fmla="*/ 421887 h 477172"/>
              <a:gd name="connsiteX299" fmla="*/ 301090 w 490768"/>
              <a:gd name="connsiteY299" fmla="*/ 421707 h 477172"/>
              <a:gd name="connsiteX300" fmla="*/ 300369 w 490768"/>
              <a:gd name="connsiteY300" fmla="*/ 437829 h 477172"/>
              <a:gd name="connsiteX301" fmla="*/ 300128 w 490768"/>
              <a:gd name="connsiteY301" fmla="*/ 437829 h 477172"/>
              <a:gd name="connsiteX302" fmla="*/ 299466 w 490768"/>
              <a:gd name="connsiteY302" fmla="*/ 453470 h 477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</a:cxnLst>
            <a:rect l="l" t="t" r="r" b="b"/>
            <a:pathLst>
              <a:path w="490768" h="477172">
                <a:moveTo>
                  <a:pt x="299526" y="453530"/>
                </a:moveTo>
                <a:lnTo>
                  <a:pt x="283524" y="452808"/>
                </a:lnTo>
                <a:lnTo>
                  <a:pt x="283584" y="453651"/>
                </a:lnTo>
                <a:lnTo>
                  <a:pt x="272756" y="453109"/>
                </a:lnTo>
                <a:lnTo>
                  <a:pt x="268725" y="453109"/>
                </a:lnTo>
                <a:lnTo>
                  <a:pt x="267402" y="453410"/>
                </a:lnTo>
                <a:lnTo>
                  <a:pt x="253926" y="452688"/>
                </a:lnTo>
                <a:lnTo>
                  <a:pt x="234676" y="451726"/>
                </a:lnTo>
                <a:lnTo>
                  <a:pt x="233593" y="476330"/>
                </a:lnTo>
                <a:lnTo>
                  <a:pt x="224269" y="475789"/>
                </a:lnTo>
                <a:lnTo>
                  <a:pt x="218313" y="475428"/>
                </a:lnTo>
                <a:lnTo>
                  <a:pt x="218012" y="477172"/>
                </a:lnTo>
                <a:lnTo>
                  <a:pt x="216628" y="476089"/>
                </a:lnTo>
                <a:lnTo>
                  <a:pt x="214703" y="475969"/>
                </a:lnTo>
                <a:lnTo>
                  <a:pt x="214644" y="475067"/>
                </a:lnTo>
                <a:lnTo>
                  <a:pt x="207064" y="474586"/>
                </a:lnTo>
                <a:lnTo>
                  <a:pt x="209049" y="471819"/>
                </a:lnTo>
                <a:lnTo>
                  <a:pt x="211094" y="471097"/>
                </a:lnTo>
                <a:lnTo>
                  <a:pt x="207846" y="469232"/>
                </a:lnTo>
                <a:lnTo>
                  <a:pt x="205199" y="468329"/>
                </a:lnTo>
                <a:lnTo>
                  <a:pt x="201890" y="466525"/>
                </a:lnTo>
                <a:lnTo>
                  <a:pt x="201048" y="465923"/>
                </a:lnTo>
                <a:lnTo>
                  <a:pt x="197017" y="464599"/>
                </a:lnTo>
                <a:lnTo>
                  <a:pt x="195814" y="464840"/>
                </a:lnTo>
                <a:lnTo>
                  <a:pt x="194430" y="463637"/>
                </a:lnTo>
                <a:lnTo>
                  <a:pt x="191483" y="462013"/>
                </a:lnTo>
                <a:lnTo>
                  <a:pt x="188053" y="458764"/>
                </a:lnTo>
                <a:lnTo>
                  <a:pt x="187452" y="457080"/>
                </a:lnTo>
                <a:lnTo>
                  <a:pt x="184143" y="453590"/>
                </a:lnTo>
                <a:lnTo>
                  <a:pt x="182038" y="452267"/>
                </a:lnTo>
                <a:lnTo>
                  <a:pt x="181075" y="452147"/>
                </a:lnTo>
                <a:lnTo>
                  <a:pt x="177947" y="450161"/>
                </a:lnTo>
                <a:lnTo>
                  <a:pt x="176563" y="451726"/>
                </a:lnTo>
                <a:lnTo>
                  <a:pt x="175180" y="451545"/>
                </a:lnTo>
                <a:lnTo>
                  <a:pt x="174759" y="448417"/>
                </a:lnTo>
                <a:lnTo>
                  <a:pt x="175060" y="446071"/>
                </a:lnTo>
                <a:lnTo>
                  <a:pt x="174398" y="440416"/>
                </a:lnTo>
                <a:lnTo>
                  <a:pt x="173315" y="438611"/>
                </a:lnTo>
                <a:lnTo>
                  <a:pt x="172954" y="436566"/>
                </a:lnTo>
                <a:lnTo>
                  <a:pt x="171811" y="436566"/>
                </a:lnTo>
                <a:lnTo>
                  <a:pt x="169585" y="434521"/>
                </a:lnTo>
                <a:lnTo>
                  <a:pt x="169585" y="432956"/>
                </a:lnTo>
                <a:lnTo>
                  <a:pt x="168683" y="431272"/>
                </a:lnTo>
                <a:lnTo>
                  <a:pt x="167480" y="430069"/>
                </a:lnTo>
                <a:lnTo>
                  <a:pt x="166457" y="430430"/>
                </a:lnTo>
                <a:lnTo>
                  <a:pt x="164111" y="430009"/>
                </a:lnTo>
                <a:lnTo>
                  <a:pt x="162847" y="430610"/>
                </a:lnTo>
                <a:lnTo>
                  <a:pt x="161404" y="432054"/>
                </a:lnTo>
                <a:lnTo>
                  <a:pt x="158095" y="431152"/>
                </a:lnTo>
                <a:lnTo>
                  <a:pt x="155268" y="431392"/>
                </a:lnTo>
                <a:lnTo>
                  <a:pt x="150395" y="431152"/>
                </a:lnTo>
                <a:lnTo>
                  <a:pt x="139085" y="430430"/>
                </a:lnTo>
                <a:lnTo>
                  <a:pt x="139566" y="421526"/>
                </a:lnTo>
                <a:lnTo>
                  <a:pt x="139867" y="413525"/>
                </a:lnTo>
                <a:lnTo>
                  <a:pt x="139987" y="412202"/>
                </a:lnTo>
                <a:lnTo>
                  <a:pt x="140589" y="401434"/>
                </a:lnTo>
                <a:lnTo>
                  <a:pt x="140589" y="397824"/>
                </a:lnTo>
                <a:lnTo>
                  <a:pt x="123925" y="396862"/>
                </a:lnTo>
                <a:lnTo>
                  <a:pt x="104976" y="395899"/>
                </a:lnTo>
                <a:lnTo>
                  <a:pt x="92042" y="394816"/>
                </a:lnTo>
                <a:lnTo>
                  <a:pt x="71528" y="393613"/>
                </a:lnTo>
                <a:lnTo>
                  <a:pt x="72911" y="366783"/>
                </a:lnTo>
                <a:lnTo>
                  <a:pt x="74355" y="342298"/>
                </a:lnTo>
                <a:lnTo>
                  <a:pt x="90838" y="343261"/>
                </a:lnTo>
                <a:lnTo>
                  <a:pt x="107923" y="345848"/>
                </a:lnTo>
                <a:lnTo>
                  <a:pt x="107863" y="346269"/>
                </a:lnTo>
                <a:lnTo>
                  <a:pt x="124407" y="347171"/>
                </a:lnTo>
                <a:lnTo>
                  <a:pt x="126211" y="313784"/>
                </a:lnTo>
                <a:lnTo>
                  <a:pt x="146184" y="314987"/>
                </a:lnTo>
                <a:lnTo>
                  <a:pt x="147086" y="298624"/>
                </a:lnTo>
                <a:lnTo>
                  <a:pt x="146966" y="298624"/>
                </a:lnTo>
                <a:lnTo>
                  <a:pt x="148771" y="265537"/>
                </a:lnTo>
                <a:lnTo>
                  <a:pt x="148891" y="265537"/>
                </a:lnTo>
                <a:lnTo>
                  <a:pt x="149553" y="251400"/>
                </a:lnTo>
                <a:lnTo>
                  <a:pt x="150214" y="240451"/>
                </a:lnTo>
                <a:lnTo>
                  <a:pt x="150515" y="232270"/>
                </a:lnTo>
                <a:lnTo>
                  <a:pt x="115383" y="230345"/>
                </a:lnTo>
                <a:lnTo>
                  <a:pt x="74596" y="227938"/>
                </a:lnTo>
                <a:lnTo>
                  <a:pt x="76401" y="193829"/>
                </a:lnTo>
                <a:lnTo>
                  <a:pt x="70325" y="193829"/>
                </a:lnTo>
                <a:lnTo>
                  <a:pt x="63166" y="189618"/>
                </a:lnTo>
                <a:lnTo>
                  <a:pt x="54082" y="185828"/>
                </a:lnTo>
                <a:lnTo>
                  <a:pt x="52157" y="183782"/>
                </a:lnTo>
                <a:lnTo>
                  <a:pt x="51976" y="182579"/>
                </a:lnTo>
                <a:lnTo>
                  <a:pt x="48487" y="177887"/>
                </a:lnTo>
                <a:lnTo>
                  <a:pt x="31102" y="152861"/>
                </a:lnTo>
                <a:lnTo>
                  <a:pt x="32906" y="151839"/>
                </a:lnTo>
                <a:lnTo>
                  <a:pt x="33087" y="149252"/>
                </a:lnTo>
                <a:lnTo>
                  <a:pt x="29477" y="150034"/>
                </a:lnTo>
                <a:lnTo>
                  <a:pt x="28395" y="148410"/>
                </a:lnTo>
                <a:lnTo>
                  <a:pt x="28334" y="146364"/>
                </a:lnTo>
                <a:lnTo>
                  <a:pt x="28876" y="145522"/>
                </a:lnTo>
                <a:lnTo>
                  <a:pt x="29297" y="142695"/>
                </a:lnTo>
                <a:lnTo>
                  <a:pt x="28395" y="139687"/>
                </a:lnTo>
                <a:lnTo>
                  <a:pt x="30440" y="136619"/>
                </a:lnTo>
                <a:lnTo>
                  <a:pt x="30079" y="131987"/>
                </a:lnTo>
                <a:lnTo>
                  <a:pt x="31884" y="129279"/>
                </a:lnTo>
                <a:lnTo>
                  <a:pt x="32485" y="126272"/>
                </a:lnTo>
                <a:lnTo>
                  <a:pt x="31643" y="125429"/>
                </a:lnTo>
                <a:lnTo>
                  <a:pt x="30500" y="125429"/>
                </a:lnTo>
                <a:lnTo>
                  <a:pt x="33207" y="121218"/>
                </a:lnTo>
                <a:lnTo>
                  <a:pt x="33809" y="121339"/>
                </a:lnTo>
                <a:lnTo>
                  <a:pt x="34892" y="119774"/>
                </a:lnTo>
                <a:lnTo>
                  <a:pt x="34230" y="117067"/>
                </a:lnTo>
                <a:lnTo>
                  <a:pt x="35072" y="115022"/>
                </a:lnTo>
                <a:lnTo>
                  <a:pt x="35012" y="112856"/>
                </a:lnTo>
                <a:lnTo>
                  <a:pt x="34531" y="110690"/>
                </a:lnTo>
                <a:lnTo>
                  <a:pt x="34771" y="108585"/>
                </a:lnTo>
                <a:lnTo>
                  <a:pt x="40306" y="109126"/>
                </a:lnTo>
                <a:lnTo>
                  <a:pt x="39524" y="110149"/>
                </a:lnTo>
                <a:lnTo>
                  <a:pt x="40005" y="113398"/>
                </a:lnTo>
                <a:lnTo>
                  <a:pt x="40607" y="114360"/>
                </a:lnTo>
                <a:lnTo>
                  <a:pt x="43314" y="114420"/>
                </a:lnTo>
                <a:lnTo>
                  <a:pt x="42111" y="120617"/>
                </a:lnTo>
                <a:lnTo>
                  <a:pt x="73453" y="122782"/>
                </a:lnTo>
                <a:lnTo>
                  <a:pt x="74175" y="111352"/>
                </a:lnTo>
                <a:lnTo>
                  <a:pt x="82176" y="111834"/>
                </a:lnTo>
                <a:lnTo>
                  <a:pt x="82416" y="108104"/>
                </a:lnTo>
                <a:lnTo>
                  <a:pt x="83740" y="107923"/>
                </a:lnTo>
                <a:lnTo>
                  <a:pt x="87048" y="106118"/>
                </a:lnTo>
                <a:lnTo>
                  <a:pt x="87891" y="104073"/>
                </a:lnTo>
                <a:lnTo>
                  <a:pt x="87048" y="103171"/>
                </a:lnTo>
                <a:lnTo>
                  <a:pt x="87289" y="98479"/>
                </a:lnTo>
                <a:lnTo>
                  <a:pt x="87770" y="97516"/>
                </a:lnTo>
                <a:lnTo>
                  <a:pt x="71227" y="96313"/>
                </a:lnTo>
                <a:lnTo>
                  <a:pt x="58955" y="95711"/>
                </a:lnTo>
                <a:lnTo>
                  <a:pt x="44336" y="94929"/>
                </a:lnTo>
                <a:lnTo>
                  <a:pt x="45239" y="92824"/>
                </a:lnTo>
                <a:lnTo>
                  <a:pt x="46863" y="87590"/>
                </a:lnTo>
                <a:lnTo>
                  <a:pt x="48908" y="81634"/>
                </a:lnTo>
                <a:lnTo>
                  <a:pt x="50713" y="78807"/>
                </a:lnTo>
                <a:lnTo>
                  <a:pt x="50833" y="76400"/>
                </a:lnTo>
                <a:lnTo>
                  <a:pt x="49570" y="75919"/>
                </a:lnTo>
                <a:lnTo>
                  <a:pt x="49450" y="73092"/>
                </a:lnTo>
                <a:lnTo>
                  <a:pt x="47705" y="72791"/>
                </a:lnTo>
                <a:lnTo>
                  <a:pt x="49029" y="71588"/>
                </a:lnTo>
                <a:lnTo>
                  <a:pt x="47585" y="71528"/>
                </a:lnTo>
                <a:lnTo>
                  <a:pt x="47104" y="69543"/>
                </a:lnTo>
                <a:lnTo>
                  <a:pt x="44757" y="69843"/>
                </a:lnTo>
                <a:lnTo>
                  <a:pt x="43374" y="67557"/>
                </a:lnTo>
                <a:lnTo>
                  <a:pt x="42351" y="66956"/>
                </a:lnTo>
                <a:lnTo>
                  <a:pt x="41750" y="64128"/>
                </a:lnTo>
                <a:lnTo>
                  <a:pt x="39945" y="64128"/>
                </a:lnTo>
                <a:lnTo>
                  <a:pt x="40366" y="62925"/>
                </a:lnTo>
                <a:lnTo>
                  <a:pt x="37659" y="62384"/>
                </a:lnTo>
                <a:lnTo>
                  <a:pt x="36817" y="60579"/>
                </a:lnTo>
                <a:lnTo>
                  <a:pt x="39584" y="57571"/>
                </a:lnTo>
                <a:lnTo>
                  <a:pt x="38381" y="54744"/>
                </a:lnTo>
                <a:lnTo>
                  <a:pt x="39945" y="52337"/>
                </a:lnTo>
                <a:lnTo>
                  <a:pt x="41810" y="51736"/>
                </a:lnTo>
                <a:lnTo>
                  <a:pt x="41930" y="52638"/>
                </a:lnTo>
                <a:lnTo>
                  <a:pt x="43434" y="52758"/>
                </a:lnTo>
                <a:lnTo>
                  <a:pt x="43434" y="50292"/>
                </a:lnTo>
                <a:lnTo>
                  <a:pt x="44878" y="47645"/>
                </a:lnTo>
                <a:lnTo>
                  <a:pt x="43494" y="46743"/>
                </a:lnTo>
                <a:lnTo>
                  <a:pt x="37478" y="47585"/>
                </a:lnTo>
                <a:lnTo>
                  <a:pt x="37779" y="43795"/>
                </a:lnTo>
                <a:lnTo>
                  <a:pt x="38922" y="43675"/>
                </a:lnTo>
                <a:lnTo>
                  <a:pt x="37599" y="42592"/>
                </a:lnTo>
                <a:lnTo>
                  <a:pt x="16122" y="41208"/>
                </a:lnTo>
                <a:lnTo>
                  <a:pt x="1925" y="40246"/>
                </a:lnTo>
                <a:lnTo>
                  <a:pt x="1384" y="38261"/>
                </a:lnTo>
                <a:lnTo>
                  <a:pt x="120" y="37960"/>
                </a:lnTo>
                <a:lnTo>
                  <a:pt x="1384" y="35794"/>
                </a:lnTo>
                <a:lnTo>
                  <a:pt x="0" y="29778"/>
                </a:lnTo>
                <a:lnTo>
                  <a:pt x="1263" y="28816"/>
                </a:lnTo>
                <a:lnTo>
                  <a:pt x="1083" y="27131"/>
                </a:lnTo>
                <a:lnTo>
                  <a:pt x="2827" y="27612"/>
                </a:lnTo>
                <a:lnTo>
                  <a:pt x="6076" y="26710"/>
                </a:lnTo>
                <a:lnTo>
                  <a:pt x="7339" y="26891"/>
                </a:lnTo>
                <a:lnTo>
                  <a:pt x="9324" y="25447"/>
                </a:lnTo>
                <a:lnTo>
                  <a:pt x="11310" y="25326"/>
                </a:lnTo>
                <a:lnTo>
                  <a:pt x="10949" y="25928"/>
                </a:lnTo>
                <a:lnTo>
                  <a:pt x="16122" y="26229"/>
                </a:lnTo>
                <a:lnTo>
                  <a:pt x="19010" y="27011"/>
                </a:lnTo>
                <a:lnTo>
                  <a:pt x="19371" y="22920"/>
                </a:lnTo>
                <a:lnTo>
                  <a:pt x="18649" y="19672"/>
                </a:lnTo>
                <a:lnTo>
                  <a:pt x="18889" y="14859"/>
                </a:lnTo>
                <a:lnTo>
                  <a:pt x="19672" y="14919"/>
                </a:lnTo>
                <a:lnTo>
                  <a:pt x="21657" y="19491"/>
                </a:lnTo>
                <a:lnTo>
                  <a:pt x="22439" y="19371"/>
                </a:lnTo>
                <a:lnTo>
                  <a:pt x="35493" y="20093"/>
                </a:lnTo>
                <a:lnTo>
                  <a:pt x="39163" y="20093"/>
                </a:lnTo>
                <a:lnTo>
                  <a:pt x="40727" y="21055"/>
                </a:lnTo>
                <a:lnTo>
                  <a:pt x="40366" y="22679"/>
                </a:lnTo>
                <a:lnTo>
                  <a:pt x="41569" y="22740"/>
                </a:lnTo>
                <a:lnTo>
                  <a:pt x="41569" y="21777"/>
                </a:lnTo>
                <a:lnTo>
                  <a:pt x="43795" y="22379"/>
                </a:lnTo>
                <a:lnTo>
                  <a:pt x="43795" y="19491"/>
                </a:lnTo>
                <a:lnTo>
                  <a:pt x="43193" y="18709"/>
                </a:lnTo>
                <a:lnTo>
                  <a:pt x="43795" y="17145"/>
                </a:lnTo>
                <a:lnTo>
                  <a:pt x="45058" y="17566"/>
                </a:lnTo>
                <a:lnTo>
                  <a:pt x="45901" y="15401"/>
                </a:lnTo>
                <a:lnTo>
                  <a:pt x="47585" y="16603"/>
                </a:lnTo>
                <a:lnTo>
                  <a:pt x="48066" y="17807"/>
                </a:lnTo>
                <a:lnTo>
                  <a:pt x="48788" y="17085"/>
                </a:lnTo>
                <a:lnTo>
                  <a:pt x="49991" y="17687"/>
                </a:lnTo>
                <a:lnTo>
                  <a:pt x="51796" y="17807"/>
                </a:lnTo>
                <a:lnTo>
                  <a:pt x="52037" y="16483"/>
                </a:lnTo>
                <a:lnTo>
                  <a:pt x="53119" y="16483"/>
                </a:lnTo>
                <a:lnTo>
                  <a:pt x="53119" y="14498"/>
                </a:lnTo>
                <a:lnTo>
                  <a:pt x="61301" y="21115"/>
                </a:lnTo>
                <a:lnTo>
                  <a:pt x="63707" y="23401"/>
                </a:lnTo>
                <a:lnTo>
                  <a:pt x="64610" y="22319"/>
                </a:lnTo>
                <a:lnTo>
                  <a:pt x="65813" y="23161"/>
                </a:lnTo>
                <a:lnTo>
                  <a:pt x="67858" y="23883"/>
                </a:lnTo>
                <a:lnTo>
                  <a:pt x="67978" y="22258"/>
                </a:lnTo>
                <a:lnTo>
                  <a:pt x="72911" y="22559"/>
                </a:lnTo>
                <a:lnTo>
                  <a:pt x="75197" y="19431"/>
                </a:lnTo>
                <a:lnTo>
                  <a:pt x="77183" y="18348"/>
                </a:lnTo>
                <a:lnTo>
                  <a:pt x="88793" y="19732"/>
                </a:lnTo>
                <a:lnTo>
                  <a:pt x="88793" y="20935"/>
                </a:lnTo>
                <a:lnTo>
                  <a:pt x="90297" y="20935"/>
                </a:lnTo>
                <a:lnTo>
                  <a:pt x="89575" y="19792"/>
                </a:lnTo>
                <a:lnTo>
                  <a:pt x="89756" y="17746"/>
                </a:lnTo>
                <a:lnTo>
                  <a:pt x="95892" y="18348"/>
                </a:lnTo>
                <a:lnTo>
                  <a:pt x="96493" y="18107"/>
                </a:lnTo>
                <a:lnTo>
                  <a:pt x="97275" y="2166"/>
                </a:lnTo>
                <a:lnTo>
                  <a:pt x="102088" y="0"/>
                </a:lnTo>
                <a:lnTo>
                  <a:pt x="106299" y="1564"/>
                </a:lnTo>
                <a:lnTo>
                  <a:pt x="113638" y="4211"/>
                </a:lnTo>
                <a:lnTo>
                  <a:pt x="112074" y="30681"/>
                </a:lnTo>
                <a:lnTo>
                  <a:pt x="112555" y="30681"/>
                </a:lnTo>
                <a:lnTo>
                  <a:pt x="111954" y="43194"/>
                </a:lnTo>
                <a:lnTo>
                  <a:pt x="115563" y="41690"/>
                </a:lnTo>
                <a:lnTo>
                  <a:pt x="117549" y="43915"/>
                </a:lnTo>
                <a:lnTo>
                  <a:pt x="120436" y="45359"/>
                </a:lnTo>
                <a:lnTo>
                  <a:pt x="125309" y="46863"/>
                </a:lnTo>
                <a:lnTo>
                  <a:pt x="124527" y="62384"/>
                </a:lnTo>
                <a:lnTo>
                  <a:pt x="151598" y="63948"/>
                </a:lnTo>
                <a:lnTo>
                  <a:pt x="145161" y="79589"/>
                </a:lnTo>
                <a:lnTo>
                  <a:pt x="142875" y="82777"/>
                </a:lnTo>
                <a:lnTo>
                  <a:pt x="150515" y="83198"/>
                </a:lnTo>
                <a:lnTo>
                  <a:pt x="178067" y="84582"/>
                </a:lnTo>
                <a:lnTo>
                  <a:pt x="216147" y="86567"/>
                </a:lnTo>
                <a:lnTo>
                  <a:pt x="256212" y="88492"/>
                </a:lnTo>
                <a:lnTo>
                  <a:pt x="257897" y="55225"/>
                </a:lnTo>
                <a:lnTo>
                  <a:pt x="303978" y="57391"/>
                </a:lnTo>
                <a:lnTo>
                  <a:pt x="324311" y="58413"/>
                </a:lnTo>
                <a:lnTo>
                  <a:pt x="359022" y="59857"/>
                </a:lnTo>
                <a:lnTo>
                  <a:pt x="385492" y="61060"/>
                </a:lnTo>
                <a:lnTo>
                  <a:pt x="436626" y="62925"/>
                </a:lnTo>
                <a:lnTo>
                  <a:pt x="435423" y="96193"/>
                </a:lnTo>
                <a:lnTo>
                  <a:pt x="434821" y="110029"/>
                </a:lnTo>
                <a:lnTo>
                  <a:pt x="434581" y="112796"/>
                </a:lnTo>
                <a:lnTo>
                  <a:pt x="434220" y="112736"/>
                </a:lnTo>
                <a:lnTo>
                  <a:pt x="433618" y="124046"/>
                </a:lnTo>
                <a:lnTo>
                  <a:pt x="433558" y="130964"/>
                </a:lnTo>
                <a:lnTo>
                  <a:pt x="432295" y="165494"/>
                </a:lnTo>
                <a:lnTo>
                  <a:pt x="431813" y="179331"/>
                </a:lnTo>
                <a:lnTo>
                  <a:pt x="459667" y="180293"/>
                </a:lnTo>
                <a:lnTo>
                  <a:pt x="458945" y="201709"/>
                </a:lnTo>
                <a:lnTo>
                  <a:pt x="457320" y="246226"/>
                </a:lnTo>
                <a:lnTo>
                  <a:pt x="457862" y="246166"/>
                </a:lnTo>
                <a:lnTo>
                  <a:pt x="457501" y="257777"/>
                </a:lnTo>
                <a:lnTo>
                  <a:pt x="456719" y="279854"/>
                </a:lnTo>
                <a:lnTo>
                  <a:pt x="472962" y="280516"/>
                </a:lnTo>
                <a:lnTo>
                  <a:pt x="472480" y="297060"/>
                </a:lnTo>
                <a:lnTo>
                  <a:pt x="471878" y="314265"/>
                </a:lnTo>
                <a:lnTo>
                  <a:pt x="471277" y="330568"/>
                </a:lnTo>
                <a:lnTo>
                  <a:pt x="490768" y="331169"/>
                </a:lnTo>
                <a:lnTo>
                  <a:pt x="489866" y="353127"/>
                </a:lnTo>
                <a:lnTo>
                  <a:pt x="487098" y="351382"/>
                </a:lnTo>
                <a:lnTo>
                  <a:pt x="485715" y="351142"/>
                </a:lnTo>
                <a:lnTo>
                  <a:pt x="484512" y="349758"/>
                </a:lnTo>
                <a:lnTo>
                  <a:pt x="482045" y="348314"/>
                </a:lnTo>
                <a:lnTo>
                  <a:pt x="479879" y="351142"/>
                </a:lnTo>
                <a:lnTo>
                  <a:pt x="477834" y="352164"/>
                </a:lnTo>
                <a:lnTo>
                  <a:pt x="473262" y="353127"/>
                </a:lnTo>
                <a:lnTo>
                  <a:pt x="464479" y="358481"/>
                </a:lnTo>
                <a:lnTo>
                  <a:pt x="463156" y="358842"/>
                </a:lnTo>
                <a:lnTo>
                  <a:pt x="457080" y="358541"/>
                </a:lnTo>
                <a:lnTo>
                  <a:pt x="441258" y="358662"/>
                </a:lnTo>
                <a:lnTo>
                  <a:pt x="434701" y="359925"/>
                </a:lnTo>
                <a:lnTo>
                  <a:pt x="426820" y="360045"/>
                </a:lnTo>
                <a:lnTo>
                  <a:pt x="426219" y="359564"/>
                </a:lnTo>
                <a:lnTo>
                  <a:pt x="421827" y="360707"/>
                </a:lnTo>
                <a:lnTo>
                  <a:pt x="413285" y="361910"/>
                </a:lnTo>
                <a:lnTo>
                  <a:pt x="406427" y="365820"/>
                </a:lnTo>
                <a:lnTo>
                  <a:pt x="393433" y="369911"/>
                </a:lnTo>
                <a:lnTo>
                  <a:pt x="393433" y="371114"/>
                </a:lnTo>
                <a:lnTo>
                  <a:pt x="391207" y="371114"/>
                </a:lnTo>
                <a:lnTo>
                  <a:pt x="388139" y="374242"/>
                </a:lnTo>
                <a:lnTo>
                  <a:pt x="385492" y="375806"/>
                </a:lnTo>
                <a:lnTo>
                  <a:pt x="367986" y="399087"/>
                </a:lnTo>
                <a:lnTo>
                  <a:pt x="365399" y="399148"/>
                </a:lnTo>
                <a:lnTo>
                  <a:pt x="364196" y="396982"/>
                </a:lnTo>
                <a:lnTo>
                  <a:pt x="363414" y="397584"/>
                </a:lnTo>
                <a:lnTo>
                  <a:pt x="363293" y="399268"/>
                </a:lnTo>
                <a:lnTo>
                  <a:pt x="356376" y="399027"/>
                </a:lnTo>
                <a:lnTo>
                  <a:pt x="356195" y="401795"/>
                </a:lnTo>
                <a:lnTo>
                  <a:pt x="350540" y="401674"/>
                </a:lnTo>
                <a:lnTo>
                  <a:pt x="350420" y="407028"/>
                </a:lnTo>
                <a:lnTo>
                  <a:pt x="334538" y="406427"/>
                </a:lnTo>
                <a:lnTo>
                  <a:pt x="327740" y="408472"/>
                </a:lnTo>
                <a:lnTo>
                  <a:pt x="318356" y="409435"/>
                </a:lnTo>
                <a:lnTo>
                  <a:pt x="313362" y="410337"/>
                </a:lnTo>
                <a:lnTo>
                  <a:pt x="304579" y="409796"/>
                </a:lnTo>
                <a:lnTo>
                  <a:pt x="303978" y="421887"/>
                </a:lnTo>
                <a:lnTo>
                  <a:pt x="301090" y="421707"/>
                </a:lnTo>
                <a:lnTo>
                  <a:pt x="300369" y="437829"/>
                </a:lnTo>
                <a:lnTo>
                  <a:pt x="300128" y="437829"/>
                </a:lnTo>
                <a:lnTo>
                  <a:pt x="299466" y="45347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" name="Freeform: Shape 274" title="NM-2">
            <a:extLst>
              <a:ext uri="{FF2B5EF4-FFF2-40B4-BE49-F238E27FC236}">
                <a16:creationId xmlns:a16="http://schemas.microsoft.com/office/drawing/2014/main" id="{117A777D-D3D1-C188-0A24-AB88A3010C83}"/>
              </a:ext>
            </a:extLst>
          </p:cNvPr>
          <p:cNvSpPr/>
          <p:nvPr/>
        </p:nvSpPr>
        <p:spPr>
          <a:xfrm>
            <a:off x="3251696" y="4357893"/>
            <a:ext cx="774680" cy="584090"/>
          </a:xfrm>
          <a:custGeom>
            <a:avLst/>
            <a:gdLst>
              <a:gd name="connsiteX0" fmla="*/ 0 w 969624"/>
              <a:gd name="connsiteY0" fmla="*/ 745777 h 757086"/>
              <a:gd name="connsiteX1" fmla="*/ 2286 w 969624"/>
              <a:gd name="connsiteY1" fmla="*/ 719729 h 757086"/>
              <a:gd name="connsiteX2" fmla="*/ 2406 w 969624"/>
              <a:gd name="connsiteY2" fmla="*/ 717082 h 757086"/>
              <a:gd name="connsiteX3" fmla="*/ 2948 w 969624"/>
              <a:gd name="connsiteY3" fmla="*/ 711427 h 757086"/>
              <a:gd name="connsiteX4" fmla="*/ 3128 w 969624"/>
              <a:gd name="connsiteY4" fmla="*/ 708780 h 757086"/>
              <a:gd name="connsiteX5" fmla="*/ 3730 w 969624"/>
              <a:gd name="connsiteY5" fmla="*/ 703246 h 757086"/>
              <a:gd name="connsiteX6" fmla="*/ 4452 w 969624"/>
              <a:gd name="connsiteY6" fmla="*/ 694222 h 757086"/>
              <a:gd name="connsiteX7" fmla="*/ 4933 w 969624"/>
              <a:gd name="connsiteY7" fmla="*/ 689409 h 757086"/>
              <a:gd name="connsiteX8" fmla="*/ 6497 w 969624"/>
              <a:gd name="connsiteY8" fmla="*/ 672806 h 757086"/>
              <a:gd name="connsiteX9" fmla="*/ 7700 w 969624"/>
              <a:gd name="connsiteY9" fmla="*/ 659391 h 757086"/>
              <a:gd name="connsiteX10" fmla="*/ 8001 w 969624"/>
              <a:gd name="connsiteY10" fmla="*/ 655420 h 757086"/>
              <a:gd name="connsiteX11" fmla="*/ 8542 w 969624"/>
              <a:gd name="connsiteY11" fmla="*/ 649585 h 757086"/>
              <a:gd name="connsiteX12" fmla="*/ 9866 w 969624"/>
              <a:gd name="connsiteY12" fmla="*/ 634606 h 757086"/>
              <a:gd name="connsiteX13" fmla="*/ 10227 w 969624"/>
              <a:gd name="connsiteY13" fmla="*/ 630394 h 757086"/>
              <a:gd name="connsiteX14" fmla="*/ 11189 w 969624"/>
              <a:gd name="connsiteY14" fmla="*/ 620529 h 757086"/>
              <a:gd name="connsiteX15" fmla="*/ 11430 w 969624"/>
              <a:gd name="connsiteY15" fmla="*/ 617040 h 757086"/>
              <a:gd name="connsiteX16" fmla="*/ 14498 w 969624"/>
              <a:gd name="connsiteY16" fmla="*/ 582629 h 757086"/>
              <a:gd name="connsiteX17" fmla="*/ 16483 w 969624"/>
              <a:gd name="connsiteY17" fmla="*/ 561574 h 757086"/>
              <a:gd name="connsiteX18" fmla="*/ 17566 w 969624"/>
              <a:gd name="connsiteY18" fmla="*/ 549542 h 757086"/>
              <a:gd name="connsiteX19" fmla="*/ 18168 w 969624"/>
              <a:gd name="connsiteY19" fmla="*/ 541301 h 757086"/>
              <a:gd name="connsiteX20" fmla="*/ 18709 w 969624"/>
              <a:gd name="connsiteY20" fmla="*/ 536428 h 757086"/>
              <a:gd name="connsiteX21" fmla="*/ 20454 w 969624"/>
              <a:gd name="connsiteY21" fmla="*/ 515974 h 757086"/>
              <a:gd name="connsiteX22" fmla="*/ 21416 w 969624"/>
              <a:gd name="connsiteY22" fmla="*/ 505627 h 757086"/>
              <a:gd name="connsiteX23" fmla="*/ 22138 w 969624"/>
              <a:gd name="connsiteY23" fmla="*/ 497145 h 757086"/>
              <a:gd name="connsiteX24" fmla="*/ 22619 w 969624"/>
              <a:gd name="connsiteY24" fmla="*/ 491731 h 757086"/>
              <a:gd name="connsiteX25" fmla="*/ 22740 w 969624"/>
              <a:gd name="connsiteY25" fmla="*/ 490648 h 757086"/>
              <a:gd name="connsiteX26" fmla="*/ 22800 w 969624"/>
              <a:gd name="connsiteY26" fmla="*/ 489745 h 757086"/>
              <a:gd name="connsiteX27" fmla="*/ 22920 w 969624"/>
              <a:gd name="connsiteY27" fmla="*/ 488001 h 757086"/>
              <a:gd name="connsiteX28" fmla="*/ 24123 w 969624"/>
              <a:gd name="connsiteY28" fmla="*/ 474405 h 757086"/>
              <a:gd name="connsiteX29" fmla="*/ 24785 w 969624"/>
              <a:gd name="connsiteY29" fmla="*/ 467306 h 757086"/>
              <a:gd name="connsiteX30" fmla="*/ 25447 w 969624"/>
              <a:gd name="connsiteY30" fmla="*/ 460509 h 757086"/>
              <a:gd name="connsiteX31" fmla="*/ 26650 w 969624"/>
              <a:gd name="connsiteY31" fmla="*/ 446973 h 757086"/>
              <a:gd name="connsiteX32" fmla="*/ 27372 w 969624"/>
              <a:gd name="connsiteY32" fmla="*/ 437769 h 757086"/>
              <a:gd name="connsiteX33" fmla="*/ 30139 w 969624"/>
              <a:gd name="connsiteY33" fmla="*/ 406908 h 757086"/>
              <a:gd name="connsiteX34" fmla="*/ 30560 w 969624"/>
              <a:gd name="connsiteY34" fmla="*/ 401614 h 757086"/>
              <a:gd name="connsiteX35" fmla="*/ 30801 w 969624"/>
              <a:gd name="connsiteY35" fmla="*/ 398907 h 757086"/>
              <a:gd name="connsiteX36" fmla="*/ 32064 w 969624"/>
              <a:gd name="connsiteY36" fmla="*/ 384770 h 757086"/>
              <a:gd name="connsiteX37" fmla="*/ 32064 w 969624"/>
              <a:gd name="connsiteY37" fmla="*/ 384710 h 757086"/>
              <a:gd name="connsiteX38" fmla="*/ 33027 w 969624"/>
              <a:gd name="connsiteY38" fmla="*/ 374182 h 757086"/>
              <a:gd name="connsiteX39" fmla="*/ 34952 w 969624"/>
              <a:gd name="connsiteY39" fmla="*/ 352646 h 757086"/>
              <a:gd name="connsiteX40" fmla="*/ 38200 w 969624"/>
              <a:gd name="connsiteY40" fmla="*/ 315769 h 757086"/>
              <a:gd name="connsiteX41" fmla="*/ 39403 w 969624"/>
              <a:gd name="connsiteY41" fmla="*/ 302715 h 757086"/>
              <a:gd name="connsiteX42" fmla="*/ 40185 w 969624"/>
              <a:gd name="connsiteY42" fmla="*/ 294653 h 757086"/>
              <a:gd name="connsiteX43" fmla="*/ 41148 w 969624"/>
              <a:gd name="connsiteY43" fmla="*/ 282922 h 757086"/>
              <a:gd name="connsiteX44" fmla="*/ 41870 w 969624"/>
              <a:gd name="connsiteY44" fmla="*/ 274200 h 757086"/>
              <a:gd name="connsiteX45" fmla="*/ 42471 w 969624"/>
              <a:gd name="connsiteY45" fmla="*/ 266680 h 757086"/>
              <a:gd name="connsiteX46" fmla="*/ 42893 w 969624"/>
              <a:gd name="connsiteY46" fmla="*/ 262348 h 757086"/>
              <a:gd name="connsiteX47" fmla="*/ 43494 w 969624"/>
              <a:gd name="connsiteY47" fmla="*/ 256032 h 757086"/>
              <a:gd name="connsiteX48" fmla="*/ 43795 w 969624"/>
              <a:gd name="connsiteY48" fmla="*/ 252784 h 757086"/>
              <a:gd name="connsiteX49" fmla="*/ 44397 w 969624"/>
              <a:gd name="connsiteY49" fmla="*/ 245565 h 757086"/>
              <a:gd name="connsiteX50" fmla="*/ 45901 w 969624"/>
              <a:gd name="connsiteY50" fmla="*/ 227637 h 757086"/>
              <a:gd name="connsiteX51" fmla="*/ 46743 w 969624"/>
              <a:gd name="connsiteY51" fmla="*/ 219576 h 757086"/>
              <a:gd name="connsiteX52" fmla="*/ 47344 w 969624"/>
              <a:gd name="connsiteY52" fmla="*/ 211876 h 757086"/>
              <a:gd name="connsiteX53" fmla="*/ 47585 w 969624"/>
              <a:gd name="connsiteY53" fmla="*/ 208988 h 757086"/>
              <a:gd name="connsiteX54" fmla="*/ 49570 w 969624"/>
              <a:gd name="connsiteY54" fmla="*/ 186971 h 757086"/>
              <a:gd name="connsiteX55" fmla="*/ 50352 w 969624"/>
              <a:gd name="connsiteY55" fmla="*/ 178910 h 757086"/>
              <a:gd name="connsiteX56" fmla="*/ 51074 w 969624"/>
              <a:gd name="connsiteY56" fmla="*/ 170006 h 757086"/>
              <a:gd name="connsiteX57" fmla="*/ 51796 w 969624"/>
              <a:gd name="connsiteY57" fmla="*/ 162908 h 757086"/>
              <a:gd name="connsiteX58" fmla="*/ 52879 w 969624"/>
              <a:gd name="connsiteY58" fmla="*/ 149974 h 757086"/>
              <a:gd name="connsiteX59" fmla="*/ 53841 w 969624"/>
              <a:gd name="connsiteY59" fmla="*/ 139025 h 757086"/>
              <a:gd name="connsiteX60" fmla="*/ 54563 w 969624"/>
              <a:gd name="connsiteY60" fmla="*/ 131505 h 757086"/>
              <a:gd name="connsiteX61" fmla="*/ 54864 w 969624"/>
              <a:gd name="connsiteY61" fmla="*/ 127896 h 757086"/>
              <a:gd name="connsiteX62" fmla="*/ 56308 w 969624"/>
              <a:gd name="connsiteY62" fmla="*/ 111052 h 757086"/>
              <a:gd name="connsiteX63" fmla="*/ 57210 w 969624"/>
              <a:gd name="connsiteY63" fmla="*/ 102088 h 757086"/>
              <a:gd name="connsiteX64" fmla="*/ 57451 w 969624"/>
              <a:gd name="connsiteY64" fmla="*/ 98057 h 757086"/>
              <a:gd name="connsiteX65" fmla="*/ 58052 w 969624"/>
              <a:gd name="connsiteY65" fmla="*/ 91620 h 757086"/>
              <a:gd name="connsiteX66" fmla="*/ 58594 w 969624"/>
              <a:gd name="connsiteY66" fmla="*/ 86206 h 757086"/>
              <a:gd name="connsiteX67" fmla="*/ 58714 w 969624"/>
              <a:gd name="connsiteY67" fmla="*/ 83379 h 757086"/>
              <a:gd name="connsiteX68" fmla="*/ 59556 w 969624"/>
              <a:gd name="connsiteY68" fmla="*/ 74355 h 757086"/>
              <a:gd name="connsiteX69" fmla="*/ 59857 w 969624"/>
              <a:gd name="connsiteY69" fmla="*/ 70625 h 757086"/>
              <a:gd name="connsiteX70" fmla="*/ 61963 w 969624"/>
              <a:gd name="connsiteY70" fmla="*/ 47104 h 757086"/>
              <a:gd name="connsiteX71" fmla="*/ 62865 w 969624"/>
              <a:gd name="connsiteY71" fmla="*/ 36817 h 757086"/>
              <a:gd name="connsiteX72" fmla="*/ 63707 w 969624"/>
              <a:gd name="connsiteY72" fmla="*/ 27793 h 757086"/>
              <a:gd name="connsiteX73" fmla="*/ 64610 w 969624"/>
              <a:gd name="connsiteY73" fmla="*/ 17446 h 757086"/>
              <a:gd name="connsiteX74" fmla="*/ 85484 w 969624"/>
              <a:gd name="connsiteY74" fmla="*/ 19070 h 757086"/>
              <a:gd name="connsiteX75" fmla="*/ 94869 w 969624"/>
              <a:gd name="connsiteY75" fmla="*/ 19972 h 757086"/>
              <a:gd name="connsiteX76" fmla="*/ 96373 w 969624"/>
              <a:gd name="connsiteY76" fmla="*/ 22198 h 757086"/>
              <a:gd name="connsiteX77" fmla="*/ 95952 w 969624"/>
              <a:gd name="connsiteY77" fmla="*/ 22680 h 757086"/>
              <a:gd name="connsiteX78" fmla="*/ 95471 w 969624"/>
              <a:gd name="connsiteY78" fmla="*/ 27011 h 757086"/>
              <a:gd name="connsiteX79" fmla="*/ 95471 w 969624"/>
              <a:gd name="connsiteY79" fmla="*/ 29778 h 757086"/>
              <a:gd name="connsiteX80" fmla="*/ 92463 w 969624"/>
              <a:gd name="connsiteY80" fmla="*/ 33267 h 757086"/>
              <a:gd name="connsiteX81" fmla="*/ 98960 w 969624"/>
              <a:gd name="connsiteY81" fmla="*/ 30741 h 757086"/>
              <a:gd name="connsiteX82" fmla="*/ 100343 w 969624"/>
              <a:gd name="connsiteY82" fmla="*/ 31583 h 757086"/>
              <a:gd name="connsiteX83" fmla="*/ 100704 w 969624"/>
              <a:gd name="connsiteY83" fmla="*/ 32846 h 757086"/>
              <a:gd name="connsiteX84" fmla="*/ 100283 w 969624"/>
              <a:gd name="connsiteY84" fmla="*/ 34531 h 757086"/>
              <a:gd name="connsiteX85" fmla="*/ 96854 w 969624"/>
              <a:gd name="connsiteY85" fmla="*/ 37538 h 757086"/>
              <a:gd name="connsiteX86" fmla="*/ 96674 w 969624"/>
              <a:gd name="connsiteY86" fmla="*/ 39524 h 757086"/>
              <a:gd name="connsiteX87" fmla="*/ 99020 w 969624"/>
              <a:gd name="connsiteY87" fmla="*/ 39524 h 757086"/>
              <a:gd name="connsiteX88" fmla="*/ 101306 w 969624"/>
              <a:gd name="connsiteY88" fmla="*/ 41569 h 757086"/>
              <a:gd name="connsiteX89" fmla="*/ 104554 w 969624"/>
              <a:gd name="connsiteY89" fmla="*/ 42652 h 757086"/>
              <a:gd name="connsiteX90" fmla="*/ 105878 w 969624"/>
              <a:gd name="connsiteY90" fmla="*/ 43975 h 757086"/>
              <a:gd name="connsiteX91" fmla="*/ 109668 w 969624"/>
              <a:gd name="connsiteY91" fmla="*/ 43915 h 757086"/>
              <a:gd name="connsiteX92" fmla="*/ 111653 w 969624"/>
              <a:gd name="connsiteY92" fmla="*/ 42953 h 757086"/>
              <a:gd name="connsiteX93" fmla="*/ 113458 w 969624"/>
              <a:gd name="connsiteY93" fmla="*/ 42832 h 757086"/>
              <a:gd name="connsiteX94" fmla="*/ 113337 w 969624"/>
              <a:gd name="connsiteY94" fmla="*/ 41689 h 757086"/>
              <a:gd name="connsiteX95" fmla="*/ 111051 w 969624"/>
              <a:gd name="connsiteY95" fmla="*/ 39343 h 757086"/>
              <a:gd name="connsiteX96" fmla="*/ 110630 w 969624"/>
              <a:gd name="connsiteY96" fmla="*/ 36035 h 757086"/>
              <a:gd name="connsiteX97" fmla="*/ 115503 w 969624"/>
              <a:gd name="connsiteY97" fmla="*/ 34109 h 757086"/>
              <a:gd name="connsiteX98" fmla="*/ 117549 w 969624"/>
              <a:gd name="connsiteY98" fmla="*/ 33688 h 757086"/>
              <a:gd name="connsiteX99" fmla="*/ 126452 w 969624"/>
              <a:gd name="connsiteY99" fmla="*/ 33027 h 757086"/>
              <a:gd name="connsiteX100" fmla="*/ 128858 w 969624"/>
              <a:gd name="connsiteY100" fmla="*/ 33688 h 757086"/>
              <a:gd name="connsiteX101" fmla="*/ 133671 w 969624"/>
              <a:gd name="connsiteY101" fmla="*/ 36696 h 757086"/>
              <a:gd name="connsiteX102" fmla="*/ 136258 w 969624"/>
              <a:gd name="connsiteY102" fmla="*/ 36997 h 757086"/>
              <a:gd name="connsiteX103" fmla="*/ 141130 w 969624"/>
              <a:gd name="connsiteY103" fmla="*/ 34170 h 757086"/>
              <a:gd name="connsiteX104" fmla="*/ 142153 w 969624"/>
              <a:gd name="connsiteY104" fmla="*/ 22258 h 757086"/>
              <a:gd name="connsiteX105" fmla="*/ 142695 w 969624"/>
              <a:gd name="connsiteY105" fmla="*/ 13235 h 757086"/>
              <a:gd name="connsiteX106" fmla="*/ 142935 w 969624"/>
              <a:gd name="connsiteY106" fmla="*/ 9986 h 757086"/>
              <a:gd name="connsiteX107" fmla="*/ 144620 w 969624"/>
              <a:gd name="connsiteY107" fmla="*/ 9986 h 757086"/>
              <a:gd name="connsiteX108" fmla="*/ 144740 w 969624"/>
              <a:gd name="connsiteY108" fmla="*/ 8302 h 757086"/>
              <a:gd name="connsiteX109" fmla="*/ 143055 w 969624"/>
              <a:gd name="connsiteY109" fmla="*/ 8903 h 757086"/>
              <a:gd name="connsiteX110" fmla="*/ 143898 w 969624"/>
              <a:gd name="connsiteY110" fmla="*/ 2045 h 757086"/>
              <a:gd name="connsiteX111" fmla="*/ 144680 w 969624"/>
              <a:gd name="connsiteY111" fmla="*/ 1203 h 757086"/>
              <a:gd name="connsiteX112" fmla="*/ 149011 w 969624"/>
              <a:gd name="connsiteY112" fmla="*/ 782 h 757086"/>
              <a:gd name="connsiteX113" fmla="*/ 151237 w 969624"/>
              <a:gd name="connsiteY113" fmla="*/ 0 h 757086"/>
              <a:gd name="connsiteX114" fmla="*/ 154786 w 969624"/>
              <a:gd name="connsiteY114" fmla="*/ 1504 h 757086"/>
              <a:gd name="connsiteX115" fmla="*/ 154907 w 969624"/>
              <a:gd name="connsiteY115" fmla="*/ 120 h 757086"/>
              <a:gd name="connsiteX116" fmla="*/ 185888 w 969624"/>
              <a:gd name="connsiteY116" fmla="*/ 2527 h 757086"/>
              <a:gd name="connsiteX117" fmla="*/ 206342 w 969624"/>
              <a:gd name="connsiteY117" fmla="*/ 4271 h 757086"/>
              <a:gd name="connsiteX118" fmla="*/ 226494 w 969624"/>
              <a:gd name="connsiteY118" fmla="*/ 6076 h 757086"/>
              <a:gd name="connsiteX119" fmla="*/ 238827 w 969624"/>
              <a:gd name="connsiteY119" fmla="*/ 7038 h 757086"/>
              <a:gd name="connsiteX120" fmla="*/ 267101 w 969624"/>
              <a:gd name="connsiteY120" fmla="*/ 9204 h 757086"/>
              <a:gd name="connsiteX121" fmla="*/ 267703 w 969624"/>
              <a:gd name="connsiteY121" fmla="*/ 902 h 757086"/>
              <a:gd name="connsiteX122" fmla="*/ 283885 w 969624"/>
              <a:gd name="connsiteY122" fmla="*/ 2106 h 757086"/>
              <a:gd name="connsiteX123" fmla="*/ 283163 w 969624"/>
              <a:gd name="connsiteY123" fmla="*/ 10528 h 757086"/>
              <a:gd name="connsiteX124" fmla="*/ 297481 w 969624"/>
              <a:gd name="connsiteY124" fmla="*/ 11731 h 757086"/>
              <a:gd name="connsiteX125" fmla="*/ 332072 w 969624"/>
              <a:gd name="connsiteY125" fmla="*/ 13716 h 757086"/>
              <a:gd name="connsiteX126" fmla="*/ 342900 w 969624"/>
              <a:gd name="connsiteY126" fmla="*/ 14498 h 757086"/>
              <a:gd name="connsiteX127" fmla="*/ 348074 w 969624"/>
              <a:gd name="connsiteY127" fmla="*/ 31282 h 757086"/>
              <a:gd name="connsiteX128" fmla="*/ 357639 w 969624"/>
              <a:gd name="connsiteY128" fmla="*/ 32004 h 757086"/>
              <a:gd name="connsiteX129" fmla="*/ 363233 w 969624"/>
              <a:gd name="connsiteY129" fmla="*/ 32545 h 757086"/>
              <a:gd name="connsiteX130" fmla="*/ 384108 w 969624"/>
              <a:gd name="connsiteY130" fmla="*/ 33989 h 757086"/>
              <a:gd name="connsiteX131" fmla="*/ 398305 w 969624"/>
              <a:gd name="connsiteY131" fmla="*/ 35012 h 757086"/>
              <a:gd name="connsiteX132" fmla="*/ 419782 w 969624"/>
              <a:gd name="connsiteY132" fmla="*/ 36395 h 757086"/>
              <a:gd name="connsiteX133" fmla="*/ 421105 w 969624"/>
              <a:gd name="connsiteY133" fmla="*/ 37418 h 757086"/>
              <a:gd name="connsiteX134" fmla="*/ 419902 w 969624"/>
              <a:gd name="connsiteY134" fmla="*/ 37538 h 757086"/>
              <a:gd name="connsiteX135" fmla="*/ 419601 w 969624"/>
              <a:gd name="connsiteY135" fmla="*/ 41328 h 757086"/>
              <a:gd name="connsiteX136" fmla="*/ 425677 w 969624"/>
              <a:gd name="connsiteY136" fmla="*/ 40486 h 757086"/>
              <a:gd name="connsiteX137" fmla="*/ 427061 w 969624"/>
              <a:gd name="connsiteY137" fmla="*/ 41389 h 757086"/>
              <a:gd name="connsiteX138" fmla="*/ 425617 w 969624"/>
              <a:gd name="connsiteY138" fmla="*/ 44036 h 757086"/>
              <a:gd name="connsiteX139" fmla="*/ 425617 w 969624"/>
              <a:gd name="connsiteY139" fmla="*/ 46502 h 757086"/>
              <a:gd name="connsiteX140" fmla="*/ 424113 w 969624"/>
              <a:gd name="connsiteY140" fmla="*/ 46382 h 757086"/>
              <a:gd name="connsiteX141" fmla="*/ 423993 w 969624"/>
              <a:gd name="connsiteY141" fmla="*/ 45479 h 757086"/>
              <a:gd name="connsiteX142" fmla="*/ 422188 w 969624"/>
              <a:gd name="connsiteY142" fmla="*/ 46081 h 757086"/>
              <a:gd name="connsiteX143" fmla="*/ 420564 w 969624"/>
              <a:gd name="connsiteY143" fmla="*/ 48487 h 757086"/>
              <a:gd name="connsiteX144" fmla="*/ 421827 w 969624"/>
              <a:gd name="connsiteY144" fmla="*/ 51255 h 757086"/>
              <a:gd name="connsiteX145" fmla="*/ 419000 w 969624"/>
              <a:gd name="connsiteY145" fmla="*/ 54263 h 757086"/>
              <a:gd name="connsiteX146" fmla="*/ 419842 w 969624"/>
              <a:gd name="connsiteY146" fmla="*/ 56127 h 757086"/>
              <a:gd name="connsiteX147" fmla="*/ 422549 w 969624"/>
              <a:gd name="connsiteY147" fmla="*/ 56729 h 757086"/>
              <a:gd name="connsiteX148" fmla="*/ 422068 w 969624"/>
              <a:gd name="connsiteY148" fmla="*/ 57812 h 757086"/>
              <a:gd name="connsiteX149" fmla="*/ 423993 w 969624"/>
              <a:gd name="connsiteY149" fmla="*/ 57872 h 757086"/>
              <a:gd name="connsiteX150" fmla="*/ 424534 w 969624"/>
              <a:gd name="connsiteY150" fmla="*/ 60699 h 757086"/>
              <a:gd name="connsiteX151" fmla="*/ 425557 w 969624"/>
              <a:gd name="connsiteY151" fmla="*/ 61301 h 757086"/>
              <a:gd name="connsiteX152" fmla="*/ 426941 w 969624"/>
              <a:gd name="connsiteY152" fmla="*/ 63587 h 757086"/>
              <a:gd name="connsiteX153" fmla="*/ 429347 w 969624"/>
              <a:gd name="connsiteY153" fmla="*/ 63286 h 757086"/>
              <a:gd name="connsiteX154" fmla="*/ 429768 w 969624"/>
              <a:gd name="connsiteY154" fmla="*/ 65271 h 757086"/>
              <a:gd name="connsiteX155" fmla="*/ 431212 w 969624"/>
              <a:gd name="connsiteY155" fmla="*/ 65271 h 757086"/>
              <a:gd name="connsiteX156" fmla="*/ 429828 w 969624"/>
              <a:gd name="connsiteY156" fmla="*/ 66474 h 757086"/>
              <a:gd name="connsiteX157" fmla="*/ 431633 w 969624"/>
              <a:gd name="connsiteY157" fmla="*/ 66775 h 757086"/>
              <a:gd name="connsiteX158" fmla="*/ 431753 w 969624"/>
              <a:gd name="connsiteY158" fmla="*/ 69783 h 757086"/>
              <a:gd name="connsiteX159" fmla="*/ 433017 w 969624"/>
              <a:gd name="connsiteY159" fmla="*/ 70204 h 757086"/>
              <a:gd name="connsiteX160" fmla="*/ 432836 w 969624"/>
              <a:gd name="connsiteY160" fmla="*/ 72611 h 757086"/>
              <a:gd name="connsiteX161" fmla="*/ 431092 w 969624"/>
              <a:gd name="connsiteY161" fmla="*/ 75378 h 757086"/>
              <a:gd name="connsiteX162" fmla="*/ 429046 w 969624"/>
              <a:gd name="connsiteY162" fmla="*/ 81393 h 757086"/>
              <a:gd name="connsiteX163" fmla="*/ 427422 w 969624"/>
              <a:gd name="connsiteY163" fmla="*/ 86567 h 757086"/>
              <a:gd name="connsiteX164" fmla="*/ 426519 w 969624"/>
              <a:gd name="connsiteY164" fmla="*/ 88673 h 757086"/>
              <a:gd name="connsiteX165" fmla="*/ 441138 w 969624"/>
              <a:gd name="connsiteY165" fmla="*/ 89455 h 757086"/>
              <a:gd name="connsiteX166" fmla="*/ 453410 w 969624"/>
              <a:gd name="connsiteY166" fmla="*/ 90056 h 757086"/>
              <a:gd name="connsiteX167" fmla="*/ 470014 w 969624"/>
              <a:gd name="connsiteY167" fmla="*/ 91259 h 757086"/>
              <a:gd name="connsiteX168" fmla="*/ 469532 w 969624"/>
              <a:gd name="connsiteY168" fmla="*/ 92222 h 757086"/>
              <a:gd name="connsiteX169" fmla="*/ 469171 w 969624"/>
              <a:gd name="connsiteY169" fmla="*/ 96914 h 757086"/>
              <a:gd name="connsiteX170" fmla="*/ 470074 w 969624"/>
              <a:gd name="connsiteY170" fmla="*/ 97817 h 757086"/>
              <a:gd name="connsiteX171" fmla="*/ 469232 w 969624"/>
              <a:gd name="connsiteY171" fmla="*/ 99922 h 757086"/>
              <a:gd name="connsiteX172" fmla="*/ 465923 w 969624"/>
              <a:gd name="connsiteY172" fmla="*/ 101727 h 757086"/>
              <a:gd name="connsiteX173" fmla="*/ 464600 w 969624"/>
              <a:gd name="connsiteY173" fmla="*/ 101847 h 757086"/>
              <a:gd name="connsiteX174" fmla="*/ 464359 w 969624"/>
              <a:gd name="connsiteY174" fmla="*/ 105577 h 757086"/>
              <a:gd name="connsiteX175" fmla="*/ 456358 w 969624"/>
              <a:gd name="connsiteY175" fmla="*/ 105156 h 757086"/>
              <a:gd name="connsiteX176" fmla="*/ 455636 w 969624"/>
              <a:gd name="connsiteY176" fmla="*/ 116526 h 757086"/>
              <a:gd name="connsiteX177" fmla="*/ 424354 w 969624"/>
              <a:gd name="connsiteY177" fmla="*/ 114360 h 757086"/>
              <a:gd name="connsiteX178" fmla="*/ 425497 w 969624"/>
              <a:gd name="connsiteY178" fmla="*/ 108164 h 757086"/>
              <a:gd name="connsiteX179" fmla="*/ 422790 w 969624"/>
              <a:gd name="connsiteY179" fmla="*/ 108104 h 757086"/>
              <a:gd name="connsiteX180" fmla="*/ 422188 w 969624"/>
              <a:gd name="connsiteY180" fmla="*/ 107141 h 757086"/>
              <a:gd name="connsiteX181" fmla="*/ 421707 w 969624"/>
              <a:gd name="connsiteY181" fmla="*/ 103893 h 757086"/>
              <a:gd name="connsiteX182" fmla="*/ 422489 w 969624"/>
              <a:gd name="connsiteY182" fmla="*/ 102870 h 757086"/>
              <a:gd name="connsiteX183" fmla="*/ 416954 w 969624"/>
              <a:gd name="connsiteY183" fmla="*/ 102329 h 757086"/>
              <a:gd name="connsiteX184" fmla="*/ 416714 w 969624"/>
              <a:gd name="connsiteY184" fmla="*/ 104434 h 757086"/>
              <a:gd name="connsiteX185" fmla="*/ 417195 w 969624"/>
              <a:gd name="connsiteY185" fmla="*/ 106600 h 757086"/>
              <a:gd name="connsiteX186" fmla="*/ 417255 w 969624"/>
              <a:gd name="connsiteY186" fmla="*/ 108766 h 757086"/>
              <a:gd name="connsiteX187" fmla="*/ 416413 w 969624"/>
              <a:gd name="connsiteY187" fmla="*/ 110811 h 757086"/>
              <a:gd name="connsiteX188" fmla="*/ 417015 w 969624"/>
              <a:gd name="connsiteY188" fmla="*/ 113518 h 757086"/>
              <a:gd name="connsiteX189" fmla="*/ 415992 w 969624"/>
              <a:gd name="connsiteY189" fmla="*/ 115082 h 757086"/>
              <a:gd name="connsiteX190" fmla="*/ 415390 w 969624"/>
              <a:gd name="connsiteY190" fmla="*/ 114962 h 757086"/>
              <a:gd name="connsiteX191" fmla="*/ 412683 w 969624"/>
              <a:gd name="connsiteY191" fmla="*/ 119173 h 757086"/>
              <a:gd name="connsiteX192" fmla="*/ 413886 w 969624"/>
              <a:gd name="connsiteY192" fmla="*/ 119173 h 757086"/>
              <a:gd name="connsiteX193" fmla="*/ 414668 w 969624"/>
              <a:gd name="connsiteY193" fmla="*/ 120015 h 757086"/>
              <a:gd name="connsiteX194" fmla="*/ 414067 w 969624"/>
              <a:gd name="connsiteY194" fmla="*/ 123023 h 757086"/>
              <a:gd name="connsiteX195" fmla="*/ 412262 w 969624"/>
              <a:gd name="connsiteY195" fmla="*/ 125730 h 757086"/>
              <a:gd name="connsiteX196" fmla="*/ 412623 w 969624"/>
              <a:gd name="connsiteY196" fmla="*/ 130362 h 757086"/>
              <a:gd name="connsiteX197" fmla="*/ 410578 w 969624"/>
              <a:gd name="connsiteY197" fmla="*/ 133430 h 757086"/>
              <a:gd name="connsiteX198" fmla="*/ 411420 w 969624"/>
              <a:gd name="connsiteY198" fmla="*/ 136438 h 757086"/>
              <a:gd name="connsiteX199" fmla="*/ 411119 w 969624"/>
              <a:gd name="connsiteY199" fmla="*/ 139266 h 757086"/>
              <a:gd name="connsiteX200" fmla="*/ 410517 w 969624"/>
              <a:gd name="connsiteY200" fmla="*/ 140108 h 757086"/>
              <a:gd name="connsiteX201" fmla="*/ 410517 w 969624"/>
              <a:gd name="connsiteY201" fmla="*/ 142153 h 757086"/>
              <a:gd name="connsiteX202" fmla="*/ 411600 w 969624"/>
              <a:gd name="connsiteY202" fmla="*/ 143837 h 757086"/>
              <a:gd name="connsiteX203" fmla="*/ 415210 w 969624"/>
              <a:gd name="connsiteY203" fmla="*/ 142995 h 757086"/>
              <a:gd name="connsiteX204" fmla="*/ 415150 w 969624"/>
              <a:gd name="connsiteY204" fmla="*/ 145582 h 757086"/>
              <a:gd name="connsiteX205" fmla="*/ 413345 w 969624"/>
              <a:gd name="connsiteY205" fmla="*/ 146605 h 757086"/>
              <a:gd name="connsiteX206" fmla="*/ 430670 w 969624"/>
              <a:gd name="connsiteY206" fmla="*/ 171570 h 757086"/>
              <a:gd name="connsiteX207" fmla="*/ 434159 w 969624"/>
              <a:gd name="connsiteY207" fmla="*/ 176323 h 757086"/>
              <a:gd name="connsiteX208" fmla="*/ 434340 w 969624"/>
              <a:gd name="connsiteY208" fmla="*/ 177526 h 757086"/>
              <a:gd name="connsiteX209" fmla="*/ 436265 w 969624"/>
              <a:gd name="connsiteY209" fmla="*/ 179571 h 757086"/>
              <a:gd name="connsiteX210" fmla="*/ 445349 w 969624"/>
              <a:gd name="connsiteY210" fmla="*/ 183421 h 757086"/>
              <a:gd name="connsiteX211" fmla="*/ 452447 w 969624"/>
              <a:gd name="connsiteY211" fmla="*/ 187632 h 757086"/>
              <a:gd name="connsiteX212" fmla="*/ 458644 w 969624"/>
              <a:gd name="connsiteY212" fmla="*/ 187572 h 757086"/>
              <a:gd name="connsiteX213" fmla="*/ 456779 w 969624"/>
              <a:gd name="connsiteY213" fmla="*/ 221682 h 757086"/>
              <a:gd name="connsiteX214" fmla="*/ 497566 w 969624"/>
              <a:gd name="connsiteY214" fmla="*/ 224088 h 757086"/>
              <a:gd name="connsiteX215" fmla="*/ 532698 w 969624"/>
              <a:gd name="connsiteY215" fmla="*/ 226013 h 757086"/>
              <a:gd name="connsiteX216" fmla="*/ 532397 w 969624"/>
              <a:gd name="connsiteY216" fmla="*/ 234195 h 757086"/>
              <a:gd name="connsiteX217" fmla="*/ 531796 w 969624"/>
              <a:gd name="connsiteY217" fmla="*/ 245143 h 757086"/>
              <a:gd name="connsiteX218" fmla="*/ 531074 w 969624"/>
              <a:gd name="connsiteY218" fmla="*/ 259280 h 757086"/>
              <a:gd name="connsiteX219" fmla="*/ 529149 w 969624"/>
              <a:gd name="connsiteY219" fmla="*/ 292367 h 757086"/>
              <a:gd name="connsiteX220" fmla="*/ 529269 w 969624"/>
              <a:gd name="connsiteY220" fmla="*/ 292367 h 757086"/>
              <a:gd name="connsiteX221" fmla="*/ 528367 w 969624"/>
              <a:gd name="connsiteY221" fmla="*/ 308730 h 757086"/>
              <a:gd name="connsiteX222" fmla="*/ 508455 w 969624"/>
              <a:gd name="connsiteY222" fmla="*/ 307527 h 757086"/>
              <a:gd name="connsiteX223" fmla="*/ 506650 w 969624"/>
              <a:gd name="connsiteY223" fmla="*/ 340915 h 757086"/>
              <a:gd name="connsiteX224" fmla="*/ 489986 w 969624"/>
              <a:gd name="connsiteY224" fmla="*/ 340072 h 757086"/>
              <a:gd name="connsiteX225" fmla="*/ 490046 w 969624"/>
              <a:gd name="connsiteY225" fmla="*/ 339471 h 757086"/>
              <a:gd name="connsiteX226" fmla="*/ 473022 w 969624"/>
              <a:gd name="connsiteY226" fmla="*/ 337005 h 757086"/>
              <a:gd name="connsiteX227" fmla="*/ 456538 w 969624"/>
              <a:gd name="connsiteY227" fmla="*/ 336102 h 757086"/>
              <a:gd name="connsiteX228" fmla="*/ 455094 w 969624"/>
              <a:gd name="connsiteY228" fmla="*/ 360526 h 757086"/>
              <a:gd name="connsiteX229" fmla="*/ 453711 w 969624"/>
              <a:gd name="connsiteY229" fmla="*/ 387357 h 757086"/>
              <a:gd name="connsiteX230" fmla="*/ 474165 w 969624"/>
              <a:gd name="connsiteY230" fmla="*/ 388560 h 757086"/>
              <a:gd name="connsiteX231" fmla="*/ 487098 w 969624"/>
              <a:gd name="connsiteY231" fmla="*/ 389643 h 757086"/>
              <a:gd name="connsiteX232" fmla="*/ 506048 w 969624"/>
              <a:gd name="connsiteY232" fmla="*/ 390665 h 757086"/>
              <a:gd name="connsiteX233" fmla="*/ 522712 w 969624"/>
              <a:gd name="connsiteY233" fmla="*/ 391508 h 757086"/>
              <a:gd name="connsiteX234" fmla="*/ 522712 w 969624"/>
              <a:gd name="connsiteY234" fmla="*/ 395237 h 757086"/>
              <a:gd name="connsiteX235" fmla="*/ 522170 w 969624"/>
              <a:gd name="connsiteY235" fmla="*/ 405945 h 757086"/>
              <a:gd name="connsiteX236" fmla="*/ 522050 w 969624"/>
              <a:gd name="connsiteY236" fmla="*/ 407269 h 757086"/>
              <a:gd name="connsiteX237" fmla="*/ 521749 w 969624"/>
              <a:gd name="connsiteY237" fmla="*/ 415270 h 757086"/>
              <a:gd name="connsiteX238" fmla="*/ 521268 w 969624"/>
              <a:gd name="connsiteY238" fmla="*/ 424173 h 757086"/>
              <a:gd name="connsiteX239" fmla="*/ 532578 w 969624"/>
              <a:gd name="connsiteY239" fmla="*/ 424895 h 757086"/>
              <a:gd name="connsiteX240" fmla="*/ 537391 w 969624"/>
              <a:gd name="connsiteY240" fmla="*/ 425136 h 757086"/>
              <a:gd name="connsiteX241" fmla="*/ 540218 w 969624"/>
              <a:gd name="connsiteY241" fmla="*/ 424895 h 757086"/>
              <a:gd name="connsiteX242" fmla="*/ 543587 w 969624"/>
              <a:gd name="connsiteY242" fmla="*/ 425858 h 757086"/>
              <a:gd name="connsiteX243" fmla="*/ 545030 w 969624"/>
              <a:gd name="connsiteY243" fmla="*/ 424354 h 757086"/>
              <a:gd name="connsiteX244" fmla="*/ 546354 w 969624"/>
              <a:gd name="connsiteY244" fmla="*/ 423752 h 757086"/>
              <a:gd name="connsiteX245" fmla="*/ 548700 w 969624"/>
              <a:gd name="connsiteY245" fmla="*/ 424173 h 757086"/>
              <a:gd name="connsiteX246" fmla="*/ 549663 w 969624"/>
              <a:gd name="connsiteY246" fmla="*/ 423873 h 757086"/>
              <a:gd name="connsiteX247" fmla="*/ 550866 w 969624"/>
              <a:gd name="connsiteY247" fmla="*/ 424955 h 757086"/>
              <a:gd name="connsiteX248" fmla="*/ 551708 w 969624"/>
              <a:gd name="connsiteY248" fmla="*/ 426760 h 757086"/>
              <a:gd name="connsiteX249" fmla="*/ 551708 w 969624"/>
              <a:gd name="connsiteY249" fmla="*/ 428264 h 757086"/>
              <a:gd name="connsiteX250" fmla="*/ 553994 w 969624"/>
              <a:gd name="connsiteY250" fmla="*/ 430309 h 757086"/>
              <a:gd name="connsiteX251" fmla="*/ 555197 w 969624"/>
              <a:gd name="connsiteY251" fmla="*/ 430309 h 757086"/>
              <a:gd name="connsiteX252" fmla="*/ 555498 w 969624"/>
              <a:gd name="connsiteY252" fmla="*/ 432415 h 757086"/>
              <a:gd name="connsiteX253" fmla="*/ 556581 w 969624"/>
              <a:gd name="connsiteY253" fmla="*/ 434220 h 757086"/>
              <a:gd name="connsiteX254" fmla="*/ 557243 w 969624"/>
              <a:gd name="connsiteY254" fmla="*/ 439814 h 757086"/>
              <a:gd name="connsiteX255" fmla="*/ 556942 w 969624"/>
              <a:gd name="connsiteY255" fmla="*/ 442161 h 757086"/>
              <a:gd name="connsiteX256" fmla="*/ 557363 w 969624"/>
              <a:gd name="connsiteY256" fmla="*/ 445289 h 757086"/>
              <a:gd name="connsiteX257" fmla="*/ 558747 w 969624"/>
              <a:gd name="connsiteY257" fmla="*/ 445469 h 757086"/>
              <a:gd name="connsiteX258" fmla="*/ 560130 w 969624"/>
              <a:gd name="connsiteY258" fmla="*/ 443905 h 757086"/>
              <a:gd name="connsiteX259" fmla="*/ 563258 w 969624"/>
              <a:gd name="connsiteY259" fmla="*/ 445890 h 757086"/>
              <a:gd name="connsiteX260" fmla="*/ 564221 w 969624"/>
              <a:gd name="connsiteY260" fmla="*/ 446011 h 757086"/>
              <a:gd name="connsiteX261" fmla="*/ 566327 w 969624"/>
              <a:gd name="connsiteY261" fmla="*/ 447334 h 757086"/>
              <a:gd name="connsiteX262" fmla="*/ 569575 w 969624"/>
              <a:gd name="connsiteY262" fmla="*/ 450823 h 757086"/>
              <a:gd name="connsiteX263" fmla="*/ 570237 w 969624"/>
              <a:gd name="connsiteY263" fmla="*/ 452508 h 757086"/>
              <a:gd name="connsiteX264" fmla="*/ 573666 w 969624"/>
              <a:gd name="connsiteY264" fmla="*/ 455756 h 757086"/>
              <a:gd name="connsiteX265" fmla="*/ 576613 w 969624"/>
              <a:gd name="connsiteY265" fmla="*/ 457380 h 757086"/>
              <a:gd name="connsiteX266" fmla="*/ 577997 w 969624"/>
              <a:gd name="connsiteY266" fmla="*/ 458584 h 757086"/>
              <a:gd name="connsiteX267" fmla="*/ 579140 w 969624"/>
              <a:gd name="connsiteY267" fmla="*/ 458343 h 757086"/>
              <a:gd name="connsiteX268" fmla="*/ 583231 w 969624"/>
              <a:gd name="connsiteY268" fmla="*/ 459606 h 757086"/>
              <a:gd name="connsiteX269" fmla="*/ 584073 w 969624"/>
              <a:gd name="connsiteY269" fmla="*/ 460328 h 757086"/>
              <a:gd name="connsiteX270" fmla="*/ 587382 w 969624"/>
              <a:gd name="connsiteY270" fmla="*/ 462073 h 757086"/>
              <a:gd name="connsiteX271" fmla="*/ 590029 w 969624"/>
              <a:gd name="connsiteY271" fmla="*/ 462975 h 757086"/>
              <a:gd name="connsiteX272" fmla="*/ 593277 w 969624"/>
              <a:gd name="connsiteY272" fmla="*/ 464840 h 757086"/>
              <a:gd name="connsiteX273" fmla="*/ 591232 w 969624"/>
              <a:gd name="connsiteY273" fmla="*/ 465562 h 757086"/>
              <a:gd name="connsiteX274" fmla="*/ 589247 w 969624"/>
              <a:gd name="connsiteY274" fmla="*/ 468329 h 757086"/>
              <a:gd name="connsiteX275" fmla="*/ 596827 w 969624"/>
              <a:gd name="connsiteY275" fmla="*/ 468810 h 757086"/>
              <a:gd name="connsiteX276" fmla="*/ 596827 w 969624"/>
              <a:gd name="connsiteY276" fmla="*/ 469713 h 757086"/>
              <a:gd name="connsiteX277" fmla="*/ 598812 w 969624"/>
              <a:gd name="connsiteY277" fmla="*/ 469833 h 757086"/>
              <a:gd name="connsiteX278" fmla="*/ 600195 w 969624"/>
              <a:gd name="connsiteY278" fmla="*/ 470916 h 757086"/>
              <a:gd name="connsiteX279" fmla="*/ 600496 w 969624"/>
              <a:gd name="connsiteY279" fmla="*/ 469111 h 757086"/>
              <a:gd name="connsiteX280" fmla="*/ 606452 w 969624"/>
              <a:gd name="connsiteY280" fmla="*/ 469532 h 757086"/>
              <a:gd name="connsiteX281" fmla="*/ 615776 w 969624"/>
              <a:gd name="connsiteY281" fmla="*/ 470074 h 757086"/>
              <a:gd name="connsiteX282" fmla="*/ 616859 w 969624"/>
              <a:gd name="connsiteY282" fmla="*/ 445469 h 757086"/>
              <a:gd name="connsiteX283" fmla="*/ 636110 w 969624"/>
              <a:gd name="connsiteY283" fmla="*/ 446432 h 757086"/>
              <a:gd name="connsiteX284" fmla="*/ 649585 w 969624"/>
              <a:gd name="connsiteY284" fmla="*/ 447154 h 757086"/>
              <a:gd name="connsiteX285" fmla="*/ 650909 w 969624"/>
              <a:gd name="connsiteY285" fmla="*/ 446913 h 757086"/>
              <a:gd name="connsiteX286" fmla="*/ 654939 w 969624"/>
              <a:gd name="connsiteY286" fmla="*/ 446913 h 757086"/>
              <a:gd name="connsiteX287" fmla="*/ 665767 w 969624"/>
              <a:gd name="connsiteY287" fmla="*/ 447394 h 757086"/>
              <a:gd name="connsiteX288" fmla="*/ 665767 w 969624"/>
              <a:gd name="connsiteY288" fmla="*/ 446552 h 757086"/>
              <a:gd name="connsiteX289" fmla="*/ 681709 w 969624"/>
              <a:gd name="connsiteY289" fmla="*/ 447274 h 757086"/>
              <a:gd name="connsiteX290" fmla="*/ 680807 w 969624"/>
              <a:gd name="connsiteY290" fmla="*/ 467427 h 757086"/>
              <a:gd name="connsiteX291" fmla="*/ 680326 w 969624"/>
              <a:gd name="connsiteY291" fmla="*/ 480662 h 757086"/>
              <a:gd name="connsiteX292" fmla="*/ 709562 w 969624"/>
              <a:gd name="connsiteY292" fmla="*/ 481865 h 757086"/>
              <a:gd name="connsiteX293" fmla="*/ 736152 w 969624"/>
              <a:gd name="connsiteY293" fmla="*/ 482888 h 757086"/>
              <a:gd name="connsiteX294" fmla="*/ 736032 w 969624"/>
              <a:gd name="connsiteY294" fmla="*/ 486497 h 757086"/>
              <a:gd name="connsiteX295" fmla="*/ 734648 w 969624"/>
              <a:gd name="connsiteY295" fmla="*/ 486497 h 757086"/>
              <a:gd name="connsiteX296" fmla="*/ 734588 w 969624"/>
              <a:gd name="connsiteY296" fmla="*/ 489324 h 757086"/>
              <a:gd name="connsiteX297" fmla="*/ 733866 w 969624"/>
              <a:gd name="connsiteY297" fmla="*/ 491129 h 757086"/>
              <a:gd name="connsiteX298" fmla="*/ 732061 w 969624"/>
              <a:gd name="connsiteY298" fmla="*/ 492934 h 757086"/>
              <a:gd name="connsiteX299" fmla="*/ 728813 w 969624"/>
              <a:gd name="connsiteY299" fmla="*/ 497385 h 757086"/>
              <a:gd name="connsiteX300" fmla="*/ 728452 w 969624"/>
              <a:gd name="connsiteY300" fmla="*/ 505567 h 757086"/>
              <a:gd name="connsiteX301" fmla="*/ 726166 w 969624"/>
              <a:gd name="connsiteY301" fmla="*/ 505567 h 757086"/>
              <a:gd name="connsiteX302" fmla="*/ 724782 w 969624"/>
              <a:gd name="connsiteY302" fmla="*/ 506048 h 757086"/>
              <a:gd name="connsiteX303" fmla="*/ 722978 w 969624"/>
              <a:gd name="connsiteY303" fmla="*/ 508033 h 757086"/>
              <a:gd name="connsiteX304" fmla="*/ 724361 w 969624"/>
              <a:gd name="connsiteY304" fmla="*/ 508214 h 757086"/>
              <a:gd name="connsiteX305" fmla="*/ 725685 w 969624"/>
              <a:gd name="connsiteY305" fmla="*/ 513749 h 757086"/>
              <a:gd name="connsiteX306" fmla="*/ 730076 w 969624"/>
              <a:gd name="connsiteY306" fmla="*/ 514711 h 757086"/>
              <a:gd name="connsiteX307" fmla="*/ 731460 w 969624"/>
              <a:gd name="connsiteY307" fmla="*/ 513989 h 757086"/>
              <a:gd name="connsiteX308" fmla="*/ 733565 w 969624"/>
              <a:gd name="connsiteY308" fmla="*/ 515012 h 757086"/>
              <a:gd name="connsiteX309" fmla="*/ 733565 w 969624"/>
              <a:gd name="connsiteY309" fmla="*/ 515854 h 757086"/>
              <a:gd name="connsiteX310" fmla="*/ 735912 w 969624"/>
              <a:gd name="connsiteY310" fmla="*/ 517538 h 757086"/>
              <a:gd name="connsiteX311" fmla="*/ 737957 w 969624"/>
              <a:gd name="connsiteY311" fmla="*/ 517719 h 757086"/>
              <a:gd name="connsiteX312" fmla="*/ 740002 w 969624"/>
              <a:gd name="connsiteY312" fmla="*/ 516816 h 757086"/>
              <a:gd name="connsiteX313" fmla="*/ 739641 w 969624"/>
              <a:gd name="connsiteY313" fmla="*/ 520907 h 757086"/>
              <a:gd name="connsiteX314" fmla="*/ 737536 w 969624"/>
              <a:gd name="connsiteY314" fmla="*/ 521870 h 757086"/>
              <a:gd name="connsiteX315" fmla="*/ 737716 w 969624"/>
              <a:gd name="connsiteY315" fmla="*/ 522471 h 757086"/>
              <a:gd name="connsiteX316" fmla="*/ 745477 w 969624"/>
              <a:gd name="connsiteY316" fmla="*/ 522832 h 757086"/>
              <a:gd name="connsiteX317" fmla="*/ 746078 w 969624"/>
              <a:gd name="connsiteY317" fmla="*/ 521027 h 757086"/>
              <a:gd name="connsiteX318" fmla="*/ 746138 w 969624"/>
              <a:gd name="connsiteY318" fmla="*/ 518140 h 757086"/>
              <a:gd name="connsiteX319" fmla="*/ 749026 w 969624"/>
              <a:gd name="connsiteY319" fmla="*/ 517538 h 757086"/>
              <a:gd name="connsiteX320" fmla="*/ 756606 w 969624"/>
              <a:gd name="connsiteY320" fmla="*/ 517779 h 757086"/>
              <a:gd name="connsiteX321" fmla="*/ 757027 w 969624"/>
              <a:gd name="connsiteY321" fmla="*/ 509598 h 757086"/>
              <a:gd name="connsiteX322" fmla="*/ 759614 w 969624"/>
              <a:gd name="connsiteY322" fmla="*/ 509598 h 757086"/>
              <a:gd name="connsiteX323" fmla="*/ 759373 w 969624"/>
              <a:gd name="connsiteY323" fmla="*/ 517959 h 757086"/>
              <a:gd name="connsiteX324" fmla="*/ 764787 w 969624"/>
              <a:gd name="connsiteY324" fmla="*/ 517959 h 757086"/>
              <a:gd name="connsiteX325" fmla="*/ 764727 w 969624"/>
              <a:gd name="connsiteY325" fmla="*/ 519884 h 757086"/>
              <a:gd name="connsiteX326" fmla="*/ 769660 w 969624"/>
              <a:gd name="connsiteY326" fmla="*/ 520787 h 757086"/>
              <a:gd name="connsiteX327" fmla="*/ 770983 w 969624"/>
              <a:gd name="connsiteY327" fmla="*/ 523013 h 757086"/>
              <a:gd name="connsiteX328" fmla="*/ 774954 w 969624"/>
              <a:gd name="connsiteY328" fmla="*/ 521930 h 757086"/>
              <a:gd name="connsiteX329" fmla="*/ 776458 w 969624"/>
              <a:gd name="connsiteY329" fmla="*/ 521027 h 757086"/>
              <a:gd name="connsiteX330" fmla="*/ 781451 w 969624"/>
              <a:gd name="connsiteY330" fmla="*/ 519343 h 757086"/>
              <a:gd name="connsiteX331" fmla="*/ 782353 w 969624"/>
              <a:gd name="connsiteY331" fmla="*/ 518561 h 757086"/>
              <a:gd name="connsiteX332" fmla="*/ 785121 w 969624"/>
              <a:gd name="connsiteY332" fmla="*/ 517719 h 757086"/>
              <a:gd name="connsiteX333" fmla="*/ 787527 w 969624"/>
              <a:gd name="connsiteY333" fmla="*/ 518681 h 757086"/>
              <a:gd name="connsiteX334" fmla="*/ 789933 w 969624"/>
              <a:gd name="connsiteY334" fmla="*/ 518681 h 757086"/>
              <a:gd name="connsiteX335" fmla="*/ 791016 w 969624"/>
              <a:gd name="connsiteY335" fmla="*/ 516877 h 757086"/>
              <a:gd name="connsiteX336" fmla="*/ 796671 w 969624"/>
              <a:gd name="connsiteY336" fmla="*/ 516816 h 757086"/>
              <a:gd name="connsiteX337" fmla="*/ 798476 w 969624"/>
              <a:gd name="connsiteY337" fmla="*/ 515854 h 757086"/>
              <a:gd name="connsiteX338" fmla="*/ 799077 w 969624"/>
              <a:gd name="connsiteY338" fmla="*/ 510741 h 757086"/>
              <a:gd name="connsiteX339" fmla="*/ 800160 w 969624"/>
              <a:gd name="connsiteY339" fmla="*/ 507853 h 757086"/>
              <a:gd name="connsiteX340" fmla="*/ 800280 w 969624"/>
              <a:gd name="connsiteY340" fmla="*/ 504484 h 757086"/>
              <a:gd name="connsiteX341" fmla="*/ 801303 w 969624"/>
              <a:gd name="connsiteY341" fmla="*/ 500454 h 757086"/>
              <a:gd name="connsiteX342" fmla="*/ 801664 w 969624"/>
              <a:gd name="connsiteY342" fmla="*/ 497325 h 757086"/>
              <a:gd name="connsiteX343" fmla="*/ 803108 w 969624"/>
              <a:gd name="connsiteY343" fmla="*/ 495460 h 757086"/>
              <a:gd name="connsiteX344" fmla="*/ 803770 w 969624"/>
              <a:gd name="connsiteY344" fmla="*/ 493836 h 757086"/>
              <a:gd name="connsiteX345" fmla="*/ 803950 w 969624"/>
              <a:gd name="connsiteY345" fmla="*/ 491069 h 757086"/>
              <a:gd name="connsiteX346" fmla="*/ 803288 w 969624"/>
              <a:gd name="connsiteY346" fmla="*/ 488241 h 757086"/>
              <a:gd name="connsiteX347" fmla="*/ 805995 w 969624"/>
              <a:gd name="connsiteY347" fmla="*/ 485955 h 757086"/>
              <a:gd name="connsiteX348" fmla="*/ 806116 w 969624"/>
              <a:gd name="connsiteY348" fmla="*/ 485233 h 757086"/>
              <a:gd name="connsiteX349" fmla="*/ 842993 w 969624"/>
              <a:gd name="connsiteY349" fmla="*/ 486617 h 757086"/>
              <a:gd name="connsiteX350" fmla="*/ 852437 w 969624"/>
              <a:gd name="connsiteY350" fmla="*/ 486918 h 757086"/>
              <a:gd name="connsiteX351" fmla="*/ 851234 w 969624"/>
              <a:gd name="connsiteY351" fmla="*/ 523975 h 757086"/>
              <a:gd name="connsiteX352" fmla="*/ 862664 w 969624"/>
              <a:gd name="connsiteY352" fmla="*/ 524456 h 757086"/>
              <a:gd name="connsiteX353" fmla="*/ 888412 w 969624"/>
              <a:gd name="connsiteY353" fmla="*/ 525299 h 757086"/>
              <a:gd name="connsiteX354" fmla="*/ 890818 w 969624"/>
              <a:gd name="connsiteY354" fmla="*/ 525299 h 757086"/>
              <a:gd name="connsiteX355" fmla="*/ 924507 w 969624"/>
              <a:gd name="connsiteY355" fmla="*/ 526382 h 757086"/>
              <a:gd name="connsiteX356" fmla="*/ 924206 w 969624"/>
              <a:gd name="connsiteY356" fmla="*/ 540158 h 757086"/>
              <a:gd name="connsiteX357" fmla="*/ 960120 w 969624"/>
              <a:gd name="connsiteY357" fmla="*/ 541181 h 757086"/>
              <a:gd name="connsiteX358" fmla="*/ 962045 w 969624"/>
              <a:gd name="connsiteY358" fmla="*/ 538534 h 757086"/>
              <a:gd name="connsiteX359" fmla="*/ 960240 w 969624"/>
              <a:gd name="connsiteY359" fmla="*/ 537571 h 757086"/>
              <a:gd name="connsiteX360" fmla="*/ 960421 w 969624"/>
              <a:gd name="connsiteY360" fmla="*/ 536789 h 757086"/>
              <a:gd name="connsiteX361" fmla="*/ 961744 w 969624"/>
              <a:gd name="connsiteY361" fmla="*/ 536789 h 757086"/>
              <a:gd name="connsiteX362" fmla="*/ 961744 w 969624"/>
              <a:gd name="connsiteY362" fmla="*/ 535706 h 757086"/>
              <a:gd name="connsiteX363" fmla="*/ 960661 w 969624"/>
              <a:gd name="connsiteY363" fmla="*/ 535706 h 757086"/>
              <a:gd name="connsiteX364" fmla="*/ 961022 w 969624"/>
              <a:gd name="connsiteY364" fmla="*/ 534623 h 757086"/>
              <a:gd name="connsiteX365" fmla="*/ 962346 w 969624"/>
              <a:gd name="connsiteY365" fmla="*/ 535105 h 757086"/>
              <a:gd name="connsiteX366" fmla="*/ 962466 w 969624"/>
              <a:gd name="connsiteY366" fmla="*/ 533480 h 757086"/>
              <a:gd name="connsiteX367" fmla="*/ 964391 w 969624"/>
              <a:gd name="connsiteY367" fmla="*/ 534563 h 757086"/>
              <a:gd name="connsiteX368" fmla="*/ 964873 w 969624"/>
              <a:gd name="connsiteY368" fmla="*/ 535766 h 757086"/>
              <a:gd name="connsiteX369" fmla="*/ 969625 w 969624"/>
              <a:gd name="connsiteY369" fmla="*/ 535646 h 757086"/>
              <a:gd name="connsiteX370" fmla="*/ 969625 w 969624"/>
              <a:gd name="connsiteY370" fmla="*/ 538714 h 757086"/>
              <a:gd name="connsiteX371" fmla="*/ 969505 w 969624"/>
              <a:gd name="connsiteY371" fmla="*/ 541181 h 757086"/>
              <a:gd name="connsiteX372" fmla="*/ 969505 w 969624"/>
              <a:gd name="connsiteY372" fmla="*/ 544068 h 757086"/>
              <a:gd name="connsiteX373" fmla="*/ 969204 w 969624"/>
              <a:gd name="connsiteY373" fmla="*/ 555077 h 757086"/>
              <a:gd name="connsiteX374" fmla="*/ 968963 w 969624"/>
              <a:gd name="connsiteY374" fmla="*/ 560852 h 757086"/>
              <a:gd name="connsiteX375" fmla="*/ 968843 w 969624"/>
              <a:gd name="connsiteY375" fmla="*/ 566928 h 757086"/>
              <a:gd name="connsiteX376" fmla="*/ 968722 w 969624"/>
              <a:gd name="connsiteY376" fmla="*/ 571560 h 757086"/>
              <a:gd name="connsiteX377" fmla="*/ 968602 w 969624"/>
              <a:gd name="connsiteY377" fmla="*/ 578779 h 757086"/>
              <a:gd name="connsiteX378" fmla="*/ 967640 w 969624"/>
              <a:gd name="connsiteY378" fmla="*/ 616558 h 757086"/>
              <a:gd name="connsiteX379" fmla="*/ 967339 w 969624"/>
              <a:gd name="connsiteY379" fmla="*/ 626665 h 757086"/>
              <a:gd name="connsiteX380" fmla="*/ 967339 w 969624"/>
              <a:gd name="connsiteY380" fmla="*/ 628049 h 757086"/>
              <a:gd name="connsiteX381" fmla="*/ 967038 w 969624"/>
              <a:gd name="connsiteY381" fmla="*/ 642186 h 757086"/>
              <a:gd name="connsiteX382" fmla="*/ 966798 w 969624"/>
              <a:gd name="connsiteY382" fmla="*/ 654578 h 757086"/>
              <a:gd name="connsiteX383" fmla="*/ 966316 w 969624"/>
              <a:gd name="connsiteY383" fmla="*/ 668114 h 757086"/>
              <a:gd name="connsiteX384" fmla="*/ 966256 w 969624"/>
              <a:gd name="connsiteY384" fmla="*/ 673708 h 757086"/>
              <a:gd name="connsiteX385" fmla="*/ 955247 w 969624"/>
              <a:gd name="connsiteY385" fmla="*/ 673407 h 757086"/>
              <a:gd name="connsiteX386" fmla="*/ 945201 w 969624"/>
              <a:gd name="connsiteY386" fmla="*/ 673107 h 757086"/>
              <a:gd name="connsiteX387" fmla="*/ 933891 w 969624"/>
              <a:gd name="connsiteY387" fmla="*/ 672806 h 757086"/>
              <a:gd name="connsiteX388" fmla="*/ 932086 w 969624"/>
              <a:gd name="connsiteY388" fmla="*/ 672806 h 757086"/>
              <a:gd name="connsiteX389" fmla="*/ 906760 w 969624"/>
              <a:gd name="connsiteY389" fmla="*/ 672024 h 757086"/>
              <a:gd name="connsiteX390" fmla="*/ 891420 w 969624"/>
              <a:gd name="connsiteY390" fmla="*/ 671663 h 757086"/>
              <a:gd name="connsiteX391" fmla="*/ 880471 w 969624"/>
              <a:gd name="connsiteY391" fmla="*/ 671302 h 757086"/>
              <a:gd name="connsiteX392" fmla="*/ 861521 w 969624"/>
              <a:gd name="connsiteY392" fmla="*/ 670700 h 757086"/>
              <a:gd name="connsiteX393" fmla="*/ 855565 w 969624"/>
              <a:gd name="connsiteY393" fmla="*/ 670520 h 757086"/>
              <a:gd name="connsiteX394" fmla="*/ 830299 w 969624"/>
              <a:gd name="connsiteY394" fmla="*/ 669678 h 757086"/>
              <a:gd name="connsiteX395" fmla="*/ 825246 w 969624"/>
              <a:gd name="connsiteY395" fmla="*/ 669557 h 757086"/>
              <a:gd name="connsiteX396" fmla="*/ 820373 w 969624"/>
              <a:gd name="connsiteY396" fmla="*/ 669377 h 757086"/>
              <a:gd name="connsiteX397" fmla="*/ 819411 w 969624"/>
              <a:gd name="connsiteY397" fmla="*/ 669377 h 757086"/>
              <a:gd name="connsiteX398" fmla="*/ 816403 w 969624"/>
              <a:gd name="connsiteY398" fmla="*/ 669196 h 757086"/>
              <a:gd name="connsiteX399" fmla="*/ 811771 w 969624"/>
              <a:gd name="connsiteY399" fmla="*/ 669136 h 757086"/>
              <a:gd name="connsiteX400" fmla="*/ 788610 w 969624"/>
              <a:gd name="connsiteY400" fmla="*/ 668294 h 757086"/>
              <a:gd name="connsiteX401" fmla="*/ 781571 w 969624"/>
              <a:gd name="connsiteY401" fmla="*/ 667993 h 757086"/>
              <a:gd name="connsiteX402" fmla="*/ 764126 w 969624"/>
              <a:gd name="connsiteY402" fmla="*/ 667392 h 757086"/>
              <a:gd name="connsiteX403" fmla="*/ 762201 w 969624"/>
              <a:gd name="connsiteY403" fmla="*/ 667211 h 757086"/>
              <a:gd name="connsiteX404" fmla="*/ 747161 w 969624"/>
              <a:gd name="connsiteY404" fmla="*/ 666670 h 757086"/>
              <a:gd name="connsiteX405" fmla="*/ 719729 w 969624"/>
              <a:gd name="connsiteY405" fmla="*/ 665467 h 757086"/>
              <a:gd name="connsiteX406" fmla="*/ 704750 w 969624"/>
              <a:gd name="connsiteY406" fmla="*/ 664865 h 757086"/>
              <a:gd name="connsiteX407" fmla="*/ 699937 w 969624"/>
              <a:gd name="connsiteY407" fmla="*/ 664685 h 757086"/>
              <a:gd name="connsiteX408" fmla="*/ 696207 w 969624"/>
              <a:gd name="connsiteY408" fmla="*/ 664504 h 757086"/>
              <a:gd name="connsiteX409" fmla="*/ 696207 w 969624"/>
              <a:gd name="connsiteY409" fmla="*/ 665106 h 757086"/>
              <a:gd name="connsiteX410" fmla="*/ 693440 w 969624"/>
              <a:gd name="connsiteY410" fmla="*/ 664985 h 757086"/>
              <a:gd name="connsiteX411" fmla="*/ 681348 w 969624"/>
              <a:gd name="connsiteY411" fmla="*/ 663842 h 757086"/>
              <a:gd name="connsiteX412" fmla="*/ 660112 w 969624"/>
              <a:gd name="connsiteY412" fmla="*/ 662940 h 757086"/>
              <a:gd name="connsiteX413" fmla="*/ 656323 w 969624"/>
              <a:gd name="connsiteY413" fmla="*/ 662759 h 757086"/>
              <a:gd name="connsiteX414" fmla="*/ 643870 w 969624"/>
              <a:gd name="connsiteY414" fmla="*/ 662158 h 757086"/>
              <a:gd name="connsiteX415" fmla="*/ 624860 w 969624"/>
              <a:gd name="connsiteY415" fmla="*/ 661316 h 757086"/>
              <a:gd name="connsiteX416" fmla="*/ 617882 w 969624"/>
              <a:gd name="connsiteY416" fmla="*/ 661015 h 757086"/>
              <a:gd name="connsiteX417" fmla="*/ 594721 w 969624"/>
              <a:gd name="connsiteY417" fmla="*/ 659752 h 757086"/>
              <a:gd name="connsiteX418" fmla="*/ 567048 w 969624"/>
              <a:gd name="connsiteY418" fmla="*/ 658368 h 757086"/>
              <a:gd name="connsiteX419" fmla="*/ 552851 w 969624"/>
              <a:gd name="connsiteY419" fmla="*/ 657526 h 757086"/>
              <a:gd name="connsiteX420" fmla="*/ 531796 w 969624"/>
              <a:gd name="connsiteY420" fmla="*/ 656322 h 757086"/>
              <a:gd name="connsiteX421" fmla="*/ 513207 w 969624"/>
              <a:gd name="connsiteY421" fmla="*/ 655240 h 757086"/>
              <a:gd name="connsiteX422" fmla="*/ 484091 w 969624"/>
              <a:gd name="connsiteY422" fmla="*/ 653495 h 757086"/>
              <a:gd name="connsiteX423" fmla="*/ 478436 w 969624"/>
              <a:gd name="connsiteY423" fmla="*/ 653195 h 757086"/>
              <a:gd name="connsiteX424" fmla="*/ 453049 w 969624"/>
              <a:gd name="connsiteY424" fmla="*/ 651871 h 757086"/>
              <a:gd name="connsiteX425" fmla="*/ 445830 w 969624"/>
              <a:gd name="connsiteY425" fmla="*/ 651450 h 757086"/>
              <a:gd name="connsiteX426" fmla="*/ 445229 w 969624"/>
              <a:gd name="connsiteY426" fmla="*/ 651450 h 757086"/>
              <a:gd name="connsiteX427" fmla="*/ 437107 w 969624"/>
              <a:gd name="connsiteY427" fmla="*/ 651029 h 757086"/>
              <a:gd name="connsiteX428" fmla="*/ 432054 w 969624"/>
              <a:gd name="connsiteY428" fmla="*/ 650728 h 757086"/>
              <a:gd name="connsiteX429" fmla="*/ 431753 w 969624"/>
              <a:gd name="connsiteY429" fmla="*/ 650608 h 757086"/>
              <a:gd name="connsiteX430" fmla="*/ 426459 w 969624"/>
              <a:gd name="connsiteY430" fmla="*/ 650427 h 757086"/>
              <a:gd name="connsiteX431" fmla="*/ 414909 w 969624"/>
              <a:gd name="connsiteY431" fmla="*/ 649826 h 757086"/>
              <a:gd name="connsiteX432" fmla="*/ 407329 w 969624"/>
              <a:gd name="connsiteY432" fmla="*/ 649224 h 757086"/>
              <a:gd name="connsiteX433" fmla="*/ 404321 w 969624"/>
              <a:gd name="connsiteY433" fmla="*/ 649104 h 757086"/>
              <a:gd name="connsiteX434" fmla="*/ 402637 w 969624"/>
              <a:gd name="connsiteY434" fmla="*/ 649044 h 757086"/>
              <a:gd name="connsiteX435" fmla="*/ 401193 w 969624"/>
              <a:gd name="connsiteY435" fmla="*/ 648863 h 757086"/>
              <a:gd name="connsiteX436" fmla="*/ 398666 w 969624"/>
              <a:gd name="connsiteY436" fmla="*/ 648863 h 757086"/>
              <a:gd name="connsiteX437" fmla="*/ 398426 w 969624"/>
              <a:gd name="connsiteY437" fmla="*/ 649946 h 757086"/>
              <a:gd name="connsiteX438" fmla="*/ 398005 w 969624"/>
              <a:gd name="connsiteY438" fmla="*/ 650367 h 757086"/>
              <a:gd name="connsiteX439" fmla="*/ 397764 w 969624"/>
              <a:gd name="connsiteY439" fmla="*/ 650548 h 757086"/>
              <a:gd name="connsiteX440" fmla="*/ 396922 w 969624"/>
              <a:gd name="connsiteY440" fmla="*/ 650668 h 757086"/>
              <a:gd name="connsiteX441" fmla="*/ 396561 w 969624"/>
              <a:gd name="connsiteY441" fmla="*/ 650668 h 757086"/>
              <a:gd name="connsiteX442" fmla="*/ 395538 w 969624"/>
              <a:gd name="connsiteY442" fmla="*/ 651450 h 757086"/>
              <a:gd name="connsiteX443" fmla="*/ 395117 w 969624"/>
              <a:gd name="connsiteY443" fmla="*/ 652473 h 757086"/>
              <a:gd name="connsiteX444" fmla="*/ 395237 w 969624"/>
              <a:gd name="connsiteY444" fmla="*/ 653074 h 757086"/>
              <a:gd name="connsiteX445" fmla="*/ 395658 w 969624"/>
              <a:gd name="connsiteY445" fmla="*/ 653375 h 757086"/>
              <a:gd name="connsiteX446" fmla="*/ 396501 w 969624"/>
              <a:gd name="connsiteY446" fmla="*/ 654277 h 757086"/>
              <a:gd name="connsiteX447" fmla="*/ 398185 w 969624"/>
              <a:gd name="connsiteY447" fmla="*/ 654277 h 757086"/>
              <a:gd name="connsiteX448" fmla="*/ 398245 w 969624"/>
              <a:gd name="connsiteY448" fmla="*/ 655179 h 757086"/>
              <a:gd name="connsiteX449" fmla="*/ 398125 w 969624"/>
              <a:gd name="connsiteY449" fmla="*/ 655601 h 757086"/>
              <a:gd name="connsiteX450" fmla="*/ 397764 w 969624"/>
              <a:gd name="connsiteY450" fmla="*/ 655901 h 757086"/>
              <a:gd name="connsiteX451" fmla="*/ 397283 w 969624"/>
              <a:gd name="connsiteY451" fmla="*/ 656262 h 757086"/>
              <a:gd name="connsiteX452" fmla="*/ 397463 w 969624"/>
              <a:gd name="connsiteY452" fmla="*/ 657766 h 757086"/>
              <a:gd name="connsiteX453" fmla="*/ 398787 w 969624"/>
              <a:gd name="connsiteY453" fmla="*/ 657285 h 757086"/>
              <a:gd name="connsiteX454" fmla="*/ 398606 w 969624"/>
              <a:gd name="connsiteY454" fmla="*/ 658669 h 757086"/>
              <a:gd name="connsiteX455" fmla="*/ 397223 w 969624"/>
              <a:gd name="connsiteY455" fmla="*/ 659150 h 757086"/>
              <a:gd name="connsiteX456" fmla="*/ 397403 w 969624"/>
              <a:gd name="connsiteY456" fmla="*/ 660112 h 757086"/>
              <a:gd name="connsiteX457" fmla="*/ 397343 w 969624"/>
              <a:gd name="connsiteY457" fmla="*/ 660895 h 757086"/>
              <a:gd name="connsiteX458" fmla="*/ 396982 w 969624"/>
              <a:gd name="connsiteY458" fmla="*/ 661797 h 757086"/>
              <a:gd name="connsiteX459" fmla="*/ 396019 w 969624"/>
              <a:gd name="connsiteY459" fmla="*/ 662759 h 757086"/>
              <a:gd name="connsiteX460" fmla="*/ 396801 w 969624"/>
              <a:gd name="connsiteY460" fmla="*/ 663000 h 757086"/>
              <a:gd name="connsiteX461" fmla="*/ 397223 w 969624"/>
              <a:gd name="connsiteY461" fmla="*/ 663181 h 757086"/>
              <a:gd name="connsiteX462" fmla="*/ 398185 w 969624"/>
              <a:gd name="connsiteY462" fmla="*/ 663842 h 757086"/>
              <a:gd name="connsiteX463" fmla="*/ 398666 w 969624"/>
              <a:gd name="connsiteY463" fmla="*/ 663963 h 757086"/>
              <a:gd name="connsiteX464" fmla="*/ 398125 w 969624"/>
              <a:gd name="connsiteY464" fmla="*/ 664564 h 757086"/>
              <a:gd name="connsiteX465" fmla="*/ 397644 w 969624"/>
              <a:gd name="connsiteY465" fmla="*/ 664444 h 757086"/>
              <a:gd name="connsiteX466" fmla="*/ 397403 w 969624"/>
              <a:gd name="connsiteY466" fmla="*/ 664685 h 757086"/>
              <a:gd name="connsiteX467" fmla="*/ 395177 w 969624"/>
              <a:gd name="connsiteY467" fmla="*/ 665888 h 757086"/>
              <a:gd name="connsiteX468" fmla="*/ 394997 w 969624"/>
              <a:gd name="connsiteY468" fmla="*/ 665948 h 757086"/>
              <a:gd name="connsiteX469" fmla="*/ 394215 w 969624"/>
              <a:gd name="connsiteY469" fmla="*/ 666549 h 757086"/>
              <a:gd name="connsiteX470" fmla="*/ 393192 w 969624"/>
              <a:gd name="connsiteY470" fmla="*/ 667813 h 757086"/>
              <a:gd name="connsiteX471" fmla="*/ 393132 w 969624"/>
              <a:gd name="connsiteY471" fmla="*/ 668595 h 757086"/>
              <a:gd name="connsiteX472" fmla="*/ 394094 w 969624"/>
              <a:gd name="connsiteY472" fmla="*/ 669076 h 757086"/>
              <a:gd name="connsiteX473" fmla="*/ 394696 w 969624"/>
              <a:gd name="connsiteY473" fmla="*/ 669557 h 757086"/>
              <a:gd name="connsiteX474" fmla="*/ 395418 w 969624"/>
              <a:gd name="connsiteY474" fmla="*/ 670400 h 757086"/>
              <a:gd name="connsiteX475" fmla="*/ 395658 w 969624"/>
              <a:gd name="connsiteY475" fmla="*/ 670821 h 757086"/>
              <a:gd name="connsiteX476" fmla="*/ 395177 w 969624"/>
              <a:gd name="connsiteY476" fmla="*/ 671723 h 757086"/>
              <a:gd name="connsiteX477" fmla="*/ 394395 w 969624"/>
              <a:gd name="connsiteY477" fmla="*/ 673047 h 757086"/>
              <a:gd name="connsiteX478" fmla="*/ 394335 w 969624"/>
              <a:gd name="connsiteY478" fmla="*/ 674009 h 757086"/>
              <a:gd name="connsiteX479" fmla="*/ 395478 w 969624"/>
              <a:gd name="connsiteY479" fmla="*/ 675212 h 757086"/>
              <a:gd name="connsiteX480" fmla="*/ 395779 w 969624"/>
              <a:gd name="connsiteY480" fmla="*/ 676054 h 757086"/>
              <a:gd name="connsiteX481" fmla="*/ 396080 w 969624"/>
              <a:gd name="connsiteY481" fmla="*/ 676355 h 757086"/>
              <a:gd name="connsiteX482" fmla="*/ 397343 w 969624"/>
              <a:gd name="connsiteY482" fmla="*/ 677980 h 757086"/>
              <a:gd name="connsiteX483" fmla="*/ 397764 w 969624"/>
              <a:gd name="connsiteY483" fmla="*/ 678040 h 757086"/>
              <a:gd name="connsiteX484" fmla="*/ 398606 w 969624"/>
              <a:gd name="connsiteY484" fmla="*/ 678100 h 757086"/>
              <a:gd name="connsiteX485" fmla="*/ 399448 w 969624"/>
              <a:gd name="connsiteY485" fmla="*/ 678521 h 757086"/>
              <a:gd name="connsiteX486" fmla="*/ 399448 w 969624"/>
              <a:gd name="connsiteY486" fmla="*/ 679423 h 757086"/>
              <a:gd name="connsiteX487" fmla="*/ 399148 w 969624"/>
              <a:gd name="connsiteY487" fmla="*/ 680145 h 757086"/>
              <a:gd name="connsiteX488" fmla="*/ 399148 w 969624"/>
              <a:gd name="connsiteY488" fmla="*/ 680687 h 757086"/>
              <a:gd name="connsiteX489" fmla="*/ 398727 w 969624"/>
              <a:gd name="connsiteY489" fmla="*/ 681649 h 757086"/>
              <a:gd name="connsiteX490" fmla="*/ 399087 w 969624"/>
              <a:gd name="connsiteY490" fmla="*/ 682251 h 757086"/>
              <a:gd name="connsiteX491" fmla="*/ 400591 w 969624"/>
              <a:gd name="connsiteY491" fmla="*/ 682371 h 757086"/>
              <a:gd name="connsiteX492" fmla="*/ 400652 w 969624"/>
              <a:gd name="connsiteY492" fmla="*/ 682371 h 757086"/>
              <a:gd name="connsiteX493" fmla="*/ 401434 w 969624"/>
              <a:gd name="connsiteY493" fmla="*/ 682913 h 757086"/>
              <a:gd name="connsiteX494" fmla="*/ 402336 w 969624"/>
              <a:gd name="connsiteY494" fmla="*/ 684236 h 757086"/>
              <a:gd name="connsiteX495" fmla="*/ 402456 w 969624"/>
              <a:gd name="connsiteY495" fmla="*/ 684597 h 757086"/>
              <a:gd name="connsiteX496" fmla="*/ 403058 w 969624"/>
              <a:gd name="connsiteY496" fmla="*/ 685199 h 757086"/>
              <a:gd name="connsiteX497" fmla="*/ 403178 w 969624"/>
              <a:gd name="connsiteY497" fmla="*/ 685199 h 757086"/>
              <a:gd name="connsiteX498" fmla="*/ 403840 w 969624"/>
              <a:gd name="connsiteY498" fmla="*/ 685379 h 757086"/>
              <a:gd name="connsiteX499" fmla="*/ 404381 w 969624"/>
              <a:gd name="connsiteY499" fmla="*/ 685078 h 757086"/>
              <a:gd name="connsiteX500" fmla="*/ 405584 w 969624"/>
              <a:gd name="connsiteY500" fmla="*/ 685379 h 757086"/>
              <a:gd name="connsiteX501" fmla="*/ 407149 w 969624"/>
              <a:gd name="connsiteY501" fmla="*/ 685920 h 757086"/>
              <a:gd name="connsiteX502" fmla="*/ 407450 w 969624"/>
              <a:gd name="connsiteY502" fmla="*/ 685980 h 757086"/>
              <a:gd name="connsiteX503" fmla="*/ 407810 w 969624"/>
              <a:gd name="connsiteY503" fmla="*/ 686161 h 757086"/>
              <a:gd name="connsiteX504" fmla="*/ 407810 w 969624"/>
              <a:gd name="connsiteY504" fmla="*/ 686281 h 757086"/>
              <a:gd name="connsiteX505" fmla="*/ 408111 w 969624"/>
              <a:gd name="connsiteY505" fmla="*/ 686642 h 757086"/>
              <a:gd name="connsiteX506" fmla="*/ 408171 w 969624"/>
              <a:gd name="connsiteY506" fmla="*/ 686762 h 757086"/>
              <a:gd name="connsiteX507" fmla="*/ 409134 w 969624"/>
              <a:gd name="connsiteY507" fmla="*/ 687544 h 757086"/>
              <a:gd name="connsiteX508" fmla="*/ 409435 w 969624"/>
              <a:gd name="connsiteY508" fmla="*/ 687905 h 757086"/>
              <a:gd name="connsiteX509" fmla="*/ 409555 w 969624"/>
              <a:gd name="connsiteY509" fmla="*/ 688206 h 757086"/>
              <a:gd name="connsiteX510" fmla="*/ 409735 w 969624"/>
              <a:gd name="connsiteY510" fmla="*/ 688567 h 757086"/>
              <a:gd name="connsiteX511" fmla="*/ 409916 w 969624"/>
              <a:gd name="connsiteY511" fmla="*/ 689048 h 757086"/>
              <a:gd name="connsiteX512" fmla="*/ 410156 w 969624"/>
              <a:gd name="connsiteY512" fmla="*/ 689229 h 757086"/>
              <a:gd name="connsiteX513" fmla="*/ 410277 w 969624"/>
              <a:gd name="connsiteY513" fmla="*/ 689229 h 757086"/>
              <a:gd name="connsiteX514" fmla="*/ 410878 w 969624"/>
              <a:gd name="connsiteY514" fmla="*/ 689830 h 757086"/>
              <a:gd name="connsiteX515" fmla="*/ 410578 w 969624"/>
              <a:gd name="connsiteY515" fmla="*/ 690492 h 757086"/>
              <a:gd name="connsiteX516" fmla="*/ 410578 w 969624"/>
              <a:gd name="connsiteY516" fmla="*/ 690793 h 757086"/>
              <a:gd name="connsiteX517" fmla="*/ 374964 w 969624"/>
              <a:gd name="connsiteY517" fmla="*/ 688507 h 757086"/>
              <a:gd name="connsiteX518" fmla="*/ 344885 w 969624"/>
              <a:gd name="connsiteY518" fmla="*/ 686582 h 757086"/>
              <a:gd name="connsiteX519" fmla="*/ 309994 w 969624"/>
              <a:gd name="connsiteY519" fmla="*/ 684296 h 757086"/>
              <a:gd name="connsiteX520" fmla="*/ 273177 w 969624"/>
              <a:gd name="connsiteY520" fmla="*/ 681770 h 757086"/>
              <a:gd name="connsiteX521" fmla="*/ 231788 w 969624"/>
              <a:gd name="connsiteY521" fmla="*/ 678762 h 757086"/>
              <a:gd name="connsiteX522" fmla="*/ 190279 w 969624"/>
              <a:gd name="connsiteY522" fmla="*/ 675633 h 757086"/>
              <a:gd name="connsiteX523" fmla="*/ 141852 w 969624"/>
              <a:gd name="connsiteY523" fmla="*/ 671843 h 757086"/>
              <a:gd name="connsiteX524" fmla="*/ 135235 w 969624"/>
              <a:gd name="connsiteY524" fmla="*/ 757087 h 757086"/>
              <a:gd name="connsiteX525" fmla="*/ 96975 w 969624"/>
              <a:gd name="connsiteY525" fmla="*/ 754019 h 757086"/>
              <a:gd name="connsiteX526" fmla="*/ 57451 w 969624"/>
              <a:gd name="connsiteY526" fmla="*/ 750710 h 757086"/>
              <a:gd name="connsiteX527" fmla="*/ 41870 w 969624"/>
              <a:gd name="connsiteY527" fmla="*/ 749507 h 757086"/>
              <a:gd name="connsiteX528" fmla="*/ 31944 w 969624"/>
              <a:gd name="connsiteY528" fmla="*/ 748725 h 757086"/>
              <a:gd name="connsiteX529" fmla="*/ 0 w 969624"/>
              <a:gd name="connsiteY529" fmla="*/ 745837 h 757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</a:cxnLst>
            <a:rect l="l" t="t" r="r" b="b"/>
            <a:pathLst>
              <a:path w="969624" h="757086">
                <a:moveTo>
                  <a:pt x="0" y="745777"/>
                </a:moveTo>
                <a:lnTo>
                  <a:pt x="2286" y="719729"/>
                </a:lnTo>
                <a:lnTo>
                  <a:pt x="2406" y="717082"/>
                </a:lnTo>
                <a:lnTo>
                  <a:pt x="2948" y="711427"/>
                </a:lnTo>
                <a:lnTo>
                  <a:pt x="3128" y="708780"/>
                </a:lnTo>
                <a:lnTo>
                  <a:pt x="3730" y="703246"/>
                </a:lnTo>
                <a:lnTo>
                  <a:pt x="4452" y="694222"/>
                </a:lnTo>
                <a:lnTo>
                  <a:pt x="4933" y="689409"/>
                </a:lnTo>
                <a:lnTo>
                  <a:pt x="6497" y="672806"/>
                </a:lnTo>
                <a:lnTo>
                  <a:pt x="7700" y="659391"/>
                </a:lnTo>
                <a:lnTo>
                  <a:pt x="8001" y="655420"/>
                </a:lnTo>
                <a:lnTo>
                  <a:pt x="8542" y="649585"/>
                </a:lnTo>
                <a:lnTo>
                  <a:pt x="9866" y="634606"/>
                </a:lnTo>
                <a:lnTo>
                  <a:pt x="10227" y="630394"/>
                </a:lnTo>
                <a:lnTo>
                  <a:pt x="11189" y="620529"/>
                </a:lnTo>
                <a:lnTo>
                  <a:pt x="11430" y="617040"/>
                </a:lnTo>
                <a:lnTo>
                  <a:pt x="14498" y="582629"/>
                </a:lnTo>
                <a:lnTo>
                  <a:pt x="16483" y="561574"/>
                </a:lnTo>
                <a:lnTo>
                  <a:pt x="17566" y="549542"/>
                </a:lnTo>
                <a:lnTo>
                  <a:pt x="18168" y="541301"/>
                </a:lnTo>
                <a:lnTo>
                  <a:pt x="18709" y="536428"/>
                </a:lnTo>
                <a:lnTo>
                  <a:pt x="20454" y="515974"/>
                </a:lnTo>
                <a:lnTo>
                  <a:pt x="21416" y="505627"/>
                </a:lnTo>
                <a:lnTo>
                  <a:pt x="22138" y="497145"/>
                </a:lnTo>
                <a:lnTo>
                  <a:pt x="22619" y="491731"/>
                </a:lnTo>
                <a:lnTo>
                  <a:pt x="22740" y="490648"/>
                </a:lnTo>
                <a:lnTo>
                  <a:pt x="22800" y="489745"/>
                </a:lnTo>
                <a:lnTo>
                  <a:pt x="22920" y="488001"/>
                </a:lnTo>
                <a:lnTo>
                  <a:pt x="24123" y="474405"/>
                </a:lnTo>
                <a:lnTo>
                  <a:pt x="24785" y="467306"/>
                </a:lnTo>
                <a:lnTo>
                  <a:pt x="25447" y="460509"/>
                </a:lnTo>
                <a:lnTo>
                  <a:pt x="26650" y="446973"/>
                </a:lnTo>
                <a:lnTo>
                  <a:pt x="27372" y="437769"/>
                </a:lnTo>
                <a:lnTo>
                  <a:pt x="30139" y="406908"/>
                </a:lnTo>
                <a:lnTo>
                  <a:pt x="30560" y="401614"/>
                </a:lnTo>
                <a:lnTo>
                  <a:pt x="30801" y="398907"/>
                </a:lnTo>
                <a:lnTo>
                  <a:pt x="32064" y="384770"/>
                </a:lnTo>
                <a:lnTo>
                  <a:pt x="32064" y="384710"/>
                </a:lnTo>
                <a:lnTo>
                  <a:pt x="33027" y="374182"/>
                </a:lnTo>
                <a:lnTo>
                  <a:pt x="34952" y="352646"/>
                </a:lnTo>
                <a:lnTo>
                  <a:pt x="38200" y="315769"/>
                </a:lnTo>
                <a:lnTo>
                  <a:pt x="39403" y="302715"/>
                </a:lnTo>
                <a:lnTo>
                  <a:pt x="40185" y="294653"/>
                </a:lnTo>
                <a:lnTo>
                  <a:pt x="41148" y="282922"/>
                </a:lnTo>
                <a:lnTo>
                  <a:pt x="41870" y="274200"/>
                </a:lnTo>
                <a:lnTo>
                  <a:pt x="42471" y="266680"/>
                </a:lnTo>
                <a:lnTo>
                  <a:pt x="42893" y="262348"/>
                </a:lnTo>
                <a:lnTo>
                  <a:pt x="43494" y="256032"/>
                </a:lnTo>
                <a:lnTo>
                  <a:pt x="43795" y="252784"/>
                </a:lnTo>
                <a:lnTo>
                  <a:pt x="44397" y="245565"/>
                </a:lnTo>
                <a:lnTo>
                  <a:pt x="45901" y="227637"/>
                </a:lnTo>
                <a:lnTo>
                  <a:pt x="46743" y="219576"/>
                </a:lnTo>
                <a:lnTo>
                  <a:pt x="47344" y="211876"/>
                </a:lnTo>
                <a:lnTo>
                  <a:pt x="47585" y="208988"/>
                </a:lnTo>
                <a:lnTo>
                  <a:pt x="49570" y="186971"/>
                </a:lnTo>
                <a:lnTo>
                  <a:pt x="50352" y="178910"/>
                </a:lnTo>
                <a:lnTo>
                  <a:pt x="51074" y="170006"/>
                </a:lnTo>
                <a:lnTo>
                  <a:pt x="51796" y="162908"/>
                </a:lnTo>
                <a:lnTo>
                  <a:pt x="52879" y="149974"/>
                </a:lnTo>
                <a:lnTo>
                  <a:pt x="53841" y="139025"/>
                </a:lnTo>
                <a:lnTo>
                  <a:pt x="54563" y="131505"/>
                </a:lnTo>
                <a:lnTo>
                  <a:pt x="54864" y="127896"/>
                </a:lnTo>
                <a:lnTo>
                  <a:pt x="56308" y="111052"/>
                </a:lnTo>
                <a:lnTo>
                  <a:pt x="57210" y="102088"/>
                </a:lnTo>
                <a:lnTo>
                  <a:pt x="57451" y="98057"/>
                </a:lnTo>
                <a:lnTo>
                  <a:pt x="58052" y="91620"/>
                </a:lnTo>
                <a:lnTo>
                  <a:pt x="58594" y="86206"/>
                </a:lnTo>
                <a:lnTo>
                  <a:pt x="58714" y="83379"/>
                </a:lnTo>
                <a:lnTo>
                  <a:pt x="59556" y="74355"/>
                </a:lnTo>
                <a:lnTo>
                  <a:pt x="59857" y="70625"/>
                </a:lnTo>
                <a:lnTo>
                  <a:pt x="61963" y="47104"/>
                </a:lnTo>
                <a:lnTo>
                  <a:pt x="62865" y="36817"/>
                </a:lnTo>
                <a:lnTo>
                  <a:pt x="63707" y="27793"/>
                </a:lnTo>
                <a:lnTo>
                  <a:pt x="64610" y="17446"/>
                </a:lnTo>
                <a:lnTo>
                  <a:pt x="85484" y="19070"/>
                </a:lnTo>
                <a:lnTo>
                  <a:pt x="94869" y="19972"/>
                </a:lnTo>
                <a:lnTo>
                  <a:pt x="96373" y="22198"/>
                </a:lnTo>
                <a:lnTo>
                  <a:pt x="95952" y="22680"/>
                </a:lnTo>
                <a:lnTo>
                  <a:pt x="95471" y="27011"/>
                </a:lnTo>
                <a:lnTo>
                  <a:pt x="95471" y="29778"/>
                </a:lnTo>
                <a:lnTo>
                  <a:pt x="92463" y="33267"/>
                </a:lnTo>
                <a:lnTo>
                  <a:pt x="98960" y="30741"/>
                </a:lnTo>
                <a:lnTo>
                  <a:pt x="100343" y="31583"/>
                </a:lnTo>
                <a:lnTo>
                  <a:pt x="100704" y="32846"/>
                </a:lnTo>
                <a:lnTo>
                  <a:pt x="100283" y="34531"/>
                </a:lnTo>
                <a:lnTo>
                  <a:pt x="96854" y="37538"/>
                </a:lnTo>
                <a:lnTo>
                  <a:pt x="96674" y="39524"/>
                </a:lnTo>
                <a:lnTo>
                  <a:pt x="99020" y="39524"/>
                </a:lnTo>
                <a:lnTo>
                  <a:pt x="101306" y="41569"/>
                </a:lnTo>
                <a:lnTo>
                  <a:pt x="104554" y="42652"/>
                </a:lnTo>
                <a:lnTo>
                  <a:pt x="105878" y="43975"/>
                </a:lnTo>
                <a:lnTo>
                  <a:pt x="109668" y="43915"/>
                </a:lnTo>
                <a:lnTo>
                  <a:pt x="111653" y="42953"/>
                </a:lnTo>
                <a:lnTo>
                  <a:pt x="113458" y="42832"/>
                </a:lnTo>
                <a:lnTo>
                  <a:pt x="113337" y="41689"/>
                </a:lnTo>
                <a:lnTo>
                  <a:pt x="111051" y="39343"/>
                </a:lnTo>
                <a:lnTo>
                  <a:pt x="110630" y="36035"/>
                </a:lnTo>
                <a:lnTo>
                  <a:pt x="115503" y="34109"/>
                </a:lnTo>
                <a:lnTo>
                  <a:pt x="117549" y="33688"/>
                </a:lnTo>
                <a:lnTo>
                  <a:pt x="126452" y="33027"/>
                </a:lnTo>
                <a:lnTo>
                  <a:pt x="128858" y="33688"/>
                </a:lnTo>
                <a:lnTo>
                  <a:pt x="133671" y="36696"/>
                </a:lnTo>
                <a:lnTo>
                  <a:pt x="136258" y="36997"/>
                </a:lnTo>
                <a:lnTo>
                  <a:pt x="141130" y="34170"/>
                </a:lnTo>
                <a:lnTo>
                  <a:pt x="142153" y="22258"/>
                </a:lnTo>
                <a:lnTo>
                  <a:pt x="142695" y="13235"/>
                </a:lnTo>
                <a:lnTo>
                  <a:pt x="142935" y="9986"/>
                </a:lnTo>
                <a:lnTo>
                  <a:pt x="144620" y="9986"/>
                </a:lnTo>
                <a:lnTo>
                  <a:pt x="144740" y="8302"/>
                </a:lnTo>
                <a:lnTo>
                  <a:pt x="143055" y="8903"/>
                </a:lnTo>
                <a:lnTo>
                  <a:pt x="143898" y="2045"/>
                </a:lnTo>
                <a:lnTo>
                  <a:pt x="144680" y="1203"/>
                </a:lnTo>
                <a:lnTo>
                  <a:pt x="149011" y="782"/>
                </a:lnTo>
                <a:lnTo>
                  <a:pt x="151237" y="0"/>
                </a:lnTo>
                <a:lnTo>
                  <a:pt x="154786" y="1504"/>
                </a:lnTo>
                <a:lnTo>
                  <a:pt x="154907" y="120"/>
                </a:lnTo>
                <a:lnTo>
                  <a:pt x="185888" y="2527"/>
                </a:lnTo>
                <a:lnTo>
                  <a:pt x="206342" y="4271"/>
                </a:lnTo>
                <a:lnTo>
                  <a:pt x="226494" y="6076"/>
                </a:lnTo>
                <a:lnTo>
                  <a:pt x="238827" y="7038"/>
                </a:lnTo>
                <a:lnTo>
                  <a:pt x="267101" y="9204"/>
                </a:lnTo>
                <a:lnTo>
                  <a:pt x="267703" y="902"/>
                </a:lnTo>
                <a:lnTo>
                  <a:pt x="283885" y="2106"/>
                </a:lnTo>
                <a:lnTo>
                  <a:pt x="283163" y="10528"/>
                </a:lnTo>
                <a:lnTo>
                  <a:pt x="297481" y="11731"/>
                </a:lnTo>
                <a:lnTo>
                  <a:pt x="332072" y="13716"/>
                </a:lnTo>
                <a:lnTo>
                  <a:pt x="342900" y="14498"/>
                </a:lnTo>
                <a:lnTo>
                  <a:pt x="348074" y="31282"/>
                </a:lnTo>
                <a:lnTo>
                  <a:pt x="357639" y="32004"/>
                </a:lnTo>
                <a:lnTo>
                  <a:pt x="363233" y="32545"/>
                </a:lnTo>
                <a:lnTo>
                  <a:pt x="384108" y="33989"/>
                </a:lnTo>
                <a:lnTo>
                  <a:pt x="398305" y="35012"/>
                </a:lnTo>
                <a:lnTo>
                  <a:pt x="419782" y="36395"/>
                </a:lnTo>
                <a:lnTo>
                  <a:pt x="421105" y="37418"/>
                </a:lnTo>
                <a:lnTo>
                  <a:pt x="419902" y="37538"/>
                </a:lnTo>
                <a:lnTo>
                  <a:pt x="419601" y="41328"/>
                </a:lnTo>
                <a:lnTo>
                  <a:pt x="425677" y="40486"/>
                </a:lnTo>
                <a:lnTo>
                  <a:pt x="427061" y="41389"/>
                </a:lnTo>
                <a:lnTo>
                  <a:pt x="425617" y="44036"/>
                </a:lnTo>
                <a:lnTo>
                  <a:pt x="425617" y="46502"/>
                </a:lnTo>
                <a:lnTo>
                  <a:pt x="424113" y="46382"/>
                </a:lnTo>
                <a:lnTo>
                  <a:pt x="423993" y="45479"/>
                </a:lnTo>
                <a:lnTo>
                  <a:pt x="422188" y="46081"/>
                </a:lnTo>
                <a:lnTo>
                  <a:pt x="420564" y="48487"/>
                </a:lnTo>
                <a:lnTo>
                  <a:pt x="421827" y="51255"/>
                </a:lnTo>
                <a:lnTo>
                  <a:pt x="419000" y="54263"/>
                </a:lnTo>
                <a:lnTo>
                  <a:pt x="419842" y="56127"/>
                </a:lnTo>
                <a:lnTo>
                  <a:pt x="422549" y="56729"/>
                </a:lnTo>
                <a:lnTo>
                  <a:pt x="422068" y="57812"/>
                </a:lnTo>
                <a:lnTo>
                  <a:pt x="423993" y="57872"/>
                </a:lnTo>
                <a:lnTo>
                  <a:pt x="424534" y="60699"/>
                </a:lnTo>
                <a:lnTo>
                  <a:pt x="425557" y="61301"/>
                </a:lnTo>
                <a:lnTo>
                  <a:pt x="426941" y="63587"/>
                </a:lnTo>
                <a:lnTo>
                  <a:pt x="429347" y="63286"/>
                </a:lnTo>
                <a:lnTo>
                  <a:pt x="429768" y="65271"/>
                </a:lnTo>
                <a:lnTo>
                  <a:pt x="431212" y="65271"/>
                </a:lnTo>
                <a:lnTo>
                  <a:pt x="429828" y="66474"/>
                </a:lnTo>
                <a:lnTo>
                  <a:pt x="431633" y="66775"/>
                </a:lnTo>
                <a:lnTo>
                  <a:pt x="431753" y="69783"/>
                </a:lnTo>
                <a:lnTo>
                  <a:pt x="433017" y="70204"/>
                </a:lnTo>
                <a:lnTo>
                  <a:pt x="432836" y="72611"/>
                </a:lnTo>
                <a:lnTo>
                  <a:pt x="431092" y="75378"/>
                </a:lnTo>
                <a:lnTo>
                  <a:pt x="429046" y="81393"/>
                </a:lnTo>
                <a:lnTo>
                  <a:pt x="427422" y="86567"/>
                </a:lnTo>
                <a:lnTo>
                  <a:pt x="426519" y="88673"/>
                </a:lnTo>
                <a:lnTo>
                  <a:pt x="441138" y="89455"/>
                </a:lnTo>
                <a:lnTo>
                  <a:pt x="453410" y="90056"/>
                </a:lnTo>
                <a:lnTo>
                  <a:pt x="470014" y="91259"/>
                </a:lnTo>
                <a:lnTo>
                  <a:pt x="469532" y="92222"/>
                </a:lnTo>
                <a:lnTo>
                  <a:pt x="469171" y="96914"/>
                </a:lnTo>
                <a:lnTo>
                  <a:pt x="470074" y="97817"/>
                </a:lnTo>
                <a:lnTo>
                  <a:pt x="469232" y="99922"/>
                </a:lnTo>
                <a:lnTo>
                  <a:pt x="465923" y="101727"/>
                </a:lnTo>
                <a:lnTo>
                  <a:pt x="464600" y="101847"/>
                </a:lnTo>
                <a:lnTo>
                  <a:pt x="464359" y="105577"/>
                </a:lnTo>
                <a:lnTo>
                  <a:pt x="456358" y="105156"/>
                </a:lnTo>
                <a:lnTo>
                  <a:pt x="455636" y="116526"/>
                </a:lnTo>
                <a:lnTo>
                  <a:pt x="424354" y="114360"/>
                </a:lnTo>
                <a:lnTo>
                  <a:pt x="425497" y="108164"/>
                </a:lnTo>
                <a:lnTo>
                  <a:pt x="422790" y="108104"/>
                </a:lnTo>
                <a:lnTo>
                  <a:pt x="422188" y="107141"/>
                </a:lnTo>
                <a:lnTo>
                  <a:pt x="421707" y="103893"/>
                </a:lnTo>
                <a:lnTo>
                  <a:pt x="422489" y="102870"/>
                </a:lnTo>
                <a:lnTo>
                  <a:pt x="416954" y="102329"/>
                </a:lnTo>
                <a:lnTo>
                  <a:pt x="416714" y="104434"/>
                </a:lnTo>
                <a:lnTo>
                  <a:pt x="417195" y="106600"/>
                </a:lnTo>
                <a:lnTo>
                  <a:pt x="417255" y="108766"/>
                </a:lnTo>
                <a:lnTo>
                  <a:pt x="416413" y="110811"/>
                </a:lnTo>
                <a:lnTo>
                  <a:pt x="417015" y="113518"/>
                </a:lnTo>
                <a:lnTo>
                  <a:pt x="415992" y="115082"/>
                </a:lnTo>
                <a:lnTo>
                  <a:pt x="415390" y="114962"/>
                </a:lnTo>
                <a:lnTo>
                  <a:pt x="412683" y="119173"/>
                </a:lnTo>
                <a:lnTo>
                  <a:pt x="413886" y="119173"/>
                </a:lnTo>
                <a:lnTo>
                  <a:pt x="414668" y="120015"/>
                </a:lnTo>
                <a:lnTo>
                  <a:pt x="414067" y="123023"/>
                </a:lnTo>
                <a:lnTo>
                  <a:pt x="412262" y="125730"/>
                </a:lnTo>
                <a:lnTo>
                  <a:pt x="412623" y="130362"/>
                </a:lnTo>
                <a:lnTo>
                  <a:pt x="410578" y="133430"/>
                </a:lnTo>
                <a:lnTo>
                  <a:pt x="411420" y="136438"/>
                </a:lnTo>
                <a:lnTo>
                  <a:pt x="411119" y="139266"/>
                </a:lnTo>
                <a:lnTo>
                  <a:pt x="410517" y="140108"/>
                </a:lnTo>
                <a:lnTo>
                  <a:pt x="410517" y="142153"/>
                </a:lnTo>
                <a:lnTo>
                  <a:pt x="411600" y="143837"/>
                </a:lnTo>
                <a:lnTo>
                  <a:pt x="415210" y="142995"/>
                </a:lnTo>
                <a:lnTo>
                  <a:pt x="415150" y="145582"/>
                </a:lnTo>
                <a:lnTo>
                  <a:pt x="413345" y="146605"/>
                </a:lnTo>
                <a:lnTo>
                  <a:pt x="430670" y="171570"/>
                </a:lnTo>
                <a:lnTo>
                  <a:pt x="434159" y="176323"/>
                </a:lnTo>
                <a:lnTo>
                  <a:pt x="434340" y="177526"/>
                </a:lnTo>
                <a:lnTo>
                  <a:pt x="436265" y="179571"/>
                </a:lnTo>
                <a:lnTo>
                  <a:pt x="445349" y="183421"/>
                </a:lnTo>
                <a:lnTo>
                  <a:pt x="452447" y="187632"/>
                </a:lnTo>
                <a:lnTo>
                  <a:pt x="458644" y="187572"/>
                </a:lnTo>
                <a:lnTo>
                  <a:pt x="456779" y="221682"/>
                </a:lnTo>
                <a:lnTo>
                  <a:pt x="497566" y="224088"/>
                </a:lnTo>
                <a:lnTo>
                  <a:pt x="532698" y="226013"/>
                </a:lnTo>
                <a:lnTo>
                  <a:pt x="532397" y="234195"/>
                </a:lnTo>
                <a:lnTo>
                  <a:pt x="531796" y="245143"/>
                </a:lnTo>
                <a:lnTo>
                  <a:pt x="531074" y="259280"/>
                </a:lnTo>
                <a:lnTo>
                  <a:pt x="529149" y="292367"/>
                </a:lnTo>
                <a:lnTo>
                  <a:pt x="529269" y="292367"/>
                </a:lnTo>
                <a:lnTo>
                  <a:pt x="528367" y="308730"/>
                </a:lnTo>
                <a:lnTo>
                  <a:pt x="508455" y="307527"/>
                </a:lnTo>
                <a:lnTo>
                  <a:pt x="506650" y="340915"/>
                </a:lnTo>
                <a:lnTo>
                  <a:pt x="489986" y="340072"/>
                </a:lnTo>
                <a:lnTo>
                  <a:pt x="490046" y="339471"/>
                </a:lnTo>
                <a:lnTo>
                  <a:pt x="473022" y="337005"/>
                </a:lnTo>
                <a:lnTo>
                  <a:pt x="456538" y="336102"/>
                </a:lnTo>
                <a:lnTo>
                  <a:pt x="455094" y="360526"/>
                </a:lnTo>
                <a:lnTo>
                  <a:pt x="453711" y="387357"/>
                </a:lnTo>
                <a:lnTo>
                  <a:pt x="474165" y="388560"/>
                </a:lnTo>
                <a:lnTo>
                  <a:pt x="487098" y="389643"/>
                </a:lnTo>
                <a:lnTo>
                  <a:pt x="506048" y="390665"/>
                </a:lnTo>
                <a:lnTo>
                  <a:pt x="522712" y="391508"/>
                </a:lnTo>
                <a:lnTo>
                  <a:pt x="522712" y="395237"/>
                </a:lnTo>
                <a:lnTo>
                  <a:pt x="522170" y="405945"/>
                </a:lnTo>
                <a:lnTo>
                  <a:pt x="522050" y="407269"/>
                </a:lnTo>
                <a:lnTo>
                  <a:pt x="521749" y="415270"/>
                </a:lnTo>
                <a:lnTo>
                  <a:pt x="521268" y="424173"/>
                </a:lnTo>
                <a:lnTo>
                  <a:pt x="532578" y="424895"/>
                </a:lnTo>
                <a:lnTo>
                  <a:pt x="537391" y="425136"/>
                </a:lnTo>
                <a:lnTo>
                  <a:pt x="540218" y="424895"/>
                </a:lnTo>
                <a:lnTo>
                  <a:pt x="543587" y="425858"/>
                </a:lnTo>
                <a:lnTo>
                  <a:pt x="545030" y="424354"/>
                </a:lnTo>
                <a:lnTo>
                  <a:pt x="546354" y="423752"/>
                </a:lnTo>
                <a:lnTo>
                  <a:pt x="548700" y="424173"/>
                </a:lnTo>
                <a:lnTo>
                  <a:pt x="549663" y="423873"/>
                </a:lnTo>
                <a:lnTo>
                  <a:pt x="550866" y="424955"/>
                </a:lnTo>
                <a:lnTo>
                  <a:pt x="551708" y="426760"/>
                </a:lnTo>
                <a:lnTo>
                  <a:pt x="551708" y="428264"/>
                </a:lnTo>
                <a:lnTo>
                  <a:pt x="553994" y="430309"/>
                </a:lnTo>
                <a:lnTo>
                  <a:pt x="555197" y="430309"/>
                </a:lnTo>
                <a:lnTo>
                  <a:pt x="555498" y="432415"/>
                </a:lnTo>
                <a:lnTo>
                  <a:pt x="556581" y="434220"/>
                </a:lnTo>
                <a:lnTo>
                  <a:pt x="557243" y="439814"/>
                </a:lnTo>
                <a:lnTo>
                  <a:pt x="556942" y="442161"/>
                </a:lnTo>
                <a:lnTo>
                  <a:pt x="557363" y="445289"/>
                </a:lnTo>
                <a:lnTo>
                  <a:pt x="558747" y="445469"/>
                </a:lnTo>
                <a:lnTo>
                  <a:pt x="560130" y="443905"/>
                </a:lnTo>
                <a:lnTo>
                  <a:pt x="563258" y="445890"/>
                </a:lnTo>
                <a:lnTo>
                  <a:pt x="564221" y="446011"/>
                </a:lnTo>
                <a:lnTo>
                  <a:pt x="566327" y="447334"/>
                </a:lnTo>
                <a:lnTo>
                  <a:pt x="569575" y="450823"/>
                </a:lnTo>
                <a:lnTo>
                  <a:pt x="570237" y="452508"/>
                </a:lnTo>
                <a:lnTo>
                  <a:pt x="573666" y="455756"/>
                </a:lnTo>
                <a:lnTo>
                  <a:pt x="576613" y="457380"/>
                </a:lnTo>
                <a:lnTo>
                  <a:pt x="577997" y="458584"/>
                </a:lnTo>
                <a:lnTo>
                  <a:pt x="579140" y="458343"/>
                </a:lnTo>
                <a:lnTo>
                  <a:pt x="583231" y="459606"/>
                </a:lnTo>
                <a:lnTo>
                  <a:pt x="584073" y="460328"/>
                </a:lnTo>
                <a:lnTo>
                  <a:pt x="587382" y="462073"/>
                </a:lnTo>
                <a:lnTo>
                  <a:pt x="590029" y="462975"/>
                </a:lnTo>
                <a:lnTo>
                  <a:pt x="593277" y="464840"/>
                </a:lnTo>
                <a:lnTo>
                  <a:pt x="591232" y="465562"/>
                </a:lnTo>
                <a:lnTo>
                  <a:pt x="589247" y="468329"/>
                </a:lnTo>
                <a:lnTo>
                  <a:pt x="596827" y="468810"/>
                </a:lnTo>
                <a:lnTo>
                  <a:pt x="596827" y="469713"/>
                </a:lnTo>
                <a:lnTo>
                  <a:pt x="598812" y="469833"/>
                </a:lnTo>
                <a:lnTo>
                  <a:pt x="600195" y="470916"/>
                </a:lnTo>
                <a:lnTo>
                  <a:pt x="600496" y="469111"/>
                </a:lnTo>
                <a:lnTo>
                  <a:pt x="606452" y="469532"/>
                </a:lnTo>
                <a:lnTo>
                  <a:pt x="615776" y="470074"/>
                </a:lnTo>
                <a:lnTo>
                  <a:pt x="616859" y="445469"/>
                </a:lnTo>
                <a:lnTo>
                  <a:pt x="636110" y="446432"/>
                </a:lnTo>
                <a:lnTo>
                  <a:pt x="649585" y="447154"/>
                </a:lnTo>
                <a:lnTo>
                  <a:pt x="650909" y="446913"/>
                </a:lnTo>
                <a:lnTo>
                  <a:pt x="654939" y="446913"/>
                </a:lnTo>
                <a:lnTo>
                  <a:pt x="665767" y="447394"/>
                </a:lnTo>
                <a:lnTo>
                  <a:pt x="665767" y="446552"/>
                </a:lnTo>
                <a:lnTo>
                  <a:pt x="681709" y="447274"/>
                </a:lnTo>
                <a:lnTo>
                  <a:pt x="680807" y="467427"/>
                </a:lnTo>
                <a:lnTo>
                  <a:pt x="680326" y="480662"/>
                </a:lnTo>
                <a:lnTo>
                  <a:pt x="709562" y="481865"/>
                </a:lnTo>
                <a:lnTo>
                  <a:pt x="736152" y="482888"/>
                </a:lnTo>
                <a:lnTo>
                  <a:pt x="736032" y="486497"/>
                </a:lnTo>
                <a:lnTo>
                  <a:pt x="734648" y="486497"/>
                </a:lnTo>
                <a:lnTo>
                  <a:pt x="734588" y="489324"/>
                </a:lnTo>
                <a:lnTo>
                  <a:pt x="733866" y="491129"/>
                </a:lnTo>
                <a:lnTo>
                  <a:pt x="732061" y="492934"/>
                </a:lnTo>
                <a:lnTo>
                  <a:pt x="728813" y="497385"/>
                </a:lnTo>
                <a:lnTo>
                  <a:pt x="728452" y="505567"/>
                </a:lnTo>
                <a:lnTo>
                  <a:pt x="726166" y="505567"/>
                </a:lnTo>
                <a:lnTo>
                  <a:pt x="724782" y="506048"/>
                </a:lnTo>
                <a:lnTo>
                  <a:pt x="722978" y="508033"/>
                </a:lnTo>
                <a:lnTo>
                  <a:pt x="724361" y="508214"/>
                </a:lnTo>
                <a:lnTo>
                  <a:pt x="725685" y="513749"/>
                </a:lnTo>
                <a:lnTo>
                  <a:pt x="730076" y="514711"/>
                </a:lnTo>
                <a:lnTo>
                  <a:pt x="731460" y="513989"/>
                </a:lnTo>
                <a:lnTo>
                  <a:pt x="733565" y="515012"/>
                </a:lnTo>
                <a:lnTo>
                  <a:pt x="733565" y="515854"/>
                </a:lnTo>
                <a:lnTo>
                  <a:pt x="735912" y="517538"/>
                </a:lnTo>
                <a:lnTo>
                  <a:pt x="737957" y="517719"/>
                </a:lnTo>
                <a:lnTo>
                  <a:pt x="740002" y="516816"/>
                </a:lnTo>
                <a:lnTo>
                  <a:pt x="739641" y="520907"/>
                </a:lnTo>
                <a:lnTo>
                  <a:pt x="737536" y="521870"/>
                </a:lnTo>
                <a:lnTo>
                  <a:pt x="737716" y="522471"/>
                </a:lnTo>
                <a:lnTo>
                  <a:pt x="745477" y="522832"/>
                </a:lnTo>
                <a:lnTo>
                  <a:pt x="746078" y="521027"/>
                </a:lnTo>
                <a:lnTo>
                  <a:pt x="746138" y="518140"/>
                </a:lnTo>
                <a:lnTo>
                  <a:pt x="749026" y="517538"/>
                </a:lnTo>
                <a:lnTo>
                  <a:pt x="756606" y="517779"/>
                </a:lnTo>
                <a:lnTo>
                  <a:pt x="757027" y="509598"/>
                </a:lnTo>
                <a:lnTo>
                  <a:pt x="759614" y="509598"/>
                </a:lnTo>
                <a:lnTo>
                  <a:pt x="759373" y="517959"/>
                </a:lnTo>
                <a:lnTo>
                  <a:pt x="764787" y="517959"/>
                </a:lnTo>
                <a:lnTo>
                  <a:pt x="764727" y="519884"/>
                </a:lnTo>
                <a:lnTo>
                  <a:pt x="769660" y="520787"/>
                </a:lnTo>
                <a:lnTo>
                  <a:pt x="770983" y="523013"/>
                </a:lnTo>
                <a:lnTo>
                  <a:pt x="774954" y="521930"/>
                </a:lnTo>
                <a:lnTo>
                  <a:pt x="776458" y="521027"/>
                </a:lnTo>
                <a:lnTo>
                  <a:pt x="781451" y="519343"/>
                </a:lnTo>
                <a:lnTo>
                  <a:pt x="782353" y="518561"/>
                </a:lnTo>
                <a:lnTo>
                  <a:pt x="785121" y="517719"/>
                </a:lnTo>
                <a:lnTo>
                  <a:pt x="787527" y="518681"/>
                </a:lnTo>
                <a:lnTo>
                  <a:pt x="789933" y="518681"/>
                </a:lnTo>
                <a:lnTo>
                  <a:pt x="791016" y="516877"/>
                </a:lnTo>
                <a:lnTo>
                  <a:pt x="796671" y="516816"/>
                </a:lnTo>
                <a:lnTo>
                  <a:pt x="798476" y="515854"/>
                </a:lnTo>
                <a:lnTo>
                  <a:pt x="799077" y="510741"/>
                </a:lnTo>
                <a:lnTo>
                  <a:pt x="800160" y="507853"/>
                </a:lnTo>
                <a:lnTo>
                  <a:pt x="800280" y="504484"/>
                </a:lnTo>
                <a:lnTo>
                  <a:pt x="801303" y="500454"/>
                </a:lnTo>
                <a:lnTo>
                  <a:pt x="801664" y="497325"/>
                </a:lnTo>
                <a:lnTo>
                  <a:pt x="803108" y="495460"/>
                </a:lnTo>
                <a:lnTo>
                  <a:pt x="803770" y="493836"/>
                </a:lnTo>
                <a:lnTo>
                  <a:pt x="803950" y="491069"/>
                </a:lnTo>
                <a:lnTo>
                  <a:pt x="803288" y="488241"/>
                </a:lnTo>
                <a:lnTo>
                  <a:pt x="805995" y="485955"/>
                </a:lnTo>
                <a:lnTo>
                  <a:pt x="806116" y="485233"/>
                </a:lnTo>
                <a:lnTo>
                  <a:pt x="842993" y="486617"/>
                </a:lnTo>
                <a:lnTo>
                  <a:pt x="852437" y="486918"/>
                </a:lnTo>
                <a:lnTo>
                  <a:pt x="851234" y="523975"/>
                </a:lnTo>
                <a:lnTo>
                  <a:pt x="862664" y="524456"/>
                </a:lnTo>
                <a:lnTo>
                  <a:pt x="888412" y="525299"/>
                </a:lnTo>
                <a:lnTo>
                  <a:pt x="890818" y="525299"/>
                </a:lnTo>
                <a:lnTo>
                  <a:pt x="924507" y="526382"/>
                </a:lnTo>
                <a:lnTo>
                  <a:pt x="924206" y="540158"/>
                </a:lnTo>
                <a:lnTo>
                  <a:pt x="960120" y="541181"/>
                </a:lnTo>
                <a:lnTo>
                  <a:pt x="962045" y="538534"/>
                </a:lnTo>
                <a:lnTo>
                  <a:pt x="960240" y="537571"/>
                </a:lnTo>
                <a:lnTo>
                  <a:pt x="960421" y="536789"/>
                </a:lnTo>
                <a:lnTo>
                  <a:pt x="961744" y="536789"/>
                </a:lnTo>
                <a:lnTo>
                  <a:pt x="961744" y="535706"/>
                </a:lnTo>
                <a:lnTo>
                  <a:pt x="960661" y="535706"/>
                </a:lnTo>
                <a:lnTo>
                  <a:pt x="961022" y="534623"/>
                </a:lnTo>
                <a:lnTo>
                  <a:pt x="962346" y="535105"/>
                </a:lnTo>
                <a:lnTo>
                  <a:pt x="962466" y="533480"/>
                </a:lnTo>
                <a:lnTo>
                  <a:pt x="964391" y="534563"/>
                </a:lnTo>
                <a:lnTo>
                  <a:pt x="964873" y="535766"/>
                </a:lnTo>
                <a:lnTo>
                  <a:pt x="969625" y="535646"/>
                </a:lnTo>
                <a:lnTo>
                  <a:pt x="969625" y="538714"/>
                </a:lnTo>
                <a:lnTo>
                  <a:pt x="969505" y="541181"/>
                </a:lnTo>
                <a:lnTo>
                  <a:pt x="969505" y="544068"/>
                </a:lnTo>
                <a:lnTo>
                  <a:pt x="969204" y="555077"/>
                </a:lnTo>
                <a:lnTo>
                  <a:pt x="968963" y="560852"/>
                </a:lnTo>
                <a:lnTo>
                  <a:pt x="968843" y="566928"/>
                </a:lnTo>
                <a:lnTo>
                  <a:pt x="968722" y="571560"/>
                </a:lnTo>
                <a:lnTo>
                  <a:pt x="968602" y="578779"/>
                </a:lnTo>
                <a:lnTo>
                  <a:pt x="967640" y="616558"/>
                </a:lnTo>
                <a:lnTo>
                  <a:pt x="967339" y="626665"/>
                </a:lnTo>
                <a:lnTo>
                  <a:pt x="967339" y="628049"/>
                </a:lnTo>
                <a:lnTo>
                  <a:pt x="967038" y="642186"/>
                </a:lnTo>
                <a:lnTo>
                  <a:pt x="966798" y="654578"/>
                </a:lnTo>
                <a:lnTo>
                  <a:pt x="966316" y="668114"/>
                </a:lnTo>
                <a:lnTo>
                  <a:pt x="966256" y="673708"/>
                </a:lnTo>
                <a:lnTo>
                  <a:pt x="955247" y="673407"/>
                </a:lnTo>
                <a:lnTo>
                  <a:pt x="945201" y="673107"/>
                </a:lnTo>
                <a:lnTo>
                  <a:pt x="933891" y="672806"/>
                </a:lnTo>
                <a:lnTo>
                  <a:pt x="932086" y="672806"/>
                </a:lnTo>
                <a:lnTo>
                  <a:pt x="906760" y="672024"/>
                </a:lnTo>
                <a:lnTo>
                  <a:pt x="891420" y="671663"/>
                </a:lnTo>
                <a:lnTo>
                  <a:pt x="880471" y="671302"/>
                </a:lnTo>
                <a:lnTo>
                  <a:pt x="861521" y="670700"/>
                </a:lnTo>
                <a:lnTo>
                  <a:pt x="855565" y="670520"/>
                </a:lnTo>
                <a:lnTo>
                  <a:pt x="830299" y="669678"/>
                </a:lnTo>
                <a:lnTo>
                  <a:pt x="825246" y="669557"/>
                </a:lnTo>
                <a:lnTo>
                  <a:pt x="820373" y="669377"/>
                </a:lnTo>
                <a:lnTo>
                  <a:pt x="819411" y="669377"/>
                </a:lnTo>
                <a:lnTo>
                  <a:pt x="816403" y="669196"/>
                </a:lnTo>
                <a:lnTo>
                  <a:pt x="811771" y="669136"/>
                </a:lnTo>
                <a:lnTo>
                  <a:pt x="788610" y="668294"/>
                </a:lnTo>
                <a:lnTo>
                  <a:pt x="781571" y="667993"/>
                </a:lnTo>
                <a:lnTo>
                  <a:pt x="764126" y="667392"/>
                </a:lnTo>
                <a:lnTo>
                  <a:pt x="762201" y="667211"/>
                </a:lnTo>
                <a:lnTo>
                  <a:pt x="747161" y="666670"/>
                </a:lnTo>
                <a:lnTo>
                  <a:pt x="719729" y="665467"/>
                </a:lnTo>
                <a:lnTo>
                  <a:pt x="704750" y="664865"/>
                </a:lnTo>
                <a:lnTo>
                  <a:pt x="699937" y="664685"/>
                </a:lnTo>
                <a:lnTo>
                  <a:pt x="696207" y="664504"/>
                </a:lnTo>
                <a:lnTo>
                  <a:pt x="696207" y="665106"/>
                </a:lnTo>
                <a:lnTo>
                  <a:pt x="693440" y="664985"/>
                </a:lnTo>
                <a:lnTo>
                  <a:pt x="681348" y="663842"/>
                </a:lnTo>
                <a:lnTo>
                  <a:pt x="660112" y="662940"/>
                </a:lnTo>
                <a:lnTo>
                  <a:pt x="656323" y="662759"/>
                </a:lnTo>
                <a:lnTo>
                  <a:pt x="643870" y="662158"/>
                </a:lnTo>
                <a:lnTo>
                  <a:pt x="624860" y="661316"/>
                </a:lnTo>
                <a:lnTo>
                  <a:pt x="617882" y="661015"/>
                </a:lnTo>
                <a:lnTo>
                  <a:pt x="594721" y="659752"/>
                </a:lnTo>
                <a:lnTo>
                  <a:pt x="567048" y="658368"/>
                </a:lnTo>
                <a:lnTo>
                  <a:pt x="552851" y="657526"/>
                </a:lnTo>
                <a:lnTo>
                  <a:pt x="531796" y="656322"/>
                </a:lnTo>
                <a:lnTo>
                  <a:pt x="513207" y="655240"/>
                </a:lnTo>
                <a:lnTo>
                  <a:pt x="484091" y="653495"/>
                </a:lnTo>
                <a:lnTo>
                  <a:pt x="478436" y="653195"/>
                </a:lnTo>
                <a:lnTo>
                  <a:pt x="453049" y="651871"/>
                </a:lnTo>
                <a:lnTo>
                  <a:pt x="445830" y="651450"/>
                </a:lnTo>
                <a:lnTo>
                  <a:pt x="445229" y="651450"/>
                </a:lnTo>
                <a:lnTo>
                  <a:pt x="437107" y="651029"/>
                </a:lnTo>
                <a:lnTo>
                  <a:pt x="432054" y="650728"/>
                </a:lnTo>
                <a:lnTo>
                  <a:pt x="431753" y="650608"/>
                </a:lnTo>
                <a:lnTo>
                  <a:pt x="426459" y="650427"/>
                </a:lnTo>
                <a:lnTo>
                  <a:pt x="414909" y="649826"/>
                </a:lnTo>
                <a:lnTo>
                  <a:pt x="407329" y="649224"/>
                </a:lnTo>
                <a:lnTo>
                  <a:pt x="404321" y="649104"/>
                </a:lnTo>
                <a:lnTo>
                  <a:pt x="402637" y="649044"/>
                </a:lnTo>
                <a:lnTo>
                  <a:pt x="401193" y="648863"/>
                </a:lnTo>
                <a:lnTo>
                  <a:pt x="398666" y="648863"/>
                </a:lnTo>
                <a:lnTo>
                  <a:pt x="398426" y="649946"/>
                </a:lnTo>
                <a:lnTo>
                  <a:pt x="398005" y="650367"/>
                </a:lnTo>
                <a:lnTo>
                  <a:pt x="397764" y="650548"/>
                </a:lnTo>
                <a:lnTo>
                  <a:pt x="396922" y="650668"/>
                </a:lnTo>
                <a:lnTo>
                  <a:pt x="396561" y="650668"/>
                </a:lnTo>
                <a:lnTo>
                  <a:pt x="395538" y="651450"/>
                </a:lnTo>
                <a:lnTo>
                  <a:pt x="395117" y="652473"/>
                </a:lnTo>
                <a:lnTo>
                  <a:pt x="395237" y="653074"/>
                </a:lnTo>
                <a:lnTo>
                  <a:pt x="395658" y="653375"/>
                </a:lnTo>
                <a:lnTo>
                  <a:pt x="396501" y="654277"/>
                </a:lnTo>
                <a:lnTo>
                  <a:pt x="398185" y="654277"/>
                </a:lnTo>
                <a:lnTo>
                  <a:pt x="398245" y="655179"/>
                </a:lnTo>
                <a:lnTo>
                  <a:pt x="398125" y="655601"/>
                </a:lnTo>
                <a:lnTo>
                  <a:pt x="397764" y="655901"/>
                </a:lnTo>
                <a:lnTo>
                  <a:pt x="397283" y="656262"/>
                </a:lnTo>
                <a:lnTo>
                  <a:pt x="397463" y="657766"/>
                </a:lnTo>
                <a:lnTo>
                  <a:pt x="398787" y="657285"/>
                </a:lnTo>
                <a:lnTo>
                  <a:pt x="398606" y="658669"/>
                </a:lnTo>
                <a:lnTo>
                  <a:pt x="397223" y="659150"/>
                </a:lnTo>
                <a:lnTo>
                  <a:pt x="397403" y="660112"/>
                </a:lnTo>
                <a:lnTo>
                  <a:pt x="397343" y="660895"/>
                </a:lnTo>
                <a:lnTo>
                  <a:pt x="396982" y="661797"/>
                </a:lnTo>
                <a:lnTo>
                  <a:pt x="396019" y="662759"/>
                </a:lnTo>
                <a:lnTo>
                  <a:pt x="396801" y="663000"/>
                </a:lnTo>
                <a:lnTo>
                  <a:pt x="397223" y="663181"/>
                </a:lnTo>
                <a:lnTo>
                  <a:pt x="398185" y="663842"/>
                </a:lnTo>
                <a:lnTo>
                  <a:pt x="398666" y="663963"/>
                </a:lnTo>
                <a:lnTo>
                  <a:pt x="398125" y="664564"/>
                </a:lnTo>
                <a:lnTo>
                  <a:pt x="397644" y="664444"/>
                </a:lnTo>
                <a:lnTo>
                  <a:pt x="397403" y="664685"/>
                </a:lnTo>
                <a:lnTo>
                  <a:pt x="395177" y="665888"/>
                </a:lnTo>
                <a:lnTo>
                  <a:pt x="394997" y="665948"/>
                </a:lnTo>
                <a:lnTo>
                  <a:pt x="394215" y="666549"/>
                </a:lnTo>
                <a:lnTo>
                  <a:pt x="393192" y="667813"/>
                </a:lnTo>
                <a:lnTo>
                  <a:pt x="393132" y="668595"/>
                </a:lnTo>
                <a:lnTo>
                  <a:pt x="394094" y="669076"/>
                </a:lnTo>
                <a:lnTo>
                  <a:pt x="394696" y="669557"/>
                </a:lnTo>
                <a:lnTo>
                  <a:pt x="395418" y="670400"/>
                </a:lnTo>
                <a:lnTo>
                  <a:pt x="395658" y="670821"/>
                </a:lnTo>
                <a:lnTo>
                  <a:pt x="395177" y="671723"/>
                </a:lnTo>
                <a:lnTo>
                  <a:pt x="394395" y="673047"/>
                </a:lnTo>
                <a:lnTo>
                  <a:pt x="394335" y="674009"/>
                </a:lnTo>
                <a:lnTo>
                  <a:pt x="395478" y="675212"/>
                </a:lnTo>
                <a:lnTo>
                  <a:pt x="395779" y="676054"/>
                </a:lnTo>
                <a:lnTo>
                  <a:pt x="396080" y="676355"/>
                </a:lnTo>
                <a:lnTo>
                  <a:pt x="397343" y="677980"/>
                </a:lnTo>
                <a:lnTo>
                  <a:pt x="397764" y="678040"/>
                </a:lnTo>
                <a:lnTo>
                  <a:pt x="398606" y="678100"/>
                </a:lnTo>
                <a:lnTo>
                  <a:pt x="399448" y="678521"/>
                </a:lnTo>
                <a:lnTo>
                  <a:pt x="399448" y="679423"/>
                </a:lnTo>
                <a:lnTo>
                  <a:pt x="399148" y="680145"/>
                </a:lnTo>
                <a:lnTo>
                  <a:pt x="399148" y="680687"/>
                </a:lnTo>
                <a:lnTo>
                  <a:pt x="398727" y="681649"/>
                </a:lnTo>
                <a:lnTo>
                  <a:pt x="399087" y="682251"/>
                </a:lnTo>
                <a:lnTo>
                  <a:pt x="400591" y="682371"/>
                </a:lnTo>
                <a:lnTo>
                  <a:pt x="400652" y="682371"/>
                </a:lnTo>
                <a:lnTo>
                  <a:pt x="401434" y="682913"/>
                </a:lnTo>
                <a:lnTo>
                  <a:pt x="402336" y="684236"/>
                </a:lnTo>
                <a:lnTo>
                  <a:pt x="402456" y="684597"/>
                </a:lnTo>
                <a:lnTo>
                  <a:pt x="403058" y="685199"/>
                </a:lnTo>
                <a:lnTo>
                  <a:pt x="403178" y="685199"/>
                </a:lnTo>
                <a:lnTo>
                  <a:pt x="403840" y="685379"/>
                </a:lnTo>
                <a:lnTo>
                  <a:pt x="404381" y="685078"/>
                </a:lnTo>
                <a:lnTo>
                  <a:pt x="405584" y="685379"/>
                </a:lnTo>
                <a:lnTo>
                  <a:pt x="407149" y="685920"/>
                </a:lnTo>
                <a:lnTo>
                  <a:pt x="407450" y="685980"/>
                </a:lnTo>
                <a:lnTo>
                  <a:pt x="407810" y="686161"/>
                </a:lnTo>
                <a:lnTo>
                  <a:pt x="407810" y="686281"/>
                </a:lnTo>
                <a:lnTo>
                  <a:pt x="408111" y="686642"/>
                </a:lnTo>
                <a:lnTo>
                  <a:pt x="408171" y="686762"/>
                </a:lnTo>
                <a:lnTo>
                  <a:pt x="409134" y="687544"/>
                </a:lnTo>
                <a:lnTo>
                  <a:pt x="409435" y="687905"/>
                </a:lnTo>
                <a:lnTo>
                  <a:pt x="409555" y="688206"/>
                </a:lnTo>
                <a:lnTo>
                  <a:pt x="409735" y="688567"/>
                </a:lnTo>
                <a:lnTo>
                  <a:pt x="409916" y="689048"/>
                </a:lnTo>
                <a:lnTo>
                  <a:pt x="410156" y="689229"/>
                </a:lnTo>
                <a:lnTo>
                  <a:pt x="410277" y="689229"/>
                </a:lnTo>
                <a:lnTo>
                  <a:pt x="410878" y="689830"/>
                </a:lnTo>
                <a:lnTo>
                  <a:pt x="410578" y="690492"/>
                </a:lnTo>
                <a:lnTo>
                  <a:pt x="410578" y="690793"/>
                </a:lnTo>
                <a:lnTo>
                  <a:pt x="374964" y="688507"/>
                </a:lnTo>
                <a:lnTo>
                  <a:pt x="344885" y="686582"/>
                </a:lnTo>
                <a:lnTo>
                  <a:pt x="309994" y="684296"/>
                </a:lnTo>
                <a:lnTo>
                  <a:pt x="273177" y="681770"/>
                </a:lnTo>
                <a:lnTo>
                  <a:pt x="231788" y="678762"/>
                </a:lnTo>
                <a:lnTo>
                  <a:pt x="190279" y="675633"/>
                </a:lnTo>
                <a:lnTo>
                  <a:pt x="141852" y="671843"/>
                </a:lnTo>
                <a:lnTo>
                  <a:pt x="135235" y="757087"/>
                </a:lnTo>
                <a:lnTo>
                  <a:pt x="96975" y="754019"/>
                </a:lnTo>
                <a:lnTo>
                  <a:pt x="57451" y="750710"/>
                </a:lnTo>
                <a:lnTo>
                  <a:pt x="41870" y="749507"/>
                </a:lnTo>
                <a:lnTo>
                  <a:pt x="31944" y="748725"/>
                </a:lnTo>
                <a:lnTo>
                  <a:pt x="0" y="745837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" name="Freeform: Shape 275" title="NM-3">
            <a:extLst>
              <a:ext uri="{FF2B5EF4-FFF2-40B4-BE49-F238E27FC236}">
                <a16:creationId xmlns:a16="http://schemas.microsoft.com/office/drawing/2014/main" id="{9B416551-545B-32C0-E451-11BFA3985E24}"/>
              </a:ext>
            </a:extLst>
          </p:cNvPr>
          <p:cNvSpPr/>
          <p:nvPr/>
        </p:nvSpPr>
        <p:spPr>
          <a:xfrm>
            <a:off x="3303316" y="4103881"/>
            <a:ext cx="746756" cy="671531"/>
          </a:xfrm>
          <a:custGeom>
            <a:avLst/>
            <a:gdLst>
              <a:gd name="connsiteX0" fmla="*/ 915423 w 934673"/>
              <a:gd name="connsiteY0" fmla="*/ 576192 h 870424"/>
              <a:gd name="connsiteX1" fmla="*/ 915423 w 934673"/>
              <a:gd name="connsiteY1" fmla="*/ 576613 h 870424"/>
              <a:gd name="connsiteX2" fmla="*/ 915002 w 934673"/>
              <a:gd name="connsiteY2" fmla="*/ 591893 h 870424"/>
              <a:gd name="connsiteX3" fmla="*/ 914761 w 934673"/>
              <a:gd name="connsiteY3" fmla="*/ 603384 h 870424"/>
              <a:gd name="connsiteX4" fmla="*/ 914340 w 934673"/>
              <a:gd name="connsiteY4" fmla="*/ 622033 h 870424"/>
              <a:gd name="connsiteX5" fmla="*/ 914280 w 934673"/>
              <a:gd name="connsiteY5" fmla="*/ 623416 h 870424"/>
              <a:gd name="connsiteX6" fmla="*/ 913859 w 934673"/>
              <a:gd name="connsiteY6" fmla="*/ 633042 h 870424"/>
              <a:gd name="connsiteX7" fmla="*/ 913438 w 934673"/>
              <a:gd name="connsiteY7" fmla="*/ 644171 h 870424"/>
              <a:gd name="connsiteX8" fmla="*/ 913317 w 934673"/>
              <a:gd name="connsiteY8" fmla="*/ 645675 h 870424"/>
              <a:gd name="connsiteX9" fmla="*/ 912776 w 934673"/>
              <a:gd name="connsiteY9" fmla="*/ 659150 h 870424"/>
              <a:gd name="connsiteX10" fmla="*/ 912535 w 934673"/>
              <a:gd name="connsiteY10" fmla="*/ 664384 h 870424"/>
              <a:gd name="connsiteX11" fmla="*/ 912174 w 934673"/>
              <a:gd name="connsiteY11" fmla="*/ 674130 h 870424"/>
              <a:gd name="connsiteX12" fmla="*/ 911934 w 934673"/>
              <a:gd name="connsiteY12" fmla="*/ 681047 h 870424"/>
              <a:gd name="connsiteX13" fmla="*/ 911633 w 934673"/>
              <a:gd name="connsiteY13" fmla="*/ 685138 h 870424"/>
              <a:gd name="connsiteX14" fmla="*/ 911513 w 934673"/>
              <a:gd name="connsiteY14" fmla="*/ 689590 h 870424"/>
              <a:gd name="connsiteX15" fmla="*/ 911272 w 934673"/>
              <a:gd name="connsiteY15" fmla="*/ 696027 h 870424"/>
              <a:gd name="connsiteX16" fmla="*/ 910971 w 934673"/>
              <a:gd name="connsiteY16" fmla="*/ 701622 h 870424"/>
              <a:gd name="connsiteX17" fmla="*/ 910971 w 934673"/>
              <a:gd name="connsiteY17" fmla="*/ 704449 h 870424"/>
              <a:gd name="connsiteX18" fmla="*/ 910851 w 934673"/>
              <a:gd name="connsiteY18" fmla="*/ 705953 h 870424"/>
              <a:gd name="connsiteX19" fmla="*/ 910610 w 934673"/>
              <a:gd name="connsiteY19" fmla="*/ 711126 h 870424"/>
              <a:gd name="connsiteX20" fmla="*/ 910610 w 934673"/>
              <a:gd name="connsiteY20" fmla="*/ 714014 h 870424"/>
              <a:gd name="connsiteX21" fmla="*/ 909888 w 934673"/>
              <a:gd name="connsiteY21" fmla="*/ 730257 h 870424"/>
              <a:gd name="connsiteX22" fmla="*/ 909166 w 934673"/>
              <a:gd name="connsiteY22" fmla="*/ 745236 h 870424"/>
              <a:gd name="connsiteX23" fmla="*/ 908805 w 934673"/>
              <a:gd name="connsiteY23" fmla="*/ 755222 h 870424"/>
              <a:gd name="connsiteX24" fmla="*/ 908204 w 934673"/>
              <a:gd name="connsiteY24" fmla="*/ 766652 h 870424"/>
              <a:gd name="connsiteX25" fmla="*/ 908144 w 934673"/>
              <a:gd name="connsiteY25" fmla="*/ 771345 h 870424"/>
              <a:gd name="connsiteX26" fmla="*/ 907241 w 934673"/>
              <a:gd name="connsiteY26" fmla="*/ 791678 h 870424"/>
              <a:gd name="connsiteX27" fmla="*/ 907241 w 934673"/>
              <a:gd name="connsiteY27" fmla="*/ 792099 h 870424"/>
              <a:gd name="connsiteX28" fmla="*/ 907061 w 934673"/>
              <a:gd name="connsiteY28" fmla="*/ 795949 h 870424"/>
              <a:gd name="connsiteX29" fmla="*/ 906880 w 934673"/>
              <a:gd name="connsiteY29" fmla="*/ 798536 h 870424"/>
              <a:gd name="connsiteX30" fmla="*/ 906700 w 934673"/>
              <a:gd name="connsiteY30" fmla="*/ 805875 h 870424"/>
              <a:gd name="connsiteX31" fmla="*/ 906339 w 934673"/>
              <a:gd name="connsiteY31" fmla="*/ 811049 h 870424"/>
              <a:gd name="connsiteX32" fmla="*/ 906219 w 934673"/>
              <a:gd name="connsiteY32" fmla="*/ 816944 h 870424"/>
              <a:gd name="connsiteX33" fmla="*/ 906158 w 934673"/>
              <a:gd name="connsiteY33" fmla="*/ 819772 h 870424"/>
              <a:gd name="connsiteX34" fmla="*/ 905978 w 934673"/>
              <a:gd name="connsiteY34" fmla="*/ 827712 h 870424"/>
              <a:gd name="connsiteX35" fmla="*/ 905858 w 934673"/>
              <a:gd name="connsiteY35" fmla="*/ 831924 h 870424"/>
              <a:gd name="connsiteX36" fmla="*/ 905737 w 934673"/>
              <a:gd name="connsiteY36" fmla="*/ 836014 h 870424"/>
              <a:gd name="connsiteX37" fmla="*/ 905136 w 934673"/>
              <a:gd name="connsiteY37" fmla="*/ 858393 h 870424"/>
              <a:gd name="connsiteX38" fmla="*/ 905076 w 934673"/>
              <a:gd name="connsiteY38" fmla="*/ 862183 h 870424"/>
              <a:gd name="connsiteX39" fmla="*/ 905076 w 934673"/>
              <a:gd name="connsiteY39" fmla="*/ 863567 h 870424"/>
              <a:gd name="connsiteX40" fmla="*/ 905015 w 934673"/>
              <a:gd name="connsiteY40" fmla="*/ 864890 h 870424"/>
              <a:gd name="connsiteX41" fmla="*/ 900263 w 934673"/>
              <a:gd name="connsiteY41" fmla="*/ 865010 h 870424"/>
              <a:gd name="connsiteX42" fmla="*/ 899782 w 934673"/>
              <a:gd name="connsiteY42" fmla="*/ 863747 h 870424"/>
              <a:gd name="connsiteX43" fmla="*/ 897857 w 934673"/>
              <a:gd name="connsiteY43" fmla="*/ 862724 h 870424"/>
              <a:gd name="connsiteX44" fmla="*/ 897736 w 934673"/>
              <a:gd name="connsiteY44" fmla="*/ 864349 h 870424"/>
              <a:gd name="connsiteX45" fmla="*/ 896413 w 934673"/>
              <a:gd name="connsiteY45" fmla="*/ 863867 h 870424"/>
              <a:gd name="connsiteX46" fmla="*/ 896052 w 934673"/>
              <a:gd name="connsiteY46" fmla="*/ 864950 h 870424"/>
              <a:gd name="connsiteX47" fmla="*/ 897255 w 934673"/>
              <a:gd name="connsiteY47" fmla="*/ 864950 h 870424"/>
              <a:gd name="connsiteX48" fmla="*/ 897135 w 934673"/>
              <a:gd name="connsiteY48" fmla="*/ 866153 h 870424"/>
              <a:gd name="connsiteX49" fmla="*/ 895811 w 934673"/>
              <a:gd name="connsiteY49" fmla="*/ 866033 h 870424"/>
              <a:gd name="connsiteX50" fmla="*/ 895691 w 934673"/>
              <a:gd name="connsiteY50" fmla="*/ 866815 h 870424"/>
              <a:gd name="connsiteX51" fmla="*/ 897496 w 934673"/>
              <a:gd name="connsiteY51" fmla="*/ 867718 h 870424"/>
              <a:gd name="connsiteX52" fmla="*/ 895510 w 934673"/>
              <a:gd name="connsiteY52" fmla="*/ 870425 h 870424"/>
              <a:gd name="connsiteX53" fmla="*/ 859596 w 934673"/>
              <a:gd name="connsiteY53" fmla="*/ 869402 h 870424"/>
              <a:gd name="connsiteX54" fmla="*/ 859837 w 934673"/>
              <a:gd name="connsiteY54" fmla="*/ 855566 h 870424"/>
              <a:gd name="connsiteX55" fmla="*/ 826149 w 934673"/>
              <a:gd name="connsiteY55" fmla="*/ 854543 h 870424"/>
              <a:gd name="connsiteX56" fmla="*/ 823742 w 934673"/>
              <a:gd name="connsiteY56" fmla="*/ 854543 h 870424"/>
              <a:gd name="connsiteX57" fmla="*/ 798055 w 934673"/>
              <a:gd name="connsiteY57" fmla="*/ 853701 h 870424"/>
              <a:gd name="connsiteX58" fmla="*/ 786625 w 934673"/>
              <a:gd name="connsiteY58" fmla="*/ 853099 h 870424"/>
              <a:gd name="connsiteX59" fmla="*/ 787828 w 934673"/>
              <a:gd name="connsiteY59" fmla="*/ 816162 h 870424"/>
              <a:gd name="connsiteX60" fmla="*/ 778383 w 934673"/>
              <a:gd name="connsiteY60" fmla="*/ 815862 h 870424"/>
              <a:gd name="connsiteX61" fmla="*/ 741506 w 934673"/>
              <a:gd name="connsiteY61" fmla="*/ 814478 h 870424"/>
              <a:gd name="connsiteX62" fmla="*/ 741386 w 934673"/>
              <a:gd name="connsiteY62" fmla="*/ 815200 h 870424"/>
              <a:gd name="connsiteX63" fmla="*/ 738679 w 934673"/>
              <a:gd name="connsiteY63" fmla="*/ 817486 h 870424"/>
              <a:gd name="connsiteX64" fmla="*/ 739341 w 934673"/>
              <a:gd name="connsiteY64" fmla="*/ 820313 h 870424"/>
              <a:gd name="connsiteX65" fmla="*/ 739160 w 934673"/>
              <a:gd name="connsiteY65" fmla="*/ 823080 h 870424"/>
              <a:gd name="connsiteX66" fmla="*/ 738498 w 934673"/>
              <a:gd name="connsiteY66" fmla="*/ 824705 h 870424"/>
              <a:gd name="connsiteX67" fmla="*/ 737055 w 934673"/>
              <a:gd name="connsiteY67" fmla="*/ 826509 h 870424"/>
              <a:gd name="connsiteX68" fmla="*/ 736694 w 934673"/>
              <a:gd name="connsiteY68" fmla="*/ 829698 h 870424"/>
              <a:gd name="connsiteX69" fmla="*/ 735731 w 934673"/>
              <a:gd name="connsiteY69" fmla="*/ 833728 h 870424"/>
              <a:gd name="connsiteX70" fmla="*/ 735551 w 934673"/>
              <a:gd name="connsiteY70" fmla="*/ 837037 h 870424"/>
              <a:gd name="connsiteX71" fmla="*/ 734528 w 934673"/>
              <a:gd name="connsiteY71" fmla="*/ 839925 h 870424"/>
              <a:gd name="connsiteX72" fmla="*/ 733926 w 934673"/>
              <a:gd name="connsiteY72" fmla="*/ 845098 h 870424"/>
              <a:gd name="connsiteX73" fmla="*/ 732061 w 934673"/>
              <a:gd name="connsiteY73" fmla="*/ 846061 h 870424"/>
              <a:gd name="connsiteX74" fmla="*/ 726407 w 934673"/>
              <a:gd name="connsiteY74" fmla="*/ 846121 h 870424"/>
              <a:gd name="connsiteX75" fmla="*/ 725324 w 934673"/>
              <a:gd name="connsiteY75" fmla="*/ 847925 h 870424"/>
              <a:gd name="connsiteX76" fmla="*/ 722917 w 934673"/>
              <a:gd name="connsiteY76" fmla="*/ 847925 h 870424"/>
              <a:gd name="connsiteX77" fmla="*/ 720511 w 934673"/>
              <a:gd name="connsiteY77" fmla="*/ 846903 h 870424"/>
              <a:gd name="connsiteX78" fmla="*/ 717744 w 934673"/>
              <a:gd name="connsiteY78" fmla="*/ 847805 h 870424"/>
              <a:gd name="connsiteX79" fmla="*/ 716842 w 934673"/>
              <a:gd name="connsiteY79" fmla="*/ 848587 h 870424"/>
              <a:gd name="connsiteX80" fmla="*/ 711849 w 934673"/>
              <a:gd name="connsiteY80" fmla="*/ 850272 h 870424"/>
              <a:gd name="connsiteX81" fmla="*/ 710405 w 934673"/>
              <a:gd name="connsiteY81" fmla="*/ 851174 h 870424"/>
              <a:gd name="connsiteX82" fmla="*/ 706434 w 934673"/>
              <a:gd name="connsiteY82" fmla="*/ 852317 h 870424"/>
              <a:gd name="connsiteX83" fmla="*/ 705051 w 934673"/>
              <a:gd name="connsiteY83" fmla="*/ 849911 h 870424"/>
              <a:gd name="connsiteX84" fmla="*/ 700118 w 934673"/>
              <a:gd name="connsiteY84" fmla="*/ 849129 h 870424"/>
              <a:gd name="connsiteX85" fmla="*/ 700178 w 934673"/>
              <a:gd name="connsiteY85" fmla="*/ 847204 h 870424"/>
              <a:gd name="connsiteX86" fmla="*/ 694763 w 934673"/>
              <a:gd name="connsiteY86" fmla="*/ 847204 h 870424"/>
              <a:gd name="connsiteX87" fmla="*/ 695004 w 934673"/>
              <a:gd name="connsiteY87" fmla="*/ 838842 h 870424"/>
              <a:gd name="connsiteX88" fmla="*/ 692418 w 934673"/>
              <a:gd name="connsiteY88" fmla="*/ 838842 h 870424"/>
              <a:gd name="connsiteX89" fmla="*/ 691996 w 934673"/>
              <a:gd name="connsiteY89" fmla="*/ 847023 h 870424"/>
              <a:gd name="connsiteX90" fmla="*/ 684417 w 934673"/>
              <a:gd name="connsiteY90" fmla="*/ 846723 h 870424"/>
              <a:gd name="connsiteX91" fmla="*/ 681529 w 934673"/>
              <a:gd name="connsiteY91" fmla="*/ 847384 h 870424"/>
              <a:gd name="connsiteX92" fmla="*/ 681469 w 934673"/>
              <a:gd name="connsiteY92" fmla="*/ 850272 h 870424"/>
              <a:gd name="connsiteX93" fmla="*/ 680867 w 934673"/>
              <a:gd name="connsiteY93" fmla="*/ 852016 h 870424"/>
              <a:gd name="connsiteX94" fmla="*/ 673047 w 934673"/>
              <a:gd name="connsiteY94" fmla="*/ 851776 h 870424"/>
              <a:gd name="connsiteX95" fmla="*/ 672926 w 934673"/>
              <a:gd name="connsiteY95" fmla="*/ 851114 h 870424"/>
              <a:gd name="connsiteX96" fmla="*/ 675032 w 934673"/>
              <a:gd name="connsiteY96" fmla="*/ 850151 h 870424"/>
              <a:gd name="connsiteX97" fmla="*/ 675393 w 934673"/>
              <a:gd name="connsiteY97" fmla="*/ 846061 h 870424"/>
              <a:gd name="connsiteX98" fmla="*/ 673347 w 934673"/>
              <a:gd name="connsiteY98" fmla="*/ 846963 h 870424"/>
              <a:gd name="connsiteX99" fmla="*/ 671302 w 934673"/>
              <a:gd name="connsiteY99" fmla="*/ 846782 h 870424"/>
              <a:gd name="connsiteX100" fmla="*/ 668896 w 934673"/>
              <a:gd name="connsiteY100" fmla="*/ 845098 h 870424"/>
              <a:gd name="connsiteX101" fmla="*/ 668896 w 934673"/>
              <a:gd name="connsiteY101" fmla="*/ 844316 h 870424"/>
              <a:gd name="connsiteX102" fmla="*/ 666851 w 934673"/>
              <a:gd name="connsiteY102" fmla="*/ 843233 h 870424"/>
              <a:gd name="connsiteX103" fmla="*/ 665467 w 934673"/>
              <a:gd name="connsiteY103" fmla="*/ 843835 h 870424"/>
              <a:gd name="connsiteX104" fmla="*/ 661075 w 934673"/>
              <a:gd name="connsiteY104" fmla="*/ 842993 h 870424"/>
              <a:gd name="connsiteX105" fmla="*/ 659692 w 934673"/>
              <a:gd name="connsiteY105" fmla="*/ 837458 h 870424"/>
              <a:gd name="connsiteX106" fmla="*/ 658428 w 934673"/>
              <a:gd name="connsiteY106" fmla="*/ 837278 h 870424"/>
              <a:gd name="connsiteX107" fmla="*/ 660233 w 934673"/>
              <a:gd name="connsiteY107" fmla="*/ 835292 h 870424"/>
              <a:gd name="connsiteX108" fmla="*/ 661557 w 934673"/>
              <a:gd name="connsiteY108" fmla="*/ 834751 h 870424"/>
              <a:gd name="connsiteX109" fmla="*/ 663843 w 934673"/>
              <a:gd name="connsiteY109" fmla="*/ 834811 h 870424"/>
              <a:gd name="connsiteX110" fmla="*/ 664143 w 934673"/>
              <a:gd name="connsiteY110" fmla="*/ 826630 h 870424"/>
              <a:gd name="connsiteX111" fmla="*/ 667332 w 934673"/>
              <a:gd name="connsiteY111" fmla="*/ 822118 h 870424"/>
              <a:gd name="connsiteX112" fmla="*/ 669257 w 934673"/>
              <a:gd name="connsiteY112" fmla="*/ 820373 h 870424"/>
              <a:gd name="connsiteX113" fmla="*/ 669978 w 934673"/>
              <a:gd name="connsiteY113" fmla="*/ 818568 h 870424"/>
              <a:gd name="connsiteX114" fmla="*/ 670039 w 934673"/>
              <a:gd name="connsiteY114" fmla="*/ 815741 h 870424"/>
              <a:gd name="connsiteX115" fmla="*/ 671422 w 934673"/>
              <a:gd name="connsiteY115" fmla="*/ 815741 h 870424"/>
              <a:gd name="connsiteX116" fmla="*/ 671543 w 934673"/>
              <a:gd name="connsiteY116" fmla="*/ 812132 h 870424"/>
              <a:gd name="connsiteX117" fmla="*/ 644953 w 934673"/>
              <a:gd name="connsiteY117" fmla="*/ 811049 h 870424"/>
              <a:gd name="connsiteX118" fmla="*/ 615716 w 934673"/>
              <a:gd name="connsiteY118" fmla="*/ 809966 h 870424"/>
              <a:gd name="connsiteX119" fmla="*/ 616197 w 934673"/>
              <a:gd name="connsiteY119" fmla="*/ 796611 h 870424"/>
              <a:gd name="connsiteX120" fmla="*/ 617100 w 934673"/>
              <a:gd name="connsiteY120" fmla="*/ 776458 h 870424"/>
              <a:gd name="connsiteX121" fmla="*/ 617701 w 934673"/>
              <a:gd name="connsiteY121" fmla="*/ 760937 h 870424"/>
              <a:gd name="connsiteX122" fmla="*/ 618002 w 934673"/>
              <a:gd name="connsiteY122" fmla="*/ 760937 h 870424"/>
              <a:gd name="connsiteX123" fmla="*/ 618724 w 934673"/>
              <a:gd name="connsiteY123" fmla="*/ 744815 h 870424"/>
              <a:gd name="connsiteX124" fmla="*/ 621732 w 934673"/>
              <a:gd name="connsiteY124" fmla="*/ 744935 h 870424"/>
              <a:gd name="connsiteX125" fmla="*/ 622213 w 934673"/>
              <a:gd name="connsiteY125" fmla="*/ 732904 h 870424"/>
              <a:gd name="connsiteX126" fmla="*/ 630936 w 934673"/>
              <a:gd name="connsiteY126" fmla="*/ 733325 h 870424"/>
              <a:gd name="connsiteX127" fmla="*/ 635929 w 934673"/>
              <a:gd name="connsiteY127" fmla="*/ 732423 h 870424"/>
              <a:gd name="connsiteX128" fmla="*/ 645374 w 934673"/>
              <a:gd name="connsiteY128" fmla="*/ 731400 h 870424"/>
              <a:gd name="connsiteX129" fmla="*/ 652172 w 934673"/>
              <a:gd name="connsiteY129" fmla="*/ 729354 h 870424"/>
              <a:gd name="connsiteX130" fmla="*/ 667993 w 934673"/>
              <a:gd name="connsiteY130" fmla="*/ 729956 h 870424"/>
              <a:gd name="connsiteX131" fmla="*/ 668114 w 934673"/>
              <a:gd name="connsiteY131" fmla="*/ 724662 h 870424"/>
              <a:gd name="connsiteX132" fmla="*/ 673768 w 934673"/>
              <a:gd name="connsiteY132" fmla="*/ 724782 h 870424"/>
              <a:gd name="connsiteX133" fmla="*/ 673889 w 934673"/>
              <a:gd name="connsiteY133" fmla="*/ 721955 h 870424"/>
              <a:gd name="connsiteX134" fmla="*/ 680867 w 934673"/>
              <a:gd name="connsiteY134" fmla="*/ 722196 h 870424"/>
              <a:gd name="connsiteX135" fmla="*/ 680987 w 934673"/>
              <a:gd name="connsiteY135" fmla="*/ 720631 h 870424"/>
              <a:gd name="connsiteX136" fmla="*/ 681770 w 934673"/>
              <a:gd name="connsiteY136" fmla="*/ 720030 h 870424"/>
              <a:gd name="connsiteX137" fmla="*/ 682973 w 934673"/>
              <a:gd name="connsiteY137" fmla="*/ 722135 h 870424"/>
              <a:gd name="connsiteX138" fmla="*/ 685560 w 934673"/>
              <a:gd name="connsiteY138" fmla="*/ 722075 h 870424"/>
              <a:gd name="connsiteX139" fmla="*/ 703065 w 934673"/>
              <a:gd name="connsiteY139" fmla="*/ 698794 h 870424"/>
              <a:gd name="connsiteX140" fmla="*/ 705712 w 934673"/>
              <a:gd name="connsiteY140" fmla="*/ 697230 h 870424"/>
              <a:gd name="connsiteX141" fmla="*/ 708780 w 934673"/>
              <a:gd name="connsiteY141" fmla="*/ 694042 h 870424"/>
              <a:gd name="connsiteX142" fmla="*/ 710946 w 934673"/>
              <a:gd name="connsiteY142" fmla="*/ 694042 h 870424"/>
              <a:gd name="connsiteX143" fmla="*/ 711006 w 934673"/>
              <a:gd name="connsiteY143" fmla="*/ 692899 h 870424"/>
              <a:gd name="connsiteX144" fmla="*/ 724001 w 934673"/>
              <a:gd name="connsiteY144" fmla="*/ 688808 h 870424"/>
              <a:gd name="connsiteX145" fmla="*/ 730858 w 934673"/>
              <a:gd name="connsiteY145" fmla="*/ 684898 h 870424"/>
              <a:gd name="connsiteX146" fmla="*/ 739401 w 934673"/>
              <a:gd name="connsiteY146" fmla="*/ 683694 h 870424"/>
              <a:gd name="connsiteX147" fmla="*/ 743792 w 934673"/>
              <a:gd name="connsiteY147" fmla="*/ 682551 h 870424"/>
              <a:gd name="connsiteX148" fmla="*/ 744394 w 934673"/>
              <a:gd name="connsiteY148" fmla="*/ 683033 h 870424"/>
              <a:gd name="connsiteX149" fmla="*/ 752274 w 934673"/>
              <a:gd name="connsiteY149" fmla="*/ 682912 h 870424"/>
              <a:gd name="connsiteX150" fmla="*/ 758832 w 934673"/>
              <a:gd name="connsiteY150" fmla="*/ 681649 h 870424"/>
              <a:gd name="connsiteX151" fmla="*/ 774653 w 934673"/>
              <a:gd name="connsiteY151" fmla="*/ 681529 h 870424"/>
              <a:gd name="connsiteX152" fmla="*/ 780669 w 934673"/>
              <a:gd name="connsiteY152" fmla="*/ 681830 h 870424"/>
              <a:gd name="connsiteX153" fmla="*/ 782053 w 934673"/>
              <a:gd name="connsiteY153" fmla="*/ 681469 h 870424"/>
              <a:gd name="connsiteX154" fmla="*/ 790896 w 934673"/>
              <a:gd name="connsiteY154" fmla="*/ 676055 h 870424"/>
              <a:gd name="connsiteX155" fmla="*/ 795468 w 934673"/>
              <a:gd name="connsiteY155" fmla="*/ 675152 h 870424"/>
              <a:gd name="connsiteX156" fmla="*/ 797453 w 934673"/>
              <a:gd name="connsiteY156" fmla="*/ 674130 h 870424"/>
              <a:gd name="connsiteX157" fmla="*/ 799619 w 934673"/>
              <a:gd name="connsiteY157" fmla="*/ 671302 h 870424"/>
              <a:gd name="connsiteX158" fmla="*/ 802146 w 934673"/>
              <a:gd name="connsiteY158" fmla="*/ 672746 h 870424"/>
              <a:gd name="connsiteX159" fmla="*/ 803348 w 934673"/>
              <a:gd name="connsiteY159" fmla="*/ 674130 h 870424"/>
              <a:gd name="connsiteX160" fmla="*/ 804672 w 934673"/>
              <a:gd name="connsiteY160" fmla="*/ 674370 h 870424"/>
              <a:gd name="connsiteX161" fmla="*/ 807439 w 934673"/>
              <a:gd name="connsiteY161" fmla="*/ 676175 h 870424"/>
              <a:gd name="connsiteX162" fmla="*/ 808342 w 934673"/>
              <a:gd name="connsiteY162" fmla="*/ 654157 h 870424"/>
              <a:gd name="connsiteX163" fmla="*/ 788851 w 934673"/>
              <a:gd name="connsiteY163" fmla="*/ 653555 h 870424"/>
              <a:gd name="connsiteX164" fmla="*/ 789452 w 934673"/>
              <a:gd name="connsiteY164" fmla="*/ 637253 h 870424"/>
              <a:gd name="connsiteX165" fmla="*/ 790054 w 934673"/>
              <a:gd name="connsiteY165" fmla="*/ 619987 h 870424"/>
              <a:gd name="connsiteX166" fmla="*/ 790475 w 934673"/>
              <a:gd name="connsiteY166" fmla="*/ 603504 h 870424"/>
              <a:gd name="connsiteX167" fmla="*/ 774292 w 934673"/>
              <a:gd name="connsiteY167" fmla="*/ 602842 h 870424"/>
              <a:gd name="connsiteX168" fmla="*/ 775075 w 934673"/>
              <a:gd name="connsiteY168" fmla="*/ 580764 h 870424"/>
              <a:gd name="connsiteX169" fmla="*/ 775435 w 934673"/>
              <a:gd name="connsiteY169" fmla="*/ 569154 h 870424"/>
              <a:gd name="connsiteX170" fmla="*/ 774894 w 934673"/>
              <a:gd name="connsiteY170" fmla="*/ 569154 h 870424"/>
              <a:gd name="connsiteX171" fmla="*/ 776518 w 934673"/>
              <a:gd name="connsiteY171" fmla="*/ 524697 h 870424"/>
              <a:gd name="connsiteX172" fmla="*/ 777240 w 934673"/>
              <a:gd name="connsiteY172" fmla="*/ 503281 h 870424"/>
              <a:gd name="connsiteX173" fmla="*/ 749447 w 934673"/>
              <a:gd name="connsiteY173" fmla="*/ 502319 h 870424"/>
              <a:gd name="connsiteX174" fmla="*/ 749868 w 934673"/>
              <a:gd name="connsiteY174" fmla="*/ 488482 h 870424"/>
              <a:gd name="connsiteX175" fmla="*/ 751131 w 934673"/>
              <a:gd name="connsiteY175" fmla="*/ 454012 h 870424"/>
              <a:gd name="connsiteX176" fmla="*/ 751252 w 934673"/>
              <a:gd name="connsiteY176" fmla="*/ 447033 h 870424"/>
              <a:gd name="connsiteX177" fmla="*/ 751853 w 934673"/>
              <a:gd name="connsiteY177" fmla="*/ 435724 h 870424"/>
              <a:gd name="connsiteX178" fmla="*/ 752154 w 934673"/>
              <a:gd name="connsiteY178" fmla="*/ 435724 h 870424"/>
              <a:gd name="connsiteX179" fmla="*/ 752395 w 934673"/>
              <a:gd name="connsiteY179" fmla="*/ 433017 h 870424"/>
              <a:gd name="connsiteX180" fmla="*/ 752996 w 934673"/>
              <a:gd name="connsiteY180" fmla="*/ 419180 h 870424"/>
              <a:gd name="connsiteX181" fmla="*/ 754200 w 934673"/>
              <a:gd name="connsiteY181" fmla="*/ 385913 h 870424"/>
              <a:gd name="connsiteX182" fmla="*/ 703065 w 934673"/>
              <a:gd name="connsiteY182" fmla="*/ 383988 h 870424"/>
              <a:gd name="connsiteX183" fmla="*/ 676596 w 934673"/>
              <a:gd name="connsiteY183" fmla="*/ 382785 h 870424"/>
              <a:gd name="connsiteX184" fmla="*/ 641885 w 934673"/>
              <a:gd name="connsiteY184" fmla="*/ 381401 h 870424"/>
              <a:gd name="connsiteX185" fmla="*/ 621551 w 934673"/>
              <a:gd name="connsiteY185" fmla="*/ 380378 h 870424"/>
              <a:gd name="connsiteX186" fmla="*/ 575471 w 934673"/>
              <a:gd name="connsiteY186" fmla="*/ 378213 h 870424"/>
              <a:gd name="connsiteX187" fmla="*/ 573786 w 934673"/>
              <a:gd name="connsiteY187" fmla="*/ 411480 h 870424"/>
              <a:gd name="connsiteX188" fmla="*/ 533721 w 934673"/>
              <a:gd name="connsiteY188" fmla="*/ 409555 h 870424"/>
              <a:gd name="connsiteX189" fmla="*/ 495581 w 934673"/>
              <a:gd name="connsiteY189" fmla="*/ 407630 h 870424"/>
              <a:gd name="connsiteX190" fmla="*/ 468089 w 934673"/>
              <a:gd name="connsiteY190" fmla="*/ 406186 h 870424"/>
              <a:gd name="connsiteX191" fmla="*/ 460448 w 934673"/>
              <a:gd name="connsiteY191" fmla="*/ 405765 h 870424"/>
              <a:gd name="connsiteX192" fmla="*/ 462734 w 934673"/>
              <a:gd name="connsiteY192" fmla="*/ 402577 h 870424"/>
              <a:gd name="connsiteX193" fmla="*/ 469111 w 934673"/>
              <a:gd name="connsiteY193" fmla="*/ 386876 h 870424"/>
              <a:gd name="connsiteX194" fmla="*/ 442100 w 934673"/>
              <a:gd name="connsiteY194" fmla="*/ 385431 h 870424"/>
              <a:gd name="connsiteX195" fmla="*/ 442882 w 934673"/>
              <a:gd name="connsiteY195" fmla="*/ 369791 h 870424"/>
              <a:gd name="connsiteX196" fmla="*/ 438070 w 934673"/>
              <a:gd name="connsiteY196" fmla="*/ 368347 h 870424"/>
              <a:gd name="connsiteX197" fmla="*/ 435122 w 934673"/>
              <a:gd name="connsiteY197" fmla="*/ 366903 h 870424"/>
              <a:gd name="connsiteX198" fmla="*/ 433077 w 934673"/>
              <a:gd name="connsiteY198" fmla="*/ 364677 h 870424"/>
              <a:gd name="connsiteX199" fmla="*/ 429467 w 934673"/>
              <a:gd name="connsiteY199" fmla="*/ 366181 h 870424"/>
              <a:gd name="connsiteX200" fmla="*/ 430129 w 934673"/>
              <a:gd name="connsiteY200" fmla="*/ 353668 h 870424"/>
              <a:gd name="connsiteX201" fmla="*/ 429648 w 934673"/>
              <a:gd name="connsiteY201" fmla="*/ 353668 h 870424"/>
              <a:gd name="connsiteX202" fmla="*/ 431152 w 934673"/>
              <a:gd name="connsiteY202" fmla="*/ 327199 h 870424"/>
              <a:gd name="connsiteX203" fmla="*/ 423812 w 934673"/>
              <a:gd name="connsiteY203" fmla="*/ 324552 h 870424"/>
              <a:gd name="connsiteX204" fmla="*/ 419722 w 934673"/>
              <a:gd name="connsiteY204" fmla="*/ 323048 h 870424"/>
              <a:gd name="connsiteX205" fmla="*/ 414909 w 934673"/>
              <a:gd name="connsiteY205" fmla="*/ 325154 h 870424"/>
              <a:gd name="connsiteX206" fmla="*/ 414067 w 934673"/>
              <a:gd name="connsiteY206" fmla="*/ 341095 h 870424"/>
              <a:gd name="connsiteX207" fmla="*/ 413465 w 934673"/>
              <a:gd name="connsiteY207" fmla="*/ 341396 h 870424"/>
              <a:gd name="connsiteX208" fmla="*/ 407329 w 934673"/>
              <a:gd name="connsiteY208" fmla="*/ 340734 h 870424"/>
              <a:gd name="connsiteX209" fmla="*/ 407149 w 934673"/>
              <a:gd name="connsiteY209" fmla="*/ 342780 h 870424"/>
              <a:gd name="connsiteX210" fmla="*/ 407871 w 934673"/>
              <a:gd name="connsiteY210" fmla="*/ 343923 h 870424"/>
              <a:gd name="connsiteX211" fmla="*/ 406367 w 934673"/>
              <a:gd name="connsiteY211" fmla="*/ 343923 h 870424"/>
              <a:gd name="connsiteX212" fmla="*/ 406367 w 934673"/>
              <a:gd name="connsiteY212" fmla="*/ 342720 h 870424"/>
              <a:gd name="connsiteX213" fmla="*/ 394756 w 934673"/>
              <a:gd name="connsiteY213" fmla="*/ 341336 h 870424"/>
              <a:gd name="connsiteX214" fmla="*/ 392771 w 934673"/>
              <a:gd name="connsiteY214" fmla="*/ 342419 h 870424"/>
              <a:gd name="connsiteX215" fmla="*/ 390485 w 934673"/>
              <a:gd name="connsiteY215" fmla="*/ 345607 h 870424"/>
              <a:gd name="connsiteX216" fmla="*/ 385552 w 934673"/>
              <a:gd name="connsiteY216" fmla="*/ 345306 h 870424"/>
              <a:gd name="connsiteX217" fmla="*/ 385432 w 934673"/>
              <a:gd name="connsiteY217" fmla="*/ 346870 h 870424"/>
              <a:gd name="connsiteX218" fmla="*/ 383326 w 934673"/>
              <a:gd name="connsiteY218" fmla="*/ 346149 h 870424"/>
              <a:gd name="connsiteX219" fmla="*/ 382123 w 934673"/>
              <a:gd name="connsiteY219" fmla="*/ 345306 h 870424"/>
              <a:gd name="connsiteX220" fmla="*/ 381281 w 934673"/>
              <a:gd name="connsiteY220" fmla="*/ 346389 h 870424"/>
              <a:gd name="connsiteX221" fmla="*/ 378875 w 934673"/>
              <a:gd name="connsiteY221" fmla="*/ 344103 h 870424"/>
              <a:gd name="connsiteX222" fmla="*/ 370753 w 934673"/>
              <a:gd name="connsiteY222" fmla="*/ 337486 h 870424"/>
              <a:gd name="connsiteX223" fmla="*/ 370753 w 934673"/>
              <a:gd name="connsiteY223" fmla="*/ 339411 h 870424"/>
              <a:gd name="connsiteX224" fmla="*/ 369550 w 934673"/>
              <a:gd name="connsiteY224" fmla="*/ 339471 h 870424"/>
              <a:gd name="connsiteX225" fmla="*/ 369430 w 934673"/>
              <a:gd name="connsiteY225" fmla="*/ 340794 h 870424"/>
              <a:gd name="connsiteX226" fmla="*/ 367625 w 934673"/>
              <a:gd name="connsiteY226" fmla="*/ 340674 h 870424"/>
              <a:gd name="connsiteX227" fmla="*/ 366422 w 934673"/>
              <a:gd name="connsiteY227" fmla="*/ 340073 h 870424"/>
              <a:gd name="connsiteX228" fmla="*/ 365640 w 934673"/>
              <a:gd name="connsiteY228" fmla="*/ 340794 h 870424"/>
              <a:gd name="connsiteX229" fmla="*/ 365159 w 934673"/>
              <a:gd name="connsiteY229" fmla="*/ 339651 h 870424"/>
              <a:gd name="connsiteX230" fmla="*/ 363354 w 934673"/>
              <a:gd name="connsiteY230" fmla="*/ 338448 h 870424"/>
              <a:gd name="connsiteX231" fmla="*/ 362632 w 934673"/>
              <a:gd name="connsiteY231" fmla="*/ 340554 h 870424"/>
              <a:gd name="connsiteX232" fmla="*/ 361369 w 934673"/>
              <a:gd name="connsiteY232" fmla="*/ 340133 h 870424"/>
              <a:gd name="connsiteX233" fmla="*/ 360707 w 934673"/>
              <a:gd name="connsiteY233" fmla="*/ 341697 h 870424"/>
              <a:gd name="connsiteX234" fmla="*/ 361308 w 934673"/>
              <a:gd name="connsiteY234" fmla="*/ 342479 h 870424"/>
              <a:gd name="connsiteX235" fmla="*/ 361429 w 934673"/>
              <a:gd name="connsiteY235" fmla="*/ 345367 h 870424"/>
              <a:gd name="connsiteX236" fmla="*/ 359203 w 934673"/>
              <a:gd name="connsiteY236" fmla="*/ 344765 h 870424"/>
              <a:gd name="connsiteX237" fmla="*/ 359083 w 934673"/>
              <a:gd name="connsiteY237" fmla="*/ 345727 h 870424"/>
              <a:gd name="connsiteX238" fmla="*/ 357939 w 934673"/>
              <a:gd name="connsiteY238" fmla="*/ 345667 h 870424"/>
              <a:gd name="connsiteX239" fmla="*/ 358300 w 934673"/>
              <a:gd name="connsiteY239" fmla="*/ 344043 h 870424"/>
              <a:gd name="connsiteX240" fmla="*/ 356736 w 934673"/>
              <a:gd name="connsiteY240" fmla="*/ 343141 h 870424"/>
              <a:gd name="connsiteX241" fmla="*/ 353127 w 934673"/>
              <a:gd name="connsiteY241" fmla="*/ 343080 h 870424"/>
              <a:gd name="connsiteX242" fmla="*/ 340013 w 934673"/>
              <a:gd name="connsiteY242" fmla="*/ 342359 h 870424"/>
              <a:gd name="connsiteX243" fmla="*/ 339230 w 934673"/>
              <a:gd name="connsiteY243" fmla="*/ 342479 h 870424"/>
              <a:gd name="connsiteX244" fmla="*/ 337305 w 934673"/>
              <a:gd name="connsiteY244" fmla="*/ 337907 h 870424"/>
              <a:gd name="connsiteX245" fmla="*/ 336463 w 934673"/>
              <a:gd name="connsiteY245" fmla="*/ 337907 h 870424"/>
              <a:gd name="connsiteX246" fmla="*/ 336223 w 934673"/>
              <a:gd name="connsiteY246" fmla="*/ 342659 h 870424"/>
              <a:gd name="connsiteX247" fmla="*/ 336944 w 934673"/>
              <a:gd name="connsiteY247" fmla="*/ 345848 h 870424"/>
              <a:gd name="connsiteX248" fmla="*/ 336584 w 934673"/>
              <a:gd name="connsiteY248" fmla="*/ 349999 h 870424"/>
              <a:gd name="connsiteX249" fmla="*/ 333696 w 934673"/>
              <a:gd name="connsiteY249" fmla="*/ 349217 h 870424"/>
              <a:gd name="connsiteX250" fmla="*/ 328522 w 934673"/>
              <a:gd name="connsiteY250" fmla="*/ 348856 h 870424"/>
              <a:gd name="connsiteX251" fmla="*/ 328883 w 934673"/>
              <a:gd name="connsiteY251" fmla="*/ 348254 h 870424"/>
              <a:gd name="connsiteX252" fmla="*/ 326898 w 934673"/>
              <a:gd name="connsiteY252" fmla="*/ 348435 h 870424"/>
              <a:gd name="connsiteX253" fmla="*/ 324913 w 934673"/>
              <a:gd name="connsiteY253" fmla="*/ 349878 h 870424"/>
              <a:gd name="connsiteX254" fmla="*/ 323710 w 934673"/>
              <a:gd name="connsiteY254" fmla="*/ 349698 h 870424"/>
              <a:gd name="connsiteX255" fmla="*/ 320461 w 934673"/>
              <a:gd name="connsiteY255" fmla="*/ 350540 h 870424"/>
              <a:gd name="connsiteX256" fmla="*/ 318656 w 934673"/>
              <a:gd name="connsiteY256" fmla="*/ 350179 h 870424"/>
              <a:gd name="connsiteX257" fmla="*/ 318837 w 934673"/>
              <a:gd name="connsiteY257" fmla="*/ 351864 h 870424"/>
              <a:gd name="connsiteX258" fmla="*/ 317634 w 934673"/>
              <a:gd name="connsiteY258" fmla="*/ 352826 h 870424"/>
              <a:gd name="connsiteX259" fmla="*/ 319017 w 934673"/>
              <a:gd name="connsiteY259" fmla="*/ 358782 h 870424"/>
              <a:gd name="connsiteX260" fmla="*/ 317694 w 934673"/>
              <a:gd name="connsiteY260" fmla="*/ 360948 h 870424"/>
              <a:gd name="connsiteX261" fmla="*/ 318957 w 934673"/>
              <a:gd name="connsiteY261" fmla="*/ 361248 h 870424"/>
              <a:gd name="connsiteX262" fmla="*/ 319499 w 934673"/>
              <a:gd name="connsiteY262" fmla="*/ 363234 h 870424"/>
              <a:gd name="connsiteX263" fmla="*/ 298624 w 934673"/>
              <a:gd name="connsiteY263" fmla="*/ 361789 h 870424"/>
              <a:gd name="connsiteX264" fmla="*/ 293029 w 934673"/>
              <a:gd name="connsiteY264" fmla="*/ 361248 h 870424"/>
              <a:gd name="connsiteX265" fmla="*/ 283464 w 934673"/>
              <a:gd name="connsiteY265" fmla="*/ 360587 h 870424"/>
              <a:gd name="connsiteX266" fmla="*/ 278230 w 934673"/>
              <a:gd name="connsiteY266" fmla="*/ 343742 h 870424"/>
              <a:gd name="connsiteX267" fmla="*/ 267462 w 934673"/>
              <a:gd name="connsiteY267" fmla="*/ 342960 h 870424"/>
              <a:gd name="connsiteX268" fmla="*/ 232871 w 934673"/>
              <a:gd name="connsiteY268" fmla="*/ 340915 h 870424"/>
              <a:gd name="connsiteX269" fmla="*/ 218554 w 934673"/>
              <a:gd name="connsiteY269" fmla="*/ 339712 h 870424"/>
              <a:gd name="connsiteX270" fmla="*/ 219336 w 934673"/>
              <a:gd name="connsiteY270" fmla="*/ 331410 h 870424"/>
              <a:gd name="connsiteX271" fmla="*/ 203093 w 934673"/>
              <a:gd name="connsiteY271" fmla="*/ 330207 h 870424"/>
              <a:gd name="connsiteX272" fmla="*/ 202492 w 934673"/>
              <a:gd name="connsiteY272" fmla="*/ 338448 h 870424"/>
              <a:gd name="connsiteX273" fmla="*/ 174277 w 934673"/>
              <a:gd name="connsiteY273" fmla="*/ 336283 h 870424"/>
              <a:gd name="connsiteX274" fmla="*/ 161945 w 934673"/>
              <a:gd name="connsiteY274" fmla="*/ 335320 h 870424"/>
              <a:gd name="connsiteX275" fmla="*/ 141732 w 934673"/>
              <a:gd name="connsiteY275" fmla="*/ 333516 h 870424"/>
              <a:gd name="connsiteX276" fmla="*/ 121278 w 934673"/>
              <a:gd name="connsiteY276" fmla="*/ 331891 h 870424"/>
              <a:gd name="connsiteX277" fmla="*/ 90297 w 934673"/>
              <a:gd name="connsiteY277" fmla="*/ 329364 h 870424"/>
              <a:gd name="connsiteX278" fmla="*/ 90237 w 934673"/>
              <a:gd name="connsiteY278" fmla="*/ 330748 h 870424"/>
              <a:gd name="connsiteX279" fmla="*/ 86688 w 934673"/>
              <a:gd name="connsiteY279" fmla="*/ 329184 h 870424"/>
              <a:gd name="connsiteX280" fmla="*/ 84462 w 934673"/>
              <a:gd name="connsiteY280" fmla="*/ 330026 h 870424"/>
              <a:gd name="connsiteX281" fmla="*/ 80070 w 934673"/>
              <a:gd name="connsiteY281" fmla="*/ 330447 h 870424"/>
              <a:gd name="connsiteX282" fmla="*/ 79288 w 934673"/>
              <a:gd name="connsiteY282" fmla="*/ 331290 h 870424"/>
              <a:gd name="connsiteX283" fmla="*/ 78506 w 934673"/>
              <a:gd name="connsiteY283" fmla="*/ 338208 h 870424"/>
              <a:gd name="connsiteX284" fmla="*/ 80191 w 934673"/>
              <a:gd name="connsiteY284" fmla="*/ 337546 h 870424"/>
              <a:gd name="connsiteX285" fmla="*/ 80010 w 934673"/>
              <a:gd name="connsiteY285" fmla="*/ 339290 h 870424"/>
              <a:gd name="connsiteX286" fmla="*/ 78326 w 934673"/>
              <a:gd name="connsiteY286" fmla="*/ 339230 h 870424"/>
              <a:gd name="connsiteX287" fmla="*/ 78085 w 934673"/>
              <a:gd name="connsiteY287" fmla="*/ 342479 h 870424"/>
              <a:gd name="connsiteX288" fmla="*/ 77544 w 934673"/>
              <a:gd name="connsiteY288" fmla="*/ 351503 h 870424"/>
              <a:gd name="connsiteX289" fmla="*/ 76521 w 934673"/>
              <a:gd name="connsiteY289" fmla="*/ 363414 h 870424"/>
              <a:gd name="connsiteX290" fmla="*/ 71648 w 934673"/>
              <a:gd name="connsiteY290" fmla="*/ 366241 h 870424"/>
              <a:gd name="connsiteX291" fmla="*/ 69061 w 934673"/>
              <a:gd name="connsiteY291" fmla="*/ 365940 h 870424"/>
              <a:gd name="connsiteX292" fmla="*/ 64249 w 934673"/>
              <a:gd name="connsiteY292" fmla="*/ 362933 h 870424"/>
              <a:gd name="connsiteX293" fmla="*/ 61842 w 934673"/>
              <a:gd name="connsiteY293" fmla="*/ 362271 h 870424"/>
              <a:gd name="connsiteX294" fmla="*/ 52939 w 934673"/>
              <a:gd name="connsiteY294" fmla="*/ 362933 h 870424"/>
              <a:gd name="connsiteX295" fmla="*/ 50894 w 934673"/>
              <a:gd name="connsiteY295" fmla="*/ 363354 h 870424"/>
              <a:gd name="connsiteX296" fmla="*/ 46081 w 934673"/>
              <a:gd name="connsiteY296" fmla="*/ 365279 h 870424"/>
              <a:gd name="connsiteX297" fmla="*/ 46442 w 934673"/>
              <a:gd name="connsiteY297" fmla="*/ 368587 h 870424"/>
              <a:gd name="connsiteX298" fmla="*/ 48728 w 934673"/>
              <a:gd name="connsiteY298" fmla="*/ 370994 h 870424"/>
              <a:gd name="connsiteX299" fmla="*/ 48848 w 934673"/>
              <a:gd name="connsiteY299" fmla="*/ 372077 h 870424"/>
              <a:gd name="connsiteX300" fmla="*/ 47104 w 934673"/>
              <a:gd name="connsiteY300" fmla="*/ 372197 h 870424"/>
              <a:gd name="connsiteX301" fmla="*/ 45058 w 934673"/>
              <a:gd name="connsiteY301" fmla="*/ 373159 h 870424"/>
              <a:gd name="connsiteX302" fmla="*/ 41268 w 934673"/>
              <a:gd name="connsiteY302" fmla="*/ 373220 h 870424"/>
              <a:gd name="connsiteX303" fmla="*/ 39945 w 934673"/>
              <a:gd name="connsiteY303" fmla="*/ 371896 h 870424"/>
              <a:gd name="connsiteX304" fmla="*/ 36696 w 934673"/>
              <a:gd name="connsiteY304" fmla="*/ 370813 h 870424"/>
              <a:gd name="connsiteX305" fmla="*/ 34410 w 934673"/>
              <a:gd name="connsiteY305" fmla="*/ 368828 h 870424"/>
              <a:gd name="connsiteX306" fmla="*/ 32004 w 934673"/>
              <a:gd name="connsiteY306" fmla="*/ 368768 h 870424"/>
              <a:gd name="connsiteX307" fmla="*/ 32245 w 934673"/>
              <a:gd name="connsiteY307" fmla="*/ 366843 h 870424"/>
              <a:gd name="connsiteX308" fmla="*/ 35674 w 934673"/>
              <a:gd name="connsiteY308" fmla="*/ 363835 h 870424"/>
              <a:gd name="connsiteX309" fmla="*/ 36095 w 934673"/>
              <a:gd name="connsiteY309" fmla="*/ 362030 h 870424"/>
              <a:gd name="connsiteX310" fmla="*/ 35734 w 934673"/>
              <a:gd name="connsiteY310" fmla="*/ 360827 h 870424"/>
              <a:gd name="connsiteX311" fmla="*/ 34350 w 934673"/>
              <a:gd name="connsiteY311" fmla="*/ 359985 h 870424"/>
              <a:gd name="connsiteX312" fmla="*/ 27913 w 934673"/>
              <a:gd name="connsiteY312" fmla="*/ 362511 h 870424"/>
              <a:gd name="connsiteX313" fmla="*/ 30921 w 934673"/>
              <a:gd name="connsiteY313" fmla="*/ 359022 h 870424"/>
              <a:gd name="connsiteX314" fmla="*/ 30921 w 934673"/>
              <a:gd name="connsiteY314" fmla="*/ 356255 h 870424"/>
              <a:gd name="connsiteX315" fmla="*/ 31342 w 934673"/>
              <a:gd name="connsiteY315" fmla="*/ 351924 h 870424"/>
              <a:gd name="connsiteX316" fmla="*/ 31763 w 934673"/>
              <a:gd name="connsiteY316" fmla="*/ 351322 h 870424"/>
              <a:gd name="connsiteX317" fmla="*/ 30259 w 934673"/>
              <a:gd name="connsiteY317" fmla="*/ 349156 h 870424"/>
              <a:gd name="connsiteX318" fmla="*/ 20875 w 934673"/>
              <a:gd name="connsiteY318" fmla="*/ 348314 h 870424"/>
              <a:gd name="connsiteX319" fmla="*/ 0 w 934673"/>
              <a:gd name="connsiteY319" fmla="*/ 346690 h 870424"/>
              <a:gd name="connsiteX320" fmla="*/ 241 w 934673"/>
              <a:gd name="connsiteY320" fmla="*/ 343923 h 870424"/>
              <a:gd name="connsiteX321" fmla="*/ 602 w 934673"/>
              <a:gd name="connsiteY321" fmla="*/ 339290 h 870424"/>
              <a:gd name="connsiteX322" fmla="*/ 1023 w 934673"/>
              <a:gd name="connsiteY322" fmla="*/ 334117 h 870424"/>
              <a:gd name="connsiteX323" fmla="*/ 1624 w 934673"/>
              <a:gd name="connsiteY323" fmla="*/ 327379 h 870424"/>
              <a:gd name="connsiteX324" fmla="*/ 2948 w 934673"/>
              <a:gd name="connsiteY324" fmla="*/ 311197 h 870424"/>
              <a:gd name="connsiteX325" fmla="*/ 2948 w 934673"/>
              <a:gd name="connsiteY325" fmla="*/ 311076 h 870424"/>
              <a:gd name="connsiteX326" fmla="*/ 3188 w 934673"/>
              <a:gd name="connsiteY326" fmla="*/ 307948 h 870424"/>
              <a:gd name="connsiteX327" fmla="*/ 3489 w 934673"/>
              <a:gd name="connsiteY327" fmla="*/ 304459 h 870424"/>
              <a:gd name="connsiteX328" fmla="*/ 4452 w 934673"/>
              <a:gd name="connsiteY328" fmla="*/ 294353 h 870424"/>
              <a:gd name="connsiteX329" fmla="*/ 4632 w 934673"/>
              <a:gd name="connsiteY329" fmla="*/ 291525 h 870424"/>
              <a:gd name="connsiteX330" fmla="*/ 6317 w 934673"/>
              <a:gd name="connsiteY330" fmla="*/ 273899 h 870424"/>
              <a:gd name="connsiteX331" fmla="*/ 6858 w 934673"/>
              <a:gd name="connsiteY331" fmla="*/ 267462 h 870424"/>
              <a:gd name="connsiteX332" fmla="*/ 7580 w 934673"/>
              <a:gd name="connsiteY332" fmla="*/ 258559 h 870424"/>
              <a:gd name="connsiteX333" fmla="*/ 7881 w 934673"/>
              <a:gd name="connsiteY333" fmla="*/ 255972 h 870424"/>
              <a:gd name="connsiteX334" fmla="*/ 8061 w 934673"/>
              <a:gd name="connsiteY334" fmla="*/ 254227 h 870424"/>
              <a:gd name="connsiteX335" fmla="*/ 8783 w 934673"/>
              <a:gd name="connsiteY335" fmla="*/ 245324 h 870424"/>
              <a:gd name="connsiteX336" fmla="*/ 9084 w 934673"/>
              <a:gd name="connsiteY336" fmla="*/ 242256 h 870424"/>
              <a:gd name="connsiteX337" fmla="*/ 9264 w 934673"/>
              <a:gd name="connsiteY337" fmla="*/ 240451 h 870424"/>
              <a:gd name="connsiteX338" fmla="*/ 9625 w 934673"/>
              <a:gd name="connsiteY338" fmla="*/ 236541 h 870424"/>
              <a:gd name="connsiteX339" fmla="*/ 9866 w 934673"/>
              <a:gd name="connsiteY339" fmla="*/ 233774 h 870424"/>
              <a:gd name="connsiteX340" fmla="*/ 10046 w 934673"/>
              <a:gd name="connsiteY340" fmla="*/ 231187 h 870424"/>
              <a:gd name="connsiteX341" fmla="*/ 10287 w 934673"/>
              <a:gd name="connsiteY341" fmla="*/ 227457 h 870424"/>
              <a:gd name="connsiteX342" fmla="*/ 10648 w 934673"/>
              <a:gd name="connsiteY342" fmla="*/ 223366 h 870424"/>
              <a:gd name="connsiteX343" fmla="*/ 12152 w 934673"/>
              <a:gd name="connsiteY343" fmla="*/ 207244 h 870424"/>
              <a:gd name="connsiteX344" fmla="*/ 12633 w 934673"/>
              <a:gd name="connsiteY344" fmla="*/ 202191 h 870424"/>
              <a:gd name="connsiteX345" fmla="*/ 13235 w 934673"/>
              <a:gd name="connsiteY345" fmla="*/ 195092 h 870424"/>
              <a:gd name="connsiteX346" fmla="*/ 13896 w 934673"/>
              <a:gd name="connsiteY346" fmla="*/ 188114 h 870424"/>
              <a:gd name="connsiteX347" fmla="*/ 14919 w 934673"/>
              <a:gd name="connsiteY347" fmla="*/ 176323 h 870424"/>
              <a:gd name="connsiteX348" fmla="*/ 15160 w 934673"/>
              <a:gd name="connsiteY348" fmla="*/ 173315 h 870424"/>
              <a:gd name="connsiteX349" fmla="*/ 16062 w 934673"/>
              <a:gd name="connsiteY349" fmla="*/ 163329 h 870424"/>
              <a:gd name="connsiteX350" fmla="*/ 16062 w 934673"/>
              <a:gd name="connsiteY350" fmla="*/ 163148 h 870424"/>
              <a:gd name="connsiteX351" fmla="*/ 16423 w 934673"/>
              <a:gd name="connsiteY351" fmla="*/ 159118 h 870424"/>
              <a:gd name="connsiteX352" fmla="*/ 16965 w 934673"/>
              <a:gd name="connsiteY352" fmla="*/ 153463 h 870424"/>
              <a:gd name="connsiteX353" fmla="*/ 17265 w 934673"/>
              <a:gd name="connsiteY353" fmla="*/ 149613 h 870424"/>
              <a:gd name="connsiteX354" fmla="*/ 17386 w 934673"/>
              <a:gd name="connsiteY354" fmla="*/ 149011 h 870424"/>
              <a:gd name="connsiteX355" fmla="*/ 17566 w 934673"/>
              <a:gd name="connsiteY355" fmla="*/ 146003 h 870424"/>
              <a:gd name="connsiteX356" fmla="*/ 18047 w 934673"/>
              <a:gd name="connsiteY356" fmla="*/ 140769 h 870424"/>
              <a:gd name="connsiteX357" fmla="*/ 18950 w 934673"/>
              <a:gd name="connsiteY357" fmla="*/ 130843 h 870424"/>
              <a:gd name="connsiteX358" fmla="*/ 19251 w 934673"/>
              <a:gd name="connsiteY358" fmla="*/ 127475 h 870424"/>
              <a:gd name="connsiteX359" fmla="*/ 19251 w 934673"/>
              <a:gd name="connsiteY359" fmla="*/ 126572 h 870424"/>
              <a:gd name="connsiteX360" fmla="*/ 20875 w 934673"/>
              <a:gd name="connsiteY360" fmla="*/ 109547 h 870424"/>
              <a:gd name="connsiteX361" fmla="*/ 21296 w 934673"/>
              <a:gd name="connsiteY361" fmla="*/ 103652 h 870424"/>
              <a:gd name="connsiteX362" fmla="*/ 22499 w 934673"/>
              <a:gd name="connsiteY362" fmla="*/ 89816 h 870424"/>
              <a:gd name="connsiteX363" fmla="*/ 22619 w 934673"/>
              <a:gd name="connsiteY363" fmla="*/ 89214 h 870424"/>
              <a:gd name="connsiteX364" fmla="*/ 22980 w 934673"/>
              <a:gd name="connsiteY364" fmla="*/ 85244 h 870424"/>
              <a:gd name="connsiteX365" fmla="*/ 23642 w 934673"/>
              <a:gd name="connsiteY365" fmla="*/ 78085 h 870424"/>
              <a:gd name="connsiteX366" fmla="*/ 23943 w 934673"/>
              <a:gd name="connsiteY366" fmla="*/ 74656 h 870424"/>
              <a:gd name="connsiteX367" fmla="*/ 23943 w 934673"/>
              <a:gd name="connsiteY367" fmla="*/ 73332 h 870424"/>
              <a:gd name="connsiteX368" fmla="*/ 25086 w 934673"/>
              <a:gd name="connsiteY368" fmla="*/ 62384 h 870424"/>
              <a:gd name="connsiteX369" fmla="*/ 26710 w 934673"/>
              <a:gd name="connsiteY369" fmla="*/ 42772 h 870424"/>
              <a:gd name="connsiteX370" fmla="*/ 27913 w 934673"/>
              <a:gd name="connsiteY370" fmla="*/ 30079 h 870424"/>
              <a:gd name="connsiteX371" fmla="*/ 28395 w 934673"/>
              <a:gd name="connsiteY371" fmla="*/ 24063 h 870424"/>
              <a:gd name="connsiteX372" fmla="*/ 28455 w 934673"/>
              <a:gd name="connsiteY372" fmla="*/ 23522 h 870424"/>
              <a:gd name="connsiteX373" fmla="*/ 29357 w 934673"/>
              <a:gd name="connsiteY373" fmla="*/ 13114 h 870424"/>
              <a:gd name="connsiteX374" fmla="*/ 29838 w 934673"/>
              <a:gd name="connsiteY374" fmla="*/ 7640 h 870424"/>
              <a:gd name="connsiteX375" fmla="*/ 30380 w 934673"/>
              <a:gd name="connsiteY375" fmla="*/ 1624 h 870424"/>
              <a:gd name="connsiteX376" fmla="*/ 30440 w 934673"/>
              <a:gd name="connsiteY376" fmla="*/ 0 h 870424"/>
              <a:gd name="connsiteX377" fmla="*/ 32245 w 934673"/>
              <a:gd name="connsiteY377" fmla="*/ 180 h 870424"/>
              <a:gd name="connsiteX378" fmla="*/ 36456 w 934673"/>
              <a:gd name="connsiteY378" fmla="*/ 541 h 870424"/>
              <a:gd name="connsiteX379" fmla="*/ 36576 w 934673"/>
              <a:gd name="connsiteY379" fmla="*/ 541 h 870424"/>
              <a:gd name="connsiteX380" fmla="*/ 55827 w 934673"/>
              <a:gd name="connsiteY380" fmla="*/ 2286 h 870424"/>
              <a:gd name="connsiteX381" fmla="*/ 58413 w 934673"/>
              <a:gd name="connsiteY381" fmla="*/ 2406 h 870424"/>
              <a:gd name="connsiteX382" fmla="*/ 67678 w 934673"/>
              <a:gd name="connsiteY382" fmla="*/ 3249 h 870424"/>
              <a:gd name="connsiteX383" fmla="*/ 74656 w 934673"/>
              <a:gd name="connsiteY383" fmla="*/ 3910 h 870424"/>
              <a:gd name="connsiteX384" fmla="*/ 83619 w 934673"/>
              <a:gd name="connsiteY384" fmla="*/ 4512 h 870424"/>
              <a:gd name="connsiteX385" fmla="*/ 100885 w 934673"/>
              <a:gd name="connsiteY385" fmla="*/ 6016 h 870424"/>
              <a:gd name="connsiteX386" fmla="*/ 103712 w 934673"/>
              <a:gd name="connsiteY386" fmla="*/ 6196 h 870424"/>
              <a:gd name="connsiteX387" fmla="*/ 142213 w 934673"/>
              <a:gd name="connsiteY387" fmla="*/ 9325 h 870424"/>
              <a:gd name="connsiteX388" fmla="*/ 154485 w 934673"/>
              <a:gd name="connsiteY388" fmla="*/ 10227 h 870424"/>
              <a:gd name="connsiteX389" fmla="*/ 158516 w 934673"/>
              <a:gd name="connsiteY389" fmla="*/ 10588 h 870424"/>
              <a:gd name="connsiteX390" fmla="*/ 158817 w 934673"/>
              <a:gd name="connsiteY390" fmla="*/ 10588 h 870424"/>
              <a:gd name="connsiteX391" fmla="*/ 173014 w 934673"/>
              <a:gd name="connsiteY391" fmla="*/ 11791 h 870424"/>
              <a:gd name="connsiteX392" fmla="*/ 187753 w 934673"/>
              <a:gd name="connsiteY392" fmla="*/ 12874 h 870424"/>
              <a:gd name="connsiteX393" fmla="*/ 196055 w 934673"/>
              <a:gd name="connsiteY393" fmla="*/ 13475 h 870424"/>
              <a:gd name="connsiteX394" fmla="*/ 198822 w 934673"/>
              <a:gd name="connsiteY394" fmla="*/ 13716 h 870424"/>
              <a:gd name="connsiteX395" fmla="*/ 206101 w 934673"/>
              <a:gd name="connsiteY395" fmla="*/ 14318 h 870424"/>
              <a:gd name="connsiteX396" fmla="*/ 206703 w 934673"/>
              <a:gd name="connsiteY396" fmla="*/ 14318 h 870424"/>
              <a:gd name="connsiteX397" fmla="*/ 221501 w 934673"/>
              <a:gd name="connsiteY397" fmla="*/ 15340 h 870424"/>
              <a:gd name="connsiteX398" fmla="*/ 235759 w 934673"/>
              <a:gd name="connsiteY398" fmla="*/ 16543 h 870424"/>
              <a:gd name="connsiteX399" fmla="*/ 241053 w 934673"/>
              <a:gd name="connsiteY399" fmla="*/ 16904 h 870424"/>
              <a:gd name="connsiteX400" fmla="*/ 245685 w 934673"/>
              <a:gd name="connsiteY400" fmla="*/ 17145 h 870424"/>
              <a:gd name="connsiteX401" fmla="*/ 250257 w 934673"/>
              <a:gd name="connsiteY401" fmla="*/ 17506 h 870424"/>
              <a:gd name="connsiteX402" fmla="*/ 256273 w 934673"/>
              <a:gd name="connsiteY402" fmla="*/ 17927 h 870424"/>
              <a:gd name="connsiteX403" fmla="*/ 261807 w 934673"/>
              <a:gd name="connsiteY403" fmla="*/ 18348 h 870424"/>
              <a:gd name="connsiteX404" fmla="*/ 266018 w 934673"/>
              <a:gd name="connsiteY404" fmla="*/ 18649 h 870424"/>
              <a:gd name="connsiteX405" fmla="*/ 268425 w 934673"/>
              <a:gd name="connsiteY405" fmla="*/ 18829 h 870424"/>
              <a:gd name="connsiteX406" fmla="*/ 271733 w 934673"/>
              <a:gd name="connsiteY406" fmla="*/ 18950 h 870424"/>
              <a:gd name="connsiteX407" fmla="*/ 272575 w 934673"/>
              <a:gd name="connsiteY407" fmla="*/ 19070 h 870424"/>
              <a:gd name="connsiteX408" fmla="*/ 276245 w 934673"/>
              <a:gd name="connsiteY408" fmla="*/ 19311 h 870424"/>
              <a:gd name="connsiteX409" fmla="*/ 277087 w 934673"/>
              <a:gd name="connsiteY409" fmla="*/ 19371 h 870424"/>
              <a:gd name="connsiteX410" fmla="*/ 284306 w 934673"/>
              <a:gd name="connsiteY410" fmla="*/ 19972 h 870424"/>
              <a:gd name="connsiteX411" fmla="*/ 289720 w 934673"/>
              <a:gd name="connsiteY411" fmla="*/ 20333 h 870424"/>
              <a:gd name="connsiteX412" fmla="*/ 306685 w 934673"/>
              <a:gd name="connsiteY412" fmla="*/ 21476 h 870424"/>
              <a:gd name="connsiteX413" fmla="*/ 319920 w 934673"/>
              <a:gd name="connsiteY413" fmla="*/ 22439 h 870424"/>
              <a:gd name="connsiteX414" fmla="*/ 319980 w 934673"/>
              <a:gd name="connsiteY414" fmla="*/ 22439 h 870424"/>
              <a:gd name="connsiteX415" fmla="*/ 332011 w 934673"/>
              <a:gd name="connsiteY415" fmla="*/ 23221 h 870424"/>
              <a:gd name="connsiteX416" fmla="*/ 348916 w 934673"/>
              <a:gd name="connsiteY416" fmla="*/ 24424 h 870424"/>
              <a:gd name="connsiteX417" fmla="*/ 350059 w 934673"/>
              <a:gd name="connsiteY417" fmla="*/ 24424 h 870424"/>
              <a:gd name="connsiteX418" fmla="*/ 354510 w 934673"/>
              <a:gd name="connsiteY418" fmla="*/ 24725 h 870424"/>
              <a:gd name="connsiteX419" fmla="*/ 355533 w 934673"/>
              <a:gd name="connsiteY419" fmla="*/ 26229 h 870424"/>
              <a:gd name="connsiteX420" fmla="*/ 361248 w 934673"/>
              <a:gd name="connsiteY420" fmla="*/ 26530 h 870424"/>
              <a:gd name="connsiteX421" fmla="*/ 368708 w 934673"/>
              <a:gd name="connsiteY421" fmla="*/ 27071 h 870424"/>
              <a:gd name="connsiteX422" fmla="*/ 373280 w 934673"/>
              <a:gd name="connsiteY422" fmla="*/ 27312 h 870424"/>
              <a:gd name="connsiteX423" fmla="*/ 377491 w 934673"/>
              <a:gd name="connsiteY423" fmla="*/ 27612 h 870424"/>
              <a:gd name="connsiteX424" fmla="*/ 385432 w 934673"/>
              <a:gd name="connsiteY424" fmla="*/ 28034 h 870424"/>
              <a:gd name="connsiteX425" fmla="*/ 404803 w 934673"/>
              <a:gd name="connsiteY425" fmla="*/ 29116 h 870424"/>
              <a:gd name="connsiteX426" fmla="*/ 410818 w 934673"/>
              <a:gd name="connsiteY426" fmla="*/ 29538 h 870424"/>
              <a:gd name="connsiteX427" fmla="*/ 424775 w 934673"/>
              <a:gd name="connsiteY427" fmla="*/ 30320 h 870424"/>
              <a:gd name="connsiteX428" fmla="*/ 437408 w 934673"/>
              <a:gd name="connsiteY428" fmla="*/ 30981 h 870424"/>
              <a:gd name="connsiteX429" fmla="*/ 442642 w 934673"/>
              <a:gd name="connsiteY429" fmla="*/ 31342 h 870424"/>
              <a:gd name="connsiteX430" fmla="*/ 450282 w 934673"/>
              <a:gd name="connsiteY430" fmla="*/ 31763 h 870424"/>
              <a:gd name="connsiteX431" fmla="*/ 452688 w 934673"/>
              <a:gd name="connsiteY431" fmla="*/ 31763 h 870424"/>
              <a:gd name="connsiteX432" fmla="*/ 460990 w 934673"/>
              <a:gd name="connsiteY432" fmla="*/ 32365 h 870424"/>
              <a:gd name="connsiteX433" fmla="*/ 464419 w 934673"/>
              <a:gd name="connsiteY433" fmla="*/ 32425 h 870424"/>
              <a:gd name="connsiteX434" fmla="*/ 470736 w 934673"/>
              <a:gd name="connsiteY434" fmla="*/ 32786 h 870424"/>
              <a:gd name="connsiteX435" fmla="*/ 475428 w 934673"/>
              <a:gd name="connsiteY435" fmla="*/ 32967 h 870424"/>
              <a:gd name="connsiteX436" fmla="*/ 479639 w 934673"/>
              <a:gd name="connsiteY436" fmla="*/ 33267 h 870424"/>
              <a:gd name="connsiteX437" fmla="*/ 486136 w 934673"/>
              <a:gd name="connsiteY437" fmla="*/ 33508 h 870424"/>
              <a:gd name="connsiteX438" fmla="*/ 490828 w 934673"/>
              <a:gd name="connsiteY438" fmla="*/ 33809 h 870424"/>
              <a:gd name="connsiteX439" fmla="*/ 500032 w 934673"/>
              <a:gd name="connsiteY439" fmla="*/ 34350 h 870424"/>
              <a:gd name="connsiteX440" fmla="*/ 504063 w 934673"/>
              <a:gd name="connsiteY440" fmla="*/ 34531 h 870424"/>
              <a:gd name="connsiteX441" fmla="*/ 512124 w 934673"/>
              <a:gd name="connsiteY441" fmla="*/ 34952 h 870424"/>
              <a:gd name="connsiteX442" fmla="*/ 517839 w 934673"/>
              <a:gd name="connsiteY442" fmla="*/ 35253 h 870424"/>
              <a:gd name="connsiteX443" fmla="*/ 523013 w 934673"/>
              <a:gd name="connsiteY443" fmla="*/ 35493 h 870424"/>
              <a:gd name="connsiteX444" fmla="*/ 529390 w 934673"/>
              <a:gd name="connsiteY444" fmla="*/ 35854 h 870424"/>
              <a:gd name="connsiteX445" fmla="*/ 542023 w 934673"/>
              <a:gd name="connsiteY445" fmla="*/ 36456 h 870424"/>
              <a:gd name="connsiteX446" fmla="*/ 555438 w 934673"/>
              <a:gd name="connsiteY446" fmla="*/ 37298 h 870424"/>
              <a:gd name="connsiteX447" fmla="*/ 557182 w 934673"/>
              <a:gd name="connsiteY447" fmla="*/ 37358 h 870424"/>
              <a:gd name="connsiteX448" fmla="*/ 562356 w 934673"/>
              <a:gd name="connsiteY448" fmla="*/ 37599 h 870424"/>
              <a:gd name="connsiteX449" fmla="*/ 572583 w 934673"/>
              <a:gd name="connsiteY449" fmla="*/ 38200 h 870424"/>
              <a:gd name="connsiteX450" fmla="*/ 602301 w 934673"/>
              <a:gd name="connsiteY450" fmla="*/ 39644 h 870424"/>
              <a:gd name="connsiteX451" fmla="*/ 611264 w 934673"/>
              <a:gd name="connsiteY451" fmla="*/ 40005 h 870424"/>
              <a:gd name="connsiteX452" fmla="*/ 614934 w 934673"/>
              <a:gd name="connsiteY452" fmla="*/ 40246 h 870424"/>
              <a:gd name="connsiteX453" fmla="*/ 617401 w 934673"/>
              <a:gd name="connsiteY453" fmla="*/ 40366 h 870424"/>
              <a:gd name="connsiteX454" fmla="*/ 627206 w 934673"/>
              <a:gd name="connsiteY454" fmla="*/ 41148 h 870424"/>
              <a:gd name="connsiteX455" fmla="*/ 630936 w 934673"/>
              <a:gd name="connsiteY455" fmla="*/ 41449 h 870424"/>
              <a:gd name="connsiteX456" fmla="*/ 635268 w 934673"/>
              <a:gd name="connsiteY456" fmla="*/ 41509 h 870424"/>
              <a:gd name="connsiteX457" fmla="*/ 654037 w 934673"/>
              <a:gd name="connsiteY457" fmla="*/ 42351 h 870424"/>
              <a:gd name="connsiteX458" fmla="*/ 675453 w 934673"/>
              <a:gd name="connsiteY458" fmla="*/ 43314 h 870424"/>
              <a:gd name="connsiteX459" fmla="*/ 688507 w 934673"/>
              <a:gd name="connsiteY459" fmla="*/ 43855 h 870424"/>
              <a:gd name="connsiteX460" fmla="*/ 691334 w 934673"/>
              <a:gd name="connsiteY460" fmla="*/ 43915 h 870424"/>
              <a:gd name="connsiteX461" fmla="*/ 693079 w 934673"/>
              <a:gd name="connsiteY461" fmla="*/ 43915 h 870424"/>
              <a:gd name="connsiteX462" fmla="*/ 713172 w 934673"/>
              <a:gd name="connsiteY462" fmla="*/ 44697 h 870424"/>
              <a:gd name="connsiteX463" fmla="*/ 717623 w 934673"/>
              <a:gd name="connsiteY463" fmla="*/ 44998 h 870424"/>
              <a:gd name="connsiteX464" fmla="*/ 728873 w 934673"/>
              <a:gd name="connsiteY464" fmla="*/ 45419 h 870424"/>
              <a:gd name="connsiteX465" fmla="*/ 730076 w 934673"/>
              <a:gd name="connsiteY465" fmla="*/ 45419 h 870424"/>
              <a:gd name="connsiteX466" fmla="*/ 736934 w 934673"/>
              <a:gd name="connsiteY466" fmla="*/ 45660 h 870424"/>
              <a:gd name="connsiteX467" fmla="*/ 740664 w 934673"/>
              <a:gd name="connsiteY467" fmla="*/ 45720 h 870424"/>
              <a:gd name="connsiteX468" fmla="*/ 747582 w 934673"/>
              <a:gd name="connsiteY468" fmla="*/ 45901 h 870424"/>
              <a:gd name="connsiteX469" fmla="*/ 752756 w 934673"/>
              <a:gd name="connsiteY469" fmla="*/ 46141 h 870424"/>
              <a:gd name="connsiteX470" fmla="*/ 766231 w 934673"/>
              <a:gd name="connsiteY470" fmla="*/ 46442 h 870424"/>
              <a:gd name="connsiteX471" fmla="*/ 766352 w 934673"/>
              <a:gd name="connsiteY471" fmla="*/ 46442 h 870424"/>
              <a:gd name="connsiteX472" fmla="*/ 770863 w 934673"/>
              <a:gd name="connsiteY472" fmla="*/ 46622 h 870424"/>
              <a:gd name="connsiteX473" fmla="*/ 797333 w 934673"/>
              <a:gd name="connsiteY473" fmla="*/ 47224 h 870424"/>
              <a:gd name="connsiteX474" fmla="*/ 804732 w 934673"/>
              <a:gd name="connsiteY474" fmla="*/ 47465 h 870424"/>
              <a:gd name="connsiteX475" fmla="*/ 815561 w 934673"/>
              <a:gd name="connsiteY475" fmla="*/ 47826 h 870424"/>
              <a:gd name="connsiteX476" fmla="*/ 829638 w 934673"/>
              <a:gd name="connsiteY476" fmla="*/ 48066 h 870424"/>
              <a:gd name="connsiteX477" fmla="*/ 832646 w 934673"/>
              <a:gd name="connsiteY477" fmla="*/ 48247 h 870424"/>
              <a:gd name="connsiteX478" fmla="*/ 841188 w 934673"/>
              <a:gd name="connsiteY478" fmla="*/ 48367 h 870424"/>
              <a:gd name="connsiteX479" fmla="*/ 850994 w 934673"/>
              <a:gd name="connsiteY479" fmla="*/ 48547 h 870424"/>
              <a:gd name="connsiteX480" fmla="*/ 860017 w 934673"/>
              <a:gd name="connsiteY480" fmla="*/ 48848 h 870424"/>
              <a:gd name="connsiteX481" fmla="*/ 870184 w 934673"/>
              <a:gd name="connsiteY481" fmla="*/ 49089 h 870424"/>
              <a:gd name="connsiteX482" fmla="*/ 883599 w 934673"/>
              <a:gd name="connsiteY482" fmla="*/ 49510 h 870424"/>
              <a:gd name="connsiteX483" fmla="*/ 899060 w 934673"/>
              <a:gd name="connsiteY483" fmla="*/ 49871 h 870424"/>
              <a:gd name="connsiteX484" fmla="*/ 915784 w 934673"/>
              <a:gd name="connsiteY484" fmla="*/ 50172 h 870424"/>
              <a:gd name="connsiteX485" fmla="*/ 929379 w 934673"/>
              <a:gd name="connsiteY485" fmla="*/ 50533 h 870424"/>
              <a:gd name="connsiteX486" fmla="*/ 934673 w 934673"/>
              <a:gd name="connsiteY486" fmla="*/ 50713 h 870424"/>
              <a:gd name="connsiteX487" fmla="*/ 934192 w 934673"/>
              <a:gd name="connsiteY487" fmla="*/ 69482 h 870424"/>
              <a:gd name="connsiteX488" fmla="*/ 933651 w 934673"/>
              <a:gd name="connsiteY488" fmla="*/ 91019 h 870424"/>
              <a:gd name="connsiteX489" fmla="*/ 933470 w 934673"/>
              <a:gd name="connsiteY489" fmla="*/ 98118 h 870424"/>
              <a:gd name="connsiteX490" fmla="*/ 933410 w 934673"/>
              <a:gd name="connsiteY490" fmla="*/ 101907 h 870424"/>
              <a:gd name="connsiteX491" fmla="*/ 933049 w 934673"/>
              <a:gd name="connsiteY491" fmla="*/ 112616 h 870424"/>
              <a:gd name="connsiteX492" fmla="*/ 932929 w 934673"/>
              <a:gd name="connsiteY492" fmla="*/ 121218 h 870424"/>
              <a:gd name="connsiteX493" fmla="*/ 932808 w 934673"/>
              <a:gd name="connsiteY493" fmla="*/ 123745 h 870424"/>
              <a:gd name="connsiteX494" fmla="*/ 932748 w 934673"/>
              <a:gd name="connsiteY494" fmla="*/ 130061 h 870424"/>
              <a:gd name="connsiteX495" fmla="*/ 932568 w 934673"/>
              <a:gd name="connsiteY495" fmla="*/ 135596 h 870424"/>
              <a:gd name="connsiteX496" fmla="*/ 932387 w 934673"/>
              <a:gd name="connsiteY496" fmla="*/ 141852 h 870424"/>
              <a:gd name="connsiteX497" fmla="*/ 932207 w 934673"/>
              <a:gd name="connsiteY497" fmla="*/ 146003 h 870424"/>
              <a:gd name="connsiteX498" fmla="*/ 926371 w 934673"/>
              <a:gd name="connsiteY498" fmla="*/ 145883 h 870424"/>
              <a:gd name="connsiteX499" fmla="*/ 926131 w 934673"/>
              <a:gd name="connsiteY499" fmla="*/ 153583 h 870424"/>
              <a:gd name="connsiteX500" fmla="*/ 926071 w 934673"/>
              <a:gd name="connsiteY500" fmla="*/ 159719 h 870424"/>
              <a:gd name="connsiteX501" fmla="*/ 925830 w 934673"/>
              <a:gd name="connsiteY501" fmla="*/ 167420 h 870424"/>
              <a:gd name="connsiteX502" fmla="*/ 925710 w 934673"/>
              <a:gd name="connsiteY502" fmla="*/ 174458 h 870424"/>
              <a:gd name="connsiteX503" fmla="*/ 925529 w 934673"/>
              <a:gd name="connsiteY503" fmla="*/ 181075 h 870424"/>
              <a:gd name="connsiteX504" fmla="*/ 925168 w 934673"/>
              <a:gd name="connsiteY504" fmla="*/ 196837 h 870424"/>
              <a:gd name="connsiteX505" fmla="*/ 925108 w 934673"/>
              <a:gd name="connsiteY505" fmla="*/ 200687 h 870424"/>
              <a:gd name="connsiteX506" fmla="*/ 924747 w 934673"/>
              <a:gd name="connsiteY506" fmla="*/ 216629 h 870424"/>
              <a:gd name="connsiteX507" fmla="*/ 924386 w 934673"/>
              <a:gd name="connsiteY507" fmla="*/ 230104 h 870424"/>
              <a:gd name="connsiteX508" fmla="*/ 924146 w 934673"/>
              <a:gd name="connsiteY508" fmla="*/ 239007 h 870424"/>
              <a:gd name="connsiteX509" fmla="*/ 923845 w 934673"/>
              <a:gd name="connsiteY509" fmla="*/ 252844 h 870424"/>
              <a:gd name="connsiteX510" fmla="*/ 923664 w 934673"/>
              <a:gd name="connsiteY510" fmla="*/ 257957 h 870424"/>
              <a:gd name="connsiteX511" fmla="*/ 923544 w 934673"/>
              <a:gd name="connsiteY511" fmla="*/ 263492 h 870424"/>
              <a:gd name="connsiteX512" fmla="*/ 923243 w 934673"/>
              <a:gd name="connsiteY512" fmla="*/ 274019 h 870424"/>
              <a:gd name="connsiteX513" fmla="*/ 923243 w 934673"/>
              <a:gd name="connsiteY513" fmla="*/ 274621 h 870424"/>
              <a:gd name="connsiteX514" fmla="*/ 923123 w 934673"/>
              <a:gd name="connsiteY514" fmla="*/ 280035 h 870424"/>
              <a:gd name="connsiteX515" fmla="*/ 923123 w 934673"/>
              <a:gd name="connsiteY515" fmla="*/ 280396 h 870424"/>
              <a:gd name="connsiteX516" fmla="*/ 922883 w 934673"/>
              <a:gd name="connsiteY516" fmla="*/ 291104 h 870424"/>
              <a:gd name="connsiteX517" fmla="*/ 922702 w 934673"/>
              <a:gd name="connsiteY517" fmla="*/ 299526 h 870424"/>
              <a:gd name="connsiteX518" fmla="*/ 922401 w 934673"/>
              <a:gd name="connsiteY518" fmla="*/ 308009 h 870424"/>
              <a:gd name="connsiteX519" fmla="*/ 922160 w 934673"/>
              <a:gd name="connsiteY519" fmla="*/ 315829 h 870424"/>
              <a:gd name="connsiteX520" fmla="*/ 922100 w 934673"/>
              <a:gd name="connsiteY520" fmla="*/ 321604 h 870424"/>
              <a:gd name="connsiteX521" fmla="*/ 921559 w 934673"/>
              <a:gd name="connsiteY521" fmla="*/ 339351 h 870424"/>
              <a:gd name="connsiteX522" fmla="*/ 920115 w 934673"/>
              <a:gd name="connsiteY522" fmla="*/ 391327 h 870424"/>
              <a:gd name="connsiteX523" fmla="*/ 920115 w 934673"/>
              <a:gd name="connsiteY523" fmla="*/ 397343 h 870424"/>
              <a:gd name="connsiteX524" fmla="*/ 919694 w 934673"/>
              <a:gd name="connsiteY524" fmla="*/ 410999 h 870424"/>
              <a:gd name="connsiteX525" fmla="*/ 919213 w 934673"/>
              <a:gd name="connsiteY525" fmla="*/ 430971 h 870424"/>
              <a:gd name="connsiteX526" fmla="*/ 919213 w 934673"/>
              <a:gd name="connsiteY526" fmla="*/ 432174 h 870424"/>
              <a:gd name="connsiteX527" fmla="*/ 919032 w 934673"/>
              <a:gd name="connsiteY527" fmla="*/ 438190 h 870424"/>
              <a:gd name="connsiteX528" fmla="*/ 919032 w 934673"/>
              <a:gd name="connsiteY528" fmla="*/ 439995 h 870424"/>
              <a:gd name="connsiteX529" fmla="*/ 918852 w 934673"/>
              <a:gd name="connsiteY529" fmla="*/ 445289 h 870424"/>
              <a:gd name="connsiteX530" fmla="*/ 918732 w 934673"/>
              <a:gd name="connsiteY530" fmla="*/ 448597 h 870424"/>
              <a:gd name="connsiteX531" fmla="*/ 918310 w 934673"/>
              <a:gd name="connsiteY531" fmla="*/ 466284 h 870424"/>
              <a:gd name="connsiteX532" fmla="*/ 918310 w 934673"/>
              <a:gd name="connsiteY532" fmla="*/ 470675 h 870424"/>
              <a:gd name="connsiteX533" fmla="*/ 918130 w 934673"/>
              <a:gd name="connsiteY533" fmla="*/ 473262 h 870424"/>
              <a:gd name="connsiteX534" fmla="*/ 918010 w 934673"/>
              <a:gd name="connsiteY534" fmla="*/ 478496 h 870424"/>
              <a:gd name="connsiteX535" fmla="*/ 917829 w 934673"/>
              <a:gd name="connsiteY535" fmla="*/ 484512 h 870424"/>
              <a:gd name="connsiteX536" fmla="*/ 917709 w 934673"/>
              <a:gd name="connsiteY536" fmla="*/ 488121 h 870424"/>
              <a:gd name="connsiteX537" fmla="*/ 917528 w 934673"/>
              <a:gd name="connsiteY537" fmla="*/ 496724 h 870424"/>
              <a:gd name="connsiteX538" fmla="*/ 917468 w 934673"/>
              <a:gd name="connsiteY538" fmla="*/ 498529 h 870424"/>
              <a:gd name="connsiteX539" fmla="*/ 916806 w 934673"/>
              <a:gd name="connsiteY539" fmla="*/ 523494 h 870424"/>
              <a:gd name="connsiteX540" fmla="*/ 916205 w 934673"/>
              <a:gd name="connsiteY540" fmla="*/ 544850 h 870424"/>
              <a:gd name="connsiteX541" fmla="*/ 916205 w 934673"/>
              <a:gd name="connsiteY541" fmla="*/ 549482 h 870424"/>
              <a:gd name="connsiteX542" fmla="*/ 916024 w 934673"/>
              <a:gd name="connsiteY542" fmla="*/ 551046 h 870424"/>
              <a:gd name="connsiteX543" fmla="*/ 915423 w 934673"/>
              <a:gd name="connsiteY543" fmla="*/ 576192 h 870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</a:cxnLst>
            <a:rect l="l" t="t" r="r" b="b"/>
            <a:pathLst>
              <a:path w="934673" h="870424">
                <a:moveTo>
                  <a:pt x="915423" y="576192"/>
                </a:moveTo>
                <a:lnTo>
                  <a:pt x="915423" y="576613"/>
                </a:lnTo>
                <a:lnTo>
                  <a:pt x="915002" y="591893"/>
                </a:lnTo>
                <a:lnTo>
                  <a:pt x="914761" y="603384"/>
                </a:lnTo>
                <a:lnTo>
                  <a:pt x="914340" y="622033"/>
                </a:lnTo>
                <a:lnTo>
                  <a:pt x="914280" y="623416"/>
                </a:lnTo>
                <a:lnTo>
                  <a:pt x="913859" y="633042"/>
                </a:lnTo>
                <a:lnTo>
                  <a:pt x="913438" y="644171"/>
                </a:lnTo>
                <a:lnTo>
                  <a:pt x="913317" y="645675"/>
                </a:lnTo>
                <a:lnTo>
                  <a:pt x="912776" y="659150"/>
                </a:lnTo>
                <a:lnTo>
                  <a:pt x="912535" y="664384"/>
                </a:lnTo>
                <a:lnTo>
                  <a:pt x="912174" y="674130"/>
                </a:lnTo>
                <a:lnTo>
                  <a:pt x="911934" y="681047"/>
                </a:lnTo>
                <a:lnTo>
                  <a:pt x="911633" y="685138"/>
                </a:lnTo>
                <a:lnTo>
                  <a:pt x="911513" y="689590"/>
                </a:lnTo>
                <a:lnTo>
                  <a:pt x="911272" y="696027"/>
                </a:lnTo>
                <a:lnTo>
                  <a:pt x="910971" y="701622"/>
                </a:lnTo>
                <a:lnTo>
                  <a:pt x="910971" y="704449"/>
                </a:lnTo>
                <a:lnTo>
                  <a:pt x="910851" y="705953"/>
                </a:lnTo>
                <a:lnTo>
                  <a:pt x="910610" y="711126"/>
                </a:lnTo>
                <a:lnTo>
                  <a:pt x="910610" y="714014"/>
                </a:lnTo>
                <a:lnTo>
                  <a:pt x="909888" y="730257"/>
                </a:lnTo>
                <a:lnTo>
                  <a:pt x="909166" y="745236"/>
                </a:lnTo>
                <a:lnTo>
                  <a:pt x="908805" y="755222"/>
                </a:lnTo>
                <a:lnTo>
                  <a:pt x="908204" y="766652"/>
                </a:lnTo>
                <a:lnTo>
                  <a:pt x="908144" y="771345"/>
                </a:lnTo>
                <a:lnTo>
                  <a:pt x="907241" y="791678"/>
                </a:lnTo>
                <a:lnTo>
                  <a:pt x="907241" y="792099"/>
                </a:lnTo>
                <a:lnTo>
                  <a:pt x="907061" y="795949"/>
                </a:lnTo>
                <a:lnTo>
                  <a:pt x="906880" y="798536"/>
                </a:lnTo>
                <a:lnTo>
                  <a:pt x="906700" y="805875"/>
                </a:lnTo>
                <a:lnTo>
                  <a:pt x="906339" y="811049"/>
                </a:lnTo>
                <a:lnTo>
                  <a:pt x="906219" y="816944"/>
                </a:lnTo>
                <a:lnTo>
                  <a:pt x="906158" y="819772"/>
                </a:lnTo>
                <a:lnTo>
                  <a:pt x="905978" y="827712"/>
                </a:lnTo>
                <a:lnTo>
                  <a:pt x="905858" y="831924"/>
                </a:lnTo>
                <a:lnTo>
                  <a:pt x="905737" y="836014"/>
                </a:lnTo>
                <a:lnTo>
                  <a:pt x="905136" y="858393"/>
                </a:lnTo>
                <a:lnTo>
                  <a:pt x="905076" y="862183"/>
                </a:lnTo>
                <a:lnTo>
                  <a:pt x="905076" y="863567"/>
                </a:lnTo>
                <a:lnTo>
                  <a:pt x="905015" y="864890"/>
                </a:lnTo>
                <a:lnTo>
                  <a:pt x="900263" y="865010"/>
                </a:lnTo>
                <a:lnTo>
                  <a:pt x="899782" y="863747"/>
                </a:lnTo>
                <a:lnTo>
                  <a:pt x="897857" y="862724"/>
                </a:lnTo>
                <a:lnTo>
                  <a:pt x="897736" y="864349"/>
                </a:lnTo>
                <a:lnTo>
                  <a:pt x="896413" y="863867"/>
                </a:lnTo>
                <a:lnTo>
                  <a:pt x="896052" y="864950"/>
                </a:lnTo>
                <a:lnTo>
                  <a:pt x="897255" y="864950"/>
                </a:lnTo>
                <a:lnTo>
                  <a:pt x="897135" y="866153"/>
                </a:lnTo>
                <a:lnTo>
                  <a:pt x="895811" y="866033"/>
                </a:lnTo>
                <a:lnTo>
                  <a:pt x="895691" y="866815"/>
                </a:lnTo>
                <a:lnTo>
                  <a:pt x="897496" y="867718"/>
                </a:lnTo>
                <a:lnTo>
                  <a:pt x="895510" y="870425"/>
                </a:lnTo>
                <a:lnTo>
                  <a:pt x="859596" y="869402"/>
                </a:lnTo>
                <a:lnTo>
                  <a:pt x="859837" y="855566"/>
                </a:lnTo>
                <a:lnTo>
                  <a:pt x="826149" y="854543"/>
                </a:lnTo>
                <a:lnTo>
                  <a:pt x="823742" y="854543"/>
                </a:lnTo>
                <a:lnTo>
                  <a:pt x="798055" y="853701"/>
                </a:lnTo>
                <a:lnTo>
                  <a:pt x="786625" y="853099"/>
                </a:lnTo>
                <a:lnTo>
                  <a:pt x="787828" y="816162"/>
                </a:lnTo>
                <a:lnTo>
                  <a:pt x="778383" y="815862"/>
                </a:lnTo>
                <a:lnTo>
                  <a:pt x="741506" y="814478"/>
                </a:lnTo>
                <a:lnTo>
                  <a:pt x="741386" y="815200"/>
                </a:lnTo>
                <a:lnTo>
                  <a:pt x="738679" y="817486"/>
                </a:lnTo>
                <a:lnTo>
                  <a:pt x="739341" y="820313"/>
                </a:lnTo>
                <a:lnTo>
                  <a:pt x="739160" y="823080"/>
                </a:lnTo>
                <a:lnTo>
                  <a:pt x="738498" y="824705"/>
                </a:lnTo>
                <a:lnTo>
                  <a:pt x="737055" y="826509"/>
                </a:lnTo>
                <a:lnTo>
                  <a:pt x="736694" y="829698"/>
                </a:lnTo>
                <a:lnTo>
                  <a:pt x="735731" y="833728"/>
                </a:lnTo>
                <a:lnTo>
                  <a:pt x="735551" y="837037"/>
                </a:lnTo>
                <a:lnTo>
                  <a:pt x="734528" y="839925"/>
                </a:lnTo>
                <a:lnTo>
                  <a:pt x="733926" y="845098"/>
                </a:lnTo>
                <a:lnTo>
                  <a:pt x="732061" y="846061"/>
                </a:lnTo>
                <a:lnTo>
                  <a:pt x="726407" y="846121"/>
                </a:lnTo>
                <a:lnTo>
                  <a:pt x="725324" y="847925"/>
                </a:lnTo>
                <a:lnTo>
                  <a:pt x="722917" y="847925"/>
                </a:lnTo>
                <a:lnTo>
                  <a:pt x="720511" y="846903"/>
                </a:lnTo>
                <a:lnTo>
                  <a:pt x="717744" y="847805"/>
                </a:lnTo>
                <a:lnTo>
                  <a:pt x="716842" y="848587"/>
                </a:lnTo>
                <a:lnTo>
                  <a:pt x="711849" y="850272"/>
                </a:lnTo>
                <a:lnTo>
                  <a:pt x="710405" y="851174"/>
                </a:lnTo>
                <a:lnTo>
                  <a:pt x="706434" y="852317"/>
                </a:lnTo>
                <a:lnTo>
                  <a:pt x="705051" y="849911"/>
                </a:lnTo>
                <a:lnTo>
                  <a:pt x="700118" y="849129"/>
                </a:lnTo>
                <a:lnTo>
                  <a:pt x="700178" y="847204"/>
                </a:lnTo>
                <a:lnTo>
                  <a:pt x="694763" y="847204"/>
                </a:lnTo>
                <a:lnTo>
                  <a:pt x="695004" y="838842"/>
                </a:lnTo>
                <a:lnTo>
                  <a:pt x="692418" y="838842"/>
                </a:lnTo>
                <a:lnTo>
                  <a:pt x="691996" y="847023"/>
                </a:lnTo>
                <a:lnTo>
                  <a:pt x="684417" y="846723"/>
                </a:lnTo>
                <a:lnTo>
                  <a:pt x="681529" y="847384"/>
                </a:lnTo>
                <a:lnTo>
                  <a:pt x="681469" y="850272"/>
                </a:lnTo>
                <a:lnTo>
                  <a:pt x="680867" y="852016"/>
                </a:lnTo>
                <a:lnTo>
                  <a:pt x="673047" y="851776"/>
                </a:lnTo>
                <a:lnTo>
                  <a:pt x="672926" y="851114"/>
                </a:lnTo>
                <a:lnTo>
                  <a:pt x="675032" y="850151"/>
                </a:lnTo>
                <a:lnTo>
                  <a:pt x="675393" y="846061"/>
                </a:lnTo>
                <a:lnTo>
                  <a:pt x="673347" y="846963"/>
                </a:lnTo>
                <a:lnTo>
                  <a:pt x="671302" y="846782"/>
                </a:lnTo>
                <a:lnTo>
                  <a:pt x="668896" y="845098"/>
                </a:lnTo>
                <a:lnTo>
                  <a:pt x="668896" y="844316"/>
                </a:lnTo>
                <a:lnTo>
                  <a:pt x="666851" y="843233"/>
                </a:lnTo>
                <a:lnTo>
                  <a:pt x="665467" y="843835"/>
                </a:lnTo>
                <a:lnTo>
                  <a:pt x="661075" y="842993"/>
                </a:lnTo>
                <a:lnTo>
                  <a:pt x="659692" y="837458"/>
                </a:lnTo>
                <a:lnTo>
                  <a:pt x="658428" y="837278"/>
                </a:lnTo>
                <a:lnTo>
                  <a:pt x="660233" y="835292"/>
                </a:lnTo>
                <a:lnTo>
                  <a:pt x="661557" y="834751"/>
                </a:lnTo>
                <a:lnTo>
                  <a:pt x="663843" y="834811"/>
                </a:lnTo>
                <a:lnTo>
                  <a:pt x="664143" y="826630"/>
                </a:lnTo>
                <a:lnTo>
                  <a:pt x="667332" y="822118"/>
                </a:lnTo>
                <a:lnTo>
                  <a:pt x="669257" y="820373"/>
                </a:lnTo>
                <a:lnTo>
                  <a:pt x="669978" y="818568"/>
                </a:lnTo>
                <a:lnTo>
                  <a:pt x="670039" y="815741"/>
                </a:lnTo>
                <a:lnTo>
                  <a:pt x="671422" y="815741"/>
                </a:lnTo>
                <a:lnTo>
                  <a:pt x="671543" y="812132"/>
                </a:lnTo>
                <a:lnTo>
                  <a:pt x="644953" y="811049"/>
                </a:lnTo>
                <a:lnTo>
                  <a:pt x="615716" y="809966"/>
                </a:lnTo>
                <a:lnTo>
                  <a:pt x="616197" y="796611"/>
                </a:lnTo>
                <a:lnTo>
                  <a:pt x="617100" y="776458"/>
                </a:lnTo>
                <a:lnTo>
                  <a:pt x="617701" y="760937"/>
                </a:lnTo>
                <a:lnTo>
                  <a:pt x="618002" y="760937"/>
                </a:lnTo>
                <a:lnTo>
                  <a:pt x="618724" y="744815"/>
                </a:lnTo>
                <a:lnTo>
                  <a:pt x="621732" y="744935"/>
                </a:lnTo>
                <a:lnTo>
                  <a:pt x="622213" y="732904"/>
                </a:lnTo>
                <a:lnTo>
                  <a:pt x="630936" y="733325"/>
                </a:lnTo>
                <a:lnTo>
                  <a:pt x="635929" y="732423"/>
                </a:lnTo>
                <a:lnTo>
                  <a:pt x="645374" y="731400"/>
                </a:lnTo>
                <a:lnTo>
                  <a:pt x="652172" y="729354"/>
                </a:lnTo>
                <a:lnTo>
                  <a:pt x="667993" y="729956"/>
                </a:lnTo>
                <a:lnTo>
                  <a:pt x="668114" y="724662"/>
                </a:lnTo>
                <a:lnTo>
                  <a:pt x="673768" y="724782"/>
                </a:lnTo>
                <a:lnTo>
                  <a:pt x="673889" y="721955"/>
                </a:lnTo>
                <a:lnTo>
                  <a:pt x="680867" y="722196"/>
                </a:lnTo>
                <a:lnTo>
                  <a:pt x="680987" y="720631"/>
                </a:lnTo>
                <a:lnTo>
                  <a:pt x="681770" y="720030"/>
                </a:lnTo>
                <a:lnTo>
                  <a:pt x="682973" y="722135"/>
                </a:lnTo>
                <a:lnTo>
                  <a:pt x="685560" y="722075"/>
                </a:lnTo>
                <a:lnTo>
                  <a:pt x="703065" y="698794"/>
                </a:lnTo>
                <a:lnTo>
                  <a:pt x="705712" y="697230"/>
                </a:lnTo>
                <a:lnTo>
                  <a:pt x="708780" y="694042"/>
                </a:lnTo>
                <a:lnTo>
                  <a:pt x="710946" y="694042"/>
                </a:lnTo>
                <a:lnTo>
                  <a:pt x="711006" y="692899"/>
                </a:lnTo>
                <a:lnTo>
                  <a:pt x="724001" y="688808"/>
                </a:lnTo>
                <a:lnTo>
                  <a:pt x="730858" y="684898"/>
                </a:lnTo>
                <a:lnTo>
                  <a:pt x="739401" y="683694"/>
                </a:lnTo>
                <a:lnTo>
                  <a:pt x="743792" y="682551"/>
                </a:lnTo>
                <a:lnTo>
                  <a:pt x="744394" y="683033"/>
                </a:lnTo>
                <a:lnTo>
                  <a:pt x="752274" y="682912"/>
                </a:lnTo>
                <a:lnTo>
                  <a:pt x="758832" y="681649"/>
                </a:lnTo>
                <a:lnTo>
                  <a:pt x="774653" y="681529"/>
                </a:lnTo>
                <a:lnTo>
                  <a:pt x="780669" y="681830"/>
                </a:lnTo>
                <a:lnTo>
                  <a:pt x="782053" y="681469"/>
                </a:lnTo>
                <a:lnTo>
                  <a:pt x="790896" y="676055"/>
                </a:lnTo>
                <a:lnTo>
                  <a:pt x="795468" y="675152"/>
                </a:lnTo>
                <a:lnTo>
                  <a:pt x="797453" y="674130"/>
                </a:lnTo>
                <a:lnTo>
                  <a:pt x="799619" y="671302"/>
                </a:lnTo>
                <a:lnTo>
                  <a:pt x="802146" y="672746"/>
                </a:lnTo>
                <a:lnTo>
                  <a:pt x="803348" y="674130"/>
                </a:lnTo>
                <a:lnTo>
                  <a:pt x="804672" y="674370"/>
                </a:lnTo>
                <a:lnTo>
                  <a:pt x="807439" y="676175"/>
                </a:lnTo>
                <a:lnTo>
                  <a:pt x="808342" y="654157"/>
                </a:lnTo>
                <a:lnTo>
                  <a:pt x="788851" y="653555"/>
                </a:lnTo>
                <a:lnTo>
                  <a:pt x="789452" y="637253"/>
                </a:lnTo>
                <a:lnTo>
                  <a:pt x="790054" y="619987"/>
                </a:lnTo>
                <a:lnTo>
                  <a:pt x="790475" y="603504"/>
                </a:lnTo>
                <a:lnTo>
                  <a:pt x="774292" y="602842"/>
                </a:lnTo>
                <a:lnTo>
                  <a:pt x="775075" y="580764"/>
                </a:lnTo>
                <a:lnTo>
                  <a:pt x="775435" y="569154"/>
                </a:lnTo>
                <a:lnTo>
                  <a:pt x="774894" y="569154"/>
                </a:lnTo>
                <a:lnTo>
                  <a:pt x="776518" y="524697"/>
                </a:lnTo>
                <a:lnTo>
                  <a:pt x="777240" y="503281"/>
                </a:lnTo>
                <a:lnTo>
                  <a:pt x="749447" y="502319"/>
                </a:lnTo>
                <a:lnTo>
                  <a:pt x="749868" y="488482"/>
                </a:lnTo>
                <a:lnTo>
                  <a:pt x="751131" y="454012"/>
                </a:lnTo>
                <a:lnTo>
                  <a:pt x="751252" y="447033"/>
                </a:lnTo>
                <a:lnTo>
                  <a:pt x="751853" y="435724"/>
                </a:lnTo>
                <a:lnTo>
                  <a:pt x="752154" y="435724"/>
                </a:lnTo>
                <a:lnTo>
                  <a:pt x="752395" y="433017"/>
                </a:lnTo>
                <a:lnTo>
                  <a:pt x="752996" y="419180"/>
                </a:lnTo>
                <a:lnTo>
                  <a:pt x="754200" y="385913"/>
                </a:lnTo>
                <a:lnTo>
                  <a:pt x="703065" y="383988"/>
                </a:lnTo>
                <a:lnTo>
                  <a:pt x="676596" y="382785"/>
                </a:lnTo>
                <a:lnTo>
                  <a:pt x="641885" y="381401"/>
                </a:lnTo>
                <a:lnTo>
                  <a:pt x="621551" y="380378"/>
                </a:lnTo>
                <a:lnTo>
                  <a:pt x="575471" y="378213"/>
                </a:lnTo>
                <a:lnTo>
                  <a:pt x="573786" y="411480"/>
                </a:lnTo>
                <a:lnTo>
                  <a:pt x="533721" y="409555"/>
                </a:lnTo>
                <a:lnTo>
                  <a:pt x="495581" y="407630"/>
                </a:lnTo>
                <a:lnTo>
                  <a:pt x="468089" y="406186"/>
                </a:lnTo>
                <a:lnTo>
                  <a:pt x="460448" y="405765"/>
                </a:lnTo>
                <a:lnTo>
                  <a:pt x="462734" y="402577"/>
                </a:lnTo>
                <a:lnTo>
                  <a:pt x="469111" y="386876"/>
                </a:lnTo>
                <a:lnTo>
                  <a:pt x="442100" y="385431"/>
                </a:lnTo>
                <a:lnTo>
                  <a:pt x="442882" y="369791"/>
                </a:lnTo>
                <a:lnTo>
                  <a:pt x="438070" y="368347"/>
                </a:lnTo>
                <a:lnTo>
                  <a:pt x="435122" y="366903"/>
                </a:lnTo>
                <a:lnTo>
                  <a:pt x="433077" y="364677"/>
                </a:lnTo>
                <a:lnTo>
                  <a:pt x="429467" y="366181"/>
                </a:lnTo>
                <a:lnTo>
                  <a:pt x="430129" y="353668"/>
                </a:lnTo>
                <a:lnTo>
                  <a:pt x="429648" y="353668"/>
                </a:lnTo>
                <a:lnTo>
                  <a:pt x="431152" y="327199"/>
                </a:lnTo>
                <a:lnTo>
                  <a:pt x="423812" y="324552"/>
                </a:lnTo>
                <a:lnTo>
                  <a:pt x="419722" y="323048"/>
                </a:lnTo>
                <a:lnTo>
                  <a:pt x="414909" y="325154"/>
                </a:lnTo>
                <a:lnTo>
                  <a:pt x="414067" y="341095"/>
                </a:lnTo>
                <a:lnTo>
                  <a:pt x="413465" y="341396"/>
                </a:lnTo>
                <a:lnTo>
                  <a:pt x="407329" y="340734"/>
                </a:lnTo>
                <a:lnTo>
                  <a:pt x="407149" y="342780"/>
                </a:lnTo>
                <a:lnTo>
                  <a:pt x="407871" y="343923"/>
                </a:lnTo>
                <a:lnTo>
                  <a:pt x="406367" y="343923"/>
                </a:lnTo>
                <a:lnTo>
                  <a:pt x="406367" y="342720"/>
                </a:lnTo>
                <a:lnTo>
                  <a:pt x="394756" y="341336"/>
                </a:lnTo>
                <a:lnTo>
                  <a:pt x="392771" y="342419"/>
                </a:lnTo>
                <a:lnTo>
                  <a:pt x="390485" y="345607"/>
                </a:lnTo>
                <a:lnTo>
                  <a:pt x="385552" y="345306"/>
                </a:lnTo>
                <a:lnTo>
                  <a:pt x="385432" y="346870"/>
                </a:lnTo>
                <a:lnTo>
                  <a:pt x="383326" y="346149"/>
                </a:lnTo>
                <a:lnTo>
                  <a:pt x="382123" y="345306"/>
                </a:lnTo>
                <a:lnTo>
                  <a:pt x="381281" y="346389"/>
                </a:lnTo>
                <a:lnTo>
                  <a:pt x="378875" y="344103"/>
                </a:lnTo>
                <a:lnTo>
                  <a:pt x="370753" y="337486"/>
                </a:lnTo>
                <a:lnTo>
                  <a:pt x="370753" y="339411"/>
                </a:lnTo>
                <a:lnTo>
                  <a:pt x="369550" y="339471"/>
                </a:lnTo>
                <a:lnTo>
                  <a:pt x="369430" y="340794"/>
                </a:lnTo>
                <a:lnTo>
                  <a:pt x="367625" y="340674"/>
                </a:lnTo>
                <a:lnTo>
                  <a:pt x="366422" y="340073"/>
                </a:lnTo>
                <a:lnTo>
                  <a:pt x="365640" y="340794"/>
                </a:lnTo>
                <a:lnTo>
                  <a:pt x="365159" y="339651"/>
                </a:lnTo>
                <a:lnTo>
                  <a:pt x="363354" y="338448"/>
                </a:lnTo>
                <a:lnTo>
                  <a:pt x="362632" y="340554"/>
                </a:lnTo>
                <a:lnTo>
                  <a:pt x="361369" y="340133"/>
                </a:lnTo>
                <a:lnTo>
                  <a:pt x="360707" y="341697"/>
                </a:lnTo>
                <a:lnTo>
                  <a:pt x="361308" y="342479"/>
                </a:lnTo>
                <a:lnTo>
                  <a:pt x="361429" y="345367"/>
                </a:lnTo>
                <a:lnTo>
                  <a:pt x="359203" y="344765"/>
                </a:lnTo>
                <a:lnTo>
                  <a:pt x="359083" y="345727"/>
                </a:lnTo>
                <a:lnTo>
                  <a:pt x="357939" y="345667"/>
                </a:lnTo>
                <a:lnTo>
                  <a:pt x="358300" y="344043"/>
                </a:lnTo>
                <a:lnTo>
                  <a:pt x="356736" y="343141"/>
                </a:lnTo>
                <a:lnTo>
                  <a:pt x="353127" y="343080"/>
                </a:lnTo>
                <a:lnTo>
                  <a:pt x="340013" y="342359"/>
                </a:lnTo>
                <a:lnTo>
                  <a:pt x="339230" y="342479"/>
                </a:lnTo>
                <a:lnTo>
                  <a:pt x="337305" y="337907"/>
                </a:lnTo>
                <a:lnTo>
                  <a:pt x="336463" y="337907"/>
                </a:lnTo>
                <a:lnTo>
                  <a:pt x="336223" y="342659"/>
                </a:lnTo>
                <a:lnTo>
                  <a:pt x="336944" y="345848"/>
                </a:lnTo>
                <a:lnTo>
                  <a:pt x="336584" y="349999"/>
                </a:lnTo>
                <a:lnTo>
                  <a:pt x="333696" y="349217"/>
                </a:lnTo>
                <a:lnTo>
                  <a:pt x="328522" y="348856"/>
                </a:lnTo>
                <a:lnTo>
                  <a:pt x="328883" y="348254"/>
                </a:lnTo>
                <a:lnTo>
                  <a:pt x="326898" y="348435"/>
                </a:lnTo>
                <a:lnTo>
                  <a:pt x="324913" y="349878"/>
                </a:lnTo>
                <a:lnTo>
                  <a:pt x="323710" y="349698"/>
                </a:lnTo>
                <a:lnTo>
                  <a:pt x="320461" y="350540"/>
                </a:lnTo>
                <a:lnTo>
                  <a:pt x="318656" y="350179"/>
                </a:lnTo>
                <a:lnTo>
                  <a:pt x="318837" y="351864"/>
                </a:lnTo>
                <a:lnTo>
                  <a:pt x="317634" y="352826"/>
                </a:lnTo>
                <a:lnTo>
                  <a:pt x="319017" y="358782"/>
                </a:lnTo>
                <a:lnTo>
                  <a:pt x="317694" y="360948"/>
                </a:lnTo>
                <a:lnTo>
                  <a:pt x="318957" y="361248"/>
                </a:lnTo>
                <a:lnTo>
                  <a:pt x="319499" y="363234"/>
                </a:lnTo>
                <a:lnTo>
                  <a:pt x="298624" y="361789"/>
                </a:lnTo>
                <a:lnTo>
                  <a:pt x="293029" y="361248"/>
                </a:lnTo>
                <a:lnTo>
                  <a:pt x="283464" y="360587"/>
                </a:lnTo>
                <a:lnTo>
                  <a:pt x="278230" y="343742"/>
                </a:lnTo>
                <a:lnTo>
                  <a:pt x="267462" y="342960"/>
                </a:lnTo>
                <a:lnTo>
                  <a:pt x="232871" y="340915"/>
                </a:lnTo>
                <a:lnTo>
                  <a:pt x="218554" y="339712"/>
                </a:lnTo>
                <a:lnTo>
                  <a:pt x="219336" y="331410"/>
                </a:lnTo>
                <a:lnTo>
                  <a:pt x="203093" y="330207"/>
                </a:lnTo>
                <a:lnTo>
                  <a:pt x="202492" y="338448"/>
                </a:lnTo>
                <a:lnTo>
                  <a:pt x="174277" y="336283"/>
                </a:lnTo>
                <a:lnTo>
                  <a:pt x="161945" y="335320"/>
                </a:lnTo>
                <a:lnTo>
                  <a:pt x="141732" y="333516"/>
                </a:lnTo>
                <a:lnTo>
                  <a:pt x="121278" y="331891"/>
                </a:lnTo>
                <a:lnTo>
                  <a:pt x="90297" y="329364"/>
                </a:lnTo>
                <a:lnTo>
                  <a:pt x="90237" y="330748"/>
                </a:lnTo>
                <a:lnTo>
                  <a:pt x="86688" y="329184"/>
                </a:lnTo>
                <a:lnTo>
                  <a:pt x="84462" y="330026"/>
                </a:lnTo>
                <a:lnTo>
                  <a:pt x="80070" y="330447"/>
                </a:lnTo>
                <a:lnTo>
                  <a:pt x="79288" y="331290"/>
                </a:lnTo>
                <a:lnTo>
                  <a:pt x="78506" y="338208"/>
                </a:lnTo>
                <a:lnTo>
                  <a:pt x="80191" y="337546"/>
                </a:lnTo>
                <a:lnTo>
                  <a:pt x="80010" y="339290"/>
                </a:lnTo>
                <a:lnTo>
                  <a:pt x="78326" y="339230"/>
                </a:lnTo>
                <a:lnTo>
                  <a:pt x="78085" y="342479"/>
                </a:lnTo>
                <a:lnTo>
                  <a:pt x="77544" y="351503"/>
                </a:lnTo>
                <a:lnTo>
                  <a:pt x="76521" y="363414"/>
                </a:lnTo>
                <a:lnTo>
                  <a:pt x="71648" y="366241"/>
                </a:lnTo>
                <a:lnTo>
                  <a:pt x="69061" y="365940"/>
                </a:lnTo>
                <a:lnTo>
                  <a:pt x="64249" y="362933"/>
                </a:lnTo>
                <a:lnTo>
                  <a:pt x="61842" y="362271"/>
                </a:lnTo>
                <a:lnTo>
                  <a:pt x="52939" y="362933"/>
                </a:lnTo>
                <a:lnTo>
                  <a:pt x="50894" y="363354"/>
                </a:lnTo>
                <a:lnTo>
                  <a:pt x="46081" y="365279"/>
                </a:lnTo>
                <a:lnTo>
                  <a:pt x="46442" y="368587"/>
                </a:lnTo>
                <a:lnTo>
                  <a:pt x="48728" y="370994"/>
                </a:lnTo>
                <a:lnTo>
                  <a:pt x="48848" y="372077"/>
                </a:lnTo>
                <a:lnTo>
                  <a:pt x="47104" y="372197"/>
                </a:lnTo>
                <a:lnTo>
                  <a:pt x="45058" y="373159"/>
                </a:lnTo>
                <a:lnTo>
                  <a:pt x="41268" y="373220"/>
                </a:lnTo>
                <a:lnTo>
                  <a:pt x="39945" y="371896"/>
                </a:lnTo>
                <a:lnTo>
                  <a:pt x="36696" y="370813"/>
                </a:lnTo>
                <a:lnTo>
                  <a:pt x="34410" y="368828"/>
                </a:lnTo>
                <a:lnTo>
                  <a:pt x="32004" y="368768"/>
                </a:lnTo>
                <a:lnTo>
                  <a:pt x="32245" y="366843"/>
                </a:lnTo>
                <a:lnTo>
                  <a:pt x="35674" y="363835"/>
                </a:lnTo>
                <a:lnTo>
                  <a:pt x="36095" y="362030"/>
                </a:lnTo>
                <a:lnTo>
                  <a:pt x="35734" y="360827"/>
                </a:lnTo>
                <a:lnTo>
                  <a:pt x="34350" y="359985"/>
                </a:lnTo>
                <a:lnTo>
                  <a:pt x="27913" y="362511"/>
                </a:lnTo>
                <a:lnTo>
                  <a:pt x="30921" y="359022"/>
                </a:lnTo>
                <a:lnTo>
                  <a:pt x="30921" y="356255"/>
                </a:lnTo>
                <a:lnTo>
                  <a:pt x="31342" y="351924"/>
                </a:lnTo>
                <a:lnTo>
                  <a:pt x="31763" y="351322"/>
                </a:lnTo>
                <a:lnTo>
                  <a:pt x="30259" y="349156"/>
                </a:lnTo>
                <a:lnTo>
                  <a:pt x="20875" y="348314"/>
                </a:lnTo>
                <a:lnTo>
                  <a:pt x="0" y="346690"/>
                </a:lnTo>
                <a:lnTo>
                  <a:pt x="241" y="343923"/>
                </a:lnTo>
                <a:lnTo>
                  <a:pt x="602" y="339290"/>
                </a:lnTo>
                <a:lnTo>
                  <a:pt x="1023" y="334117"/>
                </a:lnTo>
                <a:lnTo>
                  <a:pt x="1624" y="327379"/>
                </a:lnTo>
                <a:lnTo>
                  <a:pt x="2948" y="311197"/>
                </a:lnTo>
                <a:lnTo>
                  <a:pt x="2948" y="311076"/>
                </a:lnTo>
                <a:lnTo>
                  <a:pt x="3188" y="307948"/>
                </a:lnTo>
                <a:lnTo>
                  <a:pt x="3489" y="304459"/>
                </a:lnTo>
                <a:lnTo>
                  <a:pt x="4452" y="294353"/>
                </a:lnTo>
                <a:lnTo>
                  <a:pt x="4632" y="291525"/>
                </a:lnTo>
                <a:lnTo>
                  <a:pt x="6317" y="273899"/>
                </a:lnTo>
                <a:lnTo>
                  <a:pt x="6858" y="267462"/>
                </a:lnTo>
                <a:lnTo>
                  <a:pt x="7580" y="258559"/>
                </a:lnTo>
                <a:lnTo>
                  <a:pt x="7881" y="255972"/>
                </a:lnTo>
                <a:lnTo>
                  <a:pt x="8061" y="254227"/>
                </a:lnTo>
                <a:lnTo>
                  <a:pt x="8783" y="245324"/>
                </a:lnTo>
                <a:lnTo>
                  <a:pt x="9084" y="242256"/>
                </a:lnTo>
                <a:lnTo>
                  <a:pt x="9264" y="240451"/>
                </a:lnTo>
                <a:lnTo>
                  <a:pt x="9625" y="236541"/>
                </a:lnTo>
                <a:lnTo>
                  <a:pt x="9866" y="233774"/>
                </a:lnTo>
                <a:lnTo>
                  <a:pt x="10046" y="231187"/>
                </a:lnTo>
                <a:lnTo>
                  <a:pt x="10287" y="227457"/>
                </a:lnTo>
                <a:lnTo>
                  <a:pt x="10648" y="223366"/>
                </a:lnTo>
                <a:lnTo>
                  <a:pt x="12152" y="207244"/>
                </a:lnTo>
                <a:lnTo>
                  <a:pt x="12633" y="202191"/>
                </a:lnTo>
                <a:lnTo>
                  <a:pt x="13235" y="195092"/>
                </a:lnTo>
                <a:lnTo>
                  <a:pt x="13896" y="188114"/>
                </a:lnTo>
                <a:lnTo>
                  <a:pt x="14919" y="176323"/>
                </a:lnTo>
                <a:lnTo>
                  <a:pt x="15160" y="173315"/>
                </a:lnTo>
                <a:lnTo>
                  <a:pt x="16062" y="163329"/>
                </a:lnTo>
                <a:lnTo>
                  <a:pt x="16062" y="163148"/>
                </a:lnTo>
                <a:lnTo>
                  <a:pt x="16423" y="159118"/>
                </a:lnTo>
                <a:lnTo>
                  <a:pt x="16965" y="153463"/>
                </a:lnTo>
                <a:lnTo>
                  <a:pt x="17265" y="149613"/>
                </a:lnTo>
                <a:lnTo>
                  <a:pt x="17386" y="149011"/>
                </a:lnTo>
                <a:lnTo>
                  <a:pt x="17566" y="146003"/>
                </a:lnTo>
                <a:lnTo>
                  <a:pt x="18047" y="140769"/>
                </a:lnTo>
                <a:lnTo>
                  <a:pt x="18950" y="130843"/>
                </a:lnTo>
                <a:lnTo>
                  <a:pt x="19251" y="127475"/>
                </a:lnTo>
                <a:lnTo>
                  <a:pt x="19251" y="126572"/>
                </a:lnTo>
                <a:lnTo>
                  <a:pt x="20875" y="109547"/>
                </a:lnTo>
                <a:lnTo>
                  <a:pt x="21296" y="103652"/>
                </a:lnTo>
                <a:lnTo>
                  <a:pt x="22499" y="89816"/>
                </a:lnTo>
                <a:lnTo>
                  <a:pt x="22619" y="89214"/>
                </a:lnTo>
                <a:lnTo>
                  <a:pt x="22980" y="85244"/>
                </a:lnTo>
                <a:lnTo>
                  <a:pt x="23642" y="78085"/>
                </a:lnTo>
                <a:lnTo>
                  <a:pt x="23943" y="74656"/>
                </a:lnTo>
                <a:lnTo>
                  <a:pt x="23943" y="73332"/>
                </a:lnTo>
                <a:lnTo>
                  <a:pt x="25086" y="62384"/>
                </a:lnTo>
                <a:lnTo>
                  <a:pt x="26710" y="42772"/>
                </a:lnTo>
                <a:lnTo>
                  <a:pt x="27913" y="30079"/>
                </a:lnTo>
                <a:lnTo>
                  <a:pt x="28395" y="24063"/>
                </a:lnTo>
                <a:lnTo>
                  <a:pt x="28455" y="23522"/>
                </a:lnTo>
                <a:lnTo>
                  <a:pt x="29357" y="13114"/>
                </a:lnTo>
                <a:lnTo>
                  <a:pt x="29838" y="7640"/>
                </a:lnTo>
                <a:lnTo>
                  <a:pt x="30380" y="1624"/>
                </a:lnTo>
                <a:lnTo>
                  <a:pt x="30440" y="0"/>
                </a:lnTo>
                <a:lnTo>
                  <a:pt x="32245" y="180"/>
                </a:lnTo>
                <a:lnTo>
                  <a:pt x="36456" y="541"/>
                </a:lnTo>
                <a:lnTo>
                  <a:pt x="36576" y="541"/>
                </a:lnTo>
                <a:lnTo>
                  <a:pt x="55827" y="2286"/>
                </a:lnTo>
                <a:lnTo>
                  <a:pt x="58413" y="2406"/>
                </a:lnTo>
                <a:lnTo>
                  <a:pt x="67678" y="3249"/>
                </a:lnTo>
                <a:lnTo>
                  <a:pt x="74656" y="3910"/>
                </a:lnTo>
                <a:lnTo>
                  <a:pt x="83619" y="4512"/>
                </a:lnTo>
                <a:lnTo>
                  <a:pt x="100885" y="6016"/>
                </a:lnTo>
                <a:lnTo>
                  <a:pt x="103712" y="6196"/>
                </a:lnTo>
                <a:lnTo>
                  <a:pt x="142213" y="9325"/>
                </a:lnTo>
                <a:lnTo>
                  <a:pt x="154485" y="10227"/>
                </a:lnTo>
                <a:lnTo>
                  <a:pt x="158516" y="10588"/>
                </a:lnTo>
                <a:lnTo>
                  <a:pt x="158817" y="10588"/>
                </a:lnTo>
                <a:lnTo>
                  <a:pt x="173014" y="11791"/>
                </a:lnTo>
                <a:lnTo>
                  <a:pt x="187753" y="12874"/>
                </a:lnTo>
                <a:lnTo>
                  <a:pt x="196055" y="13475"/>
                </a:lnTo>
                <a:lnTo>
                  <a:pt x="198822" y="13716"/>
                </a:lnTo>
                <a:lnTo>
                  <a:pt x="206101" y="14318"/>
                </a:lnTo>
                <a:lnTo>
                  <a:pt x="206703" y="14318"/>
                </a:lnTo>
                <a:lnTo>
                  <a:pt x="221501" y="15340"/>
                </a:lnTo>
                <a:lnTo>
                  <a:pt x="235759" y="16543"/>
                </a:lnTo>
                <a:lnTo>
                  <a:pt x="241053" y="16904"/>
                </a:lnTo>
                <a:lnTo>
                  <a:pt x="245685" y="17145"/>
                </a:lnTo>
                <a:lnTo>
                  <a:pt x="250257" y="17506"/>
                </a:lnTo>
                <a:lnTo>
                  <a:pt x="256273" y="17927"/>
                </a:lnTo>
                <a:lnTo>
                  <a:pt x="261807" y="18348"/>
                </a:lnTo>
                <a:lnTo>
                  <a:pt x="266018" y="18649"/>
                </a:lnTo>
                <a:lnTo>
                  <a:pt x="268425" y="18829"/>
                </a:lnTo>
                <a:lnTo>
                  <a:pt x="271733" y="18950"/>
                </a:lnTo>
                <a:lnTo>
                  <a:pt x="272575" y="19070"/>
                </a:lnTo>
                <a:lnTo>
                  <a:pt x="276245" y="19311"/>
                </a:lnTo>
                <a:lnTo>
                  <a:pt x="277087" y="19371"/>
                </a:lnTo>
                <a:lnTo>
                  <a:pt x="284306" y="19972"/>
                </a:lnTo>
                <a:lnTo>
                  <a:pt x="289720" y="20333"/>
                </a:lnTo>
                <a:lnTo>
                  <a:pt x="306685" y="21476"/>
                </a:lnTo>
                <a:lnTo>
                  <a:pt x="319920" y="22439"/>
                </a:lnTo>
                <a:lnTo>
                  <a:pt x="319980" y="22439"/>
                </a:lnTo>
                <a:lnTo>
                  <a:pt x="332011" y="23221"/>
                </a:lnTo>
                <a:lnTo>
                  <a:pt x="348916" y="24424"/>
                </a:lnTo>
                <a:lnTo>
                  <a:pt x="350059" y="24424"/>
                </a:lnTo>
                <a:lnTo>
                  <a:pt x="354510" y="24725"/>
                </a:lnTo>
                <a:lnTo>
                  <a:pt x="355533" y="26229"/>
                </a:lnTo>
                <a:lnTo>
                  <a:pt x="361248" y="26530"/>
                </a:lnTo>
                <a:lnTo>
                  <a:pt x="368708" y="27071"/>
                </a:lnTo>
                <a:lnTo>
                  <a:pt x="373280" y="27312"/>
                </a:lnTo>
                <a:lnTo>
                  <a:pt x="377491" y="27612"/>
                </a:lnTo>
                <a:lnTo>
                  <a:pt x="385432" y="28034"/>
                </a:lnTo>
                <a:lnTo>
                  <a:pt x="404803" y="29116"/>
                </a:lnTo>
                <a:lnTo>
                  <a:pt x="410818" y="29538"/>
                </a:lnTo>
                <a:lnTo>
                  <a:pt x="424775" y="30320"/>
                </a:lnTo>
                <a:lnTo>
                  <a:pt x="437408" y="30981"/>
                </a:lnTo>
                <a:lnTo>
                  <a:pt x="442642" y="31342"/>
                </a:lnTo>
                <a:lnTo>
                  <a:pt x="450282" y="31763"/>
                </a:lnTo>
                <a:lnTo>
                  <a:pt x="452688" y="31763"/>
                </a:lnTo>
                <a:lnTo>
                  <a:pt x="460990" y="32365"/>
                </a:lnTo>
                <a:lnTo>
                  <a:pt x="464419" y="32425"/>
                </a:lnTo>
                <a:lnTo>
                  <a:pt x="470736" y="32786"/>
                </a:lnTo>
                <a:lnTo>
                  <a:pt x="475428" y="32967"/>
                </a:lnTo>
                <a:lnTo>
                  <a:pt x="479639" y="33267"/>
                </a:lnTo>
                <a:lnTo>
                  <a:pt x="486136" y="33508"/>
                </a:lnTo>
                <a:lnTo>
                  <a:pt x="490828" y="33809"/>
                </a:lnTo>
                <a:lnTo>
                  <a:pt x="500032" y="34350"/>
                </a:lnTo>
                <a:lnTo>
                  <a:pt x="504063" y="34531"/>
                </a:lnTo>
                <a:lnTo>
                  <a:pt x="512124" y="34952"/>
                </a:lnTo>
                <a:lnTo>
                  <a:pt x="517839" y="35253"/>
                </a:lnTo>
                <a:lnTo>
                  <a:pt x="523013" y="35493"/>
                </a:lnTo>
                <a:lnTo>
                  <a:pt x="529390" y="35854"/>
                </a:lnTo>
                <a:lnTo>
                  <a:pt x="542023" y="36456"/>
                </a:lnTo>
                <a:lnTo>
                  <a:pt x="555438" y="37298"/>
                </a:lnTo>
                <a:lnTo>
                  <a:pt x="557182" y="37358"/>
                </a:lnTo>
                <a:lnTo>
                  <a:pt x="562356" y="37599"/>
                </a:lnTo>
                <a:lnTo>
                  <a:pt x="572583" y="38200"/>
                </a:lnTo>
                <a:lnTo>
                  <a:pt x="602301" y="39644"/>
                </a:lnTo>
                <a:lnTo>
                  <a:pt x="611264" y="40005"/>
                </a:lnTo>
                <a:lnTo>
                  <a:pt x="614934" y="40246"/>
                </a:lnTo>
                <a:lnTo>
                  <a:pt x="617401" y="40366"/>
                </a:lnTo>
                <a:lnTo>
                  <a:pt x="627206" y="41148"/>
                </a:lnTo>
                <a:lnTo>
                  <a:pt x="630936" y="41449"/>
                </a:lnTo>
                <a:lnTo>
                  <a:pt x="635268" y="41509"/>
                </a:lnTo>
                <a:lnTo>
                  <a:pt x="654037" y="42351"/>
                </a:lnTo>
                <a:lnTo>
                  <a:pt x="675453" y="43314"/>
                </a:lnTo>
                <a:lnTo>
                  <a:pt x="688507" y="43855"/>
                </a:lnTo>
                <a:lnTo>
                  <a:pt x="691334" y="43915"/>
                </a:lnTo>
                <a:lnTo>
                  <a:pt x="693079" y="43915"/>
                </a:lnTo>
                <a:lnTo>
                  <a:pt x="713172" y="44697"/>
                </a:lnTo>
                <a:lnTo>
                  <a:pt x="717623" y="44998"/>
                </a:lnTo>
                <a:lnTo>
                  <a:pt x="728873" y="45419"/>
                </a:lnTo>
                <a:lnTo>
                  <a:pt x="730076" y="45419"/>
                </a:lnTo>
                <a:lnTo>
                  <a:pt x="736934" y="45660"/>
                </a:lnTo>
                <a:lnTo>
                  <a:pt x="740664" y="45720"/>
                </a:lnTo>
                <a:lnTo>
                  <a:pt x="747582" y="45901"/>
                </a:lnTo>
                <a:lnTo>
                  <a:pt x="752756" y="46141"/>
                </a:lnTo>
                <a:lnTo>
                  <a:pt x="766231" y="46442"/>
                </a:lnTo>
                <a:lnTo>
                  <a:pt x="766352" y="46442"/>
                </a:lnTo>
                <a:lnTo>
                  <a:pt x="770863" y="46622"/>
                </a:lnTo>
                <a:lnTo>
                  <a:pt x="797333" y="47224"/>
                </a:lnTo>
                <a:lnTo>
                  <a:pt x="804732" y="47465"/>
                </a:lnTo>
                <a:lnTo>
                  <a:pt x="815561" y="47826"/>
                </a:lnTo>
                <a:lnTo>
                  <a:pt x="829638" y="48066"/>
                </a:lnTo>
                <a:lnTo>
                  <a:pt x="832646" y="48247"/>
                </a:lnTo>
                <a:lnTo>
                  <a:pt x="841188" y="48367"/>
                </a:lnTo>
                <a:lnTo>
                  <a:pt x="850994" y="48547"/>
                </a:lnTo>
                <a:lnTo>
                  <a:pt x="860017" y="48848"/>
                </a:lnTo>
                <a:lnTo>
                  <a:pt x="870184" y="49089"/>
                </a:lnTo>
                <a:lnTo>
                  <a:pt x="883599" y="49510"/>
                </a:lnTo>
                <a:lnTo>
                  <a:pt x="899060" y="49871"/>
                </a:lnTo>
                <a:lnTo>
                  <a:pt x="915784" y="50172"/>
                </a:lnTo>
                <a:lnTo>
                  <a:pt x="929379" y="50533"/>
                </a:lnTo>
                <a:lnTo>
                  <a:pt x="934673" y="50713"/>
                </a:lnTo>
                <a:lnTo>
                  <a:pt x="934192" y="69482"/>
                </a:lnTo>
                <a:lnTo>
                  <a:pt x="933651" y="91019"/>
                </a:lnTo>
                <a:lnTo>
                  <a:pt x="933470" y="98118"/>
                </a:lnTo>
                <a:lnTo>
                  <a:pt x="933410" y="101907"/>
                </a:lnTo>
                <a:lnTo>
                  <a:pt x="933049" y="112616"/>
                </a:lnTo>
                <a:lnTo>
                  <a:pt x="932929" y="121218"/>
                </a:lnTo>
                <a:lnTo>
                  <a:pt x="932808" y="123745"/>
                </a:lnTo>
                <a:lnTo>
                  <a:pt x="932748" y="130061"/>
                </a:lnTo>
                <a:lnTo>
                  <a:pt x="932568" y="135596"/>
                </a:lnTo>
                <a:lnTo>
                  <a:pt x="932387" y="141852"/>
                </a:lnTo>
                <a:lnTo>
                  <a:pt x="932207" y="146003"/>
                </a:lnTo>
                <a:lnTo>
                  <a:pt x="926371" y="145883"/>
                </a:lnTo>
                <a:lnTo>
                  <a:pt x="926131" y="153583"/>
                </a:lnTo>
                <a:lnTo>
                  <a:pt x="926071" y="159719"/>
                </a:lnTo>
                <a:lnTo>
                  <a:pt x="925830" y="167420"/>
                </a:lnTo>
                <a:lnTo>
                  <a:pt x="925710" y="174458"/>
                </a:lnTo>
                <a:lnTo>
                  <a:pt x="925529" y="181075"/>
                </a:lnTo>
                <a:lnTo>
                  <a:pt x="925168" y="196837"/>
                </a:lnTo>
                <a:lnTo>
                  <a:pt x="925108" y="200687"/>
                </a:lnTo>
                <a:lnTo>
                  <a:pt x="924747" y="216629"/>
                </a:lnTo>
                <a:lnTo>
                  <a:pt x="924386" y="230104"/>
                </a:lnTo>
                <a:lnTo>
                  <a:pt x="924146" y="239007"/>
                </a:lnTo>
                <a:lnTo>
                  <a:pt x="923845" y="252844"/>
                </a:lnTo>
                <a:lnTo>
                  <a:pt x="923664" y="257957"/>
                </a:lnTo>
                <a:lnTo>
                  <a:pt x="923544" y="263492"/>
                </a:lnTo>
                <a:lnTo>
                  <a:pt x="923243" y="274019"/>
                </a:lnTo>
                <a:lnTo>
                  <a:pt x="923243" y="274621"/>
                </a:lnTo>
                <a:lnTo>
                  <a:pt x="923123" y="280035"/>
                </a:lnTo>
                <a:lnTo>
                  <a:pt x="923123" y="280396"/>
                </a:lnTo>
                <a:lnTo>
                  <a:pt x="922883" y="291104"/>
                </a:lnTo>
                <a:lnTo>
                  <a:pt x="922702" y="299526"/>
                </a:lnTo>
                <a:lnTo>
                  <a:pt x="922401" y="308009"/>
                </a:lnTo>
                <a:lnTo>
                  <a:pt x="922160" y="315829"/>
                </a:lnTo>
                <a:lnTo>
                  <a:pt x="922100" y="321604"/>
                </a:lnTo>
                <a:lnTo>
                  <a:pt x="921559" y="339351"/>
                </a:lnTo>
                <a:lnTo>
                  <a:pt x="920115" y="391327"/>
                </a:lnTo>
                <a:lnTo>
                  <a:pt x="920115" y="397343"/>
                </a:lnTo>
                <a:lnTo>
                  <a:pt x="919694" y="410999"/>
                </a:lnTo>
                <a:lnTo>
                  <a:pt x="919213" y="430971"/>
                </a:lnTo>
                <a:lnTo>
                  <a:pt x="919213" y="432174"/>
                </a:lnTo>
                <a:lnTo>
                  <a:pt x="919032" y="438190"/>
                </a:lnTo>
                <a:lnTo>
                  <a:pt x="919032" y="439995"/>
                </a:lnTo>
                <a:lnTo>
                  <a:pt x="918852" y="445289"/>
                </a:lnTo>
                <a:lnTo>
                  <a:pt x="918732" y="448597"/>
                </a:lnTo>
                <a:lnTo>
                  <a:pt x="918310" y="466284"/>
                </a:lnTo>
                <a:lnTo>
                  <a:pt x="918310" y="470675"/>
                </a:lnTo>
                <a:lnTo>
                  <a:pt x="918130" y="473262"/>
                </a:lnTo>
                <a:lnTo>
                  <a:pt x="918010" y="478496"/>
                </a:lnTo>
                <a:lnTo>
                  <a:pt x="917829" y="484512"/>
                </a:lnTo>
                <a:lnTo>
                  <a:pt x="917709" y="488121"/>
                </a:lnTo>
                <a:lnTo>
                  <a:pt x="917528" y="496724"/>
                </a:lnTo>
                <a:lnTo>
                  <a:pt x="917468" y="498529"/>
                </a:lnTo>
                <a:lnTo>
                  <a:pt x="916806" y="523494"/>
                </a:lnTo>
                <a:lnTo>
                  <a:pt x="916205" y="544850"/>
                </a:lnTo>
                <a:lnTo>
                  <a:pt x="916205" y="549482"/>
                </a:lnTo>
                <a:lnTo>
                  <a:pt x="916024" y="551046"/>
                </a:lnTo>
                <a:lnTo>
                  <a:pt x="915423" y="576192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" name="Freeform: Shape 276" title="NV-1">
            <a:extLst>
              <a:ext uri="{FF2B5EF4-FFF2-40B4-BE49-F238E27FC236}">
                <a16:creationId xmlns:a16="http://schemas.microsoft.com/office/drawing/2014/main" id="{1E44DAFD-D43A-9127-6380-095D27ABCC06}"/>
              </a:ext>
            </a:extLst>
          </p:cNvPr>
          <p:cNvSpPr/>
          <p:nvPr/>
        </p:nvSpPr>
        <p:spPr>
          <a:xfrm>
            <a:off x="2562759" y="4135023"/>
            <a:ext cx="71950" cy="98161"/>
          </a:xfrm>
          <a:custGeom>
            <a:avLst/>
            <a:gdLst>
              <a:gd name="connsiteX0" fmla="*/ 83619 w 90056"/>
              <a:gd name="connsiteY0" fmla="*/ 35313 h 127234"/>
              <a:gd name="connsiteX1" fmla="*/ 83740 w 90056"/>
              <a:gd name="connsiteY1" fmla="*/ 35914 h 127234"/>
              <a:gd name="connsiteX2" fmla="*/ 84221 w 90056"/>
              <a:gd name="connsiteY2" fmla="*/ 37539 h 127234"/>
              <a:gd name="connsiteX3" fmla="*/ 83138 w 90056"/>
              <a:gd name="connsiteY3" fmla="*/ 38682 h 127234"/>
              <a:gd name="connsiteX4" fmla="*/ 82898 w 90056"/>
              <a:gd name="connsiteY4" fmla="*/ 40486 h 127234"/>
              <a:gd name="connsiteX5" fmla="*/ 84041 w 90056"/>
              <a:gd name="connsiteY5" fmla="*/ 40667 h 127234"/>
              <a:gd name="connsiteX6" fmla="*/ 85484 w 90056"/>
              <a:gd name="connsiteY6" fmla="*/ 42592 h 127234"/>
              <a:gd name="connsiteX7" fmla="*/ 84281 w 90056"/>
              <a:gd name="connsiteY7" fmla="*/ 43915 h 127234"/>
              <a:gd name="connsiteX8" fmla="*/ 82777 w 90056"/>
              <a:gd name="connsiteY8" fmla="*/ 44697 h 127234"/>
              <a:gd name="connsiteX9" fmla="*/ 82657 w 90056"/>
              <a:gd name="connsiteY9" fmla="*/ 44818 h 127234"/>
              <a:gd name="connsiteX10" fmla="*/ 82176 w 90056"/>
              <a:gd name="connsiteY10" fmla="*/ 45419 h 127234"/>
              <a:gd name="connsiteX11" fmla="*/ 81755 w 90056"/>
              <a:gd name="connsiteY11" fmla="*/ 46382 h 127234"/>
              <a:gd name="connsiteX12" fmla="*/ 81875 w 90056"/>
              <a:gd name="connsiteY12" fmla="*/ 49390 h 127234"/>
              <a:gd name="connsiteX13" fmla="*/ 81033 w 90056"/>
              <a:gd name="connsiteY13" fmla="*/ 50773 h 127234"/>
              <a:gd name="connsiteX14" fmla="*/ 81213 w 90056"/>
              <a:gd name="connsiteY14" fmla="*/ 52337 h 127234"/>
              <a:gd name="connsiteX15" fmla="*/ 84101 w 90056"/>
              <a:gd name="connsiteY15" fmla="*/ 60820 h 127234"/>
              <a:gd name="connsiteX16" fmla="*/ 84883 w 90056"/>
              <a:gd name="connsiteY16" fmla="*/ 61963 h 127234"/>
              <a:gd name="connsiteX17" fmla="*/ 84281 w 90056"/>
              <a:gd name="connsiteY17" fmla="*/ 65392 h 127234"/>
              <a:gd name="connsiteX18" fmla="*/ 84883 w 90056"/>
              <a:gd name="connsiteY18" fmla="*/ 66174 h 127234"/>
              <a:gd name="connsiteX19" fmla="*/ 85484 w 90056"/>
              <a:gd name="connsiteY19" fmla="*/ 67618 h 127234"/>
              <a:gd name="connsiteX20" fmla="*/ 85845 w 90056"/>
              <a:gd name="connsiteY20" fmla="*/ 68159 h 127234"/>
              <a:gd name="connsiteX21" fmla="*/ 85665 w 90056"/>
              <a:gd name="connsiteY21" fmla="*/ 68159 h 127234"/>
              <a:gd name="connsiteX22" fmla="*/ 88011 w 90056"/>
              <a:gd name="connsiteY22" fmla="*/ 70686 h 127234"/>
              <a:gd name="connsiteX23" fmla="*/ 88853 w 90056"/>
              <a:gd name="connsiteY23" fmla="*/ 72189 h 127234"/>
              <a:gd name="connsiteX24" fmla="*/ 90056 w 90056"/>
              <a:gd name="connsiteY24" fmla="*/ 73272 h 127234"/>
              <a:gd name="connsiteX25" fmla="*/ 88853 w 90056"/>
              <a:gd name="connsiteY25" fmla="*/ 74716 h 127234"/>
              <a:gd name="connsiteX26" fmla="*/ 86868 w 90056"/>
              <a:gd name="connsiteY26" fmla="*/ 74897 h 127234"/>
              <a:gd name="connsiteX27" fmla="*/ 84582 w 90056"/>
              <a:gd name="connsiteY27" fmla="*/ 76340 h 127234"/>
              <a:gd name="connsiteX28" fmla="*/ 83259 w 90056"/>
              <a:gd name="connsiteY28" fmla="*/ 76340 h 127234"/>
              <a:gd name="connsiteX29" fmla="*/ 82777 w 90056"/>
              <a:gd name="connsiteY29" fmla="*/ 77544 h 127234"/>
              <a:gd name="connsiteX30" fmla="*/ 83980 w 90056"/>
              <a:gd name="connsiteY30" fmla="*/ 80371 h 127234"/>
              <a:gd name="connsiteX31" fmla="*/ 83559 w 90056"/>
              <a:gd name="connsiteY31" fmla="*/ 81394 h 127234"/>
              <a:gd name="connsiteX32" fmla="*/ 82356 w 90056"/>
              <a:gd name="connsiteY32" fmla="*/ 83499 h 127234"/>
              <a:gd name="connsiteX33" fmla="*/ 80732 w 90056"/>
              <a:gd name="connsiteY33" fmla="*/ 85063 h 127234"/>
              <a:gd name="connsiteX34" fmla="*/ 82236 w 90056"/>
              <a:gd name="connsiteY34" fmla="*/ 88252 h 127234"/>
              <a:gd name="connsiteX35" fmla="*/ 81454 w 90056"/>
              <a:gd name="connsiteY35" fmla="*/ 92643 h 127234"/>
              <a:gd name="connsiteX36" fmla="*/ 82055 w 90056"/>
              <a:gd name="connsiteY36" fmla="*/ 94689 h 127234"/>
              <a:gd name="connsiteX37" fmla="*/ 81394 w 90056"/>
              <a:gd name="connsiteY37" fmla="*/ 95711 h 127234"/>
              <a:gd name="connsiteX38" fmla="*/ 81213 w 90056"/>
              <a:gd name="connsiteY38" fmla="*/ 97997 h 127234"/>
              <a:gd name="connsiteX39" fmla="*/ 79168 w 90056"/>
              <a:gd name="connsiteY39" fmla="*/ 102870 h 127234"/>
              <a:gd name="connsiteX40" fmla="*/ 79469 w 90056"/>
              <a:gd name="connsiteY40" fmla="*/ 105036 h 127234"/>
              <a:gd name="connsiteX41" fmla="*/ 81875 w 90056"/>
              <a:gd name="connsiteY41" fmla="*/ 107803 h 127234"/>
              <a:gd name="connsiteX42" fmla="*/ 81694 w 90056"/>
              <a:gd name="connsiteY42" fmla="*/ 109788 h 127234"/>
              <a:gd name="connsiteX43" fmla="*/ 80852 w 90056"/>
              <a:gd name="connsiteY43" fmla="*/ 111112 h 127234"/>
              <a:gd name="connsiteX44" fmla="*/ 80130 w 90056"/>
              <a:gd name="connsiteY44" fmla="*/ 112074 h 127234"/>
              <a:gd name="connsiteX45" fmla="*/ 79829 w 90056"/>
              <a:gd name="connsiteY45" fmla="*/ 114842 h 127234"/>
              <a:gd name="connsiteX46" fmla="*/ 81694 w 90056"/>
              <a:gd name="connsiteY46" fmla="*/ 117428 h 127234"/>
              <a:gd name="connsiteX47" fmla="*/ 82597 w 90056"/>
              <a:gd name="connsiteY47" fmla="*/ 120857 h 127234"/>
              <a:gd name="connsiteX48" fmla="*/ 84101 w 90056"/>
              <a:gd name="connsiteY48" fmla="*/ 122963 h 127234"/>
              <a:gd name="connsiteX49" fmla="*/ 83379 w 90056"/>
              <a:gd name="connsiteY49" fmla="*/ 126091 h 127234"/>
              <a:gd name="connsiteX50" fmla="*/ 82777 w 90056"/>
              <a:gd name="connsiteY50" fmla="*/ 127234 h 127234"/>
              <a:gd name="connsiteX51" fmla="*/ 64970 w 90056"/>
              <a:gd name="connsiteY51" fmla="*/ 124527 h 127234"/>
              <a:gd name="connsiteX52" fmla="*/ 55285 w 90056"/>
              <a:gd name="connsiteY52" fmla="*/ 123143 h 127234"/>
              <a:gd name="connsiteX53" fmla="*/ 48367 w 90056"/>
              <a:gd name="connsiteY53" fmla="*/ 121940 h 127234"/>
              <a:gd name="connsiteX54" fmla="*/ 44036 w 90056"/>
              <a:gd name="connsiteY54" fmla="*/ 121339 h 127234"/>
              <a:gd name="connsiteX55" fmla="*/ 31402 w 90056"/>
              <a:gd name="connsiteY55" fmla="*/ 119534 h 127234"/>
              <a:gd name="connsiteX56" fmla="*/ 8783 w 90056"/>
              <a:gd name="connsiteY56" fmla="*/ 115744 h 127234"/>
              <a:gd name="connsiteX57" fmla="*/ 0 w 90056"/>
              <a:gd name="connsiteY57" fmla="*/ 114300 h 127234"/>
              <a:gd name="connsiteX58" fmla="*/ 1564 w 90056"/>
              <a:gd name="connsiteY58" fmla="*/ 103171 h 127234"/>
              <a:gd name="connsiteX59" fmla="*/ 1384 w 90056"/>
              <a:gd name="connsiteY59" fmla="*/ 102630 h 127234"/>
              <a:gd name="connsiteX60" fmla="*/ 3429 w 90056"/>
              <a:gd name="connsiteY60" fmla="*/ 89756 h 127234"/>
              <a:gd name="connsiteX61" fmla="*/ 3369 w 90056"/>
              <a:gd name="connsiteY61" fmla="*/ 88011 h 127234"/>
              <a:gd name="connsiteX62" fmla="*/ 4211 w 90056"/>
              <a:gd name="connsiteY62" fmla="*/ 84823 h 127234"/>
              <a:gd name="connsiteX63" fmla="*/ 6196 w 90056"/>
              <a:gd name="connsiteY63" fmla="*/ 73152 h 127234"/>
              <a:gd name="connsiteX64" fmla="*/ 6497 w 90056"/>
              <a:gd name="connsiteY64" fmla="*/ 73212 h 127234"/>
              <a:gd name="connsiteX65" fmla="*/ 8362 w 90056"/>
              <a:gd name="connsiteY65" fmla="*/ 59556 h 127234"/>
              <a:gd name="connsiteX66" fmla="*/ 8963 w 90056"/>
              <a:gd name="connsiteY66" fmla="*/ 56428 h 127234"/>
              <a:gd name="connsiteX67" fmla="*/ 7399 w 90056"/>
              <a:gd name="connsiteY67" fmla="*/ 56188 h 127234"/>
              <a:gd name="connsiteX68" fmla="*/ 13355 w 90056"/>
              <a:gd name="connsiteY68" fmla="*/ 48848 h 127234"/>
              <a:gd name="connsiteX69" fmla="*/ 14197 w 90056"/>
              <a:gd name="connsiteY69" fmla="*/ 46983 h 127234"/>
              <a:gd name="connsiteX70" fmla="*/ 14618 w 90056"/>
              <a:gd name="connsiteY70" fmla="*/ 44818 h 127234"/>
              <a:gd name="connsiteX71" fmla="*/ 17205 w 90056"/>
              <a:gd name="connsiteY71" fmla="*/ 43735 h 127234"/>
              <a:gd name="connsiteX72" fmla="*/ 19010 w 90056"/>
              <a:gd name="connsiteY72" fmla="*/ 42472 h 127234"/>
              <a:gd name="connsiteX73" fmla="*/ 19491 w 90056"/>
              <a:gd name="connsiteY73" fmla="*/ 39584 h 127234"/>
              <a:gd name="connsiteX74" fmla="*/ 20875 w 90056"/>
              <a:gd name="connsiteY74" fmla="*/ 39704 h 127234"/>
              <a:gd name="connsiteX75" fmla="*/ 20634 w 90056"/>
              <a:gd name="connsiteY75" fmla="*/ 41329 h 127234"/>
              <a:gd name="connsiteX76" fmla="*/ 22078 w 90056"/>
              <a:gd name="connsiteY76" fmla="*/ 40366 h 127234"/>
              <a:gd name="connsiteX77" fmla="*/ 22319 w 90056"/>
              <a:gd name="connsiteY77" fmla="*/ 38862 h 127234"/>
              <a:gd name="connsiteX78" fmla="*/ 24063 w 90056"/>
              <a:gd name="connsiteY78" fmla="*/ 39163 h 127234"/>
              <a:gd name="connsiteX79" fmla="*/ 25146 w 90056"/>
              <a:gd name="connsiteY79" fmla="*/ 38441 h 127234"/>
              <a:gd name="connsiteX80" fmla="*/ 25687 w 90056"/>
              <a:gd name="connsiteY80" fmla="*/ 35253 h 127234"/>
              <a:gd name="connsiteX81" fmla="*/ 28395 w 90056"/>
              <a:gd name="connsiteY81" fmla="*/ 35614 h 127234"/>
              <a:gd name="connsiteX82" fmla="*/ 28635 w 90056"/>
              <a:gd name="connsiteY82" fmla="*/ 34290 h 127234"/>
              <a:gd name="connsiteX83" fmla="*/ 26650 w 90056"/>
              <a:gd name="connsiteY83" fmla="*/ 33989 h 127234"/>
              <a:gd name="connsiteX84" fmla="*/ 26048 w 90056"/>
              <a:gd name="connsiteY84" fmla="*/ 32846 h 127234"/>
              <a:gd name="connsiteX85" fmla="*/ 26650 w 90056"/>
              <a:gd name="connsiteY85" fmla="*/ 29778 h 127234"/>
              <a:gd name="connsiteX86" fmla="*/ 29417 w 90056"/>
              <a:gd name="connsiteY86" fmla="*/ 29478 h 127234"/>
              <a:gd name="connsiteX87" fmla="*/ 29658 w 90056"/>
              <a:gd name="connsiteY87" fmla="*/ 28094 h 127234"/>
              <a:gd name="connsiteX88" fmla="*/ 30981 w 90056"/>
              <a:gd name="connsiteY88" fmla="*/ 27613 h 127234"/>
              <a:gd name="connsiteX89" fmla="*/ 32004 w 90056"/>
              <a:gd name="connsiteY89" fmla="*/ 26109 h 127234"/>
              <a:gd name="connsiteX90" fmla="*/ 32666 w 90056"/>
              <a:gd name="connsiteY90" fmla="*/ 26109 h 127234"/>
              <a:gd name="connsiteX91" fmla="*/ 33748 w 90056"/>
              <a:gd name="connsiteY91" fmla="*/ 23943 h 127234"/>
              <a:gd name="connsiteX92" fmla="*/ 27612 w 90056"/>
              <a:gd name="connsiteY92" fmla="*/ 22860 h 127234"/>
              <a:gd name="connsiteX93" fmla="*/ 27131 w 90056"/>
              <a:gd name="connsiteY93" fmla="*/ 25627 h 127234"/>
              <a:gd name="connsiteX94" fmla="*/ 19070 w 90056"/>
              <a:gd name="connsiteY94" fmla="*/ 24424 h 127234"/>
              <a:gd name="connsiteX95" fmla="*/ 18107 w 90056"/>
              <a:gd name="connsiteY95" fmla="*/ 23221 h 127234"/>
              <a:gd name="connsiteX96" fmla="*/ 19311 w 90056"/>
              <a:gd name="connsiteY96" fmla="*/ 13776 h 127234"/>
              <a:gd name="connsiteX97" fmla="*/ 20273 w 90056"/>
              <a:gd name="connsiteY97" fmla="*/ 11851 h 127234"/>
              <a:gd name="connsiteX98" fmla="*/ 21356 w 90056"/>
              <a:gd name="connsiteY98" fmla="*/ 10648 h 127234"/>
              <a:gd name="connsiteX99" fmla="*/ 23401 w 90056"/>
              <a:gd name="connsiteY99" fmla="*/ 11129 h 127234"/>
              <a:gd name="connsiteX100" fmla="*/ 27673 w 90056"/>
              <a:gd name="connsiteY100" fmla="*/ 5294 h 127234"/>
              <a:gd name="connsiteX101" fmla="*/ 28274 w 90056"/>
              <a:gd name="connsiteY101" fmla="*/ 3128 h 127234"/>
              <a:gd name="connsiteX102" fmla="*/ 37779 w 90056"/>
              <a:gd name="connsiteY102" fmla="*/ 4692 h 127234"/>
              <a:gd name="connsiteX103" fmla="*/ 38140 w 90056"/>
              <a:gd name="connsiteY103" fmla="*/ 1805 h 127234"/>
              <a:gd name="connsiteX104" fmla="*/ 42171 w 90056"/>
              <a:gd name="connsiteY104" fmla="*/ 2406 h 127234"/>
              <a:gd name="connsiteX105" fmla="*/ 42471 w 90056"/>
              <a:gd name="connsiteY105" fmla="*/ 1083 h 127234"/>
              <a:gd name="connsiteX106" fmla="*/ 44036 w 90056"/>
              <a:gd name="connsiteY106" fmla="*/ 1263 h 127234"/>
              <a:gd name="connsiteX107" fmla="*/ 44637 w 90056"/>
              <a:gd name="connsiteY107" fmla="*/ 0 h 127234"/>
              <a:gd name="connsiteX108" fmla="*/ 45359 w 90056"/>
              <a:gd name="connsiteY108" fmla="*/ 0 h 127234"/>
              <a:gd name="connsiteX109" fmla="*/ 44757 w 90056"/>
              <a:gd name="connsiteY109" fmla="*/ 3008 h 127234"/>
              <a:gd name="connsiteX110" fmla="*/ 47164 w 90056"/>
              <a:gd name="connsiteY110" fmla="*/ 3429 h 127234"/>
              <a:gd name="connsiteX111" fmla="*/ 47344 w 90056"/>
              <a:gd name="connsiteY111" fmla="*/ 4091 h 127234"/>
              <a:gd name="connsiteX112" fmla="*/ 50111 w 90056"/>
              <a:gd name="connsiteY112" fmla="*/ 3970 h 127234"/>
              <a:gd name="connsiteX113" fmla="*/ 48788 w 90056"/>
              <a:gd name="connsiteY113" fmla="*/ 11972 h 127234"/>
              <a:gd name="connsiteX114" fmla="*/ 50894 w 90056"/>
              <a:gd name="connsiteY114" fmla="*/ 12393 h 127234"/>
              <a:gd name="connsiteX115" fmla="*/ 49209 w 90056"/>
              <a:gd name="connsiteY115" fmla="*/ 25447 h 127234"/>
              <a:gd name="connsiteX116" fmla="*/ 53119 w 90056"/>
              <a:gd name="connsiteY116" fmla="*/ 24905 h 127234"/>
              <a:gd name="connsiteX117" fmla="*/ 54924 w 90056"/>
              <a:gd name="connsiteY117" fmla="*/ 24184 h 127234"/>
              <a:gd name="connsiteX118" fmla="*/ 54142 w 90056"/>
              <a:gd name="connsiteY118" fmla="*/ 28575 h 127234"/>
              <a:gd name="connsiteX119" fmla="*/ 58654 w 90056"/>
              <a:gd name="connsiteY119" fmla="*/ 27191 h 127234"/>
              <a:gd name="connsiteX120" fmla="*/ 60278 w 90056"/>
              <a:gd name="connsiteY120" fmla="*/ 24966 h 127234"/>
              <a:gd name="connsiteX121" fmla="*/ 59556 w 90056"/>
              <a:gd name="connsiteY121" fmla="*/ 24845 h 127234"/>
              <a:gd name="connsiteX122" fmla="*/ 60158 w 90056"/>
              <a:gd name="connsiteY122" fmla="*/ 21416 h 127234"/>
              <a:gd name="connsiteX123" fmla="*/ 62925 w 90056"/>
              <a:gd name="connsiteY123" fmla="*/ 20033 h 127234"/>
              <a:gd name="connsiteX124" fmla="*/ 65753 w 90056"/>
              <a:gd name="connsiteY124" fmla="*/ 19792 h 127234"/>
              <a:gd name="connsiteX125" fmla="*/ 68159 w 90056"/>
              <a:gd name="connsiteY125" fmla="*/ 22800 h 127234"/>
              <a:gd name="connsiteX126" fmla="*/ 69242 w 90056"/>
              <a:gd name="connsiteY126" fmla="*/ 23041 h 127234"/>
              <a:gd name="connsiteX127" fmla="*/ 73032 w 90056"/>
              <a:gd name="connsiteY127" fmla="*/ 25567 h 127234"/>
              <a:gd name="connsiteX128" fmla="*/ 83680 w 90056"/>
              <a:gd name="connsiteY128" fmla="*/ 35373 h 127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90056" h="127234">
                <a:moveTo>
                  <a:pt x="83619" y="35313"/>
                </a:moveTo>
                <a:lnTo>
                  <a:pt x="83740" y="35914"/>
                </a:lnTo>
                <a:lnTo>
                  <a:pt x="84221" y="37539"/>
                </a:lnTo>
                <a:lnTo>
                  <a:pt x="83138" y="38682"/>
                </a:lnTo>
                <a:lnTo>
                  <a:pt x="82898" y="40486"/>
                </a:lnTo>
                <a:lnTo>
                  <a:pt x="84041" y="40667"/>
                </a:lnTo>
                <a:lnTo>
                  <a:pt x="85484" y="42592"/>
                </a:lnTo>
                <a:lnTo>
                  <a:pt x="84281" y="43915"/>
                </a:lnTo>
                <a:lnTo>
                  <a:pt x="82777" y="44697"/>
                </a:lnTo>
                <a:lnTo>
                  <a:pt x="82657" y="44818"/>
                </a:lnTo>
                <a:lnTo>
                  <a:pt x="82176" y="45419"/>
                </a:lnTo>
                <a:lnTo>
                  <a:pt x="81755" y="46382"/>
                </a:lnTo>
                <a:lnTo>
                  <a:pt x="81875" y="49390"/>
                </a:lnTo>
                <a:lnTo>
                  <a:pt x="81033" y="50773"/>
                </a:lnTo>
                <a:lnTo>
                  <a:pt x="81213" y="52337"/>
                </a:lnTo>
                <a:lnTo>
                  <a:pt x="84101" y="60820"/>
                </a:lnTo>
                <a:lnTo>
                  <a:pt x="84883" y="61963"/>
                </a:lnTo>
                <a:lnTo>
                  <a:pt x="84281" y="65392"/>
                </a:lnTo>
                <a:lnTo>
                  <a:pt x="84883" y="66174"/>
                </a:lnTo>
                <a:lnTo>
                  <a:pt x="85484" y="67618"/>
                </a:lnTo>
                <a:lnTo>
                  <a:pt x="85845" y="68159"/>
                </a:lnTo>
                <a:lnTo>
                  <a:pt x="85665" y="68159"/>
                </a:lnTo>
                <a:lnTo>
                  <a:pt x="88011" y="70686"/>
                </a:lnTo>
                <a:lnTo>
                  <a:pt x="88853" y="72189"/>
                </a:lnTo>
                <a:lnTo>
                  <a:pt x="90056" y="73272"/>
                </a:lnTo>
                <a:lnTo>
                  <a:pt x="88853" y="74716"/>
                </a:lnTo>
                <a:lnTo>
                  <a:pt x="86868" y="74897"/>
                </a:lnTo>
                <a:lnTo>
                  <a:pt x="84582" y="76340"/>
                </a:lnTo>
                <a:lnTo>
                  <a:pt x="83259" y="76340"/>
                </a:lnTo>
                <a:lnTo>
                  <a:pt x="82777" y="77544"/>
                </a:lnTo>
                <a:lnTo>
                  <a:pt x="83980" y="80371"/>
                </a:lnTo>
                <a:lnTo>
                  <a:pt x="83559" y="81394"/>
                </a:lnTo>
                <a:lnTo>
                  <a:pt x="82356" y="83499"/>
                </a:lnTo>
                <a:lnTo>
                  <a:pt x="80732" y="85063"/>
                </a:lnTo>
                <a:lnTo>
                  <a:pt x="82236" y="88252"/>
                </a:lnTo>
                <a:lnTo>
                  <a:pt x="81454" y="92643"/>
                </a:lnTo>
                <a:lnTo>
                  <a:pt x="82055" y="94689"/>
                </a:lnTo>
                <a:lnTo>
                  <a:pt x="81394" y="95711"/>
                </a:lnTo>
                <a:lnTo>
                  <a:pt x="81213" y="97997"/>
                </a:lnTo>
                <a:lnTo>
                  <a:pt x="79168" y="102870"/>
                </a:lnTo>
                <a:lnTo>
                  <a:pt x="79469" y="105036"/>
                </a:lnTo>
                <a:lnTo>
                  <a:pt x="81875" y="107803"/>
                </a:lnTo>
                <a:lnTo>
                  <a:pt x="81694" y="109788"/>
                </a:lnTo>
                <a:lnTo>
                  <a:pt x="80852" y="111112"/>
                </a:lnTo>
                <a:lnTo>
                  <a:pt x="80130" y="112074"/>
                </a:lnTo>
                <a:lnTo>
                  <a:pt x="79829" y="114842"/>
                </a:lnTo>
                <a:lnTo>
                  <a:pt x="81694" y="117428"/>
                </a:lnTo>
                <a:lnTo>
                  <a:pt x="82597" y="120857"/>
                </a:lnTo>
                <a:lnTo>
                  <a:pt x="84101" y="122963"/>
                </a:lnTo>
                <a:lnTo>
                  <a:pt x="83379" y="126091"/>
                </a:lnTo>
                <a:lnTo>
                  <a:pt x="82777" y="127234"/>
                </a:lnTo>
                <a:lnTo>
                  <a:pt x="64970" y="124527"/>
                </a:lnTo>
                <a:lnTo>
                  <a:pt x="55285" y="123143"/>
                </a:lnTo>
                <a:lnTo>
                  <a:pt x="48367" y="121940"/>
                </a:lnTo>
                <a:lnTo>
                  <a:pt x="44036" y="121339"/>
                </a:lnTo>
                <a:lnTo>
                  <a:pt x="31402" y="119534"/>
                </a:lnTo>
                <a:lnTo>
                  <a:pt x="8783" y="115744"/>
                </a:lnTo>
                <a:lnTo>
                  <a:pt x="0" y="114300"/>
                </a:lnTo>
                <a:lnTo>
                  <a:pt x="1564" y="103171"/>
                </a:lnTo>
                <a:lnTo>
                  <a:pt x="1384" y="102630"/>
                </a:lnTo>
                <a:lnTo>
                  <a:pt x="3429" y="89756"/>
                </a:lnTo>
                <a:lnTo>
                  <a:pt x="3369" y="88011"/>
                </a:lnTo>
                <a:lnTo>
                  <a:pt x="4211" y="84823"/>
                </a:lnTo>
                <a:lnTo>
                  <a:pt x="6196" y="73152"/>
                </a:lnTo>
                <a:lnTo>
                  <a:pt x="6497" y="73212"/>
                </a:lnTo>
                <a:lnTo>
                  <a:pt x="8362" y="59556"/>
                </a:lnTo>
                <a:lnTo>
                  <a:pt x="8963" y="56428"/>
                </a:lnTo>
                <a:lnTo>
                  <a:pt x="7399" y="56188"/>
                </a:lnTo>
                <a:lnTo>
                  <a:pt x="13355" y="48848"/>
                </a:lnTo>
                <a:lnTo>
                  <a:pt x="14197" y="46983"/>
                </a:lnTo>
                <a:lnTo>
                  <a:pt x="14618" y="44818"/>
                </a:lnTo>
                <a:lnTo>
                  <a:pt x="17205" y="43735"/>
                </a:lnTo>
                <a:lnTo>
                  <a:pt x="19010" y="42472"/>
                </a:lnTo>
                <a:lnTo>
                  <a:pt x="19491" y="39584"/>
                </a:lnTo>
                <a:lnTo>
                  <a:pt x="20875" y="39704"/>
                </a:lnTo>
                <a:lnTo>
                  <a:pt x="20634" y="41329"/>
                </a:lnTo>
                <a:lnTo>
                  <a:pt x="22078" y="40366"/>
                </a:lnTo>
                <a:lnTo>
                  <a:pt x="22319" y="38862"/>
                </a:lnTo>
                <a:lnTo>
                  <a:pt x="24063" y="39163"/>
                </a:lnTo>
                <a:lnTo>
                  <a:pt x="25146" y="38441"/>
                </a:lnTo>
                <a:lnTo>
                  <a:pt x="25687" y="35253"/>
                </a:lnTo>
                <a:lnTo>
                  <a:pt x="28395" y="35614"/>
                </a:lnTo>
                <a:lnTo>
                  <a:pt x="28635" y="34290"/>
                </a:lnTo>
                <a:lnTo>
                  <a:pt x="26650" y="33989"/>
                </a:lnTo>
                <a:lnTo>
                  <a:pt x="26048" y="32846"/>
                </a:lnTo>
                <a:lnTo>
                  <a:pt x="26650" y="29778"/>
                </a:lnTo>
                <a:lnTo>
                  <a:pt x="29417" y="29478"/>
                </a:lnTo>
                <a:lnTo>
                  <a:pt x="29658" y="28094"/>
                </a:lnTo>
                <a:lnTo>
                  <a:pt x="30981" y="27613"/>
                </a:lnTo>
                <a:lnTo>
                  <a:pt x="32004" y="26109"/>
                </a:lnTo>
                <a:lnTo>
                  <a:pt x="32666" y="26109"/>
                </a:lnTo>
                <a:lnTo>
                  <a:pt x="33748" y="23943"/>
                </a:lnTo>
                <a:lnTo>
                  <a:pt x="27612" y="22860"/>
                </a:lnTo>
                <a:lnTo>
                  <a:pt x="27131" y="25627"/>
                </a:lnTo>
                <a:lnTo>
                  <a:pt x="19070" y="24424"/>
                </a:lnTo>
                <a:lnTo>
                  <a:pt x="18107" y="23221"/>
                </a:lnTo>
                <a:lnTo>
                  <a:pt x="19311" y="13776"/>
                </a:lnTo>
                <a:lnTo>
                  <a:pt x="20273" y="11851"/>
                </a:lnTo>
                <a:lnTo>
                  <a:pt x="21356" y="10648"/>
                </a:lnTo>
                <a:lnTo>
                  <a:pt x="23401" y="11129"/>
                </a:lnTo>
                <a:lnTo>
                  <a:pt x="27673" y="5294"/>
                </a:lnTo>
                <a:lnTo>
                  <a:pt x="28274" y="3128"/>
                </a:lnTo>
                <a:lnTo>
                  <a:pt x="37779" y="4692"/>
                </a:lnTo>
                <a:lnTo>
                  <a:pt x="38140" y="1805"/>
                </a:lnTo>
                <a:lnTo>
                  <a:pt x="42171" y="2406"/>
                </a:lnTo>
                <a:lnTo>
                  <a:pt x="42471" y="1083"/>
                </a:lnTo>
                <a:lnTo>
                  <a:pt x="44036" y="1263"/>
                </a:lnTo>
                <a:lnTo>
                  <a:pt x="44637" y="0"/>
                </a:lnTo>
                <a:lnTo>
                  <a:pt x="45359" y="0"/>
                </a:lnTo>
                <a:lnTo>
                  <a:pt x="44757" y="3008"/>
                </a:lnTo>
                <a:lnTo>
                  <a:pt x="47164" y="3429"/>
                </a:lnTo>
                <a:lnTo>
                  <a:pt x="47344" y="4091"/>
                </a:lnTo>
                <a:lnTo>
                  <a:pt x="50111" y="3970"/>
                </a:lnTo>
                <a:lnTo>
                  <a:pt x="48788" y="11972"/>
                </a:lnTo>
                <a:lnTo>
                  <a:pt x="50894" y="12393"/>
                </a:lnTo>
                <a:lnTo>
                  <a:pt x="49209" y="25447"/>
                </a:lnTo>
                <a:lnTo>
                  <a:pt x="53119" y="24905"/>
                </a:lnTo>
                <a:lnTo>
                  <a:pt x="54924" y="24184"/>
                </a:lnTo>
                <a:lnTo>
                  <a:pt x="54142" y="28575"/>
                </a:lnTo>
                <a:lnTo>
                  <a:pt x="58654" y="27191"/>
                </a:lnTo>
                <a:lnTo>
                  <a:pt x="60278" y="24966"/>
                </a:lnTo>
                <a:lnTo>
                  <a:pt x="59556" y="24845"/>
                </a:lnTo>
                <a:lnTo>
                  <a:pt x="60158" y="21416"/>
                </a:lnTo>
                <a:lnTo>
                  <a:pt x="62925" y="20033"/>
                </a:lnTo>
                <a:lnTo>
                  <a:pt x="65753" y="19792"/>
                </a:lnTo>
                <a:lnTo>
                  <a:pt x="68159" y="22800"/>
                </a:lnTo>
                <a:lnTo>
                  <a:pt x="69242" y="23041"/>
                </a:lnTo>
                <a:lnTo>
                  <a:pt x="73032" y="25567"/>
                </a:lnTo>
                <a:lnTo>
                  <a:pt x="83680" y="35373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" name="Freeform: Shape 277" title="NV-2">
            <a:extLst>
              <a:ext uri="{FF2B5EF4-FFF2-40B4-BE49-F238E27FC236}">
                <a16:creationId xmlns:a16="http://schemas.microsoft.com/office/drawing/2014/main" id="{9BD4ACE3-116B-730F-B8EA-D11F7D129BA1}"/>
              </a:ext>
            </a:extLst>
          </p:cNvPr>
          <p:cNvSpPr/>
          <p:nvPr/>
        </p:nvSpPr>
        <p:spPr>
          <a:xfrm>
            <a:off x="2091789" y="3198899"/>
            <a:ext cx="747958" cy="597550"/>
          </a:xfrm>
          <a:custGeom>
            <a:avLst/>
            <a:gdLst>
              <a:gd name="connsiteX0" fmla="*/ 78747 w 936177"/>
              <a:gd name="connsiteY0" fmla="*/ 666429 h 774532"/>
              <a:gd name="connsiteX1" fmla="*/ 75257 w 936177"/>
              <a:gd name="connsiteY1" fmla="*/ 661737 h 774532"/>
              <a:gd name="connsiteX2" fmla="*/ 73453 w 936177"/>
              <a:gd name="connsiteY2" fmla="*/ 659331 h 774532"/>
              <a:gd name="connsiteX3" fmla="*/ 71889 w 936177"/>
              <a:gd name="connsiteY3" fmla="*/ 657405 h 774532"/>
              <a:gd name="connsiteX4" fmla="*/ 67196 w 936177"/>
              <a:gd name="connsiteY4" fmla="*/ 650788 h 774532"/>
              <a:gd name="connsiteX5" fmla="*/ 64188 w 936177"/>
              <a:gd name="connsiteY5" fmla="*/ 646697 h 774532"/>
              <a:gd name="connsiteX6" fmla="*/ 62023 w 936177"/>
              <a:gd name="connsiteY6" fmla="*/ 643810 h 774532"/>
              <a:gd name="connsiteX7" fmla="*/ 59376 w 936177"/>
              <a:gd name="connsiteY7" fmla="*/ 640200 h 774532"/>
              <a:gd name="connsiteX8" fmla="*/ 55044 w 936177"/>
              <a:gd name="connsiteY8" fmla="*/ 634546 h 774532"/>
              <a:gd name="connsiteX9" fmla="*/ 53240 w 936177"/>
              <a:gd name="connsiteY9" fmla="*/ 631838 h 774532"/>
              <a:gd name="connsiteX10" fmla="*/ 52999 w 936177"/>
              <a:gd name="connsiteY10" fmla="*/ 631778 h 774532"/>
              <a:gd name="connsiteX11" fmla="*/ 45840 w 936177"/>
              <a:gd name="connsiteY11" fmla="*/ 622093 h 774532"/>
              <a:gd name="connsiteX12" fmla="*/ 42471 w 936177"/>
              <a:gd name="connsiteY12" fmla="*/ 617401 h 774532"/>
              <a:gd name="connsiteX13" fmla="*/ 40366 w 936177"/>
              <a:gd name="connsiteY13" fmla="*/ 614513 h 774532"/>
              <a:gd name="connsiteX14" fmla="*/ 39163 w 936177"/>
              <a:gd name="connsiteY14" fmla="*/ 612889 h 774532"/>
              <a:gd name="connsiteX15" fmla="*/ 36335 w 936177"/>
              <a:gd name="connsiteY15" fmla="*/ 609038 h 774532"/>
              <a:gd name="connsiteX16" fmla="*/ 35794 w 936177"/>
              <a:gd name="connsiteY16" fmla="*/ 608437 h 774532"/>
              <a:gd name="connsiteX17" fmla="*/ 32124 w 936177"/>
              <a:gd name="connsiteY17" fmla="*/ 603384 h 774532"/>
              <a:gd name="connsiteX18" fmla="*/ 28936 w 936177"/>
              <a:gd name="connsiteY18" fmla="*/ 599173 h 774532"/>
              <a:gd name="connsiteX19" fmla="*/ 24605 w 936177"/>
              <a:gd name="connsiteY19" fmla="*/ 593277 h 774532"/>
              <a:gd name="connsiteX20" fmla="*/ 21897 w 936177"/>
              <a:gd name="connsiteY20" fmla="*/ 589547 h 774532"/>
              <a:gd name="connsiteX21" fmla="*/ 21055 w 936177"/>
              <a:gd name="connsiteY21" fmla="*/ 588465 h 774532"/>
              <a:gd name="connsiteX22" fmla="*/ 13415 w 936177"/>
              <a:gd name="connsiteY22" fmla="*/ 578057 h 774532"/>
              <a:gd name="connsiteX23" fmla="*/ 8242 w 936177"/>
              <a:gd name="connsiteY23" fmla="*/ 570959 h 774532"/>
              <a:gd name="connsiteX24" fmla="*/ 7399 w 936177"/>
              <a:gd name="connsiteY24" fmla="*/ 569876 h 774532"/>
              <a:gd name="connsiteX25" fmla="*/ 5895 w 936177"/>
              <a:gd name="connsiteY25" fmla="*/ 567891 h 774532"/>
              <a:gd name="connsiteX26" fmla="*/ 0 w 936177"/>
              <a:gd name="connsiteY26" fmla="*/ 560070 h 774532"/>
              <a:gd name="connsiteX27" fmla="*/ 4091 w 936177"/>
              <a:gd name="connsiteY27" fmla="*/ 538834 h 774532"/>
              <a:gd name="connsiteX28" fmla="*/ 6798 w 936177"/>
              <a:gd name="connsiteY28" fmla="*/ 524878 h 774532"/>
              <a:gd name="connsiteX29" fmla="*/ 8001 w 936177"/>
              <a:gd name="connsiteY29" fmla="*/ 518260 h 774532"/>
              <a:gd name="connsiteX30" fmla="*/ 8121 w 936177"/>
              <a:gd name="connsiteY30" fmla="*/ 517358 h 774532"/>
              <a:gd name="connsiteX31" fmla="*/ 9806 w 936177"/>
              <a:gd name="connsiteY31" fmla="*/ 508755 h 774532"/>
              <a:gd name="connsiteX32" fmla="*/ 13716 w 936177"/>
              <a:gd name="connsiteY32" fmla="*/ 489866 h 774532"/>
              <a:gd name="connsiteX33" fmla="*/ 17686 w 936177"/>
              <a:gd name="connsiteY33" fmla="*/ 472781 h 774532"/>
              <a:gd name="connsiteX34" fmla="*/ 17807 w 936177"/>
              <a:gd name="connsiteY34" fmla="*/ 472300 h 774532"/>
              <a:gd name="connsiteX35" fmla="*/ 19371 w 936177"/>
              <a:gd name="connsiteY35" fmla="*/ 465381 h 774532"/>
              <a:gd name="connsiteX36" fmla="*/ 20033 w 936177"/>
              <a:gd name="connsiteY36" fmla="*/ 462313 h 774532"/>
              <a:gd name="connsiteX37" fmla="*/ 20333 w 936177"/>
              <a:gd name="connsiteY37" fmla="*/ 461230 h 774532"/>
              <a:gd name="connsiteX38" fmla="*/ 20995 w 936177"/>
              <a:gd name="connsiteY38" fmla="*/ 457260 h 774532"/>
              <a:gd name="connsiteX39" fmla="*/ 23401 w 936177"/>
              <a:gd name="connsiteY39" fmla="*/ 446432 h 774532"/>
              <a:gd name="connsiteX40" fmla="*/ 25026 w 936177"/>
              <a:gd name="connsiteY40" fmla="*/ 438250 h 774532"/>
              <a:gd name="connsiteX41" fmla="*/ 25988 w 936177"/>
              <a:gd name="connsiteY41" fmla="*/ 433979 h 774532"/>
              <a:gd name="connsiteX42" fmla="*/ 26229 w 936177"/>
              <a:gd name="connsiteY42" fmla="*/ 432655 h 774532"/>
              <a:gd name="connsiteX43" fmla="*/ 27853 w 936177"/>
              <a:gd name="connsiteY43" fmla="*/ 424835 h 774532"/>
              <a:gd name="connsiteX44" fmla="*/ 29056 w 936177"/>
              <a:gd name="connsiteY44" fmla="*/ 419240 h 774532"/>
              <a:gd name="connsiteX45" fmla="*/ 29898 w 936177"/>
              <a:gd name="connsiteY45" fmla="*/ 414909 h 774532"/>
              <a:gd name="connsiteX46" fmla="*/ 30801 w 936177"/>
              <a:gd name="connsiteY46" fmla="*/ 410818 h 774532"/>
              <a:gd name="connsiteX47" fmla="*/ 31884 w 936177"/>
              <a:gd name="connsiteY47" fmla="*/ 406186 h 774532"/>
              <a:gd name="connsiteX48" fmla="*/ 33929 w 936177"/>
              <a:gd name="connsiteY48" fmla="*/ 396320 h 774532"/>
              <a:gd name="connsiteX49" fmla="*/ 35132 w 936177"/>
              <a:gd name="connsiteY49" fmla="*/ 390906 h 774532"/>
              <a:gd name="connsiteX50" fmla="*/ 37178 w 936177"/>
              <a:gd name="connsiteY50" fmla="*/ 381401 h 774532"/>
              <a:gd name="connsiteX51" fmla="*/ 39043 w 936177"/>
              <a:gd name="connsiteY51" fmla="*/ 372979 h 774532"/>
              <a:gd name="connsiteX52" fmla="*/ 41750 w 936177"/>
              <a:gd name="connsiteY52" fmla="*/ 359925 h 774532"/>
              <a:gd name="connsiteX53" fmla="*/ 42532 w 936177"/>
              <a:gd name="connsiteY53" fmla="*/ 355894 h 774532"/>
              <a:gd name="connsiteX54" fmla="*/ 44577 w 936177"/>
              <a:gd name="connsiteY54" fmla="*/ 346269 h 774532"/>
              <a:gd name="connsiteX55" fmla="*/ 45058 w 936177"/>
              <a:gd name="connsiteY55" fmla="*/ 344223 h 774532"/>
              <a:gd name="connsiteX56" fmla="*/ 45660 w 936177"/>
              <a:gd name="connsiteY56" fmla="*/ 340915 h 774532"/>
              <a:gd name="connsiteX57" fmla="*/ 48006 w 936177"/>
              <a:gd name="connsiteY57" fmla="*/ 329846 h 774532"/>
              <a:gd name="connsiteX58" fmla="*/ 49811 w 936177"/>
              <a:gd name="connsiteY58" fmla="*/ 321724 h 774532"/>
              <a:gd name="connsiteX59" fmla="*/ 51375 w 936177"/>
              <a:gd name="connsiteY59" fmla="*/ 313543 h 774532"/>
              <a:gd name="connsiteX60" fmla="*/ 53721 w 936177"/>
              <a:gd name="connsiteY60" fmla="*/ 302775 h 774532"/>
              <a:gd name="connsiteX61" fmla="*/ 56127 w 936177"/>
              <a:gd name="connsiteY61" fmla="*/ 290984 h 774532"/>
              <a:gd name="connsiteX62" fmla="*/ 61120 w 936177"/>
              <a:gd name="connsiteY62" fmla="*/ 266319 h 774532"/>
              <a:gd name="connsiteX63" fmla="*/ 62143 w 936177"/>
              <a:gd name="connsiteY63" fmla="*/ 260965 h 774532"/>
              <a:gd name="connsiteX64" fmla="*/ 64249 w 936177"/>
              <a:gd name="connsiteY64" fmla="*/ 250016 h 774532"/>
              <a:gd name="connsiteX65" fmla="*/ 67738 w 936177"/>
              <a:gd name="connsiteY65" fmla="*/ 232390 h 774532"/>
              <a:gd name="connsiteX66" fmla="*/ 68520 w 936177"/>
              <a:gd name="connsiteY66" fmla="*/ 228299 h 774532"/>
              <a:gd name="connsiteX67" fmla="*/ 70325 w 936177"/>
              <a:gd name="connsiteY67" fmla="*/ 219215 h 774532"/>
              <a:gd name="connsiteX68" fmla="*/ 72250 w 936177"/>
              <a:gd name="connsiteY68" fmla="*/ 209951 h 774532"/>
              <a:gd name="connsiteX69" fmla="*/ 73994 w 936177"/>
              <a:gd name="connsiteY69" fmla="*/ 201469 h 774532"/>
              <a:gd name="connsiteX70" fmla="*/ 77002 w 936177"/>
              <a:gd name="connsiteY70" fmla="*/ 186008 h 774532"/>
              <a:gd name="connsiteX71" fmla="*/ 81755 w 936177"/>
              <a:gd name="connsiteY71" fmla="*/ 163028 h 774532"/>
              <a:gd name="connsiteX72" fmla="*/ 83379 w 936177"/>
              <a:gd name="connsiteY72" fmla="*/ 155568 h 774532"/>
              <a:gd name="connsiteX73" fmla="*/ 86146 w 936177"/>
              <a:gd name="connsiteY73" fmla="*/ 141852 h 774532"/>
              <a:gd name="connsiteX74" fmla="*/ 86567 w 936177"/>
              <a:gd name="connsiteY74" fmla="*/ 139205 h 774532"/>
              <a:gd name="connsiteX75" fmla="*/ 89575 w 936177"/>
              <a:gd name="connsiteY75" fmla="*/ 125670 h 774532"/>
              <a:gd name="connsiteX76" fmla="*/ 95170 w 936177"/>
              <a:gd name="connsiteY76" fmla="*/ 97997 h 774532"/>
              <a:gd name="connsiteX77" fmla="*/ 96313 w 936177"/>
              <a:gd name="connsiteY77" fmla="*/ 92463 h 774532"/>
              <a:gd name="connsiteX78" fmla="*/ 97275 w 936177"/>
              <a:gd name="connsiteY78" fmla="*/ 88191 h 774532"/>
              <a:gd name="connsiteX79" fmla="*/ 98659 w 936177"/>
              <a:gd name="connsiteY79" fmla="*/ 81694 h 774532"/>
              <a:gd name="connsiteX80" fmla="*/ 101065 w 936177"/>
              <a:gd name="connsiteY80" fmla="*/ 70264 h 774532"/>
              <a:gd name="connsiteX81" fmla="*/ 102810 w 936177"/>
              <a:gd name="connsiteY81" fmla="*/ 61602 h 774532"/>
              <a:gd name="connsiteX82" fmla="*/ 104855 w 936177"/>
              <a:gd name="connsiteY82" fmla="*/ 51254 h 774532"/>
              <a:gd name="connsiteX83" fmla="*/ 106058 w 936177"/>
              <a:gd name="connsiteY83" fmla="*/ 45840 h 774532"/>
              <a:gd name="connsiteX84" fmla="*/ 110811 w 936177"/>
              <a:gd name="connsiteY84" fmla="*/ 22439 h 774532"/>
              <a:gd name="connsiteX85" fmla="*/ 115383 w 936177"/>
              <a:gd name="connsiteY85" fmla="*/ 0 h 774532"/>
              <a:gd name="connsiteX86" fmla="*/ 117188 w 936177"/>
              <a:gd name="connsiteY86" fmla="*/ 180 h 774532"/>
              <a:gd name="connsiteX87" fmla="*/ 119594 w 936177"/>
              <a:gd name="connsiteY87" fmla="*/ 662 h 774532"/>
              <a:gd name="connsiteX88" fmla="*/ 122421 w 936177"/>
              <a:gd name="connsiteY88" fmla="*/ 1143 h 774532"/>
              <a:gd name="connsiteX89" fmla="*/ 139085 w 936177"/>
              <a:gd name="connsiteY89" fmla="*/ 4392 h 774532"/>
              <a:gd name="connsiteX90" fmla="*/ 145763 w 936177"/>
              <a:gd name="connsiteY90" fmla="*/ 5835 h 774532"/>
              <a:gd name="connsiteX91" fmla="*/ 151778 w 936177"/>
              <a:gd name="connsiteY91" fmla="*/ 7279 h 774532"/>
              <a:gd name="connsiteX92" fmla="*/ 154907 w 936177"/>
              <a:gd name="connsiteY92" fmla="*/ 7881 h 774532"/>
              <a:gd name="connsiteX93" fmla="*/ 160140 w 936177"/>
              <a:gd name="connsiteY93" fmla="*/ 8903 h 774532"/>
              <a:gd name="connsiteX94" fmla="*/ 163750 w 936177"/>
              <a:gd name="connsiteY94" fmla="*/ 9746 h 774532"/>
              <a:gd name="connsiteX95" fmla="*/ 173616 w 936177"/>
              <a:gd name="connsiteY95" fmla="*/ 11791 h 774532"/>
              <a:gd name="connsiteX96" fmla="*/ 184625 w 936177"/>
              <a:gd name="connsiteY96" fmla="*/ 13957 h 774532"/>
              <a:gd name="connsiteX97" fmla="*/ 197258 w 936177"/>
              <a:gd name="connsiteY97" fmla="*/ 16724 h 774532"/>
              <a:gd name="connsiteX98" fmla="*/ 200687 w 936177"/>
              <a:gd name="connsiteY98" fmla="*/ 17386 h 774532"/>
              <a:gd name="connsiteX99" fmla="*/ 206101 w 936177"/>
              <a:gd name="connsiteY99" fmla="*/ 18589 h 774532"/>
              <a:gd name="connsiteX100" fmla="*/ 208206 w 936177"/>
              <a:gd name="connsiteY100" fmla="*/ 19070 h 774532"/>
              <a:gd name="connsiteX101" fmla="*/ 221742 w 936177"/>
              <a:gd name="connsiteY101" fmla="*/ 21717 h 774532"/>
              <a:gd name="connsiteX102" fmla="*/ 224389 w 936177"/>
              <a:gd name="connsiteY102" fmla="*/ 22319 h 774532"/>
              <a:gd name="connsiteX103" fmla="*/ 229803 w 936177"/>
              <a:gd name="connsiteY103" fmla="*/ 23462 h 774532"/>
              <a:gd name="connsiteX104" fmla="*/ 236601 w 936177"/>
              <a:gd name="connsiteY104" fmla="*/ 24845 h 774532"/>
              <a:gd name="connsiteX105" fmla="*/ 252242 w 936177"/>
              <a:gd name="connsiteY105" fmla="*/ 27793 h 774532"/>
              <a:gd name="connsiteX106" fmla="*/ 270109 w 936177"/>
              <a:gd name="connsiteY106" fmla="*/ 31463 h 774532"/>
              <a:gd name="connsiteX107" fmla="*/ 278591 w 936177"/>
              <a:gd name="connsiteY107" fmla="*/ 33147 h 774532"/>
              <a:gd name="connsiteX108" fmla="*/ 284487 w 936177"/>
              <a:gd name="connsiteY108" fmla="*/ 34350 h 774532"/>
              <a:gd name="connsiteX109" fmla="*/ 288277 w 936177"/>
              <a:gd name="connsiteY109" fmla="*/ 35012 h 774532"/>
              <a:gd name="connsiteX110" fmla="*/ 292367 w 936177"/>
              <a:gd name="connsiteY110" fmla="*/ 35974 h 774532"/>
              <a:gd name="connsiteX111" fmla="*/ 296699 w 936177"/>
              <a:gd name="connsiteY111" fmla="*/ 36636 h 774532"/>
              <a:gd name="connsiteX112" fmla="*/ 301752 w 936177"/>
              <a:gd name="connsiteY112" fmla="*/ 37538 h 774532"/>
              <a:gd name="connsiteX113" fmla="*/ 302474 w 936177"/>
              <a:gd name="connsiteY113" fmla="*/ 37538 h 774532"/>
              <a:gd name="connsiteX114" fmla="*/ 311437 w 936177"/>
              <a:gd name="connsiteY114" fmla="*/ 39042 h 774532"/>
              <a:gd name="connsiteX115" fmla="*/ 315769 w 936177"/>
              <a:gd name="connsiteY115" fmla="*/ 39764 h 774532"/>
              <a:gd name="connsiteX116" fmla="*/ 335260 w 936177"/>
              <a:gd name="connsiteY116" fmla="*/ 43314 h 774532"/>
              <a:gd name="connsiteX117" fmla="*/ 337967 w 936177"/>
              <a:gd name="connsiteY117" fmla="*/ 43735 h 774532"/>
              <a:gd name="connsiteX118" fmla="*/ 345788 w 936177"/>
              <a:gd name="connsiteY118" fmla="*/ 45179 h 774532"/>
              <a:gd name="connsiteX119" fmla="*/ 348134 w 936177"/>
              <a:gd name="connsiteY119" fmla="*/ 45540 h 774532"/>
              <a:gd name="connsiteX120" fmla="*/ 356556 w 936177"/>
              <a:gd name="connsiteY120" fmla="*/ 47104 h 774532"/>
              <a:gd name="connsiteX121" fmla="*/ 362872 w 936177"/>
              <a:gd name="connsiteY121" fmla="*/ 48307 h 774532"/>
              <a:gd name="connsiteX122" fmla="*/ 372137 w 936177"/>
              <a:gd name="connsiteY122" fmla="*/ 49931 h 774532"/>
              <a:gd name="connsiteX123" fmla="*/ 372798 w 936177"/>
              <a:gd name="connsiteY123" fmla="*/ 50111 h 774532"/>
              <a:gd name="connsiteX124" fmla="*/ 389823 w 936177"/>
              <a:gd name="connsiteY124" fmla="*/ 53119 h 774532"/>
              <a:gd name="connsiteX125" fmla="*/ 395418 w 936177"/>
              <a:gd name="connsiteY125" fmla="*/ 54082 h 774532"/>
              <a:gd name="connsiteX126" fmla="*/ 401674 w 936177"/>
              <a:gd name="connsiteY126" fmla="*/ 55225 h 774532"/>
              <a:gd name="connsiteX127" fmla="*/ 422489 w 936177"/>
              <a:gd name="connsiteY127" fmla="*/ 59015 h 774532"/>
              <a:gd name="connsiteX128" fmla="*/ 428084 w 936177"/>
              <a:gd name="connsiteY128" fmla="*/ 60038 h 774532"/>
              <a:gd name="connsiteX129" fmla="*/ 428685 w 936177"/>
              <a:gd name="connsiteY129" fmla="*/ 60158 h 774532"/>
              <a:gd name="connsiteX130" fmla="*/ 436987 w 936177"/>
              <a:gd name="connsiteY130" fmla="*/ 61662 h 774532"/>
              <a:gd name="connsiteX131" fmla="*/ 438671 w 936177"/>
              <a:gd name="connsiteY131" fmla="*/ 62023 h 774532"/>
              <a:gd name="connsiteX132" fmla="*/ 441679 w 936177"/>
              <a:gd name="connsiteY132" fmla="*/ 62444 h 774532"/>
              <a:gd name="connsiteX133" fmla="*/ 454553 w 936177"/>
              <a:gd name="connsiteY133" fmla="*/ 64670 h 774532"/>
              <a:gd name="connsiteX134" fmla="*/ 458644 w 936177"/>
              <a:gd name="connsiteY134" fmla="*/ 65271 h 774532"/>
              <a:gd name="connsiteX135" fmla="*/ 472059 w 936177"/>
              <a:gd name="connsiteY135" fmla="*/ 67798 h 774532"/>
              <a:gd name="connsiteX136" fmla="*/ 497686 w 936177"/>
              <a:gd name="connsiteY136" fmla="*/ 72189 h 774532"/>
              <a:gd name="connsiteX137" fmla="*/ 509237 w 936177"/>
              <a:gd name="connsiteY137" fmla="*/ 74115 h 774532"/>
              <a:gd name="connsiteX138" fmla="*/ 524035 w 936177"/>
              <a:gd name="connsiteY138" fmla="*/ 76822 h 774532"/>
              <a:gd name="connsiteX139" fmla="*/ 524035 w 936177"/>
              <a:gd name="connsiteY139" fmla="*/ 76701 h 774532"/>
              <a:gd name="connsiteX140" fmla="*/ 526382 w 936177"/>
              <a:gd name="connsiteY140" fmla="*/ 77423 h 774532"/>
              <a:gd name="connsiteX141" fmla="*/ 542564 w 936177"/>
              <a:gd name="connsiteY141" fmla="*/ 80190 h 774532"/>
              <a:gd name="connsiteX142" fmla="*/ 555197 w 936177"/>
              <a:gd name="connsiteY142" fmla="*/ 82416 h 774532"/>
              <a:gd name="connsiteX143" fmla="*/ 560732 w 936177"/>
              <a:gd name="connsiteY143" fmla="*/ 83439 h 774532"/>
              <a:gd name="connsiteX144" fmla="*/ 565364 w 936177"/>
              <a:gd name="connsiteY144" fmla="*/ 84341 h 774532"/>
              <a:gd name="connsiteX145" fmla="*/ 577877 w 936177"/>
              <a:gd name="connsiteY145" fmla="*/ 86447 h 774532"/>
              <a:gd name="connsiteX146" fmla="*/ 584494 w 936177"/>
              <a:gd name="connsiteY146" fmla="*/ 87650 h 774532"/>
              <a:gd name="connsiteX147" fmla="*/ 600496 w 936177"/>
              <a:gd name="connsiteY147" fmla="*/ 90417 h 774532"/>
              <a:gd name="connsiteX148" fmla="*/ 608317 w 936177"/>
              <a:gd name="connsiteY148" fmla="*/ 91801 h 774532"/>
              <a:gd name="connsiteX149" fmla="*/ 613250 w 936177"/>
              <a:gd name="connsiteY149" fmla="*/ 92703 h 774532"/>
              <a:gd name="connsiteX150" fmla="*/ 618664 w 936177"/>
              <a:gd name="connsiteY150" fmla="*/ 93365 h 774532"/>
              <a:gd name="connsiteX151" fmla="*/ 621672 w 936177"/>
              <a:gd name="connsiteY151" fmla="*/ 93967 h 774532"/>
              <a:gd name="connsiteX152" fmla="*/ 639118 w 936177"/>
              <a:gd name="connsiteY152" fmla="*/ 96734 h 774532"/>
              <a:gd name="connsiteX153" fmla="*/ 641343 w 936177"/>
              <a:gd name="connsiteY153" fmla="*/ 97155 h 774532"/>
              <a:gd name="connsiteX154" fmla="*/ 643268 w 936177"/>
              <a:gd name="connsiteY154" fmla="*/ 97456 h 774532"/>
              <a:gd name="connsiteX155" fmla="*/ 646397 w 936177"/>
              <a:gd name="connsiteY155" fmla="*/ 97997 h 774532"/>
              <a:gd name="connsiteX156" fmla="*/ 656263 w 936177"/>
              <a:gd name="connsiteY156" fmla="*/ 99561 h 774532"/>
              <a:gd name="connsiteX157" fmla="*/ 661075 w 936177"/>
              <a:gd name="connsiteY157" fmla="*/ 100644 h 774532"/>
              <a:gd name="connsiteX158" fmla="*/ 663722 w 936177"/>
              <a:gd name="connsiteY158" fmla="*/ 100945 h 774532"/>
              <a:gd name="connsiteX159" fmla="*/ 667332 w 936177"/>
              <a:gd name="connsiteY159" fmla="*/ 101547 h 774532"/>
              <a:gd name="connsiteX160" fmla="*/ 672866 w 936177"/>
              <a:gd name="connsiteY160" fmla="*/ 102449 h 774532"/>
              <a:gd name="connsiteX161" fmla="*/ 677619 w 936177"/>
              <a:gd name="connsiteY161" fmla="*/ 103171 h 774532"/>
              <a:gd name="connsiteX162" fmla="*/ 683213 w 936177"/>
              <a:gd name="connsiteY162" fmla="*/ 104073 h 774532"/>
              <a:gd name="connsiteX163" fmla="*/ 687184 w 936177"/>
              <a:gd name="connsiteY163" fmla="*/ 104795 h 774532"/>
              <a:gd name="connsiteX164" fmla="*/ 688928 w 936177"/>
              <a:gd name="connsiteY164" fmla="*/ 104975 h 774532"/>
              <a:gd name="connsiteX165" fmla="*/ 695185 w 936177"/>
              <a:gd name="connsiteY165" fmla="*/ 105938 h 774532"/>
              <a:gd name="connsiteX166" fmla="*/ 697350 w 936177"/>
              <a:gd name="connsiteY166" fmla="*/ 106359 h 774532"/>
              <a:gd name="connsiteX167" fmla="*/ 699275 w 936177"/>
              <a:gd name="connsiteY167" fmla="*/ 106660 h 774532"/>
              <a:gd name="connsiteX168" fmla="*/ 702283 w 936177"/>
              <a:gd name="connsiteY168" fmla="*/ 107261 h 774532"/>
              <a:gd name="connsiteX169" fmla="*/ 705291 w 936177"/>
              <a:gd name="connsiteY169" fmla="*/ 107622 h 774532"/>
              <a:gd name="connsiteX170" fmla="*/ 706675 w 936177"/>
              <a:gd name="connsiteY170" fmla="*/ 107863 h 774532"/>
              <a:gd name="connsiteX171" fmla="*/ 710645 w 936177"/>
              <a:gd name="connsiteY171" fmla="*/ 108465 h 774532"/>
              <a:gd name="connsiteX172" fmla="*/ 713352 w 936177"/>
              <a:gd name="connsiteY172" fmla="*/ 108886 h 774532"/>
              <a:gd name="connsiteX173" fmla="*/ 721835 w 936177"/>
              <a:gd name="connsiteY173" fmla="*/ 110330 h 774532"/>
              <a:gd name="connsiteX174" fmla="*/ 730798 w 936177"/>
              <a:gd name="connsiteY174" fmla="*/ 111593 h 774532"/>
              <a:gd name="connsiteX175" fmla="*/ 733926 w 936177"/>
              <a:gd name="connsiteY175" fmla="*/ 112194 h 774532"/>
              <a:gd name="connsiteX176" fmla="*/ 735611 w 936177"/>
              <a:gd name="connsiteY176" fmla="*/ 112495 h 774532"/>
              <a:gd name="connsiteX177" fmla="*/ 739942 w 936177"/>
              <a:gd name="connsiteY177" fmla="*/ 113217 h 774532"/>
              <a:gd name="connsiteX178" fmla="*/ 743191 w 936177"/>
              <a:gd name="connsiteY178" fmla="*/ 113759 h 774532"/>
              <a:gd name="connsiteX179" fmla="*/ 746680 w 936177"/>
              <a:gd name="connsiteY179" fmla="*/ 114240 h 774532"/>
              <a:gd name="connsiteX180" fmla="*/ 748725 w 936177"/>
              <a:gd name="connsiteY180" fmla="*/ 114541 h 774532"/>
              <a:gd name="connsiteX181" fmla="*/ 753057 w 936177"/>
              <a:gd name="connsiteY181" fmla="*/ 115323 h 774532"/>
              <a:gd name="connsiteX182" fmla="*/ 759554 w 936177"/>
              <a:gd name="connsiteY182" fmla="*/ 116285 h 774532"/>
              <a:gd name="connsiteX183" fmla="*/ 763644 w 936177"/>
              <a:gd name="connsiteY183" fmla="*/ 116947 h 774532"/>
              <a:gd name="connsiteX184" fmla="*/ 768337 w 936177"/>
              <a:gd name="connsiteY184" fmla="*/ 117669 h 774532"/>
              <a:gd name="connsiteX185" fmla="*/ 773330 w 936177"/>
              <a:gd name="connsiteY185" fmla="*/ 118391 h 774532"/>
              <a:gd name="connsiteX186" fmla="*/ 782955 w 936177"/>
              <a:gd name="connsiteY186" fmla="*/ 119895 h 774532"/>
              <a:gd name="connsiteX187" fmla="*/ 783797 w 936177"/>
              <a:gd name="connsiteY187" fmla="*/ 120075 h 774532"/>
              <a:gd name="connsiteX188" fmla="*/ 794024 w 936177"/>
              <a:gd name="connsiteY188" fmla="*/ 121639 h 774532"/>
              <a:gd name="connsiteX189" fmla="*/ 798416 w 936177"/>
              <a:gd name="connsiteY189" fmla="*/ 122301 h 774532"/>
              <a:gd name="connsiteX190" fmla="*/ 809906 w 936177"/>
              <a:gd name="connsiteY190" fmla="*/ 123685 h 774532"/>
              <a:gd name="connsiteX191" fmla="*/ 812493 w 936177"/>
              <a:gd name="connsiteY191" fmla="*/ 123865 h 774532"/>
              <a:gd name="connsiteX192" fmla="*/ 813335 w 936177"/>
              <a:gd name="connsiteY192" fmla="*/ 124046 h 774532"/>
              <a:gd name="connsiteX193" fmla="*/ 818689 w 936177"/>
              <a:gd name="connsiteY193" fmla="*/ 124587 h 774532"/>
              <a:gd name="connsiteX194" fmla="*/ 823682 w 936177"/>
              <a:gd name="connsiteY194" fmla="*/ 125189 h 774532"/>
              <a:gd name="connsiteX195" fmla="*/ 828194 w 936177"/>
              <a:gd name="connsiteY195" fmla="*/ 125670 h 774532"/>
              <a:gd name="connsiteX196" fmla="*/ 829156 w 936177"/>
              <a:gd name="connsiteY196" fmla="*/ 125850 h 774532"/>
              <a:gd name="connsiteX197" fmla="*/ 832465 w 936177"/>
              <a:gd name="connsiteY197" fmla="*/ 126512 h 774532"/>
              <a:gd name="connsiteX198" fmla="*/ 842271 w 936177"/>
              <a:gd name="connsiteY198" fmla="*/ 128437 h 774532"/>
              <a:gd name="connsiteX199" fmla="*/ 847504 w 936177"/>
              <a:gd name="connsiteY199" fmla="*/ 129460 h 774532"/>
              <a:gd name="connsiteX200" fmla="*/ 849309 w 936177"/>
              <a:gd name="connsiteY200" fmla="*/ 129881 h 774532"/>
              <a:gd name="connsiteX201" fmla="*/ 853400 w 936177"/>
              <a:gd name="connsiteY201" fmla="*/ 130603 h 774532"/>
              <a:gd name="connsiteX202" fmla="*/ 859175 w 936177"/>
              <a:gd name="connsiteY202" fmla="*/ 131686 h 774532"/>
              <a:gd name="connsiteX203" fmla="*/ 863206 w 936177"/>
              <a:gd name="connsiteY203" fmla="*/ 132347 h 774532"/>
              <a:gd name="connsiteX204" fmla="*/ 867537 w 936177"/>
              <a:gd name="connsiteY204" fmla="*/ 133069 h 774532"/>
              <a:gd name="connsiteX205" fmla="*/ 872530 w 936177"/>
              <a:gd name="connsiteY205" fmla="*/ 133671 h 774532"/>
              <a:gd name="connsiteX206" fmla="*/ 874154 w 936177"/>
              <a:gd name="connsiteY206" fmla="*/ 133972 h 774532"/>
              <a:gd name="connsiteX207" fmla="*/ 882757 w 936177"/>
              <a:gd name="connsiteY207" fmla="*/ 135235 h 774532"/>
              <a:gd name="connsiteX208" fmla="*/ 889495 w 936177"/>
              <a:gd name="connsiteY208" fmla="*/ 136258 h 774532"/>
              <a:gd name="connsiteX209" fmla="*/ 893525 w 936177"/>
              <a:gd name="connsiteY209" fmla="*/ 136739 h 774532"/>
              <a:gd name="connsiteX210" fmla="*/ 900383 w 936177"/>
              <a:gd name="connsiteY210" fmla="*/ 137822 h 774532"/>
              <a:gd name="connsiteX211" fmla="*/ 902549 w 936177"/>
              <a:gd name="connsiteY211" fmla="*/ 138062 h 774532"/>
              <a:gd name="connsiteX212" fmla="*/ 902910 w 936177"/>
              <a:gd name="connsiteY212" fmla="*/ 138122 h 774532"/>
              <a:gd name="connsiteX213" fmla="*/ 907542 w 936177"/>
              <a:gd name="connsiteY213" fmla="*/ 138844 h 774532"/>
              <a:gd name="connsiteX214" fmla="*/ 909467 w 936177"/>
              <a:gd name="connsiteY214" fmla="*/ 139145 h 774532"/>
              <a:gd name="connsiteX215" fmla="*/ 911813 w 936177"/>
              <a:gd name="connsiteY215" fmla="*/ 139506 h 774532"/>
              <a:gd name="connsiteX216" fmla="*/ 914641 w 936177"/>
              <a:gd name="connsiteY216" fmla="*/ 139927 h 774532"/>
              <a:gd name="connsiteX217" fmla="*/ 919574 w 936177"/>
              <a:gd name="connsiteY217" fmla="*/ 140589 h 774532"/>
              <a:gd name="connsiteX218" fmla="*/ 924507 w 936177"/>
              <a:gd name="connsiteY218" fmla="*/ 141371 h 774532"/>
              <a:gd name="connsiteX219" fmla="*/ 933410 w 936177"/>
              <a:gd name="connsiteY219" fmla="*/ 142574 h 774532"/>
              <a:gd name="connsiteX220" fmla="*/ 936177 w 936177"/>
              <a:gd name="connsiteY220" fmla="*/ 143055 h 774532"/>
              <a:gd name="connsiteX221" fmla="*/ 935756 w 936177"/>
              <a:gd name="connsiteY221" fmla="*/ 146063 h 774532"/>
              <a:gd name="connsiteX222" fmla="*/ 935154 w 936177"/>
              <a:gd name="connsiteY222" fmla="*/ 151357 h 774532"/>
              <a:gd name="connsiteX223" fmla="*/ 934794 w 936177"/>
              <a:gd name="connsiteY223" fmla="*/ 154004 h 774532"/>
              <a:gd name="connsiteX224" fmla="*/ 934011 w 936177"/>
              <a:gd name="connsiteY224" fmla="*/ 160020 h 774532"/>
              <a:gd name="connsiteX225" fmla="*/ 933711 w 936177"/>
              <a:gd name="connsiteY225" fmla="*/ 162426 h 774532"/>
              <a:gd name="connsiteX226" fmla="*/ 933229 w 936177"/>
              <a:gd name="connsiteY226" fmla="*/ 165133 h 774532"/>
              <a:gd name="connsiteX227" fmla="*/ 932086 w 936177"/>
              <a:gd name="connsiteY227" fmla="*/ 173315 h 774532"/>
              <a:gd name="connsiteX228" fmla="*/ 930462 w 936177"/>
              <a:gd name="connsiteY228" fmla="*/ 184564 h 774532"/>
              <a:gd name="connsiteX229" fmla="*/ 929680 w 936177"/>
              <a:gd name="connsiteY229" fmla="*/ 190821 h 774532"/>
              <a:gd name="connsiteX230" fmla="*/ 928898 w 936177"/>
              <a:gd name="connsiteY230" fmla="*/ 196355 h 774532"/>
              <a:gd name="connsiteX231" fmla="*/ 927635 w 936177"/>
              <a:gd name="connsiteY231" fmla="*/ 205800 h 774532"/>
              <a:gd name="connsiteX232" fmla="*/ 926853 w 936177"/>
              <a:gd name="connsiteY232" fmla="*/ 211154 h 774532"/>
              <a:gd name="connsiteX233" fmla="*/ 925349 w 936177"/>
              <a:gd name="connsiteY233" fmla="*/ 220779 h 774532"/>
              <a:gd name="connsiteX234" fmla="*/ 923123 w 936177"/>
              <a:gd name="connsiteY234" fmla="*/ 237082 h 774532"/>
              <a:gd name="connsiteX235" fmla="*/ 922882 w 936177"/>
              <a:gd name="connsiteY235" fmla="*/ 238887 h 774532"/>
              <a:gd name="connsiteX236" fmla="*/ 921198 w 936177"/>
              <a:gd name="connsiteY236" fmla="*/ 250317 h 774532"/>
              <a:gd name="connsiteX237" fmla="*/ 920295 w 936177"/>
              <a:gd name="connsiteY237" fmla="*/ 256814 h 774532"/>
              <a:gd name="connsiteX238" fmla="*/ 919574 w 936177"/>
              <a:gd name="connsiteY238" fmla="*/ 261205 h 774532"/>
              <a:gd name="connsiteX239" fmla="*/ 918972 w 936177"/>
              <a:gd name="connsiteY239" fmla="*/ 266199 h 774532"/>
              <a:gd name="connsiteX240" fmla="*/ 917829 w 936177"/>
              <a:gd name="connsiteY240" fmla="*/ 273478 h 774532"/>
              <a:gd name="connsiteX241" fmla="*/ 916987 w 936177"/>
              <a:gd name="connsiteY241" fmla="*/ 279614 h 774532"/>
              <a:gd name="connsiteX242" fmla="*/ 916506 w 936177"/>
              <a:gd name="connsiteY242" fmla="*/ 282742 h 774532"/>
              <a:gd name="connsiteX243" fmla="*/ 914821 w 936177"/>
              <a:gd name="connsiteY243" fmla="*/ 294593 h 774532"/>
              <a:gd name="connsiteX244" fmla="*/ 913317 w 936177"/>
              <a:gd name="connsiteY244" fmla="*/ 305000 h 774532"/>
              <a:gd name="connsiteX245" fmla="*/ 912475 w 936177"/>
              <a:gd name="connsiteY245" fmla="*/ 311137 h 774532"/>
              <a:gd name="connsiteX246" fmla="*/ 910249 w 936177"/>
              <a:gd name="connsiteY246" fmla="*/ 326296 h 774532"/>
              <a:gd name="connsiteX247" fmla="*/ 909166 w 936177"/>
              <a:gd name="connsiteY247" fmla="*/ 334117 h 774532"/>
              <a:gd name="connsiteX248" fmla="*/ 907542 w 936177"/>
              <a:gd name="connsiteY248" fmla="*/ 345427 h 774532"/>
              <a:gd name="connsiteX249" fmla="*/ 905497 w 936177"/>
              <a:gd name="connsiteY249" fmla="*/ 359865 h 774532"/>
              <a:gd name="connsiteX250" fmla="*/ 903572 w 936177"/>
              <a:gd name="connsiteY250" fmla="*/ 372317 h 774532"/>
              <a:gd name="connsiteX251" fmla="*/ 902489 w 936177"/>
              <a:gd name="connsiteY251" fmla="*/ 379897 h 774532"/>
              <a:gd name="connsiteX252" fmla="*/ 898759 w 936177"/>
              <a:gd name="connsiteY252" fmla="*/ 404863 h 774532"/>
              <a:gd name="connsiteX253" fmla="*/ 898097 w 936177"/>
              <a:gd name="connsiteY253" fmla="*/ 410277 h 774532"/>
              <a:gd name="connsiteX254" fmla="*/ 895691 w 936177"/>
              <a:gd name="connsiteY254" fmla="*/ 427121 h 774532"/>
              <a:gd name="connsiteX255" fmla="*/ 894067 w 936177"/>
              <a:gd name="connsiteY255" fmla="*/ 438310 h 774532"/>
              <a:gd name="connsiteX256" fmla="*/ 893766 w 936177"/>
              <a:gd name="connsiteY256" fmla="*/ 439514 h 774532"/>
              <a:gd name="connsiteX257" fmla="*/ 893164 w 936177"/>
              <a:gd name="connsiteY257" fmla="*/ 443785 h 774532"/>
              <a:gd name="connsiteX258" fmla="*/ 892322 w 936177"/>
              <a:gd name="connsiteY258" fmla="*/ 449319 h 774532"/>
              <a:gd name="connsiteX259" fmla="*/ 891299 w 936177"/>
              <a:gd name="connsiteY259" fmla="*/ 456899 h 774532"/>
              <a:gd name="connsiteX260" fmla="*/ 889976 w 936177"/>
              <a:gd name="connsiteY260" fmla="*/ 465983 h 774532"/>
              <a:gd name="connsiteX261" fmla="*/ 889194 w 936177"/>
              <a:gd name="connsiteY261" fmla="*/ 471518 h 774532"/>
              <a:gd name="connsiteX262" fmla="*/ 888352 w 936177"/>
              <a:gd name="connsiteY262" fmla="*/ 477052 h 774532"/>
              <a:gd name="connsiteX263" fmla="*/ 886186 w 936177"/>
              <a:gd name="connsiteY263" fmla="*/ 492693 h 774532"/>
              <a:gd name="connsiteX264" fmla="*/ 884441 w 936177"/>
              <a:gd name="connsiteY264" fmla="*/ 504364 h 774532"/>
              <a:gd name="connsiteX265" fmla="*/ 882456 w 936177"/>
              <a:gd name="connsiteY265" fmla="*/ 519163 h 774532"/>
              <a:gd name="connsiteX266" fmla="*/ 881554 w 936177"/>
              <a:gd name="connsiteY266" fmla="*/ 525058 h 774532"/>
              <a:gd name="connsiteX267" fmla="*/ 879930 w 936177"/>
              <a:gd name="connsiteY267" fmla="*/ 536488 h 774532"/>
              <a:gd name="connsiteX268" fmla="*/ 879508 w 936177"/>
              <a:gd name="connsiteY268" fmla="*/ 539496 h 774532"/>
              <a:gd name="connsiteX269" fmla="*/ 878365 w 936177"/>
              <a:gd name="connsiteY269" fmla="*/ 547497 h 774532"/>
              <a:gd name="connsiteX270" fmla="*/ 876320 w 936177"/>
              <a:gd name="connsiteY270" fmla="*/ 561514 h 774532"/>
              <a:gd name="connsiteX271" fmla="*/ 875297 w 936177"/>
              <a:gd name="connsiteY271" fmla="*/ 569334 h 774532"/>
              <a:gd name="connsiteX272" fmla="*/ 874575 w 936177"/>
              <a:gd name="connsiteY272" fmla="*/ 574749 h 774532"/>
              <a:gd name="connsiteX273" fmla="*/ 873733 w 936177"/>
              <a:gd name="connsiteY273" fmla="*/ 580283 h 774532"/>
              <a:gd name="connsiteX274" fmla="*/ 873372 w 936177"/>
              <a:gd name="connsiteY274" fmla="*/ 582569 h 774532"/>
              <a:gd name="connsiteX275" fmla="*/ 871508 w 936177"/>
              <a:gd name="connsiteY275" fmla="*/ 595804 h 774532"/>
              <a:gd name="connsiteX276" fmla="*/ 868680 w 936177"/>
              <a:gd name="connsiteY276" fmla="*/ 615716 h 774532"/>
              <a:gd name="connsiteX277" fmla="*/ 867838 w 936177"/>
              <a:gd name="connsiteY277" fmla="*/ 621431 h 774532"/>
              <a:gd name="connsiteX278" fmla="*/ 867417 w 936177"/>
              <a:gd name="connsiteY278" fmla="*/ 624198 h 774532"/>
              <a:gd name="connsiteX279" fmla="*/ 866815 w 936177"/>
              <a:gd name="connsiteY279" fmla="*/ 628770 h 774532"/>
              <a:gd name="connsiteX280" fmla="*/ 865732 w 936177"/>
              <a:gd name="connsiteY280" fmla="*/ 635869 h 774532"/>
              <a:gd name="connsiteX281" fmla="*/ 864349 w 936177"/>
              <a:gd name="connsiteY281" fmla="*/ 646036 h 774532"/>
              <a:gd name="connsiteX282" fmla="*/ 861822 w 936177"/>
              <a:gd name="connsiteY282" fmla="*/ 663060 h 774532"/>
              <a:gd name="connsiteX283" fmla="*/ 860559 w 936177"/>
              <a:gd name="connsiteY283" fmla="*/ 671964 h 774532"/>
              <a:gd name="connsiteX284" fmla="*/ 856889 w 936177"/>
              <a:gd name="connsiteY284" fmla="*/ 698012 h 774532"/>
              <a:gd name="connsiteX285" fmla="*/ 856588 w 936177"/>
              <a:gd name="connsiteY285" fmla="*/ 700599 h 774532"/>
              <a:gd name="connsiteX286" fmla="*/ 855445 w 936177"/>
              <a:gd name="connsiteY286" fmla="*/ 707637 h 774532"/>
              <a:gd name="connsiteX287" fmla="*/ 853941 w 936177"/>
              <a:gd name="connsiteY287" fmla="*/ 718285 h 774532"/>
              <a:gd name="connsiteX288" fmla="*/ 852618 w 936177"/>
              <a:gd name="connsiteY288" fmla="*/ 727550 h 774532"/>
              <a:gd name="connsiteX289" fmla="*/ 851294 w 936177"/>
              <a:gd name="connsiteY289" fmla="*/ 736814 h 774532"/>
              <a:gd name="connsiteX290" fmla="*/ 850693 w 936177"/>
              <a:gd name="connsiteY290" fmla="*/ 741326 h 774532"/>
              <a:gd name="connsiteX291" fmla="*/ 849851 w 936177"/>
              <a:gd name="connsiteY291" fmla="*/ 746620 h 774532"/>
              <a:gd name="connsiteX292" fmla="*/ 849369 w 936177"/>
              <a:gd name="connsiteY292" fmla="*/ 750410 h 774532"/>
              <a:gd name="connsiteX293" fmla="*/ 846722 w 936177"/>
              <a:gd name="connsiteY293" fmla="*/ 768818 h 774532"/>
              <a:gd name="connsiteX294" fmla="*/ 846602 w 936177"/>
              <a:gd name="connsiteY294" fmla="*/ 769841 h 774532"/>
              <a:gd name="connsiteX295" fmla="*/ 830841 w 936177"/>
              <a:gd name="connsiteY295" fmla="*/ 767615 h 774532"/>
              <a:gd name="connsiteX296" fmla="*/ 785542 w 936177"/>
              <a:gd name="connsiteY296" fmla="*/ 760997 h 774532"/>
              <a:gd name="connsiteX297" fmla="*/ 762561 w 936177"/>
              <a:gd name="connsiteY297" fmla="*/ 757689 h 774532"/>
              <a:gd name="connsiteX298" fmla="*/ 762201 w 936177"/>
              <a:gd name="connsiteY298" fmla="*/ 757869 h 774532"/>
              <a:gd name="connsiteX299" fmla="*/ 761358 w 936177"/>
              <a:gd name="connsiteY299" fmla="*/ 761178 h 774532"/>
              <a:gd name="connsiteX300" fmla="*/ 759193 w 936177"/>
              <a:gd name="connsiteY300" fmla="*/ 767013 h 774532"/>
              <a:gd name="connsiteX301" fmla="*/ 757388 w 936177"/>
              <a:gd name="connsiteY301" fmla="*/ 774533 h 774532"/>
              <a:gd name="connsiteX302" fmla="*/ 754741 w 936177"/>
              <a:gd name="connsiteY302" fmla="*/ 772969 h 774532"/>
              <a:gd name="connsiteX303" fmla="*/ 750289 w 936177"/>
              <a:gd name="connsiteY303" fmla="*/ 771224 h 774532"/>
              <a:gd name="connsiteX304" fmla="*/ 746860 w 936177"/>
              <a:gd name="connsiteY304" fmla="*/ 771946 h 774532"/>
              <a:gd name="connsiteX305" fmla="*/ 745356 w 936177"/>
              <a:gd name="connsiteY305" fmla="*/ 771345 h 774532"/>
              <a:gd name="connsiteX306" fmla="*/ 742168 w 936177"/>
              <a:gd name="connsiteY306" fmla="*/ 771946 h 774532"/>
              <a:gd name="connsiteX307" fmla="*/ 741025 w 936177"/>
              <a:gd name="connsiteY307" fmla="*/ 771585 h 774532"/>
              <a:gd name="connsiteX308" fmla="*/ 738559 w 936177"/>
              <a:gd name="connsiteY308" fmla="*/ 767675 h 774532"/>
              <a:gd name="connsiteX309" fmla="*/ 736513 w 936177"/>
              <a:gd name="connsiteY309" fmla="*/ 763043 h 774532"/>
              <a:gd name="connsiteX310" fmla="*/ 736513 w 936177"/>
              <a:gd name="connsiteY310" fmla="*/ 760456 h 774532"/>
              <a:gd name="connsiteX311" fmla="*/ 734468 w 936177"/>
              <a:gd name="connsiteY311" fmla="*/ 759614 h 774532"/>
              <a:gd name="connsiteX312" fmla="*/ 734107 w 936177"/>
              <a:gd name="connsiteY312" fmla="*/ 757027 h 774532"/>
              <a:gd name="connsiteX313" fmla="*/ 732543 w 936177"/>
              <a:gd name="connsiteY313" fmla="*/ 753237 h 774532"/>
              <a:gd name="connsiteX314" fmla="*/ 708720 w 936177"/>
              <a:gd name="connsiteY314" fmla="*/ 749627 h 774532"/>
              <a:gd name="connsiteX315" fmla="*/ 676476 w 936177"/>
              <a:gd name="connsiteY315" fmla="*/ 718466 h 774532"/>
              <a:gd name="connsiteX316" fmla="*/ 672926 w 936177"/>
              <a:gd name="connsiteY316" fmla="*/ 715097 h 774532"/>
              <a:gd name="connsiteX317" fmla="*/ 660353 w 936177"/>
              <a:gd name="connsiteY317" fmla="*/ 703005 h 774532"/>
              <a:gd name="connsiteX318" fmla="*/ 644712 w 936177"/>
              <a:gd name="connsiteY318" fmla="*/ 687966 h 774532"/>
              <a:gd name="connsiteX319" fmla="*/ 635688 w 936177"/>
              <a:gd name="connsiteY319" fmla="*/ 679122 h 774532"/>
              <a:gd name="connsiteX320" fmla="*/ 628109 w 936177"/>
              <a:gd name="connsiteY320" fmla="*/ 672024 h 774532"/>
              <a:gd name="connsiteX321" fmla="*/ 613250 w 936177"/>
              <a:gd name="connsiteY321" fmla="*/ 657827 h 774532"/>
              <a:gd name="connsiteX322" fmla="*/ 612287 w 936177"/>
              <a:gd name="connsiteY322" fmla="*/ 656744 h 774532"/>
              <a:gd name="connsiteX323" fmla="*/ 597007 w 936177"/>
              <a:gd name="connsiteY323" fmla="*/ 642125 h 774532"/>
              <a:gd name="connsiteX324" fmla="*/ 592194 w 936177"/>
              <a:gd name="connsiteY324" fmla="*/ 637553 h 774532"/>
              <a:gd name="connsiteX325" fmla="*/ 578779 w 936177"/>
              <a:gd name="connsiteY325" fmla="*/ 635388 h 774532"/>
              <a:gd name="connsiteX326" fmla="*/ 578599 w 936177"/>
              <a:gd name="connsiteY326" fmla="*/ 635508 h 774532"/>
              <a:gd name="connsiteX327" fmla="*/ 542985 w 936177"/>
              <a:gd name="connsiteY327" fmla="*/ 629492 h 774532"/>
              <a:gd name="connsiteX328" fmla="*/ 493535 w 936177"/>
              <a:gd name="connsiteY328" fmla="*/ 621371 h 774532"/>
              <a:gd name="connsiteX329" fmla="*/ 472841 w 936177"/>
              <a:gd name="connsiteY329" fmla="*/ 617761 h 774532"/>
              <a:gd name="connsiteX330" fmla="*/ 471097 w 936177"/>
              <a:gd name="connsiteY330" fmla="*/ 617461 h 774532"/>
              <a:gd name="connsiteX331" fmla="*/ 435423 w 936177"/>
              <a:gd name="connsiteY331" fmla="*/ 611024 h 774532"/>
              <a:gd name="connsiteX332" fmla="*/ 403900 w 936177"/>
              <a:gd name="connsiteY332" fmla="*/ 605549 h 774532"/>
              <a:gd name="connsiteX333" fmla="*/ 387898 w 936177"/>
              <a:gd name="connsiteY333" fmla="*/ 602662 h 774532"/>
              <a:gd name="connsiteX334" fmla="*/ 362872 w 936177"/>
              <a:gd name="connsiteY334" fmla="*/ 602782 h 774532"/>
              <a:gd name="connsiteX335" fmla="*/ 321965 w 936177"/>
              <a:gd name="connsiteY335" fmla="*/ 604346 h 774532"/>
              <a:gd name="connsiteX336" fmla="*/ 308430 w 936177"/>
              <a:gd name="connsiteY336" fmla="*/ 605730 h 774532"/>
              <a:gd name="connsiteX337" fmla="*/ 254167 w 936177"/>
              <a:gd name="connsiteY337" fmla="*/ 595804 h 774532"/>
              <a:gd name="connsiteX338" fmla="*/ 253144 w 936177"/>
              <a:gd name="connsiteY338" fmla="*/ 595443 h 774532"/>
              <a:gd name="connsiteX339" fmla="*/ 235217 w 936177"/>
              <a:gd name="connsiteY339" fmla="*/ 592194 h 774532"/>
              <a:gd name="connsiteX340" fmla="*/ 220779 w 936177"/>
              <a:gd name="connsiteY340" fmla="*/ 589427 h 774532"/>
              <a:gd name="connsiteX341" fmla="*/ 222103 w 936177"/>
              <a:gd name="connsiteY341" fmla="*/ 581967 h 774532"/>
              <a:gd name="connsiteX342" fmla="*/ 214102 w 936177"/>
              <a:gd name="connsiteY342" fmla="*/ 580584 h 774532"/>
              <a:gd name="connsiteX343" fmla="*/ 214643 w 936177"/>
              <a:gd name="connsiteY343" fmla="*/ 577877 h 774532"/>
              <a:gd name="connsiteX344" fmla="*/ 209349 w 936177"/>
              <a:gd name="connsiteY344" fmla="*/ 576734 h 774532"/>
              <a:gd name="connsiteX345" fmla="*/ 209951 w 936177"/>
              <a:gd name="connsiteY345" fmla="*/ 574027 h 774532"/>
              <a:gd name="connsiteX346" fmla="*/ 201288 w 936177"/>
              <a:gd name="connsiteY346" fmla="*/ 572402 h 774532"/>
              <a:gd name="connsiteX347" fmla="*/ 178007 w 936177"/>
              <a:gd name="connsiteY347" fmla="*/ 567951 h 774532"/>
              <a:gd name="connsiteX348" fmla="*/ 179090 w 936177"/>
              <a:gd name="connsiteY348" fmla="*/ 562416 h 774532"/>
              <a:gd name="connsiteX349" fmla="*/ 171270 w 936177"/>
              <a:gd name="connsiteY349" fmla="*/ 560912 h 774532"/>
              <a:gd name="connsiteX350" fmla="*/ 171691 w 936177"/>
              <a:gd name="connsiteY350" fmla="*/ 558325 h 774532"/>
              <a:gd name="connsiteX351" fmla="*/ 169044 w 936177"/>
              <a:gd name="connsiteY351" fmla="*/ 557724 h 774532"/>
              <a:gd name="connsiteX352" fmla="*/ 169525 w 936177"/>
              <a:gd name="connsiteY352" fmla="*/ 555318 h 774532"/>
              <a:gd name="connsiteX353" fmla="*/ 166036 w 936177"/>
              <a:gd name="connsiteY353" fmla="*/ 554716 h 774532"/>
              <a:gd name="connsiteX354" fmla="*/ 167179 w 936177"/>
              <a:gd name="connsiteY354" fmla="*/ 549181 h 774532"/>
              <a:gd name="connsiteX355" fmla="*/ 164472 w 936177"/>
              <a:gd name="connsiteY355" fmla="*/ 548700 h 774532"/>
              <a:gd name="connsiteX356" fmla="*/ 164833 w 936177"/>
              <a:gd name="connsiteY356" fmla="*/ 547317 h 774532"/>
              <a:gd name="connsiteX357" fmla="*/ 160983 w 936177"/>
              <a:gd name="connsiteY357" fmla="*/ 548099 h 774532"/>
              <a:gd name="connsiteX358" fmla="*/ 157674 w 936177"/>
              <a:gd name="connsiteY358" fmla="*/ 547738 h 774532"/>
              <a:gd name="connsiteX359" fmla="*/ 156170 w 936177"/>
              <a:gd name="connsiteY359" fmla="*/ 547377 h 774532"/>
              <a:gd name="connsiteX360" fmla="*/ 154606 w 936177"/>
              <a:gd name="connsiteY360" fmla="*/ 545813 h 774532"/>
              <a:gd name="connsiteX361" fmla="*/ 154786 w 936177"/>
              <a:gd name="connsiteY361" fmla="*/ 543346 h 774532"/>
              <a:gd name="connsiteX362" fmla="*/ 148770 w 936177"/>
              <a:gd name="connsiteY362" fmla="*/ 538233 h 774532"/>
              <a:gd name="connsiteX363" fmla="*/ 147387 w 936177"/>
              <a:gd name="connsiteY363" fmla="*/ 537451 h 774532"/>
              <a:gd name="connsiteX364" fmla="*/ 144920 w 936177"/>
              <a:gd name="connsiteY364" fmla="*/ 545211 h 774532"/>
              <a:gd name="connsiteX365" fmla="*/ 142033 w 936177"/>
              <a:gd name="connsiteY365" fmla="*/ 556039 h 774532"/>
              <a:gd name="connsiteX366" fmla="*/ 142213 w 936177"/>
              <a:gd name="connsiteY366" fmla="*/ 556461 h 774532"/>
              <a:gd name="connsiteX367" fmla="*/ 133972 w 936177"/>
              <a:gd name="connsiteY367" fmla="*/ 554776 h 774532"/>
              <a:gd name="connsiteX368" fmla="*/ 133671 w 936177"/>
              <a:gd name="connsiteY368" fmla="*/ 556220 h 774532"/>
              <a:gd name="connsiteX369" fmla="*/ 134633 w 936177"/>
              <a:gd name="connsiteY369" fmla="*/ 557423 h 774532"/>
              <a:gd name="connsiteX370" fmla="*/ 134032 w 936177"/>
              <a:gd name="connsiteY370" fmla="*/ 558446 h 774532"/>
              <a:gd name="connsiteX371" fmla="*/ 132227 w 936177"/>
              <a:gd name="connsiteY371" fmla="*/ 559228 h 774532"/>
              <a:gd name="connsiteX372" fmla="*/ 131204 w 936177"/>
              <a:gd name="connsiteY372" fmla="*/ 561454 h 774532"/>
              <a:gd name="connsiteX373" fmla="*/ 133009 w 936177"/>
              <a:gd name="connsiteY373" fmla="*/ 562537 h 774532"/>
              <a:gd name="connsiteX374" fmla="*/ 139627 w 936177"/>
              <a:gd name="connsiteY374" fmla="*/ 564702 h 774532"/>
              <a:gd name="connsiteX375" fmla="*/ 142875 w 936177"/>
              <a:gd name="connsiteY375" fmla="*/ 564702 h 774532"/>
              <a:gd name="connsiteX376" fmla="*/ 145763 w 936177"/>
              <a:gd name="connsiteY376" fmla="*/ 565484 h 774532"/>
              <a:gd name="connsiteX377" fmla="*/ 145342 w 936177"/>
              <a:gd name="connsiteY377" fmla="*/ 567349 h 774532"/>
              <a:gd name="connsiteX378" fmla="*/ 147928 w 936177"/>
              <a:gd name="connsiteY378" fmla="*/ 567951 h 774532"/>
              <a:gd name="connsiteX379" fmla="*/ 146966 w 936177"/>
              <a:gd name="connsiteY379" fmla="*/ 573184 h 774532"/>
              <a:gd name="connsiteX380" fmla="*/ 153764 w 936177"/>
              <a:gd name="connsiteY380" fmla="*/ 574448 h 774532"/>
              <a:gd name="connsiteX381" fmla="*/ 154726 w 936177"/>
              <a:gd name="connsiteY381" fmla="*/ 575530 h 774532"/>
              <a:gd name="connsiteX382" fmla="*/ 154425 w 936177"/>
              <a:gd name="connsiteY382" fmla="*/ 577396 h 774532"/>
              <a:gd name="connsiteX383" fmla="*/ 156832 w 936177"/>
              <a:gd name="connsiteY383" fmla="*/ 577877 h 774532"/>
              <a:gd name="connsiteX384" fmla="*/ 141912 w 936177"/>
              <a:gd name="connsiteY384" fmla="*/ 595202 h 774532"/>
              <a:gd name="connsiteX385" fmla="*/ 139145 w 936177"/>
              <a:gd name="connsiteY385" fmla="*/ 598812 h 774532"/>
              <a:gd name="connsiteX386" fmla="*/ 135776 w 936177"/>
              <a:gd name="connsiteY386" fmla="*/ 616197 h 774532"/>
              <a:gd name="connsiteX387" fmla="*/ 137822 w 936177"/>
              <a:gd name="connsiteY387" fmla="*/ 616558 h 774532"/>
              <a:gd name="connsiteX388" fmla="*/ 135115 w 936177"/>
              <a:gd name="connsiteY388" fmla="*/ 616799 h 774532"/>
              <a:gd name="connsiteX389" fmla="*/ 134092 w 936177"/>
              <a:gd name="connsiteY389" fmla="*/ 618002 h 774532"/>
              <a:gd name="connsiteX390" fmla="*/ 130964 w 936177"/>
              <a:gd name="connsiteY390" fmla="*/ 617761 h 774532"/>
              <a:gd name="connsiteX391" fmla="*/ 128557 w 936177"/>
              <a:gd name="connsiteY391" fmla="*/ 615957 h 774532"/>
              <a:gd name="connsiteX392" fmla="*/ 127053 w 936177"/>
              <a:gd name="connsiteY392" fmla="*/ 615355 h 774532"/>
              <a:gd name="connsiteX393" fmla="*/ 125249 w 936177"/>
              <a:gd name="connsiteY393" fmla="*/ 615475 h 774532"/>
              <a:gd name="connsiteX394" fmla="*/ 122662 w 936177"/>
              <a:gd name="connsiteY394" fmla="*/ 614272 h 774532"/>
              <a:gd name="connsiteX395" fmla="*/ 122181 w 936177"/>
              <a:gd name="connsiteY395" fmla="*/ 614874 h 774532"/>
              <a:gd name="connsiteX396" fmla="*/ 116887 w 936177"/>
              <a:gd name="connsiteY396" fmla="*/ 613791 h 774532"/>
              <a:gd name="connsiteX397" fmla="*/ 116466 w 936177"/>
              <a:gd name="connsiteY397" fmla="*/ 615596 h 774532"/>
              <a:gd name="connsiteX398" fmla="*/ 113638 w 936177"/>
              <a:gd name="connsiteY398" fmla="*/ 616197 h 774532"/>
              <a:gd name="connsiteX399" fmla="*/ 113939 w 936177"/>
              <a:gd name="connsiteY399" fmla="*/ 614513 h 774532"/>
              <a:gd name="connsiteX400" fmla="*/ 112315 w 936177"/>
              <a:gd name="connsiteY400" fmla="*/ 614212 h 774532"/>
              <a:gd name="connsiteX401" fmla="*/ 110510 w 936177"/>
              <a:gd name="connsiteY401" fmla="*/ 614754 h 774532"/>
              <a:gd name="connsiteX402" fmla="*/ 108886 w 936177"/>
              <a:gd name="connsiteY402" fmla="*/ 616318 h 774532"/>
              <a:gd name="connsiteX403" fmla="*/ 107683 w 936177"/>
              <a:gd name="connsiteY403" fmla="*/ 616258 h 774532"/>
              <a:gd name="connsiteX404" fmla="*/ 106239 w 936177"/>
              <a:gd name="connsiteY404" fmla="*/ 617701 h 774532"/>
              <a:gd name="connsiteX405" fmla="*/ 103953 w 936177"/>
              <a:gd name="connsiteY405" fmla="*/ 618483 h 774532"/>
              <a:gd name="connsiteX406" fmla="*/ 99621 w 936177"/>
              <a:gd name="connsiteY406" fmla="*/ 617160 h 774532"/>
              <a:gd name="connsiteX407" fmla="*/ 96493 w 936177"/>
              <a:gd name="connsiteY407" fmla="*/ 618122 h 774532"/>
              <a:gd name="connsiteX408" fmla="*/ 96253 w 936177"/>
              <a:gd name="connsiteY408" fmla="*/ 617220 h 774532"/>
              <a:gd name="connsiteX409" fmla="*/ 94267 w 936177"/>
              <a:gd name="connsiteY409" fmla="*/ 617040 h 774532"/>
              <a:gd name="connsiteX410" fmla="*/ 94147 w 936177"/>
              <a:gd name="connsiteY410" fmla="*/ 617641 h 774532"/>
              <a:gd name="connsiteX411" fmla="*/ 86206 w 936177"/>
              <a:gd name="connsiteY411" fmla="*/ 616077 h 774532"/>
              <a:gd name="connsiteX412" fmla="*/ 85605 w 936177"/>
              <a:gd name="connsiteY412" fmla="*/ 618964 h 774532"/>
              <a:gd name="connsiteX413" fmla="*/ 85785 w 936177"/>
              <a:gd name="connsiteY413" fmla="*/ 619927 h 774532"/>
              <a:gd name="connsiteX414" fmla="*/ 88372 w 936177"/>
              <a:gd name="connsiteY414" fmla="*/ 619205 h 774532"/>
              <a:gd name="connsiteX415" fmla="*/ 87409 w 936177"/>
              <a:gd name="connsiteY415" fmla="*/ 623416 h 774532"/>
              <a:gd name="connsiteX416" fmla="*/ 86808 w 936177"/>
              <a:gd name="connsiteY416" fmla="*/ 624740 h 774532"/>
              <a:gd name="connsiteX417" fmla="*/ 86146 w 936177"/>
              <a:gd name="connsiteY417" fmla="*/ 628650 h 774532"/>
              <a:gd name="connsiteX418" fmla="*/ 86567 w 936177"/>
              <a:gd name="connsiteY418" fmla="*/ 631778 h 774532"/>
              <a:gd name="connsiteX419" fmla="*/ 89335 w 936177"/>
              <a:gd name="connsiteY419" fmla="*/ 639478 h 774532"/>
              <a:gd name="connsiteX420" fmla="*/ 91801 w 936177"/>
              <a:gd name="connsiteY420" fmla="*/ 650186 h 774532"/>
              <a:gd name="connsiteX421" fmla="*/ 88613 w 936177"/>
              <a:gd name="connsiteY421" fmla="*/ 653435 h 774532"/>
              <a:gd name="connsiteX422" fmla="*/ 87409 w 936177"/>
              <a:gd name="connsiteY422" fmla="*/ 658127 h 774532"/>
              <a:gd name="connsiteX423" fmla="*/ 86086 w 936177"/>
              <a:gd name="connsiteY423" fmla="*/ 661316 h 774532"/>
              <a:gd name="connsiteX424" fmla="*/ 84281 w 936177"/>
              <a:gd name="connsiteY424" fmla="*/ 658248 h 774532"/>
              <a:gd name="connsiteX425" fmla="*/ 82958 w 936177"/>
              <a:gd name="connsiteY425" fmla="*/ 657285 h 774532"/>
              <a:gd name="connsiteX426" fmla="*/ 80732 w 936177"/>
              <a:gd name="connsiteY426" fmla="*/ 656684 h 774532"/>
              <a:gd name="connsiteX427" fmla="*/ 78747 w 936177"/>
              <a:gd name="connsiteY427" fmla="*/ 666429 h 774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</a:cxnLst>
            <a:rect l="l" t="t" r="r" b="b"/>
            <a:pathLst>
              <a:path w="936177" h="774532">
                <a:moveTo>
                  <a:pt x="78747" y="666429"/>
                </a:moveTo>
                <a:lnTo>
                  <a:pt x="75257" y="661737"/>
                </a:lnTo>
                <a:lnTo>
                  <a:pt x="73453" y="659331"/>
                </a:lnTo>
                <a:lnTo>
                  <a:pt x="71889" y="657405"/>
                </a:lnTo>
                <a:lnTo>
                  <a:pt x="67196" y="650788"/>
                </a:lnTo>
                <a:lnTo>
                  <a:pt x="64188" y="646697"/>
                </a:lnTo>
                <a:lnTo>
                  <a:pt x="62023" y="643810"/>
                </a:lnTo>
                <a:lnTo>
                  <a:pt x="59376" y="640200"/>
                </a:lnTo>
                <a:lnTo>
                  <a:pt x="55044" y="634546"/>
                </a:lnTo>
                <a:lnTo>
                  <a:pt x="53240" y="631838"/>
                </a:lnTo>
                <a:lnTo>
                  <a:pt x="52999" y="631778"/>
                </a:lnTo>
                <a:lnTo>
                  <a:pt x="45840" y="622093"/>
                </a:lnTo>
                <a:lnTo>
                  <a:pt x="42471" y="617401"/>
                </a:lnTo>
                <a:lnTo>
                  <a:pt x="40366" y="614513"/>
                </a:lnTo>
                <a:lnTo>
                  <a:pt x="39163" y="612889"/>
                </a:lnTo>
                <a:lnTo>
                  <a:pt x="36335" y="609038"/>
                </a:lnTo>
                <a:lnTo>
                  <a:pt x="35794" y="608437"/>
                </a:lnTo>
                <a:lnTo>
                  <a:pt x="32124" y="603384"/>
                </a:lnTo>
                <a:lnTo>
                  <a:pt x="28936" y="599173"/>
                </a:lnTo>
                <a:lnTo>
                  <a:pt x="24605" y="593277"/>
                </a:lnTo>
                <a:lnTo>
                  <a:pt x="21897" y="589547"/>
                </a:lnTo>
                <a:lnTo>
                  <a:pt x="21055" y="588465"/>
                </a:lnTo>
                <a:lnTo>
                  <a:pt x="13415" y="578057"/>
                </a:lnTo>
                <a:lnTo>
                  <a:pt x="8242" y="570959"/>
                </a:lnTo>
                <a:lnTo>
                  <a:pt x="7399" y="569876"/>
                </a:lnTo>
                <a:lnTo>
                  <a:pt x="5895" y="567891"/>
                </a:lnTo>
                <a:lnTo>
                  <a:pt x="0" y="560070"/>
                </a:lnTo>
                <a:lnTo>
                  <a:pt x="4091" y="538834"/>
                </a:lnTo>
                <a:lnTo>
                  <a:pt x="6798" y="524878"/>
                </a:lnTo>
                <a:lnTo>
                  <a:pt x="8001" y="518260"/>
                </a:lnTo>
                <a:lnTo>
                  <a:pt x="8121" y="517358"/>
                </a:lnTo>
                <a:lnTo>
                  <a:pt x="9806" y="508755"/>
                </a:lnTo>
                <a:lnTo>
                  <a:pt x="13716" y="489866"/>
                </a:lnTo>
                <a:lnTo>
                  <a:pt x="17686" y="472781"/>
                </a:lnTo>
                <a:lnTo>
                  <a:pt x="17807" y="472300"/>
                </a:lnTo>
                <a:lnTo>
                  <a:pt x="19371" y="465381"/>
                </a:lnTo>
                <a:lnTo>
                  <a:pt x="20033" y="462313"/>
                </a:lnTo>
                <a:lnTo>
                  <a:pt x="20333" y="461230"/>
                </a:lnTo>
                <a:lnTo>
                  <a:pt x="20995" y="457260"/>
                </a:lnTo>
                <a:lnTo>
                  <a:pt x="23401" y="446432"/>
                </a:lnTo>
                <a:lnTo>
                  <a:pt x="25026" y="438250"/>
                </a:lnTo>
                <a:lnTo>
                  <a:pt x="25988" y="433979"/>
                </a:lnTo>
                <a:lnTo>
                  <a:pt x="26229" y="432655"/>
                </a:lnTo>
                <a:lnTo>
                  <a:pt x="27853" y="424835"/>
                </a:lnTo>
                <a:lnTo>
                  <a:pt x="29056" y="419240"/>
                </a:lnTo>
                <a:lnTo>
                  <a:pt x="29898" y="414909"/>
                </a:lnTo>
                <a:lnTo>
                  <a:pt x="30801" y="410818"/>
                </a:lnTo>
                <a:lnTo>
                  <a:pt x="31884" y="406186"/>
                </a:lnTo>
                <a:lnTo>
                  <a:pt x="33929" y="396320"/>
                </a:lnTo>
                <a:lnTo>
                  <a:pt x="35132" y="390906"/>
                </a:lnTo>
                <a:lnTo>
                  <a:pt x="37178" y="381401"/>
                </a:lnTo>
                <a:lnTo>
                  <a:pt x="39043" y="372979"/>
                </a:lnTo>
                <a:lnTo>
                  <a:pt x="41750" y="359925"/>
                </a:lnTo>
                <a:lnTo>
                  <a:pt x="42532" y="355894"/>
                </a:lnTo>
                <a:lnTo>
                  <a:pt x="44577" y="346269"/>
                </a:lnTo>
                <a:lnTo>
                  <a:pt x="45058" y="344223"/>
                </a:lnTo>
                <a:lnTo>
                  <a:pt x="45660" y="340915"/>
                </a:lnTo>
                <a:lnTo>
                  <a:pt x="48006" y="329846"/>
                </a:lnTo>
                <a:lnTo>
                  <a:pt x="49811" y="321724"/>
                </a:lnTo>
                <a:lnTo>
                  <a:pt x="51375" y="313543"/>
                </a:lnTo>
                <a:lnTo>
                  <a:pt x="53721" y="302775"/>
                </a:lnTo>
                <a:lnTo>
                  <a:pt x="56127" y="290984"/>
                </a:lnTo>
                <a:lnTo>
                  <a:pt x="61120" y="266319"/>
                </a:lnTo>
                <a:lnTo>
                  <a:pt x="62143" y="260965"/>
                </a:lnTo>
                <a:lnTo>
                  <a:pt x="64249" y="250016"/>
                </a:lnTo>
                <a:lnTo>
                  <a:pt x="67738" y="232390"/>
                </a:lnTo>
                <a:lnTo>
                  <a:pt x="68520" y="228299"/>
                </a:lnTo>
                <a:lnTo>
                  <a:pt x="70325" y="219215"/>
                </a:lnTo>
                <a:lnTo>
                  <a:pt x="72250" y="209951"/>
                </a:lnTo>
                <a:lnTo>
                  <a:pt x="73994" y="201469"/>
                </a:lnTo>
                <a:lnTo>
                  <a:pt x="77002" y="186008"/>
                </a:lnTo>
                <a:lnTo>
                  <a:pt x="81755" y="163028"/>
                </a:lnTo>
                <a:lnTo>
                  <a:pt x="83379" y="155568"/>
                </a:lnTo>
                <a:lnTo>
                  <a:pt x="86146" y="141852"/>
                </a:lnTo>
                <a:lnTo>
                  <a:pt x="86567" y="139205"/>
                </a:lnTo>
                <a:lnTo>
                  <a:pt x="89575" y="125670"/>
                </a:lnTo>
                <a:lnTo>
                  <a:pt x="95170" y="97997"/>
                </a:lnTo>
                <a:lnTo>
                  <a:pt x="96313" y="92463"/>
                </a:lnTo>
                <a:lnTo>
                  <a:pt x="97275" y="88191"/>
                </a:lnTo>
                <a:lnTo>
                  <a:pt x="98659" y="81694"/>
                </a:lnTo>
                <a:lnTo>
                  <a:pt x="101065" y="70264"/>
                </a:lnTo>
                <a:lnTo>
                  <a:pt x="102810" y="61602"/>
                </a:lnTo>
                <a:lnTo>
                  <a:pt x="104855" y="51254"/>
                </a:lnTo>
                <a:lnTo>
                  <a:pt x="106058" y="45840"/>
                </a:lnTo>
                <a:lnTo>
                  <a:pt x="110811" y="22439"/>
                </a:lnTo>
                <a:lnTo>
                  <a:pt x="115383" y="0"/>
                </a:lnTo>
                <a:lnTo>
                  <a:pt x="117188" y="180"/>
                </a:lnTo>
                <a:lnTo>
                  <a:pt x="119594" y="662"/>
                </a:lnTo>
                <a:lnTo>
                  <a:pt x="122421" y="1143"/>
                </a:lnTo>
                <a:lnTo>
                  <a:pt x="139085" y="4392"/>
                </a:lnTo>
                <a:lnTo>
                  <a:pt x="145763" y="5835"/>
                </a:lnTo>
                <a:lnTo>
                  <a:pt x="151778" y="7279"/>
                </a:lnTo>
                <a:lnTo>
                  <a:pt x="154907" y="7881"/>
                </a:lnTo>
                <a:lnTo>
                  <a:pt x="160140" y="8903"/>
                </a:lnTo>
                <a:lnTo>
                  <a:pt x="163750" y="9746"/>
                </a:lnTo>
                <a:lnTo>
                  <a:pt x="173616" y="11791"/>
                </a:lnTo>
                <a:lnTo>
                  <a:pt x="184625" y="13957"/>
                </a:lnTo>
                <a:lnTo>
                  <a:pt x="197258" y="16724"/>
                </a:lnTo>
                <a:lnTo>
                  <a:pt x="200687" y="17386"/>
                </a:lnTo>
                <a:lnTo>
                  <a:pt x="206101" y="18589"/>
                </a:lnTo>
                <a:lnTo>
                  <a:pt x="208206" y="19070"/>
                </a:lnTo>
                <a:lnTo>
                  <a:pt x="221742" y="21717"/>
                </a:lnTo>
                <a:lnTo>
                  <a:pt x="224389" y="22319"/>
                </a:lnTo>
                <a:lnTo>
                  <a:pt x="229803" y="23462"/>
                </a:lnTo>
                <a:lnTo>
                  <a:pt x="236601" y="24845"/>
                </a:lnTo>
                <a:lnTo>
                  <a:pt x="252242" y="27793"/>
                </a:lnTo>
                <a:lnTo>
                  <a:pt x="270109" y="31463"/>
                </a:lnTo>
                <a:lnTo>
                  <a:pt x="278591" y="33147"/>
                </a:lnTo>
                <a:lnTo>
                  <a:pt x="284487" y="34350"/>
                </a:lnTo>
                <a:lnTo>
                  <a:pt x="288277" y="35012"/>
                </a:lnTo>
                <a:lnTo>
                  <a:pt x="292367" y="35974"/>
                </a:lnTo>
                <a:lnTo>
                  <a:pt x="296699" y="36636"/>
                </a:lnTo>
                <a:lnTo>
                  <a:pt x="301752" y="37538"/>
                </a:lnTo>
                <a:lnTo>
                  <a:pt x="302474" y="37538"/>
                </a:lnTo>
                <a:lnTo>
                  <a:pt x="311437" y="39042"/>
                </a:lnTo>
                <a:lnTo>
                  <a:pt x="315769" y="39764"/>
                </a:lnTo>
                <a:lnTo>
                  <a:pt x="335260" y="43314"/>
                </a:lnTo>
                <a:lnTo>
                  <a:pt x="337967" y="43735"/>
                </a:lnTo>
                <a:lnTo>
                  <a:pt x="345788" y="45179"/>
                </a:lnTo>
                <a:lnTo>
                  <a:pt x="348134" y="45540"/>
                </a:lnTo>
                <a:lnTo>
                  <a:pt x="356556" y="47104"/>
                </a:lnTo>
                <a:lnTo>
                  <a:pt x="362872" y="48307"/>
                </a:lnTo>
                <a:lnTo>
                  <a:pt x="372137" y="49931"/>
                </a:lnTo>
                <a:lnTo>
                  <a:pt x="372798" y="50111"/>
                </a:lnTo>
                <a:lnTo>
                  <a:pt x="389823" y="53119"/>
                </a:lnTo>
                <a:lnTo>
                  <a:pt x="395418" y="54082"/>
                </a:lnTo>
                <a:lnTo>
                  <a:pt x="401674" y="55225"/>
                </a:lnTo>
                <a:lnTo>
                  <a:pt x="422489" y="59015"/>
                </a:lnTo>
                <a:lnTo>
                  <a:pt x="428084" y="60038"/>
                </a:lnTo>
                <a:lnTo>
                  <a:pt x="428685" y="60158"/>
                </a:lnTo>
                <a:lnTo>
                  <a:pt x="436987" y="61662"/>
                </a:lnTo>
                <a:lnTo>
                  <a:pt x="438671" y="62023"/>
                </a:lnTo>
                <a:lnTo>
                  <a:pt x="441679" y="62444"/>
                </a:lnTo>
                <a:lnTo>
                  <a:pt x="454553" y="64670"/>
                </a:lnTo>
                <a:lnTo>
                  <a:pt x="458644" y="65271"/>
                </a:lnTo>
                <a:lnTo>
                  <a:pt x="472059" y="67798"/>
                </a:lnTo>
                <a:lnTo>
                  <a:pt x="497686" y="72189"/>
                </a:lnTo>
                <a:lnTo>
                  <a:pt x="509237" y="74115"/>
                </a:lnTo>
                <a:lnTo>
                  <a:pt x="524035" y="76822"/>
                </a:lnTo>
                <a:lnTo>
                  <a:pt x="524035" y="76701"/>
                </a:lnTo>
                <a:lnTo>
                  <a:pt x="526382" y="77423"/>
                </a:lnTo>
                <a:lnTo>
                  <a:pt x="542564" y="80190"/>
                </a:lnTo>
                <a:lnTo>
                  <a:pt x="555197" y="82416"/>
                </a:lnTo>
                <a:lnTo>
                  <a:pt x="560732" y="83439"/>
                </a:lnTo>
                <a:lnTo>
                  <a:pt x="565364" y="84341"/>
                </a:lnTo>
                <a:lnTo>
                  <a:pt x="577877" y="86447"/>
                </a:lnTo>
                <a:lnTo>
                  <a:pt x="584494" y="87650"/>
                </a:lnTo>
                <a:lnTo>
                  <a:pt x="600496" y="90417"/>
                </a:lnTo>
                <a:lnTo>
                  <a:pt x="608317" y="91801"/>
                </a:lnTo>
                <a:lnTo>
                  <a:pt x="613250" y="92703"/>
                </a:lnTo>
                <a:lnTo>
                  <a:pt x="618664" y="93365"/>
                </a:lnTo>
                <a:lnTo>
                  <a:pt x="621672" y="93967"/>
                </a:lnTo>
                <a:lnTo>
                  <a:pt x="639118" y="96734"/>
                </a:lnTo>
                <a:lnTo>
                  <a:pt x="641343" y="97155"/>
                </a:lnTo>
                <a:lnTo>
                  <a:pt x="643268" y="97456"/>
                </a:lnTo>
                <a:lnTo>
                  <a:pt x="646397" y="97997"/>
                </a:lnTo>
                <a:lnTo>
                  <a:pt x="656263" y="99561"/>
                </a:lnTo>
                <a:lnTo>
                  <a:pt x="661075" y="100644"/>
                </a:lnTo>
                <a:lnTo>
                  <a:pt x="663722" y="100945"/>
                </a:lnTo>
                <a:lnTo>
                  <a:pt x="667332" y="101547"/>
                </a:lnTo>
                <a:lnTo>
                  <a:pt x="672866" y="102449"/>
                </a:lnTo>
                <a:lnTo>
                  <a:pt x="677619" y="103171"/>
                </a:lnTo>
                <a:lnTo>
                  <a:pt x="683213" y="104073"/>
                </a:lnTo>
                <a:lnTo>
                  <a:pt x="687184" y="104795"/>
                </a:lnTo>
                <a:lnTo>
                  <a:pt x="688928" y="104975"/>
                </a:lnTo>
                <a:lnTo>
                  <a:pt x="695185" y="105938"/>
                </a:lnTo>
                <a:lnTo>
                  <a:pt x="697350" y="106359"/>
                </a:lnTo>
                <a:lnTo>
                  <a:pt x="699275" y="106660"/>
                </a:lnTo>
                <a:lnTo>
                  <a:pt x="702283" y="107261"/>
                </a:lnTo>
                <a:lnTo>
                  <a:pt x="705291" y="107622"/>
                </a:lnTo>
                <a:lnTo>
                  <a:pt x="706675" y="107863"/>
                </a:lnTo>
                <a:lnTo>
                  <a:pt x="710645" y="108465"/>
                </a:lnTo>
                <a:lnTo>
                  <a:pt x="713352" y="108886"/>
                </a:lnTo>
                <a:lnTo>
                  <a:pt x="721835" y="110330"/>
                </a:lnTo>
                <a:lnTo>
                  <a:pt x="730798" y="111593"/>
                </a:lnTo>
                <a:lnTo>
                  <a:pt x="733926" y="112194"/>
                </a:lnTo>
                <a:lnTo>
                  <a:pt x="735611" y="112495"/>
                </a:lnTo>
                <a:lnTo>
                  <a:pt x="739942" y="113217"/>
                </a:lnTo>
                <a:lnTo>
                  <a:pt x="743191" y="113759"/>
                </a:lnTo>
                <a:lnTo>
                  <a:pt x="746680" y="114240"/>
                </a:lnTo>
                <a:lnTo>
                  <a:pt x="748725" y="114541"/>
                </a:lnTo>
                <a:lnTo>
                  <a:pt x="753057" y="115323"/>
                </a:lnTo>
                <a:lnTo>
                  <a:pt x="759554" y="116285"/>
                </a:lnTo>
                <a:lnTo>
                  <a:pt x="763644" y="116947"/>
                </a:lnTo>
                <a:lnTo>
                  <a:pt x="768337" y="117669"/>
                </a:lnTo>
                <a:lnTo>
                  <a:pt x="773330" y="118391"/>
                </a:lnTo>
                <a:lnTo>
                  <a:pt x="782955" y="119895"/>
                </a:lnTo>
                <a:lnTo>
                  <a:pt x="783797" y="120075"/>
                </a:lnTo>
                <a:lnTo>
                  <a:pt x="794024" y="121639"/>
                </a:lnTo>
                <a:lnTo>
                  <a:pt x="798416" y="122301"/>
                </a:lnTo>
                <a:lnTo>
                  <a:pt x="809906" y="123685"/>
                </a:lnTo>
                <a:lnTo>
                  <a:pt x="812493" y="123865"/>
                </a:lnTo>
                <a:lnTo>
                  <a:pt x="813335" y="124046"/>
                </a:lnTo>
                <a:lnTo>
                  <a:pt x="818689" y="124587"/>
                </a:lnTo>
                <a:lnTo>
                  <a:pt x="823682" y="125189"/>
                </a:lnTo>
                <a:lnTo>
                  <a:pt x="828194" y="125670"/>
                </a:lnTo>
                <a:lnTo>
                  <a:pt x="829156" y="125850"/>
                </a:lnTo>
                <a:lnTo>
                  <a:pt x="832465" y="126512"/>
                </a:lnTo>
                <a:lnTo>
                  <a:pt x="842271" y="128437"/>
                </a:lnTo>
                <a:lnTo>
                  <a:pt x="847504" y="129460"/>
                </a:lnTo>
                <a:lnTo>
                  <a:pt x="849309" y="129881"/>
                </a:lnTo>
                <a:lnTo>
                  <a:pt x="853400" y="130603"/>
                </a:lnTo>
                <a:lnTo>
                  <a:pt x="859175" y="131686"/>
                </a:lnTo>
                <a:lnTo>
                  <a:pt x="863206" y="132347"/>
                </a:lnTo>
                <a:lnTo>
                  <a:pt x="867537" y="133069"/>
                </a:lnTo>
                <a:lnTo>
                  <a:pt x="872530" y="133671"/>
                </a:lnTo>
                <a:lnTo>
                  <a:pt x="874154" y="133972"/>
                </a:lnTo>
                <a:lnTo>
                  <a:pt x="882757" y="135235"/>
                </a:lnTo>
                <a:lnTo>
                  <a:pt x="889495" y="136258"/>
                </a:lnTo>
                <a:lnTo>
                  <a:pt x="893525" y="136739"/>
                </a:lnTo>
                <a:lnTo>
                  <a:pt x="900383" y="137822"/>
                </a:lnTo>
                <a:lnTo>
                  <a:pt x="902549" y="138062"/>
                </a:lnTo>
                <a:lnTo>
                  <a:pt x="902910" y="138122"/>
                </a:lnTo>
                <a:lnTo>
                  <a:pt x="907542" y="138844"/>
                </a:lnTo>
                <a:lnTo>
                  <a:pt x="909467" y="139145"/>
                </a:lnTo>
                <a:lnTo>
                  <a:pt x="911813" y="139506"/>
                </a:lnTo>
                <a:lnTo>
                  <a:pt x="914641" y="139927"/>
                </a:lnTo>
                <a:lnTo>
                  <a:pt x="919574" y="140589"/>
                </a:lnTo>
                <a:lnTo>
                  <a:pt x="924507" y="141371"/>
                </a:lnTo>
                <a:lnTo>
                  <a:pt x="933410" y="142574"/>
                </a:lnTo>
                <a:lnTo>
                  <a:pt x="936177" y="143055"/>
                </a:lnTo>
                <a:lnTo>
                  <a:pt x="935756" y="146063"/>
                </a:lnTo>
                <a:lnTo>
                  <a:pt x="935154" y="151357"/>
                </a:lnTo>
                <a:lnTo>
                  <a:pt x="934794" y="154004"/>
                </a:lnTo>
                <a:lnTo>
                  <a:pt x="934011" y="160020"/>
                </a:lnTo>
                <a:lnTo>
                  <a:pt x="933711" y="162426"/>
                </a:lnTo>
                <a:lnTo>
                  <a:pt x="933229" y="165133"/>
                </a:lnTo>
                <a:lnTo>
                  <a:pt x="932086" y="173315"/>
                </a:lnTo>
                <a:lnTo>
                  <a:pt x="930462" y="184564"/>
                </a:lnTo>
                <a:lnTo>
                  <a:pt x="929680" y="190821"/>
                </a:lnTo>
                <a:lnTo>
                  <a:pt x="928898" y="196355"/>
                </a:lnTo>
                <a:lnTo>
                  <a:pt x="927635" y="205800"/>
                </a:lnTo>
                <a:lnTo>
                  <a:pt x="926853" y="211154"/>
                </a:lnTo>
                <a:lnTo>
                  <a:pt x="925349" y="220779"/>
                </a:lnTo>
                <a:lnTo>
                  <a:pt x="923123" y="237082"/>
                </a:lnTo>
                <a:lnTo>
                  <a:pt x="922882" y="238887"/>
                </a:lnTo>
                <a:lnTo>
                  <a:pt x="921198" y="250317"/>
                </a:lnTo>
                <a:lnTo>
                  <a:pt x="920295" y="256814"/>
                </a:lnTo>
                <a:lnTo>
                  <a:pt x="919574" y="261205"/>
                </a:lnTo>
                <a:lnTo>
                  <a:pt x="918972" y="266199"/>
                </a:lnTo>
                <a:lnTo>
                  <a:pt x="917829" y="273478"/>
                </a:lnTo>
                <a:lnTo>
                  <a:pt x="916987" y="279614"/>
                </a:lnTo>
                <a:lnTo>
                  <a:pt x="916506" y="282742"/>
                </a:lnTo>
                <a:lnTo>
                  <a:pt x="914821" y="294593"/>
                </a:lnTo>
                <a:lnTo>
                  <a:pt x="913317" y="305000"/>
                </a:lnTo>
                <a:lnTo>
                  <a:pt x="912475" y="311137"/>
                </a:lnTo>
                <a:lnTo>
                  <a:pt x="910249" y="326296"/>
                </a:lnTo>
                <a:lnTo>
                  <a:pt x="909166" y="334117"/>
                </a:lnTo>
                <a:lnTo>
                  <a:pt x="907542" y="345427"/>
                </a:lnTo>
                <a:lnTo>
                  <a:pt x="905497" y="359865"/>
                </a:lnTo>
                <a:lnTo>
                  <a:pt x="903572" y="372317"/>
                </a:lnTo>
                <a:lnTo>
                  <a:pt x="902489" y="379897"/>
                </a:lnTo>
                <a:lnTo>
                  <a:pt x="898759" y="404863"/>
                </a:lnTo>
                <a:lnTo>
                  <a:pt x="898097" y="410277"/>
                </a:lnTo>
                <a:lnTo>
                  <a:pt x="895691" y="427121"/>
                </a:lnTo>
                <a:lnTo>
                  <a:pt x="894067" y="438310"/>
                </a:lnTo>
                <a:lnTo>
                  <a:pt x="893766" y="439514"/>
                </a:lnTo>
                <a:lnTo>
                  <a:pt x="893164" y="443785"/>
                </a:lnTo>
                <a:lnTo>
                  <a:pt x="892322" y="449319"/>
                </a:lnTo>
                <a:lnTo>
                  <a:pt x="891299" y="456899"/>
                </a:lnTo>
                <a:lnTo>
                  <a:pt x="889976" y="465983"/>
                </a:lnTo>
                <a:lnTo>
                  <a:pt x="889194" y="471518"/>
                </a:lnTo>
                <a:lnTo>
                  <a:pt x="888352" y="477052"/>
                </a:lnTo>
                <a:lnTo>
                  <a:pt x="886186" y="492693"/>
                </a:lnTo>
                <a:lnTo>
                  <a:pt x="884441" y="504364"/>
                </a:lnTo>
                <a:lnTo>
                  <a:pt x="882456" y="519163"/>
                </a:lnTo>
                <a:lnTo>
                  <a:pt x="881554" y="525058"/>
                </a:lnTo>
                <a:lnTo>
                  <a:pt x="879930" y="536488"/>
                </a:lnTo>
                <a:lnTo>
                  <a:pt x="879508" y="539496"/>
                </a:lnTo>
                <a:lnTo>
                  <a:pt x="878365" y="547497"/>
                </a:lnTo>
                <a:lnTo>
                  <a:pt x="876320" y="561514"/>
                </a:lnTo>
                <a:lnTo>
                  <a:pt x="875297" y="569334"/>
                </a:lnTo>
                <a:lnTo>
                  <a:pt x="874575" y="574749"/>
                </a:lnTo>
                <a:lnTo>
                  <a:pt x="873733" y="580283"/>
                </a:lnTo>
                <a:lnTo>
                  <a:pt x="873372" y="582569"/>
                </a:lnTo>
                <a:lnTo>
                  <a:pt x="871508" y="595804"/>
                </a:lnTo>
                <a:lnTo>
                  <a:pt x="868680" y="615716"/>
                </a:lnTo>
                <a:lnTo>
                  <a:pt x="867838" y="621431"/>
                </a:lnTo>
                <a:lnTo>
                  <a:pt x="867417" y="624198"/>
                </a:lnTo>
                <a:lnTo>
                  <a:pt x="866815" y="628770"/>
                </a:lnTo>
                <a:lnTo>
                  <a:pt x="865732" y="635869"/>
                </a:lnTo>
                <a:lnTo>
                  <a:pt x="864349" y="646036"/>
                </a:lnTo>
                <a:lnTo>
                  <a:pt x="861822" y="663060"/>
                </a:lnTo>
                <a:lnTo>
                  <a:pt x="860559" y="671964"/>
                </a:lnTo>
                <a:lnTo>
                  <a:pt x="856889" y="698012"/>
                </a:lnTo>
                <a:lnTo>
                  <a:pt x="856588" y="700599"/>
                </a:lnTo>
                <a:lnTo>
                  <a:pt x="855445" y="707637"/>
                </a:lnTo>
                <a:lnTo>
                  <a:pt x="853941" y="718285"/>
                </a:lnTo>
                <a:lnTo>
                  <a:pt x="852618" y="727550"/>
                </a:lnTo>
                <a:lnTo>
                  <a:pt x="851294" y="736814"/>
                </a:lnTo>
                <a:lnTo>
                  <a:pt x="850693" y="741326"/>
                </a:lnTo>
                <a:lnTo>
                  <a:pt x="849851" y="746620"/>
                </a:lnTo>
                <a:lnTo>
                  <a:pt x="849369" y="750410"/>
                </a:lnTo>
                <a:lnTo>
                  <a:pt x="846722" y="768818"/>
                </a:lnTo>
                <a:lnTo>
                  <a:pt x="846602" y="769841"/>
                </a:lnTo>
                <a:lnTo>
                  <a:pt x="830841" y="767615"/>
                </a:lnTo>
                <a:lnTo>
                  <a:pt x="785542" y="760997"/>
                </a:lnTo>
                <a:lnTo>
                  <a:pt x="762561" y="757689"/>
                </a:lnTo>
                <a:lnTo>
                  <a:pt x="762201" y="757869"/>
                </a:lnTo>
                <a:lnTo>
                  <a:pt x="761358" y="761178"/>
                </a:lnTo>
                <a:lnTo>
                  <a:pt x="759193" y="767013"/>
                </a:lnTo>
                <a:lnTo>
                  <a:pt x="757388" y="774533"/>
                </a:lnTo>
                <a:lnTo>
                  <a:pt x="754741" y="772969"/>
                </a:lnTo>
                <a:lnTo>
                  <a:pt x="750289" y="771224"/>
                </a:lnTo>
                <a:lnTo>
                  <a:pt x="746860" y="771946"/>
                </a:lnTo>
                <a:lnTo>
                  <a:pt x="745356" y="771345"/>
                </a:lnTo>
                <a:lnTo>
                  <a:pt x="742168" y="771946"/>
                </a:lnTo>
                <a:lnTo>
                  <a:pt x="741025" y="771585"/>
                </a:lnTo>
                <a:lnTo>
                  <a:pt x="738559" y="767675"/>
                </a:lnTo>
                <a:lnTo>
                  <a:pt x="736513" y="763043"/>
                </a:lnTo>
                <a:lnTo>
                  <a:pt x="736513" y="760456"/>
                </a:lnTo>
                <a:lnTo>
                  <a:pt x="734468" y="759614"/>
                </a:lnTo>
                <a:lnTo>
                  <a:pt x="734107" y="757027"/>
                </a:lnTo>
                <a:lnTo>
                  <a:pt x="732543" y="753237"/>
                </a:lnTo>
                <a:lnTo>
                  <a:pt x="708720" y="749627"/>
                </a:lnTo>
                <a:lnTo>
                  <a:pt x="676476" y="718466"/>
                </a:lnTo>
                <a:lnTo>
                  <a:pt x="672926" y="715097"/>
                </a:lnTo>
                <a:lnTo>
                  <a:pt x="660353" y="703005"/>
                </a:lnTo>
                <a:lnTo>
                  <a:pt x="644712" y="687966"/>
                </a:lnTo>
                <a:lnTo>
                  <a:pt x="635688" y="679122"/>
                </a:lnTo>
                <a:lnTo>
                  <a:pt x="628109" y="672024"/>
                </a:lnTo>
                <a:lnTo>
                  <a:pt x="613250" y="657827"/>
                </a:lnTo>
                <a:lnTo>
                  <a:pt x="612287" y="656744"/>
                </a:lnTo>
                <a:lnTo>
                  <a:pt x="597007" y="642125"/>
                </a:lnTo>
                <a:lnTo>
                  <a:pt x="592194" y="637553"/>
                </a:lnTo>
                <a:lnTo>
                  <a:pt x="578779" y="635388"/>
                </a:lnTo>
                <a:lnTo>
                  <a:pt x="578599" y="635508"/>
                </a:lnTo>
                <a:lnTo>
                  <a:pt x="542985" y="629492"/>
                </a:lnTo>
                <a:lnTo>
                  <a:pt x="493535" y="621371"/>
                </a:lnTo>
                <a:lnTo>
                  <a:pt x="472841" y="617761"/>
                </a:lnTo>
                <a:lnTo>
                  <a:pt x="471097" y="617461"/>
                </a:lnTo>
                <a:lnTo>
                  <a:pt x="435423" y="611024"/>
                </a:lnTo>
                <a:lnTo>
                  <a:pt x="403900" y="605549"/>
                </a:lnTo>
                <a:lnTo>
                  <a:pt x="387898" y="602662"/>
                </a:lnTo>
                <a:lnTo>
                  <a:pt x="362872" y="602782"/>
                </a:lnTo>
                <a:lnTo>
                  <a:pt x="321965" y="604346"/>
                </a:lnTo>
                <a:lnTo>
                  <a:pt x="308430" y="605730"/>
                </a:lnTo>
                <a:lnTo>
                  <a:pt x="254167" y="595804"/>
                </a:lnTo>
                <a:lnTo>
                  <a:pt x="253144" y="595443"/>
                </a:lnTo>
                <a:lnTo>
                  <a:pt x="235217" y="592194"/>
                </a:lnTo>
                <a:lnTo>
                  <a:pt x="220779" y="589427"/>
                </a:lnTo>
                <a:lnTo>
                  <a:pt x="222103" y="581967"/>
                </a:lnTo>
                <a:lnTo>
                  <a:pt x="214102" y="580584"/>
                </a:lnTo>
                <a:lnTo>
                  <a:pt x="214643" y="577877"/>
                </a:lnTo>
                <a:lnTo>
                  <a:pt x="209349" y="576734"/>
                </a:lnTo>
                <a:lnTo>
                  <a:pt x="209951" y="574027"/>
                </a:lnTo>
                <a:lnTo>
                  <a:pt x="201288" y="572402"/>
                </a:lnTo>
                <a:lnTo>
                  <a:pt x="178007" y="567951"/>
                </a:lnTo>
                <a:lnTo>
                  <a:pt x="179090" y="562416"/>
                </a:lnTo>
                <a:lnTo>
                  <a:pt x="171270" y="560912"/>
                </a:lnTo>
                <a:lnTo>
                  <a:pt x="171691" y="558325"/>
                </a:lnTo>
                <a:lnTo>
                  <a:pt x="169044" y="557724"/>
                </a:lnTo>
                <a:lnTo>
                  <a:pt x="169525" y="555318"/>
                </a:lnTo>
                <a:lnTo>
                  <a:pt x="166036" y="554716"/>
                </a:lnTo>
                <a:lnTo>
                  <a:pt x="167179" y="549181"/>
                </a:lnTo>
                <a:lnTo>
                  <a:pt x="164472" y="548700"/>
                </a:lnTo>
                <a:lnTo>
                  <a:pt x="164833" y="547317"/>
                </a:lnTo>
                <a:lnTo>
                  <a:pt x="160983" y="548099"/>
                </a:lnTo>
                <a:lnTo>
                  <a:pt x="157674" y="547738"/>
                </a:lnTo>
                <a:lnTo>
                  <a:pt x="156170" y="547377"/>
                </a:lnTo>
                <a:lnTo>
                  <a:pt x="154606" y="545813"/>
                </a:lnTo>
                <a:lnTo>
                  <a:pt x="154786" y="543346"/>
                </a:lnTo>
                <a:lnTo>
                  <a:pt x="148770" y="538233"/>
                </a:lnTo>
                <a:lnTo>
                  <a:pt x="147387" y="537451"/>
                </a:lnTo>
                <a:lnTo>
                  <a:pt x="144920" y="545211"/>
                </a:lnTo>
                <a:lnTo>
                  <a:pt x="142033" y="556039"/>
                </a:lnTo>
                <a:lnTo>
                  <a:pt x="142213" y="556461"/>
                </a:lnTo>
                <a:lnTo>
                  <a:pt x="133972" y="554776"/>
                </a:lnTo>
                <a:lnTo>
                  <a:pt x="133671" y="556220"/>
                </a:lnTo>
                <a:lnTo>
                  <a:pt x="134633" y="557423"/>
                </a:lnTo>
                <a:lnTo>
                  <a:pt x="134032" y="558446"/>
                </a:lnTo>
                <a:lnTo>
                  <a:pt x="132227" y="559228"/>
                </a:lnTo>
                <a:lnTo>
                  <a:pt x="131204" y="561454"/>
                </a:lnTo>
                <a:lnTo>
                  <a:pt x="133009" y="562537"/>
                </a:lnTo>
                <a:lnTo>
                  <a:pt x="139627" y="564702"/>
                </a:lnTo>
                <a:lnTo>
                  <a:pt x="142875" y="564702"/>
                </a:lnTo>
                <a:lnTo>
                  <a:pt x="145763" y="565484"/>
                </a:lnTo>
                <a:lnTo>
                  <a:pt x="145342" y="567349"/>
                </a:lnTo>
                <a:lnTo>
                  <a:pt x="147928" y="567951"/>
                </a:lnTo>
                <a:lnTo>
                  <a:pt x="146966" y="573184"/>
                </a:lnTo>
                <a:lnTo>
                  <a:pt x="153764" y="574448"/>
                </a:lnTo>
                <a:lnTo>
                  <a:pt x="154726" y="575530"/>
                </a:lnTo>
                <a:lnTo>
                  <a:pt x="154425" y="577396"/>
                </a:lnTo>
                <a:lnTo>
                  <a:pt x="156832" y="577877"/>
                </a:lnTo>
                <a:lnTo>
                  <a:pt x="141912" y="595202"/>
                </a:lnTo>
                <a:lnTo>
                  <a:pt x="139145" y="598812"/>
                </a:lnTo>
                <a:lnTo>
                  <a:pt x="135776" y="616197"/>
                </a:lnTo>
                <a:lnTo>
                  <a:pt x="137822" y="616558"/>
                </a:lnTo>
                <a:lnTo>
                  <a:pt x="135115" y="616799"/>
                </a:lnTo>
                <a:lnTo>
                  <a:pt x="134092" y="618002"/>
                </a:lnTo>
                <a:lnTo>
                  <a:pt x="130964" y="617761"/>
                </a:lnTo>
                <a:lnTo>
                  <a:pt x="128557" y="615957"/>
                </a:lnTo>
                <a:lnTo>
                  <a:pt x="127053" y="615355"/>
                </a:lnTo>
                <a:lnTo>
                  <a:pt x="125249" y="615475"/>
                </a:lnTo>
                <a:lnTo>
                  <a:pt x="122662" y="614272"/>
                </a:lnTo>
                <a:lnTo>
                  <a:pt x="122181" y="614874"/>
                </a:lnTo>
                <a:lnTo>
                  <a:pt x="116887" y="613791"/>
                </a:lnTo>
                <a:lnTo>
                  <a:pt x="116466" y="615596"/>
                </a:lnTo>
                <a:lnTo>
                  <a:pt x="113638" y="616197"/>
                </a:lnTo>
                <a:lnTo>
                  <a:pt x="113939" y="614513"/>
                </a:lnTo>
                <a:lnTo>
                  <a:pt x="112315" y="614212"/>
                </a:lnTo>
                <a:lnTo>
                  <a:pt x="110510" y="614754"/>
                </a:lnTo>
                <a:lnTo>
                  <a:pt x="108886" y="616318"/>
                </a:lnTo>
                <a:lnTo>
                  <a:pt x="107683" y="616258"/>
                </a:lnTo>
                <a:lnTo>
                  <a:pt x="106239" y="617701"/>
                </a:lnTo>
                <a:lnTo>
                  <a:pt x="103953" y="618483"/>
                </a:lnTo>
                <a:lnTo>
                  <a:pt x="99621" y="617160"/>
                </a:lnTo>
                <a:lnTo>
                  <a:pt x="96493" y="618122"/>
                </a:lnTo>
                <a:lnTo>
                  <a:pt x="96253" y="617220"/>
                </a:lnTo>
                <a:lnTo>
                  <a:pt x="94267" y="617040"/>
                </a:lnTo>
                <a:lnTo>
                  <a:pt x="94147" y="617641"/>
                </a:lnTo>
                <a:lnTo>
                  <a:pt x="86206" y="616077"/>
                </a:lnTo>
                <a:lnTo>
                  <a:pt x="85605" y="618964"/>
                </a:lnTo>
                <a:lnTo>
                  <a:pt x="85785" y="619927"/>
                </a:lnTo>
                <a:lnTo>
                  <a:pt x="88372" y="619205"/>
                </a:lnTo>
                <a:lnTo>
                  <a:pt x="87409" y="623416"/>
                </a:lnTo>
                <a:lnTo>
                  <a:pt x="86808" y="624740"/>
                </a:lnTo>
                <a:lnTo>
                  <a:pt x="86146" y="628650"/>
                </a:lnTo>
                <a:lnTo>
                  <a:pt x="86567" y="631778"/>
                </a:lnTo>
                <a:lnTo>
                  <a:pt x="89335" y="639478"/>
                </a:lnTo>
                <a:lnTo>
                  <a:pt x="91801" y="650186"/>
                </a:lnTo>
                <a:lnTo>
                  <a:pt x="88613" y="653435"/>
                </a:lnTo>
                <a:lnTo>
                  <a:pt x="87409" y="658127"/>
                </a:lnTo>
                <a:lnTo>
                  <a:pt x="86086" y="661316"/>
                </a:lnTo>
                <a:lnTo>
                  <a:pt x="84281" y="658248"/>
                </a:lnTo>
                <a:lnTo>
                  <a:pt x="82958" y="657285"/>
                </a:lnTo>
                <a:lnTo>
                  <a:pt x="80732" y="656684"/>
                </a:lnTo>
                <a:lnTo>
                  <a:pt x="78747" y="66642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" name="Freeform: Shape 278" title="NV-3">
            <a:extLst>
              <a:ext uri="{FF2B5EF4-FFF2-40B4-BE49-F238E27FC236}">
                <a16:creationId xmlns:a16="http://schemas.microsoft.com/office/drawing/2014/main" id="{53961575-A93F-F85C-7C0B-E31E885DBCBA}"/>
              </a:ext>
            </a:extLst>
          </p:cNvPr>
          <p:cNvSpPr/>
          <p:nvPr/>
        </p:nvSpPr>
        <p:spPr>
          <a:xfrm>
            <a:off x="2494750" y="4113999"/>
            <a:ext cx="135970" cy="204954"/>
          </a:xfrm>
          <a:custGeom>
            <a:avLst/>
            <a:gdLst>
              <a:gd name="connsiteX0" fmla="*/ 105397 w 170186"/>
              <a:gd name="connsiteY0" fmla="*/ 39103 h 265657"/>
              <a:gd name="connsiteX1" fmla="*/ 104554 w 170186"/>
              <a:gd name="connsiteY1" fmla="*/ 41028 h 265657"/>
              <a:gd name="connsiteX2" fmla="*/ 103231 w 170186"/>
              <a:gd name="connsiteY2" fmla="*/ 50473 h 265657"/>
              <a:gd name="connsiteX3" fmla="*/ 104254 w 170186"/>
              <a:gd name="connsiteY3" fmla="*/ 51676 h 265657"/>
              <a:gd name="connsiteX4" fmla="*/ 112315 w 170186"/>
              <a:gd name="connsiteY4" fmla="*/ 52879 h 265657"/>
              <a:gd name="connsiteX5" fmla="*/ 112736 w 170186"/>
              <a:gd name="connsiteY5" fmla="*/ 50112 h 265657"/>
              <a:gd name="connsiteX6" fmla="*/ 118872 w 170186"/>
              <a:gd name="connsiteY6" fmla="*/ 51194 h 265657"/>
              <a:gd name="connsiteX7" fmla="*/ 117789 w 170186"/>
              <a:gd name="connsiteY7" fmla="*/ 53300 h 265657"/>
              <a:gd name="connsiteX8" fmla="*/ 117127 w 170186"/>
              <a:gd name="connsiteY8" fmla="*/ 53300 h 265657"/>
              <a:gd name="connsiteX9" fmla="*/ 116044 w 170186"/>
              <a:gd name="connsiteY9" fmla="*/ 54864 h 265657"/>
              <a:gd name="connsiteX10" fmla="*/ 114781 w 170186"/>
              <a:gd name="connsiteY10" fmla="*/ 55345 h 265657"/>
              <a:gd name="connsiteX11" fmla="*/ 114541 w 170186"/>
              <a:gd name="connsiteY11" fmla="*/ 56729 h 265657"/>
              <a:gd name="connsiteX12" fmla="*/ 111713 w 170186"/>
              <a:gd name="connsiteY12" fmla="*/ 57030 h 265657"/>
              <a:gd name="connsiteX13" fmla="*/ 111232 w 170186"/>
              <a:gd name="connsiteY13" fmla="*/ 60038 h 265657"/>
              <a:gd name="connsiteX14" fmla="*/ 111834 w 170186"/>
              <a:gd name="connsiteY14" fmla="*/ 61241 h 265657"/>
              <a:gd name="connsiteX15" fmla="*/ 113758 w 170186"/>
              <a:gd name="connsiteY15" fmla="*/ 61542 h 265657"/>
              <a:gd name="connsiteX16" fmla="*/ 113518 w 170186"/>
              <a:gd name="connsiteY16" fmla="*/ 62865 h 265657"/>
              <a:gd name="connsiteX17" fmla="*/ 110811 w 170186"/>
              <a:gd name="connsiteY17" fmla="*/ 62504 h 265657"/>
              <a:gd name="connsiteX18" fmla="*/ 110269 w 170186"/>
              <a:gd name="connsiteY18" fmla="*/ 65693 h 265657"/>
              <a:gd name="connsiteX19" fmla="*/ 109187 w 170186"/>
              <a:gd name="connsiteY19" fmla="*/ 66414 h 265657"/>
              <a:gd name="connsiteX20" fmla="*/ 107382 w 170186"/>
              <a:gd name="connsiteY20" fmla="*/ 66114 h 265657"/>
              <a:gd name="connsiteX21" fmla="*/ 107201 w 170186"/>
              <a:gd name="connsiteY21" fmla="*/ 67618 h 265657"/>
              <a:gd name="connsiteX22" fmla="*/ 105758 w 170186"/>
              <a:gd name="connsiteY22" fmla="*/ 68580 h 265657"/>
              <a:gd name="connsiteX23" fmla="*/ 105998 w 170186"/>
              <a:gd name="connsiteY23" fmla="*/ 66896 h 265657"/>
              <a:gd name="connsiteX24" fmla="*/ 104614 w 170186"/>
              <a:gd name="connsiteY24" fmla="*/ 66896 h 265657"/>
              <a:gd name="connsiteX25" fmla="*/ 104193 w 170186"/>
              <a:gd name="connsiteY25" fmla="*/ 69663 h 265657"/>
              <a:gd name="connsiteX26" fmla="*/ 102389 w 170186"/>
              <a:gd name="connsiteY26" fmla="*/ 70986 h 265657"/>
              <a:gd name="connsiteX27" fmla="*/ 99681 w 170186"/>
              <a:gd name="connsiteY27" fmla="*/ 72069 h 265657"/>
              <a:gd name="connsiteX28" fmla="*/ 99321 w 170186"/>
              <a:gd name="connsiteY28" fmla="*/ 74235 h 265657"/>
              <a:gd name="connsiteX29" fmla="*/ 98418 w 170186"/>
              <a:gd name="connsiteY29" fmla="*/ 76040 h 265657"/>
              <a:gd name="connsiteX30" fmla="*/ 92523 w 170186"/>
              <a:gd name="connsiteY30" fmla="*/ 83439 h 265657"/>
              <a:gd name="connsiteX31" fmla="*/ 94027 w 170186"/>
              <a:gd name="connsiteY31" fmla="*/ 83680 h 265657"/>
              <a:gd name="connsiteX32" fmla="*/ 93485 w 170186"/>
              <a:gd name="connsiteY32" fmla="*/ 86808 h 265657"/>
              <a:gd name="connsiteX33" fmla="*/ 91620 w 170186"/>
              <a:gd name="connsiteY33" fmla="*/ 100464 h 265657"/>
              <a:gd name="connsiteX34" fmla="*/ 91320 w 170186"/>
              <a:gd name="connsiteY34" fmla="*/ 100404 h 265657"/>
              <a:gd name="connsiteX35" fmla="*/ 89334 w 170186"/>
              <a:gd name="connsiteY35" fmla="*/ 112074 h 265657"/>
              <a:gd name="connsiteX36" fmla="*/ 88492 w 170186"/>
              <a:gd name="connsiteY36" fmla="*/ 115323 h 265657"/>
              <a:gd name="connsiteX37" fmla="*/ 88552 w 170186"/>
              <a:gd name="connsiteY37" fmla="*/ 117067 h 265657"/>
              <a:gd name="connsiteX38" fmla="*/ 86507 w 170186"/>
              <a:gd name="connsiteY38" fmla="*/ 129881 h 265657"/>
              <a:gd name="connsiteX39" fmla="*/ 86687 w 170186"/>
              <a:gd name="connsiteY39" fmla="*/ 130422 h 265657"/>
              <a:gd name="connsiteX40" fmla="*/ 85123 w 170186"/>
              <a:gd name="connsiteY40" fmla="*/ 141552 h 265657"/>
              <a:gd name="connsiteX41" fmla="*/ 93906 w 170186"/>
              <a:gd name="connsiteY41" fmla="*/ 142995 h 265657"/>
              <a:gd name="connsiteX42" fmla="*/ 116586 w 170186"/>
              <a:gd name="connsiteY42" fmla="*/ 146785 h 265657"/>
              <a:gd name="connsiteX43" fmla="*/ 129159 w 170186"/>
              <a:gd name="connsiteY43" fmla="*/ 148590 h 265657"/>
              <a:gd name="connsiteX44" fmla="*/ 133550 w 170186"/>
              <a:gd name="connsiteY44" fmla="*/ 149192 h 265657"/>
              <a:gd name="connsiteX45" fmla="*/ 140469 w 170186"/>
              <a:gd name="connsiteY45" fmla="*/ 150395 h 265657"/>
              <a:gd name="connsiteX46" fmla="*/ 150094 w 170186"/>
              <a:gd name="connsiteY46" fmla="*/ 151778 h 265657"/>
              <a:gd name="connsiteX47" fmla="*/ 167901 w 170186"/>
              <a:gd name="connsiteY47" fmla="*/ 154486 h 265657"/>
              <a:gd name="connsiteX48" fmla="*/ 167480 w 170186"/>
              <a:gd name="connsiteY48" fmla="*/ 154786 h 265657"/>
              <a:gd name="connsiteX49" fmla="*/ 165073 w 170186"/>
              <a:gd name="connsiteY49" fmla="*/ 155568 h 265657"/>
              <a:gd name="connsiteX50" fmla="*/ 166637 w 170186"/>
              <a:gd name="connsiteY50" fmla="*/ 158937 h 265657"/>
              <a:gd name="connsiteX51" fmla="*/ 166216 w 170186"/>
              <a:gd name="connsiteY51" fmla="*/ 162847 h 265657"/>
              <a:gd name="connsiteX52" fmla="*/ 166637 w 170186"/>
              <a:gd name="connsiteY52" fmla="*/ 164652 h 265657"/>
              <a:gd name="connsiteX53" fmla="*/ 165254 w 170186"/>
              <a:gd name="connsiteY53" fmla="*/ 166878 h 265657"/>
              <a:gd name="connsiteX54" fmla="*/ 163268 w 170186"/>
              <a:gd name="connsiteY54" fmla="*/ 167780 h 265657"/>
              <a:gd name="connsiteX55" fmla="*/ 162667 w 170186"/>
              <a:gd name="connsiteY55" fmla="*/ 169706 h 265657"/>
              <a:gd name="connsiteX56" fmla="*/ 162366 w 170186"/>
              <a:gd name="connsiteY56" fmla="*/ 171210 h 265657"/>
              <a:gd name="connsiteX57" fmla="*/ 162908 w 170186"/>
              <a:gd name="connsiteY57" fmla="*/ 174277 h 265657"/>
              <a:gd name="connsiteX58" fmla="*/ 162426 w 170186"/>
              <a:gd name="connsiteY58" fmla="*/ 175420 h 265657"/>
              <a:gd name="connsiteX59" fmla="*/ 163449 w 170186"/>
              <a:gd name="connsiteY59" fmla="*/ 177045 h 265657"/>
              <a:gd name="connsiteX60" fmla="*/ 163148 w 170186"/>
              <a:gd name="connsiteY60" fmla="*/ 178910 h 265657"/>
              <a:gd name="connsiteX61" fmla="*/ 163148 w 170186"/>
              <a:gd name="connsiteY61" fmla="*/ 180173 h 265657"/>
              <a:gd name="connsiteX62" fmla="*/ 163389 w 170186"/>
              <a:gd name="connsiteY62" fmla="*/ 181496 h 265657"/>
              <a:gd name="connsiteX63" fmla="*/ 164592 w 170186"/>
              <a:gd name="connsiteY63" fmla="*/ 184805 h 265657"/>
              <a:gd name="connsiteX64" fmla="*/ 167419 w 170186"/>
              <a:gd name="connsiteY64" fmla="*/ 188655 h 265657"/>
              <a:gd name="connsiteX65" fmla="*/ 168201 w 170186"/>
              <a:gd name="connsiteY65" fmla="*/ 190941 h 265657"/>
              <a:gd name="connsiteX66" fmla="*/ 168262 w 170186"/>
              <a:gd name="connsiteY66" fmla="*/ 194731 h 265657"/>
              <a:gd name="connsiteX67" fmla="*/ 168743 w 170186"/>
              <a:gd name="connsiteY67" fmla="*/ 196115 h 265657"/>
              <a:gd name="connsiteX68" fmla="*/ 169465 w 170186"/>
              <a:gd name="connsiteY68" fmla="*/ 198882 h 265657"/>
              <a:gd name="connsiteX69" fmla="*/ 169886 w 170186"/>
              <a:gd name="connsiteY69" fmla="*/ 202491 h 265657"/>
              <a:gd name="connsiteX70" fmla="*/ 170006 w 170186"/>
              <a:gd name="connsiteY70" fmla="*/ 206101 h 265657"/>
              <a:gd name="connsiteX71" fmla="*/ 169104 w 170186"/>
              <a:gd name="connsiteY71" fmla="*/ 210372 h 265657"/>
              <a:gd name="connsiteX72" fmla="*/ 169344 w 170186"/>
              <a:gd name="connsiteY72" fmla="*/ 216087 h 265657"/>
              <a:gd name="connsiteX73" fmla="*/ 169705 w 170186"/>
              <a:gd name="connsiteY73" fmla="*/ 218494 h 265657"/>
              <a:gd name="connsiteX74" fmla="*/ 169645 w 170186"/>
              <a:gd name="connsiteY74" fmla="*/ 222163 h 265657"/>
              <a:gd name="connsiteX75" fmla="*/ 169284 w 170186"/>
              <a:gd name="connsiteY75" fmla="*/ 223968 h 265657"/>
              <a:gd name="connsiteX76" fmla="*/ 169284 w 170186"/>
              <a:gd name="connsiteY76" fmla="*/ 227818 h 265657"/>
              <a:gd name="connsiteX77" fmla="*/ 170187 w 170186"/>
              <a:gd name="connsiteY77" fmla="*/ 229803 h 265657"/>
              <a:gd name="connsiteX78" fmla="*/ 170187 w 170186"/>
              <a:gd name="connsiteY78" fmla="*/ 233052 h 265657"/>
              <a:gd name="connsiteX79" fmla="*/ 170006 w 170186"/>
              <a:gd name="connsiteY79" fmla="*/ 234014 h 265657"/>
              <a:gd name="connsiteX80" fmla="*/ 169585 w 170186"/>
              <a:gd name="connsiteY80" fmla="*/ 236902 h 265657"/>
              <a:gd name="connsiteX81" fmla="*/ 168382 w 170186"/>
              <a:gd name="connsiteY81" fmla="*/ 240211 h 265657"/>
              <a:gd name="connsiteX82" fmla="*/ 168502 w 170186"/>
              <a:gd name="connsiteY82" fmla="*/ 241053 h 265657"/>
              <a:gd name="connsiteX83" fmla="*/ 166998 w 170186"/>
              <a:gd name="connsiteY83" fmla="*/ 243279 h 265657"/>
              <a:gd name="connsiteX84" fmla="*/ 166216 w 170186"/>
              <a:gd name="connsiteY84" fmla="*/ 243579 h 265657"/>
              <a:gd name="connsiteX85" fmla="*/ 164171 w 170186"/>
              <a:gd name="connsiteY85" fmla="*/ 243880 h 265657"/>
              <a:gd name="connsiteX86" fmla="*/ 163208 w 170186"/>
              <a:gd name="connsiteY86" fmla="*/ 243880 h 265657"/>
              <a:gd name="connsiteX87" fmla="*/ 160982 w 170186"/>
              <a:gd name="connsiteY87" fmla="*/ 243399 h 265657"/>
              <a:gd name="connsiteX88" fmla="*/ 158696 w 170186"/>
              <a:gd name="connsiteY88" fmla="*/ 244121 h 265657"/>
              <a:gd name="connsiteX89" fmla="*/ 157554 w 170186"/>
              <a:gd name="connsiteY89" fmla="*/ 245023 h 265657"/>
              <a:gd name="connsiteX90" fmla="*/ 156170 w 170186"/>
              <a:gd name="connsiteY90" fmla="*/ 246587 h 265657"/>
              <a:gd name="connsiteX91" fmla="*/ 156411 w 170186"/>
              <a:gd name="connsiteY91" fmla="*/ 247249 h 265657"/>
              <a:gd name="connsiteX92" fmla="*/ 156591 w 170186"/>
              <a:gd name="connsiteY92" fmla="*/ 247670 h 265657"/>
              <a:gd name="connsiteX93" fmla="*/ 157012 w 170186"/>
              <a:gd name="connsiteY93" fmla="*/ 248031 h 265657"/>
              <a:gd name="connsiteX94" fmla="*/ 157614 w 170186"/>
              <a:gd name="connsiteY94" fmla="*/ 248392 h 265657"/>
              <a:gd name="connsiteX95" fmla="*/ 160742 w 170186"/>
              <a:gd name="connsiteY95" fmla="*/ 250919 h 265657"/>
              <a:gd name="connsiteX96" fmla="*/ 161704 w 170186"/>
              <a:gd name="connsiteY96" fmla="*/ 252302 h 265657"/>
              <a:gd name="connsiteX97" fmla="*/ 161825 w 170186"/>
              <a:gd name="connsiteY97" fmla="*/ 252904 h 265657"/>
              <a:gd name="connsiteX98" fmla="*/ 161825 w 170186"/>
              <a:gd name="connsiteY98" fmla="*/ 254227 h 265657"/>
              <a:gd name="connsiteX99" fmla="*/ 160321 w 170186"/>
              <a:gd name="connsiteY99" fmla="*/ 256213 h 265657"/>
              <a:gd name="connsiteX100" fmla="*/ 157493 w 170186"/>
              <a:gd name="connsiteY100" fmla="*/ 257837 h 265657"/>
              <a:gd name="connsiteX101" fmla="*/ 155989 w 170186"/>
              <a:gd name="connsiteY101" fmla="*/ 259641 h 265657"/>
              <a:gd name="connsiteX102" fmla="*/ 155508 w 170186"/>
              <a:gd name="connsiteY102" fmla="*/ 260905 h 265657"/>
              <a:gd name="connsiteX103" fmla="*/ 155087 w 170186"/>
              <a:gd name="connsiteY103" fmla="*/ 263371 h 265657"/>
              <a:gd name="connsiteX104" fmla="*/ 155147 w 170186"/>
              <a:gd name="connsiteY104" fmla="*/ 264875 h 265657"/>
              <a:gd name="connsiteX105" fmla="*/ 155328 w 170186"/>
              <a:gd name="connsiteY105" fmla="*/ 265657 h 265657"/>
              <a:gd name="connsiteX106" fmla="*/ 152260 w 170186"/>
              <a:gd name="connsiteY106" fmla="*/ 261446 h 265657"/>
              <a:gd name="connsiteX107" fmla="*/ 149913 w 170186"/>
              <a:gd name="connsiteY107" fmla="*/ 258438 h 265657"/>
              <a:gd name="connsiteX108" fmla="*/ 148891 w 170186"/>
              <a:gd name="connsiteY108" fmla="*/ 256995 h 265657"/>
              <a:gd name="connsiteX109" fmla="*/ 147266 w 170186"/>
              <a:gd name="connsiteY109" fmla="*/ 254769 h 265657"/>
              <a:gd name="connsiteX110" fmla="*/ 142935 w 170186"/>
              <a:gd name="connsiteY110" fmla="*/ 248813 h 265657"/>
              <a:gd name="connsiteX111" fmla="*/ 140769 w 170186"/>
              <a:gd name="connsiteY111" fmla="*/ 245805 h 265657"/>
              <a:gd name="connsiteX112" fmla="*/ 135836 w 170186"/>
              <a:gd name="connsiteY112" fmla="*/ 239368 h 265657"/>
              <a:gd name="connsiteX113" fmla="*/ 133671 w 170186"/>
              <a:gd name="connsiteY113" fmla="*/ 236240 h 265657"/>
              <a:gd name="connsiteX114" fmla="*/ 129219 w 170186"/>
              <a:gd name="connsiteY114" fmla="*/ 230224 h 265657"/>
              <a:gd name="connsiteX115" fmla="*/ 127414 w 170186"/>
              <a:gd name="connsiteY115" fmla="*/ 227999 h 265657"/>
              <a:gd name="connsiteX116" fmla="*/ 126813 w 170186"/>
              <a:gd name="connsiteY116" fmla="*/ 227277 h 265657"/>
              <a:gd name="connsiteX117" fmla="*/ 121399 w 170186"/>
              <a:gd name="connsiteY117" fmla="*/ 219937 h 265657"/>
              <a:gd name="connsiteX118" fmla="*/ 114781 w 170186"/>
              <a:gd name="connsiteY118" fmla="*/ 210914 h 265657"/>
              <a:gd name="connsiteX119" fmla="*/ 109969 w 170186"/>
              <a:gd name="connsiteY119" fmla="*/ 204477 h 265657"/>
              <a:gd name="connsiteX120" fmla="*/ 108645 w 170186"/>
              <a:gd name="connsiteY120" fmla="*/ 202672 h 265657"/>
              <a:gd name="connsiteX121" fmla="*/ 99321 w 170186"/>
              <a:gd name="connsiteY121" fmla="*/ 190279 h 265657"/>
              <a:gd name="connsiteX122" fmla="*/ 97215 w 170186"/>
              <a:gd name="connsiteY122" fmla="*/ 187272 h 265657"/>
              <a:gd name="connsiteX123" fmla="*/ 96794 w 170186"/>
              <a:gd name="connsiteY123" fmla="*/ 186670 h 265657"/>
              <a:gd name="connsiteX124" fmla="*/ 95591 w 170186"/>
              <a:gd name="connsiteY124" fmla="*/ 185347 h 265657"/>
              <a:gd name="connsiteX125" fmla="*/ 87169 w 170186"/>
              <a:gd name="connsiteY125" fmla="*/ 174037 h 265657"/>
              <a:gd name="connsiteX126" fmla="*/ 86748 w 170186"/>
              <a:gd name="connsiteY126" fmla="*/ 173195 h 265657"/>
              <a:gd name="connsiteX127" fmla="*/ 80612 w 170186"/>
              <a:gd name="connsiteY127" fmla="*/ 164953 h 265657"/>
              <a:gd name="connsiteX128" fmla="*/ 74656 w 170186"/>
              <a:gd name="connsiteY128" fmla="*/ 156711 h 265657"/>
              <a:gd name="connsiteX129" fmla="*/ 71467 w 170186"/>
              <a:gd name="connsiteY129" fmla="*/ 152561 h 265657"/>
              <a:gd name="connsiteX130" fmla="*/ 65632 w 170186"/>
              <a:gd name="connsiteY130" fmla="*/ 144740 h 265657"/>
              <a:gd name="connsiteX131" fmla="*/ 60459 w 170186"/>
              <a:gd name="connsiteY131" fmla="*/ 137521 h 265657"/>
              <a:gd name="connsiteX132" fmla="*/ 58052 w 170186"/>
              <a:gd name="connsiteY132" fmla="*/ 134513 h 265657"/>
              <a:gd name="connsiteX133" fmla="*/ 57812 w 170186"/>
              <a:gd name="connsiteY133" fmla="*/ 134152 h 265657"/>
              <a:gd name="connsiteX134" fmla="*/ 56127 w 170186"/>
              <a:gd name="connsiteY134" fmla="*/ 131806 h 265657"/>
              <a:gd name="connsiteX135" fmla="*/ 54443 w 170186"/>
              <a:gd name="connsiteY135" fmla="*/ 129400 h 265657"/>
              <a:gd name="connsiteX136" fmla="*/ 46021 w 170186"/>
              <a:gd name="connsiteY136" fmla="*/ 118270 h 265657"/>
              <a:gd name="connsiteX137" fmla="*/ 37599 w 170186"/>
              <a:gd name="connsiteY137" fmla="*/ 106840 h 265657"/>
              <a:gd name="connsiteX138" fmla="*/ 28575 w 170186"/>
              <a:gd name="connsiteY138" fmla="*/ 94628 h 265657"/>
              <a:gd name="connsiteX139" fmla="*/ 25326 w 170186"/>
              <a:gd name="connsiteY139" fmla="*/ 90357 h 265657"/>
              <a:gd name="connsiteX140" fmla="*/ 19190 w 170186"/>
              <a:gd name="connsiteY140" fmla="*/ 82055 h 265657"/>
              <a:gd name="connsiteX141" fmla="*/ 17386 w 170186"/>
              <a:gd name="connsiteY141" fmla="*/ 79408 h 265657"/>
              <a:gd name="connsiteX142" fmla="*/ 7820 w 170186"/>
              <a:gd name="connsiteY142" fmla="*/ 66535 h 265657"/>
              <a:gd name="connsiteX143" fmla="*/ 0 w 170186"/>
              <a:gd name="connsiteY143" fmla="*/ 56127 h 265657"/>
              <a:gd name="connsiteX144" fmla="*/ 4813 w 170186"/>
              <a:gd name="connsiteY144" fmla="*/ 26169 h 265657"/>
              <a:gd name="connsiteX145" fmla="*/ 14438 w 170186"/>
              <a:gd name="connsiteY145" fmla="*/ 27191 h 265657"/>
              <a:gd name="connsiteX146" fmla="*/ 16483 w 170186"/>
              <a:gd name="connsiteY146" fmla="*/ 26770 h 265657"/>
              <a:gd name="connsiteX147" fmla="*/ 18288 w 170186"/>
              <a:gd name="connsiteY147" fmla="*/ 25688 h 265657"/>
              <a:gd name="connsiteX148" fmla="*/ 23161 w 170186"/>
              <a:gd name="connsiteY148" fmla="*/ 24184 h 265657"/>
              <a:gd name="connsiteX149" fmla="*/ 24183 w 170186"/>
              <a:gd name="connsiteY149" fmla="*/ 25086 h 265657"/>
              <a:gd name="connsiteX150" fmla="*/ 26169 w 170186"/>
              <a:gd name="connsiteY150" fmla="*/ 25387 h 265657"/>
              <a:gd name="connsiteX151" fmla="*/ 28094 w 170186"/>
              <a:gd name="connsiteY151" fmla="*/ 25026 h 265657"/>
              <a:gd name="connsiteX152" fmla="*/ 30259 w 170186"/>
              <a:gd name="connsiteY152" fmla="*/ 25266 h 265657"/>
              <a:gd name="connsiteX153" fmla="*/ 32485 w 170186"/>
              <a:gd name="connsiteY153" fmla="*/ 23101 h 265657"/>
              <a:gd name="connsiteX154" fmla="*/ 34771 w 170186"/>
              <a:gd name="connsiteY154" fmla="*/ 22680 h 265657"/>
              <a:gd name="connsiteX155" fmla="*/ 36877 w 170186"/>
              <a:gd name="connsiteY155" fmla="*/ 23883 h 265657"/>
              <a:gd name="connsiteX156" fmla="*/ 40005 w 170186"/>
              <a:gd name="connsiteY156" fmla="*/ 24063 h 265657"/>
              <a:gd name="connsiteX157" fmla="*/ 42411 w 170186"/>
              <a:gd name="connsiteY157" fmla="*/ 23462 h 265657"/>
              <a:gd name="connsiteX158" fmla="*/ 46141 w 170186"/>
              <a:gd name="connsiteY158" fmla="*/ 24063 h 265657"/>
              <a:gd name="connsiteX159" fmla="*/ 46803 w 170186"/>
              <a:gd name="connsiteY159" fmla="*/ 26470 h 265657"/>
              <a:gd name="connsiteX160" fmla="*/ 46622 w 170186"/>
              <a:gd name="connsiteY160" fmla="*/ 29357 h 265657"/>
              <a:gd name="connsiteX161" fmla="*/ 45961 w 170186"/>
              <a:gd name="connsiteY161" fmla="*/ 32185 h 265657"/>
              <a:gd name="connsiteX162" fmla="*/ 45961 w 170186"/>
              <a:gd name="connsiteY162" fmla="*/ 33147 h 265657"/>
              <a:gd name="connsiteX163" fmla="*/ 45178 w 170186"/>
              <a:gd name="connsiteY163" fmla="*/ 35132 h 265657"/>
              <a:gd name="connsiteX164" fmla="*/ 46983 w 170186"/>
              <a:gd name="connsiteY164" fmla="*/ 35012 h 265657"/>
              <a:gd name="connsiteX165" fmla="*/ 47886 w 170186"/>
              <a:gd name="connsiteY165" fmla="*/ 33207 h 265657"/>
              <a:gd name="connsiteX166" fmla="*/ 49931 w 170186"/>
              <a:gd name="connsiteY166" fmla="*/ 32185 h 265657"/>
              <a:gd name="connsiteX167" fmla="*/ 52157 w 170186"/>
              <a:gd name="connsiteY167" fmla="*/ 31944 h 265657"/>
              <a:gd name="connsiteX168" fmla="*/ 52758 w 170186"/>
              <a:gd name="connsiteY168" fmla="*/ 30019 h 265657"/>
              <a:gd name="connsiteX169" fmla="*/ 54142 w 170186"/>
              <a:gd name="connsiteY169" fmla="*/ 27853 h 265657"/>
              <a:gd name="connsiteX170" fmla="*/ 55285 w 170186"/>
              <a:gd name="connsiteY170" fmla="*/ 26951 h 265657"/>
              <a:gd name="connsiteX171" fmla="*/ 57571 w 170186"/>
              <a:gd name="connsiteY171" fmla="*/ 26831 h 265657"/>
              <a:gd name="connsiteX172" fmla="*/ 59255 w 170186"/>
              <a:gd name="connsiteY172" fmla="*/ 29417 h 265657"/>
              <a:gd name="connsiteX173" fmla="*/ 61120 w 170186"/>
              <a:gd name="connsiteY173" fmla="*/ 30921 h 265657"/>
              <a:gd name="connsiteX174" fmla="*/ 65993 w 170186"/>
              <a:gd name="connsiteY174" fmla="*/ 33267 h 265657"/>
              <a:gd name="connsiteX175" fmla="*/ 67798 w 170186"/>
              <a:gd name="connsiteY175" fmla="*/ 34892 h 265657"/>
              <a:gd name="connsiteX176" fmla="*/ 70024 w 170186"/>
              <a:gd name="connsiteY176" fmla="*/ 34290 h 265657"/>
              <a:gd name="connsiteX177" fmla="*/ 71708 w 170186"/>
              <a:gd name="connsiteY177" fmla="*/ 33267 h 265657"/>
              <a:gd name="connsiteX178" fmla="*/ 74114 w 170186"/>
              <a:gd name="connsiteY178" fmla="*/ 32726 h 265657"/>
              <a:gd name="connsiteX179" fmla="*/ 74295 w 170186"/>
              <a:gd name="connsiteY179" fmla="*/ 31162 h 265657"/>
              <a:gd name="connsiteX180" fmla="*/ 73212 w 170186"/>
              <a:gd name="connsiteY180" fmla="*/ 30981 h 265657"/>
              <a:gd name="connsiteX181" fmla="*/ 70866 w 170186"/>
              <a:gd name="connsiteY181" fmla="*/ 27853 h 265657"/>
              <a:gd name="connsiteX182" fmla="*/ 71347 w 170186"/>
              <a:gd name="connsiteY182" fmla="*/ 23823 h 265657"/>
              <a:gd name="connsiteX183" fmla="*/ 70024 w 170186"/>
              <a:gd name="connsiteY183" fmla="*/ 23702 h 265657"/>
              <a:gd name="connsiteX184" fmla="*/ 73032 w 170186"/>
              <a:gd name="connsiteY184" fmla="*/ 3910 h 265657"/>
              <a:gd name="connsiteX185" fmla="*/ 76521 w 170186"/>
              <a:gd name="connsiteY185" fmla="*/ 1985 h 265657"/>
              <a:gd name="connsiteX186" fmla="*/ 85424 w 170186"/>
              <a:gd name="connsiteY186" fmla="*/ 0 h 265657"/>
              <a:gd name="connsiteX187" fmla="*/ 85424 w 170186"/>
              <a:gd name="connsiteY187" fmla="*/ 542 h 265657"/>
              <a:gd name="connsiteX188" fmla="*/ 87349 w 170186"/>
              <a:gd name="connsiteY188" fmla="*/ 842 h 265657"/>
              <a:gd name="connsiteX189" fmla="*/ 85845 w 170186"/>
              <a:gd name="connsiteY189" fmla="*/ 11129 h 265657"/>
              <a:gd name="connsiteX190" fmla="*/ 86026 w 170186"/>
              <a:gd name="connsiteY190" fmla="*/ 11911 h 265657"/>
              <a:gd name="connsiteX191" fmla="*/ 93846 w 170186"/>
              <a:gd name="connsiteY191" fmla="*/ 12994 h 265657"/>
              <a:gd name="connsiteX192" fmla="*/ 92763 w 170186"/>
              <a:gd name="connsiteY192" fmla="*/ 19972 h 265657"/>
              <a:gd name="connsiteX193" fmla="*/ 97576 w 170186"/>
              <a:gd name="connsiteY193" fmla="*/ 20875 h 265657"/>
              <a:gd name="connsiteX194" fmla="*/ 96192 w 170186"/>
              <a:gd name="connsiteY194" fmla="*/ 24905 h 265657"/>
              <a:gd name="connsiteX195" fmla="*/ 97215 w 170186"/>
              <a:gd name="connsiteY195" fmla="*/ 25026 h 265657"/>
              <a:gd name="connsiteX196" fmla="*/ 96253 w 170186"/>
              <a:gd name="connsiteY196" fmla="*/ 32064 h 265657"/>
              <a:gd name="connsiteX197" fmla="*/ 95771 w 170186"/>
              <a:gd name="connsiteY197" fmla="*/ 36275 h 265657"/>
              <a:gd name="connsiteX198" fmla="*/ 102208 w 170186"/>
              <a:gd name="connsiteY198" fmla="*/ 37178 h 265657"/>
              <a:gd name="connsiteX199" fmla="*/ 103592 w 170186"/>
              <a:gd name="connsiteY199" fmla="*/ 37719 h 265657"/>
              <a:gd name="connsiteX200" fmla="*/ 103411 w 170186"/>
              <a:gd name="connsiteY200" fmla="*/ 38922 h 265657"/>
              <a:gd name="connsiteX201" fmla="*/ 105397 w 170186"/>
              <a:gd name="connsiteY201" fmla="*/ 39103 h 26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</a:cxnLst>
            <a:rect l="l" t="t" r="r" b="b"/>
            <a:pathLst>
              <a:path w="170186" h="265657">
                <a:moveTo>
                  <a:pt x="105397" y="39103"/>
                </a:moveTo>
                <a:lnTo>
                  <a:pt x="104554" y="41028"/>
                </a:lnTo>
                <a:lnTo>
                  <a:pt x="103231" y="50473"/>
                </a:lnTo>
                <a:lnTo>
                  <a:pt x="104254" y="51676"/>
                </a:lnTo>
                <a:lnTo>
                  <a:pt x="112315" y="52879"/>
                </a:lnTo>
                <a:lnTo>
                  <a:pt x="112736" y="50112"/>
                </a:lnTo>
                <a:lnTo>
                  <a:pt x="118872" y="51194"/>
                </a:lnTo>
                <a:lnTo>
                  <a:pt x="117789" y="53300"/>
                </a:lnTo>
                <a:lnTo>
                  <a:pt x="117127" y="53300"/>
                </a:lnTo>
                <a:lnTo>
                  <a:pt x="116044" y="54864"/>
                </a:lnTo>
                <a:lnTo>
                  <a:pt x="114781" y="55345"/>
                </a:lnTo>
                <a:lnTo>
                  <a:pt x="114541" y="56729"/>
                </a:lnTo>
                <a:lnTo>
                  <a:pt x="111713" y="57030"/>
                </a:lnTo>
                <a:lnTo>
                  <a:pt x="111232" y="60038"/>
                </a:lnTo>
                <a:lnTo>
                  <a:pt x="111834" y="61241"/>
                </a:lnTo>
                <a:lnTo>
                  <a:pt x="113758" y="61542"/>
                </a:lnTo>
                <a:lnTo>
                  <a:pt x="113518" y="62865"/>
                </a:lnTo>
                <a:lnTo>
                  <a:pt x="110811" y="62504"/>
                </a:lnTo>
                <a:lnTo>
                  <a:pt x="110269" y="65693"/>
                </a:lnTo>
                <a:lnTo>
                  <a:pt x="109187" y="66414"/>
                </a:lnTo>
                <a:lnTo>
                  <a:pt x="107382" y="66114"/>
                </a:lnTo>
                <a:lnTo>
                  <a:pt x="107201" y="67618"/>
                </a:lnTo>
                <a:lnTo>
                  <a:pt x="105758" y="68580"/>
                </a:lnTo>
                <a:lnTo>
                  <a:pt x="105998" y="66896"/>
                </a:lnTo>
                <a:lnTo>
                  <a:pt x="104614" y="66896"/>
                </a:lnTo>
                <a:lnTo>
                  <a:pt x="104193" y="69663"/>
                </a:lnTo>
                <a:lnTo>
                  <a:pt x="102389" y="70986"/>
                </a:lnTo>
                <a:lnTo>
                  <a:pt x="99681" y="72069"/>
                </a:lnTo>
                <a:lnTo>
                  <a:pt x="99321" y="74235"/>
                </a:lnTo>
                <a:lnTo>
                  <a:pt x="98418" y="76040"/>
                </a:lnTo>
                <a:lnTo>
                  <a:pt x="92523" y="83439"/>
                </a:lnTo>
                <a:lnTo>
                  <a:pt x="94027" y="83680"/>
                </a:lnTo>
                <a:lnTo>
                  <a:pt x="93485" y="86808"/>
                </a:lnTo>
                <a:lnTo>
                  <a:pt x="91620" y="100464"/>
                </a:lnTo>
                <a:lnTo>
                  <a:pt x="91320" y="100404"/>
                </a:lnTo>
                <a:lnTo>
                  <a:pt x="89334" y="112074"/>
                </a:lnTo>
                <a:lnTo>
                  <a:pt x="88492" y="115323"/>
                </a:lnTo>
                <a:lnTo>
                  <a:pt x="88552" y="117067"/>
                </a:lnTo>
                <a:lnTo>
                  <a:pt x="86507" y="129881"/>
                </a:lnTo>
                <a:lnTo>
                  <a:pt x="86687" y="130422"/>
                </a:lnTo>
                <a:lnTo>
                  <a:pt x="85123" y="141552"/>
                </a:lnTo>
                <a:lnTo>
                  <a:pt x="93906" y="142995"/>
                </a:lnTo>
                <a:lnTo>
                  <a:pt x="116586" y="146785"/>
                </a:lnTo>
                <a:lnTo>
                  <a:pt x="129159" y="148590"/>
                </a:lnTo>
                <a:lnTo>
                  <a:pt x="133550" y="149192"/>
                </a:lnTo>
                <a:lnTo>
                  <a:pt x="140469" y="150395"/>
                </a:lnTo>
                <a:lnTo>
                  <a:pt x="150094" y="151778"/>
                </a:lnTo>
                <a:lnTo>
                  <a:pt x="167901" y="154486"/>
                </a:lnTo>
                <a:lnTo>
                  <a:pt x="167480" y="154786"/>
                </a:lnTo>
                <a:lnTo>
                  <a:pt x="165073" y="155568"/>
                </a:lnTo>
                <a:lnTo>
                  <a:pt x="166637" y="158937"/>
                </a:lnTo>
                <a:lnTo>
                  <a:pt x="166216" y="162847"/>
                </a:lnTo>
                <a:lnTo>
                  <a:pt x="166637" y="164652"/>
                </a:lnTo>
                <a:lnTo>
                  <a:pt x="165254" y="166878"/>
                </a:lnTo>
                <a:lnTo>
                  <a:pt x="163268" y="167780"/>
                </a:lnTo>
                <a:lnTo>
                  <a:pt x="162667" y="169706"/>
                </a:lnTo>
                <a:lnTo>
                  <a:pt x="162366" y="171210"/>
                </a:lnTo>
                <a:lnTo>
                  <a:pt x="162908" y="174277"/>
                </a:lnTo>
                <a:lnTo>
                  <a:pt x="162426" y="175420"/>
                </a:lnTo>
                <a:lnTo>
                  <a:pt x="163449" y="177045"/>
                </a:lnTo>
                <a:lnTo>
                  <a:pt x="163148" y="178910"/>
                </a:lnTo>
                <a:lnTo>
                  <a:pt x="163148" y="180173"/>
                </a:lnTo>
                <a:lnTo>
                  <a:pt x="163389" y="181496"/>
                </a:lnTo>
                <a:lnTo>
                  <a:pt x="164592" y="184805"/>
                </a:lnTo>
                <a:lnTo>
                  <a:pt x="167419" y="188655"/>
                </a:lnTo>
                <a:lnTo>
                  <a:pt x="168201" y="190941"/>
                </a:lnTo>
                <a:lnTo>
                  <a:pt x="168262" y="194731"/>
                </a:lnTo>
                <a:lnTo>
                  <a:pt x="168743" y="196115"/>
                </a:lnTo>
                <a:lnTo>
                  <a:pt x="169465" y="198882"/>
                </a:lnTo>
                <a:lnTo>
                  <a:pt x="169886" y="202491"/>
                </a:lnTo>
                <a:lnTo>
                  <a:pt x="170006" y="206101"/>
                </a:lnTo>
                <a:lnTo>
                  <a:pt x="169104" y="210372"/>
                </a:lnTo>
                <a:lnTo>
                  <a:pt x="169344" y="216087"/>
                </a:lnTo>
                <a:lnTo>
                  <a:pt x="169705" y="218494"/>
                </a:lnTo>
                <a:lnTo>
                  <a:pt x="169645" y="222163"/>
                </a:lnTo>
                <a:lnTo>
                  <a:pt x="169284" y="223968"/>
                </a:lnTo>
                <a:lnTo>
                  <a:pt x="169284" y="227818"/>
                </a:lnTo>
                <a:lnTo>
                  <a:pt x="170187" y="229803"/>
                </a:lnTo>
                <a:lnTo>
                  <a:pt x="170187" y="233052"/>
                </a:lnTo>
                <a:lnTo>
                  <a:pt x="170006" y="234014"/>
                </a:lnTo>
                <a:lnTo>
                  <a:pt x="169585" y="236902"/>
                </a:lnTo>
                <a:lnTo>
                  <a:pt x="168382" y="240211"/>
                </a:lnTo>
                <a:lnTo>
                  <a:pt x="168502" y="241053"/>
                </a:lnTo>
                <a:lnTo>
                  <a:pt x="166998" y="243279"/>
                </a:lnTo>
                <a:lnTo>
                  <a:pt x="166216" y="243579"/>
                </a:lnTo>
                <a:lnTo>
                  <a:pt x="164171" y="243880"/>
                </a:lnTo>
                <a:lnTo>
                  <a:pt x="163208" y="243880"/>
                </a:lnTo>
                <a:lnTo>
                  <a:pt x="160982" y="243399"/>
                </a:lnTo>
                <a:lnTo>
                  <a:pt x="158696" y="244121"/>
                </a:lnTo>
                <a:lnTo>
                  <a:pt x="157554" y="245023"/>
                </a:lnTo>
                <a:lnTo>
                  <a:pt x="156170" y="246587"/>
                </a:lnTo>
                <a:lnTo>
                  <a:pt x="156411" y="247249"/>
                </a:lnTo>
                <a:lnTo>
                  <a:pt x="156591" y="247670"/>
                </a:lnTo>
                <a:lnTo>
                  <a:pt x="157012" y="248031"/>
                </a:lnTo>
                <a:lnTo>
                  <a:pt x="157614" y="248392"/>
                </a:lnTo>
                <a:lnTo>
                  <a:pt x="160742" y="250919"/>
                </a:lnTo>
                <a:lnTo>
                  <a:pt x="161704" y="252302"/>
                </a:lnTo>
                <a:lnTo>
                  <a:pt x="161825" y="252904"/>
                </a:lnTo>
                <a:lnTo>
                  <a:pt x="161825" y="254227"/>
                </a:lnTo>
                <a:lnTo>
                  <a:pt x="160321" y="256213"/>
                </a:lnTo>
                <a:lnTo>
                  <a:pt x="157493" y="257837"/>
                </a:lnTo>
                <a:lnTo>
                  <a:pt x="155989" y="259641"/>
                </a:lnTo>
                <a:lnTo>
                  <a:pt x="155508" y="260905"/>
                </a:lnTo>
                <a:lnTo>
                  <a:pt x="155087" y="263371"/>
                </a:lnTo>
                <a:lnTo>
                  <a:pt x="155147" y="264875"/>
                </a:lnTo>
                <a:lnTo>
                  <a:pt x="155328" y="265657"/>
                </a:lnTo>
                <a:lnTo>
                  <a:pt x="152260" y="261446"/>
                </a:lnTo>
                <a:lnTo>
                  <a:pt x="149913" y="258438"/>
                </a:lnTo>
                <a:lnTo>
                  <a:pt x="148891" y="256995"/>
                </a:lnTo>
                <a:lnTo>
                  <a:pt x="147266" y="254769"/>
                </a:lnTo>
                <a:lnTo>
                  <a:pt x="142935" y="248813"/>
                </a:lnTo>
                <a:lnTo>
                  <a:pt x="140769" y="245805"/>
                </a:lnTo>
                <a:lnTo>
                  <a:pt x="135836" y="239368"/>
                </a:lnTo>
                <a:lnTo>
                  <a:pt x="133671" y="236240"/>
                </a:lnTo>
                <a:lnTo>
                  <a:pt x="129219" y="230224"/>
                </a:lnTo>
                <a:lnTo>
                  <a:pt x="127414" y="227999"/>
                </a:lnTo>
                <a:lnTo>
                  <a:pt x="126813" y="227277"/>
                </a:lnTo>
                <a:lnTo>
                  <a:pt x="121399" y="219937"/>
                </a:lnTo>
                <a:lnTo>
                  <a:pt x="114781" y="210914"/>
                </a:lnTo>
                <a:lnTo>
                  <a:pt x="109969" y="204477"/>
                </a:lnTo>
                <a:lnTo>
                  <a:pt x="108645" y="202672"/>
                </a:lnTo>
                <a:lnTo>
                  <a:pt x="99321" y="190279"/>
                </a:lnTo>
                <a:lnTo>
                  <a:pt x="97215" y="187272"/>
                </a:lnTo>
                <a:lnTo>
                  <a:pt x="96794" y="186670"/>
                </a:lnTo>
                <a:lnTo>
                  <a:pt x="95591" y="185347"/>
                </a:lnTo>
                <a:lnTo>
                  <a:pt x="87169" y="174037"/>
                </a:lnTo>
                <a:lnTo>
                  <a:pt x="86748" y="173195"/>
                </a:lnTo>
                <a:lnTo>
                  <a:pt x="80612" y="164953"/>
                </a:lnTo>
                <a:lnTo>
                  <a:pt x="74656" y="156711"/>
                </a:lnTo>
                <a:lnTo>
                  <a:pt x="71467" y="152561"/>
                </a:lnTo>
                <a:lnTo>
                  <a:pt x="65632" y="144740"/>
                </a:lnTo>
                <a:lnTo>
                  <a:pt x="60459" y="137521"/>
                </a:lnTo>
                <a:lnTo>
                  <a:pt x="58052" y="134513"/>
                </a:lnTo>
                <a:lnTo>
                  <a:pt x="57812" y="134152"/>
                </a:lnTo>
                <a:lnTo>
                  <a:pt x="56127" y="131806"/>
                </a:lnTo>
                <a:lnTo>
                  <a:pt x="54443" y="129400"/>
                </a:lnTo>
                <a:lnTo>
                  <a:pt x="46021" y="118270"/>
                </a:lnTo>
                <a:lnTo>
                  <a:pt x="37599" y="106840"/>
                </a:lnTo>
                <a:lnTo>
                  <a:pt x="28575" y="94628"/>
                </a:lnTo>
                <a:lnTo>
                  <a:pt x="25326" y="90357"/>
                </a:lnTo>
                <a:lnTo>
                  <a:pt x="19190" y="82055"/>
                </a:lnTo>
                <a:lnTo>
                  <a:pt x="17386" y="79408"/>
                </a:lnTo>
                <a:lnTo>
                  <a:pt x="7820" y="66535"/>
                </a:lnTo>
                <a:lnTo>
                  <a:pt x="0" y="56127"/>
                </a:lnTo>
                <a:lnTo>
                  <a:pt x="4813" y="26169"/>
                </a:lnTo>
                <a:lnTo>
                  <a:pt x="14438" y="27191"/>
                </a:lnTo>
                <a:lnTo>
                  <a:pt x="16483" y="26770"/>
                </a:lnTo>
                <a:lnTo>
                  <a:pt x="18288" y="25688"/>
                </a:lnTo>
                <a:lnTo>
                  <a:pt x="23161" y="24184"/>
                </a:lnTo>
                <a:lnTo>
                  <a:pt x="24183" y="25086"/>
                </a:lnTo>
                <a:lnTo>
                  <a:pt x="26169" y="25387"/>
                </a:lnTo>
                <a:lnTo>
                  <a:pt x="28094" y="25026"/>
                </a:lnTo>
                <a:lnTo>
                  <a:pt x="30259" y="25266"/>
                </a:lnTo>
                <a:lnTo>
                  <a:pt x="32485" y="23101"/>
                </a:lnTo>
                <a:lnTo>
                  <a:pt x="34771" y="22680"/>
                </a:lnTo>
                <a:lnTo>
                  <a:pt x="36877" y="23883"/>
                </a:lnTo>
                <a:lnTo>
                  <a:pt x="40005" y="24063"/>
                </a:lnTo>
                <a:lnTo>
                  <a:pt x="42411" y="23462"/>
                </a:lnTo>
                <a:lnTo>
                  <a:pt x="46141" y="24063"/>
                </a:lnTo>
                <a:lnTo>
                  <a:pt x="46803" y="26470"/>
                </a:lnTo>
                <a:lnTo>
                  <a:pt x="46622" y="29357"/>
                </a:lnTo>
                <a:lnTo>
                  <a:pt x="45961" y="32185"/>
                </a:lnTo>
                <a:lnTo>
                  <a:pt x="45961" y="33147"/>
                </a:lnTo>
                <a:lnTo>
                  <a:pt x="45178" y="35132"/>
                </a:lnTo>
                <a:lnTo>
                  <a:pt x="46983" y="35012"/>
                </a:lnTo>
                <a:lnTo>
                  <a:pt x="47886" y="33207"/>
                </a:lnTo>
                <a:lnTo>
                  <a:pt x="49931" y="32185"/>
                </a:lnTo>
                <a:lnTo>
                  <a:pt x="52157" y="31944"/>
                </a:lnTo>
                <a:lnTo>
                  <a:pt x="52758" y="30019"/>
                </a:lnTo>
                <a:lnTo>
                  <a:pt x="54142" y="27853"/>
                </a:lnTo>
                <a:lnTo>
                  <a:pt x="55285" y="26951"/>
                </a:lnTo>
                <a:lnTo>
                  <a:pt x="57571" y="26831"/>
                </a:lnTo>
                <a:lnTo>
                  <a:pt x="59255" y="29417"/>
                </a:lnTo>
                <a:lnTo>
                  <a:pt x="61120" y="30921"/>
                </a:lnTo>
                <a:lnTo>
                  <a:pt x="65993" y="33267"/>
                </a:lnTo>
                <a:lnTo>
                  <a:pt x="67798" y="34892"/>
                </a:lnTo>
                <a:lnTo>
                  <a:pt x="70024" y="34290"/>
                </a:lnTo>
                <a:lnTo>
                  <a:pt x="71708" y="33267"/>
                </a:lnTo>
                <a:lnTo>
                  <a:pt x="74114" y="32726"/>
                </a:lnTo>
                <a:lnTo>
                  <a:pt x="74295" y="31162"/>
                </a:lnTo>
                <a:lnTo>
                  <a:pt x="73212" y="30981"/>
                </a:lnTo>
                <a:lnTo>
                  <a:pt x="70866" y="27853"/>
                </a:lnTo>
                <a:lnTo>
                  <a:pt x="71347" y="23823"/>
                </a:lnTo>
                <a:lnTo>
                  <a:pt x="70024" y="23702"/>
                </a:lnTo>
                <a:lnTo>
                  <a:pt x="73032" y="3910"/>
                </a:lnTo>
                <a:lnTo>
                  <a:pt x="76521" y="1985"/>
                </a:lnTo>
                <a:lnTo>
                  <a:pt x="85424" y="0"/>
                </a:lnTo>
                <a:lnTo>
                  <a:pt x="85424" y="542"/>
                </a:lnTo>
                <a:lnTo>
                  <a:pt x="87349" y="842"/>
                </a:lnTo>
                <a:lnTo>
                  <a:pt x="85845" y="11129"/>
                </a:lnTo>
                <a:lnTo>
                  <a:pt x="86026" y="11911"/>
                </a:lnTo>
                <a:lnTo>
                  <a:pt x="93846" y="12994"/>
                </a:lnTo>
                <a:lnTo>
                  <a:pt x="92763" y="19972"/>
                </a:lnTo>
                <a:lnTo>
                  <a:pt x="97576" y="20875"/>
                </a:lnTo>
                <a:lnTo>
                  <a:pt x="96192" y="24905"/>
                </a:lnTo>
                <a:lnTo>
                  <a:pt x="97215" y="25026"/>
                </a:lnTo>
                <a:lnTo>
                  <a:pt x="96253" y="32064"/>
                </a:lnTo>
                <a:lnTo>
                  <a:pt x="95771" y="36275"/>
                </a:lnTo>
                <a:lnTo>
                  <a:pt x="102208" y="37178"/>
                </a:lnTo>
                <a:lnTo>
                  <a:pt x="103592" y="37719"/>
                </a:lnTo>
                <a:lnTo>
                  <a:pt x="103411" y="38922"/>
                </a:lnTo>
                <a:lnTo>
                  <a:pt x="105397" y="39103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" name="Freeform: Shape 279" title="NV-4">
            <a:extLst>
              <a:ext uri="{FF2B5EF4-FFF2-40B4-BE49-F238E27FC236}">
                <a16:creationId xmlns:a16="http://schemas.microsoft.com/office/drawing/2014/main" id="{4A8E0243-5F92-2EE2-471F-82B4FF62E10E}"/>
              </a:ext>
            </a:extLst>
          </p:cNvPr>
          <p:cNvSpPr/>
          <p:nvPr/>
        </p:nvSpPr>
        <p:spPr>
          <a:xfrm>
            <a:off x="2154703" y="3613541"/>
            <a:ext cx="613477" cy="565109"/>
          </a:xfrm>
          <a:custGeom>
            <a:avLst/>
            <a:gdLst>
              <a:gd name="connsiteX0" fmla="*/ 425617 w 767855"/>
              <a:gd name="connsiteY0" fmla="*/ 704750 h 732482"/>
              <a:gd name="connsiteX1" fmla="*/ 424113 w 767855"/>
              <a:gd name="connsiteY1" fmla="*/ 702765 h 732482"/>
              <a:gd name="connsiteX2" fmla="*/ 422308 w 767855"/>
              <a:gd name="connsiteY2" fmla="*/ 700178 h 732482"/>
              <a:gd name="connsiteX3" fmla="*/ 410878 w 767855"/>
              <a:gd name="connsiteY3" fmla="*/ 684837 h 732482"/>
              <a:gd name="connsiteX4" fmla="*/ 406066 w 767855"/>
              <a:gd name="connsiteY4" fmla="*/ 678340 h 732482"/>
              <a:gd name="connsiteX5" fmla="*/ 398125 w 767855"/>
              <a:gd name="connsiteY5" fmla="*/ 667632 h 732482"/>
              <a:gd name="connsiteX6" fmla="*/ 393974 w 767855"/>
              <a:gd name="connsiteY6" fmla="*/ 661978 h 732482"/>
              <a:gd name="connsiteX7" fmla="*/ 389943 w 767855"/>
              <a:gd name="connsiteY7" fmla="*/ 656503 h 732482"/>
              <a:gd name="connsiteX8" fmla="*/ 384950 w 767855"/>
              <a:gd name="connsiteY8" fmla="*/ 649705 h 732482"/>
              <a:gd name="connsiteX9" fmla="*/ 379416 w 767855"/>
              <a:gd name="connsiteY9" fmla="*/ 642246 h 732482"/>
              <a:gd name="connsiteX10" fmla="*/ 375265 w 767855"/>
              <a:gd name="connsiteY10" fmla="*/ 636711 h 732482"/>
              <a:gd name="connsiteX11" fmla="*/ 359383 w 767855"/>
              <a:gd name="connsiteY11" fmla="*/ 615235 h 732482"/>
              <a:gd name="connsiteX12" fmla="*/ 358361 w 767855"/>
              <a:gd name="connsiteY12" fmla="*/ 614152 h 732482"/>
              <a:gd name="connsiteX13" fmla="*/ 353127 w 767855"/>
              <a:gd name="connsiteY13" fmla="*/ 606933 h 732482"/>
              <a:gd name="connsiteX14" fmla="*/ 346991 w 767855"/>
              <a:gd name="connsiteY14" fmla="*/ 598391 h 732482"/>
              <a:gd name="connsiteX15" fmla="*/ 343381 w 767855"/>
              <a:gd name="connsiteY15" fmla="*/ 593578 h 732482"/>
              <a:gd name="connsiteX16" fmla="*/ 331590 w 767855"/>
              <a:gd name="connsiteY16" fmla="*/ 577636 h 732482"/>
              <a:gd name="connsiteX17" fmla="*/ 312340 w 767855"/>
              <a:gd name="connsiteY17" fmla="*/ 551468 h 732482"/>
              <a:gd name="connsiteX18" fmla="*/ 307046 w 767855"/>
              <a:gd name="connsiteY18" fmla="*/ 544429 h 732482"/>
              <a:gd name="connsiteX19" fmla="*/ 297000 w 767855"/>
              <a:gd name="connsiteY19" fmla="*/ 530593 h 732482"/>
              <a:gd name="connsiteX20" fmla="*/ 290262 w 767855"/>
              <a:gd name="connsiteY20" fmla="*/ 521689 h 732482"/>
              <a:gd name="connsiteX21" fmla="*/ 284487 w 767855"/>
              <a:gd name="connsiteY21" fmla="*/ 513688 h 732482"/>
              <a:gd name="connsiteX22" fmla="*/ 270650 w 767855"/>
              <a:gd name="connsiteY22" fmla="*/ 495280 h 732482"/>
              <a:gd name="connsiteX23" fmla="*/ 262710 w 767855"/>
              <a:gd name="connsiteY23" fmla="*/ 484452 h 732482"/>
              <a:gd name="connsiteX24" fmla="*/ 258859 w 767855"/>
              <a:gd name="connsiteY24" fmla="*/ 479037 h 732482"/>
              <a:gd name="connsiteX25" fmla="*/ 256092 w 767855"/>
              <a:gd name="connsiteY25" fmla="*/ 475548 h 732482"/>
              <a:gd name="connsiteX26" fmla="*/ 251219 w 767855"/>
              <a:gd name="connsiteY26" fmla="*/ 468750 h 732482"/>
              <a:gd name="connsiteX27" fmla="*/ 248572 w 767855"/>
              <a:gd name="connsiteY27" fmla="*/ 465442 h 732482"/>
              <a:gd name="connsiteX28" fmla="*/ 226134 w 767855"/>
              <a:gd name="connsiteY28" fmla="*/ 434942 h 732482"/>
              <a:gd name="connsiteX29" fmla="*/ 219877 w 767855"/>
              <a:gd name="connsiteY29" fmla="*/ 426279 h 732482"/>
              <a:gd name="connsiteX30" fmla="*/ 213561 w 767855"/>
              <a:gd name="connsiteY30" fmla="*/ 417857 h 732482"/>
              <a:gd name="connsiteX31" fmla="*/ 209951 w 767855"/>
              <a:gd name="connsiteY31" fmla="*/ 413164 h 732482"/>
              <a:gd name="connsiteX32" fmla="*/ 203454 w 767855"/>
              <a:gd name="connsiteY32" fmla="*/ 404321 h 732482"/>
              <a:gd name="connsiteX33" fmla="*/ 201108 w 767855"/>
              <a:gd name="connsiteY33" fmla="*/ 401073 h 732482"/>
              <a:gd name="connsiteX34" fmla="*/ 197980 w 767855"/>
              <a:gd name="connsiteY34" fmla="*/ 396501 h 732482"/>
              <a:gd name="connsiteX35" fmla="*/ 193949 w 767855"/>
              <a:gd name="connsiteY35" fmla="*/ 391688 h 732482"/>
              <a:gd name="connsiteX36" fmla="*/ 189257 w 767855"/>
              <a:gd name="connsiteY36" fmla="*/ 385191 h 732482"/>
              <a:gd name="connsiteX37" fmla="*/ 178849 w 767855"/>
              <a:gd name="connsiteY37" fmla="*/ 370753 h 732482"/>
              <a:gd name="connsiteX38" fmla="*/ 174157 w 767855"/>
              <a:gd name="connsiteY38" fmla="*/ 364256 h 732482"/>
              <a:gd name="connsiteX39" fmla="*/ 170608 w 767855"/>
              <a:gd name="connsiteY39" fmla="*/ 360045 h 732482"/>
              <a:gd name="connsiteX40" fmla="*/ 166698 w 767855"/>
              <a:gd name="connsiteY40" fmla="*/ 354631 h 732482"/>
              <a:gd name="connsiteX41" fmla="*/ 161885 w 767855"/>
              <a:gd name="connsiteY41" fmla="*/ 347953 h 732482"/>
              <a:gd name="connsiteX42" fmla="*/ 158877 w 767855"/>
              <a:gd name="connsiteY42" fmla="*/ 343923 h 732482"/>
              <a:gd name="connsiteX43" fmla="*/ 154606 w 767855"/>
              <a:gd name="connsiteY43" fmla="*/ 338147 h 732482"/>
              <a:gd name="connsiteX44" fmla="*/ 152741 w 767855"/>
              <a:gd name="connsiteY44" fmla="*/ 335501 h 732482"/>
              <a:gd name="connsiteX45" fmla="*/ 143838 w 767855"/>
              <a:gd name="connsiteY45" fmla="*/ 323529 h 732482"/>
              <a:gd name="connsiteX46" fmla="*/ 110931 w 767855"/>
              <a:gd name="connsiteY46" fmla="*/ 279133 h 732482"/>
              <a:gd name="connsiteX47" fmla="*/ 106600 w 767855"/>
              <a:gd name="connsiteY47" fmla="*/ 273237 h 732482"/>
              <a:gd name="connsiteX48" fmla="*/ 90237 w 767855"/>
              <a:gd name="connsiteY48" fmla="*/ 250858 h 732482"/>
              <a:gd name="connsiteX49" fmla="*/ 84221 w 767855"/>
              <a:gd name="connsiteY49" fmla="*/ 243038 h 732482"/>
              <a:gd name="connsiteX50" fmla="*/ 73212 w 767855"/>
              <a:gd name="connsiteY50" fmla="*/ 227758 h 732482"/>
              <a:gd name="connsiteX51" fmla="*/ 66234 w 767855"/>
              <a:gd name="connsiteY51" fmla="*/ 218734 h 732482"/>
              <a:gd name="connsiteX52" fmla="*/ 63226 w 767855"/>
              <a:gd name="connsiteY52" fmla="*/ 214523 h 732482"/>
              <a:gd name="connsiteX53" fmla="*/ 52398 w 767855"/>
              <a:gd name="connsiteY53" fmla="*/ 199784 h 732482"/>
              <a:gd name="connsiteX54" fmla="*/ 48427 w 767855"/>
              <a:gd name="connsiteY54" fmla="*/ 194129 h 732482"/>
              <a:gd name="connsiteX55" fmla="*/ 45118 w 767855"/>
              <a:gd name="connsiteY55" fmla="*/ 189858 h 732482"/>
              <a:gd name="connsiteX56" fmla="*/ 38982 w 767855"/>
              <a:gd name="connsiteY56" fmla="*/ 181797 h 732482"/>
              <a:gd name="connsiteX57" fmla="*/ 35674 w 767855"/>
              <a:gd name="connsiteY57" fmla="*/ 177225 h 732482"/>
              <a:gd name="connsiteX58" fmla="*/ 29297 w 767855"/>
              <a:gd name="connsiteY58" fmla="*/ 168803 h 732482"/>
              <a:gd name="connsiteX59" fmla="*/ 27612 w 767855"/>
              <a:gd name="connsiteY59" fmla="*/ 166216 h 732482"/>
              <a:gd name="connsiteX60" fmla="*/ 14859 w 767855"/>
              <a:gd name="connsiteY60" fmla="*/ 149192 h 732482"/>
              <a:gd name="connsiteX61" fmla="*/ 13957 w 767855"/>
              <a:gd name="connsiteY61" fmla="*/ 147748 h 732482"/>
              <a:gd name="connsiteX62" fmla="*/ 10648 w 767855"/>
              <a:gd name="connsiteY62" fmla="*/ 143416 h 732482"/>
              <a:gd name="connsiteX63" fmla="*/ 5956 w 767855"/>
              <a:gd name="connsiteY63" fmla="*/ 137100 h 732482"/>
              <a:gd name="connsiteX64" fmla="*/ 0 w 767855"/>
              <a:gd name="connsiteY64" fmla="*/ 128979 h 732482"/>
              <a:gd name="connsiteX65" fmla="*/ 1985 w 767855"/>
              <a:gd name="connsiteY65" fmla="*/ 119233 h 732482"/>
              <a:gd name="connsiteX66" fmla="*/ 4211 w 767855"/>
              <a:gd name="connsiteY66" fmla="*/ 119835 h 732482"/>
              <a:gd name="connsiteX67" fmla="*/ 5595 w 767855"/>
              <a:gd name="connsiteY67" fmla="*/ 120797 h 732482"/>
              <a:gd name="connsiteX68" fmla="*/ 7339 w 767855"/>
              <a:gd name="connsiteY68" fmla="*/ 123805 h 732482"/>
              <a:gd name="connsiteX69" fmla="*/ 8723 w 767855"/>
              <a:gd name="connsiteY69" fmla="*/ 120677 h 732482"/>
              <a:gd name="connsiteX70" fmla="*/ 9866 w 767855"/>
              <a:gd name="connsiteY70" fmla="*/ 116045 h 732482"/>
              <a:gd name="connsiteX71" fmla="*/ 13114 w 767855"/>
              <a:gd name="connsiteY71" fmla="*/ 112736 h 732482"/>
              <a:gd name="connsiteX72" fmla="*/ 10588 w 767855"/>
              <a:gd name="connsiteY72" fmla="*/ 102028 h 732482"/>
              <a:gd name="connsiteX73" fmla="*/ 7821 w 767855"/>
              <a:gd name="connsiteY73" fmla="*/ 94328 h 732482"/>
              <a:gd name="connsiteX74" fmla="*/ 7399 w 767855"/>
              <a:gd name="connsiteY74" fmla="*/ 91199 h 732482"/>
              <a:gd name="connsiteX75" fmla="*/ 8121 w 767855"/>
              <a:gd name="connsiteY75" fmla="*/ 87289 h 732482"/>
              <a:gd name="connsiteX76" fmla="*/ 8723 w 767855"/>
              <a:gd name="connsiteY76" fmla="*/ 85966 h 732482"/>
              <a:gd name="connsiteX77" fmla="*/ 9625 w 767855"/>
              <a:gd name="connsiteY77" fmla="*/ 81755 h 732482"/>
              <a:gd name="connsiteX78" fmla="*/ 7038 w 767855"/>
              <a:gd name="connsiteY78" fmla="*/ 82476 h 732482"/>
              <a:gd name="connsiteX79" fmla="*/ 6918 w 767855"/>
              <a:gd name="connsiteY79" fmla="*/ 81514 h 732482"/>
              <a:gd name="connsiteX80" fmla="*/ 7460 w 767855"/>
              <a:gd name="connsiteY80" fmla="*/ 78626 h 732482"/>
              <a:gd name="connsiteX81" fmla="*/ 15400 w 767855"/>
              <a:gd name="connsiteY81" fmla="*/ 80130 h 732482"/>
              <a:gd name="connsiteX82" fmla="*/ 15521 w 767855"/>
              <a:gd name="connsiteY82" fmla="*/ 79529 h 732482"/>
              <a:gd name="connsiteX83" fmla="*/ 17506 w 767855"/>
              <a:gd name="connsiteY83" fmla="*/ 79769 h 732482"/>
              <a:gd name="connsiteX84" fmla="*/ 17747 w 767855"/>
              <a:gd name="connsiteY84" fmla="*/ 80672 h 732482"/>
              <a:gd name="connsiteX85" fmla="*/ 20875 w 767855"/>
              <a:gd name="connsiteY85" fmla="*/ 79709 h 732482"/>
              <a:gd name="connsiteX86" fmla="*/ 25206 w 767855"/>
              <a:gd name="connsiteY86" fmla="*/ 81033 h 732482"/>
              <a:gd name="connsiteX87" fmla="*/ 27492 w 767855"/>
              <a:gd name="connsiteY87" fmla="*/ 80251 h 732482"/>
              <a:gd name="connsiteX88" fmla="*/ 28936 w 767855"/>
              <a:gd name="connsiteY88" fmla="*/ 78807 h 732482"/>
              <a:gd name="connsiteX89" fmla="*/ 30139 w 767855"/>
              <a:gd name="connsiteY89" fmla="*/ 78807 h 732482"/>
              <a:gd name="connsiteX90" fmla="*/ 31763 w 767855"/>
              <a:gd name="connsiteY90" fmla="*/ 77303 h 732482"/>
              <a:gd name="connsiteX91" fmla="*/ 33568 w 767855"/>
              <a:gd name="connsiteY91" fmla="*/ 76762 h 732482"/>
              <a:gd name="connsiteX92" fmla="*/ 35192 w 767855"/>
              <a:gd name="connsiteY92" fmla="*/ 77122 h 732482"/>
              <a:gd name="connsiteX93" fmla="*/ 34892 w 767855"/>
              <a:gd name="connsiteY93" fmla="*/ 78867 h 732482"/>
              <a:gd name="connsiteX94" fmla="*/ 37719 w 767855"/>
              <a:gd name="connsiteY94" fmla="*/ 78145 h 732482"/>
              <a:gd name="connsiteX95" fmla="*/ 38140 w 767855"/>
              <a:gd name="connsiteY95" fmla="*/ 76340 h 732482"/>
              <a:gd name="connsiteX96" fmla="*/ 43434 w 767855"/>
              <a:gd name="connsiteY96" fmla="*/ 77363 h 732482"/>
              <a:gd name="connsiteX97" fmla="*/ 43975 w 767855"/>
              <a:gd name="connsiteY97" fmla="*/ 76762 h 732482"/>
              <a:gd name="connsiteX98" fmla="*/ 46562 w 767855"/>
              <a:gd name="connsiteY98" fmla="*/ 78025 h 732482"/>
              <a:gd name="connsiteX99" fmla="*/ 48307 w 767855"/>
              <a:gd name="connsiteY99" fmla="*/ 77965 h 732482"/>
              <a:gd name="connsiteX100" fmla="*/ 49811 w 767855"/>
              <a:gd name="connsiteY100" fmla="*/ 78566 h 732482"/>
              <a:gd name="connsiteX101" fmla="*/ 52217 w 767855"/>
              <a:gd name="connsiteY101" fmla="*/ 80371 h 732482"/>
              <a:gd name="connsiteX102" fmla="*/ 55345 w 767855"/>
              <a:gd name="connsiteY102" fmla="*/ 80612 h 732482"/>
              <a:gd name="connsiteX103" fmla="*/ 56428 w 767855"/>
              <a:gd name="connsiteY103" fmla="*/ 79348 h 732482"/>
              <a:gd name="connsiteX104" fmla="*/ 59075 w 767855"/>
              <a:gd name="connsiteY104" fmla="*/ 79108 h 732482"/>
              <a:gd name="connsiteX105" fmla="*/ 57030 w 767855"/>
              <a:gd name="connsiteY105" fmla="*/ 78747 h 732482"/>
              <a:gd name="connsiteX106" fmla="*/ 60399 w 767855"/>
              <a:gd name="connsiteY106" fmla="*/ 61301 h 732482"/>
              <a:gd name="connsiteX107" fmla="*/ 63166 w 767855"/>
              <a:gd name="connsiteY107" fmla="*/ 57691 h 732482"/>
              <a:gd name="connsiteX108" fmla="*/ 78085 w 767855"/>
              <a:gd name="connsiteY108" fmla="*/ 40426 h 732482"/>
              <a:gd name="connsiteX109" fmla="*/ 75679 w 767855"/>
              <a:gd name="connsiteY109" fmla="*/ 39945 h 732482"/>
              <a:gd name="connsiteX110" fmla="*/ 75979 w 767855"/>
              <a:gd name="connsiteY110" fmla="*/ 38140 h 732482"/>
              <a:gd name="connsiteX111" fmla="*/ 75017 w 767855"/>
              <a:gd name="connsiteY111" fmla="*/ 36997 h 732482"/>
              <a:gd name="connsiteX112" fmla="*/ 68219 w 767855"/>
              <a:gd name="connsiteY112" fmla="*/ 35734 h 732482"/>
              <a:gd name="connsiteX113" fmla="*/ 69121 w 767855"/>
              <a:gd name="connsiteY113" fmla="*/ 30500 h 732482"/>
              <a:gd name="connsiteX114" fmla="*/ 66595 w 767855"/>
              <a:gd name="connsiteY114" fmla="*/ 29898 h 732482"/>
              <a:gd name="connsiteX115" fmla="*/ 67076 w 767855"/>
              <a:gd name="connsiteY115" fmla="*/ 28094 h 732482"/>
              <a:gd name="connsiteX116" fmla="*/ 64128 w 767855"/>
              <a:gd name="connsiteY116" fmla="*/ 27191 h 732482"/>
              <a:gd name="connsiteX117" fmla="*/ 60880 w 767855"/>
              <a:gd name="connsiteY117" fmla="*/ 27252 h 732482"/>
              <a:gd name="connsiteX118" fmla="*/ 54262 w 767855"/>
              <a:gd name="connsiteY118" fmla="*/ 25026 h 732482"/>
              <a:gd name="connsiteX119" fmla="*/ 52458 w 767855"/>
              <a:gd name="connsiteY119" fmla="*/ 24003 h 732482"/>
              <a:gd name="connsiteX120" fmla="*/ 53480 w 767855"/>
              <a:gd name="connsiteY120" fmla="*/ 21777 h 732482"/>
              <a:gd name="connsiteX121" fmla="*/ 55165 w 767855"/>
              <a:gd name="connsiteY121" fmla="*/ 20995 h 732482"/>
              <a:gd name="connsiteX122" fmla="*/ 55887 w 767855"/>
              <a:gd name="connsiteY122" fmla="*/ 19972 h 732482"/>
              <a:gd name="connsiteX123" fmla="*/ 54924 w 767855"/>
              <a:gd name="connsiteY123" fmla="*/ 18769 h 732482"/>
              <a:gd name="connsiteX124" fmla="*/ 55225 w 767855"/>
              <a:gd name="connsiteY124" fmla="*/ 17326 h 732482"/>
              <a:gd name="connsiteX125" fmla="*/ 63467 w 767855"/>
              <a:gd name="connsiteY125" fmla="*/ 19010 h 732482"/>
              <a:gd name="connsiteX126" fmla="*/ 63286 w 767855"/>
              <a:gd name="connsiteY126" fmla="*/ 18649 h 732482"/>
              <a:gd name="connsiteX127" fmla="*/ 66174 w 767855"/>
              <a:gd name="connsiteY127" fmla="*/ 7760 h 732482"/>
              <a:gd name="connsiteX128" fmla="*/ 68580 w 767855"/>
              <a:gd name="connsiteY128" fmla="*/ 0 h 732482"/>
              <a:gd name="connsiteX129" fmla="*/ 70024 w 767855"/>
              <a:gd name="connsiteY129" fmla="*/ 782 h 732482"/>
              <a:gd name="connsiteX130" fmla="*/ 76040 w 767855"/>
              <a:gd name="connsiteY130" fmla="*/ 5896 h 732482"/>
              <a:gd name="connsiteX131" fmla="*/ 75859 w 767855"/>
              <a:gd name="connsiteY131" fmla="*/ 8362 h 732482"/>
              <a:gd name="connsiteX132" fmla="*/ 77423 w 767855"/>
              <a:gd name="connsiteY132" fmla="*/ 9926 h 732482"/>
              <a:gd name="connsiteX133" fmla="*/ 78927 w 767855"/>
              <a:gd name="connsiteY133" fmla="*/ 10287 h 732482"/>
              <a:gd name="connsiteX134" fmla="*/ 82236 w 767855"/>
              <a:gd name="connsiteY134" fmla="*/ 10648 h 732482"/>
              <a:gd name="connsiteX135" fmla="*/ 86086 w 767855"/>
              <a:gd name="connsiteY135" fmla="*/ 9866 h 732482"/>
              <a:gd name="connsiteX136" fmla="*/ 85725 w 767855"/>
              <a:gd name="connsiteY136" fmla="*/ 11249 h 732482"/>
              <a:gd name="connsiteX137" fmla="*/ 88432 w 767855"/>
              <a:gd name="connsiteY137" fmla="*/ 11731 h 732482"/>
              <a:gd name="connsiteX138" fmla="*/ 87289 w 767855"/>
              <a:gd name="connsiteY138" fmla="*/ 17205 h 732482"/>
              <a:gd name="connsiteX139" fmla="*/ 90778 w 767855"/>
              <a:gd name="connsiteY139" fmla="*/ 17807 h 732482"/>
              <a:gd name="connsiteX140" fmla="*/ 90297 w 767855"/>
              <a:gd name="connsiteY140" fmla="*/ 20273 h 732482"/>
              <a:gd name="connsiteX141" fmla="*/ 92944 w 767855"/>
              <a:gd name="connsiteY141" fmla="*/ 20875 h 732482"/>
              <a:gd name="connsiteX142" fmla="*/ 92463 w 767855"/>
              <a:gd name="connsiteY142" fmla="*/ 23462 h 732482"/>
              <a:gd name="connsiteX143" fmla="*/ 100343 w 767855"/>
              <a:gd name="connsiteY143" fmla="*/ 24965 h 732482"/>
              <a:gd name="connsiteX144" fmla="*/ 99261 w 767855"/>
              <a:gd name="connsiteY144" fmla="*/ 30500 h 732482"/>
              <a:gd name="connsiteX145" fmla="*/ 122542 w 767855"/>
              <a:gd name="connsiteY145" fmla="*/ 34952 h 732482"/>
              <a:gd name="connsiteX146" fmla="*/ 131144 w 767855"/>
              <a:gd name="connsiteY146" fmla="*/ 36576 h 732482"/>
              <a:gd name="connsiteX147" fmla="*/ 130603 w 767855"/>
              <a:gd name="connsiteY147" fmla="*/ 39283 h 732482"/>
              <a:gd name="connsiteX148" fmla="*/ 135897 w 767855"/>
              <a:gd name="connsiteY148" fmla="*/ 40426 h 732482"/>
              <a:gd name="connsiteX149" fmla="*/ 135295 w 767855"/>
              <a:gd name="connsiteY149" fmla="*/ 43133 h 732482"/>
              <a:gd name="connsiteX150" fmla="*/ 143356 w 767855"/>
              <a:gd name="connsiteY150" fmla="*/ 44517 h 732482"/>
              <a:gd name="connsiteX151" fmla="*/ 142033 w 767855"/>
              <a:gd name="connsiteY151" fmla="*/ 51916 h 732482"/>
              <a:gd name="connsiteX152" fmla="*/ 156471 w 767855"/>
              <a:gd name="connsiteY152" fmla="*/ 54684 h 732482"/>
              <a:gd name="connsiteX153" fmla="*/ 174398 w 767855"/>
              <a:gd name="connsiteY153" fmla="*/ 57992 h 732482"/>
              <a:gd name="connsiteX154" fmla="*/ 175420 w 767855"/>
              <a:gd name="connsiteY154" fmla="*/ 58353 h 732482"/>
              <a:gd name="connsiteX155" fmla="*/ 229683 w 767855"/>
              <a:gd name="connsiteY155" fmla="*/ 68279 h 732482"/>
              <a:gd name="connsiteX156" fmla="*/ 243158 w 767855"/>
              <a:gd name="connsiteY156" fmla="*/ 66896 h 732482"/>
              <a:gd name="connsiteX157" fmla="*/ 284066 w 767855"/>
              <a:gd name="connsiteY157" fmla="*/ 65331 h 732482"/>
              <a:gd name="connsiteX158" fmla="*/ 309151 w 767855"/>
              <a:gd name="connsiteY158" fmla="*/ 65271 h 732482"/>
              <a:gd name="connsiteX159" fmla="*/ 325153 w 767855"/>
              <a:gd name="connsiteY159" fmla="*/ 68099 h 732482"/>
              <a:gd name="connsiteX160" fmla="*/ 356676 w 767855"/>
              <a:gd name="connsiteY160" fmla="*/ 73513 h 732482"/>
              <a:gd name="connsiteX161" fmla="*/ 392350 w 767855"/>
              <a:gd name="connsiteY161" fmla="*/ 80010 h 732482"/>
              <a:gd name="connsiteX162" fmla="*/ 394094 w 767855"/>
              <a:gd name="connsiteY162" fmla="*/ 80251 h 732482"/>
              <a:gd name="connsiteX163" fmla="*/ 414789 w 767855"/>
              <a:gd name="connsiteY163" fmla="*/ 83860 h 732482"/>
              <a:gd name="connsiteX164" fmla="*/ 464238 w 767855"/>
              <a:gd name="connsiteY164" fmla="*/ 92042 h 732482"/>
              <a:gd name="connsiteX165" fmla="*/ 499852 w 767855"/>
              <a:gd name="connsiteY165" fmla="*/ 98057 h 732482"/>
              <a:gd name="connsiteX166" fmla="*/ 500032 w 767855"/>
              <a:gd name="connsiteY166" fmla="*/ 97937 h 732482"/>
              <a:gd name="connsiteX167" fmla="*/ 513508 w 767855"/>
              <a:gd name="connsiteY167" fmla="*/ 100103 h 732482"/>
              <a:gd name="connsiteX168" fmla="*/ 518320 w 767855"/>
              <a:gd name="connsiteY168" fmla="*/ 104675 h 732482"/>
              <a:gd name="connsiteX169" fmla="*/ 533541 w 767855"/>
              <a:gd name="connsiteY169" fmla="*/ 119293 h 732482"/>
              <a:gd name="connsiteX170" fmla="*/ 534503 w 767855"/>
              <a:gd name="connsiteY170" fmla="*/ 120376 h 732482"/>
              <a:gd name="connsiteX171" fmla="*/ 549362 w 767855"/>
              <a:gd name="connsiteY171" fmla="*/ 134573 h 732482"/>
              <a:gd name="connsiteX172" fmla="*/ 556942 w 767855"/>
              <a:gd name="connsiteY172" fmla="*/ 141672 h 732482"/>
              <a:gd name="connsiteX173" fmla="*/ 565966 w 767855"/>
              <a:gd name="connsiteY173" fmla="*/ 150395 h 732482"/>
              <a:gd name="connsiteX174" fmla="*/ 581607 w 767855"/>
              <a:gd name="connsiteY174" fmla="*/ 165554 h 732482"/>
              <a:gd name="connsiteX175" fmla="*/ 594240 w 767855"/>
              <a:gd name="connsiteY175" fmla="*/ 177646 h 732482"/>
              <a:gd name="connsiteX176" fmla="*/ 597729 w 767855"/>
              <a:gd name="connsiteY176" fmla="*/ 181075 h 732482"/>
              <a:gd name="connsiteX177" fmla="*/ 629974 w 767855"/>
              <a:gd name="connsiteY177" fmla="*/ 212117 h 732482"/>
              <a:gd name="connsiteX178" fmla="*/ 653796 w 767855"/>
              <a:gd name="connsiteY178" fmla="*/ 215726 h 732482"/>
              <a:gd name="connsiteX179" fmla="*/ 655360 w 767855"/>
              <a:gd name="connsiteY179" fmla="*/ 219576 h 732482"/>
              <a:gd name="connsiteX180" fmla="*/ 655721 w 767855"/>
              <a:gd name="connsiteY180" fmla="*/ 222163 h 732482"/>
              <a:gd name="connsiteX181" fmla="*/ 657706 w 767855"/>
              <a:gd name="connsiteY181" fmla="*/ 223005 h 732482"/>
              <a:gd name="connsiteX182" fmla="*/ 657767 w 767855"/>
              <a:gd name="connsiteY182" fmla="*/ 225592 h 732482"/>
              <a:gd name="connsiteX183" fmla="*/ 659752 w 767855"/>
              <a:gd name="connsiteY183" fmla="*/ 230164 h 732482"/>
              <a:gd name="connsiteX184" fmla="*/ 662218 w 767855"/>
              <a:gd name="connsiteY184" fmla="*/ 234135 h 732482"/>
              <a:gd name="connsiteX185" fmla="*/ 663421 w 767855"/>
              <a:gd name="connsiteY185" fmla="*/ 234435 h 732482"/>
              <a:gd name="connsiteX186" fmla="*/ 666610 w 767855"/>
              <a:gd name="connsiteY186" fmla="*/ 233894 h 732482"/>
              <a:gd name="connsiteX187" fmla="*/ 668053 w 767855"/>
              <a:gd name="connsiteY187" fmla="*/ 234496 h 732482"/>
              <a:gd name="connsiteX188" fmla="*/ 671543 w 767855"/>
              <a:gd name="connsiteY188" fmla="*/ 233773 h 732482"/>
              <a:gd name="connsiteX189" fmla="*/ 675994 w 767855"/>
              <a:gd name="connsiteY189" fmla="*/ 235518 h 732482"/>
              <a:gd name="connsiteX190" fmla="*/ 678641 w 767855"/>
              <a:gd name="connsiteY190" fmla="*/ 237082 h 732482"/>
              <a:gd name="connsiteX191" fmla="*/ 680446 w 767855"/>
              <a:gd name="connsiteY191" fmla="*/ 229563 h 732482"/>
              <a:gd name="connsiteX192" fmla="*/ 682612 w 767855"/>
              <a:gd name="connsiteY192" fmla="*/ 223727 h 732482"/>
              <a:gd name="connsiteX193" fmla="*/ 683454 w 767855"/>
              <a:gd name="connsiteY193" fmla="*/ 220419 h 732482"/>
              <a:gd name="connsiteX194" fmla="*/ 683815 w 767855"/>
              <a:gd name="connsiteY194" fmla="*/ 220238 h 732482"/>
              <a:gd name="connsiteX195" fmla="*/ 706795 w 767855"/>
              <a:gd name="connsiteY195" fmla="*/ 223607 h 732482"/>
              <a:gd name="connsiteX196" fmla="*/ 752094 w 767855"/>
              <a:gd name="connsiteY196" fmla="*/ 230224 h 732482"/>
              <a:gd name="connsiteX197" fmla="*/ 767855 w 767855"/>
              <a:gd name="connsiteY197" fmla="*/ 232390 h 732482"/>
              <a:gd name="connsiteX198" fmla="*/ 767254 w 767855"/>
              <a:gd name="connsiteY198" fmla="*/ 237383 h 732482"/>
              <a:gd name="connsiteX199" fmla="*/ 763825 w 767855"/>
              <a:gd name="connsiteY199" fmla="*/ 261085 h 732482"/>
              <a:gd name="connsiteX200" fmla="*/ 762922 w 767855"/>
              <a:gd name="connsiteY200" fmla="*/ 266680 h 732482"/>
              <a:gd name="connsiteX201" fmla="*/ 761900 w 767855"/>
              <a:gd name="connsiteY201" fmla="*/ 274501 h 732482"/>
              <a:gd name="connsiteX202" fmla="*/ 760275 w 767855"/>
              <a:gd name="connsiteY202" fmla="*/ 286231 h 732482"/>
              <a:gd name="connsiteX203" fmla="*/ 759554 w 767855"/>
              <a:gd name="connsiteY203" fmla="*/ 291224 h 732482"/>
              <a:gd name="connsiteX204" fmla="*/ 757990 w 767855"/>
              <a:gd name="connsiteY204" fmla="*/ 303136 h 732482"/>
              <a:gd name="connsiteX205" fmla="*/ 756967 w 767855"/>
              <a:gd name="connsiteY205" fmla="*/ 310234 h 732482"/>
              <a:gd name="connsiteX206" fmla="*/ 756004 w 767855"/>
              <a:gd name="connsiteY206" fmla="*/ 315648 h 732482"/>
              <a:gd name="connsiteX207" fmla="*/ 755162 w 767855"/>
              <a:gd name="connsiteY207" fmla="*/ 321724 h 732482"/>
              <a:gd name="connsiteX208" fmla="*/ 752335 w 767855"/>
              <a:gd name="connsiteY208" fmla="*/ 342178 h 732482"/>
              <a:gd name="connsiteX209" fmla="*/ 751132 w 767855"/>
              <a:gd name="connsiteY209" fmla="*/ 350239 h 732482"/>
              <a:gd name="connsiteX210" fmla="*/ 750831 w 767855"/>
              <a:gd name="connsiteY210" fmla="*/ 353006 h 732482"/>
              <a:gd name="connsiteX211" fmla="*/ 749206 w 767855"/>
              <a:gd name="connsiteY211" fmla="*/ 364436 h 732482"/>
              <a:gd name="connsiteX212" fmla="*/ 748485 w 767855"/>
              <a:gd name="connsiteY212" fmla="*/ 369309 h 732482"/>
              <a:gd name="connsiteX213" fmla="*/ 747702 w 767855"/>
              <a:gd name="connsiteY213" fmla="*/ 374904 h 732482"/>
              <a:gd name="connsiteX214" fmla="*/ 745597 w 767855"/>
              <a:gd name="connsiteY214" fmla="*/ 391207 h 732482"/>
              <a:gd name="connsiteX215" fmla="*/ 745176 w 767855"/>
              <a:gd name="connsiteY215" fmla="*/ 393854 h 732482"/>
              <a:gd name="connsiteX216" fmla="*/ 744935 w 767855"/>
              <a:gd name="connsiteY216" fmla="*/ 396561 h 732482"/>
              <a:gd name="connsiteX217" fmla="*/ 743552 w 767855"/>
              <a:gd name="connsiteY217" fmla="*/ 404803 h 732482"/>
              <a:gd name="connsiteX218" fmla="*/ 742950 w 767855"/>
              <a:gd name="connsiteY218" fmla="*/ 407510 h 732482"/>
              <a:gd name="connsiteX219" fmla="*/ 742168 w 767855"/>
              <a:gd name="connsiteY219" fmla="*/ 412683 h 732482"/>
              <a:gd name="connsiteX220" fmla="*/ 740905 w 767855"/>
              <a:gd name="connsiteY220" fmla="*/ 421105 h 732482"/>
              <a:gd name="connsiteX221" fmla="*/ 740062 w 767855"/>
              <a:gd name="connsiteY221" fmla="*/ 426700 h 732482"/>
              <a:gd name="connsiteX222" fmla="*/ 739641 w 767855"/>
              <a:gd name="connsiteY222" fmla="*/ 430009 h 732482"/>
              <a:gd name="connsiteX223" fmla="*/ 739280 w 767855"/>
              <a:gd name="connsiteY223" fmla="*/ 432595 h 732482"/>
              <a:gd name="connsiteX224" fmla="*/ 738559 w 767855"/>
              <a:gd name="connsiteY224" fmla="*/ 437348 h 732482"/>
              <a:gd name="connsiteX225" fmla="*/ 738378 w 767855"/>
              <a:gd name="connsiteY225" fmla="*/ 438310 h 732482"/>
              <a:gd name="connsiteX226" fmla="*/ 738017 w 767855"/>
              <a:gd name="connsiteY226" fmla="*/ 441018 h 732482"/>
              <a:gd name="connsiteX227" fmla="*/ 737355 w 767855"/>
              <a:gd name="connsiteY227" fmla="*/ 445650 h 732482"/>
              <a:gd name="connsiteX228" fmla="*/ 736513 w 767855"/>
              <a:gd name="connsiteY228" fmla="*/ 451665 h 732482"/>
              <a:gd name="connsiteX229" fmla="*/ 734287 w 767855"/>
              <a:gd name="connsiteY229" fmla="*/ 467487 h 732482"/>
              <a:gd name="connsiteX230" fmla="*/ 733926 w 767855"/>
              <a:gd name="connsiteY230" fmla="*/ 470796 h 732482"/>
              <a:gd name="connsiteX231" fmla="*/ 727790 w 767855"/>
              <a:gd name="connsiteY231" fmla="*/ 514711 h 732482"/>
              <a:gd name="connsiteX232" fmla="*/ 725384 w 767855"/>
              <a:gd name="connsiteY232" fmla="*/ 530954 h 732482"/>
              <a:gd name="connsiteX233" fmla="*/ 724963 w 767855"/>
              <a:gd name="connsiteY233" fmla="*/ 535465 h 732482"/>
              <a:gd name="connsiteX234" fmla="*/ 723158 w 767855"/>
              <a:gd name="connsiteY234" fmla="*/ 549663 h 732482"/>
              <a:gd name="connsiteX235" fmla="*/ 720150 w 767855"/>
              <a:gd name="connsiteY235" fmla="*/ 569455 h 732482"/>
              <a:gd name="connsiteX236" fmla="*/ 718526 w 767855"/>
              <a:gd name="connsiteY236" fmla="*/ 582148 h 732482"/>
              <a:gd name="connsiteX237" fmla="*/ 717684 w 767855"/>
              <a:gd name="connsiteY237" fmla="*/ 587622 h 732482"/>
              <a:gd name="connsiteX238" fmla="*/ 716300 w 767855"/>
              <a:gd name="connsiteY238" fmla="*/ 597368 h 732482"/>
              <a:gd name="connsiteX239" fmla="*/ 716120 w 767855"/>
              <a:gd name="connsiteY239" fmla="*/ 599112 h 732482"/>
              <a:gd name="connsiteX240" fmla="*/ 715398 w 767855"/>
              <a:gd name="connsiteY240" fmla="*/ 604647 h 732482"/>
              <a:gd name="connsiteX241" fmla="*/ 713713 w 767855"/>
              <a:gd name="connsiteY241" fmla="*/ 618363 h 732482"/>
              <a:gd name="connsiteX242" fmla="*/ 711969 w 767855"/>
              <a:gd name="connsiteY242" fmla="*/ 632079 h 732482"/>
              <a:gd name="connsiteX243" fmla="*/ 711006 w 767855"/>
              <a:gd name="connsiteY243" fmla="*/ 640260 h 732482"/>
              <a:gd name="connsiteX244" fmla="*/ 710044 w 767855"/>
              <a:gd name="connsiteY244" fmla="*/ 650126 h 732482"/>
              <a:gd name="connsiteX245" fmla="*/ 707637 w 767855"/>
              <a:gd name="connsiteY245" fmla="*/ 666971 h 732482"/>
              <a:gd name="connsiteX246" fmla="*/ 706976 w 767855"/>
              <a:gd name="connsiteY246" fmla="*/ 670700 h 732482"/>
              <a:gd name="connsiteX247" fmla="*/ 706374 w 767855"/>
              <a:gd name="connsiteY247" fmla="*/ 673347 h 732482"/>
              <a:gd name="connsiteX248" fmla="*/ 705772 w 767855"/>
              <a:gd name="connsiteY248" fmla="*/ 678822 h 732482"/>
              <a:gd name="connsiteX249" fmla="*/ 704750 w 767855"/>
              <a:gd name="connsiteY249" fmla="*/ 684236 h 732482"/>
              <a:gd name="connsiteX250" fmla="*/ 703847 w 767855"/>
              <a:gd name="connsiteY250" fmla="*/ 692538 h 732482"/>
              <a:gd name="connsiteX251" fmla="*/ 702945 w 767855"/>
              <a:gd name="connsiteY251" fmla="*/ 699155 h 732482"/>
              <a:gd name="connsiteX252" fmla="*/ 702524 w 767855"/>
              <a:gd name="connsiteY252" fmla="*/ 702404 h 732482"/>
              <a:gd name="connsiteX253" fmla="*/ 700118 w 767855"/>
              <a:gd name="connsiteY253" fmla="*/ 703065 h 732482"/>
              <a:gd name="connsiteX254" fmla="*/ 698614 w 767855"/>
              <a:gd name="connsiteY254" fmla="*/ 704509 h 732482"/>
              <a:gd name="connsiteX255" fmla="*/ 696207 w 767855"/>
              <a:gd name="connsiteY255" fmla="*/ 708419 h 732482"/>
              <a:gd name="connsiteX256" fmla="*/ 695726 w 767855"/>
              <a:gd name="connsiteY256" fmla="*/ 709743 h 732482"/>
              <a:gd name="connsiteX257" fmla="*/ 693801 w 767855"/>
              <a:gd name="connsiteY257" fmla="*/ 711909 h 732482"/>
              <a:gd name="connsiteX258" fmla="*/ 692598 w 767855"/>
              <a:gd name="connsiteY258" fmla="*/ 714977 h 732482"/>
              <a:gd name="connsiteX259" fmla="*/ 689590 w 767855"/>
              <a:gd name="connsiteY259" fmla="*/ 715458 h 732482"/>
              <a:gd name="connsiteX260" fmla="*/ 688447 w 767855"/>
              <a:gd name="connsiteY260" fmla="*/ 717263 h 732482"/>
              <a:gd name="connsiteX261" fmla="*/ 689590 w 767855"/>
              <a:gd name="connsiteY261" fmla="*/ 719669 h 732482"/>
              <a:gd name="connsiteX262" fmla="*/ 688266 w 767855"/>
              <a:gd name="connsiteY262" fmla="*/ 721052 h 732482"/>
              <a:gd name="connsiteX263" fmla="*/ 686221 w 767855"/>
              <a:gd name="connsiteY263" fmla="*/ 724060 h 732482"/>
              <a:gd name="connsiteX264" fmla="*/ 684898 w 767855"/>
              <a:gd name="connsiteY264" fmla="*/ 726828 h 732482"/>
              <a:gd name="connsiteX265" fmla="*/ 684898 w 767855"/>
              <a:gd name="connsiteY265" fmla="*/ 728632 h 732482"/>
              <a:gd name="connsiteX266" fmla="*/ 684176 w 767855"/>
              <a:gd name="connsiteY266" fmla="*/ 729836 h 732482"/>
              <a:gd name="connsiteX267" fmla="*/ 682852 w 767855"/>
              <a:gd name="connsiteY267" fmla="*/ 730437 h 732482"/>
              <a:gd name="connsiteX268" fmla="*/ 682792 w 767855"/>
              <a:gd name="connsiteY268" fmla="*/ 731520 h 732482"/>
              <a:gd name="connsiteX269" fmla="*/ 681469 w 767855"/>
              <a:gd name="connsiteY269" fmla="*/ 732182 h 732482"/>
              <a:gd name="connsiteX270" fmla="*/ 680446 w 767855"/>
              <a:gd name="connsiteY270" fmla="*/ 731460 h 732482"/>
              <a:gd name="connsiteX271" fmla="*/ 679664 w 767855"/>
              <a:gd name="connsiteY271" fmla="*/ 731159 h 732482"/>
              <a:gd name="connsiteX272" fmla="*/ 678401 w 767855"/>
              <a:gd name="connsiteY272" fmla="*/ 731039 h 732482"/>
              <a:gd name="connsiteX273" fmla="*/ 675754 w 767855"/>
              <a:gd name="connsiteY273" fmla="*/ 731941 h 732482"/>
              <a:gd name="connsiteX274" fmla="*/ 672505 w 767855"/>
              <a:gd name="connsiteY274" fmla="*/ 732483 h 732482"/>
              <a:gd name="connsiteX275" fmla="*/ 669257 w 767855"/>
              <a:gd name="connsiteY275" fmla="*/ 732362 h 732482"/>
              <a:gd name="connsiteX276" fmla="*/ 667693 w 767855"/>
              <a:gd name="connsiteY276" fmla="*/ 731640 h 732482"/>
              <a:gd name="connsiteX277" fmla="*/ 664985 w 767855"/>
              <a:gd name="connsiteY277" fmla="*/ 728813 h 732482"/>
              <a:gd name="connsiteX278" fmla="*/ 664384 w 767855"/>
              <a:gd name="connsiteY278" fmla="*/ 725384 h 732482"/>
              <a:gd name="connsiteX279" fmla="*/ 661617 w 767855"/>
              <a:gd name="connsiteY279" fmla="*/ 724060 h 732482"/>
              <a:gd name="connsiteX280" fmla="*/ 660594 w 767855"/>
              <a:gd name="connsiteY280" fmla="*/ 722617 h 732482"/>
              <a:gd name="connsiteX281" fmla="*/ 659090 w 767855"/>
              <a:gd name="connsiteY281" fmla="*/ 722376 h 732482"/>
              <a:gd name="connsiteX282" fmla="*/ 658248 w 767855"/>
              <a:gd name="connsiteY282" fmla="*/ 721594 h 732482"/>
              <a:gd name="connsiteX283" fmla="*/ 660293 w 767855"/>
              <a:gd name="connsiteY283" fmla="*/ 719067 h 732482"/>
              <a:gd name="connsiteX284" fmla="*/ 660053 w 767855"/>
              <a:gd name="connsiteY284" fmla="*/ 717684 h 732482"/>
              <a:gd name="connsiteX285" fmla="*/ 657345 w 767855"/>
              <a:gd name="connsiteY285" fmla="*/ 712691 h 732482"/>
              <a:gd name="connsiteX286" fmla="*/ 656563 w 767855"/>
              <a:gd name="connsiteY286" fmla="*/ 712450 h 732482"/>
              <a:gd name="connsiteX287" fmla="*/ 655300 w 767855"/>
              <a:gd name="connsiteY287" fmla="*/ 709923 h 732482"/>
              <a:gd name="connsiteX288" fmla="*/ 653495 w 767855"/>
              <a:gd name="connsiteY288" fmla="*/ 707938 h 732482"/>
              <a:gd name="connsiteX289" fmla="*/ 652172 w 767855"/>
              <a:gd name="connsiteY289" fmla="*/ 704870 h 732482"/>
              <a:gd name="connsiteX290" fmla="*/ 650728 w 767855"/>
              <a:gd name="connsiteY290" fmla="*/ 704930 h 732482"/>
              <a:gd name="connsiteX291" fmla="*/ 646998 w 767855"/>
              <a:gd name="connsiteY291" fmla="*/ 703306 h 732482"/>
              <a:gd name="connsiteX292" fmla="*/ 645975 w 767855"/>
              <a:gd name="connsiteY292" fmla="*/ 703306 h 732482"/>
              <a:gd name="connsiteX293" fmla="*/ 644111 w 767855"/>
              <a:gd name="connsiteY293" fmla="*/ 704750 h 732482"/>
              <a:gd name="connsiteX294" fmla="*/ 640742 w 767855"/>
              <a:gd name="connsiteY294" fmla="*/ 706555 h 732482"/>
              <a:gd name="connsiteX295" fmla="*/ 639659 w 767855"/>
              <a:gd name="connsiteY295" fmla="*/ 705532 h 732482"/>
              <a:gd name="connsiteX296" fmla="*/ 639057 w 767855"/>
              <a:gd name="connsiteY296" fmla="*/ 703847 h 732482"/>
              <a:gd name="connsiteX297" fmla="*/ 637313 w 767855"/>
              <a:gd name="connsiteY297" fmla="*/ 703366 h 732482"/>
              <a:gd name="connsiteX298" fmla="*/ 634786 w 767855"/>
              <a:gd name="connsiteY298" fmla="*/ 704810 h 732482"/>
              <a:gd name="connsiteX299" fmla="*/ 631598 w 767855"/>
              <a:gd name="connsiteY299" fmla="*/ 704810 h 732482"/>
              <a:gd name="connsiteX300" fmla="*/ 630996 w 767855"/>
              <a:gd name="connsiteY300" fmla="*/ 703607 h 732482"/>
              <a:gd name="connsiteX301" fmla="*/ 632681 w 767855"/>
              <a:gd name="connsiteY301" fmla="*/ 702223 h 732482"/>
              <a:gd name="connsiteX302" fmla="*/ 631658 w 767855"/>
              <a:gd name="connsiteY302" fmla="*/ 700539 h 732482"/>
              <a:gd name="connsiteX303" fmla="*/ 630816 w 767855"/>
              <a:gd name="connsiteY303" fmla="*/ 700118 h 732482"/>
              <a:gd name="connsiteX304" fmla="*/ 628229 w 767855"/>
              <a:gd name="connsiteY304" fmla="*/ 700358 h 732482"/>
              <a:gd name="connsiteX305" fmla="*/ 627026 w 767855"/>
              <a:gd name="connsiteY305" fmla="*/ 699456 h 732482"/>
              <a:gd name="connsiteX306" fmla="*/ 622333 w 767855"/>
              <a:gd name="connsiteY306" fmla="*/ 698854 h 732482"/>
              <a:gd name="connsiteX307" fmla="*/ 617942 w 767855"/>
              <a:gd name="connsiteY307" fmla="*/ 700238 h 732482"/>
              <a:gd name="connsiteX308" fmla="*/ 614994 w 767855"/>
              <a:gd name="connsiteY308" fmla="*/ 701922 h 732482"/>
              <a:gd name="connsiteX309" fmla="*/ 613129 w 767855"/>
              <a:gd name="connsiteY309" fmla="*/ 699215 h 732482"/>
              <a:gd name="connsiteX310" fmla="*/ 608978 w 767855"/>
              <a:gd name="connsiteY310" fmla="*/ 701742 h 732482"/>
              <a:gd name="connsiteX311" fmla="*/ 608016 w 767855"/>
              <a:gd name="connsiteY311" fmla="*/ 702765 h 732482"/>
              <a:gd name="connsiteX312" fmla="*/ 607414 w 767855"/>
              <a:gd name="connsiteY312" fmla="*/ 703366 h 732482"/>
              <a:gd name="connsiteX313" fmla="*/ 606211 w 767855"/>
              <a:gd name="connsiteY313" fmla="*/ 703246 h 732482"/>
              <a:gd name="connsiteX314" fmla="*/ 604527 w 767855"/>
              <a:gd name="connsiteY314" fmla="*/ 704329 h 732482"/>
              <a:gd name="connsiteX315" fmla="*/ 603143 w 767855"/>
              <a:gd name="connsiteY315" fmla="*/ 703486 h 732482"/>
              <a:gd name="connsiteX316" fmla="*/ 601338 w 767855"/>
              <a:gd name="connsiteY316" fmla="*/ 704028 h 732482"/>
              <a:gd name="connsiteX317" fmla="*/ 596526 w 767855"/>
              <a:gd name="connsiteY317" fmla="*/ 704028 h 732482"/>
              <a:gd name="connsiteX318" fmla="*/ 594119 w 767855"/>
              <a:gd name="connsiteY318" fmla="*/ 705472 h 732482"/>
              <a:gd name="connsiteX319" fmla="*/ 592976 w 767855"/>
              <a:gd name="connsiteY319" fmla="*/ 707036 h 732482"/>
              <a:gd name="connsiteX320" fmla="*/ 594240 w 767855"/>
              <a:gd name="connsiteY320" fmla="*/ 710765 h 732482"/>
              <a:gd name="connsiteX321" fmla="*/ 594420 w 767855"/>
              <a:gd name="connsiteY321" fmla="*/ 711307 h 732482"/>
              <a:gd name="connsiteX322" fmla="*/ 583772 w 767855"/>
              <a:gd name="connsiteY322" fmla="*/ 701501 h 732482"/>
              <a:gd name="connsiteX323" fmla="*/ 579982 w 767855"/>
              <a:gd name="connsiteY323" fmla="*/ 698975 h 732482"/>
              <a:gd name="connsiteX324" fmla="*/ 578899 w 767855"/>
              <a:gd name="connsiteY324" fmla="*/ 698734 h 732482"/>
              <a:gd name="connsiteX325" fmla="*/ 576493 w 767855"/>
              <a:gd name="connsiteY325" fmla="*/ 695726 h 732482"/>
              <a:gd name="connsiteX326" fmla="*/ 573606 w 767855"/>
              <a:gd name="connsiteY326" fmla="*/ 695967 h 732482"/>
              <a:gd name="connsiteX327" fmla="*/ 570899 w 767855"/>
              <a:gd name="connsiteY327" fmla="*/ 697350 h 732482"/>
              <a:gd name="connsiteX328" fmla="*/ 570297 w 767855"/>
              <a:gd name="connsiteY328" fmla="*/ 700779 h 732482"/>
              <a:gd name="connsiteX329" fmla="*/ 570959 w 767855"/>
              <a:gd name="connsiteY329" fmla="*/ 700900 h 732482"/>
              <a:gd name="connsiteX330" fmla="*/ 569395 w 767855"/>
              <a:gd name="connsiteY330" fmla="*/ 703126 h 732482"/>
              <a:gd name="connsiteX331" fmla="*/ 564883 w 767855"/>
              <a:gd name="connsiteY331" fmla="*/ 704509 h 732482"/>
              <a:gd name="connsiteX332" fmla="*/ 565605 w 767855"/>
              <a:gd name="connsiteY332" fmla="*/ 700118 h 732482"/>
              <a:gd name="connsiteX333" fmla="*/ 563860 w 767855"/>
              <a:gd name="connsiteY333" fmla="*/ 700839 h 732482"/>
              <a:gd name="connsiteX334" fmla="*/ 559890 w 767855"/>
              <a:gd name="connsiteY334" fmla="*/ 701441 h 732482"/>
              <a:gd name="connsiteX335" fmla="*/ 561694 w 767855"/>
              <a:gd name="connsiteY335" fmla="*/ 688267 h 732482"/>
              <a:gd name="connsiteX336" fmla="*/ 559589 w 767855"/>
              <a:gd name="connsiteY336" fmla="*/ 687845 h 732482"/>
              <a:gd name="connsiteX337" fmla="*/ 560912 w 767855"/>
              <a:gd name="connsiteY337" fmla="*/ 679904 h 732482"/>
              <a:gd name="connsiteX338" fmla="*/ 558025 w 767855"/>
              <a:gd name="connsiteY338" fmla="*/ 680025 h 732482"/>
              <a:gd name="connsiteX339" fmla="*/ 558025 w 767855"/>
              <a:gd name="connsiteY339" fmla="*/ 679363 h 732482"/>
              <a:gd name="connsiteX340" fmla="*/ 555438 w 767855"/>
              <a:gd name="connsiteY340" fmla="*/ 678942 h 732482"/>
              <a:gd name="connsiteX341" fmla="*/ 556100 w 767855"/>
              <a:gd name="connsiteY341" fmla="*/ 675934 h 732482"/>
              <a:gd name="connsiteX342" fmla="*/ 555438 w 767855"/>
              <a:gd name="connsiteY342" fmla="*/ 675934 h 732482"/>
              <a:gd name="connsiteX343" fmla="*/ 554836 w 767855"/>
              <a:gd name="connsiteY343" fmla="*/ 677197 h 732482"/>
              <a:gd name="connsiteX344" fmla="*/ 553212 w 767855"/>
              <a:gd name="connsiteY344" fmla="*/ 677017 h 732482"/>
              <a:gd name="connsiteX345" fmla="*/ 552971 w 767855"/>
              <a:gd name="connsiteY345" fmla="*/ 678401 h 732482"/>
              <a:gd name="connsiteX346" fmla="*/ 548881 w 767855"/>
              <a:gd name="connsiteY346" fmla="*/ 677739 h 732482"/>
              <a:gd name="connsiteX347" fmla="*/ 548520 w 767855"/>
              <a:gd name="connsiteY347" fmla="*/ 680627 h 732482"/>
              <a:gd name="connsiteX348" fmla="*/ 539015 w 767855"/>
              <a:gd name="connsiteY348" fmla="*/ 679062 h 732482"/>
              <a:gd name="connsiteX349" fmla="*/ 538413 w 767855"/>
              <a:gd name="connsiteY349" fmla="*/ 681228 h 732482"/>
              <a:gd name="connsiteX350" fmla="*/ 534202 w 767855"/>
              <a:gd name="connsiteY350" fmla="*/ 687063 h 732482"/>
              <a:gd name="connsiteX351" fmla="*/ 532157 w 767855"/>
              <a:gd name="connsiteY351" fmla="*/ 686582 h 732482"/>
              <a:gd name="connsiteX352" fmla="*/ 531014 w 767855"/>
              <a:gd name="connsiteY352" fmla="*/ 687785 h 732482"/>
              <a:gd name="connsiteX353" fmla="*/ 529029 w 767855"/>
              <a:gd name="connsiteY353" fmla="*/ 687605 h 732482"/>
              <a:gd name="connsiteX354" fmla="*/ 529209 w 767855"/>
              <a:gd name="connsiteY354" fmla="*/ 686402 h 732482"/>
              <a:gd name="connsiteX355" fmla="*/ 527825 w 767855"/>
              <a:gd name="connsiteY355" fmla="*/ 685920 h 732482"/>
              <a:gd name="connsiteX356" fmla="*/ 521388 w 767855"/>
              <a:gd name="connsiteY356" fmla="*/ 684958 h 732482"/>
              <a:gd name="connsiteX357" fmla="*/ 521870 w 767855"/>
              <a:gd name="connsiteY357" fmla="*/ 680747 h 732482"/>
              <a:gd name="connsiteX358" fmla="*/ 522832 w 767855"/>
              <a:gd name="connsiteY358" fmla="*/ 673768 h 732482"/>
              <a:gd name="connsiteX359" fmla="*/ 521810 w 767855"/>
              <a:gd name="connsiteY359" fmla="*/ 673588 h 732482"/>
              <a:gd name="connsiteX360" fmla="*/ 523193 w 767855"/>
              <a:gd name="connsiteY360" fmla="*/ 669497 h 732482"/>
              <a:gd name="connsiteX361" fmla="*/ 518381 w 767855"/>
              <a:gd name="connsiteY361" fmla="*/ 668655 h 732482"/>
              <a:gd name="connsiteX362" fmla="*/ 519403 w 767855"/>
              <a:gd name="connsiteY362" fmla="*/ 661737 h 732482"/>
              <a:gd name="connsiteX363" fmla="*/ 511643 w 767855"/>
              <a:gd name="connsiteY363" fmla="*/ 660594 h 732482"/>
              <a:gd name="connsiteX364" fmla="*/ 511462 w 767855"/>
              <a:gd name="connsiteY364" fmla="*/ 659812 h 732482"/>
              <a:gd name="connsiteX365" fmla="*/ 512966 w 767855"/>
              <a:gd name="connsiteY365" fmla="*/ 649585 h 732482"/>
              <a:gd name="connsiteX366" fmla="*/ 511041 w 767855"/>
              <a:gd name="connsiteY366" fmla="*/ 649224 h 732482"/>
              <a:gd name="connsiteX367" fmla="*/ 511041 w 767855"/>
              <a:gd name="connsiteY367" fmla="*/ 648683 h 732482"/>
              <a:gd name="connsiteX368" fmla="*/ 502138 w 767855"/>
              <a:gd name="connsiteY368" fmla="*/ 650668 h 732482"/>
              <a:gd name="connsiteX369" fmla="*/ 498589 w 767855"/>
              <a:gd name="connsiteY369" fmla="*/ 652593 h 732482"/>
              <a:gd name="connsiteX370" fmla="*/ 495581 w 767855"/>
              <a:gd name="connsiteY370" fmla="*/ 672385 h 732482"/>
              <a:gd name="connsiteX371" fmla="*/ 497025 w 767855"/>
              <a:gd name="connsiteY371" fmla="*/ 672565 h 732482"/>
              <a:gd name="connsiteX372" fmla="*/ 496483 w 767855"/>
              <a:gd name="connsiteY372" fmla="*/ 676536 h 732482"/>
              <a:gd name="connsiteX373" fmla="*/ 498889 w 767855"/>
              <a:gd name="connsiteY373" fmla="*/ 679664 h 732482"/>
              <a:gd name="connsiteX374" fmla="*/ 499972 w 767855"/>
              <a:gd name="connsiteY374" fmla="*/ 679844 h 732482"/>
              <a:gd name="connsiteX375" fmla="*/ 499732 w 767855"/>
              <a:gd name="connsiteY375" fmla="*/ 681408 h 732482"/>
              <a:gd name="connsiteX376" fmla="*/ 497325 w 767855"/>
              <a:gd name="connsiteY376" fmla="*/ 681950 h 732482"/>
              <a:gd name="connsiteX377" fmla="*/ 495701 w 767855"/>
              <a:gd name="connsiteY377" fmla="*/ 682973 h 732482"/>
              <a:gd name="connsiteX378" fmla="*/ 493475 w 767855"/>
              <a:gd name="connsiteY378" fmla="*/ 683514 h 732482"/>
              <a:gd name="connsiteX379" fmla="*/ 491670 w 767855"/>
              <a:gd name="connsiteY379" fmla="*/ 681890 h 732482"/>
              <a:gd name="connsiteX380" fmla="*/ 486737 w 767855"/>
              <a:gd name="connsiteY380" fmla="*/ 679604 h 732482"/>
              <a:gd name="connsiteX381" fmla="*/ 484933 w 767855"/>
              <a:gd name="connsiteY381" fmla="*/ 678100 h 732482"/>
              <a:gd name="connsiteX382" fmla="*/ 483128 w 767855"/>
              <a:gd name="connsiteY382" fmla="*/ 675513 h 732482"/>
              <a:gd name="connsiteX383" fmla="*/ 480902 w 767855"/>
              <a:gd name="connsiteY383" fmla="*/ 675633 h 732482"/>
              <a:gd name="connsiteX384" fmla="*/ 479759 w 767855"/>
              <a:gd name="connsiteY384" fmla="*/ 676536 h 732482"/>
              <a:gd name="connsiteX385" fmla="*/ 478376 w 767855"/>
              <a:gd name="connsiteY385" fmla="*/ 678701 h 732482"/>
              <a:gd name="connsiteX386" fmla="*/ 477774 w 767855"/>
              <a:gd name="connsiteY386" fmla="*/ 680627 h 732482"/>
              <a:gd name="connsiteX387" fmla="*/ 475548 w 767855"/>
              <a:gd name="connsiteY387" fmla="*/ 680867 h 732482"/>
              <a:gd name="connsiteX388" fmla="*/ 473503 w 767855"/>
              <a:gd name="connsiteY388" fmla="*/ 681890 h 732482"/>
              <a:gd name="connsiteX389" fmla="*/ 472540 w 767855"/>
              <a:gd name="connsiteY389" fmla="*/ 683694 h 732482"/>
              <a:gd name="connsiteX390" fmla="*/ 470856 w 767855"/>
              <a:gd name="connsiteY390" fmla="*/ 683815 h 732482"/>
              <a:gd name="connsiteX391" fmla="*/ 471638 w 767855"/>
              <a:gd name="connsiteY391" fmla="*/ 681830 h 732482"/>
              <a:gd name="connsiteX392" fmla="*/ 471578 w 767855"/>
              <a:gd name="connsiteY392" fmla="*/ 680867 h 732482"/>
              <a:gd name="connsiteX393" fmla="*/ 472179 w 767855"/>
              <a:gd name="connsiteY393" fmla="*/ 678040 h 732482"/>
              <a:gd name="connsiteX394" fmla="*/ 472480 w 767855"/>
              <a:gd name="connsiteY394" fmla="*/ 675152 h 732482"/>
              <a:gd name="connsiteX395" fmla="*/ 471818 w 767855"/>
              <a:gd name="connsiteY395" fmla="*/ 672746 h 732482"/>
              <a:gd name="connsiteX396" fmla="*/ 467968 w 767855"/>
              <a:gd name="connsiteY396" fmla="*/ 672144 h 732482"/>
              <a:gd name="connsiteX397" fmla="*/ 465562 w 767855"/>
              <a:gd name="connsiteY397" fmla="*/ 672746 h 732482"/>
              <a:gd name="connsiteX398" fmla="*/ 462554 w 767855"/>
              <a:gd name="connsiteY398" fmla="*/ 672505 h 732482"/>
              <a:gd name="connsiteX399" fmla="*/ 460388 w 767855"/>
              <a:gd name="connsiteY399" fmla="*/ 671362 h 732482"/>
              <a:gd name="connsiteX400" fmla="*/ 458102 w 767855"/>
              <a:gd name="connsiteY400" fmla="*/ 671783 h 732482"/>
              <a:gd name="connsiteX401" fmla="*/ 455877 w 767855"/>
              <a:gd name="connsiteY401" fmla="*/ 673949 h 732482"/>
              <a:gd name="connsiteX402" fmla="*/ 453711 w 767855"/>
              <a:gd name="connsiteY402" fmla="*/ 673708 h 732482"/>
              <a:gd name="connsiteX403" fmla="*/ 451786 w 767855"/>
              <a:gd name="connsiteY403" fmla="*/ 674069 h 732482"/>
              <a:gd name="connsiteX404" fmla="*/ 449801 w 767855"/>
              <a:gd name="connsiteY404" fmla="*/ 673768 h 732482"/>
              <a:gd name="connsiteX405" fmla="*/ 448778 w 767855"/>
              <a:gd name="connsiteY405" fmla="*/ 672866 h 732482"/>
              <a:gd name="connsiteX406" fmla="*/ 443965 w 767855"/>
              <a:gd name="connsiteY406" fmla="*/ 674370 h 732482"/>
              <a:gd name="connsiteX407" fmla="*/ 442100 w 767855"/>
              <a:gd name="connsiteY407" fmla="*/ 675453 h 732482"/>
              <a:gd name="connsiteX408" fmla="*/ 440115 w 767855"/>
              <a:gd name="connsiteY408" fmla="*/ 675874 h 732482"/>
              <a:gd name="connsiteX409" fmla="*/ 430490 w 767855"/>
              <a:gd name="connsiteY409" fmla="*/ 674851 h 732482"/>
              <a:gd name="connsiteX410" fmla="*/ 425617 w 767855"/>
              <a:gd name="connsiteY410" fmla="*/ 704810 h 732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767855" h="732482">
                <a:moveTo>
                  <a:pt x="425617" y="704750"/>
                </a:moveTo>
                <a:lnTo>
                  <a:pt x="424113" y="702765"/>
                </a:lnTo>
                <a:lnTo>
                  <a:pt x="422308" y="700178"/>
                </a:lnTo>
                <a:lnTo>
                  <a:pt x="410878" y="684837"/>
                </a:lnTo>
                <a:lnTo>
                  <a:pt x="406066" y="678340"/>
                </a:lnTo>
                <a:lnTo>
                  <a:pt x="398125" y="667632"/>
                </a:lnTo>
                <a:lnTo>
                  <a:pt x="393974" y="661978"/>
                </a:lnTo>
                <a:lnTo>
                  <a:pt x="389943" y="656503"/>
                </a:lnTo>
                <a:lnTo>
                  <a:pt x="384950" y="649705"/>
                </a:lnTo>
                <a:lnTo>
                  <a:pt x="379416" y="642246"/>
                </a:lnTo>
                <a:lnTo>
                  <a:pt x="375265" y="636711"/>
                </a:lnTo>
                <a:lnTo>
                  <a:pt x="359383" y="615235"/>
                </a:lnTo>
                <a:lnTo>
                  <a:pt x="358361" y="614152"/>
                </a:lnTo>
                <a:lnTo>
                  <a:pt x="353127" y="606933"/>
                </a:lnTo>
                <a:lnTo>
                  <a:pt x="346991" y="598391"/>
                </a:lnTo>
                <a:lnTo>
                  <a:pt x="343381" y="593578"/>
                </a:lnTo>
                <a:lnTo>
                  <a:pt x="331590" y="577636"/>
                </a:lnTo>
                <a:lnTo>
                  <a:pt x="312340" y="551468"/>
                </a:lnTo>
                <a:lnTo>
                  <a:pt x="307046" y="544429"/>
                </a:lnTo>
                <a:lnTo>
                  <a:pt x="297000" y="530593"/>
                </a:lnTo>
                <a:lnTo>
                  <a:pt x="290262" y="521689"/>
                </a:lnTo>
                <a:lnTo>
                  <a:pt x="284487" y="513688"/>
                </a:lnTo>
                <a:lnTo>
                  <a:pt x="270650" y="495280"/>
                </a:lnTo>
                <a:lnTo>
                  <a:pt x="262710" y="484452"/>
                </a:lnTo>
                <a:lnTo>
                  <a:pt x="258859" y="479037"/>
                </a:lnTo>
                <a:lnTo>
                  <a:pt x="256092" y="475548"/>
                </a:lnTo>
                <a:lnTo>
                  <a:pt x="251219" y="468750"/>
                </a:lnTo>
                <a:lnTo>
                  <a:pt x="248572" y="465442"/>
                </a:lnTo>
                <a:lnTo>
                  <a:pt x="226134" y="434942"/>
                </a:lnTo>
                <a:lnTo>
                  <a:pt x="219877" y="426279"/>
                </a:lnTo>
                <a:lnTo>
                  <a:pt x="213561" y="417857"/>
                </a:lnTo>
                <a:lnTo>
                  <a:pt x="209951" y="413164"/>
                </a:lnTo>
                <a:lnTo>
                  <a:pt x="203454" y="404321"/>
                </a:lnTo>
                <a:lnTo>
                  <a:pt x="201108" y="401073"/>
                </a:lnTo>
                <a:lnTo>
                  <a:pt x="197980" y="396501"/>
                </a:lnTo>
                <a:lnTo>
                  <a:pt x="193949" y="391688"/>
                </a:lnTo>
                <a:lnTo>
                  <a:pt x="189257" y="385191"/>
                </a:lnTo>
                <a:lnTo>
                  <a:pt x="178849" y="370753"/>
                </a:lnTo>
                <a:lnTo>
                  <a:pt x="174157" y="364256"/>
                </a:lnTo>
                <a:lnTo>
                  <a:pt x="170608" y="360045"/>
                </a:lnTo>
                <a:lnTo>
                  <a:pt x="166698" y="354631"/>
                </a:lnTo>
                <a:lnTo>
                  <a:pt x="161885" y="347953"/>
                </a:lnTo>
                <a:lnTo>
                  <a:pt x="158877" y="343923"/>
                </a:lnTo>
                <a:lnTo>
                  <a:pt x="154606" y="338147"/>
                </a:lnTo>
                <a:lnTo>
                  <a:pt x="152741" y="335501"/>
                </a:lnTo>
                <a:lnTo>
                  <a:pt x="143838" y="323529"/>
                </a:lnTo>
                <a:lnTo>
                  <a:pt x="110931" y="279133"/>
                </a:lnTo>
                <a:lnTo>
                  <a:pt x="106600" y="273237"/>
                </a:lnTo>
                <a:lnTo>
                  <a:pt x="90237" y="250858"/>
                </a:lnTo>
                <a:lnTo>
                  <a:pt x="84221" y="243038"/>
                </a:lnTo>
                <a:lnTo>
                  <a:pt x="73212" y="227758"/>
                </a:lnTo>
                <a:lnTo>
                  <a:pt x="66234" y="218734"/>
                </a:lnTo>
                <a:lnTo>
                  <a:pt x="63226" y="214523"/>
                </a:lnTo>
                <a:lnTo>
                  <a:pt x="52398" y="199784"/>
                </a:lnTo>
                <a:lnTo>
                  <a:pt x="48427" y="194129"/>
                </a:lnTo>
                <a:lnTo>
                  <a:pt x="45118" y="189858"/>
                </a:lnTo>
                <a:lnTo>
                  <a:pt x="38982" y="181797"/>
                </a:lnTo>
                <a:lnTo>
                  <a:pt x="35674" y="177225"/>
                </a:lnTo>
                <a:lnTo>
                  <a:pt x="29297" y="168803"/>
                </a:lnTo>
                <a:lnTo>
                  <a:pt x="27612" y="166216"/>
                </a:lnTo>
                <a:lnTo>
                  <a:pt x="14859" y="149192"/>
                </a:lnTo>
                <a:lnTo>
                  <a:pt x="13957" y="147748"/>
                </a:lnTo>
                <a:lnTo>
                  <a:pt x="10648" y="143416"/>
                </a:lnTo>
                <a:lnTo>
                  <a:pt x="5956" y="137100"/>
                </a:lnTo>
                <a:lnTo>
                  <a:pt x="0" y="128979"/>
                </a:lnTo>
                <a:lnTo>
                  <a:pt x="1985" y="119233"/>
                </a:lnTo>
                <a:lnTo>
                  <a:pt x="4211" y="119835"/>
                </a:lnTo>
                <a:lnTo>
                  <a:pt x="5595" y="120797"/>
                </a:lnTo>
                <a:lnTo>
                  <a:pt x="7339" y="123805"/>
                </a:lnTo>
                <a:lnTo>
                  <a:pt x="8723" y="120677"/>
                </a:lnTo>
                <a:lnTo>
                  <a:pt x="9866" y="116045"/>
                </a:lnTo>
                <a:lnTo>
                  <a:pt x="13114" y="112736"/>
                </a:lnTo>
                <a:lnTo>
                  <a:pt x="10588" y="102028"/>
                </a:lnTo>
                <a:lnTo>
                  <a:pt x="7821" y="94328"/>
                </a:lnTo>
                <a:lnTo>
                  <a:pt x="7399" y="91199"/>
                </a:lnTo>
                <a:lnTo>
                  <a:pt x="8121" y="87289"/>
                </a:lnTo>
                <a:lnTo>
                  <a:pt x="8723" y="85966"/>
                </a:lnTo>
                <a:lnTo>
                  <a:pt x="9625" y="81755"/>
                </a:lnTo>
                <a:lnTo>
                  <a:pt x="7038" y="82476"/>
                </a:lnTo>
                <a:lnTo>
                  <a:pt x="6918" y="81514"/>
                </a:lnTo>
                <a:lnTo>
                  <a:pt x="7460" y="78626"/>
                </a:lnTo>
                <a:lnTo>
                  <a:pt x="15400" y="80130"/>
                </a:lnTo>
                <a:lnTo>
                  <a:pt x="15521" y="79529"/>
                </a:lnTo>
                <a:lnTo>
                  <a:pt x="17506" y="79769"/>
                </a:lnTo>
                <a:lnTo>
                  <a:pt x="17747" y="80672"/>
                </a:lnTo>
                <a:lnTo>
                  <a:pt x="20875" y="79709"/>
                </a:lnTo>
                <a:lnTo>
                  <a:pt x="25206" y="81033"/>
                </a:lnTo>
                <a:lnTo>
                  <a:pt x="27492" y="80251"/>
                </a:lnTo>
                <a:lnTo>
                  <a:pt x="28936" y="78807"/>
                </a:lnTo>
                <a:lnTo>
                  <a:pt x="30139" y="78807"/>
                </a:lnTo>
                <a:lnTo>
                  <a:pt x="31763" y="77303"/>
                </a:lnTo>
                <a:lnTo>
                  <a:pt x="33568" y="76762"/>
                </a:lnTo>
                <a:lnTo>
                  <a:pt x="35192" y="77122"/>
                </a:lnTo>
                <a:lnTo>
                  <a:pt x="34892" y="78867"/>
                </a:lnTo>
                <a:lnTo>
                  <a:pt x="37719" y="78145"/>
                </a:lnTo>
                <a:lnTo>
                  <a:pt x="38140" y="76340"/>
                </a:lnTo>
                <a:lnTo>
                  <a:pt x="43434" y="77363"/>
                </a:lnTo>
                <a:lnTo>
                  <a:pt x="43975" y="76762"/>
                </a:lnTo>
                <a:lnTo>
                  <a:pt x="46562" y="78025"/>
                </a:lnTo>
                <a:lnTo>
                  <a:pt x="48307" y="77965"/>
                </a:lnTo>
                <a:lnTo>
                  <a:pt x="49811" y="78566"/>
                </a:lnTo>
                <a:lnTo>
                  <a:pt x="52217" y="80371"/>
                </a:lnTo>
                <a:lnTo>
                  <a:pt x="55345" y="80612"/>
                </a:lnTo>
                <a:lnTo>
                  <a:pt x="56428" y="79348"/>
                </a:lnTo>
                <a:lnTo>
                  <a:pt x="59075" y="79108"/>
                </a:lnTo>
                <a:lnTo>
                  <a:pt x="57030" y="78747"/>
                </a:lnTo>
                <a:lnTo>
                  <a:pt x="60399" y="61301"/>
                </a:lnTo>
                <a:lnTo>
                  <a:pt x="63166" y="57691"/>
                </a:lnTo>
                <a:lnTo>
                  <a:pt x="78085" y="40426"/>
                </a:lnTo>
                <a:lnTo>
                  <a:pt x="75679" y="39945"/>
                </a:lnTo>
                <a:lnTo>
                  <a:pt x="75979" y="38140"/>
                </a:lnTo>
                <a:lnTo>
                  <a:pt x="75017" y="36997"/>
                </a:lnTo>
                <a:lnTo>
                  <a:pt x="68219" y="35734"/>
                </a:lnTo>
                <a:lnTo>
                  <a:pt x="69121" y="30500"/>
                </a:lnTo>
                <a:lnTo>
                  <a:pt x="66595" y="29898"/>
                </a:lnTo>
                <a:lnTo>
                  <a:pt x="67076" y="28094"/>
                </a:lnTo>
                <a:lnTo>
                  <a:pt x="64128" y="27191"/>
                </a:lnTo>
                <a:lnTo>
                  <a:pt x="60880" y="27252"/>
                </a:lnTo>
                <a:lnTo>
                  <a:pt x="54262" y="25026"/>
                </a:lnTo>
                <a:lnTo>
                  <a:pt x="52458" y="24003"/>
                </a:lnTo>
                <a:lnTo>
                  <a:pt x="53480" y="21777"/>
                </a:lnTo>
                <a:lnTo>
                  <a:pt x="55165" y="20995"/>
                </a:lnTo>
                <a:lnTo>
                  <a:pt x="55887" y="19972"/>
                </a:lnTo>
                <a:lnTo>
                  <a:pt x="54924" y="18769"/>
                </a:lnTo>
                <a:lnTo>
                  <a:pt x="55225" y="17326"/>
                </a:lnTo>
                <a:lnTo>
                  <a:pt x="63467" y="19010"/>
                </a:lnTo>
                <a:lnTo>
                  <a:pt x="63286" y="18649"/>
                </a:lnTo>
                <a:lnTo>
                  <a:pt x="66174" y="7760"/>
                </a:lnTo>
                <a:lnTo>
                  <a:pt x="68580" y="0"/>
                </a:lnTo>
                <a:lnTo>
                  <a:pt x="70024" y="782"/>
                </a:lnTo>
                <a:lnTo>
                  <a:pt x="76040" y="5896"/>
                </a:lnTo>
                <a:lnTo>
                  <a:pt x="75859" y="8362"/>
                </a:lnTo>
                <a:lnTo>
                  <a:pt x="77423" y="9926"/>
                </a:lnTo>
                <a:lnTo>
                  <a:pt x="78927" y="10287"/>
                </a:lnTo>
                <a:lnTo>
                  <a:pt x="82236" y="10648"/>
                </a:lnTo>
                <a:lnTo>
                  <a:pt x="86086" y="9866"/>
                </a:lnTo>
                <a:lnTo>
                  <a:pt x="85725" y="11249"/>
                </a:lnTo>
                <a:lnTo>
                  <a:pt x="88432" y="11731"/>
                </a:lnTo>
                <a:lnTo>
                  <a:pt x="87289" y="17205"/>
                </a:lnTo>
                <a:lnTo>
                  <a:pt x="90778" y="17807"/>
                </a:lnTo>
                <a:lnTo>
                  <a:pt x="90297" y="20273"/>
                </a:lnTo>
                <a:lnTo>
                  <a:pt x="92944" y="20875"/>
                </a:lnTo>
                <a:lnTo>
                  <a:pt x="92463" y="23462"/>
                </a:lnTo>
                <a:lnTo>
                  <a:pt x="100343" y="24965"/>
                </a:lnTo>
                <a:lnTo>
                  <a:pt x="99261" y="30500"/>
                </a:lnTo>
                <a:lnTo>
                  <a:pt x="122542" y="34952"/>
                </a:lnTo>
                <a:lnTo>
                  <a:pt x="131144" y="36576"/>
                </a:lnTo>
                <a:lnTo>
                  <a:pt x="130603" y="39283"/>
                </a:lnTo>
                <a:lnTo>
                  <a:pt x="135897" y="40426"/>
                </a:lnTo>
                <a:lnTo>
                  <a:pt x="135295" y="43133"/>
                </a:lnTo>
                <a:lnTo>
                  <a:pt x="143356" y="44517"/>
                </a:lnTo>
                <a:lnTo>
                  <a:pt x="142033" y="51916"/>
                </a:lnTo>
                <a:lnTo>
                  <a:pt x="156471" y="54684"/>
                </a:lnTo>
                <a:lnTo>
                  <a:pt x="174398" y="57992"/>
                </a:lnTo>
                <a:lnTo>
                  <a:pt x="175420" y="58353"/>
                </a:lnTo>
                <a:lnTo>
                  <a:pt x="229683" y="68279"/>
                </a:lnTo>
                <a:lnTo>
                  <a:pt x="243158" y="66896"/>
                </a:lnTo>
                <a:lnTo>
                  <a:pt x="284066" y="65331"/>
                </a:lnTo>
                <a:lnTo>
                  <a:pt x="309151" y="65271"/>
                </a:lnTo>
                <a:lnTo>
                  <a:pt x="325153" y="68099"/>
                </a:lnTo>
                <a:lnTo>
                  <a:pt x="356676" y="73513"/>
                </a:lnTo>
                <a:lnTo>
                  <a:pt x="392350" y="80010"/>
                </a:lnTo>
                <a:lnTo>
                  <a:pt x="394094" y="80251"/>
                </a:lnTo>
                <a:lnTo>
                  <a:pt x="414789" y="83860"/>
                </a:lnTo>
                <a:lnTo>
                  <a:pt x="464238" y="92042"/>
                </a:lnTo>
                <a:lnTo>
                  <a:pt x="499852" y="98057"/>
                </a:lnTo>
                <a:lnTo>
                  <a:pt x="500032" y="97937"/>
                </a:lnTo>
                <a:lnTo>
                  <a:pt x="513508" y="100103"/>
                </a:lnTo>
                <a:lnTo>
                  <a:pt x="518320" y="104675"/>
                </a:lnTo>
                <a:lnTo>
                  <a:pt x="533541" y="119293"/>
                </a:lnTo>
                <a:lnTo>
                  <a:pt x="534503" y="120376"/>
                </a:lnTo>
                <a:lnTo>
                  <a:pt x="549362" y="134573"/>
                </a:lnTo>
                <a:lnTo>
                  <a:pt x="556942" y="141672"/>
                </a:lnTo>
                <a:lnTo>
                  <a:pt x="565966" y="150395"/>
                </a:lnTo>
                <a:lnTo>
                  <a:pt x="581607" y="165554"/>
                </a:lnTo>
                <a:lnTo>
                  <a:pt x="594240" y="177646"/>
                </a:lnTo>
                <a:lnTo>
                  <a:pt x="597729" y="181075"/>
                </a:lnTo>
                <a:lnTo>
                  <a:pt x="629974" y="212117"/>
                </a:lnTo>
                <a:lnTo>
                  <a:pt x="653796" y="215726"/>
                </a:lnTo>
                <a:lnTo>
                  <a:pt x="655360" y="219576"/>
                </a:lnTo>
                <a:lnTo>
                  <a:pt x="655721" y="222163"/>
                </a:lnTo>
                <a:lnTo>
                  <a:pt x="657706" y="223005"/>
                </a:lnTo>
                <a:lnTo>
                  <a:pt x="657767" y="225592"/>
                </a:lnTo>
                <a:lnTo>
                  <a:pt x="659752" y="230164"/>
                </a:lnTo>
                <a:lnTo>
                  <a:pt x="662218" y="234135"/>
                </a:lnTo>
                <a:lnTo>
                  <a:pt x="663421" y="234435"/>
                </a:lnTo>
                <a:lnTo>
                  <a:pt x="666610" y="233894"/>
                </a:lnTo>
                <a:lnTo>
                  <a:pt x="668053" y="234496"/>
                </a:lnTo>
                <a:lnTo>
                  <a:pt x="671543" y="233773"/>
                </a:lnTo>
                <a:lnTo>
                  <a:pt x="675994" y="235518"/>
                </a:lnTo>
                <a:lnTo>
                  <a:pt x="678641" y="237082"/>
                </a:lnTo>
                <a:lnTo>
                  <a:pt x="680446" y="229563"/>
                </a:lnTo>
                <a:lnTo>
                  <a:pt x="682612" y="223727"/>
                </a:lnTo>
                <a:lnTo>
                  <a:pt x="683454" y="220419"/>
                </a:lnTo>
                <a:lnTo>
                  <a:pt x="683815" y="220238"/>
                </a:lnTo>
                <a:lnTo>
                  <a:pt x="706795" y="223607"/>
                </a:lnTo>
                <a:lnTo>
                  <a:pt x="752094" y="230224"/>
                </a:lnTo>
                <a:lnTo>
                  <a:pt x="767855" y="232390"/>
                </a:lnTo>
                <a:lnTo>
                  <a:pt x="767254" y="237383"/>
                </a:lnTo>
                <a:lnTo>
                  <a:pt x="763825" y="261085"/>
                </a:lnTo>
                <a:lnTo>
                  <a:pt x="762922" y="266680"/>
                </a:lnTo>
                <a:lnTo>
                  <a:pt x="761900" y="274501"/>
                </a:lnTo>
                <a:lnTo>
                  <a:pt x="760275" y="286231"/>
                </a:lnTo>
                <a:lnTo>
                  <a:pt x="759554" y="291224"/>
                </a:lnTo>
                <a:lnTo>
                  <a:pt x="757990" y="303136"/>
                </a:lnTo>
                <a:lnTo>
                  <a:pt x="756967" y="310234"/>
                </a:lnTo>
                <a:lnTo>
                  <a:pt x="756004" y="315648"/>
                </a:lnTo>
                <a:lnTo>
                  <a:pt x="755162" y="321724"/>
                </a:lnTo>
                <a:lnTo>
                  <a:pt x="752335" y="342178"/>
                </a:lnTo>
                <a:lnTo>
                  <a:pt x="751132" y="350239"/>
                </a:lnTo>
                <a:lnTo>
                  <a:pt x="750831" y="353006"/>
                </a:lnTo>
                <a:lnTo>
                  <a:pt x="749206" y="364436"/>
                </a:lnTo>
                <a:lnTo>
                  <a:pt x="748485" y="369309"/>
                </a:lnTo>
                <a:lnTo>
                  <a:pt x="747702" y="374904"/>
                </a:lnTo>
                <a:lnTo>
                  <a:pt x="745597" y="391207"/>
                </a:lnTo>
                <a:lnTo>
                  <a:pt x="745176" y="393854"/>
                </a:lnTo>
                <a:lnTo>
                  <a:pt x="744935" y="396561"/>
                </a:lnTo>
                <a:lnTo>
                  <a:pt x="743552" y="404803"/>
                </a:lnTo>
                <a:lnTo>
                  <a:pt x="742950" y="407510"/>
                </a:lnTo>
                <a:lnTo>
                  <a:pt x="742168" y="412683"/>
                </a:lnTo>
                <a:lnTo>
                  <a:pt x="740905" y="421105"/>
                </a:lnTo>
                <a:lnTo>
                  <a:pt x="740062" y="426700"/>
                </a:lnTo>
                <a:lnTo>
                  <a:pt x="739641" y="430009"/>
                </a:lnTo>
                <a:lnTo>
                  <a:pt x="739280" y="432595"/>
                </a:lnTo>
                <a:lnTo>
                  <a:pt x="738559" y="437348"/>
                </a:lnTo>
                <a:lnTo>
                  <a:pt x="738378" y="438310"/>
                </a:lnTo>
                <a:lnTo>
                  <a:pt x="738017" y="441018"/>
                </a:lnTo>
                <a:lnTo>
                  <a:pt x="737355" y="445650"/>
                </a:lnTo>
                <a:lnTo>
                  <a:pt x="736513" y="451665"/>
                </a:lnTo>
                <a:lnTo>
                  <a:pt x="734287" y="467487"/>
                </a:lnTo>
                <a:lnTo>
                  <a:pt x="733926" y="470796"/>
                </a:lnTo>
                <a:lnTo>
                  <a:pt x="727790" y="514711"/>
                </a:lnTo>
                <a:lnTo>
                  <a:pt x="725384" y="530954"/>
                </a:lnTo>
                <a:lnTo>
                  <a:pt x="724963" y="535465"/>
                </a:lnTo>
                <a:lnTo>
                  <a:pt x="723158" y="549663"/>
                </a:lnTo>
                <a:lnTo>
                  <a:pt x="720150" y="569455"/>
                </a:lnTo>
                <a:lnTo>
                  <a:pt x="718526" y="582148"/>
                </a:lnTo>
                <a:lnTo>
                  <a:pt x="717684" y="587622"/>
                </a:lnTo>
                <a:lnTo>
                  <a:pt x="716300" y="597368"/>
                </a:lnTo>
                <a:lnTo>
                  <a:pt x="716120" y="599112"/>
                </a:lnTo>
                <a:lnTo>
                  <a:pt x="715398" y="604647"/>
                </a:lnTo>
                <a:lnTo>
                  <a:pt x="713713" y="618363"/>
                </a:lnTo>
                <a:lnTo>
                  <a:pt x="711969" y="632079"/>
                </a:lnTo>
                <a:lnTo>
                  <a:pt x="711006" y="640260"/>
                </a:lnTo>
                <a:lnTo>
                  <a:pt x="710044" y="650126"/>
                </a:lnTo>
                <a:lnTo>
                  <a:pt x="707637" y="666971"/>
                </a:lnTo>
                <a:lnTo>
                  <a:pt x="706976" y="670700"/>
                </a:lnTo>
                <a:lnTo>
                  <a:pt x="706374" y="673347"/>
                </a:lnTo>
                <a:lnTo>
                  <a:pt x="705772" y="678822"/>
                </a:lnTo>
                <a:lnTo>
                  <a:pt x="704750" y="684236"/>
                </a:lnTo>
                <a:lnTo>
                  <a:pt x="703847" y="692538"/>
                </a:lnTo>
                <a:lnTo>
                  <a:pt x="702945" y="699155"/>
                </a:lnTo>
                <a:lnTo>
                  <a:pt x="702524" y="702404"/>
                </a:lnTo>
                <a:lnTo>
                  <a:pt x="700118" y="703065"/>
                </a:lnTo>
                <a:lnTo>
                  <a:pt x="698614" y="704509"/>
                </a:lnTo>
                <a:lnTo>
                  <a:pt x="696207" y="708419"/>
                </a:lnTo>
                <a:lnTo>
                  <a:pt x="695726" y="709743"/>
                </a:lnTo>
                <a:lnTo>
                  <a:pt x="693801" y="711909"/>
                </a:lnTo>
                <a:lnTo>
                  <a:pt x="692598" y="714977"/>
                </a:lnTo>
                <a:lnTo>
                  <a:pt x="689590" y="715458"/>
                </a:lnTo>
                <a:lnTo>
                  <a:pt x="688447" y="717263"/>
                </a:lnTo>
                <a:lnTo>
                  <a:pt x="689590" y="719669"/>
                </a:lnTo>
                <a:lnTo>
                  <a:pt x="688266" y="721052"/>
                </a:lnTo>
                <a:lnTo>
                  <a:pt x="686221" y="724060"/>
                </a:lnTo>
                <a:lnTo>
                  <a:pt x="684898" y="726828"/>
                </a:lnTo>
                <a:lnTo>
                  <a:pt x="684898" y="728632"/>
                </a:lnTo>
                <a:lnTo>
                  <a:pt x="684176" y="729836"/>
                </a:lnTo>
                <a:lnTo>
                  <a:pt x="682852" y="730437"/>
                </a:lnTo>
                <a:lnTo>
                  <a:pt x="682792" y="731520"/>
                </a:lnTo>
                <a:lnTo>
                  <a:pt x="681469" y="732182"/>
                </a:lnTo>
                <a:lnTo>
                  <a:pt x="680446" y="731460"/>
                </a:lnTo>
                <a:lnTo>
                  <a:pt x="679664" y="731159"/>
                </a:lnTo>
                <a:lnTo>
                  <a:pt x="678401" y="731039"/>
                </a:lnTo>
                <a:lnTo>
                  <a:pt x="675754" y="731941"/>
                </a:lnTo>
                <a:lnTo>
                  <a:pt x="672505" y="732483"/>
                </a:lnTo>
                <a:lnTo>
                  <a:pt x="669257" y="732362"/>
                </a:lnTo>
                <a:lnTo>
                  <a:pt x="667693" y="731640"/>
                </a:lnTo>
                <a:lnTo>
                  <a:pt x="664985" y="728813"/>
                </a:lnTo>
                <a:lnTo>
                  <a:pt x="664384" y="725384"/>
                </a:lnTo>
                <a:lnTo>
                  <a:pt x="661617" y="724060"/>
                </a:lnTo>
                <a:lnTo>
                  <a:pt x="660594" y="722617"/>
                </a:lnTo>
                <a:lnTo>
                  <a:pt x="659090" y="722376"/>
                </a:lnTo>
                <a:lnTo>
                  <a:pt x="658248" y="721594"/>
                </a:lnTo>
                <a:lnTo>
                  <a:pt x="660293" y="719067"/>
                </a:lnTo>
                <a:lnTo>
                  <a:pt x="660053" y="717684"/>
                </a:lnTo>
                <a:lnTo>
                  <a:pt x="657345" y="712691"/>
                </a:lnTo>
                <a:lnTo>
                  <a:pt x="656563" y="712450"/>
                </a:lnTo>
                <a:lnTo>
                  <a:pt x="655300" y="709923"/>
                </a:lnTo>
                <a:lnTo>
                  <a:pt x="653495" y="707938"/>
                </a:lnTo>
                <a:lnTo>
                  <a:pt x="652172" y="704870"/>
                </a:lnTo>
                <a:lnTo>
                  <a:pt x="650728" y="704930"/>
                </a:lnTo>
                <a:lnTo>
                  <a:pt x="646998" y="703306"/>
                </a:lnTo>
                <a:lnTo>
                  <a:pt x="645975" y="703306"/>
                </a:lnTo>
                <a:lnTo>
                  <a:pt x="644111" y="704750"/>
                </a:lnTo>
                <a:lnTo>
                  <a:pt x="640742" y="706555"/>
                </a:lnTo>
                <a:lnTo>
                  <a:pt x="639659" y="705532"/>
                </a:lnTo>
                <a:lnTo>
                  <a:pt x="639057" y="703847"/>
                </a:lnTo>
                <a:lnTo>
                  <a:pt x="637313" y="703366"/>
                </a:lnTo>
                <a:lnTo>
                  <a:pt x="634786" y="704810"/>
                </a:lnTo>
                <a:lnTo>
                  <a:pt x="631598" y="704810"/>
                </a:lnTo>
                <a:lnTo>
                  <a:pt x="630996" y="703607"/>
                </a:lnTo>
                <a:lnTo>
                  <a:pt x="632681" y="702223"/>
                </a:lnTo>
                <a:lnTo>
                  <a:pt x="631658" y="700539"/>
                </a:lnTo>
                <a:lnTo>
                  <a:pt x="630816" y="700118"/>
                </a:lnTo>
                <a:lnTo>
                  <a:pt x="628229" y="700358"/>
                </a:lnTo>
                <a:lnTo>
                  <a:pt x="627026" y="699456"/>
                </a:lnTo>
                <a:lnTo>
                  <a:pt x="622333" y="698854"/>
                </a:lnTo>
                <a:lnTo>
                  <a:pt x="617942" y="700238"/>
                </a:lnTo>
                <a:lnTo>
                  <a:pt x="614994" y="701922"/>
                </a:lnTo>
                <a:lnTo>
                  <a:pt x="613129" y="699215"/>
                </a:lnTo>
                <a:lnTo>
                  <a:pt x="608978" y="701742"/>
                </a:lnTo>
                <a:lnTo>
                  <a:pt x="608016" y="702765"/>
                </a:lnTo>
                <a:lnTo>
                  <a:pt x="607414" y="703366"/>
                </a:lnTo>
                <a:lnTo>
                  <a:pt x="606211" y="703246"/>
                </a:lnTo>
                <a:lnTo>
                  <a:pt x="604527" y="704329"/>
                </a:lnTo>
                <a:lnTo>
                  <a:pt x="603143" y="703486"/>
                </a:lnTo>
                <a:lnTo>
                  <a:pt x="601338" y="704028"/>
                </a:lnTo>
                <a:lnTo>
                  <a:pt x="596526" y="704028"/>
                </a:lnTo>
                <a:lnTo>
                  <a:pt x="594119" y="705472"/>
                </a:lnTo>
                <a:lnTo>
                  <a:pt x="592976" y="707036"/>
                </a:lnTo>
                <a:lnTo>
                  <a:pt x="594240" y="710765"/>
                </a:lnTo>
                <a:lnTo>
                  <a:pt x="594420" y="711307"/>
                </a:lnTo>
                <a:lnTo>
                  <a:pt x="583772" y="701501"/>
                </a:lnTo>
                <a:lnTo>
                  <a:pt x="579982" y="698975"/>
                </a:lnTo>
                <a:lnTo>
                  <a:pt x="578899" y="698734"/>
                </a:lnTo>
                <a:lnTo>
                  <a:pt x="576493" y="695726"/>
                </a:lnTo>
                <a:lnTo>
                  <a:pt x="573606" y="695967"/>
                </a:lnTo>
                <a:lnTo>
                  <a:pt x="570899" y="697350"/>
                </a:lnTo>
                <a:lnTo>
                  <a:pt x="570297" y="700779"/>
                </a:lnTo>
                <a:lnTo>
                  <a:pt x="570959" y="700900"/>
                </a:lnTo>
                <a:lnTo>
                  <a:pt x="569395" y="703126"/>
                </a:lnTo>
                <a:lnTo>
                  <a:pt x="564883" y="704509"/>
                </a:lnTo>
                <a:lnTo>
                  <a:pt x="565605" y="700118"/>
                </a:lnTo>
                <a:lnTo>
                  <a:pt x="563860" y="700839"/>
                </a:lnTo>
                <a:lnTo>
                  <a:pt x="559890" y="701441"/>
                </a:lnTo>
                <a:lnTo>
                  <a:pt x="561694" y="688267"/>
                </a:lnTo>
                <a:lnTo>
                  <a:pt x="559589" y="687845"/>
                </a:lnTo>
                <a:lnTo>
                  <a:pt x="560912" y="679904"/>
                </a:lnTo>
                <a:lnTo>
                  <a:pt x="558025" y="680025"/>
                </a:lnTo>
                <a:lnTo>
                  <a:pt x="558025" y="679363"/>
                </a:lnTo>
                <a:lnTo>
                  <a:pt x="555438" y="678942"/>
                </a:lnTo>
                <a:lnTo>
                  <a:pt x="556100" y="675934"/>
                </a:lnTo>
                <a:lnTo>
                  <a:pt x="555438" y="675934"/>
                </a:lnTo>
                <a:lnTo>
                  <a:pt x="554836" y="677197"/>
                </a:lnTo>
                <a:lnTo>
                  <a:pt x="553212" y="677017"/>
                </a:lnTo>
                <a:lnTo>
                  <a:pt x="552971" y="678401"/>
                </a:lnTo>
                <a:lnTo>
                  <a:pt x="548881" y="677739"/>
                </a:lnTo>
                <a:lnTo>
                  <a:pt x="548520" y="680627"/>
                </a:lnTo>
                <a:lnTo>
                  <a:pt x="539015" y="679062"/>
                </a:lnTo>
                <a:lnTo>
                  <a:pt x="538413" y="681228"/>
                </a:lnTo>
                <a:lnTo>
                  <a:pt x="534202" y="687063"/>
                </a:lnTo>
                <a:lnTo>
                  <a:pt x="532157" y="686582"/>
                </a:lnTo>
                <a:lnTo>
                  <a:pt x="531014" y="687785"/>
                </a:lnTo>
                <a:lnTo>
                  <a:pt x="529029" y="687605"/>
                </a:lnTo>
                <a:lnTo>
                  <a:pt x="529209" y="686402"/>
                </a:lnTo>
                <a:lnTo>
                  <a:pt x="527825" y="685920"/>
                </a:lnTo>
                <a:lnTo>
                  <a:pt x="521388" y="684958"/>
                </a:lnTo>
                <a:lnTo>
                  <a:pt x="521870" y="680747"/>
                </a:lnTo>
                <a:lnTo>
                  <a:pt x="522832" y="673768"/>
                </a:lnTo>
                <a:lnTo>
                  <a:pt x="521810" y="673588"/>
                </a:lnTo>
                <a:lnTo>
                  <a:pt x="523193" y="669497"/>
                </a:lnTo>
                <a:lnTo>
                  <a:pt x="518381" y="668655"/>
                </a:lnTo>
                <a:lnTo>
                  <a:pt x="519403" y="661737"/>
                </a:lnTo>
                <a:lnTo>
                  <a:pt x="511643" y="660594"/>
                </a:lnTo>
                <a:lnTo>
                  <a:pt x="511462" y="659812"/>
                </a:lnTo>
                <a:lnTo>
                  <a:pt x="512966" y="649585"/>
                </a:lnTo>
                <a:lnTo>
                  <a:pt x="511041" y="649224"/>
                </a:lnTo>
                <a:lnTo>
                  <a:pt x="511041" y="648683"/>
                </a:lnTo>
                <a:lnTo>
                  <a:pt x="502138" y="650668"/>
                </a:lnTo>
                <a:lnTo>
                  <a:pt x="498589" y="652593"/>
                </a:lnTo>
                <a:lnTo>
                  <a:pt x="495581" y="672385"/>
                </a:lnTo>
                <a:lnTo>
                  <a:pt x="497025" y="672565"/>
                </a:lnTo>
                <a:lnTo>
                  <a:pt x="496483" y="676536"/>
                </a:lnTo>
                <a:lnTo>
                  <a:pt x="498889" y="679664"/>
                </a:lnTo>
                <a:lnTo>
                  <a:pt x="499972" y="679844"/>
                </a:lnTo>
                <a:lnTo>
                  <a:pt x="499732" y="681408"/>
                </a:lnTo>
                <a:lnTo>
                  <a:pt x="497325" y="681950"/>
                </a:lnTo>
                <a:lnTo>
                  <a:pt x="495701" y="682973"/>
                </a:lnTo>
                <a:lnTo>
                  <a:pt x="493475" y="683514"/>
                </a:lnTo>
                <a:lnTo>
                  <a:pt x="491670" y="681890"/>
                </a:lnTo>
                <a:lnTo>
                  <a:pt x="486737" y="679604"/>
                </a:lnTo>
                <a:lnTo>
                  <a:pt x="484933" y="678100"/>
                </a:lnTo>
                <a:lnTo>
                  <a:pt x="483128" y="675513"/>
                </a:lnTo>
                <a:lnTo>
                  <a:pt x="480902" y="675633"/>
                </a:lnTo>
                <a:lnTo>
                  <a:pt x="479759" y="676536"/>
                </a:lnTo>
                <a:lnTo>
                  <a:pt x="478376" y="678701"/>
                </a:lnTo>
                <a:lnTo>
                  <a:pt x="477774" y="680627"/>
                </a:lnTo>
                <a:lnTo>
                  <a:pt x="475548" y="680867"/>
                </a:lnTo>
                <a:lnTo>
                  <a:pt x="473503" y="681890"/>
                </a:lnTo>
                <a:lnTo>
                  <a:pt x="472540" y="683694"/>
                </a:lnTo>
                <a:lnTo>
                  <a:pt x="470856" y="683815"/>
                </a:lnTo>
                <a:lnTo>
                  <a:pt x="471638" y="681830"/>
                </a:lnTo>
                <a:lnTo>
                  <a:pt x="471578" y="680867"/>
                </a:lnTo>
                <a:lnTo>
                  <a:pt x="472179" y="678040"/>
                </a:lnTo>
                <a:lnTo>
                  <a:pt x="472480" y="675152"/>
                </a:lnTo>
                <a:lnTo>
                  <a:pt x="471818" y="672746"/>
                </a:lnTo>
                <a:lnTo>
                  <a:pt x="467968" y="672144"/>
                </a:lnTo>
                <a:lnTo>
                  <a:pt x="465562" y="672746"/>
                </a:lnTo>
                <a:lnTo>
                  <a:pt x="462554" y="672505"/>
                </a:lnTo>
                <a:lnTo>
                  <a:pt x="460388" y="671362"/>
                </a:lnTo>
                <a:lnTo>
                  <a:pt x="458102" y="671783"/>
                </a:lnTo>
                <a:lnTo>
                  <a:pt x="455877" y="673949"/>
                </a:lnTo>
                <a:lnTo>
                  <a:pt x="453711" y="673708"/>
                </a:lnTo>
                <a:lnTo>
                  <a:pt x="451786" y="674069"/>
                </a:lnTo>
                <a:lnTo>
                  <a:pt x="449801" y="673768"/>
                </a:lnTo>
                <a:lnTo>
                  <a:pt x="448778" y="672866"/>
                </a:lnTo>
                <a:lnTo>
                  <a:pt x="443965" y="674370"/>
                </a:lnTo>
                <a:lnTo>
                  <a:pt x="442100" y="675453"/>
                </a:lnTo>
                <a:lnTo>
                  <a:pt x="440115" y="675874"/>
                </a:lnTo>
                <a:lnTo>
                  <a:pt x="430490" y="674851"/>
                </a:lnTo>
                <a:lnTo>
                  <a:pt x="425617" y="70481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" name="Freeform: Shape 280" title="NY-1">
            <a:extLst>
              <a:ext uri="{FF2B5EF4-FFF2-40B4-BE49-F238E27FC236}">
                <a16:creationId xmlns:a16="http://schemas.microsoft.com/office/drawing/2014/main" id="{4C9B6970-404A-2BA3-BF0E-A0AFC98F217D}"/>
              </a:ext>
            </a:extLst>
          </p:cNvPr>
          <p:cNvSpPr/>
          <p:nvPr/>
        </p:nvSpPr>
        <p:spPr>
          <a:xfrm>
            <a:off x="7369742" y="3041378"/>
            <a:ext cx="171633" cy="124568"/>
          </a:xfrm>
          <a:custGeom>
            <a:avLst/>
            <a:gdLst>
              <a:gd name="connsiteX0" fmla="*/ 4271 w 214823"/>
              <a:gd name="connsiteY0" fmla="*/ 136017 h 161463"/>
              <a:gd name="connsiteX1" fmla="*/ 3670 w 214823"/>
              <a:gd name="connsiteY1" fmla="*/ 135536 h 161463"/>
              <a:gd name="connsiteX2" fmla="*/ 2467 w 214823"/>
              <a:gd name="connsiteY2" fmla="*/ 134212 h 161463"/>
              <a:gd name="connsiteX3" fmla="*/ 1865 w 214823"/>
              <a:gd name="connsiteY3" fmla="*/ 133310 h 161463"/>
              <a:gd name="connsiteX4" fmla="*/ 1685 w 214823"/>
              <a:gd name="connsiteY4" fmla="*/ 133129 h 161463"/>
              <a:gd name="connsiteX5" fmla="*/ 241 w 214823"/>
              <a:gd name="connsiteY5" fmla="*/ 132167 h 161463"/>
              <a:gd name="connsiteX6" fmla="*/ 60 w 214823"/>
              <a:gd name="connsiteY6" fmla="*/ 130964 h 161463"/>
              <a:gd name="connsiteX7" fmla="*/ 0 w 214823"/>
              <a:gd name="connsiteY7" fmla="*/ 129400 h 161463"/>
              <a:gd name="connsiteX8" fmla="*/ 782 w 214823"/>
              <a:gd name="connsiteY8" fmla="*/ 127595 h 161463"/>
              <a:gd name="connsiteX9" fmla="*/ 1504 w 214823"/>
              <a:gd name="connsiteY9" fmla="*/ 127896 h 161463"/>
              <a:gd name="connsiteX10" fmla="*/ 2406 w 214823"/>
              <a:gd name="connsiteY10" fmla="*/ 128196 h 161463"/>
              <a:gd name="connsiteX11" fmla="*/ 4452 w 214823"/>
              <a:gd name="connsiteY11" fmla="*/ 128196 h 161463"/>
              <a:gd name="connsiteX12" fmla="*/ 5053 w 214823"/>
              <a:gd name="connsiteY12" fmla="*/ 128136 h 161463"/>
              <a:gd name="connsiteX13" fmla="*/ 6617 w 214823"/>
              <a:gd name="connsiteY13" fmla="*/ 127836 h 161463"/>
              <a:gd name="connsiteX14" fmla="*/ 7640 w 214823"/>
              <a:gd name="connsiteY14" fmla="*/ 127836 h 161463"/>
              <a:gd name="connsiteX15" fmla="*/ 8963 w 214823"/>
              <a:gd name="connsiteY15" fmla="*/ 128437 h 161463"/>
              <a:gd name="connsiteX16" fmla="*/ 9565 w 214823"/>
              <a:gd name="connsiteY16" fmla="*/ 129881 h 161463"/>
              <a:gd name="connsiteX17" fmla="*/ 9204 w 214823"/>
              <a:gd name="connsiteY17" fmla="*/ 131505 h 161463"/>
              <a:gd name="connsiteX18" fmla="*/ 9625 w 214823"/>
              <a:gd name="connsiteY18" fmla="*/ 132347 h 161463"/>
              <a:gd name="connsiteX19" fmla="*/ 12272 w 214823"/>
              <a:gd name="connsiteY19" fmla="*/ 132528 h 161463"/>
              <a:gd name="connsiteX20" fmla="*/ 14077 w 214823"/>
              <a:gd name="connsiteY20" fmla="*/ 131626 h 161463"/>
              <a:gd name="connsiteX21" fmla="*/ 14679 w 214823"/>
              <a:gd name="connsiteY21" fmla="*/ 130843 h 161463"/>
              <a:gd name="connsiteX22" fmla="*/ 17326 w 214823"/>
              <a:gd name="connsiteY22" fmla="*/ 131445 h 161463"/>
              <a:gd name="connsiteX23" fmla="*/ 17386 w 214823"/>
              <a:gd name="connsiteY23" fmla="*/ 129099 h 161463"/>
              <a:gd name="connsiteX24" fmla="*/ 18829 w 214823"/>
              <a:gd name="connsiteY24" fmla="*/ 130001 h 161463"/>
              <a:gd name="connsiteX25" fmla="*/ 20153 w 214823"/>
              <a:gd name="connsiteY25" fmla="*/ 128437 h 161463"/>
              <a:gd name="connsiteX26" fmla="*/ 19852 w 214823"/>
              <a:gd name="connsiteY26" fmla="*/ 126392 h 161463"/>
              <a:gd name="connsiteX27" fmla="*/ 17446 w 214823"/>
              <a:gd name="connsiteY27" fmla="*/ 125971 h 161463"/>
              <a:gd name="connsiteX28" fmla="*/ 16363 w 214823"/>
              <a:gd name="connsiteY28" fmla="*/ 127174 h 161463"/>
              <a:gd name="connsiteX29" fmla="*/ 13355 w 214823"/>
              <a:gd name="connsiteY29" fmla="*/ 127414 h 161463"/>
              <a:gd name="connsiteX30" fmla="*/ 12994 w 214823"/>
              <a:gd name="connsiteY30" fmla="*/ 128136 h 161463"/>
              <a:gd name="connsiteX31" fmla="*/ 12032 w 214823"/>
              <a:gd name="connsiteY31" fmla="*/ 125008 h 161463"/>
              <a:gd name="connsiteX32" fmla="*/ 11730 w 214823"/>
              <a:gd name="connsiteY32" fmla="*/ 122722 h 161463"/>
              <a:gd name="connsiteX33" fmla="*/ 12693 w 214823"/>
              <a:gd name="connsiteY33" fmla="*/ 122241 h 161463"/>
              <a:gd name="connsiteX34" fmla="*/ 16183 w 214823"/>
              <a:gd name="connsiteY34" fmla="*/ 124647 h 161463"/>
              <a:gd name="connsiteX35" fmla="*/ 19672 w 214823"/>
              <a:gd name="connsiteY35" fmla="*/ 125850 h 161463"/>
              <a:gd name="connsiteX36" fmla="*/ 22499 w 214823"/>
              <a:gd name="connsiteY36" fmla="*/ 124467 h 161463"/>
              <a:gd name="connsiteX37" fmla="*/ 27733 w 214823"/>
              <a:gd name="connsiteY37" fmla="*/ 123925 h 161463"/>
              <a:gd name="connsiteX38" fmla="*/ 32004 w 214823"/>
              <a:gd name="connsiteY38" fmla="*/ 124587 h 161463"/>
              <a:gd name="connsiteX39" fmla="*/ 36396 w 214823"/>
              <a:gd name="connsiteY39" fmla="*/ 124346 h 161463"/>
              <a:gd name="connsiteX40" fmla="*/ 37779 w 214823"/>
              <a:gd name="connsiteY40" fmla="*/ 124587 h 161463"/>
              <a:gd name="connsiteX41" fmla="*/ 44397 w 214823"/>
              <a:gd name="connsiteY41" fmla="*/ 119654 h 161463"/>
              <a:gd name="connsiteX42" fmla="*/ 47344 w 214823"/>
              <a:gd name="connsiteY42" fmla="*/ 117248 h 161463"/>
              <a:gd name="connsiteX43" fmla="*/ 47344 w 214823"/>
              <a:gd name="connsiteY43" fmla="*/ 115924 h 161463"/>
              <a:gd name="connsiteX44" fmla="*/ 46442 w 214823"/>
              <a:gd name="connsiteY44" fmla="*/ 112074 h 161463"/>
              <a:gd name="connsiteX45" fmla="*/ 43795 w 214823"/>
              <a:gd name="connsiteY45" fmla="*/ 110330 h 161463"/>
              <a:gd name="connsiteX46" fmla="*/ 45540 w 214823"/>
              <a:gd name="connsiteY46" fmla="*/ 110330 h 161463"/>
              <a:gd name="connsiteX47" fmla="*/ 47766 w 214823"/>
              <a:gd name="connsiteY47" fmla="*/ 109066 h 161463"/>
              <a:gd name="connsiteX48" fmla="*/ 48908 w 214823"/>
              <a:gd name="connsiteY48" fmla="*/ 106901 h 161463"/>
              <a:gd name="connsiteX49" fmla="*/ 50292 w 214823"/>
              <a:gd name="connsiteY49" fmla="*/ 107743 h 161463"/>
              <a:gd name="connsiteX50" fmla="*/ 52458 w 214823"/>
              <a:gd name="connsiteY50" fmla="*/ 107622 h 161463"/>
              <a:gd name="connsiteX51" fmla="*/ 54142 w 214823"/>
              <a:gd name="connsiteY51" fmla="*/ 106419 h 161463"/>
              <a:gd name="connsiteX52" fmla="*/ 59075 w 214823"/>
              <a:gd name="connsiteY52" fmla="*/ 106720 h 161463"/>
              <a:gd name="connsiteX53" fmla="*/ 66053 w 214823"/>
              <a:gd name="connsiteY53" fmla="*/ 104073 h 161463"/>
              <a:gd name="connsiteX54" fmla="*/ 71648 w 214823"/>
              <a:gd name="connsiteY54" fmla="*/ 102449 h 161463"/>
              <a:gd name="connsiteX55" fmla="*/ 77544 w 214823"/>
              <a:gd name="connsiteY55" fmla="*/ 101366 h 161463"/>
              <a:gd name="connsiteX56" fmla="*/ 80912 w 214823"/>
              <a:gd name="connsiteY56" fmla="*/ 100223 h 161463"/>
              <a:gd name="connsiteX57" fmla="*/ 87951 w 214823"/>
              <a:gd name="connsiteY57" fmla="*/ 96734 h 161463"/>
              <a:gd name="connsiteX58" fmla="*/ 92643 w 214823"/>
              <a:gd name="connsiteY58" fmla="*/ 95952 h 161463"/>
              <a:gd name="connsiteX59" fmla="*/ 96313 w 214823"/>
              <a:gd name="connsiteY59" fmla="*/ 95110 h 161463"/>
              <a:gd name="connsiteX60" fmla="*/ 100043 w 214823"/>
              <a:gd name="connsiteY60" fmla="*/ 93425 h 161463"/>
              <a:gd name="connsiteX61" fmla="*/ 104615 w 214823"/>
              <a:gd name="connsiteY61" fmla="*/ 90177 h 161463"/>
              <a:gd name="connsiteX62" fmla="*/ 107502 w 214823"/>
              <a:gd name="connsiteY62" fmla="*/ 88793 h 161463"/>
              <a:gd name="connsiteX63" fmla="*/ 109307 w 214823"/>
              <a:gd name="connsiteY63" fmla="*/ 88492 h 161463"/>
              <a:gd name="connsiteX64" fmla="*/ 114240 w 214823"/>
              <a:gd name="connsiteY64" fmla="*/ 86387 h 161463"/>
              <a:gd name="connsiteX65" fmla="*/ 120135 w 214823"/>
              <a:gd name="connsiteY65" fmla="*/ 81394 h 161463"/>
              <a:gd name="connsiteX66" fmla="*/ 123023 w 214823"/>
              <a:gd name="connsiteY66" fmla="*/ 77243 h 161463"/>
              <a:gd name="connsiteX67" fmla="*/ 126933 w 214823"/>
              <a:gd name="connsiteY67" fmla="*/ 70866 h 161463"/>
              <a:gd name="connsiteX68" fmla="*/ 128016 w 214823"/>
              <a:gd name="connsiteY68" fmla="*/ 70385 h 161463"/>
              <a:gd name="connsiteX69" fmla="*/ 130242 w 214823"/>
              <a:gd name="connsiteY69" fmla="*/ 68099 h 161463"/>
              <a:gd name="connsiteX70" fmla="*/ 131806 w 214823"/>
              <a:gd name="connsiteY70" fmla="*/ 67076 h 161463"/>
              <a:gd name="connsiteX71" fmla="*/ 133370 w 214823"/>
              <a:gd name="connsiteY71" fmla="*/ 63707 h 161463"/>
              <a:gd name="connsiteX72" fmla="*/ 134213 w 214823"/>
              <a:gd name="connsiteY72" fmla="*/ 59496 h 161463"/>
              <a:gd name="connsiteX73" fmla="*/ 137822 w 214823"/>
              <a:gd name="connsiteY73" fmla="*/ 58052 h 161463"/>
              <a:gd name="connsiteX74" fmla="*/ 140228 w 214823"/>
              <a:gd name="connsiteY74" fmla="*/ 55646 h 161463"/>
              <a:gd name="connsiteX75" fmla="*/ 141130 w 214823"/>
              <a:gd name="connsiteY75" fmla="*/ 53360 h 161463"/>
              <a:gd name="connsiteX76" fmla="*/ 141130 w 214823"/>
              <a:gd name="connsiteY76" fmla="*/ 51676 h 161463"/>
              <a:gd name="connsiteX77" fmla="*/ 142574 w 214823"/>
              <a:gd name="connsiteY77" fmla="*/ 50232 h 161463"/>
              <a:gd name="connsiteX78" fmla="*/ 143657 w 214823"/>
              <a:gd name="connsiteY78" fmla="*/ 47104 h 161463"/>
              <a:gd name="connsiteX79" fmla="*/ 143537 w 214823"/>
              <a:gd name="connsiteY79" fmla="*/ 45780 h 161463"/>
              <a:gd name="connsiteX80" fmla="*/ 145582 w 214823"/>
              <a:gd name="connsiteY80" fmla="*/ 44998 h 161463"/>
              <a:gd name="connsiteX81" fmla="*/ 146424 w 214823"/>
              <a:gd name="connsiteY81" fmla="*/ 45359 h 161463"/>
              <a:gd name="connsiteX82" fmla="*/ 148048 w 214823"/>
              <a:gd name="connsiteY82" fmla="*/ 44757 h 161463"/>
              <a:gd name="connsiteX83" fmla="*/ 148710 w 214823"/>
              <a:gd name="connsiteY83" fmla="*/ 42652 h 161463"/>
              <a:gd name="connsiteX84" fmla="*/ 149552 w 214823"/>
              <a:gd name="connsiteY84" fmla="*/ 42652 h 161463"/>
              <a:gd name="connsiteX85" fmla="*/ 150335 w 214823"/>
              <a:gd name="connsiteY85" fmla="*/ 41208 h 161463"/>
              <a:gd name="connsiteX86" fmla="*/ 152741 w 214823"/>
              <a:gd name="connsiteY86" fmla="*/ 39283 h 161463"/>
              <a:gd name="connsiteX87" fmla="*/ 154426 w 214823"/>
              <a:gd name="connsiteY87" fmla="*/ 39764 h 161463"/>
              <a:gd name="connsiteX88" fmla="*/ 157072 w 214823"/>
              <a:gd name="connsiteY88" fmla="*/ 37418 h 161463"/>
              <a:gd name="connsiteX89" fmla="*/ 158877 w 214823"/>
              <a:gd name="connsiteY89" fmla="*/ 36937 h 161463"/>
              <a:gd name="connsiteX90" fmla="*/ 157914 w 214823"/>
              <a:gd name="connsiteY90" fmla="*/ 38742 h 161463"/>
              <a:gd name="connsiteX91" fmla="*/ 157253 w 214823"/>
              <a:gd name="connsiteY91" fmla="*/ 41268 h 161463"/>
              <a:gd name="connsiteX92" fmla="*/ 157313 w 214823"/>
              <a:gd name="connsiteY92" fmla="*/ 42893 h 161463"/>
              <a:gd name="connsiteX93" fmla="*/ 152380 w 214823"/>
              <a:gd name="connsiteY93" fmla="*/ 48608 h 161463"/>
              <a:gd name="connsiteX94" fmla="*/ 153764 w 214823"/>
              <a:gd name="connsiteY94" fmla="*/ 45720 h 161463"/>
              <a:gd name="connsiteX95" fmla="*/ 151357 w 214823"/>
              <a:gd name="connsiteY95" fmla="*/ 44998 h 161463"/>
              <a:gd name="connsiteX96" fmla="*/ 149673 w 214823"/>
              <a:gd name="connsiteY96" fmla="*/ 43975 h 161463"/>
              <a:gd name="connsiteX97" fmla="*/ 148590 w 214823"/>
              <a:gd name="connsiteY97" fmla="*/ 44397 h 161463"/>
              <a:gd name="connsiteX98" fmla="*/ 147688 w 214823"/>
              <a:gd name="connsiteY98" fmla="*/ 46081 h 161463"/>
              <a:gd name="connsiteX99" fmla="*/ 147086 w 214823"/>
              <a:gd name="connsiteY99" fmla="*/ 49811 h 161463"/>
              <a:gd name="connsiteX100" fmla="*/ 147928 w 214823"/>
              <a:gd name="connsiteY100" fmla="*/ 51014 h 161463"/>
              <a:gd name="connsiteX101" fmla="*/ 150274 w 214823"/>
              <a:gd name="connsiteY101" fmla="*/ 51615 h 161463"/>
              <a:gd name="connsiteX102" fmla="*/ 151478 w 214823"/>
              <a:gd name="connsiteY102" fmla="*/ 53661 h 161463"/>
              <a:gd name="connsiteX103" fmla="*/ 153824 w 214823"/>
              <a:gd name="connsiteY103" fmla="*/ 54142 h 161463"/>
              <a:gd name="connsiteX104" fmla="*/ 156892 w 214823"/>
              <a:gd name="connsiteY104" fmla="*/ 53661 h 161463"/>
              <a:gd name="connsiteX105" fmla="*/ 157613 w 214823"/>
              <a:gd name="connsiteY105" fmla="*/ 54142 h 161463"/>
              <a:gd name="connsiteX106" fmla="*/ 157253 w 214823"/>
              <a:gd name="connsiteY106" fmla="*/ 56067 h 161463"/>
              <a:gd name="connsiteX107" fmla="*/ 159418 w 214823"/>
              <a:gd name="connsiteY107" fmla="*/ 58594 h 161463"/>
              <a:gd name="connsiteX108" fmla="*/ 161825 w 214823"/>
              <a:gd name="connsiteY108" fmla="*/ 59797 h 161463"/>
              <a:gd name="connsiteX109" fmla="*/ 164171 w 214823"/>
              <a:gd name="connsiteY109" fmla="*/ 58473 h 161463"/>
              <a:gd name="connsiteX110" fmla="*/ 165856 w 214823"/>
              <a:gd name="connsiteY110" fmla="*/ 58113 h 161463"/>
              <a:gd name="connsiteX111" fmla="*/ 167600 w 214823"/>
              <a:gd name="connsiteY111" fmla="*/ 58233 h 161463"/>
              <a:gd name="connsiteX112" fmla="*/ 169104 w 214823"/>
              <a:gd name="connsiteY112" fmla="*/ 59075 h 161463"/>
              <a:gd name="connsiteX113" fmla="*/ 171691 w 214823"/>
              <a:gd name="connsiteY113" fmla="*/ 58654 h 161463"/>
              <a:gd name="connsiteX114" fmla="*/ 172894 w 214823"/>
              <a:gd name="connsiteY114" fmla="*/ 57090 h 161463"/>
              <a:gd name="connsiteX115" fmla="*/ 173135 w 214823"/>
              <a:gd name="connsiteY115" fmla="*/ 55466 h 161463"/>
              <a:gd name="connsiteX116" fmla="*/ 174337 w 214823"/>
              <a:gd name="connsiteY116" fmla="*/ 53661 h 161463"/>
              <a:gd name="connsiteX117" fmla="*/ 175601 w 214823"/>
              <a:gd name="connsiteY117" fmla="*/ 53540 h 161463"/>
              <a:gd name="connsiteX118" fmla="*/ 178609 w 214823"/>
              <a:gd name="connsiteY118" fmla="*/ 55165 h 161463"/>
              <a:gd name="connsiteX119" fmla="*/ 179391 w 214823"/>
              <a:gd name="connsiteY119" fmla="*/ 57992 h 161463"/>
              <a:gd name="connsiteX120" fmla="*/ 181316 w 214823"/>
              <a:gd name="connsiteY120" fmla="*/ 59015 h 161463"/>
              <a:gd name="connsiteX121" fmla="*/ 183602 w 214823"/>
              <a:gd name="connsiteY121" fmla="*/ 61481 h 161463"/>
              <a:gd name="connsiteX122" fmla="*/ 184925 w 214823"/>
              <a:gd name="connsiteY122" fmla="*/ 62203 h 161463"/>
              <a:gd name="connsiteX123" fmla="*/ 186911 w 214823"/>
              <a:gd name="connsiteY123" fmla="*/ 62143 h 161463"/>
              <a:gd name="connsiteX124" fmla="*/ 188355 w 214823"/>
              <a:gd name="connsiteY124" fmla="*/ 60699 h 161463"/>
              <a:gd name="connsiteX125" fmla="*/ 188595 w 214823"/>
              <a:gd name="connsiteY125" fmla="*/ 58113 h 161463"/>
              <a:gd name="connsiteX126" fmla="*/ 190279 w 214823"/>
              <a:gd name="connsiteY126" fmla="*/ 57090 h 161463"/>
              <a:gd name="connsiteX127" fmla="*/ 190641 w 214823"/>
              <a:gd name="connsiteY127" fmla="*/ 54744 h 161463"/>
              <a:gd name="connsiteX128" fmla="*/ 194731 w 214823"/>
              <a:gd name="connsiteY128" fmla="*/ 53841 h 161463"/>
              <a:gd name="connsiteX129" fmla="*/ 197258 w 214823"/>
              <a:gd name="connsiteY129" fmla="*/ 49209 h 161463"/>
              <a:gd name="connsiteX130" fmla="*/ 197739 w 214823"/>
              <a:gd name="connsiteY130" fmla="*/ 47284 h 161463"/>
              <a:gd name="connsiteX131" fmla="*/ 199122 w 214823"/>
              <a:gd name="connsiteY131" fmla="*/ 46803 h 161463"/>
              <a:gd name="connsiteX132" fmla="*/ 200928 w 214823"/>
              <a:gd name="connsiteY132" fmla="*/ 47886 h 161463"/>
              <a:gd name="connsiteX133" fmla="*/ 201950 w 214823"/>
              <a:gd name="connsiteY133" fmla="*/ 47224 h 161463"/>
              <a:gd name="connsiteX134" fmla="*/ 202431 w 214823"/>
              <a:gd name="connsiteY134" fmla="*/ 45840 h 161463"/>
              <a:gd name="connsiteX135" fmla="*/ 200928 w 214823"/>
              <a:gd name="connsiteY135" fmla="*/ 43193 h 161463"/>
              <a:gd name="connsiteX136" fmla="*/ 200747 w 214823"/>
              <a:gd name="connsiteY136" fmla="*/ 41810 h 161463"/>
              <a:gd name="connsiteX137" fmla="*/ 203334 w 214823"/>
              <a:gd name="connsiteY137" fmla="*/ 39764 h 161463"/>
              <a:gd name="connsiteX138" fmla="*/ 205740 w 214823"/>
              <a:gd name="connsiteY138" fmla="*/ 38441 h 161463"/>
              <a:gd name="connsiteX139" fmla="*/ 207424 w 214823"/>
              <a:gd name="connsiteY139" fmla="*/ 36756 h 161463"/>
              <a:gd name="connsiteX140" fmla="*/ 209109 w 214823"/>
              <a:gd name="connsiteY140" fmla="*/ 37960 h 161463"/>
              <a:gd name="connsiteX141" fmla="*/ 212839 w 214823"/>
              <a:gd name="connsiteY141" fmla="*/ 37358 h 161463"/>
              <a:gd name="connsiteX142" fmla="*/ 213440 w 214823"/>
              <a:gd name="connsiteY142" fmla="*/ 36817 h 161463"/>
              <a:gd name="connsiteX143" fmla="*/ 214824 w 214823"/>
              <a:gd name="connsiteY143" fmla="*/ 37478 h 161463"/>
              <a:gd name="connsiteX144" fmla="*/ 213440 w 214823"/>
              <a:gd name="connsiteY144" fmla="*/ 41689 h 161463"/>
              <a:gd name="connsiteX145" fmla="*/ 210613 w 214823"/>
              <a:gd name="connsiteY145" fmla="*/ 44336 h 161463"/>
              <a:gd name="connsiteX146" fmla="*/ 210432 w 214823"/>
              <a:gd name="connsiteY146" fmla="*/ 44998 h 161463"/>
              <a:gd name="connsiteX147" fmla="*/ 208387 w 214823"/>
              <a:gd name="connsiteY147" fmla="*/ 45840 h 161463"/>
              <a:gd name="connsiteX148" fmla="*/ 203454 w 214823"/>
              <a:gd name="connsiteY148" fmla="*/ 49871 h 161463"/>
              <a:gd name="connsiteX149" fmla="*/ 195393 w 214823"/>
              <a:gd name="connsiteY149" fmla="*/ 57752 h 161463"/>
              <a:gd name="connsiteX150" fmla="*/ 185467 w 214823"/>
              <a:gd name="connsiteY150" fmla="*/ 66474 h 161463"/>
              <a:gd name="connsiteX151" fmla="*/ 171450 w 214823"/>
              <a:gd name="connsiteY151" fmla="*/ 79709 h 161463"/>
              <a:gd name="connsiteX152" fmla="*/ 168923 w 214823"/>
              <a:gd name="connsiteY152" fmla="*/ 82356 h 161463"/>
              <a:gd name="connsiteX153" fmla="*/ 159599 w 214823"/>
              <a:gd name="connsiteY153" fmla="*/ 91380 h 161463"/>
              <a:gd name="connsiteX154" fmla="*/ 153222 w 214823"/>
              <a:gd name="connsiteY154" fmla="*/ 97396 h 161463"/>
              <a:gd name="connsiteX155" fmla="*/ 144439 w 214823"/>
              <a:gd name="connsiteY155" fmla="*/ 104976 h 161463"/>
              <a:gd name="connsiteX156" fmla="*/ 132046 w 214823"/>
              <a:gd name="connsiteY156" fmla="*/ 114601 h 161463"/>
              <a:gd name="connsiteX157" fmla="*/ 121218 w 214823"/>
              <a:gd name="connsiteY157" fmla="*/ 122842 h 161463"/>
              <a:gd name="connsiteX158" fmla="*/ 113277 w 214823"/>
              <a:gd name="connsiteY158" fmla="*/ 128618 h 161463"/>
              <a:gd name="connsiteX159" fmla="*/ 110871 w 214823"/>
              <a:gd name="connsiteY159" fmla="*/ 120797 h 161463"/>
              <a:gd name="connsiteX160" fmla="*/ 110029 w 214823"/>
              <a:gd name="connsiteY160" fmla="*/ 117308 h 161463"/>
              <a:gd name="connsiteX161" fmla="*/ 109066 w 214823"/>
              <a:gd name="connsiteY161" fmla="*/ 101547 h 161463"/>
              <a:gd name="connsiteX162" fmla="*/ 106239 w 214823"/>
              <a:gd name="connsiteY162" fmla="*/ 102389 h 161463"/>
              <a:gd name="connsiteX163" fmla="*/ 105035 w 214823"/>
              <a:gd name="connsiteY163" fmla="*/ 104314 h 161463"/>
              <a:gd name="connsiteX164" fmla="*/ 104134 w 214823"/>
              <a:gd name="connsiteY164" fmla="*/ 104254 h 161463"/>
              <a:gd name="connsiteX165" fmla="*/ 102449 w 214823"/>
              <a:gd name="connsiteY165" fmla="*/ 106058 h 161463"/>
              <a:gd name="connsiteX166" fmla="*/ 100524 w 214823"/>
              <a:gd name="connsiteY166" fmla="*/ 106299 h 161463"/>
              <a:gd name="connsiteX167" fmla="*/ 99080 w 214823"/>
              <a:gd name="connsiteY167" fmla="*/ 108284 h 161463"/>
              <a:gd name="connsiteX168" fmla="*/ 98959 w 214823"/>
              <a:gd name="connsiteY168" fmla="*/ 110269 h 161463"/>
              <a:gd name="connsiteX169" fmla="*/ 96554 w 214823"/>
              <a:gd name="connsiteY169" fmla="*/ 110931 h 161463"/>
              <a:gd name="connsiteX170" fmla="*/ 95531 w 214823"/>
              <a:gd name="connsiteY170" fmla="*/ 112916 h 161463"/>
              <a:gd name="connsiteX171" fmla="*/ 92282 w 214823"/>
              <a:gd name="connsiteY171" fmla="*/ 113518 h 161463"/>
              <a:gd name="connsiteX172" fmla="*/ 93546 w 214823"/>
              <a:gd name="connsiteY172" fmla="*/ 116706 h 161463"/>
              <a:gd name="connsiteX173" fmla="*/ 90297 w 214823"/>
              <a:gd name="connsiteY173" fmla="*/ 120195 h 161463"/>
              <a:gd name="connsiteX174" fmla="*/ 88793 w 214823"/>
              <a:gd name="connsiteY174" fmla="*/ 120496 h 161463"/>
              <a:gd name="connsiteX175" fmla="*/ 87169 w 214823"/>
              <a:gd name="connsiteY175" fmla="*/ 122060 h 161463"/>
              <a:gd name="connsiteX176" fmla="*/ 85725 w 214823"/>
              <a:gd name="connsiteY176" fmla="*/ 120857 h 161463"/>
              <a:gd name="connsiteX177" fmla="*/ 84643 w 214823"/>
              <a:gd name="connsiteY177" fmla="*/ 122481 h 161463"/>
              <a:gd name="connsiteX178" fmla="*/ 85364 w 214823"/>
              <a:gd name="connsiteY178" fmla="*/ 124166 h 161463"/>
              <a:gd name="connsiteX179" fmla="*/ 84040 w 214823"/>
              <a:gd name="connsiteY179" fmla="*/ 125008 h 161463"/>
              <a:gd name="connsiteX180" fmla="*/ 80672 w 214823"/>
              <a:gd name="connsiteY180" fmla="*/ 124768 h 161463"/>
              <a:gd name="connsiteX181" fmla="*/ 78085 w 214823"/>
              <a:gd name="connsiteY181" fmla="*/ 125610 h 161463"/>
              <a:gd name="connsiteX182" fmla="*/ 75438 w 214823"/>
              <a:gd name="connsiteY182" fmla="*/ 124346 h 161463"/>
              <a:gd name="connsiteX183" fmla="*/ 72551 w 214823"/>
              <a:gd name="connsiteY183" fmla="*/ 125971 h 161463"/>
              <a:gd name="connsiteX184" fmla="*/ 69903 w 214823"/>
              <a:gd name="connsiteY184" fmla="*/ 129219 h 161463"/>
              <a:gd name="connsiteX185" fmla="*/ 70144 w 214823"/>
              <a:gd name="connsiteY185" fmla="*/ 129941 h 161463"/>
              <a:gd name="connsiteX186" fmla="*/ 69001 w 214823"/>
              <a:gd name="connsiteY186" fmla="*/ 130122 h 161463"/>
              <a:gd name="connsiteX187" fmla="*/ 69723 w 214823"/>
              <a:gd name="connsiteY187" fmla="*/ 131445 h 161463"/>
              <a:gd name="connsiteX188" fmla="*/ 67317 w 214823"/>
              <a:gd name="connsiteY188" fmla="*/ 132648 h 161463"/>
              <a:gd name="connsiteX189" fmla="*/ 66835 w 214823"/>
              <a:gd name="connsiteY189" fmla="*/ 131565 h 161463"/>
              <a:gd name="connsiteX190" fmla="*/ 65091 w 214823"/>
              <a:gd name="connsiteY190" fmla="*/ 132468 h 161463"/>
              <a:gd name="connsiteX191" fmla="*/ 65572 w 214823"/>
              <a:gd name="connsiteY191" fmla="*/ 133611 h 161463"/>
              <a:gd name="connsiteX192" fmla="*/ 66535 w 214823"/>
              <a:gd name="connsiteY192" fmla="*/ 133009 h 161463"/>
              <a:gd name="connsiteX193" fmla="*/ 67136 w 214823"/>
              <a:gd name="connsiteY193" fmla="*/ 134393 h 161463"/>
              <a:gd name="connsiteX194" fmla="*/ 57932 w 214823"/>
              <a:gd name="connsiteY194" fmla="*/ 138303 h 161463"/>
              <a:gd name="connsiteX195" fmla="*/ 57150 w 214823"/>
              <a:gd name="connsiteY195" fmla="*/ 133972 h 161463"/>
              <a:gd name="connsiteX196" fmla="*/ 55586 w 214823"/>
              <a:gd name="connsiteY196" fmla="*/ 134333 h 161463"/>
              <a:gd name="connsiteX197" fmla="*/ 42111 w 214823"/>
              <a:gd name="connsiteY197" fmla="*/ 139747 h 161463"/>
              <a:gd name="connsiteX198" fmla="*/ 42712 w 214823"/>
              <a:gd name="connsiteY198" fmla="*/ 142454 h 161463"/>
              <a:gd name="connsiteX199" fmla="*/ 34290 w 214823"/>
              <a:gd name="connsiteY199" fmla="*/ 145943 h 161463"/>
              <a:gd name="connsiteX200" fmla="*/ 35373 w 214823"/>
              <a:gd name="connsiteY200" fmla="*/ 149553 h 161463"/>
              <a:gd name="connsiteX201" fmla="*/ 17506 w 214823"/>
              <a:gd name="connsiteY201" fmla="*/ 161464 h 161463"/>
              <a:gd name="connsiteX202" fmla="*/ 15100 w 214823"/>
              <a:gd name="connsiteY202" fmla="*/ 156050 h 161463"/>
              <a:gd name="connsiteX203" fmla="*/ 9625 w 214823"/>
              <a:gd name="connsiteY203" fmla="*/ 144379 h 161463"/>
              <a:gd name="connsiteX204" fmla="*/ 8181 w 214823"/>
              <a:gd name="connsiteY204" fmla="*/ 142695 h 161463"/>
              <a:gd name="connsiteX205" fmla="*/ 7580 w 214823"/>
              <a:gd name="connsiteY205" fmla="*/ 141130 h 161463"/>
              <a:gd name="connsiteX206" fmla="*/ 5775 w 214823"/>
              <a:gd name="connsiteY206" fmla="*/ 138965 h 161463"/>
              <a:gd name="connsiteX207" fmla="*/ 5234 w 214823"/>
              <a:gd name="connsiteY207" fmla="*/ 136799 h 161463"/>
              <a:gd name="connsiteX208" fmla="*/ 4271 w 214823"/>
              <a:gd name="connsiteY208" fmla="*/ 136017 h 161463"/>
              <a:gd name="connsiteX209" fmla="*/ 183241 w 214823"/>
              <a:gd name="connsiteY209" fmla="*/ 41629 h 161463"/>
              <a:gd name="connsiteX210" fmla="*/ 182760 w 214823"/>
              <a:gd name="connsiteY210" fmla="*/ 44517 h 161463"/>
              <a:gd name="connsiteX211" fmla="*/ 184264 w 214823"/>
              <a:gd name="connsiteY211" fmla="*/ 46923 h 161463"/>
              <a:gd name="connsiteX212" fmla="*/ 183843 w 214823"/>
              <a:gd name="connsiteY212" fmla="*/ 48307 h 161463"/>
              <a:gd name="connsiteX213" fmla="*/ 184324 w 214823"/>
              <a:gd name="connsiteY213" fmla="*/ 49570 h 161463"/>
              <a:gd name="connsiteX214" fmla="*/ 183121 w 214823"/>
              <a:gd name="connsiteY214" fmla="*/ 50593 h 161463"/>
              <a:gd name="connsiteX215" fmla="*/ 181917 w 214823"/>
              <a:gd name="connsiteY215" fmla="*/ 46803 h 161463"/>
              <a:gd name="connsiteX216" fmla="*/ 180534 w 214823"/>
              <a:gd name="connsiteY216" fmla="*/ 44998 h 161463"/>
              <a:gd name="connsiteX217" fmla="*/ 177827 w 214823"/>
              <a:gd name="connsiteY217" fmla="*/ 44637 h 161463"/>
              <a:gd name="connsiteX218" fmla="*/ 175360 w 214823"/>
              <a:gd name="connsiteY218" fmla="*/ 45539 h 161463"/>
              <a:gd name="connsiteX219" fmla="*/ 174518 w 214823"/>
              <a:gd name="connsiteY219" fmla="*/ 44637 h 161463"/>
              <a:gd name="connsiteX220" fmla="*/ 175902 w 214823"/>
              <a:gd name="connsiteY220" fmla="*/ 42231 h 161463"/>
              <a:gd name="connsiteX221" fmla="*/ 174819 w 214823"/>
              <a:gd name="connsiteY221" fmla="*/ 39403 h 161463"/>
              <a:gd name="connsiteX222" fmla="*/ 177466 w 214823"/>
              <a:gd name="connsiteY222" fmla="*/ 41208 h 161463"/>
              <a:gd name="connsiteX223" fmla="*/ 183241 w 214823"/>
              <a:gd name="connsiteY223" fmla="*/ 41629 h 161463"/>
              <a:gd name="connsiteX224" fmla="*/ 163028 w 214823"/>
              <a:gd name="connsiteY224" fmla="*/ 34711 h 161463"/>
              <a:gd name="connsiteX225" fmla="*/ 161043 w 214823"/>
              <a:gd name="connsiteY225" fmla="*/ 33869 h 161463"/>
              <a:gd name="connsiteX226" fmla="*/ 160742 w 214823"/>
              <a:gd name="connsiteY226" fmla="*/ 32666 h 161463"/>
              <a:gd name="connsiteX227" fmla="*/ 163148 w 214823"/>
              <a:gd name="connsiteY227" fmla="*/ 30079 h 161463"/>
              <a:gd name="connsiteX228" fmla="*/ 165555 w 214823"/>
              <a:gd name="connsiteY228" fmla="*/ 29658 h 161463"/>
              <a:gd name="connsiteX229" fmla="*/ 166578 w 214823"/>
              <a:gd name="connsiteY229" fmla="*/ 28274 h 161463"/>
              <a:gd name="connsiteX230" fmla="*/ 166938 w 214823"/>
              <a:gd name="connsiteY230" fmla="*/ 28876 h 161463"/>
              <a:gd name="connsiteX231" fmla="*/ 164712 w 214823"/>
              <a:gd name="connsiteY231" fmla="*/ 30560 h 161463"/>
              <a:gd name="connsiteX232" fmla="*/ 164111 w 214823"/>
              <a:gd name="connsiteY232" fmla="*/ 30560 h 161463"/>
              <a:gd name="connsiteX233" fmla="*/ 163148 w 214823"/>
              <a:gd name="connsiteY233" fmla="*/ 34831 h 161463"/>
              <a:gd name="connsiteX234" fmla="*/ 163028 w 214823"/>
              <a:gd name="connsiteY234" fmla="*/ 34711 h 161463"/>
              <a:gd name="connsiteX235" fmla="*/ 181075 w 214823"/>
              <a:gd name="connsiteY235" fmla="*/ 7159 h 161463"/>
              <a:gd name="connsiteX236" fmla="*/ 183963 w 214823"/>
              <a:gd name="connsiteY236" fmla="*/ 8061 h 161463"/>
              <a:gd name="connsiteX237" fmla="*/ 184745 w 214823"/>
              <a:gd name="connsiteY237" fmla="*/ 6918 h 161463"/>
              <a:gd name="connsiteX238" fmla="*/ 184684 w 214823"/>
              <a:gd name="connsiteY238" fmla="*/ 4873 h 161463"/>
              <a:gd name="connsiteX239" fmla="*/ 186911 w 214823"/>
              <a:gd name="connsiteY239" fmla="*/ 4271 h 161463"/>
              <a:gd name="connsiteX240" fmla="*/ 187512 w 214823"/>
              <a:gd name="connsiteY240" fmla="*/ 3248 h 161463"/>
              <a:gd name="connsiteX241" fmla="*/ 190520 w 214823"/>
              <a:gd name="connsiteY241" fmla="*/ 2527 h 161463"/>
              <a:gd name="connsiteX242" fmla="*/ 191001 w 214823"/>
              <a:gd name="connsiteY242" fmla="*/ 902 h 161463"/>
              <a:gd name="connsiteX243" fmla="*/ 193468 w 214823"/>
              <a:gd name="connsiteY243" fmla="*/ 0 h 161463"/>
              <a:gd name="connsiteX244" fmla="*/ 192204 w 214823"/>
              <a:gd name="connsiteY244" fmla="*/ 2647 h 161463"/>
              <a:gd name="connsiteX245" fmla="*/ 191001 w 214823"/>
              <a:gd name="connsiteY245" fmla="*/ 3850 h 161463"/>
              <a:gd name="connsiteX246" fmla="*/ 188595 w 214823"/>
              <a:gd name="connsiteY246" fmla="*/ 4692 h 161463"/>
              <a:gd name="connsiteX247" fmla="*/ 185768 w 214823"/>
              <a:gd name="connsiteY247" fmla="*/ 8542 h 161463"/>
              <a:gd name="connsiteX248" fmla="*/ 185587 w 214823"/>
              <a:gd name="connsiteY248" fmla="*/ 9625 h 161463"/>
              <a:gd name="connsiteX249" fmla="*/ 184264 w 214823"/>
              <a:gd name="connsiteY249" fmla="*/ 10768 h 161463"/>
              <a:gd name="connsiteX250" fmla="*/ 182579 w 214823"/>
              <a:gd name="connsiteY250" fmla="*/ 10768 h 161463"/>
              <a:gd name="connsiteX251" fmla="*/ 181737 w 214823"/>
              <a:gd name="connsiteY251" fmla="*/ 11851 h 161463"/>
              <a:gd name="connsiteX252" fmla="*/ 180293 w 214823"/>
              <a:gd name="connsiteY252" fmla="*/ 12453 h 161463"/>
              <a:gd name="connsiteX253" fmla="*/ 180895 w 214823"/>
              <a:gd name="connsiteY253" fmla="*/ 9204 h 161463"/>
              <a:gd name="connsiteX254" fmla="*/ 181075 w 214823"/>
              <a:gd name="connsiteY254" fmla="*/ 7159 h 161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214823" h="161463">
                <a:moveTo>
                  <a:pt x="4271" y="136017"/>
                </a:moveTo>
                <a:lnTo>
                  <a:pt x="3670" y="135536"/>
                </a:lnTo>
                <a:lnTo>
                  <a:pt x="2467" y="134212"/>
                </a:lnTo>
                <a:lnTo>
                  <a:pt x="1865" y="133310"/>
                </a:lnTo>
                <a:lnTo>
                  <a:pt x="1685" y="133129"/>
                </a:lnTo>
                <a:lnTo>
                  <a:pt x="241" y="132167"/>
                </a:lnTo>
                <a:lnTo>
                  <a:pt x="60" y="130964"/>
                </a:lnTo>
                <a:lnTo>
                  <a:pt x="0" y="129400"/>
                </a:lnTo>
                <a:lnTo>
                  <a:pt x="782" y="127595"/>
                </a:lnTo>
                <a:lnTo>
                  <a:pt x="1504" y="127896"/>
                </a:lnTo>
                <a:lnTo>
                  <a:pt x="2406" y="128196"/>
                </a:lnTo>
                <a:lnTo>
                  <a:pt x="4452" y="128196"/>
                </a:lnTo>
                <a:lnTo>
                  <a:pt x="5053" y="128136"/>
                </a:lnTo>
                <a:lnTo>
                  <a:pt x="6617" y="127836"/>
                </a:lnTo>
                <a:lnTo>
                  <a:pt x="7640" y="127836"/>
                </a:lnTo>
                <a:lnTo>
                  <a:pt x="8963" y="128437"/>
                </a:lnTo>
                <a:lnTo>
                  <a:pt x="9565" y="129881"/>
                </a:lnTo>
                <a:lnTo>
                  <a:pt x="9204" y="131505"/>
                </a:lnTo>
                <a:lnTo>
                  <a:pt x="9625" y="132347"/>
                </a:lnTo>
                <a:lnTo>
                  <a:pt x="12272" y="132528"/>
                </a:lnTo>
                <a:lnTo>
                  <a:pt x="14077" y="131626"/>
                </a:lnTo>
                <a:lnTo>
                  <a:pt x="14679" y="130843"/>
                </a:lnTo>
                <a:lnTo>
                  <a:pt x="17326" y="131445"/>
                </a:lnTo>
                <a:lnTo>
                  <a:pt x="17386" y="129099"/>
                </a:lnTo>
                <a:lnTo>
                  <a:pt x="18829" y="130001"/>
                </a:lnTo>
                <a:lnTo>
                  <a:pt x="20153" y="128437"/>
                </a:lnTo>
                <a:lnTo>
                  <a:pt x="19852" y="126392"/>
                </a:lnTo>
                <a:lnTo>
                  <a:pt x="17446" y="125971"/>
                </a:lnTo>
                <a:lnTo>
                  <a:pt x="16363" y="127174"/>
                </a:lnTo>
                <a:lnTo>
                  <a:pt x="13355" y="127414"/>
                </a:lnTo>
                <a:lnTo>
                  <a:pt x="12994" y="128136"/>
                </a:lnTo>
                <a:lnTo>
                  <a:pt x="12032" y="125008"/>
                </a:lnTo>
                <a:lnTo>
                  <a:pt x="11730" y="122722"/>
                </a:lnTo>
                <a:lnTo>
                  <a:pt x="12693" y="122241"/>
                </a:lnTo>
                <a:lnTo>
                  <a:pt x="16183" y="124647"/>
                </a:lnTo>
                <a:lnTo>
                  <a:pt x="19672" y="125850"/>
                </a:lnTo>
                <a:lnTo>
                  <a:pt x="22499" y="124467"/>
                </a:lnTo>
                <a:lnTo>
                  <a:pt x="27733" y="123925"/>
                </a:lnTo>
                <a:lnTo>
                  <a:pt x="32004" y="124587"/>
                </a:lnTo>
                <a:lnTo>
                  <a:pt x="36396" y="124346"/>
                </a:lnTo>
                <a:lnTo>
                  <a:pt x="37779" y="124587"/>
                </a:lnTo>
                <a:lnTo>
                  <a:pt x="44397" y="119654"/>
                </a:lnTo>
                <a:lnTo>
                  <a:pt x="47344" y="117248"/>
                </a:lnTo>
                <a:lnTo>
                  <a:pt x="47344" y="115924"/>
                </a:lnTo>
                <a:lnTo>
                  <a:pt x="46442" y="112074"/>
                </a:lnTo>
                <a:lnTo>
                  <a:pt x="43795" y="110330"/>
                </a:lnTo>
                <a:lnTo>
                  <a:pt x="45540" y="110330"/>
                </a:lnTo>
                <a:lnTo>
                  <a:pt x="47766" y="109066"/>
                </a:lnTo>
                <a:lnTo>
                  <a:pt x="48908" y="106901"/>
                </a:lnTo>
                <a:lnTo>
                  <a:pt x="50292" y="107743"/>
                </a:lnTo>
                <a:lnTo>
                  <a:pt x="52458" y="107622"/>
                </a:lnTo>
                <a:lnTo>
                  <a:pt x="54142" y="106419"/>
                </a:lnTo>
                <a:lnTo>
                  <a:pt x="59075" y="106720"/>
                </a:lnTo>
                <a:lnTo>
                  <a:pt x="66053" y="104073"/>
                </a:lnTo>
                <a:lnTo>
                  <a:pt x="71648" y="102449"/>
                </a:lnTo>
                <a:lnTo>
                  <a:pt x="77544" y="101366"/>
                </a:lnTo>
                <a:lnTo>
                  <a:pt x="80912" y="100223"/>
                </a:lnTo>
                <a:lnTo>
                  <a:pt x="87951" y="96734"/>
                </a:lnTo>
                <a:lnTo>
                  <a:pt x="92643" y="95952"/>
                </a:lnTo>
                <a:lnTo>
                  <a:pt x="96313" y="95110"/>
                </a:lnTo>
                <a:lnTo>
                  <a:pt x="100043" y="93425"/>
                </a:lnTo>
                <a:lnTo>
                  <a:pt x="104615" y="90177"/>
                </a:lnTo>
                <a:lnTo>
                  <a:pt x="107502" y="88793"/>
                </a:lnTo>
                <a:lnTo>
                  <a:pt x="109307" y="88492"/>
                </a:lnTo>
                <a:lnTo>
                  <a:pt x="114240" y="86387"/>
                </a:lnTo>
                <a:lnTo>
                  <a:pt x="120135" y="81394"/>
                </a:lnTo>
                <a:lnTo>
                  <a:pt x="123023" y="77243"/>
                </a:lnTo>
                <a:lnTo>
                  <a:pt x="126933" y="70866"/>
                </a:lnTo>
                <a:lnTo>
                  <a:pt x="128016" y="70385"/>
                </a:lnTo>
                <a:lnTo>
                  <a:pt x="130242" y="68099"/>
                </a:lnTo>
                <a:lnTo>
                  <a:pt x="131806" y="67076"/>
                </a:lnTo>
                <a:lnTo>
                  <a:pt x="133370" y="63707"/>
                </a:lnTo>
                <a:lnTo>
                  <a:pt x="134213" y="59496"/>
                </a:lnTo>
                <a:lnTo>
                  <a:pt x="137822" y="58052"/>
                </a:lnTo>
                <a:lnTo>
                  <a:pt x="140228" y="55646"/>
                </a:lnTo>
                <a:lnTo>
                  <a:pt x="141130" y="53360"/>
                </a:lnTo>
                <a:lnTo>
                  <a:pt x="141130" y="51676"/>
                </a:lnTo>
                <a:lnTo>
                  <a:pt x="142574" y="50232"/>
                </a:lnTo>
                <a:lnTo>
                  <a:pt x="143657" y="47104"/>
                </a:lnTo>
                <a:lnTo>
                  <a:pt x="143537" y="45780"/>
                </a:lnTo>
                <a:lnTo>
                  <a:pt x="145582" y="44998"/>
                </a:lnTo>
                <a:lnTo>
                  <a:pt x="146424" y="45359"/>
                </a:lnTo>
                <a:lnTo>
                  <a:pt x="148048" y="44757"/>
                </a:lnTo>
                <a:lnTo>
                  <a:pt x="148710" y="42652"/>
                </a:lnTo>
                <a:lnTo>
                  <a:pt x="149552" y="42652"/>
                </a:lnTo>
                <a:lnTo>
                  <a:pt x="150335" y="41208"/>
                </a:lnTo>
                <a:lnTo>
                  <a:pt x="152741" y="39283"/>
                </a:lnTo>
                <a:lnTo>
                  <a:pt x="154426" y="39764"/>
                </a:lnTo>
                <a:lnTo>
                  <a:pt x="157072" y="37418"/>
                </a:lnTo>
                <a:lnTo>
                  <a:pt x="158877" y="36937"/>
                </a:lnTo>
                <a:lnTo>
                  <a:pt x="157914" y="38742"/>
                </a:lnTo>
                <a:lnTo>
                  <a:pt x="157253" y="41268"/>
                </a:lnTo>
                <a:lnTo>
                  <a:pt x="157313" y="42893"/>
                </a:lnTo>
                <a:lnTo>
                  <a:pt x="152380" y="48608"/>
                </a:lnTo>
                <a:lnTo>
                  <a:pt x="153764" y="45720"/>
                </a:lnTo>
                <a:lnTo>
                  <a:pt x="151357" y="44998"/>
                </a:lnTo>
                <a:lnTo>
                  <a:pt x="149673" y="43975"/>
                </a:lnTo>
                <a:lnTo>
                  <a:pt x="148590" y="44397"/>
                </a:lnTo>
                <a:lnTo>
                  <a:pt x="147688" y="46081"/>
                </a:lnTo>
                <a:lnTo>
                  <a:pt x="147086" y="49811"/>
                </a:lnTo>
                <a:lnTo>
                  <a:pt x="147928" y="51014"/>
                </a:lnTo>
                <a:lnTo>
                  <a:pt x="150274" y="51615"/>
                </a:lnTo>
                <a:lnTo>
                  <a:pt x="151478" y="53661"/>
                </a:lnTo>
                <a:lnTo>
                  <a:pt x="153824" y="54142"/>
                </a:lnTo>
                <a:lnTo>
                  <a:pt x="156892" y="53661"/>
                </a:lnTo>
                <a:lnTo>
                  <a:pt x="157613" y="54142"/>
                </a:lnTo>
                <a:lnTo>
                  <a:pt x="157253" y="56067"/>
                </a:lnTo>
                <a:lnTo>
                  <a:pt x="159418" y="58594"/>
                </a:lnTo>
                <a:lnTo>
                  <a:pt x="161825" y="59797"/>
                </a:lnTo>
                <a:lnTo>
                  <a:pt x="164171" y="58473"/>
                </a:lnTo>
                <a:lnTo>
                  <a:pt x="165856" y="58113"/>
                </a:lnTo>
                <a:lnTo>
                  <a:pt x="167600" y="58233"/>
                </a:lnTo>
                <a:lnTo>
                  <a:pt x="169104" y="59075"/>
                </a:lnTo>
                <a:lnTo>
                  <a:pt x="171691" y="58654"/>
                </a:lnTo>
                <a:lnTo>
                  <a:pt x="172894" y="57090"/>
                </a:lnTo>
                <a:lnTo>
                  <a:pt x="173135" y="55466"/>
                </a:lnTo>
                <a:lnTo>
                  <a:pt x="174337" y="53661"/>
                </a:lnTo>
                <a:lnTo>
                  <a:pt x="175601" y="53540"/>
                </a:lnTo>
                <a:lnTo>
                  <a:pt x="178609" y="55165"/>
                </a:lnTo>
                <a:lnTo>
                  <a:pt x="179391" y="57992"/>
                </a:lnTo>
                <a:lnTo>
                  <a:pt x="181316" y="59015"/>
                </a:lnTo>
                <a:lnTo>
                  <a:pt x="183602" y="61481"/>
                </a:lnTo>
                <a:lnTo>
                  <a:pt x="184925" y="62203"/>
                </a:lnTo>
                <a:lnTo>
                  <a:pt x="186911" y="62143"/>
                </a:lnTo>
                <a:lnTo>
                  <a:pt x="188355" y="60699"/>
                </a:lnTo>
                <a:lnTo>
                  <a:pt x="188595" y="58113"/>
                </a:lnTo>
                <a:lnTo>
                  <a:pt x="190279" y="57090"/>
                </a:lnTo>
                <a:lnTo>
                  <a:pt x="190641" y="54744"/>
                </a:lnTo>
                <a:lnTo>
                  <a:pt x="194731" y="53841"/>
                </a:lnTo>
                <a:lnTo>
                  <a:pt x="197258" y="49209"/>
                </a:lnTo>
                <a:lnTo>
                  <a:pt x="197739" y="47284"/>
                </a:lnTo>
                <a:lnTo>
                  <a:pt x="199122" y="46803"/>
                </a:lnTo>
                <a:lnTo>
                  <a:pt x="200928" y="47886"/>
                </a:lnTo>
                <a:lnTo>
                  <a:pt x="201950" y="47224"/>
                </a:lnTo>
                <a:lnTo>
                  <a:pt x="202431" y="45840"/>
                </a:lnTo>
                <a:lnTo>
                  <a:pt x="200928" y="43193"/>
                </a:lnTo>
                <a:lnTo>
                  <a:pt x="200747" y="41810"/>
                </a:lnTo>
                <a:lnTo>
                  <a:pt x="203334" y="39764"/>
                </a:lnTo>
                <a:lnTo>
                  <a:pt x="205740" y="38441"/>
                </a:lnTo>
                <a:lnTo>
                  <a:pt x="207424" y="36756"/>
                </a:lnTo>
                <a:lnTo>
                  <a:pt x="209109" y="37960"/>
                </a:lnTo>
                <a:lnTo>
                  <a:pt x="212839" y="37358"/>
                </a:lnTo>
                <a:lnTo>
                  <a:pt x="213440" y="36817"/>
                </a:lnTo>
                <a:lnTo>
                  <a:pt x="214824" y="37478"/>
                </a:lnTo>
                <a:lnTo>
                  <a:pt x="213440" y="41689"/>
                </a:lnTo>
                <a:lnTo>
                  <a:pt x="210613" y="44336"/>
                </a:lnTo>
                <a:lnTo>
                  <a:pt x="210432" y="44998"/>
                </a:lnTo>
                <a:lnTo>
                  <a:pt x="208387" y="45840"/>
                </a:lnTo>
                <a:lnTo>
                  <a:pt x="203454" y="49871"/>
                </a:lnTo>
                <a:lnTo>
                  <a:pt x="195393" y="57752"/>
                </a:lnTo>
                <a:lnTo>
                  <a:pt x="185467" y="66474"/>
                </a:lnTo>
                <a:lnTo>
                  <a:pt x="171450" y="79709"/>
                </a:lnTo>
                <a:lnTo>
                  <a:pt x="168923" y="82356"/>
                </a:lnTo>
                <a:lnTo>
                  <a:pt x="159599" y="91380"/>
                </a:lnTo>
                <a:lnTo>
                  <a:pt x="153222" y="97396"/>
                </a:lnTo>
                <a:lnTo>
                  <a:pt x="144439" y="104976"/>
                </a:lnTo>
                <a:lnTo>
                  <a:pt x="132046" y="114601"/>
                </a:lnTo>
                <a:lnTo>
                  <a:pt x="121218" y="122842"/>
                </a:lnTo>
                <a:lnTo>
                  <a:pt x="113277" y="128618"/>
                </a:lnTo>
                <a:lnTo>
                  <a:pt x="110871" y="120797"/>
                </a:lnTo>
                <a:lnTo>
                  <a:pt x="110029" y="117308"/>
                </a:lnTo>
                <a:lnTo>
                  <a:pt x="109066" y="101547"/>
                </a:lnTo>
                <a:lnTo>
                  <a:pt x="106239" y="102389"/>
                </a:lnTo>
                <a:lnTo>
                  <a:pt x="105035" y="104314"/>
                </a:lnTo>
                <a:lnTo>
                  <a:pt x="104134" y="104254"/>
                </a:lnTo>
                <a:lnTo>
                  <a:pt x="102449" y="106058"/>
                </a:lnTo>
                <a:lnTo>
                  <a:pt x="100524" y="106299"/>
                </a:lnTo>
                <a:lnTo>
                  <a:pt x="99080" y="108284"/>
                </a:lnTo>
                <a:lnTo>
                  <a:pt x="98959" y="110269"/>
                </a:lnTo>
                <a:lnTo>
                  <a:pt x="96554" y="110931"/>
                </a:lnTo>
                <a:lnTo>
                  <a:pt x="95531" y="112916"/>
                </a:lnTo>
                <a:lnTo>
                  <a:pt x="92282" y="113518"/>
                </a:lnTo>
                <a:lnTo>
                  <a:pt x="93546" y="116706"/>
                </a:lnTo>
                <a:lnTo>
                  <a:pt x="90297" y="120195"/>
                </a:lnTo>
                <a:lnTo>
                  <a:pt x="88793" y="120496"/>
                </a:lnTo>
                <a:lnTo>
                  <a:pt x="87169" y="122060"/>
                </a:lnTo>
                <a:lnTo>
                  <a:pt x="85725" y="120857"/>
                </a:lnTo>
                <a:lnTo>
                  <a:pt x="84643" y="122481"/>
                </a:lnTo>
                <a:lnTo>
                  <a:pt x="85364" y="124166"/>
                </a:lnTo>
                <a:lnTo>
                  <a:pt x="84040" y="125008"/>
                </a:lnTo>
                <a:lnTo>
                  <a:pt x="80672" y="124768"/>
                </a:lnTo>
                <a:lnTo>
                  <a:pt x="78085" y="125610"/>
                </a:lnTo>
                <a:lnTo>
                  <a:pt x="75438" y="124346"/>
                </a:lnTo>
                <a:lnTo>
                  <a:pt x="72551" y="125971"/>
                </a:lnTo>
                <a:lnTo>
                  <a:pt x="69903" y="129219"/>
                </a:lnTo>
                <a:lnTo>
                  <a:pt x="70144" y="129941"/>
                </a:lnTo>
                <a:lnTo>
                  <a:pt x="69001" y="130122"/>
                </a:lnTo>
                <a:lnTo>
                  <a:pt x="69723" y="131445"/>
                </a:lnTo>
                <a:lnTo>
                  <a:pt x="67317" y="132648"/>
                </a:lnTo>
                <a:lnTo>
                  <a:pt x="66835" y="131565"/>
                </a:lnTo>
                <a:lnTo>
                  <a:pt x="65091" y="132468"/>
                </a:lnTo>
                <a:lnTo>
                  <a:pt x="65572" y="133611"/>
                </a:lnTo>
                <a:lnTo>
                  <a:pt x="66535" y="133009"/>
                </a:lnTo>
                <a:lnTo>
                  <a:pt x="67136" y="134393"/>
                </a:lnTo>
                <a:lnTo>
                  <a:pt x="57932" y="138303"/>
                </a:lnTo>
                <a:lnTo>
                  <a:pt x="57150" y="133972"/>
                </a:lnTo>
                <a:lnTo>
                  <a:pt x="55586" y="134333"/>
                </a:lnTo>
                <a:lnTo>
                  <a:pt x="42111" y="139747"/>
                </a:lnTo>
                <a:lnTo>
                  <a:pt x="42712" y="142454"/>
                </a:lnTo>
                <a:lnTo>
                  <a:pt x="34290" y="145943"/>
                </a:lnTo>
                <a:lnTo>
                  <a:pt x="35373" y="149553"/>
                </a:lnTo>
                <a:lnTo>
                  <a:pt x="17506" y="161464"/>
                </a:lnTo>
                <a:lnTo>
                  <a:pt x="15100" y="156050"/>
                </a:lnTo>
                <a:lnTo>
                  <a:pt x="9625" y="144379"/>
                </a:lnTo>
                <a:lnTo>
                  <a:pt x="8181" y="142695"/>
                </a:lnTo>
                <a:lnTo>
                  <a:pt x="7580" y="141130"/>
                </a:lnTo>
                <a:lnTo>
                  <a:pt x="5775" y="138965"/>
                </a:lnTo>
                <a:lnTo>
                  <a:pt x="5234" y="136799"/>
                </a:lnTo>
                <a:lnTo>
                  <a:pt x="4271" y="136017"/>
                </a:lnTo>
                <a:moveTo>
                  <a:pt x="183241" y="41629"/>
                </a:moveTo>
                <a:lnTo>
                  <a:pt x="182760" y="44517"/>
                </a:lnTo>
                <a:lnTo>
                  <a:pt x="184264" y="46923"/>
                </a:lnTo>
                <a:lnTo>
                  <a:pt x="183843" y="48307"/>
                </a:lnTo>
                <a:lnTo>
                  <a:pt x="184324" y="49570"/>
                </a:lnTo>
                <a:lnTo>
                  <a:pt x="183121" y="50593"/>
                </a:lnTo>
                <a:lnTo>
                  <a:pt x="181917" y="46803"/>
                </a:lnTo>
                <a:lnTo>
                  <a:pt x="180534" y="44998"/>
                </a:lnTo>
                <a:lnTo>
                  <a:pt x="177827" y="44637"/>
                </a:lnTo>
                <a:lnTo>
                  <a:pt x="175360" y="45539"/>
                </a:lnTo>
                <a:lnTo>
                  <a:pt x="174518" y="44637"/>
                </a:lnTo>
                <a:lnTo>
                  <a:pt x="175902" y="42231"/>
                </a:lnTo>
                <a:lnTo>
                  <a:pt x="174819" y="39403"/>
                </a:lnTo>
                <a:lnTo>
                  <a:pt x="177466" y="41208"/>
                </a:lnTo>
                <a:lnTo>
                  <a:pt x="183241" y="41629"/>
                </a:lnTo>
                <a:moveTo>
                  <a:pt x="163028" y="34711"/>
                </a:moveTo>
                <a:lnTo>
                  <a:pt x="161043" y="33869"/>
                </a:lnTo>
                <a:lnTo>
                  <a:pt x="160742" y="32666"/>
                </a:lnTo>
                <a:lnTo>
                  <a:pt x="163148" y="30079"/>
                </a:lnTo>
                <a:lnTo>
                  <a:pt x="165555" y="29658"/>
                </a:lnTo>
                <a:lnTo>
                  <a:pt x="166578" y="28274"/>
                </a:lnTo>
                <a:lnTo>
                  <a:pt x="166938" y="28876"/>
                </a:lnTo>
                <a:lnTo>
                  <a:pt x="164712" y="30560"/>
                </a:lnTo>
                <a:lnTo>
                  <a:pt x="164111" y="30560"/>
                </a:lnTo>
                <a:lnTo>
                  <a:pt x="163148" y="34831"/>
                </a:lnTo>
                <a:lnTo>
                  <a:pt x="163028" y="34711"/>
                </a:lnTo>
                <a:moveTo>
                  <a:pt x="181075" y="7159"/>
                </a:moveTo>
                <a:lnTo>
                  <a:pt x="183963" y="8061"/>
                </a:lnTo>
                <a:lnTo>
                  <a:pt x="184745" y="6918"/>
                </a:lnTo>
                <a:lnTo>
                  <a:pt x="184684" y="4873"/>
                </a:lnTo>
                <a:lnTo>
                  <a:pt x="186911" y="4271"/>
                </a:lnTo>
                <a:lnTo>
                  <a:pt x="187512" y="3248"/>
                </a:lnTo>
                <a:lnTo>
                  <a:pt x="190520" y="2527"/>
                </a:lnTo>
                <a:lnTo>
                  <a:pt x="191001" y="902"/>
                </a:lnTo>
                <a:lnTo>
                  <a:pt x="193468" y="0"/>
                </a:lnTo>
                <a:lnTo>
                  <a:pt x="192204" y="2647"/>
                </a:lnTo>
                <a:lnTo>
                  <a:pt x="191001" y="3850"/>
                </a:lnTo>
                <a:lnTo>
                  <a:pt x="188595" y="4692"/>
                </a:lnTo>
                <a:lnTo>
                  <a:pt x="185768" y="8542"/>
                </a:lnTo>
                <a:lnTo>
                  <a:pt x="185587" y="9625"/>
                </a:lnTo>
                <a:lnTo>
                  <a:pt x="184264" y="10768"/>
                </a:lnTo>
                <a:lnTo>
                  <a:pt x="182579" y="10768"/>
                </a:lnTo>
                <a:lnTo>
                  <a:pt x="181737" y="11851"/>
                </a:lnTo>
                <a:lnTo>
                  <a:pt x="180293" y="12453"/>
                </a:lnTo>
                <a:lnTo>
                  <a:pt x="180895" y="9204"/>
                </a:lnTo>
                <a:lnTo>
                  <a:pt x="181075" y="715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" name="Freeform: Shape 281" title="NY-2">
            <a:extLst>
              <a:ext uri="{FF2B5EF4-FFF2-40B4-BE49-F238E27FC236}">
                <a16:creationId xmlns:a16="http://schemas.microsoft.com/office/drawing/2014/main" id="{08DF64F4-1946-AD7B-61DE-29E997406D79}"/>
              </a:ext>
            </a:extLst>
          </p:cNvPr>
          <p:cNvSpPr/>
          <p:nvPr/>
        </p:nvSpPr>
        <p:spPr>
          <a:xfrm>
            <a:off x="7382431" y="3119721"/>
            <a:ext cx="77814" cy="69385"/>
          </a:xfrm>
          <a:custGeom>
            <a:avLst/>
            <a:gdLst>
              <a:gd name="connsiteX0" fmla="*/ 3549 w 97395"/>
              <a:gd name="connsiteY0" fmla="*/ 89876 h 89935"/>
              <a:gd name="connsiteX1" fmla="*/ 842 w 97395"/>
              <a:gd name="connsiteY1" fmla="*/ 80491 h 89935"/>
              <a:gd name="connsiteX2" fmla="*/ 0 w 97395"/>
              <a:gd name="connsiteY2" fmla="*/ 78807 h 89935"/>
              <a:gd name="connsiteX3" fmla="*/ 181 w 97395"/>
              <a:gd name="connsiteY3" fmla="*/ 77062 h 89935"/>
              <a:gd name="connsiteX4" fmla="*/ 2467 w 97395"/>
              <a:gd name="connsiteY4" fmla="*/ 76461 h 89935"/>
              <a:gd name="connsiteX5" fmla="*/ 3368 w 97395"/>
              <a:gd name="connsiteY5" fmla="*/ 75257 h 89935"/>
              <a:gd name="connsiteX6" fmla="*/ 3249 w 97395"/>
              <a:gd name="connsiteY6" fmla="*/ 74054 h 89935"/>
              <a:gd name="connsiteX7" fmla="*/ 7279 w 97395"/>
              <a:gd name="connsiteY7" fmla="*/ 72490 h 89935"/>
              <a:gd name="connsiteX8" fmla="*/ 1624 w 97395"/>
              <a:gd name="connsiteY8" fmla="*/ 59917 h 89935"/>
              <a:gd name="connsiteX9" fmla="*/ 19491 w 97395"/>
              <a:gd name="connsiteY9" fmla="*/ 48006 h 89935"/>
              <a:gd name="connsiteX10" fmla="*/ 18408 w 97395"/>
              <a:gd name="connsiteY10" fmla="*/ 44396 h 89935"/>
              <a:gd name="connsiteX11" fmla="*/ 26830 w 97395"/>
              <a:gd name="connsiteY11" fmla="*/ 40907 h 89935"/>
              <a:gd name="connsiteX12" fmla="*/ 26229 w 97395"/>
              <a:gd name="connsiteY12" fmla="*/ 38140 h 89935"/>
              <a:gd name="connsiteX13" fmla="*/ 39704 w 97395"/>
              <a:gd name="connsiteY13" fmla="*/ 32786 h 89935"/>
              <a:gd name="connsiteX14" fmla="*/ 41268 w 97395"/>
              <a:gd name="connsiteY14" fmla="*/ 32425 h 89935"/>
              <a:gd name="connsiteX15" fmla="*/ 42050 w 97395"/>
              <a:gd name="connsiteY15" fmla="*/ 36756 h 89935"/>
              <a:gd name="connsiteX16" fmla="*/ 51194 w 97395"/>
              <a:gd name="connsiteY16" fmla="*/ 32846 h 89935"/>
              <a:gd name="connsiteX17" fmla="*/ 50593 w 97395"/>
              <a:gd name="connsiteY17" fmla="*/ 31523 h 89935"/>
              <a:gd name="connsiteX18" fmla="*/ 49690 w 97395"/>
              <a:gd name="connsiteY18" fmla="*/ 32004 h 89935"/>
              <a:gd name="connsiteX19" fmla="*/ 49209 w 97395"/>
              <a:gd name="connsiteY19" fmla="*/ 30921 h 89935"/>
              <a:gd name="connsiteX20" fmla="*/ 51014 w 97395"/>
              <a:gd name="connsiteY20" fmla="*/ 30019 h 89935"/>
              <a:gd name="connsiteX21" fmla="*/ 51435 w 97395"/>
              <a:gd name="connsiteY21" fmla="*/ 31041 h 89935"/>
              <a:gd name="connsiteX22" fmla="*/ 53841 w 97395"/>
              <a:gd name="connsiteY22" fmla="*/ 29898 h 89935"/>
              <a:gd name="connsiteX23" fmla="*/ 53059 w 97395"/>
              <a:gd name="connsiteY23" fmla="*/ 28575 h 89935"/>
              <a:gd name="connsiteX24" fmla="*/ 54202 w 97395"/>
              <a:gd name="connsiteY24" fmla="*/ 28395 h 89935"/>
              <a:gd name="connsiteX25" fmla="*/ 54022 w 97395"/>
              <a:gd name="connsiteY25" fmla="*/ 27673 h 89935"/>
              <a:gd name="connsiteX26" fmla="*/ 56669 w 97395"/>
              <a:gd name="connsiteY26" fmla="*/ 24424 h 89935"/>
              <a:gd name="connsiteX27" fmla="*/ 59556 w 97395"/>
              <a:gd name="connsiteY27" fmla="*/ 22800 h 89935"/>
              <a:gd name="connsiteX28" fmla="*/ 62203 w 97395"/>
              <a:gd name="connsiteY28" fmla="*/ 24003 h 89935"/>
              <a:gd name="connsiteX29" fmla="*/ 64790 w 97395"/>
              <a:gd name="connsiteY29" fmla="*/ 23221 h 89935"/>
              <a:gd name="connsiteX30" fmla="*/ 68219 w 97395"/>
              <a:gd name="connsiteY30" fmla="*/ 23462 h 89935"/>
              <a:gd name="connsiteX31" fmla="*/ 69483 w 97395"/>
              <a:gd name="connsiteY31" fmla="*/ 22559 h 89935"/>
              <a:gd name="connsiteX32" fmla="*/ 68701 w 97395"/>
              <a:gd name="connsiteY32" fmla="*/ 20875 h 89935"/>
              <a:gd name="connsiteX33" fmla="*/ 69783 w 97395"/>
              <a:gd name="connsiteY33" fmla="*/ 19311 h 89935"/>
              <a:gd name="connsiteX34" fmla="*/ 71287 w 97395"/>
              <a:gd name="connsiteY34" fmla="*/ 20514 h 89935"/>
              <a:gd name="connsiteX35" fmla="*/ 72911 w 97395"/>
              <a:gd name="connsiteY35" fmla="*/ 18950 h 89935"/>
              <a:gd name="connsiteX36" fmla="*/ 74355 w 97395"/>
              <a:gd name="connsiteY36" fmla="*/ 18649 h 89935"/>
              <a:gd name="connsiteX37" fmla="*/ 77664 w 97395"/>
              <a:gd name="connsiteY37" fmla="*/ 15160 h 89935"/>
              <a:gd name="connsiteX38" fmla="*/ 76460 w 97395"/>
              <a:gd name="connsiteY38" fmla="*/ 12032 h 89935"/>
              <a:gd name="connsiteX39" fmla="*/ 79649 w 97395"/>
              <a:gd name="connsiteY39" fmla="*/ 11430 h 89935"/>
              <a:gd name="connsiteX40" fmla="*/ 80672 w 97395"/>
              <a:gd name="connsiteY40" fmla="*/ 9445 h 89935"/>
              <a:gd name="connsiteX41" fmla="*/ 83078 w 97395"/>
              <a:gd name="connsiteY41" fmla="*/ 8783 h 89935"/>
              <a:gd name="connsiteX42" fmla="*/ 83198 w 97395"/>
              <a:gd name="connsiteY42" fmla="*/ 6738 h 89935"/>
              <a:gd name="connsiteX43" fmla="*/ 84642 w 97395"/>
              <a:gd name="connsiteY43" fmla="*/ 4752 h 89935"/>
              <a:gd name="connsiteX44" fmla="*/ 86567 w 97395"/>
              <a:gd name="connsiteY44" fmla="*/ 4572 h 89935"/>
              <a:gd name="connsiteX45" fmla="*/ 88252 w 97395"/>
              <a:gd name="connsiteY45" fmla="*/ 2767 h 89935"/>
              <a:gd name="connsiteX46" fmla="*/ 89154 w 97395"/>
              <a:gd name="connsiteY46" fmla="*/ 2767 h 89935"/>
              <a:gd name="connsiteX47" fmla="*/ 90357 w 97395"/>
              <a:gd name="connsiteY47" fmla="*/ 842 h 89935"/>
              <a:gd name="connsiteX48" fmla="*/ 93124 w 97395"/>
              <a:gd name="connsiteY48" fmla="*/ 0 h 89935"/>
              <a:gd name="connsiteX49" fmla="*/ 94147 w 97395"/>
              <a:gd name="connsiteY49" fmla="*/ 15761 h 89935"/>
              <a:gd name="connsiteX50" fmla="*/ 94990 w 97395"/>
              <a:gd name="connsiteY50" fmla="*/ 19251 h 89935"/>
              <a:gd name="connsiteX51" fmla="*/ 97395 w 97395"/>
              <a:gd name="connsiteY51" fmla="*/ 27071 h 89935"/>
              <a:gd name="connsiteX52" fmla="*/ 94387 w 97395"/>
              <a:gd name="connsiteY52" fmla="*/ 29598 h 89935"/>
              <a:gd name="connsiteX53" fmla="*/ 92463 w 97395"/>
              <a:gd name="connsiteY53" fmla="*/ 30560 h 89935"/>
              <a:gd name="connsiteX54" fmla="*/ 81153 w 97395"/>
              <a:gd name="connsiteY54" fmla="*/ 39764 h 89935"/>
              <a:gd name="connsiteX55" fmla="*/ 74054 w 97395"/>
              <a:gd name="connsiteY55" fmla="*/ 45840 h 89935"/>
              <a:gd name="connsiteX56" fmla="*/ 63767 w 97395"/>
              <a:gd name="connsiteY56" fmla="*/ 55646 h 89935"/>
              <a:gd name="connsiteX57" fmla="*/ 58534 w 97395"/>
              <a:gd name="connsiteY57" fmla="*/ 59737 h 89935"/>
              <a:gd name="connsiteX58" fmla="*/ 54864 w 97395"/>
              <a:gd name="connsiteY58" fmla="*/ 62384 h 89935"/>
              <a:gd name="connsiteX59" fmla="*/ 46321 w 97395"/>
              <a:gd name="connsiteY59" fmla="*/ 68099 h 89935"/>
              <a:gd name="connsiteX60" fmla="*/ 44577 w 97395"/>
              <a:gd name="connsiteY60" fmla="*/ 69001 h 89935"/>
              <a:gd name="connsiteX61" fmla="*/ 39584 w 97395"/>
              <a:gd name="connsiteY61" fmla="*/ 72550 h 89935"/>
              <a:gd name="connsiteX62" fmla="*/ 35733 w 97395"/>
              <a:gd name="connsiteY62" fmla="*/ 74896 h 89935"/>
              <a:gd name="connsiteX63" fmla="*/ 32606 w 97395"/>
              <a:gd name="connsiteY63" fmla="*/ 76400 h 89935"/>
              <a:gd name="connsiteX64" fmla="*/ 26710 w 97395"/>
              <a:gd name="connsiteY64" fmla="*/ 78446 h 89935"/>
              <a:gd name="connsiteX65" fmla="*/ 23402 w 97395"/>
              <a:gd name="connsiteY65" fmla="*/ 77002 h 89935"/>
              <a:gd name="connsiteX66" fmla="*/ 20093 w 97395"/>
              <a:gd name="connsiteY66" fmla="*/ 78446 h 89935"/>
              <a:gd name="connsiteX67" fmla="*/ 12092 w 97395"/>
              <a:gd name="connsiteY67" fmla="*/ 84702 h 89935"/>
              <a:gd name="connsiteX68" fmla="*/ 7941 w 97395"/>
              <a:gd name="connsiteY68" fmla="*/ 87409 h 89935"/>
              <a:gd name="connsiteX69" fmla="*/ 3609 w 97395"/>
              <a:gd name="connsiteY69" fmla="*/ 89936 h 89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97395" h="89935">
                <a:moveTo>
                  <a:pt x="3549" y="89876"/>
                </a:moveTo>
                <a:lnTo>
                  <a:pt x="842" y="80491"/>
                </a:lnTo>
                <a:lnTo>
                  <a:pt x="0" y="78807"/>
                </a:lnTo>
                <a:lnTo>
                  <a:pt x="181" y="77062"/>
                </a:lnTo>
                <a:lnTo>
                  <a:pt x="2467" y="76461"/>
                </a:lnTo>
                <a:lnTo>
                  <a:pt x="3368" y="75257"/>
                </a:lnTo>
                <a:lnTo>
                  <a:pt x="3249" y="74054"/>
                </a:lnTo>
                <a:lnTo>
                  <a:pt x="7279" y="72490"/>
                </a:lnTo>
                <a:lnTo>
                  <a:pt x="1624" y="59917"/>
                </a:lnTo>
                <a:lnTo>
                  <a:pt x="19491" y="48006"/>
                </a:lnTo>
                <a:lnTo>
                  <a:pt x="18408" y="44396"/>
                </a:lnTo>
                <a:lnTo>
                  <a:pt x="26830" y="40907"/>
                </a:lnTo>
                <a:lnTo>
                  <a:pt x="26229" y="38140"/>
                </a:lnTo>
                <a:lnTo>
                  <a:pt x="39704" y="32786"/>
                </a:lnTo>
                <a:lnTo>
                  <a:pt x="41268" y="32425"/>
                </a:lnTo>
                <a:lnTo>
                  <a:pt x="42050" y="36756"/>
                </a:lnTo>
                <a:lnTo>
                  <a:pt x="51194" y="32846"/>
                </a:lnTo>
                <a:lnTo>
                  <a:pt x="50593" y="31523"/>
                </a:lnTo>
                <a:lnTo>
                  <a:pt x="49690" y="32004"/>
                </a:lnTo>
                <a:lnTo>
                  <a:pt x="49209" y="30921"/>
                </a:lnTo>
                <a:lnTo>
                  <a:pt x="51014" y="30019"/>
                </a:lnTo>
                <a:lnTo>
                  <a:pt x="51435" y="31041"/>
                </a:lnTo>
                <a:lnTo>
                  <a:pt x="53841" y="29898"/>
                </a:lnTo>
                <a:lnTo>
                  <a:pt x="53059" y="28575"/>
                </a:lnTo>
                <a:lnTo>
                  <a:pt x="54202" y="28395"/>
                </a:lnTo>
                <a:lnTo>
                  <a:pt x="54022" y="27673"/>
                </a:lnTo>
                <a:lnTo>
                  <a:pt x="56669" y="24424"/>
                </a:lnTo>
                <a:lnTo>
                  <a:pt x="59556" y="22800"/>
                </a:lnTo>
                <a:lnTo>
                  <a:pt x="62203" y="24003"/>
                </a:lnTo>
                <a:lnTo>
                  <a:pt x="64790" y="23221"/>
                </a:lnTo>
                <a:lnTo>
                  <a:pt x="68219" y="23462"/>
                </a:lnTo>
                <a:lnTo>
                  <a:pt x="69483" y="22559"/>
                </a:lnTo>
                <a:lnTo>
                  <a:pt x="68701" y="20875"/>
                </a:lnTo>
                <a:lnTo>
                  <a:pt x="69783" y="19311"/>
                </a:lnTo>
                <a:lnTo>
                  <a:pt x="71287" y="20514"/>
                </a:lnTo>
                <a:lnTo>
                  <a:pt x="72911" y="18950"/>
                </a:lnTo>
                <a:lnTo>
                  <a:pt x="74355" y="18649"/>
                </a:lnTo>
                <a:lnTo>
                  <a:pt x="77664" y="15160"/>
                </a:lnTo>
                <a:lnTo>
                  <a:pt x="76460" y="12032"/>
                </a:lnTo>
                <a:lnTo>
                  <a:pt x="79649" y="11430"/>
                </a:lnTo>
                <a:lnTo>
                  <a:pt x="80672" y="9445"/>
                </a:lnTo>
                <a:lnTo>
                  <a:pt x="83078" y="8783"/>
                </a:lnTo>
                <a:lnTo>
                  <a:pt x="83198" y="6738"/>
                </a:lnTo>
                <a:lnTo>
                  <a:pt x="84642" y="4752"/>
                </a:lnTo>
                <a:lnTo>
                  <a:pt x="86567" y="4572"/>
                </a:lnTo>
                <a:lnTo>
                  <a:pt x="88252" y="2767"/>
                </a:lnTo>
                <a:lnTo>
                  <a:pt x="89154" y="2767"/>
                </a:lnTo>
                <a:lnTo>
                  <a:pt x="90357" y="842"/>
                </a:lnTo>
                <a:lnTo>
                  <a:pt x="93124" y="0"/>
                </a:lnTo>
                <a:lnTo>
                  <a:pt x="94147" y="15761"/>
                </a:lnTo>
                <a:lnTo>
                  <a:pt x="94990" y="19251"/>
                </a:lnTo>
                <a:lnTo>
                  <a:pt x="97395" y="27071"/>
                </a:lnTo>
                <a:lnTo>
                  <a:pt x="94387" y="29598"/>
                </a:lnTo>
                <a:lnTo>
                  <a:pt x="92463" y="30560"/>
                </a:lnTo>
                <a:lnTo>
                  <a:pt x="81153" y="39764"/>
                </a:lnTo>
                <a:lnTo>
                  <a:pt x="74054" y="45840"/>
                </a:lnTo>
                <a:lnTo>
                  <a:pt x="63767" y="55646"/>
                </a:lnTo>
                <a:lnTo>
                  <a:pt x="58534" y="59737"/>
                </a:lnTo>
                <a:lnTo>
                  <a:pt x="54864" y="62384"/>
                </a:lnTo>
                <a:lnTo>
                  <a:pt x="46321" y="68099"/>
                </a:lnTo>
                <a:lnTo>
                  <a:pt x="44577" y="69001"/>
                </a:lnTo>
                <a:lnTo>
                  <a:pt x="39584" y="72550"/>
                </a:lnTo>
                <a:lnTo>
                  <a:pt x="35733" y="74896"/>
                </a:lnTo>
                <a:lnTo>
                  <a:pt x="32606" y="76400"/>
                </a:lnTo>
                <a:lnTo>
                  <a:pt x="26710" y="78446"/>
                </a:lnTo>
                <a:lnTo>
                  <a:pt x="23402" y="77002"/>
                </a:lnTo>
                <a:lnTo>
                  <a:pt x="20093" y="78446"/>
                </a:lnTo>
                <a:lnTo>
                  <a:pt x="12092" y="84702"/>
                </a:lnTo>
                <a:lnTo>
                  <a:pt x="7941" y="87409"/>
                </a:lnTo>
                <a:lnTo>
                  <a:pt x="3609" y="89936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" name="Freeform: Shape 282" title="NY-3">
            <a:extLst>
              <a:ext uri="{FF2B5EF4-FFF2-40B4-BE49-F238E27FC236}">
                <a16:creationId xmlns:a16="http://schemas.microsoft.com/office/drawing/2014/main" id="{156B3C4C-B11B-357C-B3B6-9CD1F12D1712}"/>
              </a:ext>
            </a:extLst>
          </p:cNvPr>
          <p:cNvSpPr/>
          <p:nvPr/>
        </p:nvSpPr>
        <p:spPr>
          <a:xfrm>
            <a:off x="7339031" y="3144876"/>
            <a:ext cx="49216" cy="35226"/>
          </a:xfrm>
          <a:custGeom>
            <a:avLst/>
            <a:gdLst>
              <a:gd name="connsiteX0" fmla="*/ 46021 w 61601"/>
              <a:gd name="connsiteY0" fmla="*/ 6978 h 45659"/>
              <a:gd name="connsiteX1" fmla="*/ 46622 w 61601"/>
              <a:gd name="connsiteY1" fmla="*/ 8482 h 45659"/>
              <a:gd name="connsiteX2" fmla="*/ 48066 w 61601"/>
              <a:gd name="connsiteY2" fmla="*/ 10227 h 45659"/>
              <a:gd name="connsiteX3" fmla="*/ 53480 w 61601"/>
              <a:gd name="connsiteY3" fmla="*/ 22018 h 45659"/>
              <a:gd name="connsiteX4" fmla="*/ 55947 w 61601"/>
              <a:gd name="connsiteY4" fmla="*/ 27312 h 45659"/>
              <a:gd name="connsiteX5" fmla="*/ 61602 w 61601"/>
              <a:gd name="connsiteY5" fmla="*/ 39885 h 45659"/>
              <a:gd name="connsiteX6" fmla="*/ 57572 w 61601"/>
              <a:gd name="connsiteY6" fmla="*/ 41449 h 45659"/>
              <a:gd name="connsiteX7" fmla="*/ 57691 w 61601"/>
              <a:gd name="connsiteY7" fmla="*/ 42652 h 45659"/>
              <a:gd name="connsiteX8" fmla="*/ 56789 w 61601"/>
              <a:gd name="connsiteY8" fmla="*/ 43855 h 45659"/>
              <a:gd name="connsiteX9" fmla="*/ 54503 w 61601"/>
              <a:gd name="connsiteY9" fmla="*/ 44457 h 45659"/>
              <a:gd name="connsiteX10" fmla="*/ 53420 w 61601"/>
              <a:gd name="connsiteY10" fmla="*/ 40486 h 45659"/>
              <a:gd name="connsiteX11" fmla="*/ 52338 w 61601"/>
              <a:gd name="connsiteY11" fmla="*/ 38020 h 45659"/>
              <a:gd name="connsiteX12" fmla="*/ 51134 w 61601"/>
              <a:gd name="connsiteY12" fmla="*/ 37839 h 45659"/>
              <a:gd name="connsiteX13" fmla="*/ 49450 w 61601"/>
              <a:gd name="connsiteY13" fmla="*/ 38982 h 45659"/>
              <a:gd name="connsiteX14" fmla="*/ 46803 w 61601"/>
              <a:gd name="connsiteY14" fmla="*/ 38682 h 45659"/>
              <a:gd name="connsiteX15" fmla="*/ 45480 w 61601"/>
              <a:gd name="connsiteY15" fmla="*/ 35553 h 45659"/>
              <a:gd name="connsiteX16" fmla="*/ 43795 w 61601"/>
              <a:gd name="connsiteY16" fmla="*/ 36155 h 45659"/>
              <a:gd name="connsiteX17" fmla="*/ 42652 w 61601"/>
              <a:gd name="connsiteY17" fmla="*/ 34711 h 45659"/>
              <a:gd name="connsiteX18" fmla="*/ 41088 w 61601"/>
              <a:gd name="connsiteY18" fmla="*/ 35072 h 45659"/>
              <a:gd name="connsiteX19" fmla="*/ 40005 w 61601"/>
              <a:gd name="connsiteY19" fmla="*/ 31102 h 45659"/>
              <a:gd name="connsiteX20" fmla="*/ 37779 w 61601"/>
              <a:gd name="connsiteY20" fmla="*/ 32666 h 45659"/>
              <a:gd name="connsiteX21" fmla="*/ 27733 w 61601"/>
              <a:gd name="connsiteY21" fmla="*/ 38441 h 45659"/>
              <a:gd name="connsiteX22" fmla="*/ 22078 w 61601"/>
              <a:gd name="connsiteY22" fmla="*/ 41449 h 45659"/>
              <a:gd name="connsiteX23" fmla="*/ 19070 w 61601"/>
              <a:gd name="connsiteY23" fmla="*/ 43133 h 45659"/>
              <a:gd name="connsiteX24" fmla="*/ 17687 w 61601"/>
              <a:gd name="connsiteY24" fmla="*/ 44336 h 45659"/>
              <a:gd name="connsiteX25" fmla="*/ 16664 w 61601"/>
              <a:gd name="connsiteY25" fmla="*/ 45660 h 45659"/>
              <a:gd name="connsiteX26" fmla="*/ 15641 w 61601"/>
              <a:gd name="connsiteY26" fmla="*/ 44757 h 45659"/>
              <a:gd name="connsiteX27" fmla="*/ 15039 w 61601"/>
              <a:gd name="connsiteY27" fmla="*/ 45479 h 45659"/>
              <a:gd name="connsiteX28" fmla="*/ 13837 w 61601"/>
              <a:gd name="connsiteY28" fmla="*/ 44697 h 45659"/>
              <a:gd name="connsiteX29" fmla="*/ 15942 w 61601"/>
              <a:gd name="connsiteY29" fmla="*/ 40486 h 45659"/>
              <a:gd name="connsiteX30" fmla="*/ 13235 w 61601"/>
              <a:gd name="connsiteY30" fmla="*/ 38441 h 45659"/>
              <a:gd name="connsiteX31" fmla="*/ 11490 w 61601"/>
              <a:gd name="connsiteY31" fmla="*/ 37719 h 45659"/>
              <a:gd name="connsiteX32" fmla="*/ 9986 w 61601"/>
              <a:gd name="connsiteY32" fmla="*/ 38381 h 45659"/>
              <a:gd name="connsiteX33" fmla="*/ 9265 w 61601"/>
              <a:gd name="connsiteY33" fmla="*/ 37659 h 45659"/>
              <a:gd name="connsiteX34" fmla="*/ 8903 w 61601"/>
              <a:gd name="connsiteY34" fmla="*/ 38862 h 45659"/>
              <a:gd name="connsiteX35" fmla="*/ 5715 w 61601"/>
              <a:gd name="connsiteY35" fmla="*/ 40065 h 45659"/>
              <a:gd name="connsiteX36" fmla="*/ 2406 w 61601"/>
              <a:gd name="connsiteY36" fmla="*/ 38742 h 45659"/>
              <a:gd name="connsiteX37" fmla="*/ 1504 w 61601"/>
              <a:gd name="connsiteY37" fmla="*/ 37539 h 45659"/>
              <a:gd name="connsiteX38" fmla="*/ 1023 w 61601"/>
              <a:gd name="connsiteY38" fmla="*/ 34410 h 45659"/>
              <a:gd name="connsiteX39" fmla="*/ 0 w 61601"/>
              <a:gd name="connsiteY39" fmla="*/ 33207 h 45659"/>
              <a:gd name="connsiteX40" fmla="*/ 2105 w 61601"/>
              <a:gd name="connsiteY40" fmla="*/ 32245 h 45659"/>
              <a:gd name="connsiteX41" fmla="*/ 4813 w 61601"/>
              <a:gd name="connsiteY41" fmla="*/ 32485 h 45659"/>
              <a:gd name="connsiteX42" fmla="*/ 5776 w 61601"/>
              <a:gd name="connsiteY42" fmla="*/ 32064 h 45659"/>
              <a:gd name="connsiteX43" fmla="*/ 6798 w 61601"/>
              <a:gd name="connsiteY43" fmla="*/ 33027 h 45659"/>
              <a:gd name="connsiteX44" fmla="*/ 7580 w 61601"/>
              <a:gd name="connsiteY44" fmla="*/ 32666 h 45659"/>
              <a:gd name="connsiteX45" fmla="*/ 8663 w 61601"/>
              <a:gd name="connsiteY45" fmla="*/ 33809 h 45659"/>
              <a:gd name="connsiteX46" fmla="*/ 8302 w 61601"/>
              <a:gd name="connsiteY46" fmla="*/ 34350 h 45659"/>
              <a:gd name="connsiteX47" fmla="*/ 11310 w 61601"/>
              <a:gd name="connsiteY47" fmla="*/ 36877 h 45659"/>
              <a:gd name="connsiteX48" fmla="*/ 11551 w 61601"/>
              <a:gd name="connsiteY48" fmla="*/ 34049 h 45659"/>
              <a:gd name="connsiteX49" fmla="*/ 10347 w 61601"/>
              <a:gd name="connsiteY49" fmla="*/ 31041 h 45659"/>
              <a:gd name="connsiteX50" fmla="*/ 8121 w 61601"/>
              <a:gd name="connsiteY50" fmla="*/ 29477 h 45659"/>
              <a:gd name="connsiteX51" fmla="*/ 9144 w 61601"/>
              <a:gd name="connsiteY51" fmla="*/ 27071 h 45659"/>
              <a:gd name="connsiteX52" fmla="*/ 7941 w 61601"/>
              <a:gd name="connsiteY52" fmla="*/ 24905 h 45659"/>
              <a:gd name="connsiteX53" fmla="*/ 8362 w 61601"/>
              <a:gd name="connsiteY53" fmla="*/ 23883 h 45659"/>
              <a:gd name="connsiteX54" fmla="*/ 10768 w 61601"/>
              <a:gd name="connsiteY54" fmla="*/ 25206 h 45659"/>
              <a:gd name="connsiteX55" fmla="*/ 13415 w 61601"/>
              <a:gd name="connsiteY55" fmla="*/ 25627 h 45659"/>
              <a:gd name="connsiteX56" fmla="*/ 14919 w 61601"/>
              <a:gd name="connsiteY56" fmla="*/ 27432 h 45659"/>
              <a:gd name="connsiteX57" fmla="*/ 16002 w 61601"/>
              <a:gd name="connsiteY57" fmla="*/ 26229 h 45659"/>
              <a:gd name="connsiteX58" fmla="*/ 15521 w 61601"/>
              <a:gd name="connsiteY58" fmla="*/ 23642 h 45659"/>
              <a:gd name="connsiteX59" fmla="*/ 13837 w 61601"/>
              <a:gd name="connsiteY59" fmla="*/ 22439 h 45659"/>
              <a:gd name="connsiteX60" fmla="*/ 12032 w 61601"/>
              <a:gd name="connsiteY60" fmla="*/ 23943 h 45659"/>
              <a:gd name="connsiteX61" fmla="*/ 11249 w 61601"/>
              <a:gd name="connsiteY61" fmla="*/ 22258 h 45659"/>
              <a:gd name="connsiteX62" fmla="*/ 9866 w 61601"/>
              <a:gd name="connsiteY62" fmla="*/ 21236 h 45659"/>
              <a:gd name="connsiteX63" fmla="*/ 11009 w 61601"/>
              <a:gd name="connsiteY63" fmla="*/ 19491 h 45659"/>
              <a:gd name="connsiteX64" fmla="*/ 9926 w 61601"/>
              <a:gd name="connsiteY64" fmla="*/ 18047 h 45659"/>
              <a:gd name="connsiteX65" fmla="*/ 11189 w 61601"/>
              <a:gd name="connsiteY65" fmla="*/ 17747 h 45659"/>
              <a:gd name="connsiteX66" fmla="*/ 12032 w 61601"/>
              <a:gd name="connsiteY66" fmla="*/ 16543 h 45659"/>
              <a:gd name="connsiteX67" fmla="*/ 17927 w 61601"/>
              <a:gd name="connsiteY67" fmla="*/ 17386 h 45659"/>
              <a:gd name="connsiteX68" fmla="*/ 18228 w 61601"/>
              <a:gd name="connsiteY68" fmla="*/ 18047 h 45659"/>
              <a:gd name="connsiteX69" fmla="*/ 22319 w 61601"/>
              <a:gd name="connsiteY69" fmla="*/ 21657 h 45659"/>
              <a:gd name="connsiteX70" fmla="*/ 23041 w 61601"/>
              <a:gd name="connsiteY70" fmla="*/ 21476 h 45659"/>
              <a:gd name="connsiteX71" fmla="*/ 22018 w 61601"/>
              <a:gd name="connsiteY71" fmla="*/ 20394 h 45659"/>
              <a:gd name="connsiteX72" fmla="*/ 21417 w 61601"/>
              <a:gd name="connsiteY72" fmla="*/ 18589 h 45659"/>
              <a:gd name="connsiteX73" fmla="*/ 21777 w 61601"/>
              <a:gd name="connsiteY73" fmla="*/ 17085 h 45659"/>
              <a:gd name="connsiteX74" fmla="*/ 20213 w 61601"/>
              <a:gd name="connsiteY74" fmla="*/ 15400 h 45659"/>
              <a:gd name="connsiteX75" fmla="*/ 19732 w 61601"/>
              <a:gd name="connsiteY75" fmla="*/ 12693 h 45659"/>
              <a:gd name="connsiteX76" fmla="*/ 20333 w 61601"/>
              <a:gd name="connsiteY76" fmla="*/ 11310 h 45659"/>
              <a:gd name="connsiteX77" fmla="*/ 20634 w 61601"/>
              <a:gd name="connsiteY77" fmla="*/ 8723 h 45659"/>
              <a:gd name="connsiteX78" fmla="*/ 21236 w 61601"/>
              <a:gd name="connsiteY78" fmla="*/ 7399 h 45659"/>
              <a:gd name="connsiteX79" fmla="*/ 23642 w 61601"/>
              <a:gd name="connsiteY79" fmla="*/ 7580 h 45659"/>
              <a:gd name="connsiteX80" fmla="*/ 24063 w 61601"/>
              <a:gd name="connsiteY80" fmla="*/ 6617 h 45659"/>
              <a:gd name="connsiteX81" fmla="*/ 25507 w 61601"/>
              <a:gd name="connsiteY81" fmla="*/ 6076 h 45659"/>
              <a:gd name="connsiteX82" fmla="*/ 26229 w 61601"/>
              <a:gd name="connsiteY82" fmla="*/ 4752 h 45659"/>
              <a:gd name="connsiteX83" fmla="*/ 27853 w 61601"/>
              <a:gd name="connsiteY83" fmla="*/ 4091 h 45659"/>
              <a:gd name="connsiteX84" fmla="*/ 29658 w 61601"/>
              <a:gd name="connsiteY84" fmla="*/ 2286 h 45659"/>
              <a:gd name="connsiteX85" fmla="*/ 32546 w 61601"/>
              <a:gd name="connsiteY85" fmla="*/ 2888 h 45659"/>
              <a:gd name="connsiteX86" fmla="*/ 35674 w 61601"/>
              <a:gd name="connsiteY86" fmla="*/ 0 h 45659"/>
              <a:gd name="connsiteX87" fmla="*/ 35914 w 61601"/>
              <a:gd name="connsiteY87" fmla="*/ 602 h 45659"/>
              <a:gd name="connsiteX88" fmla="*/ 38080 w 61601"/>
              <a:gd name="connsiteY88" fmla="*/ 1203 h 45659"/>
              <a:gd name="connsiteX89" fmla="*/ 38381 w 61601"/>
              <a:gd name="connsiteY89" fmla="*/ 2587 h 45659"/>
              <a:gd name="connsiteX90" fmla="*/ 37118 w 61601"/>
              <a:gd name="connsiteY90" fmla="*/ 3008 h 45659"/>
              <a:gd name="connsiteX91" fmla="*/ 37599 w 61601"/>
              <a:gd name="connsiteY91" fmla="*/ 5775 h 45659"/>
              <a:gd name="connsiteX92" fmla="*/ 35794 w 61601"/>
              <a:gd name="connsiteY92" fmla="*/ 6557 h 45659"/>
              <a:gd name="connsiteX93" fmla="*/ 35433 w 61601"/>
              <a:gd name="connsiteY93" fmla="*/ 5655 h 45659"/>
              <a:gd name="connsiteX94" fmla="*/ 36516 w 61601"/>
              <a:gd name="connsiteY94" fmla="*/ 3850 h 45659"/>
              <a:gd name="connsiteX95" fmla="*/ 35855 w 61601"/>
              <a:gd name="connsiteY95" fmla="*/ 1684 h 45659"/>
              <a:gd name="connsiteX96" fmla="*/ 34832 w 61601"/>
              <a:gd name="connsiteY96" fmla="*/ 1985 h 45659"/>
              <a:gd name="connsiteX97" fmla="*/ 34290 w 61601"/>
              <a:gd name="connsiteY97" fmla="*/ 3188 h 45659"/>
              <a:gd name="connsiteX98" fmla="*/ 32786 w 61601"/>
              <a:gd name="connsiteY98" fmla="*/ 3790 h 45659"/>
              <a:gd name="connsiteX99" fmla="*/ 33748 w 61601"/>
              <a:gd name="connsiteY99" fmla="*/ 6978 h 45659"/>
              <a:gd name="connsiteX100" fmla="*/ 35132 w 61601"/>
              <a:gd name="connsiteY100" fmla="*/ 8362 h 45659"/>
              <a:gd name="connsiteX101" fmla="*/ 36937 w 61601"/>
              <a:gd name="connsiteY101" fmla="*/ 7580 h 45659"/>
              <a:gd name="connsiteX102" fmla="*/ 37960 w 61601"/>
              <a:gd name="connsiteY102" fmla="*/ 8181 h 45659"/>
              <a:gd name="connsiteX103" fmla="*/ 40126 w 61601"/>
              <a:gd name="connsiteY103" fmla="*/ 7279 h 45659"/>
              <a:gd name="connsiteX104" fmla="*/ 38622 w 61601"/>
              <a:gd name="connsiteY104" fmla="*/ 5113 h 45659"/>
              <a:gd name="connsiteX105" fmla="*/ 38622 w 61601"/>
              <a:gd name="connsiteY105" fmla="*/ 4031 h 45659"/>
              <a:gd name="connsiteX106" fmla="*/ 40486 w 61601"/>
              <a:gd name="connsiteY106" fmla="*/ 3248 h 45659"/>
              <a:gd name="connsiteX107" fmla="*/ 42412 w 61601"/>
              <a:gd name="connsiteY107" fmla="*/ 6256 h 45659"/>
              <a:gd name="connsiteX108" fmla="*/ 45540 w 61601"/>
              <a:gd name="connsiteY108" fmla="*/ 7339 h 45659"/>
              <a:gd name="connsiteX109" fmla="*/ 46081 w 61601"/>
              <a:gd name="connsiteY109" fmla="*/ 6978 h 45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61601" h="45659">
                <a:moveTo>
                  <a:pt x="46021" y="6978"/>
                </a:moveTo>
                <a:lnTo>
                  <a:pt x="46622" y="8482"/>
                </a:lnTo>
                <a:lnTo>
                  <a:pt x="48066" y="10227"/>
                </a:lnTo>
                <a:lnTo>
                  <a:pt x="53480" y="22018"/>
                </a:lnTo>
                <a:lnTo>
                  <a:pt x="55947" y="27312"/>
                </a:lnTo>
                <a:lnTo>
                  <a:pt x="61602" y="39885"/>
                </a:lnTo>
                <a:lnTo>
                  <a:pt x="57572" y="41449"/>
                </a:lnTo>
                <a:lnTo>
                  <a:pt x="57691" y="42652"/>
                </a:lnTo>
                <a:lnTo>
                  <a:pt x="56789" y="43855"/>
                </a:lnTo>
                <a:lnTo>
                  <a:pt x="54503" y="44457"/>
                </a:lnTo>
                <a:lnTo>
                  <a:pt x="53420" y="40486"/>
                </a:lnTo>
                <a:lnTo>
                  <a:pt x="52338" y="38020"/>
                </a:lnTo>
                <a:lnTo>
                  <a:pt x="51134" y="37839"/>
                </a:lnTo>
                <a:lnTo>
                  <a:pt x="49450" y="38982"/>
                </a:lnTo>
                <a:lnTo>
                  <a:pt x="46803" y="38682"/>
                </a:lnTo>
                <a:lnTo>
                  <a:pt x="45480" y="35553"/>
                </a:lnTo>
                <a:lnTo>
                  <a:pt x="43795" y="36155"/>
                </a:lnTo>
                <a:lnTo>
                  <a:pt x="42652" y="34711"/>
                </a:lnTo>
                <a:lnTo>
                  <a:pt x="41088" y="35072"/>
                </a:lnTo>
                <a:lnTo>
                  <a:pt x="40005" y="31102"/>
                </a:lnTo>
                <a:lnTo>
                  <a:pt x="37779" y="32666"/>
                </a:lnTo>
                <a:lnTo>
                  <a:pt x="27733" y="38441"/>
                </a:lnTo>
                <a:lnTo>
                  <a:pt x="22078" y="41449"/>
                </a:lnTo>
                <a:lnTo>
                  <a:pt x="19070" y="43133"/>
                </a:lnTo>
                <a:lnTo>
                  <a:pt x="17687" y="44336"/>
                </a:lnTo>
                <a:lnTo>
                  <a:pt x="16664" y="45660"/>
                </a:lnTo>
                <a:lnTo>
                  <a:pt x="15641" y="44757"/>
                </a:lnTo>
                <a:lnTo>
                  <a:pt x="15039" y="45479"/>
                </a:lnTo>
                <a:lnTo>
                  <a:pt x="13837" y="44697"/>
                </a:lnTo>
                <a:lnTo>
                  <a:pt x="15942" y="40486"/>
                </a:lnTo>
                <a:lnTo>
                  <a:pt x="13235" y="38441"/>
                </a:lnTo>
                <a:lnTo>
                  <a:pt x="11490" y="37719"/>
                </a:lnTo>
                <a:lnTo>
                  <a:pt x="9986" y="38381"/>
                </a:lnTo>
                <a:lnTo>
                  <a:pt x="9265" y="37659"/>
                </a:lnTo>
                <a:lnTo>
                  <a:pt x="8903" y="38862"/>
                </a:lnTo>
                <a:lnTo>
                  <a:pt x="5715" y="40065"/>
                </a:lnTo>
                <a:lnTo>
                  <a:pt x="2406" y="38742"/>
                </a:lnTo>
                <a:lnTo>
                  <a:pt x="1504" y="37539"/>
                </a:lnTo>
                <a:lnTo>
                  <a:pt x="1023" y="34410"/>
                </a:lnTo>
                <a:lnTo>
                  <a:pt x="0" y="33207"/>
                </a:lnTo>
                <a:lnTo>
                  <a:pt x="2105" y="32245"/>
                </a:lnTo>
                <a:lnTo>
                  <a:pt x="4813" y="32485"/>
                </a:lnTo>
                <a:lnTo>
                  <a:pt x="5776" y="32064"/>
                </a:lnTo>
                <a:lnTo>
                  <a:pt x="6798" y="33027"/>
                </a:lnTo>
                <a:lnTo>
                  <a:pt x="7580" y="32666"/>
                </a:lnTo>
                <a:lnTo>
                  <a:pt x="8663" y="33809"/>
                </a:lnTo>
                <a:lnTo>
                  <a:pt x="8302" y="34350"/>
                </a:lnTo>
                <a:lnTo>
                  <a:pt x="11310" y="36877"/>
                </a:lnTo>
                <a:lnTo>
                  <a:pt x="11551" y="34049"/>
                </a:lnTo>
                <a:lnTo>
                  <a:pt x="10347" y="31041"/>
                </a:lnTo>
                <a:lnTo>
                  <a:pt x="8121" y="29477"/>
                </a:lnTo>
                <a:lnTo>
                  <a:pt x="9144" y="27071"/>
                </a:lnTo>
                <a:lnTo>
                  <a:pt x="7941" y="24905"/>
                </a:lnTo>
                <a:lnTo>
                  <a:pt x="8362" y="23883"/>
                </a:lnTo>
                <a:lnTo>
                  <a:pt x="10768" y="25206"/>
                </a:lnTo>
                <a:lnTo>
                  <a:pt x="13415" y="25627"/>
                </a:lnTo>
                <a:lnTo>
                  <a:pt x="14919" y="27432"/>
                </a:lnTo>
                <a:lnTo>
                  <a:pt x="16002" y="26229"/>
                </a:lnTo>
                <a:lnTo>
                  <a:pt x="15521" y="23642"/>
                </a:lnTo>
                <a:lnTo>
                  <a:pt x="13837" y="22439"/>
                </a:lnTo>
                <a:lnTo>
                  <a:pt x="12032" y="23943"/>
                </a:lnTo>
                <a:lnTo>
                  <a:pt x="11249" y="22258"/>
                </a:lnTo>
                <a:lnTo>
                  <a:pt x="9866" y="21236"/>
                </a:lnTo>
                <a:lnTo>
                  <a:pt x="11009" y="19491"/>
                </a:lnTo>
                <a:lnTo>
                  <a:pt x="9926" y="18047"/>
                </a:lnTo>
                <a:lnTo>
                  <a:pt x="11189" y="17747"/>
                </a:lnTo>
                <a:lnTo>
                  <a:pt x="12032" y="16543"/>
                </a:lnTo>
                <a:lnTo>
                  <a:pt x="17927" y="17386"/>
                </a:lnTo>
                <a:lnTo>
                  <a:pt x="18228" y="18047"/>
                </a:lnTo>
                <a:lnTo>
                  <a:pt x="22319" y="21657"/>
                </a:lnTo>
                <a:lnTo>
                  <a:pt x="23041" y="21476"/>
                </a:lnTo>
                <a:lnTo>
                  <a:pt x="22018" y="20394"/>
                </a:lnTo>
                <a:lnTo>
                  <a:pt x="21417" y="18589"/>
                </a:lnTo>
                <a:lnTo>
                  <a:pt x="21777" y="17085"/>
                </a:lnTo>
                <a:lnTo>
                  <a:pt x="20213" y="15400"/>
                </a:lnTo>
                <a:lnTo>
                  <a:pt x="19732" y="12693"/>
                </a:lnTo>
                <a:lnTo>
                  <a:pt x="20333" y="11310"/>
                </a:lnTo>
                <a:lnTo>
                  <a:pt x="20634" y="8723"/>
                </a:lnTo>
                <a:lnTo>
                  <a:pt x="21236" y="7399"/>
                </a:lnTo>
                <a:lnTo>
                  <a:pt x="23642" y="7580"/>
                </a:lnTo>
                <a:lnTo>
                  <a:pt x="24063" y="6617"/>
                </a:lnTo>
                <a:lnTo>
                  <a:pt x="25507" y="6076"/>
                </a:lnTo>
                <a:lnTo>
                  <a:pt x="26229" y="4752"/>
                </a:lnTo>
                <a:lnTo>
                  <a:pt x="27853" y="4091"/>
                </a:lnTo>
                <a:lnTo>
                  <a:pt x="29658" y="2286"/>
                </a:lnTo>
                <a:lnTo>
                  <a:pt x="32546" y="2888"/>
                </a:lnTo>
                <a:lnTo>
                  <a:pt x="35674" y="0"/>
                </a:lnTo>
                <a:lnTo>
                  <a:pt x="35914" y="602"/>
                </a:lnTo>
                <a:lnTo>
                  <a:pt x="38080" y="1203"/>
                </a:lnTo>
                <a:lnTo>
                  <a:pt x="38381" y="2587"/>
                </a:lnTo>
                <a:lnTo>
                  <a:pt x="37118" y="3008"/>
                </a:lnTo>
                <a:lnTo>
                  <a:pt x="37599" y="5775"/>
                </a:lnTo>
                <a:lnTo>
                  <a:pt x="35794" y="6557"/>
                </a:lnTo>
                <a:lnTo>
                  <a:pt x="35433" y="5655"/>
                </a:lnTo>
                <a:lnTo>
                  <a:pt x="36516" y="3850"/>
                </a:lnTo>
                <a:lnTo>
                  <a:pt x="35855" y="1684"/>
                </a:lnTo>
                <a:lnTo>
                  <a:pt x="34832" y="1985"/>
                </a:lnTo>
                <a:lnTo>
                  <a:pt x="34290" y="3188"/>
                </a:lnTo>
                <a:lnTo>
                  <a:pt x="32786" y="3790"/>
                </a:lnTo>
                <a:lnTo>
                  <a:pt x="33748" y="6978"/>
                </a:lnTo>
                <a:lnTo>
                  <a:pt x="35132" y="8362"/>
                </a:lnTo>
                <a:lnTo>
                  <a:pt x="36937" y="7580"/>
                </a:lnTo>
                <a:lnTo>
                  <a:pt x="37960" y="8181"/>
                </a:lnTo>
                <a:lnTo>
                  <a:pt x="40126" y="7279"/>
                </a:lnTo>
                <a:lnTo>
                  <a:pt x="38622" y="5113"/>
                </a:lnTo>
                <a:lnTo>
                  <a:pt x="38622" y="4031"/>
                </a:lnTo>
                <a:lnTo>
                  <a:pt x="40486" y="3248"/>
                </a:lnTo>
                <a:lnTo>
                  <a:pt x="42412" y="6256"/>
                </a:lnTo>
                <a:lnTo>
                  <a:pt x="45540" y="7339"/>
                </a:lnTo>
                <a:lnTo>
                  <a:pt x="46081" y="697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" name="Freeform: Shape 283" title="NY-4">
            <a:extLst>
              <a:ext uri="{FF2B5EF4-FFF2-40B4-BE49-F238E27FC236}">
                <a16:creationId xmlns:a16="http://schemas.microsoft.com/office/drawing/2014/main" id="{12DFB3B6-9EB0-DEA6-0574-F5E345AE44B0}"/>
              </a:ext>
            </a:extLst>
          </p:cNvPr>
          <p:cNvSpPr/>
          <p:nvPr/>
        </p:nvSpPr>
        <p:spPr>
          <a:xfrm>
            <a:off x="7353113" y="3168825"/>
            <a:ext cx="32202" cy="30307"/>
          </a:xfrm>
          <a:custGeom>
            <a:avLst/>
            <a:gdLst>
              <a:gd name="connsiteX0" fmla="*/ 3910 w 40305"/>
              <a:gd name="connsiteY0" fmla="*/ 39283 h 39283"/>
              <a:gd name="connsiteX1" fmla="*/ 4993 w 40305"/>
              <a:gd name="connsiteY1" fmla="*/ 37478 h 39283"/>
              <a:gd name="connsiteX2" fmla="*/ 5956 w 40305"/>
              <a:gd name="connsiteY2" fmla="*/ 37298 h 39283"/>
              <a:gd name="connsiteX3" fmla="*/ 5354 w 40305"/>
              <a:gd name="connsiteY3" fmla="*/ 35493 h 39283"/>
              <a:gd name="connsiteX4" fmla="*/ 3850 w 40305"/>
              <a:gd name="connsiteY4" fmla="*/ 34110 h 39283"/>
              <a:gd name="connsiteX5" fmla="*/ 1925 w 40305"/>
              <a:gd name="connsiteY5" fmla="*/ 34771 h 39283"/>
              <a:gd name="connsiteX6" fmla="*/ 782 w 40305"/>
              <a:gd name="connsiteY6" fmla="*/ 34410 h 39283"/>
              <a:gd name="connsiteX7" fmla="*/ 0 w 40305"/>
              <a:gd name="connsiteY7" fmla="*/ 32305 h 39283"/>
              <a:gd name="connsiteX8" fmla="*/ 2226 w 40305"/>
              <a:gd name="connsiteY8" fmla="*/ 30019 h 39283"/>
              <a:gd name="connsiteX9" fmla="*/ 3429 w 40305"/>
              <a:gd name="connsiteY9" fmla="*/ 29477 h 39283"/>
              <a:gd name="connsiteX10" fmla="*/ 2526 w 40305"/>
              <a:gd name="connsiteY10" fmla="*/ 27492 h 39283"/>
              <a:gd name="connsiteX11" fmla="*/ 4452 w 40305"/>
              <a:gd name="connsiteY11" fmla="*/ 25688 h 39283"/>
              <a:gd name="connsiteX12" fmla="*/ 3429 w 40305"/>
              <a:gd name="connsiteY12" fmla="*/ 24063 h 39283"/>
              <a:gd name="connsiteX13" fmla="*/ 2948 w 40305"/>
              <a:gd name="connsiteY13" fmla="*/ 20755 h 39283"/>
              <a:gd name="connsiteX14" fmla="*/ 1143 w 40305"/>
              <a:gd name="connsiteY14" fmla="*/ 15340 h 39283"/>
              <a:gd name="connsiteX15" fmla="*/ 60 w 40305"/>
              <a:gd name="connsiteY15" fmla="*/ 13235 h 39283"/>
              <a:gd name="connsiteX16" fmla="*/ 1444 w 40305"/>
              <a:gd name="connsiteY16" fmla="*/ 12032 h 39283"/>
              <a:gd name="connsiteX17" fmla="*/ 4452 w 40305"/>
              <a:gd name="connsiteY17" fmla="*/ 10347 h 39283"/>
              <a:gd name="connsiteX18" fmla="*/ 10046 w 40305"/>
              <a:gd name="connsiteY18" fmla="*/ 7339 h 39283"/>
              <a:gd name="connsiteX19" fmla="*/ 20213 w 40305"/>
              <a:gd name="connsiteY19" fmla="*/ 1624 h 39283"/>
              <a:gd name="connsiteX20" fmla="*/ 22379 w 40305"/>
              <a:gd name="connsiteY20" fmla="*/ 0 h 39283"/>
              <a:gd name="connsiteX21" fmla="*/ 23462 w 40305"/>
              <a:gd name="connsiteY21" fmla="*/ 4031 h 39283"/>
              <a:gd name="connsiteX22" fmla="*/ 25025 w 40305"/>
              <a:gd name="connsiteY22" fmla="*/ 3670 h 39283"/>
              <a:gd name="connsiteX23" fmla="*/ 26229 w 40305"/>
              <a:gd name="connsiteY23" fmla="*/ 5234 h 39283"/>
              <a:gd name="connsiteX24" fmla="*/ 27853 w 40305"/>
              <a:gd name="connsiteY24" fmla="*/ 4572 h 39283"/>
              <a:gd name="connsiteX25" fmla="*/ 29116 w 40305"/>
              <a:gd name="connsiteY25" fmla="*/ 7640 h 39283"/>
              <a:gd name="connsiteX26" fmla="*/ 31823 w 40305"/>
              <a:gd name="connsiteY26" fmla="*/ 7941 h 39283"/>
              <a:gd name="connsiteX27" fmla="*/ 33508 w 40305"/>
              <a:gd name="connsiteY27" fmla="*/ 6798 h 39283"/>
              <a:gd name="connsiteX28" fmla="*/ 34711 w 40305"/>
              <a:gd name="connsiteY28" fmla="*/ 6978 h 39283"/>
              <a:gd name="connsiteX29" fmla="*/ 35794 w 40305"/>
              <a:gd name="connsiteY29" fmla="*/ 9505 h 39283"/>
              <a:gd name="connsiteX30" fmla="*/ 36877 w 40305"/>
              <a:gd name="connsiteY30" fmla="*/ 13415 h 39283"/>
              <a:gd name="connsiteX31" fmla="*/ 36696 w 40305"/>
              <a:gd name="connsiteY31" fmla="*/ 15160 h 39283"/>
              <a:gd name="connsiteX32" fmla="*/ 37538 w 40305"/>
              <a:gd name="connsiteY32" fmla="*/ 16844 h 39283"/>
              <a:gd name="connsiteX33" fmla="*/ 40305 w 40305"/>
              <a:gd name="connsiteY33" fmla="*/ 26229 h 39283"/>
              <a:gd name="connsiteX34" fmla="*/ 36335 w 40305"/>
              <a:gd name="connsiteY34" fmla="*/ 28455 h 39283"/>
              <a:gd name="connsiteX35" fmla="*/ 32124 w 40305"/>
              <a:gd name="connsiteY35" fmla="*/ 31222 h 39283"/>
              <a:gd name="connsiteX36" fmla="*/ 29116 w 40305"/>
              <a:gd name="connsiteY36" fmla="*/ 33448 h 39283"/>
              <a:gd name="connsiteX37" fmla="*/ 29297 w 40305"/>
              <a:gd name="connsiteY37" fmla="*/ 32185 h 39283"/>
              <a:gd name="connsiteX38" fmla="*/ 23521 w 40305"/>
              <a:gd name="connsiteY38" fmla="*/ 33147 h 39283"/>
              <a:gd name="connsiteX39" fmla="*/ 19612 w 40305"/>
              <a:gd name="connsiteY39" fmla="*/ 35253 h 39283"/>
              <a:gd name="connsiteX40" fmla="*/ 10888 w 40305"/>
              <a:gd name="connsiteY40" fmla="*/ 37659 h 39283"/>
              <a:gd name="connsiteX41" fmla="*/ 5594 w 40305"/>
              <a:gd name="connsiteY41" fmla="*/ 38561 h 39283"/>
              <a:gd name="connsiteX42" fmla="*/ 3910 w 40305"/>
              <a:gd name="connsiteY42" fmla="*/ 39223 h 39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0305" h="39283">
                <a:moveTo>
                  <a:pt x="3910" y="39283"/>
                </a:moveTo>
                <a:lnTo>
                  <a:pt x="4993" y="37478"/>
                </a:lnTo>
                <a:lnTo>
                  <a:pt x="5956" y="37298"/>
                </a:lnTo>
                <a:lnTo>
                  <a:pt x="5354" y="35493"/>
                </a:lnTo>
                <a:lnTo>
                  <a:pt x="3850" y="34110"/>
                </a:lnTo>
                <a:lnTo>
                  <a:pt x="1925" y="34771"/>
                </a:lnTo>
                <a:lnTo>
                  <a:pt x="782" y="34410"/>
                </a:lnTo>
                <a:lnTo>
                  <a:pt x="0" y="32305"/>
                </a:lnTo>
                <a:lnTo>
                  <a:pt x="2226" y="30019"/>
                </a:lnTo>
                <a:lnTo>
                  <a:pt x="3429" y="29477"/>
                </a:lnTo>
                <a:lnTo>
                  <a:pt x="2526" y="27492"/>
                </a:lnTo>
                <a:lnTo>
                  <a:pt x="4452" y="25688"/>
                </a:lnTo>
                <a:lnTo>
                  <a:pt x="3429" y="24063"/>
                </a:lnTo>
                <a:lnTo>
                  <a:pt x="2948" y="20755"/>
                </a:lnTo>
                <a:lnTo>
                  <a:pt x="1143" y="15340"/>
                </a:lnTo>
                <a:lnTo>
                  <a:pt x="60" y="13235"/>
                </a:lnTo>
                <a:lnTo>
                  <a:pt x="1444" y="12032"/>
                </a:lnTo>
                <a:lnTo>
                  <a:pt x="4452" y="10347"/>
                </a:lnTo>
                <a:lnTo>
                  <a:pt x="10046" y="7339"/>
                </a:lnTo>
                <a:lnTo>
                  <a:pt x="20213" y="1624"/>
                </a:lnTo>
                <a:lnTo>
                  <a:pt x="22379" y="0"/>
                </a:lnTo>
                <a:lnTo>
                  <a:pt x="23462" y="4031"/>
                </a:lnTo>
                <a:lnTo>
                  <a:pt x="25025" y="3670"/>
                </a:lnTo>
                <a:lnTo>
                  <a:pt x="26229" y="5234"/>
                </a:lnTo>
                <a:lnTo>
                  <a:pt x="27853" y="4572"/>
                </a:lnTo>
                <a:lnTo>
                  <a:pt x="29116" y="7640"/>
                </a:lnTo>
                <a:lnTo>
                  <a:pt x="31823" y="7941"/>
                </a:lnTo>
                <a:lnTo>
                  <a:pt x="33508" y="6798"/>
                </a:lnTo>
                <a:lnTo>
                  <a:pt x="34711" y="6978"/>
                </a:lnTo>
                <a:lnTo>
                  <a:pt x="35794" y="9505"/>
                </a:lnTo>
                <a:lnTo>
                  <a:pt x="36877" y="13415"/>
                </a:lnTo>
                <a:lnTo>
                  <a:pt x="36696" y="15160"/>
                </a:lnTo>
                <a:lnTo>
                  <a:pt x="37538" y="16844"/>
                </a:lnTo>
                <a:lnTo>
                  <a:pt x="40305" y="26229"/>
                </a:lnTo>
                <a:lnTo>
                  <a:pt x="36335" y="28455"/>
                </a:lnTo>
                <a:lnTo>
                  <a:pt x="32124" y="31222"/>
                </a:lnTo>
                <a:lnTo>
                  <a:pt x="29116" y="33448"/>
                </a:lnTo>
                <a:lnTo>
                  <a:pt x="29297" y="32185"/>
                </a:lnTo>
                <a:lnTo>
                  <a:pt x="23521" y="33147"/>
                </a:lnTo>
                <a:lnTo>
                  <a:pt x="19612" y="35253"/>
                </a:lnTo>
                <a:lnTo>
                  <a:pt x="10888" y="37659"/>
                </a:lnTo>
                <a:lnTo>
                  <a:pt x="5594" y="38561"/>
                </a:lnTo>
                <a:lnTo>
                  <a:pt x="3910" y="39223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8DB5FF8F-1AD5-5C5D-A4EB-F95136E1DBF9}"/>
              </a:ext>
            </a:extLst>
          </p:cNvPr>
          <p:cNvSpPr/>
          <p:nvPr/>
        </p:nvSpPr>
        <p:spPr>
          <a:xfrm>
            <a:off x="7337252" y="3179082"/>
            <a:ext cx="20618" cy="31838"/>
          </a:xfrm>
          <a:custGeom>
            <a:avLst/>
            <a:gdLst>
              <a:gd name="connsiteX0" fmla="*/ 23763 w 25807"/>
              <a:gd name="connsiteY0" fmla="*/ 25988 h 41268"/>
              <a:gd name="connsiteX1" fmla="*/ 23402 w 25807"/>
              <a:gd name="connsiteY1" fmla="*/ 25026 h 41268"/>
              <a:gd name="connsiteX2" fmla="*/ 20755 w 25807"/>
              <a:gd name="connsiteY2" fmla="*/ 25868 h 41268"/>
              <a:gd name="connsiteX3" fmla="*/ 16784 w 25807"/>
              <a:gd name="connsiteY3" fmla="*/ 28274 h 41268"/>
              <a:gd name="connsiteX4" fmla="*/ 13355 w 25807"/>
              <a:gd name="connsiteY4" fmla="*/ 30741 h 41268"/>
              <a:gd name="connsiteX5" fmla="*/ 8061 w 25807"/>
              <a:gd name="connsiteY5" fmla="*/ 35313 h 41268"/>
              <a:gd name="connsiteX6" fmla="*/ 3189 w 25807"/>
              <a:gd name="connsiteY6" fmla="*/ 38561 h 41268"/>
              <a:gd name="connsiteX7" fmla="*/ 662 w 25807"/>
              <a:gd name="connsiteY7" fmla="*/ 41268 h 41268"/>
              <a:gd name="connsiteX8" fmla="*/ 0 w 25807"/>
              <a:gd name="connsiteY8" fmla="*/ 39103 h 41268"/>
              <a:gd name="connsiteX9" fmla="*/ 181 w 25807"/>
              <a:gd name="connsiteY9" fmla="*/ 36576 h 41268"/>
              <a:gd name="connsiteX10" fmla="*/ 7399 w 25807"/>
              <a:gd name="connsiteY10" fmla="*/ 32966 h 41268"/>
              <a:gd name="connsiteX11" fmla="*/ 10588 w 25807"/>
              <a:gd name="connsiteY11" fmla="*/ 29237 h 41268"/>
              <a:gd name="connsiteX12" fmla="*/ 11731 w 25807"/>
              <a:gd name="connsiteY12" fmla="*/ 25146 h 41268"/>
              <a:gd name="connsiteX13" fmla="*/ 10829 w 25807"/>
              <a:gd name="connsiteY13" fmla="*/ 21296 h 41268"/>
              <a:gd name="connsiteX14" fmla="*/ 7881 w 25807"/>
              <a:gd name="connsiteY14" fmla="*/ 19130 h 41268"/>
              <a:gd name="connsiteX15" fmla="*/ 7099 w 25807"/>
              <a:gd name="connsiteY15" fmla="*/ 19551 h 41268"/>
              <a:gd name="connsiteX16" fmla="*/ 5113 w 25807"/>
              <a:gd name="connsiteY16" fmla="*/ 16964 h 41268"/>
              <a:gd name="connsiteX17" fmla="*/ 5835 w 25807"/>
              <a:gd name="connsiteY17" fmla="*/ 15701 h 41268"/>
              <a:gd name="connsiteX18" fmla="*/ 5234 w 25807"/>
              <a:gd name="connsiteY18" fmla="*/ 14558 h 41268"/>
              <a:gd name="connsiteX19" fmla="*/ 6016 w 25807"/>
              <a:gd name="connsiteY19" fmla="*/ 14197 h 41268"/>
              <a:gd name="connsiteX20" fmla="*/ 5294 w 25807"/>
              <a:gd name="connsiteY20" fmla="*/ 11129 h 41268"/>
              <a:gd name="connsiteX21" fmla="*/ 5895 w 25807"/>
              <a:gd name="connsiteY21" fmla="*/ 10708 h 41268"/>
              <a:gd name="connsiteX22" fmla="*/ 3369 w 25807"/>
              <a:gd name="connsiteY22" fmla="*/ 7700 h 41268"/>
              <a:gd name="connsiteX23" fmla="*/ 4813 w 25807"/>
              <a:gd name="connsiteY23" fmla="*/ 7099 h 41268"/>
              <a:gd name="connsiteX24" fmla="*/ 7219 w 25807"/>
              <a:gd name="connsiteY24" fmla="*/ 4993 h 41268"/>
              <a:gd name="connsiteX25" fmla="*/ 8181 w 25807"/>
              <a:gd name="connsiteY25" fmla="*/ 5775 h 41268"/>
              <a:gd name="connsiteX26" fmla="*/ 9685 w 25807"/>
              <a:gd name="connsiteY26" fmla="*/ 5775 h 41268"/>
              <a:gd name="connsiteX27" fmla="*/ 10528 w 25807"/>
              <a:gd name="connsiteY27" fmla="*/ 4572 h 41268"/>
              <a:gd name="connsiteX28" fmla="*/ 11911 w 25807"/>
              <a:gd name="connsiteY28" fmla="*/ 3970 h 41268"/>
              <a:gd name="connsiteX29" fmla="*/ 10467 w 25807"/>
              <a:gd name="connsiteY29" fmla="*/ 2406 h 41268"/>
              <a:gd name="connsiteX30" fmla="*/ 12994 w 25807"/>
              <a:gd name="connsiteY30" fmla="*/ 421 h 41268"/>
              <a:gd name="connsiteX31" fmla="*/ 13536 w 25807"/>
              <a:gd name="connsiteY31" fmla="*/ 1143 h 41268"/>
              <a:gd name="connsiteX32" fmla="*/ 16062 w 25807"/>
              <a:gd name="connsiteY32" fmla="*/ 361 h 41268"/>
              <a:gd name="connsiteX33" fmla="*/ 17265 w 25807"/>
              <a:gd name="connsiteY33" fmla="*/ 1203 h 41268"/>
              <a:gd name="connsiteX34" fmla="*/ 17867 w 25807"/>
              <a:gd name="connsiteY34" fmla="*/ 481 h 41268"/>
              <a:gd name="connsiteX35" fmla="*/ 18890 w 25807"/>
              <a:gd name="connsiteY35" fmla="*/ 1323 h 41268"/>
              <a:gd name="connsiteX36" fmla="*/ 19973 w 25807"/>
              <a:gd name="connsiteY36" fmla="*/ 0 h 41268"/>
              <a:gd name="connsiteX37" fmla="*/ 20995 w 25807"/>
              <a:gd name="connsiteY37" fmla="*/ 1985 h 41268"/>
              <a:gd name="connsiteX38" fmla="*/ 22800 w 25807"/>
              <a:gd name="connsiteY38" fmla="*/ 7460 h 41268"/>
              <a:gd name="connsiteX39" fmla="*/ 23281 w 25807"/>
              <a:gd name="connsiteY39" fmla="*/ 10828 h 41268"/>
              <a:gd name="connsiteX40" fmla="*/ 24304 w 25807"/>
              <a:gd name="connsiteY40" fmla="*/ 12453 h 41268"/>
              <a:gd name="connsiteX41" fmla="*/ 22379 w 25807"/>
              <a:gd name="connsiteY41" fmla="*/ 14257 h 41268"/>
              <a:gd name="connsiteX42" fmla="*/ 23281 w 25807"/>
              <a:gd name="connsiteY42" fmla="*/ 16182 h 41268"/>
              <a:gd name="connsiteX43" fmla="*/ 22138 w 25807"/>
              <a:gd name="connsiteY43" fmla="*/ 16784 h 41268"/>
              <a:gd name="connsiteX44" fmla="*/ 19852 w 25807"/>
              <a:gd name="connsiteY44" fmla="*/ 19070 h 41268"/>
              <a:gd name="connsiteX45" fmla="*/ 20634 w 25807"/>
              <a:gd name="connsiteY45" fmla="*/ 21115 h 41268"/>
              <a:gd name="connsiteX46" fmla="*/ 21837 w 25807"/>
              <a:gd name="connsiteY46" fmla="*/ 21536 h 41268"/>
              <a:gd name="connsiteX47" fmla="*/ 23703 w 25807"/>
              <a:gd name="connsiteY47" fmla="*/ 20875 h 41268"/>
              <a:gd name="connsiteX48" fmla="*/ 25146 w 25807"/>
              <a:gd name="connsiteY48" fmla="*/ 22258 h 41268"/>
              <a:gd name="connsiteX49" fmla="*/ 25808 w 25807"/>
              <a:gd name="connsiteY49" fmla="*/ 24003 h 41268"/>
              <a:gd name="connsiteX50" fmla="*/ 24845 w 25807"/>
              <a:gd name="connsiteY50" fmla="*/ 24244 h 41268"/>
              <a:gd name="connsiteX51" fmla="*/ 23822 w 25807"/>
              <a:gd name="connsiteY51" fmla="*/ 26048 h 41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5807" h="41268">
                <a:moveTo>
                  <a:pt x="23763" y="25988"/>
                </a:moveTo>
                <a:lnTo>
                  <a:pt x="23402" y="25026"/>
                </a:lnTo>
                <a:lnTo>
                  <a:pt x="20755" y="25868"/>
                </a:lnTo>
                <a:lnTo>
                  <a:pt x="16784" y="28274"/>
                </a:lnTo>
                <a:lnTo>
                  <a:pt x="13355" y="30741"/>
                </a:lnTo>
                <a:lnTo>
                  <a:pt x="8061" y="35313"/>
                </a:lnTo>
                <a:lnTo>
                  <a:pt x="3189" y="38561"/>
                </a:lnTo>
                <a:lnTo>
                  <a:pt x="662" y="41268"/>
                </a:lnTo>
                <a:lnTo>
                  <a:pt x="0" y="39103"/>
                </a:lnTo>
                <a:lnTo>
                  <a:pt x="181" y="36576"/>
                </a:lnTo>
                <a:lnTo>
                  <a:pt x="7399" y="32966"/>
                </a:lnTo>
                <a:lnTo>
                  <a:pt x="10588" y="29237"/>
                </a:lnTo>
                <a:lnTo>
                  <a:pt x="11731" y="25146"/>
                </a:lnTo>
                <a:lnTo>
                  <a:pt x="10829" y="21296"/>
                </a:lnTo>
                <a:lnTo>
                  <a:pt x="7881" y="19130"/>
                </a:lnTo>
                <a:lnTo>
                  <a:pt x="7099" y="19551"/>
                </a:lnTo>
                <a:lnTo>
                  <a:pt x="5113" y="16964"/>
                </a:lnTo>
                <a:lnTo>
                  <a:pt x="5835" y="15701"/>
                </a:lnTo>
                <a:lnTo>
                  <a:pt x="5234" y="14558"/>
                </a:lnTo>
                <a:lnTo>
                  <a:pt x="6016" y="14197"/>
                </a:lnTo>
                <a:lnTo>
                  <a:pt x="5294" y="11129"/>
                </a:lnTo>
                <a:lnTo>
                  <a:pt x="5895" y="10708"/>
                </a:lnTo>
                <a:lnTo>
                  <a:pt x="3369" y="7700"/>
                </a:lnTo>
                <a:lnTo>
                  <a:pt x="4813" y="7099"/>
                </a:lnTo>
                <a:lnTo>
                  <a:pt x="7219" y="4993"/>
                </a:lnTo>
                <a:lnTo>
                  <a:pt x="8181" y="5775"/>
                </a:lnTo>
                <a:lnTo>
                  <a:pt x="9685" y="5775"/>
                </a:lnTo>
                <a:lnTo>
                  <a:pt x="10528" y="4572"/>
                </a:lnTo>
                <a:lnTo>
                  <a:pt x="11911" y="3970"/>
                </a:lnTo>
                <a:lnTo>
                  <a:pt x="10467" y="2406"/>
                </a:lnTo>
                <a:lnTo>
                  <a:pt x="12994" y="421"/>
                </a:lnTo>
                <a:lnTo>
                  <a:pt x="13536" y="1143"/>
                </a:lnTo>
                <a:lnTo>
                  <a:pt x="16062" y="361"/>
                </a:lnTo>
                <a:lnTo>
                  <a:pt x="17265" y="1203"/>
                </a:lnTo>
                <a:lnTo>
                  <a:pt x="17867" y="481"/>
                </a:lnTo>
                <a:lnTo>
                  <a:pt x="18890" y="1323"/>
                </a:lnTo>
                <a:lnTo>
                  <a:pt x="19973" y="0"/>
                </a:lnTo>
                <a:lnTo>
                  <a:pt x="20995" y="1985"/>
                </a:lnTo>
                <a:lnTo>
                  <a:pt x="22800" y="7460"/>
                </a:lnTo>
                <a:lnTo>
                  <a:pt x="23281" y="10828"/>
                </a:lnTo>
                <a:lnTo>
                  <a:pt x="24304" y="12453"/>
                </a:lnTo>
                <a:lnTo>
                  <a:pt x="22379" y="14257"/>
                </a:lnTo>
                <a:lnTo>
                  <a:pt x="23281" y="16182"/>
                </a:lnTo>
                <a:lnTo>
                  <a:pt x="22138" y="16784"/>
                </a:lnTo>
                <a:lnTo>
                  <a:pt x="19852" y="19070"/>
                </a:lnTo>
                <a:lnTo>
                  <a:pt x="20634" y="21115"/>
                </a:lnTo>
                <a:lnTo>
                  <a:pt x="21837" y="21536"/>
                </a:lnTo>
                <a:lnTo>
                  <a:pt x="23703" y="20875"/>
                </a:lnTo>
                <a:lnTo>
                  <a:pt x="25146" y="22258"/>
                </a:lnTo>
                <a:lnTo>
                  <a:pt x="25808" y="24003"/>
                </a:lnTo>
                <a:lnTo>
                  <a:pt x="24845" y="24244"/>
                </a:lnTo>
                <a:lnTo>
                  <a:pt x="23822" y="26048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CA26BC19-B4A1-73F9-221A-FA3B72B91DDB}"/>
              </a:ext>
            </a:extLst>
          </p:cNvPr>
          <p:cNvSpPr/>
          <p:nvPr/>
        </p:nvSpPr>
        <p:spPr>
          <a:xfrm>
            <a:off x="7332014" y="3173837"/>
            <a:ext cx="19753" cy="11927"/>
          </a:xfrm>
          <a:custGeom>
            <a:avLst/>
            <a:gdLst>
              <a:gd name="connsiteX0" fmla="*/ 10287 w 24724"/>
              <a:gd name="connsiteY0" fmla="*/ 0 h 15460"/>
              <a:gd name="connsiteX1" fmla="*/ 11249 w 24724"/>
              <a:gd name="connsiteY1" fmla="*/ 1263 h 15460"/>
              <a:gd name="connsiteX2" fmla="*/ 14498 w 24724"/>
              <a:gd name="connsiteY2" fmla="*/ 2466 h 15460"/>
              <a:gd name="connsiteX3" fmla="*/ 17686 w 24724"/>
              <a:gd name="connsiteY3" fmla="*/ 1384 h 15460"/>
              <a:gd name="connsiteX4" fmla="*/ 18047 w 24724"/>
              <a:gd name="connsiteY4" fmla="*/ 180 h 15460"/>
              <a:gd name="connsiteX5" fmla="*/ 18769 w 24724"/>
              <a:gd name="connsiteY5" fmla="*/ 902 h 15460"/>
              <a:gd name="connsiteX6" fmla="*/ 20273 w 24724"/>
              <a:gd name="connsiteY6" fmla="*/ 301 h 15460"/>
              <a:gd name="connsiteX7" fmla="*/ 22078 w 24724"/>
              <a:gd name="connsiteY7" fmla="*/ 902 h 15460"/>
              <a:gd name="connsiteX8" fmla="*/ 24725 w 24724"/>
              <a:gd name="connsiteY8" fmla="*/ 2948 h 15460"/>
              <a:gd name="connsiteX9" fmla="*/ 22619 w 24724"/>
              <a:gd name="connsiteY9" fmla="*/ 7159 h 15460"/>
              <a:gd name="connsiteX10" fmla="*/ 20093 w 24724"/>
              <a:gd name="connsiteY10" fmla="*/ 7941 h 15460"/>
              <a:gd name="connsiteX11" fmla="*/ 19491 w 24724"/>
              <a:gd name="connsiteY11" fmla="*/ 7219 h 15460"/>
              <a:gd name="connsiteX12" fmla="*/ 17085 w 24724"/>
              <a:gd name="connsiteY12" fmla="*/ 9204 h 15460"/>
              <a:gd name="connsiteX13" fmla="*/ 18468 w 24724"/>
              <a:gd name="connsiteY13" fmla="*/ 10768 h 15460"/>
              <a:gd name="connsiteX14" fmla="*/ 17085 w 24724"/>
              <a:gd name="connsiteY14" fmla="*/ 11370 h 15460"/>
              <a:gd name="connsiteX15" fmla="*/ 16242 w 24724"/>
              <a:gd name="connsiteY15" fmla="*/ 12573 h 15460"/>
              <a:gd name="connsiteX16" fmla="*/ 14738 w 24724"/>
              <a:gd name="connsiteY16" fmla="*/ 12633 h 15460"/>
              <a:gd name="connsiteX17" fmla="*/ 13716 w 24724"/>
              <a:gd name="connsiteY17" fmla="*/ 11791 h 15460"/>
              <a:gd name="connsiteX18" fmla="*/ 11370 w 24724"/>
              <a:gd name="connsiteY18" fmla="*/ 13836 h 15460"/>
              <a:gd name="connsiteX19" fmla="*/ 9926 w 24724"/>
              <a:gd name="connsiteY19" fmla="*/ 14438 h 15460"/>
              <a:gd name="connsiteX20" fmla="*/ 7880 w 24724"/>
              <a:gd name="connsiteY20" fmla="*/ 13956 h 15460"/>
              <a:gd name="connsiteX21" fmla="*/ 6677 w 24724"/>
              <a:gd name="connsiteY21" fmla="*/ 14558 h 15460"/>
              <a:gd name="connsiteX22" fmla="*/ 3068 w 24724"/>
              <a:gd name="connsiteY22" fmla="*/ 15460 h 15460"/>
              <a:gd name="connsiteX23" fmla="*/ 1263 w 24724"/>
              <a:gd name="connsiteY23" fmla="*/ 13956 h 15460"/>
              <a:gd name="connsiteX24" fmla="*/ 2467 w 24724"/>
              <a:gd name="connsiteY24" fmla="*/ 11430 h 15460"/>
              <a:gd name="connsiteX25" fmla="*/ 1804 w 24724"/>
              <a:gd name="connsiteY25" fmla="*/ 10227 h 15460"/>
              <a:gd name="connsiteX26" fmla="*/ 0 w 24724"/>
              <a:gd name="connsiteY26" fmla="*/ 10347 h 15460"/>
              <a:gd name="connsiteX27" fmla="*/ 903 w 24724"/>
              <a:gd name="connsiteY27" fmla="*/ 8542 h 15460"/>
              <a:gd name="connsiteX28" fmla="*/ 541 w 24724"/>
              <a:gd name="connsiteY28" fmla="*/ 7339 h 15460"/>
              <a:gd name="connsiteX29" fmla="*/ 3249 w 24724"/>
              <a:gd name="connsiteY29" fmla="*/ 5775 h 15460"/>
              <a:gd name="connsiteX30" fmla="*/ 4452 w 24724"/>
              <a:gd name="connsiteY30" fmla="*/ 8061 h 15460"/>
              <a:gd name="connsiteX31" fmla="*/ 5956 w 24724"/>
              <a:gd name="connsiteY31" fmla="*/ 7520 h 15460"/>
              <a:gd name="connsiteX32" fmla="*/ 7158 w 24724"/>
              <a:gd name="connsiteY32" fmla="*/ 9505 h 15460"/>
              <a:gd name="connsiteX33" fmla="*/ 9265 w 24724"/>
              <a:gd name="connsiteY33" fmla="*/ 8482 h 15460"/>
              <a:gd name="connsiteX34" fmla="*/ 8061 w 24724"/>
              <a:gd name="connsiteY34" fmla="*/ 6858 h 15460"/>
              <a:gd name="connsiteX35" fmla="*/ 9265 w 24724"/>
              <a:gd name="connsiteY35" fmla="*/ 5234 h 15460"/>
              <a:gd name="connsiteX36" fmla="*/ 8662 w 24724"/>
              <a:gd name="connsiteY36" fmla="*/ 4391 h 15460"/>
              <a:gd name="connsiteX37" fmla="*/ 9144 w 24724"/>
              <a:gd name="connsiteY37" fmla="*/ 3429 h 15460"/>
              <a:gd name="connsiteX38" fmla="*/ 10347 w 24724"/>
              <a:gd name="connsiteY38" fmla="*/ 0 h 15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4724" h="15460">
                <a:moveTo>
                  <a:pt x="10287" y="0"/>
                </a:moveTo>
                <a:lnTo>
                  <a:pt x="11249" y="1263"/>
                </a:lnTo>
                <a:lnTo>
                  <a:pt x="14498" y="2466"/>
                </a:lnTo>
                <a:lnTo>
                  <a:pt x="17686" y="1384"/>
                </a:lnTo>
                <a:lnTo>
                  <a:pt x="18047" y="180"/>
                </a:lnTo>
                <a:lnTo>
                  <a:pt x="18769" y="902"/>
                </a:lnTo>
                <a:lnTo>
                  <a:pt x="20273" y="301"/>
                </a:lnTo>
                <a:lnTo>
                  <a:pt x="22078" y="902"/>
                </a:lnTo>
                <a:lnTo>
                  <a:pt x="24725" y="2948"/>
                </a:lnTo>
                <a:lnTo>
                  <a:pt x="22619" y="7159"/>
                </a:lnTo>
                <a:lnTo>
                  <a:pt x="20093" y="7941"/>
                </a:lnTo>
                <a:lnTo>
                  <a:pt x="19491" y="7219"/>
                </a:lnTo>
                <a:lnTo>
                  <a:pt x="17085" y="9204"/>
                </a:lnTo>
                <a:lnTo>
                  <a:pt x="18468" y="10768"/>
                </a:lnTo>
                <a:lnTo>
                  <a:pt x="17085" y="11370"/>
                </a:lnTo>
                <a:lnTo>
                  <a:pt x="16242" y="12573"/>
                </a:lnTo>
                <a:lnTo>
                  <a:pt x="14738" y="12633"/>
                </a:lnTo>
                <a:lnTo>
                  <a:pt x="13716" y="11791"/>
                </a:lnTo>
                <a:lnTo>
                  <a:pt x="11370" y="13836"/>
                </a:lnTo>
                <a:lnTo>
                  <a:pt x="9926" y="14438"/>
                </a:lnTo>
                <a:lnTo>
                  <a:pt x="7880" y="13956"/>
                </a:lnTo>
                <a:lnTo>
                  <a:pt x="6677" y="14558"/>
                </a:lnTo>
                <a:lnTo>
                  <a:pt x="3068" y="15460"/>
                </a:lnTo>
                <a:lnTo>
                  <a:pt x="1263" y="13956"/>
                </a:lnTo>
                <a:lnTo>
                  <a:pt x="2467" y="11430"/>
                </a:lnTo>
                <a:lnTo>
                  <a:pt x="1804" y="10227"/>
                </a:lnTo>
                <a:lnTo>
                  <a:pt x="0" y="10347"/>
                </a:lnTo>
                <a:lnTo>
                  <a:pt x="903" y="8542"/>
                </a:lnTo>
                <a:lnTo>
                  <a:pt x="541" y="7339"/>
                </a:lnTo>
                <a:lnTo>
                  <a:pt x="3249" y="5775"/>
                </a:lnTo>
                <a:lnTo>
                  <a:pt x="4452" y="8061"/>
                </a:lnTo>
                <a:lnTo>
                  <a:pt x="5956" y="7520"/>
                </a:lnTo>
                <a:lnTo>
                  <a:pt x="7158" y="9505"/>
                </a:lnTo>
                <a:lnTo>
                  <a:pt x="9265" y="8482"/>
                </a:lnTo>
                <a:lnTo>
                  <a:pt x="8061" y="6858"/>
                </a:lnTo>
                <a:lnTo>
                  <a:pt x="9265" y="5234"/>
                </a:lnTo>
                <a:lnTo>
                  <a:pt x="8662" y="4391"/>
                </a:lnTo>
                <a:lnTo>
                  <a:pt x="9144" y="3429"/>
                </a:lnTo>
                <a:lnTo>
                  <a:pt x="10347" y="0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C107DA7D-8A56-A286-2C97-D39977953088}"/>
              </a:ext>
            </a:extLst>
          </p:cNvPr>
          <p:cNvSpPr/>
          <p:nvPr/>
        </p:nvSpPr>
        <p:spPr>
          <a:xfrm>
            <a:off x="7326005" y="3179035"/>
            <a:ext cx="16052" cy="13274"/>
          </a:xfrm>
          <a:custGeom>
            <a:avLst/>
            <a:gdLst>
              <a:gd name="connsiteX0" fmla="*/ 17446 w 20092"/>
              <a:gd name="connsiteY0" fmla="*/ 7700 h 17205"/>
              <a:gd name="connsiteX1" fmla="*/ 19912 w 20092"/>
              <a:gd name="connsiteY1" fmla="*/ 10708 h 17205"/>
              <a:gd name="connsiteX2" fmla="*/ 19371 w 20092"/>
              <a:gd name="connsiteY2" fmla="*/ 11189 h 17205"/>
              <a:gd name="connsiteX3" fmla="*/ 20093 w 20092"/>
              <a:gd name="connsiteY3" fmla="*/ 14197 h 17205"/>
              <a:gd name="connsiteX4" fmla="*/ 19310 w 20092"/>
              <a:gd name="connsiteY4" fmla="*/ 14618 h 17205"/>
              <a:gd name="connsiteX5" fmla="*/ 18528 w 20092"/>
              <a:gd name="connsiteY5" fmla="*/ 14077 h 17205"/>
              <a:gd name="connsiteX6" fmla="*/ 16964 w 20092"/>
              <a:gd name="connsiteY6" fmla="*/ 14859 h 17205"/>
              <a:gd name="connsiteX7" fmla="*/ 16182 w 20092"/>
              <a:gd name="connsiteY7" fmla="*/ 14197 h 17205"/>
              <a:gd name="connsiteX8" fmla="*/ 14197 w 20092"/>
              <a:gd name="connsiteY8" fmla="*/ 15220 h 17205"/>
              <a:gd name="connsiteX9" fmla="*/ 12452 w 20092"/>
              <a:gd name="connsiteY9" fmla="*/ 14919 h 17205"/>
              <a:gd name="connsiteX10" fmla="*/ 6136 w 20092"/>
              <a:gd name="connsiteY10" fmla="*/ 12393 h 17205"/>
              <a:gd name="connsiteX11" fmla="*/ 3670 w 20092"/>
              <a:gd name="connsiteY11" fmla="*/ 13656 h 17205"/>
              <a:gd name="connsiteX12" fmla="*/ 4753 w 20092"/>
              <a:gd name="connsiteY12" fmla="*/ 16363 h 17205"/>
              <a:gd name="connsiteX13" fmla="*/ 4632 w 20092"/>
              <a:gd name="connsiteY13" fmla="*/ 16844 h 17205"/>
              <a:gd name="connsiteX14" fmla="*/ 4512 w 20092"/>
              <a:gd name="connsiteY14" fmla="*/ 17205 h 17205"/>
              <a:gd name="connsiteX15" fmla="*/ 421 w 20092"/>
              <a:gd name="connsiteY15" fmla="*/ 15761 h 17205"/>
              <a:gd name="connsiteX16" fmla="*/ 0 w 20092"/>
              <a:gd name="connsiteY16" fmla="*/ 14197 h 17205"/>
              <a:gd name="connsiteX17" fmla="*/ 1985 w 20092"/>
              <a:gd name="connsiteY17" fmla="*/ 12212 h 17205"/>
              <a:gd name="connsiteX18" fmla="*/ 2166 w 20092"/>
              <a:gd name="connsiteY18" fmla="*/ 9204 h 17205"/>
              <a:gd name="connsiteX19" fmla="*/ 1263 w 20092"/>
              <a:gd name="connsiteY19" fmla="*/ 5414 h 17205"/>
              <a:gd name="connsiteX20" fmla="*/ 2767 w 20092"/>
              <a:gd name="connsiteY20" fmla="*/ 0 h 17205"/>
              <a:gd name="connsiteX21" fmla="*/ 6136 w 20092"/>
              <a:gd name="connsiteY21" fmla="*/ 1323 h 17205"/>
              <a:gd name="connsiteX22" fmla="*/ 7460 w 20092"/>
              <a:gd name="connsiteY22" fmla="*/ 60 h 17205"/>
              <a:gd name="connsiteX23" fmla="*/ 8061 w 20092"/>
              <a:gd name="connsiteY23" fmla="*/ 602 h 17205"/>
              <a:gd name="connsiteX24" fmla="*/ 8422 w 20092"/>
              <a:gd name="connsiteY24" fmla="*/ 1805 h 17205"/>
              <a:gd name="connsiteX25" fmla="*/ 7520 w 20092"/>
              <a:gd name="connsiteY25" fmla="*/ 3610 h 17205"/>
              <a:gd name="connsiteX26" fmla="*/ 9265 w 20092"/>
              <a:gd name="connsiteY26" fmla="*/ 3429 h 17205"/>
              <a:gd name="connsiteX27" fmla="*/ 9866 w 20092"/>
              <a:gd name="connsiteY27" fmla="*/ 4692 h 17205"/>
              <a:gd name="connsiteX28" fmla="*/ 8783 w 20092"/>
              <a:gd name="connsiteY28" fmla="*/ 7219 h 17205"/>
              <a:gd name="connsiteX29" fmla="*/ 10588 w 20092"/>
              <a:gd name="connsiteY29" fmla="*/ 8723 h 17205"/>
              <a:gd name="connsiteX30" fmla="*/ 14197 w 20092"/>
              <a:gd name="connsiteY30" fmla="*/ 7881 h 17205"/>
              <a:gd name="connsiteX31" fmla="*/ 15400 w 20092"/>
              <a:gd name="connsiteY31" fmla="*/ 7279 h 17205"/>
              <a:gd name="connsiteX32" fmla="*/ 17446 w 20092"/>
              <a:gd name="connsiteY32" fmla="*/ 7700 h 17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092" h="17205">
                <a:moveTo>
                  <a:pt x="17446" y="7700"/>
                </a:moveTo>
                <a:lnTo>
                  <a:pt x="19912" y="10708"/>
                </a:lnTo>
                <a:lnTo>
                  <a:pt x="19371" y="11189"/>
                </a:lnTo>
                <a:lnTo>
                  <a:pt x="20093" y="14197"/>
                </a:lnTo>
                <a:lnTo>
                  <a:pt x="19310" y="14618"/>
                </a:lnTo>
                <a:lnTo>
                  <a:pt x="18528" y="14077"/>
                </a:lnTo>
                <a:lnTo>
                  <a:pt x="16964" y="14859"/>
                </a:lnTo>
                <a:lnTo>
                  <a:pt x="16182" y="14197"/>
                </a:lnTo>
                <a:lnTo>
                  <a:pt x="14197" y="15220"/>
                </a:lnTo>
                <a:lnTo>
                  <a:pt x="12452" y="14919"/>
                </a:lnTo>
                <a:lnTo>
                  <a:pt x="6136" y="12393"/>
                </a:lnTo>
                <a:lnTo>
                  <a:pt x="3670" y="13656"/>
                </a:lnTo>
                <a:lnTo>
                  <a:pt x="4753" y="16363"/>
                </a:lnTo>
                <a:lnTo>
                  <a:pt x="4632" y="16844"/>
                </a:lnTo>
                <a:lnTo>
                  <a:pt x="4512" y="17205"/>
                </a:lnTo>
                <a:lnTo>
                  <a:pt x="421" y="15761"/>
                </a:lnTo>
                <a:lnTo>
                  <a:pt x="0" y="14197"/>
                </a:lnTo>
                <a:lnTo>
                  <a:pt x="1985" y="12212"/>
                </a:lnTo>
                <a:lnTo>
                  <a:pt x="2166" y="9204"/>
                </a:lnTo>
                <a:lnTo>
                  <a:pt x="1263" y="5414"/>
                </a:lnTo>
                <a:lnTo>
                  <a:pt x="2767" y="0"/>
                </a:lnTo>
                <a:lnTo>
                  <a:pt x="6136" y="1323"/>
                </a:lnTo>
                <a:lnTo>
                  <a:pt x="7460" y="60"/>
                </a:lnTo>
                <a:lnTo>
                  <a:pt x="8061" y="602"/>
                </a:lnTo>
                <a:lnTo>
                  <a:pt x="8422" y="1805"/>
                </a:lnTo>
                <a:lnTo>
                  <a:pt x="7520" y="3610"/>
                </a:lnTo>
                <a:lnTo>
                  <a:pt x="9265" y="3429"/>
                </a:lnTo>
                <a:lnTo>
                  <a:pt x="9866" y="4692"/>
                </a:lnTo>
                <a:lnTo>
                  <a:pt x="8783" y="7219"/>
                </a:lnTo>
                <a:lnTo>
                  <a:pt x="10588" y="8723"/>
                </a:lnTo>
                <a:lnTo>
                  <a:pt x="14197" y="7881"/>
                </a:lnTo>
                <a:lnTo>
                  <a:pt x="15400" y="7279"/>
                </a:lnTo>
                <a:lnTo>
                  <a:pt x="17446" y="7700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66579CC7-B75C-6C00-E2FC-648E4CBE83BE}"/>
              </a:ext>
            </a:extLst>
          </p:cNvPr>
          <p:cNvSpPr/>
          <p:nvPr/>
        </p:nvSpPr>
        <p:spPr>
          <a:xfrm>
            <a:off x="7328553" y="3188596"/>
            <a:ext cx="18071" cy="20235"/>
          </a:xfrm>
          <a:custGeom>
            <a:avLst/>
            <a:gdLst>
              <a:gd name="connsiteX0" fmla="*/ 1143 w 22619"/>
              <a:gd name="connsiteY0" fmla="*/ 24003 h 26228"/>
              <a:gd name="connsiteX1" fmla="*/ 2647 w 22619"/>
              <a:gd name="connsiteY1" fmla="*/ 24003 h 26228"/>
              <a:gd name="connsiteX2" fmla="*/ 2045 w 22619"/>
              <a:gd name="connsiteY2" fmla="*/ 22740 h 26228"/>
              <a:gd name="connsiteX3" fmla="*/ 2647 w 22619"/>
              <a:gd name="connsiteY3" fmla="*/ 20935 h 26228"/>
              <a:gd name="connsiteX4" fmla="*/ 3670 w 22619"/>
              <a:gd name="connsiteY4" fmla="*/ 20333 h 26228"/>
              <a:gd name="connsiteX5" fmla="*/ 4993 w 22619"/>
              <a:gd name="connsiteY5" fmla="*/ 19311 h 26228"/>
              <a:gd name="connsiteX6" fmla="*/ 7760 w 22619"/>
              <a:gd name="connsiteY6" fmla="*/ 18108 h 26228"/>
              <a:gd name="connsiteX7" fmla="*/ 7760 w 22619"/>
              <a:gd name="connsiteY7" fmla="*/ 16303 h 26228"/>
              <a:gd name="connsiteX8" fmla="*/ 8783 w 22619"/>
              <a:gd name="connsiteY8" fmla="*/ 14739 h 26228"/>
              <a:gd name="connsiteX9" fmla="*/ 8903 w 22619"/>
              <a:gd name="connsiteY9" fmla="*/ 13114 h 26228"/>
              <a:gd name="connsiteX10" fmla="*/ 9986 w 22619"/>
              <a:gd name="connsiteY10" fmla="*/ 12212 h 26228"/>
              <a:gd name="connsiteX11" fmla="*/ 9204 w 22619"/>
              <a:gd name="connsiteY11" fmla="*/ 10227 h 26228"/>
              <a:gd name="connsiteX12" fmla="*/ 10708 w 22619"/>
              <a:gd name="connsiteY12" fmla="*/ 8121 h 26228"/>
              <a:gd name="connsiteX13" fmla="*/ 8001 w 22619"/>
              <a:gd name="connsiteY13" fmla="*/ 6196 h 26228"/>
              <a:gd name="connsiteX14" fmla="*/ 7820 w 22619"/>
              <a:gd name="connsiteY14" fmla="*/ 4030 h 26228"/>
              <a:gd name="connsiteX15" fmla="*/ 6497 w 22619"/>
              <a:gd name="connsiteY15" fmla="*/ 3549 h 26228"/>
              <a:gd name="connsiteX16" fmla="*/ 3128 w 22619"/>
              <a:gd name="connsiteY16" fmla="*/ 4512 h 26228"/>
              <a:gd name="connsiteX17" fmla="*/ 1444 w 22619"/>
              <a:gd name="connsiteY17" fmla="*/ 4452 h 26228"/>
              <a:gd name="connsiteX18" fmla="*/ 1564 w 22619"/>
              <a:gd name="connsiteY18" fmla="*/ 3910 h 26228"/>
              <a:gd name="connsiteX19" fmla="*/ 481 w 22619"/>
              <a:gd name="connsiteY19" fmla="*/ 1203 h 26228"/>
              <a:gd name="connsiteX20" fmla="*/ 2948 w 22619"/>
              <a:gd name="connsiteY20" fmla="*/ 0 h 26228"/>
              <a:gd name="connsiteX21" fmla="*/ 9204 w 22619"/>
              <a:gd name="connsiteY21" fmla="*/ 2406 h 26228"/>
              <a:gd name="connsiteX22" fmla="*/ 11009 w 22619"/>
              <a:gd name="connsiteY22" fmla="*/ 2767 h 26228"/>
              <a:gd name="connsiteX23" fmla="*/ 12994 w 22619"/>
              <a:gd name="connsiteY23" fmla="*/ 1745 h 26228"/>
              <a:gd name="connsiteX24" fmla="*/ 13776 w 22619"/>
              <a:gd name="connsiteY24" fmla="*/ 2346 h 26228"/>
              <a:gd name="connsiteX25" fmla="*/ 15280 w 22619"/>
              <a:gd name="connsiteY25" fmla="*/ 1624 h 26228"/>
              <a:gd name="connsiteX26" fmla="*/ 16122 w 22619"/>
              <a:gd name="connsiteY26" fmla="*/ 2166 h 26228"/>
              <a:gd name="connsiteX27" fmla="*/ 16723 w 22619"/>
              <a:gd name="connsiteY27" fmla="*/ 3309 h 26228"/>
              <a:gd name="connsiteX28" fmla="*/ 15941 w 22619"/>
              <a:gd name="connsiteY28" fmla="*/ 4572 h 26228"/>
              <a:gd name="connsiteX29" fmla="*/ 17987 w 22619"/>
              <a:gd name="connsiteY29" fmla="*/ 7159 h 26228"/>
              <a:gd name="connsiteX30" fmla="*/ 18769 w 22619"/>
              <a:gd name="connsiteY30" fmla="*/ 6738 h 26228"/>
              <a:gd name="connsiteX31" fmla="*/ 21777 w 22619"/>
              <a:gd name="connsiteY31" fmla="*/ 8903 h 26228"/>
              <a:gd name="connsiteX32" fmla="*/ 22619 w 22619"/>
              <a:gd name="connsiteY32" fmla="*/ 12814 h 26228"/>
              <a:gd name="connsiteX33" fmla="*/ 21536 w 22619"/>
              <a:gd name="connsiteY33" fmla="*/ 16844 h 26228"/>
              <a:gd name="connsiteX34" fmla="*/ 18288 w 22619"/>
              <a:gd name="connsiteY34" fmla="*/ 20574 h 26228"/>
              <a:gd name="connsiteX35" fmla="*/ 11069 w 22619"/>
              <a:gd name="connsiteY35" fmla="*/ 24183 h 26228"/>
              <a:gd name="connsiteX36" fmla="*/ 11009 w 22619"/>
              <a:gd name="connsiteY36" fmla="*/ 22439 h 26228"/>
              <a:gd name="connsiteX37" fmla="*/ 8963 w 22619"/>
              <a:gd name="connsiteY37" fmla="*/ 23161 h 26228"/>
              <a:gd name="connsiteX38" fmla="*/ 3068 w 22619"/>
              <a:gd name="connsiteY38" fmla="*/ 25928 h 26228"/>
              <a:gd name="connsiteX39" fmla="*/ 1564 w 22619"/>
              <a:gd name="connsiteY39" fmla="*/ 26229 h 26228"/>
              <a:gd name="connsiteX40" fmla="*/ 0 w 22619"/>
              <a:gd name="connsiteY40" fmla="*/ 25928 h 26228"/>
              <a:gd name="connsiteX41" fmla="*/ 0 w 22619"/>
              <a:gd name="connsiteY41" fmla="*/ 24544 h 26228"/>
              <a:gd name="connsiteX42" fmla="*/ 1143 w 22619"/>
              <a:gd name="connsiteY42" fmla="*/ 23943 h 26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619" h="26228">
                <a:moveTo>
                  <a:pt x="1143" y="24003"/>
                </a:moveTo>
                <a:lnTo>
                  <a:pt x="2647" y="24003"/>
                </a:lnTo>
                <a:lnTo>
                  <a:pt x="2045" y="22740"/>
                </a:lnTo>
                <a:lnTo>
                  <a:pt x="2647" y="20935"/>
                </a:lnTo>
                <a:lnTo>
                  <a:pt x="3670" y="20333"/>
                </a:lnTo>
                <a:lnTo>
                  <a:pt x="4993" y="19311"/>
                </a:lnTo>
                <a:lnTo>
                  <a:pt x="7760" y="18108"/>
                </a:lnTo>
                <a:lnTo>
                  <a:pt x="7760" y="16303"/>
                </a:lnTo>
                <a:lnTo>
                  <a:pt x="8783" y="14739"/>
                </a:lnTo>
                <a:lnTo>
                  <a:pt x="8903" y="13114"/>
                </a:lnTo>
                <a:lnTo>
                  <a:pt x="9986" y="12212"/>
                </a:lnTo>
                <a:lnTo>
                  <a:pt x="9204" y="10227"/>
                </a:lnTo>
                <a:lnTo>
                  <a:pt x="10708" y="8121"/>
                </a:lnTo>
                <a:lnTo>
                  <a:pt x="8001" y="6196"/>
                </a:lnTo>
                <a:lnTo>
                  <a:pt x="7820" y="4030"/>
                </a:lnTo>
                <a:lnTo>
                  <a:pt x="6497" y="3549"/>
                </a:lnTo>
                <a:lnTo>
                  <a:pt x="3128" y="4512"/>
                </a:lnTo>
                <a:lnTo>
                  <a:pt x="1444" y="4452"/>
                </a:lnTo>
                <a:lnTo>
                  <a:pt x="1564" y="3910"/>
                </a:lnTo>
                <a:lnTo>
                  <a:pt x="481" y="1203"/>
                </a:lnTo>
                <a:lnTo>
                  <a:pt x="2948" y="0"/>
                </a:lnTo>
                <a:lnTo>
                  <a:pt x="9204" y="2406"/>
                </a:lnTo>
                <a:lnTo>
                  <a:pt x="11009" y="2767"/>
                </a:lnTo>
                <a:lnTo>
                  <a:pt x="12994" y="1745"/>
                </a:lnTo>
                <a:lnTo>
                  <a:pt x="13776" y="2346"/>
                </a:lnTo>
                <a:lnTo>
                  <a:pt x="15280" y="1624"/>
                </a:lnTo>
                <a:lnTo>
                  <a:pt x="16122" y="2166"/>
                </a:lnTo>
                <a:lnTo>
                  <a:pt x="16723" y="3309"/>
                </a:lnTo>
                <a:lnTo>
                  <a:pt x="15941" y="4572"/>
                </a:lnTo>
                <a:lnTo>
                  <a:pt x="17987" y="7159"/>
                </a:lnTo>
                <a:lnTo>
                  <a:pt x="18769" y="6738"/>
                </a:lnTo>
                <a:lnTo>
                  <a:pt x="21777" y="8903"/>
                </a:lnTo>
                <a:lnTo>
                  <a:pt x="22619" y="12814"/>
                </a:lnTo>
                <a:lnTo>
                  <a:pt x="21536" y="16844"/>
                </a:lnTo>
                <a:lnTo>
                  <a:pt x="18288" y="20574"/>
                </a:lnTo>
                <a:lnTo>
                  <a:pt x="11069" y="24183"/>
                </a:lnTo>
                <a:lnTo>
                  <a:pt x="11009" y="22439"/>
                </a:lnTo>
                <a:lnTo>
                  <a:pt x="8963" y="23161"/>
                </a:lnTo>
                <a:lnTo>
                  <a:pt x="3068" y="25928"/>
                </a:lnTo>
                <a:lnTo>
                  <a:pt x="1564" y="26229"/>
                </a:lnTo>
                <a:lnTo>
                  <a:pt x="0" y="25928"/>
                </a:lnTo>
                <a:lnTo>
                  <a:pt x="0" y="24544"/>
                </a:lnTo>
                <a:lnTo>
                  <a:pt x="1143" y="23943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" name="Freeform: Shape 288" title="NY-5">
            <a:extLst>
              <a:ext uri="{FF2B5EF4-FFF2-40B4-BE49-F238E27FC236}">
                <a16:creationId xmlns:a16="http://schemas.microsoft.com/office/drawing/2014/main" id="{23F7006C-27F2-CCA1-31E7-106C3FCDA28A}"/>
              </a:ext>
            </a:extLst>
          </p:cNvPr>
          <p:cNvSpPr/>
          <p:nvPr/>
        </p:nvSpPr>
        <p:spPr>
          <a:xfrm>
            <a:off x="7328072" y="3191380"/>
            <a:ext cx="9035" cy="12948"/>
          </a:xfrm>
          <a:custGeom>
            <a:avLst/>
            <a:gdLst>
              <a:gd name="connsiteX0" fmla="*/ 1925 w 11309"/>
              <a:gd name="connsiteY0" fmla="*/ 1203 h 16783"/>
              <a:gd name="connsiteX1" fmla="*/ 2046 w 11309"/>
              <a:gd name="connsiteY1" fmla="*/ 842 h 16783"/>
              <a:gd name="connsiteX2" fmla="*/ 3730 w 11309"/>
              <a:gd name="connsiteY2" fmla="*/ 963 h 16783"/>
              <a:gd name="connsiteX3" fmla="*/ 7159 w 11309"/>
              <a:gd name="connsiteY3" fmla="*/ 0 h 16783"/>
              <a:gd name="connsiteX4" fmla="*/ 8362 w 11309"/>
              <a:gd name="connsiteY4" fmla="*/ 481 h 16783"/>
              <a:gd name="connsiteX5" fmla="*/ 8663 w 11309"/>
              <a:gd name="connsiteY5" fmla="*/ 2647 h 16783"/>
              <a:gd name="connsiteX6" fmla="*/ 11310 w 11309"/>
              <a:gd name="connsiteY6" fmla="*/ 4572 h 16783"/>
              <a:gd name="connsiteX7" fmla="*/ 9806 w 11309"/>
              <a:gd name="connsiteY7" fmla="*/ 6677 h 16783"/>
              <a:gd name="connsiteX8" fmla="*/ 10588 w 11309"/>
              <a:gd name="connsiteY8" fmla="*/ 8663 h 16783"/>
              <a:gd name="connsiteX9" fmla="*/ 9505 w 11309"/>
              <a:gd name="connsiteY9" fmla="*/ 9565 h 16783"/>
              <a:gd name="connsiteX10" fmla="*/ 9325 w 11309"/>
              <a:gd name="connsiteY10" fmla="*/ 11249 h 16783"/>
              <a:gd name="connsiteX11" fmla="*/ 8302 w 11309"/>
              <a:gd name="connsiteY11" fmla="*/ 12633 h 16783"/>
              <a:gd name="connsiteX12" fmla="*/ 8362 w 11309"/>
              <a:gd name="connsiteY12" fmla="*/ 14558 h 16783"/>
              <a:gd name="connsiteX13" fmla="*/ 5595 w 11309"/>
              <a:gd name="connsiteY13" fmla="*/ 15761 h 16783"/>
              <a:gd name="connsiteX14" fmla="*/ 4272 w 11309"/>
              <a:gd name="connsiteY14" fmla="*/ 16784 h 16783"/>
              <a:gd name="connsiteX15" fmla="*/ 2888 w 11309"/>
              <a:gd name="connsiteY15" fmla="*/ 15521 h 16783"/>
              <a:gd name="connsiteX16" fmla="*/ 2527 w 11309"/>
              <a:gd name="connsiteY16" fmla="*/ 13776 h 16783"/>
              <a:gd name="connsiteX17" fmla="*/ 0 w 11309"/>
              <a:gd name="connsiteY17" fmla="*/ 12453 h 16783"/>
              <a:gd name="connsiteX18" fmla="*/ 1204 w 11309"/>
              <a:gd name="connsiteY18" fmla="*/ 8963 h 16783"/>
              <a:gd name="connsiteX19" fmla="*/ 482 w 11309"/>
              <a:gd name="connsiteY19" fmla="*/ 8181 h 16783"/>
              <a:gd name="connsiteX20" fmla="*/ 3068 w 11309"/>
              <a:gd name="connsiteY20" fmla="*/ 6497 h 16783"/>
              <a:gd name="connsiteX21" fmla="*/ 2948 w 11309"/>
              <a:gd name="connsiteY21" fmla="*/ 4030 h 16783"/>
              <a:gd name="connsiteX22" fmla="*/ 1925 w 11309"/>
              <a:gd name="connsiteY22" fmla="*/ 1203 h 16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1309" h="16783">
                <a:moveTo>
                  <a:pt x="1925" y="1203"/>
                </a:moveTo>
                <a:lnTo>
                  <a:pt x="2046" y="842"/>
                </a:lnTo>
                <a:lnTo>
                  <a:pt x="3730" y="963"/>
                </a:lnTo>
                <a:lnTo>
                  <a:pt x="7159" y="0"/>
                </a:lnTo>
                <a:lnTo>
                  <a:pt x="8362" y="481"/>
                </a:lnTo>
                <a:lnTo>
                  <a:pt x="8663" y="2647"/>
                </a:lnTo>
                <a:lnTo>
                  <a:pt x="11310" y="4572"/>
                </a:lnTo>
                <a:lnTo>
                  <a:pt x="9806" y="6677"/>
                </a:lnTo>
                <a:lnTo>
                  <a:pt x="10588" y="8663"/>
                </a:lnTo>
                <a:lnTo>
                  <a:pt x="9505" y="9565"/>
                </a:lnTo>
                <a:lnTo>
                  <a:pt x="9325" y="11249"/>
                </a:lnTo>
                <a:lnTo>
                  <a:pt x="8302" y="12633"/>
                </a:lnTo>
                <a:lnTo>
                  <a:pt x="8362" y="14558"/>
                </a:lnTo>
                <a:lnTo>
                  <a:pt x="5595" y="15761"/>
                </a:lnTo>
                <a:lnTo>
                  <a:pt x="4272" y="16784"/>
                </a:lnTo>
                <a:lnTo>
                  <a:pt x="2888" y="15521"/>
                </a:lnTo>
                <a:lnTo>
                  <a:pt x="2527" y="13776"/>
                </a:lnTo>
                <a:lnTo>
                  <a:pt x="0" y="12453"/>
                </a:lnTo>
                <a:lnTo>
                  <a:pt x="1204" y="8963"/>
                </a:lnTo>
                <a:lnTo>
                  <a:pt x="482" y="8181"/>
                </a:lnTo>
                <a:lnTo>
                  <a:pt x="3068" y="6497"/>
                </a:lnTo>
                <a:lnTo>
                  <a:pt x="2948" y="4030"/>
                </a:lnTo>
                <a:lnTo>
                  <a:pt x="1925" y="1203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B2CB3287-3368-388E-D273-A284B1C714F5}"/>
              </a:ext>
            </a:extLst>
          </p:cNvPr>
          <p:cNvSpPr/>
          <p:nvPr/>
        </p:nvSpPr>
        <p:spPr>
          <a:xfrm>
            <a:off x="7319901" y="3184512"/>
            <a:ext cx="10621" cy="16429"/>
          </a:xfrm>
          <a:custGeom>
            <a:avLst/>
            <a:gdLst>
              <a:gd name="connsiteX0" fmla="*/ 4151 w 13294"/>
              <a:gd name="connsiteY0" fmla="*/ 19251 h 21295"/>
              <a:gd name="connsiteX1" fmla="*/ 5475 w 13294"/>
              <a:gd name="connsiteY1" fmla="*/ 15942 h 21295"/>
              <a:gd name="connsiteX2" fmla="*/ 4211 w 13294"/>
              <a:gd name="connsiteY2" fmla="*/ 12453 h 21295"/>
              <a:gd name="connsiteX3" fmla="*/ 5535 w 13294"/>
              <a:gd name="connsiteY3" fmla="*/ 10347 h 21295"/>
              <a:gd name="connsiteX4" fmla="*/ 6317 w 13294"/>
              <a:gd name="connsiteY4" fmla="*/ 7460 h 21295"/>
              <a:gd name="connsiteX5" fmla="*/ 5113 w 13294"/>
              <a:gd name="connsiteY5" fmla="*/ 7219 h 21295"/>
              <a:gd name="connsiteX6" fmla="*/ 3369 w 13294"/>
              <a:gd name="connsiteY6" fmla="*/ 8121 h 21295"/>
              <a:gd name="connsiteX7" fmla="*/ 1985 w 13294"/>
              <a:gd name="connsiteY7" fmla="*/ 6978 h 21295"/>
              <a:gd name="connsiteX8" fmla="*/ 1504 w 13294"/>
              <a:gd name="connsiteY8" fmla="*/ 3549 h 21295"/>
              <a:gd name="connsiteX9" fmla="*/ 1203 w 13294"/>
              <a:gd name="connsiteY9" fmla="*/ 963 h 21295"/>
              <a:gd name="connsiteX10" fmla="*/ 1203 w 13294"/>
              <a:gd name="connsiteY10" fmla="*/ 241 h 21295"/>
              <a:gd name="connsiteX11" fmla="*/ 2527 w 13294"/>
              <a:gd name="connsiteY11" fmla="*/ 0 h 21295"/>
              <a:gd name="connsiteX12" fmla="*/ 7279 w 13294"/>
              <a:gd name="connsiteY12" fmla="*/ 1805 h 21295"/>
              <a:gd name="connsiteX13" fmla="*/ 9685 w 13294"/>
              <a:gd name="connsiteY13" fmla="*/ 1985 h 21295"/>
              <a:gd name="connsiteX14" fmla="*/ 9625 w 13294"/>
              <a:gd name="connsiteY14" fmla="*/ 5113 h 21295"/>
              <a:gd name="connsiteX15" fmla="*/ 7640 w 13294"/>
              <a:gd name="connsiteY15" fmla="*/ 7099 h 21295"/>
              <a:gd name="connsiteX16" fmla="*/ 8001 w 13294"/>
              <a:gd name="connsiteY16" fmla="*/ 8663 h 21295"/>
              <a:gd name="connsiteX17" fmla="*/ 12152 w 13294"/>
              <a:gd name="connsiteY17" fmla="*/ 10046 h 21295"/>
              <a:gd name="connsiteX18" fmla="*/ 13175 w 13294"/>
              <a:gd name="connsiteY18" fmla="*/ 12874 h 21295"/>
              <a:gd name="connsiteX19" fmla="*/ 13295 w 13294"/>
              <a:gd name="connsiteY19" fmla="*/ 15400 h 21295"/>
              <a:gd name="connsiteX20" fmla="*/ 10708 w 13294"/>
              <a:gd name="connsiteY20" fmla="*/ 17025 h 21295"/>
              <a:gd name="connsiteX21" fmla="*/ 11430 w 13294"/>
              <a:gd name="connsiteY21" fmla="*/ 17807 h 21295"/>
              <a:gd name="connsiteX22" fmla="*/ 10227 w 13294"/>
              <a:gd name="connsiteY22" fmla="*/ 21296 h 21295"/>
              <a:gd name="connsiteX23" fmla="*/ 8061 w 13294"/>
              <a:gd name="connsiteY23" fmla="*/ 21176 h 21295"/>
              <a:gd name="connsiteX24" fmla="*/ 4091 w 13294"/>
              <a:gd name="connsiteY24" fmla="*/ 19972 h 21295"/>
              <a:gd name="connsiteX25" fmla="*/ 4151 w 13294"/>
              <a:gd name="connsiteY25" fmla="*/ 19251 h 21295"/>
              <a:gd name="connsiteX26" fmla="*/ 2948 w 13294"/>
              <a:gd name="connsiteY26" fmla="*/ 10889 h 21295"/>
              <a:gd name="connsiteX27" fmla="*/ 3489 w 13294"/>
              <a:gd name="connsiteY27" fmla="*/ 9686 h 21295"/>
              <a:gd name="connsiteX28" fmla="*/ 4692 w 13294"/>
              <a:gd name="connsiteY28" fmla="*/ 10528 h 21295"/>
              <a:gd name="connsiteX29" fmla="*/ 3249 w 13294"/>
              <a:gd name="connsiteY29" fmla="*/ 11550 h 21295"/>
              <a:gd name="connsiteX30" fmla="*/ 2948 w 13294"/>
              <a:gd name="connsiteY30" fmla="*/ 10889 h 21295"/>
              <a:gd name="connsiteX31" fmla="*/ 421 w 13294"/>
              <a:gd name="connsiteY31" fmla="*/ 11490 h 21295"/>
              <a:gd name="connsiteX32" fmla="*/ 120 w 13294"/>
              <a:gd name="connsiteY32" fmla="*/ 11550 h 21295"/>
              <a:gd name="connsiteX33" fmla="*/ 0 w 13294"/>
              <a:gd name="connsiteY33" fmla="*/ 11129 h 21295"/>
              <a:gd name="connsiteX34" fmla="*/ 421 w 13294"/>
              <a:gd name="connsiteY34" fmla="*/ 11430 h 21295"/>
              <a:gd name="connsiteX35" fmla="*/ 421 w 13294"/>
              <a:gd name="connsiteY35" fmla="*/ 11550 h 21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3294" h="21295">
                <a:moveTo>
                  <a:pt x="4151" y="19251"/>
                </a:moveTo>
                <a:lnTo>
                  <a:pt x="5475" y="15942"/>
                </a:lnTo>
                <a:lnTo>
                  <a:pt x="4211" y="12453"/>
                </a:lnTo>
                <a:lnTo>
                  <a:pt x="5535" y="10347"/>
                </a:lnTo>
                <a:lnTo>
                  <a:pt x="6317" y="7460"/>
                </a:lnTo>
                <a:lnTo>
                  <a:pt x="5113" y="7219"/>
                </a:lnTo>
                <a:lnTo>
                  <a:pt x="3369" y="8121"/>
                </a:lnTo>
                <a:lnTo>
                  <a:pt x="1985" y="6978"/>
                </a:lnTo>
                <a:lnTo>
                  <a:pt x="1504" y="3549"/>
                </a:lnTo>
                <a:lnTo>
                  <a:pt x="1203" y="963"/>
                </a:lnTo>
                <a:lnTo>
                  <a:pt x="1203" y="241"/>
                </a:lnTo>
                <a:lnTo>
                  <a:pt x="2527" y="0"/>
                </a:lnTo>
                <a:lnTo>
                  <a:pt x="7279" y="1805"/>
                </a:lnTo>
                <a:lnTo>
                  <a:pt x="9685" y="1985"/>
                </a:lnTo>
                <a:lnTo>
                  <a:pt x="9625" y="5113"/>
                </a:lnTo>
                <a:lnTo>
                  <a:pt x="7640" y="7099"/>
                </a:lnTo>
                <a:lnTo>
                  <a:pt x="8001" y="8663"/>
                </a:lnTo>
                <a:lnTo>
                  <a:pt x="12152" y="10046"/>
                </a:lnTo>
                <a:lnTo>
                  <a:pt x="13175" y="12874"/>
                </a:lnTo>
                <a:lnTo>
                  <a:pt x="13295" y="15400"/>
                </a:lnTo>
                <a:lnTo>
                  <a:pt x="10708" y="17025"/>
                </a:lnTo>
                <a:lnTo>
                  <a:pt x="11430" y="17807"/>
                </a:lnTo>
                <a:lnTo>
                  <a:pt x="10227" y="21296"/>
                </a:lnTo>
                <a:lnTo>
                  <a:pt x="8061" y="21176"/>
                </a:lnTo>
                <a:lnTo>
                  <a:pt x="4091" y="19972"/>
                </a:lnTo>
                <a:lnTo>
                  <a:pt x="4151" y="19251"/>
                </a:lnTo>
                <a:moveTo>
                  <a:pt x="2948" y="10889"/>
                </a:moveTo>
                <a:lnTo>
                  <a:pt x="3489" y="9686"/>
                </a:lnTo>
                <a:lnTo>
                  <a:pt x="4692" y="10528"/>
                </a:lnTo>
                <a:lnTo>
                  <a:pt x="3249" y="11550"/>
                </a:lnTo>
                <a:lnTo>
                  <a:pt x="2948" y="10889"/>
                </a:lnTo>
                <a:moveTo>
                  <a:pt x="421" y="11490"/>
                </a:moveTo>
                <a:lnTo>
                  <a:pt x="120" y="11550"/>
                </a:lnTo>
                <a:lnTo>
                  <a:pt x="0" y="11129"/>
                </a:lnTo>
                <a:lnTo>
                  <a:pt x="421" y="11430"/>
                </a:lnTo>
                <a:lnTo>
                  <a:pt x="421" y="11550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" name="Freeform: Shape 290" title="NJ-8">
            <a:extLst>
              <a:ext uri="{FF2B5EF4-FFF2-40B4-BE49-F238E27FC236}">
                <a16:creationId xmlns:a16="http://schemas.microsoft.com/office/drawing/2014/main" id="{9ED786D6-3B21-4DDD-E966-ED5A8D493C6E}"/>
              </a:ext>
            </a:extLst>
          </p:cNvPr>
          <p:cNvSpPr/>
          <p:nvPr/>
        </p:nvSpPr>
        <p:spPr>
          <a:xfrm>
            <a:off x="7304089" y="3199920"/>
            <a:ext cx="27348" cy="26965"/>
          </a:xfrm>
          <a:custGeom>
            <a:avLst/>
            <a:gdLst>
              <a:gd name="connsiteX0" fmla="*/ 23883 w 34230"/>
              <a:gd name="connsiteY0" fmla="*/ 0 h 34951"/>
              <a:gd name="connsiteX1" fmla="*/ 27853 w 34230"/>
              <a:gd name="connsiteY1" fmla="*/ 1203 h 34951"/>
              <a:gd name="connsiteX2" fmla="*/ 30019 w 34230"/>
              <a:gd name="connsiteY2" fmla="*/ 1384 h 34951"/>
              <a:gd name="connsiteX3" fmla="*/ 32546 w 34230"/>
              <a:gd name="connsiteY3" fmla="*/ 2707 h 34951"/>
              <a:gd name="connsiteX4" fmla="*/ 32907 w 34230"/>
              <a:gd name="connsiteY4" fmla="*/ 4452 h 34951"/>
              <a:gd name="connsiteX5" fmla="*/ 34230 w 34230"/>
              <a:gd name="connsiteY5" fmla="*/ 5715 h 34951"/>
              <a:gd name="connsiteX6" fmla="*/ 33207 w 34230"/>
              <a:gd name="connsiteY6" fmla="*/ 6317 h 34951"/>
              <a:gd name="connsiteX7" fmla="*/ 32606 w 34230"/>
              <a:gd name="connsiteY7" fmla="*/ 8061 h 34951"/>
              <a:gd name="connsiteX8" fmla="*/ 33207 w 34230"/>
              <a:gd name="connsiteY8" fmla="*/ 9324 h 34951"/>
              <a:gd name="connsiteX9" fmla="*/ 31703 w 34230"/>
              <a:gd name="connsiteY9" fmla="*/ 9324 h 34951"/>
              <a:gd name="connsiteX10" fmla="*/ 30681 w 34230"/>
              <a:gd name="connsiteY10" fmla="*/ 6978 h 34951"/>
              <a:gd name="connsiteX11" fmla="*/ 28876 w 34230"/>
              <a:gd name="connsiteY11" fmla="*/ 6317 h 34951"/>
              <a:gd name="connsiteX12" fmla="*/ 26409 w 34230"/>
              <a:gd name="connsiteY12" fmla="*/ 6317 h 34951"/>
              <a:gd name="connsiteX13" fmla="*/ 24845 w 34230"/>
              <a:gd name="connsiteY13" fmla="*/ 5294 h 34951"/>
              <a:gd name="connsiteX14" fmla="*/ 23763 w 34230"/>
              <a:gd name="connsiteY14" fmla="*/ 3128 h 34951"/>
              <a:gd name="connsiteX15" fmla="*/ 23883 w 34230"/>
              <a:gd name="connsiteY15" fmla="*/ 0 h 34951"/>
              <a:gd name="connsiteX16" fmla="*/ 1624 w 34230"/>
              <a:gd name="connsiteY16" fmla="*/ 8422 h 34951"/>
              <a:gd name="connsiteX17" fmla="*/ 1504 w 34230"/>
              <a:gd name="connsiteY17" fmla="*/ 8302 h 34951"/>
              <a:gd name="connsiteX18" fmla="*/ 1805 w 34230"/>
              <a:gd name="connsiteY18" fmla="*/ 7700 h 34951"/>
              <a:gd name="connsiteX19" fmla="*/ 1624 w 34230"/>
              <a:gd name="connsiteY19" fmla="*/ 8422 h 34951"/>
              <a:gd name="connsiteX20" fmla="*/ 602 w 34230"/>
              <a:gd name="connsiteY20" fmla="*/ 27071 h 34951"/>
              <a:gd name="connsiteX21" fmla="*/ 0 w 34230"/>
              <a:gd name="connsiteY21" fmla="*/ 26349 h 34951"/>
              <a:gd name="connsiteX22" fmla="*/ 1925 w 34230"/>
              <a:gd name="connsiteY22" fmla="*/ 23401 h 34951"/>
              <a:gd name="connsiteX23" fmla="*/ 3550 w 34230"/>
              <a:gd name="connsiteY23" fmla="*/ 22920 h 34951"/>
              <a:gd name="connsiteX24" fmla="*/ 4031 w 34230"/>
              <a:gd name="connsiteY24" fmla="*/ 21657 h 34951"/>
              <a:gd name="connsiteX25" fmla="*/ 3490 w 34230"/>
              <a:gd name="connsiteY25" fmla="*/ 16122 h 34951"/>
              <a:gd name="connsiteX26" fmla="*/ 4091 w 34230"/>
              <a:gd name="connsiteY26" fmla="*/ 14318 h 34951"/>
              <a:gd name="connsiteX27" fmla="*/ 3249 w 34230"/>
              <a:gd name="connsiteY27" fmla="*/ 10828 h 34951"/>
              <a:gd name="connsiteX28" fmla="*/ 2226 w 34230"/>
              <a:gd name="connsiteY28" fmla="*/ 10467 h 34951"/>
              <a:gd name="connsiteX29" fmla="*/ 1865 w 34230"/>
              <a:gd name="connsiteY29" fmla="*/ 8181 h 34951"/>
              <a:gd name="connsiteX30" fmla="*/ 2828 w 34230"/>
              <a:gd name="connsiteY30" fmla="*/ 5835 h 34951"/>
              <a:gd name="connsiteX31" fmla="*/ 3850 w 34230"/>
              <a:gd name="connsiteY31" fmla="*/ 4873 h 34951"/>
              <a:gd name="connsiteX32" fmla="*/ 7881 w 34230"/>
              <a:gd name="connsiteY32" fmla="*/ 4993 h 34951"/>
              <a:gd name="connsiteX33" fmla="*/ 12212 w 34230"/>
              <a:gd name="connsiteY33" fmla="*/ 3008 h 34951"/>
              <a:gd name="connsiteX34" fmla="*/ 16424 w 34230"/>
              <a:gd name="connsiteY34" fmla="*/ 541 h 34951"/>
              <a:gd name="connsiteX35" fmla="*/ 17928 w 34230"/>
              <a:gd name="connsiteY35" fmla="*/ 301 h 34951"/>
              <a:gd name="connsiteX36" fmla="*/ 19191 w 34230"/>
              <a:gd name="connsiteY36" fmla="*/ 1384 h 34951"/>
              <a:gd name="connsiteX37" fmla="*/ 20514 w 34230"/>
              <a:gd name="connsiteY37" fmla="*/ 4391 h 34951"/>
              <a:gd name="connsiteX38" fmla="*/ 23522 w 34230"/>
              <a:gd name="connsiteY38" fmla="*/ 7580 h 34951"/>
              <a:gd name="connsiteX39" fmla="*/ 22379 w 34230"/>
              <a:gd name="connsiteY39" fmla="*/ 11671 h 34951"/>
              <a:gd name="connsiteX40" fmla="*/ 20213 w 34230"/>
              <a:gd name="connsiteY40" fmla="*/ 15882 h 34951"/>
              <a:gd name="connsiteX41" fmla="*/ 18469 w 34230"/>
              <a:gd name="connsiteY41" fmla="*/ 20213 h 34951"/>
              <a:gd name="connsiteX42" fmla="*/ 17265 w 34230"/>
              <a:gd name="connsiteY42" fmla="*/ 21416 h 34951"/>
              <a:gd name="connsiteX43" fmla="*/ 15822 w 34230"/>
              <a:gd name="connsiteY43" fmla="*/ 24364 h 34951"/>
              <a:gd name="connsiteX44" fmla="*/ 14017 w 34230"/>
              <a:gd name="connsiteY44" fmla="*/ 24003 h 34951"/>
              <a:gd name="connsiteX45" fmla="*/ 12693 w 34230"/>
              <a:gd name="connsiteY45" fmla="*/ 25868 h 34951"/>
              <a:gd name="connsiteX46" fmla="*/ 10708 w 34230"/>
              <a:gd name="connsiteY46" fmla="*/ 27853 h 34951"/>
              <a:gd name="connsiteX47" fmla="*/ 10107 w 34230"/>
              <a:gd name="connsiteY47" fmla="*/ 27853 h 34951"/>
              <a:gd name="connsiteX48" fmla="*/ 8122 w 34230"/>
              <a:gd name="connsiteY48" fmla="*/ 30199 h 34951"/>
              <a:gd name="connsiteX49" fmla="*/ 6798 w 34230"/>
              <a:gd name="connsiteY49" fmla="*/ 31041 h 34951"/>
              <a:gd name="connsiteX50" fmla="*/ 5896 w 34230"/>
              <a:gd name="connsiteY50" fmla="*/ 32605 h 34951"/>
              <a:gd name="connsiteX51" fmla="*/ 4151 w 34230"/>
              <a:gd name="connsiteY51" fmla="*/ 33388 h 34951"/>
              <a:gd name="connsiteX52" fmla="*/ 2046 w 34230"/>
              <a:gd name="connsiteY52" fmla="*/ 34952 h 34951"/>
              <a:gd name="connsiteX53" fmla="*/ 662 w 34230"/>
              <a:gd name="connsiteY53" fmla="*/ 33147 h 34951"/>
              <a:gd name="connsiteX54" fmla="*/ 1685 w 34230"/>
              <a:gd name="connsiteY54" fmla="*/ 30199 h 34951"/>
              <a:gd name="connsiteX55" fmla="*/ 1384 w 34230"/>
              <a:gd name="connsiteY55" fmla="*/ 28214 h 34951"/>
              <a:gd name="connsiteX56" fmla="*/ 602 w 34230"/>
              <a:gd name="connsiteY56" fmla="*/ 27071 h 34951"/>
              <a:gd name="connsiteX57" fmla="*/ 6437 w 34230"/>
              <a:gd name="connsiteY57" fmla="*/ 4331 h 34951"/>
              <a:gd name="connsiteX58" fmla="*/ 6979 w 34230"/>
              <a:gd name="connsiteY58" fmla="*/ 4331 h 34951"/>
              <a:gd name="connsiteX59" fmla="*/ 6437 w 34230"/>
              <a:gd name="connsiteY59" fmla="*/ 4331 h 34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4230" h="34951">
                <a:moveTo>
                  <a:pt x="23883" y="0"/>
                </a:moveTo>
                <a:lnTo>
                  <a:pt x="27853" y="1203"/>
                </a:lnTo>
                <a:lnTo>
                  <a:pt x="30019" y="1384"/>
                </a:lnTo>
                <a:lnTo>
                  <a:pt x="32546" y="2707"/>
                </a:lnTo>
                <a:lnTo>
                  <a:pt x="32907" y="4452"/>
                </a:lnTo>
                <a:lnTo>
                  <a:pt x="34230" y="5715"/>
                </a:lnTo>
                <a:lnTo>
                  <a:pt x="33207" y="6317"/>
                </a:lnTo>
                <a:lnTo>
                  <a:pt x="32606" y="8061"/>
                </a:lnTo>
                <a:lnTo>
                  <a:pt x="33207" y="9324"/>
                </a:lnTo>
                <a:lnTo>
                  <a:pt x="31703" y="9324"/>
                </a:lnTo>
                <a:lnTo>
                  <a:pt x="30681" y="6978"/>
                </a:lnTo>
                <a:lnTo>
                  <a:pt x="28876" y="6317"/>
                </a:lnTo>
                <a:lnTo>
                  <a:pt x="26409" y="6317"/>
                </a:lnTo>
                <a:lnTo>
                  <a:pt x="24845" y="5294"/>
                </a:lnTo>
                <a:lnTo>
                  <a:pt x="23763" y="3128"/>
                </a:lnTo>
                <a:lnTo>
                  <a:pt x="23883" y="0"/>
                </a:lnTo>
                <a:moveTo>
                  <a:pt x="1624" y="8422"/>
                </a:moveTo>
                <a:lnTo>
                  <a:pt x="1504" y="8302"/>
                </a:lnTo>
                <a:lnTo>
                  <a:pt x="1805" y="7700"/>
                </a:lnTo>
                <a:lnTo>
                  <a:pt x="1624" y="8422"/>
                </a:lnTo>
                <a:moveTo>
                  <a:pt x="602" y="27071"/>
                </a:moveTo>
                <a:lnTo>
                  <a:pt x="0" y="26349"/>
                </a:lnTo>
                <a:lnTo>
                  <a:pt x="1925" y="23401"/>
                </a:lnTo>
                <a:lnTo>
                  <a:pt x="3550" y="22920"/>
                </a:lnTo>
                <a:lnTo>
                  <a:pt x="4031" y="21657"/>
                </a:lnTo>
                <a:lnTo>
                  <a:pt x="3490" y="16122"/>
                </a:lnTo>
                <a:lnTo>
                  <a:pt x="4091" y="14318"/>
                </a:lnTo>
                <a:lnTo>
                  <a:pt x="3249" y="10828"/>
                </a:lnTo>
                <a:lnTo>
                  <a:pt x="2226" y="10467"/>
                </a:lnTo>
                <a:lnTo>
                  <a:pt x="1865" y="8181"/>
                </a:lnTo>
                <a:lnTo>
                  <a:pt x="2828" y="5835"/>
                </a:lnTo>
                <a:lnTo>
                  <a:pt x="3850" y="4873"/>
                </a:lnTo>
                <a:lnTo>
                  <a:pt x="7881" y="4993"/>
                </a:lnTo>
                <a:lnTo>
                  <a:pt x="12212" y="3008"/>
                </a:lnTo>
                <a:lnTo>
                  <a:pt x="16424" y="541"/>
                </a:lnTo>
                <a:lnTo>
                  <a:pt x="17928" y="301"/>
                </a:lnTo>
                <a:lnTo>
                  <a:pt x="19191" y="1384"/>
                </a:lnTo>
                <a:lnTo>
                  <a:pt x="20514" y="4391"/>
                </a:lnTo>
                <a:lnTo>
                  <a:pt x="23522" y="7580"/>
                </a:lnTo>
                <a:lnTo>
                  <a:pt x="22379" y="11671"/>
                </a:lnTo>
                <a:lnTo>
                  <a:pt x="20213" y="15882"/>
                </a:lnTo>
                <a:lnTo>
                  <a:pt x="18469" y="20213"/>
                </a:lnTo>
                <a:lnTo>
                  <a:pt x="17265" y="21416"/>
                </a:lnTo>
                <a:lnTo>
                  <a:pt x="15822" y="24364"/>
                </a:lnTo>
                <a:lnTo>
                  <a:pt x="14017" y="24003"/>
                </a:lnTo>
                <a:lnTo>
                  <a:pt x="12693" y="25868"/>
                </a:lnTo>
                <a:lnTo>
                  <a:pt x="10708" y="27853"/>
                </a:lnTo>
                <a:lnTo>
                  <a:pt x="10107" y="27853"/>
                </a:lnTo>
                <a:lnTo>
                  <a:pt x="8122" y="30199"/>
                </a:lnTo>
                <a:lnTo>
                  <a:pt x="6798" y="31041"/>
                </a:lnTo>
                <a:lnTo>
                  <a:pt x="5896" y="32605"/>
                </a:lnTo>
                <a:lnTo>
                  <a:pt x="4151" y="33388"/>
                </a:lnTo>
                <a:lnTo>
                  <a:pt x="2046" y="34952"/>
                </a:lnTo>
                <a:lnTo>
                  <a:pt x="662" y="33147"/>
                </a:lnTo>
                <a:lnTo>
                  <a:pt x="1685" y="30199"/>
                </a:lnTo>
                <a:lnTo>
                  <a:pt x="1384" y="28214"/>
                </a:lnTo>
                <a:lnTo>
                  <a:pt x="602" y="27071"/>
                </a:lnTo>
                <a:moveTo>
                  <a:pt x="6437" y="4331"/>
                </a:moveTo>
                <a:lnTo>
                  <a:pt x="6979" y="4331"/>
                </a:lnTo>
                <a:lnTo>
                  <a:pt x="6437" y="4331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433A340A-E038-F998-7929-74E6A9A100E9}"/>
              </a:ext>
            </a:extLst>
          </p:cNvPr>
          <p:cNvSpPr/>
          <p:nvPr/>
        </p:nvSpPr>
        <p:spPr>
          <a:xfrm>
            <a:off x="7320671" y="3173141"/>
            <a:ext cx="7786" cy="12903"/>
          </a:xfrm>
          <a:custGeom>
            <a:avLst/>
            <a:gdLst>
              <a:gd name="connsiteX0" fmla="*/ 842 w 9745"/>
              <a:gd name="connsiteY0" fmla="*/ 8543 h 16724"/>
              <a:gd name="connsiteX1" fmla="*/ 1203 w 9745"/>
              <a:gd name="connsiteY1" fmla="*/ 6918 h 16724"/>
              <a:gd name="connsiteX2" fmla="*/ 2767 w 9745"/>
              <a:gd name="connsiteY2" fmla="*/ 0 h 16724"/>
              <a:gd name="connsiteX3" fmla="*/ 3670 w 9745"/>
              <a:gd name="connsiteY3" fmla="*/ 181 h 16724"/>
              <a:gd name="connsiteX4" fmla="*/ 3790 w 9745"/>
              <a:gd name="connsiteY4" fmla="*/ 2827 h 16724"/>
              <a:gd name="connsiteX5" fmla="*/ 4993 w 9745"/>
              <a:gd name="connsiteY5" fmla="*/ 3730 h 16724"/>
              <a:gd name="connsiteX6" fmla="*/ 5294 w 9745"/>
              <a:gd name="connsiteY6" fmla="*/ 2346 h 16724"/>
              <a:gd name="connsiteX7" fmla="*/ 6738 w 9745"/>
              <a:gd name="connsiteY7" fmla="*/ 2767 h 16724"/>
              <a:gd name="connsiteX8" fmla="*/ 6437 w 9745"/>
              <a:gd name="connsiteY8" fmla="*/ 4271 h 16724"/>
              <a:gd name="connsiteX9" fmla="*/ 9746 w 9745"/>
              <a:gd name="connsiteY9" fmla="*/ 5474 h 16724"/>
              <a:gd name="connsiteX10" fmla="*/ 9505 w 9745"/>
              <a:gd name="connsiteY10" fmla="*/ 7700 h 16724"/>
              <a:gd name="connsiteX11" fmla="*/ 7941 w 9745"/>
              <a:gd name="connsiteY11" fmla="*/ 13054 h 16724"/>
              <a:gd name="connsiteX12" fmla="*/ 8843 w 9745"/>
              <a:gd name="connsiteY12" fmla="*/ 16724 h 16724"/>
              <a:gd name="connsiteX13" fmla="*/ 6316 w 9745"/>
              <a:gd name="connsiteY13" fmla="*/ 16543 h 16724"/>
              <a:gd name="connsiteX14" fmla="*/ 1624 w 9745"/>
              <a:gd name="connsiteY14" fmla="*/ 14739 h 16724"/>
              <a:gd name="connsiteX15" fmla="*/ 240 w 9745"/>
              <a:gd name="connsiteY15" fmla="*/ 14979 h 16724"/>
              <a:gd name="connsiteX16" fmla="*/ 0 w 9745"/>
              <a:gd name="connsiteY16" fmla="*/ 12633 h 16724"/>
              <a:gd name="connsiteX17" fmla="*/ 181 w 9745"/>
              <a:gd name="connsiteY17" fmla="*/ 11250 h 16724"/>
              <a:gd name="connsiteX18" fmla="*/ 842 w 9745"/>
              <a:gd name="connsiteY18" fmla="*/ 8543 h 16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745" h="16724">
                <a:moveTo>
                  <a:pt x="842" y="8543"/>
                </a:moveTo>
                <a:lnTo>
                  <a:pt x="1203" y="6918"/>
                </a:lnTo>
                <a:lnTo>
                  <a:pt x="2767" y="0"/>
                </a:lnTo>
                <a:lnTo>
                  <a:pt x="3670" y="181"/>
                </a:lnTo>
                <a:lnTo>
                  <a:pt x="3790" y="2827"/>
                </a:lnTo>
                <a:lnTo>
                  <a:pt x="4993" y="3730"/>
                </a:lnTo>
                <a:lnTo>
                  <a:pt x="5294" y="2346"/>
                </a:lnTo>
                <a:lnTo>
                  <a:pt x="6738" y="2767"/>
                </a:lnTo>
                <a:lnTo>
                  <a:pt x="6437" y="4271"/>
                </a:lnTo>
                <a:lnTo>
                  <a:pt x="9746" y="5474"/>
                </a:lnTo>
                <a:lnTo>
                  <a:pt x="9505" y="7700"/>
                </a:lnTo>
                <a:lnTo>
                  <a:pt x="7941" y="13054"/>
                </a:lnTo>
                <a:lnTo>
                  <a:pt x="8843" y="16724"/>
                </a:lnTo>
                <a:lnTo>
                  <a:pt x="6316" y="16543"/>
                </a:lnTo>
                <a:lnTo>
                  <a:pt x="1624" y="14739"/>
                </a:lnTo>
                <a:lnTo>
                  <a:pt x="240" y="14979"/>
                </a:lnTo>
                <a:lnTo>
                  <a:pt x="0" y="12633"/>
                </a:lnTo>
                <a:lnTo>
                  <a:pt x="181" y="11250"/>
                </a:lnTo>
                <a:lnTo>
                  <a:pt x="842" y="8543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50B84FA7-91FF-4086-FACC-61A7FA9FC0D0}"/>
              </a:ext>
            </a:extLst>
          </p:cNvPr>
          <p:cNvSpPr/>
          <p:nvPr/>
        </p:nvSpPr>
        <p:spPr>
          <a:xfrm>
            <a:off x="7322882" y="3161213"/>
            <a:ext cx="7690" cy="16198"/>
          </a:xfrm>
          <a:custGeom>
            <a:avLst/>
            <a:gdLst>
              <a:gd name="connsiteX0" fmla="*/ 8843 w 9625"/>
              <a:gd name="connsiteY0" fmla="*/ 16784 h 20995"/>
              <a:gd name="connsiteX1" fmla="*/ 9625 w 9625"/>
              <a:gd name="connsiteY1" fmla="*/ 17867 h 20995"/>
              <a:gd name="connsiteX2" fmla="*/ 8362 w 9625"/>
              <a:gd name="connsiteY2" fmla="*/ 20514 h 20995"/>
              <a:gd name="connsiteX3" fmla="*/ 6979 w 9625"/>
              <a:gd name="connsiteY3" fmla="*/ 20995 h 20995"/>
              <a:gd name="connsiteX4" fmla="*/ 3670 w 9625"/>
              <a:gd name="connsiteY4" fmla="*/ 19792 h 20995"/>
              <a:gd name="connsiteX5" fmla="*/ 3971 w 9625"/>
              <a:gd name="connsiteY5" fmla="*/ 18288 h 20995"/>
              <a:gd name="connsiteX6" fmla="*/ 2527 w 9625"/>
              <a:gd name="connsiteY6" fmla="*/ 17867 h 20995"/>
              <a:gd name="connsiteX7" fmla="*/ 2226 w 9625"/>
              <a:gd name="connsiteY7" fmla="*/ 19311 h 20995"/>
              <a:gd name="connsiteX8" fmla="*/ 1023 w 9625"/>
              <a:gd name="connsiteY8" fmla="*/ 18348 h 20995"/>
              <a:gd name="connsiteX9" fmla="*/ 903 w 9625"/>
              <a:gd name="connsiteY9" fmla="*/ 15701 h 20995"/>
              <a:gd name="connsiteX10" fmla="*/ 0 w 9625"/>
              <a:gd name="connsiteY10" fmla="*/ 15521 h 20995"/>
              <a:gd name="connsiteX11" fmla="*/ 422 w 9625"/>
              <a:gd name="connsiteY11" fmla="*/ 13415 h 20995"/>
              <a:gd name="connsiteX12" fmla="*/ 601 w 9625"/>
              <a:gd name="connsiteY12" fmla="*/ 8362 h 20995"/>
              <a:gd name="connsiteX13" fmla="*/ 1624 w 9625"/>
              <a:gd name="connsiteY13" fmla="*/ 1985 h 20995"/>
              <a:gd name="connsiteX14" fmla="*/ 4452 w 9625"/>
              <a:gd name="connsiteY14" fmla="*/ 2166 h 20995"/>
              <a:gd name="connsiteX15" fmla="*/ 5354 w 9625"/>
              <a:gd name="connsiteY15" fmla="*/ 241 h 20995"/>
              <a:gd name="connsiteX16" fmla="*/ 7941 w 9625"/>
              <a:gd name="connsiteY16" fmla="*/ 0 h 20995"/>
              <a:gd name="connsiteX17" fmla="*/ 9505 w 9625"/>
              <a:gd name="connsiteY17" fmla="*/ 2226 h 20995"/>
              <a:gd name="connsiteX18" fmla="*/ 7881 w 9625"/>
              <a:gd name="connsiteY18" fmla="*/ 5234 h 20995"/>
              <a:gd name="connsiteX19" fmla="*/ 6798 w 9625"/>
              <a:gd name="connsiteY19" fmla="*/ 5595 h 20995"/>
              <a:gd name="connsiteX20" fmla="*/ 6016 w 9625"/>
              <a:gd name="connsiteY20" fmla="*/ 7399 h 20995"/>
              <a:gd name="connsiteX21" fmla="*/ 4632 w 9625"/>
              <a:gd name="connsiteY21" fmla="*/ 7399 h 20995"/>
              <a:gd name="connsiteX22" fmla="*/ 4211 w 9625"/>
              <a:gd name="connsiteY22" fmla="*/ 10949 h 20995"/>
              <a:gd name="connsiteX23" fmla="*/ 5595 w 9625"/>
              <a:gd name="connsiteY23" fmla="*/ 15220 h 20995"/>
              <a:gd name="connsiteX24" fmla="*/ 6677 w 9625"/>
              <a:gd name="connsiteY24" fmla="*/ 16303 h 20995"/>
              <a:gd name="connsiteX25" fmla="*/ 8843 w 9625"/>
              <a:gd name="connsiteY25" fmla="*/ 16784 h 20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625" h="20995">
                <a:moveTo>
                  <a:pt x="8843" y="16784"/>
                </a:moveTo>
                <a:lnTo>
                  <a:pt x="9625" y="17867"/>
                </a:lnTo>
                <a:lnTo>
                  <a:pt x="8362" y="20514"/>
                </a:lnTo>
                <a:lnTo>
                  <a:pt x="6979" y="20995"/>
                </a:lnTo>
                <a:lnTo>
                  <a:pt x="3670" y="19792"/>
                </a:lnTo>
                <a:lnTo>
                  <a:pt x="3971" y="18288"/>
                </a:lnTo>
                <a:lnTo>
                  <a:pt x="2527" y="17867"/>
                </a:lnTo>
                <a:lnTo>
                  <a:pt x="2226" y="19311"/>
                </a:lnTo>
                <a:lnTo>
                  <a:pt x="1023" y="18348"/>
                </a:lnTo>
                <a:lnTo>
                  <a:pt x="903" y="15701"/>
                </a:lnTo>
                <a:lnTo>
                  <a:pt x="0" y="15521"/>
                </a:lnTo>
                <a:lnTo>
                  <a:pt x="422" y="13415"/>
                </a:lnTo>
                <a:lnTo>
                  <a:pt x="601" y="8362"/>
                </a:lnTo>
                <a:lnTo>
                  <a:pt x="1624" y="1985"/>
                </a:lnTo>
                <a:lnTo>
                  <a:pt x="4452" y="2166"/>
                </a:lnTo>
                <a:lnTo>
                  <a:pt x="5354" y="241"/>
                </a:lnTo>
                <a:lnTo>
                  <a:pt x="7941" y="0"/>
                </a:lnTo>
                <a:lnTo>
                  <a:pt x="9505" y="2226"/>
                </a:lnTo>
                <a:lnTo>
                  <a:pt x="7881" y="5234"/>
                </a:lnTo>
                <a:lnTo>
                  <a:pt x="6798" y="5595"/>
                </a:lnTo>
                <a:lnTo>
                  <a:pt x="6016" y="7399"/>
                </a:lnTo>
                <a:lnTo>
                  <a:pt x="4632" y="7399"/>
                </a:lnTo>
                <a:lnTo>
                  <a:pt x="4211" y="10949"/>
                </a:lnTo>
                <a:lnTo>
                  <a:pt x="5595" y="15220"/>
                </a:lnTo>
                <a:lnTo>
                  <a:pt x="6677" y="16303"/>
                </a:lnTo>
                <a:lnTo>
                  <a:pt x="8843" y="16784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4F96292F-CE53-5033-2090-283AE374B489}"/>
              </a:ext>
            </a:extLst>
          </p:cNvPr>
          <p:cNvSpPr/>
          <p:nvPr/>
        </p:nvSpPr>
        <p:spPr>
          <a:xfrm>
            <a:off x="7328264" y="3158057"/>
            <a:ext cx="15380" cy="23066"/>
          </a:xfrm>
          <a:custGeom>
            <a:avLst/>
            <a:gdLst>
              <a:gd name="connsiteX0" fmla="*/ 19191 w 19250"/>
              <a:gd name="connsiteY0" fmla="*/ 14979 h 29898"/>
              <a:gd name="connsiteX1" fmla="*/ 18288 w 19250"/>
              <a:gd name="connsiteY1" fmla="*/ 15400 h 29898"/>
              <a:gd name="connsiteX2" fmla="*/ 15581 w 19250"/>
              <a:gd name="connsiteY2" fmla="*/ 15160 h 29898"/>
              <a:gd name="connsiteX3" fmla="*/ 13475 w 19250"/>
              <a:gd name="connsiteY3" fmla="*/ 16182 h 29898"/>
              <a:gd name="connsiteX4" fmla="*/ 14498 w 19250"/>
              <a:gd name="connsiteY4" fmla="*/ 17265 h 29898"/>
              <a:gd name="connsiteX5" fmla="*/ 14979 w 19250"/>
              <a:gd name="connsiteY5" fmla="*/ 20454 h 29898"/>
              <a:gd name="connsiteX6" fmla="*/ 13837 w 19250"/>
              <a:gd name="connsiteY6" fmla="*/ 23883 h 29898"/>
              <a:gd name="connsiteX7" fmla="*/ 13295 w 19250"/>
              <a:gd name="connsiteY7" fmla="*/ 24785 h 29898"/>
              <a:gd name="connsiteX8" fmla="*/ 13897 w 19250"/>
              <a:gd name="connsiteY8" fmla="*/ 25687 h 29898"/>
              <a:gd name="connsiteX9" fmla="*/ 12753 w 19250"/>
              <a:gd name="connsiteY9" fmla="*/ 27372 h 29898"/>
              <a:gd name="connsiteX10" fmla="*/ 13957 w 19250"/>
              <a:gd name="connsiteY10" fmla="*/ 28936 h 29898"/>
              <a:gd name="connsiteX11" fmla="*/ 11851 w 19250"/>
              <a:gd name="connsiteY11" fmla="*/ 29898 h 29898"/>
              <a:gd name="connsiteX12" fmla="*/ 10648 w 19250"/>
              <a:gd name="connsiteY12" fmla="*/ 27913 h 29898"/>
              <a:gd name="connsiteX13" fmla="*/ 9204 w 19250"/>
              <a:gd name="connsiteY13" fmla="*/ 28515 h 29898"/>
              <a:gd name="connsiteX14" fmla="*/ 7941 w 19250"/>
              <a:gd name="connsiteY14" fmla="*/ 26109 h 29898"/>
              <a:gd name="connsiteX15" fmla="*/ 5234 w 19250"/>
              <a:gd name="connsiteY15" fmla="*/ 27793 h 29898"/>
              <a:gd name="connsiteX16" fmla="*/ 4632 w 19250"/>
              <a:gd name="connsiteY16" fmla="*/ 27191 h 29898"/>
              <a:gd name="connsiteX17" fmla="*/ 3309 w 19250"/>
              <a:gd name="connsiteY17" fmla="*/ 28455 h 29898"/>
              <a:gd name="connsiteX18" fmla="*/ 0 w 19250"/>
              <a:gd name="connsiteY18" fmla="*/ 27252 h 29898"/>
              <a:gd name="connsiteX19" fmla="*/ 241 w 19250"/>
              <a:gd name="connsiteY19" fmla="*/ 25026 h 29898"/>
              <a:gd name="connsiteX20" fmla="*/ 1624 w 19250"/>
              <a:gd name="connsiteY20" fmla="*/ 24544 h 29898"/>
              <a:gd name="connsiteX21" fmla="*/ 2827 w 19250"/>
              <a:gd name="connsiteY21" fmla="*/ 21897 h 29898"/>
              <a:gd name="connsiteX22" fmla="*/ 2105 w 19250"/>
              <a:gd name="connsiteY22" fmla="*/ 20754 h 29898"/>
              <a:gd name="connsiteX23" fmla="*/ 3189 w 19250"/>
              <a:gd name="connsiteY23" fmla="*/ 18950 h 29898"/>
              <a:gd name="connsiteX24" fmla="*/ 2467 w 19250"/>
              <a:gd name="connsiteY24" fmla="*/ 16844 h 29898"/>
              <a:gd name="connsiteX25" fmla="*/ 2767 w 19250"/>
              <a:gd name="connsiteY25" fmla="*/ 14799 h 29898"/>
              <a:gd name="connsiteX26" fmla="*/ 3549 w 19250"/>
              <a:gd name="connsiteY26" fmla="*/ 13776 h 29898"/>
              <a:gd name="connsiteX27" fmla="*/ 3971 w 19250"/>
              <a:gd name="connsiteY27" fmla="*/ 11911 h 29898"/>
              <a:gd name="connsiteX28" fmla="*/ 7941 w 19250"/>
              <a:gd name="connsiteY28" fmla="*/ 8422 h 29898"/>
              <a:gd name="connsiteX29" fmla="*/ 7640 w 19250"/>
              <a:gd name="connsiteY29" fmla="*/ 6678 h 29898"/>
              <a:gd name="connsiteX30" fmla="*/ 8482 w 19250"/>
              <a:gd name="connsiteY30" fmla="*/ 6617 h 29898"/>
              <a:gd name="connsiteX31" fmla="*/ 8362 w 19250"/>
              <a:gd name="connsiteY31" fmla="*/ 4993 h 29898"/>
              <a:gd name="connsiteX32" fmla="*/ 10167 w 19250"/>
              <a:gd name="connsiteY32" fmla="*/ 5474 h 29898"/>
              <a:gd name="connsiteX33" fmla="*/ 8001 w 19250"/>
              <a:gd name="connsiteY33" fmla="*/ 1925 h 29898"/>
              <a:gd name="connsiteX34" fmla="*/ 7941 w 19250"/>
              <a:gd name="connsiteY34" fmla="*/ 120 h 29898"/>
              <a:gd name="connsiteX35" fmla="*/ 9385 w 19250"/>
              <a:gd name="connsiteY35" fmla="*/ 0 h 29898"/>
              <a:gd name="connsiteX36" fmla="*/ 15401 w 19250"/>
              <a:gd name="connsiteY36" fmla="*/ 180 h 29898"/>
              <a:gd name="connsiteX37" fmla="*/ 16002 w 19250"/>
              <a:gd name="connsiteY37" fmla="*/ 1985 h 29898"/>
              <a:gd name="connsiteX38" fmla="*/ 15039 w 19250"/>
              <a:gd name="connsiteY38" fmla="*/ 3790 h 29898"/>
              <a:gd name="connsiteX39" fmla="*/ 17326 w 19250"/>
              <a:gd name="connsiteY39" fmla="*/ 6317 h 29898"/>
              <a:gd name="connsiteX40" fmla="*/ 17687 w 19250"/>
              <a:gd name="connsiteY40" fmla="*/ 8302 h 29898"/>
              <a:gd name="connsiteX41" fmla="*/ 16183 w 19250"/>
              <a:gd name="connsiteY41" fmla="*/ 6918 h 29898"/>
              <a:gd name="connsiteX42" fmla="*/ 15581 w 19250"/>
              <a:gd name="connsiteY42" fmla="*/ 5234 h 29898"/>
              <a:gd name="connsiteX43" fmla="*/ 14619 w 19250"/>
              <a:gd name="connsiteY43" fmla="*/ 7038 h 29898"/>
              <a:gd name="connsiteX44" fmla="*/ 13716 w 19250"/>
              <a:gd name="connsiteY44" fmla="*/ 5234 h 29898"/>
              <a:gd name="connsiteX45" fmla="*/ 12633 w 19250"/>
              <a:gd name="connsiteY45" fmla="*/ 5474 h 29898"/>
              <a:gd name="connsiteX46" fmla="*/ 12333 w 19250"/>
              <a:gd name="connsiteY46" fmla="*/ 6678 h 29898"/>
              <a:gd name="connsiteX47" fmla="*/ 13295 w 19250"/>
              <a:gd name="connsiteY47" fmla="*/ 7640 h 29898"/>
              <a:gd name="connsiteX48" fmla="*/ 13415 w 19250"/>
              <a:gd name="connsiteY48" fmla="*/ 9926 h 29898"/>
              <a:gd name="connsiteX49" fmla="*/ 14558 w 19250"/>
              <a:gd name="connsiteY49" fmla="*/ 11610 h 29898"/>
              <a:gd name="connsiteX50" fmla="*/ 16965 w 19250"/>
              <a:gd name="connsiteY50" fmla="*/ 12814 h 29898"/>
              <a:gd name="connsiteX51" fmla="*/ 16423 w 19250"/>
              <a:gd name="connsiteY51" fmla="*/ 13596 h 29898"/>
              <a:gd name="connsiteX52" fmla="*/ 18168 w 19250"/>
              <a:gd name="connsiteY52" fmla="*/ 13957 h 29898"/>
              <a:gd name="connsiteX53" fmla="*/ 19251 w 19250"/>
              <a:gd name="connsiteY53" fmla="*/ 15039 h 29898"/>
              <a:gd name="connsiteX54" fmla="*/ 18829 w 19250"/>
              <a:gd name="connsiteY54" fmla="*/ 6016 h 29898"/>
              <a:gd name="connsiteX55" fmla="*/ 17867 w 19250"/>
              <a:gd name="connsiteY55" fmla="*/ 3730 h 29898"/>
              <a:gd name="connsiteX56" fmla="*/ 19251 w 19250"/>
              <a:gd name="connsiteY56" fmla="*/ 4151 h 29898"/>
              <a:gd name="connsiteX57" fmla="*/ 18829 w 19250"/>
              <a:gd name="connsiteY57" fmla="*/ 5956 h 29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9250" h="29898">
                <a:moveTo>
                  <a:pt x="19191" y="14979"/>
                </a:moveTo>
                <a:lnTo>
                  <a:pt x="18288" y="15400"/>
                </a:lnTo>
                <a:lnTo>
                  <a:pt x="15581" y="15160"/>
                </a:lnTo>
                <a:lnTo>
                  <a:pt x="13475" y="16182"/>
                </a:lnTo>
                <a:lnTo>
                  <a:pt x="14498" y="17265"/>
                </a:lnTo>
                <a:lnTo>
                  <a:pt x="14979" y="20454"/>
                </a:lnTo>
                <a:lnTo>
                  <a:pt x="13837" y="23883"/>
                </a:lnTo>
                <a:lnTo>
                  <a:pt x="13295" y="24785"/>
                </a:lnTo>
                <a:lnTo>
                  <a:pt x="13897" y="25687"/>
                </a:lnTo>
                <a:lnTo>
                  <a:pt x="12753" y="27372"/>
                </a:lnTo>
                <a:lnTo>
                  <a:pt x="13957" y="28936"/>
                </a:lnTo>
                <a:lnTo>
                  <a:pt x="11851" y="29898"/>
                </a:lnTo>
                <a:lnTo>
                  <a:pt x="10648" y="27913"/>
                </a:lnTo>
                <a:lnTo>
                  <a:pt x="9204" y="28515"/>
                </a:lnTo>
                <a:lnTo>
                  <a:pt x="7941" y="26109"/>
                </a:lnTo>
                <a:lnTo>
                  <a:pt x="5234" y="27793"/>
                </a:lnTo>
                <a:lnTo>
                  <a:pt x="4632" y="27191"/>
                </a:lnTo>
                <a:lnTo>
                  <a:pt x="3309" y="28455"/>
                </a:lnTo>
                <a:lnTo>
                  <a:pt x="0" y="27252"/>
                </a:lnTo>
                <a:lnTo>
                  <a:pt x="241" y="25026"/>
                </a:lnTo>
                <a:lnTo>
                  <a:pt x="1624" y="24544"/>
                </a:lnTo>
                <a:lnTo>
                  <a:pt x="2827" y="21897"/>
                </a:lnTo>
                <a:lnTo>
                  <a:pt x="2105" y="20754"/>
                </a:lnTo>
                <a:lnTo>
                  <a:pt x="3189" y="18950"/>
                </a:lnTo>
                <a:lnTo>
                  <a:pt x="2467" y="16844"/>
                </a:lnTo>
                <a:lnTo>
                  <a:pt x="2767" y="14799"/>
                </a:lnTo>
                <a:lnTo>
                  <a:pt x="3549" y="13776"/>
                </a:lnTo>
                <a:lnTo>
                  <a:pt x="3971" y="11911"/>
                </a:lnTo>
                <a:lnTo>
                  <a:pt x="7941" y="8422"/>
                </a:lnTo>
                <a:lnTo>
                  <a:pt x="7640" y="6678"/>
                </a:lnTo>
                <a:lnTo>
                  <a:pt x="8482" y="6617"/>
                </a:lnTo>
                <a:lnTo>
                  <a:pt x="8362" y="4993"/>
                </a:lnTo>
                <a:lnTo>
                  <a:pt x="10167" y="5474"/>
                </a:lnTo>
                <a:lnTo>
                  <a:pt x="8001" y="1925"/>
                </a:lnTo>
                <a:lnTo>
                  <a:pt x="7941" y="120"/>
                </a:lnTo>
                <a:lnTo>
                  <a:pt x="9385" y="0"/>
                </a:lnTo>
                <a:lnTo>
                  <a:pt x="15401" y="180"/>
                </a:lnTo>
                <a:lnTo>
                  <a:pt x="16002" y="1985"/>
                </a:lnTo>
                <a:lnTo>
                  <a:pt x="15039" y="3790"/>
                </a:lnTo>
                <a:lnTo>
                  <a:pt x="17326" y="6317"/>
                </a:lnTo>
                <a:lnTo>
                  <a:pt x="17687" y="8302"/>
                </a:lnTo>
                <a:lnTo>
                  <a:pt x="16183" y="6918"/>
                </a:lnTo>
                <a:lnTo>
                  <a:pt x="15581" y="5234"/>
                </a:lnTo>
                <a:lnTo>
                  <a:pt x="14619" y="7038"/>
                </a:lnTo>
                <a:lnTo>
                  <a:pt x="13716" y="5234"/>
                </a:lnTo>
                <a:lnTo>
                  <a:pt x="12633" y="5474"/>
                </a:lnTo>
                <a:lnTo>
                  <a:pt x="12333" y="6678"/>
                </a:lnTo>
                <a:lnTo>
                  <a:pt x="13295" y="7640"/>
                </a:lnTo>
                <a:lnTo>
                  <a:pt x="13415" y="9926"/>
                </a:lnTo>
                <a:lnTo>
                  <a:pt x="14558" y="11610"/>
                </a:lnTo>
                <a:lnTo>
                  <a:pt x="16965" y="12814"/>
                </a:lnTo>
                <a:lnTo>
                  <a:pt x="16423" y="13596"/>
                </a:lnTo>
                <a:lnTo>
                  <a:pt x="18168" y="13957"/>
                </a:lnTo>
                <a:lnTo>
                  <a:pt x="19251" y="15039"/>
                </a:lnTo>
                <a:moveTo>
                  <a:pt x="18829" y="6016"/>
                </a:moveTo>
                <a:lnTo>
                  <a:pt x="17867" y="3730"/>
                </a:lnTo>
                <a:lnTo>
                  <a:pt x="19251" y="4151"/>
                </a:lnTo>
                <a:lnTo>
                  <a:pt x="18829" y="5956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B1A8E1D9-2AF8-F937-1BC1-480E653D3BE8}"/>
              </a:ext>
            </a:extLst>
          </p:cNvPr>
          <p:cNvSpPr/>
          <p:nvPr/>
        </p:nvSpPr>
        <p:spPr>
          <a:xfrm>
            <a:off x="7324179" y="3157175"/>
            <a:ext cx="12111" cy="16940"/>
          </a:xfrm>
          <a:custGeom>
            <a:avLst/>
            <a:gdLst>
              <a:gd name="connsiteX0" fmla="*/ 0 w 15159"/>
              <a:gd name="connsiteY0" fmla="*/ 7159 h 21957"/>
              <a:gd name="connsiteX1" fmla="*/ 181 w 15159"/>
              <a:gd name="connsiteY1" fmla="*/ 5835 h 21957"/>
              <a:gd name="connsiteX2" fmla="*/ 181 w 15159"/>
              <a:gd name="connsiteY2" fmla="*/ 0 h 21957"/>
              <a:gd name="connsiteX3" fmla="*/ 9265 w 15159"/>
              <a:gd name="connsiteY3" fmla="*/ 963 h 21957"/>
              <a:gd name="connsiteX4" fmla="*/ 9084 w 15159"/>
              <a:gd name="connsiteY4" fmla="*/ 3369 h 21957"/>
              <a:gd name="connsiteX5" fmla="*/ 11791 w 15159"/>
              <a:gd name="connsiteY5" fmla="*/ 3970 h 21957"/>
              <a:gd name="connsiteX6" fmla="*/ 13114 w 15159"/>
              <a:gd name="connsiteY6" fmla="*/ 3128 h 21957"/>
              <a:gd name="connsiteX7" fmla="*/ 15160 w 15159"/>
              <a:gd name="connsiteY7" fmla="*/ 6738 h 21957"/>
              <a:gd name="connsiteX8" fmla="*/ 13415 w 15159"/>
              <a:gd name="connsiteY8" fmla="*/ 6196 h 21957"/>
              <a:gd name="connsiteX9" fmla="*/ 13536 w 15159"/>
              <a:gd name="connsiteY9" fmla="*/ 7760 h 21957"/>
              <a:gd name="connsiteX10" fmla="*/ 12753 w 15159"/>
              <a:gd name="connsiteY10" fmla="*/ 7881 h 21957"/>
              <a:gd name="connsiteX11" fmla="*/ 13055 w 15159"/>
              <a:gd name="connsiteY11" fmla="*/ 9625 h 21957"/>
              <a:gd name="connsiteX12" fmla="*/ 9084 w 15159"/>
              <a:gd name="connsiteY12" fmla="*/ 13054 h 21957"/>
              <a:gd name="connsiteX13" fmla="*/ 8662 w 15159"/>
              <a:gd name="connsiteY13" fmla="*/ 14919 h 21957"/>
              <a:gd name="connsiteX14" fmla="*/ 7941 w 15159"/>
              <a:gd name="connsiteY14" fmla="*/ 16002 h 21957"/>
              <a:gd name="connsiteX15" fmla="*/ 7580 w 15159"/>
              <a:gd name="connsiteY15" fmla="*/ 17987 h 21957"/>
              <a:gd name="connsiteX16" fmla="*/ 8302 w 15159"/>
              <a:gd name="connsiteY16" fmla="*/ 20153 h 21957"/>
              <a:gd name="connsiteX17" fmla="*/ 7219 w 15159"/>
              <a:gd name="connsiteY17" fmla="*/ 21958 h 21957"/>
              <a:gd name="connsiteX18" fmla="*/ 5053 w 15159"/>
              <a:gd name="connsiteY18" fmla="*/ 21476 h 21957"/>
              <a:gd name="connsiteX19" fmla="*/ 4031 w 15159"/>
              <a:gd name="connsiteY19" fmla="*/ 20394 h 21957"/>
              <a:gd name="connsiteX20" fmla="*/ 2586 w 15159"/>
              <a:gd name="connsiteY20" fmla="*/ 16182 h 21957"/>
              <a:gd name="connsiteX21" fmla="*/ 3008 w 15159"/>
              <a:gd name="connsiteY21" fmla="*/ 12573 h 21957"/>
              <a:gd name="connsiteX22" fmla="*/ 4391 w 15159"/>
              <a:gd name="connsiteY22" fmla="*/ 12693 h 21957"/>
              <a:gd name="connsiteX23" fmla="*/ 5173 w 15159"/>
              <a:gd name="connsiteY23" fmla="*/ 10768 h 21957"/>
              <a:gd name="connsiteX24" fmla="*/ 6257 w 15159"/>
              <a:gd name="connsiteY24" fmla="*/ 10407 h 21957"/>
              <a:gd name="connsiteX25" fmla="*/ 7880 w 15159"/>
              <a:gd name="connsiteY25" fmla="*/ 7460 h 21957"/>
              <a:gd name="connsiteX26" fmla="*/ 6317 w 15159"/>
              <a:gd name="connsiteY26" fmla="*/ 5234 h 21957"/>
              <a:gd name="connsiteX27" fmla="*/ 3730 w 15159"/>
              <a:gd name="connsiteY27" fmla="*/ 5474 h 21957"/>
              <a:gd name="connsiteX28" fmla="*/ 2827 w 15159"/>
              <a:gd name="connsiteY28" fmla="*/ 7399 h 21957"/>
              <a:gd name="connsiteX29" fmla="*/ 0 w 15159"/>
              <a:gd name="connsiteY29" fmla="*/ 7159 h 21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5159" h="21957">
                <a:moveTo>
                  <a:pt x="0" y="7159"/>
                </a:moveTo>
                <a:lnTo>
                  <a:pt x="181" y="5835"/>
                </a:lnTo>
                <a:lnTo>
                  <a:pt x="181" y="0"/>
                </a:lnTo>
                <a:lnTo>
                  <a:pt x="9265" y="963"/>
                </a:lnTo>
                <a:lnTo>
                  <a:pt x="9084" y="3369"/>
                </a:lnTo>
                <a:lnTo>
                  <a:pt x="11791" y="3970"/>
                </a:lnTo>
                <a:lnTo>
                  <a:pt x="13114" y="3128"/>
                </a:lnTo>
                <a:lnTo>
                  <a:pt x="15160" y="6738"/>
                </a:lnTo>
                <a:lnTo>
                  <a:pt x="13415" y="6196"/>
                </a:lnTo>
                <a:lnTo>
                  <a:pt x="13536" y="7760"/>
                </a:lnTo>
                <a:lnTo>
                  <a:pt x="12753" y="7881"/>
                </a:lnTo>
                <a:lnTo>
                  <a:pt x="13055" y="9625"/>
                </a:lnTo>
                <a:lnTo>
                  <a:pt x="9084" y="13054"/>
                </a:lnTo>
                <a:lnTo>
                  <a:pt x="8662" y="14919"/>
                </a:lnTo>
                <a:lnTo>
                  <a:pt x="7941" y="16002"/>
                </a:lnTo>
                <a:lnTo>
                  <a:pt x="7580" y="17987"/>
                </a:lnTo>
                <a:lnTo>
                  <a:pt x="8302" y="20153"/>
                </a:lnTo>
                <a:lnTo>
                  <a:pt x="7219" y="21958"/>
                </a:lnTo>
                <a:lnTo>
                  <a:pt x="5053" y="21476"/>
                </a:lnTo>
                <a:lnTo>
                  <a:pt x="4031" y="20394"/>
                </a:lnTo>
                <a:lnTo>
                  <a:pt x="2586" y="16182"/>
                </a:lnTo>
                <a:lnTo>
                  <a:pt x="3008" y="12573"/>
                </a:lnTo>
                <a:lnTo>
                  <a:pt x="4391" y="12693"/>
                </a:lnTo>
                <a:lnTo>
                  <a:pt x="5173" y="10768"/>
                </a:lnTo>
                <a:lnTo>
                  <a:pt x="6257" y="10407"/>
                </a:lnTo>
                <a:lnTo>
                  <a:pt x="7880" y="7460"/>
                </a:lnTo>
                <a:lnTo>
                  <a:pt x="6317" y="5234"/>
                </a:lnTo>
                <a:lnTo>
                  <a:pt x="3730" y="5474"/>
                </a:lnTo>
                <a:lnTo>
                  <a:pt x="2827" y="7399"/>
                </a:lnTo>
                <a:lnTo>
                  <a:pt x="0" y="7159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" name="Freeform: Shape 295" title="NY-16">
            <a:extLst>
              <a:ext uri="{FF2B5EF4-FFF2-40B4-BE49-F238E27FC236}">
                <a16:creationId xmlns:a16="http://schemas.microsoft.com/office/drawing/2014/main" id="{AF11A5B4-54DF-A6DA-8EF4-0946A0EBAE4F}"/>
              </a:ext>
            </a:extLst>
          </p:cNvPr>
          <p:cNvSpPr/>
          <p:nvPr/>
        </p:nvSpPr>
        <p:spPr>
          <a:xfrm>
            <a:off x="7320430" y="3128307"/>
            <a:ext cx="29895" cy="31884"/>
          </a:xfrm>
          <a:custGeom>
            <a:avLst/>
            <a:gdLst>
              <a:gd name="connsiteX0" fmla="*/ 36817 w 37418"/>
              <a:gd name="connsiteY0" fmla="*/ 14679 h 41328"/>
              <a:gd name="connsiteX1" fmla="*/ 37298 w 37418"/>
              <a:gd name="connsiteY1" fmla="*/ 15641 h 41328"/>
              <a:gd name="connsiteX2" fmla="*/ 37418 w 37418"/>
              <a:gd name="connsiteY2" fmla="*/ 17927 h 41328"/>
              <a:gd name="connsiteX3" fmla="*/ 35192 w 37418"/>
              <a:gd name="connsiteY3" fmla="*/ 19612 h 41328"/>
              <a:gd name="connsiteX4" fmla="*/ 35192 w 37418"/>
              <a:gd name="connsiteY4" fmla="*/ 22379 h 41328"/>
              <a:gd name="connsiteX5" fmla="*/ 33748 w 37418"/>
              <a:gd name="connsiteY5" fmla="*/ 24665 h 41328"/>
              <a:gd name="connsiteX6" fmla="*/ 33448 w 37418"/>
              <a:gd name="connsiteY6" fmla="*/ 22258 h 41328"/>
              <a:gd name="connsiteX7" fmla="*/ 32666 w 37418"/>
              <a:gd name="connsiteY7" fmla="*/ 25146 h 41328"/>
              <a:gd name="connsiteX8" fmla="*/ 32065 w 37418"/>
              <a:gd name="connsiteY8" fmla="*/ 24244 h 41328"/>
              <a:gd name="connsiteX9" fmla="*/ 30620 w 37418"/>
              <a:gd name="connsiteY9" fmla="*/ 25266 h 41328"/>
              <a:gd name="connsiteX10" fmla="*/ 30921 w 37418"/>
              <a:gd name="connsiteY10" fmla="*/ 26951 h 41328"/>
              <a:gd name="connsiteX11" fmla="*/ 29718 w 37418"/>
              <a:gd name="connsiteY11" fmla="*/ 29357 h 41328"/>
              <a:gd name="connsiteX12" fmla="*/ 28334 w 37418"/>
              <a:gd name="connsiteY12" fmla="*/ 28575 h 41328"/>
              <a:gd name="connsiteX13" fmla="*/ 28695 w 37418"/>
              <a:gd name="connsiteY13" fmla="*/ 30440 h 41328"/>
              <a:gd name="connsiteX14" fmla="*/ 27191 w 37418"/>
              <a:gd name="connsiteY14" fmla="*/ 31944 h 41328"/>
              <a:gd name="connsiteX15" fmla="*/ 26650 w 37418"/>
              <a:gd name="connsiteY15" fmla="*/ 35132 h 41328"/>
              <a:gd name="connsiteX16" fmla="*/ 25267 w 37418"/>
              <a:gd name="connsiteY16" fmla="*/ 37899 h 41328"/>
              <a:gd name="connsiteX17" fmla="*/ 25146 w 37418"/>
              <a:gd name="connsiteY17" fmla="*/ 38742 h 41328"/>
              <a:gd name="connsiteX18" fmla="*/ 19191 w 37418"/>
              <a:gd name="connsiteY18" fmla="*/ 38561 h 41328"/>
              <a:gd name="connsiteX19" fmla="*/ 17747 w 37418"/>
              <a:gd name="connsiteY19" fmla="*/ 38621 h 41328"/>
              <a:gd name="connsiteX20" fmla="*/ 17807 w 37418"/>
              <a:gd name="connsiteY20" fmla="*/ 40486 h 41328"/>
              <a:gd name="connsiteX21" fmla="*/ 16483 w 37418"/>
              <a:gd name="connsiteY21" fmla="*/ 41329 h 41328"/>
              <a:gd name="connsiteX22" fmla="*/ 13776 w 37418"/>
              <a:gd name="connsiteY22" fmla="*/ 40727 h 41328"/>
              <a:gd name="connsiteX23" fmla="*/ 13957 w 37418"/>
              <a:gd name="connsiteY23" fmla="*/ 38321 h 41328"/>
              <a:gd name="connsiteX24" fmla="*/ 4933 w 37418"/>
              <a:gd name="connsiteY24" fmla="*/ 37418 h 41328"/>
              <a:gd name="connsiteX25" fmla="*/ 4933 w 37418"/>
              <a:gd name="connsiteY25" fmla="*/ 35373 h 41328"/>
              <a:gd name="connsiteX26" fmla="*/ 4632 w 37418"/>
              <a:gd name="connsiteY26" fmla="*/ 31944 h 41328"/>
              <a:gd name="connsiteX27" fmla="*/ 4512 w 37418"/>
              <a:gd name="connsiteY27" fmla="*/ 24725 h 41328"/>
              <a:gd name="connsiteX28" fmla="*/ 3971 w 37418"/>
              <a:gd name="connsiteY28" fmla="*/ 21837 h 41328"/>
              <a:gd name="connsiteX29" fmla="*/ 3971 w 37418"/>
              <a:gd name="connsiteY29" fmla="*/ 21958 h 41328"/>
              <a:gd name="connsiteX30" fmla="*/ 3189 w 37418"/>
              <a:gd name="connsiteY30" fmla="*/ 17145 h 41328"/>
              <a:gd name="connsiteX31" fmla="*/ 2467 w 37418"/>
              <a:gd name="connsiteY31" fmla="*/ 14257 h 41328"/>
              <a:gd name="connsiteX32" fmla="*/ 842 w 37418"/>
              <a:gd name="connsiteY32" fmla="*/ 10768 h 41328"/>
              <a:gd name="connsiteX33" fmla="*/ 0 w 37418"/>
              <a:gd name="connsiteY33" fmla="*/ 8542 h 41328"/>
              <a:gd name="connsiteX34" fmla="*/ 2708 w 37418"/>
              <a:gd name="connsiteY34" fmla="*/ 7821 h 41328"/>
              <a:gd name="connsiteX35" fmla="*/ 4813 w 37418"/>
              <a:gd name="connsiteY35" fmla="*/ 8542 h 41328"/>
              <a:gd name="connsiteX36" fmla="*/ 6136 w 37418"/>
              <a:gd name="connsiteY36" fmla="*/ 8603 h 41328"/>
              <a:gd name="connsiteX37" fmla="*/ 4753 w 37418"/>
              <a:gd name="connsiteY37" fmla="*/ 6798 h 41328"/>
              <a:gd name="connsiteX38" fmla="*/ 5535 w 37418"/>
              <a:gd name="connsiteY38" fmla="*/ 3610 h 41328"/>
              <a:gd name="connsiteX39" fmla="*/ 8603 w 37418"/>
              <a:gd name="connsiteY39" fmla="*/ 3730 h 41328"/>
              <a:gd name="connsiteX40" fmla="*/ 10167 w 37418"/>
              <a:gd name="connsiteY40" fmla="*/ 4331 h 41328"/>
              <a:gd name="connsiteX41" fmla="*/ 15220 w 37418"/>
              <a:gd name="connsiteY41" fmla="*/ 4091 h 41328"/>
              <a:gd name="connsiteX42" fmla="*/ 17025 w 37418"/>
              <a:gd name="connsiteY42" fmla="*/ 5294 h 41328"/>
              <a:gd name="connsiteX43" fmla="*/ 17506 w 37418"/>
              <a:gd name="connsiteY43" fmla="*/ 6557 h 41328"/>
              <a:gd name="connsiteX44" fmla="*/ 18950 w 37418"/>
              <a:gd name="connsiteY44" fmla="*/ 6377 h 41328"/>
              <a:gd name="connsiteX45" fmla="*/ 17927 w 37418"/>
              <a:gd name="connsiteY45" fmla="*/ 4692 h 41328"/>
              <a:gd name="connsiteX46" fmla="*/ 18409 w 37418"/>
              <a:gd name="connsiteY46" fmla="*/ 3128 h 41328"/>
              <a:gd name="connsiteX47" fmla="*/ 19792 w 37418"/>
              <a:gd name="connsiteY47" fmla="*/ 3610 h 41328"/>
              <a:gd name="connsiteX48" fmla="*/ 18829 w 37418"/>
              <a:gd name="connsiteY48" fmla="*/ 1384 h 41328"/>
              <a:gd name="connsiteX49" fmla="*/ 20995 w 37418"/>
              <a:gd name="connsiteY49" fmla="*/ 722 h 41328"/>
              <a:gd name="connsiteX50" fmla="*/ 22379 w 37418"/>
              <a:gd name="connsiteY50" fmla="*/ 1083 h 41328"/>
              <a:gd name="connsiteX51" fmla="*/ 23161 w 37418"/>
              <a:gd name="connsiteY51" fmla="*/ 0 h 41328"/>
              <a:gd name="connsiteX52" fmla="*/ 23522 w 37418"/>
              <a:gd name="connsiteY52" fmla="*/ 1323 h 41328"/>
              <a:gd name="connsiteX53" fmla="*/ 25447 w 37418"/>
              <a:gd name="connsiteY53" fmla="*/ 301 h 41328"/>
              <a:gd name="connsiteX54" fmla="*/ 25567 w 37418"/>
              <a:gd name="connsiteY54" fmla="*/ 541 h 41328"/>
              <a:gd name="connsiteX55" fmla="*/ 28275 w 37418"/>
              <a:gd name="connsiteY55" fmla="*/ 2888 h 41328"/>
              <a:gd name="connsiteX56" fmla="*/ 30079 w 37418"/>
              <a:gd name="connsiteY56" fmla="*/ 4692 h 41328"/>
              <a:gd name="connsiteX57" fmla="*/ 31583 w 37418"/>
              <a:gd name="connsiteY57" fmla="*/ 5956 h 41328"/>
              <a:gd name="connsiteX58" fmla="*/ 31703 w 37418"/>
              <a:gd name="connsiteY58" fmla="*/ 5956 h 41328"/>
              <a:gd name="connsiteX59" fmla="*/ 32846 w 37418"/>
              <a:gd name="connsiteY59" fmla="*/ 7038 h 41328"/>
              <a:gd name="connsiteX60" fmla="*/ 33748 w 37418"/>
              <a:gd name="connsiteY60" fmla="*/ 7941 h 41328"/>
              <a:gd name="connsiteX61" fmla="*/ 34952 w 37418"/>
              <a:gd name="connsiteY61" fmla="*/ 9024 h 41328"/>
              <a:gd name="connsiteX62" fmla="*/ 35373 w 37418"/>
              <a:gd name="connsiteY62" fmla="*/ 9264 h 41328"/>
              <a:gd name="connsiteX63" fmla="*/ 35614 w 37418"/>
              <a:gd name="connsiteY63" fmla="*/ 9565 h 41328"/>
              <a:gd name="connsiteX64" fmla="*/ 35614 w 37418"/>
              <a:gd name="connsiteY64" fmla="*/ 12032 h 41328"/>
              <a:gd name="connsiteX65" fmla="*/ 35974 w 37418"/>
              <a:gd name="connsiteY65" fmla="*/ 12633 h 41328"/>
              <a:gd name="connsiteX66" fmla="*/ 36095 w 37418"/>
              <a:gd name="connsiteY66" fmla="*/ 13114 h 41328"/>
              <a:gd name="connsiteX67" fmla="*/ 36576 w 37418"/>
              <a:gd name="connsiteY67" fmla="*/ 13656 h 41328"/>
              <a:gd name="connsiteX68" fmla="*/ 36456 w 37418"/>
              <a:gd name="connsiteY68" fmla="*/ 14257 h 41328"/>
              <a:gd name="connsiteX69" fmla="*/ 36877 w 37418"/>
              <a:gd name="connsiteY69" fmla="*/ 14679 h 41328"/>
              <a:gd name="connsiteX70" fmla="*/ 26349 w 37418"/>
              <a:gd name="connsiteY70" fmla="*/ 37178 h 41328"/>
              <a:gd name="connsiteX71" fmla="*/ 27432 w 37418"/>
              <a:gd name="connsiteY71" fmla="*/ 38260 h 41328"/>
              <a:gd name="connsiteX72" fmla="*/ 26229 w 37418"/>
              <a:gd name="connsiteY72" fmla="*/ 38321 h 41328"/>
              <a:gd name="connsiteX73" fmla="*/ 26349 w 37418"/>
              <a:gd name="connsiteY73" fmla="*/ 37178 h 4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37418" h="41328">
                <a:moveTo>
                  <a:pt x="36817" y="14679"/>
                </a:moveTo>
                <a:lnTo>
                  <a:pt x="37298" y="15641"/>
                </a:lnTo>
                <a:lnTo>
                  <a:pt x="37418" y="17927"/>
                </a:lnTo>
                <a:lnTo>
                  <a:pt x="35192" y="19612"/>
                </a:lnTo>
                <a:lnTo>
                  <a:pt x="35192" y="22379"/>
                </a:lnTo>
                <a:lnTo>
                  <a:pt x="33748" y="24665"/>
                </a:lnTo>
                <a:lnTo>
                  <a:pt x="33448" y="22258"/>
                </a:lnTo>
                <a:lnTo>
                  <a:pt x="32666" y="25146"/>
                </a:lnTo>
                <a:lnTo>
                  <a:pt x="32065" y="24244"/>
                </a:lnTo>
                <a:lnTo>
                  <a:pt x="30620" y="25266"/>
                </a:lnTo>
                <a:lnTo>
                  <a:pt x="30921" y="26951"/>
                </a:lnTo>
                <a:lnTo>
                  <a:pt x="29718" y="29357"/>
                </a:lnTo>
                <a:lnTo>
                  <a:pt x="28334" y="28575"/>
                </a:lnTo>
                <a:lnTo>
                  <a:pt x="28695" y="30440"/>
                </a:lnTo>
                <a:lnTo>
                  <a:pt x="27191" y="31944"/>
                </a:lnTo>
                <a:lnTo>
                  <a:pt x="26650" y="35132"/>
                </a:lnTo>
                <a:lnTo>
                  <a:pt x="25267" y="37899"/>
                </a:lnTo>
                <a:lnTo>
                  <a:pt x="25146" y="38742"/>
                </a:lnTo>
                <a:lnTo>
                  <a:pt x="19191" y="38561"/>
                </a:lnTo>
                <a:lnTo>
                  <a:pt x="17747" y="38621"/>
                </a:lnTo>
                <a:lnTo>
                  <a:pt x="17807" y="40486"/>
                </a:lnTo>
                <a:lnTo>
                  <a:pt x="16483" y="41329"/>
                </a:lnTo>
                <a:lnTo>
                  <a:pt x="13776" y="40727"/>
                </a:lnTo>
                <a:lnTo>
                  <a:pt x="13957" y="38321"/>
                </a:lnTo>
                <a:lnTo>
                  <a:pt x="4933" y="37418"/>
                </a:lnTo>
                <a:lnTo>
                  <a:pt x="4933" y="35373"/>
                </a:lnTo>
                <a:lnTo>
                  <a:pt x="4632" y="31944"/>
                </a:lnTo>
                <a:lnTo>
                  <a:pt x="4512" y="24725"/>
                </a:lnTo>
                <a:lnTo>
                  <a:pt x="3971" y="21837"/>
                </a:lnTo>
                <a:lnTo>
                  <a:pt x="3971" y="21958"/>
                </a:lnTo>
                <a:lnTo>
                  <a:pt x="3189" y="17145"/>
                </a:lnTo>
                <a:lnTo>
                  <a:pt x="2467" y="14257"/>
                </a:lnTo>
                <a:lnTo>
                  <a:pt x="842" y="10768"/>
                </a:lnTo>
                <a:lnTo>
                  <a:pt x="0" y="8542"/>
                </a:lnTo>
                <a:lnTo>
                  <a:pt x="2708" y="7821"/>
                </a:lnTo>
                <a:lnTo>
                  <a:pt x="4813" y="8542"/>
                </a:lnTo>
                <a:lnTo>
                  <a:pt x="6136" y="8603"/>
                </a:lnTo>
                <a:lnTo>
                  <a:pt x="4753" y="6798"/>
                </a:lnTo>
                <a:lnTo>
                  <a:pt x="5535" y="3610"/>
                </a:lnTo>
                <a:lnTo>
                  <a:pt x="8603" y="3730"/>
                </a:lnTo>
                <a:lnTo>
                  <a:pt x="10167" y="4331"/>
                </a:lnTo>
                <a:lnTo>
                  <a:pt x="15220" y="4091"/>
                </a:lnTo>
                <a:lnTo>
                  <a:pt x="17025" y="5294"/>
                </a:lnTo>
                <a:lnTo>
                  <a:pt x="17506" y="6557"/>
                </a:lnTo>
                <a:lnTo>
                  <a:pt x="18950" y="6377"/>
                </a:lnTo>
                <a:lnTo>
                  <a:pt x="17927" y="4692"/>
                </a:lnTo>
                <a:lnTo>
                  <a:pt x="18409" y="3128"/>
                </a:lnTo>
                <a:lnTo>
                  <a:pt x="19792" y="3610"/>
                </a:lnTo>
                <a:lnTo>
                  <a:pt x="18829" y="1384"/>
                </a:lnTo>
                <a:lnTo>
                  <a:pt x="20995" y="722"/>
                </a:lnTo>
                <a:lnTo>
                  <a:pt x="22379" y="1083"/>
                </a:lnTo>
                <a:lnTo>
                  <a:pt x="23161" y="0"/>
                </a:lnTo>
                <a:lnTo>
                  <a:pt x="23522" y="1323"/>
                </a:lnTo>
                <a:lnTo>
                  <a:pt x="25447" y="301"/>
                </a:lnTo>
                <a:lnTo>
                  <a:pt x="25567" y="541"/>
                </a:lnTo>
                <a:lnTo>
                  <a:pt x="28275" y="2888"/>
                </a:lnTo>
                <a:lnTo>
                  <a:pt x="30079" y="4692"/>
                </a:lnTo>
                <a:lnTo>
                  <a:pt x="31583" y="5956"/>
                </a:lnTo>
                <a:lnTo>
                  <a:pt x="31703" y="5956"/>
                </a:lnTo>
                <a:lnTo>
                  <a:pt x="32846" y="7038"/>
                </a:lnTo>
                <a:lnTo>
                  <a:pt x="33748" y="7941"/>
                </a:lnTo>
                <a:lnTo>
                  <a:pt x="34952" y="9024"/>
                </a:lnTo>
                <a:lnTo>
                  <a:pt x="35373" y="9264"/>
                </a:lnTo>
                <a:lnTo>
                  <a:pt x="35614" y="9565"/>
                </a:lnTo>
                <a:lnTo>
                  <a:pt x="35614" y="12032"/>
                </a:lnTo>
                <a:lnTo>
                  <a:pt x="35974" y="12633"/>
                </a:lnTo>
                <a:lnTo>
                  <a:pt x="36095" y="13114"/>
                </a:lnTo>
                <a:lnTo>
                  <a:pt x="36576" y="13656"/>
                </a:lnTo>
                <a:lnTo>
                  <a:pt x="36456" y="14257"/>
                </a:lnTo>
                <a:lnTo>
                  <a:pt x="36877" y="14679"/>
                </a:lnTo>
                <a:moveTo>
                  <a:pt x="26349" y="37178"/>
                </a:moveTo>
                <a:lnTo>
                  <a:pt x="27432" y="38260"/>
                </a:lnTo>
                <a:lnTo>
                  <a:pt x="26229" y="38321"/>
                </a:lnTo>
                <a:lnTo>
                  <a:pt x="26349" y="37178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" name="Freeform: Shape 296" title="NY-17">
            <a:extLst>
              <a:ext uri="{FF2B5EF4-FFF2-40B4-BE49-F238E27FC236}">
                <a16:creationId xmlns:a16="http://schemas.microsoft.com/office/drawing/2014/main" id="{E0E45246-9145-FBAC-37D6-DF0F2C9CDCFD}"/>
              </a:ext>
            </a:extLst>
          </p:cNvPr>
          <p:cNvSpPr/>
          <p:nvPr/>
        </p:nvSpPr>
        <p:spPr>
          <a:xfrm>
            <a:off x="7280490" y="3045787"/>
            <a:ext cx="78631" cy="99646"/>
          </a:xfrm>
          <a:custGeom>
            <a:avLst/>
            <a:gdLst>
              <a:gd name="connsiteX0" fmla="*/ 71347 w 98418"/>
              <a:gd name="connsiteY0" fmla="*/ 0 h 129159"/>
              <a:gd name="connsiteX1" fmla="*/ 71407 w 98418"/>
              <a:gd name="connsiteY1" fmla="*/ 602 h 129159"/>
              <a:gd name="connsiteX2" fmla="*/ 73272 w 98418"/>
              <a:gd name="connsiteY2" fmla="*/ 8903 h 129159"/>
              <a:gd name="connsiteX3" fmla="*/ 74716 w 98418"/>
              <a:gd name="connsiteY3" fmla="*/ 15641 h 129159"/>
              <a:gd name="connsiteX4" fmla="*/ 75197 w 98418"/>
              <a:gd name="connsiteY4" fmla="*/ 17747 h 129159"/>
              <a:gd name="connsiteX5" fmla="*/ 76280 w 98418"/>
              <a:gd name="connsiteY5" fmla="*/ 22680 h 129159"/>
              <a:gd name="connsiteX6" fmla="*/ 76581 w 98418"/>
              <a:gd name="connsiteY6" fmla="*/ 24123 h 129159"/>
              <a:gd name="connsiteX7" fmla="*/ 77303 w 98418"/>
              <a:gd name="connsiteY7" fmla="*/ 26891 h 129159"/>
              <a:gd name="connsiteX8" fmla="*/ 77303 w 98418"/>
              <a:gd name="connsiteY8" fmla="*/ 27372 h 129159"/>
              <a:gd name="connsiteX9" fmla="*/ 77483 w 98418"/>
              <a:gd name="connsiteY9" fmla="*/ 27612 h 129159"/>
              <a:gd name="connsiteX10" fmla="*/ 77483 w 98418"/>
              <a:gd name="connsiteY10" fmla="*/ 27973 h 129159"/>
              <a:gd name="connsiteX11" fmla="*/ 77544 w 98418"/>
              <a:gd name="connsiteY11" fmla="*/ 28575 h 129159"/>
              <a:gd name="connsiteX12" fmla="*/ 77724 w 98418"/>
              <a:gd name="connsiteY12" fmla="*/ 28936 h 129159"/>
              <a:gd name="connsiteX13" fmla="*/ 77844 w 98418"/>
              <a:gd name="connsiteY13" fmla="*/ 29116 h 129159"/>
              <a:gd name="connsiteX14" fmla="*/ 77964 w 98418"/>
              <a:gd name="connsiteY14" fmla="*/ 29898 h 129159"/>
              <a:gd name="connsiteX15" fmla="*/ 78205 w 98418"/>
              <a:gd name="connsiteY15" fmla="*/ 30741 h 129159"/>
              <a:gd name="connsiteX16" fmla="*/ 78807 w 98418"/>
              <a:gd name="connsiteY16" fmla="*/ 33568 h 129159"/>
              <a:gd name="connsiteX17" fmla="*/ 79227 w 98418"/>
              <a:gd name="connsiteY17" fmla="*/ 35313 h 129159"/>
              <a:gd name="connsiteX18" fmla="*/ 80010 w 98418"/>
              <a:gd name="connsiteY18" fmla="*/ 39885 h 129159"/>
              <a:gd name="connsiteX19" fmla="*/ 80731 w 98418"/>
              <a:gd name="connsiteY19" fmla="*/ 42832 h 129159"/>
              <a:gd name="connsiteX20" fmla="*/ 80731 w 98418"/>
              <a:gd name="connsiteY20" fmla="*/ 43133 h 129159"/>
              <a:gd name="connsiteX21" fmla="*/ 83739 w 98418"/>
              <a:gd name="connsiteY21" fmla="*/ 56609 h 129159"/>
              <a:gd name="connsiteX22" fmla="*/ 84702 w 98418"/>
              <a:gd name="connsiteY22" fmla="*/ 60579 h 129159"/>
              <a:gd name="connsiteX23" fmla="*/ 89815 w 98418"/>
              <a:gd name="connsiteY23" fmla="*/ 65151 h 129159"/>
              <a:gd name="connsiteX24" fmla="*/ 92222 w 98418"/>
              <a:gd name="connsiteY24" fmla="*/ 67317 h 129159"/>
              <a:gd name="connsiteX25" fmla="*/ 96613 w 98418"/>
              <a:gd name="connsiteY25" fmla="*/ 71347 h 129159"/>
              <a:gd name="connsiteX26" fmla="*/ 98418 w 98418"/>
              <a:gd name="connsiteY26" fmla="*/ 73032 h 129159"/>
              <a:gd name="connsiteX27" fmla="*/ 97817 w 98418"/>
              <a:gd name="connsiteY27" fmla="*/ 73633 h 129159"/>
              <a:gd name="connsiteX28" fmla="*/ 95952 w 98418"/>
              <a:gd name="connsiteY28" fmla="*/ 75619 h 129159"/>
              <a:gd name="connsiteX29" fmla="*/ 95350 w 98418"/>
              <a:gd name="connsiteY29" fmla="*/ 76220 h 129159"/>
              <a:gd name="connsiteX30" fmla="*/ 93786 w 98418"/>
              <a:gd name="connsiteY30" fmla="*/ 78025 h 129159"/>
              <a:gd name="connsiteX31" fmla="*/ 92463 w 98418"/>
              <a:gd name="connsiteY31" fmla="*/ 79589 h 129159"/>
              <a:gd name="connsiteX32" fmla="*/ 90718 w 98418"/>
              <a:gd name="connsiteY32" fmla="*/ 81394 h 129159"/>
              <a:gd name="connsiteX33" fmla="*/ 89334 w 98418"/>
              <a:gd name="connsiteY33" fmla="*/ 83198 h 129159"/>
              <a:gd name="connsiteX34" fmla="*/ 85605 w 98418"/>
              <a:gd name="connsiteY34" fmla="*/ 87048 h 129159"/>
              <a:gd name="connsiteX35" fmla="*/ 83800 w 98418"/>
              <a:gd name="connsiteY35" fmla="*/ 89094 h 129159"/>
              <a:gd name="connsiteX36" fmla="*/ 83559 w 98418"/>
              <a:gd name="connsiteY36" fmla="*/ 89395 h 129159"/>
              <a:gd name="connsiteX37" fmla="*/ 82055 w 98418"/>
              <a:gd name="connsiteY37" fmla="*/ 90959 h 129159"/>
              <a:gd name="connsiteX38" fmla="*/ 80972 w 98418"/>
              <a:gd name="connsiteY38" fmla="*/ 92282 h 129159"/>
              <a:gd name="connsiteX39" fmla="*/ 80371 w 98418"/>
              <a:gd name="connsiteY39" fmla="*/ 92884 h 129159"/>
              <a:gd name="connsiteX40" fmla="*/ 78566 w 98418"/>
              <a:gd name="connsiteY40" fmla="*/ 94929 h 129159"/>
              <a:gd name="connsiteX41" fmla="*/ 78506 w 98418"/>
              <a:gd name="connsiteY41" fmla="*/ 94929 h 129159"/>
              <a:gd name="connsiteX42" fmla="*/ 78385 w 98418"/>
              <a:gd name="connsiteY42" fmla="*/ 94989 h 129159"/>
              <a:gd name="connsiteX43" fmla="*/ 76762 w 98418"/>
              <a:gd name="connsiteY43" fmla="*/ 96854 h 129159"/>
              <a:gd name="connsiteX44" fmla="*/ 75799 w 98418"/>
              <a:gd name="connsiteY44" fmla="*/ 98057 h 129159"/>
              <a:gd name="connsiteX45" fmla="*/ 73754 w 98418"/>
              <a:gd name="connsiteY45" fmla="*/ 100283 h 129159"/>
              <a:gd name="connsiteX46" fmla="*/ 71046 w 98418"/>
              <a:gd name="connsiteY46" fmla="*/ 103291 h 129159"/>
              <a:gd name="connsiteX47" fmla="*/ 72009 w 98418"/>
              <a:gd name="connsiteY47" fmla="*/ 104314 h 129159"/>
              <a:gd name="connsiteX48" fmla="*/ 73032 w 98418"/>
              <a:gd name="connsiteY48" fmla="*/ 105036 h 129159"/>
              <a:gd name="connsiteX49" fmla="*/ 73633 w 98418"/>
              <a:gd name="connsiteY49" fmla="*/ 105457 h 129159"/>
              <a:gd name="connsiteX50" fmla="*/ 75438 w 98418"/>
              <a:gd name="connsiteY50" fmla="*/ 107262 h 129159"/>
              <a:gd name="connsiteX51" fmla="*/ 73513 w 98418"/>
              <a:gd name="connsiteY51" fmla="*/ 108284 h 129159"/>
              <a:gd name="connsiteX52" fmla="*/ 73151 w 98418"/>
              <a:gd name="connsiteY52" fmla="*/ 106961 h 129159"/>
              <a:gd name="connsiteX53" fmla="*/ 72369 w 98418"/>
              <a:gd name="connsiteY53" fmla="*/ 108044 h 129159"/>
              <a:gd name="connsiteX54" fmla="*/ 70986 w 98418"/>
              <a:gd name="connsiteY54" fmla="*/ 107743 h 129159"/>
              <a:gd name="connsiteX55" fmla="*/ 68820 w 98418"/>
              <a:gd name="connsiteY55" fmla="*/ 108344 h 129159"/>
              <a:gd name="connsiteX56" fmla="*/ 69783 w 98418"/>
              <a:gd name="connsiteY56" fmla="*/ 110570 h 129159"/>
              <a:gd name="connsiteX57" fmla="*/ 68400 w 98418"/>
              <a:gd name="connsiteY57" fmla="*/ 110089 h 129159"/>
              <a:gd name="connsiteX58" fmla="*/ 67918 w 98418"/>
              <a:gd name="connsiteY58" fmla="*/ 111593 h 129159"/>
              <a:gd name="connsiteX59" fmla="*/ 68941 w 98418"/>
              <a:gd name="connsiteY59" fmla="*/ 113337 h 129159"/>
              <a:gd name="connsiteX60" fmla="*/ 67497 w 98418"/>
              <a:gd name="connsiteY60" fmla="*/ 113518 h 129159"/>
              <a:gd name="connsiteX61" fmla="*/ 66956 w 98418"/>
              <a:gd name="connsiteY61" fmla="*/ 112315 h 129159"/>
              <a:gd name="connsiteX62" fmla="*/ 65151 w 98418"/>
              <a:gd name="connsiteY62" fmla="*/ 111112 h 129159"/>
              <a:gd name="connsiteX63" fmla="*/ 60158 w 98418"/>
              <a:gd name="connsiteY63" fmla="*/ 111292 h 129159"/>
              <a:gd name="connsiteX64" fmla="*/ 58594 w 98418"/>
              <a:gd name="connsiteY64" fmla="*/ 110691 h 129159"/>
              <a:gd name="connsiteX65" fmla="*/ 55465 w 98418"/>
              <a:gd name="connsiteY65" fmla="*/ 110570 h 129159"/>
              <a:gd name="connsiteX66" fmla="*/ 54744 w 98418"/>
              <a:gd name="connsiteY66" fmla="*/ 113759 h 129159"/>
              <a:gd name="connsiteX67" fmla="*/ 56127 w 98418"/>
              <a:gd name="connsiteY67" fmla="*/ 115563 h 129159"/>
              <a:gd name="connsiteX68" fmla="*/ 54804 w 98418"/>
              <a:gd name="connsiteY68" fmla="*/ 115563 h 129159"/>
              <a:gd name="connsiteX69" fmla="*/ 52698 w 98418"/>
              <a:gd name="connsiteY69" fmla="*/ 114781 h 129159"/>
              <a:gd name="connsiteX70" fmla="*/ 49991 w 98418"/>
              <a:gd name="connsiteY70" fmla="*/ 115503 h 129159"/>
              <a:gd name="connsiteX71" fmla="*/ 50833 w 98418"/>
              <a:gd name="connsiteY71" fmla="*/ 117729 h 129159"/>
              <a:gd name="connsiteX72" fmla="*/ 52458 w 98418"/>
              <a:gd name="connsiteY72" fmla="*/ 121218 h 129159"/>
              <a:gd name="connsiteX73" fmla="*/ 53179 w 98418"/>
              <a:gd name="connsiteY73" fmla="*/ 124046 h 129159"/>
              <a:gd name="connsiteX74" fmla="*/ 54022 w 98418"/>
              <a:gd name="connsiteY74" fmla="*/ 128858 h 129159"/>
              <a:gd name="connsiteX75" fmla="*/ 52758 w 98418"/>
              <a:gd name="connsiteY75" fmla="*/ 129159 h 129159"/>
              <a:gd name="connsiteX76" fmla="*/ 51495 w 98418"/>
              <a:gd name="connsiteY76" fmla="*/ 128858 h 129159"/>
              <a:gd name="connsiteX77" fmla="*/ 49991 w 98418"/>
              <a:gd name="connsiteY77" fmla="*/ 128377 h 129159"/>
              <a:gd name="connsiteX78" fmla="*/ 49570 w 98418"/>
              <a:gd name="connsiteY78" fmla="*/ 128317 h 129159"/>
              <a:gd name="connsiteX79" fmla="*/ 46923 w 98418"/>
              <a:gd name="connsiteY79" fmla="*/ 127595 h 129159"/>
              <a:gd name="connsiteX80" fmla="*/ 46020 w 98418"/>
              <a:gd name="connsiteY80" fmla="*/ 127354 h 129159"/>
              <a:gd name="connsiteX81" fmla="*/ 45118 w 98418"/>
              <a:gd name="connsiteY81" fmla="*/ 127174 h 129159"/>
              <a:gd name="connsiteX82" fmla="*/ 43794 w 98418"/>
              <a:gd name="connsiteY82" fmla="*/ 126693 h 129159"/>
              <a:gd name="connsiteX83" fmla="*/ 40786 w 98418"/>
              <a:gd name="connsiteY83" fmla="*/ 125971 h 129159"/>
              <a:gd name="connsiteX84" fmla="*/ 38381 w 98418"/>
              <a:gd name="connsiteY84" fmla="*/ 125309 h 129159"/>
              <a:gd name="connsiteX85" fmla="*/ 37237 w 98418"/>
              <a:gd name="connsiteY85" fmla="*/ 125068 h 129159"/>
              <a:gd name="connsiteX86" fmla="*/ 35132 w 98418"/>
              <a:gd name="connsiteY86" fmla="*/ 124467 h 129159"/>
              <a:gd name="connsiteX87" fmla="*/ 34290 w 98418"/>
              <a:gd name="connsiteY87" fmla="*/ 124226 h 129159"/>
              <a:gd name="connsiteX88" fmla="*/ 34049 w 98418"/>
              <a:gd name="connsiteY88" fmla="*/ 124226 h 129159"/>
              <a:gd name="connsiteX89" fmla="*/ 33087 w 98418"/>
              <a:gd name="connsiteY89" fmla="*/ 123985 h 129159"/>
              <a:gd name="connsiteX90" fmla="*/ 31282 w 98418"/>
              <a:gd name="connsiteY90" fmla="*/ 123504 h 129159"/>
              <a:gd name="connsiteX91" fmla="*/ 29898 w 98418"/>
              <a:gd name="connsiteY91" fmla="*/ 123023 h 129159"/>
              <a:gd name="connsiteX92" fmla="*/ 28875 w 98418"/>
              <a:gd name="connsiteY92" fmla="*/ 122782 h 129159"/>
              <a:gd name="connsiteX93" fmla="*/ 27733 w 98418"/>
              <a:gd name="connsiteY93" fmla="*/ 122542 h 129159"/>
              <a:gd name="connsiteX94" fmla="*/ 26349 w 98418"/>
              <a:gd name="connsiteY94" fmla="*/ 122121 h 129159"/>
              <a:gd name="connsiteX95" fmla="*/ 24123 w 98418"/>
              <a:gd name="connsiteY95" fmla="*/ 121519 h 129159"/>
              <a:gd name="connsiteX96" fmla="*/ 21717 w 98418"/>
              <a:gd name="connsiteY96" fmla="*/ 120917 h 129159"/>
              <a:gd name="connsiteX97" fmla="*/ 21536 w 98418"/>
              <a:gd name="connsiteY97" fmla="*/ 120857 h 129159"/>
              <a:gd name="connsiteX98" fmla="*/ 19310 w 98418"/>
              <a:gd name="connsiteY98" fmla="*/ 120256 h 129159"/>
              <a:gd name="connsiteX99" fmla="*/ 16904 w 98418"/>
              <a:gd name="connsiteY99" fmla="*/ 119654 h 129159"/>
              <a:gd name="connsiteX100" fmla="*/ 14017 w 98418"/>
              <a:gd name="connsiteY100" fmla="*/ 118872 h 129159"/>
              <a:gd name="connsiteX101" fmla="*/ 13355 w 98418"/>
              <a:gd name="connsiteY101" fmla="*/ 118692 h 129159"/>
              <a:gd name="connsiteX102" fmla="*/ 12693 w 98418"/>
              <a:gd name="connsiteY102" fmla="*/ 118692 h 129159"/>
              <a:gd name="connsiteX103" fmla="*/ 12272 w 98418"/>
              <a:gd name="connsiteY103" fmla="*/ 118451 h 129159"/>
              <a:gd name="connsiteX104" fmla="*/ 11971 w 98418"/>
              <a:gd name="connsiteY104" fmla="*/ 118451 h 129159"/>
              <a:gd name="connsiteX105" fmla="*/ 11310 w 98418"/>
              <a:gd name="connsiteY105" fmla="*/ 118210 h 129159"/>
              <a:gd name="connsiteX106" fmla="*/ 10347 w 98418"/>
              <a:gd name="connsiteY106" fmla="*/ 117970 h 129159"/>
              <a:gd name="connsiteX107" fmla="*/ 4391 w 98418"/>
              <a:gd name="connsiteY107" fmla="*/ 116466 h 129159"/>
              <a:gd name="connsiteX108" fmla="*/ 2586 w 98418"/>
              <a:gd name="connsiteY108" fmla="*/ 116165 h 129159"/>
              <a:gd name="connsiteX109" fmla="*/ 180 w 98418"/>
              <a:gd name="connsiteY109" fmla="*/ 115503 h 129159"/>
              <a:gd name="connsiteX110" fmla="*/ 0 w 98418"/>
              <a:gd name="connsiteY110" fmla="*/ 115503 h 129159"/>
              <a:gd name="connsiteX111" fmla="*/ 4993 w 98418"/>
              <a:gd name="connsiteY111" fmla="*/ 106419 h 129159"/>
              <a:gd name="connsiteX112" fmla="*/ 15581 w 98418"/>
              <a:gd name="connsiteY112" fmla="*/ 88191 h 129159"/>
              <a:gd name="connsiteX113" fmla="*/ 20273 w 98418"/>
              <a:gd name="connsiteY113" fmla="*/ 79890 h 129159"/>
              <a:gd name="connsiteX114" fmla="*/ 24785 w 98418"/>
              <a:gd name="connsiteY114" fmla="*/ 72310 h 129159"/>
              <a:gd name="connsiteX115" fmla="*/ 26229 w 98418"/>
              <a:gd name="connsiteY115" fmla="*/ 67196 h 129159"/>
              <a:gd name="connsiteX116" fmla="*/ 25567 w 98418"/>
              <a:gd name="connsiteY116" fmla="*/ 62083 h 129159"/>
              <a:gd name="connsiteX117" fmla="*/ 25747 w 98418"/>
              <a:gd name="connsiteY117" fmla="*/ 58353 h 129159"/>
              <a:gd name="connsiteX118" fmla="*/ 25326 w 98418"/>
              <a:gd name="connsiteY118" fmla="*/ 57691 h 129159"/>
              <a:gd name="connsiteX119" fmla="*/ 23762 w 98418"/>
              <a:gd name="connsiteY119" fmla="*/ 57511 h 129159"/>
              <a:gd name="connsiteX120" fmla="*/ 21476 w 98418"/>
              <a:gd name="connsiteY120" fmla="*/ 54262 h 129159"/>
              <a:gd name="connsiteX121" fmla="*/ 18709 w 98418"/>
              <a:gd name="connsiteY121" fmla="*/ 51375 h 129159"/>
              <a:gd name="connsiteX122" fmla="*/ 22559 w 98418"/>
              <a:gd name="connsiteY122" fmla="*/ 40426 h 129159"/>
              <a:gd name="connsiteX123" fmla="*/ 26529 w 98418"/>
              <a:gd name="connsiteY123" fmla="*/ 38441 h 129159"/>
              <a:gd name="connsiteX124" fmla="*/ 32124 w 98418"/>
              <a:gd name="connsiteY124" fmla="*/ 36155 h 129159"/>
              <a:gd name="connsiteX125" fmla="*/ 30801 w 98418"/>
              <a:gd name="connsiteY125" fmla="*/ 25988 h 129159"/>
              <a:gd name="connsiteX126" fmla="*/ 30801 w 98418"/>
              <a:gd name="connsiteY126" fmla="*/ 23642 h 129159"/>
              <a:gd name="connsiteX127" fmla="*/ 28996 w 98418"/>
              <a:gd name="connsiteY127" fmla="*/ 22379 h 129159"/>
              <a:gd name="connsiteX128" fmla="*/ 28093 w 98418"/>
              <a:gd name="connsiteY128" fmla="*/ 18107 h 129159"/>
              <a:gd name="connsiteX129" fmla="*/ 28815 w 98418"/>
              <a:gd name="connsiteY129" fmla="*/ 17506 h 129159"/>
              <a:gd name="connsiteX130" fmla="*/ 29056 w 98418"/>
              <a:gd name="connsiteY130" fmla="*/ 15581 h 129159"/>
              <a:gd name="connsiteX131" fmla="*/ 28455 w 98418"/>
              <a:gd name="connsiteY131" fmla="*/ 14679 h 129159"/>
              <a:gd name="connsiteX132" fmla="*/ 31763 w 98418"/>
              <a:gd name="connsiteY132" fmla="*/ 11611 h 129159"/>
              <a:gd name="connsiteX133" fmla="*/ 31883 w 98418"/>
              <a:gd name="connsiteY133" fmla="*/ 9806 h 129159"/>
              <a:gd name="connsiteX134" fmla="*/ 31282 w 98418"/>
              <a:gd name="connsiteY134" fmla="*/ 9024 h 129159"/>
              <a:gd name="connsiteX135" fmla="*/ 38080 w 98418"/>
              <a:gd name="connsiteY135" fmla="*/ 8422 h 129159"/>
              <a:gd name="connsiteX136" fmla="*/ 42411 w 98418"/>
              <a:gd name="connsiteY136" fmla="*/ 12573 h 129159"/>
              <a:gd name="connsiteX137" fmla="*/ 44998 w 98418"/>
              <a:gd name="connsiteY137" fmla="*/ 10167 h 129159"/>
              <a:gd name="connsiteX138" fmla="*/ 45720 w 98418"/>
              <a:gd name="connsiteY138" fmla="*/ 10949 h 129159"/>
              <a:gd name="connsiteX139" fmla="*/ 47584 w 98418"/>
              <a:gd name="connsiteY139" fmla="*/ 8663 h 129159"/>
              <a:gd name="connsiteX140" fmla="*/ 50352 w 98418"/>
              <a:gd name="connsiteY140" fmla="*/ 8663 h 129159"/>
              <a:gd name="connsiteX141" fmla="*/ 50532 w 98418"/>
              <a:gd name="connsiteY141" fmla="*/ 10287 h 129159"/>
              <a:gd name="connsiteX142" fmla="*/ 51736 w 98418"/>
              <a:gd name="connsiteY142" fmla="*/ 11911 h 129159"/>
              <a:gd name="connsiteX143" fmla="*/ 52337 w 98418"/>
              <a:gd name="connsiteY143" fmla="*/ 17326 h 129159"/>
              <a:gd name="connsiteX144" fmla="*/ 52999 w 98418"/>
              <a:gd name="connsiteY144" fmla="*/ 18529 h 129159"/>
              <a:gd name="connsiteX145" fmla="*/ 54382 w 98418"/>
              <a:gd name="connsiteY145" fmla="*/ 18168 h 129159"/>
              <a:gd name="connsiteX146" fmla="*/ 53781 w 98418"/>
              <a:gd name="connsiteY146" fmla="*/ 11310 h 129159"/>
              <a:gd name="connsiteX147" fmla="*/ 54744 w 98418"/>
              <a:gd name="connsiteY147" fmla="*/ 10107 h 129159"/>
              <a:gd name="connsiteX148" fmla="*/ 55044 w 98418"/>
              <a:gd name="connsiteY148" fmla="*/ 6918 h 129159"/>
              <a:gd name="connsiteX149" fmla="*/ 53781 w 98418"/>
              <a:gd name="connsiteY149" fmla="*/ 7099 h 129159"/>
              <a:gd name="connsiteX150" fmla="*/ 53179 w 98418"/>
              <a:gd name="connsiteY150" fmla="*/ 5895 h 129159"/>
              <a:gd name="connsiteX151" fmla="*/ 54804 w 98418"/>
              <a:gd name="connsiteY151" fmla="*/ 4512 h 129159"/>
              <a:gd name="connsiteX152" fmla="*/ 57210 w 98418"/>
              <a:gd name="connsiteY152" fmla="*/ 5655 h 129159"/>
              <a:gd name="connsiteX153" fmla="*/ 57450 w 98418"/>
              <a:gd name="connsiteY153" fmla="*/ 6256 h 129159"/>
              <a:gd name="connsiteX154" fmla="*/ 71347 w 98418"/>
              <a:gd name="connsiteY154" fmla="*/ 0 h 129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</a:cxnLst>
            <a:rect l="l" t="t" r="r" b="b"/>
            <a:pathLst>
              <a:path w="98418" h="129159">
                <a:moveTo>
                  <a:pt x="71347" y="0"/>
                </a:moveTo>
                <a:lnTo>
                  <a:pt x="71407" y="602"/>
                </a:lnTo>
                <a:lnTo>
                  <a:pt x="73272" y="8903"/>
                </a:lnTo>
                <a:lnTo>
                  <a:pt x="74716" y="15641"/>
                </a:lnTo>
                <a:lnTo>
                  <a:pt x="75197" y="17747"/>
                </a:lnTo>
                <a:lnTo>
                  <a:pt x="76280" y="22680"/>
                </a:lnTo>
                <a:lnTo>
                  <a:pt x="76581" y="24123"/>
                </a:lnTo>
                <a:lnTo>
                  <a:pt x="77303" y="26891"/>
                </a:lnTo>
                <a:lnTo>
                  <a:pt x="77303" y="27372"/>
                </a:lnTo>
                <a:lnTo>
                  <a:pt x="77483" y="27612"/>
                </a:lnTo>
                <a:lnTo>
                  <a:pt x="77483" y="27973"/>
                </a:lnTo>
                <a:lnTo>
                  <a:pt x="77544" y="28575"/>
                </a:lnTo>
                <a:lnTo>
                  <a:pt x="77724" y="28936"/>
                </a:lnTo>
                <a:lnTo>
                  <a:pt x="77844" y="29116"/>
                </a:lnTo>
                <a:lnTo>
                  <a:pt x="77964" y="29898"/>
                </a:lnTo>
                <a:lnTo>
                  <a:pt x="78205" y="30741"/>
                </a:lnTo>
                <a:lnTo>
                  <a:pt x="78807" y="33568"/>
                </a:lnTo>
                <a:lnTo>
                  <a:pt x="79227" y="35313"/>
                </a:lnTo>
                <a:lnTo>
                  <a:pt x="80010" y="39885"/>
                </a:lnTo>
                <a:lnTo>
                  <a:pt x="80731" y="42832"/>
                </a:lnTo>
                <a:lnTo>
                  <a:pt x="80731" y="43133"/>
                </a:lnTo>
                <a:lnTo>
                  <a:pt x="83739" y="56609"/>
                </a:lnTo>
                <a:lnTo>
                  <a:pt x="84702" y="60579"/>
                </a:lnTo>
                <a:lnTo>
                  <a:pt x="89815" y="65151"/>
                </a:lnTo>
                <a:lnTo>
                  <a:pt x="92222" y="67317"/>
                </a:lnTo>
                <a:lnTo>
                  <a:pt x="96613" y="71347"/>
                </a:lnTo>
                <a:lnTo>
                  <a:pt x="98418" y="73032"/>
                </a:lnTo>
                <a:lnTo>
                  <a:pt x="97817" y="73633"/>
                </a:lnTo>
                <a:lnTo>
                  <a:pt x="95952" y="75619"/>
                </a:lnTo>
                <a:lnTo>
                  <a:pt x="95350" y="76220"/>
                </a:lnTo>
                <a:lnTo>
                  <a:pt x="93786" y="78025"/>
                </a:lnTo>
                <a:lnTo>
                  <a:pt x="92463" y="79589"/>
                </a:lnTo>
                <a:lnTo>
                  <a:pt x="90718" y="81394"/>
                </a:lnTo>
                <a:lnTo>
                  <a:pt x="89334" y="83198"/>
                </a:lnTo>
                <a:lnTo>
                  <a:pt x="85605" y="87048"/>
                </a:lnTo>
                <a:lnTo>
                  <a:pt x="83800" y="89094"/>
                </a:lnTo>
                <a:lnTo>
                  <a:pt x="83559" y="89395"/>
                </a:lnTo>
                <a:lnTo>
                  <a:pt x="82055" y="90959"/>
                </a:lnTo>
                <a:lnTo>
                  <a:pt x="80972" y="92282"/>
                </a:lnTo>
                <a:lnTo>
                  <a:pt x="80371" y="92884"/>
                </a:lnTo>
                <a:lnTo>
                  <a:pt x="78566" y="94929"/>
                </a:lnTo>
                <a:lnTo>
                  <a:pt x="78506" y="94929"/>
                </a:lnTo>
                <a:lnTo>
                  <a:pt x="78385" y="94989"/>
                </a:lnTo>
                <a:lnTo>
                  <a:pt x="76762" y="96854"/>
                </a:lnTo>
                <a:lnTo>
                  <a:pt x="75799" y="98057"/>
                </a:lnTo>
                <a:lnTo>
                  <a:pt x="73754" y="100283"/>
                </a:lnTo>
                <a:lnTo>
                  <a:pt x="71046" y="103291"/>
                </a:lnTo>
                <a:lnTo>
                  <a:pt x="72009" y="104314"/>
                </a:lnTo>
                <a:lnTo>
                  <a:pt x="73032" y="105036"/>
                </a:lnTo>
                <a:lnTo>
                  <a:pt x="73633" y="105457"/>
                </a:lnTo>
                <a:lnTo>
                  <a:pt x="75438" y="107262"/>
                </a:lnTo>
                <a:lnTo>
                  <a:pt x="73513" y="108284"/>
                </a:lnTo>
                <a:lnTo>
                  <a:pt x="73151" y="106961"/>
                </a:lnTo>
                <a:lnTo>
                  <a:pt x="72369" y="108044"/>
                </a:lnTo>
                <a:lnTo>
                  <a:pt x="70986" y="107743"/>
                </a:lnTo>
                <a:lnTo>
                  <a:pt x="68820" y="108344"/>
                </a:lnTo>
                <a:lnTo>
                  <a:pt x="69783" y="110570"/>
                </a:lnTo>
                <a:lnTo>
                  <a:pt x="68400" y="110089"/>
                </a:lnTo>
                <a:lnTo>
                  <a:pt x="67918" y="111593"/>
                </a:lnTo>
                <a:lnTo>
                  <a:pt x="68941" y="113337"/>
                </a:lnTo>
                <a:lnTo>
                  <a:pt x="67497" y="113518"/>
                </a:lnTo>
                <a:lnTo>
                  <a:pt x="66956" y="112315"/>
                </a:lnTo>
                <a:lnTo>
                  <a:pt x="65151" y="111112"/>
                </a:lnTo>
                <a:lnTo>
                  <a:pt x="60158" y="111292"/>
                </a:lnTo>
                <a:lnTo>
                  <a:pt x="58594" y="110691"/>
                </a:lnTo>
                <a:lnTo>
                  <a:pt x="55465" y="110570"/>
                </a:lnTo>
                <a:lnTo>
                  <a:pt x="54744" y="113759"/>
                </a:lnTo>
                <a:lnTo>
                  <a:pt x="56127" y="115563"/>
                </a:lnTo>
                <a:lnTo>
                  <a:pt x="54804" y="115563"/>
                </a:lnTo>
                <a:lnTo>
                  <a:pt x="52698" y="114781"/>
                </a:lnTo>
                <a:lnTo>
                  <a:pt x="49991" y="115503"/>
                </a:lnTo>
                <a:lnTo>
                  <a:pt x="50833" y="117729"/>
                </a:lnTo>
                <a:lnTo>
                  <a:pt x="52458" y="121218"/>
                </a:lnTo>
                <a:lnTo>
                  <a:pt x="53179" y="124046"/>
                </a:lnTo>
                <a:lnTo>
                  <a:pt x="54022" y="128858"/>
                </a:lnTo>
                <a:lnTo>
                  <a:pt x="52758" y="129159"/>
                </a:lnTo>
                <a:lnTo>
                  <a:pt x="51495" y="128858"/>
                </a:lnTo>
                <a:lnTo>
                  <a:pt x="49991" y="128377"/>
                </a:lnTo>
                <a:lnTo>
                  <a:pt x="49570" y="128317"/>
                </a:lnTo>
                <a:lnTo>
                  <a:pt x="46923" y="127595"/>
                </a:lnTo>
                <a:lnTo>
                  <a:pt x="46020" y="127354"/>
                </a:lnTo>
                <a:lnTo>
                  <a:pt x="45118" y="127174"/>
                </a:lnTo>
                <a:lnTo>
                  <a:pt x="43794" y="126693"/>
                </a:lnTo>
                <a:lnTo>
                  <a:pt x="40786" y="125971"/>
                </a:lnTo>
                <a:lnTo>
                  <a:pt x="38381" y="125309"/>
                </a:lnTo>
                <a:lnTo>
                  <a:pt x="37237" y="125068"/>
                </a:lnTo>
                <a:lnTo>
                  <a:pt x="35132" y="124467"/>
                </a:lnTo>
                <a:lnTo>
                  <a:pt x="34290" y="124226"/>
                </a:lnTo>
                <a:lnTo>
                  <a:pt x="34049" y="124226"/>
                </a:lnTo>
                <a:lnTo>
                  <a:pt x="33087" y="123985"/>
                </a:lnTo>
                <a:lnTo>
                  <a:pt x="31282" y="123504"/>
                </a:lnTo>
                <a:lnTo>
                  <a:pt x="29898" y="123023"/>
                </a:lnTo>
                <a:lnTo>
                  <a:pt x="28875" y="122782"/>
                </a:lnTo>
                <a:lnTo>
                  <a:pt x="27733" y="122542"/>
                </a:lnTo>
                <a:lnTo>
                  <a:pt x="26349" y="122121"/>
                </a:lnTo>
                <a:lnTo>
                  <a:pt x="24123" y="121519"/>
                </a:lnTo>
                <a:lnTo>
                  <a:pt x="21717" y="120917"/>
                </a:lnTo>
                <a:lnTo>
                  <a:pt x="21536" y="120857"/>
                </a:lnTo>
                <a:lnTo>
                  <a:pt x="19310" y="120256"/>
                </a:lnTo>
                <a:lnTo>
                  <a:pt x="16904" y="119654"/>
                </a:lnTo>
                <a:lnTo>
                  <a:pt x="14017" y="118872"/>
                </a:lnTo>
                <a:lnTo>
                  <a:pt x="13355" y="118692"/>
                </a:lnTo>
                <a:lnTo>
                  <a:pt x="12693" y="118692"/>
                </a:lnTo>
                <a:lnTo>
                  <a:pt x="12272" y="118451"/>
                </a:lnTo>
                <a:lnTo>
                  <a:pt x="11971" y="118451"/>
                </a:lnTo>
                <a:lnTo>
                  <a:pt x="11310" y="118210"/>
                </a:lnTo>
                <a:lnTo>
                  <a:pt x="10347" y="117970"/>
                </a:lnTo>
                <a:lnTo>
                  <a:pt x="4391" y="116466"/>
                </a:lnTo>
                <a:lnTo>
                  <a:pt x="2586" y="116165"/>
                </a:lnTo>
                <a:lnTo>
                  <a:pt x="180" y="115503"/>
                </a:lnTo>
                <a:lnTo>
                  <a:pt x="0" y="115503"/>
                </a:lnTo>
                <a:lnTo>
                  <a:pt x="4993" y="106419"/>
                </a:lnTo>
                <a:lnTo>
                  <a:pt x="15581" y="88191"/>
                </a:lnTo>
                <a:lnTo>
                  <a:pt x="20273" y="79890"/>
                </a:lnTo>
                <a:lnTo>
                  <a:pt x="24785" y="72310"/>
                </a:lnTo>
                <a:lnTo>
                  <a:pt x="26229" y="67196"/>
                </a:lnTo>
                <a:lnTo>
                  <a:pt x="25567" y="62083"/>
                </a:lnTo>
                <a:lnTo>
                  <a:pt x="25747" y="58353"/>
                </a:lnTo>
                <a:lnTo>
                  <a:pt x="25326" y="57691"/>
                </a:lnTo>
                <a:lnTo>
                  <a:pt x="23762" y="57511"/>
                </a:lnTo>
                <a:lnTo>
                  <a:pt x="21476" y="54262"/>
                </a:lnTo>
                <a:lnTo>
                  <a:pt x="18709" y="51375"/>
                </a:lnTo>
                <a:lnTo>
                  <a:pt x="22559" y="40426"/>
                </a:lnTo>
                <a:lnTo>
                  <a:pt x="26529" y="38441"/>
                </a:lnTo>
                <a:lnTo>
                  <a:pt x="32124" y="36155"/>
                </a:lnTo>
                <a:lnTo>
                  <a:pt x="30801" y="25988"/>
                </a:lnTo>
                <a:lnTo>
                  <a:pt x="30801" y="23642"/>
                </a:lnTo>
                <a:lnTo>
                  <a:pt x="28996" y="22379"/>
                </a:lnTo>
                <a:lnTo>
                  <a:pt x="28093" y="18107"/>
                </a:lnTo>
                <a:lnTo>
                  <a:pt x="28815" y="17506"/>
                </a:lnTo>
                <a:lnTo>
                  <a:pt x="29056" y="15581"/>
                </a:lnTo>
                <a:lnTo>
                  <a:pt x="28455" y="14679"/>
                </a:lnTo>
                <a:lnTo>
                  <a:pt x="31763" y="11611"/>
                </a:lnTo>
                <a:lnTo>
                  <a:pt x="31883" y="9806"/>
                </a:lnTo>
                <a:lnTo>
                  <a:pt x="31282" y="9024"/>
                </a:lnTo>
                <a:lnTo>
                  <a:pt x="38080" y="8422"/>
                </a:lnTo>
                <a:lnTo>
                  <a:pt x="42411" y="12573"/>
                </a:lnTo>
                <a:lnTo>
                  <a:pt x="44998" y="10167"/>
                </a:lnTo>
                <a:lnTo>
                  <a:pt x="45720" y="10949"/>
                </a:lnTo>
                <a:lnTo>
                  <a:pt x="47584" y="8663"/>
                </a:lnTo>
                <a:lnTo>
                  <a:pt x="50352" y="8663"/>
                </a:lnTo>
                <a:lnTo>
                  <a:pt x="50532" y="10287"/>
                </a:lnTo>
                <a:lnTo>
                  <a:pt x="51736" y="11911"/>
                </a:lnTo>
                <a:lnTo>
                  <a:pt x="52337" y="17326"/>
                </a:lnTo>
                <a:lnTo>
                  <a:pt x="52999" y="18529"/>
                </a:lnTo>
                <a:lnTo>
                  <a:pt x="54382" y="18168"/>
                </a:lnTo>
                <a:lnTo>
                  <a:pt x="53781" y="11310"/>
                </a:lnTo>
                <a:lnTo>
                  <a:pt x="54744" y="10107"/>
                </a:lnTo>
                <a:lnTo>
                  <a:pt x="55044" y="6918"/>
                </a:lnTo>
                <a:lnTo>
                  <a:pt x="53781" y="7099"/>
                </a:lnTo>
                <a:lnTo>
                  <a:pt x="53179" y="5895"/>
                </a:lnTo>
                <a:lnTo>
                  <a:pt x="54804" y="4512"/>
                </a:lnTo>
                <a:lnTo>
                  <a:pt x="57210" y="5655"/>
                </a:lnTo>
                <a:lnTo>
                  <a:pt x="57450" y="6256"/>
                </a:lnTo>
                <a:lnTo>
                  <a:pt x="71347" y="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" name="Freeform: Shape 297" title="NY-18">
            <a:extLst>
              <a:ext uri="{FF2B5EF4-FFF2-40B4-BE49-F238E27FC236}">
                <a16:creationId xmlns:a16="http://schemas.microsoft.com/office/drawing/2014/main" id="{EB210DF6-6B16-9863-788D-B0350592333C}"/>
              </a:ext>
            </a:extLst>
          </p:cNvPr>
          <p:cNvSpPr/>
          <p:nvPr/>
        </p:nvSpPr>
        <p:spPr>
          <a:xfrm>
            <a:off x="7208923" y="2984059"/>
            <a:ext cx="128569" cy="150792"/>
          </a:xfrm>
          <a:custGeom>
            <a:avLst/>
            <a:gdLst>
              <a:gd name="connsiteX0" fmla="*/ 141010 w 160922"/>
              <a:gd name="connsiteY0" fmla="*/ 361 h 195453"/>
              <a:gd name="connsiteX1" fmla="*/ 142393 w 160922"/>
              <a:gd name="connsiteY1" fmla="*/ 0 h 195453"/>
              <a:gd name="connsiteX2" fmla="*/ 143837 w 160922"/>
              <a:gd name="connsiteY2" fmla="*/ 5775 h 195453"/>
              <a:gd name="connsiteX3" fmla="*/ 144740 w 160922"/>
              <a:gd name="connsiteY3" fmla="*/ 9204 h 195453"/>
              <a:gd name="connsiteX4" fmla="*/ 146545 w 160922"/>
              <a:gd name="connsiteY4" fmla="*/ 17025 h 195453"/>
              <a:gd name="connsiteX5" fmla="*/ 146725 w 160922"/>
              <a:gd name="connsiteY5" fmla="*/ 17867 h 195453"/>
              <a:gd name="connsiteX6" fmla="*/ 147928 w 160922"/>
              <a:gd name="connsiteY6" fmla="*/ 23702 h 195453"/>
              <a:gd name="connsiteX7" fmla="*/ 149312 w 160922"/>
              <a:gd name="connsiteY7" fmla="*/ 29116 h 195453"/>
              <a:gd name="connsiteX8" fmla="*/ 150274 w 160922"/>
              <a:gd name="connsiteY8" fmla="*/ 33688 h 195453"/>
              <a:gd name="connsiteX9" fmla="*/ 153102 w 160922"/>
              <a:gd name="connsiteY9" fmla="*/ 46322 h 195453"/>
              <a:gd name="connsiteX10" fmla="*/ 153583 w 160922"/>
              <a:gd name="connsiteY10" fmla="*/ 49089 h 195453"/>
              <a:gd name="connsiteX11" fmla="*/ 154786 w 160922"/>
              <a:gd name="connsiteY11" fmla="*/ 54202 h 195453"/>
              <a:gd name="connsiteX12" fmla="*/ 155027 w 160922"/>
              <a:gd name="connsiteY12" fmla="*/ 55165 h 195453"/>
              <a:gd name="connsiteX13" fmla="*/ 156831 w 160922"/>
              <a:gd name="connsiteY13" fmla="*/ 62504 h 195453"/>
              <a:gd name="connsiteX14" fmla="*/ 157433 w 160922"/>
              <a:gd name="connsiteY14" fmla="*/ 65753 h 195453"/>
              <a:gd name="connsiteX15" fmla="*/ 157794 w 160922"/>
              <a:gd name="connsiteY15" fmla="*/ 67497 h 195453"/>
              <a:gd name="connsiteX16" fmla="*/ 158757 w 160922"/>
              <a:gd name="connsiteY16" fmla="*/ 71287 h 195453"/>
              <a:gd name="connsiteX17" fmla="*/ 159779 w 160922"/>
              <a:gd name="connsiteY17" fmla="*/ 75378 h 195453"/>
              <a:gd name="connsiteX18" fmla="*/ 159899 w 160922"/>
              <a:gd name="connsiteY18" fmla="*/ 76100 h 195453"/>
              <a:gd name="connsiteX19" fmla="*/ 160922 w 160922"/>
              <a:gd name="connsiteY19" fmla="*/ 80010 h 195453"/>
              <a:gd name="connsiteX20" fmla="*/ 147026 w 160922"/>
              <a:gd name="connsiteY20" fmla="*/ 86327 h 195453"/>
              <a:gd name="connsiteX21" fmla="*/ 146845 w 160922"/>
              <a:gd name="connsiteY21" fmla="*/ 85665 h 195453"/>
              <a:gd name="connsiteX22" fmla="*/ 144379 w 160922"/>
              <a:gd name="connsiteY22" fmla="*/ 84462 h 195453"/>
              <a:gd name="connsiteX23" fmla="*/ 142694 w 160922"/>
              <a:gd name="connsiteY23" fmla="*/ 85966 h 195453"/>
              <a:gd name="connsiteX24" fmla="*/ 143296 w 160922"/>
              <a:gd name="connsiteY24" fmla="*/ 87048 h 195453"/>
              <a:gd name="connsiteX25" fmla="*/ 144619 w 160922"/>
              <a:gd name="connsiteY25" fmla="*/ 87048 h 195453"/>
              <a:gd name="connsiteX26" fmla="*/ 144319 w 160922"/>
              <a:gd name="connsiteY26" fmla="*/ 90056 h 195453"/>
              <a:gd name="connsiteX27" fmla="*/ 143296 w 160922"/>
              <a:gd name="connsiteY27" fmla="*/ 91260 h 195453"/>
              <a:gd name="connsiteX28" fmla="*/ 143897 w 160922"/>
              <a:gd name="connsiteY28" fmla="*/ 98178 h 195453"/>
              <a:gd name="connsiteX29" fmla="*/ 142574 w 160922"/>
              <a:gd name="connsiteY29" fmla="*/ 98599 h 195453"/>
              <a:gd name="connsiteX30" fmla="*/ 141972 w 160922"/>
              <a:gd name="connsiteY30" fmla="*/ 97336 h 195453"/>
              <a:gd name="connsiteX31" fmla="*/ 141371 w 160922"/>
              <a:gd name="connsiteY31" fmla="*/ 91981 h 195453"/>
              <a:gd name="connsiteX32" fmla="*/ 140167 w 160922"/>
              <a:gd name="connsiteY32" fmla="*/ 90297 h 195453"/>
              <a:gd name="connsiteX33" fmla="*/ 139927 w 160922"/>
              <a:gd name="connsiteY33" fmla="*/ 88673 h 195453"/>
              <a:gd name="connsiteX34" fmla="*/ 137160 w 160922"/>
              <a:gd name="connsiteY34" fmla="*/ 88673 h 195453"/>
              <a:gd name="connsiteX35" fmla="*/ 135295 w 160922"/>
              <a:gd name="connsiteY35" fmla="*/ 90959 h 195453"/>
              <a:gd name="connsiteX36" fmla="*/ 134573 w 160922"/>
              <a:gd name="connsiteY36" fmla="*/ 90177 h 195453"/>
              <a:gd name="connsiteX37" fmla="*/ 131986 w 160922"/>
              <a:gd name="connsiteY37" fmla="*/ 92583 h 195453"/>
              <a:gd name="connsiteX38" fmla="*/ 127655 w 160922"/>
              <a:gd name="connsiteY38" fmla="*/ 88492 h 195453"/>
              <a:gd name="connsiteX39" fmla="*/ 120797 w 160922"/>
              <a:gd name="connsiteY39" fmla="*/ 89094 h 195453"/>
              <a:gd name="connsiteX40" fmla="*/ 121398 w 160922"/>
              <a:gd name="connsiteY40" fmla="*/ 89756 h 195453"/>
              <a:gd name="connsiteX41" fmla="*/ 121338 w 160922"/>
              <a:gd name="connsiteY41" fmla="*/ 91560 h 195453"/>
              <a:gd name="connsiteX42" fmla="*/ 117909 w 160922"/>
              <a:gd name="connsiteY42" fmla="*/ 94689 h 195453"/>
              <a:gd name="connsiteX43" fmla="*/ 118511 w 160922"/>
              <a:gd name="connsiteY43" fmla="*/ 95591 h 195453"/>
              <a:gd name="connsiteX44" fmla="*/ 118390 w 160922"/>
              <a:gd name="connsiteY44" fmla="*/ 97516 h 195453"/>
              <a:gd name="connsiteX45" fmla="*/ 117668 w 160922"/>
              <a:gd name="connsiteY45" fmla="*/ 98118 h 195453"/>
              <a:gd name="connsiteX46" fmla="*/ 118571 w 160922"/>
              <a:gd name="connsiteY46" fmla="*/ 102329 h 195453"/>
              <a:gd name="connsiteX47" fmla="*/ 120376 w 160922"/>
              <a:gd name="connsiteY47" fmla="*/ 103652 h 195453"/>
              <a:gd name="connsiteX48" fmla="*/ 120436 w 160922"/>
              <a:gd name="connsiteY48" fmla="*/ 106058 h 195453"/>
              <a:gd name="connsiteX49" fmla="*/ 121639 w 160922"/>
              <a:gd name="connsiteY49" fmla="*/ 116165 h 195453"/>
              <a:gd name="connsiteX50" fmla="*/ 116104 w 160922"/>
              <a:gd name="connsiteY50" fmla="*/ 118451 h 195453"/>
              <a:gd name="connsiteX51" fmla="*/ 112195 w 160922"/>
              <a:gd name="connsiteY51" fmla="*/ 120436 h 195453"/>
              <a:gd name="connsiteX52" fmla="*/ 108284 w 160922"/>
              <a:gd name="connsiteY52" fmla="*/ 131385 h 195453"/>
              <a:gd name="connsiteX53" fmla="*/ 111051 w 160922"/>
              <a:gd name="connsiteY53" fmla="*/ 134272 h 195453"/>
              <a:gd name="connsiteX54" fmla="*/ 113337 w 160922"/>
              <a:gd name="connsiteY54" fmla="*/ 137581 h 195453"/>
              <a:gd name="connsiteX55" fmla="*/ 114901 w 160922"/>
              <a:gd name="connsiteY55" fmla="*/ 137701 h 195453"/>
              <a:gd name="connsiteX56" fmla="*/ 115322 w 160922"/>
              <a:gd name="connsiteY56" fmla="*/ 138303 h 195453"/>
              <a:gd name="connsiteX57" fmla="*/ 115142 w 160922"/>
              <a:gd name="connsiteY57" fmla="*/ 142093 h 195453"/>
              <a:gd name="connsiteX58" fmla="*/ 115744 w 160922"/>
              <a:gd name="connsiteY58" fmla="*/ 147206 h 195453"/>
              <a:gd name="connsiteX59" fmla="*/ 114300 w 160922"/>
              <a:gd name="connsiteY59" fmla="*/ 152320 h 195453"/>
              <a:gd name="connsiteX60" fmla="*/ 109848 w 160922"/>
              <a:gd name="connsiteY60" fmla="*/ 159900 h 195453"/>
              <a:gd name="connsiteX61" fmla="*/ 105156 w 160922"/>
              <a:gd name="connsiteY61" fmla="*/ 168202 h 195453"/>
              <a:gd name="connsiteX62" fmla="*/ 94568 w 160922"/>
              <a:gd name="connsiteY62" fmla="*/ 186429 h 195453"/>
              <a:gd name="connsiteX63" fmla="*/ 89575 w 160922"/>
              <a:gd name="connsiteY63" fmla="*/ 195453 h 195453"/>
              <a:gd name="connsiteX64" fmla="*/ 86988 w 160922"/>
              <a:gd name="connsiteY64" fmla="*/ 194851 h 195453"/>
              <a:gd name="connsiteX65" fmla="*/ 82296 w 160922"/>
              <a:gd name="connsiteY65" fmla="*/ 193588 h 195453"/>
              <a:gd name="connsiteX66" fmla="*/ 75919 w 160922"/>
              <a:gd name="connsiteY66" fmla="*/ 191904 h 195453"/>
              <a:gd name="connsiteX67" fmla="*/ 74114 w 160922"/>
              <a:gd name="connsiteY67" fmla="*/ 191422 h 195453"/>
              <a:gd name="connsiteX68" fmla="*/ 70324 w 160922"/>
              <a:gd name="connsiteY68" fmla="*/ 190340 h 195453"/>
              <a:gd name="connsiteX69" fmla="*/ 68520 w 160922"/>
              <a:gd name="connsiteY69" fmla="*/ 189738 h 195453"/>
              <a:gd name="connsiteX70" fmla="*/ 65752 w 160922"/>
              <a:gd name="connsiteY70" fmla="*/ 188715 h 195453"/>
              <a:gd name="connsiteX71" fmla="*/ 63526 w 160922"/>
              <a:gd name="connsiteY71" fmla="*/ 187933 h 195453"/>
              <a:gd name="connsiteX72" fmla="*/ 59917 w 160922"/>
              <a:gd name="connsiteY72" fmla="*/ 186730 h 195453"/>
              <a:gd name="connsiteX73" fmla="*/ 59195 w 160922"/>
              <a:gd name="connsiteY73" fmla="*/ 186550 h 195453"/>
              <a:gd name="connsiteX74" fmla="*/ 57691 w 160922"/>
              <a:gd name="connsiteY74" fmla="*/ 186068 h 195453"/>
              <a:gd name="connsiteX75" fmla="*/ 56549 w 160922"/>
              <a:gd name="connsiteY75" fmla="*/ 185707 h 195453"/>
              <a:gd name="connsiteX76" fmla="*/ 54082 w 160922"/>
              <a:gd name="connsiteY76" fmla="*/ 184986 h 195453"/>
              <a:gd name="connsiteX77" fmla="*/ 51134 w 160922"/>
              <a:gd name="connsiteY77" fmla="*/ 184083 h 195453"/>
              <a:gd name="connsiteX78" fmla="*/ 48247 w 160922"/>
              <a:gd name="connsiteY78" fmla="*/ 183361 h 195453"/>
              <a:gd name="connsiteX79" fmla="*/ 45599 w 160922"/>
              <a:gd name="connsiteY79" fmla="*/ 182519 h 195453"/>
              <a:gd name="connsiteX80" fmla="*/ 43855 w 160922"/>
              <a:gd name="connsiteY80" fmla="*/ 182038 h 195453"/>
              <a:gd name="connsiteX81" fmla="*/ 40967 w 160922"/>
              <a:gd name="connsiteY81" fmla="*/ 181135 h 195453"/>
              <a:gd name="connsiteX82" fmla="*/ 39523 w 160922"/>
              <a:gd name="connsiteY82" fmla="*/ 180714 h 195453"/>
              <a:gd name="connsiteX83" fmla="*/ 37899 w 160922"/>
              <a:gd name="connsiteY83" fmla="*/ 180233 h 195453"/>
              <a:gd name="connsiteX84" fmla="*/ 36937 w 160922"/>
              <a:gd name="connsiteY84" fmla="*/ 179992 h 195453"/>
              <a:gd name="connsiteX85" fmla="*/ 35132 w 160922"/>
              <a:gd name="connsiteY85" fmla="*/ 179511 h 195453"/>
              <a:gd name="connsiteX86" fmla="*/ 31462 w 160922"/>
              <a:gd name="connsiteY86" fmla="*/ 178488 h 195453"/>
              <a:gd name="connsiteX87" fmla="*/ 28274 w 160922"/>
              <a:gd name="connsiteY87" fmla="*/ 177466 h 195453"/>
              <a:gd name="connsiteX88" fmla="*/ 25928 w 160922"/>
              <a:gd name="connsiteY88" fmla="*/ 176864 h 195453"/>
              <a:gd name="connsiteX89" fmla="*/ 24184 w 160922"/>
              <a:gd name="connsiteY89" fmla="*/ 176383 h 195453"/>
              <a:gd name="connsiteX90" fmla="*/ 18950 w 160922"/>
              <a:gd name="connsiteY90" fmla="*/ 174879 h 195453"/>
              <a:gd name="connsiteX91" fmla="*/ 15882 w 160922"/>
              <a:gd name="connsiteY91" fmla="*/ 173916 h 195453"/>
              <a:gd name="connsiteX92" fmla="*/ 15701 w 160922"/>
              <a:gd name="connsiteY92" fmla="*/ 173916 h 195453"/>
              <a:gd name="connsiteX93" fmla="*/ 16242 w 160922"/>
              <a:gd name="connsiteY93" fmla="*/ 172954 h 195453"/>
              <a:gd name="connsiteX94" fmla="*/ 15160 w 160922"/>
              <a:gd name="connsiteY94" fmla="*/ 171570 h 195453"/>
              <a:gd name="connsiteX95" fmla="*/ 13776 w 160922"/>
              <a:gd name="connsiteY95" fmla="*/ 170969 h 195453"/>
              <a:gd name="connsiteX96" fmla="*/ 12212 w 160922"/>
              <a:gd name="connsiteY96" fmla="*/ 169645 h 195453"/>
              <a:gd name="connsiteX97" fmla="*/ 11610 w 160922"/>
              <a:gd name="connsiteY97" fmla="*/ 168623 h 195453"/>
              <a:gd name="connsiteX98" fmla="*/ 10528 w 160922"/>
              <a:gd name="connsiteY98" fmla="*/ 168021 h 195453"/>
              <a:gd name="connsiteX99" fmla="*/ 8121 w 160922"/>
              <a:gd name="connsiteY99" fmla="*/ 168021 h 195453"/>
              <a:gd name="connsiteX100" fmla="*/ 6858 w 160922"/>
              <a:gd name="connsiteY100" fmla="*/ 166276 h 195453"/>
              <a:gd name="connsiteX101" fmla="*/ 6918 w 160922"/>
              <a:gd name="connsiteY101" fmla="*/ 163208 h 195453"/>
              <a:gd name="connsiteX102" fmla="*/ 5594 w 160922"/>
              <a:gd name="connsiteY102" fmla="*/ 162126 h 195453"/>
              <a:gd name="connsiteX103" fmla="*/ 4512 w 160922"/>
              <a:gd name="connsiteY103" fmla="*/ 163088 h 195453"/>
              <a:gd name="connsiteX104" fmla="*/ 4211 w 160922"/>
              <a:gd name="connsiteY104" fmla="*/ 163810 h 195453"/>
              <a:gd name="connsiteX105" fmla="*/ 1804 w 160922"/>
              <a:gd name="connsiteY105" fmla="*/ 159599 h 195453"/>
              <a:gd name="connsiteX106" fmla="*/ 1564 w 160922"/>
              <a:gd name="connsiteY106" fmla="*/ 157373 h 195453"/>
              <a:gd name="connsiteX107" fmla="*/ 2767 w 160922"/>
              <a:gd name="connsiteY107" fmla="*/ 156471 h 195453"/>
              <a:gd name="connsiteX108" fmla="*/ 1564 w 160922"/>
              <a:gd name="connsiteY108" fmla="*/ 154004 h 195453"/>
              <a:gd name="connsiteX109" fmla="*/ 601 w 160922"/>
              <a:gd name="connsiteY109" fmla="*/ 153583 h 195453"/>
              <a:gd name="connsiteX110" fmla="*/ 0 w 160922"/>
              <a:gd name="connsiteY110" fmla="*/ 151899 h 195453"/>
              <a:gd name="connsiteX111" fmla="*/ 962 w 160922"/>
              <a:gd name="connsiteY111" fmla="*/ 151056 h 195453"/>
              <a:gd name="connsiteX112" fmla="*/ 26529 w 160922"/>
              <a:gd name="connsiteY112" fmla="*/ 142394 h 195453"/>
              <a:gd name="connsiteX113" fmla="*/ 36937 w 160922"/>
              <a:gd name="connsiteY113" fmla="*/ 138844 h 195453"/>
              <a:gd name="connsiteX114" fmla="*/ 37899 w 160922"/>
              <a:gd name="connsiteY114" fmla="*/ 138604 h 195453"/>
              <a:gd name="connsiteX115" fmla="*/ 37538 w 160922"/>
              <a:gd name="connsiteY115" fmla="*/ 137401 h 195453"/>
              <a:gd name="connsiteX116" fmla="*/ 38621 w 160922"/>
              <a:gd name="connsiteY116" fmla="*/ 135776 h 195453"/>
              <a:gd name="connsiteX117" fmla="*/ 39283 w 160922"/>
              <a:gd name="connsiteY117" fmla="*/ 132347 h 195453"/>
              <a:gd name="connsiteX118" fmla="*/ 40426 w 160922"/>
              <a:gd name="connsiteY118" fmla="*/ 131325 h 195453"/>
              <a:gd name="connsiteX119" fmla="*/ 39945 w 160922"/>
              <a:gd name="connsiteY119" fmla="*/ 130061 h 195453"/>
              <a:gd name="connsiteX120" fmla="*/ 41088 w 160922"/>
              <a:gd name="connsiteY120" fmla="*/ 129941 h 195453"/>
              <a:gd name="connsiteX121" fmla="*/ 40907 w 160922"/>
              <a:gd name="connsiteY121" fmla="*/ 128557 h 195453"/>
              <a:gd name="connsiteX122" fmla="*/ 41389 w 160922"/>
              <a:gd name="connsiteY122" fmla="*/ 126693 h 195453"/>
              <a:gd name="connsiteX123" fmla="*/ 42471 w 160922"/>
              <a:gd name="connsiteY123" fmla="*/ 125670 h 195453"/>
              <a:gd name="connsiteX124" fmla="*/ 42411 w 160922"/>
              <a:gd name="connsiteY124" fmla="*/ 124286 h 195453"/>
              <a:gd name="connsiteX125" fmla="*/ 44216 w 160922"/>
              <a:gd name="connsiteY125" fmla="*/ 122602 h 195453"/>
              <a:gd name="connsiteX126" fmla="*/ 44817 w 160922"/>
              <a:gd name="connsiteY126" fmla="*/ 121399 h 195453"/>
              <a:gd name="connsiteX127" fmla="*/ 47825 w 160922"/>
              <a:gd name="connsiteY127" fmla="*/ 118992 h 195453"/>
              <a:gd name="connsiteX128" fmla="*/ 48307 w 160922"/>
              <a:gd name="connsiteY128" fmla="*/ 117849 h 195453"/>
              <a:gd name="connsiteX129" fmla="*/ 46502 w 160922"/>
              <a:gd name="connsiteY129" fmla="*/ 117428 h 195453"/>
              <a:gd name="connsiteX130" fmla="*/ 45058 w 160922"/>
              <a:gd name="connsiteY130" fmla="*/ 114721 h 195453"/>
              <a:gd name="connsiteX131" fmla="*/ 41509 w 160922"/>
              <a:gd name="connsiteY131" fmla="*/ 109608 h 195453"/>
              <a:gd name="connsiteX132" fmla="*/ 44576 w 160922"/>
              <a:gd name="connsiteY132" fmla="*/ 104915 h 195453"/>
              <a:gd name="connsiteX133" fmla="*/ 44817 w 160922"/>
              <a:gd name="connsiteY133" fmla="*/ 103231 h 195453"/>
              <a:gd name="connsiteX134" fmla="*/ 43013 w 160922"/>
              <a:gd name="connsiteY134" fmla="*/ 102509 h 195453"/>
              <a:gd name="connsiteX135" fmla="*/ 43253 w 160922"/>
              <a:gd name="connsiteY135" fmla="*/ 101486 h 195453"/>
              <a:gd name="connsiteX136" fmla="*/ 44637 w 160922"/>
              <a:gd name="connsiteY136" fmla="*/ 102389 h 195453"/>
              <a:gd name="connsiteX137" fmla="*/ 44878 w 160922"/>
              <a:gd name="connsiteY137" fmla="*/ 101005 h 195453"/>
              <a:gd name="connsiteX138" fmla="*/ 43073 w 160922"/>
              <a:gd name="connsiteY138" fmla="*/ 100404 h 195453"/>
              <a:gd name="connsiteX139" fmla="*/ 39824 w 160922"/>
              <a:gd name="connsiteY139" fmla="*/ 97817 h 195453"/>
              <a:gd name="connsiteX140" fmla="*/ 38561 w 160922"/>
              <a:gd name="connsiteY140" fmla="*/ 97336 h 195453"/>
              <a:gd name="connsiteX141" fmla="*/ 39283 w 160922"/>
              <a:gd name="connsiteY141" fmla="*/ 95350 h 195453"/>
              <a:gd name="connsiteX142" fmla="*/ 36275 w 160922"/>
              <a:gd name="connsiteY142" fmla="*/ 92583 h 195453"/>
              <a:gd name="connsiteX143" fmla="*/ 37358 w 160922"/>
              <a:gd name="connsiteY143" fmla="*/ 91681 h 195453"/>
              <a:gd name="connsiteX144" fmla="*/ 37599 w 160922"/>
              <a:gd name="connsiteY144" fmla="*/ 88673 h 195453"/>
              <a:gd name="connsiteX145" fmla="*/ 36997 w 160922"/>
              <a:gd name="connsiteY145" fmla="*/ 87109 h 195453"/>
              <a:gd name="connsiteX146" fmla="*/ 34891 w 160922"/>
              <a:gd name="connsiteY146" fmla="*/ 85725 h 195453"/>
              <a:gd name="connsiteX147" fmla="*/ 34169 w 160922"/>
              <a:gd name="connsiteY147" fmla="*/ 86327 h 195453"/>
              <a:gd name="connsiteX148" fmla="*/ 32184 w 160922"/>
              <a:gd name="connsiteY148" fmla="*/ 86086 h 195453"/>
              <a:gd name="connsiteX149" fmla="*/ 31161 w 160922"/>
              <a:gd name="connsiteY149" fmla="*/ 85123 h 195453"/>
              <a:gd name="connsiteX150" fmla="*/ 31462 w 160922"/>
              <a:gd name="connsiteY150" fmla="*/ 83138 h 195453"/>
              <a:gd name="connsiteX151" fmla="*/ 29898 w 160922"/>
              <a:gd name="connsiteY151" fmla="*/ 81514 h 195453"/>
              <a:gd name="connsiteX152" fmla="*/ 27612 w 160922"/>
              <a:gd name="connsiteY152" fmla="*/ 80251 h 195453"/>
              <a:gd name="connsiteX153" fmla="*/ 24303 w 160922"/>
              <a:gd name="connsiteY153" fmla="*/ 79228 h 195453"/>
              <a:gd name="connsiteX154" fmla="*/ 24244 w 160922"/>
              <a:gd name="connsiteY154" fmla="*/ 76401 h 195453"/>
              <a:gd name="connsiteX155" fmla="*/ 22980 w 160922"/>
              <a:gd name="connsiteY155" fmla="*/ 76220 h 195453"/>
              <a:gd name="connsiteX156" fmla="*/ 24184 w 160922"/>
              <a:gd name="connsiteY156" fmla="*/ 74175 h 195453"/>
              <a:gd name="connsiteX157" fmla="*/ 23702 w 160922"/>
              <a:gd name="connsiteY157" fmla="*/ 73573 h 195453"/>
              <a:gd name="connsiteX158" fmla="*/ 24845 w 160922"/>
              <a:gd name="connsiteY158" fmla="*/ 70264 h 195453"/>
              <a:gd name="connsiteX159" fmla="*/ 27733 w 160922"/>
              <a:gd name="connsiteY159" fmla="*/ 70926 h 195453"/>
              <a:gd name="connsiteX160" fmla="*/ 32906 w 160922"/>
              <a:gd name="connsiteY160" fmla="*/ 58955 h 195453"/>
              <a:gd name="connsiteX161" fmla="*/ 40546 w 160922"/>
              <a:gd name="connsiteY161" fmla="*/ 61602 h 195453"/>
              <a:gd name="connsiteX162" fmla="*/ 48607 w 160922"/>
              <a:gd name="connsiteY162" fmla="*/ 64670 h 195453"/>
              <a:gd name="connsiteX163" fmla="*/ 52337 w 160922"/>
              <a:gd name="connsiteY163" fmla="*/ 55165 h 195453"/>
              <a:gd name="connsiteX164" fmla="*/ 52518 w 160922"/>
              <a:gd name="connsiteY164" fmla="*/ 52157 h 195453"/>
              <a:gd name="connsiteX165" fmla="*/ 53360 w 160922"/>
              <a:gd name="connsiteY165" fmla="*/ 51976 h 195453"/>
              <a:gd name="connsiteX166" fmla="*/ 54263 w 160922"/>
              <a:gd name="connsiteY166" fmla="*/ 50292 h 195453"/>
              <a:gd name="connsiteX167" fmla="*/ 54683 w 160922"/>
              <a:gd name="connsiteY167" fmla="*/ 44156 h 195453"/>
              <a:gd name="connsiteX168" fmla="*/ 61782 w 160922"/>
              <a:gd name="connsiteY168" fmla="*/ 47104 h 195453"/>
              <a:gd name="connsiteX169" fmla="*/ 69964 w 160922"/>
              <a:gd name="connsiteY169" fmla="*/ 50112 h 195453"/>
              <a:gd name="connsiteX170" fmla="*/ 69723 w 160922"/>
              <a:gd name="connsiteY170" fmla="*/ 52277 h 195453"/>
              <a:gd name="connsiteX171" fmla="*/ 70445 w 160922"/>
              <a:gd name="connsiteY171" fmla="*/ 52638 h 195453"/>
              <a:gd name="connsiteX172" fmla="*/ 75438 w 160922"/>
              <a:gd name="connsiteY172" fmla="*/ 48788 h 195453"/>
              <a:gd name="connsiteX173" fmla="*/ 78085 w 160922"/>
              <a:gd name="connsiteY173" fmla="*/ 53420 h 195453"/>
              <a:gd name="connsiteX174" fmla="*/ 78867 w 160922"/>
              <a:gd name="connsiteY174" fmla="*/ 49991 h 195453"/>
              <a:gd name="connsiteX175" fmla="*/ 79709 w 160922"/>
              <a:gd name="connsiteY175" fmla="*/ 47705 h 195453"/>
              <a:gd name="connsiteX176" fmla="*/ 73332 w 160922"/>
              <a:gd name="connsiteY176" fmla="*/ 42050 h 195453"/>
              <a:gd name="connsiteX177" fmla="*/ 74536 w 160922"/>
              <a:gd name="connsiteY177" fmla="*/ 40426 h 195453"/>
              <a:gd name="connsiteX178" fmla="*/ 75739 w 160922"/>
              <a:gd name="connsiteY178" fmla="*/ 41329 h 195453"/>
              <a:gd name="connsiteX179" fmla="*/ 77904 w 160922"/>
              <a:gd name="connsiteY179" fmla="*/ 40727 h 195453"/>
              <a:gd name="connsiteX180" fmla="*/ 77483 w 160922"/>
              <a:gd name="connsiteY180" fmla="*/ 39043 h 195453"/>
              <a:gd name="connsiteX181" fmla="*/ 81093 w 160922"/>
              <a:gd name="connsiteY181" fmla="*/ 39283 h 195453"/>
              <a:gd name="connsiteX182" fmla="*/ 84943 w 160922"/>
              <a:gd name="connsiteY182" fmla="*/ 36095 h 195453"/>
              <a:gd name="connsiteX183" fmla="*/ 84521 w 160922"/>
              <a:gd name="connsiteY183" fmla="*/ 27673 h 195453"/>
              <a:gd name="connsiteX184" fmla="*/ 84221 w 160922"/>
              <a:gd name="connsiteY184" fmla="*/ 23221 h 195453"/>
              <a:gd name="connsiteX185" fmla="*/ 83258 w 160922"/>
              <a:gd name="connsiteY185" fmla="*/ 21897 h 195453"/>
              <a:gd name="connsiteX186" fmla="*/ 82957 w 160922"/>
              <a:gd name="connsiteY186" fmla="*/ 19491 h 195453"/>
              <a:gd name="connsiteX187" fmla="*/ 82055 w 160922"/>
              <a:gd name="connsiteY187" fmla="*/ 15280 h 195453"/>
              <a:gd name="connsiteX188" fmla="*/ 82235 w 160922"/>
              <a:gd name="connsiteY188" fmla="*/ 13114 h 195453"/>
              <a:gd name="connsiteX189" fmla="*/ 81514 w 160922"/>
              <a:gd name="connsiteY189" fmla="*/ 12032 h 195453"/>
              <a:gd name="connsiteX190" fmla="*/ 83319 w 160922"/>
              <a:gd name="connsiteY190" fmla="*/ 11971 h 195453"/>
              <a:gd name="connsiteX191" fmla="*/ 83198 w 160922"/>
              <a:gd name="connsiteY191" fmla="*/ 11129 h 195453"/>
              <a:gd name="connsiteX192" fmla="*/ 85003 w 160922"/>
              <a:gd name="connsiteY192" fmla="*/ 11189 h 195453"/>
              <a:gd name="connsiteX193" fmla="*/ 107742 w 160922"/>
              <a:gd name="connsiteY193" fmla="*/ 15400 h 195453"/>
              <a:gd name="connsiteX194" fmla="*/ 114661 w 160922"/>
              <a:gd name="connsiteY194" fmla="*/ 16965 h 195453"/>
              <a:gd name="connsiteX195" fmla="*/ 120195 w 160922"/>
              <a:gd name="connsiteY195" fmla="*/ 16363 h 195453"/>
              <a:gd name="connsiteX196" fmla="*/ 127655 w 160922"/>
              <a:gd name="connsiteY196" fmla="*/ 15882 h 195453"/>
              <a:gd name="connsiteX197" fmla="*/ 136739 w 160922"/>
              <a:gd name="connsiteY197" fmla="*/ 15160 h 195453"/>
              <a:gd name="connsiteX198" fmla="*/ 140829 w 160922"/>
              <a:gd name="connsiteY198" fmla="*/ 14679 h 195453"/>
              <a:gd name="connsiteX199" fmla="*/ 139566 w 160922"/>
              <a:gd name="connsiteY199" fmla="*/ 9385 h 195453"/>
              <a:gd name="connsiteX200" fmla="*/ 137762 w 160922"/>
              <a:gd name="connsiteY200" fmla="*/ 1323 h 195453"/>
              <a:gd name="connsiteX201" fmla="*/ 141010 w 160922"/>
              <a:gd name="connsiteY201" fmla="*/ 361 h 195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</a:cxnLst>
            <a:rect l="l" t="t" r="r" b="b"/>
            <a:pathLst>
              <a:path w="160922" h="195453">
                <a:moveTo>
                  <a:pt x="141010" y="361"/>
                </a:moveTo>
                <a:lnTo>
                  <a:pt x="142393" y="0"/>
                </a:lnTo>
                <a:lnTo>
                  <a:pt x="143837" y="5775"/>
                </a:lnTo>
                <a:lnTo>
                  <a:pt x="144740" y="9204"/>
                </a:lnTo>
                <a:lnTo>
                  <a:pt x="146545" y="17025"/>
                </a:lnTo>
                <a:lnTo>
                  <a:pt x="146725" y="17867"/>
                </a:lnTo>
                <a:lnTo>
                  <a:pt x="147928" y="23702"/>
                </a:lnTo>
                <a:lnTo>
                  <a:pt x="149312" y="29116"/>
                </a:lnTo>
                <a:lnTo>
                  <a:pt x="150274" y="33688"/>
                </a:lnTo>
                <a:lnTo>
                  <a:pt x="153102" y="46322"/>
                </a:lnTo>
                <a:lnTo>
                  <a:pt x="153583" y="49089"/>
                </a:lnTo>
                <a:lnTo>
                  <a:pt x="154786" y="54202"/>
                </a:lnTo>
                <a:lnTo>
                  <a:pt x="155027" y="55165"/>
                </a:lnTo>
                <a:lnTo>
                  <a:pt x="156831" y="62504"/>
                </a:lnTo>
                <a:lnTo>
                  <a:pt x="157433" y="65753"/>
                </a:lnTo>
                <a:lnTo>
                  <a:pt x="157794" y="67497"/>
                </a:lnTo>
                <a:lnTo>
                  <a:pt x="158757" y="71287"/>
                </a:lnTo>
                <a:lnTo>
                  <a:pt x="159779" y="75378"/>
                </a:lnTo>
                <a:lnTo>
                  <a:pt x="159899" y="76100"/>
                </a:lnTo>
                <a:lnTo>
                  <a:pt x="160922" y="80010"/>
                </a:lnTo>
                <a:lnTo>
                  <a:pt x="147026" y="86327"/>
                </a:lnTo>
                <a:lnTo>
                  <a:pt x="146845" y="85665"/>
                </a:lnTo>
                <a:lnTo>
                  <a:pt x="144379" y="84462"/>
                </a:lnTo>
                <a:lnTo>
                  <a:pt x="142694" y="85966"/>
                </a:lnTo>
                <a:lnTo>
                  <a:pt x="143296" y="87048"/>
                </a:lnTo>
                <a:lnTo>
                  <a:pt x="144619" y="87048"/>
                </a:lnTo>
                <a:lnTo>
                  <a:pt x="144319" y="90056"/>
                </a:lnTo>
                <a:lnTo>
                  <a:pt x="143296" y="91260"/>
                </a:lnTo>
                <a:lnTo>
                  <a:pt x="143897" y="98178"/>
                </a:lnTo>
                <a:lnTo>
                  <a:pt x="142574" y="98599"/>
                </a:lnTo>
                <a:lnTo>
                  <a:pt x="141972" y="97336"/>
                </a:lnTo>
                <a:lnTo>
                  <a:pt x="141371" y="91981"/>
                </a:lnTo>
                <a:lnTo>
                  <a:pt x="140167" y="90297"/>
                </a:lnTo>
                <a:lnTo>
                  <a:pt x="139927" y="88673"/>
                </a:lnTo>
                <a:lnTo>
                  <a:pt x="137160" y="88673"/>
                </a:lnTo>
                <a:lnTo>
                  <a:pt x="135295" y="90959"/>
                </a:lnTo>
                <a:lnTo>
                  <a:pt x="134573" y="90177"/>
                </a:lnTo>
                <a:lnTo>
                  <a:pt x="131986" y="92583"/>
                </a:lnTo>
                <a:lnTo>
                  <a:pt x="127655" y="88492"/>
                </a:lnTo>
                <a:lnTo>
                  <a:pt x="120797" y="89094"/>
                </a:lnTo>
                <a:lnTo>
                  <a:pt x="121398" y="89756"/>
                </a:lnTo>
                <a:lnTo>
                  <a:pt x="121338" y="91560"/>
                </a:lnTo>
                <a:lnTo>
                  <a:pt x="117909" y="94689"/>
                </a:lnTo>
                <a:lnTo>
                  <a:pt x="118511" y="95591"/>
                </a:lnTo>
                <a:lnTo>
                  <a:pt x="118390" y="97516"/>
                </a:lnTo>
                <a:lnTo>
                  <a:pt x="117668" y="98118"/>
                </a:lnTo>
                <a:lnTo>
                  <a:pt x="118571" y="102329"/>
                </a:lnTo>
                <a:lnTo>
                  <a:pt x="120376" y="103652"/>
                </a:lnTo>
                <a:lnTo>
                  <a:pt x="120436" y="106058"/>
                </a:lnTo>
                <a:lnTo>
                  <a:pt x="121639" y="116165"/>
                </a:lnTo>
                <a:lnTo>
                  <a:pt x="116104" y="118451"/>
                </a:lnTo>
                <a:lnTo>
                  <a:pt x="112195" y="120436"/>
                </a:lnTo>
                <a:lnTo>
                  <a:pt x="108284" y="131385"/>
                </a:lnTo>
                <a:lnTo>
                  <a:pt x="111051" y="134272"/>
                </a:lnTo>
                <a:lnTo>
                  <a:pt x="113337" y="137581"/>
                </a:lnTo>
                <a:lnTo>
                  <a:pt x="114901" y="137701"/>
                </a:lnTo>
                <a:lnTo>
                  <a:pt x="115322" y="138303"/>
                </a:lnTo>
                <a:lnTo>
                  <a:pt x="115142" y="142093"/>
                </a:lnTo>
                <a:lnTo>
                  <a:pt x="115744" y="147206"/>
                </a:lnTo>
                <a:lnTo>
                  <a:pt x="114300" y="152320"/>
                </a:lnTo>
                <a:lnTo>
                  <a:pt x="109848" y="159900"/>
                </a:lnTo>
                <a:lnTo>
                  <a:pt x="105156" y="168202"/>
                </a:lnTo>
                <a:lnTo>
                  <a:pt x="94568" y="186429"/>
                </a:lnTo>
                <a:lnTo>
                  <a:pt x="89575" y="195453"/>
                </a:lnTo>
                <a:lnTo>
                  <a:pt x="86988" y="194851"/>
                </a:lnTo>
                <a:lnTo>
                  <a:pt x="82296" y="193588"/>
                </a:lnTo>
                <a:lnTo>
                  <a:pt x="75919" y="191904"/>
                </a:lnTo>
                <a:lnTo>
                  <a:pt x="74114" y="191422"/>
                </a:lnTo>
                <a:lnTo>
                  <a:pt x="70324" y="190340"/>
                </a:lnTo>
                <a:lnTo>
                  <a:pt x="68520" y="189738"/>
                </a:lnTo>
                <a:lnTo>
                  <a:pt x="65752" y="188715"/>
                </a:lnTo>
                <a:lnTo>
                  <a:pt x="63526" y="187933"/>
                </a:lnTo>
                <a:lnTo>
                  <a:pt x="59917" y="186730"/>
                </a:lnTo>
                <a:lnTo>
                  <a:pt x="59195" y="186550"/>
                </a:lnTo>
                <a:lnTo>
                  <a:pt x="57691" y="186068"/>
                </a:lnTo>
                <a:lnTo>
                  <a:pt x="56549" y="185707"/>
                </a:lnTo>
                <a:lnTo>
                  <a:pt x="54082" y="184986"/>
                </a:lnTo>
                <a:lnTo>
                  <a:pt x="51134" y="184083"/>
                </a:lnTo>
                <a:lnTo>
                  <a:pt x="48247" y="183361"/>
                </a:lnTo>
                <a:lnTo>
                  <a:pt x="45599" y="182519"/>
                </a:lnTo>
                <a:lnTo>
                  <a:pt x="43855" y="182038"/>
                </a:lnTo>
                <a:lnTo>
                  <a:pt x="40967" y="181135"/>
                </a:lnTo>
                <a:lnTo>
                  <a:pt x="39523" y="180714"/>
                </a:lnTo>
                <a:lnTo>
                  <a:pt x="37899" y="180233"/>
                </a:lnTo>
                <a:lnTo>
                  <a:pt x="36937" y="179992"/>
                </a:lnTo>
                <a:lnTo>
                  <a:pt x="35132" y="179511"/>
                </a:lnTo>
                <a:lnTo>
                  <a:pt x="31462" y="178488"/>
                </a:lnTo>
                <a:lnTo>
                  <a:pt x="28274" y="177466"/>
                </a:lnTo>
                <a:lnTo>
                  <a:pt x="25928" y="176864"/>
                </a:lnTo>
                <a:lnTo>
                  <a:pt x="24184" y="176383"/>
                </a:lnTo>
                <a:lnTo>
                  <a:pt x="18950" y="174879"/>
                </a:lnTo>
                <a:lnTo>
                  <a:pt x="15882" y="173916"/>
                </a:lnTo>
                <a:lnTo>
                  <a:pt x="15701" y="173916"/>
                </a:lnTo>
                <a:lnTo>
                  <a:pt x="16242" y="172954"/>
                </a:lnTo>
                <a:lnTo>
                  <a:pt x="15160" y="171570"/>
                </a:lnTo>
                <a:lnTo>
                  <a:pt x="13776" y="170969"/>
                </a:lnTo>
                <a:lnTo>
                  <a:pt x="12212" y="169645"/>
                </a:lnTo>
                <a:lnTo>
                  <a:pt x="11610" y="168623"/>
                </a:lnTo>
                <a:lnTo>
                  <a:pt x="10528" y="168021"/>
                </a:lnTo>
                <a:lnTo>
                  <a:pt x="8121" y="168021"/>
                </a:lnTo>
                <a:lnTo>
                  <a:pt x="6858" y="166276"/>
                </a:lnTo>
                <a:lnTo>
                  <a:pt x="6918" y="163208"/>
                </a:lnTo>
                <a:lnTo>
                  <a:pt x="5594" y="162126"/>
                </a:lnTo>
                <a:lnTo>
                  <a:pt x="4512" y="163088"/>
                </a:lnTo>
                <a:lnTo>
                  <a:pt x="4211" y="163810"/>
                </a:lnTo>
                <a:lnTo>
                  <a:pt x="1804" y="159599"/>
                </a:lnTo>
                <a:lnTo>
                  <a:pt x="1564" y="157373"/>
                </a:lnTo>
                <a:lnTo>
                  <a:pt x="2767" y="156471"/>
                </a:lnTo>
                <a:lnTo>
                  <a:pt x="1564" y="154004"/>
                </a:lnTo>
                <a:lnTo>
                  <a:pt x="601" y="153583"/>
                </a:lnTo>
                <a:lnTo>
                  <a:pt x="0" y="151899"/>
                </a:lnTo>
                <a:lnTo>
                  <a:pt x="962" y="151056"/>
                </a:lnTo>
                <a:lnTo>
                  <a:pt x="26529" y="142394"/>
                </a:lnTo>
                <a:lnTo>
                  <a:pt x="36937" y="138844"/>
                </a:lnTo>
                <a:lnTo>
                  <a:pt x="37899" y="138604"/>
                </a:lnTo>
                <a:lnTo>
                  <a:pt x="37538" y="137401"/>
                </a:lnTo>
                <a:lnTo>
                  <a:pt x="38621" y="135776"/>
                </a:lnTo>
                <a:lnTo>
                  <a:pt x="39283" y="132347"/>
                </a:lnTo>
                <a:lnTo>
                  <a:pt x="40426" y="131325"/>
                </a:lnTo>
                <a:lnTo>
                  <a:pt x="39945" y="130061"/>
                </a:lnTo>
                <a:lnTo>
                  <a:pt x="41088" y="129941"/>
                </a:lnTo>
                <a:lnTo>
                  <a:pt x="40907" y="128557"/>
                </a:lnTo>
                <a:lnTo>
                  <a:pt x="41389" y="126693"/>
                </a:lnTo>
                <a:lnTo>
                  <a:pt x="42471" y="125670"/>
                </a:lnTo>
                <a:lnTo>
                  <a:pt x="42411" y="124286"/>
                </a:lnTo>
                <a:lnTo>
                  <a:pt x="44216" y="122602"/>
                </a:lnTo>
                <a:lnTo>
                  <a:pt x="44817" y="121399"/>
                </a:lnTo>
                <a:lnTo>
                  <a:pt x="47825" y="118992"/>
                </a:lnTo>
                <a:lnTo>
                  <a:pt x="48307" y="117849"/>
                </a:lnTo>
                <a:lnTo>
                  <a:pt x="46502" y="117428"/>
                </a:lnTo>
                <a:lnTo>
                  <a:pt x="45058" y="114721"/>
                </a:lnTo>
                <a:lnTo>
                  <a:pt x="41509" y="109608"/>
                </a:lnTo>
                <a:lnTo>
                  <a:pt x="44576" y="104915"/>
                </a:lnTo>
                <a:lnTo>
                  <a:pt x="44817" y="103231"/>
                </a:lnTo>
                <a:lnTo>
                  <a:pt x="43013" y="102509"/>
                </a:lnTo>
                <a:lnTo>
                  <a:pt x="43253" y="101486"/>
                </a:lnTo>
                <a:lnTo>
                  <a:pt x="44637" y="102389"/>
                </a:lnTo>
                <a:lnTo>
                  <a:pt x="44878" y="101005"/>
                </a:lnTo>
                <a:lnTo>
                  <a:pt x="43073" y="100404"/>
                </a:lnTo>
                <a:lnTo>
                  <a:pt x="39824" y="97817"/>
                </a:lnTo>
                <a:lnTo>
                  <a:pt x="38561" y="97336"/>
                </a:lnTo>
                <a:lnTo>
                  <a:pt x="39283" y="95350"/>
                </a:lnTo>
                <a:lnTo>
                  <a:pt x="36275" y="92583"/>
                </a:lnTo>
                <a:lnTo>
                  <a:pt x="37358" y="91681"/>
                </a:lnTo>
                <a:lnTo>
                  <a:pt x="37599" y="88673"/>
                </a:lnTo>
                <a:lnTo>
                  <a:pt x="36997" y="87109"/>
                </a:lnTo>
                <a:lnTo>
                  <a:pt x="34891" y="85725"/>
                </a:lnTo>
                <a:lnTo>
                  <a:pt x="34169" y="86327"/>
                </a:lnTo>
                <a:lnTo>
                  <a:pt x="32184" y="86086"/>
                </a:lnTo>
                <a:lnTo>
                  <a:pt x="31161" y="85123"/>
                </a:lnTo>
                <a:lnTo>
                  <a:pt x="31462" y="83138"/>
                </a:lnTo>
                <a:lnTo>
                  <a:pt x="29898" y="81514"/>
                </a:lnTo>
                <a:lnTo>
                  <a:pt x="27612" y="80251"/>
                </a:lnTo>
                <a:lnTo>
                  <a:pt x="24303" y="79228"/>
                </a:lnTo>
                <a:lnTo>
                  <a:pt x="24244" y="76401"/>
                </a:lnTo>
                <a:lnTo>
                  <a:pt x="22980" y="76220"/>
                </a:lnTo>
                <a:lnTo>
                  <a:pt x="24184" y="74175"/>
                </a:lnTo>
                <a:lnTo>
                  <a:pt x="23702" y="73573"/>
                </a:lnTo>
                <a:lnTo>
                  <a:pt x="24845" y="70264"/>
                </a:lnTo>
                <a:lnTo>
                  <a:pt x="27733" y="70926"/>
                </a:lnTo>
                <a:lnTo>
                  <a:pt x="32906" y="58955"/>
                </a:lnTo>
                <a:lnTo>
                  <a:pt x="40546" y="61602"/>
                </a:lnTo>
                <a:lnTo>
                  <a:pt x="48607" y="64670"/>
                </a:lnTo>
                <a:lnTo>
                  <a:pt x="52337" y="55165"/>
                </a:lnTo>
                <a:lnTo>
                  <a:pt x="52518" y="52157"/>
                </a:lnTo>
                <a:lnTo>
                  <a:pt x="53360" y="51976"/>
                </a:lnTo>
                <a:lnTo>
                  <a:pt x="54263" y="50292"/>
                </a:lnTo>
                <a:lnTo>
                  <a:pt x="54683" y="44156"/>
                </a:lnTo>
                <a:lnTo>
                  <a:pt x="61782" y="47104"/>
                </a:lnTo>
                <a:lnTo>
                  <a:pt x="69964" y="50112"/>
                </a:lnTo>
                <a:lnTo>
                  <a:pt x="69723" y="52277"/>
                </a:lnTo>
                <a:lnTo>
                  <a:pt x="70445" y="52638"/>
                </a:lnTo>
                <a:lnTo>
                  <a:pt x="75438" y="48788"/>
                </a:lnTo>
                <a:lnTo>
                  <a:pt x="78085" y="53420"/>
                </a:lnTo>
                <a:lnTo>
                  <a:pt x="78867" y="49991"/>
                </a:lnTo>
                <a:lnTo>
                  <a:pt x="79709" y="47705"/>
                </a:lnTo>
                <a:lnTo>
                  <a:pt x="73332" y="42050"/>
                </a:lnTo>
                <a:lnTo>
                  <a:pt x="74536" y="40426"/>
                </a:lnTo>
                <a:lnTo>
                  <a:pt x="75739" y="41329"/>
                </a:lnTo>
                <a:lnTo>
                  <a:pt x="77904" y="40727"/>
                </a:lnTo>
                <a:lnTo>
                  <a:pt x="77483" y="39043"/>
                </a:lnTo>
                <a:lnTo>
                  <a:pt x="81093" y="39283"/>
                </a:lnTo>
                <a:lnTo>
                  <a:pt x="84943" y="36095"/>
                </a:lnTo>
                <a:lnTo>
                  <a:pt x="84521" y="27673"/>
                </a:lnTo>
                <a:lnTo>
                  <a:pt x="84221" y="23221"/>
                </a:lnTo>
                <a:lnTo>
                  <a:pt x="83258" y="21897"/>
                </a:lnTo>
                <a:lnTo>
                  <a:pt x="82957" y="19491"/>
                </a:lnTo>
                <a:lnTo>
                  <a:pt x="82055" y="15280"/>
                </a:lnTo>
                <a:lnTo>
                  <a:pt x="82235" y="13114"/>
                </a:lnTo>
                <a:lnTo>
                  <a:pt x="81514" y="12032"/>
                </a:lnTo>
                <a:lnTo>
                  <a:pt x="83319" y="11971"/>
                </a:lnTo>
                <a:lnTo>
                  <a:pt x="83198" y="11129"/>
                </a:lnTo>
                <a:lnTo>
                  <a:pt x="85003" y="11189"/>
                </a:lnTo>
                <a:lnTo>
                  <a:pt x="107742" y="15400"/>
                </a:lnTo>
                <a:lnTo>
                  <a:pt x="114661" y="16965"/>
                </a:lnTo>
                <a:lnTo>
                  <a:pt x="120195" y="16363"/>
                </a:lnTo>
                <a:lnTo>
                  <a:pt x="127655" y="15882"/>
                </a:lnTo>
                <a:lnTo>
                  <a:pt x="136739" y="15160"/>
                </a:lnTo>
                <a:lnTo>
                  <a:pt x="140829" y="14679"/>
                </a:lnTo>
                <a:lnTo>
                  <a:pt x="139566" y="9385"/>
                </a:lnTo>
                <a:lnTo>
                  <a:pt x="137762" y="1323"/>
                </a:lnTo>
                <a:lnTo>
                  <a:pt x="141010" y="361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" name="Freeform: Shape 298" title="NY-19">
            <a:extLst>
              <a:ext uri="{FF2B5EF4-FFF2-40B4-BE49-F238E27FC236}">
                <a16:creationId xmlns:a16="http://schemas.microsoft.com/office/drawing/2014/main" id="{DCA113DF-DC68-6DE1-D845-B9BF1C5B78E7}"/>
              </a:ext>
            </a:extLst>
          </p:cNvPr>
          <p:cNvSpPr/>
          <p:nvPr/>
        </p:nvSpPr>
        <p:spPr>
          <a:xfrm>
            <a:off x="6958418" y="2914999"/>
            <a:ext cx="363164" cy="197481"/>
          </a:xfrm>
          <a:custGeom>
            <a:avLst/>
            <a:gdLst>
              <a:gd name="connsiteX0" fmla="*/ 45359 w 454552"/>
              <a:gd name="connsiteY0" fmla="*/ 213320 h 255971"/>
              <a:gd name="connsiteX1" fmla="*/ 44817 w 454552"/>
              <a:gd name="connsiteY1" fmla="*/ 213561 h 255971"/>
              <a:gd name="connsiteX2" fmla="*/ 43794 w 454552"/>
              <a:gd name="connsiteY2" fmla="*/ 211876 h 255971"/>
              <a:gd name="connsiteX3" fmla="*/ 44517 w 454552"/>
              <a:gd name="connsiteY3" fmla="*/ 203454 h 255971"/>
              <a:gd name="connsiteX4" fmla="*/ 41930 w 454552"/>
              <a:gd name="connsiteY4" fmla="*/ 198641 h 255971"/>
              <a:gd name="connsiteX5" fmla="*/ 38922 w 454552"/>
              <a:gd name="connsiteY5" fmla="*/ 190159 h 255971"/>
              <a:gd name="connsiteX6" fmla="*/ 38922 w 454552"/>
              <a:gd name="connsiteY6" fmla="*/ 189076 h 255971"/>
              <a:gd name="connsiteX7" fmla="*/ 36636 w 454552"/>
              <a:gd name="connsiteY7" fmla="*/ 184986 h 255971"/>
              <a:gd name="connsiteX8" fmla="*/ 40245 w 454552"/>
              <a:gd name="connsiteY8" fmla="*/ 184083 h 255971"/>
              <a:gd name="connsiteX9" fmla="*/ 35733 w 454552"/>
              <a:gd name="connsiteY9" fmla="*/ 166637 h 255971"/>
              <a:gd name="connsiteX10" fmla="*/ 33929 w 454552"/>
              <a:gd name="connsiteY10" fmla="*/ 160862 h 255971"/>
              <a:gd name="connsiteX11" fmla="*/ 22920 w 454552"/>
              <a:gd name="connsiteY11" fmla="*/ 163509 h 255971"/>
              <a:gd name="connsiteX12" fmla="*/ 13114 w 454552"/>
              <a:gd name="connsiteY12" fmla="*/ 165795 h 255971"/>
              <a:gd name="connsiteX13" fmla="*/ 11911 w 454552"/>
              <a:gd name="connsiteY13" fmla="*/ 160381 h 255971"/>
              <a:gd name="connsiteX14" fmla="*/ 11971 w 454552"/>
              <a:gd name="connsiteY14" fmla="*/ 160261 h 255971"/>
              <a:gd name="connsiteX15" fmla="*/ 9024 w 454552"/>
              <a:gd name="connsiteY15" fmla="*/ 149312 h 255971"/>
              <a:gd name="connsiteX16" fmla="*/ 9625 w 454552"/>
              <a:gd name="connsiteY16" fmla="*/ 148710 h 255971"/>
              <a:gd name="connsiteX17" fmla="*/ 6437 w 454552"/>
              <a:gd name="connsiteY17" fmla="*/ 138002 h 255971"/>
              <a:gd name="connsiteX18" fmla="*/ 0 w 454552"/>
              <a:gd name="connsiteY18" fmla="*/ 117488 h 255971"/>
              <a:gd name="connsiteX19" fmla="*/ 14678 w 454552"/>
              <a:gd name="connsiteY19" fmla="*/ 113097 h 255971"/>
              <a:gd name="connsiteX20" fmla="*/ 9565 w 454552"/>
              <a:gd name="connsiteY20" fmla="*/ 111051 h 255971"/>
              <a:gd name="connsiteX21" fmla="*/ 4692 w 454552"/>
              <a:gd name="connsiteY21" fmla="*/ 107442 h 255971"/>
              <a:gd name="connsiteX22" fmla="*/ 2647 w 454552"/>
              <a:gd name="connsiteY22" fmla="*/ 105336 h 255971"/>
              <a:gd name="connsiteX23" fmla="*/ 361 w 454552"/>
              <a:gd name="connsiteY23" fmla="*/ 102329 h 255971"/>
              <a:gd name="connsiteX24" fmla="*/ 7339 w 454552"/>
              <a:gd name="connsiteY24" fmla="*/ 100163 h 255971"/>
              <a:gd name="connsiteX25" fmla="*/ 7460 w 454552"/>
              <a:gd name="connsiteY25" fmla="*/ 100764 h 255971"/>
              <a:gd name="connsiteX26" fmla="*/ 28033 w 454552"/>
              <a:gd name="connsiteY26" fmla="*/ 94388 h 255971"/>
              <a:gd name="connsiteX27" fmla="*/ 28515 w 454552"/>
              <a:gd name="connsiteY27" fmla="*/ 95892 h 255971"/>
              <a:gd name="connsiteX28" fmla="*/ 54142 w 454552"/>
              <a:gd name="connsiteY28" fmla="*/ 88191 h 255971"/>
              <a:gd name="connsiteX29" fmla="*/ 45840 w 454552"/>
              <a:gd name="connsiteY29" fmla="*/ 61301 h 255971"/>
              <a:gd name="connsiteX30" fmla="*/ 71287 w 454552"/>
              <a:gd name="connsiteY30" fmla="*/ 52819 h 255971"/>
              <a:gd name="connsiteX31" fmla="*/ 71287 w 454552"/>
              <a:gd name="connsiteY31" fmla="*/ 52518 h 255971"/>
              <a:gd name="connsiteX32" fmla="*/ 82476 w 454552"/>
              <a:gd name="connsiteY32" fmla="*/ 48908 h 255971"/>
              <a:gd name="connsiteX33" fmla="*/ 95471 w 454552"/>
              <a:gd name="connsiteY33" fmla="*/ 44216 h 255971"/>
              <a:gd name="connsiteX34" fmla="*/ 99501 w 454552"/>
              <a:gd name="connsiteY34" fmla="*/ 56368 h 255971"/>
              <a:gd name="connsiteX35" fmla="*/ 107382 w 454552"/>
              <a:gd name="connsiteY35" fmla="*/ 53841 h 255971"/>
              <a:gd name="connsiteX36" fmla="*/ 112916 w 454552"/>
              <a:gd name="connsiteY36" fmla="*/ 51736 h 255971"/>
              <a:gd name="connsiteX37" fmla="*/ 134453 w 454552"/>
              <a:gd name="connsiteY37" fmla="*/ 44396 h 255971"/>
              <a:gd name="connsiteX38" fmla="*/ 143837 w 454552"/>
              <a:gd name="connsiteY38" fmla="*/ 41389 h 255971"/>
              <a:gd name="connsiteX39" fmla="*/ 160201 w 454552"/>
              <a:gd name="connsiteY39" fmla="*/ 35794 h 255971"/>
              <a:gd name="connsiteX40" fmla="*/ 160561 w 454552"/>
              <a:gd name="connsiteY40" fmla="*/ 37057 h 255971"/>
              <a:gd name="connsiteX41" fmla="*/ 168201 w 454552"/>
              <a:gd name="connsiteY41" fmla="*/ 34470 h 255971"/>
              <a:gd name="connsiteX42" fmla="*/ 177947 w 454552"/>
              <a:gd name="connsiteY42" fmla="*/ 31162 h 255971"/>
              <a:gd name="connsiteX43" fmla="*/ 178669 w 454552"/>
              <a:gd name="connsiteY43" fmla="*/ 32184 h 255971"/>
              <a:gd name="connsiteX44" fmla="*/ 178067 w 454552"/>
              <a:gd name="connsiteY44" fmla="*/ 33989 h 255971"/>
              <a:gd name="connsiteX45" fmla="*/ 178669 w 454552"/>
              <a:gd name="connsiteY45" fmla="*/ 33989 h 255971"/>
              <a:gd name="connsiteX46" fmla="*/ 179150 w 454552"/>
              <a:gd name="connsiteY46" fmla="*/ 35794 h 255971"/>
              <a:gd name="connsiteX47" fmla="*/ 178368 w 454552"/>
              <a:gd name="connsiteY47" fmla="*/ 38561 h 255971"/>
              <a:gd name="connsiteX48" fmla="*/ 178368 w 454552"/>
              <a:gd name="connsiteY48" fmla="*/ 41750 h 255971"/>
              <a:gd name="connsiteX49" fmla="*/ 176864 w 454552"/>
              <a:gd name="connsiteY49" fmla="*/ 44156 h 255971"/>
              <a:gd name="connsiteX50" fmla="*/ 176864 w 454552"/>
              <a:gd name="connsiteY50" fmla="*/ 45780 h 255971"/>
              <a:gd name="connsiteX51" fmla="*/ 178067 w 454552"/>
              <a:gd name="connsiteY51" fmla="*/ 48788 h 255971"/>
              <a:gd name="connsiteX52" fmla="*/ 178789 w 454552"/>
              <a:gd name="connsiteY52" fmla="*/ 48487 h 255971"/>
              <a:gd name="connsiteX53" fmla="*/ 180112 w 454552"/>
              <a:gd name="connsiteY53" fmla="*/ 52578 h 255971"/>
              <a:gd name="connsiteX54" fmla="*/ 182038 w 454552"/>
              <a:gd name="connsiteY54" fmla="*/ 50593 h 255971"/>
              <a:gd name="connsiteX55" fmla="*/ 185106 w 454552"/>
              <a:gd name="connsiteY55" fmla="*/ 49991 h 255971"/>
              <a:gd name="connsiteX56" fmla="*/ 186910 w 454552"/>
              <a:gd name="connsiteY56" fmla="*/ 47765 h 255971"/>
              <a:gd name="connsiteX57" fmla="*/ 188114 w 454552"/>
              <a:gd name="connsiteY57" fmla="*/ 47525 h 255971"/>
              <a:gd name="connsiteX58" fmla="*/ 191001 w 454552"/>
              <a:gd name="connsiteY58" fmla="*/ 47946 h 255971"/>
              <a:gd name="connsiteX59" fmla="*/ 190520 w 454552"/>
              <a:gd name="connsiteY59" fmla="*/ 45780 h 255971"/>
              <a:gd name="connsiteX60" fmla="*/ 193167 w 454552"/>
              <a:gd name="connsiteY60" fmla="*/ 44697 h 255971"/>
              <a:gd name="connsiteX61" fmla="*/ 192806 w 454552"/>
              <a:gd name="connsiteY61" fmla="*/ 42893 h 255971"/>
              <a:gd name="connsiteX62" fmla="*/ 210252 w 454552"/>
              <a:gd name="connsiteY62" fmla="*/ 35914 h 255971"/>
              <a:gd name="connsiteX63" fmla="*/ 209229 w 454552"/>
              <a:gd name="connsiteY63" fmla="*/ 33267 h 255971"/>
              <a:gd name="connsiteX64" fmla="*/ 223487 w 454552"/>
              <a:gd name="connsiteY64" fmla="*/ 27673 h 255971"/>
              <a:gd name="connsiteX65" fmla="*/ 225953 w 454552"/>
              <a:gd name="connsiteY65" fmla="*/ 28936 h 255971"/>
              <a:gd name="connsiteX66" fmla="*/ 225953 w 454552"/>
              <a:gd name="connsiteY66" fmla="*/ 31763 h 255971"/>
              <a:gd name="connsiteX67" fmla="*/ 226314 w 454552"/>
              <a:gd name="connsiteY67" fmla="*/ 33087 h 255971"/>
              <a:gd name="connsiteX68" fmla="*/ 228359 w 454552"/>
              <a:gd name="connsiteY68" fmla="*/ 33568 h 255971"/>
              <a:gd name="connsiteX69" fmla="*/ 227758 w 454552"/>
              <a:gd name="connsiteY69" fmla="*/ 35914 h 255971"/>
              <a:gd name="connsiteX70" fmla="*/ 229622 w 454552"/>
              <a:gd name="connsiteY70" fmla="*/ 38381 h 255971"/>
              <a:gd name="connsiteX71" fmla="*/ 228900 w 454552"/>
              <a:gd name="connsiteY71" fmla="*/ 39343 h 255971"/>
              <a:gd name="connsiteX72" fmla="*/ 229262 w 454552"/>
              <a:gd name="connsiteY72" fmla="*/ 40486 h 255971"/>
              <a:gd name="connsiteX73" fmla="*/ 229923 w 454552"/>
              <a:gd name="connsiteY73" fmla="*/ 39885 h 255971"/>
              <a:gd name="connsiteX74" fmla="*/ 229923 w 454552"/>
              <a:gd name="connsiteY74" fmla="*/ 42050 h 255971"/>
              <a:gd name="connsiteX75" fmla="*/ 231307 w 454552"/>
              <a:gd name="connsiteY75" fmla="*/ 43374 h 255971"/>
              <a:gd name="connsiteX76" fmla="*/ 231608 w 454552"/>
              <a:gd name="connsiteY76" fmla="*/ 44517 h 255971"/>
              <a:gd name="connsiteX77" fmla="*/ 232630 w 454552"/>
              <a:gd name="connsiteY77" fmla="*/ 44096 h 255971"/>
              <a:gd name="connsiteX78" fmla="*/ 234435 w 454552"/>
              <a:gd name="connsiteY78" fmla="*/ 46021 h 255971"/>
              <a:gd name="connsiteX79" fmla="*/ 235939 w 454552"/>
              <a:gd name="connsiteY79" fmla="*/ 44036 h 255971"/>
              <a:gd name="connsiteX80" fmla="*/ 239850 w 454552"/>
              <a:gd name="connsiteY80" fmla="*/ 42712 h 255971"/>
              <a:gd name="connsiteX81" fmla="*/ 235638 w 454552"/>
              <a:gd name="connsiteY81" fmla="*/ 69663 h 255971"/>
              <a:gd name="connsiteX82" fmla="*/ 236721 w 454552"/>
              <a:gd name="connsiteY82" fmla="*/ 69242 h 255971"/>
              <a:gd name="connsiteX83" fmla="*/ 237323 w 454552"/>
              <a:gd name="connsiteY83" fmla="*/ 70325 h 255971"/>
              <a:gd name="connsiteX84" fmla="*/ 239850 w 454552"/>
              <a:gd name="connsiteY84" fmla="*/ 67437 h 255971"/>
              <a:gd name="connsiteX85" fmla="*/ 250076 w 454552"/>
              <a:gd name="connsiteY85" fmla="*/ 56970 h 255971"/>
              <a:gd name="connsiteX86" fmla="*/ 259100 w 454552"/>
              <a:gd name="connsiteY86" fmla="*/ 55586 h 255971"/>
              <a:gd name="connsiteX87" fmla="*/ 260062 w 454552"/>
              <a:gd name="connsiteY87" fmla="*/ 55766 h 255971"/>
              <a:gd name="connsiteX88" fmla="*/ 262228 w 454552"/>
              <a:gd name="connsiteY88" fmla="*/ 53119 h 255971"/>
              <a:gd name="connsiteX89" fmla="*/ 264635 w 454552"/>
              <a:gd name="connsiteY89" fmla="*/ 52518 h 255971"/>
              <a:gd name="connsiteX90" fmla="*/ 265176 w 454552"/>
              <a:gd name="connsiteY90" fmla="*/ 51736 h 255971"/>
              <a:gd name="connsiteX91" fmla="*/ 267402 w 454552"/>
              <a:gd name="connsiteY91" fmla="*/ 51074 h 255971"/>
              <a:gd name="connsiteX92" fmla="*/ 284486 w 454552"/>
              <a:gd name="connsiteY92" fmla="*/ 64549 h 255971"/>
              <a:gd name="connsiteX93" fmla="*/ 284787 w 454552"/>
              <a:gd name="connsiteY93" fmla="*/ 64670 h 255971"/>
              <a:gd name="connsiteX94" fmla="*/ 311738 w 454552"/>
              <a:gd name="connsiteY94" fmla="*/ 70806 h 255971"/>
              <a:gd name="connsiteX95" fmla="*/ 319318 w 454552"/>
              <a:gd name="connsiteY95" fmla="*/ 64790 h 255971"/>
              <a:gd name="connsiteX96" fmla="*/ 319859 w 454552"/>
              <a:gd name="connsiteY96" fmla="*/ 65271 h 255971"/>
              <a:gd name="connsiteX97" fmla="*/ 322867 w 454552"/>
              <a:gd name="connsiteY97" fmla="*/ 65692 h 255971"/>
              <a:gd name="connsiteX98" fmla="*/ 324672 w 454552"/>
              <a:gd name="connsiteY98" fmla="*/ 66896 h 255971"/>
              <a:gd name="connsiteX99" fmla="*/ 325273 w 454552"/>
              <a:gd name="connsiteY99" fmla="*/ 66294 h 255971"/>
              <a:gd name="connsiteX100" fmla="*/ 326838 w 454552"/>
              <a:gd name="connsiteY100" fmla="*/ 65933 h 255971"/>
              <a:gd name="connsiteX101" fmla="*/ 328281 w 454552"/>
              <a:gd name="connsiteY101" fmla="*/ 64970 h 255971"/>
              <a:gd name="connsiteX102" fmla="*/ 329063 w 454552"/>
              <a:gd name="connsiteY102" fmla="*/ 65331 h 255971"/>
              <a:gd name="connsiteX103" fmla="*/ 330567 w 454552"/>
              <a:gd name="connsiteY103" fmla="*/ 63888 h 255971"/>
              <a:gd name="connsiteX104" fmla="*/ 333575 w 454552"/>
              <a:gd name="connsiteY104" fmla="*/ 62805 h 255971"/>
              <a:gd name="connsiteX105" fmla="*/ 335139 w 454552"/>
              <a:gd name="connsiteY105" fmla="*/ 59316 h 255971"/>
              <a:gd name="connsiteX106" fmla="*/ 337185 w 454552"/>
              <a:gd name="connsiteY106" fmla="*/ 59075 h 255971"/>
              <a:gd name="connsiteX107" fmla="*/ 334237 w 454552"/>
              <a:gd name="connsiteY107" fmla="*/ 53781 h 255971"/>
              <a:gd name="connsiteX108" fmla="*/ 351803 w 454552"/>
              <a:gd name="connsiteY108" fmla="*/ 45660 h 255971"/>
              <a:gd name="connsiteX109" fmla="*/ 368647 w 454552"/>
              <a:gd name="connsiteY109" fmla="*/ 37599 h 255971"/>
              <a:gd name="connsiteX110" fmla="*/ 374302 w 454552"/>
              <a:gd name="connsiteY110" fmla="*/ 35132 h 255971"/>
              <a:gd name="connsiteX111" fmla="*/ 387357 w 454552"/>
              <a:gd name="connsiteY111" fmla="*/ 28395 h 255971"/>
              <a:gd name="connsiteX112" fmla="*/ 394155 w 454552"/>
              <a:gd name="connsiteY112" fmla="*/ 25326 h 255971"/>
              <a:gd name="connsiteX113" fmla="*/ 396560 w 454552"/>
              <a:gd name="connsiteY113" fmla="*/ 24244 h 255971"/>
              <a:gd name="connsiteX114" fmla="*/ 419781 w 454552"/>
              <a:gd name="connsiteY114" fmla="*/ 13836 h 255971"/>
              <a:gd name="connsiteX115" fmla="*/ 430009 w 454552"/>
              <a:gd name="connsiteY115" fmla="*/ 8843 h 255971"/>
              <a:gd name="connsiteX116" fmla="*/ 445710 w 454552"/>
              <a:gd name="connsiteY116" fmla="*/ 1504 h 255971"/>
              <a:gd name="connsiteX117" fmla="*/ 449138 w 454552"/>
              <a:gd name="connsiteY117" fmla="*/ 0 h 255971"/>
              <a:gd name="connsiteX118" fmla="*/ 449319 w 454552"/>
              <a:gd name="connsiteY118" fmla="*/ 5414 h 255971"/>
              <a:gd name="connsiteX119" fmla="*/ 449439 w 454552"/>
              <a:gd name="connsiteY119" fmla="*/ 11851 h 255971"/>
              <a:gd name="connsiteX120" fmla="*/ 449439 w 454552"/>
              <a:gd name="connsiteY120" fmla="*/ 12332 h 255971"/>
              <a:gd name="connsiteX121" fmla="*/ 449740 w 454552"/>
              <a:gd name="connsiteY121" fmla="*/ 23702 h 255971"/>
              <a:gd name="connsiteX122" fmla="*/ 449740 w 454552"/>
              <a:gd name="connsiteY122" fmla="*/ 25868 h 255971"/>
              <a:gd name="connsiteX123" fmla="*/ 449860 w 454552"/>
              <a:gd name="connsiteY123" fmla="*/ 28755 h 255971"/>
              <a:gd name="connsiteX124" fmla="*/ 449860 w 454552"/>
              <a:gd name="connsiteY124" fmla="*/ 31463 h 255971"/>
              <a:gd name="connsiteX125" fmla="*/ 449981 w 454552"/>
              <a:gd name="connsiteY125" fmla="*/ 32906 h 255971"/>
              <a:gd name="connsiteX126" fmla="*/ 449920 w 454552"/>
              <a:gd name="connsiteY126" fmla="*/ 34290 h 255971"/>
              <a:gd name="connsiteX127" fmla="*/ 449920 w 454552"/>
              <a:gd name="connsiteY127" fmla="*/ 35493 h 255971"/>
              <a:gd name="connsiteX128" fmla="*/ 450282 w 454552"/>
              <a:gd name="connsiteY128" fmla="*/ 48608 h 255971"/>
              <a:gd name="connsiteX129" fmla="*/ 450462 w 454552"/>
              <a:gd name="connsiteY129" fmla="*/ 54623 h 255971"/>
              <a:gd name="connsiteX130" fmla="*/ 450642 w 454552"/>
              <a:gd name="connsiteY130" fmla="*/ 63226 h 255971"/>
              <a:gd name="connsiteX131" fmla="*/ 450763 w 454552"/>
              <a:gd name="connsiteY131" fmla="*/ 66835 h 255971"/>
              <a:gd name="connsiteX132" fmla="*/ 450883 w 454552"/>
              <a:gd name="connsiteY132" fmla="*/ 73693 h 255971"/>
              <a:gd name="connsiteX133" fmla="*/ 451124 w 454552"/>
              <a:gd name="connsiteY133" fmla="*/ 83680 h 255971"/>
              <a:gd name="connsiteX134" fmla="*/ 454553 w 454552"/>
              <a:gd name="connsiteY134" fmla="*/ 89876 h 255971"/>
              <a:gd name="connsiteX135" fmla="*/ 451305 w 454552"/>
              <a:gd name="connsiteY135" fmla="*/ 90838 h 255971"/>
              <a:gd name="connsiteX136" fmla="*/ 453109 w 454552"/>
              <a:gd name="connsiteY136" fmla="*/ 98900 h 255971"/>
              <a:gd name="connsiteX137" fmla="*/ 454372 w 454552"/>
              <a:gd name="connsiteY137" fmla="*/ 104193 h 255971"/>
              <a:gd name="connsiteX138" fmla="*/ 450342 w 454552"/>
              <a:gd name="connsiteY138" fmla="*/ 104675 h 255971"/>
              <a:gd name="connsiteX139" fmla="*/ 441198 w 454552"/>
              <a:gd name="connsiteY139" fmla="*/ 105397 h 255971"/>
              <a:gd name="connsiteX140" fmla="*/ 433799 w 454552"/>
              <a:gd name="connsiteY140" fmla="*/ 105878 h 255971"/>
              <a:gd name="connsiteX141" fmla="*/ 428264 w 454552"/>
              <a:gd name="connsiteY141" fmla="*/ 106479 h 255971"/>
              <a:gd name="connsiteX142" fmla="*/ 421285 w 454552"/>
              <a:gd name="connsiteY142" fmla="*/ 104855 h 255971"/>
              <a:gd name="connsiteX143" fmla="*/ 398546 w 454552"/>
              <a:gd name="connsiteY143" fmla="*/ 100704 h 255971"/>
              <a:gd name="connsiteX144" fmla="*/ 396741 w 454552"/>
              <a:gd name="connsiteY144" fmla="*/ 100644 h 255971"/>
              <a:gd name="connsiteX145" fmla="*/ 396801 w 454552"/>
              <a:gd name="connsiteY145" fmla="*/ 101486 h 255971"/>
              <a:gd name="connsiteX146" fmla="*/ 394996 w 454552"/>
              <a:gd name="connsiteY146" fmla="*/ 101546 h 255971"/>
              <a:gd name="connsiteX147" fmla="*/ 395778 w 454552"/>
              <a:gd name="connsiteY147" fmla="*/ 102689 h 255971"/>
              <a:gd name="connsiteX148" fmla="*/ 395598 w 454552"/>
              <a:gd name="connsiteY148" fmla="*/ 104795 h 255971"/>
              <a:gd name="connsiteX149" fmla="*/ 396500 w 454552"/>
              <a:gd name="connsiteY149" fmla="*/ 109006 h 255971"/>
              <a:gd name="connsiteX150" fmla="*/ 396801 w 454552"/>
              <a:gd name="connsiteY150" fmla="*/ 111412 h 255971"/>
              <a:gd name="connsiteX151" fmla="*/ 397764 w 454552"/>
              <a:gd name="connsiteY151" fmla="*/ 112736 h 255971"/>
              <a:gd name="connsiteX152" fmla="*/ 398125 w 454552"/>
              <a:gd name="connsiteY152" fmla="*/ 117188 h 255971"/>
              <a:gd name="connsiteX153" fmla="*/ 398486 w 454552"/>
              <a:gd name="connsiteY153" fmla="*/ 125610 h 255971"/>
              <a:gd name="connsiteX154" fmla="*/ 394575 w 454552"/>
              <a:gd name="connsiteY154" fmla="*/ 128798 h 255971"/>
              <a:gd name="connsiteX155" fmla="*/ 391026 w 454552"/>
              <a:gd name="connsiteY155" fmla="*/ 128557 h 255971"/>
              <a:gd name="connsiteX156" fmla="*/ 391447 w 454552"/>
              <a:gd name="connsiteY156" fmla="*/ 130302 h 255971"/>
              <a:gd name="connsiteX157" fmla="*/ 389342 w 454552"/>
              <a:gd name="connsiteY157" fmla="*/ 130904 h 255971"/>
              <a:gd name="connsiteX158" fmla="*/ 388139 w 454552"/>
              <a:gd name="connsiteY158" fmla="*/ 129941 h 255971"/>
              <a:gd name="connsiteX159" fmla="*/ 386935 w 454552"/>
              <a:gd name="connsiteY159" fmla="*/ 131565 h 255971"/>
              <a:gd name="connsiteX160" fmla="*/ 393252 w 454552"/>
              <a:gd name="connsiteY160" fmla="*/ 137220 h 255971"/>
              <a:gd name="connsiteX161" fmla="*/ 392470 w 454552"/>
              <a:gd name="connsiteY161" fmla="*/ 139506 h 255971"/>
              <a:gd name="connsiteX162" fmla="*/ 391628 w 454552"/>
              <a:gd name="connsiteY162" fmla="*/ 142935 h 255971"/>
              <a:gd name="connsiteX163" fmla="*/ 388980 w 454552"/>
              <a:gd name="connsiteY163" fmla="*/ 138303 h 255971"/>
              <a:gd name="connsiteX164" fmla="*/ 383988 w 454552"/>
              <a:gd name="connsiteY164" fmla="*/ 142153 h 255971"/>
              <a:gd name="connsiteX165" fmla="*/ 383266 w 454552"/>
              <a:gd name="connsiteY165" fmla="*/ 141792 h 255971"/>
              <a:gd name="connsiteX166" fmla="*/ 383567 w 454552"/>
              <a:gd name="connsiteY166" fmla="*/ 139687 h 255971"/>
              <a:gd name="connsiteX167" fmla="*/ 375385 w 454552"/>
              <a:gd name="connsiteY167" fmla="*/ 136679 h 255971"/>
              <a:gd name="connsiteX168" fmla="*/ 368166 w 454552"/>
              <a:gd name="connsiteY168" fmla="*/ 133671 h 255971"/>
              <a:gd name="connsiteX169" fmla="*/ 367805 w 454552"/>
              <a:gd name="connsiteY169" fmla="*/ 139807 h 255971"/>
              <a:gd name="connsiteX170" fmla="*/ 366903 w 454552"/>
              <a:gd name="connsiteY170" fmla="*/ 141491 h 255971"/>
              <a:gd name="connsiteX171" fmla="*/ 366061 w 454552"/>
              <a:gd name="connsiteY171" fmla="*/ 141732 h 255971"/>
              <a:gd name="connsiteX172" fmla="*/ 365880 w 454552"/>
              <a:gd name="connsiteY172" fmla="*/ 144740 h 255971"/>
              <a:gd name="connsiteX173" fmla="*/ 362150 w 454552"/>
              <a:gd name="connsiteY173" fmla="*/ 154245 h 255971"/>
              <a:gd name="connsiteX174" fmla="*/ 354150 w 454552"/>
              <a:gd name="connsiteY174" fmla="*/ 151237 h 255971"/>
              <a:gd name="connsiteX175" fmla="*/ 346449 w 454552"/>
              <a:gd name="connsiteY175" fmla="*/ 148470 h 255971"/>
              <a:gd name="connsiteX176" fmla="*/ 341276 w 454552"/>
              <a:gd name="connsiteY176" fmla="*/ 160501 h 255971"/>
              <a:gd name="connsiteX177" fmla="*/ 338388 w 454552"/>
              <a:gd name="connsiteY177" fmla="*/ 159779 h 255971"/>
              <a:gd name="connsiteX178" fmla="*/ 337185 w 454552"/>
              <a:gd name="connsiteY178" fmla="*/ 163088 h 255971"/>
              <a:gd name="connsiteX179" fmla="*/ 337787 w 454552"/>
              <a:gd name="connsiteY179" fmla="*/ 163690 h 255971"/>
              <a:gd name="connsiteX180" fmla="*/ 336523 w 454552"/>
              <a:gd name="connsiteY180" fmla="*/ 165735 h 255971"/>
              <a:gd name="connsiteX181" fmla="*/ 337727 w 454552"/>
              <a:gd name="connsiteY181" fmla="*/ 165855 h 255971"/>
              <a:gd name="connsiteX182" fmla="*/ 337846 w 454552"/>
              <a:gd name="connsiteY182" fmla="*/ 168683 h 255971"/>
              <a:gd name="connsiteX183" fmla="*/ 341155 w 454552"/>
              <a:gd name="connsiteY183" fmla="*/ 169766 h 255971"/>
              <a:gd name="connsiteX184" fmla="*/ 343441 w 454552"/>
              <a:gd name="connsiteY184" fmla="*/ 170969 h 255971"/>
              <a:gd name="connsiteX185" fmla="*/ 345005 w 454552"/>
              <a:gd name="connsiteY185" fmla="*/ 172653 h 255971"/>
              <a:gd name="connsiteX186" fmla="*/ 344704 w 454552"/>
              <a:gd name="connsiteY186" fmla="*/ 174638 h 255971"/>
              <a:gd name="connsiteX187" fmla="*/ 345727 w 454552"/>
              <a:gd name="connsiteY187" fmla="*/ 175601 h 255971"/>
              <a:gd name="connsiteX188" fmla="*/ 347712 w 454552"/>
              <a:gd name="connsiteY188" fmla="*/ 175781 h 255971"/>
              <a:gd name="connsiteX189" fmla="*/ 348434 w 454552"/>
              <a:gd name="connsiteY189" fmla="*/ 175240 h 255971"/>
              <a:gd name="connsiteX190" fmla="*/ 350480 w 454552"/>
              <a:gd name="connsiteY190" fmla="*/ 176624 h 255971"/>
              <a:gd name="connsiteX191" fmla="*/ 351142 w 454552"/>
              <a:gd name="connsiteY191" fmla="*/ 178188 h 255971"/>
              <a:gd name="connsiteX192" fmla="*/ 350901 w 454552"/>
              <a:gd name="connsiteY192" fmla="*/ 181196 h 255971"/>
              <a:gd name="connsiteX193" fmla="*/ 349818 w 454552"/>
              <a:gd name="connsiteY193" fmla="*/ 182098 h 255971"/>
              <a:gd name="connsiteX194" fmla="*/ 352826 w 454552"/>
              <a:gd name="connsiteY194" fmla="*/ 184865 h 255971"/>
              <a:gd name="connsiteX195" fmla="*/ 352104 w 454552"/>
              <a:gd name="connsiteY195" fmla="*/ 186790 h 255971"/>
              <a:gd name="connsiteX196" fmla="*/ 353367 w 454552"/>
              <a:gd name="connsiteY196" fmla="*/ 187271 h 255971"/>
              <a:gd name="connsiteX197" fmla="*/ 356736 w 454552"/>
              <a:gd name="connsiteY197" fmla="*/ 189918 h 255971"/>
              <a:gd name="connsiteX198" fmla="*/ 358481 w 454552"/>
              <a:gd name="connsiteY198" fmla="*/ 190520 h 255971"/>
              <a:gd name="connsiteX199" fmla="*/ 358180 w 454552"/>
              <a:gd name="connsiteY199" fmla="*/ 191904 h 255971"/>
              <a:gd name="connsiteX200" fmla="*/ 356796 w 454552"/>
              <a:gd name="connsiteY200" fmla="*/ 191001 h 255971"/>
              <a:gd name="connsiteX201" fmla="*/ 356556 w 454552"/>
              <a:gd name="connsiteY201" fmla="*/ 192024 h 255971"/>
              <a:gd name="connsiteX202" fmla="*/ 358300 w 454552"/>
              <a:gd name="connsiteY202" fmla="*/ 192746 h 255971"/>
              <a:gd name="connsiteX203" fmla="*/ 358060 w 454552"/>
              <a:gd name="connsiteY203" fmla="*/ 194490 h 255971"/>
              <a:gd name="connsiteX204" fmla="*/ 355052 w 454552"/>
              <a:gd name="connsiteY204" fmla="*/ 199183 h 255971"/>
              <a:gd name="connsiteX205" fmla="*/ 358661 w 454552"/>
              <a:gd name="connsiteY205" fmla="*/ 204176 h 255971"/>
              <a:gd name="connsiteX206" fmla="*/ 360045 w 454552"/>
              <a:gd name="connsiteY206" fmla="*/ 207003 h 255971"/>
              <a:gd name="connsiteX207" fmla="*/ 361909 w 454552"/>
              <a:gd name="connsiteY207" fmla="*/ 207364 h 255971"/>
              <a:gd name="connsiteX208" fmla="*/ 361428 w 454552"/>
              <a:gd name="connsiteY208" fmla="*/ 208567 h 255971"/>
              <a:gd name="connsiteX209" fmla="*/ 358300 w 454552"/>
              <a:gd name="connsiteY209" fmla="*/ 210974 h 255971"/>
              <a:gd name="connsiteX210" fmla="*/ 357819 w 454552"/>
              <a:gd name="connsiteY210" fmla="*/ 212117 h 255971"/>
              <a:gd name="connsiteX211" fmla="*/ 356014 w 454552"/>
              <a:gd name="connsiteY211" fmla="*/ 213801 h 255971"/>
              <a:gd name="connsiteX212" fmla="*/ 356074 w 454552"/>
              <a:gd name="connsiteY212" fmla="*/ 215185 h 255971"/>
              <a:gd name="connsiteX213" fmla="*/ 354992 w 454552"/>
              <a:gd name="connsiteY213" fmla="*/ 216207 h 255971"/>
              <a:gd name="connsiteX214" fmla="*/ 354390 w 454552"/>
              <a:gd name="connsiteY214" fmla="*/ 218072 h 255971"/>
              <a:gd name="connsiteX215" fmla="*/ 354631 w 454552"/>
              <a:gd name="connsiteY215" fmla="*/ 219456 h 255971"/>
              <a:gd name="connsiteX216" fmla="*/ 353428 w 454552"/>
              <a:gd name="connsiteY216" fmla="*/ 219576 h 255971"/>
              <a:gd name="connsiteX217" fmla="*/ 353969 w 454552"/>
              <a:gd name="connsiteY217" fmla="*/ 220840 h 255971"/>
              <a:gd name="connsiteX218" fmla="*/ 352826 w 454552"/>
              <a:gd name="connsiteY218" fmla="*/ 221862 h 255971"/>
              <a:gd name="connsiteX219" fmla="*/ 352224 w 454552"/>
              <a:gd name="connsiteY219" fmla="*/ 225291 h 255971"/>
              <a:gd name="connsiteX220" fmla="*/ 351142 w 454552"/>
              <a:gd name="connsiteY220" fmla="*/ 226976 h 255971"/>
              <a:gd name="connsiteX221" fmla="*/ 351442 w 454552"/>
              <a:gd name="connsiteY221" fmla="*/ 228119 h 255971"/>
              <a:gd name="connsiteX222" fmla="*/ 350480 w 454552"/>
              <a:gd name="connsiteY222" fmla="*/ 228359 h 255971"/>
              <a:gd name="connsiteX223" fmla="*/ 340072 w 454552"/>
              <a:gd name="connsiteY223" fmla="*/ 231969 h 255971"/>
              <a:gd name="connsiteX224" fmla="*/ 314505 w 454552"/>
              <a:gd name="connsiteY224" fmla="*/ 240571 h 255971"/>
              <a:gd name="connsiteX225" fmla="*/ 313483 w 454552"/>
              <a:gd name="connsiteY225" fmla="*/ 241414 h 255971"/>
              <a:gd name="connsiteX226" fmla="*/ 314144 w 454552"/>
              <a:gd name="connsiteY226" fmla="*/ 243098 h 255971"/>
              <a:gd name="connsiteX227" fmla="*/ 315107 w 454552"/>
              <a:gd name="connsiteY227" fmla="*/ 243519 h 255971"/>
              <a:gd name="connsiteX228" fmla="*/ 316310 w 454552"/>
              <a:gd name="connsiteY228" fmla="*/ 245925 h 255971"/>
              <a:gd name="connsiteX229" fmla="*/ 315167 w 454552"/>
              <a:gd name="connsiteY229" fmla="*/ 246888 h 255971"/>
              <a:gd name="connsiteX230" fmla="*/ 315347 w 454552"/>
              <a:gd name="connsiteY230" fmla="*/ 249054 h 255971"/>
              <a:gd name="connsiteX231" fmla="*/ 317754 w 454552"/>
              <a:gd name="connsiteY231" fmla="*/ 253265 h 255971"/>
              <a:gd name="connsiteX232" fmla="*/ 317273 w 454552"/>
              <a:gd name="connsiteY232" fmla="*/ 253746 h 255971"/>
              <a:gd name="connsiteX233" fmla="*/ 315167 w 454552"/>
              <a:gd name="connsiteY233" fmla="*/ 253746 h 255971"/>
              <a:gd name="connsiteX234" fmla="*/ 313242 w 454552"/>
              <a:gd name="connsiteY234" fmla="*/ 255250 h 255971"/>
              <a:gd name="connsiteX235" fmla="*/ 312520 w 454552"/>
              <a:gd name="connsiteY235" fmla="*/ 255190 h 255971"/>
              <a:gd name="connsiteX236" fmla="*/ 310716 w 454552"/>
              <a:gd name="connsiteY236" fmla="*/ 252543 h 255971"/>
              <a:gd name="connsiteX237" fmla="*/ 308911 w 454552"/>
              <a:gd name="connsiteY237" fmla="*/ 252242 h 255971"/>
              <a:gd name="connsiteX238" fmla="*/ 307827 w 454552"/>
              <a:gd name="connsiteY238" fmla="*/ 253686 h 255971"/>
              <a:gd name="connsiteX239" fmla="*/ 307648 w 454552"/>
              <a:gd name="connsiteY239" fmla="*/ 254889 h 255971"/>
              <a:gd name="connsiteX240" fmla="*/ 306324 w 454552"/>
              <a:gd name="connsiteY240" fmla="*/ 255250 h 255971"/>
              <a:gd name="connsiteX241" fmla="*/ 303316 w 454552"/>
              <a:gd name="connsiteY241" fmla="*/ 253746 h 255971"/>
              <a:gd name="connsiteX242" fmla="*/ 301992 w 454552"/>
              <a:gd name="connsiteY242" fmla="*/ 253926 h 255971"/>
              <a:gd name="connsiteX243" fmla="*/ 298744 w 454552"/>
              <a:gd name="connsiteY243" fmla="*/ 255972 h 255971"/>
              <a:gd name="connsiteX244" fmla="*/ 297661 w 454552"/>
              <a:gd name="connsiteY244" fmla="*/ 255791 h 255971"/>
              <a:gd name="connsiteX245" fmla="*/ 298082 w 454552"/>
              <a:gd name="connsiteY245" fmla="*/ 253565 h 255971"/>
              <a:gd name="connsiteX246" fmla="*/ 297000 w 454552"/>
              <a:gd name="connsiteY246" fmla="*/ 252543 h 255971"/>
              <a:gd name="connsiteX247" fmla="*/ 295194 w 454552"/>
              <a:gd name="connsiteY247" fmla="*/ 252483 h 255971"/>
              <a:gd name="connsiteX248" fmla="*/ 294774 w 454552"/>
              <a:gd name="connsiteY248" fmla="*/ 251279 h 255971"/>
              <a:gd name="connsiteX249" fmla="*/ 293570 w 454552"/>
              <a:gd name="connsiteY249" fmla="*/ 249956 h 255971"/>
              <a:gd name="connsiteX250" fmla="*/ 292848 w 454552"/>
              <a:gd name="connsiteY250" fmla="*/ 249896 h 255971"/>
              <a:gd name="connsiteX251" fmla="*/ 291645 w 454552"/>
              <a:gd name="connsiteY251" fmla="*/ 250076 h 255971"/>
              <a:gd name="connsiteX252" fmla="*/ 289179 w 454552"/>
              <a:gd name="connsiteY252" fmla="*/ 249655 h 255971"/>
              <a:gd name="connsiteX253" fmla="*/ 287494 w 454552"/>
              <a:gd name="connsiteY253" fmla="*/ 251520 h 255971"/>
              <a:gd name="connsiteX254" fmla="*/ 285328 w 454552"/>
              <a:gd name="connsiteY254" fmla="*/ 251761 h 255971"/>
              <a:gd name="connsiteX255" fmla="*/ 283404 w 454552"/>
              <a:gd name="connsiteY255" fmla="*/ 251039 h 255971"/>
              <a:gd name="connsiteX256" fmla="*/ 283103 w 454552"/>
              <a:gd name="connsiteY256" fmla="*/ 249896 h 255971"/>
              <a:gd name="connsiteX257" fmla="*/ 282982 w 454552"/>
              <a:gd name="connsiteY257" fmla="*/ 248392 h 255971"/>
              <a:gd name="connsiteX258" fmla="*/ 282200 w 454552"/>
              <a:gd name="connsiteY258" fmla="*/ 246888 h 255971"/>
              <a:gd name="connsiteX259" fmla="*/ 279614 w 454552"/>
              <a:gd name="connsiteY259" fmla="*/ 247369 h 255971"/>
              <a:gd name="connsiteX260" fmla="*/ 279493 w 454552"/>
              <a:gd name="connsiteY260" fmla="*/ 246226 h 255971"/>
              <a:gd name="connsiteX261" fmla="*/ 279012 w 454552"/>
              <a:gd name="connsiteY261" fmla="*/ 244602 h 255971"/>
              <a:gd name="connsiteX262" fmla="*/ 275463 w 454552"/>
              <a:gd name="connsiteY262" fmla="*/ 243278 h 255971"/>
              <a:gd name="connsiteX263" fmla="*/ 275222 w 454552"/>
              <a:gd name="connsiteY263" fmla="*/ 242316 h 255971"/>
              <a:gd name="connsiteX264" fmla="*/ 276125 w 454552"/>
              <a:gd name="connsiteY264" fmla="*/ 241474 h 255971"/>
              <a:gd name="connsiteX265" fmla="*/ 275343 w 454552"/>
              <a:gd name="connsiteY265" fmla="*/ 239789 h 255971"/>
              <a:gd name="connsiteX266" fmla="*/ 273417 w 454552"/>
              <a:gd name="connsiteY266" fmla="*/ 238045 h 255971"/>
              <a:gd name="connsiteX267" fmla="*/ 271493 w 454552"/>
              <a:gd name="connsiteY267" fmla="*/ 237563 h 255971"/>
              <a:gd name="connsiteX268" fmla="*/ 269928 w 454552"/>
              <a:gd name="connsiteY268" fmla="*/ 235217 h 255971"/>
              <a:gd name="connsiteX269" fmla="*/ 267763 w 454552"/>
              <a:gd name="connsiteY269" fmla="*/ 234375 h 255971"/>
              <a:gd name="connsiteX270" fmla="*/ 267281 w 454552"/>
              <a:gd name="connsiteY270" fmla="*/ 233894 h 255971"/>
              <a:gd name="connsiteX271" fmla="*/ 266439 w 454552"/>
              <a:gd name="connsiteY271" fmla="*/ 233052 h 255971"/>
              <a:gd name="connsiteX272" fmla="*/ 264995 w 454552"/>
              <a:gd name="connsiteY272" fmla="*/ 231668 h 255971"/>
              <a:gd name="connsiteX273" fmla="*/ 265717 w 454552"/>
              <a:gd name="connsiteY273" fmla="*/ 231066 h 255971"/>
              <a:gd name="connsiteX274" fmla="*/ 266921 w 454552"/>
              <a:gd name="connsiteY274" fmla="*/ 230766 h 255971"/>
              <a:gd name="connsiteX275" fmla="*/ 266319 w 454552"/>
              <a:gd name="connsiteY275" fmla="*/ 229562 h 255971"/>
              <a:gd name="connsiteX276" fmla="*/ 267341 w 454552"/>
              <a:gd name="connsiteY276" fmla="*/ 228961 h 255971"/>
              <a:gd name="connsiteX277" fmla="*/ 268123 w 454552"/>
              <a:gd name="connsiteY277" fmla="*/ 229382 h 255971"/>
              <a:gd name="connsiteX278" fmla="*/ 268425 w 454552"/>
              <a:gd name="connsiteY278" fmla="*/ 227818 h 255971"/>
              <a:gd name="connsiteX279" fmla="*/ 267221 w 454552"/>
              <a:gd name="connsiteY279" fmla="*/ 226254 h 255971"/>
              <a:gd name="connsiteX280" fmla="*/ 266619 w 454552"/>
              <a:gd name="connsiteY280" fmla="*/ 223847 h 255971"/>
              <a:gd name="connsiteX281" fmla="*/ 266018 w 454552"/>
              <a:gd name="connsiteY281" fmla="*/ 221682 h 255971"/>
              <a:gd name="connsiteX282" fmla="*/ 263612 w 454552"/>
              <a:gd name="connsiteY282" fmla="*/ 219155 h 255971"/>
              <a:gd name="connsiteX283" fmla="*/ 264454 w 454552"/>
              <a:gd name="connsiteY283" fmla="*/ 217651 h 255971"/>
              <a:gd name="connsiteX284" fmla="*/ 263852 w 454552"/>
              <a:gd name="connsiteY284" fmla="*/ 216207 h 255971"/>
              <a:gd name="connsiteX285" fmla="*/ 260604 w 454552"/>
              <a:gd name="connsiteY285" fmla="*/ 212899 h 255971"/>
              <a:gd name="connsiteX286" fmla="*/ 261085 w 454552"/>
              <a:gd name="connsiteY286" fmla="*/ 212057 h 255971"/>
              <a:gd name="connsiteX287" fmla="*/ 262950 w 454552"/>
              <a:gd name="connsiteY287" fmla="*/ 211575 h 255971"/>
              <a:gd name="connsiteX288" fmla="*/ 261747 w 454552"/>
              <a:gd name="connsiteY288" fmla="*/ 209169 h 255971"/>
              <a:gd name="connsiteX289" fmla="*/ 261265 w 454552"/>
              <a:gd name="connsiteY289" fmla="*/ 207785 h 255971"/>
              <a:gd name="connsiteX290" fmla="*/ 260483 w 454552"/>
              <a:gd name="connsiteY290" fmla="*/ 204417 h 255971"/>
              <a:gd name="connsiteX291" fmla="*/ 259160 w 454552"/>
              <a:gd name="connsiteY291" fmla="*/ 202732 h 255971"/>
              <a:gd name="connsiteX292" fmla="*/ 257175 w 454552"/>
              <a:gd name="connsiteY292" fmla="*/ 202130 h 255971"/>
              <a:gd name="connsiteX293" fmla="*/ 256574 w 454552"/>
              <a:gd name="connsiteY293" fmla="*/ 201709 h 255971"/>
              <a:gd name="connsiteX294" fmla="*/ 254347 w 454552"/>
              <a:gd name="connsiteY294" fmla="*/ 202973 h 255971"/>
              <a:gd name="connsiteX295" fmla="*/ 252723 w 454552"/>
              <a:gd name="connsiteY295" fmla="*/ 202852 h 255971"/>
              <a:gd name="connsiteX296" fmla="*/ 252543 w 454552"/>
              <a:gd name="connsiteY296" fmla="*/ 201950 h 255971"/>
              <a:gd name="connsiteX297" fmla="*/ 252242 w 454552"/>
              <a:gd name="connsiteY297" fmla="*/ 201168 h 255971"/>
              <a:gd name="connsiteX298" fmla="*/ 252242 w 454552"/>
              <a:gd name="connsiteY298" fmla="*/ 199423 h 255971"/>
              <a:gd name="connsiteX299" fmla="*/ 253024 w 454552"/>
              <a:gd name="connsiteY299" fmla="*/ 197799 h 255971"/>
              <a:gd name="connsiteX300" fmla="*/ 255129 w 454552"/>
              <a:gd name="connsiteY300" fmla="*/ 196536 h 255971"/>
              <a:gd name="connsiteX301" fmla="*/ 255129 w 454552"/>
              <a:gd name="connsiteY301" fmla="*/ 194250 h 255971"/>
              <a:gd name="connsiteX302" fmla="*/ 254528 w 454552"/>
              <a:gd name="connsiteY302" fmla="*/ 193648 h 255971"/>
              <a:gd name="connsiteX303" fmla="*/ 253806 w 454552"/>
              <a:gd name="connsiteY303" fmla="*/ 193829 h 255971"/>
              <a:gd name="connsiteX304" fmla="*/ 252603 w 454552"/>
              <a:gd name="connsiteY304" fmla="*/ 194912 h 255971"/>
              <a:gd name="connsiteX305" fmla="*/ 250738 w 454552"/>
              <a:gd name="connsiteY305" fmla="*/ 194009 h 255971"/>
              <a:gd name="connsiteX306" fmla="*/ 249174 w 454552"/>
              <a:gd name="connsiteY306" fmla="*/ 193769 h 255971"/>
              <a:gd name="connsiteX307" fmla="*/ 248452 w 454552"/>
              <a:gd name="connsiteY307" fmla="*/ 192987 h 255971"/>
              <a:gd name="connsiteX308" fmla="*/ 247850 w 454552"/>
              <a:gd name="connsiteY308" fmla="*/ 190279 h 255971"/>
              <a:gd name="connsiteX309" fmla="*/ 247249 w 454552"/>
              <a:gd name="connsiteY309" fmla="*/ 189738 h 255971"/>
              <a:gd name="connsiteX310" fmla="*/ 245444 w 454552"/>
              <a:gd name="connsiteY310" fmla="*/ 190340 h 255971"/>
              <a:gd name="connsiteX311" fmla="*/ 243579 w 454552"/>
              <a:gd name="connsiteY311" fmla="*/ 189377 h 255971"/>
              <a:gd name="connsiteX312" fmla="*/ 242978 w 454552"/>
              <a:gd name="connsiteY312" fmla="*/ 189738 h 255971"/>
              <a:gd name="connsiteX313" fmla="*/ 241534 w 454552"/>
              <a:gd name="connsiteY313" fmla="*/ 190580 h 255971"/>
              <a:gd name="connsiteX314" fmla="*/ 239729 w 454552"/>
              <a:gd name="connsiteY314" fmla="*/ 189317 h 255971"/>
              <a:gd name="connsiteX315" fmla="*/ 239248 w 454552"/>
              <a:gd name="connsiteY315" fmla="*/ 187512 h 255971"/>
              <a:gd name="connsiteX316" fmla="*/ 238646 w 454552"/>
              <a:gd name="connsiteY316" fmla="*/ 186850 h 255971"/>
              <a:gd name="connsiteX317" fmla="*/ 237804 w 454552"/>
              <a:gd name="connsiteY317" fmla="*/ 186971 h 255971"/>
              <a:gd name="connsiteX318" fmla="*/ 237202 w 454552"/>
              <a:gd name="connsiteY318" fmla="*/ 189497 h 255971"/>
              <a:gd name="connsiteX319" fmla="*/ 234916 w 454552"/>
              <a:gd name="connsiteY319" fmla="*/ 188475 h 255971"/>
              <a:gd name="connsiteX320" fmla="*/ 232871 w 454552"/>
              <a:gd name="connsiteY320" fmla="*/ 189437 h 255971"/>
              <a:gd name="connsiteX321" fmla="*/ 232270 w 454552"/>
              <a:gd name="connsiteY321" fmla="*/ 191362 h 255971"/>
              <a:gd name="connsiteX322" fmla="*/ 231908 w 454552"/>
              <a:gd name="connsiteY322" fmla="*/ 191543 h 255971"/>
              <a:gd name="connsiteX323" fmla="*/ 229322 w 454552"/>
              <a:gd name="connsiteY323" fmla="*/ 190340 h 255971"/>
              <a:gd name="connsiteX324" fmla="*/ 227336 w 454552"/>
              <a:gd name="connsiteY324" fmla="*/ 191904 h 255971"/>
              <a:gd name="connsiteX325" fmla="*/ 226133 w 454552"/>
              <a:gd name="connsiteY325" fmla="*/ 190580 h 255971"/>
              <a:gd name="connsiteX326" fmla="*/ 226675 w 454552"/>
              <a:gd name="connsiteY326" fmla="*/ 189557 h 255971"/>
              <a:gd name="connsiteX327" fmla="*/ 226675 w 454552"/>
              <a:gd name="connsiteY327" fmla="*/ 189136 h 255971"/>
              <a:gd name="connsiteX328" fmla="*/ 226314 w 454552"/>
              <a:gd name="connsiteY328" fmla="*/ 188535 h 255971"/>
              <a:gd name="connsiteX329" fmla="*/ 225892 w 454552"/>
              <a:gd name="connsiteY329" fmla="*/ 187933 h 255971"/>
              <a:gd name="connsiteX330" fmla="*/ 225351 w 454552"/>
              <a:gd name="connsiteY330" fmla="*/ 187813 h 255971"/>
              <a:gd name="connsiteX331" fmla="*/ 224449 w 454552"/>
              <a:gd name="connsiteY331" fmla="*/ 187873 h 255971"/>
              <a:gd name="connsiteX332" fmla="*/ 224268 w 454552"/>
              <a:gd name="connsiteY332" fmla="*/ 187632 h 255971"/>
              <a:gd name="connsiteX333" fmla="*/ 224088 w 454552"/>
              <a:gd name="connsiteY333" fmla="*/ 187271 h 255971"/>
              <a:gd name="connsiteX334" fmla="*/ 223606 w 454552"/>
              <a:gd name="connsiteY334" fmla="*/ 186128 h 255971"/>
              <a:gd name="connsiteX335" fmla="*/ 223606 w 454552"/>
              <a:gd name="connsiteY335" fmla="*/ 185828 h 255971"/>
              <a:gd name="connsiteX336" fmla="*/ 223968 w 454552"/>
              <a:gd name="connsiteY336" fmla="*/ 185106 h 255971"/>
              <a:gd name="connsiteX337" fmla="*/ 223968 w 454552"/>
              <a:gd name="connsiteY337" fmla="*/ 184264 h 255971"/>
              <a:gd name="connsiteX338" fmla="*/ 223667 w 454552"/>
              <a:gd name="connsiteY338" fmla="*/ 183843 h 255971"/>
              <a:gd name="connsiteX339" fmla="*/ 222945 w 454552"/>
              <a:gd name="connsiteY339" fmla="*/ 182760 h 255971"/>
              <a:gd name="connsiteX340" fmla="*/ 222524 w 454552"/>
              <a:gd name="connsiteY340" fmla="*/ 182399 h 255971"/>
              <a:gd name="connsiteX341" fmla="*/ 221983 w 454552"/>
              <a:gd name="connsiteY341" fmla="*/ 181857 h 255971"/>
              <a:gd name="connsiteX342" fmla="*/ 221802 w 454552"/>
              <a:gd name="connsiteY342" fmla="*/ 181496 h 255971"/>
              <a:gd name="connsiteX343" fmla="*/ 221682 w 454552"/>
              <a:gd name="connsiteY343" fmla="*/ 181135 h 255971"/>
              <a:gd name="connsiteX344" fmla="*/ 221561 w 454552"/>
              <a:gd name="connsiteY344" fmla="*/ 180654 h 255971"/>
              <a:gd name="connsiteX345" fmla="*/ 221320 w 454552"/>
              <a:gd name="connsiteY345" fmla="*/ 179872 h 255971"/>
              <a:gd name="connsiteX346" fmla="*/ 221201 w 454552"/>
              <a:gd name="connsiteY346" fmla="*/ 179631 h 255971"/>
              <a:gd name="connsiteX347" fmla="*/ 220900 w 454552"/>
              <a:gd name="connsiteY347" fmla="*/ 179090 h 255971"/>
              <a:gd name="connsiteX348" fmla="*/ 220659 w 454552"/>
              <a:gd name="connsiteY348" fmla="*/ 178488 h 255971"/>
              <a:gd name="connsiteX349" fmla="*/ 220298 w 454552"/>
              <a:gd name="connsiteY349" fmla="*/ 178488 h 255971"/>
              <a:gd name="connsiteX350" fmla="*/ 219697 w 454552"/>
              <a:gd name="connsiteY350" fmla="*/ 178188 h 255971"/>
              <a:gd name="connsiteX351" fmla="*/ 219095 w 454552"/>
              <a:gd name="connsiteY351" fmla="*/ 178188 h 255971"/>
              <a:gd name="connsiteX352" fmla="*/ 218734 w 454552"/>
              <a:gd name="connsiteY352" fmla="*/ 177947 h 255971"/>
              <a:gd name="connsiteX353" fmla="*/ 218493 w 454552"/>
              <a:gd name="connsiteY353" fmla="*/ 177586 h 255971"/>
              <a:gd name="connsiteX354" fmla="*/ 218433 w 454552"/>
              <a:gd name="connsiteY354" fmla="*/ 177045 h 255971"/>
              <a:gd name="connsiteX355" fmla="*/ 218313 w 454552"/>
              <a:gd name="connsiteY355" fmla="*/ 176503 h 255971"/>
              <a:gd name="connsiteX356" fmla="*/ 217892 w 454552"/>
              <a:gd name="connsiteY356" fmla="*/ 176263 h 255971"/>
              <a:gd name="connsiteX357" fmla="*/ 217351 w 454552"/>
              <a:gd name="connsiteY357" fmla="*/ 176263 h 255971"/>
              <a:gd name="connsiteX358" fmla="*/ 216989 w 454552"/>
              <a:gd name="connsiteY358" fmla="*/ 176624 h 255971"/>
              <a:gd name="connsiteX359" fmla="*/ 216929 w 454552"/>
              <a:gd name="connsiteY359" fmla="*/ 176924 h 255971"/>
              <a:gd name="connsiteX360" fmla="*/ 217110 w 454552"/>
              <a:gd name="connsiteY360" fmla="*/ 177646 h 255971"/>
              <a:gd name="connsiteX361" fmla="*/ 216989 w 454552"/>
              <a:gd name="connsiteY361" fmla="*/ 177646 h 255971"/>
              <a:gd name="connsiteX362" fmla="*/ 216267 w 454552"/>
              <a:gd name="connsiteY362" fmla="*/ 177706 h 255971"/>
              <a:gd name="connsiteX363" fmla="*/ 216087 w 454552"/>
              <a:gd name="connsiteY363" fmla="*/ 177827 h 255971"/>
              <a:gd name="connsiteX364" fmla="*/ 215786 w 454552"/>
              <a:gd name="connsiteY364" fmla="*/ 177827 h 255971"/>
              <a:gd name="connsiteX365" fmla="*/ 215485 w 454552"/>
              <a:gd name="connsiteY365" fmla="*/ 177706 h 255971"/>
              <a:gd name="connsiteX366" fmla="*/ 215064 w 454552"/>
              <a:gd name="connsiteY366" fmla="*/ 177406 h 255971"/>
              <a:gd name="connsiteX367" fmla="*/ 214643 w 454552"/>
              <a:gd name="connsiteY367" fmla="*/ 177225 h 255971"/>
              <a:gd name="connsiteX368" fmla="*/ 214523 w 454552"/>
              <a:gd name="connsiteY368" fmla="*/ 177105 h 255971"/>
              <a:gd name="connsiteX369" fmla="*/ 214403 w 454552"/>
              <a:gd name="connsiteY369" fmla="*/ 176684 h 255971"/>
              <a:gd name="connsiteX370" fmla="*/ 214102 w 454552"/>
              <a:gd name="connsiteY370" fmla="*/ 176142 h 255971"/>
              <a:gd name="connsiteX371" fmla="*/ 213621 w 454552"/>
              <a:gd name="connsiteY371" fmla="*/ 175902 h 255971"/>
              <a:gd name="connsiteX372" fmla="*/ 212899 w 454552"/>
              <a:gd name="connsiteY372" fmla="*/ 175420 h 255971"/>
              <a:gd name="connsiteX373" fmla="*/ 212658 w 454552"/>
              <a:gd name="connsiteY373" fmla="*/ 175120 h 255971"/>
              <a:gd name="connsiteX374" fmla="*/ 212357 w 454552"/>
              <a:gd name="connsiteY374" fmla="*/ 174939 h 255971"/>
              <a:gd name="connsiteX375" fmla="*/ 211214 w 454552"/>
              <a:gd name="connsiteY375" fmla="*/ 174819 h 255971"/>
              <a:gd name="connsiteX376" fmla="*/ 210312 w 454552"/>
              <a:gd name="connsiteY376" fmla="*/ 174217 h 255971"/>
              <a:gd name="connsiteX377" fmla="*/ 210432 w 454552"/>
              <a:gd name="connsiteY377" fmla="*/ 172412 h 255971"/>
              <a:gd name="connsiteX378" fmla="*/ 209891 w 454552"/>
              <a:gd name="connsiteY378" fmla="*/ 171209 h 255971"/>
              <a:gd name="connsiteX379" fmla="*/ 208687 w 454552"/>
              <a:gd name="connsiteY379" fmla="*/ 170668 h 255971"/>
              <a:gd name="connsiteX380" fmla="*/ 206702 w 454552"/>
              <a:gd name="connsiteY380" fmla="*/ 170367 h 255971"/>
              <a:gd name="connsiteX381" fmla="*/ 196355 w 454552"/>
              <a:gd name="connsiteY381" fmla="*/ 173255 h 255971"/>
              <a:gd name="connsiteX382" fmla="*/ 192385 w 454552"/>
              <a:gd name="connsiteY382" fmla="*/ 174398 h 255971"/>
              <a:gd name="connsiteX383" fmla="*/ 192084 w 454552"/>
              <a:gd name="connsiteY383" fmla="*/ 174398 h 255971"/>
              <a:gd name="connsiteX384" fmla="*/ 187512 w 454552"/>
              <a:gd name="connsiteY384" fmla="*/ 175721 h 255971"/>
              <a:gd name="connsiteX385" fmla="*/ 181797 w 454552"/>
              <a:gd name="connsiteY385" fmla="*/ 177225 h 255971"/>
              <a:gd name="connsiteX386" fmla="*/ 177104 w 454552"/>
              <a:gd name="connsiteY386" fmla="*/ 178609 h 255971"/>
              <a:gd name="connsiteX387" fmla="*/ 176262 w 454552"/>
              <a:gd name="connsiteY387" fmla="*/ 178729 h 255971"/>
              <a:gd name="connsiteX388" fmla="*/ 173976 w 454552"/>
              <a:gd name="connsiteY388" fmla="*/ 179391 h 255971"/>
              <a:gd name="connsiteX389" fmla="*/ 173375 w 454552"/>
              <a:gd name="connsiteY389" fmla="*/ 179571 h 255971"/>
              <a:gd name="connsiteX390" fmla="*/ 173194 w 454552"/>
              <a:gd name="connsiteY390" fmla="*/ 179692 h 255971"/>
              <a:gd name="connsiteX391" fmla="*/ 167178 w 454552"/>
              <a:gd name="connsiteY391" fmla="*/ 181256 h 255971"/>
              <a:gd name="connsiteX392" fmla="*/ 164592 w 454552"/>
              <a:gd name="connsiteY392" fmla="*/ 181978 h 255971"/>
              <a:gd name="connsiteX393" fmla="*/ 161403 w 454552"/>
              <a:gd name="connsiteY393" fmla="*/ 183000 h 255971"/>
              <a:gd name="connsiteX394" fmla="*/ 157553 w 454552"/>
              <a:gd name="connsiteY394" fmla="*/ 184023 h 255971"/>
              <a:gd name="connsiteX395" fmla="*/ 156590 w 454552"/>
              <a:gd name="connsiteY395" fmla="*/ 184324 h 255971"/>
              <a:gd name="connsiteX396" fmla="*/ 153884 w 454552"/>
              <a:gd name="connsiteY396" fmla="*/ 184986 h 255971"/>
              <a:gd name="connsiteX397" fmla="*/ 152560 w 454552"/>
              <a:gd name="connsiteY397" fmla="*/ 185346 h 255971"/>
              <a:gd name="connsiteX398" fmla="*/ 152259 w 454552"/>
              <a:gd name="connsiteY398" fmla="*/ 185467 h 255971"/>
              <a:gd name="connsiteX399" fmla="*/ 152019 w 454552"/>
              <a:gd name="connsiteY399" fmla="*/ 185467 h 255971"/>
              <a:gd name="connsiteX400" fmla="*/ 148831 w 454552"/>
              <a:gd name="connsiteY400" fmla="*/ 186369 h 255971"/>
              <a:gd name="connsiteX401" fmla="*/ 139566 w 454552"/>
              <a:gd name="connsiteY401" fmla="*/ 188775 h 255971"/>
              <a:gd name="connsiteX402" fmla="*/ 133912 w 454552"/>
              <a:gd name="connsiteY402" fmla="*/ 190219 h 255971"/>
              <a:gd name="connsiteX403" fmla="*/ 128918 w 454552"/>
              <a:gd name="connsiteY403" fmla="*/ 191663 h 255971"/>
              <a:gd name="connsiteX404" fmla="*/ 126511 w 454552"/>
              <a:gd name="connsiteY404" fmla="*/ 192265 h 255971"/>
              <a:gd name="connsiteX405" fmla="*/ 120075 w 454552"/>
              <a:gd name="connsiteY405" fmla="*/ 193829 h 255971"/>
              <a:gd name="connsiteX406" fmla="*/ 119473 w 454552"/>
              <a:gd name="connsiteY406" fmla="*/ 194069 h 255971"/>
              <a:gd name="connsiteX407" fmla="*/ 111472 w 454552"/>
              <a:gd name="connsiteY407" fmla="*/ 196175 h 255971"/>
              <a:gd name="connsiteX408" fmla="*/ 107983 w 454552"/>
              <a:gd name="connsiteY408" fmla="*/ 197077 h 255971"/>
              <a:gd name="connsiteX409" fmla="*/ 102509 w 454552"/>
              <a:gd name="connsiteY409" fmla="*/ 198521 h 255971"/>
              <a:gd name="connsiteX410" fmla="*/ 101607 w 454552"/>
              <a:gd name="connsiteY410" fmla="*/ 198822 h 255971"/>
              <a:gd name="connsiteX411" fmla="*/ 99080 w 454552"/>
              <a:gd name="connsiteY411" fmla="*/ 199484 h 255971"/>
              <a:gd name="connsiteX412" fmla="*/ 92643 w 454552"/>
              <a:gd name="connsiteY412" fmla="*/ 201288 h 255971"/>
              <a:gd name="connsiteX413" fmla="*/ 89876 w 454552"/>
              <a:gd name="connsiteY413" fmla="*/ 201950 h 255971"/>
              <a:gd name="connsiteX414" fmla="*/ 87229 w 454552"/>
              <a:gd name="connsiteY414" fmla="*/ 202672 h 255971"/>
              <a:gd name="connsiteX415" fmla="*/ 83860 w 454552"/>
              <a:gd name="connsiteY415" fmla="*/ 203574 h 255971"/>
              <a:gd name="connsiteX416" fmla="*/ 82175 w 454552"/>
              <a:gd name="connsiteY416" fmla="*/ 204056 h 255971"/>
              <a:gd name="connsiteX417" fmla="*/ 80671 w 454552"/>
              <a:gd name="connsiteY417" fmla="*/ 204417 h 255971"/>
              <a:gd name="connsiteX418" fmla="*/ 77964 w 454552"/>
              <a:gd name="connsiteY418" fmla="*/ 205138 h 255971"/>
              <a:gd name="connsiteX419" fmla="*/ 73693 w 454552"/>
              <a:gd name="connsiteY419" fmla="*/ 206281 h 255971"/>
              <a:gd name="connsiteX420" fmla="*/ 69121 w 454552"/>
              <a:gd name="connsiteY420" fmla="*/ 207485 h 255971"/>
              <a:gd name="connsiteX421" fmla="*/ 67377 w 454552"/>
              <a:gd name="connsiteY421" fmla="*/ 207845 h 255971"/>
              <a:gd name="connsiteX422" fmla="*/ 60037 w 454552"/>
              <a:gd name="connsiteY422" fmla="*/ 209831 h 255971"/>
              <a:gd name="connsiteX423" fmla="*/ 57150 w 454552"/>
              <a:gd name="connsiteY423" fmla="*/ 210432 h 255971"/>
              <a:gd name="connsiteX424" fmla="*/ 56368 w 454552"/>
              <a:gd name="connsiteY424" fmla="*/ 210673 h 255971"/>
              <a:gd name="connsiteX425" fmla="*/ 56127 w 454552"/>
              <a:gd name="connsiteY425" fmla="*/ 210673 h 255971"/>
              <a:gd name="connsiteX426" fmla="*/ 53119 w 454552"/>
              <a:gd name="connsiteY426" fmla="*/ 211395 h 255971"/>
              <a:gd name="connsiteX427" fmla="*/ 49149 w 454552"/>
              <a:gd name="connsiteY427" fmla="*/ 212418 h 255971"/>
              <a:gd name="connsiteX428" fmla="*/ 48066 w 454552"/>
              <a:gd name="connsiteY428" fmla="*/ 212718 h 255971"/>
              <a:gd name="connsiteX429" fmla="*/ 45359 w 454552"/>
              <a:gd name="connsiteY429" fmla="*/ 213320 h 255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</a:cxnLst>
            <a:rect l="l" t="t" r="r" b="b"/>
            <a:pathLst>
              <a:path w="454552" h="255971">
                <a:moveTo>
                  <a:pt x="45359" y="213320"/>
                </a:moveTo>
                <a:lnTo>
                  <a:pt x="44817" y="213561"/>
                </a:lnTo>
                <a:lnTo>
                  <a:pt x="43794" y="211876"/>
                </a:lnTo>
                <a:lnTo>
                  <a:pt x="44517" y="203454"/>
                </a:lnTo>
                <a:lnTo>
                  <a:pt x="41930" y="198641"/>
                </a:lnTo>
                <a:lnTo>
                  <a:pt x="38922" y="190159"/>
                </a:lnTo>
                <a:lnTo>
                  <a:pt x="38922" y="189076"/>
                </a:lnTo>
                <a:lnTo>
                  <a:pt x="36636" y="184986"/>
                </a:lnTo>
                <a:lnTo>
                  <a:pt x="40245" y="184083"/>
                </a:lnTo>
                <a:lnTo>
                  <a:pt x="35733" y="166637"/>
                </a:lnTo>
                <a:lnTo>
                  <a:pt x="33929" y="160862"/>
                </a:lnTo>
                <a:lnTo>
                  <a:pt x="22920" y="163509"/>
                </a:lnTo>
                <a:lnTo>
                  <a:pt x="13114" y="165795"/>
                </a:lnTo>
                <a:lnTo>
                  <a:pt x="11911" y="160381"/>
                </a:lnTo>
                <a:lnTo>
                  <a:pt x="11971" y="160261"/>
                </a:lnTo>
                <a:lnTo>
                  <a:pt x="9024" y="149312"/>
                </a:lnTo>
                <a:lnTo>
                  <a:pt x="9625" y="148710"/>
                </a:lnTo>
                <a:lnTo>
                  <a:pt x="6437" y="138002"/>
                </a:lnTo>
                <a:lnTo>
                  <a:pt x="0" y="117488"/>
                </a:lnTo>
                <a:lnTo>
                  <a:pt x="14678" y="113097"/>
                </a:lnTo>
                <a:lnTo>
                  <a:pt x="9565" y="111051"/>
                </a:lnTo>
                <a:lnTo>
                  <a:pt x="4692" y="107442"/>
                </a:lnTo>
                <a:lnTo>
                  <a:pt x="2647" y="105336"/>
                </a:lnTo>
                <a:lnTo>
                  <a:pt x="361" y="102329"/>
                </a:lnTo>
                <a:lnTo>
                  <a:pt x="7339" y="100163"/>
                </a:lnTo>
                <a:lnTo>
                  <a:pt x="7460" y="100764"/>
                </a:lnTo>
                <a:lnTo>
                  <a:pt x="28033" y="94388"/>
                </a:lnTo>
                <a:lnTo>
                  <a:pt x="28515" y="95892"/>
                </a:lnTo>
                <a:lnTo>
                  <a:pt x="54142" y="88191"/>
                </a:lnTo>
                <a:lnTo>
                  <a:pt x="45840" y="61301"/>
                </a:lnTo>
                <a:lnTo>
                  <a:pt x="71287" y="52819"/>
                </a:lnTo>
                <a:lnTo>
                  <a:pt x="71287" y="52518"/>
                </a:lnTo>
                <a:lnTo>
                  <a:pt x="82476" y="48908"/>
                </a:lnTo>
                <a:lnTo>
                  <a:pt x="95471" y="44216"/>
                </a:lnTo>
                <a:lnTo>
                  <a:pt x="99501" y="56368"/>
                </a:lnTo>
                <a:lnTo>
                  <a:pt x="107382" y="53841"/>
                </a:lnTo>
                <a:lnTo>
                  <a:pt x="112916" y="51736"/>
                </a:lnTo>
                <a:lnTo>
                  <a:pt x="134453" y="44396"/>
                </a:lnTo>
                <a:lnTo>
                  <a:pt x="143837" y="41389"/>
                </a:lnTo>
                <a:lnTo>
                  <a:pt x="160201" y="35794"/>
                </a:lnTo>
                <a:lnTo>
                  <a:pt x="160561" y="37057"/>
                </a:lnTo>
                <a:lnTo>
                  <a:pt x="168201" y="34470"/>
                </a:lnTo>
                <a:lnTo>
                  <a:pt x="177947" y="31162"/>
                </a:lnTo>
                <a:lnTo>
                  <a:pt x="178669" y="32184"/>
                </a:lnTo>
                <a:lnTo>
                  <a:pt x="178067" y="33989"/>
                </a:lnTo>
                <a:lnTo>
                  <a:pt x="178669" y="33989"/>
                </a:lnTo>
                <a:lnTo>
                  <a:pt x="179150" y="35794"/>
                </a:lnTo>
                <a:lnTo>
                  <a:pt x="178368" y="38561"/>
                </a:lnTo>
                <a:lnTo>
                  <a:pt x="178368" y="41750"/>
                </a:lnTo>
                <a:lnTo>
                  <a:pt x="176864" y="44156"/>
                </a:lnTo>
                <a:lnTo>
                  <a:pt x="176864" y="45780"/>
                </a:lnTo>
                <a:lnTo>
                  <a:pt x="178067" y="48788"/>
                </a:lnTo>
                <a:lnTo>
                  <a:pt x="178789" y="48487"/>
                </a:lnTo>
                <a:lnTo>
                  <a:pt x="180112" y="52578"/>
                </a:lnTo>
                <a:lnTo>
                  <a:pt x="182038" y="50593"/>
                </a:lnTo>
                <a:lnTo>
                  <a:pt x="185106" y="49991"/>
                </a:lnTo>
                <a:lnTo>
                  <a:pt x="186910" y="47765"/>
                </a:lnTo>
                <a:lnTo>
                  <a:pt x="188114" y="47525"/>
                </a:lnTo>
                <a:lnTo>
                  <a:pt x="191001" y="47946"/>
                </a:lnTo>
                <a:lnTo>
                  <a:pt x="190520" y="45780"/>
                </a:lnTo>
                <a:lnTo>
                  <a:pt x="193167" y="44697"/>
                </a:lnTo>
                <a:lnTo>
                  <a:pt x="192806" y="42893"/>
                </a:lnTo>
                <a:lnTo>
                  <a:pt x="210252" y="35914"/>
                </a:lnTo>
                <a:lnTo>
                  <a:pt x="209229" y="33267"/>
                </a:lnTo>
                <a:lnTo>
                  <a:pt x="223487" y="27673"/>
                </a:lnTo>
                <a:lnTo>
                  <a:pt x="225953" y="28936"/>
                </a:lnTo>
                <a:lnTo>
                  <a:pt x="225953" y="31763"/>
                </a:lnTo>
                <a:lnTo>
                  <a:pt x="226314" y="33087"/>
                </a:lnTo>
                <a:lnTo>
                  <a:pt x="228359" y="33568"/>
                </a:lnTo>
                <a:lnTo>
                  <a:pt x="227758" y="35914"/>
                </a:lnTo>
                <a:lnTo>
                  <a:pt x="229622" y="38381"/>
                </a:lnTo>
                <a:lnTo>
                  <a:pt x="228900" y="39343"/>
                </a:lnTo>
                <a:lnTo>
                  <a:pt x="229262" y="40486"/>
                </a:lnTo>
                <a:lnTo>
                  <a:pt x="229923" y="39885"/>
                </a:lnTo>
                <a:lnTo>
                  <a:pt x="229923" y="42050"/>
                </a:lnTo>
                <a:lnTo>
                  <a:pt x="231307" y="43374"/>
                </a:lnTo>
                <a:lnTo>
                  <a:pt x="231608" y="44517"/>
                </a:lnTo>
                <a:lnTo>
                  <a:pt x="232630" y="44096"/>
                </a:lnTo>
                <a:lnTo>
                  <a:pt x="234435" y="46021"/>
                </a:lnTo>
                <a:lnTo>
                  <a:pt x="235939" y="44036"/>
                </a:lnTo>
                <a:lnTo>
                  <a:pt x="239850" y="42712"/>
                </a:lnTo>
                <a:lnTo>
                  <a:pt x="235638" y="69663"/>
                </a:lnTo>
                <a:lnTo>
                  <a:pt x="236721" y="69242"/>
                </a:lnTo>
                <a:lnTo>
                  <a:pt x="237323" y="70325"/>
                </a:lnTo>
                <a:lnTo>
                  <a:pt x="239850" y="67437"/>
                </a:lnTo>
                <a:lnTo>
                  <a:pt x="250076" y="56970"/>
                </a:lnTo>
                <a:lnTo>
                  <a:pt x="259100" y="55586"/>
                </a:lnTo>
                <a:lnTo>
                  <a:pt x="260062" y="55766"/>
                </a:lnTo>
                <a:lnTo>
                  <a:pt x="262228" y="53119"/>
                </a:lnTo>
                <a:lnTo>
                  <a:pt x="264635" y="52518"/>
                </a:lnTo>
                <a:lnTo>
                  <a:pt x="265176" y="51736"/>
                </a:lnTo>
                <a:lnTo>
                  <a:pt x="267402" y="51074"/>
                </a:lnTo>
                <a:lnTo>
                  <a:pt x="284486" y="64549"/>
                </a:lnTo>
                <a:lnTo>
                  <a:pt x="284787" y="64670"/>
                </a:lnTo>
                <a:lnTo>
                  <a:pt x="311738" y="70806"/>
                </a:lnTo>
                <a:lnTo>
                  <a:pt x="319318" y="64790"/>
                </a:lnTo>
                <a:lnTo>
                  <a:pt x="319859" y="65271"/>
                </a:lnTo>
                <a:lnTo>
                  <a:pt x="322867" y="65692"/>
                </a:lnTo>
                <a:lnTo>
                  <a:pt x="324672" y="66896"/>
                </a:lnTo>
                <a:lnTo>
                  <a:pt x="325273" y="66294"/>
                </a:lnTo>
                <a:lnTo>
                  <a:pt x="326838" y="65933"/>
                </a:lnTo>
                <a:lnTo>
                  <a:pt x="328281" y="64970"/>
                </a:lnTo>
                <a:lnTo>
                  <a:pt x="329063" y="65331"/>
                </a:lnTo>
                <a:lnTo>
                  <a:pt x="330567" y="63888"/>
                </a:lnTo>
                <a:lnTo>
                  <a:pt x="333575" y="62805"/>
                </a:lnTo>
                <a:lnTo>
                  <a:pt x="335139" y="59316"/>
                </a:lnTo>
                <a:lnTo>
                  <a:pt x="337185" y="59075"/>
                </a:lnTo>
                <a:lnTo>
                  <a:pt x="334237" y="53781"/>
                </a:lnTo>
                <a:lnTo>
                  <a:pt x="351803" y="45660"/>
                </a:lnTo>
                <a:lnTo>
                  <a:pt x="368647" y="37599"/>
                </a:lnTo>
                <a:lnTo>
                  <a:pt x="374302" y="35132"/>
                </a:lnTo>
                <a:lnTo>
                  <a:pt x="387357" y="28395"/>
                </a:lnTo>
                <a:lnTo>
                  <a:pt x="394155" y="25326"/>
                </a:lnTo>
                <a:lnTo>
                  <a:pt x="396560" y="24244"/>
                </a:lnTo>
                <a:lnTo>
                  <a:pt x="419781" y="13836"/>
                </a:lnTo>
                <a:lnTo>
                  <a:pt x="430009" y="8843"/>
                </a:lnTo>
                <a:lnTo>
                  <a:pt x="445710" y="1504"/>
                </a:lnTo>
                <a:lnTo>
                  <a:pt x="449138" y="0"/>
                </a:lnTo>
                <a:lnTo>
                  <a:pt x="449319" y="5414"/>
                </a:lnTo>
                <a:lnTo>
                  <a:pt x="449439" y="11851"/>
                </a:lnTo>
                <a:lnTo>
                  <a:pt x="449439" y="12332"/>
                </a:lnTo>
                <a:lnTo>
                  <a:pt x="449740" y="23702"/>
                </a:lnTo>
                <a:lnTo>
                  <a:pt x="449740" y="25868"/>
                </a:lnTo>
                <a:lnTo>
                  <a:pt x="449860" y="28755"/>
                </a:lnTo>
                <a:lnTo>
                  <a:pt x="449860" y="31463"/>
                </a:lnTo>
                <a:lnTo>
                  <a:pt x="449981" y="32906"/>
                </a:lnTo>
                <a:lnTo>
                  <a:pt x="449920" y="34290"/>
                </a:lnTo>
                <a:lnTo>
                  <a:pt x="449920" y="35493"/>
                </a:lnTo>
                <a:lnTo>
                  <a:pt x="450282" y="48608"/>
                </a:lnTo>
                <a:lnTo>
                  <a:pt x="450462" y="54623"/>
                </a:lnTo>
                <a:lnTo>
                  <a:pt x="450642" y="63226"/>
                </a:lnTo>
                <a:lnTo>
                  <a:pt x="450763" y="66835"/>
                </a:lnTo>
                <a:lnTo>
                  <a:pt x="450883" y="73693"/>
                </a:lnTo>
                <a:lnTo>
                  <a:pt x="451124" y="83680"/>
                </a:lnTo>
                <a:lnTo>
                  <a:pt x="454553" y="89876"/>
                </a:lnTo>
                <a:lnTo>
                  <a:pt x="451305" y="90838"/>
                </a:lnTo>
                <a:lnTo>
                  <a:pt x="453109" y="98900"/>
                </a:lnTo>
                <a:lnTo>
                  <a:pt x="454372" y="104193"/>
                </a:lnTo>
                <a:lnTo>
                  <a:pt x="450342" y="104675"/>
                </a:lnTo>
                <a:lnTo>
                  <a:pt x="441198" y="105397"/>
                </a:lnTo>
                <a:lnTo>
                  <a:pt x="433799" y="105878"/>
                </a:lnTo>
                <a:lnTo>
                  <a:pt x="428264" y="106479"/>
                </a:lnTo>
                <a:lnTo>
                  <a:pt x="421285" y="104855"/>
                </a:lnTo>
                <a:lnTo>
                  <a:pt x="398546" y="100704"/>
                </a:lnTo>
                <a:lnTo>
                  <a:pt x="396741" y="100644"/>
                </a:lnTo>
                <a:lnTo>
                  <a:pt x="396801" y="101486"/>
                </a:lnTo>
                <a:lnTo>
                  <a:pt x="394996" y="101546"/>
                </a:lnTo>
                <a:lnTo>
                  <a:pt x="395778" y="102689"/>
                </a:lnTo>
                <a:lnTo>
                  <a:pt x="395598" y="104795"/>
                </a:lnTo>
                <a:lnTo>
                  <a:pt x="396500" y="109006"/>
                </a:lnTo>
                <a:lnTo>
                  <a:pt x="396801" y="111412"/>
                </a:lnTo>
                <a:lnTo>
                  <a:pt x="397764" y="112736"/>
                </a:lnTo>
                <a:lnTo>
                  <a:pt x="398125" y="117188"/>
                </a:lnTo>
                <a:lnTo>
                  <a:pt x="398486" y="125610"/>
                </a:lnTo>
                <a:lnTo>
                  <a:pt x="394575" y="128798"/>
                </a:lnTo>
                <a:lnTo>
                  <a:pt x="391026" y="128557"/>
                </a:lnTo>
                <a:lnTo>
                  <a:pt x="391447" y="130302"/>
                </a:lnTo>
                <a:lnTo>
                  <a:pt x="389342" y="130904"/>
                </a:lnTo>
                <a:lnTo>
                  <a:pt x="388139" y="129941"/>
                </a:lnTo>
                <a:lnTo>
                  <a:pt x="386935" y="131565"/>
                </a:lnTo>
                <a:lnTo>
                  <a:pt x="393252" y="137220"/>
                </a:lnTo>
                <a:lnTo>
                  <a:pt x="392470" y="139506"/>
                </a:lnTo>
                <a:lnTo>
                  <a:pt x="391628" y="142935"/>
                </a:lnTo>
                <a:lnTo>
                  <a:pt x="388980" y="138303"/>
                </a:lnTo>
                <a:lnTo>
                  <a:pt x="383988" y="142153"/>
                </a:lnTo>
                <a:lnTo>
                  <a:pt x="383266" y="141792"/>
                </a:lnTo>
                <a:lnTo>
                  <a:pt x="383567" y="139687"/>
                </a:lnTo>
                <a:lnTo>
                  <a:pt x="375385" y="136679"/>
                </a:lnTo>
                <a:lnTo>
                  <a:pt x="368166" y="133671"/>
                </a:lnTo>
                <a:lnTo>
                  <a:pt x="367805" y="139807"/>
                </a:lnTo>
                <a:lnTo>
                  <a:pt x="366903" y="141491"/>
                </a:lnTo>
                <a:lnTo>
                  <a:pt x="366061" y="141732"/>
                </a:lnTo>
                <a:lnTo>
                  <a:pt x="365880" y="144740"/>
                </a:lnTo>
                <a:lnTo>
                  <a:pt x="362150" y="154245"/>
                </a:lnTo>
                <a:lnTo>
                  <a:pt x="354150" y="151237"/>
                </a:lnTo>
                <a:lnTo>
                  <a:pt x="346449" y="148470"/>
                </a:lnTo>
                <a:lnTo>
                  <a:pt x="341276" y="160501"/>
                </a:lnTo>
                <a:lnTo>
                  <a:pt x="338388" y="159779"/>
                </a:lnTo>
                <a:lnTo>
                  <a:pt x="337185" y="163088"/>
                </a:lnTo>
                <a:lnTo>
                  <a:pt x="337787" y="163690"/>
                </a:lnTo>
                <a:lnTo>
                  <a:pt x="336523" y="165735"/>
                </a:lnTo>
                <a:lnTo>
                  <a:pt x="337727" y="165855"/>
                </a:lnTo>
                <a:lnTo>
                  <a:pt x="337846" y="168683"/>
                </a:lnTo>
                <a:lnTo>
                  <a:pt x="341155" y="169766"/>
                </a:lnTo>
                <a:lnTo>
                  <a:pt x="343441" y="170969"/>
                </a:lnTo>
                <a:lnTo>
                  <a:pt x="345005" y="172653"/>
                </a:lnTo>
                <a:lnTo>
                  <a:pt x="344704" y="174638"/>
                </a:lnTo>
                <a:lnTo>
                  <a:pt x="345727" y="175601"/>
                </a:lnTo>
                <a:lnTo>
                  <a:pt x="347712" y="175781"/>
                </a:lnTo>
                <a:lnTo>
                  <a:pt x="348434" y="175240"/>
                </a:lnTo>
                <a:lnTo>
                  <a:pt x="350480" y="176624"/>
                </a:lnTo>
                <a:lnTo>
                  <a:pt x="351142" y="178188"/>
                </a:lnTo>
                <a:lnTo>
                  <a:pt x="350901" y="181196"/>
                </a:lnTo>
                <a:lnTo>
                  <a:pt x="349818" y="182098"/>
                </a:lnTo>
                <a:lnTo>
                  <a:pt x="352826" y="184865"/>
                </a:lnTo>
                <a:lnTo>
                  <a:pt x="352104" y="186790"/>
                </a:lnTo>
                <a:lnTo>
                  <a:pt x="353367" y="187271"/>
                </a:lnTo>
                <a:lnTo>
                  <a:pt x="356736" y="189918"/>
                </a:lnTo>
                <a:lnTo>
                  <a:pt x="358481" y="190520"/>
                </a:lnTo>
                <a:lnTo>
                  <a:pt x="358180" y="191904"/>
                </a:lnTo>
                <a:lnTo>
                  <a:pt x="356796" y="191001"/>
                </a:lnTo>
                <a:lnTo>
                  <a:pt x="356556" y="192024"/>
                </a:lnTo>
                <a:lnTo>
                  <a:pt x="358300" y="192746"/>
                </a:lnTo>
                <a:lnTo>
                  <a:pt x="358060" y="194490"/>
                </a:lnTo>
                <a:lnTo>
                  <a:pt x="355052" y="199183"/>
                </a:lnTo>
                <a:lnTo>
                  <a:pt x="358661" y="204176"/>
                </a:lnTo>
                <a:lnTo>
                  <a:pt x="360045" y="207003"/>
                </a:lnTo>
                <a:lnTo>
                  <a:pt x="361909" y="207364"/>
                </a:lnTo>
                <a:lnTo>
                  <a:pt x="361428" y="208567"/>
                </a:lnTo>
                <a:lnTo>
                  <a:pt x="358300" y="210974"/>
                </a:lnTo>
                <a:lnTo>
                  <a:pt x="357819" y="212117"/>
                </a:lnTo>
                <a:lnTo>
                  <a:pt x="356014" y="213801"/>
                </a:lnTo>
                <a:lnTo>
                  <a:pt x="356074" y="215185"/>
                </a:lnTo>
                <a:lnTo>
                  <a:pt x="354992" y="216207"/>
                </a:lnTo>
                <a:lnTo>
                  <a:pt x="354390" y="218072"/>
                </a:lnTo>
                <a:lnTo>
                  <a:pt x="354631" y="219456"/>
                </a:lnTo>
                <a:lnTo>
                  <a:pt x="353428" y="219576"/>
                </a:lnTo>
                <a:lnTo>
                  <a:pt x="353969" y="220840"/>
                </a:lnTo>
                <a:lnTo>
                  <a:pt x="352826" y="221862"/>
                </a:lnTo>
                <a:lnTo>
                  <a:pt x="352224" y="225291"/>
                </a:lnTo>
                <a:lnTo>
                  <a:pt x="351142" y="226976"/>
                </a:lnTo>
                <a:lnTo>
                  <a:pt x="351442" y="228119"/>
                </a:lnTo>
                <a:lnTo>
                  <a:pt x="350480" y="228359"/>
                </a:lnTo>
                <a:lnTo>
                  <a:pt x="340072" y="231969"/>
                </a:lnTo>
                <a:lnTo>
                  <a:pt x="314505" y="240571"/>
                </a:lnTo>
                <a:lnTo>
                  <a:pt x="313483" y="241414"/>
                </a:lnTo>
                <a:lnTo>
                  <a:pt x="314144" y="243098"/>
                </a:lnTo>
                <a:lnTo>
                  <a:pt x="315107" y="243519"/>
                </a:lnTo>
                <a:lnTo>
                  <a:pt x="316310" y="245925"/>
                </a:lnTo>
                <a:lnTo>
                  <a:pt x="315167" y="246888"/>
                </a:lnTo>
                <a:lnTo>
                  <a:pt x="315347" y="249054"/>
                </a:lnTo>
                <a:lnTo>
                  <a:pt x="317754" y="253265"/>
                </a:lnTo>
                <a:lnTo>
                  <a:pt x="317273" y="253746"/>
                </a:lnTo>
                <a:lnTo>
                  <a:pt x="315167" y="253746"/>
                </a:lnTo>
                <a:lnTo>
                  <a:pt x="313242" y="255250"/>
                </a:lnTo>
                <a:lnTo>
                  <a:pt x="312520" y="255190"/>
                </a:lnTo>
                <a:lnTo>
                  <a:pt x="310716" y="252543"/>
                </a:lnTo>
                <a:lnTo>
                  <a:pt x="308911" y="252242"/>
                </a:lnTo>
                <a:lnTo>
                  <a:pt x="307827" y="253686"/>
                </a:lnTo>
                <a:lnTo>
                  <a:pt x="307648" y="254889"/>
                </a:lnTo>
                <a:lnTo>
                  <a:pt x="306324" y="255250"/>
                </a:lnTo>
                <a:lnTo>
                  <a:pt x="303316" y="253746"/>
                </a:lnTo>
                <a:lnTo>
                  <a:pt x="301992" y="253926"/>
                </a:lnTo>
                <a:lnTo>
                  <a:pt x="298744" y="255972"/>
                </a:lnTo>
                <a:lnTo>
                  <a:pt x="297661" y="255791"/>
                </a:lnTo>
                <a:lnTo>
                  <a:pt x="298082" y="253565"/>
                </a:lnTo>
                <a:lnTo>
                  <a:pt x="297000" y="252543"/>
                </a:lnTo>
                <a:lnTo>
                  <a:pt x="295194" y="252483"/>
                </a:lnTo>
                <a:lnTo>
                  <a:pt x="294774" y="251279"/>
                </a:lnTo>
                <a:lnTo>
                  <a:pt x="293570" y="249956"/>
                </a:lnTo>
                <a:lnTo>
                  <a:pt x="292848" y="249896"/>
                </a:lnTo>
                <a:lnTo>
                  <a:pt x="291645" y="250076"/>
                </a:lnTo>
                <a:lnTo>
                  <a:pt x="289179" y="249655"/>
                </a:lnTo>
                <a:lnTo>
                  <a:pt x="287494" y="251520"/>
                </a:lnTo>
                <a:lnTo>
                  <a:pt x="285328" y="251761"/>
                </a:lnTo>
                <a:lnTo>
                  <a:pt x="283404" y="251039"/>
                </a:lnTo>
                <a:lnTo>
                  <a:pt x="283103" y="249896"/>
                </a:lnTo>
                <a:lnTo>
                  <a:pt x="282982" y="248392"/>
                </a:lnTo>
                <a:lnTo>
                  <a:pt x="282200" y="246888"/>
                </a:lnTo>
                <a:lnTo>
                  <a:pt x="279614" y="247369"/>
                </a:lnTo>
                <a:lnTo>
                  <a:pt x="279493" y="246226"/>
                </a:lnTo>
                <a:lnTo>
                  <a:pt x="279012" y="244602"/>
                </a:lnTo>
                <a:lnTo>
                  <a:pt x="275463" y="243278"/>
                </a:lnTo>
                <a:lnTo>
                  <a:pt x="275222" y="242316"/>
                </a:lnTo>
                <a:lnTo>
                  <a:pt x="276125" y="241474"/>
                </a:lnTo>
                <a:lnTo>
                  <a:pt x="275343" y="239789"/>
                </a:lnTo>
                <a:lnTo>
                  <a:pt x="273417" y="238045"/>
                </a:lnTo>
                <a:lnTo>
                  <a:pt x="271493" y="237563"/>
                </a:lnTo>
                <a:lnTo>
                  <a:pt x="269928" y="235217"/>
                </a:lnTo>
                <a:lnTo>
                  <a:pt x="267763" y="234375"/>
                </a:lnTo>
                <a:lnTo>
                  <a:pt x="267281" y="233894"/>
                </a:lnTo>
                <a:lnTo>
                  <a:pt x="266439" y="233052"/>
                </a:lnTo>
                <a:lnTo>
                  <a:pt x="264995" y="231668"/>
                </a:lnTo>
                <a:lnTo>
                  <a:pt x="265717" y="231066"/>
                </a:lnTo>
                <a:lnTo>
                  <a:pt x="266921" y="230766"/>
                </a:lnTo>
                <a:lnTo>
                  <a:pt x="266319" y="229562"/>
                </a:lnTo>
                <a:lnTo>
                  <a:pt x="267341" y="228961"/>
                </a:lnTo>
                <a:lnTo>
                  <a:pt x="268123" y="229382"/>
                </a:lnTo>
                <a:lnTo>
                  <a:pt x="268425" y="227818"/>
                </a:lnTo>
                <a:lnTo>
                  <a:pt x="267221" y="226254"/>
                </a:lnTo>
                <a:lnTo>
                  <a:pt x="266619" y="223847"/>
                </a:lnTo>
                <a:lnTo>
                  <a:pt x="266018" y="221682"/>
                </a:lnTo>
                <a:lnTo>
                  <a:pt x="263612" y="219155"/>
                </a:lnTo>
                <a:lnTo>
                  <a:pt x="264454" y="217651"/>
                </a:lnTo>
                <a:lnTo>
                  <a:pt x="263852" y="216207"/>
                </a:lnTo>
                <a:lnTo>
                  <a:pt x="260604" y="212899"/>
                </a:lnTo>
                <a:lnTo>
                  <a:pt x="261085" y="212057"/>
                </a:lnTo>
                <a:lnTo>
                  <a:pt x="262950" y="211575"/>
                </a:lnTo>
                <a:lnTo>
                  <a:pt x="261747" y="209169"/>
                </a:lnTo>
                <a:lnTo>
                  <a:pt x="261265" y="207785"/>
                </a:lnTo>
                <a:lnTo>
                  <a:pt x="260483" y="204417"/>
                </a:lnTo>
                <a:lnTo>
                  <a:pt x="259160" y="202732"/>
                </a:lnTo>
                <a:lnTo>
                  <a:pt x="257175" y="202130"/>
                </a:lnTo>
                <a:lnTo>
                  <a:pt x="256574" y="201709"/>
                </a:lnTo>
                <a:lnTo>
                  <a:pt x="254347" y="202973"/>
                </a:lnTo>
                <a:lnTo>
                  <a:pt x="252723" y="202852"/>
                </a:lnTo>
                <a:lnTo>
                  <a:pt x="252543" y="201950"/>
                </a:lnTo>
                <a:lnTo>
                  <a:pt x="252242" y="201168"/>
                </a:lnTo>
                <a:lnTo>
                  <a:pt x="252242" y="199423"/>
                </a:lnTo>
                <a:lnTo>
                  <a:pt x="253024" y="197799"/>
                </a:lnTo>
                <a:lnTo>
                  <a:pt x="255129" y="196536"/>
                </a:lnTo>
                <a:lnTo>
                  <a:pt x="255129" y="194250"/>
                </a:lnTo>
                <a:lnTo>
                  <a:pt x="254528" y="193648"/>
                </a:lnTo>
                <a:lnTo>
                  <a:pt x="253806" y="193829"/>
                </a:lnTo>
                <a:lnTo>
                  <a:pt x="252603" y="194912"/>
                </a:lnTo>
                <a:lnTo>
                  <a:pt x="250738" y="194009"/>
                </a:lnTo>
                <a:lnTo>
                  <a:pt x="249174" y="193769"/>
                </a:lnTo>
                <a:lnTo>
                  <a:pt x="248452" y="192987"/>
                </a:lnTo>
                <a:lnTo>
                  <a:pt x="247850" y="190279"/>
                </a:lnTo>
                <a:lnTo>
                  <a:pt x="247249" y="189738"/>
                </a:lnTo>
                <a:lnTo>
                  <a:pt x="245444" y="190340"/>
                </a:lnTo>
                <a:lnTo>
                  <a:pt x="243579" y="189377"/>
                </a:lnTo>
                <a:lnTo>
                  <a:pt x="242978" y="189738"/>
                </a:lnTo>
                <a:lnTo>
                  <a:pt x="241534" y="190580"/>
                </a:lnTo>
                <a:lnTo>
                  <a:pt x="239729" y="189317"/>
                </a:lnTo>
                <a:lnTo>
                  <a:pt x="239248" y="187512"/>
                </a:lnTo>
                <a:lnTo>
                  <a:pt x="238646" y="186850"/>
                </a:lnTo>
                <a:lnTo>
                  <a:pt x="237804" y="186971"/>
                </a:lnTo>
                <a:lnTo>
                  <a:pt x="237202" y="189497"/>
                </a:lnTo>
                <a:lnTo>
                  <a:pt x="234916" y="188475"/>
                </a:lnTo>
                <a:lnTo>
                  <a:pt x="232871" y="189437"/>
                </a:lnTo>
                <a:lnTo>
                  <a:pt x="232270" y="191362"/>
                </a:lnTo>
                <a:lnTo>
                  <a:pt x="231908" y="191543"/>
                </a:lnTo>
                <a:lnTo>
                  <a:pt x="229322" y="190340"/>
                </a:lnTo>
                <a:lnTo>
                  <a:pt x="227336" y="191904"/>
                </a:lnTo>
                <a:lnTo>
                  <a:pt x="226133" y="190580"/>
                </a:lnTo>
                <a:lnTo>
                  <a:pt x="226675" y="189557"/>
                </a:lnTo>
                <a:lnTo>
                  <a:pt x="226675" y="189136"/>
                </a:lnTo>
                <a:lnTo>
                  <a:pt x="226314" y="188535"/>
                </a:lnTo>
                <a:lnTo>
                  <a:pt x="225892" y="187933"/>
                </a:lnTo>
                <a:lnTo>
                  <a:pt x="225351" y="187813"/>
                </a:lnTo>
                <a:lnTo>
                  <a:pt x="224449" y="187873"/>
                </a:lnTo>
                <a:lnTo>
                  <a:pt x="224268" y="187632"/>
                </a:lnTo>
                <a:lnTo>
                  <a:pt x="224088" y="187271"/>
                </a:lnTo>
                <a:lnTo>
                  <a:pt x="223606" y="186128"/>
                </a:lnTo>
                <a:lnTo>
                  <a:pt x="223606" y="185828"/>
                </a:lnTo>
                <a:lnTo>
                  <a:pt x="223968" y="185106"/>
                </a:lnTo>
                <a:lnTo>
                  <a:pt x="223968" y="184264"/>
                </a:lnTo>
                <a:lnTo>
                  <a:pt x="223667" y="183843"/>
                </a:lnTo>
                <a:lnTo>
                  <a:pt x="222945" y="182760"/>
                </a:lnTo>
                <a:lnTo>
                  <a:pt x="222524" y="182399"/>
                </a:lnTo>
                <a:lnTo>
                  <a:pt x="221983" y="181857"/>
                </a:lnTo>
                <a:lnTo>
                  <a:pt x="221802" y="181496"/>
                </a:lnTo>
                <a:lnTo>
                  <a:pt x="221682" y="181135"/>
                </a:lnTo>
                <a:lnTo>
                  <a:pt x="221561" y="180654"/>
                </a:lnTo>
                <a:lnTo>
                  <a:pt x="221320" y="179872"/>
                </a:lnTo>
                <a:lnTo>
                  <a:pt x="221201" y="179631"/>
                </a:lnTo>
                <a:lnTo>
                  <a:pt x="220900" y="179090"/>
                </a:lnTo>
                <a:lnTo>
                  <a:pt x="220659" y="178488"/>
                </a:lnTo>
                <a:lnTo>
                  <a:pt x="220298" y="178488"/>
                </a:lnTo>
                <a:lnTo>
                  <a:pt x="219697" y="178188"/>
                </a:lnTo>
                <a:lnTo>
                  <a:pt x="219095" y="178188"/>
                </a:lnTo>
                <a:lnTo>
                  <a:pt x="218734" y="177947"/>
                </a:lnTo>
                <a:lnTo>
                  <a:pt x="218493" y="177586"/>
                </a:lnTo>
                <a:lnTo>
                  <a:pt x="218433" y="177045"/>
                </a:lnTo>
                <a:lnTo>
                  <a:pt x="218313" y="176503"/>
                </a:lnTo>
                <a:lnTo>
                  <a:pt x="217892" y="176263"/>
                </a:lnTo>
                <a:lnTo>
                  <a:pt x="217351" y="176263"/>
                </a:lnTo>
                <a:lnTo>
                  <a:pt x="216989" y="176624"/>
                </a:lnTo>
                <a:lnTo>
                  <a:pt x="216929" y="176924"/>
                </a:lnTo>
                <a:lnTo>
                  <a:pt x="217110" y="177646"/>
                </a:lnTo>
                <a:lnTo>
                  <a:pt x="216989" y="177646"/>
                </a:lnTo>
                <a:lnTo>
                  <a:pt x="216267" y="177706"/>
                </a:lnTo>
                <a:lnTo>
                  <a:pt x="216087" y="177827"/>
                </a:lnTo>
                <a:lnTo>
                  <a:pt x="215786" y="177827"/>
                </a:lnTo>
                <a:lnTo>
                  <a:pt x="215485" y="177706"/>
                </a:lnTo>
                <a:lnTo>
                  <a:pt x="215064" y="177406"/>
                </a:lnTo>
                <a:lnTo>
                  <a:pt x="214643" y="177225"/>
                </a:lnTo>
                <a:lnTo>
                  <a:pt x="214523" y="177105"/>
                </a:lnTo>
                <a:lnTo>
                  <a:pt x="214403" y="176684"/>
                </a:lnTo>
                <a:lnTo>
                  <a:pt x="214102" y="176142"/>
                </a:lnTo>
                <a:lnTo>
                  <a:pt x="213621" y="175902"/>
                </a:lnTo>
                <a:lnTo>
                  <a:pt x="212899" y="175420"/>
                </a:lnTo>
                <a:lnTo>
                  <a:pt x="212658" y="175120"/>
                </a:lnTo>
                <a:lnTo>
                  <a:pt x="212357" y="174939"/>
                </a:lnTo>
                <a:lnTo>
                  <a:pt x="211214" y="174819"/>
                </a:lnTo>
                <a:lnTo>
                  <a:pt x="210312" y="174217"/>
                </a:lnTo>
                <a:lnTo>
                  <a:pt x="210432" y="172412"/>
                </a:lnTo>
                <a:lnTo>
                  <a:pt x="209891" y="171209"/>
                </a:lnTo>
                <a:lnTo>
                  <a:pt x="208687" y="170668"/>
                </a:lnTo>
                <a:lnTo>
                  <a:pt x="206702" y="170367"/>
                </a:lnTo>
                <a:lnTo>
                  <a:pt x="196355" y="173255"/>
                </a:lnTo>
                <a:lnTo>
                  <a:pt x="192385" y="174398"/>
                </a:lnTo>
                <a:lnTo>
                  <a:pt x="192084" y="174398"/>
                </a:lnTo>
                <a:lnTo>
                  <a:pt x="187512" y="175721"/>
                </a:lnTo>
                <a:lnTo>
                  <a:pt x="181797" y="177225"/>
                </a:lnTo>
                <a:lnTo>
                  <a:pt x="177104" y="178609"/>
                </a:lnTo>
                <a:lnTo>
                  <a:pt x="176262" y="178729"/>
                </a:lnTo>
                <a:lnTo>
                  <a:pt x="173976" y="179391"/>
                </a:lnTo>
                <a:lnTo>
                  <a:pt x="173375" y="179571"/>
                </a:lnTo>
                <a:lnTo>
                  <a:pt x="173194" y="179692"/>
                </a:lnTo>
                <a:lnTo>
                  <a:pt x="167178" y="181256"/>
                </a:lnTo>
                <a:lnTo>
                  <a:pt x="164592" y="181978"/>
                </a:lnTo>
                <a:lnTo>
                  <a:pt x="161403" y="183000"/>
                </a:lnTo>
                <a:lnTo>
                  <a:pt x="157553" y="184023"/>
                </a:lnTo>
                <a:lnTo>
                  <a:pt x="156590" y="184324"/>
                </a:lnTo>
                <a:lnTo>
                  <a:pt x="153884" y="184986"/>
                </a:lnTo>
                <a:lnTo>
                  <a:pt x="152560" y="185346"/>
                </a:lnTo>
                <a:lnTo>
                  <a:pt x="152259" y="185467"/>
                </a:lnTo>
                <a:lnTo>
                  <a:pt x="152019" y="185467"/>
                </a:lnTo>
                <a:lnTo>
                  <a:pt x="148831" y="186369"/>
                </a:lnTo>
                <a:lnTo>
                  <a:pt x="139566" y="188775"/>
                </a:lnTo>
                <a:lnTo>
                  <a:pt x="133912" y="190219"/>
                </a:lnTo>
                <a:lnTo>
                  <a:pt x="128918" y="191663"/>
                </a:lnTo>
                <a:lnTo>
                  <a:pt x="126511" y="192265"/>
                </a:lnTo>
                <a:lnTo>
                  <a:pt x="120075" y="193829"/>
                </a:lnTo>
                <a:lnTo>
                  <a:pt x="119473" y="194069"/>
                </a:lnTo>
                <a:lnTo>
                  <a:pt x="111472" y="196175"/>
                </a:lnTo>
                <a:lnTo>
                  <a:pt x="107983" y="197077"/>
                </a:lnTo>
                <a:lnTo>
                  <a:pt x="102509" y="198521"/>
                </a:lnTo>
                <a:lnTo>
                  <a:pt x="101607" y="198822"/>
                </a:lnTo>
                <a:lnTo>
                  <a:pt x="99080" y="199484"/>
                </a:lnTo>
                <a:lnTo>
                  <a:pt x="92643" y="201288"/>
                </a:lnTo>
                <a:lnTo>
                  <a:pt x="89876" y="201950"/>
                </a:lnTo>
                <a:lnTo>
                  <a:pt x="87229" y="202672"/>
                </a:lnTo>
                <a:lnTo>
                  <a:pt x="83860" y="203574"/>
                </a:lnTo>
                <a:lnTo>
                  <a:pt x="82175" y="204056"/>
                </a:lnTo>
                <a:lnTo>
                  <a:pt x="80671" y="204417"/>
                </a:lnTo>
                <a:lnTo>
                  <a:pt x="77964" y="205138"/>
                </a:lnTo>
                <a:lnTo>
                  <a:pt x="73693" y="206281"/>
                </a:lnTo>
                <a:lnTo>
                  <a:pt x="69121" y="207485"/>
                </a:lnTo>
                <a:lnTo>
                  <a:pt x="67377" y="207845"/>
                </a:lnTo>
                <a:lnTo>
                  <a:pt x="60037" y="209831"/>
                </a:lnTo>
                <a:lnTo>
                  <a:pt x="57150" y="210432"/>
                </a:lnTo>
                <a:lnTo>
                  <a:pt x="56368" y="210673"/>
                </a:lnTo>
                <a:lnTo>
                  <a:pt x="56127" y="210673"/>
                </a:lnTo>
                <a:lnTo>
                  <a:pt x="53119" y="211395"/>
                </a:lnTo>
                <a:lnTo>
                  <a:pt x="49149" y="212418"/>
                </a:lnTo>
                <a:lnTo>
                  <a:pt x="48066" y="212718"/>
                </a:lnTo>
                <a:lnTo>
                  <a:pt x="45359" y="21332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" name="Freeform: Shape 299" title="NY-20">
            <a:extLst>
              <a:ext uri="{FF2B5EF4-FFF2-40B4-BE49-F238E27FC236}">
                <a16:creationId xmlns:a16="http://schemas.microsoft.com/office/drawing/2014/main" id="{77A8F591-E38D-50D9-C539-0FB82C290185}"/>
              </a:ext>
            </a:extLst>
          </p:cNvPr>
          <p:cNvSpPr/>
          <p:nvPr/>
        </p:nvSpPr>
        <p:spPr>
          <a:xfrm>
            <a:off x="7195273" y="2805792"/>
            <a:ext cx="84639" cy="151163"/>
          </a:xfrm>
          <a:custGeom>
            <a:avLst/>
            <a:gdLst>
              <a:gd name="connsiteX0" fmla="*/ 97697 w 105938"/>
              <a:gd name="connsiteY0" fmla="*/ 166878 h 195934"/>
              <a:gd name="connsiteX1" fmla="*/ 90899 w 105938"/>
              <a:gd name="connsiteY1" fmla="*/ 169946 h 195934"/>
              <a:gd name="connsiteX2" fmla="*/ 77905 w 105938"/>
              <a:gd name="connsiteY2" fmla="*/ 176684 h 195934"/>
              <a:gd name="connsiteX3" fmla="*/ 72250 w 105938"/>
              <a:gd name="connsiteY3" fmla="*/ 179090 h 195934"/>
              <a:gd name="connsiteX4" fmla="*/ 55346 w 105938"/>
              <a:gd name="connsiteY4" fmla="*/ 187211 h 195934"/>
              <a:gd name="connsiteX5" fmla="*/ 37779 w 105938"/>
              <a:gd name="connsiteY5" fmla="*/ 195333 h 195934"/>
              <a:gd name="connsiteX6" fmla="*/ 36697 w 105938"/>
              <a:gd name="connsiteY6" fmla="*/ 195934 h 195934"/>
              <a:gd name="connsiteX7" fmla="*/ 35794 w 105938"/>
              <a:gd name="connsiteY7" fmla="*/ 193528 h 195934"/>
              <a:gd name="connsiteX8" fmla="*/ 36095 w 105938"/>
              <a:gd name="connsiteY8" fmla="*/ 188475 h 195934"/>
              <a:gd name="connsiteX9" fmla="*/ 35855 w 105938"/>
              <a:gd name="connsiteY9" fmla="*/ 183602 h 195934"/>
              <a:gd name="connsiteX10" fmla="*/ 36155 w 105938"/>
              <a:gd name="connsiteY10" fmla="*/ 180534 h 195934"/>
              <a:gd name="connsiteX11" fmla="*/ 36757 w 105938"/>
              <a:gd name="connsiteY11" fmla="*/ 178488 h 195934"/>
              <a:gd name="connsiteX12" fmla="*/ 36396 w 105938"/>
              <a:gd name="connsiteY12" fmla="*/ 175781 h 195934"/>
              <a:gd name="connsiteX13" fmla="*/ 35433 w 105938"/>
              <a:gd name="connsiteY13" fmla="*/ 172593 h 195934"/>
              <a:gd name="connsiteX14" fmla="*/ 34832 w 105938"/>
              <a:gd name="connsiteY14" fmla="*/ 172172 h 195934"/>
              <a:gd name="connsiteX15" fmla="*/ 32004 w 105938"/>
              <a:gd name="connsiteY15" fmla="*/ 168683 h 195934"/>
              <a:gd name="connsiteX16" fmla="*/ 32125 w 105938"/>
              <a:gd name="connsiteY16" fmla="*/ 166878 h 195934"/>
              <a:gd name="connsiteX17" fmla="*/ 31764 w 105938"/>
              <a:gd name="connsiteY17" fmla="*/ 163870 h 195934"/>
              <a:gd name="connsiteX18" fmla="*/ 32967 w 105938"/>
              <a:gd name="connsiteY18" fmla="*/ 161464 h 195934"/>
              <a:gd name="connsiteX19" fmla="*/ 33147 w 105938"/>
              <a:gd name="connsiteY19" fmla="*/ 159118 h 195934"/>
              <a:gd name="connsiteX20" fmla="*/ 34832 w 105938"/>
              <a:gd name="connsiteY20" fmla="*/ 154305 h 195934"/>
              <a:gd name="connsiteX21" fmla="*/ 34591 w 105938"/>
              <a:gd name="connsiteY21" fmla="*/ 152621 h 195934"/>
              <a:gd name="connsiteX22" fmla="*/ 35253 w 105938"/>
              <a:gd name="connsiteY22" fmla="*/ 149011 h 195934"/>
              <a:gd name="connsiteX23" fmla="*/ 35433 w 105938"/>
              <a:gd name="connsiteY23" fmla="*/ 144620 h 195934"/>
              <a:gd name="connsiteX24" fmla="*/ 34230 w 105938"/>
              <a:gd name="connsiteY24" fmla="*/ 140288 h 195934"/>
              <a:gd name="connsiteX25" fmla="*/ 33508 w 105938"/>
              <a:gd name="connsiteY25" fmla="*/ 135295 h 195934"/>
              <a:gd name="connsiteX26" fmla="*/ 30861 w 105938"/>
              <a:gd name="connsiteY26" fmla="*/ 133490 h 195934"/>
              <a:gd name="connsiteX27" fmla="*/ 31222 w 105938"/>
              <a:gd name="connsiteY27" fmla="*/ 136919 h 195934"/>
              <a:gd name="connsiteX28" fmla="*/ 28816 w 105938"/>
              <a:gd name="connsiteY28" fmla="*/ 137882 h 195934"/>
              <a:gd name="connsiteX29" fmla="*/ 23402 w 105938"/>
              <a:gd name="connsiteY29" fmla="*/ 137882 h 195934"/>
              <a:gd name="connsiteX30" fmla="*/ 23402 w 105938"/>
              <a:gd name="connsiteY30" fmla="*/ 138243 h 195934"/>
              <a:gd name="connsiteX31" fmla="*/ 19432 w 105938"/>
              <a:gd name="connsiteY31" fmla="*/ 139987 h 195934"/>
              <a:gd name="connsiteX32" fmla="*/ 13356 w 105938"/>
              <a:gd name="connsiteY32" fmla="*/ 135115 h 195934"/>
              <a:gd name="connsiteX33" fmla="*/ 13055 w 105938"/>
              <a:gd name="connsiteY33" fmla="*/ 134212 h 195934"/>
              <a:gd name="connsiteX34" fmla="*/ 15280 w 105938"/>
              <a:gd name="connsiteY34" fmla="*/ 132708 h 195934"/>
              <a:gd name="connsiteX35" fmla="*/ 19010 w 105938"/>
              <a:gd name="connsiteY35" fmla="*/ 131505 h 195934"/>
              <a:gd name="connsiteX36" fmla="*/ 19492 w 105938"/>
              <a:gd name="connsiteY36" fmla="*/ 129640 h 195934"/>
              <a:gd name="connsiteX37" fmla="*/ 18589 w 105938"/>
              <a:gd name="connsiteY37" fmla="*/ 127956 h 195934"/>
              <a:gd name="connsiteX38" fmla="*/ 19010 w 105938"/>
              <a:gd name="connsiteY38" fmla="*/ 126151 h 195934"/>
              <a:gd name="connsiteX39" fmla="*/ 17627 w 105938"/>
              <a:gd name="connsiteY39" fmla="*/ 124527 h 195934"/>
              <a:gd name="connsiteX40" fmla="*/ 16243 w 105938"/>
              <a:gd name="connsiteY40" fmla="*/ 124527 h 195934"/>
              <a:gd name="connsiteX41" fmla="*/ 16664 w 105938"/>
              <a:gd name="connsiteY41" fmla="*/ 121699 h 195934"/>
              <a:gd name="connsiteX42" fmla="*/ 16364 w 105938"/>
              <a:gd name="connsiteY42" fmla="*/ 121459 h 195934"/>
              <a:gd name="connsiteX43" fmla="*/ 22199 w 105938"/>
              <a:gd name="connsiteY43" fmla="*/ 114360 h 195934"/>
              <a:gd name="connsiteX44" fmla="*/ 30500 w 105938"/>
              <a:gd name="connsiteY44" fmla="*/ 104554 h 195934"/>
              <a:gd name="connsiteX45" fmla="*/ 34832 w 105938"/>
              <a:gd name="connsiteY45" fmla="*/ 99140 h 195934"/>
              <a:gd name="connsiteX46" fmla="*/ 20996 w 105938"/>
              <a:gd name="connsiteY46" fmla="*/ 65632 h 195934"/>
              <a:gd name="connsiteX47" fmla="*/ 9626 w 105938"/>
              <a:gd name="connsiteY47" fmla="*/ 38321 h 195934"/>
              <a:gd name="connsiteX48" fmla="*/ 0 w 105938"/>
              <a:gd name="connsiteY48" fmla="*/ 15340 h 195934"/>
              <a:gd name="connsiteX49" fmla="*/ 15762 w 105938"/>
              <a:gd name="connsiteY49" fmla="*/ 8422 h 195934"/>
              <a:gd name="connsiteX50" fmla="*/ 34832 w 105938"/>
              <a:gd name="connsiteY50" fmla="*/ 0 h 195934"/>
              <a:gd name="connsiteX51" fmla="*/ 36817 w 105938"/>
              <a:gd name="connsiteY51" fmla="*/ 2105 h 195934"/>
              <a:gd name="connsiteX52" fmla="*/ 38020 w 105938"/>
              <a:gd name="connsiteY52" fmla="*/ 4091 h 195934"/>
              <a:gd name="connsiteX53" fmla="*/ 37960 w 105938"/>
              <a:gd name="connsiteY53" fmla="*/ 6256 h 195934"/>
              <a:gd name="connsiteX54" fmla="*/ 39524 w 105938"/>
              <a:gd name="connsiteY54" fmla="*/ 7159 h 195934"/>
              <a:gd name="connsiteX55" fmla="*/ 40366 w 105938"/>
              <a:gd name="connsiteY55" fmla="*/ 8783 h 195934"/>
              <a:gd name="connsiteX56" fmla="*/ 42111 w 105938"/>
              <a:gd name="connsiteY56" fmla="*/ 9866 h 195934"/>
              <a:gd name="connsiteX57" fmla="*/ 41750 w 105938"/>
              <a:gd name="connsiteY57" fmla="*/ 11370 h 195934"/>
              <a:gd name="connsiteX58" fmla="*/ 44397 w 105938"/>
              <a:gd name="connsiteY58" fmla="*/ 12994 h 195934"/>
              <a:gd name="connsiteX59" fmla="*/ 45901 w 105938"/>
              <a:gd name="connsiteY59" fmla="*/ 14799 h 195934"/>
              <a:gd name="connsiteX60" fmla="*/ 47465 w 105938"/>
              <a:gd name="connsiteY60" fmla="*/ 14678 h 195934"/>
              <a:gd name="connsiteX61" fmla="*/ 49029 w 105938"/>
              <a:gd name="connsiteY61" fmla="*/ 20093 h 195934"/>
              <a:gd name="connsiteX62" fmla="*/ 48247 w 105938"/>
              <a:gd name="connsiteY62" fmla="*/ 22258 h 195934"/>
              <a:gd name="connsiteX63" fmla="*/ 49209 w 105938"/>
              <a:gd name="connsiteY63" fmla="*/ 25026 h 195934"/>
              <a:gd name="connsiteX64" fmla="*/ 50473 w 105938"/>
              <a:gd name="connsiteY64" fmla="*/ 25627 h 195934"/>
              <a:gd name="connsiteX65" fmla="*/ 51255 w 105938"/>
              <a:gd name="connsiteY65" fmla="*/ 24424 h 195934"/>
              <a:gd name="connsiteX66" fmla="*/ 53361 w 105938"/>
              <a:gd name="connsiteY66" fmla="*/ 23883 h 195934"/>
              <a:gd name="connsiteX67" fmla="*/ 54984 w 105938"/>
              <a:gd name="connsiteY67" fmla="*/ 24244 h 195934"/>
              <a:gd name="connsiteX68" fmla="*/ 57391 w 105938"/>
              <a:gd name="connsiteY68" fmla="*/ 25808 h 195934"/>
              <a:gd name="connsiteX69" fmla="*/ 59316 w 105938"/>
              <a:gd name="connsiteY69" fmla="*/ 27673 h 195934"/>
              <a:gd name="connsiteX70" fmla="*/ 59978 w 105938"/>
              <a:gd name="connsiteY70" fmla="*/ 25567 h 195934"/>
              <a:gd name="connsiteX71" fmla="*/ 61602 w 105938"/>
              <a:gd name="connsiteY71" fmla="*/ 22980 h 195934"/>
              <a:gd name="connsiteX72" fmla="*/ 61722 w 105938"/>
              <a:gd name="connsiteY72" fmla="*/ 20454 h 195934"/>
              <a:gd name="connsiteX73" fmla="*/ 61000 w 105938"/>
              <a:gd name="connsiteY73" fmla="*/ 18890 h 195934"/>
              <a:gd name="connsiteX74" fmla="*/ 61903 w 105938"/>
              <a:gd name="connsiteY74" fmla="*/ 17325 h 195934"/>
              <a:gd name="connsiteX75" fmla="*/ 64129 w 105938"/>
              <a:gd name="connsiteY75" fmla="*/ 16122 h 195934"/>
              <a:gd name="connsiteX76" fmla="*/ 64730 w 105938"/>
              <a:gd name="connsiteY76" fmla="*/ 14919 h 195934"/>
              <a:gd name="connsiteX77" fmla="*/ 66114 w 105938"/>
              <a:gd name="connsiteY77" fmla="*/ 14558 h 195934"/>
              <a:gd name="connsiteX78" fmla="*/ 66415 w 105938"/>
              <a:gd name="connsiteY78" fmla="*/ 13355 h 195934"/>
              <a:gd name="connsiteX79" fmla="*/ 67317 w 105938"/>
              <a:gd name="connsiteY79" fmla="*/ 13776 h 195934"/>
              <a:gd name="connsiteX80" fmla="*/ 68640 w 105938"/>
              <a:gd name="connsiteY80" fmla="*/ 16002 h 195934"/>
              <a:gd name="connsiteX81" fmla="*/ 70265 w 105938"/>
              <a:gd name="connsiteY81" fmla="*/ 16243 h 195934"/>
              <a:gd name="connsiteX82" fmla="*/ 70926 w 105938"/>
              <a:gd name="connsiteY82" fmla="*/ 14318 h 195934"/>
              <a:gd name="connsiteX83" fmla="*/ 68340 w 105938"/>
              <a:gd name="connsiteY83" fmla="*/ 12633 h 195934"/>
              <a:gd name="connsiteX84" fmla="*/ 68520 w 105938"/>
              <a:gd name="connsiteY84" fmla="*/ 10949 h 195934"/>
              <a:gd name="connsiteX85" fmla="*/ 71348 w 105938"/>
              <a:gd name="connsiteY85" fmla="*/ 10768 h 195934"/>
              <a:gd name="connsiteX86" fmla="*/ 72370 w 105938"/>
              <a:gd name="connsiteY86" fmla="*/ 9746 h 195934"/>
              <a:gd name="connsiteX87" fmla="*/ 71588 w 105938"/>
              <a:gd name="connsiteY87" fmla="*/ 7820 h 195934"/>
              <a:gd name="connsiteX88" fmla="*/ 72370 w 105938"/>
              <a:gd name="connsiteY88" fmla="*/ 7038 h 195934"/>
              <a:gd name="connsiteX89" fmla="*/ 73574 w 105938"/>
              <a:gd name="connsiteY89" fmla="*/ 7339 h 195934"/>
              <a:gd name="connsiteX90" fmla="*/ 75860 w 105938"/>
              <a:gd name="connsiteY90" fmla="*/ 6076 h 195934"/>
              <a:gd name="connsiteX91" fmla="*/ 77845 w 105938"/>
              <a:gd name="connsiteY91" fmla="*/ 5655 h 195934"/>
              <a:gd name="connsiteX92" fmla="*/ 78987 w 105938"/>
              <a:gd name="connsiteY92" fmla="*/ 6437 h 195934"/>
              <a:gd name="connsiteX93" fmla="*/ 78627 w 105938"/>
              <a:gd name="connsiteY93" fmla="*/ 10648 h 195934"/>
              <a:gd name="connsiteX94" fmla="*/ 79048 w 105938"/>
              <a:gd name="connsiteY94" fmla="*/ 12693 h 195934"/>
              <a:gd name="connsiteX95" fmla="*/ 80853 w 105938"/>
              <a:gd name="connsiteY95" fmla="*/ 13175 h 195934"/>
              <a:gd name="connsiteX96" fmla="*/ 81514 w 105938"/>
              <a:gd name="connsiteY96" fmla="*/ 14979 h 195934"/>
              <a:gd name="connsiteX97" fmla="*/ 80913 w 105938"/>
              <a:gd name="connsiteY97" fmla="*/ 16964 h 195934"/>
              <a:gd name="connsiteX98" fmla="*/ 82116 w 105938"/>
              <a:gd name="connsiteY98" fmla="*/ 19070 h 195934"/>
              <a:gd name="connsiteX99" fmla="*/ 83259 w 105938"/>
              <a:gd name="connsiteY99" fmla="*/ 19611 h 195934"/>
              <a:gd name="connsiteX100" fmla="*/ 85124 w 105938"/>
              <a:gd name="connsiteY100" fmla="*/ 22860 h 195934"/>
              <a:gd name="connsiteX101" fmla="*/ 85063 w 105938"/>
              <a:gd name="connsiteY101" fmla="*/ 25868 h 195934"/>
              <a:gd name="connsiteX102" fmla="*/ 86267 w 105938"/>
              <a:gd name="connsiteY102" fmla="*/ 27673 h 195934"/>
              <a:gd name="connsiteX103" fmla="*/ 85845 w 105938"/>
              <a:gd name="connsiteY103" fmla="*/ 30199 h 195934"/>
              <a:gd name="connsiteX104" fmla="*/ 86748 w 105938"/>
              <a:gd name="connsiteY104" fmla="*/ 30741 h 195934"/>
              <a:gd name="connsiteX105" fmla="*/ 88011 w 105938"/>
              <a:gd name="connsiteY105" fmla="*/ 33147 h 195934"/>
              <a:gd name="connsiteX106" fmla="*/ 87289 w 105938"/>
              <a:gd name="connsiteY106" fmla="*/ 35914 h 195934"/>
              <a:gd name="connsiteX107" fmla="*/ 88853 w 105938"/>
              <a:gd name="connsiteY107" fmla="*/ 38621 h 195934"/>
              <a:gd name="connsiteX108" fmla="*/ 90177 w 105938"/>
              <a:gd name="connsiteY108" fmla="*/ 39103 h 195934"/>
              <a:gd name="connsiteX109" fmla="*/ 91681 w 105938"/>
              <a:gd name="connsiteY109" fmla="*/ 42411 h 195934"/>
              <a:gd name="connsiteX110" fmla="*/ 91501 w 105938"/>
              <a:gd name="connsiteY110" fmla="*/ 44336 h 195934"/>
              <a:gd name="connsiteX111" fmla="*/ 92403 w 105938"/>
              <a:gd name="connsiteY111" fmla="*/ 46081 h 195934"/>
              <a:gd name="connsiteX112" fmla="*/ 92223 w 105938"/>
              <a:gd name="connsiteY112" fmla="*/ 48487 h 195934"/>
              <a:gd name="connsiteX113" fmla="*/ 93425 w 105938"/>
              <a:gd name="connsiteY113" fmla="*/ 50412 h 195934"/>
              <a:gd name="connsiteX114" fmla="*/ 92704 w 105938"/>
              <a:gd name="connsiteY114" fmla="*/ 52157 h 195934"/>
              <a:gd name="connsiteX115" fmla="*/ 93005 w 105938"/>
              <a:gd name="connsiteY115" fmla="*/ 55586 h 195934"/>
              <a:gd name="connsiteX116" fmla="*/ 93486 w 105938"/>
              <a:gd name="connsiteY116" fmla="*/ 57150 h 195934"/>
              <a:gd name="connsiteX117" fmla="*/ 93486 w 105938"/>
              <a:gd name="connsiteY117" fmla="*/ 60338 h 195934"/>
              <a:gd name="connsiteX118" fmla="*/ 92764 w 105938"/>
              <a:gd name="connsiteY118" fmla="*/ 61722 h 195934"/>
              <a:gd name="connsiteX119" fmla="*/ 93185 w 105938"/>
              <a:gd name="connsiteY119" fmla="*/ 65632 h 195934"/>
              <a:gd name="connsiteX120" fmla="*/ 90959 w 105938"/>
              <a:gd name="connsiteY120" fmla="*/ 68460 h 195934"/>
              <a:gd name="connsiteX121" fmla="*/ 92223 w 105938"/>
              <a:gd name="connsiteY121" fmla="*/ 71828 h 195934"/>
              <a:gd name="connsiteX122" fmla="*/ 92102 w 105938"/>
              <a:gd name="connsiteY122" fmla="*/ 73633 h 195934"/>
              <a:gd name="connsiteX123" fmla="*/ 90057 w 105938"/>
              <a:gd name="connsiteY123" fmla="*/ 75077 h 195934"/>
              <a:gd name="connsiteX124" fmla="*/ 89154 w 105938"/>
              <a:gd name="connsiteY124" fmla="*/ 76461 h 195934"/>
              <a:gd name="connsiteX125" fmla="*/ 89034 w 105938"/>
              <a:gd name="connsiteY125" fmla="*/ 77664 h 195934"/>
              <a:gd name="connsiteX126" fmla="*/ 87771 w 105938"/>
              <a:gd name="connsiteY126" fmla="*/ 80852 h 195934"/>
              <a:gd name="connsiteX127" fmla="*/ 88071 w 105938"/>
              <a:gd name="connsiteY127" fmla="*/ 84702 h 195934"/>
              <a:gd name="connsiteX128" fmla="*/ 90478 w 105938"/>
              <a:gd name="connsiteY128" fmla="*/ 87409 h 195934"/>
              <a:gd name="connsiteX129" fmla="*/ 91079 w 105938"/>
              <a:gd name="connsiteY129" fmla="*/ 90538 h 195934"/>
              <a:gd name="connsiteX130" fmla="*/ 92704 w 105938"/>
              <a:gd name="connsiteY130" fmla="*/ 93726 h 195934"/>
              <a:gd name="connsiteX131" fmla="*/ 95351 w 105938"/>
              <a:gd name="connsiteY131" fmla="*/ 97155 h 195934"/>
              <a:gd name="connsiteX132" fmla="*/ 95892 w 105938"/>
              <a:gd name="connsiteY132" fmla="*/ 100223 h 195934"/>
              <a:gd name="connsiteX133" fmla="*/ 94809 w 105938"/>
              <a:gd name="connsiteY133" fmla="*/ 102028 h 195934"/>
              <a:gd name="connsiteX134" fmla="*/ 97456 w 105938"/>
              <a:gd name="connsiteY134" fmla="*/ 102088 h 195934"/>
              <a:gd name="connsiteX135" fmla="*/ 98659 w 105938"/>
              <a:gd name="connsiteY135" fmla="*/ 103532 h 195934"/>
              <a:gd name="connsiteX136" fmla="*/ 97697 w 105938"/>
              <a:gd name="connsiteY136" fmla="*/ 104494 h 195934"/>
              <a:gd name="connsiteX137" fmla="*/ 98118 w 105938"/>
              <a:gd name="connsiteY137" fmla="*/ 109126 h 195934"/>
              <a:gd name="connsiteX138" fmla="*/ 99682 w 105938"/>
              <a:gd name="connsiteY138" fmla="*/ 111653 h 195934"/>
              <a:gd name="connsiteX139" fmla="*/ 102690 w 105938"/>
              <a:gd name="connsiteY139" fmla="*/ 118932 h 195934"/>
              <a:gd name="connsiteX140" fmla="*/ 105217 w 105938"/>
              <a:gd name="connsiteY140" fmla="*/ 119233 h 195934"/>
              <a:gd name="connsiteX141" fmla="*/ 105818 w 105938"/>
              <a:gd name="connsiteY141" fmla="*/ 120316 h 195934"/>
              <a:gd name="connsiteX142" fmla="*/ 105939 w 105938"/>
              <a:gd name="connsiteY142" fmla="*/ 122241 h 195934"/>
              <a:gd name="connsiteX143" fmla="*/ 105577 w 105938"/>
              <a:gd name="connsiteY143" fmla="*/ 124166 h 195934"/>
              <a:gd name="connsiteX144" fmla="*/ 103532 w 105938"/>
              <a:gd name="connsiteY144" fmla="*/ 124767 h 195934"/>
              <a:gd name="connsiteX145" fmla="*/ 102028 w 105938"/>
              <a:gd name="connsiteY145" fmla="*/ 124467 h 195934"/>
              <a:gd name="connsiteX146" fmla="*/ 100043 w 105938"/>
              <a:gd name="connsiteY146" fmla="*/ 126031 h 195934"/>
              <a:gd name="connsiteX147" fmla="*/ 99441 w 105938"/>
              <a:gd name="connsiteY147" fmla="*/ 128497 h 195934"/>
              <a:gd name="connsiteX148" fmla="*/ 101306 w 105938"/>
              <a:gd name="connsiteY148" fmla="*/ 128317 h 195934"/>
              <a:gd name="connsiteX149" fmla="*/ 101607 w 105938"/>
              <a:gd name="connsiteY149" fmla="*/ 130182 h 195934"/>
              <a:gd name="connsiteX150" fmla="*/ 98719 w 105938"/>
              <a:gd name="connsiteY150" fmla="*/ 130182 h 195934"/>
              <a:gd name="connsiteX151" fmla="*/ 95772 w 105938"/>
              <a:gd name="connsiteY151" fmla="*/ 130723 h 195934"/>
              <a:gd name="connsiteX152" fmla="*/ 95170 w 105938"/>
              <a:gd name="connsiteY152" fmla="*/ 131625 h 195934"/>
              <a:gd name="connsiteX153" fmla="*/ 95411 w 105938"/>
              <a:gd name="connsiteY153" fmla="*/ 134272 h 195934"/>
              <a:gd name="connsiteX154" fmla="*/ 94207 w 105938"/>
              <a:gd name="connsiteY154" fmla="*/ 134633 h 195934"/>
              <a:gd name="connsiteX155" fmla="*/ 94749 w 105938"/>
              <a:gd name="connsiteY155" fmla="*/ 137401 h 195934"/>
              <a:gd name="connsiteX156" fmla="*/ 92944 w 105938"/>
              <a:gd name="connsiteY156" fmla="*/ 138483 h 195934"/>
              <a:gd name="connsiteX157" fmla="*/ 93425 w 105938"/>
              <a:gd name="connsiteY157" fmla="*/ 141070 h 195934"/>
              <a:gd name="connsiteX158" fmla="*/ 95892 w 105938"/>
              <a:gd name="connsiteY158" fmla="*/ 145041 h 195934"/>
              <a:gd name="connsiteX159" fmla="*/ 96433 w 105938"/>
              <a:gd name="connsiteY159" fmla="*/ 146966 h 195934"/>
              <a:gd name="connsiteX160" fmla="*/ 97276 w 105938"/>
              <a:gd name="connsiteY160" fmla="*/ 152981 h 195934"/>
              <a:gd name="connsiteX161" fmla="*/ 97276 w 105938"/>
              <a:gd name="connsiteY161" fmla="*/ 155568 h 195934"/>
              <a:gd name="connsiteX162" fmla="*/ 96373 w 105938"/>
              <a:gd name="connsiteY162" fmla="*/ 159358 h 195934"/>
              <a:gd name="connsiteX163" fmla="*/ 96193 w 105938"/>
              <a:gd name="connsiteY163" fmla="*/ 162246 h 195934"/>
              <a:gd name="connsiteX164" fmla="*/ 97035 w 105938"/>
              <a:gd name="connsiteY164" fmla="*/ 165615 h 195934"/>
              <a:gd name="connsiteX165" fmla="*/ 97637 w 105938"/>
              <a:gd name="connsiteY165" fmla="*/ 166818 h 195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105938" h="195934">
                <a:moveTo>
                  <a:pt x="97697" y="166878"/>
                </a:moveTo>
                <a:lnTo>
                  <a:pt x="90899" y="169946"/>
                </a:lnTo>
                <a:lnTo>
                  <a:pt x="77905" y="176684"/>
                </a:lnTo>
                <a:lnTo>
                  <a:pt x="72250" y="179090"/>
                </a:lnTo>
                <a:lnTo>
                  <a:pt x="55346" y="187211"/>
                </a:lnTo>
                <a:lnTo>
                  <a:pt x="37779" y="195333"/>
                </a:lnTo>
                <a:lnTo>
                  <a:pt x="36697" y="195934"/>
                </a:lnTo>
                <a:lnTo>
                  <a:pt x="35794" y="193528"/>
                </a:lnTo>
                <a:lnTo>
                  <a:pt x="36095" y="188475"/>
                </a:lnTo>
                <a:lnTo>
                  <a:pt x="35855" y="183602"/>
                </a:lnTo>
                <a:lnTo>
                  <a:pt x="36155" y="180534"/>
                </a:lnTo>
                <a:lnTo>
                  <a:pt x="36757" y="178488"/>
                </a:lnTo>
                <a:lnTo>
                  <a:pt x="36396" y="175781"/>
                </a:lnTo>
                <a:lnTo>
                  <a:pt x="35433" y="172593"/>
                </a:lnTo>
                <a:lnTo>
                  <a:pt x="34832" y="172172"/>
                </a:lnTo>
                <a:lnTo>
                  <a:pt x="32004" y="168683"/>
                </a:lnTo>
                <a:lnTo>
                  <a:pt x="32125" y="166878"/>
                </a:lnTo>
                <a:lnTo>
                  <a:pt x="31764" y="163870"/>
                </a:lnTo>
                <a:lnTo>
                  <a:pt x="32967" y="161464"/>
                </a:lnTo>
                <a:lnTo>
                  <a:pt x="33147" y="159118"/>
                </a:lnTo>
                <a:lnTo>
                  <a:pt x="34832" y="154305"/>
                </a:lnTo>
                <a:lnTo>
                  <a:pt x="34591" y="152621"/>
                </a:lnTo>
                <a:lnTo>
                  <a:pt x="35253" y="149011"/>
                </a:lnTo>
                <a:lnTo>
                  <a:pt x="35433" y="144620"/>
                </a:lnTo>
                <a:lnTo>
                  <a:pt x="34230" y="140288"/>
                </a:lnTo>
                <a:lnTo>
                  <a:pt x="33508" y="135295"/>
                </a:lnTo>
                <a:lnTo>
                  <a:pt x="30861" y="133490"/>
                </a:lnTo>
                <a:lnTo>
                  <a:pt x="31222" y="136919"/>
                </a:lnTo>
                <a:lnTo>
                  <a:pt x="28816" y="137882"/>
                </a:lnTo>
                <a:lnTo>
                  <a:pt x="23402" y="137882"/>
                </a:lnTo>
                <a:lnTo>
                  <a:pt x="23402" y="138243"/>
                </a:lnTo>
                <a:lnTo>
                  <a:pt x="19432" y="139987"/>
                </a:lnTo>
                <a:lnTo>
                  <a:pt x="13356" y="135115"/>
                </a:lnTo>
                <a:lnTo>
                  <a:pt x="13055" y="134212"/>
                </a:lnTo>
                <a:lnTo>
                  <a:pt x="15280" y="132708"/>
                </a:lnTo>
                <a:lnTo>
                  <a:pt x="19010" y="131505"/>
                </a:lnTo>
                <a:lnTo>
                  <a:pt x="19492" y="129640"/>
                </a:lnTo>
                <a:lnTo>
                  <a:pt x="18589" y="127956"/>
                </a:lnTo>
                <a:lnTo>
                  <a:pt x="19010" y="126151"/>
                </a:lnTo>
                <a:lnTo>
                  <a:pt x="17627" y="124527"/>
                </a:lnTo>
                <a:lnTo>
                  <a:pt x="16243" y="124527"/>
                </a:lnTo>
                <a:lnTo>
                  <a:pt x="16664" y="121699"/>
                </a:lnTo>
                <a:lnTo>
                  <a:pt x="16364" y="121459"/>
                </a:lnTo>
                <a:lnTo>
                  <a:pt x="22199" y="114360"/>
                </a:lnTo>
                <a:lnTo>
                  <a:pt x="30500" y="104554"/>
                </a:lnTo>
                <a:lnTo>
                  <a:pt x="34832" y="99140"/>
                </a:lnTo>
                <a:lnTo>
                  <a:pt x="20996" y="65632"/>
                </a:lnTo>
                <a:lnTo>
                  <a:pt x="9626" y="38321"/>
                </a:lnTo>
                <a:lnTo>
                  <a:pt x="0" y="15340"/>
                </a:lnTo>
                <a:lnTo>
                  <a:pt x="15762" y="8422"/>
                </a:lnTo>
                <a:lnTo>
                  <a:pt x="34832" y="0"/>
                </a:lnTo>
                <a:lnTo>
                  <a:pt x="36817" y="2105"/>
                </a:lnTo>
                <a:lnTo>
                  <a:pt x="38020" y="4091"/>
                </a:lnTo>
                <a:lnTo>
                  <a:pt x="37960" y="6256"/>
                </a:lnTo>
                <a:lnTo>
                  <a:pt x="39524" y="7159"/>
                </a:lnTo>
                <a:lnTo>
                  <a:pt x="40366" y="8783"/>
                </a:lnTo>
                <a:lnTo>
                  <a:pt x="42111" y="9866"/>
                </a:lnTo>
                <a:lnTo>
                  <a:pt x="41750" y="11370"/>
                </a:lnTo>
                <a:lnTo>
                  <a:pt x="44397" y="12994"/>
                </a:lnTo>
                <a:lnTo>
                  <a:pt x="45901" y="14799"/>
                </a:lnTo>
                <a:lnTo>
                  <a:pt x="47465" y="14678"/>
                </a:lnTo>
                <a:lnTo>
                  <a:pt x="49029" y="20093"/>
                </a:lnTo>
                <a:lnTo>
                  <a:pt x="48247" y="22258"/>
                </a:lnTo>
                <a:lnTo>
                  <a:pt x="49209" y="25026"/>
                </a:lnTo>
                <a:lnTo>
                  <a:pt x="50473" y="25627"/>
                </a:lnTo>
                <a:lnTo>
                  <a:pt x="51255" y="24424"/>
                </a:lnTo>
                <a:lnTo>
                  <a:pt x="53361" y="23883"/>
                </a:lnTo>
                <a:lnTo>
                  <a:pt x="54984" y="24244"/>
                </a:lnTo>
                <a:lnTo>
                  <a:pt x="57391" y="25808"/>
                </a:lnTo>
                <a:lnTo>
                  <a:pt x="59316" y="27673"/>
                </a:lnTo>
                <a:lnTo>
                  <a:pt x="59978" y="25567"/>
                </a:lnTo>
                <a:lnTo>
                  <a:pt x="61602" y="22980"/>
                </a:lnTo>
                <a:lnTo>
                  <a:pt x="61722" y="20454"/>
                </a:lnTo>
                <a:lnTo>
                  <a:pt x="61000" y="18890"/>
                </a:lnTo>
                <a:lnTo>
                  <a:pt x="61903" y="17325"/>
                </a:lnTo>
                <a:lnTo>
                  <a:pt x="64129" y="16122"/>
                </a:lnTo>
                <a:lnTo>
                  <a:pt x="64730" y="14919"/>
                </a:lnTo>
                <a:lnTo>
                  <a:pt x="66114" y="14558"/>
                </a:lnTo>
                <a:lnTo>
                  <a:pt x="66415" y="13355"/>
                </a:lnTo>
                <a:lnTo>
                  <a:pt x="67317" y="13776"/>
                </a:lnTo>
                <a:lnTo>
                  <a:pt x="68640" y="16002"/>
                </a:lnTo>
                <a:lnTo>
                  <a:pt x="70265" y="16243"/>
                </a:lnTo>
                <a:lnTo>
                  <a:pt x="70926" y="14318"/>
                </a:lnTo>
                <a:lnTo>
                  <a:pt x="68340" y="12633"/>
                </a:lnTo>
                <a:lnTo>
                  <a:pt x="68520" y="10949"/>
                </a:lnTo>
                <a:lnTo>
                  <a:pt x="71348" y="10768"/>
                </a:lnTo>
                <a:lnTo>
                  <a:pt x="72370" y="9746"/>
                </a:lnTo>
                <a:lnTo>
                  <a:pt x="71588" y="7820"/>
                </a:lnTo>
                <a:lnTo>
                  <a:pt x="72370" y="7038"/>
                </a:lnTo>
                <a:lnTo>
                  <a:pt x="73574" y="7339"/>
                </a:lnTo>
                <a:lnTo>
                  <a:pt x="75860" y="6076"/>
                </a:lnTo>
                <a:lnTo>
                  <a:pt x="77845" y="5655"/>
                </a:lnTo>
                <a:lnTo>
                  <a:pt x="78987" y="6437"/>
                </a:lnTo>
                <a:lnTo>
                  <a:pt x="78627" y="10648"/>
                </a:lnTo>
                <a:lnTo>
                  <a:pt x="79048" y="12693"/>
                </a:lnTo>
                <a:lnTo>
                  <a:pt x="80853" y="13175"/>
                </a:lnTo>
                <a:lnTo>
                  <a:pt x="81514" y="14979"/>
                </a:lnTo>
                <a:lnTo>
                  <a:pt x="80913" y="16964"/>
                </a:lnTo>
                <a:lnTo>
                  <a:pt x="82116" y="19070"/>
                </a:lnTo>
                <a:lnTo>
                  <a:pt x="83259" y="19611"/>
                </a:lnTo>
                <a:lnTo>
                  <a:pt x="85124" y="22860"/>
                </a:lnTo>
                <a:lnTo>
                  <a:pt x="85063" y="25868"/>
                </a:lnTo>
                <a:lnTo>
                  <a:pt x="86267" y="27673"/>
                </a:lnTo>
                <a:lnTo>
                  <a:pt x="85845" y="30199"/>
                </a:lnTo>
                <a:lnTo>
                  <a:pt x="86748" y="30741"/>
                </a:lnTo>
                <a:lnTo>
                  <a:pt x="88011" y="33147"/>
                </a:lnTo>
                <a:lnTo>
                  <a:pt x="87289" y="35914"/>
                </a:lnTo>
                <a:lnTo>
                  <a:pt x="88853" y="38621"/>
                </a:lnTo>
                <a:lnTo>
                  <a:pt x="90177" y="39103"/>
                </a:lnTo>
                <a:lnTo>
                  <a:pt x="91681" y="42411"/>
                </a:lnTo>
                <a:lnTo>
                  <a:pt x="91501" y="44336"/>
                </a:lnTo>
                <a:lnTo>
                  <a:pt x="92403" y="46081"/>
                </a:lnTo>
                <a:lnTo>
                  <a:pt x="92223" y="48487"/>
                </a:lnTo>
                <a:lnTo>
                  <a:pt x="93425" y="50412"/>
                </a:lnTo>
                <a:lnTo>
                  <a:pt x="92704" y="52157"/>
                </a:lnTo>
                <a:lnTo>
                  <a:pt x="93005" y="55586"/>
                </a:lnTo>
                <a:lnTo>
                  <a:pt x="93486" y="57150"/>
                </a:lnTo>
                <a:lnTo>
                  <a:pt x="93486" y="60338"/>
                </a:lnTo>
                <a:lnTo>
                  <a:pt x="92764" y="61722"/>
                </a:lnTo>
                <a:lnTo>
                  <a:pt x="93185" y="65632"/>
                </a:lnTo>
                <a:lnTo>
                  <a:pt x="90959" y="68460"/>
                </a:lnTo>
                <a:lnTo>
                  <a:pt x="92223" y="71828"/>
                </a:lnTo>
                <a:lnTo>
                  <a:pt x="92102" y="73633"/>
                </a:lnTo>
                <a:lnTo>
                  <a:pt x="90057" y="75077"/>
                </a:lnTo>
                <a:lnTo>
                  <a:pt x="89154" y="76461"/>
                </a:lnTo>
                <a:lnTo>
                  <a:pt x="89034" y="77664"/>
                </a:lnTo>
                <a:lnTo>
                  <a:pt x="87771" y="80852"/>
                </a:lnTo>
                <a:lnTo>
                  <a:pt x="88071" y="84702"/>
                </a:lnTo>
                <a:lnTo>
                  <a:pt x="90478" y="87409"/>
                </a:lnTo>
                <a:lnTo>
                  <a:pt x="91079" y="90538"/>
                </a:lnTo>
                <a:lnTo>
                  <a:pt x="92704" y="93726"/>
                </a:lnTo>
                <a:lnTo>
                  <a:pt x="95351" y="97155"/>
                </a:lnTo>
                <a:lnTo>
                  <a:pt x="95892" y="100223"/>
                </a:lnTo>
                <a:lnTo>
                  <a:pt x="94809" y="102028"/>
                </a:lnTo>
                <a:lnTo>
                  <a:pt x="97456" y="102088"/>
                </a:lnTo>
                <a:lnTo>
                  <a:pt x="98659" y="103532"/>
                </a:lnTo>
                <a:lnTo>
                  <a:pt x="97697" y="104494"/>
                </a:lnTo>
                <a:lnTo>
                  <a:pt x="98118" y="109126"/>
                </a:lnTo>
                <a:lnTo>
                  <a:pt x="99682" y="111653"/>
                </a:lnTo>
                <a:lnTo>
                  <a:pt x="102690" y="118932"/>
                </a:lnTo>
                <a:lnTo>
                  <a:pt x="105217" y="119233"/>
                </a:lnTo>
                <a:lnTo>
                  <a:pt x="105818" y="120316"/>
                </a:lnTo>
                <a:lnTo>
                  <a:pt x="105939" y="122241"/>
                </a:lnTo>
                <a:lnTo>
                  <a:pt x="105577" y="124166"/>
                </a:lnTo>
                <a:lnTo>
                  <a:pt x="103532" y="124767"/>
                </a:lnTo>
                <a:lnTo>
                  <a:pt x="102028" y="124467"/>
                </a:lnTo>
                <a:lnTo>
                  <a:pt x="100043" y="126031"/>
                </a:lnTo>
                <a:lnTo>
                  <a:pt x="99441" y="128497"/>
                </a:lnTo>
                <a:lnTo>
                  <a:pt x="101306" y="128317"/>
                </a:lnTo>
                <a:lnTo>
                  <a:pt x="101607" y="130182"/>
                </a:lnTo>
                <a:lnTo>
                  <a:pt x="98719" y="130182"/>
                </a:lnTo>
                <a:lnTo>
                  <a:pt x="95772" y="130723"/>
                </a:lnTo>
                <a:lnTo>
                  <a:pt x="95170" y="131625"/>
                </a:lnTo>
                <a:lnTo>
                  <a:pt x="95411" y="134272"/>
                </a:lnTo>
                <a:lnTo>
                  <a:pt x="94207" y="134633"/>
                </a:lnTo>
                <a:lnTo>
                  <a:pt x="94749" y="137401"/>
                </a:lnTo>
                <a:lnTo>
                  <a:pt x="92944" y="138483"/>
                </a:lnTo>
                <a:lnTo>
                  <a:pt x="93425" y="141070"/>
                </a:lnTo>
                <a:lnTo>
                  <a:pt x="95892" y="145041"/>
                </a:lnTo>
                <a:lnTo>
                  <a:pt x="96433" y="146966"/>
                </a:lnTo>
                <a:lnTo>
                  <a:pt x="97276" y="152981"/>
                </a:lnTo>
                <a:lnTo>
                  <a:pt x="97276" y="155568"/>
                </a:lnTo>
                <a:lnTo>
                  <a:pt x="96373" y="159358"/>
                </a:lnTo>
                <a:lnTo>
                  <a:pt x="96193" y="162246"/>
                </a:lnTo>
                <a:lnTo>
                  <a:pt x="97035" y="165615"/>
                </a:lnTo>
                <a:lnTo>
                  <a:pt x="97637" y="166818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" name="Freeform: Shape 300" title="NY-21">
            <a:extLst>
              <a:ext uri="{FF2B5EF4-FFF2-40B4-BE49-F238E27FC236}">
                <a16:creationId xmlns:a16="http://schemas.microsoft.com/office/drawing/2014/main" id="{CC71C94B-F8D9-5743-F1CB-566D7DE1C3CA}"/>
              </a:ext>
            </a:extLst>
          </p:cNvPr>
          <p:cNvSpPr/>
          <p:nvPr/>
        </p:nvSpPr>
        <p:spPr>
          <a:xfrm>
            <a:off x="6965100" y="2563013"/>
            <a:ext cx="352158" cy="406566"/>
          </a:xfrm>
          <a:custGeom>
            <a:avLst/>
            <a:gdLst>
              <a:gd name="connsiteX0" fmla="*/ 307346 w 440776"/>
              <a:gd name="connsiteY0" fmla="*/ 0 h 526983"/>
              <a:gd name="connsiteX1" fmla="*/ 307346 w 440776"/>
              <a:gd name="connsiteY1" fmla="*/ 3609 h 526983"/>
              <a:gd name="connsiteX2" fmla="*/ 307166 w 440776"/>
              <a:gd name="connsiteY2" fmla="*/ 4752 h 526983"/>
              <a:gd name="connsiteX3" fmla="*/ 307707 w 440776"/>
              <a:gd name="connsiteY3" fmla="*/ 5835 h 526983"/>
              <a:gd name="connsiteX4" fmla="*/ 310475 w 440776"/>
              <a:gd name="connsiteY4" fmla="*/ 8121 h 526983"/>
              <a:gd name="connsiteX5" fmla="*/ 311497 w 440776"/>
              <a:gd name="connsiteY5" fmla="*/ 12152 h 526983"/>
              <a:gd name="connsiteX6" fmla="*/ 312881 w 440776"/>
              <a:gd name="connsiteY6" fmla="*/ 16483 h 526983"/>
              <a:gd name="connsiteX7" fmla="*/ 312881 w 440776"/>
              <a:gd name="connsiteY7" fmla="*/ 17446 h 526983"/>
              <a:gd name="connsiteX8" fmla="*/ 312099 w 440776"/>
              <a:gd name="connsiteY8" fmla="*/ 18288 h 526983"/>
              <a:gd name="connsiteX9" fmla="*/ 311377 w 440776"/>
              <a:gd name="connsiteY9" fmla="*/ 19792 h 526983"/>
              <a:gd name="connsiteX10" fmla="*/ 311317 w 440776"/>
              <a:gd name="connsiteY10" fmla="*/ 22379 h 526983"/>
              <a:gd name="connsiteX11" fmla="*/ 311497 w 440776"/>
              <a:gd name="connsiteY11" fmla="*/ 24003 h 526983"/>
              <a:gd name="connsiteX12" fmla="*/ 311738 w 440776"/>
              <a:gd name="connsiteY12" fmla="*/ 27251 h 526983"/>
              <a:gd name="connsiteX13" fmla="*/ 310956 w 440776"/>
              <a:gd name="connsiteY13" fmla="*/ 29357 h 526983"/>
              <a:gd name="connsiteX14" fmla="*/ 311979 w 440776"/>
              <a:gd name="connsiteY14" fmla="*/ 32726 h 526983"/>
              <a:gd name="connsiteX15" fmla="*/ 313423 w 440776"/>
              <a:gd name="connsiteY15" fmla="*/ 33809 h 526983"/>
              <a:gd name="connsiteX16" fmla="*/ 314385 w 440776"/>
              <a:gd name="connsiteY16" fmla="*/ 34410 h 526983"/>
              <a:gd name="connsiteX17" fmla="*/ 316310 w 440776"/>
              <a:gd name="connsiteY17" fmla="*/ 35012 h 526983"/>
              <a:gd name="connsiteX18" fmla="*/ 318115 w 440776"/>
              <a:gd name="connsiteY18" fmla="*/ 36215 h 526983"/>
              <a:gd name="connsiteX19" fmla="*/ 319438 w 440776"/>
              <a:gd name="connsiteY19" fmla="*/ 37298 h 526983"/>
              <a:gd name="connsiteX20" fmla="*/ 320641 w 440776"/>
              <a:gd name="connsiteY20" fmla="*/ 39885 h 526983"/>
              <a:gd name="connsiteX21" fmla="*/ 320581 w 440776"/>
              <a:gd name="connsiteY21" fmla="*/ 41509 h 526983"/>
              <a:gd name="connsiteX22" fmla="*/ 319678 w 440776"/>
              <a:gd name="connsiteY22" fmla="*/ 43374 h 526983"/>
              <a:gd name="connsiteX23" fmla="*/ 319559 w 440776"/>
              <a:gd name="connsiteY23" fmla="*/ 45299 h 526983"/>
              <a:gd name="connsiteX24" fmla="*/ 319678 w 440776"/>
              <a:gd name="connsiteY24" fmla="*/ 46081 h 526983"/>
              <a:gd name="connsiteX25" fmla="*/ 319678 w 440776"/>
              <a:gd name="connsiteY25" fmla="*/ 46923 h 526983"/>
              <a:gd name="connsiteX26" fmla="*/ 318957 w 440776"/>
              <a:gd name="connsiteY26" fmla="*/ 49089 h 526983"/>
              <a:gd name="connsiteX27" fmla="*/ 321243 w 440776"/>
              <a:gd name="connsiteY27" fmla="*/ 57812 h 526983"/>
              <a:gd name="connsiteX28" fmla="*/ 321964 w 440776"/>
              <a:gd name="connsiteY28" fmla="*/ 58233 h 526983"/>
              <a:gd name="connsiteX29" fmla="*/ 321363 w 440776"/>
              <a:gd name="connsiteY29" fmla="*/ 60278 h 526983"/>
              <a:gd name="connsiteX30" fmla="*/ 322145 w 440776"/>
              <a:gd name="connsiteY30" fmla="*/ 61421 h 526983"/>
              <a:gd name="connsiteX31" fmla="*/ 321544 w 440776"/>
              <a:gd name="connsiteY31" fmla="*/ 61902 h 526983"/>
              <a:gd name="connsiteX32" fmla="*/ 321905 w 440776"/>
              <a:gd name="connsiteY32" fmla="*/ 62324 h 526983"/>
              <a:gd name="connsiteX33" fmla="*/ 322506 w 440776"/>
              <a:gd name="connsiteY33" fmla="*/ 64429 h 526983"/>
              <a:gd name="connsiteX34" fmla="*/ 321785 w 440776"/>
              <a:gd name="connsiteY34" fmla="*/ 65753 h 526983"/>
              <a:gd name="connsiteX35" fmla="*/ 321664 w 440776"/>
              <a:gd name="connsiteY35" fmla="*/ 67617 h 526983"/>
              <a:gd name="connsiteX36" fmla="*/ 322627 w 440776"/>
              <a:gd name="connsiteY36" fmla="*/ 68760 h 526983"/>
              <a:gd name="connsiteX37" fmla="*/ 321845 w 440776"/>
              <a:gd name="connsiteY37" fmla="*/ 69964 h 526983"/>
              <a:gd name="connsiteX38" fmla="*/ 322446 w 440776"/>
              <a:gd name="connsiteY38" fmla="*/ 72189 h 526983"/>
              <a:gd name="connsiteX39" fmla="*/ 322567 w 440776"/>
              <a:gd name="connsiteY39" fmla="*/ 73393 h 526983"/>
              <a:gd name="connsiteX40" fmla="*/ 323769 w 440776"/>
              <a:gd name="connsiteY40" fmla="*/ 74175 h 526983"/>
              <a:gd name="connsiteX41" fmla="*/ 325153 w 440776"/>
              <a:gd name="connsiteY41" fmla="*/ 76100 h 526983"/>
              <a:gd name="connsiteX42" fmla="*/ 325093 w 440776"/>
              <a:gd name="connsiteY42" fmla="*/ 78205 h 526983"/>
              <a:gd name="connsiteX43" fmla="*/ 326657 w 440776"/>
              <a:gd name="connsiteY43" fmla="*/ 80431 h 526983"/>
              <a:gd name="connsiteX44" fmla="*/ 328823 w 440776"/>
              <a:gd name="connsiteY44" fmla="*/ 82055 h 526983"/>
              <a:gd name="connsiteX45" fmla="*/ 329364 w 440776"/>
              <a:gd name="connsiteY45" fmla="*/ 82236 h 526983"/>
              <a:gd name="connsiteX46" fmla="*/ 329966 w 440776"/>
              <a:gd name="connsiteY46" fmla="*/ 82898 h 526983"/>
              <a:gd name="connsiteX47" fmla="*/ 332733 w 440776"/>
              <a:gd name="connsiteY47" fmla="*/ 84101 h 526983"/>
              <a:gd name="connsiteX48" fmla="*/ 332914 w 440776"/>
              <a:gd name="connsiteY48" fmla="*/ 84883 h 526983"/>
              <a:gd name="connsiteX49" fmla="*/ 336463 w 440776"/>
              <a:gd name="connsiteY49" fmla="*/ 88252 h 526983"/>
              <a:gd name="connsiteX50" fmla="*/ 336764 w 440776"/>
              <a:gd name="connsiteY50" fmla="*/ 89094 h 526983"/>
              <a:gd name="connsiteX51" fmla="*/ 339471 w 440776"/>
              <a:gd name="connsiteY51" fmla="*/ 91500 h 526983"/>
              <a:gd name="connsiteX52" fmla="*/ 340734 w 440776"/>
              <a:gd name="connsiteY52" fmla="*/ 94328 h 526983"/>
              <a:gd name="connsiteX53" fmla="*/ 341696 w 440776"/>
              <a:gd name="connsiteY53" fmla="*/ 95531 h 526983"/>
              <a:gd name="connsiteX54" fmla="*/ 342178 w 440776"/>
              <a:gd name="connsiteY54" fmla="*/ 96794 h 526983"/>
              <a:gd name="connsiteX55" fmla="*/ 342780 w 440776"/>
              <a:gd name="connsiteY55" fmla="*/ 99381 h 526983"/>
              <a:gd name="connsiteX56" fmla="*/ 344223 w 440776"/>
              <a:gd name="connsiteY56" fmla="*/ 101607 h 526983"/>
              <a:gd name="connsiteX57" fmla="*/ 344765 w 440776"/>
              <a:gd name="connsiteY57" fmla="*/ 104193 h 526983"/>
              <a:gd name="connsiteX58" fmla="*/ 344284 w 440776"/>
              <a:gd name="connsiteY58" fmla="*/ 109427 h 526983"/>
              <a:gd name="connsiteX59" fmla="*/ 344284 w 440776"/>
              <a:gd name="connsiteY59" fmla="*/ 112676 h 526983"/>
              <a:gd name="connsiteX60" fmla="*/ 342960 w 440776"/>
              <a:gd name="connsiteY60" fmla="*/ 115864 h 526983"/>
              <a:gd name="connsiteX61" fmla="*/ 343562 w 440776"/>
              <a:gd name="connsiteY61" fmla="*/ 118692 h 526983"/>
              <a:gd name="connsiteX62" fmla="*/ 344524 w 440776"/>
              <a:gd name="connsiteY62" fmla="*/ 119774 h 526983"/>
              <a:gd name="connsiteX63" fmla="*/ 345727 w 440776"/>
              <a:gd name="connsiteY63" fmla="*/ 121579 h 526983"/>
              <a:gd name="connsiteX64" fmla="*/ 346329 w 440776"/>
              <a:gd name="connsiteY64" fmla="*/ 122542 h 526983"/>
              <a:gd name="connsiteX65" fmla="*/ 346930 w 440776"/>
              <a:gd name="connsiteY65" fmla="*/ 125189 h 526983"/>
              <a:gd name="connsiteX66" fmla="*/ 348253 w 440776"/>
              <a:gd name="connsiteY66" fmla="*/ 128257 h 526983"/>
              <a:gd name="connsiteX67" fmla="*/ 351142 w 440776"/>
              <a:gd name="connsiteY67" fmla="*/ 132768 h 526983"/>
              <a:gd name="connsiteX68" fmla="*/ 351382 w 440776"/>
              <a:gd name="connsiteY68" fmla="*/ 134513 h 526983"/>
              <a:gd name="connsiteX69" fmla="*/ 351322 w 440776"/>
              <a:gd name="connsiteY69" fmla="*/ 136077 h 526983"/>
              <a:gd name="connsiteX70" fmla="*/ 351021 w 440776"/>
              <a:gd name="connsiteY70" fmla="*/ 138905 h 526983"/>
              <a:gd name="connsiteX71" fmla="*/ 350239 w 440776"/>
              <a:gd name="connsiteY71" fmla="*/ 138965 h 526983"/>
              <a:gd name="connsiteX72" fmla="*/ 348856 w 440776"/>
              <a:gd name="connsiteY72" fmla="*/ 140649 h 526983"/>
              <a:gd name="connsiteX73" fmla="*/ 349156 w 440776"/>
              <a:gd name="connsiteY73" fmla="*/ 141130 h 526983"/>
              <a:gd name="connsiteX74" fmla="*/ 348374 w 440776"/>
              <a:gd name="connsiteY74" fmla="*/ 142334 h 526983"/>
              <a:gd name="connsiteX75" fmla="*/ 347953 w 440776"/>
              <a:gd name="connsiteY75" fmla="*/ 146906 h 526983"/>
              <a:gd name="connsiteX76" fmla="*/ 345366 w 440776"/>
              <a:gd name="connsiteY76" fmla="*/ 150756 h 526983"/>
              <a:gd name="connsiteX77" fmla="*/ 345366 w 440776"/>
              <a:gd name="connsiteY77" fmla="*/ 151598 h 526983"/>
              <a:gd name="connsiteX78" fmla="*/ 345908 w 440776"/>
              <a:gd name="connsiteY78" fmla="*/ 152741 h 526983"/>
              <a:gd name="connsiteX79" fmla="*/ 345486 w 440776"/>
              <a:gd name="connsiteY79" fmla="*/ 155027 h 526983"/>
              <a:gd name="connsiteX80" fmla="*/ 346088 w 440776"/>
              <a:gd name="connsiteY80" fmla="*/ 159960 h 526983"/>
              <a:gd name="connsiteX81" fmla="*/ 345126 w 440776"/>
              <a:gd name="connsiteY81" fmla="*/ 162787 h 526983"/>
              <a:gd name="connsiteX82" fmla="*/ 346690 w 440776"/>
              <a:gd name="connsiteY82" fmla="*/ 165976 h 526983"/>
              <a:gd name="connsiteX83" fmla="*/ 346690 w 440776"/>
              <a:gd name="connsiteY83" fmla="*/ 169344 h 526983"/>
              <a:gd name="connsiteX84" fmla="*/ 346268 w 440776"/>
              <a:gd name="connsiteY84" fmla="*/ 172834 h 526983"/>
              <a:gd name="connsiteX85" fmla="*/ 346990 w 440776"/>
              <a:gd name="connsiteY85" fmla="*/ 179451 h 526983"/>
              <a:gd name="connsiteX86" fmla="*/ 347412 w 440776"/>
              <a:gd name="connsiteY86" fmla="*/ 179992 h 526983"/>
              <a:gd name="connsiteX87" fmla="*/ 349216 w 440776"/>
              <a:gd name="connsiteY87" fmla="*/ 180955 h 526983"/>
              <a:gd name="connsiteX88" fmla="*/ 350961 w 440776"/>
              <a:gd name="connsiteY88" fmla="*/ 181436 h 526983"/>
              <a:gd name="connsiteX89" fmla="*/ 352164 w 440776"/>
              <a:gd name="connsiteY89" fmla="*/ 182639 h 526983"/>
              <a:gd name="connsiteX90" fmla="*/ 352585 w 440776"/>
              <a:gd name="connsiteY90" fmla="*/ 183542 h 526983"/>
              <a:gd name="connsiteX91" fmla="*/ 353668 w 440776"/>
              <a:gd name="connsiteY91" fmla="*/ 189979 h 526983"/>
              <a:gd name="connsiteX92" fmla="*/ 355051 w 440776"/>
              <a:gd name="connsiteY92" fmla="*/ 192385 h 526983"/>
              <a:gd name="connsiteX93" fmla="*/ 356375 w 440776"/>
              <a:gd name="connsiteY93" fmla="*/ 195994 h 526983"/>
              <a:gd name="connsiteX94" fmla="*/ 356676 w 440776"/>
              <a:gd name="connsiteY94" fmla="*/ 198521 h 526983"/>
              <a:gd name="connsiteX95" fmla="*/ 357157 w 440776"/>
              <a:gd name="connsiteY95" fmla="*/ 199604 h 526983"/>
              <a:gd name="connsiteX96" fmla="*/ 358360 w 440776"/>
              <a:gd name="connsiteY96" fmla="*/ 200927 h 526983"/>
              <a:gd name="connsiteX97" fmla="*/ 359985 w 440776"/>
              <a:gd name="connsiteY97" fmla="*/ 203695 h 526983"/>
              <a:gd name="connsiteX98" fmla="*/ 362210 w 440776"/>
              <a:gd name="connsiteY98" fmla="*/ 205379 h 526983"/>
              <a:gd name="connsiteX99" fmla="*/ 364376 w 440776"/>
              <a:gd name="connsiteY99" fmla="*/ 207966 h 526983"/>
              <a:gd name="connsiteX100" fmla="*/ 364316 w 440776"/>
              <a:gd name="connsiteY100" fmla="*/ 211635 h 526983"/>
              <a:gd name="connsiteX101" fmla="*/ 364917 w 440776"/>
              <a:gd name="connsiteY101" fmla="*/ 212478 h 526983"/>
              <a:gd name="connsiteX102" fmla="*/ 366121 w 440776"/>
              <a:gd name="connsiteY102" fmla="*/ 213320 h 526983"/>
              <a:gd name="connsiteX103" fmla="*/ 364797 w 440776"/>
              <a:gd name="connsiteY103" fmla="*/ 216568 h 526983"/>
              <a:gd name="connsiteX104" fmla="*/ 364797 w 440776"/>
              <a:gd name="connsiteY104" fmla="*/ 218313 h 526983"/>
              <a:gd name="connsiteX105" fmla="*/ 366722 w 440776"/>
              <a:gd name="connsiteY105" fmla="*/ 219757 h 526983"/>
              <a:gd name="connsiteX106" fmla="*/ 367625 w 440776"/>
              <a:gd name="connsiteY106" fmla="*/ 221020 h 526983"/>
              <a:gd name="connsiteX107" fmla="*/ 368106 w 440776"/>
              <a:gd name="connsiteY107" fmla="*/ 221983 h 526983"/>
              <a:gd name="connsiteX108" fmla="*/ 371355 w 440776"/>
              <a:gd name="connsiteY108" fmla="*/ 223727 h 526983"/>
              <a:gd name="connsiteX109" fmla="*/ 373039 w 440776"/>
              <a:gd name="connsiteY109" fmla="*/ 226314 h 526983"/>
              <a:gd name="connsiteX110" fmla="*/ 372076 w 440776"/>
              <a:gd name="connsiteY110" fmla="*/ 231849 h 526983"/>
              <a:gd name="connsiteX111" fmla="*/ 372919 w 440776"/>
              <a:gd name="connsiteY111" fmla="*/ 235157 h 526983"/>
              <a:gd name="connsiteX112" fmla="*/ 371715 w 440776"/>
              <a:gd name="connsiteY112" fmla="*/ 238285 h 526983"/>
              <a:gd name="connsiteX113" fmla="*/ 371294 w 440776"/>
              <a:gd name="connsiteY113" fmla="*/ 240391 h 526983"/>
              <a:gd name="connsiteX114" fmla="*/ 371174 w 440776"/>
              <a:gd name="connsiteY114" fmla="*/ 241534 h 526983"/>
              <a:gd name="connsiteX115" fmla="*/ 370332 w 440776"/>
              <a:gd name="connsiteY115" fmla="*/ 243278 h 526983"/>
              <a:gd name="connsiteX116" fmla="*/ 370933 w 440776"/>
              <a:gd name="connsiteY116" fmla="*/ 244482 h 526983"/>
              <a:gd name="connsiteX117" fmla="*/ 370933 w 440776"/>
              <a:gd name="connsiteY117" fmla="*/ 246347 h 526983"/>
              <a:gd name="connsiteX118" fmla="*/ 370813 w 440776"/>
              <a:gd name="connsiteY118" fmla="*/ 251159 h 526983"/>
              <a:gd name="connsiteX119" fmla="*/ 369971 w 440776"/>
              <a:gd name="connsiteY119" fmla="*/ 252483 h 526983"/>
              <a:gd name="connsiteX120" fmla="*/ 370271 w 440776"/>
              <a:gd name="connsiteY120" fmla="*/ 254047 h 526983"/>
              <a:gd name="connsiteX121" fmla="*/ 372076 w 440776"/>
              <a:gd name="connsiteY121" fmla="*/ 255671 h 526983"/>
              <a:gd name="connsiteX122" fmla="*/ 372076 w 440776"/>
              <a:gd name="connsiteY122" fmla="*/ 257837 h 526983"/>
              <a:gd name="connsiteX123" fmla="*/ 372798 w 440776"/>
              <a:gd name="connsiteY123" fmla="*/ 259521 h 526983"/>
              <a:gd name="connsiteX124" fmla="*/ 372377 w 440776"/>
              <a:gd name="connsiteY124" fmla="*/ 262048 h 526983"/>
              <a:gd name="connsiteX125" fmla="*/ 372979 w 440776"/>
              <a:gd name="connsiteY125" fmla="*/ 263191 h 526983"/>
              <a:gd name="connsiteX126" fmla="*/ 373881 w 440776"/>
              <a:gd name="connsiteY126" fmla="*/ 263311 h 526983"/>
              <a:gd name="connsiteX127" fmla="*/ 377431 w 440776"/>
              <a:gd name="connsiteY127" fmla="*/ 264875 h 526983"/>
              <a:gd name="connsiteX128" fmla="*/ 377791 w 440776"/>
              <a:gd name="connsiteY128" fmla="*/ 264935 h 526983"/>
              <a:gd name="connsiteX129" fmla="*/ 378032 w 440776"/>
              <a:gd name="connsiteY129" fmla="*/ 264935 h 526983"/>
              <a:gd name="connsiteX130" fmla="*/ 378032 w 440776"/>
              <a:gd name="connsiteY130" fmla="*/ 264514 h 526983"/>
              <a:gd name="connsiteX131" fmla="*/ 378332 w 440776"/>
              <a:gd name="connsiteY131" fmla="*/ 264514 h 526983"/>
              <a:gd name="connsiteX132" fmla="*/ 378513 w 440776"/>
              <a:gd name="connsiteY132" fmla="*/ 264334 h 526983"/>
              <a:gd name="connsiteX133" fmla="*/ 378513 w 440776"/>
              <a:gd name="connsiteY133" fmla="*/ 264153 h 526983"/>
              <a:gd name="connsiteX134" fmla="*/ 378273 w 440776"/>
              <a:gd name="connsiteY134" fmla="*/ 263852 h 526983"/>
              <a:gd name="connsiteX135" fmla="*/ 378273 w 440776"/>
              <a:gd name="connsiteY135" fmla="*/ 263792 h 526983"/>
              <a:gd name="connsiteX136" fmla="*/ 378573 w 440776"/>
              <a:gd name="connsiteY136" fmla="*/ 263371 h 526983"/>
              <a:gd name="connsiteX137" fmla="*/ 378814 w 440776"/>
              <a:gd name="connsiteY137" fmla="*/ 263371 h 526983"/>
              <a:gd name="connsiteX138" fmla="*/ 379235 w 440776"/>
              <a:gd name="connsiteY138" fmla="*/ 262770 h 526983"/>
              <a:gd name="connsiteX139" fmla="*/ 379235 w 440776"/>
              <a:gd name="connsiteY139" fmla="*/ 262288 h 526983"/>
              <a:gd name="connsiteX140" fmla="*/ 378694 w 440776"/>
              <a:gd name="connsiteY140" fmla="*/ 261867 h 526983"/>
              <a:gd name="connsiteX141" fmla="*/ 378694 w 440776"/>
              <a:gd name="connsiteY141" fmla="*/ 261567 h 526983"/>
              <a:gd name="connsiteX142" fmla="*/ 378814 w 440776"/>
              <a:gd name="connsiteY142" fmla="*/ 261145 h 526983"/>
              <a:gd name="connsiteX143" fmla="*/ 378814 w 440776"/>
              <a:gd name="connsiteY143" fmla="*/ 260965 h 526983"/>
              <a:gd name="connsiteX144" fmla="*/ 378694 w 440776"/>
              <a:gd name="connsiteY144" fmla="*/ 260905 h 526983"/>
              <a:gd name="connsiteX145" fmla="*/ 378032 w 440776"/>
              <a:gd name="connsiteY145" fmla="*/ 260604 h 526983"/>
              <a:gd name="connsiteX146" fmla="*/ 378032 w 440776"/>
              <a:gd name="connsiteY146" fmla="*/ 260424 h 526983"/>
              <a:gd name="connsiteX147" fmla="*/ 378213 w 440776"/>
              <a:gd name="connsiteY147" fmla="*/ 260183 h 526983"/>
              <a:gd name="connsiteX148" fmla="*/ 378393 w 440776"/>
              <a:gd name="connsiteY148" fmla="*/ 260183 h 526983"/>
              <a:gd name="connsiteX149" fmla="*/ 378633 w 440776"/>
              <a:gd name="connsiteY149" fmla="*/ 260123 h 526983"/>
              <a:gd name="connsiteX150" fmla="*/ 378633 w 440776"/>
              <a:gd name="connsiteY150" fmla="*/ 259822 h 526983"/>
              <a:gd name="connsiteX151" fmla="*/ 378453 w 440776"/>
              <a:gd name="connsiteY151" fmla="*/ 259581 h 526983"/>
              <a:gd name="connsiteX152" fmla="*/ 378273 w 440776"/>
              <a:gd name="connsiteY152" fmla="*/ 259401 h 526983"/>
              <a:gd name="connsiteX153" fmla="*/ 378152 w 440776"/>
              <a:gd name="connsiteY153" fmla="*/ 259100 h 526983"/>
              <a:gd name="connsiteX154" fmla="*/ 378332 w 440776"/>
              <a:gd name="connsiteY154" fmla="*/ 258799 h 526983"/>
              <a:gd name="connsiteX155" fmla="*/ 378573 w 440776"/>
              <a:gd name="connsiteY155" fmla="*/ 258799 h 526983"/>
              <a:gd name="connsiteX156" fmla="*/ 378814 w 440776"/>
              <a:gd name="connsiteY156" fmla="*/ 258619 h 526983"/>
              <a:gd name="connsiteX157" fmla="*/ 378814 w 440776"/>
              <a:gd name="connsiteY157" fmla="*/ 258438 h 526983"/>
              <a:gd name="connsiteX158" fmla="*/ 378694 w 440776"/>
              <a:gd name="connsiteY158" fmla="*/ 258318 h 526983"/>
              <a:gd name="connsiteX159" fmla="*/ 378694 w 440776"/>
              <a:gd name="connsiteY159" fmla="*/ 258258 h 526983"/>
              <a:gd name="connsiteX160" fmla="*/ 378814 w 440776"/>
              <a:gd name="connsiteY160" fmla="*/ 258138 h 526983"/>
              <a:gd name="connsiteX161" fmla="*/ 378935 w 440776"/>
              <a:gd name="connsiteY161" fmla="*/ 257716 h 526983"/>
              <a:gd name="connsiteX162" fmla="*/ 378754 w 440776"/>
              <a:gd name="connsiteY162" fmla="*/ 256573 h 526983"/>
              <a:gd name="connsiteX163" fmla="*/ 378453 w 440776"/>
              <a:gd name="connsiteY163" fmla="*/ 256573 h 526983"/>
              <a:gd name="connsiteX164" fmla="*/ 378453 w 440776"/>
              <a:gd name="connsiteY164" fmla="*/ 256453 h 526983"/>
              <a:gd name="connsiteX165" fmla="*/ 378573 w 440776"/>
              <a:gd name="connsiteY165" fmla="*/ 256273 h 526983"/>
              <a:gd name="connsiteX166" fmla="*/ 378754 w 440776"/>
              <a:gd name="connsiteY166" fmla="*/ 254468 h 526983"/>
              <a:gd name="connsiteX167" fmla="*/ 378754 w 440776"/>
              <a:gd name="connsiteY167" fmla="*/ 254348 h 526983"/>
              <a:gd name="connsiteX168" fmla="*/ 378152 w 440776"/>
              <a:gd name="connsiteY168" fmla="*/ 253566 h 526983"/>
              <a:gd name="connsiteX169" fmla="*/ 380017 w 440776"/>
              <a:gd name="connsiteY169" fmla="*/ 252663 h 526983"/>
              <a:gd name="connsiteX170" fmla="*/ 380318 w 440776"/>
              <a:gd name="connsiteY170" fmla="*/ 252603 h 526983"/>
              <a:gd name="connsiteX171" fmla="*/ 380499 w 440776"/>
              <a:gd name="connsiteY171" fmla="*/ 252603 h 526983"/>
              <a:gd name="connsiteX172" fmla="*/ 380739 w 440776"/>
              <a:gd name="connsiteY172" fmla="*/ 252844 h 526983"/>
              <a:gd name="connsiteX173" fmla="*/ 381160 w 440776"/>
              <a:gd name="connsiteY173" fmla="*/ 253265 h 526983"/>
              <a:gd name="connsiteX174" fmla="*/ 381281 w 440776"/>
              <a:gd name="connsiteY174" fmla="*/ 253265 h 526983"/>
              <a:gd name="connsiteX175" fmla="*/ 381641 w 440776"/>
              <a:gd name="connsiteY175" fmla="*/ 252242 h 526983"/>
              <a:gd name="connsiteX176" fmla="*/ 381882 w 440776"/>
              <a:gd name="connsiteY176" fmla="*/ 252122 h 526983"/>
              <a:gd name="connsiteX177" fmla="*/ 381942 w 440776"/>
              <a:gd name="connsiteY177" fmla="*/ 252122 h 526983"/>
              <a:gd name="connsiteX178" fmla="*/ 382063 w 440776"/>
              <a:gd name="connsiteY178" fmla="*/ 252423 h 526983"/>
              <a:gd name="connsiteX179" fmla="*/ 382363 w 440776"/>
              <a:gd name="connsiteY179" fmla="*/ 252242 h 526983"/>
              <a:gd name="connsiteX180" fmla="*/ 382904 w 440776"/>
              <a:gd name="connsiteY180" fmla="*/ 251640 h 526983"/>
              <a:gd name="connsiteX181" fmla="*/ 382904 w 440776"/>
              <a:gd name="connsiteY181" fmla="*/ 251460 h 526983"/>
              <a:gd name="connsiteX182" fmla="*/ 383025 w 440776"/>
              <a:gd name="connsiteY182" fmla="*/ 251460 h 526983"/>
              <a:gd name="connsiteX183" fmla="*/ 383266 w 440776"/>
              <a:gd name="connsiteY183" fmla="*/ 251520 h 526983"/>
              <a:gd name="connsiteX184" fmla="*/ 383446 w 440776"/>
              <a:gd name="connsiteY184" fmla="*/ 251761 h 526983"/>
              <a:gd name="connsiteX185" fmla="*/ 383507 w 440776"/>
              <a:gd name="connsiteY185" fmla="*/ 251761 h 526983"/>
              <a:gd name="connsiteX186" fmla="*/ 383927 w 440776"/>
              <a:gd name="connsiteY186" fmla="*/ 251640 h 526983"/>
              <a:gd name="connsiteX187" fmla="*/ 385071 w 440776"/>
              <a:gd name="connsiteY187" fmla="*/ 251039 h 526983"/>
              <a:gd name="connsiteX188" fmla="*/ 386274 w 440776"/>
              <a:gd name="connsiteY188" fmla="*/ 251219 h 526983"/>
              <a:gd name="connsiteX189" fmla="*/ 386634 w 440776"/>
              <a:gd name="connsiteY189" fmla="*/ 250377 h 526983"/>
              <a:gd name="connsiteX190" fmla="*/ 387236 w 440776"/>
              <a:gd name="connsiteY190" fmla="*/ 250678 h 526983"/>
              <a:gd name="connsiteX191" fmla="*/ 387416 w 440776"/>
              <a:gd name="connsiteY191" fmla="*/ 251159 h 526983"/>
              <a:gd name="connsiteX192" fmla="*/ 387416 w 440776"/>
              <a:gd name="connsiteY192" fmla="*/ 251640 h 526983"/>
              <a:gd name="connsiteX193" fmla="*/ 387898 w 440776"/>
              <a:gd name="connsiteY193" fmla="*/ 252122 h 526983"/>
              <a:gd name="connsiteX194" fmla="*/ 387958 w 440776"/>
              <a:gd name="connsiteY194" fmla="*/ 253505 h 526983"/>
              <a:gd name="connsiteX195" fmla="*/ 388079 w 440776"/>
              <a:gd name="connsiteY195" fmla="*/ 253566 h 526983"/>
              <a:gd name="connsiteX196" fmla="*/ 388198 w 440776"/>
              <a:gd name="connsiteY196" fmla="*/ 253566 h 526983"/>
              <a:gd name="connsiteX197" fmla="*/ 388198 w 440776"/>
              <a:gd name="connsiteY197" fmla="*/ 253265 h 526983"/>
              <a:gd name="connsiteX198" fmla="*/ 388379 w 440776"/>
              <a:gd name="connsiteY198" fmla="*/ 253325 h 526983"/>
              <a:gd name="connsiteX199" fmla="*/ 388801 w 440776"/>
              <a:gd name="connsiteY199" fmla="*/ 253385 h 526983"/>
              <a:gd name="connsiteX200" fmla="*/ 388920 w 440776"/>
              <a:gd name="connsiteY200" fmla="*/ 253505 h 526983"/>
              <a:gd name="connsiteX201" fmla="*/ 388920 w 440776"/>
              <a:gd name="connsiteY201" fmla="*/ 253686 h 526983"/>
              <a:gd name="connsiteX202" fmla="*/ 389763 w 440776"/>
              <a:gd name="connsiteY202" fmla="*/ 254348 h 526983"/>
              <a:gd name="connsiteX203" fmla="*/ 390124 w 440776"/>
              <a:gd name="connsiteY203" fmla="*/ 255069 h 526983"/>
              <a:gd name="connsiteX204" fmla="*/ 390124 w 440776"/>
              <a:gd name="connsiteY204" fmla="*/ 255190 h 526983"/>
              <a:gd name="connsiteX205" fmla="*/ 390064 w 440776"/>
              <a:gd name="connsiteY205" fmla="*/ 257416 h 526983"/>
              <a:gd name="connsiteX206" fmla="*/ 390665 w 440776"/>
              <a:gd name="connsiteY206" fmla="*/ 257596 h 526983"/>
              <a:gd name="connsiteX207" fmla="*/ 390785 w 440776"/>
              <a:gd name="connsiteY207" fmla="*/ 257596 h 526983"/>
              <a:gd name="connsiteX208" fmla="*/ 390785 w 440776"/>
              <a:gd name="connsiteY208" fmla="*/ 257777 h 526983"/>
              <a:gd name="connsiteX209" fmla="*/ 390665 w 440776"/>
              <a:gd name="connsiteY209" fmla="*/ 258920 h 526983"/>
              <a:gd name="connsiteX210" fmla="*/ 390665 w 440776"/>
              <a:gd name="connsiteY210" fmla="*/ 259160 h 526983"/>
              <a:gd name="connsiteX211" fmla="*/ 390725 w 440776"/>
              <a:gd name="connsiteY211" fmla="*/ 259281 h 526983"/>
              <a:gd name="connsiteX212" fmla="*/ 390846 w 440776"/>
              <a:gd name="connsiteY212" fmla="*/ 259160 h 526983"/>
              <a:gd name="connsiteX213" fmla="*/ 391206 w 440776"/>
              <a:gd name="connsiteY213" fmla="*/ 258859 h 526983"/>
              <a:gd name="connsiteX214" fmla="*/ 391387 w 440776"/>
              <a:gd name="connsiteY214" fmla="*/ 258859 h 526983"/>
              <a:gd name="connsiteX215" fmla="*/ 391507 w 440776"/>
              <a:gd name="connsiteY215" fmla="*/ 258679 h 526983"/>
              <a:gd name="connsiteX216" fmla="*/ 392109 w 440776"/>
              <a:gd name="connsiteY216" fmla="*/ 258498 h 526983"/>
              <a:gd name="connsiteX217" fmla="*/ 392169 w 440776"/>
              <a:gd name="connsiteY217" fmla="*/ 258619 h 526983"/>
              <a:gd name="connsiteX218" fmla="*/ 392410 w 440776"/>
              <a:gd name="connsiteY218" fmla="*/ 258498 h 526983"/>
              <a:gd name="connsiteX219" fmla="*/ 392590 w 440776"/>
              <a:gd name="connsiteY219" fmla="*/ 258619 h 526983"/>
              <a:gd name="connsiteX220" fmla="*/ 392891 w 440776"/>
              <a:gd name="connsiteY220" fmla="*/ 259040 h 526983"/>
              <a:gd name="connsiteX221" fmla="*/ 393132 w 440776"/>
              <a:gd name="connsiteY221" fmla="*/ 259040 h 526983"/>
              <a:gd name="connsiteX222" fmla="*/ 393432 w 440776"/>
              <a:gd name="connsiteY222" fmla="*/ 259100 h 526983"/>
              <a:gd name="connsiteX223" fmla="*/ 393613 w 440776"/>
              <a:gd name="connsiteY223" fmla="*/ 259100 h 526983"/>
              <a:gd name="connsiteX224" fmla="*/ 395237 w 440776"/>
              <a:gd name="connsiteY224" fmla="*/ 259641 h 526983"/>
              <a:gd name="connsiteX225" fmla="*/ 395598 w 440776"/>
              <a:gd name="connsiteY225" fmla="*/ 259702 h 526983"/>
              <a:gd name="connsiteX226" fmla="*/ 396019 w 440776"/>
              <a:gd name="connsiteY226" fmla="*/ 259942 h 526983"/>
              <a:gd name="connsiteX227" fmla="*/ 396741 w 440776"/>
              <a:gd name="connsiteY227" fmla="*/ 260484 h 526983"/>
              <a:gd name="connsiteX228" fmla="*/ 396861 w 440776"/>
              <a:gd name="connsiteY228" fmla="*/ 260544 h 526983"/>
              <a:gd name="connsiteX229" fmla="*/ 397162 w 440776"/>
              <a:gd name="connsiteY229" fmla="*/ 260965 h 526983"/>
              <a:gd name="connsiteX230" fmla="*/ 397704 w 440776"/>
              <a:gd name="connsiteY230" fmla="*/ 261386 h 526983"/>
              <a:gd name="connsiteX231" fmla="*/ 398125 w 440776"/>
              <a:gd name="connsiteY231" fmla="*/ 261567 h 526983"/>
              <a:gd name="connsiteX232" fmla="*/ 398125 w 440776"/>
              <a:gd name="connsiteY232" fmla="*/ 261747 h 526983"/>
              <a:gd name="connsiteX233" fmla="*/ 398185 w 440776"/>
              <a:gd name="connsiteY233" fmla="*/ 262168 h 526983"/>
              <a:gd name="connsiteX234" fmla="*/ 398185 w 440776"/>
              <a:gd name="connsiteY234" fmla="*/ 262469 h 526983"/>
              <a:gd name="connsiteX235" fmla="*/ 398365 w 440776"/>
              <a:gd name="connsiteY235" fmla="*/ 262529 h 526983"/>
              <a:gd name="connsiteX236" fmla="*/ 398365 w 440776"/>
              <a:gd name="connsiteY236" fmla="*/ 262649 h 526983"/>
              <a:gd name="connsiteX237" fmla="*/ 398245 w 440776"/>
              <a:gd name="connsiteY237" fmla="*/ 262710 h 526983"/>
              <a:gd name="connsiteX238" fmla="*/ 398245 w 440776"/>
              <a:gd name="connsiteY238" fmla="*/ 262830 h 526983"/>
              <a:gd name="connsiteX239" fmla="*/ 398486 w 440776"/>
              <a:gd name="connsiteY239" fmla="*/ 262830 h 526983"/>
              <a:gd name="connsiteX240" fmla="*/ 398486 w 440776"/>
              <a:gd name="connsiteY240" fmla="*/ 262950 h 526983"/>
              <a:gd name="connsiteX241" fmla="*/ 398365 w 440776"/>
              <a:gd name="connsiteY241" fmla="*/ 263071 h 526983"/>
              <a:gd name="connsiteX242" fmla="*/ 398666 w 440776"/>
              <a:gd name="connsiteY242" fmla="*/ 263071 h 526983"/>
              <a:gd name="connsiteX243" fmla="*/ 398486 w 440776"/>
              <a:gd name="connsiteY243" fmla="*/ 263251 h 526983"/>
              <a:gd name="connsiteX244" fmla="*/ 398486 w 440776"/>
              <a:gd name="connsiteY244" fmla="*/ 263552 h 526983"/>
              <a:gd name="connsiteX245" fmla="*/ 399087 w 440776"/>
              <a:gd name="connsiteY245" fmla="*/ 263732 h 526983"/>
              <a:gd name="connsiteX246" fmla="*/ 399087 w 440776"/>
              <a:gd name="connsiteY246" fmla="*/ 263913 h 526983"/>
              <a:gd name="connsiteX247" fmla="*/ 399208 w 440776"/>
              <a:gd name="connsiteY247" fmla="*/ 264093 h 526983"/>
              <a:gd name="connsiteX248" fmla="*/ 399508 w 440776"/>
              <a:gd name="connsiteY248" fmla="*/ 264153 h 526983"/>
              <a:gd name="connsiteX249" fmla="*/ 399809 w 440776"/>
              <a:gd name="connsiteY249" fmla="*/ 264755 h 526983"/>
              <a:gd name="connsiteX250" fmla="*/ 399930 w 440776"/>
              <a:gd name="connsiteY250" fmla="*/ 264815 h 526983"/>
              <a:gd name="connsiteX251" fmla="*/ 400050 w 440776"/>
              <a:gd name="connsiteY251" fmla="*/ 264815 h 526983"/>
              <a:gd name="connsiteX252" fmla="*/ 399930 w 440776"/>
              <a:gd name="connsiteY252" fmla="*/ 264935 h 526983"/>
              <a:gd name="connsiteX253" fmla="*/ 400230 w 440776"/>
              <a:gd name="connsiteY253" fmla="*/ 265236 h 526983"/>
              <a:gd name="connsiteX254" fmla="*/ 400230 w 440776"/>
              <a:gd name="connsiteY254" fmla="*/ 266139 h 526983"/>
              <a:gd name="connsiteX255" fmla="*/ 399930 w 440776"/>
              <a:gd name="connsiteY255" fmla="*/ 266560 h 526983"/>
              <a:gd name="connsiteX256" fmla="*/ 399930 w 440776"/>
              <a:gd name="connsiteY256" fmla="*/ 267161 h 526983"/>
              <a:gd name="connsiteX257" fmla="*/ 400170 w 440776"/>
              <a:gd name="connsiteY257" fmla="*/ 267402 h 526983"/>
              <a:gd name="connsiteX258" fmla="*/ 400050 w 440776"/>
              <a:gd name="connsiteY258" fmla="*/ 267642 h 526983"/>
              <a:gd name="connsiteX259" fmla="*/ 400050 w 440776"/>
              <a:gd name="connsiteY259" fmla="*/ 267823 h 526983"/>
              <a:gd name="connsiteX260" fmla="*/ 400290 w 440776"/>
              <a:gd name="connsiteY260" fmla="*/ 267943 h 526983"/>
              <a:gd name="connsiteX261" fmla="*/ 400230 w 440776"/>
              <a:gd name="connsiteY261" fmla="*/ 268425 h 526983"/>
              <a:gd name="connsiteX262" fmla="*/ 400411 w 440776"/>
              <a:gd name="connsiteY262" fmla="*/ 268485 h 526983"/>
              <a:gd name="connsiteX263" fmla="*/ 400411 w 440776"/>
              <a:gd name="connsiteY263" fmla="*/ 268725 h 526983"/>
              <a:gd name="connsiteX264" fmla="*/ 400772 w 440776"/>
              <a:gd name="connsiteY264" fmla="*/ 269868 h 526983"/>
              <a:gd name="connsiteX265" fmla="*/ 402697 w 440776"/>
              <a:gd name="connsiteY265" fmla="*/ 276726 h 526983"/>
              <a:gd name="connsiteX266" fmla="*/ 404020 w 440776"/>
              <a:gd name="connsiteY266" fmla="*/ 281840 h 526983"/>
              <a:gd name="connsiteX267" fmla="*/ 404261 w 440776"/>
              <a:gd name="connsiteY267" fmla="*/ 282682 h 526983"/>
              <a:gd name="connsiteX268" fmla="*/ 405765 w 440776"/>
              <a:gd name="connsiteY268" fmla="*/ 288577 h 526983"/>
              <a:gd name="connsiteX269" fmla="*/ 406066 w 440776"/>
              <a:gd name="connsiteY269" fmla="*/ 289781 h 526983"/>
              <a:gd name="connsiteX270" fmla="*/ 407208 w 440776"/>
              <a:gd name="connsiteY270" fmla="*/ 293751 h 526983"/>
              <a:gd name="connsiteX271" fmla="*/ 407930 w 440776"/>
              <a:gd name="connsiteY271" fmla="*/ 296939 h 526983"/>
              <a:gd name="connsiteX272" fmla="*/ 408411 w 440776"/>
              <a:gd name="connsiteY272" fmla="*/ 298443 h 526983"/>
              <a:gd name="connsiteX273" fmla="*/ 408893 w 440776"/>
              <a:gd name="connsiteY273" fmla="*/ 300609 h 526983"/>
              <a:gd name="connsiteX274" fmla="*/ 409856 w 440776"/>
              <a:gd name="connsiteY274" fmla="*/ 303918 h 526983"/>
              <a:gd name="connsiteX275" fmla="*/ 410878 w 440776"/>
              <a:gd name="connsiteY275" fmla="*/ 307828 h 526983"/>
              <a:gd name="connsiteX276" fmla="*/ 411841 w 440776"/>
              <a:gd name="connsiteY276" fmla="*/ 311076 h 526983"/>
              <a:gd name="connsiteX277" fmla="*/ 412683 w 440776"/>
              <a:gd name="connsiteY277" fmla="*/ 314566 h 526983"/>
              <a:gd name="connsiteX278" fmla="*/ 413705 w 440776"/>
              <a:gd name="connsiteY278" fmla="*/ 318295 h 526983"/>
              <a:gd name="connsiteX279" fmla="*/ 414427 w 440776"/>
              <a:gd name="connsiteY279" fmla="*/ 321544 h 526983"/>
              <a:gd name="connsiteX280" fmla="*/ 415390 w 440776"/>
              <a:gd name="connsiteY280" fmla="*/ 325214 h 526983"/>
              <a:gd name="connsiteX281" fmla="*/ 417796 w 440776"/>
              <a:gd name="connsiteY281" fmla="*/ 334598 h 526983"/>
              <a:gd name="connsiteX282" fmla="*/ 417977 w 440776"/>
              <a:gd name="connsiteY282" fmla="*/ 335019 h 526983"/>
              <a:gd name="connsiteX283" fmla="*/ 419662 w 440776"/>
              <a:gd name="connsiteY283" fmla="*/ 341877 h 526983"/>
              <a:gd name="connsiteX284" fmla="*/ 420082 w 440776"/>
              <a:gd name="connsiteY284" fmla="*/ 343502 h 526983"/>
              <a:gd name="connsiteX285" fmla="*/ 420684 w 440776"/>
              <a:gd name="connsiteY285" fmla="*/ 345788 h 526983"/>
              <a:gd name="connsiteX286" fmla="*/ 421045 w 440776"/>
              <a:gd name="connsiteY286" fmla="*/ 347292 h 526983"/>
              <a:gd name="connsiteX287" fmla="*/ 422849 w 440776"/>
              <a:gd name="connsiteY287" fmla="*/ 354510 h 526983"/>
              <a:gd name="connsiteX288" fmla="*/ 423271 w 440776"/>
              <a:gd name="connsiteY288" fmla="*/ 356917 h 526983"/>
              <a:gd name="connsiteX289" fmla="*/ 425075 w 440776"/>
              <a:gd name="connsiteY289" fmla="*/ 363534 h 526983"/>
              <a:gd name="connsiteX290" fmla="*/ 425256 w 440776"/>
              <a:gd name="connsiteY290" fmla="*/ 364557 h 526983"/>
              <a:gd name="connsiteX291" fmla="*/ 426880 w 440776"/>
              <a:gd name="connsiteY291" fmla="*/ 370212 h 526983"/>
              <a:gd name="connsiteX292" fmla="*/ 427482 w 440776"/>
              <a:gd name="connsiteY292" fmla="*/ 372979 h 526983"/>
              <a:gd name="connsiteX293" fmla="*/ 427602 w 440776"/>
              <a:gd name="connsiteY293" fmla="*/ 373581 h 526983"/>
              <a:gd name="connsiteX294" fmla="*/ 427783 w 440776"/>
              <a:gd name="connsiteY294" fmla="*/ 374182 h 526983"/>
              <a:gd name="connsiteX295" fmla="*/ 427903 w 440776"/>
              <a:gd name="connsiteY295" fmla="*/ 374543 h 526983"/>
              <a:gd name="connsiteX296" fmla="*/ 428083 w 440776"/>
              <a:gd name="connsiteY296" fmla="*/ 375084 h 526983"/>
              <a:gd name="connsiteX297" fmla="*/ 429046 w 440776"/>
              <a:gd name="connsiteY297" fmla="*/ 379055 h 526983"/>
              <a:gd name="connsiteX298" fmla="*/ 431452 w 440776"/>
              <a:gd name="connsiteY298" fmla="*/ 388079 h 526983"/>
              <a:gd name="connsiteX299" fmla="*/ 433077 w 440776"/>
              <a:gd name="connsiteY299" fmla="*/ 394275 h 526983"/>
              <a:gd name="connsiteX300" fmla="*/ 432174 w 440776"/>
              <a:gd name="connsiteY300" fmla="*/ 394395 h 526983"/>
              <a:gd name="connsiteX301" fmla="*/ 432715 w 440776"/>
              <a:gd name="connsiteY301" fmla="*/ 397042 h 526983"/>
              <a:gd name="connsiteX302" fmla="*/ 433317 w 440776"/>
              <a:gd name="connsiteY302" fmla="*/ 397824 h 526983"/>
              <a:gd name="connsiteX303" fmla="*/ 433558 w 440776"/>
              <a:gd name="connsiteY303" fmla="*/ 398005 h 526983"/>
              <a:gd name="connsiteX304" fmla="*/ 433317 w 440776"/>
              <a:gd name="connsiteY304" fmla="*/ 398486 h 526983"/>
              <a:gd name="connsiteX305" fmla="*/ 433317 w 440776"/>
              <a:gd name="connsiteY305" fmla="*/ 398787 h 526983"/>
              <a:gd name="connsiteX306" fmla="*/ 433497 w 440776"/>
              <a:gd name="connsiteY306" fmla="*/ 399208 h 526983"/>
              <a:gd name="connsiteX307" fmla="*/ 433137 w 440776"/>
              <a:gd name="connsiteY307" fmla="*/ 400471 h 526983"/>
              <a:gd name="connsiteX308" fmla="*/ 438130 w 440776"/>
              <a:gd name="connsiteY308" fmla="*/ 410096 h 526983"/>
              <a:gd name="connsiteX309" fmla="*/ 439694 w 440776"/>
              <a:gd name="connsiteY309" fmla="*/ 409675 h 526983"/>
              <a:gd name="connsiteX310" fmla="*/ 440235 w 440776"/>
              <a:gd name="connsiteY310" fmla="*/ 431031 h 526983"/>
              <a:gd name="connsiteX311" fmla="*/ 440235 w 440776"/>
              <a:gd name="connsiteY311" fmla="*/ 433438 h 526983"/>
              <a:gd name="connsiteX312" fmla="*/ 440596 w 440776"/>
              <a:gd name="connsiteY312" fmla="*/ 450462 h 526983"/>
              <a:gd name="connsiteX313" fmla="*/ 440596 w 440776"/>
              <a:gd name="connsiteY313" fmla="*/ 451124 h 526983"/>
              <a:gd name="connsiteX314" fmla="*/ 440776 w 440776"/>
              <a:gd name="connsiteY314" fmla="*/ 455997 h 526983"/>
              <a:gd name="connsiteX315" fmla="*/ 440776 w 440776"/>
              <a:gd name="connsiteY315" fmla="*/ 456177 h 526983"/>
              <a:gd name="connsiteX316" fmla="*/ 437408 w 440776"/>
              <a:gd name="connsiteY316" fmla="*/ 457681 h 526983"/>
              <a:gd name="connsiteX317" fmla="*/ 421767 w 440776"/>
              <a:gd name="connsiteY317" fmla="*/ 465020 h 526983"/>
              <a:gd name="connsiteX318" fmla="*/ 411419 w 440776"/>
              <a:gd name="connsiteY318" fmla="*/ 470014 h 526983"/>
              <a:gd name="connsiteX319" fmla="*/ 388198 w 440776"/>
              <a:gd name="connsiteY319" fmla="*/ 480421 h 526983"/>
              <a:gd name="connsiteX320" fmla="*/ 385793 w 440776"/>
              <a:gd name="connsiteY320" fmla="*/ 481504 h 526983"/>
              <a:gd name="connsiteX321" fmla="*/ 385130 w 440776"/>
              <a:gd name="connsiteY321" fmla="*/ 480180 h 526983"/>
              <a:gd name="connsiteX322" fmla="*/ 384289 w 440776"/>
              <a:gd name="connsiteY322" fmla="*/ 476872 h 526983"/>
              <a:gd name="connsiteX323" fmla="*/ 384469 w 440776"/>
              <a:gd name="connsiteY323" fmla="*/ 473984 h 526983"/>
              <a:gd name="connsiteX324" fmla="*/ 385431 w 440776"/>
              <a:gd name="connsiteY324" fmla="*/ 470194 h 526983"/>
              <a:gd name="connsiteX325" fmla="*/ 385431 w 440776"/>
              <a:gd name="connsiteY325" fmla="*/ 467667 h 526983"/>
              <a:gd name="connsiteX326" fmla="*/ 384529 w 440776"/>
              <a:gd name="connsiteY326" fmla="*/ 461592 h 526983"/>
              <a:gd name="connsiteX327" fmla="*/ 383988 w 440776"/>
              <a:gd name="connsiteY327" fmla="*/ 459666 h 526983"/>
              <a:gd name="connsiteX328" fmla="*/ 381521 w 440776"/>
              <a:gd name="connsiteY328" fmla="*/ 455696 h 526983"/>
              <a:gd name="connsiteX329" fmla="*/ 380980 w 440776"/>
              <a:gd name="connsiteY329" fmla="*/ 453109 h 526983"/>
              <a:gd name="connsiteX330" fmla="*/ 382785 w 440776"/>
              <a:gd name="connsiteY330" fmla="*/ 452026 h 526983"/>
              <a:gd name="connsiteX331" fmla="*/ 382303 w 440776"/>
              <a:gd name="connsiteY331" fmla="*/ 449259 h 526983"/>
              <a:gd name="connsiteX332" fmla="*/ 383446 w 440776"/>
              <a:gd name="connsiteY332" fmla="*/ 448958 h 526983"/>
              <a:gd name="connsiteX333" fmla="*/ 383266 w 440776"/>
              <a:gd name="connsiteY333" fmla="*/ 446251 h 526983"/>
              <a:gd name="connsiteX334" fmla="*/ 383867 w 440776"/>
              <a:gd name="connsiteY334" fmla="*/ 445349 h 526983"/>
              <a:gd name="connsiteX335" fmla="*/ 386875 w 440776"/>
              <a:gd name="connsiteY335" fmla="*/ 444868 h 526983"/>
              <a:gd name="connsiteX336" fmla="*/ 389702 w 440776"/>
              <a:gd name="connsiteY336" fmla="*/ 444868 h 526983"/>
              <a:gd name="connsiteX337" fmla="*/ 389402 w 440776"/>
              <a:gd name="connsiteY337" fmla="*/ 442943 h 526983"/>
              <a:gd name="connsiteX338" fmla="*/ 387597 w 440776"/>
              <a:gd name="connsiteY338" fmla="*/ 443183 h 526983"/>
              <a:gd name="connsiteX339" fmla="*/ 388138 w 440776"/>
              <a:gd name="connsiteY339" fmla="*/ 440657 h 526983"/>
              <a:gd name="connsiteX340" fmla="*/ 390064 w 440776"/>
              <a:gd name="connsiteY340" fmla="*/ 439092 h 526983"/>
              <a:gd name="connsiteX341" fmla="*/ 391568 w 440776"/>
              <a:gd name="connsiteY341" fmla="*/ 439393 h 526983"/>
              <a:gd name="connsiteX342" fmla="*/ 393673 w 440776"/>
              <a:gd name="connsiteY342" fmla="*/ 438792 h 526983"/>
              <a:gd name="connsiteX343" fmla="*/ 394034 w 440776"/>
              <a:gd name="connsiteY343" fmla="*/ 436867 h 526983"/>
              <a:gd name="connsiteX344" fmla="*/ 393974 w 440776"/>
              <a:gd name="connsiteY344" fmla="*/ 435062 h 526983"/>
              <a:gd name="connsiteX345" fmla="*/ 393372 w 440776"/>
              <a:gd name="connsiteY345" fmla="*/ 433859 h 526983"/>
              <a:gd name="connsiteX346" fmla="*/ 390725 w 440776"/>
              <a:gd name="connsiteY346" fmla="*/ 433558 h 526983"/>
              <a:gd name="connsiteX347" fmla="*/ 387778 w 440776"/>
              <a:gd name="connsiteY347" fmla="*/ 426279 h 526983"/>
              <a:gd name="connsiteX348" fmla="*/ 386213 w 440776"/>
              <a:gd name="connsiteY348" fmla="*/ 423752 h 526983"/>
              <a:gd name="connsiteX349" fmla="*/ 385793 w 440776"/>
              <a:gd name="connsiteY349" fmla="*/ 419120 h 526983"/>
              <a:gd name="connsiteX350" fmla="*/ 386694 w 440776"/>
              <a:gd name="connsiteY350" fmla="*/ 418158 h 526983"/>
              <a:gd name="connsiteX351" fmla="*/ 385492 w 440776"/>
              <a:gd name="connsiteY351" fmla="*/ 416714 h 526983"/>
              <a:gd name="connsiteX352" fmla="*/ 382965 w 440776"/>
              <a:gd name="connsiteY352" fmla="*/ 416593 h 526983"/>
              <a:gd name="connsiteX353" fmla="*/ 383988 w 440776"/>
              <a:gd name="connsiteY353" fmla="*/ 414789 h 526983"/>
              <a:gd name="connsiteX354" fmla="*/ 383386 w 440776"/>
              <a:gd name="connsiteY354" fmla="*/ 411781 h 526983"/>
              <a:gd name="connsiteX355" fmla="*/ 380799 w 440776"/>
              <a:gd name="connsiteY355" fmla="*/ 408352 h 526983"/>
              <a:gd name="connsiteX356" fmla="*/ 379114 w 440776"/>
              <a:gd name="connsiteY356" fmla="*/ 405163 h 526983"/>
              <a:gd name="connsiteX357" fmla="*/ 378573 w 440776"/>
              <a:gd name="connsiteY357" fmla="*/ 402035 h 526983"/>
              <a:gd name="connsiteX358" fmla="*/ 376167 w 440776"/>
              <a:gd name="connsiteY358" fmla="*/ 399328 h 526983"/>
              <a:gd name="connsiteX359" fmla="*/ 375866 w 440776"/>
              <a:gd name="connsiteY359" fmla="*/ 395478 h 526983"/>
              <a:gd name="connsiteX360" fmla="*/ 377130 w 440776"/>
              <a:gd name="connsiteY360" fmla="*/ 392350 h 526983"/>
              <a:gd name="connsiteX361" fmla="*/ 377250 w 440776"/>
              <a:gd name="connsiteY361" fmla="*/ 391086 h 526983"/>
              <a:gd name="connsiteX362" fmla="*/ 378152 w 440776"/>
              <a:gd name="connsiteY362" fmla="*/ 389703 h 526983"/>
              <a:gd name="connsiteX363" fmla="*/ 380198 w 440776"/>
              <a:gd name="connsiteY363" fmla="*/ 388199 h 526983"/>
              <a:gd name="connsiteX364" fmla="*/ 380258 w 440776"/>
              <a:gd name="connsiteY364" fmla="*/ 386394 h 526983"/>
              <a:gd name="connsiteX365" fmla="*/ 379055 w 440776"/>
              <a:gd name="connsiteY365" fmla="*/ 383146 h 526983"/>
              <a:gd name="connsiteX366" fmla="*/ 381281 w 440776"/>
              <a:gd name="connsiteY366" fmla="*/ 380258 h 526983"/>
              <a:gd name="connsiteX367" fmla="*/ 380859 w 440776"/>
              <a:gd name="connsiteY367" fmla="*/ 376348 h 526983"/>
              <a:gd name="connsiteX368" fmla="*/ 381581 w 440776"/>
              <a:gd name="connsiteY368" fmla="*/ 374964 h 526983"/>
              <a:gd name="connsiteX369" fmla="*/ 381581 w 440776"/>
              <a:gd name="connsiteY369" fmla="*/ 371776 h 526983"/>
              <a:gd name="connsiteX370" fmla="*/ 381100 w 440776"/>
              <a:gd name="connsiteY370" fmla="*/ 370212 h 526983"/>
              <a:gd name="connsiteX371" fmla="*/ 380799 w 440776"/>
              <a:gd name="connsiteY371" fmla="*/ 366783 h 526983"/>
              <a:gd name="connsiteX372" fmla="*/ 381521 w 440776"/>
              <a:gd name="connsiteY372" fmla="*/ 364978 h 526983"/>
              <a:gd name="connsiteX373" fmla="*/ 380318 w 440776"/>
              <a:gd name="connsiteY373" fmla="*/ 363173 h 526983"/>
              <a:gd name="connsiteX374" fmla="*/ 380499 w 440776"/>
              <a:gd name="connsiteY374" fmla="*/ 360707 h 526983"/>
              <a:gd name="connsiteX375" fmla="*/ 379596 w 440776"/>
              <a:gd name="connsiteY375" fmla="*/ 359022 h 526983"/>
              <a:gd name="connsiteX376" fmla="*/ 379777 w 440776"/>
              <a:gd name="connsiteY376" fmla="*/ 357037 h 526983"/>
              <a:gd name="connsiteX377" fmla="*/ 378273 w 440776"/>
              <a:gd name="connsiteY377" fmla="*/ 353728 h 526983"/>
              <a:gd name="connsiteX378" fmla="*/ 376949 w 440776"/>
              <a:gd name="connsiteY378" fmla="*/ 353247 h 526983"/>
              <a:gd name="connsiteX379" fmla="*/ 375324 w 440776"/>
              <a:gd name="connsiteY379" fmla="*/ 350600 h 526983"/>
              <a:gd name="connsiteX380" fmla="*/ 376047 w 440776"/>
              <a:gd name="connsiteY380" fmla="*/ 347713 h 526983"/>
              <a:gd name="connsiteX381" fmla="*/ 374843 w 440776"/>
              <a:gd name="connsiteY381" fmla="*/ 345427 h 526983"/>
              <a:gd name="connsiteX382" fmla="*/ 373881 w 440776"/>
              <a:gd name="connsiteY382" fmla="*/ 344885 h 526983"/>
              <a:gd name="connsiteX383" fmla="*/ 374302 w 440776"/>
              <a:gd name="connsiteY383" fmla="*/ 342359 h 526983"/>
              <a:gd name="connsiteX384" fmla="*/ 373099 w 440776"/>
              <a:gd name="connsiteY384" fmla="*/ 340554 h 526983"/>
              <a:gd name="connsiteX385" fmla="*/ 373219 w 440776"/>
              <a:gd name="connsiteY385" fmla="*/ 337486 h 526983"/>
              <a:gd name="connsiteX386" fmla="*/ 371355 w 440776"/>
              <a:gd name="connsiteY386" fmla="*/ 334297 h 526983"/>
              <a:gd name="connsiteX387" fmla="*/ 370151 w 440776"/>
              <a:gd name="connsiteY387" fmla="*/ 333756 h 526983"/>
              <a:gd name="connsiteX388" fmla="*/ 368948 w 440776"/>
              <a:gd name="connsiteY388" fmla="*/ 331590 h 526983"/>
              <a:gd name="connsiteX389" fmla="*/ 369670 w 440776"/>
              <a:gd name="connsiteY389" fmla="*/ 329605 h 526983"/>
              <a:gd name="connsiteX390" fmla="*/ 369069 w 440776"/>
              <a:gd name="connsiteY390" fmla="*/ 327860 h 526983"/>
              <a:gd name="connsiteX391" fmla="*/ 367143 w 440776"/>
              <a:gd name="connsiteY391" fmla="*/ 327379 h 526983"/>
              <a:gd name="connsiteX392" fmla="*/ 366662 w 440776"/>
              <a:gd name="connsiteY392" fmla="*/ 325274 h 526983"/>
              <a:gd name="connsiteX393" fmla="*/ 367023 w 440776"/>
              <a:gd name="connsiteY393" fmla="*/ 321063 h 526983"/>
              <a:gd name="connsiteX394" fmla="*/ 365940 w 440776"/>
              <a:gd name="connsiteY394" fmla="*/ 320281 h 526983"/>
              <a:gd name="connsiteX395" fmla="*/ 363955 w 440776"/>
              <a:gd name="connsiteY395" fmla="*/ 320762 h 526983"/>
              <a:gd name="connsiteX396" fmla="*/ 361669 w 440776"/>
              <a:gd name="connsiteY396" fmla="*/ 321965 h 526983"/>
              <a:gd name="connsiteX397" fmla="*/ 360466 w 440776"/>
              <a:gd name="connsiteY397" fmla="*/ 321664 h 526983"/>
              <a:gd name="connsiteX398" fmla="*/ 359684 w 440776"/>
              <a:gd name="connsiteY398" fmla="*/ 322446 h 526983"/>
              <a:gd name="connsiteX399" fmla="*/ 360466 w 440776"/>
              <a:gd name="connsiteY399" fmla="*/ 324371 h 526983"/>
              <a:gd name="connsiteX400" fmla="*/ 359443 w 440776"/>
              <a:gd name="connsiteY400" fmla="*/ 325394 h 526983"/>
              <a:gd name="connsiteX401" fmla="*/ 356615 w 440776"/>
              <a:gd name="connsiteY401" fmla="*/ 325575 h 526983"/>
              <a:gd name="connsiteX402" fmla="*/ 356436 w 440776"/>
              <a:gd name="connsiteY402" fmla="*/ 327259 h 526983"/>
              <a:gd name="connsiteX403" fmla="*/ 359022 w 440776"/>
              <a:gd name="connsiteY403" fmla="*/ 328943 h 526983"/>
              <a:gd name="connsiteX404" fmla="*/ 358360 w 440776"/>
              <a:gd name="connsiteY404" fmla="*/ 330868 h 526983"/>
              <a:gd name="connsiteX405" fmla="*/ 356736 w 440776"/>
              <a:gd name="connsiteY405" fmla="*/ 330628 h 526983"/>
              <a:gd name="connsiteX406" fmla="*/ 355473 w 440776"/>
              <a:gd name="connsiteY406" fmla="*/ 328402 h 526983"/>
              <a:gd name="connsiteX407" fmla="*/ 354510 w 440776"/>
              <a:gd name="connsiteY407" fmla="*/ 327921 h 526983"/>
              <a:gd name="connsiteX408" fmla="*/ 354210 w 440776"/>
              <a:gd name="connsiteY408" fmla="*/ 329124 h 526983"/>
              <a:gd name="connsiteX409" fmla="*/ 352825 w 440776"/>
              <a:gd name="connsiteY409" fmla="*/ 329545 h 526983"/>
              <a:gd name="connsiteX410" fmla="*/ 352224 w 440776"/>
              <a:gd name="connsiteY410" fmla="*/ 330748 h 526983"/>
              <a:gd name="connsiteX411" fmla="*/ 349998 w 440776"/>
              <a:gd name="connsiteY411" fmla="*/ 331951 h 526983"/>
              <a:gd name="connsiteX412" fmla="*/ 349096 w 440776"/>
              <a:gd name="connsiteY412" fmla="*/ 333515 h 526983"/>
              <a:gd name="connsiteX413" fmla="*/ 349818 w 440776"/>
              <a:gd name="connsiteY413" fmla="*/ 335080 h 526983"/>
              <a:gd name="connsiteX414" fmla="*/ 349638 w 440776"/>
              <a:gd name="connsiteY414" fmla="*/ 337606 h 526983"/>
              <a:gd name="connsiteX415" fmla="*/ 348074 w 440776"/>
              <a:gd name="connsiteY415" fmla="*/ 340193 h 526983"/>
              <a:gd name="connsiteX416" fmla="*/ 347412 w 440776"/>
              <a:gd name="connsiteY416" fmla="*/ 342298 h 526983"/>
              <a:gd name="connsiteX417" fmla="*/ 345426 w 440776"/>
              <a:gd name="connsiteY417" fmla="*/ 340373 h 526983"/>
              <a:gd name="connsiteX418" fmla="*/ 343020 w 440776"/>
              <a:gd name="connsiteY418" fmla="*/ 338869 h 526983"/>
              <a:gd name="connsiteX419" fmla="*/ 341456 w 440776"/>
              <a:gd name="connsiteY419" fmla="*/ 338508 h 526983"/>
              <a:gd name="connsiteX420" fmla="*/ 339350 w 440776"/>
              <a:gd name="connsiteY420" fmla="*/ 339050 h 526983"/>
              <a:gd name="connsiteX421" fmla="*/ 338568 w 440776"/>
              <a:gd name="connsiteY421" fmla="*/ 340253 h 526983"/>
              <a:gd name="connsiteX422" fmla="*/ 337305 w 440776"/>
              <a:gd name="connsiteY422" fmla="*/ 339651 h 526983"/>
              <a:gd name="connsiteX423" fmla="*/ 336342 w 440776"/>
              <a:gd name="connsiteY423" fmla="*/ 336884 h 526983"/>
              <a:gd name="connsiteX424" fmla="*/ 337124 w 440776"/>
              <a:gd name="connsiteY424" fmla="*/ 334658 h 526983"/>
              <a:gd name="connsiteX425" fmla="*/ 335560 w 440776"/>
              <a:gd name="connsiteY425" fmla="*/ 329244 h 526983"/>
              <a:gd name="connsiteX426" fmla="*/ 333996 w 440776"/>
              <a:gd name="connsiteY426" fmla="*/ 329485 h 526983"/>
              <a:gd name="connsiteX427" fmla="*/ 332492 w 440776"/>
              <a:gd name="connsiteY427" fmla="*/ 327560 h 526983"/>
              <a:gd name="connsiteX428" fmla="*/ 329845 w 440776"/>
              <a:gd name="connsiteY428" fmla="*/ 325935 h 526983"/>
              <a:gd name="connsiteX429" fmla="*/ 330206 w 440776"/>
              <a:gd name="connsiteY429" fmla="*/ 324492 h 526983"/>
              <a:gd name="connsiteX430" fmla="*/ 328402 w 440776"/>
              <a:gd name="connsiteY430" fmla="*/ 323469 h 526983"/>
              <a:gd name="connsiteX431" fmla="*/ 327620 w 440776"/>
              <a:gd name="connsiteY431" fmla="*/ 321785 h 526983"/>
              <a:gd name="connsiteX432" fmla="*/ 326056 w 440776"/>
              <a:gd name="connsiteY432" fmla="*/ 320882 h 526983"/>
              <a:gd name="connsiteX433" fmla="*/ 326056 w 440776"/>
              <a:gd name="connsiteY433" fmla="*/ 318717 h 526983"/>
              <a:gd name="connsiteX434" fmla="*/ 324913 w 440776"/>
              <a:gd name="connsiteY434" fmla="*/ 316731 h 526983"/>
              <a:gd name="connsiteX435" fmla="*/ 322927 w 440776"/>
              <a:gd name="connsiteY435" fmla="*/ 314626 h 526983"/>
              <a:gd name="connsiteX436" fmla="*/ 303858 w 440776"/>
              <a:gd name="connsiteY436" fmla="*/ 323048 h 526983"/>
              <a:gd name="connsiteX437" fmla="*/ 288036 w 440776"/>
              <a:gd name="connsiteY437" fmla="*/ 329966 h 526983"/>
              <a:gd name="connsiteX438" fmla="*/ 297721 w 440776"/>
              <a:gd name="connsiteY438" fmla="*/ 352946 h 526983"/>
              <a:gd name="connsiteX439" fmla="*/ 309031 w 440776"/>
              <a:gd name="connsiteY439" fmla="*/ 380258 h 526983"/>
              <a:gd name="connsiteX440" fmla="*/ 322867 w 440776"/>
              <a:gd name="connsiteY440" fmla="*/ 413826 h 526983"/>
              <a:gd name="connsiteX441" fmla="*/ 318596 w 440776"/>
              <a:gd name="connsiteY441" fmla="*/ 419240 h 526983"/>
              <a:gd name="connsiteX442" fmla="*/ 310294 w 440776"/>
              <a:gd name="connsiteY442" fmla="*/ 428986 h 526983"/>
              <a:gd name="connsiteX443" fmla="*/ 304459 w 440776"/>
              <a:gd name="connsiteY443" fmla="*/ 436085 h 526983"/>
              <a:gd name="connsiteX444" fmla="*/ 304820 w 440776"/>
              <a:gd name="connsiteY444" fmla="*/ 436325 h 526983"/>
              <a:gd name="connsiteX445" fmla="*/ 304399 w 440776"/>
              <a:gd name="connsiteY445" fmla="*/ 439153 h 526983"/>
              <a:gd name="connsiteX446" fmla="*/ 305722 w 440776"/>
              <a:gd name="connsiteY446" fmla="*/ 439153 h 526983"/>
              <a:gd name="connsiteX447" fmla="*/ 307106 w 440776"/>
              <a:gd name="connsiteY447" fmla="*/ 440837 h 526983"/>
              <a:gd name="connsiteX448" fmla="*/ 306685 w 440776"/>
              <a:gd name="connsiteY448" fmla="*/ 442582 h 526983"/>
              <a:gd name="connsiteX449" fmla="*/ 307587 w 440776"/>
              <a:gd name="connsiteY449" fmla="*/ 444266 h 526983"/>
              <a:gd name="connsiteX450" fmla="*/ 307106 w 440776"/>
              <a:gd name="connsiteY450" fmla="*/ 446191 h 526983"/>
              <a:gd name="connsiteX451" fmla="*/ 303376 w 440776"/>
              <a:gd name="connsiteY451" fmla="*/ 447334 h 526983"/>
              <a:gd name="connsiteX452" fmla="*/ 301150 w 440776"/>
              <a:gd name="connsiteY452" fmla="*/ 448838 h 526983"/>
              <a:gd name="connsiteX453" fmla="*/ 301451 w 440776"/>
              <a:gd name="connsiteY453" fmla="*/ 449740 h 526983"/>
              <a:gd name="connsiteX454" fmla="*/ 307467 w 440776"/>
              <a:gd name="connsiteY454" fmla="*/ 454553 h 526983"/>
              <a:gd name="connsiteX455" fmla="*/ 311437 w 440776"/>
              <a:gd name="connsiteY455" fmla="*/ 452929 h 526983"/>
              <a:gd name="connsiteX456" fmla="*/ 311557 w 440776"/>
              <a:gd name="connsiteY456" fmla="*/ 452508 h 526983"/>
              <a:gd name="connsiteX457" fmla="*/ 316911 w 440776"/>
              <a:gd name="connsiteY457" fmla="*/ 452508 h 526983"/>
              <a:gd name="connsiteX458" fmla="*/ 319318 w 440776"/>
              <a:gd name="connsiteY458" fmla="*/ 451545 h 526983"/>
              <a:gd name="connsiteX459" fmla="*/ 318957 w 440776"/>
              <a:gd name="connsiteY459" fmla="*/ 448116 h 526983"/>
              <a:gd name="connsiteX460" fmla="*/ 321604 w 440776"/>
              <a:gd name="connsiteY460" fmla="*/ 449921 h 526983"/>
              <a:gd name="connsiteX461" fmla="*/ 322386 w 440776"/>
              <a:gd name="connsiteY461" fmla="*/ 454914 h 526983"/>
              <a:gd name="connsiteX462" fmla="*/ 323589 w 440776"/>
              <a:gd name="connsiteY462" fmla="*/ 459245 h 526983"/>
              <a:gd name="connsiteX463" fmla="*/ 323349 w 440776"/>
              <a:gd name="connsiteY463" fmla="*/ 463637 h 526983"/>
              <a:gd name="connsiteX464" fmla="*/ 322686 w 440776"/>
              <a:gd name="connsiteY464" fmla="*/ 467307 h 526983"/>
              <a:gd name="connsiteX465" fmla="*/ 322927 w 440776"/>
              <a:gd name="connsiteY465" fmla="*/ 469051 h 526983"/>
              <a:gd name="connsiteX466" fmla="*/ 321243 w 440776"/>
              <a:gd name="connsiteY466" fmla="*/ 473743 h 526983"/>
              <a:gd name="connsiteX467" fmla="*/ 321123 w 440776"/>
              <a:gd name="connsiteY467" fmla="*/ 476150 h 526983"/>
              <a:gd name="connsiteX468" fmla="*/ 319859 w 440776"/>
              <a:gd name="connsiteY468" fmla="*/ 478496 h 526983"/>
              <a:gd name="connsiteX469" fmla="*/ 320220 w 440776"/>
              <a:gd name="connsiteY469" fmla="*/ 481504 h 526983"/>
              <a:gd name="connsiteX470" fmla="*/ 320100 w 440776"/>
              <a:gd name="connsiteY470" fmla="*/ 483309 h 526983"/>
              <a:gd name="connsiteX471" fmla="*/ 322987 w 440776"/>
              <a:gd name="connsiteY471" fmla="*/ 486798 h 526983"/>
              <a:gd name="connsiteX472" fmla="*/ 323589 w 440776"/>
              <a:gd name="connsiteY472" fmla="*/ 487219 h 526983"/>
              <a:gd name="connsiteX473" fmla="*/ 324491 w 440776"/>
              <a:gd name="connsiteY473" fmla="*/ 490407 h 526983"/>
              <a:gd name="connsiteX474" fmla="*/ 324792 w 440776"/>
              <a:gd name="connsiteY474" fmla="*/ 493114 h 526983"/>
              <a:gd name="connsiteX475" fmla="*/ 324190 w 440776"/>
              <a:gd name="connsiteY475" fmla="*/ 495160 h 526983"/>
              <a:gd name="connsiteX476" fmla="*/ 323950 w 440776"/>
              <a:gd name="connsiteY476" fmla="*/ 498168 h 526983"/>
              <a:gd name="connsiteX477" fmla="*/ 324190 w 440776"/>
              <a:gd name="connsiteY477" fmla="*/ 503100 h 526983"/>
              <a:gd name="connsiteX478" fmla="*/ 323890 w 440776"/>
              <a:gd name="connsiteY478" fmla="*/ 508154 h 526983"/>
              <a:gd name="connsiteX479" fmla="*/ 324732 w 440776"/>
              <a:gd name="connsiteY479" fmla="*/ 510560 h 526983"/>
              <a:gd name="connsiteX480" fmla="*/ 325815 w 440776"/>
              <a:gd name="connsiteY480" fmla="*/ 509958 h 526983"/>
              <a:gd name="connsiteX481" fmla="*/ 328823 w 440776"/>
              <a:gd name="connsiteY481" fmla="*/ 515252 h 526983"/>
              <a:gd name="connsiteX482" fmla="*/ 326717 w 440776"/>
              <a:gd name="connsiteY482" fmla="*/ 515493 h 526983"/>
              <a:gd name="connsiteX483" fmla="*/ 325153 w 440776"/>
              <a:gd name="connsiteY483" fmla="*/ 518982 h 526983"/>
              <a:gd name="connsiteX484" fmla="*/ 322145 w 440776"/>
              <a:gd name="connsiteY484" fmla="*/ 520065 h 526983"/>
              <a:gd name="connsiteX485" fmla="*/ 320701 w 440776"/>
              <a:gd name="connsiteY485" fmla="*/ 521509 h 526983"/>
              <a:gd name="connsiteX486" fmla="*/ 319919 w 440776"/>
              <a:gd name="connsiteY486" fmla="*/ 521148 h 526983"/>
              <a:gd name="connsiteX487" fmla="*/ 318476 w 440776"/>
              <a:gd name="connsiteY487" fmla="*/ 522170 h 526983"/>
              <a:gd name="connsiteX488" fmla="*/ 316851 w 440776"/>
              <a:gd name="connsiteY488" fmla="*/ 522411 h 526983"/>
              <a:gd name="connsiteX489" fmla="*/ 316310 w 440776"/>
              <a:gd name="connsiteY489" fmla="*/ 523013 h 526983"/>
              <a:gd name="connsiteX490" fmla="*/ 314505 w 440776"/>
              <a:gd name="connsiteY490" fmla="*/ 521930 h 526983"/>
              <a:gd name="connsiteX491" fmla="*/ 311497 w 440776"/>
              <a:gd name="connsiteY491" fmla="*/ 521509 h 526983"/>
              <a:gd name="connsiteX492" fmla="*/ 310956 w 440776"/>
              <a:gd name="connsiteY492" fmla="*/ 520967 h 526983"/>
              <a:gd name="connsiteX493" fmla="*/ 303376 w 440776"/>
              <a:gd name="connsiteY493" fmla="*/ 526983 h 526983"/>
              <a:gd name="connsiteX494" fmla="*/ 276425 w 440776"/>
              <a:gd name="connsiteY494" fmla="*/ 520847 h 526983"/>
              <a:gd name="connsiteX495" fmla="*/ 276124 w 440776"/>
              <a:gd name="connsiteY495" fmla="*/ 520727 h 526983"/>
              <a:gd name="connsiteX496" fmla="*/ 259040 w 440776"/>
              <a:gd name="connsiteY496" fmla="*/ 507251 h 526983"/>
              <a:gd name="connsiteX497" fmla="*/ 256814 w 440776"/>
              <a:gd name="connsiteY497" fmla="*/ 507913 h 526983"/>
              <a:gd name="connsiteX498" fmla="*/ 256272 w 440776"/>
              <a:gd name="connsiteY498" fmla="*/ 508755 h 526983"/>
              <a:gd name="connsiteX499" fmla="*/ 253866 w 440776"/>
              <a:gd name="connsiteY499" fmla="*/ 509357 h 526983"/>
              <a:gd name="connsiteX500" fmla="*/ 251700 w 440776"/>
              <a:gd name="connsiteY500" fmla="*/ 511944 h 526983"/>
              <a:gd name="connsiteX501" fmla="*/ 250798 w 440776"/>
              <a:gd name="connsiteY501" fmla="*/ 511763 h 526983"/>
              <a:gd name="connsiteX502" fmla="*/ 241654 w 440776"/>
              <a:gd name="connsiteY502" fmla="*/ 513147 h 526983"/>
              <a:gd name="connsiteX503" fmla="*/ 231427 w 440776"/>
              <a:gd name="connsiteY503" fmla="*/ 523614 h 526983"/>
              <a:gd name="connsiteX504" fmla="*/ 228900 w 440776"/>
              <a:gd name="connsiteY504" fmla="*/ 526622 h 526983"/>
              <a:gd name="connsiteX505" fmla="*/ 228419 w 440776"/>
              <a:gd name="connsiteY505" fmla="*/ 525419 h 526983"/>
              <a:gd name="connsiteX506" fmla="*/ 227276 w 440776"/>
              <a:gd name="connsiteY506" fmla="*/ 525840 h 526983"/>
              <a:gd name="connsiteX507" fmla="*/ 231548 w 440776"/>
              <a:gd name="connsiteY507" fmla="*/ 498950 h 526983"/>
              <a:gd name="connsiteX508" fmla="*/ 227577 w 440776"/>
              <a:gd name="connsiteY508" fmla="*/ 500213 h 526983"/>
              <a:gd name="connsiteX509" fmla="*/ 226133 w 440776"/>
              <a:gd name="connsiteY509" fmla="*/ 502198 h 526983"/>
              <a:gd name="connsiteX510" fmla="*/ 224328 w 440776"/>
              <a:gd name="connsiteY510" fmla="*/ 500273 h 526983"/>
              <a:gd name="connsiteX511" fmla="*/ 223125 w 440776"/>
              <a:gd name="connsiteY511" fmla="*/ 500634 h 526983"/>
              <a:gd name="connsiteX512" fmla="*/ 222945 w 440776"/>
              <a:gd name="connsiteY512" fmla="*/ 499551 h 526983"/>
              <a:gd name="connsiteX513" fmla="*/ 221621 w 440776"/>
              <a:gd name="connsiteY513" fmla="*/ 498228 h 526983"/>
              <a:gd name="connsiteX514" fmla="*/ 221561 w 440776"/>
              <a:gd name="connsiteY514" fmla="*/ 496062 h 526983"/>
              <a:gd name="connsiteX515" fmla="*/ 220960 w 440776"/>
              <a:gd name="connsiteY515" fmla="*/ 496664 h 526983"/>
              <a:gd name="connsiteX516" fmla="*/ 220538 w 440776"/>
              <a:gd name="connsiteY516" fmla="*/ 495521 h 526983"/>
              <a:gd name="connsiteX517" fmla="*/ 221200 w 440776"/>
              <a:gd name="connsiteY517" fmla="*/ 494558 h 526983"/>
              <a:gd name="connsiteX518" fmla="*/ 219396 w 440776"/>
              <a:gd name="connsiteY518" fmla="*/ 492092 h 526983"/>
              <a:gd name="connsiteX519" fmla="*/ 219997 w 440776"/>
              <a:gd name="connsiteY519" fmla="*/ 489745 h 526983"/>
              <a:gd name="connsiteX520" fmla="*/ 217952 w 440776"/>
              <a:gd name="connsiteY520" fmla="*/ 489264 h 526983"/>
              <a:gd name="connsiteX521" fmla="*/ 217530 w 440776"/>
              <a:gd name="connsiteY521" fmla="*/ 487941 h 526983"/>
              <a:gd name="connsiteX522" fmla="*/ 217530 w 440776"/>
              <a:gd name="connsiteY522" fmla="*/ 485113 h 526983"/>
              <a:gd name="connsiteX523" fmla="*/ 215125 w 440776"/>
              <a:gd name="connsiteY523" fmla="*/ 483910 h 526983"/>
              <a:gd name="connsiteX524" fmla="*/ 200867 w 440776"/>
              <a:gd name="connsiteY524" fmla="*/ 489445 h 526983"/>
              <a:gd name="connsiteX525" fmla="*/ 201890 w 440776"/>
              <a:gd name="connsiteY525" fmla="*/ 492092 h 526983"/>
              <a:gd name="connsiteX526" fmla="*/ 184444 w 440776"/>
              <a:gd name="connsiteY526" fmla="*/ 499130 h 526983"/>
              <a:gd name="connsiteX527" fmla="*/ 184805 w 440776"/>
              <a:gd name="connsiteY527" fmla="*/ 500814 h 526983"/>
              <a:gd name="connsiteX528" fmla="*/ 182158 w 440776"/>
              <a:gd name="connsiteY528" fmla="*/ 502018 h 526983"/>
              <a:gd name="connsiteX529" fmla="*/ 182639 w 440776"/>
              <a:gd name="connsiteY529" fmla="*/ 504123 h 526983"/>
              <a:gd name="connsiteX530" fmla="*/ 179752 w 440776"/>
              <a:gd name="connsiteY530" fmla="*/ 503702 h 526983"/>
              <a:gd name="connsiteX531" fmla="*/ 178548 w 440776"/>
              <a:gd name="connsiteY531" fmla="*/ 503943 h 526983"/>
              <a:gd name="connsiteX532" fmla="*/ 176744 w 440776"/>
              <a:gd name="connsiteY532" fmla="*/ 506229 h 526983"/>
              <a:gd name="connsiteX533" fmla="*/ 173736 w 440776"/>
              <a:gd name="connsiteY533" fmla="*/ 506770 h 526983"/>
              <a:gd name="connsiteX534" fmla="*/ 171750 w 440776"/>
              <a:gd name="connsiteY534" fmla="*/ 508755 h 526983"/>
              <a:gd name="connsiteX535" fmla="*/ 170427 w 440776"/>
              <a:gd name="connsiteY535" fmla="*/ 504665 h 526983"/>
              <a:gd name="connsiteX536" fmla="*/ 169645 w 440776"/>
              <a:gd name="connsiteY536" fmla="*/ 505026 h 526983"/>
              <a:gd name="connsiteX537" fmla="*/ 168502 w 440776"/>
              <a:gd name="connsiteY537" fmla="*/ 501957 h 526983"/>
              <a:gd name="connsiteX538" fmla="*/ 168502 w 440776"/>
              <a:gd name="connsiteY538" fmla="*/ 500333 h 526983"/>
              <a:gd name="connsiteX539" fmla="*/ 170006 w 440776"/>
              <a:gd name="connsiteY539" fmla="*/ 497927 h 526983"/>
              <a:gd name="connsiteX540" fmla="*/ 170006 w 440776"/>
              <a:gd name="connsiteY540" fmla="*/ 494739 h 526983"/>
              <a:gd name="connsiteX541" fmla="*/ 170788 w 440776"/>
              <a:gd name="connsiteY541" fmla="*/ 492031 h 526983"/>
              <a:gd name="connsiteX542" fmla="*/ 170307 w 440776"/>
              <a:gd name="connsiteY542" fmla="*/ 490167 h 526983"/>
              <a:gd name="connsiteX543" fmla="*/ 169705 w 440776"/>
              <a:gd name="connsiteY543" fmla="*/ 490167 h 526983"/>
              <a:gd name="connsiteX544" fmla="*/ 170307 w 440776"/>
              <a:gd name="connsiteY544" fmla="*/ 488362 h 526983"/>
              <a:gd name="connsiteX545" fmla="*/ 169585 w 440776"/>
              <a:gd name="connsiteY545" fmla="*/ 487339 h 526983"/>
              <a:gd name="connsiteX546" fmla="*/ 169886 w 440776"/>
              <a:gd name="connsiteY546" fmla="*/ 485835 h 526983"/>
              <a:gd name="connsiteX547" fmla="*/ 171089 w 440776"/>
              <a:gd name="connsiteY547" fmla="*/ 484812 h 526983"/>
              <a:gd name="connsiteX548" fmla="*/ 170728 w 440776"/>
              <a:gd name="connsiteY548" fmla="*/ 482887 h 526983"/>
              <a:gd name="connsiteX549" fmla="*/ 171690 w 440776"/>
              <a:gd name="connsiteY549" fmla="*/ 480541 h 526983"/>
              <a:gd name="connsiteX550" fmla="*/ 172834 w 440776"/>
              <a:gd name="connsiteY550" fmla="*/ 479940 h 526983"/>
              <a:gd name="connsiteX551" fmla="*/ 173375 w 440776"/>
              <a:gd name="connsiteY551" fmla="*/ 478436 h 526983"/>
              <a:gd name="connsiteX552" fmla="*/ 172713 w 440776"/>
              <a:gd name="connsiteY552" fmla="*/ 476270 h 526983"/>
              <a:gd name="connsiteX553" fmla="*/ 172532 w 440776"/>
              <a:gd name="connsiteY553" fmla="*/ 472059 h 526983"/>
              <a:gd name="connsiteX554" fmla="*/ 171630 w 440776"/>
              <a:gd name="connsiteY554" fmla="*/ 470615 h 526983"/>
              <a:gd name="connsiteX555" fmla="*/ 172532 w 440776"/>
              <a:gd name="connsiteY555" fmla="*/ 469232 h 526983"/>
              <a:gd name="connsiteX556" fmla="*/ 171630 w 440776"/>
              <a:gd name="connsiteY556" fmla="*/ 467186 h 526983"/>
              <a:gd name="connsiteX557" fmla="*/ 171028 w 440776"/>
              <a:gd name="connsiteY557" fmla="*/ 467066 h 526983"/>
              <a:gd name="connsiteX558" fmla="*/ 169946 w 440776"/>
              <a:gd name="connsiteY558" fmla="*/ 460809 h 526983"/>
              <a:gd name="connsiteX559" fmla="*/ 175240 w 440776"/>
              <a:gd name="connsiteY559" fmla="*/ 458704 h 526983"/>
              <a:gd name="connsiteX560" fmla="*/ 169765 w 440776"/>
              <a:gd name="connsiteY560" fmla="*/ 443183 h 526983"/>
              <a:gd name="connsiteX561" fmla="*/ 164231 w 440776"/>
              <a:gd name="connsiteY561" fmla="*/ 427903 h 526983"/>
              <a:gd name="connsiteX562" fmla="*/ 166156 w 440776"/>
              <a:gd name="connsiteY562" fmla="*/ 422369 h 526983"/>
              <a:gd name="connsiteX563" fmla="*/ 168021 w 440776"/>
              <a:gd name="connsiteY563" fmla="*/ 422369 h 526983"/>
              <a:gd name="connsiteX564" fmla="*/ 168261 w 440776"/>
              <a:gd name="connsiteY564" fmla="*/ 420925 h 526983"/>
              <a:gd name="connsiteX565" fmla="*/ 166938 w 440776"/>
              <a:gd name="connsiteY565" fmla="*/ 420022 h 526983"/>
              <a:gd name="connsiteX566" fmla="*/ 168983 w 440776"/>
              <a:gd name="connsiteY566" fmla="*/ 413706 h 526983"/>
              <a:gd name="connsiteX567" fmla="*/ 175360 w 440776"/>
              <a:gd name="connsiteY567" fmla="*/ 390244 h 526983"/>
              <a:gd name="connsiteX568" fmla="*/ 174398 w 440776"/>
              <a:gd name="connsiteY568" fmla="*/ 389101 h 526983"/>
              <a:gd name="connsiteX569" fmla="*/ 172292 w 440776"/>
              <a:gd name="connsiteY569" fmla="*/ 390485 h 526983"/>
              <a:gd name="connsiteX570" fmla="*/ 167600 w 440776"/>
              <a:gd name="connsiteY570" fmla="*/ 389763 h 526983"/>
              <a:gd name="connsiteX571" fmla="*/ 167178 w 440776"/>
              <a:gd name="connsiteY571" fmla="*/ 388740 h 526983"/>
              <a:gd name="connsiteX572" fmla="*/ 165374 w 440776"/>
              <a:gd name="connsiteY572" fmla="*/ 388800 h 526983"/>
              <a:gd name="connsiteX573" fmla="*/ 164170 w 440776"/>
              <a:gd name="connsiteY573" fmla="*/ 387898 h 526983"/>
              <a:gd name="connsiteX574" fmla="*/ 163388 w 440776"/>
              <a:gd name="connsiteY574" fmla="*/ 389583 h 526983"/>
              <a:gd name="connsiteX575" fmla="*/ 162727 w 440776"/>
              <a:gd name="connsiteY575" fmla="*/ 387778 h 526983"/>
              <a:gd name="connsiteX576" fmla="*/ 161824 w 440776"/>
              <a:gd name="connsiteY576" fmla="*/ 388379 h 526983"/>
              <a:gd name="connsiteX577" fmla="*/ 161223 w 440776"/>
              <a:gd name="connsiteY577" fmla="*/ 385191 h 526983"/>
              <a:gd name="connsiteX578" fmla="*/ 161824 w 440776"/>
              <a:gd name="connsiteY578" fmla="*/ 381702 h 526983"/>
              <a:gd name="connsiteX579" fmla="*/ 160983 w 440776"/>
              <a:gd name="connsiteY579" fmla="*/ 378874 h 526983"/>
              <a:gd name="connsiteX580" fmla="*/ 163990 w 440776"/>
              <a:gd name="connsiteY580" fmla="*/ 377671 h 526983"/>
              <a:gd name="connsiteX581" fmla="*/ 165975 w 440776"/>
              <a:gd name="connsiteY581" fmla="*/ 376227 h 526983"/>
              <a:gd name="connsiteX582" fmla="*/ 166276 w 440776"/>
              <a:gd name="connsiteY582" fmla="*/ 373460 h 526983"/>
              <a:gd name="connsiteX583" fmla="*/ 167239 w 440776"/>
              <a:gd name="connsiteY583" fmla="*/ 373581 h 526983"/>
              <a:gd name="connsiteX584" fmla="*/ 167600 w 440776"/>
              <a:gd name="connsiteY584" fmla="*/ 372317 h 526983"/>
              <a:gd name="connsiteX585" fmla="*/ 169104 w 440776"/>
              <a:gd name="connsiteY585" fmla="*/ 371655 h 526983"/>
              <a:gd name="connsiteX586" fmla="*/ 164170 w 440776"/>
              <a:gd name="connsiteY586" fmla="*/ 358240 h 526983"/>
              <a:gd name="connsiteX587" fmla="*/ 157914 w 440776"/>
              <a:gd name="connsiteY587" fmla="*/ 341877 h 526983"/>
              <a:gd name="connsiteX588" fmla="*/ 155929 w 440776"/>
              <a:gd name="connsiteY588" fmla="*/ 335861 h 526983"/>
              <a:gd name="connsiteX589" fmla="*/ 150335 w 440776"/>
              <a:gd name="connsiteY589" fmla="*/ 320642 h 526983"/>
              <a:gd name="connsiteX590" fmla="*/ 135896 w 440776"/>
              <a:gd name="connsiteY590" fmla="*/ 336704 h 526983"/>
              <a:gd name="connsiteX591" fmla="*/ 122902 w 440776"/>
              <a:gd name="connsiteY591" fmla="*/ 350841 h 526983"/>
              <a:gd name="connsiteX592" fmla="*/ 104253 w 440776"/>
              <a:gd name="connsiteY592" fmla="*/ 371896 h 526983"/>
              <a:gd name="connsiteX593" fmla="*/ 72250 w 440776"/>
              <a:gd name="connsiteY593" fmla="*/ 370573 h 526983"/>
              <a:gd name="connsiteX594" fmla="*/ 66174 w 440776"/>
              <a:gd name="connsiteY594" fmla="*/ 351322 h 526983"/>
              <a:gd name="connsiteX595" fmla="*/ 65030 w 440776"/>
              <a:gd name="connsiteY595" fmla="*/ 348134 h 526983"/>
              <a:gd name="connsiteX596" fmla="*/ 63226 w 440776"/>
              <a:gd name="connsiteY596" fmla="*/ 342479 h 526983"/>
              <a:gd name="connsiteX597" fmla="*/ 56007 w 440776"/>
              <a:gd name="connsiteY597" fmla="*/ 322206 h 526983"/>
              <a:gd name="connsiteX598" fmla="*/ 52578 w 440776"/>
              <a:gd name="connsiteY598" fmla="*/ 313182 h 526983"/>
              <a:gd name="connsiteX599" fmla="*/ 44095 w 440776"/>
              <a:gd name="connsiteY599" fmla="*/ 314746 h 526983"/>
              <a:gd name="connsiteX600" fmla="*/ 41328 w 440776"/>
              <a:gd name="connsiteY600" fmla="*/ 299707 h 526983"/>
              <a:gd name="connsiteX601" fmla="*/ 40847 w 440776"/>
              <a:gd name="connsiteY601" fmla="*/ 297541 h 526983"/>
              <a:gd name="connsiteX602" fmla="*/ 51976 w 440776"/>
              <a:gd name="connsiteY602" fmla="*/ 295496 h 526983"/>
              <a:gd name="connsiteX603" fmla="*/ 57390 w 440776"/>
              <a:gd name="connsiteY603" fmla="*/ 287916 h 526983"/>
              <a:gd name="connsiteX604" fmla="*/ 67678 w 440776"/>
              <a:gd name="connsiteY604" fmla="*/ 273057 h 526983"/>
              <a:gd name="connsiteX605" fmla="*/ 68519 w 440776"/>
              <a:gd name="connsiteY605" fmla="*/ 273658 h 526983"/>
              <a:gd name="connsiteX606" fmla="*/ 69903 w 440776"/>
              <a:gd name="connsiteY606" fmla="*/ 273418 h 526983"/>
              <a:gd name="connsiteX607" fmla="*/ 69903 w 440776"/>
              <a:gd name="connsiteY607" fmla="*/ 272214 h 526983"/>
              <a:gd name="connsiteX608" fmla="*/ 68098 w 440776"/>
              <a:gd name="connsiteY608" fmla="*/ 271673 h 526983"/>
              <a:gd name="connsiteX609" fmla="*/ 68219 w 440776"/>
              <a:gd name="connsiteY609" fmla="*/ 270470 h 526983"/>
              <a:gd name="connsiteX610" fmla="*/ 66956 w 440776"/>
              <a:gd name="connsiteY610" fmla="*/ 271072 h 526983"/>
              <a:gd name="connsiteX611" fmla="*/ 65091 w 440776"/>
              <a:gd name="connsiteY611" fmla="*/ 270109 h 526983"/>
              <a:gd name="connsiteX612" fmla="*/ 63647 w 440776"/>
              <a:gd name="connsiteY612" fmla="*/ 270891 h 526983"/>
              <a:gd name="connsiteX613" fmla="*/ 62083 w 440776"/>
              <a:gd name="connsiteY613" fmla="*/ 269568 h 526983"/>
              <a:gd name="connsiteX614" fmla="*/ 60098 w 440776"/>
              <a:gd name="connsiteY614" fmla="*/ 265838 h 526983"/>
              <a:gd name="connsiteX615" fmla="*/ 58654 w 440776"/>
              <a:gd name="connsiteY615" fmla="*/ 265477 h 526983"/>
              <a:gd name="connsiteX616" fmla="*/ 56969 w 440776"/>
              <a:gd name="connsiteY616" fmla="*/ 266439 h 526983"/>
              <a:gd name="connsiteX617" fmla="*/ 53600 w 440776"/>
              <a:gd name="connsiteY617" fmla="*/ 264875 h 526983"/>
              <a:gd name="connsiteX618" fmla="*/ 53360 w 440776"/>
              <a:gd name="connsiteY618" fmla="*/ 263732 h 526983"/>
              <a:gd name="connsiteX619" fmla="*/ 54382 w 440776"/>
              <a:gd name="connsiteY619" fmla="*/ 262168 h 526983"/>
              <a:gd name="connsiteX620" fmla="*/ 53540 w 440776"/>
              <a:gd name="connsiteY620" fmla="*/ 261025 h 526983"/>
              <a:gd name="connsiteX621" fmla="*/ 52638 w 440776"/>
              <a:gd name="connsiteY621" fmla="*/ 261567 h 526983"/>
              <a:gd name="connsiteX622" fmla="*/ 51314 w 440776"/>
              <a:gd name="connsiteY622" fmla="*/ 261025 h 526983"/>
              <a:gd name="connsiteX623" fmla="*/ 51134 w 440776"/>
              <a:gd name="connsiteY623" fmla="*/ 262288 h 526983"/>
              <a:gd name="connsiteX624" fmla="*/ 49991 w 440776"/>
              <a:gd name="connsiteY624" fmla="*/ 262830 h 526983"/>
              <a:gd name="connsiteX625" fmla="*/ 49931 w 440776"/>
              <a:gd name="connsiteY625" fmla="*/ 264935 h 526983"/>
              <a:gd name="connsiteX626" fmla="*/ 49088 w 440776"/>
              <a:gd name="connsiteY626" fmla="*/ 265296 h 526983"/>
              <a:gd name="connsiteX627" fmla="*/ 47043 w 440776"/>
              <a:gd name="connsiteY627" fmla="*/ 267703 h 526983"/>
              <a:gd name="connsiteX628" fmla="*/ 44637 w 440776"/>
              <a:gd name="connsiteY628" fmla="*/ 268364 h 526983"/>
              <a:gd name="connsiteX629" fmla="*/ 43133 w 440776"/>
              <a:gd name="connsiteY629" fmla="*/ 269928 h 526983"/>
              <a:gd name="connsiteX630" fmla="*/ 42531 w 440776"/>
              <a:gd name="connsiteY630" fmla="*/ 271914 h 526983"/>
              <a:gd name="connsiteX631" fmla="*/ 41809 w 440776"/>
              <a:gd name="connsiteY631" fmla="*/ 272696 h 526983"/>
              <a:gd name="connsiteX632" fmla="*/ 39283 w 440776"/>
              <a:gd name="connsiteY632" fmla="*/ 272636 h 526983"/>
              <a:gd name="connsiteX633" fmla="*/ 39644 w 440776"/>
              <a:gd name="connsiteY633" fmla="*/ 274621 h 526983"/>
              <a:gd name="connsiteX634" fmla="*/ 37718 w 440776"/>
              <a:gd name="connsiteY634" fmla="*/ 276426 h 526983"/>
              <a:gd name="connsiteX635" fmla="*/ 37599 w 440776"/>
              <a:gd name="connsiteY635" fmla="*/ 277328 h 526983"/>
              <a:gd name="connsiteX636" fmla="*/ 36155 w 440776"/>
              <a:gd name="connsiteY636" fmla="*/ 277930 h 526983"/>
              <a:gd name="connsiteX637" fmla="*/ 34109 w 440776"/>
              <a:gd name="connsiteY637" fmla="*/ 280035 h 526983"/>
              <a:gd name="connsiteX638" fmla="*/ 33628 w 440776"/>
              <a:gd name="connsiteY638" fmla="*/ 279494 h 526983"/>
              <a:gd name="connsiteX639" fmla="*/ 29898 w 440776"/>
              <a:gd name="connsiteY639" fmla="*/ 270109 h 526983"/>
              <a:gd name="connsiteX640" fmla="*/ 27311 w 440776"/>
              <a:gd name="connsiteY640" fmla="*/ 262168 h 526983"/>
              <a:gd name="connsiteX641" fmla="*/ 26229 w 440776"/>
              <a:gd name="connsiteY641" fmla="*/ 258859 h 526983"/>
              <a:gd name="connsiteX642" fmla="*/ 22258 w 440776"/>
              <a:gd name="connsiteY642" fmla="*/ 247309 h 526983"/>
              <a:gd name="connsiteX643" fmla="*/ 20453 w 440776"/>
              <a:gd name="connsiteY643" fmla="*/ 241474 h 526983"/>
              <a:gd name="connsiteX644" fmla="*/ 17085 w 440776"/>
              <a:gd name="connsiteY644" fmla="*/ 232691 h 526983"/>
              <a:gd name="connsiteX645" fmla="*/ 6738 w 440776"/>
              <a:gd name="connsiteY645" fmla="*/ 236481 h 526983"/>
              <a:gd name="connsiteX646" fmla="*/ 0 w 440776"/>
              <a:gd name="connsiteY646" fmla="*/ 217471 h 526983"/>
              <a:gd name="connsiteX647" fmla="*/ 1504 w 440776"/>
              <a:gd name="connsiteY647" fmla="*/ 217832 h 526983"/>
              <a:gd name="connsiteX648" fmla="*/ 3849 w 440776"/>
              <a:gd name="connsiteY648" fmla="*/ 215907 h 526983"/>
              <a:gd name="connsiteX649" fmla="*/ 6016 w 440776"/>
              <a:gd name="connsiteY649" fmla="*/ 213320 h 526983"/>
              <a:gd name="connsiteX650" fmla="*/ 6497 w 440776"/>
              <a:gd name="connsiteY650" fmla="*/ 211275 h 526983"/>
              <a:gd name="connsiteX651" fmla="*/ 7639 w 440776"/>
              <a:gd name="connsiteY651" fmla="*/ 211154 h 526983"/>
              <a:gd name="connsiteX652" fmla="*/ 11791 w 440776"/>
              <a:gd name="connsiteY652" fmla="*/ 204777 h 526983"/>
              <a:gd name="connsiteX653" fmla="*/ 16543 w 440776"/>
              <a:gd name="connsiteY653" fmla="*/ 196235 h 526983"/>
              <a:gd name="connsiteX654" fmla="*/ 16363 w 440776"/>
              <a:gd name="connsiteY654" fmla="*/ 188475 h 526983"/>
              <a:gd name="connsiteX655" fmla="*/ 19551 w 440776"/>
              <a:gd name="connsiteY655" fmla="*/ 178970 h 526983"/>
              <a:gd name="connsiteX656" fmla="*/ 23341 w 440776"/>
              <a:gd name="connsiteY656" fmla="*/ 172653 h 526983"/>
              <a:gd name="connsiteX657" fmla="*/ 26048 w 440776"/>
              <a:gd name="connsiteY657" fmla="*/ 167058 h 526983"/>
              <a:gd name="connsiteX658" fmla="*/ 29417 w 440776"/>
              <a:gd name="connsiteY658" fmla="*/ 161103 h 526983"/>
              <a:gd name="connsiteX659" fmla="*/ 33688 w 440776"/>
              <a:gd name="connsiteY659" fmla="*/ 154666 h 526983"/>
              <a:gd name="connsiteX660" fmla="*/ 37237 w 440776"/>
              <a:gd name="connsiteY660" fmla="*/ 147928 h 526983"/>
              <a:gd name="connsiteX661" fmla="*/ 44035 w 440776"/>
              <a:gd name="connsiteY661" fmla="*/ 135115 h 526983"/>
              <a:gd name="connsiteX662" fmla="*/ 47043 w 440776"/>
              <a:gd name="connsiteY662" fmla="*/ 131265 h 526983"/>
              <a:gd name="connsiteX663" fmla="*/ 52156 w 440776"/>
              <a:gd name="connsiteY663" fmla="*/ 122842 h 526983"/>
              <a:gd name="connsiteX664" fmla="*/ 52638 w 440776"/>
              <a:gd name="connsiteY664" fmla="*/ 119474 h 526983"/>
              <a:gd name="connsiteX665" fmla="*/ 54804 w 440776"/>
              <a:gd name="connsiteY665" fmla="*/ 118631 h 526983"/>
              <a:gd name="connsiteX666" fmla="*/ 55706 w 440776"/>
              <a:gd name="connsiteY666" fmla="*/ 117188 h 526983"/>
              <a:gd name="connsiteX667" fmla="*/ 57812 w 440776"/>
              <a:gd name="connsiteY667" fmla="*/ 115984 h 526983"/>
              <a:gd name="connsiteX668" fmla="*/ 57571 w 440776"/>
              <a:gd name="connsiteY668" fmla="*/ 115082 h 526983"/>
              <a:gd name="connsiteX669" fmla="*/ 59797 w 440776"/>
              <a:gd name="connsiteY669" fmla="*/ 110269 h 526983"/>
              <a:gd name="connsiteX670" fmla="*/ 61301 w 440776"/>
              <a:gd name="connsiteY670" fmla="*/ 110390 h 526983"/>
              <a:gd name="connsiteX671" fmla="*/ 64429 w 440776"/>
              <a:gd name="connsiteY671" fmla="*/ 105577 h 526983"/>
              <a:gd name="connsiteX672" fmla="*/ 63226 w 440776"/>
              <a:gd name="connsiteY672" fmla="*/ 103953 h 526983"/>
              <a:gd name="connsiteX673" fmla="*/ 66896 w 440776"/>
              <a:gd name="connsiteY673" fmla="*/ 99622 h 526983"/>
              <a:gd name="connsiteX674" fmla="*/ 68941 w 440776"/>
              <a:gd name="connsiteY674" fmla="*/ 98418 h 526983"/>
              <a:gd name="connsiteX675" fmla="*/ 70324 w 440776"/>
              <a:gd name="connsiteY675" fmla="*/ 96012 h 526983"/>
              <a:gd name="connsiteX676" fmla="*/ 71888 w 440776"/>
              <a:gd name="connsiteY676" fmla="*/ 95410 h 526983"/>
              <a:gd name="connsiteX677" fmla="*/ 72670 w 440776"/>
              <a:gd name="connsiteY677" fmla="*/ 93245 h 526983"/>
              <a:gd name="connsiteX678" fmla="*/ 74716 w 440776"/>
              <a:gd name="connsiteY678" fmla="*/ 92824 h 526983"/>
              <a:gd name="connsiteX679" fmla="*/ 78746 w 440776"/>
              <a:gd name="connsiteY679" fmla="*/ 88552 h 526983"/>
              <a:gd name="connsiteX680" fmla="*/ 81875 w 440776"/>
              <a:gd name="connsiteY680" fmla="*/ 87048 h 526983"/>
              <a:gd name="connsiteX681" fmla="*/ 81694 w 440776"/>
              <a:gd name="connsiteY681" fmla="*/ 83619 h 526983"/>
              <a:gd name="connsiteX682" fmla="*/ 83559 w 440776"/>
              <a:gd name="connsiteY682" fmla="*/ 81815 h 526983"/>
              <a:gd name="connsiteX683" fmla="*/ 85303 w 440776"/>
              <a:gd name="connsiteY683" fmla="*/ 81694 h 526983"/>
              <a:gd name="connsiteX684" fmla="*/ 85965 w 440776"/>
              <a:gd name="connsiteY684" fmla="*/ 80010 h 526983"/>
              <a:gd name="connsiteX685" fmla="*/ 89936 w 440776"/>
              <a:gd name="connsiteY685" fmla="*/ 78446 h 526983"/>
              <a:gd name="connsiteX686" fmla="*/ 90297 w 440776"/>
              <a:gd name="connsiteY686" fmla="*/ 77243 h 526983"/>
              <a:gd name="connsiteX687" fmla="*/ 94027 w 440776"/>
              <a:gd name="connsiteY687" fmla="*/ 73994 h 526983"/>
              <a:gd name="connsiteX688" fmla="*/ 96192 w 440776"/>
              <a:gd name="connsiteY688" fmla="*/ 70986 h 526983"/>
              <a:gd name="connsiteX689" fmla="*/ 96313 w 440776"/>
              <a:gd name="connsiteY689" fmla="*/ 68400 h 526983"/>
              <a:gd name="connsiteX690" fmla="*/ 96794 w 440776"/>
              <a:gd name="connsiteY690" fmla="*/ 67076 h 526983"/>
              <a:gd name="connsiteX691" fmla="*/ 99140 w 440776"/>
              <a:gd name="connsiteY691" fmla="*/ 65271 h 526983"/>
              <a:gd name="connsiteX692" fmla="*/ 102329 w 440776"/>
              <a:gd name="connsiteY692" fmla="*/ 64068 h 526983"/>
              <a:gd name="connsiteX693" fmla="*/ 107502 w 440776"/>
              <a:gd name="connsiteY693" fmla="*/ 62985 h 526983"/>
              <a:gd name="connsiteX694" fmla="*/ 107923 w 440776"/>
              <a:gd name="connsiteY694" fmla="*/ 60940 h 526983"/>
              <a:gd name="connsiteX695" fmla="*/ 109186 w 440776"/>
              <a:gd name="connsiteY695" fmla="*/ 59135 h 526983"/>
              <a:gd name="connsiteX696" fmla="*/ 111954 w 440776"/>
              <a:gd name="connsiteY696" fmla="*/ 58413 h 526983"/>
              <a:gd name="connsiteX697" fmla="*/ 115322 w 440776"/>
              <a:gd name="connsiteY697" fmla="*/ 54623 h 526983"/>
              <a:gd name="connsiteX698" fmla="*/ 116285 w 440776"/>
              <a:gd name="connsiteY698" fmla="*/ 54082 h 526983"/>
              <a:gd name="connsiteX699" fmla="*/ 117668 w 440776"/>
              <a:gd name="connsiteY699" fmla="*/ 54503 h 526983"/>
              <a:gd name="connsiteX700" fmla="*/ 119653 w 440776"/>
              <a:gd name="connsiteY700" fmla="*/ 53420 h 526983"/>
              <a:gd name="connsiteX701" fmla="*/ 121218 w 440776"/>
              <a:gd name="connsiteY701" fmla="*/ 54924 h 526983"/>
              <a:gd name="connsiteX702" fmla="*/ 124947 w 440776"/>
              <a:gd name="connsiteY702" fmla="*/ 53601 h 526983"/>
              <a:gd name="connsiteX703" fmla="*/ 125970 w 440776"/>
              <a:gd name="connsiteY703" fmla="*/ 55526 h 526983"/>
              <a:gd name="connsiteX704" fmla="*/ 128136 w 440776"/>
              <a:gd name="connsiteY704" fmla="*/ 55826 h 526983"/>
              <a:gd name="connsiteX705" fmla="*/ 129881 w 440776"/>
              <a:gd name="connsiteY705" fmla="*/ 55345 h 526983"/>
              <a:gd name="connsiteX706" fmla="*/ 130603 w 440776"/>
              <a:gd name="connsiteY706" fmla="*/ 53541 h 526983"/>
              <a:gd name="connsiteX707" fmla="*/ 133009 w 440776"/>
              <a:gd name="connsiteY707" fmla="*/ 51916 h 526983"/>
              <a:gd name="connsiteX708" fmla="*/ 135475 w 440776"/>
              <a:gd name="connsiteY708" fmla="*/ 51856 h 526983"/>
              <a:gd name="connsiteX709" fmla="*/ 136799 w 440776"/>
              <a:gd name="connsiteY709" fmla="*/ 51255 h 526983"/>
              <a:gd name="connsiteX710" fmla="*/ 136979 w 440776"/>
              <a:gd name="connsiteY710" fmla="*/ 50172 h 526983"/>
              <a:gd name="connsiteX711" fmla="*/ 138183 w 440776"/>
              <a:gd name="connsiteY711" fmla="*/ 51255 h 526983"/>
              <a:gd name="connsiteX712" fmla="*/ 140829 w 440776"/>
              <a:gd name="connsiteY712" fmla="*/ 50412 h 526983"/>
              <a:gd name="connsiteX713" fmla="*/ 152981 w 440776"/>
              <a:gd name="connsiteY713" fmla="*/ 47104 h 526983"/>
              <a:gd name="connsiteX714" fmla="*/ 164832 w 440776"/>
              <a:gd name="connsiteY714" fmla="*/ 44096 h 526983"/>
              <a:gd name="connsiteX715" fmla="*/ 180834 w 440776"/>
              <a:gd name="connsiteY715" fmla="*/ 40546 h 526983"/>
              <a:gd name="connsiteX716" fmla="*/ 193407 w 440776"/>
              <a:gd name="connsiteY716" fmla="*/ 36937 h 526983"/>
              <a:gd name="connsiteX717" fmla="*/ 204717 w 440776"/>
              <a:gd name="connsiteY717" fmla="*/ 33809 h 526983"/>
              <a:gd name="connsiteX718" fmla="*/ 239789 w 440776"/>
              <a:gd name="connsiteY718" fmla="*/ 21777 h 526983"/>
              <a:gd name="connsiteX719" fmla="*/ 252181 w 440776"/>
              <a:gd name="connsiteY719" fmla="*/ 17807 h 526983"/>
              <a:gd name="connsiteX720" fmla="*/ 268184 w 440776"/>
              <a:gd name="connsiteY720" fmla="*/ 13114 h 526983"/>
              <a:gd name="connsiteX721" fmla="*/ 295556 w 440776"/>
              <a:gd name="connsiteY721" fmla="*/ 3790 h 526983"/>
              <a:gd name="connsiteX722" fmla="*/ 307346 w 440776"/>
              <a:gd name="connsiteY722" fmla="*/ 60 h 526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</a:cxnLst>
            <a:rect l="l" t="t" r="r" b="b"/>
            <a:pathLst>
              <a:path w="440776" h="526983">
                <a:moveTo>
                  <a:pt x="307346" y="0"/>
                </a:moveTo>
                <a:lnTo>
                  <a:pt x="307346" y="3609"/>
                </a:lnTo>
                <a:lnTo>
                  <a:pt x="307166" y="4752"/>
                </a:lnTo>
                <a:lnTo>
                  <a:pt x="307707" y="5835"/>
                </a:lnTo>
                <a:lnTo>
                  <a:pt x="310475" y="8121"/>
                </a:lnTo>
                <a:lnTo>
                  <a:pt x="311497" y="12152"/>
                </a:lnTo>
                <a:lnTo>
                  <a:pt x="312881" y="16483"/>
                </a:lnTo>
                <a:lnTo>
                  <a:pt x="312881" y="17446"/>
                </a:lnTo>
                <a:lnTo>
                  <a:pt x="312099" y="18288"/>
                </a:lnTo>
                <a:lnTo>
                  <a:pt x="311377" y="19792"/>
                </a:lnTo>
                <a:lnTo>
                  <a:pt x="311317" y="22379"/>
                </a:lnTo>
                <a:lnTo>
                  <a:pt x="311497" y="24003"/>
                </a:lnTo>
                <a:lnTo>
                  <a:pt x="311738" y="27251"/>
                </a:lnTo>
                <a:lnTo>
                  <a:pt x="310956" y="29357"/>
                </a:lnTo>
                <a:lnTo>
                  <a:pt x="311979" y="32726"/>
                </a:lnTo>
                <a:lnTo>
                  <a:pt x="313423" y="33809"/>
                </a:lnTo>
                <a:lnTo>
                  <a:pt x="314385" y="34410"/>
                </a:lnTo>
                <a:lnTo>
                  <a:pt x="316310" y="35012"/>
                </a:lnTo>
                <a:lnTo>
                  <a:pt x="318115" y="36215"/>
                </a:lnTo>
                <a:lnTo>
                  <a:pt x="319438" y="37298"/>
                </a:lnTo>
                <a:lnTo>
                  <a:pt x="320641" y="39885"/>
                </a:lnTo>
                <a:lnTo>
                  <a:pt x="320581" y="41509"/>
                </a:lnTo>
                <a:lnTo>
                  <a:pt x="319678" y="43374"/>
                </a:lnTo>
                <a:lnTo>
                  <a:pt x="319559" y="45299"/>
                </a:lnTo>
                <a:lnTo>
                  <a:pt x="319678" y="46081"/>
                </a:lnTo>
                <a:lnTo>
                  <a:pt x="319678" y="46923"/>
                </a:lnTo>
                <a:lnTo>
                  <a:pt x="318957" y="49089"/>
                </a:lnTo>
                <a:lnTo>
                  <a:pt x="321243" y="57812"/>
                </a:lnTo>
                <a:lnTo>
                  <a:pt x="321964" y="58233"/>
                </a:lnTo>
                <a:lnTo>
                  <a:pt x="321363" y="60278"/>
                </a:lnTo>
                <a:lnTo>
                  <a:pt x="322145" y="61421"/>
                </a:lnTo>
                <a:lnTo>
                  <a:pt x="321544" y="61902"/>
                </a:lnTo>
                <a:lnTo>
                  <a:pt x="321905" y="62324"/>
                </a:lnTo>
                <a:lnTo>
                  <a:pt x="322506" y="64429"/>
                </a:lnTo>
                <a:lnTo>
                  <a:pt x="321785" y="65753"/>
                </a:lnTo>
                <a:lnTo>
                  <a:pt x="321664" y="67617"/>
                </a:lnTo>
                <a:lnTo>
                  <a:pt x="322627" y="68760"/>
                </a:lnTo>
                <a:lnTo>
                  <a:pt x="321845" y="69964"/>
                </a:lnTo>
                <a:lnTo>
                  <a:pt x="322446" y="72189"/>
                </a:lnTo>
                <a:lnTo>
                  <a:pt x="322567" y="73393"/>
                </a:lnTo>
                <a:lnTo>
                  <a:pt x="323769" y="74175"/>
                </a:lnTo>
                <a:lnTo>
                  <a:pt x="325153" y="76100"/>
                </a:lnTo>
                <a:lnTo>
                  <a:pt x="325093" y="78205"/>
                </a:lnTo>
                <a:lnTo>
                  <a:pt x="326657" y="80431"/>
                </a:lnTo>
                <a:lnTo>
                  <a:pt x="328823" y="82055"/>
                </a:lnTo>
                <a:lnTo>
                  <a:pt x="329364" y="82236"/>
                </a:lnTo>
                <a:lnTo>
                  <a:pt x="329966" y="82898"/>
                </a:lnTo>
                <a:lnTo>
                  <a:pt x="332733" y="84101"/>
                </a:lnTo>
                <a:lnTo>
                  <a:pt x="332914" y="84883"/>
                </a:lnTo>
                <a:lnTo>
                  <a:pt x="336463" y="88252"/>
                </a:lnTo>
                <a:lnTo>
                  <a:pt x="336764" y="89094"/>
                </a:lnTo>
                <a:lnTo>
                  <a:pt x="339471" y="91500"/>
                </a:lnTo>
                <a:lnTo>
                  <a:pt x="340734" y="94328"/>
                </a:lnTo>
                <a:lnTo>
                  <a:pt x="341696" y="95531"/>
                </a:lnTo>
                <a:lnTo>
                  <a:pt x="342178" y="96794"/>
                </a:lnTo>
                <a:lnTo>
                  <a:pt x="342780" y="99381"/>
                </a:lnTo>
                <a:lnTo>
                  <a:pt x="344223" y="101607"/>
                </a:lnTo>
                <a:lnTo>
                  <a:pt x="344765" y="104193"/>
                </a:lnTo>
                <a:lnTo>
                  <a:pt x="344284" y="109427"/>
                </a:lnTo>
                <a:lnTo>
                  <a:pt x="344284" y="112676"/>
                </a:lnTo>
                <a:lnTo>
                  <a:pt x="342960" y="115864"/>
                </a:lnTo>
                <a:lnTo>
                  <a:pt x="343562" y="118692"/>
                </a:lnTo>
                <a:lnTo>
                  <a:pt x="344524" y="119774"/>
                </a:lnTo>
                <a:lnTo>
                  <a:pt x="345727" y="121579"/>
                </a:lnTo>
                <a:lnTo>
                  <a:pt x="346329" y="122542"/>
                </a:lnTo>
                <a:lnTo>
                  <a:pt x="346930" y="125189"/>
                </a:lnTo>
                <a:lnTo>
                  <a:pt x="348253" y="128257"/>
                </a:lnTo>
                <a:lnTo>
                  <a:pt x="351142" y="132768"/>
                </a:lnTo>
                <a:lnTo>
                  <a:pt x="351382" y="134513"/>
                </a:lnTo>
                <a:lnTo>
                  <a:pt x="351322" y="136077"/>
                </a:lnTo>
                <a:lnTo>
                  <a:pt x="351021" y="138905"/>
                </a:lnTo>
                <a:lnTo>
                  <a:pt x="350239" y="138965"/>
                </a:lnTo>
                <a:lnTo>
                  <a:pt x="348856" y="140649"/>
                </a:lnTo>
                <a:lnTo>
                  <a:pt x="349156" y="141130"/>
                </a:lnTo>
                <a:lnTo>
                  <a:pt x="348374" y="142334"/>
                </a:lnTo>
                <a:lnTo>
                  <a:pt x="347953" y="146906"/>
                </a:lnTo>
                <a:lnTo>
                  <a:pt x="345366" y="150756"/>
                </a:lnTo>
                <a:lnTo>
                  <a:pt x="345366" y="151598"/>
                </a:lnTo>
                <a:lnTo>
                  <a:pt x="345908" y="152741"/>
                </a:lnTo>
                <a:lnTo>
                  <a:pt x="345486" y="155027"/>
                </a:lnTo>
                <a:lnTo>
                  <a:pt x="346088" y="159960"/>
                </a:lnTo>
                <a:lnTo>
                  <a:pt x="345126" y="162787"/>
                </a:lnTo>
                <a:lnTo>
                  <a:pt x="346690" y="165976"/>
                </a:lnTo>
                <a:lnTo>
                  <a:pt x="346690" y="169344"/>
                </a:lnTo>
                <a:lnTo>
                  <a:pt x="346268" y="172834"/>
                </a:lnTo>
                <a:lnTo>
                  <a:pt x="346990" y="179451"/>
                </a:lnTo>
                <a:lnTo>
                  <a:pt x="347412" y="179992"/>
                </a:lnTo>
                <a:lnTo>
                  <a:pt x="349216" y="180955"/>
                </a:lnTo>
                <a:lnTo>
                  <a:pt x="350961" y="181436"/>
                </a:lnTo>
                <a:lnTo>
                  <a:pt x="352164" y="182639"/>
                </a:lnTo>
                <a:lnTo>
                  <a:pt x="352585" y="183542"/>
                </a:lnTo>
                <a:lnTo>
                  <a:pt x="353668" y="189979"/>
                </a:lnTo>
                <a:lnTo>
                  <a:pt x="355051" y="192385"/>
                </a:lnTo>
                <a:lnTo>
                  <a:pt x="356375" y="195994"/>
                </a:lnTo>
                <a:lnTo>
                  <a:pt x="356676" y="198521"/>
                </a:lnTo>
                <a:lnTo>
                  <a:pt x="357157" y="199604"/>
                </a:lnTo>
                <a:lnTo>
                  <a:pt x="358360" y="200927"/>
                </a:lnTo>
                <a:lnTo>
                  <a:pt x="359985" y="203695"/>
                </a:lnTo>
                <a:lnTo>
                  <a:pt x="362210" y="205379"/>
                </a:lnTo>
                <a:lnTo>
                  <a:pt x="364376" y="207966"/>
                </a:lnTo>
                <a:lnTo>
                  <a:pt x="364316" y="211635"/>
                </a:lnTo>
                <a:lnTo>
                  <a:pt x="364917" y="212478"/>
                </a:lnTo>
                <a:lnTo>
                  <a:pt x="366121" y="213320"/>
                </a:lnTo>
                <a:lnTo>
                  <a:pt x="364797" y="216568"/>
                </a:lnTo>
                <a:lnTo>
                  <a:pt x="364797" y="218313"/>
                </a:lnTo>
                <a:lnTo>
                  <a:pt x="366722" y="219757"/>
                </a:lnTo>
                <a:lnTo>
                  <a:pt x="367625" y="221020"/>
                </a:lnTo>
                <a:lnTo>
                  <a:pt x="368106" y="221983"/>
                </a:lnTo>
                <a:lnTo>
                  <a:pt x="371355" y="223727"/>
                </a:lnTo>
                <a:lnTo>
                  <a:pt x="373039" y="226314"/>
                </a:lnTo>
                <a:lnTo>
                  <a:pt x="372076" y="231849"/>
                </a:lnTo>
                <a:lnTo>
                  <a:pt x="372919" y="235157"/>
                </a:lnTo>
                <a:lnTo>
                  <a:pt x="371715" y="238285"/>
                </a:lnTo>
                <a:lnTo>
                  <a:pt x="371294" y="240391"/>
                </a:lnTo>
                <a:lnTo>
                  <a:pt x="371174" y="241534"/>
                </a:lnTo>
                <a:lnTo>
                  <a:pt x="370332" y="243278"/>
                </a:lnTo>
                <a:lnTo>
                  <a:pt x="370933" y="244482"/>
                </a:lnTo>
                <a:lnTo>
                  <a:pt x="370933" y="246347"/>
                </a:lnTo>
                <a:lnTo>
                  <a:pt x="370813" y="251159"/>
                </a:lnTo>
                <a:lnTo>
                  <a:pt x="369971" y="252483"/>
                </a:lnTo>
                <a:lnTo>
                  <a:pt x="370271" y="254047"/>
                </a:lnTo>
                <a:lnTo>
                  <a:pt x="372076" y="255671"/>
                </a:lnTo>
                <a:lnTo>
                  <a:pt x="372076" y="257837"/>
                </a:lnTo>
                <a:lnTo>
                  <a:pt x="372798" y="259521"/>
                </a:lnTo>
                <a:lnTo>
                  <a:pt x="372377" y="262048"/>
                </a:lnTo>
                <a:lnTo>
                  <a:pt x="372979" y="263191"/>
                </a:lnTo>
                <a:lnTo>
                  <a:pt x="373881" y="263311"/>
                </a:lnTo>
                <a:lnTo>
                  <a:pt x="377431" y="264875"/>
                </a:lnTo>
                <a:lnTo>
                  <a:pt x="377791" y="264935"/>
                </a:lnTo>
                <a:lnTo>
                  <a:pt x="378032" y="264935"/>
                </a:lnTo>
                <a:lnTo>
                  <a:pt x="378032" y="264514"/>
                </a:lnTo>
                <a:lnTo>
                  <a:pt x="378332" y="264514"/>
                </a:lnTo>
                <a:lnTo>
                  <a:pt x="378513" y="264334"/>
                </a:lnTo>
                <a:lnTo>
                  <a:pt x="378513" y="264153"/>
                </a:lnTo>
                <a:lnTo>
                  <a:pt x="378273" y="263852"/>
                </a:lnTo>
                <a:lnTo>
                  <a:pt x="378273" y="263792"/>
                </a:lnTo>
                <a:lnTo>
                  <a:pt x="378573" y="263371"/>
                </a:lnTo>
                <a:lnTo>
                  <a:pt x="378814" y="263371"/>
                </a:lnTo>
                <a:lnTo>
                  <a:pt x="379235" y="262770"/>
                </a:lnTo>
                <a:lnTo>
                  <a:pt x="379235" y="262288"/>
                </a:lnTo>
                <a:lnTo>
                  <a:pt x="378694" y="261867"/>
                </a:lnTo>
                <a:lnTo>
                  <a:pt x="378694" y="261567"/>
                </a:lnTo>
                <a:lnTo>
                  <a:pt x="378814" y="261145"/>
                </a:lnTo>
                <a:lnTo>
                  <a:pt x="378814" y="260965"/>
                </a:lnTo>
                <a:lnTo>
                  <a:pt x="378694" y="260905"/>
                </a:lnTo>
                <a:lnTo>
                  <a:pt x="378032" y="260604"/>
                </a:lnTo>
                <a:lnTo>
                  <a:pt x="378032" y="260424"/>
                </a:lnTo>
                <a:lnTo>
                  <a:pt x="378213" y="260183"/>
                </a:lnTo>
                <a:lnTo>
                  <a:pt x="378393" y="260183"/>
                </a:lnTo>
                <a:lnTo>
                  <a:pt x="378633" y="260123"/>
                </a:lnTo>
                <a:lnTo>
                  <a:pt x="378633" y="259822"/>
                </a:lnTo>
                <a:lnTo>
                  <a:pt x="378453" y="259581"/>
                </a:lnTo>
                <a:lnTo>
                  <a:pt x="378273" y="259401"/>
                </a:lnTo>
                <a:lnTo>
                  <a:pt x="378152" y="259100"/>
                </a:lnTo>
                <a:lnTo>
                  <a:pt x="378332" y="258799"/>
                </a:lnTo>
                <a:lnTo>
                  <a:pt x="378573" y="258799"/>
                </a:lnTo>
                <a:lnTo>
                  <a:pt x="378814" y="258619"/>
                </a:lnTo>
                <a:lnTo>
                  <a:pt x="378814" y="258438"/>
                </a:lnTo>
                <a:lnTo>
                  <a:pt x="378694" y="258318"/>
                </a:lnTo>
                <a:lnTo>
                  <a:pt x="378694" y="258258"/>
                </a:lnTo>
                <a:lnTo>
                  <a:pt x="378814" y="258138"/>
                </a:lnTo>
                <a:lnTo>
                  <a:pt x="378935" y="257716"/>
                </a:lnTo>
                <a:lnTo>
                  <a:pt x="378754" y="256573"/>
                </a:lnTo>
                <a:lnTo>
                  <a:pt x="378453" y="256573"/>
                </a:lnTo>
                <a:lnTo>
                  <a:pt x="378453" y="256453"/>
                </a:lnTo>
                <a:lnTo>
                  <a:pt x="378573" y="256273"/>
                </a:lnTo>
                <a:lnTo>
                  <a:pt x="378754" y="254468"/>
                </a:lnTo>
                <a:lnTo>
                  <a:pt x="378754" y="254348"/>
                </a:lnTo>
                <a:lnTo>
                  <a:pt x="378152" y="253566"/>
                </a:lnTo>
                <a:lnTo>
                  <a:pt x="380017" y="252663"/>
                </a:lnTo>
                <a:lnTo>
                  <a:pt x="380318" y="252603"/>
                </a:lnTo>
                <a:lnTo>
                  <a:pt x="380499" y="252603"/>
                </a:lnTo>
                <a:lnTo>
                  <a:pt x="380739" y="252844"/>
                </a:lnTo>
                <a:lnTo>
                  <a:pt x="381160" y="253265"/>
                </a:lnTo>
                <a:lnTo>
                  <a:pt x="381281" y="253265"/>
                </a:lnTo>
                <a:lnTo>
                  <a:pt x="381641" y="252242"/>
                </a:lnTo>
                <a:lnTo>
                  <a:pt x="381882" y="252122"/>
                </a:lnTo>
                <a:lnTo>
                  <a:pt x="381942" y="252122"/>
                </a:lnTo>
                <a:lnTo>
                  <a:pt x="382063" y="252423"/>
                </a:lnTo>
                <a:lnTo>
                  <a:pt x="382363" y="252242"/>
                </a:lnTo>
                <a:lnTo>
                  <a:pt x="382904" y="251640"/>
                </a:lnTo>
                <a:lnTo>
                  <a:pt x="382904" y="251460"/>
                </a:lnTo>
                <a:lnTo>
                  <a:pt x="383025" y="251460"/>
                </a:lnTo>
                <a:lnTo>
                  <a:pt x="383266" y="251520"/>
                </a:lnTo>
                <a:lnTo>
                  <a:pt x="383446" y="251761"/>
                </a:lnTo>
                <a:lnTo>
                  <a:pt x="383507" y="251761"/>
                </a:lnTo>
                <a:lnTo>
                  <a:pt x="383927" y="251640"/>
                </a:lnTo>
                <a:lnTo>
                  <a:pt x="385071" y="251039"/>
                </a:lnTo>
                <a:lnTo>
                  <a:pt x="386274" y="251219"/>
                </a:lnTo>
                <a:lnTo>
                  <a:pt x="386634" y="250377"/>
                </a:lnTo>
                <a:lnTo>
                  <a:pt x="387236" y="250678"/>
                </a:lnTo>
                <a:lnTo>
                  <a:pt x="387416" y="251159"/>
                </a:lnTo>
                <a:lnTo>
                  <a:pt x="387416" y="251640"/>
                </a:lnTo>
                <a:lnTo>
                  <a:pt x="387898" y="252122"/>
                </a:lnTo>
                <a:lnTo>
                  <a:pt x="387958" y="253505"/>
                </a:lnTo>
                <a:lnTo>
                  <a:pt x="388079" y="253566"/>
                </a:lnTo>
                <a:lnTo>
                  <a:pt x="388198" y="253566"/>
                </a:lnTo>
                <a:lnTo>
                  <a:pt x="388198" y="253265"/>
                </a:lnTo>
                <a:lnTo>
                  <a:pt x="388379" y="253325"/>
                </a:lnTo>
                <a:lnTo>
                  <a:pt x="388801" y="253385"/>
                </a:lnTo>
                <a:lnTo>
                  <a:pt x="388920" y="253505"/>
                </a:lnTo>
                <a:lnTo>
                  <a:pt x="388920" y="253686"/>
                </a:lnTo>
                <a:lnTo>
                  <a:pt x="389763" y="254348"/>
                </a:lnTo>
                <a:lnTo>
                  <a:pt x="390124" y="255069"/>
                </a:lnTo>
                <a:lnTo>
                  <a:pt x="390124" y="255190"/>
                </a:lnTo>
                <a:lnTo>
                  <a:pt x="390064" y="257416"/>
                </a:lnTo>
                <a:lnTo>
                  <a:pt x="390665" y="257596"/>
                </a:lnTo>
                <a:lnTo>
                  <a:pt x="390785" y="257596"/>
                </a:lnTo>
                <a:lnTo>
                  <a:pt x="390785" y="257777"/>
                </a:lnTo>
                <a:lnTo>
                  <a:pt x="390665" y="258920"/>
                </a:lnTo>
                <a:lnTo>
                  <a:pt x="390665" y="259160"/>
                </a:lnTo>
                <a:lnTo>
                  <a:pt x="390725" y="259281"/>
                </a:lnTo>
                <a:lnTo>
                  <a:pt x="390846" y="259160"/>
                </a:lnTo>
                <a:lnTo>
                  <a:pt x="391206" y="258859"/>
                </a:lnTo>
                <a:lnTo>
                  <a:pt x="391387" y="258859"/>
                </a:lnTo>
                <a:lnTo>
                  <a:pt x="391507" y="258679"/>
                </a:lnTo>
                <a:lnTo>
                  <a:pt x="392109" y="258498"/>
                </a:lnTo>
                <a:lnTo>
                  <a:pt x="392169" y="258619"/>
                </a:lnTo>
                <a:lnTo>
                  <a:pt x="392410" y="258498"/>
                </a:lnTo>
                <a:lnTo>
                  <a:pt x="392590" y="258619"/>
                </a:lnTo>
                <a:lnTo>
                  <a:pt x="392891" y="259040"/>
                </a:lnTo>
                <a:lnTo>
                  <a:pt x="393132" y="259040"/>
                </a:lnTo>
                <a:lnTo>
                  <a:pt x="393432" y="259100"/>
                </a:lnTo>
                <a:lnTo>
                  <a:pt x="393613" y="259100"/>
                </a:lnTo>
                <a:lnTo>
                  <a:pt x="395237" y="259641"/>
                </a:lnTo>
                <a:lnTo>
                  <a:pt x="395598" y="259702"/>
                </a:lnTo>
                <a:lnTo>
                  <a:pt x="396019" y="259942"/>
                </a:lnTo>
                <a:lnTo>
                  <a:pt x="396741" y="260484"/>
                </a:lnTo>
                <a:lnTo>
                  <a:pt x="396861" y="260544"/>
                </a:lnTo>
                <a:lnTo>
                  <a:pt x="397162" y="260965"/>
                </a:lnTo>
                <a:lnTo>
                  <a:pt x="397704" y="261386"/>
                </a:lnTo>
                <a:lnTo>
                  <a:pt x="398125" y="261567"/>
                </a:lnTo>
                <a:lnTo>
                  <a:pt x="398125" y="261747"/>
                </a:lnTo>
                <a:lnTo>
                  <a:pt x="398185" y="262168"/>
                </a:lnTo>
                <a:lnTo>
                  <a:pt x="398185" y="262469"/>
                </a:lnTo>
                <a:lnTo>
                  <a:pt x="398365" y="262529"/>
                </a:lnTo>
                <a:lnTo>
                  <a:pt x="398365" y="262649"/>
                </a:lnTo>
                <a:lnTo>
                  <a:pt x="398245" y="262710"/>
                </a:lnTo>
                <a:lnTo>
                  <a:pt x="398245" y="262830"/>
                </a:lnTo>
                <a:lnTo>
                  <a:pt x="398486" y="262830"/>
                </a:lnTo>
                <a:lnTo>
                  <a:pt x="398486" y="262950"/>
                </a:lnTo>
                <a:lnTo>
                  <a:pt x="398365" y="263071"/>
                </a:lnTo>
                <a:lnTo>
                  <a:pt x="398666" y="263071"/>
                </a:lnTo>
                <a:lnTo>
                  <a:pt x="398486" y="263251"/>
                </a:lnTo>
                <a:lnTo>
                  <a:pt x="398486" y="263552"/>
                </a:lnTo>
                <a:lnTo>
                  <a:pt x="399087" y="263732"/>
                </a:lnTo>
                <a:lnTo>
                  <a:pt x="399087" y="263913"/>
                </a:lnTo>
                <a:lnTo>
                  <a:pt x="399208" y="264093"/>
                </a:lnTo>
                <a:lnTo>
                  <a:pt x="399508" y="264153"/>
                </a:lnTo>
                <a:lnTo>
                  <a:pt x="399809" y="264755"/>
                </a:lnTo>
                <a:lnTo>
                  <a:pt x="399930" y="264815"/>
                </a:lnTo>
                <a:lnTo>
                  <a:pt x="400050" y="264815"/>
                </a:lnTo>
                <a:lnTo>
                  <a:pt x="399930" y="264935"/>
                </a:lnTo>
                <a:lnTo>
                  <a:pt x="400230" y="265236"/>
                </a:lnTo>
                <a:lnTo>
                  <a:pt x="400230" y="266139"/>
                </a:lnTo>
                <a:lnTo>
                  <a:pt x="399930" y="266560"/>
                </a:lnTo>
                <a:lnTo>
                  <a:pt x="399930" y="267161"/>
                </a:lnTo>
                <a:lnTo>
                  <a:pt x="400170" y="267402"/>
                </a:lnTo>
                <a:lnTo>
                  <a:pt x="400050" y="267642"/>
                </a:lnTo>
                <a:lnTo>
                  <a:pt x="400050" y="267823"/>
                </a:lnTo>
                <a:lnTo>
                  <a:pt x="400290" y="267943"/>
                </a:lnTo>
                <a:lnTo>
                  <a:pt x="400230" y="268425"/>
                </a:lnTo>
                <a:lnTo>
                  <a:pt x="400411" y="268485"/>
                </a:lnTo>
                <a:lnTo>
                  <a:pt x="400411" y="268725"/>
                </a:lnTo>
                <a:lnTo>
                  <a:pt x="400772" y="269868"/>
                </a:lnTo>
                <a:lnTo>
                  <a:pt x="402697" y="276726"/>
                </a:lnTo>
                <a:lnTo>
                  <a:pt x="404020" y="281840"/>
                </a:lnTo>
                <a:lnTo>
                  <a:pt x="404261" y="282682"/>
                </a:lnTo>
                <a:lnTo>
                  <a:pt x="405765" y="288577"/>
                </a:lnTo>
                <a:lnTo>
                  <a:pt x="406066" y="289781"/>
                </a:lnTo>
                <a:lnTo>
                  <a:pt x="407208" y="293751"/>
                </a:lnTo>
                <a:lnTo>
                  <a:pt x="407930" y="296939"/>
                </a:lnTo>
                <a:lnTo>
                  <a:pt x="408411" y="298443"/>
                </a:lnTo>
                <a:lnTo>
                  <a:pt x="408893" y="300609"/>
                </a:lnTo>
                <a:lnTo>
                  <a:pt x="409856" y="303918"/>
                </a:lnTo>
                <a:lnTo>
                  <a:pt x="410878" y="307828"/>
                </a:lnTo>
                <a:lnTo>
                  <a:pt x="411841" y="311076"/>
                </a:lnTo>
                <a:lnTo>
                  <a:pt x="412683" y="314566"/>
                </a:lnTo>
                <a:lnTo>
                  <a:pt x="413705" y="318295"/>
                </a:lnTo>
                <a:lnTo>
                  <a:pt x="414427" y="321544"/>
                </a:lnTo>
                <a:lnTo>
                  <a:pt x="415390" y="325214"/>
                </a:lnTo>
                <a:lnTo>
                  <a:pt x="417796" y="334598"/>
                </a:lnTo>
                <a:lnTo>
                  <a:pt x="417977" y="335019"/>
                </a:lnTo>
                <a:lnTo>
                  <a:pt x="419662" y="341877"/>
                </a:lnTo>
                <a:lnTo>
                  <a:pt x="420082" y="343502"/>
                </a:lnTo>
                <a:lnTo>
                  <a:pt x="420684" y="345788"/>
                </a:lnTo>
                <a:lnTo>
                  <a:pt x="421045" y="347292"/>
                </a:lnTo>
                <a:lnTo>
                  <a:pt x="422849" y="354510"/>
                </a:lnTo>
                <a:lnTo>
                  <a:pt x="423271" y="356917"/>
                </a:lnTo>
                <a:lnTo>
                  <a:pt x="425075" y="363534"/>
                </a:lnTo>
                <a:lnTo>
                  <a:pt x="425256" y="364557"/>
                </a:lnTo>
                <a:lnTo>
                  <a:pt x="426880" y="370212"/>
                </a:lnTo>
                <a:lnTo>
                  <a:pt x="427482" y="372979"/>
                </a:lnTo>
                <a:lnTo>
                  <a:pt x="427602" y="373581"/>
                </a:lnTo>
                <a:lnTo>
                  <a:pt x="427783" y="374182"/>
                </a:lnTo>
                <a:lnTo>
                  <a:pt x="427903" y="374543"/>
                </a:lnTo>
                <a:lnTo>
                  <a:pt x="428083" y="375084"/>
                </a:lnTo>
                <a:lnTo>
                  <a:pt x="429046" y="379055"/>
                </a:lnTo>
                <a:lnTo>
                  <a:pt x="431452" y="388079"/>
                </a:lnTo>
                <a:lnTo>
                  <a:pt x="433077" y="394275"/>
                </a:lnTo>
                <a:lnTo>
                  <a:pt x="432174" y="394395"/>
                </a:lnTo>
                <a:lnTo>
                  <a:pt x="432715" y="397042"/>
                </a:lnTo>
                <a:lnTo>
                  <a:pt x="433317" y="397824"/>
                </a:lnTo>
                <a:lnTo>
                  <a:pt x="433558" y="398005"/>
                </a:lnTo>
                <a:lnTo>
                  <a:pt x="433317" y="398486"/>
                </a:lnTo>
                <a:lnTo>
                  <a:pt x="433317" y="398787"/>
                </a:lnTo>
                <a:lnTo>
                  <a:pt x="433497" y="399208"/>
                </a:lnTo>
                <a:lnTo>
                  <a:pt x="433137" y="400471"/>
                </a:lnTo>
                <a:lnTo>
                  <a:pt x="438130" y="410096"/>
                </a:lnTo>
                <a:lnTo>
                  <a:pt x="439694" y="409675"/>
                </a:lnTo>
                <a:lnTo>
                  <a:pt x="440235" y="431031"/>
                </a:lnTo>
                <a:lnTo>
                  <a:pt x="440235" y="433438"/>
                </a:lnTo>
                <a:lnTo>
                  <a:pt x="440596" y="450462"/>
                </a:lnTo>
                <a:lnTo>
                  <a:pt x="440596" y="451124"/>
                </a:lnTo>
                <a:lnTo>
                  <a:pt x="440776" y="455997"/>
                </a:lnTo>
                <a:lnTo>
                  <a:pt x="440776" y="456177"/>
                </a:lnTo>
                <a:lnTo>
                  <a:pt x="437408" y="457681"/>
                </a:lnTo>
                <a:lnTo>
                  <a:pt x="421767" y="465020"/>
                </a:lnTo>
                <a:lnTo>
                  <a:pt x="411419" y="470014"/>
                </a:lnTo>
                <a:lnTo>
                  <a:pt x="388198" y="480421"/>
                </a:lnTo>
                <a:lnTo>
                  <a:pt x="385793" y="481504"/>
                </a:lnTo>
                <a:lnTo>
                  <a:pt x="385130" y="480180"/>
                </a:lnTo>
                <a:lnTo>
                  <a:pt x="384289" y="476872"/>
                </a:lnTo>
                <a:lnTo>
                  <a:pt x="384469" y="473984"/>
                </a:lnTo>
                <a:lnTo>
                  <a:pt x="385431" y="470194"/>
                </a:lnTo>
                <a:lnTo>
                  <a:pt x="385431" y="467667"/>
                </a:lnTo>
                <a:lnTo>
                  <a:pt x="384529" y="461592"/>
                </a:lnTo>
                <a:lnTo>
                  <a:pt x="383988" y="459666"/>
                </a:lnTo>
                <a:lnTo>
                  <a:pt x="381521" y="455696"/>
                </a:lnTo>
                <a:lnTo>
                  <a:pt x="380980" y="453109"/>
                </a:lnTo>
                <a:lnTo>
                  <a:pt x="382785" y="452026"/>
                </a:lnTo>
                <a:lnTo>
                  <a:pt x="382303" y="449259"/>
                </a:lnTo>
                <a:lnTo>
                  <a:pt x="383446" y="448958"/>
                </a:lnTo>
                <a:lnTo>
                  <a:pt x="383266" y="446251"/>
                </a:lnTo>
                <a:lnTo>
                  <a:pt x="383867" y="445349"/>
                </a:lnTo>
                <a:lnTo>
                  <a:pt x="386875" y="444868"/>
                </a:lnTo>
                <a:lnTo>
                  <a:pt x="389702" y="444868"/>
                </a:lnTo>
                <a:lnTo>
                  <a:pt x="389402" y="442943"/>
                </a:lnTo>
                <a:lnTo>
                  <a:pt x="387597" y="443183"/>
                </a:lnTo>
                <a:lnTo>
                  <a:pt x="388138" y="440657"/>
                </a:lnTo>
                <a:lnTo>
                  <a:pt x="390064" y="439092"/>
                </a:lnTo>
                <a:lnTo>
                  <a:pt x="391568" y="439393"/>
                </a:lnTo>
                <a:lnTo>
                  <a:pt x="393673" y="438792"/>
                </a:lnTo>
                <a:lnTo>
                  <a:pt x="394034" y="436867"/>
                </a:lnTo>
                <a:lnTo>
                  <a:pt x="393974" y="435062"/>
                </a:lnTo>
                <a:lnTo>
                  <a:pt x="393372" y="433859"/>
                </a:lnTo>
                <a:lnTo>
                  <a:pt x="390725" y="433558"/>
                </a:lnTo>
                <a:lnTo>
                  <a:pt x="387778" y="426279"/>
                </a:lnTo>
                <a:lnTo>
                  <a:pt x="386213" y="423752"/>
                </a:lnTo>
                <a:lnTo>
                  <a:pt x="385793" y="419120"/>
                </a:lnTo>
                <a:lnTo>
                  <a:pt x="386694" y="418158"/>
                </a:lnTo>
                <a:lnTo>
                  <a:pt x="385492" y="416714"/>
                </a:lnTo>
                <a:lnTo>
                  <a:pt x="382965" y="416593"/>
                </a:lnTo>
                <a:lnTo>
                  <a:pt x="383988" y="414789"/>
                </a:lnTo>
                <a:lnTo>
                  <a:pt x="383386" y="411781"/>
                </a:lnTo>
                <a:lnTo>
                  <a:pt x="380799" y="408352"/>
                </a:lnTo>
                <a:lnTo>
                  <a:pt x="379114" y="405163"/>
                </a:lnTo>
                <a:lnTo>
                  <a:pt x="378573" y="402035"/>
                </a:lnTo>
                <a:lnTo>
                  <a:pt x="376167" y="399328"/>
                </a:lnTo>
                <a:lnTo>
                  <a:pt x="375866" y="395478"/>
                </a:lnTo>
                <a:lnTo>
                  <a:pt x="377130" y="392350"/>
                </a:lnTo>
                <a:lnTo>
                  <a:pt x="377250" y="391086"/>
                </a:lnTo>
                <a:lnTo>
                  <a:pt x="378152" y="389703"/>
                </a:lnTo>
                <a:lnTo>
                  <a:pt x="380198" y="388199"/>
                </a:lnTo>
                <a:lnTo>
                  <a:pt x="380258" y="386394"/>
                </a:lnTo>
                <a:lnTo>
                  <a:pt x="379055" y="383146"/>
                </a:lnTo>
                <a:lnTo>
                  <a:pt x="381281" y="380258"/>
                </a:lnTo>
                <a:lnTo>
                  <a:pt x="380859" y="376348"/>
                </a:lnTo>
                <a:lnTo>
                  <a:pt x="381581" y="374964"/>
                </a:lnTo>
                <a:lnTo>
                  <a:pt x="381581" y="371776"/>
                </a:lnTo>
                <a:lnTo>
                  <a:pt x="381100" y="370212"/>
                </a:lnTo>
                <a:lnTo>
                  <a:pt x="380799" y="366783"/>
                </a:lnTo>
                <a:lnTo>
                  <a:pt x="381521" y="364978"/>
                </a:lnTo>
                <a:lnTo>
                  <a:pt x="380318" y="363173"/>
                </a:lnTo>
                <a:lnTo>
                  <a:pt x="380499" y="360707"/>
                </a:lnTo>
                <a:lnTo>
                  <a:pt x="379596" y="359022"/>
                </a:lnTo>
                <a:lnTo>
                  <a:pt x="379777" y="357037"/>
                </a:lnTo>
                <a:lnTo>
                  <a:pt x="378273" y="353728"/>
                </a:lnTo>
                <a:lnTo>
                  <a:pt x="376949" y="353247"/>
                </a:lnTo>
                <a:lnTo>
                  <a:pt x="375324" y="350600"/>
                </a:lnTo>
                <a:lnTo>
                  <a:pt x="376047" y="347713"/>
                </a:lnTo>
                <a:lnTo>
                  <a:pt x="374843" y="345427"/>
                </a:lnTo>
                <a:lnTo>
                  <a:pt x="373881" y="344885"/>
                </a:lnTo>
                <a:lnTo>
                  <a:pt x="374302" y="342359"/>
                </a:lnTo>
                <a:lnTo>
                  <a:pt x="373099" y="340554"/>
                </a:lnTo>
                <a:lnTo>
                  <a:pt x="373219" y="337486"/>
                </a:lnTo>
                <a:lnTo>
                  <a:pt x="371355" y="334297"/>
                </a:lnTo>
                <a:lnTo>
                  <a:pt x="370151" y="333756"/>
                </a:lnTo>
                <a:lnTo>
                  <a:pt x="368948" y="331590"/>
                </a:lnTo>
                <a:lnTo>
                  <a:pt x="369670" y="329605"/>
                </a:lnTo>
                <a:lnTo>
                  <a:pt x="369069" y="327860"/>
                </a:lnTo>
                <a:lnTo>
                  <a:pt x="367143" y="327379"/>
                </a:lnTo>
                <a:lnTo>
                  <a:pt x="366662" y="325274"/>
                </a:lnTo>
                <a:lnTo>
                  <a:pt x="367023" y="321063"/>
                </a:lnTo>
                <a:lnTo>
                  <a:pt x="365940" y="320281"/>
                </a:lnTo>
                <a:lnTo>
                  <a:pt x="363955" y="320762"/>
                </a:lnTo>
                <a:lnTo>
                  <a:pt x="361669" y="321965"/>
                </a:lnTo>
                <a:lnTo>
                  <a:pt x="360466" y="321664"/>
                </a:lnTo>
                <a:lnTo>
                  <a:pt x="359684" y="322446"/>
                </a:lnTo>
                <a:lnTo>
                  <a:pt x="360466" y="324371"/>
                </a:lnTo>
                <a:lnTo>
                  <a:pt x="359443" y="325394"/>
                </a:lnTo>
                <a:lnTo>
                  <a:pt x="356615" y="325575"/>
                </a:lnTo>
                <a:lnTo>
                  <a:pt x="356436" y="327259"/>
                </a:lnTo>
                <a:lnTo>
                  <a:pt x="359022" y="328943"/>
                </a:lnTo>
                <a:lnTo>
                  <a:pt x="358360" y="330868"/>
                </a:lnTo>
                <a:lnTo>
                  <a:pt x="356736" y="330628"/>
                </a:lnTo>
                <a:lnTo>
                  <a:pt x="355473" y="328402"/>
                </a:lnTo>
                <a:lnTo>
                  <a:pt x="354510" y="327921"/>
                </a:lnTo>
                <a:lnTo>
                  <a:pt x="354210" y="329124"/>
                </a:lnTo>
                <a:lnTo>
                  <a:pt x="352825" y="329545"/>
                </a:lnTo>
                <a:lnTo>
                  <a:pt x="352224" y="330748"/>
                </a:lnTo>
                <a:lnTo>
                  <a:pt x="349998" y="331951"/>
                </a:lnTo>
                <a:lnTo>
                  <a:pt x="349096" y="333515"/>
                </a:lnTo>
                <a:lnTo>
                  <a:pt x="349818" y="335080"/>
                </a:lnTo>
                <a:lnTo>
                  <a:pt x="349638" y="337606"/>
                </a:lnTo>
                <a:lnTo>
                  <a:pt x="348074" y="340193"/>
                </a:lnTo>
                <a:lnTo>
                  <a:pt x="347412" y="342298"/>
                </a:lnTo>
                <a:lnTo>
                  <a:pt x="345426" y="340373"/>
                </a:lnTo>
                <a:lnTo>
                  <a:pt x="343020" y="338869"/>
                </a:lnTo>
                <a:lnTo>
                  <a:pt x="341456" y="338508"/>
                </a:lnTo>
                <a:lnTo>
                  <a:pt x="339350" y="339050"/>
                </a:lnTo>
                <a:lnTo>
                  <a:pt x="338568" y="340253"/>
                </a:lnTo>
                <a:lnTo>
                  <a:pt x="337305" y="339651"/>
                </a:lnTo>
                <a:lnTo>
                  <a:pt x="336342" y="336884"/>
                </a:lnTo>
                <a:lnTo>
                  <a:pt x="337124" y="334658"/>
                </a:lnTo>
                <a:lnTo>
                  <a:pt x="335560" y="329244"/>
                </a:lnTo>
                <a:lnTo>
                  <a:pt x="333996" y="329485"/>
                </a:lnTo>
                <a:lnTo>
                  <a:pt x="332492" y="327560"/>
                </a:lnTo>
                <a:lnTo>
                  <a:pt x="329845" y="325935"/>
                </a:lnTo>
                <a:lnTo>
                  <a:pt x="330206" y="324492"/>
                </a:lnTo>
                <a:lnTo>
                  <a:pt x="328402" y="323469"/>
                </a:lnTo>
                <a:lnTo>
                  <a:pt x="327620" y="321785"/>
                </a:lnTo>
                <a:lnTo>
                  <a:pt x="326056" y="320882"/>
                </a:lnTo>
                <a:lnTo>
                  <a:pt x="326056" y="318717"/>
                </a:lnTo>
                <a:lnTo>
                  <a:pt x="324913" y="316731"/>
                </a:lnTo>
                <a:lnTo>
                  <a:pt x="322927" y="314626"/>
                </a:lnTo>
                <a:lnTo>
                  <a:pt x="303858" y="323048"/>
                </a:lnTo>
                <a:lnTo>
                  <a:pt x="288036" y="329966"/>
                </a:lnTo>
                <a:lnTo>
                  <a:pt x="297721" y="352946"/>
                </a:lnTo>
                <a:lnTo>
                  <a:pt x="309031" y="380258"/>
                </a:lnTo>
                <a:lnTo>
                  <a:pt x="322867" y="413826"/>
                </a:lnTo>
                <a:lnTo>
                  <a:pt x="318596" y="419240"/>
                </a:lnTo>
                <a:lnTo>
                  <a:pt x="310294" y="428986"/>
                </a:lnTo>
                <a:lnTo>
                  <a:pt x="304459" y="436085"/>
                </a:lnTo>
                <a:lnTo>
                  <a:pt x="304820" y="436325"/>
                </a:lnTo>
                <a:lnTo>
                  <a:pt x="304399" y="439153"/>
                </a:lnTo>
                <a:lnTo>
                  <a:pt x="305722" y="439153"/>
                </a:lnTo>
                <a:lnTo>
                  <a:pt x="307106" y="440837"/>
                </a:lnTo>
                <a:lnTo>
                  <a:pt x="306685" y="442582"/>
                </a:lnTo>
                <a:lnTo>
                  <a:pt x="307587" y="444266"/>
                </a:lnTo>
                <a:lnTo>
                  <a:pt x="307106" y="446191"/>
                </a:lnTo>
                <a:lnTo>
                  <a:pt x="303376" y="447334"/>
                </a:lnTo>
                <a:lnTo>
                  <a:pt x="301150" y="448838"/>
                </a:lnTo>
                <a:lnTo>
                  <a:pt x="301451" y="449740"/>
                </a:lnTo>
                <a:lnTo>
                  <a:pt x="307467" y="454553"/>
                </a:lnTo>
                <a:lnTo>
                  <a:pt x="311437" y="452929"/>
                </a:lnTo>
                <a:lnTo>
                  <a:pt x="311557" y="452508"/>
                </a:lnTo>
                <a:lnTo>
                  <a:pt x="316911" y="452508"/>
                </a:lnTo>
                <a:lnTo>
                  <a:pt x="319318" y="451545"/>
                </a:lnTo>
                <a:lnTo>
                  <a:pt x="318957" y="448116"/>
                </a:lnTo>
                <a:lnTo>
                  <a:pt x="321604" y="449921"/>
                </a:lnTo>
                <a:lnTo>
                  <a:pt x="322386" y="454914"/>
                </a:lnTo>
                <a:lnTo>
                  <a:pt x="323589" y="459245"/>
                </a:lnTo>
                <a:lnTo>
                  <a:pt x="323349" y="463637"/>
                </a:lnTo>
                <a:lnTo>
                  <a:pt x="322686" y="467307"/>
                </a:lnTo>
                <a:lnTo>
                  <a:pt x="322927" y="469051"/>
                </a:lnTo>
                <a:lnTo>
                  <a:pt x="321243" y="473743"/>
                </a:lnTo>
                <a:lnTo>
                  <a:pt x="321123" y="476150"/>
                </a:lnTo>
                <a:lnTo>
                  <a:pt x="319859" y="478496"/>
                </a:lnTo>
                <a:lnTo>
                  <a:pt x="320220" y="481504"/>
                </a:lnTo>
                <a:lnTo>
                  <a:pt x="320100" y="483309"/>
                </a:lnTo>
                <a:lnTo>
                  <a:pt x="322987" y="486798"/>
                </a:lnTo>
                <a:lnTo>
                  <a:pt x="323589" y="487219"/>
                </a:lnTo>
                <a:lnTo>
                  <a:pt x="324491" y="490407"/>
                </a:lnTo>
                <a:lnTo>
                  <a:pt x="324792" y="493114"/>
                </a:lnTo>
                <a:lnTo>
                  <a:pt x="324190" y="495160"/>
                </a:lnTo>
                <a:lnTo>
                  <a:pt x="323950" y="498168"/>
                </a:lnTo>
                <a:lnTo>
                  <a:pt x="324190" y="503100"/>
                </a:lnTo>
                <a:lnTo>
                  <a:pt x="323890" y="508154"/>
                </a:lnTo>
                <a:lnTo>
                  <a:pt x="324732" y="510560"/>
                </a:lnTo>
                <a:lnTo>
                  <a:pt x="325815" y="509958"/>
                </a:lnTo>
                <a:lnTo>
                  <a:pt x="328823" y="515252"/>
                </a:lnTo>
                <a:lnTo>
                  <a:pt x="326717" y="515493"/>
                </a:lnTo>
                <a:lnTo>
                  <a:pt x="325153" y="518982"/>
                </a:lnTo>
                <a:lnTo>
                  <a:pt x="322145" y="520065"/>
                </a:lnTo>
                <a:lnTo>
                  <a:pt x="320701" y="521509"/>
                </a:lnTo>
                <a:lnTo>
                  <a:pt x="319919" y="521148"/>
                </a:lnTo>
                <a:lnTo>
                  <a:pt x="318476" y="522170"/>
                </a:lnTo>
                <a:lnTo>
                  <a:pt x="316851" y="522411"/>
                </a:lnTo>
                <a:lnTo>
                  <a:pt x="316310" y="523013"/>
                </a:lnTo>
                <a:lnTo>
                  <a:pt x="314505" y="521930"/>
                </a:lnTo>
                <a:lnTo>
                  <a:pt x="311497" y="521509"/>
                </a:lnTo>
                <a:lnTo>
                  <a:pt x="310956" y="520967"/>
                </a:lnTo>
                <a:lnTo>
                  <a:pt x="303376" y="526983"/>
                </a:lnTo>
                <a:lnTo>
                  <a:pt x="276425" y="520847"/>
                </a:lnTo>
                <a:lnTo>
                  <a:pt x="276124" y="520727"/>
                </a:lnTo>
                <a:lnTo>
                  <a:pt x="259040" y="507251"/>
                </a:lnTo>
                <a:lnTo>
                  <a:pt x="256814" y="507913"/>
                </a:lnTo>
                <a:lnTo>
                  <a:pt x="256272" y="508755"/>
                </a:lnTo>
                <a:lnTo>
                  <a:pt x="253866" y="509357"/>
                </a:lnTo>
                <a:lnTo>
                  <a:pt x="251700" y="511944"/>
                </a:lnTo>
                <a:lnTo>
                  <a:pt x="250798" y="511763"/>
                </a:lnTo>
                <a:lnTo>
                  <a:pt x="241654" y="513147"/>
                </a:lnTo>
                <a:lnTo>
                  <a:pt x="231427" y="523614"/>
                </a:lnTo>
                <a:lnTo>
                  <a:pt x="228900" y="526622"/>
                </a:lnTo>
                <a:lnTo>
                  <a:pt x="228419" y="525419"/>
                </a:lnTo>
                <a:lnTo>
                  <a:pt x="227276" y="525840"/>
                </a:lnTo>
                <a:lnTo>
                  <a:pt x="231548" y="498950"/>
                </a:lnTo>
                <a:lnTo>
                  <a:pt x="227577" y="500213"/>
                </a:lnTo>
                <a:lnTo>
                  <a:pt x="226133" y="502198"/>
                </a:lnTo>
                <a:lnTo>
                  <a:pt x="224328" y="500273"/>
                </a:lnTo>
                <a:lnTo>
                  <a:pt x="223125" y="500634"/>
                </a:lnTo>
                <a:lnTo>
                  <a:pt x="222945" y="499551"/>
                </a:lnTo>
                <a:lnTo>
                  <a:pt x="221621" y="498228"/>
                </a:lnTo>
                <a:lnTo>
                  <a:pt x="221561" y="496062"/>
                </a:lnTo>
                <a:lnTo>
                  <a:pt x="220960" y="496664"/>
                </a:lnTo>
                <a:lnTo>
                  <a:pt x="220538" y="495521"/>
                </a:lnTo>
                <a:lnTo>
                  <a:pt x="221200" y="494558"/>
                </a:lnTo>
                <a:lnTo>
                  <a:pt x="219396" y="492092"/>
                </a:lnTo>
                <a:lnTo>
                  <a:pt x="219997" y="489745"/>
                </a:lnTo>
                <a:lnTo>
                  <a:pt x="217952" y="489264"/>
                </a:lnTo>
                <a:lnTo>
                  <a:pt x="217530" y="487941"/>
                </a:lnTo>
                <a:lnTo>
                  <a:pt x="217530" y="485113"/>
                </a:lnTo>
                <a:lnTo>
                  <a:pt x="215125" y="483910"/>
                </a:lnTo>
                <a:lnTo>
                  <a:pt x="200867" y="489445"/>
                </a:lnTo>
                <a:lnTo>
                  <a:pt x="201890" y="492092"/>
                </a:lnTo>
                <a:lnTo>
                  <a:pt x="184444" y="499130"/>
                </a:lnTo>
                <a:lnTo>
                  <a:pt x="184805" y="500814"/>
                </a:lnTo>
                <a:lnTo>
                  <a:pt x="182158" y="502018"/>
                </a:lnTo>
                <a:lnTo>
                  <a:pt x="182639" y="504123"/>
                </a:lnTo>
                <a:lnTo>
                  <a:pt x="179752" y="503702"/>
                </a:lnTo>
                <a:lnTo>
                  <a:pt x="178548" y="503943"/>
                </a:lnTo>
                <a:lnTo>
                  <a:pt x="176744" y="506229"/>
                </a:lnTo>
                <a:lnTo>
                  <a:pt x="173736" y="506770"/>
                </a:lnTo>
                <a:lnTo>
                  <a:pt x="171750" y="508755"/>
                </a:lnTo>
                <a:lnTo>
                  <a:pt x="170427" y="504665"/>
                </a:lnTo>
                <a:lnTo>
                  <a:pt x="169645" y="505026"/>
                </a:lnTo>
                <a:lnTo>
                  <a:pt x="168502" y="501957"/>
                </a:lnTo>
                <a:lnTo>
                  <a:pt x="168502" y="500333"/>
                </a:lnTo>
                <a:lnTo>
                  <a:pt x="170006" y="497927"/>
                </a:lnTo>
                <a:lnTo>
                  <a:pt x="170006" y="494739"/>
                </a:lnTo>
                <a:lnTo>
                  <a:pt x="170788" y="492031"/>
                </a:lnTo>
                <a:lnTo>
                  <a:pt x="170307" y="490167"/>
                </a:lnTo>
                <a:lnTo>
                  <a:pt x="169705" y="490167"/>
                </a:lnTo>
                <a:lnTo>
                  <a:pt x="170307" y="488362"/>
                </a:lnTo>
                <a:lnTo>
                  <a:pt x="169585" y="487339"/>
                </a:lnTo>
                <a:lnTo>
                  <a:pt x="169886" y="485835"/>
                </a:lnTo>
                <a:lnTo>
                  <a:pt x="171089" y="484812"/>
                </a:lnTo>
                <a:lnTo>
                  <a:pt x="170728" y="482887"/>
                </a:lnTo>
                <a:lnTo>
                  <a:pt x="171690" y="480541"/>
                </a:lnTo>
                <a:lnTo>
                  <a:pt x="172834" y="479940"/>
                </a:lnTo>
                <a:lnTo>
                  <a:pt x="173375" y="478436"/>
                </a:lnTo>
                <a:lnTo>
                  <a:pt x="172713" y="476270"/>
                </a:lnTo>
                <a:lnTo>
                  <a:pt x="172532" y="472059"/>
                </a:lnTo>
                <a:lnTo>
                  <a:pt x="171630" y="470615"/>
                </a:lnTo>
                <a:lnTo>
                  <a:pt x="172532" y="469232"/>
                </a:lnTo>
                <a:lnTo>
                  <a:pt x="171630" y="467186"/>
                </a:lnTo>
                <a:lnTo>
                  <a:pt x="171028" y="467066"/>
                </a:lnTo>
                <a:lnTo>
                  <a:pt x="169946" y="460809"/>
                </a:lnTo>
                <a:lnTo>
                  <a:pt x="175240" y="458704"/>
                </a:lnTo>
                <a:lnTo>
                  <a:pt x="169765" y="443183"/>
                </a:lnTo>
                <a:lnTo>
                  <a:pt x="164231" y="427903"/>
                </a:lnTo>
                <a:lnTo>
                  <a:pt x="166156" y="422369"/>
                </a:lnTo>
                <a:lnTo>
                  <a:pt x="168021" y="422369"/>
                </a:lnTo>
                <a:lnTo>
                  <a:pt x="168261" y="420925"/>
                </a:lnTo>
                <a:lnTo>
                  <a:pt x="166938" y="420022"/>
                </a:lnTo>
                <a:lnTo>
                  <a:pt x="168983" y="413706"/>
                </a:lnTo>
                <a:lnTo>
                  <a:pt x="175360" y="390244"/>
                </a:lnTo>
                <a:lnTo>
                  <a:pt x="174398" y="389101"/>
                </a:lnTo>
                <a:lnTo>
                  <a:pt x="172292" y="390485"/>
                </a:lnTo>
                <a:lnTo>
                  <a:pt x="167600" y="389763"/>
                </a:lnTo>
                <a:lnTo>
                  <a:pt x="167178" y="388740"/>
                </a:lnTo>
                <a:lnTo>
                  <a:pt x="165374" y="388800"/>
                </a:lnTo>
                <a:lnTo>
                  <a:pt x="164170" y="387898"/>
                </a:lnTo>
                <a:lnTo>
                  <a:pt x="163388" y="389583"/>
                </a:lnTo>
                <a:lnTo>
                  <a:pt x="162727" y="387778"/>
                </a:lnTo>
                <a:lnTo>
                  <a:pt x="161824" y="388379"/>
                </a:lnTo>
                <a:lnTo>
                  <a:pt x="161223" y="385191"/>
                </a:lnTo>
                <a:lnTo>
                  <a:pt x="161824" y="381702"/>
                </a:lnTo>
                <a:lnTo>
                  <a:pt x="160983" y="378874"/>
                </a:lnTo>
                <a:lnTo>
                  <a:pt x="163990" y="377671"/>
                </a:lnTo>
                <a:lnTo>
                  <a:pt x="165975" y="376227"/>
                </a:lnTo>
                <a:lnTo>
                  <a:pt x="166276" y="373460"/>
                </a:lnTo>
                <a:lnTo>
                  <a:pt x="167239" y="373581"/>
                </a:lnTo>
                <a:lnTo>
                  <a:pt x="167600" y="372317"/>
                </a:lnTo>
                <a:lnTo>
                  <a:pt x="169104" y="371655"/>
                </a:lnTo>
                <a:lnTo>
                  <a:pt x="164170" y="358240"/>
                </a:lnTo>
                <a:lnTo>
                  <a:pt x="157914" y="341877"/>
                </a:lnTo>
                <a:lnTo>
                  <a:pt x="155929" y="335861"/>
                </a:lnTo>
                <a:lnTo>
                  <a:pt x="150335" y="320642"/>
                </a:lnTo>
                <a:lnTo>
                  <a:pt x="135896" y="336704"/>
                </a:lnTo>
                <a:lnTo>
                  <a:pt x="122902" y="350841"/>
                </a:lnTo>
                <a:lnTo>
                  <a:pt x="104253" y="371896"/>
                </a:lnTo>
                <a:lnTo>
                  <a:pt x="72250" y="370573"/>
                </a:lnTo>
                <a:lnTo>
                  <a:pt x="66174" y="351322"/>
                </a:lnTo>
                <a:lnTo>
                  <a:pt x="65030" y="348134"/>
                </a:lnTo>
                <a:lnTo>
                  <a:pt x="63226" y="342479"/>
                </a:lnTo>
                <a:lnTo>
                  <a:pt x="56007" y="322206"/>
                </a:lnTo>
                <a:lnTo>
                  <a:pt x="52578" y="313182"/>
                </a:lnTo>
                <a:lnTo>
                  <a:pt x="44095" y="314746"/>
                </a:lnTo>
                <a:lnTo>
                  <a:pt x="41328" y="299707"/>
                </a:lnTo>
                <a:lnTo>
                  <a:pt x="40847" y="297541"/>
                </a:lnTo>
                <a:lnTo>
                  <a:pt x="51976" y="295496"/>
                </a:lnTo>
                <a:lnTo>
                  <a:pt x="57390" y="287916"/>
                </a:lnTo>
                <a:lnTo>
                  <a:pt x="67678" y="273057"/>
                </a:lnTo>
                <a:lnTo>
                  <a:pt x="68519" y="273658"/>
                </a:lnTo>
                <a:lnTo>
                  <a:pt x="69903" y="273418"/>
                </a:lnTo>
                <a:lnTo>
                  <a:pt x="69903" y="272214"/>
                </a:lnTo>
                <a:lnTo>
                  <a:pt x="68098" y="271673"/>
                </a:lnTo>
                <a:lnTo>
                  <a:pt x="68219" y="270470"/>
                </a:lnTo>
                <a:lnTo>
                  <a:pt x="66956" y="271072"/>
                </a:lnTo>
                <a:lnTo>
                  <a:pt x="65091" y="270109"/>
                </a:lnTo>
                <a:lnTo>
                  <a:pt x="63647" y="270891"/>
                </a:lnTo>
                <a:lnTo>
                  <a:pt x="62083" y="269568"/>
                </a:lnTo>
                <a:lnTo>
                  <a:pt x="60098" y="265838"/>
                </a:lnTo>
                <a:lnTo>
                  <a:pt x="58654" y="265477"/>
                </a:lnTo>
                <a:lnTo>
                  <a:pt x="56969" y="266439"/>
                </a:lnTo>
                <a:lnTo>
                  <a:pt x="53600" y="264875"/>
                </a:lnTo>
                <a:lnTo>
                  <a:pt x="53360" y="263732"/>
                </a:lnTo>
                <a:lnTo>
                  <a:pt x="54382" y="262168"/>
                </a:lnTo>
                <a:lnTo>
                  <a:pt x="53540" y="261025"/>
                </a:lnTo>
                <a:lnTo>
                  <a:pt x="52638" y="261567"/>
                </a:lnTo>
                <a:lnTo>
                  <a:pt x="51314" y="261025"/>
                </a:lnTo>
                <a:lnTo>
                  <a:pt x="51134" y="262288"/>
                </a:lnTo>
                <a:lnTo>
                  <a:pt x="49991" y="262830"/>
                </a:lnTo>
                <a:lnTo>
                  <a:pt x="49931" y="264935"/>
                </a:lnTo>
                <a:lnTo>
                  <a:pt x="49088" y="265296"/>
                </a:lnTo>
                <a:lnTo>
                  <a:pt x="47043" y="267703"/>
                </a:lnTo>
                <a:lnTo>
                  <a:pt x="44637" y="268364"/>
                </a:lnTo>
                <a:lnTo>
                  <a:pt x="43133" y="269928"/>
                </a:lnTo>
                <a:lnTo>
                  <a:pt x="42531" y="271914"/>
                </a:lnTo>
                <a:lnTo>
                  <a:pt x="41809" y="272696"/>
                </a:lnTo>
                <a:lnTo>
                  <a:pt x="39283" y="272636"/>
                </a:lnTo>
                <a:lnTo>
                  <a:pt x="39644" y="274621"/>
                </a:lnTo>
                <a:lnTo>
                  <a:pt x="37718" y="276426"/>
                </a:lnTo>
                <a:lnTo>
                  <a:pt x="37599" y="277328"/>
                </a:lnTo>
                <a:lnTo>
                  <a:pt x="36155" y="277930"/>
                </a:lnTo>
                <a:lnTo>
                  <a:pt x="34109" y="280035"/>
                </a:lnTo>
                <a:lnTo>
                  <a:pt x="33628" y="279494"/>
                </a:lnTo>
                <a:lnTo>
                  <a:pt x="29898" y="270109"/>
                </a:lnTo>
                <a:lnTo>
                  <a:pt x="27311" y="262168"/>
                </a:lnTo>
                <a:lnTo>
                  <a:pt x="26229" y="258859"/>
                </a:lnTo>
                <a:lnTo>
                  <a:pt x="22258" y="247309"/>
                </a:lnTo>
                <a:lnTo>
                  <a:pt x="20453" y="241474"/>
                </a:lnTo>
                <a:lnTo>
                  <a:pt x="17085" y="232691"/>
                </a:lnTo>
                <a:lnTo>
                  <a:pt x="6738" y="236481"/>
                </a:lnTo>
                <a:lnTo>
                  <a:pt x="0" y="217471"/>
                </a:lnTo>
                <a:lnTo>
                  <a:pt x="1504" y="217832"/>
                </a:lnTo>
                <a:lnTo>
                  <a:pt x="3849" y="215907"/>
                </a:lnTo>
                <a:lnTo>
                  <a:pt x="6016" y="213320"/>
                </a:lnTo>
                <a:lnTo>
                  <a:pt x="6497" y="211275"/>
                </a:lnTo>
                <a:lnTo>
                  <a:pt x="7639" y="211154"/>
                </a:lnTo>
                <a:lnTo>
                  <a:pt x="11791" y="204777"/>
                </a:lnTo>
                <a:lnTo>
                  <a:pt x="16543" y="196235"/>
                </a:lnTo>
                <a:lnTo>
                  <a:pt x="16363" y="188475"/>
                </a:lnTo>
                <a:lnTo>
                  <a:pt x="19551" y="178970"/>
                </a:lnTo>
                <a:lnTo>
                  <a:pt x="23341" y="172653"/>
                </a:lnTo>
                <a:lnTo>
                  <a:pt x="26048" y="167058"/>
                </a:lnTo>
                <a:lnTo>
                  <a:pt x="29417" y="161103"/>
                </a:lnTo>
                <a:lnTo>
                  <a:pt x="33688" y="154666"/>
                </a:lnTo>
                <a:lnTo>
                  <a:pt x="37237" y="147928"/>
                </a:lnTo>
                <a:lnTo>
                  <a:pt x="44035" y="135115"/>
                </a:lnTo>
                <a:lnTo>
                  <a:pt x="47043" y="131265"/>
                </a:lnTo>
                <a:lnTo>
                  <a:pt x="52156" y="122842"/>
                </a:lnTo>
                <a:lnTo>
                  <a:pt x="52638" y="119474"/>
                </a:lnTo>
                <a:lnTo>
                  <a:pt x="54804" y="118631"/>
                </a:lnTo>
                <a:lnTo>
                  <a:pt x="55706" y="117188"/>
                </a:lnTo>
                <a:lnTo>
                  <a:pt x="57812" y="115984"/>
                </a:lnTo>
                <a:lnTo>
                  <a:pt x="57571" y="115082"/>
                </a:lnTo>
                <a:lnTo>
                  <a:pt x="59797" y="110269"/>
                </a:lnTo>
                <a:lnTo>
                  <a:pt x="61301" y="110390"/>
                </a:lnTo>
                <a:lnTo>
                  <a:pt x="64429" y="105577"/>
                </a:lnTo>
                <a:lnTo>
                  <a:pt x="63226" y="103953"/>
                </a:lnTo>
                <a:lnTo>
                  <a:pt x="66896" y="99622"/>
                </a:lnTo>
                <a:lnTo>
                  <a:pt x="68941" y="98418"/>
                </a:lnTo>
                <a:lnTo>
                  <a:pt x="70324" y="96012"/>
                </a:lnTo>
                <a:lnTo>
                  <a:pt x="71888" y="95410"/>
                </a:lnTo>
                <a:lnTo>
                  <a:pt x="72670" y="93245"/>
                </a:lnTo>
                <a:lnTo>
                  <a:pt x="74716" y="92824"/>
                </a:lnTo>
                <a:lnTo>
                  <a:pt x="78746" y="88552"/>
                </a:lnTo>
                <a:lnTo>
                  <a:pt x="81875" y="87048"/>
                </a:lnTo>
                <a:lnTo>
                  <a:pt x="81694" y="83619"/>
                </a:lnTo>
                <a:lnTo>
                  <a:pt x="83559" y="81815"/>
                </a:lnTo>
                <a:lnTo>
                  <a:pt x="85303" y="81694"/>
                </a:lnTo>
                <a:lnTo>
                  <a:pt x="85965" y="80010"/>
                </a:lnTo>
                <a:lnTo>
                  <a:pt x="89936" y="78446"/>
                </a:lnTo>
                <a:lnTo>
                  <a:pt x="90297" y="77243"/>
                </a:lnTo>
                <a:lnTo>
                  <a:pt x="94027" y="73994"/>
                </a:lnTo>
                <a:lnTo>
                  <a:pt x="96192" y="70986"/>
                </a:lnTo>
                <a:lnTo>
                  <a:pt x="96313" y="68400"/>
                </a:lnTo>
                <a:lnTo>
                  <a:pt x="96794" y="67076"/>
                </a:lnTo>
                <a:lnTo>
                  <a:pt x="99140" y="65271"/>
                </a:lnTo>
                <a:lnTo>
                  <a:pt x="102329" y="64068"/>
                </a:lnTo>
                <a:lnTo>
                  <a:pt x="107502" y="62985"/>
                </a:lnTo>
                <a:lnTo>
                  <a:pt x="107923" y="60940"/>
                </a:lnTo>
                <a:lnTo>
                  <a:pt x="109186" y="59135"/>
                </a:lnTo>
                <a:lnTo>
                  <a:pt x="111954" y="58413"/>
                </a:lnTo>
                <a:lnTo>
                  <a:pt x="115322" y="54623"/>
                </a:lnTo>
                <a:lnTo>
                  <a:pt x="116285" y="54082"/>
                </a:lnTo>
                <a:lnTo>
                  <a:pt x="117668" y="54503"/>
                </a:lnTo>
                <a:lnTo>
                  <a:pt x="119653" y="53420"/>
                </a:lnTo>
                <a:lnTo>
                  <a:pt x="121218" y="54924"/>
                </a:lnTo>
                <a:lnTo>
                  <a:pt x="124947" y="53601"/>
                </a:lnTo>
                <a:lnTo>
                  <a:pt x="125970" y="55526"/>
                </a:lnTo>
                <a:lnTo>
                  <a:pt x="128136" y="55826"/>
                </a:lnTo>
                <a:lnTo>
                  <a:pt x="129881" y="55345"/>
                </a:lnTo>
                <a:lnTo>
                  <a:pt x="130603" y="53541"/>
                </a:lnTo>
                <a:lnTo>
                  <a:pt x="133009" y="51916"/>
                </a:lnTo>
                <a:lnTo>
                  <a:pt x="135475" y="51856"/>
                </a:lnTo>
                <a:lnTo>
                  <a:pt x="136799" y="51255"/>
                </a:lnTo>
                <a:lnTo>
                  <a:pt x="136979" y="50172"/>
                </a:lnTo>
                <a:lnTo>
                  <a:pt x="138183" y="51255"/>
                </a:lnTo>
                <a:lnTo>
                  <a:pt x="140829" y="50412"/>
                </a:lnTo>
                <a:lnTo>
                  <a:pt x="152981" y="47104"/>
                </a:lnTo>
                <a:lnTo>
                  <a:pt x="164832" y="44096"/>
                </a:lnTo>
                <a:lnTo>
                  <a:pt x="180834" y="40546"/>
                </a:lnTo>
                <a:lnTo>
                  <a:pt x="193407" y="36937"/>
                </a:lnTo>
                <a:lnTo>
                  <a:pt x="204717" y="33809"/>
                </a:lnTo>
                <a:lnTo>
                  <a:pt x="239789" y="21777"/>
                </a:lnTo>
                <a:lnTo>
                  <a:pt x="252181" y="17807"/>
                </a:lnTo>
                <a:lnTo>
                  <a:pt x="268184" y="13114"/>
                </a:lnTo>
                <a:lnTo>
                  <a:pt x="295556" y="3790"/>
                </a:lnTo>
                <a:lnTo>
                  <a:pt x="307346" y="6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" name="Freeform: Shape 301" title="NY-22">
            <a:extLst>
              <a:ext uri="{FF2B5EF4-FFF2-40B4-BE49-F238E27FC236}">
                <a16:creationId xmlns:a16="http://schemas.microsoft.com/office/drawing/2014/main" id="{4026CF25-8871-4FC9-8EDD-F3738CEB6BA2}"/>
              </a:ext>
            </a:extLst>
          </p:cNvPr>
          <p:cNvSpPr/>
          <p:nvPr/>
        </p:nvSpPr>
        <p:spPr>
          <a:xfrm>
            <a:off x="6955631" y="2810433"/>
            <a:ext cx="149572" cy="151905"/>
          </a:xfrm>
          <a:custGeom>
            <a:avLst/>
            <a:gdLst>
              <a:gd name="connsiteX0" fmla="*/ 49330 w 187211"/>
              <a:gd name="connsiteY0" fmla="*/ 196897 h 196896"/>
              <a:gd name="connsiteX1" fmla="*/ 48728 w 187211"/>
              <a:gd name="connsiteY1" fmla="*/ 195212 h 196896"/>
              <a:gd name="connsiteX2" fmla="*/ 46622 w 187211"/>
              <a:gd name="connsiteY2" fmla="*/ 192986 h 196896"/>
              <a:gd name="connsiteX3" fmla="*/ 43133 w 187211"/>
              <a:gd name="connsiteY3" fmla="*/ 190159 h 196896"/>
              <a:gd name="connsiteX4" fmla="*/ 39163 w 187211"/>
              <a:gd name="connsiteY4" fmla="*/ 188114 h 196896"/>
              <a:gd name="connsiteX5" fmla="*/ 34531 w 187211"/>
              <a:gd name="connsiteY5" fmla="*/ 185407 h 196896"/>
              <a:gd name="connsiteX6" fmla="*/ 22138 w 187211"/>
              <a:gd name="connsiteY6" fmla="*/ 189377 h 196896"/>
              <a:gd name="connsiteX7" fmla="*/ 17326 w 187211"/>
              <a:gd name="connsiteY7" fmla="*/ 174338 h 196896"/>
              <a:gd name="connsiteX8" fmla="*/ 12814 w 187211"/>
              <a:gd name="connsiteY8" fmla="*/ 160140 h 196896"/>
              <a:gd name="connsiteX9" fmla="*/ 9024 w 187211"/>
              <a:gd name="connsiteY9" fmla="*/ 161464 h 196896"/>
              <a:gd name="connsiteX10" fmla="*/ 3610 w 187211"/>
              <a:gd name="connsiteY10" fmla="*/ 144620 h 196896"/>
              <a:gd name="connsiteX11" fmla="*/ 4332 w 187211"/>
              <a:gd name="connsiteY11" fmla="*/ 142694 h 196896"/>
              <a:gd name="connsiteX12" fmla="*/ 6738 w 187211"/>
              <a:gd name="connsiteY12" fmla="*/ 142514 h 196896"/>
              <a:gd name="connsiteX13" fmla="*/ 6677 w 187211"/>
              <a:gd name="connsiteY13" fmla="*/ 141190 h 196896"/>
              <a:gd name="connsiteX14" fmla="*/ 4753 w 187211"/>
              <a:gd name="connsiteY14" fmla="*/ 137701 h 196896"/>
              <a:gd name="connsiteX15" fmla="*/ 3189 w 187211"/>
              <a:gd name="connsiteY15" fmla="*/ 135716 h 196896"/>
              <a:gd name="connsiteX16" fmla="*/ 4813 w 187211"/>
              <a:gd name="connsiteY16" fmla="*/ 134694 h 196896"/>
              <a:gd name="connsiteX17" fmla="*/ 0 w 187211"/>
              <a:gd name="connsiteY17" fmla="*/ 120015 h 196896"/>
              <a:gd name="connsiteX18" fmla="*/ 12634 w 187211"/>
              <a:gd name="connsiteY18" fmla="*/ 115984 h 196896"/>
              <a:gd name="connsiteX19" fmla="*/ 17687 w 187211"/>
              <a:gd name="connsiteY19" fmla="*/ 114360 h 196896"/>
              <a:gd name="connsiteX20" fmla="*/ 22559 w 187211"/>
              <a:gd name="connsiteY20" fmla="*/ 113398 h 196896"/>
              <a:gd name="connsiteX21" fmla="*/ 25748 w 187211"/>
              <a:gd name="connsiteY21" fmla="*/ 114962 h 196896"/>
              <a:gd name="connsiteX22" fmla="*/ 27673 w 187211"/>
              <a:gd name="connsiteY22" fmla="*/ 117970 h 196896"/>
              <a:gd name="connsiteX23" fmla="*/ 28756 w 187211"/>
              <a:gd name="connsiteY23" fmla="*/ 117067 h 196896"/>
              <a:gd name="connsiteX24" fmla="*/ 29357 w 187211"/>
              <a:gd name="connsiteY24" fmla="*/ 114059 h 196896"/>
              <a:gd name="connsiteX25" fmla="*/ 27853 w 187211"/>
              <a:gd name="connsiteY25" fmla="*/ 111533 h 196896"/>
              <a:gd name="connsiteX26" fmla="*/ 26650 w 187211"/>
              <a:gd name="connsiteY26" fmla="*/ 110871 h 196896"/>
              <a:gd name="connsiteX27" fmla="*/ 28876 w 187211"/>
              <a:gd name="connsiteY27" fmla="*/ 110390 h 196896"/>
              <a:gd name="connsiteX28" fmla="*/ 31884 w 187211"/>
              <a:gd name="connsiteY28" fmla="*/ 114119 h 196896"/>
              <a:gd name="connsiteX29" fmla="*/ 33448 w 187211"/>
              <a:gd name="connsiteY29" fmla="*/ 114119 h 196896"/>
              <a:gd name="connsiteX30" fmla="*/ 35073 w 187211"/>
              <a:gd name="connsiteY30" fmla="*/ 115262 h 196896"/>
              <a:gd name="connsiteX31" fmla="*/ 36997 w 187211"/>
              <a:gd name="connsiteY31" fmla="*/ 114059 h 196896"/>
              <a:gd name="connsiteX32" fmla="*/ 36877 w 187211"/>
              <a:gd name="connsiteY32" fmla="*/ 112375 h 196896"/>
              <a:gd name="connsiteX33" fmla="*/ 38080 w 187211"/>
              <a:gd name="connsiteY33" fmla="*/ 112977 h 196896"/>
              <a:gd name="connsiteX34" fmla="*/ 38501 w 187211"/>
              <a:gd name="connsiteY34" fmla="*/ 111954 h 196896"/>
              <a:gd name="connsiteX35" fmla="*/ 37118 w 187211"/>
              <a:gd name="connsiteY35" fmla="*/ 111352 h 196896"/>
              <a:gd name="connsiteX36" fmla="*/ 36035 w 187211"/>
              <a:gd name="connsiteY36" fmla="*/ 108525 h 196896"/>
              <a:gd name="connsiteX37" fmla="*/ 34832 w 187211"/>
              <a:gd name="connsiteY37" fmla="*/ 108404 h 196896"/>
              <a:gd name="connsiteX38" fmla="*/ 35012 w 187211"/>
              <a:gd name="connsiteY38" fmla="*/ 107502 h 196896"/>
              <a:gd name="connsiteX39" fmla="*/ 34110 w 187211"/>
              <a:gd name="connsiteY39" fmla="*/ 105216 h 196896"/>
              <a:gd name="connsiteX40" fmla="*/ 33748 w 187211"/>
              <a:gd name="connsiteY40" fmla="*/ 103050 h 196896"/>
              <a:gd name="connsiteX41" fmla="*/ 34651 w 187211"/>
              <a:gd name="connsiteY41" fmla="*/ 102208 h 196896"/>
              <a:gd name="connsiteX42" fmla="*/ 40366 w 187211"/>
              <a:gd name="connsiteY42" fmla="*/ 105577 h 196896"/>
              <a:gd name="connsiteX43" fmla="*/ 43374 w 187211"/>
              <a:gd name="connsiteY43" fmla="*/ 106179 h 196896"/>
              <a:gd name="connsiteX44" fmla="*/ 44457 w 187211"/>
              <a:gd name="connsiteY44" fmla="*/ 105757 h 196896"/>
              <a:gd name="connsiteX45" fmla="*/ 46622 w 187211"/>
              <a:gd name="connsiteY45" fmla="*/ 106479 h 196896"/>
              <a:gd name="connsiteX46" fmla="*/ 48307 w 187211"/>
              <a:gd name="connsiteY46" fmla="*/ 106299 h 196896"/>
              <a:gd name="connsiteX47" fmla="*/ 53420 w 187211"/>
              <a:gd name="connsiteY47" fmla="*/ 108224 h 196896"/>
              <a:gd name="connsiteX48" fmla="*/ 54804 w 187211"/>
              <a:gd name="connsiteY48" fmla="*/ 108044 h 196896"/>
              <a:gd name="connsiteX49" fmla="*/ 55105 w 187211"/>
              <a:gd name="connsiteY49" fmla="*/ 102449 h 196896"/>
              <a:gd name="connsiteX50" fmla="*/ 56549 w 187211"/>
              <a:gd name="connsiteY50" fmla="*/ 102750 h 196896"/>
              <a:gd name="connsiteX51" fmla="*/ 57451 w 187211"/>
              <a:gd name="connsiteY51" fmla="*/ 101186 h 196896"/>
              <a:gd name="connsiteX52" fmla="*/ 59858 w 187211"/>
              <a:gd name="connsiteY52" fmla="*/ 101125 h 196896"/>
              <a:gd name="connsiteX53" fmla="*/ 61060 w 187211"/>
              <a:gd name="connsiteY53" fmla="*/ 99922 h 196896"/>
              <a:gd name="connsiteX54" fmla="*/ 62264 w 187211"/>
              <a:gd name="connsiteY54" fmla="*/ 99982 h 196896"/>
              <a:gd name="connsiteX55" fmla="*/ 63948 w 187211"/>
              <a:gd name="connsiteY55" fmla="*/ 98960 h 196896"/>
              <a:gd name="connsiteX56" fmla="*/ 65151 w 187211"/>
              <a:gd name="connsiteY56" fmla="*/ 99682 h 196896"/>
              <a:gd name="connsiteX57" fmla="*/ 67136 w 187211"/>
              <a:gd name="connsiteY57" fmla="*/ 98659 h 196896"/>
              <a:gd name="connsiteX58" fmla="*/ 68339 w 187211"/>
              <a:gd name="connsiteY58" fmla="*/ 98839 h 196896"/>
              <a:gd name="connsiteX59" fmla="*/ 69422 w 187211"/>
              <a:gd name="connsiteY59" fmla="*/ 98118 h 196896"/>
              <a:gd name="connsiteX60" fmla="*/ 70866 w 187211"/>
              <a:gd name="connsiteY60" fmla="*/ 98599 h 196896"/>
              <a:gd name="connsiteX61" fmla="*/ 72731 w 187211"/>
              <a:gd name="connsiteY61" fmla="*/ 97696 h 196896"/>
              <a:gd name="connsiteX62" fmla="*/ 75619 w 187211"/>
              <a:gd name="connsiteY62" fmla="*/ 98539 h 196896"/>
              <a:gd name="connsiteX63" fmla="*/ 78205 w 187211"/>
              <a:gd name="connsiteY63" fmla="*/ 97997 h 196896"/>
              <a:gd name="connsiteX64" fmla="*/ 77905 w 187211"/>
              <a:gd name="connsiteY64" fmla="*/ 95831 h 196896"/>
              <a:gd name="connsiteX65" fmla="*/ 78747 w 187211"/>
              <a:gd name="connsiteY65" fmla="*/ 95230 h 196896"/>
              <a:gd name="connsiteX66" fmla="*/ 78567 w 187211"/>
              <a:gd name="connsiteY66" fmla="*/ 97035 h 196896"/>
              <a:gd name="connsiteX67" fmla="*/ 80191 w 187211"/>
              <a:gd name="connsiteY67" fmla="*/ 97877 h 196896"/>
              <a:gd name="connsiteX68" fmla="*/ 77483 w 187211"/>
              <a:gd name="connsiteY68" fmla="*/ 81394 h 196896"/>
              <a:gd name="connsiteX69" fmla="*/ 74055 w 187211"/>
              <a:gd name="connsiteY69" fmla="*/ 81153 h 196896"/>
              <a:gd name="connsiteX70" fmla="*/ 74656 w 187211"/>
              <a:gd name="connsiteY70" fmla="*/ 71227 h 196896"/>
              <a:gd name="connsiteX71" fmla="*/ 75800 w 187211"/>
              <a:gd name="connsiteY71" fmla="*/ 49510 h 196896"/>
              <a:gd name="connsiteX72" fmla="*/ 84101 w 187211"/>
              <a:gd name="connsiteY72" fmla="*/ 49871 h 196896"/>
              <a:gd name="connsiteX73" fmla="*/ 116105 w 187211"/>
              <a:gd name="connsiteY73" fmla="*/ 51194 h 196896"/>
              <a:gd name="connsiteX74" fmla="*/ 134754 w 187211"/>
              <a:gd name="connsiteY74" fmla="*/ 30199 h 196896"/>
              <a:gd name="connsiteX75" fmla="*/ 147748 w 187211"/>
              <a:gd name="connsiteY75" fmla="*/ 16062 h 196896"/>
              <a:gd name="connsiteX76" fmla="*/ 162186 w 187211"/>
              <a:gd name="connsiteY76" fmla="*/ 0 h 196896"/>
              <a:gd name="connsiteX77" fmla="*/ 167841 w 187211"/>
              <a:gd name="connsiteY77" fmla="*/ 15220 h 196896"/>
              <a:gd name="connsiteX78" fmla="*/ 169766 w 187211"/>
              <a:gd name="connsiteY78" fmla="*/ 21236 h 196896"/>
              <a:gd name="connsiteX79" fmla="*/ 176022 w 187211"/>
              <a:gd name="connsiteY79" fmla="*/ 37599 h 196896"/>
              <a:gd name="connsiteX80" fmla="*/ 180955 w 187211"/>
              <a:gd name="connsiteY80" fmla="*/ 50954 h 196896"/>
              <a:gd name="connsiteX81" fmla="*/ 179451 w 187211"/>
              <a:gd name="connsiteY81" fmla="*/ 51555 h 196896"/>
              <a:gd name="connsiteX82" fmla="*/ 179090 w 187211"/>
              <a:gd name="connsiteY82" fmla="*/ 52939 h 196896"/>
              <a:gd name="connsiteX83" fmla="*/ 178127 w 187211"/>
              <a:gd name="connsiteY83" fmla="*/ 52819 h 196896"/>
              <a:gd name="connsiteX84" fmla="*/ 177827 w 187211"/>
              <a:gd name="connsiteY84" fmla="*/ 55586 h 196896"/>
              <a:gd name="connsiteX85" fmla="*/ 175782 w 187211"/>
              <a:gd name="connsiteY85" fmla="*/ 57030 h 196896"/>
              <a:gd name="connsiteX86" fmla="*/ 172774 w 187211"/>
              <a:gd name="connsiteY86" fmla="*/ 58233 h 196896"/>
              <a:gd name="connsiteX87" fmla="*/ 173616 w 187211"/>
              <a:gd name="connsiteY87" fmla="*/ 61000 h 196896"/>
              <a:gd name="connsiteX88" fmla="*/ 173135 w 187211"/>
              <a:gd name="connsiteY88" fmla="*/ 64549 h 196896"/>
              <a:gd name="connsiteX89" fmla="*/ 173736 w 187211"/>
              <a:gd name="connsiteY89" fmla="*/ 67798 h 196896"/>
              <a:gd name="connsiteX90" fmla="*/ 174639 w 187211"/>
              <a:gd name="connsiteY90" fmla="*/ 67196 h 196896"/>
              <a:gd name="connsiteX91" fmla="*/ 175240 w 187211"/>
              <a:gd name="connsiteY91" fmla="*/ 68881 h 196896"/>
              <a:gd name="connsiteX92" fmla="*/ 176142 w 187211"/>
              <a:gd name="connsiteY92" fmla="*/ 67256 h 196896"/>
              <a:gd name="connsiteX93" fmla="*/ 177226 w 187211"/>
              <a:gd name="connsiteY93" fmla="*/ 68159 h 196896"/>
              <a:gd name="connsiteX94" fmla="*/ 179030 w 187211"/>
              <a:gd name="connsiteY94" fmla="*/ 68099 h 196896"/>
              <a:gd name="connsiteX95" fmla="*/ 179451 w 187211"/>
              <a:gd name="connsiteY95" fmla="*/ 69121 h 196896"/>
              <a:gd name="connsiteX96" fmla="*/ 184143 w 187211"/>
              <a:gd name="connsiteY96" fmla="*/ 69843 h 196896"/>
              <a:gd name="connsiteX97" fmla="*/ 186249 w 187211"/>
              <a:gd name="connsiteY97" fmla="*/ 68460 h 196896"/>
              <a:gd name="connsiteX98" fmla="*/ 187211 w 187211"/>
              <a:gd name="connsiteY98" fmla="*/ 69603 h 196896"/>
              <a:gd name="connsiteX99" fmla="*/ 180835 w 187211"/>
              <a:gd name="connsiteY99" fmla="*/ 93064 h 196896"/>
              <a:gd name="connsiteX100" fmla="*/ 178790 w 187211"/>
              <a:gd name="connsiteY100" fmla="*/ 99441 h 196896"/>
              <a:gd name="connsiteX101" fmla="*/ 180113 w 187211"/>
              <a:gd name="connsiteY101" fmla="*/ 100283 h 196896"/>
              <a:gd name="connsiteX102" fmla="*/ 179872 w 187211"/>
              <a:gd name="connsiteY102" fmla="*/ 101787 h 196896"/>
              <a:gd name="connsiteX103" fmla="*/ 178008 w 187211"/>
              <a:gd name="connsiteY103" fmla="*/ 101787 h 196896"/>
              <a:gd name="connsiteX104" fmla="*/ 176082 w 187211"/>
              <a:gd name="connsiteY104" fmla="*/ 107261 h 196896"/>
              <a:gd name="connsiteX105" fmla="*/ 181617 w 187211"/>
              <a:gd name="connsiteY105" fmla="*/ 122542 h 196896"/>
              <a:gd name="connsiteX106" fmla="*/ 187092 w 187211"/>
              <a:gd name="connsiteY106" fmla="*/ 138062 h 196896"/>
              <a:gd name="connsiteX107" fmla="*/ 181798 w 187211"/>
              <a:gd name="connsiteY107" fmla="*/ 140108 h 196896"/>
              <a:gd name="connsiteX108" fmla="*/ 182880 w 187211"/>
              <a:gd name="connsiteY108" fmla="*/ 146424 h 196896"/>
              <a:gd name="connsiteX109" fmla="*/ 183482 w 187211"/>
              <a:gd name="connsiteY109" fmla="*/ 146545 h 196896"/>
              <a:gd name="connsiteX110" fmla="*/ 184384 w 187211"/>
              <a:gd name="connsiteY110" fmla="*/ 148530 h 196896"/>
              <a:gd name="connsiteX111" fmla="*/ 183482 w 187211"/>
              <a:gd name="connsiteY111" fmla="*/ 149974 h 196896"/>
              <a:gd name="connsiteX112" fmla="*/ 184384 w 187211"/>
              <a:gd name="connsiteY112" fmla="*/ 151417 h 196896"/>
              <a:gd name="connsiteX113" fmla="*/ 184565 w 187211"/>
              <a:gd name="connsiteY113" fmla="*/ 155628 h 196896"/>
              <a:gd name="connsiteX114" fmla="*/ 185226 w 187211"/>
              <a:gd name="connsiteY114" fmla="*/ 157734 h 196896"/>
              <a:gd name="connsiteX115" fmla="*/ 184745 w 187211"/>
              <a:gd name="connsiteY115" fmla="*/ 159298 h 196896"/>
              <a:gd name="connsiteX116" fmla="*/ 183542 w 187211"/>
              <a:gd name="connsiteY116" fmla="*/ 159900 h 196896"/>
              <a:gd name="connsiteX117" fmla="*/ 182580 w 187211"/>
              <a:gd name="connsiteY117" fmla="*/ 162306 h 196896"/>
              <a:gd name="connsiteX118" fmla="*/ 182940 w 187211"/>
              <a:gd name="connsiteY118" fmla="*/ 164171 h 196896"/>
              <a:gd name="connsiteX119" fmla="*/ 181738 w 187211"/>
              <a:gd name="connsiteY119" fmla="*/ 165194 h 196896"/>
              <a:gd name="connsiteX120" fmla="*/ 181436 w 187211"/>
              <a:gd name="connsiteY120" fmla="*/ 166697 h 196896"/>
              <a:gd name="connsiteX121" fmla="*/ 171691 w 187211"/>
              <a:gd name="connsiteY121" fmla="*/ 170006 h 196896"/>
              <a:gd name="connsiteX122" fmla="*/ 164051 w 187211"/>
              <a:gd name="connsiteY122" fmla="*/ 172593 h 196896"/>
              <a:gd name="connsiteX123" fmla="*/ 163630 w 187211"/>
              <a:gd name="connsiteY123" fmla="*/ 171390 h 196896"/>
              <a:gd name="connsiteX124" fmla="*/ 147387 w 187211"/>
              <a:gd name="connsiteY124" fmla="*/ 176924 h 196896"/>
              <a:gd name="connsiteX125" fmla="*/ 137942 w 187211"/>
              <a:gd name="connsiteY125" fmla="*/ 179932 h 196896"/>
              <a:gd name="connsiteX126" fmla="*/ 116406 w 187211"/>
              <a:gd name="connsiteY126" fmla="*/ 187271 h 196896"/>
              <a:gd name="connsiteX127" fmla="*/ 110992 w 187211"/>
              <a:gd name="connsiteY127" fmla="*/ 189317 h 196896"/>
              <a:gd name="connsiteX128" fmla="*/ 103051 w 187211"/>
              <a:gd name="connsiteY128" fmla="*/ 191904 h 196896"/>
              <a:gd name="connsiteX129" fmla="*/ 99020 w 187211"/>
              <a:gd name="connsiteY129" fmla="*/ 179752 h 196896"/>
              <a:gd name="connsiteX130" fmla="*/ 85966 w 187211"/>
              <a:gd name="connsiteY130" fmla="*/ 184444 h 196896"/>
              <a:gd name="connsiteX131" fmla="*/ 74777 w 187211"/>
              <a:gd name="connsiteY131" fmla="*/ 188054 h 196896"/>
              <a:gd name="connsiteX132" fmla="*/ 74777 w 187211"/>
              <a:gd name="connsiteY132" fmla="*/ 188354 h 196896"/>
              <a:gd name="connsiteX133" fmla="*/ 49330 w 187211"/>
              <a:gd name="connsiteY133" fmla="*/ 196776 h 196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7211" h="196896">
                <a:moveTo>
                  <a:pt x="49330" y="196897"/>
                </a:moveTo>
                <a:lnTo>
                  <a:pt x="48728" y="195212"/>
                </a:lnTo>
                <a:lnTo>
                  <a:pt x="46622" y="192986"/>
                </a:lnTo>
                <a:lnTo>
                  <a:pt x="43133" y="190159"/>
                </a:lnTo>
                <a:lnTo>
                  <a:pt x="39163" y="188114"/>
                </a:lnTo>
                <a:lnTo>
                  <a:pt x="34531" y="185407"/>
                </a:lnTo>
                <a:lnTo>
                  <a:pt x="22138" y="189377"/>
                </a:lnTo>
                <a:lnTo>
                  <a:pt x="17326" y="174338"/>
                </a:lnTo>
                <a:lnTo>
                  <a:pt x="12814" y="160140"/>
                </a:lnTo>
                <a:lnTo>
                  <a:pt x="9024" y="161464"/>
                </a:lnTo>
                <a:lnTo>
                  <a:pt x="3610" y="144620"/>
                </a:lnTo>
                <a:lnTo>
                  <a:pt x="4332" y="142694"/>
                </a:lnTo>
                <a:lnTo>
                  <a:pt x="6738" y="142514"/>
                </a:lnTo>
                <a:lnTo>
                  <a:pt x="6677" y="141190"/>
                </a:lnTo>
                <a:lnTo>
                  <a:pt x="4753" y="137701"/>
                </a:lnTo>
                <a:lnTo>
                  <a:pt x="3189" y="135716"/>
                </a:lnTo>
                <a:lnTo>
                  <a:pt x="4813" y="134694"/>
                </a:lnTo>
                <a:lnTo>
                  <a:pt x="0" y="120015"/>
                </a:lnTo>
                <a:lnTo>
                  <a:pt x="12634" y="115984"/>
                </a:lnTo>
                <a:lnTo>
                  <a:pt x="17687" y="114360"/>
                </a:lnTo>
                <a:lnTo>
                  <a:pt x="22559" y="113398"/>
                </a:lnTo>
                <a:lnTo>
                  <a:pt x="25748" y="114962"/>
                </a:lnTo>
                <a:lnTo>
                  <a:pt x="27673" y="117970"/>
                </a:lnTo>
                <a:lnTo>
                  <a:pt x="28756" y="117067"/>
                </a:lnTo>
                <a:lnTo>
                  <a:pt x="29357" y="114059"/>
                </a:lnTo>
                <a:lnTo>
                  <a:pt x="27853" y="111533"/>
                </a:lnTo>
                <a:lnTo>
                  <a:pt x="26650" y="110871"/>
                </a:lnTo>
                <a:lnTo>
                  <a:pt x="28876" y="110390"/>
                </a:lnTo>
                <a:lnTo>
                  <a:pt x="31884" y="114119"/>
                </a:lnTo>
                <a:lnTo>
                  <a:pt x="33448" y="114119"/>
                </a:lnTo>
                <a:lnTo>
                  <a:pt x="35073" y="115262"/>
                </a:lnTo>
                <a:lnTo>
                  <a:pt x="36997" y="114059"/>
                </a:lnTo>
                <a:lnTo>
                  <a:pt x="36877" y="112375"/>
                </a:lnTo>
                <a:lnTo>
                  <a:pt x="38080" y="112977"/>
                </a:lnTo>
                <a:lnTo>
                  <a:pt x="38501" y="111954"/>
                </a:lnTo>
                <a:lnTo>
                  <a:pt x="37118" y="111352"/>
                </a:lnTo>
                <a:lnTo>
                  <a:pt x="36035" y="108525"/>
                </a:lnTo>
                <a:lnTo>
                  <a:pt x="34832" y="108404"/>
                </a:lnTo>
                <a:lnTo>
                  <a:pt x="35012" y="107502"/>
                </a:lnTo>
                <a:lnTo>
                  <a:pt x="34110" y="105216"/>
                </a:lnTo>
                <a:lnTo>
                  <a:pt x="33748" y="103050"/>
                </a:lnTo>
                <a:lnTo>
                  <a:pt x="34651" y="102208"/>
                </a:lnTo>
                <a:lnTo>
                  <a:pt x="40366" y="105577"/>
                </a:lnTo>
                <a:lnTo>
                  <a:pt x="43374" y="106179"/>
                </a:lnTo>
                <a:lnTo>
                  <a:pt x="44457" y="105757"/>
                </a:lnTo>
                <a:lnTo>
                  <a:pt x="46622" y="106479"/>
                </a:lnTo>
                <a:lnTo>
                  <a:pt x="48307" y="106299"/>
                </a:lnTo>
                <a:lnTo>
                  <a:pt x="53420" y="108224"/>
                </a:lnTo>
                <a:lnTo>
                  <a:pt x="54804" y="108044"/>
                </a:lnTo>
                <a:lnTo>
                  <a:pt x="55105" y="102449"/>
                </a:lnTo>
                <a:lnTo>
                  <a:pt x="56549" y="102750"/>
                </a:lnTo>
                <a:lnTo>
                  <a:pt x="57451" y="101186"/>
                </a:lnTo>
                <a:lnTo>
                  <a:pt x="59858" y="101125"/>
                </a:lnTo>
                <a:lnTo>
                  <a:pt x="61060" y="99922"/>
                </a:lnTo>
                <a:lnTo>
                  <a:pt x="62264" y="99982"/>
                </a:lnTo>
                <a:lnTo>
                  <a:pt x="63948" y="98960"/>
                </a:lnTo>
                <a:lnTo>
                  <a:pt x="65151" y="99682"/>
                </a:lnTo>
                <a:lnTo>
                  <a:pt x="67136" y="98659"/>
                </a:lnTo>
                <a:lnTo>
                  <a:pt x="68339" y="98839"/>
                </a:lnTo>
                <a:lnTo>
                  <a:pt x="69422" y="98118"/>
                </a:lnTo>
                <a:lnTo>
                  <a:pt x="70866" y="98599"/>
                </a:lnTo>
                <a:lnTo>
                  <a:pt x="72731" y="97696"/>
                </a:lnTo>
                <a:lnTo>
                  <a:pt x="75619" y="98539"/>
                </a:lnTo>
                <a:lnTo>
                  <a:pt x="78205" y="97997"/>
                </a:lnTo>
                <a:lnTo>
                  <a:pt x="77905" y="95831"/>
                </a:lnTo>
                <a:lnTo>
                  <a:pt x="78747" y="95230"/>
                </a:lnTo>
                <a:lnTo>
                  <a:pt x="78567" y="97035"/>
                </a:lnTo>
                <a:lnTo>
                  <a:pt x="80191" y="97877"/>
                </a:lnTo>
                <a:lnTo>
                  <a:pt x="77483" y="81394"/>
                </a:lnTo>
                <a:lnTo>
                  <a:pt x="74055" y="81153"/>
                </a:lnTo>
                <a:lnTo>
                  <a:pt x="74656" y="71227"/>
                </a:lnTo>
                <a:lnTo>
                  <a:pt x="75800" y="49510"/>
                </a:lnTo>
                <a:lnTo>
                  <a:pt x="84101" y="49871"/>
                </a:lnTo>
                <a:lnTo>
                  <a:pt x="116105" y="51194"/>
                </a:lnTo>
                <a:lnTo>
                  <a:pt x="134754" y="30199"/>
                </a:lnTo>
                <a:lnTo>
                  <a:pt x="147748" y="16062"/>
                </a:lnTo>
                <a:lnTo>
                  <a:pt x="162186" y="0"/>
                </a:lnTo>
                <a:lnTo>
                  <a:pt x="167841" y="15220"/>
                </a:lnTo>
                <a:lnTo>
                  <a:pt x="169766" y="21236"/>
                </a:lnTo>
                <a:lnTo>
                  <a:pt x="176022" y="37599"/>
                </a:lnTo>
                <a:lnTo>
                  <a:pt x="180955" y="50954"/>
                </a:lnTo>
                <a:lnTo>
                  <a:pt x="179451" y="51555"/>
                </a:lnTo>
                <a:lnTo>
                  <a:pt x="179090" y="52939"/>
                </a:lnTo>
                <a:lnTo>
                  <a:pt x="178127" y="52819"/>
                </a:lnTo>
                <a:lnTo>
                  <a:pt x="177827" y="55586"/>
                </a:lnTo>
                <a:lnTo>
                  <a:pt x="175782" y="57030"/>
                </a:lnTo>
                <a:lnTo>
                  <a:pt x="172774" y="58233"/>
                </a:lnTo>
                <a:lnTo>
                  <a:pt x="173616" y="61000"/>
                </a:lnTo>
                <a:lnTo>
                  <a:pt x="173135" y="64549"/>
                </a:lnTo>
                <a:lnTo>
                  <a:pt x="173736" y="67798"/>
                </a:lnTo>
                <a:lnTo>
                  <a:pt x="174639" y="67196"/>
                </a:lnTo>
                <a:lnTo>
                  <a:pt x="175240" y="68881"/>
                </a:lnTo>
                <a:lnTo>
                  <a:pt x="176142" y="67256"/>
                </a:lnTo>
                <a:lnTo>
                  <a:pt x="177226" y="68159"/>
                </a:lnTo>
                <a:lnTo>
                  <a:pt x="179030" y="68099"/>
                </a:lnTo>
                <a:lnTo>
                  <a:pt x="179451" y="69121"/>
                </a:lnTo>
                <a:lnTo>
                  <a:pt x="184143" y="69843"/>
                </a:lnTo>
                <a:lnTo>
                  <a:pt x="186249" y="68460"/>
                </a:lnTo>
                <a:lnTo>
                  <a:pt x="187211" y="69603"/>
                </a:lnTo>
                <a:lnTo>
                  <a:pt x="180835" y="93064"/>
                </a:lnTo>
                <a:lnTo>
                  <a:pt x="178790" y="99441"/>
                </a:lnTo>
                <a:lnTo>
                  <a:pt x="180113" y="100283"/>
                </a:lnTo>
                <a:lnTo>
                  <a:pt x="179872" y="101787"/>
                </a:lnTo>
                <a:lnTo>
                  <a:pt x="178008" y="101787"/>
                </a:lnTo>
                <a:lnTo>
                  <a:pt x="176082" y="107261"/>
                </a:lnTo>
                <a:lnTo>
                  <a:pt x="181617" y="122542"/>
                </a:lnTo>
                <a:lnTo>
                  <a:pt x="187092" y="138062"/>
                </a:lnTo>
                <a:lnTo>
                  <a:pt x="181798" y="140108"/>
                </a:lnTo>
                <a:lnTo>
                  <a:pt x="182880" y="146424"/>
                </a:lnTo>
                <a:lnTo>
                  <a:pt x="183482" y="146545"/>
                </a:lnTo>
                <a:lnTo>
                  <a:pt x="184384" y="148530"/>
                </a:lnTo>
                <a:lnTo>
                  <a:pt x="183482" y="149974"/>
                </a:lnTo>
                <a:lnTo>
                  <a:pt x="184384" y="151417"/>
                </a:lnTo>
                <a:lnTo>
                  <a:pt x="184565" y="155628"/>
                </a:lnTo>
                <a:lnTo>
                  <a:pt x="185226" y="157734"/>
                </a:lnTo>
                <a:lnTo>
                  <a:pt x="184745" y="159298"/>
                </a:lnTo>
                <a:lnTo>
                  <a:pt x="183542" y="159900"/>
                </a:lnTo>
                <a:lnTo>
                  <a:pt x="182580" y="162306"/>
                </a:lnTo>
                <a:lnTo>
                  <a:pt x="182940" y="164171"/>
                </a:lnTo>
                <a:lnTo>
                  <a:pt x="181738" y="165194"/>
                </a:lnTo>
                <a:lnTo>
                  <a:pt x="181436" y="166697"/>
                </a:lnTo>
                <a:lnTo>
                  <a:pt x="171691" y="170006"/>
                </a:lnTo>
                <a:lnTo>
                  <a:pt x="164051" y="172593"/>
                </a:lnTo>
                <a:lnTo>
                  <a:pt x="163630" y="171390"/>
                </a:lnTo>
                <a:lnTo>
                  <a:pt x="147387" y="176924"/>
                </a:lnTo>
                <a:lnTo>
                  <a:pt x="137942" y="179932"/>
                </a:lnTo>
                <a:lnTo>
                  <a:pt x="116406" y="187271"/>
                </a:lnTo>
                <a:lnTo>
                  <a:pt x="110992" y="189317"/>
                </a:lnTo>
                <a:lnTo>
                  <a:pt x="103051" y="191904"/>
                </a:lnTo>
                <a:lnTo>
                  <a:pt x="99020" y="179752"/>
                </a:lnTo>
                <a:lnTo>
                  <a:pt x="85966" y="184444"/>
                </a:lnTo>
                <a:lnTo>
                  <a:pt x="74777" y="188054"/>
                </a:lnTo>
                <a:lnTo>
                  <a:pt x="74777" y="188354"/>
                </a:lnTo>
                <a:lnTo>
                  <a:pt x="49330" y="196776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" name="Freeform: Shape 302" title="NY-23">
            <a:extLst>
              <a:ext uri="{FF2B5EF4-FFF2-40B4-BE49-F238E27FC236}">
                <a16:creationId xmlns:a16="http://schemas.microsoft.com/office/drawing/2014/main" id="{EAD3924C-B4A5-9C57-3E89-1C6A10852507}"/>
              </a:ext>
            </a:extLst>
          </p:cNvPr>
          <p:cNvSpPr/>
          <p:nvPr/>
        </p:nvSpPr>
        <p:spPr>
          <a:xfrm>
            <a:off x="6637213" y="2973710"/>
            <a:ext cx="357013" cy="187642"/>
          </a:xfrm>
          <a:custGeom>
            <a:avLst/>
            <a:gdLst>
              <a:gd name="connsiteX0" fmla="*/ 96855 w 446853"/>
              <a:gd name="connsiteY0" fmla="*/ 60639 h 243218"/>
              <a:gd name="connsiteX1" fmla="*/ 101306 w 446853"/>
              <a:gd name="connsiteY1" fmla="*/ 59677 h 243218"/>
              <a:gd name="connsiteX2" fmla="*/ 101908 w 446853"/>
              <a:gd name="connsiteY2" fmla="*/ 60639 h 243218"/>
              <a:gd name="connsiteX3" fmla="*/ 103231 w 446853"/>
              <a:gd name="connsiteY3" fmla="*/ 60158 h 243218"/>
              <a:gd name="connsiteX4" fmla="*/ 102871 w 446853"/>
              <a:gd name="connsiteY4" fmla="*/ 59195 h 243218"/>
              <a:gd name="connsiteX5" fmla="*/ 107021 w 446853"/>
              <a:gd name="connsiteY5" fmla="*/ 58293 h 243218"/>
              <a:gd name="connsiteX6" fmla="*/ 108525 w 446853"/>
              <a:gd name="connsiteY6" fmla="*/ 57691 h 243218"/>
              <a:gd name="connsiteX7" fmla="*/ 111473 w 446853"/>
              <a:gd name="connsiteY7" fmla="*/ 59075 h 243218"/>
              <a:gd name="connsiteX8" fmla="*/ 112856 w 446853"/>
              <a:gd name="connsiteY8" fmla="*/ 58173 h 243218"/>
              <a:gd name="connsiteX9" fmla="*/ 111052 w 446853"/>
              <a:gd name="connsiteY9" fmla="*/ 51014 h 243218"/>
              <a:gd name="connsiteX10" fmla="*/ 118692 w 446853"/>
              <a:gd name="connsiteY10" fmla="*/ 49269 h 243218"/>
              <a:gd name="connsiteX11" fmla="*/ 109066 w 446853"/>
              <a:gd name="connsiteY11" fmla="*/ 8061 h 243218"/>
              <a:gd name="connsiteX12" fmla="*/ 109668 w 446853"/>
              <a:gd name="connsiteY12" fmla="*/ 7460 h 243218"/>
              <a:gd name="connsiteX13" fmla="*/ 110932 w 446853"/>
              <a:gd name="connsiteY13" fmla="*/ 8663 h 243218"/>
              <a:gd name="connsiteX14" fmla="*/ 111533 w 446853"/>
              <a:gd name="connsiteY14" fmla="*/ 7700 h 243218"/>
              <a:gd name="connsiteX15" fmla="*/ 113338 w 446853"/>
              <a:gd name="connsiteY15" fmla="*/ 7099 h 243218"/>
              <a:gd name="connsiteX16" fmla="*/ 115744 w 446853"/>
              <a:gd name="connsiteY16" fmla="*/ 7520 h 243218"/>
              <a:gd name="connsiteX17" fmla="*/ 115383 w 446853"/>
              <a:gd name="connsiteY17" fmla="*/ 6377 h 243218"/>
              <a:gd name="connsiteX18" fmla="*/ 116406 w 446853"/>
              <a:gd name="connsiteY18" fmla="*/ 5414 h 243218"/>
              <a:gd name="connsiteX19" fmla="*/ 115924 w 446853"/>
              <a:gd name="connsiteY19" fmla="*/ 4331 h 243218"/>
              <a:gd name="connsiteX20" fmla="*/ 118451 w 446853"/>
              <a:gd name="connsiteY20" fmla="*/ 6016 h 243218"/>
              <a:gd name="connsiteX21" fmla="*/ 119414 w 446853"/>
              <a:gd name="connsiteY21" fmla="*/ 5414 h 243218"/>
              <a:gd name="connsiteX22" fmla="*/ 122121 w 446853"/>
              <a:gd name="connsiteY22" fmla="*/ 7700 h 243218"/>
              <a:gd name="connsiteX23" fmla="*/ 124527 w 446853"/>
              <a:gd name="connsiteY23" fmla="*/ 7038 h 243218"/>
              <a:gd name="connsiteX24" fmla="*/ 125550 w 446853"/>
              <a:gd name="connsiteY24" fmla="*/ 5474 h 243218"/>
              <a:gd name="connsiteX25" fmla="*/ 125129 w 446853"/>
              <a:gd name="connsiteY25" fmla="*/ 3790 h 243218"/>
              <a:gd name="connsiteX26" fmla="*/ 126633 w 446853"/>
              <a:gd name="connsiteY26" fmla="*/ 3429 h 243218"/>
              <a:gd name="connsiteX27" fmla="*/ 128317 w 446853"/>
              <a:gd name="connsiteY27" fmla="*/ 2226 h 243218"/>
              <a:gd name="connsiteX28" fmla="*/ 128678 w 446853"/>
              <a:gd name="connsiteY28" fmla="*/ 963 h 243218"/>
              <a:gd name="connsiteX29" fmla="*/ 129520 w 446853"/>
              <a:gd name="connsiteY29" fmla="*/ 1805 h 243218"/>
              <a:gd name="connsiteX30" fmla="*/ 128919 w 446853"/>
              <a:gd name="connsiteY30" fmla="*/ 2346 h 243218"/>
              <a:gd name="connsiteX31" fmla="*/ 130122 w 446853"/>
              <a:gd name="connsiteY31" fmla="*/ 3128 h 243218"/>
              <a:gd name="connsiteX32" fmla="*/ 133310 w 446853"/>
              <a:gd name="connsiteY32" fmla="*/ 1323 h 243218"/>
              <a:gd name="connsiteX33" fmla="*/ 133551 w 446853"/>
              <a:gd name="connsiteY33" fmla="*/ 0 h 243218"/>
              <a:gd name="connsiteX34" fmla="*/ 135656 w 446853"/>
              <a:gd name="connsiteY34" fmla="*/ 2406 h 243218"/>
              <a:gd name="connsiteX35" fmla="*/ 139266 w 446853"/>
              <a:gd name="connsiteY35" fmla="*/ 1263 h 243218"/>
              <a:gd name="connsiteX36" fmla="*/ 140048 w 446853"/>
              <a:gd name="connsiteY36" fmla="*/ 180 h 243218"/>
              <a:gd name="connsiteX37" fmla="*/ 143657 w 446853"/>
              <a:gd name="connsiteY37" fmla="*/ 14137 h 243218"/>
              <a:gd name="connsiteX38" fmla="*/ 145101 w 446853"/>
              <a:gd name="connsiteY38" fmla="*/ 21115 h 243218"/>
              <a:gd name="connsiteX39" fmla="*/ 148470 w 446853"/>
              <a:gd name="connsiteY39" fmla="*/ 35192 h 243218"/>
              <a:gd name="connsiteX40" fmla="*/ 149854 w 446853"/>
              <a:gd name="connsiteY40" fmla="*/ 41208 h 243218"/>
              <a:gd name="connsiteX41" fmla="*/ 146846 w 446853"/>
              <a:gd name="connsiteY41" fmla="*/ 41810 h 243218"/>
              <a:gd name="connsiteX42" fmla="*/ 150455 w 446853"/>
              <a:gd name="connsiteY42" fmla="*/ 58052 h 243218"/>
              <a:gd name="connsiteX43" fmla="*/ 153764 w 446853"/>
              <a:gd name="connsiteY43" fmla="*/ 57330 h 243218"/>
              <a:gd name="connsiteX44" fmla="*/ 158155 w 446853"/>
              <a:gd name="connsiteY44" fmla="*/ 75979 h 243218"/>
              <a:gd name="connsiteX45" fmla="*/ 160862 w 446853"/>
              <a:gd name="connsiteY45" fmla="*/ 86026 h 243218"/>
              <a:gd name="connsiteX46" fmla="*/ 163269 w 446853"/>
              <a:gd name="connsiteY46" fmla="*/ 96493 h 243218"/>
              <a:gd name="connsiteX47" fmla="*/ 165194 w 446853"/>
              <a:gd name="connsiteY47" fmla="*/ 105758 h 243218"/>
              <a:gd name="connsiteX48" fmla="*/ 173315 w 446853"/>
              <a:gd name="connsiteY48" fmla="*/ 103772 h 243218"/>
              <a:gd name="connsiteX49" fmla="*/ 187693 w 446853"/>
              <a:gd name="connsiteY49" fmla="*/ 99922 h 243218"/>
              <a:gd name="connsiteX50" fmla="*/ 202071 w 446853"/>
              <a:gd name="connsiteY50" fmla="*/ 96493 h 243218"/>
              <a:gd name="connsiteX51" fmla="*/ 222344 w 446853"/>
              <a:gd name="connsiteY51" fmla="*/ 91560 h 243218"/>
              <a:gd name="connsiteX52" fmla="*/ 222043 w 446853"/>
              <a:gd name="connsiteY52" fmla="*/ 92162 h 243218"/>
              <a:gd name="connsiteX53" fmla="*/ 244783 w 446853"/>
              <a:gd name="connsiteY53" fmla="*/ 86748 h 243218"/>
              <a:gd name="connsiteX54" fmla="*/ 249355 w 446853"/>
              <a:gd name="connsiteY54" fmla="*/ 85545 h 243218"/>
              <a:gd name="connsiteX55" fmla="*/ 251460 w 446853"/>
              <a:gd name="connsiteY55" fmla="*/ 93606 h 243218"/>
              <a:gd name="connsiteX56" fmla="*/ 267463 w 446853"/>
              <a:gd name="connsiteY56" fmla="*/ 90237 h 243218"/>
              <a:gd name="connsiteX57" fmla="*/ 264755 w 446853"/>
              <a:gd name="connsiteY57" fmla="*/ 78326 h 243218"/>
              <a:gd name="connsiteX58" fmla="*/ 272756 w 446853"/>
              <a:gd name="connsiteY58" fmla="*/ 76401 h 243218"/>
              <a:gd name="connsiteX59" fmla="*/ 270891 w 446853"/>
              <a:gd name="connsiteY59" fmla="*/ 67978 h 243218"/>
              <a:gd name="connsiteX60" fmla="*/ 276306 w 446853"/>
              <a:gd name="connsiteY60" fmla="*/ 66655 h 243218"/>
              <a:gd name="connsiteX61" fmla="*/ 293812 w 446853"/>
              <a:gd name="connsiteY61" fmla="*/ 62925 h 243218"/>
              <a:gd name="connsiteX62" fmla="*/ 308309 w 446853"/>
              <a:gd name="connsiteY62" fmla="*/ 59436 h 243218"/>
              <a:gd name="connsiteX63" fmla="*/ 323169 w 446853"/>
              <a:gd name="connsiteY63" fmla="*/ 55766 h 243218"/>
              <a:gd name="connsiteX64" fmla="*/ 340434 w 446853"/>
              <a:gd name="connsiteY64" fmla="*/ 51194 h 243218"/>
              <a:gd name="connsiteX65" fmla="*/ 340795 w 446853"/>
              <a:gd name="connsiteY65" fmla="*/ 55646 h 243218"/>
              <a:gd name="connsiteX66" fmla="*/ 342359 w 446853"/>
              <a:gd name="connsiteY66" fmla="*/ 60158 h 243218"/>
              <a:gd name="connsiteX67" fmla="*/ 343322 w 446853"/>
              <a:gd name="connsiteY67" fmla="*/ 65632 h 243218"/>
              <a:gd name="connsiteX68" fmla="*/ 344284 w 446853"/>
              <a:gd name="connsiteY68" fmla="*/ 66414 h 243218"/>
              <a:gd name="connsiteX69" fmla="*/ 346450 w 446853"/>
              <a:gd name="connsiteY69" fmla="*/ 65392 h 243218"/>
              <a:gd name="connsiteX70" fmla="*/ 347653 w 446853"/>
              <a:gd name="connsiteY70" fmla="*/ 62985 h 243218"/>
              <a:gd name="connsiteX71" fmla="*/ 348736 w 446853"/>
              <a:gd name="connsiteY71" fmla="*/ 63106 h 243218"/>
              <a:gd name="connsiteX72" fmla="*/ 349758 w 446853"/>
              <a:gd name="connsiteY72" fmla="*/ 67196 h 243218"/>
              <a:gd name="connsiteX73" fmla="*/ 365640 w 446853"/>
              <a:gd name="connsiteY73" fmla="*/ 62985 h 243218"/>
              <a:gd name="connsiteX74" fmla="*/ 366783 w 446853"/>
              <a:gd name="connsiteY74" fmla="*/ 66835 h 243218"/>
              <a:gd name="connsiteX75" fmla="*/ 369911 w 446853"/>
              <a:gd name="connsiteY75" fmla="*/ 65933 h 243218"/>
              <a:gd name="connsiteX76" fmla="*/ 370152 w 446853"/>
              <a:gd name="connsiteY76" fmla="*/ 66775 h 243218"/>
              <a:gd name="connsiteX77" fmla="*/ 380018 w 446853"/>
              <a:gd name="connsiteY77" fmla="*/ 63527 h 243218"/>
              <a:gd name="connsiteX78" fmla="*/ 377010 w 446853"/>
              <a:gd name="connsiteY78" fmla="*/ 58233 h 243218"/>
              <a:gd name="connsiteX79" fmla="*/ 375987 w 446853"/>
              <a:gd name="connsiteY79" fmla="*/ 53180 h 243218"/>
              <a:gd name="connsiteX80" fmla="*/ 375506 w 446853"/>
              <a:gd name="connsiteY80" fmla="*/ 49209 h 243218"/>
              <a:gd name="connsiteX81" fmla="*/ 401975 w 446853"/>
              <a:gd name="connsiteY81" fmla="*/ 41389 h 243218"/>
              <a:gd name="connsiteX82" fmla="*/ 408472 w 446853"/>
              <a:gd name="connsiteY82" fmla="*/ 61902 h 243218"/>
              <a:gd name="connsiteX83" fmla="*/ 411661 w 446853"/>
              <a:gd name="connsiteY83" fmla="*/ 72671 h 243218"/>
              <a:gd name="connsiteX84" fmla="*/ 411059 w 446853"/>
              <a:gd name="connsiteY84" fmla="*/ 73272 h 243218"/>
              <a:gd name="connsiteX85" fmla="*/ 414067 w 446853"/>
              <a:gd name="connsiteY85" fmla="*/ 84161 h 243218"/>
              <a:gd name="connsiteX86" fmla="*/ 413947 w 446853"/>
              <a:gd name="connsiteY86" fmla="*/ 84281 h 243218"/>
              <a:gd name="connsiteX87" fmla="*/ 415150 w 446853"/>
              <a:gd name="connsiteY87" fmla="*/ 89695 h 243218"/>
              <a:gd name="connsiteX88" fmla="*/ 424955 w 446853"/>
              <a:gd name="connsiteY88" fmla="*/ 87409 h 243218"/>
              <a:gd name="connsiteX89" fmla="*/ 435965 w 446853"/>
              <a:gd name="connsiteY89" fmla="*/ 84762 h 243218"/>
              <a:gd name="connsiteX90" fmla="*/ 437769 w 446853"/>
              <a:gd name="connsiteY90" fmla="*/ 90538 h 243218"/>
              <a:gd name="connsiteX91" fmla="*/ 442221 w 446853"/>
              <a:gd name="connsiteY91" fmla="*/ 107983 h 243218"/>
              <a:gd name="connsiteX92" fmla="*/ 438672 w 446853"/>
              <a:gd name="connsiteY92" fmla="*/ 108886 h 243218"/>
              <a:gd name="connsiteX93" fmla="*/ 441018 w 446853"/>
              <a:gd name="connsiteY93" fmla="*/ 112977 h 243218"/>
              <a:gd name="connsiteX94" fmla="*/ 440958 w 446853"/>
              <a:gd name="connsiteY94" fmla="*/ 114059 h 243218"/>
              <a:gd name="connsiteX95" fmla="*/ 443966 w 446853"/>
              <a:gd name="connsiteY95" fmla="*/ 122481 h 243218"/>
              <a:gd name="connsiteX96" fmla="*/ 446553 w 446853"/>
              <a:gd name="connsiteY96" fmla="*/ 127294 h 243218"/>
              <a:gd name="connsiteX97" fmla="*/ 445830 w 446853"/>
              <a:gd name="connsiteY97" fmla="*/ 135776 h 243218"/>
              <a:gd name="connsiteX98" fmla="*/ 446853 w 446853"/>
              <a:gd name="connsiteY98" fmla="*/ 137461 h 243218"/>
              <a:gd name="connsiteX99" fmla="*/ 441619 w 446853"/>
              <a:gd name="connsiteY99" fmla="*/ 138664 h 243218"/>
              <a:gd name="connsiteX100" fmla="*/ 438010 w 446853"/>
              <a:gd name="connsiteY100" fmla="*/ 139566 h 243218"/>
              <a:gd name="connsiteX101" fmla="*/ 436566 w 446853"/>
              <a:gd name="connsiteY101" fmla="*/ 139927 h 243218"/>
              <a:gd name="connsiteX102" fmla="*/ 434701 w 446853"/>
              <a:gd name="connsiteY102" fmla="*/ 140409 h 243218"/>
              <a:gd name="connsiteX103" fmla="*/ 426580 w 446853"/>
              <a:gd name="connsiteY103" fmla="*/ 142394 h 243218"/>
              <a:gd name="connsiteX104" fmla="*/ 423933 w 446853"/>
              <a:gd name="connsiteY104" fmla="*/ 143055 h 243218"/>
              <a:gd name="connsiteX105" fmla="*/ 423753 w 446853"/>
              <a:gd name="connsiteY105" fmla="*/ 143116 h 243218"/>
              <a:gd name="connsiteX106" fmla="*/ 423452 w 446853"/>
              <a:gd name="connsiteY106" fmla="*/ 143116 h 243218"/>
              <a:gd name="connsiteX107" fmla="*/ 422850 w 446853"/>
              <a:gd name="connsiteY107" fmla="*/ 143416 h 243218"/>
              <a:gd name="connsiteX108" fmla="*/ 421647 w 446853"/>
              <a:gd name="connsiteY108" fmla="*/ 143657 h 243218"/>
              <a:gd name="connsiteX109" fmla="*/ 420925 w 446853"/>
              <a:gd name="connsiteY109" fmla="*/ 143777 h 243218"/>
              <a:gd name="connsiteX110" fmla="*/ 415811 w 446853"/>
              <a:gd name="connsiteY110" fmla="*/ 144981 h 243218"/>
              <a:gd name="connsiteX111" fmla="*/ 411902 w 446853"/>
              <a:gd name="connsiteY111" fmla="*/ 146184 h 243218"/>
              <a:gd name="connsiteX112" fmla="*/ 409254 w 446853"/>
              <a:gd name="connsiteY112" fmla="*/ 146725 h 243218"/>
              <a:gd name="connsiteX113" fmla="*/ 404682 w 446853"/>
              <a:gd name="connsiteY113" fmla="*/ 147988 h 243218"/>
              <a:gd name="connsiteX114" fmla="*/ 400170 w 446853"/>
              <a:gd name="connsiteY114" fmla="*/ 149071 h 243218"/>
              <a:gd name="connsiteX115" fmla="*/ 399990 w 446853"/>
              <a:gd name="connsiteY115" fmla="*/ 149192 h 243218"/>
              <a:gd name="connsiteX116" fmla="*/ 394576 w 446853"/>
              <a:gd name="connsiteY116" fmla="*/ 150635 h 243218"/>
              <a:gd name="connsiteX117" fmla="*/ 391448 w 446853"/>
              <a:gd name="connsiteY117" fmla="*/ 151538 h 243218"/>
              <a:gd name="connsiteX118" fmla="*/ 384891 w 446853"/>
              <a:gd name="connsiteY118" fmla="*/ 153222 h 243218"/>
              <a:gd name="connsiteX119" fmla="*/ 378152 w 446853"/>
              <a:gd name="connsiteY119" fmla="*/ 155027 h 243218"/>
              <a:gd name="connsiteX120" fmla="*/ 373881 w 446853"/>
              <a:gd name="connsiteY120" fmla="*/ 156230 h 243218"/>
              <a:gd name="connsiteX121" fmla="*/ 371716 w 446853"/>
              <a:gd name="connsiteY121" fmla="*/ 156711 h 243218"/>
              <a:gd name="connsiteX122" fmla="*/ 371535 w 446853"/>
              <a:gd name="connsiteY122" fmla="*/ 156892 h 243218"/>
              <a:gd name="connsiteX123" fmla="*/ 369731 w 446853"/>
              <a:gd name="connsiteY123" fmla="*/ 157253 h 243218"/>
              <a:gd name="connsiteX124" fmla="*/ 368648 w 446853"/>
              <a:gd name="connsiteY124" fmla="*/ 157493 h 243218"/>
              <a:gd name="connsiteX125" fmla="*/ 368527 w 446853"/>
              <a:gd name="connsiteY125" fmla="*/ 157614 h 243218"/>
              <a:gd name="connsiteX126" fmla="*/ 362632 w 446853"/>
              <a:gd name="connsiteY126" fmla="*/ 159057 h 243218"/>
              <a:gd name="connsiteX127" fmla="*/ 359324 w 446853"/>
              <a:gd name="connsiteY127" fmla="*/ 159960 h 243218"/>
              <a:gd name="connsiteX128" fmla="*/ 357097 w 446853"/>
              <a:gd name="connsiteY128" fmla="*/ 160561 h 243218"/>
              <a:gd name="connsiteX129" fmla="*/ 352104 w 446853"/>
              <a:gd name="connsiteY129" fmla="*/ 161765 h 243218"/>
              <a:gd name="connsiteX130" fmla="*/ 345788 w 446853"/>
              <a:gd name="connsiteY130" fmla="*/ 163269 h 243218"/>
              <a:gd name="connsiteX131" fmla="*/ 344043 w 446853"/>
              <a:gd name="connsiteY131" fmla="*/ 163810 h 243218"/>
              <a:gd name="connsiteX132" fmla="*/ 341216 w 446853"/>
              <a:gd name="connsiteY132" fmla="*/ 164532 h 243218"/>
              <a:gd name="connsiteX133" fmla="*/ 340915 w 446853"/>
              <a:gd name="connsiteY133" fmla="*/ 164532 h 243218"/>
              <a:gd name="connsiteX134" fmla="*/ 337787 w 446853"/>
              <a:gd name="connsiteY134" fmla="*/ 165374 h 243218"/>
              <a:gd name="connsiteX135" fmla="*/ 333696 w 446853"/>
              <a:gd name="connsiteY135" fmla="*/ 166397 h 243218"/>
              <a:gd name="connsiteX136" fmla="*/ 329304 w 446853"/>
              <a:gd name="connsiteY136" fmla="*/ 167419 h 243218"/>
              <a:gd name="connsiteX137" fmla="*/ 322447 w 446853"/>
              <a:gd name="connsiteY137" fmla="*/ 169104 h 243218"/>
              <a:gd name="connsiteX138" fmla="*/ 320642 w 446853"/>
              <a:gd name="connsiteY138" fmla="*/ 169585 h 243218"/>
              <a:gd name="connsiteX139" fmla="*/ 318537 w 446853"/>
              <a:gd name="connsiteY139" fmla="*/ 170127 h 243218"/>
              <a:gd name="connsiteX140" fmla="*/ 310595 w 446853"/>
              <a:gd name="connsiteY140" fmla="*/ 172232 h 243218"/>
              <a:gd name="connsiteX141" fmla="*/ 306204 w 446853"/>
              <a:gd name="connsiteY141" fmla="*/ 173315 h 243218"/>
              <a:gd name="connsiteX142" fmla="*/ 302896 w 446853"/>
              <a:gd name="connsiteY142" fmla="*/ 174157 h 243218"/>
              <a:gd name="connsiteX143" fmla="*/ 301271 w 446853"/>
              <a:gd name="connsiteY143" fmla="*/ 174518 h 243218"/>
              <a:gd name="connsiteX144" fmla="*/ 298324 w 446853"/>
              <a:gd name="connsiteY144" fmla="*/ 175240 h 243218"/>
              <a:gd name="connsiteX145" fmla="*/ 293631 w 446853"/>
              <a:gd name="connsiteY145" fmla="*/ 176503 h 243218"/>
              <a:gd name="connsiteX146" fmla="*/ 290262 w 446853"/>
              <a:gd name="connsiteY146" fmla="*/ 177345 h 243218"/>
              <a:gd name="connsiteX147" fmla="*/ 289119 w 446853"/>
              <a:gd name="connsiteY147" fmla="*/ 177706 h 243218"/>
              <a:gd name="connsiteX148" fmla="*/ 287014 w 446853"/>
              <a:gd name="connsiteY148" fmla="*/ 178248 h 243218"/>
              <a:gd name="connsiteX149" fmla="*/ 282502 w 446853"/>
              <a:gd name="connsiteY149" fmla="*/ 179391 h 243218"/>
              <a:gd name="connsiteX150" fmla="*/ 276065 w 446853"/>
              <a:gd name="connsiteY150" fmla="*/ 180955 h 243218"/>
              <a:gd name="connsiteX151" fmla="*/ 269868 w 446853"/>
              <a:gd name="connsiteY151" fmla="*/ 182579 h 243218"/>
              <a:gd name="connsiteX152" fmla="*/ 268906 w 446853"/>
              <a:gd name="connsiteY152" fmla="*/ 182820 h 243218"/>
              <a:gd name="connsiteX153" fmla="*/ 259281 w 446853"/>
              <a:gd name="connsiteY153" fmla="*/ 185046 h 243218"/>
              <a:gd name="connsiteX154" fmla="*/ 257055 w 446853"/>
              <a:gd name="connsiteY154" fmla="*/ 185587 h 243218"/>
              <a:gd name="connsiteX155" fmla="*/ 256153 w 446853"/>
              <a:gd name="connsiteY155" fmla="*/ 185768 h 243218"/>
              <a:gd name="connsiteX156" fmla="*/ 253867 w 446853"/>
              <a:gd name="connsiteY156" fmla="*/ 186309 h 243218"/>
              <a:gd name="connsiteX157" fmla="*/ 247189 w 446853"/>
              <a:gd name="connsiteY157" fmla="*/ 187813 h 243218"/>
              <a:gd name="connsiteX158" fmla="*/ 243639 w 446853"/>
              <a:gd name="connsiteY158" fmla="*/ 188595 h 243218"/>
              <a:gd name="connsiteX159" fmla="*/ 234616 w 446853"/>
              <a:gd name="connsiteY159" fmla="*/ 190761 h 243218"/>
              <a:gd name="connsiteX160" fmla="*/ 227156 w 446853"/>
              <a:gd name="connsiteY160" fmla="*/ 192565 h 243218"/>
              <a:gd name="connsiteX161" fmla="*/ 224570 w 446853"/>
              <a:gd name="connsiteY161" fmla="*/ 193347 h 243218"/>
              <a:gd name="connsiteX162" fmla="*/ 217531 w 446853"/>
              <a:gd name="connsiteY162" fmla="*/ 195032 h 243218"/>
              <a:gd name="connsiteX163" fmla="*/ 214704 w 446853"/>
              <a:gd name="connsiteY163" fmla="*/ 195754 h 243218"/>
              <a:gd name="connsiteX164" fmla="*/ 212959 w 446853"/>
              <a:gd name="connsiteY164" fmla="*/ 196175 h 243218"/>
              <a:gd name="connsiteX165" fmla="*/ 207305 w 446853"/>
              <a:gd name="connsiteY165" fmla="*/ 197559 h 243218"/>
              <a:gd name="connsiteX166" fmla="*/ 204297 w 446853"/>
              <a:gd name="connsiteY166" fmla="*/ 198220 h 243218"/>
              <a:gd name="connsiteX167" fmla="*/ 203815 w 446853"/>
              <a:gd name="connsiteY167" fmla="*/ 198280 h 243218"/>
              <a:gd name="connsiteX168" fmla="*/ 203635 w 446853"/>
              <a:gd name="connsiteY168" fmla="*/ 198280 h 243218"/>
              <a:gd name="connsiteX169" fmla="*/ 203515 w 446853"/>
              <a:gd name="connsiteY169" fmla="*/ 198461 h 243218"/>
              <a:gd name="connsiteX170" fmla="*/ 202311 w 446853"/>
              <a:gd name="connsiteY170" fmla="*/ 198702 h 243218"/>
              <a:gd name="connsiteX171" fmla="*/ 199484 w 446853"/>
              <a:gd name="connsiteY171" fmla="*/ 199303 h 243218"/>
              <a:gd name="connsiteX172" fmla="*/ 195153 w 446853"/>
              <a:gd name="connsiteY172" fmla="*/ 200326 h 243218"/>
              <a:gd name="connsiteX173" fmla="*/ 191122 w 446853"/>
              <a:gd name="connsiteY173" fmla="*/ 201348 h 243218"/>
              <a:gd name="connsiteX174" fmla="*/ 187933 w 446853"/>
              <a:gd name="connsiteY174" fmla="*/ 202070 h 243218"/>
              <a:gd name="connsiteX175" fmla="*/ 184324 w 446853"/>
              <a:gd name="connsiteY175" fmla="*/ 202973 h 243218"/>
              <a:gd name="connsiteX176" fmla="*/ 180534 w 446853"/>
              <a:gd name="connsiteY176" fmla="*/ 203815 h 243218"/>
              <a:gd name="connsiteX177" fmla="*/ 175300 w 446853"/>
              <a:gd name="connsiteY177" fmla="*/ 205138 h 243218"/>
              <a:gd name="connsiteX178" fmla="*/ 167119 w 446853"/>
              <a:gd name="connsiteY178" fmla="*/ 207003 h 243218"/>
              <a:gd name="connsiteX179" fmla="*/ 166998 w 446853"/>
              <a:gd name="connsiteY179" fmla="*/ 207003 h 243218"/>
              <a:gd name="connsiteX180" fmla="*/ 165315 w 446853"/>
              <a:gd name="connsiteY180" fmla="*/ 207485 h 243218"/>
              <a:gd name="connsiteX181" fmla="*/ 156471 w 446853"/>
              <a:gd name="connsiteY181" fmla="*/ 209771 h 243218"/>
              <a:gd name="connsiteX182" fmla="*/ 140228 w 446853"/>
              <a:gd name="connsiteY182" fmla="*/ 213681 h 243218"/>
              <a:gd name="connsiteX183" fmla="*/ 130423 w 446853"/>
              <a:gd name="connsiteY183" fmla="*/ 216087 h 243218"/>
              <a:gd name="connsiteX184" fmla="*/ 123866 w 446853"/>
              <a:gd name="connsiteY184" fmla="*/ 217471 h 243218"/>
              <a:gd name="connsiteX185" fmla="*/ 122903 w 446853"/>
              <a:gd name="connsiteY185" fmla="*/ 217711 h 243218"/>
              <a:gd name="connsiteX186" fmla="*/ 120376 w 446853"/>
              <a:gd name="connsiteY186" fmla="*/ 218253 h 243218"/>
              <a:gd name="connsiteX187" fmla="*/ 119354 w 446853"/>
              <a:gd name="connsiteY187" fmla="*/ 218494 h 243218"/>
              <a:gd name="connsiteX188" fmla="*/ 107924 w 446853"/>
              <a:gd name="connsiteY188" fmla="*/ 221020 h 243218"/>
              <a:gd name="connsiteX189" fmla="*/ 97396 w 446853"/>
              <a:gd name="connsiteY189" fmla="*/ 223426 h 243218"/>
              <a:gd name="connsiteX190" fmla="*/ 95351 w 446853"/>
              <a:gd name="connsiteY190" fmla="*/ 223848 h 243218"/>
              <a:gd name="connsiteX191" fmla="*/ 93606 w 446853"/>
              <a:gd name="connsiteY191" fmla="*/ 224269 h 243218"/>
              <a:gd name="connsiteX192" fmla="*/ 89997 w 446853"/>
              <a:gd name="connsiteY192" fmla="*/ 225111 h 243218"/>
              <a:gd name="connsiteX193" fmla="*/ 85605 w 446853"/>
              <a:gd name="connsiteY193" fmla="*/ 226194 h 243218"/>
              <a:gd name="connsiteX194" fmla="*/ 83199 w 446853"/>
              <a:gd name="connsiteY194" fmla="*/ 226795 h 243218"/>
              <a:gd name="connsiteX195" fmla="*/ 80311 w 446853"/>
              <a:gd name="connsiteY195" fmla="*/ 227457 h 243218"/>
              <a:gd name="connsiteX196" fmla="*/ 78987 w 446853"/>
              <a:gd name="connsiteY196" fmla="*/ 227878 h 243218"/>
              <a:gd name="connsiteX197" fmla="*/ 74897 w 446853"/>
              <a:gd name="connsiteY197" fmla="*/ 228780 h 243218"/>
              <a:gd name="connsiteX198" fmla="*/ 65392 w 446853"/>
              <a:gd name="connsiteY198" fmla="*/ 230946 h 243218"/>
              <a:gd name="connsiteX199" fmla="*/ 59196 w 446853"/>
              <a:gd name="connsiteY199" fmla="*/ 232390 h 243218"/>
              <a:gd name="connsiteX200" fmla="*/ 54564 w 446853"/>
              <a:gd name="connsiteY200" fmla="*/ 233473 h 243218"/>
              <a:gd name="connsiteX201" fmla="*/ 51977 w 446853"/>
              <a:gd name="connsiteY201" fmla="*/ 234074 h 243218"/>
              <a:gd name="connsiteX202" fmla="*/ 45961 w 446853"/>
              <a:gd name="connsiteY202" fmla="*/ 235458 h 243218"/>
              <a:gd name="connsiteX203" fmla="*/ 45239 w 446853"/>
              <a:gd name="connsiteY203" fmla="*/ 235699 h 243218"/>
              <a:gd name="connsiteX204" fmla="*/ 43254 w 446853"/>
              <a:gd name="connsiteY204" fmla="*/ 236060 h 243218"/>
              <a:gd name="connsiteX205" fmla="*/ 40065 w 446853"/>
              <a:gd name="connsiteY205" fmla="*/ 236781 h 243218"/>
              <a:gd name="connsiteX206" fmla="*/ 38561 w 446853"/>
              <a:gd name="connsiteY206" fmla="*/ 237082 h 243218"/>
              <a:gd name="connsiteX207" fmla="*/ 34591 w 446853"/>
              <a:gd name="connsiteY207" fmla="*/ 237985 h 243218"/>
              <a:gd name="connsiteX208" fmla="*/ 29959 w 446853"/>
              <a:gd name="connsiteY208" fmla="*/ 239007 h 243218"/>
              <a:gd name="connsiteX209" fmla="*/ 22740 w 446853"/>
              <a:gd name="connsiteY209" fmla="*/ 240632 h 243218"/>
              <a:gd name="connsiteX210" fmla="*/ 11370 w 446853"/>
              <a:gd name="connsiteY210" fmla="*/ 243218 h 243218"/>
              <a:gd name="connsiteX211" fmla="*/ 9566 w 446853"/>
              <a:gd name="connsiteY211" fmla="*/ 235157 h 243218"/>
              <a:gd name="connsiteX212" fmla="*/ 7640 w 446853"/>
              <a:gd name="connsiteY212" fmla="*/ 226916 h 243218"/>
              <a:gd name="connsiteX213" fmla="*/ 4994 w 446853"/>
              <a:gd name="connsiteY213" fmla="*/ 214944 h 243218"/>
              <a:gd name="connsiteX214" fmla="*/ 3730 w 446853"/>
              <a:gd name="connsiteY214" fmla="*/ 208868 h 243218"/>
              <a:gd name="connsiteX215" fmla="*/ 2166 w 446853"/>
              <a:gd name="connsiteY215" fmla="*/ 202191 h 243218"/>
              <a:gd name="connsiteX216" fmla="*/ 1685 w 446853"/>
              <a:gd name="connsiteY216" fmla="*/ 200025 h 243218"/>
              <a:gd name="connsiteX217" fmla="*/ 1444 w 446853"/>
              <a:gd name="connsiteY217" fmla="*/ 199183 h 243218"/>
              <a:gd name="connsiteX218" fmla="*/ 0 w 446853"/>
              <a:gd name="connsiteY218" fmla="*/ 192746 h 243218"/>
              <a:gd name="connsiteX219" fmla="*/ 2888 w 446853"/>
              <a:gd name="connsiteY219" fmla="*/ 190881 h 243218"/>
              <a:gd name="connsiteX220" fmla="*/ 9505 w 446853"/>
              <a:gd name="connsiteY220" fmla="*/ 185046 h 243218"/>
              <a:gd name="connsiteX221" fmla="*/ 14017 w 446853"/>
              <a:gd name="connsiteY221" fmla="*/ 180835 h 243218"/>
              <a:gd name="connsiteX222" fmla="*/ 17747 w 446853"/>
              <a:gd name="connsiteY222" fmla="*/ 176624 h 243218"/>
              <a:gd name="connsiteX223" fmla="*/ 19432 w 446853"/>
              <a:gd name="connsiteY223" fmla="*/ 174037 h 243218"/>
              <a:gd name="connsiteX224" fmla="*/ 20634 w 446853"/>
              <a:gd name="connsiteY224" fmla="*/ 173856 h 243218"/>
              <a:gd name="connsiteX225" fmla="*/ 22800 w 446853"/>
              <a:gd name="connsiteY225" fmla="*/ 171751 h 243218"/>
              <a:gd name="connsiteX226" fmla="*/ 24605 w 446853"/>
              <a:gd name="connsiteY226" fmla="*/ 169164 h 243218"/>
              <a:gd name="connsiteX227" fmla="*/ 25507 w 446853"/>
              <a:gd name="connsiteY227" fmla="*/ 168743 h 243218"/>
              <a:gd name="connsiteX228" fmla="*/ 29417 w 446853"/>
              <a:gd name="connsiteY228" fmla="*/ 164171 h 243218"/>
              <a:gd name="connsiteX229" fmla="*/ 33448 w 446853"/>
              <a:gd name="connsiteY229" fmla="*/ 158937 h 243218"/>
              <a:gd name="connsiteX230" fmla="*/ 35975 w 446853"/>
              <a:gd name="connsiteY230" fmla="*/ 157012 h 243218"/>
              <a:gd name="connsiteX231" fmla="*/ 38983 w 446853"/>
              <a:gd name="connsiteY231" fmla="*/ 152380 h 243218"/>
              <a:gd name="connsiteX232" fmla="*/ 39042 w 446853"/>
              <a:gd name="connsiteY232" fmla="*/ 148349 h 243218"/>
              <a:gd name="connsiteX233" fmla="*/ 40727 w 446853"/>
              <a:gd name="connsiteY233" fmla="*/ 147748 h 243218"/>
              <a:gd name="connsiteX234" fmla="*/ 43435 w 446853"/>
              <a:gd name="connsiteY234" fmla="*/ 144559 h 243218"/>
              <a:gd name="connsiteX235" fmla="*/ 45420 w 446853"/>
              <a:gd name="connsiteY235" fmla="*/ 141311 h 243218"/>
              <a:gd name="connsiteX236" fmla="*/ 45840 w 446853"/>
              <a:gd name="connsiteY236" fmla="*/ 138544 h 243218"/>
              <a:gd name="connsiteX237" fmla="*/ 47886 w 446853"/>
              <a:gd name="connsiteY237" fmla="*/ 139025 h 243218"/>
              <a:gd name="connsiteX238" fmla="*/ 49570 w 446853"/>
              <a:gd name="connsiteY238" fmla="*/ 138484 h 243218"/>
              <a:gd name="connsiteX239" fmla="*/ 50533 w 446853"/>
              <a:gd name="connsiteY239" fmla="*/ 135837 h 243218"/>
              <a:gd name="connsiteX240" fmla="*/ 53060 w 446853"/>
              <a:gd name="connsiteY240" fmla="*/ 134393 h 243218"/>
              <a:gd name="connsiteX241" fmla="*/ 53420 w 446853"/>
              <a:gd name="connsiteY241" fmla="*/ 133791 h 243218"/>
              <a:gd name="connsiteX242" fmla="*/ 55526 w 446853"/>
              <a:gd name="connsiteY242" fmla="*/ 133009 h 243218"/>
              <a:gd name="connsiteX243" fmla="*/ 56128 w 446853"/>
              <a:gd name="connsiteY243" fmla="*/ 131265 h 243218"/>
              <a:gd name="connsiteX244" fmla="*/ 58233 w 446853"/>
              <a:gd name="connsiteY244" fmla="*/ 129339 h 243218"/>
              <a:gd name="connsiteX245" fmla="*/ 58594 w 446853"/>
              <a:gd name="connsiteY245" fmla="*/ 128257 h 243218"/>
              <a:gd name="connsiteX246" fmla="*/ 60278 w 446853"/>
              <a:gd name="connsiteY246" fmla="*/ 127775 h 243218"/>
              <a:gd name="connsiteX247" fmla="*/ 66354 w 446853"/>
              <a:gd name="connsiteY247" fmla="*/ 123624 h 243218"/>
              <a:gd name="connsiteX248" fmla="*/ 67076 w 446853"/>
              <a:gd name="connsiteY248" fmla="*/ 122361 h 243218"/>
              <a:gd name="connsiteX249" fmla="*/ 67678 w 446853"/>
              <a:gd name="connsiteY249" fmla="*/ 122782 h 243218"/>
              <a:gd name="connsiteX250" fmla="*/ 69603 w 446853"/>
              <a:gd name="connsiteY250" fmla="*/ 121579 h 243218"/>
              <a:gd name="connsiteX251" fmla="*/ 71288 w 446853"/>
              <a:gd name="connsiteY251" fmla="*/ 121098 h 243218"/>
              <a:gd name="connsiteX252" fmla="*/ 72129 w 446853"/>
              <a:gd name="connsiteY252" fmla="*/ 118752 h 243218"/>
              <a:gd name="connsiteX253" fmla="*/ 72129 w 446853"/>
              <a:gd name="connsiteY253" fmla="*/ 113698 h 243218"/>
              <a:gd name="connsiteX254" fmla="*/ 73152 w 446853"/>
              <a:gd name="connsiteY254" fmla="*/ 112676 h 243218"/>
              <a:gd name="connsiteX255" fmla="*/ 73092 w 446853"/>
              <a:gd name="connsiteY255" fmla="*/ 111112 h 243218"/>
              <a:gd name="connsiteX256" fmla="*/ 73693 w 446853"/>
              <a:gd name="connsiteY256" fmla="*/ 110751 h 243218"/>
              <a:gd name="connsiteX257" fmla="*/ 73693 w 446853"/>
              <a:gd name="connsiteY257" fmla="*/ 108826 h 243218"/>
              <a:gd name="connsiteX258" fmla="*/ 75078 w 446853"/>
              <a:gd name="connsiteY258" fmla="*/ 106840 h 243218"/>
              <a:gd name="connsiteX259" fmla="*/ 75438 w 446853"/>
              <a:gd name="connsiteY259" fmla="*/ 105216 h 243218"/>
              <a:gd name="connsiteX260" fmla="*/ 76521 w 446853"/>
              <a:gd name="connsiteY260" fmla="*/ 104615 h 243218"/>
              <a:gd name="connsiteX261" fmla="*/ 77002 w 446853"/>
              <a:gd name="connsiteY261" fmla="*/ 102810 h 243218"/>
              <a:gd name="connsiteX262" fmla="*/ 78807 w 446853"/>
              <a:gd name="connsiteY262" fmla="*/ 101486 h 243218"/>
              <a:gd name="connsiteX263" fmla="*/ 78086 w 446853"/>
              <a:gd name="connsiteY263" fmla="*/ 97757 h 243218"/>
              <a:gd name="connsiteX264" fmla="*/ 78807 w 446853"/>
              <a:gd name="connsiteY264" fmla="*/ 95410 h 243218"/>
              <a:gd name="connsiteX265" fmla="*/ 79108 w 446853"/>
              <a:gd name="connsiteY265" fmla="*/ 92403 h 243218"/>
              <a:gd name="connsiteX266" fmla="*/ 84041 w 446853"/>
              <a:gd name="connsiteY266" fmla="*/ 88673 h 243218"/>
              <a:gd name="connsiteX267" fmla="*/ 85966 w 446853"/>
              <a:gd name="connsiteY267" fmla="*/ 88011 h 243218"/>
              <a:gd name="connsiteX268" fmla="*/ 91200 w 446853"/>
              <a:gd name="connsiteY268" fmla="*/ 81574 h 243218"/>
              <a:gd name="connsiteX269" fmla="*/ 94509 w 446853"/>
              <a:gd name="connsiteY269" fmla="*/ 79769 h 243218"/>
              <a:gd name="connsiteX270" fmla="*/ 99982 w 446853"/>
              <a:gd name="connsiteY270" fmla="*/ 71768 h 243218"/>
              <a:gd name="connsiteX271" fmla="*/ 101186 w 446853"/>
              <a:gd name="connsiteY271" fmla="*/ 69121 h 243218"/>
              <a:gd name="connsiteX272" fmla="*/ 100704 w 446853"/>
              <a:gd name="connsiteY272" fmla="*/ 67196 h 243218"/>
              <a:gd name="connsiteX273" fmla="*/ 99682 w 446853"/>
              <a:gd name="connsiteY273" fmla="*/ 66053 h 243218"/>
              <a:gd name="connsiteX274" fmla="*/ 97035 w 446853"/>
              <a:gd name="connsiteY274" fmla="*/ 62444 h 243218"/>
              <a:gd name="connsiteX275" fmla="*/ 96914 w 446853"/>
              <a:gd name="connsiteY275" fmla="*/ 60579 h 243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</a:cxnLst>
            <a:rect l="l" t="t" r="r" b="b"/>
            <a:pathLst>
              <a:path w="446853" h="243218">
                <a:moveTo>
                  <a:pt x="96855" y="60639"/>
                </a:moveTo>
                <a:lnTo>
                  <a:pt x="101306" y="59677"/>
                </a:lnTo>
                <a:lnTo>
                  <a:pt x="101908" y="60639"/>
                </a:lnTo>
                <a:lnTo>
                  <a:pt x="103231" y="60158"/>
                </a:lnTo>
                <a:lnTo>
                  <a:pt x="102871" y="59195"/>
                </a:lnTo>
                <a:lnTo>
                  <a:pt x="107021" y="58293"/>
                </a:lnTo>
                <a:lnTo>
                  <a:pt x="108525" y="57691"/>
                </a:lnTo>
                <a:lnTo>
                  <a:pt x="111473" y="59075"/>
                </a:lnTo>
                <a:lnTo>
                  <a:pt x="112856" y="58173"/>
                </a:lnTo>
                <a:lnTo>
                  <a:pt x="111052" y="51014"/>
                </a:lnTo>
                <a:lnTo>
                  <a:pt x="118692" y="49269"/>
                </a:lnTo>
                <a:lnTo>
                  <a:pt x="109066" y="8061"/>
                </a:lnTo>
                <a:lnTo>
                  <a:pt x="109668" y="7460"/>
                </a:lnTo>
                <a:lnTo>
                  <a:pt x="110932" y="8663"/>
                </a:lnTo>
                <a:lnTo>
                  <a:pt x="111533" y="7700"/>
                </a:lnTo>
                <a:lnTo>
                  <a:pt x="113338" y="7099"/>
                </a:lnTo>
                <a:lnTo>
                  <a:pt x="115744" y="7520"/>
                </a:lnTo>
                <a:lnTo>
                  <a:pt x="115383" y="6377"/>
                </a:lnTo>
                <a:lnTo>
                  <a:pt x="116406" y="5414"/>
                </a:lnTo>
                <a:lnTo>
                  <a:pt x="115924" y="4331"/>
                </a:lnTo>
                <a:lnTo>
                  <a:pt x="118451" y="6016"/>
                </a:lnTo>
                <a:lnTo>
                  <a:pt x="119414" y="5414"/>
                </a:lnTo>
                <a:lnTo>
                  <a:pt x="122121" y="7700"/>
                </a:lnTo>
                <a:lnTo>
                  <a:pt x="124527" y="7038"/>
                </a:lnTo>
                <a:lnTo>
                  <a:pt x="125550" y="5474"/>
                </a:lnTo>
                <a:lnTo>
                  <a:pt x="125129" y="3790"/>
                </a:lnTo>
                <a:lnTo>
                  <a:pt x="126633" y="3429"/>
                </a:lnTo>
                <a:lnTo>
                  <a:pt x="128317" y="2226"/>
                </a:lnTo>
                <a:lnTo>
                  <a:pt x="128678" y="963"/>
                </a:lnTo>
                <a:lnTo>
                  <a:pt x="129520" y="1805"/>
                </a:lnTo>
                <a:lnTo>
                  <a:pt x="128919" y="2346"/>
                </a:lnTo>
                <a:lnTo>
                  <a:pt x="130122" y="3128"/>
                </a:lnTo>
                <a:lnTo>
                  <a:pt x="133310" y="1323"/>
                </a:lnTo>
                <a:lnTo>
                  <a:pt x="133551" y="0"/>
                </a:lnTo>
                <a:lnTo>
                  <a:pt x="135656" y="2406"/>
                </a:lnTo>
                <a:lnTo>
                  <a:pt x="139266" y="1263"/>
                </a:lnTo>
                <a:lnTo>
                  <a:pt x="140048" y="180"/>
                </a:lnTo>
                <a:lnTo>
                  <a:pt x="143657" y="14137"/>
                </a:lnTo>
                <a:lnTo>
                  <a:pt x="145101" y="21115"/>
                </a:lnTo>
                <a:lnTo>
                  <a:pt x="148470" y="35192"/>
                </a:lnTo>
                <a:lnTo>
                  <a:pt x="149854" y="41208"/>
                </a:lnTo>
                <a:lnTo>
                  <a:pt x="146846" y="41810"/>
                </a:lnTo>
                <a:lnTo>
                  <a:pt x="150455" y="58052"/>
                </a:lnTo>
                <a:lnTo>
                  <a:pt x="153764" y="57330"/>
                </a:lnTo>
                <a:lnTo>
                  <a:pt x="158155" y="75979"/>
                </a:lnTo>
                <a:lnTo>
                  <a:pt x="160862" y="86026"/>
                </a:lnTo>
                <a:lnTo>
                  <a:pt x="163269" y="96493"/>
                </a:lnTo>
                <a:lnTo>
                  <a:pt x="165194" y="105758"/>
                </a:lnTo>
                <a:lnTo>
                  <a:pt x="173315" y="103772"/>
                </a:lnTo>
                <a:lnTo>
                  <a:pt x="187693" y="99922"/>
                </a:lnTo>
                <a:lnTo>
                  <a:pt x="202071" y="96493"/>
                </a:lnTo>
                <a:lnTo>
                  <a:pt x="222344" y="91560"/>
                </a:lnTo>
                <a:lnTo>
                  <a:pt x="222043" y="92162"/>
                </a:lnTo>
                <a:lnTo>
                  <a:pt x="244783" y="86748"/>
                </a:lnTo>
                <a:lnTo>
                  <a:pt x="249355" y="85545"/>
                </a:lnTo>
                <a:lnTo>
                  <a:pt x="251460" y="93606"/>
                </a:lnTo>
                <a:lnTo>
                  <a:pt x="267463" y="90237"/>
                </a:lnTo>
                <a:lnTo>
                  <a:pt x="264755" y="78326"/>
                </a:lnTo>
                <a:lnTo>
                  <a:pt x="272756" y="76401"/>
                </a:lnTo>
                <a:lnTo>
                  <a:pt x="270891" y="67978"/>
                </a:lnTo>
                <a:lnTo>
                  <a:pt x="276306" y="66655"/>
                </a:lnTo>
                <a:lnTo>
                  <a:pt x="293812" y="62925"/>
                </a:lnTo>
                <a:lnTo>
                  <a:pt x="308309" y="59436"/>
                </a:lnTo>
                <a:lnTo>
                  <a:pt x="323169" y="55766"/>
                </a:lnTo>
                <a:lnTo>
                  <a:pt x="340434" y="51194"/>
                </a:lnTo>
                <a:lnTo>
                  <a:pt x="340795" y="55646"/>
                </a:lnTo>
                <a:lnTo>
                  <a:pt x="342359" y="60158"/>
                </a:lnTo>
                <a:lnTo>
                  <a:pt x="343322" y="65632"/>
                </a:lnTo>
                <a:lnTo>
                  <a:pt x="344284" y="66414"/>
                </a:lnTo>
                <a:lnTo>
                  <a:pt x="346450" y="65392"/>
                </a:lnTo>
                <a:lnTo>
                  <a:pt x="347653" y="62985"/>
                </a:lnTo>
                <a:lnTo>
                  <a:pt x="348736" y="63106"/>
                </a:lnTo>
                <a:lnTo>
                  <a:pt x="349758" y="67196"/>
                </a:lnTo>
                <a:lnTo>
                  <a:pt x="365640" y="62985"/>
                </a:lnTo>
                <a:lnTo>
                  <a:pt x="366783" y="66835"/>
                </a:lnTo>
                <a:lnTo>
                  <a:pt x="369911" y="65933"/>
                </a:lnTo>
                <a:lnTo>
                  <a:pt x="370152" y="66775"/>
                </a:lnTo>
                <a:lnTo>
                  <a:pt x="380018" y="63527"/>
                </a:lnTo>
                <a:lnTo>
                  <a:pt x="377010" y="58233"/>
                </a:lnTo>
                <a:lnTo>
                  <a:pt x="375987" y="53180"/>
                </a:lnTo>
                <a:lnTo>
                  <a:pt x="375506" y="49209"/>
                </a:lnTo>
                <a:lnTo>
                  <a:pt x="401975" y="41389"/>
                </a:lnTo>
                <a:lnTo>
                  <a:pt x="408472" y="61902"/>
                </a:lnTo>
                <a:lnTo>
                  <a:pt x="411661" y="72671"/>
                </a:lnTo>
                <a:lnTo>
                  <a:pt x="411059" y="73272"/>
                </a:lnTo>
                <a:lnTo>
                  <a:pt x="414067" y="84161"/>
                </a:lnTo>
                <a:lnTo>
                  <a:pt x="413947" y="84281"/>
                </a:lnTo>
                <a:lnTo>
                  <a:pt x="415150" y="89695"/>
                </a:lnTo>
                <a:lnTo>
                  <a:pt x="424955" y="87409"/>
                </a:lnTo>
                <a:lnTo>
                  <a:pt x="435965" y="84762"/>
                </a:lnTo>
                <a:lnTo>
                  <a:pt x="437769" y="90538"/>
                </a:lnTo>
                <a:lnTo>
                  <a:pt x="442221" y="107983"/>
                </a:lnTo>
                <a:lnTo>
                  <a:pt x="438672" y="108886"/>
                </a:lnTo>
                <a:lnTo>
                  <a:pt x="441018" y="112977"/>
                </a:lnTo>
                <a:lnTo>
                  <a:pt x="440958" y="114059"/>
                </a:lnTo>
                <a:lnTo>
                  <a:pt x="443966" y="122481"/>
                </a:lnTo>
                <a:lnTo>
                  <a:pt x="446553" y="127294"/>
                </a:lnTo>
                <a:lnTo>
                  <a:pt x="445830" y="135776"/>
                </a:lnTo>
                <a:lnTo>
                  <a:pt x="446853" y="137461"/>
                </a:lnTo>
                <a:lnTo>
                  <a:pt x="441619" y="138664"/>
                </a:lnTo>
                <a:lnTo>
                  <a:pt x="438010" y="139566"/>
                </a:lnTo>
                <a:lnTo>
                  <a:pt x="436566" y="139927"/>
                </a:lnTo>
                <a:lnTo>
                  <a:pt x="434701" y="140409"/>
                </a:lnTo>
                <a:lnTo>
                  <a:pt x="426580" y="142394"/>
                </a:lnTo>
                <a:lnTo>
                  <a:pt x="423933" y="143055"/>
                </a:lnTo>
                <a:lnTo>
                  <a:pt x="423753" y="143116"/>
                </a:lnTo>
                <a:lnTo>
                  <a:pt x="423452" y="143116"/>
                </a:lnTo>
                <a:lnTo>
                  <a:pt x="422850" y="143416"/>
                </a:lnTo>
                <a:lnTo>
                  <a:pt x="421647" y="143657"/>
                </a:lnTo>
                <a:lnTo>
                  <a:pt x="420925" y="143777"/>
                </a:lnTo>
                <a:lnTo>
                  <a:pt x="415811" y="144981"/>
                </a:lnTo>
                <a:lnTo>
                  <a:pt x="411902" y="146184"/>
                </a:lnTo>
                <a:lnTo>
                  <a:pt x="409254" y="146725"/>
                </a:lnTo>
                <a:lnTo>
                  <a:pt x="404682" y="147988"/>
                </a:lnTo>
                <a:lnTo>
                  <a:pt x="400170" y="149071"/>
                </a:lnTo>
                <a:lnTo>
                  <a:pt x="399990" y="149192"/>
                </a:lnTo>
                <a:lnTo>
                  <a:pt x="394576" y="150635"/>
                </a:lnTo>
                <a:lnTo>
                  <a:pt x="391448" y="151538"/>
                </a:lnTo>
                <a:lnTo>
                  <a:pt x="384891" y="153222"/>
                </a:lnTo>
                <a:lnTo>
                  <a:pt x="378152" y="155027"/>
                </a:lnTo>
                <a:lnTo>
                  <a:pt x="373881" y="156230"/>
                </a:lnTo>
                <a:lnTo>
                  <a:pt x="371716" y="156711"/>
                </a:lnTo>
                <a:lnTo>
                  <a:pt x="371535" y="156892"/>
                </a:lnTo>
                <a:lnTo>
                  <a:pt x="369731" y="157253"/>
                </a:lnTo>
                <a:lnTo>
                  <a:pt x="368648" y="157493"/>
                </a:lnTo>
                <a:lnTo>
                  <a:pt x="368527" y="157614"/>
                </a:lnTo>
                <a:lnTo>
                  <a:pt x="362632" y="159057"/>
                </a:lnTo>
                <a:lnTo>
                  <a:pt x="359324" y="159960"/>
                </a:lnTo>
                <a:lnTo>
                  <a:pt x="357097" y="160561"/>
                </a:lnTo>
                <a:lnTo>
                  <a:pt x="352104" y="161765"/>
                </a:lnTo>
                <a:lnTo>
                  <a:pt x="345788" y="163269"/>
                </a:lnTo>
                <a:lnTo>
                  <a:pt x="344043" y="163810"/>
                </a:lnTo>
                <a:lnTo>
                  <a:pt x="341216" y="164532"/>
                </a:lnTo>
                <a:lnTo>
                  <a:pt x="340915" y="164532"/>
                </a:lnTo>
                <a:lnTo>
                  <a:pt x="337787" y="165374"/>
                </a:lnTo>
                <a:lnTo>
                  <a:pt x="333696" y="166397"/>
                </a:lnTo>
                <a:lnTo>
                  <a:pt x="329304" y="167419"/>
                </a:lnTo>
                <a:lnTo>
                  <a:pt x="322447" y="169104"/>
                </a:lnTo>
                <a:lnTo>
                  <a:pt x="320642" y="169585"/>
                </a:lnTo>
                <a:lnTo>
                  <a:pt x="318537" y="170127"/>
                </a:lnTo>
                <a:lnTo>
                  <a:pt x="310595" y="172232"/>
                </a:lnTo>
                <a:lnTo>
                  <a:pt x="306204" y="173315"/>
                </a:lnTo>
                <a:lnTo>
                  <a:pt x="302896" y="174157"/>
                </a:lnTo>
                <a:lnTo>
                  <a:pt x="301271" y="174518"/>
                </a:lnTo>
                <a:lnTo>
                  <a:pt x="298324" y="175240"/>
                </a:lnTo>
                <a:lnTo>
                  <a:pt x="293631" y="176503"/>
                </a:lnTo>
                <a:lnTo>
                  <a:pt x="290262" y="177345"/>
                </a:lnTo>
                <a:lnTo>
                  <a:pt x="289119" y="177706"/>
                </a:lnTo>
                <a:lnTo>
                  <a:pt x="287014" y="178248"/>
                </a:lnTo>
                <a:lnTo>
                  <a:pt x="282502" y="179391"/>
                </a:lnTo>
                <a:lnTo>
                  <a:pt x="276065" y="180955"/>
                </a:lnTo>
                <a:lnTo>
                  <a:pt x="269868" y="182579"/>
                </a:lnTo>
                <a:lnTo>
                  <a:pt x="268906" y="182820"/>
                </a:lnTo>
                <a:lnTo>
                  <a:pt x="259281" y="185046"/>
                </a:lnTo>
                <a:lnTo>
                  <a:pt x="257055" y="185587"/>
                </a:lnTo>
                <a:lnTo>
                  <a:pt x="256153" y="185768"/>
                </a:lnTo>
                <a:lnTo>
                  <a:pt x="253867" y="186309"/>
                </a:lnTo>
                <a:lnTo>
                  <a:pt x="247189" y="187813"/>
                </a:lnTo>
                <a:lnTo>
                  <a:pt x="243639" y="188595"/>
                </a:lnTo>
                <a:lnTo>
                  <a:pt x="234616" y="190761"/>
                </a:lnTo>
                <a:lnTo>
                  <a:pt x="227156" y="192565"/>
                </a:lnTo>
                <a:lnTo>
                  <a:pt x="224570" y="193347"/>
                </a:lnTo>
                <a:lnTo>
                  <a:pt x="217531" y="195032"/>
                </a:lnTo>
                <a:lnTo>
                  <a:pt x="214704" y="195754"/>
                </a:lnTo>
                <a:lnTo>
                  <a:pt x="212959" y="196175"/>
                </a:lnTo>
                <a:lnTo>
                  <a:pt x="207305" y="197559"/>
                </a:lnTo>
                <a:lnTo>
                  <a:pt x="204297" y="198220"/>
                </a:lnTo>
                <a:lnTo>
                  <a:pt x="203815" y="198280"/>
                </a:lnTo>
                <a:lnTo>
                  <a:pt x="203635" y="198280"/>
                </a:lnTo>
                <a:lnTo>
                  <a:pt x="203515" y="198461"/>
                </a:lnTo>
                <a:lnTo>
                  <a:pt x="202311" y="198702"/>
                </a:lnTo>
                <a:lnTo>
                  <a:pt x="199484" y="199303"/>
                </a:lnTo>
                <a:lnTo>
                  <a:pt x="195153" y="200326"/>
                </a:lnTo>
                <a:lnTo>
                  <a:pt x="191122" y="201348"/>
                </a:lnTo>
                <a:lnTo>
                  <a:pt x="187933" y="202070"/>
                </a:lnTo>
                <a:lnTo>
                  <a:pt x="184324" y="202973"/>
                </a:lnTo>
                <a:lnTo>
                  <a:pt x="180534" y="203815"/>
                </a:lnTo>
                <a:lnTo>
                  <a:pt x="175300" y="205138"/>
                </a:lnTo>
                <a:lnTo>
                  <a:pt x="167119" y="207003"/>
                </a:lnTo>
                <a:lnTo>
                  <a:pt x="166998" y="207003"/>
                </a:lnTo>
                <a:lnTo>
                  <a:pt x="165315" y="207485"/>
                </a:lnTo>
                <a:lnTo>
                  <a:pt x="156471" y="209771"/>
                </a:lnTo>
                <a:lnTo>
                  <a:pt x="140228" y="213681"/>
                </a:lnTo>
                <a:lnTo>
                  <a:pt x="130423" y="216087"/>
                </a:lnTo>
                <a:lnTo>
                  <a:pt x="123866" y="217471"/>
                </a:lnTo>
                <a:lnTo>
                  <a:pt x="122903" y="217711"/>
                </a:lnTo>
                <a:lnTo>
                  <a:pt x="120376" y="218253"/>
                </a:lnTo>
                <a:lnTo>
                  <a:pt x="119354" y="218494"/>
                </a:lnTo>
                <a:lnTo>
                  <a:pt x="107924" y="221020"/>
                </a:lnTo>
                <a:lnTo>
                  <a:pt x="97396" y="223426"/>
                </a:lnTo>
                <a:lnTo>
                  <a:pt x="95351" y="223848"/>
                </a:lnTo>
                <a:lnTo>
                  <a:pt x="93606" y="224269"/>
                </a:lnTo>
                <a:lnTo>
                  <a:pt x="89997" y="225111"/>
                </a:lnTo>
                <a:lnTo>
                  <a:pt x="85605" y="226194"/>
                </a:lnTo>
                <a:lnTo>
                  <a:pt x="83199" y="226795"/>
                </a:lnTo>
                <a:lnTo>
                  <a:pt x="80311" y="227457"/>
                </a:lnTo>
                <a:lnTo>
                  <a:pt x="78987" y="227878"/>
                </a:lnTo>
                <a:lnTo>
                  <a:pt x="74897" y="228780"/>
                </a:lnTo>
                <a:lnTo>
                  <a:pt x="65392" y="230946"/>
                </a:lnTo>
                <a:lnTo>
                  <a:pt x="59196" y="232390"/>
                </a:lnTo>
                <a:lnTo>
                  <a:pt x="54564" y="233473"/>
                </a:lnTo>
                <a:lnTo>
                  <a:pt x="51977" y="234074"/>
                </a:lnTo>
                <a:lnTo>
                  <a:pt x="45961" y="235458"/>
                </a:lnTo>
                <a:lnTo>
                  <a:pt x="45239" y="235699"/>
                </a:lnTo>
                <a:lnTo>
                  <a:pt x="43254" y="236060"/>
                </a:lnTo>
                <a:lnTo>
                  <a:pt x="40065" y="236781"/>
                </a:lnTo>
                <a:lnTo>
                  <a:pt x="38561" y="237082"/>
                </a:lnTo>
                <a:lnTo>
                  <a:pt x="34591" y="237985"/>
                </a:lnTo>
                <a:lnTo>
                  <a:pt x="29959" y="239007"/>
                </a:lnTo>
                <a:lnTo>
                  <a:pt x="22740" y="240632"/>
                </a:lnTo>
                <a:lnTo>
                  <a:pt x="11370" y="243218"/>
                </a:lnTo>
                <a:lnTo>
                  <a:pt x="9566" y="235157"/>
                </a:lnTo>
                <a:lnTo>
                  <a:pt x="7640" y="226916"/>
                </a:lnTo>
                <a:lnTo>
                  <a:pt x="4994" y="214944"/>
                </a:lnTo>
                <a:lnTo>
                  <a:pt x="3730" y="208868"/>
                </a:lnTo>
                <a:lnTo>
                  <a:pt x="2166" y="202191"/>
                </a:lnTo>
                <a:lnTo>
                  <a:pt x="1685" y="200025"/>
                </a:lnTo>
                <a:lnTo>
                  <a:pt x="1444" y="199183"/>
                </a:lnTo>
                <a:lnTo>
                  <a:pt x="0" y="192746"/>
                </a:lnTo>
                <a:lnTo>
                  <a:pt x="2888" y="190881"/>
                </a:lnTo>
                <a:lnTo>
                  <a:pt x="9505" y="185046"/>
                </a:lnTo>
                <a:lnTo>
                  <a:pt x="14017" y="180835"/>
                </a:lnTo>
                <a:lnTo>
                  <a:pt x="17747" y="176624"/>
                </a:lnTo>
                <a:lnTo>
                  <a:pt x="19432" y="174037"/>
                </a:lnTo>
                <a:lnTo>
                  <a:pt x="20634" y="173856"/>
                </a:lnTo>
                <a:lnTo>
                  <a:pt x="22800" y="171751"/>
                </a:lnTo>
                <a:lnTo>
                  <a:pt x="24605" y="169164"/>
                </a:lnTo>
                <a:lnTo>
                  <a:pt x="25507" y="168743"/>
                </a:lnTo>
                <a:lnTo>
                  <a:pt x="29417" y="164171"/>
                </a:lnTo>
                <a:lnTo>
                  <a:pt x="33448" y="158937"/>
                </a:lnTo>
                <a:lnTo>
                  <a:pt x="35975" y="157012"/>
                </a:lnTo>
                <a:lnTo>
                  <a:pt x="38983" y="152380"/>
                </a:lnTo>
                <a:lnTo>
                  <a:pt x="39042" y="148349"/>
                </a:lnTo>
                <a:lnTo>
                  <a:pt x="40727" y="147748"/>
                </a:lnTo>
                <a:lnTo>
                  <a:pt x="43435" y="144559"/>
                </a:lnTo>
                <a:lnTo>
                  <a:pt x="45420" y="141311"/>
                </a:lnTo>
                <a:lnTo>
                  <a:pt x="45840" y="138544"/>
                </a:lnTo>
                <a:lnTo>
                  <a:pt x="47886" y="139025"/>
                </a:lnTo>
                <a:lnTo>
                  <a:pt x="49570" y="138484"/>
                </a:lnTo>
                <a:lnTo>
                  <a:pt x="50533" y="135837"/>
                </a:lnTo>
                <a:lnTo>
                  <a:pt x="53060" y="134393"/>
                </a:lnTo>
                <a:lnTo>
                  <a:pt x="53420" y="133791"/>
                </a:lnTo>
                <a:lnTo>
                  <a:pt x="55526" y="133009"/>
                </a:lnTo>
                <a:lnTo>
                  <a:pt x="56128" y="131265"/>
                </a:lnTo>
                <a:lnTo>
                  <a:pt x="58233" y="129339"/>
                </a:lnTo>
                <a:lnTo>
                  <a:pt x="58594" y="128257"/>
                </a:lnTo>
                <a:lnTo>
                  <a:pt x="60278" y="127775"/>
                </a:lnTo>
                <a:lnTo>
                  <a:pt x="66354" y="123624"/>
                </a:lnTo>
                <a:lnTo>
                  <a:pt x="67076" y="122361"/>
                </a:lnTo>
                <a:lnTo>
                  <a:pt x="67678" y="122782"/>
                </a:lnTo>
                <a:lnTo>
                  <a:pt x="69603" y="121579"/>
                </a:lnTo>
                <a:lnTo>
                  <a:pt x="71288" y="121098"/>
                </a:lnTo>
                <a:lnTo>
                  <a:pt x="72129" y="118752"/>
                </a:lnTo>
                <a:lnTo>
                  <a:pt x="72129" y="113698"/>
                </a:lnTo>
                <a:lnTo>
                  <a:pt x="73152" y="112676"/>
                </a:lnTo>
                <a:lnTo>
                  <a:pt x="73092" y="111112"/>
                </a:lnTo>
                <a:lnTo>
                  <a:pt x="73693" y="110751"/>
                </a:lnTo>
                <a:lnTo>
                  <a:pt x="73693" y="108826"/>
                </a:lnTo>
                <a:lnTo>
                  <a:pt x="75078" y="106840"/>
                </a:lnTo>
                <a:lnTo>
                  <a:pt x="75438" y="105216"/>
                </a:lnTo>
                <a:lnTo>
                  <a:pt x="76521" y="104615"/>
                </a:lnTo>
                <a:lnTo>
                  <a:pt x="77002" y="102810"/>
                </a:lnTo>
                <a:lnTo>
                  <a:pt x="78807" y="101486"/>
                </a:lnTo>
                <a:lnTo>
                  <a:pt x="78086" y="97757"/>
                </a:lnTo>
                <a:lnTo>
                  <a:pt x="78807" y="95410"/>
                </a:lnTo>
                <a:lnTo>
                  <a:pt x="79108" y="92403"/>
                </a:lnTo>
                <a:lnTo>
                  <a:pt x="84041" y="88673"/>
                </a:lnTo>
                <a:lnTo>
                  <a:pt x="85966" y="88011"/>
                </a:lnTo>
                <a:lnTo>
                  <a:pt x="91200" y="81574"/>
                </a:lnTo>
                <a:lnTo>
                  <a:pt x="94509" y="79769"/>
                </a:lnTo>
                <a:lnTo>
                  <a:pt x="99982" y="71768"/>
                </a:lnTo>
                <a:lnTo>
                  <a:pt x="101186" y="69121"/>
                </a:lnTo>
                <a:lnTo>
                  <a:pt x="100704" y="67196"/>
                </a:lnTo>
                <a:lnTo>
                  <a:pt x="99682" y="66053"/>
                </a:lnTo>
                <a:lnTo>
                  <a:pt x="97035" y="62444"/>
                </a:lnTo>
                <a:lnTo>
                  <a:pt x="96914" y="6057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" name="Freeform: Shape 303" title="NY-24">
            <a:extLst>
              <a:ext uri="{FF2B5EF4-FFF2-40B4-BE49-F238E27FC236}">
                <a16:creationId xmlns:a16="http://schemas.microsoft.com/office/drawing/2014/main" id="{8CBE83AA-A475-E778-3868-D3F18D76992A}"/>
              </a:ext>
            </a:extLst>
          </p:cNvPr>
          <p:cNvSpPr/>
          <p:nvPr/>
        </p:nvSpPr>
        <p:spPr>
          <a:xfrm>
            <a:off x="6709644" y="2730838"/>
            <a:ext cx="313179" cy="324464"/>
          </a:xfrm>
          <a:custGeom>
            <a:avLst/>
            <a:gdLst>
              <a:gd name="connsiteX0" fmla="*/ 0 w 391989"/>
              <a:gd name="connsiteY0" fmla="*/ 279012 h 420563"/>
              <a:gd name="connsiteX1" fmla="*/ 3068 w 391989"/>
              <a:gd name="connsiteY1" fmla="*/ 277147 h 420563"/>
              <a:gd name="connsiteX2" fmla="*/ 4933 w 391989"/>
              <a:gd name="connsiteY2" fmla="*/ 276546 h 420563"/>
              <a:gd name="connsiteX3" fmla="*/ 8542 w 391989"/>
              <a:gd name="connsiteY3" fmla="*/ 274922 h 420563"/>
              <a:gd name="connsiteX4" fmla="*/ 14979 w 391989"/>
              <a:gd name="connsiteY4" fmla="*/ 270650 h 420563"/>
              <a:gd name="connsiteX5" fmla="*/ 19491 w 391989"/>
              <a:gd name="connsiteY5" fmla="*/ 268846 h 420563"/>
              <a:gd name="connsiteX6" fmla="*/ 25988 w 391989"/>
              <a:gd name="connsiteY6" fmla="*/ 265597 h 420563"/>
              <a:gd name="connsiteX7" fmla="*/ 33568 w 391989"/>
              <a:gd name="connsiteY7" fmla="*/ 262890 h 420563"/>
              <a:gd name="connsiteX8" fmla="*/ 36877 w 391989"/>
              <a:gd name="connsiteY8" fmla="*/ 262710 h 420563"/>
              <a:gd name="connsiteX9" fmla="*/ 39764 w 391989"/>
              <a:gd name="connsiteY9" fmla="*/ 275463 h 420563"/>
              <a:gd name="connsiteX10" fmla="*/ 47705 w 391989"/>
              <a:gd name="connsiteY10" fmla="*/ 273057 h 420563"/>
              <a:gd name="connsiteX11" fmla="*/ 62203 w 391989"/>
              <a:gd name="connsiteY11" fmla="*/ 269387 h 420563"/>
              <a:gd name="connsiteX12" fmla="*/ 64429 w 391989"/>
              <a:gd name="connsiteY12" fmla="*/ 279494 h 420563"/>
              <a:gd name="connsiteX13" fmla="*/ 74656 w 391989"/>
              <a:gd name="connsiteY13" fmla="*/ 277087 h 420563"/>
              <a:gd name="connsiteX14" fmla="*/ 88793 w 391989"/>
              <a:gd name="connsiteY14" fmla="*/ 273357 h 420563"/>
              <a:gd name="connsiteX15" fmla="*/ 90357 w 391989"/>
              <a:gd name="connsiteY15" fmla="*/ 280095 h 420563"/>
              <a:gd name="connsiteX16" fmla="*/ 102329 w 391989"/>
              <a:gd name="connsiteY16" fmla="*/ 277147 h 420563"/>
              <a:gd name="connsiteX17" fmla="*/ 105938 w 391989"/>
              <a:gd name="connsiteY17" fmla="*/ 292909 h 420563"/>
              <a:gd name="connsiteX18" fmla="*/ 111172 w 391989"/>
              <a:gd name="connsiteY18" fmla="*/ 291345 h 420563"/>
              <a:gd name="connsiteX19" fmla="*/ 122180 w 391989"/>
              <a:gd name="connsiteY19" fmla="*/ 288638 h 420563"/>
              <a:gd name="connsiteX20" fmla="*/ 120376 w 391989"/>
              <a:gd name="connsiteY20" fmla="*/ 307467 h 420563"/>
              <a:gd name="connsiteX21" fmla="*/ 126752 w 391989"/>
              <a:gd name="connsiteY21" fmla="*/ 306384 h 420563"/>
              <a:gd name="connsiteX22" fmla="*/ 128196 w 391989"/>
              <a:gd name="connsiteY22" fmla="*/ 315769 h 420563"/>
              <a:gd name="connsiteX23" fmla="*/ 152139 w 391989"/>
              <a:gd name="connsiteY23" fmla="*/ 309753 h 420563"/>
              <a:gd name="connsiteX24" fmla="*/ 152139 w 391989"/>
              <a:gd name="connsiteY24" fmla="*/ 310956 h 420563"/>
              <a:gd name="connsiteX25" fmla="*/ 153944 w 391989"/>
              <a:gd name="connsiteY25" fmla="*/ 311137 h 420563"/>
              <a:gd name="connsiteX26" fmla="*/ 154064 w 391989"/>
              <a:gd name="connsiteY26" fmla="*/ 316130 h 420563"/>
              <a:gd name="connsiteX27" fmla="*/ 153162 w 391989"/>
              <a:gd name="connsiteY27" fmla="*/ 316130 h 420563"/>
              <a:gd name="connsiteX28" fmla="*/ 153944 w 391989"/>
              <a:gd name="connsiteY28" fmla="*/ 317754 h 420563"/>
              <a:gd name="connsiteX29" fmla="*/ 152921 w 391989"/>
              <a:gd name="connsiteY29" fmla="*/ 317453 h 420563"/>
              <a:gd name="connsiteX30" fmla="*/ 152139 w 391989"/>
              <a:gd name="connsiteY30" fmla="*/ 318416 h 420563"/>
              <a:gd name="connsiteX31" fmla="*/ 150335 w 391989"/>
              <a:gd name="connsiteY31" fmla="*/ 318837 h 420563"/>
              <a:gd name="connsiteX32" fmla="*/ 150575 w 391989"/>
              <a:gd name="connsiteY32" fmla="*/ 319438 h 420563"/>
              <a:gd name="connsiteX33" fmla="*/ 166818 w 391989"/>
              <a:gd name="connsiteY33" fmla="*/ 315648 h 420563"/>
              <a:gd name="connsiteX34" fmla="*/ 166938 w 391989"/>
              <a:gd name="connsiteY34" fmla="*/ 314626 h 420563"/>
              <a:gd name="connsiteX35" fmla="*/ 187392 w 391989"/>
              <a:gd name="connsiteY35" fmla="*/ 309813 h 420563"/>
              <a:gd name="connsiteX36" fmla="*/ 182820 w 391989"/>
              <a:gd name="connsiteY36" fmla="*/ 292969 h 420563"/>
              <a:gd name="connsiteX37" fmla="*/ 198100 w 391989"/>
              <a:gd name="connsiteY37" fmla="*/ 289179 h 420563"/>
              <a:gd name="connsiteX38" fmla="*/ 195634 w 391989"/>
              <a:gd name="connsiteY38" fmla="*/ 279554 h 420563"/>
              <a:gd name="connsiteX39" fmla="*/ 191904 w 391989"/>
              <a:gd name="connsiteY39" fmla="*/ 266078 h 420563"/>
              <a:gd name="connsiteX40" fmla="*/ 186429 w 391989"/>
              <a:gd name="connsiteY40" fmla="*/ 244782 h 420563"/>
              <a:gd name="connsiteX41" fmla="*/ 190700 w 391989"/>
              <a:gd name="connsiteY41" fmla="*/ 242737 h 420563"/>
              <a:gd name="connsiteX42" fmla="*/ 191663 w 391989"/>
              <a:gd name="connsiteY42" fmla="*/ 243098 h 420563"/>
              <a:gd name="connsiteX43" fmla="*/ 193348 w 391989"/>
              <a:gd name="connsiteY43" fmla="*/ 242136 h 420563"/>
              <a:gd name="connsiteX44" fmla="*/ 194972 w 391989"/>
              <a:gd name="connsiteY44" fmla="*/ 242075 h 420563"/>
              <a:gd name="connsiteX45" fmla="*/ 201168 w 391989"/>
              <a:gd name="connsiteY45" fmla="*/ 240752 h 420563"/>
              <a:gd name="connsiteX46" fmla="*/ 207545 w 391989"/>
              <a:gd name="connsiteY46" fmla="*/ 237864 h 420563"/>
              <a:gd name="connsiteX47" fmla="*/ 209951 w 391989"/>
              <a:gd name="connsiteY47" fmla="*/ 237503 h 420563"/>
              <a:gd name="connsiteX48" fmla="*/ 210553 w 391989"/>
              <a:gd name="connsiteY48" fmla="*/ 236842 h 420563"/>
              <a:gd name="connsiteX49" fmla="*/ 213139 w 391989"/>
              <a:gd name="connsiteY49" fmla="*/ 236962 h 420563"/>
              <a:gd name="connsiteX50" fmla="*/ 215907 w 391989"/>
              <a:gd name="connsiteY50" fmla="*/ 234796 h 420563"/>
              <a:gd name="connsiteX51" fmla="*/ 217771 w 391989"/>
              <a:gd name="connsiteY51" fmla="*/ 234977 h 420563"/>
              <a:gd name="connsiteX52" fmla="*/ 221441 w 391989"/>
              <a:gd name="connsiteY52" fmla="*/ 233172 h 420563"/>
              <a:gd name="connsiteX53" fmla="*/ 223366 w 391989"/>
              <a:gd name="connsiteY53" fmla="*/ 233653 h 420563"/>
              <a:gd name="connsiteX54" fmla="*/ 226133 w 391989"/>
              <a:gd name="connsiteY54" fmla="*/ 233653 h 420563"/>
              <a:gd name="connsiteX55" fmla="*/ 226795 w 391989"/>
              <a:gd name="connsiteY55" fmla="*/ 233112 h 420563"/>
              <a:gd name="connsiteX56" fmla="*/ 229021 w 391989"/>
              <a:gd name="connsiteY56" fmla="*/ 233834 h 420563"/>
              <a:gd name="connsiteX57" fmla="*/ 229923 w 391989"/>
              <a:gd name="connsiteY57" fmla="*/ 233533 h 420563"/>
              <a:gd name="connsiteX58" fmla="*/ 231067 w 391989"/>
              <a:gd name="connsiteY58" fmla="*/ 234495 h 420563"/>
              <a:gd name="connsiteX59" fmla="*/ 236721 w 391989"/>
              <a:gd name="connsiteY59" fmla="*/ 232931 h 420563"/>
              <a:gd name="connsiteX60" fmla="*/ 238044 w 391989"/>
              <a:gd name="connsiteY60" fmla="*/ 231969 h 420563"/>
              <a:gd name="connsiteX61" fmla="*/ 239850 w 391989"/>
              <a:gd name="connsiteY61" fmla="*/ 231548 h 420563"/>
              <a:gd name="connsiteX62" fmla="*/ 241594 w 391989"/>
              <a:gd name="connsiteY62" fmla="*/ 231909 h 420563"/>
              <a:gd name="connsiteX63" fmla="*/ 243940 w 391989"/>
              <a:gd name="connsiteY63" fmla="*/ 230826 h 420563"/>
              <a:gd name="connsiteX64" fmla="*/ 246046 w 391989"/>
              <a:gd name="connsiteY64" fmla="*/ 227818 h 420563"/>
              <a:gd name="connsiteX65" fmla="*/ 246587 w 391989"/>
              <a:gd name="connsiteY65" fmla="*/ 227818 h 420563"/>
              <a:gd name="connsiteX66" fmla="*/ 249294 w 391989"/>
              <a:gd name="connsiteY66" fmla="*/ 224810 h 420563"/>
              <a:gd name="connsiteX67" fmla="*/ 251941 w 391989"/>
              <a:gd name="connsiteY67" fmla="*/ 224810 h 420563"/>
              <a:gd name="connsiteX68" fmla="*/ 254648 w 391989"/>
              <a:gd name="connsiteY68" fmla="*/ 223005 h 420563"/>
              <a:gd name="connsiteX69" fmla="*/ 256032 w 391989"/>
              <a:gd name="connsiteY69" fmla="*/ 221201 h 420563"/>
              <a:gd name="connsiteX70" fmla="*/ 258197 w 391989"/>
              <a:gd name="connsiteY70" fmla="*/ 220840 h 420563"/>
              <a:gd name="connsiteX71" fmla="*/ 263010 w 391989"/>
              <a:gd name="connsiteY71" fmla="*/ 218313 h 420563"/>
              <a:gd name="connsiteX72" fmla="*/ 266499 w 391989"/>
              <a:gd name="connsiteY72" fmla="*/ 214704 h 420563"/>
              <a:gd name="connsiteX73" fmla="*/ 268966 w 391989"/>
              <a:gd name="connsiteY73" fmla="*/ 210493 h 420563"/>
              <a:gd name="connsiteX74" fmla="*/ 271673 w 391989"/>
              <a:gd name="connsiteY74" fmla="*/ 209229 h 420563"/>
              <a:gd name="connsiteX75" fmla="*/ 273779 w 391989"/>
              <a:gd name="connsiteY75" fmla="*/ 208628 h 420563"/>
              <a:gd name="connsiteX76" fmla="*/ 276125 w 391989"/>
              <a:gd name="connsiteY76" fmla="*/ 204056 h 420563"/>
              <a:gd name="connsiteX77" fmla="*/ 278050 w 391989"/>
              <a:gd name="connsiteY77" fmla="*/ 196716 h 420563"/>
              <a:gd name="connsiteX78" fmla="*/ 278952 w 391989"/>
              <a:gd name="connsiteY78" fmla="*/ 194069 h 420563"/>
              <a:gd name="connsiteX79" fmla="*/ 280155 w 391989"/>
              <a:gd name="connsiteY79" fmla="*/ 193769 h 420563"/>
              <a:gd name="connsiteX80" fmla="*/ 281599 w 391989"/>
              <a:gd name="connsiteY80" fmla="*/ 191483 h 420563"/>
              <a:gd name="connsiteX81" fmla="*/ 282682 w 391989"/>
              <a:gd name="connsiteY81" fmla="*/ 191062 h 420563"/>
              <a:gd name="connsiteX82" fmla="*/ 286351 w 391989"/>
              <a:gd name="connsiteY82" fmla="*/ 185286 h 420563"/>
              <a:gd name="connsiteX83" fmla="*/ 288156 w 391989"/>
              <a:gd name="connsiteY83" fmla="*/ 183662 h 420563"/>
              <a:gd name="connsiteX84" fmla="*/ 290562 w 391989"/>
              <a:gd name="connsiteY84" fmla="*/ 181857 h 420563"/>
              <a:gd name="connsiteX85" fmla="*/ 292729 w 391989"/>
              <a:gd name="connsiteY85" fmla="*/ 179631 h 420563"/>
              <a:gd name="connsiteX86" fmla="*/ 295134 w 391989"/>
              <a:gd name="connsiteY86" fmla="*/ 177706 h 420563"/>
              <a:gd name="connsiteX87" fmla="*/ 296338 w 391989"/>
              <a:gd name="connsiteY87" fmla="*/ 173495 h 420563"/>
              <a:gd name="connsiteX88" fmla="*/ 301752 w 391989"/>
              <a:gd name="connsiteY88" fmla="*/ 168081 h 420563"/>
              <a:gd name="connsiteX89" fmla="*/ 302955 w 391989"/>
              <a:gd name="connsiteY89" fmla="*/ 166276 h 420563"/>
              <a:gd name="connsiteX90" fmla="*/ 308309 w 391989"/>
              <a:gd name="connsiteY90" fmla="*/ 164351 h 420563"/>
              <a:gd name="connsiteX91" fmla="*/ 312039 w 391989"/>
              <a:gd name="connsiteY91" fmla="*/ 165855 h 420563"/>
              <a:gd name="connsiteX92" fmla="*/ 314024 w 391989"/>
              <a:gd name="connsiteY92" fmla="*/ 165615 h 420563"/>
              <a:gd name="connsiteX93" fmla="*/ 316611 w 391989"/>
              <a:gd name="connsiteY93" fmla="*/ 164351 h 420563"/>
              <a:gd name="connsiteX94" fmla="*/ 319137 w 391989"/>
              <a:gd name="connsiteY94" fmla="*/ 163930 h 420563"/>
              <a:gd name="connsiteX95" fmla="*/ 320581 w 391989"/>
              <a:gd name="connsiteY95" fmla="*/ 162126 h 420563"/>
              <a:gd name="connsiteX96" fmla="*/ 325815 w 391989"/>
              <a:gd name="connsiteY96" fmla="*/ 159118 h 420563"/>
              <a:gd name="connsiteX97" fmla="*/ 327139 w 391989"/>
              <a:gd name="connsiteY97" fmla="*/ 156711 h 420563"/>
              <a:gd name="connsiteX98" fmla="*/ 327740 w 391989"/>
              <a:gd name="connsiteY98" fmla="*/ 149613 h 420563"/>
              <a:gd name="connsiteX99" fmla="*/ 327139 w 391989"/>
              <a:gd name="connsiteY99" fmla="*/ 144800 h 420563"/>
              <a:gd name="connsiteX100" fmla="*/ 324431 w 391989"/>
              <a:gd name="connsiteY100" fmla="*/ 133069 h 420563"/>
              <a:gd name="connsiteX101" fmla="*/ 322266 w 391989"/>
              <a:gd name="connsiteY101" fmla="*/ 127655 h 420563"/>
              <a:gd name="connsiteX102" fmla="*/ 322266 w 391989"/>
              <a:gd name="connsiteY102" fmla="*/ 127114 h 420563"/>
              <a:gd name="connsiteX103" fmla="*/ 317874 w 391989"/>
              <a:gd name="connsiteY103" fmla="*/ 117007 h 420563"/>
              <a:gd name="connsiteX104" fmla="*/ 313362 w 391989"/>
              <a:gd name="connsiteY104" fmla="*/ 108344 h 420563"/>
              <a:gd name="connsiteX105" fmla="*/ 311919 w 391989"/>
              <a:gd name="connsiteY105" fmla="*/ 107442 h 420563"/>
              <a:gd name="connsiteX106" fmla="*/ 311738 w 391989"/>
              <a:gd name="connsiteY106" fmla="*/ 105156 h 420563"/>
              <a:gd name="connsiteX107" fmla="*/ 310896 w 391989"/>
              <a:gd name="connsiteY107" fmla="*/ 106540 h 420563"/>
              <a:gd name="connsiteX108" fmla="*/ 308911 w 391989"/>
              <a:gd name="connsiteY108" fmla="*/ 105036 h 420563"/>
              <a:gd name="connsiteX109" fmla="*/ 307045 w 391989"/>
              <a:gd name="connsiteY109" fmla="*/ 105938 h 420563"/>
              <a:gd name="connsiteX110" fmla="*/ 307045 w 391989"/>
              <a:gd name="connsiteY110" fmla="*/ 103772 h 420563"/>
              <a:gd name="connsiteX111" fmla="*/ 305181 w 391989"/>
              <a:gd name="connsiteY111" fmla="*/ 103291 h 420563"/>
              <a:gd name="connsiteX112" fmla="*/ 303496 w 391989"/>
              <a:gd name="connsiteY112" fmla="*/ 104314 h 420563"/>
              <a:gd name="connsiteX113" fmla="*/ 302474 w 391989"/>
              <a:gd name="connsiteY113" fmla="*/ 104374 h 420563"/>
              <a:gd name="connsiteX114" fmla="*/ 302534 w 391989"/>
              <a:gd name="connsiteY114" fmla="*/ 102329 h 420563"/>
              <a:gd name="connsiteX115" fmla="*/ 301932 w 391989"/>
              <a:gd name="connsiteY115" fmla="*/ 101186 h 420563"/>
              <a:gd name="connsiteX116" fmla="*/ 302774 w 391989"/>
              <a:gd name="connsiteY116" fmla="*/ 98539 h 420563"/>
              <a:gd name="connsiteX117" fmla="*/ 303858 w 391989"/>
              <a:gd name="connsiteY117" fmla="*/ 96734 h 420563"/>
              <a:gd name="connsiteX118" fmla="*/ 305482 w 391989"/>
              <a:gd name="connsiteY118" fmla="*/ 95110 h 420563"/>
              <a:gd name="connsiteX119" fmla="*/ 306685 w 391989"/>
              <a:gd name="connsiteY119" fmla="*/ 95049 h 420563"/>
              <a:gd name="connsiteX120" fmla="*/ 309392 w 391989"/>
              <a:gd name="connsiteY120" fmla="*/ 93124 h 420563"/>
              <a:gd name="connsiteX121" fmla="*/ 310776 w 391989"/>
              <a:gd name="connsiteY121" fmla="*/ 90117 h 420563"/>
              <a:gd name="connsiteX122" fmla="*/ 310595 w 391989"/>
              <a:gd name="connsiteY122" fmla="*/ 94328 h 420563"/>
              <a:gd name="connsiteX123" fmla="*/ 309392 w 391989"/>
              <a:gd name="connsiteY123" fmla="*/ 97757 h 420563"/>
              <a:gd name="connsiteX124" fmla="*/ 310835 w 391989"/>
              <a:gd name="connsiteY124" fmla="*/ 96914 h 420563"/>
              <a:gd name="connsiteX125" fmla="*/ 312400 w 391989"/>
              <a:gd name="connsiteY125" fmla="*/ 97035 h 420563"/>
              <a:gd name="connsiteX126" fmla="*/ 313964 w 391989"/>
              <a:gd name="connsiteY126" fmla="*/ 98719 h 420563"/>
              <a:gd name="connsiteX127" fmla="*/ 314806 w 391989"/>
              <a:gd name="connsiteY127" fmla="*/ 98057 h 420563"/>
              <a:gd name="connsiteX128" fmla="*/ 313903 w 391989"/>
              <a:gd name="connsiteY128" fmla="*/ 96193 h 420563"/>
              <a:gd name="connsiteX129" fmla="*/ 316190 w 391989"/>
              <a:gd name="connsiteY129" fmla="*/ 93064 h 420563"/>
              <a:gd name="connsiteX130" fmla="*/ 317514 w 391989"/>
              <a:gd name="connsiteY130" fmla="*/ 92042 h 420563"/>
              <a:gd name="connsiteX131" fmla="*/ 319137 w 391989"/>
              <a:gd name="connsiteY131" fmla="*/ 89756 h 420563"/>
              <a:gd name="connsiteX132" fmla="*/ 320341 w 391989"/>
              <a:gd name="connsiteY132" fmla="*/ 89816 h 420563"/>
              <a:gd name="connsiteX133" fmla="*/ 322266 w 391989"/>
              <a:gd name="connsiteY133" fmla="*/ 87590 h 420563"/>
              <a:gd name="connsiteX134" fmla="*/ 321785 w 391989"/>
              <a:gd name="connsiteY134" fmla="*/ 84702 h 420563"/>
              <a:gd name="connsiteX135" fmla="*/ 320100 w 391989"/>
              <a:gd name="connsiteY135" fmla="*/ 81153 h 420563"/>
              <a:gd name="connsiteX136" fmla="*/ 318596 w 391989"/>
              <a:gd name="connsiteY136" fmla="*/ 80130 h 420563"/>
              <a:gd name="connsiteX137" fmla="*/ 319980 w 391989"/>
              <a:gd name="connsiteY137" fmla="*/ 77784 h 420563"/>
              <a:gd name="connsiteX138" fmla="*/ 320882 w 391989"/>
              <a:gd name="connsiteY138" fmla="*/ 77784 h 420563"/>
              <a:gd name="connsiteX139" fmla="*/ 321785 w 391989"/>
              <a:gd name="connsiteY139" fmla="*/ 76220 h 420563"/>
              <a:gd name="connsiteX140" fmla="*/ 322446 w 391989"/>
              <a:gd name="connsiteY140" fmla="*/ 73994 h 420563"/>
              <a:gd name="connsiteX141" fmla="*/ 324251 w 391989"/>
              <a:gd name="connsiteY141" fmla="*/ 71468 h 420563"/>
              <a:gd name="connsiteX142" fmla="*/ 325454 w 391989"/>
              <a:gd name="connsiteY142" fmla="*/ 71407 h 420563"/>
              <a:gd name="connsiteX143" fmla="*/ 325875 w 391989"/>
              <a:gd name="connsiteY143" fmla="*/ 72370 h 420563"/>
              <a:gd name="connsiteX144" fmla="*/ 327379 w 391989"/>
              <a:gd name="connsiteY144" fmla="*/ 71167 h 420563"/>
              <a:gd name="connsiteX145" fmla="*/ 326958 w 391989"/>
              <a:gd name="connsiteY145" fmla="*/ 69001 h 420563"/>
              <a:gd name="connsiteX146" fmla="*/ 325213 w 391989"/>
              <a:gd name="connsiteY146" fmla="*/ 68941 h 420563"/>
              <a:gd name="connsiteX147" fmla="*/ 323830 w 391989"/>
              <a:gd name="connsiteY147" fmla="*/ 67858 h 420563"/>
              <a:gd name="connsiteX148" fmla="*/ 323108 w 391989"/>
              <a:gd name="connsiteY148" fmla="*/ 68219 h 420563"/>
              <a:gd name="connsiteX149" fmla="*/ 319077 w 391989"/>
              <a:gd name="connsiteY149" fmla="*/ 74175 h 420563"/>
              <a:gd name="connsiteX150" fmla="*/ 317754 w 391989"/>
              <a:gd name="connsiteY150" fmla="*/ 75558 h 420563"/>
              <a:gd name="connsiteX151" fmla="*/ 316551 w 391989"/>
              <a:gd name="connsiteY151" fmla="*/ 75799 h 420563"/>
              <a:gd name="connsiteX152" fmla="*/ 315107 w 391989"/>
              <a:gd name="connsiteY152" fmla="*/ 77363 h 420563"/>
              <a:gd name="connsiteX153" fmla="*/ 313724 w 391989"/>
              <a:gd name="connsiteY153" fmla="*/ 77844 h 420563"/>
              <a:gd name="connsiteX154" fmla="*/ 312701 w 391989"/>
              <a:gd name="connsiteY154" fmla="*/ 77002 h 420563"/>
              <a:gd name="connsiteX155" fmla="*/ 312942 w 391989"/>
              <a:gd name="connsiteY155" fmla="*/ 75679 h 420563"/>
              <a:gd name="connsiteX156" fmla="*/ 312339 w 391989"/>
              <a:gd name="connsiteY156" fmla="*/ 75137 h 420563"/>
              <a:gd name="connsiteX157" fmla="*/ 309272 w 391989"/>
              <a:gd name="connsiteY157" fmla="*/ 77183 h 420563"/>
              <a:gd name="connsiteX158" fmla="*/ 308790 w 391989"/>
              <a:gd name="connsiteY158" fmla="*/ 76040 h 420563"/>
              <a:gd name="connsiteX159" fmla="*/ 307888 w 391989"/>
              <a:gd name="connsiteY159" fmla="*/ 76100 h 420563"/>
              <a:gd name="connsiteX160" fmla="*/ 307888 w 391989"/>
              <a:gd name="connsiteY160" fmla="*/ 73332 h 420563"/>
              <a:gd name="connsiteX161" fmla="*/ 309331 w 391989"/>
              <a:gd name="connsiteY161" fmla="*/ 70806 h 420563"/>
              <a:gd name="connsiteX162" fmla="*/ 314024 w 391989"/>
              <a:gd name="connsiteY162" fmla="*/ 68099 h 420563"/>
              <a:gd name="connsiteX163" fmla="*/ 316069 w 391989"/>
              <a:gd name="connsiteY163" fmla="*/ 65211 h 420563"/>
              <a:gd name="connsiteX164" fmla="*/ 316671 w 391989"/>
              <a:gd name="connsiteY164" fmla="*/ 62805 h 420563"/>
              <a:gd name="connsiteX165" fmla="*/ 316069 w 391989"/>
              <a:gd name="connsiteY165" fmla="*/ 61662 h 420563"/>
              <a:gd name="connsiteX166" fmla="*/ 313663 w 391989"/>
              <a:gd name="connsiteY166" fmla="*/ 62143 h 420563"/>
              <a:gd name="connsiteX167" fmla="*/ 312821 w 391989"/>
              <a:gd name="connsiteY167" fmla="*/ 63948 h 420563"/>
              <a:gd name="connsiteX168" fmla="*/ 311617 w 391989"/>
              <a:gd name="connsiteY168" fmla="*/ 64429 h 420563"/>
              <a:gd name="connsiteX169" fmla="*/ 310294 w 391989"/>
              <a:gd name="connsiteY169" fmla="*/ 63828 h 420563"/>
              <a:gd name="connsiteX170" fmla="*/ 311858 w 391989"/>
              <a:gd name="connsiteY170" fmla="*/ 61120 h 420563"/>
              <a:gd name="connsiteX171" fmla="*/ 312039 w 391989"/>
              <a:gd name="connsiteY171" fmla="*/ 59436 h 420563"/>
              <a:gd name="connsiteX172" fmla="*/ 310475 w 391989"/>
              <a:gd name="connsiteY172" fmla="*/ 57932 h 420563"/>
              <a:gd name="connsiteX173" fmla="*/ 307948 w 391989"/>
              <a:gd name="connsiteY173" fmla="*/ 58654 h 420563"/>
              <a:gd name="connsiteX174" fmla="*/ 306865 w 391989"/>
              <a:gd name="connsiteY174" fmla="*/ 60038 h 420563"/>
              <a:gd name="connsiteX175" fmla="*/ 305241 w 391989"/>
              <a:gd name="connsiteY175" fmla="*/ 60579 h 420563"/>
              <a:gd name="connsiteX176" fmla="*/ 304519 w 391989"/>
              <a:gd name="connsiteY176" fmla="*/ 61481 h 420563"/>
              <a:gd name="connsiteX177" fmla="*/ 303015 w 391989"/>
              <a:gd name="connsiteY177" fmla="*/ 60519 h 420563"/>
              <a:gd name="connsiteX178" fmla="*/ 303978 w 391989"/>
              <a:gd name="connsiteY178" fmla="*/ 57150 h 420563"/>
              <a:gd name="connsiteX179" fmla="*/ 303677 w 391989"/>
              <a:gd name="connsiteY179" fmla="*/ 56789 h 420563"/>
              <a:gd name="connsiteX180" fmla="*/ 301872 w 391989"/>
              <a:gd name="connsiteY180" fmla="*/ 59857 h 420563"/>
              <a:gd name="connsiteX181" fmla="*/ 298864 w 391989"/>
              <a:gd name="connsiteY181" fmla="*/ 61481 h 420563"/>
              <a:gd name="connsiteX182" fmla="*/ 298323 w 391989"/>
              <a:gd name="connsiteY182" fmla="*/ 61241 h 420563"/>
              <a:gd name="connsiteX183" fmla="*/ 296759 w 391989"/>
              <a:gd name="connsiteY183" fmla="*/ 63767 h 420563"/>
              <a:gd name="connsiteX184" fmla="*/ 296037 w 391989"/>
              <a:gd name="connsiteY184" fmla="*/ 67858 h 420563"/>
              <a:gd name="connsiteX185" fmla="*/ 296157 w 391989"/>
              <a:gd name="connsiteY185" fmla="*/ 70686 h 420563"/>
              <a:gd name="connsiteX186" fmla="*/ 297180 w 391989"/>
              <a:gd name="connsiteY186" fmla="*/ 70806 h 420563"/>
              <a:gd name="connsiteX187" fmla="*/ 302293 w 391989"/>
              <a:gd name="connsiteY187" fmla="*/ 66956 h 420563"/>
              <a:gd name="connsiteX188" fmla="*/ 306023 w 391989"/>
              <a:gd name="connsiteY188" fmla="*/ 65933 h 420563"/>
              <a:gd name="connsiteX189" fmla="*/ 306564 w 391989"/>
              <a:gd name="connsiteY189" fmla="*/ 66535 h 420563"/>
              <a:gd name="connsiteX190" fmla="*/ 304940 w 391989"/>
              <a:gd name="connsiteY190" fmla="*/ 71528 h 420563"/>
              <a:gd name="connsiteX191" fmla="*/ 305301 w 391989"/>
              <a:gd name="connsiteY191" fmla="*/ 73272 h 420563"/>
              <a:gd name="connsiteX192" fmla="*/ 303978 w 391989"/>
              <a:gd name="connsiteY192" fmla="*/ 76641 h 420563"/>
              <a:gd name="connsiteX193" fmla="*/ 302173 w 391989"/>
              <a:gd name="connsiteY193" fmla="*/ 79408 h 420563"/>
              <a:gd name="connsiteX194" fmla="*/ 301331 w 391989"/>
              <a:gd name="connsiteY194" fmla="*/ 79408 h 420563"/>
              <a:gd name="connsiteX195" fmla="*/ 300128 w 391989"/>
              <a:gd name="connsiteY195" fmla="*/ 80973 h 420563"/>
              <a:gd name="connsiteX196" fmla="*/ 299045 w 391989"/>
              <a:gd name="connsiteY196" fmla="*/ 81574 h 420563"/>
              <a:gd name="connsiteX197" fmla="*/ 298323 w 391989"/>
              <a:gd name="connsiteY197" fmla="*/ 80311 h 420563"/>
              <a:gd name="connsiteX198" fmla="*/ 299105 w 391989"/>
              <a:gd name="connsiteY198" fmla="*/ 77544 h 420563"/>
              <a:gd name="connsiteX199" fmla="*/ 299346 w 391989"/>
              <a:gd name="connsiteY199" fmla="*/ 74536 h 420563"/>
              <a:gd name="connsiteX200" fmla="*/ 298503 w 391989"/>
              <a:gd name="connsiteY200" fmla="*/ 73513 h 420563"/>
              <a:gd name="connsiteX201" fmla="*/ 295616 w 391989"/>
              <a:gd name="connsiteY201" fmla="*/ 72310 h 420563"/>
              <a:gd name="connsiteX202" fmla="*/ 294713 w 391989"/>
              <a:gd name="connsiteY202" fmla="*/ 73152 h 420563"/>
              <a:gd name="connsiteX203" fmla="*/ 293510 w 391989"/>
              <a:gd name="connsiteY203" fmla="*/ 72370 h 420563"/>
              <a:gd name="connsiteX204" fmla="*/ 293390 w 391989"/>
              <a:gd name="connsiteY204" fmla="*/ 71046 h 420563"/>
              <a:gd name="connsiteX205" fmla="*/ 292367 w 391989"/>
              <a:gd name="connsiteY205" fmla="*/ 70385 h 420563"/>
              <a:gd name="connsiteX206" fmla="*/ 292908 w 391989"/>
              <a:gd name="connsiteY206" fmla="*/ 69182 h 420563"/>
              <a:gd name="connsiteX207" fmla="*/ 292608 w 391989"/>
              <a:gd name="connsiteY207" fmla="*/ 67377 h 420563"/>
              <a:gd name="connsiteX208" fmla="*/ 292969 w 391989"/>
              <a:gd name="connsiteY208" fmla="*/ 65873 h 420563"/>
              <a:gd name="connsiteX209" fmla="*/ 292247 w 391989"/>
              <a:gd name="connsiteY209" fmla="*/ 65692 h 420563"/>
              <a:gd name="connsiteX210" fmla="*/ 292307 w 391989"/>
              <a:gd name="connsiteY210" fmla="*/ 63767 h 420563"/>
              <a:gd name="connsiteX211" fmla="*/ 289660 w 391989"/>
              <a:gd name="connsiteY211" fmla="*/ 64489 h 420563"/>
              <a:gd name="connsiteX212" fmla="*/ 287013 w 391989"/>
              <a:gd name="connsiteY212" fmla="*/ 64188 h 420563"/>
              <a:gd name="connsiteX213" fmla="*/ 286832 w 391989"/>
              <a:gd name="connsiteY213" fmla="*/ 62444 h 420563"/>
              <a:gd name="connsiteX214" fmla="*/ 286231 w 391989"/>
              <a:gd name="connsiteY214" fmla="*/ 62023 h 420563"/>
              <a:gd name="connsiteX215" fmla="*/ 284848 w 391989"/>
              <a:gd name="connsiteY215" fmla="*/ 63406 h 420563"/>
              <a:gd name="connsiteX216" fmla="*/ 283223 w 391989"/>
              <a:gd name="connsiteY216" fmla="*/ 63767 h 420563"/>
              <a:gd name="connsiteX217" fmla="*/ 283042 w 391989"/>
              <a:gd name="connsiteY217" fmla="*/ 62624 h 420563"/>
              <a:gd name="connsiteX218" fmla="*/ 284546 w 391989"/>
              <a:gd name="connsiteY218" fmla="*/ 60459 h 420563"/>
              <a:gd name="connsiteX219" fmla="*/ 283584 w 391989"/>
              <a:gd name="connsiteY219" fmla="*/ 59436 h 420563"/>
              <a:gd name="connsiteX220" fmla="*/ 282381 w 391989"/>
              <a:gd name="connsiteY220" fmla="*/ 60699 h 420563"/>
              <a:gd name="connsiteX221" fmla="*/ 281779 w 391989"/>
              <a:gd name="connsiteY221" fmla="*/ 58173 h 420563"/>
              <a:gd name="connsiteX222" fmla="*/ 280516 w 391989"/>
              <a:gd name="connsiteY222" fmla="*/ 58774 h 420563"/>
              <a:gd name="connsiteX223" fmla="*/ 280817 w 391989"/>
              <a:gd name="connsiteY223" fmla="*/ 56428 h 420563"/>
              <a:gd name="connsiteX224" fmla="*/ 282381 w 391989"/>
              <a:gd name="connsiteY224" fmla="*/ 53601 h 420563"/>
              <a:gd name="connsiteX225" fmla="*/ 280877 w 391989"/>
              <a:gd name="connsiteY225" fmla="*/ 52157 h 420563"/>
              <a:gd name="connsiteX226" fmla="*/ 281178 w 391989"/>
              <a:gd name="connsiteY226" fmla="*/ 51856 h 420563"/>
              <a:gd name="connsiteX227" fmla="*/ 283344 w 391989"/>
              <a:gd name="connsiteY227" fmla="*/ 38621 h 420563"/>
              <a:gd name="connsiteX228" fmla="*/ 286532 w 391989"/>
              <a:gd name="connsiteY228" fmla="*/ 36817 h 420563"/>
              <a:gd name="connsiteX229" fmla="*/ 291946 w 391989"/>
              <a:gd name="connsiteY229" fmla="*/ 35433 h 420563"/>
              <a:gd name="connsiteX230" fmla="*/ 296458 w 391989"/>
              <a:gd name="connsiteY230" fmla="*/ 32124 h 420563"/>
              <a:gd name="connsiteX231" fmla="*/ 298082 w 391989"/>
              <a:gd name="connsiteY231" fmla="*/ 30320 h 420563"/>
              <a:gd name="connsiteX232" fmla="*/ 300729 w 391989"/>
              <a:gd name="connsiteY232" fmla="*/ 26048 h 420563"/>
              <a:gd name="connsiteX233" fmla="*/ 299105 w 391989"/>
              <a:gd name="connsiteY233" fmla="*/ 18408 h 420563"/>
              <a:gd name="connsiteX234" fmla="*/ 302354 w 391989"/>
              <a:gd name="connsiteY234" fmla="*/ 14378 h 420563"/>
              <a:gd name="connsiteX235" fmla="*/ 304158 w 391989"/>
              <a:gd name="connsiteY235" fmla="*/ 14257 h 420563"/>
              <a:gd name="connsiteX236" fmla="*/ 306625 w 391989"/>
              <a:gd name="connsiteY236" fmla="*/ 12633 h 420563"/>
              <a:gd name="connsiteX237" fmla="*/ 311919 w 391989"/>
              <a:gd name="connsiteY237" fmla="*/ 4933 h 420563"/>
              <a:gd name="connsiteX238" fmla="*/ 316129 w 391989"/>
              <a:gd name="connsiteY238" fmla="*/ 1444 h 420563"/>
              <a:gd name="connsiteX239" fmla="*/ 316911 w 391989"/>
              <a:gd name="connsiteY239" fmla="*/ 541 h 420563"/>
              <a:gd name="connsiteX240" fmla="*/ 319739 w 391989"/>
              <a:gd name="connsiteY240" fmla="*/ 0 h 420563"/>
              <a:gd name="connsiteX241" fmla="*/ 326477 w 391989"/>
              <a:gd name="connsiteY241" fmla="*/ 19010 h 420563"/>
              <a:gd name="connsiteX242" fmla="*/ 336824 w 391989"/>
              <a:gd name="connsiteY242" fmla="*/ 15220 h 420563"/>
              <a:gd name="connsiteX243" fmla="*/ 340192 w 391989"/>
              <a:gd name="connsiteY243" fmla="*/ 24003 h 420563"/>
              <a:gd name="connsiteX244" fmla="*/ 341998 w 391989"/>
              <a:gd name="connsiteY244" fmla="*/ 29838 h 420563"/>
              <a:gd name="connsiteX245" fmla="*/ 345968 w 391989"/>
              <a:gd name="connsiteY245" fmla="*/ 41389 h 420563"/>
              <a:gd name="connsiteX246" fmla="*/ 347051 w 391989"/>
              <a:gd name="connsiteY246" fmla="*/ 44757 h 420563"/>
              <a:gd name="connsiteX247" fmla="*/ 349638 w 391989"/>
              <a:gd name="connsiteY247" fmla="*/ 52698 h 420563"/>
              <a:gd name="connsiteX248" fmla="*/ 353367 w 391989"/>
              <a:gd name="connsiteY248" fmla="*/ 61963 h 420563"/>
              <a:gd name="connsiteX249" fmla="*/ 353848 w 391989"/>
              <a:gd name="connsiteY249" fmla="*/ 62564 h 420563"/>
              <a:gd name="connsiteX250" fmla="*/ 355894 w 391989"/>
              <a:gd name="connsiteY250" fmla="*/ 60459 h 420563"/>
              <a:gd name="connsiteX251" fmla="*/ 357338 w 391989"/>
              <a:gd name="connsiteY251" fmla="*/ 59857 h 420563"/>
              <a:gd name="connsiteX252" fmla="*/ 357458 w 391989"/>
              <a:gd name="connsiteY252" fmla="*/ 58895 h 420563"/>
              <a:gd name="connsiteX253" fmla="*/ 359383 w 391989"/>
              <a:gd name="connsiteY253" fmla="*/ 57090 h 420563"/>
              <a:gd name="connsiteX254" fmla="*/ 359022 w 391989"/>
              <a:gd name="connsiteY254" fmla="*/ 55105 h 420563"/>
              <a:gd name="connsiteX255" fmla="*/ 361549 w 391989"/>
              <a:gd name="connsiteY255" fmla="*/ 55225 h 420563"/>
              <a:gd name="connsiteX256" fmla="*/ 362271 w 391989"/>
              <a:gd name="connsiteY256" fmla="*/ 54443 h 420563"/>
              <a:gd name="connsiteX257" fmla="*/ 362872 w 391989"/>
              <a:gd name="connsiteY257" fmla="*/ 52458 h 420563"/>
              <a:gd name="connsiteX258" fmla="*/ 364376 w 391989"/>
              <a:gd name="connsiteY258" fmla="*/ 50894 h 420563"/>
              <a:gd name="connsiteX259" fmla="*/ 366783 w 391989"/>
              <a:gd name="connsiteY259" fmla="*/ 50292 h 420563"/>
              <a:gd name="connsiteX260" fmla="*/ 368828 w 391989"/>
              <a:gd name="connsiteY260" fmla="*/ 47826 h 420563"/>
              <a:gd name="connsiteX261" fmla="*/ 369670 w 391989"/>
              <a:gd name="connsiteY261" fmla="*/ 47465 h 420563"/>
              <a:gd name="connsiteX262" fmla="*/ 369790 w 391989"/>
              <a:gd name="connsiteY262" fmla="*/ 45359 h 420563"/>
              <a:gd name="connsiteX263" fmla="*/ 370874 w 391989"/>
              <a:gd name="connsiteY263" fmla="*/ 44818 h 420563"/>
              <a:gd name="connsiteX264" fmla="*/ 371053 w 391989"/>
              <a:gd name="connsiteY264" fmla="*/ 43494 h 420563"/>
              <a:gd name="connsiteX265" fmla="*/ 372378 w 391989"/>
              <a:gd name="connsiteY265" fmla="*/ 44036 h 420563"/>
              <a:gd name="connsiteX266" fmla="*/ 373279 w 391989"/>
              <a:gd name="connsiteY266" fmla="*/ 43614 h 420563"/>
              <a:gd name="connsiteX267" fmla="*/ 374122 w 391989"/>
              <a:gd name="connsiteY267" fmla="*/ 44697 h 420563"/>
              <a:gd name="connsiteX268" fmla="*/ 373039 w 391989"/>
              <a:gd name="connsiteY268" fmla="*/ 46261 h 420563"/>
              <a:gd name="connsiteX269" fmla="*/ 373340 w 391989"/>
              <a:gd name="connsiteY269" fmla="*/ 47465 h 420563"/>
              <a:gd name="connsiteX270" fmla="*/ 376769 w 391989"/>
              <a:gd name="connsiteY270" fmla="*/ 48969 h 420563"/>
              <a:gd name="connsiteX271" fmla="*/ 378454 w 391989"/>
              <a:gd name="connsiteY271" fmla="*/ 48006 h 420563"/>
              <a:gd name="connsiteX272" fmla="*/ 379837 w 391989"/>
              <a:gd name="connsiteY272" fmla="*/ 48367 h 420563"/>
              <a:gd name="connsiteX273" fmla="*/ 381762 w 391989"/>
              <a:gd name="connsiteY273" fmla="*/ 52097 h 420563"/>
              <a:gd name="connsiteX274" fmla="*/ 383386 w 391989"/>
              <a:gd name="connsiteY274" fmla="*/ 53420 h 420563"/>
              <a:gd name="connsiteX275" fmla="*/ 384830 w 391989"/>
              <a:gd name="connsiteY275" fmla="*/ 52638 h 420563"/>
              <a:gd name="connsiteX276" fmla="*/ 386695 w 391989"/>
              <a:gd name="connsiteY276" fmla="*/ 53601 h 420563"/>
              <a:gd name="connsiteX277" fmla="*/ 387958 w 391989"/>
              <a:gd name="connsiteY277" fmla="*/ 52999 h 420563"/>
              <a:gd name="connsiteX278" fmla="*/ 387838 w 391989"/>
              <a:gd name="connsiteY278" fmla="*/ 54202 h 420563"/>
              <a:gd name="connsiteX279" fmla="*/ 389643 w 391989"/>
              <a:gd name="connsiteY279" fmla="*/ 54684 h 420563"/>
              <a:gd name="connsiteX280" fmla="*/ 389643 w 391989"/>
              <a:gd name="connsiteY280" fmla="*/ 55887 h 420563"/>
              <a:gd name="connsiteX281" fmla="*/ 388259 w 391989"/>
              <a:gd name="connsiteY281" fmla="*/ 56127 h 420563"/>
              <a:gd name="connsiteX282" fmla="*/ 387417 w 391989"/>
              <a:gd name="connsiteY282" fmla="*/ 55646 h 420563"/>
              <a:gd name="connsiteX283" fmla="*/ 377190 w 391989"/>
              <a:gd name="connsiteY283" fmla="*/ 70445 h 420563"/>
              <a:gd name="connsiteX284" fmla="*/ 371715 w 391989"/>
              <a:gd name="connsiteY284" fmla="*/ 78025 h 420563"/>
              <a:gd name="connsiteX285" fmla="*/ 360586 w 391989"/>
              <a:gd name="connsiteY285" fmla="*/ 80070 h 420563"/>
              <a:gd name="connsiteX286" fmla="*/ 361068 w 391989"/>
              <a:gd name="connsiteY286" fmla="*/ 82236 h 420563"/>
              <a:gd name="connsiteX287" fmla="*/ 363835 w 391989"/>
              <a:gd name="connsiteY287" fmla="*/ 97275 h 420563"/>
              <a:gd name="connsiteX288" fmla="*/ 372317 w 391989"/>
              <a:gd name="connsiteY288" fmla="*/ 95711 h 420563"/>
              <a:gd name="connsiteX289" fmla="*/ 375746 w 391989"/>
              <a:gd name="connsiteY289" fmla="*/ 104735 h 420563"/>
              <a:gd name="connsiteX290" fmla="*/ 383085 w 391989"/>
              <a:gd name="connsiteY290" fmla="*/ 125008 h 420563"/>
              <a:gd name="connsiteX291" fmla="*/ 384770 w 391989"/>
              <a:gd name="connsiteY291" fmla="*/ 130663 h 420563"/>
              <a:gd name="connsiteX292" fmla="*/ 385913 w 391989"/>
              <a:gd name="connsiteY292" fmla="*/ 133912 h 420563"/>
              <a:gd name="connsiteX293" fmla="*/ 391989 w 391989"/>
              <a:gd name="connsiteY293" fmla="*/ 153162 h 420563"/>
              <a:gd name="connsiteX294" fmla="*/ 383687 w 391989"/>
              <a:gd name="connsiteY294" fmla="*/ 152681 h 420563"/>
              <a:gd name="connsiteX295" fmla="*/ 382604 w 391989"/>
              <a:gd name="connsiteY295" fmla="*/ 174338 h 420563"/>
              <a:gd name="connsiteX296" fmla="*/ 381942 w 391989"/>
              <a:gd name="connsiteY296" fmla="*/ 184324 h 420563"/>
              <a:gd name="connsiteX297" fmla="*/ 385371 w 391989"/>
              <a:gd name="connsiteY297" fmla="*/ 184564 h 420563"/>
              <a:gd name="connsiteX298" fmla="*/ 388079 w 391989"/>
              <a:gd name="connsiteY298" fmla="*/ 201048 h 420563"/>
              <a:gd name="connsiteX299" fmla="*/ 386454 w 391989"/>
              <a:gd name="connsiteY299" fmla="*/ 200205 h 420563"/>
              <a:gd name="connsiteX300" fmla="*/ 386635 w 391989"/>
              <a:gd name="connsiteY300" fmla="*/ 198401 h 420563"/>
              <a:gd name="connsiteX301" fmla="*/ 385793 w 391989"/>
              <a:gd name="connsiteY301" fmla="*/ 199002 h 420563"/>
              <a:gd name="connsiteX302" fmla="*/ 386093 w 391989"/>
              <a:gd name="connsiteY302" fmla="*/ 201168 h 420563"/>
              <a:gd name="connsiteX303" fmla="*/ 383507 w 391989"/>
              <a:gd name="connsiteY303" fmla="*/ 201770 h 420563"/>
              <a:gd name="connsiteX304" fmla="*/ 380619 w 391989"/>
              <a:gd name="connsiteY304" fmla="*/ 200867 h 420563"/>
              <a:gd name="connsiteX305" fmla="*/ 378814 w 391989"/>
              <a:gd name="connsiteY305" fmla="*/ 201770 h 420563"/>
              <a:gd name="connsiteX306" fmla="*/ 377250 w 391989"/>
              <a:gd name="connsiteY306" fmla="*/ 201288 h 420563"/>
              <a:gd name="connsiteX307" fmla="*/ 376227 w 391989"/>
              <a:gd name="connsiteY307" fmla="*/ 202010 h 420563"/>
              <a:gd name="connsiteX308" fmla="*/ 375024 w 391989"/>
              <a:gd name="connsiteY308" fmla="*/ 201830 h 420563"/>
              <a:gd name="connsiteX309" fmla="*/ 373099 w 391989"/>
              <a:gd name="connsiteY309" fmla="*/ 202852 h 420563"/>
              <a:gd name="connsiteX310" fmla="*/ 371896 w 391989"/>
              <a:gd name="connsiteY310" fmla="*/ 202131 h 420563"/>
              <a:gd name="connsiteX311" fmla="*/ 370092 w 391989"/>
              <a:gd name="connsiteY311" fmla="*/ 203153 h 420563"/>
              <a:gd name="connsiteX312" fmla="*/ 369008 w 391989"/>
              <a:gd name="connsiteY312" fmla="*/ 203093 h 420563"/>
              <a:gd name="connsiteX313" fmla="*/ 367805 w 391989"/>
              <a:gd name="connsiteY313" fmla="*/ 204296 h 420563"/>
              <a:gd name="connsiteX314" fmla="*/ 365339 w 391989"/>
              <a:gd name="connsiteY314" fmla="*/ 204296 h 420563"/>
              <a:gd name="connsiteX315" fmla="*/ 364436 w 391989"/>
              <a:gd name="connsiteY315" fmla="*/ 205920 h 420563"/>
              <a:gd name="connsiteX316" fmla="*/ 363053 w 391989"/>
              <a:gd name="connsiteY316" fmla="*/ 205620 h 420563"/>
              <a:gd name="connsiteX317" fmla="*/ 362752 w 391989"/>
              <a:gd name="connsiteY317" fmla="*/ 211154 h 420563"/>
              <a:gd name="connsiteX318" fmla="*/ 361308 w 391989"/>
              <a:gd name="connsiteY318" fmla="*/ 211395 h 420563"/>
              <a:gd name="connsiteX319" fmla="*/ 356195 w 391989"/>
              <a:gd name="connsiteY319" fmla="*/ 209470 h 420563"/>
              <a:gd name="connsiteX320" fmla="*/ 354450 w 391989"/>
              <a:gd name="connsiteY320" fmla="*/ 209650 h 420563"/>
              <a:gd name="connsiteX321" fmla="*/ 352344 w 391989"/>
              <a:gd name="connsiteY321" fmla="*/ 208928 h 420563"/>
              <a:gd name="connsiteX322" fmla="*/ 351322 w 391989"/>
              <a:gd name="connsiteY322" fmla="*/ 209410 h 420563"/>
              <a:gd name="connsiteX323" fmla="*/ 348254 w 391989"/>
              <a:gd name="connsiteY323" fmla="*/ 208748 h 420563"/>
              <a:gd name="connsiteX324" fmla="*/ 342539 w 391989"/>
              <a:gd name="connsiteY324" fmla="*/ 205379 h 420563"/>
              <a:gd name="connsiteX325" fmla="*/ 341636 w 391989"/>
              <a:gd name="connsiteY325" fmla="*/ 206221 h 420563"/>
              <a:gd name="connsiteX326" fmla="*/ 341998 w 391989"/>
              <a:gd name="connsiteY326" fmla="*/ 208387 h 420563"/>
              <a:gd name="connsiteX327" fmla="*/ 342900 w 391989"/>
              <a:gd name="connsiteY327" fmla="*/ 210673 h 420563"/>
              <a:gd name="connsiteX328" fmla="*/ 342719 w 391989"/>
              <a:gd name="connsiteY328" fmla="*/ 211575 h 420563"/>
              <a:gd name="connsiteX329" fmla="*/ 343863 w 391989"/>
              <a:gd name="connsiteY329" fmla="*/ 211696 h 420563"/>
              <a:gd name="connsiteX330" fmla="*/ 345066 w 391989"/>
              <a:gd name="connsiteY330" fmla="*/ 214463 h 420563"/>
              <a:gd name="connsiteX331" fmla="*/ 346389 w 391989"/>
              <a:gd name="connsiteY331" fmla="*/ 215064 h 420563"/>
              <a:gd name="connsiteX332" fmla="*/ 346028 w 391989"/>
              <a:gd name="connsiteY332" fmla="*/ 216087 h 420563"/>
              <a:gd name="connsiteX333" fmla="*/ 344825 w 391989"/>
              <a:gd name="connsiteY333" fmla="*/ 215606 h 420563"/>
              <a:gd name="connsiteX334" fmla="*/ 344825 w 391989"/>
              <a:gd name="connsiteY334" fmla="*/ 217290 h 420563"/>
              <a:gd name="connsiteX335" fmla="*/ 342960 w 391989"/>
              <a:gd name="connsiteY335" fmla="*/ 218433 h 420563"/>
              <a:gd name="connsiteX336" fmla="*/ 341336 w 391989"/>
              <a:gd name="connsiteY336" fmla="*/ 217351 h 420563"/>
              <a:gd name="connsiteX337" fmla="*/ 339711 w 391989"/>
              <a:gd name="connsiteY337" fmla="*/ 217351 h 420563"/>
              <a:gd name="connsiteX338" fmla="*/ 336764 w 391989"/>
              <a:gd name="connsiteY338" fmla="*/ 213561 h 420563"/>
              <a:gd name="connsiteX339" fmla="*/ 334538 w 391989"/>
              <a:gd name="connsiteY339" fmla="*/ 214042 h 420563"/>
              <a:gd name="connsiteX340" fmla="*/ 335741 w 391989"/>
              <a:gd name="connsiteY340" fmla="*/ 214704 h 420563"/>
              <a:gd name="connsiteX341" fmla="*/ 337245 w 391989"/>
              <a:gd name="connsiteY341" fmla="*/ 217230 h 420563"/>
              <a:gd name="connsiteX342" fmla="*/ 336704 w 391989"/>
              <a:gd name="connsiteY342" fmla="*/ 220238 h 420563"/>
              <a:gd name="connsiteX343" fmla="*/ 335620 w 391989"/>
              <a:gd name="connsiteY343" fmla="*/ 221080 h 420563"/>
              <a:gd name="connsiteX344" fmla="*/ 333635 w 391989"/>
              <a:gd name="connsiteY344" fmla="*/ 218072 h 420563"/>
              <a:gd name="connsiteX345" fmla="*/ 330447 w 391989"/>
              <a:gd name="connsiteY345" fmla="*/ 216568 h 420563"/>
              <a:gd name="connsiteX346" fmla="*/ 325635 w 391989"/>
              <a:gd name="connsiteY346" fmla="*/ 217531 h 420563"/>
              <a:gd name="connsiteX347" fmla="*/ 320521 w 391989"/>
              <a:gd name="connsiteY347" fmla="*/ 219155 h 420563"/>
              <a:gd name="connsiteX348" fmla="*/ 307888 w 391989"/>
              <a:gd name="connsiteY348" fmla="*/ 223186 h 420563"/>
              <a:gd name="connsiteX349" fmla="*/ 312701 w 391989"/>
              <a:gd name="connsiteY349" fmla="*/ 237924 h 420563"/>
              <a:gd name="connsiteX350" fmla="*/ 311076 w 391989"/>
              <a:gd name="connsiteY350" fmla="*/ 238887 h 420563"/>
              <a:gd name="connsiteX351" fmla="*/ 312640 w 391989"/>
              <a:gd name="connsiteY351" fmla="*/ 240872 h 420563"/>
              <a:gd name="connsiteX352" fmla="*/ 314565 w 391989"/>
              <a:gd name="connsiteY352" fmla="*/ 244361 h 420563"/>
              <a:gd name="connsiteX353" fmla="*/ 314565 w 391989"/>
              <a:gd name="connsiteY353" fmla="*/ 245685 h 420563"/>
              <a:gd name="connsiteX354" fmla="*/ 312159 w 391989"/>
              <a:gd name="connsiteY354" fmla="*/ 245865 h 420563"/>
              <a:gd name="connsiteX355" fmla="*/ 311498 w 391989"/>
              <a:gd name="connsiteY355" fmla="*/ 247790 h 420563"/>
              <a:gd name="connsiteX356" fmla="*/ 316911 w 391989"/>
              <a:gd name="connsiteY356" fmla="*/ 264635 h 420563"/>
              <a:gd name="connsiteX357" fmla="*/ 320701 w 391989"/>
              <a:gd name="connsiteY357" fmla="*/ 263251 h 420563"/>
              <a:gd name="connsiteX358" fmla="*/ 325153 w 391989"/>
              <a:gd name="connsiteY358" fmla="*/ 277448 h 420563"/>
              <a:gd name="connsiteX359" fmla="*/ 330086 w 391989"/>
              <a:gd name="connsiteY359" fmla="*/ 292548 h 420563"/>
              <a:gd name="connsiteX360" fmla="*/ 342478 w 391989"/>
              <a:gd name="connsiteY360" fmla="*/ 288517 h 420563"/>
              <a:gd name="connsiteX361" fmla="*/ 347051 w 391989"/>
              <a:gd name="connsiteY361" fmla="*/ 291285 h 420563"/>
              <a:gd name="connsiteX362" fmla="*/ 351021 w 391989"/>
              <a:gd name="connsiteY362" fmla="*/ 293390 h 420563"/>
              <a:gd name="connsiteX363" fmla="*/ 354510 w 391989"/>
              <a:gd name="connsiteY363" fmla="*/ 296157 h 420563"/>
              <a:gd name="connsiteX364" fmla="*/ 356616 w 391989"/>
              <a:gd name="connsiteY364" fmla="*/ 298383 h 420563"/>
              <a:gd name="connsiteX365" fmla="*/ 357218 w 391989"/>
              <a:gd name="connsiteY365" fmla="*/ 300068 h 420563"/>
              <a:gd name="connsiteX366" fmla="*/ 365519 w 391989"/>
              <a:gd name="connsiteY366" fmla="*/ 326898 h 420563"/>
              <a:gd name="connsiteX367" fmla="*/ 339892 w 391989"/>
              <a:gd name="connsiteY367" fmla="*/ 334598 h 420563"/>
              <a:gd name="connsiteX368" fmla="*/ 339410 w 391989"/>
              <a:gd name="connsiteY368" fmla="*/ 333094 h 420563"/>
              <a:gd name="connsiteX369" fmla="*/ 318837 w 391989"/>
              <a:gd name="connsiteY369" fmla="*/ 339471 h 420563"/>
              <a:gd name="connsiteX370" fmla="*/ 318716 w 391989"/>
              <a:gd name="connsiteY370" fmla="*/ 338869 h 420563"/>
              <a:gd name="connsiteX371" fmla="*/ 311738 w 391989"/>
              <a:gd name="connsiteY371" fmla="*/ 340975 h 420563"/>
              <a:gd name="connsiteX372" fmla="*/ 314024 w 391989"/>
              <a:gd name="connsiteY372" fmla="*/ 344043 h 420563"/>
              <a:gd name="connsiteX373" fmla="*/ 316069 w 391989"/>
              <a:gd name="connsiteY373" fmla="*/ 346149 h 420563"/>
              <a:gd name="connsiteX374" fmla="*/ 320942 w 391989"/>
              <a:gd name="connsiteY374" fmla="*/ 349758 h 420563"/>
              <a:gd name="connsiteX375" fmla="*/ 326116 w 391989"/>
              <a:gd name="connsiteY375" fmla="*/ 351803 h 420563"/>
              <a:gd name="connsiteX376" fmla="*/ 311377 w 391989"/>
              <a:gd name="connsiteY376" fmla="*/ 356195 h 420563"/>
              <a:gd name="connsiteX377" fmla="*/ 284908 w 391989"/>
              <a:gd name="connsiteY377" fmla="*/ 364015 h 420563"/>
              <a:gd name="connsiteX378" fmla="*/ 285328 w 391989"/>
              <a:gd name="connsiteY378" fmla="*/ 368046 h 420563"/>
              <a:gd name="connsiteX379" fmla="*/ 286412 w 391989"/>
              <a:gd name="connsiteY379" fmla="*/ 373039 h 420563"/>
              <a:gd name="connsiteX380" fmla="*/ 289359 w 391989"/>
              <a:gd name="connsiteY380" fmla="*/ 378333 h 420563"/>
              <a:gd name="connsiteX381" fmla="*/ 279493 w 391989"/>
              <a:gd name="connsiteY381" fmla="*/ 381582 h 420563"/>
              <a:gd name="connsiteX382" fmla="*/ 279252 w 391989"/>
              <a:gd name="connsiteY382" fmla="*/ 380739 h 420563"/>
              <a:gd name="connsiteX383" fmla="*/ 276125 w 391989"/>
              <a:gd name="connsiteY383" fmla="*/ 381642 h 420563"/>
              <a:gd name="connsiteX384" fmla="*/ 274921 w 391989"/>
              <a:gd name="connsiteY384" fmla="*/ 377731 h 420563"/>
              <a:gd name="connsiteX385" fmla="*/ 259100 w 391989"/>
              <a:gd name="connsiteY385" fmla="*/ 381943 h 420563"/>
              <a:gd name="connsiteX386" fmla="*/ 258078 w 391989"/>
              <a:gd name="connsiteY386" fmla="*/ 377912 h 420563"/>
              <a:gd name="connsiteX387" fmla="*/ 256994 w 391989"/>
              <a:gd name="connsiteY387" fmla="*/ 377792 h 420563"/>
              <a:gd name="connsiteX388" fmla="*/ 255791 w 391989"/>
              <a:gd name="connsiteY388" fmla="*/ 380198 h 420563"/>
              <a:gd name="connsiteX389" fmla="*/ 253626 w 391989"/>
              <a:gd name="connsiteY389" fmla="*/ 381221 h 420563"/>
              <a:gd name="connsiteX390" fmla="*/ 252663 w 391989"/>
              <a:gd name="connsiteY390" fmla="*/ 380439 h 420563"/>
              <a:gd name="connsiteX391" fmla="*/ 251640 w 391989"/>
              <a:gd name="connsiteY391" fmla="*/ 374964 h 420563"/>
              <a:gd name="connsiteX392" fmla="*/ 250136 w 391989"/>
              <a:gd name="connsiteY392" fmla="*/ 370392 h 420563"/>
              <a:gd name="connsiteX393" fmla="*/ 249776 w 391989"/>
              <a:gd name="connsiteY393" fmla="*/ 366001 h 420563"/>
              <a:gd name="connsiteX394" fmla="*/ 232510 w 391989"/>
              <a:gd name="connsiteY394" fmla="*/ 370573 h 420563"/>
              <a:gd name="connsiteX395" fmla="*/ 217651 w 391989"/>
              <a:gd name="connsiteY395" fmla="*/ 374242 h 420563"/>
              <a:gd name="connsiteX396" fmla="*/ 203214 w 391989"/>
              <a:gd name="connsiteY396" fmla="*/ 377731 h 420563"/>
              <a:gd name="connsiteX397" fmla="*/ 185587 w 391989"/>
              <a:gd name="connsiteY397" fmla="*/ 381461 h 420563"/>
              <a:gd name="connsiteX398" fmla="*/ 180173 w 391989"/>
              <a:gd name="connsiteY398" fmla="*/ 382905 h 420563"/>
              <a:gd name="connsiteX399" fmla="*/ 182098 w 391989"/>
              <a:gd name="connsiteY399" fmla="*/ 391207 h 420563"/>
              <a:gd name="connsiteX400" fmla="*/ 174097 w 391989"/>
              <a:gd name="connsiteY400" fmla="*/ 393192 h 420563"/>
              <a:gd name="connsiteX401" fmla="*/ 176804 w 391989"/>
              <a:gd name="connsiteY401" fmla="*/ 405043 h 420563"/>
              <a:gd name="connsiteX402" fmla="*/ 160802 w 391989"/>
              <a:gd name="connsiteY402" fmla="*/ 408412 h 420563"/>
              <a:gd name="connsiteX403" fmla="*/ 158697 w 391989"/>
              <a:gd name="connsiteY403" fmla="*/ 400411 h 420563"/>
              <a:gd name="connsiteX404" fmla="*/ 154185 w 391989"/>
              <a:gd name="connsiteY404" fmla="*/ 401554 h 420563"/>
              <a:gd name="connsiteX405" fmla="*/ 131385 w 391989"/>
              <a:gd name="connsiteY405" fmla="*/ 406968 h 420563"/>
              <a:gd name="connsiteX406" fmla="*/ 131686 w 391989"/>
              <a:gd name="connsiteY406" fmla="*/ 406427 h 420563"/>
              <a:gd name="connsiteX407" fmla="*/ 111413 w 391989"/>
              <a:gd name="connsiteY407" fmla="*/ 411239 h 420563"/>
              <a:gd name="connsiteX408" fmla="*/ 96975 w 391989"/>
              <a:gd name="connsiteY408" fmla="*/ 414729 h 420563"/>
              <a:gd name="connsiteX409" fmla="*/ 82657 w 391989"/>
              <a:gd name="connsiteY409" fmla="*/ 418579 h 420563"/>
              <a:gd name="connsiteX410" fmla="*/ 74536 w 391989"/>
              <a:gd name="connsiteY410" fmla="*/ 420564 h 420563"/>
              <a:gd name="connsiteX411" fmla="*/ 72610 w 391989"/>
              <a:gd name="connsiteY411" fmla="*/ 411299 h 420563"/>
              <a:gd name="connsiteX412" fmla="*/ 70204 w 391989"/>
              <a:gd name="connsiteY412" fmla="*/ 400832 h 420563"/>
              <a:gd name="connsiteX413" fmla="*/ 67557 w 391989"/>
              <a:gd name="connsiteY413" fmla="*/ 390846 h 420563"/>
              <a:gd name="connsiteX414" fmla="*/ 63166 w 391989"/>
              <a:gd name="connsiteY414" fmla="*/ 372137 h 420563"/>
              <a:gd name="connsiteX415" fmla="*/ 59797 w 391989"/>
              <a:gd name="connsiteY415" fmla="*/ 372859 h 420563"/>
              <a:gd name="connsiteX416" fmla="*/ 56187 w 391989"/>
              <a:gd name="connsiteY416" fmla="*/ 356616 h 420563"/>
              <a:gd name="connsiteX417" fmla="*/ 59195 w 391989"/>
              <a:gd name="connsiteY417" fmla="*/ 355954 h 420563"/>
              <a:gd name="connsiteX418" fmla="*/ 57812 w 391989"/>
              <a:gd name="connsiteY418" fmla="*/ 349938 h 420563"/>
              <a:gd name="connsiteX419" fmla="*/ 54382 w 391989"/>
              <a:gd name="connsiteY419" fmla="*/ 335922 h 420563"/>
              <a:gd name="connsiteX420" fmla="*/ 52939 w 391989"/>
              <a:gd name="connsiteY420" fmla="*/ 328943 h 420563"/>
              <a:gd name="connsiteX421" fmla="*/ 49389 w 391989"/>
              <a:gd name="connsiteY421" fmla="*/ 314987 h 420563"/>
              <a:gd name="connsiteX422" fmla="*/ 48668 w 391989"/>
              <a:gd name="connsiteY422" fmla="*/ 316190 h 420563"/>
              <a:gd name="connsiteX423" fmla="*/ 44998 w 391989"/>
              <a:gd name="connsiteY423" fmla="*/ 317213 h 420563"/>
              <a:gd name="connsiteX424" fmla="*/ 42893 w 391989"/>
              <a:gd name="connsiteY424" fmla="*/ 314806 h 420563"/>
              <a:gd name="connsiteX425" fmla="*/ 42652 w 391989"/>
              <a:gd name="connsiteY425" fmla="*/ 316130 h 420563"/>
              <a:gd name="connsiteX426" fmla="*/ 39463 w 391989"/>
              <a:gd name="connsiteY426" fmla="*/ 317935 h 420563"/>
              <a:gd name="connsiteX427" fmla="*/ 38260 w 391989"/>
              <a:gd name="connsiteY427" fmla="*/ 317152 h 420563"/>
              <a:gd name="connsiteX428" fmla="*/ 38862 w 391989"/>
              <a:gd name="connsiteY428" fmla="*/ 316551 h 420563"/>
              <a:gd name="connsiteX429" fmla="*/ 38080 w 391989"/>
              <a:gd name="connsiteY429" fmla="*/ 315769 h 420563"/>
              <a:gd name="connsiteX430" fmla="*/ 37659 w 391989"/>
              <a:gd name="connsiteY430" fmla="*/ 317032 h 420563"/>
              <a:gd name="connsiteX431" fmla="*/ 35974 w 391989"/>
              <a:gd name="connsiteY431" fmla="*/ 318235 h 420563"/>
              <a:gd name="connsiteX432" fmla="*/ 34470 w 391989"/>
              <a:gd name="connsiteY432" fmla="*/ 318596 h 420563"/>
              <a:gd name="connsiteX433" fmla="*/ 34951 w 391989"/>
              <a:gd name="connsiteY433" fmla="*/ 320281 h 420563"/>
              <a:gd name="connsiteX434" fmla="*/ 33809 w 391989"/>
              <a:gd name="connsiteY434" fmla="*/ 321845 h 420563"/>
              <a:gd name="connsiteX435" fmla="*/ 31402 w 391989"/>
              <a:gd name="connsiteY435" fmla="*/ 322506 h 420563"/>
              <a:gd name="connsiteX436" fmla="*/ 28756 w 391989"/>
              <a:gd name="connsiteY436" fmla="*/ 320160 h 420563"/>
              <a:gd name="connsiteX437" fmla="*/ 27793 w 391989"/>
              <a:gd name="connsiteY437" fmla="*/ 320762 h 420563"/>
              <a:gd name="connsiteX438" fmla="*/ 25266 w 391989"/>
              <a:gd name="connsiteY438" fmla="*/ 319198 h 420563"/>
              <a:gd name="connsiteX439" fmla="*/ 25748 w 391989"/>
              <a:gd name="connsiteY439" fmla="*/ 320220 h 420563"/>
              <a:gd name="connsiteX440" fmla="*/ 24725 w 391989"/>
              <a:gd name="connsiteY440" fmla="*/ 321183 h 420563"/>
              <a:gd name="connsiteX441" fmla="*/ 25146 w 391989"/>
              <a:gd name="connsiteY441" fmla="*/ 322326 h 420563"/>
              <a:gd name="connsiteX442" fmla="*/ 22740 w 391989"/>
              <a:gd name="connsiteY442" fmla="*/ 321845 h 420563"/>
              <a:gd name="connsiteX443" fmla="*/ 20875 w 391989"/>
              <a:gd name="connsiteY443" fmla="*/ 322506 h 420563"/>
              <a:gd name="connsiteX444" fmla="*/ 20273 w 391989"/>
              <a:gd name="connsiteY444" fmla="*/ 323469 h 420563"/>
              <a:gd name="connsiteX445" fmla="*/ 19070 w 391989"/>
              <a:gd name="connsiteY445" fmla="*/ 322266 h 420563"/>
              <a:gd name="connsiteX446" fmla="*/ 18408 w 391989"/>
              <a:gd name="connsiteY446" fmla="*/ 322867 h 420563"/>
              <a:gd name="connsiteX447" fmla="*/ 16964 w 391989"/>
              <a:gd name="connsiteY447" fmla="*/ 316431 h 420563"/>
              <a:gd name="connsiteX448" fmla="*/ 18348 w 391989"/>
              <a:gd name="connsiteY448" fmla="*/ 316310 h 420563"/>
              <a:gd name="connsiteX449" fmla="*/ 18769 w 391989"/>
              <a:gd name="connsiteY449" fmla="*/ 313904 h 420563"/>
              <a:gd name="connsiteX450" fmla="*/ 17927 w 391989"/>
              <a:gd name="connsiteY450" fmla="*/ 310595 h 420563"/>
              <a:gd name="connsiteX451" fmla="*/ 13295 w 391989"/>
              <a:gd name="connsiteY451" fmla="*/ 311437 h 420563"/>
              <a:gd name="connsiteX452" fmla="*/ 12994 w 391989"/>
              <a:gd name="connsiteY452" fmla="*/ 312821 h 420563"/>
              <a:gd name="connsiteX453" fmla="*/ 12212 w 391989"/>
              <a:gd name="connsiteY453" fmla="*/ 313062 h 420563"/>
              <a:gd name="connsiteX454" fmla="*/ 11490 w 391989"/>
              <a:gd name="connsiteY454" fmla="*/ 309031 h 420563"/>
              <a:gd name="connsiteX455" fmla="*/ 7580 w 391989"/>
              <a:gd name="connsiteY455" fmla="*/ 311558 h 420563"/>
              <a:gd name="connsiteX456" fmla="*/ 1865 w 391989"/>
              <a:gd name="connsiteY456" fmla="*/ 287495 h 420563"/>
              <a:gd name="connsiteX457" fmla="*/ 60 w 391989"/>
              <a:gd name="connsiteY457" fmla="*/ 279012 h 420563"/>
              <a:gd name="connsiteX458" fmla="*/ 298022 w 391989"/>
              <a:gd name="connsiteY458" fmla="*/ 90838 h 420563"/>
              <a:gd name="connsiteX459" fmla="*/ 298082 w 391989"/>
              <a:gd name="connsiteY459" fmla="*/ 92463 h 420563"/>
              <a:gd name="connsiteX460" fmla="*/ 296879 w 391989"/>
              <a:gd name="connsiteY460" fmla="*/ 97576 h 420563"/>
              <a:gd name="connsiteX461" fmla="*/ 295916 w 391989"/>
              <a:gd name="connsiteY461" fmla="*/ 98298 h 420563"/>
              <a:gd name="connsiteX462" fmla="*/ 293871 w 391989"/>
              <a:gd name="connsiteY462" fmla="*/ 98478 h 420563"/>
              <a:gd name="connsiteX463" fmla="*/ 292969 w 391989"/>
              <a:gd name="connsiteY463" fmla="*/ 99080 h 420563"/>
              <a:gd name="connsiteX464" fmla="*/ 293630 w 391989"/>
              <a:gd name="connsiteY464" fmla="*/ 95832 h 420563"/>
              <a:gd name="connsiteX465" fmla="*/ 295255 w 391989"/>
              <a:gd name="connsiteY465" fmla="*/ 93726 h 420563"/>
              <a:gd name="connsiteX466" fmla="*/ 297120 w 391989"/>
              <a:gd name="connsiteY466" fmla="*/ 92643 h 420563"/>
              <a:gd name="connsiteX467" fmla="*/ 296759 w 391989"/>
              <a:gd name="connsiteY467" fmla="*/ 91320 h 420563"/>
              <a:gd name="connsiteX468" fmla="*/ 297842 w 391989"/>
              <a:gd name="connsiteY468" fmla="*/ 90117 h 420563"/>
              <a:gd name="connsiteX469" fmla="*/ 298022 w 391989"/>
              <a:gd name="connsiteY469" fmla="*/ 90838 h 420563"/>
              <a:gd name="connsiteX470" fmla="*/ 287314 w 391989"/>
              <a:gd name="connsiteY470" fmla="*/ 94749 h 420563"/>
              <a:gd name="connsiteX471" fmla="*/ 282802 w 391989"/>
              <a:gd name="connsiteY471" fmla="*/ 99381 h 420563"/>
              <a:gd name="connsiteX472" fmla="*/ 281719 w 391989"/>
              <a:gd name="connsiteY472" fmla="*/ 100223 h 420563"/>
              <a:gd name="connsiteX473" fmla="*/ 280637 w 391989"/>
              <a:gd name="connsiteY473" fmla="*/ 100043 h 420563"/>
              <a:gd name="connsiteX474" fmla="*/ 282381 w 391989"/>
              <a:gd name="connsiteY474" fmla="*/ 95952 h 420563"/>
              <a:gd name="connsiteX475" fmla="*/ 284367 w 391989"/>
              <a:gd name="connsiteY475" fmla="*/ 92884 h 420563"/>
              <a:gd name="connsiteX476" fmla="*/ 288096 w 391989"/>
              <a:gd name="connsiteY476" fmla="*/ 91921 h 420563"/>
              <a:gd name="connsiteX477" fmla="*/ 287314 w 391989"/>
              <a:gd name="connsiteY477" fmla="*/ 94749 h 420563"/>
              <a:gd name="connsiteX478" fmla="*/ 308911 w 391989"/>
              <a:gd name="connsiteY478" fmla="*/ 67678 h 420563"/>
              <a:gd name="connsiteX479" fmla="*/ 309994 w 391989"/>
              <a:gd name="connsiteY479" fmla="*/ 65873 h 420563"/>
              <a:gd name="connsiteX480" fmla="*/ 309934 w 391989"/>
              <a:gd name="connsiteY480" fmla="*/ 67317 h 420563"/>
              <a:gd name="connsiteX481" fmla="*/ 308850 w 391989"/>
              <a:gd name="connsiteY481" fmla="*/ 67738 h 420563"/>
              <a:gd name="connsiteX482" fmla="*/ 290262 w 391989"/>
              <a:gd name="connsiteY482" fmla="*/ 69783 h 420563"/>
              <a:gd name="connsiteX483" fmla="*/ 288457 w 391989"/>
              <a:gd name="connsiteY483" fmla="*/ 69182 h 420563"/>
              <a:gd name="connsiteX484" fmla="*/ 288577 w 391989"/>
              <a:gd name="connsiteY484" fmla="*/ 67618 h 420563"/>
              <a:gd name="connsiteX485" fmla="*/ 289780 w 391989"/>
              <a:gd name="connsiteY485" fmla="*/ 65933 h 420563"/>
              <a:gd name="connsiteX486" fmla="*/ 289179 w 391989"/>
              <a:gd name="connsiteY486" fmla="*/ 68339 h 420563"/>
              <a:gd name="connsiteX487" fmla="*/ 290262 w 391989"/>
              <a:gd name="connsiteY487" fmla="*/ 69723 h 420563"/>
              <a:gd name="connsiteX488" fmla="*/ 282201 w 391989"/>
              <a:gd name="connsiteY488" fmla="*/ 71167 h 420563"/>
              <a:gd name="connsiteX489" fmla="*/ 281900 w 391989"/>
              <a:gd name="connsiteY489" fmla="*/ 69182 h 420563"/>
              <a:gd name="connsiteX490" fmla="*/ 282982 w 391989"/>
              <a:gd name="connsiteY490" fmla="*/ 67618 h 420563"/>
              <a:gd name="connsiteX491" fmla="*/ 286472 w 391989"/>
              <a:gd name="connsiteY491" fmla="*/ 66294 h 420563"/>
              <a:gd name="connsiteX492" fmla="*/ 286592 w 391989"/>
              <a:gd name="connsiteY492" fmla="*/ 69242 h 420563"/>
              <a:gd name="connsiteX493" fmla="*/ 284908 w 391989"/>
              <a:gd name="connsiteY493" fmla="*/ 70806 h 420563"/>
              <a:gd name="connsiteX494" fmla="*/ 282201 w 391989"/>
              <a:gd name="connsiteY494" fmla="*/ 71167 h 420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</a:cxnLst>
            <a:rect l="l" t="t" r="r" b="b"/>
            <a:pathLst>
              <a:path w="391989" h="420563">
                <a:moveTo>
                  <a:pt x="0" y="279012"/>
                </a:moveTo>
                <a:lnTo>
                  <a:pt x="3068" y="277147"/>
                </a:lnTo>
                <a:lnTo>
                  <a:pt x="4933" y="276546"/>
                </a:lnTo>
                <a:lnTo>
                  <a:pt x="8542" y="274922"/>
                </a:lnTo>
                <a:lnTo>
                  <a:pt x="14979" y="270650"/>
                </a:lnTo>
                <a:lnTo>
                  <a:pt x="19491" y="268846"/>
                </a:lnTo>
                <a:lnTo>
                  <a:pt x="25988" y="265597"/>
                </a:lnTo>
                <a:lnTo>
                  <a:pt x="33568" y="262890"/>
                </a:lnTo>
                <a:lnTo>
                  <a:pt x="36877" y="262710"/>
                </a:lnTo>
                <a:lnTo>
                  <a:pt x="39764" y="275463"/>
                </a:lnTo>
                <a:lnTo>
                  <a:pt x="47705" y="273057"/>
                </a:lnTo>
                <a:lnTo>
                  <a:pt x="62203" y="269387"/>
                </a:lnTo>
                <a:lnTo>
                  <a:pt x="64429" y="279494"/>
                </a:lnTo>
                <a:lnTo>
                  <a:pt x="74656" y="277087"/>
                </a:lnTo>
                <a:lnTo>
                  <a:pt x="88793" y="273357"/>
                </a:lnTo>
                <a:lnTo>
                  <a:pt x="90357" y="280095"/>
                </a:lnTo>
                <a:lnTo>
                  <a:pt x="102329" y="277147"/>
                </a:lnTo>
                <a:lnTo>
                  <a:pt x="105938" y="292909"/>
                </a:lnTo>
                <a:lnTo>
                  <a:pt x="111172" y="291345"/>
                </a:lnTo>
                <a:lnTo>
                  <a:pt x="122180" y="288638"/>
                </a:lnTo>
                <a:lnTo>
                  <a:pt x="120376" y="307467"/>
                </a:lnTo>
                <a:lnTo>
                  <a:pt x="126752" y="306384"/>
                </a:lnTo>
                <a:lnTo>
                  <a:pt x="128196" y="315769"/>
                </a:lnTo>
                <a:lnTo>
                  <a:pt x="152139" y="309753"/>
                </a:lnTo>
                <a:lnTo>
                  <a:pt x="152139" y="310956"/>
                </a:lnTo>
                <a:lnTo>
                  <a:pt x="153944" y="311137"/>
                </a:lnTo>
                <a:lnTo>
                  <a:pt x="154064" y="316130"/>
                </a:lnTo>
                <a:lnTo>
                  <a:pt x="153162" y="316130"/>
                </a:lnTo>
                <a:lnTo>
                  <a:pt x="153944" y="317754"/>
                </a:lnTo>
                <a:lnTo>
                  <a:pt x="152921" y="317453"/>
                </a:lnTo>
                <a:lnTo>
                  <a:pt x="152139" y="318416"/>
                </a:lnTo>
                <a:lnTo>
                  <a:pt x="150335" y="318837"/>
                </a:lnTo>
                <a:lnTo>
                  <a:pt x="150575" y="319438"/>
                </a:lnTo>
                <a:lnTo>
                  <a:pt x="166818" y="315648"/>
                </a:lnTo>
                <a:lnTo>
                  <a:pt x="166938" y="314626"/>
                </a:lnTo>
                <a:lnTo>
                  <a:pt x="187392" y="309813"/>
                </a:lnTo>
                <a:lnTo>
                  <a:pt x="182820" y="292969"/>
                </a:lnTo>
                <a:lnTo>
                  <a:pt x="198100" y="289179"/>
                </a:lnTo>
                <a:lnTo>
                  <a:pt x="195634" y="279554"/>
                </a:lnTo>
                <a:lnTo>
                  <a:pt x="191904" y="266078"/>
                </a:lnTo>
                <a:lnTo>
                  <a:pt x="186429" y="244782"/>
                </a:lnTo>
                <a:lnTo>
                  <a:pt x="190700" y="242737"/>
                </a:lnTo>
                <a:lnTo>
                  <a:pt x="191663" y="243098"/>
                </a:lnTo>
                <a:lnTo>
                  <a:pt x="193348" y="242136"/>
                </a:lnTo>
                <a:lnTo>
                  <a:pt x="194972" y="242075"/>
                </a:lnTo>
                <a:lnTo>
                  <a:pt x="201168" y="240752"/>
                </a:lnTo>
                <a:lnTo>
                  <a:pt x="207545" y="237864"/>
                </a:lnTo>
                <a:lnTo>
                  <a:pt x="209951" y="237503"/>
                </a:lnTo>
                <a:lnTo>
                  <a:pt x="210553" y="236842"/>
                </a:lnTo>
                <a:lnTo>
                  <a:pt x="213139" y="236962"/>
                </a:lnTo>
                <a:lnTo>
                  <a:pt x="215907" y="234796"/>
                </a:lnTo>
                <a:lnTo>
                  <a:pt x="217771" y="234977"/>
                </a:lnTo>
                <a:lnTo>
                  <a:pt x="221441" y="233172"/>
                </a:lnTo>
                <a:lnTo>
                  <a:pt x="223366" y="233653"/>
                </a:lnTo>
                <a:lnTo>
                  <a:pt x="226133" y="233653"/>
                </a:lnTo>
                <a:lnTo>
                  <a:pt x="226795" y="233112"/>
                </a:lnTo>
                <a:lnTo>
                  <a:pt x="229021" y="233834"/>
                </a:lnTo>
                <a:lnTo>
                  <a:pt x="229923" y="233533"/>
                </a:lnTo>
                <a:lnTo>
                  <a:pt x="231067" y="234495"/>
                </a:lnTo>
                <a:lnTo>
                  <a:pt x="236721" y="232931"/>
                </a:lnTo>
                <a:lnTo>
                  <a:pt x="238044" y="231969"/>
                </a:lnTo>
                <a:lnTo>
                  <a:pt x="239850" y="231548"/>
                </a:lnTo>
                <a:lnTo>
                  <a:pt x="241594" y="231909"/>
                </a:lnTo>
                <a:lnTo>
                  <a:pt x="243940" y="230826"/>
                </a:lnTo>
                <a:lnTo>
                  <a:pt x="246046" y="227818"/>
                </a:lnTo>
                <a:lnTo>
                  <a:pt x="246587" y="227818"/>
                </a:lnTo>
                <a:lnTo>
                  <a:pt x="249294" y="224810"/>
                </a:lnTo>
                <a:lnTo>
                  <a:pt x="251941" y="224810"/>
                </a:lnTo>
                <a:lnTo>
                  <a:pt x="254648" y="223005"/>
                </a:lnTo>
                <a:lnTo>
                  <a:pt x="256032" y="221201"/>
                </a:lnTo>
                <a:lnTo>
                  <a:pt x="258197" y="220840"/>
                </a:lnTo>
                <a:lnTo>
                  <a:pt x="263010" y="218313"/>
                </a:lnTo>
                <a:lnTo>
                  <a:pt x="266499" y="214704"/>
                </a:lnTo>
                <a:lnTo>
                  <a:pt x="268966" y="210493"/>
                </a:lnTo>
                <a:lnTo>
                  <a:pt x="271673" y="209229"/>
                </a:lnTo>
                <a:lnTo>
                  <a:pt x="273779" y="208628"/>
                </a:lnTo>
                <a:lnTo>
                  <a:pt x="276125" y="204056"/>
                </a:lnTo>
                <a:lnTo>
                  <a:pt x="278050" y="196716"/>
                </a:lnTo>
                <a:lnTo>
                  <a:pt x="278952" y="194069"/>
                </a:lnTo>
                <a:lnTo>
                  <a:pt x="280155" y="193769"/>
                </a:lnTo>
                <a:lnTo>
                  <a:pt x="281599" y="191483"/>
                </a:lnTo>
                <a:lnTo>
                  <a:pt x="282682" y="191062"/>
                </a:lnTo>
                <a:lnTo>
                  <a:pt x="286351" y="185286"/>
                </a:lnTo>
                <a:lnTo>
                  <a:pt x="288156" y="183662"/>
                </a:lnTo>
                <a:lnTo>
                  <a:pt x="290562" y="181857"/>
                </a:lnTo>
                <a:lnTo>
                  <a:pt x="292729" y="179631"/>
                </a:lnTo>
                <a:lnTo>
                  <a:pt x="295134" y="177706"/>
                </a:lnTo>
                <a:lnTo>
                  <a:pt x="296338" y="173495"/>
                </a:lnTo>
                <a:lnTo>
                  <a:pt x="301752" y="168081"/>
                </a:lnTo>
                <a:lnTo>
                  <a:pt x="302955" y="166276"/>
                </a:lnTo>
                <a:lnTo>
                  <a:pt x="308309" y="164351"/>
                </a:lnTo>
                <a:lnTo>
                  <a:pt x="312039" y="165855"/>
                </a:lnTo>
                <a:lnTo>
                  <a:pt x="314024" y="165615"/>
                </a:lnTo>
                <a:lnTo>
                  <a:pt x="316611" y="164351"/>
                </a:lnTo>
                <a:lnTo>
                  <a:pt x="319137" y="163930"/>
                </a:lnTo>
                <a:lnTo>
                  <a:pt x="320581" y="162126"/>
                </a:lnTo>
                <a:lnTo>
                  <a:pt x="325815" y="159118"/>
                </a:lnTo>
                <a:lnTo>
                  <a:pt x="327139" y="156711"/>
                </a:lnTo>
                <a:lnTo>
                  <a:pt x="327740" y="149613"/>
                </a:lnTo>
                <a:lnTo>
                  <a:pt x="327139" y="144800"/>
                </a:lnTo>
                <a:lnTo>
                  <a:pt x="324431" y="133069"/>
                </a:lnTo>
                <a:lnTo>
                  <a:pt x="322266" y="127655"/>
                </a:lnTo>
                <a:lnTo>
                  <a:pt x="322266" y="127114"/>
                </a:lnTo>
                <a:lnTo>
                  <a:pt x="317874" y="117007"/>
                </a:lnTo>
                <a:lnTo>
                  <a:pt x="313362" y="108344"/>
                </a:lnTo>
                <a:lnTo>
                  <a:pt x="311919" y="107442"/>
                </a:lnTo>
                <a:lnTo>
                  <a:pt x="311738" y="105156"/>
                </a:lnTo>
                <a:lnTo>
                  <a:pt x="310896" y="106540"/>
                </a:lnTo>
                <a:lnTo>
                  <a:pt x="308911" y="105036"/>
                </a:lnTo>
                <a:lnTo>
                  <a:pt x="307045" y="105938"/>
                </a:lnTo>
                <a:lnTo>
                  <a:pt x="307045" y="103772"/>
                </a:lnTo>
                <a:lnTo>
                  <a:pt x="305181" y="103291"/>
                </a:lnTo>
                <a:lnTo>
                  <a:pt x="303496" y="104314"/>
                </a:lnTo>
                <a:lnTo>
                  <a:pt x="302474" y="104374"/>
                </a:lnTo>
                <a:lnTo>
                  <a:pt x="302534" y="102329"/>
                </a:lnTo>
                <a:lnTo>
                  <a:pt x="301932" y="101186"/>
                </a:lnTo>
                <a:lnTo>
                  <a:pt x="302774" y="98539"/>
                </a:lnTo>
                <a:lnTo>
                  <a:pt x="303858" y="96734"/>
                </a:lnTo>
                <a:lnTo>
                  <a:pt x="305482" y="95110"/>
                </a:lnTo>
                <a:lnTo>
                  <a:pt x="306685" y="95049"/>
                </a:lnTo>
                <a:lnTo>
                  <a:pt x="309392" y="93124"/>
                </a:lnTo>
                <a:lnTo>
                  <a:pt x="310776" y="90117"/>
                </a:lnTo>
                <a:lnTo>
                  <a:pt x="310595" y="94328"/>
                </a:lnTo>
                <a:lnTo>
                  <a:pt x="309392" y="97757"/>
                </a:lnTo>
                <a:lnTo>
                  <a:pt x="310835" y="96914"/>
                </a:lnTo>
                <a:lnTo>
                  <a:pt x="312400" y="97035"/>
                </a:lnTo>
                <a:lnTo>
                  <a:pt x="313964" y="98719"/>
                </a:lnTo>
                <a:lnTo>
                  <a:pt x="314806" y="98057"/>
                </a:lnTo>
                <a:lnTo>
                  <a:pt x="313903" y="96193"/>
                </a:lnTo>
                <a:lnTo>
                  <a:pt x="316190" y="93064"/>
                </a:lnTo>
                <a:lnTo>
                  <a:pt x="317514" y="92042"/>
                </a:lnTo>
                <a:lnTo>
                  <a:pt x="319137" y="89756"/>
                </a:lnTo>
                <a:lnTo>
                  <a:pt x="320341" y="89816"/>
                </a:lnTo>
                <a:lnTo>
                  <a:pt x="322266" y="87590"/>
                </a:lnTo>
                <a:lnTo>
                  <a:pt x="321785" y="84702"/>
                </a:lnTo>
                <a:lnTo>
                  <a:pt x="320100" y="81153"/>
                </a:lnTo>
                <a:lnTo>
                  <a:pt x="318596" y="80130"/>
                </a:lnTo>
                <a:lnTo>
                  <a:pt x="319980" y="77784"/>
                </a:lnTo>
                <a:lnTo>
                  <a:pt x="320882" y="77784"/>
                </a:lnTo>
                <a:lnTo>
                  <a:pt x="321785" y="76220"/>
                </a:lnTo>
                <a:lnTo>
                  <a:pt x="322446" y="73994"/>
                </a:lnTo>
                <a:lnTo>
                  <a:pt x="324251" y="71468"/>
                </a:lnTo>
                <a:lnTo>
                  <a:pt x="325454" y="71407"/>
                </a:lnTo>
                <a:lnTo>
                  <a:pt x="325875" y="72370"/>
                </a:lnTo>
                <a:lnTo>
                  <a:pt x="327379" y="71167"/>
                </a:lnTo>
                <a:lnTo>
                  <a:pt x="326958" y="69001"/>
                </a:lnTo>
                <a:lnTo>
                  <a:pt x="325213" y="68941"/>
                </a:lnTo>
                <a:lnTo>
                  <a:pt x="323830" y="67858"/>
                </a:lnTo>
                <a:lnTo>
                  <a:pt x="323108" y="68219"/>
                </a:lnTo>
                <a:lnTo>
                  <a:pt x="319077" y="74175"/>
                </a:lnTo>
                <a:lnTo>
                  <a:pt x="317754" y="75558"/>
                </a:lnTo>
                <a:lnTo>
                  <a:pt x="316551" y="75799"/>
                </a:lnTo>
                <a:lnTo>
                  <a:pt x="315107" y="77363"/>
                </a:lnTo>
                <a:lnTo>
                  <a:pt x="313724" y="77844"/>
                </a:lnTo>
                <a:lnTo>
                  <a:pt x="312701" y="77002"/>
                </a:lnTo>
                <a:lnTo>
                  <a:pt x="312942" y="75679"/>
                </a:lnTo>
                <a:lnTo>
                  <a:pt x="312339" y="75137"/>
                </a:lnTo>
                <a:lnTo>
                  <a:pt x="309272" y="77183"/>
                </a:lnTo>
                <a:lnTo>
                  <a:pt x="308790" y="76040"/>
                </a:lnTo>
                <a:lnTo>
                  <a:pt x="307888" y="76100"/>
                </a:lnTo>
                <a:lnTo>
                  <a:pt x="307888" y="73332"/>
                </a:lnTo>
                <a:lnTo>
                  <a:pt x="309331" y="70806"/>
                </a:lnTo>
                <a:lnTo>
                  <a:pt x="314024" y="68099"/>
                </a:lnTo>
                <a:lnTo>
                  <a:pt x="316069" y="65211"/>
                </a:lnTo>
                <a:lnTo>
                  <a:pt x="316671" y="62805"/>
                </a:lnTo>
                <a:lnTo>
                  <a:pt x="316069" y="61662"/>
                </a:lnTo>
                <a:lnTo>
                  <a:pt x="313663" y="62143"/>
                </a:lnTo>
                <a:lnTo>
                  <a:pt x="312821" y="63948"/>
                </a:lnTo>
                <a:lnTo>
                  <a:pt x="311617" y="64429"/>
                </a:lnTo>
                <a:lnTo>
                  <a:pt x="310294" y="63828"/>
                </a:lnTo>
                <a:lnTo>
                  <a:pt x="311858" y="61120"/>
                </a:lnTo>
                <a:lnTo>
                  <a:pt x="312039" y="59436"/>
                </a:lnTo>
                <a:lnTo>
                  <a:pt x="310475" y="57932"/>
                </a:lnTo>
                <a:lnTo>
                  <a:pt x="307948" y="58654"/>
                </a:lnTo>
                <a:lnTo>
                  <a:pt x="306865" y="60038"/>
                </a:lnTo>
                <a:lnTo>
                  <a:pt x="305241" y="60579"/>
                </a:lnTo>
                <a:lnTo>
                  <a:pt x="304519" y="61481"/>
                </a:lnTo>
                <a:lnTo>
                  <a:pt x="303015" y="60519"/>
                </a:lnTo>
                <a:lnTo>
                  <a:pt x="303978" y="57150"/>
                </a:lnTo>
                <a:lnTo>
                  <a:pt x="303677" y="56789"/>
                </a:lnTo>
                <a:lnTo>
                  <a:pt x="301872" y="59857"/>
                </a:lnTo>
                <a:lnTo>
                  <a:pt x="298864" y="61481"/>
                </a:lnTo>
                <a:lnTo>
                  <a:pt x="298323" y="61241"/>
                </a:lnTo>
                <a:lnTo>
                  <a:pt x="296759" y="63767"/>
                </a:lnTo>
                <a:lnTo>
                  <a:pt x="296037" y="67858"/>
                </a:lnTo>
                <a:lnTo>
                  <a:pt x="296157" y="70686"/>
                </a:lnTo>
                <a:lnTo>
                  <a:pt x="297180" y="70806"/>
                </a:lnTo>
                <a:lnTo>
                  <a:pt x="302293" y="66956"/>
                </a:lnTo>
                <a:lnTo>
                  <a:pt x="306023" y="65933"/>
                </a:lnTo>
                <a:lnTo>
                  <a:pt x="306564" y="66535"/>
                </a:lnTo>
                <a:lnTo>
                  <a:pt x="304940" y="71528"/>
                </a:lnTo>
                <a:lnTo>
                  <a:pt x="305301" y="73272"/>
                </a:lnTo>
                <a:lnTo>
                  <a:pt x="303978" y="76641"/>
                </a:lnTo>
                <a:lnTo>
                  <a:pt x="302173" y="79408"/>
                </a:lnTo>
                <a:lnTo>
                  <a:pt x="301331" y="79408"/>
                </a:lnTo>
                <a:lnTo>
                  <a:pt x="300128" y="80973"/>
                </a:lnTo>
                <a:lnTo>
                  <a:pt x="299045" y="81574"/>
                </a:lnTo>
                <a:lnTo>
                  <a:pt x="298323" y="80311"/>
                </a:lnTo>
                <a:lnTo>
                  <a:pt x="299105" y="77544"/>
                </a:lnTo>
                <a:lnTo>
                  <a:pt x="299346" y="74536"/>
                </a:lnTo>
                <a:lnTo>
                  <a:pt x="298503" y="73513"/>
                </a:lnTo>
                <a:lnTo>
                  <a:pt x="295616" y="72310"/>
                </a:lnTo>
                <a:lnTo>
                  <a:pt x="294713" y="73152"/>
                </a:lnTo>
                <a:lnTo>
                  <a:pt x="293510" y="72370"/>
                </a:lnTo>
                <a:lnTo>
                  <a:pt x="293390" y="71046"/>
                </a:lnTo>
                <a:lnTo>
                  <a:pt x="292367" y="70385"/>
                </a:lnTo>
                <a:lnTo>
                  <a:pt x="292908" y="69182"/>
                </a:lnTo>
                <a:lnTo>
                  <a:pt x="292608" y="67377"/>
                </a:lnTo>
                <a:lnTo>
                  <a:pt x="292969" y="65873"/>
                </a:lnTo>
                <a:lnTo>
                  <a:pt x="292247" y="65692"/>
                </a:lnTo>
                <a:lnTo>
                  <a:pt x="292307" y="63767"/>
                </a:lnTo>
                <a:lnTo>
                  <a:pt x="289660" y="64489"/>
                </a:lnTo>
                <a:lnTo>
                  <a:pt x="287013" y="64188"/>
                </a:lnTo>
                <a:lnTo>
                  <a:pt x="286832" y="62444"/>
                </a:lnTo>
                <a:lnTo>
                  <a:pt x="286231" y="62023"/>
                </a:lnTo>
                <a:lnTo>
                  <a:pt x="284848" y="63406"/>
                </a:lnTo>
                <a:lnTo>
                  <a:pt x="283223" y="63767"/>
                </a:lnTo>
                <a:lnTo>
                  <a:pt x="283042" y="62624"/>
                </a:lnTo>
                <a:lnTo>
                  <a:pt x="284546" y="60459"/>
                </a:lnTo>
                <a:lnTo>
                  <a:pt x="283584" y="59436"/>
                </a:lnTo>
                <a:lnTo>
                  <a:pt x="282381" y="60699"/>
                </a:lnTo>
                <a:lnTo>
                  <a:pt x="281779" y="58173"/>
                </a:lnTo>
                <a:lnTo>
                  <a:pt x="280516" y="58774"/>
                </a:lnTo>
                <a:lnTo>
                  <a:pt x="280817" y="56428"/>
                </a:lnTo>
                <a:lnTo>
                  <a:pt x="282381" y="53601"/>
                </a:lnTo>
                <a:lnTo>
                  <a:pt x="280877" y="52157"/>
                </a:lnTo>
                <a:lnTo>
                  <a:pt x="281178" y="51856"/>
                </a:lnTo>
                <a:lnTo>
                  <a:pt x="283344" y="38621"/>
                </a:lnTo>
                <a:lnTo>
                  <a:pt x="286532" y="36817"/>
                </a:lnTo>
                <a:lnTo>
                  <a:pt x="291946" y="35433"/>
                </a:lnTo>
                <a:lnTo>
                  <a:pt x="296458" y="32124"/>
                </a:lnTo>
                <a:lnTo>
                  <a:pt x="298082" y="30320"/>
                </a:lnTo>
                <a:lnTo>
                  <a:pt x="300729" y="26048"/>
                </a:lnTo>
                <a:lnTo>
                  <a:pt x="299105" y="18408"/>
                </a:lnTo>
                <a:lnTo>
                  <a:pt x="302354" y="14378"/>
                </a:lnTo>
                <a:lnTo>
                  <a:pt x="304158" y="14257"/>
                </a:lnTo>
                <a:lnTo>
                  <a:pt x="306625" y="12633"/>
                </a:lnTo>
                <a:lnTo>
                  <a:pt x="311919" y="4933"/>
                </a:lnTo>
                <a:lnTo>
                  <a:pt x="316129" y="1444"/>
                </a:lnTo>
                <a:lnTo>
                  <a:pt x="316911" y="541"/>
                </a:lnTo>
                <a:lnTo>
                  <a:pt x="319739" y="0"/>
                </a:lnTo>
                <a:lnTo>
                  <a:pt x="326477" y="19010"/>
                </a:lnTo>
                <a:lnTo>
                  <a:pt x="336824" y="15220"/>
                </a:lnTo>
                <a:lnTo>
                  <a:pt x="340192" y="24003"/>
                </a:lnTo>
                <a:lnTo>
                  <a:pt x="341998" y="29838"/>
                </a:lnTo>
                <a:lnTo>
                  <a:pt x="345968" y="41389"/>
                </a:lnTo>
                <a:lnTo>
                  <a:pt x="347051" y="44757"/>
                </a:lnTo>
                <a:lnTo>
                  <a:pt x="349638" y="52698"/>
                </a:lnTo>
                <a:lnTo>
                  <a:pt x="353367" y="61963"/>
                </a:lnTo>
                <a:lnTo>
                  <a:pt x="353848" y="62564"/>
                </a:lnTo>
                <a:lnTo>
                  <a:pt x="355894" y="60459"/>
                </a:lnTo>
                <a:lnTo>
                  <a:pt x="357338" y="59857"/>
                </a:lnTo>
                <a:lnTo>
                  <a:pt x="357458" y="58895"/>
                </a:lnTo>
                <a:lnTo>
                  <a:pt x="359383" y="57090"/>
                </a:lnTo>
                <a:lnTo>
                  <a:pt x="359022" y="55105"/>
                </a:lnTo>
                <a:lnTo>
                  <a:pt x="361549" y="55225"/>
                </a:lnTo>
                <a:lnTo>
                  <a:pt x="362271" y="54443"/>
                </a:lnTo>
                <a:lnTo>
                  <a:pt x="362872" y="52458"/>
                </a:lnTo>
                <a:lnTo>
                  <a:pt x="364376" y="50894"/>
                </a:lnTo>
                <a:lnTo>
                  <a:pt x="366783" y="50292"/>
                </a:lnTo>
                <a:lnTo>
                  <a:pt x="368828" y="47826"/>
                </a:lnTo>
                <a:lnTo>
                  <a:pt x="369670" y="47465"/>
                </a:lnTo>
                <a:lnTo>
                  <a:pt x="369790" y="45359"/>
                </a:lnTo>
                <a:lnTo>
                  <a:pt x="370874" y="44818"/>
                </a:lnTo>
                <a:lnTo>
                  <a:pt x="371053" y="43494"/>
                </a:lnTo>
                <a:lnTo>
                  <a:pt x="372378" y="44036"/>
                </a:lnTo>
                <a:lnTo>
                  <a:pt x="373279" y="43614"/>
                </a:lnTo>
                <a:lnTo>
                  <a:pt x="374122" y="44697"/>
                </a:lnTo>
                <a:lnTo>
                  <a:pt x="373039" y="46261"/>
                </a:lnTo>
                <a:lnTo>
                  <a:pt x="373340" y="47465"/>
                </a:lnTo>
                <a:lnTo>
                  <a:pt x="376769" y="48969"/>
                </a:lnTo>
                <a:lnTo>
                  <a:pt x="378454" y="48006"/>
                </a:lnTo>
                <a:lnTo>
                  <a:pt x="379837" y="48367"/>
                </a:lnTo>
                <a:lnTo>
                  <a:pt x="381762" y="52097"/>
                </a:lnTo>
                <a:lnTo>
                  <a:pt x="383386" y="53420"/>
                </a:lnTo>
                <a:lnTo>
                  <a:pt x="384830" y="52638"/>
                </a:lnTo>
                <a:lnTo>
                  <a:pt x="386695" y="53601"/>
                </a:lnTo>
                <a:lnTo>
                  <a:pt x="387958" y="52999"/>
                </a:lnTo>
                <a:lnTo>
                  <a:pt x="387838" y="54202"/>
                </a:lnTo>
                <a:lnTo>
                  <a:pt x="389643" y="54684"/>
                </a:lnTo>
                <a:lnTo>
                  <a:pt x="389643" y="55887"/>
                </a:lnTo>
                <a:lnTo>
                  <a:pt x="388259" y="56127"/>
                </a:lnTo>
                <a:lnTo>
                  <a:pt x="387417" y="55646"/>
                </a:lnTo>
                <a:lnTo>
                  <a:pt x="377190" y="70445"/>
                </a:lnTo>
                <a:lnTo>
                  <a:pt x="371715" y="78025"/>
                </a:lnTo>
                <a:lnTo>
                  <a:pt x="360586" y="80070"/>
                </a:lnTo>
                <a:lnTo>
                  <a:pt x="361068" y="82236"/>
                </a:lnTo>
                <a:lnTo>
                  <a:pt x="363835" y="97275"/>
                </a:lnTo>
                <a:lnTo>
                  <a:pt x="372317" y="95711"/>
                </a:lnTo>
                <a:lnTo>
                  <a:pt x="375746" y="104735"/>
                </a:lnTo>
                <a:lnTo>
                  <a:pt x="383085" y="125008"/>
                </a:lnTo>
                <a:lnTo>
                  <a:pt x="384770" y="130663"/>
                </a:lnTo>
                <a:lnTo>
                  <a:pt x="385913" y="133912"/>
                </a:lnTo>
                <a:lnTo>
                  <a:pt x="391989" y="153162"/>
                </a:lnTo>
                <a:lnTo>
                  <a:pt x="383687" y="152681"/>
                </a:lnTo>
                <a:lnTo>
                  <a:pt x="382604" y="174338"/>
                </a:lnTo>
                <a:lnTo>
                  <a:pt x="381942" y="184324"/>
                </a:lnTo>
                <a:lnTo>
                  <a:pt x="385371" y="184564"/>
                </a:lnTo>
                <a:lnTo>
                  <a:pt x="388079" y="201048"/>
                </a:lnTo>
                <a:lnTo>
                  <a:pt x="386454" y="200205"/>
                </a:lnTo>
                <a:lnTo>
                  <a:pt x="386635" y="198401"/>
                </a:lnTo>
                <a:lnTo>
                  <a:pt x="385793" y="199002"/>
                </a:lnTo>
                <a:lnTo>
                  <a:pt x="386093" y="201168"/>
                </a:lnTo>
                <a:lnTo>
                  <a:pt x="383507" y="201770"/>
                </a:lnTo>
                <a:lnTo>
                  <a:pt x="380619" y="200867"/>
                </a:lnTo>
                <a:lnTo>
                  <a:pt x="378814" y="201770"/>
                </a:lnTo>
                <a:lnTo>
                  <a:pt x="377250" y="201288"/>
                </a:lnTo>
                <a:lnTo>
                  <a:pt x="376227" y="202010"/>
                </a:lnTo>
                <a:lnTo>
                  <a:pt x="375024" y="201830"/>
                </a:lnTo>
                <a:lnTo>
                  <a:pt x="373099" y="202852"/>
                </a:lnTo>
                <a:lnTo>
                  <a:pt x="371896" y="202131"/>
                </a:lnTo>
                <a:lnTo>
                  <a:pt x="370092" y="203153"/>
                </a:lnTo>
                <a:lnTo>
                  <a:pt x="369008" y="203093"/>
                </a:lnTo>
                <a:lnTo>
                  <a:pt x="367805" y="204296"/>
                </a:lnTo>
                <a:lnTo>
                  <a:pt x="365339" y="204296"/>
                </a:lnTo>
                <a:lnTo>
                  <a:pt x="364436" y="205920"/>
                </a:lnTo>
                <a:lnTo>
                  <a:pt x="363053" y="205620"/>
                </a:lnTo>
                <a:lnTo>
                  <a:pt x="362752" y="211154"/>
                </a:lnTo>
                <a:lnTo>
                  <a:pt x="361308" y="211395"/>
                </a:lnTo>
                <a:lnTo>
                  <a:pt x="356195" y="209470"/>
                </a:lnTo>
                <a:lnTo>
                  <a:pt x="354450" y="209650"/>
                </a:lnTo>
                <a:lnTo>
                  <a:pt x="352344" y="208928"/>
                </a:lnTo>
                <a:lnTo>
                  <a:pt x="351322" y="209410"/>
                </a:lnTo>
                <a:lnTo>
                  <a:pt x="348254" y="208748"/>
                </a:lnTo>
                <a:lnTo>
                  <a:pt x="342539" y="205379"/>
                </a:lnTo>
                <a:lnTo>
                  <a:pt x="341636" y="206221"/>
                </a:lnTo>
                <a:lnTo>
                  <a:pt x="341998" y="208387"/>
                </a:lnTo>
                <a:lnTo>
                  <a:pt x="342900" y="210673"/>
                </a:lnTo>
                <a:lnTo>
                  <a:pt x="342719" y="211575"/>
                </a:lnTo>
                <a:lnTo>
                  <a:pt x="343863" y="211696"/>
                </a:lnTo>
                <a:lnTo>
                  <a:pt x="345066" y="214463"/>
                </a:lnTo>
                <a:lnTo>
                  <a:pt x="346389" y="215064"/>
                </a:lnTo>
                <a:lnTo>
                  <a:pt x="346028" y="216087"/>
                </a:lnTo>
                <a:lnTo>
                  <a:pt x="344825" y="215606"/>
                </a:lnTo>
                <a:lnTo>
                  <a:pt x="344825" y="217290"/>
                </a:lnTo>
                <a:lnTo>
                  <a:pt x="342960" y="218433"/>
                </a:lnTo>
                <a:lnTo>
                  <a:pt x="341336" y="217351"/>
                </a:lnTo>
                <a:lnTo>
                  <a:pt x="339711" y="217351"/>
                </a:lnTo>
                <a:lnTo>
                  <a:pt x="336764" y="213561"/>
                </a:lnTo>
                <a:lnTo>
                  <a:pt x="334538" y="214042"/>
                </a:lnTo>
                <a:lnTo>
                  <a:pt x="335741" y="214704"/>
                </a:lnTo>
                <a:lnTo>
                  <a:pt x="337245" y="217230"/>
                </a:lnTo>
                <a:lnTo>
                  <a:pt x="336704" y="220238"/>
                </a:lnTo>
                <a:lnTo>
                  <a:pt x="335620" y="221080"/>
                </a:lnTo>
                <a:lnTo>
                  <a:pt x="333635" y="218072"/>
                </a:lnTo>
                <a:lnTo>
                  <a:pt x="330447" y="216568"/>
                </a:lnTo>
                <a:lnTo>
                  <a:pt x="325635" y="217531"/>
                </a:lnTo>
                <a:lnTo>
                  <a:pt x="320521" y="219155"/>
                </a:lnTo>
                <a:lnTo>
                  <a:pt x="307888" y="223186"/>
                </a:lnTo>
                <a:lnTo>
                  <a:pt x="312701" y="237924"/>
                </a:lnTo>
                <a:lnTo>
                  <a:pt x="311076" y="238887"/>
                </a:lnTo>
                <a:lnTo>
                  <a:pt x="312640" y="240872"/>
                </a:lnTo>
                <a:lnTo>
                  <a:pt x="314565" y="244361"/>
                </a:lnTo>
                <a:lnTo>
                  <a:pt x="314565" y="245685"/>
                </a:lnTo>
                <a:lnTo>
                  <a:pt x="312159" y="245865"/>
                </a:lnTo>
                <a:lnTo>
                  <a:pt x="311498" y="247790"/>
                </a:lnTo>
                <a:lnTo>
                  <a:pt x="316911" y="264635"/>
                </a:lnTo>
                <a:lnTo>
                  <a:pt x="320701" y="263251"/>
                </a:lnTo>
                <a:lnTo>
                  <a:pt x="325153" y="277448"/>
                </a:lnTo>
                <a:lnTo>
                  <a:pt x="330086" y="292548"/>
                </a:lnTo>
                <a:lnTo>
                  <a:pt x="342478" y="288517"/>
                </a:lnTo>
                <a:lnTo>
                  <a:pt x="347051" y="291285"/>
                </a:lnTo>
                <a:lnTo>
                  <a:pt x="351021" y="293390"/>
                </a:lnTo>
                <a:lnTo>
                  <a:pt x="354510" y="296157"/>
                </a:lnTo>
                <a:lnTo>
                  <a:pt x="356616" y="298383"/>
                </a:lnTo>
                <a:lnTo>
                  <a:pt x="357218" y="300068"/>
                </a:lnTo>
                <a:lnTo>
                  <a:pt x="365519" y="326898"/>
                </a:lnTo>
                <a:lnTo>
                  <a:pt x="339892" y="334598"/>
                </a:lnTo>
                <a:lnTo>
                  <a:pt x="339410" y="333094"/>
                </a:lnTo>
                <a:lnTo>
                  <a:pt x="318837" y="339471"/>
                </a:lnTo>
                <a:lnTo>
                  <a:pt x="318716" y="338869"/>
                </a:lnTo>
                <a:lnTo>
                  <a:pt x="311738" y="340975"/>
                </a:lnTo>
                <a:lnTo>
                  <a:pt x="314024" y="344043"/>
                </a:lnTo>
                <a:lnTo>
                  <a:pt x="316069" y="346149"/>
                </a:lnTo>
                <a:lnTo>
                  <a:pt x="320942" y="349758"/>
                </a:lnTo>
                <a:lnTo>
                  <a:pt x="326116" y="351803"/>
                </a:lnTo>
                <a:lnTo>
                  <a:pt x="311377" y="356195"/>
                </a:lnTo>
                <a:lnTo>
                  <a:pt x="284908" y="364015"/>
                </a:lnTo>
                <a:lnTo>
                  <a:pt x="285328" y="368046"/>
                </a:lnTo>
                <a:lnTo>
                  <a:pt x="286412" y="373039"/>
                </a:lnTo>
                <a:lnTo>
                  <a:pt x="289359" y="378333"/>
                </a:lnTo>
                <a:lnTo>
                  <a:pt x="279493" y="381582"/>
                </a:lnTo>
                <a:lnTo>
                  <a:pt x="279252" y="380739"/>
                </a:lnTo>
                <a:lnTo>
                  <a:pt x="276125" y="381642"/>
                </a:lnTo>
                <a:lnTo>
                  <a:pt x="274921" y="377731"/>
                </a:lnTo>
                <a:lnTo>
                  <a:pt x="259100" y="381943"/>
                </a:lnTo>
                <a:lnTo>
                  <a:pt x="258078" y="377912"/>
                </a:lnTo>
                <a:lnTo>
                  <a:pt x="256994" y="377792"/>
                </a:lnTo>
                <a:lnTo>
                  <a:pt x="255791" y="380198"/>
                </a:lnTo>
                <a:lnTo>
                  <a:pt x="253626" y="381221"/>
                </a:lnTo>
                <a:lnTo>
                  <a:pt x="252663" y="380439"/>
                </a:lnTo>
                <a:lnTo>
                  <a:pt x="251640" y="374964"/>
                </a:lnTo>
                <a:lnTo>
                  <a:pt x="250136" y="370392"/>
                </a:lnTo>
                <a:lnTo>
                  <a:pt x="249776" y="366001"/>
                </a:lnTo>
                <a:lnTo>
                  <a:pt x="232510" y="370573"/>
                </a:lnTo>
                <a:lnTo>
                  <a:pt x="217651" y="374242"/>
                </a:lnTo>
                <a:lnTo>
                  <a:pt x="203214" y="377731"/>
                </a:lnTo>
                <a:lnTo>
                  <a:pt x="185587" y="381461"/>
                </a:lnTo>
                <a:lnTo>
                  <a:pt x="180173" y="382905"/>
                </a:lnTo>
                <a:lnTo>
                  <a:pt x="182098" y="391207"/>
                </a:lnTo>
                <a:lnTo>
                  <a:pt x="174097" y="393192"/>
                </a:lnTo>
                <a:lnTo>
                  <a:pt x="176804" y="405043"/>
                </a:lnTo>
                <a:lnTo>
                  <a:pt x="160802" y="408412"/>
                </a:lnTo>
                <a:lnTo>
                  <a:pt x="158697" y="400411"/>
                </a:lnTo>
                <a:lnTo>
                  <a:pt x="154185" y="401554"/>
                </a:lnTo>
                <a:lnTo>
                  <a:pt x="131385" y="406968"/>
                </a:lnTo>
                <a:lnTo>
                  <a:pt x="131686" y="406427"/>
                </a:lnTo>
                <a:lnTo>
                  <a:pt x="111413" y="411239"/>
                </a:lnTo>
                <a:lnTo>
                  <a:pt x="96975" y="414729"/>
                </a:lnTo>
                <a:lnTo>
                  <a:pt x="82657" y="418579"/>
                </a:lnTo>
                <a:lnTo>
                  <a:pt x="74536" y="420564"/>
                </a:lnTo>
                <a:lnTo>
                  <a:pt x="72610" y="411299"/>
                </a:lnTo>
                <a:lnTo>
                  <a:pt x="70204" y="400832"/>
                </a:lnTo>
                <a:lnTo>
                  <a:pt x="67557" y="390846"/>
                </a:lnTo>
                <a:lnTo>
                  <a:pt x="63166" y="372137"/>
                </a:lnTo>
                <a:lnTo>
                  <a:pt x="59797" y="372859"/>
                </a:lnTo>
                <a:lnTo>
                  <a:pt x="56187" y="356616"/>
                </a:lnTo>
                <a:lnTo>
                  <a:pt x="59195" y="355954"/>
                </a:lnTo>
                <a:lnTo>
                  <a:pt x="57812" y="349938"/>
                </a:lnTo>
                <a:lnTo>
                  <a:pt x="54382" y="335922"/>
                </a:lnTo>
                <a:lnTo>
                  <a:pt x="52939" y="328943"/>
                </a:lnTo>
                <a:lnTo>
                  <a:pt x="49389" y="314987"/>
                </a:lnTo>
                <a:lnTo>
                  <a:pt x="48668" y="316190"/>
                </a:lnTo>
                <a:lnTo>
                  <a:pt x="44998" y="317213"/>
                </a:lnTo>
                <a:lnTo>
                  <a:pt x="42893" y="314806"/>
                </a:lnTo>
                <a:lnTo>
                  <a:pt x="42652" y="316130"/>
                </a:lnTo>
                <a:lnTo>
                  <a:pt x="39463" y="317935"/>
                </a:lnTo>
                <a:lnTo>
                  <a:pt x="38260" y="317152"/>
                </a:lnTo>
                <a:lnTo>
                  <a:pt x="38862" y="316551"/>
                </a:lnTo>
                <a:lnTo>
                  <a:pt x="38080" y="315769"/>
                </a:lnTo>
                <a:lnTo>
                  <a:pt x="37659" y="317032"/>
                </a:lnTo>
                <a:lnTo>
                  <a:pt x="35974" y="318235"/>
                </a:lnTo>
                <a:lnTo>
                  <a:pt x="34470" y="318596"/>
                </a:lnTo>
                <a:lnTo>
                  <a:pt x="34951" y="320281"/>
                </a:lnTo>
                <a:lnTo>
                  <a:pt x="33809" y="321845"/>
                </a:lnTo>
                <a:lnTo>
                  <a:pt x="31402" y="322506"/>
                </a:lnTo>
                <a:lnTo>
                  <a:pt x="28756" y="320160"/>
                </a:lnTo>
                <a:lnTo>
                  <a:pt x="27793" y="320762"/>
                </a:lnTo>
                <a:lnTo>
                  <a:pt x="25266" y="319198"/>
                </a:lnTo>
                <a:lnTo>
                  <a:pt x="25748" y="320220"/>
                </a:lnTo>
                <a:lnTo>
                  <a:pt x="24725" y="321183"/>
                </a:lnTo>
                <a:lnTo>
                  <a:pt x="25146" y="322326"/>
                </a:lnTo>
                <a:lnTo>
                  <a:pt x="22740" y="321845"/>
                </a:lnTo>
                <a:lnTo>
                  <a:pt x="20875" y="322506"/>
                </a:lnTo>
                <a:lnTo>
                  <a:pt x="20273" y="323469"/>
                </a:lnTo>
                <a:lnTo>
                  <a:pt x="19070" y="322266"/>
                </a:lnTo>
                <a:lnTo>
                  <a:pt x="18408" y="322867"/>
                </a:lnTo>
                <a:lnTo>
                  <a:pt x="16964" y="316431"/>
                </a:lnTo>
                <a:lnTo>
                  <a:pt x="18348" y="316310"/>
                </a:lnTo>
                <a:lnTo>
                  <a:pt x="18769" y="313904"/>
                </a:lnTo>
                <a:lnTo>
                  <a:pt x="17927" y="310595"/>
                </a:lnTo>
                <a:lnTo>
                  <a:pt x="13295" y="311437"/>
                </a:lnTo>
                <a:lnTo>
                  <a:pt x="12994" y="312821"/>
                </a:lnTo>
                <a:lnTo>
                  <a:pt x="12212" y="313062"/>
                </a:lnTo>
                <a:lnTo>
                  <a:pt x="11490" y="309031"/>
                </a:lnTo>
                <a:lnTo>
                  <a:pt x="7580" y="311558"/>
                </a:lnTo>
                <a:lnTo>
                  <a:pt x="1865" y="287495"/>
                </a:lnTo>
                <a:lnTo>
                  <a:pt x="60" y="279012"/>
                </a:lnTo>
                <a:moveTo>
                  <a:pt x="298022" y="90838"/>
                </a:moveTo>
                <a:lnTo>
                  <a:pt x="298082" y="92463"/>
                </a:lnTo>
                <a:lnTo>
                  <a:pt x="296879" y="97576"/>
                </a:lnTo>
                <a:lnTo>
                  <a:pt x="295916" y="98298"/>
                </a:lnTo>
                <a:lnTo>
                  <a:pt x="293871" y="98478"/>
                </a:lnTo>
                <a:lnTo>
                  <a:pt x="292969" y="99080"/>
                </a:lnTo>
                <a:lnTo>
                  <a:pt x="293630" y="95832"/>
                </a:lnTo>
                <a:lnTo>
                  <a:pt x="295255" y="93726"/>
                </a:lnTo>
                <a:lnTo>
                  <a:pt x="297120" y="92643"/>
                </a:lnTo>
                <a:lnTo>
                  <a:pt x="296759" y="91320"/>
                </a:lnTo>
                <a:lnTo>
                  <a:pt x="297842" y="90117"/>
                </a:lnTo>
                <a:lnTo>
                  <a:pt x="298022" y="90838"/>
                </a:lnTo>
                <a:moveTo>
                  <a:pt x="287314" y="94749"/>
                </a:moveTo>
                <a:lnTo>
                  <a:pt x="282802" y="99381"/>
                </a:lnTo>
                <a:lnTo>
                  <a:pt x="281719" y="100223"/>
                </a:lnTo>
                <a:lnTo>
                  <a:pt x="280637" y="100043"/>
                </a:lnTo>
                <a:lnTo>
                  <a:pt x="282381" y="95952"/>
                </a:lnTo>
                <a:lnTo>
                  <a:pt x="284367" y="92884"/>
                </a:lnTo>
                <a:lnTo>
                  <a:pt x="288096" y="91921"/>
                </a:lnTo>
                <a:lnTo>
                  <a:pt x="287314" y="94749"/>
                </a:lnTo>
                <a:moveTo>
                  <a:pt x="308911" y="67678"/>
                </a:moveTo>
                <a:lnTo>
                  <a:pt x="309994" y="65873"/>
                </a:lnTo>
                <a:lnTo>
                  <a:pt x="309934" y="67317"/>
                </a:lnTo>
                <a:lnTo>
                  <a:pt x="308850" y="67738"/>
                </a:lnTo>
                <a:moveTo>
                  <a:pt x="290262" y="69783"/>
                </a:moveTo>
                <a:lnTo>
                  <a:pt x="288457" y="69182"/>
                </a:lnTo>
                <a:lnTo>
                  <a:pt x="288577" y="67618"/>
                </a:lnTo>
                <a:lnTo>
                  <a:pt x="289780" y="65933"/>
                </a:lnTo>
                <a:lnTo>
                  <a:pt x="289179" y="68339"/>
                </a:lnTo>
                <a:lnTo>
                  <a:pt x="290262" y="69723"/>
                </a:lnTo>
                <a:moveTo>
                  <a:pt x="282201" y="71167"/>
                </a:moveTo>
                <a:lnTo>
                  <a:pt x="281900" y="69182"/>
                </a:lnTo>
                <a:lnTo>
                  <a:pt x="282982" y="67618"/>
                </a:lnTo>
                <a:lnTo>
                  <a:pt x="286472" y="66294"/>
                </a:lnTo>
                <a:lnTo>
                  <a:pt x="286592" y="69242"/>
                </a:lnTo>
                <a:lnTo>
                  <a:pt x="284908" y="70806"/>
                </a:lnTo>
                <a:lnTo>
                  <a:pt x="282201" y="71167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" name="Freeform: Shape 304" title="NY-25">
            <a:extLst>
              <a:ext uri="{FF2B5EF4-FFF2-40B4-BE49-F238E27FC236}">
                <a16:creationId xmlns:a16="http://schemas.microsoft.com/office/drawing/2014/main" id="{E9BED761-3D16-D23F-4420-AAA8F32C9967}"/>
              </a:ext>
            </a:extLst>
          </p:cNvPr>
          <p:cNvSpPr/>
          <p:nvPr/>
        </p:nvSpPr>
        <p:spPr>
          <a:xfrm>
            <a:off x="6739059" y="2919686"/>
            <a:ext cx="128856" cy="57643"/>
          </a:xfrm>
          <a:custGeom>
            <a:avLst/>
            <a:gdLst>
              <a:gd name="connsiteX0" fmla="*/ 149613 w 161282"/>
              <a:gd name="connsiteY0" fmla="*/ 0 h 74716"/>
              <a:gd name="connsiteX1" fmla="*/ 155027 w 161282"/>
              <a:gd name="connsiteY1" fmla="*/ 21296 h 74716"/>
              <a:gd name="connsiteX2" fmla="*/ 158817 w 161282"/>
              <a:gd name="connsiteY2" fmla="*/ 34771 h 74716"/>
              <a:gd name="connsiteX3" fmla="*/ 161283 w 161282"/>
              <a:gd name="connsiteY3" fmla="*/ 44397 h 74716"/>
              <a:gd name="connsiteX4" fmla="*/ 146003 w 161282"/>
              <a:gd name="connsiteY4" fmla="*/ 48186 h 74716"/>
              <a:gd name="connsiteX5" fmla="*/ 150636 w 161282"/>
              <a:gd name="connsiteY5" fmla="*/ 65031 h 74716"/>
              <a:gd name="connsiteX6" fmla="*/ 130182 w 161282"/>
              <a:gd name="connsiteY6" fmla="*/ 69843 h 74716"/>
              <a:gd name="connsiteX7" fmla="*/ 130001 w 161282"/>
              <a:gd name="connsiteY7" fmla="*/ 70866 h 74716"/>
              <a:gd name="connsiteX8" fmla="*/ 113759 w 161282"/>
              <a:gd name="connsiteY8" fmla="*/ 74716 h 74716"/>
              <a:gd name="connsiteX9" fmla="*/ 113518 w 161282"/>
              <a:gd name="connsiteY9" fmla="*/ 74054 h 74716"/>
              <a:gd name="connsiteX10" fmla="*/ 115322 w 161282"/>
              <a:gd name="connsiteY10" fmla="*/ 73633 h 74716"/>
              <a:gd name="connsiteX11" fmla="*/ 116104 w 161282"/>
              <a:gd name="connsiteY11" fmla="*/ 72671 h 74716"/>
              <a:gd name="connsiteX12" fmla="*/ 117127 w 161282"/>
              <a:gd name="connsiteY12" fmla="*/ 72972 h 74716"/>
              <a:gd name="connsiteX13" fmla="*/ 116345 w 161282"/>
              <a:gd name="connsiteY13" fmla="*/ 71287 h 74716"/>
              <a:gd name="connsiteX14" fmla="*/ 117248 w 161282"/>
              <a:gd name="connsiteY14" fmla="*/ 71347 h 74716"/>
              <a:gd name="connsiteX15" fmla="*/ 117127 w 161282"/>
              <a:gd name="connsiteY15" fmla="*/ 66354 h 74716"/>
              <a:gd name="connsiteX16" fmla="*/ 115322 w 161282"/>
              <a:gd name="connsiteY16" fmla="*/ 66174 h 74716"/>
              <a:gd name="connsiteX17" fmla="*/ 115322 w 161282"/>
              <a:gd name="connsiteY17" fmla="*/ 64971 h 74716"/>
              <a:gd name="connsiteX18" fmla="*/ 91379 w 161282"/>
              <a:gd name="connsiteY18" fmla="*/ 70986 h 74716"/>
              <a:gd name="connsiteX19" fmla="*/ 89936 w 161282"/>
              <a:gd name="connsiteY19" fmla="*/ 61602 h 74716"/>
              <a:gd name="connsiteX20" fmla="*/ 83559 w 161282"/>
              <a:gd name="connsiteY20" fmla="*/ 62685 h 74716"/>
              <a:gd name="connsiteX21" fmla="*/ 85364 w 161282"/>
              <a:gd name="connsiteY21" fmla="*/ 43855 h 74716"/>
              <a:gd name="connsiteX22" fmla="*/ 74355 w 161282"/>
              <a:gd name="connsiteY22" fmla="*/ 46562 h 74716"/>
              <a:gd name="connsiteX23" fmla="*/ 69121 w 161282"/>
              <a:gd name="connsiteY23" fmla="*/ 48126 h 74716"/>
              <a:gd name="connsiteX24" fmla="*/ 65512 w 161282"/>
              <a:gd name="connsiteY24" fmla="*/ 32365 h 74716"/>
              <a:gd name="connsiteX25" fmla="*/ 53601 w 161282"/>
              <a:gd name="connsiteY25" fmla="*/ 35313 h 74716"/>
              <a:gd name="connsiteX26" fmla="*/ 51977 w 161282"/>
              <a:gd name="connsiteY26" fmla="*/ 28515 h 74716"/>
              <a:gd name="connsiteX27" fmla="*/ 37840 w 161282"/>
              <a:gd name="connsiteY27" fmla="*/ 32305 h 74716"/>
              <a:gd name="connsiteX28" fmla="*/ 27612 w 161282"/>
              <a:gd name="connsiteY28" fmla="*/ 34711 h 74716"/>
              <a:gd name="connsiteX29" fmla="*/ 25386 w 161282"/>
              <a:gd name="connsiteY29" fmla="*/ 24605 h 74716"/>
              <a:gd name="connsiteX30" fmla="*/ 10828 w 161282"/>
              <a:gd name="connsiteY30" fmla="*/ 28274 h 74716"/>
              <a:gd name="connsiteX31" fmla="*/ 2887 w 161282"/>
              <a:gd name="connsiteY31" fmla="*/ 30681 h 74716"/>
              <a:gd name="connsiteX32" fmla="*/ 0 w 161282"/>
              <a:gd name="connsiteY32" fmla="*/ 17927 h 74716"/>
              <a:gd name="connsiteX33" fmla="*/ 12513 w 161282"/>
              <a:gd name="connsiteY33" fmla="*/ 13896 h 74716"/>
              <a:gd name="connsiteX34" fmla="*/ 13295 w 161282"/>
              <a:gd name="connsiteY34" fmla="*/ 14197 h 74716"/>
              <a:gd name="connsiteX35" fmla="*/ 17145 w 161282"/>
              <a:gd name="connsiteY35" fmla="*/ 13596 h 74716"/>
              <a:gd name="connsiteX36" fmla="*/ 20514 w 161282"/>
              <a:gd name="connsiteY36" fmla="*/ 12573 h 74716"/>
              <a:gd name="connsiteX37" fmla="*/ 21717 w 161282"/>
              <a:gd name="connsiteY37" fmla="*/ 12633 h 74716"/>
              <a:gd name="connsiteX38" fmla="*/ 28334 w 161282"/>
              <a:gd name="connsiteY38" fmla="*/ 11069 h 74716"/>
              <a:gd name="connsiteX39" fmla="*/ 31101 w 161282"/>
              <a:gd name="connsiteY39" fmla="*/ 10949 h 74716"/>
              <a:gd name="connsiteX40" fmla="*/ 34169 w 161282"/>
              <a:gd name="connsiteY40" fmla="*/ 9625 h 74716"/>
              <a:gd name="connsiteX41" fmla="*/ 38321 w 161282"/>
              <a:gd name="connsiteY41" fmla="*/ 8843 h 74716"/>
              <a:gd name="connsiteX42" fmla="*/ 40607 w 161282"/>
              <a:gd name="connsiteY42" fmla="*/ 7460 h 74716"/>
              <a:gd name="connsiteX43" fmla="*/ 47946 w 161282"/>
              <a:gd name="connsiteY43" fmla="*/ 5474 h 74716"/>
              <a:gd name="connsiteX44" fmla="*/ 54442 w 161282"/>
              <a:gd name="connsiteY44" fmla="*/ 5053 h 74716"/>
              <a:gd name="connsiteX45" fmla="*/ 56849 w 161282"/>
              <a:gd name="connsiteY45" fmla="*/ 4271 h 74716"/>
              <a:gd name="connsiteX46" fmla="*/ 57872 w 161282"/>
              <a:gd name="connsiteY46" fmla="*/ 4752 h 74716"/>
              <a:gd name="connsiteX47" fmla="*/ 61602 w 161282"/>
              <a:gd name="connsiteY47" fmla="*/ 3610 h 74716"/>
              <a:gd name="connsiteX48" fmla="*/ 62444 w 161282"/>
              <a:gd name="connsiteY48" fmla="*/ 4211 h 74716"/>
              <a:gd name="connsiteX49" fmla="*/ 65331 w 161282"/>
              <a:gd name="connsiteY49" fmla="*/ 2587 h 74716"/>
              <a:gd name="connsiteX50" fmla="*/ 66896 w 161282"/>
              <a:gd name="connsiteY50" fmla="*/ 2406 h 74716"/>
              <a:gd name="connsiteX51" fmla="*/ 73092 w 161282"/>
              <a:gd name="connsiteY51" fmla="*/ 3008 h 74716"/>
              <a:gd name="connsiteX52" fmla="*/ 75438 w 161282"/>
              <a:gd name="connsiteY52" fmla="*/ 2466 h 74716"/>
              <a:gd name="connsiteX53" fmla="*/ 79649 w 161282"/>
              <a:gd name="connsiteY53" fmla="*/ 2827 h 74716"/>
              <a:gd name="connsiteX54" fmla="*/ 83920 w 161282"/>
              <a:gd name="connsiteY54" fmla="*/ 2226 h 74716"/>
              <a:gd name="connsiteX55" fmla="*/ 86447 w 161282"/>
              <a:gd name="connsiteY55" fmla="*/ 2647 h 74716"/>
              <a:gd name="connsiteX56" fmla="*/ 87770 w 161282"/>
              <a:gd name="connsiteY56" fmla="*/ 2045 h 74716"/>
              <a:gd name="connsiteX57" fmla="*/ 90478 w 161282"/>
              <a:gd name="connsiteY57" fmla="*/ 2106 h 74716"/>
              <a:gd name="connsiteX58" fmla="*/ 95410 w 161282"/>
              <a:gd name="connsiteY58" fmla="*/ 662 h 74716"/>
              <a:gd name="connsiteX59" fmla="*/ 96012 w 161282"/>
              <a:gd name="connsiteY59" fmla="*/ 1263 h 74716"/>
              <a:gd name="connsiteX60" fmla="*/ 99862 w 161282"/>
              <a:gd name="connsiteY60" fmla="*/ 1745 h 74716"/>
              <a:gd name="connsiteX61" fmla="*/ 102329 w 161282"/>
              <a:gd name="connsiteY61" fmla="*/ 2406 h 74716"/>
              <a:gd name="connsiteX62" fmla="*/ 103772 w 161282"/>
              <a:gd name="connsiteY62" fmla="*/ 4512 h 74716"/>
              <a:gd name="connsiteX63" fmla="*/ 107802 w 161282"/>
              <a:gd name="connsiteY63" fmla="*/ 6076 h 74716"/>
              <a:gd name="connsiteX64" fmla="*/ 112375 w 161282"/>
              <a:gd name="connsiteY64" fmla="*/ 8542 h 74716"/>
              <a:gd name="connsiteX65" fmla="*/ 116165 w 161282"/>
              <a:gd name="connsiteY65" fmla="*/ 9324 h 74716"/>
              <a:gd name="connsiteX66" fmla="*/ 124286 w 161282"/>
              <a:gd name="connsiteY66" fmla="*/ 12753 h 74716"/>
              <a:gd name="connsiteX67" fmla="*/ 126030 w 161282"/>
              <a:gd name="connsiteY67" fmla="*/ 13235 h 74716"/>
              <a:gd name="connsiteX68" fmla="*/ 128016 w 161282"/>
              <a:gd name="connsiteY68" fmla="*/ 13235 h 74716"/>
              <a:gd name="connsiteX69" fmla="*/ 130843 w 161282"/>
              <a:gd name="connsiteY69" fmla="*/ 12513 h 74716"/>
              <a:gd name="connsiteX70" fmla="*/ 132528 w 161282"/>
              <a:gd name="connsiteY70" fmla="*/ 11129 h 74716"/>
              <a:gd name="connsiteX71" fmla="*/ 134092 w 161282"/>
              <a:gd name="connsiteY71" fmla="*/ 8843 h 74716"/>
              <a:gd name="connsiteX72" fmla="*/ 135896 w 161282"/>
              <a:gd name="connsiteY72" fmla="*/ 8362 h 74716"/>
              <a:gd name="connsiteX73" fmla="*/ 137881 w 161282"/>
              <a:gd name="connsiteY73" fmla="*/ 6617 h 74716"/>
              <a:gd name="connsiteX74" fmla="*/ 141431 w 161282"/>
              <a:gd name="connsiteY74" fmla="*/ 4632 h 74716"/>
              <a:gd name="connsiteX75" fmla="*/ 143236 w 161282"/>
              <a:gd name="connsiteY75" fmla="*/ 2647 h 74716"/>
              <a:gd name="connsiteX76" fmla="*/ 144740 w 161282"/>
              <a:gd name="connsiteY76" fmla="*/ 2466 h 74716"/>
              <a:gd name="connsiteX77" fmla="*/ 147507 w 161282"/>
              <a:gd name="connsiteY77" fmla="*/ 421 h 74716"/>
              <a:gd name="connsiteX78" fmla="*/ 149613 w 161282"/>
              <a:gd name="connsiteY78" fmla="*/ 0 h 74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161282" h="74716">
                <a:moveTo>
                  <a:pt x="149613" y="0"/>
                </a:moveTo>
                <a:lnTo>
                  <a:pt x="155027" y="21296"/>
                </a:lnTo>
                <a:lnTo>
                  <a:pt x="158817" y="34771"/>
                </a:lnTo>
                <a:lnTo>
                  <a:pt x="161283" y="44397"/>
                </a:lnTo>
                <a:lnTo>
                  <a:pt x="146003" y="48186"/>
                </a:lnTo>
                <a:lnTo>
                  <a:pt x="150636" y="65031"/>
                </a:lnTo>
                <a:lnTo>
                  <a:pt x="130182" y="69843"/>
                </a:lnTo>
                <a:lnTo>
                  <a:pt x="130001" y="70866"/>
                </a:lnTo>
                <a:lnTo>
                  <a:pt x="113759" y="74716"/>
                </a:lnTo>
                <a:lnTo>
                  <a:pt x="113518" y="74054"/>
                </a:lnTo>
                <a:lnTo>
                  <a:pt x="115322" y="73633"/>
                </a:lnTo>
                <a:lnTo>
                  <a:pt x="116104" y="72671"/>
                </a:lnTo>
                <a:lnTo>
                  <a:pt x="117127" y="72972"/>
                </a:lnTo>
                <a:lnTo>
                  <a:pt x="116345" y="71287"/>
                </a:lnTo>
                <a:lnTo>
                  <a:pt x="117248" y="71347"/>
                </a:lnTo>
                <a:lnTo>
                  <a:pt x="117127" y="66354"/>
                </a:lnTo>
                <a:lnTo>
                  <a:pt x="115322" y="66174"/>
                </a:lnTo>
                <a:lnTo>
                  <a:pt x="115322" y="64971"/>
                </a:lnTo>
                <a:lnTo>
                  <a:pt x="91379" y="70986"/>
                </a:lnTo>
                <a:lnTo>
                  <a:pt x="89936" y="61602"/>
                </a:lnTo>
                <a:lnTo>
                  <a:pt x="83559" y="62685"/>
                </a:lnTo>
                <a:lnTo>
                  <a:pt x="85364" y="43855"/>
                </a:lnTo>
                <a:lnTo>
                  <a:pt x="74355" y="46562"/>
                </a:lnTo>
                <a:lnTo>
                  <a:pt x="69121" y="48126"/>
                </a:lnTo>
                <a:lnTo>
                  <a:pt x="65512" y="32365"/>
                </a:lnTo>
                <a:lnTo>
                  <a:pt x="53601" y="35313"/>
                </a:lnTo>
                <a:lnTo>
                  <a:pt x="51977" y="28515"/>
                </a:lnTo>
                <a:lnTo>
                  <a:pt x="37840" y="32305"/>
                </a:lnTo>
                <a:lnTo>
                  <a:pt x="27612" y="34711"/>
                </a:lnTo>
                <a:lnTo>
                  <a:pt x="25386" y="24605"/>
                </a:lnTo>
                <a:lnTo>
                  <a:pt x="10828" y="28274"/>
                </a:lnTo>
                <a:lnTo>
                  <a:pt x="2887" y="30681"/>
                </a:lnTo>
                <a:lnTo>
                  <a:pt x="0" y="17927"/>
                </a:lnTo>
                <a:lnTo>
                  <a:pt x="12513" y="13896"/>
                </a:lnTo>
                <a:lnTo>
                  <a:pt x="13295" y="14197"/>
                </a:lnTo>
                <a:lnTo>
                  <a:pt x="17145" y="13596"/>
                </a:lnTo>
                <a:lnTo>
                  <a:pt x="20514" y="12573"/>
                </a:lnTo>
                <a:lnTo>
                  <a:pt x="21717" y="12633"/>
                </a:lnTo>
                <a:lnTo>
                  <a:pt x="28334" y="11069"/>
                </a:lnTo>
                <a:lnTo>
                  <a:pt x="31101" y="10949"/>
                </a:lnTo>
                <a:lnTo>
                  <a:pt x="34169" y="9625"/>
                </a:lnTo>
                <a:lnTo>
                  <a:pt x="38321" y="8843"/>
                </a:lnTo>
                <a:lnTo>
                  <a:pt x="40607" y="7460"/>
                </a:lnTo>
                <a:lnTo>
                  <a:pt x="47946" y="5474"/>
                </a:lnTo>
                <a:lnTo>
                  <a:pt x="54442" y="5053"/>
                </a:lnTo>
                <a:lnTo>
                  <a:pt x="56849" y="4271"/>
                </a:lnTo>
                <a:lnTo>
                  <a:pt x="57872" y="4752"/>
                </a:lnTo>
                <a:lnTo>
                  <a:pt x="61602" y="3610"/>
                </a:lnTo>
                <a:lnTo>
                  <a:pt x="62444" y="4211"/>
                </a:lnTo>
                <a:lnTo>
                  <a:pt x="65331" y="2587"/>
                </a:lnTo>
                <a:lnTo>
                  <a:pt x="66896" y="2406"/>
                </a:lnTo>
                <a:lnTo>
                  <a:pt x="73092" y="3008"/>
                </a:lnTo>
                <a:lnTo>
                  <a:pt x="75438" y="2466"/>
                </a:lnTo>
                <a:lnTo>
                  <a:pt x="79649" y="2827"/>
                </a:lnTo>
                <a:lnTo>
                  <a:pt x="83920" y="2226"/>
                </a:lnTo>
                <a:lnTo>
                  <a:pt x="86447" y="2647"/>
                </a:lnTo>
                <a:lnTo>
                  <a:pt x="87770" y="2045"/>
                </a:lnTo>
                <a:lnTo>
                  <a:pt x="90478" y="2106"/>
                </a:lnTo>
                <a:lnTo>
                  <a:pt x="95410" y="662"/>
                </a:lnTo>
                <a:lnTo>
                  <a:pt x="96012" y="1263"/>
                </a:lnTo>
                <a:lnTo>
                  <a:pt x="99862" y="1745"/>
                </a:lnTo>
                <a:lnTo>
                  <a:pt x="102329" y="2406"/>
                </a:lnTo>
                <a:lnTo>
                  <a:pt x="103772" y="4512"/>
                </a:lnTo>
                <a:lnTo>
                  <a:pt x="107802" y="6076"/>
                </a:lnTo>
                <a:lnTo>
                  <a:pt x="112375" y="8542"/>
                </a:lnTo>
                <a:lnTo>
                  <a:pt x="116165" y="9324"/>
                </a:lnTo>
                <a:lnTo>
                  <a:pt x="124286" y="12753"/>
                </a:lnTo>
                <a:lnTo>
                  <a:pt x="126030" y="13235"/>
                </a:lnTo>
                <a:lnTo>
                  <a:pt x="128016" y="13235"/>
                </a:lnTo>
                <a:lnTo>
                  <a:pt x="130843" y="12513"/>
                </a:lnTo>
                <a:lnTo>
                  <a:pt x="132528" y="11129"/>
                </a:lnTo>
                <a:lnTo>
                  <a:pt x="134092" y="8843"/>
                </a:lnTo>
                <a:lnTo>
                  <a:pt x="135896" y="8362"/>
                </a:lnTo>
                <a:lnTo>
                  <a:pt x="137881" y="6617"/>
                </a:lnTo>
                <a:lnTo>
                  <a:pt x="141431" y="4632"/>
                </a:lnTo>
                <a:lnTo>
                  <a:pt x="143236" y="2647"/>
                </a:lnTo>
                <a:lnTo>
                  <a:pt x="144740" y="2466"/>
                </a:lnTo>
                <a:lnTo>
                  <a:pt x="147507" y="421"/>
                </a:lnTo>
                <a:lnTo>
                  <a:pt x="149613" y="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" name="Freeform: Shape 305" title="NY-26">
            <a:extLst>
              <a:ext uri="{FF2B5EF4-FFF2-40B4-BE49-F238E27FC236}">
                <a16:creationId xmlns:a16="http://schemas.microsoft.com/office/drawing/2014/main" id="{03C76A3D-68B2-4E77-6440-9A62C599712F}"/>
              </a:ext>
            </a:extLst>
          </p:cNvPr>
          <p:cNvSpPr/>
          <p:nvPr/>
        </p:nvSpPr>
        <p:spPr>
          <a:xfrm>
            <a:off x="6678259" y="2946095"/>
            <a:ext cx="53783" cy="74398"/>
          </a:xfrm>
          <a:custGeom>
            <a:avLst/>
            <a:gdLst>
              <a:gd name="connsiteX0" fmla="*/ 39283 w 67317"/>
              <a:gd name="connsiteY0" fmla="*/ 0 h 96433"/>
              <a:gd name="connsiteX1" fmla="*/ 41148 w 67317"/>
              <a:gd name="connsiteY1" fmla="*/ 8422 h 96433"/>
              <a:gd name="connsiteX2" fmla="*/ 46803 w 67317"/>
              <a:gd name="connsiteY2" fmla="*/ 32485 h 96433"/>
              <a:gd name="connsiteX3" fmla="*/ 50774 w 67317"/>
              <a:gd name="connsiteY3" fmla="*/ 29959 h 96433"/>
              <a:gd name="connsiteX4" fmla="*/ 51496 w 67317"/>
              <a:gd name="connsiteY4" fmla="*/ 34049 h 96433"/>
              <a:gd name="connsiteX5" fmla="*/ 52278 w 67317"/>
              <a:gd name="connsiteY5" fmla="*/ 33809 h 96433"/>
              <a:gd name="connsiteX6" fmla="*/ 52578 w 67317"/>
              <a:gd name="connsiteY6" fmla="*/ 32425 h 96433"/>
              <a:gd name="connsiteX7" fmla="*/ 57150 w 67317"/>
              <a:gd name="connsiteY7" fmla="*/ 31583 h 96433"/>
              <a:gd name="connsiteX8" fmla="*/ 58053 w 67317"/>
              <a:gd name="connsiteY8" fmla="*/ 34831 h 96433"/>
              <a:gd name="connsiteX9" fmla="*/ 57631 w 67317"/>
              <a:gd name="connsiteY9" fmla="*/ 37298 h 96433"/>
              <a:gd name="connsiteX10" fmla="*/ 56187 w 67317"/>
              <a:gd name="connsiteY10" fmla="*/ 37418 h 96433"/>
              <a:gd name="connsiteX11" fmla="*/ 57691 w 67317"/>
              <a:gd name="connsiteY11" fmla="*/ 43855 h 96433"/>
              <a:gd name="connsiteX12" fmla="*/ 67317 w 67317"/>
              <a:gd name="connsiteY12" fmla="*/ 85063 h 96433"/>
              <a:gd name="connsiteX13" fmla="*/ 59617 w 67317"/>
              <a:gd name="connsiteY13" fmla="*/ 86868 h 96433"/>
              <a:gd name="connsiteX14" fmla="*/ 61481 w 67317"/>
              <a:gd name="connsiteY14" fmla="*/ 93967 h 96433"/>
              <a:gd name="connsiteX15" fmla="*/ 60098 w 67317"/>
              <a:gd name="connsiteY15" fmla="*/ 94869 h 96433"/>
              <a:gd name="connsiteX16" fmla="*/ 57150 w 67317"/>
              <a:gd name="connsiteY16" fmla="*/ 93425 h 96433"/>
              <a:gd name="connsiteX17" fmla="*/ 55646 w 67317"/>
              <a:gd name="connsiteY17" fmla="*/ 94087 h 96433"/>
              <a:gd name="connsiteX18" fmla="*/ 51496 w 67317"/>
              <a:gd name="connsiteY18" fmla="*/ 94989 h 96433"/>
              <a:gd name="connsiteX19" fmla="*/ 51856 w 67317"/>
              <a:gd name="connsiteY19" fmla="*/ 95952 h 96433"/>
              <a:gd name="connsiteX20" fmla="*/ 50473 w 67317"/>
              <a:gd name="connsiteY20" fmla="*/ 96433 h 96433"/>
              <a:gd name="connsiteX21" fmla="*/ 49871 w 67317"/>
              <a:gd name="connsiteY21" fmla="*/ 95471 h 96433"/>
              <a:gd name="connsiteX22" fmla="*/ 45480 w 67317"/>
              <a:gd name="connsiteY22" fmla="*/ 96373 h 96433"/>
              <a:gd name="connsiteX23" fmla="*/ 46683 w 67317"/>
              <a:gd name="connsiteY23" fmla="*/ 95651 h 96433"/>
              <a:gd name="connsiteX24" fmla="*/ 46562 w 67317"/>
              <a:gd name="connsiteY24" fmla="*/ 94448 h 96433"/>
              <a:gd name="connsiteX25" fmla="*/ 45239 w 67317"/>
              <a:gd name="connsiteY25" fmla="*/ 92523 h 96433"/>
              <a:gd name="connsiteX26" fmla="*/ 44336 w 67317"/>
              <a:gd name="connsiteY26" fmla="*/ 92763 h 96433"/>
              <a:gd name="connsiteX27" fmla="*/ 40727 w 67317"/>
              <a:gd name="connsiteY27" fmla="*/ 88793 h 96433"/>
              <a:gd name="connsiteX28" fmla="*/ 40366 w 67317"/>
              <a:gd name="connsiteY28" fmla="*/ 87349 h 96433"/>
              <a:gd name="connsiteX29" fmla="*/ 37719 w 67317"/>
              <a:gd name="connsiteY29" fmla="*/ 85184 h 96433"/>
              <a:gd name="connsiteX30" fmla="*/ 36696 w 67317"/>
              <a:gd name="connsiteY30" fmla="*/ 80612 h 96433"/>
              <a:gd name="connsiteX31" fmla="*/ 35854 w 67317"/>
              <a:gd name="connsiteY31" fmla="*/ 78927 h 96433"/>
              <a:gd name="connsiteX32" fmla="*/ 34050 w 67317"/>
              <a:gd name="connsiteY32" fmla="*/ 76761 h 96433"/>
              <a:gd name="connsiteX33" fmla="*/ 31643 w 67317"/>
              <a:gd name="connsiteY33" fmla="*/ 75438 h 96433"/>
              <a:gd name="connsiteX34" fmla="*/ 27733 w 67317"/>
              <a:gd name="connsiteY34" fmla="*/ 76040 h 96433"/>
              <a:gd name="connsiteX35" fmla="*/ 25447 w 67317"/>
              <a:gd name="connsiteY35" fmla="*/ 74415 h 96433"/>
              <a:gd name="connsiteX36" fmla="*/ 19852 w 67317"/>
              <a:gd name="connsiteY36" fmla="*/ 72430 h 96433"/>
              <a:gd name="connsiteX37" fmla="*/ 18348 w 67317"/>
              <a:gd name="connsiteY37" fmla="*/ 71046 h 96433"/>
              <a:gd name="connsiteX38" fmla="*/ 16964 w 67317"/>
              <a:gd name="connsiteY38" fmla="*/ 67076 h 96433"/>
              <a:gd name="connsiteX39" fmla="*/ 17927 w 67317"/>
              <a:gd name="connsiteY39" fmla="*/ 64369 h 96433"/>
              <a:gd name="connsiteX40" fmla="*/ 18047 w 67317"/>
              <a:gd name="connsiteY40" fmla="*/ 60820 h 96433"/>
              <a:gd name="connsiteX41" fmla="*/ 18468 w 67317"/>
              <a:gd name="connsiteY41" fmla="*/ 59015 h 96433"/>
              <a:gd name="connsiteX42" fmla="*/ 16964 w 67317"/>
              <a:gd name="connsiteY42" fmla="*/ 57391 h 96433"/>
              <a:gd name="connsiteX43" fmla="*/ 7399 w 67317"/>
              <a:gd name="connsiteY43" fmla="*/ 57270 h 96433"/>
              <a:gd name="connsiteX44" fmla="*/ 7099 w 67317"/>
              <a:gd name="connsiteY44" fmla="*/ 56669 h 96433"/>
              <a:gd name="connsiteX45" fmla="*/ 8121 w 67317"/>
              <a:gd name="connsiteY45" fmla="*/ 54142 h 96433"/>
              <a:gd name="connsiteX46" fmla="*/ 8362 w 67317"/>
              <a:gd name="connsiteY46" fmla="*/ 51375 h 96433"/>
              <a:gd name="connsiteX47" fmla="*/ 7460 w 67317"/>
              <a:gd name="connsiteY47" fmla="*/ 49931 h 96433"/>
              <a:gd name="connsiteX48" fmla="*/ 6317 w 67317"/>
              <a:gd name="connsiteY48" fmla="*/ 49329 h 96433"/>
              <a:gd name="connsiteX49" fmla="*/ 7700 w 67317"/>
              <a:gd name="connsiteY49" fmla="*/ 47585 h 96433"/>
              <a:gd name="connsiteX50" fmla="*/ 8903 w 67317"/>
              <a:gd name="connsiteY50" fmla="*/ 45179 h 96433"/>
              <a:gd name="connsiteX51" fmla="*/ 8603 w 67317"/>
              <a:gd name="connsiteY51" fmla="*/ 43013 h 96433"/>
              <a:gd name="connsiteX52" fmla="*/ 7520 w 67317"/>
              <a:gd name="connsiteY52" fmla="*/ 40787 h 96433"/>
              <a:gd name="connsiteX53" fmla="*/ 6317 w 67317"/>
              <a:gd name="connsiteY53" fmla="*/ 38922 h 96433"/>
              <a:gd name="connsiteX54" fmla="*/ 5715 w 67317"/>
              <a:gd name="connsiteY54" fmla="*/ 33809 h 96433"/>
              <a:gd name="connsiteX55" fmla="*/ 4031 w 67317"/>
              <a:gd name="connsiteY55" fmla="*/ 32184 h 96433"/>
              <a:gd name="connsiteX56" fmla="*/ 4151 w 67317"/>
              <a:gd name="connsiteY56" fmla="*/ 29898 h 96433"/>
              <a:gd name="connsiteX57" fmla="*/ 3068 w 67317"/>
              <a:gd name="connsiteY57" fmla="*/ 26891 h 96433"/>
              <a:gd name="connsiteX58" fmla="*/ 2346 w 67317"/>
              <a:gd name="connsiteY58" fmla="*/ 24003 h 96433"/>
              <a:gd name="connsiteX59" fmla="*/ 0 w 67317"/>
              <a:gd name="connsiteY59" fmla="*/ 22920 h 96433"/>
              <a:gd name="connsiteX60" fmla="*/ 6377 w 67317"/>
              <a:gd name="connsiteY60" fmla="*/ 19311 h 96433"/>
              <a:gd name="connsiteX61" fmla="*/ 10467 w 67317"/>
              <a:gd name="connsiteY61" fmla="*/ 17506 h 96433"/>
              <a:gd name="connsiteX62" fmla="*/ 14498 w 67317"/>
              <a:gd name="connsiteY62" fmla="*/ 15100 h 96433"/>
              <a:gd name="connsiteX63" fmla="*/ 17446 w 67317"/>
              <a:gd name="connsiteY63" fmla="*/ 12934 h 96433"/>
              <a:gd name="connsiteX64" fmla="*/ 27191 w 67317"/>
              <a:gd name="connsiteY64" fmla="*/ 6858 h 96433"/>
              <a:gd name="connsiteX65" fmla="*/ 29297 w 67317"/>
              <a:gd name="connsiteY65" fmla="*/ 5354 h 96433"/>
              <a:gd name="connsiteX66" fmla="*/ 32546 w 67317"/>
              <a:gd name="connsiteY66" fmla="*/ 3489 h 96433"/>
              <a:gd name="connsiteX67" fmla="*/ 36877 w 67317"/>
              <a:gd name="connsiteY67" fmla="*/ 1624 h 96433"/>
              <a:gd name="connsiteX68" fmla="*/ 39283 w 67317"/>
              <a:gd name="connsiteY68" fmla="*/ 0 h 96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67317" h="96433">
                <a:moveTo>
                  <a:pt x="39283" y="0"/>
                </a:moveTo>
                <a:lnTo>
                  <a:pt x="41148" y="8422"/>
                </a:lnTo>
                <a:lnTo>
                  <a:pt x="46803" y="32485"/>
                </a:lnTo>
                <a:lnTo>
                  <a:pt x="50774" y="29959"/>
                </a:lnTo>
                <a:lnTo>
                  <a:pt x="51496" y="34049"/>
                </a:lnTo>
                <a:lnTo>
                  <a:pt x="52278" y="33809"/>
                </a:lnTo>
                <a:lnTo>
                  <a:pt x="52578" y="32425"/>
                </a:lnTo>
                <a:lnTo>
                  <a:pt x="57150" y="31583"/>
                </a:lnTo>
                <a:lnTo>
                  <a:pt x="58053" y="34831"/>
                </a:lnTo>
                <a:lnTo>
                  <a:pt x="57631" y="37298"/>
                </a:lnTo>
                <a:lnTo>
                  <a:pt x="56187" y="37418"/>
                </a:lnTo>
                <a:lnTo>
                  <a:pt x="57691" y="43855"/>
                </a:lnTo>
                <a:lnTo>
                  <a:pt x="67317" y="85063"/>
                </a:lnTo>
                <a:lnTo>
                  <a:pt x="59617" y="86868"/>
                </a:lnTo>
                <a:lnTo>
                  <a:pt x="61481" y="93967"/>
                </a:lnTo>
                <a:lnTo>
                  <a:pt x="60098" y="94869"/>
                </a:lnTo>
                <a:lnTo>
                  <a:pt x="57150" y="93425"/>
                </a:lnTo>
                <a:lnTo>
                  <a:pt x="55646" y="94087"/>
                </a:lnTo>
                <a:lnTo>
                  <a:pt x="51496" y="94989"/>
                </a:lnTo>
                <a:lnTo>
                  <a:pt x="51856" y="95952"/>
                </a:lnTo>
                <a:lnTo>
                  <a:pt x="50473" y="96433"/>
                </a:lnTo>
                <a:lnTo>
                  <a:pt x="49871" y="95471"/>
                </a:lnTo>
                <a:lnTo>
                  <a:pt x="45480" y="96373"/>
                </a:lnTo>
                <a:lnTo>
                  <a:pt x="46683" y="95651"/>
                </a:lnTo>
                <a:lnTo>
                  <a:pt x="46562" y="94448"/>
                </a:lnTo>
                <a:lnTo>
                  <a:pt x="45239" y="92523"/>
                </a:lnTo>
                <a:lnTo>
                  <a:pt x="44336" y="92763"/>
                </a:lnTo>
                <a:lnTo>
                  <a:pt x="40727" y="88793"/>
                </a:lnTo>
                <a:lnTo>
                  <a:pt x="40366" y="87349"/>
                </a:lnTo>
                <a:lnTo>
                  <a:pt x="37719" y="85184"/>
                </a:lnTo>
                <a:lnTo>
                  <a:pt x="36696" y="80612"/>
                </a:lnTo>
                <a:lnTo>
                  <a:pt x="35854" y="78927"/>
                </a:lnTo>
                <a:lnTo>
                  <a:pt x="34050" y="76761"/>
                </a:lnTo>
                <a:lnTo>
                  <a:pt x="31643" y="75438"/>
                </a:lnTo>
                <a:lnTo>
                  <a:pt x="27733" y="76040"/>
                </a:lnTo>
                <a:lnTo>
                  <a:pt x="25447" y="74415"/>
                </a:lnTo>
                <a:lnTo>
                  <a:pt x="19852" y="72430"/>
                </a:lnTo>
                <a:lnTo>
                  <a:pt x="18348" y="71046"/>
                </a:lnTo>
                <a:lnTo>
                  <a:pt x="16964" y="67076"/>
                </a:lnTo>
                <a:lnTo>
                  <a:pt x="17927" y="64369"/>
                </a:lnTo>
                <a:lnTo>
                  <a:pt x="18047" y="60820"/>
                </a:lnTo>
                <a:lnTo>
                  <a:pt x="18468" y="59015"/>
                </a:lnTo>
                <a:lnTo>
                  <a:pt x="16964" y="57391"/>
                </a:lnTo>
                <a:lnTo>
                  <a:pt x="7399" y="57270"/>
                </a:lnTo>
                <a:lnTo>
                  <a:pt x="7099" y="56669"/>
                </a:lnTo>
                <a:lnTo>
                  <a:pt x="8121" y="54142"/>
                </a:lnTo>
                <a:lnTo>
                  <a:pt x="8362" y="51375"/>
                </a:lnTo>
                <a:lnTo>
                  <a:pt x="7460" y="49931"/>
                </a:lnTo>
                <a:lnTo>
                  <a:pt x="6317" y="49329"/>
                </a:lnTo>
                <a:lnTo>
                  <a:pt x="7700" y="47585"/>
                </a:lnTo>
                <a:lnTo>
                  <a:pt x="8903" y="45179"/>
                </a:lnTo>
                <a:lnTo>
                  <a:pt x="8603" y="43013"/>
                </a:lnTo>
                <a:lnTo>
                  <a:pt x="7520" y="40787"/>
                </a:lnTo>
                <a:lnTo>
                  <a:pt x="6317" y="38922"/>
                </a:lnTo>
                <a:lnTo>
                  <a:pt x="5715" y="33809"/>
                </a:lnTo>
                <a:lnTo>
                  <a:pt x="4031" y="32184"/>
                </a:lnTo>
                <a:lnTo>
                  <a:pt x="4151" y="29898"/>
                </a:lnTo>
                <a:lnTo>
                  <a:pt x="3068" y="26891"/>
                </a:lnTo>
                <a:lnTo>
                  <a:pt x="2346" y="24003"/>
                </a:lnTo>
                <a:lnTo>
                  <a:pt x="0" y="22920"/>
                </a:lnTo>
                <a:lnTo>
                  <a:pt x="6377" y="19311"/>
                </a:lnTo>
                <a:lnTo>
                  <a:pt x="10467" y="17506"/>
                </a:lnTo>
                <a:lnTo>
                  <a:pt x="14498" y="15100"/>
                </a:lnTo>
                <a:lnTo>
                  <a:pt x="17446" y="12934"/>
                </a:lnTo>
                <a:lnTo>
                  <a:pt x="27191" y="6858"/>
                </a:lnTo>
                <a:lnTo>
                  <a:pt x="29297" y="5354"/>
                </a:lnTo>
                <a:lnTo>
                  <a:pt x="32546" y="3489"/>
                </a:lnTo>
                <a:lnTo>
                  <a:pt x="36877" y="1624"/>
                </a:lnTo>
                <a:lnTo>
                  <a:pt x="39283" y="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" name="Freeform: Shape 306" title="OH-1">
            <a:extLst>
              <a:ext uri="{FF2B5EF4-FFF2-40B4-BE49-F238E27FC236}">
                <a16:creationId xmlns:a16="http://schemas.microsoft.com/office/drawing/2014/main" id="{39EFA655-25F7-462C-3E8D-D86D23090BF4}"/>
              </a:ext>
            </a:extLst>
          </p:cNvPr>
          <p:cNvSpPr/>
          <p:nvPr/>
        </p:nvSpPr>
        <p:spPr>
          <a:xfrm>
            <a:off x="6176672" y="3603331"/>
            <a:ext cx="77477" cy="86186"/>
          </a:xfrm>
          <a:custGeom>
            <a:avLst/>
            <a:gdLst>
              <a:gd name="connsiteX0" fmla="*/ 26890 w 96974"/>
              <a:gd name="connsiteY0" fmla="*/ 103051 h 111713"/>
              <a:gd name="connsiteX1" fmla="*/ 25507 w 96974"/>
              <a:gd name="connsiteY1" fmla="*/ 102569 h 111713"/>
              <a:gd name="connsiteX2" fmla="*/ 24785 w 96974"/>
              <a:gd name="connsiteY2" fmla="*/ 102569 h 111713"/>
              <a:gd name="connsiteX3" fmla="*/ 23161 w 96974"/>
              <a:gd name="connsiteY3" fmla="*/ 104013 h 111713"/>
              <a:gd name="connsiteX4" fmla="*/ 22920 w 96974"/>
              <a:gd name="connsiteY4" fmla="*/ 104795 h 111713"/>
              <a:gd name="connsiteX5" fmla="*/ 21115 w 96974"/>
              <a:gd name="connsiteY5" fmla="*/ 106901 h 111713"/>
              <a:gd name="connsiteX6" fmla="*/ 17807 w 96974"/>
              <a:gd name="connsiteY6" fmla="*/ 108766 h 111713"/>
              <a:gd name="connsiteX7" fmla="*/ 16604 w 96974"/>
              <a:gd name="connsiteY7" fmla="*/ 109187 h 111713"/>
              <a:gd name="connsiteX8" fmla="*/ 15341 w 96974"/>
              <a:gd name="connsiteY8" fmla="*/ 109367 h 111713"/>
              <a:gd name="connsiteX9" fmla="*/ 13536 w 96974"/>
              <a:gd name="connsiteY9" fmla="*/ 109066 h 111713"/>
              <a:gd name="connsiteX10" fmla="*/ 12152 w 96974"/>
              <a:gd name="connsiteY10" fmla="*/ 108344 h 111713"/>
              <a:gd name="connsiteX11" fmla="*/ 10227 w 96974"/>
              <a:gd name="connsiteY11" fmla="*/ 106840 h 111713"/>
              <a:gd name="connsiteX12" fmla="*/ 7580 w 96974"/>
              <a:gd name="connsiteY12" fmla="*/ 105998 h 111713"/>
              <a:gd name="connsiteX13" fmla="*/ 5535 w 96974"/>
              <a:gd name="connsiteY13" fmla="*/ 106058 h 111713"/>
              <a:gd name="connsiteX14" fmla="*/ 4151 w 96974"/>
              <a:gd name="connsiteY14" fmla="*/ 105577 h 111713"/>
              <a:gd name="connsiteX15" fmla="*/ 3128 w 96974"/>
              <a:gd name="connsiteY15" fmla="*/ 104374 h 111713"/>
              <a:gd name="connsiteX16" fmla="*/ 1263 w 96974"/>
              <a:gd name="connsiteY16" fmla="*/ 102329 h 111713"/>
              <a:gd name="connsiteX17" fmla="*/ 181 w 96974"/>
              <a:gd name="connsiteY17" fmla="*/ 101065 h 111713"/>
              <a:gd name="connsiteX18" fmla="*/ 0 w 96974"/>
              <a:gd name="connsiteY18" fmla="*/ 101005 h 111713"/>
              <a:gd name="connsiteX19" fmla="*/ 1082 w 96974"/>
              <a:gd name="connsiteY19" fmla="*/ 100404 h 111713"/>
              <a:gd name="connsiteX20" fmla="*/ 2647 w 96974"/>
              <a:gd name="connsiteY20" fmla="*/ 101727 h 111713"/>
              <a:gd name="connsiteX21" fmla="*/ 6257 w 96974"/>
              <a:gd name="connsiteY21" fmla="*/ 101246 h 111713"/>
              <a:gd name="connsiteX22" fmla="*/ 15400 w 96974"/>
              <a:gd name="connsiteY22" fmla="*/ 100644 h 111713"/>
              <a:gd name="connsiteX23" fmla="*/ 15400 w 96974"/>
              <a:gd name="connsiteY23" fmla="*/ 99020 h 111713"/>
              <a:gd name="connsiteX24" fmla="*/ 13536 w 96974"/>
              <a:gd name="connsiteY24" fmla="*/ 98840 h 111713"/>
              <a:gd name="connsiteX25" fmla="*/ 12272 w 96974"/>
              <a:gd name="connsiteY25" fmla="*/ 95350 h 111713"/>
              <a:gd name="connsiteX26" fmla="*/ 14318 w 96974"/>
              <a:gd name="connsiteY26" fmla="*/ 94869 h 111713"/>
              <a:gd name="connsiteX27" fmla="*/ 14678 w 96974"/>
              <a:gd name="connsiteY27" fmla="*/ 92222 h 111713"/>
              <a:gd name="connsiteX28" fmla="*/ 15280 w 96974"/>
              <a:gd name="connsiteY28" fmla="*/ 91621 h 111713"/>
              <a:gd name="connsiteX29" fmla="*/ 17446 w 96974"/>
              <a:gd name="connsiteY29" fmla="*/ 91440 h 111713"/>
              <a:gd name="connsiteX30" fmla="*/ 17205 w 96974"/>
              <a:gd name="connsiteY30" fmla="*/ 89214 h 111713"/>
              <a:gd name="connsiteX31" fmla="*/ 17927 w 96974"/>
              <a:gd name="connsiteY31" fmla="*/ 87710 h 111713"/>
              <a:gd name="connsiteX32" fmla="*/ 17145 w 96974"/>
              <a:gd name="connsiteY32" fmla="*/ 87831 h 111713"/>
              <a:gd name="connsiteX33" fmla="*/ 16664 w 96974"/>
              <a:gd name="connsiteY33" fmla="*/ 83680 h 111713"/>
              <a:gd name="connsiteX34" fmla="*/ 17626 w 96974"/>
              <a:gd name="connsiteY34" fmla="*/ 83680 h 111713"/>
              <a:gd name="connsiteX35" fmla="*/ 17867 w 96974"/>
              <a:gd name="connsiteY35" fmla="*/ 82477 h 111713"/>
              <a:gd name="connsiteX36" fmla="*/ 21596 w 96974"/>
              <a:gd name="connsiteY36" fmla="*/ 81935 h 111713"/>
              <a:gd name="connsiteX37" fmla="*/ 22198 w 96974"/>
              <a:gd name="connsiteY37" fmla="*/ 80552 h 111713"/>
              <a:gd name="connsiteX38" fmla="*/ 23822 w 96974"/>
              <a:gd name="connsiteY38" fmla="*/ 80852 h 111713"/>
              <a:gd name="connsiteX39" fmla="*/ 23943 w 96974"/>
              <a:gd name="connsiteY39" fmla="*/ 82236 h 111713"/>
              <a:gd name="connsiteX40" fmla="*/ 23281 w 96974"/>
              <a:gd name="connsiteY40" fmla="*/ 83138 h 111713"/>
              <a:gd name="connsiteX41" fmla="*/ 29116 w 96974"/>
              <a:gd name="connsiteY41" fmla="*/ 82657 h 111713"/>
              <a:gd name="connsiteX42" fmla="*/ 28635 w 96974"/>
              <a:gd name="connsiteY42" fmla="*/ 78446 h 111713"/>
              <a:gd name="connsiteX43" fmla="*/ 30981 w 96974"/>
              <a:gd name="connsiteY43" fmla="*/ 78687 h 111713"/>
              <a:gd name="connsiteX44" fmla="*/ 35072 w 96974"/>
              <a:gd name="connsiteY44" fmla="*/ 77724 h 111713"/>
              <a:gd name="connsiteX45" fmla="*/ 35072 w 96974"/>
              <a:gd name="connsiteY45" fmla="*/ 75318 h 111713"/>
              <a:gd name="connsiteX46" fmla="*/ 34110 w 96974"/>
              <a:gd name="connsiteY46" fmla="*/ 74536 h 111713"/>
              <a:gd name="connsiteX47" fmla="*/ 34290 w 96974"/>
              <a:gd name="connsiteY47" fmla="*/ 71949 h 111713"/>
              <a:gd name="connsiteX48" fmla="*/ 33508 w 96974"/>
              <a:gd name="connsiteY48" fmla="*/ 72009 h 111713"/>
              <a:gd name="connsiteX49" fmla="*/ 33267 w 96974"/>
              <a:gd name="connsiteY49" fmla="*/ 69723 h 111713"/>
              <a:gd name="connsiteX50" fmla="*/ 34470 w 96974"/>
              <a:gd name="connsiteY50" fmla="*/ 69783 h 111713"/>
              <a:gd name="connsiteX51" fmla="*/ 34470 w 96974"/>
              <a:gd name="connsiteY51" fmla="*/ 68941 h 111713"/>
              <a:gd name="connsiteX52" fmla="*/ 35554 w 96974"/>
              <a:gd name="connsiteY52" fmla="*/ 68881 h 111713"/>
              <a:gd name="connsiteX53" fmla="*/ 35554 w 96974"/>
              <a:gd name="connsiteY53" fmla="*/ 67858 h 111713"/>
              <a:gd name="connsiteX54" fmla="*/ 38441 w 96974"/>
              <a:gd name="connsiteY54" fmla="*/ 67618 h 111713"/>
              <a:gd name="connsiteX55" fmla="*/ 38802 w 96974"/>
              <a:gd name="connsiteY55" fmla="*/ 69362 h 111713"/>
              <a:gd name="connsiteX56" fmla="*/ 40486 w 96974"/>
              <a:gd name="connsiteY56" fmla="*/ 69061 h 111713"/>
              <a:gd name="connsiteX57" fmla="*/ 42111 w 96974"/>
              <a:gd name="connsiteY57" fmla="*/ 67738 h 111713"/>
              <a:gd name="connsiteX58" fmla="*/ 41389 w 96974"/>
              <a:gd name="connsiteY58" fmla="*/ 63707 h 111713"/>
              <a:gd name="connsiteX59" fmla="*/ 43916 w 96974"/>
              <a:gd name="connsiteY59" fmla="*/ 63707 h 111713"/>
              <a:gd name="connsiteX60" fmla="*/ 43133 w 96974"/>
              <a:gd name="connsiteY60" fmla="*/ 62685 h 111713"/>
              <a:gd name="connsiteX61" fmla="*/ 43614 w 96974"/>
              <a:gd name="connsiteY61" fmla="*/ 61602 h 111713"/>
              <a:gd name="connsiteX62" fmla="*/ 46261 w 96974"/>
              <a:gd name="connsiteY62" fmla="*/ 61602 h 111713"/>
              <a:gd name="connsiteX63" fmla="*/ 44757 w 96974"/>
              <a:gd name="connsiteY63" fmla="*/ 47044 h 111713"/>
              <a:gd name="connsiteX64" fmla="*/ 43253 w 96974"/>
              <a:gd name="connsiteY64" fmla="*/ 30380 h 111713"/>
              <a:gd name="connsiteX65" fmla="*/ 42712 w 96974"/>
              <a:gd name="connsiteY65" fmla="*/ 30380 h 111713"/>
              <a:gd name="connsiteX66" fmla="*/ 40967 w 96974"/>
              <a:gd name="connsiteY66" fmla="*/ 12693 h 111713"/>
              <a:gd name="connsiteX67" fmla="*/ 36997 w 96974"/>
              <a:gd name="connsiteY67" fmla="*/ 14739 h 111713"/>
              <a:gd name="connsiteX68" fmla="*/ 36516 w 96974"/>
              <a:gd name="connsiteY68" fmla="*/ 14498 h 111713"/>
              <a:gd name="connsiteX69" fmla="*/ 34832 w 96974"/>
              <a:gd name="connsiteY69" fmla="*/ 5956 h 111713"/>
              <a:gd name="connsiteX70" fmla="*/ 46201 w 96974"/>
              <a:gd name="connsiteY70" fmla="*/ 3970 h 111713"/>
              <a:gd name="connsiteX71" fmla="*/ 68219 w 96974"/>
              <a:gd name="connsiteY71" fmla="*/ 2166 h 111713"/>
              <a:gd name="connsiteX72" fmla="*/ 90838 w 96974"/>
              <a:gd name="connsiteY72" fmla="*/ 0 h 111713"/>
              <a:gd name="connsiteX73" fmla="*/ 94809 w 96974"/>
              <a:gd name="connsiteY73" fmla="*/ 37118 h 111713"/>
              <a:gd name="connsiteX74" fmla="*/ 96975 w 96974"/>
              <a:gd name="connsiteY74" fmla="*/ 59857 h 111713"/>
              <a:gd name="connsiteX75" fmla="*/ 83920 w 96974"/>
              <a:gd name="connsiteY75" fmla="*/ 61060 h 111713"/>
              <a:gd name="connsiteX76" fmla="*/ 60399 w 96974"/>
              <a:gd name="connsiteY76" fmla="*/ 63286 h 111713"/>
              <a:gd name="connsiteX77" fmla="*/ 60278 w 96974"/>
              <a:gd name="connsiteY77" fmla="*/ 64489 h 111713"/>
              <a:gd name="connsiteX78" fmla="*/ 55887 w 96974"/>
              <a:gd name="connsiteY78" fmla="*/ 69001 h 111713"/>
              <a:gd name="connsiteX79" fmla="*/ 55887 w 96974"/>
              <a:gd name="connsiteY79" fmla="*/ 71046 h 111713"/>
              <a:gd name="connsiteX80" fmla="*/ 54683 w 96974"/>
              <a:gd name="connsiteY80" fmla="*/ 71287 h 111713"/>
              <a:gd name="connsiteX81" fmla="*/ 53179 w 96974"/>
              <a:gd name="connsiteY81" fmla="*/ 73693 h 111713"/>
              <a:gd name="connsiteX82" fmla="*/ 55105 w 96974"/>
              <a:gd name="connsiteY82" fmla="*/ 76220 h 111713"/>
              <a:gd name="connsiteX83" fmla="*/ 56549 w 96974"/>
              <a:gd name="connsiteY83" fmla="*/ 75979 h 111713"/>
              <a:gd name="connsiteX84" fmla="*/ 58173 w 96974"/>
              <a:gd name="connsiteY84" fmla="*/ 74776 h 111713"/>
              <a:gd name="connsiteX85" fmla="*/ 60158 w 96974"/>
              <a:gd name="connsiteY85" fmla="*/ 76401 h 111713"/>
              <a:gd name="connsiteX86" fmla="*/ 60158 w 96974"/>
              <a:gd name="connsiteY86" fmla="*/ 77604 h 111713"/>
              <a:gd name="connsiteX87" fmla="*/ 59075 w 96974"/>
              <a:gd name="connsiteY87" fmla="*/ 79408 h 111713"/>
              <a:gd name="connsiteX88" fmla="*/ 59135 w 96974"/>
              <a:gd name="connsiteY88" fmla="*/ 80912 h 111713"/>
              <a:gd name="connsiteX89" fmla="*/ 57812 w 96974"/>
              <a:gd name="connsiteY89" fmla="*/ 82537 h 111713"/>
              <a:gd name="connsiteX90" fmla="*/ 58534 w 96974"/>
              <a:gd name="connsiteY90" fmla="*/ 83920 h 111713"/>
              <a:gd name="connsiteX91" fmla="*/ 57932 w 96974"/>
              <a:gd name="connsiteY91" fmla="*/ 85304 h 111713"/>
              <a:gd name="connsiteX92" fmla="*/ 58353 w 96974"/>
              <a:gd name="connsiteY92" fmla="*/ 88673 h 111713"/>
              <a:gd name="connsiteX93" fmla="*/ 59255 w 96974"/>
              <a:gd name="connsiteY93" fmla="*/ 104194 h 111713"/>
              <a:gd name="connsiteX94" fmla="*/ 59797 w 96974"/>
              <a:gd name="connsiteY94" fmla="*/ 111713 h 111713"/>
              <a:gd name="connsiteX95" fmla="*/ 59617 w 96974"/>
              <a:gd name="connsiteY95" fmla="*/ 111413 h 111713"/>
              <a:gd name="connsiteX96" fmla="*/ 58654 w 96974"/>
              <a:gd name="connsiteY96" fmla="*/ 110811 h 111713"/>
              <a:gd name="connsiteX97" fmla="*/ 56308 w 96974"/>
              <a:gd name="connsiteY97" fmla="*/ 109728 h 111713"/>
              <a:gd name="connsiteX98" fmla="*/ 55285 w 96974"/>
              <a:gd name="connsiteY98" fmla="*/ 109367 h 111713"/>
              <a:gd name="connsiteX99" fmla="*/ 52397 w 96974"/>
              <a:gd name="connsiteY99" fmla="*/ 108886 h 111713"/>
              <a:gd name="connsiteX100" fmla="*/ 48607 w 96974"/>
              <a:gd name="connsiteY100" fmla="*/ 109127 h 111713"/>
              <a:gd name="connsiteX101" fmla="*/ 47404 w 96974"/>
              <a:gd name="connsiteY101" fmla="*/ 109066 h 111713"/>
              <a:gd name="connsiteX102" fmla="*/ 44697 w 96974"/>
              <a:gd name="connsiteY102" fmla="*/ 108886 h 111713"/>
              <a:gd name="connsiteX103" fmla="*/ 43494 w 96974"/>
              <a:gd name="connsiteY103" fmla="*/ 108465 h 111713"/>
              <a:gd name="connsiteX104" fmla="*/ 43193 w 96974"/>
              <a:gd name="connsiteY104" fmla="*/ 108104 h 111713"/>
              <a:gd name="connsiteX105" fmla="*/ 43855 w 96974"/>
              <a:gd name="connsiteY105" fmla="*/ 108405 h 111713"/>
              <a:gd name="connsiteX106" fmla="*/ 43013 w 96974"/>
              <a:gd name="connsiteY106" fmla="*/ 107743 h 111713"/>
              <a:gd name="connsiteX107" fmla="*/ 41930 w 96974"/>
              <a:gd name="connsiteY107" fmla="*/ 105457 h 111713"/>
              <a:gd name="connsiteX108" fmla="*/ 41449 w 96974"/>
              <a:gd name="connsiteY108" fmla="*/ 103411 h 111713"/>
              <a:gd name="connsiteX109" fmla="*/ 41449 w 96974"/>
              <a:gd name="connsiteY109" fmla="*/ 102810 h 111713"/>
              <a:gd name="connsiteX110" fmla="*/ 41027 w 96974"/>
              <a:gd name="connsiteY110" fmla="*/ 101246 h 111713"/>
              <a:gd name="connsiteX111" fmla="*/ 40727 w 96974"/>
              <a:gd name="connsiteY111" fmla="*/ 99802 h 111713"/>
              <a:gd name="connsiteX112" fmla="*/ 40245 w 96974"/>
              <a:gd name="connsiteY112" fmla="*/ 99080 h 111713"/>
              <a:gd name="connsiteX113" fmla="*/ 39103 w 96974"/>
              <a:gd name="connsiteY113" fmla="*/ 97697 h 111713"/>
              <a:gd name="connsiteX114" fmla="*/ 38381 w 96974"/>
              <a:gd name="connsiteY114" fmla="*/ 97095 h 111713"/>
              <a:gd name="connsiteX115" fmla="*/ 36636 w 96974"/>
              <a:gd name="connsiteY115" fmla="*/ 96373 h 111713"/>
              <a:gd name="connsiteX116" fmla="*/ 35673 w 96974"/>
              <a:gd name="connsiteY116" fmla="*/ 96373 h 111713"/>
              <a:gd name="connsiteX117" fmla="*/ 35072 w 96974"/>
              <a:gd name="connsiteY117" fmla="*/ 96674 h 111713"/>
              <a:gd name="connsiteX118" fmla="*/ 33447 w 96974"/>
              <a:gd name="connsiteY118" fmla="*/ 97877 h 111713"/>
              <a:gd name="connsiteX119" fmla="*/ 31943 w 96974"/>
              <a:gd name="connsiteY119" fmla="*/ 101065 h 111713"/>
              <a:gd name="connsiteX120" fmla="*/ 31222 w 96974"/>
              <a:gd name="connsiteY120" fmla="*/ 102088 h 111713"/>
              <a:gd name="connsiteX121" fmla="*/ 30139 w 96974"/>
              <a:gd name="connsiteY121" fmla="*/ 102870 h 111713"/>
              <a:gd name="connsiteX122" fmla="*/ 28936 w 96974"/>
              <a:gd name="connsiteY122" fmla="*/ 103291 h 111713"/>
              <a:gd name="connsiteX123" fmla="*/ 28515 w 96974"/>
              <a:gd name="connsiteY123" fmla="*/ 103411 h 111713"/>
              <a:gd name="connsiteX124" fmla="*/ 26890 w 96974"/>
              <a:gd name="connsiteY124" fmla="*/ 103051 h 111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96974" h="111713">
                <a:moveTo>
                  <a:pt x="26890" y="103051"/>
                </a:moveTo>
                <a:lnTo>
                  <a:pt x="25507" y="102569"/>
                </a:lnTo>
                <a:lnTo>
                  <a:pt x="24785" y="102569"/>
                </a:lnTo>
                <a:lnTo>
                  <a:pt x="23161" y="104013"/>
                </a:lnTo>
                <a:lnTo>
                  <a:pt x="22920" y="104795"/>
                </a:lnTo>
                <a:lnTo>
                  <a:pt x="21115" y="106901"/>
                </a:lnTo>
                <a:lnTo>
                  <a:pt x="17807" y="108766"/>
                </a:lnTo>
                <a:lnTo>
                  <a:pt x="16604" y="109187"/>
                </a:lnTo>
                <a:lnTo>
                  <a:pt x="15341" y="109367"/>
                </a:lnTo>
                <a:lnTo>
                  <a:pt x="13536" y="109066"/>
                </a:lnTo>
                <a:lnTo>
                  <a:pt x="12152" y="108344"/>
                </a:lnTo>
                <a:lnTo>
                  <a:pt x="10227" y="106840"/>
                </a:lnTo>
                <a:lnTo>
                  <a:pt x="7580" y="105998"/>
                </a:lnTo>
                <a:lnTo>
                  <a:pt x="5535" y="106058"/>
                </a:lnTo>
                <a:lnTo>
                  <a:pt x="4151" y="105577"/>
                </a:lnTo>
                <a:lnTo>
                  <a:pt x="3128" y="104374"/>
                </a:lnTo>
                <a:lnTo>
                  <a:pt x="1263" y="102329"/>
                </a:lnTo>
                <a:lnTo>
                  <a:pt x="181" y="101065"/>
                </a:lnTo>
                <a:lnTo>
                  <a:pt x="0" y="101005"/>
                </a:lnTo>
                <a:lnTo>
                  <a:pt x="1082" y="100404"/>
                </a:lnTo>
                <a:lnTo>
                  <a:pt x="2647" y="101727"/>
                </a:lnTo>
                <a:lnTo>
                  <a:pt x="6257" y="101246"/>
                </a:lnTo>
                <a:lnTo>
                  <a:pt x="15400" y="100644"/>
                </a:lnTo>
                <a:lnTo>
                  <a:pt x="15400" y="99020"/>
                </a:lnTo>
                <a:lnTo>
                  <a:pt x="13536" y="98840"/>
                </a:lnTo>
                <a:lnTo>
                  <a:pt x="12272" y="95350"/>
                </a:lnTo>
                <a:lnTo>
                  <a:pt x="14318" y="94869"/>
                </a:lnTo>
                <a:lnTo>
                  <a:pt x="14678" y="92222"/>
                </a:lnTo>
                <a:lnTo>
                  <a:pt x="15280" y="91621"/>
                </a:lnTo>
                <a:lnTo>
                  <a:pt x="17446" y="91440"/>
                </a:lnTo>
                <a:lnTo>
                  <a:pt x="17205" y="89214"/>
                </a:lnTo>
                <a:lnTo>
                  <a:pt x="17927" y="87710"/>
                </a:lnTo>
                <a:lnTo>
                  <a:pt x="17145" y="87831"/>
                </a:lnTo>
                <a:lnTo>
                  <a:pt x="16664" y="83680"/>
                </a:lnTo>
                <a:lnTo>
                  <a:pt x="17626" y="83680"/>
                </a:lnTo>
                <a:lnTo>
                  <a:pt x="17867" y="82477"/>
                </a:lnTo>
                <a:lnTo>
                  <a:pt x="21596" y="81935"/>
                </a:lnTo>
                <a:lnTo>
                  <a:pt x="22198" y="80552"/>
                </a:lnTo>
                <a:lnTo>
                  <a:pt x="23822" y="80852"/>
                </a:lnTo>
                <a:lnTo>
                  <a:pt x="23943" y="82236"/>
                </a:lnTo>
                <a:lnTo>
                  <a:pt x="23281" y="83138"/>
                </a:lnTo>
                <a:lnTo>
                  <a:pt x="29116" y="82657"/>
                </a:lnTo>
                <a:lnTo>
                  <a:pt x="28635" y="78446"/>
                </a:lnTo>
                <a:lnTo>
                  <a:pt x="30981" y="78687"/>
                </a:lnTo>
                <a:lnTo>
                  <a:pt x="35072" y="77724"/>
                </a:lnTo>
                <a:lnTo>
                  <a:pt x="35072" y="75318"/>
                </a:lnTo>
                <a:lnTo>
                  <a:pt x="34110" y="74536"/>
                </a:lnTo>
                <a:lnTo>
                  <a:pt x="34290" y="71949"/>
                </a:lnTo>
                <a:lnTo>
                  <a:pt x="33508" y="72009"/>
                </a:lnTo>
                <a:lnTo>
                  <a:pt x="33267" y="69723"/>
                </a:lnTo>
                <a:lnTo>
                  <a:pt x="34470" y="69783"/>
                </a:lnTo>
                <a:lnTo>
                  <a:pt x="34470" y="68941"/>
                </a:lnTo>
                <a:lnTo>
                  <a:pt x="35554" y="68881"/>
                </a:lnTo>
                <a:lnTo>
                  <a:pt x="35554" y="67858"/>
                </a:lnTo>
                <a:lnTo>
                  <a:pt x="38441" y="67618"/>
                </a:lnTo>
                <a:lnTo>
                  <a:pt x="38802" y="69362"/>
                </a:lnTo>
                <a:lnTo>
                  <a:pt x="40486" y="69061"/>
                </a:lnTo>
                <a:lnTo>
                  <a:pt x="42111" y="67738"/>
                </a:lnTo>
                <a:lnTo>
                  <a:pt x="41389" y="63707"/>
                </a:lnTo>
                <a:lnTo>
                  <a:pt x="43916" y="63707"/>
                </a:lnTo>
                <a:lnTo>
                  <a:pt x="43133" y="62685"/>
                </a:lnTo>
                <a:lnTo>
                  <a:pt x="43614" y="61602"/>
                </a:lnTo>
                <a:lnTo>
                  <a:pt x="46261" y="61602"/>
                </a:lnTo>
                <a:lnTo>
                  <a:pt x="44757" y="47044"/>
                </a:lnTo>
                <a:lnTo>
                  <a:pt x="43253" y="30380"/>
                </a:lnTo>
                <a:lnTo>
                  <a:pt x="42712" y="30380"/>
                </a:lnTo>
                <a:lnTo>
                  <a:pt x="40967" y="12693"/>
                </a:lnTo>
                <a:lnTo>
                  <a:pt x="36997" y="14739"/>
                </a:lnTo>
                <a:lnTo>
                  <a:pt x="36516" y="14498"/>
                </a:lnTo>
                <a:lnTo>
                  <a:pt x="34832" y="5956"/>
                </a:lnTo>
                <a:lnTo>
                  <a:pt x="46201" y="3970"/>
                </a:lnTo>
                <a:lnTo>
                  <a:pt x="68219" y="2166"/>
                </a:lnTo>
                <a:lnTo>
                  <a:pt x="90838" y="0"/>
                </a:lnTo>
                <a:lnTo>
                  <a:pt x="94809" y="37118"/>
                </a:lnTo>
                <a:lnTo>
                  <a:pt x="96975" y="59857"/>
                </a:lnTo>
                <a:lnTo>
                  <a:pt x="83920" y="61060"/>
                </a:lnTo>
                <a:lnTo>
                  <a:pt x="60399" y="63286"/>
                </a:lnTo>
                <a:lnTo>
                  <a:pt x="60278" y="64489"/>
                </a:lnTo>
                <a:lnTo>
                  <a:pt x="55887" y="69001"/>
                </a:lnTo>
                <a:lnTo>
                  <a:pt x="55887" y="71046"/>
                </a:lnTo>
                <a:lnTo>
                  <a:pt x="54683" y="71287"/>
                </a:lnTo>
                <a:lnTo>
                  <a:pt x="53179" y="73693"/>
                </a:lnTo>
                <a:lnTo>
                  <a:pt x="55105" y="76220"/>
                </a:lnTo>
                <a:lnTo>
                  <a:pt x="56549" y="75979"/>
                </a:lnTo>
                <a:lnTo>
                  <a:pt x="58173" y="74776"/>
                </a:lnTo>
                <a:lnTo>
                  <a:pt x="60158" y="76401"/>
                </a:lnTo>
                <a:lnTo>
                  <a:pt x="60158" y="77604"/>
                </a:lnTo>
                <a:lnTo>
                  <a:pt x="59075" y="79408"/>
                </a:lnTo>
                <a:lnTo>
                  <a:pt x="59135" y="80912"/>
                </a:lnTo>
                <a:lnTo>
                  <a:pt x="57812" y="82537"/>
                </a:lnTo>
                <a:lnTo>
                  <a:pt x="58534" y="83920"/>
                </a:lnTo>
                <a:lnTo>
                  <a:pt x="57932" y="85304"/>
                </a:lnTo>
                <a:lnTo>
                  <a:pt x="58353" y="88673"/>
                </a:lnTo>
                <a:lnTo>
                  <a:pt x="59255" y="104194"/>
                </a:lnTo>
                <a:lnTo>
                  <a:pt x="59797" y="111713"/>
                </a:lnTo>
                <a:lnTo>
                  <a:pt x="59617" y="111413"/>
                </a:lnTo>
                <a:lnTo>
                  <a:pt x="58654" y="110811"/>
                </a:lnTo>
                <a:lnTo>
                  <a:pt x="56308" y="109728"/>
                </a:lnTo>
                <a:lnTo>
                  <a:pt x="55285" y="109367"/>
                </a:lnTo>
                <a:lnTo>
                  <a:pt x="52397" y="108886"/>
                </a:lnTo>
                <a:lnTo>
                  <a:pt x="48607" y="109127"/>
                </a:lnTo>
                <a:lnTo>
                  <a:pt x="47404" y="109066"/>
                </a:lnTo>
                <a:lnTo>
                  <a:pt x="44697" y="108886"/>
                </a:lnTo>
                <a:lnTo>
                  <a:pt x="43494" y="108465"/>
                </a:lnTo>
                <a:lnTo>
                  <a:pt x="43193" y="108104"/>
                </a:lnTo>
                <a:lnTo>
                  <a:pt x="43855" y="108405"/>
                </a:lnTo>
                <a:lnTo>
                  <a:pt x="43013" y="107743"/>
                </a:lnTo>
                <a:lnTo>
                  <a:pt x="41930" y="105457"/>
                </a:lnTo>
                <a:lnTo>
                  <a:pt x="41449" y="103411"/>
                </a:lnTo>
                <a:lnTo>
                  <a:pt x="41449" y="102810"/>
                </a:lnTo>
                <a:lnTo>
                  <a:pt x="41027" y="101246"/>
                </a:lnTo>
                <a:lnTo>
                  <a:pt x="40727" y="99802"/>
                </a:lnTo>
                <a:lnTo>
                  <a:pt x="40245" y="99080"/>
                </a:lnTo>
                <a:lnTo>
                  <a:pt x="39103" y="97697"/>
                </a:lnTo>
                <a:lnTo>
                  <a:pt x="38381" y="97095"/>
                </a:lnTo>
                <a:lnTo>
                  <a:pt x="36636" y="96373"/>
                </a:lnTo>
                <a:lnTo>
                  <a:pt x="35673" y="96373"/>
                </a:lnTo>
                <a:lnTo>
                  <a:pt x="35072" y="96674"/>
                </a:lnTo>
                <a:lnTo>
                  <a:pt x="33447" y="97877"/>
                </a:lnTo>
                <a:lnTo>
                  <a:pt x="31943" y="101065"/>
                </a:lnTo>
                <a:lnTo>
                  <a:pt x="31222" y="102088"/>
                </a:lnTo>
                <a:lnTo>
                  <a:pt x="30139" y="102870"/>
                </a:lnTo>
                <a:lnTo>
                  <a:pt x="28936" y="103291"/>
                </a:lnTo>
                <a:lnTo>
                  <a:pt x="28515" y="103411"/>
                </a:lnTo>
                <a:lnTo>
                  <a:pt x="26890" y="103051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" name="Freeform: Shape 307" title="OH-2">
            <a:extLst>
              <a:ext uri="{FF2B5EF4-FFF2-40B4-BE49-F238E27FC236}">
                <a16:creationId xmlns:a16="http://schemas.microsoft.com/office/drawing/2014/main" id="{B9E11418-608A-D507-AF8D-1B29A90B3C9D}"/>
              </a:ext>
            </a:extLst>
          </p:cNvPr>
          <p:cNvSpPr/>
          <p:nvPr/>
        </p:nvSpPr>
        <p:spPr>
          <a:xfrm>
            <a:off x="6219112" y="3547312"/>
            <a:ext cx="301595" cy="195857"/>
          </a:xfrm>
          <a:custGeom>
            <a:avLst/>
            <a:gdLst>
              <a:gd name="connsiteX0" fmla="*/ 193709 w 377490"/>
              <a:gd name="connsiteY0" fmla="*/ 0 h 253866"/>
              <a:gd name="connsiteX1" fmla="*/ 197017 w 377490"/>
              <a:gd name="connsiteY1" fmla="*/ 27672 h 253866"/>
              <a:gd name="connsiteX2" fmla="*/ 197439 w 377490"/>
              <a:gd name="connsiteY2" fmla="*/ 27552 h 253866"/>
              <a:gd name="connsiteX3" fmla="*/ 199363 w 377490"/>
              <a:gd name="connsiteY3" fmla="*/ 44396 h 253866"/>
              <a:gd name="connsiteX4" fmla="*/ 215546 w 377490"/>
              <a:gd name="connsiteY4" fmla="*/ 42592 h 253866"/>
              <a:gd name="connsiteX5" fmla="*/ 215185 w 377490"/>
              <a:gd name="connsiteY5" fmla="*/ 39885 h 253866"/>
              <a:gd name="connsiteX6" fmla="*/ 220419 w 377490"/>
              <a:gd name="connsiteY6" fmla="*/ 39283 h 253866"/>
              <a:gd name="connsiteX7" fmla="*/ 231006 w 377490"/>
              <a:gd name="connsiteY7" fmla="*/ 37779 h 253866"/>
              <a:gd name="connsiteX8" fmla="*/ 229743 w 377490"/>
              <a:gd name="connsiteY8" fmla="*/ 29357 h 253866"/>
              <a:gd name="connsiteX9" fmla="*/ 247249 w 377490"/>
              <a:gd name="connsiteY9" fmla="*/ 27071 h 253866"/>
              <a:gd name="connsiteX10" fmla="*/ 245926 w 377490"/>
              <a:gd name="connsiteY10" fmla="*/ 15942 h 253866"/>
              <a:gd name="connsiteX11" fmla="*/ 262529 w 377490"/>
              <a:gd name="connsiteY11" fmla="*/ 13956 h 253866"/>
              <a:gd name="connsiteX12" fmla="*/ 263973 w 377490"/>
              <a:gd name="connsiteY12" fmla="*/ 24965 h 253866"/>
              <a:gd name="connsiteX13" fmla="*/ 275463 w 377490"/>
              <a:gd name="connsiteY13" fmla="*/ 23582 h 253866"/>
              <a:gd name="connsiteX14" fmla="*/ 280878 w 377490"/>
              <a:gd name="connsiteY14" fmla="*/ 22800 h 253866"/>
              <a:gd name="connsiteX15" fmla="*/ 281660 w 377490"/>
              <a:gd name="connsiteY15" fmla="*/ 28214 h 253866"/>
              <a:gd name="connsiteX16" fmla="*/ 296699 w 377490"/>
              <a:gd name="connsiteY16" fmla="*/ 26409 h 253866"/>
              <a:gd name="connsiteX17" fmla="*/ 298865 w 377490"/>
              <a:gd name="connsiteY17" fmla="*/ 43494 h 253866"/>
              <a:gd name="connsiteX18" fmla="*/ 282622 w 377490"/>
              <a:gd name="connsiteY18" fmla="*/ 45479 h 253866"/>
              <a:gd name="connsiteX19" fmla="*/ 284547 w 377490"/>
              <a:gd name="connsiteY19" fmla="*/ 62323 h 253866"/>
              <a:gd name="connsiteX20" fmla="*/ 286532 w 377490"/>
              <a:gd name="connsiteY20" fmla="*/ 79348 h 253866"/>
              <a:gd name="connsiteX21" fmla="*/ 292067 w 377490"/>
              <a:gd name="connsiteY21" fmla="*/ 78626 h 253866"/>
              <a:gd name="connsiteX22" fmla="*/ 294172 w 377490"/>
              <a:gd name="connsiteY22" fmla="*/ 95531 h 253866"/>
              <a:gd name="connsiteX23" fmla="*/ 326296 w 377490"/>
              <a:gd name="connsiteY23" fmla="*/ 91500 h 253866"/>
              <a:gd name="connsiteX24" fmla="*/ 368107 w 377490"/>
              <a:gd name="connsiteY24" fmla="*/ 85304 h 253866"/>
              <a:gd name="connsiteX25" fmla="*/ 368167 w 377490"/>
              <a:gd name="connsiteY25" fmla="*/ 86026 h 253866"/>
              <a:gd name="connsiteX26" fmla="*/ 368588 w 377490"/>
              <a:gd name="connsiteY26" fmla="*/ 86627 h 253866"/>
              <a:gd name="connsiteX27" fmla="*/ 368708 w 377490"/>
              <a:gd name="connsiteY27" fmla="*/ 87048 h 253866"/>
              <a:gd name="connsiteX28" fmla="*/ 369069 w 377490"/>
              <a:gd name="connsiteY28" fmla="*/ 87469 h 253866"/>
              <a:gd name="connsiteX29" fmla="*/ 369370 w 377490"/>
              <a:gd name="connsiteY29" fmla="*/ 88131 h 253866"/>
              <a:gd name="connsiteX30" fmla="*/ 369971 w 377490"/>
              <a:gd name="connsiteY30" fmla="*/ 89274 h 253866"/>
              <a:gd name="connsiteX31" fmla="*/ 370693 w 377490"/>
              <a:gd name="connsiteY31" fmla="*/ 90778 h 253866"/>
              <a:gd name="connsiteX32" fmla="*/ 370994 w 377490"/>
              <a:gd name="connsiteY32" fmla="*/ 91019 h 253866"/>
              <a:gd name="connsiteX33" fmla="*/ 371114 w 377490"/>
              <a:gd name="connsiteY33" fmla="*/ 91199 h 253866"/>
              <a:gd name="connsiteX34" fmla="*/ 371415 w 377490"/>
              <a:gd name="connsiteY34" fmla="*/ 91981 h 253866"/>
              <a:gd name="connsiteX35" fmla="*/ 371415 w 377490"/>
              <a:gd name="connsiteY35" fmla="*/ 92282 h 253866"/>
              <a:gd name="connsiteX36" fmla="*/ 371295 w 377490"/>
              <a:gd name="connsiteY36" fmla="*/ 91861 h 253866"/>
              <a:gd name="connsiteX37" fmla="*/ 371175 w 377490"/>
              <a:gd name="connsiteY37" fmla="*/ 91861 h 253866"/>
              <a:gd name="connsiteX38" fmla="*/ 371415 w 377490"/>
              <a:gd name="connsiteY38" fmla="*/ 92703 h 253866"/>
              <a:gd name="connsiteX39" fmla="*/ 371295 w 377490"/>
              <a:gd name="connsiteY39" fmla="*/ 92944 h 253866"/>
              <a:gd name="connsiteX40" fmla="*/ 371475 w 377490"/>
              <a:gd name="connsiteY40" fmla="*/ 93185 h 253866"/>
              <a:gd name="connsiteX41" fmla="*/ 371535 w 377490"/>
              <a:gd name="connsiteY41" fmla="*/ 93906 h 253866"/>
              <a:gd name="connsiteX42" fmla="*/ 372017 w 377490"/>
              <a:gd name="connsiteY42" fmla="*/ 95591 h 253866"/>
              <a:gd name="connsiteX43" fmla="*/ 372378 w 377490"/>
              <a:gd name="connsiteY43" fmla="*/ 96433 h 253866"/>
              <a:gd name="connsiteX44" fmla="*/ 372498 w 377490"/>
              <a:gd name="connsiteY44" fmla="*/ 96794 h 253866"/>
              <a:gd name="connsiteX45" fmla="*/ 372498 w 377490"/>
              <a:gd name="connsiteY45" fmla="*/ 97335 h 253866"/>
              <a:gd name="connsiteX46" fmla="*/ 372739 w 377490"/>
              <a:gd name="connsiteY46" fmla="*/ 97937 h 253866"/>
              <a:gd name="connsiteX47" fmla="*/ 372679 w 377490"/>
              <a:gd name="connsiteY47" fmla="*/ 98418 h 253866"/>
              <a:gd name="connsiteX48" fmla="*/ 372799 w 377490"/>
              <a:gd name="connsiteY48" fmla="*/ 98779 h 253866"/>
              <a:gd name="connsiteX49" fmla="*/ 372799 w 377490"/>
              <a:gd name="connsiteY49" fmla="*/ 100464 h 253866"/>
              <a:gd name="connsiteX50" fmla="*/ 372558 w 377490"/>
              <a:gd name="connsiteY50" fmla="*/ 100945 h 253866"/>
              <a:gd name="connsiteX51" fmla="*/ 371957 w 377490"/>
              <a:gd name="connsiteY51" fmla="*/ 102449 h 253866"/>
              <a:gd name="connsiteX52" fmla="*/ 371175 w 377490"/>
              <a:gd name="connsiteY52" fmla="*/ 103532 h 253866"/>
              <a:gd name="connsiteX53" fmla="*/ 368347 w 377490"/>
              <a:gd name="connsiteY53" fmla="*/ 105216 h 253866"/>
              <a:gd name="connsiteX54" fmla="*/ 364437 w 377490"/>
              <a:gd name="connsiteY54" fmla="*/ 104855 h 253866"/>
              <a:gd name="connsiteX55" fmla="*/ 363715 w 377490"/>
              <a:gd name="connsiteY55" fmla="*/ 105878 h 253866"/>
              <a:gd name="connsiteX56" fmla="*/ 364136 w 377490"/>
              <a:gd name="connsiteY56" fmla="*/ 107983 h 253866"/>
              <a:gd name="connsiteX57" fmla="*/ 364557 w 377490"/>
              <a:gd name="connsiteY57" fmla="*/ 109307 h 253866"/>
              <a:gd name="connsiteX58" fmla="*/ 366362 w 377490"/>
              <a:gd name="connsiteY58" fmla="*/ 111593 h 253866"/>
              <a:gd name="connsiteX59" fmla="*/ 367805 w 377490"/>
              <a:gd name="connsiteY59" fmla="*/ 112555 h 253866"/>
              <a:gd name="connsiteX60" fmla="*/ 369009 w 377490"/>
              <a:gd name="connsiteY60" fmla="*/ 113097 h 253866"/>
              <a:gd name="connsiteX61" fmla="*/ 370573 w 377490"/>
              <a:gd name="connsiteY61" fmla="*/ 114059 h 253866"/>
              <a:gd name="connsiteX62" fmla="*/ 371054 w 377490"/>
              <a:gd name="connsiteY62" fmla="*/ 114480 h 253866"/>
              <a:gd name="connsiteX63" fmla="*/ 372438 w 377490"/>
              <a:gd name="connsiteY63" fmla="*/ 115503 h 253866"/>
              <a:gd name="connsiteX64" fmla="*/ 373340 w 377490"/>
              <a:gd name="connsiteY64" fmla="*/ 117067 h 253866"/>
              <a:gd name="connsiteX65" fmla="*/ 373521 w 377490"/>
              <a:gd name="connsiteY65" fmla="*/ 118391 h 253866"/>
              <a:gd name="connsiteX66" fmla="*/ 372679 w 377490"/>
              <a:gd name="connsiteY66" fmla="*/ 120617 h 253866"/>
              <a:gd name="connsiteX67" fmla="*/ 372919 w 377490"/>
              <a:gd name="connsiteY67" fmla="*/ 123263 h 253866"/>
              <a:gd name="connsiteX68" fmla="*/ 372498 w 377490"/>
              <a:gd name="connsiteY68" fmla="*/ 126512 h 253866"/>
              <a:gd name="connsiteX69" fmla="*/ 372919 w 377490"/>
              <a:gd name="connsiteY69" fmla="*/ 127595 h 253866"/>
              <a:gd name="connsiteX70" fmla="*/ 373340 w 377490"/>
              <a:gd name="connsiteY70" fmla="*/ 128016 h 253866"/>
              <a:gd name="connsiteX71" fmla="*/ 375025 w 377490"/>
              <a:gd name="connsiteY71" fmla="*/ 129159 h 253866"/>
              <a:gd name="connsiteX72" fmla="*/ 376588 w 377490"/>
              <a:gd name="connsiteY72" fmla="*/ 130843 h 253866"/>
              <a:gd name="connsiteX73" fmla="*/ 377491 w 377490"/>
              <a:gd name="connsiteY73" fmla="*/ 131625 h 253866"/>
              <a:gd name="connsiteX74" fmla="*/ 377370 w 377490"/>
              <a:gd name="connsiteY74" fmla="*/ 132768 h 253866"/>
              <a:gd name="connsiteX75" fmla="*/ 376348 w 377490"/>
              <a:gd name="connsiteY75" fmla="*/ 133851 h 253866"/>
              <a:gd name="connsiteX76" fmla="*/ 373521 w 377490"/>
              <a:gd name="connsiteY76" fmla="*/ 133851 h 253866"/>
              <a:gd name="connsiteX77" fmla="*/ 371716 w 377490"/>
              <a:gd name="connsiteY77" fmla="*/ 132949 h 253866"/>
              <a:gd name="connsiteX78" fmla="*/ 369911 w 377490"/>
              <a:gd name="connsiteY78" fmla="*/ 131325 h 253866"/>
              <a:gd name="connsiteX79" fmla="*/ 367805 w 377490"/>
              <a:gd name="connsiteY79" fmla="*/ 130843 h 253866"/>
              <a:gd name="connsiteX80" fmla="*/ 367084 w 377490"/>
              <a:gd name="connsiteY80" fmla="*/ 131144 h 253866"/>
              <a:gd name="connsiteX81" fmla="*/ 366302 w 377490"/>
              <a:gd name="connsiteY81" fmla="*/ 131866 h 253866"/>
              <a:gd name="connsiteX82" fmla="*/ 365459 w 377490"/>
              <a:gd name="connsiteY82" fmla="*/ 133911 h 253866"/>
              <a:gd name="connsiteX83" fmla="*/ 364918 w 377490"/>
              <a:gd name="connsiteY83" fmla="*/ 135054 h 253866"/>
              <a:gd name="connsiteX84" fmla="*/ 365279 w 377490"/>
              <a:gd name="connsiteY84" fmla="*/ 137942 h 253866"/>
              <a:gd name="connsiteX85" fmla="*/ 365519 w 377490"/>
              <a:gd name="connsiteY85" fmla="*/ 138544 h 253866"/>
              <a:gd name="connsiteX86" fmla="*/ 365399 w 377490"/>
              <a:gd name="connsiteY86" fmla="*/ 140228 h 253866"/>
              <a:gd name="connsiteX87" fmla="*/ 364377 w 377490"/>
              <a:gd name="connsiteY87" fmla="*/ 142695 h 253866"/>
              <a:gd name="connsiteX88" fmla="*/ 363173 w 377490"/>
              <a:gd name="connsiteY88" fmla="*/ 144018 h 253866"/>
              <a:gd name="connsiteX89" fmla="*/ 360887 w 377490"/>
              <a:gd name="connsiteY89" fmla="*/ 146304 h 253866"/>
              <a:gd name="connsiteX90" fmla="*/ 360406 w 377490"/>
              <a:gd name="connsiteY90" fmla="*/ 146605 h 253866"/>
              <a:gd name="connsiteX91" fmla="*/ 359805 w 377490"/>
              <a:gd name="connsiteY91" fmla="*/ 146785 h 253866"/>
              <a:gd name="connsiteX92" fmla="*/ 359203 w 377490"/>
              <a:gd name="connsiteY92" fmla="*/ 146665 h 253866"/>
              <a:gd name="connsiteX93" fmla="*/ 358000 w 377490"/>
              <a:gd name="connsiteY93" fmla="*/ 146364 h 253866"/>
              <a:gd name="connsiteX94" fmla="*/ 357398 w 377490"/>
              <a:gd name="connsiteY94" fmla="*/ 146184 h 253866"/>
              <a:gd name="connsiteX95" fmla="*/ 356496 w 377490"/>
              <a:gd name="connsiteY95" fmla="*/ 145462 h 253866"/>
              <a:gd name="connsiteX96" fmla="*/ 355894 w 377490"/>
              <a:gd name="connsiteY96" fmla="*/ 145041 h 253866"/>
              <a:gd name="connsiteX97" fmla="*/ 354871 w 377490"/>
              <a:gd name="connsiteY97" fmla="*/ 144559 h 253866"/>
              <a:gd name="connsiteX98" fmla="*/ 354270 w 377490"/>
              <a:gd name="connsiteY98" fmla="*/ 144078 h 253866"/>
              <a:gd name="connsiteX99" fmla="*/ 354270 w 377490"/>
              <a:gd name="connsiteY99" fmla="*/ 142574 h 253866"/>
              <a:gd name="connsiteX100" fmla="*/ 355353 w 377490"/>
              <a:gd name="connsiteY100" fmla="*/ 140769 h 253866"/>
              <a:gd name="connsiteX101" fmla="*/ 355052 w 377490"/>
              <a:gd name="connsiteY101" fmla="*/ 140950 h 253866"/>
              <a:gd name="connsiteX102" fmla="*/ 355172 w 377490"/>
              <a:gd name="connsiteY102" fmla="*/ 140589 h 253866"/>
              <a:gd name="connsiteX103" fmla="*/ 355955 w 377490"/>
              <a:gd name="connsiteY103" fmla="*/ 139205 h 253866"/>
              <a:gd name="connsiteX104" fmla="*/ 357157 w 377490"/>
              <a:gd name="connsiteY104" fmla="*/ 137280 h 253866"/>
              <a:gd name="connsiteX105" fmla="*/ 357157 w 377490"/>
              <a:gd name="connsiteY105" fmla="*/ 136378 h 253866"/>
              <a:gd name="connsiteX106" fmla="*/ 356676 w 377490"/>
              <a:gd name="connsiteY106" fmla="*/ 135054 h 253866"/>
              <a:gd name="connsiteX107" fmla="*/ 354992 w 377490"/>
              <a:gd name="connsiteY107" fmla="*/ 133129 h 253866"/>
              <a:gd name="connsiteX108" fmla="*/ 354390 w 377490"/>
              <a:gd name="connsiteY108" fmla="*/ 132347 h 253866"/>
              <a:gd name="connsiteX109" fmla="*/ 354089 w 377490"/>
              <a:gd name="connsiteY109" fmla="*/ 131866 h 253866"/>
              <a:gd name="connsiteX110" fmla="*/ 353248 w 377490"/>
              <a:gd name="connsiteY110" fmla="*/ 130422 h 253866"/>
              <a:gd name="connsiteX111" fmla="*/ 350059 w 377490"/>
              <a:gd name="connsiteY111" fmla="*/ 126512 h 253866"/>
              <a:gd name="connsiteX112" fmla="*/ 348676 w 377490"/>
              <a:gd name="connsiteY112" fmla="*/ 125790 h 253866"/>
              <a:gd name="connsiteX113" fmla="*/ 347773 w 377490"/>
              <a:gd name="connsiteY113" fmla="*/ 125549 h 253866"/>
              <a:gd name="connsiteX114" fmla="*/ 347172 w 377490"/>
              <a:gd name="connsiteY114" fmla="*/ 125489 h 253866"/>
              <a:gd name="connsiteX115" fmla="*/ 345968 w 377490"/>
              <a:gd name="connsiteY115" fmla="*/ 126091 h 253866"/>
              <a:gd name="connsiteX116" fmla="*/ 344946 w 377490"/>
              <a:gd name="connsiteY116" fmla="*/ 126572 h 253866"/>
              <a:gd name="connsiteX117" fmla="*/ 343562 w 377490"/>
              <a:gd name="connsiteY117" fmla="*/ 126873 h 253866"/>
              <a:gd name="connsiteX118" fmla="*/ 342780 w 377490"/>
              <a:gd name="connsiteY118" fmla="*/ 126512 h 253866"/>
              <a:gd name="connsiteX119" fmla="*/ 342359 w 377490"/>
              <a:gd name="connsiteY119" fmla="*/ 125128 h 253866"/>
              <a:gd name="connsiteX120" fmla="*/ 340554 w 377490"/>
              <a:gd name="connsiteY120" fmla="*/ 122421 h 253866"/>
              <a:gd name="connsiteX121" fmla="*/ 338448 w 377490"/>
              <a:gd name="connsiteY121" fmla="*/ 120797 h 253866"/>
              <a:gd name="connsiteX122" fmla="*/ 337426 w 377490"/>
              <a:gd name="connsiteY122" fmla="*/ 120797 h 253866"/>
              <a:gd name="connsiteX123" fmla="*/ 335862 w 377490"/>
              <a:gd name="connsiteY123" fmla="*/ 121278 h 253866"/>
              <a:gd name="connsiteX124" fmla="*/ 334959 w 377490"/>
              <a:gd name="connsiteY124" fmla="*/ 121699 h 253866"/>
              <a:gd name="connsiteX125" fmla="*/ 334478 w 377490"/>
              <a:gd name="connsiteY125" fmla="*/ 122000 h 253866"/>
              <a:gd name="connsiteX126" fmla="*/ 333756 w 377490"/>
              <a:gd name="connsiteY126" fmla="*/ 122722 h 253866"/>
              <a:gd name="connsiteX127" fmla="*/ 333696 w 377490"/>
              <a:gd name="connsiteY127" fmla="*/ 122963 h 253866"/>
              <a:gd name="connsiteX128" fmla="*/ 333456 w 377490"/>
              <a:gd name="connsiteY128" fmla="*/ 124166 h 253866"/>
              <a:gd name="connsiteX129" fmla="*/ 333456 w 377490"/>
              <a:gd name="connsiteY129" fmla="*/ 126271 h 253866"/>
              <a:gd name="connsiteX130" fmla="*/ 333335 w 377490"/>
              <a:gd name="connsiteY130" fmla="*/ 127414 h 253866"/>
              <a:gd name="connsiteX131" fmla="*/ 333094 w 377490"/>
              <a:gd name="connsiteY131" fmla="*/ 128016 h 253866"/>
              <a:gd name="connsiteX132" fmla="*/ 332613 w 377490"/>
              <a:gd name="connsiteY132" fmla="*/ 128918 h 253866"/>
              <a:gd name="connsiteX133" fmla="*/ 332012 w 377490"/>
              <a:gd name="connsiteY133" fmla="*/ 129700 h 253866"/>
              <a:gd name="connsiteX134" fmla="*/ 331410 w 377490"/>
              <a:gd name="connsiteY134" fmla="*/ 130182 h 253866"/>
              <a:gd name="connsiteX135" fmla="*/ 330026 w 377490"/>
              <a:gd name="connsiteY135" fmla="*/ 131565 h 253866"/>
              <a:gd name="connsiteX136" fmla="*/ 328944 w 377490"/>
              <a:gd name="connsiteY136" fmla="*/ 132468 h 253866"/>
              <a:gd name="connsiteX137" fmla="*/ 328041 w 377490"/>
              <a:gd name="connsiteY137" fmla="*/ 133370 h 253866"/>
              <a:gd name="connsiteX138" fmla="*/ 327861 w 377490"/>
              <a:gd name="connsiteY138" fmla="*/ 135415 h 253866"/>
              <a:gd name="connsiteX139" fmla="*/ 327259 w 377490"/>
              <a:gd name="connsiteY139" fmla="*/ 137461 h 253866"/>
              <a:gd name="connsiteX140" fmla="*/ 326718 w 377490"/>
              <a:gd name="connsiteY140" fmla="*/ 138905 h 253866"/>
              <a:gd name="connsiteX141" fmla="*/ 326477 w 377490"/>
              <a:gd name="connsiteY141" fmla="*/ 139506 h 253866"/>
              <a:gd name="connsiteX142" fmla="*/ 326417 w 377490"/>
              <a:gd name="connsiteY142" fmla="*/ 142454 h 253866"/>
              <a:gd name="connsiteX143" fmla="*/ 325454 w 377490"/>
              <a:gd name="connsiteY143" fmla="*/ 145101 h 253866"/>
              <a:gd name="connsiteX144" fmla="*/ 324792 w 377490"/>
              <a:gd name="connsiteY144" fmla="*/ 147266 h 253866"/>
              <a:gd name="connsiteX145" fmla="*/ 324010 w 377490"/>
              <a:gd name="connsiteY145" fmla="*/ 148169 h 253866"/>
              <a:gd name="connsiteX146" fmla="*/ 323409 w 377490"/>
              <a:gd name="connsiteY146" fmla="*/ 149372 h 253866"/>
              <a:gd name="connsiteX147" fmla="*/ 323529 w 377490"/>
              <a:gd name="connsiteY147" fmla="*/ 151959 h 253866"/>
              <a:gd name="connsiteX148" fmla="*/ 324492 w 377490"/>
              <a:gd name="connsiteY148" fmla="*/ 153643 h 253866"/>
              <a:gd name="connsiteX149" fmla="*/ 324792 w 377490"/>
              <a:gd name="connsiteY149" fmla="*/ 154485 h 253866"/>
              <a:gd name="connsiteX150" fmla="*/ 325214 w 377490"/>
              <a:gd name="connsiteY150" fmla="*/ 155628 h 253866"/>
              <a:gd name="connsiteX151" fmla="*/ 325334 w 377490"/>
              <a:gd name="connsiteY151" fmla="*/ 158035 h 253866"/>
              <a:gd name="connsiteX152" fmla="*/ 325274 w 377490"/>
              <a:gd name="connsiteY152" fmla="*/ 158997 h 253866"/>
              <a:gd name="connsiteX153" fmla="*/ 325214 w 377490"/>
              <a:gd name="connsiteY153" fmla="*/ 160200 h 253866"/>
              <a:gd name="connsiteX154" fmla="*/ 324732 w 377490"/>
              <a:gd name="connsiteY154" fmla="*/ 161223 h 253866"/>
              <a:gd name="connsiteX155" fmla="*/ 324071 w 377490"/>
              <a:gd name="connsiteY155" fmla="*/ 162667 h 253866"/>
              <a:gd name="connsiteX156" fmla="*/ 323228 w 377490"/>
              <a:gd name="connsiteY156" fmla="*/ 163870 h 253866"/>
              <a:gd name="connsiteX157" fmla="*/ 320823 w 377490"/>
              <a:gd name="connsiteY157" fmla="*/ 165675 h 253866"/>
              <a:gd name="connsiteX158" fmla="*/ 319559 w 377490"/>
              <a:gd name="connsiteY158" fmla="*/ 166276 h 253866"/>
              <a:gd name="connsiteX159" fmla="*/ 316792 w 377490"/>
              <a:gd name="connsiteY159" fmla="*/ 169946 h 253866"/>
              <a:gd name="connsiteX160" fmla="*/ 316311 w 377490"/>
              <a:gd name="connsiteY160" fmla="*/ 171390 h 253866"/>
              <a:gd name="connsiteX161" fmla="*/ 316190 w 377490"/>
              <a:gd name="connsiteY161" fmla="*/ 172352 h 253866"/>
              <a:gd name="connsiteX162" fmla="*/ 316190 w 377490"/>
              <a:gd name="connsiteY162" fmla="*/ 172653 h 253866"/>
              <a:gd name="connsiteX163" fmla="*/ 316671 w 377490"/>
              <a:gd name="connsiteY163" fmla="*/ 174638 h 253866"/>
              <a:gd name="connsiteX164" fmla="*/ 317574 w 377490"/>
              <a:gd name="connsiteY164" fmla="*/ 175721 h 253866"/>
              <a:gd name="connsiteX165" fmla="*/ 318716 w 377490"/>
              <a:gd name="connsiteY165" fmla="*/ 176263 h 253866"/>
              <a:gd name="connsiteX166" fmla="*/ 320281 w 377490"/>
              <a:gd name="connsiteY166" fmla="*/ 177045 h 253866"/>
              <a:gd name="connsiteX167" fmla="*/ 320702 w 377490"/>
              <a:gd name="connsiteY167" fmla="*/ 177466 h 253866"/>
              <a:gd name="connsiteX168" fmla="*/ 321905 w 377490"/>
              <a:gd name="connsiteY168" fmla="*/ 180113 h 253866"/>
              <a:gd name="connsiteX169" fmla="*/ 322988 w 377490"/>
              <a:gd name="connsiteY169" fmla="*/ 181556 h 253866"/>
              <a:gd name="connsiteX170" fmla="*/ 324732 w 377490"/>
              <a:gd name="connsiteY170" fmla="*/ 186550 h 253866"/>
              <a:gd name="connsiteX171" fmla="*/ 324552 w 377490"/>
              <a:gd name="connsiteY171" fmla="*/ 188655 h 253866"/>
              <a:gd name="connsiteX172" fmla="*/ 324552 w 377490"/>
              <a:gd name="connsiteY172" fmla="*/ 191543 h 253866"/>
              <a:gd name="connsiteX173" fmla="*/ 326056 w 377490"/>
              <a:gd name="connsiteY173" fmla="*/ 195152 h 253866"/>
              <a:gd name="connsiteX174" fmla="*/ 327440 w 377490"/>
              <a:gd name="connsiteY174" fmla="*/ 196957 h 253866"/>
              <a:gd name="connsiteX175" fmla="*/ 329364 w 377490"/>
              <a:gd name="connsiteY175" fmla="*/ 201288 h 253866"/>
              <a:gd name="connsiteX176" fmla="*/ 329666 w 377490"/>
              <a:gd name="connsiteY176" fmla="*/ 203815 h 253866"/>
              <a:gd name="connsiteX177" fmla="*/ 329425 w 377490"/>
              <a:gd name="connsiteY177" fmla="*/ 204477 h 253866"/>
              <a:gd name="connsiteX178" fmla="*/ 328823 w 377490"/>
              <a:gd name="connsiteY178" fmla="*/ 206281 h 253866"/>
              <a:gd name="connsiteX179" fmla="*/ 328041 w 377490"/>
              <a:gd name="connsiteY179" fmla="*/ 207485 h 253866"/>
              <a:gd name="connsiteX180" fmla="*/ 326296 w 377490"/>
              <a:gd name="connsiteY180" fmla="*/ 208327 h 253866"/>
              <a:gd name="connsiteX181" fmla="*/ 324492 w 377490"/>
              <a:gd name="connsiteY181" fmla="*/ 208808 h 253866"/>
              <a:gd name="connsiteX182" fmla="*/ 324191 w 377490"/>
              <a:gd name="connsiteY182" fmla="*/ 208808 h 253866"/>
              <a:gd name="connsiteX183" fmla="*/ 322988 w 377490"/>
              <a:gd name="connsiteY183" fmla="*/ 208928 h 253866"/>
              <a:gd name="connsiteX184" fmla="*/ 319379 w 377490"/>
              <a:gd name="connsiteY184" fmla="*/ 208447 h 253866"/>
              <a:gd name="connsiteX185" fmla="*/ 317273 w 377490"/>
              <a:gd name="connsiteY185" fmla="*/ 209109 h 253866"/>
              <a:gd name="connsiteX186" fmla="*/ 316070 w 377490"/>
              <a:gd name="connsiteY186" fmla="*/ 209710 h 253866"/>
              <a:gd name="connsiteX187" fmla="*/ 315709 w 377490"/>
              <a:gd name="connsiteY187" fmla="*/ 210131 h 253866"/>
              <a:gd name="connsiteX188" fmla="*/ 313603 w 377490"/>
              <a:gd name="connsiteY188" fmla="*/ 214102 h 253866"/>
              <a:gd name="connsiteX189" fmla="*/ 314445 w 377490"/>
              <a:gd name="connsiteY189" fmla="*/ 219275 h 253866"/>
              <a:gd name="connsiteX190" fmla="*/ 314626 w 377490"/>
              <a:gd name="connsiteY190" fmla="*/ 221080 h 253866"/>
              <a:gd name="connsiteX191" fmla="*/ 314205 w 377490"/>
              <a:gd name="connsiteY191" fmla="*/ 224208 h 253866"/>
              <a:gd name="connsiteX192" fmla="*/ 314807 w 377490"/>
              <a:gd name="connsiteY192" fmla="*/ 227457 h 253866"/>
              <a:gd name="connsiteX193" fmla="*/ 314867 w 377490"/>
              <a:gd name="connsiteY193" fmla="*/ 227577 h 253866"/>
              <a:gd name="connsiteX194" fmla="*/ 314987 w 377490"/>
              <a:gd name="connsiteY194" fmla="*/ 229201 h 253866"/>
              <a:gd name="connsiteX195" fmla="*/ 314506 w 377490"/>
              <a:gd name="connsiteY195" fmla="*/ 231909 h 253866"/>
              <a:gd name="connsiteX196" fmla="*/ 314686 w 377490"/>
              <a:gd name="connsiteY196" fmla="*/ 235338 h 253866"/>
              <a:gd name="connsiteX197" fmla="*/ 314445 w 377490"/>
              <a:gd name="connsiteY197" fmla="*/ 236781 h 253866"/>
              <a:gd name="connsiteX198" fmla="*/ 314205 w 377490"/>
              <a:gd name="connsiteY198" fmla="*/ 237503 h 253866"/>
              <a:gd name="connsiteX199" fmla="*/ 313062 w 377490"/>
              <a:gd name="connsiteY199" fmla="*/ 239609 h 253866"/>
              <a:gd name="connsiteX200" fmla="*/ 312220 w 377490"/>
              <a:gd name="connsiteY200" fmla="*/ 240391 h 253866"/>
              <a:gd name="connsiteX201" fmla="*/ 305482 w 377490"/>
              <a:gd name="connsiteY201" fmla="*/ 243038 h 253866"/>
              <a:gd name="connsiteX202" fmla="*/ 304881 w 377490"/>
              <a:gd name="connsiteY202" fmla="*/ 243218 h 253866"/>
              <a:gd name="connsiteX203" fmla="*/ 302595 w 377490"/>
              <a:gd name="connsiteY203" fmla="*/ 242737 h 253866"/>
              <a:gd name="connsiteX204" fmla="*/ 299827 w 377490"/>
              <a:gd name="connsiteY204" fmla="*/ 244542 h 253866"/>
              <a:gd name="connsiteX205" fmla="*/ 297842 w 377490"/>
              <a:gd name="connsiteY205" fmla="*/ 245745 h 253866"/>
              <a:gd name="connsiteX206" fmla="*/ 295255 w 377490"/>
              <a:gd name="connsiteY206" fmla="*/ 247008 h 253866"/>
              <a:gd name="connsiteX207" fmla="*/ 291526 w 377490"/>
              <a:gd name="connsiteY207" fmla="*/ 249174 h 253866"/>
              <a:gd name="connsiteX208" fmla="*/ 289540 w 377490"/>
              <a:gd name="connsiteY208" fmla="*/ 250377 h 253866"/>
              <a:gd name="connsiteX209" fmla="*/ 287435 w 377490"/>
              <a:gd name="connsiteY209" fmla="*/ 251701 h 253866"/>
              <a:gd name="connsiteX210" fmla="*/ 284668 w 377490"/>
              <a:gd name="connsiteY210" fmla="*/ 253024 h 253866"/>
              <a:gd name="connsiteX211" fmla="*/ 282863 w 377490"/>
              <a:gd name="connsiteY211" fmla="*/ 253505 h 253866"/>
              <a:gd name="connsiteX212" fmla="*/ 282261 w 377490"/>
              <a:gd name="connsiteY212" fmla="*/ 253686 h 253866"/>
              <a:gd name="connsiteX213" fmla="*/ 281419 w 377490"/>
              <a:gd name="connsiteY213" fmla="*/ 253626 h 253866"/>
              <a:gd name="connsiteX214" fmla="*/ 279674 w 377490"/>
              <a:gd name="connsiteY214" fmla="*/ 253866 h 253866"/>
              <a:gd name="connsiteX215" fmla="*/ 277930 w 377490"/>
              <a:gd name="connsiteY215" fmla="*/ 253265 h 253866"/>
              <a:gd name="connsiteX216" fmla="*/ 276065 w 377490"/>
              <a:gd name="connsiteY216" fmla="*/ 252001 h 253866"/>
              <a:gd name="connsiteX217" fmla="*/ 276065 w 377490"/>
              <a:gd name="connsiteY217" fmla="*/ 251460 h 253866"/>
              <a:gd name="connsiteX218" fmla="*/ 275463 w 377490"/>
              <a:gd name="connsiteY218" fmla="*/ 250798 h 253866"/>
              <a:gd name="connsiteX219" fmla="*/ 274501 w 377490"/>
              <a:gd name="connsiteY219" fmla="*/ 248993 h 253866"/>
              <a:gd name="connsiteX220" fmla="*/ 273177 w 377490"/>
              <a:gd name="connsiteY220" fmla="*/ 245143 h 253866"/>
              <a:gd name="connsiteX221" fmla="*/ 272214 w 377490"/>
              <a:gd name="connsiteY221" fmla="*/ 243158 h 253866"/>
              <a:gd name="connsiteX222" fmla="*/ 271613 w 377490"/>
              <a:gd name="connsiteY222" fmla="*/ 242376 h 253866"/>
              <a:gd name="connsiteX223" fmla="*/ 270410 w 377490"/>
              <a:gd name="connsiteY223" fmla="*/ 241654 h 253866"/>
              <a:gd name="connsiteX224" fmla="*/ 267642 w 377490"/>
              <a:gd name="connsiteY224" fmla="*/ 240932 h 253866"/>
              <a:gd name="connsiteX225" fmla="*/ 263973 w 377490"/>
              <a:gd name="connsiteY225" fmla="*/ 238887 h 253866"/>
              <a:gd name="connsiteX226" fmla="*/ 262048 w 377490"/>
              <a:gd name="connsiteY226" fmla="*/ 237142 h 253866"/>
              <a:gd name="connsiteX227" fmla="*/ 261988 w 377490"/>
              <a:gd name="connsiteY227" fmla="*/ 237022 h 253866"/>
              <a:gd name="connsiteX228" fmla="*/ 260725 w 377490"/>
              <a:gd name="connsiteY228" fmla="*/ 235939 h 253866"/>
              <a:gd name="connsiteX229" fmla="*/ 258499 w 377490"/>
              <a:gd name="connsiteY229" fmla="*/ 233172 h 253866"/>
              <a:gd name="connsiteX230" fmla="*/ 257657 w 377490"/>
              <a:gd name="connsiteY230" fmla="*/ 232149 h 253866"/>
              <a:gd name="connsiteX231" fmla="*/ 256935 w 377490"/>
              <a:gd name="connsiteY231" fmla="*/ 231668 h 253866"/>
              <a:gd name="connsiteX232" fmla="*/ 254047 w 377490"/>
              <a:gd name="connsiteY232" fmla="*/ 230465 h 253866"/>
              <a:gd name="connsiteX233" fmla="*/ 252964 w 377490"/>
              <a:gd name="connsiteY233" fmla="*/ 229984 h 253866"/>
              <a:gd name="connsiteX234" fmla="*/ 250678 w 377490"/>
              <a:gd name="connsiteY234" fmla="*/ 229382 h 253866"/>
              <a:gd name="connsiteX235" fmla="*/ 245264 w 377490"/>
              <a:gd name="connsiteY235" fmla="*/ 230224 h 253866"/>
              <a:gd name="connsiteX236" fmla="*/ 242918 w 377490"/>
              <a:gd name="connsiteY236" fmla="*/ 230766 h 253866"/>
              <a:gd name="connsiteX237" fmla="*/ 240933 w 377490"/>
              <a:gd name="connsiteY237" fmla="*/ 230405 h 253866"/>
              <a:gd name="connsiteX238" fmla="*/ 240151 w 377490"/>
              <a:gd name="connsiteY238" fmla="*/ 230164 h 253866"/>
              <a:gd name="connsiteX239" fmla="*/ 239549 w 377490"/>
              <a:gd name="connsiteY239" fmla="*/ 229984 h 253866"/>
              <a:gd name="connsiteX240" fmla="*/ 237985 w 377490"/>
              <a:gd name="connsiteY240" fmla="*/ 229382 h 253866"/>
              <a:gd name="connsiteX241" fmla="*/ 237684 w 377490"/>
              <a:gd name="connsiteY241" fmla="*/ 229201 h 253866"/>
              <a:gd name="connsiteX242" fmla="*/ 237143 w 377490"/>
              <a:gd name="connsiteY242" fmla="*/ 228901 h 253866"/>
              <a:gd name="connsiteX243" fmla="*/ 236842 w 377490"/>
              <a:gd name="connsiteY243" fmla="*/ 228720 h 253866"/>
              <a:gd name="connsiteX244" fmla="*/ 236481 w 377490"/>
              <a:gd name="connsiteY244" fmla="*/ 228420 h 253866"/>
              <a:gd name="connsiteX245" fmla="*/ 236361 w 377490"/>
              <a:gd name="connsiteY245" fmla="*/ 228239 h 253866"/>
              <a:gd name="connsiteX246" fmla="*/ 234195 w 377490"/>
              <a:gd name="connsiteY246" fmla="*/ 226976 h 253866"/>
              <a:gd name="connsiteX247" fmla="*/ 233713 w 377490"/>
              <a:gd name="connsiteY247" fmla="*/ 226434 h 253866"/>
              <a:gd name="connsiteX248" fmla="*/ 232872 w 377490"/>
              <a:gd name="connsiteY248" fmla="*/ 225231 h 253866"/>
              <a:gd name="connsiteX249" fmla="*/ 231969 w 377490"/>
              <a:gd name="connsiteY249" fmla="*/ 223667 h 253866"/>
              <a:gd name="connsiteX250" fmla="*/ 231548 w 377490"/>
              <a:gd name="connsiteY250" fmla="*/ 222704 h 253866"/>
              <a:gd name="connsiteX251" fmla="*/ 231067 w 377490"/>
              <a:gd name="connsiteY251" fmla="*/ 221622 h 253866"/>
              <a:gd name="connsiteX252" fmla="*/ 231067 w 377490"/>
              <a:gd name="connsiteY252" fmla="*/ 221020 h 253866"/>
              <a:gd name="connsiteX253" fmla="*/ 230826 w 377490"/>
              <a:gd name="connsiteY253" fmla="*/ 220599 h 253866"/>
              <a:gd name="connsiteX254" fmla="*/ 230705 w 377490"/>
              <a:gd name="connsiteY254" fmla="*/ 219757 h 253866"/>
              <a:gd name="connsiteX255" fmla="*/ 230405 w 377490"/>
              <a:gd name="connsiteY255" fmla="*/ 219215 h 253866"/>
              <a:gd name="connsiteX256" fmla="*/ 230405 w 377490"/>
              <a:gd name="connsiteY256" fmla="*/ 218914 h 253866"/>
              <a:gd name="connsiteX257" fmla="*/ 230345 w 377490"/>
              <a:gd name="connsiteY257" fmla="*/ 218253 h 253866"/>
              <a:gd name="connsiteX258" fmla="*/ 230044 w 377490"/>
              <a:gd name="connsiteY258" fmla="*/ 217110 h 253866"/>
              <a:gd name="connsiteX259" fmla="*/ 229864 w 377490"/>
              <a:gd name="connsiteY259" fmla="*/ 216689 h 253866"/>
              <a:gd name="connsiteX260" fmla="*/ 228781 w 377490"/>
              <a:gd name="connsiteY260" fmla="*/ 213320 h 253866"/>
              <a:gd name="connsiteX261" fmla="*/ 226434 w 377490"/>
              <a:gd name="connsiteY261" fmla="*/ 210432 h 253866"/>
              <a:gd name="connsiteX262" fmla="*/ 225412 w 377490"/>
              <a:gd name="connsiteY262" fmla="*/ 208567 h 253866"/>
              <a:gd name="connsiteX263" fmla="*/ 225292 w 377490"/>
              <a:gd name="connsiteY263" fmla="*/ 202973 h 253866"/>
              <a:gd name="connsiteX264" fmla="*/ 224690 w 377490"/>
              <a:gd name="connsiteY264" fmla="*/ 199965 h 253866"/>
              <a:gd name="connsiteX265" fmla="*/ 224329 w 377490"/>
              <a:gd name="connsiteY265" fmla="*/ 198822 h 253866"/>
              <a:gd name="connsiteX266" fmla="*/ 223728 w 377490"/>
              <a:gd name="connsiteY266" fmla="*/ 198040 h 253866"/>
              <a:gd name="connsiteX267" fmla="*/ 222524 w 377490"/>
              <a:gd name="connsiteY267" fmla="*/ 197498 h 253866"/>
              <a:gd name="connsiteX268" fmla="*/ 221802 w 377490"/>
              <a:gd name="connsiteY268" fmla="*/ 196776 h 253866"/>
              <a:gd name="connsiteX269" fmla="*/ 220358 w 377490"/>
              <a:gd name="connsiteY269" fmla="*/ 196837 h 253866"/>
              <a:gd name="connsiteX270" fmla="*/ 218915 w 377490"/>
              <a:gd name="connsiteY270" fmla="*/ 197739 h 253866"/>
              <a:gd name="connsiteX271" fmla="*/ 217411 w 377490"/>
              <a:gd name="connsiteY271" fmla="*/ 198341 h 253866"/>
              <a:gd name="connsiteX272" fmla="*/ 215245 w 377490"/>
              <a:gd name="connsiteY272" fmla="*/ 199845 h 253866"/>
              <a:gd name="connsiteX273" fmla="*/ 214523 w 377490"/>
              <a:gd name="connsiteY273" fmla="*/ 200326 h 253866"/>
              <a:gd name="connsiteX274" fmla="*/ 214282 w 377490"/>
              <a:gd name="connsiteY274" fmla="*/ 200566 h 253866"/>
              <a:gd name="connsiteX275" fmla="*/ 211877 w 377490"/>
              <a:gd name="connsiteY275" fmla="*/ 202973 h 253866"/>
              <a:gd name="connsiteX276" fmla="*/ 211696 w 377490"/>
              <a:gd name="connsiteY276" fmla="*/ 203273 h 253866"/>
              <a:gd name="connsiteX277" fmla="*/ 211154 w 377490"/>
              <a:gd name="connsiteY277" fmla="*/ 203875 h 253866"/>
              <a:gd name="connsiteX278" fmla="*/ 210613 w 377490"/>
              <a:gd name="connsiteY278" fmla="*/ 204416 h 253866"/>
              <a:gd name="connsiteX279" fmla="*/ 210613 w 377490"/>
              <a:gd name="connsiteY279" fmla="*/ 204176 h 253866"/>
              <a:gd name="connsiteX280" fmla="*/ 209710 w 377490"/>
              <a:gd name="connsiteY280" fmla="*/ 204777 h 253866"/>
              <a:gd name="connsiteX281" fmla="*/ 205259 w 377490"/>
              <a:gd name="connsiteY281" fmla="*/ 204838 h 253866"/>
              <a:gd name="connsiteX282" fmla="*/ 203875 w 377490"/>
              <a:gd name="connsiteY282" fmla="*/ 205439 h 253866"/>
              <a:gd name="connsiteX283" fmla="*/ 202672 w 377490"/>
              <a:gd name="connsiteY283" fmla="*/ 205920 h 253866"/>
              <a:gd name="connsiteX284" fmla="*/ 201830 w 377490"/>
              <a:gd name="connsiteY284" fmla="*/ 206823 h 253866"/>
              <a:gd name="connsiteX285" fmla="*/ 200988 w 377490"/>
              <a:gd name="connsiteY285" fmla="*/ 210071 h 253866"/>
              <a:gd name="connsiteX286" fmla="*/ 199965 w 377490"/>
              <a:gd name="connsiteY286" fmla="*/ 212598 h 253866"/>
              <a:gd name="connsiteX287" fmla="*/ 197439 w 377490"/>
              <a:gd name="connsiteY287" fmla="*/ 215004 h 253866"/>
              <a:gd name="connsiteX288" fmla="*/ 195995 w 377490"/>
              <a:gd name="connsiteY288" fmla="*/ 216207 h 253866"/>
              <a:gd name="connsiteX289" fmla="*/ 192867 w 377490"/>
              <a:gd name="connsiteY289" fmla="*/ 217892 h 253866"/>
              <a:gd name="connsiteX290" fmla="*/ 191603 w 377490"/>
              <a:gd name="connsiteY290" fmla="*/ 220057 h 253866"/>
              <a:gd name="connsiteX291" fmla="*/ 191182 w 377490"/>
              <a:gd name="connsiteY291" fmla="*/ 223727 h 253866"/>
              <a:gd name="connsiteX292" fmla="*/ 190400 w 377490"/>
              <a:gd name="connsiteY292" fmla="*/ 226735 h 253866"/>
              <a:gd name="connsiteX293" fmla="*/ 188475 w 377490"/>
              <a:gd name="connsiteY293" fmla="*/ 229442 h 253866"/>
              <a:gd name="connsiteX294" fmla="*/ 186911 w 377490"/>
              <a:gd name="connsiteY294" fmla="*/ 229863 h 253866"/>
              <a:gd name="connsiteX295" fmla="*/ 184565 w 377490"/>
              <a:gd name="connsiteY295" fmla="*/ 230344 h 253866"/>
              <a:gd name="connsiteX296" fmla="*/ 182339 w 377490"/>
              <a:gd name="connsiteY296" fmla="*/ 231127 h 253866"/>
              <a:gd name="connsiteX297" fmla="*/ 180955 w 377490"/>
              <a:gd name="connsiteY297" fmla="*/ 231487 h 253866"/>
              <a:gd name="connsiteX298" fmla="*/ 179451 w 377490"/>
              <a:gd name="connsiteY298" fmla="*/ 231247 h 253866"/>
              <a:gd name="connsiteX299" fmla="*/ 177827 w 377490"/>
              <a:gd name="connsiteY299" fmla="*/ 230525 h 253866"/>
              <a:gd name="connsiteX300" fmla="*/ 174578 w 377490"/>
              <a:gd name="connsiteY300" fmla="*/ 230284 h 253866"/>
              <a:gd name="connsiteX301" fmla="*/ 172172 w 377490"/>
              <a:gd name="connsiteY301" fmla="*/ 232209 h 253866"/>
              <a:gd name="connsiteX302" fmla="*/ 171751 w 377490"/>
              <a:gd name="connsiteY302" fmla="*/ 233533 h 253866"/>
              <a:gd name="connsiteX303" fmla="*/ 169946 w 377490"/>
              <a:gd name="connsiteY303" fmla="*/ 236541 h 253866"/>
              <a:gd name="connsiteX304" fmla="*/ 169345 w 377490"/>
              <a:gd name="connsiteY304" fmla="*/ 237142 h 253866"/>
              <a:gd name="connsiteX305" fmla="*/ 167420 w 377490"/>
              <a:gd name="connsiteY305" fmla="*/ 237503 h 253866"/>
              <a:gd name="connsiteX306" fmla="*/ 165374 w 377490"/>
              <a:gd name="connsiteY306" fmla="*/ 236300 h 253866"/>
              <a:gd name="connsiteX307" fmla="*/ 164472 w 377490"/>
              <a:gd name="connsiteY307" fmla="*/ 235217 h 253866"/>
              <a:gd name="connsiteX308" fmla="*/ 163449 w 377490"/>
              <a:gd name="connsiteY308" fmla="*/ 232089 h 253866"/>
              <a:gd name="connsiteX309" fmla="*/ 162366 w 377490"/>
              <a:gd name="connsiteY309" fmla="*/ 230826 h 253866"/>
              <a:gd name="connsiteX310" fmla="*/ 160261 w 377490"/>
              <a:gd name="connsiteY310" fmla="*/ 229623 h 253866"/>
              <a:gd name="connsiteX311" fmla="*/ 155268 w 377490"/>
              <a:gd name="connsiteY311" fmla="*/ 227697 h 253866"/>
              <a:gd name="connsiteX312" fmla="*/ 153342 w 377490"/>
              <a:gd name="connsiteY312" fmla="*/ 227577 h 253866"/>
              <a:gd name="connsiteX313" fmla="*/ 146484 w 377490"/>
              <a:gd name="connsiteY313" fmla="*/ 227758 h 253866"/>
              <a:gd name="connsiteX314" fmla="*/ 145342 w 377490"/>
              <a:gd name="connsiteY314" fmla="*/ 227938 h 253866"/>
              <a:gd name="connsiteX315" fmla="*/ 142875 w 377490"/>
              <a:gd name="connsiteY315" fmla="*/ 227637 h 253866"/>
              <a:gd name="connsiteX316" fmla="*/ 141071 w 377490"/>
              <a:gd name="connsiteY316" fmla="*/ 227517 h 253866"/>
              <a:gd name="connsiteX317" fmla="*/ 137762 w 377490"/>
              <a:gd name="connsiteY317" fmla="*/ 225171 h 253866"/>
              <a:gd name="connsiteX318" fmla="*/ 134633 w 377490"/>
              <a:gd name="connsiteY318" fmla="*/ 223968 h 253866"/>
              <a:gd name="connsiteX319" fmla="*/ 132287 w 377490"/>
              <a:gd name="connsiteY319" fmla="*/ 223667 h 253866"/>
              <a:gd name="connsiteX320" fmla="*/ 130483 w 377490"/>
              <a:gd name="connsiteY320" fmla="*/ 224148 h 253866"/>
              <a:gd name="connsiteX321" fmla="*/ 125851 w 377490"/>
              <a:gd name="connsiteY321" fmla="*/ 226735 h 253866"/>
              <a:gd name="connsiteX322" fmla="*/ 124106 w 377490"/>
              <a:gd name="connsiteY322" fmla="*/ 227517 h 253866"/>
              <a:gd name="connsiteX323" fmla="*/ 123625 w 377490"/>
              <a:gd name="connsiteY323" fmla="*/ 227878 h 253866"/>
              <a:gd name="connsiteX324" fmla="*/ 121640 w 377490"/>
              <a:gd name="connsiteY324" fmla="*/ 228961 h 253866"/>
              <a:gd name="connsiteX325" fmla="*/ 119473 w 377490"/>
              <a:gd name="connsiteY325" fmla="*/ 229743 h 253866"/>
              <a:gd name="connsiteX326" fmla="*/ 117308 w 377490"/>
              <a:gd name="connsiteY326" fmla="*/ 232029 h 253866"/>
              <a:gd name="connsiteX327" fmla="*/ 116887 w 377490"/>
              <a:gd name="connsiteY327" fmla="*/ 233834 h 253866"/>
              <a:gd name="connsiteX328" fmla="*/ 116827 w 377490"/>
              <a:gd name="connsiteY328" fmla="*/ 238346 h 253866"/>
              <a:gd name="connsiteX329" fmla="*/ 116466 w 377490"/>
              <a:gd name="connsiteY329" fmla="*/ 240451 h 253866"/>
              <a:gd name="connsiteX330" fmla="*/ 116105 w 377490"/>
              <a:gd name="connsiteY330" fmla="*/ 240752 h 253866"/>
              <a:gd name="connsiteX331" fmla="*/ 114782 w 377490"/>
              <a:gd name="connsiteY331" fmla="*/ 241594 h 253866"/>
              <a:gd name="connsiteX332" fmla="*/ 113638 w 377490"/>
              <a:gd name="connsiteY332" fmla="*/ 241955 h 253866"/>
              <a:gd name="connsiteX333" fmla="*/ 109307 w 377490"/>
              <a:gd name="connsiteY333" fmla="*/ 240872 h 253866"/>
              <a:gd name="connsiteX334" fmla="*/ 107502 w 377490"/>
              <a:gd name="connsiteY334" fmla="*/ 240451 h 253866"/>
              <a:gd name="connsiteX335" fmla="*/ 107021 w 377490"/>
              <a:gd name="connsiteY335" fmla="*/ 240210 h 253866"/>
              <a:gd name="connsiteX336" fmla="*/ 106179 w 377490"/>
              <a:gd name="connsiteY336" fmla="*/ 240090 h 253866"/>
              <a:gd name="connsiteX337" fmla="*/ 105397 w 377490"/>
              <a:gd name="connsiteY337" fmla="*/ 239489 h 253866"/>
              <a:gd name="connsiteX338" fmla="*/ 101968 w 377490"/>
              <a:gd name="connsiteY338" fmla="*/ 239789 h 253866"/>
              <a:gd name="connsiteX339" fmla="*/ 100464 w 377490"/>
              <a:gd name="connsiteY339" fmla="*/ 239729 h 253866"/>
              <a:gd name="connsiteX340" fmla="*/ 98058 w 377490"/>
              <a:gd name="connsiteY340" fmla="*/ 239067 h 253866"/>
              <a:gd name="connsiteX341" fmla="*/ 97215 w 377490"/>
              <a:gd name="connsiteY341" fmla="*/ 237864 h 253866"/>
              <a:gd name="connsiteX342" fmla="*/ 94809 w 377490"/>
              <a:gd name="connsiteY342" fmla="*/ 232270 h 253866"/>
              <a:gd name="connsiteX343" fmla="*/ 94027 w 377490"/>
              <a:gd name="connsiteY343" fmla="*/ 231187 h 253866"/>
              <a:gd name="connsiteX344" fmla="*/ 92223 w 377490"/>
              <a:gd name="connsiteY344" fmla="*/ 230585 h 253866"/>
              <a:gd name="connsiteX345" fmla="*/ 90297 w 377490"/>
              <a:gd name="connsiteY345" fmla="*/ 230525 h 253866"/>
              <a:gd name="connsiteX346" fmla="*/ 89816 w 377490"/>
              <a:gd name="connsiteY346" fmla="*/ 230525 h 253866"/>
              <a:gd name="connsiteX347" fmla="*/ 88372 w 377490"/>
              <a:gd name="connsiteY347" fmla="*/ 230224 h 253866"/>
              <a:gd name="connsiteX348" fmla="*/ 87711 w 377490"/>
              <a:gd name="connsiteY348" fmla="*/ 229863 h 253866"/>
              <a:gd name="connsiteX349" fmla="*/ 86507 w 377490"/>
              <a:gd name="connsiteY349" fmla="*/ 229382 h 253866"/>
              <a:gd name="connsiteX350" fmla="*/ 86267 w 377490"/>
              <a:gd name="connsiteY350" fmla="*/ 229141 h 253866"/>
              <a:gd name="connsiteX351" fmla="*/ 85665 w 377490"/>
              <a:gd name="connsiteY351" fmla="*/ 228480 h 253866"/>
              <a:gd name="connsiteX352" fmla="*/ 84161 w 377490"/>
              <a:gd name="connsiteY352" fmla="*/ 224870 h 253866"/>
              <a:gd name="connsiteX353" fmla="*/ 83620 w 377490"/>
              <a:gd name="connsiteY353" fmla="*/ 223908 h 253866"/>
              <a:gd name="connsiteX354" fmla="*/ 82898 w 377490"/>
              <a:gd name="connsiteY354" fmla="*/ 223126 h 253866"/>
              <a:gd name="connsiteX355" fmla="*/ 79649 w 377490"/>
              <a:gd name="connsiteY355" fmla="*/ 221682 h 253866"/>
              <a:gd name="connsiteX356" fmla="*/ 75318 w 377490"/>
              <a:gd name="connsiteY356" fmla="*/ 221441 h 253866"/>
              <a:gd name="connsiteX357" fmla="*/ 73874 w 377490"/>
              <a:gd name="connsiteY357" fmla="*/ 221441 h 253866"/>
              <a:gd name="connsiteX358" fmla="*/ 72911 w 377490"/>
              <a:gd name="connsiteY358" fmla="*/ 221561 h 253866"/>
              <a:gd name="connsiteX359" fmla="*/ 71287 w 377490"/>
              <a:gd name="connsiteY359" fmla="*/ 221381 h 253866"/>
              <a:gd name="connsiteX360" fmla="*/ 69121 w 377490"/>
              <a:gd name="connsiteY360" fmla="*/ 219757 h 253866"/>
              <a:gd name="connsiteX361" fmla="*/ 66716 w 377490"/>
              <a:gd name="connsiteY361" fmla="*/ 219336 h 253866"/>
              <a:gd name="connsiteX362" fmla="*/ 65873 w 377490"/>
              <a:gd name="connsiteY362" fmla="*/ 219336 h 253866"/>
              <a:gd name="connsiteX363" fmla="*/ 63948 w 377490"/>
              <a:gd name="connsiteY363" fmla="*/ 219576 h 253866"/>
              <a:gd name="connsiteX364" fmla="*/ 63587 w 377490"/>
              <a:gd name="connsiteY364" fmla="*/ 219757 h 253866"/>
              <a:gd name="connsiteX365" fmla="*/ 63286 w 377490"/>
              <a:gd name="connsiteY365" fmla="*/ 219937 h 253866"/>
              <a:gd name="connsiteX366" fmla="*/ 62865 w 377490"/>
              <a:gd name="connsiteY366" fmla="*/ 220178 h 253866"/>
              <a:gd name="connsiteX367" fmla="*/ 62083 w 377490"/>
              <a:gd name="connsiteY367" fmla="*/ 220779 h 253866"/>
              <a:gd name="connsiteX368" fmla="*/ 61541 w 377490"/>
              <a:gd name="connsiteY368" fmla="*/ 221080 h 253866"/>
              <a:gd name="connsiteX369" fmla="*/ 60700 w 377490"/>
              <a:gd name="connsiteY369" fmla="*/ 221501 h 253866"/>
              <a:gd name="connsiteX370" fmla="*/ 59858 w 377490"/>
              <a:gd name="connsiteY370" fmla="*/ 221802 h 253866"/>
              <a:gd name="connsiteX371" fmla="*/ 58173 w 377490"/>
              <a:gd name="connsiteY371" fmla="*/ 222885 h 253866"/>
              <a:gd name="connsiteX372" fmla="*/ 57210 w 377490"/>
              <a:gd name="connsiteY372" fmla="*/ 223487 h 253866"/>
              <a:gd name="connsiteX373" fmla="*/ 56188 w 377490"/>
              <a:gd name="connsiteY373" fmla="*/ 223908 h 253866"/>
              <a:gd name="connsiteX374" fmla="*/ 55346 w 377490"/>
              <a:gd name="connsiteY374" fmla="*/ 224329 h 253866"/>
              <a:gd name="connsiteX375" fmla="*/ 54684 w 377490"/>
              <a:gd name="connsiteY375" fmla="*/ 224630 h 253866"/>
              <a:gd name="connsiteX376" fmla="*/ 53661 w 377490"/>
              <a:gd name="connsiteY376" fmla="*/ 224630 h 253866"/>
              <a:gd name="connsiteX377" fmla="*/ 53240 w 377490"/>
              <a:gd name="connsiteY377" fmla="*/ 224750 h 253866"/>
              <a:gd name="connsiteX378" fmla="*/ 50834 w 377490"/>
              <a:gd name="connsiteY378" fmla="*/ 225351 h 253866"/>
              <a:gd name="connsiteX379" fmla="*/ 47766 w 377490"/>
              <a:gd name="connsiteY379" fmla="*/ 225051 h 253866"/>
              <a:gd name="connsiteX380" fmla="*/ 44878 w 377490"/>
              <a:gd name="connsiteY380" fmla="*/ 224329 h 253866"/>
              <a:gd name="connsiteX381" fmla="*/ 44036 w 377490"/>
              <a:gd name="connsiteY381" fmla="*/ 224148 h 253866"/>
              <a:gd name="connsiteX382" fmla="*/ 43795 w 377490"/>
              <a:gd name="connsiteY382" fmla="*/ 224148 h 253866"/>
              <a:gd name="connsiteX383" fmla="*/ 40787 w 377490"/>
              <a:gd name="connsiteY383" fmla="*/ 223306 h 253866"/>
              <a:gd name="connsiteX384" fmla="*/ 40186 w 377490"/>
              <a:gd name="connsiteY384" fmla="*/ 223246 h 253866"/>
              <a:gd name="connsiteX385" fmla="*/ 37779 w 377490"/>
              <a:gd name="connsiteY385" fmla="*/ 222825 h 253866"/>
              <a:gd name="connsiteX386" fmla="*/ 32546 w 377490"/>
              <a:gd name="connsiteY386" fmla="*/ 222825 h 253866"/>
              <a:gd name="connsiteX387" fmla="*/ 30199 w 377490"/>
              <a:gd name="connsiteY387" fmla="*/ 222644 h 253866"/>
              <a:gd name="connsiteX388" fmla="*/ 29117 w 377490"/>
              <a:gd name="connsiteY388" fmla="*/ 222223 h 253866"/>
              <a:gd name="connsiteX389" fmla="*/ 28816 w 377490"/>
              <a:gd name="connsiteY389" fmla="*/ 221983 h 253866"/>
              <a:gd name="connsiteX390" fmla="*/ 27432 w 377490"/>
              <a:gd name="connsiteY390" fmla="*/ 220900 h 253866"/>
              <a:gd name="connsiteX391" fmla="*/ 27011 w 377490"/>
              <a:gd name="connsiteY391" fmla="*/ 220479 h 253866"/>
              <a:gd name="connsiteX392" fmla="*/ 25989 w 377490"/>
              <a:gd name="connsiteY392" fmla="*/ 218794 h 253866"/>
              <a:gd name="connsiteX393" fmla="*/ 25507 w 377490"/>
              <a:gd name="connsiteY393" fmla="*/ 217651 h 253866"/>
              <a:gd name="connsiteX394" fmla="*/ 24785 w 377490"/>
              <a:gd name="connsiteY394" fmla="*/ 214884 h 253866"/>
              <a:gd name="connsiteX395" fmla="*/ 24364 w 377490"/>
              <a:gd name="connsiteY395" fmla="*/ 212117 h 253866"/>
              <a:gd name="connsiteX396" fmla="*/ 24003 w 377490"/>
              <a:gd name="connsiteY396" fmla="*/ 208868 h 253866"/>
              <a:gd name="connsiteX397" fmla="*/ 22800 w 377490"/>
              <a:gd name="connsiteY397" fmla="*/ 205860 h 253866"/>
              <a:gd name="connsiteX398" fmla="*/ 21597 w 377490"/>
              <a:gd name="connsiteY398" fmla="*/ 204777 h 253866"/>
              <a:gd name="connsiteX399" fmla="*/ 18950 w 377490"/>
              <a:gd name="connsiteY399" fmla="*/ 201469 h 253866"/>
              <a:gd name="connsiteX400" fmla="*/ 15160 w 377490"/>
              <a:gd name="connsiteY400" fmla="*/ 198040 h 253866"/>
              <a:gd name="connsiteX401" fmla="*/ 13716 w 377490"/>
              <a:gd name="connsiteY401" fmla="*/ 196476 h 253866"/>
              <a:gd name="connsiteX402" fmla="*/ 11852 w 377490"/>
              <a:gd name="connsiteY402" fmla="*/ 193588 h 253866"/>
              <a:gd name="connsiteX403" fmla="*/ 11490 w 377490"/>
              <a:gd name="connsiteY403" fmla="*/ 192445 h 253866"/>
              <a:gd name="connsiteX404" fmla="*/ 10889 w 377490"/>
              <a:gd name="connsiteY404" fmla="*/ 190339 h 253866"/>
              <a:gd name="connsiteX405" fmla="*/ 10949 w 377490"/>
              <a:gd name="connsiteY405" fmla="*/ 189979 h 253866"/>
              <a:gd name="connsiteX406" fmla="*/ 10348 w 377490"/>
              <a:gd name="connsiteY406" fmla="*/ 188414 h 253866"/>
              <a:gd name="connsiteX407" fmla="*/ 9084 w 377490"/>
              <a:gd name="connsiteY407" fmla="*/ 186610 h 253866"/>
              <a:gd name="connsiteX408" fmla="*/ 7280 w 377490"/>
              <a:gd name="connsiteY408" fmla="*/ 184805 h 253866"/>
              <a:gd name="connsiteX409" fmla="*/ 6677 w 377490"/>
              <a:gd name="connsiteY409" fmla="*/ 184324 h 253866"/>
              <a:gd name="connsiteX410" fmla="*/ 6076 w 377490"/>
              <a:gd name="connsiteY410" fmla="*/ 176804 h 253866"/>
              <a:gd name="connsiteX411" fmla="*/ 5173 w 377490"/>
              <a:gd name="connsiteY411" fmla="*/ 161283 h 253866"/>
              <a:gd name="connsiteX412" fmla="*/ 4753 w 377490"/>
              <a:gd name="connsiteY412" fmla="*/ 157854 h 253866"/>
              <a:gd name="connsiteX413" fmla="*/ 5354 w 377490"/>
              <a:gd name="connsiteY413" fmla="*/ 156531 h 253866"/>
              <a:gd name="connsiteX414" fmla="*/ 4632 w 377490"/>
              <a:gd name="connsiteY414" fmla="*/ 155147 h 253866"/>
              <a:gd name="connsiteX415" fmla="*/ 5895 w 377490"/>
              <a:gd name="connsiteY415" fmla="*/ 153523 h 253866"/>
              <a:gd name="connsiteX416" fmla="*/ 5895 w 377490"/>
              <a:gd name="connsiteY416" fmla="*/ 152019 h 253866"/>
              <a:gd name="connsiteX417" fmla="*/ 6918 w 377490"/>
              <a:gd name="connsiteY417" fmla="*/ 150214 h 253866"/>
              <a:gd name="connsiteX418" fmla="*/ 6979 w 377490"/>
              <a:gd name="connsiteY418" fmla="*/ 149011 h 253866"/>
              <a:gd name="connsiteX419" fmla="*/ 4994 w 377490"/>
              <a:gd name="connsiteY419" fmla="*/ 147387 h 253866"/>
              <a:gd name="connsiteX420" fmla="*/ 3369 w 377490"/>
              <a:gd name="connsiteY420" fmla="*/ 148590 h 253866"/>
              <a:gd name="connsiteX421" fmla="*/ 1925 w 377490"/>
              <a:gd name="connsiteY421" fmla="*/ 148831 h 253866"/>
              <a:gd name="connsiteX422" fmla="*/ 0 w 377490"/>
              <a:gd name="connsiteY422" fmla="*/ 146364 h 253866"/>
              <a:gd name="connsiteX423" fmla="*/ 1564 w 377490"/>
              <a:gd name="connsiteY423" fmla="*/ 143958 h 253866"/>
              <a:gd name="connsiteX424" fmla="*/ 2647 w 377490"/>
              <a:gd name="connsiteY424" fmla="*/ 143657 h 253866"/>
              <a:gd name="connsiteX425" fmla="*/ 2708 w 377490"/>
              <a:gd name="connsiteY425" fmla="*/ 141612 h 253866"/>
              <a:gd name="connsiteX426" fmla="*/ 7099 w 377490"/>
              <a:gd name="connsiteY426" fmla="*/ 137160 h 253866"/>
              <a:gd name="connsiteX427" fmla="*/ 7219 w 377490"/>
              <a:gd name="connsiteY427" fmla="*/ 135897 h 253866"/>
              <a:gd name="connsiteX428" fmla="*/ 30741 w 377490"/>
              <a:gd name="connsiteY428" fmla="*/ 133671 h 253866"/>
              <a:gd name="connsiteX429" fmla="*/ 43795 w 377490"/>
              <a:gd name="connsiteY429" fmla="*/ 132468 h 253866"/>
              <a:gd name="connsiteX430" fmla="*/ 41569 w 377490"/>
              <a:gd name="connsiteY430" fmla="*/ 109728 h 253866"/>
              <a:gd name="connsiteX431" fmla="*/ 37659 w 377490"/>
              <a:gd name="connsiteY431" fmla="*/ 72610 h 253866"/>
              <a:gd name="connsiteX432" fmla="*/ 45600 w 377490"/>
              <a:gd name="connsiteY432" fmla="*/ 71768 h 253866"/>
              <a:gd name="connsiteX433" fmla="*/ 54684 w 377490"/>
              <a:gd name="connsiteY433" fmla="*/ 71046 h 253866"/>
              <a:gd name="connsiteX434" fmla="*/ 82055 w 377490"/>
              <a:gd name="connsiteY434" fmla="*/ 68339 h 253866"/>
              <a:gd name="connsiteX435" fmla="*/ 95531 w 377490"/>
              <a:gd name="connsiteY435" fmla="*/ 66956 h 253866"/>
              <a:gd name="connsiteX436" fmla="*/ 96433 w 377490"/>
              <a:gd name="connsiteY436" fmla="*/ 75618 h 253866"/>
              <a:gd name="connsiteX437" fmla="*/ 98358 w 377490"/>
              <a:gd name="connsiteY437" fmla="*/ 91741 h 253866"/>
              <a:gd name="connsiteX438" fmla="*/ 106359 w 377490"/>
              <a:gd name="connsiteY438" fmla="*/ 86086 h 253866"/>
              <a:gd name="connsiteX439" fmla="*/ 108465 w 377490"/>
              <a:gd name="connsiteY439" fmla="*/ 84822 h 253866"/>
              <a:gd name="connsiteX440" fmla="*/ 110871 w 377490"/>
              <a:gd name="connsiteY440" fmla="*/ 80612 h 253866"/>
              <a:gd name="connsiteX441" fmla="*/ 115082 w 377490"/>
              <a:gd name="connsiteY441" fmla="*/ 79829 h 253866"/>
              <a:gd name="connsiteX442" fmla="*/ 115082 w 377490"/>
              <a:gd name="connsiteY442" fmla="*/ 77844 h 253866"/>
              <a:gd name="connsiteX443" fmla="*/ 116405 w 377490"/>
              <a:gd name="connsiteY443" fmla="*/ 77062 h 253866"/>
              <a:gd name="connsiteX444" fmla="*/ 117128 w 377490"/>
              <a:gd name="connsiteY444" fmla="*/ 77904 h 253866"/>
              <a:gd name="connsiteX445" fmla="*/ 118030 w 377490"/>
              <a:gd name="connsiteY445" fmla="*/ 77182 h 253866"/>
              <a:gd name="connsiteX446" fmla="*/ 119053 w 377490"/>
              <a:gd name="connsiteY446" fmla="*/ 78506 h 253866"/>
              <a:gd name="connsiteX447" fmla="*/ 120256 w 377490"/>
              <a:gd name="connsiteY447" fmla="*/ 77904 h 253866"/>
              <a:gd name="connsiteX448" fmla="*/ 121158 w 377490"/>
              <a:gd name="connsiteY448" fmla="*/ 78626 h 253866"/>
              <a:gd name="connsiteX449" fmla="*/ 120496 w 377490"/>
              <a:gd name="connsiteY449" fmla="*/ 79769 h 253866"/>
              <a:gd name="connsiteX450" fmla="*/ 122061 w 377490"/>
              <a:gd name="connsiteY450" fmla="*/ 81755 h 253866"/>
              <a:gd name="connsiteX451" fmla="*/ 123263 w 377490"/>
              <a:gd name="connsiteY451" fmla="*/ 81815 h 253866"/>
              <a:gd name="connsiteX452" fmla="*/ 125069 w 377490"/>
              <a:gd name="connsiteY452" fmla="*/ 83259 h 253866"/>
              <a:gd name="connsiteX453" fmla="*/ 126452 w 377490"/>
              <a:gd name="connsiteY453" fmla="*/ 85364 h 253866"/>
              <a:gd name="connsiteX454" fmla="*/ 127836 w 377490"/>
              <a:gd name="connsiteY454" fmla="*/ 85545 h 253866"/>
              <a:gd name="connsiteX455" fmla="*/ 128016 w 377490"/>
              <a:gd name="connsiteY455" fmla="*/ 88793 h 253866"/>
              <a:gd name="connsiteX456" fmla="*/ 129339 w 377490"/>
              <a:gd name="connsiteY456" fmla="*/ 89695 h 253866"/>
              <a:gd name="connsiteX457" fmla="*/ 129039 w 377490"/>
              <a:gd name="connsiteY457" fmla="*/ 91861 h 253866"/>
              <a:gd name="connsiteX458" fmla="*/ 130242 w 377490"/>
              <a:gd name="connsiteY458" fmla="*/ 93064 h 253866"/>
              <a:gd name="connsiteX459" fmla="*/ 140649 w 377490"/>
              <a:gd name="connsiteY459" fmla="*/ 64188 h 253866"/>
              <a:gd name="connsiteX460" fmla="*/ 138183 w 377490"/>
              <a:gd name="connsiteY460" fmla="*/ 44457 h 253866"/>
              <a:gd name="connsiteX461" fmla="*/ 133611 w 377490"/>
              <a:gd name="connsiteY461" fmla="*/ 7941 h 253866"/>
              <a:gd name="connsiteX462" fmla="*/ 144439 w 377490"/>
              <a:gd name="connsiteY462" fmla="*/ 6677 h 253866"/>
              <a:gd name="connsiteX463" fmla="*/ 151237 w 377490"/>
              <a:gd name="connsiteY463" fmla="*/ 5474 h 253866"/>
              <a:gd name="connsiteX464" fmla="*/ 162126 w 377490"/>
              <a:gd name="connsiteY464" fmla="*/ 4030 h 253866"/>
              <a:gd name="connsiteX465" fmla="*/ 163028 w 377490"/>
              <a:gd name="connsiteY465" fmla="*/ 3730 h 253866"/>
              <a:gd name="connsiteX466" fmla="*/ 177406 w 377490"/>
              <a:gd name="connsiteY466" fmla="*/ 1925 h 253866"/>
              <a:gd name="connsiteX467" fmla="*/ 193649 w 377490"/>
              <a:gd name="connsiteY467" fmla="*/ 0 h 253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</a:cxnLst>
            <a:rect l="l" t="t" r="r" b="b"/>
            <a:pathLst>
              <a:path w="377490" h="253866">
                <a:moveTo>
                  <a:pt x="193709" y="0"/>
                </a:moveTo>
                <a:lnTo>
                  <a:pt x="197017" y="27672"/>
                </a:lnTo>
                <a:lnTo>
                  <a:pt x="197439" y="27552"/>
                </a:lnTo>
                <a:lnTo>
                  <a:pt x="199363" y="44396"/>
                </a:lnTo>
                <a:lnTo>
                  <a:pt x="215546" y="42592"/>
                </a:lnTo>
                <a:lnTo>
                  <a:pt x="215185" y="39885"/>
                </a:lnTo>
                <a:lnTo>
                  <a:pt x="220419" y="39283"/>
                </a:lnTo>
                <a:lnTo>
                  <a:pt x="231006" y="37779"/>
                </a:lnTo>
                <a:lnTo>
                  <a:pt x="229743" y="29357"/>
                </a:lnTo>
                <a:lnTo>
                  <a:pt x="247249" y="27071"/>
                </a:lnTo>
                <a:lnTo>
                  <a:pt x="245926" y="15942"/>
                </a:lnTo>
                <a:lnTo>
                  <a:pt x="262529" y="13956"/>
                </a:lnTo>
                <a:lnTo>
                  <a:pt x="263973" y="24965"/>
                </a:lnTo>
                <a:lnTo>
                  <a:pt x="275463" y="23582"/>
                </a:lnTo>
                <a:lnTo>
                  <a:pt x="280878" y="22800"/>
                </a:lnTo>
                <a:lnTo>
                  <a:pt x="281660" y="28214"/>
                </a:lnTo>
                <a:lnTo>
                  <a:pt x="296699" y="26409"/>
                </a:lnTo>
                <a:lnTo>
                  <a:pt x="298865" y="43494"/>
                </a:lnTo>
                <a:lnTo>
                  <a:pt x="282622" y="45479"/>
                </a:lnTo>
                <a:lnTo>
                  <a:pt x="284547" y="62323"/>
                </a:lnTo>
                <a:lnTo>
                  <a:pt x="286532" y="79348"/>
                </a:lnTo>
                <a:lnTo>
                  <a:pt x="292067" y="78626"/>
                </a:lnTo>
                <a:lnTo>
                  <a:pt x="294172" y="95531"/>
                </a:lnTo>
                <a:lnTo>
                  <a:pt x="326296" y="91500"/>
                </a:lnTo>
                <a:lnTo>
                  <a:pt x="368107" y="85304"/>
                </a:lnTo>
                <a:lnTo>
                  <a:pt x="368167" y="86026"/>
                </a:lnTo>
                <a:lnTo>
                  <a:pt x="368588" y="86627"/>
                </a:lnTo>
                <a:lnTo>
                  <a:pt x="368708" y="87048"/>
                </a:lnTo>
                <a:lnTo>
                  <a:pt x="369069" y="87469"/>
                </a:lnTo>
                <a:lnTo>
                  <a:pt x="369370" y="88131"/>
                </a:lnTo>
                <a:lnTo>
                  <a:pt x="369971" y="89274"/>
                </a:lnTo>
                <a:lnTo>
                  <a:pt x="370693" y="90778"/>
                </a:lnTo>
                <a:lnTo>
                  <a:pt x="370994" y="91019"/>
                </a:lnTo>
                <a:lnTo>
                  <a:pt x="371114" y="91199"/>
                </a:lnTo>
                <a:lnTo>
                  <a:pt x="371415" y="91981"/>
                </a:lnTo>
                <a:lnTo>
                  <a:pt x="371415" y="92282"/>
                </a:lnTo>
                <a:lnTo>
                  <a:pt x="371295" y="91861"/>
                </a:lnTo>
                <a:lnTo>
                  <a:pt x="371175" y="91861"/>
                </a:lnTo>
                <a:lnTo>
                  <a:pt x="371415" y="92703"/>
                </a:lnTo>
                <a:lnTo>
                  <a:pt x="371295" y="92944"/>
                </a:lnTo>
                <a:lnTo>
                  <a:pt x="371475" y="93185"/>
                </a:lnTo>
                <a:lnTo>
                  <a:pt x="371535" y="93906"/>
                </a:lnTo>
                <a:lnTo>
                  <a:pt x="372017" y="95591"/>
                </a:lnTo>
                <a:lnTo>
                  <a:pt x="372378" y="96433"/>
                </a:lnTo>
                <a:lnTo>
                  <a:pt x="372498" y="96794"/>
                </a:lnTo>
                <a:lnTo>
                  <a:pt x="372498" y="97335"/>
                </a:lnTo>
                <a:lnTo>
                  <a:pt x="372739" y="97937"/>
                </a:lnTo>
                <a:lnTo>
                  <a:pt x="372679" y="98418"/>
                </a:lnTo>
                <a:lnTo>
                  <a:pt x="372799" y="98779"/>
                </a:lnTo>
                <a:lnTo>
                  <a:pt x="372799" y="100464"/>
                </a:lnTo>
                <a:lnTo>
                  <a:pt x="372558" y="100945"/>
                </a:lnTo>
                <a:lnTo>
                  <a:pt x="371957" y="102449"/>
                </a:lnTo>
                <a:lnTo>
                  <a:pt x="371175" y="103532"/>
                </a:lnTo>
                <a:lnTo>
                  <a:pt x="368347" y="105216"/>
                </a:lnTo>
                <a:lnTo>
                  <a:pt x="364437" y="104855"/>
                </a:lnTo>
                <a:lnTo>
                  <a:pt x="363715" y="105878"/>
                </a:lnTo>
                <a:lnTo>
                  <a:pt x="364136" y="107983"/>
                </a:lnTo>
                <a:lnTo>
                  <a:pt x="364557" y="109307"/>
                </a:lnTo>
                <a:lnTo>
                  <a:pt x="366362" y="111593"/>
                </a:lnTo>
                <a:lnTo>
                  <a:pt x="367805" y="112555"/>
                </a:lnTo>
                <a:lnTo>
                  <a:pt x="369009" y="113097"/>
                </a:lnTo>
                <a:lnTo>
                  <a:pt x="370573" y="114059"/>
                </a:lnTo>
                <a:lnTo>
                  <a:pt x="371054" y="114480"/>
                </a:lnTo>
                <a:lnTo>
                  <a:pt x="372438" y="115503"/>
                </a:lnTo>
                <a:lnTo>
                  <a:pt x="373340" y="117067"/>
                </a:lnTo>
                <a:lnTo>
                  <a:pt x="373521" y="118391"/>
                </a:lnTo>
                <a:lnTo>
                  <a:pt x="372679" y="120617"/>
                </a:lnTo>
                <a:lnTo>
                  <a:pt x="372919" y="123263"/>
                </a:lnTo>
                <a:lnTo>
                  <a:pt x="372498" y="126512"/>
                </a:lnTo>
                <a:lnTo>
                  <a:pt x="372919" y="127595"/>
                </a:lnTo>
                <a:lnTo>
                  <a:pt x="373340" y="128016"/>
                </a:lnTo>
                <a:lnTo>
                  <a:pt x="375025" y="129159"/>
                </a:lnTo>
                <a:lnTo>
                  <a:pt x="376588" y="130843"/>
                </a:lnTo>
                <a:lnTo>
                  <a:pt x="377491" y="131625"/>
                </a:lnTo>
                <a:lnTo>
                  <a:pt x="377370" y="132768"/>
                </a:lnTo>
                <a:lnTo>
                  <a:pt x="376348" y="133851"/>
                </a:lnTo>
                <a:lnTo>
                  <a:pt x="373521" y="133851"/>
                </a:lnTo>
                <a:lnTo>
                  <a:pt x="371716" y="132949"/>
                </a:lnTo>
                <a:lnTo>
                  <a:pt x="369911" y="131325"/>
                </a:lnTo>
                <a:lnTo>
                  <a:pt x="367805" y="130843"/>
                </a:lnTo>
                <a:lnTo>
                  <a:pt x="367084" y="131144"/>
                </a:lnTo>
                <a:lnTo>
                  <a:pt x="366302" y="131866"/>
                </a:lnTo>
                <a:lnTo>
                  <a:pt x="365459" y="133911"/>
                </a:lnTo>
                <a:lnTo>
                  <a:pt x="364918" y="135054"/>
                </a:lnTo>
                <a:lnTo>
                  <a:pt x="365279" y="137942"/>
                </a:lnTo>
                <a:lnTo>
                  <a:pt x="365519" y="138544"/>
                </a:lnTo>
                <a:lnTo>
                  <a:pt x="365399" y="140228"/>
                </a:lnTo>
                <a:lnTo>
                  <a:pt x="364377" y="142695"/>
                </a:lnTo>
                <a:lnTo>
                  <a:pt x="363173" y="144018"/>
                </a:lnTo>
                <a:lnTo>
                  <a:pt x="360887" y="146304"/>
                </a:lnTo>
                <a:lnTo>
                  <a:pt x="360406" y="146605"/>
                </a:lnTo>
                <a:lnTo>
                  <a:pt x="359805" y="146785"/>
                </a:lnTo>
                <a:lnTo>
                  <a:pt x="359203" y="146665"/>
                </a:lnTo>
                <a:lnTo>
                  <a:pt x="358000" y="146364"/>
                </a:lnTo>
                <a:lnTo>
                  <a:pt x="357398" y="146184"/>
                </a:lnTo>
                <a:lnTo>
                  <a:pt x="356496" y="145462"/>
                </a:lnTo>
                <a:lnTo>
                  <a:pt x="355894" y="145041"/>
                </a:lnTo>
                <a:lnTo>
                  <a:pt x="354871" y="144559"/>
                </a:lnTo>
                <a:lnTo>
                  <a:pt x="354270" y="144078"/>
                </a:lnTo>
                <a:lnTo>
                  <a:pt x="354270" y="142574"/>
                </a:lnTo>
                <a:lnTo>
                  <a:pt x="355353" y="140769"/>
                </a:lnTo>
                <a:lnTo>
                  <a:pt x="355052" y="140950"/>
                </a:lnTo>
                <a:lnTo>
                  <a:pt x="355172" y="140589"/>
                </a:lnTo>
                <a:lnTo>
                  <a:pt x="355955" y="139205"/>
                </a:lnTo>
                <a:lnTo>
                  <a:pt x="357157" y="137280"/>
                </a:lnTo>
                <a:lnTo>
                  <a:pt x="357157" y="136378"/>
                </a:lnTo>
                <a:lnTo>
                  <a:pt x="356676" y="135054"/>
                </a:lnTo>
                <a:lnTo>
                  <a:pt x="354992" y="133129"/>
                </a:lnTo>
                <a:lnTo>
                  <a:pt x="354390" y="132347"/>
                </a:lnTo>
                <a:lnTo>
                  <a:pt x="354089" y="131866"/>
                </a:lnTo>
                <a:lnTo>
                  <a:pt x="353248" y="130422"/>
                </a:lnTo>
                <a:lnTo>
                  <a:pt x="350059" y="126512"/>
                </a:lnTo>
                <a:lnTo>
                  <a:pt x="348676" y="125790"/>
                </a:lnTo>
                <a:lnTo>
                  <a:pt x="347773" y="125549"/>
                </a:lnTo>
                <a:lnTo>
                  <a:pt x="347172" y="125489"/>
                </a:lnTo>
                <a:lnTo>
                  <a:pt x="345968" y="126091"/>
                </a:lnTo>
                <a:lnTo>
                  <a:pt x="344946" y="126572"/>
                </a:lnTo>
                <a:lnTo>
                  <a:pt x="343562" y="126873"/>
                </a:lnTo>
                <a:lnTo>
                  <a:pt x="342780" y="126512"/>
                </a:lnTo>
                <a:lnTo>
                  <a:pt x="342359" y="125128"/>
                </a:lnTo>
                <a:lnTo>
                  <a:pt x="340554" y="122421"/>
                </a:lnTo>
                <a:lnTo>
                  <a:pt x="338448" y="120797"/>
                </a:lnTo>
                <a:lnTo>
                  <a:pt x="337426" y="120797"/>
                </a:lnTo>
                <a:lnTo>
                  <a:pt x="335862" y="121278"/>
                </a:lnTo>
                <a:lnTo>
                  <a:pt x="334959" y="121699"/>
                </a:lnTo>
                <a:lnTo>
                  <a:pt x="334478" y="122000"/>
                </a:lnTo>
                <a:lnTo>
                  <a:pt x="333756" y="122722"/>
                </a:lnTo>
                <a:lnTo>
                  <a:pt x="333696" y="122963"/>
                </a:lnTo>
                <a:lnTo>
                  <a:pt x="333456" y="124166"/>
                </a:lnTo>
                <a:lnTo>
                  <a:pt x="333456" y="126271"/>
                </a:lnTo>
                <a:lnTo>
                  <a:pt x="333335" y="127414"/>
                </a:lnTo>
                <a:lnTo>
                  <a:pt x="333094" y="128016"/>
                </a:lnTo>
                <a:lnTo>
                  <a:pt x="332613" y="128918"/>
                </a:lnTo>
                <a:lnTo>
                  <a:pt x="332012" y="129700"/>
                </a:lnTo>
                <a:lnTo>
                  <a:pt x="331410" y="130182"/>
                </a:lnTo>
                <a:lnTo>
                  <a:pt x="330026" y="131565"/>
                </a:lnTo>
                <a:lnTo>
                  <a:pt x="328944" y="132468"/>
                </a:lnTo>
                <a:lnTo>
                  <a:pt x="328041" y="133370"/>
                </a:lnTo>
                <a:lnTo>
                  <a:pt x="327861" y="135415"/>
                </a:lnTo>
                <a:lnTo>
                  <a:pt x="327259" y="137461"/>
                </a:lnTo>
                <a:lnTo>
                  <a:pt x="326718" y="138905"/>
                </a:lnTo>
                <a:lnTo>
                  <a:pt x="326477" y="139506"/>
                </a:lnTo>
                <a:lnTo>
                  <a:pt x="326417" y="142454"/>
                </a:lnTo>
                <a:lnTo>
                  <a:pt x="325454" y="145101"/>
                </a:lnTo>
                <a:lnTo>
                  <a:pt x="324792" y="147266"/>
                </a:lnTo>
                <a:lnTo>
                  <a:pt x="324010" y="148169"/>
                </a:lnTo>
                <a:lnTo>
                  <a:pt x="323409" y="149372"/>
                </a:lnTo>
                <a:lnTo>
                  <a:pt x="323529" y="151959"/>
                </a:lnTo>
                <a:lnTo>
                  <a:pt x="324492" y="153643"/>
                </a:lnTo>
                <a:lnTo>
                  <a:pt x="324792" y="154485"/>
                </a:lnTo>
                <a:lnTo>
                  <a:pt x="325214" y="155628"/>
                </a:lnTo>
                <a:lnTo>
                  <a:pt x="325334" y="158035"/>
                </a:lnTo>
                <a:lnTo>
                  <a:pt x="325274" y="158997"/>
                </a:lnTo>
                <a:lnTo>
                  <a:pt x="325214" y="160200"/>
                </a:lnTo>
                <a:lnTo>
                  <a:pt x="324732" y="161223"/>
                </a:lnTo>
                <a:lnTo>
                  <a:pt x="324071" y="162667"/>
                </a:lnTo>
                <a:lnTo>
                  <a:pt x="323228" y="163870"/>
                </a:lnTo>
                <a:lnTo>
                  <a:pt x="320823" y="165675"/>
                </a:lnTo>
                <a:lnTo>
                  <a:pt x="319559" y="166276"/>
                </a:lnTo>
                <a:lnTo>
                  <a:pt x="316792" y="169946"/>
                </a:lnTo>
                <a:lnTo>
                  <a:pt x="316311" y="171390"/>
                </a:lnTo>
                <a:lnTo>
                  <a:pt x="316190" y="172352"/>
                </a:lnTo>
                <a:lnTo>
                  <a:pt x="316190" y="172653"/>
                </a:lnTo>
                <a:lnTo>
                  <a:pt x="316671" y="174638"/>
                </a:lnTo>
                <a:lnTo>
                  <a:pt x="317574" y="175721"/>
                </a:lnTo>
                <a:lnTo>
                  <a:pt x="318716" y="176263"/>
                </a:lnTo>
                <a:lnTo>
                  <a:pt x="320281" y="177045"/>
                </a:lnTo>
                <a:lnTo>
                  <a:pt x="320702" y="177466"/>
                </a:lnTo>
                <a:lnTo>
                  <a:pt x="321905" y="180113"/>
                </a:lnTo>
                <a:lnTo>
                  <a:pt x="322988" y="181556"/>
                </a:lnTo>
                <a:lnTo>
                  <a:pt x="324732" y="186550"/>
                </a:lnTo>
                <a:lnTo>
                  <a:pt x="324552" y="188655"/>
                </a:lnTo>
                <a:lnTo>
                  <a:pt x="324552" y="191543"/>
                </a:lnTo>
                <a:lnTo>
                  <a:pt x="326056" y="195152"/>
                </a:lnTo>
                <a:lnTo>
                  <a:pt x="327440" y="196957"/>
                </a:lnTo>
                <a:lnTo>
                  <a:pt x="329364" y="201288"/>
                </a:lnTo>
                <a:lnTo>
                  <a:pt x="329666" y="203815"/>
                </a:lnTo>
                <a:lnTo>
                  <a:pt x="329425" y="204477"/>
                </a:lnTo>
                <a:lnTo>
                  <a:pt x="328823" y="206281"/>
                </a:lnTo>
                <a:lnTo>
                  <a:pt x="328041" y="207485"/>
                </a:lnTo>
                <a:lnTo>
                  <a:pt x="326296" y="208327"/>
                </a:lnTo>
                <a:lnTo>
                  <a:pt x="324492" y="208808"/>
                </a:lnTo>
                <a:lnTo>
                  <a:pt x="324191" y="208808"/>
                </a:lnTo>
                <a:lnTo>
                  <a:pt x="322988" y="208928"/>
                </a:lnTo>
                <a:lnTo>
                  <a:pt x="319379" y="208447"/>
                </a:lnTo>
                <a:lnTo>
                  <a:pt x="317273" y="209109"/>
                </a:lnTo>
                <a:lnTo>
                  <a:pt x="316070" y="209710"/>
                </a:lnTo>
                <a:lnTo>
                  <a:pt x="315709" y="210131"/>
                </a:lnTo>
                <a:lnTo>
                  <a:pt x="313603" y="214102"/>
                </a:lnTo>
                <a:lnTo>
                  <a:pt x="314445" y="219275"/>
                </a:lnTo>
                <a:lnTo>
                  <a:pt x="314626" y="221080"/>
                </a:lnTo>
                <a:lnTo>
                  <a:pt x="314205" y="224208"/>
                </a:lnTo>
                <a:lnTo>
                  <a:pt x="314807" y="227457"/>
                </a:lnTo>
                <a:lnTo>
                  <a:pt x="314867" y="227577"/>
                </a:lnTo>
                <a:lnTo>
                  <a:pt x="314987" y="229201"/>
                </a:lnTo>
                <a:lnTo>
                  <a:pt x="314506" y="231909"/>
                </a:lnTo>
                <a:lnTo>
                  <a:pt x="314686" y="235338"/>
                </a:lnTo>
                <a:lnTo>
                  <a:pt x="314445" y="236781"/>
                </a:lnTo>
                <a:lnTo>
                  <a:pt x="314205" y="237503"/>
                </a:lnTo>
                <a:lnTo>
                  <a:pt x="313062" y="239609"/>
                </a:lnTo>
                <a:lnTo>
                  <a:pt x="312220" y="240391"/>
                </a:lnTo>
                <a:lnTo>
                  <a:pt x="305482" y="243038"/>
                </a:lnTo>
                <a:lnTo>
                  <a:pt x="304881" y="243218"/>
                </a:lnTo>
                <a:lnTo>
                  <a:pt x="302595" y="242737"/>
                </a:lnTo>
                <a:lnTo>
                  <a:pt x="299827" y="244542"/>
                </a:lnTo>
                <a:lnTo>
                  <a:pt x="297842" y="245745"/>
                </a:lnTo>
                <a:lnTo>
                  <a:pt x="295255" y="247008"/>
                </a:lnTo>
                <a:lnTo>
                  <a:pt x="291526" y="249174"/>
                </a:lnTo>
                <a:lnTo>
                  <a:pt x="289540" y="250377"/>
                </a:lnTo>
                <a:lnTo>
                  <a:pt x="287435" y="251701"/>
                </a:lnTo>
                <a:lnTo>
                  <a:pt x="284668" y="253024"/>
                </a:lnTo>
                <a:lnTo>
                  <a:pt x="282863" y="253505"/>
                </a:lnTo>
                <a:lnTo>
                  <a:pt x="282261" y="253686"/>
                </a:lnTo>
                <a:lnTo>
                  <a:pt x="281419" y="253626"/>
                </a:lnTo>
                <a:lnTo>
                  <a:pt x="279674" y="253866"/>
                </a:lnTo>
                <a:lnTo>
                  <a:pt x="277930" y="253265"/>
                </a:lnTo>
                <a:lnTo>
                  <a:pt x="276065" y="252001"/>
                </a:lnTo>
                <a:lnTo>
                  <a:pt x="276065" y="251460"/>
                </a:lnTo>
                <a:lnTo>
                  <a:pt x="275463" y="250798"/>
                </a:lnTo>
                <a:lnTo>
                  <a:pt x="274501" y="248993"/>
                </a:lnTo>
                <a:lnTo>
                  <a:pt x="273177" y="245143"/>
                </a:lnTo>
                <a:lnTo>
                  <a:pt x="272214" y="243158"/>
                </a:lnTo>
                <a:lnTo>
                  <a:pt x="271613" y="242376"/>
                </a:lnTo>
                <a:lnTo>
                  <a:pt x="270410" y="241654"/>
                </a:lnTo>
                <a:lnTo>
                  <a:pt x="267642" y="240932"/>
                </a:lnTo>
                <a:lnTo>
                  <a:pt x="263973" y="238887"/>
                </a:lnTo>
                <a:lnTo>
                  <a:pt x="262048" y="237142"/>
                </a:lnTo>
                <a:lnTo>
                  <a:pt x="261988" y="237022"/>
                </a:lnTo>
                <a:lnTo>
                  <a:pt x="260725" y="235939"/>
                </a:lnTo>
                <a:lnTo>
                  <a:pt x="258499" y="233172"/>
                </a:lnTo>
                <a:lnTo>
                  <a:pt x="257657" y="232149"/>
                </a:lnTo>
                <a:lnTo>
                  <a:pt x="256935" y="231668"/>
                </a:lnTo>
                <a:lnTo>
                  <a:pt x="254047" y="230465"/>
                </a:lnTo>
                <a:lnTo>
                  <a:pt x="252964" y="229984"/>
                </a:lnTo>
                <a:lnTo>
                  <a:pt x="250678" y="229382"/>
                </a:lnTo>
                <a:lnTo>
                  <a:pt x="245264" y="230224"/>
                </a:lnTo>
                <a:lnTo>
                  <a:pt x="242918" y="230766"/>
                </a:lnTo>
                <a:lnTo>
                  <a:pt x="240933" y="230405"/>
                </a:lnTo>
                <a:lnTo>
                  <a:pt x="240151" y="230164"/>
                </a:lnTo>
                <a:lnTo>
                  <a:pt x="239549" y="229984"/>
                </a:lnTo>
                <a:lnTo>
                  <a:pt x="237985" y="229382"/>
                </a:lnTo>
                <a:lnTo>
                  <a:pt x="237684" y="229201"/>
                </a:lnTo>
                <a:lnTo>
                  <a:pt x="237143" y="228901"/>
                </a:lnTo>
                <a:lnTo>
                  <a:pt x="236842" y="228720"/>
                </a:lnTo>
                <a:lnTo>
                  <a:pt x="236481" y="228420"/>
                </a:lnTo>
                <a:lnTo>
                  <a:pt x="236361" y="228239"/>
                </a:lnTo>
                <a:lnTo>
                  <a:pt x="234195" y="226976"/>
                </a:lnTo>
                <a:lnTo>
                  <a:pt x="233713" y="226434"/>
                </a:lnTo>
                <a:lnTo>
                  <a:pt x="232872" y="225231"/>
                </a:lnTo>
                <a:lnTo>
                  <a:pt x="231969" y="223667"/>
                </a:lnTo>
                <a:lnTo>
                  <a:pt x="231548" y="222704"/>
                </a:lnTo>
                <a:lnTo>
                  <a:pt x="231067" y="221622"/>
                </a:lnTo>
                <a:lnTo>
                  <a:pt x="231067" y="221020"/>
                </a:lnTo>
                <a:lnTo>
                  <a:pt x="230826" y="220599"/>
                </a:lnTo>
                <a:lnTo>
                  <a:pt x="230705" y="219757"/>
                </a:lnTo>
                <a:lnTo>
                  <a:pt x="230405" y="219215"/>
                </a:lnTo>
                <a:lnTo>
                  <a:pt x="230405" y="218914"/>
                </a:lnTo>
                <a:lnTo>
                  <a:pt x="230345" y="218253"/>
                </a:lnTo>
                <a:lnTo>
                  <a:pt x="230044" y="217110"/>
                </a:lnTo>
                <a:lnTo>
                  <a:pt x="229864" y="216689"/>
                </a:lnTo>
                <a:lnTo>
                  <a:pt x="228781" y="213320"/>
                </a:lnTo>
                <a:lnTo>
                  <a:pt x="226434" y="210432"/>
                </a:lnTo>
                <a:lnTo>
                  <a:pt x="225412" y="208567"/>
                </a:lnTo>
                <a:lnTo>
                  <a:pt x="225292" y="202973"/>
                </a:lnTo>
                <a:lnTo>
                  <a:pt x="224690" y="199965"/>
                </a:lnTo>
                <a:lnTo>
                  <a:pt x="224329" y="198822"/>
                </a:lnTo>
                <a:lnTo>
                  <a:pt x="223728" y="198040"/>
                </a:lnTo>
                <a:lnTo>
                  <a:pt x="222524" y="197498"/>
                </a:lnTo>
                <a:lnTo>
                  <a:pt x="221802" y="196776"/>
                </a:lnTo>
                <a:lnTo>
                  <a:pt x="220358" y="196837"/>
                </a:lnTo>
                <a:lnTo>
                  <a:pt x="218915" y="197739"/>
                </a:lnTo>
                <a:lnTo>
                  <a:pt x="217411" y="198341"/>
                </a:lnTo>
                <a:lnTo>
                  <a:pt x="215245" y="199845"/>
                </a:lnTo>
                <a:lnTo>
                  <a:pt x="214523" y="200326"/>
                </a:lnTo>
                <a:lnTo>
                  <a:pt x="214282" y="200566"/>
                </a:lnTo>
                <a:lnTo>
                  <a:pt x="211877" y="202973"/>
                </a:lnTo>
                <a:lnTo>
                  <a:pt x="211696" y="203273"/>
                </a:lnTo>
                <a:lnTo>
                  <a:pt x="211154" y="203875"/>
                </a:lnTo>
                <a:lnTo>
                  <a:pt x="210613" y="204416"/>
                </a:lnTo>
                <a:lnTo>
                  <a:pt x="210613" y="204176"/>
                </a:lnTo>
                <a:lnTo>
                  <a:pt x="209710" y="204777"/>
                </a:lnTo>
                <a:lnTo>
                  <a:pt x="205259" y="204838"/>
                </a:lnTo>
                <a:lnTo>
                  <a:pt x="203875" y="205439"/>
                </a:lnTo>
                <a:lnTo>
                  <a:pt x="202672" y="205920"/>
                </a:lnTo>
                <a:lnTo>
                  <a:pt x="201830" y="206823"/>
                </a:lnTo>
                <a:lnTo>
                  <a:pt x="200988" y="210071"/>
                </a:lnTo>
                <a:lnTo>
                  <a:pt x="199965" y="212598"/>
                </a:lnTo>
                <a:lnTo>
                  <a:pt x="197439" y="215004"/>
                </a:lnTo>
                <a:lnTo>
                  <a:pt x="195995" y="216207"/>
                </a:lnTo>
                <a:lnTo>
                  <a:pt x="192867" y="217892"/>
                </a:lnTo>
                <a:lnTo>
                  <a:pt x="191603" y="220057"/>
                </a:lnTo>
                <a:lnTo>
                  <a:pt x="191182" y="223727"/>
                </a:lnTo>
                <a:lnTo>
                  <a:pt x="190400" y="226735"/>
                </a:lnTo>
                <a:lnTo>
                  <a:pt x="188475" y="229442"/>
                </a:lnTo>
                <a:lnTo>
                  <a:pt x="186911" y="229863"/>
                </a:lnTo>
                <a:lnTo>
                  <a:pt x="184565" y="230344"/>
                </a:lnTo>
                <a:lnTo>
                  <a:pt x="182339" y="231127"/>
                </a:lnTo>
                <a:lnTo>
                  <a:pt x="180955" y="231487"/>
                </a:lnTo>
                <a:lnTo>
                  <a:pt x="179451" y="231247"/>
                </a:lnTo>
                <a:lnTo>
                  <a:pt x="177827" y="230525"/>
                </a:lnTo>
                <a:lnTo>
                  <a:pt x="174578" y="230284"/>
                </a:lnTo>
                <a:lnTo>
                  <a:pt x="172172" y="232209"/>
                </a:lnTo>
                <a:lnTo>
                  <a:pt x="171751" y="233533"/>
                </a:lnTo>
                <a:lnTo>
                  <a:pt x="169946" y="236541"/>
                </a:lnTo>
                <a:lnTo>
                  <a:pt x="169345" y="237142"/>
                </a:lnTo>
                <a:lnTo>
                  <a:pt x="167420" y="237503"/>
                </a:lnTo>
                <a:lnTo>
                  <a:pt x="165374" y="236300"/>
                </a:lnTo>
                <a:lnTo>
                  <a:pt x="164472" y="235217"/>
                </a:lnTo>
                <a:lnTo>
                  <a:pt x="163449" y="232089"/>
                </a:lnTo>
                <a:lnTo>
                  <a:pt x="162366" y="230826"/>
                </a:lnTo>
                <a:lnTo>
                  <a:pt x="160261" y="229623"/>
                </a:lnTo>
                <a:lnTo>
                  <a:pt x="155268" y="227697"/>
                </a:lnTo>
                <a:lnTo>
                  <a:pt x="153342" y="227577"/>
                </a:lnTo>
                <a:lnTo>
                  <a:pt x="146484" y="227758"/>
                </a:lnTo>
                <a:lnTo>
                  <a:pt x="145342" y="227938"/>
                </a:lnTo>
                <a:lnTo>
                  <a:pt x="142875" y="227637"/>
                </a:lnTo>
                <a:lnTo>
                  <a:pt x="141071" y="227517"/>
                </a:lnTo>
                <a:lnTo>
                  <a:pt x="137762" y="225171"/>
                </a:lnTo>
                <a:lnTo>
                  <a:pt x="134633" y="223968"/>
                </a:lnTo>
                <a:lnTo>
                  <a:pt x="132287" y="223667"/>
                </a:lnTo>
                <a:lnTo>
                  <a:pt x="130483" y="224148"/>
                </a:lnTo>
                <a:lnTo>
                  <a:pt x="125851" y="226735"/>
                </a:lnTo>
                <a:lnTo>
                  <a:pt x="124106" y="227517"/>
                </a:lnTo>
                <a:lnTo>
                  <a:pt x="123625" y="227878"/>
                </a:lnTo>
                <a:lnTo>
                  <a:pt x="121640" y="228961"/>
                </a:lnTo>
                <a:lnTo>
                  <a:pt x="119473" y="229743"/>
                </a:lnTo>
                <a:lnTo>
                  <a:pt x="117308" y="232029"/>
                </a:lnTo>
                <a:lnTo>
                  <a:pt x="116887" y="233834"/>
                </a:lnTo>
                <a:lnTo>
                  <a:pt x="116827" y="238346"/>
                </a:lnTo>
                <a:lnTo>
                  <a:pt x="116466" y="240451"/>
                </a:lnTo>
                <a:lnTo>
                  <a:pt x="116105" y="240752"/>
                </a:lnTo>
                <a:lnTo>
                  <a:pt x="114782" y="241594"/>
                </a:lnTo>
                <a:lnTo>
                  <a:pt x="113638" y="241955"/>
                </a:lnTo>
                <a:lnTo>
                  <a:pt x="109307" y="240872"/>
                </a:lnTo>
                <a:lnTo>
                  <a:pt x="107502" y="240451"/>
                </a:lnTo>
                <a:lnTo>
                  <a:pt x="107021" y="240210"/>
                </a:lnTo>
                <a:lnTo>
                  <a:pt x="106179" y="240090"/>
                </a:lnTo>
                <a:lnTo>
                  <a:pt x="105397" y="239489"/>
                </a:lnTo>
                <a:lnTo>
                  <a:pt x="101968" y="239789"/>
                </a:lnTo>
                <a:lnTo>
                  <a:pt x="100464" y="239729"/>
                </a:lnTo>
                <a:lnTo>
                  <a:pt x="98058" y="239067"/>
                </a:lnTo>
                <a:lnTo>
                  <a:pt x="97215" y="237864"/>
                </a:lnTo>
                <a:lnTo>
                  <a:pt x="94809" y="232270"/>
                </a:lnTo>
                <a:lnTo>
                  <a:pt x="94027" y="231187"/>
                </a:lnTo>
                <a:lnTo>
                  <a:pt x="92223" y="230585"/>
                </a:lnTo>
                <a:lnTo>
                  <a:pt x="90297" y="230525"/>
                </a:lnTo>
                <a:lnTo>
                  <a:pt x="89816" y="230525"/>
                </a:lnTo>
                <a:lnTo>
                  <a:pt x="88372" y="230224"/>
                </a:lnTo>
                <a:lnTo>
                  <a:pt x="87711" y="229863"/>
                </a:lnTo>
                <a:lnTo>
                  <a:pt x="86507" y="229382"/>
                </a:lnTo>
                <a:lnTo>
                  <a:pt x="86267" y="229141"/>
                </a:lnTo>
                <a:lnTo>
                  <a:pt x="85665" y="228480"/>
                </a:lnTo>
                <a:lnTo>
                  <a:pt x="84161" y="224870"/>
                </a:lnTo>
                <a:lnTo>
                  <a:pt x="83620" y="223908"/>
                </a:lnTo>
                <a:lnTo>
                  <a:pt x="82898" y="223126"/>
                </a:lnTo>
                <a:lnTo>
                  <a:pt x="79649" y="221682"/>
                </a:lnTo>
                <a:lnTo>
                  <a:pt x="75318" y="221441"/>
                </a:lnTo>
                <a:lnTo>
                  <a:pt x="73874" y="221441"/>
                </a:lnTo>
                <a:lnTo>
                  <a:pt x="72911" y="221561"/>
                </a:lnTo>
                <a:lnTo>
                  <a:pt x="71287" y="221381"/>
                </a:lnTo>
                <a:lnTo>
                  <a:pt x="69121" y="219757"/>
                </a:lnTo>
                <a:lnTo>
                  <a:pt x="66716" y="219336"/>
                </a:lnTo>
                <a:lnTo>
                  <a:pt x="65873" y="219336"/>
                </a:lnTo>
                <a:lnTo>
                  <a:pt x="63948" y="219576"/>
                </a:lnTo>
                <a:lnTo>
                  <a:pt x="63587" y="219757"/>
                </a:lnTo>
                <a:lnTo>
                  <a:pt x="63286" y="219937"/>
                </a:lnTo>
                <a:lnTo>
                  <a:pt x="62865" y="220178"/>
                </a:lnTo>
                <a:lnTo>
                  <a:pt x="62083" y="220779"/>
                </a:lnTo>
                <a:lnTo>
                  <a:pt x="61541" y="221080"/>
                </a:lnTo>
                <a:lnTo>
                  <a:pt x="60700" y="221501"/>
                </a:lnTo>
                <a:lnTo>
                  <a:pt x="59858" y="221802"/>
                </a:lnTo>
                <a:lnTo>
                  <a:pt x="58173" y="222885"/>
                </a:lnTo>
                <a:lnTo>
                  <a:pt x="57210" y="223487"/>
                </a:lnTo>
                <a:lnTo>
                  <a:pt x="56188" y="223908"/>
                </a:lnTo>
                <a:lnTo>
                  <a:pt x="55346" y="224329"/>
                </a:lnTo>
                <a:lnTo>
                  <a:pt x="54684" y="224630"/>
                </a:lnTo>
                <a:lnTo>
                  <a:pt x="53661" y="224630"/>
                </a:lnTo>
                <a:lnTo>
                  <a:pt x="53240" y="224750"/>
                </a:lnTo>
                <a:lnTo>
                  <a:pt x="50834" y="225351"/>
                </a:lnTo>
                <a:lnTo>
                  <a:pt x="47766" y="225051"/>
                </a:lnTo>
                <a:lnTo>
                  <a:pt x="44878" y="224329"/>
                </a:lnTo>
                <a:lnTo>
                  <a:pt x="44036" y="224148"/>
                </a:lnTo>
                <a:lnTo>
                  <a:pt x="43795" y="224148"/>
                </a:lnTo>
                <a:lnTo>
                  <a:pt x="40787" y="223306"/>
                </a:lnTo>
                <a:lnTo>
                  <a:pt x="40186" y="223246"/>
                </a:lnTo>
                <a:lnTo>
                  <a:pt x="37779" y="222825"/>
                </a:lnTo>
                <a:lnTo>
                  <a:pt x="32546" y="222825"/>
                </a:lnTo>
                <a:lnTo>
                  <a:pt x="30199" y="222644"/>
                </a:lnTo>
                <a:lnTo>
                  <a:pt x="29117" y="222223"/>
                </a:lnTo>
                <a:lnTo>
                  <a:pt x="28816" y="221983"/>
                </a:lnTo>
                <a:lnTo>
                  <a:pt x="27432" y="220900"/>
                </a:lnTo>
                <a:lnTo>
                  <a:pt x="27011" y="220479"/>
                </a:lnTo>
                <a:lnTo>
                  <a:pt x="25989" y="218794"/>
                </a:lnTo>
                <a:lnTo>
                  <a:pt x="25507" y="217651"/>
                </a:lnTo>
                <a:lnTo>
                  <a:pt x="24785" y="214884"/>
                </a:lnTo>
                <a:lnTo>
                  <a:pt x="24364" y="212117"/>
                </a:lnTo>
                <a:lnTo>
                  <a:pt x="24003" y="208868"/>
                </a:lnTo>
                <a:lnTo>
                  <a:pt x="22800" y="205860"/>
                </a:lnTo>
                <a:lnTo>
                  <a:pt x="21597" y="204777"/>
                </a:lnTo>
                <a:lnTo>
                  <a:pt x="18950" y="201469"/>
                </a:lnTo>
                <a:lnTo>
                  <a:pt x="15160" y="198040"/>
                </a:lnTo>
                <a:lnTo>
                  <a:pt x="13716" y="196476"/>
                </a:lnTo>
                <a:lnTo>
                  <a:pt x="11852" y="193588"/>
                </a:lnTo>
                <a:lnTo>
                  <a:pt x="11490" y="192445"/>
                </a:lnTo>
                <a:lnTo>
                  <a:pt x="10889" y="190339"/>
                </a:lnTo>
                <a:lnTo>
                  <a:pt x="10949" y="189979"/>
                </a:lnTo>
                <a:lnTo>
                  <a:pt x="10348" y="188414"/>
                </a:lnTo>
                <a:lnTo>
                  <a:pt x="9084" y="186610"/>
                </a:lnTo>
                <a:lnTo>
                  <a:pt x="7280" y="184805"/>
                </a:lnTo>
                <a:lnTo>
                  <a:pt x="6677" y="184324"/>
                </a:lnTo>
                <a:lnTo>
                  <a:pt x="6076" y="176804"/>
                </a:lnTo>
                <a:lnTo>
                  <a:pt x="5173" y="161283"/>
                </a:lnTo>
                <a:lnTo>
                  <a:pt x="4753" y="157854"/>
                </a:lnTo>
                <a:lnTo>
                  <a:pt x="5354" y="156531"/>
                </a:lnTo>
                <a:lnTo>
                  <a:pt x="4632" y="155147"/>
                </a:lnTo>
                <a:lnTo>
                  <a:pt x="5895" y="153523"/>
                </a:lnTo>
                <a:lnTo>
                  <a:pt x="5895" y="152019"/>
                </a:lnTo>
                <a:lnTo>
                  <a:pt x="6918" y="150214"/>
                </a:lnTo>
                <a:lnTo>
                  <a:pt x="6979" y="149011"/>
                </a:lnTo>
                <a:lnTo>
                  <a:pt x="4994" y="147387"/>
                </a:lnTo>
                <a:lnTo>
                  <a:pt x="3369" y="148590"/>
                </a:lnTo>
                <a:lnTo>
                  <a:pt x="1925" y="148831"/>
                </a:lnTo>
                <a:lnTo>
                  <a:pt x="0" y="146364"/>
                </a:lnTo>
                <a:lnTo>
                  <a:pt x="1564" y="143958"/>
                </a:lnTo>
                <a:lnTo>
                  <a:pt x="2647" y="143657"/>
                </a:lnTo>
                <a:lnTo>
                  <a:pt x="2708" y="141612"/>
                </a:lnTo>
                <a:lnTo>
                  <a:pt x="7099" y="137160"/>
                </a:lnTo>
                <a:lnTo>
                  <a:pt x="7219" y="135897"/>
                </a:lnTo>
                <a:lnTo>
                  <a:pt x="30741" y="133671"/>
                </a:lnTo>
                <a:lnTo>
                  <a:pt x="43795" y="132468"/>
                </a:lnTo>
                <a:lnTo>
                  <a:pt x="41569" y="109728"/>
                </a:lnTo>
                <a:lnTo>
                  <a:pt x="37659" y="72610"/>
                </a:lnTo>
                <a:lnTo>
                  <a:pt x="45600" y="71768"/>
                </a:lnTo>
                <a:lnTo>
                  <a:pt x="54684" y="71046"/>
                </a:lnTo>
                <a:lnTo>
                  <a:pt x="82055" y="68339"/>
                </a:lnTo>
                <a:lnTo>
                  <a:pt x="95531" y="66956"/>
                </a:lnTo>
                <a:lnTo>
                  <a:pt x="96433" y="75618"/>
                </a:lnTo>
                <a:lnTo>
                  <a:pt x="98358" y="91741"/>
                </a:lnTo>
                <a:lnTo>
                  <a:pt x="106359" y="86086"/>
                </a:lnTo>
                <a:lnTo>
                  <a:pt x="108465" y="84822"/>
                </a:lnTo>
                <a:lnTo>
                  <a:pt x="110871" y="80612"/>
                </a:lnTo>
                <a:lnTo>
                  <a:pt x="115082" y="79829"/>
                </a:lnTo>
                <a:lnTo>
                  <a:pt x="115082" y="77844"/>
                </a:lnTo>
                <a:lnTo>
                  <a:pt x="116405" y="77062"/>
                </a:lnTo>
                <a:lnTo>
                  <a:pt x="117128" y="77904"/>
                </a:lnTo>
                <a:lnTo>
                  <a:pt x="118030" y="77182"/>
                </a:lnTo>
                <a:lnTo>
                  <a:pt x="119053" y="78506"/>
                </a:lnTo>
                <a:lnTo>
                  <a:pt x="120256" y="77904"/>
                </a:lnTo>
                <a:lnTo>
                  <a:pt x="121158" y="78626"/>
                </a:lnTo>
                <a:lnTo>
                  <a:pt x="120496" y="79769"/>
                </a:lnTo>
                <a:lnTo>
                  <a:pt x="122061" y="81755"/>
                </a:lnTo>
                <a:lnTo>
                  <a:pt x="123263" y="81815"/>
                </a:lnTo>
                <a:lnTo>
                  <a:pt x="125069" y="83259"/>
                </a:lnTo>
                <a:lnTo>
                  <a:pt x="126452" y="85364"/>
                </a:lnTo>
                <a:lnTo>
                  <a:pt x="127836" y="85545"/>
                </a:lnTo>
                <a:lnTo>
                  <a:pt x="128016" y="88793"/>
                </a:lnTo>
                <a:lnTo>
                  <a:pt x="129339" y="89695"/>
                </a:lnTo>
                <a:lnTo>
                  <a:pt x="129039" y="91861"/>
                </a:lnTo>
                <a:lnTo>
                  <a:pt x="130242" y="93064"/>
                </a:lnTo>
                <a:lnTo>
                  <a:pt x="140649" y="64188"/>
                </a:lnTo>
                <a:lnTo>
                  <a:pt x="138183" y="44457"/>
                </a:lnTo>
                <a:lnTo>
                  <a:pt x="133611" y="7941"/>
                </a:lnTo>
                <a:lnTo>
                  <a:pt x="144439" y="6677"/>
                </a:lnTo>
                <a:lnTo>
                  <a:pt x="151237" y="5474"/>
                </a:lnTo>
                <a:lnTo>
                  <a:pt x="162126" y="4030"/>
                </a:lnTo>
                <a:lnTo>
                  <a:pt x="163028" y="3730"/>
                </a:lnTo>
                <a:lnTo>
                  <a:pt x="177406" y="1925"/>
                </a:lnTo>
                <a:lnTo>
                  <a:pt x="193649" y="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" name="Freeform: Shape 308" title="OH-3">
            <a:extLst>
              <a:ext uri="{FF2B5EF4-FFF2-40B4-BE49-F238E27FC236}">
                <a16:creationId xmlns:a16="http://schemas.microsoft.com/office/drawing/2014/main" id="{3D953771-FED8-3EFE-9F67-FB5A7015204F}"/>
              </a:ext>
            </a:extLst>
          </p:cNvPr>
          <p:cNvSpPr/>
          <p:nvPr/>
        </p:nvSpPr>
        <p:spPr>
          <a:xfrm>
            <a:off x="6334800" y="3498162"/>
            <a:ext cx="39700" cy="36247"/>
          </a:xfrm>
          <a:custGeom>
            <a:avLst/>
            <a:gdLst>
              <a:gd name="connsiteX0" fmla="*/ 2948 w 49690"/>
              <a:gd name="connsiteY0" fmla="*/ 5655 h 46983"/>
              <a:gd name="connsiteX1" fmla="*/ 11129 w 49690"/>
              <a:gd name="connsiteY1" fmla="*/ 4452 h 46983"/>
              <a:gd name="connsiteX2" fmla="*/ 45961 w 49690"/>
              <a:gd name="connsiteY2" fmla="*/ 0 h 46983"/>
              <a:gd name="connsiteX3" fmla="*/ 48187 w 49690"/>
              <a:gd name="connsiteY3" fmla="*/ 16844 h 46983"/>
              <a:gd name="connsiteX4" fmla="*/ 49630 w 49690"/>
              <a:gd name="connsiteY4" fmla="*/ 28394 h 46983"/>
              <a:gd name="connsiteX5" fmla="*/ 48848 w 49690"/>
              <a:gd name="connsiteY5" fmla="*/ 28575 h 46983"/>
              <a:gd name="connsiteX6" fmla="*/ 49690 w 49690"/>
              <a:gd name="connsiteY6" fmla="*/ 35373 h 46983"/>
              <a:gd name="connsiteX7" fmla="*/ 45660 w 49690"/>
              <a:gd name="connsiteY7" fmla="*/ 35974 h 46983"/>
              <a:gd name="connsiteX8" fmla="*/ 45780 w 49690"/>
              <a:gd name="connsiteY8" fmla="*/ 37659 h 46983"/>
              <a:gd name="connsiteX9" fmla="*/ 38862 w 49690"/>
              <a:gd name="connsiteY9" fmla="*/ 38441 h 46983"/>
              <a:gd name="connsiteX10" fmla="*/ 38621 w 49690"/>
              <a:gd name="connsiteY10" fmla="*/ 41148 h 46983"/>
              <a:gd name="connsiteX11" fmla="*/ 38019 w 49690"/>
              <a:gd name="connsiteY11" fmla="*/ 42471 h 46983"/>
              <a:gd name="connsiteX12" fmla="*/ 30199 w 49690"/>
              <a:gd name="connsiteY12" fmla="*/ 43253 h 46983"/>
              <a:gd name="connsiteX13" fmla="*/ 31161 w 49690"/>
              <a:gd name="connsiteY13" fmla="*/ 45359 h 46983"/>
              <a:gd name="connsiteX14" fmla="*/ 28755 w 49690"/>
              <a:gd name="connsiteY14" fmla="*/ 45961 h 46983"/>
              <a:gd name="connsiteX15" fmla="*/ 28815 w 49690"/>
              <a:gd name="connsiteY15" fmla="*/ 46442 h 46983"/>
              <a:gd name="connsiteX16" fmla="*/ 24905 w 49690"/>
              <a:gd name="connsiteY16" fmla="*/ 46983 h 46983"/>
              <a:gd name="connsiteX17" fmla="*/ 24184 w 49690"/>
              <a:gd name="connsiteY17" fmla="*/ 42953 h 46983"/>
              <a:gd name="connsiteX18" fmla="*/ 21898 w 49690"/>
              <a:gd name="connsiteY18" fmla="*/ 43073 h 46983"/>
              <a:gd name="connsiteX19" fmla="*/ 21176 w 49690"/>
              <a:gd name="connsiteY19" fmla="*/ 40065 h 46983"/>
              <a:gd name="connsiteX20" fmla="*/ 19852 w 49690"/>
              <a:gd name="connsiteY20" fmla="*/ 39283 h 46983"/>
              <a:gd name="connsiteX21" fmla="*/ 18108 w 49690"/>
              <a:gd name="connsiteY21" fmla="*/ 39644 h 46983"/>
              <a:gd name="connsiteX22" fmla="*/ 17265 w 49690"/>
              <a:gd name="connsiteY22" fmla="*/ 38742 h 46983"/>
              <a:gd name="connsiteX23" fmla="*/ 19551 w 49690"/>
              <a:gd name="connsiteY23" fmla="*/ 37238 h 46983"/>
              <a:gd name="connsiteX24" fmla="*/ 18950 w 49690"/>
              <a:gd name="connsiteY24" fmla="*/ 33448 h 46983"/>
              <a:gd name="connsiteX25" fmla="*/ 17505 w 49690"/>
              <a:gd name="connsiteY25" fmla="*/ 35613 h 46983"/>
              <a:gd name="connsiteX26" fmla="*/ 16182 w 49690"/>
              <a:gd name="connsiteY26" fmla="*/ 35132 h 46983"/>
              <a:gd name="connsiteX27" fmla="*/ 16664 w 49690"/>
              <a:gd name="connsiteY27" fmla="*/ 36877 h 46983"/>
              <a:gd name="connsiteX28" fmla="*/ 15701 w 49690"/>
              <a:gd name="connsiteY28" fmla="*/ 37117 h 46983"/>
              <a:gd name="connsiteX29" fmla="*/ 14979 w 49690"/>
              <a:gd name="connsiteY29" fmla="*/ 35734 h 46983"/>
              <a:gd name="connsiteX30" fmla="*/ 9084 w 49690"/>
              <a:gd name="connsiteY30" fmla="*/ 35553 h 46983"/>
              <a:gd name="connsiteX31" fmla="*/ 7219 w 49690"/>
              <a:gd name="connsiteY31" fmla="*/ 33087 h 46983"/>
              <a:gd name="connsiteX32" fmla="*/ 4271 w 49690"/>
              <a:gd name="connsiteY32" fmla="*/ 30741 h 46983"/>
              <a:gd name="connsiteX33" fmla="*/ 3068 w 49690"/>
              <a:gd name="connsiteY33" fmla="*/ 28695 h 46983"/>
              <a:gd name="connsiteX34" fmla="*/ 2948 w 49690"/>
              <a:gd name="connsiteY34" fmla="*/ 27312 h 46983"/>
              <a:gd name="connsiteX35" fmla="*/ 1203 w 49690"/>
              <a:gd name="connsiteY35" fmla="*/ 22379 h 46983"/>
              <a:gd name="connsiteX36" fmla="*/ 0 w 49690"/>
              <a:gd name="connsiteY36" fmla="*/ 21236 h 46983"/>
              <a:gd name="connsiteX37" fmla="*/ 1444 w 49690"/>
              <a:gd name="connsiteY37" fmla="*/ 20754 h 46983"/>
              <a:gd name="connsiteX38" fmla="*/ 240 w 49690"/>
              <a:gd name="connsiteY38" fmla="*/ 13295 h 46983"/>
              <a:gd name="connsiteX39" fmla="*/ 1744 w 49690"/>
              <a:gd name="connsiteY39" fmla="*/ 13596 h 46983"/>
              <a:gd name="connsiteX40" fmla="*/ 2586 w 49690"/>
              <a:gd name="connsiteY40" fmla="*/ 12393 h 46983"/>
              <a:gd name="connsiteX41" fmla="*/ 5354 w 49690"/>
              <a:gd name="connsiteY41" fmla="*/ 11911 h 46983"/>
              <a:gd name="connsiteX42" fmla="*/ 2948 w 49690"/>
              <a:gd name="connsiteY42" fmla="*/ 5715 h 46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9690" h="46983">
                <a:moveTo>
                  <a:pt x="2948" y="5655"/>
                </a:moveTo>
                <a:lnTo>
                  <a:pt x="11129" y="4452"/>
                </a:lnTo>
                <a:lnTo>
                  <a:pt x="45961" y="0"/>
                </a:lnTo>
                <a:lnTo>
                  <a:pt x="48187" y="16844"/>
                </a:lnTo>
                <a:lnTo>
                  <a:pt x="49630" y="28394"/>
                </a:lnTo>
                <a:lnTo>
                  <a:pt x="48848" y="28575"/>
                </a:lnTo>
                <a:lnTo>
                  <a:pt x="49690" y="35373"/>
                </a:lnTo>
                <a:lnTo>
                  <a:pt x="45660" y="35974"/>
                </a:lnTo>
                <a:lnTo>
                  <a:pt x="45780" y="37659"/>
                </a:lnTo>
                <a:lnTo>
                  <a:pt x="38862" y="38441"/>
                </a:lnTo>
                <a:lnTo>
                  <a:pt x="38621" y="41148"/>
                </a:lnTo>
                <a:lnTo>
                  <a:pt x="38019" y="42471"/>
                </a:lnTo>
                <a:lnTo>
                  <a:pt x="30199" y="43253"/>
                </a:lnTo>
                <a:lnTo>
                  <a:pt x="31161" y="45359"/>
                </a:lnTo>
                <a:lnTo>
                  <a:pt x="28755" y="45961"/>
                </a:lnTo>
                <a:lnTo>
                  <a:pt x="28815" y="46442"/>
                </a:lnTo>
                <a:lnTo>
                  <a:pt x="24905" y="46983"/>
                </a:lnTo>
                <a:lnTo>
                  <a:pt x="24184" y="42953"/>
                </a:lnTo>
                <a:lnTo>
                  <a:pt x="21898" y="43073"/>
                </a:lnTo>
                <a:lnTo>
                  <a:pt x="21176" y="40065"/>
                </a:lnTo>
                <a:lnTo>
                  <a:pt x="19852" y="39283"/>
                </a:lnTo>
                <a:lnTo>
                  <a:pt x="18108" y="39644"/>
                </a:lnTo>
                <a:lnTo>
                  <a:pt x="17265" y="38742"/>
                </a:lnTo>
                <a:lnTo>
                  <a:pt x="19551" y="37238"/>
                </a:lnTo>
                <a:lnTo>
                  <a:pt x="18950" y="33448"/>
                </a:lnTo>
                <a:lnTo>
                  <a:pt x="17505" y="35613"/>
                </a:lnTo>
                <a:lnTo>
                  <a:pt x="16182" y="35132"/>
                </a:lnTo>
                <a:lnTo>
                  <a:pt x="16664" y="36877"/>
                </a:lnTo>
                <a:lnTo>
                  <a:pt x="15701" y="37117"/>
                </a:lnTo>
                <a:lnTo>
                  <a:pt x="14979" y="35734"/>
                </a:lnTo>
                <a:lnTo>
                  <a:pt x="9084" y="35553"/>
                </a:lnTo>
                <a:lnTo>
                  <a:pt x="7219" y="33087"/>
                </a:lnTo>
                <a:lnTo>
                  <a:pt x="4271" y="30741"/>
                </a:lnTo>
                <a:lnTo>
                  <a:pt x="3068" y="28695"/>
                </a:lnTo>
                <a:lnTo>
                  <a:pt x="2948" y="27312"/>
                </a:lnTo>
                <a:lnTo>
                  <a:pt x="1203" y="22379"/>
                </a:lnTo>
                <a:lnTo>
                  <a:pt x="0" y="21236"/>
                </a:lnTo>
                <a:lnTo>
                  <a:pt x="1444" y="20754"/>
                </a:lnTo>
                <a:lnTo>
                  <a:pt x="240" y="13295"/>
                </a:lnTo>
                <a:lnTo>
                  <a:pt x="1744" y="13596"/>
                </a:lnTo>
                <a:lnTo>
                  <a:pt x="2586" y="12393"/>
                </a:lnTo>
                <a:lnTo>
                  <a:pt x="5354" y="11911"/>
                </a:lnTo>
                <a:lnTo>
                  <a:pt x="2948" y="5715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" name="Freeform: Shape 309" title="OH-4">
            <a:extLst>
              <a:ext uri="{FF2B5EF4-FFF2-40B4-BE49-F238E27FC236}">
                <a16:creationId xmlns:a16="http://schemas.microsoft.com/office/drawing/2014/main" id="{B459764B-6229-1296-BD92-887ED5BBB16B}"/>
              </a:ext>
            </a:extLst>
          </p:cNvPr>
          <p:cNvSpPr/>
          <p:nvPr/>
        </p:nvSpPr>
        <p:spPr>
          <a:xfrm>
            <a:off x="6165810" y="3350108"/>
            <a:ext cx="261271" cy="186064"/>
          </a:xfrm>
          <a:custGeom>
            <a:avLst/>
            <a:gdLst>
              <a:gd name="connsiteX0" fmla="*/ 306144 w 327018"/>
              <a:gd name="connsiteY0" fmla="*/ 0 h 241172"/>
              <a:gd name="connsiteX1" fmla="*/ 308550 w 327018"/>
              <a:gd name="connsiteY1" fmla="*/ 13415 h 241172"/>
              <a:gd name="connsiteX2" fmla="*/ 314566 w 327018"/>
              <a:gd name="connsiteY2" fmla="*/ 12212 h 241172"/>
              <a:gd name="connsiteX3" fmla="*/ 316852 w 327018"/>
              <a:gd name="connsiteY3" fmla="*/ 22439 h 241172"/>
              <a:gd name="connsiteX4" fmla="*/ 318175 w 327018"/>
              <a:gd name="connsiteY4" fmla="*/ 29237 h 241172"/>
              <a:gd name="connsiteX5" fmla="*/ 319138 w 327018"/>
              <a:gd name="connsiteY5" fmla="*/ 31884 h 241172"/>
              <a:gd name="connsiteX6" fmla="*/ 320401 w 327018"/>
              <a:gd name="connsiteY6" fmla="*/ 38682 h 241172"/>
              <a:gd name="connsiteX7" fmla="*/ 321845 w 327018"/>
              <a:gd name="connsiteY7" fmla="*/ 47344 h 241172"/>
              <a:gd name="connsiteX8" fmla="*/ 323950 w 327018"/>
              <a:gd name="connsiteY8" fmla="*/ 57691 h 241172"/>
              <a:gd name="connsiteX9" fmla="*/ 327018 w 327018"/>
              <a:gd name="connsiteY9" fmla="*/ 72791 h 241172"/>
              <a:gd name="connsiteX10" fmla="*/ 313724 w 327018"/>
              <a:gd name="connsiteY10" fmla="*/ 75498 h 241172"/>
              <a:gd name="connsiteX11" fmla="*/ 316551 w 327018"/>
              <a:gd name="connsiteY11" fmla="*/ 89154 h 241172"/>
              <a:gd name="connsiteX12" fmla="*/ 317514 w 327018"/>
              <a:gd name="connsiteY12" fmla="*/ 94087 h 241172"/>
              <a:gd name="connsiteX13" fmla="*/ 296458 w 327018"/>
              <a:gd name="connsiteY13" fmla="*/ 101607 h 241172"/>
              <a:gd name="connsiteX14" fmla="*/ 279915 w 327018"/>
              <a:gd name="connsiteY14" fmla="*/ 104915 h 241172"/>
              <a:gd name="connsiteX15" fmla="*/ 270530 w 327018"/>
              <a:gd name="connsiteY15" fmla="*/ 106840 h 241172"/>
              <a:gd name="connsiteX16" fmla="*/ 259100 w 327018"/>
              <a:gd name="connsiteY16" fmla="*/ 109127 h 241172"/>
              <a:gd name="connsiteX17" fmla="*/ 260002 w 327018"/>
              <a:gd name="connsiteY17" fmla="*/ 114300 h 241172"/>
              <a:gd name="connsiteX18" fmla="*/ 261326 w 327018"/>
              <a:gd name="connsiteY18" fmla="*/ 113879 h 241172"/>
              <a:gd name="connsiteX19" fmla="*/ 262770 w 327018"/>
              <a:gd name="connsiteY19" fmla="*/ 125189 h 241172"/>
              <a:gd name="connsiteX20" fmla="*/ 263852 w 327018"/>
              <a:gd name="connsiteY20" fmla="*/ 132829 h 241172"/>
              <a:gd name="connsiteX21" fmla="*/ 265898 w 327018"/>
              <a:gd name="connsiteY21" fmla="*/ 147628 h 241172"/>
              <a:gd name="connsiteX22" fmla="*/ 242797 w 327018"/>
              <a:gd name="connsiteY22" fmla="*/ 150635 h 241172"/>
              <a:gd name="connsiteX23" fmla="*/ 225652 w 327018"/>
              <a:gd name="connsiteY23" fmla="*/ 152741 h 241172"/>
              <a:gd name="connsiteX24" fmla="*/ 227758 w 327018"/>
              <a:gd name="connsiteY24" fmla="*/ 170127 h 241172"/>
              <a:gd name="connsiteX25" fmla="*/ 230645 w 327018"/>
              <a:gd name="connsiteY25" fmla="*/ 192987 h 241172"/>
              <a:gd name="connsiteX26" fmla="*/ 232751 w 327018"/>
              <a:gd name="connsiteY26" fmla="*/ 192385 h 241172"/>
              <a:gd name="connsiteX27" fmla="*/ 237082 w 327018"/>
              <a:gd name="connsiteY27" fmla="*/ 191783 h 241172"/>
              <a:gd name="connsiteX28" fmla="*/ 238827 w 327018"/>
              <a:gd name="connsiteY28" fmla="*/ 192024 h 241172"/>
              <a:gd name="connsiteX29" fmla="*/ 238707 w 327018"/>
              <a:gd name="connsiteY29" fmla="*/ 193167 h 241172"/>
              <a:gd name="connsiteX30" fmla="*/ 239789 w 327018"/>
              <a:gd name="connsiteY30" fmla="*/ 192926 h 241172"/>
              <a:gd name="connsiteX31" fmla="*/ 240030 w 327018"/>
              <a:gd name="connsiteY31" fmla="*/ 194130 h 241172"/>
              <a:gd name="connsiteX32" fmla="*/ 222584 w 327018"/>
              <a:gd name="connsiteY32" fmla="*/ 196355 h 241172"/>
              <a:gd name="connsiteX33" fmla="*/ 214463 w 327018"/>
              <a:gd name="connsiteY33" fmla="*/ 197559 h 241172"/>
              <a:gd name="connsiteX34" fmla="*/ 206462 w 327018"/>
              <a:gd name="connsiteY34" fmla="*/ 198762 h 241172"/>
              <a:gd name="connsiteX35" fmla="*/ 199243 w 327018"/>
              <a:gd name="connsiteY35" fmla="*/ 199544 h 241172"/>
              <a:gd name="connsiteX36" fmla="*/ 200566 w 327018"/>
              <a:gd name="connsiteY36" fmla="*/ 206342 h 241172"/>
              <a:gd name="connsiteX37" fmla="*/ 184925 w 327018"/>
              <a:gd name="connsiteY37" fmla="*/ 208748 h 241172"/>
              <a:gd name="connsiteX38" fmla="*/ 153282 w 327018"/>
              <a:gd name="connsiteY38" fmla="*/ 214162 h 241172"/>
              <a:gd name="connsiteX39" fmla="*/ 153764 w 327018"/>
              <a:gd name="connsiteY39" fmla="*/ 218854 h 241172"/>
              <a:gd name="connsiteX40" fmla="*/ 154967 w 327018"/>
              <a:gd name="connsiteY40" fmla="*/ 233473 h 241172"/>
              <a:gd name="connsiteX41" fmla="*/ 138303 w 327018"/>
              <a:gd name="connsiteY41" fmla="*/ 235458 h 241172"/>
              <a:gd name="connsiteX42" fmla="*/ 115323 w 327018"/>
              <a:gd name="connsiteY42" fmla="*/ 237564 h 241172"/>
              <a:gd name="connsiteX43" fmla="*/ 98478 w 327018"/>
              <a:gd name="connsiteY43" fmla="*/ 239368 h 241172"/>
              <a:gd name="connsiteX44" fmla="*/ 96914 w 327018"/>
              <a:gd name="connsiteY44" fmla="*/ 239489 h 241172"/>
              <a:gd name="connsiteX45" fmla="*/ 87410 w 327018"/>
              <a:gd name="connsiteY45" fmla="*/ 240331 h 241172"/>
              <a:gd name="connsiteX46" fmla="*/ 80371 w 327018"/>
              <a:gd name="connsiteY46" fmla="*/ 241173 h 241172"/>
              <a:gd name="connsiteX47" fmla="*/ 78927 w 327018"/>
              <a:gd name="connsiteY47" fmla="*/ 227637 h 241172"/>
              <a:gd name="connsiteX48" fmla="*/ 77784 w 327018"/>
              <a:gd name="connsiteY48" fmla="*/ 216869 h 241172"/>
              <a:gd name="connsiteX49" fmla="*/ 75378 w 327018"/>
              <a:gd name="connsiteY49" fmla="*/ 194370 h 241172"/>
              <a:gd name="connsiteX50" fmla="*/ 74777 w 327018"/>
              <a:gd name="connsiteY50" fmla="*/ 188415 h 241172"/>
              <a:gd name="connsiteX51" fmla="*/ 70565 w 327018"/>
              <a:gd name="connsiteY51" fmla="*/ 186429 h 241172"/>
              <a:gd name="connsiteX52" fmla="*/ 69663 w 327018"/>
              <a:gd name="connsiteY52" fmla="*/ 185407 h 241172"/>
              <a:gd name="connsiteX53" fmla="*/ 67919 w 327018"/>
              <a:gd name="connsiteY53" fmla="*/ 185467 h 241172"/>
              <a:gd name="connsiteX54" fmla="*/ 65993 w 327018"/>
              <a:gd name="connsiteY54" fmla="*/ 186189 h 241172"/>
              <a:gd name="connsiteX55" fmla="*/ 65151 w 327018"/>
              <a:gd name="connsiteY55" fmla="*/ 185888 h 241172"/>
              <a:gd name="connsiteX56" fmla="*/ 63888 w 327018"/>
              <a:gd name="connsiteY56" fmla="*/ 187693 h 241172"/>
              <a:gd name="connsiteX57" fmla="*/ 60158 w 327018"/>
              <a:gd name="connsiteY57" fmla="*/ 191302 h 241172"/>
              <a:gd name="connsiteX58" fmla="*/ 59436 w 327018"/>
              <a:gd name="connsiteY58" fmla="*/ 193107 h 241172"/>
              <a:gd name="connsiteX59" fmla="*/ 57932 w 327018"/>
              <a:gd name="connsiteY59" fmla="*/ 193348 h 241172"/>
              <a:gd name="connsiteX60" fmla="*/ 57391 w 327018"/>
              <a:gd name="connsiteY60" fmla="*/ 190219 h 241172"/>
              <a:gd name="connsiteX61" fmla="*/ 56007 w 327018"/>
              <a:gd name="connsiteY61" fmla="*/ 189979 h 241172"/>
              <a:gd name="connsiteX62" fmla="*/ 56609 w 327018"/>
              <a:gd name="connsiteY62" fmla="*/ 190941 h 241172"/>
              <a:gd name="connsiteX63" fmla="*/ 53480 w 327018"/>
              <a:gd name="connsiteY63" fmla="*/ 192325 h 241172"/>
              <a:gd name="connsiteX64" fmla="*/ 53119 w 327018"/>
              <a:gd name="connsiteY64" fmla="*/ 191483 h 241172"/>
              <a:gd name="connsiteX65" fmla="*/ 52157 w 327018"/>
              <a:gd name="connsiteY65" fmla="*/ 192505 h 241172"/>
              <a:gd name="connsiteX66" fmla="*/ 46923 w 327018"/>
              <a:gd name="connsiteY66" fmla="*/ 193588 h 241172"/>
              <a:gd name="connsiteX67" fmla="*/ 45720 w 327018"/>
              <a:gd name="connsiteY67" fmla="*/ 187693 h 241172"/>
              <a:gd name="connsiteX68" fmla="*/ 44517 w 327018"/>
              <a:gd name="connsiteY68" fmla="*/ 186610 h 241172"/>
              <a:gd name="connsiteX69" fmla="*/ 40245 w 327018"/>
              <a:gd name="connsiteY69" fmla="*/ 187452 h 241172"/>
              <a:gd name="connsiteX70" fmla="*/ 41809 w 327018"/>
              <a:gd name="connsiteY70" fmla="*/ 195634 h 241172"/>
              <a:gd name="connsiteX71" fmla="*/ 40607 w 327018"/>
              <a:gd name="connsiteY71" fmla="*/ 195874 h 241172"/>
              <a:gd name="connsiteX72" fmla="*/ 41088 w 327018"/>
              <a:gd name="connsiteY72" fmla="*/ 194551 h 241172"/>
              <a:gd name="connsiteX73" fmla="*/ 38982 w 327018"/>
              <a:gd name="connsiteY73" fmla="*/ 195092 h 241172"/>
              <a:gd name="connsiteX74" fmla="*/ 39523 w 327018"/>
              <a:gd name="connsiteY74" fmla="*/ 197799 h 241172"/>
              <a:gd name="connsiteX75" fmla="*/ 36817 w 327018"/>
              <a:gd name="connsiteY75" fmla="*/ 198401 h 241172"/>
              <a:gd name="connsiteX76" fmla="*/ 35733 w 327018"/>
              <a:gd name="connsiteY76" fmla="*/ 192806 h 241172"/>
              <a:gd name="connsiteX77" fmla="*/ 22499 w 327018"/>
              <a:gd name="connsiteY77" fmla="*/ 195212 h 241172"/>
              <a:gd name="connsiteX78" fmla="*/ 22619 w 327018"/>
              <a:gd name="connsiteY78" fmla="*/ 195995 h 241172"/>
              <a:gd name="connsiteX79" fmla="*/ 14678 w 327018"/>
              <a:gd name="connsiteY79" fmla="*/ 197378 h 241172"/>
              <a:gd name="connsiteX80" fmla="*/ 13716 w 327018"/>
              <a:gd name="connsiteY80" fmla="*/ 191964 h 241172"/>
              <a:gd name="connsiteX81" fmla="*/ 10708 w 327018"/>
              <a:gd name="connsiteY81" fmla="*/ 191603 h 241172"/>
              <a:gd name="connsiteX82" fmla="*/ 7279 w 327018"/>
              <a:gd name="connsiteY82" fmla="*/ 171510 h 241172"/>
              <a:gd name="connsiteX83" fmla="*/ 3309 w 327018"/>
              <a:gd name="connsiteY83" fmla="*/ 149613 h 241172"/>
              <a:gd name="connsiteX84" fmla="*/ 0 w 327018"/>
              <a:gd name="connsiteY84" fmla="*/ 130302 h 241172"/>
              <a:gd name="connsiteX85" fmla="*/ 8302 w 327018"/>
              <a:gd name="connsiteY85" fmla="*/ 128798 h 241172"/>
              <a:gd name="connsiteX86" fmla="*/ 3971 w 327018"/>
              <a:gd name="connsiteY86" fmla="*/ 104194 h 241172"/>
              <a:gd name="connsiteX87" fmla="*/ 12032 w 327018"/>
              <a:gd name="connsiteY87" fmla="*/ 102810 h 241172"/>
              <a:gd name="connsiteX88" fmla="*/ 10467 w 327018"/>
              <a:gd name="connsiteY88" fmla="*/ 94749 h 241172"/>
              <a:gd name="connsiteX89" fmla="*/ 17566 w 327018"/>
              <a:gd name="connsiteY89" fmla="*/ 93425 h 241172"/>
              <a:gd name="connsiteX90" fmla="*/ 26710 w 327018"/>
              <a:gd name="connsiteY90" fmla="*/ 91801 h 241172"/>
              <a:gd name="connsiteX91" fmla="*/ 39885 w 327018"/>
              <a:gd name="connsiteY91" fmla="*/ 89335 h 241172"/>
              <a:gd name="connsiteX92" fmla="*/ 42832 w 327018"/>
              <a:gd name="connsiteY92" fmla="*/ 88673 h 241172"/>
              <a:gd name="connsiteX93" fmla="*/ 41389 w 327018"/>
              <a:gd name="connsiteY93" fmla="*/ 80431 h 241172"/>
              <a:gd name="connsiteX94" fmla="*/ 57270 w 327018"/>
              <a:gd name="connsiteY94" fmla="*/ 77483 h 241172"/>
              <a:gd name="connsiteX95" fmla="*/ 56849 w 327018"/>
              <a:gd name="connsiteY95" fmla="*/ 74776 h 241172"/>
              <a:gd name="connsiteX96" fmla="*/ 72851 w 327018"/>
              <a:gd name="connsiteY96" fmla="*/ 71769 h 241172"/>
              <a:gd name="connsiteX97" fmla="*/ 76281 w 327018"/>
              <a:gd name="connsiteY97" fmla="*/ 90658 h 241172"/>
              <a:gd name="connsiteX98" fmla="*/ 92282 w 327018"/>
              <a:gd name="connsiteY98" fmla="*/ 87891 h 241172"/>
              <a:gd name="connsiteX99" fmla="*/ 108825 w 327018"/>
              <a:gd name="connsiteY99" fmla="*/ 84883 h 241172"/>
              <a:gd name="connsiteX100" fmla="*/ 134092 w 327018"/>
              <a:gd name="connsiteY100" fmla="*/ 80552 h 241172"/>
              <a:gd name="connsiteX101" fmla="*/ 143597 w 327018"/>
              <a:gd name="connsiteY101" fmla="*/ 78927 h 241172"/>
              <a:gd name="connsiteX102" fmla="*/ 144078 w 327018"/>
              <a:gd name="connsiteY102" fmla="*/ 81634 h 241172"/>
              <a:gd name="connsiteX103" fmla="*/ 141311 w 327018"/>
              <a:gd name="connsiteY103" fmla="*/ 82116 h 241172"/>
              <a:gd name="connsiteX104" fmla="*/ 143717 w 327018"/>
              <a:gd name="connsiteY104" fmla="*/ 95771 h 241172"/>
              <a:gd name="connsiteX105" fmla="*/ 159960 w 327018"/>
              <a:gd name="connsiteY105" fmla="*/ 92764 h 241172"/>
              <a:gd name="connsiteX106" fmla="*/ 160922 w 327018"/>
              <a:gd name="connsiteY106" fmla="*/ 98057 h 241172"/>
              <a:gd name="connsiteX107" fmla="*/ 176563 w 327018"/>
              <a:gd name="connsiteY107" fmla="*/ 95110 h 241172"/>
              <a:gd name="connsiteX108" fmla="*/ 187873 w 327018"/>
              <a:gd name="connsiteY108" fmla="*/ 92824 h 241172"/>
              <a:gd name="connsiteX109" fmla="*/ 206763 w 327018"/>
              <a:gd name="connsiteY109" fmla="*/ 89214 h 241172"/>
              <a:gd name="connsiteX110" fmla="*/ 211996 w 327018"/>
              <a:gd name="connsiteY110" fmla="*/ 88011 h 241172"/>
              <a:gd name="connsiteX111" fmla="*/ 223366 w 327018"/>
              <a:gd name="connsiteY111" fmla="*/ 85725 h 241172"/>
              <a:gd name="connsiteX112" fmla="*/ 223065 w 327018"/>
              <a:gd name="connsiteY112" fmla="*/ 84402 h 241172"/>
              <a:gd name="connsiteX113" fmla="*/ 228239 w 327018"/>
              <a:gd name="connsiteY113" fmla="*/ 83319 h 241172"/>
              <a:gd name="connsiteX114" fmla="*/ 241414 w 327018"/>
              <a:gd name="connsiteY114" fmla="*/ 81093 h 241172"/>
              <a:gd name="connsiteX115" fmla="*/ 238105 w 327018"/>
              <a:gd name="connsiteY115" fmla="*/ 62925 h 241172"/>
              <a:gd name="connsiteX116" fmla="*/ 237262 w 327018"/>
              <a:gd name="connsiteY116" fmla="*/ 57631 h 241172"/>
              <a:gd name="connsiteX117" fmla="*/ 233954 w 327018"/>
              <a:gd name="connsiteY117" fmla="*/ 40005 h 241172"/>
              <a:gd name="connsiteX118" fmla="*/ 231548 w 327018"/>
              <a:gd name="connsiteY118" fmla="*/ 27673 h 241172"/>
              <a:gd name="connsiteX119" fmla="*/ 265837 w 327018"/>
              <a:gd name="connsiteY119" fmla="*/ 21657 h 241172"/>
              <a:gd name="connsiteX120" fmla="*/ 272275 w 327018"/>
              <a:gd name="connsiteY120" fmla="*/ 20394 h 241172"/>
              <a:gd name="connsiteX121" fmla="*/ 269146 w 327018"/>
              <a:gd name="connsiteY121" fmla="*/ 6858 h 241172"/>
              <a:gd name="connsiteX122" fmla="*/ 284427 w 327018"/>
              <a:gd name="connsiteY122" fmla="*/ 3850 h 241172"/>
              <a:gd name="connsiteX123" fmla="*/ 306083 w 327018"/>
              <a:gd name="connsiteY123" fmla="*/ 0 h 241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327018" h="241172">
                <a:moveTo>
                  <a:pt x="306144" y="0"/>
                </a:moveTo>
                <a:lnTo>
                  <a:pt x="308550" y="13415"/>
                </a:lnTo>
                <a:lnTo>
                  <a:pt x="314566" y="12212"/>
                </a:lnTo>
                <a:lnTo>
                  <a:pt x="316852" y="22439"/>
                </a:lnTo>
                <a:lnTo>
                  <a:pt x="318175" y="29237"/>
                </a:lnTo>
                <a:lnTo>
                  <a:pt x="319138" y="31884"/>
                </a:lnTo>
                <a:lnTo>
                  <a:pt x="320401" y="38682"/>
                </a:lnTo>
                <a:lnTo>
                  <a:pt x="321845" y="47344"/>
                </a:lnTo>
                <a:lnTo>
                  <a:pt x="323950" y="57691"/>
                </a:lnTo>
                <a:lnTo>
                  <a:pt x="327018" y="72791"/>
                </a:lnTo>
                <a:lnTo>
                  <a:pt x="313724" y="75498"/>
                </a:lnTo>
                <a:lnTo>
                  <a:pt x="316551" y="89154"/>
                </a:lnTo>
                <a:lnTo>
                  <a:pt x="317514" y="94087"/>
                </a:lnTo>
                <a:lnTo>
                  <a:pt x="296458" y="101607"/>
                </a:lnTo>
                <a:lnTo>
                  <a:pt x="279915" y="104915"/>
                </a:lnTo>
                <a:lnTo>
                  <a:pt x="270530" y="106840"/>
                </a:lnTo>
                <a:lnTo>
                  <a:pt x="259100" y="109127"/>
                </a:lnTo>
                <a:lnTo>
                  <a:pt x="260002" y="114300"/>
                </a:lnTo>
                <a:lnTo>
                  <a:pt x="261326" y="113879"/>
                </a:lnTo>
                <a:lnTo>
                  <a:pt x="262770" y="125189"/>
                </a:lnTo>
                <a:lnTo>
                  <a:pt x="263852" y="132829"/>
                </a:lnTo>
                <a:lnTo>
                  <a:pt x="265898" y="147628"/>
                </a:lnTo>
                <a:lnTo>
                  <a:pt x="242797" y="150635"/>
                </a:lnTo>
                <a:lnTo>
                  <a:pt x="225652" y="152741"/>
                </a:lnTo>
                <a:lnTo>
                  <a:pt x="227758" y="170127"/>
                </a:lnTo>
                <a:lnTo>
                  <a:pt x="230645" y="192987"/>
                </a:lnTo>
                <a:lnTo>
                  <a:pt x="232751" y="192385"/>
                </a:lnTo>
                <a:lnTo>
                  <a:pt x="237082" y="191783"/>
                </a:lnTo>
                <a:lnTo>
                  <a:pt x="238827" y="192024"/>
                </a:lnTo>
                <a:lnTo>
                  <a:pt x="238707" y="193167"/>
                </a:lnTo>
                <a:lnTo>
                  <a:pt x="239789" y="192926"/>
                </a:lnTo>
                <a:lnTo>
                  <a:pt x="240030" y="194130"/>
                </a:lnTo>
                <a:lnTo>
                  <a:pt x="222584" y="196355"/>
                </a:lnTo>
                <a:lnTo>
                  <a:pt x="214463" y="197559"/>
                </a:lnTo>
                <a:lnTo>
                  <a:pt x="206462" y="198762"/>
                </a:lnTo>
                <a:lnTo>
                  <a:pt x="199243" y="199544"/>
                </a:lnTo>
                <a:lnTo>
                  <a:pt x="200566" y="206342"/>
                </a:lnTo>
                <a:lnTo>
                  <a:pt x="184925" y="208748"/>
                </a:lnTo>
                <a:lnTo>
                  <a:pt x="153282" y="214162"/>
                </a:lnTo>
                <a:lnTo>
                  <a:pt x="153764" y="218854"/>
                </a:lnTo>
                <a:lnTo>
                  <a:pt x="154967" y="233473"/>
                </a:lnTo>
                <a:lnTo>
                  <a:pt x="138303" y="235458"/>
                </a:lnTo>
                <a:lnTo>
                  <a:pt x="115323" y="237564"/>
                </a:lnTo>
                <a:lnTo>
                  <a:pt x="98478" y="239368"/>
                </a:lnTo>
                <a:lnTo>
                  <a:pt x="96914" y="239489"/>
                </a:lnTo>
                <a:lnTo>
                  <a:pt x="87410" y="240331"/>
                </a:lnTo>
                <a:lnTo>
                  <a:pt x="80371" y="241173"/>
                </a:lnTo>
                <a:lnTo>
                  <a:pt x="78927" y="227637"/>
                </a:lnTo>
                <a:lnTo>
                  <a:pt x="77784" y="216869"/>
                </a:lnTo>
                <a:lnTo>
                  <a:pt x="75378" y="194370"/>
                </a:lnTo>
                <a:lnTo>
                  <a:pt x="74777" y="188415"/>
                </a:lnTo>
                <a:lnTo>
                  <a:pt x="70565" y="186429"/>
                </a:lnTo>
                <a:lnTo>
                  <a:pt x="69663" y="185407"/>
                </a:lnTo>
                <a:lnTo>
                  <a:pt x="67919" y="185467"/>
                </a:lnTo>
                <a:lnTo>
                  <a:pt x="65993" y="186189"/>
                </a:lnTo>
                <a:lnTo>
                  <a:pt x="65151" y="185888"/>
                </a:lnTo>
                <a:lnTo>
                  <a:pt x="63888" y="187693"/>
                </a:lnTo>
                <a:lnTo>
                  <a:pt x="60158" y="191302"/>
                </a:lnTo>
                <a:lnTo>
                  <a:pt x="59436" y="193107"/>
                </a:lnTo>
                <a:lnTo>
                  <a:pt x="57932" y="193348"/>
                </a:lnTo>
                <a:lnTo>
                  <a:pt x="57391" y="190219"/>
                </a:lnTo>
                <a:lnTo>
                  <a:pt x="56007" y="189979"/>
                </a:lnTo>
                <a:lnTo>
                  <a:pt x="56609" y="190941"/>
                </a:lnTo>
                <a:lnTo>
                  <a:pt x="53480" y="192325"/>
                </a:lnTo>
                <a:lnTo>
                  <a:pt x="53119" y="191483"/>
                </a:lnTo>
                <a:lnTo>
                  <a:pt x="52157" y="192505"/>
                </a:lnTo>
                <a:lnTo>
                  <a:pt x="46923" y="193588"/>
                </a:lnTo>
                <a:lnTo>
                  <a:pt x="45720" y="187693"/>
                </a:lnTo>
                <a:lnTo>
                  <a:pt x="44517" y="186610"/>
                </a:lnTo>
                <a:lnTo>
                  <a:pt x="40245" y="187452"/>
                </a:lnTo>
                <a:lnTo>
                  <a:pt x="41809" y="195634"/>
                </a:lnTo>
                <a:lnTo>
                  <a:pt x="40607" y="195874"/>
                </a:lnTo>
                <a:lnTo>
                  <a:pt x="41088" y="194551"/>
                </a:lnTo>
                <a:lnTo>
                  <a:pt x="38982" y="195092"/>
                </a:lnTo>
                <a:lnTo>
                  <a:pt x="39523" y="197799"/>
                </a:lnTo>
                <a:lnTo>
                  <a:pt x="36817" y="198401"/>
                </a:lnTo>
                <a:lnTo>
                  <a:pt x="35733" y="192806"/>
                </a:lnTo>
                <a:lnTo>
                  <a:pt x="22499" y="195212"/>
                </a:lnTo>
                <a:lnTo>
                  <a:pt x="22619" y="195995"/>
                </a:lnTo>
                <a:lnTo>
                  <a:pt x="14678" y="197378"/>
                </a:lnTo>
                <a:lnTo>
                  <a:pt x="13716" y="191964"/>
                </a:lnTo>
                <a:lnTo>
                  <a:pt x="10708" y="191603"/>
                </a:lnTo>
                <a:lnTo>
                  <a:pt x="7279" y="171510"/>
                </a:lnTo>
                <a:lnTo>
                  <a:pt x="3309" y="149613"/>
                </a:lnTo>
                <a:lnTo>
                  <a:pt x="0" y="130302"/>
                </a:lnTo>
                <a:lnTo>
                  <a:pt x="8302" y="128798"/>
                </a:lnTo>
                <a:lnTo>
                  <a:pt x="3971" y="104194"/>
                </a:lnTo>
                <a:lnTo>
                  <a:pt x="12032" y="102810"/>
                </a:lnTo>
                <a:lnTo>
                  <a:pt x="10467" y="94749"/>
                </a:lnTo>
                <a:lnTo>
                  <a:pt x="17566" y="93425"/>
                </a:lnTo>
                <a:lnTo>
                  <a:pt x="26710" y="91801"/>
                </a:lnTo>
                <a:lnTo>
                  <a:pt x="39885" y="89335"/>
                </a:lnTo>
                <a:lnTo>
                  <a:pt x="42832" y="88673"/>
                </a:lnTo>
                <a:lnTo>
                  <a:pt x="41389" y="80431"/>
                </a:lnTo>
                <a:lnTo>
                  <a:pt x="57270" y="77483"/>
                </a:lnTo>
                <a:lnTo>
                  <a:pt x="56849" y="74776"/>
                </a:lnTo>
                <a:lnTo>
                  <a:pt x="72851" y="71769"/>
                </a:lnTo>
                <a:lnTo>
                  <a:pt x="76281" y="90658"/>
                </a:lnTo>
                <a:lnTo>
                  <a:pt x="92282" y="87891"/>
                </a:lnTo>
                <a:lnTo>
                  <a:pt x="108825" y="84883"/>
                </a:lnTo>
                <a:lnTo>
                  <a:pt x="134092" y="80552"/>
                </a:lnTo>
                <a:lnTo>
                  <a:pt x="143597" y="78927"/>
                </a:lnTo>
                <a:lnTo>
                  <a:pt x="144078" y="81634"/>
                </a:lnTo>
                <a:lnTo>
                  <a:pt x="141311" y="82116"/>
                </a:lnTo>
                <a:lnTo>
                  <a:pt x="143717" y="95771"/>
                </a:lnTo>
                <a:lnTo>
                  <a:pt x="159960" y="92764"/>
                </a:lnTo>
                <a:lnTo>
                  <a:pt x="160922" y="98057"/>
                </a:lnTo>
                <a:lnTo>
                  <a:pt x="176563" y="95110"/>
                </a:lnTo>
                <a:lnTo>
                  <a:pt x="187873" y="92824"/>
                </a:lnTo>
                <a:lnTo>
                  <a:pt x="206763" y="89214"/>
                </a:lnTo>
                <a:lnTo>
                  <a:pt x="211996" y="88011"/>
                </a:lnTo>
                <a:lnTo>
                  <a:pt x="223366" y="85725"/>
                </a:lnTo>
                <a:lnTo>
                  <a:pt x="223065" y="84402"/>
                </a:lnTo>
                <a:lnTo>
                  <a:pt x="228239" y="83319"/>
                </a:lnTo>
                <a:lnTo>
                  <a:pt x="241414" y="81093"/>
                </a:lnTo>
                <a:lnTo>
                  <a:pt x="238105" y="62925"/>
                </a:lnTo>
                <a:lnTo>
                  <a:pt x="237262" y="57631"/>
                </a:lnTo>
                <a:lnTo>
                  <a:pt x="233954" y="40005"/>
                </a:lnTo>
                <a:lnTo>
                  <a:pt x="231548" y="27673"/>
                </a:lnTo>
                <a:lnTo>
                  <a:pt x="265837" y="21657"/>
                </a:lnTo>
                <a:lnTo>
                  <a:pt x="272275" y="20394"/>
                </a:lnTo>
                <a:lnTo>
                  <a:pt x="269146" y="6858"/>
                </a:lnTo>
                <a:lnTo>
                  <a:pt x="284427" y="3850"/>
                </a:lnTo>
                <a:lnTo>
                  <a:pt x="306083" y="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" name="Freeform: Shape 310" title="OH-5">
            <a:extLst>
              <a:ext uri="{FF2B5EF4-FFF2-40B4-BE49-F238E27FC236}">
                <a16:creationId xmlns:a16="http://schemas.microsoft.com/office/drawing/2014/main" id="{3CCF5BB3-99C5-7694-E5A5-0EE750DFBA1E}"/>
              </a:ext>
            </a:extLst>
          </p:cNvPr>
          <p:cNvSpPr/>
          <p:nvPr/>
        </p:nvSpPr>
        <p:spPr>
          <a:xfrm>
            <a:off x="6112460" y="3281234"/>
            <a:ext cx="324137" cy="224075"/>
          </a:xfrm>
          <a:custGeom>
            <a:avLst/>
            <a:gdLst>
              <a:gd name="connsiteX0" fmla="*/ 335019 w 405704"/>
              <a:gd name="connsiteY0" fmla="*/ 25808 h 290442"/>
              <a:gd name="connsiteX1" fmla="*/ 338388 w 405704"/>
              <a:gd name="connsiteY1" fmla="*/ 24725 h 290442"/>
              <a:gd name="connsiteX2" fmla="*/ 342780 w 405704"/>
              <a:gd name="connsiteY2" fmla="*/ 24244 h 290442"/>
              <a:gd name="connsiteX3" fmla="*/ 345908 w 405704"/>
              <a:gd name="connsiteY3" fmla="*/ 23221 h 290442"/>
              <a:gd name="connsiteX4" fmla="*/ 347712 w 405704"/>
              <a:gd name="connsiteY4" fmla="*/ 22078 h 290442"/>
              <a:gd name="connsiteX5" fmla="*/ 355112 w 405704"/>
              <a:gd name="connsiteY5" fmla="*/ 14859 h 290442"/>
              <a:gd name="connsiteX6" fmla="*/ 355533 w 405704"/>
              <a:gd name="connsiteY6" fmla="*/ 12814 h 290442"/>
              <a:gd name="connsiteX7" fmla="*/ 356977 w 405704"/>
              <a:gd name="connsiteY7" fmla="*/ 13114 h 290442"/>
              <a:gd name="connsiteX8" fmla="*/ 360226 w 405704"/>
              <a:gd name="connsiteY8" fmla="*/ 11189 h 290442"/>
              <a:gd name="connsiteX9" fmla="*/ 364557 w 405704"/>
              <a:gd name="connsiteY9" fmla="*/ 8121 h 290442"/>
              <a:gd name="connsiteX10" fmla="*/ 371836 w 405704"/>
              <a:gd name="connsiteY10" fmla="*/ 4031 h 290442"/>
              <a:gd name="connsiteX11" fmla="*/ 378213 w 405704"/>
              <a:gd name="connsiteY11" fmla="*/ 241 h 290442"/>
              <a:gd name="connsiteX12" fmla="*/ 380499 w 405704"/>
              <a:gd name="connsiteY12" fmla="*/ 0 h 290442"/>
              <a:gd name="connsiteX13" fmla="*/ 384709 w 405704"/>
              <a:gd name="connsiteY13" fmla="*/ 1023 h 290442"/>
              <a:gd name="connsiteX14" fmla="*/ 385552 w 405704"/>
              <a:gd name="connsiteY14" fmla="*/ 6136 h 290442"/>
              <a:gd name="connsiteX15" fmla="*/ 387717 w 405704"/>
              <a:gd name="connsiteY15" fmla="*/ 17626 h 290442"/>
              <a:gd name="connsiteX16" fmla="*/ 390003 w 405704"/>
              <a:gd name="connsiteY16" fmla="*/ 29898 h 290442"/>
              <a:gd name="connsiteX17" fmla="*/ 402998 w 405704"/>
              <a:gd name="connsiteY17" fmla="*/ 27372 h 290442"/>
              <a:gd name="connsiteX18" fmla="*/ 405705 w 405704"/>
              <a:gd name="connsiteY18" fmla="*/ 41569 h 290442"/>
              <a:gd name="connsiteX19" fmla="*/ 399809 w 405704"/>
              <a:gd name="connsiteY19" fmla="*/ 42652 h 290442"/>
              <a:gd name="connsiteX20" fmla="*/ 392711 w 405704"/>
              <a:gd name="connsiteY20" fmla="*/ 44216 h 290442"/>
              <a:gd name="connsiteX21" fmla="*/ 394877 w 405704"/>
              <a:gd name="connsiteY21" fmla="*/ 56609 h 290442"/>
              <a:gd name="connsiteX22" fmla="*/ 395237 w 405704"/>
              <a:gd name="connsiteY22" fmla="*/ 58293 h 290442"/>
              <a:gd name="connsiteX23" fmla="*/ 381581 w 405704"/>
              <a:gd name="connsiteY23" fmla="*/ 61060 h 290442"/>
              <a:gd name="connsiteX24" fmla="*/ 383687 w 405704"/>
              <a:gd name="connsiteY24" fmla="*/ 72972 h 290442"/>
              <a:gd name="connsiteX25" fmla="*/ 370332 w 405704"/>
              <a:gd name="connsiteY25" fmla="*/ 75498 h 290442"/>
              <a:gd name="connsiteX26" fmla="*/ 372919 w 405704"/>
              <a:gd name="connsiteY26" fmla="*/ 89274 h 290442"/>
              <a:gd name="connsiteX27" fmla="*/ 351262 w 405704"/>
              <a:gd name="connsiteY27" fmla="*/ 93124 h 290442"/>
              <a:gd name="connsiteX28" fmla="*/ 335921 w 405704"/>
              <a:gd name="connsiteY28" fmla="*/ 96132 h 290442"/>
              <a:gd name="connsiteX29" fmla="*/ 339050 w 405704"/>
              <a:gd name="connsiteY29" fmla="*/ 109668 h 290442"/>
              <a:gd name="connsiteX30" fmla="*/ 332553 w 405704"/>
              <a:gd name="connsiteY30" fmla="*/ 110871 h 290442"/>
              <a:gd name="connsiteX31" fmla="*/ 298323 w 405704"/>
              <a:gd name="connsiteY31" fmla="*/ 116947 h 290442"/>
              <a:gd name="connsiteX32" fmla="*/ 300669 w 405704"/>
              <a:gd name="connsiteY32" fmla="*/ 129279 h 290442"/>
              <a:gd name="connsiteX33" fmla="*/ 304038 w 405704"/>
              <a:gd name="connsiteY33" fmla="*/ 146906 h 290442"/>
              <a:gd name="connsiteX34" fmla="*/ 304880 w 405704"/>
              <a:gd name="connsiteY34" fmla="*/ 152200 h 290442"/>
              <a:gd name="connsiteX35" fmla="*/ 308189 w 405704"/>
              <a:gd name="connsiteY35" fmla="*/ 170367 h 290442"/>
              <a:gd name="connsiteX36" fmla="*/ 294954 w 405704"/>
              <a:gd name="connsiteY36" fmla="*/ 172593 h 290442"/>
              <a:gd name="connsiteX37" fmla="*/ 289840 w 405704"/>
              <a:gd name="connsiteY37" fmla="*/ 173676 h 290442"/>
              <a:gd name="connsiteX38" fmla="*/ 290081 w 405704"/>
              <a:gd name="connsiteY38" fmla="*/ 174999 h 290442"/>
              <a:gd name="connsiteX39" fmla="*/ 278771 w 405704"/>
              <a:gd name="connsiteY39" fmla="*/ 177285 h 290442"/>
              <a:gd name="connsiteX40" fmla="*/ 273538 w 405704"/>
              <a:gd name="connsiteY40" fmla="*/ 178489 h 290442"/>
              <a:gd name="connsiteX41" fmla="*/ 254708 w 405704"/>
              <a:gd name="connsiteY41" fmla="*/ 182158 h 290442"/>
              <a:gd name="connsiteX42" fmla="*/ 243399 w 405704"/>
              <a:gd name="connsiteY42" fmla="*/ 184444 h 290442"/>
              <a:gd name="connsiteX43" fmla="*/ 227758 w 405704"/>
              <a:gd name="connsiteY43" fmla="*/ 187332 h 290442"/>
              <a:gd name="connsiteX44" fmla="*/ 226735 w 405704"/>
              <a:gd name="connsiteY44" fmla="*/ 182098 h 290442"/>
              <a:gd name="connsiteX45" fmla="*/ 210492 w 405704"/>
              <a:gd name="connsiteY45" fmla="*/ 185106 h 290442"/>
              <a:gd name="connsiteX46" fmla="*/ 208146 w 405704"/>
              <a:gd name="connsiteY46" fmla="*/ 171390 h 290442"/>
              <a:gd name="connsiteX47" fmla="*/ 210853 w 405704"/>
              <a:gd name="connsiteY47" fmla="*/ 170909 h 290442"/>
              <a:gd name="connsiteX48" fmla="*/ 210372 w 405704"/>
              <a:gd name="connsiteY48" fmla="*/ 168201 h 290442"/>
              <a:gd name="connsiteX49" fmla="*/ 200928 w 405704"/>
              <a:gd name="connsiteY49" fmla="*/ 169826 h 290442"/>
              <a:gd name="connsiteX50" fmla="*/ 175661 w 405704"/>
              <a:gd name="connsiteY50" fmla="*/ 174157 h 290442"/>
              <a:gd name="connsiteX51" fmla="*/ 159057 w 405704"/>
              <a:gd name="connsiteY51" fmla="*/ 177165 h 290442"/>
              <a:gd name="connsiteX52" fmla="*/ 143056 w 405704"/>
              <a:gd name="connsiteY52" fmla="*/ 179932 h 290442"/>
              <a:gd name="connsiteX53" fmla="*/ 139626 w 405704"/>
              <a:gd name="connsiteY53" fmla="*/ 161043 h 290442"/>
              <a:gd name="connsiteX54" fmla="*/ 123624 w 405704"/>
              <a:gd name="connsiteY54" fmla="*/ 164051 h 290442"/>
              <a:gd name="connsiteX55" fmla="*/ 124046 w 405704"/>
              <a:gd name="connsiteY55" fmla="*/ 166758 h 290442"/>
              <a:gd name="connsiteX56" fmla="*/ 108164 w 405704"/>
              <a:gd name="connsiteY56" fmla="*/ 169705 h 290442"/>
              <a:gd name="connsiteX57" fmla="*/ 109608 w 405704"/>
              <a:gd name="connsiteY57" fmla="*/ 177947 h 290442"/>
              <a:gd name="connsiteX58" fmla="*/ 106600 w 405704"/>
              <a:gd name="connsiteY58" fmla="*/ 178549 h 290442"/>
              <a:gd name="connsiteX59" fmla="*/ 93485 w 405704"/>
              <a:gd name="connsiteY59" fmla="*/ 181075 h 290442"/>
              <a:gd name="connsiteX60" fmla="*/ 84402 w 405704"/>
              <a:gd name="connsiteY60" fmla="*/ 182699 h 290442"/>
              <a:gd name="connsiteX61" fmla="*/ 77303 w 405704"/>
              <a:gd name="connsiteY61" fmla="*/ 184023 h 290442"/>
              <a:gd name="connsiteX62" fmla="*/ 78807 w 405704"/>
              <a:gd name="connsiteY62" fmla="*/ 192084 h 290442"/>
              <a:gd name="connsiteX63" fmla="*/ 70746 w 405704"/>
              <a:gd name="connsiteY63" fmla="*/ 193468 h 290442"/>
              <a:gd name="connsiteX64" fmla="*/ 75077 w 405704"/>
              <a:gd name="connsiteY64" fmla="*/ 218072 h 290442"/>
              <a:gd name="connsiteX65" fmla="*/ 66775 w 405704"/>
              <a:gd name="connsiteY65" fmla="*/ 219637 h 290442"/>
              <a:gd name="connsiteX66" fmla="*/ 70084 w 405704"/>
              <a:gd name="connsiteY66" fmla="*/ 238887 h 290442"/>
              <a:gd name="connsiteX67" fmla="*/ 74054 w 405704"/>
              <a:gd name="connsiteY67" fmla="*/ 260785 h 290442"/>
              <a:gd name="connsiteX68" fmla="*/ 77423 w 405704"/>
              <a:gd name="connsiteY68" fmla="*/ 280877 h 290442"/>
              <a:gd name="connsiteX69" fmla="*/ 80491 w 405704"/>
              <a:gd name="connsiteY69" fmla="*/ 281238 h 290442"/>
              <a:gd name="connsiteX70" fmla="*/ 73573 w 405704"/>
              <a:gd name="connsiteY70" fmla="*/ 282441 h 290442"/>
              <a:gd name="connsiteX71" fmla="*/ 57270 w 405704"/>
              <a:gd name="connsiteY71" fmla="*/ 285449 h 290442"/>
              <a:gd name="connsiteX72" fmla="*/ 57270 w 405704"/>
              <a:gd name="connsiteY72" fmla="*/ 285810 h 290442"/>
              <a:gd name="connsiteX73" fmla="*/ 46803 w 405704"/>
              <a:gd name="connsiteY73" fmla="*/ 287434 h 290442"/>
              <a:gd name="connsiteX74" fmla="*/ 28455 w 405704"/>
              <a:gd name="connsiteY74" fmla="*/ 290442 h 290442"/>
              <a:gd name="connsiteX75" fmla="*/ 26890 w 405704"/>
              <a:gd name="connsiteY75" fmla="*/ 281118 h 290442"/>
              <a:gd name="connsiteX76" fmla="*/ 26650 w 405704"/>
              <a:gd name="connsiteY76" fmla="*/ 280336 h 290442"/>
              <a:gd name="connsiteX77" fmla="*/ 26409 w 405704"/>
              <a:gd name="connsiteY77" fmla="*/ 278471 h 290442"/>
              <a:gd name="connsiteX78" fmla="*/ 24604 w 405704"/>
              <a:gd name="connsiteY78" fmla="*/ 266740 h 290442"/>
              <a:gd name="connsiteX79" fmla="*/ 24364 w 405704"/>
              <a:gd name="connsiteY79" fmla="*/ 265597 h 290442"/>
              <a:gd name="connsiteX80" fmla="*/ 23040 w 405704"/>
              <a:gd name="connsiteY80" fmla="*/ 257416 h 290442"/>
              <a:gd name="connsiteX81" fmla="*/ 21958 w 405704"/>
              <a:gd name="connsiteY81" fmla="*/ 250678 h 290442"/>
              <a:gd name="connsiteX82" fmla="*/ 21657 w 405704"/>
              <a:gd name="connsiteY82" fmla="*/ 249114 h 290442"/>
              <a:gd name="connsiteX83" fmla="*/ 18288 w 405704"/>
              <a:gd name="connsiteY83" fmla="*/ 228660 h 290442"/>
              <a:gd name="connsiteX84" fmla="*/ 17987 w 405704"/>
              <a:gd name="connsiteY84" fmla="*/ 226615 h 290442"/>
              <a:gd name="connsiteX85" fmla="*/ 16182 w 405704"/>
              <a:gd name="connsiteY85" fmla="*/ 216087 h 290442"/>
              <a:gd name="connsiteX86" fmla="*/ 15460 w 405704"/>
              <a:gd name="connsiteY86" fmla="*/ 212839 h 290442"/>
              <a:gd name="connsiteX87" fmla="*/ 15160 w 405704"/>
              <a:gd name="connsiteY87" fmla="*/ 210312 h 290442"/>
              <a:gd name="connsiteX88" fmla="*/ 13174 w 405704"/>
              <a:gd name="connsiteY88" fmla="*/ 198100 h 290442"/>
              <a:gd name="connsiteX89" fmla="*/ 10948 w 405704"/>
              <a:gd name="connsiteY89" fmla="*/ 185587 h 290442"/>
              <a:gd name="connsiteX90" fmla="*/ 10347 w 405704"/>
              <a:gd name="connsiteY90" fmla="*/ 182038 h 290442"/>
              <a:gd name="connsiteX91" fmla="*/ 9565 w 405704"/>
              <a:gd name="connsiteY91" fmla="*/ 177706 h 290442"/>
              <a:gd name="connsiteX92" fmla="*/ 8121 w 405704"/>
              <a:gd name="connsiteY92" fmla="*/ 168984 h 290442"/>
              <a:gd name="connsiteX93" fmla="*/ 8061 w 405704"/>
              <a:gd name="connsiteY93" fmla="*/ 168863 h 290442"/>
              <a:gd name="connsiteX94" fmla="*/ 6858 w 405704"/>
              <a:gd name="connsiteY94" fmla="*/ 161885 h 290442"/>
              <a:gd name="connsiteX95" fmla="*/ 5594 w 405704"/>
              <a:gd name="connsiteY95" fmla="*/ 154004 h 290442"/>
              <a:gd name="connsiteX96" fmla="*/ 5475 w 405704"/>
              <a:gd name="connsiteY96" fmla="*/ 154004 h 290442"/>
              <a:gd name="connsiteX97" fmla="*/ 3248 w 405704"/>
              <a:gd name="connsiteY97" fmla="*/ 140589 h 290442"/>
              <a:gd name="connsiteX98" fmla="*/ 3128 w 405704"/>
              <a:gd name="connsiteY98" fmla="*/ 139626 h 290442"/>
              <a:gd name="connsiteX99" fmla="*/ 2827 w 405704"/>
              <a:gd name="connsiteY99" fmla="*/ 138183 h 290442"/>
              <a:gd name="connsiteX100" fmla="*/ 2707 w 405704"/>
              <a:gd name="connsiteY100" fmla="*/ 136980 h 290442"/>
              <a:gd name="connsiteX101" fmla="*/ 2526 w 405704"/>
              <a:gd name="connsiteY101" fmla="*/ 136198 h 290442"/>
              <a:gd name="connsiteX102" fmla="*/ 1685 w 405704"/>
              <a:gd name="connsiteY102" fmla="*/ 131265 h 290442"/>
              <a:gd name="connsiteX103" fmla="*/ 1384 w 405704"/>
              <a:gd name="connsiteY103" fmla="*/ 129400 h 290442"/>
              <a:gd name="connsiteX104" fmla="*/ 0 w 405704"/>
              <a:gd name="connsiteY104" fmla="*/ 120978 h 290442"/>
              <a:gd name="connsiteX105" fmla="*/ 13234 w 405704"/>
              <a:gd name="connsiteY105" fmla="*/ 118872 h 290442"/>
              <a:gd name="connsiteX106" fmla="*/ 38741 w 405704"/>
              <a:gd name="connsiteY106" fmla="*/ 114360 h 290442"/>
              <a:gd name="connsiteX107" fmla="*/ 48247 w 405704"/>
              <a:gd name="connsiteY107" fmla="*/ 112555 h 290442"/>
              <a:gd name="connsiteX108" fmla="*/ 49630 w 405704"/>
              <a:gd name="connsiteY108" fmla="*/ 120978 h 290442"/>
              <a:gd name="connsiteX109" fmla="*/ 65752 w 405704"/>
              <a:gd name="connsiteY109" fmla="*/ 118150 h 290442"/>
              <a:gd name="connsiteX110" fmla="*/ 67136 w 405704"/>
              <a:gd name="connsiteY110" fmla="*/ 126392 h 290442"/>
              <a:gd name="connsiteX111" fmla="*/ 82898 w 405704"/>
              <a:gd name="connsiteY111" fmla="*/ 123564 h 290442"/>
              <a:gd name="connsiteX112" fmla="*/ 80190 w 405704"/>
              <a:gd name="connsiteY112" fmla="*/ 107081 h 290442"/>
              <a:gd name="connsiteX113" fmla="*/ 77363 w 405704"/>
              <a:gd name="connsiteY113" fmla="*/ 90718 h 290442"/>
              <a:gd name="connsiteX114" fmla="*/ 74355 w 405704"/>
              <a:gd name="connsiteY114" fmla="*/ 74295 h 290442"/>
              <a:gd name="connsiteX115" fmla="*/ 58714 w 405704"/>
              <a:gd name="connsiteY115" fmla="*/ 77122 h 290442"/>
              <a:gd name="connsiteX116" fmla="*/ 56728 w 405704"/>
              <a:gd name="connsiteY116" fmla="*/ 66174 h 290442"/>
              <a:gd name="connsiteX117" fmla="*/ 57751 w 405704"/>
              <a:gd name="connsiteY117" fmla="*/ 65993 h 290442"/>
              <a:gd name="connsiteX118" fmla="*/ 96192 w 405704"/>
              <a:gd name="connsiteY118" fmla="*/ 59195 h 290442"/>
              <a:gd name="connsiteX119" fmla="*/ 98839 w 405704"/>
              <a:gd name="connsiteY119" fmla="*/ 58594 h 290442"/>
              <a:gd name="connsiteX120" fmla="*/ 120376 w 405704"/>
              <a:gd name="connsiteY120" fmla="*/ 54623 h 290442"/>
              <a:gd name="connsiteX121" fmla="*/ 122662 w 405704"/>
              <a:gd name="connsiteY121" fmla="*/ 68339 h 290442"/>
              <a:gd name="connsiteX122" fmla="*/ 124346 w 405704"/>
              <a:gd name="connsiteY122" fmla="*/ 67738 h 290442"/>
              <a:gd name="connsiteX123" fmla="*/ 126993 w 405704"/>
              <a:gd name="connsiteY123" fmla="*/ 67317 h 290442"/>
              <a:gd name="connsiteX124" fmla="*/ 127595 w 405704"/>
              <a:gd name="connsiteY124" fmla="*/ 65392 h 290442"/>
              <a:gd name="connsiteX125" fmla="*/ 131204 w 405704"/>
              <a:gd name="connsiteY125" fmla="*/ 63286 h 290442"/>
              <a:gd name="connsiteX126" fmla="*/ 132588 w 405704"/>
              <a:gd name="connsiteY126" fmla="*/ 62263 h 290442"/>
              <a:gd name="connsiteX127" fmla="*/ 135716 w 405704"/>
              <a:gd name="connsiteY127" fmla="*/ 59015 h 290442"/>
              <a:gd name="connsiteX128" fmla="*/ 135476 w 405704"/>
              <a:gd name="connsiteY128" fmla="*/ 57270 h 290442"/>
              <a:gd name="connsiteX129" fmla="*/ 136377 w 405704"/>
              <a:gd name="connsiteY129" fmla="*/ 56308 h 290442"/>
              <a:gd name="connsiteX130" fmla="*/ 138904 w 405704"/>
              <a:gd name="connsiteY130" fmla="*/ 56067 h 290442"/>
              <a:gd name="connsiteX131" fmla="*/ 139988 w 405704"/>
              <a:gd name="connsiteY131" fmla="*/ 55105 h 290442"/>
              <a:gd name="connsiteX132" fmla="*/ 140770 w 405704"/>
              <a:gd name="connsiteY132" fmla="*/ 52037 h 290442"/>
              <a:gd name="connsiteX133" fmla="*/ 143296 w 405704"/>
              <a:gd name="connsiteY133" fmla="*/ 50833 h 290442"/>
              <a:gd name="connsiteX134" fmla="*/ 143897 w 405704"/>
              <a:gd name="connsiteY134" fmla="*/ 49390 h 290442"/>
              <a:gd name="connsiteX135" fmla="*/ 143657 w 405704"/>
              <a:gd name="connsiteY135" fmla="*/ 45118 h 290442"/>
              <a:gd name="connsiteX136" fmla="*/ 145281 w 405704"/>
              <a:gd name="connsiteY136" fmla="*/ 44216 h 290442"/>
              <a:gd name="connsiteX137" fmla="*/ 145101 w 405704"/>
              <a:gd name="connsiteY137" fmla="*/ 43494 h 290442"/>
              <a:gd name="connsiteX138" fmla="*/ 147266 w 405704"/>
              <a:gd name="connsiteY138" fmla="*/ 43013 h 290442"/>
              <a:gd name="connsiteX139" fmla="*/ 148529 w 405704"/>
              <a:gd name="connsiteY139" fmla="*/ 45660 h 290442"/>
              <a:gd name="connsiteX140" fmla="*/ 152380 w 405704"/>
              <a:gd name="connsiteY140" fmla="*/ 44938 h 290442"/>
              <a:gd name="connsiteX141" fmla="*/ 153403 w 405704"/>
              <a:gd name="connsiteY141" fmla="*/ 50473 h 290442"/>
              <a:gd name="connsiteX142" fmla="*/ 169705 w 405704"/>
              <a:gd name="connsiteY142" fmla="*/ 47465 h 290442"/>
              <a:gd name="connsiteX143" fmla="*/ 168502 w 405704"/>
              <a:gd name="connsiteY143" fmla="*/ 40667 h 290442"/>
              <a:gd name="connsiteX144" fmla="*/ 184264 w 405704"/>
              <a:gd name="connsiteY144" fmla="*/ 37659 h 290442"/>
              <a:gd name="connsiteX145" fmla="*/ 187151 w 405704"/>
              <a:gd name="connsiteY145" fmla="*/ 53962 h 290442"/>
              <a:gd name="connsiteX146" fmla="*/ 190159 w 405704"/>
              <a:gd name="connsiteY146" fmla="*/ 71708 h 290442"/>
              <a:gd name="connsiteX147" fmla="*/ 192565 w 405704"/>
              <a:gd name="connsiteY147" fmla="*/ 86748 h 290442"/>
              <a:gd name="connsiteX148" fmla="*/ 204055 w 405704"/>
              <a:gd name="connsiteY148" fmla="*/ 84462 h 290442"/>
              <a:gd name="connsiteX149" fmla="*/ 211455 w 405704"/>
              <a:gd name="connsiteY149" fmla="*/ 83379 h 290442"/>
              <a:gd name="connsiteX150" fmla="*/ 220779 w 405704"/>
              <a:gd name="connsiteY150" fmla="*/ 81574 h 290442"/>
              <a:gd name="connsiteX151" fmla="*/ 224750 w 405704"/>
              <a:gd name="connsiteY151" fmla="*/ 80612 h 290442"/>
              <a:gd name="connsiteX152" fmla="*/ 232571 w 405704"/>
              <a:gd name="connsiteY152" fmla="*/ 78807 h 290442"/>
              <a:gd name="connsiteX153" fmla="*/ 240692 w 405704"/>
              <a:gd name="connsiteY153" fmla="*/ 77303 h 290442"/>
              <a:gd name="connsiteX154" fmla="*/ 249054 w 405704"/>
              <a:gd name="connsiteY154" fmla="*/ 75859 h 290442"/>
              <a:gd name="connsiteX155" fmla="*/ 256874 w 405704"/>
              <a:gd name="connsiteY155" fmla="*/ 74355 h 290442"/>
              <a:gd name="connsiteX156" fmla="*/ 272997 w 405704"/>
              <a:gd name="connsiteY156" fmla="*/ 71347 h 290442"/>
              <a:gd name="connsiteX157" fmla="*/ 271493 w 405704"/>
              <a:gd name="connsiteY157" fmla="*/ 64910 h 290442"/>
              <a:gd name="connsiteX158" fmla="*/ 283764 w 405704"/>
              <a:gd name="connsiteY158" fmla="*/ 62985 h 290442"/>
              <a:gd name="connsiteX159" fmla="*/ 296759 w 405704"/>
              <a:gd name="connsiteY159" fmla="*/ 60760 h 290442"/>
              <a:gd name="connsiteX160" fmla="*/ 307226 w 405704"/>
              <a:gd name="connsiteY160" fmla="*/ 58895 h 290442"/>
              <a:gd name="connsiteX161" fmla="*/ 327078 w 405704"/>
              <a:gd name="connsiteY161" fmla="*/ 55345 h 290442"/>
              <a:gd name="connsiteX162" fmla="*/ 341095 w 405704"/>
              <a:gd name="connsiteY162" fmla="*/ 52578 h 290442"/>
              <a:gd name="connsiteX163" fmla="*/ 335019 w 405704"/>
              <a:gd name="connsiteY163" fmla="*/ 25808 h 290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</a:cxnLst>
            <a:rect l="l" t="t" r="r" b="b"/>
            <a:pathLst>
              <a:path w="405704" h="290442">
                <a:moveTo>
                  <a:pt x="335019" y="25808"/>
                </a:moveTo>
                <a:lnTo>
                  <a:pt x="338388" y="24725"/>
                </a:lnTo>
                <a:lnTo>
                  <a:pt x="342780" y="24244"/>
                </a:lnTo>
                <a:lnTo>
                  <a:pt x="345908" y="23221"/>
                </a:lnTo>
                <a:lnTo>
                  <a:pt x="347712" y="22078"/>
                </a:lnTo>
                <a:lnTo>
                  <a:pt x="355112" y="14859"/>
                </a:lnTo>
                <a:lnTo>
                  <a:pt x="355533" y="12814"/>
                </a:lnTo>
                <a:lnTo>
                  <a:pt x="356977" y="13114"/>
                </a:lnTo>
                <a:lnTo>
                  <a:pt x="360226" y="11189"/>
                </a:lnTo>
                <a:lnTo>
                  <a:pt x="364557" y="8121"/>
                </a:lnTo>
                <a:lnTo>
                  <a:pt x="371836" y="4031"/>
                </a:lnTo>
                <a:lnTo>
                  <a:pt x="378213" y="241"/>
                </a:lnTo>
                <a:lnTo>
                  <a:pt x="380499" y="0"/>
                </a:lnTo>
                <a:lnTo>
                  <a:pt x="384709" y="1023"/>
                </a:lnTo>
                <a:lnTo>
                  <a:pt x="385552" y="6136"/>
                </a:lnTo>
                <a:lnTo>
                  <a:pt x="387717" y="17626"/>
                </a:lnTo>
                <a:lnTo>
                  <a:pt x="390003" y="29898"/>
                </a:lnTo>
                <a:lnTo>
                  <a:pt x="402998" y="27372"/>
                </a:lnTo>
                <a:lnTo>
                  <a:pt x="405705" y="41569"/>
                </a:lnTo>
                <a:lnTo>
                  <a:pt x="399809" y="42652"/>
                </a:lnTo>
                <a:lnTo>
                  <a:pt x="392711" y="44216"/>
                </a:lnTo>
                <a:lnTo>
                  <a:pt x="394877" y="56609"/>
                </a:lnTo>
                <a:lnTo>
                  <a:pt x="395237" y="58293"/>
                </a:lnTo>
                <a:lnTo>
                  <a:pt x="381581" y="61060"/>
                </a:lnTo>
                <a:lnTo>
                  <a:pt x="383687" y="72972"/>
                </a:lnTo>
                <a:lnTo>
                  <a:pt x="370332" y="75498"/>
                </a:lnTo>
                <a:lnTo>
                  <a:pt x="372919" y="89274"/>
                </a:lnTo>
                <a:lnTo>
                  <a:pt x="351262" y="93124"/>
                </a:lnTo>
                <a:lnTo>
                  <a:pt x="335921" y="96132"/>
                </a:lnTo>
                <a:lnTo>
                  <a:pt x="339050" y="109668"/>
                </a:lnTo>
                <a:lnTo>
                  <a:pt x="332553" y="110871"/>
                </a:lnTo>
                <a:lnTo>
                  <a:pt x="298323" y="116947"/>
                </a:lnTo>
                <a:lnTo>
                  <a:pt x="300669" y="129279"/>
                </a:lnTo>
                <a:lnTo>
                  <a:pt x="304038" y="146906"/>
                </a:lnTo>
                <a:lnTo>
                  <a:pt x="304880" y="152200"/>
                </a:lnTo>
                <a:lnTo>
                  <a:pt x="308189" y="170367"/>
                </a:lnTo>
                <a:lnTo>
                  <a:pt x="294954" y="172593"/>
                </a:lnTo>
                <a:lnTo>
                  <a:pt x="289840" y="173676"/>
                </a:lnTo>
                <a:lnTo>
                  <a:pt x="290081" y="174999"/>
                </a:lnTo>
                <a:lnTo>
                  <a:pt x="278771" y="177285"/>
                </a:lnTo>
                <a:lnTo>
                  <a:pt x="273538" y="178489"/>
                </a:lnTo>
                <a:lnTo>
                  <a:pt x="254708" y="182158"/>
                </a:lnTo>
                <a:lnTo>
                  <a:pt x="243399" y="184444"/>
                </a:lnTo>
                <a:lnTo>
                  <a:pt x="227758" y="187332"/>
                </a:lnTo>
                <a:lnTo>
                  <a:pt x="226735" y="182098"/>
                </a:lnTo>
                <a:lnTo>
                  <a:pt x="210492" y="185106"/>
                </a:lnTo>
                <a:lnTo>
                  <a:pt x="208146" y="171390"/>
                </a:lnTo>
                <a:lnTo>
                  <a:pt x="210853" y="170909"/>
                </a:lnTo>
                <a:lnTo>
                  <a:pt x="210372" y="168201"/>
                </a:lnTo>
                <a:lnTo>
                  <a:pt x="200928" y="169826"/>
                </a:lnTo>
                <a:lnTo>
                  <a:pt x="175661" y="174157"/>
                </a:lnTo>
                <a:lnTo>
                  <a:pt x="159057" y="177165"/>
                </a:lnTo>
                <a:lnTo>
                  <a:pt x="143056" y="179932"/>
                </a:lnTo>
                <a:lnTo>
                  <a:pt x="139626" y="161043"/>
                </a:lnTo>
                <a:lnTo>
                  <a:pt x="123624" y="164051"/>
                </a:lnTo>
                <a:lnTo>
                  <a:pt x="124046" y="166758"/>
                </a:lnTo>
                <a:lnTo>
                  <a:pt x="108164" y="169705"/>
                </a:lnTo>
                <a:lnTo>
                  <a:pt x="109608" y="177947"/>
                </a:lnTo>
                <a:lnTo>
                  <a:pt x="106600" y="178549"/>
                </a:lnTo>
                <a:lnTo>
                  <a:pt x="93485" y="181075"/>
                </a:lnTo>
                <a:lnTo>
                  <a:pt x="84402" y="182699"/>
                </a:lnTo>
                <a:lnTo>
                  <a:pt x="77303" y="184023"/>
                </a:lnTo>
                <a:lnTo>
                  <a:pt x="78807" y="192084"/>
                </a:lnTo>
                <a:lnTo>
                  <a:pt x="70746" y="193468"/>
                </a:lnTo>
                <a:lnTo>
                  <a:pt x="75077" y="218072"/>
                </a:lnTo>
                <a:lnTo>
                  <a:pt x="66775" y="219637"/>
                </a:lnTo>
                <a:lnTo>
                  <a:pt x="70084" y="238887"/>
                </a:lnTo>
                <a:lnTo>
                  <a:pt x="74054" y="260785"/>
                </a:lnTo>
                <a:lnTo>
                  <a:pt x="77423" y="280877"/>
                </a:lnTo>
                <a:lnTo>
                  <a:pt x="80491" y="281238"/>
                </a:lnTo>
                <a:lnTo>
                  <a:pt x="73573" y="282441"/>
                </a:lnTo>
                <a:lnTo>
                  <a:pt x="57270" y="285449"/>
                </a:lnTo>
                <a:lnTo>
                  <a:pt x="57270" y="285810"/>
                </a:lnTo>
                <a:lnTo>
                  <a:pt x="46803" y="287434"/>
                </a:lnTo>
                <a:lnTo>
                  <a:pt x="28455" y="290442"/>
                </a:lnTo>
                <a:lnTo>
                  <a:pt x="26890" y="281118"/>
                </a:lnTo>
                <a:lnTo>
                  <a:pt x="26650" y="280336"/>
                </a:lnTo>
                <a:lnTo>
                  <a:pt x="26409" y="278471"/>
                </a:lnTo>
                <a:lnTo>
                  <a:pt x="24604" y="266740"/>
                </a:lnTo>
                <a:lnTo>
                  <a:pt x="24364" y="265597"/>
                </a:lnTo>
                <a:lnTo>
                  <a:pt x="23040" y="257416"/>
                </a:lnTo>
                <a:lnTo>
                  <a:pt x="21958" y="250678"/>
                </a:lnTo>
                <a:lnTo>
                  <a:pt x="21657" y="249114"/>
                </a:lnTo>
                <a:lnTo>
                  <a:pt x="18288" y="228660"/>
                </a:lnTo>
                <a:lnTo>
                  <a:pt x="17987" y="226615"/>
                </a:lnTo>
                <a:lnTo>
                  <a:pt x="16182" y="216087"/>
                </a:lnTo>
                <a:lnTo>
                  <a:pt x="15460" y="212839"/>
                </a:lnTo>
                <a:lnTo>
                  <a:pt x="15160" y="210312"/>
                </a:lnTo>
                <a:lnTo>
                  <a:pt x="13174" y="198100"/>
                </a:lnTo>
                <a:lnTo>
                  <a:pt x="10948" y="185587"/>
                </a:lnTo>
                <a:lnTo>
                  <a:pt x="10347" y="182038"/>
                </a:lnTo>
                <a:lnTo>
                  <a:pt x="9565" y="177706"/>
                </a:lnTo>
                <a:lnTo>
                  <a:pt x="8121" y="168984"/>
                </a:lnTo>
                <a:lnTo>
                  <a:pt x="8061" y="168863"/>
                </a:lnTo>
                <a:lnTo>
                  <a:pt x="6858" y="161885"/>
                </a:lnTo>
                <a:lnTo>
                  <a:pt x="5594" y="154004"/>
                </a:lnTo>
                <a:lnTo>
                  <a:pt x="5475" y="154004"/>
                </a:lnTo>
                <a:lnTo>
                  <a:pt x="3248" y="140589"/>
                </a:lnTo>
                <a:lnTo>
                  <a:pt x="3128" y="139626"/>
                </a:lnTo>
                <a:lnTo>
                  <a:pt x="2827" y="138183"/>
                </a:lnTo>
                <a:lnTo>
                  <a:pt x="2707" y="136980"/>
                </a:lnTo>
                <a:lnTo>
                  <a:pt x="2526" y="136198"/>
                </a:lnTo>
                <a:lnTo>
                  <a:pt x="1685" y="131265"/>
                </a:lnTo>
                <a:lnTo>
                  <a:pt x="1384" y="129400"/>
                </a:lnTo>
                <a:lnTo>
                  <a:pt x="0" y="120978"/>
                </a:lnTo>
                <a:lnTo>
                  <a:pt x="13234" y="118872"/>
                </a:lnTo>
                <a:lnTo>
                  <a:pt x="38741" y="114360"/>
                </a:lnTo>
                <a:lnTo>
                  <a:pt x="48247" y="112555"/>
                </a:lnTo>
                <a:lnTo>
                  <a:pt x="49630" y="120978"/>
                </a:lnTo>
                <a:lnTo>
                  <a:pt x="65752" y="118150"/>
                </a:lnTo>
                <a:lnTo>
                  <a:pt x="67136" y="126392"/>
                </a:lnTo>
                <a:lnTo>
                  <a:pt x="82898" y="123564"/>
                </a:lnTo>
                <a:lnTo>
                  <a:pt x="80190" y="107081"/>
                </a:lnTo>
                <a:lnTo>
                  <a:pt x="77363" y="90718"/>
                </a:lnTo>
                <a:lnTo>
                  <a:pt x="74355" y="74295"/>
                </a:lnTo>
                <a:lnTo>
                  <a:pt x="58714" y="77122"/>
                </a:lnTo>
                <a:lnTo>
                  <a:pt x="56728" y="66174"/>
                </a:lnTo>
                <a:lnTo>
                  <a:pt x="57751" y="65993"/>
                </a:lnTo>
                <a:lnTo>
                  <a:pt x="96192" y="59195"/>
                </a:lnTo>
                <a:lnTo>
                  <a:pt x="98839" y="58594"/>
                </a:lnTo>
                <a:lnTo>
                  <a:pt x="120376" y="54623"/>
                </a:lnTo>
                <a:lnTo>
                  <a:pt x="122662" y="68339"/>
                </a:lnTo>
                <a:lnTo>
                  <a:pt x="124346" y="67738"/>
                </a:lnTo>
                <a:lnTo>
                  <a:pt x="126993" y="67317"/>
                </a:lnTo>
                <a:lnTo>
                  <a:pt x="127595" y="65392"/>
                </a:lnTo>
                <a:lnTo>
                  <a:pt x="131204" y="63286"/>
                </a:lnTo>
                <a:lnTo>
                  <a:pt x="132588" y="62263"/>
                </a:lnTo>
                <a:lnTo>
                  <a:pt x="135716" y="59015"/>
                </a:lnTo>
                <a:lnTo>
                  <a:pt x="135476" y="57270"/>
                </a:lnTo>
                <a:lnTo>
                  <a:pt x="136377" y="56308"/>
                </a:lnTo>
                <a:lnTo>
                  <a:pt x="138904" y="56067"/>
                </a:lnTo>
                <a:lnTo>
                  <a:pt x="139988" y="55105"/>
                </a:lnTo>
                <a:lnTo>
                  <a:pt x="140770" y="52037"/>
                </a:lnTo>
                <a:lnTo>
                  <a:pt x="143296" y="50833"/>
                </a:lnTo>
                <a:lnTo>
                  <a:pt x="143897" y="49390"/>
                </a:lnTo>
                <a:lnTo>
                  <a:pt x="143657" y="45118"/>
                </a:lnTo>
                <a:lnTo>
                  <a:pt x="145281" y="44216"/>
                </a:lnTo>
                <a:lnTo>
                  <a:pt x="145101" y="43494"/>
                </a:lnTo>
                <a:lnTo>
                  <a:pt x="147266" y="43013"/>
                </a:lnTo>
                <a:lnTo>
                  <a:pt x="148529" y="45660"/>
                </a:lnTo>
                <a:lnTo>
                  <a:pt x="152380" y="44938"/>
                </a:lnTo>
                <a:lnTo>
                  <a:pt x="153403" y="50473"/>
                </a:lnTo>
                <a:lnTo>
                  <a:pt x="169705" y="47465"/>
                </a:lnTo>
                <a:lnTo>
                  <a:pt x="168502" y="40667"/>
                </a:lnTo>
                <a:lnTo>
                  <a:pt x="184264" y="37659"/>
                </a:lnTo>
                <a:lnTo>
                  <a:pt x="187151" y="53962"/>
                </a:lnTo>
                <a:lnTo>
                  <a:pt x="190159" y="71708"/>
                </a:lnTo>
                <a:lnTo>
                  <a:pt x="192565" y="86748"/>
                </a:lnTo>
                <a:lnTo>
                  <a:pt x="204055" y="84462"/>
                </a:lnTo>
                <a:lnTo>
                  <a:pt x="211455" y="83379"/>
                </a:lnTo>
                <a:lnTo>
                  <a:pt x="220779" y="81574"/>
                </a:lnTo>
                <a:lnTo>
                  <a:pt x="224750" y="80612"/>
                </a:lnTo>
                <a:lnTo>
                  <a:pt x="232571" y="78807"/>
                </a:lnTo>
                <a:lnTo>
                  <a:pt x="240692" y="77303"/>
                </a:lnTo>
                <a:lnTo>
                  <a:pt x="249054" y="75859"/>
                </a:lnTo>
                <a:lnTo>
                  <a:pt x="256874" y="74355"/>
                </a:lnTo>
                <a:lnTo>
                  <a:pt x="272997" y="71347"/>
                </a:lnTo>
                <a:lnTo>
                  <a:pt x="271493" y="64910"/>
                </a:lnTo>
                <a:lnTo>
                  <a:pt x="283764" y="62985"/>
                </a:lnTo>
                <a:lnTo>
                  <a:pt x="296759" y="60760"/>
                </a:lnTo>
                <a:lnTo>
                  <a:pt x="307226" y="58895"/>
                </a:lnTo>
                <a:lnTo>
                  <a:pt x="327078" y="55345"/>
                </a:lnTo>
                <a:lnTo>
                  <a:pt x="341095" y="52578"/>
                </a:lnTo>
                <a:lnTo>
                  <a:pt x="335019" y="2580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" name="Freeform: Shape 311" title="OH-6">
            <a:extLst>
              <a:ext uri="{FF2B5EF4-FFF2-40B4-BE49-F238E27FC236}">
                <a16:creationId xmlns:a16="http://schemas.microsoft.com/office/drawing/2014/main" id="{8979DBFF-D983-6C24-8977-77E3D47C613D}"/>
              </a:ext>
            </a:extLst>
          </p:cNvPr>
          <p:cNvSpPr/>
          <p:nvPr/>
        </p:nvSpPr>
        <p:spPr>
          <a:xfrm>
            <a:off x="6478316" y="3303418"/>
            <a:ext cx="130154" cy="303950"/>
          </a:xfrm>
          <a:custGeom>
            <a:avLst/>
            <a:gdLst>
              <a:gd name="connsiteX0" fmla="*/ 2406 w 162907"/>
              <a:gd name="connsiteY0" fmla="*/ 119955 h 393974"/>
              <a:gd name="connsiteX1" fmla="*/ 0 w 162907"/>
              <a:gd name="connsiteY1" fmla="*/ 107021 h 393974"/>
              <a:gd name="connsiteX2" fmla="*/ 1925 w 162907"/>
              <a:gd name="connsiteY2" fmla="*/ 106600 h 393974"/>
              <a:gd name="connsiteX3" fmla="*/ 15400 w 162907"/>
              <a:gd name="connsiteY3" fmla="*/ 104615 h 393974"/>
              <a:gd name="connsiteX4" fmla="*/ 16182 w 162907"/>
              <a:gd name="connsiteY4" fmla="*/ 106058 h 393974"/>
              <a:gd name="connsiteX5" fmla="*/ 16964 w 162907"/>
              <a:gd name="connsiteY5" fmla="*/ 104314 h 393974"/>
              <a:gd name="connsiteX6" fmla="*/ 17746 w 162907"/>
              <a:gd name="connsiteY6" fmla="*/ 104133 h 393974"/>
              <a:gd name="connsiteX7" fmla="*/ 17746 w 162907"/>
              <a:gd name="connsiteY7" fmla="*/ 102148 h 393974"/>
              <a:gd name="connsiteX8" fmla="*/ 16784 w 162907"/>
              <a:gd name="connsiteY8" fmla="*/ 102329 h 393974"/>
              <a:gd name="connsiteX9" fmla="*/ 14919 w 162907"/>
              <a:gd name="connsiteY9" fmla="*/ 98719 h 393974"/>
              <a:gd name="connsiteX10" fmla="*/ 16724 w 162907"/>
              <a:gd name="connsiteY10" fmla="*/ 96132 h 393974"/>
              <a:gd name="connsiteX11" fmla="*/ 16604 w 162907"/>
              <a:gd name="connsiteY11" fmla="*/ 94929 h 393974"/>
              <a:gd name="connsiteX12" fmla="*/ 14618 w 162907"/>
              <a:gd name="connsiteY12" fmla="*/ 92643 h 393974"/>
              <a:gd name="connsiteX13" fmla="*/ 15400 w 162907"/>
              <a:gd name="connsiteY13" fmla="*/ 92222 h 393974"/>
              <a:gd name="connsiteX14" fmla="*/ 14799 w 162907"/>
              <a:gd name="connsiteY14" fmla="*/ 90718 h 393974"/>
              <a:gd name="connsiteX15" fmla="*/ 16242 w 162907"/>
              <a:gd name="connsiteY15" fmla="*/ 91621 h 393974"/>
              <a:gd name="connsiteX16" fmla="*/ 16303 w 162907"/>
              <a:gd name="connsiteY16" fmla="*/ 92824 h 393974"/>
              <a:gd name="connsiteX17" fmla="*/ 18108 w 162907"/>
              <a:gd name="connsiteY17" fmla="*/ 93185 h 393974"/>
              <a:gd name="connsiteX18" fmla="*/ 17145 w 162907"/>
              <a:gd name="connsiteY18" fmla="*/ 92282 h 393974"/>
              <a:gd name="connsiteX19" fmla="*/ 18288 w 162907"/>
              <a:gd name="connsiteY19" fmla="*/ 90478 h 393974"/>
              <a:gd name="connsiteX20" fmla="*/ 20093 w 162907"/>
              <a:gd name="connsiteY20" fmla="*/ 90117 h 393974"/>
              <a:gd name="connsiteX21" fmla="*/ 20875 w 162907"/>
              <a:gd name="connsiteY21" fmla="*/ 88793 h 393974"/>
              <a:gd name="connsiteX22" fmla="*/ 18769 w 162907"/>
              <a:gd name="connsiteY22" fmla="*/ 88733 h 393974"/>
              <a:gd name="connsiteX23" fmla="*/ 18468 w 162907"/>
              <a:gd name="connsiteY23" fmla="*/ 86928 h 393974"/>
              <a:gd name="connsiteX24" fmla="*/ 28093 w 162907"/>
              <a:gd name="connsiteY24" fmla="*/ 85424 h 393974"/>
              <a:gd name="connsiteX25" fmla="*/ 30260 w 162907"/>
              <a:gd name="connsiteY25" fmla="*/ 99441 h 393974"/>
              <a:gd name="connsiteX26" fmla="*/ 31462 w 162907"/>
              <a:gd name="connsiteY26" fmla="*/ 99200 h 393974"/>
              <a:gd name="connsiteX27" fmla="*/ 31462 w 162907"/>
              <a:gd name="connsiteY27" fmla="*/ 97817 h 393974"/>
              <a:gd name="connsiteX28" fmla="*/ 34169 w 162907"/>
              <a:gd name="connsiteY28" fmla="*/ 97937 h 393974"/>
              <a:gd name="connsiteX29" fmla="*/ 33929 w 162907"/>
              <a:gd name="connsiteY29" fmla="*/ 94508 h 393974"/>
              <a:gd name="connsiteX30" fmla="*/ 36877 w 162907"/>
              <a:gd name="connsiteY30" fmla="*/ 93245 h 393974"/>
              <a:gd name="connsiteX31" fmla="*/ 38140 w 162907"/>
              <a:gd name="connsiteY31" fmla="*/ 96493 h 393974"/>
              <a:gd name="connsiteX32" fmla="*/ 39584 w 162907"/>
              <a:gd name="connsiteY32" fmla="*/ 96072 h 393974"/>
              <a:gd name="connsiteX33" fmla="*/ 39584 w 162907"/>
              <a:gd name="connsiteY33" fmla="*/ 94989 h 393974"/>
              <a:gd name="connsiteX34" fmla="*/ 37899 w 162907"/>
              <a:gd name="connsiteY34" fmla="*/ 95290 h 393974"/>
              <a:gd name="connsiteX35" fmla="*/ 36937 w 162907"/>
              <a:gd name="connsiteY35" fmla="*/ 93305 h 393974"/>
              <a:gd name="connsiteX36" fmla="*/ 36215 w 162907"/>
              <a:gd name="connsiteY36" fmla="*/ 93064 h 393974"/>
              <a:gd name="connsiteX37" fmla="*/ 37177 w 162907"/>
              <a:gd name="connsiteY37" fmla="*/ 91801 h 393974"/>
              <a:gd name="connsiteX38" fmla="*/ 38862 w 162907"/>
              <a:gd name="connsiteY38" fmla="*/ 92282 h 393974"/>
              <a:gd name="connsiteX39" fmla="*/ 38862 w 162907"/>
              <a:gd name="connsiteY39" fmla="*/ 89876 h 393974"/>
              <a:gd name="connsiteX40" fmla="*/ 39945 w 162907"/>
              <a:gd name="connsiteY40" fmla="*/ 90177 h 393974"/>
              <a:gd name="connsiteX41" fmla="*/ 40546 w 162907"/>
              <a:gd name="connsiteY41" fmla="*/ 88913 h 393974"/>
              <a:gd name="connsiteX42" fmla="*/ 44035 w 162907"/>
              <a:gd name="connsiteY42" fmla="*/ 89274 h 393974"/>
              <a:gd name="connsiteX43" fmla="*/ 45058 w 162907"/>
              <a:gd name="connsiteY43" fmla="*/ 88673 h 393974"/>
              <a:gd name="connsiteX44" fmla="*/ 47164 w 162907"/>
              <a:gd name="connsiteY44" fmla="*/ 90177 h 393974"/>
              <a:gd name="connsiteX45" fmla="*/ 47705 w 162907"/>
              <a:gd name="connsiteY45" fmla="*/ 92342 h 393974"/>
              <a:gd name="connsiteX46" fmla="*/ 49029 w 162907"/>
              <a:gd name="connsiteY46" fmla="*/ 91380 h 393974"/>
              <a:gd name="connsiteX47" fmla="*/ 48547 w 162907"/>
              <a:gd name="connsiteY47" fmla="*/ 90177 h 393974"/>
              <a:gd name="connsiteX48" fmla="*/ 48969 w 162907"/>
              <a:gd name="connsiteY48" fmla="*/ 88372 h 393974"/>
              <a:gd name="connsiteX49" fmla="*/ 47946 w 162907"/>
              <a:gd name="connsiteY49" fmla="*/ 88011 h 393974"/>
              <a:gd name="connsiteX50" fmla="*/ 42652 w 162907"/>
              <a:gd name="connsiteY50" fmla="*/ 88974 h 393974"/>
              <a:gd name="connsiteX51" fmla="*/ 40607 w 162907"/>
              <a:gd name="connsiteY51" fmla="*/ 88733 h 393974"/>
              <a:gd name="connsiteX52" fmla="*/ 40967 w 162907"/>
              <a:gd name="connsiteY52" fmla="*/ 87710 h 393974"/>
              <a:gd name="connsiteX53" fmla="*/ 43253 w 162907"/>
              <a:gd name="connsiteY53" fmla="*/ 87289 h 393974"/>
              <a:gd name="connsiteX54" fmla="*/ 42592 w 162907"/>
              <a:gd name="connsiteY54" fmla="*/ 84943 h 393974"/>
              <a:gd name="connsiteX55" fmla="*/ 43374 w 162907"/>
              <a:gd name="connsiteY55" fmla="*/ 85244 h 393974"/>
              <a:gd name="connsiteX56" fmla="*/ 43073 w 162907"/>
              <a:gd name="connsiteY56" fmla="*/ 83920 h 393974"/>
              <a:gd name="connsiteX57" fmla="*/ 44457 w 162907"/>
              <a:gd name="connsiteY57" fmla="*/ 83680 h 393974"/>
              <a:gd name="connsiteX58" fmla="*/ 38982 w 162907"/>
              <a:gd name="connsiteY58" fmla="*/ 49991 h 393974"/>
              <a:gd name="connsiteX59" fmla="*/ 52578 w 162907"/>
              <a:gd name="connsiteY59" fmla="*/ 47224 h 393974"/>
              <a:gd name="connsiteX60" fmla="*/ 80371 w 162907"/>
              <a:gd name="connsiteY60" fmla="*/ 41449 h 393974"/>
              <a:gd name="connsiteX61" fmla="*/ 78145 w 162907"/>
              <a:gd name="connsiteY61" fmla="*/ 31342 h 393974"/>
              <a:gd name="connsiteX62" fmla="*/ 74536 w 162907"/>
              <a:gd name="connsiteY62" fmla="*/ 14197 h 393974"/>
              <a:gd name="connsiteX63" fmla="*/ 90597 w 162907"/>
              <a:gd name="connsiteY63" fmla="*/ 10708 h 393974"/>
              <a:gd name="connsiteX64" fmla="*/ 130663 w 162907"/>
              <a:gd name="connsiteY64" fmla="*/ 2406 h 393974"/>
              <a:gd name="connsiteX65" fmla="*/ 141491 w 162907"/>
              <a:gd name="connsiteY65" fmla="*/ 0 h 393974"/>
              <a:gd name="connsiteX66" fmla="*/ 142634 w 162907"/>
              <a:gd name="connsiteY66" fmla="*/ 5234 h 393974"/>
              <a:gd name="connsiteX67" fmla="*/ 142935 w 162907"/>
              <a:gd name="connsiteY67" fmla="*/ 6738 h 393974"/>
              <a:gd name="connsiteX68" fmla="*/ 143236 w 162907"/>
              <a:gd name="connsiteY68" fmla="*/ 7941 h 393974"/>
              <a:gd name="connsiteX69" fmla="*/ 144018 w 162907"/>
              <a:gd name="connsiteY69" fmla="*/ 11490 h 393974"/>
              <a:gd name="connsiteX70" fmla="*/ 144319 w 162907"/>
              <a:gd name="connsiteY70" fmla="*/ 13114 h 393974"/>
              <a:gd name="connsiteX71" fmla="*/ 144379 w 162907"/>
              <a:gd name="connsiteY71" fmla="*/ 13355 h 393974"/>
              <a:gd name="connsiteX72" fmla="*/ 146304 w 162907"/>
              <a:gd name="connsiteY72" fmla="*/ 22258 h 393974"/>
              <a:gd name="connsiteX73" fmla="*/ 147868 w 162907"/>
              <a:gd name="connsiteY73" fmla="*/ 29778 h 393974"/>
              <a:gd name="connsiteX74" fmla="*/ 148109 w 162907"/>
              <a:gd name="connsiteY74" fmla="*/ 30741 h 393974"/>
              <a:gd name="connsiteX75" fmla="*/ 148650 w 162907"/>
              <a:gd name="connsiteY75" fmla="*/ 33568 h 393974"/>
              <a:gd name="connsiteX76" fmla="*/ 149973 w 162907"/>
              <a:gd name="connsiteY76" fmla="*/ 39524 h 393974"/>
              <a:gd name="connsiteX77" fmla="*/ 150214 w 162907"/>
              <a:gd name="connsiteY77" fmla="*/ 40787 h 393974"/>
              <a:gd name="connsiteX78" fmla="*/ 150335 w 162907"/>
              <a:gd name="connsiteY78" fmla="*/ 41509 h 393974"/>
              <a:gd name="connsiteX79" fmla="*/ 150755 w 162907"/>
              <a:gd name="connsiteY79" fmla="*/ 43193 h 393974"/>
              <a:gd name="connsiteX80" fmla="*/ 150936 w 162907"/>
              <a:gd name="connsiteY80" fmla="*/ 43795 h 393974"/>
              <a:gd name="connsiteX81" fmla="*/ 151658 w 162907"/>
              <a:gd name="connsiteY81" fmla="*/ 47044 h 393974"/>
              <a:gd name="connsiteX82" fmla="*/ 151899 w 162907"/>
              <a:gd name="connsiteY82" fmla="*/ 48247 h 393974"/>
              <a:gd name="connsiteX83" fmla="*/ 152861 w 162907"/>
              <a:gd name="connsiteY83" fmla="*/ 52879 h 393974"/>
              <a:gd name="connsiteX84" fmla="*/ 153403 w 162907"/>
              <a:gd name="connsiteY84" fmla="*/ 55406 h 393974"/>
              <a:gd name="connsiteX85" fmla="*/ 153823 w 162907"/>
              <a:gd name="connsiteY85" fmla="*/ 57090 h 393974"/>
              <a:gd name="connsiteX86" fmla="*/ 155207 w 162907"/>
              <a:gd name="connsiteY86" fmla="*/ 63647 h 393974"/>
              <a:gd name="connsiteX87" fmla="*/ 155327 w 162907"/>
              <a:gd name="connsiteY87" fmla="*/ 64128 h 393974"/>
              <a:gd name="connsiteX88" fmla="*/ 155869 w 162907"/>
              <a:gd name="connsiteY88" fmla="*/ 66896 h 393974"/>
              <a:gd name="connsiteX89" fmla="*/ 156230 w 162907"/>
              <a:gd name="connsiteY89" fmla="*/ 68460 h 393974"/>
              <a:gd name="connsiteX90" fmla="*/ 156952 w 162907"/>
              <a:gd name="connsiteY90" fmla="*/ 72009 h 393974"/>
              <a:gd name="connsiteX91" fmla="*/ 158155 w 162907"/>
              <a:gd name="connsiteY91" fmla="*/ 77604 h 393974"/>
              <a:gd name="connsiteX92" fmla="*/ 159358 w 162907"/>
              <a:gd name="connsiteY92" fmla="*/ 83018 h 393974"/>
              <a:gd name="connsiteX93" fmla="*/ 160561 w 162907"/>
              <a:gd name="connsiteY93" fmla="*/ 89034 h 393974"/>
              <a:gd name="connsiteX94" fmla="*/ 160922 w 162907"/>
              <a:gd name="connsiteY94" fmla="*/ 90177 h 393974"/>
              <a:gd name="connsiteX95" fmla="*/ 160922 w 162907"/>
              <a:gd name="connsiteY95" fmla="*/ 90297 h 393974"/>
              <a:gd name="connsiteX96" fmla="*/ 161223 w 162907"/>
              <a:gd name="connsiteY96" fmla="*/ 91500 h 393974"/>
              <a:gd name="connsiteX97" fmla="*/ 161403 w 162907"/>
              <a:gd name="connsiteY97" fmla="*/ 92222 h 393974"/>
              <a:gd name="connsiteX98" fmla="*/ 157914 w 162907"/>
              <a:gd name="connsiteY98" fmla="*/ 94809 h 393974"/>
              <a:gd name="connsiteX99" fmla="*/ 156892 w 162907"/>
              <a:gd name="connsiteY99" fmla="*/ 95651 h 393974"/>
              <a:gd name="connsiteX100" fmla="*/ 155869 w 162907"/>
              <a:gd name="connsiteY100" fmla="*/ 96854 h 393974"/>
              <a:gd name="connsiteX101" fmla="*/ 155508 w 162907"/>
              <a:gd name="connsiteY101" fmla="*/ 97636 h 393974"/>
              <a:gd name="connsiteX102" fmla="*/ 154004 w 162907"/>
              <a:gd name="connsiteY102" fmla="*/ 98659 h 393974"/>
              <a:gd name="connsiteX103" fmla="*/ 153162 w 162907"/>
              <a:gd name="connsiteY103" fmla="*/ 98599 h 393974"/>
              <a:gd name="connsiteX104" fmla="*/ 151537 w 162907"/>
              <a:gd name="connsiteY104" fmla="*/ 97396 h 393974"/>
              <a:gd name="connsiteX105" fmla="*/ 149372 w 162907"/>
              <a:gd name="connsiteY105" fmla="*/ 97817 h 393974"/>
              <a:gd name="connsiteX106" fmla="*/ 148770 w 162907"/>
              <a:gd name="connsiteY106" fmla="*/ 98118 h 393974"/>
              <a:gd name="connsiteX107" fmla="*/ 146665 w 162907"/>
              <a:gd name="connsiteY107" fmla="*/ 99381 h 393974"/>
              <a:gd name="connsiteX108" fmla="*/ 146183 w 162907"/>
              <a:gd name="connsiteY108" fmla="*/ 99982 h 393974"/>
              <a:gd name="connsiteX109" fmla="*/ 145823 w 162907"/>
              <a:gd name="connsiteY109" fmla="*/ 100885 h 393974"/>
              <a:gd name="connsiteX110" fmla="*/ 145582 w 162907"/>
              <a:gd name="connsiteY110" fmla="*/ 101366 h 393974"/>
              <a:gd name="connsiteX111" fmla="*/ 144860 w 162907"/>
              <a:gd name="connsiteY111" fmla="*/ 103171 h 393974"/>
              <a:gd name="connsiteX112" fmla="*/ 144138 w 162907"/>
              <a:gd name="connsiteY112" fmla="*/ 104374 h 393974"/>
              <a:gd name="connsiteX113" fmla="*/ 143116 w 162907"/>
              <a:gd name="connsiteY113" fmla="*/ 105577 h 393974"/>
              <a:gd name="connsiteX114" fmla="*/ 142935 w 162907"/>
              <a:gd name="connsiteY114" fmla="*/ 106299 h 393974"/>
              <a:gd name="connsiteX115" fmla="*/ 143056 w 162907"/>
              <a:gd name="connsiteY115" fmla="*/ 108164 h 393974"/>
              <a:gd name="connsiteX116" fmla="*/ 143778 w 162907"/>
              <a:gd name="connsiteY116" fmla="*/ 109487 h 393974"/>
              <a:gd name="connsiteX117" fmla="*/ 145762 w 162907"/>
              <a:gd name="connsiteY117" fmla="*/ 110570 h 393974"/>
              <a:gd name="connsiteX118" fmla="*/ 147808 w 162907"/>
              <a:gd name="connsiteY118" fmla="*/ 112736 h 393974"/>
              <a:gd name="connsiteX119" fmla="*/ 148770 w 162907"/>
              <a:gd name="connsiteY119" fmla="*/ 113759 h 393974"/>
              <a:gd name="connsiteX120" fmla="*/ 150335 w 162907"/>
              <a:gd name="connsiteY120" fmla="*/ 114841 h 393974"/>
              <a:gd name="connsiteX121" fmla="*/ 151177 w 162907"/>
              <a:gd name="connsiteY121" fmla="*/ 116526 h 393974"/>
              <a:gd name="connsiteX122" fmla="*/ 151718 w 162907"/>
              <a:gd name="connsiteY122" fmla="*/ 117428 h 393974"/>
              <a:gd name="connsiteX123" fmla="*/ 151838 w 162907"/>
              <a:gd name="connsiteY123" fmla="*/ 118150 h 393974"/>
              <a:gd name="connsiteX124" fmla="*/ 152140 w 162907"/>
              <a:gd name="connsiteY124" fmla="*/ 118692 h 393974"/>
              <a:gd name="connsiteX125" fmla="*/ 152981 w 162907"/>
              <a:gd name="connsiteY125" fmla="*/ 120797 h 393974"/>
              <a:gd name="connsiteX126" fmla="*/ 154786 w 162907"/>
              <a:gd name="connsiteY126" fmla="*/ 122843 h 393974"/>
              <a:gd name="connsiteX127" fmla="*/ 156170 w 162907"/>
              <a:gd name="connsiteY127" fmla="*/ 123685 h 393974"/>
              <a:gd name="connsiteX128" fmla="*/ 156350 w 162907"/>
              <a:gd name="connsiteY128" fmla="*/ 123865 h 393974"/>
              <a:gd name="connsiteX129" fmla="*/ 157253 w 162907"/>
              <a:gd name="connsiteY129" fmla="*/ 125068 h 393974"/>
              <a:gd name="connsiteX130" fmla="*/ 157493 w 162907"/>
              <a:gd name="connsiteY130" fmla="*/ 125790 h 393974"/>
              <a:gd name="connsiteX131" fmla="*/ 157613 w 162907"/>
              <a:gd name="connsiteY131" fmla="*/ 127354 h 393974"/>
              <a:gd name="connsiteX132" fmla="*/ 157193 w 162907"/>
              <a:gd name="connsiteY132" fmla="*/ 129761 h 393974"/>
              <a:gd name="connsiteX133" fmla="*/ 156591 w 162907"/>
              <a:gd name="connsiteY133" fmla="*/ 131926 h 393974"/>
              <a:gd name="connsiteX134" fmla="*/ 156471 w 162907"/>
              <a:gd name="connsiteY134" fmla="*/ 133129 h 393974"/>
              <a:gd name="connsiteX135" fmla="*/ 156591 w 162907"/>
              <a:gd name="connsiteY135" fmla="*/ 134212 h 393974"/>
              <a:gd name="connsiteX136" fmla="*/ 156831 w 162907"/>
              <a:gd name="connsiteY136" fmla="*/ 134874 h 393974"/>
              <a:gd name="connsiteX137" fmla="*/ 157193 w 162907"/>
              <a:gd name="connsiteY137" fmla="*/ 136378 h 393974"/>
              <a:gd name="connsiteX138" fmla="*/ 157313 w 162907"/>
              <a:gd name="connsiteY138" fmla="*/ 138062 h 393974"/>
              <a:gd name="connsiteX139" fmla="*/ 157613 w 162907"/>
              <a:gd name="connsiteY139" fmla="*/ 138664 h 393974"/>
              <a:gd name="connsiteX140" fmla="*/ 157734 w 162907"/>
              <a:gd name="connsiteY140" fmla="*/ 139205 h 393974"/>
              <a:gd name="connsiteX141" fmla="*/ 155869 w 162907"/>
              <a:gd name="connsiteY141" fmla="*/ 141010 h 393974"/>
              <a:gd name="connsiteX142" fmla="*/ 155388 w 162907"/>
              <a:gd name="connsiteY142" fmla="*/ 141491 h 393974"/>
              <a:gd name="connsiteX143" fmla="*/ 155388 w 162907"/>
              <a:gd name="connsiteY143" fmla="*/ 142093 h 393974"/>
              <a:gd name="connsiteX144" fmla="*/ 155809 w 162907"/>
              <a:gd name="connsiteY144" fmla="*/ 142995 h 393974"/>
              <a:gd name="connsiteX145" fmla="*/ 155929 w 162907"/>
              <a:gd name="connsiteY145" fmla="*/ 142875 h 393974"/>
              <a:gd name="connsiteX146" fmla="*/ 156531 w 162907"/>
              <a:gd name="connsiteY146" fmla="*/ 142995 h 393974"/>
              <a:gd name="connsiteX147" fmla="*/ 157674 w 162907"/>
              <a:gd name="connsiteY147" fmla="*/ 143296 h 393974"/>
              <a:gd name="connsiteX148" fmla="*/ 158456 w 162907"/>
              <a:gd name="connsiteY148" fmla="*/ 143717 h 393974"/>
              <a:gd name="connsiteX149" fmla="*/ 159719 w 162907"/>
              <a:gd name="connsiteY149" fmla="*/ 145221 h 393974"/>
              <a:gd name="connsiteX150" fmla="*/ 159899 w 162907"/>
              <a:gd name="connsiteY150" fmla="*/ 146725 h 393974"/>
              <a:gd name="connsiteX151" fmla="*/ 159839 w 162907"/>
              <a:gd name="connsiteY151" fmla="*/ 147327 h 393974"/>
              <a:gd name="connsiteX152" fmla="*/ 159899 w 162907"/>
              <a:gd name="connsiteY152" fmla="*/ 149492 h 393974"/>
              <a:gd name="connsiteX153" fmla="*/ 160501 w 162907"/>
              <a:gd name="connsiteY153" fmla="*/ 150696 h 393974"/>
              <a:gd name="connsiteX154" fmla="*/ 161704 w 162907"/>
              <a:gd name="connsiteY154" fmla="*/ 152380 h 393974"/>
              <a:gd name="connsiteX155" fmla="*/ 162907 w 162907"/>
              <a:gd name="connsiteY155" fmla="*/ 154786 h 393974"/>
              <a:gd name="connsiteX156" fmla="*/ 162847 w 162907"/>
              <a:gd name="connsiteY156" fmla="*/ 156110 h 393974"/>
              <a:gd name="connsiteX157" fmla="*/ 162487 w 162907"/>
              <a:gd name="connsiteY157" fmla="*/ 157373 h 393974"/>
              <a:gd name="connsiteX158" fmla="*/ 162185 w 162907"/>
              <a:gd name="connsiteY158" fmla="*/ 158817 h 393974"/>
              <a:gd name="connsiteX159" fmla="*/ 161825 w 162907"/>
              <a:gd name="connsiteY159" fmla="*/ 159960 h 393974"/>
              <a:gd name="connsiteX160" fmla="*/ 161825 w 162907"/>
              <a:gd name="connsiteY160" fmla="*/ 161223 h 393974"/>
              <a:gd name="connsiteX161" fmla="*/ 162426 w 162907"/>
              <a:gd name="connsiteY161" fmla="*/ 163630 h 393974"/>
              <a:gd name="connsiteX162" fmla="*/ 162306 w 162907"/>
              <a:gd name="connsiteY162" fmla="*/ 165013 h 393974"/>
              <a:gd name="connsiteX163" fmla="*/ 161945 w 162907"/>
              <a:gd name="connsiteY163" fmla="*/ 165795 h 393974"/>
              <a:gd name="connsiteX164" fmla="*/ 160261 w 162907"/>
              <a:gd name="connsiteY164" fmla="*/ 167600 h 393974"/>
              <a:gd name="connsiteX165" fmla="*/ 159298 w 162907"/>
              <a:gd name="connsiteY165" fmla="*/ 168382 h 393974"/>
              <a:gd name="connsiteX166" fmla="*/ 158456 w 162907"/>
              <a:gd name="connsiteY166" fmla="*/ 169826 h 393974"/>
              <a:gd name="connsiteX167" fmla="*/ 157734 w 162907"/>
              <a:gd name="connsiteY167" fmla="*/ 172954 h 393974"/>
              <a:gd name="connsiteX168" fmla="*/ 157794 w 162907"/>
              <a:gd name="connsiteY168" fmla="*/ 174999 h 393974"/>
              <a:gd name="connsiteX169" fmla="*/ 158095 w 162907"/>
              <a:gd name="connsiteY169" fmla="*/ 176203 h 393974"/>
              <a:gd name="connsiteX170" fmla="*/ 157734 w 162907"/>
              <a:gd name="connsiteY170" fmla="*/ 180293 h 393974"/>
              <a:gd name="connsiteX171" fmla="*/ 156651 w 162907"/>
              <a:gd name="connsiteY171" fmla="*/ 181797 h 393974"/>
              <a:gd name="connsiteX172" fmla="*/ 156230 w 162907"/>
              <a:gd name="connsiteY172" fmla="*/ 182639 h 393974"/>
              <a:gd name="connsiteX173" fmla="*/ 155568 w 162907"/>
              <a:gd name="connsiteY173" fmla="*/ 185046 h 393974"/>
              <a:gd name="connsiteX174" fmla="*/ 155327 w 162907"/>
              <a:gd name="connsiteY174" fmla="*/ 186249 h 393974"/>
              <a:gd name="connsiteX175" fmla="*/ 154726 w 162907"/>
              <a:gd name="connsiteY175" fmla="*/ 187993 h 393974"/>
              <a:gd name="connsiteX176" fmla="*/ 154606 w 162907"/>
              <a:gd name="connsiteY176" fmla="*/ 188415 h 393974"/>
              <a:gd name="connsiteX177" fmla="*/ 154606 w 162907"/>
              <a:gd name="connsiteY177" fmla="*/ 189016 h 393974"/>
              <a:gd name="connsiteX178" fmla="*/ 154786 w 162907"/>
              <a:gd name="connsiteY178" fmla="*/ 188956 h 393974"/>
              <a:gd name="connsiteX179" fmla="*/ 154666 w 162907"/>
              <a:gd name="connsiteY179" fmla="*/ 189257 h 393974"/>
              <a:gd name="connsiteX180" fmla="*/ 154666 w 162907"/>
              <a:gd name="connsiteY180" fmla="*/ 190159 h 393974"/>
              <a:gd name="connsiteX181" fmla="*/ 154606 w 162907"/>
              <a:gd name="connsiteY181" fmla="*/ 191362 h 393974"/>
              <a:gd name="connsiteX182" fmla="*/ 155027 w 162907"/>
              <a:gd name="connsiteY182" fmla="*/ 193949 h 393974"/>
              <a:gd name="connsiteX183" fmla="*/ 155448 w 162907"/>
              <a:gd name="connsiteY183" fmla="*/ 194791 h 393974"/>
              <a:gd name="connsiteX184" fmla="*/ 155989 w 162907"/>
              <a:gd name="connsiteY184" fmla="*/ 196055 h 393974"/>
              <a:gd name="connsiteX185" fmla="*/ 156230 w 162907"/>
              <a:gd name="connsiteY185" fmla="*/ 198341 h 393974"/>
              <a:gd name="connsiteX186" fmla="*/ 155027 w 162907"/>
              <a:gd name="connsiteY186" fmla="*/ 200145 h 393974"/>
              <a:gd name="connsiteX187" fmla="*/ 154305 w 162907"/>
              <a:gd name="connsiteY187" fmla="*/ 200927 h 393974"/>
              <a:gd name="connsiteX188" fmla="*/ 153703 w 162907"/>
              <a:gd name="connsiteY188" fmla="*/ 201830 h 393974"/>
              <a:gd name="connsiteX189" fmla="*/ 153102 w 162907"/>
              <a:gd name="connsiteY189" fmla="*/ 203153 h 393974"/>
              <a:gd name="connsiteX190" fmla="*/ 153102 w 162907"/>
              <a:gd name="connsiteY190" fmla="*/ 204717 h 393974"/>
              <a:gd name="connsiteX191" fmla="*/ 153403 w 162907"/>
              <a:gd name="connsiteY191" fmla="*/ 204838 h 393974"/>
              <a:gd name="connsiteX192" fmla="*/ 153463 w 162907"/>
              <a:gd name="connsiteY192" fmla="*/ 205740 h 393974"/>
              <a:gd name="connsiteX193" fmla="*/ 154064 w 162907"/>
              <a:gd name="connsiteY193" fmla="*/ 206763 h 393974"/>
              <a:gd name="connsiteX194" fmla="*/ 154485 w 162907"/>
              <a:gd name="connsiteY194" fmla="*/ 206943 h 393974"/>
              <a:gd name="connsiteX195" fmla="*/ 155087 w 162907"/>
              <a:gd name="connsiteY195" fmla="*/ 208748 h 393974"/>
              <a:gd name="connsiteX196" fmla="*/ 155388 w 162907"/>
              <a:gd name="connsiteY196" fmla="*/ 209711 h 393974"/>
              <a:gd name="connsiteX197" fmla="*/ 155568 w 162907"/>
              <a:gd name="connsiteY197" fmla="*/ 211274 h 393974"/>
              <a:gd name="connsiteX198" fmla="*/ 155388 w 162907"/>
              <a:gd name="connsiteY198" fmla="*/ 212057 h 393974"/>
              <a:gd name="connsiteX199" fmla="*/ 155327 w 162907"/>
              <a:gd name="connsiteY199" fmla="*/ 213561 h 393974"/>
              <a:gd name="connsiteX200" fmla="*/ 155207 w 162907"/>
              <a:gd name="connsiteY200" fmla="*/ 215967 h 393974"/>
              <a:gd name="connsiteX201" fmla="*/ 155207 w 162907"/>
              <a:gd name="connsiteY201" fmla="*/ 216689 h 393974"/>
              <a:gd name="connsiteX202" fmla="*/ 155388 w 162907"/>
              <a:gd name="connsiteY202" fmla="*/ 217230 h 393974"/>
              <a:gd name="connsiteX203" fmla="*/ 155869 w 162907"/>
              <a:gd name="connsiteY203" fmla="*/ 218915 h 393974"/>
              <a:gd name="connsiteX204" fmla="*/ 156350 w 162907"/>
              <a:gd name="connsiteY204" fmla="*/ 220298 h 393974"/>
              <a:gd name="connsiteX205" fmla="*/ 156771 w 162907"/>
              <a:gd name="connsiteY205" fmla="*/ 221622 h 393974"/>
              <a:gd name="connsiteX206" fmla="*/ 157072 w 162907"/>
              <a:gd name="connsiteY206" fmla="*/ 223667 h 393974"/>
              <a:gd name="connsiteX207" fmla="*/ 156049 w 162907"/>
              <a:gd name="connsiteY207" fmla="*/ 225051 h 393974"/>
              <a:gd name="connsiteX208" fmla="*/ 154425 w 162907"/>
              <a:gd name="connsiteY208" fmla="*/ 227637 h 393974"/>
              <a:gd name="connsiteX209" fmla="*/ 154907 w 162907"/>
              <a:gd name="connsiteY209" fmla="*/ 229863 h 393974"/>
              <a:gd name="connsiteX210" fmla="*/ 156109 w 162907"/>
              <a:gd name="connsiteY210" fmla="*/ 232691 h 393974"/>
              <a:gd name="connsiteX211" fmla="*/ 156711 w 162907"/>
              <a:gd name="connsiteY211" fmla="*/ 233413 h 393974"/>
              <a:gd name="connsiteX212" fmla="*/ 157012 w 162907"/>
              <a:gd name="connsiteY212" fmla="*/ 234195 h 393974"/>
              <a:gd name="connsiteX213" fmla="*/ 157072 w 162907"/>
              <a:gd name="connsiteY213" fmla="*/ 234796 h 393974"/>
              <a:gd name="connsiteX214" fmla="*/ 156170 w 162907"/>
              <a:gd name="connsiteY214" fmla="*/ 235999 h 393974"/>
              <a:gd name="connsiteX215" fmla="*/ 153102 w 162907"/>
              <a:gd name="connsiteY215" fmla="*/ 235037 h 393974"/>
              <a:gd name="connsiteX216" fmla="*/ 151297 w 162907"/>
              <a:gd name="connsiteY216" fmla="*/ 234917 h 393974"/>
              <a:gd name="connsiteX217" fmla="*/ 149854 w 162907"/>
              <a:gd name="connsiteY217" fmla="*/ 235759 h 393974"/>
              <a:gd name="connsiteX218" fmla="*/ 149673 w 162907"/>
              <a:gd name="connsiteY218" fmla="*/ 236962 h 393974"/>
              <a:gd name="connsiteX219" fmla="*/ 150816 w 162907"/>
              <a:gd name="connsiteY219" fmla="*/ 239489 h 393974"/>
              <a:gd name="connsiteX220" fmla="*/ 152500 w 162907"/>
              <a:gd name="connsiteY220" fmla="*/ 241173 h 393974"/>
              <a:gd name="connsiteX221" fmla="*/ 153102 w 162907"/>
              <a:gd name="connsiteY221" fmla="*/ 242015 h 393974"/>
              <a:gd name="connsiteX222" fmla="*/ 153884 w 162907"/>
              <a:gd name="connsiteY222" fmla="*/ 243579 h 393974"/>
              <a:gd name="connsiteX223" fmla="*/ 153763 w 162907"/>
              <a:gd name="connsiteY223" fmla="*/ 245384 h 393974"/>
              <a:gd name="connsiteX224" fmla="*/ 150936 w 162907"/>
              <a:gd name="connsiteY224" fmla="*/ 247971 h 393974"/>
              <a:gd name="connsiteX225" fmla="*/ 149973 w 162907"/>
              <a:gd name="connsiteY225" fmla="*/ 250437 h 393974"/>
              <a:gd name="connsiteX226" fmla="*/ 151237 w 162907"/>
              <a:gd name="connsiteY226" fmla="*/ 253385 h 393974"/>
              <a:gd name="connsiteX227" fmla="*/ 151838 w 162907"/>
              <a:gd name="connsiteY227" fmla="*/ 255912 h 393974"/>
              <a:gd name="connsiteX228" fmla="*/ 151838 w 162907"/>
              <a:gd name="connsiteY228" fmla="*/ 257897 h 393974"/>
              <a:gd name="connsiteX229" fmla="*/ 150816 w 162907"/>
              <a:gd name="connsiteY229" fmla="*/ 260243 h 393974"/>
              <a:gd name="connsiteX230" fmla="*/ 149673 w 162907"/>
              <a:gd name="connsiteY230" fmla="*/ 261446 h 393974"/>
              <a:gd name="connsiteX231" fmla="*/ 148891 w 162907"/>
              <a:gd name="connsiteY231" fmla="*/ 262228 h 393974"/>
              <a:gd name="connsiteX232" fmla="*/ 147687 w 162907"/>
              <a:gd name="connsiteY232" fmla="*/ 263552 h 393974"/>
              <a:gd name="connsiteX233" fmla="*/ 146965 w 162907"/>
              <a:gd name="connsiteY233" fmla="*/ 265778 h 393974"/>
              <a:gd name="connsiteX234" fmla="*/ 147387 w 162907"/>
              <a:gd name="connsiteY234" fmla="*/ 267161 h 393974"/>
              <a:gd name="connsiteX235" fmla="*/ 147988 w 162907"/>
              <a:gd name="connsiteY235" fmla="*/ 268124 h 393974"/>
              <a:gd name="connsiteX236" fmla="*/ 150515 w 162907"/>
              <a:gd name="connsiteY236" fmla="*/ 269928 h 393974"/>
              <a:gd name="connsiteX237" fmla="*/ 150936 w 162907"/>
              <a:gd name="connsiteY237" fmla="*/ 269928 h 393974"/>
              <a:gd name="connsiteX238" fmla="*/ 153222 w 162907"/>
              <a:gd name="connsiteY238" fmla="*/ 272696 h 393974"/>
              <a:gd name="connsiteX239" fmla="*/ 154425 w 162907"/>
              <a:gd name="connsiteY239" fmla="*/ 273899 h 393974"/>
              <a:gd name="connsiteX240" fmla="*/ 154606 w 162907"/>
              <a:gd name="connsiteY240" fmla="*/ 274320 h 393974"/>
              <a:gd name="connsiteX241" fmla="*/ 154666 w 162907"/>
              <a:gd name="connsiteY241" fmla="*/ 275523 h 393974"/>
              <a:gd name="connsiteX242" fmla="*/ 154365 w 162907"/>
              <a:gd name="connsiteY242" fmla="*/ 276426 h 393974"/>
              <a:gd name="connsiteX243" fmla="*/ 151718 w 162907"/>
              <a:gd name="connsiteY243" fmla="*/ 278170 h 393974"/>
              <a:gd name="connsiteX244" fmla="*/ 150876 w 162907"/>
              <a:gd name="connsiteY244" fmla="*/ 279133 h 393974"/>
              <a:gd name="connsiteX245" fmla="*/ 150575 w 162907"/>
              <a:gd name="connsiteY245" fmla="*/ 279494 h 393974"/>
              <a:gd name="connsiteX246" fmla="*/ 150575 w 162907"/>
              <a:gd name="connsiteY246" fmla="*/ 280637 h 393974"/>
              <a:gd name="connsiteX247" fmla="*/ 150816 w 162907"/>
              <a:gd name="connsiteY247" fmla="*/ 282080 h 393974"/>
              <a:gd name="connsiteX248" fmla="*/ 151056 w 162907"/>
              <a:gd name="connsiteY248" fmla="*/ 283163 h 393974"/>
              <a:gd name="connsiteX249" fmla="*/ 151477 w 162907"/>
              <a:gd name="connsiteY249" fmla="*/ 284427 h 393974"/>
              <a:gd name="connsiteX250" fmla="*/ 151598 w 162907"/>
              <a:gd name="connsiteY250" fmla="*/ 285690 h 393974"/>
              <a:gd name="connsiteX251" fmla="*/ 151718 w 162907"/>
              <a:gd name="connsiteY251" fmla="*/ 286592 h 393974"/>
              <a:gd name="connsiteX252" fmla="*/ 151718 w 162907"/>
              <a:gd name="connsiteY252" fmla="*/ 287675 h 393974"/>
              <a:gd name="connsiteX253" fmla="*/ 151537 w 162907"/>
              <a:gd name="connsiteY253" fmla="*/ 288096 h 393974"/>
              <a:gd name="connsiteX254" fmla="*/ 151718 w 162907"/>
              <a:gd name="connsiteY254" fmla="*/ 289059 h 393974"/>
              <a:gd name="connsiteX255" fmla="*/ 151598 w 162907"/>
              <a:gd name="connsiteY255" fmla="*/ 289660 h 393974"/>
              <a:gd name="connsiteX256" fmla="*/ 151537 w 162907"/>
              <a:gd name="connsiteY256" fmla="*/ 290442 h 393974"/>
              <a:gd name="connsiteX257" fmla="*/ 151117 w 162907"/>
              <a:gd name="connsiteY257" fmla="*/ 293270 h 393974"/>
              <a:gd name="connsiteX258" fmla="*/ 149552 w 162907"/>
              <a:gd name="connsiteY258" fmla="*/ 294473 h 393974"/>
              <a:gd name="connsiteX259" fmla="*/ 147507 w 162907"/>
              <a:gd name="connsiteY259" fmla="*/ 294533 h 393974"/>
              <a:gd name="connsiteX260" fmla="*/ 145883 w 162907"/>
              <a:gd name="connsiteY260" fmla="*/ 294834 h 393974"/>
              <a:gd name="connsiteX261" fmla="*/ 144800 w 162907"/>
              <a:gd name="connsiteY261" fmla="*/ 295255 h 393974"/>
              <a:gd name="connsiteX262" fmla="*/ 141671 w 162907"/>
              <a:gd name="connsiteY262" fmla="*/ 298985 h 393974"/>
              <a:gd name="connsiteX263" fmla="*/ 139506 w 162907"/>
              <a:gd name="connsiteY263" fmla="*/ 301692 h 393974"/>
              <a:gd name="connsiteX264" fmla="*/ 138604 w 162907"/>
              <a:gd name="connsiteY264" fmla="*/ 303196 h 393974"/>
              <a:gd name="connsiteX265" fmla="*/ 137340 w 162907"/>
              <a:gd name="connsiteY265" fmla="*/ 305301 h 393974"/>
              <a:gd name="connsiteX266" fmla="*/ 136739 w 162907"/>
              <a:gd name="connsiteY266" fmla="*/ 306384 h 393974"/>
              <a:gd name="connsiteX267" fmla="*/ 135896 w 162907"/>
              <a:gd name="connsiteY267" fmla="*/ 307226 h 393974"/>
              <a:gd name="connsiteX268" fmla="*/ 135295 w 162907"/>
              <a:gd name="connsiteY268" fmla="*/ 307828 h 393974"/>
              <a:gd name="connsiteX269" fmla="*/ 133490 w 162907"/>
              <a:gd name="connsiteY269" fmla="*/ 310415 h 393974"/>
              <a:gd name="connsiteX270" fmla="*/ 133250 w 162907"/>
              <a:gd name="connsiteY270" fmla="*/ 311317 h 393974"/>
              <a:gd name="connsiteX271" fmla="*/ 133009 w 162907"/>
              <a:gd name="connsiteY271" fmla="*/ 311738 h 393974"/>
              <a:gd name="connsiteX272" fmla="*/ 132528 w 162907"/>
              <a:gd name="connsiteY272" fmla="*/ 312340 h 393974"/>
              <a:gd name="connsiteX273" fmla="*/ 130904 w 162907"/>
              <a:gd name="connsiteY273" fmla="*/ 314325 h 393974"/>
              <a:gd name="connsiteX274" fmla="*/ 130482 w 162907"/>
              <a:gd name="connsiteY274" fmla="*/ 315468 h 393974"/>
              <a:gd name="connsiteX275" fmla="*/ 129760 w 162907"/>
              <a:gd name="connsiteY275" fmla="*/ 316431 h 393974"/>
              <a:gd name="connsiteX276" fmla="*/ 128738 w 162907"/>
              <a:gd name="connsiteY276" fmla="*/ 317935 h 393974"/>
              <a:gd name="connsiteX277" fmla="*/ 128016 w 162907"/>
              <a:gd name="connsiteY277" fmla="*/ 319138 h 393974"/>
              <a:gd name="connsiteX278" fmla="*/ 125128 w 162907"/>
              <a:gd name="connsiteY278" fmla="*/ 324853 h 393974"/>
              <a:gd name="connsiteX279" fmla="*/ 123504 w 162907"/>
              <a:gd name="connsiteY279" fmla="*/ 330387 h 393974"/>
              <a:gd name="connsiteX280" fmla="*/ 123083 w 162907"/>
              <a:gd name="connsiteY280" fmla="*/ 331891 h 393974"/>
              <a:gd name="connsiteX281" fmla="*/ 122000 w 162907"/>
              <a:gd name="connsiteY281" fmla="*/ 333696 h 393974"/>
              <a:gd name="connsiteX282" fmla="*/ 120857 w 162907"/>
              <a:gd name="connsiteY282" fmla="*/ 334297 h 393974"/>
              <a:gd name="connsiteX283" fmla="*/ 119473 w 162907"/>
              <a:gd name="connsiteY283" fmla="*/ 334658 h 393974"/>
              <a:gd name="connsiteX284" fmla="*/ 118030 w 162907"/>
              <a:gd name="connsiteY284" fmla="*/ 335260 h 393974"/>
              <a:gd name="connsiteX285" fmla="*/ 117067 w 162907"/>
              <a:gd name="connsiteY285" fmla="*/ 335862 h 393974"/>
              <a:gd name="connsiteX286" fmla="*/ 116826 w 162907"/>
              <a:gd name="connsiteY286" fmla="*/ 336162 h 393974"/>
              <a:gd name="connsiteX287" fmla="*/ 116225 w 162907"/>
              <a:gd name="connsiteY287" fmla="*/ 336764 h 393974"/>
              <a:gd name="connsiteX288" fmla="*/ 115924 w 162907"/>
              <a:gd name="connsiteY288" fmla="*/ 336884 h 393974"/>
              <a:gd name="connsiteX289" fmla="*/ 115623 w 162907"/>
              <a:gd name="connsiteY289" fmla="*/ 337305 h 393974"/>
              <a:gd name="connsiteX290" fmla="*/ 115263 w 162907"/>
              <a:gd name="connsiteY290" fmla="*/ 337907 h 393974"/>
              <a:gd name="connsiteX291" fmla="*/ 115263 w 162907"/>
              <a:gd name="connsiteY291" fmla="*/ 338148 h 393974"/>
              <a:gd name="connsiteX292" fmla="*/ 115142 w 162907"/>
              <a:gd name="connsiteY292" fmla="*/ 338569 h 393974"/>
              <a:gd name="connsiteX293" fmla="*/ 115022 w 162907"/>
              <a:gd name="connsiteY293" fmla="*/ 339050 h 393974"/>
              <a:gd name="connsiteX294" fmla="*/ 113818 w 162907"/>
              <a:gd name="connsiteY294" fmla="*/ 341336 h 393974"/>
              <a:gd name="connsiteX295" fmla="*/ 113217 w 162907"/>
              <a:gd name="connsiteY295" fmla="*/ 342178 h 393974"/>
              <a:gd name="connsiteX296" fmla="*/ 112916 w 162907"/>
              <a:gd name="connsiteY296" fmla="*/ 343020 h 393974"/>
              <a:gd name="connsiteX297" fmla="*/ 112856 w 162907"/>
              <a:gd name="connsiteY297" fmla="*/ 344404 h 393974"/>
              <a:gd name="connsiteX298" fmla="*/ 112916 w 162907"/>
              <a:gd name="connsiteY298" fmla="*/ 344765 h 393974"/>
              <a:gd name="connsiteX299" fmla="*/ 113037 w 162907"/>
              <a:gd name="connsiteY299" fmla="*/ 345306 h 393974"/>
              <a:gd name="connsiteX300" fmla="*/ 113037 w 162907"/>
              <a:gd name="connsiteY300" fmla="*/ 345788 h 393974"/>
              <a:gd name="connsiteX301" fmla="*/ 112736 w 162907"/>
              <a:gd name="connsiteY301" fmla="*/ 346570 h 393974"/>
              <a:gd name="connsiteX302" fmla="*/ 111954 w 162907"/>
              <a:gd name="connsiteY302" fmla="*/ 347292 h 393974"/>
              <a:gd name="connsiteX303" fmla="*/ 109788 w 162907"/>
              <a:gd name="connsiteY303" fmla="*/ 347292 h 393974"/>
              <a:gd name="connsiteX304" fmla="*/ 108886 w 162907"/>
              <a:gd name="connsiteY304" fmla="*/ 347171 h 393974"/>
              <a:gd name="connsiteX305" fmla="*/ 108525 w 162907"/>
              <a:gd name="connsiteY305" fmla="*/ 347171 h 393974"/>
              <a:gd name="connsiteX306" fmla="*/ 107923 w 162907"/>
              <a:gd name="connsiteY306" fmla="*/ 347472 h 393974"/>
              <a:gd name="connsiteX307" fmla="*/ 107743 w 162907"/>
              <a:gd name="connsiteY307" fmla="*/ 347472 h 393974"/>
              <a:gd name="connsiteX308" fmla="*/ 106299 w 162907"/>
              <a:gd name="connsiteY308" fmla="*/ 348374 h 393974"/>
              <a:gd name="connsiteX309" fmla="*/ 105216 w 162907"/>
              <a:gd name="connsiteY309" fmla="*/ 348675 h 393974"/>
              <a:gd name="connsiteX310" fmla="*/ 105035 w 162907"/>
              <a:gd name="connsiteY310" fmla="*/ 348735 h 393974"/>
              <a:gd name="connsiteX311" fmla="*/ 104675 w 162907"/>
              <a:gd name="connsiteY311" fmla="*/ 349096 h 393974"/>
              <a:gd name="connsiteX312" fmla="*/ 104314 w 162907"/>
              <a:gd name="connsiteY312" fmla="*/ 349397 h 393974"/>
              <a:gd name="connsiteX313" fmla="*/ 103953 w 162907"/>
              <a:gd name="connsiteY313" fmla="*/ 349878 h 393974"/>
              <a:gd name="connsiteX314" fmla="*/ 103772 w 162907"/>
              <a:gd name="connsiteY314" fmla="*/ 350299 h 393974"/>
              <a:gd name="connsiteX315" fmla="*/ 103411 w 162907"/>
              <a:gd name="connsiteY315" fmla="*/ 350660 h 393974"/>
              <a:gd name="connsiteX316" fmla="*/ 103111 w 162907"/>
              <a:gd name="connsiteY316" fmla="*/ 350841 h 393974"/>
              <a:gd name="connsiteX317" fmla="*/ 102509 w 162907"/>
              <a:gd name="connsiteY317" fmla="*/ 351142 h 393974"/>
              <a:gd name="connsiteX318" fmla="*/ 101907 w 162907"/>
              <a:gd name="connsiteY318" fmla="*/ 351503 h 393974"/>
              <a:gd name="connsiteX319" fmla="*/ 99922 w 162907"/>
              <a:gd name="connsiteY319" fmla="*/ 353729 h 393974"/>
              <a:gd name="connsiteX320" fmla="*/ 97516 w 162907"/>
              <a:gd name="connsiteY320" fmla="*/ 356135 h 393974"/>
              <a:gd name="connsiteX321" fmla="*/ 95891 w 162907"/>
              <a:gd name="connsiteY321" fmla="*/ 358361 h 393974"/>
              <a:gd name="connsiteX322" fmla="*/ 94327 w 162907"/>
              <a:gd name="connsiteY322" fmla="*/ 359323 h 393974"/>
              <a:gd name="connsiteX323" fmla="*/ 92402 w 162907"/>
              <a:gd name="connsiteY323" fmla="*/ 359985 h 393974"/>
              <a:gd name="connsiteX324" fmla="*/ 90417 w 162907"/>
              <a:gd name="connsiteY324" fmla="*/ 360105 h 393974"/>
              <a:gd name="connsiteX325" fmla="*/ 88311 w 162907"/>
              <a:gd name="connsiteY325" fmla="*/ 358300 h 393974"/>
              <a:gd name="connsiteX326" fmla="*/ 87529 w 162907"/>
              <a:gd name="connsiteY326" fmla="*/ 356556 h 393974"/>
              <a:gd name="connsiteX327" fmla="*/ 86567 w 162907"/>
              <a:gd name="connsiteY327" fmla="*/ 354450 h 393974"/>
              <a:gd name="connsiteX328" fmla="*/ 85544 w 162907"/>
              <a:gd name="connsiteY328" fmla="*/ 352405 h 393974"/>
              <a:gd name="connsiteX329" fmla="*/ 84402 w 162907"/>
              <a:gd name="connsiteY329" fmla="*/ 351382 h 393974"/>
              <a:gd name="connsiteX330" fmla="*/ 83138 w 162907"/>
              <a:gd name="connsiteY330" fmla="*/ 350600 h 393974"/>
              <a:gd name="connsiteX331" fmla="*/ 81694 w 162907"/>
              <a:gd name="connsiteY331" fmla="*/ 349818 h 393974"/>
              <a:gd name="connsiteX332" fmla="*/ 80792 w 162907"/>
              <a:gd name="connsiteY332" fmla="*/ 349578 h 393974"/>
              <a:gd name="connsiteX333" fmla="*/ 80672 w 162907"/>
              <a:gd name="connsiteY333" fmla="*/ 349517 h 393974"/>
              <a:gd name="connsiteX334" fmla="*/ 78746 w 162907"/>
              <a:gd name="connsiteY334" fmla="*/ 349517 h 393974"/>
              <a:gd name="connsiteX335" fmla="*/ 77182 w 162907"/>
              <a:gd name="connsiteY335" fmla="*/ 350480 h 393974"/>
              <a:gd name="connsiteX336" fmla="*/ 75618 w 162907"/>
              <a:gd name="connsiteY336" fmla="*/ 352104 h 393974"/>
              <a:gd name="connsiteX337" fmla="*/ 75137 w 162907"/>
              <a:gd name="connsiteY337" fmla="*/ 353307 h 393974"/>
              <a:gd name="connsiteX338" fmla="*/ 73934 w 162907"/>
              <a:gd name="connsiteY338" fmla="*/ 355653 h 393974"/>
              <a:gd name="connsiteX339" fmla="*/ 72911 w 162907"/>
              <a:gd name="connsiteY339" fmla="*/ 357398 h 393974"/>
              <a:gd name="connsiteX340" fmla="*/ 70746 w 162907"/>
              <a:gd name="connsiteY340" fmla="*/ 359925 h 393974"/>
              <a:gd name="connsiteX341" fmla="*/ 68941 w 162907"/>
              <a:gd name="connsiteY341" fmla="*/ 361369 h 393974"/>
              <a:gd name="connsiteX342" fmla="*/ 67557 w 162907"/>
              <a:gd name="connsiteY342" fmla="*/ 363053 h 393974"/>
              <a:gd name="connsiteX343" fmla="*/ 65933 w 162907"/>
              <a:gd name="connsiteY343" fmla="*/ 366061 h 393974"/>
              <a:gd name="connsiteX344" fmla="*/ 66053 w 162907"/>
              <a:gd name="connsiteY344" fmla="*/ 367565 h 393974"/>
              <a:gd name="connsiteX345" fmla="*/ 66415 w 162907"/>
              <a:gd name="connsiteY345" fmla="*/ 370091 h 393974"/>
              <a:gd name="connsiteX346" fmla="*/ 66534 w 162907"/>
              <a:gd name="connsiteY346" fmla="*/ 374663 h 393974"/>
              <a:gd name="connsiteX347" fmla="*/ 67076 w 162907"/>
              <a:gd name="connsiteY347" fmla="*/ 376649 h 393974"/>
              <a:gd name="connsiteX348" fmla="*/ 67256 w 162907"/>
              <a:gd name="connsiteY348" fmla="*/ 378092 h 393974"/>
              <a:gd name="connsiteX349" fmla="*/ 67196 w 162907"/>
              <a:gd name="connsiteY349" fmla="*/ 378935 h 393974"/>
              <a:gd name="connsiteX350" fmla="*/ 66896 w 162907"/>
              <a:gd name="connsiteY350" fmla="*/ 379717 h 393974"/>
              <a:gd name="connsiteX351" fmla="*/ 66354 w 162907"/>
              <a:gd name="connsiteY351" fmla="*/ 379957 h 393974"/>
              <a:gd name="connsiteX352" fmla="*/ 64489 w 162907"/>
              <a:gd name="connsiteY352" fmla="*/ 379957 h 393974"/>
              <a:gd name="connsiteX353" fmla="*/ 63286 w 162907"/>
              <a:gd name="connsiteY353" fmla="*/ 379476 h 393974"/>
              <a:gd name="connsiteX354" fmla="*/ 61842 w 162907"/>
              <a:gd name="connsiteY354" fmla="*/ 379175 h 393974"/>
              <a:gd name="connsiteX355" fmla="*/ 59195 w 162907"/>
              <a:gd name="connsiteY355" fmla="*/ 380138 h 393974"/>
              <a:gd name="connsiteX356" fmla="*/ 54323 w 162907"/>
              <a:gd name="connsiteY356" fmla="*/ 380499 h 393974"/>
              <a:gd name="connsiteX357" fmla="*/ 51375 w 162907"/>
              <a:gd name="connsiteY357" fmla="*/ 381581 h 393974"/>
              <a:gd name="connsiteX358" fmla="*/ 49751 w 162907"/>
              <a:gd name="connsiteY358" fmla="*/ 384108 h 393974"/>
              <a:gd name="connsiteX359" fmla="*/ 49751 w 162907"/>
              <a:gd name="connsiteY359" fmla="*/ 384469 h 393974"/>
              <a:gd name="connsiteX360" fmla="*/ 49510 w 162907"/>
              <a:gd name="connsiteY360" fmla="*/ 384589 h 393974"/>
              <a:gd name="connsiteX361" fmla="*/ 49389 w 162907"/>
              <a:gd name="connsiteY361" fmla="*/ 385191 h 393974"/>
              <a:gd name="connsiteX362" fmla="*/ 49269 w 162907"/>
              <a:gd name="connsiteY362" fmla="*/ 385552 h 393974"/>
              <a:gd name="connsiteX363" fmla="*/ 49450 w 162907"/>
              <a:gd name="connsiteY363" fmla="*/ 386154 h 393974"/>
              <a:gd name="connsiteX364" fmla="*/ 49570 w 162907"/>
              <a:gd name="connsiteY364" fmla="*/ 386454 h 393974"/>
              <a:gd name="connsiteX365" fmla="*/ 49570 w 162907"/>
              <a:gd name="connsiteY365" fmla="*/ 386875 h 393974"/>
              <a:gd name="connsiteX366" fmla="*/ 49811 w 162907"/>
              <a:gd name="connsiteY366" fmla="*/ 387718 h 393974"/>
              <a:gd name="connsiteX367" fmla="*/ 50232 w 162907"/>
              <a:gd name="connsiteY367" fmla="*/ 388500 h 393974"/>
              <a:gd name="connsiteX368" fmla="*/ 50652 w 162907"/>
              <a:gd name="connsiteY368" fmla="*/ 389101 h 393974"/>
              <a:gd name="connsiteX369" fmla="*/ 51134 w 162907"/>
              <a:gd name="connsiteY369" fmla="*/ 390244 h 393974"/>
              <a:gd name="connsiteX370" fmla="*/ 50893 w 162907"/>
              <a:gd name="connsiteY370" fmla="*/ 391447 h 393974"/>
              <a:gd name="connsiteX371" fmla="*/ 50292 w 162907"/>
              <a:gd name="connsiteY371" fmla="*/ 392049 h 393974"/>
              <a:gd name="connsiteX372" fmla="*/ 49991 w 162907"/>
              <a:gd name="connsiteY372" fmla="*/ 392290 h 393974"/>
              <a:gd name="connsiteX373" fmla="*/ 49389 w 162907"/>
              <a:gd name="connsiteY373" fmla="*/ 392590 h 393974"/>
              <a:gd name="connsiteX374" fmla="*/ 48788 w 162907"/>
              <a:gd name="connsiteY374" fmla="*/ 392771 h 393974"/>
              <a:gd name="connsiteX375" fmla="*/ 47404 w 162907"/>
              <a:gd name="connsiteY375" fmla="*/ 393493 h 393974"/>
              <a:gd name="connsiteX376" fmla="*/ 46743 w 162907"/>
              <a:gd name="connsiteY376" fmla="*/ 393974 h 393974"/>
              <a:gd name="connsiteX377" fmla="*/ 45239 w 162907"/>
              <a:gd name="connsiteY377" fmla="*/ 383807 h 393974"/>
              <a:gd name="connsiteX378" fmla="*/ 31402 w 162907"/>
              <a:gd name="connsiteY378" fmla="*/ 385973 h 393974"/>
              <a:gd name="connsiteX379" fmla="*/ 30500 w 162907"/>
              <a:gd name="connsiteY379" fmla="*/ 380439 h 393974"/>
              <a:gd name="connsiteX380" fmla="*/ 27733 w 162907"/>
              <a:gd name="connsiteY380" fmla="*/ 380739 h 393974"/>
              <a:gd name="connsiteX381" fmla="*/ 27312 w 162907"/>
              <a:gd name="connsiteY381" fmla="*/ 378032 h 393974"/>
              <a:gd name="connsiteX382" fmla="*/ 24604 w 162907"/>
              <a:gd name="connsiteY382" fmla="*/ 378453 h 393974"/>
              <a:gd name="connsiteX383" fmla="*/ 24244 w 162907"/>
              <a:gd name="connsiteY383" fmla="*/ 375746 h 393974"/>
              <a:gd name="connsiteX384" fmla="*/ 20814 w 162907"/>
              <a:gd name="connsiteY384" fmla="*/ 353488 h 393974"/>
              <a:gd name="connsiteX385" fmla="*/ 23642 w 162907"/>
              <a:gd name="connsiteY385" fmla="*/ 353127 h 393974"/>
              <a:gd name="connsiteX386" fmla="*/ 22258 w 162907"/>
              <a:gd name="connsiteY386" fmla="*/ 344645 h 393974"/>
              <a:gd name="connsiteX387" fmla="*/ 27974 w 162907"/>
              <a:gd name="connsiteY387" fmla="*/ 343863 h 393974"/>
              <a:gd name="connsiteX388" fmla="*/ 28093 w 162907"/>
              <a:gd name="connsiteY388" fmla="*/ 344404 h 393974"/>
              <a:gd name="connsiteX389" fmla="*/ 31342 w 162907"/>
              <a:gd name="connsiteY389" fmla="*/ 343923 h 393974"/>
              <a:gd name="connsiteX390" fmla="*/ 31643 w 162907"/>
              <a:gd name="connsiteY390" fmla="*/ 345006 h 393974"/>
              <a:gd name="connsiteX391" fmla="*/ 39103 w 162907"/>
              <a:gd name="connsiteY391" fmla="*/ 343923 h 393974"/>
              <a:gd name="connsiteX392" fmla="*/ 37779 w 162907"/>
              <a:gd name="connsiteY392" fmla="*/ 334297 h 393974"/>
              <a:gd name="connsiteX393" fmla="*/ 35313 w 162907"/>
              <a:gd name="connsiteY393" fmla="*/ 334719 h 393974"/>
              <a:gd name="connsiteX394" fmla="*/ 34410 w 162907"/>
              <a:gd name="connsiteY394" fmla="*/ 331831 h 393974"/>
              <a:gd name="connsiteX395" fmla="*/ 34832 w 162907"/>
              <a:gd name="connsiteY395" fmla="*/ 328823 h 393974"/>
              <a:gd name="connsiteX396" fmla="*/ 34229 w 162907"/>
              <a:gd name="connsiteY396" fmla="*/ 325695 h 393974"/>
              <a:gd name="connsiteX397" fmla="*/ 34410 w 162907"/>
              <a:gd name="connsiteY397" fmla="*/ 324672 h 393974"/>
              <a:gd name="connsiteX398" fmla="*/ 37117 w 162907"/>
              <a:gd name="connsiteY398" fmla="*/ 323589 h 393974"/>
              <a:gd name="connsiteX399" fmla="*/ 37719 w 162907"/>
              <a:gd name="connsiteY399" fmla="*/ 322747 h 393974"/>
              <a:gd name="connsiteX400" fmla="*/ 52156 w 162907"/>
              <a:gd name="connsiteY400" fmla="*/ 320521 h 393974"/>
              <a:gd name="connsiteX401" fmla="*/ 49510 w 162907"/>
              <a:gd name="connsiteY401" fmla="*/ 306083 h 393974"/>
              <a:gd name="connsiteX402" fmla="*/ 41328 w 162907"/>
              <a:gd name="connsiteY402" fmla="*/ 307347 h 393974"/>
              <a:gd name="connsiteX403" fmla="*/ 38561 w 162907"/>
              <a:gd name="connsiteY403" fmla="*/ 290803 h 393974"/>
              <a:gd name="connsiteX404" fmla="*/ 30320 w 162907"/>
              <a:gd name="connsiteY404" fmla="*/ 292247 h 393974"/>
              <a:gd name="connsiteX405" fmla="*/ 28816 w 162907"/>
              <a:gd name="connsiteY405" fmla="*/ 283945 h 393974"/>
              <a:gd name="connsiteX406" fmla="*/ 27552 w 162907"/>
              <a:gd name="connsiteY406" fmla="*/ 275704 h 393974"/>
              <a:gd name="connsiteX407" fmla="*/ 43735 w 162907"/>
              <a:gd name="connsiteY407" fmla="*/ 273057 h 393974"/>
              <a:gd name="connsiteX408" fmla="*/ 41689 w 162907"/>
              <a:gd name="connsiteY408" fmla="*/ 262108 h 393974"/>
              <a:gd name="connsiteX409" fmla="*/ 57992 w 162907"/>
              <a:gd name="connsiteY409" fmla="*/ 259401 h 393974"/>
              <a:gd name="connsiteX410" fmla="*/ 57030 w 162907"/>
              <a:gd name="connsiteY410" fmla="*/ 253866 h 393974"/>
              <a:gd name="connsiteX411" fmla="*/ 67858 w 162907"/>
              <a:gd name="connsiteY411" fmla="*/ 252062 h 393974"/>
              <a:gd name="connsiteX412" fmla="*/ 66896 w 162907"/>
              <a:gd name="connsiteY412" fmla="*/ 246527 h 393974"/>
              <a:gd name="connsiteX413" fmla="*/ 72310 w 162907"/>
              <a:gd name="connsiteY413" fmla="*/ 245565 h 393974"/>
              <a:gd name="connsiteX414" fmla="*/ 72129 w 162907"/>
              <a:gd name="connsiteY414" fmla="*/ 244903 h 393974"/>
              <a:gd name="connsiteX415" fmla="*/ 88251 w 162907"/>
              <a:gd name="connsiteY415" fmla="*/ 241955 h 393974"/>
              <a:gd name="connsiteX416" fmla="*/ 85243 w 162907"/>
              <a:gd name="connsiteY416" fmla="*/ 224870 h 393974"/>
              <a:gd name="connsiteX417" fmla="*/ 80912 w 162907"/>
              <a:gd name="connsiteY417" fmla="*/ 200867 h 393974"/>
              <a:gd name="connsiteX418" fmla="*/ 64911 w 162907"/>
              <a:gd name="connsiteY418" fmla="*/ 203875 h 393974"/>
              <a:gd name="connsiteX419" fmla="*/ 62143 w 162907"/>
              <a:gd name="connsiteY419" fmla="*/ 188475 h 393974"/>
              <a:gd name="connsiteX420" fmla="*/ 60518 w 162907"/>
              <a:gd name="connsiteY420" fmla="*/ 178910 h 393974"/>
              <a:gd name="connsiteX421" fmla="*/ 68760 w 162907"/>
              <a:gd name="connsiteY421" fmla="*/ 177346 h 393974"/>
              <a:gd name="connsiteX422" fmla="*/ 67858 w 162907"/>
              <a:gd name="connsiteY422" fmla="*/ 171871 h 393974"/>
              <a:gd name="connsiteX423" fmla="*/ 59436 w 162907"/>
              <a:gd name="connsiteY423" fmla="*/ 173375 h 393974"/>
              <a:gd name="connsiteX424" fmla="*/ 59436 w 162907"/>
              <a:gd name="connsiteY424" fmla="*/ 172413 h 393974"/>
              <a:gd name="connsiteX425" fmla="*/ 57932 w 162907"/>
              <a:gd name="connsiteY425" fmla="*/ 172713 h 393974"/>
              <a:gd name="connsiteX426" fmla="*/ 57812 w 162907"/>
              <a:gd name="connsiteY426" fmla="*/ 171330 h 393974"/>
              <a:gd name="connsiteX427" fmla="*/ 56488 w 162907"/>
              <a:gd name="connsiteY427" fmla="*/ 171510 h 393974"/>
              <a:gd name="connsiteX428" fmla="*/ 55887 w 162907"/>
              <a:gd name="connsiteY428" fmla="*/ 168743 h 393974"/>
              <a:gd name="connsiteX429" fmla="*/ 48547 w 162907"/>
              <a:gd name="connsiteY429" fmla="*/ 169946 h 393974"/>
              <a:gd name="connsiteX430" fmla="*/ 46562 w 162907"/>
              <a:gd name="connsiteY430" fmla="*/ 170066 h 393974"/>
              <a:gd name="connsiteX431" fmla="*/ 46863 w 162907"/>
              <a:gd name="connsiteY431" fmla="*/ 168863 h 393974"/>
              <a:gd name="connsiteX432" fmla="*/ 43313 w 162907"/>
              <a:gd name="connsiteY432" fmla="*/ 168743 h 393974"/>
              <a:gd name="connsiteX433" fmla="*/ 39584 w 162907"/>
              <a:gd name="connsiteY433" fmla="*/ 169706 h 393974"/>
              <a:gd name="connsiteX434" fmla="*/ 38862 w 162907"/>
              <a:gd name="connsiteY434" fmla="*/ 164412 h 393974"/>
              <a:gd name="connsiteX435" fmla="*/ 30680 w 162907"/>
              <a:gd name="connsiteY435" fmla="*/ 165615 h 393974"/>
              <a:gd name="connsiteX436" fmla="*/ 30019 w 162907"/>
              <a:gd name="connsiteY436" fmla="*/ 161404 h 393974"/>
              <a:gd name="connsiteX437" fmla="*/ 23341 w 162907"/>
              <a:gd name="connsiteY437" fmla="*/ 162607 h 393974"/>
              <a:gd name="connsiteX438" fmla="*/ 21777 w 162907"/>
              <a:gd name="connsiteY438" fmla="*/ 153042 h 393974"/>
              <a:gd name="connsiteX439" fmla="*/ 27733 w 162907"/>
              <a:gd name="connsiteY439" fmla="*/ 152079 h 393974"/>
              <a:gd name="connsiteX440" fmla="*/ 27492 w 162907"/>
              <a:gd name="connsiteY440" fmla="*/ 150876 h 393974"/>
              <a:gd name="connsiteX441" fmla="*/ 31042 w 162907"/>
              <a:gd name="connsiteY441" fmla="*/ 150696 h 393974"/>
              <a:gd name="connsiteX442" fmla="*/ 31222 w 162907"/>
              <a:gd name="connsiteY442" fmla="*/ 150034 h 393974"/>
              <a:gd name="connsiteX443" fmla="*/ 33628 w 162907"/>
              <a:gd name="connsiteY443" fmla="*/ 149733 h 393974"/>
              <a:gd name="connsiteX444" fmla="*/ 33809 w 162907"/>
              <a:gd name="connsiteY444" fmla="*/ 148530 h 393974"/>
              <a:gd name="connsiteX445" fmla="*/ 31703 w 162907"/>
              <a:gd name="connsiteY445" fmla="*/ 148229 h 393974"/>
              <a:gd name="connsiteX446" fmla="*/ 31583 w 162907"/>
              <a:gd name="connsiteY446" fmla="*/ 147206 h 393974"/>
              <a:gd name="connsiteX447" fmla="*/ 32546 w 162907"/>
              <a:gd name="connsiteY447" fmla="*/ 146966 h 393974"/>
              <a:gd name="connsiteX448" fmla="*/ 31703 w 162907"/>
              <a:gd name="connsiteY448" fmla="*/ 145582 h 393974"/>
              <a:gd name="connsiteX449" fmla="*/ 30680 w 162907"/>
              <a:gd name="connsiteY449" fmla="*/ 145943 h 393974"/>
              <a:gd name="connsiteX450" fmla="*/ 30560 w 162907"/>
              <a:gd name="connsiteY450" fmla="*/ 143116 h 393974"/>
              <a:gd name="connsiteX451" fmla="*/ 29116 w 162907"/>
              <a:gd name="connsiteY451" fmla="*/ 141912 h 393974"/>
              <a:gd name="connsiteX452" fmla="*/ 30139 w 162907"/>
              <a:gd name="connsiteY452" fmla="*/ 141912 h 393974"/>
              <a:gd name="connsiteX453" fmla="*/ 28334 w 162907"/>
              <a:gd name="connsiteY453" fmla="*/ 139506 h 393974"/>
              <a:gd name="connsiteX454" fmla="*/ 26409 w 162907"/>
              <a:gd name="connsiteY454" fmla="*/ 135656 h 393974"/>
              <a:gd name="connsiteX455" fmla="*/ 27011 w 162907"/>
              <a:gd name="connsiteY455" fmla="*/ 134152 h 393974"/>
              <a:gd name="connsiteX456" fmla="*/ 25206 w 162907"/>
              <a:gd name="connsiteY456" fmla="*/ 133069 h 393974"/>
              <a:gd name="connsiteX457" fmla="*/ 22800 w 162907"/>
              <a:gd name="connsiteY457" fmla="*/ 119233 h 393974"/>
              <a:gd name="connsiteX458" fmla="*/ 3790 w 162907"/>
              <a:gd name="connsiteY458" fmla="*/ 126151 h 393974"/>
              <a:gd name="connsiteX459" fmla="*/ 2346 w 162907"/>
              <a:gd name="connsiteY459" fmla="*/ 119955 h 393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</a:cxnLst>
            <a:rect l="l" t="t" r="r" b="b"/>
            <a:pathLst>
              <a:path w="162907" h="393974">
                <a:moveTo>
                  <a:pt x="2406" y="119955"/>
                </a:moveTo>
                <a:lnTo>
                  <a:pt x="0" y="107021"/>
                </a:lnTo>
                <a:lnTo>
                  <a:pt x="1925" y="106600"/>
                </a:lnTo>
                <a:lnTo>
                  <a:pt x="15400" y="104615"/>
                </a:lnTo>
                <a:lnTo>
                  <a:pt x="16182" y="106058"/>
                </a:lnTo>
                <a:lnTo>
                  <a:pt x="16964" y="104314"/>
                </a:lnTo>
                <a:lnTo>
                  <a:pt x="17746" y="104133"/>
                </a:lnTo>
                <a:lnTo>
                  <a:pt x="17746" y="102148"/>
                </a:lnTo>
                <a:lnTo>
                  <a:pt x="16784" y="102329"/>
                </a:lnTo>
                <a:lnTo>
                  <a:pt x="14919" y="98719"/>
                </a:lnTo>
                <a:lnTo>
                  <a:pt x="16724" y="96132"/>
                </a:lnTo>
                <a:lnTo>
                  <a:pt x="16604" y="94929"/>
                </a:lnTo>
                <a:lnTo>
                  <a:pt x="14618" y="92643"/>
                </a:lnTo>
                <a:lnTo>
                  <a:pt x="15400" y="92222"/>
                </a:lnTo>
                <a:lnTo>
                  <a:pt x="14799" y="90718"/>
                </a:lnTo>
                <a:lnTo>
                  <a:pt x="16242" y="91621"/>
                </a:lnTo>
                <a:lnTo>
                  <a:pt x="16303" y="92824"/>
                </a:lnTo>
                <a:lnTo>
                  <a:pt x="18108" y="93185"/>
                </a:lnTo>
                <a:lnTo>
                  <a:pt x="17145" y="92282"/>
                </a:lnTo>
                <a:lnTo>
                  <a:pt x="18288" y="90478"/>
                </a:lnTo>
                <a:lnTo>
                  <a:pt x="20093" y="90117"/>
                </a:lnTo>
                <a:lnTo>
                  <a:pt x="20875" y="88793"/>
                </a:lnTo>
                <a:lnTo>
                  <a:pt x="18769" y="88733"/>
                </a:lnTo>
                <a:lnTo>
                  <a:pt x="18468" y="86928"/>
                </a:lnTo>
                <a:lnTo>
                  <a:pt x="28093" y="85424"/>
                </a:lnTo>
                <a:lnTo>
                  <a:pt x="30260" y="99441"/>
                </a:lnTo>
                <a:lnTo>
                  <a:pt x="31462" y="99200"/>
                </a:lnTo>
                <a:lnTo>
                  <a:pt x="31462" y="97817"/>
                </a:lnTo>
                <a:lnTo>
                  <a:pt x="34169" y="97937"/>
                </a:lnTo>
                <a:lnTo>
                  <a:pt x="33929" y="94508"/>
                </a:lnTo>
                <a:lnTo>
                  <a:pt x="36877" y="93245"/>
                </a:lnTo>
                <a:lnTo>
                  <a:pt x="38140" y="96493"/>
                </a:lnTo>
                <a:lnTo>
                  <a:pt x="39584" y="96072"/>
                </a:lnTo>
                <a:lnTo>
                  <a:pt x="39584" y="94989"/>
                </a:lnTo>
                <a:lnTo>
                  <a:pt x="37899" y="95290"/>
                </a:lnTo>
                <a:lnTo>
                  <a:pt x="36937" y="93305"/>
                </a:lnTo>
                <a:lnTo>
                  <a:pt x="36215" y="93064"/>
                </a:lnTo>
                <a:lnTo>
                  <a:pt x="37177" y="91801"/>
                </a:lnTo>
                <a:lnTo>
                  <a:pt x="38862" y="92282"/>
                </a:lnTo>
                <a:lnTo>
                  <a:pt x="38862" y="89876"/>
                </a:lnTo>
                <a:lnTo>
                  <a:pt x="39945" y="90177"/>
                </a:lnTo>
                <a:lnTo>
                  <a:pt x="40546" y="88913"/>
                </a:lnTo>
                <a:lnTo>
                  <a:pt x="44035" y="89274"/>
                </a:lnTo>
                <a:lnTo>
                  <a:pt x="45058" y="88673"/>
                </a:lnTo>
                <a:lnTo>
                  <a:pt x="47164" y="90177"/>
                </a:lnTo>
                <a:lnTo>
                  <a:pt x="47705" y="92342"/>
                </a:lnTo>
                <a:lnTo>
                  <a:pt x="49029" y="91380"/>
                </a:lnTo>
                <a:lnTo>
                  <a:pt x="48547" y="90177"/>
                </a:lnTo>
                <a:lnTo>
                  <a:pt x="48969" y="88372"/>
                </a:lnTo>
                <a:lnTo>
                  <a:pt x="47946" y="88011"/>
                </a:lnTo>
                <a:lnTo>
                  <a:pt x="42652" y="88974"/>
                </a:lnTo>
                <a:lnTo>
                  <a:pt x="40607" y="88733"/>
                </a:lnTo>
                <a:lnTo>
                  <a:pt x="40967" y="87710"/>
                </a:lnTo>
                <a:lnTo>
                  <a:pt x="43253" y="87289"/>
                </a:lnTo>
                <a:lnTo>
                  <a:pt x="42592" y="84943"/>
                </a:lnTo>
                <a:lnTo>
                  <a:pt x="43374" y="85244"/>
                </a:lnTo>
                <a:lnTo>
                  <a:pt x="43073" y="83920"/>
                </a:lnTo>
                <a:lnTo>
                  <a:pt x="44457" y="83680"/>
                </a:lnTo>
                <a:lnTo>
                  <a:pt x="38982" y="49991"/>
                </a:lnTo>
                <a:lnTo>
                  <a:pt x="52578" y="47224"/>
                </a:lnTo>
                <a:lnTo>
                  <a:pt x="80371" y="41449"/>
                </a:lnTo>
                <a:lnTo>
                  <a:pt x="78145" y="31342"/>
                </a:lnTo>
                <a:lnTo>
                  <a:pt x="74536" y="14197"/>
                </a:lnTo>
                <a:lnTo>
                  <a:pt x="90597" y="10708"/>
                </a:lnTo>
                <a:lnTo>
                  <a:pt x="130663" y="2406"/>
                </a:lnTo>
                <a:lnTo>
                  <a:pt x="141491" y="0"/>
                </a:lnTo>
                <a:lnTo>
                  <a:pt x="142634" y="5234"/>
                </a:lnTo>
                <a:lnTo>
                  <a:pt x="142935" y="6738"/>
                </a:lnTo>
                <a:lnTo>
                  <a:pt x="143236" y="7941"/>
                </a:lnTo>
                <a:lnTo>
                  <a:pt x="144018" y="11490"/>
                </a:lnTo>
                <a:lnTo>
                  <a:pt x="144319" y="13114"/>
                </a:lnTo>
                <a:lnTo>
                  <a:pt x="144379" y="13355"/>
                </a:lnTo>
                <a:lnTo>
                  <a:pt x="146304" y="22258"/>
                </a:lnTo>
                <a:lnTo>
                  <a:pt x="147868" y="29778"/>
                </a:lnTo>
                <a:lnTo>
                  <a:pt x="148109" y="30741"/>
                </a:lnTo>
                <a:lnTo>
                  <a:pt x="148650" y="33568"/>
                </a:lnTo>
                <a:lnTo>
                  <a:pt x="149973" y="39524"/>
                </a:lnTo>
                <a:lnTo>
                  <a:pt x="150214" y="40787"/>
                </a:lnTo>
                <a:lnTo>
                  <a:pt x="150335" y="41509"/>
                </a:lnTo>
                <a:lnTo>
                  <a:pt x="150755" y="43193"/>
                </a:lnTo>
                <a:lnTo>
                  <a:pt x="150936" y="43795"/>
                </a:lnTo>
                <a:lnTo>
                  <a:pt x="151658" y="47044"/>
                </a:lnTo>
                <a:lnTo>
                  <a:pt x="151899" y="48247"/>
                </a:lnTo>
                <a:lnTo>
                  <a:pt x="152861" y="52879"/>
                </a:lnTo>
                <a:lnTo>
                  <a:pt x="153403" y="55406"/>
                </a:lnTo>
                <a:lnTo>
                  <a:pt x="153823" y="57090"/>
                </a:lnTo>
                <a:lnTo>
                  <a:pt x="155207" y="63647"/>
                </a:lnTo>
                <a:lnTo>
                  <a:pt x="155327" y="64128"/>
                </a:lnTo>
                <a:lnTo>
                  <a:pt x="155869" y="66896"/>
                </a:lnTo>
                <a:lnTo>
                  <a:pt x="156230" y="68460"/>
                </a:lnTo>
                <a:lnTo>
                  <a:pt x="156952" y="72009"/>
                </a:lnTo>
                <a:lnTo>
                  <a:pt x="158155" y="77604"/>
                </a:lnTo>
                <a:lnTo>
                  <a:pt x="159358" y="83018"/>
                </a:lnTo>
                <a:lnTo>
                  <a:pt x="160561" y="89034"/>
                </a:lnTo>
                <a:lnTo>
                  <a:pt x="160922" y="90177"/>
                </a:lnTo>
                <a:lnTo>
                  <a:pt x="160922" y="90297"/>
                </a:lnTo>
                <a:lnTo>
                  <a:pt x="161223" y="91500"/>
                </a:lnTo>
                <a:lnTo>
                  <a:pt x="161403" y="92222"/>
                </a:lnTo>
                <a:lnTo>
                  <a:pt x="157914" y="94809"/>
                </a:lnTo>
                <a:lnTo>
                  <a:pt x="156892" y="95651"/>
                </a:lnTo>
                <a:lnTo>
                  <a:pt x="155869" y="96854"/>
                </a:lnTo>
                <a:lnTo>
                  <a:pt x="155508" y="97636"/>
                </a:lnTo>
                <a:lnTo>
                  <a:pt x="154004" y="98659"/>
                </a:lnTo>
                <a:lnTo>
                  <a:pt x="153162" y="98599"/>
                </a:lnTo>
                <a:lnTo>
                  <a:pt x="151537" y="97396"/>
                </a:lnTo>
                <a:lnTo>
                  <a:pt x="149372" y="97817"/>
                </a:lnTo>
                <a:lnTo>
                  <a:pt x="148770" y="98118"/>
                </a:lnTo>
                <a:lnTo>
                  <a:pt x="146665" y="99381"/>
                </a:lnTo>
                <a:lnTo>
                  <a:pt x="146183" y="99982"/>
                </a:lnTo>
                <a:lnTo>
                  <a:pt x="145823" y="100885"/>
                </a:lnTo>
                <a:lnTo>
                  <a:pt x="145582" y="101366"/>
                </a:lnTo>
                <a:lnTo>
                  <a:pt x="144860" y="103171"/>
                </a:lnTo>
                <a:lnTo>
                  <a:pt x="144138" y="104374"/>
                </a:lnTo>
                <a:lnTo>
                  <a:pt x="143116" y="105577"/>
                </a:lnTo>
                <a:lnTo>
                  <a:pt x="142935" y="106299"/>
                </a:lnTo>
                <a:lnTo>
                  <a:pt x="143056" y="108164"/>
                </a:lnTo>
                <a:lnTo>
                  <a:pt x="143778" y="109487"/>
                </a:lnTo>
                <a:lnTo>
                  <a:pt x="145762" y="110570"/>
                </a:lnTo>
                <a:lnTo>
                  <a:pt x="147808" y="112736"/>
                </a:lnTo>
                <a:lnTo>
                  <a:pt x="148770" y="113759"/>
                </a:lnTo>
                <a:lnTo>
                  <a:pt x="150335" y="114841"/>
                </a:lnTo>
                <a:lnTo>
                  <a:pt x="151177" y="116526"/>
                </a:lnTo>
                <a:lnTo>
                  <a:pt x="151718" y="117428"/>
                </a:lnTo>
                <a:lnTo>
                  <a:pt x="151838" y="118150"/>
                </a:lnTo>
                <a:lnTo>
                  <a:pt x="152140" y="118692"/>
                </a:lnTo>
                <a:lnTo>
                  <a:pt x="152981" y="120797"/>
                </a:lnTo>
                <a:lnTo>
                  <a:pt x="154786" y="122843"/>
                </a:lnTo>
                <a:lnTo>
                  <a:pt x="156170" y="123685"/>
                </a:lnTo>
                <a:lnTo>
                  <a:pt x="156350" y="123865"/>
                </a:lnTo>
                <a:lnTo>
                  <a:pt x="157253" y="125068"/>
                </a:lnTo>
                <a:lnTo>
                  <a:pt x="157493" y="125790"/>
                </a:lnTo>
                <a:lnTo>
                  <a:pt x="157613" y="127354"/>
                </a:lnTo>
                <a:lnTo>
                  <a:pt x="157193" y="129761"/>
                </a:lnTo>
                <a:lnTo>
                  <a:pt x="156591" y="131926"/>
                </a:lnTo>
                <a:lnTo>
                  <a:pt x="156471" y="133129"/>
                </a:lnTo>
                <a:lnTo>
                  <a:pt x="156591" y="134212"/>
                </a:lnTo>
                <a:lnTo>
                  <a:pt x="156831" y="134874"/>
                </a:lnTo>
                <a:lnTo>
                  <a:pt x="157193" y="136378"/>
                </a:lnTo>
                <a:lnTo>
                  <a:pt x="157313" y="138062"/>
                </a:lnTo>
                <a:lnTo>
                  <a:pt x="157613" y="138664"/>
                </a:lnTo>
                <a:lnTo>
                  <a:pt x="157734" y="139205"/>
                </a:lnTo>
                <a:lnTo>
                  <a:pt x="155869" y="141010"/>
                </a:lnTo>
                <a:lnTo>
                  <a:pt x="155388" y="141491"/>
                </a:lnTo>
                <a:lnTo>
                  <a:pt x="155388" y="142093"/>
                </a:lnTo>
                <a:lnTo>
                  <a:pt x="155809" y="142995"/>
                </a:lnTo>
                <a:lnTo>
                  <a:pt x="155929" y="142875"/>
                </a:lnTo>
                <a:lnTo>
                  <a:pt x="156531" y="142995"/>
                </a:lnTo>
                <a:lnTo>
                  <a:pt x="157674" y="143296"/>
                </a:lnTo>
                <a:lnTo>
                  <a:pt x="158456" y="143717"/>
                </a:lnTo>
                <a:lnTo>
                  <a:pt x="159719" y="145221"/>
                </a:lnTo>
                <a:lnTo>
                  <a:pt x="159899" y="146725"/>
                </a:lnTo>
                <a:lnTo>
                  <a:pt x="159839" y="147327"/>
                </a:lnTo>
                <a:lnTo>
                  <a:pt x="159899" y="149492"/>
                </a:lnTo>
                <a:lnTo>
                  <a:pt x="160501" y="150696"/>
                </a:lnTo>
                <a:lnTo>
                  <a:pt x="161704" y="152380"/>
                </a:lnTo>
                <a:lnTo>
                  <a:pt x="162907" y="154786"/>
                </a:lnTo>
                <a:lnTo>
                  <a:pt x="162847" y="156110"/>
                </a:lnTo>
                <a:lnTo>
                  <a:pt x="162487" y="157373"/>
                </a:lnTo>
                <a:lnTo>
                  <a:pt x="162185" y="158817"/>
                </a:lnTo>
                <a:lnTo>
                  <a:pt x="161825" y="159960"/>
                </a:lnTo>
                <a:lnTo>
                  <a:pt x="161825" y="161223"/>
                </a:lnTo>
                <a:lnTo>
                  <a:pt x="162426" y="163630"/>
                </a:lnTo>
                <a:lnTo>
                  <a:pt x="162306" y="165013"/>
                </a:lnTo>
                <a:lnTo>
                  <a:pt x="161945" y="165795"/>
                </a:lnTo>
                <a:lnTo>
                  <a:pt x="160261" y="167600"/>
                </a:lnTo>
                <a:lnTo>
                  <a:pt x="159298" y="168382"/>
                </a:lnTo>
                <a:lnTo>
                  <a:pt x="158456" y="169826"/>
                </a:lnTo>
                <a:lnTo>
                  <a:pt x="157734" y="172954"/>
                </a:lnTo>
                <a:lnTo>
                  <a:pt x="157794" y="174999"/>
                </a:lnTo>
                <a:lnTo>
                  <a:pt x="158095" y="176203"/>
                </a:lnTo>
                <a:lnTo>
                  <a:pt x="157734" y="180293"/>
                </a:lnTo>
                <a:lnTo>
                  <a:pt x="156651" y="181797"/>
                </a:lnTo>
                <a:lnTo>
                  <a:pt x="156230" y="182639"/>
                </a:lnTo>
                <a:lnTo>
                  <a:pt x="155568" y="185046"/>
                </a:lnTo>
                <a:lnTo>
                  <a:pt x="155327" y="186249"/>
                </a:lnTo>
                <a:lnTo>
                  <a:pt x="154726" y="187993"/>
                </a:lnTo>
                <a:lnTo>
                  <a:pt x="154606" y="188415"/>
                </a:lnTo>
                <a:lnTo>
                  <a:pt x="154606" y="189016"/>
                </a:lnTo>
                <a:lnTo>
                  <a:pt x="154786" y="188956"/>
                </a:lnTo>
                <a:lnTo>
                  <a:pt x="154666" y="189257"/>
                </a:lnTo>
                <a:lnTo>
                  <a:pt x="154666" y="190159"/>
                </a:lnTo>
                <a:lnTo>
                  <a:pt x="154606" y="191362"/>
                </a:lnTo>
                <a:lnTo>
                  <a:pt x="155027" y="193949"/>
                </a:lnTo>
                <a:lnTo>
                  <a:pt x="155448" y="194791"/>
                </a:lnTo>
                <a:lnTo>
                  <a:pt x="155989" y="196055"/>
                </a:lnTo>
                <a:lnTo>
                  <a:pt x="156230" y="198341"/>
                </a:lnTo>
                <a:lnTo>
                  <a:pt x="155027" y="200145"/>
                </a:lnTo>
                <a:lnTo>
                  <a:pt x="154305" y="200927"/>
                </a:lnTo>
                <a:lnTo>
                  <a:pt x="153703" y="201830"/>
                </a:lnTo>
                <a:lnTo>
                  <a:pt x="153102" y="203153"/>
                </a:lnTo>
                <a:lnTo>
                  <a:pt x="153102" y="204717"/>
                </a:lnTo>
                <a:lnTo>
                  <a:pt x="153403" y="204838"/>
                </a:lnTo>
                <a:lnTo>
                  <a:pt x="153463" y="205740"/>
                </a:lnTo>
                <a:lnTo>
                  <a:pt x="154064" y="206763"/>
                </a:lnTo>
                <a:lnTo>
                  <a:pt x="154485" y="206943"/>
                </a:lnTo>
                <a:lnTo>
                  <a:pt x="155087" y="208748"/>
                </a:lnTo>
                <a:lnTo>
                  <a:pt x="155388" y="209711"/>
                </a:lnTo>
                <a:lnTo>
                  <a:pt x="155568" y="211274"/>
                </a:lnTo>
                <a:lnTo>
                  <a:pt x="155388" y="212057"/>
                </a:lnTo>
                <a:lnTo>
                  <a:pt x="155327" y="213561"/>
                </a:lnTo>
                <a:lnTo>
                  <a:pt x="155207" y="215967"/>
                </a:lnTo>
                <a:lnTo>
                  <a:pt x="155207" y="216689"/>
                </a:lnTo>
                <a:lnTo>
                  <a:pt x="155388" y="217230"/>
                </a:lnTo>
                <a:lnTo>
                  <a:pt x="155869" y="218915"/>
                </a:lnTo>
                <a:lnTo>
                  <a:pt x="156350" y="220298"/>
                </a:lnTo>
                <a:lnTo>
                  <a:pt x="156771" y="221622"/>
                </a:lnTo>
                <a:lnTo>
                  <a:pt x="157072" y="223667"/>
                </a:lnTo>
                <a:lnTo>
                  <a:pt x="156049" y="225051"/>
                </a:lnTo>
                <a:lnTo>
                  <a:pt x="154425" y="227637"/>
                </a:lnTo>
                <a:lnTo>
                  <a:pt x="154907" y="229863"/>
                </a:lnTo>
                <a:lnTo>
                  <a:pt x="156109" y="232691"/>
                </a:lnTo>
                <a:lnTo>
                  <a:pt x="156711" y="233413"/>
                </a:lnTo>
                <a:lnTo>
                  <a:pt x="157012" y="234195"/>
                </a:lnTo>
                <a:lnTo>
                  <a:pt x="157072" y="234796"/>
                </a:lnTo>
                <a:lnTo>
                  <a:pt x="156170" y="235999"/>
                </a:lnTo>
                <a:lnTo>
                  <a:pt x="153102" y="235037"/>
                </a:lnTo>
                <a:lnTo>
                  <a:pt x="151297" y="234917"/>
                </a:lnTo>
                <a:lnTo>
                  <a:pt x="149854" y="235759"/>
                </a:lnTo>
                <a:lnTo>
                  <a:pt x="149673" y="236962"/>
                </a:lnTo>
                <a:lnTo>
                  <a:pt x="150816" y="239489"/>
                </a:lnTo>
                <a:lnTo>
                  <a:pt x="152500" y="241173"/>
                </a:lnTo>
                <a:lnTo>
                  <a:pt x="153102" y="242015"/>
                </a:lnTo>
                <a:lnTo>
                  <a:pt x="153884" y="243579"/>
                </a:lnTo>
                <a:lnTo>
                  <a:pt x="153763" y="245384"/>
                </a:lnTo>
                <a:lnTo>
                  <a:pt x="150936" y="247971"/>
                </a:lnTo>
                <a:lnTo>
                  <a:pt x="149973" y="250437"/>
                </a:lnTo>
                <a:lnTo>
                  <a:pt x="151237" y="253385"/>
                </a:lnTo>
                <a:lnTo>
                  <a:pt x="151838" y="255912"/>
                </a:lnTo>
                <a:lnTo>
                  <a:pt x="151838" y="257897"/>
                </a:lnTo>
                <a:lnTo>
                  <a:pt x="150816" y="260243"/>
                </a:lnTo>
                <a:lnTo>
                  <a:pt x="149673" y="261446"/>
                </a:lnTo>
                <a:lnTo>
                  <a:pt x="148891" y="262228"/>
                </a:lnTo>
                <a:lnTo>
                  <a:pt x="147687" y="263552"/>
                </a:lnTo>
                <a:lnTo>
                  <a:pt x="146965" y="265778"/>
                </a:lnTo>
                <a:lnTo>
                  <a:pt x="147387" y="267161"/>
                </a:lnTo>
                <a:lnTo>
                  <a:pt x="147988" y="268124"/>
                </a:lnTo>
                <a:lnTo>
                  <a:pt x="150515" y="269928"/>
                </a:lnTo>
                <a:lnTo>
                  <a:pt x="150936" y="269928"/>
                </a:lnTo>
                <a:lnTo>
                  <a:pt x="153222" y="272696"/>
                </a:lnTo>
                <a:lnTo>
                  <a:pt x="154425" y="273899"/>
                </a:lnTo>
                <a:lnTo>
                  <a:pt x="154606" y="274320"/>
                </a:lnTo>
                <a:lnTo>
                  <a:pt x="154666" y="275523"/>
                </a:lnTo>
                <a:lnTo>
                  <a:pt x="154365" y="276426"/>
                </a:lnTo>
                <a:lnTo>
                  <a:pt x="151718" y="278170"/>
                </a:lnTo>
                <a:lnTo>
                  <a:pt x="150876" y="279133"/>
                </a:lnTo>
                <a:lnTo>
                  <a:pt x="150575" y="279494"/>
                </a:lnTo>
                <a:lnTo>
                  <a:pt x="150575" y="280637"/>
                </a:lnTo>
                <a:lnTo>
                  <a:pt x="150816" y="282080"/>
                </a:lnTo>
                <a:lnTo>
                  <a:pt x="151056" y="283163"/>
                </a:lnTo>
                <a:lnTo>
                  <a:pt x="151477" y="284427"/>
                </a:lnTo>
                <a:lnTo>
                  <a:pt x="151598" y="285690"/>
                </a:lnTo>
                <a:lnTo>
                  <a:pt x="151718" y="286592"/>
                </a:lnTo>
                <a:lnTo>
                  <a:pt x="151718" y="287675"/>
                </a:lnTo>
                <a:lnTo>
                  <a:pt x="151537" y="288096"/>
                </a:lnTo>
                <a:lnTo>
                  <a:pt x="151718" y="289059"/>
                </a:lnTo>
                <a:lnTo>
                  <a:pt x="151598" y="289660"/>
                </a:lnTo>
                <a:lnTo>
                  <a:pt x="151537" y="290442"/>
                </a:lnTo>
                <a:lnTo>
                  <a:pt x="151117" y="293270"/>
                </a:lnTo>
                <a:lnTo>
                  <a:pt x="149552" y="294473"/>
                </a:lnTo>
                <a:lnTo>
                  <a:pt x="147507" y="294533"/>
                </a:lnTo>
                <a:lnTo>
                  <a:pt x="145883" y="294834"/>
                </a:lnTo>
                <a:lnTo>
                  <a:pt x="144800" y="295255"/>
                </a:lnTo>
                <a:lnTo>
                  <a:pt x="141671" y="298985"/>
                </a:lnTo>
                <a:lnTo>
                  <a:pt x="139506" y="301692"/>
                </a:lnTo>
                <a:lnTo>
                  <a:pt x="138604" y="303196"/>
                </a:lnTo>
                <a:lnTo>
                  <a:pt x="137340" y="305301"/>
                </a:lnTo>
                <a:lnTo>
                  <a:pt x="136739" y="306384"/>
                </a:lnTo>
                <a:lnTo>
                  <a:pt x="135896" y="307226"/>
                </a:lnTo>
                <a:lnTo>
                  <a:pt x="135295" y="307828"/>
                </a:lnTo>
                <a:lnTo>
                  <a:pt x="133490" y="310415"/>
                </a:lnTo>
                <a:lnTo>
                  <a:pt x="133250" y="311317"/>
                </a:lnTo>
                <a:lnTo>
                  <a:pt x="133009" y="311738"/>
                </a:lnTo>
                <a:lnTo>
                  <a:pt x="132528" y="312340"/>
                </a:lnTo>
                <a:lnTo>
                  <a:pt x="130904" y="314325"/>
                </a:lnTo>
                <a:lnTo>
                  <a:pt x="130482" y="315468"/>
                </a:lnTo>
                <a:lnTo>
                  <a:pt x="129760" y="316431"/>
                </a:lnTo>
                <a:lnTo>
                  <a:pt x="128738" y="317935"/>
                </a:lnTo>
                <a:lnTo>
                  <a:pt x="128016" y="319138"/>
                </a:lnTo>
                <a:lnTo>
                  <a:pt x="125128" y="324853"/>
                </a:lnTo>
                <a:lnTo>
                  <a:pt x="123504" y="330387"/>
                </a:lnTo>
                <a:lnTo>
                  <a:pt x="123083" y="331891"/>
                </a:lnTo>
                <a:lnTo>
                  <a:pt x="122000" y="333696"/>
                </a:lnTo>
                <a:lnTo>
                  <a:pt x="120857" y="334297"/>
                </a:lnTo>
                <a:lnTo>
                  <a:pt x="119473" y="334658"/>
                </a:lnTo>
                <a:lnTo>
                  <a:pt x="118030" y="335260"/>
                </a:lnTo>
                <a:lnTo>
                  <a:pt x="117067" y="335862"/>
                </a:lnTo>
                <a:lnTo>
                  <a:pt x="116826" y="336162"/>
                </a:lnTo>
                <a:lnTo>
                  <a:pt x="116225" y="336764"/>
                </a:lnTo>
                <a:lnTo>
                  <a:pt x="115924" y="336884"/>
                </a:lnTo>
                <a:lnTo>
                  <a:pt x="115623" y="337305"/>
                </a:lnTo>
                <a:lnTo>
                  <a:pt x="115263" y="337907"/>
                </a:lnTo>
                <a:lnTo>
                  <a:pt x="115263" y="338148"/>
                </a:lnTo>
                <a:lnTo>
                  <a:pt x="115142" y="338569"/>
                </a:lnTo>
                <a:lnTo>
                  <a:pt x="115022" y="339050"/>
                </a:lnTo>
                <a:lnTo>
                  <a:pt x="113818" y="341336"/>
                </a:lnTo>
                <a:lnTo>
                  <a:pt x="113217" y="342178"/>
                </a:lnTo>
                <a:lnTo>
                  <a:pt x="112916" y="343020"/>
                </a:lnTo>
                <a:lnTo>
                  <a:pt x="112856" y="344404"/>
                </a:lnTo>
                <a:lnTo>
                  <a:pt x="112916" y="344765"/>
                </a:lnTo>
                <a:lnTo>
                  <a:pt x="113037" y="345306"/>
                </a:lnTo>
                <a:lnTo>
                  <a:pt x="113037" y="345788"/>
                </a:lnTo>
                <a:lnTo>
                  <a:pt x="112736" y="346570"/>
                </a:lnTo>
                <a:lnTo>
                  <a:pt x="111954" y="347292"/>
                </a:lnTo>
                <a:lnTo>
                  <a:pt x="109788" y="347292"/>
                </a:lnTo>
                <a:lnTo>
                  <a:pt x="108886" y="347171"/>
                </a:lnTo>
                <a:lnTo>
                  <a:pt x="108525" y="347171"/>
                </a:lnTo>
                <a:lnTo>
                  <a:pt x="107923" y="347472"/>
                </a:lnTo>
                <a:lnTo>
                  <a:pt x="107743" y="347472"/>
                </a:lnTo>
                <a:lnTo>
                  <a:pt x="106299" y="348374"/>
                </a:lnTo>
                <a:lnTo>
                  <a:pt x="105216" y="348675"/>
                </a:lnTo>
                <a:lnTo>
                  <a:pt x="105035" y="348735"/>
                </a:lnTo>
                <a:lnTo>
                  <a:pt x="104675" y="349096"/>
                </a:lnTo>
                <a:lnTo>
                  <a:pt x="104314" y="349397"/>
                </a:lnTo>
                <a:lnTo>
                  <a:pt x="103953" y="349878"/>
                </a:lnTo>
                <a:lnTo>
                  <a:pt x="103772" y="350299"/>
                </a:lnTo>
                <a:lnTo>
                  <a:pt x="103411" y="350660"/>
                </a:lnTo>
                <a:lnTo>
                  <a:pt x="103111" y="350841"/>
                </a:lnTo>
                <a:lnTo>
                  <a:pt x="102509" y="351142"/>
                </a:lnTo>
                <a:lnTo>
                  <a:pt x="101907" y="351503"/>
                </a:lnTo>
                <a:lnTo>
                  <a:pt x="99922" y="353729"/>
                </a:lnTo>
                <a:lnTo>
                  <a:pt x="97516" y="356135"/>
                </a:lnTo>
                <a:lnTo>
                  <a:pt x="95891" y="358361"/>
                </a:lnTo>
                <a:lnTo>
                  <a:pt x="94327" y="359323"/>
                </a:lnTo>
                <a:lnTo>
                  <a:pt x="92402" y="359985"/>
                </a:lnTo>
                <a:lnTo>
                  <a:pt x="90417" y="360105"/>
                </a:lnTo>
                <a:lnTo>
                  <a:pt x="88311" y="358300"/>
                </a:lnTo>
                <a:lnTo>
                  <a:pt x="87529" y="356556"/>
                </a:lnTo>
                <a:lnTo>
                  <a:pt x="86567" y="354450"/>
                </a:lnTo>
                <a:lnTo>
                  <a:pt x="85544" y="352405"/>
                </a:lnTo>
                <a:lnTo>
                  <a:pt x="84402" y="351382"/>
                </a:lnTo>
                <a:lnTo>
                  <a:pt x="83138" y="350600"/>
                </a:lnTo>
                <a:lnTo>
                  <a:pt x="81694" y="349818"/>
                </a:lnTo>
                <a:lnTo>
                  <a:pt x="80792" y="349578"/>
                </a:lnTo>
                <a:lnTo>
                  <a:pt x="80672" y="349517"/>
                </a:lnTo>
                <a:lnTo>
                  <a:pt x="78746" y="349517"/>
                </a:lnTo>
                <a:lnTo>
                  <a:pt x="77182" y="350480"/>
                </a:lnTo>
                <a:lnTo>
                  <a:pt x="75618" y="352104"/>
                </a:lnTo>
                <a:lnTo>
                  <a:pt x="75137" y="353307"/>
                </a:lnTo>
                <a:lnTo>
                  <a:pt x="73934" y="355653"/>
                </a:lnTo>
                <a:lnTo>
                  <a:pt x="72911" y="357398"/>
                </a:lnTo>
                <a:lnTo>
                  <a:pt x="70746" y="359925"/>
                </a:lnTo>
                <a:lnTo>
                  <a:pt x="68941" y="361369"/>
                </a:lnTo>
                <a:lnTo>
                  <a:pt x="67557" y="363053"/>
                </a:lnTo>
                <a:lnTo>
                  <a:pt x="65933" y="366061"/>
                </a:lnTo>
                <a:lnTo>
                  <a:pt x="66053" y="367565"/>
                </a:lnTo>
                <a:lnTo>
                  <a:pt x="66415" y="370091"/>
                </a:lnTo>
                <a:lnTo>
                  <a:pt x="66534" y="374663"/>
                </a:lnTo>
                <a:lnTo>
                  <a:pt x="67076" y="376649"/>
                </a:lnTo>
                <a:lnTo>
                  <a:pt x="67256" y="378092"/>
                </a:lnTo>
                <a:lnTo>
                  <a:pt x="67196" y="378935"/>
                </a:lnTo>
                <a:lnTo>
                  <a:pt x="66896" y="379717"/>
                </a:lnTo>
                <a:lnTo>
                  <a:pt x="66354" y="379957"/>
                </a:lnTo>
                <a:lnTo>
                  <a:pt x="64489" y="379957"/>
                </a:lnTo>
                <a:lnTo>
                  <a:pt x="63286" y="379476"/>
                </a:lnTo>
                <a:lnTo>
                  <a:pt x="61842" y="379175"/>
                </a:lnTo>
                <a:lnTo>
                  <a:pt x="59195" y="380138"/>
                </a:lnTo>
                <a:lnTo>
                  <a:pt x="54323" y="380499"/>
                </a:lnTo>
                <a:lnTo>
                  <a:pt x="51375" y="381581"/>
                </a:lnTo>
                <a:lnTo>
                  <a:pt x="49751" y="384108"/>
                </a:lnTo>
                <a:lnTo>
                  <a:pt x="49751" y="384469"/>
                </a:lnTo>
                <a:lnTo>
                  <a:pt x="49510" y="384589"/>
                </a:lnTo>
                <a:lnTo>
                  <a:pt x="49389" y="385191"/>
                </a:lnTo>
                <a:lnTo>
                  <a:pt x="49269" y="385552"/>
                </a:lnTo>
                <a:lnTo>
                  <a:pt x="49450" y="386154"/>
                </a:lnTo>
                <a:lnTo>
                  <a:pt x="49570" y="386454"/>
                </a:lnTo>
                <a:lnTo>
                  <a:pt x="49570" y="386875"/>
                </a:lnTo>
                <a:lnTo>
                  <a:pt x="49811" y="387718"/>
                </a:lnTo>
                <a:lnTo>
                  <a:pt x="50232" y="388500"/>
                </a:lnTo>
                <a:lnTo>
                  <a:pt x="50652" y="389101"/>
                </a:lnTo>
                <a:lnTo>
                  <a:pt x="51134" y="390244"/>
                </a:lnTo>
                <a:lnTo>
                  <a:pt x="50893" y="391447"/>
                </a:lnTo>
                <a:lnTo>
                  <a:pt x="50292" y="392049"/>
                </a:lnTo>
                <a:lnTo>
                  <a:pt x="49991" y="392290"/>
                </a:lnTo>
                <a:lnTo>
                  <a:pt x="49389" y="392590"/>
                </a:lnTo>
                <a:lnTo>
                  <a:pt x="48788" y="392771"/>
                </a:lnTo>
                <a:lnTo>
                  <a:pt x="47404" y="393493"/>
                </a:lnTo>
                <a:lnTo>
                  <a:pt x="46743" y="393974"/>
                </a:lnTo>
                <a:lnTo>
                  <a:pt x="45239" y="383807"/>
                </a:lnTo>
                <a:lnTo>
                  <a:pt x="31402" y="385973"/>
                </a:lnTo>
                <a:lnTo>
                  <a:pt x="30500" y="380439"/>
                </a:lnTo>
                <a:lnTo>
                  <a:pt x="27733" y="380739"/>
                </a:lnTo>
                <a:lnTo>
                  <a:pt x="27312" y="378032"/>
                </a:lnTo>
                <a:lnTo>
                  <a:pt x="24604" y="378453"/>
                </a:lnTo>
                <a:lnTo>
                  <a:pt x="24244" y="375746"/>
                </a:lnTo>
                <a:lnTo>
                  <a:pt x="20814" y="353488"/>
                </a:lnTo>
                <a:lnTo>
                  <a:pt x="23642" y="353127"/>
                </a:lnTo>
                <a:lnTo>
                  <a:pt x="22258" y="344645"/>
                </a:lnTo>
                <a:lnTo>
                  <a:pt x="27974" y="343863"/>
                </a:lnTo>
                <a:lnTo>
                  <a:pt x="28093" y="344404"/>
                </a:lnTo>
                <a:lnTo>
                  <a:pt x="31342" y="343923"/>
                </a:lnTo>
                <a:lnTo>
                  <a:pt x="31643" y="345006"/>
                </a:lnTo>
                <a:lnTo>
                  <a:pt x="39103" y="343923"/>
                </a:lnTo>
                <a:lnTo>
                  <a:pt x="37779" y="334297"/>
                </a:lnTo>
                <a:lnTo>
                  <a:pt x="35313" y="334719"/>
                </a:lnTo>
                <a:lnTo>
                  <a:pt x="34410" y="331831"/>
                </a:lnTo>
                <a:lnTo>
                  <a:pt x="34832" y="328823"/>
                </a:lnTo>
                <a:lnTo>
                  <a:pt x="34229" y="325695"/>
                </a:lnTo>
                <a:lnTo>
                  <a:pt x="34410" y="324672"/>
                </a:lnTo>
                <a:lnTo>
                  <a:pt x="37117" y="323589"/>
                </a:lnTo>
                <a:lnTo>
                  <a:pt x="37719" y="322747"/>
                </a:lnTo>
                <a:lnTo>
                  <a:pt x="52156" y="320521"/>
                </a:lnTo>
                <a:lnTo>
                  <a:pt x="49510" y="306083"/>
                </a:lnTo>
                <a:lnTo>
                  <a:pt x="41328" y="307347"/>
                </a:lnTo>
                <a:lnTo>
                  <a:pt x="38561" y="290803"/>
                </a:lnTo>
                <a:lnTo>
                  <a:pt x="30320" y="292247"/>
                </a:lnTo>
                <a:lnTo>
                  <a:pt x="28816" y="283945"/>
                </a:lnTo>
                <a:lnTo>
                  <a:pt x="27552" y="275704"/>
                </a:lnTo>
                <a:lnTo>
                  <a:pt x="43735" y="273057"/>
                </a:lnTo>
                <a:lnTo>
                  <a:pt x="41689" y="262108"/>
                </a:lnTo>
                <a:lnTo>
                  <a:pt x="57992" y="259401"/>
                </a:lnTo>
                <a:lnTo>
                  <a:pt x="57030" y="253866"/>
                </a:lnTo>
                <a:lnTo>
                  <a:pt x="67858" y="252062"/>
                </a:lnTo>
                <a:lnTo>
                  <a:pt x="66896" y="246527"/>
                </a:lnTo>
                <a:lnTo>
                  <a:pt x="72310" y="245565"/>
                </a:lnTo>
                <a:lnTo>
                  <a:pt x="72129" y="244903"/>
                </a:lnTo>
                <a:lnTo>
                  <a:pt x="88251" y="241955"/>
                </a:lnTo>
                <a:lnTo>
                  <a:pt x="85243" y="224870"/>
                </a:lnTo>
                <a:lnTo>
                  <a:pt x="80912" y="200867"/>
                </a:lnTo>
                <a:lnTo>
                  <a:pt x="64911" y="203875"/>
                </a:lnTo>
                <a:lnTo>
                  <a:pt x="62143" y="188475"/>
                </a:lnTo>
                <a:lnTo>
                  <a:pt x="60518" y="178910"/>
                </a:lnTo>
                <a:lnTo>
                  <a:pt x="68760" y="177346"/>
                </a:lnTo>
                <a:lnTo>
                  <a:pt x="67858" y="171871"/>
                </a:lnTo>
                <a:lnTo>
                  <a:pt x="59436" y="173375"/>
                </a:lnTo>
                <a:lnTo>
                  <a:pt x="59436" y="172413"/>
                </a:lnTo>
                <a:lnTo>
                  <a:pt x="57932" y="172713"/>
                </a:lnTo>
                <a:lnTo>
                  <a:pt x="57812" y="171330"/>
                </a:lnTo>
                <a:lnTo>
                  <a:pt x="56488" y="171510"/>
                </a:lnTo>
                <a:lnTo>
                  <a:pt x="55887" y="168743"/>
                </a:lnTo>
                <a:lnTo>
                  <a:pt x="48547" y="169946"/>
                </a:lnTo>
                <a:lnTo>
                  <a:pt x="46562" y="170066"/>
                </a:lnTo>
                <a:lnTo>
                  <a:pt x="46863" y="168863"/>
                </a:lnTo>
                <a:lnTo>
                  <a:pt x="43313" y="168743"/>
                </a:lnTo>
                <a:lnTo>
                  <a:pt x="39584" y="169706"/>
                </a:lnTo>
                <a:lnTo>
                  <a:pt x="38862" y="164412"/>
                </a:lnTo>
                <a:lnTo>
                  <a:pt x="30680" y="165615"/>
                </a:lnTo>
                <a:lnTo>
                  <a:pt x="30019" y="161404"/>
                </a:lnTo>
                <a:lnTo>
                  <a:pt x="23341" y="162607"/>
                </a:lnTo>
                <a:lnTo>
                  <a:pt x="21777" y="153042"/>
                </a:lnTo>
                <a:lnTo>
                  <a:pt x="27733" y="152079"/>
                </a:lnTo>
                <a:lnTo>
                  <a:pt x="27492" y="150876"/>
                </a:lnTo>
                <a:lnTo>
                  <a:pt x="31042" y="150696"/>
                </a:lnTo>
                <a:lnTo>
                  <a:pt x="31222" y="150034"/>
                </a:lnTo>
                <a:lnTo>
                  <a:pt x="33628" y="149733"/>
                </a:lnTo>
                <a:lnTo>
                  <a:pt x="33809" y="148530"/>
                </a:lnTo>
                <a:lnTo>
                  <a:pt x="31703" y="148229"/>
                </a:lnTo>
                <a:lnTo>
                  <a:pt x="31583" y="147206"/>
                </a:lnTo>
                <a:lnTo>
                  <a:pt x="32546" y="146966"/>
                </a:lnTo>
                <a:lnTo>
                  <a:pt x="31703" y="145582"/>
                </a:lnTo>
                <a:lnTo>
                  <a:pt x="30680" y="145943"/>
                </a:lnTo>
                <a:lnTo>
                  <a:pt x="30560" y="143116"/>
                </a:lnTo>
                <a:lnTo>
                  <a:pt x="29116" y="141912"/>
                </a:lnTo>
                <a:lnTo>
                  <a:pt x="30139" y="141912"/>
                </a:lnTo>
                <a:lnTo>
                  <a:pt x="28334" y="139506"/>
                </a:lnTo>
                <a:lnTo>
                  <a:pt x="26409" y="135656"/>
                </a:lnTo>
                <a:lnTo>
                  <a:pt x="27011" y="134152"/>
                </a:lnTo>
                <a:lnTo>
                  <a:pt x="25206" y="133069"/>
                </a:lnTo>
                <a:lnTo>
                  <a:pt x="22800" y="119233"/>
                </a:lnTo>
                <a:lnTo>
                  <a:pt x="3790" y="126151"/>
                </a:lnTo>
                <a:lnTo>
                  <a:pt x="2346" y="11995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" name="Freeform: Shape 312" title="OH-7">
            <a:extLst>
              <a:ext uri="{FF2B5EF4-FFF2-40B4-BE49-F238E27FC236}">
                <a16:creationId xmlns:a16="http://schemas.microsoft.com/office/drawing/2014/main" id="{D7A337F2-F3BB-0CD5-EEA5-33A6DE9B91D0}"/>
              </a:ext>
            </a:extLst>
          </p:cNvPr>
          <p:cNvSpPr/>
          <p:nvPr/>
        </p:nvSpPr>
        <p:spPr>
          <a:xfrm>
            <a:off x="6408336" y="3281234"/>
            <a:ext cx="79881" cy="137657"/>
          </a:xfrm>
          <a:custGeom>
            <a:avLst/>
            <a:gdLst>
              <a:gd name="connsiteX0" fmla="*/ 14378 w 99982"/>
              <a:gd name="connsiteY0" fmla="*/ 1023 h 178428"/>
              <a:gd name="connsiteX1" fmla="*/ 18108 w 99982"/>
              <a:gd name="connsiteY1" fmla="*/ 2707 h 178428"/>
              <a:gd name="connsiteX2" fmla="*/ 21958 w 99982"/>
              <a:gd name="connsiteY2" fmla="*/ 2527 h 178428"/>
              <a:gd name="connsiteX3" fmla="*/ 27673 w 99982"/>
              <a:gd name="connsiteY3" fmla="*/ 2527 h 178428"/>
              <a:gd name="connsiteX4" fmla="*/ 30079 w 99982"/>
              <a:gd name="connsiteY4" fmla="*/ 1985 h 178428"/>
              <a:gd name="connsiteX5" fmla="*/ 33027 w 99982"/>
              <a:gd name="connsiteY5" fmla="*/ 180 h 178428"/>
              <a:gd name="connsiteX6" fmla="*/ 33869 w 99982"/>
              <a:gd name="connsiteY6" fmla="*/ 782 h 178428"/>
              <a:gd name="connsiteX7" fmla="*/ 34050 w 99982"/>
              <a:gd name="connsiteY7" fmla="*/ 2527 h 178428"/>
              <a:gd name="connsiteX8" fmla="*/ 35614 w 99982"/>
              <a:gd name="connsiteY8" fmla="*/ 2226 h 178428"/>
              <a:gd name="connsiteX9" fmla="*/ 35614 w 99982"/>
              <a:gd name="connsiteY9" fmla="*/ 3429 h 178428"/>
              <a:gd name="connsiteX10" fmla="*/ 34230 w 99982"/>
              <a:gd name="connsiteY10" fmla="*/ 3670 h 178428"/>
              <a:gd name="connsiteX11" fmla="*/ 34170 w 99982"/>
              <a:gd name="connsiteY11" fmla="*/ 4873 h 178428"/>
              <a:gd name="connsiteX12" fmla="*/ 35974 w 99982"/>
              <a:gd name="connsiteY12" fmla="*/ 4692 h 178428"/>
              <a:gd name="connsiteX13" fmla="*/ 36697 w 99982"/>
              <a:gd name="connsiteY13" fmla="*/ 5835 h 178428"/>
              <a:gd name="connsiteX14" fmla="*/ 35915 w 99982"/>
              <a:gd name="connsiteY14" fmla="*/ 7399 h 178428"/>
              <a:gd name="connsiteX15" fmla="*/ 35133 w 99982"/>
              <a:gd name="connsiteY15" fmla="*/ 7159 h 178428"/>
              <a:gd name="connsiteX16" fmla="*/ 35734 w 99982"/>
              <a:gd name="connsiteY16" fmla="*/ 8783 h 178428"/>
              <a:gd name="connsiteX17" fmla="*/ 35373 w 99982"/>
              <a:gd name="connsiteY17" fmla="*/ 9505 h 178428"/>
              <a:gd name="connsiteX18" fmla="*/ 33869 w 99982"/>
              <a:gd name="connsiteY18" fmla="*/ 9264 h 178428"/>
              <a:gd name="connsiteX19" fmla="*/ 34110 w 99982"/>
              <a:gd name="connsiteY19" fmla="*/ 11550 h 178428"/>
              <a:gd name="connsiteX20" fmla="*/ 33027 w 99982"/>
              <a:gd name="connsiteY20" fmla="*/ 11791 h 178428"/>
              <a:gd name="connsiteX21" fmla="*/ 33207 w 99982"/>
              <a:gd name="connsiteY21" fmla="*/ 13776 h 178428"/>
              <a:gd name="connsiteX22" fmla="*/ 31944 w 99982"/>
              <a:gd name="connsiteY22" fmla="*/ 17386 h 178428"/>
              <a:gd name="connsiteX23" fmla="*/ 30801 w 99982"/>
              <a:gd name="connsiteY23" fmla="*/ 18288 h 178428"/>
              <a:gd name="connsiteX24" fmla="*/ 31523 w 99982"/>
              <a:gd name="connsiteY24" fmla="*/ 19792 h 178428"/>
              <a:gd name="connsiteX25" fmla="*/ 32425 w 99982"/>
              <a:gd name="connsiteY25" fmla="*/ 18890 h 178428"/>
              <a:gd name="connsiteX26" fmla="*/ 34651 w 99982"/>
              <a:gd name="connsiteY26" fmla="*/ 19251 h 178428"/>
              <a:gd name="connsiteX27" fmla="*/ 35734 w 99982"/>
              <a:gd name="connsiteY27" fmla="*/ 17626 h 178428"/>
              <a:gd name="connsiteX28" fmla="*/ 37538 w 99982"/>
              <a:gd name="connsiteY28" fmla="*/ 12934 h 178428"/>
              <a:gd name="connsiteX29" fmla="*/ 40908 w 99982"/>
              <a:gd name="connsiteY29" fmla="*/ 12332 h 178428"/>
              <a:gd name="connsiteX30" fmla="*/ 43435 w 99982"/>
              <a:gd name="connsiteY30" fmla="*/ 11370 h 178428"/>
              <a:gd name="connsiteX31" fmla="*/ 44998 w 99982"/>
              <a:gd name="connsiteY31" fmla="*/ 11731 h 178428"/>
              <a:gd name="connsiteX32" fmla="*/ 44036 w 99982"/>
              <a:gd name="connsiteY32" fmla="*/ 6798 h 178428"/>
              <a:gd name="connsiteX33" fmla="*/ 44818 w 99982"/>
              <a:gd name="connsiteY33" fmla="*/ 6557 h 178428"/>
              <a:gd name="connsiteX34" fmla="*/ 47645 w 99982"/>
              <a:gd name="connsiteY34" fmla="*/ 2647 h 178428"/>
              <a:gd name="connsiteX35" fmla="*/ 48187 w 99982"/>
              <a:gd name="connsiteY35" fmla="*/ 4632 h 178428"/>
              <a:gd name="connsiteX36" fmla="*/ 47104 w 99982"/>
              <a:gd name="connsiteY36" fmla="*/ 4753 h 178428"/>
              <a:gd name="connsiteX37" fmla="*/ 47404 w 99982"/>
              <a:gd name="connsiteY37" fmla="*/ 5715 h 178428"/>
              <a:gd name="connsiteX38" fmla="*/ 48728 w 99982"/>
              <a:gd name="connsiteY38" fmla="*/ 5294 h 178428"/>
              <a:gd name="connsiteX39" fmla="*/ 49029 w 99982"/>
              <a:gd name="connsiteY39" fmla="*/ 6738 h 178428"/>
              <a:gd name="connsiteX40" fmla="*/ 50052 w 99982"/>
              <a:gd name="connsiteY40" fmla="*/ 7339 h 178428"/>
              <a:gd name="connsiteX41" fmla="*/ 50533 w 99982"/>
              <a:gd name="connsiteY41" fmla="*/ 9565 h 178428"/>
              <a:gd name="connsiteX42" fmla="*/ 49931 w 99982"/>
              <a:gd name="connsiteY42" fmla="*/ 10648 h 178428"/>
              <a:gd name="connsiteX43" fmla="*/ 56729 w 99982"/>
              <a:gd name="connsiteY43" fmla="*/ 9204 h 178428"/>
              <a:gd name="connsiteX44" fmla="*/ 57632 w 99982"/>
              <a:gd name="connsiteY44" fmla="*/ 8603 h 178428"/>
              <a:gd name="connsiteX45" fmla="*/ 57210 w 99982"/>
              <a:gd name="connsiteY45" fmla="*/ 6377 h 178428"/>
              <a:gd name="connsiteX46" fmla="*/ 58774 w 99982"/>
              <a:gd name="connsiteY46" fmla="*/ 6136 h 178428"/>
              <a:gd name="connsiteX47" fmla="*/ 58594 w 99982"/>
              <a:gd name="connsiteY47" fmla="*/ 7159 h 178428"/>
              <a:gd name="connsiteX48" fmla="*/ 60820 w 99982"/>
              <a:gd name="connsiteY48" fmla="*/ 8362 h 178428"/>
              <a:gd name="connsiteX49" fmla="*/ 65151 w 99982"/>
              <a:gd name="connsiteY49" fmla="*/ 8362 h 178428"/>
              <a:gd name="connsiteX50" fmla="*/ 66354 w 99982"/>
              <a:gd name="connsiteY50" fmla="*/ 9746 h 178428"/>
              <a:gd name="connsiteX51" fmla="*/ 71889 w 99982"/>
              <a:gd name="connsiteY51" fmla="*/ 12874 h 178428"/>
              <a:gd name="connsiteX52" fmla="*/ 74415 w 99982"/>
              <a:gd name="connsiteY52" fmla="*/ 11731 h 178428"/>
              <a:gd name="connsiteX53" fmla="*/ 73995 w 99982"/>
              <a:gd name="connsiteY53" fmla="*/ 13415 h 178428"/>
              <a:gd name="connsiteX54" fmla="*/ 76401 w 99982"/>
              <a:gd name="connsiteY54" fmla="*/ 12934 h 178428"/>
              <a:gd name="connsiteX55" fmla="*/ 76942 w 99982"/>
              <a:gd name="connsiteY55" fmla="*/ 11129 h 178428"/>
              <a:gd name="connsiteX56" fmla="*/ 78506 w 99982"/>
              <a:gd name="connsiteY56" fmla="*/ 11550 h 178428"/>
              <a:gd name="connsiteX57" fmla="*/ 78927 w 99982"/>
              <a:gd name="connsiteY57" fmla="*/ 13716 h 178428"/>
              <a:gd name="connsiteX58" fmla="*/ 84703 w 99982"/>
              <a:gd name="connsiteY58" fmla="*/ 12513 h 178428"/>
              <a:gd name="connsiteX59" fmla="*/ 83680 w 99982"/>
              <a:gd name="connsiteY59" fmla="*/ 6978 h 178428"/>
              <a:gd name="connsiteX60" fmla="*/ 84462 w 99982"/>
              <a:gd name="connsiteY60" fmla="*/ 6918 h 178428"/>
              <a:gd name="connsiteX61" fmla="*/ 83680 w 99982"/>
              <a:gd name="connsiteY61" fmla="*/ 2707 h 178428"/>
              <a:gd name="connsiteX62" fmla="*/ 96975 w 99982"/>
              <a:gd name="connsiteY62" fmla="*/ 0 h 178428"/>
              <a:gd name="connsiteX63" fmla="*/ 99982 w 99982"/>
              <a:gd name="connsiteY63" fmla="*/ 14137 h 178428"/>
              <a:gd name="connsiteX64" fmla="*/ 98840 w 99982"/>
              <a:gd name="connsiteY64" fmla="*/ 14257 h 178428"/>
              <a:gd name="connsiteX65" fmla="*/ 71288 w 99982"/>
              <a:gd name="connsiteY65" fmla="*/ 19431 h 178428"/>
              <a:gd name="connsiteX66" fmla="*/ 72069 w 99982"/>
              <a:gd name="connsiteY66" fmla="*/ 20755 h 178428"/>
              <a:gd name="connsiteX67" fmla="*/ 72972 w 99982"/>
              <a:gd name="connsiteY67" fmla="*/ 20755 h 178428"/>
              <a:gd name="connsiteX68" fmla="*/ 73152 w 99982"/>
              <a:gd name="connsiteY68" fmla="*/ 23582 h 178428"/>
              <a:gd name="connsiteX69" fmla="*/ 74596 w 99982"/>
              <a:gd name="connsiteY69" fmla="*/ 25688 h 178428"/>
              <a:gd name="connsiteX70" fmla="*/ 74656 w 99982"/>
              <a:gd name="connsiteY70" fmla="*/ 27011 h 178428"/>
              <a:gd name="connsiteX71" fmla="*/ 76581 w 99982"/>
              <a:gd name="connsiteY71" fmla="*/ 27793 h 178428"/>
              <a:gd name="connsiteX72" fmla="*/ 77363 w 99982"/>
              <a:gd name="connsiteY72" fmla="*/ 29898 h 178428"/>
              <a:gd name="connsiteX73" fmla="*/ 78987 w 99982"/>
              <a:gd name="connsiteY73" fmla="*/ 31703 h 178428"/>
              <a:gd name="connsiteX74" fmla="*/ 78567 w 99982"/>
              <a:gd name="connsiteY74" fmla="*/ 32305 h 178428"/>
              <a:gd name="connsiteX75" fmla="*/ 62023 w 99982"/>
              <a:gd name="connsiteY75" fmla="*/ 35794 h 178428"/>
              <a:gd name="connsiteX76" fmla="*/ 64549 w 99982"/>
              <a:gd name="connsiteY76" fmla="*/ 48547 h 178428"/>
              <a:gd name="connsiteX77" fmla="*/ 67076 w 99982"/>
              <a:gd name="connsiteY77" fmla="*/ 62203 h 178428"/>
              <a:gd name="connsiteX78" fmla="*/ 71167 w 99982"/>
              <a:gd name="connsiteY78" fmla="*/ 82898 h 178428"/>
              <a:gd name="connsiteX79" fmla="*/ 72491 w 99982"/>
              <a:gd name="connsiteY79" fmla="*/ 89816 h 178428"/>
              <a:gd name="connsiteX80" fmla="*/ 78145 w 99982"/>
              <a:gd name="connsiteY80" fmla="*/ 88673 h 178428"/>
              <a:gd name="connsiteX81" fmla="*/ 83199 w 99982"/>
              <a:gd name="connsiteY81" fmla="*/ 113879 h 178428"/>
              <a:gd name="connsiteX82" fmla="*/ 87169 w 99982"/>
              <a:gd name="connsiteY82" fmla="*/ 133611 h 178428"/>
              <a:gd name="connsiteX83" fmla="*/ 89997 w 99982"/>
              <a:gd name="connsiteY83" fmla="*/ 148710 h 178428"/>
              <a:gd name="connsiteX84" fmla="*/ 71347 w 99982"/>
              <a:gd name="connsiteY84" fmla="*/ 152500 h 178428"/>
              <a:gd name="connsiteX85" fmla="*/ 71769 w 99982"/>
              <a:gd name="connsiteY85" fmla="*/ 155328 h 178428"/>
              <a:gd name="connsiteX86" fmla="*/ 67798 w 99982"/>
              <a:gd name="connsiteY86" fmla="*/ 156110 h 178428"/>
              <a:gd name="connsiteX87" fmla="*/ 69242 w 99982"/>
              <a:gd name="connsiteY87" fmla="*/ 157132 h 178428"/>
              <a:gd name="connsiteX88" fmla="*/ 64549 w 99982"/>
              <a:gd name="connsiteY88" fmla="*/ 158275 h 178428"/>
              <a:gd name="connsiteX89" fmla="*/ 64971 w 99982"/>
              <a:gd name="connsiteY89" fmla="*/ 160321 h 178428"/>
              <a:gd name="connsiteX90" fmla="*/ 65753 w 99982"/>
              <a:gd name="connsiteY90" fmla="*/ 160140 h 178428"/>
              <a:gd name="connsiteX91" fmla="*/ 66716 w 99982"/>
              <a:gd name="connsiteY91" fmla="*/ 162607 h 178428"/>
              <a:gd name="connsiteX92" fmla="*/ 64068 w 99982"/>
              <a:gd name="connsiteY92" fmla="*/ 163750 h 178428"/>
              <a:gd name="connsiteX93" fmla="*/ 64850 w 99982"/>
              <a:gd name="connsiteY93" fmla="*/ 167961 h 178428"/>
              <a:gd name="connsiteX94" fmla="*/ 59496 w 99982"/>
              <a:gd name="connsiteY94" fmla="*/ 168984 h 178428"/>
              <a:gd name="connsiteX95" fmla="*/ 48488 w 99982"/>
              <a:gd name="connsiteY95" fmla="*/ 170788 h 178428"/>
              <a:gd name="connsiteX96" fmla="*/ 44457 w 99982"/>
              <a:gd name="connsiteY96" fmla="*/ 172352 h 178428"/>
              <a:gd name="connsiteX97" fmla="*/ 36756 w 99982"/>
              <a:gd name="connsiteY97" fmla="*/ 173676 h 178428"/>
              <a:gd name="connsiteX98" fmla="*/ 23522 w 99982"/>
              <a:gd name="connsiteY98" fmla="*/ 176263 h 178428"/>
              <a:gd name="connsiteX99" fmla="*/ 17146 w 99982"/>
              <a:gd name="connsiteY99" fmla="*/ 177346 h 178428"/>
              <a:gd name="connsiteX100" fmla="*/ 12994 w 99982"/>
              <a:gd name="connsiteY100" fmla="*/ 178428 h 178428"/>
              <a:gd name="connsiteX101" fmla="*/ 10167 w 99982"/>
              <a:gd name="connsiteY101" fmla="*/ 164773 h 178428"/>
              <a:gd name="connsiteX102" fmla="*/ 23462 w 99982"/>
              <a:gd name="connsiteY102" fmla="*/ 162065 h 178428"/>
              <a:gd name="connsiteX103" fmla="*/ 20394 w 99982"/>
              <a:gd name="connsiteY103" fmla="*/ 146966 h 178428"/>
              <a:gd name="connsiteX104" fmla="*/ 18288 w 99982"/>
              <a:gd name="connsiteY104" fmla="*/ 136619 h 178428"/>
              <a:gd name="connsiteX105" fmla="*/ 16845 w 99982"/>
              <a:gd name="connsiteY105" fmla="*/ 127956 h 178428"/>
              <a:gd name="connsiteX106" fmla="*/ 15581 w 99982"/>
              <a:gd name="connsiteY106" fmla="*/ 121098 h 178428"/>
              <a:gd name="connsiteX107" fmla="*/ 14619 w 99982"/>
              <a:gd name="connsiteY107" fmla="*/ 118511 h 178428"/>
              <a:gd name="connsiteX108" fmla="*/ 13295 w 99982"/>
              <a:gd name="connsiteY108" fmla="*/ 111713 h 178428"/>
              <a:gd name="connsiteX109" fmla="*/ 10949 w 99982"/>
              <a:gd name="connsiteY109" fmla="*/ 101486 h 178428"/>
              <a:gd name="connsiteX110" fmla="*/ 4933 w 99982"/>
              <a:gd name="connsiteY110" fmla="*/ 102690 h 178428"/>
              <a:gd name="connsiteX111" fmla="*/ 2527 w 99982"/>
              <a:gd name="connsiteY111" fmla="*/ 89274 h 178428"/>
              <a:gd name="connsiteX112" fmla="*/ 0 w 99982"/>
              <a:gd name="connsiteY112" fmla="*/ 75498 h 178428"/>
              <a:gd name="connsiteX113" fmla="*/ 13356 w 99982"/>
              <a:gd name="connsiteY113" fmla="*/ 72972 h 178428"/>
              <a:gd name="connsiteX114" fmla="*/ 11249 w 99982"/>
              <a:gd name="connsiteY114" fmla="*/ 60940 h 178428"/>
              <a:gd name="connsiteX115" fmla="*/ 24905 w 99982"/>
              <a:gd name="connsiteY115" fmla="*/ 58233 h 178428"/>
              <a:gd name="connsiteX116" fmla="*/ 24485 w 99982"/>
              <a:gd name="connsiteY116" fmla="*/ 56548 h 178428"/>
              <a:gd name="connsiteX117" fmla="*/ 22379 w 99982"/>
              <a:gd name="connsiteY117" fmla="*/ 44216 h 178428"/>
              <a:gd name="connsiteX118" fmla="*/ 29478 w 99982"/>
              <a:gd name="connsiteY118" fmla="*/ 42712 h 178428"/>
              <a:gd name="connsiteX119" fmla="*/ 35373 w 99982"/>
              <a:gd name="connsiteY119" fmla="*/ 41509 h 178428"/>
              <a:gd name="connsiteX120" fmla="*/ 32726 w 99982"/>
              <a:gd name="connsiteY120" fmla="*/ 27372 h 178428"/>
              <a:gd name="connsiteX121" fmla="*/ 19672 w 99982"/>
              <a:gd name="connsiteY121" fmla="*/ 29898 h 178428"/>
              <a:gd name="connsiteX122" fmla="*/ 17265 w 99982"/>
              <a:gd name="connsiteY122" fmla="*/ 17626 h 178428"/>
              <a:gd name="connsiteX123" fmla="*/ 15220 w 99982"/>
              <a:gd name="connsiteY123" fmla="*/ 6136 h 178428"/>
              <a:gd name="connsiteX124" fmla="*/ 14378 w 99982"/>
              <a:gd name="connsiteY124" fmla="*/ 1023 h 178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99982" h="178428">
                <a:moveTo>
                  <a:pt x="14378" y="1023"/>
                </a:moveTo>
                <a:lnTo>
                  <a:pt x="18108" y="2707"/>
                </a:lnTo>
                <a:lnTo>
                  <a:pt x="21958" y="2527"/>
                </a:lnTo>
                <a:lnTo>
                  <a:pt x="27673" y="2527"/>
                </a:lnTo>
                <a:lnTo>
                  <a:pt x="30079" y="1985"/>
                </a:lnTo>
                <a:lnTo>
                  <a:pt x="33027" y="180"/>
                </a:lnTo>
                <a:lnTo>
                  <a:pt x="33869" y="782"/>
                </a:lnTo>
                <a:lnTo>
                  <a:pt x="34050" y="2527"/>
                </a:lnTo>
                <a:lnTo>
                  <a:pt x="35614" y="2226"/>
                </a:lnTo>
                <a:lnTo>
                  <a:pt x="35614" y="3429"/>
                </a:lnTo>
                <a:lnTo>
                  <a:pt x="34230" y="3670"/>
                </a:lnTo>
                <a:lnTo>
                  <a:pt x="34170" y="4873"/>
                </a:lnTo>
                <a:lnTo>
                  <a:pt x="35974" y="4692"/>
                </a:lnTo>
                <a:lnTo>
                  <a:pt x="36697" y="5835"/>
                </a:lnTo>
                <a:lnTo>
                  <a:pt x="35915" y="7399"/>
                </a:lnTo>
                <a:lnTo>
                  <a:pt x="35133" y="7159"/>
                </a:lnTo>
                <a:lnTo>
                  <a:pt x="35734" y="8783"/>
                </a:lnTo>
                <a:lnTo>
                  <a:pt x="35373" y="9505"/>
                </a:lnTo>
                <a:lnTo>
                  <a:pt x="33869" y="9264"/>
                </a:lnTo>
                <a:lnTo>
                  <a:pt x="34110" y="11550"/>
                </a:lnTo>
                <a:lnTo>
                  <a:pt x="33027" y="11791"/>
                </a:lnTo>
                <a:lnTo>
                  <a:pt x="33207" y="13776"/>
                </a:lnTo>
                <a:lnTo>
                  <a:pt x="31944" y="17386"/>
                </a:lnTo>
                <a:lnTo>
                  <a:pt x="30801" y="18288"/>
                </a:lnTo>
                <a:lnTo>
                  <a:pt x="31523" y="19792"/>
                </a:lnTo>
                <a:lnTo>
                  <a:pt x="32425" y="18890"/>
                </a:lnTo>
                <a:lnTo>
                  <a:pt x="34651" y="19251"/>
                </a:lnTo>
                <a:lnTo>
                  <a:pt x="35734" y="17626"/>
                </a:lnTo>
                <a:lnTo>
                  <a:pt x="37538" y="12934"/>
                </a:lnTo>
                <a:lnTo>
                  <a:pt x="40908" y="12332"/>
                </a:lnTo>
                <a:lnTo>
                  <a:pt x="43435" y="11370"/>
                </a:lnTo>
                <a:lnTo>
                  <a:pt x="44998" y="11731"/>
                </a:lnTo>
                <a:lnTo>
                  <a:pt x="44036" y="6798"/>
                </a:lnTo>
                <a:lnTo>
                  <a:pt x="44818" y="6557"/>
                </a:lnTo>
                <a:lnTo>
                  <a:pt x="47645" y="2647"/>
                </a:lnTo>
                <a:lnTo>
                  <a:pt x="48187" y="4632"/>
                </a:lnTo>
                <a:lnTo>
                  <a:pt x="47104" y="4753"/>
                </a:lnTo>
                <a:lnTo>
                  <a:pt x="47404" y="5715"/>
                </a:lnTo>
                <a:lnTo>
                  <a:pt x="48728" y="5294"/>
                </a:lnTo>
                <a:lnTo>
                  <a:pt x="49029" y="6738"/>
                </a:lnTo>
                <a:lnTo>
                  <a:pt x="50052" y="7339"/>
                </a:lnTo>
                <a:lnTo>
                  <a:pt x="50533" y="9565"/>
                </a:lnTo>
                <a:lnTo>
                  <a:pt x="49931" y="10648"/>
                </a:lnTo>
                <a:lnTo>
                  <a:pt x="56729" y="9204"/>
                </a:lnTo>
                <a:lnTo>
                  <a:pt x="57632" y="8603"/>
                </a:lnTo>
                <a:lnTo>
                  <a:pt x="57210" y="6377"/>
                </a:lnTo>
                <a:lnTo>
                  <a:pt x="58774" y="6136"/>
                </a:lnTo>
                <a:lnTo>
                  <a:pt x="58594" y="7159"/>
                </a:lnTo>
                <a:lnTo>
                  <a:pt x="60820" y="8362"/>
                </a:lnTo>
                <a:lnTo>
                  <a:pt x="65151" y="8362"/>
                </a:lnTo>
                <a:lnTo>
                  <a:pt x="66354" y="9746"/>
                </a:lnTo>
                <a:lnTo>
                  <a:pt x="71889" y="12874"/>
                </a:lnTo>
                <a:lnTo>
                  <a:pt x="74415" y="11731"/>
                </a:lnTo>
                <a:lnTo>
                  <a:pt x="73995" y="13415"/>
                </a:lnTo>
                <a:lnTo>
                  <a:pt x="76401" y="12934"/>
                </a:lnTo>
                <a:lnTo>
                  <a:pt x="76942" y="11129"/>
                </a:lnTo>
                <a:lnTo>
                  <a:pt x="78506" y="11550"/>
                </a:lnTo>
                <a:lnTo>
                  <a:pt x="78927" y="13716"/>
                </a:lnTo>
                <a:lnTo>
                  <a:pt x="84703" y="12513"/>
                </a:lnTo>
                <a:lnTo>
                  <a:pt x="83680" y="6978"/>
                </a:lnTo>
                <a:lnTo>
                  <a:pt x="84462" y="6918"/>
                </a:lnTo>
                <a:lnTo>
                  <a:pt x="83680" y="2707"/>
                </a:lnTo>
                <a:lnTo>
                  <a:pt x="96975" y="0"/>
                </a:lnTo>
                <a:lnTo>
                  <a:pt x="99982" y="14137"/>
                </a:lnTo>
                <a:lnTo>
                  <a:pt x="98840" y="14257"/>
                </a:lnTo>
                <a:lnTo>
                  <a:pt x="71288" y="19431"/>
                </a:lnTo>
                <a:lnTo>
                  <a:pt x="72069" y="20755"/>
                </a:lnTo>
                <a:lnTo>
                  <a:pt x="72972" y="20755"/>
                </a:lnTo>
                <a:lnTo>
                  <a:pt x="73152" y="23582"/>
                </a:lnTo>
                <a:lnTo>
                  <a:pt x="74596" y="25688"/>
                </a:lnTo>
                <a:lnTo>
                  <a:pt x="74656" y="27011"/>
                </a:lnTo>
                <a:lnTo>
                  <a:pt x="76581" y="27793"/>
                </a:lnTo>
                <a:lnTo>
                  <a:pt x="77363" y="29898"/>
                </a:lnTo>
                <a:lnTo>
                  <a:pt x="78987" y="31703"/>
                </a:lnTo>
                <a:lnTo>
                  <a:pt x="78567" y="32305"/>
                </a:lnTo>
                <a:lnTo>
                  <a:pt x="62023" y="35794"/>
                </a:lnTo>
                <a:lnTo>
                  <a:pt x="64549" y="48547"/>
                </a:lnTo>
                <a:lnTo>
                  <a:pt x="67076" y="62203"/>
                </a:lnTo>
                <a:lnTo>
                  <a:pt x="71167" y="82898"/>
                </a:lnTo>
                <a:lnTo>
                  <a:pt x="72491" y="89816"/>
                </a:lnTo>
                <a:lnTo>
                  <a:pt x="78145" y="88673"/>
                </a:lnTo>
                <a:lnTo>
                  <a:pt x="83199" y="113879"/>
                </a:lnTo>
                <a:lnTo>
                  <a:pt x="87169" y="133611"/>
                </a:lnTo>
                <a:lnTo>
                  <a:pt x="89997" y="148710"/>
                </a:lnTo>
                <a:lnTo>
                  <a:pt x="71347" y="152500"/>
                </a:lnTo>
                <a:lnTo>
                  <a:pt x="71769" y="155328"/>
                </a:lnTo>
                <a:lnTo>
                  <a:pt x="67798" y="156110"/>
                </a:lnTo>
                <a:lnTo>
                  <a:pt x="69242" y="157132"/>
                </a:lnTo>
                <a:lnTo>
                  <a:pt x="64549" y="158275"/>
                </a:lnTo>
                <a:lnTo>
                  <a:pt x="64971" y="160321"/>
                </a:lnTo>
                <a:lnTo>
                  <a:pt x="65753" y="160140"/>
                </a:lnTo>
                <a:lnTo>
                  <a:pt x="66716" y="162607"/>
                </a:lnTo>
                <a:lnTo>
                  <a:pt x="64068" y="163750"/>
                </a:lnTo>
                <a:lnTo>
                  <a:pt x="64850" y="167961"/>
                </a:lnTo>
                <a:lnTo>
                  <a:pt x="59496" y="168984"/>
                </a:lnTo>
                <a:lnTo>
                  <a:pt x="48488" y="170788"/>
                </a:lnTo>
                <a:lnTo>
                  <a:pt x="44457" y="172352"/>
                </a:lnTo>
                <a:lnTo>
                  <a:pt x="36756" y="173676"/>
                </a:lnTo>
                <a:lnTo>
                  <a:pt x="23522" y="176263"/>
                </a:lnTo>
                <a:lnTo>
                  <a:pt x="17146" y="177346"/>
                </a:lnTo>
                <a:lnTo>
                  <a:pt x="12994" y="178428"/>
                </a:lnTo>
                <a:lnTo>
                  <a:pt x="10167" y="164773"/>
                </a:lnTo>
                <a:lnTo>
                  <a:pt x="23462" y="162065"/>
                </a:lnTo>
                <a:lnTo>
                  <a:pt x="20394" y="146966"/>
                </a:lnTo>
                <a:lnTo>
                  <a:pt x="18288" y="136619"/>
                </a:lnTo>
                <a:lnTo>
                  <a:pt x="16845" y="127956"/>
                </a:lnTo>
                <a:lnTo>
                  <a:pt x="15581" y="121098"/>
                </a:lnTo>
                <a:lnTo>
                  <a:pt x="14619" y="118511"/>
                </a:lnTo>
                <a:lnTo>
                  <a:pt x="13295" y="111713"/>
                </a:lnTo>
                <a:lnTo>
                  <a:pt x="10949" y="101486"/>
                </a:lnTo>
                <a:lnTo>
                  <a:pt x="4933" y="102690"/>
                </a:lnTo>
                <a:lnTo>
                  <a:pt x="2527" y="89274"/>
                </a:lnTo>
                <a:lnTo>
                  <a:pt x="0" y="75498"/>
                </a:lnTo>
                <a:lnTo>
                  <a:pt x="13356" y="72972"/>
                </a:lnTo>
                <a:lnTo>
                  <a:pt x="11249" y="60940"/>
                </a:lnTo>
                <a:lnTo>
                  <a:pt x="24905" y="58233"/>
                </a:lnTo>
                <a:lnTo>
                  <a:pt x="24485" y="56548"/>
                </a:lnTo>
                <a:lnTo>
                  <a:pt x="22379" y="44216"/>
                </a:lnTo>
                <a:lnTo>
                  <a:pt x="29478" y="42712"/>
                </a:lnTo>
                <a:lnTo>
                  <a:pt x="35373" y="41509"/>
                </a:lnTo>
                <a:lnTo>
                  <a:pt x="32726" y="27372"/>
                </a:lnTo>
                <a:lnTo>
                  <a:pt x="19672" y="29898"/>
                </a:lnTo>
                <a:lnTo>
                  <a:pt x="17265" y="17626"/>
                </a:lnTo>
                <a:lnTo>
                  <a:pt x="15220" y="6136"/>
                </a:lnTo>
                <a:lnTo>
                  <a:pt x="14378" y="1023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" name="Freeform: Shape 313" title="OH-8">
            <a:extLst>
              <a:ext uri="{FF2B5EF4-FFF2-40B4-BE49-F238E27FC236}">
                <a16:creationId xmlns:a16="http://schemas.microsoft.com/office/drawing/2014/main" id="{F198D8E1-5924-6BC6-D421-BDD1BA5FD487}"/>
              </a:ext>
            </a:extLst>
          </p:cNvPr>
          <p:cNvSpPr/>
          <p:nvPr/>
        </p:nvSpPr>
        <p:spPr>
          <a:xfrm>
            <a:off x="6135194" y="3498208"/>
            <a:ext cx="79256" cy="188663"/>
          </a:xfrm>
          <a:custGeom>
            <a:avLst/>
            <a:gdLst>
              <a:gd name="connsiteX0" fmla="*/ 51856 w 99200"/>
              <a:gd name="connsiteY0" fmla="*/ 237263 h 244541"/>
              <a:gd name="connsiteX1" fmla="*/ 51796 w 99200"/>
              <a:gd name="connsiteY1" fmla="*/ 237022 h 244541"/>
              <a:gd name="connsiteX2" fmla="*/ 50954 w 99200"/>
              <a:gd name="connsiteY2" fmla="*/ 236240 h 244541"/>
              <a:gd name="connsiteX3" fmla="*/ 48547 w 99200"/>
              <a:gd name="connsiteY3" fmla="*/ 235037 h 244541"/>
              <a:gd name="connsiteX4" fmla="*/ 46983 w 99200"/>
              <a:gd name="connsiteY4" fmla="*/ 234676 h 244541"/>
              <a:gd name="connsiteX5" fmla="*/ 45058 w 99200"/>
              <a:gd name="connsiteY5" fmla="*/ 235338 h 244541"/>
              <a:gd name="connsiteX6" fmla="*/ 44276 w 99200"/>
              <a:gd name="connsiteY6" fmla="*/ 236300 h 244541"/>
              <a:gd name="connsiteX7" fmla="*/ 43073 w 99200"/>
              <a:gd name="connsiteY7" fmla="*/ 238706 h 244541"/>
              <a:gd name="connsiteX8" fmla="*/ 42652 w 99200"/>
              <a:gd name="connsiteY8" fmla="*/ 239849 h 244541"/>
              <a:gd name="connsiteX9" fmla="*/ 41930 w 99200"/>
              <a:gd name="connsiteY9" fmla="*/ 241293 h 244541"/>
              <a:gd name="connsiteX10" fmla="*/ 39404 w 99200"/>
              <a:gd name="connsiteY10" fmla="*/ 243158 h 244541"/>
              <a:gd name="connsiteX11" fmla="*/ 38381 w 99200"/>
              <a:gd name="connsiteY11" fmla="*/ 243579 h 244541"/>
              <a:gd name="connsiteX12" fmla="*/ 37959 w 99200"/>
              <a:gd name="connsiteY12" fmla="*/ 244241 h 244541"/>
              <a:gd name="connsiteX13" fmla="*/ 37178 w 99200"/>
              <a:gd name="connsiteY13" fmla="*/ 244542 h 244541"/>
              <a:gd name="connsiteX14" fmla="*/ 37178 w 99200"/>
              <a:gd name="connsiteY14" fmla="*/ 244121 h 244541"/>
              <a:gd name="connsiteX15" fmla="*/ 36997 w 99200"/>
              <a:gd name="connsiteY15" fmla="*/ 243158 h 244541"/>
              <a:gd name="connsiteX16" fmla="*/ 36756 w 99200"/>
              <a:gd name="connsiteY16" fmla="*/ 241714 h 244541"/>
              <a:gd name="connsiteX17" fmla="*/ 36576 w 99200"/>
              <a:gd name="connsiteY17" fmla="*/ 240872 h 244541"/>
              <a:gd name="connsiteX18" fmla="*/ 36455 w 99200"/>
              <a:gd name="connsiteY18" fmla="*/ 239970 h 244541"/>
              <a:gd name="connsiteX19" fmla="*/ 35854 w 99200"/>
              <a:gd name="connsiteY19" fmla="*/ 236962 h 244541"/>
              <a:gd name="connsiteX20" fmla="*/ 35614 w 99200"/>
              <a:gd name="connsiteY20" fmla="*/ 234856 h 244541"/>
              <a:gd name="connsiteX21" fmla="*/ 35614 w 99200"/>
              <a:gd name="connsiteY21" fmla="*/ 234496 h 244541"/>
              <a:gd name="connsiteX22" fmla="*/ 34832 w 99200"/>
              <a:gd name="connsiteY22" fmla="*/ 229984 h 244541"/>
              <a:gd name="connsiteX23" fmla="*/ 33989 w 99200"/>
              <a:gd name="connsiteY23" fmla="*/ 224810 h 244541"/>
              <a:gd name="connsiteX24" fmla="*/ 32726 w 99200"/>
              <a:gd name="connsiteY24" fmla="*/ 217591 h 244541"/>
              <a:gd name="connsiteX25" fmla="*/ 32726 w 99200"/>
              <a:gd name="connsiteY25" fmla="*/ 217411 h 244541"/>
              <a:gd name="connsiteX26" fmla="*/ 32546 w 99200"/>
              <a:gd name="connsiteY26" fmla="*/ 217110 h 244541"/>
              <a:gd name="connsiteX27" fmla="*/ 32245 w 99200"/>
              <a:gd name="connsiteY27" fmla="*/ 215185 h 244541"/>
              <a:gd name="connsiteX28" fmla="*/ 32245 w 99200"/>
              <a:gd name="connsiteY28" fmla="*/ 215004 h 244541"/>
              <a:gd name="connsiteX29" fmla="*/ 31824 w 99200"/>
              <a:gd name="connsiteY29" fmla="*/ 212357 h 244541"/>
              <a:gd name="connsiteX30" fmla="*/ 31222 w 99200"/>
              <a:gd name="connsiteY30" fmla="*/ 207966 h 244541"/>
              <a:gd name="connsiteX31" fmla="*/ 30981 w 99200"/>
              <a:gd name="connsiteY31" fmla="*/ 206883 h 244541"/>
              <a:gd name="connsiteX32" fmla="*/ 30380 w 99200"/>
              <a:gd name="connsiteY32" fmla="*/ 202792 h 244541"/>
              <a:gd name="connsiteX33" fmla="*/ 29056 w 99200"/>
              <a:gd name="connsiteY33" fmla="*/ 194370 h 244541"/>
              <a:gd name="connsiteX34" fmla="*/ 28936 w 99200"/>
              <a:gd name="connsiteY34" fmla="*/ 193769 h 244541"/>
              <a:gd name="connsiteX35" fmla="*/ 28635 w 99200"/>
              <a:gd name="connsiteY35" fmla="*/ 191422 h 244541"/>
              <a:gd name="connsiteX36" fmla="*/ 28034 w 99200"/>
              <a:gd name="connsiteY36" fmla="*/ 187813 h 244541"/>
              <a:gd name="connsiteX37" fmla="*/ 25988 w 99200"/>
              <a:gd name="connsiteY37" fmla="*/ 174097 h 244541"/>
              <a:gd name="connsiteX38" fmla="*/ 25567 w 99200"/>
              <a:gd name="connsiteY38" fmla="*/ 171270 h 244541"/>
              <a:gd name="connsiteX39" fmla="*/ 25146 w 99200"/>
              <a:gd name="connsiteY39" fmla="*/ 168502 h 244541"/>
              <a:gd name="connsiteX40" fmla="*/ 24966 w 99200"/>
              <a:gd name="connsiteY40" fmla="*/ 167600 h 244541"/>
              <a:gd name="connsiteX41" fmla="*/ 24725 w 99200"/>
              <a:gd name="connsiteY41" fmla="*/ 165795 h 244541"/>
              <a:gd name="connsiteX42" fmla="*/ 23883 w 99200"/>
              <a:gd name="connsiteY42" fmla="*/ 160922 h 244541"/>
              <a:gd name="connsiteX43" fmla="*/ 23522 w 99200"/>
              <a:gd name="connsiteY43" fmla="*/ 158636 h 244541"/>
              <a:gd name="connsiteX44" fmla="*/ 23281 w 99200"/>
              <a:gd name="connsiteY44" fmla="*/ 157433 h 244541"/>
              <a:gd name="connsiteX45" fmla="*/ 23281 w 99200"/>
              <a:gd name="connsiteY45" fmla="*/ 157132 h 244541"/>
              <a:gd name="connsiteX46" fmla="*/ 23161 w 99200"/>
              <a:gd name="connsiteY46" fmla="*/ 156531 h 244541"/>
              <a:gd name="connsiteX47" fmla="*/ 23161 w 99200"/>
              <a:gd name="connsiteY47" fmla="*/ 156411 h 244541"/>
              <a:gd name="connsiteX48" fmla="*/ 22980 w 99200"/>
              <a:gd name="connsiteY48" fmla="*/ 155689 h 244541"/>
              <a:gd name="connsiteX49" fmla="*/ 22980 w 99200"/>
              <a:gd name="connsiteY49" fmla="*/ 155628 h 244541"/>
              <a:gd name="connsiteX50" fmla="*/ 20574 w 99200"/>
              <a:gd name="connsiteY50" fmla="*/ 140830 h 244541"/>
              <a:gd name="connsiteX51" fmla="*/ 19732 w 99200"/>
              <a:gd name="connsiteY51" fmla="*/ 136077 h 244541"/>
              <a:gd name="connsiteX52" fmla="*/ 19131 w 99200"/>
              <a:gd name="connsiteY52" fmla="*/ 132287 h 244541"/>
              <a:gd name="connsiteX53" fmla="*/ 18528 w 99200"/>
              <a:gd name="connsiteY53" fmla="*/ 128076 h 244541"/>
              <a:gd name="connsiteX54" fmla="*/ 17746 w 99200"/>
              <a:gd name="connsiteY54" fmla="*/ 124166 h 244541"/>
              <a:gd name="connsiteX55" fmla="*/ 16062 w 99200"/>
              <a:gd name="connsiteY55" fmla="*/ 113638 h 244541"/>
              <a:gd name="connsiteX56" fmla="*/ 15882 w 99200"/>
              <a:gd name="connsiteY56" fmla="*/ 112676 h 244541"/>
              <a:gd name="connsiteX57" fmla="*/ 15280 w 99200"/>
              <a:gd name="connsiteY57" fmla="*/ 108465 h 244541"/>
              <a:gd name="connsiteX58" fmla="*/ 15100 w 99200"/>
              <a:gd name="connsiteY58" fmla="*/ 107743 h 244541"/>
              <a:gd name="connsiteX59" fmla="*/ 15100 w 99200"/>
              <a:gd name="connsiteY59" fmla="*/ 107262 h 244541"/>
              <a:gd name="connsiteX60" fmla="*/ 14799 w 99200"/>
              <a:gd name="connsiteY60" fmla="*/ 105457 h 244541"/>
              <a:gd name="connsiteX61" fmla="*/ 14498 w 99200"/>
              <a:gd name="connsiteY61" fmla="*/ 104133 h 244541"/>
              <a:gd name="connsiteX62" fmla="*/ 14197 w 99200"/>
              <a:gd name="connsiteY62" fmla="*/ 101246 h 244541"/>
              <a:gd name="connsiteX63" fmla="*/ 13896 w 99200"/>
              <a:gd name="connsiteY63" fmla="*/ 99742 h 244541"/>
              <a:gd name="connsiteX64" fmla="*/ 12874 w 99200"/>
              <a:gd name="connsiteY64" fmla="*/ 92944 h 244541"/>
              <a:gd name="connsiteX65" fmla="*/ 12693 w 99200"/>
              <a:gd name="connsiteY65" fmla="*/ 92162 h 244541"/>
              <a:gd name="connsiteX66" fmla="*/ 12092 w 99200"/>
              <a:gd name="connsiteY66" fmla="*/ 88733 h 244541"/>
              <a:gd name="connsiteX67" fmla="*/ 11129 w 99200"/>
              <a:gd name="connsiteY67" fmla="*/ 82657 h 244541"/>
              <a:gd name="connsiteX68" fmla="*/ 10528 w 99200"/>
              <a:gd name="connsiteY68" fmla="*/ 78386 h 244541"/>
              <a:gd name="connsiteX69" fmla="*/ 10467 w 99200"/>
              <a:gd name="connsiteY69" fmla="*/ 78085 h 244541"/>
              <a:gd name="connsiteX70" fmla="*/ 10047 w 99200"/>
              <a:gd name="connsiteY70" fmla="*/ 74836 h 244541"/>
              <a:gd name="connsiteX71" fmla="*/ 8843 w 99200"/>
              <a:gd name="connsiteY71" fmla="*/ 66595 h 244541"/>
              <a:gd name="connsiteX72" fmla="*/ 7460 w 99200"/>
              <a:gd name="connsiteY72" fmla="*/ 58293 h 244541"/>
              <a:gd name="connsiteX73" fmla="*/ 7158 w 99200"/>
              <a:gd name="connsiteY73" fmla="*/ 55526 h 244541"/>
              <a:gd name="connsiteX74" fmla="*/ 6557 w 99200"/>
              <a:gd name="connsiteY74" fmla="*/ 51676 h 244541"/>
              <a:gd name="connsiteX75" fmla="*/ 5835 w 99200"/>
              <a:gd name="connsiteY75" fmla="*/ 47224 h 244541"/>
              <a:gd name="connsiteX76" fmla="*/ 5414 w 99200"/>
              <a:gd name="connsiteY76" fmla="*/ 43915 h 244541"/>
              <a:gd name="connsiteX77" fmla="*/ 5234 w 99200"/>
              <a:gd name="connsiteY77" fmla="*/ 43013 h 244541"/>
              <a:gd name="connsiteX78" fmla="*/ 4753 w 99200"/>
              <a:gd name="connsiteY78" fmla="*/ 39404 h 244541"/>
              <a:gd name="connsiteX79" fmla="*/ 4632 w 99200"/>
              <a:gd name="connsiteY79" fmla="*/ 38862 h 244541"/>
              <a:gd name="connsiteX80" fmla="*/ 4632 w 99200"/>
              <a:gd name="connsiteY80" fmla="*/ 38501 h 244541"/>
              <a:gd name="connsiteX81" fmla="*/ 4572 w 99200"/>
              <a:gd name="connsiteY81" fmla="*/ 38200 h 244541"/>
              <a:gd name="connsiteX82" fmla="*/ 4391 w 99200"/>
              <a:gd name="connsiteY82" fmla="*/ 37238 h 244541"/>
              <a:gd name="connsiteX83" fmla="*/ 4391 w 99200"/>
              <a:gd name="connsiteY83" fmla="*/ 36396 h 244541"/>
              <a:gd name="connsiteX84" fmla="*/ 3489 w 99200"/>
              <a:gd name="connsiteY84" fmla="*/ 30801 h 244541"/>
              <a:gd name="connsiteX85" fmla="*/ 2647 w 99200"/>
              <a:gd name="connsiteY85" fmla="*/ 25266 h 244541"/>
              <a:gd name="connsiteX86" fmla="*/ 1865 w 99200"/>
              <a:gd name="connsiteY86" fmla="*/ 20694 h 244541"/>
              <a:gd name="connsiteX87" fmla="*/ 782 w 99200"/>
              <a:gd name="connsiteY87" fmla="*/ 13656 h 244541"/>
              <a:gd name="connsiteX88" fmla="*/ 0 w 99200"/>
              <a:gd name="connsiteY88" fmla="*/ 9264 h 244541"/>
              <a:gd name="connsiteX89" fmla="*/ 18348 w 99200"/>
              <a:gd name="connsiteY89" fmla="*/ 6256 h 244541"/>
              <a:gd name="connsiteX90" fmla="*/ 28816 w 99200"/>
              <a:gd name="connsiteY90" fmla="*/ 4572 h 244541"/>
              <a:gd name="connsiteX91" fmla="*/ 28816 w 99200"/>
              <a:gd name="connsiteY91" fmla="*/ 4211 h 244541"/>
              <a:gd name="connsiteX92" fmla="*/ 45058 w 99200"/>
              <a:gd name="connsiteY92" fmla="*/ 1203 h 244541"/>
              <a:gd name="connsiteX93" fmla="*/ 52037 w 99200"/>
              <a:gd name="connsiteY93" fmla="*/ 0 h 244541"/>
              <a:gd name="connsiteX94" fmla="*/ 52999 w 99200"/>
              <a:gd name="connsiteY94" fmla="*/ 5414 h 244541"/>
              <a:gd name="connsiteX95" fmla="*/ 57691 w 99200"/>
              <a:gd name="connsiteY95" fmla="*/ 31102 h 244541"/>
              <a:gd name="connsiteX96" fmla="*/ 61121 w 99200"/>
              <a:gd name="connsiteY96" fmla="*/ 48788 h 244541"/>
              <a:gd name="connsiteX97" fmla="*/ 79769 w 99200"/>
              <a:gd name="connsiteY97" fmla="*/ 45239 h 244541"/>
              <a:gd name="connsiteX98" fmla="*/ 82356 w 99200"/>
              <a:gd name="connsiteY98" fmla="*/ 58834 h 244541"/>
              <a:gd name="connsiteX99" fmla="*/ 90056 w 99200"/>
              <a:gd name="connsiteY99" fmla="*/ 57330 h 244541"/>
              <a:gd name="connsiteX100" fmla="*/ 87530 w 99200"/>
              <a:gd name="connsiteY100" fmla="*/ 58594 h 244541"/>
              <a:gd name="connsiteX101" fmla="*/ 88192 w 99200"/>
              <a:gd name="connsiteY101" fmla="*/ 60579 h 244541"/>
              <a:gd name="connsiteX102" fmla="*/ 89515 w 99200"/>
              <a:gd name="connsiteY102" fmla="*/ 60278 h 244541"/>
              <a:gd name="connsiteX103" fmla="*/ 89936 w 99200"/>
              <a:gd name="connsiteY103" fmla="*/ 58473 h 244541"/>
              <a:gd name="connsiteX104" fmla="*/ 91861 w 99200"/>
              <a:gd name="connsiteY104" fmla="*/ 58353 h 244541"/>
              <a:gd name="connsiteX105" fmla="*/ 92222 w 99200"/>
              <a:gd name="connsiteY105" fmla="*/ 59737 h 244541"/>
              <a:gd name="connsiteX106" fmla="*/ 93666 w 99200"/>
              <a:gd name="connsiteY106" fmla="*/ 59496 h 244541"/>
              <a:gd name="connsiteX107" fmla="*/ 94147 w 99200"/>
              <a:gd name="connsiteY107" fmla="*/ 58173 h 244541"/>
              <a:gd name="connsiteX108" fmla="*/ 92342 w 99200"/>
              <a:gd name="connsiteY108" fmla="*/ 58233 h 244541"/>
              <a:gd name="connsiteX109" fmla="*/ 92704 w 99200"/>
              <a:gd name="connsiteY109" fmla="*/ 57270 h 244541"/>
              <a:gd name="connsiteX110" fmla="*/ 94688 w 99200"/>
              <a:gd name="connsiteY110" fmla="*/ 57571 h 244541"/>
              <a:gd name="connsiteX111" fmla="*/ 94448 w 99200"/>
              <a:gd name="connsiteY111" fmla="*/ 56368 h 244541"/>
              <a:gd name="connsiteX112" fmla="*/ 95832 w 99200"/>
              <a:gd name="connsiteY112" fmla="*/ 56127 h 244541"/>
              <a:gd name="connsiteX113" fmla="*/ 96433 w 99200"/>
              <a:gd name="connsiteY113" fmla="*/ 59256 h 244541"/>
              <a:gd name="connsiteX114" fmla="*/ 97276 w 99200"/>
              <a:gd name="connsiteY114" fmla="*/ 59376 h 244541"/>
              <a:gd name="connsiteX115" fmla="*/ 96673 w 99200"/>
              <a:gd name="connsiteY115" fmla="*/ 57752 h 244541"/>
              <a:gd name="connsiteX116" fmla="*/ 97276 w 99200"/>
              <a:gd name="connsiteY116" fmla="*/ 55646 h 244541"/>
              <a:gd name="connsiteX117" fmla="*/ 98177 w 99200"/>
              <a:gd name="connsiteY117" fmla="*/ 56067 h 244541"/>
              <a:gd name="connsiteX118" fmla="*/ 98840 w 99200"/>
              <a:gd name="connsiteY118" fmla="*/ 58534 h 244541"/>
              <a:gd name="connsiteX119" fmla="*/ 98058 w 99200"/>
              <a:gd name="connsiteY119" fmla="*/ 59857 h 244541"/>
              <a:gd name="connsiteX120" fmla="*/ 99200 w 99200"/>
              <a:gd name="connsiteY120" fmla="*/ 61421 h 244541"/>
              <a:gd name="connsiteX121" fmla="*/ 93786 w 99200"/>
              <a:gd name="connsiteY121" fmla="*/ 62263 h 244541"/>
              <a:gd name="connsiteX122" fmla="*/ 86567 w 99200"/>
              <a:gd name="connsiteY122" fmla="*/ 63767 h 244541"/>
              <a:gd name="connsiteX123" fmla="*/ 87770 w 99200"/>
              <a:gd name="connsiteY123" fmla="*/ 72310 h 244541"/>
              <a:gd name="connsiteX124" fmla="*/ 88733 w 99200"/>
              <a:gd name="connsiteY124" fmla="*/ 77483 h 244541"/>
              <a:gd name="connsiteX125" fmla="*/ 72851 w 99200"/>
              <a:gd name="connsiteY125" fmla="*/ 80552 h 244541"/>
              <a:gd name="connsiteX126" fmla="*/ 58955 w 99200"/>
              <a:gd name="connsiteY126" fmla="*/ 83198 h 244541"/>
              <a:gd name="connsiteX127" fmla="*/ 66415 w 99200"/>
              <a:gd name="connsiteY127" fmla="*/ 122722 h 244541"/>
              <a:gd name="connsiteX128" fmla="*/ 70445 w 99200"/>
              <a:gd name="connsiteY128" fmla="*/ 144680 h 244541"/>
              <a:gd name="connsiteX129" fmla="*/ 71167 w 99200"/>
              <a:gd name="connsiteY129" fmla="*/ 144800 h 244541"/>
              <a:gd name="connsiteX130" fmla="*/ 86748 w 99200"/>
              <a:gd name="connsiteY130" fmla="*/ 142093 h 244541"/>
              <a:gd name="connsiteX131" fmla="*/ 86748 w 99200"/>
              <a:gd name="connsiteY131" fmla="*/ 142213 h 244541"/>
              <a:gd name="connsiteX132" fmla="*/ 88432 w 99200"/>
              <a:gd name="connsiteY132" fmla="*/ 150756 h 244541"/>
              <a:gd name="connsiteX133" fmla="*/ 88914 w 99200"/>
              <a:gd name="connsiteY133" fmla="*/ 150996 h 244541"/>
              <a:gd name="connsiteX134" fmla="*/ 92824 w 99200"/>
              <a:gd name="connsiteY134" fmla="*/ 148951 h 244541"/>
              <a:gd name="connsiteX135" fmla="*/ 94628 w 99200"/>
              <a:gd name="connsiteY135" fmla="*/ 166637 h 244541"/>
              <a:gd name="connsiteX136" fmla="*/ 95169 w 99200"/>
              <a:gd name="connsiteY136" fmla="*/ 166637 h 244541"/>
              <a:gd name="connsiteX137" fmla="*/ 96673 w 99200"/>
              <a:gd name="connsiteY137" fmla="*/ 183301 h 244541"/>
              <a:gd name="connsiteX138" fmla="*/ 98177 w 99200"/>
              <a:gd name="connsiteY138" fmla="*/ 197799 h 244541"/>
              <a:gd name="connsiteX139" fmla="*/ 95591 w 99200"/>
              <a:gd name="connsiteY139" fmla="*/ 197799 h 244541"/>
              <a:gd name="connsiteX140" fmla="*/ 95109 w 99200"/>
              <a:gd name="connsiteY140" fmla="*/ 199002 h 244541"/>
              <a:gd name="connsiteX141" fmla="*/ 95832 w 99200"/>
              <a:gd name="connsiteY141" fmla="*/ 200025 h 244541"/>
              <a:gd name="connsiteX142" fmla="*/ 93305 w 99200"/>
              <a:gd name="connsiteY142" fmla="*/ 199965 h 244541"/>
              <a:gd name="connsiteX143" fmla="*/ 94027 w 99200"/>
              <a:gd name="connsiteY143" fmla="*/ 203935 h 244541"/>
              <a:gd name="connsiteX144" fmla="*/ 92342 w 99200"/>
              <a:gd name="connsiteY144" fmla="*/ 205319 h 244541"/>
              <a:gd name="connsiteX145" fmla="*/ 90718 w 99200"/>
              <a:gd name="connsiteY145" fmla="*/ 205560 h 244541"/>
              <a:gd name="connsiteX146" fmla="*/ 90357 w 99200"/>
              <a:gd name="connsiteY146" fmla="*/ 203815 h 244541"/>
              <a:gd name="connsiteX147" fmla="*/ 87470 w 99200"/>
              <a:gd name="connsiteY147" fmla="*/ 204116 h 244541"/>
              <a:gd name="connsiteX148" fmla="*/ 87530 w 99200"/>
              <a:gd name="connsiteY148" fmla="*/ 205138 h 244541"/>
              <a:gd name="connsiteX149" fmla="*/ 86387 w 99200"/>
              <a:gd name="connsiteY149" fmla="*/ 205138 h 244541"/>
              <a:gd name="connsiteX150" fmla="*/ 86387 w 99200"/>
              <a:gd name="connsiteY150" fmla="*/ 206041 h 244541"/>
              <a:gd name="connsiteX151" fmla="*/ 85184 w 99200"/>
              <a:gd name="connsiteY151" fmla="*/ 206041 h 244541"/>
              <a:gd name="connsiteX152" fmla="*/ 85424 w 99200"/>
              <a:gd name="connsiteY152" fmla="*/ 208327 h 244541"/>
              <a:gd name="connsiteX153" fmla="*/ 86206 w 99200"/>
              <a:gd name="connsiteY153" fmla="*/ 208327 h 244541"/>
              <a:gd name="connsiteX154" fmla="*/ 86026 w 99200"/>
              <a:gd name="connsiteY154" fmla="*/ 210793 h 244541"/>
              <a:gd name="connsiteX155" fmla="*/ 86928 w 99200"/>
              <a:gd name="connsiteY155" fmla="*/ 211575 h 244541"/>
              <a:gd name="connsiteX156" fmla="*/ 86988 w 99200"/>
              <a:gd name="connsiteY156" fmla="*/ 213982 h 244541"/>
              <a:gd name="connsiteX157" fmla="*/ 82898 w 99200"/>
              <a:gd name="connsiteY157" fmla="*/ 214944 h 244541"/>
              <a:gd name="connsiteX158" fmla="*/ 80552 w 99200"/>
              <a:gd name="connsiteY158" fmla="*/ 214704 h 244541"/>
              <a:gd name="connsiteX159" fmla="*/ 81033 w 99200"/>
              <a:gd name="connsiteY159" fmla="*/ 218915 h 244541"/>
              <a:gd name="connsiteX160" fmla="*/ 75197 w 99200"/>
              <a:gd name="connsiteY160" fmla="*/ 219396 h 244541"/>
              <a:gd name="connsiteX161" fmla="*/ 75859 w 99200"/>
              <a:gd name="connsiteY161" fmla="*/ 218494 h 244541"/>
              <a:gd name="connsiteX162" fmla="*/ 75739 w 99200"/>
              <a:gd name="connsiteY162" fmla="*/ 217110 h 244541"/>
              <a:gd name="connsiteX163" fmla="*/ 74114 w 99200"/>
              <a:gd name="connsiteY163" fmla="*/ 216809 h 244541"/>
              <a:gd name="connsiteX164" fmla="*/ 73513 w 99200"/>
              <a:gd name="connsiteY164" fmla="*/ 218193 h 244541"/>
              <a:gd name="connsiteX165" fmla="*/ 69783 w 99200"/>
              <a:gd name="connsiteY165" fmla="*/ 218674 h 244541"/>
              <a:gd name="connsiteX166" fmla="*/ 69542 w 99200"/>
              <a:gd name="connsiteY166" fmla="*/ 219877 h 244541"/>
              <a:gd name="connsiteX167" fmla="*/ 68580 w 99200"/>
              <a:gd name="connsiteY167" fmla="*/ 219877 h 244541"/>
              <a:gd name="connsiteX168" fmla="*/ 69061 w 99200"/>
              <a:gd name="connsiteY168" fmla="*/ 224088 h 244541"/>
              <a:gd name="connsiteX169" fmla="*/ 69843 w 99200"/>
              <a:gd name="connsiteY169" fmla="*/ 223968 h 244541"/>
              <a:gd name="connsiteX170" fmla="*/ 69121 w 99200"/>
              <a:gd name="connsiteY170" fmla="*/ 225472 h 244541"/>
              <a:gd name="connsiteX171" fmla="*/ 69362 w 99200"/>
              <a:gd name="connsiteY171" fmla="*/ 227698 h 244541"/>
              <a:gd name="connsiteX172" fmla="*/ 67257 w 99200"/>
              <a:gd name="connsiteY172" fmla="*/ 227818 h 244541"/>
              <a:gd name="connsiteX173" fmla="*/ 66594 w 99200"/>
              <a:gd name="connsiteY173" fmla="*/ 228420 h 244541"/>
              <a:gd name="connsiteX174" fmla="*/ 66234 w 99200"/>
              <a:gd name="connsiteY174" fmla="*/ 231127 h 244541"/>
              <a:gd name="connsiteX175" fmla="*/ 64189 w 99200"/>
              <a:gd name="connsiteY175" fmla="*/ 231608 h 244541"/>
              <a:gd name="connsiteX176" fmla="*/ 65452 w 99200"/>
              <a:gd name="connsiteY176" fmla="*/ 235097 h 244541"/>
              <a:gd name="connsiteX177" fmla="*/ 67316 w 99200"/>
              <a:gd name="connsiteY177" fmla="*/ 235278 h 244541"/>
              <a:gd name="connsiteX178" fmla="*/ 67316 w 99200"/>
              <a:gd name="connsiteY178" fmla="*/ 236902 h 244541"/>
              <a:gd name="connsiteX179" fmla="*/ 58233 w 99200"/>
              <a:gd name="connsiteY179" fmla="*/ 237503 h 244541"/>
              <a:gd name="connsiteX180" fmla="*/ 54563 w 99200"/>
              <a:gd name="connsiteY180" fmla="*/ 237985 h 244541"/>
              <a:gd name="connsiteX181" fmla="*/ 53059 w 99200"/>
              <a:gd name="connsiteY181" fmla="*/ 236661 h 244541"/>
              <a:gd name="connsiteX182" fmla="*/ 51856 w 99200"/>
              <a:gd name="connsiteY182" fmla="*/ 237263 h 244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99200" h="244541">
                <a:moveTo>
                  <a:pt x="51856" y="237263"/>
                </a:moveTo>
                <a:lnTo>
                  <a:pt x="51796" y="237022"/>
                </a:lnTo>
                <a:lnTo>
                  <a:pt x="50954" y="236240"/>
                </a:lnTo>
                <a:lnTo>
                  <a:pt x="48547" y="235037"/>
                </a:lnTo>
                <a:lnTo>
                  <a:pt x="46983" y="234676"/>
                </a:lnTo>
                <a:lnTo>
                  <a:pt x="45058" y="235338"/>
                </a:lnTo>
                <a:lnTo>
                  <a:pt x="44276" y="236300"/>
                </a:lnTo>
                <a:lnTo>
                  <a:pt x="43073" y="238706"/>
                </a:lnTo>
                <a:lnTo>
                  <a:pt x="42652" y="239849"/>
                </a:lnTo>
                <a:lnTo>
                  <a:pt x="41930" y="241293"/>
                </a:lnTo>
                <a:lnTo>
                  <a:pt x="39404" y="243158"/>
                </a:lnTo>
                <a:lnTo>
                  <a:pt x="38381" y="243579"/>
                </a:lnTo>
                <a:lnTo>
                  <a:pt x="37959" y="244241"/>
                </a:lnTo>
                <a:lnTo>
                  <a:pt x="37178" y="244542"/>
                </a:lnTo>
                <a:lnTo>
                  <a:pt x="37178" y="244121"/>
                </a:lnTo>
                <a:lnTo>
                  <a:pt x="36997" y="243158"/>
                </a:lnTo>
                <a:lnTo>
                  <a:pt x="36756" y="241714"/>
                </a:lnTo>
                <a:lnTo>
                  <a:pt x="36576" y="240872"/>
                </a:lnTo>
                <a:lnTo>
                  <a:pt x="36455" y="239970"/>
                </a:lnTo>
                <a:lnTo>
                  <a:pt x="35854" y="236962"/>
                </a:lnTo>
                <a:lnTo>
                  <a:pt x="35614" y="234856"/>
                </a:lnTo>
                <a:lnTo>
                  <a:pt x="35614" y="234496"/>
                </a:lnTo>
                <a:lnTo>
                  <a:pt x="34832" y="229984"/>
                </a:lnTo>
                <a:lnTo>
                  <a:pt x="33989" y="224810"/>
                </a:lnTo>
                <a:lnTo>
                  <a:pt x="32726" y="217591"/>
                </a:lnTo>
                <a:lnTo>
                  <a:pt x="32726" y="217411"/>
                </a:lnTo>
                <a:lnTo>
                  <a:pt x="32546" y="217110"/>
                </a:lnTo>
                <a:lnTo>
                  <a:pt x="32245" y="215185"/>
                </a:lnTo>
                <a:lnTo>
                  <a:pt x="32245" y="215004"/>
                </a:lnTo>
                <a:lnTo>
                  <a:pt x="31824" y="212357"/>
                </a:lnTo>
                <a:lnTo>
                  <a:pt x="31222" y="207966"/>
                </a:lnTo>
                <a:lnTo>
                  <a:pt x="30981" y="206883"/>
                </a:lnTo>
                <a:lnTo>
                  <a:pt x="30380" y="202792"/>
                </a:lnTo>
                <a:lnTo>
                  <a:pt x="29056" y="194370"/>
                </a:lnTo>
                <a:lnTo>
                  <a:pt x="28936" y="193769"/>
                </a:lnTo>
                <a:lnTo>
                  <a:pt x="28635" y="191422"/>
                </a:lnTo>
                <a:lnTo>
                  <a:pt x="28034" y="187813"/>
                </a:lnTo>
                <a:lnTo>
                  <a:pt x="25988" y="174097"/>
                </a:lnTo>
                <a:lnTo>
                  <a:pt x="25567" y="171270"/>
                </a:lnTo>
                <a:lnTo>
                  <a:pt x="25146" y="168502"/>
                </a:lnTo>
                <a:lnTo>
                  <a:pt x="24966" y="167600"/>
                </a:lnTo>
                <a:lnTo>
                  <a:pt x="24725" y="165795"/>
                </a:lnTo>
                <a:lnTo>
                  <a:pt x="23883" y="160922"/>
                </a:lnTo>
                <a:lnTo>
                  <a:pt x="23522" y="158636"/>
                </a:lnTo>
                <a:lnTo>
                  <a:pt x="23281" y="157433"/>
                </a:lnTo>
                <a:lnTo>
                  <a:pt x="23281" y="157132"/>
                </a:lnTo>
                <a:lnTo>
                  <a:pt x="23161" y="156531"/>
                </a:lnTo>
                <a:lnTo>
                  <a:pt x="23161" y="156411"/>
                </a:lnTo>
                <a:lnTo>
                  <a:pt x="22980" y="155689"/>
                </a:lnTo>
                <a:lnTo>
                  <a:pt x="22980" y="155628"/>
                </a:lnTo>
                <a:lnTo>
                  <a:pt x="20574" y="140830"/>
                </a:lnTo>
                <a:lnTo>
                  <a:pt x="19732" y="136077"/>
                </a:lnTo>
                <a:lnTo>
                  <a:pt x="19131" y="132287"/>
                </a:lnTo>
                <a:lnTo>
                  <a:pt x="18528" y="128076"/>
                </a:lnTo>
                <a:lnTo>
                  <a:pt x="17746" y="124166"/>
                </a:lnTo>
                <a:lnTo>
                  <a:pt x="16062" y="113638"/>
                </a:lnTo>
                <a:lnTo>
                  <a:pt x="15882" y="112676"/>
                </a:lnTo>
                <a:lnTo>
                  <a:pt x="15280" y="108465"/>
                </a:lnTo>
                <a:lnTo>
                  <a:pt x="15100" y="107743"/>
                </a:lnTo>
                <a:lnTo>
                  <a:pt x="15100" y="107262"/>
                </a:lnTo>
                <a:lnTo>
                  <a:pt x="14799" y="105457"/>
                </a:lnTo>
                <a:lnTo>
                  <a:pt x="14498" y="104133"/>
                </a:lnTo>
                <a:lnTo>
                  <a:pt x="14197" y="101246"/>
                </a:lnTo>
                <a:lnTo>
                  <a:pt x="13896" y="99742"/>
                </a:lnTo>
                <a:lnTo>
                  <a:pt x="12874" y="92944"/>
                </a:lnTo>
                <a:lnTo>
                  <a:pt x="12693" y="92162"/>
                </a:lnTo>
                <a:lnTo>
                  <a:pt x="12092" y="88733"/>
                </a:lnTo>
                <a:lnTo>
                  <a:pt x="11129" y="82657"/>
                </a:lnTo>
                <a:lnTo>
                  <a:pt x="10528" y="78386"/>
                </a:lnTo>
                <a:lnTo>
                  <a:pt x="10467" y="78085"/>
                </a:lnTo>
                <a:lnTo>
                  <a:pt x="10047" y="74836"/>
                </a:lnTo>
                <a:lnTo>
                  <a:pt x="8843" y="66595"/>
                </a:lnTo>
                <a:lnTo>
                  <a:pt x="7460" y="58293"/>
                </a:lnTo>
                <a:lnTo>
                  <a:pt x="7158" y="55526"/>
                </a:lnTo>
                <a:lnTo>
                  <a:pt x="6557" y="51676"/>
                </a:lnTo>
                <a:lnTo>
                  <a:pt x="5835" y="47224"/>
                </a:lnTo>
                <a:lnTo>
                  <a:pt x="5414" y="43915"/>
                </a:lnTo>
                <a:lnTo>
                  <a:pt x="5234" y="43013"/>
                </a:lnTo>
                <a:lnTo>
                  <a:pt x="4753" y="39404"/>
                </a:lnTo>
                <a:lnTo>
                  <a:pt x="4632" y="38862"/>
                </a:lnTo>
                <a:lnTo>
                  <a:pt x="4632" y="38501"/>
                </a:lnTo>
                <a:lnTo>
                  <a:pt x="4572" y="38200"/>
                </a:lnTo>
                <a:lnTo>
                  <a:pt x="4391" y="37238"/>
                </a:lnTo>
                <a:lnTo>
                  <a:pt x="4391" y="36396"/>
                </a:lnTo>
                <a:lnTo>
                  <a:pt x="3489" y="30801"/>
                </a:lnTo>
                <a:lnTo>
                  <a:pt x="2647" y="25266"/>
                </a:lnTo>
                <a:lnTo>
                  <a:pt x="1865" y="20694"/>
                </a:lnTo>
                <a:lnTo>
                  <a:pt x="782" y="13656"/>
                </a:lnTo>
                <a:lnTo>
                  <a:pt x="0" y="9264"/>
                </a:lnTo>
                <a:lnTo>
                  <a:pt x="18348" y="6256"/>
                </a:lnTo>
                <a:lnTo>
                  <a:pt x="28816" y="4572"/>
                </a:lnTo>
                <a:lnTo>
                  <a:pt x="28816" y="4211"/>
                </a:lnTo>
                <a:lnTo>
                  <a:pt x="45058" y="1203"/>
                </a:lnTo>
                <a:lnTo>
                  <a:pt x="52037" y="0"/>
                </a:lnTo>
                <a:lnTo>
                  <a:pt x="52999" y="5414"/>
                </a:lnTo>
                <a:lnTo>
                  <a:pt x="57691" y="31102"/>
                </a:lnTo>
                <a:lnTo>
                  <a:pt x="61121" y="48788"/>
                </a:lnTo>
                <a:lnTo>
                  <a:pt x="79769" y="45239"/>
                </a:lnTo>
                <a:lnTo>
                  <a:pt x="82356" y="58834"/>
                </a:lnTo>
                <a:lnTo>
                  <a:pt x="90056" y="57330"/>
                </a:lnTo>
                <a:lnTo>
                  <a:pt x="87530" y="58594"/>
                </a:lnTo>
                <a:lnTo>
                  <a:pt x="88192" y="60579"/>
                </a:lnTo>
                <a:lnTo>
                  <a:pt x="89515" y="60278"/>
                </a:lnTo>
                <a:lnTo>
                  <a:pt x="89936" y="58473"/>
                </a:lnTo>
                <a:lnTo>
                  <a:pt x="91861" y="58353"/>
                </a:lnTo>
                <a:lnTo>
                  <a:pt x="92222" y="59737"/>
                </a:lnTo>
                <a:lnTo>
                  <a:pt x="93666" y="59496"/>
                </a:lnTo>
                <a:lnTo>
                  <a:pt x="94147" y="58173"/>
                </a:lnTo>
                <a:lnTo>
                  <a:pt x="92342" y="58233"/>
                </a:lnTo>
                <a:lnTo>
                  <a:pt x="92704" y="57270"/>
                </a:lnTo>
                <a:lnTo>
                  <a:pt x="94688" y="57571"/>
                </a:lnTo>
                <a:lnTo>
                  <a:pt x="94448" y="56368"/>
                </a:lnTo>
                <a:lnTo>
                  <a:pt x="95832" y="56127"/>
                </a:lnTo>
                <a:lnTo>
                  <a:pt x="96433" y="59256"/>
                </a:lnTo>
                <a:lnTo>
                  <a:pt x="97276" y="59376"/>
                </a:lnTo>
                <a:lnTo>
                  <a:pt x="96673" y="57752"/>
                </a:lnTo>
                <a:lnTo>
                  <a:pt x="97276" y="55646"/>
                </a:lnTo>
                <a:lnTo>
                  <a:pt x="98177" y="56067"/>
                </a:lnTo>
                <a:lnTo>
                  <a:pt x="98840" y="58534"/>
                </a:lnTo>
                <a:lnTo>
                  <a:pt x="98058" y="59857"/>
                </a:lnTo>
                <a:lnTo>
                  <a:pt x="99200" y="61421"/>
                </a:lnTo>
                <a:lnTo>
                  <a:pt x="93786" y="62263"/>
                </a:lnTo>
                <a:lnTo>
                  <a:pt x="86567" y="63767"/>
                </a:lnTo>
                <a:lnTo>
                  <a:pt x="87770" y="72310"/>
                </a:lnTo>
                <a:lnTo>
                  <a:pt x="88733" y="77483"/>
                </a:lnTo>
                <a:lnTo>
                  <a:pt x="72851" y="80552"/>
                </a:lnTo>
                <a:lnTo>
                  <a:pt x="58955" y="83198"/>
                </a:lnTo>
                <a:lnTo>
                  <a:pt x="66415" y="122722"/>
                </a:lnTo>
                <a:lnTo>
                  <a:pt x="70445" y="144680"/>
                </a:lnTo>
                <a:lnTo>
                  <a:pt x="71167" y="144800"/>
                </a:lnTo>
                <a:lnTo>
                  <a:pt x="86748" y="142093"/>
                </a:lnTo>
                <a:lnTo>
                  <a:pt x="86748" y="142213"/>
                </a:lnTo>
                <a:lnTo>
                  <a:pt x="88432" y="150756"/>
                </a:lnTo>
                <a:lnTo>
                  <a:pt x="88914" y="150996"/>
                </a:lnTo>
                <a:lnTo>
                  <a:pt x="92824" y="148951"/>
                </a:lnTo>
                <a:lnTo>
                  <a:pt x="94628" y="166637"/>
                </a:lnTo>
                <a:lnTo>
                  <a:pt x="95169" y="166637"/>
                </a:lnTo>
                <a:lnTo>
                  <a:pt x="96673" y="183301"/>
                </a:lnTo>
                <a:lnTo>
                  <a:pt x="98177" y="197799"/>
                </a:lnTo>
                <a:lnTo>
                  <a:pt x="95591" y="197799"/>
                </a:lnTo>
                <a:lnTo>
                  <a:pt x="95109" y="199002"/>
                </a:lnTo>
                <a:lnTo>
                  <a:pt x="95832" y="200025"/>
                </a:lnTo>
                <a:lnTo>
                  <a:pt x="93305" y="199965"/>
                </a:lnTo>
                <a:lnTo>
                  <a:pt x="94027" y="203935"/>
                </a:lnTo>
                <a:lnTo>
                  <a:pt x="92342" y="205319"/>
                </a:lnTo>
                <a:lnTo>
                  <a:pt x="90718" y="205560"/>
                </a:lnTo>
                <a:lnTo>
                  <a:pt x="90357" y="203815"/>
                </a:lnTo>
                <a:lnTo>
                  <a:pt x="87470" y="204116"/>
                </a:lnTo>
                <a:lnTo>
                  <a:pt x="87530" y="205138"/>
                </a:lnTo>
                <a:lnTo>
                  <a:pt x="86387" y="205138"/>
                </a:lnTo>
                <a:lnTo>
                  <a:pt x="86387" y="206041"/>
                </a:lnTo>
                <a:lnTo>
                  <a:pt x="85184" y="206041"/>
                </a:lnTo>
                <a:lnTo>
                  <a:pt x="85424" y="208327"/>
                </a:lnTo>
                <a:lnTo>
                  <a:pt x="86206" y="208327"/>
                </a:lnTo>
                <a:lnTo>
                  <a:pt x="86026" y="210793"/>
                </a:lnTo>
                <a:lnTo>
                  <a:pt x="86928" y="211575"/>
                </a:lnTo>
                <a:lnTo>
                  <a:pt x="86988" y="213982"/>
                </a:lnTo>
                <a:lnTo>
                  <a:pt x="82898" y="214944"/>
                </a:lnTo>
                <a:lnTo>
                  <a:pt x="80552" y="214704"/>
                </a:lnTo>
                <a:lnTo>
                  <a:pt x="81033" y="218915"/>
                </a:lnTo>
                <a:lnTo>
                  <a:pt x="75197" y="219396"/>
                </a:lnTo>
                <a:lnTo>
                  <a:pt x="75859" y="218494"/>
                </a:lnTo>
                <a:lnTo>
                  <a:pt x="75739" y="217110"/>
                </a:lnTo>
                <a:lnTo>
                  <a:pt x="74114" y="216809"/>
                </a:lnTo>
                <a:lnTo>
                  <a:pt x="73513" y="218193"/>
                </a:lnTo>
                <a:lnTo>
                  <a:pt x="69783" y="218674"/>
                </a:lnTo>
                <a:lnTo>
                  <a:pt x="69542" y="219877"/>
                </a:lnTo>
                <a:lnTo>
                  <a:pt x="68580" y="219877"/>
                </a:lnTo>
                <a:lnTo>
                  <a:pt x="69061" y="224088"/>
                </a:lnTo>
                <a:lnTo>
                  <a:pt x="69843" y="223968"/>
                </a:lnTo>
                <a:lnTo>
                  <a:pt x="69121" y="225472"/>
                </a:lnTo>
                <a:lnTo>
                  <a:pt x="69362" y="227698"/>
                </a:lnTo>
                <a:lnTo>
                  <a:pt x="67257" y="227818"/>
                </a:lnTo>
                <a:lnTo>
                  <a:pt x="66594" y="228420"/>
                </a:lnTo>
                <a:lnTo>
                  <a:pt x="66234" y="231127"/>
                </a:lnTo>
                <a:lnTo>
                  <a:pt x="64189" y="231608"/>
                </a:lnTo>
                <a:lnTo>
                  <a:pt x="65452" y="235097"/>
                </a:lnTo>
                <a:lnTo>
                  <a:pt x="67316" y="235278"/>
                </a:lnTo>
                <a:lnTo>
                  <a:pt x="67316" y="236902"/>
                </a:lnTo>
                <a:lnTo>
                  <a:pt x="58233" y="237503"/>
                </a:lnTo>
                <a:lnTo>
                  <a:pt x="54563" y="237985"/>
                </a:lnTo>
                <a:lnTo>
                  <a:pt x="53059" y="236661"/>
                </a:lnTo>
                <a:lnTo>
                  <a:pt x="51856" y="237263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" name="Freeform: Shape 314" title="OH-9">
            <a:extLst>
              <a:ext uri="{FF2B5EF4-FFF2-40B4-BE49-F238E27FC236}">
                <a16:creationId xmlns:a16="http://schemas.microsoft.com/office/drawing/2014/main" id="{FE84FCB1-08EB-05E9-9DAE-B05A49603A56}"/>
              </a:ext>
            </a:extLst>
          </p:cNvPr>
          <p:cNvSpPr/>
          <p:nvPr/>
        </p:nvSpPr>
        <p:spPr>
          <a:xfrm>
            <a:off x="6100973" y="3268099"/>
            <a:ext cx="283956" cy="110645"/>
          </a:xfrm>
          <a:custGeom>
            <a:avLst/>
            <a:gdLst>
              <a:gd name="connsiteX0" fmla="*/ 349397 w 355412"/>
              <a:gd name="connsiteY0" fmla="*/ 42832 h 143416"/>
              <a:gd name="connsiteX1" fmla="*/ 355413 w 355412"/>
              <a:gd name="connsiteY1" fmla="*/ 69603 h 143416"/>
              <a:gd name="connsiteX2" fmla="*/ 341517 w 355412"/>
              <a:gd name="connsiteY2" fmla="*/ 72370 h 143416"/>
              <a:gd name="connsiteX3" fmla="*/ 321664 w 355412"/>
              <a:gd name="connsiteY3" fmla="*/ 75919 h 143416"/>
              <a:gd name="connsiteX4" fmla="*/ 311136 w 355412"/>
              <a:gd name="connsiteY4" fmla="*/ 77784 h 143416"/>
              <a:gd name="connsiteX5" fmla="*/ 298142 w 355412"/>
              <a:gd name="connsiteY5" fmla="*/ 80010 h 143416"/>
              <a:gd name="connsiteX6" fmla="*/ 285931 w 355412"/>
              <a:gd name="connsiteY6" fmla="*/ 81935 h 143416"/>
              <a:gd name="connsiteX7" fmla="*/ 287374 w 355412"/>
              <a:gd name="connsiteY7" fmla="*/ 88372 h 143416"/>
              <a:gd name="connsiteX8" fmla="*/ 271252 w 355412"/>
              <a:gd name="connsiteY8" fmla="*/ 91380 h 143416"/>
              <a:gd name="connsiteX9" fmla="*/ 263432 w 355412"/>
              <a:gd name="connsiteY9" fmla="*/ 92884 h 143416"/>
              <a:gd name="connsiteX10" fmla="*/ 255009 w 355412"/>
              <a:gd name="connsiteY10" fmla="*/ 94267 h 143416"/>
              <a:gd name="connsiteX11" fmla="*/ 246948 w 355412"/>
              <a:gd name="connsiteY11" fmla="*/ 95831 h 143416"/>
              <a:gd name="connsiteX12" fmla="*/ 239067 w 355412"/>
              <a:gd name="connsiteY12" fmla="*/ 97636 h 143416"/>
              <a:gd name="connsiteX13" fmla="*/ 235157 w 355412"/>
              <a:gd name="connsiteY13" fmla="*/ 98599 h 143416"/>
              <a:gd name="connsiteX14" fmla="*/ 225833 w 355412"/>
              <a:gd name="connsiteY14" fmla="*/ 100404 h 143416"/>
              <a:gd name="connsiteX15" fmla="*/ 218433 w 355412"/>
              <a:gd name="connsiteY15" fmla="*/ 101486 h 143416"/>
              <a:gd name="connsiteX16" fmla="*/ 206883 w 355412"/>
              <a:gd name="connsiteY16" fmla="*/ 103772 h 143416"/>
              <a:gd name="connsiteX17" fmla="*/ 204477 w 355412"/>
              <a:gd name="connsiteY17" fmla="*/ 88733 h 143416"/>
              <a:gd name="connsiteX18" fmla="*/ 201529 w 355412"/>
              <a:gd name="connsiteY18" fmla="*/ 71046 h 143416"/>
              <a:gd name="connsiteX19" fmla="*/ 198641 w 355412"/>
              <a:gd name="connsiteY19" fmla="*/ 54684 h 143416"/>
              <a:gd name="connsiteX20" fmla="*/ 182820 w 355412"/>
              <a:gd name="connsiteY20" fmla="*/ 57631 h 143416"/>
              <a:gd name="connsiteX21" fmla="*/ 184023 w 355412"/>
              <a:gd name="connsiteY21" fmla="*/ 64549 h 143416"/>
              <a:gd name="connsiteX22" fmla="*/ 167780 w 355412"/>
              <a:gd name="connsiteY22" fmla="*/ 67557 h 143416"/>
              <a:gd name="connsiteX23" fmla="*/ 166758 w 355412"/>
              <a:gd name="connsiteY23" fmla="*/ 61963 h 143416"/>
              <a:gd name="connsiteX24" fmla="*/ 162847 w 355412"/>
              <a:gd name="connsiteY24" fmla="*/ 62684 h 143416"/>
              <a:gd name="connsiteX25" fmla="*/ 161644 w 355412"/>
              <a:gd name="connsiteY25" fmla="*/ 60037 h 143416"/>
              <a:gd name="connsiteX26" fmla="*/ 159479 w 355412"/>
              <a:gd name="connsiteY26" fmla="*/ 60519 h 143416"/>
              <a:gd name="connsiteX27" fmla="*/ 159659 w 355412"/>
              <a:gd name="connsiteY27" fmla="*/ 61241 h 143416"/>
              <a:gd name="connsiteX28" fmla="*/ 157975 w 355412"/>
              <a:gd name="connsiteY28" fmla="*/ 62143 h 143416"/>
              <a:gd name="connsiteX29" fmla="*/ 158275 w 355412"/>
              <a:gd name="connsiteY29" fmla="*/ 66414 h 143416"/>
              <a:gd name="connsiteX30" fmla="*/ 157674 w 355412"/>
              <a:gd name="connsiteY30" fmla="*/ 67918 h 143416"/>
              <a:gd name="connsiteX31" fmla="*/ 155147 w 355412"/>
              <a:gd name="connsiteY31" fmla="*/ 69061 h 143416"/>
              <a:gd name="connsiteX32" fmla="*/ 154365 w 355412"/>
              <a:gd name="connsiteY32" fmla="*/ 72129 h 143416"/>
              <a:gd name="connsiteX33" fmla="*/ 153222 w 355412"/>
              <a:gd name="connsiteY33" fmla="*/ 73092 h 143416"/>
              <a:gd name="connsiteX34" fmla="*/ 150755 w 355412"/>
              <a:gd name="connsiteY34" fmla="*/ 73332 h 143416"/>
              <a:gd name="connsiteX35" fmla="*/ 149854 w 355412"/>
              <a:gd name="connsiteY35" fmla="*/ 74235 h 143416"/>
              <a:gd name="connsiteX36" fmla="*/ 150094 w 355412"/>
              <a:gd name="connsiteY36" fmla="*/ 76039 h 143416"/>
              <a:gd name="connsiteX37" fmla="*/ 146965 w 355412"/>
              <a:gd name="connsiteY37" fmla="*/ 79288 h 143416"/>
              <a:gd name="connsiteX38" fmla="*/ 145642 w 355412"/>
              <a:gd name="connsiteY38" fmla="*/ 80311 h 143416"/>
              <a:gd name="connsiteX39" fmla="*/ 141972 w 355412"/>
              <a:gd name="connsiteY39" fmla="*/ 82416 h 143416"/>
              <a:gd name="connsiteX40" fmla="*/ 141371 w 355412"/>
              <a:gd name="connsiteY40" fmla="*/ 84341 h 143416"/>
              <a:gd name="connsiteX41" fmla="*/ 138724 w 355412"/>
              <a:gd name="connsiteY41" fmla="*/ 84762 h 143416"/>
              <a:gd name="connsiteX42" fmla="*/ 137040 w 355412"/>
              <a:gd name="connsiteY42" fmla="*/ 85364 h 143416"/>
              <a:gd name="connsiteX43" fmla="*/ 134633 w 355412"/>
              <a:gd name="connsiteY43" fmla="*/ 71648 h 143416"/>
              <a:gd name="connsiteX44" fmla="*/ 113217 w 355412"/>
              <a:gd name="connsiteY44" fmla="*/ 75619 h 143416"/>
              <a:gd name="connsiteX45" fmla="*/ 110570 w 355412"/>
              <a:gd name="connsiteY45" fmla="*/ 76220 h 143416"/>
              <a:gd name="connsiteX46" fmla="*/ 72069 w 355412"/>
              <a:gd name="connsiteY46" fmla="*/ 83018 h 143416"/>
              <a:gd name="connsiteX47" fmla="*/ 71106 w 355412"/>
              <a:gd name="connsiteY47" fmla="*/ 83198 h 143416"/>
              <a:gd name="connsiteX48" fmla="*/ 73032 w 355412"/>
              <a:gd name="connsiteY48" fmla="*/ 94147 h 143416"/>
              <a:gd name="connsiteX49" fmla="*/ 88673 w 355412"/>
              <a:gd name="connsiteY49" fmla="*/ 91320 h 143416"/>
              <a:gd name="connsiteX50" fmla="*/ 91681 w 355412"/>
              <a:gd name="connsiteY50" fmla="*/ 107743 h 143416"/>
              <a:gd name="connsiteX51" fmla="*/ 94568 w 355412"/>
              <a:gd name="connsiteY51" fmla="*/ 124106 h 143416"/>
              <a:gd name="connsiteX52" fmla="*/ 97276 w 355412"/>
              <a:gd name="connsiteY52" fmla="*/ 140649 h 143416"/>
              <a:gd name="connsiteX53" fmla="*/ 81514 w 355412"/>
              <a:gd name="connsiteY53" fmla="*/ 143416 h 143416"/>
              <a:gd name="connsiteX54" fmla="*/ 80130 w 355412"/>
              <a:gd name="connsiteY54" fmla="*/ 135175 h 143416"/>
              <a:gd name="connsiteX55" fmla="*/ 64008 w 355412"/>
              <a:gd name="connsiteY55" fmla="*/ 138002 h 143416"/>
              <a:gd name="connsiteX56" fmla="*/ 62625 w 355412"/>
              <a:gd name="connsiteY56" fmla="*/ 129580 h 143416"/>
              <a:gd name="connsiteX57" fmla="*/ 53179 w 355412"/>
              <a:gd name="connsiteY57" fmla="*/ 131385 h 143416"/>
              <a:gd name="connsiteX58" fmla="*/ 27552 w 355412"/>
              <a:gd name="connsiteY58" fmla="*/ 135897 h 143416"/>
              <a:gd name="connsiteX59" fmla="*/ 14378 w 355412"/>
              <a:gd name="connsiteY59" fmla="*/ 138062 h 143416"/>
              <a:gd name="connsiteX60" fmla="*/ 14137 w 355412"/>
              <a:gd name="connsiteY60" fmla="*/ 136318 h 143416"/>
              <a:gd name="connsiteX61" fmla="*/ 13716 w 355412"/>
              <a:gd name="connsiteY61" fmla="*/ 134633 h 143416"/>
              <a:gd name="connsiteX62" fmla="*/ 12874 w 355412"/>
              <a:gd name="connsiteY62" fmla="*/ 129219 h 143416"/>
              <a:gd name="connsiteX63" fmla="*/ 12032 w 355412"/>
              <a:gd name="connsiteY63" fmla="*/ 124467 h 143416"/>
              <a:gd name="connsiteX64" fmla="*/ 10648 w 355412"/>
              <a:gd name="connsiteY64" fmla="*/ 116406 h 143416"/>
              <a:gd name="connsiteX65" fmla="*/ 10046 w 355412"/>
              <a:gd name="connsiteY65" fmla="*/ 113337 h 143416"/>
              <a:gd name="connsiteX66" fmla="*/ 9445 w 355412"/>
              <a:gd name="connsiteY66" fmla="*/ 109547 h 143416"/>
              <a:gd name="connsiteX67" fmla="*/ 8963 w 355412"/>
              <a:gd name="connsiteY67" fmla="*/ 106118 h 143416"/>
              <a:gd name="connsiteX68" fmla="*/ 8362 w 355412"/>
              <a:gd name="connsiteY68" fmla="*/ 103111 h 143416"/>
              <a:gd name="connsiteX69" fmla="*/ 7159 w 355412"/>
              <a:gd name="connsiteY69" fmla="*/ 95651 h 143416"/>
              <a:gd name="connsiteX70" fmla="*/ 6377 w 355412"/>
              <a:gd name="connsiteY70" fmla="*/ 91560 h 143416"/>
              <a:gd name="connsiteX71" fmla="*/ 5595 w 355412"/>
              <a:gd name="connsiteY71" fmla="*/ 86988 h 143416"/>
              <a:gd name="connsiteX72" fmla="*/ 4813 w 355412"/>
              <a:gd name="connsiteY72" fmla="*/ 82416 h 143416"/>
              <a:gd name="connsiteX73" fmla="*/ 4030 w 355412"/>
              <a:gd name="connsiteY73" fmla="*/ 78205 h 143416"/>
              <a:gd name="connsiteX74" fmla="*/ 3128 w 355412"/>
              <a:gd name="connsiteY74" fmla="*/ 73032 h 143416"/>
              <a:gd name="connsiteX75" fmla="*/ 2647 w 355412"/>
              <a:gd name="connsiteY75" fmla="*/ 70385 h 143416"/>
              <a:gd name="connsiteX76" fmla="*/ 2166 w 355412"/>
              <a:gd name="connsiteY76" fmla="*/ 67377 h 143416"/>
              <a:gd name="connsiteX77" fmla="*/ 601 w 355412"/>
              <a:gd name="connsiteY77" fmla="*/ 58714 h 143416"/>
              <a:gd name="connsiteX78" fmla="*/ 0 w 355412"/>
              <a:gd name="connsiteY78" fmla="*/ 54684 h 143416"/>
              <a:gd name="connsiteX79" fmla="*/ 1323 w 355412"/>
              <a:gd name="connsiteY79" fmla="*/ 54383 h 143416"/>
              <a:gd name="connsiteX80" fmla="*/ 2647 w 355412"/>
              <a:gd name="connsiteY80" fmla="*/ 54142 h 143416"/>
              <a:gd name="connsiteX81" fmla="*/ 5294 w 355412"/>
              <a:gd name="connsiteY81" fmla="*/ 53540 h 143416"/>
              <a:gd name="connsiteX82" fmla="*/ 13295 w 355412"/>
              <a:gd name="connsiteY82" fmla="*/ 51856 h 143416"/>
              <a:gd name="connsiteX83" fmla="*/ 18709 w 355412"/>
              <a:gd name="connsiteY83" fmla="*/ 50773 h 143416"/>
              <a:gd name="connsiteX84" fmla="*/ 29417 w 355412"/>
              <a:gd name="connsiteY84" fmla="*/ 48668 h 143416"/>
              <a:gd name="connsiteX85" fmla="*/ 32064 w 355412"/>
              <a:gd name="connsiteY85" fmla="*/ 48066 h 143416"/>
              <a:gd name="connsiteX86" fmla="*/ 34771 w 355412"/>
              <a:gd name="connsiteY86" fmla="*/ 47464 h 143416"/>
              <a:gd name="connsiteX87" fmla="*/ 48006 w 355412"/>
              <a:gd name="connsiteY87" fmla="*/ 44878 h 143416"/>
              <a:gd name="connsiteX88" fmla="*/ 50533 w 355412"/>
              <a:gd name="connsiteY88" fmla="*/ 44276 h 143416"/>
              <a:gd name="connsiteX89" fmla="*/ 54563 w 355412"/>
              <a:gd name="connsiteY89" fmla="*/ 43554 h 143416"/>
              <a:gd name="connsiteX90" fmla="*/ 55947 w 355412"/>
              <a:gd name="connsiteY90" fmla="*/ 43193 h 143416"/>
              <a:gd name="connsiteX91" fmla="*/ 56849 w 355412"/>
              <a:gd name="connsiteY91" fmla="*/ 43013 h 143416"/>
              <a:gd name="connsiteX92" fmla="*/ 61361 w 355412"/>
              <a:gd name="connsiteY92" fmla="*/ 42111 h 143416"/>
              <a:gd name="connsiteX93" fmla="*/ 63767 w 355412"/>
              <a:gd name="connsiteY93" fmla="*/ 41629 h 143416"/>
              <a:gd name="connsiteX94" fmla="*/ 73693 w 355412"/>
              <a:gd name="connsiteY94" fmla="*/ 39403 h 143416"/>
              <a:gd name="connsiteX95" fmla="*/ 76521 w 355412"/>
              <a:gd name="connsiteY95" fmla="*/ 38922 h 143416"/>
              <a:gd name="connsiteX96" fmla="*/ 79048 w 355412"/>
              <a:gd name="connsiteY96" fmla="*/ 38321 h 143416"/>
              <a:gd name="connsiteX97" fmla="*/ 81875 w 355412"/>
              <a:gd name="connsiteY97" fmla="*/ 37719 h 143416"/>
              <a:gd name="connsiteX98" fmla="*/ 84402 w 355412"/>
              <a:gd name="connsiteY98" fmla="*/ 37178 h 143416"/>
              <a:gd name="connsiteX99" fmla="*/ 89093 w 355412"/>
              <a:gd name="connsiteY99" fmla="*/ 36155 h 143416"/>
              <a:gd name="connsiteX100" fmla="*/ 91019 w 355412"/>
              <a:gd name="connsiteY100" fmla="*/ 35794 h 143416"/>
              <a:gd name="connsiteX101" fmla="*/ 101066 w 355412"/>
              <a:gd name="connsiteY101" fmla="*/ 33568 h 143416"/>
              <a:gd name="connsiteX102" fmla="*/ 113999 w 355412"/>
              <a:gd name="connsiteY102" fmla="*/ 30801 h 143416"/>
              <a:gd name="connsiteX103" fmla="*/ 130122 w 355412"/>
              <a:gd name="connsiteY103" fmla="*/ 27191 h 143416"/>
              <a:gd name="connsiteX104" fmla="*/ 132768 w 355412"/>
              <a:gd name="connsiteY104" fmla="*/ 26590 h 143416"/>
              <a:gd name="connsiteX105" fmla="*/ 135415 w 355412"/>
              <a:gd name="connsiteY105" fmla="*/ 26048 h 143416"/>
              <a:gd name="connsiteX106" fmla="*/ 137400 w 355412"/>
              <a:gd name="connsiteY106" fmla="*/ 25687 h 143416"/>
              <a:gd name="connsiteX107" fmla="*/ 140770 w 355412"/>
              <a:gd name="connsiteY107" fmla="*/ 24905 h 143416"/>
              <a:gd name="connsiteX108" fmla="*/ 143416 w 355412"/>
              <a:gd name="connsiteY108" fmla="*/ 24304 h 143416"/>
              <a:gd name="connsiteX109" fmla="*/ 145883 w 355412"/>
              <a:gd name="connsiteY109" fmla="*/ 23702 h 143416"/>
              <a:gd name="connsiteX110" fmla="*/ 150696 w 355412"/>
              <a:gd name="connsiteY110" fmla="*/ 22619 h 143416"/>
              <a:gd name="connsiteX111" fmla="*/ 152019 w 355412"/>
              <a:gd name="connsiteY111" fmla="*/ 22379 h 143416"/>
              <a:gd name="connsiteX112" fmla="*/ 153463 w 355412"/>
              <a:gd name="connsiteY112" fmla="*/ 22018 h 143416"/>
              <a:gd name="connsiteX113" fmla="*/ 153944 w 355412"/>
              <a:gd name="connsiteY113" fmla="*/ 21717 h 143416"/>
              <a:gd name="connsiteX114" fmla="*/ 156591 w 355412"/>
              <a:gd name="connsiteY114" fmla="*/ 21236 h 143416"/>
              <a:gd name="connsiteX115" fmla="*/ 158035 w 355412"/>
              <a:gd name="connsiteY115" fmla="*/ 20995 h 143416"/>
              <a:gd name="connsiteX116" fmla="*/ 160201 w 355412"/>
              <a:gd name="connsiteY116" fmla="*/ 20454 h 143416"/>
              <a:gd name="connsiteX117" fmla="*/ 161825 w 355412"/>
              <a:gd name="connsiteY117" fmla="*/ 20093 h 143416"/>
              <a:gd name="connsiteX118" fmla="*/ 162366 w 355412"/>
              <a:gd name="connsiteY118" fmla="*/ 19972 h 143416"/>
              <a:gd name="connsiteX119" fmla="*/ 164893 w 355412"/>
              <a:gd name="connsiteY119" fmla="*/ 19371 h 143416"/>
              <a:gd name="connsiteX120" fmla="*/ 167660 w 355412"/>
              <a:gd name="connsiteY120" fmla="*/ 18769 h 143416"/>
              <a:gd name="connsiteX121" fmla="*/ 169345 w 355412"/>
              <a:gd name="connsiteY121" fmla="*/ 18408 h 143416"/>
              <a:gd name="connsiteX122" fmla="*/ 170187 w 355412"/>
              <a:gd name="connsiteY122" fmla="*/ 18228 h 143416"/>
              <a:gd name="connsiteX123" fmla="*/ 172051 w 355412"/>
              <a:gd name="connsiteY123" fmla="*/ 17867 h 143416"/>
              <a:gd name="connsiteX124" fmla="*/ 175300 w 355412"/>
              <a:gd name="connsiteY124" fmla="*/ 17145 h 143416"/>
              <a:gd name="connsiteX125" fmla="*/ 176443 w 355412"/>
              <a:gd name="connsiteY125" fmla="*/ 16844 h 143416"/>
              <a:gd name="connsiteX126" fmla="*/ 178849 w 355412"/>
              <a:gd name="connsiteY126" fmla="*/ 16243 h 143416"/>
              <a:gd name="connsiteX127" fmla="*/ 180474 w 355412"/>
              <a:gd name="connsiteY127" fmla="*/ 15942 h 143416"/>
              <a:gd name="connsiteX128" fmla="*/ 181737 w 355412"/>
              <a:gd name="connsiteY128" fmla="*/ 15581 h 143416"/>
              <a:gd name="connsiteX129" fmla="*/ 182158 w 355412"/>
              <a:gd name="connsiteY129" fmla="*/ 15581 h 143416"/>
              <a:gd name="connsiteX130" fmla="*/ 183602 w 355412"/>
              <a:gd name="connsiteY130" fmla="*/ 15220 h 143416"/>
              <a:gd name="connsiteX131" fmla="*/ 185467 w 355412"/>
              <a:gd name="connsiteY131" fmla="*/ 14859 h 143416"/>
              <a:gd name="connsiteX132" fmla="*/ 184023 w 355412"/>
              <a:gd name="connsiteY132" fmla="*/ 17867 h 143416"/>
              <a:gd name="connsiteX133" fmla="*/ 183783 w 355412"/>
              <a:gd name="connsiteY133" fmla="*/ 21897 h 143416"/>
              <a:gd name="connsiteX134" fmla="*/ 185346 w 355412"/>
              <a:gd name="connsiteY134" fmla="*/ 22860 h 143416"/>
              <a:gd name="connsiteX135" fmla="*/ 189978 w 355412"/>
              <a:gd name="connsiteY135" fmla="*/ 17927 h 143416"/>
              <a:gd name="connsiteX136" fmla="*/ 191422 w 355412"/>
              <a:gd name="connsiteY136" fmla="*/ 19491 h 143416"/>
              <a:gd name="connsiteX137" fmla="*/ 189497 w 355412"/>
              <a:gd name="connsiteY137" fmla="*/ 21657 h 143416"/>
              <a:gd name="connsiteX138" fmla="*/ 191482 w 355412"/>
              <a:gd name="connsiteY138" fmla="*/ 22138 h 143416"/>
              <a:gd name="connsiteX139" fmla="*/ 195573 w 355412"/>
              <a:gd name="connsiteY139" fmla="*/ 20935 h 143416"/>
              <a:gd name="connsiteX140" fmla="*/ 197378 w 355412"/>
              <a:gd name="connsiteY140" fmla="*/ 21597 h 143416"/>
              <a:gd name="connsiteX141" fmla="*/ 201348 w 355412"/>
              <a:gd name="connsiteY141" fmla="*/ 20694 h 143416"/>
              <a:gd name="connsiteX142" fmla="*/ 202552 w 355412"/>
              <a:gd name="connsiteY142" fmla="*/ 19311 h 143416"/>
              <a:gd name="connsiteX143" fmla="*/ 202973 w 355412"/>
              <a:gd name="connsiteY143" fmla="*/ 16844 h 143416"/>
              <a:gd name="connsiteX144" fmla="*/ 207905 w 355412"/>
              <a:gd name="connsiteY144" fmla="*/ 19491 h 143416"/>
              <a:gd name="connsiteX145" fmla="*/ 207545 w 355412"/>
              <a:gd name="connsiteY145" fmla="*/ 20454 h 143416"/>
              <a:gd name="connsiteX146" fmla="*/ 208146 w 355412"/>
              <a:gd name="connsiteY146" fmla="*/ 21597 h 143416"/>
              <a:gd name="connsiteX147" fmla="*/ 211214 w 355412"/>
              <a:gd name="connsiteY147" fmla="*/ 21115 h 143416"/>
              <a:gd name="connsiteX148" fmla="*/ 218433 w 355412"/>
              <a:gd name="connsiteY148" fmla="*/ 24605 h 143416"/>
              <a:gd name="connsiteX149" fmla="*/ 218794 w 355412"/>
              <a:gd name="connsiteY149" fmla="*/ 25687 h 143416"/>
              <a:gd name="connsiteX150" fmla="*/ 220900 w 355412"/>
              <a:gd name="connsiteY150" fmla="*/ 26590 h 143416"/>
              <a:gd name="connsiteX151" fmla="*/ 222043 w 355412"/>
              <a:gd name="connsiteY151" fmla="*/ 26409 h 143416"/>
              <a:gd name="connsiteX152" fmla="*/ 225111 w 355412"/>
              <a:gd name="connsiteY152" fmla="*/ 27252 h 143416"/>
              <a:gd name="connsiteX153" fmla="*/ 232330 w 355412"/>
              <a:gd name="connsiteY153" fmla="*/ 28455 h 143416"/>
              <a:gd name="connsiteX154" fmla="*/ 238225 w 355412"/>
              <a:gd name="connsiteY154" fmla="*/ 28214 h 143416"/>
              <a:gd name="connsiteX155" fmla="*/ 240933 w 355412"/>
              <a:gd name="connsiteY155" fmla="*/ 28996 h 143416"/>
              <a:gd name="connsiteX156" fmla="*/ 244000 w 355412"/>
              <a:gd name="connsiteY156" fmla="*/ 30560 h 143416"/>
              <a:gd name="connsiteX157" fmla="*/ 245083 w 355412"/>
              <a:gd name="connsiteY157" fmla="*/ 32124 h 143416"/>
              <a:gd name="connsiteX158" fmla="*/ 247490 w 355412"/>
              <a:gd name="connsiteY158" fmla="*/ 34410 h 143416"/>
              <a:gd name="connsiteX159" fmla="*/ 250738 w 355412"/>
              <a:gd name="connsiteY159" fmla="*/ 37117 h 143416"/>
              <a:gd name="connsiteX160" fmla="*/ 255190 w 355412"/>
              <a:gd name="connsiteY160" fmla="*/ 39283 h 143416"/>
              <a:gd name="connsiteX161" fmla="*/ 255430 w 355412"/>
              <a:gd name="connsiteY161" fmla="*/ 39644 h 143416"/>
              <a:gd name="connsiteX162" fmla="*/ 259882 w 355412"/>
              <a:gd name="connsiteY162" fmla="*/ 41449 h 143416"/>
              <a:gd name="connsiteX163" fmla="*/ 264695 w 355412"/>
              <a:gd name="connsiteY163" fmla="*/ 41990 h 143416"/>
              <a:gd name="connsiteX164" fmla="*/ 265176 w 355412"/>
              <a:gd name="connsiteY164" fmla="*/ 42351 h 143416"/>
              <a:gd name="connsiteX165" fmla="*/ 268063 w 355412"/>
              <a:gd name="connsiteY165" fmla="*/ 41509 h 143416"/>
              <a:gd name="connsiteX166" fmla="*/ 271252 w 355412"/>
              <a:gd name="connsiteY166" fmla="*/ 39644 h 143416"/>
              <a:gd name="connsiteX167" fmla="*/ 273417 w 355412"/>
              <a:gd name="connsiteY167" fmla="*/ 36937 h 143416"/>
              <a:gd name="connsiteX168" fmla="*/ 274621 w 355412"/>
              <a:gd name="connsiteY168" fmla="*/ 33929 h 143416"/>
              <a:gd name="connsiteX169" fmla="*/ 274921 w 355412"/>
              <a:gd name="connsiteY169" fmla="*/ 31342 h 143416"/>
              <a:gd name="connsiteX170" fmla="*/ 273237 w 355412"/>
              <a:gd name="connsiteY170" fmla="*/ 29177 h 143416"/>
              <a:gd name="connsiteX171" fmla="*/ 273899 w 355412"/>
              <a:gd name="connsiteY171" fmla="*/ 27372 h 143416"/>
              <a:gd name="connsiteX172" fmla="*/ 276425 w 355412"/>
              <a:gd name="connsiteY172" fmla="*/ 25988 h 143416"/>
              <a:gd name="connsiteX173" fmla="*/ 278952 w 355412"/>
              <a:gd name="connsiteY173" fmla="*/ 28755 h 143416"/>
              <a:gd name="connsiteX174" fmla="*/ 281359 w 355412"/>
              <a:gd name="connsiteY174" fmla="*/ 30440 h 143416"/>
              <a:gd name="connsiteX175" fmla="*/ 283404 w 355412"/>
              <a:gd name="connsiteY175" fmla="*/ 32605 h 143416"/>
              <a:gd name="connsiteX176" fmla="*/ 284848 w 355412"/>
              <a:gd name="connsiteY176" fmla="*/ 33508 h 143416"/>
              <a:gd name="connsiteX177" fmla="*/ 286653 w 355412"/>
              <a:gd name="connsiteY177" fmla="*/ 33147 h 143416"/>
              <a:gd name="connsiteX178" fmla="*/ 289480 w 355412"/>
              <a:gd name="connsiteY178" fmla="*/ 31523 h 143416"/>
              <a:gd name="connsiteX179" fmla="*/ 294172 w 355412"/>
              <a:gd name="connsiteY179" fmla="*/ 31523 h 143416"/>
              <a:gd name="connsiteX180" fmla="*/ 295315 w 355412"/>
              <a:gd name="connsiteY180" fmla="*/ 32305 h 143416"/>
              <a:gd name="connsiteX181" fmla="*/ 295435 w 355412"/>
              <a:gd name="connsiteY181" fmla="*/ 33929 h 143416"/>
              <a:gd name="connsiteX182" fmla="*/ 294473 w 355412"/>
              <a:gd name="connsiteY182" fmla="*/ 36335 h 143416"/>
              <a:gd name="connsiteX183" fmla="*/ 296097 w 355412"/>
              <a:gd name="connsiteY183" fmla="*/ 38922 h 143416"/>
              <a:gd name="connsiteX184" fmla="*/ 295134 w 355412"/>
              <a:gd name="connsiteY184" fmla="*/ 39103 h 143416"/>
              <a:gd name="connsiteX185" fmla="*/ 295075 w 355412"/>
              <a:gd name="connsiteY185" fmla="*/ 37899 h 143416"/>
              <a:gd name="connsiteX186" fmla="*/ 294052 w 355412"/>
              <a:gd name="connsiteY186" fmla="*/ 37358 h 143416"/>
              <a:gd name="connsiteX187" fmla="*/ 290202 w 355412"/>
              <a:gd name="connsiteY187" fmla="*/ 38321 h 143416"/>
              <a:gd name="connsiteX188" fmla="*/ 288939 w 355412"/>
              <a:gd name="connsiteY188" fmla="*/ 40125 h 143416"/>
              <a:gd name="connsiteX189" fmla="*/ 284908 w 355412"/>
              <a:gd name="connsiteY189" fmla="*/ 40065 h 143416"/>
              <a:gd name="connsiteX190" fmla="*/ 282983 w 355412"/>
              <a:gd name="connsiteY190" fmla="*/ 40546 h 143416"/>
              <a:gd name="connsiteX191" fmla="*/ 281719 w 355412"/>
              <a:gd name="connsiteY191" fmla="*/ 42231 h 143416"/>
              <a:gd name="connsiteX192" fmla="*/ 281359 w 355412"/>
              <a:gd name="connsiteY192" fmla="*/ 43975 h 143416"/>
              <a:gd name="connsiteX193" fmla="*/ 279012 w 355412"/>
              <a:gd name="connsiteY193" fmla="*/ 42532 h 143416"/>
              <a:gd name="connsiteX194" fmla="*/ 278050 w 355412"/>
              <a:gd name="connsiteY194" fmla="*/ 42411 h 143416"/>
              <a:gd name="connsiteX195" fmla="*/ 275042 w 355412"/>
              <a:gd name="connsiteY195" fmla="*/ 44938 h 143416"/>
              <a:gd name="connsiteX196" fmla="*/ 273177 w 355412"/>
              <a:gd name="connsiteY196" fmla="*/ 45780 h 143416"/>
              <a:gd name="connsiteX197" fmla="*/ 267944 w 355412"/>
              <a:gd name="connsiteY197" fmla="*/ 46743 h 143416"/>
              <a:gd name="connsiteX198" fmla="*/ 266259 w 355412"/>
              <a:gd name="connsiteY198" fmla="*/ 47645 h 143416"/>
              <a:gd name="connsiteX199" fmla="*/ 263432 w 355412"/>
              <a:gd name="connsiteY199" fmla="*/ 47765 h 143416"/>
              <a:gd name="connsiteX200" fmla="*/ 262168 w 355412"/>
              <a:gd name="connsiteY200" fmla="*/ 48848 h 143416"/>
              <a:gd name="connsiteX201" fmla="*/ 261265 w 355412"/>
              <a:gd name="connsiteY201" fmla="*/ 52157 h 143416"/>
              <a:gd name="connsiteX202" fmla="*/ 259761 w 355412"/>
              <a:gd name="connsiteY202" fmla="*/ 52638 h 143416"/>
              <a:gd name="connsiteX203" fmla="*/ 258920 w 355412"/>
              <a:gd name="connsiteY203" fmla="*/ 54142 h 143416"/>
              <a:gd name="connsiteX204" fmla="*/ 256814 w 355412"/>
              <a:gd name="connsiteY204" fmla="*/ 53661 h 143416"/>
              <a:gd name="connsiteX205" fmla="*/ 255009 w 355412"/>
              <a:gd name="connsiteY205" fmla="*/ 54443 h 143416"/>
              <a:gd name="connsiteX206" fmla="*/ 253204 w 355412"/>
              <a:gd name="connsiteY206" fmla="*/ 54262 h 143416"/>
              <a:gd name="connsiteX207" fmla="*/ 252603 w 355412"/>
              <a:gd name="connsiteY207" fmla="*/ 55405 h 143416"/>
              <a:gd name="connsiteX208" fmla="*/ 253806 w 355412"/>
              <a:gd name="connsiteY208" fmla="*/ 56007 h 143416"/>
              <a:gd name="connsiteX209" fmla="*/ 257295 w 355412"/>
              <a:gd name="connsiteY209" fmla="*/ 56007 h 143416"/>
              <a:gd name="connsiteX210" fmla="*/ 257175 w 355412"/>
              <a:gd name="connsiteY210" fmla="*/ 57090 h 143416"/>
              <a:gd name="connsiteX211" fmla="*/ 256152 w 355412"/>
              <a:gd name="connsiteY211" fmla="*/ 56488 h 143416"/>
              <a:gd name="connsiteX212" fmla="*/ 255070 w 355412"/>
              <a:gd name="connsiteY212" fmla="*/ 56909 h 143416"/>
              <a:gd name="connsiteX213" fmla="*/ 257055 w 355412"/>
              <a:gd name="connsiteY213" fmla="*/ 58113 h 143416"/>
              <a:gd name="connsiteX214" fmla="*/ 257716 w 355412"/>
              <a:gd name="connsiteY214" fmla="*/ 60398 h 143416"/>
              <a:gd name="connsiteX215" fmla="*/ 259100 w 355412"/>
              <a:gd name="connsiteY215" fmla="*/ 59556 h 143416"/>
              <a:gd name="connsiteX216" fmla="*/ 258318 w 355412"/>
              <a:gd name="connsiteY216" fmla="*/ 58534 h 143416"/>
              <a:gd name="connsiteX217" fmla="*/ 260123 w 355412"/>
              <a:gd name="connsiteY217" fmla="*/ 55526 h 143416"/>
              <a:gd name="connsiteX218" fmla="*/ 261326 w 355412"/>
              <a:gd name="connsiteY218" fmla="*/ 54744 h 143416"/>
              <a:gd name="connsiteX219" fmla="*/ 262349 w 355412"/>
              <a:gd name="connsiteY219" fmla="*/ 55466 h 143416"/>
              <a:gd name="connsiteX220" fmla="*/ 264815 w 355412"/>
              <a:gd name="connsiteY220" fmla="*/ 58714 h 143416"/>
              <a:gd name="connsiteX221" fmla="*/ 266138 w 355412"/>
              <a:gd name="connsiteY221" fmla="*/ 59977 h 143416"/>
              <a:gd name="connsiteX222" fmla="*/ 267462 w 355412"/>
              <a:gd name="connsiteY222" fmla="*/ 60278 h 143416"/>
              <a:gd name="connsiteX223" fmla="*/ 270109 w 355412"/>
              <a:gd name="connsiteY223" fmla="*/ 59857 h 143416"/>
              <a:gd name="connsiteX224" fmla="*/ 273177 w 355412"/>
              <a:gd name="connsiteY224" fmla="*/ 56428 h 143416"/>
              <a:gd name="connsiteX225" fmla="*/ 274320 w 355412"/>
              <a:gd name="connsiteY225" fmla="*/ 56067 h 143416"/>
              <a:gd name="connsiteX226" fmla="*/ 275102 w 355412"/>
              <a:gd name="connsiteY226" fmla="*/ 54262 h 143416"/>
              <a:gd name="connsiteX227" fmla="*/ 278230 w 355412"/>
              <a:gd name="connsiteY227" fmla="*/ 54082 h 143416"/>
              <a:gd name="connsiteX228" fmla="*/ 279855 w 355412"/>
              <a:gd name="connsiteY228" fmla="*/ 52277 h 143416"/>
              <a:gd name="connsiteX229" fmla="*/ 281479 w 355412"/>
              <a:gd name="connsiteY229" fmla="*/ 50833 h 143416"/>
              <a:gd name="connsiteX230" fmla="*/ 281659 w 355412"/>
              <a:gd name="connsiteY230" fmla="*/ 50051 h 143416"/>
              <a:gd name="connsiteX231" fmla="*/ 281058 w 355412"/>
              <a:gd name="connsiteY231" fmla="*/ 47404 h 143416"/>
              <a:gd name="connsiteX232" fmla="*/ 283584 w 355412"/>
              <a:gd name="connsiteY232" fmla="*/ 47464 h 143416"/>
              <a:gd name="connsiteX233" fmla="*/ 283524 w 355412"/>
              <a:gd name="connsiteY233" fmla="*/ 46382 h 143416"/>
              <a:gd name="connsiteX234" fmla="*/ 285328 w 355412"/>
              <a:gd name="connsiteY234" fmla="*/ 48186 h 143416"/>
              <a:gd name="connsiteX235" fmla="*/ 290803 w 355412"/>
              <a:gd name="connsiteY235" fmla="*/ 50773 h 143416"/>
              <a:gd name="connsiteX236" fmla="*/ 292608 w 355412"/>
              <a:gd name="connsiteY236" fmla="*/ 50773 h 143416"/>
              <a:gd name="connsiteX237" fmla="*/ 293630 w 355412"/>
              <a:gd name="connsiteY237" fmla="*/ 49269 h 143416"/>
              <a:gd name="connsiteX238" fmla="*/ 295075 w 355412"/>
              <a:gd name="connsiteY238" fmla="*/ 48668 h 143416"/>
              <a:gd name="connsiteX239" fmla="*/ 299286 w 355412"/>
              <a:gd name="connsiteY239" fmla="*/ 45479 h 143416"/>
              <a:gd name="connsiteX240" fmla="*/ 299887 w 355412"/>
              <a:gd name="connsiteY240" fmla="*/ 46502 h 143416"/>
              <a:gd name="connsiteX241" fmla="*/ 303617 w 355412"/>
              <a:gd name="connsiteY241" fmla="*/ 46863 h 143416"/>
              <a:gd name="connsiteX242" fmla="*/ 304579 w 355412"/>
              <a:gd name="connsiteY242" fmla="*/ 46261 h 143416"/>
              <a:gd name="connsiteX243" fmla="*/ 305060 w 355412"/>
              <a:gd name="connsiteY243" fmla="*/ 47404 h 143416"/>
              <a:gd name="connsiteX244" fmla="*/ 304158 w 355412"/>
              <a:gd name="connsiteY244" fmla="*/ 48186 h 143416"/>
              <a:gd name="connsiteX245" fmla="*/ 305843 w 355412"/>
              <a:gd name="connsiteY245" fmla="*/ 49089 h 143416"/>
              <a:gd name="connsiteX246" fmla="*/ 309031 w 355412"/>
              <a:gd name="connsiteY246" fmla="*/ 50292 h 143416"/>
              <a:gd name="connsiteX247" fmla="*/ 310655 w 355412"/>
              <a:gd name="connsiteY247" fmla="*/ 50292 h 143416"/>
              <a:gd name="connsiteX248" fmla="*/ 311076 w 355412"/>
              <a:gd name="connsiteY248" fmla="*/ 51134 h 143416"/>
              <a:gd name="connsiteX249" fmla="*/ 314866 w 355412"/>
              <a:gd name="connsiteY249" fmla="*/ 51375 h 143416"/>
              <a:gd name="connsiteX250" fmla="*/ 317514 w 355412"/>
              <a:gd name="connsiteY250" fmla="*/ 52458 h 143416"/>
              <a:gd name="connsiteX251" fmla="*/ 319018 w 355412"/>
              <a:gd name="connsiteY251" fmla="*/ 52578 h 143416"/>
              <a:gd name="connsiteX252" fmla="*/ 321364 w 355412"/>
              <a:gd name="connsiteY252" fmla="*/ 53781 h 143416"/>
              <a:gd name="connsiteX253" fmla="*/ 322747 w 355412"/>
              <a:gd name="connsiteY253" fmla="*/ 53841 h 143416"/>
              <a:gd name="connsiteX254" fmla="*/ 328041 w 355412"/>
              <a:gd name="connsiteY254" fmla="*/ 55646 h 143416"/>
              <a:gd name="connsiteX255" fmla="*/ 330207 w 355412"/>
              <a:gd name="connsiteY255" fmla="*/ 55646 h 143416"/>
              <a:gd name="connsiteX256" fmla="*/ 332613 w 355412"/>
              <a:gd name="connsiteY256" fmla="*/ 55225 h 143416"/>
              <a:gd name="connsiteX257" fmla="*/ 335380 w 355412"/>
              <a:gd name="connsiteY257" fmla="*/ 53721 h 143416"/>
              <a:gd name="connsiteX258" fmla="*/ 338990 w 355412"/>
              <a:gd name="connsiteY258" fmla="*/ 50954 h 143416"/>
              <a:gd name="connsiteX259" fmla="*/ 342960 w 355412"/>
              <a:gd name="connsiteY259" fmla="*/ 46923 h 143416"/>
              <a:gd name="connsiteX260" fmla="*/ 346209 w 355412"/>
              <a:gd name="connsiteY260" fmla="*/ 44637 h 143416"/>
              <a:gd name="connsiteX261" fmla="*/ 347231 w 355412"/>
              <a:gd name="connsiteY261" fmla="*/ 43314 h 143416"/>
              <a:gd name="connsiteX262" fmla="*/ 349397 w 355412"/>
              <a:gd name="connsiteY262" fmla="*/ 42832 h 143416"/>
              <a:gd name="connsiteX263" fmla="*/ 279855 w 355412"/>
              <a:gd name="connsiteY263" fmla="*/ 4030 h 143416"/>
              <a:gd name="connsiteX264" fmla="*/ 280035 w 355412"/>
              <a:gd name="connsiteY264" fmla="*/ 4271 h 143416"/>
              <a:gd name="connsiteX265" fmla="*/ 277448 w 355412"/>
              <a:gd name="connsiteY265" fmla="*/ 5595 h 143416"/>
              <a:gd name="connsiteX266" fmla="*/ 277087 w 355412"/>
              <a:gd name="connsiteY266" fmla="*/ 6196 h 143416"/>
              <a:gd name="connsiteX267" fmla="*/ 277388 w 355412"/>
              <a:gd name="connsiteY267" fmla="*/ 9505 h 143416"/>
              <a:gd name="connsiteX268" fmla="*/ 276245 w 355412"/>
              <a:gd name="connsiteY268" fmla="*/ 9806 h 143416"/>
              <a:gd name="connsiteX269" fmla="*/ 275343 w 355412"/>
              <a:gd name="connsiteY269" fmla="*/ 8001 h 143416"/>
              <a:gd name="connsiteX270" fmla="*/ 274020 w 355412"/>
              <a:gd name="connsiteY270" fmla="*/ 7580 h 143416"/>
              <a:gd name="connsiteX271" fmla="*/ 275643 w 355412"/>
              <a:gd name="connsiteY271" fmla="*/ 5895 h 143416"/>
              <a:gd name="connsiteX272" fmla="*/ 279855 w 355412"/>
              <a:gd name="connsiteY272" fmla="*/ 3970 h 143416"/>
              <a:gd name="connsiteX273" fmla="*/ 274199 w 355412"/>
              <a:gd name="connsiteY273" fmla="*/ 3188 h 143416"/>
              <a:gd name="connsiteX274" fmla="*/ 271913 w 355412"/>
              <a:gd name="connsiteY274" fmla="*/ 3309 h 143416"/>
              <a:gd name="connsiteX275" fmla="*/ 272816 w 355412"/>
              <a:gd name="connsiteY275" fmla="*/ 481 h 143416"/>
              <a:gd name="connsiteX276" fmla="*/ 274501 w 355412"/>
              <a:gd name="connsiteY276" fmla="*/ 0 h 143416"/>
              <a:gd name="connsiteX277" fmla="*/ 275643 w 355412"/>
              <a:gd name="connsiteY277" fmla="*/ 2707 h 143416"/>
              <a:gd name="connsiteX278" fmla="*/ 274199 w 355412"/>
              <a:gd name="connsiteY278" fmla="*/ 3188 h 143416"/>
              <a:gd name="connsiteX279" fmla="*/ 292969 w 355412"/>
              <a:gd name="connsiteY279" fmla="*/ 41930 h 143416"/>
              <a:gd name="connsiteX280" fmla="*/ 292608 w 355412"/>
              <a:gd name="connsiteY280" fmla="*/ 40125 h 143416"/>
              <a:gd name="connsiteX281" fmla="*/ 294293 w 355412"/>
              <a:gd name="connsiteY281" fmla="*/ 39103 h 143416"/>
              <a:gd name="connsiteX282" fmla="*/ 293992 w 355412"/>
              <a:gd name="connsiteY282" fmla="*/ 40787 h 143416"/>
              <a:gd name="connsiteX283" fmla="*/ 292969 w 355412"/>
              <a:gd name="connsiteY283" fmla="*/ 41990 h 143416"/>
              <a:gd name="connsiteX284" fmla="*/ 295375 w 355412"/>
              <a:gd name="connsiteY284" fmla="*/ 17746 h 143416"/>
              <a:gd name="connsiteX285" fmla="*/ 297301 w 355412"/>
              <a:gd name="connsiteY285" fmla="*/ 14859 h 143416"/>
              <a:gd name="connsiteX286" fmla="*/ 296698 w 355412"/>
              <a:gd name="connsiteY286" fmla="*/ 17506 h 143416"/>
              <a:gd name="connsiteX287" fmla="*/ 297902 w 355412"/>
              <a:gd name="connsiteY287" fmla="*/ 19912 h 143416"/>
              <a:gd name="connsiteX288" fmla="*/ 296879 w 355412"/>
              <a:gd name="connsiteY288" fmla="*/ 22138 h 143416"/>
              <a:gd name="connsiteX289" fmla="*/ 295075 w 355412"/>
              <a:gd name="connsiteY289" fmla="*/ 22920 h 143416"/>
              <a:gd name="connsiteX290" fmla="*/ 294112 w 355412"/>
              <a:gd name="connsiteY290" fmla="*/ 21657 h 143416"/>
              <a:gd name="connsiteX291" fmla="*/ 291104 w 355412"/>
              <a:gd name="connsiteY291" fmla="*/ 21717 h 143416"/>
              <a:gd name="connsiteX292" fmla="*/ 289420 w 355412"/>
              <a:gd name="connsiteY292" fmla="*/ 20393 h 143416"/>
              <a:gd name="connsiteX293" fmla="*/ 290863 w 355412"/>
              <a:gd name="connsiteY293" fmla="*/ 18889 h 143416"/>
              <a:gd name="connsiteX294" fmla="*/ 291164 w 355412"/>
              <a:gd name="connsiteY294" fmla="*/ 16965 h 143416"/>
              <a:gd name="connsiteX295" fmla="*/ 292848 w 355412"/>
              <a:gd name="connsiteY295" fmla="*/ 16664 h 143416"/>
              <a:gd name="connsiteX296" fmla="*/ 294052 w 355412"/>
              <a:gd name="connsiteY296" fmla="*/ 17867 h 143416"/>
              <a:gd name="connsiteX297" fmla="*/ 295315 w 355412"/>
              <a:gd name="connsiteY297" fmla="*/ 17746 h 143416"/>
              <a:gd name="connsiteX298" fmla="*/ 278892 w 355412"/>
              <a:gd name="connsiteY298" fmla="*/ 10287 h 143416"/>
              <a:gd name="connsiteX299" fmla="*/ 279313 w 355412"/>
              <a:gd name="connsiteY299" fmla="*/ 10467 h 143416"/>
              <a:gd name="connsiteX300" fmla="*/ 278351 w 355412"/>
              <a:gd name="connsiteY300" fmla="*/ 12693 h 143416"/>
              <a:gd name="connsiteX301" fmla="*/ 277388 w 355412"/>
              <a:gd name="connsiteY301" fmla="*/ 12874 h 143416"/>
              <a:gd name="connsiteX302" fmla="*/ 277388 w 355412"/>
              <a:gd name="connsiteY302" fmla="*/ 14438 h 143416"/>
              <a:gd name="connsiteX303" fmla="*/ 274921 w 355412"/>
              <a:gd name="connsiteY303" fmla="*/ 18168 h 143416"/>
              <a:gd name="connsiteX304" fmla="*/ 273899 w 355412"/>
              <a:gd name="connsiteY304" fmla="*/ 18529 h 143416"/>
              <a:gd name="connsiteX305" fmla="*/ 273959 w 355412"/>
              <a:gd name="connsiteY305" fmla="*/ 15701 h 143416"/>
              <a:gd name="connsiteX306" fmla="*/ 272997 w 355412"/>
              <a:gd name="connsiteY306" fmla="*/ 15280 h 143416"/>
              <a:gd name="connsiteX307" fmla="*/ 273959 w 355412"/>
              <a:gd name="connsiteY307" fmla="*/ 12874 h 143416"/>
              <a:gd name="connsiteX308" fmla="*/ 275042 w 355412"/>
              <a:gd name="connsiteY308" fmla="*/ 12272 h 143416"/>
              <a:gd name="connsiteX309" fmla="*/ 276606 w 355412"/>
              <a:gd name="connsiteY309" fmla="*/ 12814 h 143416"/>
              <a:gd name="connsiteX310" fmla="*/ 277629 w 355412"/>
              <a:gd name="connsiteY310" fmla="*/ 10828 h 143416"/>
              <a:gd name="connsiteX311" fmla="*/ 278832 w 355412"/>
              <a:gd name="connsiteY311" fmla="*/ 10227 h 143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355412" h="143416">
                <a:moveTo>
                  <a:pt x="349397" y="42832"/>
                </a:moveTo>
                <a:lnTo>
                  <a:pt x="355413" y="69603"/>
                </a:lnTo>
                <a:lnTo>
                  <a:pt x="341517" y="72370"/>
                </a:lnTo>
                <a:lnTo>
                  <a:pt x="321664" y="75919"/>
                </a:lnTo>
                <a:lnTo>
                  <a:pt x="311136" y="77784"/>
                </a:lnTo>
                <a:lnTo>
                  <a:pt x="298142" y="80010"/>
                </a:lnTo>
                <a:lnTo>
                  <a:pt x="285931" y="81935"/>
                </a:lnTo>
                <a:lnTo>
                  <a:pt x="287374" y="88372"/>
                </a:lnTo>
                <a:lnTo>
                  <a:pt x="271252" y="91380"/>
                </a:lnTo>
                <a:lnTo>
                  <a:pt x="263432" y="92884"/>
                </a:lnTo>
                <a:lnTo>
                  <a:pt x="255009" y="94267"/>
                </a:lnTo>
                <a:lnTo>
                  <a:pt x="246948" y="95831"/>
                </a:lnTo>
                <a:lnTo>
                  <a:pt x="239067" y="97636"/>
                </a:lnTo>
                <a:lnTo>
                  <a:pt x="235157" y="98599"/>
                </a:lnTo>
                <a:lnTo>
                  <a:pt x="225833" y="100404"/>
                </a:lnTo>
                <a:lnTo>
                  <a:pt x="218433" y="101486"/>
                </a:lnTo>
                <a:lnTo>
                  <a:pt x="206883" y="103772"/>
                </a:lnTo>
                <a:lnTo>
                  <a:pt x="204477" y="88733"/>
                </a:lnTo>
                <a:lnTo>
                  <a:pt x="201529" y="71046"/>
                </a:lnTo>
                <a:lnTo>
                  <a:pt x="198641" y="54684"/>
                </a:lnTo>
                <a:lnTo>
                  <a:pt x="182820" y="57631"/>
                </a:lnTo>
                <a:lnTo>
                  <a:pt x="184023" y="64549"/>
                </a:lnTo>
                <a:lnTo>
                  <a:pt x="167780" y="67557"/>
                </a:lnTo>
                <a:lnTo>
                  <a:pt x="166758" y="61963"/>
                </a:lnTo>
                <a:lnTo>
                  <a:pt x="162847" y="62684"/>
                </a:lnTo>
                <a:lnTo>
                  <a:pt x="161644" y="60037"/>
                </a:lnTo>
                <a:lnTo>
                  <a:pt x="159479" y="60519"/>
                </a:lnTo>
                <a:lnTo>
                  <a:pt x="159659" y="61241"/>
                </a:lnTo>
                <a:lnTo>
                  <a:pt x="157975" y="62143"/>
                </a:lnTo>
                <a:lnTo>
                  <a:pt x="158275" y="66414"/>
                </a:lnTo>
                <a:lnTo>
                  <a:pt x="157674" y="67918"/>
                </a:lnTo>
                <a:lnTo>
                  <a:pt x="155147" y="69061"/>
                </a:lnTo>
                <a:lnTo>
                  <a:pt x="154365" y="72129"/>
                </a:lnTo>
                <a:lnTo>
                  <a:pt x="153222" y="73092"/>
                </a:lnTo>
                <a:lnTo>
                  <a:pt x="150755" y="73332"/>
                </a:lnTo>
                <a:lnTo>
                  <a:pt x="149854" y="74235"/>
                </a:lnTo>
                <a:lnTo>
                  <a:pt x="150094" y="76039"/>
                </a:lnTo>
                <a:lnTo>
                  <a:pt x="146965" y="79288"/>
                </a:lnTo>
                <a:lnTo>
                  <a:pt x="145642" y="80311"/>
                </a:lnTo>
                <a:lnTo>
                  <a:pt x="141972" y="82416"/>
                </a:lnTo>
                <a:lnTo>
                  <a:pt x="141371" y="84341"/>
                </a:lnTo>
                <a:lnTo>
                  <a:pt x="138724" y="84762"/>
                </a:lnTo>
                <a:lnTo>
                  <a:pt x="137040" y="85364"/>
                </a:lnTo>
                <a:lnTo>
                  <a:pt x="134633" y="71648"/>
                </a:lnTo>
                <a:lnTo>
                  <a:pt x="113217" y="75619"/>
                </a:lnTo>
                <a:lnTo>
                  <a:pt x="110570" y="76220"/>
                </a:lnTo>
                <a:lnTo>
                  <a:pt x="72069" y="83018"/>
                </a:lnTo>
                <a:lnTo>
                  <a:pt x="71106" y="83198"/>
                </a:lnTo>
                <a:lnTo>
                  <a:pt x="73032" y="94147"/>
                </a:lnTo>
                <a:lnTo>
                  <a:pt x="88673" y="91320"/>
                </a:lnTo>
                <a:lnTo>
                  <a:pt x="91681" y="107743"/>
                </a:lnTo>
                <a:lnTo>
                  <a:pt x="94568" y="124106"/>
                </a:lnTo>
                <a:lnTo>
                  <a:pt x="97276" y="140649"/>
                </a:lnTo>
                <a:lnTo>
                  <a:pt x="81514" y="143416"/>
                </a:lnTo>
                <a:lnTo>
                  <a:pt x="80130" y="135175"/>
                </a:lnTo>
                <a:lnTo>
                  <a:pt x="64008" y="138002"/>
                </a:lnTo>
                <a:lnTo>
                  <a:pt x="62625" y="129580"/>
                </a:lnTo>
                <a:lnTo>
                  <a:pt x="53179" y="131385"/>
                </a:lnTo>
                <a:lnTo>
                  <a:pt x="27552" y="135897"/>
                </a:lnTo>
                <a:lnTo>
                  <a:pt x="14378" y="138062"/>
                </a:lnTo>
                <a:lnTo>
                  <a:pt x="14137" y="136318"/>
                </a:lnTo>
                <a:lnTo>
                  <a:pt x="13716" y="134633"/>
                </a:lnTo>
                <a:lnTo>
                  <a:pt x="12874" y="129219"/>
                </a:lnTo>
                <a:lnTo>
                  <a:pt x="12032" y="124467"/>
                </a:lnTo>
                <a:lnTo>
                  <a:pt x="10648" y="116406"/>
                </a:lnTo>
                <a:lnTo>
                  <a:pt x="10046" y="113337"/>
                </a:lnTo>
                <a:lnTo>
                  <a:pt x="9445" y="109547"/>
                </a:lnTo>
                <a:lnTo>
                  <a:pt x="8963" y="106118"/>
                </a:lnTo>
                <a:lnTo>
                  <a:pt x="8362" y="103111"/>
                </a:lnTo>
                <a:lnTo>
                  <a:pt x="7159" y="95651"/>
                </a:lnTo>
                <a:lnTo>
                  <a:pt x="6377" y="91560"/>
                </a:lnTo>
                <a:lnTo>
                  <a:pt x="5595" y="86988"/>
                </a:lnTo>
                <a:lnTo>
                  <a:pt x="4813" y="82416"/>
                </a:lnTo>
                <a:lnTo>
                  <a:pt x="4030" y="78205"/>
                </a:lnTo>
                <a:lnTo>
                  <a:pt x="3128" y="73032"/>
                </a:lnTo>
                <a:lnTo>
                  <a:pt x="2647" y="70385"/>
                </a:lnTo>
                <a:lnTo>
                  <a:pt x="2166" y="67377"/>
                </a:lnTo>
                <a:lnTo>
                  <a:pt x="601" y="58714"/>
                </a:lnTo>
                <a:lnTo>
                  <a:pt x="0" y="54684"/>
                </a:lnTo>
                <a:lnTo>
                  <a:pt x="1323" y="54383"/>
                </a:lnTo>
                <a:lnTo>
                  <a:pt x="2647" y="54142"/>
                </a:lnTo>
                <a:lnTo>
                  <a:pt x="5294" y="53540"/>
                </a:lnTo>
                <a:lnTo>
                  <a:pt x="13295" y="51856"/>
                </a:lnTo>
                <a:lnTo>
                  <a:pt x="18709" y="50773"/>
                </a:lnTo>
                <a:lnTo>
                  <a:pt x="29417" y="48668"/>
                </a:lnTo>
                <a:lnTo>
                  <a:pt x="32064" y="48066"/>
                </a:lnTo>
                <a:lnTo>
                  <a:pt x="34771" y="47464"/>
                </a:lnTo>
                <a:lnTo>
                  <a:pt x="48006" y="44878"/>
                </a:lnTo>
                <a:lnTo>
                  <a:pt x="50533" y="44276"/>
                </a:lnTo>
                <a:lnTo>
                  <a:pt x="54563" y="43554"/>
                </a:lnTo>
                <a:lnTo>
                  <a:pt x="55947" y="43193"/>
                </a:lnTo>
                <a:lnTo>
                  <a:pt x="56849" y="43013"/>
                </a:lnTo>
                <a:lnTo>
                  <a:pt x="61361" y="42111"/>
                </a:lnTo>
                <a:lnTo>
                  <a:pt x="63767" y="41629"/>
                </a:lnTo>
                <a:lnTo>
                  <a:pt x="73693" y="39403"/>
                </a:lnTo>
                <a:lnTo>
                  <a:pt x="76521" y="38922"/>
                </a:lnTo>
                <a:lnTo>
                  <a:pt x="79048" y="38321"/>
                </a:lnTo>
                <a:lnTo>
                  <a:pt x="81875" y="37719"/>
                </a:lnTo>
                <a:lnTo>
                  <a:pt x="84402" y="37178"/>
                </a:lnTo>
                <a:lnTo>
                  <a:pt x="89093" y="36155"/>
                </a:lnTo>
                <a:lnTo>
                  <a:pt x="91019" y="35794"/>
                </a:lnTo>
                <a:lnTo>
                  <a:pt x="101066" y="33568"/>
                </a:lnTo>
                <a:lnTo>
                  <a:pt x="113999" y="30801"/>
                </a:lnTo>
                <a:lnTo>
                  <a:pt x="130122" y="27191"/>
                </a:lnTo>
                <a:lnTo>
                  <a:pt x="132768" y="26590"/>
                </a:lnTo>
                <a:lnTo>
                  <a:pt x="135415" y="26048"/>
                </a:lnTo>
                <a:lnTo>
                  <a:pt x="137400" y="25687"/>
                </a:lnTo>
                <a:lnTo>
                  <a:pt x="140770" y="24905"/>
                </a:lnTo>
                <a:lnTo>
                  <a:pt x="143416" y="24304"/>
                </a:lnTo>
                <a:lnTo>
                  <a:pt x="145883" y="23702"/>
                </a:lnTo>
                <a:lnTo>
                  <a:pt x="150696" y="22619"/>
                </a:lnTo>
                <a:lnTo>
                  <a:pt x="152019" y="22379"/>
                </a:lnTo>
                <a:lnTo>
                  <a:pt x="153463" y="22018"/>
                </a:lnTo>
                <a:lnTo>
                  <a:pt x="153944" y="21717"/>
                </a:lnTo>
                <a:lnTo>
                  <a:pt x="156591" y="21236"/>
                </a:lnTo>
                <a:lnTo>
                  <a:pt x="158035" y="20995"/>
                </a:lnTo>
                <a:lnTo>
                  <a:pt x="160201" y="20454"/>
                </a:lnTo>
                <a:lnTo>
                  <a:pt x="161825" y="20093"/>
                </a:lnTo>
                <a:lnTo>
                  <a:pt x="162366" y="19972"/>
                </a:lnTo>
                <a:lnTo>
                  <a:pt x="164893" y="19371"/>
                </a:lnTo>
                <a:lnTo>
                  <a:pt x="167660" y="18769"/>
                </a:lnTo>
                <a:lnTo>
                  <a:pt x="169345" y="18408"/>
                </a:lnTo>
                <a:lnTo>
                  <a:pt x="170187" y="18228"/>
                </a:lnTo>
                <a:lnTo>
                  <a:pt x="172051" y="17867"/>
                </a:lnTo>
                <a:lnTo>
                  <a:pt x="175300" y="17145"/>
                </a:lnTo>
                <a:lnTo>
                  <a:pt x="176443" y="16844"/>
                </a:lnTo>
                <a:lnTo>
                  <a:pt x="178849" y="16243"/>
                </a:lnTo>
                <a:lnTo>
                  <a:pt x="180474" y="15942"/>
                </a:lnTo>
                <a:lnTo>
                  <a:pt x="181737" y="15581"/>
                </a:lnTo>
                <a:lnTo>
                  <a:pt x="182158" y="15581"/>
                </a:lnTo>
                <a:lnTo>
                  <a:pt x="183602" y="15220"/>
                </a:lnTo>
                <a:lnTo>
                  <a:pt x="185467" y="14859"/>
                </a:lnTo>
                <a:lnTo>
                  <a:pt x="184023" y="17867"/>
                </a:lnTo>
                <a:lnTo>
                  <a:pt x="183783" y="21897"/>
                </a:lnTo>
                <a:lnTo>
                  <a:pt x="185346" y="22860"/>
                </a:lnTo>
                <a:lnTo>
                  <a:pt x="189978" y="17927"/>
                </a:lnTo>
                <a:lnTo>
                  <a:pt x="191422" y="19491"/>
                </a:lnTo>
                <a:lnTo>
                  <a:pt x="189497" y="21657"/>
                </a:lnTo>
                <a:lnTo>
                  <a:pt x="191482" y="22138"/>
                </a:lnTo>
                <a:lnTo>
                  <a:pt x="195573" y="20935"/>
                </a:lnTo>
                <a:lnTo>
                  <a:pt x="197378" y="21597"/>
                </a:lnTo>
                <a:lnTo>
                  <a:pt x="201348" y="20694"/>
                </a:lnTo>
                <a:lnTo>
                  <a:pt x="202552" y="19311"/>
                </a:lnTo>
                <a:lnTo>
                  <a:pt x="202973" y="16844"/>
                </a:lnTo>
                <a:lnTo>
                  <a:pt x="207905" y="19491"/>
                </a:lnTo>
                <a:lnTo>
                  <a:pt x="207545" y="20454"/>
                </a:lnTo>
                <a:lnTo>
                  <a:pt x="208146" y="21597"/>
                </a:lnTo>
                <a:lnTo>
                  <a:pt x="211214" y="21115"/>
                </a:lnTo>
                <a:lnTo>
                  <a:pt x="218433" y="24605"/>
                </a:lnTo>
                <a:lnTo>
                  <a:pt x="218794" y="25687"/>
                </a:lnTo>
                <a:lnTo>
                  <a:pt x="220900" y="26590"/>
                </a:lnTo>
                <a:lnTo>
                  <a:pt x="222043" y="26409"/>
                </a:lnTo>
                <a:lnTo>
                  <a:pt x="225111" y="27252"/>
                </a:lnTo>
                <a:lnTo>
                  <a:pt x="232330" y="28455"/>
                </a:lnTo>
                <a:lnTo>
                  <a:pt x="238225" y="28214"/>
                </a:lnTo>
                <a:lnTo>
                  <a:pt x="240933" y="28996"/>
                </a:lnTo>
                <a:lnTo>
                  <a:pt x="244000" y="30560"/>
                </a:lnTo>
                <a:lnTo>
                  <a:pt x="245083" y="32124"/>
                </a:lnTo>
                <a:lnTo>
                  <a:pt x="247490" y="34410"/>
                </a:lnTo>
                <a:lnTo>
                  <a:pt x="250738" y="37117"/>
                </a:lnTo>
                <a:lnTo>
                  <a:pt x="255190" y="39283"/>
                </a:lnTo>
                <a:lnTo>
                  <a:pt x="255430" y="39644"/>
                </a:lnTo>
                <a:lnTo>
                  <a:pt x="259882" y="41449"/>
                </a:lnTo>
                <a:lnTo>
                  <a:pt x="264695" y="41990"/>
                </a:lnTo>
                <a:lnTo>
                  <a:pt x="265176" y="42351"/>
                </a:lnTo>
                <a:lnTo>
                  <a:pt x="268063" y="41509"/>
                </a:lnTo>
                <a:lnTo>
                  <a:pt x="271252" y="39644"/>
                </a:lnTo>
                <a:lnTo>
                  <a:pt x="273417" y="36937"/>
                </a:lnTo>
                <a:lnTo>
                  <a:pt x="274621" y="33929"/>
                </a:lnTo>
                <a:lnTo>
                  <a:pt x="274921" y="31342"/>
                </a:lnTo>
                <a:lnTo>
                  <a:pt x="273237" y="29177"/>
                </a:lnTo>
                <a:lnTo>
                  <a:pt x="273899" y="27372"/>
                </a:lnTo>
                <a:lnTo>
                  <a:pt x="276425" y="25988"/>
                </a:lnTo>
                <a:lnTo>
                  <a:pt x="278952" y="28755"/>
                </a:lnTo>
                <a:lnTo>
                  <a:pt x="281359" y="30440"/>
                </a:lnTo>
                <a:lnTo>
                  <a:pt x="283404" y="32605"/>
                </a:lnTo>
                <a:lnTo>
                  <a:pt x="284848" y="33508"/>
                </a:lnTo>
                <a:lnTo>
                  <a:pt x="286653" y="33147"/>
                </a:lnTo>
                <a:lnTo>
                  <a:pt x="289480" y="31523"/>
                </a:lnTo>
                <a:lnTo>
                  <a:pt x="294172" y="31523"/>
                </a:lnTo>
                <a:lnTo>
                  <a:pt x="295315" y="32305"/>
                </a:lnTo>
                <a:lnTo>
                  <a:pt x="295435" y="33929"/>
                </a:lnTo>
                <a:lnTo>
                  <a:pt x="294473" y="36335"/>
                </a:lnTo>
                <a:lnTo>
                  <a:pt x="296097" y="38922"/>
                </a:lnTo>
                <a:lnTo>
                  <a:pt x="295134" y="39103"/>
                </a:lnTo>
                <a:lnTo>
                  <a:pt x="295075" y="37899"/>
                </a:lnTo>
                <a:lnTo>
                  <a:pt x="294052" y="37358"/>
                </a:lnTo>
                <a:lnTo>
                  <a:pt x="290202" y="38321"/>
                </a:lnTo>
                <a:lnTo>
                  <a:pt x="288939" y="40125"/>
                </a:lnTo>
                <a:lnTo>
                  <a:pt x="284908" y="40065"/>
                </a:lnTo>
                <a:lnTo>
                  <a:pt x="282983" y="40546"/>
                </a:lnTo>
                <a:lnTo>
                  <a:pt x="281719" y="42231"/>
                </a:lnTo>
                <a:lnTo>
                  <a:pt x="281359" y="43975"/>
                </a:lnTo>
                <a:lnTo>
                  <a:pt x="279012" y="42532"/>
                </a:lnTo>
                <a:lnTo>
                  <a:pt x="278050" y="42411"/>
                </a:lnTo>
                <a:lnTo>
                  <a:pt x="275042" y="44938"/>
                </a:lnTo>
                <a:lnTo>
                  <a:pt x="273177" y="45780"/>
                </a:lnTo>
                <a:lnTo>
                  <a:pt x="267944" y="46743"/>
                </a:lnTo>
                <a:lnTo>
                  <a:pt x="266259" y="47645"/>
                </a:lnTo>
                <a:lnTo>
                  <a:pt x="263432" y="47765"/>
                </a:lnTo>
                <a:lnTo>
                  <a:pt x="262168" y="48848"/>
                </a:lnTo>
                <a:lnTo>
                  <a:pt x="261265" y="52157"/>
                </a:lnTo>
                <a:lnTo>
                  <a:pt x="259761" y="52638"/>
                </a:lnTo>
                <a:lnTo>
                  <a:pt x="258920" y="54142"/>
                </a:lnTo>
                <a:lnTo>
                  <a:pt x="256814" y="53661"/>
                </a:lnTo>
                <a:lnTo>
                  <a:pt x="255009" y="54443"/>
                </a:lnTo>
                <a:lnTo>
                  <a:pt x="253204" y="54262"/>
                </a:lnTo>
                <a:lnTo>
                  <a:pt x="252603" y="55405"/>
                </a:lnTo>
                <a:lnTo>
                  <a:pt x="253806" y="56007"/>
                </a:lnTo>
                <a:lnTo>
                  <a:pt x="257295" y="56007"/>
                </a:lnTo>
                <a:lnTo>
                  <a:pt x="257175" y="57090"/>
                </a:lnTo>
                <a:lnTo>
                  <a:pt x="256152" y="56488"/>
                </a:lnTo>
                <a:lnTo>
                  <a:pt x="255070" y="56909"/>
                </a:lnTo>
                <a:lnTo>
                  <a:pt x="257055" y="58113"/>
                </a:lnTo>
                <a:lnTo>
                  <a:pt x="257716" y="60398"/>
                </a:lnTo>
                <a:lnTo>
                  <a:pt x="259100" y="59556"/>
                </a:lnTo>
                <a:lnTo>
                  <a:pt x="258318" y="58534"/>
                </a:lnTo>
                <a:lnTo>
                  <a:pt x="260123" y="55526"/>
                </a:lnTo>
                <a:lnTo>
                  <a:pt x="261326" y="54744"/>
                </a:lnTo>
                <a:lnTo>
                  <a:pt x="262349" y="55466"/>
                </a:lnTo>
                <a:lnTo>
                  <a:pt x="264815" y="58714"/>
                </a:lnTo>
                <a:lnTo>
                  <a:pt x="266138" y="59977"/>
                </a:lnTo>
                <a:lnTo>
                  <a:pt x="267462" y="60278"/>
                </a:lnTo>
                <a:lnTo>
                  <a:pt x="270109" y="59857"/>
                </a:lnTo>
                <a:lnTo>
                  <a:pt x="273177" y="56428"/>
                </a:lnTo>
                <a:lnTo>
                  <a:pt x="274320" y="56067"/>
                </a:lnTo>
                <a:lnTo>
                  <a:pt x="275102" y="54262"/>
                </a:lnTo>
                <a:lnTo>
                  <a:pt x="278230" y="54082"/>
                </a:lnTo>
                <a:lnTo>
                  <a:pt x="279855" y="52277"/>
                </a:lnTo>
                <a:lnTo>
                  <a:pt x="281479" y="50833"/>
                </a:lnTo>
                <a:lnTo>
                  <a:pt x="281659" y="50051"/>
                </a:lnTo>
                <a:lnTo>
                  <a:pt x="281058" y="47404"/>
                </a:lnTo>
                <a:lnTo>
                  <a:pt x="283584" y="47464"/>
                </a:lnTo>
                <a:lnTo>
                  <a:pt x="283524" y="46382"/>
                </a:lnTo>
                <a:lnTo>
                  <a:pt x="285328" y="48186"/>
                </a:lnTo>
                <a:lnTo>
                  <a:pt x="290803" y="50773"/>
                </a:lnTo>
                <a:lnTo>
                  <a:pt x="292608" y="50773"/>
                </a:lnTo>
                <a:lnTo>
                  <a:pt x="293630" y="49269"/>
                </a:lnTo>
                <a:lnTo>
                  <a:pt x="295075" y="48668"/>
                </a:lnTo>
                <a:lnTo>
                  <a:pt x="299286" y="45479"/>
                </a:lnTo>
                <a:lnTo>
                  <a:pt x="299887" y="46502"/>
                </a:lnTo>
                <a:lnTo>
                  <a:pt x="303617" y="46863"/>
                </a:lnTo>
                <a:lnTo>
                  <a:pt x="304579" y="46261"/>
                </a:lnTo>
                <a:lnTo>
                  <a:pt x="305060" y="47404"/>
                </a:lnTo>
                <a:lnTo>
                  <a:pt x="304158" y="48186"/>
                </a:lnTo>
                <a:lnTo>
                  <a:pt x="305843" y="49089"/>
                </a:lnTo>
                <a:lnTo>
                  <a:pt x="309031" y="50292"/>
                </a:lnTo>
                <a:lnTo>
                  <a:pt x="310655" y="50292"/>
                </a:lnTo>
                <a:lnTo>
                  <a:pt x="311076" y="51134"/>
                </a:lnTo>
                <a:lnTo>
                  <a:pt x="314866" y="51375"/>
                </a:lnTo>
                <a:lnTo>
                  <a:pt x="317514" y="52458"/>
                </a:lnTo>
                <a:lnTo>
                  <a:pt x="319018" y="52578"/>
                </a:lnTo>
                <a:lnTo>
                  <a:pt x="321364" y="53781"/>
                </a:lnTo>
                <a:lnTo>
                  <a:pt x="322747" y="53841"/>
                </a:lnTo>
                <a:lnTo>
                  <a:pt x="328041" y="55646"/>
                </a:lnTo>
                <a:lnTo>
                  <a:pt x="330207" y="55646"/>
                </a:lnTo>
                <a:lnTo>
                  <a:pt x="332613" y="55225"/>
                </a:lnTo>
                <a:lnTo>
                  <a:pt x="335380" y="53721"/>
                </a:lnTo>
                <a:lnTo>
                  <a:pt x="338990" y="50954"/>
                </a:lnTo>
                <a:lnTo>
                  <a:pt x="342960" y="46923"/>
                </a:lnTo>
                <a:lnTo>
                  <a:pt x="346209" y="44637"/>
                </a:lnTo>
                <a:lnTo>
                  <a:pt x="347231" y="43314"/>
                </a:lnTo>
                <a:lnTo>
                  <a:pt x="349397" y="42832"/>
                </a:lnTo>
                <a:moveTo>
                  <a:pt x="279855" y="4030"/>
                </a:moveTo>
                <a:lnTo>
                  <a:pt x="280035" y="4271"/>
                </a:lnTo>
                <a:lnTo>
                  <a:pt x="277448" y="5595"/>
                </a:lnTo>
                <a:lnTo>
                  <a:pt x="277087" y="6196"/>
                </a:lnTo>
                <a:lnTo>
                  <a:pt x="277388" y="9505"/>
                </a:lnTo>
                <a:lnTo>
                  <a:pt x="276245" y="9806"/>
                </a:lnTo>
                <a:lnTo>
                  <a:pt x="275343" y="8001"/>
                </a:lnTo>
                <a:lnTo>
                  <a:pt x="274020" y="7580"/>
                </a:lnTo>
                <a:lnTo>
                  <a:pt x="275643" y="5895"/>
                </a:lnTo>
                <a:lnTo>
                  <a:pt x="279855" y="3970"/>
                </a:lnTo>
                <a:moveTo>
                  <a:pt x="274199" y="3188"/>
                </a:moveTo>
                <a:lnTo>
                  <a:pt x="271913" y="3309"/>
                </a:lnTo>
                <a:lnTo>
                  <a:pt x="272816" y="481"/>
                </a:lnTo>
                <a:lnTo>
                  <a:pt x="274501" y="0"/>
                </a:lnTo>
                <a:lnTo>
                  <a:pt x="275643" y="2707"/>
                </a:lnTo>
                <a:lnTo>
                  <a:pt x="274199" y="3188"/>
                </a:lnTo>
                <a:moveTo>
                  <a:pt x="292969" y="41930"/>
                </a:moveTo>
                <a:lnTo>
                  <a:pt x="292608" y="40125"/>
                </a:lnTo>
                <a:lnTo>
                  <a:pt x="294293" y="39103"/>
                </a:lnTo>
                <a:lnTo>
                  <a:pt x="293992" y="40787"/>
                </a:lnTo>
                <a:lnTo>
                  <a:pt x="292969" y="41990"/>
                </a:lnTo>
                <a:moveTo>
                  <a:pt x="295375" y="17746"/>
                </a:moveTo>
                <a:lnTo>
                  <a:pt x="297301" y="14859"/>
                </a:lnTo>
                <a:lnTo>
                  <a:pt x="296698" y="17506"/>
                </a:lnTo>
                <a:lnTo>
                  <a:pt x="297902" y="19912"/>
                </a:lnTo>
                <a:lnTo>
                  <a:pt x="296879" y="22138"/>
                </a:lnTo>
                <a:lnTo>
                  <a:pt x="295075" y="22920"/>
                </a:lnTo>
                <a:lnTo>
                  <a:pt x="294112" y="21657"/>
                </a:lnTo>
                <a:lnTo>
                  <a:pt x="291104" y="21717"/>
                </a:lnTo>
                <a:lnTo>
                  <a:pt x="289420" y="20393"/>
                </a:lnTo>
                <a:lnTo>
                  <a:pt x="290863" y="18889"/>
                </a:lnTo>
                <a:lnTo>
                  <a:pt x="291164" y="16965"/>
                </a:lnTo>
                <a:lnTo>
                  <a:pt x="292848" y="16664"/>
                </a:lnTo>
                <a:lnTo>
                  <a:pt x="294052" y="17867"/>
                </a:lnTo>
                <a:lnTo>
                  <a:pt x="295315" y="17746"/>
                </a:lnTo>
                <a:moveTo>
                  <a:pt x="278892" y="10287"/>
                </a:moveTo>
                <a:lnTo>
                  <a:pt x="279313" y="10467"/>
                </a:lnTo>
                <a:lnTo>
                  <a:pt x="278351" y="12693"/>
                </a:lnTo>
                <a:lnTo>
                  <a:pt x="277388" y="12874"/>
                </a:lnTo>
                <a:lnTo>
                  <a:pt x="277388" y="14438"/>
                </a:lnTo>
                <a:lnTo>
                  <a:pt x="274921" y="18168"/>
                </a:lnTo>
                <a:lnTo>
                  <a:pt x="273899" y="18529"/>
                </a:lnTo>
                <a:lnTo>
                  <a:pt x="273959" y="15701"/>
                </a:lnTo>
                <a:lnTo>
                  <a:pt x="272997" y="15280"/>
                </a:lnTo>
                <a:lnTo>
                  <a:pt x="273959" y="12874"/>
                </a:lnTo>
                <a:lnTo>
                  <a:pt x="275042" y="12272"/>
                </a:lnTo>
                <a:lnTo>
                  <a:pt x="276606" y="12814"/>
                </a:lnTo>
                <a:lnTo>
                  <a:pt x="277629" y="10828"/>
                </a:lnTo>
                <a:lnTo>
                  <a:pt x="278832" y="10227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" name="Freeform: Shape 315" title="OH-10">
            <a:extLst>
              <a:ext uri="{FF2B5EF4-FFF2-40B4-BE49-F238E27FC236}">
                <a16:creationId xmlns:a16="http://schemas.microsoft.com/office/drawing/2014/main" id="{7E4A879C-1230-A082-F23B-431772D4DDB6}"/>
              </a:ext>
            </a:extLst>
          </p:cNvPr>
          <p:cNvSpPr/>
          <p:nvPr/>
        </p:nvSpPr>
        <p:spPr>
          <a:xfrm>
            <a:off x="6182296" y="3539746"/>
            <a:ext cx="102422" cy="70174"/>
          </a:xfrm>
          <a:custGeom>
            <a:avLst/>
            <a:gdLst>
              <a:gd name="connsiteX0" fmla="*/ 128136 w 128196"/>
              <a:gd name="connsiteY0" fmla="*/ 78145 h 90958"/>
              <a:gd name="connsiteX1" fmla="*/ 100824 w 128196"/>
              <a:gd name="connsiteY1" fmla="*/ 80852 h 90958"/>
              <a:gd name="connsiteX2" fmla="*/ 91741 w 128196"/>
              <a:gd name="connsiteY2" fmla="*/ 81574 h 90958"/>
              <a:gd name="connsiteX3" fmla="*/ 83800 w 128196"/>
              <a:gd name="connsiteY3" fmla="*/ 82416 h 90958"/>
              <a:gd name="connsiteX4" fmla="*/ 61180 w 128196"/>
              <a:gd name="connsiteY4" fmla="*/ 84582 h 90958"/>
              <a:gd name="connsiteX5" fmla="*/ 39162 w 128196"/>
              <a:gd name="connsiteY5" fmla="*/ 86387 h 90958"/>
              <a:gd name="connsiteX6" fmla="*/ 27733 w 128196"/>
              <a:gd name="connsiteY6" fmla="*/ 88372 h 90958"/>
              <a:gd name="connsiteX7" fmla="*/ 27733 w 128196"/>
              <a:gd name="connsiteY7" fmla="*/ 88252 h 90958"/>
              <a:gd name="connsiteX8" fmla="*/ 12211 w 128196"/>
              <a:gd name="connsiteY8" fmla="*/ 90959 h 90958"/>
              <a:gd name="connsiteX9" fmla="*/ 11490 w 128196"/>
              <a:gd name="connsiteY9" fmla="*/ 90838 h 90958"/>
              <a:gd name="connsiteX10" fmla="*/ 7460 w 128196"/>
              <a:gd name="connsiteY10" fmla="*/ 68881 h 90958"/>
              <a:gd name="connsiteX11" fmla="*/ 0 w 128196"/>
              <a:gd name="connsiteY11" fmla="*/ 29357 h 90958"/>
              <a:gd name="connsiteX12" fmla="*/ 13896 w 128196"/>
              <a:gd name="connsiteY12" fmla="*/ 26710 h 90958"/>
              <a:gd name="connsiteX13" fmla="*/ 46382 w 128196"/>
              <a:gd name="connsiteY13" fmla="*/ 20454 h 90958"/>
              <a:gd name="connsiteX14" fmla="*/ 45359 w 128196"/>
              <a:gd name="connsiteY14" fmla="*/ 22679 h 90958"/>
              <a:gd name="connsiteX15" fmla="*/ 46442 w 128196"/>
              <a:gd name="connsiteY15" fmla="*/ 25808 h 90958"/>
              <a:gd name="connsiteX16" fmla="*/ 47645 w 128196"/>
              <a:gd name="connsiteY16" fmla="*/ 27492 h 90958"/>
              <a:gd name="connsiteX17" fmla="*/ 62925 w 128196"/>
              <a:gd name="connsiteY17" fmla="*/ 25928 h 90958"/>
              <a:gd name="connsiteX18" fmla="*/ 63466 w 128196"/>
              <a:gd name="connsiteY18" fmla="*/ 31523 h 90958"/>
              <a:gd name="connsiteX19" fmla="*/ 79949 w 128196"/>
              <a:gd name="connsiteY19" fmla="*/ 29898 h 90958"/>
              <a:gd name="connsiteX20" fmla="*/ 81033 w 128196"/>
              <a:gd name="connsiteY20" fmla="*/ 28996 h 90958"/>
              <a:gd name="connsiteX21" fmla="*/ 80972 w 128196"/>
              <a:gd name="connsiteY21" fmla="*/ 28154 h 90958"/>
              <a:gd name="connsiteX22" fmla="*/ 78746 w 128196"/>
              <a:gd name="connsiteY22" fmla="*/ 27853 h 90958"/>
              <a:gd name="connsiteX23" fmla="*/ 79529 w 128196"/>
              <a:gd name="connsiteY23" fmla="*/ 26770 h 90958"/>
              <a:gd name="connsiteX24" fmla="*/ 76761 w 128196"/>
              <a:gd name="connsiteY24" fmla="*/ 25928 h 90958"/>
              <a:gd name="connsiteX25" fmla="*/ 77543 w 128196"/>
              <a:gd name="connsiteY25" fmla="*/ 25086 h 90958"/>
              <a:gd name="connsiteX26" fmla="*/ 79468 w 128196"/>
              <a:gd name="connsiteY26" fmla="*/ 25567 h 90958"/>
              <a:gd name="connsiteX27" fmla="*/ 78867 w 128196"/>
              <a:gd name="connsiteY27" fmla="*/ 20754 h 90958"/>
              <a:gd name="connsiteX28" fmla="*/ 82175 w 128196"/>
              <a:gd name="connsiteY28" fmla="*/ 17506 h 90958"/>
              <a:gd name="connsiteX29" fmla="*/ 83980 w 128196"/>
              <a:gd name="connsiteY29" fmla="*/ 16844 h 90958"/>
              <a:gd name="connsiteX30" fmla="*/ 83198 w 128196"/>
              <a:gd name="connsiteY30" fmla="*/ 9806 h 90958"/>
              <a:gd name="connsiteX31" fmla="*/ 89455 w 128196"/>
              <a:gd name="connsiteY31" fmla="*/ 9084 h 90958"/>
              <a:gd name="connsiteX32" fmla="*/ 90357 w 128196"/>
              <a:gd name="connsiteY32" fmla="*/ 6317 h 90958"/>
              <a:gd name="connsiteX33" fmla="*/ 91741 w 128196"/>
              <a:gd name="connsiteY33" fmla="*/ 6136 h 90958"/>
              <a:gd name="connsiteX34" fmla="*/ 92944 w 128196"/>
              <a:gd name="connsiteY34" fmla="*/ 3549 h 90958"/>
              <a:gd name="connsiteX35" fmla="*/ 91500 w 128196"/>
              <a:gd name="connsiteY35" fmla="*/ 4753 h 90958"/>
              <a:gd name="connsiteX36" fmla="*/ 90537 w 128196"/>
              <a:gd name="connsiteY36" fmla="*/ 4271 h 90958"/>
              <a:gd name="connsiteX37" fmla="*/ 91379 w 128196"/>
              <a:gd name="connsiteY37" fmla="*/ 3429 h 90958"/>
              <a:gd name="connsiteX38" fmla="*/ 90898 w 128196"/>
              <a:gd name="connsiteY38" fmla="*/ 1805 h 90958"/>
              <a:gd name="connsiteX39" fmla="*/ 92041 w 128196"/>
              <a:gd name="connsiteY39" fmla="*/ 602 h 90958"/>
              <a:gd name="connsiteX40" fmla="*/ 93846 w 128196"/>
              <a:gd name="connsiteY40" fmla="*/ 421 h 90958"/>
              <a:gd name="connsiteX41" fmla="*/ 94749 w 128196"/>
              <a:gd name="connsiteY41" fmla="*/ 1985 h 90958"/>
              <a:gd name="connsiteX42" fmla="*/ 94568 w 128196"/>
              <a:gd name="connsiteY42" fmla="*/ 3790 h 90958"/>
              <a:gd name="connsiteX43" fmla="*/ 95771 w 128196"/>
              <a:gd name="connsiteY43" fmla="*/ 4151 h 90958"/>
              <a:gd name="connsiteX44" fmla="*/ 95230 w 128196"/>
              <a:gd name="connsiteY44" fmla="*/ 3068 h 90958"/>
              <a:gd name="connsiteX45" fmla="*/ 97696 w 128196"/>
              <a:gd name="connsiteY45" fmla="*/ 2587 h 90958"/>
              <a:gd name="connsiteX46" fmla="*/ 97455 w 128196"/>
              <a:gd name="connsiteY46" fmla="*/ 0 h 90958"/>
              <a:gd name="connsiteX47" fmla="*/ 98658 w 128196"/>
              <a:gd name="connsiteY47" fmla="*/ 541 h 90958"/>
              <a:gd name="connsiteX48" fmla="*/ 100944 w 128196"/>
              <a:gd name="connsiteY48" fmla="*/ 241 h 90958"/>
              <a:gd name="connsiteX49" fmla="*/ 101366 w 128196"/>
              <a:gd name="connsiteY49" fmla="*/ 3850 h 90958"/>
              <a:gd name="connsiteX50" fmla="*/ 99261 w 128196"/>
              <a:gd name="connsiteY50" fmla="*/ 4091 h 90958"/>
              <a:gd name="connsiteX51" fmla="*/ 99261 w 128196"/>
              <a:gd name="connsiteY51" fmla="*/ 5414 h 90958"/>
              <a:gd name="connsiteX52" fmla="*/ 106178 w 128196"/>
              <a:gd name="connsiteY52" fmla="*/ 4813 h 90958"/>
              <a:gd name="connsiteX53" fmla="*/ 110390 w 128196"/>
              <a:gd name="connsiteY53" fmla="*/ 4211 h 90958"/>
              <a:gd name="connsiteX54" fmla="*/ 112976 w 128196"/>
              <a:gd name="connsiteY54" fmla="*/ 33688 h 90958"/>
              <a:gd name="connsiteX55" fmla="*/ 113277 w 128196"/>
              <a:gd name="connsiteY55" fmla="*/ 36275 h 90958"/>
              <a:gd name="connsiteX56" fmla="*/ 123865 w 128196"/>
              <a:gd name="connsiteY56" fmla="*/ 35072 h 90958"/>
              <a:gd name="connsiteX57" fmla="*/ 123985 w 128196"/>
              <a:gd name="connsiteY57" fmla="*/ 37899 h 90958"/>
              <a:gd name="connsiteX58" fmla="*/ 125790 w 128196"/>
              <a:gd name="connsiteY58" fmla="*/ 55225 h 90958"/>
              <a:gd name="connsiteX59" fmla="*/ 126391 w 128196"/>
              <a:gd name="connsiteY59" fmla="*/ 61361 h 90958"/>
              <a:gd name="connsiteX60" fmla="*/ 128196 w 128196"/>
              <a:gd name="connsiteY60" fmla="*/ 78145 h 90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28196" h="90958">
                <a:moveTo>
                  <a:pt x="128136" y="78145"/>
                </a:moveTo>
                <a:lnTo>
                  <a:pt x="100824" y="80852"/>
                </a:lnTo>
                <a:lnTo>
                  <a:pt x="91741" y="81574"/>
                </a:lnTo>
                <a:lnTo>
                  <a:pt x="83800" y="82416"/>
                </a:lnTo>
                <a:lnTo>
                  <a:pt x="61180" y="84582"/>
                </a:lnTo>
                <a:lnTo>
                  <a:pt x="39162" y="86387"/>
                </a:lnTo>
                <a:lnTo>
                  <a:pt x="27733" y="88372"/>
                </a:lnTo>
                <a:lnTo>
                  <a:pt x="27733" y="88252"/>
                </a:lnTo>
                <a:lnTo>
                  <a:pt x="12211" y="90959"/>
                </a:lnTo>
                <a:lnTo>
                  <a:pt x="11490" y="90838"/>
                </a:lnTo>
                <a:lnTo>
                  <a:pt x="7460" y="68881"/>
                </a:lnTo>
                <a:lnTo>
                  <a:pt x="0" y="29357"/>
                </a:lnTo>
                <a:lnTo>
                  <a:pt x="13896" y="26710"/>
                </a:lnTo>
                <a:lnTo>
                  <a:pt x="46382" y="20454"/>
                </a:lnTo>
                <a:lnTo>
                  <a:pt x="45359" y="22679"/>
                </a:lnTo>
                <a:lnTo>
                  <a:pt x="46442" y="25808"/>
                </a:lnTo>
                <a:lnTo>
                  <a:pt x="47645" y="27492"/>
                </a:lnTo>
                <a:lnTo>
                  <a:pt x="62925" y="25928"/>
                </a:lnTo>
                <a:lnTo>
                  <a:pt x="63466" y="31523"/>
                </a:lnTo>
                <a:lnTo>
                  <a:pt x="79949" y="29898"/>
                </a:lnTo>
                <a:lnTo>
                  <a:pt x="81033" y="28996"/>
                </a:lnTo>
                <a:lnTo>
                  <a:pt x="80972" y="28154"/>
                </a:lnTo>
                <a:lnTo>
                  <a:pt x="78746" y="27853"/>
                </a:lnTo>
                <a:lnTo>
                  <a:pt x="79529" y="26770"/>
                </a:lnTo>
                <a:lnTo>
                  <a:pt x="76761" y="25928"/>
                </a:lnTo>
                <a:lnTo>
                  <a:pt x="77543" y="25086"/>
                </a:lnTo>
                <a:lnTo>
                  <a:pt x="79468" y="25567"/>
                </a:lnTo>
                <a:lnTo>
                  <a:pt x="78867" y="20754"/>
                </a:lnTo>
                <a:lnTo>
                  <a:pt x="82175" y="17506"/>
                </a:lnTo>
                <a:lnTo>
                  <a:pt x="83980" y="16844"/>
                </a:lnTo>
                <a:lnTo>
                  <a:pt x="83198" y="9806"/>
                </a:lnTo>
                <a:lnTo>
                  <a:pt x="89455" y="9084"/>
                </a:lnTo>
                <a:lnTo>
                  <a:pt x="90357" y="6317"/>
                </a:lnTo>
                <a:lnTo>
                  <a:pt x="91741" y="6136"/>
                </a:lnTo>
                <a:lnTo>
                  <a:pt x="92944" y="3549"/>
                </a:lnTo>
                <a:lnTo>
                  <a:pt x="91500" y="4753"/>
                </a:lnTo>
                <a:lnTo>
                  <a:pt x="90537" y="4271"/>
                </a:lnTo>
                <a:lnTo>
                  <a:pt x="91379" y="3429"/>
                </a:lnTo>
                <a:lnTo>
                  <a:pt x="90898" y="1805"/>
                </a:lnTo>
                <a:lnTo>
                  <a:pt x="92041" y="602"/>
                </a:lnTo>
                <a:lnTo>
                  <a:pt x="93846" y="421"/>
                </a:lnTo>
                <a:lnTo>
                  <a:pt x="94749" y="1985"/>
                </a:lnTo>
                <a:lnTo>
                  <a:pt x="94568" y="3790"/>
                </a:lnTo>
                <a:lnTo>
                  <a:pt x="95771" y="4151"/>
                </a:lnTo>
                <a:lnTo>
                  <a:pt x="95230" y="3068"/>
                </a:lnTo>
                <a:lnTo>
                  <a:pt x="97696" y="2587"/>
                </a:lnTo>
                <a:lnTo>
                  <a:pt x="97455" y="0"/>
                </a:lnTo>
                <a:lnTo>
                  <a:pt x="98658" y="541"/>
                </a:lnTo>
                <a:lnTo>
                  <a:pt x="100944" y="241"/>
                </a:lnTo>
                <a:lnTo>
                  <a:pt x="101366" y="3850"/>
                </a:lnTo>
                <a:lnTo>
                  <a:pt x="99261" y="4091"/>
                </a:lnTo>
                <a:lnTo>
                  <a:pt x="99261" y="5414"/>
                </a:lnTo>
                <a:lnTo>
                  <a:pt x="106178" y="4813"/>
                </a:lnTo>
                <a:lnTo>
                  <a:pt x="110390" y="4211"/>
                </a:lnTo>
                <a:lnTo>
                  <a:pt x="112976" y="33688"/>
                </a:lnTo>
                <a:lnTo>
                  <a:pt x="113277" y="36275"/>
                </a:lnTo>
                <a:lnTo>
                  <a:pt x="123865" y="35072"/>
                </a:lnTo>
                <a:lnTo>
                  <a:pt x="123985" y="37899"/>
                </a:lnTo>
                <a:lnTo>
                  <a:pt x="125790" y="55225"/>
                </a:lnTo>
                <a:lnTo>
                  <a:pt x="126391" y="61361"/>
                </a:lnTo>
                <a:lnTo>
                  <a:pt x="128196" y="7814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" name="Freeform: Shape 316" title="OH-11">
            <a:extLst>
              <a:ext uri="{FF2B5EF4-FFF2-40B4-BE49-F238E27FC236}">
                <a16:creationId xmlns:a16="http://schemas.microsoft.com/office/drawing/2014/main" id="{4464C722-8360-2194-EAC3-4ACCA56CB1F3}"/>
              </a:ext>
            </a:extLst>
          </p:cNvPr>
          <p:cNvSpPr/>
          <p:nvPr/>
        </p:nvSpPr>
        <p:spPr>
          <a:xfrm>
            <a:off x="6433041" y="3253480"/>
            <a:ext cx="54695" cy="43023"/>
          </a:xfrm>
          <a:custGeom>
            <a:avLst/>
            <a:gdLst>
              <a:gd name="connsiteX0" fmla="*/ 44818 w 68459"/>
              <a:gd name="connsiteY0" fmla="*/ 0 h 55766"/>
              <a:gd name="connsiteX1" fmla="*/ 47224 w 68459"/>
              <a:gd name="connsiteY1" fmla="*/ 11370 h 55766"/>
              <a:gd name="connsiteX2" fmla="*/ 60579 w 68459"/>
              <a:gd name="connsiteY2" fmla="*/ 8783 h 55766"/>
              <a:gd name="connsiteX3" fmla="*/ 62625 w 68459"/>
              <a:gd name="connsiteY3" fmla="*/ 18769 h 55766"/>
              <a:gd name="connsiteX4" fmla="*/ 65331 w 68459"/>
              <a:gd name="connsiteY4" fmla="*/ 32004 h 55766"/>
              <a:gd name="connsiteX5" fmla="*/ 67557 w 68459"/>
              <a:gd name="connsiteY5" fmla="*/ 31523 h 55766"/>
              <a:gd name="connsiteX6" fmla="*/ 68460 w 68459"/>
              <a:gd name="connsiteY6" fmla="*/ 35493 h 55766"/>
              <a:gd name="connsiteX7" fmla="*/ 66053 w 68459"/>
              <a:gd name="connsiteY7" fmla="*/ 35974 h 55766"/>
              <a:gd name="connsiteX8" fmla="*/ 52759 w 68459"/>
              <a:gd name="connsiteY8" fmla="*/ 38742 h 55766"/>
              <a:gd name="connsiteX9" fmla="*/ 53541 w 68459"/>
              <a:gd name="connsiteY9" fmla="*/ 42892 h 55766"/>
              <a:gd name="connsiteX10" fmla="*/ 52759 w 68459"/>
              <a:gd name="connsiteY10" fmla="*/ 42953 h 55766"/>
              <a:gd name="connsiteX11" fmla="*/ 53782 w 68459"/>
              <a:gd name="connsiteY11" fmla="*/ 48487 h 55766"/>
              <a:gd name="connsiteX12" fmla="*/ 48006 w 68459"/>
              <a:gd name="connsiteY12" fmla="*/ 49690 h 55766"/>
              <a:gd name="connsiteX13" fmla="*/ 47585 w 68459"/>
              <a:gd name="connsiteY13" fmla="*/ 47525 h 55766"/>
              <a:gd name="connsiteX14" fmla="*/ 46081 w 68459"/>
              <a:gd name="connsiteY14" fmla="*/ 47224 h 55766"/>
              <a:gd name="connsiteX15" fmla="*/ 45600 w 68459"/>
              <a:gd name="connsiteY15" fmla="*/ 48968 h 55766"/>
              <a:gd name="connsiteX16" fmla="*/ 43073 w 68459"/>
              <a:gd name="connsiteY16" fmla="*/ 49390 h 55766"/>
              <a:gd name="connsiteX17" fmla="*/ 43494 w 68459"/>
              <a:gd name="connsiteY17" fmla="*/ 47645 h 55766"/>
              <a:gd name="connsiteX18" fmla="*/ 40968 w 68459"/>
              <a:gd name="connsiteY18" fmla="*/ 48848 h 55766"/>
              <a:gd name="connsiteX19" fmla="*/ 35433 w 68459"/>
              <a:gd name="connsiteY19" fmla="*/ 45720 h 55766"/>
              <a:gd name="connsiteX20" fmla="*/ 34230 w 68459"/>
              <a:gd name="connsiteY20" fmla="*/ 44276 h 55766"/>
              <a:gd name="connsiteX21" fmla="*/ 29898 w 68459"/>
              <a:gd name="connsiteY21" fmla="*/ 44276 h 55766"/>
              <a:gd name="connsiteX22" fmla="*/ 27672 w 68459"/>
              <a:gd name="connsiteY22" fmla="*/ 43073 h 55766"/>
              <a:gd name="connsiteX23" fmla="*/ 27853 w 68459"/>
              <a:gd name="connsiteY23" fmla="*/ 42111 h 55766"/>
              <a:gd name="connsiteX24" fmla="*/ 26289 w 68459"/>
              <a:gd name="connsiteY24" fmla="*/ 42351 h 55766"/>
              <a:gd name="connsiteX25" fmla="*/ 26710 w 68459"/>
              <a:gd name="connsiteY25" fmla="*/ 44517 h 55766"/>
              <a:gd name="connsiteX26" fmla="*/ 25868 w 68459"/>
              <a:gd name="connsiteY26" fmla="*/ 45118 h 55766"/>
              <a:gd name="connsiteX27" fmla="*/ 19010 w 68459"/>
              <a:gd name="connsiteY27" fmla="*/ 46622 h 55766"/>
              <a:gd name="connsiteX28" fmla="*/ 19612 w 68459"/>
              <a:gd name="connsiteY28" fmla="*/ 45419 h 55766"/>
              <a:gd name="connsiteX29" fmla="*/ 19131 w 68459"/>
              <a:gd name="connsiteY29" fmla="*/ 43374 h 55766"/>
              <a:gd name="connsiteX30" fmla="*/ 18108 w 68459"/>
              <a:gd name="connsiteY30" fmla="*/ 42772 h 55766"/>
              <a:gd name="connsiteX31" fmla="*/ 17807 w 68459"/>
              <a:gd name="connsiteY31" fmla="*/ 41268 h 55766"/>
              <a:gd name="connsiteX32" fmla="*/ 16483 w 68459"/>
              <a:gd name="connsiteY32" fmla="*/ 41689 h 55766"/>
              <a:gd name="connsiteX33" fmla="*/ 16183 w 68459"/>
              <a:gd name="connsiteY33" fmla="*/ 40727 h 55766"/>
              <a:gd name="connsiteX34" fmla="*/ 17326 w 68459"/>
              <a:gd name="connsiteY34" fmla="*/ 40607 h 55766"/>
              <a:gd name="connsiteX35" fmla="*/ 16664 w 68459"/>
              <a:gd name="connsiteY35" fmla="*/ 38621 h 55766"/>
              <a:gd name="connsiteX36" fmla="*/ 13897 w 68459"/>
              <a:gd name="connsiteY36" fmla="*/ 42531 h 55766"/>
              <a:gd name="connsiteX37" fmla="*/ 13115 w 68459"/>
              <a:gd name="connsiteY37" fmla="*/ 42772 h 55766"/>
              <a:gd name="connsiteX38" fmla="*/ 14077 w 68459"/>
              <a:gd name="connsiteY38" fmla="*/ 47705 h 55766"/>
              <a:gd name="connsiteX39" fmla="*/ 12513 w 68459"/>
              <a:gd name="connsiteY39" fmla="*/ 47344 h 55766"/>
              <a:gd name="connsiteX40" fmla="*/ 9986 w 68459"/>
              <a:gd name="connsiteY40" fmla="*/ 48307 h 55766"/>
              <a:gd name="connsiteX41" fmla="*/ 6557 w 68459"/>
              <a:gd name="connsiteY41" fmla="*/ 48908 h 55766"/>
              <a:gd name="connsiteX42" fmla="*/ 4753 w 68459"/>
              <a:gd name="connsiteY42" fmla="*/ 53601 h 55766"/>
              <a:gd name="connsiteX43" fmla="*/ 3730 w 68459"/>
              <a:gd name="connsiteY43" fmla="*/ 55225 h 55766"/>
              <a:gd name="connsiteX44" fmla="*/ 1504 w 68459"/>
              <a:gd name="connsiteY44" fmla="*/ 54864 h 55766"/>
              <a:gd name="connsiteX45" fmla="*/ 601 w 68459"/>
              <a:gd name="connsiteY45" fmla="*/ 55766 h 55766"/>
              <a:gd name="connsiteX46" fmla="*/ 0 w 68459"/>
              <a:gd name="connsiteY46" fmla="*/ 54262 h 55766"/>
              <a:gd name="connsiteX47" fmla="*/ 1023 w 68459"/>
              <a:gd name="connsiteY47" fmla="*/ 53420 h 55766"/>
              <a:gd name="connsiteX48" fmla="*/ 2286 w 68459"/>
              <a:gd name="connsiteY48" fmla="*/ 49811 h 55766"/>
              <a:gd name="connsiteX49" fmla="*/ 2105 w 68459"/>
              <a:gd name="connsiteY49" fmla="*/ 47765 h 55766"/>
              <a:gd name="connsiteX50" fmla="*/ 3189 w 68459"/>
              <a:gd name="connsiteY50" fmla="*/ 47525 h 55766"/>
              <a:gd name="connsiteX51" fmla="*/ 2948 w 68459"/>
              <a:gd name="connsiteY51" fmla="*/ 45239 h 55766"/>
              <a:gd name="connsiteX52" fmla="*/ 4452 w 68459"/>
              <a:gd name="connsiteY52" fmla="*/ 45479 h 55766"/>
              <a:gd name="connsiteX53" fmla="*/ 4933 w 68459"/>
              <a:gd name="connsiteY53" fmla="*/ 44757 h 55766"/>
              <a:gd name="connsiteX54" fmla="*/ 4272 w 68459"/>
              <a:gd name="connsiteY54" fmla="*/ 43073 h 55766"/>
              <a:gd name="connsiteX55" fmla="*/ 4994 w 68459"/>
              <a:gd name="connsiteY55" fmla="*/ 43374 h 55766"/>
              <a:gd name="connsiteX56" fmla="*/ 5776 w 68459"/>
              <a:gd name="connsiteY56" fmla="*/ 41870 h 55766"/>
              <a:gd name="connsiteX57" fmla="*/ 4994 w 68459"/>
              <a:gd name="connsiteY57" fmla="*/ 40667 h 55766"/>
              <a:gd name="connsiteX58" fmla="*/ 3189 w 68459"/>
              <a:gd name="connsiteY58" fmla="*/ 40907 h 55766"/>
              <a:gd name="connsiteX59" fmla="*/ 3309 w 68459"/>
              <a:gd name="connsiteY59" fmla="*/ 39704 h 55766"/>
              <a:gd name="connsiteX60" fmla="*/ 4632 w 68459"/>
              <a:gd name="connsiteY60" fmla="*/ 39403 h 55766"/>
              <a:gd name="connsiteX61" fmla="*/ 4692 w 68459"/>
              <a:gd name="connsiteY61" fmla="*/ 38200 h 55766"/>
              <a:gd name="connsiteX62" fmla="*/ 3128 w 68459"/>
              <a:gd name="connsiteY62" fmla="*/ 38501 h 55766"/>
              <a:gd name="connsiteX63" fmla="*/ 2948 w 68459"/>
              <a:gd name="connsiteY63" fmla="*/ 36756 h 55766"/>
              <a:gd name="connsiteX64" fmla="*/ 2105 w 68459"/>
              <a:gd name="connsiteY64" fmla="*/ 36155 h 55766"/>
              <a:gd name="connsiteX65" fmla="*/ 4211 w 68459"/>
              <a:gd name="connsiteY65" fmla="*/ 34952 h 55766"/>
              <a:gd name="connsiteX66" fmla="*/ 7761 w 68459"/>
              <a:gd name="connsiteY66" fmla="*/ 33568 h 55766"/>
              <a:gd name="connsiteX67" fmla="*/ 14979 w 68459"/>
              <a:gd name="connsiteY67" fmla="*/ 34170 h 55766"/>
              <a:gd name="connsiteX68" fmla="*/ 16664 w 68459"/>
              <a:gd name="connsiteY68" fmla="*/ 32846 h 55766"/>
              <a:gd name="connsiteX69" fmla="*/ 20695 w 68459"/>
              <a:gd name="connsiteY69" fmla="*/ 28214 h 55766"/>
              <a:gd name="connsiteX70" fmla="*/ 21477 w 68459"/>
              <a:gd name="connsiteY70" fmla="*/ 26770 h 55766"/>
              <a:gd name="connsiteX71" fmla="*/ 24304 w 68459"/>
              <a:gd name="connsiteY71" fmla="*/ 23642 h 55766"/>
              <a:gd name="connsiteX72" fmla="*/ 24725 w 68459"/>
              <a:gd name="connsiteY72" fmla="*/ 24424 h 55766"/>
              <a:gd name="connsiteX73" fmla="*/ 27672 w 68459"/>
              <a:gd name="connsiteY73" fmla="*/ 21055 h 55766"/>
              <a:gd name="connsiteX74" fmla="*/ 27853 w 68459"/>
              <a:gd name="connsiteY74" fmla="*/ 19792 h 55766"/>
              <a:gd name="connsiteX75" fmla="*/ 29057 w 68459"/>
              <a:gd name="connsiteY75" fmla="*/ 20273 h 55766"/>
              <a:gd name="connsiteX76" fmla="*/ 32065 w 68459"/>
              <a:gd name="connsiteY76" fmla="*/ 16303 h 55766"/>
              <a:gd name="connsiteX77" fmla="*/ 33569 w 68459"/>
              <a:gd name="connsiteY77" fmla="*/ 13054 h 55766"/>
              <a:gd name="connsiteX78" fmla="*/ 34230 w 68459"/>
              <a:gd name="connsiteY78" fmla="*/ 13235 h 55766"/>
              <a:gd name="connsiteX79" fmla="*/ 39764 w 68459"/>
              <a:gd name="connsiteY79" fmla="*/ 4331 h 55766"/>
              <a:gd name="connsiteX80" fmla="*/ 41690 w 68459"/>
              <a:gd name="connsiteY80" fmla="*/ 3128 h 55766"/>
              <a:gd name="connsiteX81" fmla="*/ 44818 w 68459"/>
              <a:gd name="connsiteY81" fmla="*/ 0 h 55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68459" h="55766">
                <a:moveTo>
                  <a:pt x="44818" y="0"/>
                </a:moveTo>
                <a:lnTo>
                  <a:pt x="47224" y="11370"/>
                </a:lnTo>
                <a:lnTo>
                  <a:pt x="60579" y="8783"/>
                </a:lnTo>
                <a:lnTo>
                  <a:pt x="62625" y="18769"/>
                </a:lnTo>
                <a:lnTo>
                  <a:pt x="65331" y="32004"/>
                </a:lnTo>
                <a:lnTo>
                  <a:pt x="67557" y="31523"/>
                </a:lnTo>
                <a:lnTo>
                  <a:pt x="68460" y="35493"/>
                </a:lnTo>
                <a:lnTo>
                  <a:pt x="66053" y="35974"/>
                </a:lnTo>
                <a:lnTo>
                  <a:pt x="52759" y="38742"/>
                </a:lnTo>
                <a:lnTo>
                  <a:pt x="53541" y="42892"/>
                </a:lnTo>
                <a:lnTo>
                  <a:pt x="52759" y="42953"/>
                </a:lnTo>
                <a:lnTo>
                  <a:pt x="53782" y="48487"/>
                </a:lnTo>
                <a:lnTo>
                  <a:pt x="48006" y="49690"/>
                </a:lnTo>
                <a:lnTo>
                  <a:pt x="47585" y="47525"/>
                </a:lnTo>
                <a:lnTo>
                  <a:pt x="46081" y="47224"/>
                </a:lnTo>
                <a:lnTo>
                  <a:pt x="45600" y="48968"/>
                </a:lnTo>
                <a:lnTo>
                  <a:pt x="43073" y="49390"/>
                </a:lnTo>
                <a:lnTo>
                  <a:pt x="43494" y="47645"/>
                </a:lnTo>
                <a:lnTo>
                  <a:pt x="40968" y="48848"/>
                </a:lnTo>
                <a:lnTo>
                  <a:pt x="35433" y="45720"/>
                </a:lnTo>
                <a:lnTo>
                  <a:pt x="34230" y="44276"/>
                </a:lnTo>
                <a:lnTo>
                  <a:pt x="29898" y="44276"/>
                </a:lnTo>
                <a:lnTo>
                  <a:pt x="27672" y="43073"/>
                </a:lnTo>
                <a:lnTo>
                  <a:pt x="27853" y="42111"/>
                </a:lnTo>
                <a:lnTo>
                  <a:pt x="26289" y="42351"/>
                </a:lnTo>
                <a:lnTo>
                  <a:pt x="26710" y="44517"/>
                </a:lnTo>
                <a:lnTo>
                  <a:pt x="25868" y="45118"/>
                </a:lnTo>
                <a:lnTo>
                  <a:pt x="19010" y="46622"/>
                </a:lnTo>
                <a:lnTo>
                  <a:pt x="19612" y="45419"/>
                </a:lnTo>
                <a:lnTo>
                  <a:pt x="19131" y="43374"/>
                </a:lnTo>
                <a:lnTo>
                  <a:pt x="18108" y="42772"/>
                </a:lnTo>
                <a:lnTo>
                  <a:pt x="17807" y="41268"/>
                </a:lnTo>
                <a:lnTo>
                  <a:pt x="16483" y="41689"/>
                </a:lnTo>
                <a:lnTo>
                  <a:pt x="16183" y="40727"/>
                </a:lnTo>
                <a:lnTo>
                  <a:pt x="17326" y="40607"/>
                </a:lnTo>
                <a:lnTo>
                  <a:pt x="16664" y="38621"/>
                </a:lnTo>
                <a:lnTo>
                  <a:pt x="13897" y="42531"/>
                </a:lnTo>
                <a:lnTo>
                  <a:pt x="13115" y="42772"/>
                </a:lnTo>
                <a:lnTo>
                  <a:pt x="14077" y="47705"/>
                </a:lnTo>
                <a:lnTo>
                  <a:pt x="12513" y="47344"/>
                </a:lnTo>
                <a:lnTo>
                  <a:pt x="9986" y="48307"/>
                </a:lnTo>
                <a:lnTo>
                  <a:pt x="6557" y="48908"/>
                </a:lnTo>
                <a:lnTo>
                  <a:pt x="4753" y="53601"/>
                </a:lnTo>
                <a:lnTo>
                  <a:pt x="3730" y="55225"/>
                </a:lnTo>
                <a:lnTo>
                  <a:pt x="1504" y="54864"/>
                </a:lnTo>
                <a:lnTo>
                  <a:pt x="601" y="55766"/>
                </a:lnTo>
                <a:lnTo>
                  <a:pt x="0" y="54262"/>
                </a:lnTo>
                <a:lnTo>
                  <a:pt x="1023" y="53420"/>
                </a:lnTo>
                <a:lnTo>
                  <a:pt x="2286" y="49811"/>
                </a:lnTo>
                <a:lnTo>
                  <a:pt x="2105" y="47765"/>
                </a:lnTo>
                <a:lnTo>
                  <a:pt x="3189" y="47525"/>
                </a:lnTo>
                <a:lnTo>
                  <a:pt x="2948" y="45239"/>
                </a:lnTo>
                <a:lnTo>
                  <a:pt x="4452" y="45479"/>
                </a:lnTo>
                <a:lnTo>
                  <a:pt x="4933" y="44757"/>
                </a:lnTo>
                <a:lnTo>
                  <a:pt x="4272" y="43073"/>
                </a:lnTo>
                <a:lnTo>
                  <a:pt x="4994" y="43374"/>
                </a:lnTo>
                <a:lnTo>
                  <a:pt x="5776" y="41870"/>
                </a:lnTo>
                <a:lnTo>
                  <a:pt x="4994" y="40667"/>
                </a:lnTo>
                <a:lnTo>
                  <a:pt x="3189" y="40907"/>
                </a:lnTo>
                <a:lnTo>
                  <a:pt x="3309" y="39704"/>
                </a:lnTo>
                <a:lnTo>
                  <a:pt x="4632" y="39403"/>
                </a:lnTo>
                <a:lnTo>
                  <a:pt x="4692" y="38200"/>
                </a:lnTo>
                <a:lnTo>
                  <a:pt x="3128" y="38501"/>
                </a:lnTo>
                <a:lnTo>
                  <a:pt x="2948" y="36756"/>
                </a:lnTo>
                <a:lnTo>
                  <a:pt x="2105" y="36155"/>
                </a:lnTo>
                <a:lnTo>
                  <a:pt x="4211" y="34952"/>
                </a:lnTo>
                <a:lnTo>
                  <a:pt x="7761" y="33568"/>
                </a:lnTo>
                <a:lnTo>
                  <a:pt x="14979" y="34170"/>
                </a:lnTo>
                <a:lnTo>
                  <a:pt x="16664" y="32846"/>
                </a:lnTo>
                <a:lnTo>
                  <a:pt x="20695" y="28214"/>
                </a:lnTo>
                <a:lnTo>
                  <a:pt x="21477" y="26770"/>
                </a:lnTo>
                <a:lnTo>
                  <a:pt x="24304" y="23642"/>
                </a:lnTo>
                <a:lnTo>
                  <a:pt x="24725" y="24424"/>
                </a:lnTo>
                <a:lnTo>
                  <a:pt x="27672" y="21055"/>
                </a:lnTo>
                <a:lnTo>
                  <a:pt x="27853" y="19792"/>
                </a:lnTo>
                <a:lnTo>
                  <a:pt x="29057" y="20273"/>
                </a:lnTo>
                <a:lnTo>
                  <a:pt x="32065" y="16303"/>
                </a:lnTo>
                <a:lnTo>
                  <a:pt x="33569" y="13054"/>
                </a:lnTo>
                <a:lnTo>
                  <a:pt x="34230" y="13235"/>
                </a:lnTo>
                <a:lnTo>
                  <a:pt x="39764" y="4331"/>
                </a:lnTo>
                <a:lnTo>
                  <a:pt x="41690" y="3128"/>
                </a:lnTo>
                <a:lnTo>
                  <a:pt x="44818" y="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" name="Freeform: Shape 317" title="OH-12">
            <a:extLst>
              <a:ext uri="{FF2B5EF4-FFF2-40B4-BE49-F238E27FC236}">
                <a16:creationId xmlns:a16="http://schemas.microsoft.com/office/drawing/2014/main" id="{F66B5ED7-B52E-0A6C-1AF1-08508F6D7C1E}"/>
              </a:ext>
            </a:extLst>
          </p:cNvPr>
          <p:cNvSpPr/>
          <p:nvPr/>
        </p:nvSpPr>
        <p:spPr>
          <a:xfrm>
            <a:off x="6346095" y="3395360"/>
            <a:ext cx="202729" cy="225653"/>
          </a:xfrm>
          <a:custGeom>
            <a:avLst/>
            <a:gdLst>
              <a:gd name="connsiteX0" fmla="*/ 34771 w 253745"/>
              <a:gd name="connsiteY0" fmla="*/ 196957 h 292487"/>
              <a:gd name="connsiteX1" fmla="*/ 34169 w 253745"/>
              <a:gd name="connsiteY1" fmla="*/ 191422 h 292487"/>
              <a:gd name="connsiteX2" fmla="*/ 36877 w 253745"/>
              <a:gd name="connsiteY2" fmla="*/ 191122 h 292487"/>
              <a:gd name="connsiteX3" fmla="*/ 34951 w 253745"/>
              <a:gd name="connsiteY3" fmla="*/ 174458 h 292487"/>
              <a:gd name="connsiteX4" fmla="*/ 32184 w 253745"/>
              <a:gd name="connsiteY4" fmla="*/ 174759 h 292487"/>
              <a:gd name="connsiteX5" fmla="*/ 31643 w 253745"/>
              <a:gd name="connsiteY5" fmla="*/ 170849 h 292487"/>
              <a:gd name="connsiteX6" fmla="*/ 31523 w 253745"/>
              <a:gd name="connsiteY6" fmla="*/ 169104 h 292487"/>
              <a:gd name="connsiteX7" fmla="*/ 35493 w 253745"/>
              <a:gd name="connsiteY7" fmla="*/ 168683 h 292487"/>
              <a:gd name="connsiteX8" fmla="*/ 34711 w 253745"/>
              <a:gd name="connsiteY8" fmla="*/ 161825 h 292487"/>
              <a:gd name="connsiteX9" fmla="*/ 35493 w 253745"/>
              <a:gd name="connsiteY9" fmla="*/ 161644 h 292487"/>
              <a:gd name="connsiteX10" fmla="*/ 34050 w 253745"/>
              <a:gd name="connsiteY10" fmla="*/ 150094 h 292487"/>
              <a:gd name="connsiteX11" fmla="*/ 31824 w 253745"/>
              <a:gd name="connsiteY11" fmla="*/ 133250 h 292487"/>
              <a:gd name="connsiteX12" fmla="*/ 14378 w 253745"/>
              <a:gd name="connsiteY12" fmla="*/ 135476 h 292487"/>
              <a:gd name="connsiteX13" fmla="*/ 14197 w 253745"/>
              <a:gd name="connsiteY13" fmla="*/ 134333 h 292487"/>
              <a:gd name="connsiteX14" fmla="*/ 12994 w 253745"/>
              <a:gd name="connsiteY14" fmla="*/ 134453 h 292487"/>
              <a:gd name="connsiteX15" fmla="*/ 13114 w 253745"/>
              <a:gd name="connsiteY15" fmla="*/ 133370 h 292487"/>
              <a:gd name="connsiteX16" fmla="*/ 11310 w 253745"/>
              <a:gd name="connsiteY16" fmla="*/ 133129 h 292487"/>
              <a:gd name="connsiteX17" fmla="*/ 7098 w 253745"/>
              <a:gd name="connsiteY17" fmla="*/ 133671 h 292487"/>
              <a:gd name="connsiteX18" fmla="*/ 4993 w 253745"/>
              <a:gd name="connsiteY18" fmla="*/ 134333 h 292487"/>
              <a:gd name="connsiteX19" fmla="*/ 2166 w 253745"/>
              <a:gd name="connsiteY19" fmla="*/ 111473 h 292487"/>
              <a:gd name="connsiteX20" fmla="*/ 0 w 253745"/>
              <a:gd name="connsiteY20" fmla="*/ 94087 h 292487"/>
              <a:gd name="connsiteX21" fmla="*/ 17085 w 253745"/>
              <a:gd name="connsiteY21" fmla="*/ 91981 h 292487"/>
              <a:gd name="connsiteX22" fmla="*/ 40245 w 253745"/>
              <a:gd name="connsiteY22" fmla="*/ 88974 h 292487"/>
              <a:gd name="connsiteX23" fmla="*/ 38200 w 253745"/>
              <a:gd name="connsiteY23" fmla="*/ 74115 h 292487"/>
              <a:gd name="connsiteX24" fmla="*/ 37118 w 253745"/>
              <a:gd name="connsiteY24" fmla="*/ 66535 h 292487"/>
              <a:gd name="connsiteX25" fmla="*/ 35673 w 253745"/>
              <a:gd name="connsiteY25" fmla="*/ 55225 h 292487"/>
              <a:gd name="connsiteX26" fmla="*/ 34350 w 253745"/>
              <a:gd name="connsiteY26" fmla="*/ 55646 h 292487"/>
              <a:gd name="connsiteX27" fmla="*/ 33388 w 253745"/>
              <a:gd name="connsiteY27" fmla="*/ 50473 h 292487"/>
              <a:gd name="connsiteX28" fmla="*/ 44817 w 253745"/>
              <a:gd name="connsiteY28" fmla="*/ 48187 h 292487"/>
              <a:gd name="connsiteX29" fmla="*/ 54263 w 253745"/>
              <a:gd name="connsiteY29" fmla="*/ 46261 h 292487"/>
              <a:gd name="connsiteX30" fmla="*/ 70866 w 253745"/>
              <a:gd name="connsiteY30" fmla="*/ 42953 h 292487"/>
              <a:gd name="connsiteX31" fmla="*/ 91861 w 253745"/>
              <a:gd name="connsiteY31" fmla="*/ 35433 h 292487"/>
              <a:gd name="connsiteX32" fmla="*/ 90898 w 253745"/>
              <a:gd name="connsiteY32" fmla="*/ 30500 h 292487"/>
              <a:gd name="connsiteX33" fmla="*/ 95050 w 253745"/>
              <a:gd name="connsiteY33" fmla="*/ 29417 h 292487"/>
              <a:gd name="connsiteX34" fmla="*/ 101366 w 253745"/>
              <a:gd name="connsiteY34" fmla="*/ 28335 h 292487"/>
              <a:gd name="connsiteX35" fmla="*/ 114661 w 253745"/>
              <a:gd name="connsiteY35" fmla="*/ 25748 h 292487"/>
              <a:gd name="connsiteX36" fmla="*/ 122361 w 253745"/>
              <a:gd name="connsiteY36" fmla="*/ 24424 h 292487"/>
              <a:gd name="connsiteX37" fmla="*/ 126392 w 253745"/>
              <a:gd name="connsiteY37" fmla="*/ 22920 h 292487"/>
              <a:gd name="connsiteX38" fmla="*/ 137400 w 253745"/>
              <a:gd name="connsiteY38" fmla="*/ 21115 h 292487"/>
              <a:gd name="connsiteX39" fmla="*/ 142815 w 253745"/>
              <a:gd name="connsiteY39" fmla="*/ 20033 h 292487"/>
              <a:gd name="connsiteX40" fmla="*/ 142033 w 253745"/>
              <a:gd name="connsiteY40" fmla="*/ 15822 h 292487"/>
              <a:gd name="connsiteX41" fmla="*/ 144620 w 253745"/>
              <a:gd name="connsiteY41" fmla="*/ 14679 h 292487"/>
              <a:gd name="connsiteX42" fmla="*/ 143657 w 253745"/>
              <a:gd name="connsiteY42" fmla="*/ 12272 h 292487"/>
              <a:gd name="connsiteX43" fmla="*/ 142875 w 253745"/>
              <a:gd name="connsiteY43" fmla="*/ 12393 h 292487"/>
              <a:gd name="connsiteX44" fmla="*/ 142453 w 253745"/>
              <a:gd name="connsiteY44" fmla="*/ 10347 h 292487"/>
              <a:gd name="connsiteX45" fmla="*/ 147146 w 253745"/>
              <a:gd name="connsiteY45" fmla="*/ 9264 h 292487"/>
              <a:gd name="connsiteX46" fmla="*/ 145642 w 253745"/>
              <a:gd name="connsiteY46" fmla="*/ 8242 h 292487"/>
              <a:gd name="connsiteX47" fmla="*/ 149673 w 253745"/>
              <a:gd name="connsiteY47" fmla="*/ 7399 h 292487"/>
              <a:gd name="connsiteX48" fmla="*/ 149132 w 253745"/>
              <a:gd name="connsiteY48" fmla="*/ 4572 h 292487"/>
              <a:gd name="connsiteX49" fmla="*/ 167841 w 253745"/>
              <a:gd name="connsiteY49" fmla="*/ 782 h 292487"/>
              <a:gd name="connsiteX50" fmla="*/ 169345 w 253745"/>
              <a:gd name="connsiteY50" fmla="*/ 7039 h 292487"/>
              <a:gd name="connsiteX51" fmla="*/ 188295 w 253745"/>
              <a:gd name="connsiteY51" fmla="*/ 0 h 292487"/>
              <a:gd name="connsiteX52" fmla="*/ 190700 w 253745"/>
              <a:gd name="connsiteY52" fmla="*/ 13836 h 292487"/>
              <a:gd name="connsiteX53" fmla="*/ 192505 w 253745"/>
              <a:gd name="connsiteY53" fmla="*/ 14979 h 292487"/>
              <a:gd name="connsiteX54" fmla="*/ 191904 w 253745"/>
              <a:gd name="connsiteY54" fmla="*/ 16483 h 292487"/>
              <a:gd name="connsiteX55" fmla="*/ 193889 w 253745"/>
              <a:gd name="connsiteY55" fmla="*/ 20394 h 292487"/>
              <a:gd name="connsiteX56" fmla="*/ 195694 w 253745"/>
              <a:gd name="connsiteY56" fmla="*/ 22800 h 292487"/>
              <a:gd name="connsiteX57" fmla="*/ 194611 w 253745"/>
              <a:gd name="connsiteY57" fmla="*/ 22740 h 292487"/>
              <a:gd name="connsiteX58" fmla="*/ 196054 w 253745"/>
              <a:gd name="connsiteY58" fmla="*/ 23943 h 292487"/>
              <a:gd name="connsiteX59" fmla="*/ 196175 w 253745"/>
              <a:gd name="connsiteY59" fmla="*/ 26770 h 292487"/>
              <a:gd name="connsiteX60" fmla="*/ 197198 w 253745"/>
              <a:gd name="connsiteY60" fmla="*/ 26409 h 292487"/>
              <a:gd name="connsiteX61" fmla="*/ 198040 w 253745"/>
              <a:gd name="connsiteY61" fmla="*/ 27793 h 292487"/>
              <a:gd name="connsiteX62" fmla="*/ 197077 w 253745"/>
              <a:gd name="connsiteY62" fmla="*/ 28034 h 292487"/>
              <a:gd name="connsiteX63" fmla="*/ 197198 w 253745"/>
              <a:gd name="connsiteY63" fmla="*/ 29056 h 292487"/>
              <a:gd name="connsiteX64" fmla="*/ 199303 w 253745"/>
              <a:gd name="connsiteY64" fmla="*/ 29357 h 292487"/>
              <a:gd name="connsiteX65" fmla="*/ 199183 w 253745"/>
              <a:gd name="connsiteY65" fmla="*/ 30500 h 292487"/>
              <a:gd name="connsiteX66" fmla="*/ 196776 w 253745"/>
              <a:gd name="connsiteY66" fmla="*/ 30861 h 292487"/>
              <a:gd name="connsiteX67" fmla="*/ 196536 w 253745"/>
              <a:gd name="connsiteY67" fmla="*/ 31523 h 292487"/>
              <a:gd name="connsiteX68" fmla="*/ 192986 w 253745"/>
              <a:gd name="connsiteY68" fmla="*/ 31643 h 292487"/>
              <a:gd name="connsiteX69" fmla="*/ 193227 w 253745"/>
              <a:gd name="connsiteY69" fmla="*/ 32846 h 292487"/>
              <a:gd name="connsiteX70" fmla="*/ 187211 w 253745"/>
              <a:gd name="connsiteY70" fmla="*/ 33869 h 292487"/>
              <a:gd name="connsiteX71" fmla="*/ 188836 w 253745"/>
              <a:gd name="connsiteY71" fmla="*/ 43494 h 292487"/>
              <a:gd name="connsiteX72" fmla="*/ 195513 w 253745"/>
              <a:gd name="connsiteY72" fmla="*/ 42231 h 292487"/>
              <a:gd name="connsiteX73" fmla="*/ 196175 w 253745"/>
              <a:gd name="connsiteY73" fmla="*/ 46442 h 292487"/>
              <a:gd name="connsiteX74" fmla="*/ 204356 w 253745"/>
              <a:gd name="connsiteY74" fmla="*/ 45239 h 292487"/>
              <a:gd name="connsiteX75" fmla="*/ 205078 w 253745"/>
              <a:gd name="connsiteY75" fmla="*/ 50533 h 292487"/>
              <a:gd name="connsiteX76" fmla="*/ 208808 w 253745"/>
              <a:gd name="connsiteY76" fmla="*/ 49570 h 292487"/>
              <a:gd name="connsiteX77" fmla="*/ 212417 w 253745"/>
              <a:gd name="connsiteY77" fmla="*/ 49630 h 292487"/>
              <a:gd name="connsiteX78" fmla="*/ 212057 w 253745"/>
              <a:gd name="connsiteY78" fmla="*/ 50894 h 292487"/>
              <a:gd name="connsiteX79" fmla="*/ 214042 w 253745"/>
              <a:gd name="connsiteY79" fmla="*/ 50833 h 292487"/>
              <a:gd name="connsiteX80" fmla="*/ 221441 w 253745"/>
              <a:gd name="connsiteY80" fmla="*/ 49630 h 292487"/>
              <a:gd name="connsiteX81" fmla="*/ 221983 w 253745"/>
              <a:gd name="connsiteY81" fmla="*/ 52337 h 292487"/>
              <a:gd name="connsiteX82" fmla="*/ 223306 w 253745"/>
              <a:gd name="connsiteY82" fmla="*/ 52157 h 292487"/>
              <a:gd name="connsiteX83" fmla="*/ 223427 w 253745"/>
              <a:gd name="connsiteY83" fmla="*/ 53541 h 292487"/>
              <a:gd name="connsiteX84" fmla="*/ 224870 w 253745"/>
              <a:gd name="connsiteY84" fmla="*/ 53240 h 292487"/>
              <a:gd name="connsiteX85" fmla="*/ 224991 w 253745"/>
              <a:gd name="connsiteY85" fmla="*/ 54202 h 292487"/>
              <a:gd name="connsiteX86" fmla="*/ 233292 w 253745"/>
              <a:gd name="connsiteY86" fmla="*/ 52638 h 292487"/>
              <a:gd name="connsiteX87" fmla="*/ 234254 w 253745"/>
              <a:gd name="connsiteY87" fmla="*/ 58173 h 292487"/>
              <a:gd name="connsiteX88" fmla="*/ 225953 w 253745"/>
              <a:gd name="connsiteY88" fmla="*/ 59737 h 292487"/>
              <a:gd name="connsiteX89" fmla="*/ 227637 w 253745"/>
              <a:gd name="connsiteY89" fmla="*/ 69362 h 292487"/>
              <a:gd name="connsiteX90" fmla="*/ 230405 w 253745"/>
              <a:gd name="connsiteY90" fmla="*/ 84702 h 292487"/>
              <a:gd name="connsiteX91" fmla="*/ 246407 w 253745"/>
              <a:gd name="connsiteY91" fmla="*/ 81695 h 292487"/>
              <a:gd name="connsiteX92" fmla="*/ 250738 w 253745"/>
              <a:gd name="connsiteY92" fmla="*/ 105758 h 292487"/>
              <a:gd name="connsiteX93" fmla="*/ 253746 w 253745"/>
              <a:gd name="connsiteY93" fmla="*/ 122782 h 292487"/>
              <a:gd name="connsiteX94" fmla="*/ 237624 w 253745"/>
              <a:gd name="connsiteY94" fmla="*/ 125730 h 292487"/>
              <a:gd name="connsiteX95" fmla="*/ 237744 w 253745"/>
              <a:gd name="connsiteY95" fmla="*/ 126392 h 292487"/>
              <a:gd name="connsiteX96" fmla="*/ 232330 w 253745"/>
              <a:gd name="connsiteY96" fmla="*/ 127354 h 292487"/>
              <a:gd name="connsiteX97" fmla="*/ 233353 w 253745"/>
              <a:gd name="connsiteY97" fmla="*/ 132889 h 292487"/>
              <a:gd name="connsiteX98" fmla="*/ 222524 w 253745"/>
              <a:gd name="connsiteY98" fmla="*/ 134694 h 292487"/>
              <a:gd name="connsiteX99" fmla="*/ 223487 w 253745"/>
              <a:gd name="connsiteY99" fmla="*/ 140228 h 292487"/>
              <a:gd name="connsiteX100" fmla="*/ 207183 w 253745"/>
              <a:gd name="connsiteY100" fmla="*/ 142935 h 292487"/>
              <a:gd name="connsiteX101" fmla="*/ 209229 w 253745"/>
              <a:gd name="connsiteY101" fmla="*/ 153884 h 292487"/>
              <a:gd name="connsiteX102" fmla="*/ 192986 w 253745"/>
              <a:gd name="connsiteY102" fmla="*/ 156531 h 292487"/>
              <a:gd name="connsiteX103" fmla="*/ 194310 w 253745"/>
              <a:gd name="connsiteY103" fmla="*/ 164773 h 292487"/>
              <a:gd name="connsiteX104" fmla="*/ 195814 w 253745"/>
              <a:gd name="connsiteY104" fmla="*/ 173014 h 292487"/>
              <a:gd name="connsiteX105" fmla="*/ 204056 w 253745"/>
              <a:gd name="connsiteY105" fmla="*/ 171630 h 292487"/>
              <a:gd name="connsiteX106" fmla="*/ 206823 w 253745"/>
              <a:gd name="connsiteY106" fmla="*/ 188174 h 292487"/>
              <a:gd name="connsiteX107" fmla="*/ 215004 w 253745"/>
              <a:gd name="connsiteY107" fmla="*/ 186911 h 292487"/>
              <a:gd name="connsiteX108" fmla="*/ 217711 w 253745"/>
              <a:gd name="connsiteY108" fmla="*/ 201348 h 292487"/>
              <a:gd name="connsiteX109" fmla="*/ 203274 w 253745"/>
              <a:gd name="connsiteY109" fmla="*/ 203574 h 292487"/>
              <a:gd name="connsiteX110" fmla="*/ 202611 w 253745"/>
              <a:gd name="connsiteY110" fmla="*/ 204417 h 292487"/>
              <a:gd name="connsiteX111" fmla="*/ 199905 w 253745"/>
              <a:gd name="connsiteY111" fmla="*/ 205499 h 292487"/>
              <a:gd name="connsiteX112" fmla="*/ 199724 w 253745"/>
              <a:gd name="connsiteY112" fmla="*/ 206522 h 292487"/>
              <a:gd name="connsiteX113" fmla="*/ 200326 w 253745"/>
              <a:gd name="connsiteY113" fmla="*/ 209650 h 292487"/>
              <a:gd name="connsiteX114" fmla="*/ 199905 w 253745"/>
              <a:gd name="connsiteY114" fmla="*/ 212658 h 292487"/>
              <a:gd name="connsiteX115" fmla="*/ 200807 w 253745"/>
              <a:gd name="connsiteY115" fmla="*/ 215546 h 292487"/>
              <a:gd name="connsiteX116" fmla="*/ 203214 w 253745"/>
              <a:gd name="connsiteY116" fmla="*/ 215185 h 292487"/>
              <a:gd name="connsiteX117" fmla="*/ 204597 w 253745"/>
              <a:gd name="connsiteY117" fmla="*/ 224750 h 292487"/>
              <a:gd name="connsiteX118" fmla="*/ 197138 w 253745"/>
              <a:gd name="connsiteY118" fmla="*/ 225833 h 292487"/>
              <a:gd name="connsiteX119" fmla="*/ 196836 w 253745"/>
              <a:gd name="connsiteY119" fmla="*/ 224630 h 292487"/>
              <a:gd name="connsiteX120" fmla="*/ 193588 w 253745"/>
              <a:gd name="connsiteY120" fmla="*/ 225291 h 292487"/>
              <a:gd name="connsiteX121" fmla="*/ 193528 w 253745"/>
              <a:gd name="connsiteY121" fmla="*/ 224690 h 292487"/>
              <a:gd name="connsiteX122" fmla="*/ 187813 w 253745"/>
              <a:gd name="connsiteY122" fmla="*/ 225472 h 292487"/>
              <a:gd name="connsiteX123" fmla="*/ 189136 w 253745"/>
              <a:gd name="connsiteY123" fmla="*/ 233954 h 292487"/>
              <a:gd name="connsiteX124" fmla="*/ 186369 w 253745"/>
              <a:gd name="connsiteY124" fmla="*/ 234375 h 292487"/>
              <a:gd name="connsiteX125" fmla="*/ 189738 w 253745"/>
              <a:gd name="connsiteY125" fmla="*/ 256513 h 292487"/>
              <a:gd name="connsiteX126" fmla="*/ 190099 w 253745"/>
              <a:gd name="connsiteY126" fmla="*/ 259281 h 292487"/>
              <a:gd name="connsiteX127" fmla="*/ 192806 w 253745"/>
              <a:gd name="connsiteY127" fmla="*/ 258859 h 292487"/>
              <a:gd name="connsiteX128" fmla="*/ 193227 w 253745"/>
              <a:gd name="connsiteY128" fmla="*/ 261567 h 292487"/>
              <a:gd name="connsiteX129" fmla="*/ 195994 w 253745"/>
              <a:gd name="connsiteY129" fmla="*/ 261266 h 292487"/>
              <a:gd name="connsiteX130" fmla="*/ 196836 w 253745"/>
              <a:gd name="connsiteY130" fmla="*/ 266800 h 292487"/>
              <a:gd name="connsiteX131" fmla="*/ 210733 w 253745"/>
              <a:gd name="connsiteY131" fmla="*/ 264635 h 292487"/>
              <a:gd name="connsiteX132" fmla="*/ 212237 w 253745"/>
              <a:gd name="connsiteY132" fmla="*/ 274801 h 292487"/>
              <a:gd name="connsiteX133" fmla="*/ 211816 w 253745"/>
              <a:gd name="connsiteY133" fmla="*/ 276065 h 292487"/>
              <a:gd name="connsiteX134" fmla="*/ 211635 w 253745"/>
              <a:gd name="connsiteY134" fmla="*/ 276847 h 292487"/>
              <a:gd name="connsiteX135" fmla="*/ 211695 w 253745"/>
              <a:gd name="connsiteY135" fmla="*/ 278772 h 292487"/>
              <a:gd name="connsiteX136" fmla="*/ 211455 w 253745"/>
              <a:gd name="connsiteY136" fmla="*/ 279494 h 292487"/>
              <a:gd name="connsiteX137" fmla="*/ 211094 w 253745"/>
              <a:gd name="connsiteY137" fmla="*/ 280095 h 292487"/>
              <a:gd name="connsiteX138" fmla="*/ 210913 w 253745"/>
              <a:gd name="connsiteY138" fmla="*/ 280155 h 292487"/>
              <a:gd name="connsiteX139" fmla="*/ 210372 w 253745"/>
              <a:gd name="connsiteY139" fmla="*/ 280516 h 292487"/>
              <a:gd name="connsiteX140" fmla="*/ 209771 w 253745"/>
              <a:gd name="connsiteY140" fmla="*/ 280937 h 292487"/>
              <a:gd name="connsiteX141" fmla="*/ 209530 w 253745"/>
              <a:gd name="connsiteY141" fmla="*/ 281298 h 292487"/>
              <a:gd name="connsiteX142" fmla="*/ 209169 w 253745"/>
              <a:gd name="connsiteY142" fmla="*/ 282261 h 292487"/>
              <a:gd name="connsiteX143" fmla="*/ 167359 w 253745"/>
              <a:gd name="connsiteY143" fmla="*/ 288397 h 292487"/>
              <a:gd name="connsiteX144" fmla="*/ 135235 w 253745"/>
              <a:gd name="connsiteY144" fmla="*/ 292488 h 292487"/>
              <a:gd name="connsiteX145" fmla="*/ 133129 w 253745"/>
              <a:gd name="connsiteY145" fmla="*/ 275644 h 292487"/>
              <a:gd name="connsiteX146" fmla="*/ 127595 w 253745"/>
              <a:gd name="connsiteY146" fmla="*/ 276245 h 292487"/>
              <a:gd name="connsiteX147" fmla="*/ 125610 w 253745"/>
              <a:gd name="connsiteY147" fmla="*/ 259341 h 292487"/>
              <a:gd name="connsiteX148" fmla="*/ 123625 w 253745"/>
              <a:gd name="connsiteY148" fmla="*/ 242436 h 292487"/>
              <a:gd name="connsiteX149" fmla="*/ 139927 w 253745"/>
              <a:gd name="connsiteY149" fmla="*/ 240451 h 292487"/>
              <a:gd name="connsiteX150" fmla="*/ 137762 w 253745"/>
              <a:gd name="connsiteY150" fmla="*/ 223366 h 292487"/>
              <a:gd name="connsiteX151" fmla="*/ 122722 w 253745"/>
              <a:gd name="connsiteY151" fmla="*/ 225231 h 292487"/>
              <a:gd name="connsiteX152" fmla="*/ 121880 w 253745"/>
              <a:gd name="connsiteY152" fmla="*/ 219817 h 292487"/>
              <a:gd name="connsiteX153" fmla="*/ 116526 w 253745"/>
              <a:gd name="connsiteY153" fmla="*/ 220539 h 292487"/>
              <a:gd name="connsiteX154" fmla="*/ 105096 w 253745"/>
              <a:gd name="connsiteY154" fmla="*/ 221923 h 292487"/>
              <a:gd name="connsiteX155" fmla="*/ 103592 w 253745"/>
              <a:gd name="connsiteY155" fmla="*/ 210854 h 292487"/>
              <a:gd name="connsiteX156" fmla="*/ 86928 w 253745"/>
              <a:gd name="connsiteY156" fmla="*/ 212839 h 292487"/>
              <a:gd name="connsiteX157" fmla="*/ 88311 w 253745"/>
              <a:gd name="connsiteY157" fmla="*/ 224028 h 292487"/>
              <a:gd name="connsiteX158" fmla="*/ 70806 w 253745"/>
              <a:gd name="connsiteY158" fmla="*/ 226314 h 292487"/>
              <a:gd name="connsiteX159" fmla="*/ 72009 w 253745"/>
              <a:gd name="connsiteY159" fmla="*/ 234736 h 292487"/>
              <a:gd name="connsiteX160" fmla="*/ 61481 w 253745"/>
              <a:gd name="connsiteY160" fmla="*/ 236180 h 292487"/>
              <a:gd name="connsiteX161" fmla="*/ 56247 w 253745"/>
              <a:gd name="connsiteY161" fmla="*/ 236842 h 292487"/>
              <a:gd name="connsiteX162" fmla="*/ 56609 w 253745"/>
              <a:gd name="connsiteY162" fmla="*/ 239609 h 292487"/>
              <a:gd name="connsiteX163" fmla="*/ 40366 w 253745"/>
              <a:gd name="connsiteY163" fmla="*/ 241353 h 292487"/>
              <a:gd name="connsiteX164" fmla="*/ 38501 w 253745"/>
              <a:gd name="connsiteY164" fmla="*/ 224509 h 292487"/>
              <a:gd name="connsiteX165" fmla="*/ 38080 w 253745"/>
              <a:gd name="connsiteY165" fmla="*/ 224630 h 292487"/>
              <a:gd name="connsiteX166" fmla="*/ 34771 w 253745"/>
              <a:gd name="connsiteY166" fmla="*/ 196957 h 292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253745" h="292487">
                <a:moveTo>
                  <a:pt x="34771" y="196957"/>
                </a:moveTo>
                <a:lnTo>
                  <a:pt x="34169" y="191422"/>
                </a:lnTo>
                <a:lnTo>
                  <a:pt x="36877" y="191122"/>
                </a:lnTo>
                <a:lnTo>
                  <a:pt x="34951" y="174458"/>
                </a:lnTo>
                <a:lnTo>
                  <a:pt x="32184" y="174759"/>
                </a:lnTo>
                <a:lnTo>
                  <a:pt x="31643" y="170849"/>
                </a:lnTo>
                <a:lnTo>
                  <a:pt x="31523" y="169104"/>
                </a:lnTo>
                <a:lnTo>
                  <a:pt x="35493" y="168683"/>
                </a:lnTo>
                <a:lnTo>
                  <a:pt x="34711" y="161825"/>
                </a:lnTo>
                <a:lnTo>
                  <a:pt x="35493" y="161644"/>
                </a:lnTo>
                <a:lnTo>
                  <a:pt x="34050" y="150094"/>
                </a:lnTo>
                <a:lnTo>
                  <a:pt x="31824" y="133250"/>
                </a:lnTo>
                <a:lnTo>
                  <a:pt x="14378" y="135476"/>
                </a:lnTo>
                <a:lnTo>
                  <a:pt x="14197" y="134333"/>
                </a:lnTo>
                <a:lnTo>
                  <a:pt x="12994" y="134453"/>
                </a:lnTo>
                <a:lnTo>
                  <a:pt x="13114" y="133370"/>
                </a:lnTo>
                <a:lnTo>
                  <a:pt x="11310" y="133129"/>
                </a:lnTo>
                <a:lnTo>
                  <a:pt x="7098" y="133671"/>
                </a:lnTo>
                <a:lnTo>
                  <a:pt x="4993" y="134333"/>
                </a:lnTo>
                <a:lnTo>
                  <a:pt x="2166" y="111473"/>
                </a:lnTo>
                <a:lnTo>
                  <a:pt x="0" y="94087"/>
                </a:lnTo>
                <a:lnTo>
                  <a:pt x="17085" y="91981"/>
                </a:lnTo>
                <a:lnTo>
                  <a:pt x="40245" y="88974"/>
                </a:lnTo>
                <a:lnTo>
                  <a:pt x="38200" y="74115"/>
                </a:lnTo>
                <a:lnTo>
                  <a:pt x="37118" y="66535"/>
                </a:lnTo>
                <a:lnTo>
                  <a:pt x="35673" y="55225"/>
                </a:lnTo>
                <a:lnTo>
                  <a:pt x="34350" y="55646"/>
                </a:lnTo>
                <a:lnTo>
                  <a:pt x="33388" y="50473"/>
                </a:lnTo>
                <a:lnTo>
                  <a:pt x="44817" y="48187"/>
                </a:lnTo>
                <a:lnTo>
                  <a:pt x="54263" y="46261"/>
                </a:lnTo>
                <a:lnTo>
                  <a:pt x="70866" y="42953"/>
                </a:lnTo>
                <a:lnTo>
                  <a:pt x="91861" y="35433"/>
                </a:lnTo>
                <a:lnTo>
                  <a:pt x="90898" y="30500"/>
                </a:lnTo>
                <a:lnTo>
                  <a:pt x="95050" y="29417"/>
                </a:lnTo>
                <a:lnTo>
                  <a:pt x="101366" y="28335"/>
                </a:lnTo>
                <a:lnTo>
                  <a:pt x="114661" y="25748"/>
                </a:lnTo>
                <a:lnTo>
                  <a:pt x="122361" y="24424"/>
                </a:lnTo>
                <a:lnTo>
                  <a:pt x="126392" y="22920"/>
                </a:lnTo>
                <a:lnTo>
                  <a:pt x="137400" y="21115"/>
                </a:lnTo>
                <a:lnTo>
                  <a:pt x="142815" y="20033"/>
                </a:lnTo>
                <a:lnTo>
                  <a:pt x="142033" y="15822"/>
                </a:lnTo>
                <a:lnTo>
                  <a:pt x="144620" y="14679"/>
                </a:lnTo>
                <a:lnTo>
                  <a:pt x="143657" y="12272"/>
                </a:lnTo>
                <a:lnTo>
                  <a:pt x="142875" y="12393"/>
                </a:lnTo>
                <a:lnTo>
                  <a:pt x="142453" y="10347"/>
                </a:lnTo>
                <a:lnTo>
                  <a:pt x="147146" y="9264"/>
                </a:lnTo>
                <a:lnTo>
                  <a:pt x="145642" y="8242"/>
                </a:lnTo>
                <a:lnTo>
                  <a:pt x="149673" y="7399"/>
                </a:lnTo>
                <a:lnTo>
                  <a:pt x="149132" y="4572"/>
                </a:lnTo>
                <a:lnTo>
                  <a:pt x="167841" y="782"/>
                </a:lnTo>
                <a:lnTo>
                  <a:pt x="169345" y="7039"/>
                </a:lnTo>
                <a:lnTo>
                  <a:pt x="188295" y="0"/>
                </a:lnTo>
                <a:lnTo>
                  <a:pt x="190700" y="13836"/>
                </a:lnTo>
                <a:lnTo>
                  <a:pt x="192505" y="14979"/>
                </a:lnTo>
                <a:lnTo>
                  <a:pt x="191904" y="16483"/>
                </a:lnTo>
                <a:lnTo>
                  <a:pt x="193889" y="20394"/>
                </a:lnTo>
                <a:lnTo>
                  <a:pt x="195694" y="22800"/>
                </a:lnTo>
                <a:lnTo>
                  <a:pt x="194611" y="22740"/>
                </a:lnTo>
                <a:lnTo>
                  <a:pt x="196054" y="23943"/>
                </a:lnTo>
                <a:lnTo>
                  <a:pt x="196175" y="26770"/>
                </a:lnTo>
                <a:lnTo>
                  <a:pt x="197198" y="26409"/>
                </a:lnTo>
                <a:lnTo>
                  <a:pt x="198040" y="27793"/>
                </a:lnTo>
                <a:lnTo>
                  <a:pt x="197077" y="28034"/>
                </a:lnTo>
                <a:lnTo>
                  <a:pt x="197198" y="29056"/>
                </a:lnTo>
                <a:lnTo>
                  <a:pt x="199303" y="29357"/>
                </a:lnTo>
                <a:lnTo>
                  <a:pt x="199183" y="30500"/>
                </a:lnTo>
                <a:lnTo>
                  <a:pt x="196776" y="30861"/>
                </a:lnTo>
                <a:lnTo>
                  <a:pt x="196536" y="31523"/>
                </a:lnTo>
                <a:lnTo>
                  <a:pt x="192986" y="31643"/>
                </a:lnTo>
                <a:lnTo>
                  <a:pt x="193227" y="32846"/>
                </a:lnTo>
                <a:lnTo>
                  <a:pt x="187211" y="33869"/>
                </a:lnTo>
                <a:lnTo>
                  <a:pt x="188836" y="43494"/>
                </a:lnTo>
                <a:lnTo>
                  <a:pt x="195513" y="42231"/>
                </a:lnTo>
                <a:lnTo>
                  <a:pt x="196175" y="46442"/>
                </a:lnTo>
                <a:lnTo>
                  <a:pt x="204356" y="45239"/>
                </a:lnTo>
                <a:lnTo>
                  <a:pt x="205078" y="50533"/>
                </a:lnTo>
                <a:lnTo>
                  <a:pt x="208808" y="49570"/>
                </a:lnTo>
                <a:lnTo>
                  <a:pt x="212417" y="49630"/>
                </a:lnTo>
                <a:lnTo>
                  <a:pt x="212057" y="50894"/>
                </a:lnTo>
                <a:lnTo>
                  <a:pt x="214042" y="50833"/>
                </a:lnTo>
                <a:lnTo>
                  <a:pt x="221441" y="49630"/>
                </a:lnTo>
                <a:lnTo>
                  <a:pt x="221983" y="52337"/>
                </a:lnTo>
                <a:lnTo>
                  <a:pt x="223306" y="52157"/>
                </a:lnTo>
                <a:lnTo>
                  <a:pt x="223427" y="53541"/>
                </a:lnTo>
                <a:lnTo>
                  <a:pt x="224870" y="53240"/>
                </a:lnTo>
                <a:lnTo>
                  <a:pt x="224991" y="54202"/>
                </a:lnTo>
                <a:lnTo>
                  <a:pt x="233292" y="52638"/>
                </a:lnTo>
                <a:lnTo>
                  <a:pt x="234254" y="58173"/>
                </a:lnTo>
                <a:lnTo>
                  <a:pt x="225953" y="59737"/>
                </a:lnTo>
                <a:lnTo>
                  <a:pt x="227637" y="69362"/>
                </a:lnTo>
                <a:lnTo>
                  <a:pt x="230405" y="84702"/>
                </a:lnTo>
                <a:lnTo>
                  <a:pt x="246407" y="81695"/>
                </a:lnTo>
                <a:lnTo>
                  <a:pt x="250738" y="105758"/>
                </a:lnTo>
                <a:lnTo>
                  <a:pt x="253746" y="122782"/>
                </a:lnTo>
                <a:lnTo>
                  <a:pt x="237624" y="125730"/>
                </a:lnTo>
                <a:lnTo>
                  <a:pt x="237744" y="126392"/>
                </a:lnTo>
                <a:lnTo>
                  <a:pt x="232330" y="127354"/>
                </a:lnTo>
                <a:lnTo>
                  <a:pt x="233353" y="132889"/>
                </a:lnTo>
                <a:lnTo>
                  <a:pt x="222524" y="134694"/>
                </a:lnTo>
                <a:lnTo>
                  <a:pt x="223487" y="140228"/>
                </a:lnTo>
                <a:lnTo>
                  <a:pt x="207183" y="142935"/>
                </a:lnTo>
                <a:lnTo>
                  <a:pt x="209229" y="153884"/>
                </a:lnTo>
                <a:lnTo>
                  <a:pt x="192986" y="156531"/>
                </a:lnTo>
                <a:lnTo>
                  <a:pt x="194310" y="164773"/>
                </a:lnTo>
                <a:lnTo>
                  <a:pt x="195814" y="173014"/>
                </a:lnTo>
                <a:lnTo>
                  <a:pt x="204056" y="171630"/>
                </a:lnTo>
                <a:lnTo>
                  <a:pt x="206823" y="188174"/>
                </a:lnTo>
                <a:lnTo>
                  <a:pt x="215004" y="186911"/>
                </a:lnTo>
                <a:lnTo>
                  <a:pt x="217711" y="201348"/>
                </a:lnTo>
                <a:lnTo>
                  <a:pt x="203274" y="203574"/>
                </a:lnTo>
                <a:lnTo>
                  <a:pt x="202611" y="204417"/>
                </a:lnTo>
                <a:lnTo>
                  <a:pt x="199905" y="205499"/>
                </a:lnTo>
                <a:lnTo>
                  <a:pt x="199724" y="206522"/>
                </a:lnTo>
                <a:lnTo>
                  <a:pt x="200326" y="209650"/>
                </a:lnTo>
                <a:lnTo>
                  <a:pt x="199905" y="212658"/>
                </a:lnTo>
                <a:lnTo>
                  <a:pt x="200807" y="215546"/>
                </a:lnTo>
                <a:lnTo>
                  <a:pt x="203214" y="215185"/>
                </a:lnTo>
                <a:lnTo>
                  <a:pt x="204597" y="224750"/>
                </a:lnTo>
                <a:lnTo>
                  <a:pt x="197138" y="225833"/>
                </a:lnTo>
                <a:lnTo>
                  <a:pt x="196836" y="224630"/>
                </a:lnTo>
                <a:lnTo>
                  <a:pt x="193588" y="225291"/>
                </a:lnTo>
                <a:lnTo>
                  <a:pt x="193528" y="224690"/>
                </a:lnTo>
                <a:lnTo>
                  <a:pt x="187813" y="225472"/>
                </a:lnTo>
                <a:lnTo>
                  <a:pt x="189136" y="233954"/>
                </a:lnTo>
                <a:lnTo>
                  <a:pt x="186369" y="234375"/>
                </a:lnTo>
                <a:lnTo>
                  <a:pt x="189738" y="256513"/>
                </a:lnTo>
                <a:lnTo>
                  <a:pt x="190099" y="259281"/>
                </a:lnTo>
                <a:lnTo>
                  <a:pt x="192806" y="258859"/>
                </a:lnTo>
                <a:lnTo>
                  <a:pt x="193227" y="261567"/>
                </a:lnTo>
                <a:lnTo>
                  <a:pt x="195994" y="261266"/>
                </a:lnTo>
                <a:lnTo>
                  <a:pt x="196836" y="266800"/>
                </a:lnTo>
                <a:lnTo>
                  <a:pt x="210733" y="264635"/>
                </a:lnTo>
                <a:lnTo>
                  <a:pt x="212237" y="274801"/>
                </a:lnTo>
                <a:lnTo>
                  <a:pt x="211816" y="276065"/>
                </a:lnTo>
                <a:lnTo>
                  <a:pt x="211635" y="276847"/>
                </a:lnTo>
                <a:lnTo>
                  <a:pt x="211695" y="278772"/>
                </a:lnTo>
                <a:lnTo>
                  <a:pt x="211455" y="279494"/>
                </a:lnTo>
                <a:lnTo>
                  <a:pt x="211094" y="280095"/>
                </a:lnTo>
                <a:lnTo>
                  <a:pt x="210913" y="280155"/>
                </a:lnTo>
                <a:lnTo>
                  <a:pt x="210372" y="280516"/>
                </a:lnTo>
                <a:lnTo>
                  <a:pt x="209771" y="280937"/>
                </a:lnTo>
                <a:lnTo>
                  <a:pt x="209530" y="281298"/>
                </a:lnTo>
                <a:lnTo>
                  <a:pt x="209169" y="282261"/>
                </a:lnTo>
                <a:lnTo>
                  <a:pt x="167359" y="288397"/>
                </a:lnTo>
                <a:lnTo>
                  <a:pt x="135235" y="292488"/>
                </a:lnTo>
                <a:lnTo>
                  <a:pt x="133129" y="275644"/>
                </a:lnTo>
                <a:lnTo>
                  <a:pt x="127595" y="276245"/>
                </a:lnTo>
                <a:lnTo>
                  <a:pt x="125610" y="259341"/>
                </a:lnTo>
                <a:lnTo>
                  <a:pt x="123625" y="242436"/>
                </a:lnTo>
                <a:lnTo>
                  <a:pt x="139927" y="240451"/>
                </a:lnTo>
                <a:lnTo>
                  <a:pt x="137762" y="223366"/>
                </a:lnTo>
                <a:lnTo>
                  <a:pt x="122722" y="225231"/>
                </a:lnTo>
                <a:lnTo>
                  <a:pt x="121880" y="219817"/>
                </a:lnTo>
                <a:lnTo>
                  <a:pt x="116526" y="220539"/>
                </a:lnTo>
                <a:lnTo>
                  <a:pt x="105096" y="221923"/>
                </a:lnTo>
                <a:lnTo>
                  <a:pt x="103592" y="210854"/>
                </a:lnTo>
                <a:lnTo>
                  <a:pt x="86928" y="212839"/>
                </a:lnTo>
                <a:lnTo>
                  <a:pt x="88311" y="224028"/>
                </a:lnTo>
                <a:lnTo>
                  <a:pt x="70806" y="226314"/>
                </a:lnTo>
                <a:lnTo>
                  <a:pt x="72009" y="234736"/>
                </a:lnTo>
                <a:lnTo>
                  <a:pt x="61481" y="236180"/>
                </a:lnTo>
                <a:lnTo>
                  <a:pt x="56247" y="236842"/>
                </a:lnTo>
                <a:lnTo>
                  <a:pt x="56609" y="239609"/>
                </a:lnTo>
                <a:lnTo>
                  <a:pt x="40366" y="241353"/>
                </a:lnTo>
                <a:lnTo>
                  <a:pt x="38501" y="224509"/>
                </a:lnTo>
                <a:lnTo>
                  <a:pt x="38080" y="224630"/>
                </a:lnTo>
                <a:lnTo>
                  <a:pt x="34771" y="196957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" name="Freeform: Shape 318" title="OH-13">
            <a:extLst>
              <a:ext uri="{FF2B5EF4-FFF2-40B4-BE49-F238E27FC236}">
                <a16:creationId xmlns:a16="http://schemas.microsoft.com/office/drawing/2014/main" id="{0FEA8DB7-AF09-6538-5486-108F91E3D372}"/>
              </a:ext>
            </a:extLst>
          </p:cNvPr>
          <p:cNvSpPr/>
          <p:nvPr/>
        </p:nvSpPr>
        <p:spPr>
          <a:xfrm>
            <a:off x="6457890" y="3292140"/>
            <a:ext cx="59598" cy="93844"/>
          </a:xfrm>
          <a:custGeom>
            <a:avLst/>
            <a:gdLst>
              <a:gd name="connsiteX0" fmla="*/ 25507 w 74595"/>
              <a:gd name="connsiteY0" fmla="*/ 121639 h 121639"/>
              <a:gd name="connsiteX1" fmla="*/ 25146 w 74595"/>
              <a:gd name="connsiteY1" fmla="*/ 119473 h 121639"/>
              <a:gd name="connsiteX2" fmla="*/ 21176 w 74595"/>
              <a:gd name="connsiteY2" fmla="*/ 99742 h 121639"/>
              <a:gd name="connsiteX3" fmla="*/ 16182 w 74595"/>
              <a:gd name="connsiteY3" fmla="*/ 74536 h 121639"/>
              <a:gd name="connsiteX4" fmla="*/ 10528 w 74595"/>
              <a:gd name="connsiteY4" fmla="*/ 75679 h 121639"/>
              <a:gd name="connsiteX5" fmla="*/ 9144 w 74595"/>
              <a:gd name="connsiteY5" fmla="*/ 68760 h 121639"/>
              <a:gd name="connsiteX6" fmla="*/ 5053 w 74595"/>
              <a:gd name="connsiteY6" fmla="*/ 48126 h 121639"/>
              <a:gd name="connsiteX7" fmla="*/ 2526 w 74595"/>
              <a:gd name="connsiteY7" fmla="*/ 34471 h 121639"/>
              <a:gd name="connsiteX8" fmla="*/ 0 w 74595"/>
              <a:gd name="connsiteY8" fmla="*/ 21657 h 121639"/>
              <a:gd name="connsiteX9" fmla="*/ 16543 w 74595"/>
              <a:gd name="connsiteY9" fmla="*/ 18108 h 121639"/>
              <a:gd name="connsiteX10" fmla="*/ 16964 w 74595"/>
              <a:gd name="connsiteY10" fmla="*/ 17506 h 121639"/>
              <a:gd name="connsiteX11" fmla="*/ 15340 w 74595"/>
              <a:gd name="connsiteY11" fmla="*/ 15761 h 121639"/>
              <a:gd name="connsiteX12" fmla="*/ 14558 w 74595"/>
              <a:gd name="connsiteY12" fmla="*/ 13656 h 121639"/>
              <a:gd name="connsiteX13" fmla="*/ 12633 w 74595"/>
              <a:gd name="connsiteY13" fmla="*/ 12874 h 121639"/>
              <a:gd name="connsiteX14" fmla="*/ 12633 w 74595"/>
              <a:gd name="connsiteY14" fmla="*/ 11550 h 121639"/>
              <a:gd name="connsiteX15" fmla="*/ 11129 w 74595"/>
              <a:gd name="connsiteY15" fmla="*/ 9445 h 121639"/>
              <a:gd name="connsiteX16" fmla="*/ 10948 w 74595"/>
              <a:gd name="connsiteY16" fmla="*/ 6557 h 121639"/>
              <a:gd name="connsiteX17" fmla="*/ 10046 w 74595"/>
              <a:gd name="connsiteY17" fmla="*/ 6617 h 121639"/>
              <a:gd name="connsiteX18" fmla="*/ 9265 w 74595"/>
              <a:gd name="connsiteY18" fmla="*/ 5294 h 121639"/>
              <a:gd name="connsiteX19" fmla="*/ 36756 w 74595"/>
              <a:gd name="connsiteY19" fmla="*/ 120 h 121639"/>
              <a:gd name="connsiteX20" fmla="*/ 37959 w 74595"/>
              <a:gd name="connsiteY20" fmla="*/ 0 h 121639"/>
              <a:gd name="connsiteX21" fmla="*/ 46622 w 74595"/>
              <a:gd name="connsiteY21" fmla="*/ 43073 h 121639"/>
              <a:gd name="connsiteX22" fmla="*/ 48728 w 74595"/>
              <a:gd name="connsiteY22" fmla="*/ 53901 h 121639"/>
              <a:gd name="connsiteX23" fmla="*/ 50352 w 74595"/>
              <a:gd name="connsiteY23" fmla="*/ 54323 h 121639"/>
              <a:gd name="connsiteX24" fmla="*/ 51014 w 74595"/>
              <a:gd name="connsiteY24" fmla="*/ 57812 h 121639"/>
              <a:gd name="connsiteX25" fmla="*/ 52578 w 74595"/>
              <a:gd name="connsiteY25" fmla="*/ 58895 h 121639"/>
              <a:gd name="connsiteX26" fmla="*/ 53841 w 74595"/>
              <a:gd name="connsiteY26" fmla="*/ 65452 h 121639"/>
              <a:gd name="connsiteX27" fmla="*/ 56247 w 74595"/>
              <a:gd name="connsiteY27" fmla="*/ 64730 h 121639"/>
              <a:gd name="connsiteX28" fmla="*/ 58232 w 74595"/>
              <a:gd name="connsiteY28" fmla="*/ 65933 h 121639"/>
              <a:gd name="connsiteX29" fmla="*/ 64549 w 74595"/>
              <a:gd name="connsiteY29" fmla="*/ 64610 h 121639"/>
              <a:gd name="connsiteX30" fmla="*/ 69964 w 74595"/>
              <a:gd name="connsiteY30" fmla="*/ 98238 h 121639"/>
              <a:gd name="connsiteX31" fmla="*/ 68640 w 74595"/>
              <a:gd name="connsiteY31" fmla="*/ 98539 h 121639"/>
              <a:gd name="connsiteX32" fmla="*/ 68941 w 74595"/>
              <a:gd name="connsiteY32" fmla="*/ 99862 h 121639"/>
              <a:gd name="connsiteX33" fmla="*/ 68159 w 74595"/>
              <a:gd name="connsiteY33" fmla="*/ 99561 h 121639"/>
              <a:gd name="connsiteX34" fmla="*/ 68820 w 74595"/>
              <a:gd name="connsiteY34" fmla="*/ 101907 h 121639"/>
              <a:gd name="connsiteX35" fmla="*/ 66534 w 74595"/>
              <a:gd name="connsiteY35" fmla="*/ 102329 h 121639"/>
              <a:gd name="connsiteX36" fmla="*/ 66174 w 74595"/>
              <a:gd name="connsiteY36" fmla="*/ 103351 h 121639"/>
              <a:gd name="connsiteX37" fmla="*/ 68219 w 74595"/>
              <a:gd name="connsiteY37" fmla="*/ 103592 h 121639"/>
              <a:gd name="connsiteX38" fmla="*/ 73513 w 74595"/>
              <a:gd name="connsiteY38" fmla="*/ 102629 h 121639"/>
              <a:gd name="connsiteX39" fmla="*/ 74536 w 74595"/>
              <a:gd name="connsiteY39" fmla="*/ 102930 h 121639"/>
              <a:gd name="connsiteX40" fmla="*/ 74114 w 74595"/>
              <a:gd name="connsiteY40" fmla="*/ 104735 h 121639"/>
              <a:gd name="connsiteX41" fmla="*/ 74596 w 74595"/>
              <a:gd name="connsiteY41" fmla="*/ 105938 h 121639"/>
              <a:gd name="connsiteX42" fmla="*/ 73272 w 74595"/>
              <a:gd name="connsiteY42" fmla="*/ 106961 h 121639"/>
              <a:gd name="connsiteX43" fmla="*/ 72731 w 74595"/>
              <a:gd name="connsiteY43" fmla="*/ 104795 h 121639"/>
              <a:gd name="connsiteX44" fmla="*/ 70625 w 74595"/>
              <a:gd name="connsiteY44" fmla="*/ 103291 h 121639"/>
              <a:gd name="connsiteX45" fmla="*/ 69602 w 74595"/>
              <a:gd name="connsiteY45" fmla="*/ 103893 h 121639"/>
              <a:gd name="connsiteX46" fmla="*/ 66174 w 74595"/>
              <a:gd name="connsiteY46" fmla="*/ 103532 h 121639"/>
              <a:gd name="connsiteX47" fmla="*/ 65572 w 74595"/>
              <a:gd name="connsiteY47" fmla="*/ 104795 h 121639"/>
              <a:gd name="connsiteX48" fmla="*/ 64369 w 74595"/>
              <a:gd name="connsiteY48" fmla="*/ 104554 h 121639"/>
              <a:gd name="connsiteX49" fmla="*/ 64429 w 74595"/>
              <a:gd name="connsiteY49" fmla="*/ 106901 h 121639"/>
              <a:gd name="connsiteX50" fmla="*/ 62684 w 74595"/>
              <a:gd name="connsiteY50" fmla="*/ 106419 h 121639"/>
              <a:gd name="connsiteX51" fmla="*/ 61782 w 74595"/>
              <a:gd name="connsiteY51" fmla="*/ 107683 h 121639"/>
              <a:gd name="connsiteX52" fmla="*/ 62504 w 74595"/>
              <a:gd name="connsiteY52" fmla="*/ 107923 h 121639"/>
              <a:gd name="connsiteX53" fmla="*/ 63466 w 74595"/>
              <a:gd name="connsiteY53" fmla="*/ 109908 h 121639"/>
              <a:gd name="connsiteX54" fmla="*/ 65211 w 74595"/>
              <a:gd name="connsiteY54" fmla="*/ 109608 h 121639"/>
              <a:gd name="connsiteX55" fmla="*/ 65151 w 74595"/>
              <a:gd name="connsiteY55" fmla="*/ 110811 h 121639"/>
              <a:gd name="connsiteX56" fmla="*/ 63707 w 74595"/>
              <a:gd name="connsiteY56" fmla="*/ 111112 h 121639"/>
              <a:gd name="connsiteX57" fmla="*/ 62444 w 74595"/>
              <a:gd name="connsiteY57" fmla="*/ 107923 h 121639"/>
              <a:gd name="connsiteX58" fmla="*/ 59496 w 74595"/>
              <a:gd name="connsiteY58" fmla="*/ 109127 h 121639"/>
              <a:gd name="connsiteX59" fmla="*/ 59736 w 74595"/>
              <a:gd name="connsiteY59" fmla="*/ 112555 h 121639"/>
              <a:gd name="connsiteX60" fmla="*/ 56969 w 74595"/>
              <a:gd name="connsiteY60" fmla="*/ 112435 h 121639"/>
              <a:gd name="connsiteX61" fmla="*/ 57030 w 74595"/>
              <a:gd name="connsiteY61" fmla="*/ 113819 h 121639"/>
              <a:gd name="connsiteX62" fmla="*/ 55887 w 74595"/>
              <a:gd name="connsiteY62" fmla="*/ 114059 h 121639"/>
              <a:gd name="connsiteX63" fmla="*/ 53601 w 74595"/>
              <a:gd name="connsiteY63" fmla="*/ 100043 h 121639"/>
              <a:gd name="connsiteX64" fmla="*/ 44035 w 74595"/>
              <a:gd name="connsiteY64" fmla="*/ 101547 h 121639"/>
              <a:gd name="connsiteX65" fmla="*/ 44336 w 74595"/>
              <a:gd name="connsiteY65" fmla="*/ 103351 h 121639"/>
              <a:gd name="connsiteX66" fmla="*/ 46442 w 74595"/>
              <a:gd name="connsiteY66" fmla="*/ 103411 h 121639"/>
              <a:gd name="connsiteX67" fmla="*/ 45720 w 74595"/>
              <a:gd name="connsiteY67" fmla="*/ 104735 h 121639"/>
              <a:gd name="connsiteX68" fmla="*/ 43855 w 74595"/>
              <a:gd name="connsiteY68" fmla="*/ 105156 h 121639"/>
              <a:gd name="connsiteX69" fmla="*/ 42772 w 74595"/>
              <a:gd name="connsiteY69" fmla="*/ 106840 h 121639"/>
              <a:gd name="connsiteX70" fmla="*/ 43554 w 74595"/>
              <a:gd name="connsiteY70" fmla="*/ 107803 h 121639"/>
              <a:gd name="connsiteX71" fmla="*/ 41809 w 74595"/>
              <a:gd name="connsiteY71" fmla="*/ 107502 h 121639"/>
              <a:gd name="connsiteX72" fmla="*/ 41809 w 74595"/>
              <a:gd name="connsiteY72" fmla="*/ 106239 h 121639"/>
              <a:gd name="connsiteX73" fmla="*/ 40426 w 74595"/>
              <a:gd name="connsiteY73" fmla="*/ 105337 h 121639"/>
              <a:gd name="connsiteX74" fmla="*/ 40967 w 74595"/>
              <a:gd name="connsiteY74" fmla="*/ 106840 h 121639"/>
              <a:gd name="connsiteX75" fmla="*/ 40185 w 74595"/>
              <a:gd name="connsiteY75" fmla="*/ 107261 h 121639"/>
              <a:gd name="connsiteX76" fmla="*/ 42171 w 74595"/>
              <a:gd name="connsiteY76" fmla="*/ 109608 h 121639"/>
              <a:gd name="connsiteX77" fmla="*/ 42351 w 74595"/>
              <a:gd name="connsiteY77" fmla="*/ 110751 h 121639"/>
              <a:gd name="connsiteX78" fmla="*/ 40486 w 74595"/>
              <a:gd name="connsiteY78" fmla="*/ 113337 h 121639"/>
              <a:gd name="connsiteX79" fmla="*/ 42351 w 74595"/>
              <a:gd name="connsiteY79" fmla="*/ 116947 h 121639"/>
              <a:gd name="connsiteX80" fmla="*/ 43313 w 74595"/>
              <a:gd name="connsiteY80" fmla="*/ 116766 h 121639"/>
              <a:gd name="connsiteX81" fmla="*/ 43313 w 74595"/>
              <a:gd name="connsiteY81" fmla="*/ 118752 h 121639"/>
              <a:gd name="connsiteX82" fmla="*/ 42531 w 74595"/>
              <a:gd name="connsiteY82" fmla="*/ 118992 h 121639"/>
              <a:gd name="connsiteX83" fmla="*/ 41749 w 74595"/>
              <a:gd name="connsiteY83" fmla="*/ 120797 h 121639"/>
              <a:gd name="connsiteX84" fmla="*/ 40967 w 74595"/>
              <a:gd name="connsiteY84" fmla="*/ 119233 h 121639"/>
              <a:gd name="connsiteX85" fmla="*/ 27492 w 74595"/>
              <a:gd name="connsiteY85" fmla="*/ 121218 h 121639"/>
              <a:gd name="connsiteX86" fmla="*/ 25507 w 74595"/>
              <a:gd name="connsiteY86" fmla="*/ 121639 h 121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74595" h="121639">
                <a:moveTo>
                  <a:pt x="25507" y="121639"/>
                </a:moveTo>
                <a:lnTo>
                  <a:pt x="25146" y="119473"/>
                </a:lnTo>
                <a:lnTo>
                  <a:pt x="21176" y="99742"/>
                </a:lnTo>
                <a:lnTo>
                  <a:pt x="16182" y="74536"/>
                </a:lnTo>
                <a:lnTo>
                  <a:pt x="10528" y="75679"/>
                </a:lnTo>
                <a:lnTo>
                  <a:pt x="9144" y="68760"/>
                </a:lnTo>
                <a:lnTo>
                  <a:pt x="5053" y="48126"/>
                </a:lnTo>
                <a:lnTo>
                  <a:pt x="2526" y="34471"/>
                </a:lnTo>
                <a:lnTo>
                  <a:pt x="0" y="21657"/>
                </a:lnTo>
                <a:lnTo>
                  <a:pt x="16543" y="18108"/>
                </a:lnTo>
                <a:lnTo>
                  <a:pt x="16964" y="17506"/>
                </a:lnTo>
                <a:lnTo>
                  <a:pt x="15340" y="15761"/>
                </a:lnTo>
                <a:lnTo>
                  <a:pt x="14558" y="13656"/>
                </a:lnTo>
                <a:lnTo>
                  <a:pt x="12633" y="12874"/>
                </a:lnTo>
                <a:lnTo>
                  <a:pt x="12633" y="11550"/>
                </a:lnTo>
                <a:lnTo>
                  <a:pt x="11129" y="9445"/>
                </a:lnTo>
                <a:lnTo>
                  <a:pt x="10948" y="6557"/>
                </a:lnTo>
                <a:lnTo>
                  <a:pt x="10046" y="6617"/>
                </a:lnTo>
                <a:lnTo>
                  <a:pt x="9265" y="5294"/>
                </a:lnTo>
                <a:lnTo>
                  <a:pt x="36756" y="120"/>
                </a:lnTo>
                <a:lnTo>
                  <a:pt x="37959" y="0"/>
                </a:lnTo>
                <a:lnTo>
                  <a:pt x="46622" y="43073"/>
                </a:lnTo>
                <a:lnTo>
                  <a:pt x="48728" y="53901"/>
                </a:lnTo>
                <a:lnTo>
                  <a:pt x="50352" y="54323"/>
                </a:lnTo>
                <a:lnTo>
                  <a:pt x="51014" y="57812"/>
                </a:lnTo>
                <a:lnTo>
                  <a:pt x="52578" y="58895"/>
                </a:lnTo>
                <a:lnTo>
                  <a:pt x="53841" y="65452"/>
                </a:lnTo>
                <a:lnTo>
                  <a:pt x="56247" y="64730"/>
                </a:lnTo>
                <a:lnTo>
                  <a:pt x="58232" y="65933"/>
                </a:lnTo>
                <a:lnTo>
                  <a:pt x="64549" y="64610"/>
                </a:lnTo>
                <a:lnTo>
                  <a:pt x="69964" y="98238"/>
                </a:lnTo>
                <a:lnTo>
                  <a:pt x="68640" y="98539"/>
                </a:lnTo>
                <a:lnTo>
                  <a:pt x="68941" y="99862"/>
                </a:lnTo>
                <a:lnTo>
                  <a:pt x="68159" y="99561"/>
                </a:lnTo>
                <a:lnTo>
                  <a:pt x="68820" y="101907"/>
                </a:lnTo>
                <a:lnTo>
                  <a:pt x="66534" y="102329"/>
                </a:lnTo>
                <a:lnTo>
                  <a:pt x="66174" y="103351"/>
                </a:lnTo>
                <a:lnTo>
                  <a:pt x="68219" y="103592"/>
                </a:lnTo>
                <a:lnTo>
                  <a:pt x="73513" y="102629"/>
                </a:lnTo>
                <a:lnTo>
                  <a:pt x="74536" y="102930"/>
                </a:lnTo>
                <a:lnTo>
                  <a:pt x="74114" y="104735"/>
                </a:lnTo>
                <a:lnTo>
                  <a:pt x="74596" y="105938"/>
                </a:lnTo>
                <a:lnTo>
                  <a:pt x="73272" y="106961"/>
                </a:lnTo>
                <a:lnTo>
                  <a:pt x="72731" y="104795"/>
                </a:lnTo>
                <a:lnTo>
                  <a:pt x="70625" y="103291"/>
                </a:lnTo>
                <a:lnTo>
                  <a:pt x="69602" y="103893"/>
                </a:lnTo>
                <a:lnTo>
                  <a:pt x="66174" y="103532"/>
                </a:lnTo>
                <a:lnTo>
                  <a:pt x="65572" y="104795"/>
                </a:lnTo>
                <a:lnTo>
                  <a:pt x="64369" y="104554"/>
                </a:lnTo>
                <a:lnTo>
                  <a:pt x="64429" y="106901"/>
                </a:lnTo>
                <a:lnTo>
                  <a:pt x="62684" y="106419"/>
                </a:lnTo>
                <a:lnTo>
                  <a:pt x="61782" y="107683"/>
                </a:lnTo>
                <a:lnTo>
                  <a:pt x="62504" y="107923"/>
                </a:lnTo>
                <a:lnTo>
                  <a:pt x="63466" y="109908"/>
                </a:lnTo>
                <a:lnTo>
                  <a:pt x="65211" y="109608"/>
                </a:lnTo>
                <a:lnTo>
                  <a:pt x="65151" y="110811"/>
                </a:lnTo>
                <a:lnTo>
                  <a:pt x="63707" y="111112"/>
                </a:lnTo>
                <a:lnTo>
                  <a:pt x="62444" y="107923"/>
                </a:lnTo>
                <a:lnTo>
                  <a:pt x="59496" y="109127"/>
                </a:lnTo>
                <a:lnTo>
                  <a:pt x="59736" y="112555"/>
                </a:lnTo>
                <a:lnTo>
                  <a:pt x="56969" y="112435"/>
                </a:lnTo>
                <a:lnTo>
                  <a:pt x="57030" y="113819"/>
                </a:lnTo>
                <a:lnTo>
                  <a:pt x="55887" y="114059"/>
                </a:lnTo>
                <a:lnTo>
                  <a:pt x="53601" y="100043"/>
                </a:lnTo>
                <a:lnTo>
                  <a:pt x="44035" y="101547"/>
                </a:lnTo>
                <a:lnTo>
                  <a:pt x="44336" y="103351"/>
                </a:lnTo>
                <a:lnTo>
                  <a:pt x="46442" y="103411"/>
                </a:lnTo>
                <a:lnTo>
                  <a:pt x="45720" y="104735"/>
                </a:lnTo>
                <a:lnTo>
                  <a:pt x="43855" y="105156"/>
                </a:lnTo>
                <a:lnTo>
                  <a:pt x="42772" y="106840"/>
                </a:lnTo>
                <a:lnTo>
                  <a:pt x="43554" y="107803"/>
                </a:lnTo>
                <a:lnTo>
                  <a:pt x="41809" y="107502"/>
                </a:lnTo>
                <a:lnTo>
                  <a:pt x="41809" y="106239"/>
                </a:lnTo>
                <a:lnTo>
                  <a:pt x="40426" y="105337"/>
                </a:lnTo>
                <a:lnTo>
                  <a:pt x="40967" y="106840"/>
                </a:lnTo>
                <a:lnTo>
                  <a:pt x="40185" y="107261"/>
                </a:lnTo>
                <a:lnTo>
                  <a:pt x="42171" y="109608"/>
                </a:lnTo>
                <a:lnTo>
                  <a:pt x="42351" y="110751"/>
                </a:lnTo>
                <a:lnTo>
                  <a:pt x="40486" y="113337"/>
                </a:lnTo>
                <a:lnTo>
                  <a:pt x="42351" y="116947"/>
                </a:lnTo>
                <a:lnTo>
                  <a:pt x="43313" y="116766"/>
                </a:lnTo>
                <a:lnTo>
                  <a:pt x="43313" y="118752"/>
                </a:lnTo>
                <a:lnTo>
                  <a:pt x="42531" y="118992"/>
                </a:lnTo>
                <a:lnTo>
                  <a:pt x="41749" y="120797"/>
                </a:lnTo>
                <a:lnTo>
                  <a:pt x="40967" y="119233"/>
                </a:lnTo>
                <a:lnTo>
                  <a:pt x="27492" y="121218"/>
                </a:lnTo>
                <a:lnTo>
                  <a:pt x="25507" y="121639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" name="Freeform: Shape 319" title="OH-14">
            <a:extLst>
              <a:ext uri="{FF2B5EF4-FFF2-40B4-BE49-F238E27FC236}">
                <a16:creationId xmlns:a16="http://schemas.microsoft.com/office/drawing/2014/main" id="{B4668B99-F637-4C1C-FB76-53A4EDE14905}"/>
              </a:ext>
            </a:extLst>
          </p:cNvPr>
          <p:cNvSpPr/>
          <p:nvPr/>
        </p:nvSpPr>
        <p:spPr>
          <a:xfrm>
            <a:off x="6468848" y="3181959"/>
            <a:ext cx="122512" cy="161048"/>
          </a:xfrm>
          <a:custGeom>
            <a:avLst/>
            <a:gdLst>
              <a:gd name="connsiteX0" fmla="*/ 119473 w 153342"/>
              <a:gd name="connsiteY0" fmla="*/ 0 h 208747"/>
              <a:gd name="connsiteX1" fmla="*/ 120075 w 153342"/>
              <a:gd name="connsiteY1" fmla="*/ 3008 h 208747"/>
              <a:gd name="connsiteX2" fmla="*/ 120556 w 153342"/>
              <a:gd name="connsiteY2" fmla="*/ 5113 h 208747"/>
              <a:gd name="connsiteX3" fmla="*/ 121098 w 153342"/>
              <a:gd name="connsiteY3" fmla="*/ 7520 h 208747"/>
              <a:gd name="connsiteX4" fmla="*/ 121579 w 153342"/>
              <a:gd name="connsiteY4" fmla="*/ 9926 h 208747"/>
              <a:gd name="connsiteX5" fmla="*/ 122361 w 153342"/>
              <a:gd name="connsiteY5" fmla="*/ 13175 h 208747"/>
              <a:gd name="connsiteX6" fmla="*/ 122962 w 153342"/>
              <a:gd name="connsiteY6" fmla="*/ 16543 h 208747"/>
              <a:gd name="connsiteX7" fmla="*/ 123083 w 153342"/>
              <a:gd name="connsiteY7" fmla="*/ 17145 h 208747"/>
              <a:gd name="connsiteX8" fmla="*/ 123985 w 153342"/>
              <a:gd name="connsiteY8" fmla="*/ 21476 h 208747"/>
              <a:gd name="connsiteX9" fmla="*/ 124767 w 153342"/>
              <a:gd name="connsiteY9" fmla="*/ 24845 h 208747"/>
              <a:gd name="connsiteX10" fmla="*/ 128437 w 153342"/>
              <a:gd name="connsiteY10" fmla="*/ 41930 h 208747"/>
              <a:gd name="connsiteX11" fmla="*/ 128918 w 153342"/>
              <a:gd name="connsiteY11" fmla="*/ 44096 h 208747"/>
              <a:gd name="connsiteX12" fmla="*/ 129941 w 153342"/>
              <a:gd name="connsiteY12" fmla="*/ 49029 h 208747"/>
              <a:gd name="connsiteX13" fmla="*/ 130963 w 153342"/>
              <a:gd name="connsiteY13" fmla="*/ 53841 h 208747"/>
              <a:gd name="connsiteX14" fmla="*/ 132467 w 153342"/>
              <a:gd name="connsiteY14" fmla="*/ 60519 h 208747"/>
              <a:gd name="connsiteX15" fmla="*/ 132467 w 153342"/>
              <a:gd name="connsiteY15" fmla="*/ 60820 h 208747"/>
              <a:gd name="connsiteX16" fmla="*/ 133550 w 153342"/>
              <a:gd name="connsiteY16" fmla="*/ 65692 h 208747"/>
              <a:gd name="connsiteX17" fmla="*/ 134272 w 153342"/>
              <a:gd name="connsiteY17" fmla="*/ 69121 h 208747"/>
              <a:gd name="connsiteX18" fmla="*/ 136859 w 153342"/>
              <a:gd name="connsiteY18" fmla="*/ 80852 h 208747"/>
              <a:gd name="connsiteX19" fmla="*/ 137340 w 153342"/>
              <a:gd name="connsiteY19" fmla="*/ 83138 h 208747"/>
              <a:gd name="connsiteX20" fmla="*/ 138844 w 153342"/>
              <a:gd name="connsiteY20" fmla="*/ 90056 h 208747"/>
              <a:gd name="connsiteX21" fmla="*/ 139686 w 153342"/>
              <a:gd name="connsiteY21" fmla="*/ 93906 h 208747"/>
              <a:gd name="connsiteX22" fmla="*/ 142514 w 153342"/>
              <a:gd name="connsiteY22" fmla="*/ 106901 h 208747"/>
              <a:gd name="connsiteX23" fmla="*/ 143115 w 153342"/>
              <a:gd name="connsiteY23" fmla="*/ 110149 h 208747"/>
              <a:gd name="connsiteX24" fmla="*/ 144078 w 153342"/>
              <a:gd name="connsiteY24" fmla="*/ 114360 h 208747"/>
              <a:gd name="connsiteX25" fmla="*/ 144198 w 153342"/>
              <a:gd name="connsiteY25" fmla="*/ 114962 h 208747"/>
              <a:gd name="connsiteX26" fmla="*/ 144740 w 153342"/>
              <a:gd name="connsiteY26" fmla="*/ 117428 h 208747"/>
              <a:gd name="connsiteX27" fmla="*/ 145101 w 153342"/>
              <a:gd name="connsiteY27" fmla="*/ 118872 h 208747"/>
              <a:gd name="connsiteX28" fmla="*/ 146183 w 153342"/>
              <a:gd name="connsiteY28" fmla="*/ 124286 h 208747"/>
              <a:gd name="connsiteX29" fmla="*/ 146484 w 153342"/>
              <a:gd name="connsiteY29" fmla="*/ 125369 h 208747"/>
              <a:gd name="connsiteX30" fmla="*/ 147567 w 153342"/>
              <a:gd name="connsiteY30" fmla="*/ 130663 h 208747"/>
              <a:gd name="connsiteX31" fmla="*/ 148650 w 153342"/>
              <a:gd name="connsiteY31" fmla="*/ 135776 h 208747"/>
              <a:gd name="connsiteX32" fmla="*/ 148650 w 153342"/>
              <a:gd name="connsiteY32" fmla="*/ 136017 h 208747"/>
              <a:gd name="connsiteX33" fmla="*/ 148951 w 153342"/>
              <a:gd name="connsiteY33" fmla="*/ 136979 h 208747"/>
              <a:gd name="connsiteX34" fmla="*/ 149312 w 153342"/>
              <a:gd name="connsiteY34" fmla="*/ 138905 h 208747"/>
              <a:gd name="connsiteX35" fmla="*/ 149312 w 153342"/>
              <a:gd name="connsiteY35" fmla="*/ 139085 h 208747"/>
              <a:gd name="connsiteX36" fmla="*/ 149492 w 153342"/>
              <a:gd name="connsiteY36" fmla="*/ 139386 h 208747"/>
              <a:gd name="connsiteX37" fmla="*/ 149492 w 153342"/>
              <a:gd name="connsiteY37" fmla="*/ 139566 h 208747"/>
              <a:gd name="connsiteX38" fmla="*/ 149552 w 153342"/>
              <a:gd name="connsiteY38" fmla="*/ 139807 h 208747"/>
              <a:gd name="connsiteX39" fmla="*/ 149552 w 153342"/>
              <a:gd name="connsiteY39" fmla="*/ 140288 h 208747"/>
              <a:gd name="connsiteX40" fmla="*/ 149673 w 153342"/>
              <a:gd name="connsiteY40" fmla="*/ 140469 h 208747"/>
              <a:gd name="connsiteX41" fmla="*/ 149853 w 153342"/>
              <a:gd name="connsiteY41" fmla="*/ 141130 h 208747"/>
              <a:gd name="connsiteX42" fmla="*/ 149973 w 153342"/>
              <a:gd name="connsiteY42" fmla="*/ 141552 h 208747"/>
              <a:gd name="connsiteX43" fmla="*/ 150335 w 153342"/>
              <a:gd name="connsiteY43" fmla="*/ 143116 h 208747"/>
              <a:gd name="connsiteX44" fmla="*/ 150335 w 153342"/>
              <a:gd name="connsiteY44" fmla="*/ 143416 h 208747"/>
              <a:gd name="connsiteX45" fmla="*/ 151236 w 153342"/>
              <a:gd name="connsiteY45" fmla="*/ 147627 h 208747"/>
              <a:gd name="connsiteX46" fmla="*/ 151236 w 153342"/>
              <a:gd name="connsiteY46" fmla="*/ 147928 h 208747"/>
              <a:gd name="connsiteX47" fmla="*/ 151778 w 153342"/>
              <a:gd name="connsiteY47" fmla="*/ 150034 h 208747"/>
              <a:gd name="connsiteX48" fmla="*/ 152681 w 153342"/>
              <a:gd name="connsiteY48" fmla="*/ 154305 h 208747"/>
              <a:gd name="connsiteX49" fmla="*/ 153162 w 153342"/>
              <a:gd name="connsiteY49" fmla="*/ 156471 h 208747"/>
              <a:gd name="connsiteX50" fmla="*/ 153162 w 153342"/>
              <a:gd name="connsiteY50" fmla="*/ 156892 h 208747"/>
              <a:gd name="connsiteX51" fmla="*/ 153342 w 153342"/>
              <a:gd name="connsiteY51" fmla="*/ 157493 h 208747"/>
              <a:gd name="connsiteX52" fmla="*/ 142574 w 153342"/>
              <a:gd name="connsiteY52" fmla="*/ 159779 h 208747"/>
              <a:gd name="connsiteX53" fmla="*/ 102448 w 153342"/>
              <a:gd name="connsiteY53" fmla="*/ 168081 h 208747"/>
              <a:gd name="connsiteX54" fmla="*/ 86387 w 153342"/>
              <a:gd name="connsiteY54" fmla="*/ 171630 h 208747"/>
              <a:gd name="connsiteX55" fmla="*/ 89996 w 153342"/>
              <a:gd name="connsiteY55" fmla="*/ 188776 h 208747"/>
              <a:gd name="connsiteX56" fmla="*/ 92222 w 153342"/>
              <a:gd name="connsiteY56" fmla="*/ 198882 h 208747"/>
              <a:gd name="connsiteX57" fmla="*/ 64429 w 153342"/>
              <a:gd name="connsiteY57" fmla="*/ 204657 h 208747"/>
              <a:gd name="connsiteX58" fmla="*/ 50833 w 153342"/>
              <a:gd name="connsiteY58" fmla="*/ 207424 h 208747"/>
              <a:gd name="connsiteX59" fmla="*/ 44576 w 153342"/>
              <a:gd name="connsiteY59" fmla="*/ 208748 h 208747"/>
              <a:gd name="connsiteX60" fmla="*/ 42531 w 153342"/>
              <a:gd name="connsiteY60" fmla="*/ 207545 h 208747"/>
              <a:gd name="connsiteX61" fmla="*/ 40125 w 153342"/>
              <a:gd name="connsiteY61" fmla="*/ 208146 h 208747"/>
              <a:gd name="connsiteX62" fmla="*/ 38862 w 153342"/>
              <a:gd name="connsiteY62" fmla="*/ 201769 h 208747"/>
              <a:gd name="connsiteX63" fmla="*/ 37298 w 153342"/>
              <a:gd name="connsiteY63" fmla="*/ 200626 h 208747"/>
              <a:gd name="connsiteX64" fmla="*/ 36636 w 153342"/>
              <a:gd name="connsiteY64" fmla="*/ 197137 h 208747"/>
              <a:gd name="connsiteX65" fmla="*/ 35012 w 153342"/>
              <a:gd name="connsiteY65" fmla="*/ 196656 h 208747"/>
              <a:gd name="connsiteX66" fmla="*/ 32906 w 153342"/>
              <a:gd name="connsiteY66" fmla="*/ 185828 h 208747"/>
              <a:gd name="connsiteX67" fmla="*/ 24243 w 153342"/>
              <a:gd name="connsiteY67" fmla="*/ 142815 h 208747"/>
              <a:gd name="connsiteX68" fmla="*/ 21235 w 153342"/>
              <a:gd name="connsiteY68" fmla="*/ 128618 h 208747"/>
              <a:gd name="connsiteX69" fmla="*/ 23642 w 153342"/>
              <a:gd name="connsiteY69" fmla="*/ 128196 h 208747"/>
              <a:gd name="connsiteX70" fmla="*/ 22739 w 153342"/>
              <a:gd name="connsiteY70" fmla="*/ 124166 h 208747"/>
              <a:gd name="connsiteX71" fmla="*/ 20513 w 153342"/>
              <a:gd name="connsiteY71" fmla="*/ 124707 h 208747"/>
              <a:gd name="connsiteX72" fmla="*/ 17807 w 153342"/>
              <a:gd name="connsiteY72" fmla="*/ 111473 h 208747"/>
              <a:gd name="connsiteX73" fmla="*/ 15761 w 153342"/>
              <a:gd name="connsiteY73" fmla="*/ 101486 h 208747"/>
              <a:gd name="connsiteX74" fmla="*/ 2406 w 153342"/>
              <a:gd name="connsiteY74" fmla="*/ 104073 h 208747"/>
              <a:gd name="connsiteX75" fmla="*/ 0 w 153342"/>
              <a:gd name="connsiteY75" fmla="*/ 92703 h 208747"/>
              <a:gd name="connsiteX76" fmla="*/ 2406 w 153342"/>
              <a:gd name="connsiteY76" fmla="*/ 88673 h 208747"/>
              <a:gd name="connsiteX77" fmla="*/ 4812 w 153342"/>
              <a:gd name="connsiteY77" fmla="*/ 83379 h 208747"/>
              <a:gd name="connsiteX78" fmla="*/ 7399 w 153342"/>
              <a:gd name="connsiteY78" fmla="*/ 80371 h 208747"/>
              <a:gd name="connsiteX79" fmla="*/ 10828 w 153342"/>
              <a:gd name="connsiteY79" fmla="*/ 75679 h 208747"/>
              <a:gd name="connsiteX80" fmla="*/ 14979 w 153342"/>
              <a:gd name="connsiteY80" fmla="*/ 70866 h 208747"/>
              <a:gd name="connsiteX81" fmla="*/ 16001 w 153342"/>
              <a:gd name="connsiteY81" fmla="*/ 70264 h 208747"/>
              <a:gd name="connsiteX82" fmla="*/ 17987 w 153342"/>
              <a:gd name="connsiteY82" fmla="*/ 67858 h 208747"/>
              <a:gd name="connsiteX83" fmla="*/ 21115 w 153342"/>
              <a:gd name="connsiteY83" fmla="*/ 65151 h 208747"/>
              <a:gd name="connsiteX84" fmla="*/ 23040 w 153342"/>
              <a:gd name="connsiteY84" fmla="*/ 62143 h 208747"/>
              <a:gd name="connsiteX85" fmla="*/ 23943 w 153342"/>
              <a:gd name="connsiteY85" fmla="*/ 62805 h 208747"/>
              <a:gd name="connsiteX86" fmla="*/ 25988 w 153342"/>
              <a:gd name="connsiteY86" fmla="*/ 62564 h 208747"/>
              <a:gd name="connsiteX87" fmla="*/ 30620 w 153342"/>
              <a:gd name="connsiteY87" fmla="*/ 59797 h 208747"/>
              <a:gd name="connsiteX88" fmla="*/ 35794 w 153342"/>
              <a:gd name="connsiteY88" fmla="*/ 54984 h 208747"/>
              <a:gd name="connsiteX89" fmla="*/ 36335 w 153342"/>
              <a:gd name="connsiteY89" fmla="*/ 54684 h 208747"/>
              <a:gd name="connsiteX90" fmla="*/ 39944 w 153342"/>
              <a:gd name="connsiteY90" fmla="*/ 51074 h 208747"/>
              <a:gd name="connsiteX91" fmla="*/ 44516 w 153342"/>
              <a:gd name="connsiteY91" fmla="*/ 47224 h 208747"/>
              <a:gd name="connsiteX92" fmla="*/ 47825 w 153342"/>
              <a:gd name="connsiteY92" fmla="*/ 45058 h 208747"/>
              <a:gd name="connsiteX93" fmla="*/ 49810 w 153342"/>
              <a:gd name="connsiteY93" fmla="*/ 43374 h 208747"/>
              <a:gd name="connsiteX94" fmla="*/ 51374 w 153342"/>
              <a:gd name="connsiteY94" fmla="*/ 42772 h 208747"/>
              <a:gd name="connsiteX95" fmla="*/ 52578 w 153342"/>
              <a:gd name="connsiteY95" fmla="*/ 41328 h 208747"/>
              <a:gd name="connsiteX96" fmla="*/ 56789 w 153342"/>
              <a:gd name="connsiteY96" fmla="*/ 38862 h 208747"/>
              <a:gd name="connsiteX97" fmla="*/ 58052 w 153342"/>
              <a:gd name="connsiteY97" fmla="*/ 37418 h 208747"/>
              <a:gd name="connsiteX98" fmla="*/ 64248 w 153342"/>
              <a:gd name="connsiteY98" fmla="*/ 34831 h 208747"/>
              <a:gd name="connsiteX99" fmla="*/ 64789 w 153342"/>
              <a:gd name="connsiteY99" fmla="*/ 34230 h 208747"/>
              <a:gd name="connsiteX100" fmla="*/ 66835 w 153342"/>
              <a:gd name="connsiteY100" fmla="*/ 33688 h 208747"/>
              <a:gd name="connsiteX101" fmla="*/ 71648 w 153342"/>
              <a:gd name="connsiteY101" fmla="*/ 31462 h 208747"/>
              <a:gd name="connsiteX102" fmla="*/ 75498 w 153342"/>
              <a:gd name="connsiteY102" fmla="*/ 28395 h 208747"/>
              <a:gd name="connsiteX103" fmla="*/ 77724 w 153342"/>
              <a:gd name="connsiteY103" fmla="*/ 26891 h 208747"/>
              <a:gd name="connsiteX104" fmla="*/ 78325 w 153342"/>
              <a:gd name="connsiteY104" fmla="*/ 26048 h 208747"/>
              <a:gd name="connsiteX105" fmla="*/ 81033 w 153342"/>
              <a:gd name="connsiteY105" fmla="*/ 24665 h 208747"/>
              <a:gd name="connsiteX106" fmla="*/ 82837 w 153342"/>
              <a:gd name="connsiteY106" fmla="*/ 22679 h 208747"/>
              <a:gd name="connsiteX107" fmla="*/ 83439 w 153342"/>
              <a:gd name="connsiteY107" fmla="*/ 21055 h 208747"/>
              <a:gd name="connsiteX108" fmla="*/ 86025 w 153342"/>
              <a:gd name="connsiteY108" fmla="*/ 20032 h 208747"/>
              <a:gd name="connsiteX109" fmla="*/ 86266 w 153342"/>
              <a:gd name="connsiteY109" fmla="*/ 20815 h 208747"/>
              <a:gd name="connsiteX110" fmla="*/ 87469 w 153342"/>
              <a:gd name="connsiteY110" fmla="*/ 20454 h 208747"/>
              <a:gd name="connsiteX111" fmla="*/ 89876 w 153342"/>
              <a:gd name="connsiteY111" fmla="*/ 18348 h 208747"/>
              <a:gd name="connsiteX112" fmla="*/ 94147 w 153342"/>
              <a:gd name="connsiteY112" fmla="*/ 16724 h 208747"/>
              <a:gd name="connsiteX113" fmla="*/ 100764 w 153342"/>
              <a:gd name="connsiteY113" fmla="*/ 12393 h 208747"/>
              <a:gd name="connsiteX114" fmla="*/ 103471 w 153342"/>
              <a:gd name="connsiteY114" fmla="*/ 10347 h 208747"/>
              <a:gd name="connsiteX115" fmla="*/ 105577 w 153342"/>
              <a:gd name="connsiteY115" fmla="*/ 9685 h 208747"/>
              <a:gd name="connsiteX116" fmla="*/ 109788 w 153342"/>
              <a:gd name="connsiteY116" fmla="*/ 6617 h 208747"/>
              <a:gd name="connsiteX117" fmla="*/ 111592 w 153342"/>
              <a:gd name="connsiteY117" fmla="*/ 5595 h 208747"/>
              <a:gd name="connsiteX118" fmla="*/ 113758 w 153342"/>
              <a:gd name="connsiteY118" fmla="*/ 3970 h 208747"/>
              <a:gd name="connsiteX119" fmla="*/ 114240 w 153342"/>
              <a:gd name="connsiteY119" fmla="*/ 2466 h 208747"/>
              <a:gd name="connsiteX120" fmla="*/ 115142 w 153342"/>
              <a:gd name="connsiteY120" fmla="*/ 2587 h 208747"/>
              <a:gd name="connsiteX121" fmla="*/ 119353 w 153342"/>
              <a:gd name="connsiteY121" fmla="*/ 0 h 208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153342" h="208747">
                <a:moveTo>
                  <a:pt x="119473" y="0"/>
                </a:moveTo>
                <a:lnTo>
                  <a:pt x="120075" y="3008"/>
                </a:lnTo>
                <a:lnTo>
                  <a:pt x="120556" y="5113"/>
                </a:lnTo>
                <a:lnTo>
                  <a:pt x="121098" y="7520"/>
                </a:lnTo>
                <a:lnTo>
                  <a:pt x="121579" y="9926"/>
                </a:lnTo>
                <a:lnTo>
                  <a:pt x="122361" y="13175"/>
                </a:lnTo>
                <a:lnTo>
                  <a:pt x="122962" y="16543"/>
                </a:lnTo>
                <a:lnTo>
                  <a:pt x="123083" y="17145"/>
                </a:lnTo>
                <a:lnTo>
                  <a:pt x="123985" y="21476"/>
                </a:lnTo>
                <a:lnTo>
                  <a:pt x="124767" y="24845"/>
                </a:lnTo>
                <a:lnTo>
                  <a:pt x="128437" y="41930"/>
                </a:lnTo>
                <a:lnTo>
                  <a:pt x="128918" y="44096"/>
                </a:lnTo>
                <a:lnTo>
                  <a:pt x="129941" y="49029"/>
                </a:lnTo>
                <a:lnTo>
                  <a:pt x="130963" y="53841"/>
                </a:lnTo>
                <a:lnTo>
                  <a:pt x="132467" y="60519"/>
                </a:lnTo>
                <a:lnTo>
                  <a:pt x="132467" y="60820"/>
                </a:lnTo>
                <a:lnTo>
                  <a:pt x="133550" y="65692"/>
                </a:lnTo>
                <a:lnTo>
                  <a:pt x="134272" y="69121"/>
                </a:lnTo>
                <a:lnTo>
                  <a:pt x="136859" y="80852"/>
                </a:lnTo>
                <a:lnTo>
                  <a:pt x="137340" y="83138"/>
                </a:lnTo>
                <a:lnTo>
                  <a:pt x="138844" y="90056"/>
                </a:lnTo>
                <a:lnTo>
                  <a:pt x="139686" y="93906"/>
                </a:lnTo>
                <a:lnTo>
                  <a:pt x="142514" y="106901"/>
                </a:lnTo>
                <a:lnTo>
                  <a:pt x="143115" y="110149"/>
                </a:lnTo>
                <a:lnTo>
                  <a:pt x="144078" y="114360"/>
                </a:lnTo>
                <a:lnTo>
                  <a:pt x="144198" y="114962"/>
                </a:lnTo>
                <a:lnTo>
                  <a:pt x="144740" y="117428"/>
                </a:lnTo>
                <a:lnTo>
                  <a:pt x="145101" y="118872"/>
                </a:lnTo>
                <a:lnTo>
                  <a:pt x="146183" y="124286"/>
                </a:lnTo>
                <a:lnTo>
                  <a:pt x="146484" y="125369"/>
                </a:lnTo>
                <a:lnTo>
                  <a:pt x="147567" y="130663"/>
                </a:lnTo>
                <a:lnTo>
                  <a:pt x="148650" y="135776"/>
                </a:lnTo>
                <a:lnTo>
                  <a:pt x="148650" y="136017"/>
                </a:lnTo>
                <a:lnTo>
                  <a:pt x="148951" y="136979"/>
                </a:lnTo>
                <a:lnTo>
                  <a:pt x="149312" y="138905"/>
                </a:lnTo>
                <a:lnTo>
                  <a:pt x="149312" y="139085"/>
                </a:lnTo>
                <a:lnTo>
                  <a:pt x="149492" y="139386"/>
                </a:lnTo>
                <a:lnTo>
                  <a:pt x="149492" y="139566"/>
                </a:lnTo>
                <a:lnTo>
                  <a:pt x="149552" y="139807"/>
                </a:lnTo>
                <a:lnTo>
                  <a:pt x="149552" y="140288"/>
                </a:lnTo>
                <a:lnTo>
                  <a:pt x="149673" y="140469"/>
                </a:lnTo>
                <a:lnTo>
                  <a:pt x="149853" y="141130"/>
                </a:lnTo>
                <a:lnTo>
                  <a:pt x="149973" y="141552"/>
                </a:lnTo>
                <a:lnTo>
                  <a:pt x="150335" y="143116"/>
                </a:lnTo>
                <a:lnTo>
                  <a:pt x="150335" y="143416"/>
                </a:lnTo>
                <a:lnTo>
                  <a:pt x="151236" y="147627"/>
                </a:lnTo>
                <a:lnTo>
                  <a:pt x="151236" y="147928"/>
                </a:lnTo>
                <a:lnTo>
                  <a:pt x="151778" y="150034"/>
                </a:lnTo>
                <a:lnTo>
                  <a:pt x="152681" y="154305"/>
                </a:lnTo>
                <a:lnTo>
                  <a:pt x="153162" y="156471"/>
                </a:lnTo>
                <a:lnTo>
                  <a:pt x="153162" y="156892"/>
                </a:lnTo>
                <a:lnTo>
                  <a:pt x="153342" y="157493"/>
                </a:lnTo>
                <a:lnTo>
                  <a:pt x="142574" y="159779"/>
                </a:lnTo>
                <a:lnTo>
                  <a:pt x="102448" y="168081"/>
                </a:lnTo>
                <a:lnTo>
                  <a:pt x="86387" y="171630"/>
                </a:lnTo>
                <a:lnTo>
                  <a:pt x="89996" y="188776"/>
                </a:lnTo>
                <a:lnTo>
                  <a:pt x="92222" y="198882"/>
                </a:lnTo>
                <a:lnTo>
                  <a:pt x="64429" y="204657"/>
                </a:lnTo>
                <a:lnTo>
                  <a:pt x="50833" y="207424"/>
                </a:lnTo>
                <a:lnTo>
                  <a:pt x="44576" y="208748"/>
                </a:lnTo>
                <a:lnTo>
                  <a:pt x="42531" y="207545"/>
                </a:lnTo>
                <a:lnTo>
                  <a:pt x="40125" y="208146"/>
                </a:lnTo>
                <a:lnTo>
                  <a:pt x="38862" y="201769"/>
                </a:lnTo>
                <a:lnTo>
                  <a:pt x="37298" y="200626"/>
                </a:lnTo>
                <a:lnTo>
                  <a:pt x="36636" y="197137"/>
                </a:lnTo>
                <a:lnTo>
                  <a:pt x="35012" y="196656"/>
                </a:lnTo>
                <a:lnTo>
                  <a:pt x="32906" y="185828"/>
                </a:lnTo>
                <a:lnTo>
                  <a:pt x="24243" y="142815"/>
                </a:lnTo>
                <a:lnTo>
                  <a:pt x="21235" y="128618"/>
                </a:lnTo>
                <a:lnTo>
                  <a:pt x="23642" y="128196"/>
                </a:lnTo>
                <a:lnTo>
                  <a:pt x="22739" y="124166"/>
                </a:lnTo>
                <a:lnTo>
                  <a:pt x="20513" y="124707"/>
                </a:lnTo>
                <a:lnTo>
                  <a:pt x="17807" y="111473"/>
                </a:lnTo>
                <a:lnTo>
                  <a:pt x="15761" y="101486"/>
                </a:lnTo>
                <a:lnTo>
                  <a:pt x="2406" y="104073"/>
                </a:lnTo>
                <a:lnTo>
                  <a:pt x="0" y="92703"/>
                </a:lnTo>
                <a:lnTo>
                  <a:pt x="2406" y="88673"/>
                </a:lnTo>
                <a:lnTo>
                  <a:pt x="4812" y="83379"/>
                </a:lnTo>
                <a:lnTo>
                  <a:pt x="7399" y="80371"/>
                </a:lnTo>
                <a:lnTo>
                  <a:pt x="10828" y="75679"/>
                </a:lnTo>
                <a:lnTo>
                  <a:pt x="14979" y="70866"/>
                </a:lnTo>
                <a:lnTo>
                  <a:pt x="16001" y="70264"/>
                </a:lnTo>
                <a:lnTo>
                  <a:pt x="17987" y="67858"/>
                </a:lnTo>
                <a:lnTo>
                  <a:pt x="21115" y="65151"/>
                </a:lnTo>
                <a:lnTo>
                  <a:pt x="23040" y="62143"/>
                </a:lnTo>
                <a:lnTo>
                  <a:pt x="23943" y="62805"/>
                </a:lnTo>
                <a:lnTo>
                  <a:pt x="25988" y="62564"/>
                </a:lnTo>
                <a:lnTo>
                  <a:pt x="30620" y="59797"/>
                </a:lnTo>
                <a:lnTo>
                  <a:pt x="35794" y="54984"/>
                </a:lnTo>
                <a:lnTo>
                  <a:pt x="36335" y="54684"/>
                </a:lnTo>
                <a:lnTo>
                  <a:pt x="39944" y="51074"/>
                </a:lnTo>
                <a:lnTo>
                  <a:pt x="44516" y="47224"/>
                </a:lnTo>
                <a:lnTo>
                  <a:pt x="47825" y="45058"/>
                </a:lnTo>
                <a:lnTo>
                  <a:pt x="49810" y="43374"/>
                </a:lnTo>
                <a:lnTo>
                  <a:pt x="51374" y="42772"/>
                </a:lnTo>
                <a:lnTo>
                  <a:pt x="52578" y="41328"/>
                </a:lnTo>
                <a:lnTo>
                  <a:pt x="56789" y="38862"/>
                </a:lnTo>
                <a:lnTo>
                  <a:pt x="58052" y="37418"/>
                </a:lnTo>
                <a:lnTo>
                  <a:pt x="64248" y="34831"/>
                </a:lnTo>
                <a:lnTo>
                  <a:pt x="64789" y="34230"/>
                </a:lnTo>
                <a:lnTo>
                  <a:pt x="66835" y="33688"/>
                </a:lnTo>
                <a:lnTo>
                  <a:pt x="71648" y="31462"/>
                </a:lnTo>
                <a:lnTo>
                  <a:pt x="75498" y="28395"/>
                </a:lnTo>
                <a:lnTo>
                  <a:pt x="77724" y="26891"/>
                </a:lnTo>
                <a:lnTo>
                  <a:pt x="78325" y="26048"/>
                </a:lnTo>
                <a:lnTo>
                  <a:pt x="81033" y="24665"/>
                </a:lnTo>
                <a:lnTo>
                  <a:pt x="82837" y="22679"/>
                </a:lnTo>
                <a:lnTo>
                  <a:pt x="83439" y="21055"/>
                </a:lnTo>
                <a:lnTo>
                  <a:pt x="86025" y="20032"/>
                </a:lnTo>
                <a:lnTo>
                  <a:pt x="86266" y="20815"/>
                </a:lnTo>
                <a:lnTo>
                  <a:pt x="87469" y="20454"/>
                </a:lnTo>
                <a:lnTo>
                  <a:pt x="89876" y="18348"/>
                </a:lnTo>
                <a:lnTo>
                  <a:pt x="94147" y="16724"/>
                </a:lnTo>
                <a:lnTo>
                  <a:pt x="100764" y="12393"/>
                </a:lnTo>
                <a:lnTo>
                  <a:pt x="103471" y="10347"/>
                </a:lnTo>
                <a:lnTo>
                  <a:pt x="105577" y="9685"/>
                </a:lnTo>
                <a:lnTo>
                  <a:pt x="109788" y="6617"/>
                </a:lnTo>
                <a:lnTo>
                  <a:pt x="111592" y="5595"/>
                </a:lnTo>
                <a:lnTo>
                  <a:pt x="113758" y="3970"/>
                </a:lnTo>
                <a:lnTo>
                  <a:pt x="114240" y="2466"/>
                </a:lnTo>
                <a:lnTo>
                  <a:pt x="115142" y="2587"/>
                </a:lnTo>
                <a:lnTo>
                  <a:pt x="119353" y="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" name="Freeform: Shape 320" title="OH-15">
            <a:extLst>
              <a:ext uri="{FF2B5EF4-FFF2-40B4-BE49-F238E27FC236}">
                <a16:creationId xmlns:a16="http://schemas.microsoft.com/office/drawing/2014/main" id="{385C338C-F6C7-D267-C8F5-D8D9045E0610}"/>
              </a:ext>
            </a:extLst>
          </p:cNvPr>
          <p:cNvSpPr/>
          <p:nvPr/>
        </p:nvSpPr>
        <p:spPr>
          <a:xfrm>
            <a:off x="6177537" y="3493150"/>
            <a:ext cx="198020" cy="125915"/>
          </a:xfrm>
          <a:custGeom>
            <a:avLst/>
            <a:gdLst>
              <a:gd name="connsiteX0" fmla="*/ 199785 w 247850"/>
              <a:gd name="connsiteY0" fmla="*/ 12152 h 163208"/>
              <a:gd name="connsiteX1" fmla="*/ 202191 w 247850"/>
              <a:gd name="connsiteY1" fmla="*/ 18348 h 163208"/>
              <a:gd name="connsiteX2" fmla="*/ 199424 w 247850"/>
              <a:gd name="connsiteY2" fmla="*/ 18950 h 163208"/>
              <a:gd name="connsiteX3" fmla="*/ 198581 w 247850"/>
              <a:gd name="connsiteY3" fmla="*/ 20093 h 163208"/>
              <a:gd name="connsiteX4" fmla="*/ 197077 w 247850"/>
              <a:gd name="connsiteY4" fmla="*/ 19792 h 163208"/>
              <a:gd name="connsiteX5" fmla="*/ 198281 w 247850"/>
              <a:gd name="connsiteY5" fmla="*/ 27252 h 163208"/>
              <a:gd name="connsiteX6" fmla="*/ 196837 w 247850"/>
              <a:gd name="connsiteY6" fmla="*/ 27733 h 163208"/>
              <a:gd name="connsiteX7" fmla="*/ 198040 w 247850"/>
              <a:gd name="connsiteY7" fmla="*/ 28816 h 163208"/>
              <a:gd name="connsiteX8" fmla="*/ 199725 w 247850"/>
              <a:gd name="connsiteY8" fmla="*/ 33869 h 163208"/>
              <a:gd name="connsiteX9" fmla="*/ 199785 w 247850"/>
              <a:gd name="connsiteY9" fmla="*/ 35192 h 163208"/>
              <a:gd name="connsiteX10" fmla="*/ 201108 w 247850"/>
              <a:gd name="connsiteY10" fmla="*/ 37238 h 163208"/>
              <a:gd name="connsiteX11" fmla="*/ 204056 w 247850"/>
              <a:gd name="connsiteY11" fmla="*/ 39584 h 163208"/>
              <a:gd name="connsiteX12" fmla="*/ 205861 w 247850"/>
              <a:gd name="connsiteY12" fmla="*/ 42050 h 163208"/>
              <a:gd name="connsiteX13" fmla="*/ 211816 w 247850"/>
              <a:gd name="connsiteY13" fmla="*/ 42231 h 163208"/>
              <a:gd name="connsiteX14" fmla="*/ 212538 w 247850"/>
              <a:gd name="connsiteY14" fmla="*/ 43614 h 163208"/>
              <a:gd name="connsiteX15" fmla="*/ 213501 w 247850"/>
              <a:gd name="connsiteY15" fmla="*/ 43374 h 163208"/>
              <a:gd name="connsiteX16" fmla="*/ 213019 w 247850"/>
              <a:gd name="connsiteY16" fmla="*/ 41629 h 163208"/>
              <a:gd name="connsiteX17" fmla="*/ 214343 w 247850"/>
              <a:gd name="connsiteY17" fmla="*/ 42171 h 163208"/>
              <a:gd name="connsiteX18" fmla="*/ 215787 w 247850"/>
              <a:gd name="connsiteY18" fmla="*/ 39945 h 163208"/>
              <a:gd name="connsiteX19" fmla="*/ 216389 w 247850"/>
              <a:gd name="connsiteY19" fmla="*/ 43735 h 163208"/>
              <a:gd name="connsiteX20" fmla="*/ 214102 w 247850"/>
              <a:gd name="connsiteY20" fmla="*/ 45239 h 163208"/>
              <a:gd name="connsiteX21" fmla="*/ 214945 w 247850"/>
              <a:gd name="connsiteY21" fmla="*/ 46141 h 163208"/>
              <a:gd name="connsiteX22" fmla="*/ 216689 w 247850"/>
              <a:gd name="connsiteY22" fmla="*/ 45780 h 163208"/>
              <a:gd name="connsiteX23" fmla="*/ 218013 w 247850"/>
              <a:gd name="connsiteY23" fmla="*/ 46502 h 163208"/>
              <a:gd name="connsiteX24" fmla="*/ 218735 w 247850"/>
              <a:gd name="connsiteY24" fmla="*/ 49570 h 163208"/>
              <a:gd name="connsiteX25" fmla="*/ 221021 w 247850"/>
              <a:gd name="connsiteY25" fmla="*/ 49450 h 163208"/>
              <a:gd name="connsiteX26" fmla="*/ 221743 w 247850"/>
              <a:gd name="connsiteY26" fmla="*/ 53480 h 163208"/>
              <a:gd name="connsiteX27" fmla="*/ 225713 w 247850"/>
              <a:gd name="connsiteY27" fmla="*/ 52879 h 163208"/>
              <a:gd name="connsiteX28" fmla="*/ 225713 w 247850"/>
              <a:gd name="connsiteY28" fmla="*/ 52337 h 163208"/>
              <a:gd name="connsiteX29" fmla="*/ 227938 w 247850"/>
              <a:gd name="connsiteY29" fmla="*/ 51856 h 163208"/>
              <a:gd name="connsiteX30" fmla="*/ 226976 w 247850"/>
              <a:gd name="connsiteY30" fmla="*/ 49751 h 163208"/>
              <a:gd name="connsiteX31" fmla="*/ 234857 w 247850"/>
              <a:gd name="connsiteY31" fmla="*/ 48969 h 163208"/>
              <a:gd name="connsiteX32" fmla="*/ 235458 w 247850"/>
              <a:gd name="connsiteY32" fmla="*/ 47645 h 163208"/>
              <a:gd name="connsiteX33" fmla="*/ 235699 w 247850"/>
              <a:gd name="connsiteY33" fmla="*/ 44938 h 163208"/>
              <a:gd name="connsiteX34" fmla="*/ 242617 w 247850"/>
              <a:gd name="connsiteY34" fmla="*/ 44096 h 163208"/>
              <a:gd name="connsiteX35" fmla="*/ 243219 w 247850"/>
              <a:gd name="connsiteY35" fmla="*/ 48066 h 163208"/>
              <a:gd name="connsiteX36" fmla="*/ 245926 w 247850"/>
              <a:gd name="connsiteY36" fmla="*/ 47705 h 163208"/>
              <a:gd name="connsiteX37" fmla="*/ 247851 w 247850"/>
              <a:gd name="connsiteY37" fmla="*/ 64369 h 163208"/>
              <a:gd name="connsiteX38" fmla="*/ 245143 w 247850"/>
              <a:gd name="connsiteY38" fmla="*/ 64670 h 163208"/>
              <a:gd name="connsiteX39" fmla="*/ 245746 w 247850"/>
              <a:gd name="connsiteY39" fmla="*/ 70204 h 163208"/>
              <a:gd name="connsiteX40" fmla="*/ 229503 w 247850"/>
              <a:gd name="connsiteY40" fmla="*/ 72129 h 163208"/>
              <a:gd name="connsiteX41" fmla="*/ 215125 w 247850"/>
              <a:gd name="connsiteY41" fmla="*/ 73994 h 163208"/>
              <a:gd name="connsiteX42" fmla="*/ 214223 w 247850"/>
              <a:gd name="connsiteY42" fmla="*/ 74235 h 163208"/>
              <a:gd name="connsiteX43" fmla="*/ 203274 w 247850"/>
              <a:gd name="connsiteY43" fmla="*/ 75739 h 163208"/>
              <a:gd name="connsiteX44" fmla="*/ 196536 w 247850"/>
              <a:gd name="connsiteY44" fmla="*/ 76882 h 163208"/>
              <a:gd name="connsiteX45" fmla="*/ 185708 w 247850"/>
              <a:gd name="connsiteY45" fmla="*/ 78085 h 163208"/>
              <a:gd name="connsiteX46" fmla="*/ 190279 w 247850"/>
              <a:gd name="connsiteY46" fmla="*/ 114661 h 163208"/>
              <a:gd name="connsiteX47" fmla="*/ 192686 w 247850"/>
              <a:gd name="connsiteY47" fmla="*/ 134333 h 163208"/>
              <a:gd name="connsiteX48" fmla="*/ 182459 w 247850"/>
              <a:gd name="connsiteY48" fmla="*/ 163208 h 163208"/>
              <a:gd name="connsiteX49" fmla="*/ 181136 w 247850"/>
              <a:gd name="connsiteY49" fmla="*/ 162126 h 163208"/>
              <a:gd name="connsiteX50" fmla="*/ 181436 w 247850"/>
              <a:gd name="connsiteY50" fmla="*/ 159900 h 163208"/>
              <a:gd name="connsiteX51" fmla="*/ 180113 w 247850"/>
              <a:gd name="connsiteY51" fmla="*/ 158997 h 163208"/>
              <a:gd name="connsiteX52" fmla="*/ 179932 w 247850"/>
              <a:gd name="connsiteY52" fmla="*/ 155749 h 163208"/>
              <a:gd name="connsiteX53" fmla="*/ 178549 w 247850"/>
              <a:gd name="connsiteY53" fmla="*/ 155568 h 163208"/>
              <a:gd name="connsiteX54" fmla="*/ 177165 w 247850"/>
              <a:gd name="connsiteY54" fmla="*/ 153463 h 163208"/>
              <a:gd name="connsiteX55" fmla="*/ 175300 w 247850"/>
              <a:gd name="connsiteY55" fmla="*/ 152079 h 163208"/>
              <a:gd name="connsiteX56" fmla="*/ 174158 w 247850"/>
              <a:gd name="connsiteY56" fmla="*/ 151959 h 163208"/>
              <a:gd name="connsiteX57" fmla="*/ 172593 w 247850"/>
              <a:gd name="connsiteY57" fmla="*/ 149974 h 163208"/>
              <a:gd name="connsiteX58" fmla="*/ 173255 w 247850"/>
              <a:gd name="connsiteY58" fmla="*/ 148771 h 163208"/>
              <a:gd name="connsiteX59" fmla="*/ 172353 w 247850"/>
              <a:gd name="connsiteY59" fmla="*/ 148049 h 163208"/>
              <a:gd name="connsiteX60" fmla="*/ 171210 w 247850"/>
              <a:gd name="connsiteY60" fmla="*/ 148650 h 163208"/>
              <a:gd name="connsiteX61" fmla="*/ 170127 w 247850"/>
              <a:gd name="connsiteY61" fmla="*/ 147387 h 163208"/>
              <a:gd name="connsiteX62" fmla="*/ 169224 w 247850"/>
              <a:gd name="connsiteY62" fmla="*/ 148109 h 163208"/>
              <a:gd name="connsiteX63" fmla="*/ 168502 w 247850"/>
              <a:gd name="connsiteY63" fmla="*/ 147267 h 163208"/>
              <a:gd name="connsiteX64" fmla="*/ 167179 w 247850"/>
              <a:gd name="connsiteY64" fmla="*/ 148049 h 163208"/>
              <a:gd name="connsiteX65" fmla="*/ 167179 w 247850"/>
              <a:gd name="connsiteY65" fmla="*/ 149974 h 163208"/>
              <a:gd name="connsiteX66" fmla="*/ 162968 w 247850"/>
              <a:gd name="connsiteY66" fmla="*/ 150756 h 163208"/>
              <a:gd name="connsiteX67" fmla="*/ 160562 w 247850"/>
              <a:gd name="connsiteY67" fmla="*/ 154967 h 163208"/>
              <a:gd name="connsiteX68" fmla="*/ 158456 w 247850"/>
              <a:gd name="connsiteY68" fmla="*/ 156290 h 163208"/>
              <a:gd name="connsiteX69" fmla="*/ 150455 w 247850"/>
              <a:gd name="connsiteY69" fmla="*/ 161945 h 163208"/>
              <a:gd name="connsiteX70" fmla="*/ 148530 w 247850"/>
              <a:gd name="connsiteY70" fmla="*/ 145883 h 163208"/>
              <a:gd name="connsiteX71" fmla="*/ 147628 w 247850"/>
              <a:gd name="connsiteY71" fmla="*/ 137160 h 163208"/>
              <a:gd name="connsiteX72" fmla="*/ 134092 w 247850"/>
              <a:gd name="connsiteY72" fmla="*/ 138544 h 163208"/>
              <a:gd name="connsiteX73" fmla="*/ 132288 w 247850"/>
              <a:gd name="connsiteY73" fmla="*/ 121699 h 163208"/>
              <a:gd name="connsiteX74" fmla="*/ 131686 w 247850"/>
              <a:gd name="connsiteY74" fmla="*/ 115623 h 163208"/>
              <a:gd name="connsiteX75" fmla="*/ 129942 w 247850"/>
              <a:gd name="connsiteY75" fmla="*/ 98298 h 163208"/>
              <a:gd name="connsiteX76" fmla="*/ 129821 w 247850"/>
              <a:gd name="connsiteY76" fmla="*/ 95471 h 163208"/>
              <a:gd name="connsiteX77" fmla="*/ 119233 w 247850"/>
              <a:gd name="connsiteY77" fmla="*/ 96674 h 163208"/>
              <a:gd name="connsiteX78" fmla="*/ 118992 w 247850"/>
              <a:gd name="connsiteY78" fmla="*/ 94087 h 163208"/>
              <a:gd name="connsiteX79" fmla="*/ 116346 w 247850"/>
              <a:gd name="connsiteY79" fmla="*/ 64610 h 163208"/>
              <a:gd name="connsiteX80" fmla="*/ 112134 w 247850"/>
              <a:gd name="connsiteY80" fmla="*/ 65211 h 163208"/>
              <a:gd name="connsiteX81" fmla="*/ 105337 w 247850"/>
              <a:gd name="connsiteY81" fmla="*/ 65813 h 163208"/>
              <a:gd name="connsiteX82" fmla="*/ 105217 w 247850"/>
              <a:gd name="connsiteY82" fmla="*/ 64489 h 163208"/>
              <a:gd name="connsiteX83" fmla="*/ 107322 w 247850"/>
              <a:gd name="connsiteY83" fmla="*/ 64249 h 163208"/>
              <a:gd name="connsiteX84" fmla="*/ 106901 w 247850"/>
              <a:gd name="connsiteY84" fmla="*/ 60639 h 163208"/>
              <a:gd name="connsiteX85" fmla="*/ 104615 w 247850"/>
              <a:gd name="connsiteY85" fmla="*/ 60880 h 163208"/>
              <a:gd name="connsiteX86" fmla="*/ 103412 w 247850"/>
              <a:gd name="connsiteY86" fmla="*/ 60399 h 163208"/>
              <a:gd name="connsiteX87" fmla="*/ 103653 w 247850"/>
              <a:gd name="connsiteY87" fmla="*/ 62985 h 163208"/>
              <a:gd name="connsiteX88" fmla="*/ 101186 w 247850"/>
              <a:gd name="connsiteY88" fmla="*/ 63467 h 163208"/>
              <a:gd name="connsiteX89" fmla="*/ 101787 w 247850"/>
              <a:gd name="connsiteY89" fmla="*/ 64549 h 163208"/>
              <a:gd name="connsiteX90" fmla="*/ 100585 w 247850"/>
              <a:gd name="connsiteY90" fmla="*/ 64249 h 163208"/>
              <a:gd name="connsiteX91" fmla="*/ 100705 w 247850"/>
              <a:gd name="connsiteY91" fmla="*/ 62384 h 163208"/>
              <a:gd name="connsiteX92" fmla="*/ 99802 w 247850"/>
              <a:gd name="connsiteY92" fmla="*/ 60820 h 163208"/>
              <a:gd name="connsiteX93" fmla="*/ 97997 w 247850"/>
              <a:gd name="connsiteY93" fmla="*/ 61000 h 163208"/>
              <a:gd name="connsiteX94" fmla="*/ 96855 w 247850"/>
              <a:gd name="connsiteY94" fmla="*/ 62203 h 163208"/>
              <a:gd name="connsiteX95" fmla="*/ 97336 w 247850"/>
              <a:gd name="connsiteY95" fmla="*/ 63828 h 163208"/>
              <a:gd name="connsiteX96" fmla="*/ 96494 w 247850"/>
              <a:gd name="connsiteY96" fmla="*/ 64670 h 163208"/>
              <a:gd name="connsiteX97" fmla="*/ 97456 w 247850"/>
              <a:gd name="connsiteY97" fmla="*/ 65211 h 163208"/>
              <a:gd name="connsiteX98" fmla="*/ 98840 w 247850"/>
              <a:gd name="connsiteY98" fmla="*/ 64008 h 163208"/>
              <a:gd name="connsiteX99" fmla="*/ 97637 w 247850"/>
              <a:gd name="connsiteY99" fmla="*/ 66535 h 163208"/>
              <a:gd name="connsiteX100" fmla="*/ 96313 w 247850"/>
              <a:gd name="connsiteY100" fmla="*/ 66715 h 163208"/>
              <a:gd name="connsiteX101" fmla="*/ 95351 w 247850"/>
              <a:gd name="connsiteY101" fmla="*/ 69482 h 163208"/>
              <a:gd name="connsiteX102" fmla="*/ 89154 w 247850"/>
              <a:gd name="connsiteY102" fmla="*/ 70204 h 163208"/>
              <a:gd name="connsiteX103" fmla="*/ 89876 w 247850"/>
              <a:gd name="connsiteY103" fmla="*/ 77243 h 163208"/>
              <a:gd name="connsiteX104" fmla="*/ 88131 w 247850"/>
              <a:gd name="connsiteY104" fmla="*/ 77844 h 163208"/>
              <a:gd name="connsiteX105" fmla="*/ 84883 w 247850"/>
              <a:gd name="connsiteY105" fmla="*/ 81153 h 163208"/>
              <a:gd name="connsiteX106" fmla="*/ 85425 w 247850"/>
              <a:gd name="connsiteY106" fmla="*/ 85966 h 163208"/>
              <a:gd name="connsiteX107" fmla="*/ 83499 w 247850"/>
              <a:gd name="connsiteY107" fmla="*/ 85484 h 163208"/>
              <a:gd name="connsiteX108" fmla="*/ 82717 w 247850"/>
              <a:gd name="connsiteY108" fmla="*/ 86327 h 163208"/>
              <a:gd name="connsiteX109" fmla="*/ 85485 w 247850"/>
              <a:gd name="connsiteY109" fmla="*/ 87169 h 163208"/>
              <a:gd name="connsiteX110" fmla="*/ 84703 w 247850"/>
              <a:gd name="connsiteY110" fmla="*/ 88252 h 163208"/>
              <a:gd name="connsiteX111" fmla="*/ 86929 w 247850"/>
              <a:gd name="connsiteY111" fmla="*/ 88552 h 163208"/>
              <a:gd name="connsiteX112" fmla="*/ 87049 w 247850"/>
              <a:gd name="connsiteY112" fmla="*/ 89395 h 163208"/>
              <a:gd name="connsiteX113" fmla="*/ 85845 w 247850"/>
              <a:gd name="connsiteY113" fmla="*/ 90297 h 163208"/>
              <a:gd name="connsiteX114" fmla="*/ 69422 w 247850"/>
              <a:gd name="connsiteY114" fmla="*/ 91921 h 163208"/>
              <a:gd name="connsiteX115" fmla="*/ 68821 w 247850"/>
              <a:gd name="connsiteY115" fmla="*/ 86327 h 163208"/>
              <a:gd name="connsiteX116" fmla="*/ 53601 w 247850"/>
              <a:gd name="connsiteY116" fmla="*/ 87831 h 163208"/>
              <a:gd name="connsiteX117" fmla="*/ 52398 w 247850"/>
              <a:gd name="connsiteY117" fmla="*/ 86206 h 163208"/>
              <a:gd name="connsiteX118" fmla="*/ 51315 w 247850"/>
              <a:gd name="connsiteY118" fmla="*/ 83078 h 163208"/>
              <a:gd name="connsiteX119" fmla="*/ 52398 w 247850"/>
              <a:gd name="connsiteY119" fmla="*/ 80852 h 163208"/>
              <a:gd name="connsiteX120" fmla="*/ 35734 w 247850"/>
              <a:gd name="connsiteY120" fmla="*/ 84041 h 163208"/>
              <a:gd name="connsiteX121" fmla="*/ 34832 w 247850"/>
              <a:gd name="connsiteY121" fmla="*/ 78867 h 163208"/>
              <a:gd name="connsiteX122" fmla="*/ 33629 w 247850"/>
              <a:gd name="connsiteY122" fmla="*/ 70325 h 163208"/>
              <a:gd name="connsiteX123" fmla="*/ 40787 w 247850"/>
              <a:gd name="connsiteY123" fmla="*/ 68821 h 163208"/>
              <a:gd name="connsiteX124" fmla="*/ 46202 w 247850"/>
              <a:gd name="connsiteY124" fmla="*/ 67978 h 163208"/>
              <a:gd name="connsiteX125" fmla="*/ 45059 w 247850"/>
              <a:gd name="connsiteY125" fmla="*/ 66414 h 163208"/>
              <a:gd name="connsiteX126" fmla="*/ 45841 w 247850"/>
              <a:gd name="connsiteY126" fmla="*/ 65091 h 163208"/>
              <a:gd name="connsiteX127" fmla="*/ 45179 w 247850"/>
              <a:gd name="connsiteY127" fmla="*/ 62624 h 163208"/>
              <a:gd name="connsiteX128" fmla="*/ 44277 w 247850"/>
              <a:gd name="connsiteY128" fmla="*/ 62203 h 163208"/>
              <a:gd name="connsiteX129" fmla="*/ 43675 w 247850"/>
              <a:gd name="connsiteY129" fmla="*/ 64309 h 163208"/>
              <a:gd name="connsiteX130" fmla="*/ 44277 w 247850"/>
              <a:gd name="connsiteY130" fmla="*/ 65993 h 163208"/>
              <a:gd name="connsiteX131" fmla="*/ 43374 w 247850"/>
              <a:gd name="connsiteY131" fmla="*/ 65813 h 163208"/>
              <a:gd name="connsiteX132" fmla="*/ 42773 w 247850"/>
              <a:gd name="connsiteY132" fmla="*/ 62685 h 163208"/>
              <a:gd name="connsiteX133" fmla="*/ 41449 w 247850"/>
              <a:gd name="connsiteY133" fmla="*/ 62925 h 163208"/>
              <a:gd name="connsiteX134" fmla="*/ 41690 w 247850"/>
              <a:gd name="connsiteY134" fmla="*/ 64068 h 163208"/>
              <a:gd name="connsiteX135" fmla="*/ 39705 w 247850"/>
              <a:gd name="connsiteY135" fmla="*/ 63828 h 163208"/>
              <a:gd name="connsiteX136" fmla="*/ 39404 w 247850"/>
              <a:gd name="connsiteY136" fmla="*/ 64790 h 163208"/>
              <a:gd name="connsiteX137" fmla="*/ 41088 w 247850"/>
              <a:gd name="connsiteY137" fmla="*/ 64730 h 163208"/>
              <a:gd name="connsiteX138" fmla="*/ 40607 w 247850"/>
              <a:gd name="connsiteY138" fmla="*/ 66053 h 163208"/>
              <a:gd name="connsiteX139" fmla="*/ 39223 w 247850"/>
              <a:gd name="connsiteY139" fmla="*/ 66294 h 163208"/>
              <a:gd name="connsiteX140" fmla="*/ 38863 w 247850"/>
              <a:gd name="connsiteY140" fmla="*/ 64910 h 163208"/>
              <a:gd name="connsiteX141" fmla="*/ 36937 w 247850"/>
              <a:gd name="connsiteY141" fmla="*/ 65151 h 163208"/>
              <a:gd name="connsiteX142" fmla="*/ 36456 w 247850"/>
              <a:gd name="connsiteY142" fmla="*/ 66896 h 163208"/>
              <a:gd name="connsiteX143" fmla="*/ 35253 w 247850"/>
              <a:gd name="connsiteY143" fmla="*/ 67136 h 163208"/>
              <a:gd name="connsiteX144" fmla="*/ 34531 w 247850"/>
              <a:gd name="connsiteY144" fmla="*/ 65151 h 163208"/>
              <a:gd name="connsiteX145" fmla="*/ 37057 w 247850"/>
              <a:gd name="connsiteY145" fmla="*/ 63888 h 163208"/>
              <a:gd name="connsiteX146" fmla="*/ 29357 w 247850"/>
              <a:gd name="connsiteY146" fmla="*/ 65392 h 163208"/>
              <a:gd name="connsiteX147" fmla="*/ 26771 w 247850"/>
              <a:gd name="connsiteY147" fmla="*/ 51796 h 163208"/>
              <a:gd name="connsiteX148" fmla="*/ 8122 w 247850"/>
              <a:gd name="connsiteY148" fmla="*/ 55345 h 163208"/>
              <a:gd name="connsiteX149" fmla="*/ 4632 w 247850"/>
              <a:gd name="connsiteY149" fmla="*/ 37719 h 163208"/>
              <a:gd name="connsiteX150" fmla="*/ 0 w 247850"/>
              <a:gd name="connsiteY150" fmla="*/ 11971 h 163208"/>
              <a:gd name="connsiteX151" fmla="*/ 7941 w 247850"/>
              <a:gd name="connsiteY151" fmla="*/ 10588 h 163208"/>
              <a:gd name="connsiteX152" fmla="*/ 7881 w 247850"/>
              <a:gd name="connsiteY152" fmla="*/ 9866 h 163208"/>
              <a:gd name="connsiteX153" fmla="*/ 21115 w 247850"/>
              <a:gd name="connsiteY153" fmla="*/ 7460 h 163208"/>
              <a:gd name="connsiteX154" fmla="*/ 22138 w 247850"/>
              <a:gd name="connsiteY154" fmla="*/ 12934 h 163208"/>
              <a:gd name="connsiteX155" fmla="*/ 24845 w 247850"/>
              <a:gd name="connsiteY155" fmla="*/ 12393 h 163208"/>
              <a:gd name="connsiteX156" fmla="*/ 24244 w 247850"/>
              <a:gd name="connsiteY156" fmla="*/ 9686 h 163208"/>
              <a:gd name="connsiteX157" fmla="*/ 26409 w 247850"/>
              <a:gd name="connsiteY157" fmla="*/ 9144 h 163208"/>
              <a:gd name="connsiteX158" fmla="*/ 25989 w 247850"/>
              <a:gd name="connsiteY158" fmla="*/ 10467 h 163208"/>
              <a:gd name="connsiteX159" fmla="*/ 27131 w 247850"/>
              <a:gd name="connsiteY159" fmla="*/ 10227 h 163208"/>
              <a:gd name="connsiteX160" fmla="*/ 25567 w 247850"/>
              <a:gd name="connsiteY160" fmla="*/ 2045 h 163208"/>
              <a:gd name="connsiteX161" fmla="*/ 29779 w 247850"/>
              <a:gd name="connsiteY161" fmla="*/ 1143 h 163208"/>
              <a:gd name="connsiteX162" fmla="*/ 30981 w 247850"/>
              <a:gd name="connsiteY162" fmla="*/ 2286 h 163208"/>
              <a:gd name="connsiteX163" fmla="*/ 32185 w 247850"/>
              <a:gd name="connsiteY163" fmla="*/ 8182 h 163208"/>
              <a:gd name="connsiteX164" fmla="*/ 37479 w 247850"/>
              <a:gd name="connsiteY164" fmla="*/ 7099 h 163208"/>
              <a:gd name="connsiteX165" fmla="*/ 38441 w 247850"/>
              <a:gd name="connsiteY165" fmla="*/ 6076 h 163208"/>
              <a:gd name="connsiteX166" fmla="*/ 38802 w 247850"/>
              <a:gd name="connsiteY166" fmla="*/ 6918 h 163208"/>
              <a:gd name="connsiteX167" fmla="*/ 41870 w 247850"/>
              <a:gd name="connsiteY167" fmla="*/ 5535 h 163208"/>
              <a:gd name="connsiteX168" fmla="*/ 41329 w 247850"/>
              <a:gd name="connsiteY168" fmla="*/ 4572 h 163208"/>
              <a:gd name="connsiteX169" fmla="*/ 42713 w 247850"/>
              <a:gd name="connsiteY169" fmla="*/ 4813 h 163208"/>
              <a:gd name="connsiteX170" fmla="*/ 43314 w 247850"/>
              <a:gd name="connsiteY170" fmla="*/ 7941 h 163208"/>
              <a:gd name="connsiteX171" fmla="*/ 44758 w 247850"/>
              <a:gd name="connsiteY171" fmla="*/ 7700 h 163208"/>
              <a:gd name="connsiteX172" fmla="*/ 45480 w 247850"/>
              <a:gd name="connsiteY172" fmla="*/ 5896 h 163208"/>
              <a:gd name="connsiteX173" fmla="*/ 49209 w 247850"/>
              <a:gd name="connsiteY173" fmla="*/ 2286 h 163208"/>
              <a:gd name="connsiteX174" fmla="*/ 50473 w 247850"/>
              <a:gd name="connsiteY174" fmla="*/ 481 h 163208"/>
              <a:gd name="connsiteX175" fmla="*/ 51315 w 247850"/>
              <a:gd name="connsiteY175" fmla="*/ 782 h 163208"/>
              <a:gd name="connsiteX176" fmla="*/ 53180 w 247850"/>
              <a:gd name="connsiteY176" fmla="*/ 60 h 163208"/>
              <a:gd name="connsiteX177" fmla="*/ 54984 w 247850"/>
              <a:gd name="connsiteY177" fmla="*/ 0 h 163208"/>
              <a:gd name="connsiteX178" fmla="*/ 55947 w 247850"/>
              <a:gd name="connsiteY178" fmla="*/ 1083 h 163208"/>
              <a:gd name="connsiteX179" fmla="*/ 60038 w 247850"/>
              <a:gd name="connsiteY179" fmla="*/ 3008 h 163208"/>
              <a:gd name="connsiteX180" fmla="*/ 60640 w 247850"/>
              <a:gd name="connsiteY180" fmla="*/ 8963 h 163208"/>
              <a:gd name="connsiteX181" fmla="*/ 63046 w 247850"/>
              <a:gd name="connsiteY181" fmla="*/ 31463 h 163208"/>
              <a:gd name="connsiteX182" fmla="*/ 64189 w 247850"/>
              <a:gd name="connsiteY182" fmla="*/ 42291 h 163208"/>
              <a:gd name="connsiteX183" fmla="*/ 65693 w 247850"/>
              <a:gd name="connsiteY183" fmla="*/ 55766 h 163208"/>
              <a:gd name="connsiteX184" fmla="*/ 72731 w 247850"/>
              <a:gd name="connsiteY184" fmla="*/ 54924 h 163208"/>
              <a:gd name="connsiteX185" fmla="*/ 82236 w 247850"/>
              <a:gd name="connsiteY185" fmla="*/ 54082 h 163208"/>
              <a:gd name="connsiteX186" fmla="*/ 83800 w 247850"/>
              <a:gd name="connsiteY186" fmla="*/ 53962 h 163208"/>
              <a:gd name="connsiteX187" fmla="*/ 100645 w 247850"/>
              <a:gd name="connsiteY187" fmla="*/ 52157 h 163208"/>
              <a:gd name="connsiteX188" fmla="*/ 123625 w 247850"/>
              <a:gd name="connsiteY188" fmla="*/ 49991 h 163208"/>
              <a:gd name="connsiteX189" fmla="*/ 140228 w 247850"/>
              <a:gd name="connsiteY189" fmla="*/ 48066 h 163208"/>
              <a:gd name="connsiteX190" fmla="*/ 139026 w 247850"/>
              <a:gd name="connsiteY190" fmla="*/ 33448 h 163208"/>
              <a:gd name="connsiteX191" fmla="*/ 138604 w 247850"/>
              <a:gd name="connsiteY191" fmla="*/ 28876 h 163208"/>
              <a:gd name="connsiteX192" fmla="*/ 170247 w 247850"/>
              <a:gd name="connsiteY192" fmla="*/ 23402 h 163208"/>
              <a:gd name="connsiteX193" fmla="*/ 185888 w 247850"/>
              <a:gd name="connsiteY193" fmla="*/ 20875 h 163208"/>
              <a:gd name="connsiteX194" fmla="*/ 184625 w 247850"/>
              <a:gd name="connsiteY194" fmla="*/ 14137 h 163208"/>
              <a:gd name="connsiteX195" fmla="*/ 191844 w 247850"/>
              <a:gd name="connsiteY195" fmla="*/ 13355 h 163208"/>
              <a:gd name="connsiteX196" fmla="*/ 199785 w 247850"/>
              <a:gd name="connsiteY196" fmla="*/ 12152 h 1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</a:cxnLst>
            <a:rect l="l" t="t" r="r" b="b"/>
            <a:pathLst>
              <a:path w="247850" h="163208">
                <a:moveTo>
                  <a:pt x="199785" y="12152"/>
                </a:moveTo>
                <a:lnTo>
                  <a:pt x="202191" y="18348"/>
                </a:lnTo>
                <a:lnTo>
                  <a:pt x="199424" y="18950"/>
                </a:lnTo>
                <a:lnTo>
                  <a:pt x="198581" y="20093"/>
                </a:lnTo>
                <a:lnTo>
                  <a:pt x="197077" y="19792"/>
                </a:lnTo>
                <a:lnTo>
                  <a:pt x="198281" y="27252"/>
                </a:lnTo>
                <a:lnTo>
                  <a:pt x="196837" y="27733"/>
                </a:lnTo>
                <a:lnTo>
                  <a:pt x="198040" y="28816"/>
                </a:lnTo>
                <a:lnTo>
                  <a:pt x="199725" y="33869"/>
                </a:lnTo>
                <a:lnTo>
                  <a:pt x="199785" y="35192"/>
                </a:lnTo>
                <a:lnTo>
                  <a:pt x="201108" y="37238"/>
                </a:lnTo>
                <a:lnTo>
                  <a:pt x="204056" y="39584"/>
                </a:lnTo>
                <a:lnTo>
                  <a:pt x="205861" y="42050"/>
                </a:lnTo>
                <a:lnTo>
                  <a:pt x="211816" y="42231"/>
                </a:lnTo>
                <a:lnTo>
                  <a:pt x="212538" y="43614"/>
                </a:lnTo>
                <a:lnTo>
                  <a:pt x="213501" y="43374"/>
                </a:lnTo>
                <a:lnTo>
                  <a:pt x="213019" y="41629"/>
                </a:lnTo>
                <a:lnTo>
                  <a:pt x="214343" y="42171"/>
                </a:lnTo>
                <a:lnTo>
                  <a:pt x="215787" y="39945"/>
                </a:lnTo>
                <a:lnTo>
                  <a:pt x="216389" y="43735"/>
                </a:lnTo>
                <a:lnTo>
                  <a:pt x="214102" y="45239"/>
                </a:lnTo>
                <a:lnTo>
                  <a:pt x="214945" y="46141"/>
                </a:lnTo>
                <a:lnTo>
                  <a:pt x="216689" y="45780"/>
                </a:lnTo>
                <a:lnTo>
                  <a:pt x="218013" y="46502"/>
                </a:lnTo>
                <a:lnTo>
                  <a:pt x="218735" y="49570"/>
                </a:lnTo>
                <a:lnTo>
                  <a:pt x="221021" y="49450"/>
                </a:lnTo>
                <a:lnTo>
                  <a:pt x="221743" y="53480"/>
                </a:lnTo>
                <a:lnTo>
                  <a:pt x="225713" y="52879"/>
                </a:lnTo>
                <a:lnTo>
                  <a:pt x="225713" y="52337"/>
                </a:lnTo>
                <a:lnTo>
                  <a:pt x="227938" y="51856"/>
                </a:lnTo>
                <a:lnTo>
                  <a:pt x="226976" y="49751"/>
                </a:lnTo>
                <a:lnTo>
                  <a:pt x="234857" y="48969"/>
                </a:lnTo>
                <a:lnTo>
                  <a:pt x="235458" y="47645"/>
                </a:lnTo>
                <a:lnTo>
                  <a:pt x="235699" y="44938"/>
                </a:lnTo>
                <a:lnTo>
                  <a:pt x="242617" y="44096"/>
                </a:lnTo>
                <a:lnTo>
                  <a:pt x="243219" y="48066"/>
                </a:lnTo>
                <a:lnTo>
                  <a:pt x="245926" y="47705"/>
                </a:lnTo>
                <a:lnTo>
                  <a:pt x="247851" y="64369"/>
                </a:lnTo>
                <a:lnTo>
                  <a:pt x="245143" y="64670"/>
                </a:lnTo>
                <a:lnTo>
                  <a:pt x="245746" y="70204"/>
                </a:lnTo>
                <a:lnTo>
                  <a:pt x="229503" y="72129"/>
                </a:lnTo>
                <a:lnTo>
                  <a:pt x="215125" y="73994"/>
                </a:lnTo>
                <a:lnTo>
                  <a:pt x="214223" y="74235"/>
                </a:lnTo>
                <a:lnTo>
                  <a:pt x="203274" y="75739"/>
                </a:lnTo>
                <a:lnTo>
                  <a:pt x="196536" y="76882"/>
                </a:lnTo>
                <a:lnTo>
                  <a:pt x="185708" y="78085"/>
                </a:lnTo>
                <a:lnTo>
                  <a:pt x="190279" y="114661"/>
                </a:lnTo>
                <a:lnTo>
                  <a:pt x="192686" y="134333"/>
                </a:lnTo>
                <a:lnTo>
                  <a:pt x="182459" y="163208"/>
                </a:lnTo>
                <a:lnTo>
                  <a:pt x="181136" y="162126"/>
                </a:lnTo>
                <a:lnTo>
                  <a:pt x="181436" y="159900"/>
                </a:lnTo>
                <a:lnTo>
                  <a:pt x="180113" y="158997"/>
                </a:lnTo>
                <a:lnTo>
                  <a:pt x="179932" y="155749"/>
                </a:lnTo>
                <a:lnTo>
                  <a:pt x="178549" y="155568"/>
                </a:lnTo>
                <a:lnTo>
                  <a:pt x="177165" y="153463"/>
                </a:lnTo>
                <a:lnTo>
                  <a:pt x="175300" y="152079"/>
                </a:lnTo>
                <a:lnTo>
                  <a:pt x="174158" y="151959"/>
                </a:lnTo>
                <a:lnTo>
                  <a:pt x="172593" y="149974"/>
                </a:lnTo>
                <a:lnTo>
                  <a:pt x="173255" y="148771"/>
                </a:lnTo>
                <a:lnTo>
                  <a:pt x="172353" y="148049"/>
                </a:lnTo>
                <a:lnTo>
                  <a:pt x="171210" y="148650"/>
                </a:lnTo>
                <a:lnTo>
                  <a:pt x="170127" y="147387"/>
                </a:lnTo>
                <a:lnTo>
                  <a:pt x="169224" y="148109"/>
                </a:lnTo>
                <a:lnTo>
                  <a:pt x="168502" y="147267"/>
                </a:lnTo>
                <a:lnTo>
                  <a:pt x="167179" y="148049"/>
                </a:lnTo>
                <a:lnTo>
                  <a:pt x="167179" y="149974"/>
                </a:lnTo>
                <a:lnTo>
                  <a:pt x="162968" y="150756"/>
                </a:lnTo>
                <a:lnTo>
                  <a:pt x="160562" y="154967"/>
                </a:lnTo>
                <a:lnTo>
                  <a:pt x="158456" y="156290"/>
                </a:lnTo>
                <a:lnTo>
                  <a:pt x="150455" y="161945"/>
                </a:lnTo>
                <a:lnTo>
                  <a:pt x="148530" y="145883"/>
                </a:lnTo>
                <a:lnTo>
                  <a:pt x="147628" y="137160"/>
                </a:lnTo>
                <a:lnTo>
                  <a:pt x="134092" y="138544"/>
                </a:lnTo>
                <a:lnTo>
                  <a:pt x="132288" y="121699"/>
                </a:lnTo>
                <a:lnTo>
                  <a:pt x="131686" y="115623"/>
                </a:lnTo>
                <a:lnTo>
                  <a:pt x="129942" y="98298"/>
                </a:lnTo>
                <a:lnTo>
                  <a:pt x="129821" y="95471"/>
                </a:lnTo>
                <a:lnTo>
                  <a:pt x="119233" y="96674"/>
                </a:lnTo>
                <a:lnTo>
                  <a:pt x="118992" y="94087"/>
                </a:lnTo>
                <a:lnTo>
                  <a:pt x="116346" y="64610"/>
                </a:lnTo>
                <a:lnTo>
                  <a:pt x="112134" y="65211"/>
                </a:lnTo>
                <a:lnTo>
                  <a:pt x="105337" y="65813"/>
                </a:lnTo>
                <a:lnTo>
                  <a:pt x="105217" y="64489"/>
                </a:lnTo>
                <a:lnTo>
                  <a:pt x="107322" y="64249"/>
                </a:lnTo>
                <a:lnTo>
                  <a:pt x="106901" y="60639"/>
                </a:lnTo>
                <a:lnTo>
                  <a:pt x="104615" y="60880"/>
                </a:lnTo>
                <a:lnTo>
                  <a:pt x="103412" y="60399"/>
                </a:lnTo>
                <a:lnTo>
                  <a:pt x="103653" y="62985"/>
                </a:lnTo>
                <a:lnTo>
                  <a:pt x="101186" y="63467"/>
                </a:lnTo>
                <a:lnTo>
                  <a:pt x="101787" y="64549"/>
                </a:lnTo>
                <a:lnTo>
                  <a:pt x="100585" y="64249"/>
                </a:lnTo>
                <a:lnTo>
                  <a:pt x="100705" y="62384"/>
                </a:lnTo>
                <a:lnTo>
                  <a:pt x="99802" y="60820"/>
                </a:lnTo>
                <a:lnTo>
                  <a:pt x="97997" y="61000"/>
                </a:lnTo>
                <a:lnTo>
                  <a:pt x="96855" y="62203"/>
                </a:lnTo>
                <a:lnTo>
                  <a:pt x="97336" y="63828"/>
                </a:lnTo>
                <a:lnTo>
                  <a:pt x="96494" y="64670"/>
                </a:lnTo>
                <a:lnTo>
                  <a:pt x="97456" y="65211"/>
                </a:lnTo>
                <a:lnTo>
                  <a:pt x="98840" y="64008"/>
                </a:lnTo>
                <a:lnTo>
                  <a:pt x="97637" y="66535"/>
                </a:lnTo>
                <a:lnTo>
                  <a:pt x="96313" y="66715"/>
                </a:lnTo>
                <a:lnTo>
                  <a:pt x="95351" y="69482"/>
                </a:lnTo>
                <a:lnTo>
                  <a:pt x="89154" y="70204"/>
                </a:lnTo>
                <a:lnTo>
                  <a:pt x="89876" y="77243"/>
                </a:lnTo>
                <a:lnTo>
                  <a:pt x="88131" y="77844"/>
                </a:lnTo>
                <a:lnTo>
                  <a:pt x="84883" y="81153"/>
                </a:lnTo>
                <a:lnTo>
                  <a:pt x="85425" y="85966"/>
                </a:lnTo>
                <a:lnTo>
                  <a:pt x="83499" y="85484"/>
                </a:lnTo>
                <a:lnTo>
                  <a:pt x="82717" y="86327"/>
                </a:lnTo>
                <a:lnTo>
                  <a:pt x="85485" y="87169"/>
                </a:lnTo>
                <a:lnTo>
                  <a:pt x="84703" y="88252"/>
                </a:lnTo>
                <a:lnTo>
                  <a:pt x="86929" y="88552"/>
                </a:lnTo>
                <a:lnTo>
                  <a:pt x="87049" y="89395"/>
                </a:lnTo>
                <a:lnTo>
                  <a:pt x="85845" y="90297"/>
                </a:lnTo>
                <a:lnTo>
                  <a:pt x="69422" y="91921"/>
                </a:lnTo>
                <a:lnTo>
                  <a:pt x="68821" y="86327"/>
                </a:lnTo>
                <a:lnTo>
                  <a:pt x="53601" y="87831"/>
                </a:lnTo>
                <a:lnTo>
                  <a:pt x="52398" y="86206"/>
                </a:lnTo>
                <a:lnTo>
                  <a:pt x="51315" y="83078"/>
                </a:lnTo>
                <a:lnTo>
                  <a:pt x="52398" y="80852"/>
                </a:lnTo>
                <a:lnTo>
                  <a:pt x="35734" y="84041"/>
                </a:lnTo>
                <a:lnTo>
                  <a:pt x="34832" y="78867"/>
                </a:lnTo>
                <a:lnTo>
                  <a:pt x="33629" y="70325"/>
                </a:lnTo>
                <a:lnTo>
                  <a:pt x="40787" y="68821"/>
                </a:lnTo>
                <a:lnTo>
                  <a:pt x="46202" y="67978"/>
                </a:lnTo>
                <a:lnTo>
                  <a:pt x="45059" y="66414"/>
                </a:lnTo>
                <a:lnTo>
                  <a:pt x="45841" y="65091"/>
                </a:lnTo>
                <a:lnTo>
                  <a:pt x="45179" y="62624"/>
                </a:lnTo>
                <a:lnTo>
                  <a:pt x="44277" y="62203"/>
                </a:lnTo>
                <a:lnTo>
                  <a:pt x="43675" y="64309"/>
                </a:lnTo>
                <a:lnTo>
                  <a:pt x="44277" y="65993"/>
                </a:lnTo>
                <a:lnTo>
                  <a:pt x="43374" y="65813"/>
                </a:lnTo>
                <a:lnTo>
                  <a:pt x="42773" y="62685"/>
                </a:lnTo>
                <a:lnTo>
                  <a:pt x="41449" y="62925"/>
                </a:lnTo>
                <a:lnTo>
                  <a:pt x="41690" y="64068"/>
                </a:lnTo>
                <a:lnTo>
                  <a:pt x="39705" y="63828"/>
                </a:lnTo>
                <a:lnTo>
                  <a:pt x="39404" y="64790"/>
                </a:lnTo>
                <a:lnTo>
                  <a:pt x="41088" y="64730"/>
                </a:lnTo>
                <a:lnTo>
                  <a:pt x="40607" y="66053"/>
                </a:lnTo>
                <a:lnTo>
                  <a:pt x="39223" y="66294"/>
                </a:lnTo>
                <a:lnTo>
                  <a:pt x="38863" y="64910"/>
                </a:lnTo>
                <a:lnTo>
                  <a:pt x="36937" y="65151"/>
                </a:lnTo>
                <a:lnTo>
                  <a:pt x="36456" y="66896"/>
                </a:lnTo>
                <a:lnTo>
                  <a:pt x="35253" y="67136"/>
                </a:lnTo>
                <a:lnTo>
                  <a:pt x="34531" y="65151"/>
                </a:lnTo>
                <a:lnTo>
                  <a:pt x="37057" y="63888"/>
                </a:lnTo>
                <a:lnTo>
                  <a:pt x="29357" y="65392"/>
                </a:lnTo>
                <a:lnTo>
                  <a:pt x="26771" y="51796"/>
                </a:lnTo>
                <a:lnTo>
                  <a:pt x="8122" y="55345"/>
                </a:lnTo>
                <a:lnTo>
                  <a:pt x="4632" y="37719"/>
                </a:lnTo>
                <a:lnTo>
                  <a:pt x="0" y="11971"/>
                </a:lnTo>
                <a:lnTo>
                  <a:pt x="7941" y="10588"/>
                </a:lnTo>
                <a:lnTo>
                  <a:pt x="7881" y="9866"/>
                </a:lnTo>
                <a:lnTo>
                  <a:pt x="21115" y="7460"/>
                </a:lnTo>
                <a:lnTo>
                  <a:pt x="22138" y="12934"/>
                </a:lnTo>
                <a:lnTo>
                  <a:pt x="24845" y="12393"/>
                </a:lnTo>
                <a:lnTo>
                  <a:pt x="24244" y="9686"/>
                </a:lnTo>
                <a:lnTo>
                  <a:pt x="26409" y="9144"/>
                </a:lnTo>
                <a:lnTo>
                  <a:pt x="25989" y="10467"/>
                </a:lnTo>
                <a:lnTo>
                  <a:pt x="27131" y="10227"/>
                </a:lnTo>
                <a:lnTo>
                  <a:pt x="25567" y="2045"/>
                </a:lnTo>
                <a:lnTo>
                  <a:pt x="29779" y="1143"/>
                </a:lnTo>
                <a:lnTo>
                  <a:pt x="30981" y="2286"/>
                </a:lnTo>
                <a:lnTo>
                  <a:pt x="32185" y="8182"/>
                </a:lnTo>
                <a:lnTo>
                  <a:pt x="37479" y="7099"/>
                </a:lnTo>
                <a:lnTo>
                  <a:pt x="38441" y="6076"/>
                </a:lnTo>
                <a:lnTo>
                  <a:pt x="38802" y="6918"/>
                </a:lnTo>
                <a:lnTo>
                  <a:pt x="41870" y="5535"/>
                </a:lnTo>
                <a:lnTo>
                  <a:pt x="41329" y="4572"/>
                </a:lnTo>
                <a:lnTo>
                  <a:pt x="42713" y="4813"/>
                </a:lnTo>
                <a:lnTo>
                  <a:pt x="43314" y="7941"/>
                </a:lnTo>
                <a:lnTo>
                  <a:pt x="44758" y="7700"/>
                </a:lnTo>
                <a:lnTo>
                  <a:pt x="45480" y="5896"/>
                </a:lnTo>
                <a:lnTo>
                  <a:pt x="49209" y="2286"/>
                </a:lnTo>
                <a:lnTo>
                  <a:pt x="50473" y="481"/>
                </a:lnTo>
                <a:lnTo>
                  <a:pt x="51315" y="782"/>
                </a:lnTo>
                <a:lnTo>
                  <a:pt x="53180" y="60"/>
                </a:lnTo>
                <a:lnTo>
                  <a:pt x="54984" y="0"/>
                </a:lnTo>
                <a:lnTo>
                  <a:pt x="55947" y="1083"/>
                </a:lnTo>
                <a:lnTo>
                  <a:pt x="60038" y="3008"/>
                </a:lnTo>
                <a:lnTo>
                  <a:pt x="60640" y="8963"/>
                </a:lnTo>
                <a:lnTo>
                  <a:pt x="63046" y="31463"/>
                </a:lnTo>
                <a:lnTo>
                  <a:pt x="64189" y="42291"/>
                </a:lnTo>
                <a:lnTo>
                  <a:pt x="65693" y="55766"/>
                </a:lnTo>
                <a:lnTo>
                  <a:pt x="72731" y="54924"/>
                </a:lnTo>
                <a:lnTo>
                  <a:pt x="82236" y="54082"/>
                </a:lnTo>
                <a:lnTo>
                  <a:pt x="83800" y="53962"/>
                </a:lnTo>
                <a:lnTo>
                  <a:pt x="100645" y="52157"/>
                </a:lnTo>
                <a:lnTo>
                  <a:pt x="123625" y="49991"/>
                </a:lnTo>
                <a:lnTo>
                  <a:pt x="140228" y="48066"/>
                </a:lnTo>
                <a:lnTo>
                  <a:pt x="139026" y="33448"/>
                </a:lnTo>
                <a:lnTo>
                  <a:pt x="138604" y="28876"/>
                </a:lnTo>
                <a:lnTo>
                  <a:pt x="170247" y="23402"/>
                </a:lnTo>
                <a:lnTo>
                  <a:pt x="185888" y="20875"/>
                </a:lnTo>
                <a:lnTo>
                  <a:pt x="184625" y="14137"/>
                </a:lnTo>
                <a:lnTo>
                  <a:pt x="191844" y="13355"/>
                </a:lnTo>
                <a:lnTo>
                  <a:pt x="199785" y="12152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" name="Freeform: Shape 321" title="OK-1">
            <a:extLst>
              <a:ext uri="{FF2B5EF4-FFF2-40B4-BE49-F238E27FC236}">
                <a16:creationId xmlns:a16="http://schemas.microsoft.com/office/drawing/2014/main" id="{AF974E08-3148-6824-19EB-34DB6034351F}"/>
              </a:ext>
            </a:extLst>
          </p:cNvPr>
          <p:cNvSpPr/>
          <p:nvPr/>
        </p:nvSpPr>
        <p:spPr>
          <a:xfrm>
            <a:off x="4858494" y="4216429"/>
            <a:ext cx="111362" cy="95468"/>
          </a:xfrm>
          <a:custGeom>
            <a:avLst/>
            <a:gdLst>
              <a:gd name="connsiteX0" fmla="*/ 42411 w 139385"/>
              <a:gd name="connsiteY0" fmla="*/ 1504 h 123744"/>
              <a:gd name="connsiteX1" fmla="*/ 73633 w 139385"/>
              <a:gd name="connsiteY1" fmla="*/ 0 h 123744"/>
              <a:gd name="connsiteX2" fmla="*/ 73934 w 139385"/>
              <a:gd name="connsiteY2" fmla="*/ 5535 h 123744"/>
              <a:gd name="connsiteX3" fmla="*/ 71227 w 139385"/>
              <a:gd name="connsiteY3" fmla="*/ 5655 h 123744"/>
              <a:gd name="connsiteX4" fmla="*/ 71889 w 139385"/>
              <a:gd name="connsiteY4" fmla="*/ 19431 h 123744"/>
              <a:gd name="connsiteX5" fmla="*/ 82717 w 139385"/>
              <a:gd name="connsiteY5" fmla="*/ 18829 h 123744"/>
              <a:gd name="connsiteX6" fmla="*/ 82838 w 139385"/>
              <a:gd name="connsiteY6" fmla="*/ 20694 h 123744"/>
              <a:gd name="connsiteX7" fmla="*/ 81213 w 139385"/>
              <a:gd name="connsiteY7" fmla="*/ 21296 h 123744"/>
              <a:gd name="connsiteX8" fmla="*/ 78626 w 139385"/>
              <a:gd name="connsiteY8" fmla="*/ 21236 h 123744"/>
              <a:gd name="connsiteX9" fmla="*/ 77544 w 139385"/>
              <a:gd name="connsiteY9" fmla="*/ 21958 h 123744"/>
              <a:gd name="connsiteX10" fmla="*/ 77965 w 139385"/>
              <a:gd name="connsiteY10" fmla="*/ 30259 h 123744"/>
              <a:gd name="connsiteX11" fmla="*/ 80672 w 139385"/>
              <a:gd name="connsiteY11" fmla="*/ 30139 h 123744"/>
              <a:gd name="connsiteX12" fmla="*/ 80852 w 139385"/>
              <a:gd name="connsiteY12" fmla="*/ 35674 h 123744"/>
              <a:gd name="connsiteX13" fmla="*/ 81213 w 139385"/>
              <a:gd name="connsiteY13" fmla="*/ 41208 h 123744"/>
              <a:gd name="connsiteX14" fmla="*/ 84642 w 139385"/>
              <a:gd name="connsiteY14" fmla="*/ 41088 h 123744"/>
              <a:gd name="connsiteX15" fmla="*/ 85966 w 139385"/>
              <a:gd name="connsiteY15" fmla="*/ 40185 h 123744"/>
              <a:gd name="connsiteX16" fmla="*/ 86447 w 139385"/>
              <a:gd name="connsiteY16" fmla="*/ 41990 h 123744"/>
              <a:gd name="connsiteX17" fmla="*/ 86146 w 139385"/>
              <a:gd name="connsiteY17" fmla="*/ 43795 h 123744"/>
              <a:gd name="connsiteX18" fmla="*/ 86447 w 139385"/>
              <a:gd name="connsiteY18" fmla="*/ 49209 h 123744"/>
              <a:gd name="connsiteX19" fmla="*/ 102750 w 139385"/>
              <a:gd name="connsiteY19" fmla="*/ 48367 h 123744"/>
              <a:gd name="connsiteX20" fmla="*/ 102930 w 139385"/>
              <a:gd name="connsiteY20" fmla="*/ 50653 h 123744"/>
              <a:gd name="connsiteX21" fmla="*/ 105216 w 139385"/>
              <a:gd name="connsiteY21" fmla="*/ 53661 h 123744"/>
              <a:gd name="connsiteX22" fmla="*/ 107141 w 139385"/>
              <a:gd name="connsiteY22" fmla="*/ 54263 h 123744"/>
              <a:gd name="connsiteX23" fmla="*/ 106961 w 139385"/>
              <a:gd name="connsiteY23" fmla="*/ 52939 h 123744"/>
              <a:gd name="connsiteX24" fmla="*/ 109548 w 139385"/>
              <a:gd name="connsiteY24" fmla="*/ 53540 h 123744"/>
              <a:gd name="connsiteX25" fmla="*/ 110751 w 139385"/>
              <a:gd name="connsiteY25" fmla="*/ 54263 h 123744"/>
              <a:gd name="connsiteX26" fmla="*/ 110570 w 139385"/>
              <a:gd name="connsiteY26" fmla="*/ 57270 h 123744"/>
              <a:gd name="connsiteX27" fmla="*/ 110991 w 139385"/>
              <a:gd name="connsiteY27" fmla="*/ 58353 h 123744"/>
              <a:gd name="connsiteX28" fmla="*/ 113518 w 139385"/>
              <a:gd name="connsiteY28" fmla="*/ 61361 h 123744"/>
              <a:gd name="connsiteX29" fmla="*/ 113037 w 139385"/>
              <a:gd name="connsiteY29" fmla="*/ 63106 h 123744"/>
              <a:gd name="connsiteX30" fmla="*/ 109728 w 139385"/>
              <a:gd name="connsiteY30" fmla="*/ 62985 h 123744"/>
              <a:gd name="connsiteX31" fmla="*/ 109848 w 139385"/>
              <a:gd name="connsiteY31" fmla="*/ 64068 h 123744"/>
              <a:gd name="connsiteX32" fmla="*/ 111413 w 139385"/>
              <a:gd name="connsiteY32" fmla="*/ 65091 h 123744"/>
              <a:gd name="connsiteX33" fmla="*/ 114541 w 139385"/>
              <a:gd name="connsiteY33" fmla="*/ 66294 h 123744"/>
              <a:gd name="connsiteX34" fmla="*/ 118451 w 139385"/>
              <a:gd name="connsiteY34" fmla="*/ 69061 h 123744"/>
              <a:gd name="connsiteX35" fmla="*/ 118451 w 139385"/>
              <a:gd name="connsiteY35" fmla="*/ 71287 h 123744"/>
              <a:gd name="connsiteX36" fmla="*/ 117548 w 139385"/>
              <a:gd name="connsiteY36" fmla="*/ 73212 h 123744"/>
              <a:gd name="connsiteX37" fmla="*/ 118150 w 139385"/>
              <a:gd name="connsiteY37" fmla="*/ 75137 h 123744"/>
              <a:gd name="connsiteX38" fmla="*/ 117428 w 139385"/>
              <a:gd name="connsiteY38" fmla="*/ 76641 h 123744"/>
              <a:gd name="connsiteX39" fmla="*/ 115082 w 139385"/>
              <a:gd name="connsiteY39" fmla="*/ 77724 h 123744"/>
              <a:gd name="connsiteX40" fmla="*/ 113277 w 139385"/>
              <a:gd name="connsiteY40" fmla="*/ 79830 h 123744"/>
              <a:gd name="connsiteX41" fmla="*/ 112856 w 139385"/>
              <a:gd name="connsiteY41" fmla="*/ 81334 h 123744"/>
              <a:gd name="connsiteX42" fmla="*/ 113939 w 139385"/>
              <a:gd name="connsiteY42" fmla="*/ 82476 h 123744"/>
              <a:gd name="connsiteX43" fmla="*/ 112736 w 139385"/>
              <a:gd name="connsiteY43" fmla="*/ 84883 h 123744"/>
              <a:gd name="connsiteX44" fmla="*/ 113338 w 139385"/>
              <a:gd name="connsiteY44" fmla="*/ 85184 h 123744"/>
              <a:gd name="connsiteX45" fmla="*/ 115142 w 139385"/>
              <a:gd name="connsiteY45" fmla="*/ 83800 h 123744"/>
              <a:gd name="connsiteX46" fmla="*/ 117248 w 139385"/>
              <a:gd name="connsiteY46" fmla="*/ 83198 h 123744"/>
              <a:gd name="connsiteX47" fmla="*/ 117368 w 139385"/>
              <a:gd name="connsiteY47" fmla="*/ 84823 h 123744"/>
              <a:gd name="connsiteX48" fmla="*/ 118992 w 139385"/>
              <a:gd name="connsiteY48" fmla="*/ 86327 h 123744"/>
              <a:gd name="connsiteX49" fmla="*/ 120977 w 139385"/>
              <a:gd name="connsiteY49" fmla="*/ 86808 h 123744"/>
              <a:gd name="connsiteX50" fmla="*/ 123564 w 139385"/>
              <a:gd name="connsiteY50" fmla="*/ 86567 h 123744"/>
              <a:gd name="connsiteX51" fmla="*/ 124226 w 139385"/>
              <a:gd name="connsiteY51" fmla="*/ 88733 h 123744"/>
              <a:gd name="connsiteX52" fmla="*/ 124948 w 139385"/>
              <a:gd name="connsiteY52" fmla="*/ 92342 h 123744"/>
              <a:gd name="connsiteX53" fmla="*/ 126512 w 139385"/>
              <a:gd name="connsiteY53" fmla="*/ 95952 h 123744"/>
              <a:gd name="connsiteX54" fmla="*/ 127896 w 139385"/>
              <a:gd name="connsiteY54" fmla="*/ 96554 h 123744"/>
              <a:gd name="connsiteX55" fmla="*/ 129339 w 139385"/>
              <a:gd name="connsiteY55" fmla="*/ 96313 h 123744"/>
              <a:gd name="connsiteX56" fmla="*/ 131024 w 139385"/>
              <a:gd name="connsiteY56" fmla="*/ 97215 h 123744"/>
              <a:gd name="connsiteX57" fmla="*/ 131385 w 139385"/>
              <a:gd name="connsiteY57" fmla="*/ 98358 h 123744"/>
              <a:gd name="connsiteX58" fmla="*/ 134633 w 139385"/>
              <a:gd name="connsiteY58" fmla="*/ 98418 h 123744"/>
              <a:gd name="connsiteX59" fmla="*/ 135355 w 139385"/>
              <a:gd name="connsiteY59" fmla="*/ 99441 h 123744"/>
              <a:gd name="connsiteX60" fmla="*/ 136559 w 139385"/>
              <a:gd name="connsiteY60" fmla="*/ 98839 h 123744"/>
              <a:gd name="connsiteX61" fmla="*/ 138484 w 139385"/>
              <a:gd name="connsiteY61" fmla="*/ 99321 h 123744"/>
              <a:gd name="connsiteX62" fmla="*/ 138905 w 139385"/>
              <a:gd name="connsiteY62" fmla="*/ 108344 h 123744"/>
              <a:gd name="connsiteX63" fmla="*/ 139386 w 139385"/>
              <a:gd name="connsiteY63" fmla="*/ 114360 h 123744"/>
              <a:gd name="connsiteX64" fmla="*/ 135596 w 139385"/>
              <a:gd name="connsiteY64" fmla="*/ 116165 h 123744"/>
              <a:gd name="connsiteX65" fmla="*/ 132588 w 139385"/>
              <a:gd name="connsiteY65" fmla="*/ 116045 h 123744"/>
              <a:gd name="connsiteX66" fmla="*/ 130001 w 139385"/>
              <a:gd name="connsiteY66" fmla="*/ 115263 h 123744"/>
              <a:gd name="connsiteX67" fmla="*/ 126993 w 139385"/>
              <a:gd name="connsiteY67" fmla="*/ 115804 h 123744"/>
              <a:gd name="connsiteX68" fmla="*/ 121820 w 139385"/>
              <a:gd name="connsiteY68" fmla="*/ 117970 h 123744"/>
              <a:gd name="connsiteX69" fmla="*/ 118752 w 139385"/>
              <a:gd name="connsiteY69" fmla="*/ 118571 h 123744"/>
              <a:gd name="connsiteX70" fmla="*/ 116466 w 139385"/>
              <a:gd name="connsiteY70" fmla="*/ 119413 h 123744"/>
              <a:gd name="connsiteX71" fmla="*/ 115082 w 139385"/>
              <a:gd name="connsiteY71" fmla="*/ 119413 h 123744"/>
              <a:gd name="connsiteX72" fmla="*/ 113097 w 139385"/>
              <a:gd name="connsiteY72" fmla="*/ 122482 h 123744"/>
              <a:gd name="connsiteX73" fmla="*/ 112014 w 139385"/>
              <a:gd name="connsiteY73" fmla="*/ 123745 h 123744"/>
              <a:gd name="connsiteX74" fmla="*/ 110630 w 139385"/>
              <a:gd name="connsiteY74" fmla="*/ 123444 h 123744"/>
              <a:gd name="connsiteX75" fmla="*/ 109247 w 139385"/>
              <a:gd name="connsiteY75" fmla="*/ 121579 h 123744"/>
              <a:gd name="connsiteX76" fmla="*/ 106239 w 139385"/>
              <a:gd name="connsiteY76" fmla="*/ 121760 h 123744"/>
              <a:gd name="connsiteX77" fmla="*/ 103592 w 139385"/>
              <a:gd name="connsiteY77" fmla="*/ 119955 h 123744"/>
              <a:gd name="connsiteX78" fmla="*/ 103772 w 139385"/>
              <a:gd name="connsiteY78" fmla="*/ 117549 h 123744"/>
              <a:gd name="connsiteX79" fmla="*/ 102810 w 139385"/>
              <a:gd name="connsiteY79" fmla="*/ 114721 h 123744"/>
              <a:gd name="connsiteX80" fmla="*/ 102810 w 139385"/>
              <a:gd name="connsiteY80" fmla="*/ 110931 h 123744"/>
              <a:gd name="connsiteX81" fmla="*/ 101426 w 139385"/>
              <a:gd name="connsiteY81" fmla="*/ 109728 h 123744"/>
              <a:gd name="connsiteX82" fmla="*/ 101065 w 139385"/>
              <a:gd name="connsiteY82" fmla="*/ 106961 h 123744"/>
              <a:gd name="connsiteX83" fmla="*/ 83499 w 139385"/>
              <a:gd name="connsiteY83" fmla="*/ 107923 h 123744"/>
              <a:gd name="connsiteX84" fmla="*/ 61842 w 139385"/>
              <a:gd name="connsiteY84" fmla="*/ 108946 h 123744"/>
              <a:gd name="connsiteX85" fmla="*/ 53420 w 139385"/>
              <a:gd name="connsiteY85" fmla="*/ 109307 h 123744"/>
              <a:gd name="connsiteX86" fmla="*/ 27071 w 139385"/>
              <a:gd name="connsiteY86" fmla="*/ 110630 h 123744"/>
              <a:gd name="connsiteX87" fmla="*/ 26890 w 139385"/>
              <a:gd name="connsiteY87" fmla="*/ 110390 h 123744"/>
              <a:gd name="connsiteX88" fmla="*/ 26289 w 139385"/>
              <a:gd name="connsiteY88" fmla="*/ 102268 h 123744"/>
              <a:gd name="connsiteX89" fmla="*/ 26770 w 139385"/>
              <a:gd name="connsiteY89" fmla="*/ 102268 h 123744"/>
              <a:gd name="connsiteX90" fmla="*/ 26529 w 139385"/>
              <a:gd name="connsiteY90" fmla="*/ 99140 h 123744"/>
              <a:gd name="connsiteX91" fmla="*/ 27672 w 139385"/>
              <a:gd name="connsiteY91" fmla="*/ 97937 h 123744"/>
              <a:gd name="connsiteX92" fmla="*/ 27252 w 139385"/>
              <a:gd name="connsiteY92" fmla="*/ 95651 h 123744"/>
              <a:gd name="connsiteX93" fmla="*/ 28214 w 139385"/>
              <a:gd name="connsiteY93" fmla="*/ 95651 h 123744"/>
              <a:gd name="connsiteX94" fmla="*/ 28154 w 139385"/>
              <a:gd name="connsiteY94" fmla="*/ 94087 h 123744"/>
              <a:gd name="connsiteX95" fmla="*/ 29237 w 139385"/>
              <a:gd name="connsiteY95" fmla="*/ 93485 h 123744"/>
              <a:gd name="connsiteX96" fmla="*/ 28936 w 139385"/>
              <a:gd name="connsiteY96" fmla="*/ 90838 h 123744"/>
              <a:gd name="connsiteX97" fmla="*/ 26229 w 139385"/>
              <a:gd name="connsiteY97" fmla="*/ 90959 h 123744"/>
              <a:gd name="connsiteX98" fmla="*/ 26109 w 139385"/>
              <a:gd name="connsiteY98" fmla="*/ 88372 h 123744"/>
              <a:gd name="connsiteX99" fmla="*/ 17987 w 139385"/>
              <a:gd name="connsiteY99" fmla="*/ 88733 h 123744"/>
              <a:gd name="connsiteX100" fmla="*/ 17867 w 139385"/>
              <a:gd name="connsiteY100" fmla="*/ 85966 h 123744"/>
              <a:gd name="connsiteX101" fmla="*/ 15100 w 139385"/>
              <a:gd name="connsiteY101" fmla="*/ 85966 h 123744"/>
              <a:gd name="connsiteX102" fmla="*/ 14979 w 139385"/>
              <a:gd name="connsiteY102" fmla="*/ 83198 h 123744"/>
              <a:gd name="connsiteX103" fmla="*/ 12272 w 139385"/>
              <a:gd name="connsiteY103" fmla="*/ 83499 h 123744"/>
              <a:gd name="connsiteX104" fmla="*/ 11610 w 139385"/>
              <a:gd name="connsiteY104" fmla="*/ 81273 h 123744"/>
              <a:gd name="connsiteX105" fmla="*/ 9806 w 139385"/>
              <a:gd name="connsiteY105" fmla="*/ 80070 h 123744"/>
              <a:gd name="connsiteX106" fmla="*/ 6677 w 139385"/>
              <a:gd name="connsiteY106" fmla="*/ 80251 h 123744"/>
              <a:gd name="connsiteX107" fmla="*/ 6437 w 139385"/>
              <a:gd name="connsiteY107" fmla="*/ 75318 h 123744"/>
              <a:gd name="connsiteX108" fmla="*/ 4933 w 139385"/>
              <a:gd name="connsiteY108" fmla="*/ 75378 h 123744"/>
              <a:gd name="connsiteX109" fmla="*/ 4933 w 139385"/>
              <a:gd name="connsiteY109" fmla="*/ 73754 h 123744"/>
              <a:gd name="connsiteX110" fmla="*/ 6377 w 139385"/>
              <a:gd name="connsiteY110" fmla="*/ 72430 h 123744"/>
              <a:gd name="connsiteX111" fmla="*/ 6256 w 139385"/>
              <a:gd name="connsiteY111" fmla="*/ 69783 h 123744"/>
              <a:gd name="connsiteX112" fmla="*/ 722 w 139385"/>
              <a:gd name="connsiteY112" fmla="*/ 70024 h 123744"/>
              <a:gd name="connsiteX113" fmla="*/ 0 w 139385"/>
              <a:gd name="connsiteY113" fmla="*/ 53480 h 123744"/>
              <a:gd name="connsiteX114" fmla="*/ 16303 w 139385"/>
              <a:gd name="connsiteY114" fmla="*/ 52939 h 123744"/>
              <a:gd name="connsiteX115" fmla="*/ 31342 w 139385"/>
              <a:gd name="connsiteY115" fmla="*/ 52337 h 123744"/>
              <a:gd name="connsiteX116" fmla="*/ 44878 w 139385"/>
              <a:gd name="connsiteY116" fmla="*/ 51555 h 123744"/>
              <a:gd name="connsiteX117" fmla="*/ 42471 w 139385"/>
              <a:gd name="connsiteY117" fmla="*/ 1504 h 123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39385" h="123744">
                <a:moveTo>
                  <a:pt x="42411" y="1504"/>
                </a:moveTo>
                <a:lnTo>
                  <a:pt x="73633" y="0"/>
                </a:lnTo>
                <a:lnTo>
                  <a:pt x="73934" y="5535"/>
                </a:lnTo>
                <a:lnTo>
                  <a:pt x="71227" y="5655"/>
                </a:lnTo>
                <a:lnTo>
                  <a:pt x="71889" y="19431"/>
                </a:lnTo>
                <a:lnTo>
                  <a:pt x="82717" y="18829"/>
                </a:lnTo>
                <a:lnTo>
                  <a:pt x="82838" y="20694"/>
                </a:lnTo>
                <a:lnTo>
                  <a:pt x="81213" y="21296"/>
                </a:lnTo>
                <a:lnTo>
                  <a:pt x="78626" y="21236"/>
                </a:lnTo>
                <a:lnTo>
                  <a:pt x="77544" y="21958"/>
                </a:lnTo>
                <a:lnTo>
                  <a:pt x="77965" y="30259"/>
                </a:lnTo>
                <a:lnTo>
                  <a:pt x="80672" y="30139"/>
                </a:lnTo>
                <a:lnTo>
                  <a:pt x="80852" y="35674"/>
                </a:lnTo>
                <a:lnTo>
                  <a:pt x="81213" y="41208"/>
                </a:lnTo>
                <a:lnTo>
                  <a:pt x="84642" y="41088"/>
                </a:lnTo>
                <a:lnTo>
                  <a:pt x="85966" y="40185"/>
                </a:lnTo>
                <a:lnTo>
                  <a:pt x="86447" y="41990"/>
                </a:lnTo>
                <a:lnTo>
                  <a:pt x="86146" y="43795"/>
                </a:lnTo>
                <a:lnTo>
                  <a:pt x="86447" y="49209"/>
                </a:lnTo>
                <a:lnTo>
                  <a:pt x="102750" y="48367"/>
                </a:lnTo>
                <a:lnTo>
                  <a:pt x="102930" y="50653"/>
                </a:lnTo>
                <a:lnTo>
                  <a:pt x="105216" y="53661"/>
                </a:lnTo>
                <a:lnTo>
                  <a:pt x="107141" y="54263"/>
                </a:lnTo>
                <a:lnTo>
                  <a:pt x="106961" y="52939"/>
                </a:lnTo>
                <a:lnTo>
                  <a:pt x="109548" y="53540"/>
                </a:lnTo>
                <a:lnTo>
                  <a:pt x="110751" y="54263"/>
                </a:lnTo>
                <a:lnTo>
                  <a:pt x="110570" y="57270"/>
                </a:lnTo>
                <a:lnTo>
                  <a:pt x="110991" y="58353"/>
                </a:lnTo>
                <a:lnTo>
                  <a:pt x="113518" y="61361"/>
                </a:lnTo>
                <a:lnTo>
                  <a:pt x="113037" y="63106"/>
                </a:lnTo>
                <a:lnTo>
                  <a:pt x="109728" y="62985"/>
                </a:lnTo>
                <a:lnTo>
                  <a:pt x="109848" y="64068"/>
                </a:lnTo>
                <a:lnTo>
                  <a:pt x="111413" y="65091"/>
                </a:lnTo>
                <a:lnTo>
                  <a:pt x="114541" y="66294"/>
                </a:lnTo>
                <a:lnTo>
                  <a:pt x="118451" y="69061"/>
                </a:lnTo>
                <a:lnTo>
                  <a:pt x="118451" y="71287"/>
                </a:lnTo>
                <a:lnTo>
                  <a:pt x="117548" y="73212"/>
                </a:lnTo>
                <a:lnTo>
                  <a:pt x="118150" y="75137"/>
                </a:lnTo>
                <a:lnTo>
                  <a:pt x="117428" y="76641"/>
                </a:lnTo>
                <a:lnTo>
                  <a:pt x="115082" y="77724"/>
                </a:lnTo>
                <a:lnTo>
                  <a:pt x="113277" y="79830"/>
                </a:lnTo>
                <a:lnTo>
                  <a:pt x="112856" y="81334"/>
                </a:lnTo>
                <a:lnTo>
                  <a:pt x="113939" y="82476"/>
                </a:lnTo>
                <a:lnTo>
                  <a:pt x="112736" y="84883"/>
                </a:lnTo>
                <a:lnTo>
                  <a:pt x="113338" y="85184"/>
                </a:lnTo>
                <a:lnTo>
                  <a:pt x="115142" y="83800"/>
                </a:lnTo>
                <a:lnTo>
                  <a:pt x="117248" y="83198"/>
                </a:lnTo>
                <a:lnTo>
                  <a:pt x="117368" y="84823"/>
                </a:lnTo>
                <a:lnTo>
                  <a:pt x="118992" y="86327"/>
                </a:lnTo>
                <a:lnTo>
                  <a:pt x="120977" y="86808"/>
                </a:lnTo>
                <a:lnTo>
                  <a:pt x="123564" y="86567"/>
                </a:lnTo>
                <a:lnTo>
                  <a:pt x="124226" y="88733"/>
                </a:lnTo>
                <a:lnTo>
                  <a:pt x="124948" y="92342"/>
                </a:lnTo>
                <a:lnTo>
                  <a:pt x="126512" y="95952"/>
                </a:lnTo>
                <a:lnTo>
                  <a:pt x="127896" y="96554"/>
                </a:lnTo>
                <a:lnTo>
                  <a:pt x="129339" y="96313"/>
                </a:lnTo>
                <a:lnTo>
                  <a:pt x="131024" y="97215"/>
                </a:lnTo>
                <a:lnTo>
                  <a:pt x="131385" y="98358"/>
                </a:lnTo>
                <a:lnTo>
                  <a:pt x="134633" y="98418"/>
                </a:lnTo>
                <a:lnTo>
                  <a:pt x="135355" y="99441"/>
                </a:lnTo>
                <a:lnTo>
                  <a:pt x="136559" y="98839"/>
                </a:lnTo>
                <a:lnTo>
                  <a:pt x="138484" y="99321"/>
                </a:lnTo>
                <a:lnTo>
                  <a:pt x="138905" y="108344"/>
                </a:lnTo>
                <a:lnTo>
                  <a:pt x="139386" y="114360"/>
                </a:lnTo>
                <a:lnTo>
                  <a:pt x="135596" y="116165"/>
                </a:lnTo>
                <a:lnTo>
                  <a:pt x="132588" y="116045"/>
                </a:lnTo>
                <a:lnTo>
                  <a:pt x="130001" y="115263"/>
                </a:lnTo>
                <a:lnTo>
                  <a:pt x="126993" y="115804"/>
                </a:lnTo>
                <a:lnTo>
                  <a:pt x="121820" y="117970"/>
                </a:lnTo>
                <a:lnTo>
                  <a:pt x="118752" y="118571"/>
                </a:lnTo>
                <a:lnTo>
                  <a:pt x="116466" y="119413"/>
                </a:lnTo>
                <a:lnTo>
                  <a:pt x="115082" y="119413"/>
                </a:lnTo>
                <a:lnTo>
                  <a:pt x="113097" y="122482"/>
                </a:lnTo>
                <a:lnTo>
                  <a:pt x="112014" y="123745"/>
                </a:lnTo>
                <a:lnTo>
                  <a:pt x="110630" y="123444"/>
                </a:lnTo>
                <a:lnTo>
                  <a:pt x="109247" y="121579"/>
                </a:lnTo>
                <a:lnTo>
                  <a:pt x="106239" y="121760"/>
                </a:lnTo>
                <a:lnTo>
                  <a:pt x="103592" y="119955"/>
                </a:lnTo>
                <a:lnTo>
                  <a:pt x="103772" y="117549"/>
                </a:lnTo>
                <a:lnTo>
                  <a:pt x="102810" y="114721"/>
                </a:lnTo>
                <a:lnTo>
                  <a:pt x="102810" y="110931"/>
                </a:lnTo>
                <a:lnTo>
                  <a:pt x="101426" y="109728"/>
                </a:lnTo>
                <a:lnTo>
                  <a:pt x="101065" y="106961"/>
                </a:lnTo>
                <a:lnTo>
                  <a:pt x="83499" y="107923"/>
                </a:lnTo>
                <a:lnTo>
                  <a:pt x="61842" y="108946"/>
                </a:lnTo>
                <a:lnTo>
                  <a:pt x="53420" y="109307"/>
                </a:lnTo>
                <a:lnTo>
                  <a:pt x="27071" y="110630"/>
                </a:lnTo>
                <a:lnTo>
                  <a:pt x="26890" y="110390"/>
                </a:lnTo>
                <a:lnTo>
                  <a:pt x="26289" y="102268"/>
                </a:lnTo>
                <a:lnTo>
                  <a:pt x="26770" y="102268"/>
                </a:lnTo>
                <a:lnTo>
                  <a:pt x="26529" y="99140"/>
                </a:lnTo>
                <a:lnTo>
                  <a:pt x="27672" y="97937"/>
                </a:lnTo>
                <a:lnTo>
                  <a:pt x="27252" y="95651"/>
                </a:lnTo>
                <a:lnTo>
                  <a:pt x="28214" y="95651"/>
                </a:lnTo>
                <a:lnTo>
                  <a:pt x="28154" y="94087"/>
                </a:lnTo>
                <a:lnTo>
                  <a:pt x="29237" y="93485"/>
                </a:lnTo>
                <a:lnTo>
                  <a:pt x="28936" y="90838"/>
                </a:lnTo>
                <a:lnTo>
                  <a:pt x="26229" y="90959"/>
                </a:lnTo>
                <a:lnTo>
                  <a:pt x="26109" y="88372"/>
                </a:lnTo>
                <a:lnTo>
                  <a:pt x="17987" y="88733"/>
                </a:lnTo>
                <a:lnTo>
                  <a:pt x="17867" y="85966"/>
                </a:lnTo>
                <a:lnTo>
                  <a:pt x="15100" y="85966"/>
                </a:lnTo>
                <a:lnTo>
                  <a:pt x="14979" y="83198"/>
                </a:lnTo>
                <a:lnTo>
                  <a:pt x="12272" y="83499"/>
                </a:lnTo>
                <a:lnTo>
                  <a:pt x="11610" y="81273"/>
                </a:lnTo>
                <a:lnTo>
                  <a:pt x="9806" y="80070"/>
                </a:lnTo>
                <a:lnTo>
                  <a:pt x="6677" y="80251"/>
                </a:lnTo>
                <a:lnTo>
                  <a:pt x="6437" y="75318"/>
                </a:lnTo>
                <a:lnTo>
                  <a:pt x="4933" y="75378"/>
                </a:lnTo>
                <a:lnTo>
                  <a:pt x="4933" y="73754"/>
                </a:lnTo>
                <a:lnTo>
                  <a:pt x="6377" y="72430"/>
                </a:lnTo>
                <a:lnTo>
                  <a:pt x="6256" y="69783"/>
                </a:lnTo>
                <a:lnTo>
                  <a:pt x="722" y="70024"/>
                </a:lnTo>
                <a:lnTo>
                  <a:pt x="0" y="53480"/>
                </a:lnTo>
                <a:lnTo>
                  <a:pt x="16303" y="52939"/>
                </a:lnTo>
                <a:lnTo>
                  <a:pt x="31342" y="52337"/>
                </a:lnTo>
                <a:lnTo>
                  <a:pt x="44878" y="51555"/>
                </a:lnTo>
                <a:lnTo>
                  <a:pt x="42471" y="1504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 title="OK-2">
            <a:extLst>
              <a:ext uri="{FF2B5EF4-FFF2-40B4-BE49-F238E27FC236}">
                <a16:creationId xmlns:a16="http://schemas.microsoft.com/office/drawing/2014/main" id="{E2298D34-7E8E-CD96-3C9B-1488508A7AEC}"/>
              </a:ext>
            </a:extLst>
          </p:cNvPr>
          <p:cNvSpPr/>
          <p:nvPr/>
        </p:nvSpPr>
        <p:spPr>
          <a:xfrm>
            <a:off x="4789234" y="4123931"/>
            <a:ext cx="313371" cy="497997"/>
          </a:xfrm>
          <a:custGeom>
            <a:avLst/>
            <a:gdLst>
              <a:gd name="connsiteX0" fmla="*/ 378574 w 392229"/>
              <a:gd name="connsiteY0" fmla="*/ 305542 h 645494"/>
              <a:gd name="connsiteX1" fmla="*/ 378634 w 392229"/>
              <a:gd name="connsiteY1" fmla="*/ 305843 h 645494"/>
              <a:gd name="connsiteX2" fmla="*/ 378634 w 392229"/>
              <a:gd name="connsiteY2" fmla="*/ 307046 h 645494"/>
              <a:gd name="connsiteX3" fmla="*/ 378995 w 392229"/>
              <a:gd name="connsiteY3" fmla="*/ 308249 h 645494"/>
              <a:gd name="connsiteX4" fmla="*/ 378935 w 392229"/>
              <a:gd name="connsiteY4" fmla="*/ 308971 h 645494"/>
              <a:gd name="connsiteX5" fmla="*/ 378935 w 392229"/>
              <a:gd name="connsiteY5" fmla="*/ 310114 h 645494"/>
              <a:gd name="connsiteX6" fmla="*/ 379055 w 392229"/>
              <a:gd name="connsiteY6" fmla="*/ 314265 h 645494"/>
              <a:gd name="connsiteX7" fmla="*/ 379175 w 392229"/>
              <a:gd name="connsiteY7" fmla="*/ 316310 h 645494"/>
              <a:gd name="connsiteX8" fmla="*/ 379235 w 392229"/>
              <a:gd name="connsiteY8" fmla="*/ 320521 h 645494"/>
              <a:gd name="connsiteX9" fmla="*/ 379536 w 392229"/>
              <a:gd name="connsiteY9" fmla="*/ 326356 h 645494"/>
              <a:gd name="connsiteX10" fmla="*/ 379656 w 392229"/>
              <a:gd name="connsiteY10" fmla="*/ 329364 h 645494"/>
              <a:gd name="connsiteX11" fmla="*/ 379776 w 392229"/>
              <a:gd name="connsiteY11" fmla="*/ 334959 h 645494"/>
              <a:gd name="connsiteX12" fmla="*/ 379837 w 392229"/>
              <a:gd name="connsiteY12" fmla="*/ 336162 h 645494"/>
              <a:gd name="connsiteX13" fmla="*/ 380138 w 392229"/>
              <a:gd name="connsiteY13" fmla="*/ 343622 h 645494"/>
              <a:gd name="connsiteX14" fmla="*/ 380318 w 392229"/>
              <a:gd name="connsiteY14" fmla="*/ 347833 h 645494"/>
              <a:gd name="connsiteX15" fmla="*/ 380438 w 392229"/>
              <a:gd name="connsiteY15" fmla="*/ 351262 h 645494"/>
              <a:gd name="connsiteX16" fmla="*/ 380739 w 392229"/>
              <a:gd name="connsiteY16" fmla="*/ 357759 h 645494"/>
              <a:gd name="connsiteX17" fmla="*/ 380860 w 392229"/>
              <a:gd name="connsiteY17" fmla="*/ 362211 h 645494"/>
              <a:gd name="connsiteX18" fmla="*/ 381160 w 392229"/>
              <a:gd name="connsiteY18" fmla="*/ 370693 h 645494"/>
              <a:gd name="connsiteX19" fmla="*/ 381642 w 392229"/>
              <a:gd name="connsiteY19" fmla="*/ 383086 h 645494"/>
              <a:gd name="connsiteX20" fmla="*/ 382003 w 392229"/>
              <a:gd name="connsiteY20" fmla="*/ 391508 h 645494"/>
              <a:gd name="connsiteX21" fmla="*/ 382003 w 392229"/>
              <a:gd name="connsiteY21" fmla="*/ 394395 h 645494"/>
              <a:gd name="connsiteX22" fmla="*/ 382364 w 392229"/>
              <a:gd name="connsiteY22" fmla="*/ 400952 h 645494"/>
              <a:gd name="connsiteX23" fmla="*/ 382364 w 392229"/>
              <a:gd name="connsiteY23" fmla="*/ 402697 h 645494"/>
              <a:gd name="connsiteX24" fmla="*/ 382784 w 392229"/>
              <a:gd name="connsiteY24" fmla="*/ 411841 h 645494"/>
              <a:gd name="connsiteX25" fmla="*/ 383206 w 392229"/>
              <a:gd name="connsiteY25" fmla="*/ 423512 h 645494"/>
              <a:gd name="connsiteX26" fmla="*/ 383507 w 392229"/>
              <a:gd name="connsiteY26" fmla="*/ 429527 h 645494"/>
              <a:gd name="connsiteX27" fmla="*/ 383627 w 392229"/>
              <a:gd name="connsiteY27" fmla="*/ 434821 h 645494"/>
              <a:gd name="connsiteX28" fmla="*/ 383988 w 392229"/>
              <a:gd name="connsiteY28" fmla="*/ 441559 h 645494"/>
              <a:gd name="connsiteX29" fmla="*/ 384108 w 392229"/>
              <a:gd name="connsiteY29" fmla="*/ 446973 h 645494"/>
              <a:gd name="connsiteX30" fmla="*/ 384228 w 392229"/>
              <a:gd name="connsiteY30" fmla="*/ 448657 h 645494"/>
              <a:gd name="connsiteX31" fmla="*/ 384469 w 392229"/>
              <a:gd name="connsiteY31" fmla="*/ 455275 h 645494"/>
              <a:gd name="connsiteX32" fmla="*/ 384950 w 392229"/>
              <a:gd name="connsiteY32" fmla="*/ 464720 h 645494"/>
              <a:gd name="connsiteX33" fmla="*/ 385191 w 392229"/>
              <a:gd name="connsiteY33" fmla="*/ 472360 h 645494"/>
              <a:gd name="connsiteX34" fmla="*/ 385672 w 392229"/>
              <a:gd name="connsiteY34" fmla="*/ 481263 h 645494"/>
              <a:gd name="connsiteX35" fmla="*/ 385672 w 392229"/>
              <a:gd name="connsiteY35" fmla="*/ 484331 h 645494"/>
              <a:gd name="connsiteX36" fmla="*/ 385913 w 392229"/>
              <a:gd name="connsiteY36" fmla="*/ 489505 h 645494"/>
              <a:gd name="connsiteX37" fmla="*/ 386154 w 392229"/>
              <a:gd name="connsiteY37" fmla="*/ 496002 h 645494"/>
              <a:gd name="connsiteX38" fmla="*/ 386394 w 392229"/>
              <a:gd name="connsiteY38" fmla="*/ 501596 h 645494"/>
              <a:gd name="connsiteX39" fmla="*/ 386574 w 392229"/>
              <a:gd name="connsiteY39" fmla="*/ 506168 h 645494"/>
              <a:gd name="connsiteX40" fmla="*/ 386815 w 392229"/>
              <a:gd name="connsiteY40" fmla="*/ 510500 h 645494"/>
              <a:gd name="connsiteX41" fmla="*/ 386935 w 392229"/>
              <a:gd name="connsiteY41" fmla="*/ 515012 h 645494"/>
              <a:gd name="connsiteX42" fmla="*/ 387658 w 392229"/>
              <a:gd name="connsiteY42" fmla="*/ 530532 h 645494"/>
              <a:gd name="connsiteX43" fmla="*/ 387898 w 392229"/>
              <a:gd name="connsiteY43" fmla="*/ 536789 h 645494"/>
              <a:gd name="connsiteX44" fmla="*/ 388259 w 392229"/>
              <a:gd name="connsiteY44" fmla="*/ 544248 h 645494"/>
              <a:gd name="connsiteX45" fmla="*/ 389041 w 392229"/>
              <a:gd name="connsiteY45" fmla="*/ 563980 h 645494"/>
              <a:gd name="connsiteX46" fmla="*/ 389342 w 392229"/>
              <a:gd name="connsiteY46" fmla="*/ 570297 h 645494"/>
              <a:gd name="connsiteX47" fmla="*/ 389582 w 392229"/>
              <a:gd name="connsiteY47" fmla="*/ 577516 h 645494"/>
              <a:gd name="connsiteX48" fmla="*/ 389943 w 392229"/>
              <a:gd name="connsiteY48" fmla="*/ 584735 h 645494"/>
              <a:gd name="connsiteX49" fmla="*/ 390124 w 392229"/>
              <a:gd name="connsiteY49" fmla="*/ 590570 h 645494"/>
              <a:gd name="connsiteX50" fmla="*/ 390665 w 392229"/>
              <a:gd name="connsiteY50" fmla="*/ 600917 h 645494"/>
              <a:gd name="connsiteX51" fmla="*/ 390725 w 392229"/>
              <a:gd name="connsiteY51" fmla="*/ 603925 h 645494"/>
              <a:gd name="connsiteX52" fmla="*/ 391026 w 392229"/>
              <a:gd name="connsiteY52" fmla="*/ 609640 h 645494"/>
              <a:gd name="connsiteX53" fmla="*/ 391146 w 392229"/>
              <a:gd name="connsiteY53" fmla="*/ 614212 h 645494"/>
              <a:gd name="connsiteX54" fmla="*/ 391748 w 392229"/>
              <a:gd name="connsiteY54" fmla="*/ 626003 h 645494"/>
              <a:gd name="connsiteX55" fmla="*/ 391989 w 392229"/>
              <a:gd name="connsiteY55" fmla="*/ 633523 h 645494"/>
              <a:gd name="connsiteX56" fmla="*/ 392229 w 392229"/>
              <a:gd name="connsiteY56" fmla="*/ 638396 h 645494"/>
              <a:gd name="connsiteX57" fmla="*/ 391868 w 392229"/>
              <a:gd name="connsiteY57" fmla="*/ 639539 h 645494"/>
              <a:gd name="connsiteX58" fmla="*/ 391989 w 392229"/>
              <a:gd name="connsiteY58" fmla="*/ 640140 h 645494"/>
              <a:gd name="connsiteX59" fmla="*/ 390304 w 392229"/>
              <a:gd name="connsiteY59" fmla="*/ 641163 h 645494"/>
              <a:gd name="connsiteX60" fmla="*/ 389883 w 392229"/>
              <a:gd name="connsiteY60" fmla="*/ 641765 h 645494"/>
              <a:gd name="connsiteX61" fmla="*/ 388981 w 392229"/>
              <a:gd name="connsiteY61" fmla="*/ 641765 h 645494"/>
              <a:gd name="connsiteX62" fmla="*/ 387717 w 392229"/>
              <a:gd name="connsiteY62" fmla="*/ 639960 h 645494"/>
              <a:gd name="connsiteX63" fmla="*/ 387417 w 392229"/>
              <a:gd name="connsiteY63" fmla="*/ 639599 h 645494"/>
              <a:gd name="connsiteX64" fmla="*/ 387236 w 392229"/>
              <a:gd name="connsiteY64" fmla="*/ 641404 h 645494"/>
              <a:gd name="connsiteX65" fmla="*/ 387116 w 392229"/>
              <a:gd name="connsiteY65" fmla="*/ 642607 h 645494"/>
              <a:gd name="connsiteX66" fmla="*/ 386033 w 392229"/>
              <a:gd name="connsiteY66" fmla="*/ 643088 h 645494"/>
              <a:gd name="connsiteX67" fmla="*/ 384709 w 392229"/>
              <a:gd name="connsiteY67" fmla="*/ 641524 h 645494"/>
              <a:gd name="connsiteX68" fmla="*/ 385070 w 392229"/>
              <a:gd name="connsiteY68" fmla="*/ 640802 h 645494"/>
              <a:gd name="connsiteX69" fmla="*/ 387116 w 392229"/>
              <a:gd name="connsiteY69" fmla="*/ 638817 h 645494"/>
              <a:gd name="connsiteX70" fmla="*/ 385612 w 392229"/>
              <a:gd name="connsiteY70" fmla="*/ 638215 h 645494"/>
              <a:gd name="connsiteX71" fmla="*/ 383507 w 392229"/>
              <a:gd name="connsiteY71" fmla="*/ 639298 h 645494"/>
              <a:gd name="connsiteX72" fmla="*/ 382845 w 392229"/>
              <a:gd name="connsiteY72" fmla="*/ 640261 h 645494"/>
              <a:gd name="connsiteX73" fmla="*/ 381822 w 392229"/>
              <a:gd name="connsiteY73" fmla="*/ 641103 h 645494"/>
              <a:gd name="connsiteX74" fmla="*/ 381401 w 392229"/>
              <a:gd name="connsiteY74" fmla="*/ 641223 h 645494"/>
              <a:gd name="connsiteX75" fmla="*/ 380198 w 392229"/>
              <a:gd name="connsiteY75" fmla="*/ 641343 h 645494"/>
              <a:gd name="connsiteX76" fmla="*/ 379055 w 392229"/>
              <a:gd name="connsiteY76" fmla="*/ 640622 h 645494"/>
              <a:gd name="connsiteX77" fmla="*/ 379356 w 392229"/>
              <a:gd name="connsiteY77" fmla="*/ 639418 h 645494"/>
              <a:gd name="connsiteX78" fmla="*/ 380078 w 392229"/>
              <a:gd name="connsiteY78" fmla="*/ 638817 h 645494"/>
              <a:gd name="connsiteX79" fmla="*/ 381280 w 392229"/>
              <a:gd name="connsiteY79" fmla="*/ 638155 h 645494"/>
              <a:gd name="connsiteX80" fmla="*/ 382845 w 392229"/>
              <a:gd name="connsiteY80" fmla="*/ 637553 h 645494"/>
              <a:gd name="connsiteX81" fmla="*/ 383206 w 392229"/>
              <a:gd name="connsiteY81" fmla="*/ 635989 h 645494"/>
              <a:gd name="connsiteX82" fmla="*/ 382003 w 392229"/>
              <a:gd name="connsiteY82" fmla="*/ 634726 h 645494"/>
              <a:gd name="connsiteX83" fmla="*/ 378814 w 392229"/>
              <a:gd name="connsiteY83" fmla="*/ 636591 h 645494"/>
              <a:gd name="connsiteX84" fmla="*/ 377491 w 392229"/>
              <a:gd name="connsiteY84" fmla="*/ 638095 h 645494"/>
              <a:gd name="connsiteX85" fmla="*/ 375806 w 392229"/>
              <a:gd name="connsiteY85" fmla="*/ 638035 h 645494"/>
              <a:gd name="connsiteX86" fmla="*/ 377972 w 392229"/>
              <a:gd name="connsiteY86" fmla="*/ 635207 h 645494"/>
              <a:gd name="connsiteX87" fmla="*/ 379055 w 392229"/>
              <a:gd name="connsiteY87" fmla="*/ 634846 h 645494"/>
              <a:gd name="connsiteX88" fmla="*/ 380198 w 392229"/>
              <a:gd name="connsiteY88" fmla="*/ 634004 h 645494"/>
              <a:gd name="connsiteX89" fmla="*/ 379776 w 392229"/>
              <a:gd name="connsiteY89" fmla="*/ 633222 h 645494"/>
              <a:gd name="connsiteX90" fmla="*/ 377070 w 392229"/>
              <a:gd name="connsiteY90" fmla="*/ 633944 h 645494"/>
              <a:gd name="connsiteX91" fmla="*/ 376949 w 392229"/>
              <a:gd name="connsiteY91" fmla="*/ 631658 h 645494"/>
              <a:gd name="connsiteX92" fmla="*/ 375746 w 392229"/>
              <a:gd name="connsiteY92" fmla="*/ 630274 h 645494"/>
              <a:gd name="connsiteX93" fmla="*/ 375145 w 392229"/>
              <a:gd name="connsiteY93" fmla="*/ 634305 h 645494"/>
              <a:gd name="connsiteX94" fmla="*/ 373580 w 392229"/>
              <a:gd name="connsiteY94" fmla="*/ 634906 h 645494"/>
              <a:gd name="connsiteX95" fmla="*/ 373159 w 392229"/>
              <a:gd name="connsiteY95" fmla="*/ 634666 h 645494"/>
              <a:gd name="connsiteX96" fmla="*/ 372859 w 392229"/>
              <a:gd name="connsiteY96" fmla="*/ 634365 h 645494"/>
              <a:gd name="connsiteX97" fmla="*/ 372618 w 392229"/>
              <a:gd name="connsiteY97" fmla="*/ 634124 h 645494"/>
              <a:gd name="connsiteX98" fmla="*/ 372197 w 392229"/>
              <a:gd name="connsiteY98" fmla="*/ 633583 h 645494"/>
              <a:gd name="connsiteX99" fmla="*/ 371716 w 392229"/>
              <a:gd name="connsiteY99" fmla="*/ 632380 h 645494"/>
              <a:gd name="connsiteX100" fmla="*/ 371535 w 392229"/>
              <a:gd name="connsiteY100" fmla="*/ 631959 h 645494"/>
              <a:gd name="connsiteX101" fmla="*/ 371234 w 392229"/>
              <a:gd name="connsiteY101" fmla="*/ 631598 h 645494"/>
              <a:gd name="connsiteX102" fmla="*/ 370994 w 392229"/>
              <a:gd name="connsiteY102" fmla="*/ 631417 h 645494"/>
              <a:gd name="connsiteX103" fmla="*/ 370392 w 392229"/>
              <a:gd name="connsiteY103" fmla="*/ 631357 h 645494"/>
              <a:gd name="connsiteX104" fmla="*/ 370212 w 392229"/>
              <a:gd name="connsiteY104" fmla="*/ 631477 h 645494"/>
              <a:gd name="connsiteX105" fmla="*/ 369550 w 392229"/>
              <a:gd name="connsiteY105" fmla="*/ 631538 h 645494"/>
              <a:gd name="connsiteX106" fmla="*/ 369129 w 392229"/>
              <a:gd name="connsiteY106" fmla="*/ 633042 h 645494"/>
              <a:gd name="connsiteX107" fmla="*/ 368046 w 392229"/>
              <a:gd name="connsiteY107" fmla="*/ 635027 h 645494"/>
              <a:gd name="connsiteX108" fmla="*/ 365218 w 392229"/>
              <a:gd name="connsiteY108" fmla="*/ 635869 h 645494"/>
              <a:gd name="connsiteX109" fmla="*/ 364436 w 392229"/>
              <a:gd name="connsiteY109" fmla="*/ 635869 h 645494"/>
              <a:gd name="connsiteX110" fmla="*/ 362993 w 392229"/>
              <a:gd name="connsiteY110" fmla="*/ 634485 h 645494"/>
              <a:gd name="connsiteX111" fmla="*/ 364617 w 392229"/>
              <a:gd name="connsiteY111" fmla="*/ 633102 h 645494"/>
              <a:gd name="connsiteX112" fmla="*/ 366000 w 392229"/>
              <a:gd name="connsiteY112" fmla="*/ 633884 h 645494"/>
              <a:gd name="connsiteX113" fmla="*/ 366843 w 392229"/>
              <a:gd name="connsiteY113" fmla="*/ 633282 h 645494"/>
              <a:gd name="connsiteX114" fmla="*/ 366241 w 392229"/>
              <a:gd name="connsiteY114" fmla="*/ 631598 h 645494"/>
              <a:gd name="connsiteX115" fmla="*/ 367745 w 392229"/>
              <a:gd name="connsiteY115" fmla="*/ 629011 h 645494"/>
              <a:gd name="connsiteX116" fmla="*/ 367143 w 392229"/>
              <a:gd name="connsiteY116" fmla="*/ 628229 h 645494"/>
              <a:gd name="connsiteX117" fmla="*/ 366482 w 392229"/>
              <a:gd name="connsiteY117" fmla="*/ 627868 h 645494"/>
              <a:gd name="connsiteX118" fmla="*/ 366422 w 392229"/>
              <a:gd name="connsiteY118" fmla="*/ 629673 h 645494"/>
              <a:gd name="connsiteX119" fmla="*/ 366181 w 392229"/>
              <a:gd name="connsiteY119" fmla="*/ 630816 h 645494"/>
              <a:gd name="connsiteX120" fmla="*/ 364075 w 392229"/>
              <a:gd name="connsiteY120" fmla="*/ 629613 h 645494"/>
              <a:gd name="connsiteX121" fmla="*/ 363113 w 392229"/>
              <a:gd name="connsiteY121" fmla="*/ 629492 h 645494"/>
              <a:gd name="connsiteX122" fmla="*/ 362210 w 392229"/>
              <a:gd name="connsiteY122" fmla="*/ 630094 h 645494"/>
              <a:gd name="connsiteX123" fmla="*/ 360586 w 392229"/>
              <a:gd name="connsiteY123" fmla="*/ 631658 h 645494"/>
              <a:gd name="connsiteX124" fmla="*/ 359624 w 392229"/>
              <a:gd name="connsiteY124" fmla="*/ 631477 h 645494"/>
              <a:gd name="connsiteX125" fmla="*/ 358902 w 392229"/>
              <a:gd name="connsiteY125" fmla="*/ 631417 h 645494"/>
              <a:gd name="connsiteX126" fmla="*/ 355653 w 392229"/>
              <a:gd name="connsiteY126" fmla="*/ 631237 h 645494"/>
              <a:gd name="connsiteX127" fmla="*/ 355352 w 392229"/>
              <a:gd name="connsiteY127" fmla="*/ 631117 h 645494"/>
              <a:gd name="connsiteX128" fmla="*/ 355834 w 392229"/>
              <a:gd name="connsiteY128" fmla="*/ 630034 h 645494"/>
              <a:gd name="connsiteX129" fmla="*/ 357338 w 392229"/>
              <a:gd name="connsiteY129" fmla="*/ 629432 h 645494"/>
              <a:gd name="connsiteX130" fmla="*/ 357579 w 392229"/>
              <a:gd name="connsiteY130" fmla="*/ 627988 h 645494"/>
              <a:gd name="connsiteX131" fmla="*/ 357097 w 392229"/>
              <a:gd name="connsiteY131" fmla="*/ 627627 h 645494"/>
              <a:gd name="connsiteX132" fmla="*/ 353006 w 392229"/>
              <a:gd name="connsiteY132" fmla="*/ 626063 h 645494"/>
              <a:gd name="connsiteX133" fmla="*/ 352405 w 392229"/>
              <a:gd name="connsiteY133" fmla="*/ 626184 h 645494"/>
              <a:gd name="connsiteX134" fmla="*/ 353608 w 392229"/>
              <a:gd name="connsiteY134" fmla="*/ 627988 h 645494"/>
              <a:gd name="connsiteX135" fmla="*/ 354932 w 392229"/>
              <a:gd name="connsiteY135" fmla="*/ 628229 h 645494"/>
              <a:gd name="connsiteX136" fmla="*/ 355533 w 392229"/>
              <a:gd name="connsiteY136" fmla="*/ 629913 h 645494"/>
              <a:gd name="connsiteX137" fmla="*/ 355352 w 392229"/>
              <a:gd name="connsiteY137" fmla="*/ 630695 h 645494"/>
              <a:gd name="connsiteX138" fmla="*/ 354390 w 392229"/>
              <a:gd name="connsiteY138" fmla="*/ 630936 h 645494"/>
              <a:gd name="connsiteX139" fmla="*/ 352344 w 392229"/>
              <a:gd name="connsiteY139" fmla="*/ 630575 h 645494"/>
              <a:gd name="connsiteX140" fmla="*/ 351924 w 392229"/>
              <a:gd name="connsiteY140" fmla="*/ 629793 h 645494"/>
              <a:gd name="connsiteX141" fmla="*/ 351322 w 392229"/>
              <a:gd name="connsiteY141" fmla="*/ 628770 h 645494"/>
              <a:gd name="connsiteX142" fmla="*/ 349517 w 392229"/>
              <a:gd name="connsiteY142" fmla="*/ 627988 h 645494"/>
              <a:gd name="connsiteX143" fmla="*/ 349577 w 392229"/>
              <a:gd name="connsiteY143" fmla="*/ 627206 h 645494"/>
              <a:gd name="connsiteX144" fmla="*/ 351442 w 392229"/>
              <a:gd name="connsiteY144" fmla="*/ 626605 h 645494"/>
              <a:gd name="connsiteX145" fmla="*/ 352525 w 392229"/>
              <a:gd name="connsiteY145" fmla="*/ 625401 h 645494"/>
              <a:gd name="connsiteX146" fmla="*/ 352705 w 392229"/>
              <a:gd name="connsiteY146" fmla="*/ 624680 h 645494"/>
              <a:gd name="connsiteX147" fmla="*/ 352285 w 392229"/>
              <a:gd name="connsiteY147" fmla="*/ 624138 h 645494"/>
              <a:gd name="connsiteX148" fmla="*/ 351081 w 392229"/>
              <a:gd name="connsiteY148" fmla="*/ 624198 h 645494"/>
              <a:gd name="connsiteX149" fmla="*/ 350720 w 392229"/>
              <a:gd name="connsiteY149" fmla="*/ 626003 h 645494"/>
              <a:gd name="connsiteX150" fmla="*/ 349938 w 392229"/>
              <a:gd name="connsiteY150" fmla="*/ 626665 h 645494"/>
              <a:gd name="connsiteX151" fmla="*/ 348856 w 392229"/>
              <a:gd name="connsiteY151" fmla="*/ 626003 h 645494"/>
              <a:gd name="connsiteX152" fmla="*/ 350119 w 392229"/>
              <a:gd name="connsiteY152" fmla="*/ 624198 h 645494"/>
              <a:gd name="connsiteX153" fmla="*/ 349638 w 392229"/>
              <a:gd name="connsiteY153" fmla="*/ 622815 h 645494"/>
              <a:gd name="connsiteX154" fmla="*/ 349517 w 392229"/>
              <a:gd name="connsiteY154" fmla="*/ 622754 h 645494"/>
              <a:gd name="connsiteX155" fmla="*/ 348314 w 392229"/>
              <a:gd name="connsiteY155" fmla="*/ 624138 h 645494"/>
              <a:gd name="connsiteX156" fmla="*/ 347953 w 392229"/>
              <a:gd name="connsiteY156" fmla="*/ 624138 h 645494"/>
              <a:gd name="connsiteX157" fmla="*/ 346991 w 392229"/>
              <a:gd name="connsiteY157" fmla="*/ 624319 h 645494"/>
              <a:gd name="connsiteX158" fmla="*/ 344825 w 392229"/>
              <a:gd name="connsiteY158" fmla="*/ 623897 h 645494"/>
              <a:gd name="connsiteX159" fmla="*/ 343742 w 392229"/>
              <a:gd name="connsiteY159" fmla="*/ 622754 h 645494"/>
              <a:gd name="connsiteX160" fmla="*/ 344223 w 392229"/>
              <a:gd name="connsiteY160" fmla="*/ 622153 h 645494"/>
              <a:gd name="connsiteX161" fmla="*/ 345066 w 392229"/>
              <a:gd name="connsiteY161" fmla="*/ 621190 h 645494"/>
              <a:gd name="connsiteX162" fmla="*/ 345427 w 392229"/>
              <a:gd name="connsiteY162" fmla="*/ 620769 h 645494"/>
              <a:gd name="connsiteX163" fmla="*/ 345607 w 392229"/>
              <a:gd name="connsiteY163" fmla="*/ 620709 h 645494"/>
              <a:gd name="connsiteX164" fmla="*/ 346389 w 392229"/>
              <a:gd name="connsiteY164" fmla="*/ 620649 h 645494"/>
              <a:gd name="connsiteX165" fmla="*/ 347231 w 392229"/>
              <a:gd name="connsiteY165" fmla="*/ 620649 h 645494"/>
              <a:gd name="connsiteX166" fmla="*/ 347833 w 392229"/>
              <a:gd name="connsiteY166" fmla="*/ 620589 h 645494"/>
              <a:gd name="connsiteX167" fmla="*/ 348134 w 392229"/>
              <a:gd name="connsiteY167" fmla="*/ 620228 h 645494"/>
              <a:gd name="connsiteX168" fmla="*/ 348254 w 392229"/>
              <a:gd name="connsiteY168" fmla="*/ 620168 h 645494"/>
              <a:gd name="connsiteX169" fmla="*/ 348434 w 392229"/>
              <a:gd name="connsiteY169" fmla="*/ 619807 h 645494"/>
              <a:gd name="connsiteX170" fmla="*/ 348495 w 392229"/>
              <a:gd name="connsiteY170" fmla="*/ 619085 h 645494"/>
              <a:gd name="connsiteX171" fmla="*/ 348013 w 392229"/>
              <a:gd name="connsiteY171" fmla="*/ 618243 h 645494"/>
              <a:gd name="connsiteX172" fmla="*/ 347111 w 392229"/>
              <a:gd name="connsiteY172" fmla="*/ 618002 h 645494"/>
              <a:gd name="connsiteX173" fmla="*/ 345427 w 392229"/>
              <a:gd name="connsiteY173" fmla="*/ 618784 h 645494"/>
              <a:gd name="connsiteX174" fmla="*/ 345066 w 392229"/>
              <a:gd name="connsiteY174" fmla="*/ 621010 h 645494"/>
              <a:gd name="connsiteX175" fmla="*/ 344765 w 392229"/>
              <a:gd name="connsiteY175" fmla="*/ 621311 h 645494"/>
              <a:gd name="connsiteX176" fmla="*/ 343562 w 392229"/>
              <a:gd name="connsiteY176" fmla="*/ 622153 h 645494"/>
              <a:gd name="connsiteX177" fmla="*/ 341697 w 392229"/>
              <a:gd name="connsiteY177" fmla="*/ 623537 h 645494"/>
              <a:gd name="connsiteX178" fmla="*/ 340133 w 392229"/>
              <a:gd name="connsiteY178" fmla="*/ 623176 h 645494"/>
              <a:gd name="connsiteX179" fmla="*/ 339290 w 392229"/>
              <a:gd name="connsiteY179" fmla="*/ 622394 h 645494"/>
              <a:gd name="connsiteX180" fmla="*/ 339892 w 392229"/>
              <a:gd name="connsiteY180" fmla="*/ 621010 h 645494"/>
              <a:gd name="connsiteX181" fmla="*/ 339170 w 392229"/>
              <a:gd name="connsiteY181" fmla="*/ 619566 h 645494"/>
              <a:gd name="connsiteX182" fmla="*/ 339170 w 392229"/>
              <a:gd name="connsiteY182" fmla="*/ 617821 h 645494"/>
              <a:gd name="connsiteX183" fmla="*/ 337967 w 392229"/>
              <a:gd name="connsiteY183" fmla="*/ 616859 h 645494"/>
              <a:gd name="connsiteX184" fmla="*/ 336944 w 392229"/>
              <a:gd name="connsiteY184" fmla="*/ 618964 h 645494"/>
              <a:gd name="connsiteX185" fmla="*/ 338147 w 392229"/>
              <a:gd name="connsiteY185" fmla="*/ 620950 h 645494"/>
              <a:gd name="connsiteX186" fmla="*/ 338869 w 392229"/>
              <a:gd name="connsiteY186" fmla="*/ 622875 h 645494"/>
              <a:gd name="connsiteX187" fmla="*/ 337546 w 392229"/>
              <a:gd name="connsiteY187" fmla="*/ 623296 h 645494"/>
              <a:gd name="connsiteX188" fmla="*/ 337606 w 392229"/>
              <a:gd name="connsiteY188" fmla="*/ 622213 h 645494"/>
              <a:gd name="connsiteX189" fmla="*/ 335320 w 392229"/>
              <a:gd name="connsiteY189" fmla="*/ 622634 h 645494"/>
              <a:gd name="connsiteX190" fmla="*/ 333515 w 392229"/>
              <a:gd name="connsiteY190" fmla="*/ 622634 h 645494"/>
              <a:gd name="connsiteX191" fmla="*/ 332312 w 392229"/>
              <a:gd name="connsiteY191" fmla="*/ 622454 h 645494"/>
              <a:gd name="connsiteX192" fmla="*/ 330327 w 392229"/>
              <a:gd name="connsiteY192" fmla="*/ 621070 h 645494"/>
              <a:gd name="connsiteX193" fmla="*/ 329906 w 392229"/>
              <a:gd name="connsiteY193" fmla="*/ 619987 h 645494"/>
              <a:gd name="connsiteX194" fmla="*/ 331289 w 392229"/>
              <a:gd name="connsiteY194" fmla="*/ 618423 h 645494"/>
              <a:gd name="connsiteX195" fmla="*/ 331049 w 392229"/>
              <a:gd name="connsiteY195" fmla="*/ 617400 h 645494"/>
              <a:gd name="connsiteX196" fmla="*/ 330026 w 392229"/>
              <a:gd name="connsiteY196" fmla="*/ 617039 h 645494"/>
              <a:gd name="connsiteX197" fmla="*/ 329906 w 392229"/>
              <a:gd name="connsiteY197" fmla="*/ 617641 h 645494"/>
              <a:gd name="connsiteX198" fmla="*/ 329725 w 392229"/>
              <a:gd name="connsiteY198" fmla="*/ 619566 h 645494"/>
              <a:gd name="connsiteX199" fmla="*/ 329244 w 392229"/>
              <a:gd name="connsiteY199" fmla="*/ 619085 h 645494"/>
              <a:gd name="connsiteX200" fmla="*/ 328041 w 392229"/>
              <a:gd name="connsiteY200" fmla="*/ 617400 h 645494"/>
              <a:gd name="connsiteX201" fmla="*/ 326236 w 392229"/>
              <a:gd name="connsiteY201" fmla="*/ 617521 h 645494"/>
              <a:gd name="connsiteX202" fmla="*/ 325214 w 392229"/>
              <a:gd name="connsiteY202" fmla="*/ 616137 h 645494"/>
              <a:gd name="connsiteX203" fmla="*/ 323830 w 392229"/>
              <a:gd name="connsiteY203" fmla="*/ 615776 h 645494"/>
              <a:gd name="connsiteX204" fmla="*/ 323108 w 392229"/>
              <a:gd name="connsiteY204" fmla="*/ 614694 h 645494"/>
              <a:gd name="connsiteX205" fmla="*/ 322326 w 392229"/>
              <a:gd name="connsiteY205" fmla="*/ 613731 h 645494"/>
              <a:gd name="connsiteX206" fmla="*/ 322206 w 392229"/>
              <a:gd name="connsiteY206" fmla="*/ 613129 h 645494"/>
              <a:gd name="connsiteX207" fmla="*/ 323589 w 392229"/>
              <a:gd name="connsiteY207" fmla="*/ 608317 h 645494"/>
              <a:gd name="connsiteX208" fmla="*/ 323469 w 392229"/>
              <a:gd name="connsiteY208" fmla="*/ 608076 h 645494"/>
              <a:gd name="connsiteX209" fmla="*/ 322386 w 392229"/>
              <a:gd name="connsiteY209" fmla="*/ 606813 h 645494"/>
              <a:gd name="connsiteX210" fmla="*/ 322025 w 392229"/>
              <a:gd name="connsiteY210" fmla="*/ 606452 h 645494"/>
              <a:gd name="connsiteX211" fmla="*/ 321424 w 392229"/>
              <a:gd name="connsiteY211" fmla="*/ 606452 h 645494"/>
              <a:gd name="connsiteX212" fmla="*/ 321183 w 392229"/>
              <a:gd name="connsiteY212" fmla="*/ 606572 h 645494"/>
              <a:gd name="connsiteX213" fmla="*/ 321123 w 392229"/>
              <a:gd name="connsiteY213" fmla="*/ 606993 h 645494"/>
              <a:gd name="connsiteX214" fmla="*/ 321484 w 392229"/>
              <a:gd name="connsiteY214" fmla="*/ 607775 h 645494"/>
              <a:gd name="connsiteX215" fmla="*/ 321845 w 392229"/>
              <a:gd name="connsiteY215" fmla="*/ 609039 h 645494"/>
              <a:gd name="connsiteX216" fmla="*/ 321604 w 392229"/>
              <a:gd name="connsiteY216" fmla="*/ 609520 h 645494"/>
              <a:gd name="connsiteX217" fmla="*/ 321123 w 392229"/>
              <a:gd name="connsiteY217" fmla="*/ 610543 h 645494"/>
              <a:gd name="connsiteX218" fmla="*/ 320341 w 392229"/>
              <a:gd name="connsiteY218" fmla="*/ 610663 h 645494"/>
              <a:gd name="connsiteX219" fmla="*/ 317995 w 392229"/>
              <a:gd name="connsiteY219" fmla="*/ 610663 h 645494"/>
              <a:gd name="connsiteX220" fmla="*/ 317513 w 392229"/>
              <a:gd name="connsiteY220" fmla="*/ 609821 h 645494"/>
              <a:gd name="connsiteX221" fmla="*/ 317092 w 392229"/>
              <a:gd name="connsiteY221" fmla="*/ 609039 h 645494"/>
              <a:gd name="connsiteX222" fmla="*/ 317874 w 392229"/>
              <a:gd name="connsiteY222" fmla="*/ 607655 h 645494"/>
              <a:gd name="connsiteX223" fmla="*/ 318235 w 392229"/>
              <a:gd name="connsiteY223" fmla="*/ 607234 h 645494"/>
              <a:gd name="connsiteX224" fmla="*/ 318476 w 392229"/>
              <a:gd name="connsiteY224" fmla="*/ 606692 h 645494"/>
              <a:gd name="connsiteX225" fmla="*/ 318476 w 392229"/>
              <a:gd name="connsiteY225" fmla="*/ 606392 h 645494"/>
              <a:gd name="connsiteX226" fmla="*/ 318295 w 392229"/>
              <a:gd name="connsiteY226" fmla="*/ 606271 h 645494"/>
              <a:gd name="connsiteX227" fmla="*/ 317814 w 392229"/>
              <a:gd name="connsiteY227" fmla="*/ 605910 h 645494"/>
              <a:gd name="connsiteX228" fmla="*/ 317212 w 392229"/>
              <a:gd name="connsiteY228" fmla="*/ 605670 h 645494"/>
              <a:gd name="connsiteX229" fmla="*/ 316370 w 392229"/>
              <a:gd name="connsiteY229" fmla="*/ 605670 h 645494"/>
              <a:gd name="connsiteX230" fmla="*/ 315167 w 392229"/>
              <a:gd name="connsiteY230" fmla="*/ 605309 h 645494"/>
              <a:gd name="connsiteX231" fmla="*/ 314385 w 392229"/>
              <a:gd name="connsiteY231" fmla="*/ 601579 h 645494"/>
              <a:gd name="connsiteX232" fmla="*/ 314205 w 392229"/>
              <a:gd name="connsiteY232" fmla="*/ 600737 h 645494"/>
              <a:gd name="connsiteX233" fmla="*/ 313001 w 392229"/>
              <a:gd name="connsiteY233" fmla="*/ 601038 h 645494"/>
              <a:gd name="connsiteX234" fmla="*/ 312279 w 392229"/>
              <a:gd name="connsiteY234" fmla="*/ 602542 h 645494"/>
              <a:gd name="connsiteX235" fmla="*/ 310595 w 392229"/>
              <a:gd name="connsiteY235" fmla="*/ 602722 h 645494"/>
              <a:gd name="connsiteX236" fmla="*/ 308911 w 392229"/>
              <a:gd name="connsiteY236" fmla="*/ 600496 h 645494"/>
              <a:gd name="connsiteX237" fmla="*/ 307407 w 392229"/>
              <a:gd name="connsiteY237" fmla="*/ 601699 h 645494"/>
              <a:gd name="connsiteX238" fmla="*/ 304399 w 392229"/>
              <a:gd name="connsiteY238" fmla="*/ 601519 h 645494"/>
              <a:gd name="connsiteX239" fmla="*/ 302414 w 392229"/>
              <a:gd name="connsiteY239" fmla="*/ 601338 h 645494"/>
              <a:gd name="connsiteX240" fmla="*/ 301631 w 392229"/>
              <a:gd name="connsiteY240" fmla="*/ 600857 h 645494"/>
              <a:gd name="connsiteX241" fmla="*/ 301210 w 392229"/>
              <a:gd name="connsiteY241" fmla="*/ 598270 h 645494"/>
              <a:gd name="connsiteX242" fmla="*/ 299767 w 392229"/>
              <a:gd name="connsiteY242" fmla="*/ 596285 h 645494"/>
              <a:gd name="connsiteX243" fmla="*/ 299646 w 392229"/>
              <a:gd name="connsiteY243" fmla="*/ 594119 h 645494"/>
              <a:gd name="connsiteX244" fmla="*/ 299045 w 392229"/>
              <a:gd name="connsiteY244" fmla="*/ 593578 h 645494"/>
              <a:gd name="connsiteX245" fmla="*/ 297360 w 392229"/>
              <a:gd name="connsiteY245" fmla="*/ 593939 h 645494"/>
              <a:gd name="connsiteX246" fmla="*/ 297541 w 392229"/>
              <a:gd name="connsiteY246" fmla="*/ 594781 h 645494"/>
              <a:gd name="connsiteX247" fmla="*/ 297059 w 392229"/>
              <a:gd name="connsiteY247" fmla="*/ 592976 h 645494"/>
              <a:gd name="connsiteX248" fmla="*/ 298323 w 392229"/>
              <a:gd name="connsiteY248" fmla="*/ 592676 h 645494"/>
              <a:gd name="connsiteX249" fmla="*/ 298925 w 392229"/>
              <a:gd name="connsiteY249" fmla="*/ 591893 h 645494"/>
              <a:gd name="connsiteX250" fmla="*/ 298022 w 392229"/>
              <a:gd name="connsiteY250" fmla="*/ 590931 h 645494"/>
              <a:gd name="connsiteX251" fmla="*/ 297180 w 392229"/>
              <a:gd name="connsiteY251" fmla="*/ 591412 h 645494"/>
              <a:gd name="connsiteX252" fmla="*/ 297000 w 392229"/>
              <a:gd name="connsiteY252" fmla="*/ 592615 h 645494"/>
              <a:gd name="connsiteX253" fmla="*/ 296698 w 392229"/>
              <a:gd name="connsiteY253" fmla="*/ 593097 h 645494"/>
              <a:gd name="connsiteX254" fmla="*/ 296578 w 392229"/>
              <a:gd name="connsiteY254" fmla="*/ 597127 h 645494"/>
              <a:gd name="connsiteX255" fmla="*/ 296217 w 392229"/>
              <a:gd name="connsiteY255" fmla="*/ 598210 h 645494"/>
              <a:gd name="connsiteX256" fmla="*/ 294713 w 392229"/>
              <a:gd name="connsiteY256" fmla="*/ 597729 h 645494"/>
              <a:gd name="connsiteX257" fmla="*/ 293691 w 392229"/>
              <a:gd name="connsiteY257" fmla="*/ 596466 h 645494"/>
              <a:gd name="connsiteX258" fmla="*/ 293330 w 392229"/>
              <a:gd name="connsiteY258" fmla="*/ 595924 h 645494"/>
              <a:gd name="connsiteX259" fmla="*/ 293330 w 392229"/>
              <a:gd name="connsiteY259" fmla="*/ 595142 h 645494"/>
              <a:gd name="connsiteX260" fmla="*/ 296337 w 392229"/>
              <a:gd name="connsiteY260" fmla="*/ 592736 h 645494"/>
              <a:gd name="connsiteX261" fmla="*/ 296458 w 392229"/>
              <a:gd name="connsiteY261" fmla="*/ 590871 h 645494"/>
              <a:gd name="connsiteX262" fmla="*/ 296157 w 392229"/>
              <a:gd name="connsiteY262" fmla="*/ 590450 h 645494"/>
              <a:gd name="connsiteX263" fmla="*/ 295736 w 392229"/>
              <a:gd name="connsiteY263" fmla="*/ 590269 h 645494"/>
              <a:gd name="connsiteX264" fmla="*/ 295435 w 392229"/>
              <a:gd name="connsiteY264" fmla="*/ 590570 h 645494"/>
              <a:gd name="connsiteX265" fmla="*/ 295315 w 392229"/>
              <a:gd name="connsiteY265" fmla="*/ 591172 h 645494"/>
              <a:gd name="connsiteX266" fmla="*/ 294894 w 392229"/>
              <a:gd name="connsiteY266" fmla="*/ 591472 h 645494"/>
              <a:gd name="connsiteX267" fmla="*/ 294774 w 392229"/>
              <a:gd name="connsiteY267" fmla="*/ 591773 h 645494"/>
              <a:gd name="connsiteX268" fmla="*/ 293751 w 392229"/>
              <a:gd name="connsiteY268" fmla="*/ 592375 h 645494"/>
              <a:gd name="connsiteX269" fmla="*/ 293149 w 392229"/>
              <a:gd name="connsiteY269" fmla="*/ 592555 h 645494"/>
              <a:gd name="connsiteX270" fmla="*/ 292608 w 392229"/>
              <a:gd name="connsiteY270" fmla="*/ 592676 h 645494"/>
              <a:gd name="connsiteX271" fmla="*/ 292307 w 392229"/>
              <a:gd name="connsiteY271" fmla="*/ 592916 h 645494"/>
              <a:gd name="connsiteX272" fmla="*/ 291645 w 392229"/>
              <a:gd name="connsiteY272" fmla="*/ 593698 h 645494"/>
              <a:gd name="connsiteX273" fmla="*/ 291164 w 392229"/>
              <a:gd name="connsiteY273" fmla="*/ 593879 h 645494"/>
              <a:gd name="connsiteX274" fmla="*/ 290021 w 392229"/>
              <a:gd name="connsiteY274" fmla="*/ 593879 h 645494"/>
              <a:gd name="connsiteX275" fmla="*/ 289841 w 392229"/>
              <a:gd name="connsiteY275" fmla="*/ 593758 h 645494"/>
              <a:gd name="connsiteX276" fmla="*/ 289480 w 392229"/>
              <a:gd name="connsiteY276" fmla="*/ 593638 h 645494"/>
              <a:gd name="connsiteX277" fmla="*/ 288457 w 392229"/>
              <a:gd name="connsiteY277" fmla="*/ 592555 h 645494"/>
              <a:gd name="connsiteX278" fmla="*/ 288216 w 392229"/>
              <a:gd name="connsiteY278" fmla="*/ 591833 h 645494"/>
              <a:gd name="connsiteX279" fmla="*/ 289540 w 392229"/>
              <a:gd name="connsiteY279" fmla="*/ 589848 h 645494"/>
              <a:gd name="connsiteX280" fmla="*/ 288998 w 392229"/>
              <a:gd name="connsiteY280" fmla="*/ 588164 h 645494"/>
              <a:gd name="connsiteX281" fmla="*/ 287374 w 392229"/>
              <a:gd name="connsiteY281" fmla="*/ 588043 h 645494"/>
              <a:gd name="connsiteX282" fmla="*/ 286833 w 392229"/>
              <a:gd name="connsiteY282" fmla="*/ 588344 h 645494"/>
              <a:gd name="connsiteX283" fmla="*/ 285269 w 392229"/>
              <a:gd name="connsiteY283" fmla="*/ 588344 h 645494"/>
              <a:gd name="connsiteX284" fmla="*/ 284848 w 392229"/>
              <a:gd name="connsiteY284" fmla="*/ 588224 h 645494"/>
              <a:gd name="connsiteX285" fmla="*/ 283945 w 392229"/>
              <a:gd name="connsiteY285" fmla="*/ 588103 h 645494"/>
              <a:gd name="connsiteX286" fmla="*/ 281539 w 392229"/>
              <a:gd name="connsiteY286" fmla="*/ 586299 h 645494"/>
              <a:gd name="connsiteX287" fmla="*/ 280456 w 392229"/>
              <a:gd name="connsiteY287" fmla="*/ 586058 h 645494"/>
              <a:gd name="connsiteX288" fmla="*/ 279493 w 392229"/>
              <a:gd name="connsiteY288" fmla="*/ 585878 h 645494"/>
              <a:gd name="connsiteX289" fmla="*/ 278771 w 392229"/>
              <a:gd name="connsiteY289" fmla="*/ 585637 h 645494"/>
              <a:gd name="connsiteX290" fmla="*/ 278290 w 392229"/>
              <a:gd name="connsiteY290" fmla="*/ 585517 h 645494"/>
              <a:gd name="connsiteX291" fmla="*/ 277328 w 392229"/>
              <a:gd name="connsiteY291" fmla="*/ 585276 h 645494"/>
              <a:gd name="connsiteX292" fmla="*/ 277207 w 392229"/>
              <a:gd name="connsiteY292" fmla="*/ 585276 h 645494"/>
              <a:gd name="connsiteX293" fmla="*/ 276606 w 392229"/>
              <a:gd name="connsiteY293" fmla="*/ 584674 h 645494"/>
              <a:gd name="connsiteX294" fmla="*/ 275643 w 392229"/>
              <a:gd name="connsiteY294" fmla="*/ 584073 h 645494"/>
              <a:gd name="connsiteX295" fmla="*/ 274801 w 392229"/>
              <a:gd name="connsiteY295" fmla="*/ 583772 h 645494"/>
              <a:gd name="connsiteX296" fmla="*/ 274440 w 392229"/>
              <a:gd name="connsiteY296" fmla="*/ 583652 h 645494"/>
              <a:gd name="connsiteX297" fmla="*/ 273839 w 392229"/>
              <a:gd name="connsiteY297" fmla="*/ 583953 h 645494"/>
              <a:gd name="connsiteX298" fmla="*/ 272695 w 392229"/>
              <a:gd name="connsiteY298" fmla="*/ 584133 h 645494"/>
              <a:gd name="connsiteX299" fmla="*/ 272515 w 392229"/>
              <a:gd name="connsiteY299" fmla="*/ 584254 h 645494"/>
              <a:gd name="connsiteX300" fmla="*/ 272274 w 392229"/>
              <a:gd name="connsiteY300" fmla="*/ 584494 h 645494"/>
              <a:gd name="connsiteX301" fmla="*/ 272395 w 392229"/>
              <a:gd name="connsiteY301" fmla="*/ 584374 h 645494"/>
              <a:gd name="connsiteX302" fmla="*/ 272395 w 392229"/>
              <a:gd name="connsiteY302" fmla="*/ 585096 h 645494"/>
              <a:gd name="connsiteX303" fmla="*/ 272154 w 392229"/>
              <a:gd name="connsiteY303" fmla="*/ 585697 h 645494"/>
              <a:gd name="connsiteX304" fmla="*/ 272094 w 392229"/>
              <a:gd name="connsiteY304" fmla="*/ 586299 h 645494"/>
              <a:gd name="connsiteX305" fmla="*/ 271854 w 392229"/>
              <a:gd name="connsiteY305" fmla="*/ 586479 h 645494"/>
              <a:gd name="connsiteX306" fmla="*/ 271552 w 392229"/>
              <a:gd name="connsiteY306" fmla="*/ 586660 h 645494"/>
              <a:gd name="connsiteX307" fmla="*/ 271131 w 392229"/>
              <a:gd name="connsiteY307" fmla="*/ 586660 h 645494"/>
              <a:gd name="connsiteX308" fmla="*/ 270109 w 392229"/>
              <a:gd name="connsiteY308" fmla="*/ 587442 h 645494"/>
              <a:gd name="connsiteX309" fmla="*/ 269868 w 392229"/>
              <a:gd name="connsiteY309" fmla="*/ 587803 h 645494"/>
              <a:gd name="connsiteX310" fmla="*/ 269627 w 392229"/>
              <a:gd name="connsiteY310" fmla="*/ 588405 h 645494"/>
              <a:gd name="connsiteX311" fmla="*/ 269387 w 392229"/>
              <a:gd name="connsiteY311" fmla="*/ 589367 h 645494"/>
              <a:gd name="connsiteX312" fmla="*/ 269507 w 392229"/>
              <a:gd name="connsiteY312" fmla="*/ 589668 h 645494"/>
              <a:gd name="connsiteX313" fmla="*/ 269868 w 392229"/>
              <a:gd name="connsiteY313" fmla="*/ 591773 h 645494"/>
              <a:gd name="connsiteX314" fmla="*/ 270109 w 392229"/>
              <a:gd name="connsiteY314" fmla="*/ 592555 h 645494"/>
              <a:gd name="connsiteX315" fmla="*/ 270109 w 392229"/>
              <a:gd name="connsiteY315" fmla="*/ 593157 h 645494"/>
              <a:gd name="connsiteX316" fmla="*/ 270049 w 392229"/>
              <a:gd name="connsiteY316" fmla="*/ 594721 h 645494"/>
              <a:gd name="connsiteX317" fmla="*/ 269808 w 392229"/>
              <a:gd name="connsiteY317" fmla="*/ 595864 h 645494"/>
              <a:gd name="connsiteX318" fmla="*/ 269507 w 392229"/>
              <a:gd name="connsiteY318" fmla="*/ 596466 h 645494"/>
              <a:gd name="connsiteX319" fmla="*/ 269507 w 392229"/>
              <a:gd name="connsiteY319" fmla="*/ 596947 h 645494"/>
              <a:gd name="connsiteX320" fmla="*/ 269327 w 392229"/>
              <a:gd name="connsiteY320" fmla="*/ 597127 h 645494"/>
              <a:gd name="connsiteX321" fmla="*/ 268725 w 392229"/>
              <a:gd name="connsiteY321" fmla="*/ 598090 h 645494"/>
              <a:gd name="connsiteX322" fmla="*/ 268304 w 392229"/>
              <a:gd name="connsiteY322" fmla="*/ 598391 h 645494"/>
              <a:gd name="connsiteX323" fmla="*/ 268003 w 392229"/>
              <a:gd name="connsiteY323" fmla="*/ 598270 h 645494"/>
              <a:gd name="connsiteX324" fmla="*/ 267762 w 392229"/>
              <a:gd name="connsiteY324" fmla="*/ 598030 h 645494"/>
              <a:gd name="connsiteX325" fmla="*/ 267642 w 392229"/>
              <a:gd name="connsiteY325" fmla="*/ 597609 h 645494"/>
              <a:gd name="connsiteX326" fmla="*/ 267582 w 392229"/>
              <a:gd name="connsiteY326" fmla="*/ 597308 h 645494"/>
              <a:gd name="connsiteX327" fmla="*/ 267342 w 392229"/>
              <a:gd name="connsiteY327" fmla="*/ 597248 h 645494"/>
              <a:gd name="connsiteX328" fmla="*/ 267522 w 392229"/>
              <a:gd name="connsiteY328" fmla="*/ 596646 h 645494"/>
              <a:gd name="connsiteX329" fmla="*/ 267582 w 392229"/>
              <a:gd name="connsiteY329" fmla="*/ 596105 h 645494"/>
              <a:gd name="connsiteX330" fmla="*/ 267582 w 392229"/>
              <a:gd name="connsiteY330" fmla="*/ 595262 h 645494"/>
              <a:gd name="connsiteX331" fmla="*/ 267221 w 392229"/>
              <a:gd name="connsiteY331" fmla="*/ 594360 h 645494"/>
              <a:gd name="connsiteX332" fmla="*/ 267041 w 392229"/>
              <a:gd name="connsiteY332" fmla="*/ 594059 h 645494"/>
              <a:gd name="connsiteX333" fmla="*/ 266740 w 392229"/>
              <a:gd name="connsiteY333" fmla="*/ 593879 h 645494"/>
              <a:gd name="connsiteX334" fmla="*/ 266199 w 392229"/>
              <a:gd name="connsiteY334" fmla="*/ 593879 h 645494"/>
              <a:gd name="connsiteX335" fmla="*/ 265717 w 392229"/>
              <a:gd name="connsiteY335" fmla="*/ 594059 h 645494"/>
              <a:gd name="connsiteX336" fmla="*/ 265236 w 392229"/>
              <a:gd name="connsiteY336" fmla="*/ 594360 h 645494"/>
              <a:gd name="connsiteX337" fmla="*/ 264875 w 392229"/>
              <a:gd name="connsiteY337" fmla="*/ 594601 h 645494"/>
              <a:gd name="connsiteX338" fmla="*/ 264514 w 392229"/>
              <a:gd name="connsiteY338" fmla="*/ 595202 h 645494"/>
              <a:gd name="connsiteX339" fmla="*/ 264274 w 392229"/>
              <a:gd name="connsiteY339" fmla="*/ 595623 h 645494"/>
              <a:gd name="connsiteX340" fmla="*/ 264394 w 392229"/>
              <a:gd name="connsiteY340" fmla="*/ 595864 h 645494"/>
              <a:gd name="connsiteX341" fmla="*/ 264574 w 392229"/>
              <a:gd name="connsiteY341" fmla="*/ 596405 h 645494"/>
              <a:gd name="connsiteX342" fmla="*/ 264995 w 392229"/>
              <a:gd name="connsiteY342" fmla="*/ 596646 h 645494"/>
              <a:gd name="connsiteX343" fmla="*/ 265176 w 392229"/>
              <a:gd name="connsiteY343" fmla="*/ 596947 h 645494"/>
              <a:gd name="connsiteX344" fmla="*/ 265597 w 392229"/>
              <a:gd name="connsiteY344" fmla="*/ 598090 h 645494"/>
              <a:gd name="connsiteX345" fmla="*/ 265597 w 392229"/>
              <a:gd name="connsiteY345" fmla="*/ 599353 h 645494"/>
              <a:gd name="connsiteX346" fmla="*/ 265717 w 392229"/>
              <a:gd name="connsiteY346" fmla="*/ 600316 h 645494"/>
              <a:gd name="connsiteX347" fmla="*/ 265597 w 392229"/>
              <a:gd name="connsiteY347" fmla="*/ 600556 h 645494"/>
              <a:gd name="connsiteX348" fmla="*/ 265356 w 392229"/>
              <a:gd name="connsiteY348" fmla="*/ 600857 h 645494"/>
              <a:gd name="connsiteX349" fmla="*/ 264394 w 392229"/>
              <a:gd name="connsiteY349" fmla="*/ 601338 h 645494"/>
              <a:gd name="connsiteX350" fmla="*/ 263732 w 392229"/>
              <a:gd name="connsiteY350" fmla="*/ 601338 h 645494"/>
              <a:gd name="connsiteX351" fmla="*/ 263311 w 392229"/>
              <a:gd name="connsiteY351" fmla="*/ 601519 h 645494"/>
              <a:gd name="connsiteX352" fmla="*/ 262890 w 392229"/>
              <a:gd name="connsiteY352" fmla="*/ 601398 h 645494"/>
              <a:gd name="connsiteX353" fmla="*/ 262228 w 392229"/>
              <a:gd name="connsiteY353" fmla="*/ 601278 h 645494"/>
              <a:gd name="connsiteX354" fmla="*/ 261687 w 392229"/>
              <a:gd name="connsiteY354" fmla="*/ 601278 h 645494"/>
              <a:gd name="connsiteX355" fmla="*/ 261386 w 392229"/>
              <a:gd name="connsiteY355" fmla="*/ 601218 h 645494"/>
              <a:gd name="connsiteX356" fmla="*/ 260784 w 392229"/>
              <a:gd name="connsiteY356" fmla="*/ 600917 h 645494"/>
              <a:gd name="connsiteX357" fmla="*/ 260303 w 392229"/>
              <a:gd name="connsiteY357" fmla="*/ 600376 h 645494"/>
              <a:gd name="connsiteX358" fmla="*/ 259100 w 392229"/>
              <a:gd name="connsiteY358" fmla="*/ 599534 h 645494"/>
              <a:gd name="connsiteX359" fmla="*/ 257536 w 392229"/>
              <a:gd name="connsiteY359" fmla="*/ 599233 h 645494"/>
              <a:gd name="connsiteX360" fmla="*/ 257536 w 392229"/>
              <a:gd name="connsiteY360" fmla="*/ 599895 h 645494"/>
              <a:gd name="connsiteX361" fmla="*/ 257175 w 392229"/>
              <a:gd name="connsiteY361" fmla="*/ 600917 h 645494"/>
              <a:gd name="connsiteX362" fmla="*/ 256814 w 392229"/>
              <a:gd name="connsiteY362" fmla="*/ 601639 h 645494"/>
              <a:gd name="connsiteX363" fmla="*/ 256513 w 392229"/>
              <a:gd name="connsiteY363" fmla="*/ 601579 h 645494"/>
              <a:gd name="connsiteX364" fmla="*/ 256272 w 392229"/>
              <a:gd name="connsiteY364" fmla="*/ 601699 h 645494"/>
              <a:gd name="connsiteX365" fmla="*/ 256152 w 392229"/>
              <a:gd name="connsiteY365" fmla="*/ 601880 h 645494"/>
              <a:gd name="connsiteX366" fmla="*/ 255972 w 392229"/>
              <a:gd name="connsiteY366" fmla="*/ 601759 h 645494"/>
              <a:gd name="connsiteX367" fmla="*/ 255129 w 392229"/>
              <a:gd name="connsiteY367" fmla="*/ 602181 h 645494"/>
              <a:gd name="connsiteX368" fmla="*/ 255069 w 392229"/>
              <a:gd name="connsiteY368" fmla="*/ 602421 h 645494"/>
              <a:gd name="connsiteX369" fmla="*/ 254528 w 392229"/>
              <a:gd name="connsiteY369" fmla="*/ 602421 h 645494"/>
              <a:gd name="connsiteX370" fmla="*/ 254287 w 392229"/>
              <a:gd name="connsiteY370" fmla="*/ 602662 h 645494"/>
              <a:gd name="connsiteX371" fmla="*/ 253445 w 392229"/>
              <a:gd name="connsiteY371" fmla="*/ 602782 h 645494"/>
              <a:gd name="connsiteX372" fmla="*/ 253385 w 392229"/>
              <a:gd name="connsiteY372" fmla="*/ 602902 h 645494"/>
              <a:gd name="connsiteX373" fmla="*/ 252964 w 392229"/>
              <a:gd name="connsiteY373" fmla="*/ 603083 h 645494"/>
              <a:gd name="connsiteX374" fmla="*/ 252663 w 392229"/>
              <a:gd name="connsiteY374" fmla="*/ 603263 h 645494"/>
              <a:gd name="connsiteX375" fmla="*/ 252242 w 392229"/>
              <a:gd name="connsiteY375" fmla="*/ 603263 h 645494"/>
              <a:gd name="connsiteX376" fmla="*/ 251881 w 392229"/>
              <a:gd name="connsiteY376" fmla="*/ 603324 h 645494"/>
              <a:gd name="connsiteX377" fmla="*/ 251460 w 392229"/>
              <a:gd name="connsiteY377" fmla="*/ 603324 h 645494"/>
              <a:gd name="connsiteX378" fmla="*/ 250618 w 392229"/>
              <a:gd name="connsiteY378" fmla="*/ 603023 h 645494"/>
              <a:gd name="connsiteX379" fmla="*/ 249475 w 392229"/>
              <a:gd name="connsiteY379" fmla="*/ 603083 h 645494"/>
              <a:gd name="connsiteX380" fmla="*/ 248452 w 392229"/>
              <a:gd name="connsiteY380" fmla="*/ 603203 h 645494"/>
              <a:gd name="connsiteX381" fmla="*/ 247189 w 392229"/>
              <a:gd name="connsiteY381" fmla="*/ 603805 h 645494"/>
              <a:gd name="connsiteX382" fmla="*/ 246828 w 392229"/>
              <a:gd name="connsiteY382" fmla="*/ 603985 h 645494"/>
              <a:gd name="connsiteX383" fmla="*/ 246226 w 392229"/>
              <a:gd name="connsiteY383" fmla="*/ 603985 h 645494"/>
              <a:gd name="connsiteX384" fmla="*/ 245203 w 392229"/>
              <a:gd name="connsiteY384" fmla="*/ 603865 h 645494"/>
              <a:gd name="connsiteX385" fmla="*/ 244421 w 392229"/>
              <a:gd name="connsiteY385" fmla="*/ 603685 h 645494"/>
              <a:gd name="connsiteX386" fmla="*/ 242496 w 392229"/>
              <a:gd name="connsiteY386" fmla="*/ 603083 h 645494"/>
              <a:gd name="connsiteX387" fmla="*/ 241654 w 392229"/>
              <a:gd name="connsiteY387" fmla="*/ 603685 h 645494"/>
              <a:gd name="connsiteX388" fmla="*/ 240872 w 392229"/>
              <a:gd name="connsiteY388" fmla="*/ 603985 h 645494"/>
              <a:gd name="connsiteX389" fmla="*/ 240271 w 392229"/>
              <a:gd name="connsiteY389" fmla="*/ 603985 h 645494"/>
              <a:gd name="connsiteX390" fmla="*/ 239669 w 392229"/>
              <a:gd name="connsiteY390" fmla="*/ 603865 h 645494"/>
              <a:gd name="connsiteX391" fmla="*/ 239067 w 392229"/>
              <a:gd name="connsiteY391" fmla="*/ 603504 h 645494"/>
              <a:gd name="connsiteX392" fmla="*/ 238285 w 392229"/>
              <a:gd name="connsiteY392" fmla="*/ 603263 h 645494"/>
              <a:gd name="connsiteX393" fmla="*/ 236901 w 392229"/>
              <a:gd name="connsiteY393" fmla="*/ 602963 h 645494"/>
              <a:gd name="connsiteX394" fmla="*/ 237383 w 392229"/>
              <a:gd name="connsiteY394" fmla="*/ 600316 h 645494"/>
              <a:gd name="connsiteX395" fmla="*/ 235338 w 392229"/>
              <a:gd name="connsiteY395" fmla="*/ 601699 h 645494"/>
              <a:gd name="connsiteX396" fmla="*/ 232811 w 392229"/>
              <a:gd name="connsiteY396" fmla="*/ 602722 h 645494"/>
              <a:gd name="connsiteX397" fmla="*/ 231608 w 392229"/>
              <a:gd name="connsiteY397" fmla="*/ 602902 h 645494"/>
              <a:gd name="connsiteX398" fmla="*/ 230344 w 392229"/>
              <a:gd name="connsiteY398" fmla="*/ 602602 h 645494"/>
              <a:gd name="connsiteX399" fmla="*/ 230224 w 392229"/>
              <a:gd name="connsiteY399" fmla="*/ 599173 h 645494"/>
              <a:gd name="connsiteX400" fmla="*/ 229201 w 392229"/>
              <a:gd name="connsiteY400" fmla="*/ 598691 h 645494"/>
              <a:gd name="connsiteX401" fmla="*/ 228119 w 392229"/>
              <a:gd name="connsiteY401" fmla="*/ 600135 h 645494"/>
              <a:gd name="connsiteX402" fmla="*/ 227397 w 392229"/>
              <a:gd name="connsiteY402" fmla="*/ 600737 h 645494"/>
              <a:gd name="connsiteX403" fmla="*/ 226795 w 392229"/>
              <a:gd name="connsiteY403" fmla="*/ 601398 h 645494"/>
              <a:gd name="connsiteX404" fmla="*/ 226494 w 392229"/>
              <a:gd name="connsiteY404" fmla="*/ 601579 h 645494"/>
              <a:gd name="connsiteX405" fmla="*/ 226194 w 392229"/>
              <a:gd name="connsiteY405" fmla="*/ 601880 h 645494"/>
              <a:gd name="connsiteX406" fmla="*/ 225893 w 392229"/>
              <a:gd name="connsiteY406" fmla="*/ 602000 h 645494"/>
              <a:gd name="connsiteX407" fmla="*/ 225592 w 392229"/>
              <a:gd name="connsiteY407" fmla="*/ 602000 h 645494"/>
              <a:gd name="connsiteX408" fmla="*/ 225111 w 392229"/>
              <a:gd name="connsiteY408" fmla="*/ 602060 h 645494"/>
              <a:gd name="connsiteX409" fmla="*/ 224810 w 392229"/>
              <a:gd name="connsiteY409" fmla="*/ 602060 h 645494"/>
              <a:gd name="connsiteX410" fmla="*/ 224449 w 392229"/>
              <a:gd name="connsiteY410" fmla="*/ 602241 h 645494"/>
              <a:gd name="connsiteX411" fmla="*/ 224088 w 392229"/>
              <a:gd name="connsiteY411" fmla="*/ 602060 h 645494"/>
              <a:gd name="connsiteX412" fmla="*/ 223667 w 392229"/>
              <a:gd name="connsiteY412" fmla="*/ 601699 h 645494"/>
              <a:gd name="connsiteX413" fmla="*/ 223366 w 392229"/>
              <a:gd name="connsiteY413" fmla="*/ 601278 h 645494"/>
              <a:gd name="connsiteX414" fmla="*/ 223065 w 392229"/>
              <a:gd name="connsiteY414" fmla="*/ 600496 h 645494"/>
              <a:gd name="connsiteX415" fmla="*/ 223065 w 392229"/>
              <a:gd name="connsiteY415" fmla="*/ 600255 h 645494"/>
              <a:gd name="connsiteX416" fmla="*/ 223246 w 392229"/>
              <a:gd name="connsiteY416" fmla="*/ 599654 h 645494"/>
              <a:gd name="connsiteX417" fmla="*/ 223366 w 392229"/>
              <a:gd name="connsiteY417" fmla="*/ 599052 h 645494"/>
              <a:gd name="connsiteX418" fmla="*/ 223486 w 392229"/>
              <a:gd name="connsiteY418" fmla="*/ 598571 h 645494"/>
              <a:gd name="connsiteX419" fmla="*/ 223426 w 392229"/>
              <a:gd name="connsiteY419" fmla="*/ 597248 h 645494"/>
              <a:gd name="connsiteX420" fmla="*/ 223125 w 392229"/>
              <a:gd name="connsiteY420" fmla="*/ 596345 h 645494"/>
              <a:gd name="connsiteX421" fmla="*/ 222825 w 392229"/>
              <a:gd name="connsiteY421" fmla="*/ 595503 h 645494"/>
              <a:gd name="connsiteX422" fmla="*/ 222644 w 392229"/>
              <a:gd name="connsiteY422" fmla="*/ 595082 h 645494"/>
              <a:gd name="connsiteX423" fmla="*/ 222464 w 392229"/>
              <a:gd name="connsiteY423" fmla="*/ 593939 h 645494"/>
              <a:gd name="connsiteX424" fmla="*/ 222343 w 392229"/>
              <a:gd name="connsiteY424" fmla="*/ 593578 h 645494"/>
              <a:gd name="connsiteX425" fmla="*/ 221742 w 392229"/>
              <a:gd name="connsiteY425" fmla="*/ 592856 h 645494"/>
              <a:gd name="connsiteX426" fmla="*/ 220900 w 392229"/>
              <a:gd name="connsiteY426" fmla="*/ 592495 h 645494"/>
              <a:gd name="connsiteX427" fmla="*/ 220057 w 392229"/>
              <a:gd name="connsiteY427" fmla="*/ 592315 h 645494"/>
              <a:gd name="connsiteX428" fmla="*/ 218674 w 392229"/>
              <a:gd name="connsiteY428" fmla="*/ 592375 h 645494"/>
              <a:gd name="connsiteX429" fmla="*/ 218614 w 392229"/>
              <a:gd name="connsiteY429" fmla="*/ 592495 h 645494"/>
              <a:gd name="connsiteX430" fmla="*/ 217771 w 392229"/>
              <a:gd name="connsiteY430" fmla="*/ 592315 h 645494"/>
              <a:gd name="connsiteX431" fmla="*/ 217350 w 392229"/>
              <a:gd name="connsiteY431" fmla="*/ 591893 h 645494"/>
              <a:gd name="connsiteX432" fmla="*/ 217049 w 392229"/>
              <a:gd name="connsiteY432" fmla="*/ 591292 h 645494"/>
              <a:gd name="connsiteX433" fmla="*/ 216869 w 392229"/>
              <a:gd name="connsiteY433" fmla="*/ 591111 h 645494"/>
              <a:gd name="connsiteX434" fmla="*/ 216568 w 392229"/>
              <a:gd name="connsiteY434" fmla="*/ 590931 h 645494"/>
              <a:gd name="connsiteX435" fmla="*/ 215967 w 392229"/>
              <a:gd name="connsiteY435" fmla="*/ 590750 h 645494"/>
              <a:gd name="connsiteX436" fmla="*/ 215365 w 392229"/>
              <a:gd name="connsiteY436" fmla="*/ 590871 h 645494"/>
              <a:gd name="connsiteX437" fmla="*/ 215365 w 392229"/>
              <a:gd name="connsiteY437" fmla="*/ 591051 h 645494"/>
              <a:gd name="connsiteX438" fmla="*/ 215305 w 392229"/>
              <a:gd name="connsiteY438" fmla="*/ 591472 h 645494"/>
              <a:gd name="connsiteX439" fmla="*/ 215305 w 392229"/>
              <a:gd name="connsiteY439" fmla="*/ 592194 h 645494"/>
              <a:gd name="connsiteX440" fmla="*/ 215185 w 392229"/>
              <a:gd name="connsiteY440" fmla="*/ 592676 h 645494"/>
              <a:gd name="connsiteX441" fmla="*/ 214824 w 392229"/>
              <a:gd name="connsiteY441" fmla="*/ 593277 h 645494"/>
              <a:gd name="connsiteX442" fmla="*/ 214402 w 392229"/>
              <a:gd name="connsiteY442" fmla="*/ 593458 h 645494"/>
              <a:gd name="connsiteX443" fmla="*/ 213741 w 392229"/>
              <a:gd name="connsiteY443" fmla="*/ 593458 h 645494"/>
              <a:gd name="connsiteX444" fmla="*/ 212718 w 392229"/>
              <a:gd name="connsiteY444" fmla="*/ 593698 h 645494"/>
              <a:gd name="connsiteX445" fmla="*/ 212538 w 392229"/>
              <a:gd name="connsiteY445" fmla="*/ 593939 h 645494"/>
              <a:gd name="connsiteX446" fmla="*/ 212297 w 392229"/>
              <a:gd name="connsiteY446" fmla="*/ 594360 h 645494"/>
              <a:gd name="connsiteX447" fmla="*/ 212297 w 392229"/>
              <a:gd name="connsiteY447" fmla="*/ 594480 h 645494"/>
              <a:gd name="connsiteX448" fmla="*/ 212057 w 392229"/>
              <a:gd name="connsiteY448" fmla="*/ 594901 h 645494"/>
              <a:gd name="connsiteX449" fmla="*/ 211816 w 392229"/>
              <a:gd name="connsiteY449" fmla="*/ 595202 h 645494"/>
              <a:gd name="connsiteX450" fmla="*/ 211635 w 392229"/>
              <a:gd name="connsiteY450" fmla="*/ 595744 h 645494"/>
              <a:gd name="connsiteX451" fmla="*/ 211395 w 392229"/>
              <a:gd name="connsiteY451" fmla="*/ 596225 h 645494"/>
              <a:gd name="connsiteX452" fmla="*/ 211214 w 392229"/>
              <a:gd name="connsiteY452" fmla="*/ 596826 h 645494"/>
              <a:gd name="connsiteX453" fmla="*/ 211034 w 392229"/>
              <a:gd name="connsiteY453" fmla="*/ 597729 h 645494"/>
              <a:gd name="connsiteX454" fmla="*/ 210733 w 392229"/>
              <a:gd name="connsiteY454" fmla="*/ 598090 h 645494"/>
              <a:gd name="connsiteX455" fmla="*/ 210312 w 392229"/>
              <a:gd name="connsiteY455" fmla="*/ 598150 h 645494"/>
              <a:gd name="connsiteX456" fmla="*/ 210011 w 392229"/>
              <a:gd name="connsiteY456" fmla="*/ 598391 h 645494"/>
              <a:gd name="connsiteX457" fmla="*/ 209771 w 392229"/>
              <a:gd name="connsiteY457" fmla="*/ 598330 h 645494"/>
              <a:gd name="connsiteX458" fmla="*/ 209349 w 392229"/>
              <a:gd name="connsiteY458" fmla="*/ 598330 h 645494"/>
              <a:gd name="connsiteX459" fmla="*/ 208387 w 392229"/>
              <a:gd name="connsiteY459" fmla="*/ 598090 h 645494"/>
              <a:gd name="connsiteX460" fmla="*/ 207785 w 392229"/>
              <a:gd name="connsiteY460" fmla="*/ 597849 h 645494"/>
              <a:gd name="connsiteX461" fmla="*/ 207184 w 392229"/>
              <a:gd name="connsiteY461" fmla="*/ 597729 h 645494"/>
              <a:gd name="connsiteX462" fmla="*/ 206642 w 392229"/>
              <a:gd name="connsiteY462" fmla="*/ 597548 h 645494"/>
              <a:gd name="connsiteX463" fmla="*/ 206642 w 392229"/>
              <a:gd name="connsiteY463" fmla="*/ 597669 h 645494"/>
              <a:gd name="connsiteX464" fmla="*/ 206161 w 392229"/>
              <a:gd name="connsiteY464" fmla="*/ 597488 h 645494"/>
              <a:gd name="connsiteX465" fmla="*/ 205920 w 392229"/>
              <a:gd name="connsiteY465" fmla="*/ 597488 h 645494"/>
              <a:gd name="connsiteX466" fmla="*/ 205198 w 392229"/>
              <a:gd name="connsiteY466" fmla="*/ 597849 h 645494"/>
              <a:gd name="connsiteX467" fmla="*/ 204657 w 392229"/>
              <a:gd name="connsiteY467" fmla="*/ 598150 h 645494"/>
              <a:gd name="connsiteX468" fmla="*/ 204537 w 392229"/>
              <a:gd name="connsiteY468" fmla="*/ 598451 h 645494"/>
              <a:gd name="connsiteX469" fmla="*/ 204236 w 392229"/>
              <a:gd name="connsiteY469" fmla="*/ 598691 h 645494"/>
              <a:gd name="connsiteX470" fmla="*/ 204055 w 392229"/>
              <a:gd name="connsiteY470" fmla="*/ 599173 h 645494"/>
              <a:gd name="connsiteX471" fmla="*/ 203815 w 392229"/>
              <a:gd name="connsiteY471" fmla="*/ 599534 h 645494"/>
              <a:gd name="connsiteX472" fmla="*/ 203273 w 392229"/>
              <a:gd name="connsiteY472" fmla="*/ 600255 h 645494"/>
              <a:gd name="connsiteX473" fmla="*/ 203093 w 392229"/>
              <a:gd name="connsiteY473" fmla="*/ 600677 h 645494"/>
              <a:gd name="connsiteX474" fmla="*/ 202491 w 392229"/>
              <a:gd name="connsiteY474" fmla="*/ 601158 h 645494"/>
              <a:gd name="connsiteX475" fmla="*/ 202191 w 392229"/>
              <a:gd name="connsiteY475" fmla="*/ 601459 h 645494"/>
              <a:gd name="connsiteX476" fmla="*/ 201890 w 392229"/>
              <a:gd name="connsiteY476" fmla="*/ 601579 h 645494"/>
              <a:gd name="connsiteX477" fmla="*/ 201649 w 392229"/>
              <a:gd name="connsiteY477" fmla="*/ 601880 h 645494"/>
              <a:gd name="connsiteX478" fmla="*/ 200687 w 392229"/>
              <a:gd name="connsiteY478" fmla="*/ 602181 h 645494"/>
              <a:gd name="connsiteX479" fmla="*/ 199965 w 392229"/>
              <a:gd name="connsiteY479" fmla="*/ 602481 h 645494"/>
              <a:gd name="connsiteX480" fmla="*/ 199363 w 392229"/>
              <a:gd name="connsiteY480" fmla="*/ 602481 h 645494"/>
              <a:gd name="connsiteX481" fmla="*/ 199002 w 392229"/>
              <a:gd name="connsiteY481" fmla="*/ 602602 h 645494"/>
              <a:gd name="connsiteX482" fmla="*/ 198040 w 392229"/>
              <a:gd name="connsiteY482" fmla="*/ 602662 h 645494"/>
              <a:gd name="connsiteX483" fmla="*/ 197438 w 392229"/>
              <a:gd name="connsiteY483" fmla="*/ 602301 h 645494"/>
              <a:gd name="connsiteX484" fmla="*/ 197077 w 392229"/>
              <a:gd name="connsiteY484" fmla="*/ 601940 h 645494"/>
              <a:gd name="connsiteX485" fmla="*/ 196776 w 392229"/>
              <a:gd name="connsiteY485" fmla="*/ 601699 h 645494"/>
              <a:gd name="connsiteX486" fmla="*/ 195633 w 392229"/>
              <a:gd name="connsiteY486" fmla="*/ 601278 h 645494"/>
              <a:gd name="connsiteX487" fmla="*/ 195453 w 392229"/>
              <a:gd name="connsiteY487" fmla="*/ 601098 h 645494"/>
              <a:gd name="connsiteX488" fmla="*/ 194851 w 392229"/>
              <a:gd name="connsiteY488" fmla="*/ 600917 h 645494"/>
              <a:gd name="connsiteX489" fmla="*/ 194671 w 392229"/>
              <a:gd name="connsiteY489" fmla="*/ 600737 h 645494"/>
              <a:gd name="connsiteX490" fmla="*/ 194129 w 392229"/>
              <a:gd name="connsiteY490" fmla="*/ 600737 h 645494"/>
              <a:gd name="connsiteX491" fmla="*/ 193046 w 392229"/>
              <a:gd name="connsiteY491" fmla="*/ 600797 h 645494"/>
              <a:gd name="connsiteX492" fmla="*/ 192746 w 392229"/>
              <a:gd name="connsiteY492" fmla="*/ 600797 h 645494"/>
              <a:gd name="connsiteX493" fmla="*/ 192144 w 392229"/>
              <a:gd name="connsiteY493" fmla="*/ 600977 h 645494"/>
              <a:gd name="connsiteX494" fmla="*/ 191723 w 392229"/>
              <a:gd name="connsiteY494" fmla="*/ 601278 h 645494"/>
              <a:gd name="connsiteX495" fmla="*/ 191061 w 392229"/>
              <a:gd name="connsiteY495" fmla="*/ 601820 h 645494"/>
              <a:gd name="connsiteX496" fmla="*/ 190821 w 392229"/>
              <a:gd name="connsiteY496" fmla="*/ 602000 h 645494"/>
              <a:gd name="connsiteX497" fmla="*/ 190580 w 392229"/>
              <a:gd name="connsiteY497" fmla="*/ 602542 h 645494"/>
              <a:gd name="connsiteX498" fmla="*/ 190279 w 392229"/>
              <a:gd name="connsiteY498" fmla="*/ 603203 h 645494"/>
              <a:gd name="connsiteX499" fmla="*/ 190279 w 392229"/>
              <a:gd name="connsiteY499" fmla="*/ 604226 h 645494"/>
              <a:gd name="connsiteX500" fmla="*/ 190400 w 392229"/>
              <a:gd name="connsiteY500" fmla="*/ 605008 h 645494"/>
              <a:gd name="connsiteX501" fmla="*/ 190400 w 392229"/>
              <a:gd name="connsiteY501" fmla="*/ 605429 h 645494"/>
              <a:gd name="connsiteX502" fmla="*/ 190700 w 392229"/>
              <a:gd name="connsiteY502" fmla="*/ 605489 h 645494"/>
              <a:gd name="connsiteX503" fmla="*/ 191001 w 392229"/>
              <a:gd name="connsiteY503" fmla="*/ 606151 h 645494"/>
              <a:gd name="connsiteX504" fmla="*/ 191242 w 392229"/>
              <a:gd name="connsiteY504" fmla="*/ 606271 h 645494"/>
              <a:gd name="connsiteX505" fmla="*/ 191482 w 392229"/>
              <a:gd name="connsiteY505" fmla="*/ 606692 h 645494"/>
              <a:gd name="connsiteX506" fmla="*/ 191663 w 392229"/>
              <a:gd name="connsiteY506" fmla="*/ 606813 h 645494"/>
              <a:gd name="connsiteX507" fmla="*/ 192144 w 392229"/>
              <a:gd name="connsiteY507" fmla="*/ 607715 h 645494"/>
              <a:gd name="connsiteX508" fmla="*/ 192204 w 392229"/>
              <a:gd name="connsiteY508" fmla="*/ 608136 h 645494"/>
              <a:gd name="connsiteX509" fmla="*/ 192204 w 392229"/>
              <a:gd name="connsiteY509" fmla="*/ 608618 h 645494"/>
              <a:gd name="connsiteX510" fmla="*/ 192084 w 392229"/>
              <a:gd name="connsiteY510" fmla="*/ 608858 h 645494"/>
              <a:gd name="connsiteX511" fmla="*/ 191723 w 392229"/>
              <a:gd name="connsiteY511" fmla="*/ 609460 h 645494"/>
              <a:gd name="connsiteX512" fmla="*/ 191121 w 392229"/>
              <a:gd name="connsiteY512" fmla="*/ 609941 h 645494"/>
              <a:gd name="connsiteX513" fmla="*/ 189437 w 392229"/>
              <a:gd name="connsiteY513" fmla="*/ 610843 h 645494"/>
              <a:gd name="connsiteX514" fmla="*/ 185406 w 392229"/>
              <a:gd name="connsiteY514" fmla="*/ 608257 h 645494"/>
              <a:gd name="connsiteX515" fmla="*/ 183902 w 392229"/>
              <a:gd name="connsiteY515" fmla="*/ 608016 h 645494"/>
              <a:gd name="connsiteX516" fmla="*/ 182218 w 392229"/>
              <a:gd name="connsiteY516" fmla="*/ 608377 h 645494"/>
              <a:gd name="connsiteX517" fmla="*/ 181376 w 392229"/>
              <a:gd name="connsiteY517" fmla="*/ 609761 h 645494"/>
              <a:gd name="connsiteX518" fmla="*/ 181797 w 392229"/>
              <a:gd name="connsiteY518" fmla="*/ 611686 h 645494"/>
              <a:gd name="connsiteX519" fmla="*/ 180173 w 392229"/>
              <a:gd name="connsiteY519" fmla="*/ 613249 h 645494"/>
              <a:gd name="connsiteX520" fmla="*/ 178970 w 392229"/>
              <a:gd name="connsiteY520" fmla="*/ 613129 h 645494"/>
              <a:gd name="connsiteX521" fmla="*/ 177887 w 392229"/>
              <a:gd name="connsiteY521" fmla="*/ 612708 h 645494"/>
              <a:gd name="connsiteX522" fmla="*/ 177165 w 392229"/>
              <a:gd name="connsiteY522" fmla="*/ 612047 h 645494"/>
              <a:gd name="connsiteX523" fmla="*/ 175962 w 392229"/>
              <a:gd name="connsiteY523" fmla="*/ 610723 h 645494"/>
              <a:gd name="connsiteX524" fmla="*/ 174277 w 392229"/>
              <a:gd name="connsiteY524" fmla="*/ 610422 h 645494"/>
              <a:gd name="connsiteX525" fmla="*/ 170848 w 392229"/>
              <a:gd name="connsiteY525" fmla="*/ 607896 h 645494"/>
              <a:gd name="connsiteX526" fmla="*/ 169705 w 392229"/>
              <a:gd name="connsiteY526" fmla="*/ 607535 h 645494"/>
              <a:gd name="connsiteX527" fmla="*/ 164893 w 392229"/>
              <a:gd name="connsiteY527" fmla="*/ 604527 h 645494"/>
              <a:gd name="connsiteX528" fmla="*/ 163810 w 392229"/>
              <a:gd name="connsiteY528" fmla="*/ 604647 h 645494"/>
              <a:gd name="connsiteX529" fmla="*/ 163629 w 392229"/>
              <a:gd name="connsiteY529" fmla="*/ 605730 h 645494"/>
              <a:gd name="connsiteX530" fmla="*/ 162366 w 392229"/>
              <a:gd name="connsiteY530" fmla="*/ 609219 h 645494"/>
              <a:gd name="connsiteX531" fmla="*/ 160922 w 392229"/>
              <a:gd name="connsiteY531" fmla="*/ 609700 h 645494"/>
              <a:gd name="connsiteX532" fmla="*/ 159358 w 392229"/>
              <a:gd name="connsiteY532" fmla="*/ 610061 h 645494"/>
              <a:gd name="connsiteX533" fmla="*/ 158756 w 392229"/>
              <a:gd name="connsiteY533" fmla="*/ 610121 h 645494"/>
              <a:gd name="connsiteX534" fmla="*/ 157192 w 392229"/>
              <a:gd name="connsiteY534" fmla="*/ 610543 h 645494"/>
              <a:gd name="connsiteX535" fmla="*/ 155869 w 392229"/>
              <a:gd name="connsiteY535" fmla="*/ 611084 h 645494"/>
              <a:gd name="connsiteX536" fmla="*/ 155869 w 392229"/>
              <a:gd name="connsiteY536" fmla="*/ 609580 h 645494"/>
              <a:gd name="connsiteX537" fmla="*/ 155207 w 392229"/>
              <a:gd name="connsiteY537" fmla="*/ 608136 h 645494"/>
              <a:gd name="connsiteX538" fmla="*/ 152801 w 392229"/>
              <a:gd name="connsiteY538" fmla="*/ 607294 h 645494"/>
              <a:gd name="connsiteX539" fmla="*/ 152801 w 392229"/>
              <a:gd name="connsiteY539" fmla="*/ 608257 h 645494"/>
              <a:gd name="connsiteX540" fmla="*/ 154184 w 392229"/>
              <a:gd name="connsiteY540" fmla="*/ 609400 h 645494"/>
              <a:gd name="connsiteX541" fmla="*/ 153764 w 392229"/>
              <a:gd name="connsiteY541" fmla="*/ 611505 h 645494"/>
              <a:gd name="connsiteX542" fmla="*/ 151899 w 392229"/>
              <a:gd name="connsiteY542" fmla="*/ 612888 h 645494"/>
              <a:gd name="connsiteX543" fmla="*/ 150876 w 392229"/>
              <a:gd name="connsiteY543" fmla="*/ 613490 h 645494"/>
              <a:gd name="connsiteX544" fmla="*/ 149913 w 392229"/>
              <a:gd name="connsiteY544" fmla="*/ 613249 h 645494"/>
              <a:gd name="connsiteX545" fmla="*/ 150395 w 392229"/>
              <a:gd name="connsiteY545" fmla="*/ 611204 h 645494"/>
              <a:gd name="connsiteX546" fmla="*/ 148831 w 392229"/>
              <a:gd name="connsiteY546" fmla="*/ 610723 h 645494"/>
              <a:gd name="connsiteX547" fmla="*/ 148590 w 392229"/>
              <a:gd name="connsiteY547" fmla="*/ 611144 h 645494"/>
              <a:gd name="connsiteX548" fmla="*/ 148650 w 392229"/>
              <a:gd name="connsiteY548" fmla="*/ 612347 h 645494"/>
              <a:gd name="connsiteX549" fmla="*/ 147627 w 392229"/>
              <a:gd name="connsiteY549" fmla="*/ 613791 h 645494"/>
              <a:gd name="connsiteX550" fmla="*/ 145943 w 392229"/>
              <a:gd name="connsiteY550" fmla="*/ 614694 h 645494"/>
              <a:gd name="connsiteX551" fmla="*/ 145582 w 392229"/>
              <a:gd name="connsiteY551" fmla="*/ 614453 h 645494"/>
              <a:gd name="connsiteX552" fmla="*/ 144980 w 392229"/>
              <a:gd name="connsiteY552" fmla="*/ 614333 h 645494"/>
              <a:gd name="connsiteX553" fmla="*/ 144379 w 392229"/>
              <a:gd name="connsiteY553" fmla="*/ 614092 h 645494"/>
              <a:gd name="connsiteX554" fmla="*/ 140288 w 392229"/>
              <a:gd name="connsiteY554" fmla="*/ 612888 h 645494"/>
              <a:gd name="connsiteX555" fmla="*/ 139085 w 392229"/>
              <a:gd name="connsiteY555" fmla="*/ 613009 h 645494"/>
              <a:gd name="connsiteX556" fmla="*/ 138724 w 392229"/>
              <a:gd name="connsiteY556" fmla="*/ 613009 h 645494"/>
              <a:gd name="connsiteX557" fmla="*/ 138122 w 392229"/>
              <a:gd name="connsiteY557" fmla="*/ 612888 h 645494"/>
              <a:gd name="connsiteX558" fmla="*/ 137701 w 392229"/>
              <a:gd name="connsiteY558" fmla="*/ 613069 h 645494"/>
              <a:gd name="connsiteX559" fmla="*/ 138303 w 392229"/>
              <a:gd name="connsiteY559" fmla="*/ 614753 h 645494"/>
              <a:gd name="connsiteX560" fmla="*/ 138183 w 392229"/>
              <a:gd name="connsiteY560" fmla="*/ 616137 h 645494"/>
              <a:gd name="connsiteX561" fmla="*/ 136438 w 392229"/>
              <a:gd name="connsiteY561" fmla="*/ 615957 h 645494"/>
              <a:gd name="connsiteX562" fmla="*/ 134453 w 392229"/>
              <a:gd name="connsiteY562" fmla="*/ 614573 h 645494"/>
              <a:gd name="connsiteX563" fmla="*/ 133671 w 392229"/>
              <a:gd name="connsiteY563" fmla="*/ 614573 h 645494"/>
              <a:gd name="connsiteX564" fmla="*/ 133129 w 392229"/>
              <a:gd name="connsiteY564" fmla="*/ 615054 h 645494"/>
              <a:gd name="connsiteX565" fmla="*/ 131986 w 392229"/>
              <a:gd name="connsiteY565" fmla="*/ 614874 h 645494"/>
              <a:gd name="connsiteX566" fmla="*/ 130181 w 392229"/>
              <a:gd name="connsiteY566" fmla="*/ 615476 h 645494"/>
              <a:gd name="connsiteX567" fmla="*/ 130061 w 392229"/>
              <a:gd name="connsiteY567" fmla="*/ 616257 h 645494"/>
              <a:gd name="connsiteX568" fmla="*/ 130603 w 392229"/>
              <a:gd name="connsiteY568" fmla="*/ 618664 h 645494"/>
              <a:gd name="connsiteX569" fmla="*/ 130302 w 392229"/>
              <a:gd name="connsiteY569" fmla="*/ 619145 h 645494"/>
              <a:gd name="connsiteX570" fmla="*/ 128858 w 392229"/>
              <a:gd name="connsiteY570" fmla="*/ 618904 h 645494"/>
              <a:gd name="connsiteX571" fmla="*/ 128617 w 392229"/>
              <a:gd name="connsiteY571" fmla="*/ 619085 h 645494"/>
              <a:gd name="connsiteX572" fmla="*/ 127775 w 392229"/>
              <a:gd name="connsiteY572" fmla="*/ 619025 h 645494"/>
              <a:gd name="connsiteX573" fmla="*/ 127234 w 392229"/>
              <a:gd name="connsiteY573" fmla="*/ 619626 h 645494"/>
              <a:gd name="connsiteX574" fmla="*/ 126993 w 392229"/>
              <a:gd name="connsiteY574" fmla="*/ 619807 h 645494"/>
              <a:gd name="connsiteX575" fmla="*/ 126391 w 392229"/>
              <a:gd name="connsiteY575" fmla="*/ 619686 h 645494"/>
              <a:gd name="connsiteX576" fmla="*/ 126271 w 392229"/>
              <a:gd name="connsiteY576" fmla="*/ 619867 h 645494"/>
              <a:gd name="connsiteX577" fmla="*/ 125910 w 392229"/>
              <a:gd name="connsiteY577" fmla="*/ 620589 h 645494"/>
              <a:gd name="connsiteX578" fmla="*/ 126271 w 392229"/>
              <a:gd name="connsiteY578" fmla="*/ 621611 h 645494"/>
              <a:gd name="connsiteX579" fmla="*/ 126452 w 392229"/>
              <a:gd name="connsiteY579" fmla="*/ 622093 h 645494"/>
              <a:gd name="connsiteX580" fmla="*/ 127475 w 392229"/>
              <a:gd name="connsiteY580" fmla="*/ 622333 h 645494"/>
              <a:gd name="connsiteX581" fmla="*/ 127475 w 392229"/>
              <a:gd name="connsiteY581" fmla="*/ 621732 h 645494"/>
              <a:gd name="connsiteX582" fmla="*/ 127836 w 392229"/>
              <a:gd name="connsiteY582" fmla="*/ 620649 h 645494"/>
              <a:gd name="connsiteX583" fmla="*/ 128256 w 392229"/>
              <a:gd name="connsiteY583" fmla="*/ 620047 h 645494"/>
              <a:gd name="connsiteX584" fmla="*/ 129038 w 392229"/>
              <a:gd name="connsiteY584" fmla="*/ 619747 h 645494"/>
              <a:gd name="connsiteX585" fmla="*/ 129339 w 392229"/>
              <a:gd name="connsiteY585" fmla="*/ 619867 h 645494"/>
              <a:gd name="connsiteX586" fmla="*/ 128918 w 392229"/>
              <a:gd name="connsiteY586" fmla="*/ 620288 h 645494"/>
              <a:gd name="connsiteX587" fmla="*/ 128918 w 392229"/>
              <a:gd name="connsiteY587" fmla="*/ 623296 h 645494"/>
              <a:gd name="connsiteX588" fmla="*/ 127775 w 392229"/>
              <a:gd name="connsiteY588" fmla="*/ 628349 h 645494"/>
              <a:gd name="connsiteX589" fmla="*/ 126271 w 392229"/>
              <a:gd name="connsiteY589" fmla="*/ 630214 h 645494"/>
              <a:gd name="connsiteX590" fmla="*/ 123624 w 392229"/>
              <a:gd name="connsiteY590" fmla="*/ 631658 h 645494"/>
              <a:gd name="connsiteX591" fmla="*/ 123263 w 392229"/>
              <a:gd name="connsiteY591" fmla="*/ 631778 h 645494"/>
              <a:gd name="connsiteX592" fmla="*/ 121820 w 392229"/>
              <a:gd name="connsiteY592" fmla="*/ 632260 h 645494"/>
              <a:gd name="connsiteX593" fmla="*/ 120015 w 392229"/>
              <a:gd name="connsiteY593" fmla="*/ 632861 h 645494"/>
              <a:gd name="connsiteX594" fmla="*/ 118511 w 392229"/>
              <a:gd name="connsiteY594" fmla="*/ 632681 h 645494"/>
              <a:gd name="connsiteX595" fmla="*/ 117127 w 392229"/>
              <a:gd name="connsiteY595" fmla="*/ 631778 h 645494"/>
              <a:gd name="connsiteX596" fmla="*/ 115623 w 392229"/>
              <a:gd name="connsiteY596" fmla="*/ 630876 h 645494"/>
              <a:gd name="connsiteX597" fmla="*/ 114901 w 392229"/>
              <a:gd name="connsiteY597" fmla="*/ 630635 h 645494"/>
              <a:gd name="connsiteX598" fmla="*/ 114480 w 392229"/>
              <a:gd name="connsiteY598" fmla="*/ 630395 h 645494"/>
              <a:gd name="connsiteX599" fmla="*/ 114180 w 392229"/>
              <a:gd name="connsiteY599" fmla="*/ 630034 h 645494"/>
              <a:gd name="connsiteX600" fmla="*/ 113337 w 392229"/>
              <a:gd name="connsiteY600" fmla="*/ 629492 h 645494"/>
              <a:gd name="connsiteX601" fmla="*/ 113037 w 392229"/>
              <a:gd name="connsiteY601" fmla="*/ 629372 h 645494"/>
              <a:gd name="connsiteX602" fmla="*/ 112254 w 392229"/>
              <a:gd name="connsiteY602" fmla="*/ 629372 h 645494"/>
              <a:gd name="connsiteX603" fmla="*/ 111954 w 392229"/>
              <a:gd name="connsiteY603" fmla="*/ 629191 h 645494"/>
              <a:gd name="connsiteX604" fmla="*/ 111352 w 392229"/>
              <a:gd name="connsiteY604" fmla="*/ 629071 h 645494"/>
              <a:gd name="connsiteX605" fmla="*/ 110751 w 392229"/>
              <a:gd name="connsiteY605" fmla="*/ 628951 h 645494"/>
              <a:gd name="connsiteX606" fmla="*/ 109367 w 392229"/>
              <a:gd name="connsiteY606" fmla="*/ 628891 h 645494"/>
              <a:gd name="connsiteX607" fmla="*/ 108825 w 392229"/>
              <a:gd name="connsiteY607" fmla="*/ 628891 h 645494"/>
              <a:gd name="connsiteX608" fmla="*/ 108404 w 392229"/>
              <a:gd name="connsiteY608" fmla="*/ 629252 h 645494"/>
              <a:gd name="connsiteX609" fmla="*/ 108043 w 392229"/>
              <a:gd name="connsiteY609" fmla="*/ 629552 h 645494"/>
              <a:gd name="connsiteX610" fmla="*/ 107983 w 392229"/>
              <a:gd name="connsiteY610" fmla="*/ 630455 h 645494"/>
              <a:gd name="connsiteX611" fmla="*/ 107682 w 392229"/>
              <a:gd name="connsiteY611" fmla="*/ 630876 h 645494"/>
              <a:gd name="connsiteX612" fmla="*/ 107682 w 392229"/>
              <a:gd name="connsiteY612" fmla="*/ 631297 h 645494"/>
              <a:gd name="connsiteX613" fmla="*/ 107803 w 392229"/>
              <a:gd name="connsiteY613" fmla="*/ 630876 h 645494"/>
              <a:gd name="connsiteX614" fmla="*/ 107803 w 392229"/>
              <a:gd name="connsiteY614" fmla="*/ 631237 h 645494"/>
              <a:gd name="connsiteX615" fmla="*/ 107562 w 392229"/>
              <a:gd name="connsiteY615" fmla="*/ 631658 h 645494"/>
              <a:gd name="connsiteX616" fmla="*/ 107201 w 392229"/>
              <a:gd name="connsiteY616" fmla="*/ 632681 h 645494"/>
              <a:gd name="connsiteX617" fmla="*/ 107021 w 392229"/>
              <a:gd name="connsiteY617" fmla="*/ 633282 h 645494"/>
              <a:gd name="connsiteX618" fmla="*/ 106660 w 392229"/>
              <a:gd name="connsiteY618" fmla="*/ 634064 h 645494"/>
              <a:gd name="connsiteX619" fmla="*/ 106660 w 392229"/>
              <a:gd name="connsiteY619" fmla="*/ 635087 h 645494"/>
              <a:gd name="connsiteX620" fmla="*/ 106539 w 392229"/>
              <a:gd name="connsiteY620" fmla="*/ 635388 h 645494"/>
              <a:gd name="connsiteX621" fmla="*/ 106479 w 392229"/>
              <a:gd name="connsiteY621" fmla="*/ 635989 h 645494"/>
              <a:gd name="connsiteX622" fmla="*/ 106780 w 392229"/>
              <a:gd name="connsiteY622" fmla="*/ 636952 h 645494"/>
              <a:gd name="connsiteX623" fmla="*/ 106780 w 392229"/>
              <a:gd name="connsiteY623" fmla="*/ 637734 h 645494"/>
              <a:gd name="connsiteX624" fmla="*/ 106840 w 392229"/>
              <a:gd name="connsiteY624" fmla="*/ 638155 h 645494"/>
              <a:gd name="connsiteX625" fmla="*/ 106720 w 392229"/>
              <a:gd name="connsiteY625" fmla="*/ 638817 h 645494"/>
              <a:gd name="connsiteX626" fmla="*/ 106539 w 392229"/>
              <a:gd name="connsiteY626" fmla="*/ 639839 h 645494"/>
              <a:gd name="connsiteX627" fmla="*/ 106419 w 392229"/>
              <a:gd name="connsiteY627" fmla="*/ 640561 h 645494"/>
              <a:gd name="connsiteX628" fmla="*/ 105637 w 392229"/>
              <a:gd name="connsiteY628" fmla="*/ 642065 h 645494"/>
              <a:gd name="connsiteX629" fmla="*/ 105156 w 392229"/>
              <a:gd name="connsiteY629" fmla="*/ 643269 h 645494"/>
              <a:gd name="connsiteX630" fmla="*/ 103171 w 392229"/>
              <a:gd name="connsiteY630" fmla="*/ 643870 h 645494"/>
              <a:gd name="connsiteX631" fmla="*/ 102569 w 392229"/>
              <a:gd name="connsiteY631" fmla="*/ 644231 h 645494"/>
              <a:gd name="connsiteX632" fmla="*/ 102088 w 392229"/>
              <a:gd name="connsiteY632" fmla="*/ 645013 h 645494"/>
              <a:gd name="connsiteX633" fmla="*/ 101486 w 392229"/>
              <a:gd name="connsiteY633" fmla="*/ 645253 h 645494"/>
              <a:gd name="connsiteX634" fmla="*/ 100824 w 392229"/>
              <a:gd name="connsiteY634" fmla="*/ 645494 h 645494"/>
              <a:gd name="connsiteX635" fmla="*/ 100223 w 392229"/>
              <a:gd name="connsiteY635" fmla="*/ 645434 h 645494"/>
              <a:gd name="connsiteX636" fmla="*/ 99982 w 392229"/>
              <a:gd name="connsiteY636" fmla="*/ 645314 h 645494"/>
              <a:gd name="connsiteX637" fmla="*/ 99681 w 392229"/>
              <a:gd name="connsiteY637" fmla="*/ 645314 h 645494"/>
              <a:gd name="connsiteX638" fmla="*/ 99261 w 392229"/>
              <a:gd name="connsiteY638" fmla="*/ 645193 h 645494"/>
              <a:gd name="connsiteX639" fmla="*/ 98779 w 392229"/>
              <a:gd name="connsiteY639" fmla="*/ 644893 h 645494"/>
              <a:gd name="connsiteX640" fmla="*/ 97576 w 392229"/>
              <a:gd name="connsiteY640" fmla="*/ 641765 h 645494"/>
              <a:gd name="connsiteX641" fmla="*/ 97155 w 392229"/>
              <a:gd name="connsiteY641" fmla="*/ 640140 h 645494"/>
              <a:gd name="connsiteX642" fmla="*/ 96975 w 392229"/>
              <a:gd name="connsiteY642" fmla="*/ 639839 h 645494"/>
              <a:gd name="connsiteX643" fmla="*/ 96012 w 392229"/>
              <a:gd name="connsiteY643" fmla="*/ 639057 h 645494"/>
              <a:gd name="connsiteX644" fmla="*/ 95591 w 392229"/>
              <a:gd name="connsiteY644" fmla="*/ 638516 h 645494"/>
              <a:gd name="connsiteX645" fmla="*/ 95410 w 392229"/>
              <a:gd name="connsiteY645" fmla="*/ 638155 h 645494"/>
              <a:gd name="connsiteX646" fmla="*/ 94809 w 392229"/>
              <a:gd name="connsiteY646" fmla="*/ 637553 h 645494"/>
              <a:gd name="connsiteX647" fmla="*/ 93846 w 392229"/>
              <a:gd name="connsiteY647" fmla="*/ 636711 h 645494"/>
              <a:gd name="connsiteX648" fmla="*/ 93004 w 392229"/>
              <a:gd name="connsiteY648" fmla="*/ 636110 h 645494"/>
              <a:gd name="connsiteX649" fmla="*/ 92583 w 392229"/>
              <a:gd name="connsiteY649" fmla="*/ 635568 h 645494"/>
              <a:gd name="connsiteX650" fmla="*/ 91981 w 392229"/>
              <a:gd name="connsiteY650" fmla="*/ 634967 h 645494"/>
              <a:gd name="connsiteX651" fmla="*/ 90778 w 392229"/>
              <a:gd name="connsiteY651" fmla="*/ 633824 h 645494"/>
              <a:gd name="connsiteX652" fmla="*/ 90598 w 392229"/>
              <a:gd name="connsiteY652" fmla="*/ 633523 h 645494"/>
              <a:gd name="connsiteX653" fmla="*/ 90056 w 392229"/>
              <a:gd name="connsiteY653" fmla="*/ 632741 h 645494"/>
              <a:gd name="connsiteX654" fmla="*/ 89455 w 392229"/>
              <a:gd name="connsiteY654" fmla="*/ 631357 h 645494"/>
              <a:gd name="connsiteX655" fmla="*/ 88252 w 392229"/>
              <a:gd name="connsiteY655" fmla="*/ 629011 h 645494"/>
              <a:gd name="connsiteX656" fmla="*/ 86928 w 392229"/>
              <a:gd name="connsiteY656" fmla="*/ 628409 h 645494"/>
              <a:gd name="connsiteX657" fmla="*/ 84522 w 392229"/>
              <a:gd name="connsiteY657" fmla="*/ 628109 h 645494"/>
              <a:gd name="connsiteX658" fmla="*/ 83679 w 392229"/>
              <a:gd name="connsiteY658" fmla="*/ 628289 h 645494"/>
              <a:gd name="connsiteX659" fmla="*/ 83499 w 392229"/>
              <a:gd name="connsiteY659" fmla="*/ 628590 h 645494"/>
              <a:gd name="connsiteX660" fmla="*/ 82717 w 392229"/>
              <a:gd name="connsiteY660" fmla="*/ 629191 h 645494"/>
              <a:gd name="connsiteX661" fmla="*/ 82356 w 392229"/>
              <a:gd name="connsiteY661" fmla="*/ 629312 h 645494"/>
              <a:gd name="connsiteX662" fmla="*/ 80491 w 392229"/>
              <a:gd name="connsiteY662" fmla="*/ 629312 h 645494"/>
              <a:gd name="connsiteX663" fmla="*/ 79769 w 392229"/>
              <a:gd name="connsiteY663" fmla="*/ 629432 h 645494"/>
              <a:gd name="connsiteX664" fmla="*/ 78807 w 392229"/>
              <a:gd name="connsiteY664" fmla="*/ 629853 h 645494"/>
              <a:gd name="connsiteX665" fmla="*/ 78446 w 392229"/>
              <a:gd name="connsiteY665" fmla="*/ 629853 h 645494"/>
              <a:gd name="connsiteX666" fmla="*/ 75979 w 392229"/>
              <a:gd name="connsiteY666" fmla="*/ 630034 h 645494"/>
              <a:gd name="connsiteX667" fmla="*/ 74114 w 392229"/>
              <a:gd name="connsiteY667" fmla="*/ 628229 h 645494"/>
              <a:gd name="connsiteX668" fmla="*/ 73513 w 392229"/>
              <a:gd name="connsiteY668" fmla="*/ 626605 h 645494"/>
              <a:gd name="connsiteX669" fmla="*/ 73513 w 392229"/>
              <a:gd name="connsiteY669" fmla="*/ 625883 h 645494"/>
              <a:gd name="connsiteX670" fmla="*/ 73272 w 392229"/>
              <a:gd name="connsiteY670" fmla="*/ 624559 h 645494"/>
              <a:gd name="connsiteX671" fmla="*/ 72731 w 392229"/>
              <a:gd name="connsiteY671" fmla="*/ 622935 h 645494"/>
              <a:gd name="connsiteX672" fmla="*/ 72009 w 392229"/>
              <a:gd name="connsiteY672" fmla="*/ 621732 h 645494"/>
              <a:gd name="connsiteX673" fmla="*/ 70806 w 392229"/>
              <a:gd name="connsiteY673" fmla="*/ 620769 h 645494"/>
              <a:gd name="connsiteX674" fmla="*/ 70625 w 392229"/>
              <a:gd name="connsiteY674" fmla="*/ 620709 h 645494"/>
              <a:gd name="connsiteX675" fmla="*/ 70745 w 392229"/>
              <a:gd name="connsiteY675" fmla="*/ 620589 h 645494"/>
              <a:gd name="connsiteX676" fmla="*/ 69182 w 392229"/>
              <a:gd name="connsiteY676" fmla="*/ 621190 h 645494"/>
              <a:gd name="connsiteX677" fmla="*/ 69001 w 392229"/>
              <a:gd name="connsiteY677" fmla="*/ 621190 h 645494"/>
              <a:gd name="connsiteX678" fmla="*/ 68098 w 392229"/>
              <a:gd name="connsiteY678" fmla="*/ 621431 h 645494"/>
              <a:gd name="connsiteX679" fmla="*/ 67798 w 392229"/>
              <a:gd name="connsiteY679" fmla="*/ 621672 h 645494"/>
              <a:gd name="connsiteX680" fmla="*/ 67016 w 392229"/>
              <a:gd name="connsiteY680" fmla="*/ 621672 h 645494"/>
              <a:gd name="connsiteX681" fmla="*/ 65331 w 392229"/>
              <a:gd name="connsiteY681" fmla="*/ 621852 h 645494"/>
              <a:gd name="connsiteX682" fmla="*/ 64730 w 392229"/>
              <a:gd name="connsiteY682" fmla="*/ 621852 h 645494"/>
              <a:gd name="connsiteX683" fmla="*/ 59857 w 392229"/>
              <a:gd name="connsiteY683" fmla="*/ 619085 h 645494"/>
              <a:gd name="connsiteX684" fmla="*/ 56368 w 392229"/>
              <a:gd name="connsiteY684" fmla="*/ 617821 h 645494"/>
              <a:gd name="connsiteX685" fmla="*/ 55345 w 392229"/>
              <a:gd name="connsiteY685" fmla="*/ 617100 h 645494"/>
              <a:gd name="connsiteX686" fmla="*/ 55345 w 392229"/>
              <a:gd name="connsiteY686" fmla="*/ 616077 h 645494"/>
              <a:gd name="connsiteX687" fmla="*/ 55947 w 392229"/>
              <a:gd name="connsiteY687" fmla="*/ 614934 h 645494"/>
              <a:gd name="connsiteX688" fmla="*/ 57992 w 392229"/>
              <a:gd name="connsiteY688" fmla="*/ 612528 h 645494"/>
              <a:gd name="connsiteX689" fmla="*/ 60098 w 392229"/>
              <a:gd name="connsiteY689" fmla="*/ 611264 h 645494"/>
              <a:gd name="connsiteX690" fmla="*/ 61180 w 392229"/>
              <a:gd name="connsiteY690" fmla="*/ 610121 h 645494"/>
              <a:gd name="connsiteX691" fmla="*/ 61842 w 392229"/>
              <a:gd name="connsiteY691" fmla="*/ 608497 h 645494"/>
              <a:gd name="connsiteX692" fmla="*/ 61722 w 392229"/>
              <a:gd name="connsiteY692" fmla="*/ 607835 h 645494"/>
              <a:gd name="connsiteX693" fmla="*/ 60759 w 392229"/>
              <a:gd name="connsiteY693" fmla="*/ 607354 h 645494"/>
              <a:gd name="connsiteX694" fmla="*/ 55706 w 392229"/>
              <a:gd name="connsiteY694" fmla="*/ 607595 h 645494"/>
              <a:gd name="connsiteX695" fmla="*/ 55165 w 392229"/>
              <a:gd name="connsiteY695" fmla="*/ 607775 h 645494"/>
              <a:gd name="connsiteX696" fmla="*/ 54202 w 392229"/>
              <a:gd name="connsiteY696" fmla="*/ 606993 h 645494"/>
              <a:gd name="connsiteX697" fmla="*/ 52578 w 392229"/>
              <a:gd name="connsiteY697" fmla="*/ 605670 h 645494"/>
              <a:gd name="connsiteX698" fmla="*/ 51976 w 392229"/>
              <a:gd name="connsiteY698" fmla="*/ 605309 h 645494"/>
              <a:gd name="connsiteX699" fmla="*/ 51254 w 392229"/>
              <a:gd name="connsiteY699" fmla="*/ 604767 h 645494"/>
              <a:gd name="connsiteX700" fmla="*/ 50833 w 392229"/>
              <a:gd name="connsiteY700" fmla="*/ 604286 h 645494"/>
              <a:gd name="connsiteX701" fmla="*/ 49269 w 392229"/>
              <a:gd name="connsiteY701" fmla="*/ 603685 h 645494"/>
              <a:gd name="connsiteX702" fmla="*/ 48908 w 392229"/>
              <a:gd name="connsiteY702" fmla="*/ 603805 h 645494"/>
              <a:gd name="connsiteX703" fmla="*/ 47705 w 392229"/>
              <a:gd name="connsiteY703" fmla="*/ 605369 h 645494"/>
              <a:gd name="connsiteX704" fmla="*/ 47464 w 392229"/>
              <a:gd name="connsiteY704" fmla="*/ 606091 h 645494"/>
              <a:gd name="connsiteX705" fmla="*/ 46863 w 392229"/>
              <a:gd name="connsiteY705" fmla="*/ 608016 h 645494"/>
              <a:gd name="connsiteX706" fmla="*/ 46562 w 392229"/>
              <a:gd name="connsiteY706" fmla="*/ 610061 h 645494"/>
              <a:gd name="connsiteX707" fmla="*/ 46803 w 392229"/>
              <a:gd name="connsiteY707" fmla="*/ 611565 h 645494"/>
              <a:gd name="connsiteX708" fmla="*/ 46562 w 392229"/>
              <a:gd name="connsiteY708" fmla="*/ 614152 h 645494"/>
              <a:gd name="connsiteX709" fmla="*/ 45780 w 392229"/>
              <a:gd name="connsiteY709" fmla="*/ 616678 h 645494"/>
              <a:gd name="connsiteX710" fmla="*/ 45058 w 392229"/>
              <a:gd name="connsiteY710" fmla="*/ 617882 h 645494"/>
              <a:gd name="connsiteX711" fmla="*/ 44456 w 392229"/>
              <a:gd name="connsiteY711" fmla="*/ 618784 h 645494"/>
              <a:gd name="connsiteX712" fmla="*/ 43795 w 392229"/>
              <a:gd name="connsiteY712" fmla="*/ 619626 h 645494"/>
              <a:gd name="connsiteX713" fmla="*/ 42351 w 392229"/>
              <a:gd name="connsiteY713" fmla="*/ 620408 h 645494"/>
              <a:gd name="connsiteX714" fmla="*/ 39764 w 392229"/>
              <a:gd name="connsiteY714" fmla="*/ 620890 h 645494"/>
              <a:gd name="connsiteX715" fmla="*/ 38862 w 392229"/>
              <a:gd name="connsiteY715" fmla="*/ 621190 h 645494"/>
              <a:gd name="connsiteX716" fmla="*/ 36035 w 392229"/>
              <a:gd name="connsiteY716" fmla="*/ 621912 h 645494"/>
              <a:gd name="connsiteX717" fmla="*/ 34170 w 392229"/>
              <a:gd name="connsiteY717" fmla="*/ 621852 h 645494"/>
              <a:gd name="connsiteX718" fmla="*/ 33568 w 392229"/>
              <a:gd name="connsiteY718" fmla="*/ 621431 h 645494"/>
              <a:gd name="connsiteX719" fmla="*/ 32786 w 392229"/>
              <a:gd name="connsiteY719" fmla="*/ 619506 h 645494"/>
              <a:gd name="connsiteX720" fmla="*/ 31763 w 392229"/>
              <a:gd name="connsiteY720" fmla="*/ 615716 h 645494"/>
              <a:gd name="connsiteX721" fmla="*/ 31162 w 392229"/>
              <a:gd name="connsiteY721" fmla="*/ 614694 h 645494"/>
              <a:gd name="connsiteX722" fmla="*/ 29357 w 392229"/>
              <a:gd name="connsiteY722" fmla="*/ 613671 h 645494"/>
              <a:gd name="connsiteX723" fmla="*/ 26529 w 392229"/>
              <a:gd name="connsiteY723" fmla="*/ 613129 h 645494"/>
              <a:gd name="connsiteX724" fmla="*/ 23522 w 392229"/>
              <a:gd name="connsiteY724" fmla="*/ 612829 h 645494"/>
              <a:gd name="connsiteX725" fmla="*/ 22318 w 392229"/>
              <a:gd name="connsiteY725" fmla="*/ 614152 h 645494"/>
              <a:gd name="connsiteX726" fmla="*/ 22138 w 392229"/>
              <a:gd name="connsiteY726" fmla="*/ 617039 h 645494"/>
              <a:gd name="connsiteX727" fmla="*/ 20814 w 392229"/>
              <a:gd name="connsiteY727" fmla="*/ 618243 h 645494"/>
              <a:gd name="connsiteX728" fmla="*/ 18288 w 392229"/>
              <a:gd name="connsiteY728" fmla="*/ 617220 h 645494"/>
              <a:gd name="connsiteX729" fmla="*/ 15581 w 392229"/>
              <a:gd name="connsiteY729" fmla="*/ 614453 h 645494"/>
              <a:gd name="connsiteX730" fmla="*/ 14257 w 392229"/>
              <a:gd name="connsiteY730" fmla="*/ 610964 h 645494"/>
              <a:gd name="connsiteX731" fmla="*/ 13656 w 392229"/>
              <a:gd name="connsiteY731" fmla="*/ 609640 h 645494"/>
              <a:gd name="connsiteX732" fmla="*/ 13054 w 392229"/>
              <a:gd name="connsiteY732" fmla="*/ 607535 h 645494"/>
              <a:gd name="connsiteX733" fmla="*/ 13114 w 392229"/>
              <a:gd name="connsiteY733" fmla="*/ 605971 h 645494"/>
              <a:gd name="connsiteX734" fmla="*/ 12513 w 392229"/>
              <a:gd name="connsiteY734" fmla="*/ 602000 h 645494"/>
              <a:gd name="connsiteX735" fmla="*/ 11550 w 392229"/>
              <a:gd name="connsiteY735" fmla="*/ 599534 h 645494"/>
              <a:gd name="connsiteX736" fmla="*/ 9444 w 392229"/>
              <a:gd name="connsiteY736" fmla="*/ 597428 h 645494"/>
              <a:gd name="connsiteX737" fmla="*/ 8482 w 392229"/>
              <a:gd name="connsiteY737" fmla="*/ 597428 h 645494"/>
              <a:gd name="connsiteX738" fmla="*/ 6798 w 392229"/>
              <a:gd name="connsiteY738" fmla="*/ 598330 h 645494"/>
              <a:gd name="connsiteX739" fmla="*/ 6377 w 392229"/>
              <a:gd name="connsiteY739" fmla="*/ 587262 h 645494"/>
              <a:gd name="connsiteX740" fmla="*/ 962 w 392229"/>
              <a:gd name="connsiteY740" fmla="*/ 587382 h 645494"/>
              <a:gd name="connsiteX741" fmla="*/ 481 w 392229"/>
              <a:gd name="connsiteY741" fmla="*/ 576313 h 645494"/>
              <a:gd name="connsiteX742" fmla="*/ 782 w 392229"/>
              <a:gd name="connsiteY742" fmla="*/ 576373 h 645494"/>
              <a:gd name="connsiteX743" fmla="*/ 0 w 392229"/>
              <a:gd name="connsiteY743" fmla="*/ 559830 h 645494"/>
              <a:gd name="connsiteX744" fmla="*/ 0 w 392229"/>
              <a:gd name="connsiteY744" fmla="*/ 556942 h 645494"/>
              <a:gd name="connsiteX745" fmla="*/ 5414 w 392229"/>
              <a:gd name="connsiteY745" fmla="*/ 556822 h 645494"/>
              <a:gd name="connsiteX746" fmla="*/ 4271 w 392229"/>
              <a:gd name="connsiteY746" fmla="*/ 526261 h 645494"/>
              <a:gd name="connsiteX747" fmla="*/ 12393 w 392229"/>
              <a:gd name="connsiteY747" fmla="*/ 525840 h 645494"/>
              <a:gd name="connsiteX748" fmla="*/ 11069 w 392229"/>
              <a:gd name="connsiteY748" fmla="*/ 492994 h 645494"/>
              <a:gd name="connsiteX749" fmla="*/ 59797 w 392229"/>
              <a:gd name="connsiteY749" fmla="*/ 491189 h 645494"/>
              <a:gd name="connsiteX750" fmla="*/ 68039 w 392229"/>
              <a:gd name="connsiteY750" fmla="*/ 490708 h 645494"/>
              <a:gd name="connsiteX751" fmla="*/ 66655 w 392229"/>
              <a:gd name="connsiteY751" fmla="*/ 457380 h 645494"/>
              <a:gd name="connsiteX752" fmla="*/ 82897 w 392229"/>
              <a:gd name="connsiteY752" fmla="*/ 456659 h 645494"/>
              <a:gd name="connsiteX753" fmla="*/ 80852 w 392229"/>
              <a:gd name="connsiteY753" fmla="*/ 408292 h 645494"/>
              <a:gd name="connsiteX754" fmla="*/ 79168 w 392229"/>
              <a:gd name="connsiteY754" fmla="*/ 413405 h 645494"/>
              <a:gd name="connsiteX755" fmla="*/ 78265 w 392229"/>
              <a:gd name="connsiteY755" fmla="*/ 414247 h 645494"/>
              <a:gd name="connsiteX756" fmla="*/ 76581 w 392229"/>
              <a:gd name="connsiteY756" fmla="*/ 414608 h 645494"/>
              <a:gd name="connsiteX757" fmla="*/ 72731 w 392229"/>
              <a:gd name="connsiteY757" fmla="*/ 412022 h 645494"/>
              <a:gd name="connsiteX758" fmla="*/ 69843 w 392229"/>
              <a:gd name="connsiteY758" fmla="*/ 412142 h 645494"/>
              <a:gd name="connsiteX759" fmla="*/ 68039 w 392229"/>
              <a:gd name="connsiteY759" fmla="*/ 413345 h 645494"/>
              <a:gd name="connsiteX760" fmla="*/ 66294 w 392229"/>
              <a:gd name="connsiteY760" fmla="*/ 374242 h 645494"/>
              <a:gd name="connsiteX761" fmla="*/ 73934 w 392229"/>
              <a:gd name="connsiteY761" fmla="*/ 373941 h 645494"/>
              <a:gd name="connsiteX762" fmla="*/ 70926 w 392229"/>
              <a:gd name="connsiteY762" fmla="*/ 306926 h 645494"/>
              <a:gd name="connsiteX763" fmla="*/ 70325 w 392229"/>
              <a:gd name="connsiteY763" fmla="*/ 308670 h 645494"/>
              <a:gd name="connsiteX764" fmla="*/ 68520 w 392229"/>
              <a:gd name="connsiteY764" fmla="*/ 308189 h 645494"/>
              <a:gd name="connsiteX765" fmla="*/ 67196 w 392229"/>
              <a:gd name="connsiteY765" fmla="*/ 308790 h 645494"/>
              <a:gd name="connsiteX766" fmla="*/ 66053 w 392229"/>
              <a:gd name="connsiteY766" fmla="*/ 307828 h 645494"/>
              <a:gd name="connsiteX767" fmla="*/ 63948 w 392229"/>
              <a:gd name="connsiteY767" fmla="*/ 310715 h 645494"/>
              <a:gd name="connsiteX768" fmla="*/ 64790 w 392229"/>
              <a:gd name="connsiteY768" fmla="*/ 312460 h 645494"/>
              <a:gd name="connsiteX769" fmla="*/ 64068 w 392229"/>
              <a:gd name="connsiteY769" fmla="*/ 313904 h 645494"/>
              <a:gd name="connsiteX770" fmla="*/ 62745 w 392229"/>
              <a:gd name="connsiteY770" fmla="*/ 314626 h 645494"/>
              <a:gd name="connsiteX771" fmla="*/ 59376 w 392229"/>
              <a:gd name="connsiteY771" fmla="*/ 314325 h 645494"/>
              <a:gd name="connsiteX772" fmla="*/ 58774 w 392229"/>
              <a:gd name="connsiteY772" fmla="*/ 312941 h 645494"/>
              <a:gd name="connsiteX773" fmla="*/ 55285 w 392229"/>
              <a:gd name="connsiteY773" fmla="*/ 310415 h 645494"/>
              <a:gd name="connsiteX774" fmla="*/ 53841 w 392229"/>
              <a:gd name="connsiteY774" fmla="*/ 310234 h 645494"/>
              <a:gd name="connsiteX775" fmla="*/ 51675 w 392229"/>
              <a:gd name="connsiteY775" fmla="*/ 313302 h 645494"/>
              <a:gd name="connsiteX776" fmla="*/ 53601 w 392229"/>
              <a:gd name="connsiteY776" fmla="*/ 313904 h 645494"/>
              <a:gd name="connsiteX777" fmla="*/ 52939 w 392229"/>
              <a:gd name="connsiteY777" fmla="*/ 316250 h 645494"/>
              <a:gd name="connsiteX778" fmla="*/ 54262 w 392229"/>
              <a:gd name="connsiteY778" fmla="*/ 316190 h 645494"/>
              <a:gd name="connsiteX779" fmla="*/ 54683 w 392229"/>
              <a:gd name="connsiteY779" fmla="*/ 317634 h 645494"/>
              <a:gd name="connsiteX780" fmla="*/ 56669 w 392229"/>
              <a:gd name="connsiteY780" fmla="*/ 318235 h 645494"/>
              <a:gd name="connsiteX781" fmla="*/ 56548 w 392229"/>
              <a:gd name="connsiteY781" fmla="*/ 319438 h 645494"/>
              <a:gd name="connsiteX782" fmla="*/ 57571 w 392229"/>
              <a:gd name="connsiteY782" fmla="*/ 320461 h 645494"/>
              <a:gd name="connsiteX783" fmla="*/ 56849 w 392229"/>
              <a:gd name="connsiteY783" fmla="*/ 322206 h 645494"/>
              <a:gd name="connsiteX784" fmla="*/ 53841 w 392229"/>
              <a:gd name="connsiteY784" fmla="*/ 321544 h 645494"/>
              <a:gd name="connsiteX785" fmla="*/ 54022 w 392229"/>
              <a:gd name="connsiteY785" fmla="*/ 320281 h 645494"/>
              <a:gd name="connsiteX786" fmla="*/ 52277 w 392229"/>
              <a:gd name="connsiteY786" fmla="*/ 320762 h 645494"/>
              <a:gd name="connsiteX787" fmla="*/ 50773 w 392229"/>
              <a:gd name="connsiteY787" fmla="*/ 320221 h 645494"/>
              <a:gd name="connsiteX788" fmla="*/ 49329 w 392229"/>
              <a:gd name="connsiteY788" fmla="*/ 318596 h 645494"/>
              <a:gd name="connsiteX789" fmla="*/ 48307 w 392229"/>
              <a:gd name="connsiteY789" fmla="*/ 319078 h 645494"/>
              <a:gd name="connsiteX790" fmla="*/ 47284 w 392229"/>
              <a:gd name="connsiteY790" fmla="*/ 321364 h 645494"/>
              <a:gd name="connsiteX791" fmla="*/ 46081 w 392229"/>
              <a:gd name="connsiteY791" fmla="*/ 321063 h 645494"/>
              <a:gd name="connsiteX792" fmla="*/ 45479 w 392229"/>
              <a:gd name="connsiteY792" fmla="*/ 322025 h 645494"/>
              <a:gd name="connsiteX793" fmla="*/ 43554 w 392229"/>
              <a:gd name="connsiteY793" fmla="*/ 320822 h 645494"/>
              <a:gd name="connsiteX794" fmla="*/ 42892 w 392229"/>
              <a:gd name="connsiteY794" fmla="*/ 309091 h 645494"/>
              <a:gd name="connsiteX795" fmla="*/ 42652 w 392229"/>
              <a:gd name="connsiteY795" fmla="*/ 292427 h 645494"/>
              <a:gd name="connsiteX796" fmla="*/ 42050 w 392229"/>
              <a:gd name="connsiteY796" fmla="*/ 275403 h 645494"/>
              <a:gd name="connsiteX797" fmla="*/ 75017 w 392229"/>
              <a:gd name="connsiteY797" fmla="*/ 273899 h 645494"/>
              <a:gd name="connsiteX798" fmla="*/ 88372 w 392229"/>
              <a:gd name="connsiteY798" fmla="*/ 273357 h 645494"/>
              <a:gd name="connsiteX799" fmla="*/ 107382 w 392229"/>
              <a:gd name="connsiteY799" fmla="*/ 272395 h 645494"/>
              <a:gd name="connsiteX800" fmla="*/ 105336 w 392229"/>
              <a:gd name="connsiteY800" fmla="*/ 230946 h 645494"/>
              <a:gd name="connsiteX801" fmla="*/ 140047 w 392229"/>
              <a:gd name="connsiteY801" fmla="*/ 229202 h 645494"/>
              <a:gd name="connsiteX802" fmla="*/ 148590 w 392229"/>
              <a:gd name="connsiteY802" fmla="*/ 228841 h 645494"/>
              <a:gd name="connsiteX803" fmla="*/ 170187 w 392229"/>
              <a:gd name="connsiteY803" fmla="*/ 227818 h 645494"/>
              <a:gd name="connsiteX804" fmla="*/ 187753 w 392229"/>
              <a:gd name="connsiteY804" fmla="*/ 226855 h 645494"/>
              <a:gd name="connsiteX805" fmla="*/ 188113 w 392229"/>
              <a:gd name="connsiteY805" fmla="*/ 229623 h 645494"/>
              <a:gd name="connsiteX806" fmla="*/ 189437 w 392229"/>
              <a:gd name="connsiteY806" fmla="*/ 230826 h 645494"/>
              <a:gd name="connsiteX807" fmla="*/ 189497 w 392229"/>
              <a:gd name="connsiteY807" fmla="*/ 234616 h 645494"/>
              <a:gd name="connsiteX808" fmla="*/ 190460 w 392229"/>
              <a:gd name="connsiteY808" fmla="*/ 237383 h 645494"/>
              <a:gd name="connsiteX809" fmla="*/ 190279 w 392229"/>
              <a:gd name="connsiteY809" fmla="*/ 239789 h 645494"/>
              <a:gd name="connsiteX810" fmla="*/ 192986 w 392229"/>
              <a:gd name="connsiteY810" fmla="*/ 241654 h 645494"/>
              <a:gd name="connsiteX811" fmla="*/ 195934 w 392229"/>
              <a:gd name="connsiteY811" fmla="*/ 241474 h 645494"/>
              <a:gd name="connsiteX812" fmla="*/ 197318 w 392229"/>
              <a:gd name="connsiteY812" fmla="*/ 243279 h 645494"/>
              <a:gd name="connsiteX813" fmla="*/ 198701 w 392229"/>
              <a:gd name="connsiteY813" fmla="*/ 243639 h 645494"/>
              <a:gd name="connsiteX814" fmla="*/ 199784 w 392229"/>
              <a:gd name="connsiteY814" fmla="*/ 242436 h 645494"/>
              <a:gd name="connsiteX815" fmla="*/ 201769 w 392229"/>
              <a:gd name="connsiteY815" fmla="*/ 239248 h 645494"/>
              <a:gd name="connsiteX816" fmla="*/ 203153 w 392229"/>
              <a:gd name="connsiteY816" fmla="*/ 239308 h 645494"/>
              <a:gd name="connsiteX817" fmla="*/ 205439 w 392229"/>
              <a:gd name="connsiteY817" fmla="*/ 238466 h 645494"/>
              <a:gd name="connsiteX818" fmla="*/ 208507 w 392229"/>
              <a:gd name="connsiteY818" fmla="*/ 237864 h 645494"/>
              <a:gd name="connsiteX819" fmla="*/ 213620 w 392229"/>
              <a:gd name="connsiteY819" fmla="*/ 235699 h 645494"/>
              <a:gd name="connsiteX820" fmla="*/ 216688 w 392229"/>
              <a:gd name="connsiteY820" fmla="*/ 235097 h 645494"/>
              <a:gd name="connsiteX821" fmla="*/ 219335 w 392229"/>
              <a:gd name="connsiteY821" fmla="*/ 235939 h 645494"/>
              <a:gd name="connsiteX822" fmla="*/ 222343 w 392229"/>
              <a:gd name="connsiteY822" fmla="*/ 236060 h 645494"/>
              <a:gd name="connsiteX823" fmla="*/ 226073 w 392229"/>
              <a:gd name="connsiteY823" fmla="*/ 234255 h 645494"/>
              <a:gd name="connsiteX824" fmla="*/ 225592 w 392229"/>
              <a:gd name="connsiteY824" fmla="*/ 228239 h 645494"/>
              <a:gd name="connsiteX825" fmla="*/ 225171 w 392229"/>
              <a:gd name="connsiteY825" fmla="*/ 219215 h 645494"/>
              <a:gd name="connsiteX826" fmla="*/ 223246 w 392229"/>
              <a:gd name="connsiteY826" fmla="*/ 218734 h 645494"/>
              <a:gd name="connsiteX827" fmla="*/ 222103 w 392229"/>
              <a:gd name="connsiteY827" fmla="*/ 219336 h 645494"/>
              <a:gd name="connsiteX828" fmla="*/ 221321 w 392229"/>
              <a:gd name="connsiteY828" fmla="*/ 218313 h 645494"/>
              <a:gd name="connsiteX829" fmla="*/ 218072 w 392229"/>
              <a:gd name="connsiteY829" fmla="*/ 218313 h 645494"/>
              <a:gd name="connsiteX830" fmla="*/ 217711 w 392229"/>
              <a:gd name="connsiteY830" fmla="*/ 217170 h 645494"/>
              <a:gd name="connsiteX831" fmla="*/ 215906 w 392229"/>
              <a:gd name="connsiteY831" fmla="*/ 216207 h 645494"/>
              <a:gd name="connsiteX832" fmla="*/ 214583 w 392229"/>
              <a:gd name="connsiteY832" fmla="*/ 216448 h 645494"/>
              <a:gd name="connsiteX833" fmla="*/ 213200 w 392229"/>
              <a:gd name="connsiteY833" fmla="*/ 215847 h 645494"/>
              <a:gd name="connsiteX834" fmla="*/ 211635 w 392229"/>
              <a:gd name="connsiteY834" fmla="*/ 212237 h 645494"/>
              <a:gd name="connsiteX835" fmla="*/ 210914 w 392229"/>
              <a:gd name="connsiteY835" fmla="*/ 208628 h 645494"/>
              <a:gd name="connsiteX836" fmla="*/ 210252 w 392229"/>
              <a:gd name="connsiteY836" fmla="*/ 206462 h 645494"/>
              <a:gd name="connsiteX837" fmla="*/ 207665 w 392229"/>
              <a:gd name="connsiteY837" fmla="*/ 206702 h 645494"/>
              <a:gd name="connsiteX838" fmla="*/ 205680 w 392229"/>
              <a:gd name="connsiteY838" fmla="*/ 206221 h 645494"/>
              <a:gd name="connsiteX839" fmla="*/ 204055 w 392229"/>
              <a:gd name="connsiteY839" fmla="*/ 204717 h 645494"/>
              <a:gd name="connsiteX840" fmla="*/ 203935 w 392229"/>
              <a:gd name="connsiteY840" fmla="*/ 203093 h 645494"/>
              <a:gd name="connsiteX841" fmla="*/ 201830 w 392229"/>
              <a:gd name="connsiteY841" fmla="*/ 203695 h 645494"/>
              <a:gd name="connsiteX842" fmla="*/ 200025 w 392229"/>
              <a:gd name="connsiteY842" fmla="*/ 205078 h 645494"/>
              <a:gd name="connsiteX843" fmla="*/ 199423 w 392229"/>
              <a:gd name="connsiteY843" fmla="*/ 204838 h 645494"/>
              <a:gd name="connsiteX844" fmla="*/ 200626 w 392229"/>
              <a:gd name="connsiteY844" fmla="*/ 202431 h 645494"/>
              <a:gd name="connsiteX845" fmla="*/ 199544 w 392229"/>
              <a:gd name="connsiteY845" fmla="*/ 201228 h 645494"/>
              <a:gd name="connsiteX846" fmla="*/ 200025 w 392229"/>
              <a:gd name="connsiteY846" fmla="*/ 199724 h 645494"/>
              <a:gd name="connsiteX847" fmla="*/ 201830 w 392229"/>
              <a:gd name="connsiteY847" fmla="*/ 197619 h 645494"/>
              <a:gd name="connsiteX848" fmla="*/ 204116 w 392229"/>
              <a:gd name="connsiteY848" fmla="*/ 196536 h 645494"/>
              <a:gd name="connsiteX849" fmla="*/ 204838 w 392229"/>
              <a:gd name="connsiteY849" fmla="*/ 195032 h 645494"/>
              <a:gd name="connsiteX850" fmla="*/ 204236 w 392229"/>
              <a:gd name="connsiteY850" fmla="*/ 193107 h 645494"/>
              <a:gd name="connsiteX851" fmla="*/ 205138 w 392229"/>
              <a:gd name="connsiteY851" fmla="*/ 191182 h 645494"/>
              <a:gd name="connsiteX852" fmla="*/ 205138 w 392229"/>
              <a:gd name="connsiteY852" fmla="*/ 188956 h 645494"/>
              <a:gd name="connsiteX853" fmla="*/ 201228 w 392229"/>
              <a:gd name="connsiteY853" fmla="*/ 186189 h 645494"/>
              <a:gd name="connsiteX854" fmla="*/ 198100 w 392229"/>
              <a:gd name="connsiteY854" fmla="*/ 184986 h 645494"/>
              <a:gd name="connsiteX855" fmla="*/ 196536 w 392229"/>
              <a:gd name="connsiteY855" fmla="*/ 183903 h 645494"/>
              <a:gd name="connsiteX856" fmla="*/ 196415 w 392229"/>
              <a:gd name="connsiteY856" fmla="*/ 182880 h 645494"/>
              <a:gd name="connsiteX857" fmla="*/ 199724 w 392229"/>
              <a:gd name="connsiteY857" fmla="*/ 183000 h 645494"/>
              <a:gd name="connsiteX858" fmla="*/ 200205 w 392229"/>
              <a:gd name="connsiteY858" fmla="*/ 181196 h 645494"/>
              <a:gd name="connsiteX859" fmla="*/ 197679 w 392229"/>
              <a:gd name="connsiteY859" fmla="*/ 178308 h 645494"/>
              <a:gd name="connsiteX860" fmla="*/ 197258 w 392229"/>
              <a:gd name="connsiteY860" fmla="*/ 177165 h 645494"/>
              <a:gd name="connsiteX861" fmla="*/ 197498 w 392229"/>
              <a:gd name="connsiteY861" fmla="*/ 174157 h 645494"/>
              <a:gd name="connsiteX862" fmla="*/ 196295 w 392229"/>
              <a:gd name="connsiteY862" fmla="*/ 173375 h 645494"/>
              <a:gd name="connsiteX863" fmla="*/ 193648 w 392229"/>
              <a:gd name="connsiteY863" fmla="*/ 172834 h 645494"/>
              <a:gd name="connsiteX864" fmla="*/ 193829 w 392229"/>
              <a:gd name="connsiteY864" fmla="*/ 174217 h 645494"/>
              <a:gd name="connsiteX865" fmla="*/ 191903 w 392229"/>
              <a:gd name="connsiteY865" fmla="*/ 173616 h 645494"/>
              <a:gd name="connsiteX866" fmla="*/ 189617 w 392229"/>
              <a:gd name="connsiteY866" fmla="*/ 170608 h 645494"/>
              <a:gd name="connsiteX867" fmla="*/ 189437 w 392229"/>
              <a:gd name="connsiteY867" fmla="*/ 168262 h 645494"/>
              <a:gd name="connsiteX868" fmla="*/ 173134 w 392229"/>
              <a:gd name="connsiteY868" fmla="*/ 169104 h 645494"/>
              <a:gd name="connsiteX869" fmla="*/ 172834 w 392229"/>
              <a:gd name="connsiteY869" fmla="*/ 163690 h 645494"/>
              <a:gd name="connsiteX870" fmla="*/ 173134 w 392229"/>
              <a:gd name="connsiteY870" fmla="*/ 161885 h 645494"/>
              <a:gd name="connsiteX871" fmla="*/ 172653 w 392229"/>
              <a:gd name="connsiteY871" fmla="*/ 160080 h 645494"/>
              <a:gd name="connsiteX872" fmla="*/ 171330 w 392229"/>
              <a:gd name="connsiteY872" fmla="*/ 160983 h 645494"/>
              <a:gd name="connsiteX873" fmla="*/ 167901 w 392229"/>
              <a:gd name="connsiteY873" fmla="*/ 161103 h 645494"/>
              <a:gd name="connsiteX874" fmla="*/ 167540 w 392229"/>
              <a:gd name="connsiteY874" fmla="*/ 155568 h 645494"/>
              <a:gd name="connsiteX875" fmla="*/ 167359 w 392229"/>
              <a:gd name="connsiteY875" fmla="*/ 150034 h 645494"/>
              <a:gd name="connsiteX876" fmla="*/ 164652 w 392229"/>
              <a:gd name="connsiteY876" fmla="*/ 150154 h 645494"/>
              <a:gd name="connsiteX877" fmla="*/ 164171 w 392229"/>
              <a:gd name="connsiteY877" fmla="*/ 141852 h 645494"/>
              <a:gd name="connsiteX878" fmla="*/ 165374 w 392229"/>
              <a:gd name="connsiteY878" fmla="*/ 141130 h 645494"/>
              <a:gd name="connsiteX879" fmla="*/ 167901 w 392229"/>
              <a:gd name="connsiteY879" fmla="*/ 141130 h 645494"/>
              <a:gd name="connsiteX880" fmla="*/ 169585 w 392229"/>
              <a:gd name="connsiteY880" fmla="*/ 140589 h 645494"/>
              <a:gd name="connsiteX881" fmla="*/ 169525 w 392229"/>
              <a:gd name="connsiteY881" fmla="*/ 138784 h 645494"/>
              <a:gd name="connsiteX882" fmla="*/ 158696 w 392229"/>
              <a:gd name="connsiteY882" fmla="*/ 139386 h 645494"/>
              <a:gd name="connsiteX883" fmla="*/ 157974 w 392229"/>
              <a:gd name="connsiteY883" fmla="*/ 125610 h 645494"/>
              <a:gd name="connsiteX884" fmla="*/ 160621 w 392229"/>
              <a:gd name="connsiteY884" fmla="*/ 125489 h 645494"/>
              <a:gd name="connsiteX885" fmla="*/ 160321 w 392229"/>
              <a:gd name="connsiteY885" fmla="*/ 119895 h 645494"/>
              <a:gd name="connsiteX886" fmla="*/ 129099 w 392229"/>
              <a:gd name="connsiteY886" fmla="*/ 121399 h 645494"/>
              <a:gd name="connsiteX887" fmla="*/ 126030 w 392229"/>
              <a:gd name="connsiteY887" fmla="*/ 57631 h 645494"/>
              <a:gd name="connsiteX888" fmla="*/ 123744 w 392229"/>
              <a:gd name="connsiteY888" fmla="*/ 11731 h 645494"/>
              <a:gd name="connsiteX889" fmla="*/ 127956 w 392229"/>
              <a:gd name="connsiteY889" fmla="*/ 11430 h 645494"/>
              <a:gd name="connsiteX890" fmla="*/ 159839 w 392229"/>
              <a:gd name="connsiteY890" fmla="*/ 9806 h 645494"/>
              <a:gd name="connsiteX891" fmla="*/ 163870 w 392229"/>
              <a:gd name="connsiteY891" fmla="*/ 9505 h 645494"/>
              <a:gd name="connsiteX892" fmla="*/ 185406 w 392229"/>
              <a:gd name="connsiteY892" fmla="*/ 8422 h 645494"/>
              <a:gd name="connsiteX893" fmla="*/ 196476 w 392229"/>
              <a:gd name="connsiteY893" fmla="*/ 7820 h 645494"/>
              <a:gd name="connsiteX894" fmla="*/ 204898 w 392229"/>
              <a:gd name="connsiteY894" fmla="*/ 7399 h 645494"/>
              <a:gd name="connsiteX895" fmla="*/ 246106 w 392229"/>
              <a:gd name="connsiteY895" fmla="*/ 4993 h 645494"/>
              <a:gd name="connsiteX896" fmla="*/ 259100 w 392229"/>
              <a:gd name="connsiteY896" fmla="*/ 4211 h 645494"/>
              <a:gd name="connsiteX897" fmla="*/ 260664 w 392229"/>
              <a:gd name="connsiteY897" fmla="*/ 4151 h 645494"/>
              <a:gd name="connsiteX898" fmla="*/ 268304 w 392229"/>
              <a:gd name="connsiteY898" fmla="*/ 3670 h 645494"/>
              <a:gd name="connsiteX899" fmla="*/ 283765 w 392229"/>
              <a:gd name="connsiteY899" fmla="*/ 2827 h 645494"/>
              <a:gd name="connsiteX900" fmla="*/ 287795 w 392229"/>
              <a:gd name="connsiteY900" fmla="*/ 2647 h 645494"/>
              <a:gd name="connsiteX901" fmla="*/ 296819 w 392229"/>
              <a:gd name="connsiteY901" fmla="*/ 2045 h 645494"/>
              <a:gd name="connsiteX902" fmla="*/ 298804 w 392229"/>
              <a:gd name="connsiteY902" fmla="*/ 1985 h 645494"/>
              <a:gd name="connsiteX903" fmla="*/ 310595 w 392229"/>
              <a:gd name="connsiteY903" fmla="*/ 1263 h 645494"/>
              <a:gd name="connsiteX904" fmla="*/ 312279 w 392229"/>
              <a:gd name="connsiteY904" fmla="*/ 1203 h 645494"/>
              <a:gd name="connsiteX905" fmla="*/ 316491 w 392229"/>
              <a:gd name="connsiteY905" fmla="*/ 842 h 645494"/>
              <a:gd name="connsiteX906" fmla="*/ 316731 w 392229"/>
              <a:gd name="connsiteY906" fmla="*/ 842 h 645494"/>
              <a:gd name="connsiteX907" fmla="*/ 319739 w 392229"/>
              <a:gd name="connsiteY907" fmla="*/ 662 h 645494"/>
              <a:gd name="connsiteX908" fmla="*/ 321183 w 392229"/>
              <a:gd name="connsiteY908" fmla="*/ 541 h 645494"/>
              <a:gd name="connsiteX909" fmla="*/ 328702 w 392229"/>
              <a:gd name="connsiteY909" fmla="*/ 60 h 645494"/>
              <a:gd name="connsiteX910" fmla="*/ 330688 w 392229"/>
              <a:gd name="connsiteY910" fmla="*/ 0 h 645494"/>
              <a:gd name="connsiteX911" fmla="*/ 330928 w 392229"/>
              <a:gd name="connsiteY911" fmla="*/ 5294 h 645494"/>
              <a:gd name="connsiteX912" fmla="*/ 331109 w 392229"/>
              <a:gd name="connsiteY912" fmla="*/ 6918 h 645494"/>
              <a:gd name="connsiteX913" fmla="*/ 331229 w 392229"/>
              <a:gd name="connsiteY913" fmla="*/ 9084 h 645494"/>
              <a:gd name="connsiteX914" fmla="*/ 331710 w 392229"/>
              <a:gd name="connsiteY914" fmla="*/ 16604 h 645494"/>
              <a:gd name="connsiteX915" fmla="*/ 332011 w 392229"/>
              <a:gd name="connsiteY915" fmla="*/ 22619 h 645494"/>
              <a:gd name="connsiteX916" fmla="*/ 332132 w 392229"/>
              <a:gd name="connsiteY916" fmla="*/ 23762 h 645494"/>
              <a:gd name="connsiteX917" fmla="*/ 332312 w 392229"/>
              <a:gd name="connsiteY917" fmla="*/ 27552 h 645494"/>
              <a:gd name="connsiteX918" fmla="*/ 332492 w 392229"/>
              <a:gd name="connsiteY918" fmla="*/ 29056 h 645494"/>
              <a:gd name="connsiteX919" fmla="*/ 332793 w 392229"/>
              <a:gd name="connsiteY919" fmla="*/ 34711 h 645494"/>
              <a:gd name="connsiteX920" fmla="*/ 333094 w 392229"/>
              <a:gd name="connsiteY920" fmla="*/ 38742 h 645494"/>
              <a:gd name="connsiteX921" fmla="*/ 333395 w 392229"/>
              <a:gd name="connsiteY921" fmla="*/ 42171 h 645494"/>
              <a:gd name="connsiteX922" fmla="*/ 333575 w 392229"/>
              <a:gd name="connsiteY922" fmla="*/ 46141 h 645494"/>
              <a:gd name="connsiteX923" fmla="*/ 333816 w 392229"/>
              <a:gd name="connsiteY923" fmla="*/ 49751 h 645494"/>
              <a:gd name="connsiteX924" fmla="*/ 334237 w 392229"/>
              <a:gd name="connsiteY924" fmla="*/ 55887 h 645494"/>
              <a:gd name="connsiteX925" fmla="*/ 334658 w 392229"/>
              <a:gd name="connsiteY925" fmla="*/ 62745 h 645494"/>
              <a:gd name="connsiteX926" fmla="*/ 334658 w 392229"/>
              <a:gd name="connsiteY926" fmla="*/ 62985 h 645494"/>
              <a:gd name="connsiteX927" fmla="*/ 335260 w 392229"/>
              <a:gd name="connsiteY927" fmla="*/ 71227 h 645494"/>
              <a:gd name="connsiteX928" fmla="*/ 335500 w 392229"/>
              <a:gd name="connsiteY928" fmla="*/ 76401 h 645494"/>
              <a:gd name="connsiteX929" fmla="*/ 336343 w 392229"/>
              <a:gd name="connsiteY929" fmla="*/ 88131 h 645494"/>
              <a:gd name="connsiteX930" fmla="*/ 336343 w 392229"/>
              <a:gd name="connsiteY930" fmla="*/ 88793 h 645494"/>
              <a:gd name="connsiteX931" fmla="*/ 336583 w 392229"/>
              <a:gd name="connsiteY931" fmla="*/ 91921 h 645494"/>
              <a:gd name="connsiteX932" fmla="*/ 336764 w 392229"/>
              <a:gd name="connsiteY932" fmla="*/ 95290 h 645494"/>
              <a:gd name="connsiteX933" fmla="*/ 339591 w 392229"/>
              <a:gd name="connsiteY933" fmla="*/ 109848 h 645494"/>
              <a:gd name="connsiteX934" fmla="*/ 340193 w 392229"/>
              <a:gd name="connsiteY934" fmla="*/ 112856 h 645494"/>
              <a:gd name="connsiteX935" fmla="*/ 342358 w 392229"/>
              <a:gd name="connsiteY935" fmla="*/ 124587 h 645494"/>
              <a:gd name="connsiteX936" fmla="*/ 342780 w 392229"/>
              <a:gd name="connsiteY936" fmla="*/ 126632 h 645494"/>
              <a:gd name="connsiteX937" fmla="*/ 343682 w 392229"/>
              <a:gd name="connsiteY937" fmla="*/ 131626 h 645494"/>
              <a:gd name="connsiteX938" fmla="*/ 344765 w 392229"/>
              <a:gd name="connsiteY938" fmla="*/ 136979 h 645494"/>
              <a:gd name="connsiteX939" fmla="*/ 346750 w 392229"/>
              <a:gd name="connsiteY939" fmla="*/ 146785 h 645494"/>
              <a:gd name="connsiteX940" fmla="*/ 347773 w 392229"/>
              <a:gd name="connsiteY940" fmla="*/ 151838 h 645494"/>
              <a:gd name="connsiteX941" fmla="*/ 348013 w 392229"/>
              <a:gd name="connsiteY941" fmla="*/ 153162 h 645494"/>
              <a:gd name="connsiteX942" fmla="*/ 348194 w 392229"/>
              <a:gd name="connsiteY942" fmla="*/ 153703 h 645494"/>
              <a:gd name="connsiteX943" fmla="*/ 348314 w 392229"/>
              <a:gd name="connsiteY943" fmla="*/ 154666 h 645494"/>
              <a:gd name="connsiteX944" fmla="*/ 348675 w 392229"/>
              <a:gd name="connsiteY944" fmla="*/ 156110 h 645494"/>
              <a:gd name="connsiteX945" fmla="*/ 348675 w 392229"/>
              <a:gd name="connsiteY945" fmla="*/ 156531 h 645494"/>
              <a:gd name="connsiteX946" fmla="*/ 349758 w 392229"/>
              <a:gd name="connsiteY946" fmla="*/ 161644 h 645494"/>
              <a:gd name="connsiteX947" fmla="*/ 349999 w 392229"/>
              <a:gd name="connsiteY947" fmla="*/ 162487 h 645494"/>
              <a:gd name="connsiteX948" fmla="*/ 350420 w 392229"/>
              <a:gd name="connsiteY948" fmla="*/ 164893 h 645494"/>
              <a:gd name="connsiteX949" fmla="*/ 350901 w 392229"/>
              <a:gd name="connsiteY949" fmla="*/ 167419 h 645494"/>
              <a:gd name="connsiteX950" fmla="*/ 351081 w 392229"/>
              <a:gd name="connsiteY950" fmla="*/ 168141 h 645494"/>
              <a:gd name="connsiteX951" fmla="*/ 351442 w 392229"/>
              <a:gd name="connsiteY951" fmla="*/ 169705 h 645494"/>
              <a:gd name="connsiteX952" fmla="*/ 351563 w 392229"/>
              <a:gd name="connsiteY952" fmla="*/ 170307 h 645494"/>
              <a:gd name="connsiteX953" fmla="*/ 352465 w 392229"/>
              <a:gd name="connsiteY953" fmla="*/ 174879 h 645494"/>
              <a:gd name="connsiteX954" fmla="*/ 354871 w 392229"/>
              <a:gd name="connsiteY954" fmla="*/ 186309 h 645494"/>
              <a:gd name="connsiteX955" fmla="*/ 355473 w 392229"/>
              <a:gd name="connsiteY955" fmla="*/ 189437 h 645494"/>
              <a:gd name="connsiteX956" fmla="*/ 356014 w 392229"/>
              <a:gd name="connsiteY956" fmla="*/ 191843 h 645494"/>
              <a:gd name="connsiteX957" fmla="*/ 357638 w 392229"/>
              <a:gd name="connsiteY957" fmla="*/ 199965 h 645494"/>
              <a:gd name="connsiteX958" fmla="*/ 358420 w 392229"/>
              <a:gd name="connsiteY958" fmla="*/ 203935 h 645494"/>
              <a:gd name="connsiteX959" fmla="*/ 358902 w 392229"/>
              <a:gd name="connsiteY959" fmla="*/ 206221 h 645494"/>
              <a:gd name="connsiteX960" fmla="*/ 359142 w 392229"/>
              <a:gd name="connsiteY960" fmla="*/ 207244 h 645494"/>
              <a:gd name="connsiteX961" fmla="*/ 360827 w 392229"/>
              <a:gd name="connsiteY961" fmla="*/ 215365 h 645494"/>
              <a:gd name="connsiteX962" fmla="*/ 361609 w 392229"/>
              <a:gd name="connsiteY962" fmla="*/ 219396 h 645494"/>
              <a:gd name="connsiteX963" fmla="*/ 361910 w 392229"/>
              <a:gd name="connsiteY963" fmla="*/ 220840 h 645494"/>
              <a:gd name="connsiteX964" fmla="*/ 362511 w 392229"/>
              <a:gd name="connsiteY964" fmla="*/ 223968 h 645494"/>
              <a:gd name="connsiteX965" fmla="*/ 363053 w 392229"/>
              <a:gd name="connsiteY965" fmla="*/ 226675 h 645494"/>
              <a:gd name="connsiteX966" fmla="*/ 364256 w 392229"/>
              <a:gd name="connsiteY966" fmla="*/ 232330 h 645494"/>
              <a:gd name="connsiteX967" fmla="*/ 364617 w 392229"/>
              <a:gd name="connsiteY967" fmla="*/ 234255 h 645494"/>
              <a:gd name="connsiteX968" fmla="*/ 366301 w 392229"/>
              <a:gd name="connsiteY968" fmla="*/ 242978 h 645494"/>
              <a:gd name="connsiteX969" fmla="*/ 367083 w 392229"/>
              <a:gd name="connsiteY969" fmla="*/ 246407 h 645494"/>
              <a:gd name="connsiteX970" fmla="*/ 369189 w 392229"/>
              <a:gd name="connsiteY970" fmla="*/ 256754 h 645494"/>
              <a:gd name="connsiteX971" fmla="*/ 369730 w 392229"/>
              <a:gd name="connsiteY971" fmla="*/ 259401 h 645494"/>
              <a:gd name="connsiteX972" fmla="*/ 370272 w 392229"/>
              <a:gd name="connsiteY972" fmla="*/ 262469 h 645494"/>
              <a:gd name="connsiteX973" fmla="*/ 370994 w 392229"/>
              <a:gd name="connsiteY973" fmla="*/ 266018 h 645494"/>
              <a:gd name="connsiteX974" fmla="*/ 371475 w 392229"/>
              <a:gd name="connsiteY974" fmla="*/ 268064 h 645494"/>
              <a:gd name="connsiteX975" fmla="*/ 373580 w 392229"/>
              <a:gd name="connsiteY975" fmla="*/ 278832 h 645494"/>
              <a:gd name="connsiteX976" fmla="*/ 374062 w 392229"/>
              <a:gd name="connsiteY976" fmla="*/ 281419 h 645494"/>
              <a:gd name="connsiteX977" fmla="*/ 374483 w 392229"/>
              <a:gd name="connsiteY977" fmla="*/ 283404 h 645494"/>
              <a:gd name="connsiteX978" fmla="*/ 374603 w 392229"/>
              <a:gd name="connsiteY978" fmla="*/ 284366 h 645494"/>
              <a:gd name="connsiteX979" fmla="*/ 374723 w 392229"/>
              <a:gd name="connsiteY979" fmla="*/ 284787 h 645494"/>
              <a:gd name="connsiteX980" fmla="*/ 376468 w 392229"/>
              <a:gd name="connsiteY980" fmla="*/ 292728 h 645494"/>
              <a:gd name="connsiteX981" fmla="*/ 376468 w 392229"/>
              <a:gd name="connsiteY981" fmla="*/ 293270 h 645494"/>
              <a:gd name="connsiteX982" fmla="*/ 376588 w 392229"/>
              <a:gd name="connsiteY982" fmla="*/ 293691 h 645494"/>
              <a:gd name="connsiteX983" fmla="*/ 376829 w 392229"/>
              <a:gd name="connsiteY983" fmla="*/ 294894 h 645494"/>
              <a:gd name="connsiteX984" fmla="*/ 376949 w 392229"/>
              <a:gd name="connsiteY984" fmla="*/ 295676 h 645494"/>
              <a:gd name="connsiteX985" fmla="*/ 378273 w 392229"/>
              <a:gd name="connsiteY985" fmla="*/ 301511 h 645494"/>
              <a:gd name="connsiteX986" fmla="*/ 378814 w 392229"/>
              <a:gd name="connsiteY986" fmla="*/ 304038 h 645494"/>
              <a:gd name="connsiteX987" fmla="*/ 378213 w 392229"/>
              <a:gd name="connsiteY987" fmla="*/ 304940 h 645494"/>
              <a:gd name="connsiteX988" fmla="*/ 378513 w 392229"/>
              <a:gd name="connsiteY988" fmla="*/ 305542 h 645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</a:cxnLst>
            <a:rect l="l" t="t" r="r" b="b"/>
            <a:pathLst>
              <a:path w="392229" h="645494">
                <a:moveTo>
                  <a:pt x="378574" y="305542"/>
                </a:moveTo>
                <a:lnTo>
                  <a:pt x="378634" y="305843"/>
                </a:lnTo>
                <a:lnTo>
                  <a:pt x="378634" y="307046"/>
                </a:lnTo>
                <a:lnTo>
                  <a:pt x="378995" y="308249"/>
                </a:lnTo>
                <a:lnTo>
                  <a:pt x="378935" y="308971"/>
                </a:lnTo>
                <a:lnTo>
                  <a:pt x="378935" y="310114"/>
                </a:lnTo>
                <a:lnTo>
                  <a:pt x="379055" y="314265"/>
                </a:lnTo>
                <a:lnTo>
                  <a:pt x="379175" y="316310"/>
                </a:lnTo>
                <a:lnTo>
                  <a:pt x="379235" y="320521"/>
                </a:lnTo>
                <a:lnTo>
                  <a:pt x="379536" y="326356"/>
                </a:lnTo>
                <a:lnTo>
                  <a:pt x="379656" y="329364"/>
                </a:lnTo>
                <a:lnTo>
                  <a:pt x="379776" y="334959"/>
                </a:lnTo>
                <a:lnTo>
                  <a:pt x="379837" y="336162"/>
                </a:lnTo>
                <a:lnTo>
                  <a:pt x="380138" y="343622"/>
                </a:lnTo>
                <a:lnTo>
                  <a:pt x="380318" y="347833"/>
                </a:lnTo>
                <a:lnTo>
                  <a:pt x="380438" y="351262"/>
                </a:lnTo>
                <a:lnTo>
                  <a:pt x="380739" y="357759"/>
                </a:lnTo>
                <a:lnTo>
                  <a:pt x="380860" y="362211"/>
                </a:lnTo>
                <a:lnTo>
                  <a:pt x="381160" y="370693"/>
                </a:lnTo>
                <a:lnTo>
                  <a:pt x="381642" y="383086"/>
                </a:lnTo>
                <a:lnTo>
                  <a:pt x="382003" y="391508"/>
                </a:lnTo>
                <a:lnTo>
                  <a:pt x="382003" y="394395"/>
                </a:lnTo>
                <a:lnTo>
                  <a:pt x="382364" y="400952"/>
                </a:lnTo>
                <a:lnTo>
                  <a:pt x="382364" y="402697"/>
                </a:lnTo>
                <a:lnTo>
                  <a:pt x="382784" y="411841"/>
                </a:lnTo>
                <a:lnTo>
                  <a:pt x="383206" y="423512"/>
                </a:lnTo>
                <a:lnTo>
                  <a:pt x="383507" y="429527"/>
                </a:lnTo>
                <a:lnTo>
                  <a:pt x="383627" y="434821"/>
                </a:lnTo>
                <a:lnTo>
                  <a:pt x="383988" y="441559"/>
                </a:lnTo>
                <a:lnTo>
                  <a:pt x="384108" y="446973"/>
                </a:lnTo>
                <a:lnTo>
                  <a:pt x="384228" y="448657"/>
                </a:lnTo>
                <a:lnTo>
                  <a:pt x="384469" y="455275"/>
                </a:lnTo>
                <a:lnTo>
                  <a:pt x="384950" y="464720"/>
                </a:lnTo>
                <a:lnTo>
                  <a:pt x="385191" y="472360"/>
                </a:lnTo>
                <a:lnTo>
                  <a:pt x="385672" y="481263"/>
                </a:lnTo>
                <a:lnTo>
                  <a:pt x="385672" y="484331"/>
                </a:lnTo>
                <a:lnTo>
                  <a:pt x="385913" y="489505"/>
                </a:lnTo>
                <a:lnTo>
                  <a:pt x="386154" y="496002"/>
                </a:lnTo>
                <a:lnTo>
                  <a:pt x="386394" y="501596"/>
                </a:lnTo>
                <a:lnTo>
                  <a:pt x="386574" y="506168"/>
                </a:lnTo>
                <a:lnTo>
                  <a:pt x="386815" y="510500"/>
                </a:lnTo>
                <a:lnTo>
                  <a:pt x="386935" y="515012"/>
                </a:lnTo>
                <a:lnTo>
                  <a:pt x="387658" y="530532"/>
                </a:lnTo>
                <a:lnTo>
                  <a:pt x="387898" y="536789"/>
                </a:lnTo>
                <a:lnTo>
                  <a:pt x="388259" y="544248"/>
                </a:lnTo>
                <a:lnTo>
                  <a:pt x="389041" y="563980"/>
                </a:lnTo>
                <a:lnTo>
                  <a:pt x="389342" y="570297"/>
                </a:lnTo>
                <a:lnTo>
                  <a:pt x="389582" y="577516"/>
                </a:lnTo>
                <a:lnTo>
                  <a:pt x="389943" y="584735"/>
                </a:lnTo>
                <a:lnTo>
                  <a:pt x="390124" y="590570"/>
                </a:lnTo>
                <a:lnTo>
                  <a:pt x="390665" y="600917"/>
                </a:lnTo>
                <a:lnTo>
                  <a:pt x="390725" y="603925"/>
                </a:lnTo>
                <a:lnTo>
                  <a:pt x="391026" y="609640"/>
                </a:lnTo>
                <a:lnTo>
                  <a:pt x="391146" y="614212"/>
                </a:lnTo>
                <a:lnTo>
                  <a:pt x="391748" y="626003"/>
                </a:lnTo>
                <a:lnTo>
                  <a:pt x="391989" y="633523"/>
                </a:lnTo>
                <a:lnTo>
                  <a:pt x="392229" y="638396"/>
                </a:lnTo>
                <a:lnTo>
                  <a:pt x="391868" y="639539"/>
                </a:lnTo>
                <a:lnTo>
                  <a:pt x="391989" y="640140"/>
                </a:lnTo>
                <a:lnTo>
                  <a:pt x="390304" y="641163"/>
                </a:lnTo>
                <a:lnTo>
                  <a:pt x="389883" y="641765"/>
                </a:lnTo>
                <a:lnTo>
                  <a:pt x="388981" y="641765"/>
                </a:lnTo>
                <a:lnTo>
                  <a:pt x="387717" y="639960"/>
                </a:lnTo>
                <a:lnTo>
                  <a:pt x="387417" y="639599"/>
                </a:lnTo>
                <a:lnTo>
                  <a:pt x="387236" y="641404"/>
                </a:lnTo>
                <a:lnTo>
                  <a:pt x="387116" y="642607"/>
                </a:lnTo>
                <a:lnTo>
                  <a:pt x="386033" y="643088"/>
                </a:lnTo>
                <a:lnTo>
                  <a:pt x="384709" y="641524"/>
                </a:lnTo>
                <a:lnTo>
                  <a:pt x="385070" y="640802"/>
                </a:lnTo>
                <a:lnTo>
                  <a:pt x="387116" y="638817"/>
                </a:lnTo>
                <a:lnTo>
                  <a:pt x="385612" y="638215"/>
                </a:lnTo>
                <a:lnTo>
                  <a:pt x="383507" y="639298"/>
                </a:lnTo>
                <a:lnTo>
                  <a:pt x="382845" y="640261"/>
                </a:lnTo>
                <a:lnTo>
                  <a:pt x="381822" y="641103"/>
                </a:lnTo>
                <a:lnTo>
                  <a:pt x="381401" y="641223"/>
                </a:lnTo>
                <a:lnTo>
                  <a:pt x="380198" y="641343"/>
                </a:lnTo>
                <a:lnTo>
                  <a:pt x="379055" y="640622"/>
                </a:lnTo>
                <a:lnTo>
                  <a:pt x="379356" y="639418"/>
                </a:lnTo>
                <a:lnTo>
                  <a:pt x="380078" y="638817"/>
                </a:lnTo>
                <a:lnTo>
                  <a:pt x="381280" y="638155"/>
                </a:lnTo>
                <a:lnTo>
                  <a:pt x="382845" y="637553"/>
                </a:lnTo>
                <a:lnTo>
                  <a:pt x="383206" y="635989"/>
                </a:lnTo>
                <a:lnTo>
                  <a:pt x="382003" y="634726"/>
                </a:lnTo>
                <a:lnTo>
                  <a:pt x="378814" y="636591"/>
                </a:lnTo>
                <a:lnTo>
                  <a:pt x="377491" y="638095"/>
                </a:lnTo>
                <a:lnTo>
                  <a:pt x="375806" y="638035"/>
                </a:lnTo>
                <a:lnTo>
                  <a:pt x="377972" y="635207"/>
                </a:lnTo>
                <a:lnTo>
                  <a:pt x="379055" y="634846"/>
                </a:lnTo>
                <a:lnTo>
                  <a:pt x="380198" y="634004"/>
                </a:lnTo>
                <a:lnTo>
                  <a:pt x="379776" y="633222"/>
                </a:lnTo>
                <a:lnTo>
                  <a:pt x="377070" y="633944"/>
                </a:lnTo>
                <a:lnTo>
                  <a:pt x="376949" y="631658"/>
                </a:lnTo>
                <a:lnTo>
                  <a:pt x="375746" y="630274"/>
                </a:lnTo>
                <a:lnTo>
                  <a:pt x="375145" y="634305"/>
                </a:lnTo>
                <a:lnTo>
                  <a:pt x="373580" y="634906"/>
                </a:lnTo>
                <a:lnTo>
                  <a:pt x="373159" y="634666"/>
                </a:lnTo>
                <a:lnTo>
                  <a:pt x="372859" y="634365"/>
                </a:lnTo>
                <a:lnTo>
                  <a:pt x="372618" y="634124"/>
                </a:lnTo>
                <a:lnTo>
                  <a:pt x="372197" y="633583"/>
                </a:lnTo>
                <a:lnTo>
                  <a:pt x="371716" y="632380"/>
                </a:lnTo>
                <a:lnTo>
                  <a:pt x="371535" y="631959"/>
                </a:lnTo>
                <a:lnTo>
                  <a:pt x="371234" y="631598"/>
                </a:lnTo>
                <a:lnTo>
                  <a:pt x="370994" y="631417"/>
                </a:lnTo>
                <a:lnTo>
                  <a:pt x="370392" y="631357"/>
                </a:lnTo>
                <a:lnTo>
                  <a:pt x="370212" y="631477"/>
                </a:lnTo>
                <a:lnTo>
                  <a:pt x="369550" y="631538"/>
                </a:lnTo>
                <a:lnTo>
                  <a:pt x="369129" y="633042"/>
                </a:lnTo>
                <a:lnTo>
                  <a:pt x="368046" y="635027"/>
                </a:lnTo>
                <a:lnTo>
                  <a:pt x="365218" y="635869"/>
                </a:lnTo>
                <a:lnTo>
                  <a:pt x="364436" y="635869"/>
                </a:lnTo>
                <a:lnTo>
                  <a:pt x="362993" y="634485"/>
                </a:lnTo>
                <a:lnTo>
                  <a:pt x="364617" y="633102"/>
                </a:lnTo>
                <a:lnTo>
                  <a:pt x="366000" y="633884"/>
                </a:lnTo>
                <a:lnTo>
                  <a:pt x="366843" y="633282"/>
                </a:lnTo>
                <a:lnTo>
                  <a:pt x="366241" y="631598"/>
                </a:lnTo>
                <a:lnTo>
                  <a:pt x="367745" y="629011"/>
                </a:lnTo>
                <a:lnTo>
                  <a:pt x="367143" y="628229"/>
                </a:lnTo>
                <a:lnTo>
                  <a:pt x="366482" y="627868"/>
                </a:lnTo>
                <a:lnTo>
                  <a:pt x="366422" y="629673"/>
                </a:lnTo>
                <a:lnTo>
                  <a:pt x="366181" y="630816"/>
                </a:lnTo>
                <a:lnTo>
                  <a:pt x="364075" y="629613"/>
                </a:lnTo>
                <a:lnTo>
                  <a:pt x="363113" y="629492"/>
                </a:lnTo>
                <a:lnTo>
                  <a:pt x="362210" y="630094"/>
                </a:lnTo>
                <a:lnTo>
                  <a:pt x="360586" y="631658"/>
                </a:lnTo>
                <a:lnTo>
                  <a:pt x="359624" y="631477"/>
                </a:lnTo>
                <a:lnTo>
                  <a:pt x="358902" y="631417"/>
                </a:lnTo>
                <a:lnTo>
                  <a:pt x="355653" y="631237"/>
                </a:lnTo>
                <a:lnTo>
                  <a:pt x="355352" y="631117"/>
                </a:lnTo>
                <a:lnTo>
                  <a:pt x="355834" y="630034"/>
                </a:lnTo>
                <a:lnTo>
                  <a:pt x="357338" y="629432"/>
                </a:lnTo>
                <a:lnTo>
                  <a:pt x="357579" y="627988"/>
                </a:lnTo>
                <a:lnTo>
                  <a:pt x="357097" y="627627"/>
                </a:lnTo>
                <a:lnTo>
                  <a:pt x="353006" y="626063"/>
                </a:lnTo>
                <a:lnTo>
                  <a:pt x="352405" y="626184"/>
                </a:lnTo>
                <a:lnTo>
                  <a:pt x="353608" y="627988"/>
                </a:lnTo>
                <a:lnTo>
                  <a:pt x="354932" y="628229"/>
                </a:lnTo>
                <a:lnTo>
                  <a:pt x="355533" y="629913"/>
                </a:lnTo>
                <a:lnTo>
                  <a:pt x="355352" y="630695"/>
                </a:lnTo>
                <a:lnTo>
                  <a:pt x="354390" y="630936"/>
                </a:lnTo>
                <a:lnTo>
                  <a:pt x="352344" y="630575"/>
                </a:lnTo>
                <a:lnTo>
                  <a:pt x="351924" y="629793"/>
                </a:lnTo>
                <a:lnTo>
                  <a:pt x="351322" y="628770"/>
                </a:lnTo>
                <a:lnTo>
                  <a:pt x="349517" y="627988"/>
                </a:lnTo>
                <a:lnTo>
                  <a:pt x="349577" y="627206"/>
                </a:lnTo>
                <a:lnTo>
                  <a:pt x="351442" y="626605"/>
                </a:lnTo>
                <a:lnTo>
                  <a:pt x="352525" y="625401"/>
                </a:lnTo>
                <a:lnTo>
                  <a:pt x="352705" y="624680"/>
                </a:lnTo>
                <a:lnTo>
                  <a:pt x="352285" y="624138"/>
                </a:lnTo>
                <a:lnTo>
                  <a:pt x="351081" y="624198"/>
                </a:lnTo>
                <a:lnTo>
                  <a:pt x="350720" y="626003"/>
                </a:lnTo>
                <a:lnTo>
                  <a:pt x="349938" y="626665"/>
                </a:lnTo>
                <a:lnTo>
                  <a:pt x="348856" y="626003"/>
                </a:lnTo>
                <a:lnTo>
                  <a:pt x="350119" y="624198"/>
                </a:lnTo>
                <a:lnTo>
                  <a:pt x="349638" y="622815"/>
                </a:lnTo>
                <a:lnTo>
                  <a:pt x="349517" y="622754"/>
                </a:lnTo>
                <a:lnTo>
                  <a:pt x="348314" y="624138"/>
                </a:lnTo>
                <a:lnTo>
                  <a:pt x="347953" y="624138"/>
                </a:lnTo>
                <a:lnTo>
                  <a:pt x="346991" y="624319"/>
                </a:lnTo>
                <a:lnTo>
                  <a:pt x="344825" y="623897"/>
                </a:lnTo>
                <a:lnTo>
                  <a:pt x="343742" y="622754"/>
                </a:lnTo>
                <a:lnTo>
                  <a:pt x="344223" y="622153"/>
                </a:lnTo>
                <a:lnTo>
                  <a:pt x="345066" y="621190"/>
                </a:lnTo>
                <a:lnTo>
                  <a:pt x="345427" y="620769"/>
                </a:lnTo>
                <a:lnTo>
                  <a:pt x="345607" y="620709"/>
                </a:lnTo>
                <a:lnTo>
                  <a:pt x="346389" y="620649"/>
                </a:lnTo>
                <a:lnTo>
                  <a:pt x="347231" y="620649"/>
                </a:lnTo>
                <a:lnTo>
                  <a:pt x="347833" y="620589"/>
                </a:lnTo>
                <a:lnTo>
                  <a:pt x="348134" y="620228"/>
                </a:lnTo>
                <a:lnTo>
                  <a:pt x="348254" y="620168"/>
                </a:lnTo>
                <a:lnTo>
                  <a:pt x="348434" y="619807"/>
                </a:lnTo>
                <a:lnTo>
                  <a:pt x="348495" y="619085"/>
                </a:lnTo>
                <a:lnTo>
                  <a:pt x="348013" y="618243"/>
                </a:lnTo>
                <a:lnTo>
                  <a:pt x="347111" y="618002"/>
                </a:lnTo>
                <a:lnTo>
                  <a:pt x="345427" y="618784"/>
                </a:lnTo>
                <a:lnTo>
                  <a:pt x="345066" y="621010"/>
                </a:lnTo>
                <a:lnTo>
                  <a:pt x="344765" y="621311"/>
                </a:lnTo>
                <a:lnTo>
                  <a:pt x="343562" y="622153"/>
                </a:lnTo>
                <a:lnTo>
                  <a:pt x="341697" y="623537"/>
                </a:lnTo>
                <a:lnTo>
                  <a:pt x="340133" y="623176"/>
                </a:lnTo>
                <a:lnTo>
                  <a:pt x="339290" y="622394"/>
                </a:lnTo>
                <a:lnTo>
                  <a:pt x="339892" y="621010"/>
                </a:lnTo>
                <a:lnTo>
                  <a:pt x="339170" y="619566"/>
                </a:lnTo>
                <a:lnTo>
                  <a:pt x="339170" y="617821"/>
                </a:lnTo>
                <a:lnTo>
                  <a:pt x="337967" y="616859"/>
                </a:lnTo>
                <a:lnTo>
                  <a:pt x="336944" y="618964"/>
                </a:lnTo>
                <a:lnTo>
                  <a:pt x="338147" y="620950"/>
                </a:lnTo>
                <a:lnTo>
                  <a:pt x="338869" y="622875"/>
                </a:lnTo>
                <a:lnTo>
                  <a:pt x="337546" y="623296"/>
                </a:lnTo>
                <a:lnTo>
                  <a:pt x="337606" y="622213"/>
                </a:lnTo>
                <a:lnTo>
                  <a:pt x="335320" y="622634"/>
                </a:lnTo>
                <a:lnTo>
                  <a:pt x="333515" y="622634"/>
                </a:lnTo>
                <a:lnTo>
                  <a:pt x="332312" y="622454"/>
                </a:lnTo>
                <a:lnTo>
                  <a:pt x="330327" y="621070"/>
                </a:lnTo>
                <a:lnTo>
                  <a:pt x="329906" y="619987"/>
                </a:lnTo>
                <a:lnTo>
                  <a:pt x="331289" y="618423"/>
                </a:lnTo>
                <a:lnTo>
                  <a:pt x="331049" y="617400"/>
                </a:lnTo>
                <a:lnTo>
                  <a:pt x="330026" y="617039"/>
                </a:lnTo>
                <a:lnTo>
                  <a:pt x="329906" y="617641"/>
                </a:lnTo>
                <a:lnTo>
                  <a:pt x="329725" y="619566"/>
                </a:lnTo>
                <a:lnTo>
                  <a:pt x="329244" y="619085"/>
                </a:lnTo>
                <a:lnTo>
                  <a:pt x="328041" y="617400"/>
                </a:lnTo>
                <a:lnTo>
                  <a:pt x="326236" y="617521"/>
                </a:lnTo>
                <a:lnTo>
                  <a:pt x="325214" y="616137"/>
                </a:lnTo>
                <a:lnTo>
                  <a:pt x="323830" y="615776"/>
                </a:lnTo>
                <a:lnTo>
                  <a:pt x="323108" y="614694"/>
                </a:lnTo>
                <a:lnTo>
                  <a:pt x="322326" y="613731"/>
                </a:lnTo>
                <a:lnTo>
                  <a:pt x="322206" y="613129"/>
                </a:lnTo>
                <a:lnTo>
                  <a:pt x="323589" y="608317"/>
                </a:lnTo>
                <a:lnTo>
                  <a:pt x="323469" y="608076"/>
                </a:lnTo>
                <a:lnTo>
                  <a:pt x="322386" y="606813"/>
                </a:lnTo>
                <a:lnTo>
                  <a:pt x="322025" y="606452"/>
                </a:lnTo>
                <a:lnTo>
                  <a:pt x="321424" y="606452"/>
                </a:lnTo>
                <a:lnTo>
                  <a:pt x="321183" y="606572"/>
                </a:lnTo>
                <a:lnTo>
                  <a:pt x="321123" y="606993"/>
                </a:lnTo>
                <a:lnTo>
                  <a:pt x="321484" y="607775"/>
                </a:lnTo>
                <a:lnTo>
                  <a:pt x="321845" y="609039"/>
                </a:lnTo>
                <a:lnTo>
                  <a:pt x="321604" y="609520"/>
                </a:lnTo>
                <a:lnTo>
                  <a:pt x="321123" y="610543"/>
                </a:lnTo>
                <a:lnTo>
                  <a:pt x="320341" y="610663"/>
                </a:lnTo>
                <a:lnTo>
                  <a:pt x="317995" y="610663"/>
                </a:lnTo>
                <a:lnTo>
                  <a:pt x="317513" y="609821"/>
                </a:lnTo>
                <a:lnTo>
                  <a:pt x="317092" y="609039"/>
                </a:lnTo>
                <a:lnTo>
                  <a:pt x="317874" y="607655"/>
                </a:lnTo>
                <a:lnTo>
                  <a:pt x="318235" y="607234"/>
                </a:lnTo>
                <a:lnTo>
                  <a:pt x="318476" y="606692"/>
                </a:lnTo>
                <a:lnTo>
                  <a:pt x="318476" y="606392"/>
                </a:lnTo>
                <a:lnTo>
                  <a:pt x="318295" y="606271"/>
                </a:lnTo>
                <a:lnTo>
                  <a:pt x="317814" y="605910"/>
                </a:lnTo>
                <a:lnTo>
                  <a:pt x="317212" y="605670"/>
                </a:lnTo>
                <a:lnTo>
                  <a:pt x="316370" y="605670"/>
                </a:lnTo>
                <a:lnTo>
                  <a:pt x="315167" y="605309"/>
                </a:lnTo>
                <a:lnTo>
                  <a:pt x="314385" y="601579"/>
                </a:lnTo>
                <a:lnTo>
                  <a:pt x="314205" y="600737"/>
                </a:lnTo>
                <a:lnTo>
                  <a:pt x="313001" y="601038"/>
                </a:lnTo>
                <a:lnTo>
                  <a:pt x="312279" y="602542"/>
                </a:lnTo>
                <a:lnTo>
                  <a:pt x="310595" y="602722"/>
                </a:lnTo>
                <a:lnTo>
                  <a:pt x="308911" y="600496"/>
                </a:lnTo>
                <a:lnTo>
                  <a:pt x="307407" y="601699"/>
                </a:lnTo>
                <a:lnTo>
                  <a:pt x="304399" y="601519"/>
                </a:lnTo>
                <a:lnTo>
                  <a:pt x="302414" y="601338"/>
                </a:lnTo>
                <a:lnTo>
                  <a:pt x="301631" y="600857"/>
                </a:lnTo>
                <a:lnTo>
                  <a:pt x="301210" y="598270"/>
                </a:lnTo>
                <a:lnTo>
                  <a:pt x="299767" y="596285"/>
                </a:lnTo>
                <a:lnTo>
                  <a:pt x="299646" y="594119"/>
                </a:lnTo>
                <a:lnTo>
                  <a:pt x="299045" y="593578"/>
                </a:lnTo>
                <a:lnTo>
                  <a:pt x="297360" y="593939"/>
                </a:lnTo>
                <a:lnTo>
                  <a:pt x="297541" y="594781"/>
                </a:lnTo>
                <a:lnTo>
                  <a:pt x="297059" y="592976"/>
                </a:lnTo>
                <a:lnTo>
                  <a:pt x="298323" y="592676"/>
                </a:lnTo>
                <a:lnTo>
                  <a:pt x="298925" y="591893"/>
                </a:lnTo>
                <a:lnTo>
                  <a:pt x="298022" y="590931"/>
                </a:lnTo>
                <a:lnTo>
                  <a:pt x="297180" y="591412"/>
                </a:lnTo>
                <a:lnTo>
                  <a:pt x="297000" y="592615"/>
                </a:lnTo>
                <a:lnTo>
                  <a:pt x="296698" y="593097"/>
                </a:lnTo>
                <a:lnTo>
                  <a:pt x="296578" y="597127"/>
                </a:lnTo>
                <a:lnTo>
                  <a:pt x="296217" y="598210"/>
                </a:lnTo>
                <a:lnTo>
                  <a:pt x="294713" y="597729"/>
                </a:lnTo>
                <a:lnTo>
                  <a:pt x="293691" y="596466"/>
                </a:lnTo>
                <a:lnTo>
                  <a:pt x="293330" y="595924"/>
                </a:lnTo>
                <a:lnTo>
                  <a:pt x="293330" y="595142"/>
                </a:lnTo>
                <a:lnTo>
                  <a:pt x="296337" y="592736"/>
                </a:lnTo>
                <a:lnTo>
                  <a:pt x="296458" y="590871"/>
                </a:lnTo>
                <a:lnTo>
                  <a:pt x="296157" y="590450"/>
                </a:lnTo>
                <a:lnTo>
                  <a:pt x="295736" y="590269"/>
                </a:lnTo>
                <a:lnTo>
                  <a:pt x="295435" y="590570"/>
                </a:lnTo>
                <a:lnTo>
                  <a:pt x="295315" y="591172"/>
                </a:lnTo>
                <a:lnTo>
                  <a:pt x="294894" y="591472"/>
                </a:lnTo>
                <a:lnTo>
                  <a:pt x="294774" y="591773"/>
                </a:lnTo>
                <a:lnTo>
                  <a:pt x="293751" y="592375"/>
                </a:lnTo>
                <a:lnTo>
                  <a:pt x="293149" y="592555"/>
                </a:lnTo>
                <a:lnTo>
                  <a:pt x="292608" y="592676"/>
                </a:lnTo>
                <a:lnTo>
                  <a:pt x="292307" y="592916"/>
                </a:lnTo>
                <a:lnTo>
                  <a:pt x="291645" y="593698"/>
                </a:lnTo>
                <a:lnTo>
                  <a:pt x="291164" y="593879"/>
                </a:lnTo>
                <a:lnTo>
                  <a:pt x="290021" y="593879"/>
                </a:lnTo>
                <a:lnTo>
                  <a:pt x="289841" y="593758"/>
                </a:lnTo>
                <a:lnTo>
                  <a:pt x="289480" y="593638"/>
                </a:lnTo>
                <a:lnTo>
                  <a:pt x="288457" y="592555"/>
                </a:lnTo>
                <a:lnTo>
                  <a:pt x="288216" y="591833"/>
                </a:lnTo>
                <a:lnTo>
                  <a:pt x="289540" y="589848"/>
                </a:lnTo>
                <a:lnTo>
                  <a:pt x="288998" y="588164"/>
                </a:lnTo>
                <a:lnTo>
                  <a:pt x="287374" y="588043"/>
                </a:lnTo>
                <a:lnTo>
                  <a:pt x="286833" y="588344"/>
                </a:lnTo>
                <a:lnTo>
                  <a:pt x="285269" y="588344"/>
                </a:lnTo>
                <a:lnTo>
                  <a:pt x="284848" y="588224"/>
                </a:lnTo>
                <a:lnTo>
                  <a:pt x="283945" y="588103"/>
                </a:lnTo>
                <a:lnTo>
                  <a:pt x="281539" y="586299"/>
                </a:lnTo>
                <a:lnTo>
                  <a:pt x="280456" y="586058"/>
                </a:lnTo>
                <a:lnTo>
                  <a:pt x="279493" y="585878"/>
                </a:lnTo>
                <a:lnTo>
                  <a:pt x="278771" y="585637"/>
                </a:lnTo>
                <a:lnTo>
                  <a:pt x="278290" y="585517"/>
                </a:lnTo>
                <a:lnTo>
                  <a:pt x="277328" y="585276"/>
                </a:lnTo>
                <a:lnTo>
                  <a:pt x="277207" y="585276"/>
                </a:lnTo>
                <a:lnTo>
                  <a:pt x="276606" y="584674"/>
                </a:lnTo>
                <a:lnTo>
                  <a:pt x="275643" y="584073"/>
                </a:lnTo>
                <a:lnTo>
                  <a:pt x="274801" y="583772"/>
                </a:lnTo>
                <a:lnTo>
                  <a:pt x="274440" y="583652"/>
                </a:lnTo>
                <a:lnTo>
                  <a:pt x="273839" y="583953"/>
                </a:lnTo>
                <a:lnTo>
                  <a:pt x="272695" y="584133"/>
                </a:lnTo>
                <a:lnTo>
                  <a:pt x="272515" y="584254"/>
                </a:lnTo>
                <a:lnTo>
                  <a:pt x="272274" y="584494"/>
                </a:lnTo>
                <a:lnTo>
                  <a:pt x="272395" y="584374"/>
                </a:lnTo>
                <a:lnTo>
                  <a:pt x="272395" y="585096"/>
                </a:lnTo>
                <a:lnTo>
                  <a:pt x="272154" y="585697"/>
                </a:lnTo>
                <a:lnTo>
                  <a:pt x="272094" y="586299"/>
                </a:lnTo>
                <a:lnTo>
                  <a:pt x="271854" y="586479"/>
                </a:lnTo>
                <a:lnTo>
                  <a:pt x="271552" y="586660"/>
                </a:lnTo>
                <a:lnTo>
                  <a:pt x="271131" y="586660"/>
                </a:lnTo>
                <a:lnTo>
                  <a:pt x="270109" y="587442"/>
                </a:lnTo>
                <a:lnTo>
                  <a:pt x="269868" y="587803"/>
                </a:lnTo>
                <a:lnTo>
                  <a:pt x="269627" y="588405"/>
                </a:lnTo>
                <a:lnTo>
                  <a:pt x="269387" y="589367"/>
                </a:lnTo>
                <a:lnTo>
                  <a:pt x="269507" y="589668"/>
                </a:lnTo>
                <a:lnTo>
                  <a:pt x="269868" y="591773"/>
                </a:lnTo>
                <a:lnTo>
                  <a:pt x="270109" y="592555"/>
                </a:lnTo>
                <a:lnTo>
                  <a:pt x="270109" y="593157"/>
                </a:lnTo>
                <a:lnTo>
                  <a:pt x="270049" y="594721"/>
                </a:lnTo>
                <a:lnTo>
                  <a:pt x="269808" y="595864"/>
                </a:lnTo>
                <a:lnTo>
                  <a:pt x="269507" y="596466"/>
                </a:lnTo>
                <a:lnTo>
                  <a:pt x="269507" y="596947"/>
                </a:lnTo>
                <a:lnTo>
                  <a:pt x="269327" y="597127"/>
                </a:lnTo>
                <a:lnTo>
                  <a:pt x="268725" y="598090"/>
                </a:lnTo>
                <a:lnTo>
                  <a:pt x="268304" y="598391"/>
                </a:lnTo>
                <a:lnTo>
                  <a:pt x="268003" y="598270"/>
                </a:lnTo>
                <a:lnTo>
                  <a:pt x="267762" y="598030"/>
                </a:lnTo>
                <a:lnTo>
                  <a:pt x="267642" y="597609"/>
                </a:lnTo>
                <a:lnTo>
                  <a:pt x="267582" y="597308"/>
                </a:lnTo>
                <a:lnTo>
                  <a:pt x="267342" y="597248"/>
                </a:lnTo>
                <a:lnTo>
                  <a:pt x="267522" y="596646"/>
                </a:lnTo>
                <a:lnTo>
                  <a:pt x="267582" y="596105"/>
                </a:lnTo>
                <a:lnTo>
                  <a:pt x="267582" y="595262"/>
                </a:lnTo>
                <a:lnTo>
                  <a:pt x="267221" y="594360"/>
                </a:lnTo>
                <a:lnTo>
                  <a:pt x="267041" y="594059"/>
                </a:lnTo>
                <a:lnTo>
                  <a:pt x="266740" y="593879"/>
                </a:lnTo>
                <a:lnTo>
                  <a:pt x="266199" y="593879"/>
                </a:lnTo>
                <a:lnTo>
                  <a:pt x="265717" y="594059"/>
                </a:lnTo>
                <a:lnTo>
                  <a:pt x="265236" y="594360"/>
                </a:lnTo>
                <a:lnTo>
                  <a:pt x="264875" y="594601"/>
                </a:lnTo>
                <a:lnTo>
                  <a:pt x="264514" y="595202"/>
                </a:lnTo>
                <a:lnTo>
                  <a:pt x="264274" y="595623"/>
                </a:lnTo>
                <a:lnTo>
                  <a:pt x="264394" y="595864"/>
                </a:lnTo>
                <a:lnTo>
                  <a:pt x="264574" y="596405"/>
                </a:lnTo>
                <a:lnTo>
                  <a:pt x="264995" y="596646"/>
                </a:lnTo>
                <a:lnTo>
                  <a:pt x="265176" y="596947"/>
                </a:lnTo>
                <a:lnTo>
                  <a:pt x="265597" y="598090"/>
                </a:lnTo>
                <a:lnTo>
                  <a:pt x="265597" y="599353"/>
                </a:lnTo>
                <a:lnTo>
                  <a:pt x="265717" y="600316"/>
                </a:lnTo>
                <a:lnTo>
                  <a:pt x="265597" y="600556"/>
                </a:lnTo>
                <a:lnTo>
                  <a:pt x="265356" y="600857"/>
                </a:lnTo>
                <a:lnTo>
                  <a:pt x="264394" y="601338"/>
                </a:lnTo>
                <a:lnTo>
                  <a:pt x="263732" y="601338"/>
                </a:lnTo>
                <a:lnTo>
                  <a:pt x="263311" y="601519"/>
                </a:lnTo>
                <a:lnTo>
                  <a:pt x="262890" y="601398"/>
                </a:lnTo>
                <a:lnTo>
                  <a:pt x="262228" y="601278"/>
                </a:lnTo>
                <a:lnTo>
                  <a:pt x="261687" y="601278"/>
                </a:lnTo>
                <a:lnTo>
                  <a:pt x="261386" y="601218"/>
                </a:lnTo>
                <a:lnTo>
                  <a:pt x="260784" y="600917"/>
                </a:lnTo>
                <a:lnTo>
                  <a:pt x="260303" y="600376"/>
                </a:lnTo>
                <a:lnTo>
                  <a:pt x="259100" y="599534"/>
                </a:lnTo>
                <a:lnTo>
                  <a:pt x="257536" y="599233"/>
                </a:lnTo>
                <a:lnTo>
                  <a:pt x="257536" y="599895"/>
                </a:lnTo>
                <a:lnTo>
                  <a:pt x="257175" y="600917"/>
                </a:lnTo>
                <a:lnTo>
                  <a:pt x="256814" y="601639"/>
                </a:lnTo>
                <a:lnTo>
                  <a:pt x="256513" y="601579"/>
                </a:lnTo>
                <a:lnTo>
                  <a:pt x="256272" y="601699"/>
                </a:lnTo>
                <a:lnTo>
                  <a:pt x="256152" y="601880"/>
                </a:lnTo>
                <a:lnTo>
                  <a:pt x="255972" y="601759"/>
                </a:lnTo>
                <a:lnTo>
                  <a:pt x="255129" y="602181"/>
                </a:lnTo>
                <a:lnTo>
                  <a:pt x="255069" y="602421"/>
                </a:lnTo>
                <a:lnTo>
                  <a:pt x="254528" y="602421"/>
                </a:lnTo>
                <a:lnTo>
                  <a:pt x="254287" y="602662"/>
                </a:lnTo>
                <a:lnTo>
                  <a:pt x="253445" y="602782"/>
                </a:lnTo>
                <a:lnTo>
                  <a:pt x="253385" y="602902"/>
                </a:lnTo>
                <a:lnTo>
                  <a:pt x="252964" y="603083"/>
                </a:lnTo>
                <a:lnTo>
                  <a:pt x="252663" y="603263"/>
                </a:lnTo>
                <a:lnTo>
                  <a:pt x="252242" y="603263"/>
                </a:lnTo>
                <a:lnTo>
                  <a:pt x="251881" y="603324"/>
                </a:lnTo>
                <a:lnTo>
                  <a:pt x="251460" y="603324"/>
                </a:lnTo>
                <a:lnTo>
                  <a:pt x="250618" y="603023"/>
                </a:lnTo>
                <a:lnTo>
                  <a:pt x="249475" y="603083"/>
                </a:lnTo>
                <a:lnTo>
                  <a:pt x="248452" y="603203"/>
                </a:lnTo>
                <a:lnTo>
                  <a:pt x="247189" y="603805"/>
                </a:lnTo>
                <a:lnTo>
                  <a:pt x="246828" y="603985"/>
                </a:lnTo>
                <a:lnTo>
                  <a:pt x="246226" y="603985"/>
                </a:lnTo>
                <a:lnTo>
                  <a:pt x="245203" y="603865"/>
                </a:lnTo>
                <a:lnTo>
                  <a:pt x="244421" y="603685"/>
                </a:lnTo>
                <a:lnTo>
                  <a:pt x="242496" y="603083"/>
                </a:lnTo>
                <a:lnTo>
                  <a:pt x="241654" y="603685"/>
                </a:lnTo>
                <a:lnTo>
                  <a:pt x="240872" y="603985"/>
                </a:lnTo>
                <a:lnTo>
                  <a:pt x="240271" y="603985"/>
                </a:lnTo>
                <a:lnTo>
                  <a:pt x="239669" y="603865"/>
                </a:lnTo>
                <a:lnTo>
                  <a:pt x="239067" y="603504"/>
                </a:lnTo>
                <a:lnTo>
                  <a:pt x="238285" y="603263"/>
                </a:lnTo>
                <a:lnTo>
                  <a:pt x="236901" y="602963"/>
                </a:lnTo>
                <a:lnTo>
                  <a:pt x="237383" y="600316"/>
                </a:lnTo>
                <a:lnTo>
                  <a:pt x="235338" y="601699"/>
                </a:lnTo>
                <a:lnTo>
                  <a:pt x="232811" y="602722"/>
                </a:lnTo>
                <a:lnTo>
                  <a:pt x="231608" y="602902"/>
                </a:lnTo>
                <a:lnTo>
                  <a:pt x="230344" y="602602"/>
                </a:lnTo>
                <a:lnTo>
                  <a:pt x="230224" y="599173"/>
                </a:lnTo>
                <a:lnTo>
                  <a:pt x="229201" y="598691"/>
                </a:lnTo>
                <a:lnTo>
                  <a:pt x="228119" y="600135"/>
                </a:lnTo>
                <a:lnTo>
                  <a:pt x="227397" y="600737"/>
                </a:lnTo>
                <a:lnTo>
                  <a:pt x="226795" y="601398"/>
                </a:lnTo>
                <a:lnTo>
                  <a:pt x="226494" y="601579"/>
                </a:lnTo>
                <a:lnTo>
                  <a:pt x="226194" y="601880"/>
                </a:lnTo>
                <a:lnTo>
                  <a:pt x="225893" y="602000"/>
                </a:lnTo>
                <a:lnTo>
                  <a:pt x="225592" y="602000"/>
                </a:lnTo>
                <a:lnTo>
                  <a:pt x="225111" y="602060"/>
                </a:lnTo>
                <a:lnTo>
                  <a:pt x="224810" y="602060"/>
                </a:lnTo>
                <a:lnTo>
                  <a:pt x="224449" y="602241"/>
                </a:lnTo>
                <a:lnTo>
                  <a:pt x="224088" y="602060"/>
                </a:lnTo>
                <a:lnTo>
                  <a:pt x="223667" y="601699"/>
                </a:lnTo>
                <a:lnTo>
                  <a:pt x="223366" y="601278"/>
                </a:lnTo>
                <a:lnTo>
                  <a:pt x="223065" y="600496"/>
                </a:lnTo>
                <a:lnTo>
                  <a:pt x="223065" y="600255"/>
                </a:lnTo>
                <a:lnTo>
                  <a:pt x="223246" y="599654"/>
                </a:lnTo>
                <a:lnTo>
                  <a:pt x="223366" y="599052"/>
                </a:lnTo>
                <a:lnTo>
                  <a:pt x="223486" y="598571"/>
                </a:lnTo>
                <a:lnTo>
                  <a:pt x="223426" y="597248"/>
                </a:lnTo>
                <a:lnTo>
                  <a:pt x="223125" y="596345"/>
                </a:lnTo>
                <a:lnTo>
                  <a:pt x="222825" y="595503"/>
                </a:lnTo>
                <a:lnTo>
                  <a:pt x="222644" y="595082"/>
                </a:lnTo>
                <a:lnTo>
                  <a:pt x="222464" y="593939"/>
                </a:lnTo>
                <a:lnTo>
                  <a:pt x="222343" y="593578"/>
                </a:lnTo>
                <a:lnTo>
                  <a:pt x="221742" y="592856"/>
                </a:lnTo>
                <a:lnTo>
                  <a:pt x="220900" y="592495"/>
                </a:lnTo>
                <a:lnTo>
                  <a:pt x="220057" y="592315"/>
                </a:lnTo>
                <a:lnTo>
                  <a:pt x="218674" y="592375"/>
                </a:lnTo>
                <a:lnTo>
                  <a:pt x="218614" y="592495"/>
                </a:lnTo>
                <a:lnTo>
                  <a:pt x="217771" y="592315"/>
                </a:lnTo>
                <a:lnTo>
                  <a:pt x="217350" y="591893"/>
                </a:lnTo>
                <a:lnTo>
                  <a:pt x="217049" y="591292"/>
                </a:lnTo>
                <a:lnTo>
                  <a:pt x="216869" y="591111"/>
                </a:lnTo>
                <a:lnTo>
                  <a:pt x="216568" y="590931"/>
                </a:lnTo>
                <a:lnTo>
                  <a:pt x="215967" y="590750"/>
                </a:lnTo>
                <a:lnTo>
                  <a:pt x="215365" y="590871"/>
                </a:lnTo>
                <a:lnTo>
                  <a:pt x="215365" y="591051"/>
                </a:lnTo>
                <a:lnTo>
                  <a:pt x="215305" y="591472"/>
                </a:lnTo>
                <a:lnTo>
                  <a:pt x="215305" y="592194"/>
                </a:lnTo>
                <a:lnTo>
                  <a:pt x="215185" y="592676"/>
                </a:lnTo>
                <a:lnTo>
                  <a:pt x="214824" y="593277"/>
                </a:lnTo>
                <a:lnTo>
                  <a:pt x="214402" y="593458"/>
                </a:lnTo>
                <a:lnTo>
                  <a:pt x="213741" y="593458"/>
                </a:lnTo>
                <a:lnTo>
                  <a:pt x="212718" y="593698"/>
                </a:lnTo>
                <a:lnTo>
                  <a:pt x="212538" y="593939"/>
                </a:lnTo>
                <a:lnTo>
                  <a:pt x="212297" y="594360"/>
                </a:lnTo>
                <a:lnTo>
                  <a:pt x="212297" y="594480"/>
                </a:lnTo>
                <a:lnTo>
                  <a:pt x="212057" y="594901"/>
                </a:lnTo>
                <a:lnTo>
                  <a:pt x="211816" y="595202"/>
                </a:lnTo>
                <a:lnTo>
                  <a:pt x="211635" y="595744"/>
                </a:lnTo>
                <a:lnTo>
                  <a:pt x="211395" y="596225"/>
                </a:lnTo>
                <a:lnTo>
                  <a:pt x="211214" y="596826"/>
                </a:lnTo>
                <a:lnTo>
                  <a:pt x="211034" y="597729"/>
                </a:lnTo>
                <a:lnTo>
                  <a:pt x="210733" y="598090"/>
                </a:lnTo>
                <a:lnTo>
                  <a:pt x="210312" y="598150"/>
                </a:lnTo>
                <a:lnTo>
                  <a:pt x="210011" y="598391"/>
                </a:lnTo>
                <a:lnTo>
                  <a:pt x="209771" y="598330"/>
                </a:lnTo>
                <a:lnTo>
                  <a:pt x="209349" y="598330"/>
                </a:lnTo>
                <a:lnTo>
                  <a:pt x="208387" y="598090"/>
                </a:lnTo>
                <a:lnTo>
                  <a:pt x="207785" y="597849"/>
                </a:lnTo>
                <a:lnTo>
                  <a:pt x="207184" y="597729"/>
                </a:lnTo>
                <a:lnTo>
                  <a:pt x="206642" y="597548"/>
                </a:lnTo>
                <a:lnTo>
                  <a:pt x="206642" y="597669"/>
                </a:lnTo>
                <a:lnTo>
                  <a:pt x="206161" y="597488"/>
                </a:lnTo>
                <a:lnTo>
                  <a:pt x="205920" y="597488"/>
                </a:lnTo>
                <a:lnTo>
                  <a:pt x="205198" y="597849"/>
                </a:lnTo>
                <a:lnTo>
                  <a:pt x="204657" y="598150"/>
                </a:lnTo>
                <a:lnTo>
                  <a:pt x="204537" y="598451"/>
                </a:lnTo>
                <a:lnTo>
                  <a:pt x="204236" y="598691"/>
                </a:lnTo>
                <a:lnTo>
                  <a:pt x="204055" y="599173"/>
                </a:lnTo>
                <a:lnTo>
                  <a:pt x="203815" y="599534"/>
                </a:lnTo>
                <a:lnTo>
                  <a:pt x="203273" y="600255"/>
                </a:lnTo>
                <a:lnTo>
                  <a:pt x="203093" y="600677"/>
                </a:lnTo>
                <a:lnTo>
                  <a:pt x="202491" y="601158"/>
                </a:lnTo>
                <a:lnTo>
                  <a:pt x="202191" y="601459"/>
                </a:lnTo>
                <a:lnTo>
                  <a:pt x="201890" y="601579"/>
                </a:lnTo>
                <a:lnTo>
                  <a:pt x="201649" y="601880"/>
                </a:lnTo>
                <a:lnTo>
                  <a:pt x="200687" y="602181"/>
                </a:lnTo>
                <a:lnTo>
                  <a:pt x="199965" y="602481"/>
                </a:lnTo>
                <a:lnTo>
                  <a:pt x="199363" y="602481"/>
                </a:lnTo>
                <a:lnTo>
                  <a:pt x="199002" y="602602"/>
                </a:lnTo>
                <a:lnTo>
                  <a:pt x="198040" y="602662"/>
                </a:lnTo>
                <a:lnTo>
                  <a:pt x="197438" y="602301"/>
                </a:lnTo>
                <a:lnTo>
                  <a:pt x="197077" y="601940"/>
                </a:lnTo>
                <a:lnTo>
                  <a:pt x="196776" y="601699"/>
                </a:lnTo>
                <a:lnTo>
                  <a:pt x="195633" y="601278"/>
                </a:lnTo>
                <a:lnTo>
                  <a:pt x="195453" y="601098"/>
                </a:lnTo>
                <a:lnTo>
                  <a:pt x="194851" y="600917"/>
                </a:lnTo>
                <a:lnTo>
                  <a:pt x="194671" y="600737"/>
                </a:lnTo>
                <a:lnTo>
                  <a:pt x="194129" y="600737"/>
                </a:lnTo>
                <a:lnTo>
                  <a:pt x="193046" y="600797"/>
                </a:lnTo>
                <a:lnTo>
                  <a:pt x="192746" y="600797"/>
                </a:lnTo>
                <a:lnTo>
                  <a:pt x="192144" y="600977"/>
                </a:lnTo>
                <a:lnTo>
                  <a:pt x="191723" y="601278"/>
                </a:lnTo>
                <a:lnTo>
                  <a:pt x="191061" y="601820"/>
                </a:lnTo>
                <a:lnTo>
                  <a:pt x="190821" y="602000"/>
                </a:lnTo>
                <a:lnTo>
                  <a:pt x="190580" y="602542"/>
                </a:lnTo>
                <a:lnTo>
                  <a:pt x="190279" y="603203"/>
                </a:lnTo>
                <a:lnTo>
                  <a:pt x="190279" y="604226"/>
                </a:lnTo>
                <a:lnTo>
                  <a:pt x="190400" y="605008"/>
                </a:lnTo>
                <a:lnTo>
                  <a:pt x="190400" y="605429"/>
                </a:lnTo>
                <a:lnTo>
                  <a:pt x="190700" y="605489"/>
                </a:lnTo>
                <a:lnTo>
                  <a:pt x="191001" y="606151"/>
                </a:lnTo>
                <a:lnTo>
                  <a:pt x="191242" y="606271"/>
                </a:lnTo>
                <a:lnTo>
                  <a:pt x="191482" y="606692"/>
                </a:lnTo>
                <a:lnTo>
                  <a:pt x="191663" y="606813"/>
                </a:lnTo>
                <a:lnTo>
                  <a:pt x="192144" y="607715"/>
                </a:lnTo>
                <a:lnTo>
                  <a:pt x="192204" y="608136"/>
                </a:lnTo>
                <a:lnTo>
                  <a:pt x="192204" y="608618"/>
                </a:lnTo>
                <a:lnTo>
                  <a:pt x="192084" y="608858"/>
                </a:lnTo>
                <a:lnTo>
                  <a:pt x="191723" y="609460"/>
                </a:lnTo>
                <a:lnTo>
                  <a:pt x="191121" y="609941"/>
                </a:lnTo>
                <a:lnTo>
                  <a:pt x="189437" y="610843"/>
                </a:lnTo>
                <a:lnTo>
                  <a:pt x="185406" y="608257"/>
                </a:lnTo>
                <a:lnTo>
                  <a:pt x="183902" y="608016"/>
                </a:lnTo>
                <a:lnTo>
                  <a:pt x="182218" y="608377"/>
                </a:lnTo>
                <a:lnTo>
                  <a:pt x="181376" y="609761"/>
                </a:lnTo>
                <a:lnTo>
                  <a:pt x="181797" y="611686"/>
                </a:lnTo>
                <a:lnTo>
                  <a:pt x="180173" y="613249"/>
                </a:lnTo>
                <a:lnTo>
                  <a:pt x="178970" y="613129"/>
                </a:lnTo>
                <a:lnTo>
                  <a:pt x="177887" y="612708"/>
                </a:lnTo>
                <a:lnTo>
                  <a:pt x="177165" y="612047"/>
                </a:lnTo>
                <a:lnTo>
                  <a:pt x="175962" y="610723"/>
                </a:lnTo>
                <a:lnTo>
                  <a:pt x="174277" y="610422"/>
                </a:lnTo>
                <a:lnTo>
                  <a:pt x="170848" y="607896"/>
                </a:lnTo>
                <a:lnTo>
                  <a:pt x="169705" y="607535"/>
                </a:lnTo>
                <a:lnTo>
                  <a:pt x="164893" y="604527"/>
                </a:lnTo>
                <a:lnTo>
                  <a:pt x="163810" y="604647"/>
                </a:lnTo>
                <a:lnTo>
                  <a:pt x="163629" y="605730"/>
                </a:lnTo>
                <a:lnTo>
                  <a:pt x="162366" y="609219"/>
                </a:lnTo>
                <a:lnTo>
                  <a:pt x="160922" y="609700"/>
                </a:lnTo>
                <a:lnTo>
                  <a:pt x="159358" y="610061"/>
                </a:lnTo>
                <a:lnTo>
                  <a:pt x="158756" y="610121"/>
                </a:lnTo>
                <a:lnTo>
                  <a:pt x="157192" y="610543"/>
                </a:lnTo>
                <a:lnTo>
                  <a:pt x="155869" y="611084"/>
                </a:lnTo>
                <a:lnTo>
                  <a:pt x="155869" y="609580"/>
                </a:lnTo>
                <a:lnTo>
                  <a:pt x="155207" y="608136"/>
                </a:lnTo>
                <a:lnTo>
                  <a:pt x="152801" y="607294"/>
                </a:lnTo>
                <a:lnTo>
                  <a:pt x="152801" y="608257"/>
                </a:lnTo>
                <a:lnTo>
                  <a:pt x="154184" y="609400"/>
                </a:lnTo>
                <a:lnTo>
                  <a:pt x="153764" y="611505"/>
                </a:lnTo>
                <a:lnTo>
                  <a:pt x="151899" y="612888"/>
                </a:lnTo>
                <a:lnTo>
                  <a:pt x="150876" y="613490"/>
                </a:lnTo>
                <a:lnTo>
                  <a:pt x="149913" y="613249"/>
                </a:lnTo>
                <a:lnTo>
                  <a:pt x="150395" y="611204"/>
                </a:lnTo>
                <a:lnTo>
                  <a:pt x="148831" y="610723"/>
                </a:lnTo>
                <a:lnTo>
                  <a:pt x="148590" y="611144"/>
                </a:lnTo>
                <a:lnTo>
                  <a:pt x="148650" y="612347"/>
                </a:lnTo>
                <a:lnTo>
                  <a:pt x="147627" y="613791"/>
                </a:lnTo>
                <a:lnTo>
                  <a:pt x="145943" y="614694"/>
                </a:lnTo>
                <a:lnTo>
                  <a:pt x="145582" y="614453"/>
                </a:lnTo>
                <a:lnTo>
                  <a:pt x="144980" y="614333"/>
                </a:lnTo>
                <a:lnTo>
                  <a:pt x="144379" y="614092"/>
                </a:lnTo>
                <a:lnTo>
                  <a:pt x="140288" y="612888"/>
                </a:lnTo>
                <a:lnTo>
                  <a:pt x="139085" y="613009"/>
                </a:lnTo>
                <a:lnTo>
                  <a:pt x="138724" y="613009"/>
                </a:lnTo>
                <a:lnTo>
                  <a:pt x="138122" y="612888"/>
                </a:lnTo>
                <a:lnTo>
                  <a:pt x="137701" y="613069"/>
                </a:lnTo>
                <a:lnTo>
                  <a:pt x="138303" y="614753"/>
                </a:lnTo>
                <a:lnTo>
                  <a:pt x="138183" y="616137"/>
                </a:lnTo>
                <a:lnTo>
                  <a:pt x="136438" y="615957"/>
                </a:lnTo>
                <a:lnTo>
                  <a:pt x="134453" y="614573"/>
                </a:lnTo>
                <a:lnTo>
                  <a:pt x="133671" y="614573"/>
                </a:lnTo>
                <a:lnTo>
                  <a:pt x="133129" y="615054"/>
                </a:lnTo>
                <a:lnTo>
                  <a:pt x="131986" y="614874"/>
                </a:lnTo>
                <a:lnTo>
                  <a:pt x="130181" y="615476"/>
                </a:lnTo>
                <a:lnTo>
                  <a:pt x="130061" y="616257"/>
                </a:lnTo>
                <a:lnTo>
                  <a:pt x="130603" y="618664"/>
                </a:lnTo>
                <a:lnTo>
                  <a:pt x="130302" y="619145"/>
                </a:lnTo>
                <a:lnTo>
                  <a:pt x="128858" y="618904"/>
                </a:lnTo>
                <a:lnTo>
                  <a:pt x="128617" y="619085"/>
                </a:lnTo>
                <a:lnTo>
                  <a:pt x="127775" y="619025"/>
                </a:lnTo>
                <a:lnTo>
                  <a:pt x="127234" y="619626"/>
                </a:lnTo>
                <a:lnTo>
                  <a:pt x="126993" y="619807"/>
                </a:lnTo>
                <a:lnTo>
                  <a:pt x="126391" y="619686"/>
                </a:lnTo>
                <a:lnTo>
                  <a:pt x="126271" y="619867"/>
                </a:lnTo>
                <a:lnTo>
                  <a:pt x="125910" y="620589"/>
                </a:lnTo>
                <a:lnTo>
                  <a:pt x="126271" y="621611"/>
                </a:lnTo>
                <a:lnTo>
                  <a:pt x="126452" y="622093"/>
                </a:lnTo>
                <a:lnTo>
                  <a:pt x="127475" y="622333"/>
                </a:lnTo>
                <a:lnTo>
                  <a:pt x="127475" y="621732"/>
                </a:lnTo>
                <a:lnTo>
                  <a:pt x="127836" y="620649"/>
                </a:lnTo>
                <a:lnTo>
                  <a:pt x="128256" y="620047"/>
                </a:lnTo>
                <a:lnTo>
                  <a:pt x="129038" y="619747"/>
                </a:lnTo>
                <a:lnTo>
                  <a:pt x="129339" y="619867"/>
                </a:lnTo>
                <a:lnTo>
                  <a:pt x="128918" y="620288"/>
                </a:lnTo>
                <a:lnTo>
                  <a:pt x="128918" y="623296"/>
                </a:lnTo>
                <a:lnTo>
                  <a:pt x="127775" y="628349"/>
                </a:lnTo>
                <a:lnTo>
                  <a:pt x="126271" y="630214"/>
                </a:lnTo>
                <a:lnTo>
                  <a:pt x="123624" y="631658"/>
                </a:lnTo>
                <a:lnTo>
                  <a:pt x="123263" y="631778"/>
                </a:lnTo>
                <a:lnTo>
                  <a:pt x="121820" y="632260"/>
                </a:lnTo>
                <a:lnTo>
                  <a:pt x="120015" y="632861"/>
                </a:lnTo>
                <a:lnTo>
                  <a:pt x="118511" y="632681"/>
                </a:lnTo>
                <a:lnTo>
                  <a:pt x="117127" y="631778"/>
                </a:lnTo>
                <a:lnTo>
                  <a:pt x="115623" y="630876"/>
                </a:lnTo>
                <a:lnTo>
                  <a:pt x="114901" y="630635"/>
                </a:lnTo>
                <a:lnTo>
                  <a:pt x="114480" y="630395"/>
                </a:lnTo>
                <a:lnTo>
                  <a:pt x="114180" y="630034"/>
                </a:lnTo>
                <a:lnTo>
                  <a:pt x="113337" y="629492"/>
                </a:lnTo>
                <a:lnTo>
                  <a:pt x="113037" y="629372"/>
                </a:lnTo>
                <a:lnTo>
                  <a:pt x="112254" y="629372"/>
                </a:lnTo>
                <a:lnTo>
                  <a:pt x="111954" y="629191"/>
                </a:lnTo>
                <a:lnTo>
                  <a:pt x="111352" y="629071"/>
                </a:lnTo>
                <a:lnTo>
                  <a:pt x="110751" y="628951"/>
                </a:lnTo>
                <a:lnTo>
                  <a:pt x="109367" y="628891"/>
                </a:lnTo>
                <a:lnTo>
                  <a:pt x="108825" y="628891"/>
                </a:lnTo>
                <a:lnTo>
                  <a:pt x="108404" y="629252"/>
                </a:lnTo>
                <a:lnTo>
                  <a:pt x="108043" y="629552"/>
                </a:lnTo>
                <a:lnTo>
                  <a:pt x="107983" y="630455"/>
                </a:lnTo>
                <a:lnTo>
                  <a:pt x="107682" y="630876"/>
                </a:lnTo>
                <a:lnTo>
                  <a:pt x="107682" y="631297"/>
                </a:lnTo>
                <a:lnTo>
                  <a:pt x="107803" y="630876"/>
                </a:lnTo>
                <a:lnTo>
                  <a:pt x="107803" y="631237"/>
                </a:lnTo>
                <a:lnTo>
                  <a:pt x="107562" y="631658"/>
                </a:lnTo>
                <a:lnTo>
                  <a:pt x="107201" y="632681"/>
                </a:lnTo>
                <a:lnTo>
                  <a:pt x="107021" y="633282"/>
                </a:lnTo>
                <a:lnTo>
                  <a:pt x="106660" y="634064"/>
                </a:lnTo>
                <a:lnTo>
                  <a:pt x="106660" y="635087"/>
                </a:lnTo>
                <a:lnTo>
                  <a:pt x="106539" y="635388"/>
                </a:lnTo>
                <a:lnTo>
                  <a:pt x="106479" y="635989"/>
                </a:lnTo>
                <a:lnTo>
                  <a:pt x="106780" y="636952"/>
                </a:lnTo>
                <a:lnTo>
                  <a:pt x="106780" y="637734"/>
                </a:lnTo>
                <a:lnTo>
                  <a:pt x="106840" y="638155"/>
                </a:lnTo>
                <a:lnTo>
                  <a:pt x="106720" y="638817"/>
                </a:lnTo>
                <a:lnTo>
                  <a:pt x="106539" y="639839"/>
                </a:lnTo>
                <a:lnTo>
                  <a:pt x="106419" y="640561"/>
                </a:lnTo>
                <a:lnTo>
                  <a:pt x="105637" y="642065"/>
                </a:lnTo>
                <a:lnTo>
                  <a:pt x="105156" y="643269"/>
                </a:lnTo>
                <a:lnTo>
                  <a:pt x="103171" y="643870"/>
                </a:lnTo>
                <a:lnTo>
                  <a:pt x="102569" y="644231"/>
                </a:lnTo>
                <a:lnTo>
                  <a:pt x="102088" y="645013"/>
                </a:lnTo>
                <a:lnTo>
                  <a:pt x="101486" y="645253"/>
                </a:lnTo>
                <a:lnTo>
                  <a:pt x="100824" y="645494"/>
                </a:lnTo>
                <a:lnTo>
                  <a:pt x="100223" y="645434"/>
                </a:lnTo>
                <a:lnTo>
                  <a:pt x="99982" y="645314"/>
                </a:lnTo>
                <a:lnTo>
                  <a:pt x="99681" y="645314"/>
                </a:lnTo>
                <a:lnTo>
                  <a:pt x="99261" y="645193"/>
                </a:lnTo>
                <a:lnTo>
                  <a:pt x="98779" y="644893"/>
                </a:lnTo>
                <a:lnTo>
                  <a:pt x="97576" y="641765"/>
                </a:lnTo>
                <a:lnTo>
                  <a:pt x="97155" y="640140"/>
                </a:lnTo>
                <a:lnTo>
                  <a:pt x="96975" y="639839"/>
                </a:lnTo>
                <a:lnTo>
                  <a:pt x="96012" y="639057"/>
                </a:lnTo>
                <a:lnTo>
                  <a:pt x="95591" y="638516"/>
                </a:lnTo>
                <a:lnTo>
                  <a:pt x="95410" y="638155"/>
                </a:lnTo>
                <a:lnTo>
                  <a:pt x="94809" y="637553"/>
                </a:lnTo>
                <a:lnTo>
                  <a:pt x="93846" y="636711"/>
                </a:lnTo>
                <a:lnTo>
                  <a:pt x="93004" y="636110"/>
                </a:lnTo>
                <a:lnTo>
                  <a:pt x="92583" y="635568"/>
                </a:lnTo>
                <a:lnTo>
                  <a:pt x="91981" y="634967"/>
                </a:lnTo>
                <a:lnTo>
                  <a:pt x="90778" y="633824"/>
                </a:lnTo>
                <a:lnTo>
                  <a:pt x="90598" y="633523"/>
                </a:lnTo>
                <a:lnTo>
                  <a:pt x="90056" y="632741"/>
                </a:lnTo>
                <a:lnTo>
                  <a:pt x="89455" y="631357"/>
                </a:lnTo>
                <a:lnTo>
                  <a:pt x="88252" y="629011"/>
                </a:lnTo>
                <a:lnTo>
                  <a:pt x="86928" y="628409"/>
                </a:lnTo>
                <a:lnTo>
                  <a:pt x="84522" y="628109"/>
                </a:lnTo>
                <a:lnTo>
                  <a:pt x="83679" y="628289"/>
                </a:lnTo>
                <a:lnTo>
                  <a:pt x="83499" y="628590"/>
                </a:lnTo>
                <a:lnTo>
                  <a:pt x="82717" y="629191"/>
                </a:lnTo>
                <a:lnTo>
                  <a:pt x="82356" y="629312"/>
                </a:lnTo>
                <a:lnTo>
                  <a:pt x="80491" y="629312"/>
                </a:lnTo>
                <a:lnTo>
                  <a:pt x="79769" y="629432"/>
                </a:lnTo>
                <a:lnTo>
                  <a:pt x="78807" y="629853"/>
                </a:lnTo>
                <a:lnTo>
                  <a:pt x="78446" y="629853"/>
                </a:lnTo>
                <a:lnTo>
                  <a:pt x="75979" y="630034"/>
                </a:lnTo>
                <a:lnTo>
                  <a:pt x="74114" y="628229"/>
                </a:lnTo>
                <a:lnTo>
                  <a:pt x="73513" y="626605"/>
                </a:lnTo>
                <a:lnTo>
                  <a:pt x="73513" y="625883"/>
                </a:lnTo>
                <a:lnTo>
                  <a:pt x="73272" y="624559"/>
                </a:lnTo>
                <a:lnTo>
                  <a:pt x="72731" y="622935"/>
                </a:lnTo>
                <a:lnTo>
                  <a:pt x="72009" y="621732"/>
                </a:lnTo>
                <a:lnTo>
                  <a:pt x="70806" y="620769"/>
                </a:lnTo>
                <a:lnTo>
                  <a:pt x="70625" y="620709"/>
                </a:lnTo>
                <a:lnTo>
                  <a:pt x="70745" y="620589"/>
                </a:lnTo>
                <a:lnTo>
                  <a:pt x="69182" y="621190"/>
                </a:lnTo>
                <a:lnTo>
                  <a:pt x="69001" y="621190"/>
                </a:lnTo>
                <a:lnTo>
                  <a:pt x="68098" y="621431"/>
                </a:lnTo>
                <a:lnTo>
                  <a:pt x="67798" y="621672"/>
                </a:lnTo>
                <a:lnTo>
                  <a:pt x="67016" y="621672"/>
                </a:lnTo>
                <a:lnTo>
                  <a:pt x="65331" y="621852"/>
                </a:lnTo>
                <a:lnTo>
                  <a:pt x="64730" y="621852"/>
                </a:lnTo>
                <a:lnTo>
                  <a:pt x="59857" y="619085"/>
                </a:lnTo>
                <a:lnTo>
                  <a:pt x="56368" y="617821"/>
                </a:lnTo>
                <a:lnTo>
                  <a:pt x="55345" y="617100"/>
                </a:lnTo>
                <a:lnTo>
                  <a:pt x="55345" y="616077"/>
                </a:lnTo>
                <a:lnTo>
                  <a:pt x="55947" y="614934"/>
                </a:lnTo>
                <a:lnTo>
                  <a:pt x="57992" y="612528"/>
                </a:lnTo>
                <a:lnTo>
                  <a:pt x="60098" y="611264"/>
                </a:lnTo>
                <a:lnTo>
                  <a:pt x="61180" y="610121"/>
                </a:lnTo>
                <a:lnTo>
                  <a:pt x="61842" y="608497"/>
                </a:lnTo>
                <a:lnTo>
                  <a:pt x="61722" y="607835"/>
                </a:lnTo>
                <a:lnTo>
                  <a:pt x="60759" y="607354"/>
                </a:lnTo>
                <a:lnTo>
                  <a:pt x="55706" y="607595"/>
                </a:lnTo>
                <a:lnTo>
                  <a:pt x="55165" y="607775"/>
                </a:lnTo>
                <a:lnTo>
                  <a:pt x="54202" y="606993"/>
                </a:lnTo>
                <a:lnTo>
                  <a:pt x="52578" y="605670"/>
                </a:lnTo>
                <a:lnTo>
                  <a:pt x="51976" y="605309"/>
                </a:lnTo>
                <a:lnTo>
                  <a:pt x="51254" y="604767"/>
                </a:lnTo>
                <a:lnTo>
                  <a:pt x="50833" y="604286"/>
                </a:lnTo>
                <a:lnTo>
                  <a:pt x="49269" y="603685"/>
                </a:lnTo>
                <a:lnTo>
                  <a:pt x="48908" y="603805"/>
                </a:lnTo>
                <a:lnTo>
                  <a:pt x="47705" y="605369"/>
                </a:lnTo>
                <a:lnTo>
                  <a:pt x="47464" y="606091"/>
                </a:lnTo>
                <a:lnTo>
                  <a:pt x="46863" y="608016"/>
                </a:lnTo>
                <a:lnTo>
                  <a:pt x="46562" y="610061"/>
                </a:lnTo>
                <a:lnTo>
                  <a:pt x="46803" y="611565"/>
                </a:lnTo>
                <a:lnTo>
                  <a:pt x="46562" y="614152"/>
                </a:lnTo>
                <a:lnTo>
                  <a:pt x="45780" y="616678"/>
                </a:lnTo>
                <a:lnTo>
                  <a:pt x="45058" y="617882"/>
                </a:lnTo>
                <a:lnTo>
                  <a:pt x="44456" y="618784"/>
                </a:lnTo>
                <a:lnTo>
                  <a:pt x="43795" y="619626"/>
                </a:lnTo>
                <a:lnTo>
                  <a:pt x="42351" y="620408"/>
                </a:lnTo>
                <a:lnTo>
                  <a:pt x="39764" y="620890"/>
                </a:lnTo>
                <a:lnTo>
                  <a:pt x="38862" y="621190"/>
                </a:lnTo>
                <a:lnTo>
                  <a:pt x="36035" y="621912"/>
                </a:lnTo>
                <a:lnTo>
                  <a:pt x="34170" y="621852"/>
                </a:lnTo>
                <a:lnTo>
                  <a:pt x="33568" y="621431"/>
                </a:lnTo>
                <a:lnTo>
                  <a:pt x="32786" y="619506"/>
                </a:lnTo>
                <a:lnTo>
                  <a:pt x="31763" y="615716"/>
                </a:lnTo>
                <a:lnTo>
                  <a:pt x="31162" y="614694"/>
                </a:lnTo>
                <a:lnTo>
                  <a:pt x="29357" y="613671"/>
                </a:lnTo>
                <a:lnTo>
                  <a:pt x="26529" y="613129"/>
                </a:lnTo>
                <a:lnTo>
                  <a:pt x="23522" y="612829"/>
                </a:lnTo>
                <a:lnTo>
                  <a:pt x="22318" y="614152"/>
                </a:lnTo>
                <a:lnTo>
                  <a:pt x="22138" y="617039"/>
                </a:lnTo>
                <a:lnTo>
                  <a:pt x="20814" y="618243"/>
                </a:lnTo>
                <a:lnTo>
                  <a:pt x="18288" y="617220"/>
                </a:lnTo>
                <a:lnTo>
                  <a:pt x="15581" y="614453"/>
                </a:lnTo>
                <a:lnTo>
                  <a:pt x="14257" y="610964"/>
                </a:lnTo>
                <a:lnTo>
                  <a:pt x="13656" y="609640"/>
                </a:lnTo>
                <a:lnTo>
                  <a:pt x="13054" y="607535"/>
                </a:lnTo>
                <a:lnTo>
                  <a:pt x="13114" y="605971"/>
                </a:lnTo>
                <a:lnTo>
                  <a:pt x="12513" y="602000"/>
                </a:lnTo>
                <a:lnTo>
                  <a:pt x="11550" y="599534"/>
                </a:lnTo>
                <a:lnTo>
                  <a:pt x="9444" y="597428"/>
                </a:lnTo>
                <a:lnTo>
                  <a:pt x="8482" y="597428"/>
                </a:lnTo>
                <a:lnTo>
                  <a:pt x="6798" y="598330"/>
                </a:lnTo>
                <a:lnTo>
                  <a:pt x="6377" y="587262"/>
                </a:lnTo>
                <a:lnTo>
                  <a:pt x="962" y="587382"/>
                </a:lnTo>
                <a:lnTo>
                  <a:pt x="481" y="576313"/>
                </a:lnTo>
                <a:lnTo>
                  <a:pt x="782" y="576373"/>
                </a:lnTo>
                <a:lnTo>
                  <a:pt x="0" y="559830"/>
                </a:lnTo>
                <a:lnTo>
                  <a:pt x="0" y="556942"/>
                </a:lnTo>
                <a:lnTo>
                  <a:pt x="5414" y="556822"/>
                </a:lnTo>
                <a:lnTo>
                  <a:pt x="4271" y="526261"/>
                </a:lnTo>
                <a:lnTo>
                  <a:pt x="12393" y="525840"/>
                </a:lnTo>
                <a:lnTo>
                  <a:pt x="11069" y="492994"/>
                </a:lnTo>
                <a:lnTo>
                  <a:pt x="59797" y="491189"/>
                </a:lnTo>
                <a:lnTo>
                  <a:pt x="68039" y="490708"/>
                </a:lnTo>
                <a:lnTo>
                  <a:pt x="66655" y="457380"/>
                </a:lnTo>
                <a:lnTo>
                  <a:pt x="82897" y="456659"/>
                </a:lnTo>
                <a:lnTo>
                  <a:pt x="80852" y="408292"/>
                </a:lnTo>
                <a:lnTo>
                  <a:pt x="79168" y="413405"/>
                </a:lnTo>
                <a:lnTo>
                  <a:pt x="78265" y="414247"/>
                </a:lnTo>
                <a:lnTo>
                  <a:pt x="76581" y="414608"/>
                </a:lnTo>
                <a:lnTo>
                  <a:pt x="72731" y="412022"/>
                </a:lnTo>
                <a:lnTo>
                  <a:pt x="69843" y="412142"/>
                </a:lnTo>
                <a:lnTo>
                  <a:pt x="68039" y="413345"/>
                </a:lnTo>
                <a:lnTo>
                  <a:pt x="66294" y="374242"/>
                </a:lnTo>
                <a:lnTo>
                  <a:pt x="73934" y="373941"/>
                </a:lnTo>
                <a:lnTo>
                  <a:pt x="70926" y="306926"/>
                </a:lnTo>
                <a:lnTo>
                  <a:pt x="70325" y="308670"/>
                </a:lnTo>
                <a:lnTo>
                  <a:pt x="68520" y="308189"/>
                </a:lnTo>
                <a:lnTo>
                  <a:pt x="67196" y="308790"/>
                </a:lnTo>
                <a:lnTo>
                  <a:pt x="66053" y="307828"/>
                </a:lnTo>
                <a:lnTo>
                  <a:pt x="63948" y="310715"/>
                </a:lnTo>
                <a:lnTo>
                  <a:pt x="64790" y="312460"/>
                </a:lnTo>
                <a:lnTo>
                  <a:pt x="64068" y="313904"/>
                </a:lnTo>
                <a:lnTo>
                  <a:pt x="62745" y="314626"/>
                </a:lnTo>
                <a:lnTo>
                  <a:pt x="59376" y="314325"/>
                </a:lnTo>
                <a:lnTo>
                  <a:pt x="58774" y="312941"/>
                </a:lnTo>
                <a:lnTo>
                  <a:pt x="55285" y="310415"/>
                </a:lnTo>
                <a:lnTo>
                  <a:pt x="53841" y="310234"/>
                </a:lnTo>
                <a:lnTo>
                  <a:pt x="51675" y="313302"/>
                </a:lnTo>
                <a:lnTo>
                  <a:pt x="53601" y="313904"/>
                </a:lnTo>
                <a:lnTo>
                  <a:pt x="52939" y="316250"/>
                </a:lnTo>
                <a:lnTo>
                  <a:pt x="54262" y="316190"/>
                </a:lnTo>
                <a:lnTo>
                  <a:pt x="54683" y="317634"/>
                </a:lnTo>
                <a:lnTo>
                  <a:pt x="56669" y="318235"/>
                </a:lnTo>
                <a:lnTo>
                  <a:pt x="56548" y="319438"/>
                </a:lnTo>
                <a:lnTo>
                  <a:pt x="57571" y="320461"/>
                </a:lnTo>
                <a:lnTo>
                  <a:pt x="56849" y="322206"/>
                </a:lnTo>
                <a:lnTo>
                  <a:pt x="53841" y="321544"/>
                </a:lnTo>
                <a:lnTo>
                  <a:pt x="54022" y="320281"/>
                </a:lnTo>
                <a:lnTo>
                  <a:pt x="52277" y="320762"/>
                </a:lnTo>
                <a:lnTo>
                  <a:pt x="50773" y="320221"/>
                </a:lnTo>
                <a:lnTo>
                  <a:pt x="49329" y="318596"/>
                </a:lnTo>
                <a:lnTo>
                  <a:pt x="48307" y="319078"/>
                </a:lnTo>
                <a:lnTo>
                  <a:pt x="47284" y="321364"/>
                </a:lnTo>
                <a:lnTo>
                  <a:pt x="46081" y="321063"/>
                </a:lnTo>
                <a:lnTo>
                  <a:pt x="45479" y="322025"/>
                </a:lnTo>
                <a:lnTo>
                  <a:pt x="43554" y="320822"/>
                </a:lnTo>
                <a:lnTo>
                  <a:pt x="42892" y="309091"/>
                </a:lnTo>
                <a:lnTo>
                  <a:pt x="42652" y="292427"/>
                </a:lnTo>
                <a:lnTo>
                  <a:pt x="42050" y="275403"/>
                </a:lnTo>
                <a:lnTo>
                  <a:pt x="75017" y="273899"/>
                </a:lnTo>
                <a:lnTo>
                  <a:pt x="88372" y="273357"/>
                </a:lnTo>
                <a:lnTo>
                  <a:pt x="107382" y="272395"/>
                </a:lnTo>
                <a:lnTo>
                  <a:pt x="105336" y="230946"/>
                </a:lnTo>
                <a:lnTo>
                  <a:pt x="140047" y="229202"/>
                </a:lnTo>
                <a:lnTo>
                  <a:pt x="148590" y="228841"/>
                </a:lnTo>
                <a:lnTo>
                  <a:pt x="170187" y="227818"/>
                </a:lnTo>
                <a:lnTo>
                  <a:pt x="187753" y="226855"/>
                </a:lnTo>
                <a:lnTo>
                  <a:pt x="188113" y="229623"/>
                </a:lnTo>
                <a:lnTo>
                  <a:pt x="189437" y="230826"/>
                </a:lnTo>
                <a:lnTo>
                  <a:pt x="189497" y="234616"/>
                </a:lnTo>
                <a:lnTo>
                  <a:pt x="190460" y="237383"/>
                </a:lnTo>
                <a:lnTo>
                  <a:pt x="190279" y="239789"/>
                </a:lnTo>
                <a:lnTo>
                  <a:pt x="192986" y="241654"/>
                </a:lnTo>
                <a:lnTo>
                  <a:pt x="195934" y="241474"/>
                </a:lnTo>
                <a:lnTo>
                  <a:pt x="197318" y="243279"/>
                </a:lnTo>
                <a:lnTo>
                  <a:pt x="198701" y="243639"/>
                </a:lnTo>
                <a:lnTo>
                  <a:pt x="199784" y="242436"/>
                </a:lnTo>
                <a:lnTo>
                  <a:pt x="201769" y="239248"/>
                </a:lnTo>
                <a:lnTo>
                  <a:pt x="203153" y="239308"/>
                </a:lnTo>
                <a:lnTo>
                  <a:pt x="205439" y="238466"/>
                </a:lnTo>
                <a:lnTo>
                  <a:pt x="208507" y="237864"/>
                </a:lnTo>
                <a:lnTo>
                  <a:pt x="213620" y="235699"/>
                </a:lnTo>
                <a:lnTo>
                  <a:pt x="216688" y="235097"/>
                </a:lnTo>
                <a:lnTo>
                  <a:pt x="219335" y="235939"/>
                </a:lnTo>
                <a:lnTo>
                  <a:pt x="222343" y="236060"/>
                </a:lnTo>
                <a:lnTo>
                  <a:pt x="226073" y="234255"/>
                </a:lnTo>
                <a:lnTo>
                  <a:pt x="225592" y="228239"/>
                </a:lnTo>
                <a:lnTo>
                  <a:pt x="225171" y="219215"/>
                </a:lnTo>
                <a:lnTo>
                  <a:pt x="223246" y="218734"/>
                </a:lnTo>
                <a:lnTo>
                  <a:pt x="222103" y="219336"/>
                </a:lnTo>
                <a:lnTo>
                  <a:pt x="221321" y="218313"/>
                </a:lnTo>
                <a:lnTo>
                  <a:pt x="218072" y="218313"/>
                </a:lnTo>
                <a:lnTo>
                  <a:pt x="217711" y="217170"/>
                </a:lnTo>
                <a:lnTo>
                  <a:pt x="215906" y="216207"/>
                </a:lnTo>
                <a:lnTo>
                  <a:pt x="214583" y="216448"/>
                </a:lnTo>
                <a:lnTo>
                  <a:pt x="213200" y="215847"/>
                </a:lnTo>
                <a:lnTo>
                  <a:pt x="211635" y="212237"/>
                </a:lnTo>
                <a:lnTo>
                  <a:pt x="210914" y="208628"/>
                </a:lnTo>
                <a:lnTo>
                  <a:pt x="210252" y="206462"/>
                </a:lnTo>
                <a:lnTo>
                  <a:pt x="207665" y="206702"/>
                </a:lnTo>
                <a:lnTo>
                  <a:pt x="205680" y="206221"/>
                </a:lnTo>
                <a:lnTo>
                  <a:pt x="204055" y="204717"/>
                </a:lnTo>
                <a:lnTo>
                  <a:pt x="203935" y="203093"/>
                </a:lnTo>
                <a:lnTo>
                  <a:pt x="201830" y="203695"/>
                </a:lnTo>
                <a:lnTo>
                  <a:pt x="200025" y="205078"/>
                </a:lnTo>
                <a:lnTo>
                  <a:pt x="199423" y="204838"/>
                </a:lnTo>
                <a:lnTo>
                  <a:pt x="200626" y="202431"/>
                </a:lnTo>
                <a:lnTo>
                  <a:pt x="199544" y="201228"/>
                </a:lnTo>
                <a:lnTo>
                  <a:pt x="200025" y="199724"/>
                </a:lnTo>
                <a:lnTo>
                  <a:pt x="201830" y="197619"/>
                </a:lnTo>
                <a:lnTo>
                  <a:pt x="204116" y="196536"/>
                </a:lnTo>
                <a:lnTo>
                  <a:pt x="204838" y="195032"/>
                </a:lnTo>
                <a:lnTo>
                  <a:pt x="204236" y="193107"/>
                </a:lnTo>
                <a:lnTo>
                  <a:pt x="205138" y="191182"/>
                </a:lnTo>
                <a:lnTo>
                  <a:pt x="205138" y="188956"/>
                </a:lnTo>
                <a:lnTo>
                  <a:pt x="201228" y="186189"/>
                </a:lnTo>
                <a:lnTo>
                  <a:pt x="198100" y="184986"/>
                </a:lnTo>
                <a:lnTo>
                  <a:pt x="196536" y="183903"/>
                </a:lnTo>
                <a:lnTo>
                  <a:pt x="196415" y="182880"/>
                </a:lnTo>
                <a:lnTo>
                  <a:pt x="199724" y="183000"/>
                </a:lnTo>
                <a:lnTo>
                  <a:pt x="200205" y="181196"/>
                </a:lnTo>
                <a:lnTo>
                  <a:pt x="197679" y="178308"/>
                </a:lnTo>
                <a:lnTo>
                  <a:pt x="197258" y="177165"/>
                </a:lnTo>
                <a:lnTo>
                  <a:pt x="197498" y="174157"/>
                </a:lnTo>
                <a:lnTo>
                  <a:pt x="196295" y="173375"/>
                </a:lnTo>
                <a:lnTo>
                  <a:pt x="193648" y="172834"/>
                </a:lnTo>
                <a:lnTo>
                  <a:pt x="193829" y="174217"/>
                </a:lnTo>
                <a:lnTo>
                  <a:pt x="191903" y="173616"/>
                </a:lnTo>
                <a:lnTo>
                  <a:pt x="189617" y="170608"/>
                </a:lnTo>
                <a:lnTo>
                  <a:pt x="189437" y="168262"/>
                </a:lnTo>
                <a:lnTo>
                  <a:pt x="173134" y="169104"/>
                </a:lnTo>
                <a:lnTo>
                  <a:pt x="172834" y="163690"/>
                </a:lnTo>
                <a:lnTo>
                  <a:pt x="173134" y="161885"/>
                </a:lnTo>
                <a:lnTo>
                  <a:pt x="172653" y="160080"/>
                </a:lnTo>
                <a:lnTo>
                  <a:pt x="171330" y="160983"/>
                </a:lnTo>
                <a:lnTo>
                  <a:pt x="167901" y="161103"/>
                </a:lnTo>
                <a:lnTo>
                  <a:pt x="167540" y="155568"/>
                </a:lnTo>
                <a:lnTo>
                  <a:pt x="167359" y="150034"/>
                </a:lnTo>
                <a:lnTo>
                  <a:pt x="164652" y="150154"/>
                </a:lnTo>
                <a:lnTo>
                  <a:pt x="164171" y="141852"/>
                </a:lnTo>
                <a:lnTo>
                  <a:pt x="165374" y="141130"/>
                </a:lnTo>
                <a:lnTo>
                  <a:pt x="167901" y="141130"/>
                </a:lnTo>
                <a:lnTo>
                  <a:pt x="169585" y="140589"/>
                </a:lnTo>
                <a:lnTo>
                  <a:pt x="169525" y="138784"/>
                </a:lnTo>
                <a:lnTo>
                  <a:pt x="158696" y="139386"/>
                </a:lnTo>
                <a:lnTo>
                  <a:pt x="157974" y="125610"/>
                </a:lnTo>
                <a:lnTo>
                  <a:pt x="160621" y="125489"/>
                </a:lnTo>
                <a:lnTo>
                  <a:pt x="160321" y="119895"/>
                </a:lnTo>
                <a:lnTo>
                  <a:pt x="129099" y="121399"/>
                </a:lnTo>
                <a:lnTo>
                  <a:pt x="126030" y="57631"/>
                </a:lnTo>
                <a:lnTo>
                  <a:pt x="123744" y="11731"/>
                </a:lnTo>
                <a:lnTo>
                  <a:pt x="127956" y="11430"/>
                </a:lnTo>
                <a:lnTo>
                  <a:pt x="159839" y="9806"/>
                </a:lnTo>
                <a:lnTo>
                  <a:pt x="163870" y="9505"/>
                </a:lnTo>
                <a:lnTo>
                  <a:pt x="185406" y="8422"/>
                </a:lnTo>
                <a:lnTo>
                  <a:pt x="196476" y="7820"/>
                </a:lnTo>
                <a:lnTo>
                  <a:pt x="204898" y="7399"/>
                </a:lnTo>
                <a:lnTo>
                  <a:pt x="246106" y="4993"/>
                </a:lnTo>
                <a:lnTo>
                  <a:pt x="259100" y="4211"/>
                </a:lnTo>
                <a:lnTo>
                  <a:pt x="260664" y="4151"/>
                </a:lnTo>
                <a:lnTo>
                  <a:pt x="268304" y="3670"/>
                </a:lnTo>
                <a:lnTo>
                  <a:pt x="283765" y="2827"/>
                </a:lnTo>
                <a:lnTo>
                  <a:pt x="287795" y="2647"/>
                </a:lnTo>
                <a:lnTo>
                  <a:pt x="296819" y="2045"/>
                </a:lnTo>
                <a:lnTo>
                  <a:pt x="298804" y="1985"/>
                </a:lnTo>
                <a:lnTo>
                  <a:pt x="310595" y="1263"/>
                </a:lnTo>
                <a:lnTo>
                  <a:pt x="312279" y="1203"/>
                </a:lnTo>
                <a:lnTo>
                  <a:pt x="316491" y="842"/>
                </a:lnTo>
                <a:lnTo>
                  <a:pt x="316731" y="842"/>
                </a:lnTo>
                <a:lnTo>
                  <a:pt x="319739" y="662"/>
                </a:lnTo>
                <a:lnTo>
                  <a:pt x="321183" y="541"/>
                </a:lnTo>
                <a:lnTo>
                  <a:pt x="328702" y="60"/>
                </a:lnTo>
                <a:lnTo>
                  <a:pt x="330688" y="0"/>
                </a:lnTo>
                <a:lnTo>
                  <a:pt x="330928" y="5294"/>
                </a:lnTo>
                <a:lnTo>
                  <a:pt x="331109" y="6918"/>
                </a:lnTo>
                <a:lnTo>
                  <a:pt x="331229" y="9084"/>
                </a:lnTo>
                <a:lnTo>
                  <a:pt x="331710" y="16604"/>
                </a:lnTo>
                <a:lnTo>
                  <a:pt x="332011" y="22619"/>
                </a:lnTo>
                <a:lnTo>
                  <a:pt x="332132" y="23762"/>
                </a:lnTo>
                <a:lnTo>
                  <a:pt x="332312" y="27552"/>
                </a:lnTo>
                <a:lnTo>
                  <a:pt x="332492" y="29056"/>
                </a:lnTo>
                <a:lnTo>
                  <a:pt x="332793" y="34711"/>
                </a:lnTo>
                <a:lnTo>
                  <a:pt x="333094" y="38742"/>
                </a:lnTo>
                <a:lnTo>
                  <a:pt x="333395" y="42171"/>
                </a:lnTo>
                <a:lnTo>
                  <a:pt x="333575" y="46141"/>
                </a:lnTo>
                <a:lnTo>
                  <a:pt x="333816" y="49751"/>
                </a:lnTo>
                <a:lnTo>
                  <a:pt x="334237" y="55887"/>
                </a:lnTo>
                <a:lnTo>
                  <a:pt x="334658" y="62745"/>
                </a:lnTo>
                <a:lnTo>
                  <a:pt x="334658" y="62985"/>
                </a:lnTo>
                <a:lnTo>
                  <a:pt x="335260" y="71227"/>
                </a:lnTo>
                <a:lnTo>
                  <a:pt x="335500" y="76401"/>
                </a:lnTo>
                <a:lnTo>
                  <a:pt x="336343" y="88131"/>
                </a:lnTo>
                <a:lnTo>
                  <a:pt x="336343" y="88793"/>
                </a:lnTo>
                <a:lnTo>
                  <a:pt x="336583" y="91921"/>
                </a:lnTo>
                <a:lnTo>
                  <a:pt x="336764" y="95290"/>
                </a:lnTo>
                <a:lnTo>
                  <a:pt x="339591" y="109848"/>
                </a:lnTo>
                <a:lnTo>
                  <a:pt x="340193" y="112856"/>
                </a:lnTo>
                <a:lnTo>
                  <a:pt x="342358" y="124587"/>
                </a:lnTo>
                <a:lnTo>
                  <a:pt x="342780" y="126632"/>
                </a:lnTo>
                <a:lnTo>
                  <a:pt x="343682" y="131626"/>
                </a:lnTo>
                <a:lnTo>
                  <a:pt x="344765" y="136979"/>
                </a:lnTo>
                <a:lnTo>
                  <a:pt x="346750" y="146785"/>
                </a:lnTo>
                <a:lnTo>
                  <a:pt x="347773" y="151838"/>
                </a:lnTo>
                <a:lnTo>
                  <a:pt x="348013" y="153162"/>
                </a:lnTo>
                <a:lnTo>
                  <a:pt x="348194" y="153703"/>
                </a:lnTo>
                <a:lnTo>
                  <a:pt x="348314" y="154666"/>
                </a:lnTo>
                <a:lnTo>
                  <a:pt x="348675" y="156110"/>
                </a:lnTo>
                <a:lnTo>
                  <a:pt x="348675" y="156531"/>
                </a:lnTo>
                <a:lnTo>
                  <a:pt x="349758" y="161644"/>
                </a:lnTo>
                <a:lnTo>
                  <a:pt x="349999" y="162487"/>
                </a:lnTo>
                <a:lnTo>
                  <a:pt x="350420" y="164893"/>
                </a:lnTo>
                <a:lnTo>
                  <a:pt x="350901" y="167419"/>
                </a:lnTo>
                <a:lnTo>
                  <a:pt x="351081" y="168141"/>
                </a:lnTo>
                <a:lnTo>
                  <a:pt x="351442" y="169705"/>
                </a:lnTo>
                <a:lnTo>
                  <a:pt x="351563" y="170307"/>
                </a:lnTo>
                <a:lnTo>
                  <a:pt x="352465" y="174879"/>
                </a:lnTo>
                <a:lnTo>
                  <a:pt x="354871" y="186309"/>
                </a:lnTo>
                <a:lnTo>
                  <a:pt x="355473" y="189437"/>
                </a:lnTo>
                <a:lnTo>
                  <a:pt x="356014" y="191843"/>
                </a:lnTo>
                <a:lnTo>
                  <a:pt x="357638" y="199965"/>
                </a:lnTo>
                <a:lnTo>
                  <a:pt x="358420" y="203935"/>
                </a:lnTo>
                <a:lnTo>
                  <a:pt x="358902" y="206221"/>
                </a:lnTo>
                <a:lnTo>
                  <a:pt x="359142" y="207244"/>
                </a:lnTo>
                <a:lnTo>
                  <a:pt x="360827" y="215365"/>
                </a:lnTo>
                <a:lnTo>
                  <a:pt x="361609" y="219396"/>
                </a:lnTo>
                <a:lnTo>
                  <a:pt x="361910" y="220840"/>
                </a:lnTo>
                <a:lnTo>
                  <a:pt x="362511" y="223968"/>
                </a:lnTo>
                <a:lnTo>
                  <a:pt x="363053" y="226675"/>
                </a:lnTo>
                <a:lnTo>
                  <a:pt x="364256" y="232330"/>
                </a:lnTo>
                <a:lnTo>
                  <a:pt x="364617" y="234255"/>
                </a:lnTo>
                <a:lnTo>
                  <a:pt x="366301" y="242978"/>
                </a:lnTo>
                <a:lnTo>
                  <a:pt x="367083" y="246407"/>
                </a:lnTo>
                <a:lnTo>
                  <a:pt x="369189" y="256754"/>
                </a:lnTo>
                <a:lnTo>
                  <a:pt x="369730" y="259401"/>
                </a:lnTo>
                <a:lnTo>
                  <a:pt x="370272" y="262469"/>
                </a:lnTo>
                <a:lnTo>
                  <a:pt x="370994" y="266018"/>
                </a:lnTo>
                <a:lnTo>
                  <a:pt x="371475" y="268064"/>
                </a:lnTo>
                <a:lnTo>
                  <a:pt x="373580" y="278832"/>
                </a:lnTo>
                <a:lnTo>
                  <a:pt x="374062" y="281419"/>
                </a:lnTo>
                <a:lnTo>
                  <a:pt x="374483" y="283404"/>
                </a:lnTo>
                <a:lnTo>
                  <a:pt x="374603" y="284366"/>
                </a:lnTo>
                <a:lnTo>
                  <a:pt x="374723" y="284787"/>
                </a:lnTo>
                <a:lnTo>
                  <a:pt x="376468" y="292728"/>
                </a:lnTo>
                <a:lnTo>
                  <a:pt x="376468" y="293270"/>
                </a:lnTo>
                <a:lnTo>
                  <a:pt x="376588" y="293691"/>
                </a:lnTo>
                <a:lnTo>
                  <a:pt x="376829" y="294894"/>
                </a:lnTo>
                <a:lnTo>
                  <a:pt x="376949" y="295676"/>
                </a:lnTo>
                <a:lnTo>
                  <a:pt x="378273" y="301511"/>
                </a:lnTo>
                <a:lnTo>
                  <a:pt x="378814" y="304038"/>
                </a:lnTo>
                <a:lnTo>
                  <a:pt x="378213" y="304940"/>
                </a:lnTo>
                <a:lnTo>
                  <a:pt x="378513" y="305542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" name="Freeform: Shape 323" title="OK-3">
            <a:extLst>
              <a:ext uri="{FF2B5EF4-FFF2-40B4-BE49-F238E27FC236}">
                <a16:creationId xmlns:a16="http://schemas.microsoft.com/office/drawing/2014/main" id="{AFDF740F-D493-0A54-13FB-1F20923AFF1D}"/>
              </a:ext>
            </a:extLst>
          </p:cNvPr>
          <p:cNvSpPr/>
          <p:nvPr/>
        </p:nvSpPr>
        <p:spPr>
          <a:xfrm>
            <a:off x="4048198" y="4132982"/>
            <a:ext cx="846151" cy="403828"/>
          </a:xfrm>
          <a:custGeom>
            <a:avLst/>
            <a:gdLst>
              <a:gd name="connsiteX0" fmla="*/ 995553 w 1059080"/>
              <a:gd name="connsiteY0" fmla="*/ 2587 h 523433"/>
              <a:gd name="connsiteX1" fmla="*/ 1008668 w 1059080"/>
              <a:gd name="connsiteY1" fmla="*/ 1865 h 523433"/>
              <a:gd name="connsiteX2" fmla="*/ 1010412 w 1059080"/>
              <a:gd name="connsiteY2" fmla="*/ 1865 h 523433"/>
              <a:gd name="connsiteX3" fmla="*/ 1032671 w 1059080"/>
              <a:gd name="connsiteY3" fmla="*/ 842 h 523433"/>
              <a:gd name="connsiteX4" fmla="*/ 1044161 w 1059080"/>
              <a:gd name="connsiteY4" fmla="*/ 361 h 523433"/>
              <a:gd name="connsiteX5" fmla="*/ 1051259 w 1059080"/>
              <a:gd name="connsiteY5" fmla="*/ 0 h 523433"/>
              <a:gd name="connsiteX6" fmla="*/ 1053545 w 1059080"/>
              <a:gd name="connsiteY6" fmla="*/ 45961 h 523433"/>
              <a:gd name="connsiteX7" fmla="*/ 1056613 w 1059080"/>
              <a:gd name="connsiteY7" fmla="*/ 109728 h 523433"/>
              <a:gd name="connsiteX8" fmla="*/ 1059080 w 1059080"/>
              <a:gd name="connsiteY8" fmla="*/ 159659 h 523433"/>
              <a:gd name="connsiteX9" fmla="*/ 1045545 w 1059080"/>
              <a:gd name="connsiteY9" fmla="*/ 160501 h 523433"/>
              <a:gd name="connsiteX10" fmla="*/ 1030505 w 1059080"/>
              <a:gd name="connsiteY10" fmla="*/ 161103 h 523433"/>
              <a:gd name="connsiteX11" fmla="*/ 1014262 w 1059080"/>
              <a:gd name="connsiteY11" fmla="*/ 161644 h 523433"/>
              <a:gd name="connsiteX12" fmla="*/ 1014924 w 1059080"/>
              <a:gd name="connsiteY12" fmla="*/ 178188 h 523433"/>
              <a:gd name="connsiteX13" fmla="*/ 1020458 w 1059080"/>
              <a:gd name="connsiteY13" fmla="*/ 177947 h 523433"/>
              <a:gd name="connsiteX14" fmla="*/ 1020579 w 1059080"/>
              <a:gd name="connsiteY14" fmla="*/ 180594 h 523433"/>
              <a:gd name="connsiteX15" fmla="*/ 1019195 w 1059080"/>
              <a:gd name="connsiteY15" fmla="*/ 181917 h 523433"/>
              <a:gd name="connsiteX16" fmla="*/ 1019195 w 1059080"/>
              <a:gd name="connsiteY16" fmla="*/ 183542 h 523433"/>
              <a:gd name="connsiteX17" fmla="*/ 1020639 w 1059080"/>
              <a:gd name="connsiteY17" fmla="*/ 183482 h 523433"/>
              <a:gd name="connsiteX18" fmla="*/ 1020880 w 1059080"/>
              <a:gd name="connsiteY18" fmla="*/ 188414 h 523433"/>
              <a:gd name="connsiteX19" fmla="*/ 1024008 w 1059080"/>
              <a:gd name="connsiteY19" fmla="*/ 188234 h 523433"/>
              <a:gd name="connsiteX20" fmla="*/ 1025813 w 1059080"/>
              <a:gd name="connsiteY20" fmla="*/ 189437 h 523433"/>
              <a:gd name="connsiteX21" fmla="*/ 1026474 w 1059080"/>
              <a:gd name="connsiteY21" fmla="*/ 191723 h 523433"/>
              <a:gd name="connsiteX22" fmla="*/ 1029181 w 1059080"/>
              <a:gd name="connsiteY22" fmla="*/ 191362 h 523433"/>
              <a:gd name="connsiteX23" fmla="*/ 1029302 w 1059080"/>
              <a:gd name="connsiteY23" fmla="*/ 194129 h 523433"/>
              <a:gd name="connsiteX24" fmla="*/ 1032069 w 1059080"/>
              <a:gd name="connsiteY24" fmla="*/ 194129 h 523433"/>
              <a:gd name="connsiteX25" fmla="*/ 1032189 w 1059080"/>
              <a:gd name="connsiteY25" fmla="*/ 196897 h 523433"/>
              <a:gd name="connsiteX26" fmla="*/ 1040311 w 1059080"/>
              <a:gd name="connsiteY26" fmla="*/ 196536 h 523433"/>
              <a:gd name="connsiteX27" fmla="*/ 1040431 w 1059080"/>
              <a:gd name="connsiteY27" fmla="*/ 199122 h 523433"/>
              <a:gd name="connsiteX28" fmla="*/ 1043138 w 1059080"/>
              <a:gd name="connsiteY28" fmla="*/ 199002 h 523433"/>
              <a:gd name="connsiteX29" fmla="*/ 1043499 w 1059080"/>
              <a:gd name="connsiteY29" fmla="*/ 201709 h 523433"/>
              <a:gd name="connsiteX30" fmla="*/ 1042416 w 1059080"/>
              <a:gd name="connsiteY30" fmla="*/ 202311 h 523433"/>
              <a:gd name="connsiteX31" fmla="*/ 1042476 w 1059080"/>
              <a:gd name="connsiteY31" fmla="*/ 203755 h 523433"/>
              <a:gd name="connsiteX32" fmla="*/ 1041454 w 1059080"/>
              <a:gd name="connsiteY32" fmla="*/ 203755 h 523433"/>
              <a:gd name="connsiteX33" fmla="*/ 1041875 w 1059080"/>
              <a:gd name="connsiteY33" fmla="*/ 206161 h 523433"/>
              <a:gd name="connsiteX34" fmla="*/ 1040792 w 1059080"/>
              <a:gd name="connsiteY34" fmla="*/ 207304 h 523433"/>
              <a:gd name="connsiteX35" fmla="*/ 1040972 w 1059080"/>
              <a:gd name="connsiteY35" fmla="*/ 210372 h 523433"/>
              <a:gd name="connsiteX36" fmla="*/ 1040491 w 1059080"/>
              <a:gd name="connsiteY36" fmla="*/ 210372 h 523433"/>
              <a:gd name="connsiteX37" fmla="*/ 1041093 w 1059080"/>
              <a:gd name="connsiteY37" fmla="*/ 218554 h 523433"/>
              <a:gd name="connsiteX38" fmla="*/ 1041273 w 1059080"/>
              <a:gd name="connsiteY38" fmla="*/ 218794 h 523433"/>
              <a:gd name="connsiteX39" fmla="*/ 1032851 w 1059080"/>
              <a:gd name="connsiteY39" fmla="*/ 219215 h 523433"/>
              <a:gd name="connsiteX40" fmla="*/ 1034896 w 1059080"/>
              <a:gd name="connsiteY40" fmla="*/ 260724 h 523433"/>
              <a:gd name="connsiteX41" fmla="*/ 1015887 w 1059080"/>
              <a:gd name="connsiteY41" fmla="*/ 261627 h 523433"/>
              <a:gd name="connsiteX42" fmla="*/ 1002531 w 1059080"/>
              <a:gd name="connsiteY42" fmla="*/ 262228 h 523433"/>
              <a:gd name="connsiteX43" fmla="*/ 969565 w 1059080"/>
              <a:gd name="connsiteY43" fmla="*/ 263672 h 523433"/>
              <a:gd name="connsiteX44" fmla="*/ 968783 w 1059080"/>
              <a:gd name="connsiteY44" fmla="*/ 240692 h 523433"/>
              <a:gd name="connsiteX45" fmla="*/ 967279 w 1059080"/>
              <a:gd name="connsiteY45" fmla="*/ 205981 h 523433"/>
              <a:gd name="connsiteX46" fmla="*/ 958375 w 1059080"/>
              <a:gd name="connsiteY46" fmla="*/ 206221 h 523433"/>
              <a:gd name="connsiteX47" fmla="*/ 937982 w 1059080"/>
              <a:gd name="connsiteY47" fmla="*/ 207063 h 523433"/>
              <a:gd name="connsiteX48" fmla="*/ 923304 w 1059080"/>
              <a:gd name="connsiteY48" fmla="*/ 207785 h 523433"/>
              <a:gd name="connsiteX49" fmla="*/ 917889 w 1059080"/>
              <a:gd name="connsiteY49" fmla="*/ 207906 h 523433"/>
              <a:gd name="connsiteX50" fmla="*/ 888171 w 1059080"/>
              <a:gd name="connsiteY50" fmla="*/ 209109 h 523433"/>
              <a:gd name="connsiteX51" fmla="*/ 888051 w 1059080"/>
              <a:gd name="connsiteY51" fmla="*/ 205860 h 523433"/>
              <a:gd name="connsiteX52" fmla="*/ 887690 w 1059080"/>
              <a:gd name="connsiteY52" fmla="*/ 206702 h 523433"/>
              <a:gd name="connsiteX53" fmla="*/ 885284 w 1059080"/>
              <a:gd name="connsiteY53" fmla="*/ 208628 h 523433"/>
              <a:gd name="connsiteX54" fmla="*/ 883359 w 1059080"/>
              <a:gd name="connsiteY54" fmla="*/ 209410 h 523433"/>
              <a:gd name="connsiteX55" fmla="*/ 880712 w 1059080"/>
              <a:gd name="connsiteY55" fmla="*/ 209470 h 523433"/>
              <a:gd name="connsiteX56" fmla="*/ 878546 w 1059080"/>
              <a:gd name="connsiteY56" fmla="*/ 208868 h 523433"/>
              <a:gd name="connsiteX57" fmla="*/ 875719 w 1059080"/>
              <a:gd name="connsiteY57" fmla="*/ 205259 h 523433"/>
              <a:gd name="connsiteX58" fmla="*/ 872410 w 1059080"/>
              <a:gd name="connsiteY58" fmla="*/ 203935 h 523433"/>
              <a:gd name="connsiteX59" fmla="*/ 867417 w 1059080"/>
              <a:gd name="connsiteY59" fmla="*/ 203935 h 523433"/>
              <a:gd name="connsiteX60" fmla="*/ 865793 w 1059080"/>
              <a:gd name="connsiteY60" fmla="*/ 202612 h 523433"/>
              <a:gd name="connsiteX61" fmla="*/ 865432 w 1059080"/>
              <a:gd name="connsiteY61" fmla="*/ 199483 h 523433"/>
              <a:gd name="connsiteX62" fmla="*/ 864349 w 1059080"/>
              <a:gd name="connsiteY62" fmla="*/ 197799 h 523433"/>
              <a:gd name="connsiteX63" fmla="*/ 862183 w 1059080"/>
              <a:gd name="connsiteY63" fmla="*/ 196897 h 523433"/>
              <a:gd name="connsiteX64" fmla="*/ 859897 w 1059080"/>
              <a:gd name="connsiteY64" fmla="*/ 197017 h 523433"/>
              <a:gd name="connsiteX65" fmla="*/ 858333 w 1059080"/>
              <a:gd name="connsiteY65" fmla="*/ 198220 h 523433"/>
              <a:gd name="connsiteX66" fmla="*/ 857551 w 1059080"/>
              <a:gd name="connsiteY66" fmla="*/ 200266 h 523433"/>
              <a:gd name="connsiteX67" fmla="*/ 855265 w 1059080"/>
              <a:gd name="connsiteY67" fmla="*/ 202311 h 523433"/>
              <a:gd name="connsiteX68" fmla="*/ 854363 w 1059080"/>
              <a:gd name="connsiteY68" fmla="*/ 201228 h 523433"/>
              <a:gd name="connsiteX69" fmla="*/ 853039 w 1059080"/>
              <a:gd name="connsiteY69" fmla="*/ 201228 h 523433"/>
              <a:gd name="connsiteX70" fmla="*/ 851415 w 1059080"/>
              <a:gd name="connsiteY70" fmla="*/ 202912 h 523433"/>
              <a:gd name="connsiteX71" fmla="*/ 848708 w 1059080"/>
              <a:gd name="connsiteY71" fmla="*/ 201890 h 523433"/>
              <a:gd name="connsiteX72" fmla="*/ 848226 w 1059080"/>
              <a:gd name="connsiteY72" fmla="*/ 203454 h 523433"/>
              <a:gd name="connsiteX73" fmla="*/ 845700 w 1059080"/>
              <a:gd name="connsiteY73" fmla="*/ 204717 h 523433"/>
              <a:gd name="connsiteX74" fmla="*/ 845520 w 1059080"/>
              <a:gd name="connsiteY74" fmla="*/ 207244 h 523433"/>
              <a:gd name="connsiteX75" fmla="*/ 847745 w 1059080"/>
              <a:gd name="connsiteY75" fmla="*/ 210312 h 523433"/>
              <a:gd name="connsiteX76" fmla="*/ 847986 w 1059080"/>
              <a:gd name="connsiteY76" fmla="*/ 211695 h 523433"/>
              <a:gd name="connsiteX77" fmla="*/ 847023 w 1059080"/>
              <a:gd name="connsiteY77" fmla="*/ 213621 h 523433"/>
              <a:gd name="connsiteX78" fmla="*/ 845640 w 1059080"/>
              <a:gd name="connsiteY78" fmla="*/ 214222 h 523433"/>
              <a:gd name="connsiteX79" fmla="*/ 843655 w 1059080"/>
              <a:gd name="connsiteY79" fmla="*/ 217591 h 523433"/>
              <a:gd name="connsiteX80" fmla="*/ 839744 w 1059080"/>
              <a:gd name="connsiteY80" fmla="*/ 219336 h 523433"/>
              <a:gd name="connsiteX81" fmla="*/ 837759 w 1059080"/>
              <a:gd name="connsiteY81" fmla="*/ 219997 h 523433"/>
              <a:gd name="connsiteX82" fmla="*/ 836375 w 1059080"/>
              <a:gd name="connsiteY82" fmla="*/ 218493 h 523433"/>
              <a:gd name="connsiteX83" fmla="*/ 834450 w 1059080"/>
              <a:gd name="connsiteY83" fmla="*/ 219757 h 523433"/>
              <a:gd name="connsiteX84" fmla="*/ 832044 w 1059080"/>
              <a:gd name="connsiteY84" fmla="*/ 217771 h 523433"/>
              <a:gd name="connsiteX85" fmla="*/ 830480 w 1059080"/>
              <a:gd name="connsiteY85" fmla="*/ 217531 h 523433"/>
              <a:gd name="connsiteX86" fmla="*/ 829036 w 1059080"/>
              <a:gd name="connsiteY86" fmla="*/ 218854 h 523433"/>
              <a:gd name="connsiteX87" fmla="*/ 826269 w 1059080"/>
              <a:gd name="connsiteY87" fmla="*/ 218854 h 523433"/>
              <a:gd name="connsiteX88" fmla="*/ 825667 w 1059080"/>
              <a:gd name="connsiteY88" fmla="*/ 220238 h 523433"/>
              <a:gd name="connsiteX89" fmla="*/ 823562 w 1059080"/>
              <a:gd name="connsiteY89" fmla="*/ 221441 h 523433"/>
              <a:gd name="connsiteX90" fmla="*/ 821757 w 1059080"/>
              <a:gd name="connsiteY90" fmla="*/ 221321 h 523433"/>
              <a:gd name="connsiteX91" fmla="*/ 819651 w 1059080"/>
              <a:gd name="connsiteY91" fmla="*/ 221983 h 523433"/>
              <a:gd name="connsiteX92" fmla="*/ 819591 w 1059080"/>
              <a:gd name="connsiteY92" fmla="*/ 223426 h 523433"/>
              <a:gd name="connsiteX93" fmla="*/ 817486 w 1059080"/>
              <a:gd name="connsiteY93" fmla="*/ 222404 h 523433"/>
              <a:gd name="connsiteX94" fmla="*/ 816283 w 1059080"/>
              <a:gd name="connsiteY94" fmla="*/ 222584 h 523433"/>
              <a:gd name="connsiteX95" fmla="*/ 815982 w 1059080"/>
              <a:gd name="connsiteY95" fmla="*/ 224148 h 523433"/>
              <a:gd name="connsiteX96" fmla="*/ 813876 w 1059080"/>
              <a:gd name="connsiteY96" fmla="*/ 224148 h 523433"/>
              <a:gd name="connsiteX97" fmla="*/ 813215 w 1059080"/>
              <a:gd name="connsiteY97" fmla="*/ 225532 h 523433"/>
              <a:gd name="connsiteX98" fmla="*/ 811891 w 1059080"/>
              <a:gd name="connsiteY98" fmla="*/ 226374 h 523433"/>
              <a:gd name="connsiteX99" fmla="*/ 811530 w 1059080"/>
              <a:gd name="connsiteY99" fmla="*/ 227517 h 523433"/>
              <a:gd name="connsiteX100" fmla="*/ 810327 w 1059080"/>
              <a:gd name="connsiteY100" fmla="*/ 227697 h 523433"/>
              <a:gd name="connsiteX101" fmla="*/ 808583 w 1059080"/>
              <a:gd name="connsiteY101" fmla="*/ 226254 h 523433"/>
              <a:gd name="connsiteX102" fmla="*/ 807560 w 1059080"/>
              <a:gd name="connsiteY102" fmla="*/ 227277 h 523433"/>
              <a:gd name="connsiteX103" fmla="*/ 808462 w 1059080"/>
              <a:gd name="connsiteY103" fmla="*/ 253084 h 523433"/>
              <a:gd name="connsiteX104" fmla="*/ 790896 w 1059080"/>
              <a:gd name="connsiteY104" fmla="*/ 253686 h 523433"/>
              <a:gd name="connsiteX105" fmla="*/ 784038 w 1059080"/>
              <a:gd name="connsiteY105" fmla="*/ 253866 h 523433"/>
              <a:gd name="connsiteX106" fmla="*/ 784940 w 1059080"/>
              <a:gd name="connsiteY106" fmla="*/ 284366 h 523433"/>
              <a:gd name="connsiteX107" fmla="*/ 784940 w 1059080"/>
              <a:gd name="connsiteY107" fmla="*/ 287134 h 523433"/>
              <a:gd name="connsiteX108" fmla="*/ 785542 w 1059080"/>
              <a:gd name="connsiteY108" fmla="*/ 287134 h 523433"/>
              <a:gd name="connsiteX109" fmla="*/ 785783 w 1059080"/>
              <a:gd name="connsiteY109" fmla="*/ 295495 h 523433"/>
              <a:gd name="connsiteX110" fmla="*/ 784399 w 1059080"/>
              <a:gd name="connsiteY110" fmla="*/ 295495 h 523433"/>
              <a:gd name="connsiteX111" fmla="*/ 784519 w 1059080"/>
              <a:gd name="connsiteY111" fmla="*/ 298203 h 523433"/>
              <a:gd name="connsiteX112" fmla="*/ 785783 w 1059080"/>
              <a:gd name="connsiteY112" fmla="*/ 298142 h 523433"/>
              <a:gd name="connsiteX113" fmla="*/ 786023 w 1059080"/>
              <a:gd name="connsiteY113" fmla="*/ 303677 h 523433"/>
              <a:gd name="connsiteX114" fmla="*/ 796852 w 1059080"/>
              <a:gd name="connsiteY114" fmla="*/ 303376 h 523433"/>
              <a:gd name="connsiteX115" fmla="*/ 796912 w 1059080"/>
              <a:gd name="connsiteY115" fmla="*/ 306143 h 523433"/>
              <a:gd name="connsiteX116" fmla="*/ 808823 w 1059080"/>
              <a:gd name="connsiteY116" fmla="*/ 305843 h 523433"/>
              <a:gd name="connsiteX117" fmla="*/ 810508 w 1059080"/>
              <a:gd name="connsiteY117" fmla="*/ 306143 h 523433"/>
              <a:gd name="connsiteX118" fmla="*/ 810447 w 1059080"/>
              <a:gd name="connsiteY118" fmla="*/ 303015 h 523433"/>
              <a:gd name="connsiteX119" fmla="*/ 815741 w 1059080"/>
              <a:gd name="connsiteY119" fmla="*/ 302835 h 523433"/>
              <a:gd name="connsiteX120" fmla="*/ 815621 w 1059080"/>
              <a:gd name="connsiteY120" fmla="*/ 300067 h 523433"/>
              <a:gd name="connsiteX121" fmla="*/ 819651 w 1059080"/>
              <a:gd name="connsiteY121" fmla="*/ 299947 h 523433"/>
              <a:gd name="connsiteX122" fmla="*/ 819591 w 1059080"/>
              <a:gd name="connsiteY122" fmla="*/ 298563 h 523433"/>
              <a:gd name="connsiteX123" fmla="*/ 820975 w 1059080"/>
              <a:gd name="connsiteY123" fmla="*/ 298563 h 523433"/>
              <a:gd name="connsiteX124" fmla="*/ 820975 w 1059080"/>
              <a:gd name="connsiteY124" fmla="*/ 297180 h 523433"/>
              <a:gd name="connsiteX125" fmla="*/ 831803 w 1059080"/>
              <a:gd name="connsiteY125" fmla="*/ 296759 h 523433"/>
              <a:gd name="connsiteX126" fmla="*/ 832044 w 1059080"/>
              <a:gd name="connsiteY126" fmla="*/ 303496 h 523433"/>
              <a:gd name="connsiteX127" fmla="*/ 835413 w 1059080"/>
              <a:gd name="connsiteY127" fmla="*/ 303436 h 523433"/>
              <a:gd name="connsiteX128" fmla="*/ 837097 w 1059080"/>
              <a:gd name="connsiteY128" fmla="*/ 302233 h 523433"/>
              <a:gd name="connsiteX129" fmla="*/ 841128 w 1059080"/>
              <a:gd name="connsiteY129" fmla="*/ 302173 h 523433"/>
              <a:gd name="connsiteX130" fmla="*/ 842752 w 1059080"/>
              <a:gd name="connsiteY130" fmla="*/ 301090 h 523433"/>
              <a:gd name="connsiteX131" fmla="*/ 843173 w 1059080"/>
              <a:gd name="connsiteY131" fmla="*/ 310234 h 523433"/>
              <a:gd name="connsiteX132" fmla="*/ 848587 w 1059080"/>
              <a:gd name="connsiteY132" fmla="*/ 309994 h 523433"/>
              <a:gd name="connsiteX133" fmla="*/ 848888 w 1059080"/>
              <a:gd name="connsiteY133" fmla="*/ 318416 h 523433"/>
              <a:gd name="connsiteX134" fmla="*/ 832646 w 1059080"/>
              <a:gd name="connsiteY134" fmla="*/ 318837 h 523433"/>
              <a:gd name="connsiteX135" fmla="*/ 810929 w 1059080"/>
              <a:gd name="connsiteY135" fmla="*/ 319619 h 523433"/>
              <a:gd name="connsiteX136" fmla="*/ 811229 w 1059080"/>
              <a:gd name="connsiteY136" fmla="*/ 327439 h 523433"/>
              <a:gd name="connsiteX137" fmla="*/ 809124 w 1059080"/>
              <a:gd name="connsiteY137" fmla="*/ 327860 h 523433"/>
              <a:gd name="connsiteX138" fmla="*/ 807439 w 1059080"/>
              <a:gd name="connsiteY138" fmla="*/ 329064 h 523433"/>
              <a:gd name="connsiteX139" fmla="*/ 805635 w 1059080"/>
              <a:gd name="connsiteY139" fmla="*/ 329846 h 523433"/>
              <a:gd name="connsiteX140" fmla="*/ 803830 w 1059080"/>
              <a:gd name="connsiteY140" fmla="*/ 329124 h 523433"/>
              <a:gd name="connsiteX141" fmla="*/ 801183 w 1059080"/>
              <a:gd name="connsiteY141" fmla="*/ 330146 h 523433"/>
              <a:gd name="connsiteX142" fmla="*/ 799378 w 1059080"/>
              <a:gd name="connsiteY142" fmla="*/ 329124 h 523433"/>
              <a:gd name="connsiteX143" fmla="*/ 797934 w 1059080"/>
              <a:gd name="connsiteY143" fmla="*/ 327199 h 523433"/>
              <a:gd name="connsiteX144" fmla="*/ 795588 w 1059080"/>
              <a:gd name="connsiteY144" fmla="*/ 326176 h 523433"/>
              <a:gd name="connsiteX145" fmla="*/ 795408 w 1059080"/>
              <a:gd name="connsiteY145" fmla="*/ 327259 h 523433"/>
              <a:gd name="connsiteX146" fmla="*/ 793242 w 1059080"/>
              <a:gd name="connsiteY146" fmla="*/ 327860 h 523433"/>
              <a:gd name="connsiteX147" fmla="*/ 792761 w 1059080"/>
              <a:gd name="connsiteY147" fmla="*/ 328703 h 523433"/>
              <a:gd name="connsiteX148" fmla="*/ 791979 w 1059080"/>
              <a:gd name="connsiteY148" fmla="*/ 327499 h 523433"/>
              <a:gd name="connsiteX149" fmla="*/ 790354 w 1059080"/>
              <a:gd name="connsiteY149" fmla="*/ 327199 h 523433"/>
              <a:gd name="connsiteX150" fmla="*/ 789753 w 1059080"/>
              <a:gd name="connsiteY150" fmla="*/ 328522 h 523433"/>
              <a:gd name="connsiteX151" fmla="*/ 785241 w 1059080"/>
              <a:gd name="connsiteY151" fmla="*/ 328522 h 523433"/>
              <a:gd name="connsiteX152" fmla="*/ 782835 w 1059080"/>
              <a:gd name="connsiteY152" fmla="*/ 326597 h 523433"/>
              <a:gd name="connsiteX153" fmla="*/ 782594 w 1059080"/>
              <a:gd name="connsiteY153" fmla="*/ 324552 h 523433"/>
              <a:gd name="connsiteX154" fmla="*/ 781752 w 1059080"/>
              <a:gd name="connsiteY154" fmla="*/ 323409 h 523433"/>
              <a:gd name="connsiteX155" fmla="*/ 780609 w 1059080"/>
              <a:gd name="connsiteY155" fmla="*/ 323288 h 523433"/>
              <a:gd name="connsiteX156" fmla="*/ 779707 w 1059080"/>
              <a:gd name="connsiteY156" fmla="*/ 324672 h 523433"/>
              <a:gd name="connsiteX157" fmla="*/ 778383 w 1059080"/>
              <a:gd name="connsiteY157" fmla="*/ 324732 h 523433"/>
              <a:gd name="connsiteX158" fmla="*/ 778564 w 1059080"/>
              <a:gd name="connsiteY158" fmla="*/ 325995 h 523433"/>
              <a:gd name="connsiteX159" fmla="*/ 775616 w 1059080"/>
              <a:gd name="connsiteY159" fmla="*/ 326717 h 523433"/>
              <a:gd name="connsiteX160" fmla="*/ 775857 w 1059080"/>
              <a:gd name="connsiteY160" fmla="*/ 325274 h 523433"/>
              <a:gd name="connsiteX161" fmla="*/ 774954 w 1059080"/>
              <a:gd name="connsiteY161" fmla="*/ 324792 h 523433"/>
              <a:gd name="connsiteX162" fmla="*/ 772909 w 1059080"/>
              <a:gd name="connsiteY162" fmla="*/ 325274 h 523433"/>
              <a:gd name="connsiteX163" fmla="*/ 771285 w 1059080"/>
              <a:gd name="connsiteY163" fmla="*/ 323288 h 523433"/>
              <a:gd name="connsiteX164" fmla="*/ 771044 w 1059080"/>
              <a:gd name="connsiteY164" fmla="*/ 321544 h 523433"/>
              <a:gd name="connsiteX165" fmla="*/ 769239 w 1059080"/>
              <a:gd name="connsiteY165" fmla="*/ 320822 h 523433"/>
              <a:gd name="connsiteX166" fmla="*/ 768758 w 1059080"/>
              <a:gd name="connsiteY166" fmla="*/ 321303 h 523433"/>
              <a:gd name="connsiteX167" fmla="*/ 768938 w 1059080"/>
              <a:gd name="connsiteY167" fmla="*/ 324913 h 523433"/>
              <a:gd name="connsiteX168" fmla="*/ 767735 w 1059080"/>
              <a:gd name="connsiteY168" fmla="*/ 326838 h 523433"/>
              <a:gd name="connsiteX169" fmla="*/ 765389 w 1059080"/>
              <a:gd name="connsiteY169" fmla="*/ 325815 h 523433"/>
              <a:gd name="connsiteX170" fmla="*/ 764787 w 1059080"/>
              <a:gd name="connsiteY170" fmla="*/ 324792 h 523433"/>
              <a:gd name="connsiteX171" fmla="*/ 763585 w 1059080"/>
              <a:gd name="connsiteY171" fmla="*/ 325093 h 523433"/>
              <a:gd name="connsiteX172" fmla="*/ 760697 w 1059080"/>
              <a:gd name="connsiteY172" fmla="*/ 323890 h 523433"/>
              <a:gd name="connsiteX173" fmla="*/ 759795 w 1059080"/>
              <a:gd name="connsiteY173" fmla="*/ 324371 h 523433"/>
              <a:gd name="connsiteX174" fmla="*/ 757869 w 1059080"/>
              <a:gd name="connsiteY174" fmla="*/ 321123 h 523433"/>
              <a:gd name="connsiteX175" fmla="*/ 746018 w 1059080"/>
              <a:gd name="connsiteY175" fmla="*/ 321484 h 523433"/>
              <a:gd name="connsiteX176" fmla="*/ 746620 w 1059080"/>
              <a:gd name="connsiteY176" fmla="*/ 340734 h 523433"/>
              <a:gd name="connsiteX177" fmla="*/ 746981 w 1059080"/>
              <a:gd name="connsiteY177" fmla="*/ 354570 h 523433"/>
              <a:gd name="connsiteX178" fmla="*/ 747582 w 1059080"/>
              <a:gd name="connsiteY178" fmla="*/ 354570 h 523433"/>
              <a:gd name="connsiteX179" fmla="*/ 748184 w 1059080"/>
              <a:gd name="connsiteY179" fmla="*/ 376468 h 523433"/>
              <a:gd name="connsiteX180" fmla="*/ 747943 w 1059080"/>
              <a:gd name="connsiteY180" fmla="*/ 376528 h 523433"/>
              <a:gd name="connsiteX181" fmla="*/ 749086 w 1059080"/>
              <a:gd name="connsiteY181" fmla="*/ 421105 h 523433"/>
              <a:gd name="connsiteX182" fmla="*/ 711187 w 1059080"/>
              <a:gd name="connsiteY182" fmla="*/ 422068 h 523433"/>
              <a:gd name="connsiteX183" fmla="*/ 692839 w 1059080"/>
              <a:gd name="connsiteY183" fmla="*/ 422429 h 523433"/>
              <a:gd name="connsiteX184" fmla="*/ 636170 w 1059080"/>
              <a:gd name="connsiteY184" fmla="*/ 423692 h 523433"/>
              <a:gd name="connsiteX185" fmla="*/ 636411 w 1059080"/>
              <a:gd name="connsiteY185" fmla="*/ 437649 h 523433"/>
              <a:gd name="connsiteX186" fmla="*/ 637072 w 1059080"/>
              <a:gd name="connsiteY186" fmla="*/ 473382 h 523433"/>
              <a:gd name="connsiteX187" fmla="*/ 610061 w 1059080"/>
              <a:gd name="connsiteY187" fmla="*/ 473984 h 523433"/>
              <a:gd name="connsiteX188" fmla="*/ 609881 w 1059080"/>
              <a:gd name="connsiteY188" fmla="*/ 465743 h 523433"/>
              <a:gd name="connsiteX189" fmla="*/ 594180 w 1059080"/>
              <a:gd name="connsiteY189" fmla="*/ 465923 h 523433"/>
              <a:gd name="connsiteX190" fmla="*/ 595262 w 1059080"/>
              <a:gd name="connsiteY190" fmla="*/ 466765 h 523433"/>
              <a:gd name="connsiteX191" fmla="*/ 596225 w 1059080"/>
              <a:gd name="connsiteY191" fmla="*/ 468269 h 523433"/>
              <a:gd name="connsiteX192" fmla="*/ 597428 w 1059080"/>
              <a:gd name="connsiteY192" fmla="*/ 468389 h 523433"/>
              <a:gd name="connsiteX193" fmla="*/ 597549 w 1059080"/>
              <a:gd name="connsiteY193" fmla="*/ 470495 h 523433"/>
              <a:gd name="connsiteX194" fmla="*/ 596526 w 1059080"/>
              <a:gd name="connsiteY194" fmla="*/ 470254 h 523433"/>
              <a:gd name="connsiteX195" fmla="*/ 597488 w 1059080"/>
              <a:gd name="connsiteY195" fmla="*/ 474826 h 523433"/>
              <a:gd name="connsiteX196" fmla="*/ 595684 w 1059080"/>
              <a:gd name="connsiteY196" fmla="*/ 475488 h 523433"/>
              <a:gd name="connsiteX197" fmla="*/ 594841 w 1059080"/>
              <a:gd name="connsiteY197" fmla="*/ 474285 h 523433"/>
              <a:gd name="connsiteX198" fmla="*/ 591472 w 1059080"/>
              <a:gd name="connsiteY198" fmla="*/ 475428 h 523433"/>
              <a:gd name="connsiteX199" fmla="*/ 590931 w 1059080"/>
              <a:gd name="connsiteY199" fmla="*/ 476511 h 523433"/>
              <a:gd name="connsiteX200" fmla="*/ 589848 w 1059080"/>
              <a:gd name="connsiteY200" fmla="*/ 474706 h 523433"/>
              <a:gd name="connsiteX201" fmla="*/ 588465 w 1059080"/>
              <a:gd name="connsiteY201" fmla="*/ 474706 h 523433"/>
              <a:gd name="connsiteX202" fmla="*/ 585096 w 1059080"/>
              <a:gd name="connsiteY202" fmla="*/ 475548 h 523433"/>
              <a:gd name="connsiteX203" fmla="*/ 582870 w 1059080"/>
              <a:gd name="connsiteY203" fmla="*/ 479699 h 523433"/>
              <a:gd name="connsiteX204" fmla="*/ 581787 w 1059080"/>
              <a:gd name="connsiteY204" fmla="*/ 480481 h 523433"/>
              <a:gd name="connsiteX205" fmla="*/ 582629 w 1059080"/>
              <a:gd name="connsiteY205" fmla="*/ 482827 h 523433"/>
              <a:gd name="connsiteX206" fmla="*/ 583833 w 1059080"/>
              <a:gd name="connsiteY206" fmla="*/ 483549 h 523433"/>
              <a:gd name="connsiteX207" fmla="*/ 582870 w 1059080"/>
              <a:gd name="connsiteY207" fmla="*/ 484752 h 523433"/>
              <a:gd name="connsiteX208" fmla="*/ 579983 w 1059080"/>
              <a:gd name="connsiteY208" fmla="*/ 484331 h 523433"/>
              <a:gd name="connsiteX209" fmla="*/ 579742 w 1059080"/>
              <a:gd name="connsiteY209" fmla="*/ 486557 h 523433"/>
              <a:gd name="connsiteX210" fmla="*/ 578178 w 1059080"/>
              <a:gd name="connsiteY210" fmla="*/ 489986 h 523433"/>
              <a:gd name="connsiteX211" fmla="*/ 578057 w 1059080"/>
              <a:gd name="connsiteY211" fmla="*/ 492152 h 523433"/>
              <a:gd name="connsiteX212" fmla="*/ 576373 w 1059080"/>
              <a:gd name="connsiteY212" fmla="*/ 493595 h 523433"/>
              <a:gd name="connsiteX213" fmla="*/ 576373 w 1059080"/>
              <a:gd name="connsiteY213" fmla="*/ 496663 h 523433"/>
              <a:gd name="connsiteX214" fmla="*/ 577336 w 1059080"/>
              <a:gd name="connsiteY214" fmla="*/ 496062 h 523433"/>
              <a:gd name="connsiteX215" fmla="*/ 576313 w 1059080"/>
              <a:gd name="connsiteY215" fmla="*/ 499310 h 523433"/>
              <a:gd name="connsiteX216" fmla="*/ 577696 w 1059080"/>
              <a:gd name="connsiteY216" fmla="*/ 500875 h 523433"/>
              <a:gd name="connsiteX217" fmla="*/ 575410 w 1059080"/>
              <a:gd name="connsiteY217" fmla="*/ 501657 h 523433"/>
              <a:gd name="connsiteX218" fmla="*/ 574989 w 1059080"/>
              <a:gd name="connsiteY218" fmla="*/ 503702 h 523433"/>
              <a:gd name="connsiteX219" fmla="*/ 576193 w 1059080"/>
              <a:gd name="connsiteY219" fmla="*/ 505266 h 523433"/>
              <a:gd name="connsiteX220" fmla="*/ 576493 w 1059080"/>
              <a:gd name="connsiteY220" fmla="*/ 506650 h 523433"/>
              <a:gd name="connsiteX221" fmla="*/ 575471 w 1059080"/>
              <a:gd name="connsiteY221" fmla="*/ 507853 h 523433"/>
              <a:gd name="connsiteX222" fmla="*/ 574568 w 1059080"/>
              <a:gd name="connsiteY222" fmla="*/ 506168 h 523433"/>
              <a:gd name="connsiteX223" fmla="*/ 573906 w 1059080"/>
              <a:gd name="connsiteY223" fmla="*/ 506770 h 523433"/>
              <a:gd name="connsiteX224" fmla="*/ 574388 w 1059080"/>
              <a:gd name="connsiteY224" fmla="*/ 511402 h 523433"/>
              <a:gd name="connsiteX225" fmla="*/ 575771 w 1059080"/>
              <a:gd name="connsiteY225" fmla="*/ 511342 h 523433"/>
              <a:gd name="connsiteX226" fmla="*/ 575531 w 1059080"/>
              <a:gd name="connsiteY226" fmla="*/ 514049 h 523433"/>
              <a:gd name="connsiteX227" fmla="*/ 577215 w 1059080"/>
              <a:gd name="connsiteY227" fmla="*/ 513448 h 523433"/>
              <a:gd name="connsiteX228" fmla="*/ 577757 w 1059080"/>
              <a:gd name="connsiteY228" fmla="*/ 512545 h 523433"/>
              <a:gd name="connsiteX229" fmla="*/ 578479 w 1059080"/>
              <a:gd name="connsiteY229" fmla="*/ 513688 h 523433"/>
              <a:gd name="connsiteX230" fmla="*/ 576975 w 1059080"/>
              <a:gd name="connsiteY230" fmla="*/ 515493 h 523433"/>
              <a:gd name="connsiteX231" fmla="*/ 576975 w 1059080"/>
              <a:gd name="connsiteY231" fmla="*/ 516456 h 523433"/>
              <a:gd name="connsiteX232" fmla="*/ 578839 w 1059080"/>
              <a:gd name="connsiteY232" fmla="*/ 516456 h 523433"/>
              <a:gd name="connsiteX233" fmla="*/ 579622 w 1059080"/>
              <a:gd name="connsiteY233" fmla="*/ 518140 h 523433"/>
              <a:gd name="connsiteX234" fmla="*/ 581186 w 1059080"/>
              <a:gd name="connsiteY234" fmla="*/ 520125 h 523433"/>
              <a:gd name="connsiteX235" fmla="*/ 581246 w 1059080"/>
              <a:gd name="connsiteY235" fmla="*/ 521629 h 523433"/>
              <a:gd name="connsiteX236" fmla="*/ 580283 w 1059080"/>
              <a:gd name="connsiteY236" fmla="*/ 523073 h 523433"/>
              <a:gd name="connsiteX237" fmla="*/ 578960 w 1059080"/>
              <a:gd name="connsiteY237" fmla="*/ 523313 h 523433"/>
              <a:gd name="connsiteX238" fmla="*/ 578779 w 1059080"/>
              <a:gd name="connsiteY238" fmla="*/ 523133 h 523433"/>
              <a:gd name="connsiteX239" fmla="*/ 577696 w 1059080"/>
              <a:gd name="connsiteY239" fmla="*/ 522772 h 523433"/>
              <a:gd name="connsiteX240" fmla="*/ 575892 w 1059080"/>
              <a:gd name="connsiteY240" fmla="*/ 523434 h 523433"/>
              <a:gd name="connsiteX241" fmla="*/ 574749 w 1059080"/>
              <a:gd name="connsiteY241" fmla="*/ 522952 h 523433"/>
              <a:gd name="connsiteX242" fmla="*/ 575711 w 1059080"/>
              <a:gd name="connsiteY242" fmla="*/ 521148 h 523433"/>
              <a:gd name="connsiteX243" fmla="*/ 574749 w 1059080"/>
              <a:gd name="connsiteY243" fmla="*/ 520486 h 523433"/>
              <a:gd name="connsiteX244" fmla="*/ 574147 w 1059080"/>
              <a:gd name="connsiteY244" fmla="*/ 517899 h 523433"/>
              <a:gd name="connsiteX245" fmla="*/ 573064 w 1059080"/>
              <a:gd name="connsiteY245" fmla="*/ 518501 h 523433"/>
              <a:gd name="connsiteX246" fmla="*/ 572523 w 1059080"/>
              <a:gd name="connsiteY246" fmla="*/ 517779 h 523433"/>
              <a:gd name="connsiteX247" fmla="*/ 573305 w 1059080"/>
              <a:gd name="connsiteY247" fmla="*/ 516877 h 523433"/>
              <a:gd name="connsiteX248" fmla="*/ 572342 w 1059080"/>
              <a:gd name="connsiteY248" fmla="*/ 516275 h 523433"/>
              <a:gd name="connsiteX249" fmla="*/ 571981 w 1059080"/>
              <a:gd name="connsiteY249" fmla="*/ 516395 h 523433"/>
              <a:gd name="connsiteX250" fmla="*/ 570778 w 1059080"/>
              <a:gd name="connsiteY250" fmla="*/ 516696 h 523433"/>
              <a:gd name="connsiteX251" fmla="*/ 570778 w 1059080"/>
              <a:gd name="connsiteY251" fmla="*/ 515974 h 523433"/>
              <a:gd name="connsiteX252" fmla="*/ 569154 w 1059080"/>
              <a:gd name="connsiteY252" fmla="*/ 515373 h 523433"/>
              <a:gd name="connsiteX253" fmla="*/ 568191 w 1059080"/>
              <a:gd name="connsiteY253" fmla="*/ 514290 h 523433"/>
              <a:gd name="connsiteX254" fmla="*/ 569996 w 1059080"/>
              <a:gd name="connsiteY254" fmla="*/ 513929 h 523433"/>
              <a:gd name="connsiteX255" fmla="*/ 570357 w 1059080"/>
              <a:gd name="connsiteY255" fmla="*/ 510921 h 523433"/>
              <a:gd name="connsiteX256" fmla="*/ 567650 w 1059080"/>
              <a:gd name="connsiteY256" fmla="*/ 511643 h 523433"/>
              <a:gd name="connsiteX257" fmla="*/ 566146 w 1059080"/>
              <a:gd name="connsiteY257" fmla="*/ 509056 h 523433"/>
              <a:gd name="connsiteX258" fmla="*/ 565184 w 1059080"/>
              <a:gd name="connsiteY258" fmla="*/ 508815 h 523433"/>
              <a:gd name="connsiteX259" fmla="*/ 562176 w 1059080"/>
              <a:gd name="connsiteY259" fmla="*/ 510019 h 523433"/>
              <a:gd name="connsiteX260" fmla="*/ 561454 w 1059080"/>
              <a:gd name="connsiteY260" fmla="*/ 510199 h 523433"/>
              <a:gd name="connsiteX261" fmla="*/ 559829 w 1059080"/>
              <a:gd name="connsiteY261" fmla="*/ 507612 h 523433"/>
              <a:gd name="connsiteX262" fmla="*/ 555438 w 1059080"/>
              <a:gd name="connsiteY262" fmla="*/ 503822 h 523433"/>
              <a:gd name="connsiteX263" fmla="*/ 555438 w 1059080"/>
              <a:gd name="connsiteY263" fmla="*/ 502800 h 523433"/>
              <a:gd name="connsiteX264" fmla="*/ 555739 w 1059080"/>
              <a:gd name="connsiteY264" fmla="*/ 502078 h 523433"/>
              <a:gd name="connsiteX265" fmla="*/ 555137 w 1059080"/>
              <a:gd name="connsiteY265" fmla="*/ 501296 h 523433"/>
              <a:gd name="connsiteX266" fmla="*/ 554355 w 1059080"/>
              <a:gd name="connsiteY266" fmla="*/ 501235 h 523433"/>
              <a:gd name="connsiteX267" fmla="*/ 552551 w 1059080"/>
              <a:gd name="connsiteY267" fmla="*/ 500754 h 523433"/>
              <a:gd name="connsiteX268" fmla="*/ 551528 w 1059080"/>
              <a:gd name="connsiteY268" fmla="*/ 501235 h 523433"/>
              <a:gd name="connsiteX269" fmla="*/ 549482 w 1059080"/>
              <a:gd name="connsiteY269" fmla="*/ 503943 h 523433"/>
              <a:gd name="connsiteX270" fmla="*/ 549843 w 1059080"/>
              <a:gd name="connsiteY270" fmla="*/ 506048 h 523433"/>
              <a:gd name="connsiteX271" fmla="*/ 549242 w 1059080"/>
              <a:gd name="connsiteY271" fmla="*/ 508695 h 523433"/>
              <a:gd name="connsiteX272" fmla="*/ 550866 w 1059080"/>
              <a:gd name="connsiteY272" fmla="*/ 509838 h 523433"/>
              <a:gd name="connsiteX273" fmla="*/ 549482 w 1059080"/>
              <a:gd name="connsiteY273" fmla="*/ 513327 h 523433"/>
              <a:gd name="connsiteX274" fmla="*/ 549121 w 1059080"/>
              <a:gd name="connsiteY274" fmla="*/ 516576 h 523433"/>
              <a:gd name="connsiteX275" fmla="*/ 547798 w 1059080"/>
              <a:gd name="connsiteY275" fmla="*/ 517177 h 523433"/>
              <a:gd name="connsiteX276" fmla="*/ 547076 w 1059080"/>
              <a:gd name="connsiteY276" fmla="*/ 516816 h 523433"/>
              <a:gd name="connsiteX277" fmla="*/ 544670 w 1059080"/>
              <a:gd name="connsiteY277" fmla="*/ 514891 h 523433"/>
              <a:gd name="connsiteX278" fmla="*/ 543647 w 1059080"/>
              <a:gd name="connsiteY278" fmla="*/ 517719 h 523433"/>
              <a:gd name="connsiteX279" fmla="*/ 542624 w 1059080"/>
              <a:gd name="connsiteY279" fmla="*/ 517297 h 523433"/>
              <a:gd name="connsiteX280" fmla="*/ 540880 w 1059080"/>
              <a:gd name="connsiteY280" fmla="*/ 514591 h 523433"/>
              <a:gd name="connsiteX281" fmla="*/ 539436 w 1059080"/>
              <a:gd name="connsiteY281" fmla="*/ 515794 h 523433"/>
              <a:gd name="connsiteX282" fmla="*/ 539195 w 1059080"/>
              <a:gd name="connsiteY282" fmla="*/ 513809 h 523433"/>
              <a:gd name="connsiteX283" fmla="*/ 538594 w 1059080"/>
              <a:gd name="connsiteY283" fmla="*/ 512906 h 523433"/>
              <a:gd name="connsiteX284" fmla="*/ 537451 w 1059080"/>
              <a:gd name="connsiteY284" fmla="*/ 512906 h 523433"/>
              <a:gd name="connsiteX285" fmla="*/ 536548 w 1059080"/>
              <a:gd name="connsiteY285" fmla="*/ 512726 h 523433"/>
              <a:gd name="connsiteX286" fmla="*/ 536308 w 1059080"/>
              <a:gd name="connsiteY286" fmla="*/ 512726 h 523433"/>
              <a:gd name="connsiteX287" fmla="*/ 534804 w 1059080"/>
              <a:gd name="connsiteY287" fmla="*/ 512244 h 523433"/>
              <a:gd name="connsiteX288" fmla="*/ 533300 w 1059080"/>
              <a:gd name="connsiteY288" fmla="*/ 510319 h 523433"/>
              <a:gd name="connsiteX289" fmla="*/ 530653 w 1059080"/>
              <a:gd name="connsiteY289" fmla="*/ 509477 h 523433"/>
              <a:gd name="connsiteX290" fmla="*/ 528668 w 1059080"/>
              <a:gd name="connsiteY290" fmla="*/ 510019 h 523433"/>
              <a:gd name="connsiteX291" fmla="*/ 525540 w 1059080"/>
              <a:gd name="connsiteY291" fmla="*/ 509838 h 523433"/>
              <a:gd name="connsiteX292" fmla="*/ 523735 w 1059080"/>
              <a:gd name="connsiteY292" fmla="*/ 508996 h 523433"/>
              <a:gd name="connsiteX293" fmla="*/ 521389 w 1059080"/>
              <a:gd name="connsiteY293" fmla="*/ 508936 h 523433"/>
              <a:gd name="connsiteX294" fmla="*/ 520847 w 1059080"/>
              <a:gd name="connsiteY294" fmla="*/ 509417 h 523433"/>
              <a:gd name="connsiteX295" fmla="*/ 520246 w 1059080"/>
              <a:gd name="connsiteY295" fmla="*/ 510740 h 523433"/>
              <a:gd name="connsiteX296" fmla="*/ 520246 w 1059080"/>
              <a:gd name="connsiteY296" fmla="*/ 514049 h 523433"/>
              <a:gd name="connsiteX297" fmla="*/ 519764 w 1059080"/>
              <a:gd name="connsiteY297" fmla="*/ 515132 h 523433"/>
              <a:gd name="connsiteX298" fmla="*/ 517960 w 1059080"/>
              <a:gd name="connsiteY298" fmla="*/ 517177 h 523433"/>
              <a:gd name="connsiteX299" fmla="*/ 517057 w 1059080"/>
              <a:gd name="connsiteY299" fmla="*/ 516756 h 523433"/>
              <a:gd name="connsiteX300" fmla="*/ 514230 w 1059080"/>
              <a:gd name="connsiteY300" fmla="*/ 517358 h 523433"/>
              <a:gd name="connsiteX301" fmla="*/ 512846 w 1059080"/>
              <a:gd name="connsiteY301" fmla="*/ 516576 h 523433"/>
              <a:gd name="connsiteX302" fmla="*/ 510440 w 1059080"/>
              <a:gd name="connsiteY302" fmla="*/ 515794 h 523433"/>
              <a:gd name="connsiteX303" fmla="*/ 509718 w 1059080"/>
              <a:gd name="connsiteY303" fmla="*/ 516756 h 523433"/>
              <a:gd name="connsiteX304" fmla="*/ 507973 w 1059080"/>
              <a:gd name="connsiteY304" fmla="*/ 517538 h 523433"/>
              <a:gd name="connsiteX305" fmla="*/ 505747 w 1059080"/>
              <a:gd name="connsiteY305" fmla="*/ 516335 h 523433"/>
              <a:gd name="connsiteX306" fmla="*/ 503221 w 1059080"/>
              <a:gd name="connsiteY306" fmla="*/ 516636 h 523433"/>
              <a:gd name="connsiteX307" fmla="*/ 501356 w 1059080"/>
              <a:gd name="connsiteY307" fmla="*/ 515252 h 523433"/>
              <a:gd name="connsiteX308" fmla="*/ 500033 w 1059080"/>
              <a:gd name="connsiteY308" fmla="*/ 513628 h 523433"/>
              <a:gd name="connsiteX309" fmla="*/ 500093 w 1059080"/>
              <a:gd name="connsiteY309" fmla="*/ 512605 h 523433"/>
              <a:gd name="connsiteX310" fmla="*/ 498108 w 1059080"/>
              <a:gd name="connsiteY310" fmla="*/ 510560 h 523433"/>
              <a:gd name="connsiteX311" fmla="*/ 494017 w 1059080"/>
              <a:gd name="connsiteY311" fmla="*/ 508695 h 523433"/>
              <a:gd name="connsiteX312" fmla="*/ 491851 w 1059080"/>
              <a:gd name="connsiteY312" fmla="*/ 506770 h 523433"/>
              <a:gd name="connsiteX313" fmla="*/ 492152 w 1059080"/>
              <a:gd name="connsiteY313" fmla="*/ 505507 h 523433"/>
              <a:gd name="connsiteX314" fmla="*/ 490588 w 1059080"/>
              <a:gd name="connsiteY314" fmla="*/ 504183 h 523433"/>
              <a:gd name="connsiteX315" fmla="*/ 489264 w 1059080"/>
              <a:gd name="connsiteY315" fmla="*/ 504063 h 523433"/>
              <a:gd name="connsiteX316" fmla="*/ 488903 w 1059080"/>
              <a:gd name="connsiteY316" fmla="*/ 502980 h 523433"/>
              <a:gd name="connsiteX317" fmla="*/ 487700 w 1059080"/>
              <a:gd name="connsiteY317" fmla="*/ 502439 h 523433"/>
              <a:gd name="connsiteX318" fmla="*/ 485174 w 1059080"/>
              <a:gd name="connsiteY318" fmla="*/ 499010 h 523433"/>
              <a:gd name="connsiteX319" fmla="*/ 484151 w 1059080"/>
              <a:gd name="connsiteY319" fmla="*/ 497205 h 523433"/>
              <a:gd name="connsiteX320" fmla="*/ 484091 w 1059080"/>
              <a:gd name="connsiteY320" fmla="*/ 495581 h 523433"/>
              <a:gd name="connsiteX321" fmla="*/ 483609 w 1059080"/>
              <a:gd name="connsiteY321" fmla="*/ 494618 h 523433"/>
              <a:gd name="connsiteX322" fmla="*/ 481083 w 1059080"/>
              <a:gd name="connsiteY322" fmla="*/ 493234 h 523433"/>
              <a:gd name="connsiteX323" fmla="*/ 479459 w 1059080"/>
              <a:gd name="connsiteY323" fmla="*/ 492031 h 523433"/>
              <a:gd name="connsiteX324" fmla="*/ 478436 w 1059080"/>
              <a:gd name="connsiteY324" fmla="*/ 491430 h 523433"/>
              <a:gd name="connsiteX325" fmla="*/ 476331 w 1059080"/>
              <a:gd name="connsiteY325" fmla="*/ 488843 h 523433"/>
              <a:gd name="connsiteX326" fmla="*/ 475970 w 1059080"/>
              <a:gd name="connsiteY326" fmla="*/ 488422 h 523433"/>
              <a:gd name="connsiteX327" fmla="*/ 475368 w 1059080"/>
              <a:gd name="connsiteY327" fmla="*/ 487700 h 523433"/>
              <a:gd name="connsiteX328" fmla="*/ 475127 w 1059080"/>
              <a:gd name="connsiteY328" fmla="*/ 486677 h 523433"/>
              <a:gd name="connsiteX329" fmla="*/ 474766 w 1059080"/>
              <a:gd name="connsiteY329" fmla="*/ 486196 h 523433"/>
              <a:gd name="connsiteX330" fmla="*/ 472781 w 1059080"/>
              <a:gd name="connsiteY330" fmla="*/ 484151 h 523433"/>
              <a:gd name="connsiteX331" fmla="*/ 469533 w 1059080"/>
              <a:gd name="connsiteY331" fmla="*/ 481865 h 523433"/>
              <a:gd name="connsiteX332" fmla="*/ 467728 w 1059080"/>
              <a:gd name="connsiteY332" fmla="*/ 480421 h 523433"/>
              <a:gd name="connsiteX333" fmla="*/ 467427 w 1059080"/>
              <a:gd name="connsiteY333" fmla="*/ 479639 h 523433"/>
              <a:gd name="connsiteX334" fmla="*/ 464118 w 1059080"/>
              <a:gd name="connsiteY334" fmla="*/ 478616 h 523433"/>
              <a:gd name="connsiteX335" fmla="*/ 462735 w 1059080"/>
              <a:gd name="connsiteY335" fmla="*/ 478857 h 523433"/>
              <a:gd name="connsiteX336" fmla="*/ 462133 w 1059080"/>
              <a:gd name="connsiteY336" fmla="*/ 480000 h 523433"/>
              <a:gd name="connsiteX337" fmla="*/ 460028 w 1059080"/>
              <a:gd name="connsiteY337" fmla="*/ 481925 h 523433"/>
              <a:gd name="connsiteX338" fmla="*/ 456719 w 1059080"/>
              <a:gd name="connsiteY338" fmla="*/ 482526 h 523433"/>
              <a:gd name="connsiteX339" fmla="*/ 456238 w 1059080"/>
              <a:gd name="connsiteY339" fmla="*/ 482226 h 523433"/>
              <a:gd name="connsiteX340" fmla="*/ 455636 w 1059080"/>
              <a:gd name="connsiteY340" fmla="*/ 482406 h 523433"/>
              <a:gd name="connsiteX341" fmla="*/ 455576 w 1059080"/>
              <a:gd name="connsiteY341" fmla="*/ 480601 h 523433"/>
              <a:gd name="connsiteX342" fmla="*/ 455576 w 1059080"/>
              <a:gd name="connsiteY342" fmla="*/ 475307 h 523433"/>
              <a:gd name="connsiteX343" fmla="*/ 455516 w 1059080"/>
              <a:gd name="connsiteY343" fmla="*/ 470013 h 523433"/>
              <a:gd name="connsiteX344" fmla="*/ 455395 w 1059080"/>
              <a:gd name="connsiteY344" fmla="*/ 464960 h 523433"/>
              <a:gd name="connsiteX345" fmla="*/ 455395 w 1059080"/>
              <a:gd name="connsiteY345" fmla="*/ 459245 h 523433"/>
              <a:gd name="connsiteX346" fmla="*/ 455275 w 1059080"/>
              <a:gd name="connsiteY346" fmla="*/ 454072 h 523433"/>
              <a:gd name="connsiteX347" fmla="*/ 455275 w 1059080"/>
              <a:gd name="connsiteY347" fmla="*/ 442642 h 523433"/>
              <a:gd name="connsiteX348" fmla="*/ 455095 w 1059080"/>
              <a:gd name="connsiteY348" fmla="*/ 417616 h 523433"/>
              <a:gd name="connsiteX349" fmla="*/ 455034 w 1059080"/>
              <a:gd name="connsiteY349" fmla="*/ 412563 h 523433"/>
              <a:gd name="connsiteX350" fmla="*/ 454854 w 1059080"/>
              <a:gd name="connsiteY350" fmla="*/ 388500 h 523433"/>
              <a:gd name="connsiteX351" fmla="*/ 454673 w 1059080"/>
              <a:gd name="connsiteY351" fmla="*/ 356736 h 523433"/>
              <a:gd name="connsiteX352" fmla="*/ 454673 w 1059080"/>
              <a:gd name="connsiteY352" fmla="*/ 352946 h 523433"/>
              <a:gd name="connsiteX353" fmla="*/ 454553 w 1059080"/>
              <a:gd name="connsiteY353" fmla="*/ 351262 h 523433"/>
              <a:gd name="connsiteX354" fmla="*/ 454553 w 1059080"/>
              <a:gd name="connsiteY354" fmla="*/ 345607 h 523433"/>
              <a:gd name="connsiteX355" fmla="*/ 454493 w 1059080"/>
              <a:gd name="connsiteY355" fmla="*/ 341276 h 523433"/>
              <a:gd name="connsiteX356" fmla="*/ 454493 w 1059080"/>
              <a:gd name="connsiteY356" fmla="*/ 340073 h 523433"/>
              <a:gd name="connsiteX357" fmla="*/ 454373 w 1059080"/>
              <a:gd name="connsiteY357" fmla="*/ 329003 h 523433"/>
              <a:gd name="connsiteX358" fmla="*/ 454373 w 1059080"/>
              <a:gd name="connsiteY358" fmla="*/ 317935 h 523433"/>
              <a:gd name="connsiteX359" fmla="*/ 454433 w 1059080"/>
              <a:gd name="connsiteY359" fmla="*/ 316551 h 523433"/>
              <a:gd name="connsiteX360" fmla="*/ 454433 w 1059080"/>
              <a:gd name="connsiteY360" fmla="*/ 309753 h 523433"/>
              <a:gd name="connsiteX361" fmla="*/ 454252 w 1059080"/>
              <a:gd name="connsiteY361" fmla="*/ 301150 h 523433"/>
              <a:gd name="connsiteX362" fmla="*/ 454192 w 1059080"/>
              <a:gd name="connsiteY362" fmla="*/ 299526 h 523433"/>
              <a:gd name="connsiteX363" fmla="*/ 454132 w 1059080"/>
              <a:gd name="connsiteY363" fmla="*/ 290322 h 523433"/>
              <a:gd name="connsiteX364" fmla="*/ 454012 w 1059080"/>
              <a:gd name="connsiteY364" fmla="*/ 273839 h 523433"/>
              <a:gd name="connsiteX365" fmla="*/ 454012 w 1059080"/>
              <a:gd name="connsiteY365" fmla="*/ 268244 h 523433"/>
              <a:gd name="connsiteX366" fmla="*/ 453891 w 1059080"/>
              <a:gd name="connsiteY366" fmla="*/ 256393 h 523433"/>
              <a:gd name="connsiteX367" fmla="*/ 453831 w 1059080"/>
              <a:gd name="connsiteY367" fmla="*/ 243459 h 523433"/>
              <a:gd name="connsiteX368" fmla="*/ 453711 w 1059080"/>
              <a:gd name="connsiteY368" fmla="*/ 235157 h 523433"/>
              <a:gd name="connsiteX369" fmla="*/ 453530 w 1059080"/>
              <a:gd name="connsiteY369" fmla="*/ 205078 h 523433"/>
              <a:gd name="connsiteX370" fmla="*/ 453470 w 1059080"/>
              <a:gd name="connsiteY370" fmla="*/ 202371 h 523433"/>
              <a:gd name="connsiteX371" fmla="*/ 453350 w 1059080"/>
              <a:gd name="connsiteY371" fmla="*/ 194912 h 523433"/>
              <a:gd name="connsiteX372" fmla="*/ 453350 w 1059080"/>
              <a:gd name="connsiteY372" fmla="*/ 182699 h 523433"/>
              <a:gd name="connsiteX373" fmla="*/ 453230 w 1059080"/>
              <a:gd name="connsiteY373" fmla="*/ 169104 h 523433"/>
              <a:gd name="connsiteX374" fmla="*/ 453170 w 1059080"/>
              <a:gd name="connsiteY374" fmla="*/ 158095 h 523433"/>
              <a:gd name="connsiteX375" fmla="*/ 453049 w 1059080"/>
              <a:gd name="connsiteY375" fmla="*/ 149793 h 523433"/>
              <a:gd name="connsiteX376" fmla="*/ 453049 w 1059080"/>
              <a:gd name="connsiteY376" fmla="*/ 137641 h 523433"/>
              <a:gd name="connsiteX377" fmla="*/ 452989 w 1059080"/>
              <a:gd name="connsiteY377" fmla="*/ 125008 h 523433"/>
              <a:gd name="connsiteX378" fmla="*/ 452809 w 1059080"/>
              <a:gd name="connsiteY378" fmla="*/ 112375 h 523433"/>
              <a:gd name="connsiteX379" fmla="*/ 452267 w 1059080"/>
              <a:gd name="connsiteY379" fmla="*/ 112254 h 523433"/>
              <a:gd name="connsiteX380" fmla="*/ 443664 w 1059080"/>
              <a:gd name="connsiteY380" fmla="*/ 112435 h 523433"/>
              <a:gd name="connsiteX381" fmla="*/ 427242 w 1059080"/>
              <a:gd name="connsiteY381" fmla="*/ 112435 h 523433"/>
              <a:gd name="connsiteX382" fmla="*/ 425557 w 1059080"/>
              <a:gd name="connsiteY382" fmla="*/ 112495 h 523433"/>
              <a:gd name="connsiteX383" fmla="*/ 420143 w 1059080"/>
              <a:gd name="connsiteY383" fmla="*/ 112616 h 523433"/>
              <a:gd name="connsiteX384" fmla="*/ 414669 w 1059080"/>
              <a:gd name="connsiteY384" fmla="*/ 112616 h 523433"/>
              <a:gd name="connsiteX385" fmla="*/ 411059 w 1059080"/>
              <a:gd name="connsiteY385" fmla="*/ 112555 h 523433"/>
              <a:gd name="connsiteX386" fmla="*/ 404021 w 1059080"/>
              <a:gd name="connsiteY386" fmla="*/ 112555 h 523433"/>
              <a:gd name="connsiteX387" fmla="*/ 395779 w 1059080"/>
              <a:gd name="connsiteY387" fmla="*/ 112736 h 523433"/>
              <a:gd name="connsiteX388" fmla="*/ 324672 w 1059080"/>
              <a:gd name="connsiteY388" fmla="*/ 112736 h 523433"/>
              <a:gd name="connsiteX389" fmla="*/ 305422 w 1059080"/>
              <a:gd name="connsiteY389" fmla="*/ 112616 h 523433"/>
              <a:gd name="connsiteX390" fmla="*/ 293872 w 1059080"/>
              <a:gd name="connsiteY390" fmla="*/ 112736 h 523433"/>
              <a:gd name="connsiteX391" fmla="*/ 287134 w 1059080"/>
              <a:gd name="connsiteY391" fmla="*/ 112736 h 523433"/>
              <a:gd name="connsiteX392" fmla="*/ 283043 w 1059080"/>
              <a:gd name="connsiteY392" fmla="*/ 112616 h 523433"/>
              <a:gd name="connsiteX393" fmla="*/ 276606 w 1059080"/>
              <a:gd name="connsiteY393" fmla="*/ 112555 h 523433"/>
              <a:gd name="connsiteX394" fmla="*/ 273959 w 1059080"/>
              <a:gd name="connsiteY394" fmla="*/ 112555 h 523433"/>
              <a:gd name="connsiteX395" fmla="*/ 258318 w 1059080"/>
              <a:gd name="connsiteY395" fmla="*/ 112495 h 523433"/>
              <a:gd name="connsiteX396" fmla="*/ 254227 w 1059080"/>
              <a:gd name="connsiteY396" fmla="*/ 112495 h 523433"/>
              <a:gd name="connsiteX397" fmla="*/ 247911 w 1059080"/>
              <a:gd name="connsiteY397" fmla="*/ 112435 h 523433"/>
              <a:gd name="connsiteX398" fmla="*/ 240271 w 1059080"/>
              <a:gd name="connsiteY398" fmla="*/ 112435 h 523433"/>
              <a:gd name="connsiteX399" fmla="*/ 230044 w 1059080"/>
              <a:gd name="connsiteY399" fmla="*/ 112315 h 523433"/>
              <a:gd name="connsiteX400" fmla="*/ 225412 w 1059080"/>
              <a:gd name="connsiteY400" fmla="*/ 112194 h 523433"/>
              <a:gd name="connsiteX401" fmla="*/ 216388 w 1059080"/>
              <a:gd name="connsiteY401" fmla="*/ 112134 h 523433"/>
              <a:gd name="connsiteX402" fmla="*/ 211997 w 1059080"/>
              <a:gd name="connsiteY402" fmla="*/ 112074 h 523433"/>
              <a:gd name="connsiteX403" fmla="*/ 207906 w 1059080"/>
              <a:gd name="connsiteY403" fmla="*/ 112074 h 523433"/>
              <a:gd name="connsiteX404" fmla="*/ 196656 w 1059080"/>
              <a:gd name="connsiteY404" fmla="*/ 111954 h 523433"/>
              <a:gd name="connsiteX405" fmla="*/ 194912 w 1059080"/>
              <a:gd name="connsiteY405" fmla="*/ 111954 h 523433"/>
              <a:gd name="connsiteX406" fmla="*/ 189738 w 1059080"/>
              <a:gd name="connsiteY406" fmla="*/ 111773 h 523433"/>
              <a:gd name="connsiteX407" fmla="*/ 188595 w 1059080"/>
              <a:gd name="connsiteY407" fmla="*/ 111834 h 523433"/>
              <a:gd name="connsiteX408" fmla="*/ 183121 w 1059080"/>
              <a:gd name="connsiteY408" fmla="*/ 111834 h 523433"/>
              <a:gd name="connsiteX409" fmla="*/ 177406 w 1059080"/>
              <a:gd name="connsiteY409" fmla="*/ 111713 h 523433"/>
              <a:gd name="connsiteX410" fmla="*/ 176142 w 1059080"/>
              <a:gd name="connsiteY410" fmla="*/ 111713 h 523433"/>
              <a:gd name="connsiteX411" fmla="*/ 175541 w 1059080"/>
              <a:gd name="connsiteY411" fmla="*/ 111653 h 523433"/>
              <a:gd name="connsiteX412" fmla="*/ 146304 w 1059080"/>
              <a:gd name="connsiteY412" fmla="*/ 111172 h 523433"/>
              <a:gd name="connsiteX413" fmla="*/ 139566 w 1059080"/>
              <a:gd name="connsiteY413" fmla="*/ 110991 h 523433"/>
              <a:gd name="connsiteX414" fmla="*/ 132227 w 1059080"/>
              <a:gd name="connsiteY414" fmla="*/ 110991 h 523433"/>
              <a:gd name="connsiteX415" fmla="*/ 117910 w 1059080"/>
              <a:gd name="connsiteY415" fmla="*/ 110811 h 523433"/>
              <a:gd name="connsiteX416" fmla="*/ 114300 w 1059080"/>
              <a:gd name="connsiteY416" fmla="*/ 110630 h 523433"/>
              <a:gd name="connsiteX417" fmla="*/ 113398 w 1059080"/>
              <a:gd name="connsiteY417" fmla="*/ 110690 h 523433"/>
              <a:gd name="connsiteX418" fmla="*/ 102930 w 1059080"/>
              <a:gd name="connsiteY418" fmla="*/ 110510 h 523433"/>
              <a:gd name="connsiteX419" fmla="*/ 98719 w 1059080"/>
              <a:gd name="connsiteY419" fmla="*/ 110450 h 523433"/>
              <a:gd name="connsiteX420" fmla="*/ 95892 w 1059080"/>
              <a:gd name="connsiteY420" fmla="*/ 110450 h 523433"/>
              <a:gd name="connsiteX421" fmla="*/ 93486 w 1059080"/>
              <a:gd name="connsiteY421" fmla="*/ 110330 h 523433"/>
              <a:gd name="connsiteX422" fmla="*/ 81454 w 1059080"/>
              <a:gd name="connsiteY422" fmla="*/ 110089 h 523433"/>
              <a:gd name="connsiteX423" fmla="*/ 75679 w 1059080"/>
              <a:gd name="connsiteY423" fmla="*/ 109969 h 523433"/>
              <a:gd name="connsiteX424" fmla="*/ 70385 w 1059080"/>
              <a:gd name="connsiteY424" fmla="*/ 109908 h 523433"/>
              <a:gd name="connsiteX425" fmla="*/ 56789 w 1059080"/>
              <a:gd name="connsiteY425" fmla="*/ 109668 h 523433"/>
              <a:gd name="connsiteX426" fmla="*/ 37960 w 1059080"/>
              <a:gd name="connsiteY426" fmla="*/ 109187 h 523433"/>
              <a:gd name="connsiteX427" fmla="*/ 32546 w 1059080"/>
              <a:gd name="connsiteY427" fmla="*/ 109066 h 523433"/>
              <a:gd name="connsiteX428" fmla="*/ 29357 w 1059080"/>
              <a:gd name="connsiteY428" fmla="*/ 109006 h 523433"/>
              <a:gd name="connsiteX429" fmla="*/ 27252 w 1059080"/>
              <a:gd name="connsiteY429" fmla="*/ 108946 h 523433"/>
              <a:gd name="connsiteX430" fmla="*/ 20213 w 1059080"/>
              <a:gd name="connsiteY430" fmla="*/ 108765 h 523433"/>
              <a:gd name="connsiteX431" fmla="*/ 7460 w 1059080"/>
              <a:gd name="connsiteY431" fmla="*/ 108525 h 523433"/>
              <a:gd name="connsiteX432" fmla="*/ 0 w 1059080"/>
              <a:gd name="connsiteY432" fmla="*/ 108404 h 523433"/>
              <a:gd name="connsiteX433" fmla="*/ 60 w 1059080"/>
              <a:gd name="connsiteY433" fmla="*/ 104193 h 523433"/>
              <a:gd name="connsiteX434" fmla="*/ 241 w 1059080"/>
              <a:gd name="connsiteY434" fmla="*/ 97817 h 523433"/>
              <a:gd name="connsiteX435" fmla="*/ 421 w 1059080"/>
              <a:gd name="connsiteY435" fmla="*/ 92402 h 523433"/>
              <a:gd name="connsiteX436" fmla="*/ 481 w 1059080"/>
              <a:gd name="connsiteY436" fmla="*/ 86086 h 523433"/>
              <a:gd name="connsiteX437" fmla="*/ 481 w 1059080"/>
              <a:gd name="connsiteY437" fmla="*/ 83439 h 523433"/>
              <a:gd name="connsiteX438" fmla="*/ 662 w 1059080"/>
              <a:gd name="connsiteY438" fmla="*/ 74896 h 523433"/>
              <a:gd name="connsiteX439" fmla="*/ 1083 w 1059080"/>
              <a:gd name="connsiteY439" fmla="*/ 64188 h 523433"/>
              <a:gd name="connsiteX440" fmla="*/ 1143 w 1059080"/>
              <a:gd name="connsiteY440" fmla="*/ 60398 h 523433"/>
              <a:gd name="connsiteX441" fmla="*/ 1324 w 1059080"/>
              <a:gd name="connsiteY441" fmla="*/ 53300 h 523433"/>
              <a:gd name="connsiteX442" fmla="*/ 1925 w 1059080"/>
              <a:gd name="connsiteY442" fmla="*/ 31763 h 523433"/>
              <a:gd name="connsiteX443" fmla="*/ 2346 w 1059080"/>
              <a:gd name="connsiteY443" fmla="*/ 12994 h 523433"/>
              <a:gd name="connsiteX444" fmla="*/ 4632 w 1059080"/>
              <a:gd name="connsiteY444" fmla="*/ 13235 h 523433"/>
              <a:gd name="connsiteX445" fmla="*/ 12152 w 1059080"/>
              <a:gd name="connsiteY445" fmla="*/ 13415 h 523433"/>
              <a:gd name="connsiteX446" fmla="*/ 21296 w 1059080"/>
              <a:gd name="connsiteY446" fmla="*/ 13536 h 523433"/>
              <a:gd name="connsiteX447" fmla="*/ 30260 w 1059080"/>
              <a:gd name="connsiteY447" fmla="*/ 13656 h 523433"/>
              <a:gd name="connsiteX448" fmla="*/ 39704 w 1059080"/>
              <a:gd name="connsiteY448" fmla="*/ 14077 h 523433"/>
              <a:gd name="connsiteX449" fmla="*/ 47826 w 1059080"/>
              <a:gd name="connsiteY449" fmla="*/ 14919 h 523433"/>
              <a:gd name="connsiteX450" fmla="*/ 66896 w 1059080"/>
              <a:gd name="connsiteY450" fmla="*/ 15340 h 523433"/>
              <a:gd name="connsiteX451" fmla="*/ 73814 w 1059080"/>
              <a:gd name="connsiteY451" fmla="*/ 15521 h 523433"/>
              <a:gd name="connsiteX452" fmla="*/ 85545 w 1059080"/>
              <a:gd name="connsiteY452" fmla="*/ 15761 h 523433"/>
              <a:gd name="connsiteX453" fmla="*/ 87349 w 1059080"/>
              <a:gd name="connsiteY453" fmla="*/ 15761 h 523433"/>
              <a:gd name="connsiteX454" fmla="*/ 94147 w 1059080"/>
              <a:gd name="connsiteY454" fmla="*/ 15882 h 523433"/>
              <a:gd name="connsiteX455" fmla="*/ 99201 w 1059080"/>
              <a:gd name="connsiteY455" fmla="*/ 16002 h 523433"/>
              <a:gd name="connsiteX456" fmla="*/ 101005 w 1059080"/>
              <a:gd name="connsiteY456" fmla="*/ 16122 h 523433"/>
              <a:gd name="connsiteX457" fmla="*/ 106359 w 1059080"/>
              <a:gd name="connsiteY457" fmla="*/ 16243 h 523433"/>
              <a:gd name="connsiteX458" fmla="*/ 113398 w 1059080"/>
              <a:gd name="connsiteY458" fmla="*/ 16303 h 523433"/>
              <a:gd name="connsiteX459" fmla="*/ 114721 w 1059080"/>
              <a:gd name="connsiteY459" fmla="*/ 16303 h 523433"/>
              <a:gd name="connsiteX460" fmla="*/ 117128 w 1059080"/>
              <a:gd name="connsiteY460" fmla="*/ 16423 h 523433"/>
              <a:gd name="connsiteX461" fmla="*/ 139747 w 1059080"/>
              <a:gd name="connsiteY461" fmla="*/ 17025 h 523433"/>
              <a:gd name="connsiteX462" fmla="*/ 144379 w 1059080"/>
              <a:gd name="connsiteY462" fmla="*/ 17025 h 523433"/>
              <a:gd name="connsiteX463" fmla="*/ 146064 w 1059080"/>
              <a:gd name="connsiteY463" fmla="*/ 17085 h 523433"/>
              <a:gd name="connsiteX464" fmla="*/ 167119 w 1059080"/>
              <a:gd name="connsiteY464" fmla="*/ 17205 h 523433"/>
              <a:gd name="connsiteX465" fmla="*/ 167359 w 1059080"/>
              <a:gd name="connsiteY465" fmla="*/ 17205 h 523433"/>
              <a:gd name="connsiteX466" fmla="*/ 167540 w 1059080"/>
              <a:gd name="connsiteY466" fmla="*/ 17265 h 523433"/>
              <a:gd name="connsiteX467" fmla="*/ 195453 w 1059080"/>
              <a:gd name="connsiteY467" fmla="*/ 17386 h 523433"/>
              <a:gd name="connsiteX468" fmla="*/ 225532 w 1059080"/>
              <a:gd name="connsiteY468" fmla="*/ 17506 h 523433"/>
              <a:gd name="connsiteX469" fmla="*/ 236180 w 1059080"/>
              <a:gd name="connsiteY469" fmla="*/ 17506 h 523433"/>
              <a:gd name="connsiteX470" fmla="*/ 262469 w 1059080"/>
              <a:gd name="connsiteY470" fmla="*/ 17566 h 523433"/>
              <a:gd name="connsiteX471" fmla="*/ 270109 w 1059080"/>
              <a:gd name="connsiteY471" fmla="*/ 17566 h 523433"/>
              <a:gd name="connsiteX472" fmla="*/ 273718 w 1059080"/>
              <a:gd name="connsiteY472" fmla="*/ 17506 h 523433"/>
              <a:gd name="connsiteX473" fmla="*/ 302955 w 1059080"/>
              <a:gd name="connsiteY473" fmla="*/ 17506 h 523433"/>
              <a:gd name="connsiteX474" fmla="*/ 316671 w 1059080"/>
              <a:gd name="connsiteY474" fmla="*/ 17386 h 523433"/>
              <a:gd name="connsiteX475" fmla="*/ 330087 w 1059080"/>
              <a:gd name="connsiteY475" fmla="*/ 17386 h 523433"/>
              <a:gd name="connsiteX476" fmla="*/ 337546 w 1059080"/>
              <a:gd name="connsiteY476" fmla="*/ 17325 h 523433"/>
              <a:gd name="connsiteX477" fmla="*/ 348254 w 1059080"/>
              <a:gd name="connsiteY477" fmla="*/ 17325 h 523433"/>
              <a:gd name="connsiteX478" fmla="*/ 351082 w 1059080"/>
              <a:gd name="connsiteY478" fmla="*/ 17265 h 523433"/>
              <a:gd name="connsiteX479" fmla="*/ 356376 w 1059080"/>
              <a:gd name="connsiteY479" fmla="*/ 17145 h 523433"/>
              <a:gd name="connsiteX480" fmla="*/ 367745 w 1059080"/>
              <a:gd name="connsiteY480" fmla="*/ 17145 h 523433"/>
              <a:gd name="connsiteX481" fmla="*/ 369670 w 1059080"/>
              <a:gd name="connsiteY481" fmla="*/ 17025 h 523433"/>
              <a:gd name="connsiteX482" fmla="*/ 378153 w 1059080"/>
              <a:gd name="connsiteY482" fmla="*/ 17025 h 523433"/>
              <a:gd name="connsiteX483" fmla="*/ 387898 w 1059080"/>
              <a:gd name="connsiteY483" fmla="*/ 16904 h 523433"/>
              <a:gd name="connsiteX484" fmla="*/ 395899 w 1059080"/>
              <a:gd name="connsiteY484" fmla="*/ 16844 h 523433"/>
              <a:gd name="connsiteX485" fmla="*/ 400832 w 1059080"/>
              <a:gd name="connsiteY485" fmla="*/ 16724 h 523433"/>
              <a:gd name="connsiteX486" fmla="*/ 405284 w 1059080"/>
              <a:gd name="connsiteY486" fmla="*/ 16724 h 523433"/>
              <a:gd name="connsiteX487" fmla="*/ 414669 w 1059080"/>
              <a:gd name="connsiteY487" fmla="*/ 16664 h 523433"/>
              <a:gd name="connsiteX488" fmla="*/ 421948 w 1059080"/>
              <a:gd name="connsiteY488" fmla="*/ 16664 h 523433"/>
              <a:gd name="connsiteX489" fmla="*/ 423030 w 1059080"/>
              <a:gd name="connsiteY489" fmla="*/ 16543 h 523433"/>
              <a:gd name="connsiteX490" fmla="*/ 435964 w 1059080"/>
              <a:gd name="connsiteY490" fmla="*/ 16543 h 523433"/>
              <a:gd name="connsiteX491" fmla="*/ 453170 w 1059080"/>
              <a:gd name="connsiteY491" fmla="*/ 16423 h 523433"/>
              <a:gd name="connsiteX492" fmla="*/ 476691 w 1059080"/>
              <a:gd name="connsiteY492" fmla="*/ 16423 h 523433"/>
              <a:gd name="connsiteX493" fmla="*/ 481083 w 1059080"/>
              <a:gd name="connsiteY493" fmla="*/ 16303 h 523433"/>
              <a:gd name="connsiteX494" fmla="*/ 507432 w 1059080"/>
              <a:gd name="connsiteY494" fmla="*/ 16303 h 523433"/>
              <a:gd name="connsiteX495" fmla="*/ 518321 w 1059080"/>
              <a:gd name="connsiteY495" fmla="*/ 16182 h 523433"/>
              <a:gd name="connsiteX496" fmla="*/ 518441 w 1059080"/>
              <a:gd name="connsiteY496" fmla="*/ 16243 h 523433"/>
              <a:gd name="connsiteX497" fmla="*/ 523314 w 1059080"/>
              <a:gd name="connsiteY497" fmla="*/ 16122 h 523433"/>
              <a:gd name="connsiteX498" fmla="*/ 525780 w 1059080"/>
              <a:gd name="connsiteY498" fmla="*/ 16122 h 523433"/>
              <a:gd name="connsiteX499" fmla="*/ 529390 w 1059080"/>
              <a:gd name="connsiteY499" fmla="*/ 16062 h 523433"/>
              <a:gd name="connsiteX500" fmla="*/ 533661 w 1059080"/>
              <a:gd name="connsiteY500" fmla="*/ 16062 h 523433"/>
              <a:gd name="connsiteX501" fmla="*/ 541000 w 1059080"/>
              <a:gd name="connsiteY501" fmla="*/ 15942 h 523433"/>
              <a:gd name="connsiteX502" fmla="*/ 544188 w 1059080"/>
              <a:gd name="connsiteY502" fmla="*/ 15761 h 523433"/>
              <a:gd name="connsiteX503" fmla="*/ 554115 w 1059080"/>
              <a:gd name="connsiteY503" fmla="*/ 15701 h 523433"/>
              <a:gd name="connsiteX504" fmla="*/ 574929 w 1059080"/>
              <a:gd name="connsiteY504" fmla="*/ 15460 h 523433"/>
              <a:gd name="connsiteX505" fmla="*/ 590690 w 1059080"/>
              <a:gd name="connsiteY505" fmla="*/ 15280 h 523433"/>
              <a:gd name="connsiteX506" fmla="*/ 594601 w 1059080"/>
              <a:gd name="connsiteY506" fmla="*/ 15160 h 523433"/>
              <a:gd name="connsiteX507" fmla="*/ 597609 w 1059080"/>
              <a:gd name="connsiteY507" fmla="*/ 15039 h 523433"/>
              <a:gd name="connsiteX508" fmla="*/ 605429 w 1059080"/>
              <a:gd name="connsiteY508" fmla="*/ 14919 h 523433"/>
              <a:gd name="connsiteX509" fmla="*/ 610844 w 1059080"/>
              <a:gd name="connsiteY509" fmla="*/ 14799 h 523433"/>
              <a:gd name="connsiteX510" fmla="*/ 619867 w 1059080"/>
              <a:gd name="connsiteY510" fmla="*/ 14739 h 523433"/>
              <a:gd name="connsiteX511" fmla="*/ 621612 w 1059080"/>
              <a:gd name="connsiteY511" fmla="*/ 14618 h 523433"/>
              <a:gd name="connsiteX512" fmla="*/ 625462 w 1059080"/>
              <a:gd name="connsiteY512" fmla="*/ 14618 h 523433"/>
              <a:gd name="connsiteX513" fmla="*/ 632380 w 1059080"/>
              <a:gd name="connsiteY513" fmla="*/ 14498 h 523433"/>
              <a:gd name="connsiteX514" fmla="*/ 640622 w 1059080"/>
              <a:gd name="connsiteY514" fmla="*/ 14257 h 523433"/>
              <a:gd name="connsiteX515" fmla="*/ 644352 w 1059080"/>
              <a:gd name="connsiteY515" fmla="*/ 14257 h 523433"/>
              <a:gd name="connsiteX516" fmla="*/ 654217 w 1059080"/>
              <a:gd name="connsiteY516" fmla="*/ 14137 h 523433"/>
              <a:gd name="connsiteX517" fmla="*/ 678401 w 1059080"/>
              <a:gd name="connsiteY517" fmla="*/ 13596 h 523433"/>
              <a:gd name="connsiteX518" fmla="*/ 679544 w 1059080"/>
              <a:gd name="connsiteY518" fmla="*/ 13596 h 523433"/>
              <a:gd name="connsiteX519" fmla="*/ 690613 w 1059080"/>
              <a:gd name="connsiteY519" fmla="*/ 13415 h 523433"/>
              <a:gd name="connsiteX520" fmla="*/ 708119 w 1059080"/>
              <a:gd name="connsiteY520" fmla="*/ 13054 h 523433"/>
              <a:gd name="connsiteX521" fmla="*/ 714435 w 1059080"/>
              <a:gd name="connsiteY521" fmla="*/ 12934 h 523433"/>
              <a:gd name="connsiteX522" fmla="*/ 720451 w 1059080"/>
              <a:gd name="connsiteY522" fmla="*/ 12753 h 523433"/>
              <a:gd name="connsiteX523" fmla="*/ 724422 w 1059080"/>
              <a:gd name="connsiteY523" fmla="*/ 12633 h 523433"/>
              <a:gd name="connsiteX524" fmla="*/ 729956 w 1059080"/>
              <a:gd name="connsiteY524" fmla="*/ 12393 h 523433"/>
              <a:gd name="connsiteX525" fmla="*/ 775676 w 1059080"/>
              <a:gd name="connsiteY525" fmla="*/ 10949 h 523433"/>
              <a:gd name="connsiteX526" fmla="*/ 784279 w 1059080"/>
              <a:gd name="connsiteY526" fmla="*/ 10648 h 523433"/>
              <a:gd name="connsiteX527" fmla="*/ 794505 w 1059080"/>
              <a:gd name="connsiteY527" fmla="*/ 10347 h 523433"/>
              <a:gd name="connsiteX528" fmla="*/ 795287 w 1059080"/>
              <a:gd name="connsiteY528" fmla="*/ 10347 h 523433"/>
              <a:gd name="connsiteX529" fmla="*/ 801303 w 1059080"/>
              <a:gd name="connsiteY529" fmla="*/ 10227 h 523433"/>
              <a:gd name="connsiteX530" fmla="*/ 804311 w 1059080"/>
              <a:gd name="connsiteY530" fmla="*/ 10046 h 523433"/>
              <a:gd name="connsiteX531" fmla="*/ 806116 w 1059080"/>
              <a:gd name="connsiteY531" fmla="*/ 10046 h 523433"/>
              <a:gd name="connsiteX532" fmla="*/ 806236 w 1059080"/>
              <a:gd name="connsiteY532" fmla="*/ 9986 h 523433"/>
              <a:gd name="connsiteX533" fmla="*/ 810508 w 1059080"/>
              <a:gd name="connsiteY533" fmla="*/ 9986 h 523433"/>
              <a:gd name="connsiteX534" fmla="*/ 812493 w 1059080"/>
              <a:gd name="connsiteY534" fmla="*/ 9806 h 523433"/>
              <a:gd name="connsiteX535" fmla="*/ 816102 w 1059080"/>
              <a:gd name="connsiteY535" fmla="*/ 9806 h 523433"/>
              <a:gd name="connsiteX536" fmla="*/ 820313 w 1059080"/>
              <a:gd name="connsiteY536" fmla="*/ 9565 h 523433"/>
              <a:gd name="connsiteX537" fmla="*/ 822659 w 1059080"/>
              <a:gd name="connsiteY537" fmla="*/ 9565 h 523433"/>
              <a:gd name="connsiteX538" fmla="*/ 825246 w 1059080"/>
              <a:gd name="connsiteY538" fmla="*/ 9445 h 523433"/>
              <a:gd name="connsiteX539" fmla="*/ 831984 w 1059080"/>
              <a:gd name="connsiteY539" fmla="*/ 9144 h 523433"/>
              <a:gd name="connsiteX540" fmla="*/ 840165 w 1059080"/>
              <a:gd name="connsiteY540" fmla="*/ 8843 h 523433"/>
              <a:gd name="connsiteX541" fmla="*/ 845279 w 1059080"/>
              <a:gd name="connsiteY541" fmla="*/ 8723 h 523433"/>
              <a:gd name="connsiteX542" fmla="*/ 850392 w 1059080"/>
              <a:gd name="connsiteY542" fmla="*/ 8603 h 523433"/>
              <a:gd name="connsiteX543" fmla="*/ 882276 w 1059080"/>
              <a:gd name="connsiteY543" fmla="*/ 7279 h 523433"/>
              <a:gd name="connsiteX544" fmla="*/ 886667 w 1059080"/>
              <a:gd name="connsiteY544" fmla="*/ 7219 h 523433"/>
              <a:gd name="connsiteX545" fmla="*/ 894789 w 1059080"/>
              <a:gd name="connsiteY545" fmla="*/ 6858 h 523433"/>
              <a:gd name="connsiteX546" fmla="*/ 901045 w 1059080"/>
              <a:gd name="connsiteY546" fmla="*/ 6557 h 523433"/>
              <a:gd name="connsiteX547" fmla="*/ 903872 w 1059080"/>
              <a:gd name="connsiteY547" fmla="*/ 6557 h 523433"/>
              <a:gd name="connsiteX548" fmla="*/ 909708 w 1059080"/>
              <a:gd name="connsiteY548" fmla="*/ 6196 h 523433"/>
              <a:gd name="connsiteX549" fmla="*/ 913137 w 1059080"/>
              <a:gd name="connsiteY549" fmla="*/ 6196 h 523433"/>
              <a:gd name="connsiteX550" fmla="*/ 923544 w 1059080"/>
              <a:gd name="connsiteY550" fmla="*/ 5595 h 523433"/>
              <a:gd name="connsiteX551" fmla="*/ 925469 w 1059080"/>
              <a:gd name="connsiteY551" fmla="*/ 5595 h 523433"/>
              <a:gd name="connsiteX552" fmla="*/ 932388 w 1059080"/>
              <a:gd name="connsiteY552" fmla="*/ 5294 h 523433"/>
              <a:gd name="connsiteX553" fmla="*/ 939005 w 1059080"/>
              <a:gd name="connsiteY553" fmla="*/ 5053 h 523433"/>
              <a:gd name="connsiteX554" fmla="*/ 944660 w 1059080"/>
              <a:gd name="connsiteY554" fmla="*/ 4752 h 523433"/>
              <a:gd name="connsiteX555" fmla="*/ 950254 w 1059080"/>
              <a:gd name="connsiteY555" fmla="*/ 4632 h 523433"/>
              <a:gd name="connsiteX556" fmla="*/ 957955 w 1059080"/>
              <a:gd name="connsiteY556" fmla="*/ 4331 h 523433"/>
              <a:gd name="connsiteX557" fmla="*/ 968422 w 1059080"/>
              <a:gd name="connsiteY557" fmla="*/ 3910 h 523433"/>
              <a:gd name="connsiteX558" fmla="*/ 995493 w 1059080"/>
              <a:gd name="connsiteY558" fmla="*/ 2527 h 523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</a:cxnLst>
            <a:rect l="l" t="t" r="r" b="b"/>
            <a:pathLst>
              <a:path w="1059080" h="523433">
                <a:moveTo>
                  <a:pt x="995553" y="2587"/>
                </a:moveTo>
                <a:lnTo>
                  <a:pt x="1008668" y="1865"/>
                </a:lnTo>
                <a:lnTo>
                  <a:pt x="1010412" y="1865"/>
                </a:lnTo>
                <a:lnTo>
                  <a:pt x="1032671" y="842"/>
                </a:lnTo>
                <a:lnTo>
                  <a:pt x="1044161" y="361"/>
                </a:lnTo>
                <a:lnTo>
                  <a:pt x="1051259" y="0"/>
                </a:lnTo>
                <a:lnTo>
                  <a:pt x="1053545" y="45961"/>
                </a:lnTo>
                <a:lnTo>
                  <a:pt x="1056613" y="109728"/>
                </a:lnTo>
                <a:lnTo>
                  <a:pt x="1059080" y="159659"/>
                </a:lnTo>
                <a:lnTo>
                  <a:pt x="1045545" y="160501"/>
                </a:lnTo>
                <a:lnTo>
                  <a:pt x="1030505" y="161103"/>
                </a:lnTo>
                <a:lnTo>
                  <a:pt x="1014262" y="161644"/>
                </a:lnTo>
                <a:lnTo>
                  <a:pt x="1014924" y="178188"/>
                </a:lnTo>
                <a:lnTo>
                  <a:pt x="1020458" y="177947"/>
                </a:lnTo>
                <a:lnTo>
                  <a:pt x="1020579" y="180594"/>
                </a:lnTo>
                <a:lnTo>
                  <a:pt x="1019195" y="181917"/>
                </a:lnTo>
                <a:lnTo>
                  <a:pt x="1019195" y="183542"/>
                </a:lnTo>
                <a:lnTo>
                  <a:pt x="1020639" y="183482"/>
                </a:lnTo>
                <a:lnTo>
                  <a:pt x="1020880" y="188414"/>
                </a:lnTo>
                <a:lnTo>
                  <a:pt x="1024008" y="188234"/>
                </a:lnTo>
                <a:lnTo>
                  <a:pt x="1025813" y="189437"/>
                </a:lnTo>
                <a:lnTo>
                  <a:pt x="1026474" y="191723"/>
                </a:lnTo>
                <a:lnTo>
                  <a:pt x="1029181" y="191362"/>
                </a:lnTo>
                <a:lnTo>
                  <a:pt x="1029302" y="194129"/>
                </a:lnTo>
                <a:lnTo>
                  <a:pt x="1032069" y="194129"/>
                </a:lnTo>
                <a:lnTo>
                  <a:pt x="1032189" y="196897"/>
                </a:lnTo>
                <a:lnTo>
                  <a:pt x="1040311" y="196536"/>
                </a:lnTo>
                <a:lnTo>
                  <a:pt x="1040431" y="199122"/>
                </a:lnTo>
                <a:lnTo>
                  <a:pt x="1043138" y="199002"/>
                </a:lnTo>
                <a:lnTo>
                  <a:pt x="1043499" y="201709"/>
                </a:lnTo>
                <a:lnTo>
                  <a:pt x="1042416" y="202311"/>
                </a:lnTo>
                <a:lnTo>
                  <a:pt x="1042476" y="203755"/>
                </a:lnTo>
                <a:lnTo>
                  <a:pt x="1041454" y="203755"/>
                </a:lnTo>
                <a:lnTo>
                  <a:pt x="1041875" y="206161"/>
                </a:lnTo>
                <a:lnTo>
                  <a:pt x="1040792" y="207304"/>
                </a:lnTo>
                <a:lnTo>
                  <a:pt x="1040972" y="210372"/>
                </a:lnTo>
                <a:lnTo>
                  <a:pt x="1040491" y="210372"/>
                </a:lnTo>
                <a:lnTo>
                  <a:pt x="1041093" y="218554"/>
                </a:lnTo>
                <a:lnTo>
                  <a:pt x="1041273" y="218794"/>
                </a:lnTo>
                <a:lnTo>
                  <a:pt x="1032851" y="219215"/>
                </a:lnTo>
                <a:lnTo>
                  <a:pt x="1034896" y="260724"/>
                </a:lnTo>
                <a:lnTo>
                  <a:pt x="1015887" y="261627"/>
                </a:lnTo>
                <a:lnTo>
                  <a:pt x="1002531" y="262228"/>
                </a:lnTo>
                <a:lnTo>
                  <a:pt x="969565" y="263672"/>
                </a:lnTo>
                <a:lnTo>
                  <a:pt x="968783" y="240692"/>
                </a:lnTo>
                <a:lnTo>
                  <a:pt x="967279" y="205981"/>
                </a:lnTo>
                <a:lnTo>
                  <a:pt x="958375" y="206221"/>
                </a:lnTo>
                <a:lnTo>
                  <a:pt x="937982" y="207063"/>
                </a:lnTo>
                <a:lnTo>
                  <a:pt x="923304" y="207785"/>
                </a:lnTo>
                <a:lnTo>
                  <a:pt x="917889" y="207906"/>
                </a:lnTo>
                <a:lnTo>
                  <a:pt x="888171" y="209109"/>
                </a:lnTo>
                <a:lnTo>
                  <a:pt x="888051" y="205860"/>
                </a:lnTo>
                <a:lnTo>
                  <a:pt x="887690" y="206702"/>
                </a:lnTo>
                <a:lnTo>
                  <a:pt x="885284" y="208628"/>
                </a:lnTo>
                <a:lnTo>
                  <a:pt x="883359" y="209410"/>
                </a:lnTo>
                <a:lnTo>
                  <a:pt x="880712" y="209470"/>
                </a:lnTo>
                <a:lnTo>
                  <a:pt x="878546" y="208868"/>
                </a:lnTo>
                <a:lnTo>
                  <a:pt x="875719" y="205259"/>
                </a:lnTo>
                <a:lnTo>
                  <a:pt x="872410" y="203935"/>
                </a:lnTo>
                <a:lnTo>
                  <a:pt x="867417" y="203935"/>
                </a:lnTo>
                <a:lnTo>
                  <a:pt x="865793" y="202612"/>
                </a:lnTo>
                <a:lnTo>
                  <a:pt x="865432" y="199483"/>
                </a:lnTo>
                <a:lnTo>
                  <a:pt x="864349" y="197799"/>
                </a:lnTo>
                <a:lnTo>
                  <a:pt x="862183" y="196897"/>
                </a:lnTo>
                <a:lnTo>
                  <a:pt x="859897" y="197017"/>
                </a:lnTo>
                <a:lnTo>
                  <a:pt x="858333" y="198220"/>
                </a:lnTo>
                <a:lnTo>
                  <a:pt x="857551" y="200266"/>
                </a:lnTo>
                <a:lnTo>
                  <a:pt x="855265" y="202311"/>
                </a:lnTo>
                <a:lnTo>
                  <a:pt x="854363" y="201228"/>
                </a:lnTo>
                <a:lnTo>
                  <a:pt x="853039" y="201228"/>
                </a:lnTo>
                <a:lnTo>
                  <a:pt x="851415" y="202912"/>
                </a:lnTo>
                <a:lnTo>
                  <a:pt x="848708" y="201890"/>
                </a:lnTo>
                <a:lnTo>
                  <a:pt x="848226" y="203454"/>
                </a:lnTo>
                <a:lnTo>
                  <a:pt x="845700" y="204717"/>
                </a:lnTo>
                <a:lnTo>
                  <a:pt x="845520" y="207244"/>
                </a:lnTo>
                <a:lnTo>
                  <a:pt x="847745" y="210312"/>
                </a:lnTo>
                <a:lnTo>
                  <a:pt x="847986" y="211695"/>
                </a:lnTo>
                <a:lnTo>
                  <a:pt x="847023" y="213621"/>
                </a:lnTo>
                <a:lnTo>
                  <a:pt x="845640" y="214222"/>
                </a:lnTo>
                <a:lnTo>
                  <a:pt x="843655" y="217591"/>
                </a:lnTo>
                <a:lnTo>
                  <a:pt x="839744" y="219336"/>
                </a:lnTo>
                <a:lnTo>
                  <a:pt x="837759" y="219997"/>
                </a:lnTo>
                <a:lnTo>
                  <a:pt x="836375" y="218493"/>
                </a:lnTo>
                <a:lnTo>
                  <a:pt x="834450" y="219757"/>
                </a:lnTo>
                <a:lnTo>
                  <a:pt x="832044" y="217771"/>
                </a:lnTo>
                <a:lnTo>
                  <a:pt x="830480" y="217531"/>
                </a:lnTo>
                <a:lnTo>
                  <a:pt x="829036" y="218854"/>
                </a:lnTo>
                <a:lnTo>
                  <a:pt x="826269" y="218854"/>
                </a:lnTo>
                <a:lnTo>
                  <a:pt x="825667" y="220238"/>
                </a:lnTo>
                <a:lnTo>
                  <a:pt x="823562" y="221441"/>
                </a:lnTo>
                <a:lnTo>
                  <a:pt x="821757" y="221321"/>
                </a:lnTo>
                <a:lnTo>
                  <a:pt x="819651" y="221983"/>
                </a:lnTo>
                <a:lnTo>
                  <a:pt x="819591" y="223426"/>
                </a:lnTo>
                <a:lnTo>
                  <a:pt x="817486" y="222404"/>
                </a:lnTo>
                <a:lnTo>
                  <a:pt x="816283" y="222584"/>
                </a:lnTo>
                <a:lnTo>
                  <a:pt x="815982" y="224148"/>
                </a:lnTo>
                <a:lnTo>
                  <a:pt x="813876" y="224148"/>
                </a:lnTo>
                <a:lnTo>
                  <a:pt x="813215" y="225532"/>
                </a:lnTo>
                <a:lnTo>
                  <a:pt x="811891" y="226374"/>
                </a:lnTo>
                <a:lnTo>
                  <a:pt x="811530" y="227517"/>
                </a:lnTo>
                <a:lnTo>
                  <a:pt x="810327" y="227697"/>
                </a:lnTo>
                <a:lnTo>
                  <a:pt x="808583" y="226254"/>
                </a:lnTo>
                <a:lnTo>
                  <a:pt x="807560" y="227277"/>
                </a:lnTo>
                <a:lnTo>
                  <a:pt x="808462" y="253084"/>
                </a:lnTo>
                <a:lnTo>
                  <a:pt x="790896" y="253686"/>
                </a:lnTo>
                <a:lnTo>
                  <a:pt x="784038" y="253866"/>
                </a:lnTo>
                <a:lnTo>
                  <a:pt x="784940" y="284366"/>
                </a:lnTo>
                <a:lnTo>
                  <a:pt x="784940" y="287134"/>
                </a:lnTo>
                <a:lnTo>
                  <a:pt x="785542" y="287134"/>
                </a:lnTo>
                <a:lnTo>
                  <a:pt x="785783" y="295495"/>
                </a:lnTo>
                <a:lnTo>
                  <a:pt x="784399" y="295495"/>
                </a:lnTo>
                <a:lnTo>
                  <a:pt x="784519" y="298203"/>
                </a:lnTo>
                <a:lnTo>
                  <a:pt x="785783" y="298142"/>
                </a:lnTo>
                <a:lnTo>
                  <a:pt x="786023" y="303677"/>
                </a:lnTo>
                <a:lnTo>
                  <a:pt x="796852" y="303376"/>
                </a:lnTo>
                <a:lnTo>
                  <a:pt x="796912" y="306143"/>
                </a:lnTo>
                <a:lnTo>
                  <a:pt x="808823" y="305843"/>
                </a:lnTo>
                <a:lnTo>
                  <a:pt x="810508" y="306143"/>
                </a:lnTo>
                <a:lnTo>
                  <a:pt x="810447" y="303015"/>
                </a:lnTo>
                <a:lnTo>
                  <a:pt x="815741" y="302835"/>
                </a:lnTo>
                <a:lnTo>
                  <a:pt x="815621" y="300067"/>
                </a:lnTo>
                <a:lnTo>
                  <a:pt x="819651" y="299947"/>
                </a:lnTo>
                <a:lnTo>
                  <a:pt x="819591" y="298563"/>
                </a:lnTo>
                <a:lnTo>
                  <a:pt x="820975" y="298563"/>
                </a:lnTo>
                <a:lnTo>
                  <a:pt x="820975" y="297180"/>
                </a:lnTo>
                <a:lnTo>
                  <a:pt x="831803" y="296759"/>
                </a:lnTo>
                <a:lnTo>
                  <a:pt x="832044" y="303496"/>
                </a:lnTo>
                <a:lnTo>
                  <a:pt x="835413" y="303436"/>
                </a:lnTo>
                <a:lnTo>
                  <a:pt x="837097" y="302233"/>
                </a:lnTo>
                <a:lnTo>
                  <a:pt x="841128" y="302173"/>
                </a:lnTo>
                <a:lnTo>
                  <a:pt x="842752" y="301090"/>
                </a:lnTo>
                <a:lnTo>
                  <a:pt x="843173" y="310234"/>
                </a:lnTo>
                <a:lnTo>
                  <a:pt x="848587" y="309994"/>
                </a:lnTo>
                <a:lnTo>
                  <a:pt x="848888" y="318416"/>
                </a:lnTo>
                <a:lnTo>
                  <a:pt x="832646" y="318837"/>
                </a:lnTo>
                <a:lnTo>
                  <a:pt x="810929" y="319619"/>
                </a:lnTo>
                <a:lnTo>
                  <a:pt x="811229" y="327439"/>
                </a:lnTo>
                <a:lnTo>
                  <a:pt x="809124" y="327860"/>
                </a:lnTo>
                <a:lnTo>
                  <a:pt x="807439" y="329064"/>
                </a:lnTo>
                <a:lnTo>
                  <a:pt x="805635" y="329846"/>
                </a:lnTo>
                <a:lnTo>
                  <a:pt x="803830" y="329124"/>
                </a:lnTo>
                <a:lnTo>
                  <a:pt x="801183" y="330146"/>
                </a:lnTo>
                <a:lnTo>
                  <a:pt x="799378" y="329124"/>
                </a:lnTo>
                <a:lnTo>
                  <a:pt x="797934" y="327199"/>
                </a:lnTo>
                <a:lnTo>
                  <a:pt x="795588" y="326176"/>
                </a:lnTo>
                <a:lnTo>
                  <a:pt x="795408" y="327259"/>
                </a:lnTo>
                <a:lnTo>
                  <a:pt x="793242" y="327860"/>
                </a:lnTo>
                <a:lnTo>
                  <a:pt x="792761" y="328703"/>
                </a:lnTo>
                <a:lnTo>
                  <a:pt x="791979" y="327499"/>
                </a:lnTo>
                <a:lnTo>
                  <a:pt x="790354" y="327199"/>
                </a:lnTo>
                <a:lnTo>
                  <a:pt x="789753" y="328522"/>
                </a:lnTo>
                <a:lnTo>
                  <a:pt x="785241" y="328522"/>
                </a:lnTo>
                <a:lnTo>
                  <a:pt x="782835" y="326597"/>
                </a:lnTo>
                <a:lnTo>
                  <a:pt x="782594" y="324552"/>
                </a:lnTo>
                <a:lnTo>
                  <a:pt x="781752" y="323409"/>
                </a:lnTo>
                <a:lnTo>
                  <a:pt x="780609" y="323288"/>
                </a:lnTo>
                <a:lnTo>
                  <a:pt x="779707" y="324672"/>
                </a:lnTo>
                <a:lnTo>
                  <a:pt x="778383" y="324732"/>
                </a:lnTo>
                <a:lnTo>
                  <a:pt x="778564" y="325995"/>
                </a:lnTo>
                <a:lnTo>
                  <a:pt x="775616" y="326717"/>
                </a:lnTo>
                <a:lnTo>
                  <a:pt x="775857" y="325274"/>
                </a:lnTo>
                <a:lnTo>
                  <a:pt x="774954" y="324792"/>
                </a:lnTo>
                <a:lnTo>
                  <a:pt x="772909" y="325274"/>
                </a:lnTo>
                <a:lnTo>
                  <a:pt x="771285" y="323288"/>
                </a:lnTo>
                <a:lnTo>
                  <a:pt x="771044" y="321544"/>
                </a:lnTo>
                <a:lnTo>
                  <a:pt x="769239" y="320822"/>
                </a:lnTo>
                <a:lnTo>
                  <a:pt x="768758" y="321303"/>
                </a:lnTo>
                <a:lnTo>
                  <a:pt x="768938" y="324913"/>
                </a:lnTo>
                <a:lnTo>
                  <a:pt x="767735" y="326838"/>
                </a:lnTo>
                <a:lnTo>
                  <a:pt x="765389" y="325815"/>
                </a:lnTo>
                <a:lnTo>
                  <a:pt x="764787" y="324792"/>
                </a:lnTo>
                <a:lnTo>
                  <a:pt x="763585" y="325093"/>
                </a:lnTo>
                <a:lnTo>
                  <a:pt x="760697" y="323890"/>
                </a:lnTo>
                <a:lnTo>
                  <a:pt x="759795" y="324371"/>
                </a:lnTo>
                <a:lnTo>
                  <a:pt x="757869" y="321123"/>
                </a:lnTo>
                <a:lnTo>
                  <a:pt x="746018" y="321484"/>
                </a:lnTo>
                <a:lnTo>
                  <a:pt x="746620" y="340734"/>
                </a:lnTo>
                <a:lnTo>
                  <a:pt x="746981" y="354570"/>
                </a:lnTo>
                <a:lnTo>
                  <a:pt x="747582" y="354570"/>
                </a:lnTo>
                <a:lnTo>
                  <a:pt x="748184" y="376468"/>
                </a:lnTo>
                <a:lnTo>
                  <a:pt x="747943" y="376528"/>
                </a:lnTo>
                <a:lnTo>
                  <a:pt x="749086" y="421105"/>
                </a:lnTo>
                <a:lnTo>
                  <a:pt x="711187" y="422068"/>
                </a:lnTo>
                <a:lnTo>
                  <a:pt x="692839" y="422429"/>
                </a:lnTo>
                <a:lnTo>
                  <a:pt x="636170" y="423692"/>
                </a:lnTo>
                <a:lnTo>
                  <a:pt x="636411" y="437649"/>
                </a:lnTo>
                <a:lnTo>
                  <a:pt x="637072" y="473382"/>
                </a:lnTo>
                <a:lnTo>
                  <a:pt x="610061" y="473984"/>
                </a:lnTo>
                <a:lnTo>
                  <a:pt x="609881" y="465743"/>
                </a:lnTo>
                <a:lnTo>
                  <a:pt x="594180" y="465923"/>
                </a:lnTo>
                <a:lnTo>
                  <a:pt x="595262" y="466765"/>
                </a:lnTo>
                <a:lnTo>
                  <a:pt x="596225" y="468269"/>
                </a:lnTo>
                <a:lnTo>
                  <a:pt x="597428" y="468389"/>
                </a:lnTo>
                <a:lnTo>
                  <a:pt x="597549" y="470495"/>
                </a:lnTo>
                <a:lnTo>
                  <a:pt x="596526" y="470254"/>
                </a:lnTo>
                <a:lnTo>
                  <a:pt x="597488" y="474826"/>
                </a:lnTo>
                <a:lnTo>
                  <a:pt x="595684" y="475488"/>
                </a:lnTo>
                <a:lnTo>
                  <a:pt x="594841" y="474285"/>
                </a:lnTo>
                <a:lnTo>
                  <a:pt x="591472" y="475428"/>
                </a:lnTo>
                <a:lnTo>
                  <a:pt x="590931" y="476511"/>
                </a:lnTo>
                <a:lnTo>
                  <a:pt x="589848" y="474706"/>
                </a:lnTo>
                <a:lnTo>
                  <a:pt x="588465" y="474706"/>
                </a:lnTo>
                <a:lnTo>
                  <a:pt x="585096" y="475548"/>
                </a:lnTo>
                <a:lnTo>
                  <a:pt x="582870" y="479699"/>
                </a:lnTo>
                <a:lnTo>
                  <a:pt x="581787" y="480481"/>
                </a:lnTo>
                <a:lnTo>
                  <a:pt x="582629" y="482827"/>
                </a:lnTo>
                <a:lnTo>
                  <a:pt x="583833" y="483549"/>
                </a:lnTo>
                <a:lnTo>
                  <a:pt x="582870" y="484752"/>
                </a:lnTo>
                <a:lnTo>
                  <a:pt x="579983" y="484331"/>
                </a:lnTo>
                <a:lnTo>
                  <a:pt x="579742" y="486557"/>
                </a:lnTo>
                <a:lnTo>
                  <a:pt x="578178" y="489986"/>
                </a:lnTo>
                <a:lnTo>
                  <a:pt x="578057" y="492152"/>
                </a:lnTo>
                <a:lnTo>
                  <a:pt x="576373" y="493595"/>
                </a:lnTo>
                <a:lnTo>
                  <a:pt x="576373" y="496663"/>
                </a:lnTo>
                <a:lnTo>
                  <a:pt x="577336" y="496062"/>
                </a:lnTo>
                <a:lnTo>
                  <a:pt x="576313" y="499310"/>
                </a:lnTo>
                <a:lnTo>
                  <a:pt x="577696" y="500875"/>
                </a:lnTo>
                <a:lnTo>
                  <a:pt x="575410" y="501657"/>
                </a:lnTo>
                <a:lnTo>
                  <a:pt x="574989" y="503702"/>
                </a:lnTo>
                <a:lnTo>
                  <a:pt x="576193" y="505266"/>
                </a:lnTo>
                <a:lnTo>
                  <a:pt x="576493" y="506650"/>
                </a:lnTo>
                <a:lnTo>
                  <a:pt x="575471" y="507853"/>
                </a:lnTo>
                <a:lnTo>
                  <a:pt x="574568" y="506168"/>
                </a:lnTo>
                <a:lnTo>
                  <a:pt x="573906" y="506770"/>
                </a:lnTo>
                <a:lnTo>
                  <a:pt x="574388" y="511402"/>
                </a:lnTo>
                <a:lnTo>
                  <a:pt x="575771" y="511342"/>
                </a:lnTo>
                <a:lnTo>
                  <a:pt x="575531" y="514049"/>
                </a:lnTo>
                <a:lnTo>
                  <a:pt x="577215" y="513448"/>
                </a:lnTo>
                <a:lnTo>
                  <a:pt x="577757" y="512545"/>
                </a:lnTo>
                <a:lnTo>
                  <a:pt x="578479" y="513688"/>
                </a:lnTo>
                <a:lnTo>
                  <a:pt x="576975" y="515493"/>
                </a:lnTo>
                <a:lnTo>
                  <a:pt x="576975" y="516456"/>
                </a:lnTo>
                <a:lnTo>
                  <a:pt x="578839" y="516456"/>
                </a:lnTo>
                <a:lnTo>
                  <a:pt x="579622" y="518140"/>
                </a:lnTo>
                <a:lnTo>
                  <a:pt x="581186" y="520125"/>
                </a:lnTo>
                <a:lnTo>
                  <a:pt x="581246" y="521629"/>
                </a:lnTo>
                <a:lnTo>
                  <a:pt x="580283" y="523073"/>
                </a:lnTo>
                <a:lnTo>
                  <a:pt x="578960" y="523313"/>
                </a:lnTo>
                <a:lnTo>
                  <a:pt x="578779" y="523133"/>
                </a:lnTo>
                <a:lnTo>
                  <a:pt x="577696" y="522772"/>
                </a:lnTo>
                <a:lnTo>
                  <a:pt x="575892" y="523434"/>
                </a:lnTo>
                <a:lnTo>
                  <a:pt x="574749" y="522952"/>
                </a:lnTo>
                <a:lnTo>
                  <a:pt x="575711" y="521148"/>
                </a:lnTo>
                <a:lnTo>
                  <a:pt x="574749" y="520486"/>
                </a:lnTo>
                <a:lnTo>
                  <a:pt x="574147" y="517899"/>
                </a:lnTo>
                <a:lnTo>
                  <a:pt x="573064" y="518501"/>
                </a:lnTo>
                <a:lnTo>
                  <a:pt x="572523" y="517779"/>
                </a:lnTo>
                <a:lnTo>
                  <a:pt x="573305" y="516877"/>
                </a:lnTo>
                <a:lnTo>
                  <a:pt x="572342" y="516275"/>
                </a:lnTo>
                <a:lnTo>
                  <a:pt x="571981" y="516395"/>
                </a:lnTo>
                <a:lnTo>
                  <a:pt x="570778" y="516696"/>
                </a:lnTo>
                <a:lnTo>
                  <a:pt x="570778" y="515974"/>
                </a:lnTo>
                <a:lnTo>
                  <a:pt x="569154" y="515373"/>
                </a:lnTo>
                <a:lnTo>
                  <a:pt x="568191" y="514290"/>
                </a:lnTo>
                <a:lnTo>
                  <a:pt x="569996" y="513929"/>
                </a:lnTo>
                <a:lnTo>
                  <a:pt x="570357" y="510921"/>
                </a:lnTo>
                <a:lnTo>
                  <a:pt x="567650" y="511643"/>
                </a:lnTo>
                <a:lnTo>
                  <a:pt x="566146" y="509056"/>
                </a:lnTo>
                <a:lnTo>
                  <a:pt x="565184" y="508815"/>
                </a:lnTo>
                <a:lnTo>
                  <a:pt x="562176" y="510019"/>
                </a:lnTo>
                <a:lnTo>
                  <a:pt x="561454" y="510199"/>
                </a:lnTo>
                <a:lnTo>
                  <a:pt x="559829" y="507612"/>
                </a:lnTo>
                <a:lnTo>
                  <a:pt x="555438" y="503822"/>
                </a:lnTo>
                <a:lnTo>
                  <a:pt x="555438" y="502800"/>
                </a:lnTo>
                <a:lnTo>
                  <a:pt x="555739" y="502078"/>
                </a:lnTo>
                <a:lnTo>
                  <a:pt x="555137" y="501296"/>
                </a:lnTo>
                <a:lnTo>
                  <a:pt x="554355" y="501235"/>
                </a:lnTo>
                <a:lnTo>
                  <a:pt x="552551" y="500754"/>
                </a:lnTo>
                <a:lnTo>
                  <a:pt x="551528" y="501235"/>
                </a:lnTo>
                <a:lnTo>
                  <a:pt x="549482" y="503943"/>
                </a:lnTo>
                <a:lnTo>
                  <a:pt x="549843" y="506048"/>
                </a:lnTo>
                <a:lnTo>
                  <a:pt x="549242" y="508695"/>
                </a:lnTo>
                <a:lnTo>
                  <a:pt x="550866" y="509838"/>
                </a:lnTo>
                <a:lnTo>
                  <a:pt x="549482" y="513327"/>
                </a:lnTo>
                <a:lnTo>
                  <a:pt x="549121" y="516576"/>
                </a:lnTo>
                <a:lnTo>
                  <a:pt x="547798" y="517177"/>
                </a:lnTo>
                <a:lnTo>
                  <a:pt x="547076" y="516816"/>
                </a:lnTo>
                <a:lnTo>
                  <a:pt x="544670" y="514891"/>
                </a:lnTo>
                <a:lnTo>
                  <a:pt x="543647" y="517719"/>
                </a:lnTo>
                <a:lnTo>
                  <a:pt x="542624" y="517297"/>
                </a:lnTo>
                <a:lnTo>
                  <a:pt x="540880" y="514591"/>
                </a:lnTo>
                <a:lnTo>
                  <a:pt x="539436" y="515794"/>
                </a:lnTo>
                <a:lnTo>
                  <a:pt x="539195" y="513809"/>
                </a:lnTo>
                <a:lnTo>
                  <a:pt x="538594" y="512906"/>
                </a:lnTo>
                <a:lnTo>
                  <a:pt x="537451" y="512906"/>
                </a:lnTo>
                <a:lnTo>
                  <a:pt x="536548" y="512726"/>
                </a:lnTo>
                <a:lnTo>
                  <a:pt x="536308" y="512726"/>
                </a:lnTo>
                <a:lnTo>
                  <a:pt x="534804" y="512244"/>
                </a:lnTo>
                <a:lnTo>
                  <a:pt x="533300" y="510319"/>
                </a:lnTo>
                <a:lnTo>
                  <a:pt x="530653" y="509477"/>
                </a:lnTo>
                <a:lnTo>
                  <a:pt x="528668" y="510019"/>
                </a:lnTo>
                <a:lnTo>
                  <a:pt x="525540" y="509838"/>
                </a:lnTo>
                <a:lnTo>
                  <a:pt x="523735" y="508996"/>
                </a:lnTo>
                <a:lnTo>
                  <a:pt x="521389" y="508936"/>
                </a:lnTo>
                <a:lnTo>
                  <a:pt x="520847" y="509417"/>
                </a:lnTo>
                <a:lnTo>
                  <a:pt x="520246" y="510740"/>
                </a:lnTo>
                <a:lnTo>
                  <a:pt x="520246" y="514049"/>
                </a:lnTo>
                <a:lnTo>
                  <a:pt x="519764" y="515132"/>
                </a:lnTo>
                <a:lnTo>
                  <a:pt x="517960" y="517177"/>
                </a:lnTo>
                <a:lnTo>
                  <a:pt x="517057" y="516756"/>
                </a:lnTo>
                <a:lnTo>
                  <a:pt x="514230" y="517358"/>
                </a:lnTo>
                <a:lnTo>
                  <a:pt x="512846" y="516576"/>
                </a:lnTo>
                <a:lnTo>
                  <a:pt x="510440" y="515794"/>
                </a:lnTo>
                <a:lnTo>
                  <a:pt x="509718" y="516756"/>
                </a:lnTo>
                <a:lnTo>
                  <a:pt x="507973" y="517538"/>
                </a:lnTo>
                <a:lnTo>
                  <a:pt x="505747" y="516335"/>
                </a:lnTo>
                <a:lnTo>
                  <a:pt x="503221" y="516636"/>
                </a:lnTo>
                <a:lnTo>
                  <a:pt x="501356" y="515252"/>
                </a:lnTo>
                <a:lnTo>
                  <a:pt x="500033" y="513628"/>
                </a:lnTo>
                <a:lnTo>
                  <a:pt x="500093" y="512605"/>
                </a:lnTo>
                <a:lnTo>
                  <a:pt x="498108" y="510560"/>
                </a:lnTo>
                <a:lnTo>
                  <a:pt x="494017" y="508695"/>
                </a:lnTo>
                <a:lnTo>
                  <a:pt x="491851" y="506770"/>
                </a:lnTo>
                <a:lnTo>
                  <a:pt x="492152" y="505507"/>
                </a:lnTo>
                <a:lnTo>
                  <a:pt x="490588" y="504183"/>
                </a:lnTo>
                <a:lnTo>
                  <a:pt x="489264" y="504063"/>
                </a:lnTo>
                <a:lnTo>
                  <a:pt x="488903" y="502980"/>
                </a:lnTo>
                <a:lnTo>
                  <a:pt x="487700" y="502439"/>
                </a:lnTo>
                <a:lnTo>
                  <a:pt x="485174" y="499010"/>
                </a:lnTo>
                <a:lnTo>
                  <a:pt x="484151" y="497205"/>
                </a:lnTo>
                <a:lnTo>
                  <a:pt x="484091" y="495581"/>
                </a:lnTo>
                <a:lnTo>
                  <a:pt x="483609" y="494618"/>
                </a:lnTo>
                <a:lnTo>
                  <a:pt x="481083" y="493234"/>
                </a:lnTo>
                <a:lnTo>
                  <a:pt x="479459" y="492031"/>
                </a:lnTo>
                <a:lnTo>
                  <a:pt x="478436" y="491430"/>
                </a:lnTo>
                <a:lnTo>
                  <a:pt x="476331" y="488843"/>
                </a:lnTo>
                <a:lnTo>
                  <a:pt x="475970" y="488422"/>
                </a:lnTo>
                <a:lnTo>
                  <a:pt x="475368" y="487700"/>
                </a:lnTo>
                <a:lnTo>
                  <a:pt x="475127" y="486677"/>
                </a:lnTo>
                <a:lnTo>
                  <a:pt x="474766" y="486196"/>
                </a:lnTo>
                <a:lnTo>
                  <a:pt x="472781" y="484151"/>
                </a:lnTo>
                <a:lnTo>
                  <a:pt x="469533" y="481865"/>
                </a:lnTo>
                <a:lnTo>
                  <a:pt x="467728" y="480421"/>
                </a:lnTo>
                <a:lnTo>
                  <a:pt x="467427" y="479639"/>
                </a:lnTo>
                <a:lnTo>
                  <a:pt x="464118" y="478616"/>
                </a:lnTo>
                <a:lnTo>
                  <a:pt x="462735" y="478857"/>
                </a:lnTo>
                <a:lnTo>
                  <a:pt x="462133" y="480000"/>
                </a:lnTo>
                <a:lnTo>
                  <a:pt x="460028" y="481925"/>
                </a:lnTo>
                <a:lnTo>
                  <a:pt x="456719" y="482526"/>
                </a:lnTo>
                <a:lnTo>
                  <a:pt x="456238" y="482226"/>
                </a:lnTo>
                <a:lnTo>
                  <a:pt x="455636" y="482406"/>
                </a:lnTo>
                <a:lnTo>
                  <a:pt x="455576" y="480601"/>
                </a:lnTo>
                <a:lnTo>
                  <a:pt x="455576" y="475307"/>
                </a:lnTo>
                <a:lnTo>
                  <a:pt x="455516" y="470013"/>
                </a:lnTo>
                <a:lnTo>
                  <a:pt x="455395" y="464960"/>
                </a:lnTo>
                <a:lnTo>
                  <a:pt x="455395" y="459245"/>
                </a:lnTo>
                <a:lnTo>
                  <a:pt x="455275" y="454072"/>
                </a:lnTo>
                <a:lnTo>
                  <a:pt x="455275" y="442642"/>
                </a:lnTo>
                <a:lnTo>
                  <a:pt x="455095" y="417616"/>
                </a:lnTo>
                <a:lnTo>
                  <a:pt x="455034" y="412563"/>
                </a:lnTo>
                <a:lnTo>
                  <a:pt x="454854" y="388500"/>
                </a:lnTo>
                <a:lnTo>
                  <a:pt x="454673" y="356736"/>
                </a:lnTo>
                <a:lnTo>
                  <a:pt x="454673" y="352946"/>
                </a:lnTo>
                <a:lnTo>
                  <a:pt x="454553" y="351262"/>
                </a:lnTo>
                <a:lnTo>
                  <a:pt x="454553" y="345607"/>
                </a:lnTo>
                <a:lnTo>
                  <a:pt x="454493" y="341276"/>
                </a:lnTo>
                <a:lnTo>
                  <a:pt x="454493" y="340073"/>
                </a:lnTo>
                <a:lnTo>
                  <a:pt x="454373" y="329003"/>
                </a:lnTo>
                <a:lnTo>
                  <a:pt x="454373" y="317935"/>
                </a:lnTo>
                <a:lnTo>
                  <a:pt x="454433" y="316551"/>
                </a:lnTo>
                <a:lnTo>
                  <a:pt x="454433" y="309753"/>
                </a:lnTo>
                <a:lnTo>
                  <a:pt x="454252" y="301150"/>
                </a:lnTo>
                <a:lnTo>
                  <a:pt x="454192" y="299526"/>
                </a:lnTo>
                <a:lnTo>
                  <a:pt x="454132" y="290322"/>
                </a:lnTo>
                <a:lnTo>
                  <a:pt x="454012" y="273839"/>
                </a:lnTo>
                <a:lnTo>
                  <a:pt x="454012" y="268244"/>
                </a:lnTo>
                <a:lnTo>
                  <a:pt x="453891" y="256393"/>
                </a:lnTo>
                <a:lnTo>
                  <a:pt x="453831" y="243459"/>
                </a:lnTo>
                <a:lnTo>
                  <a:pt x="453711" y="235157"/>
                </a:lnTo>
                <a:lnTo>
                  <a:pt x="453530" y="205078"/>
                </a:lnTo>
                <a:lnTo>
                  <a:pt x="453470" y="202371"/>
                </a:lnTo>
                <a:lnTo>
                  <a:pt x="453350" y="194912"/>
                </a:lnTo>
                <a:lnTo>
                  <a:pt x="453350" y="182699"/>
                </a:lnTo>
                <a:lnTo>
                  <a:pt x="453230" y="169104"/>
                </a:lnTo>
                <a:lnTo>
                  <a:pt x="453170" y="158095"/>
                </a:lnTo>
                <a:lnTo>
                  <a:pt x="453049" y="149793"/>
                </a:lnTo>
                <a:lnTo>
                  <a:pt x="453049" y="137641"/>
                </a:lnTo>
                <a:lnTo>
                  <a:pt x="452989" y="125008"/>
                </a:lnTo>
                <a:lnTo>
                  <a:pt x="452809" y="112375"/>
                </a:lnTo>
                <a:lnTo>
                  <a:pt x="452267" y="112254"/>
                </a:lnTo>
                <a:lnTo>
                  <a:pt x="443664" y="112435"/>
                </a:lnTo>
                <a:lnTo>
                  <a:pt x="427242" y="112435"/>
                </a:lnTo>
                <a:lnTo>
                  <a:pt x="425557" y="112495"/>
                </a:lnTo>
                <a:lnTo>
                  <a:pt x="420143" y="112616"/>
                </a:lnTo>
                <a:lnTo>
                  <a:pt x="414669" y="112616"/>
                </a:lnTo>
                <a:lnTo>
                  <a:pt x="411059" y="112555"/>
                </a:lnTo>
                <a:lnTo>
                  <a:pt x="404021" y="112555"/>
                </a:lnTo>
                <a:lnTo>
                  <a:pt x="395779" y="112736"/>
                </a:lnTo>
                <a:lnTo>
                  <a:pt x="324672" y="112736"/>
                </a:lnTo>
                <a:lnTo>
                  <a:pt x="305422" y="112616"/>
                </a:lnTo>
                <a:lnTo>
                  <a:pt x="293872" y="112736"/>
                </a:lnTo>
                <a:lnTo>
                  <a:pt x="287134" y="112736"/>
                </a:lnTo>
                <a:lnTo>
                  <a:pt x="283043" y="112616"/>
                </a:lnTo>
                <a:lnTo>
                  <a:pt x="276606" y="112555"/>
                </a:lnTo>
                <a:lnTo>
                  <a:pt x="273959" y="112555"/>
                </a:lnTo>
                <a:lnTo>
                  <a:pt x="258318" y="112495"/>
                </a:lnTo>
                <a:lnTo>
                  <a:pt x="254227" y="112495"/>
                </a:lnTo>
                <a:lnTo>
                  <a:pt x="247911" y="112435"/>
                </a:lnTo>
                <a:lnTo>
                  <a:pt x="240271" y="112435"/>
                </a:lnTo>
                <a:lnTo>
                  <a:pt x="230044" y="112315"/>
                </a:lnTo>
                <a:lnTo>
                  <a:pt x="225412" y="112194"/>
                </a:lnTo>
                <a:lnTo>
                  <a:pt x="216388" y="112134"/>
                </a:lnTo>
                <a:lnTo>
                  <a:pt x="211997" y="112074"/>
                </a:lnTo>
                <a:lnTo>
                  <a:pt x="207906" y="112074"/>
                </a:lnTo>
                <a:lnTo>
                  <a:pt x="196656" y="111954"/>
                </a:lnTo>
                <a:lnTo>
                  <a:pt x="194912" y="111954"/>
                </a:lnTo>
                <a:lnTo>
                  <a:pt x="189738" y="111773"/>
                </a:lnTo>
                <a:lnTo>
                  <a:pt x="188595" y="111834"/>
                </a:lnTo>
                <a:lnTo>
                  <a:pt x="183121" y="111834"/>
                </a:lnTo>
                <a:lnTo>
                  <a:pt x="177406" y="111713"/>
                </a:lnTo>
                <a:lnTo>
                  <a:pt x="176142" y="111713"/>
                </a:lnTo>
                <a:lnTo>
                  <a:pt x="175541" y="111653"/>
                </a:lnTo>
                <a:lnTo>
                  <a:pt x="146304" y="111172"/>
                </a:lnTo>
                <a:lnTo>
                  <a:pt x="139566" y="110991"/>
                </a:lnTo>
                <a:lnTo>
                  <a:pt x="132227" y="110991"/>
                </a:lnTo>
                <a:lnTo>
                  <a:pt x="117910" y="110811"/>
                </a:lnTo>
                <a:lnTo>
                  <a:pt x="114300" y="110630"/>
                </a:lnTo>
                <a:lnTo>
                  <a:pt x="113398" y="110690"/>
                </a:lnTo>
                <a:lnTo>
                  <a:pt x="102930" y="110510"/>
                </a:lnTo>
                <a:lnTo>
                  <a:pt x="98719" y="110450"/>
                </a:lnTo>
                <a:lnTo>
                  <a:pt x="95892" y="110450"/>
                </a:lnTo>
                <a:lnTo>
                  <a:pt x="93486" y="110330"/>
                </a:lnTo>
                <a:lnTo>
                  <a:pt x="81454" y="110089"/>
                </a:lnTo>
                <a:lnTo>
                  <a:pt x="75679" y="109969"/>
                </a:lnTo>
                <a:lnTo>
                  <a:pt x="70385" y="109908"/>
                </a:lnTo>
                <a:lnTo>
                  <a:pt x="56789" y="109668"/>
                </a:lnTo>
                <a:lnTo>
                  <a:pt x="37960" y="109187"/>
                </a:lnTo>
                <a:lnTo>
                  <a:pt x="32546" y="109066"/>
                </a:lnTo>
                <a:lnTo>
                  <a:pt x="29357" y="109006"/>
                </a:lnTo>
                <a:lnTo>
                  <a:pt x="27252" y="108946"/>
                </a:lnTo>
                <a:lnTo>
                  <a:pt x="20213" y="108765"/>
                </a:lnTo>
                <a:lnTo>
                  <a:pt x="7460" y="108525"/>
                </a:lnTo>
                <a:lnTo>
                  <a:pt x="0" y="108404"/>
                </a:lnTo>
                <a:lnTo>
                  <a:pt x="60" y="104193"/>
                </a:lnTo>
                <a:lnTo>
                  <a:pt x="241" y="97817"/>
                </a:lnTo>
                <a:lnTo>
                  <a:pt x="421" y="92402"/>
                </a:lnTo>
                <a:lnTo>
                  <a:pt x="481" y="86086"/>
                </a:lnTo>
                <a:lnTo>
                  <a:pt x="481" y="83439"/>
                </a:lnTo>
                <a:lnTo>
                  <a:pt x="662" y="74896"/>
                </a:lnTo>
                <a:lnTo>
                  <a:pt x="1083" y="64188"/>
                </a:lnTo>
                <a:lnTo>
                  <a:pt x="1143" y="60398"/>
                </a:lnTo>
                <a:lnTo>
                  <a:pt x="1324" y="53300"/>
                </a:lnTo>
                <a:lnTo>
                  <a:pt x="1925" y="31763"/>
                </a:lnTo>
                <a:lnTo>
                  <a:pt x="2346" y="12994"/>
                </a:lnTo>
                <a:lnTo>
                  <a:pt x="4632" y="13235"/>
                </a:lnTo>
                <a:lnTo>
                  <a:pt x="12152" y="13415"/>
                </a:lnTo>
                <a:lnTo>
                  <a:pt x="21296" y="13536"/>
                </a:lnTo>
                <a:lnTo>
                  <a:pt x="30260" y="13656"/>
                </a:lnTo>
                <a:lnTo>
                  <a:pt x="39704" y="14077"/>
                </a:lnTo>
                <a:lnTo>
                  <a:pt x="47826" y="14919"/>
                </a:lnTo>
                <a:lnTo>
                  <a:pt x="66896" y="15340"/>
                </a:lnTo>
                <a:lnTo>
                  <a:pt x="73814" y="15521"/>
                </a:lnTo>
                <a:lnTo>
                  <a:pt x="85545" y="15761"/>
                </a:lnTo>
                <a:lnTo>
                  <a:pt x="87349" y="15761"/>
                </a:lnTo>
                <a:lnTo>
                  <a:pt x="94147" y="15882"/>
                </a:lnTo>
                <a:lnTo>
                  <a:pt x="99201" y="16002"/>
                </a:lnTo>
                <a:lnTo>
                  <a:pt x="101005" y="16122"/>
                </a:lnTo>
                <a:lnTo>
                  <a:pt x="106359" y="16243"/>
                </a:lnTo>
                <a:lnTo>
                  <a:pt x="113398" y="16303"/>
                </a:lnTo>
                <a:lnTo>
                  <a:pt x="114721" y="16303"/>
                </a:lnTo>
                <a:lnTo>
                  <a:pt x="117128" y="16423"/>
                </a:lnTo>
                <a:lnTo>
                  <a:pt x="139747" y="17025"/>
                </a:lnTo>
                <a:lnTo>
                  <a:pt x="144379" y="17025"/>
                </a:lnTo>
                <a:lnTo>
                  <a:pt x="146064" y="17085"/>
                </a:lnTo>
                <a:lnTo>
                  <a:pt x="167119" y="17205"/>
                </a:lnTo>
                <a:lnTo>
                  <a:pt x="167359" y="17205"/>
                </a:lnTo>
                <a:lnTo>
                  <a:pt x="167540" y="17265"/>
                </a:lnTo>
                <a:lnTo>
                  <a:pt x="195453" y="17386"/>
                </a:lnTo>
                <a:lnTo>
                  <a:pt x="225532" y="17506"/>
                </a:lnTo>
                <a:lnTo>
                  <a:pt x="236180" y="17506"/>
                </a:lnTo>
                <a:lnTo>
                  <a:pt x="262469" y="17566"/>
                </a:lnTo>
                <a:lnTo>
                  <a:pt x="270109" y="17566"/>
                </a:lnTo>
                <a:lnTo>
                  <a:pt x="273718" y="17506"/>
                </a:lnTo>
                <a:lnTo>
                  <a:pt x="302955" y="17506"/>
                </a:lnTo>
                <a:lnTo>
                  <a:pt x="316671" y="17386"/>
                </a:lnTo>
                <a:lnTo>
                  <a:pt x="330087" y="17386"/>
                </a:lnTo>
                <a:lnTo>
                  <a:pt x="337546" y="17325"/>
                </a:lnTo>
                <a:lnTo>
                  <a:pt x="348254" y="17325"/>
                </a:lnTo>
                <a:lnTo>
                  <a:pt x="351082" y="17265"/>
                </a:lnTo>
                <a:lnTo>
                  <a:pt x="356376" y="17145"/>
                </a:lnTo>
                <a:lnTo>
                  <a:pt x="367745" y="17145"/>
                </a:lnTo>
                <a:lnTo>
                  <a:pt x="369670" y="17025"/>
                </a:lnTo>
                <a:lnTo>
                  <a:pt x="378153" y="17025"/>
                </a:lnTo>
                <a:lnTo>
                  <a:pt x="387898" y="16904"/>
                </a:lnTo>
                <a:lnTo>
                  <a:pt x="395899" y="16844"/>
                </a:lnTo>
                <a:lnTo>
                  <a:pt x="400832" y="16724"/>
                </a:lnTo>
                <a:lnTo>
                  <a:pt x="405284" y="16724"/>
                </a:lnTo>
                <a:lnTo>
                  <a:pt x="414669" y="16664"/>
                </a:lnTo>
                <a:lnTo>
                  <a:pt x="421948" y="16664"/>
                </a:lnTo>
                <a:lnTo>
                  <a:pt x="423030" y="16543"/>
                </a:lnTo>
                <a:lnTo>
                  <a:pt x="435964" y="16543"/>
                </a:lnTo>
                <a:lnTo>
                  <a:pt x="453170" y="16423"/>
                </a:lnTo>
                <a:lnTo>
                  <a:pt x="476691" y="16423"/>
                </a:lnTo>
                <a:lnTo>
                  <a:pt x="481083" y="16303"/>
                </a:lnTo>
                <a:lnTo>
                  <a:pt x="507432" y="16303"/>
                </a:lnTo>
                <a:lnTo>
                  <a:pt x="518321" y="16182"/>
                </a:lnTo>
                <a:lnTo>
                  <a:pt x="518441" y="16243"/>
                </a:lnTo>
                <a:lnTo>
                  <a:pt x="523314" y="16122"/>
                </a:lnTo>
                <a:lnTo>
                  <a:pt x="525780" y="16122"/>
                </a:lnTo>
                <a:lnTo>
                  <a:pt x="529390" y="16062"/>
                </a:lnTo>
                <a:lnTo>
                  <a:pt x="533661" y="16062"/>
                </a:lnTo>
                <a:lnTo>
                  <a:pt x="541000" y="15942"/>
                </a:lnTo>
                <a:lnTo>
                  <a:pt x="544188" y="15761"/>
                </a:lnTo>
                <a:lnTo>
                  <a:pt x="554115" y="15701"/>
                </a:lnTo>
                <a:lnTo>
                  <a:pt x="574929" y="15460"/>
                </a:lnTo>
                <a:lnTo>
                  <a:pt x="590690" y="15280"/>
                </a:lnTo>
                <a:lnTo>
                  <a:pt x="594601" y="15160"/>
                </a:lnTo>
                <a:lnTo>
                  <a:pt x="597609" y="15039"/>
                </a:lnTo>
                <a:lnTo>
                  <a:pt x="605429" y="14919"/>
                </a:lnTo>
                <a:lnTo>
                  <a:pt x="610844" y="14799"/>
                </a:lnTo>
                <a:lnTo>
                  <a:pt x="619867" y="14739"/>
                </a:lnTo>
                <a:lnTo>
                  <a:pt x="621612" y="14618"/>
                </a:lnTo>
                <a:lnTo>
                  <a:pt x="625462" y="14618"/>
                </a:lnTo>
                <a:lnTo>
                  <a:pt x="632380" y="14498"/>
                </a:lnTo>
                <a:lnTo>
                  <a:pt x="640622" y="14257"/>
                </a:lnTo>
                <a:lnTo>
                  <a:pt x="644352" y="14257"/>
                </a:lnTo>
                <a:lnTo>
                  <a:pt x="654217" y="14137"/>
                </a:lnTo>
                <a:lnTo>
                  <a:pt x="678401" y="13596"/>
                </a:lnTo>
                <a:lnTo>
                  <a:pt x="679544" y="13596"/>
                </a:lnTo>
                <a:lnTo>
                  <a:pt x="690613" y="13415"/>
                </a:lnTo>
                <a:lnTo>
                  <a:pt x="708119" y="13054"/>
                </a:lnTo>
                <a:lnTo>
                  <a:pt x="714435" y="12934"/>
                </a:lnTo>
                <a:lnTo>
                  <a:pt x="720451" y="12753"/>
                </a:lnTo>
                <a:lnTo>
                  <a:pt x="724422" y="12633"/>
                </a:lnTo>
                <a:lnTo>
                  <a:pt x="729956" y="12393"/>
                </a:lnTo>
                <a:lnTo>
                  <a:pt x="775676" y="10949"/>
                </a:lnTo>
                <a:lnTo>
                  <a:pt x="784279" y="10648"/>
                </a:lnTo>
                <a:lnTo>
                  <a:pt x="794505" y="10347"/>
                </a:lnTo>
                <a:lnTo>
                  <a:pt x="795287" y="10347"/>
                </a:lnTo>
                <a:lnTo>
                  <a:pt x="801303" y="10227"/>
                </a:lnTo>
                <a:lnTo>
                  <a:pt x="804311" y="10046"/>
                </a:lnTo>
                <a:lnTo>
                  <a:pt x="806116" y="10046"/>
                </a:lnTo>
                <a:lnTo>
                  <a:pt x="806236" y="9986"/>
                </a:lnTo>
                <a:lnTo>
                  <a:pt x="810508" y="9986"/>
                </a:lnTo>
                <a:lnTo>
                  <a:pt x="812493" y="9806"/>
                </a:lnTo>
                <a:lnTo>
                  <a:pt x="816102" y="9806"/>
                </a:lnTo>
                <a:lnTo>
                  <a:pt x="820313" y="9565"/>
                </a:lnTo>
                <a:lnTo>
                  <a:pt x="822659" y="9565"/>
                </a:lnTo>
                <a:lnTo>
                  <a:pt x="825246" y="9445"/>
                </a:lnTo>
                <a:lnTo>
                  <a:pt x="831984" y="9144"/>
                </a:lnTo>
                <a:lnTo>
                  <a:pt x="840165" y="8843"/>
                </a:lnTo>
                <a:lnTo>
                  <a:pt x="845279" y="8723"/>
                </a:lnTo>
                <a:lnTo>
                  <a:pt x="850392" y="8603"/>
                </a:lnTo>
                <a:lnTo>
                  <a:pt x="882276" y="7279"/>
                </a:lnTo>
                <a:lnTo>
                  <a:pt x="886667" y="7219"/>
                </a:lnTo>
                <a:lnTo>
                  <a:pt x="894789" y="6858"/>
                </a:lnTo>
                <a:lnTo>
                  <a:pt x="901045" y="6557"/>
                </a:lnTo>
                <a:lnTo>
                  <a:pt x="903872" y="6557"/>
                </a:lnTo>
                <a:lnTo>
                  <a:pt x="909708" y="6196"/>
                </a:lnTo>
                <a:lnTo>
                  <a:pt x="913137" y="6196"/>
                </a:lnTo>
                <a:lnTo>
                  <a:pt x="923544" y="5595"/>
                </a:lnTo>
                <a:lnTo>
                  <a:pt x="925469" y="5595"/>
                </a:lnTo>
                <a:lnTo>
                  <a:pt x="932388" y="5294"/>
                </a:lnTo>
                <a:lnTo>
                  <a:pt x="939005" y="5053"/>
                </a:lnTo>
                <a:lnTo>
                  <a:pt x="944660" y="4752"/>
                </a:lnTo>
                <a:lnTo>
                  <a:pt x="950254" y="4632"/>
                </a:lnTo>
                <a:lnTo>
                  <a:pt x="957955" y="4331"/>
                </a:lnTo>
                <a:lnTo>
                  <a:pt x="968422" y="3910"/>
                </a:lnTo>
                <a:lnTo>
                  <a:pt x="995493" y="2527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" name="Freeform: Shape 324" title="OK-4">
            <a:extLst>
              <a:ext uri="{FF2B5EF4-FFF2-40B4-BE49-F238E27FC236}">
                <a16:creationId xmlns:a16="http://schemas.microsoft.com/office/drawing/2014/main" id="{D69221E4-B3AE-518F-6663-3A620CDC2785}"/>
              </a:ext>
            </a:extLst>
          </p:cNvPr>
          <p:cNvSpPr/>
          <p:nvPr/>
        </p:nvSpPr>
        <p:spPr>
          <a:xfrm>
            <a:off x="4506720" y="4361280"/>
            <a:ext cx="348793" cy="260044"/>
          </a:xfrm>
          <a:custGeom>
            <a:avLst/>
            <a:gdLst>
              <a:gd name="connsiteX0" fmla="*/ 421647 w 436565"/>
              <a:gd name="connsiteY0" fmla="*/ 105697 h 337064"/>
              <a:gd name="connsiteX1" fmla="*/ 423452 w 436565"/>
              <a:gd name="connsiteY1" fmla="*/ 104494 h 337064"/>
              <a:gd name="connsiteX2" fmla="*/ 426339 w 436565"/>
              <a:gd name="connsiteY2" fmla="*/ 104374 h 337064"/>
              <a:gd name="connsiteX3" fmla="*/ 430249 w 436565"/>
              <a:gd name="connsiteY3" fmla="*/ 106961 h 337064"/>
              <a:gd name="connsiteX4" fmla="*/ 431934 w 436565"/>
              <a:gd name="connsiteY4" fmla="*/ 106600 h 337064"/>
              <a:gd name="connsiteX5" fmla="*/ 432776 w 436565"/>
              <a:gd name="connsiteY5" fmla="*/ 105758 h 337064"/>
              <a:gd name="connsiteX6" fmla="*/ 434461 w 436565"/>
              <a:gd name="connsiteY6" fmla="*/ 100644 h 337064"/>
              <a:gd name="connsiteX7" fmla="*/ 436566 w 436565"/>
              <a:gd name="connsiteY7" fmla="*/ 149011 h 337064"/>
              <a:gd name="connsiteX8" fmla="*/ 420263 w 436565"/>
              <a:gd name="connsiteY8" fmla="*/ 149733 h 337064"/>
              <a:gd name="connsiteX9" fmla="*/ 421647 w 436565"/>
              <a:gd name="connsiteY9" fmla="*/ 183001 h 337064"/>
              <a:gd name="connsiteX10" fmla="*/ 413405 w 436565"/>
              <a:gd name="connsiteY10" fmla="*/ 183421 h 337064"/>
              <a:gd name="connsiteX11" fmla="*/ 364677 w 436565"/>
              <a:gd name="connsiteY11" fmla="*/ 185346 h 337064"/>
              <a:gd name="connsiteX12" fmla="*/ 366001 w 436565"/>
              <a:gd name="connsiteY12" fmla="*/ 218193 h 337064"/>
              <a:gd name="connsiteX13" fmla="*/ 357879 w 436565"/>
              <a:gd name="connsiteY13" fmla="*/ 218614 h 337064"/>
              <a:gd name="connsiteX14" fmla="*/ 359022 w 436565"/>
              <a:gd name="connsiteY14" fmla="*/ 249174 h 337064"/>
              <a:gd name="connsiteX15" fmla="*/ 353608 w 436565"/>
              <a:gd name="connsiteY15" fmla="*/ 249294 h 337064"/>
              <a:gd name="connsiteX16" fmla="*/ 353608 w 436565"/>
              <a:gd name="connsiteY16" fmla="*/ 252182 h 337064"/>
              <a:gd name="connsiteX17" fmla="*/ 354390 w 436565"/>
              <a:gd name="connsiteY17" fmla="*/ 268785 h 337064"/>
              <a:gd name="connsiteX18" fmla="*/ 354089 w 436565"/>
              <a:gd name="connsiteY18" fmla="*/ 268665 h 337064"/>
              <a:gd name="connsiteX19" fmla="*/ 354571 w 436565"/>
              <a:gd name="connsiteY19" fmla="*/ 279734 h 337064"/>
              <a:gd name="connsiteX20" fmla="*/ 359985 w 436565"/>
              <a:gd name="connsiteY20" fmla="*/ 279614 h 337064"/>
              <a:gd name="connsiteX21" fmla="*/ 360466 w 436565"/>
              <a:gd name="connsiteY21" fmla="*/ 290683 h 337064"/>
              <a:gd name="connsiteX22" fmla="*/ 359865 w 436565"/>
              <a:gd name="connsiteY22" fmla="*/ 291225 h 337064"/>
              <a:gd name="connsiteX23" fmla="*/ 357879 w 436565"/>
              <a:gd name="connsiteY23" fmla="*/ 292548 h 337064"/>
              <a:gd name="connsiteX24" fmla="*/ 356796 w 436565"/>
              <a:gd name="connsiteY24" fmla="*/ 293150 h 337064"/>
              <a:gd name="connsiteX25" fmla="*/ 356315 w 436565"/>
              <a:gd name="connsiteY25" fmla="*/ 293450 h 337064"/>
              <a:gd name="connsiteX26" fmla="*/ 356135 w 436565"/>
              <a:gd name="connsiteY26" fmla="*/ 293450 h 337064"/>
              <a:gd name="connsiteX27" fmla="*/ 355052 w 436565"/>
              <a:gd name="connsiteY27" fmla="*/ 294232 h 337064"/>
              <a:gd name="connsiteX28" fmla="*/ 354450 w 436565"/>
              <a:gd name="connsiteY28" fmla="*/ 294473 h 337064"/>
              <a:gd name="connsiteX29" fmla="*/ 353969 w 436565"/>
              <a:gd name="connsiteY29" fmla="*/ 294112 h 337064"/>
              <a:gd name="connsiteX30" fmla="*/ 353367 w 436565"/>
              <a:gd name="connsiteY30" fmla="*/ 292127 h 337064"/>
              <a:gd name="connsiteX31" fmla="*/ 353548 w 436565"/>
              <a:gd name="connsiteY31" fmla="*/ 290623 h 337064"/>
              <a:gd name="connsiteX32" fmla="*/ 352044 w 436565"/>
              <a:gd name="connsiteY32" fmla="*/ 291044 h 337064"/>
              <a:gd name="connsiteX33" fmla="*/ 350961 w 436565"/>
              <a:gd name="connsiteY33" fmla="*/ 293390 h 337064"/>
              <a:gd name="connsiteX34" fmla="*/ 351262 w 436565"/>
              <a:gd name="connsiteY34" fmla="*/ 295315 h 337064"/>
              <a:gd name="connsiteX35" fmla="*/ 351382 w 436565"/>
              <a:gd name="connsiteY35" fmla="*/ 295917 h 337064"/>
              <a:gd name="connsiteX36" fmla="*/ 352465 w 436565"/>
              <a:gd name="connsiteY36" fmla="*/ 298263 h 337064"/>
              <a:gd name="connsiteX37" fmla="*/ 353006 w 436565"/>
              <a:gd name="connsiteY37" fmla="*/ 300368 h 337064"/>
              <a:gd name="connsiteX38" fmla="*/ 353127 w 436565"/>
              <a:gd name="connsiteY38" fmla="*/ 303557 h 337064"/>
              <a:gd name="connsiteX39" fmla="*/ 352706 w 436565"/>
              <a:gd name="connsiteY39" fmla="*/ 304098 h 337064"/>
              <a:gd name="connsiteX40" fmla="*/ 352465 w 436565"/>
              <a:gd name="connsiteY40" fmla="*/ 304700 h 337064"/>
              <a:gd name="connsiteX41" fmla="*/ 351803 w 436565"/>
              <a:gd name="connsiteY41" fmla="*/ 306023 h 337064"/>
              <a:gd name="connsiteX42" fmla="*/ 347291 w 436565"/>
              <a:gd name="connsiteY42" fmla="*/ 312159 h 337064"/>
              <a:gd name="connsiteX43" fmla="*/ 346269 w 436565"/>
              <a:gd name="connsiteY43" fmla="*/ 312761 h 337064"/>
              <a:gd name="connsiteX44" fmla="*/ 344765 w 436565"/>
              <a:gd name="connsiteY44" fmla="*/ 313603 h 337064"/>
              <a:gd name="connsiteX45" fmla="*/ 343923 w 436565"/>
              <a:gd name="connsiteY45" fmla="*/ 313242 h 337064"/>
              <a:gd name="connsiteX46" fmla="*/ 342299 w 436565"/>
              <a:gd name="connsiteY46" fmla="*/ 310234 h 337064"/>
              <a:gd name="connsiteX47" fmla="*/ 340193 w 436565"/>
              <a:gd name="connsiteY47" fmla="*/ 309332 h 337064"/>
              <a:gd name="connsiteX48" fmla="*/ 338148 w 436565"/>
              <a:gd name="connsiteY48" fmla="*/ 310234 h 337064"/>
              <a:gd name="connsiteX49" fmla="*/ 337065 w 436565"/>
              <a:gd name="connsiteY49" fmla="*/ 312039 h 337064"/>
              <a:gd name="connsiteX50" fmla="*/ 338087 w 436565"/>
              <a:gd name="connsiteY50" fmla="*/ 313242 h 337064"/>
              <a:gd name="connsiteX51" fmla="*/ 342118 w 436565"/>
              <a:gd name="connsiteY51" fmla="*/ 313904 h 337064"/>
              <a:gd name="connsiteX52" fmla="*/ 343622 w 436565"/>
              <a:gd name="connsiteY52" fmla="*/ 315468 h 337064"/>
              <a:gd name="connsiteX53" fmla="*/ 343381 w 436565"/>
              <a:gd name="connsiteY53" fmla="*/ 317634 h 337064"/>
              <a:gd name="connsiteX54" fmla="*/ 342299 w 436565"/>
              <a:gd name="connsiteY54" fmla="*/ 317814 h 337064"/>
              <a:gd name="connsiteX55" fmla="*/ 338509 w 436565"/>
              <a:gd name="connsiteY55" fmla="*/ 318837 h 337064"/>
              <a:gd name="connsiteX56" fmla="*/ 336944 w 436565"/>
              <a:gd name="connsiteY56" fmla="*/ 320281 h 337064"/>
              <a:gd name="connsiteX57" fmla="*/ 336824 w 436565"/>
              <a:gd name="connsiteY57" fmla="*/ 323288 h 337064"/>
              <a:gd name="connsiteX58" fmla="*/ 338027 w 436565"/>
              <a:gd name="connsiteY58" fmla="*/ 326477 h 337064"/>
              <a:gd name="connsiteX59" fmla="*/ 338448 w 436565"/>
              <a:gd name="connsiteY59" fmla="*/ 330688 h 337064"/>
              <a:gd name="connsiteX60" fmla="*/ 338208 w 436565"/>
              <a:gd name="connsiteY60" fmla="*/ 332192 h 337064"/>
              <a:gd name="connsiteX61" fmla="*/ 337065 w 436565"/>
              <a:gd name="connsiteY61" fmla="*/ 334598 h 337064"/>
              <a:gd name="connsiteX62" fmla="*/ 335440 w 436565"/>
              <a:gd name="connsiteY62" fmla="*/ 335982 h 337064"/>
              <a:gd name="connsiteX63" fmla="*/ 332733 w 436565"/>
              <a:gd name="connsiteY63" fmla="*/ 337065 h 337064"/>
              <a:gd name="connsiteX64" fmla="*/ 329846 w 436565"/>
              <a:gd name="connsiteY64" fmla="*/ 336644 h 337064"/>
              <a:gd name="connsiteX65" fmla="*/ 327439 w 436565"/>
              <a:gd name="connsiteY65" fmla="*/ 335621 h 337064"/>
              <a:gd name="connsiteX66" fmla="*/ 326537 w 436565"/>
              <a:gd name="connsiteY66" fmla="*/ 334959 h 337064"/>
              <a:gd name="connsiteX67" fmla="*/ 324973 w 436565"/>
              <a:gd name="connsiteY67" fmla="*/ 333335 h 337064"/>
              <a:gd name="connsiteX68" fmla="*/ 323409 w 436565"/>
              <a:gd name="connsiteY68" fmla="*/ 329966 h 337064"/>
              <a:gd name="connsiteX69" fmla="*/ 321905 w 436565"/>
              <a:gd name="connsiteY69" fmla="*/ 329605 h 337064"/>
              <a:gd name="connsiteX70" fmla="*/ 321544 w 436565"/>
              <a:gd name="connsiteY70" fmla="*/ 329004 h 337064"/>
              <a:gd name="connsiteX71" fmla="*/ 322326 w 436565"/>
              <a:gd name="connsiteY71" fmla="*/ 327319 h 337064"/>
              <a:gd name="connsiteX72" fmla="*/ 321845 w 436565"/>
              <a:gd name="connsiteY72" fmla="*/ 325153 h 337064"/>
              <a:gd name="connsiteX73" fmla="*/ 319499 w 436565"/>
              <a:gd name="connsiteY73" fmla="*/ 321664 h 337064"/>
              <a:gd name="connsiteX74" fmla="*/ 319318 w 436565"/>
              <a:gd name="connsiteY74" fmla="*/ 318235 h 337064"/>
              <a:gd name="connsiteX75" fmla="*/ 320822 w 436565"/>
              <a:gd name="connsiteY75" fmla="*/ 315649 h 337064"/>
              <a:gd name="connsiteX76" fmla="*/ 323168 w 436565"/>
              <a:gd name="connsiteY76" fmla="*/ 315528 h 337064"/>
              <a:gd name="connsiteX77" fmla="*/ 324371 w 436565"/>
              <a:gd name="connsiteY77" fmla="*/ 314806 h 337064"/>
              <a:gd name="connsiteX78" fmla="*/ 325033 w 436565"/>
              <a:gd name="connsiteY78" fmla="*/ 313603 h 337064"/>
              <a:gd name="connsiteX79" fmla="*/ 325033 w 436565"/>
              <a:gd name="connsiteY79" fmla="*/ 312460 h 337064"/>
              <a:gd name="connsiteX80" fmla="*/ 323710 w 436565"/>
              <a:gd name="connsiteY80" fmla="*/ 307828 h 337064"/>
              <a:gd name="connsiteX81" fmla="*/ 322807 w 436565"/>
              <a:gd name="connsiteY81" fmla="*/ 303978 h 337064"/>
              <a:gd name="connsiteX82" fmla="*/ 322206 w 436565"/>
              <a:gd name="connsiteY82" fmla="*/ 303015 h 337064"/>
              <a:gd name="connsiteX83" fmla="*/ 321243 w 436565"/>
              <a:gd name="connsiteY83" fmla="*/ 302113 h 337064"/>
              <a:gd name="connsiteX84" fmla="*/ 319679 w 436565"/>
              <a:gd name="connsiteY84" fmla="*/ 301150 h 337064"/>
              <a:gd name="connsiteX85" fmla="*/ 317453 w 436565"/>
              <a:gd name="connsiteY85" fmla="*/ 299707 h 337064"/>
              <a:gd name="connsiteX86" fmla="*/ 314926 w 436565"/>
              <a:gd name="connsiteY86" fmla="*/ 300308 h 337064"/>
              <a:gd name="connsiteX87" fmla="*/ 313363 w 436565"/>
              <a:gd name="connsiteY87" fmla="*/ 301391 h 337064"/>
              <a:gd name="connsiteX88" fmla="*/ 312520 w 436565"/>
              <a:gd name="connsiteY88" fmla="*/ 302293 h 337064"/>
              <a:gd name="connsiteX89" fmla="*/ 311979 w 436565"/>
              <a:gd name="connsiteY89" fmla="*/ 307708 h 337064"/>
              <a:gd name="connsiteX90" fmla="*/ 311077 w 436565"/>
              <a:gd name="connsiteY90" fmla="*/ 309813 h 337064"/>
              <a:gd name="connsiteX91" fmla="*/ 308430 w 436565"/>
              <a:gd name="connsiteY91" fmla="*/ 310355 h 337064"/>
              <a:gd name="connsiteX92" fmla="*/ 306023 w 436565"/>
              <a:gd name="connsiteY92" fmla="*/ 308851 h 337064"/>
              <a:gd name="connsiteX93" fmla="*/ 302534 w 436565"/>
              <a:gd name="connsiteY93" fmla="*/ 305362 h 337064"/>
              <a:gd name="connsiteX94" fmla="*/ 302293 w 436565"/>
              <a:gd name="connsiteY94" fmla="*/ 305662 h 337064"/>
              <a:gd name="connsiteX95" fmla="*/ 302534 w 436565"/>
              <a:gd name="connsiteY95" fmla="*/ 307467 h 337064"/>
              <a:gd name="connsiteX96" fmla="*/ 301933 w 436565"/>
              <a:gd name="connsiteY96" fmla="*/ 309573 h 337064"/>
              <a:gd name="connsiteX97" fmla="*/ 299707 w 436565"/>
              <a:gd name="connsiteY97" fmla="*/ 311859 h 337064"/>
              <a:gd name="connsiteX98" fmla="*/ 299165 w 436565"/>
              <a:gd name="connsiteY98" fmla="*/ 311859 h 337064"/>
              <a:gd name="connsiteX99" fmla="*/ 298925 w 436565"/>
              <a:gd name="connsiteY99" fmla="*/ 310174 h 337064"/>
              <a:gd name="connsiteX100" fmla="*/ 300308 w 436565"/>
              <a:gd name="connsiteY100" fmla="*/ 307768 h 337064"/>
              <a:gd name="connsiteX101" fmla="*/ 300007 w 436565"/>
              <a:gd name="connsiteY101" fmla="*/ 306384 h 337064"/>
              <a:gd name="connsiteX102" fmla="*/ 299045 w 436565"/>
              <a:gd name="connsiteY102" fmla="*/ 306384 h 337064"/>
              <a:gd name="connsiteX103" fmla="*/ 298203 w 436565"/>
              <a:gd name="connsiteY103" fmla="*/ 308189 h 337064"/>
              <a:gd name="connsiteX104" fmla="*/ 297962 w 436565"/>
              <a:gd name="connsiteY104" fmla="*/ 311077 h 337064"/>
              <a:gd name="connsiteX105" fmla="*/ 295496 w 436565"/>
              <a:gd name="connsiteY105" fmla="*/ 316551 h 337064"/>
              <a:gd name="connsiteX106" fmla="*/ 292849 w 436565"/>
              <a:gd name="connsiteY106" fmla="*/ 319138 h 337064"/>
              <a:gd name="connsiteX107" fmla="*/ 288818 w 436565"/>
              <a:gd name="connsiteY107" fmla="*/ 319078 h 337064"/>
              <a:gd name="connsiteX108" fmla="*/ 287855 w 436565"/>
              <a:gd name="connsiteY108" fmla="*/ 319198 h 337064"/>
              <a:gd name="connsiteX109" fmla="*/ 284727 w 436565"/>
              <a:gd name="connsiteY109" fmla="*/ 319318 h 337064"/>
              <a:gd name="connsiteX110" fmla="*/ 281840 w 436565"/>
              <a:gd name="connsiteY110" fmla="*/ 318416 h 337064"/>
              <a:gd name="connsiteX111" fmla="*/ 279554 w 436565"/>
              <a:gd name="connsiteY111" fmla="*/ 316611 h 337064"/>
              <a:gd name="connsiteX112" fmla="*/ 278892 w 436565"/>
              <a:gd name="connsiteY112" fmla="*/ 314867 h 337064"/>
              <a:gd name="connsiteX113" fmla="*/ 280396 w 436565"/>
              <a:gd name="connsiteY113" fmla="*/ 309994 h 337064"/>
              <a:gd name="connsiteX114" fmla="*/ 280396 w 436565"/>
              <a:gd name="connsiteY114" fmla="*/ 305602 h 337064"/>
              <a:gd name="connsiteX115" fmla="*/ 278952 w 436565"/>
              <a:gd name="connsiteY115" fmla="*/ 303557 h 337064"/>
              <a:gd name="connsiteX116" fmla="*/ 278651 w 436565"/>
              <a:gd name="connsiteY116" fmla="*/ 303076 h 337064"/>
              <a:gd name="connsiteX117" fmla="*/ 275102 w 436565"/>
              <a:gd name="connsiteY117" fmla="*/ 301271 h 337064"/>
              <a:gd name="connsiteX118" fmla="*/ 272515 w 436565"/>
              <a:gd name="connsiteY118" fmla="*/ 300609 h 337064"/>
              <a:gd name="connsiteX119" fmla="*/ 271613 w 436565"/>
              <a:gd name="connsiteY119" fmla="*/ 300910 h 337064"/>
              <a:gd name="connsiteX120" fmla="*/ 270951 w 436565"/>
              <a:gd name="connsiteY120" fmla="*/ 301331 h 337064"/>
              <a:gd name="connsiteX121" fmla="*/ 269568 w 436565"/>
              <a:gd name="connsiteY121" fmla="*/ 301812 h 337064"/>
              <a:gd name="connsiteX122" fmla="*/ 264755 w 436565"/>
              <a:gd name="connsiteY122" fmla="*/ 304940 h 337064"/>
              <a:gd name="connsiteX123" fmla="*/ 263371 w 436565"/>
              <a:gd name="connsiteY123" fmla="*/ 305001 h 337064"/>
              <a:gd name="connsiteX124" fmla="*/ 262890 w 436565"/>
              <a:gd name="connsiteY124" fmla="*/ 304459 h 337064"/>
              <a:gd name="connsiteX125" fmla="*/ 260062 w 436565"/>
              <a:gd name="connsiteY125" fmla="*/ 304760 h 337064"/>
              <a:gd name="connsiteX126" fmla="*/ 259100 w 436565"/>
              <a:gd name="connsiteY126" fmla="*/ 304219 h 337064"/>
              <a:gd name="connsiteX127" fmla="*/ 257656 w 436565"/>
              <a:gd name="connsiteY127" fmla="*/ 302113 h 337064"/>
              <a:gd name="connsiteX128" fmla="*/ 257476 w 436565"/>
              <a:gd name="connsiteY128" fmla="*/ 300970 h 337064"/>
              <a:gd name="connsiteX129" fmla="*/ 258258 w 436565"/>
              <a:gd name="connsiteY129" fmla="*/ 298805 h 337064"/>
              <a:gd name="connsiteX130" fmla="*/ 257656 w 436565"/>
              <a:gd name="connsiteY130" fmla="*/ 296879 h 337064"/>
              <a:gd name="connsiteX131" fmla="*/ 258559 w 436565"/>
              <a:gd name="connsiteY131" fmla="*/ 294834 h 337064"/>
              <a:gd name="connsiteX132" fmla="*/ 256754 w 436565"/>
              <a:gd name="connsiteY132" fmla="*/ 294052 h 337064"/>
              <a:gd name="connsiteX133" fmla="*/ 255250 w 436565"/>
              <a:gd name="connsiteY133" fmla="*/ 291946 h 337064"/>
              <a:gd name="connsiteX134" fmla="*/ 254288 w 436565"/>
              <a:gd name="connsiteY134" fmla="*/ 291706 h 337064"/>
              <a:gd name="connsiteX135" fmla="*/ 252062 w 436565"/>
              <a:gd name="connsiteY135" fmla="*/ 289901 h 337064"/>
              <a:gd name="connsiteX136" fmla="*/ 251340 w 436565"/>
              <a:gd name="connsiteY136" fmla="*/ 289540 h 337064"/>
              <a:gd name="connsiteX137" fmla="*/ 247008 w 436565"/>
              <a:gd name="connsiteY137" fmla="*/ 287796 h 337064"/>
              <a:gd name="connsiteX138" fmla="*/ 245444 w 436565"/>
              <a:gd name="connsiteY138" fmla="*/ 287796 h 337064"/>
              <a:gd name="connsiteX139" fmla="*/ 244482 w 436565"/>
              <a:gd name="connsiteY139" fmla="*/ 288096 h 337064"/>
              <a:gd name="connsiteX140" fmla="*/ 242857 w 436565"/>
              <a:gd name="connsiteY140" fmla="*/ 288698 h 337064"/>
              <a:gd name="connsiteX141" fmla="*/ 241414 w 436565"/>
              <a:gd name="connsiteY141" fmla="*/ 290322 h 337064"/>
              <a:gd name="connsiteX142" fmla="*/ 240391 w 436565"/>
              <a:gd name="connsiteY142" fmla="*/ 293210 h 337064"/>
              <a:gd name="connsiteX143" fmla="*/ 238586 w 436565"/>
              <a:gd name="connsiteY143" fmla="*/ 296398 h 337064"/>
              <a:gd name="connsiteX144" fmla="*/ 237383 w 436565"/>
              <a:gd name="connsiteY144" fmla="*/ 297601 h 337064"/>
              <a:gd name="connsiteX145" fmla="*/ 236240 w 436565"/>
              <a:gd name="connsiteY145" fmla="*/ 298443 h 337064"/>
              <a:gd name="connsiteX146" fmla="*/ 232691 w 436565"/>
              <a:gd name="connsiteY146" fmla="*/ 298624 h 337064"/>
              <a:gd name="connsiteX147" fmla="*/ 231487 w 436565"/>
              <a:gd name="connsiteY147" fmla="*/ 299045 h 337064"/>
              <a:gd name="connsiteX148" fmla="*/ 232089 w 436565"/>
              <a:gd name="connsiteY148" fmla="*/ 302053 h 337064"/>
              <a:gd name="connsiteX149" fmla="*/ 231247 w 436565"/>
              <a:gd name="connsiteY149" fmla="*/ 303076 h 337064"/>
              <a:gd name="connsiteX150" fmla="*/ 229442 w 436565"/>
              <a:gd name="connsiteY150" fmla="*/ 302053 h 337064"/>
              <a:gd name="connsiteX151" fmla="*/ 227938 w 436565"/>
              <a:gd name="connsiteY151" fmla="*/ 303256 h 337064"/>
              <a:gd name="connsiteX152" fmla="*/ 228961 w 436565"/>
              <a:gd name="connsiteY152" fmla="*/ 304760 h 337064"/>
              <a:gd name="connsiteX153" fmla="*/ 229021 w 436565"/>
              <a:gd name="connsiteY153" fmla="*/ 306505 h 337064"/>
              <a:gd name="connsiteX154" fmla="*/ 228420 w 436565"/>
              <a:gd name="connsiteY154" fmla="*/ 307407 h 337064"/>
              <a:gd name="connsiteX155" fmla="*/ 227096 w 436565"/>
              <a:gd name="connsiteY155" fmla="*/ 305963 h 337064"/>
              <a:gd name="connsiteX156" fmla="*/ 225652 w 436565"/>
              <a:gd name="connsiteY156" fmla="*/ 306685 h 337064"/>
              <a:gd name="connsiteX157" fmla="*/ 225773 w 436565"/>
              <a:gd name="connsiteY157" fmla="*/ 308610 h 337064"/>
              <a:gd name="connsiteX158" fmla="*/ 225171 w 436565"/>
              <a:gd name="connsiteY158" fmla="*/ 310355 h 337064"/>
              <a:gd name="connsiteX159" fmla="*/ 223607 w 436565"/>
              <a:gd name="connsiteY159" fmla="*/ 309272 h 337064"/>
              <a:gd name="connsiteX160" fmla="*/ 223005 w 436565"/>
              <a:gd name="connsiteY160" fmla="*/ 311498 h 337064"/>
              <a:gd name="connsiteX161" fmla="*/ 222043 w 436565"/>
              <a:gd name="connsiteY161" fmla="*/ 312701 h 337064"/>
              <a:gd name="connsiteX162" fmla="*/ 221441 w 436565"/>
              <a:gd name="connsiteY162" fmla="*/ 313062 h 337064"/>
              <a:gd name="connsiteX163" fmla="*/ 220960 w 436565"/>
              <a:gd name="connsiteY163" fmla="*/ 313904 h 337064"/>
              <a:gd name="connsiteX164" fmla="*/ 218433 w 436565"/>
              <a:gd name="connsiteY164" fmla="*/ 314686 h 337064"/>
              <a:gd name="connsiteX165" fmla="*/ 217230 w 436565"/>
              <a:gd name="connsiteY165" fmla="*/ 315288 h 337064"/>
              <a:gd name="connsiteX166" fmla="*/ 215004 w 436565"/>
              <a:gd name="connsiteY166" fmla="*/ 315889 h 337064"/>
              <a:gd name="connsiteX167" fmla="*/ 211395 w 436565"/>
              <a:gd name="connsiteY167" fmla="*/ 314325 h 337064"/>
              <a:gd name="connsiteX168" fmla="*/ 208988 w 436565"/>
              <a:gd name="connsiteY168" fmla="*/ 312581 h 337064"/>
              <a:gd name="connsiteX169" fmla="*/ 204236 w 436565"/>
              <a:gd name="connsiteY169" fmla="*/ 310355 h 337064"/>
              <a:gd name="connsiteX170" fmla="*/ 201589 w 436565"/>
              <a:gd name="connsiteY170" fmla="*/ 310595 h 337064"/>
              <a:gd name="connsiteX171" fmla="*/ 198882 w 436565"/>
              <a:gd name="connsiteY171" fmla="*/ 309272 h 337064"/>
              <a:gd name="connsiteX172" fmla="*/ 197559 w 436565"/>
              <a:gd name="connsiteY172" fmla="*/ 307467 h 337064"/>
              <a:gd name="connsiteX173" fmla="*/ 197138 w 436565"/>
              <a:gd name="connsiteY173" fmla="*/ 307046 h 337064"/>
              <a:gd name="connsiteX174" fmla="*/ 197258 w 436565"/>
              <a:gd name="connsiteY174" fmla="*/ 305843 h 337064"/>
              <a:gd name="connsiteX175" fmla="*/ 198220 w 436565"/>
              <a:gd name="connsiteY175" fmla="*/ 304158 h 337064"/>
              <a:gd name="connsiteX176" fmla="*/ 199544 w 436565"/>
              <a:gd name="connsiteY176" fmla="*/ 305422 h 337064"/>
              <a:gd name="connsiteX177" fmla="*/ 201349 w 436565"/>
              <a:gd name="connsiteY177" fmla="*/ 303737 h 337064"/>
              <a:gd name="connsiteX178" fmla="*/ 201950 w 436565"/>
              <a:gd name="connsiteY178" fmla="*/ 300910 h 337064"/>
              <a:gd name="connsiteX179" fmla="*/ 201830 w 436565"/>
              <a:gd name="connsiteY179" fmla="*/ 299947 h 337064"/>
              <a:gd name="connsiteX180" fmla="*/ 201409 w 436565"/>
              <a:gd name="connsiteY180" fmla="*/ 299225 h 337064"/>
              <a:gd name="connsiteX181" fmla="*/ 199063 w 436565"/>
              <a:gd name="connsiteY181" fmla="*/ 299466 h 337064"/>
              <a:gd name="connsiteX182" fmla="*/ 198461 w 436565"/>
              <a:gd name="connsiteY182" fmla="*/ 298383 h 337064"/>
              <a:gd name="connsiteX183" fmla="*/ 198882 w 436565"/>
              <a:gd name="connsiteY183" fmla="*/ 297962 h 337064"/>
              <a:gd name="connsiteX184" fmla="*/ 200567 w 436565"/>
              <a:gd name="connsiteY184" fmla="*/ 296759 h 337064"/>
              <a:gd name="connsiteX185" fmla="*/ 201168 w 436565"/>
              <a:gd name="connsiteY185" fmla="*/ 295435 h 337064"/>
              <a:gd name="connsiteX186" fmla="*/ 202491 w 436565"/>
              <a:gd name="connsiteY186" fmla="*/ 289179 h 337064"/>
              <a:gd name="connsiteX187" fmla="*/ 200687 w 436565"/>
              <a:gd name="connsiteY187" fmla="*/ 289179 h 337064"/>
              <a:gd name="connsiteX188" fmla="*/ 198220 w 436565"/>
              <a:gd name="connsiteY188" fmla="*/ 286231 h 337064"/>
              <a:gd name="connsiteX189" fmla="*/ 196536 w 436565"/>
              <a:gd name="connsiteY189" fmla="*/ 287435 h 337064"/>
              <a:gd name="connsiteX190" fmla="*/ 196175 w 436565"/>
              <a:gd name="connsiteY190" fmla="*/ 287615 h 337064"/>
              <a:gd name="connsiteX191" fmla="*/ 195212 w 436565"/>
              <a:gd name="connsiteY191" fmla="*/ 287976 h 337064"/>
              <a:gd name="connsiteX192" fmla="*/ 193408 w 436565"/>
              <a:gd name="connsiteY192" fmla="*/ 288457 h 337064"/>
              <a:gd name="connsiteX193" fmla="*/ 192866 w 436565"/>
              <a:gd name="connsiteY193" fmla="*/ 288578 h 337064"/>
              <a:gd name="connsiteX194" fmla="*/ 191483 w 436565"/>
              <a:gd name="connsiteY194" fmla="*/ 288818 h 337064"/>
              <a:gd name="connsiteX195" fmla="*/ 187873 w 436565"/>
              <a:gd name="connsiteY195" fmla="*/ 289119 h 337064"/>
              <a:gd name="connsiteX196" fmla="*/ 181015 w 436565"/>
              <a:gd name="connsiteY196" fmla="*/ 287435 h 337064"/>
              <a:gd name="connsiteX197" fmla="*/ 180293 w 436565"/>
              <a:gd name="connsiteY197" fmla="*/ 286713 h 337064"/>
              <a:gd name="connsiteX198" fmla="*/ 181015 w 436565"/>
              <a:gd name="connsiteY198" fmla="*/ 285269 h 337064"/>
              <a:gd name="connsiteX199" fmla="*/ 179210 w 436565"/>
              <a:gd name="connsiteY199" fmla="*/ 284006 h 337064"/>
              <a:gd name="connsiteX200" fmla="*/ 177406 w 436565"/>
              <a:gd name="connsiteY200" fmla="*/ 281720 h 337064"/>
              <a:gd name="connsiteX201" fmla="*/ 177827 w 436565"/>
              <a:gd name="connsiteY201" fmla="*/ 280757 h 337064"/>
              <a:gd name="connsiteX202" fmla="*/ 179631 w 436565"/>
              <a:gd name="connsiteY202" fmla="*/ 281659 h 337064"/>
              <a:gd name="connsiteX203" fmla="*/ 181075 w 436565"/>
              <a:gd name="connsiteY203" fmla="*/ 280456 h 337064"/>
              <a:gd name="connsiteX204" fmla="*/ 180895 w 436565"/>
              <a:gd name="connsiteY204" fmla="*/ 280155 h 337064"/>
              <a:gd name="connsiteX205" fmla="*/ 178248 w 436565"/>
              <a:gd name="connsiteY205" fmla="*/ 278591 h 337064"/>
              <a:gd name="connsiteX206" fmla="*/ 175480 w 436565"/>
              <a:gd name="connsiteY206" fmla="*/ 275463 h 337064"/>
              <a:gd name="connsiteX207" fmla="*/ 174999 w 436565"/>
              <a:gd name="connsiteY207" fmla="*/ 273959 h 337064"/>
              <a:gd name="connsiteX208" fmla="*/ 174819 w 436565"/>
              <a:gd name="connsiteY208" fmla="*/ 272756 h 337064"/>
              <a:gd name="connsiteX209" fmla="*/ 175902 w 436565"/>
              <a:gd name="connsiteY209" fmla="*/ 271252 h 337064"/>
              <a:gd name="connsiteX210" fmla="*/ 176503 w 436565"/>
              <a:gd name="connsiteY210" fmla="*/ 270470 h 337064"/>
              <a:gd name="connsiteX211" fmla="*/ 178849 w 436565"/>
              <a:gd name="connsiteY211" fmla="*/ 266860 h 337064"/>
              <a:gd name="connsiteX212" fmla="*/ 179210 w 436565"/>
              <a:gd name="connsiteY212" fmla="*/ 265838 h 337064"/>
              <a:gd name="connsiteX213" fmla="*/ 179451 w 436565"/>
              <a:gd name="connsiteY213" fmla="*/ 263251 h 337064"/>
              <a:gd name="connsiteX214" fmla="*/ 177406 w 436565"/>
              <a:gd name="connsiteY214" fmla="*/ 262529 h 337064"/>
              <a:gd name="connsiteX215" fmla="*/ 177466 w 436565"/>
              <a:gd name="connsiteY215" fmla="*/ 260123 h 337064"/>
              <a:gd name="connsiteX216" fmla="*/ 176323 w 436565"/>
              <a:gd name="connsiteY216" fmla="*/ 258799 h 337064"/>
              <a:gd name="connsiteX217" fmla="*/ 174157 w 436565"/>
              <a:gd name="connsiteY217" fmla="*/ 258739 h 337064"/>
              <a:gd name="connsiteX218" fmla="*/ 171931 w 436565"/>
              <a:gd name="connsiteY218" fmla="*/ 261146 h 337064"/>
              <a:gd name="connsiteX219" fmla="*/ 171631 w 436565"/>
              <a:gd name="connsiteY219" fmla="*/ 261446 h 337064"/>
              <a:gd name="connsiteX220" fmla="*/ 169886 w 436565"/>
              <a:gd name="connsiteY220" fmla="*/ 264514 h 337064"/>
              <a:gd name="connsiteX221" fmla="*/ 167901 w 436565"/>
              <a:gd name="connsiteY221" fmla="*/ 266079 h 337064"/>
              <a:gd name="connsiteX222" fmla="*/ 166337 w 436565"/>
              <a:gd name="connsiteY222" fmla="*/ 266560 h 337064"/>
              <a:gd name="connsiteX223" fmla="*/ 161825 w 436565"/>
              <a:gd name="connsiteY223" fmla="*/ 266079 h 337064"/>
              <a:gd name="connsiteX224" fmla="*/ 158697 w 436565"/>
              <a:gd name="connsiteY224" fmla="*/ 264755 h 337064"/>
              <a:gd name="connsiteX225" fmla="*/ 157253 w 436565"/>
              <a:gd name="connsiteY225" fmla="*/ 263011 h 337064"/>
              <a:gd name="connsiteX226" fmla="*/ 153643 w 436565"/>
              <a:gd name="connsiteY226" fmla="*/ 264093 h 337064"/>
              <a:gd name="connsiteX227" fmla="*/ 152079 w 436565"/>
              <a:gd name="connsiteY227" fmla="*/ 263612 h 337064"/>
              <a:gd name="connsiteX228" fmla="*/ 151658 w 436565"/>
              <a:gd name="connsiteY228" fmla="*/ 263672 h 337064"/>
              <a:gd name="connsiteX229" fmla="*/ 149853 w 436565"/>
              <a:gd name="connsiteY229" fmla="*/ 263913 h 337064"/>
              <a:gd name="connsiteX230" fmla="*/ 146785 w 436565"/>
              <a:gd name="connsiteY230" fmla="*/ 263251 h 337064"/>
              <a:gd name="connsiteX231" fmla="*/ 143176 w 436565"/>
              <a:gd name="connsiteY231" fmla="*/ 260424 h 337064"/>
              <a:gd name="connsiteX232" fmla="*/ 141070 w 436565"/>
              <a:gd name="connsiteY232" fmla="*/ 260063 h 337064"/>
              <a:gd name="connsiteX233" fmla="*/ 140228 w 436565"/>
              <a:gd name="connsiteY233" fmla="*/ 259882 h 337064"/>
              <a:gd name="connsiteX234" fmla="*/ 139927 w 436565"/>
              <a:gd name="connsiteY234" fmla="*/ 259762 h 337064"/>
              <a:gd name="connsiteX235" fmla="*/ 138243 w 436565"/>
              <a:gd name="connsiteY235" fmla="*/ 259521 h 337064"/>
              <a:gd name="connsiteX236" fmla="*/ 136739 w 436565"/>
              <a:gd name="connsiteY236" fmla="*/ 259281 h 337064"/>
              <a:gd name="connsiteX237" fmla="*/ 135656 w 436565"/>
              <a:gd name="connsiteY237" fmla="*/ 260243 h 337064"/>
              <a:gd name="connsiteX238" fmla="*/ 134032 w 436565"/>
              <a:gd name="connsiteY238" fmla="*/ 260845 h 337064"/>
              <a:gd name="connsiteX239" fmla="*/ 133250 w 436565"/>
              <a:gd name="connsiteY239" fmla="*/ 262409 h 337064"/>
              <a:gd name="connsiteX240" fmla="*/ 134453 w 436565"/>
              <a:gd name="connsiteY240" fmla="*/ 264214 h 337064"/>
              <a:gd name="connsiteX241" fmla="*/ 132949 w 436565"/>
              <a:gd name="connsiteY241" fmla="*/ 263793 h 337064"/>
              <a:gd name="connsiteX242" fmla="*/ 131505 w 436565"/>
              <a:gd name="connsiteY242" fmla="*/ 264815 h 337064"/>
              <a:gd name="connsiteX243" fmla="*/ 131626 w 436565"/>
              <a:gd name="connsiteY243" fmla="*/ 268064 h 337064"/>
              <a:gd name="connsiteX244" fmla="*/ 131626 w 436565"/>
              <a:gd name="connsiteY244" fmla="*/ 269387 h 337064"/>
              <a:gd name="connsiteX245" fmla="*/ 131445 w 436565"/>
              <a:gd name="connsiteY245" fmla="*/ 270289 h 337064"/>
              <a:gd name="connsiteX246" fmla="*/ 131385 w 436565"/>
              <a:gd name="connsiteY246" fmla="*/ 270530 h 337064"/>
              <a:gd name="connsiteX247" fmla="*/ 131084 w 436565"/>
              <a:gd name="connsiteY247" fmla="*/ 270530 h 337064"/>
              <a:gd name="connsiteX248" fmla="*/ 130783 w 436565"/>
              <a:gd name="connsiteY248" fmla="*/ 270410 h 337064"/>
              <a:gd name="connsiteX249" fmla="*/ 130362 w 436565"/>
              <a:gd name="connsiteY249" fmla="*/ 270049 h 337064"/>
              <a:gd name="connsiteX250" fmla="*/ 129580 w 436565"/>
              <a:gd name="connsiteY250" fmla="*/ 270590 h 337064"/>
              <a:gd name="connsiteX251" fmla="*/ 129941 w 436565"/>
              <a:gd name="connsiteY251" fmla="*/ 271432 h 337064"/>
              <a:gd name="connsiteX252" fmla="*/ 129941 w 436565"/>
              <a:gd name="connsiteY252" fmla="*/ 271733 h 337064"/>
              <a:gd name="connsiteX253" fmla="*/ 129761 w 436565"/>
              <a:gd name="connsiteY253" fmla="*/ 272154 h 337064"/>
              <a:gd name="connsiteX254" fmla="*/ 129761 w 436565"/>
              <a:gd name="connsiteY254" fmla="*/ 272395 h 337064"/>
              <a:gd name="connsiteX255" fmla="*/ 129279 w 436565"/>
              <a:gd name="connsiteY255" fmla="*/ 273177 h 337064"/>
              <a:gd name="connsiteX256" fmla="*/ 128557 w 436565"/>
              <a:gd name="connsiteY256" fmla="*/ 273598 h 337064"/>
              <a:gd name="connsiteX257" fmla="*/ 127535 w 436565"/>
              <a:gd name="connsiteY257" fmla="*/ 273297 h 337064"/>
              <a:gd name="connsiteX258" fmla="*/ 127053 w 436565"/>
              <a:gd name="connsiteY258" fmla="*/ 273177 h 337064"/>
              <a:gd name="connsiteX259" fmla="*/ 125550 w 436565"/>
              <a:gd name="connsiteY259" fmla="*/ 273357 h 337064"/>
              <a:gd name="connsiteX260" fmla="*/ 124828 w 436565"/>
              <a:gd name="connsiteY260" fmla="*/ 273718 h 337064"/>
              <a:gd name="connsiteX261" fmla="*/ 124467 w 436565"/>
              <a:gd name="connsiteY261" fmla="*/ 274380 h 337064"/>
              <a:gd name="connsiteX262" fmla="*/ 124346 w 436565"/>
              <a:gd name="connsiteY262" fmla="*/ 274861 h 337064"/>
              <a:gd name="connsiteX263" fmla="*/ 122542 w 436565"/>
              <a:gd name="connsiteY263" fmla="*/ 275523 h 337064"/>
              <a:gd name="connsiteX264" fmla="*/ 121218 w 436565"/>
              <a:gd name="connsiteY264" fmla="*/ 275583 h 337064"/>
              <a:gd name="connsiteX265" fmla="*/ 120376 w 436565"/>
              <a:gd name="connsiteY265" fmla="*/ 277087 h 337064"/>
              <a:gd name="connsiteX266" fmla="*/ 119293 w 436565"/>
              <a:gd name="connsiteY266" fmla="*/ 277689 h 337064"/>
              <a:gd name="connsiteX267" fmla="*/ 118090 w 436565"/>
              <a:gd name="connsiteY267" fmla="*/ 277689 h 337064"/>
              <a:gd name="connsiteX268" fmla="*/ 117669 w 436565"/>
              <a:gd name="connsiteY268" fmla="*/ 276907 h 337064"/>
              <a:gd name="connsiteX269" fmla="*/ 117248 w 436565"/>
              <a:gd name="connsiteY269" fmla="*/ 276726 h 337064"/>
              <a:gd name="connsiteX270" fmla="*/ 116827 w 436565"/>
              <a:gd name="connsiteY270" fmla="*/ 276305 h 337064"/>
              <a:gd name="connsiteX271" fmla="*/ 116405 w 436565"/>
              <a:gd name="connsiteY271" fmla="*/ 276305 h 337064"/>
              <a:gd name="connsiteX272" fmla="*/ 116105 w 436565"/>
              <a:gd name="connsiteY272" fmla="*/ 276185 h 337064"/>
              <a:gd name="connsiteX273" fmla="*/ 115684 w 436565"/>
              <a:gd name="connsiteY273" fmla="*/ 276065 h 337064"/>
              <a:gd name="connsiteX274" fmla="*/ 115323 w 436565"/>
              <a:gd name="connsiteY274" fmla="*/ 275944 h 337064"/>
              <a:gd name="connsiteX275" fmla="*/ 113699 w 436565"/>
              <a:gd name="connsiteY275" fmla="*/ 274140 h 337064"/>
              <a:gd name="connsiteX276" fmla="*/ 113277 w 436565"/>
              <a:gd name="connsiteY276" fmla="*/ 273357 h 337064"/>
              <a:gd name="connsiteX277" fmla="*/ 112435 w 436565"/>
              <a:gd name="connsiteY277" fmla="*/ 272575 h 337064"/>
              <a:gd name="connsiteX278" fmla="*/ 112014 w 436565"/>
              <a:gd name="connsiteY278" fmla="*/ 272154 h 337064"/>
              <a:gd name="connsiteX279" fmla="*/ 111413 w 436565"/>
              <a:gd name="connsiteY279" fmla="*/ 271673 h 337064"/>
              <a:gd name="connsiteX280" fmla="*/ 111112 w 436565"/>
              <a:gd name="connsiteY280" fmla="*/ 270771 h 337064"/>
              <a:gd name="connsiteX281" fmla="*/ 110510 w 436565"/>
              <a:gd name="connsiteY281" fmla="*/ 270109 h 337064"/>
              <a:gd name="connsiteX282" fmla="*/ 110209 w 436565"/>
              <a:gd name="connsiteY282" fmla="*/ 269447 h 337064"/>
              <a:gd name="connsiteX283" fmla="*/ 107803 w 436565"/>
              <a:gd name="connsiteY283" fmla="*/ 267161 h 337064"/>
              <a:gd name="connsiteX284" fmla="*/ 106179 w 436565"/>
              <a:gd name="connsiteY284" fmla="*/ 266259 h 337064"/>
              <a:gd name="connsiteX285" fmla="*/ 107623 w 436565"/>
              <a:gd name="connsiteY285" fmla="*/ 265597 h 337064"/>
              <a:gd name="connsiteX286" fmla="*/ 107803 w 436565"/>
              <a:gd name="connsiteY286" fmla="*/ 264635 h 337064"/>
              <a:gd name="connsiteX287" fmla="*/ 106299 w 436565"/>
              <a:gd name="connsiteY287" fmla="*/ 264454 h 337064"/>
              <a:gd name="connsiteX288" fmla="*/ 103592 w 436565"/>
              <a:gd name="connsiteY288" fmla="*/ 261567 h 337064"/>
              <a:gd name="connsiteX289" fmla="*/ 100043 w 436565"/>
              <a:gd name="connsiteY289" fmla="*/ 259401 h 337064"/>
              <a:gd name="connsiteX290" fmla="*/ 98900 w 436565"/>
              <a:gd name="connsiteY290" fmla="*/ 259762 h 337064"/>
              <a:gd name="connsiteX291" fmla="*/ 97997 w 436565"/>
              <a:gd name="connsiteY291" fmla="*/ 260364 h 337064"/>
              <a:gd name="connsiteX292" fmla="*/ 96734 w 436565"/>
              <a:gd name="connsiteY292" fmla="*/ 260183 h 337064"/>
              <a:gd name="connsiteX293" fmla="*/ 93185 w 436565"/>
              <a:gd name="connsiteY293" fmla="*/ 258860 h 337064"/>
              <a:gd name="connsiteX294" fmla="*/ 92583 w 436565"/>
              <a:gd name="connsiteY294" fmla="*/ 258860 h 337064"/>
              <a:gd name="connsiteX295" fmla="*/ 88973 w 436565"/>
              <a:gd name="connsiteY295" fmla="*/ 261928 h 337064"/>
              <a:gd name="connsiteX296" fmla="*/ 86146 w 436565"/>
              <a:gd name="connsiteY296" fmla="*/ 264936 h 337064"/>
              <a:gd name="connsiteX297" fmla="*/ 84522 w 436565"/>
              <a:gd name="connsiteY297" fmla="*/ 264454 h 337064"/>
              <a:gd name="connsiteX298" fmla="*/ 82597 w 436565"/>
              <a:gd name="connsiteY298" fmla="*/ 265477 h 337064"/>
              <a:gd name="connsiteX299" fmla="*/ 81634 w 436565"/>
              <a:gd name="connsiteY299" fmla="*/ 264334 h 337064"/>
              <a:gd name="connsiteX300" fmla="*/ 79048 w 436565"/>
              <a:gd name="connsiteY300" fmla="*/ 264695 h 337064"/>
              <a:gd name="connsiteX301" fmla="*/ 78446 w 436565"/>
              <a:gd name="connsiteY301" fmla="*/ 266259 h 337064"/>
              <a:gd name="connsiteX302" fmla="*/ 76942 w 436565"/>
              <a:gd name="connsiteY302" fmla="*/ 266860 h 337064"/>
              <a:gd name="connsiteX303" fmla="*/ 75619 w 436565"/>
              <a:gd name="connsiteY303" fmla="*/ 266800 h 337064"/>
              <a:gd name="connsiteX304" fmla="*/ 74235 w 436565"/>
              <a:gd name="connsiteY304" fmla="*/ 264514 h 337064"/>
              <a:gd name="connsiteX305" fmla="*/ 72430 w 436565"/>
              <a:gd name="connsiteY305" fmla="*/ 264093 h 337064"/>
              <a:gd name="connsiteX306" fmla="*/ 70806 w 436565"/>
              <a:gd name="connsiteY306" fmla="*/ 262770 h 337064"/>
              <a:gd name="connsiteX307" fmla="*/ 69603 w 436565"/>
              <a:gd name="connsiteY307" fmla="*/ 263492 h 337064"/>
              <a:gd name="connsiteX308" fmla="*/ 68219 w 436565"/>
              <a:gd name="connsiteY308" fmla="*/ 261386 h 337064"/>
              <a:gd name="connsiteX309" fmla="*/ 64128 w 436565"/>
              <a:gd name="connsiteY309" fmla="*/ 259882 h 337064"/>
              <a:gd name="connsiteX310" fmla="*/ 63166 w 436565"/>
              <a:gd name="connsiteY310" fmla="*/ 260965 h 337064"/>
              <a:gd name="connsiteX311" fmla="*/ 62143 w 436565"/>
              <a:gd name="connsiteY311" fmla="*/ 260724 h 337064"/>
              <a:gd name="connsiteX312" fmla="*/ 61060 w 436565"/>
              <a:gd name="connsiteY312" fmla="*/ 260364 h 337064"/>
              <a:gd name="connsiteX313" fmla="*/ 59917 w 436565"/>
              <a:gd name="connsiteY313" fmla="*/ 260183 h 337064"/>
              <a:gd name="connsiteX314" fmla="*/ 59857 w 436565"/>
              <a:gd name="connsiteY314" fmla="*/ 261807 h 337064"/>
              <a:gd name="connsiteX315" fmla="*/ 58714 w 436565"/>
              <a:gd name="connsiteY315" fmla="*/ 262409 h 337064"/>
              <a:gd name="connsiteX316" fmla="*/ 57210 w 436565"/>
              <a:gd name="connsiteY316" fmla="*/ 261025 h 337064"/>
              <a:gd name="connsiteX317" fmla="*/ 57511 w 436565"/>
              <a:gd name="connsiteY317" fmla="*/ 259221 h 337064"/>
              <a:gd name="connsiteX318" fmla="*/ 55345 w 436565"/>
              <a:gd name="connsiteY318" fmla="*/ 258860 h 337064"/>
              <a:gd name="connsiteX319" fmla="*/ 53541 w 436565"/>
              <a:gd name="connsiteY319" fmla="*/ 257656 h 337064"/>
              <a:gd name="connsiteX320" fmla="*/ 51856 w 436565"/>
              <a:gd name="connsiteY320" fmla="*/ 257235 h 337064"/>
              <a:gd name="connsiteX321" fmla="*/ 50051 w 436565"/>
              <a:gd name="connsiteY321" fmla="*/ 256152 h 337064"/>
              <a:gd name="connsiteX322" fmla="*/ 49450 w 436565"/>
              <a:gd name="connsiteY322" fmla="*/ 255070 h 337064"/>
              <a:gd name="connsiteX323" fmla="*/ 47044 w 436565"/>
              <a:gd name="connsiteY323" fmla="*/ 252302 h 337064"/>
              <a:gd name="connsiteX324" fmla="*/ 45479 w 436565"/>
              <a:gd name="connsiteY324" fmla="*/ 251099 h 337064"/>
              <a:gd name="connsiteX325" fmla="*/ 44096 w 436565"/>
              <a:gd name="connsiteY325" fmla="*/ 250498 h 337064"/>
              <a:gd name="connsiteX326" fmla="*/ 42953 w 436565"/>
              <a:gd name="connsiteY326" fmla="*/ 252844 h 337064"/>
              <a:gd name="connsiteX327" fmla="*/ 41328 w 436565"/>
              <a:gd name="connsiteY327" fmla="*/ 251881 h 337064"/>
              <a:gd name="connsiteX328" fmla="*/ 40486 w 436565"/>
              <a:gd name="connsiteY328" fmla="*/ 249715 h 337064"/>
              <a:gd name="connsiteX329" fmla="*/ 38862 w 436565"/>
              <a:gd name="connsiteY329" fmla="*/ 249114 h 337064"/>
              <a:gd name="connsiteX330" fmla="*/ 36877 w 436565"/>
              <a:gd name="connsiteY330" fmla="*/ 250558 h 337064"/>
              <a:gd name="connsiteX331" fmla="*/ 37298 w 436565"/>
              <a:gd name="connsiteY331" fmla="*/ 251219 h 337064"/>
              <a:gd name="connsiteX332" fmla="*/ 35613 w 436565"/>
              <a:gd name="connsiteY332" fmla="*/ 252543 h 337064"/>
              <a:gd name="connsiteX333" fmla="*/ 33809 w 436565"/>
              <a:gd name="connsiteY333" fmla="*/ 252483 h 337064"/>
              <a:gd name="connsiteX334" fmla="*/ 33147 w 436565"/>
              <a:gd name="connsiteY334" fmla="*/ 252242 h 337064"/>
              <a:gd name="connsiteX335" fmla="*/ 31823 w 436565"/>
              <a:gd name="connsiteY335" fmla="*/ 252062 h 337064"/>
              <a:gd name="connsiteX336" fmla="*/ 30921 w 436565"/>
              <a:gd name="connsiteY336" fmla="*/ 253626 h 337064"/>
              <a:gd name="connsiteX337" fmla="*/ 28695 w 436565"/>
              <a:gd name="connsiteY337" fmla="*/ 253265 h 337064"/>
              <a:gd name="connsiteX338" fmla="*/ 28274 w 436565"/>
              <a:gd name="connsiteY338" fmla="*/ 252483 h 337064"/>
              <a:gd name="connsiteX339" fmla="*/ 25808 w 436565"/>
              <a:gd name="connsiteY339" fmla="*/ 251219 h 337064"/>
              <a:gd name="connsiteX340" fmla="*/ 24966 w 436565"/>
              <a:gd name="connsiteY340" fmla="*/ 251340 h 337064"/>
              <a:gd name="connsiteX341" fmla="*/ 24184 w 436565"/>
              <a:gd name="connsiteY341" fmla="*/ 251761 h 337064"/>
              <a:gd name="connsiteX342" fmla="*/ 22860 w 436565"/>
              <a:gd name="connsiteY342" fmla="*/ 251159 h 337064"/>
              <a:gd name="connsiteX343" fmla="*/ 21717 w 436565"/>
              <a:gd name="connsiteY343" fmla="*/ 252362 h 337064"/>
              <a:gd name="connsiteX344" fmla="*/ 20153 w 436565"/>
              <a:gd name="connsiteY344" fmla="*/ 252362 h 337064"/>
              <a:gd name="connsiteX345" fmla="*/ 19070 w 436565"/>
              <a:gd name="connsiteY345" fmla="*/ 253084 h 337064"/>
              <a:gd name="connsiteX346" fmla="*/ 18890 w 436565"/>
              <a:gd name="connsiteY346" fmla="*/ 253084 h 337064"/>
              <a:gd name="connsiteX347" fmla="*/ 17145 w 436565"/>
              <a:gd name="connsiteY347" fmla="*/ 252122 h 337064"/>
              <a:gd name="connsiteX348" fmla="*/ 17867 w 436565"/>
              <a:gd name="connsiteY348" fmla="*/ 250137 h 337064"/>
              <a:gd name="connsiteX349" fmla="*/ 16243 w 436565"/>
              <a:gd name="connsiteY349" fmla="*/ 249836 h 337064"/>
              <a:gd name="connsiteX350" fmla="*/ 14799 w 436565"/>
              <a:gd name="connsiteY350" fmla="*/ 251641 h 337064"/>
              <a:gd name="connsiteX351" fmla="*/ 13295 w 436565"/>
              <a:gd name="connsiteY351" fmla="*/ 252182 h 337064"/>
              <a:gd name="connsiteX352" fmla="*/ 8121 w 436565"/>
              <a:gd name="connsiteY352" fmla="*/ 250979 h 337064"/>
              <a:gd name="connsiteX353" fmla="*/ 7640 w 436565"/>
              <a:gd name="connsiteY353" fmla="*/ 250137 h 337064"/>
              <a:gd name="connsiteX354" fmla="*/ 8061 w 436565"/>
              <a:gd name="connsiteY354" fmla="*/ 248452 h 337064"/>
              <a:gd name="connsiteX355" fmla="*/ 6858 w 436565"/>
              <a:gd name="connsiteY355" fmla="*/ 245264 h 337064"/>
              <a:gd name="connsiteX356" fmla="*/ 7580 w 436565"/>
              <a:gd name="connsiteY356" fmla="*/ 243038 h 337064"/>
              <a:gd name="connsiteX357" fmla="*/ 6858 w 436565"/>
              <a:gd name="connsiteY357" fmla="*/ 242136 h 337064"/>
              <a:gd name="connsiteX358" fmla="*/ 6557 w 436565"/>
              <a:gd name="connsiteY358" fmla="*/ 242136 h 337064"/>
              <a:gd name="connsiteX359" fmla="*/ 7279 w 436565"/>
              <a:gd name="connsiteY359" fmla="*/ 240030 h 337064"/>
              <a:gd name="connsiteX360" fmla="*/ 7038 w 436565"/>
              <a:gd name="connsiteY360" fmla="*/ 238225 h 337064"/>
              <a:gd name="connsiteX361" fmla="*/ 5173 w 436565"/>
              <a:gd name="connsiteY361" fmla="*/ 237744 h 337064"/>
              <a:gd name="connsiteX362" fmla="*/ 4512 w 436565"/>
              <a:gd name="connsiteY362" fmla="*/ 236120 h 337064"/>
              <a:gd name="connsiteX363" fmla="*/ 4692 w 436565"/>
              <a:gd name="connsiteY363" fmla="*/ 234436 h 337064"/>
              <a:gd name="connsiteX364" fmla="*/ 4211 w 436565"/>
              <a:gd name="connsiteY364" fmla="*/ 233112 h 337064"/>
              <a:gd name="connsiteX365" fmla="*/ 4572 w 436565"/>
              <a:gd name="connsiteY365" fmla="*/ 231909 h 337064"/>
              <a:gd name="connsiteX366" fmla="*/ 4933 w 436565"/>
              <a:gd name="connsiteY366" fmla="*/ 231608 h 337064"/>
              <a:gd name="connsiteX367" fmla="*/ 4452 w 436565"/>
              <a:gd name="connsiteY367" fmla="*/ 227577 h 337064"/>
              <a:gd name="connsiteX368" fmla="*/ 5053 w 436565"/>
              <a:gd name="connsiteY368" fmla="*/ 227397 h 337064"/>
              <a:gd name="connsiteX369" fmla="*/ 6377 w 436565"/>
              <a:gd name="connsiteY369" fmla="*/ 227156 h 337064"/>
              <a:gd name="connsiteX370" fmla="*/ 7339 w 436565"/>
              <a:gd name="connsiteY370" fmla="*/ 225713 h 337064"/>
              <a:gd name="connsiteX371" fmla="*/ 7339 w 436565"/>
              <a:gd name="connsiteY371" fmla="*/ 224209 h 337064"/>
              <a:gd name="connsiteX372" fmla="*/ 5715 w 436565"/>
              <a:gd name="connsiteY372" fmla="*/ 222163 h 337064"/>
              <a:gd name="connsiteX373" fmla="*/ 4933 w 436565"/>
              <a:gd name="connsiteY373" fmla="*/ 220539 h 337064"/>
              <a:gd name="connsiteX374" fmla="*/ 3068 w 436565"/>
              <a:gd name="connsiteY374" fmla="*/ 220539 h 337064"/>
              <a:gd name="connsiteX375" fmla="*/ 3068 w 436565"/>
              <a:gd name="connsiteY375" fmla="*/ 219576 h 337064"/>
              <a:gd name="connsiteX376" fmla="*/ 4572 w 436565"/>
              <a:gd name="connsiteY376" fmla="*/ 217772 h 337064"/>
              <a:gd name="connsiteX377" fmla="*/ 3850 w 436565"/>
              <a:gd name="connsiteY377" fmla="*/ 216629 h 337064"/>
              <a:gd name="connsiteX378" fmla="*/ 3248 w 436565"/>
              <a:gd name="connsiteY378" fmla="*/ 217531 h 337064"/>
              <a:gd name="connsiteX379" fmla="*/ 1624 w 436565"/>
              <a:gd name="connsiteY379" fmla="*/ 218193 h 337064"/>
              <a:gd name="connsiteX380" fmla="*/ 1865 w 436565"/>
              <a:gd name="connsiteY380" fmla="*/ 215425 h 337064"/>
              <a:gd name="connsiteX381" fmla="*/ 481 w 436565"/>
              <a:gd name="connsiteY381" fmla="*/ 215486 h 337064"/>
              <a:gd name="connsiteX382" fmla="*/ 0 w 436565"/>
              <a:gd name="connsiteY382" fmla="*/ 210914 h 337064"/>
              <a:gd name="connsiteX383" fmla="*/ 601 w 436565"/>
              <a:gd name="connsiteY383" fmla="*/ 210312 h 337064"/>
              <a:gd name="connsiteX384" fmla="*/ 1564 w 436565"/>
              <a:gd name="connsiteY384" fmla="*/ 211937 h 337064"/>
              <a:gd name="connsiteX385" fmla="*/ 2587 w 436565"/>
              <a:gd name="connsiteY385" fmla="*/ 210733 h 337064"/>
              <a:gd name="connsiteX386" fmla="*/ 2286 w 436565"/>
              <a:gd name="connsiteY386" fmla="*/ 209349 h 337064"/>
              <a:gd name="connsiteX387" fmla="*/ 1083 w 436565"/>
              <a:gd name="connsiteY387" fmla="*/ 207725 h 337064"/>
              <a:gd name="connsiteX388" fmla="*/ 1504 w 436565"/>
              <a:gd name="connsiteY388" fmla="*/ 205740 h 337064"/>
              <a:gd name="connsiteX389" fmla="*/ 3790 w 436565"/>
              <a:gd name="connsiteY389" fmla="*/ 204958 h 337064"/>
              <a:gd name="connsiteX390" fmla="*/ 2466 w 436565"/>
              <a:gd name="connsiteY390" fmla="*/ 203394 h 337064"/>
              <a:gd name="connsiteX391" fmla="*/ 3429 w 436565"/>
              <a:gd name="connsiteY391" fmla="*/ 200206 h 337064"/>
              <a:gd name="connsiteX392" fmla="*/ 2466 w 436565"/>
              <a:gd name="connsiteY392" fmla="*/ 200807 h 337064"/>
              <a:gd name="connsiteX393" fmla="*/ 2466 w 436565"/>
              <a:gd name="connsiteY393" fmla="*/ 197679 h 337064"/>
              <a:gd name="connsiteX394" fmla="*/ 4151 w 436565"/>
              <a:gd name="connsiteY394" fmla="*/ 196235 h 337064"/>
              <a:gd name="connsiteX395" fmla="*/ 4332 w 436565"/>
              <a:gd name="connsiteY395" fmla="*/ 194069 h 337064"/>
              <a:gd name="connsiteX396" fmla="*/ 5836 w 436565"/>
              <a:gd name="connsiteY396" fmla="*/ 190640 h 337064"/>
              <a:gd name="connsiteX397" fmla="*/ 6076 w 436565"/>
              <a:gd name="connsiteY397" fmla="*/ 188475 h 337064"/>
              <a:gd name="connsiteX398" fmla="*/ 8963 w 436565"/>
              <a:gd name="connsiteY398" fmla="*/ 188776 h 337064"/>
              <a:gd name="connsiteX399" fmla="*/ 9866 w 436565"/>
              <a:gd name="connsiteY399" fmla="*/ 187632 h 337064"/>
              <a:gd name="connsiteX400" fmla="*/ 8663 w 436565"/>
              <a:gd name="connsiteY400" fmla="*/ 186911 h 337064"/>
              <a:gd name="connsiteX401" fmla="*/ 7941 w 436565"/>
              <a:gd name="connsiteY401" fmla="*/ 184564 h 337064"/>
              <a:gd name="connsiteX402" fmla="*/ 8963 w 436565"/>
              <a:gd name="connsiteY402" fmla="*/ 183843 h 337064"/>
              <a:gd name="connsiteX403" fmla="*/ 11129 w 436565"/>
              <a:gd name="connsiteY403" fmla="*/ 179631 h 337064"/>
              <a:gd name="connsiteX404" fmla="*/ 14498 w 436565"/>
              <a:gd name="connsiteY404" fmla="*/ 178789 h 337064"/>
              <a:gd name="connsiteX405" fmla="*/ 15942 w 436565"/>
              <a:gd name="connsiteY405" fmla="*/ 178789 h 337064"/>
              <a:gd name="connsiteX406" fmla="*/ 17145 w 436565"/>
              <a:gd name="connsiteY406" fmla="*/ 180534 h 337064"/>
              <a:gd name="connsiteX407" fmla="*/ 17506 w 436565"/>
              <a:gd name="connsiteY407" fmla="*/ 179511 h 337064"/>
              <a:gd name="connsiteX408" fmla="*/ 20935 w 436565"/>
              <a:gd name="connsiteY408" fmla="*/ 178368 h 337064"/>
              <a:gd name="connsiteX409" fmla="*/ 21837 w 436565"/>
              <a:gd name="connsiteY409" fmla="*/ 179631 h 337064"/>
              <a:gd name="connsiteX410" fmla="*/ 23522 w 436565"/>
              <a:gd name="connsiteY410" fmla="*/ 179030 h 337064"/>
              <a:gd name="connsiteX411" fmla="*/ 22619 w 436565"/>
              <a:gd name="connsiteY411" fmla="*/ 174338 h 337064"/>
              <a:gd name="connsiteX412" fmla="*/ 23642 w 436565"/>
              <a:gd name="connsiteY412" fmla="*/ 174578 h 337064"/>
              <a:gd name="connsiteX413" fmla="*/ 23402 w 436565"/>
              <a:gd name="connsiteY413" fmla="*/ 172473 h 337064"/>
              <a:gd name="connsiteX414" fmla="*/ 22319 w 436565"/>
              <a:gd name="connsiteY414" fmla="*/ 172353 h 337064"/>
              <a:gd name="connsiteX415" fmla="*/ 21356 w 436565"/>
              <a:gd name="connsiteY415" fmla="*/ 170849 h 337064"/>
              <a:gd name="connsiteX416" fmla="*/ 20153 w 436565"/>
              <a:gd name="connsiteY416" fmla="*/ 169946 h 337064"/>
              <a:gd name="connsiteX417" fmla="*/ 35974 w 436565"/>
              <a:gd name="connsiteY417" fmla="*/ 169766 h 337064"/>
              <a:gd name="connsiteX418" fmla="*/ 36155 w 436565"/>
              <a:gd name="connsiteY418" fmla="*/ 178007 h 337064"/>
              <a:gd name="connsiteX419" fmla="*/ 63226 w 436565"/>
              <a:gd name="connsiteY419" fmla="*/ 177466 h 337064"/>
              <a:gd name="connsiteX420" fmla="*/ 62564 w 436565"/>
              <a:gd name="connsiteY420" fmla="*/ 141732 h 337064"/>
              <a:gd name="connsiteX421" fmla="*/ 62203 w 436565"/>
              <a:gd name="connsiteY421" fmla="*/ 127775 h 337064"/>
              <a:gd name="connsiteX422" fmla="*/ 118872 w 436565"/>
              <a:gd name="connsiteY422" fmla="*/ 126572 h 337064"/>
              <a:gd name="connsiteX423" fmla="*/ 137280 w 436565"/>
              <a:gd name="connsiteY423" fmla="*/ 126151 h 337064"/>
              <a:gd name="connsiteX424" fmla="*/ 175180 w 436565"/>
              <a:gd name="connsiteY424" fmla="*/ 125189 h 337064"/>
              <a:gd name="connsiteX425" fmla="*/ 173977 w 436565"/>
              <a:gd name="connsiteY425" fmla="*/ 80672 h 337064"/>
              <a:gd name="connsiteX426" fmla="*/ 174278 w 436565"/>
              <a:gd name="connsiteY426" fmla="*/ 80552 h 337064"/>
              <a:gd name="connsiteX427" fmla="*/ 173676 w 436565"/>
              <a:gd name="connsiteY427" fmla="*/ 58654 h 337064"/>
              <a:gd name="connsiteX428" fmla="*/ 173135 w 436565"/>
              <a:gd name="connsiteY428" fmla="*/ 58654 h 337064"/>
              <a:gd name="connsiteX429" fmla="*/ 172713 w 436565"/>
              <a:gd name="connsiteY429" fmla="*/ 44938 h 337064"/>
              <a:gd name="connsiteX430" fmla="*/ 172112 w 436565"/>
              <a:gd name="connsiteY430" fmla="*/ 25567 h 337064"/>
              <a:gd name="connsiteX431" fmla="*/ 184023 w 436565"/>
              <a:gd name="connsiteY431" fmla="*/ 25206 h 337064"/>
              <a:gd name="connsiteX432" fmla="*/ 185948 w 436565"/>
              <a:gd name="connsiteY432" fmla="*/ 28395 h 337064"/>
              <a:gd name="connsiteX433" fmla="*/ 186790 w 436565"/>
              <a:gd name="connsiteY433" fmla="*/ 27974 h 337064"/>
              <a:gd name="connsiteX434" fmla="*/ 189678 w 436565"/>
              <a:gd name="connsiteY434" fmla="*/ 29177 h 337064"/>
              <a:gd name="connsiteX435" fmla="*/ 190821 w 436565"/>
              <a:gd name="connsiteY435" fmla="*/ 28876 h 337064"/>
              <a:gd name="connsiteX436" fmla="*/ 191483 w 436565"/>
              <a:gd name="connsiteY436" fmla="*/ 29959 h 337064"/>
              <a:gd name="connsiteX437" fmla="*/ 193889 w 436565"/>
              <a:gd name="connsiteY437" fmla="*/ 30921 h 337064"/>
              <a:gd name="connsiteX438" fmla="*/ 195032 w 436565"/>
              <a:gd name="connsiteY438" fmla="*/ 28996 h 337064"/>
              <a:gd name="connsiteX439" fmla="*/ 194852 w 436565"/>
              <a:gd name="connsiteY439" fmla="*/ 25387 h 337064"/>
              <a:gd name="connsiteX440" fmla="*/ 195393 w 436565"/>
              <a:gd name="connsiteY440" fmla="*/ 24905 h 337064"/>
              <a:gd name="connsiteX441" fmla="*/ 197138 w 436565"/>
              <a:gd name="connsiteY441" fmla="*/ 25627 h 337064"/>
              <a:gd name="connsiteX442" fmla="*/ 197378 w 436565"/>
              <a:gd name="connsiteY442" fmla="*/ 27312 h 337064"/>
              <a:gd name="connsiteX443" fmla="*/ 199002 w 436565"/>
              <a:gd name="connsiteY443" fmla="*/ 29357 h 337064"/>
              <a:gd name="connsiteX444" fmla="*/ 201048 w 436565"/>
              <a:gd name="connsiteY444" fmla="*/ 28876 h 337064"/>
              <a:gd name="connsiteX445" fmla="*/ 201950 w 436565"/>
              <a:gd name="connsiteY445" fmla="*/ 29357 h 337064"/>
              <a:gd name="connsiteX446" fmla="*/ 201769 w 436565"/>
              <a:gd name="connsiteY446" fmla="*/ 30861 h 337064"/>
              <a:gd name="connsiteX447" fmla="*/ 204657 w 436565"/>
              <a:gd name="connsiteY447" fmla="*/ 30139 h 337064"/>
              <a:gd name="connsiteX448" fmla="*/ 204477 w 436565"/>
              <a:gd name="connsiteY448" fmla="*/ 28816 h 337064"/>
              <a:gd name="connsiteX449" fmla="*/ 205800 w 436565"/>
              <a:gd name="connsiteY449" fmla="*/ 28756 h 337064"/>
              <a:gd name="connsiteX450" fmla="*/ 206702 w 436565"/>
              <a:gd name="connsiteY450" fmla="*/ 27372 h 337064"/>
              <a:gd name="connsiteX451" fmla="*/ 207845 w 436565"/>
              <a:gd name="connsiteY451" fmla="*/ 27552 h 337064"/>
              <a:gd name="connsiteX452" fmla="*/ 208688 w 436565"/>
              <a:gd name="connsiteY452" fmla="*/ 28635 h 337064"/>
              <a:gd name="connsiteX453" fmla="*/ 208868 w 436565"/>
              <a:gd name="connsiteY453" fmla="*/ 30681 h 337064"/>
              <a:gd name="connsiteX454" fmla="*/ 211335 w 436565"/>
              <a:gd name="connsiteY454" fmla="*/ 32606 h 337064"/>
              <a:gd name="connsiteX455" fmla="*/ 215786 w 436565"/>
              <a:gd name="connsiteY455" fmla="*/ 32606 h 337064"/>
              <a:gd name="connsiteX456" fmla="*/ 216388 w 436565"/>
              <a:gd name="connsiteY456" fmla="*/ 31282 h 337064"/>
              <a:gd name="connsiteX457" fmla="*/ 218193 w 436565"/>
              <a:gd name="connsiteY457" fmla="*/ 31523 h 337064"/>
              <a:gd name="connsiteX458" fmla="*/ 218794 w 436565"/>
              <a:gd name="connsiteY458" fmla="*/ 32726 h 337064"/>
              <a:gd name="connsiteX459" fmla="*/ 219396 w 436565"/>
              <a:gd name="connsiteY459" fmla="*/ 31944 h 337064"/>
              <a:gd name="connsiteX460" fmla="*/ 221501 w 436565"/>
              <a:gd name="connsiteY460" fmla="*/ 31342 h 337064"/>
              <a:gd name="connsiteX461" fmla="*/ 221682 w 436565"/>
              <a:gd name="connsiteY461" fmla="*/ 30199 h 337064"/>
              <a:gd name="connsiteX462" fmla="*/ 224088 w 436565"/>
              <a:gd name="connsiteY462" fmla="*/ 31282 h 337064"/>
              <a:gd name="connsiteX463" fmla="*/ 225532 w 436565"/>
              <a:gd name="connsiteY463" fmla="*/ 33207 h 337064"/>
              <a:gd name="connsiteX464" fmla="*/ 227337 w 436565"/>
              <a:gd name="connsiteY464" fmla="*/ 34230 h 337064"/>
              <a:gd name="connsiteX465" fmla="*/ 229863 w 436565"/>
              <a:gd name="connsiteY465" fmla="*/ 33207 h 337064"/>
              <a:gd name="connsiteX466" fmla="*/ 231668 w 436565"/>
              <a:gd name="connsiteY466" fmla="*/ 33929 h 337064"/>
              <a:gd name="connsiteX467" fmla="*/ 233533 w 436565"/>
              <a:gd name="connsiteY467" fmla="*/ 33267 h 337064"/>
              <a:gd name="connsiteX468" fmla="*/ 235217 w 436565"/>
              <a:gd name="connsiteY468" fmla="*/ 31944 h 337064"/>
              <a:gd name="connsiteX469" fmla="*/ 237323 w 436565"/>
              <a:gd name="connsiteY469" fmla="*/ 31583 h 337064"/>
              <a:gd name="connsiteX470" fmla="*/ 237022 w 436565"/>
              <a:gd name="connsiteY470" fmla="*/ 23762 h 337064"/>
              <a:gd name="connsiteX471" fmla="*/ 258739 w 436565"/>
              <a:gd name="connsiteY471" fmla="*/ 22920 h 337064"/>
              <a:gd name="connsiteX472" fmla="*/ 274982 w 436565"/>
              <a:gd name="connsiteY472" fmla="*/ 22439 h 337064"/>
              <a:gd name="connsiteX473" fmla="*/ 274681 w 436565"/>
              <a:gd name="connsiteY473" fmla="*/ 14077 h 337064"/>
              <a:gd name="connsiteX474" fmla="*/ 269267 w 436565"/>
              <a:gd name="connsiteY474" fmla="*/ 14318 h 337064"/>
              <a:gd name="connsiteX475" fmla="*/ 268906 w 436565"/>
              <a:gd name="connsiteY475" fmla="*/ 5114 h 337064"/>
              <a:gd name="connsiteX476" fmla="*/ 271132 w 436565"/>
              <a:gd name="connsiteY476" fmla="*/ 3189 h 337064"/>
              <a:gd name="connsiteX477" fmla="*/ 274260 w 436565"/>
              <a:gd name="connsiteY477" fmla="*/ 3189 h 337064"/>
              <a:gd name="connsiteX478" fmla="*/ 274140 w 436565"/>
              <a:gd name="connsiteY478" fmla="*/ 361 h 337064"/>
              <a:gd name="connsiteX479" fmla="*/ 283404 w 436565"/>
              <a:gd name="connsiteY479" fmla="*/ 0 h 337064"/>
              <a:gd name="connsiteX480" fmla="*/ 283404 w 436565"/>
              <a:gd name="connsiteY480" fmla="*/ 662 h 337064"/>
              <a:gd name="connsiteX481" fmla="*/ 285028 w 436565"/>
              <a:gd name="connsiteY481" fmla="*/ 1023 h 337064"/>
              <a:gd name="connsiteX482" fmla="*/ 285028 w 436565"/>
              <a:gd name="connsiteY482" fmla="*/ 2707 h 337064"/>
              <a:gd name="connsiteX483" fmla="*/ 287735 w 436565"/>
              <a:gd name="connsiteY483" fmla="*/ 2647 h 337064"/>
              <a:gd name="connsiteX484" fmla="*/ 288457 w 436565"/>
              <a:gd name="connsiteY484" fmla="*/ 21958 h 337064"/>
              <a:gd name="connsiteX485" fmla="*/ 299286 w 436565"/>
              <a:gd name="connsiteY485" fmla="*/ 21537 h 337064"/>
              <a:gd name="connsiteX486" fmla="*/ 317995 w 436565"/>
              <a:gd name="connsiteY486" fmla="*/ 20935 h 337064"/>
              <a:gd name="connsiteX487" fmla="*/ 319859 w 436565"/>
              <a:gd name="connsiteY487" fmla="*/ 70625 h 337064"/>
              <a:gd name="connsiteX488" fmla="*/ 321123 w 436565"/>
              <a:gd name="connsiteY488" fmla="*/ 106540 h 337064"/>
              <a:gd name="connsiteX489" fmla="*/ 322747 w 436565"/>
              <a:gd name="connsiteY489" fmla="*/ 106840 h 337064"/>
              <a:gd name="connsiteX490" fmla="*/ 322567 w 436565"/>
              <a:gd name="connsiteY490" fmla="*/ 105156 h 337064"/>
              <a:gd name="connsiteX491" fmla="*/ 325093 w 436565"/>
              <a:gd name="connsiteY491" fmla="*/ 105036 h 337064"/>
              <a:gd name="connsiteX492" fmla="*/ 327620 w 436565"/>
              <a:gd name="connsiteY492" fmla="*/ 106058 h 337064"/>
              <a:gd name="connsiteX493" fmla="*/ 329605 w 436565"/>
              <a:gd name="connsiteY493" fmla="*/ 105457 h 337064"/>
              <a:gd name="connsiteX494" fmla="*/ 330808 w 436565"/>
              <a:gd name="connsiteY494" fmla="*/ 105938 h 337064"/>
              <a:gd name="connsiteX495" fmla="*/ 332132 w 436565"/>
              <a:gd name="connsiteY495" fmla="*/ 107623 h 337064"/>
              <a:gd name="connsiteX496" fmla="*/ 335019 w 436565"/>
              <a:gd name="connsiteY496" fmla="*/ 107322 h 337064"/>
              <a:gd name="connsiteX497" fmla="*/ 337666 w 436565"/>
              <a:gd name="connsiteY497" fmla="*/ 108766 h 337064"/>
              <a:gd name="connsiteX498" fmla="*/ 339170 w 436565"/>
              <a:gd name="connsiteY498" fmla="*/ 108766 h 337064"/>
              <a:gd name="connsiteX499" fmla="*/ 340854 w 436565"/>
              <a:gd name="connsiteY499" fmla="*/ 109668 h 337064"/>
              <a:gd name="connsiteX500" fmla="*/ 343862 w 436565"/>
              <a:gd name="connsiteY500" fmla="*/ 108164 h 337064"/>
              <a:gd name="connsiteX501" fmla="*/ 346630 w 436565"/>
              <a:gd name="connsiteY501" fmla="*/ 105758 h 337064"/>
              <a:gd name="connsiteX502" fmla="*/ 347291 w 436565"/>
              <a:gd name="connsiteY502" fmla="*/ 104133 h 337064"/>
              <a:gd name="connsiteX503" fmla="*/ 348074 w 436565"/>
              <a:gd name="connsiteY503" fmla="*/ 104133 h 337064"/>
              <a:gd name="connsiteX504" fmla="*/ 349517 w 436565"/>
              <a:gd name="connsiteY504" fmla="*/ 101065 h 337064"/>
              <a:gd name="connsiteX505" fmla="*/ 351142 w 436565"/>
              <a:gd name="connsiteY505" fmla="*/ 99561 h 337064"/>
              <a:gd name="connsiteX506" fmla="*/ 353849 w 436565"/>
              <a:gd name="connsiteY506" fmla="*/ 98118 h 337064"/>
              <a:gd name="connsiteX507" fmla="*/ 356616 w 436565"/>
              <a:gd name="connsiteY507" fmla="*/ 99321 h 337064"/>
              <a:gd name="connsiteX508" fmla="*/ 357879 w 436565"/>
              <a:gd name="connsiteY508" fmla="*/ 101607 h 337064"/>
              <a:gd name="connsiteX509" fmla="*/ 358902 w 436565"/>
              <a:gd name="connsiteY509" fmla="*/ 102329 h 337064"/>
              <a:gd name="connsiteX510" fmla="*/ 360707 w 436565"/>
              <a:gd name="connsiteY510" fmla="*/ 105337 h 337064"/>
              <a:gd name="connsiteX511" fmla="*/ 363354 w 436565"/>
              <a:gd name="connsiteY511" fmla="*/ 104675 h 337064"/>
              <a:gd name="connsiteX512" fmla="*/ 365820 w 436565"/>
              <a:gd name="connsiteY512" fmla="*/ 104554 h 337064"/>
              <a:gd name="connsiteX513" fmla="*/ 370392 w 436565"/>
              <a:gd name="connsiteY513" fmla="*/ 101125 h 337064"/>
              <a:gd name="connsiteX514" fmla="*/ 371956 w 436565"/>
              <a:gd name="connsiteY514" fmla="*/ 101547 h 337064"/>
              <a:gd name="connsiteX515" fmla="*/ 374122 w 436565"/>
              <a:gd name="connsiteY515" fmla="*/ 104073 h 337064"/>
              <a:gd name="connsiteX516" fmla="*/ 374002 w 436565"/>
              <a:gd name="connsiteY516" fmla="*/ 107743 h 337064"/>
              <a:gd name="connsiteX517" fmla="*/ 375566 w 436565"/>
              <a:gd name="connsiteY517" fmla="*/ 109548 h 337064"/>
              <a:gd name="connsiteX518" fmla="*/ 380980 w 436565"/>
              <a:gd name="connsiteY518" fmla="*/ 109548 h 337064"/>
              <a:gd name="connsiteX519" fmla="*/ 381882 w 436565"/>
              <a:gd name="connsiteY519" fmla="*/ 110931 h 337064"/>
              <a:gd name="connsiteX520" fmla="*/ 383266 w 436565"/>
              <a:gd name="connsiteY520" fmla="*/ 115203 h 337064"/>
              <a:gd name="connsiteX521" fmla="*/ 384469 w 436565"/>
              <a:gd name="connsiteY521" fmla="*/ 116887 h 337064"/>
              <a:gd name="connsiteX522" fmla="*/ 386274 w 436565"/>
              <a:gd name="connsiteY522" fmla="*/ 117489 h 337064"/>
              <a:gd name="connsiteX523" fmla="*/ 387898 w 436565"/>
              <a:gd name="connsiteY523" fmla="*/ 116887 h 337064"/>
              <a:gd name="connsiteX524" fmla="*/ 390605 w 436565"/>
              <a:gd name="connsiteY524" fmla="*/ 115022 h 337064"/>
              <a:gd name="connsiteX525" fmla="*/ 391808 w 436565"/>
              <a:gd name="connsiteY525" fmla="*/ 112255 h 337064"/>
              <a:gd name="connsiteX526" fmla="*/ 391147 w 436565"/>
              <a:gd name="connsiteY526" fmla="*/ 109848 h 337064"/>
              <a:gd name="connsiteX527" fmla="*/ 390064 w 436565"/>
              <a:gd name="connsiteY527" fmla="*/ 108465 h 337064"/>
              <a:gd name="connsiteX528" fmla="*/ 387537 w 436565"/>
              <a:gd name="connsiteY528" fmla="*/ 106660 h 337064"/>
              <a:gd name="connsiteX529" fmla="*/ 388319 w 436565"/>
              <a:gd name="connsiteY529" fmla="*/ 104554 h 337064"/>
              <a:gd name="connsiteX530" fmla="*/ 390485 w 436565"/>
              <a:gd name="connsiteY530" fmla="*/ 102690 h 337064"/>
              <a:gd name="connsiteX531" fmla="*/ 394215 w 436565"/>
              <a:gd name="connsiteY531" fmla="*/ 103291 h 337064"/>
              <a:gd name="connsiteX532" fmla="*/ 395478 w 436565"/>
              <a:gd name="connsiteY532" fmla="*/ 104374 h 337064"/>
              <a:gd name="connsiteX533" fmla="*/ 397584 w 436565"/>
              <a:gd name="connsiteY533" fmla="*/ 108344 h 337064"/>
              <a:gd name="connsiteX534" fmla="*/ 398667 w 436565"/>
              <a:gd name="connsiteY534" fmla="*/ 108826 h 337064"/>
              <a:gd name="connsiteX535" fmla="*/ 401494 w 436565"/>
              <a:gd name="connsiteY535" fmla="*/ 108826 h 337064"/>
              <a:gd name="connsiteX536" fmla="*/ 405464 w 436565"/>
              <a:gd name="connsiteY536" fmla="*/ 107262 h 337064"/>
              <a:gd name="connsiteX537" fmla="*/ 408231 w 436565"/>
              <a:gd name="connsiteY537" fmla="*/ 105216 h 337064"/>
              <a:gd name="connsiteX538" fmla="*/ 410337 w 436565"/>
              <a:gd name="connsiteY538" fmla="*/ 104976 h 337064"/>
              <a:gd name="connsiteX539" fmla="*/ 411480 w 436565"/>
              <a:gd name="connsiteY539" fmla="*/ 105517 h 337064"/>
              <a:gd name="connsiteX540" fmla="*/ 411660 w 436565"/>
              <a:gd name="connsiteY540" fmla="*/ 108585 h 337064"/>
              <a:gd name="connsiteX541" fmla="*/ 413766 w 436565"/>
              <a:gd name="connsiteY541" fmla="*/ 111894 h 337064"/>
              <a:gd name="connsiteX542" fmla="*/ 416172 w 436565"/>
              <a:gd name="connsiteY542" fmla="*/ 113819 h 337064"/>
              <a:gd name="connsiteX543" fmla="*/ 417496 w 436565"/>
              <a:gd name="connsiteY543" fmla="*/ 113638 h 337064"/>
              <a:gd name="connsiteX544" fmla="*/ 418519 w 436565"/>
              <a:gd name="connsiteY544" fmla="*/ 112616 h 337064"/>
              <a:gd name="connsiteX545" fmla="*/ 420323 w 436565"/>
              <a:gd name="connsiteY545" fmla="*/ 109066 h 337064"/>
              <a:gd name="connsiteX546" fmla="*/ 420504 w 436565"/>
              <a:gd name="connsiteY546" fmla="*/ 107262 h 337064"/>
              <a:gd name="connsiteX547" fmla="*/ 421647 w 436565"/>
              <a:gd name="connsiteY547" fmla="*/ 105697 h 337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</a:cxnLst>
            <a:rect l="l" t="t" r="r" b="b"/>
            <a:pathLst>
              <a:path w="436565" h="337064">
                <a:moveTo>
                  <a:pt x="421647" y="105697"/>
                </a:moveTo>
                <a:lnTo>
                  <a:pt x="423452" y="104494"/>
                </a:lnTo>
                <a:lnTo>
                  <a:pt x="426339" y="104374"/>
                </a:lnTo>
                <a:lnTo>
                  <a:pt x="430249" y="106961"/>
                </a:lnTo>
                <a:lnTo>
                  <a:pt x="431934" y="106600"/>
                </a:lnTo>
                <a:lnTo>
                  <a:pt x="432776" y="105758"/>
                </a:lnTo>
                <a:lnTo>
                  <a:pt x="434461" y="100644"/>
                </a:lnTo>
                <a:lnTo>
                  <a:pt x="436566" y="149011"/>
                </a:lnTo>
                <a:lnTo>
                  <a:pt x="420263" y="149733"/>
                </a:lnTo>
                <a:lnTo>
                  <a:pt x="421647" y="183001"/>
                </a:lnTo>
                <a:lnTo>
                  <a:pt x="413405" y="183421"/>
                </a:lnTo>
                <a:lnTo>
                  <a:pt x="364677" y="185346"/>
                </a:lnTo>
                <a:lnTo>
                  <a:pt x="366001" y="218193"/>
                </a:lnTo>
                <a:lnTo>
                  <a:pt x="357879" y="218614"/>
                </a:lnTo>
                <a:lnTo>
                  <a:pt x="359022" y="249174"/>
                </a:lnTo>
                <a:lnTo>
                  <a:pt x="353608" y="249294"/>
                </a:lnTo>
                <a:lnTo>
                  <a:pt x="353608" y="252182"/>
                </a:lnTo>
                <a:lnTo>
                  <a:pt x="354390" y="268785"/>
                </a:lnTo>
                <a:lnTo>
                  <a:pt x="354089" y="268665"/>
                </a:lnTo>
                <a:lnTo>
                  <a:pt x="354571" y="279734"/>
                </a:lnTo>
                <a:lnTo>
                  <a:pt x="359985" y="279614"/>
                </a:lnTo>
                <a:lnTo>
                  <a:pt x="360466" y="290683"/>
                </a:lnTo>
                <a:lnTo>
                  <a:pt x="359865" y="291225"/>
                </a:lnTo>
                <a:lnTo>
                  <a:pt x="357879" y="292548"/>
                </a:lnTo>
                <a:lnTo>
                  <a:pt x="356796" y="293150"/>
                </a:lnTo>
                <a:lnTo>
                  <a:pt x="356315" y="293450"/>
                </a:lnTo>
                <a:lnTo>
                  <a:pt x="356135" y="293450"/>
                </a:lnTo>
                <a:lnTo>
                  <a:pt x="355052" y="294232"/>
                </a:lnTo>
                <a:lnTo>
                  <a:pt x="354450" y="294473"/>
                </a:lnTo>
                <a:lnTo>
                  <a:pt x="353969" y="294112"/>
                </a:lnTo>
                <a:lnTo>
                  <a:pt x="353367" y="292127"/>
                </a:lnTo>
                <a:lnTo>
                  <a:pt x="353548" y="290623"/>
                </a:lnTo>
                <a:lnTo>
                  <a:pt x="352044" y="291044"/>
                </a:lnTo>
                <a:lnTo>
                  <a:pt x="350961" y="293390"/>
                </a:lnTo>
                <a:lnTo>
                  <a:pt x="351262" y="295315"/>
                </a:lnTo>
                <a:lnTo>
                  <a:pt x="351382" y="295917"/>
                </a:lnTo>
                <a:lnTo>
                  <a:pt x="352465" y="298263"/>
                </a:lnTo>
                <a:lnTo>
                  <a:pt x="353006" y="300368"/>
                </a:lnTo>
                <a:lnTo>
                  <a:pt x="353127" y="303557"/>
                </a:lnTo>
                <a:lnTo>
                  <a:pt x="352706" y="304098"/>
                </a:lnTo>
                <a:lnTo>
                  <a:pt x="352465" y="304700"/>
                </a:lnTo>
                <a:lnTo>
                  <a:pt x="351803" y="306023"/>
                </a:lnTo>
                <a:lnTo>
                  <a:pt x="347291" y="312159"/>
                </a:lnTo>
                <a:lnTo>
                  <a:pt x="346269" y="312761"/>
                </a:lnTo>
                <a:lnTo>
                  <a:pt x="344765" y="313603"/>
                </a:lnTo>
                <a:lnTo>
                  <a:pt x="343923" y="313242"/>
                </a:lnTo>
                <a:lnTo>
                  <a:pt x="342299" y="310234"/>
                </a:lnTo>
                <a:lnTo>
                  <a:pt x="340193" y="309332"/>
                </a:lnTo>
                <a:lnTo>
                  <a:pt x="338148" y="310234"/>
                </a:lnTo>
                <a:lnTo>
                  <a:pt x="337065" y="312039"/>
                </a:lnTo>
                <a:lnTo>
                  <a:pt x="338087" y="313242"/>
                </a:lnTo>
                <a:lnTo>
                  <a:pt x="342118" y="313904"/>
                </a:lnTo>
                <a:lnTo>
                  <a:pt x="343622" y="315468"/>
                </a:lnTo>
                <a:lnTo>
                  <a:pt x="343381" y="317634"/>
                </a:lnTo>
                <a:lnTo>
                  <a:pt x="342299" y="317814"/>
                </a:lnTo>
                <a:lnTo>
                  <a:pt x="338509" y="318837"/>
                </a:lnTo>
                <a:lnTo>
                  <a:pt x="336944" y="320281"/>
                </a:lnTo>
                <a:lnTo>
                  <a:pt x="336824" y="323288"/>
                </a:lnTo>
                <a:lnTo>
                  <a:pt x="338027" y="326477"/>
                </a:lnTo>
                <a:lnTo>
                  <a:pt x="338448" y="330688"/>
                </a:lnTo>
                <a:lnTo>
                  <a:pt x="338208" y="332192"/>
                </a:lnTo>
                <a:lnTo>
                  <a:pt x="337065" y="334598"/>
                </a:lnTo>
                <a:lnTo>
                  <a:pt x="335440" y="335982"/>
                </a:lnTo>
                <a:lnTo>
                  <a:pt x="332733" y="337065"/>
                </a:lnTo>
                <a:lnTo>
                  <a:pt x="329846" y="336644"/>
                </a:lnTo>
                <a:lnTo>
                  <a:pt x="327439" y="335621"/>
                </a:lnTo>
                <a:lnTo>
                  <a:pt x="326537" y="334959"/>
                </a:lnTo>
                <a:lnTo>
                  <a:pt x="324973" y="333335"/>
                </a:lnTo>
                <a:lnTo>
                  <a:pt x="323409" y="329966"/>
                </a:lnTo>
                <a:lnTo>
                  <a:pt x="321905" y="329605"/>
                </a:lnTo>
                <a:lnTo>
                  <a:pt x="321544" y="329004"/>
                </a:lnTo>
                <a:lnTo>
                  <a:pt x="322326" y="327319"/>
                </a:lnTo>
                <a:lnTo>
                  <a:pt x="321845" y="325153"/>
                </a:lnTo>
                <a:lnTo>
                  <a:pt x="319499" y="321664"/>
                </a:lnTo>
                <a:lnTo>
                  <a:pt x="319318" y="318235"/>
                </a:lnTo>
                <a:lnTo>
                  <a:pt x="320822" y="315649"/>
                </a:lnTo>
                <a:lnTo>
                  <a:pt x="323168" y="315528"/>
                </a:lnTo>
                <a:lnTo>
                  <a:pt x="324371" y="314806"/>
                </a:lnTo>
                <a:lnTo>
                  <a:pt x="325033" y="313603"/>
                </a:lnTo>
                <a:lnTo>
                  <a:pt x="325033" y="312460"/>
                </a:lnTo>
                <a:lnTo>
                  <a:pt x="323710" y="307828"/>
                </a:lnTo>
                <a:lnTo>
                  <a:pt x="322807" y="303978"/>
                </a:lnTo>
                <a:lnTo>
                  <a:pt x="322206" y="303015"/>
                </a:lnTo>
                <a:lnTo>
                  <a:pt x="321243" y="302113"/>
                </a:lnTo>
                <a:lnTo>
                  <a:pt x="319679" y="301150"/>
                </a:lnTo>
                <a:lnTo>
                  <a:pt x="317453" y="299707"/>
                </a:lnTo>
                <a:lnTo>
                  <a:pt x="314926" y="300308"/>
                </a:lnTo>
                <a:lnTo>
                  <a:pt x="313363" y="301391"/>
                </a:lnTo>
                <a:lnTo>
                  <a:pt x="312520" y="302293"/>
                </a:lnTo>
                <a:lnTo>
                  <a:pt x="311979" y="307708"/>
                </a:lnTo>
                <a:lnTo>
                  <a:pt x="311077" y="309813"/>
                </a:lnTo>
                <a:lnTo>
                  <a:pt x="308430" y="310355"/>
                </a:lnTo>
                <a:lnTo>
                  <a:pt x="306023" y="308851"/>
                </a:lnTo>
                <a:lnTo>
                  <a:pt x="302534" y="305362"/>
                </a:lnTo>
                <a:lnTo>
                  <a:pt x="302293" y="305662"/>
                </a:lnTo>
                <a:lnTo>
                  <a:pt x="302534" y="307467"/>
                </a:lnTo>
                <a:lnTo>
                  <a:pt x="301933" y="309573"/>
                </a:lnTo>
                <a:lnTo>
                  <a:pt x="299707" y="311859"/>
                </a:lnTo>
                <a:lnTo>
                  <a:pt x="299165" y="311859"/>
                </a:lnTo>
                <a:lnTo>
                  <a:pt x="298925" y="310174"/>
                </a:lnTo>
                <a:lnTo>
                  <a:pt x="300308" y="307768"/>
                </a:lnTo>
                <a:lnTo>
                  <a:pt x="300007" y="306384"/>
                </a:lnTo>
                <a:lnTo>
                  <a:pt x="299045" y="306384"/>
                </a:lnTo>
                <a:lnTo>
                  <a:pt x="298203" y="308189"/>
                </a:lnTo>
                <a:lnTo>
                  <a:pt x="297962" y="311077"/>
                </a:lnTo>
                <a:lnTo>
                  <a:pt x="295496" y="316551"/>
                </a:lnTo>
                <a:lnTo>
                  <a:pt x="292849" y="319138"/>
                </a:lnTo>
                <a:lnTo>
                  <a:pt x="288818" y="319078"/>
                </a:lnTo>
                <a:lnTo>
                  <a:pt x="287855" y="319198"/>
                </a:lnTo>
                <a:lnTo>
                  <a:pt x="284727" y="319318"/>
                </a:lnTo>
                <a:lnTo>
                  <a:pt x="281840" y="318416"/>
                </a:lnTo>
                <a:lnTo>
                  <a:pt x="279554" y="316611"/>
                </a:lnTo>
                <a:lnTo>
                  <a:pt x="278892" y="314867"/>
                </a:lnTo>
                <a:lnTo>
                  <a:pt x="280396" y="309994"/>
                </a:lnTo>
                <a:lnTo>
                  <a:pt x="280396" y="305602"/>
                </a:lnTo>
                <a:lnTo>
                  <a:pt x="278952" y="303557"/>
                </a:lnTo>
                <a:lnTo>
                  <a:pt x="278651" y="303076"/>
                </a:lnTo>
                <a:lnTo>
                  <a:pt x="275102" y="301271"/>
                </a:lnTo>
                <a:lnTo>
                  <a:pt x="272515" y="300609"/>
                </a:lnTo>
                <a:lnTo>
                  <a:pt x="271613" y="300910"/>
                </a:lnTo>
                <a:lnTo>
                  <a:pt x="270951" y="301331"/>
                </a:lnTo>
                <a:lnTo>
                  <a:pt x="269568" y="301812"/>
                </a:lnTo>
                <a:lnTo>
                  <a:pt x="264755" y="304940"/>
                </a:lnTo>
                <a:lnTo>
                  <a:pt x="263371" y="305001"/>
                </a:lnTo>
                <a:lnTo>
                  <a:pt x="262890" y="304459"/>
                </a:lnTo>
                <a:lnTo>
                  <a:pt x="260062" y="304760"/>
                </a:lnTo>
                <a:lnTo>
                  <a:pt x="259100" y="304219"/>
                </a:lnTo>
                <a:lnTo>
                  <a:pt x="257656" y="302113"/>
                </a:lnTo>
                <a:lnTo>
                  <a:pt x="257476" y="300970"/>
                </a:lnTo>
                <a:lnTo>
                  <a:pt x="258258" y="298805"/>
                </a:lnTo>
                <a:lnTo>
                  <a:pt x="257656" y="296879"/>
                </a:lnTo>
                <a:lnTo>
                  <a:pt x="258559" y="294834"/>
                </a:lnTo>
                <a:lnTo>
                  <a:pt x="256754" y="294052"/>
                </a:lnTo>
                <a:lnTo>
                  <a:pt x="255250" y="291946"/>
                </a:lnTo>
                <a:lnTo>
                  <a:pt x="254288" y="291706"/>
                </a:lnTo>
                <a:lnTo>
                  <a:pt x="252062" y="289901"/>
                </a:lnTo>
                <a:lnTo>
                  <a:pt x="251340" y="289540"/>
                </a:lnTo>
                <a:lnTo>
                  <a:pt x="247008" y="287796"/>
                </a:lnTo>
                <a:lnTo>
                  <a:pt x="245444" y="287796"/>
                </a:lnTo>
                <a:lnTo>
                  <a:pt x="244482" y="288096"/>
                </a:lnTo>
                <a:lnTo>
                  <a:pt x="242857" y="288698"/>
                </a:lnTo>
                <a:lnTo>
                  <a:pt x="241414" y="290322"/>
                </a:lnTo>
                <a:lnTo>
                  <a:pt x="240391" y="293210"/>
                </a:lnTo>
                <a:lnTo>
                  <a:pt x="238586" y="296398"/>
                </a:lnTo>
                <a:lnTo>
                  <a:pt x="237383" y="297601"/>
                </a:lnTo>
                <a:lnTo>
                  <a:pt x="236240" y="298443"/>
                </a:lnTo>
                <a:lnTo>
                  <a:pt x="232691" y="298624"/>
                </a:lnTo>
                <a:lnTo>
                  <a:pt x="231487" y="299045"/>
                </a:lnTo>
                <a:lnTo>
                  <a:pt x="232089" y="302053"/>
                </a:lnTo>
                <a:lnTo>
                  <a:pt x="231247" y="303076"/>
                </a:lnTo>
                <a:lnTo>
                  <a:pt x="229442" y="302053"/>
                </a:lnTo>
                <a:lnTo>
                  <a:pt x="227938" y="303256"/>
                </a:lnTo>
                <a:lnTo>
                  <a:pt x="228961" y="304760"/>
                </a:lnTo>
                <a:lnTo>
                  <a:pt x="229021" y="306505"/>
                </a:lnTo>
                <a:lnTo>
                  <a:pt x="228420" y="307407"/>
                </a:lnTo>
                <a:lnTo>
                  <a:pt x="227096" y="305963"/>
                </a:lnTo>
                <a:lnTo>
                  <a:pt x="225652" y="306685"/>
                </a:lnTo>
                <a:lnTo>
                  <a:pt x="225773" y="308610"/>
                </a:lnTo>
                <a:lnTo>
                  <a:pt x="225171" y="310355"/>
                </a:lnTo>
                <a:lnTo>
                  <a:pt x="223607" y="309272"/>
                </a:lnTo>
                <a:lnTo>
                  <a:pt x="223005" y="311498"/>
                </a:lnTo>
                <a:lnTo>
                  <a:pt x="222043" y="312701"/>
                </a:lnTo>
                <a:lnTo>
                  <a:pt x="221441" y="313062"/>
                </a:lnTo>
                <a:lnTo>
                  <a:pt x="220960" y="313904"/>
                </a:lnTo>
                <a:lnTo>
                  <a:pt x="218433" y="314686"/>
                </a:lnTo>
                <a:lnTo>
                  <a:pt x="217230" y="315288"/>
                </a:lnTo>
                <a:lnTo>
                  <a:pt x="215004" y="315889"/>
                </a:lnTo>
                <a:lnTo>
                  <a:pt x="211395" y="314325"/>
                </a:lnTo>
                <a:lnTo>
                  <a:pt x="208988" y="312581"/>
                </a:lnTo>
                <a:lnTo>
                  <a:pt x="204236" y="310355"/>
                </a:lnTo>
                <a:lnTo>
                  <a:pt x="201589" y="310595"/>
                </a:lnTo>
                <a:lnTo>
                  <a:pt x="198882" y="309272"/>
                </a:lnTo>
                <a:lnTo>
                  <a:pt x="197559" y="307467"/>
                </a:lnTo>
                <a:lnTo>
                  <a:pt x="197138" y="307046"/>
                </a:lnTo>
                <a:lnTo>
                  <a:pt x="197258" y="305843"/>
                </a:lnTo>
                <a:lnTo>
                  <a:pt x="198220" y="304158"/>
                </a:lnTo>
                <a:lnTo>
                  <a:pt x="199544" y="305422"/>
                </a:lnTo>
                <a:lnTo>
                  <a:pt x="201349" y="303737"/>
                </a:lnTo>
                <a:lnTo>
                  <a:pt x="201950" y="300910"/>
                </a:lnTo>
                <a:lnTo>
                  <a:pt x="201830" y="299947"/>
                </a:lnTo>
                <a:lnTo>
                  <a:pt x="201409" y="299225"/>
                </a:lnTo>
                <a:lnTo>
                  <a:pt x="199063" y="299466"/>
                </a:lnTo>
                <a:lnTo>
                  <a:pt x="198461" y="298383"/>
                </a:lnTo>
                <a:lnTo>
                  <a:pt x="198882" y="297962"/>
                </a:lnTo>
                <a:lnTo>
                  <a:pt x="200567" y="296759"/>
                </a:lnTo>
                <a:lnTo>
                  <a:pt x="201168" y="295435"/>
                </a:lnTo>
                <a:lnTo>
                  <a:pt x="202491" y="289179"/>
                </a:lnTo>
                <a:lnTo>
                  <a:pt x="200687" y="289179"/>
                </a:lnTo>
                <a:lnTo>
                  <a:pt x="198220" y="286231"/>
                </a:lnTo>
                <a:lnTo>
                  <a:pt x="196536" y="287435"/>
                </a:lnTo>
                <a:lnTo>
                  <a:pt x="196175" y="287615"/>
                </a:lnTo>
                <a:lnTo>
                  <a:pt x="195212" y="287976"/>
                </a:lnTo>
                <a:lnTo>
                  <a:pt x="193408" y="288457"/>
                </a:lnTo>
                <a:lnTo>
                  <a:pt x="192866" y="288578"/>
                </a:lnTo>
                <a:lnTo>
                  <a:pt x="191483" y="288818"/>
                </a:lnTo>
                <a:lnTo>
                  <a:pt x="187873" y="289119"/>
                </a:lnTo>
                <a:lnTo>
                  <a:pt x="181015" y="287435"/>
                </a:lnTo>
                <a:lnTo>
                  <a:pt x="180293" y="286713"/>
                </a:lnTo>
                <a:lnTo>
                  <a:pt x="181015" y="285269"/>
                </a:lnTo>
                <a:lnTo>
                  <a:pt x="179210" y="284006"/>
                </a:lnTo>
                <a:lnTo>
                  <a:pt x="177406" y="281720"/>
                </a:lnTo>
                <a:lnTo>
                  <a:pt x="177827" y="280757"/>
                </a:lnTo>
                <a:lnTo>
                  <a:pt x="179631" y="281659"/>
                </a:lnTo>
                <a:lnTo>
                  <a:pt x="181075" y="280456"/>
                </a:lnTo>
                <a:lnTo>
                  <a:pt x="180895" y="280155"/>
                </a:lnTo>
                <a:lnTo>
                  <a:pt x="178248" y="278591"/>
                </a:lnTo>
                <a:lnTo>
                  <a:pt x="175480" y="275463"/>
                </a:lnTo>
                <a:lnTo>
                  <a:pt x="174999" y="273959"/>
                </a:lnTo>
                <a:lnTo>
                  <a:pt x="174819" y="272756"/>
                </a:lnTo>
                <a:lnTo>
                  <a:pt x="175902" y="271252"/>
                </a:lnTo>
                <a:lnTo>
                  <a:pt x="176503" y="270470"/>
                </a:lnTo>
                <a:lnTo>
                  <a:pt x="178849" y="266860"/>
                </a:lnTo>
                <a:lnTo>
                  <a:pt x="179210" y="265838"/>
                </a:lnTo>
                <a:lnTo>
                  <a:pt x="179451" y="263251"/>
                </a:lnTo>
                <a:lnTo>
                  <a:pt x="177406" y="262529"/>
                </a:lnTo>
                <a:lnTo>
                  <a:pt x="177466" y="260123"/>
                </a:lnTo>
                <a:lnTo>
                  <a:pt x="176323" y="258799"/>
                </a:lnTo>
                <a:lnTo>
                  <a:pt x="174157" y="258739"/>
                </a:lnTo>
                <a:lnTo>
                  <a:pt x="171931" y="261146"/>
                </a:lnTo>
                <a:lnTo>
                  <a:pt x="171631" y="261446"/>
                </a:lnTo>
                <a:lnTo>
                  <a:pt x="169886" y="264514"/>
                </a:lnTo>
                <a:lnTo>
                  <a:pt x="167901" y="266079"/>
                </a:lnTo>
                <a:lnTo>
                  <a:pt x="166337" y="266560"/>
                </a:lnTo>
                <a:lnTo>
                  <a:pt x="161825" y="266079"/>
                </a:lnTo>
                <a:lnTo>
                  <a:pt x="158697" y="264755"/>
                </a:lnTo>
                <a:lnTo>
                  <a:pt x="157253" y="263011"/>
                </a:lnTo>
                <a:lnTo>
                  <a:pt x="153643" y="264093"/>
                </a:lnTo>
                <a:lnTo>
                  <a:pt x="152079" y="263612"/>
                </a:lnTo>
                <a:lnTo>
                  <a:pt x="151658" y="263672"/>
                </a:lnTo>
                <a:lnTo>
                  <a:pt x="149853" y="263913"/>
                </a:lnTo>
                <a:lnTo>
                  <a:pt x="146785" y="263251"/>
                </a:lnTo>
                <a:lnTo>
                  <a:pt x="143176" y="260424"/>
                </a:lnTo>
                <a:lnTo>
                  <a:pt x="141070" y="260063"/>
                </a:lnTo>
                <a:lnTo>
                  <a:pt x="140228" y="259882"/>
                </a:lnTo>
                <a:lnTo>
                  <a:pt x="139927" y="259762"/>
                </a:lnTo>
                <a:lnTo>
                  <a:pt x="138243" y="259521"/>
                </a:lnTo>
                <a:lnTo>
                  <a:pt x="136739" y="259281"/>
                </a:lnTo>
                <a:lnTo>
                  <a:pt x="135656" y="260243"/>
                </a:lnTo>
                <a:lnTo>
                  <a:pt x="134032" y="260845"/>
                </a:lnTo>
                <a:lnTo>
                  <a:pt x="133250" y="262409"/>
                </a:lnTo>
                <a:lnTo>
                  <a:pt x="134453" y="264214"/>
                </a:lnTo>
                <a:lnTo>
                  <a:pt x="132949" y="263793"/>
                </a:lnTo>
                <a:lnTo>
                  <a:pt x="131505" y="264815"/>
                </a:lnTo>
                <a:lnTo>
                  <a:pt x="131626" y="268064"/>
                </a:lnTo>
                <a:lnTo>
                  <a:pt x="131626" y="269387"/>
                </a:lnTo>
                <a:lnTo>
                  <a:pt x="131445" y="270289"/>
                </a:lnTo>
                <a:lnTo>
                  <a:pt x="131385" y="270530"/>
                </a:lnTo>
                <a:lnTo>
                  <a:pt x="131084" y="270530"/>
                </a:lnTo>
                <a:lnTo>
                  <a:pt x="130783" y="270410"/>
                </a:lnTo>
                <a:lnTo>
                  <a:pt x="130362" y="270049"/>
                </a:lnTo>
                <a:lnTo>
                  <a:pt x="129580" y="270590"/>
                </a:lnTo>
                <a:lnTo>
                  <a:pt x="129941" y="271432"/>
                </a:lnTo>
                <a:lnTo>
                  <a:pt x="129941" y="271733"/>
                </a:lnTo>
                <a:lnTo>
                  <a:pt x="129761" y="272154"/>
                </a:lnTo>
                <a:lnTo>
                  <a:pt x="129761" y="272395"/>
                </a:lnTo>
                <a:lnTo>
                  <a:pt x="129279" y="273177"/>
                </a:lnTo>
                <a:lnTo>
                  <a:pt x="128557" y="273598"/>
                </a:lnTo>
                <a:lnTo>
                  <a:pt x="127535" y="273297"/>
                </a:lnTo>
                <a:lnTo>
                  <a:pt x="127053" y="273177"/>
                </a:lnTo>
                <a:lnTo>
                  <a:pt x="125550" y="273357"/>
                </a:lnTo>
                <a:lnTo>
                  <a:pt x="124828" y="273718"/>
                </a:lnTo>
                <a:lnTo>
                  <a:pt x="124467" y="274380"/>
                </a:lnTo>
                <a:lnTo>
                  <a:pt x="124346" y="274861"/>
                </a:lnTo>
                <a:lnTo>
                  <a:pt x="122542" y="275523"/>
                </a:lnTo>
                <a:lnTo>
                  <a:pt x="121218" y="275583"/>
                </a:lnTo>
                <a:lnTo>
                  <a:pt x="120376" y="277087"/>
                </a:lnTo>
                <a:lnTo>
                  <a:pt x="119293" y="277689"/>
                </a:lnTo>
                <a:lnTo>
                  <a:pt x="118090" y="277689"/>
                </a:lnTo>
                <a:lnTo>
                  <a:pt x="117669" y="276907"/>
                </a:lnTo>
                <a:lnTo>
                  <a:pt x="117248" y="276726"/>
                </a:lnTo>
                <a:lnTo>
                  <a:pt x="116827" y="276305"/>
                </a:lnTo>
                <a:lnTo>
                  <a:pt x="116405" y="276305"/>
                </a:lnTo>
                <a:lnTo>
                  <a:pt x="116105" y="276185"/>
                </a:lnTo>
                <a:lnTo>
                  <a:pt x="115684" y="276065"/>
                </a:lnTo>
                <a:lnTo>
                  <a:pt x="115323" y="275944"/>
                </a:lnTo>
                <a:lnTo>
                  <a:pt x="113699" y="274140"/>
                </a:lnTo>
                <a:lnTo>
                  <a:pt x="113277" y="273357"/>
                </a:lnTo>
                <a:lnTo>
                  <a:pt x="112435" y="272575"/>
                </a:lnTo>
                <a:lnTo>
                  <a:pt x="112014" y="272154"/>
                </a:lnTo>
                <a:lnTo>
                  <a:pt x="111413" y="271673"/>
                </a:lnTo>
                <a:lnTo>
                  <a:pt x="111112" y="270771"/>
                </a:lnTo>
                <a:lnTo>
                  <a:pt x="110510" y="270109"/>
                </a:lnTo>
                <a:lnTo>
                  <a:pt x="110209" y="269447"/>
                </a:lnTo>
                <a:lnTo>
                  <a:pt x="107803" y="267161"/>
                </a:lnTo>
                <a:lnTo>
                  <a:pt x="106179" y="266259"/>
                </a:lnTo>
                <a:lnTo>
                  <a:pt x="107623" y="265597"/>
                </a:lnTo>
                <a:lnTo>
                  <a:pt x="107803" y="264635"/>
                </a:lnTo>
                <a:lnTo>
                  <a:pt x="106299" y="264454"/>
                </a:lnTo>
                <a:lnTo>
                  <a:pt x="103592" y="261567"/>
                </a:lnTo>
                <a:lnTo>
                  <a:pt x="100043" y="259401"/>
                </a:lnTo>
                <a:lnTo>
                  <a:pt x="98900" y="259762"/>
                </a:lnTo>
                <a:lnTo>
                  <a:pt x="97997" y="260364"/>
                </a:lnTo>
                <a:lnTo>
                  <a:pt x="96734" y="260183"/>
                </a:lnTo>
                <a:lnTo>
                  <a:pt x="93185" y="258860"/>
                </a:lnTo>
                <a:lnTo>
                  <a:pt x="92583" y="258860"/>
                </a:lnTo>
                <a:lnTo>
                  <a:pt x="88973" y="261928"/>
                </a:lnTo>
                <a:lnTo>
                  <a:pt x="86146" y="264936"/>
                </a:lnTo>
                <a:lnTo>
                  <a:pt x="84522" y="264454"/>
                </a:lnTo>
                <a:lnTo>
                  <a:pt x="82597" y="265477"/>
                </a:lnTo>
                <a:lnTo>
                  <a:pt x="81634" y="264334"/>
                </a:lnTo>
                <a:lnTo>
                  <a:pt x="79048" y="264695"/>
                </a:lnTo>
                <a:lnTo>
                  <a:pt x="78446" y="266259"/>
                </a:lnTo>
                <a:lnTo>
                  <a:pt x="76942" y="266860"/>
                </a:lnTo>
                <a:lnTo>
                  <a:pt x="75619" y="266800"/>
                </a:lnTo>
                <a:lnTo>
                  <a:pt x="74235" y="264514"/>
                </a:lnTo>
                <a:lnTo>
                  <a:pt x="72430" y="264093"/>
                </a:lnTo>
                <a:lnTo>
                  <a:pt x="70806" y="262770"/>
                </a:lnTo>
                <a:lnTo>
                  <a:pt x="69603" y="263492"/>
                </a:lnTo>
                <a:lnTo>
                  <a:pt x="68219" y="261386"/>
                </a:lnTo>
                <a:lnTo>
                  <a:pt x="64128" y="259882"/>
                </a:lnTo>
                <a:lnTo>
                  <a:pt x="63166" y="260965"/>
                </a:lnTo>
                <a:lnTo>
                  <a:pt x="62143" y="260724"/>
                </a:lnTo>
                <a:lnTo>
                  <a:pt x="61060" y="260364"/>
                </a:lnTo>
                <a:lnTo>
                  <a:pt x="59917" y="260183"/>
                </a:lnTo>
                <a:lnTo>
                  <a:pt x="59857" y="261807"/>
                </a:lnTo>
                <a:lnTo>
                  <a:pt x="58714" y="262409"/>
                </a:lnTo>
                <a:lnTo>
                  <a:pt x="57210" y="261025"/>
                </a:lnTo>
                <a:lnTo>
                  <a:pt x="57511" y="259221"/>
                </a:lnTo>
                <a:lnTo>
                  <a:pt x="55345" y="258860"/>
                </a:lnTo>
                <a:lnTo>
                  <a:pt x="53541" y="257656"/>
                </a:lnTo>
                <a:lnTo>
                  <a:pt x="51856" y="257235"/>
                </a:lnTo>
                <a:lnTo>
                  <a:pt x="50051" y="256152"/>
                </a:lnTo>
                <a:lnTo>
                  <a:pt x="49450" y="255070"/>
                </a:lnTo>
                <a:lnTo>
                  <a:pt x="47044" y="252302"/>
                </a:lnTo>
                <a:lnTo>
                  <a:pt x="45479" y="251099"/>
                </a:lnTo>
                <a:lnTo>
                  <a:pt x="44096" y="250498"/>
                </a:lnTo>
                <a:lnTo>
                  <a:pt x="42953" y="252844"/>
                </a:lnTo>
                <a:lnTo>
                  <a:pt x="41328" y="251881"/>
                </a:lnTo>
                <a:lnTo>
                  <a:pt x="40486" y="249715"/>
                </a:lnTo>
                <a:lnTo>
                  <a:pt x="38862" y="249114"/>
                </a:lnTo>
                <a:lnTo>
                  <a:pt x="36877" y="250558"/>
                </a:lnTo>
                <a:lnTo>
                  <a:pt x="37298" y="251219"/>
                </a:lnTo>
                <a:lnTo>
                  <a:pt x="35613" y="252543"/>
                </a:lnTo>
                <a:lnTo>
                  <a:pt x="33809" y="252483"/>
                </a:lnTo>
                <a:lnTo>
                  <a:pt x="33147" y="252242"/>
                </a:lnTo>
                <a:lnTo>
                  <a:pt x="31823" y="252062"/>
                </a:lnTo>
                <a:lnTo>
                  <a:pt x="30921" y="253626"/>
                </a:lnTo>
                <a:lnTo>
                  <a:pt x="28695" y="253265"/>
                </a:lnTo>
                <a:lnTo>
                  <a:pt x="28274" y="252483"/>
                </a:lnTo>
                <a:lnTo>
                  <a:pt x="25808" y="251219"/>
                </a:lnTo>
                <a:lnTo>
                  <a:pt x="24966" y="251340"/>
                </a:lnTo>
                <a:lnTo>
                  <a:pt x="24184" y="251761"/>
                </a:lnTo>
                <a:lnTo>
                  <a:pt x="22860" y="251159"/>
                </a:lnTo>
                <a:lnTo>
                  <a:pt x="21717" y="252362"/>
                </a:lnTo>
                <a:lnTo>
                  <a:pt x="20153" y="252362"/>
                </a:lnTo>
                <a:lnTo>
                  <a:pt x="19070" y="253084"/>
                </a:lnTo>
                <a:lnTo>
                  <a:pt x="18890" y="253084"/>
                </a:lnTo>
                <a:lnTo>
                  <a:pt x="17145" y="252122"/>
                </a:lnTo>
                <a:lnTo>
                  <a:pt x="17867" y="250137"/>
                </a:lnTo>
                <a:lnTo>
                  <a:pt x="16243" y="249836"/>
                </a:lnTo>
                <a:lnTo>
                  <a:pt x="14799" y="251641"/>
                </a:lnTo>
                <a:lnTo>
                  <a:pt x="13295" y="252182"/>
                </a:lnTo>
                <a:lnTo>
                  <a:pt x="8121" y="250979"/>
                </a:lnTo>
                <a:lnTo>
                  <a:pt x="7640" y="250137"/>
                </a:lnTo>
                <a:lnTo>
                  <a:pt x="8061" y="248452"/>
                </a:lnTo>
                <a:lnTo>
                  <a:pt x="6858" y="245264"/>
                </a:lnTo>
                <a:lnTo>
                  <a:pt x="7580" y="243038"/>
                </a:lnTo>
                <a:lnTo>
                  <a:pt x="6858" y="242136"/>
                </a:lnTo>
                <a:lnTo>
                  <a:pt x="6557" y="242136"/>
                </a:lnTo>
                <a:lnTo>
                  <a:pt x="7279" y="240030"/>
                </a:lnTo>
                <a:lnTo>
                  <a:pt x="7038" y="238225"/>
                </a:lnTo>
                <a:lnTo>
                  <a:pt x="5173" y="237744"/>
                </a:lnTo>
                <a:lnTo>
                  <a:pt x="4512" y="236120"/>
                </a:lnTo>
                <a:lnTo>
                  <a:pt x="4692" y="234436"/>
                </a:lnTo>
                <a:lnTo>
                  <a:pt x="4211" y="233112"/>
                </a:lnTo>
                <a:lnTo>
                  <a:pt x="4572" y="231909"/>
                </a:lnTo>
                <a:lnTo>
                  <a:pt x="4933" y="231608"/>
                </a:lnTo>
                <a:lnTo>
                  <a:pt x="4452" y="227577"/>
                </a:lnTo>
                <a:lnTo>
                  <a:pt x="5053" y="227397"/>
                </a:lnTo>
                <a:lnTo>
                  <a:pt x="6377" y="227156"/>
                </a:lnTo>
                <a:lnTo>
                  <a:pt x="7339" y="225713"/>
                </a:lnTo>
                <a:lnTo>
                  <a:pt x="7339" y="224209"/>
                </a:lnTo>
                <a:lnTo>
                  <a:pt x="5715" y="222163"/>
                </a:lnTo>
                <a:lnTo>
                  <a:pt x="4933" y="220539"/>
                </a:lnTo>
                <a:lnTo>
                  <a:pt x="3068" y="220539"/>
                </a:lnTo>
                <a:lnTo>
                  <a:pt x="3068" y="219576"/>
                </a:lnTo>
                <a:lnTo>
                  <a:pt x="4572" y="217772"/>
                </a:lnTo>
                <a:lnTo>
                  <a:pt x="3850" y="216629"/>
                </a:lnTo>
                <a:lnTo>
                  <a:pt x="3248" y="217531"/>
                </a:lnTo>
                <a:lnTo>
                  <a:pt x="1624" y="218193"/>
                </a:lnTo>
                <a:lnTo>
                  <a:pt x="1865" y="215425"/>
                </a:lnTo>
                <a:lnTo>
                  <a:pt x="481" y="215486"/>
                </a:lnTo>
                <a:lnTo>
                  <a:pt x="0" y="210914"/>
                </a:lnTo>
                <a:lnTo>
                  <a:pt x="601" y="210312"/>
                </a:lnTo>
                <a:lnTo>
                  <a:pt x="1564" y="211937"/>
                </a:lnTo>
                <a:lnTo>
                  <a:pt x="2587" y="210733"/>
                </a:lnTo>
                <a:lnTo>
                  <a:pt x="2286" y="209349"/>
                </a:lnTo>
                <a:lnTo>
                  <a:pt x="1083" y="207725"/>
                </a:lnTo>
                <a:lnTo>
                  <a:pt x="1504" y="205740"/>
                </a:lnTo>
                <a:lnTo>
                  <a:pt x="3790" y="204958"/>
                </a:lnTo>
                <a:lnTo>
                  <a:pt x="2466" y="203394"/>
                </a:lnTo>
                <a:lnTo>
                  <a:pt x="3429" y="200206"/>
                </a:lnTo>
                <a:lnTo>
                  <a:pt x="2466" y="200807"/>
                </a:lnTo>
                <a:lnTo>
                  <a:pt x="2466" y="197679"/>
                </a:lnTo>
                <a:lnTo>
                  <a:pt x="4151" y="196235"/>
                </a:lnTo>
                <a:lnTo>
                  <a:pt x="4332" y="194069"/>
                </a:lnTo>
                <a:lnTo>
                  <a:pt x="5836" y="190640"/>
                </a:lnTo>
                <a:lnTo>
                  <a:pt x="6076" y="188475"/>
                </a:lnTo>
                <a:lnTo>
                  <a:pt x="8963" y="188776"/>
                </a:lnTo>
                <a:lnTo>
                  <a:pt x="9866" y="187632"/>
                </a:lnTo>
                <a:lnTo>
                  <a:pt x="8663" y="186911"/>
                </a:lnTo>
                <a:lnTo>
                  <a:pt x="7941" y="184564"/>
                </a:lnTo>
                <a:lnTo>
                  <a:pt x="8963" y="183843"/>
                </a:lnTo>
                <a:lnTo>
                  <a:pt x="11129" y="179631"/>
                </a:lnTo>
                <a:lnTo>
                  <a:pt x="14498" y="178789"/>
                </a:lnTo>
                <a:lnTo>
                  <a:pt x="15942" y="178789"/>
                </a:lnTo>
                <a:lnTo>
                  <a:pt x="17145" y="180534"/>
                </a:lnTo>
                <a:lnTo>
                  <a:pt x="17506" y="179511"/>
                </a:lnTo>
                <a:lnTo>
                  <a:pt x="20935" y="178368"/>
                </a:lnTo>
                <a:lnTo>
                  <a:pt x="21837" y="179631"/>
                </a:lnTo>
                <a:lnTo>
                  <a:pt x="23522" y="179030"/>
                </a:lnTo>
                <a:lnTo>
                  <a:pt x="22619" y="174338"/>
                </a:lnTo>
                <a:lnTo>
                  <a:pt x="23642" y="174578"/>
                </a:lnTo>
                <a:lnTo>
                  <a:pt x="23402" y="172473"/>
                </a:lnTo>
                <a:lnTo>
                  <a:pt x="22319" y="172353"/>
                </a:lnTo>
                <a:lnTo>
                  <a:pt x="21356" y="170849"/>
                </a:lnTo>
                <a:lnTo>
                  <a:pt x="20153" y="169946"/>
                </a:lnTo>
                <a:lnTo>
                  <a:pt x="35974" y="169766"/>
                </a:lnTo>
                <a:lnTo>
                  <a:pt x="36155" y="178007"/>
                </a:lnTo>
                <a:lnTo>
                  <a:pt x="63226" y="177466"/>
                </a:lnTo>
                <a:lnTo>
                  <a:pt x="62564" y="141732"/>
                </a:lnTo>
                <a:lnTo>
                  <a:pt x="62203" y="127775"/>
                </a:lnTo>
                <a:lnTo>
                  <a:pt x="118872" y="126572"/>
                </a:lnTo>
                <a:lnTo>
                  <a:pt x="137280" y="126151"/>
                </a:lnTo>
                <a:lnTo>
                  <a:pt x="175180" y="125189"/>
                </a:lnTo>
                <a:lnTo>
                  <a:pt x="173977" y="80672"/>
                </a:lnTo>
                <a:lnTo>
                  <a:pt x="174278" y="80552"/>
                </a:lnTo>
                <a:lnTo>
                  <a:pt x="173676" y="58654"/>
                </a:lnTo>
                <a:lnTo>
                  <a:pt x="173135" y="58654"/>
                </a:lnTo>
                <a:lnTo>
                  <a:pt x="172713" y="44938"/>
                </a:lnTo>
                <a:lnTo>
                  <a:pt x="172112" y="25567"/>
                </a:lnTo>
                <a:lnTo>
                  <a:pt x="184023" y="25206"/>
                </a:lnTo>
                <a:lnTo>
                  <a:pt x="185948" y="28395"/>
                </a:lnTo>
                <a:lnTo>
                  <a:pt x="186790" y="27974"/>
                </a:lnTo>
                <a:lnTo>
                  <a:pt x="189678" y="29177"/>
                </a:lnTo>
                <a:lnTo>
                  <a:pt x="190821" y="28876"/>
                </a:lnTo>
                <a:lnTo>
                  <a:pt x="191483" y="29959"/>
                </a:lnTo>
                <a:lnTo>
                  <a:pt x="193889" y="30921"/>
                </a:lnTo>
                <a:lnTo>
                  <a:pt x="195032" y="28996"/>
                </a:lnTo>
                <a:lnTo>
                  <a:pt x="194852" y="25387"/>
                </a:lnTo>
                <a:lnTo>
                  <a:pt x="195393" y="24905"/>
                </a:lnTo>
                <a:lnTo>
                  <a:pt x="197138" y="25627"/>
                </a:lnTo>
                <a:lnTo>
                  <a:pt x="197378" y="27312"/>
                </a:lnTo>
                <a:lnTo>
                  <a:pt x="199002" y="29357"/>
                </a:lnTo>
                <a:lnTo>
                  <a:pt x="201048" y="28876"/>
                </a:lnTo>
                <a:lnTo>
                  <a:pt x="201950" y="29357"/>
                </a:lnTo>
                <a:lnTo>
                  <a:pt x="201769" y="30861"/>
                </a:lnTo>
                <a:lnTo>
                  <a:pt x="204657" y="30139"/>
                </a:lnTo>
                <a:lnTo>
                  <a:pt x="204477" y="28816"/>
                </a:lnTo>
                <a:lnTo>
                  <a:pt x="205800" y="28756"/>
                </a:lnTo>
                <a:lnTo>
                  <a:pt x="206702" y="27372"/>
                </a:lnTo>
                <a:lnTo>
                  <a:pt x="207845" y="27552"/>
                </a:lnTo>
                <a:lnTo>
                  <a:pt x="208688" y="28635"/>
                </a:lnTo>
                <a:lnTo>
                  <a:pt x="208868" y="30681"/>
                </a:lnTo>
                <a:lnTo>
                  <a:pt x="211335" y="32606"/>
                </a:lnTo>
                <a:lnTo>
                  <a:pt x="215786" y="32606"/>
                </a:lnTo>
                <a:lnTo>
                  <a:pt x="216388" y="31282"/>
                </a:lnTo>
                <a:lnTo>
                  <a:pt x="218193" y="31523"/>
                </a:lnTo>
                <a:lnTo>
                  <a:pt x="218794" y="32726"/>
                </a:lnTo>
                <a:lnTo>
                  <a:pt x="219396" y="31944"/>
                </a:lnTo>
                <a:lnTo>
                  <a:pt x="221501" y="31342"/>
                </a:lnTo>
                <a:lnTo>
                  <a:pt x="221682" y="30199"/>
                </a:lnTo>
                <a:lnTo>
                  <a:pt x="224088" y="31282"/>
                </a:lnTo>
                <a:lnTo>
                  <a:pt x="225532" y="33207"/>
                </a:lnTo>
                <a:lnTo>
                  <a:pt x="227337" y="34230"/>
                </a:lnTo>
                <a:lnTo>
                  <a:pt x="229863" y="33207"/>
                </a:lnTo>
                <a:lnTo>
                  <a:pt x="231668" y="33929"/>
                </a:lnTo>
                <a:lnTo>
                  <a:pt x="233533" y="33267"/>
                </a:lnTo>
                <a:lnTo>
                  <a:pt x="235217" y="31944"/>
                </a:lnTo>
                <a:lnTo>
                  <a:pt x="237323" y="31583"/>
                </a:lnTo>
                <a:lnTo>
                  <a:pt x="237022" y="23762"/>
                </a:lnTo>
                <a:lnTo>
                  <a:pt x="258739" y="22920"/>
                </a:lnTo>
                <a:lnTo>
                  <a:pt x="274982" y="22439"/>
                </a:lnTo>
                <a:lnTo>
                  <a:pt x="274681" y="14077"/>
                </a:lnTo>
                <a:lnTo>
                  <a:pt x="269267" y="14318"/>
                </a:lnTo>
                <a:lnTo>
                  <a:pt x="268906" y="5114"/>
                </a:lnTo>
                <a:lnTo>
                  <a:pt x="271132" y="3189"/>
                </a:lnTo>
                <a:lnTo>
                  <a:pt x="274260" y="3189"/>
                </a:lnTo>
                <a:lnTo>
                  <a:pt x="274140" y="361"/>
                </a:lnTo>
                <a:lnTo>
                  <a:pt x="283404" y="0"/>
                </a:lnTo>
                <a:lnTo>
                  <a:pt x="283404" y="662"/>
                </a:lnTo>
                <a:lnTo>
                  <a:pt x="285028" y="1023"/>
                </a:lnTo>
                <a:lnTo>
                  <a:pt x="285028" y="2707"/>
                </a:lnTo>
                <a:lnTo>
                  <a:pt x="287735" y="2647"/>
                </a:lnTo>
                <a:lnTo>
                  <a:pt x="288457" y="21958"/>
                </a:lnTo>
                <a:lnTo>
                  <a:pt x="299286" y="21537"/>
                </a:lnTo>
                <a:lnTo>
                  <a:pt x="317995" y="20935"/>
                </a:lnTo>
                <a:lnTo>
                  <a:pt x="319859" y="70625"/>
                </a:lnTo>
                <a:lnTo>
                  <a:pt x="321123" y="106540"/>
                </a:lnTo>
                <a:lnTo>
                  <a:pt x="322747" y="106840"/>
                </a:lnTo>
                <a:lnTo>
                  <a:pt x="322567" y="105156"/>
                </a:lnTo>
                <a:lnTo>
                  <a:pt x="325093" y="105036"/>
                </a:lnTo>
                <a:lnTo>
                  <a:pt x="327620" y="106058"/>
                </a:lnTo>
                <a:lnTo>
                  <a:pt x="329605" y="105457"/>
                </a:lnTo>
                <a:lnTo>
                  <a:pt x="330808" y="105938"/>
                </a:lnTo>
                <a:lnTo>
                  <a:pt x="332132" y="107623"/>
                </a:lnTo>
                <a:lnTo>
                  <a:pt x="335019" y="107322"/>
                </a:lnTo>
                <a:lnTo>
                  <a:pt x="337666" y="108766"/>
                </a:lnTo>
                <a:lnTo>
                  <a:pt x="339170" y="108766"/>
                </a:lnTo>
                <a:lnTo>
                  <a:pt x="340854" y="109668"/>
                </a:lnTo>
                <a:lnTo>
                  <a:pt x="343862" y="108164"/>
                </a:lnTo>
                <a:lnTo>
                  <a:pt x="346630" y="105758"/>
                </a:lnTo>
                <a:lnTo>
                  <a:pt x="347291" y="104133"/>
                </a:lnTo>
                <a:lnTo>
                  <a:pt x="348074" y="104133"/>
                </a:lnTo>
                <a:lnTo>
                  <a:pt x="349517" y="101065"/>
                </a:lnTo>
                <a:lnTo>
                  <a:pt x="351142" y="99561"/>
                </a:lnTo>
                <a:lnTo>
                  <a:pt x="353849" y="98118"/>
                </a:lnTo>
                <a:lnTo>
                  <a:pt x="356616" y="99321"/>
                </a:lnTo>
                <a:lnTo>
                  <a:pt x="357879" y="101607"/>
                </a:lnTo>
                <a:lnTo>
                  <a:pt x="358902" y="102329"/>
                </a:lnTo>
                <a:lnTo>
                  <a:pt x="360707" y="105337"/>
                </a:lnTo>
                <a:lnTo>
                  <a:pt x="363354" y="104675"/>
                </a:lnTo>
                <a:lnTo>
                  <a:pt x="365820" y="104554"/>
                </a:lnTo>
                <a:lnTo>
                  <a:pt x="370392" y="101125"/>
                </a:lnTo>
                <a:lnTo>
                  <a:pt x="371956" y="101547"/>
                </a:lnTo>
                <a:lnTo>
                  <a:pt x="374122" y="104073"/>
                </a:lnTo>
                <a:lnTo>
                  <a:pt x="374002" y="107743"/>
                </a:lnTo>
                <a:lnTo>
                  <a:pt x="375566" y="109548"/>
                </a:lnTo>
                <a:lnTo>
                  <a:pt x="380980" y="109548"/>
                </a:lnTo>
                <a:lnTo>
                  <a:pt x="381882" y="110931"/>
                </a:lnTo>
                <a:lnTo>
                  <a:pt x="383266" y="115203"/>
                </a:lnTo>
                <a:lnTo>
                  <a:pt x="384469" y="116887"/>
                </a:lnTo>
                <a:lnTo>
                  <a:pt x="386274" y="117489"/>
                </a:lnTo>
                <a:lnTo>
                  <a:pt x="387898" y="116887"/>
                </a:lnTo>
                <a:lnTo>
                  <a:pt x="390605" y="115022"/>
                </a:lnTo>
                <a:lnTo>
                  <a:pt x="391808" y="112255"/>
                </a:lnTo>
                <a:lnTo>
                  <a:pt x="391147" y="109848"/>
                </a:lnTo>
                <a:lnTo>
                  <a:pt x="390064" y="108465"/>
                </a:lnTo>
                <a:lnTo>
                  <a:pt x="387537" y="106660"/>
                </a:lnTo>
                <a:lnTo>
                  <a:pt x="388319" y="104554"/>
                </a:lnTo>
                <a:lnTo>
                  <a:pt x="390485" y="102690"/>
                </a:lnTo>
                <a:lnTo>
                  <a:pt x="394215" y="103291"/>
                </a:lnTo>
                <a:lnTo>
                  <a:pt x="395478" y="104374"/>
                </a:lnTo>
                <a:lnTo>
                  <a:pt x="397584" y="108344"/>
                </a:lnTo>
                <a:lnTo>
                  <a:pt x="398667" y="108826"/>
                </a:lnTo>
                <a:lnTo>
                  <a:pt x="401494" y="108826"/>
                </a:lnTo>
                <a:lnTo>
                  <a:pt x="405464" y="107262"/>
                </a:lnTo>
                <a:lnTo>
                  <a:pt x="408231" y="105216"/>
                </a:lnTo>
                <a:lnTo>
                  <a:pt x="410337" y="104976"/>
                </a:lnTo>
                <a:lnTo>
                  <a:pt x="411480" y="105517"/>
                </a:lnTo>
                <a:lnTo>
                  <a:pt x="411660" y="108585"/>
                </a:lnTo>
                <a:lnTo>
                  <a:pt x="413766" y="111894"/>
                </a:lnTo>
                <a:lnTo>
                  <a:pt x="416172" y="113819"/>
                </a:lnTo>
                <a:lnTo>
                  <a:pt x="417496" y="113638"/>
                </a:lnTo>
                <a:lnTo>
                  <a:pt x="418519" y="112616"/>
                </a:lnTo>
                <a:lnTo>
                  <a:pt x="420323" y="109066"/>
                </a:lnTo>
                <a:lnTo>
                  <a:pt x="420504" y="107262"/>
                </a:lnTo>
                <a:lnTo>
                  <a:pt x="421647" y="105697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 title="OK-5">
            <a:extLst>
              <a:ext uri="{FF2B5EF4-FFF2-40B4-BE49-F238E27FC236}">
                <a16:creationId xmlns:a16="http://schemas.microsoft.com/office/drawing/2014/main" id="{75C9B56F-E471-3A9A-19B9-0AE34519A863}"/>
              </a:ext>
            </a:extLst>
          </p:cNvPr>
          <p:cNvSpPr/>
          <p:nvPr/>
        </p:nvSpPr>
        <p:spPr>
          <a:xfrm>
            <a:off x="4674604" y="4284840"/>
            <a:ext cx="173700" cy="167082"/>
          </a:xfrm>
          <a:custGeom>
            <a:avLst/>
            <a:gdLst>
              <a:gd name="connsiteX0" fmla="*/ 58774 w 217410"/>
              <a:gd name="connsiteY0" fmla="*/ 104253 h 216568"/>
              <a:gd name="connsiteX1" fmla="*/ 57090 w 217410"/>
              <a:gd name="connsiteY1" fmla="*/ 105337 h 216568"/>
              <a:gd name="connsiteX2" fmla="*/ 53059 w 217410"/>
              <a:gd name="connsiteY2" fmla="*/ 105337 h 216568"/>
              <a:gd name="connsiteX3" fmla="*/ 51435 w 217410"/>
              <a:gd name="connsiteY3" fmla="*/ 106539 h 216568"/>
              <a:gd name="connsiteX4" fmla="*/ 47946 w 217410"/>
              <a:gd name="connsiteY4" fmla="*/ 106660 h 216568"/>
              <a:gd name="connsiteX5" fmla="*/ 47765 w 217410"/>
              <a:gd name="connsiteY5" fmla="*/ 99922 h 216568"/>
              <a:gd name="connsiteX6" fmla="*/ 36937 w 217410"/>
              <a:gd name="connsiteY6" fmla="*/ 100343 h 216568"/>
              <a:gd name="connsiteX7" fmla="*/ 36937 w 217410"/>
              <a:gd name="connsiteY7" fmla="*/ 101667 h 216568"/>
              <a:gd name="connsiteX8" fmla="*/ 35613 w 217410"/>
              <a:gd name="connsiteY8" fmla="*/ 101727 h 216568"/>
              <a:gd name="connsiteX9" fmla="*/ 35613 w 217410"/>
              <a:gd name="connsiteY9" fmla="*/ 103111 h 216568"/>
              <a:gd name="connsiteX10" fmla="*/ 31583 w 217410"/>
              <a:gd name="connsiteY10" fmla="*/ 103231 h 216568"/>
              <a:gd name="connsiteX11" fmla="*/ 31703 w 217410"/>
              <a:gd name="connsiteY11" fmla="*/ 105998 h 216568"/>
              <a:gd name="connsiteX12" fmla="*/ 26409 w 217410"/>
              <a:gd name="connsiteY12" fmla="*/ 106178 h 216568"/>
              <a:gd name="connsiteX13" fmla="*/ 26409 w 217410"/>
              <a:gd name="connsiteY13" fmla="*/ 109307 h 216568"/>
              <a:gd name="connsiteX14" fmla="*/ 24725 w 217410"/>
              <a:gd name="connsiteY14" fmla="*/ 109006 h 216568"/>
              <a:gd name="connsiteX15" fmla="*/ 12874 w 217410"/>
              <a:gd name="connsiteY15" fmla="*/ 109307 h 216568"/>
              <a:gd name="connsiteX16" fmla="*/ 12874 w 217410"/>
              <a:gd name="connsiteY16" fmla="*/ 106539 h 216568"/>
              <a:gd name="connsiteX17" fmla="*/ 1985 w 217410"/>
              <a:gd name="connsiteY17" fmla="*/ 106840 h 216568"/>
              <a:gd name="connsiteX18" fmla="*/ 1745 w 217410"/>
              <a:gd name="connsiteY18" fmla="*/ 101306 h 216568"/>
              <a:gd name="connsiteX19" fmla="*/ 542 w 217410"/>
              <a:gd name="connsiteY19" fmla="*/ 101306 h 216568"/>
              <a:gd name="connsiteX20" fmla="*/ 361 w 217410"/>
              <a:gd name="connsiteY20" fmla="*/ 98599 h 216568"/>
              <a:gd name="connsiteX21" fmla="*/ 1745 w 217410"/>
              <a:gd name="connsiteY21" fmla="*/ 98599 h 216568"/>
              <a:gd name="connsiteX22" fmla="*/ 1564 w 217410"/>
              <a:gd name="connsiteY22" fmla="*/ 90297 h 216568"/>
              <a:gd name="connsiteX23" fmla="*/ 963 w 217410"/>
              <a:gd name="connsiteY23" fmla="*/ 90297 h 216568"/>
              <a:gd name="connsiteX24" fmla="*/ 842 w 217410"/>
              <a:gd name="connsiteY24" fmla="*/ 87590 h 216568"/>
              <a:gd name="connsiteX25" fmla="*/ 0 w 217410"/>
              <a:gd name="connsiteY25" fmla="*/ 57030 h 216568"/>
              <a:gd name="connsiteX26" fmla="*/ 6858 w 217410"/>
              <a:gd name="connsiteY26" fmla="*/ 56909 h 216568"/>
              <a:gd name="connsiteX27" fmla="*/ 24424 w 217410"/>
              <a:gd name="connsiteY27" fmla="*/ 56187 h 216568"/>
              <a:gd name="connsiteX28" fmla="*/ 23522 w 217410"/>
              <a:gd name="connsiteY28" fmla="*/ 30440 h 216568"/>
              <a:gd name="connsiteX29" fmla="*/ 24605 w 217410"/>
              <a:gd name="connsiteY29" fmla="*/ 29417 h 216568"/>
              <a:gd name="connsiteX30" fmla="*/ 26229 w 217410"/>
              <a:gd name="connsiteY30" fmla="*/ 30861 h 216568"/>
              <a:gd name="connsiteX31" fmla="*/ 27492 w 217410"/>
              <a:gd name="connsiteY31" fmla="*/ 30680 h 216568"/>
              <a:gd name="connsiteX32" fmla="*/ 27853 w 217410"/>
              <a:gd name="connsiteY32" fmla="*/ 29477 h 216568"/>
              <a:gd name="connsiteX33" fmla="*/ 29177 w 217410"/>
              <a:gd name="connsiteY33" fmla="*/ 28695 h 216568"/>
              <a:gd name="connsiteX34" fmla="*/ 29838 w 217410"/>
              <a:gd name="connsiteY34" fmla="*/ 27252 h 216568"/>
              <a:gd name="connsiteX35" fmla="*/ 31944 w 217410"/>
              <a:gd name="connsiteY35" fmla="*/ 27312 h 216568"/>
              <a:gd name="connsiteX36" fmla="*/ 32245 w 217410"/>
              <a:gd name="connsiteY36" fmla="*/ 25748 h 216568"/>
              <a:gd name="connsiteX37" fmla="*/ 33388 w 217410"/>
              <a:gd name="connsiteY37" fmla="*/ 25507 h 216568"/>
              <a:gd name="connsiteX38" fmla="*/ 35554 w 217410"/>
              <a:gd name="connsiteY38" fmla="*/ 26529 h 216568"/>
              <a:gd name="connsiteX39" fmla="*/ 35554 w 217410"/>
              <a:gd name="connsiteY39" fmla="*/ 25206 h 216568"/>
              <a:gd name="connsiteX40" fmla="*/ 37719 w 217410"/>
              <a:gd name="connsiteY40" fmla="*/ 24544 h 216568"/>
              <a:gd name="connsiteX41" fmla="*/ 39464 w 217410"/>
              <a:gd name="connsiteY41" fmla="*/ 24605 h 216568"/>
              <a:gd name="connsiteX42" fmla="*/ 41629 w 217410"/>
              <a:gd name="connsiteY42" fmla="*/ 23401 h 216568"/>
              <a:gd name="connsiteX43" fmla="*/ 42231 w 217410"/>
              <a:gd name="connsiteY43" fmla="*/ 22078 h 216568"/>
              <a:gd name="connsiteX44" fmla="*/ 44998 w 217410"/>
              <a:gd name="connsiteY44" fmla="*/ 22078 h 216568"/>
              <a:gd name="connsiteX45" fmla="*/ 46442 w 217410"/>
              <a:gd name="connsiteY45" fmla="*/ 20694 h 216568"/>
              <a:gd name="connsiteX46" fmla="*/ 48066 w 217410"/>
              <a:gd name="connsiteY46" fmla="*/ 20935 h 216568"/>
              <a:gd name="connsiteX47" fmla="*/ 50473 w 217410"/>
              <a:gd name="connsiteY47" fmla="*/ 22860 h 216568"/>
              <a:gd name="connsiteX48" fmla="*/ 52277 w 217410"/>
              <a:gd name="connsiteY48" fmla="*/ 21657 h 216568"/>
              <a:gd name="connsiteX49" fmla="*/ 53721 w 217410"/>
              <a:gd name="connsiteY49" fmla="*/ 23221 h 216568"/>
              <a:gd name="connsiteX50" fmla="*/ 55766 w 217410"/>
              <a:gd name="connsiteY50" fmla="*/ 22559 h 216568"/>
              <a:gd name="connsiteX51" fmla="*/ 59677 w 217410"/>
              <a:gd name="connsiteY51" fmla="*/ 20754 h 216568"/>
              <a:gd name="connsiteX52" fmla="*/ 61602 w 217410"/>
              <a:gd name="connsiteY52" fmla="*/ 17446 h 216568"/>
              <a:gd name="connsiteX53" fmla="*/ 62986 w 217410"/>
              <a:gd name="connsiteY53" fmla="*/ 16784 h 216568"/>
              <a:gd name="connsiteX54" fmla="*/ 64008 w 217410"/>
              <a:gd name="connsiteY54" fmla="*/ 14859 h 216568"/>
              <a:gd name="connsiteX55" fmla="*/ 63707 w 217410"/>
              <a:gd name="connsiteY55" fmla="*/ 13475 h 216568"/>
              <a:gd name="connsiteX56" fmla="*/ 61482 w 217410"/>
              <a:gd name="connsiteY56" fmla="*/ 10467 h 216568"/>
              <a:gd name="connsiteX57" fmla="*/ 61662 w 217410"/>
              <a:gd name="connsiteY57" fmla="*/ 7881 h 216568"/>
              <a:gd name="connsiteX58" fmla="*/ 64188 w 217410"/>
              <a:gd name="connsiteY58" fmla="*/ 6617 h 216568"/>
              <a:gd name="connsiteX59" fmla="*/ 64670 w 217410"/>
              <a:gd name="connsiteY59" fmla="*/ 5113 h 216568"/>
              <a:gd name="connsiteX60" fmla="*/ 67437 w 217410"/>
              <a:gd name="connsiteY60" fmla="*/ 6076 h 216568"/>
              <a:gd name="connsiteX61" fmla="*/ 69061 w 217410"/>
              <a:gd name="connsiteY61" fmla="*/ 4391 h 216568"/>
              <a:gd name="connsiteX62" fmla="*/ 70264 w 217410"/>
              <a:gd name="connsiteY62" fmla="*/ 4331 h 216568"/>
              <a:gd name="connsiteX63" fmla="*/ 71227 w 217410"/>
              <a:gd name="connsiteY63" fmla="*/ 5414 h 216568"/>
              <a:gd name="connsiteX64" fmla="*/ 73513 w 217410"/>
              <a:gd name="connsiteY64" fmla="*/ 3429 h 216568"/>
              <a:gd name="connsiteX65" fmla="*/ 74295 w 217410"/>
              <a:gd name="connsiteY65" fmla="*/ 1323 h 216568"/>
              <a:gd name="connsiteX66" fmla="*/ 75799 w 217410"/>
              <a:gd name="connsiteY66" fmla="*/ 120 h 216568"/>
              <a:gd name="connsiteX67" fmla="*/ 78085 w 217410"/>
              <a:gd name="connsiteY67" fmla="*/ 0 h 216568"/>
              <a:gd name="connsiteX68" fmla="*/ 80311 w 217410"/>
              <a:gd name="connsiteY68" fmla="*/ 962 h 216568"/>
              <a:gd name="connsiteX69" fmla="*/ 81394 w 217410"/>
              <a:gd name="connsiteY69" fmla="*/ 2647 h 216568"/>
              <a:gd name="connsiteX70" fmla="*/ 81755 w 217410"/>
              <a:gd name="connsiteY70" fmla="*/ 5775 h 216568"/>
              <a:gd name="connsiteX71" fmla="*/ 83379 w 217410"/>
              <a:gd name="connsiteY71" fmla="*/ 7038 h 216568"/>
              <a:gd name="connsiteX72" fmla="*/ 88372 w 217410"/>
              <a:gd name="connsiteY72" fmla="*/ 7038 h 216568"/>
              <a:gd name="connsiteX73" fmla="*/ 91681 w 217410"/>
              <a:gd name="connsiteY73" fmla="*/ 8422 h 216568"/>
              <a:gd name="connsiteX74" fmla="*/ 94508 w 217410"/>
              <a:gd name="connsiteY74" fmla="*/ 12032 h 216568"/>
              <a:gd name="connsiteX75" fmla="*/ 96674 w 217410"/>
              <a:gd name="connsiteY75" fmla="*/ 12633 h 216568"/>
              <a:gd name="connsiteX76" fmla="*/ 99321 w 217410"/>
              <a:gd name="connsiteY76" fmla="*/ 12573 h 216568"/>
              <a:gd name="connsiteX77" fmla="*/ 101246 w 217410"/>
              <a:gd name="connsiteY77" fmla="*/ 11791 h 216568"/>
              <a:gd name="connsiteX78" fmla="*/ 103652 w 217410"/>
              <a:gd name="connsiteY78" fmla="*/ 9986 h 216568"/>
              <a:gd name="connsiteX79" fmla="*/ 104013 w 217410"/>
              <a:gd name="connsiteY79" fmla="*/ 9024 h 216568"/>
              <a:gd name="connsiteX80" fmla="*/ 104133 w 217410"/>
              <a:gd name="connsiteY80" fmla="*/ 12272 h 216568"/>
              <a:gd name="connsiteX81" fmla="*/ 133851 w 217410"/>
              <a:gd name="connsiteY81" fmla="*/ 11069 h 216568"/>
              <a:gd name="connsiteX82" fmla="*/ 139266 w 217410"/>
              <a:gd name="connsiteY82" fmla="*/ 10949 h 216568"/>
              <a:gd name="connsiteX83" fmla="*/ 153944 w 217410"/>
              <a:gd name="connsiteY83" fmla="*/ 10227 h 216568"/>
              <a:gd name="connsiteX84" fmla="*/ 174398 w 217410"/>
              <a:gd name="connsiteY84" fmla="*/ 9385 h 216568"/>
              <a:gd name="connsiteX85" fmla="*/ 183241 w 217410"/>
              <a:gd name="connsiteY85" fmla="*/ 9144 h 216568"/>
              <a:gd name="connsiteX86" fmla="*/ 184745 w 217410"/>
              <a:gd name="connsiteY86" fmla="*/ 43855 h 216568"/>
              <a:gd name="connsiteX87" fmla="*/ 185527 w 217410"/>
              <a:gd name="connsiteY87" fmla="*/ 66835 h 216568"/>
              <a:gd name="connsiteX88" fmla="*/ 186129 w 217410"/>
              <a:gd name="connsiteY88" fmla="*/ 83920 h 216568"/>
              <a:gd name="connsiteX89" fmla="*/ 186369 w 217410"/>
              <a:gd name="connsiteY89" fmla="*/ 100524 h 216568"/>
              <a:gd name="connsiteX90" fmla="*/ 187031 w 217410"/>
              <a:gd name="connsiteY90" fmla="*/ 112254 h 216568"/>
              <a:gd name="connsiteX91" fmla="*/ 189016 w 217410"/>
              <a:gd name="connsiteY91" fmla="*/ 113458 h 216568"/>
              <a:gd name="connsiteX92" fmla="*/ 189618 w 217410"/>
              <a:gd name="connsiteY92" fmla="*/ 112495 h 216568"/>
              <a:gd name="connsiteX93" fmla="*/ 190761 w 217410"/>
              <a:gd name="connsiteY93" fmla="*/ 112796 h 216568"/>
              <a:gd name="connsiteX94" fmla="*/ 191783 w 217410"/>
              <a:gd name="connsiteY94" fmla="*/ 110510 h 216568"/>
              <a:gd name="connsiteX95" fmla="*/ 192806 w 217410"/>
              <a:gd name="connsiteY95" fmla="*/ 110029 h 216568"/>
              <a:gd name="connsiteX96" fmla="*/ 194250 w 217410"/>
              <a:gd name="connsiteY96" fmla="*/ 111653 h 216568"/>
              <a:gd name="connsiteX97" fmla="*/ 195754 w 217410"/>
              <a:gd name="connsiteY97" fmla="*/ 112194 h 216568"/>
              <a:gd name="connsiteX98" fmla="*/ 197438 w 217410"/>
              <a:gd name="connsiteY98" fmla="*/ 111713 h 216568"/>
              <a:gd name="connsiteX99" fmla="*/ 197258 w 217410"/>
              <a:gd name="connsiteY99" fmla="*/ 112916 h 216568"/>
              <a:gd name="connsiteX100" fmla="*/ 200326 w 217410"/>
              <a:gd name="connsiteY100" fmla="*/ 113638 h 216568"/>
              <a:gd name="connsiteX101" fmla="*/ 201048 w 217410"/>
              <a:gd name="connsiteY101" fmla="*/ 111833 h 216568"/>
              <a:gd name="connsiteX102" fmla="*/ 200025 w 217410"/>
              <a:gd name="connsiteY102" fmla="*/ 110811 h 216568"/>
              <a:gd name="connsiteX103" fmla="*/ 200145 w 217410"/>
              <a:gd name="connsiteY103" fmla="*/ 109728 h 216568"/>
              <a:gd name="connsiteX104" fmla="*/ 198160 w 217410"/>
              <a:gd name="connsiteY104" fmla="*/ 109127 h 216568"/>
              <a:gd name="connsiteX105" fmla="*/ 197739 w 217410"/>
              <a:gd name="connsiteY105" fmla="*/ 107623 h 216568"/>
              <a:gd name="connsiteX106" fmla="*/ 196416 w 217410"/>
              <a:gd name="connsiteY106" fmla="*/ 107623 h 216568"/>
              <a:gd name="connsiteX107" fmla="*/ 197077 w 217410"/>
              <a:gd name="connsiteY107" fmla="*/ 105337 h 216568"/>
              <a:gd name="connsiteX108" fmla="*/ 195152 w 217410"/>
              <a:gd name="connsiteY108" fmla="*/ 104735 h 216568"/>
              <a:gd name="connsiteX109" fmla="*/ 197318 w 217410"/>
              <a:gd name="connsiteY109" fmla="*/ 101667 h 216568"/>
              <a:gd name="connsiteX110" fmla="*/ 198702 w 217410"/>
              <a:gd name="connsiteY110" fmla="*/ 101847 h 216568"/>
              <a:gd name="connsiteX111" fmla="*/ 202251 w 217410"/>
              <a:gd name="connsiteY111" fmla="*/ 104374 h 216568"/>
              <a:gd name="connsiteX112" fmla="*/ 202853 w 217410"/>
              <a:gd name="connsiteY112" fmla="*/ 105757 h 216568"/>
              <a:gd name="connsiteX113" fmla="*/ 206221 w 217410"/>
              <a:gd name="connsiteY113" fmla="*/ 106058 h 216568"/>
              <a:gd name="connsiteX114" fmla="*/ 207545 w 217410"/>
              <a:gd name="connsiteY114" fmla="*/ 105337 h 216568"/>
              <a:gd name="connsiteX115" fmla="*/ 208267 w 217410"/>
              <a:gd name="connsiteY115" fmla="*/ 103892 h 216568"/>
              <a:gd name="connsiteX116" fmla="*/ 207424 w 217410"/>
              <a:gd name="connsiteY116" fmla="*/ 102208 h 216568"/>
              <a:gd name="connsiteX117" fmla="*/ 209530 w 217410"/>
              <a:gd name="connsiteY117" fmla="*/ 99200 h 216568"/>
              <a:gd name="connsiteX118" fmla="*/ 210733 w 217410"/>
              <a:gd name="connsiteY118" fmla="*/ 100283 h 216568"/>
              <a:gd name="connsiteX119" fmla="*/ 212057 w 217410"/>
              <a:gd name="connsiteY119" fmla="*/ 99682 h 216568"/>
              <a:gd name="connsiteX120" fmla="*/ 213801 w 217410"/>
              <a:gd name="connsiteY120" fmla="*/ 100043 h 216568"/>
              <a:gd name="connsiteX121" fmla="*/ 214403 w 217410"/>
              <a:gd name="connsiteY121" fmla="*/ 98238 h 216568"/>
              <a:gd name="connsiteX122" fmla="*/ 217411 w 217410"/>
              <a:gd name="connsiteY122" fmla="*/ 165374 h 216568"/>
              <a:gd name="connsiteX123" fmla="*/ 209771 w 217410"/>
              <a:gd name="connsiteY123" fmla="*/ 165614 h 216568"/>
              <a:gd name="connsiteX124" fmla="*/ 211515 w 217410"/>
              <a:gd name="connsiteY124" fmla="*/ 204717 h 216568"/>
              <a:gd name="connsiteX125" fmla="*/ 210432 w 217410"/>
              <a:gd name="connsiteY125" fmla="*/ 206281 h 216568"/>
              <a:gd name="connsiteX126" fmla="*/ 210192 w 217410"/>
              <a:gd name="connsiteY126" fmla="*/ 208086 h 216568"/>
              <a:gd name="connsiteX127" fmla="*/ 208387 w 217410"/>
              <a:gd name="connsiteY127" fmla="*/ 211635 h 216568"/>
              <a:gd name="connsiteX128" fmla="*/ 207304 w 217410"/>
              <a:gd name="connsiteY128" fmla="*/ 212718 h 216568"/>
              <a:gd name="connsiteX129" fmla="*/ 205920 w 217410"/>
              <a:gd name="connsiteY129" fmla="*/ 212899 h 216568"/>
              <a:gd name="connsiteX130" fmla="*/ 203514 w 217410"/>
              <a:gd name="connsiteY130" fmla="*/ 210974 h 216568"/>
              <a:gd name="connsiteX131" fmla="*/ 201529 w 217410"/>
              <a:gd name="connsiteY131" fmla="*/ 207605 h 216568"/>
              <a:gd name="connsiteX132" fmla="*/ 201288 w 217410"/>
              <a:gd name="connsiteY132" fmla="*/ 204597 h 216568"/>
              <a:gd name="connsiteX133" fmla="*/ 200206 w 217410"/>
              <a:gd name="connsiteY133" fmla="*/ 204055 h 216568"/>
              <a:gd name="connsiteX134" fmla="*/ 198100 w 217410"/>
              <a:gd name="connsiteY134" fmla="*/ 204296 h 216568"/>
              <a:gd name="connsiteX135" fmla="*/ 195393 w 217410"/>
              <a:gd name="connsiteY135" fmla="*/ 206342 h 216568"/>
              <a:gd name="connsiteX136" fmla="*/ 191362 w 217410"/>
              <a:gd name="connsiteY136" fmla="*/ 207906 h 216568"/>
              <a:gd name="connsiteX137" fmla="*/ 188535 w 217410"/>
              <a:gd name="connsiteY137" fmla="*/ 207906 h 216568"/>
              <a:gd name="connsiteX138" fmla="*/ 187452 w 217410"/>
              <a:gd name="connsiteY138" fmla="*/ 207424 h 216568"/>
              <a:gd name="connsiteX139" fmla="*/ 185346 w 217410"/>
              <a:gd name="connsiteY139" fmla="*/ 203514 h 216568"/>
              <a:gd name="connsiteX140" fmla="*/ 184083 w 217410"/>
              <a:gd name="connsiteY140" fmla="*/ 202371 h 216568"/>
              <a:gd name="connsiteX141" fmla="*/ 180353 w 217410"/>
              <a:gd name="connsiteY141" fmla="*/ 201769 h 216568"/>
              <a:gd name="connsiteX142" fmla="*/ 178188 w 217410"/>
              <a:gd name="connsiteY142" fmla="*/ 203634 h 216568"/>
              <a:gd name="connsiteX143" fmla="*/ 177406 w 217410"/>
              <a:gd name="connsiteY143" fmla="*/ 205680 h 216568"/>
              <a:gd name="connsiteX144" fmla="*/ 179932 w 217410"/>
              <a:gd name="connsiteY144" fmla="*/ 207485 h 216568"/>
              <a:gd name="connsiteX145" fmla="*/ 181015 w 217410"/>
              <a:gd name="connsiteY145" fmla="*/ 208988 h 216568"/>
              <a:gd name="connsiteX146" fmla="*/ 181617 w 217410"/>
              <a:gd name="connsiteY146" fmla="*/ 211395 h 216568"/>
              <a:gd name="connsiteX147" fmla="*/ 180413 w 217410"/>
              <a:gd name="connsiteY147" fmla="*/ 214162 h 216568"/>
              <a:gd name="connsiteX148" fmla="*/ 177827 w 217410"/>
              <a:gd name="connsiteY148" fmla="*/ 215967 h 216568"/>
              <a:gd name="connsiteX149" fmla="*/ 176082 w 217410"/>
              <a:gd name="connsiteY149" fmla="*/ 216568 h 216568"/>
              <a:gd name="connsiteX150" fmla="*/ 174337 w 217410"/>
              <a:gd name="connsiteY150" fmla="*/ 215967 h 216568"/>
              <a:gd name="connsiteX151" fmla="*/ 173135 w 217410"/>
              <a:gd name="connsiteY151" fmla="*/ 214282 h 216568"/>
              <a:gd name="connsiteX152" fmla="*/ 171751 w 217410"/>
              <a:gd name="connsiteY152" fmla="*/ 210011 h 216568"/>
              <a:gd name="connsiteX153" fmla="*/ 170909 w 217410"/>
              <a:gd name="connsiteY153" fmla="*/ 208688 h 216568"/>
              <a:gd name="connsiteX154" fmla="*/ 165494 w 217410"/>
              <a:gd name="connsiteY154" fmla="*/ 208688 h 216568"/>
              <a:gd name="connsiteX155" fmla="*/ 163870 w 217410"/>
              <a:gd name="connsiteY155" fmla="*/ 206883 h 216568"/>
              <a:gd name="connsiteX156" fmla="*/ 163990 w 217410"/>
              <a:gd name="connsiteY156" fmla="*/ 203153 h 216568"/>
              <a:gd name="connsiteX157" fmla="*/ 161825 w 217410"/>
              <a:gd name="connsiteY157" fmla="*/ 200626 h 216568"/>
              <a:gd name="connsiteX158" fmla="*/ 160261 w 217410"/>
              <a:gd name="connsiteY158" fmla="*/ 200145 h 216568"/>
              <a:gd name="connsiteX159" fmla="*/ 155689 w 217410"/>
              <a:gd name="connsiteY159" fmla="*/ 203695 h 216568"/>
              <a:gd name="connsiteX160" fmla="*/ 153282 w 217410"/>
              <a:gd name="connsiteY160" fmla="*/ 203695 h 216568"/>
              <a:gd name="connsiteX161" fmla="*/ 150575 w 217410"/>
              <a:gd name="connsiteY161" fmla="*/ 204416 h 216568"/>
              <a:gd name="connsiteX162" fmla="*/ 148770 w 217410"/>
              <a:gd name="connsiteY162" fmla="*/ 201409 h 216568"/>
              <a:gd name="connsiteX163" fmla="*/ 147688 w 217410"/>
              <a:gd name="connsiteY163" fmla="*/ 200687 h 216568"/>
              <a:gd name="connsiteX164" fmla="*/ 146485 w 217410"/>
              <a:gd name="connsiteY164" fmla="*/ 198401 h 216568"/>
              <a:gd name="connsiteX165" fmla="*/ 143717 w 217410"/>
              <a:gd name="connsiteY165" fmla="*/ 197197 h 216568"/>
              <a:gd name="connsiteX166" fmla="*/ 140950 w 217410"/>
              <a:gd name="connsiteY166" fmla="*/ 198641 h 216568"/>
              <a:gd name="connsiteX167" fmla="*/ 139386 w 217410"/>
              <a:gd name="connsiteY167" fmla="*/ 200145 h 216568"/>
              <a:gd name="connsiteX168" fmla="*/ 137942 w 217410"/>
              <a:gd name="connsiteY168" fmla="*/ 203213 h 216568"/>
              <a:gd name="connsiteX169" fmla="*/ 137160 w 217410"/>
              <a:gd name="connsiteY169" fmla="*/ 203213 h 216568"/>
              <a:gd name="connsiteX170" fmla="*/ 136559 w 217410"/>
              <a:gd name="connsiteY170" fmla="*/ 204777 h 216568"/>
              <a:gd name="connsiteX171" fmla="*/ 133731 w 217410"/>
              <a:gd name="connsiteY171" fmla="*/ 207184 h 216568"/>
              <a:gd name="connsiteX172" fmla="*/ 130723 w 217410"/>
              <a:gd name="connsiteY172" fmla="*/ 208748 h 216568"/>
              <a:gd name="connsiteX173" fmla="*/ 129039 w 217410"/>
              <a:gd name="connsiteY173" fmla="*/ 207845 h 216568"/>
              <a:gd name="connsiteX174" fmla="*/ 127535 w 217410"/>
              <a:gd name="connsiteY174" fmla="*/ 207845 h 216568"/>
              <a:gd name="connsiteX175" fmla="*/ 124888 w 217410"/>
              <a:gd name="connsiteY175" fmla="*/ 206402 h 216568"/>
              <a:gd name="connsiteX176" fmla="*/ 122000 w 217410"/>
              <a:gd name="connsiteY176" fmla="*/ 206702 h 216568"/>
              <a:gd name="connsiteX177" fmla="*/ 120737 w 217410"/>
              <a:gd name="connsiteY177" fmla="*/ 205018 h 216568"/>
              <a:gd name="connsiteX178" fmla="*/ 119534 w 217410"/>
              <a:gd name="connsiteY178" fmla="*/ 204537 h 216568"/>
              <a:gd name="connsiteX179" fmla="*/ 117489 w 217410"/>
              <a:gd name="connsiteY179" fmla="*/ 205078 h 216568"/>
              <a:gd name="connsiteX180" fmla="*/ 114962 w 217410"/>
              <a:gd name="connsiteY180" fmla="*/ 204116 h 216568"/>
              <a:gd name="connsiteX181" fmla="*/ 112435 w 217410"/>
              <a:gd name="connsiteY181" fmla="*/ 204236 h 216568"/>
              <a:gd name="connsiteX182" fmla="*/ 112616 w 217410"/>
              <a:gd name="connsiteY182" fmla="*/ 205920 h 216568"/>
              <a:gd name="connsiteX183" fmla="*/ 110991 w 217410"/>
              <a:gd name="connsiteY183" fmla="*/ 205620 h 216568"/>
              <a:gd name="connsiteX184" fmla="*/ 109788 w 217410"/>
              <a:gd name="connsiteY184" fmla="*/ 169705 h 216568"/>
              <a:gd name="connsiteX185" fmla="*/ 107863 w 217410"/>
              <a:gd name="connsiteY185" fmla="*/ 119955 h 216568"/>
              <a:gd name="connsiteX186" fmla="*/ 89094 w 217410"/>
              <a:gd name="connsiteY186" fmla="*/ 120617 h 216568"/>
              <a:gd name="connsiteX187" fmla="*/ 78265 w 217410"/>
              <a:gd name="connsiteY187" fmla="*/ 121038 h 216568"/>
              <a:gd name="connsiteX188" fmla="*/ 77604 w 217410"/>
              <a:gd name="connsiteY188" fmla="*/ 101727 h 216568"/>
              <a:gd name="connsiteX189" fmla="*/ 74897 w 217410"/>
              <a:gd name="connsiteY189" fmla="*/ 101727 h 216568"/>
              <a:gd name="connsiteX190" fmla="*/ 74897 w 217410"/>
              <a:gd name="connsiteY190" fmla="*/ 100043 h 216568"/>
              <a:gd name="connsiteX191" fmla="*/ 73272 w 217410"/>
              <a:gd name="connsiteY191" fmla="*/ 99742 h 216568"/>
              <a:gd name="connsiteX192" fmla="*/ 73272 w 217410"/>
              <a:gd name="connsiteY192" fmla="*/ 99080 h 216568"/>
              <a:gd name="connsiteX193" fmla="*/ 64008 w 217410"/>
              <a:gd name="connsiteY193" fmla="*/ 99441 h 216568"/>
              <a:gd name="connsiteX194" fmla="*/ 64129 w 217410"/>
              <a:gd name="connsiteY194" fmla="*/ 102208 h 216568"/>
              <a:gd name="connsiteX195" fmla="*/ 60940 w 217410"/>
              <a:gd name="connsiteY195" fmla="*/ 102268 h 216568"/>
              <a:gd name="connsiteX196" fmla="*/ 58714 w 217410"/>
              <a:gd name="connsiteY196" fmla="*/ 104253 h 216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</a:cxnLst>
            <a:rect l="l" t="t" r="r" b="b"/>
            <a:pathLst>
              <a:path w="217410" h="216568">
                <a:moveTo>
                  <a:pt x="58774" y="104253"/>
                </a:moveTo>
                <a:lnTo>
                  <a:pt x="57090" y="105337"/>
                </a:lnTo>
                <a:lnTo>
                  <a:pt x="53059" y="105337"/>
                </a:lnTo>
                <a:lnTo>
                  <a:pt x="51435" y="106539"/>
                </a:lnTo>
                <a:lnTo>
                  <a:pt x="47946" y="106660"/>
                </a:lnTo>
                <a:lnTo>
                  <a:pt x="47765" y="99922"/>
                </a:lnTo>
                <a:lnTo>
                  <a:pt x="36937" y="100343"/>
                </a:lnTo>
                <a:lnTo>
                  <a:pt x="36937" y="101667"/>
                </a:lnTo>
                <a:lnTo>
                  <a:pt x="35613" y="101727"/>
                </a:lnTo>
                <a:lnTo>
                  <a:pt x="35613" y="103111"/>
                </a:lnTo>
                <a:lnTo>
                  <a:pt x="31583" y="103231"/>
                </a:lnTo>
                <a:lnTo>
                  <a:pt x="31703" y="105998"/>
                </a:lnTo>
                <a:lnTo>
                  <a:pt x="26409" y="106178"/>
                </a:lnTo>
                <a:lnTo>
                  <a:pt x="26409" y="109307"/>
                </a:lnTo>
                <a:lnTo>
                  <a:pt x="24725" y="109006"/>
                </a:lnTo>
                <a:lnTo>
                  <a:pt x="12874" y="109307"/>
                </a:lnTo>
                <a:lnTo>
                  <a:pt x="12874" y="106539"/>
                </a:lnTo>
                <a:lnTo>
                  <a:pt x="1985" y="106840"/>
                </a:lnTo>
                <a:lnTo>
                  <a:pt x="1745" y="101306"/>
                </a:lnTo>
                <a:lnTo>
                  <a:pt x="542" y="101306"/>
                </a:lnTo>
                <a:lnTo>
                  <a:pt x="361" y="98599"/>
                </a:lnTo>
                <a:lnTo>
                  <a:pt x="1745" y="98599"/>
                </a:lnTo>
                <a:lnTo>
                  <a:pt x="1564" y="90297"/>
                </a:lnTo>
                <a:lnTo>
                  <a:pt x="963" y="90297"/>
                </a:lnTo>
                <a:lnTo>
                  <a:pt x="842" y="87590"/>
                </a:lnTo>
                <a:lnTo>
                  <a:pt x="0" y="57030"/>
                </a:lnTo>
                <a:lnTo>
                  <a:pt x="6858" y="56909"/>
                </a:lnTo>
                <a:lnTo>
                  <a:pt x="24424" y="56187"/>
                </a:lnTo>
                <a:lnTo>
                  <a:pt x="23522" y="30440"/>
                </a:lnTo>
                <a:lnTo>
                  <a:pt x="24605" y="29417"/>
                </a:lnTo>
                <a:lnTo>
                  <a:pt x="26229" y="30861"/>
                </a:lnTo>
                <a:lnTo>
                  <a:pt x="27492" y="30680"/>
                </a:lnTo>
                <a:lnTo>
                  <a:pt x="27853" y="29477"/>
                </a:lnTo>
                <a:lnTo>
                  <a:pt x="29177" y="28695"/>
                </a:lnTo>
                <a:lnTo>
                  <a:pt x="29838" y="27252"/>
                </a:lnTo>
                <a:lnTo>
                  <a:pt x="31944" y="27312"/>
                </a:lnTo>
                <a:lnTo>
                  <a:pt x="32245" y="25748"/>
                </a:lnTo>
                <a:lnTo>
                  <a:pt x="33388" y="25507"/>
                </a:lnTo>
                <a:lnTo>
                  <a:pt x="35554" y="26529"/>
                </a:lnTo>
                <a:lnTo>
                  <a:pt x="35554" y="25206"/>
                </a:lnTo>
                <a:lnTo>
                  <a:pt x="37719" y="24544"/>
                </a:lnTo>
                <a:lnTo>
                  <a:pt x="39464" y="24605"/>
                </a:lnTo>
                <a:lnTo>
                  <a:pt x="41629" y="23401"/>
                </a:lnTo>
                <a:lnTo>
                  <a:pt x="42231" y="22078"/>
                </a:lnTo>
                <a:lnTo>
                  <a:pt x="44998" y="22078"/>
                </a:lnTo>
                <a:lnTo>
                  <a:pt x="46442" y="20694"/>
                </a:lnTo>
                <a:lnTo>
                  <a:pt x="48066" y="20935"/>
                </a:lnTo>
                <a:lnTo>
                  <a:pt x="50473" y="22860"/>
                </a:lnTo>
                <a:lnTo>
                  <a:pt x="52277" y="21657"/>
                </a:lnTo>
                <a:lnTo>
                  <a:pt x="53721" y="23221"/>
                </a:lnTo>
                <a:lnTo>
                  <a:pt x="55766" y="22559"/>
                </a:lnTo>
                <a:lnTo>
                  <a:pt x="59677" y="20754"/>
                </a:lnTo>
                <a:lnTo>
                  <a:pt x="61602" y="17446"/>
                </a:lnTo>
                <a:lnTo>
                  <a:pt x="62986" y="16784"/>
                </a:lnTo>
                <a:lnTo>
                  <a:pt x="64008" y="14859"/>
                </a:lnTo>
                <a:lnTo>
                  <a:pt x="63707" y="13475"/>
                </a:lnTo>
                <a:lnTo>
                  <a:pt x="61482" y="10467"/>
                </a:lnTo>
                <a:lnTo>
                  <a:pt x="61662" y="7881"/>
                </a:lnTo>
                <a:lnTo>
                  <a:pt x="64188" y="6617"/>
                </a:lnTo>
                <a:lnTo>
                  <a:pt x="64670" y="5113"/>
                </a:lnTo>
                <a:lnTo>
                  <a:pt x="67437" y="6076"/>
                </a:lnTo>
                <a:lnTo>
                  <a:pt x="69061" y="4391"/>
                </a:lnTo>
                <a:lnTo>
                  <a:pt x="70264" y="4331"/>
                </a:lnTo>
                <a:lnTo>
                  <a:pt x="71227" y="5414"/>
                </a:lnTo>
                <a:lnTo>
                  <a:pt x="73513" y="3429"/>
                </a:lnTo>
                <a:lnTo>
                  <a:pt x="74295" y="1323"/>
                </a:lnTo>
                <a:lnTo>
                  <a:pt x="75799" y="120"/>
                </a:lnTo>
                <a:lnTo>
                  <a:pt x="78085" y="0"/>
                </a:lnTo>
                <a:lnTo>
                  <a:pt x="80311" y="962"/>
                </a:lnTo>
                <a:lnTo>
                  <a:pt x="81394" y="2647"/>
                </a:lnTo>
                <a:lnTo>
                  <a:pt x="81755" y="5775"/>
                </a:lnTo>
                <a:lnTo>
                  <a:pt x="83379" y="7038"/>
                </a:lnTo>
                <a:lnTo>
                  <a:pt x="88372" y="7038"/>
                </a:lnTo>
                <a:lnTo>
                  <a:pt x="91681" y="8422"/>
                </a:lnTo>
                <a:lnTo>
                  <a:pt x="94508" y="12032"/>
                </a:lnTo>
                <a:lnTo>
                  <a:pt x="96674" y="12633"/>
                </a:lnTo>
                <a:lnTo>
                  <a:pt x="99321" y="12573"/>
                </a:lnTo>
                <a:lnTo>
                  <a:pt x="101246" y="11791"/>
                </a:lnTo>
                <a:lnTo>
                  <a:pt x="103652" y="9986"/>
                </a:lnTo>
                <a:lnTo>
                  <a:pt x="104013" y="9024"/>
                </a:lnTo>
                <a:lnTo>
                  <a:pt x="104133" y="12272"/>
                </a:lnTo>
                <a:lnTo>
                  <a:pt x="133851" y="11069"/>
                </a:lnTo>
                <a:lnTo>
                  <a:pt x="139266" y="10949"/>
                </a:lnTo>
                <a:lnTo>
                  <a:pt x="153944" y="10227"/>
                </a:lnTo>
                <a:lnTo>
                  <a:pt x="174398" y="9385"/>
                </a:lnTo>
                <a:lnTo>
                  <a:pt x="183241" y="9144"/>
                </a:lnTo>
                <a:lnTo>
                  <a:pt x="184745" y="43855"/>
                </a:lnTo>
                <a:lnTo>
                  <a:pt x="185527" y="66835"/>
                </a:lnTo>
                <a:lnTo>
                  <a:pt x="186129" y="83920"/>
                </a:lnTo>
                <a:lnTo>
                  <a:pt x="186369" y="100524"/>
                </a:lnTo>
                <a:lnTo>
                  <a:pt x="187031" y="112254"/>
                </a:lnTo>
                <a:lnTo>
                  <a:pt x="189016" y="113458"/>
                </a:lnTo>
                <a:lnTo>
                  <a:pt x="189618" y="112495"/>
                </a:lnTo>
                <a:lnTo>
                  <a:pt x="190761" y="112796"/>
                </a:lnTo>
                <a:lnTo>
                  <a:pt x="191783" y="110510"/>
                </a:lnTo>
                <a:lnTo>
                  <a:pt x="192806" y="110029"/>
                </a:lnTo>
                <a:lnTo>
                  <a:pt x="194250" y="111653"/>
                </a:lnTo>
                <a:lnTo>
                  <a:pt x="195754" y="112194"/>
                </a:lnTo>
                <a:lnTo>
                  <a:pt x="197438" y="111713"/>
                </a:lnTo>
                <a:lnTo>
                  <a:pt x="197258" y="112916"/>
                </a:lnTo>
                <a:lnTo>
                  <a:pt x="200326" y="113638"/>
                </a:lnTo>
                <a:lnTo>
                  <a:pt x="201048" y="111833"/>
                </a:lnTo>
                <a:lnTo>
                  <a:pt x="200025" y="110811"/>
                </a:lnTo>
                <a:lnTo>
                  <a:pt x="200145" y="109728"/>
                </a:lnTo>
                <a:lnTo>
                  <a:pt x="198160" y="109127"/>
                </a:lnTo>
                <a:lnTo>
                  <a:pt x="197739" y="107623"/>
                </a:lnTo>
                <a:lnTo>
                  <a:pt x="196416" y="107623"/>
                </a:lnTo>
                <a:lnTo>
                  <a:pt x="197077" y="105337"/>
                </a:lnTo>
                <a:lnTo>
                  <a:pt x="195152" y="104735"/>
                </a:lnTo>
                <a:lnTo>
                  <a:pt x="197318" y="101667"/>
                </a:lnTo>
                <a:lnTo>
                  <a:pt x="198702" y="101847"/>
                </a:lnTo>
                <a:lnTo>
                  <a:pt x="202251" y="104374"/>
                </a:lnTo>
                <a:lnTo>
                  <a:pt x="202853" y="105757"/>
                </a:lnTo>
                <a:lnTo>
                  <a:pt x="206221" y="106058"/>
                </a:lnTo>
                <a:lnTo>
                  <a:pt x="207545" y="105337"/>
                </a:lnTo>
                <a:lnTo>
                  <a:pt x="208267" y="103892"/>
                </a:lnTo>
                <a:lnTo>
                  <a:pt x="207424" y="102208"/>
                </a:lnTo>
                <a:lnTo>
                  <a:pt x="209530" y="99200"/>
                </a:lnTo>
                <a:lnTo>
                  <a:pt x="210733" y="100283"/>
                </a:lnTo>
                <a:lnTo>
                  <a:pt x="212057" y="99682"/>
                </a:lnTo>
                <a:lnTo>
                  <a:pt x="213801" y="100043"/>
                </a:lnTo>
                <a:lnTo>
                  <a:pt x="214403" y="98238"/>
                </a:lnTo>
                <a:lnTo>
                  <a:pt x="217411" y="165374"/>
                </a:lnTo>
                <a:lnTo>
                  <a:pt x="209771" y="165614"/>
                </a:lnTo>
                <a:lnTo>
                  <a:pt x="211515" y="204717"/>
                </a:lnTo>
                <a:lnTo>
                  <a:pt x="210432" y="206281"/>
                </a:lnTo>
                <a:lnTo>
                  <a:pt x="210192" y="208086"/>
                </a:lnTo>
                <a:lnTo>
                  <a:pt x="208387" y="211635"/>
                </a:lnTo>
                <a:lnTo>
                  <a:pt x="207304" y="212718"/>
                </a:lnTo>
                <a:lnTo>
                  <a:pt x="205920" y="212899"/>
                </a:lnTo>
                <a:lnTo>
                  <a:pt x="203514" y="210974"/>
                </a:lnTo>
                <a:lnTo>
                  <a:pt x="201529" y="207605"/>
                </a:lnTo>
                <a:lnTo>
                  <a:pt x="201288" y="204597"/>
                </a:lnTo>
                <a:lnTo>
                  <a:pt x="200206" y="204055"/>
                </a:lnTo>
                <a:lnTo>
                  <a:pt x="198100" y="204296"/>
                </a:lnTo>
                <a:lnTo>
                  <a:pt x="195393" y="206342"/>
                </a:lnTo>
                <a:lnTo>
                  <a:pt x="191362" y="207906"/>
                </a:lnTo>
                <a:lnTo>
                  <a:pt x="188535" y="207906"/>
                </a:lnTo>
                <a:lnTo>
                  <a:pt x="187452" y="207424"/>
                </a:lnTo>
                <a:lnTo>
                  <a:pt x="185346" y="203514"/>
                </a:lnTo>
                <a:lnTo>
                  <a:pt x="184083" y="202371"/>
                </a:lnTo>
                <a:lnTo>
                  <a:pt x="180353" y="201769"/>
                </a:lnTo>
                <a:lnTo>
                  <a:pt x="178188" y="203634"/>
                </a:lnTo>
                <a:lnTo>
                  <a:pt x="177406" y="205680"/>
                </a:lnTo>
                <a:lnTo>
                  <a:pt x="179932" y="207485"/>
                </a:lnTo>
                <a:lnTo>
                  <a:pt x="181015" y="208988"/>
                </a:lnTo>
                <a:lnTo>
                  <a:pt x="181617" y="211395"/>
                </a:lnTo>
                <a:lnTo>
                  <a:pt x="180413" y="214162"/>
                </a:lnTo>
                <a:lnTo>
                  <a:pt x="177827" y="215967"/>
                </a:lnTo>
                <a:lnTo>
                  <a:pt x="176082" y="216568"/>
                </a:lnTo>
                <a:lnTo>
                  <a:pt x="174337" y="215967"/>
                </a:lnTo>
                <a:lnTo>
                  <a:pt x="173135" y="214282"/>
                </a:lnTo>
                <a:lnTo>
                  <a:pt x="171751" y="210011"/>
                </a:lnTo>
                <a:lnTo>
                  <a:pt x="170909" y="208688"/>
                </a:lnTo>
                <a:lnTo>
                  <a:pt x="165494" y="208688"/>
                </a:lnTo>
                <a:lnTo>
                  <a:pt x="163870" y="206883"/>
                </a:lnTo>
                <a:lnTo>
                  <a:pt x="163990" y="203153"/>
                </a:lnTo>
                <a:lnTo>
                  <a:pt x="161825" y="200626"/>
                </a:lnTo>
                <a:lnTo>
                  <a:pt x="160261" y="200145"/>
                </a:lnTo>
                <a:lnTo>
                  <a:pt x="155689" y="203695"/>
                </a:lnTo>
                <a:lnTo>
                  <a:pt x="153282" y="203695"/>
                </a:lnTo>
                <a:lnTo>
                  <a:pt x="150575" y="204416"/>
                </a:lnTo>
                <a:lnTo>
                  <a:pt x="148770" y="201409"/>
                </a:lnTo>
                <a:lnTo>
                  <a:pt x="147688" y="200687"/>
                </a:lnTo>
                <a:lnTo>
                  <a:pt x="146485" y="198401"/>
                </a:lnTo>
                <a:lnTo>
                  <a:pt x="143717" y="197197"/>
                </a:lnTo>
                <a:lnTo>
                  <a:pt x="140950" y="198641"/>
                </a:lnTo>
                <a:lnTo>
                  <a:pt x="139386" y="200145"/>
                </a:lnTo>
                <a:lnTo>
                  <a:pt x="137942" y="203213"/>
                </a:lnTo>
                <a:lnTo>
                  <a:pt x="137160" y="203213"/>
                </a:lnTo>
                <a:lnTo>
                  <a:pt x="136559" y="204777"/>
                </a:lnTo>
                <a:lnTo>
                  <a:pt x="133731" y="207184"/>
                </a:lnTo>
                <a:lnTo>
                  <a:pt x="130723" y="208748"/>
                </a:lnTo>
                <a:lnTo>
                  <a:pt x="129039" y="207845"/>
                </a:lnTo>
                <a:lnTo>
                  <a:pt x="127535" y="207845"/>
                </a:lnTo>
                <a:lnTo>
                  <a:pt x="124888" y="206402"/>
                </a:lnTo>
                <a:lnTo>
                  <a:pt x="122000" y="206702"/>
                </a:lnTo>
                <a:lnTo>
                  <a:pt x="120737" y="205018"/>
                </a:lnTo>
                <a:lnTo>
                  <a:pt x="119534" y="204537"/>
                </a:lnTo>
                <a:lnTo>
                  <a:pt x="117489" y="205078"/>
                </a:lnTo>
                <a:lnTo>
                  <a:pt x="114962" y="204116"/>
                </a:lnTo>
                <a:lnTo>
                  <a:pt x="112435" y="204236"/>
                </a:lnTo>
                <a:lnTo>
                  <a:pt x="112616" y="205920"/>
                </a:lnTo>
                <a:lnTo>
                  <a:pt x="110991" y="205620"/>
                </a:lnTo>
                <a:lnTo>
                  <a:pt x="109788" y="169705"/>
                </a:lnTo>
                <a:lnTo>
                  <a:pt x="107863" y="119955"/>
                </a:lnTo>
                <a:lnTo>
                  <a:pt x="89094" y="120617"/>
                </a:lnTo>
                <a:lnTo>
                  <a:pt x="78265" y="121038"/>
                </a:lnTo>
                <a:lnTo>
                  <a:pt x="77604" y="101727"/>
                </a:lnTo>
                <a:lnTo>
                  <a:pt x="74897" y="101727"/>
                </a:lnTo>
                <a:lnTo>
                  <a:pt x="74897" y="100043"/>
                </a:lnTo>
                <a:lnTo>
                  <a:pt x="73272" y="99742"/>
                </a:lnTo>
                <a:lnTo>
                  <a:pt x="73272" y="99080"/>
                </a:lnTo>
                <a:lnTo>
                  <a:pt x="64008" y="99441"/>
                </a:lnTo>
                <a:lnTo>
                  <a:pt x="64129" y="102208"/>
                </a:lnTo>
                <a:lnTo>
                  <a:pt x="60940" y="102268"/>
                </a:lnTo>
                <a:lnTo>
                  <a:pt x="58714" y="104253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 title="OR-1">
            <a:extLst>
              <a:ext uri="{FF2B5EF4-FFF2-40B4-BE49-F238E27FC236}">
                <a16:creationId xmlns:a16="http://schemas.microsoft.com/office/drawing/2014/main" id="{918513C3-4A65-70D0-638D-E37E1B8C8CF7}"/>
              </a:ext>
            </a:extLst>
          </p:cNvPr>
          <p:cNvSpPr/>
          <p:nvPr/>
        </p:nvSpPr>
        <p:spPr>
          <a:xfrm>
            <a:off x="1858683" y="2491121"/>
            <a:ext cx="161540" cy="184300"/>
          </a:xfrm>
          <a:custGeom>
            <a:avLst/>
            <a:gdLst>
              <a:gd name="connsiteX0" fmla="*/ 115924 w 202190"/>
              <a:gd name="connsiteY0" fmla="*/ 21115 h 238886"/>
              <a:gd name="connsiteX1" fmla="*/ 121820 w 202190"/>
              <a:gd name="connsiteY1" fmla="*/ 20394 h 238886"/>
              <a:gd name="connsiteX2" fmla="*/ 124587 w 202190"/>
              <a:gd name="connsiteY2" fmla="*/ 21416 h 238886"/>
              <a:gd name="connsiteX3" fmla="*/ 125730 w 202190"/>
              <a:gd name="connsiteY3" fmla="*/ 22619 h 238886"/>
              <a:gd name="connsiteX4" fmla="*/ 127715 w 202190"/>
              <a:gd name="connsiteY4" fmla="*/ 25928 h 238886"/>
              <a:gd name="connsiteX5" fmla="*/ 129400 w 202190"/>
              <a:gd name="connsiteY5" fmla="*/ 30380 h 238886"/>
              <a:gd name="connsiteX6" fmla="*/ 127414 w 202190"/>
              <a:gd name="connsiteY6" fmla="*/ 37178 h 238886"/>
              <a:gd name="connsiteX7" fmla="*/ 126813 w 202190"/>
              <a:gd name="connsiteY7" fmla="*/ 38982 h 238886"/>
              <a:gd name="connsiteX8" fmla="*/ 128678 w 202190"/>
              <a:gd name="connsiteY8" fmla="*/ 42111 h 238886"/>
              <a:gd name="connsiteX9" fmla="*/ 130783 w 202190"/>
              <a:gd name="connsiteY9" fmla="*/ 45239 h 238886"/>
              <a:gd name="connsiteX10" fmla="*/ 131986 w 202190"/>
              <a:gd name="connsiteY10" fmla="*/ 46322 h 238886"/>
              <a:gd name="connsiteX11" fmla="*/ 132829 w 202190"/>
              <a:gd name="connsiteY11" fmla="*/ 47344 h 238886"/>
              <a:gd name="connsiteX12" fmla="*/ 134152 w 202190"/>
              <a:gd name="connsiteY12" fmla="*/ 47705 h 238886"/>
              <a:gd name="connsiteX13" fmla="*/ 139566 w 202190"/>
              <a:gd name="connsiteY13" fmla="*/ 49149 h 238886"/>
              <a:gd name="connsiteX14" fmla="*/ 141792 w 202190"/>
              <a:gd name="connsiteY14" fmla="*/ 49871 h 238886"/>
              <a:gd name="connsiteX15" fmla="*/ 144499 w 202190"/>
              <a:gd name="connsiteY15" fmla="*/ 50472 h 238886"/>
              <a:gd name="connsiteX16" fmla="*/ 154305 w 202190"/>
              <a:gd name="connsiteY16" fmla="*/ 47465 h 238886"/>
              <a:gd name="connsiteX17" fmla="*/ 160922 w 202190"/>
              <a:gd name="connsiteY17" fmla="*/ 45840 h 238886"/>
              <a:gd name="connsiteX18" fmla="*/ 165976 w 202190"/>
              <a:gd name="connsiteY18" fmla="*/ 47705 h 238886"/>
              <a:gd name="connsiteX19" fmla="*/ 167239 w 202190"/>
              <a:gd name="connsiteY19" fmla="*/ 48126 h 238886"/>
              <a:gd name="connsiteX20" fmla="*/ 168322 w 202190"/>
              <a:gd name="connsiteY20" fmla="*/ 49811 h 238886"/>
              <a:gd name="connsiteX21" fmla="*/ 174157 w 202190"/>
              <a:gd name="connsiteY21" fmla="*/ 55827 h 238886"/>
              <a:gd name="connsiteX22" fmla="*/ 174458 w 202190"/>
              <a:gd name="connsiteY22" fmla="*/ 56428 h 238886"/>
              <a:gd name="connsiteX23" fmla="*/ 176082 w 202190"/>
              <a:gd name="connsiteY23" fmla="*/ 58413 h 238886"/>
              <a:gd name="connsiteX24" fmla="*/ 177887 w 202190"/>
              <a:gd name="connsiteY24" fmla="*/ 59917 h 238886"/>
              <a:gd name="connsiteX25" fmla="*/ 179271 w 202190"/>
              <a:gd name="connsiteY25" fmla="*/ 61000 h 238886"/>
              <a:gd name="connsiteX26" fmla="*/ 183181 w 202190"/>
              <a:gd name="connsiteY26" fmla="*/ 67377 h 238886"/>
              <a:gd name="connsiteX27" fmla="*/ 183421 w 202190"/>
              <a:gd name="connsiteY27" fmla="*/ 67738 h 238886"/>
              <a:gd name="connsiteX28" fmla="*/ 187031 w 202190"/>
              <a:gd name="connsiteY28" fmla="*/ 70746 h 238886"/>
              <a:gd name="connsiteX29" fmla="*/ 189918 w 202190"/>
              <a:gd name="connsiteY29" fmla="*/ 73272 h 238886"/>
              <a:gd name="connsiteX30" fmla="*/ 191242 w 202190"/>
              <a:gd name="connsiteY30" fmla="*/ 77784 h 238886"/>
              <a:gd name="connsiteX31" fmla="*/ 191422 w 202190"/>
              <a:gd name="connsiteY31" fmla="*/ 78205 h 238886"/>
              <a:gd name="connsiteX32" fmla="*/ 190881 w 202190"/>
              <a:gd name="connsiteY32" fmla="*/ 83800 h 238886"/>
              <a:gd name="connsiteX33" fmla="*/ 191122 w 202190"/>
              <a:gd name="connsiteY33" fmla="*/ 84101 h 238886"/>
              <a:gd name="connsiteX34" fmla="*/ 193047 w 202190"/>
              <a:gd name="connsiteY34" fmla="*/ 87530 h 238886"/>
              <a:gd name="connsiteX35" fmla="*/ 193949 w 202190"/>
              <a:gd name="connsiteY35" fmla="*/ 94267 h 238886"/>
              <a:gd name="connsiteX36" fmla="*/ 196115 w 202190"/>
              <a:gd name="connsiteY36" fmla="*/ 98779 h 238886"/>
              <a:gd name="connsiteX37" fmla="*/ 195874 w 202190"/>
              <a:gd name="connsiteY37" fmla="*/ 104193 h 238886"/>
              <a:gd name="connsiteX38" fmla="*/ 194370 w 202190"/>
              <a:gd name="connsiteY38" fmla="*/ 107622 h 238886"/>
              <a:gd name="connsiteX39" fmla="*/ 194791 w 202190"/>
              <a:gd name="connsiteY39" fmla="*/ 113217 h 238886"/>
              <a:gd name="connsiteX40" fmla="*/ 195333 w 202190"/>
              <a:gd name="connsiteY40" fmla="*/ 115202 h 238886"/>
              <a:gd name="connsiteX41" fmla="*/ 195814 w 202190"/>
              <a:gd name="connsiteY41" fmla="*/ 116706 h 238886"/>
              <a:gd name="connsiteX42" fmla="*/ 194611 w 202190"/>
              <a:gd name="connsiteY42" fmla="*/ 120978 h 238886"/>
              <a:gd name="connsiteX43" fmla="*/ 192505 w 202190"/>
              <a:gd name="connsiteY43" fmla="*/ 124226 h 238886"/>
              <a:gd name="connsiteX44" fmla="*/ 191904 w 202190"/>
              <a:gd name="connsiteY44" fmla="*/ 126993 h 238886"/>
              <a:gd name="connsiteX45" fmla="*/ 193949 w 202190"/>
              <a:gd name="connsiteY45" fmla="*/ 133250 h 238886"/>
              <a:gd name="connsiteX46" fmla="*/ 194069 w 202190"/>
              <a:gd name="connsiteY46" fmla="*/ 137461 h 238886"/>
              <a:gd name="connsiteX47" fmla="*/ 193167 w 202190"/>
              <a:gd name="connsiteY47" fmla="*/ 142093 h 238886"/>
              <a:gd name="connsiteX48" fmla="*/ 190159 w 202190"/>
              <a:gd name="connsiteY48" fmla="*/ 148049 h 238886"/>
              <a:gd name="connsiteX49" fmla="*/ 189016 w 202190"/>
              <a:gd name="connsiteY49" fmla="*/ 151538 h 238886"/>
              <a:gd name="connsiteX50" fmla="*/ 189317 w 202190"/>
              <a:gd name="connsiteY50" fmla="*/ 156110 h 238886"/>
              <a:gd name="connsiteX51" fmla="*/ 189558 w 202190"/>
              <a:gd name="connsiteY51" fmla="*/ 156350 h 238886"/>
              <a:gd name="connsiteX52" fmla="*/ 187873 w 202190"/>
              <a:gd name="connsiteY52" fmla="*/ 158155 h 238886"/>
              <a:gd name="connsiteX53" fmla="*/ 185106 w 202190"/>
              <a:gd name="connsiteY53" fmla="*/ 159839 h 238886"/>
              <a:gd name="connsiteX54" fmla="*/ 184143 w 202190"/>
              <a:gd name="connsiteY54" fmla="*/ 162246 h 238886"/>
              <a:gd name="connsiteX55" fmla="*/ 184925 w 202190"/>
              <a:gd name="connsiteY55" fmla="*/ 166397 h 238886"/>
              <a:gd name="connsiteX56" fmla="*/ 186129 w 202190"/>
              <a:gd name="connsiteY56" fmla="*/ 169405 h 238886"/>
              <a:gd name="connsiteX57" fmla="*/ 187993 w 202190"/>
              <a:gd name="connsiteY57" fmla="*/ 171450 h 238886"/>
              <a:gd name="connsiteX58" fmla="*/ 189076 w 202190"/>
              <a:gd name="connsiteY58" fmla="*/ 173255 h 238886"/>
              <a:gd name="connsiteX59" fmla="*/ 191122 w 202190"/>
              <a:gd name="connsiteY59" fmla="*/ 176022 h 238886"/>
              <a:gd name="connsiteX60" fmla="*/ 193167 w 202190"/>
              <a:gd name="connsiteY60" fmla="*/ 177827 h 238886"/>
              <a:gd name="connsiteX61" fmla="*/ 195994 w 202190"/>
              <a:gd name="connsiteY61" fmla="*/ 182880 h 238886"/>
              <a:gd name="connsiteX62" fmla="*/ 196897 w 202190"/>
              <a:gd name="connsiteY62" fmla="*/ 183482 h 238886"/>
              <a:gd name="connsiteX63" fmla="*/ 198762 w 202190"/>
              <a:gd name="connsiteY63" fmla="*/ 183121 h 238886"/>
              <a:gd name="connsiteX64" fmla="*/ 202191 w 202190"/>
              <a:gd name="connsiteY64" fmla="*/ 183361 h 238886"/>
              <a:gd name="connsiteX65" fmla="*/ 201228 w 202190"/>
              <a:gd name="connsiteY65" fmla="*/ 187211 h 238886"/>
              <a:gd name="connsiteX66" fmla="*/ 200025 w 202190"/>
              <a:gd name="connsiteY66" fmla="*/ 187211 h 238886"/>
              <a:gd name="connsiteX67" fmla="*/ 199243 w 202190"/>
              <a:gd name="connsiteY67" fmla="*/ 189618 h 238886"/>
              <a:gd name="connsiteX68" fmla="*/ 196536 w 202190"/>
              <a:gd name="connsiteY68" fmla="*/ 188054 h 238886"/>
              <a:gd name="connsiteX69" fmla="*/ 195393 w 202190"/>
              <a:gd name="connsiteY69" fmla="*/ 187933 h 238886"/>
              <a:gd name="connsiteX70" fmla="*/ 194130 w 202190"/>
              <a:gd name="connsiteY70" fmla="*/ 190941 h 238886"/>
              <a:gd name="connsiteX71" fmla="*/ 193648 w 202190"/>
              <a:gd name="connsiteY71" fmla="*/ 194731 h 238886"/>
              <a:gd name="connsiteX72" fmla="*/ 191061 w 202190"/>
              <a:gd name="connsiteY72" fmla="*/ 192926 h 238886"/>
              <a:gd name="connsiteX73" fmla="*/ 186850 w 202190"/>
              <a:gd name="connsiteY73" fmla="*/ 195032 h 238886"/>
              <a:gd name="connsiteX74" fmla="*/ 185106 w 202190"/>
              <a:gd name="connsiteY74" fmla="*/ 195152 h 238886"/>
              <a:gd name="connsiteX75" fmla="*/ 184324 w 202190"/>
              <a:gd name="connsiteY75" fmla="*/ 196175 h 238886"/>
              <a:gd name="connsiteX76" fmla="*/ 182700 w 202190"/>
              <a:gd name="connsiteY76" fmla="*/ 196175 h 238886"/>
              <a:gd name="connsiteX77" fmla="*/ 184564 w 202190"/>
              <a:gd name="connsiteY77" fmla="*/ 188114 h 238886"/>
              <a:gd name="connsiteX78" fmla="*/ 183782 w 202190"/>
              <a:gd name="connsiteY78" fmla="*/ 188114 h 238886"/>
              <a:gd name="connsiteX79" fmla="*/ 178188 w 202190"/>
              <a:gd name="connsiteY79" fmla="*/ 186730 h 238886"/>
              <a:gd name="connsiteX80" fmla="*/ 178308 w 202190"/>
              <a:gd name="connsiteY80" fmla="*/ 190099 h 238886"/>
              <a:gd name="connsiteX81" fmla="*/ 176022 w 202190"/>
              <a:gd name="connsiteY81" fmla="*/ 189497 h 238886"/>
              <a:gd name="connsiteX82" fmla="*/ 176022 w 202190"/>
              <a:gd name="connsiteY82" fmla="*/ 189979 h 238886"/>
              <a:gd name="connsiteX83" fmla="*/ 171630 w 202190"/>
              <a:gd name="connsiteY83" fmla="*/ 189257 h 238886"/>
              <a:gd name="connsiteX84" fmla="*/ 171029 w 202190"/>
              <a:gd name="connsiteY84" fmla="*/ 191603 h 238886"/>
              <a:gd name="connsiteX85" fmla="*/ 170187 w 202190"/>
              <a:gd name="connsiteY85" fmla="*/ 191362 h 238886"/>
              <a:gd name="connsiteX86" fmla="*/ 169525 w 202190"/>
              <a:gd name="connsiteY86" fmla="*/ 192204 h 238886"/>
              <a:gd name="connsiteX87" fmla="*/ 168803 w 202190"/>
              <a:gd name="connsiteY87" fmla="*/ 195513 h 238886"/>
              <a:gd name="connsiteX88" fmla="*/ 169946 w 202190"/>
              <a:gd name="connsiteY88" fmla="*/ 196536 h 238886"/>
              <a:gd name="connsiteX89" fmla="*/ 169525 w 202190"/>
              <a:gd name="connsiteY89" fmla="*/ 198280 h 238886"/>
              <a:gd name="connsiteX90" fmla="*/ 168683 w 202190"/>
              <a:gd name="connsiteY90" fmla="*/ 198882 h 238886"/>
              <a:gd name="connsiteX91" fmla="*/ 168322 w 202190"/>
              <a:gd name="connsiteY91" fmla="*/ 200326 h 238886"/>
              <a:gd name="connsiteX92" fmla="*/ 169525 w 202190"/>
              <a:gd name="connsiteY92" fmla="*/ 201168 h 238886"/>
              <a:gd name="connsiteX93" fmla="*/ 168081 w 202190"/>
              <a:gd name="connsiteY93" fmla="*/ 201168 h 238886"/>
              <a:gd name="connsiteX94" fmla="*/ 167059 w 202190"/>
              <a:gd name="connsiteY94" fmla="*/ 202973 h 238886"/>
              <a:gd name="connsiteX95" fmla="*/ 166276 w 202190"/>
              <a:gd name="connsiteY95" fmla="*/ 202852 h 238886"/>
              <a:gd name="connsiteX96" fmla="*/ 164953 w 202190"/>
              <a:gd name="connsiteY96" fmla="*/ 205800 h 238886"/>
              <a:gd name="connsiteX97" fmla="*/ 163810 w 202190"/>
              <a:gd name="connsiteY97" fmla="*/ 206402 h 238886"/>
              <a:gd name="connsiteX98" fmla="*/ 158275 w 202190"/>
              <a:gd name="connsiteY98" fmla="*/ 205138 h 238886"/>
              <a:gd name="connsiteX99" fmla="*/ 157854 w 202190"/>
              <a:gd name="connsiteY99" fmla="*/ 206402 h 238886"/>
              <a:gd name="connsiteX100" fmla="*/ 156230 w 202190"/>
              <a:gd name="connsiteY100" fmla="*/ 208267 h 238886"/>
              <a:gd name="connsiteX101" fmla="*/ 154485 w 202190"/>
              <a:gd name="connsiteY101" fmla="*/ 208387 h 238886"/>
              <a:gd name="connsiteX102" fmla="*/ 150094 w 202190"/>
              <a:gd name="connsiteY102" fmla="*/ 207304 h 238886"/>
              <a:gd name="connsiteX103" fmla="*/ 149252 w 202190"/>
              <a:gd name="connsiteY103" fmla="*/ 206703 h 238886"/>
              <a:gd name="connsiteX104" fmla="*/ 149733 w 202190"/>
              <a:gd name="connsiteY104" fmla="*/ 204477 h 238886"/>
              <a:gd name="connsiteX105" fmla="*/ 147026 w 202190"/>
              <a:gd name="connsiteY105" fmla="*/ 203695 h 238886"/>
              <a:gd name="connsiteX106" fmla="*/ 147627 w 202190"/>
              <a:gd name="connsiteY106" fmla="*/ 201048 h 238886"/>
              <a:gd name="connsiteX107" fmla="*/ 145101 w 202190"/>
              <a:gd name="connsiteY107" fmla="*/ 200266 h 238886"/>
              <a:gd name="connsiteX108" fmla="*/ 145702 w 202190"/>
              <a:gd name="connsiteY108" fmla="*/ 197619 h 238886"/>
              <a:gd name="connsiteX109" fmla="*/ 143055 w 202190"/>
              <a:gd name="connsiteY109" fmla="*/ 196957 h 238886"/>
              <a:gd name="connsiteX110" fmla="*/ 143657 w 202190"/>
              <a:gd name="connsiteY110" fmla="*/ 194310 h 238886"/>
              <a:gd name="connsiteX111" fmla="*/ 133009 w 202190"/>
              <a:gd name="connsiteY111" fmla="*/ 191904 h 238886"/>
              <a:gd name="connsiteX112" fmla="*/ 133611 w 202190"/>
              <a:gd name="connsiteY112" fmla="*/ 189257 h 238886"/>
              <a:gd name="connsiteX113" fmla="*/ 130964 w 202190"/>
              <a:gd name="connsiteY113" fmla="*/ 188595 h 238886"/>
              <a:gd name="connsiteX114" fmla="*/ 131565 w 202190"/>
              <a:gd name="connsiteY114" fmla="*/ 185888 h 238886"/>
              <a:gd name="connsiteX115" fmla="*/ 100524 w 202190"/>
              <a:gd name="connsiteY115" fmla="*/ 178248 h 238886"/>
              <a:gd name="connsiteX116" fmla="*/ 88913 w 202190"/>
              <a:gd name="connsiteY116" fmla="*/ 175601 h 238886"/>
              <a:gd name="connsiteX117" fmla="*/ 88071 w 202190"/>
              <a:gd name="connsiteY117" fmla="*/ 178789 h 238886"/>
              <a:gd name="connsiteX118" fmla="*/ 85304 w 202190"/>
              <a:gd name="connsiteY118" fmla="*/ 191783 h 238886"/>
              <a:gd name="connsiteX119" fmla="*/ 79469 w 202190"/>
              <a:gd name="connsiteY119" fmla="*/ 215606 h 238886"/>
              <a:gd name="connsiteX120" fmla="*/ 60880 w 202190"/>
              <a:gd name="connsiteY120" fmla="*/ 210914 h 238886"/>
              <a:gd name="connsiteX121" fmla="*/ 56067 w 202190"/>
              <a:gd name="connsiteY121" fmla="*/ 209710 h 238886"/>
              <a:gd name="connsiteX122" fmla="*/ 50593 w 202190"/>
              <a:gd name="connsiteY122" fmla="*/ 208507 h 238886"/>
              <a:gd name="connsiteX123" fmla="*/ 37839 w 202190"/>
              <a:gd name="connsiteY123" fmla="*/ 205319 h 238886"/>
              <a:gd name="connsiteX124" fmla="*/ 31523 w 202190"/>
              <a:gd name="connsiteY124" fmla="*/ 231066 h 238886"/>
              <a:gd name="connsiteX125" fmla="*/ 39343 w 202190"/>
              <a:gd name="connsiteY125" fmla="*/ 232992 h 238886"/>
              <a:gd name="connsiteX126" fmla="*/ 37839 w 202190"/>
              <a:gd name="connsiteY126" fmla="*/ 238887 h 238886"/>
              <a:gd name="connsiteX127" fmla="*/ 11971 w 202190"/>
              <a:gd name="connsiteY127" fmla="*/ 232149 h 238886"/>
              <a:gd name="connsiteX128" fmla="*/ 902 w 202190"/>
              <a:gd name="connsiteY128" fmla="*/ 229563 h 238886"/>
              <a:gd name="connsiteX129" fmla="*/ 0 w 202190"/>
              <a:gd name="connsiteY129" fmla="*/ 228359 h 238886"/>
              <a:gd name="connsiteX130" fmla="*/ 1925 w 202190"/>
              <a:gd name="connsiteY130" fmla="*/ 223547 h 238886"/>
              <a:gd name="connsiteX131" fmla="*/ 3128 w 202190"/>
              <a:gd name="connsiteY131" fmla="*/ 222344 h 238886"/>
              <a:gd name="connsiteX132" fmla="*/ 5655 w 202190"/>
              <a:gd name="connsiteY132" fmla="*/ 221140 h 238886"/>
              <a:gd name="connsiteX133" fmla="*/ 9866 w 202190"/>
              <a:gd name="connsiteY133" fmla="*/ 212117 h 238886"/>
              <a:gd name="connsiteX134" fmla="*/ 11731 w 202190"/>
              <a:gd name="connsiteY134" fmla="*/ 207304 h 238886"/>
              <a:gd name="connsiteX135" fmla="*/ 13295 w 202190"/>
              <a:gd name="connsiteY135" fmla="*/ 202130 h 238886"/>
              <a:gd name="connsiteX136" fmla="*/ 13536 w 202190"/>
              <a:gd name="connsiteY136" fmla="*/ 199303 h 238886"/>
              <a:gd name="connsiteX137" fmla="*/ 13054 w 202190"/>
              <a:gd name="connsiteY137" fmla="*/ 198521 h 238886"/>
              <a:gd name="connsiteX138" fmla="*/ 14077 w 202190"/>
              <a:gd name="connsiteY138" fmla="*/ 197318 h 238886"/>
              <a:gd name="connsiteX139" fmla="*/ 17686 w 202190"/>
              <a:gd name="connsiteY139" fmla="*/ 187753 h 238886"/>
              <a:gd name="connsiteX140" fmla="*/ 19190 w 202190"/>
              <a:gd name="connsiteY140" fmla="*/ 180895 h 238886"/>
              <a:gd name="connsiteX141" fmla="*/ 18950 w 202190"/>
              <a:gd name="connsiteY141" fmla="*/ 177045 h 238886"/>
              <a:gd name="connsiteX142" fmla="*/ 18348 w 202190"/>
              <a:gd name="connsiteY142" fmla="*/ 176503 h 238886"/>
              <a:gd name="connsiteX143" fmla="*/ 14438 w 202190"/>
              <a:gd name="connsiteY143" fmla="*/ 175902 h 238886"/>
              <a:gd name="connsiteX144" fmla="*/ 14558 w 202190"/>
              <a:gd name="connsiteY144" fmla="*/ 175420 h 238886"/>
              <a:gd name="connsiteX145" fmla="*/ 18589 w 202190"/>
              <a:gd name="connsiteY145" fmla="*/ 174819 h 238886"/>
              <a:gd name="connsiteX146" fmla="*/ 19792 w 202190"/>
              <a:gd name="connsiteY146" fmla="*/ 173736 h 238886"/>
              <a:gd name="connsiteX147" fmla="*/ 22198 w 202190"/>
              <a:gd name="connsiteY147" fmla="*/ 168201 h 238886"/>
              <a:gd name="connsiteX148" fmla="*/ 24845 w 202190"/>
              <a:gd name="connsiteY148" fmla="*/ 160200 h 238886"/>
              <a:gd name="connsiteX149" fmla="*/ 25206 w 202190"/>
              <a:gd name="connsiteY149" fmla="*/ 156711 h 238886"/>
              <a:gd name="connsiteX150" fmla="*/ 24665 w 202190"/>
              <a:gd name="connsiteY150" fmla="*/ 152981 h 238886"/>
              <a:gd name="connsiteX151" fmla="*/ 25928 w 202190"/>
              <a:gd name="connsiteY151" fmla="*/ 150575 h 238886"/>
              <a:gd name="connsiteX152" fmla="*/ 25086 w 202190"/>
              <a:gd name="connsiteY152" fmla="*/ 149252 h 238886"/>
              <a:gd name="connsiteX153" fmla="*/ 27733 w 202190"/>
              <a:gd name="connsiteY153" fmla="*/ 147988 h 238886"/>
              <a:gd name="connsiteX154" fmla="*/ 28876 w 202190"/>
              <a:gd name="connsiteY154" fmla="*/ 145582 h 238886"/>
              <a:gd name="connsiteX155" fmla="*/ 31523 w 202190"/>
              <a:gd name="connsiteY155" fmla="*/ 139386 h 238886"/>
              <a:gd name="connsiteX156" fmla="*/ 32485 w 202190"/>
              <a:gd name="connsiteY156" fmla="*/ 135897 h 238886"/>
              <a:gd name="connsiteX157" fmla="*/ 31823 w 202190"/>
              <a:gd name="connsiteY157" fmla="*/ 134453 h 238886"/>
              <a:gd name="connsiteX158" fmla="*/ 33027 w 202190"/>
              <a:gd name="connsiteY158" fmla="*/ 131866 h 238886"/>
              <a:gd name="connsiteX159" fmla="*/ 38020 w 202190"/>
              <a:gd name="connsiteY159" fmla="*/ 118270 h 238886"/>
              <a:gd name="connsiteX160" fmla="*/ 39343 w 202190"/>
              <a:gd name="connsiteY160" fmla="*/ 113458 h 238886"/>
              <a:gd name="connsiteX161" fmla="*/ 40727 w 202190"/>
              <a:gd name="connsiteY161" fmla="*/ 106239 h 238886"/>
              <a:gd name="connsiteX162" fmla="*/ 40546 w 202190"/>
              <a:gd name="connsiteY162" fmla="*/ 105036 h 238886"/>
              <a:gd name="connsiteX163" fmla="*/ 38802 w 202190"/>
              <a:gd name="connsiteY163" fmla="*/ 102629 h 238886"/>
              <a:gd name="connsiteX164" fmla="*/ 38321 w 202190"/>
              <a:gd name="connsiteY164" fmla="*/ 100945 h 238886"/>
              <a:gd name="connsiteX165" fmla="*/ 39163 w 202190"/>
              <a:gd name="connsiteY165" fmla="*/ 99621 h 238886"/>
              <a:gd name="connsiteX166" fmla="*/ 38561 w 202190"/>
              <a:gd name="connsiteY166" fmla="*/ 98539 h 238886"/>
              <a:gd name="connsiteX167" fmla="*/ 37117 w 202190"/>
              <a:gd name="connsiteY167" fmla="*/ 98599 h 238886"/>
              <a:gd name="connsiteX168" fmla="*/ 37358 w 202190"/>
              <a:gd name="connsiteY168" fmla="*/ 97396 h 238886"/>
              <a:gd name="connsiteX169" fmla="*/ 39764 w 202190"/>
              <a:gd name="connsiteY169" fmla="*/ 95591 h 238886"/>
              <a:gd name="connsiteX170" fmla="*/ 43314 w 202190"/>
              <a:gd name="connsiteY170" fmla="*/ 85544 h 238886"/>
              <a:gd name="connsiteX171" fmla="*/ 43855 w 202190"/>
              <a:gd name="connsiteY171" fmla="*/ 81755 h 238886"/>
              <a:gd name="connsiteX172" fmla="*/ 44457 w 202190"/>
              <a:gd name="connsiteY172" fmla="*/ 80551 h 238886"/>
              <a:gd name="connsiteX173" fmla="*/ 45780 w 202190"/>
              <a:gd name="connsiteY173" fmla="*/ 72310 h 238886"/>
              <a:gd name="connsiteX174" fmla="*/ 44818 w 202190"/>
              <a:gd name="connsiteY174" fmla="*/ 70084 h 238886"/>
              <a:gd name="connsiteX175" fmla="*/ 45419 w 202190"/>
              <a:gd name="connsiteY175" fmla="*/ 68159 h 238886"/>
              <a:gd name="connsiteX176" fmla="*/ 43915 w 202190"/>
              <a:gd name="connsiteY176" fmla="*/ 65813 h 238886"/>
              <a:gd name="connsiteX177" fmla="*/ 44156 w 202190"/>
              <a:gd name="connsiteY177" fmla="*/ 64369 h 238886"/>
              <a:gd name="connsiteX178" fmla="*/ 47043 w 202190"/>
              <a:gd name="connsiteY178" fmla="*/ 63166 h 238886"/>
              <a:gd name="connsiteX179" fmla="*/ 48247 w 202190"/>
              <a:gd name="connsiteY179" fmla="*/ 60940 h 238886"/>
              <a:gd name="connsiteX180" fmla="*/ 50112 w 202190"/>
              <a:gd name="connsiteY180" fmla="*/ 60398 h 238886"/>
              <a:gd name="connsiteX181" fmla="*/ 52759 w 202190"/>
              <a:gd name="connsiteY181" fmla="*/ 60579 h 238886"/>
              <a:gd name="connsiteX182" fmla="*/ 55466 w 202190"/>
              <a:gd name="connsiteY182" fmla="*/ 54984 h 238886"/>
              <a:gd name="connsiteX183" fmla="*/ 56789 w 202190"/>
              <a:gd name="connsiteY183" fmla="*/ 48969 h 238886"/>
              <a:gd name="connsiteX184" fmla="*/ 57631 w 202190"/>
              <a:gd name="connsiteY184" fmla="*/ 43314 h 238886"/>
              <a:gd name="connsiteX185" fmla="*/ 57812 w 202190"/>
              <a:gd name="connsiteY185" fmla="*/ 34711 h 238886"/>
              <a:gd name="connsiteX186" fmla="*/ 57571 w 202190"/>
              <a:gd name="connsiteY186" fmla="*/ 29658 h 238886"/>
              <a:gd name="connsiteX187" fmla="*/ 56849 w 202190"/>
              <a:gd name="connsiteY187" fmla="*/ 24183 h 238886"/>
              <a:gd name="connsiteX188" fmla="*/ 54804 w 202190"/>
              <a:gd name="connsiteY188" fmla="*/ 12994 h 238886"/>
              <a:gd name="connsiteX189" fmla="*/ 53601 w 202190"/>
              <a:gd name="connsiteY189" fmla="*/ 11490 h 238886"/>
              <a:gd name="connsiteX190" fmla="*/ 55044 w 202190"/>
              <a:gd name="connsiteY190" fmla="*/ 10467 h 238886"/>
              <a:gd name="connsiteX191" fmla="*/ 56669 w 202190"/>
              <a:gd name="connsiteY191" fmla="*/ 10949 h 238886"/>
              <a:gd name="connsiteX192" fmla="*/ 57631 w 202190"/>
              <a:gd name="connsiteY192" fmla="*/ 13054 h 238886"/>
              <a:gd name="connsiteX193" fmla="*/ 56368 w 202190"/>
              <a:gd name="connsiteY193" fmla="*/ 14257 h 238886"/>
              <a:gd name="connsiteX194" fmla="*/ 56729 w 202190"/>
              <a:gd name="connsiteY194" fmla="*/ 16243 h 238886"/>
              <a:gd name="connsiteX195" fmla="*/ 57932 w 202190"/>
              <a:gd name="connsiteY195" fmla="*/ 17025 h 238886"/>
              <a:gd name="connsiteX196" fmla="*/ 59015 w 202190"/>
              <a:gd name="connsiteY196" fmla="*/ 16182 h 238886"/>
              <a:gd name="connsiteX197" fmla="*/ 61241 w 202190"/>
              <a:gd name="connsiteY197" fmla="*/ 17807 h 238886"/>
              <a:gd name="connsiteX198" fmla="*/ 61842 w 202190"/>
              <a:gd name="connsiteY198" fmla="*/ 18950 h 238886"/>
              <a:gd name="connsiteX199" fmla="*/ 66294 w 202190"/>
              <a:gd name="connsiteY199" fmla="*/ 24244 h 238886"/>
              <a:gd name="connsiteX200" fmla="*/ 66053 w 202190"/>
              <a:gd name="connsiteY200" fmla="*/ 26530 h 238886"/>
              <a:gd name="connsiteX201" fmla="*/ 67256 w 202190"/>
              <a:gd name="connsiteY201" fmla="*/ 27552 h 238886"/>
              <a:gd name="connsiteX202" fmla="*/ 68460 w 202190"/>
              <a:gd name="connsiteY202" fmla="*/ 27131 h 238886"/>
              <a:gd name="connsiteX203" fmla="*/ 69362 w 202190"/>
              <a:gd name="connsiteY203" fmla="*/ 28455 h 238886"/>
              <a:gd name="connsiteX204" fmla="*/ 71588 w 202190"/>
              <a:gd name="connsiteY204" fmla="*/ 30139 h 238886"/>
              <a:gd name="connsiteX205" fmla="*/ 73754 w 202190"/>
              <a:gd name="connsiteY205" fmla="*/ 29718 h 238886"/>
              <a:gd name="connsiteX206" fmla="*/ 74235 w 202190"/>
              <a:gd name="connsiteY206" fmla="*/ 28094 h 238886"/>
              <a:gd name="connsiteX207" fmla="*/ 71949 w 202190"/>
              <a:gd name="connsiteY207" fmla="*/ 25687 h 238886"/>
              <a:gd name="connsiteX208" fmla="*/ 71468 w 202190"/>
              <a:gd name="connsiteY208" fmla="*/ 24183 h 238886"/>
              <a:gd name="connsiteX209" fmla="*/ 72972 w 202190"/>
              <a:gd name="connsiteY209" fmla="*/ 24424 h 238886"/>
              <a:gd name="connsiteX210" fmla="*/ 74295 w 202190"/>
              <a:gd name="connsiteY210" fmla="*/ 23943 h 238886"/>
              <a:gd name="connsiteX211" fmla="*/ 77303 w 202190"/>
              <a:gd name="connsiteY211" fmla="*/ 25086 h 238886"/>
              <a:gd name="connsiteX212" fmla="*/ 82657 w 202190"/>
              <a:gd name="connsiteY212" fmla="*/ 24785 h 238886"/>
              <a:gd name="connsiteX213" fmla="*/ 86507 w 202190"/>
              <a:gd name="connsiteY213" fmla="*/ 22860 h 238886"/>
              <a:gd name="connsiteX214" fmla="*/ 87710 w 202190"/>
              <a:gd name="connsiteY214" fmla="*/ 25086 h 238886"/>
              <a:gd name="connsiteX215" fmla="*/ 88793 w 202190"/>
              <a:gd name="connsiteY215" fmla="*/ 25808 h 238886"/>
              <a:gd name="connsiteX216" fmla="*/ 90417 w 202190"/>
              <a:gd name="connsiteY216" fmla="*/ 28635 h 238886"/>
              <a:gd name="connsiteX217" fmla="*/ 93606 w 202190"/>
              <a:gd name="connsiteY217" fmla="*/ 29237 h 238886"/>
              <a:gd name="connsiteX218" fmla="*/ 96433 w 202190"/>
              <a:gd name="connsiteY218" fmla="*/ 28334 h 238886"/>
              <a:gd name="connsiteX219" fmla="*/ 97035 w 202190"/>
              <a:gd name="connsiteY219" fmla="*/ 25687 h 238886"/>
              <a:gd name="connsiteX220" fmla="*/ 98418 w 202190"/>
              <a:gd name="connsiteY220" fmla="*/ 24965 h 238886"/>
              <a:gd name="connsiteX221" fmla="*/ 101065 w 202190"/>
              <a:gd name="connsiteY221" fmla="*/ 26530 h 238886"/>
              <a:gd name="connsiteX222" fmla="*/ 104254 w 202190"/>
              <a:gd name="connsiteY222" fmla="*/ 26951 h 238886"/>
              <a:gd name="connsiteX223" fmla="*/ 106901 w 202190"/>
              <a:gd name="connsiteY223" fmla="*/ 25687 h 238886"/>
              <a:gd name="connsiteX224" fmla="*/ 109668 w 202190"/>
              <a:gd name="connsiteY224" fmla="*/ 25266 h 238886"/>
              <a:gd name="connsiteX225" fmla="*/ 114902 w 202190"/>
              <a:gd name="connsiteY225" fmla="*/ 23040 h 238886"/>
              <a:gd name="connsiteX226" fmla="*/ 115984 w 202190"/>
              <a:gd name="connsiteY226" fmla="*/ 21236 h 238886"/>
              <a:gd name="connsiteX227" fmla="*/ 101186 w 202190"/>
              <a:gd name="connsiteY227" fmla="*/ 20033 h 238886"/>
              <a:gd name="connsiteX228" fmla="*/ 102569 w 202190"/>
              <a:gd name="connsiteY228" fmla="*/ 20454 h 238886"/>
              <a:gd name="connsiteX229" fmla="*/ 99682 w 202190"/>
              <a:gd name="connsiteY229" fmla="*/ 20514 h 238886"/>
              <a:gd name="connsiteX230" fmla="*/ 101186 w 202190"/>
              <a:gd name="connsiteY230" fmla="*/ 20033 h 238886"/>
              <a:gd name="connsiteX231" fmla="*/ 57391 w 202190"/>
              <a:gd name="connsiteY231" fmla="*/ 4933 h 238886"/>
              <a:gd name="connsiteX232" fmla="*/ 56609 w 202190"/>
              <a:gd name="connsiteY232" fmla="*/ 5234 h 238886"/>
              <a:gd name="connsiteX233" fmla="*/ 55947 w 202190"/>
              <a:gd name="connsiteY233" fmla="*/ 3790 h 238886"/>
              <a:gd name="connsiteX234" fmla="*/ 54804 w 202190"/>
              <a:gd name="connsiteY234" fmla="*/ 3188 h 238886"/>
              <a:gd name="connsiteX235" fmla="*/ 54202 w 202190"/>
              <a:gd name="connsiteY235" fmla="*/ 1444 h 238886"/>
              <a:gd name="connsiteX236" fmla="*/ 55405 w 202190"/>
              <a:gd name="connsiteY236" fmla="*/ 1203 h 238886"/>
              <a:gd name="connsiteX237" fmla="*/ 56127 w 202190"/>
              <a:gd name="connsiteY237" fmla="*/ 0 h 238886"/>
              <a:gd name="connsiteX238" fmla="*/ 56609 w 202190"/>
              <a:gd name="connsiteY238" fmla="*/ 3730 h 238886"/>
              <a:gd name="connsiteX239" fmla="*/ 57391 w 202190"/>
              <a:gd name="connsiteY239" fmla="*/ 4933 h 238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202190" h="238886">
                <a:moveTo>
                  <a:pt x="115924" y="21115"/>
                </a:moveTo>
                <a:lnTo>
                  <a:pt x="121820" y="20394"/>
                </a:lnTo>
                <a:lnTo>
                  <a:pt x="124587" y="21416"/>
                </a:lnTo>
                <a:lnTo>
                  <a:pt x="125730" y="22619"/>
                </a:lnTo>
                <a:lnTo>
                  <a:pt x="127715" y="25928"/>
                </a:lnTo>
                <a:lnTo>
                  <a:pt x="129400" y="30380"/>
                </a:lnTo>
                <a:lnTo>
                  <a:pt x="127414" y="37178"/>
                </a:lnTo>
                <a:lnTo>
                  <a:pt x="126813" y="38982"/>
                </a:lnTo>
                <a:lnTo>
                  <a:pt x="128678" y="42111"/>
                </a:lnTo>
                <a:lnTo>
                  <a:pt x="130783" y="45239"/>
                </a:lnTo>
                <a:lnTo>
                  <a:pt x="131986" y="46322"/>
                </a:lnTo>
                <a:lnTo>
                  <a:pt x="132829" y="47344"/>
                </a:lnTo>
                <a:lnTo>
                  <a:pt x="134152" y="47705"/>
                </a:lnTo>
                <a:lnTo>
                  <a:pt x="139566" y="49149"/>
                </a:lnTo>
                <a:lnTo>
                  <a:pt x="141792" y="49871"/>
                </a:lnTo>
                <a:lnTo>
                  <a:pt x="144499" y="50472"/>
                </a:lnTo>
                <a:lnTo>
                  <a:pt x="154305" y="47465"/>
                </a:lnTo>
                <a:lnTo>
                  <a:pt x="160922" y="45840"/>
                </a:lnTo>
                <a:lnTo>
                  <a:pt x="165976" y="47705"/>
                </a:lnTo>
                <a:lnTo>
                  <a:pt x="167239" y="48126"/>
                </a:lnTo>
                <a:lnTo>
                  <a:pt x="168322" y="49811"/>
                </a:lnTo>
                <a:lnTo>
                  <a:pt x="174157" y="55827"/>
                </a:lnTo>
                <a:lnTo>
                  <a:pt x="174458" y="56428"/>
                </a:lnTo>
                <a:lnTo>
                  <a:pt x="176082" y="58413"/>
                </a:lnTo>
                <a:lnTo>
                  <a:pt x="177887" y="59917"/>
                </a:lnTo>
                <a:lnTo>
                  <a:pt x="179271" y="61000"/>
                </a:lnTo>
                <a:lnTo>
                  <a:pt x="183181" y="67377"/>
                </a:lnTo>
                <a:lnTo>
                  <a:pt x="183421" y="67738"/>
                </a:lnTo>
                <a:lnTo>
                  <a:pt x="187031" y="70746"/>
                </a:lnTo>
                <a:lnTo>
                  <a:pt x="189918" y="73272"/>
                </a:lnTo>
                <a:lnTo>
                  <a:pt x="191242" y="77784"/>
                </a:lnTo>
                <a:lnTo>
                  <a:pt x="191422" y="78205"/>
                </a:lnTo>
                <a:lnTo>
                  <a:pt x="190881" y="83800"/>
                </a:lnTo>
                <a:lnTo>
                  <a:pt x="191122" y="84101"/>
                </a:lnTo>
                <a:lnTo>
                  <a:pt x="193047" y="87530"/>
                </a:lnTo>
                <a:lnTo>
                  <a:pt x="193949" y="94267"/>
                </a:lnTo>
                <a:lnTo>
                  <a:pt x="196115" y="98779"/>
                </a:lnTo>
                <a:lnTo>
                  <a:pt x="195874" y="104193"/>
                </a:lnTo>
                <a:lnTo>
                  <a:pt x="194370" y="107622"/>
                </a:lnTo>
                <a:lnTo>
                  <a:pt x="194791" y="113217"/>
                </a:lnTo>
                <a:lnTo>
                  <a:pt x="195333" y="115202"/>
                </a:lnTo>
                <a:lnTo>
                  <a:pt x="195814" y="116706"/>
                </a:lnTo>
                <a:lnTo>
                  <a:pt x="194611" y="120978"/>
                </a:lnTo>
                <a:lnTo>
                  <a:pt x="192505" y="124226"/>
                </a:lnTo>
                <a:lnTo>
                  <a:pt x="191904" y="126993"/>
                </a:lnTo>
                <a:lnTo>
                  <a:pt x="193949" y="133250"/>
                </a:lnTo>
                <a:lnTo>
                  <a:pt x="194069" y="137461"/>
                </a:lnTo>
                <a:lnTo>
                  <a:pt x="193167" y="142093"/>
                </a:lnTo>
                <a:lnTo>
                  <a:pt x="190159" y="148049"/>
                </a:lnTo>
                <a:lnTo>
                  <a:pt x="189016" y="151538"/>
                </a:lnTo>
                <a:lnTo>
                  <a:pt x="189317" y="156110"/>
                </a:lnTo>
                <a:lnTo>
                  <a:pt x="189558" y="156350"/>
                </a:lnTo>
                <a:lnTo>
                  <a:pt x="187873" y="158155"/>
                </a:lnTo>
                <a:lnTo>
                  <a:pt x="185106" y="159839"/>
                </a:lnTo>
                <a:lnTo>
                  <a:pt x="184143" y="162246"/>
                </a:lnTo>
                <a:lnTo>
                  <a:pt x="184925" y="166397"/>
                </a:lnTo>
                <a:lnTo>
                  <a:pt x="186129" y="169405"/>
                </a:lnTo>
                <a:lnTo>
                  <a:pt x="187993" y="171450"/>
                </a:lnTo>
                <a:lnTo>
                  <a:pt x="189076" y="173255"/>
                </a:lnTo>
                <a:lnTo>
                  <a:pt x="191122" y="176022"/>
                </a:lnTo>
                <a:lnTo>
                  <a:pt x="193167" y="177827"/>
                </a:lnTo>
                <a:lnTo>
                  <a:pt x="195994" y="182880"/>
                </a:lnTo>
                <a:lnTo>
                  <a:pt x="196897" y="183482"/>
                </a:lnTo>
                <a:lnTo>
                  <a:pt x="198762" y="183121"/>
                </a:lnTo>
                <a:lnTo>
                  <a:pt x="202191" y="183361"/>
                </a:lnTo>
                <a:lnTo>
                  <a:pt x="201228" y="187211"/>
                </a:lnTo>
                <a:lnTo>
                  <a:pt x="200025" y="187211"/>
                </a:lnTo>
                <a:lnTo>
                  <a:pt x="199243" y="189618"/>
                </a:lnTo>
                <a:lnTo>
                  <a:pt x="196536" y="188054"/>
                </a:lnTo>
                <a:lnTo>
                  <a:pt x="195393" y="187933"/>
                </a:lnTo>
                <a:lnTo>
                  <a:pt x="194130" y="190941"/>
                </a:lnTo>
                <a:lnTo>
                  <a:pt x="193648" y="194731"/>
                </a:lnTo>
                <a:lnTo>
                  <a:pt x="191061" y="192926"/>
                </a:lnTo>
                <a:lnTo>
                  <a:pt x="186850" y="195032"/>
                </a:lnTo>
                <a:lnTo>
                  <a:pt x="185106" y="195152"/>
                </a:lnTo>
                <a:lnTo>
                  <a:pt x="184324" y="196175"/>
                </a:lnTo>
                <a:lnTo>
                  <a:pt x="182700" y="196175"/>
                </a:lnTo>
                <a:lnTo>
                  <a:pt x="184564" y="188114"/>
                </a:lnTo>
                <a:lnTo>
                  <a:pt x="183782" y="188114"/>
                </a:lnTo>
                <a:lnTo>
                  <a:pt x="178188" y="186730"/>
                </a:lnTo>
                <a:lnTo>
                  <a:pt x="178308" y="190099"/>
                </a:lnTo>
                <a:lnTo>
                  <a:pt x="176022" y="189497"/>
                </a:lnTo>
                <a:lnTo>
                  <a:pt x="176022" y="189979"/>
                </a:lnTo>
                <a:lnTo>
                  <a:pt x="171630" y="189257"/>
                </a:lnTo>
                <a:lnTo>
                  <a:pt x="171029" y="191603"/>
                </a:lnTo>
                <a:lnTo>
                  <a:pt x="170187" y="191362"/>
                </a:lnTo>
                <a:lnTo>
                  <a:pt x="169525" y="192204"/>
                </a:lnTo>
                <a:lnTo>
                  <a:pt x="168803" y="195513"/>
                </a:lnTo>
                <a:lnTo>
                  <a:pt x="169946" y="196536"/>
                </a:lnTo>
                <a:lnTo>
                  <a:pt x="169525" y="198280"/>
                </a:lnTo>
                <a:lnTo>
                  <a:pt x="168683" y="198882"/>
                </a:lnTo>
                <a:lnTo>
                  <a:pt x="168322" y="200326"/>
                </a:lnTo>
                <a:lnTo>
                  <a:pt x="169525" y="201168"/>
                </a:lnTo>
                <a:lnTo>
                  <a:pt x="168081" y="201168"/>
                </a:lnTo>
                <a:lnTo>
                  <a:pt x="167059" y="202973"/>
                </a:lnTo>
                <a:lnTo>
                  <a:pt x="166276" y="202852"/>
                </a:lnTo>
                <a:lnTo>
                  <a:pt x="164953" y="205800"/>
                </a:lnTo>
                <a:lnTo>
                  <a:pt x="163810" y="206402"/>
                </a:lnTo>
                <a:lnTo>
                  <a:pt x="158275" y="205138"/>
                </a:lnTo>
                <a:lnTo>
                  <a:pt x="157854" y="206402"/>
                </a:lnTo>
                <a:lnTo>
                  <a:pt x="156230" y="208267"/>
                </a:lnTo>
                <a:lnTo>
                  <a:pt x="154485" y="208387"/>
                </a:lnTo>
                <a:lnTo>
                  <a:pt x="150094" y="207304"/>
                </a:lnTo>
                <a:lnTo>
                  <a:pt x="149252" y="206703"/>
                </a:lnTo>
                <a:lnTo>
                  <a:pt x="149733" y="204477"/>
                </a:lnTo>
                <a:lnTo>
                  <a:pt x="147026" y="203695"/>
                </a:lnTo>
                <a:lnTo>
                  <a:pt x="147627" y="201048"/>
                </a:lnTo>
                <a:lnTo>
                  <a:pt x="145101" y="200266"/>
                </a:lnTo>
                <a:lnTo>
                  <a:pt x="145702" y="197619"/>
                </a:lnTo>
                <a:lnTo>
                  <a:pt x="143055" y="196957"/>
                </a:lnTo>
                <a:lnTo>
                  <a:pt x="143657" y="194310"/>
                </a:lnTo>
                <a:lnTo>
                  <a:pt x="133009" y="191904"/>
                </a:lnTo>
                <a:lnTo>
                  <a:pt x="133611" y="189257"/>
                </a:lnTo>
                <a:lnTo>
                  <a:pt x="130964" y="188595"/>
                </a:lnTo>
                <a:lnTo>
                  <a:pt x="131565" y="185888"/>
                </a:lnTo>
                <a:lnTo>
                  <a:pt x="100524" y="178248"/>
                </a:lnTo>
                <a:lnTo>
                  <a:pt x="88913" y="175601"/>
                </a:lnTo>
                <a:lnTo>
                  <a:pt x="88071" y="178789"/>
                </a:lnTo>
                <a:lnTo>
                  <a:pt x="85304" y="191783"/>
                </a:lnTo>
                <a:lnTo>
                  <a:pt x="79469" y="215606"/>
                </a:lnTo>
                <a:lnTo>
                  <a:pt x="60880" y="210914"/>
                </a:lnTo>
                <a:lnTo>
                  <a:pt x="56067" y="209710"/>
                </a:lnTo>
                <a:lnTo>
                  <a:pt x="50593" y="208507"/>
                </a:lnTo>
                <a:lnTo>
                  <a:pt x="37839" y="205319"/>
                </a:lnTo>
                <a:lnTo>
                  <a:pt x="31523" y="231066"/>
                </a:lnTo>
                <a:lnTo>
                  <a:pt x="39343" y="232992"/>
                </a:lnTo>
                <a:lnTo>
                  <a:pt x="37839" y="238887"/>
                </a:lnTo>
                <a:lnTo>
                  <a:pt x="11971" y="232149"/>
                </a:lnTo>
                <a:lnTo>
                  <a:pt x="902" y="229563"/>
                </a:lnTo>
                <a:lnTo>
                  <a:pt x="0" y="228359"/>
                </a:lnTo>
                <a:lnTo>
                  <a:pt x="1925" y="223547"/>
                </a:lnTo>
                <a:lnTo>
                  <a:pt x="3128" y="222344"/>
                </a:lnTo>
                <a:lnTo>
                  <a:pt x="5655" y="221140"/>
                </a:lnTo>
                <a:lnTo>
                  <a:pt x="9866" y="212117"/>
                </a:lnTo>
                <a:lnTo>
                  <a:pt x="11731" y="207304"/>
                </a:lnTo>
                <a:lnTo>
                  <a:pt x="13295" y="202130"/>
                </a:lnTo>
                <a:lnTo>
                  <a:pt x="13536" y="199303"/>
                </a:lnTo>
                <a:lnTo>
                  <a:pt x="13054" y="198521"/>
                </a:lnTo>
                <a:lnTo>
                  <a:pt x="14077" y="197318"/>
                </a:lnTo>
                <a:lnTo>
                  <a:pt x="17686" y="187753"/>
                </a:lnTo>
                <a:lnTo>
                  <a:pt x="19190" y="180895"/>
                </a:lnTo>
                <a:lnTo>
                  <a:pt x="18950" y="177045"/>
                </a:lnTo>
                <a:lnTo>
                  <a:pt x="18348" y="176503"/>
                </a:lnTo>
                <a:lnTo>
                  <a:pt x="14438" y="175902"/>
                </a:lnTo>
                <a:lnTo>
                  <a:pt x="14558" y="175420"/>
                </a:lnTo>
                <a:lnTo>
                  <a:pt x="18589" y="174819"/>
                </a:lnTo>
                <a:lnTo>
                  <a:pt x="19792" y="173736"/>
                </a:lnTo>
                <a:lnTo>
                  <a:pt x="22198" y="168201"/>
                </a:lnTo>
                <a:lnTo>
                  <a:pt x="24845" y="160200"/>
                </a:lnTo>
                <a:lnTo>
                  <a:pt x="25206" y="156711"/>
                </a:lnTo>
                <a:lnTo>
                  <a:pt x="24665" y="152981"/>
                </a:lnTo>
                <a:lnTo>
                  <a:pt x="25928" y="150575"/>
                </a:lnTo>
                <a:lnTo>
                  <a:pt x="25086" y="149252"/>
                </a:lnTo>
                <a:lnTo>
                  <a:pt x="27733" y="147988"/>
                </a:lnTo>
                <a:lnTo>
                  <a:pt x="28876" y="145582"/>
                </a:lnTo>
                <a:lnTo>
                  <a:pt x="31523" y="139386"/>
                </a:lnTo>
                <a:lnTo>
                  <a:pt x="32485" y="135897"/>
                </a:lnTo>
                <a:lnTo>
                  <a:pt x="31823" y="134453"/>
                </a:lnTo>
                <a:lnTo>
                  <a:pt x="33027" y="131866"/>
                </a:lnTo>
                <a:lnTo>
                  <a:pt x="38020" y="118270"/>
                </a:lnTo>
                <a:lnTo>
                  <a:pt x="39343" y="113458"/>
                </a:lnTo>
                <a:lnTo>
                  <a:pt x="40727" y="106239"/>
                </a:lnTo>
                <a:lnTo>
                  <a:pt x="40546" y="105036"/>
                </a:lnTo>
                <a:lnTo>
                  <a:pt x="38802" y="102629"/>
                </a:lnTo>
                <a:lnTo>
                  <a:pt x="38321" y="100945"/>
                </a:lnTo>
                <a:lnTo>
                  <a:pt x="39163" y="99621"/>
                </a:lnTo>
                <a:lnTo>
                  <a:pt x="38561" y="98539"/>
                </a:lnTo>
                <a:lnTo>
                  <a:pt x="37117" y="98599"/>
                </a:lnTo>
                <a:lnTo>
                  <a:pt x="37358" y="97396"/>
                </a:lnTo>
                <a:lnTo>
                  <a:pt x="39764" y="95591"/>
                </a:lnTo>
                <a:lnTo>
                  <a:pt x="43314" y="85544"/>
                </a:lnTo>
                <a:lnTo>
                  <a:pt x="43855" y="81755"/>
                </a:lnTo>
                <a:lnTo>
                  <a:pt x="44457" y="80551"/>
                </a:lnTo>
                <a:lnTo>
                  <a:pt x="45780" y="72310"/>
                </a:lnTo>
                <a:lnTo>
                  <a:pt x="44818" y="70084"/>
                </a:lnTo>
                <a:lnTo>
                  <a:pt x="45419" y="68159"/>
                </a:lnTo>
                <a:lnTo>
                  <a:pt x="43915" y="65813"/>
                </a:lnTo>
                <a:lnTo>
                  <a:pt x="44156" y="64369"/>
                </a:lnTo>
                <a:lnTo>
                  <a:pt x="47043" y="63166"/>
                </a:lnTo>
                <a:lnTo>
                  <a:pt x="48247" y="60940"/>
                </a:lnTo>
                <a:lnTo>
                  <a:pt x="50112" y="60398"/>
                </a:lnTo>
                <a:lnTo>
                  <a:pt x="52759" y="60579"/>
                </a:lnTo>
                <a:lnTo>
                  <a:pt x="55466" y="54984"/>
                </a:lnTo>
                <a:lnTo>
                  <a:pt x="56789" y="48969"/>
                </a:lnTo>
                <a:lnTo>
                  <a:pt x="57631" y="43314"/>
                </a:lnTo>
                <a:lnTo>
                  <a:pt x="57812" y="34711"/>
                </a:lnTo>
                <a:lnTo>
                  <a:pt x="57571" y="29658"/>
                </a:lnTo>
                <a:lnTo>
                  <a:pt x="56849" y="24183"/>
                </a:lnTo>
                <a:lnTo>
                  <a:pt x="54804" y="12994"/>
                </a:lnTo>
                <a:lnTo>
                  <a:pt x="53601" y="11490"/>
                </a:lnTo>
                <a:lnTo>
                  <a:pt x="55044" y="10467"/>
                </a:lnTo>
                <a:lnTo>
                  <a:pt x="56669" y="10949"/>
                </a:lnTo>
                <a:lnTo>
                  <a:pt x="57631" y="13054"/>
                </a:lnTo>
                <a:lnTo>
                  <a:pt x="56368" y="14257"/>
                </a:lnTo>
                <a:lnTo>
                  <a:pt x="56729" y="16243"/>
                </a:lnTo>
                <a:lnTo>
                  <a:pt x="57932" y="17025"/>
                </a:lnTo>
                <a:lnTo>
                  <a:pt x="59015" y="16182"/>
                </a:lnTo>
                <a:lnTo>
                  <a:pt x="61241" y="17807"/>
                </a:lnTo>
                <a:lnTo>
                  <a:pt x="61842" y="18950"/>
                </a:lnTo>
                <a:lnTo>
                  <a:pt x="66294" y="24244"/>
                </a:lnTo>
                <a:lnTo>
                  <a:pt x="66053" y="26530"/>
                </a:lnTo>
                <a:lnTo>
                  <a:pt x="67256" y="27552"/>
                </a:lnTo>
                <a:lnTo>
                  <a:pt x="68460" y="27131"/>
                </a:lnTo>
                <a:lnTo>
                  <a:pt x="69362" y="28455"/>
                </a:lnTo>
                <a:lnTo>
                  <a:pt x="71588" y="30139"/>
                </a:lnTo>
                <a:lnTo>
                  <a:pt x="73754" y="29718"/>
                </a:lnTo>
                <a:lnTo>
                  <a:pt x="74235" y="28094"/>
                </a:lnTo>
                <a:lnTo>
                  <a:pt x="71949" y="25687"/>
                </a:lnTo>
                <a:lnTo>
                  <a:pt x="71468" y="24183"/>
                </a:lnTo>
                <a:lnTo>
                  <a:pt x="72972" y="24424"/>
                </a:lnTo>
                <a:lnTo>
                  <a:pt x="74295" y="23943"/>
                </a:lnTo>
                <a:lnTo>
                  <a:pt x="77303" y="25086"/>
                </a:lnTo>
                <a:lnTo>
                  <a:pt x="82657" y="24785"/>
                </a:lnTo>
                <a:lnTo>
                  <a:pt x="86507" y="22860"/>
                </a:lnTo>
                <a:lnTo>
                  <a:pt x="87710" y="25086"/>
                </a:lnTo>
                <a:lnTo>
                  <a:pt x="88793" y="25808"/>
                </a:lnTo>
                <a:lnTo>
                  <a:pt x="90417" y="28635"/>
                </a:lnTo>
                <a:lnTo>
                  <a:pt x="93606" y="29237"/>
                </a:lnTo>
                <a:lnTo>
                  <a:pt x="96433" y="28334"/>
                </a:lnTo>
                <a:lnTo>
                  <a:pt x="97035" y="25687"/>
                </a:lnTo>
                <a:lnTo>
                  <a:pt x="98418" y="24965"/>
                </a:lnTo>
                <a:lnTo>
                  <a:pt x="101065" y="26530"/>
                </a:lnTo>
                <a:lnTo>
                  <a:pt x="104254" y="26951"/>
                </a:lnTo>
                <a:lnTo>
                  <a:pt x="106901" y="25687"/>
                </a:lnTo>
                <a:lnTo>
                  <a:pt x="109668" y="25266"/>
                </a:lnTo>
                <a:lnTo>
                  <a:pt x="114902" y="23040"/>
                </a:lnTo>
                <a:lnTo>
                  <a:pt x="115984" y="21236"/>
                </a:lnTo>
                <a:moveTo>
                  <a:pt x="101186" y="20033"/>
                </a:moveTo>
                <a:lnTo>
                  <a:pt x="102569" y="20454"/>
                </a:lnTo>
                <a:lnTo>
                  <a:pt x="99682" y="20514"/>
                </a:lnTo>
                <a:lnTo>
                  <a:pt x="101186" y="20033"/>
                </a:lnTo>
                <a:moveTo>
                  <a:pt x="57391" y="4933"/>
                </a:moveTo>
                <a:lnTo>
                  <a:pt x="56609" y="5234"/>
                </a:lnTo>
                <a:lnTo>
                  <a:pt x="55947" y="3790"/>
                </a:lnTo>
                <a:lnTo>
                  <a:pt x="54804" y="3188"/>
                </a:lnTo>
                <a:lnTo>
                  <a:pt x="54202" y="1444"/>
                </a:lnTo>
                <a:lnTo>
                  <a:pt x="55405" y="1203"/>
                </a:lnTo>
                <a:lnTo>
                  <a:pt x="56127" y="0"/>
                </a:lnTo>
                <a:lnTo>
                  <a:pt x="56609" y="3730"/>
                </a:lnTo>
                <a:lnTo>
                  <a:pt x="57391" y="4933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" name="Freeform: Shape 327" title="OR-2">
            <a:extLst>
              <a:ext uri="{FF2B5EF4-FFF2-40B4-BE49-F238E27FC236}">
                <a16:creationId xmlns:a16="http://schemas.microsoft.com/office/drawing/2014/main" id="{68B31C58-3FF5-F932-CB82-41639D7B9721}"/>
              </a:ext>
            </a:extLst>
          </p:cNvPr>
          <p:cNvSpPr/>
          <p:nvPr/>
        </p:nvSpPr>
        <p:spPr>
          <a:xfrm>
            <a:off x="1757991" y="2636157"/>
            <a:ext cx="904836" cy="622010"/>
          </a:xfrm>
          <a:custGeom>
            <a:avLst/>
            <a:gdLst>
              <a:gd name="connsiteX0" fmla="*/ 176323 w 1132532"/>
              <a:gd name="connsiteY0" fmla="*/ 648502 h 806236"/>
              <a:gd name="connsiteX1" fmla="*/ 174939 w 1132532"/>
              <a:gd name="connsiteY1" fmla="*/ 648261 h 806236"/>
              <a:gd name="connsiteX2" fmla="*/ 172112 w 1132532"/>
              <a:gd name="connsiteY2" fmla="*/ 647660 h 806236"/>
              <a:gd name="connsiteX3" fmla="*/ 166998 w 1132532"/>
              <a:gd name="connsiteY3" fmla="*/ 646457 h 806236"/>
              <a:gd name="connsiteX4" fmla="*/ 164351 w 1132532"/>
              <a:gd name="connsiteY4" fmla="*/ 645975 h 806236"/>
              <a:gd name="connsiteX5" fmla="*/ 162065 w 1132532"/>
              <a:gd name="connsiteY5" fmla="*/ 645494 h 806236"/>
              <a:gd name="connsiteX6" fmla="*/ 161825 w 1132532"/>
              <a:gd name="connsiteY6" fmla="*/ 645374 h 806236"/>
              <a:gd name="connsiteX7" fmla="*/ 156290 w 1132532"/>
              <a:gd name="connsiteY7" fmla="*/ 644050 h 806236"/>
              <a:gd name="connsiteX8" fmla="*/ 153703 w 1132532"/>
              <a:gd name="connsiteY8" fmla="*/ 643449 h 806236"/>
              <a:gd name="connsiteX9" fmla="*/ 151177 w 1132532"/>
              <a:gd name="connsiteY9" fmla="*/ 642847 h 806236"/>
              <a:gd name="connsiteX10" fmla="*/ 149131 w 1132532"/>
              <a:gd name="connsiteY10" fmla="*/ 642366 h 806236"/>
              <a:gd name="connsiteX11" fmla="*/ 145823 w 1132532"/>
              <a:gd name="connsiteY11" fmla="*/ 641644 h 806236"/>
              <a:gd name="connsiteX12" fmla="*/ 143657 w 1132532"/>
              <a:gd name="connsiteY12" fmla="*/ 641163 h 806236"/>
              <a:gd name="connsiteX13" fmla="*/ 135776 w 1132532"/>
              <a:gd name="connsiteY13" fmla="*/ 639298 h 806236"/>
              <a:gd name="connsiteX14" fmla="*/ 130362 w 1132532"/>
              <a:gd name="connsiteY14" fmla="*/ 637975 h 806236"/>
              <a:gd name="connsiteX15" fmla="*/ 128257 w 1132532"/>
              <a:gd name="connsiteY15" fmla="*/ 637553 h 806236"/>
              <a:gd name="connsiteX16" fmla="*/ 122842 w 1132532"/>
              <a:gd name="connsiteY16" fmla="*/ 636350 h 806236"/>
              <a:gd name="connsiteX17" fmla="*/ 117789 w 1132532"/>
              <a:gd name="connsiteY17" fmla="*/ 635027 h 806236"/>
              <a:gd name="connsiteX18" fmla="*/ 112977 w 1132532"/>
              <a:gd name="connsiteY18" fmla="*/ 633583 h 806236"/>
              <a:gd name="connsiteX19" fmla="*/ 108765 w 1132532"/>
              <a:gd name="connsiteY19" fmla="*/ 632079 h 806236"/>
              <a:gd name="connsiteX20" fmla="*/ 104374 w 1132532"/>
              <a:gd name="connsiteY20" fmla="*/ 630695 h 806236"/>
              <a:gd name="connsiteX21" fmla="*/ 98960 w 1132532"/>
              <a:gd name="connsiteY21" fmla="*/ 630034 h 806236"/>
              <a:gd name="connsiteX22" fmla="*/ 93666 w 1132532"/>
              <a:gd name="connsiteY22" fmla="*/ 629011 h 806236"/>
              <a:gd name="connsiteX23" fmla="*/ 76461 w 1132532"/>
              <a:gd name="connsiteY23" fmla="*/ 625883 h 806236"/>
              <a:gd name="connsiteX24" fmla="*/ 63106 w 1132532"/>
              <a:gd name="connsiteY24" fmla="*/ 622273 h 806236"/>
              <a:gd name="connsiteX25" fmla="*/ 56007 w 1132532"/>
              <a:gd name="connsiteY25" fmla="*/ 620529 h 806236"/>
              <a:gd name="connsiteX26" fmla="*/ 55225 w 1132532"/>
              <a:gd name="connsiteY26" fmla="*/ 620288 h 806236"/>
              <a:gd name="connsiteX27" fmla="*/ 53901 w 1132532"/>
              <a:gd name="connsiteY27" fmla="*/ 619987 h 806236"/>
              <a:gd name="connsiteX28" fmla="*/ 50954 w 1132532"/>
              <a:gd name="connsiteY28" fmla="*/ 619326 h 806236"/>
              <a:gd name="connsiteX29" fmla="*/ 47104 w 1132532"/>
              <a:gd name="connsiteY29" fmla="*/ 618363 h 806236"/>
              <a:gd name="connsiteX30" fmla="*/ 38982 w 1132532"/>
              <a:gd name="connsiteY30" fmla="*/ 616558 h 806236"/>
              <a:gd name="connsiteX31" fmla="*/ 34170 w 1132532"/>
              <a:gd name="connsiteY31" fmla="*/ 616318 h 806236"/>
              <a:gd name="connsiteX32" fmla="*/ 24605 w 1132532"/>
              <a:gd name="connsiteY32" fmla="*/ 613490 h 806236"/>
              <a:gd name="connsiteX33" fmla="*/ 16543 w 1132532"/>
              <a:gd name="connsiteY33" fmla="*/ 611685 h 806236"/>
              <a:gd name="connsiteX34" fmla="*/ 16243 w 1132532"/>
              <a:gd name="connsiteY34" fmla="*/ 611685 h 806236"/>
              <a:gd name="connsiteX35" fmla="*/ 16062 w 1132532"/>
              <a:gd name="connsiteY35" fmla="*/ 611625 h 806236"/>
              <a:gd name="connsiteX36" fmla="*/ 15641 w 1132532"/>
              <a:gd name="connsiteY36" fmla="*/ 611505 h 806236"/>
              <a:gd name="connsiteX37" fmla="*/ 13355 w 1132532"/>
              <a:gd name="connsiteY37" fmla="*/ 611084 h 806236"/>
              <a:gd name="connsiteX38" fmla="*/ 11851 w 1132532"/>
              <a:gd name="connsiteY38" fmla="*/ 610603 h 806236"/>
              <a:gd name="connsiteX39" fmla="*/ 11370 w 1132532"/>
              <a:gd name="connsiteY39" fmla="*/ 609520 h 806236"/>
              <a:gd name="connsiteX40" fmla="*/ 11490 w 1132532"/>
              <a:gd name="connsiteY40" fmla="*/ 607474 h 806236"/>
              <a:gd name="connsiteX41" fmla="*/ 10287 w 1132532"/>
              <a:gd name="connsiteY41" fmla="*/ 606392 h 806236"/>
              <a:gd name="connsiteX42" fmla="*/ 11490 w 1132532"/>
              <a:gd name="connsiteY42" fmla="*/ 603925 h 806236"/>
              <a:gd name="connsiteX43" fmla="*/ 10768 w 1132532"/>
              <a:gd name="connsiteY43" fmla="*/ 603384 h 806236"/>
              <a:gd name="connsiteX44" fmla="*/ 10347 w 1132532"/>
              <a:gd name="connsiteY44" fmla="*/ 600556 h 806236"/>
              <a:gd name="connsiteX45" fmla="*/ 11911 w 1132532"/>
              <a:gd name="connsiteY45" fmla="*/ 599534 h 806236"/>
              <a:gd name="connsiteX46" fmla="*/ 12152 w 1132532"/>
              <a:gd name="connsiteY46" fmla="*/ 598210 h 806236"/>
              <a:gd name="connsiteX47" fmla="*/ 14678 w 1132532"/>
              <a:gd name="connsiteY47" fmla="*/ 596165 h 806236"/>
              <a:gd name="connsiteX48" fmla="*/ 16002 w 1132532"/>
              <a:gd name="connsiteY48" fmla="*/ 593638 h 806236"/>
              <a:gd name="connsiteX49" fmla="*/ 15461 w 1132532"/>
              <a:gd name="connsiteY49" fmla="*/ 591593 h 806236"/>
              <a:gd name="connsiteX50" fmla="*/ 15641 w 1132532"/>
              <a:gd name="connsiteY50" fmla="*/ 589487 h 806236"/>
              <a:gd name="connsiteX51" fmla="*/ 14979 w 1132532"/>
              <a:gd name="connsiteY51" fmla="*/ 587562 h 806236"/>
              <a:gd name="connsiteX52" fmla="*/ 15400 w 1132532"/>
              <a:gd name="connsiteY52" fmla="*/ 586179 h 806236"/>
              <a:gd name="connsiteX53" fmla="*/ 14498 w 1132532"/>
              <a:gd name="connsiteY53" fmla="*/ 585818 h 806236"/>
              <a:gd name="connsiteX54" fmla="*/ 13235 w 1132532"/>
              <a:gd name="connsiteY54" fmla="*/ 583592 h 806236"/>
              <a:gd name="connsiteX55" fmla="*/ 14017 w 1132532"/>
              <a:gd name="connsiteY55" fmla="*/ 582569 h 806236"/>
              <a:gd name="connsiteX56" fmla="*/ 15701 w 1132532"/>
              <a:gd name="connsiteY56" fmla="*/ 581967 h 806236"/>
              <a:gd name="connsiteX57" fmla="*/ 16604 w 1132532"/>
              <a:gd name="connsiteY57" fmla="*/ 580945 h 806236"/>
              <a:gd name="connsiteX58" fmla="*/ 19010 w 1132532"/>
              <a:gd name="connsiteY58" fmla="*/ 580584 h 806236"/>
              <a:gd name="connsiteX59" fmla="*/ 21055 w 1132532"/>
              <a:gd name="connsiteY59" fmla="*/ 578779 h 806236"/>
              <a:gd name="connsiteX60" fmla="*/ 21657 w 1132532"/>
              <a:gd name="connsiteY60" fmla="*/ 576012 h 806236"/>
              <a:gd name="connsiteX61" fmla="*/ 20875 w 1132532"/>
              <a:gd name="connsiteY61" fmla="*/ 574628 h 806236"/>
              <a:gd name="connsiteX62" fmla="*/ 21837 w 1132532"/>
              <a:gd name="connsiteY62" fmla="*/ 572222 h 806236"/>
              <a:gd name="connsiteX63" fmla="*/ 22499 w 1132532"/>
              <a:gd name="connsiteY63" fmla="*/ 571981 h 806236"/>
              <a:gd name="connsiteX64" fmla="*/ 23281 w 1132532"/>
              <a:gd name="connsiteY64" fmla="*/ 570417 h 806236"/>
              <a:gd name="connsiteX65" fmla="*/ 26409 w 1132532"/>
              <a:gd name="connsiteY65" fmla="*/ 570116 h 806236"/>
              <a:gd name="connsiteX66" fmla="*/ 26891 w 1132532"/>
              <a:gd name="connsiteY66" fmla="*/ 566808 h 806236"/>
              <a:gd name="connsiteX67" fmla="*/ 24484 w 1132532"/>
              <a:gd name="connsiteY67" fmla="*/ 565003 h 806236"/>
              <a:gd name="connsiteX68" fmla="*/ 25026 w 1132532"/>
              <a:gd name="connsiteY68" fmla="*/ 564341 h 806236"/>
              <a:gd name="connsiteX69" fmla="*/ 25026 w 1132532"/>
              <a:gd name="connsiteY69" fmla="*/ 561454 h 806236"/>
              <a:gd name="connsiteX70" fmla="*/ 24123 w 1132532"/>
              <a:gd name="connsiteY70" fmla="*/ 560912 h 806236"/>
              <a:gd name="connsiteX71" fmla="*/ 24183 w 1132532"/>
              <a:gd name="connsiteY71" fmla="*/ 558626 h 806236"/>
              <a:gd name="connsiteX72" fmla="*/ 22980 w 1132532"/>
              <a:gd name="connsiteY72" fmla="*/ 555859 h 806236"/>
              <a:gd name="connsiteX73" fmla="*/ 23341 w 1132532"/>
              <a:gd name="connsiteY73" fmla="*/ 554776 h 806236"/>
              <a:gd name="connsiteX74" fmla="*/ 22319 w 1132532"/>
              <a:gd name="connsiteY74" fmla="*/ 553693 h 806236"/>
              <a:gd name="connsiteX75" fmla="*/ 23943 w 1132532"/>
              <a:gd name="connsiteY75" fmla="*/ 551467 h 806236"/>
              <a:gd name="connsiteX76" fmla="*/ 23341 w 1132532"/>
              <a:gd name="connsiteY76" fmla="*/ 550084 h 806236"/>
              <a:gd name="connsiteX77" fmla="*/ 21476 w 1132532"/>
              <a:gd name="connsiteY77" fmla="*/ 549603 h 806236"/>
              <a:gd name="connsiteX78" fmla="*/ 20273 w 1132532"/>
              <a:gd name="connsiteY78" fmla="*/ 548460 h 806236"/>
              <a:gd name="connsiteX79" fmla="*/ 19732 w 1132532"/>
              <a:gd name="connsiteY79" fmla="*/ 545813 h 806236"/>
              <a:gd name="connsiteX80" fmla="*/ 20213 w 1132532"/>
              <a:gd name="connsiteY80" fmla="*/ 544008 h 806236"/>
              <a:gd name="connsiteX81" fmla="*/ 18649 w 1132532"/>
              <a:gd name="connsiteY81" fmla="*/ 542143 h 806236"/>
              <a:gd name="connsiteX82" fmla="*/ 17506 w 1132532"/>
              <a:gd name="connsiteY82" fmla="*/ 542504 h 806236"/>
              <a:gd name="connsiteX83" fmla="*/ 14618 w 1132532"/>
              <a:gd name="connsiteY83" fmla="*/ 542384 h 806236"/>
              <a:gd name="connsiteX84" fmla="*/ 13114 w 1132532"/>
              <a:gd name="connsiteY84" fmla="*/ 540158 h 806236"/>
              <a:gd name="connsiteX85" fmla="*/ 13114 w 1132532"/>
              <a:gd name="connsiteY85" fmla="*/ 539015 h 806236"/>
              <a:gd name="connsiteX86" fmla="*/ 11129 w 1132532"/>
              <a:gd name="connsiteY86" fmla="*/ 539496 h 806236"/>
              <a:gd name="connsiteX87" fmla="*/ 6317 w 1132532"/>
              <a:gd name="connsiteY87" fmla="*/ 537691 h 806236"/>
              <a:gd name="connsiteX88" fmla="*/ 842 w 1132532"/>
              <a:gd name="connsiteY88" fmla="*/ 536428 h 806236"/>
              <a:gd name="connsiteX89" fmla="*/ 0 w 1132532"/>
              <a:gd name="connsiteY89" fmla="*/ 534082 h 806236"/>
              <a:gd name="connsiteX90" fmla="*/ 481 w 1132532"/>
              <a:gd name="connsiteY90" fmla="*/ 531796 h 806236"/>
              <a:gd name="connsiteX91" fmla="*/ 120 w 1132532"/>
              <a:gd name="connsiteY91" fmla="*/ 531014 h 806236"/>
              <a:gd name="connsiteX92" fmla="*/ 1684 w 1132532"/>
              <a:gd name="connsiteY92" fmla="*/ 528186 h 806236"/>
              <a:gd name="connsiteX93" fmla="*/ 5113 w 1132532"/>
              <a:gd name="connsiteY93" fmla="*/ 526983 h 806236"/>
              <a:gd name="connsiteX94" fmla="*/ 6076 w 1132532"/>
              <a:gd name="connsiteY94" fmla="*/ 525660 h 806236"/>
              <a:gd name="connsiteX95" fmla="*/ 5956 w 1132532"/>
              <a:gd name="connsiteY95" fmla="*/ 523013 h 806236"/>
              <a:gd name="connsiteX96" fmla="*/ 6978 w 1132532"/>
              <a:gd name="connsiteY96" fmla="*/ 521810 h 806236"/>
              <a:gd name="connsiteX97" fmla="*/ 8121 w 1132532"/>
              <a:gd name="connsiteY97" fmla="*/ 521388 h 806236"/>
              <a:gd name="connsiteX98" fmla="*/ 9926 w 1132532"/>
              <a:gd name="connsiteY98" fmla="*/ 514170 h 806236"/>
              <a:gd name="connsiteX99" fmla="*/ 8903 w 1132532"/>
              <a:gd name="connsiteY99" fmla="*/ 512966 h 806236"/>
              <a:gd name="connsiteX100" fmla="*/ 9625 w 1132532"/>
              <a:gd name="connsiteY100" fmla="*/ 511703 h 806236"/>
              <a:gd name="connsiteX101" fmla="*/ 12633 w 1132532"/>
              <a:gd name="connsiteY101" fmla="*/ 511402 h 806236"/>
              <a:gd name="connsiteX102" fmla="*/ 12633 w 1132532"/>
              <a:gd name="connsiteY102" fmla="*/ 512124 h 806236"/>
              <a:gd name="connsiteX103" fmla="*/ 14438 w 1132532"/>
              <a:gd name="connsiteY103" fmla="*/ 513147 h 806236"/>
              <a:gd name="connsiteX104" fmla="*/ 18288 w 1132532"/>
              <a:gd name="connsiteY104" fmla="*/ 512966 h 806236"/>
              <a:gd name="connsiteX105" fmla="*/ 19491 w 1132532"/>
              <a:gd name="connsiteY105" fmla="*/ 513387 h 806236"/>
              <a:gd name="connsiteX106" fmla="*/ 20394 w 1132532"/>
              <a:gd name="connsiteY106" fmla="*/ 514711 h 806236"/>
              <a:gd name="connsiteX107" fmla="*/ 25687 w 1132532"/>
              <a:gd name="connsiteY107" fmla="*/ 514831 h 806236"/>
              <a:gd name="connsiteX108" fmla="*/ 26891 w 1132532"/>
              <a:gd name="connsiteY108" fmla="*/ 513628 h 806236"/>
              <a:gd name="connsiteX109" fmla="*/ 28455 w 1132532"/>
              <a:gd name="connsiteY109" fmla="*/ 512966 h 806236"/>
              <a:gd name="connsiteX110" fmla="*/ 28214 w 1132532"/>
              <a:gd name="connsiteY110" fmla="*/ 511342 h 806236"/>
              <a:gd name="connsiteX111" fmla="*/ 31041 w 1132532"/>
              <a:gd name="connsiteY111" fmla="*/ 508033 h 806236"/>
              <a:gd name="connsiteX112" fmla="*/ 32726 w 1132532"/>
              <a:gd name="connsiteY112" fmla="*/ 507071 h 806236"/>
              <a:gd name="connsiteX113" fmla="*/ 32425 w 1132532"/>
              <a:gd name="connsiteY113" fmla="*/ 504785 h 806236"/>
              <a:gd name="connsiteX114" fmla="*/ 34531 w 1132532"/>
              <a:gd name="connsiteY114" fmla="*/ 502619 h 806236"/>
              <a:gd name="connsiteX115" fmla="*/ 35012 w 1132532"/>
              <a:gd name="connsiteY115" fmla="*/ 500814 h 806236"/>
              <a:gd name="connsiteX116" fmla="*/ 38140 w 1132532"/>
              <a:gd name="connsiteY116" fmla="*/ 499431 h 806236"/>
              <a:gd name="connsiteX117" fmla="*/ 38922 w 1132532"/>
              <a:gd name="connsiteY117" fmla="*/ 497446 h 806236"/>
              <a:gd name="connsiteX118" fmla="*/ 40005 w 1132532"/>
              <a:gd name="connsiteY118" fmla="*/ 497145 h 806236"/>
              <a:gd name="connsiteX119" fmla="*/ 40486 w 1132532"/>
              <a:gd name="connsiteY119" fmla="*/ 495160 h 806236"/>
              <a:gd name="connsiteX120" fmla="*/ 39283 w 1132532"/>
              <a:gd name="connsiteY120" fmla="*/ 493716 h 806236"/>
              <a:gd name="connsiteX121" fmla="*/ 39764 w 1132532"/>
              <a:gd name="connsiteY121" fmla="*/ 492513 h 806236"/>
              <a:gd name="connsiteX122" fmla="*/ 50412 w 1132532"/>
              <a:gd name="connsiteY122" fmla="*/ 481865 h 806236"/>
              <a:gd name="connsiteX123" fmla="*/ 53721 w 1132532"/>
              <a:gd name="connsiteY123" fmla="*/ 478737 h 806236"/>
              <a:gd name="connsiteX124" fmla="*/ 54443 w 1132532"/>
              <a:gd name="connsiteY124" fmla="*/ 476691 h 806236"/>
              <a:gd name="connsiteX125" fmla="*/ 55646 w 1132532"/>
              <a:gd name="connsiteY125" fmla="*/ 475127 h 806236"/>
              <a:gd name="connsiteX126" fmla="*/ 57872 w 1132532"/>
              <a:gd name="connsiteY126" fmla="*/ 473322 h 806236"/>
              <a:gd name="connsiteX127" fmla="*/ 59195 w 1132532"/>
              <a:gd name="connsiteY127" fmla="*/ 470555 h 806236"/>
              <a:gd name="connsiteX128" fmla="*/ 60880 w 1132532"/>
              <a:gd name="connsiteY128" fmla="*/ 469773 h 806236"/>
              <a:gd name="connsiteX129" fmla="*/ 62083 w 1132532"/>
              <a:gd name="connsiteY129" fmla="*/ 468089 h 806236"/>
              <a:gd name="connsiteX130" fmla="*/ 59797 w 1132532"/>
              <a:gd name="connsiteY130" fmla="*/ 468510 h 806236"/>
              <a:gd name="connsiteX131" fmla="*/ 58594 w 1132532"/>
              <a:gd name="connsiteY131" fmla="*/ 466705 h 806236"/>
              <a:gd name="connsiteX132" fmla="*/ 57691 w 1132532"/>
              <a:gd name="connsiteY132" fmla="*/ 466524 h 806236"/>
              <a:gd name="connsiteX133" fmla="*/ 53901 w 1132532"/>
              <a:gd name="connsiteY133" fmla="*/ 463276 h 806236"/>
              <a:gd name="connsiteX134" fmla="*/ 52638 w 1132532"/>
              <a:gd name="connsiteY134" fmla="*/ 463396 h 806236"/>
              <a:gd name="connsiteX135" fmla="*/ 50593 w 1132532"/>
              <a:gd name="connsiteY135" fmla="*/ 464780 h 806236"/>
              <a:gd name="connsiteX136" fmla="*/ 49450 w 1132532"/>
              <a:gd name="connsiteY136" fmla="*/ 464359 h 806236"/>
              <a:gd name="connsiteX137" fmla="*/ 51134 w 1132532"/>
              <a:gd name="connsiteY137" fmla="*/ 457741 h 806236"/>
              <a:gd name="connsiteX138" fmla="*/ 49931 w 1132532"/>
              <a:gd name="connsiteY138" fmla="*/ 457441 h 806236"/>
              <a:gd name="connsiteX139" fmla="*/ 51435 w 1132532"/>
              <a:gd name="connsiteY139" fmla="*/ 452026 h 806236"/>
              <a:gd name="connsiteX140" fmla="*/ 54022 w 1132532"/>
              <a:gd name="connsiteY140" fmla="*/ 441679 h 806236"/>
              <a:gd name="connsiteX141" fmla="*/ 54383 w 1132532"/>
              <a:gd name="connsiteY141" fmla="*/ 439092 h 806236"/>
              <a:gd name="connsiteX142" fmla="*/ 56368 w 1132532"/>
              <a:gd name="connsiteY142" fmla="*/ 431332 h 806236"/>
              <a:gd name="connsiteX143" fmla="*/ 59496 w 1132532"/>
              <a:gd name="connsiteY143" fmla="*/ 432355 h 806236"/>
              <a:gd name="connsiteX144" fmla="*/ 63286 w 1132532"/>
              <a:gd name="connsiteY144" fmla="*/ 432896 h 806236"/>
              <a:gd name="connsiteX145" fmla="*/ 66474 w 1132532"/>
              <a:gd name="connsiteY145" fmla="*/ 432174 h 806236"/>
              <a:gd name="connsiteX146" fmla="*/ 69843 w 1132532"/>
              <a:gd name="connsiteY146" fmla="*/ 430009 h 806236"/>
              <a:gd name="connsiteX147" fmla="*/ 70024 w 1132532"/>
              <a:gd name="connsiteY147" fmla="*/ 429166 h 806236"/>
              <a:gd name="connsiteX148" fmla="*/ 74235 w 1132532"/>
              <a:gd name="connsiteY148" fmla="*/ 427061 h 806236"/>
              <a:gd name="connsiteX149" fmla="*/ 75257 w 1132532"/>
              <a:gd name="connsiteY149" fmla="*/ 427061 h 806236"/>
              <a:gd name="connsiteX150" fmla="*/ 78145 w 1132532"/>
              <a:gd name="connsiteY150" fmla="*/ 424655 h 806236"/>
              <a:gd name="connsiteX151" fmla="*/ 80732 w 1132532"/>
              <a:gd name="connsiteY151" fmla="*/ 421827 h 806236"/>
              <a:gd name="connsiteX152" fmla="*/ 81454 w 1132532"/>
              <a:gd name="connsiteY152" fmla="*/ 421466 h 806236"/>
              <a:gd name="connsiteX153" fmla="*/ 83559 w 1132532"/>
              <a:gd name="connsiteY153" fmla="*/ 418699 h 806236"/>
              <a:gd name="connsiteX154" fmla="*/ 86026 w 1132532"/>
              <a:gd name="connsiteY154" fmla="*/ 418338 h 806236"/>
              <a:gd name="connsiteX155" fmla="*/ 86748 w 1132532"/>
              <a:gd name="connsiteY155" fmla="*/ 419421 h 806236"/>
              <a:gd name="connsiteX156" fmla="*/ 90778 w 1132532"/>
              <a:gd name="connsiteY156" fmla="*/ 419240 h 806236"/>
              <a:gd name="connsiteX157" fmla="*/ 93786 w 1132532"/>
              <a:gd name="connsiteY157" fmla="*/ 418278 h 806236"/>
              <a:gd name="connsiteX158" fmla="*/ 97035 w 1132532"/>
              <a:gd name="connsiteY158" fmla="*/ 415450 h 806236"/>
              <a:gd name="connsiteX159" fmla="*/ 99742 w 1132532"/>
              <a:gd name="connsiteY159" fmla="*/ 414789 h 806236"/>
              <a:gd name="connsiteX160" fmla="*/ 106359 w 1132532"/>
              <a:gd name="connsiteY160" fmla="*/ 414067 h 806236"/>
              <a:gd name="connsiteX161" fmla="*/ 107141 w 1132532"/>
              <a:gd name="connsiteY161" fmla="*/ 414789 h 806236"/>
              <a:gd name="connsiteX162" fmla="*/ 107863 w 1132532"/>
              <a:gd name="connsiteY162" fmla="*/ 417195 h 806236"/>
              <a:gd name="connsiteX163" fmla="*/ 111834 w 1132532"/>
              <a:gd name="connsiteY163" fmla="*/ 416894 h 806236"/>
              <a:gd name="connsiteX164" fmla="*/ 111533 w 1132532"/>
              <a:gd name="connsiteY164" fmla="*/ 417857 h 806236"/>
              <a:gd name="connsiteX165" fmla="*/ 114420 w 1132532"/>
              <a:gd name="connsiteY165" fmla="*/ 418940 h 806236"/>
              <a:gd name="connsiteX166" fmla="*/ 114962 w 1132532"/>
              <a:gd name="connsiteY166" fmla="*/ 420684 h 806236"/>
              <a:gd name="connsiteX167" fmla="*/ 116165 w 1132532"/>
              <a:gd name="connsiteY167" fmla="*/ 422910 h 806236"/>
              <a:gd name="connsiteX168" fmla="*/ 117970 w 1132532"/>
              <a:gd name="connsiteY168" fmla="*/ 424294 h 806236"/>
              <a:gd name="connsiteX169" fmla="*/ 119474 w 1132532"/>
              <a:gd name="connsiteY169" fmla="*/ 424534 h 806236"/>
              <a:gd name="connsiteX170" fmla="*/ 120617 w 1132532"/>
              <a:gd name="connsiteY170" fmla="*/ 422729 h 806236"/>
              <a:gd name="connsiteX171" fmla="*/ 121699 w 1132532"/>
              <a:gd name="connsiteY171" fmla="*/ 422549 h 806236"/>
              <a:gd name="connsiteX172" fmla="*/ 122722 w 1132532"/>
              <a:gd name="connsiteY172" fmla="*/ 427061 h 806236"/>
              <a:gd name="connsiteX173" fmla="*/ 123504 w 1132532"/>
              <a:gd name="connsiteY173" fmla="*/ 426941 h 806236"/>
              <a:gd name="connsiteX174" fmla="*/ 122722 w 1132532"/>
              <a:gd name="connsiteY174" fmla="*/ 425136 h 806236"/>
              <a:gd name="connsiteX175" fmla="*/ 122722 w 1132532"/>
              <a:gd name="connsiteY175" fmla="*/ 423151 h 806236"/>
              <a:gd name="connsiteX176" fmla="*/ 123324 w 1132532"/>
              <a:gd name="connsiteY176" fmla="*/ 421045 h 806236"/>
              <a:gd name="connsiteX177" fmla="*/ 125369 w 1132532"/>
              <a:gd name="connsiteY177" fmla="*/ 419782 h 806236"/>
              <a:gd name="connsiteX178" fmla="*/ 124767 w 1132532"/>
              <a:gd name="connsiteY178" fmla="*/ 417195 h 806236"/>
              <a:gd name="connsiteX179" fmla="*/ 125610 w 1132532"/>
              <a:gd name="connsiteY179" fmla="*/ 413164 h 806236"/>
              <a:gd name="connsiteX180" fmla="*/ 125971 w 1132532"/>
              <a:gd name="connsiteY180" fmla="*/ 413225 h 806236"/>
              <a:gd name="connsiteX181" fmla="*/ 126572 w 1132532"/>
              <a:gd name="connsiteY181" fmla="*/ 410457 h 806236"/>
              <a:gd name="connsiteX182" fmla="*/ 126332 w 1132532"/>
              <a:gd name="connsiteY182" fmla="*/ 408953 h 806236"/>
              <a:gd name="connsiteX183" fmla="*/ 127354 w 1132532"/>
              <a:gd name="connsiteY183" fmla="*/ 407931 h 806236"/>
              <a:gd name="connsiteX184" fmla="*/ 127174 w 1132532"/>
              <a:gd name="connsiteY184" fmla="*/ 406547 h 806236"/>
              <a:gd name="connsiteX185" fmla="*/ 131625 w 1132532"/>
              <a:gd name="connsiteY185" fmla="*/ 404141 h 806236"/>
              <a:gd name="connsiteX186" fmla="*/ 135957 w 1132532"/>
              <a:gd name="connsiteY186" fmla="*/ 403900 h 806236"/>
              <a:gd name="connsiteX187" fmla="*/ 138965 w 1132532"/>
              <a:gd name="connsiteY187" fmla="*/ 404261 h 806236"/>
              <a:gd name="connsiteX188" fmla="*/ 144259 w 1132532"/>
              <a:gd name="connsiteY188" fmla="*/ 405765 h 806236"/>
              <a:gd name="connsiteX189" fmla="*/ 145402 w 1132532"/>
              <a:gd name="connsiteY189" fmla="*/ 406848 h 806236"/>
              <a:gd name="connsiteX190" fmla="*/ 146484 w 1132532"/>
              <a:gd name="connsiteY190" fmla="*/ 406246 h 806236"/>
              <a:gd name="connsiteX191" fmla="*/ 149131 w 1132532"/>
              <a:gd name="connsiteY191" fmla="*/ 406547 h 806236"/>
              <a:gd name="connsiteX192" fmla="*/ 150154 w 1132532"/>
              <a:gd name="connsiteY192" fmla="*/ 407269 h 806236"/>
              <a:gd name="connsiteX193" fmla="*/ 154185 w 1132532"/>
              <a:gd name="connsiteY193" fmla="*/ 408231 h 806236"/>
              <a:gd name="connsiteX194" fmla="*/ 159298 w 1132532"/>
              <a:gd name="connsiteY194" fmla="*/ 406728 h 806236"/>
              <a:gd name="connsiteX195" fmla="*/ 160501 w 1132532"/>
              <a:gd name="connsiteY195" fmla="*/ 404923 h 806236"/>
              <a:gd name="connsiteX196" fmla="*/ 169645 w 1132532"/>
              <a:gd name="connsiteY196" fmla="*/ 400170 h 806236"/>
              <a:gd name="connsiteX197" fmla="*/ 169886 w 1132532"/>
              <a:gd name="connsiteY197" fmla="*/ 399208 h 806236"/>
              <a:gd name="connsiteX198" fmla="*/ 171630 w 1132532"/>
              <a:gd name="connsiteY198" fmla="*/ 399809 h 806236"/>
              <a:gd name="connsiteX199" fmla="*/ 172473 w 1132532"/>
              <a:gd name="connsiteY199" fmla="*/ 399749 h 806236"/>
              <a:gd name="connsiteX200" fmla="*/ 175240 w 1132532"/>
              <a:gd name="connsiteY200" fmla="*/ 401674 h 806236"/>
              <a:gd name="connsiteX201" fmla="*/ 177646 w 1132532"/>
              <a:gd name="connsiteY201" fmla="*/ 402877 h 806236"/>
              <a:gd name="connsiteX202" fmla="*/ 180233 w 1132532"/>
              <a:gd name="connsiteY202" fmla="*/ 402155 h 806236"/>
              <a:gd name="connsiteX203" fmla="*/ 182278 w 1132532"/>
              <a:gd name="connsiteY203" fmla="*/ 402516 h 806236"/>
              <a:gd name="connsiteX204" fmla="*/ 185948 w 1132532"/>
              <a:gd name="connsiteY204" fmla="*/ 400351 h 806236"/>
              <a:gd name="connsiteX205" fmla="*/ 185527 w 1132532"/>
              <a:gd name="connsiteY205" fmla="*/ 399990 h 806236"/>
              <a:gd name="connsiteX206" fmla="*/ 187693 w 1132532"/>
              <a:gd name="connsiteY206" fmla="*/ 399268 h 806236"/>
              <a:gd name="connsiteX207" fmla="*/ 188414 w 1132532"/>
              <a:gd name="connsiteY207" fmla="*/ 398245 h 806236"/>
              <a:gd name="connsiteX208" fmla="*/ 186129 w 1132532"/>
              <a:gd name="connsiteY208" fmla="*/ 395839 h 806236"/>
              <a:gd name="connsiteX209" fmla="*/ 186189 w 1132532"/>
              <a:gd name="connsiteY209" fmla="*/ 394876 h 806236"/>
              <a:gd name="connsiteX210" fmla="*/ 182399 w 1132532"/>
              <a:gd name="connsiteY210" fmla="*/ 391869 h 806236"/>
              <a:gd name="connsiteX211" fmla="*/ 181978 w 1132532"/>
              <a:gd name="connsiteY211" fmla="*/ 389943 h 806236"/>
              <a:gd name="connsiteX212" fmla="*/ 180654 w 1132532"/>
              <a:gd name="connsiteY212" fmla="*/ 389582 h 806236"/>
              <a:gd name="connsiteX213" fmla="*/ 183421 w 1132532"/>
              <a:gd name="connsiteY213" fmla="*/ 389041 h 806236"/>
              <a:gd name="connsiteX214" fmla="*/ 184625 w 1132532"/>
              <a:gd name="connsiteY214" fmla="*/ 385853 h 806236"/>
              <a:gd name="connsiteX215" fmla="*/ 181978 w 1132532"/>
              <a:gd name="connsiteY215" fmla="*/ 381942 h 806236"/>
              <a:gd name="connsiteX216" fmla="*/ 183060 w 1132532"/>
              <a:gd name="connsiteY216" fmla="*/ 380017 h 806236"/>
              <a:gd name="connsiteX217" fmla="*/ 184203 w 1132532"/>
              <a:gd name="connsiteY217" fmla="*/ 379897 h 806236"/>
              <a:gd name="connsiteX218" fmla="*/ 186550 w 1132532"/>
              <a:gd name="connsiteY218" fmla="*/ 380499 h 806236"/>
              <a:gd name="connsiteX219" fmla="*/ 187873 w 1132532"/>
              <a:gd name="connsiteY219" fmla="*/ 375084 h 806236"/>
              <a:gd name="connsiteX220" fmla="*/ 190279 w 1132532"/>
              <a:gd name="connsiteY220" fmla="*/ 375626 h 806236"/>
              <a:gd name="connsiteX221" fmla="*/ 191122 w 1132532"/>
              <a:gd name="connsiteY221" fmla="*/ 372618 h 806236"/>
              <a:gd name="connsiteX222" fmla="*/ 193708 w 1132532"/>
              <a:gd name="connsiteY222" fmla="*/ 373400 h 806236"/>
              <a:gd name="connsiteX223" fmla="*/ 194190 w 1132532"/>
              <a:gd name="connsiteY223" fmla="*/ 371295 h 806236"/>
              <a:gd name="connsiteX224" fmla="*/ 196115 w 1132532"/>
              <a:gd name="connsiteY224" fmla="*/ 371295 h 806236"/>
              <a:gd name="connsiteX225" fmla="*/ 196716 w 1132532"/>
              <a:gd name="connsiteY225" fmla="*/ 370332 h 806236"/>
              <a:gd name="connsiteX226" fmla="*/ 197739 w 1132532"/>
              <a:gd name="connsiteY226" fmla="*/ 365700 h 806236"/>
              <a:gd name="connsiteX227" fmla="*/ 199243 w 1132532"/>
              <a:gd name="connsiteY227" fmla="*/ 366061 h 806236"/>
              <a:gd name="connsiteX228" fmla="*/ 199845 w 1132532"/>
              <a:gd name="connsiteY228" fmla="*/ 363294 h 806236"/>
              <a:gd name="connsiteX229" fmla="*/ 201529 w 1132532"/>
              <a:gd name="connsiteY229" fmla="*/ 363594 h 806236"/>
              <a:gd name="connsiteX230" fmla="*/ 202130 w 1132532"/>
              <a:gd name="connsiteY230" fmla="*/ 360947 h 806236"/>
              <a:gd name="connsiteX231" fmla="*/ 204417 w 1132532"/>
              <a:gd name="connsiteY231" fmla="*/ 361549 h 806236"/>
              <a:gd name="connsiteX232" fmla="*/ 204898 w 1132532"/>
              <a:gd name="connsiteY232" fmla="*/ 359443 h 806236"/>
              <a:gd name="connsiteX233" fmla="*/ 215125 w 1132532"/>
              <a:gd name="connsiteY233" fmla="*/ 361970 h 806236"/>
              <a:gd name="connsiteX234" fmla="*/ 225051 w 1132532"/>
              <a:gd name="connsiteY234" fmla="*/ 364196 h 806236"/>
              <a:gd name="connsiteX235" fmla="*/ 221622 w 1132532"/>
              <a:gd name="connsiteY235" fmla="*/ 379055 h 806236"/>
              <a:gd name="connsiteX236" fmla="*/ 237503 w 1132532"/>
              <a:gd name="connsiteY236" fmla="*/ 382664 h 806236"/>
              <a:gd name="connsiteX237" fmla="*/ 237503 w 1132532"/>
              <a:gd name="connsiteY237" fmla="*/ 382364 h 806236"/>
              <a:gd name="connsiteX238" fmla="*/ 252783 w 1132532"/>
              <a:gd name="connsiteY238" fmla="*/ 385853 h 806236"/>
              <a:gd name="connsiteX239" fmla="*/ 252904 w 1132532"/>
              <a:gd name="connsiteY239" fmla="*/ 385612 h 806236"/>
              <a:gd name="connsiteX240" fmla="*/ 284667 w 1132532"/>
              <a:gd name="connsiteY240" fmla="*/ 393012 h 806236"/>
              <a:gd name="connsiteX241" fmla="*/ 284547 w 1132532"/>
              <a:gd name="connsiteY241" fmla="*/ 393252 h 806236"/>
              <a:gd name="connsiteX242" fmla="*/ 303075 w 1132532"/>
              <a:gd name="connsiteY242" fmla="*/ 397523 h 806236"/>
              <a:gd name="connsiteX243" fmla="*/ 302354 w 1132532"/>
              <a:gd name="connsiteY243" fmla="*/ 396440 h 806236"/>
              <a:gd name="connsiteX244" fmla="*/ 301150 w 1132532"/>
              <a:gd name="connsiteY244" fmla="*/ 396621 h 806236"/>
              <a:gd name="connsiteX245" fmla="*/ 300549 w 1132532"/>
              <a:gd name="connsiteY245" fmla="*/ 395538 h 806236"/>
              <a:gd name="connsiteX246" fmla="*/ 301933 w 1132532"/>
              <a:gd name="connsiteY246" fmla="*/ 394395 h 806236"/>
              <a:gd name="connsiteX247" fmla="*/ 302835 w 1132532"/>
              <a:gd name="connsiteY247" fmla="*/ 394576 h 806236"/>
              <a:gd name="connsiteX248" fmla="*/ 303136 w 1132532"/>
              <a:gd name="connsiteY248" fmla="*/ 392350 h 806236"/>
              <a:gd name="connsiteX249" fmla="*/ 303797 w 1132532"/>
              <a:gd name="connsiteY249" fmla="*/ 392229 h 806236"/>
              <a:gd name="connsiteX250" fmla="*/ 305121 w 1132532"/>
              <a:gd name="connsiteY250" fmla="*/ 389222 h 806236"/>
              <a:gd name="connsiteX251" fmla="*/ 305001 w 1132532"/>
              <a:gd name="connsiteY251" fmla="*/ 388199 h 806236"/>
              <a:gd name="connsiteX252" fmla="*/ 305963 w 1132532"/>
              <a:gd name="connsiteY252" fmla="*/ 387176 h 806236"/>
              <a:gd name="connsiteX253" fmla="*/ 305963 w 1132532"/>
              <a:gd name="connsiteY253" fmla="*/ 384469 h 806236"/>
              <a:gd name="connsiteX254" fmla="*/ 304459 w 1132532"/>
              <a:gd name="connsiteY254" fmla="*/ 383567 h 806236"/>
              <a:gd name="connsiteX255" fmla="*/ 304218 w 1132532"/>
              <a:gd name="connsiteY255" fmla="*/ 382063 h 806236"/>
              <a:gd name="connsiteX256" fmla="*/ 305843 w 1132532"/>
              <a:gd name="connsiteY256" fmla="*/ 380739 h 806236"/>
              <a:gd name="connsiteX257" fmla="*/ 305843 w 1132532"/>
              <a:gd name="connsiteY257" fmla="*/ 379235 h 806236"/>
              <a:gd name="connsiteX258" fmla="*/ 307046 w 1132532"/>
              <a:gd name="connsiteY258" fmla="*/ 378032 h 806236"/>
              <a:gd name="connsiteX259" fmla="*/ 308129 w 1132532"/>
              <a:gd name="connsiteY259" fmla="*/ 375867 h 806236"/>
              <a:gd name="connsiteX260" fmla="*/ 310294 w 1132532"/>
              <a:gd name="connsiteY260" fmla="*/ 375325 h 806236"/>
              <a:gd name="connsiteX261" fmla="*/ 312580 w 1132532"/>
              <a:gd name="connsiteY261" fmla="*/ 373520 h 806236"/>
              <a:gd name="connsiteX262" fmla="*/ 314145 w 1132532"/>
              <a:gd name="connsiteY262" fmla="*/ 372919 h 806236"/>
              <a:gd name="connsiteX263" fmla="*/ 315468 w 1132532"/>
              <a:gd name="connsiteY263" fmla="*/ 373580 h 806236"/>
              <a:gd name="connsiteX264" fmla="*/ 317092 w 1132532"/>
              <a:gd name="connsiteY264" fmla="*/ 373520 h 806236"/>
              <a:gd name="connsiteX265" fmla="*/ 317333 w 1132532"/>
              <a:gd name="connsiteY265" fmla="*/ 372016 h 806236"/>
              <a:gd name="connsiteX266" fmla="*/ 318416 w 1132532"/>
              <a:gd name="connsiteY266" fmla="*/ 372257 h 806236"/>
              <a:gd name="connsiteX267" fmla="*/ 322326 w 1132532"/>
              <a:gd name="connsiteY267" fmla="*/ 370452 h 806236"/>
              <a:gd name="connsiteX268" fmla="*/ 326417 w 1132532"/>
              <a:gd name="connsiteY268" fmla="*/ 369851 h 806236"/>
              <a:gd name="connsiteX269" fmla="*/ 327921 w 1132532"/>
              <a:gd name="connsiteY269" fmla="*/ 368768 h 806236"/>
              <a:gd name="connsiteX270" fmla="*/ 328522 w 1132532"/>
              <a:gd name="connsiteY270" fmla="*/ 367023 h 806236"/>
              <a:gd name="connsiteX271" fmla="*/ 331650 w 1132532"/>
              <a:gd name="connsiteY271" fmla="*/ 367805 h 806236"/>
              <a:gd name="connsiteX272" fmla="*/ 332793 w 1132532"/>
              <a:gd name="connsiteY272" fmla="*/ 367745 h 806236"/>
              <a:gd name="connsiteX273" fmla="*/ 331650 w 1132532"/>
              <a:gd name="connsiteY273" fmla="*/ 365158 h 806236"/>
              <a:gd name="connsiteX274" fmla="*/ 331530 w 1132532"/>
              <a:gd name="connsiteY274" fmla="*/ 362632 h 806236"/>
              <a:gd name="connsiteX275" fmla="*/ 331891 w 1132532"/>
              <a:gd name="connsiteY275" fmla="*/ 360887 h 806236"/>
              <a:gd name="connsiteX276" fmla="*/ 333094 w 1132532"/>
              <a:gd name="connsiteY276" fmla="*/ 358962 h 806236"/>
              <a:gd name="connsiteX277" fmla="*/ 334057 w 1132532"/>
              <a:gd name="connsiteY277" fmla="*/ 356315 h 806236"/>
              <a:gd name="connsiteX278" fmla="*/ 334839 w 1132532"/>
              <a:gd name="connsiteY278" fmla="*/ 355714 h 806236"/>
              <a:gd name="connsiteX279" fmla="*/ 336162 w 1132532"/>
              <a:gd name="connsiteY279" fmla="*/ 353608 h 806236"/>
              <a:gd name="connsiteX280" fmla="*/ 335440 w 1132532"/>
              <a:gd name="connsiteY280" fmla="*/ 353067 h 806236"/>
              <a:gd name="connsiteX281" fmla="*/ 335922 w 1132532"/>
              <a:gd name="connsiteY281" fmla="*/ 351262 h 806236"/>
              <a:gd name="connsiteX282" fmla="*/ 335621 w 1132532"/>
              <a:gd name="connsiteY282" fmla="*/ 349517 h 806236"/>
              <a:gd name="connsiteX283" fmla="*/ 336403 w 1132532"/>
              <a:gd name="connsiteY283" fmla="*/ 348495 h 806236"/>
              <a:gd name="connsiteX284" fmla="*/ 335982 w 1132532"/>
              <a:gd name="connsiteY284" fmla="*/ 345908 h 806236"/>
              <a:gd name="connsiteX285" fmla="*/ 339411 w 1132532"/>
              <a:gd name="connsiteY285" fmla="*/ 342720 h 806236"/>
              <a:gd name="connsiteX286" fmla="*/ 338629 w 1132532"/>
              <a:gd name="connsiteY286" fmla="*/ 341817 h 806236"/>
              <a:gd name="connsiteX287" fmla="*/ 338990 w 1132532"/>
              <a:gd name="connsiteY287" fmla="*/ 340434 h 806236"/>
              <a:gd name="connsiteX288" fmla="*/ 340313 w 1132532"/>
              <a:gd name="connsiteY288" fmla="*/ 339531 h 806236"/>
              <a:gd name="connsiteX289" fmla="*/ 339712 w 1132532"/>
              <a:gd name="connsiteY289" fmla="*/ 338208 h 806236"/>
              <a:gd name="connsiteX290" fmla="*/ 340133 w 1132532"/>
              <a:gd name="connsiteY290" fmla="*/ 335621 h 806236"/>
              <a:gd name="connsiteX291" fmla="*/ 340975 w 1132532"/>
              <a:gd name="connsiteY291" fmla="*/ 334418 h 806236"/>
              <a:gd name="connsiteX292" fmla="*/ 342238 w 1132532"/>
              <a:gd name="connsiteY292" fmla="*/ 334538 h 806236"/>
              <a:gd name="connsiteX293" fmla="*/ 343441 w 1132532"/>
              <a:gd name="connsiteY293" fmla="*/ 335621 h 806236"/>
              <a:gd name="connsiteX294" fmla="*/ 345246 w 1132532"/>
              <a:gd name="connsiteY294" fmla="*/ 336222 h 806236"/>
              <a:gd name="connsiteX295" fmla="*/ 345667 w 1132532"/>
              <a:gd name="connsiteY295" fmla="*/ 337305 h 806236"/>
              <a:gd name="connsiteX296" fmla="*/ 347171 w 1132532"/>
              <a:gd name="connsiteY296" fmla="*/ 338448 h 806236"/>
              <a:gd name="connsiteX297" fmla="*/ 349397 w 1132532"/>
              <a:gd name="connsiteY297" fmla="*/ 339050 h 806236"/>
              <a:gd name="connsiteX298" fmla="*/ 351984 w 1132532"/>
              <a:gd name="connsiteY298" fmla="*/ 338569 h 806236"/>
              <a:gd name="connsiteX299" fmla="*/ 351442 w 1132532"/>
              <a:gd name="connsiteY299" fmla="*/ 337365 h 806236"/>
              <a:gd name="connsiteX300" fmla="*/ 355533 w 1132532"/>
              <a:gd name="connsiteY300" fmla="*/ 338448 h 806236"/>
              <a:gd name="connsiteX301" fmla="*/ 360406 w 1132532"/>
              <a:gd name="connsiteY301" fmla="*/ 336824 h 806236"/>
              <a:gd name="connsiteX302" fmla="*/ 363895 w 1132532"/>
              <a:gd name="connsiteY302" fmla="*/ 336042 h 806236"/>
              <a:gd name="connsiteX303" fmla="*/ 370873 w 1132532"/>
              <a:gd name="connsiteY303" fmla="*/ 337065 h 806236"/>
              <a:gd name="connsiteX304" fmla="*/ 373701 w 1132532"/>
              <a:gd name="connsiteY304" fmla="*/ 336403 h 806236"/>
              <a:gd name="connsiteX305" fmla="*/ 374483 w 1132532"/>
              <a:gd name="connsiteY305" fmla="*/ 337726 h 806236"/>
              <a:gd name="connsiteX306" fmla="*/ 376528 w 1132532"/>
              <a:gd name="connsiteY306" fmla="*/ 338930 h 806236"/>
              <a:gd name="connsiteX307" fmla="*/ 378032 w 1132532"/>
              <a:gd name="connsiteY307" fmla="*/ 339170 h 806236"/>
              <a:gd name="connsiteX308" fmla="*/ 381040 w 1132532"/>
              <a:gd name="connsiteY308" fmla="*/ 338448 h 806236"/>
              <a:gd name="connsiteX309" fmla="*/ 383507 w 1132532"/>
              <a:gd name="connsiteY309" fmla="*/ 339832 h 806236"/>
              <a:gd name="connsiteX310" fmla="*/ 385492 w 1132532"/>
              <a:gd name="connsiteY310" fmla="*/ 339531 h 806236"/>
              <a:gd name="connsiteX311" fmla="*/ 390064 w 1132532"/>
              <a:gd name="connsiteY311" fmla="*/ 342118 h 806236"/>
              <a:gd name="connsiteX312" fmla="*/ 390966 w 1132532"/>
              <a:gd name="connsiteY312" fmla="*/ 340193 h 806236"/>
              <a:gd name="connsiteX313" fmla="*/ 392169 w 1132532"/>
              <a:gd name="connsiteY313" fmla="*/ 339591 h 806236"/>
              <a:gd name="connsiteX314" fmla="*/ 393974 w 1132532"/>
              <a:gd name="connsiteY314" fmla="*/ 340855 h 806236"/>
              <a:gd name="connsiteX315" fmla="*/ 396982 w 1132532"/>
              <a:gd name="connsiteY315" fmla="*/ 339471 h 806236"/>
              <a:gd name="connsiteX316" fmla="*/ 401975 w 1132532"/>
              <a:gd name="connsiteY316" fmla="*/ 338689 h 806236"/>
              <a:gd name="connsiteX317" fmla="*/ 402817 w 1132532"/>
              <a:gd name="connsiteY317" fmla="*/ 342298 h 806236"/>
              <a:gd name="connsiteX318" fmla="*/ 404381 w 1132532"/>
              <a:gd name="connsiteY318" fmla="*/ 341456 h 806236"/>
              <a:gd name="connsiteX319" fmla="*/ 405404 w 1132532"/>
              <a:gd name="connsiteY319" fmla="*/ 341637 h 806236"/>
              <a:gd name="connsiteX320" fmla="*/ 406788 w 1132532"/>
              <a:gd name="connsiteY320" fmla="*/ 339471 h 806236"/>
              <a:gd name="connsiteX321" fmla="*/ 409194 w 1132532"/>
              <a:gd name="connsiteY321" fmla="*/ 340073 h 806236"/>
              <a:gd name="connsiteX322" fmla="*/ 409976 w 1132532"/>
              <a:gd name="connsiteY322" fmla="*/ 341155 h 806236"/>
              <a:gd name="connsiteX323" fmla="*/ 409916 w 1132532"/>
              <a:gd name="connsiteY323" fmla="*/ 342359 h 806236"/>
              <a:gd name="connsiteX324" fmla="*/ 408893 w 1132532"/>
              <a:gd name="connsiteY324" fmla="*/ 342238 h 806236"/>
              <a:gd name="connsiteX325" fmla="*/ 409796 w 1132532"/>
              <a:gd name="connsiteY325" fmla="*/ 344163 h 806236"/>
              <a:gd name="connsiteX326" fmla="*/ 408051 w 1132532"/>
              <a:gd name="connsiteY326" fmla="*/ 347352 h 806236"/>
              <a:gd name="connsiteX327" fmla="*/ 412563 w 1132532"/>
              <a:gd name="connsiteY327" fmla="*/ 348254 h 806236"/>
              <a:gd name="connsiteX328" fmla="*/ 413104 w 1132532"/>
              <a:gd name="connsiteY328" fmla="*/ 346810 h 806236"/>
              <a:gd name="connsiteX329" fmla="*/ 414548 w 1132532"/>
              <a:gd name="connsiteY329" fmla="*/ 344284 h 806236"/>
              <a:gd name="connsiteX330" fmla="*/ 418639 w 1132532"/>
              <a:gd name="connsiteY330" fmla="*/ 340313 h 806236"/>
              <a:gd name="connsiteX331" fmla="*/ 418037 w 1132532"/>
              <a:gd name="connsiteY331" fmla="*/ 339772 h 806236"/>
              <a:gd name="connsiteX332" fmla="*/ 419601 w 1132532"/>
              <a:gd name="connsiteY332" fmla="*/ 338208 h 806236"/>
              <a:gd name="connsiteX333" fmla="*/ 426159 w 1132532"/>
              <a:gd name="connsiteY333" fmla="*/ 333997 h 806236"/>
              <a:gd name="connsiteX334" fmla="*/ 426941 w 1132532"/>
              <a:gd name="connsiteY334" fmla="*/ 333094 h 806236"/>
              <a:gd name="connsiteX335" fmla="*/ 427302 w 1132532"/>
              <a:gd name="connsiteY335" fmla="*/ 330086 h 806236"/>
              <a:gd name="connsiteX336" fmla="*/ 429227 w 1132532"/>
              <a:gd name="connsiteY336" fmla="*/ 324251 h 806236"/>
              <a:gd name="connsiteX337" fmla="*/ 431092 w 1132532"/>
              <a:gd name="connsiteY337" fmla="*/ 324431 h 806236"/>
              <a:gd name="connsiteX338" fmla="*/ 432836 w 1132532"/>
              <a:gd name="connsiteY338" fmla="*/ 319438 h 806236"/>
              <a:gd name="connsiteX339" fmla="*/ 435603 w 1132532"/>
              <a:gd name="connsiteY339" fmla="*/ 318356 h 806236"/>
              <a:gd name="connsiteX340" fmla="*/ 437950 w 1132532"/>
              <a:gd name="connsiteY340" fmla="*/ 318656 h 806236"/>
              <a:gd name="connsiteX341" fmla="*/ 438371 w 1132532"/>
              <a:gd name="connsiteY341" fmla="*/ 317573 h 806236"/>
              <a:gd name="connsiteX342" fmla="*/ 440657 w 1132532"/>
              <a:gd name="connsiteY342" fmla="*/ 317152 h 806236"/>
              <a:gd name="connsiteX343" fmla="*/ 440897 w 1132532"/>
              <a:gd name="connsiteY343" fmla="*/ 317934 h 806236"/>
              <a:gd name="connsiteX344" fmla="*/ 444928 w 1132532"/>
              <a:gd name="connsiteY344" fmla="*/ 318837 h 806236"/>
              <a:gd name="connsiteX345" fmla="*/ 446672 w 1132532"/>
              <a:gd name="connsiteY345" fmla="*/ 310836 h 806236"/>
              <a:gd name="connsiteX346" fmla="*/ 445409 w 1132532"/>
              <a:gd name="connsiteY346" fmla="*/ 310475 h 806236"/>
              <a:gd name="connsiteX347" fmla="*/ 446793 w 1132532"/>
              <a:gd name="connsiteY347" fmla="*/ 303737 h 806236"/>
              <a:gd name="connsiteX348" fmla="*/ 448116 w 1132532"/>
              <a:gd name="connsiteY348" fmla="*/ 304098 h 806236"/>
              <a:gd name="connsiteX349" fmla="*/ 448417 w 1132532"/>
              <a:gd name="connsiteY349" fmla="*/ 302714 h 806236"/>
              <a:gd name="connsiteX350" fmla="*/ 450342 w 1132532"/>
              <a:gd name="connsiteY350" fmla="*/ 303075 h 806236"/>
              <a:gd name="connsiteX351" fmla="*/ 451906 w 1132532"/>
              <a:gd name="connsiteY351" fmla="*/ 298864 h 806236"/>
              <a:gd name="connsiteX352" fmla="*/ 453109 w 1132532"/>
              <a:gd name="connsiteY352" fmla="*/ 298985 h 806236"/>
              <a:gd name="connsiteX353" fmla="*/ 454312 w 1132532"/>
              <a:gd name="connsiteY353" fmla="*/ 298203 h 806236"/>
              <a:gd name="connsiteX354" fmla="*/ 455275 w 1132532"/>
              <a:gd name="connsiteY354" fmla="*/ 296699 h 806236"/>
              <a:gd name="connsiteX355" fmla="*/ 457922 w 1132532"/>
              <a:gd name="connsiteY355" fmla="*/ 294112 h 806236"/>
              <a:gd name="connsiteX356" fmla="*/ 460328 w 1132532"/>
              <a:gd name="connsiteY356" fmla="*/ 292608 h 806236"/>
              <a:gd name="connsiteX357" fmla="*/ 466043 w 1132532"/>
              <a:gd name="connsiteY357" fmla="*/ 293931 h 806236"/>
              <a:gd name="connsiteX358" fmla="*/ 467848 w 1132532"/>
              <a:gd name="connsiteY358" fmla="*/ 294292 h 806236"/>
              <a:gd name="connsiteX359" fmla="*/ 470194 w 1132532"/>
              <a:gd name="connsiteY359" fmla="*/ 293029 h 806236"/>
              <a:gd name="connsiteX360" fmla="*/ 472059 w 1132532"/>
              <a:gd name="connsiteY360" fmla="*/ 283825 h 806236"/>
              <a:gd name="connsiteX361" fmla="*/ 471397 w 1132532"/>
              <a:gd name="connsiteY361" fmla="*/ 283644 h 806236"/>
              <a:gd name="connsiteX362" fmla="*/ 477293 w 1132532"/>
              <a:gd name="connsiteY362" fmla="*/ 256754 h 806236"/>
              <a:gd name="connsiteX363" fmla="*/ 478376 w 1132532"/>
              <a:gd name="connsiteY363" fmla="*/ 251761 h 806236"/>
              <a:gd name="connsiteX364" fmla="*/ 462434 w 1132532"/>
              <a:gd name="connsiteY364" fmla="*/ 248151 h 806236"/>
              <a:gd name="connsiteX365" fmla="*/ 462434 w 1132532"/>
              <a:gd name="connsiteY365" fmla="*/ 247790 h 806236"/>
              <a:gd name="connsiteX366" fmla="*/ 448958 w 1132532"/>
              <a:gd name="connsiteY366" fmla="*/ 244782 h 806236"/>
              <a:gd name="connsiteX367" fmla="*/ 430309 w 1132532"/>
              <a:gd name="connsiteY367" fmla="*/ 240571 h 806236"/>
              <a:gd name="connsiteX368" fmla="*/ 408833 w 1132532"/>
              <a:gd name="connsiteY368" fmla="*/ 235939 h 806236"/>
              <a:gd name="connsiteX369" fmla="*/ 403720 w 1132532"/>
              <a:gd name="connsiteY369" fmla="*/ 234556 h 806236"/>
              <a:gd name="connsiteX370" fmla="*/ 400230 w 1132532"/>
              <a:gd name="connsiteY370" fmla="*/ 226855 h 806236"/>
              <a:gd name="connsiteX371" fmla="*/ 397824 w 1132532"/>
              <a:gd name="connsiteY371" fmla="*/ 226555 h 806236"/>
              <a:gd name="connsiteX372" fmla="*/ 392951 w 1132532"/>
              <a:gd name="connsiteY372" fmla="*/ 227277 h 806236"/>
              <a:gd name="connsiteX373" fmla="*/ 390726 w 1132532"/>
              <a:gd name="connsiteY373" fmla="*/ 226675 h 806236"/>
              <a:gd name="connsiteX374" fmla="*/ 388439 w 1132532"/>
              <a:gd name="connsiteY374" fmla="*/ 225231 h 806236"/>
              <a:gd name="connsiteX375" fmla="*/ 385732 w 1132532"/>
              <a:gd name="connsiteY375" fmla="*/ 224269 h 806236"/>
              <a:gd name="connsiteX376" fmla="*/ 384048 w 1132532"/>
              <a:gd name="connsiteY376" fmla="*/ 224449 h 806236"/>
              <a:gd name="connsiteX377" fmla="*/ 382544 w 1132532"/>
              <a:gd name="connsiteY377" fmla="*/ 223727 h 806236"/>
              <a:gd name="connsiteX378" fmla="*/ 382725 w 1132532"/>
              <a:gd name="connsiteY378" fmla="*/ 221922 h 806236"/>
              <a:gd name="connsiteX379" fmla="*/ 383928 w 1132532"/>
              <a:gd name="connsiteY379" fmla="*/ 220118 h 806236"/>
              <a:gd name="connsiteX380" fmla="*/ 383507 w 1132532"/>
              <a:gd name="connsiteY380" fmla="*/ 218132 h 806236"/>
              <a:gd name="connsiteX381" fmla="*/ 383807 w 1132532"/>
              <a:gd name="connsiteY381" fmla="*/ 215546 h 806236"/>
              <a:gd name="connsiteX382" fmla="*/ 385131 w 1132532"/>
              <a:gd name="connsiteY382" fmla="*/ 213741 h 806236"/>
              <a:gd name="connsiteX383" fmla="*/ 384529 w 1132532"/>
              <a:gd name="connsiteY383" fmla="*/ 212538 h 806236"/>
              <a:gd name="connsiteX384" fmla="*/ 385131 w 1132532"/>
              <a:gd name="connsiteY384" fmla="*/ 211335 h 806236"/>
              <a:gd name="connsiteX385" fmla="*/ 388560 w 1132532"/>
              <a:gd name="connsiteY385" fmla="*/ 209049 h 806236"/>
              <a:gd name="connsiteX386" fmla="*/ 389161 w 1132532"/>
              <a:gd name="connsiteY386" fmla="*/ 208327 h 806236"/>
              <a:gd name="connsiteX387" fmla="*/ 391147 w 1132532"/>
              <a:gd name="connsiteY387" fmla="*/ 207785 h 806236"/>
              <a:gd name="connsiteX388" fmla="*/ 390966 w 1132532"/>
              <a:gd name="connsiteY388" fmla="*/ 204236 h 806236"/>
              <a:gd name="connsiteX389" fmla="*/ 391688 w 1132532"/>
              <a:gd name="connsiteY389" fmla="*/ 202612 h 806236"/>
              <a:gd name="connsiteX390" fmla="*/ 393493 w 1132532"/>
              <a:gd name="connsiteY390" fmla="*/ 200807 h 806236"/>
              <a:gd name="connsiteX391" fmla="*/ 393974 w 1132532"/>
              <a:gd name="connsiteY391" fmla="*/ 199002 h 806236"/>
              <a:gd name="connsiteX392" fmla="*/ 395779 w 1132532"/>
              <a:gd name="connsiteY392" fmla="*/ 194731 h 806236"/>
              <a:gd name="connsiteX393" fmla="*/ 396380 w 1132532"/>
              <a:gd name="connsiteY393" fmla="*/ 193889 h 806236"/>
              <a:gd name="connsiteX394" fmla="*/ 395839 w 1132532"/>
              <a:gd name="connsiteY394" fmla="*/ 192565 h 806236"/>
              <a:gd name="connsiteX395" fmla="*/ 395959 w 1132532"/>
              <a:gd name="connsiteY395" fmla="*/ 190640 h 806236"/>
              <a:gd name="connsiteX396" fmla="*/ 394997 w 1132532"/>
              <a:gd name="connsiteY396" fmla="*/ 189678 h 806236"/>
              <a:gd name="connsiteX397" fmla="*/ 395899 w 1132532"/>
              <a:gd name="connsiteY397" fmla="*/ 187151 h 806236"/>
              <a:gd name="connsiteX398" fmla="*/ 397764 w 1132532"/>
              <a:gd name="connsiteY398" fmla="*/ 185166 h 806236"/>
              <a:gd name="connsiteX399" fmla="*/ 398366 w 1132532"/>
              <a:gd name="connsiteY399" fmla="*/ 182639 h 806236"/>
              <a:gd name="connsiteX400" fmla="*/ 398125 w 1132532"/>
              <a:gd name="connsiteY400" fmla="*/ 181496 h 806236"/>
              <a:gd name="connsiteX401" fmla="*/ 399328 w 1132532"/>
              <a:gd name="connsiteY401" fmla="*/ 177045 h 806236"/>
              <a:gd name="connsiteX402" fmla="*/ 401133 w 1132532"/>
              <a:gd name="connsiteY402" fmla="*/ 176443 h 806236"/>
              <a:gd name="connsiteX403" fmla="*/ 400050 w 1132532"/>
              <a:gd name="connsiteY403" fmla="*/ 173315 h 806236"/>
              <a:gd name="connsiteX404" fmla="*/ 400050 w 1132532"/>
              <a:gd name="connsiteY404" fmla="*/ 172172 h 806236"/>
              <a:gd name="connsiteX405" fmla="*/ 401253 w 1132532"/>
              <a:gd name="connsiteY405" fmla="*/ 171330 h 806236"/>
              <a:gd name="connsiteX406" fmla="*/ 401855 w 1132532"/>
              <a:gd name="connsiteY406" fmla="*/ 169525 h 806236"/>
              <a:gd name="connsiteX407" fmla="*/ 400652 w 1132532"/>
              <a:gd name="connsiteY407" fmla="*/ 168502 h 806236"/>
              <a:gd name="connsiteX408" fmla="*/ 403539 w 1132532"/>
              <a:gd name="connsiteY408" fmla="*/ 165494 h 806236"/>
              <a:gd name="connsiteX409" fmla="*/ 404381 w 1132532"/>
              <a:gd name="connsiteY409" fmla="*/ 162426 h 806236"/>
              <a:gd name="connsiteX410" fmla="*/ 405163 w 1132532"/>
              <a:gd name="connsiteY410" fmla="*/ 161223 h 806236"/>
              <a:gd name="connsiteX411" fmla="*/ 403599 w 1132532"/>
              <a:gd name="connsiteY411" fmla="*/ 160742 h 806236"/>
              <a:gd name="connsiteX412" fmla="*/ 403720 w 1132532"/>
              <a:gd name="connsiteY412" fmla="*/ 159960 h 806236"/>
              <a:gd name="connsiteX413" fmla="*/ 401795 w 1132532"/>
              <a:gd name="connsiteY413" fmla="*/ 158636 h 806236"/>
              <a:gd name="connsiteX414" fmla="*/ 401253 w 1132532"/>
              <a:gd name="connsiteY414" fmla="*/ 156952 h 806236"/>
              <a:gd name="connsiteX415" fmla="*/ 401554 w 1132532"/>
              <a:gd name="connsiteY415" fmla="*/ 154846 h 806236"/>
              <a:gd name="connsiteX416" fmla="*/ 403058 w 1132532"/>
              <a:gd name="connsiteY416" fmla="*/ 154124 h 806236"/>
              <a:gd name="connsiteX417" fmla="*/ 403058 w 1132532"/>
              <a:gd name="connsiteY417" fmla="*/ 153162 h 806236"/>
              <a:gd name="connsiteX418" fmla="*/ 405705 w 1132532"/>
              <a:gd name="connsiteY418" fmla="*/ 153403 h 806236"/>
              <a:gd name="connsiteX419" fmla="*/ 408111 w 1132532"/>
              <a:gd name="connsiteY419" fmla="*/ 152621 h 806236"/>
              <a:gd name="connsiteX420" fmla="*/ 411540 w 1132532"/>
              <a:gd name="connsiteY420" fmla="*/ 143055 h 806236"/>
              <a:gd name="connsiteX421" fmla="*/ 413886 w 1132532"/>
              <a:gd name="connsiteY421" fmla="*/ 136258 h 806236"/>
              <a:gd name="connsiteX422" fmla="*/ 415811 w 1132532"/>
              <a:gd name="connsiteY422" fmla="*/ 132889 h 806236"/>
              <a:gd name="connsiteX423" fmla="*/ 414909 w 1132532"/>
              <a:gd name="connsiteY423" fmla="*/ 130482 h 806236"/>
              <a:gd name="connsiteX424" fmla="*/ 412503 w 1132532"/>
              <a:gd name="connsiteY424" fmla="*/ 131084 h 806236"/>
              <a:gd name="connsiteX425" fmla="*/ 410397 w 1132532"/>
              <a:gd name="connsiteY425" fmla="*/ 130242 h 806236"/>
              <a:gd name="connsiteX426" fmla="*/ 411961 w 1132532"/>
              <a:gd name="connsiteY426" fmla="*/ 129039 h 806236"/>
              <a:gd name="connsiteX427" fmla="*/ 411781 w 1132532"/>
              <a:gd name="connsiteY427" fmla="*/ 124106 h 806236"/>
              <a:gd name="connsiteX428" fmla="*/ 411179 w 1132532"/>
              <a:gd name="connsiteY428" fmla="*/ 122662 h 806236"/>
              <a:gd name="connsiteX429" fmla="*/ 411600 w 1132532"/>
              <a:gd name="connsiteY429" fmla="*/ 121760 h 806236"/>
              <a:gd name="connsiteX430" fmla="*/ 412443 w 1132532"/>
              <a:gd name="connsiteY430" fmla="*/ 116045 h 806236"/>
              <a:gd name="connsiteX431" fmla="*/ 414187 w 1132532"/>
              <a:gd name="connsiteY431" fmla="*/ 115563 h 806236"/>
              <a:gd name="connsiteX432" fmla="*/ 415571 w 1132532"/>
              <a:gd name="connsiteY432" fmla="*/ 116285 h 806236"/>
              <a:gd name="connsiteX433" fmla="*/ 416413 w 1132532"/>
              <a:gd name="connsiteY433" fmla="*/ 114360 h 806236"/>
              <a:gd name="connsiteX434" fmla="*/ 416293 w 1132532"/>
              <a:gd name="connsiteY434" fmla="*/ 112856 h 806236"/>
              <a:gd name="connsiteX435" fmla="*/ 418579 w 1132532"/>
              <a:gd name="connsiteY435" fmla="*/ 112255 h 806236"/>
              <a:gd name="connsiteX436" fmla="*/ 421707 w 1132532"/>
              <a:gd name="connsiteY436" fmla="*/ 113879 h 806236"/>
              <a:gd name="connsiteX437" fmla="*/ 428264 w 1132532"/>
              <a:gd name="connsiteY437" fmla="*/ 95531 h 806236"/>
              <a:gd name="connsiteX438" fmla="*/ 426219 w 1132532"/>
              <a:gd name="connsiteY438" fmla="*/ 92643 h 806236"/>
              <a:gd name="connsiteX439" fmla="*/ 426038 w 1132532"/>
              <a:gd name="connsiteY439" fmla="*/ 89635 h 806236"/>
              <a:gd name="connsiteX440" fmla="*/ 427362 w 1132532"/>
              <a:gd name="connsiteY440" fmla="*/ 88733 h 806236"/>
              <a:gd name="connsiteX441" fmla="*/ 428565 w 1132532"/>
              <a:gd name="connsiteY441" fmla="*/ 89034 h 806236"/>
              <a:gd name="connsiteX442" fmla="*/ 427181 w 1132532"/>
              <a:gd name="connsiteY442" fmla="*/ 84642 h 806236"/>
              <a:gd name="connsiteX443" fmla="*/ 427783 w 1132532"/>
              <a:gd name="connsiteY443" fmla="*/ 82236 h 806236"/>
              <a:gd name="connsiteX444" fmla="*/ 429467 w 1132532"/>
              <a:gd name="connsiteY444" fmla="*/ 82115 h 806236"/>
              <a:gd name="connsiteX445" fmla="*/ 430430 w 1132532"/>
              <a:gd name="connsiteY445" fmla="*/ 81514 h 806236"/>
              <a:gd name="connsiteX446" fmla="*/ 432355 w 1132532"/>
              <a:gd name="connsiteY446" fmla="*/ 81995 h 806236"/>
              <a:gd name="connsiteX447" fmla="*/ 433558 w 1132532"/>
              <a:gd name="connsiteY447" fmla="*/ 80551 h 806236"/>
              <a:gd name="connsiteX448" fmla="*/ 435182 w 1132532"/>
              <a:gd name="connsiteY448" fmla="*/ 79649 h 806236"/>
              <a:gd name="connsiteX449" fmla="*/ 436987 w 1132532"/>
              <a:gd name="connsiteY449" fmla="*/ 78807 h 806236"/>
              <a:gd name="connsiteX450" fmla="*/ 438431 w 1132532"/>
              <a:gd name="connsiteY450" fmla="*/ 75799 h 806236"/>
              <a:gd name="connsiteX451" fmla="*/ 437408 w 1132532"/>
              <a:gd name="connsiteY451" fmla="*/ 75318 h 806236"/>
              <a:gd name="connsiteX452" fmla="*/ 436806 w 1132532"/>
              <a:gd name="connsiteY452" fmla="*/ 73934 h 806236"/>
              <a:gd name="connsiteX453" fmla="*/ 451365 w 1132532"/>
              <a:gd name="connsiteY453" fmla="*/ 77183 h 806236"/>
              <a:gd name="connsiteX454" fmla="*/ 464720 w 1132532"/>
              <a:gd name="connsiteY454" fmla="*/ 80070 h 806236"/>
              <a:gd name="connsiteX455" fmla="*/ 465442 w 1132532"/>
              <a:gd name="connsiteY455" fmla="*/ 77483 h 806236"/>
              <a:gd name="connsiteX456" fmla="*/ 467246 w 1132532"/>
              <a:gd name="connsiteY456" fmla="*/ 69543 h 806236"/>
              <a:gd name="connsiteX457" fmla="*/ 468329 w 1132532"/>
              <a:gd name="connsiteY457" fmla="*/ 63948 h 806236"/>
              <a:gd name="connsiteX458" fmla="*/ 475308 w 1132532"/>
              <a:gd name="connsiteY458" fmla="*/ 31703 h 806236"/>
              <a:gd name="connsiteX459" fmla="*/ 480722 w 1132532"/>
              <a:gd name="connsiteY459" fmla="*/ 32846 h 806236"/>
              <a:gd name="connsiteX460" fmla="*/ 482166 w 1132532"/>
              <a:gd name="connsiteY460" fmla="*/ 26650 h 806236"/>
              <a:gd name="connsiteX461" fmla="*/ 483549 w 1132532"/>
              <a:gd name="connsiteY461" fmla="*/ 19431 h 806236"/>
              <a:gd name="connsiteX462" fmla="*/ 484271 w 1132532"/>
              <a:gd name="connsiteY462" fmla="*/ 16844 h 806236"/>
              <a:gd name="connsiteX463" fmla="*/ 487880 w 1132532"/>
              <a:gd name="connsiteY463" fmla="*/ 0 h 806236"/>
              <a:gd name="connsiteX464" fmla="*/ 490046 w 1132532"/>
              <a:gd name="connsiteY464" fmla="*/ 1083 h 806236"/>
              <a:gd name="connsiteX465" fmla="*/ 492813 w 1132532"/>
              <a:gd name="connsiteY465" fmla="*/ 1985 h 806236"/>
              <a:gd name="connsiteX466" fmla="*/ 497025 w 1132532"/>
              <a:gd name="connsiteY466" fmla="*/ 963 h 806236"/>
              <a:gd name="connsiteX467" fmla="*/ 501657 w 1132532"/>
              <a:gd name="connsiteY467" fmla="*/ 1684 h 806236"/>
              <a:gd name="connsiteX468" fmla="*/ 504665 w 1132532"/>
              <a:gd name="connsiteY468" fmla="*/ 3248 h 806236"/>
              <a:gd name="connsiteX469" fmla="*/ 507432 w 1132532"/>
              <a:gd name="connsiteY469" fmla="*/ 6437 h 806236"/>
              <a:gd name="connsiteX470" fmla="*/ 512004 w 1132532"/>
              <a:gd name="connsiteY470" fmla="*/ 9204 h 806236"/>
              <a:gd name="connsiteX471" fmla="*/ 516095 w 1132532"/>
              <a:gd name="connsiteY471" fmla="*/ 11310 h 806236"/>
              <a:gd name="connsiteX472" fmla="*/ 517177 w 1132532"/>
              <a:gd name="connsiteY472" fmla="*/ 15761 h 806236"/>
              <a:gd name="connsiteX473" fmla="*/ 517117 w 1132532"/>
              <a:gd name="connsiteY473" fmla="*/ 16062 h 806236"/>
              <a:gd name="connsiteX474" fmla="*/ 516937 w 1132532"/>
              <a:gd name="connsiteY474" fmla="*/ 19672 h 806236"/>
              <a:gd name="connsiteX475" fmla="*/ 516335 w 1132532"/>
              <a:gd name="connsiteY475" fmla="*/ 21958 h 806236"/>
              <a:gd name="connsiteX476" fmla="*/ 517538 w 1132532"/>
              <a:gd name="connsiteY476" fmla="*/ 24304 h 806236"/>
              <a:gd name="connsiteX477" fmla="*/ 519584 w 1132532"/>
              <a:gd name="connsiteY477" fmla="*/ 24785 h 806236"/>
              <a:gd name="connsiteX478" fmla="*/ 522592 w 1132532"/>
              <a:gd name="connsiteY478" fmla="*/ 25026 h 806236"/>
              <a:gd name="connsiteX479" fmla="*/ 523554 w 1132532"/>
              <a:gd name="connsiteY479" fmla="*/ 24424 h 806236"/>
              <a:gd name="connsiteX480" fmla="*/ 524396 w 1132532"/>
              <a:gd name="connsiteY480" fmla="*/ 25086 h 806236"/>
              <a:gd name="connsiteX481" fmla="*/ 524998 w 1132532"/>
              <a:gd name="connsiteY481" fmla="*/ 24665 h 806236"/>
              <a:gd name="connsiteX482" fmla="*/ 525600 w 1132532"/>
              <a:gd name="connsiteY482" fmla="*/ 24364 h 806236"/>
              <a:gd name="connsiteX483" fmla="*/ 525720 w 1132532"/>
              <a:gd name="connsiteY483" fmla="*/ 24364 h 806236"/>
              <a:gd name="connsiteX484" fmla="*/ 526622 w 1132532"/>
              <a:gd name="connsiteY484" fmla="*/ 23642 h 806236"/>
              <a:gd name="connsiteX485" fmla="*/ 526622 w 1132532"/>
              <a:gd name="connsiteY485" fmla="*/ 23462 h 806236"/>
              <a:gd name="connsiteX486" fmla="*/ 526442 w 1132532"/>
              <a:gd name="connsiteY486" fmla="*/ 22920 h 806236"/>
              <a:gd name="connsiteX487" fmla="*/ 531976 w 1132532"/>
              <a:gd name="connsiteY487" fmla="*/ 19371 h 806236"/>
              <a:gd name="connsiteX488" fmla="*/ 534864 w 1132532"/>
              <a:gd name="connsiteY488" fmla="*/ 19130 h 806236"/>
              <a:gd name="connsiteX489" fmla="*/ 538834 w 1132532"/>
              <a:gd name="connsiteY489" fmla="*/ 20273 h 806236"/>
              <a:gd name="connsiteX490" fmla="*/ 542263 w 1132532"/>
              <a:gd name="connsiteY490" fmla="*/ 20574 h 806236"/>
              <a:gd name="connsiteX491" fmla="*/ 545211 w 1132532"/>
              <a:gd name="connsiteY491" fmla="*/ 22138 h 806236"/>
              <a:gd name="connsiteX492" fmla="*/ 549422 w 1132532"/>
              <a:gd name="connsiteY492" fmla="*/ 21537 h 806236"/>
              <a:gd name="connsiteX493" fmla="*/ 550625 w 1132532"/>
              <a:gd name="connsiteY493" fmla="*/ 21717 h 806236"/>
              <a:gd name="connsiteX494" fmla="*/ 553934 w 1132532"/>
              <a:gd name="connsiteY494" fmla="*/ 25567 h 806236"/>
              <a:gd name="connsiteX495" fmla="*/ 556340 w 1132532"/>
              <a:gd name="connsiteY495" fmla="*/ 25627 h 806236"/>
              <a:gd name="connsiteX496" fmla="*/ 562717 w 1132532"/>
              <a:gd name="connsiteY496" fmla="*/ 21416 h 806236"/>
              <a:gd name="connsiteX497" fmla="*/ 571981 w 1132532"/>
              <a:gd name="connsiteY497" fmla="*/ 20574 h 806236"/>
              <a:gd name="connsiteX498" fmla="*/ 580524 w 1132532"/>
              <a:gd name="connsiteY498" fmla="*/ 18769 h 806236"/>
              <a:gd name="connsiteX499" fmla="*/ 585938 w 1132532"/>
              <a:gd name="connsiteY499" fmla="*/ 17927 h 806236"/>
              <a:gd name="connsiteX500" fmla="*/ 589066 w 1132532"/>
              <a:gd name="connsiteY500" fmla="*/ 15882 h 806236"/>
              <a:gd name="connsiteX501" fmla="*/ 594119 w 1132532"/>
              <a:gd name="connsiteY501" fmla="*/ 13836 h 806236"/>
              <a:gd name="connsiteX502" fmla="*/ 599895 w 1132532"/>
              <a:gd name="connsiteY502" fmla="*/ 14919 h 806236"/>
              <a:gd name="connsiteX503" fmla="*/ 603745 w 1132532"/>
              <a:gd name="connsiteY503" fmla="*/ 17325 h 806236"/>
              <a:gd name="connsiteX504" fmla="*/ 607354 w 1132532"/>
              <a:gd name="connsiteY504" fmla="*/ 23462 h 806236"/>
              <a:gd name="connsiteX505" fmla="*/ 609099 w 1132532"/>
              <a:gd name="connsiteY505" fmla="*/ 25868 h 806236"/>
              <a:gd name="connsiteX506" fmla="*/ 611926 w 1132532"/>
              <a:gd name="connsiteY506" fmla="*/ 27492 h 806236"/>
              <a:gd name="connsiteX507" fmla="*/ 622273 w 1132532"/>
              <a:gd name="connsiteY507" fmla="*/ 28816 h 806236"/>
              <a:gd name="connsiteX508" fmla="*/ 632801 w 1132532"/>
              <a:gd name="connsiteY508" fmla="*/ 28695 h 806236"/>
              <a:gd name="connsiteX509" fmla="*/ 638817 w 1132532"/>
              <a:gd name="connsiteY509" fmla="*/ 27973 h 806236"/>
              <a:gd name="connsiteX510" fmla="*/ 648382 w 1132532"/>
              <a:gd name="connsiteY510" fmla="*/ 29177 h 806236"/>
              <a:gd name="connsiteX511" fmla="*/ 654999 w 1132532"/>
              <a:gd name="connsiteY511" fmla="*/ 23522 h 806236"/>
              <a:gd name="connsiteX512" fmla="*/ 659210 w 1132532"/>
              <a:gd name="connsiteY512" fmla="*/ 22198 h 806236"/>
              <a:gd name="connsiteX513" fmla="*/ 668835 w 1132532"/>
              <a:gd name="connsiteY513" fmla="*/ 21897 h 806236"/>
              <a:gd name="connsiteX514" fmla="*/ 676897 w 1132532"/>
              <a:gd name="connsiteY514" fmla="*/ 19311 h 806236"/>
              <a:gd name="connsiteX515" fmla="*/ 683815 w 1132532"/>
              <a:gd name="connsiteY515" fmla="*/ 17446 h 806236"/>
              <a:gd name="connsiteX516" fmla="*/ 691635 w 1132532"/>
              <a:gd name="connsiteY516" fmla="*/ 18288 h 806236"/>
              <a:gd name="connsiteX517" fmla="*/ 699576 w 1132532"/>
              <a:gd name="connsiteY517" fmla="*/ 17626 h 806236"/>
              <a:gd name="connsiteX518" fmla="*/ 705893 w 1132532"/>
              <a:gd name="connsiteY518" fmla="*/ 17566 h 806236"/>
              <a:gd name="connsiteX519" fmla="*/ 709683 w 1132532"/>
              <a:gd name="connsiteY519" fmla="*/ 18589 h 806236"/>
              <a:gd name="connsiteX520" fmla="*/ 723459 w 1132532"/>
              <a:gd name="connsiteY520" fmla="*/ 19190 h 806236"/>
              <a:gd name="connsiteX521" fmla="*/ 731279 w 1132532"/>
              <a:gd name="connsiteY521" fmla="*/ 11490 h 806236"/>
              <a:gd name="connsiteX522" fmla="*/ 734769 w 1132532"/>
              <a:gd name="connsiteY522" fmla="*/ 9445 h 806236"/>
              <a:gd name="connsiteX523" fmla="*/ 738679 w 1132532"/>
              <a:gd name="connsiteY523" fmla="*/ 9144 h 806236"/>
              <a:gd name="connsiteX524" fmla="*/ 744213 w 1132532"/>
              <a:gd name="connsiteY524" fmla="*/ 13536 h 806236"/>
              <a:gd name="connsiteX525" fmla="*/ 748845 w 1132532"/>
              <a:gd name="connsiteY525" fmla="*/ 14919 h 806236"/>
              <a:gd name="connsiteX526" fmla="*/ 754079 w 1132532"/>
              <a:gd name="connsiteY526" fmla="*/ 13716 h 806236"/>
              <a:gd name="connsiteX527" fmla="*/ 765329 w 1132532"/>
              <a:gd name="connsiteY527" fmla="*/ 15280 h 806236"/>
              <a:gd name="connsiteX528" fmla="*/ 769901 w 1132532"/>
              <a:gd name="connsiteY528" fmla="*/ 14378 h 806236"/>
              <a:gd name="connsiteX529" fmla="*/ 771284 w 1132532"/>
              <a:gd name="connsiteY529" fmla="*/ 14197 h 806236"/>
              <a:gd name="connsiteX530" fmla="*/ 774413 w 1132532"/>
              <a:gd name="connsiteY530" fmla="*/ 14197 h 806236"/>
              <a:gd name="connsiteX531" fmla="*/ 776157 w 1132532"/>
              <a:gd name="connsiteY531" fmla="*/ 14318 h 806236"/>
              <a:gd name="connsiteX532" fmla="*/ 780007 w 1132532"/>
              <a:gd name="connsiteY532" fmla="*/ 14618 h 806236"/>
              <a:gd name="connsiteX533" fmla="*/ 783737 w 1132532"/>
              <a:gd name="connsiteY533" fmla="*/ 16724 h 806236"/>
              <a:gd name="connsiteX534" fmla="*/ 787527 w 1132532"/>
              <a:gd name="connsiteY534" fmla="*/ 18408 h 806236"/>
              <a:gd name="connsiteX535" fmla="*/ 790896 w 1132532"/>
              <a:gd name="connsiteY535" fmla="*/ 19070 h 806236"/>
              <a:gd name="connsiteX536" fmla="*/ 796611 w 1132532"/>
              <a:gd name="connsiteY536" fmla="*/ 19251 h 806236"/>
              <a:gd name="connsiteX537" fmla="*/ 801243 w 1132532"/>
              <a:gd name="connsiteY537" fmla="*/ 18288 h 806236"/>
              <a:gd name="connsiteX538" fmla="*/ 806056 w 1132532"/>
              <a:gd name="connsiteY538" fmla="*/ 16122 h 806236"/>
              <a:gd name="connsiteX539" fmla="*/ 810748 w 1132532"/>
              <a:gd name="connsiteY539" fmla="*/ 14979 h 806236"/>
              <a:gd name="connsiteX540" fmla="*/ 813575 w 1132532"/>
              <a:gd name="connsiteY540" fmla="*/ 13716 h 806236"/>
              <a:gd name="connsiteX541" fmla="*/ 817065 w 1132532"/>
              <a:gd name="connsiteY541" fmla="*/ 10287 h 806236"/>
              <a:gd name="connsiteX542" fmla="*/ 818508 w 1132532"/>
              <a:gd name="connsiteY542" fmla="*/ 10528 h 806236"/>
              <a:gd name="connsiteX543" fmla="*/ 818568 w 1132532"/>
              <a:gd name="connsiteY543" fmla="*/ 10528 h 806236"/>
              <a:gd name="connsiteX544" fmla="*/ 829878 w 1132532"/>
              <a:gd name="connsiteY544" fmla="*/ 12633 h 806236"/>
              <a:gd name="connsiteX545" fmla="*/ 834992 w 1132532"/>
              <a:gd name="connsiteY545" fmla="*/ 13656 h 806236"/>
              <a:gd name="connsiteX546" fmla="*/ 839022 w 1132532"/>
              <a:gd name="connsiteY546" fmla="*/ 14378 h 806236"/>
              <a:gd name="connsiteX547" fmla="*/ 844436 w 1132532"/>
              <a:gd name="connsiteY547" fmla="*/ 15461 h 806236"/>
              <a:gd name="connsiteX548" fmla="*/ 857070 w 1132532"/>
              <a:gd name="connsiteY548" fmla="*/ 17867 h 806236"/>
              <a:gd name="connsiteX549" fmla="*/ 857190 w 1132532"/>
              <a:gd name="connsiteY549" fmla="*/ 17867 h 806236"/>
              <a:gd name="connsiteX550" fmla="*/ 859656 w 1132532"/>
              <a:gd name="connsiteY550" fmla="*/ 18288 h 806236"/>
              <a:gd name="connsiteX551" fmla="*/ 862424 w 1132532"/>
              <a:gd name="connsiteY551" fmla="*/ 18890 h 806236"/>
              <a:gd name="connsiteX552" fmla="*/ 868439 w 1132532"/>
              <a:gd name="connsiteY552" fmla="*/ 20093 h 806236"/>
              <a:gd name="connsiteX553" fmla="*/ 871207 w 1132532"/>
              <a:gd name="connsiteY553" fmla="*/ 20514 h 806236"/>
              <a:gd name="connsiteX554" fmla="*/ 880591 w 1132532"/>
              <a:gd name="connsiteY554" fmla="*/ 22379 h 806236"/>
              <a:gd name="connsiteX555" fmla="*/ 888111 w 1132532"/>
              <a:gd name="connsiteY555" fmla="*/ 23883 h 806236"/>
              <a:gd name="connsiteX556" fmla="*/ 892142 w 1132532"/>
              <a:gd name="connsiteY556" fmla="*/ 24544 h 806236"/>
              <a:gd name="connsiteX557" fmla="*/ 892743 w 1132532"/>
              <a:gd name="connsiteY557" fmla="*/ 24785 h 806236"/>
              <a:gd name="connsiteX558" fmla="*/ 894788 w 1132532"/>
              <a:gd name="connsiteY558" fmla="*/ 25086 h 806236"/>
              <a:gd name="connsiteX559" fmla="*/ 895992 w 1132532"/>
              <a:gd name="connsiteY559" fmla="*/ 25326 h 806236"/>
              <a:gd name="connsiteX560" fmla="*/ 900865 w 1132532"/>
              <a:gd name="connsiteY560" fmla="*/ 26289 h 806236"/>
              <a:gd name="connsiteX561" fmla="*/ 904173 w 1132532"/>
              <a:gd name="connsiteY561" fmla="*/ 26830 h 806236"/>
              <a:gd name="connsiteX562" fmla="*/ 904955 w 1132532"/>
              <a:gd name="connsiteY562" fmla="*/ 27011 h 806236"/>
              <a:gd name="connsiteX563" fmla="*/ 908264 w 1132532"/>
              <a:gd name="connsiteY563" fmla="*/ 27612 h 806236"/>
              <a:gd name="connsiteX564" fmla="*/ 914400 w 1132532"/>
              <a:gd name="connsiteY564" fmla="*/ 28816 h 806236"/>
              <a:gd name="connsiteX565" fmla="*/ 921679 w 1132532"/>
              <a:gd name="connsiteY565" fmla="*/ 30139 h 806236"/>
              <a:gd name="connsiteX566" fmla="*/ 926071 w 1132532"/>
              <a:gd name="connsiteY566" fmla="*/ 31041 h 806236"/>
              <a:gd name="connsiteX567" fmla="*/ 930101 w 1132532"/>
              <a:gd name="connsiteY567" fmla="*/ 31643 h 806236"/>
              <a:gd name="connsiteX568" fmla="*/ 937561 w 1132532"/>
              <a:gd name="connsiteY568" fmla="*/ 33147 h 806236"/>
              <a:gd name="connsiteX569" fmla="*/ 954886 w 1132532"/>
              <a:gd name="connsiteY569" fmla="*/ 36335 h 806236"/>
              <a:gd name="connsiteX570" fmla="*/ 957774 w 1132532"/>
              <a:gd name="connsiteY570" fmla="*/ 36937 h 806236"/>
              <a:gd name="connsiteX571" fmla="*/ 966015 w 1132532"/>
              <a:gd name="connsiteY571" fmla="*/ 38441 h 806236"/>
              <a:gd name="connsiteX572" fmla="*/ 980032 w 1132532"/>
              <a:gd name="connsiteY572" fmla="*/ 41028 h 806236"/>
              <a:gd name="connsiteX573" fmla="*/ 986289 w 1132532"/>
              <a:gd name="connsiteY573" fmla="*/ 42231 h 806236"/>
              <a:gd name="connsiteX574" fmla="*/ 992244 w 1132532"/>
              <a:gd name="connsiteY574" fmla="*/ 43434 h 806236"/>
              <a:gd name="connsiteX575" fmla="*/ 995072 w 1132532"/>
              <a:gd name="connsiteY575" fmla="*/ 43855 h 806236"/>
              <a:gd name="connsiteX576" fmla="*/ 998380 w 1132532"/>
              <a:gd name="connsiteY576" fmla="*/ 44637 h 806236"/>
              <a:gd name="connsiteX577" fmla="*/ 1003735 w 1132532"/>
              <a:gd name="connsiteY577" fmla="*/ 45600 h 806236"/>
              <a:gd name="connsiteX578" fmla="*/ 1009028 w 1132532"/>
              <a:gd name="connsiteY578" fmla="*/ 46682 h 806236"/>
              <a:gd name="connsiteX579" fmla="*/ 1014142 w 1132532"/>
              <a:gd name="connsiteY579" fmla="*/ 47585 h 806236"/>
              <a:gd name="connsiteX580" fmla="*/ 1016909 w 1132532"/>
              <a:gd name="connsiteY580" fmla="*/ 48006 h 806236"/>
              <a:gd name="connsiteX581" fmla="*/ 1021361 w 1132532"/>
              <a:gd name="connsiteY581" fmla="*/ 48728 h 806236"/>
              <a:gd name="connsiteX582" fmla="*/ 1024970 w 1132532"/>
              <a:gd name="connsiteY582" fmla="*/ 49570 h 806236"/>
              <a:gd name="connsiteX583" fmla="*/ 1028459 w 1132532"/>
              <a:gd name="connsiteY583" fmla="*/ 50352 h 806236"/>
              <a:gd name="connsiteX584" fmla="*/ 1028700 w 1132532"/>
              <a:gd name="connsiteY584" fmla="*/ 50472 h 806236"/>
              <a:gd name="connsiteX585" fmla="*/ 1030926 w 1132532"/>
              <a:gd name="connsiteY585" fmla="*/ 50472 h 806236"/>
              <a:gd name="connsiteX586" fmla="*/ 1038626 w 1132532"/>
              <a:gd name="connsiteY586" fmla="*/ 51796 h 806236"/>
              <a:gd name="connsiteX587" fmla="*/ 1041032 w 1132532"/>
              <a:gd name="connsiteY587" fmla="*/ 52277 h 806236"/>
              <a:gd name="connsiteX588" fmla="*/ 1050417 w 1132532"/>
              <a:gd name="connsiteY588" fmla="*/ 53901 h 806236"/>
              <a:gd name="connsiteX589" fmla="*/ 1062990 w 1132532"/>
              <a:gd name="connsiteY589" fmla="*/ 56308 h 806236"/>
              <a:gd name="connsiteX590" fmla="*/ 1066660 w 1132532"/>
              <a:gd name="connsiteY590" fmla="*/ 57030 h 806236"/>
              <a:gd name="connsiteX591" fmla="*/ 1068164 w 1132532"/>
              <a:gd name="connsiteY591" fmla="*/ 57330 h 806236"/>
              <a:gd name="connsiteX592" fmla="*/ 1076285 w 1132532"/>
              <a:gd name="connsiteY592" fmla="*/ 58654 h 806236"/>
              <a:gd name="connsiteX593" fmla="*/ 1085429 w 1132532"/>
              <a:gd name="connsiteY593" fmla="*/ 60459 h 806236"/>
              <a:gd name="connsiteX594" fmla="*/ 1085730 w 1132532"/>
              <a:gd name="connsiteY594" fmla="*/ 61060 h 806236"/>
              <a:gd name="connsiteX595" fmla="*/ 1085850 w 1132532"/>
              <a:gd name="connsiteY595" fmla="*/ 61542 h 806236"/>
              <a:gd name="connsiteX596" fmla="*/ 1085970 w 1132532"/>
              <a:gd name="connsiteY596" fmla="*/ 61902 h 806236"/>
              <a:gd name="connsiteX597" fmla="*/ 1086692 w 1132532"/>
              <a:gd name="connsiteY597" fmla="*/ 62985 h 806236"/>
              <a:gd name="connsiteX598" fmla="*/ 1087294 w 1132532"/>
              <a:gd name="connsiteY598" fmla="*/ 63346 h 806236"/>
              <a:gd name="connsiteX599" fmla="*/ 1087534 w 1132532"/>
              <a:gd name="connsiteY599" fmla="*/ 63948 h 806236"/>
              <a:gd name="connsiteX600" fmla="*/ 1087534 w 1132532"/>
              <a:gd name="connsiteY600" fmla="*/ 64008 h 806236"/>
              <a:gd name="connsiteX601" fmla="*/ 1087956 w 1132532"/>
              <a:gd name="connsiteY601" fmla="*/ 64489 h 806236"/>
              <a:gd name="connsiteX602" fmla="*/ 1087956 w 1132532"/>
              <a:gd name="connsiteY602" fmla="*/ 64670 h 806236"/>
              <a:gd name="connsiteX603" fmla="*/ 1087835 w 1132532"/>
              <a:gd name="connsiteY603" fmla="*/ 65271 h 806236"/>
              <a:gd name="connsiteX604" fmla="*/ 1087474 w 1132532"/>
              <a:gd name="connsiteY604" fmla="*/ 65993 h 806236"/>
              <a:gd name="connsiteX605" fmla="*/ 1087474 w 1132532"/>
              <a:gd name="connsiteY605" fmla="*/ 66715 h 806236"/>
              <a:gd name="connsiteX606" fmla="*/ 1087715 w 1132532"/>
              <a:gd name="connsiteY606" fmla="*/ 67437 h 806236"/>
              <a:gd name="connsiteX607" fmla="*/ 1087715 w 1132532"/>
              <a:gd name="connsiteY607" fmla="*/ 67678 h 806236"/>
              <a:gd name="connsiteX608" fmla="*/ 1087956 w 1132532"/>
              <a:gd name="connsiteY608" fmla="*/ 67978 h 806236"/>
              <a:gd name="connsiteX609" fmla="*/ 1088557 w 1132532"/>
              <a:gd name="connsiteY609" fmla="*/ 68219 h 806236"/>
              <a:gd name="connsiteX610" fmla="*/ 1089038 w 1132532"/>
              <a:gd name="connsiteY610" fmla="*/ 68279 h 806236"/>
              <a:gd name="connsiteX611" fmla="*/ 1089279 w 1132532"/>
              <a:gd name="connsiteY611" fmla="*/ 68580 h 806236"/>
              <a:gd name="connsiteX612" fmla="*/ 1089520 w 1132532"/>
              <a:gd name="connsiteY612" fmla="*/ 69061 h 806236"/>
              <a:gd name="connsiteX613" fmla="*/ 1089520 w 1132532"/>
              <a:gd name="connsiteY613" fmla="*/ 69964 h 806236"/>
              <a:gd name="connsiteX614" fmla="*/ 1089339 w 1132532"/>
              <a:gd name="connsiteY614" fmla="*/ 70325 h 806236"/>
              <a:gd name="connsiteX615" fmla="*/ 1089219 w 1132532"/>
              <a:gd name="connsiteY615" fmla="*/ 70986 h 806236"/>
              <a:gd name="connsiteX616" fmla="*/ 1089219 w 1132532"/>
              <a:gd name="connsiteY616" fmla="*/ 71468 h 806236"/>
              <a:gd name="connsiteX617" fmla="*/ 1089339 w 1132532"/>
              <a:gd name="connsiteY617" fmla="*/ 72129 h 806236"/>
              <a:gd name="connsiteX618" fmla="*/ 1089339 w 1132532"/>
              <a:gd name="connsiteY618" fmla="*/ 72671 h 806236"/>
              <a:gd name="connsiteX619" fmla="*/ 1089520 w 1132532"/>
              <a:gd name="connsiteY619" fmla="*/ 73453 h 806236"/>
              <a:gd name="connsiteX620" fmla="*/ 1089520 w 1132532"/>
              <a:gd name="connsiteY620" fmla="*/ 73754 h 806236"/>
              <a:gd name="connsiteX621" fmla="*/ 1089339 w 1132532"/>
              <a:gd name="connsiteY621" fmla="*/ 74415 h 806236"/>
              <a:gd name="connsiteX622" fmla="*/ 1089279 w 1132532"/>
              <a:gd name="connsiteY622" fmla="*/ 75017 h 806236"/>
              <a:gd name="connsiteX623" fmla="*/ 1089399 w 1132532"/>
              <a:gd name="connsiteY623" fmla="*/ 75378 h 806236"/>
              <a:gd name="connsiteX624" fmla="*/ 1089520 w 1132532"/>
              <a:gd name="connsiteY624" fmla="*/ 76340 h 806236"/>
              <a:gd name="connsiteX625" fmla="*/ 1089640 w 1132532"/>
              <a:gd name="connsiteY625" fmla="*/ 76822 h 806236"/>
              <a:gd name="connsiteX626" fmla="*/ 1089821 w 1132532"/>
              <a:gd name="connsiteY626" fmla="*/ 77423 h 806236"/>
              <a:gd name="connsiteX627" fmla="*/ 1090302 w 1132532"/>
              <a:gd name="connsiteY627" fmla="*/ 78987 h 806236"/>
              <a:gd name="connsiteX628" fmla="*/ 1090603 w 1132532"/>
              <a:gd name="connsiteY628" fmla="*/ 79228 h 806236"/>
              <a:gd name="connsiteX629" fmla="*/ 1091144 w 1132532"/>
              <a:gd name="connsiteY629" fmla="*/ 80010 h 806236"/>
              <a:gd name="connsiteX630" fmla="*/ 1091445 w 1132532"/>
              <a:gd name="connsiteY630" fmla="*/ 80612 h 806236"/>
              <a:gd name="connsiteX631" fmla="*/ 1091685 w 1132532"/>
              <a:gd name="connsiteY631" fmla="*/ 81394 h 806236"/>
              <a:gd name="connsiteX632" fmla="*/ 1092046 w 1132532"/>
              <a:gd name="connsiteY632" fmla="*/ 81875 h 806236"/>
              <a:gd name="connsiteX633" fmla="*/ 1092227 w 1132532"/>
              <a:gd name="connsiteY633" fmla="*/ 81935 h 806236"/>
              <a:gd name="connsiteX634" fmla="*/ 1093310 w 1132532"/>
              <a:gd name="connsiteY634" fmla="*/ 82898 h 806236"/>
              <a:gd name="connsiteX635" fmla="*/ 1093911 w 1132532"/>
              <a:gd name="connsiteY635" fmla="*/ 83559 h 806236"/>
              <a:gd name="connsiteX636" fmla="*/ 1094513 w 1132532"/>
              <a:gd name="connsiteY636" fmla="*/ 84161 h 806236"/>
              <a:gd name="connsiteX637" fmla="*/ 1094633 w 1132532"/>
              <a:gd name="connsiteY637" fmla="*/ 84281 h 806236"/>
              <a:gd name="connsiteX638" fmla="*/ 1094934 w 1132532"/>
              <a:gd name="connsiteY638" fmla="*/ 84642 h 806236"/>
              <a:gd name="connsiteX639" fmla="*/ 1095114 w 1132532"/>
              <a:gd name="connsiteY639" fmla="*/ 84883 h 806236"/>
              <a:gd name="connsiteX640" fmla="*/ 1095235 w 1132532"/>
              <a:gd name="connsiteY640" fmla="*/ 85484 h 806236"/>
              <a:gd name="connsiteX641" fmla="*/ 1095475 w 1132532"/>
              <a:gd name="connsiteY641" fmla="*/ 85845 h 806236"/>
              <a:gd name="connsiteX642" fmla="*/ 1095836 w 1132532"/>
              <a:gd name="connsiteY642" fmla="*/ 86988 h 806236"/>
              <a:gd name="connsiteX643" fmla="*/ 1096017 w 1132532"/>
              <a:gd name="connsiteY643" fmla="*/ 87590 h 806236"/>
              <a:gd name="connsiteX644" fmla="*/ 1096438 w 1132532"/>
              <a:gd name="connsiteY644" fmla="*/ 88011 h 806236"/>
              <a:gd name="connsiteX645" fmla="*/ 1096859 w 1132532"/>
              <a:gd name="connsiteY645" fmla="*/ 88372 h 806236"/>
              <a:gd name="connsiteX646" fmla="*/ 1096859 w 1132532"/>
              <a:gd name="connsiteY646" fmla="*/ 88613 h 806236"/>
              <a:gd name="connsiteX647" fmla="*/ 1096799 w 1132532"/>
              <a:gd name="connsiteY647" fmla="*/ 88913 h 806236"/>
              <a:gd name="connsiteX648" fmla="*/ 1097039 w 1132532"/>
              <a:gd name="connsiteY648" fmla="*/ 89695 h 806236"/>
              <a:gd name="connsiteX649" fmla="*/ 1097280 w 1132532"/>
              <a:gd name="connsiteY649" fmla="*/ 90658 h 806236"/>
              <a:gd name="connsiteX650" fmla="*/ 1097400 w 1132532"/>
              <a:gd name="connsiteY650" fmla="*/ 91440 h 806236"/>
              <a:gd name="connsiteX651" fmla="*/ 1097400 w 1132532"/>
              <a:gd name="connsiteY651" fmla="*/ 92403 h 806236"/>
              <a:gd name="connsiteX652" fmla="*/ 1097100 w 1132532"/>
              <a:gd name="connsiteY652" fmla="*/ 93004 h 806236"/>
              <a:gd name="connsiteX653" fmla="*/ 1096979 w 1132532"/>
              <a:gd name="connsiteY653" fmla="*/ 93726 h 806236"/>
              <a:gd name="connsiteX654" fmla="*/ 1096979 w 1132532"/>
              <a:gd name="connsiteY654" fmla="*/ 94027 h 806236"/>
              <a:gd name="connsiteX655" fmla="*/ 1097581 w 1132532"/>
              <a:gd name="connsiteY655" fmla="*/ 95410 h 806236"/>
              <a:gd name="connsiteX656" fmla="*/ 1097821 w 1132532"/>
              <a:gd name="connsiteY656" fmla="*/ 95531 h 806236"/>
              <a:gd name="connsiteX657" fmla="*/ 1098543 w 1132532"/>
              <a:gd name="connsiteY657" fmla="*/ 95892 h 806236"/>
              <a:gd name="connsiteX658" fmla="*/ 1098604 w 1132532"/>
              <a:gd name="connsiteY658" fmla="*/ 96132 h 806236"/>
              <a:gd name="connsiteX659" fmla="*/ 1099025 w 1132532"/>
              <a:gd name="connsiteY659" fmla="*/ 96433 h 806236"/>
              <a:gd name="connsiteX660" fmla="*/ 1099265 w 1132532"/>
              <a:gd name="connsiteY660" fmla="*/ 96794 h 806236"/>
              <a:gd name="connsiteX661" fmla="*/ 1099747 w 1132532"/>
              <a:gd name="connsiteY661" fmla="*/ 97396 h 806236"/>
              <a:gd name="connsiteX662" fmla="*/ 1100047 w 1132532"/>
              <a:gd name="connsiteY662" fmla="*/ 97576 h 806236"/>
              <a:gd name="connsiteX663" fmla="*/ 1101010 w 1132532"/>
              <a:gd name="connsiteY663" fmla="*/ 97516 h 806236"/>
              <a:gd name="connsiteX664" fmla="*/ 1101611 w 1132532"/>
              <a:gd name="connsiteY664" fmla="*/ 97275 h 806236"/>
              <a:gd name="connsiteX665" fmla="*/ 1102213 w 1132532"/>
              <a:gd name="connsiteY665" fmla="*/ 96914 h 806236"/>
              <a:gd name="connsiteX666" fmla="*/ 1102995 w 1132532"/>
              <a:gd name="connsiteY666" fmla="*/ 96373 h 806236"/>
              <a:gd name="connsiteX667" fmla="*/ 1103777 w 1132532"/>
              <a:gd name="connsiteY667" fmla="*/ 96192 h 806236"/>
              <a:gd name="connsiteX668" fmla="*/ 1105100 w 1132532"/>
              <a:gd name="connsiteY668" fmla="*/ 96373 h 806236"/>
              <a:gd name="connsiteX669" fmla="*/ 1105522 w 1132532"/>
              <a:gd name="connsiteY669" fmla="*/ 96553 h 806236"/>
              <a:gd name="connsiteX670" fmla="*/ 1106243 w 1132532"/>
              <a:gd name="connsiteY670" fmla="*/ 96553 h 806236"/>
              <a:gd name="connsiteX671" fmla="*/ 1106845 w 1132532"/>
              <a:gd name="connsiteY671" fmla="*/ 96734 h 806236"/>
              <a:gd name="connsiteX672" fmla="*/ 1107206 w 1132532"/>
              <a:gd name="connsiteY672" fmla="*/ 96974 h 806236"/>
              <a:gd name="connsiteX673" fmla="*/ 1107808 w 1132532"/>
              <a:gd name="connsiteY673" fmla="*/ 97757 h 806236"/>
              <a:gd name="connsiteX674" fmla="*/ 1108108 w 1132532"/>
              <a:gd name="connsiteY674" fmla="*/ 97997 h 806236"/>
              <a:gd name="connsiteX675" fmla="*/ 1108469 w 1132532"/>
              <a:gd name="connsiteY675" fmla="*/ 97997 h 806236"/>
              <a:gd name="connsiteX676" fmla="*/ 1108469 w 1132532"/>
              <a:gd name="connsiteY676" fmla="*/ 98238 h 806236"/>
              <a:gd name="connsiteX677" fmla="*/ 1108650 w 1132532"/>
              <a:gd name="connsiteY677" fmla="*/ 98900 h 806236"/>
              <a:gd name="connsiteX678" fmla="*/ 1108710 w 1132532"/>
              <a:gd name="connsiteY678" fmla="*/ 99982 h 806236"/>
              <a:gd name="connsiteX679" fmla="*/ 1108951 w 1132532"/>
              <a:gd name="connsiteY679" fmla="*/ 100283 h 806236"/>
              <a:gd name="connsiteX680" fmla="*/ 1109432 w 1132532"/>
              <a:gd name="connsiteY680" fmla="*/ 101065 h 806236"/>
              <a:gd name="connsiteX681" fmla="*/ 1109492 w 1132532"/>
              <a:gd name="connsiteY681" fmla="*/ 101546 h 806236"/>
              <a:gd name="connsiteX682" fmla="*/ 1109492 w 1132532"/>
              <a:gd name="connsiteY682" fmla="*/ 101727 h 806236"/>
              <a:gd name="connsiteX683" fmla="*/ 1109673 w 1132532"/>
              <a:gd name="connsiteY683" fmla="*/ 102449 h 806236"/>
              <a:gd name="connsiteX684" fmla="*/ 1109793 w 1132532"/>
              <a:gd name="connsiteY684" fmla="*/ 103411 h 806236"/>
              <a:gd name="connsiteX685" fmla="*/ 1110033 w 1132532"/>
              <a:gd name="connsiteY685" fmla="*/ 103772 h 806236"/>
              <a:gd name="connsiteX686" fmla="*/ 1110455 w 1132532"/>
              <a:gd name="connsiteY686" fmla="*/ 104374 h 806236"/>
              <a:gd name="connsiteX687" fmla="*/ 1110996 w 1132532"/>
              <a:gd name="connsiteY687" fmla="*/ 105096 h 806236"/>
              <a:gd name="connsiteX688" fmla="*/ 1111056 w 1132532"/>
              <a:gd name="connsiteY688" fmla="*/ 105457 h 806236"/>
              <a:gd name="connsiteX689" fmla="*/ 1111417 w 1132532"/>
              <a:gd name="connsiteY689" fmla="*/ 106058 h 806236"/>
              <a:gd name="connsiteX690" fmla="*/ 1111898 w 1132532"/>
              <a:gd name="connsiteY690" fmla="*/ 106479 h 806236"/>
              <a:gd name="connsiteX691" fmla="*/ 1112440 w 1132532"/>
              <a:gd name="connsiteY691" fmla="*/ 106660 h 806236"/>
              <a:gd name="connsiteX692" fmla="*/ 1113402 w 1132532"/>
              <a:gd name="connsiteY692" fmla="*/ 106780 h 806236"/>
              <a:gd name="connsiteX693" fmla="*/ 1114124 w 1132532"/>
              <a:gd name="connsiteY693" fmla="*/ 106840 h 806236"/>
              <a:gd name="connsiteX694" fmla="*/ 1114786 w 1132532"/>
              <a:gd name="connsiteY694" fmla="*/ 106720 h 806236"/>
              <a:gd name="connsiteX695" fmla="*/ 1115147 w 1132532"/>
              <a:gd name="connsiteY695" fmla="*/ 106540 h 806236"/>
              <a:gd name="connsiteX696" fmla="*/ 1115688 w 1132532"/>
              <a:gd name="connsiteY696" fmla="*/ 106179 h 806236"/>
              <a:gd name="connsiteX697" fmla="*/ 1115869 w 1132532"/>
              <a:gd name="connsiteY697" fmla="*/ 106179 h 806236"/>
              <a:gd name="connsiteX698" fmla="*/ 1116470 w 1132532"/>
              <a:gd name="connsiteY698" fmla="*/ 106479 h 806236"/>
              <a:gd name="connsiteX699" fmla="*/ 1116711 w 1132532"/>
              <a:gd name="connsiteY699" fmla="*/ 106961 h 806236"/>
              <a:gd name="connsiteX700" fmla="*/ 1117794 w 1132532"/>
              <a:gd name="connsiteY700" fmla="*/ 106961 h 806236"/>
              <a:gd name="connsiteX701" fmla="*/ 1118335 w 1132532"/>
              <a:gd name="connsiteY701" fmla="*/ 107262 h 806236"/>
              <a:gd name="connsiteX702" fmla="*/ 1118696 w 1132532"/>
              <a:gd name="connsiteY702" fmla="*/ 107262 h 806236"/>
              <a:gd name="connsiteX703" fmla="*/ 1119298 w 1132532"/>
              <a:gd name="connsiteY703" fmla="*/ 107502 h 806236"/>
              <a:gd name="connsiteX704" fmla="*/ 1119839 w 1132532"/>
              <a:gd name="connsiteY704" fmla="*/ 107923 h 806236"/>
              <a:gd name="connsiteX705" fmla="*/ 1120621 w 1132532"/>
              <a:gd name="connsiteY705" fmla="*/ 108164 h 806236"/>
              <a:gd name="connsiteX706" fmla="*/ 1120982 w 1132532"/>
              <a:gd name="connsiteY706" fmla="*/ 108525 h 806236"/>
              <a:gd name="connsiteX707" fmla="*/ 1121283 w 1132532"/>
              <a:gd name="connsiteY707" fmla="*/ 109126 h 806236"/>
              <a:gd name="connsiteX708" fmla="*/ 1121584 w 1132532"/>
              <a:gd name="connsiteY708" fmla="*/ 109608 h 806236"/>
              <a:gd name="connsiteX709" fmla="*/ 1121885 w 1132532"/>
              <a:gd name="connsiteY709" fmla="*/ 109848 h 806236"/>
              <a:gd name="connsiteX710" fmla="*/ 1122306 w 1132532"/>
              <a:gd name="connsiteY710" fmla="*/ 110450 h 806236"/>
              <a:gd name="connsiteX711" fmla="*/ 1122667 w 1132532"/>
              <a:gd name="connsiteY711" fmla="*/ 110991 h 806236"/>
              <a:gd name="connsiteX712" fmla="*/ 1123028 w 1132532"/>
              <a:gd name="connsiteY712" fmla="*/ 111412 h 806236"/>
              <a:gd name="connsiteX713" fmla="*/ 1123629 w 1132532"/>
              <a:gd name="connsiteY713" fmla="*/ 111773 h 806236"/>
              <a:gd name="connsiteX714" fmla="*/ 1123810 w 1132532"/>
              <a:gd name="connsiteY714" fmla="*/ 112134 h 806236"/>
              <a:gd name="connsiteX715" fmla="*/ 1124050 w 1132532"/>
              <a:gd name="connsiteY715" fmla="*/ 112736 h 806236"/>
              <a:gd name="connsiteX716" fmla="*/ 1124351 w 1132532"/>
              <a:gd name="connsiteY716" fmla="*/ 113097 h 806236"/>
              <a:gd name="connsiteX717" fmla="*/ 1124471 w 1132532"/>
              <a:gd name="connsiteY717" fmla="*/ 113398 h 806236"/>
              <a:gd name="connsiteX718" fmla="*/ 1124652 w 1132532"/>
              <a:gd name="connsiteY718" fmla="*/ 113578 h 806236"/>
              <a:gd name="connsiteX719" fmla="*/ 1125193 w 1132532"/>
              <a:gd name="connsiteY719" fmla="*/ 113879 h 806236"/>
              <a:gd name="connsiteX720" fmla="*/ 1125554 w 1132532"/>
              <a:gd name="connsiteY720" fmla="*/ 113879 h 806236"/>
              <a:gd name="connsiteX721" fmla="*/ 1125735 w 1132532"/>
              <a:gd name="connsiteY721" fmla="*/ 114120 h 806236"/>
              <a:gd name="connsiteX722" fmla="*/ 1125975 w 1132532"/>
              <a:gd name="connsiteY722" fmla="*/ 114541 h 806236"/>
              <a:gd name="connsiteX723" fmla="*/ 1125975 w 1132532"/>
              <a:gd name="connsiteY723" fmla="*/ 114962 h 806236"/>
              <a:gd name="connsiteX724" fmla="*/ 1126336 w 1132532"/>
              <a:gd name="connsiteY724" fmla="*/ 115804 h 806236"/>
              <a:gd name="connsiteX725" fmla="*/ 1126577 w 1132532"/>
              <a:gd name="connsiteY725" fmla="*/ 116706 h 806236"/>
              <a:gd name="connsiteX726" fmla="*/ 1126697 w 1132532"/>
              <a:gd name="connsiteY726" fmla="*/ 117308 h 806236"/>
              <a:gd name="connsiteX727" fmla="*/ 1126697 w 1132532"/>
              <a:gd name="connsiteY727" fmla="*/ 117669 h 806236"/>
              <a:gd name="connsiteX728" fmla="*/ 1126878 w 1132532"/>
              <a:gd name="connsiteY728" fmla="*/ 117849 h 806236"/>
              <a:gd name="connsiteX729" fmla="*/ 1126637 w 1132532"/>
              <a:gd name="connsiteY729" fmla="*/ 118571 h 806236"/>
              <a:gd name="connsiteX730" fmla="*/ 1126517 w 1132532"/>
              <a:gd name="connsiteY730" fmla="*/ 118932 h 806236"/>
              <a:gd name="connsiteX731" fmla="*/ 1126396 w 1132532"/>
              <a:gd name="connsiteY731" fmla="*/ 119534 h 806236"/>
              <a:gd name="connsiteX732" fmla="*/ 1125915 w 1132532"/>
              <a:gd name="connsiteY732" fmla="*/ 121218 h 806236"/>
              <a:gd name="connsiteX733" fmla="*/ 1125975 w 1132532"/>
              <a:gd name="connsiteY733" fmla="*/ 122060 h 806236"/>
              <a:gd name="connsiteX734" fmla="*/ 1125795 w 1132532"/>
              <a:gd name="connsiteY734" fmla="*/ 122782 h 806236"/>
              <a:gd name="connsiteX735" fmla="*/ 1125795 w 1132532"/>
              <a:gd name="connsiteY735" fmla="*/ 123263 h 806236"/>
              <a:gd name="connsiteX736" fmla="*/ 1125675 w 1132532"/>
              <a:gd name="connsiteY736" fmla="*/ 124166 h 806236"/>
              <a:gd name="connsiteX737" fmla="*/ 1125614 w 1132532"/>
              <a:gd name="connsiteY737" fmla="*/ 124828 h 806236"/>
              <a:gd name="connsiteX738" fmla="*/ 1125614 w 1132532"/>
              <a:gd name="connsiteY738" fmla="*/ 125790 h 806236"/>
              <a:gd name="connsiteX739" fmla="*/ 1125975 w 1132532"/>
              <a:gd name="connsiteY739" fmla="*/ 126873 h 806236"/>
              <a:gd name="connsiteX740" fmla="*/ 1125975 w 1132532"/>
              <a:gd name="connsiteY740" fmla="*/ 127354 h 806236"/>
              <a:gd name="connsiteX741" fmla="*/ 1126156 w 1132532"/>
              <a:gd name="connsiteY741" fmla="*/ 127715 h 806236"/>
              <a:gd name="connsiteX742" fmla="*/ 1126457 w 1132532"/>
              <a:gd name="connsiteY742" fmla="*/ 128136 h 806236"/>
              <a:gd name="connsiteX743" fmla="*/ 1126577 w 1132532"/>
              <a:gd name="connsiteY743" fmla="*/ 128618 h 806236"/>
              <a:gd name="connsiteX744" fmla="*/ 1126818 w 1132532"/>
              <a:gd name="connsiteY744" fmla="*/ 128798 h 806236"/>
              <a:gd name="connsiteX745" fmla="*/ 1127299 w 1132532"/>
              <a:gd name="connsiteY745" fmla="*/ 129159 h 806236"/>
              <a:gd name="connsiteX746" fmla="*/ 1127900 w 1132532"/>
              <a:gd name="connsiteY746" fmla="*/ 130302 h 806236"/>
              <a:gd name="connsiteX747" fmla="*/ 1128081 w 1132532"/>
              <a:gd name="connsiteY747" fmla="*/ 130904 h 806236"/>
              <a:gd name="connsiteX748" fmla="*/ 1128502 w 1132532"/>
              <a:gd name="connsiteY748" fmla="*/ 131625 h 806236"/>
              <a:gd name="connsiteX749" fmla="*/ 1128502 w 1132532"/>
              <a:gd name="connsiteY749" fmla="*/ 131926 h 806236"/>
              <a:gd name="connsiteX750" fmla="*/ 1129104 w 1132532"/>
              <a:gd name="connsiteY750" fmla="*/ 132708 h 806236"/>
              <a:gd name="connsiteX751" fmla="*/ 1129525 w 1132532"/>
              <a:gd name="connsiteY751" fmla="*/ 132949 h 806236"/>
              <a:gd name="connsiteX752" fmla="*/ 1130126 w 1132532"/>
              <a:gd name="connsiteY752" fmla="*/ 133791 h 806236"/>
              <a:gd name="connsiteX753" fmla="*/ 1130367 w 1132532"/>
              <a:gd name="connsiteY753" fmla="*/ 134393 h 806236"/>
              <a:gd name="connsiteX754" fmla="*/ 1130427 w 1132532"/>
              <a:gd name="connsiteY754" fmla="*/ 134814 h 806236"/>
              <a:gd name="connsiteX755" fmla="*/ 1130427 w 1132532"/>
              <a:gd name="connsiteY755" fmla="*/ 134994 h 806236"/>
              <a:gd name="connsiteX756" fmla="*/ 1130307 w 1132532"/>
              <a:gd name="connsiteY756" fmla="*/ 135596 h 806236"/>
              <a:gd name="connsiteX757" fmla="*/ 1130307 w 1132532"/>
              <a:gd name="connsiteY757" fmla="*/ 135656 h 806236"/>
              <a:gd name="connsiteX758" fmla="*/ 1130908 w 1132532"/>
              <a:gd name="connsiteY758" fmla="*/ 136197 h 806236"/>
              <a:gd name="connsiteX759" fmla="*/ 1130908 w 1132532"/>
              <a:gd name="connsiteY759" fmla="*/ 136558 h 806236"/>
              <a:gd name="connsiteX760" fmla="*/ 1130608 w 1132532"/>
              <a:gd name="connsiteY760" fmla="*/ 137762 h 806236"/>
              <a:gd name="connsiteX761" fmla="*/ 1130728 w 1132532"/>
              <a:gd name="connsiteY761" fmla="*/ 137942 h 806236"/>
              <a:gd name="connsiteX762" fmla="*/ 1130968 w 1132532"/>
              <a:gd name="connsiteY762" fmla="*/ 138062 h 806236"/>
              <a:gd name="connsiteX763" fmla="*/ 1131390 w 1132532"/>
              <a:gd name="connsiteY763" fmla="*/ 138183 h 806236"/>
              <a:gd name="connsiteX764" fmla="*/ 1131630 w 1132532"/>
              <a:gd name="connsiteY764" fmla="*/ 138423 h 806236"/>
              <a:gd name="connsiteX765" fmla="*/ 1131991 w 1132532"/>
              <a:gd name="connsiteY765" fmla="*/ 138844 h 806236"/>
              <a:gd name="connsiteX766" fmla="*/ 1131871 w 1132532"/>
              <a:gd name="connsiteY766" fmla="*/ 139145 h 806236"/>
              <a:gd name="connsiteX767" fmla="*/ 1131690 w 1132532"/>
              <a:gd name="connsiteY767" fmla="*/ 139566 h 806236"/>
              <a:gd name="connsiteX768" fmla="*/ 1131931 w 1132532"/>
              <a:gd name="connsiteY768" fmla="*/ 140469 h 806236"/>
              <a:gd name="connsiteX769" fmla="*/ 1132533 w 1132532"/>
              <a:gd name="connsiteY769" fmla="*/ 141251 h 806236"/>
              <a:gd name="connsiteX770" fmla="*/ 1132533 w 1132532"/>
              <a:gd name="connsiteY770" fmla="*/ 141672 h 806236"/>
              <a:gd name="connsiteX771" fmla="*/ 1132412 w 1132532"/>
              <a:gd name="connsiteY771" fmla="*/ 142394 h 806236"/>
              <a:gd name="connsiteX772" fmla="*/ 1132232 w 1132532"/>
              <a:gd name="connsiteY772" fmla="*/ 143898 h 806236"/>
              <a:gd name="connsiteX773" fmla="*/ 1131570 w 1132532"/>
              <a:gd name="connsiteY773" fmla="*/ 144620 h 806236"/>
              <a:gd name="connsiteX774" fmla="*/ 1130788 w 1132532"/>
              <a:gd name="connsiteY774" fmla="*/ 145402 h 806236"/>
              <a:gd name="connsiteX775" fmla="*/ 1130307 w 1132532"/>
              <a:gd name="connsiteY775" fmla="*/ 145702 h 806236"/>
              <a:gd name="connsiteX776" fmla="*/ 1130126 w 1132532"/>
              <a:gd name="connsiteY776" fmla="*/ 146003 h 806236"/>
              <a:gd name="connsiteX777" fmla="*/ 1129465 w 1132532"/>
              <a:gd name="connsiteY777" fmla="*/ 146244 h 806236"/>
              <a:gd name="connsiteX778" fmla="*/ 1129224 w 1132532"/>
              <a:gd name="connsiteY778" fmla="*/ 146484 h 806236"/>
              <a:gd name="connsiteX779" fmla="*/ 1129104 w 1132532"/>
              <a:gd name="connsiteY779" fmla="*/ 146785 h 806236"/>
              <a:gd name="connsiteX780" fmla="*/ 1128863 w 1132532"/>
              <a:gd name="connsiteY780" fmla="*/ 147206 h 806236"/>
              <a:gd name="connsiteX781" fmla="*/ 1129104 w 1132532"/>
              <a:gd name="connsiteY781" fmla="*/ 147567 h 806236"/>
              <a:gd name="connsiteX782" fmla="*/ 1129104 w 1132532"/>
              <a:gd name="connsiteY782" fmla="*/ 147748 h 806236"/>
              <a:gd name="connsiteX783" fmla="*/ 1128923 w 1132532"/>
              <a:gd name="connsiteY783" fmla="*/ 148169 h 806236"/>
              <a:gd name="connsiteX784" fmla="*/ 1128682 w 1132532"/>
              <a:gd name="connsiteY784" fmla="*/ 148410 h 806236"/>
              <a:gd name="connsiteX785" fmla="*/ 1128141 w 1132532"/>
              <a:gd name="connsiteY785" fmla="*/ 148470 h 806236"/>
              <a:gd name="connsiteX786" fmla="*/ 1127780 w 1132532"/>
              <a:gd name="connsiteY786" fmla="*/ 148590 h 806236"/>
              <a:gd name="connsiteX787" fmla="*/ 1127239 w 1132532"/>
              <a:gd name="connsiteY787" fmla="*/ 148951 h 806236"/>
              <a:gd name="connsiteX788" fmla="*/ 1126938 w 1132532"/>
              <a:gd name="connsiteY788" fmla="*/ 149192 h 806236"/>
              <a:gd name="connsiteX789" fmla="*/ 1126156 w 1132532"/>
              <a:gd name="connsiteY789" fmla="*/ 149613 h 806236"/>
              <a:gd name="connsiteX790" fmla="*/ 1125735 w 1132532"/>
              <a:gd name="connsiteY790" fmla="*/ 149913 h 806236"/>
              <a:gd name="connsiteX791" fmla="*/ 1125735 w 1132532"/>
              <a:gd name="connsiteY791" fmla="*/ 150515 h 806236"/>
              <a:gd name="connsiteX792" fmla="*/ 1125614 w 1132532"/>
              <a:gd name="connsiteY792" fmla="*/ 150756 h 806236"/>
              <a:gd name="connsiteX793" fmla="*/ 1125133 w 1132532"/>
              <a:gd name="connsiteY793" fmla="*/ 151237 h 806236"/>
              <a:gd name="connsiteX794" fmla="*/ 1124832 w 1132532"/>
              <a:gd name="connsiteY794" fmla="*/ 151357 h 806236"/>
              <a:gd name="connsiteX795" fmla="*/ 1124471 w 1132532"/>
              <a:gd name="connsiteY795" fmla="*/ 151478 h 806236"/>
              <a:gd name="connsiteX796" fmla="*/ 1124171 w 1132532"/>
              <a:gd name="connsiteY796" fmla="*/ 151478 h 806236"/>
              <a:gd name="connsiteX797" fmla="*/ 1123569 w 1132532"/>
              <a:gd name="connsiteY797" fmla="*/ 151297 h 806236"/>
              <a:gd name="connsiteX798" fmla="*/ 1122967 w 1132532"/>
              <a:gd name="connsiteY798" fmla="*/ 151417 h 806236"/>
              <a:gd name="connsiteX799" fmla="*/ 1122486 w 1132532"/>
              <a:gd name="connsiteY799" fmla="*/ 151718 h 806236"/>
              <a:gd name="connsiteX800" fmla="*/ 1122005 w 1132532"/>
              <a:gd name="connsiteY800" fmla="*/ 152079 h 806236"/>
              <a:gd name="connsiteX801" fmla="*/ 1122005 w 1132532"/>
              <a:gd name="connsiteY801" fmla="*/ 152380 h 806236"/>
              <a:gd name="connsiteX802" fmla="*/ 1122306 w 1132532"/>
              <a:gd name="connsiteY802" fmla="*/ 152440 h 806236"/>
              <a:gd name="connsiteX803" fmla="*/ 1122486 w 1132532"/>
              <a:gd name="connsiteY803" fmla="*/ 152681 h 806236"/>
              <a:gd name="connsiteX804" fmla="*/ 1122486 w 1132532"/>
              <a:gd name="connsiteY804" fmla="*/ 153042 h 806236"/>
              <a:gd name="connsiteX805" fmla="*/ 1122185 w 1132532"/>
              <a:gd name="connsiteY805" fmla="*/ 153282 h 806236"/>
              <a:gd name="connsiteX806" fmla="*/ 1121644 w 1132532"/>
              <a:gd name="connsiteY806" fmla="*/ 154305 h 806236"/>
              <a:gd name="connsiteX807" fmla="*/ 1120200 w 1132532"/>
              <a:gd name="connsiteY807" fmla="*/ 156952 h 806236"/>
              <a:gd name="connsiteX808" fmla="*/ 1118396 w 1132532"/>
              <a:gd name="connsiteY808" fmla="*/ 159057 h 806236"/>
              <a:gd name="connsiteX809" fmla="*/ 1117012 w 1132532"/>
              <a:gd name="connsiteY809" fmla="*/ 159659 h 806236"/>
              <a:gd name="connsiteX810" fmla="*/ 1117132 w 1132532"/>
              <a:gd name="connsiteY810" fmla="*/ 161765 h 806236"/>
              <a:gd name="connsiteX811" fmla="*/ 1115929 w 1132532"/>
              <a:gd name="connsiteY811" fmla="*/ 164652 h 806236"/>
              <a:gd name="connsiteX812" fmla="*/ 1115869 w 1132532"/>
              <a:gd name="connsiteY812" fmla="*/ 167901 h 806236"/>
              <a:gd name="connsiteX813" fmla="*/ 1114425 w 1132532"/>
              <a:gd name="connsiteY813" fmla="*/ 168382 h 806236"/>
              <a:gd name="connsiteX814" fmla="*/ 1110816 w 1132532"/>
              <a:gd name="connsiteY814" fmla="*/ 170909 h 806236"/>
              <a:gd name="connsiteX815" fmla="*/ 1108650 w 1132532"/>
              <a:gd name="connsiteY815" fmla="*/ 176443 h 806236"/>
              <a:gd name="connsiteX816" fmla="*/ 1105341 w 1132532"/>
              <a:gd name="connsiteY816" fmla="*/ 178669 h 806236"/>
              <a:gd name="connsiteX817" fmla="*/ 1104619 w 1132532"/>
              <a:gd name="connsiteY817" fmla="*/ 179511 h 806236"/>
              <a:gd name="connsiteX818" fmla="*/ 1104619 w 1132532"/>
              <a:gd name="connsiteY818" fmla="*/ 179631 h 806236"/>
              <a:gd name="connsiteX819" fmla="*/ 1102514 w 1132532"/>
              <a:gd name="connsiteY819" fmla="*/ 182639 h 806236"/>
              <a:gd name="connsiteX820" fmla="*/ 1101912 w 1132532"/>
              <a:gd name="connsiteY820" fmla="*/ 183241 h 806236"/>
              <a:gd name="connsiteX821" fmla="*/ 1101912 w 1132532"/>
              <a:gd name="connsiteY821" fmla="*/ 183482 h 806236"/>
              <a:gd name="connsiteX822" fmla="*/ 1101732 w 1132532"/>
              <a:gd name="connsiteY822" fmla="*/ 183482 h 806236"/>
              <a:gd name="connsiteX823" fmla="*/ 1101491 w 1132532"/>
              <a:gd name="connsiteY823" fmla="*/ 183782 h 806236"/>
              <a:gd name="connsiteX824" fmla="*/ 1101431 w 1132532"/>
              <a:gd name="connsiteY824" fmla="*/ 184023 h 806236"/>
              <a:gd name="connsiteX825" fmla="*/ 1100047 w 1132532"/>
              <a:gd name="connsiteY825" fmla="*/ 186008 h 806236"/>
              <a:gd name="connsiteX826" fmla="*/ 1099085 w 1132532"/>
              <a:gd name="connsiteY826" fmla="*/ 187031 h 806236"/>
              <a:gd name="connsiteX827" fmla="*/ 1099025 w 1132532"/>
              <a:gd name="connsiteY827" fmla="*/ 187211 h 806236"/>
              <a:gd name="connsiteX828" fmla="*/ 1098784 w 1132532"/>
              <a:gd name="connsiteY828" fmla="*/ 187512 h 806236"/>
              <a:gd name="connsiteX829" fmla="*/ 1098604 w 1132532"/>
              <a:gd name="connsiteY829" fmla="*/ 187693 h 806236"/>
              <a:gd name="connsiteX830" fmla="*/ 1096498 w 1132532"/>
              <a:gd name="connsiteY830" fmla="*/ 190941 h 806236"/>
              <a:gd name="connsiteX831" fmla="*/ 1096257 w 1132532"/>
              <a:gd name="connsiteY831" fmla="*/ 191242 h 806236"/>
              <a:gd name="connsiteX832" fmla="*/ 1095957 w 1132532"/>
              <a:gd name="connsiteY832" fmla="*/ 191663 h 806236"/>
              <a:gd name="connsiteX833" fmla="*/ 1095596 w 1132532"/>
              <a:gd name="connsiteY833" fmla="*/ 192325 h 806236"/>
              <a:gd name="connsiteX834" fmla="*/ 1095475 w 1132532"/>
              <a:gd name="connsiteY834" fmla="*/ 192746 h 806236"/>
              <a:gd name="connsiteX835" fmla="*/ 1095475 w 1132532"/>
              <a:gd name="connsiteY835" fmla="*/ 193648 h 806236"/>
              <a:gd name="connsiteX836" fmla="*/ 1095355 w 1132532"/>
              <a:gd name="connsiteY836" fmla="*/ 194069 h 806236"/>
              <a:gd name="connsiteX837" fmla="*/ 1095355 w 1132532"/>
              <a:gd name="connsiteY837" fmla="*/ 194611 h 806236"/>
              <a:gd name="connsiteX838" fmla="*/ 1095235 w 1132532"/>
              <a:gd name="connsiteY838" fmla="*/ 195573 h 806236"/>
              <a:gd name="connsiteX839" fmla="*/ 1095174 w 1132532"/>
              <a:gd name="connsiteY839" fmla="*/ 196175 h 806236"/>
              <a:gd name="connsiteX840" fmla="*/ 1095174 w 1132532"/>
              <a:gd name="connsiteY840" fmla="*/ 196897 h 806236"/>
              <a:gd name="connsiteX841" fmla="*/ 1095054 w 1132532"/>
              <a:gd name="connsiteY841" fmla="*/ 197498 h 806236"/>
              <a:gd name="connsiteX842" fmla="*/ 1094934 w 1132532"/>
              <a:gd name="connsiteY842" fmla="*/ 197919 h 806236"/>
              <a:gd name="connsiteX843" fmla="*/ 1094814 w 1132532"/>
              <a:gd name="connsiteY843" fmla="*/ 198581 h 806236"/>
              <a:gd name="connsiteX844" fmla="*/ 1094513 w 1132532"/>
              <a:gd name="connsiteY844" fmla="*/ 199423 h 806236"/>
              <a:gd name="connsiteX845" fmla="*/ 1093610 w 1132532"/>
              <a:gd name="connsiteY845" fmla="*/ 200807 h 806236"/>
              <a:gd name="connsiteX846" fmla="*/ 1093189 w 1132532"/>
              <a:gd name="connsiteY846" fmla="*/ 201108 h 806236"/>
              <a:gd name="connsiteX847" fmla="*/ 1092407 w 1132532"/>
              <a:gd name="connsiteY847" fmla="*/ 201529 h 806236"/>
              <a:gd name="connsiteX848" fmla="*/ 1092167 w 1132532"/>
              <a:gd name="connsiteY848" fmla="*/ 201830 h 806236"/>
              <a:gd name="connsiteX849" fmla="*/ 1091565 w 1132532"/>
              <a:gd name="connsiteY849" fmla="*/ 202251 h 806236"/>
              <a:gd name="connsiteX850" fmla="*/ 1091264 w 1132532"/>
              <a:gd name="connsiteY850" fmla="*/ 202852 h 806236"/>
              <a:gd name="connsiteX851" fmla="*/ 1090964 w 1132532"/>
              <a:gd name="connsiteY851" fmla="*/ 203394 h 806236"/>
              <a:gd name="connsiteX852" fmla="*/ 1090783 w 1132532"/>
              <a:gd name="connsiteY852" fmla="*/ 203815 h 806236"/>
              <a:gd name="connsiteX853" fmla="*/ 1090603 w 1132532"/>
              <a:gd name="connsiteY853" fmla="*/ 204236 h 806236"/>
              <a:gd name="connsiteX854" fmla="*/ 1090242 w 1132532"/>
              <a:gd name="connsiteY854" fmla="*/ 204838 h 806236"/>
              <a:gd name="connsiteX855" fmla="*/ 1090061 w 1132532"/>
              <a:gd name="connsiteY855" fmla="*/ 205439 h 806236"/>
              <a:gd name="connsiteX856" fmla="*/ 1089760 w 1132532"/>
              <a:gd name="connsiteY856" fmla="*/ 205920 h 806236"/>
              <a:gd name="connsiteX857" fmla="*/ 1089219 w 1132532"/>
              <a:gd name="connsiteY857" fmla="*/ 206342 h 806236"/>
              <a:gd name="connsiteX858" fmla="*/ 1088858 w 1132532"/>
              <a:gd name="connsiteY858" fmla="*/ 208507 h 806236"/>
              <a:gd name="connsiteX859" fmla="*/ 1087775 w 1132532"/>
              <a:gd name="connsiteY859" fmla="*/ 210492 h 806236"/>
              <a:gd name="connsiteX860" fmla="*/ 1087354 w 1132532"/>
              <a:gd name="connsiteY860" fmla="*/ 213139 h 806236"/>
              <a:gd name="connsiteX861" fmla="*/ 1084406 w 1132532"/>
              <a:gd name="connsiteY861" fmla="*/ 218674 h 806236"/>
              <a:gd name="connsiteX862" fmla="*/ 1084166 w 1132532"/>
              <a:gd name="connsiteY862" fmla="*/ 220238 h 806236"/>
              <a:gd name="connsiteX863" fmla="*/ 1082962 w 1132532"/>
              <a:gd name="connsiteY863" fmla="*/ 223727 h 806236"/>
              <a:gd name="connsiteX864" fmla="*/ 1082120 w 1132532"/>
              <a:gd name="connsiteY864" fmla="*/ 224630 h 806236"/>
              <a:gd name="connsiteX865" fmla="*/ 1080376 w 1132532"/>
              <a:gd name="connsiteY865" fmla="*/ 225412 h 806236"/>
              <a:gd name="connsiteX866" fmla="*/ 1079955 w 1132532"/>
              <a:gd name="connsiteY866" fmla="*/ 226976 h 806236"/>
              <a:gd name="connsiteX867" fmla="*/ 1079112 w 1132532"/>
              <a:gd name="connsiteY867" fmla="*/ 227397 h 806236"/>
              <a:gd name="connsiteX868" fmla="*/ 1078571 w 1132532"/>
              <a:gd name="connsiteY868" fmla="*/ 228780 h 806236"/>
              <a:gd name="connsiteX869" fmla="*/ 1075623 w 1132532"/>
              <a:gd name="connsiteY869" fmla="*/ 229923 h 806236"/>
              <a:gd name="connsiteX870" fmla="*/ 1074179 w 1132532"/>
              <a:gd name="connsiteY870" fmla="*/ 231909 h 806236"/>
              <a:gd name="connsiteX871" fmla="*/ 1073758 w 1132532"/>
              <a:gd name="connsiteY871" fmla="*/ 233894 h 806236"/>
              <a:gd name="connsiteX872" fmla="*/ 1073518 w 1132532"/>
              <a:gd name="connsiteY872" fmla="*/ 235037 h 806236"/>
              <a:gd name="connsiteX873" fmla="*/ 1071232 w 1132532"/>
              <a:gd name="connsiteY873" fmla="*/ 237864 h 806236"/>
              <a:gd name="connsiteX874" fmla="*/ 1069427 w 1132532"/>
              <a:gd name="connsiteY874" fmla="*/ 239368 h 806236"/>
              <a:gd name="connsiteX875" fmla="*/ 1067562 w 1132532"/>
              <a:gd name="connsiteY875" fmla="*/ 240571 h 806236"/>
              <a:gd name="connsiteX876" fmla="*/ 1066960 w 1132532"/>
              <a:gd name="connsiteY876" fmla="*/ 241353 h 806236"/>
              <a:gd name="connsiteX877" fmla="*/ 1064253 w 1132532"/>
              <a:gd name="connsiteY877" fmla="*/ 242496 h 806236"/>
              <a:gd name="connsiteX878" fmla="*/ 1063351 w 1132532"/>
              <a:gd name="connsiteY878" fmla="*/ 243700 h 806236"/>
              <a:gd name="connsiteX879" fmla="*/ 1063171 w 1132532"/>
              <a:gd name="connsiteY879" fmla="*/ 247730 h 806236"/>
              <a:gd name="connsiteX880" fmla="*/ 1061546 w 1132532"/>
              <a:gd name="connsiteY880" fmla="*/ 249776 h 806236"/>
              <a:gd name="connsiteX881" fmla="*/ 1060584 w 1132532"/>
              <a:gd name="connsiteY881" fmla="*/ 251761 h 806236"/>
              <a:gd name="connsiteX882" fmla="*/ 1060824 w 1132532"/>
              <a:gd name="connsiteY882" fmla="*/ 252362 h 806236"/>
              <a:gd name="connsiteX883" fmla="*/ 1061005 w 1132532"/>
              <a:gd name="connsiteY883" fmla="*/ 252844 h 806236"/>
              <a:gd name="connsiteX884" fmla="*/ 1061246 w 1132532"/>
              <a:gd name="connsiteY884" fmla="*/ 253084 h 806236"/>
              <a:gd name="connsiteX885" fmla="*/ 1061667 w 1132532"/>
              <a:gd name="connsiteY885" fmla="*/ 253205 h 806236"/>
              <a:gd name="connsiteX886" fmla="*/ 1061907 w 1132532"/>
              <a:gd name="connsiteY886" fmla="*/ 253205 h 806236"/>
              <a:gd name="connsiteX887" fmla="*/ 1062389 w 1132532"/>
              <a:gd name="connsiteY887" fmla="*/ 252603 h 806236"/>
              <a:gd name="connsiteX888" fmla="*/ 1062569 w 1132532"/>
              <a:gd name="connsiteY888" fmla="*/ 252302 h 806236"/>
              <a:gd name="connsiteX889" fmla="*/ 1062809 w 1132532"/>
              <a:gd name="connsiteY889" fmla="*/ 251881 h 806236"/>
              <a:gd name="connsiteX890" fmla="*/ 1063050 w 1132532"/>
              <a:gd name="connsiteY890" fmla="*/ 251400 h 806236"/>
              <a:gd name="connsiteX891" fmla="*/ 1063351 w 1132532"/>
              <a:gd name="connsiteY891" fmla="*/ 251279 h 806236"/>
              <a:gd name="connsiteX892" fmla="*/ 1064193 w 1132532"/>
              <a:gd name="connsiteY892" fmla="*/ 251219 h 806236"/>
              <a:gd name="connsiteX893" fmla="*/ 1064915 w 1132532"/>
              <a:gd name="connsiteY893" fmla="*/ 251400 h 806236"/>
              <a:gd name="connsiteX894" fmla="*/ 1064915 w 1132532"/>
              <a:gd name="connsiteY894" fmla="*/ 251701 h 806236"/>
              <a:gd name="connsiteX895" fmla="*/ 1064554 w 1132532"/>
              <a:gd name="connsiteY895" fmla="*/ 252302 h 806236"/>
              <a:gd name="connsiteX896" fmla="*/ 1064193 w 1132532"/>
              <a:gd name="connsiteY896" fmla="*/ 252723 h 806236"/>
              <a:gd name="connsiteX897" fmla="*/ 1063953 w 1132532"/>
              <a:gd name="connsiteY897" fmla="*/ 253144 h 806236"/>
              <a:gd name="connsiteX898" fmla="*/ 1063351 w 1132532"/>
              <a:gd name="connsiteY898" fmla="*/ 253686 h 806236"/>
              <a:gd name="connsiteX899" fmla="*/ 1063171 w 1132532"/>
              <a:gd name="connsiteY899" fmla="*/ 253987 h 806236"/>
              <a:gd name="connsiteX900" fmla="*/ 1062689 w 1132532"/>
              <a:gd name="connsiteY900" fmla="*/ 254107 h 806236"/>
              <a:gd name="connsiteX901" fmla="*/ 1060885 w 1132532"/>
              <a:gd name="connsiteY901" fmla="*/ 255310 h 806236"/>
              <a:gd name="connsiteX902" fmla="*/ 1061185 w 1132532"/>
              <a:gd name="connsiteY902" fmla="*/ 257055 h 806236"/>
              <a:gd name="connsiteX903" fmla="*/ 1061606 w 1132532"/>
              <a:gd name="connsiteY903" fmla="*/ 257837 h 806236"/>
              <a:gd name="connsiteX904" fmla="*/ 1061907 w 1132532"/>
              <a:gd name="connsiteY904" fmla="*/ 258258 h 806236"/>
              <a:gd name="connsiteX905" fmla="*/ 1062328 w 1132532"/>
              <a:gd name="connsiteY905" fmla="*/ 259401 h 806236"/>
              <a:gd name="connsiteX906" fmla="*/ 1062569 w 1132532"/>
              <a:gd name="connsiteY906" fmla="*/ 260845 h 806236"/>
              <a:gd name="connsiteX907" fmla="*/ 1062509 w 1132532"/>
              <a:gd name="connsiteY907" fmla="*/ 261145 h 806236"/>
              <a:gd name="connsiteX908" fmla="*/ 1062208 w 1132532"/>
              <a:gd name="connsiteY908" fmla="*/ 261567 h 806236"/>
              <a:gd name="connsiteX909" fmla="*/ 1061426 w 1132532"/>
              <a:gd name="connsiteY909" fmla="*/ 262890 h 806236"/>
              <a:gd name="connsiteX910" fmla="*/ 1061185 w 1132532"/>
              <a:gd name="connsiteY910" fmla="*/ 263492 h 806236"/>
              <a:gd name="connsiteX911" fmla="*/ 1060223 w 1132532"/>
              <a:gd name="connsiteY911" fmla="*/ 265296 h 806236"/>
              <a:gd name="connsiteX912" fmla="*/ 1059862 w 1132532"/>
              <a:gd name="connsiteY912" fmla="*/ 265717 h 806236"/>
              <a:gd name="connsiteX913" fmla="*/ 1059501 w 1132532"/>
              <a:gd name="connsiteY913" fmla="*/ 266319 h 806236"/>
              <a:gd name="connsiteX914" fmla="*/ 1059080 w 1132532"/>
              <a:gd name="connsiteY914" fmla="*/ 267281 h 806236"/>
              <a:gd name="connsiteX915" fmla="*/ 1058899 w 1132532"/>
              <a:gd name="connsiteY915" fmla="*/ 267763 h 806236"/>
              <a:gd name="connsiteX916" fmla="*/ 1058599 w 1132532"/>
              <a:gd name="connsiteY916" fmla="*/ 268364 h 806236"/>
              <a:gd name="connsiteX917" fmla="*/ 1058478 w 1132532"/>
              <a:gd name="connsiteY917" fmla="*/ 268906 h 806236"/>
              <a:gd name="connsiteX918" fmla="*/ 1058117 w 1132532"/>
              <a:gd name="connsiteY918" fmla="*/ 269086 h 806236"/>
              <a:gd name="connsiteX919" fmla="*/ 1057576 w 1132532"/>
              <a:gd name="connsiteY919" fmla="*/ 269688 h 806236"/>
              <a:gd name="connsiteX920" fmla="*/ 1057576 w 1132532"/>
              <a:gd name="connsiteY920" fmla="*/ 270049 h 806236"/>
              <a:gd name="connsiteX921" fmla="*/ 1057034 w 1132532"/>
              <a:gd name="connsiteY921" fmla="*/ 270590 h 806236"/>
              <a:gd name="connsiteX922" fmla="*/ 1056854 w 1132532"/>
              <a:gd name="connsiteY922" fmla="*/ 270891 h 806236"/>
              <a:gd name="connsiteX923" fmla="*/ 1056252 w 1132532"/>
              <a:gd name="connsiteY923" fmla="*/ 271733 h 806236"/>
              <a:gd name="connsiteX924" fmla="*/ 1056012 w 1132532"/>
              <a:gd name="connsiteY924" fmla="*/ 271854 h 806236"/>
              <a:gd name="connsiteX925" fmla="*/ 1055230 w 1132532"/>
              <a:gd name="connsiteY925" fmla="*/ 272154 h 806236"/>
              <a:gd name="connsiteX926" fmla="*/ 1054628 w 1132532"/>
              <a:gd name="connsiteY926" fmla="*/ 272214 h 806236"/>
              <a:gd name="connsiteX927" fmla="*/ 1054327 w 1132532"/>
              <a:gd name="connsiteY927" fmla="*/ 272575 h 806236"/>
              <a:gd name="connsiteX928" fmla="*/ 1054087 w 1132532"/>
              <a:gd name="connsiteY928" fmla="*/ 273057 h 806236"/>
              <a:gd name="connsiteX929" fmla="*/ 1053485 w 1132532"/>
              <a:gd name="connsiteY929" fmla="*/ 273658 h 806236"/>
              <a:gd name="connsiteX930" fmla="*/ 1052763 w 1132532"/>
              <a:gd name="connsiteY930" fmla="*/ 274079 h 806236"/>
              <a:gd name="connsiteX931" fmla="*/ 1051560 w 1132532"/>
              <a:gd name="connsiteY931" fmla="*/ 273839 h 806236"/>
              <a:gd name="connsiteX932" fmla="*/ 1051259 w 1132532"/>
              <a:gd name="connsiteY932" fmla="*/ 274139 h 806236"/>
              <a:gd name="connsiteX933" fmla="*/ 1051199 w 1132532"/>
              <a:gd name="connsiteY933" fmla="*/ 274561 h 806236"/>
              <a:gd name="connsiteX934" fmla="*/ 1051440 w 1132532"/>
              <a:gd name="connsiteY934" fmla="*/ 274922 h 806236"/>
              <a:gd name="connsiteX935" fmla="*/ 1051440 w 1132532"/>
              <a:gd name="connsiteY935" fmla="*/ 275222 h 806236"/>
              <a:gd name="connsiteX936" fmla="*/ 1050958 w 1132532"/>
              <a:gd name="connsiteY936" fmla="*/ 276305 h 806236"/>
              <a:gd name="connsiteX937" fmla="*/ 1050718 w 1132532"/>
              <a:gd name="connsiteY937" fmla="*/ 276606 h 806236"/>
              <a:gd name="connsiteX938" fmla="*/ 1050537 w 1132532"/>
              <a:gd name="connsiteY938" fmla="*/ 277328 h 806236"/>
              <a:gd name="connsiteX939" fmla="*/ 1050357 w 1132532"/>
              <a:gd name="connsiteY939" fmla="*/ 277448 h 806236"/>
              <a:gd name="connsiteX940" fmla="*/ 1049695 w 1132532"/>
              <a:gd name="connsiteY940" fmla="*/ 277569 h 806236"/>
              <a:gd name="connsiteX941" fmla="*/ 1046687 w 1132532"/>
              <a:gd name="connsiteY941" fmla="*/ 281599 h 806236"/>
              <a:gd name="connsiteX942" fmla="*/ 1045183 w 1132532"/>
              <a:gd name="connsiteY942" fmla="*/ 282923 h 806236"/>
              <a:gd name="connsiteX943" fmla="*/ 1045003 w 1132532"/>
              <a:gd name="connsiteY943" fmla="*/ 285088 h 806236"/>
              <a:gd name="connsiteX944" fmla="*/ 1044281 w 1132532"/>
              <a:gd name="connsiteY944" fmla="*/ 286352 h 806236"/>
              <a:gd name="connsiteX945" fmla="*/ 1042115 w 1132532"/>
              <a:gd name="connsiteY945" fmla="*/ 287134 h 806236"/>
              <a:gd name="connsiteX946" fmla="*/ 1039709 w 1132532"/>
              <a:gd name="connsiteY946" fmla="*/ 287254 h 806236"/>
              <a:gd name="connsiteX947" fmla="*/ 1036100 w 1132532"/>
              <a:gd name="connsiteY947" fmla="*/ 289600 h 806236"/>
              <a:gd name="connsiteX948" fmla="*/ 1034656 w 1132532"/>
              <a:gd name="connsiteY948" fmla="*/ 290081 h 806236"/>
              <a:gd name="connsiteX949" fmla="*/ 1032731 w 1132532"/>
              <a:gd name="connsiteY949" fmla="*/ 289660 h 806236"/>
              <a:gd name="connsiteX950" fmla="*/ 1031648 w 1132532"/>
              <a:gd name="connsiteY950" fmla="*/ 290563 h 806236"/>
              <a:gd name="connsiteX951" fmla="*/ 1030685 w 1132532"/>
              <a:gd name="connsiteY951" fmla="*/ 290322 h 806236"/>
              <a:gd name="connsiteX952" fmla="*/ 1028459 w 1132532"/>
              <a:gd name="connsiteY952" fmla="*/ 291104 h 806236"/>
              <a:gd name="connsiteX953" fmla="*/ 1027918 w 1132532"/>
              <a:gd name="connsiteY953" fmla="*/ 291706 h 806236"/>
              <a:gd name="connsiteX954" fmla="*/ 1027256 w 1132532"/>
              <a:gd name="connsiteY954" fmla="*/ 293330 h 806236"/>
              <a:gd name="connsiteX955" fmla="*/ 1025572 w 1132532"/>
              <a:gd name="connsiteY955" fmla="*/ 293992 h 806236"/>
              <a:gd name="connsiteX956" fmla="*/ 1025572 w 1132532"/>
              <a:gd name="connsiteY956" fmla="*/ 295195 h 806236"/>
              <a:gd name="connsiteX957" fmla="*/ 1024549 w 1132532"/>
              <a:gd name="connsiteY957" fmla="*/ 298503 h 806236"/>
              <a:gd name="connsiteX958" fmla="*/ 1023346 w 1132532"/>
              <a:gd name="connsiteY958" fmla="*/ 298804 h 806236"/>
              <a:gd name="connsiteX959" fmla="*/ 1022143 w 1132532"/>
              <a:gd name="connsiteY959" fmla="*/ 300609 h 806236"/>
              <a:gd name="connsiteX960" fmla="*/ 1021782 w 1132532"/>
              <a:gd name="connsiteY960" fmla="*/ 301211 h 806236"/>
              <a:gd name="connsiteX961" fmla="*/ 1021661 w 1132532"/>
              <a:gd name="connsiteY961" fmla="*/ 301692 h 806236"/>
              <a:gd name="connsiteX962" fmla="*/ 1021842 w 1132532"/>
              <a:gd name="connsiteY962" fmla="*/ 302474 h 806236"/>
              <a:gd name="connsiteX963" fmla="*/ 1021722 w 1132532"/>
              <a:gd name="connsiteY963" fmla="*/ 302895 h 806236"/>
              <a:gd name="connsiteX964" fmla="*/ 1021361 w 1132532"/>
              <a:gd name="connsiteY964" fmla="*/ 303557 h 806236"/>
              <a:gd name="connsiteX965" fmla="*/ 1020579 w 1132532"/>
              <a:gd name="connsiteY965" fmla="*/ 303857 h 806236"/>
              <a:gd name="connsiteX966" fmla="*/ 1019015 w 1132532"/>
              <a:gd name="connsiteY966" fmla="*/ 305061 h 806236"/>
              <a:gd name="connsiteX967" fmla="*/ 1018774 w 1132532"/>
              <a:gd name="connsiteY967" fmla="*/ 307347 h 806236"/>
              <a:gd name="connsiteX968" fmla="*/ 1017992 w 1132532"/>
              <a:gd name="connsiteY968" fmla="*/ 309452 h 806236"/>
              <a:gd name="connsiteX969" fmla="*/ 1016187 w 1132532"/>
              <a:gd name="connsiteY969" fmla="*/ 311678 h 806236"/>
              <a:gd name="connsiteX970" fmla="*/ 1015044 w 1132532"/>
              <a:gd name="connsiteY970" fmla="*/ 312219 h 806236"/>
              <a:gd name="connsiteX971" fmla="*/ 1014082 w 1132532"/>
              <a:gd name="connsiteY971" fmla="*/ 313723 h 806236"/>
              <a:gd name="connsiteX972" fmla="*/ 1012698 w 1132532"/>
              <a:gd name="connsiteY972" fmla="*/ 317814 h 806236"/>
              <a:gd name="connsiteX973" fmla="*/ 1012638 w 1132532"/>
              <a:gd name="connsiteY973" fmla="*/ 319378 h 806236"/>
              <a:gd name="connsiteX974" fmla="*/ 1011074 w 1132532"/>
              <a:gd name="connsiteY974" fmla="*/ 320762 h 806236"/>
              <a:gd name="connsiteX975" fmla="*/ 1009269 w 1132532"/>
              <a:gd name="connsiteY975" fmla="*/ 321724 h 806236"/>
              <a:gd name="connsiteX976" fmla="*/ 1008848 w 1132532"/>
              <a:gd name="connsiteY976" fmla="*/ 322928 h 806236"/>
              <a:gd name="connsiteX977" fmla="*/ 1009269 w 1132532"/>
              <a:gd name="connsiteY977" fmla="*/ 323950 h 806236"/>
              <a:gd name="connsiteX978" fmla="*/ 1008848 w 1132532"/>
              <a:gd name="connsiteY978" fmla="*/ 326116 h 806236"/>
              <a:gd name="connsiteX979" fmla="*/ 1007224 w 1132532"/>
              <a:gd name="connsiteY979" fmla="*/ 328522 h 806236"/>
              <a:gd name="connsiteX980" fmla="*/ 1005900 w 1132532"/>
              <a:gd name="connsiteY980" fmla="*/ 329545 h 806236"/>
              <a:gd name="connsiteX981" fmla="*/ 1003013 w 1132532"/>
              <a:gd name="connsiteY981" fmla="*/ 329545 h 806236"/>
              <a:gd name="connsiteX982" fmla="*/ 1001388 w 1132532"/>
              <a:gd name="connsiteY982" fmla="*/ 331650 h 806236"/>
              <a:gd name="connsiteX983" fmla="*/ 1001027 w 1132532"/>
              <a:gd name="connsiteY983" fmla="*/ 332854 h 806236"/>
              <a:gd name="connsiteX984" fmla="*/ 999644 w 1132532"/>
              <a:gd name="connsiteY984" fmla="*/ 334839 h 806236"/>
              <a:gd name="connsiteX985" fmla="*/ 998260 w 1132532"/>
              <a:gd name="connsiteY985" fmla="*/ 335801 h 806236"/>
              <a:gd name="connsiteX986" fmla="*/ 997237 w 1132532"/>
              <a:gd name="connsiteY986" fmla="*/ 335561 h 806236"/>
              <a:gd name="connsiteX987" fmla="*/ 996094 w 1132532"/>
              <a:gd name="connsiteY987" fmla="*/ 335801 h 806236"/>
              <a:gd name="connsiteX988" fmla="*/ 995613 w 1132532"/>
              <a:gd name="connsiteY988" fmla="*/ 337365 h 806236"/>
              <a:gd name="connsiteX989" fmla="*/ 996215 w 1132532"/>
              <a:gd name="connsiteY989" fmla="*/ 340614 h 806236"/>
              <a:gd name="connsiteX990" fmla="*/ 995373 w 1132532"/>
              <a:gd name="connsiteY990" fmla="*/ 346630 h 806236"/>
              <a:gd name="connsiteX991" fmla="*/ 993147 w 1132532"/>
              <a:gd name="connsiteY991" fmla="*/ 350420 h 806236"/>
              <a:gd name="connsiteX992" fmla="*/ 990861 w 1132532"/>
              <a:gd name="connsiteY992" fmla="*/ 351683 h 806236"/>
              <a:gd name="connsiteX993" fmla="*/ 990620 w 1132532"/>
              <a:gd name="connsiteY993" fmla="*/ 352766 h 806236"/>
              <a:gd name="connsiteX994" fmla="*/ 991041 w 1132532"/>
              <a:gd name="connsiteY994" fmla="*/ 356135 h 806236"/>
              <a:gd name="connsiteX995" fmla="*/ 995373 w 1132532"/>
              <a:gd name="connsiteY995" fmla="*/ 362151 h 806236"/>
              <a:gd name="connsiteX996" fmla="*/ 995794 w 1132532"/>
              <a:gd name="connsiteY996" fmla="*/ 364437 h 806236"/>
              <a:gd name="connsiteX997" fmla="*/ 992906 w 1132532"/>
              <a:gd name="connsiteY997" fmla="*/ 368407 h 806236"/>
              <a:gd name="connsiteX998" fmla="*/ 991583 w 1132532"/>
              <a:gd name="connsiteY998" fmla="*/ 368648 h 806236"/>
              <a:gd name="connsiteX999" fmla="*/ 990921 w 1132532"/>
              <a:gd name="connsiteY999" fmla="*/ 369610 h 806236"/>
              <a:gd name="connsiteX1000" fmla="*/ 990379 w 1132532"/>
              <a:gd name="connsiteY1000" fmla="*/ 370332 h 806236"/>
              <a:gd name="connsiteX1001" fmla="*/ 991101 w 1132532"/>
              <a:gd name="connsiteY1001" fmla="*/ 372979 h 806236"/>
              <a:gd name="connsiteX1002" fmla="*/ 991943 w 1132532"/>
              <a:gd name="connsiteY1002" fmla="*/ 374483 h 806236"/>
              <a:gd name="connsiteX1003" fmla="*/ 992545 w 1132532"/>
              <a:gd name="connsiteY1003" fmla="*/ 375265 h 806236"/>
              <a:gd name="connsiteX1004" fmla="*/ 993748 w 1132532"/>
              <a:gd name="connsiteY1004" fmla="*/ 376829 h 806236"/>
              <a:gd name="connsiteX1005" fmla="*/ 995974 w 1132532"/>
              <a:gd name="connsiteY1005" fmla="*/ 379055 h 806236"/>
              <a:gd name="connsiteX1006" fmla="*/ 999704 w 1132532"/>
              <a:gd name="connsiteY1006" fmla="*/ 379897 h 806236"/>
              <a:gd name="connsiteX1007" fmla="*/ 1003253 w 1132532"/>
              <a:gd name="connsiteY1007" fmla="*/ 376649 h 806236"/>
              <a:gd name="connsiteX1008" fmla="*/ 1005419 w 1132532"/>
              <a:gd name="connsiteY1008" fmla="*/ 376769 h 806236"/>
              <a:gd name="connsiteX1009" fmla="*/ 1006562 w 1132532"/>
              <a:gd name="connsiteY1009" fmla="*/ 378995 h 806236"/>
              <a:gd name="connsiteX1010" fmla="*/ 1006562 w 1132532"/>
              <a:gd name="connsiteY1010" fmla="*/ 380739 h 806236"/>
              <a:gd name="connsiteX1011" fmla="*/ 1007885 w 1132532"/>
              <a:gd name="connsiteY1011" fmla="*/ 382965 h 806236"/>
              <a:gd name="connsiteX1012" fmla="*/ 1008968 w 1132532"/>
              <a:gd name="connsiteY1012" fmla="*/ 384048 h 806236"/>
              <a:gd name="connsiteX1013" fmla="*/ 1010051 w 1132532"/>
              <a:gd name="connsiteY1013" fmla="*/ 385973 h 806236"/>
              <a:gd name="connsiteX1014" fmla="*/ 1010232 w 1132532"/>
              <a:gd name="connsiteY1014" fmla="*/ 387056 h 806236"/>
              <a:gd name="connsiteX1015" fmla="*/ 1011194 w 1132532"/>
              <a:gd name="connsiteY1015" fmla="*/ 387537 h 806236"/>
              <a:gd name="connsiteX1016" fmla="*/ 1011615 w 1132532"/>
              <a:gd name="connsiteY1016" fmla="*/ 387357 h 806236"/>
              <a:gd name="connsiteX1017" fmla="*/ 1012457 w 1132532"/>
              <a:gd name="connsiteY1017" fmla="*/ 385131 h 806236"/>
              <a:gd name="connsiteX1018" fmla="*/ 1014021 w 1132532"/>
              <a:gd name="connsiteY1018" fmla="*/ 384289 h 806236"/>
              <a:gd name="connsiteX1019" fmla="*/ 1016007 w 1132532"/>
              <a:gd name="connsiteY1019" fmla="*/ 385251 h 806236"/>
              <a:gd name="connsiteX1020" fmla="*/ 1017150 w 1132532"/>
              <a:gd name="connsiteY1020" fmla="*/ 385311 h 806236"/>
              <a:gd name="connsiteX1021" fmla="*/ 1020639 w 1132532"/>
              <a:gd name="connsiteY1021" fmla="*/ 386214 h 806236"/>
              <a:gd name="connsiteX1022" fmla="*/ 1021541 w 1132532"/>
              <a:gd name="connsiteY1022" fmla="*/ 387296 h 806236"/>
              <a:gd name="connsiteX1023" fmla="*/ 1021541 w 1132532"/>
              <a:gd name="connsiteY1023" fmla="*/ 388259 h 806236"/>
              <a:gd name="connsiteX1024" fmla="*/ 1021120 w 1132532"/>
              <a:gd name="connsiteY1024" fmla="*/ 389342 h 806236"/>
              <a:gd name="connsiteX1025" fmla="*/ 1021241 w 1132532"/>
              <a:gd name="connsiteY1025" fmla="*/ 391568 h 806236"/>
              <a:gd name="connsiteX1026" fmla="*/ 1020518 w 1132532"/>
              <a:gd name="connsiteY1026" fmla="*/ 393312 h 806236"/>
              <a:gd name="connsiteX1027" fmla="*/ 1020398 w 1132532"/>
              <a:gd name="connsiteY1027" fmla="*/ 395117 h 806236"/>
              <a:gd name="connsiteX1028" fmla="*/ 1021601 w 1132532"/>
              <a:gd name="connsiteY1028" fmla="*/ 396320 h 806236"/>
              <a:gd name="connsiteX1029" fmla="*/ 1023767 w 1132532"/>
              <a:gd name="connsiteY1029" fmla="*/ 396982 h 806236"/>
              <a:gd name="connsiteX1030" fmla="*/ 1024248 w 1132532"/>
              <a:gd name="connsiteY1030" fmla="*/ 396741 h 806236"/>
              <a:gd name="connsiteX1031" fmla="*/ 1025151 w 1132532"/>
              <a:gd name="connsiteY1031" fmla="*/ 396801 h 806236"/>
              <a:gd name="connsiteX1032" fmla="*/ 1026474 w 1132532"/>
              <a:gd name="connsiteY1032" fmla="*/ 397523 h 806236"/>
              <a:gd name="connsiteX1033" fmla="*/ 1027557 w 1132532"/>
              <a:gd name="connsiteY1033" fmla="*/ 399328 h 806236"/>
              <a:gd name="connsiteX1034" fmla="*/ 1028941 w 1132532"/>
              <a:gd name="connsiteY1034" fmla="*/ 400110 h 806236"/>
              <a:gd name="connsiteX1035" fmla="*/ 1029723 w 1132532"/>
              <a:gd name="connsiteY1035" fmla="*/ 401915 h 806236"/>
              <a:gd name="connsiteX1036" fmla="*/ 1029663 w 1132532"/>
              <a:gd name="connsiteY1036" fmla="*/ 403659 h 806236"/>
              <a:gd name="connsiteX1037" fmla="*/ 1029181 w 1132532"/>
              <a:gd name="connsiteY1037" fmla="*/ 405163 h 806236"/>
              <a:gd name="connsiteX1038" fmla="*/ 1028399 w 1132532"/>
              <a:gd name="connsiteY1038" fmla="*/ 405765 h 806236"/>
              <a:gd name="connsiteX1039" fmla="*/ 1026594 w 1132532"/>
              <a:gd name="connsiteY1039" fmla="*/ 407449 h 806236"/>
              <a:gd name="connsiteX1040" fmla="*/ 1025812 w 1132532"/>
              <a:gd name="connsiteY1040" fmla="*/ 409856 h 806236"/>
              <a:gd name="connsiteX1041" fmla="*/ 1024068 w 1132532"/>
              <a:gd name="connsiteY1041" fmla="*/ 411059 h 806236"/>
              <a:gd name="connsiteX1042" fmla="*/ 1023286 w 1132532"/>
              <a:gd name="connsiteY1042" fmla="*/ 413225 h 806236"/>
              <a:gd name="connsiteX1043" fmla="*/ 1021060 w 1132532"/>
              <a:gd name="connsiteY1043" fmla="*/ 415150 h 806236"/>
              <a:gd name="connsiteX1044" fmla="*/ 1019436 w 1132532"/>
              <a:gd name="connsiteY1044" fmla="*/ 415330 h 806236"/>
              <a:gd name="connsiteX1045" fmla="*/ 1018413 w 1132532"/>
              <a:gd name="connsiteY1045" fmla="*/ 415390 h 806236"/>
              <a:gd name="connsiteX1046" fmla="*/ 1016608 w 1132532"/>
              <a:gd name="connsiteY1046" fmla="*/ 415691 h 806236"/>
              <a:gd name="connsiteX1047" fmla="*/ 1016067 w 1132532"/>
              <a:gd name="connsiteY1047" fmla="*/ 416593 h 806236"/>
              <a:gd name="connsiteX1048" fmla="*/ 1016067 w 1132532"/>
              <a:gd name="connsiteY1048" fmla="*/ 417014 h 806236"/>
              <a:gd name="connsiteX1049" fmla="*/ 1015766 w 1132532"/>
              <a:gd name="connsiteY1049" fmla="*/ 421045 h 806236"/>
              <a:gd name="connsiteX1050" fmla="*/ 1015525 w 1132532"/>
              <a:gd name="connsiteY1050" fmla="*/ 422068 h 806236"/>
              <a:gd name="connsiteX1051" fmla="*/ 1015465 w 1132532"/>
              <a:gd name="connsiteY1051" fmla="*/ 423030 h 806236"/>
              <a:gd name="connsiteX1052" fmla="*/ 1016067 w 1132532"/>
              <a:gd name="connsiteY1052" fmla="*/ 423512 h 806236"/>
              <a:gd name="connsiteX1053" fmla="*/ 1017631 w 1132532"/>
              <a:gd name="connsiteY1053" fmla="*/ 424835 h 806236"/>
              <a:gd name="connsiteX1054" fmla="*/ 1018954 w 1132532"/>
              <a:gd name="connsiteY1054" fmla="*/ 426219 h 806236"/>
              <a:gd name="connsiteX1055" fmla="*/ 1019436 w 1132532"/>
              <a:gd name="connsiteY1055" fmla="*/ 427001 h 806236"/>
              <a:gd name="connsiteX1056" fmla="*/ 1019676 w 1132532"/>
              <a:gd name="connsiteY1056" fmla="*/ 428384 h 806236"/>
              <a:gd name="connsiteX1057" fmla="*/ 1019797 w 1132532"/>
              <a:gd name="connsiteY1057" fmla="*/ 428625 h 806236"/>
              <a:gd name="connsiteX1058" fmla="*/ 1019075 w 1132532"/>
              <a:gd name="connsiteY1058" fmla="*/ 430851 h 806236"/>
              <a:gd name="connsiteX1059" fmla="*/ 1017751 w 1132532"/>
              <a:gd name="connsiteY1059" fmla="*/ 432174 h 806236"/>
              <a:gd name="connsiteX1060" fmla="*/ 1017932 w 1132532"/>
              <a:gd name="connsiteY1060" fmla="*/ 432956 h 806236"/>
              <a:gd name="connsiteX1061" fmla="*/ 1018533 w 1132532"/>
              <a:gd name="connsiteY1061" fmla="*/ 434761 h 806236"/>
              <a:gd name="connsiteX1062" fmla="*/ 1017932 w 1132532"/>
              <a:gd name="connsiteY1062" fmla="*/ 435784 h 806236"/>
              <a:gd name="connsiteX1063" fmla="*/ 1015285 w 1132532"/>
              <a:gd name="connsiteY1063" fmla="*/ 435603 h 806236"/>
              <a:gd name="connsiteX1064" fmla="*/ 1014984 w 1132532"/>
              <a:gd name="connsiteY1064" fmla="*/ 435724 h 806236"/>
              <a:gd name="connsiteX1065" fmla="*/ 1014563 w 1132532"/>
              <a:gd name="connsiteY1065" fmla="*/ 435844 h 806236"/>
              <a:gd name="connsiteX1066" fmla="*/ 1014142 w 1132532"/>
              <a:gd name="connsiteY1066" fmla="*/ 436446 h 806236"/>
              <a:gd name="connsiteX1067" fmla="*/ 1013841 w 1132532"/>
              <a:gd name="connsiteY1067" fmla="*/ 436686 h 806236"/>
              <a:gd name="connsiteX1068" fmla="*/ 1013781 w 1132532"/>
              <a:gd name="connsiteY1068" fmla="*/ 436446 h 806236"/>
              <a:gd name="connsiteX1069" fmla="*/ 1013179 w 1132532"/>
              <a:gd name="connsiteY1069" fmla="*/ 436446 h 806236"/>
              <a:gd name="connsiteX1070" fmla="*/ 1012818 w 1132532"/>
              <a:gd name="connsiteY1070" fmla="*/ 436506 h 806236"/>
              <a:gd name="connsiteX1071" fmla="*/ 1012698 w 1132532"/>
              <a:gd name="connsiteY1071" fmla="*/ 436806 h 806236"/>
              <a:gd name="connsiteX1072" fmla="*/ 1012578 w 1132532"/>
              <a:gd name="connsiteY1072" fmla="*/ 437047 h 806236"/>
              <a:gd name="connsiteX1073" fmla="*/ 1012758 w 1132532"/>
              <a:gd name="connsiteY1073" fmla="*/ 437528 h 806236"/>
              <a:gd name="connsiteX1074" fmla="*/ 1013119 w 1132532"/>
              <a:gd name="connsiteY1074" fmla="*/ 437588 h 806236"/>
              <a:gd name="connsiteX1075" fmla="*/ 1013119 w 1132532"/>
              <a:gd name="connsiteY1075" fmla="*/ 438190 h 806236"/>
              <a:gd name="connsiteX1076" fmla="*/ 1014322 w 1132532"/>
              <a:gd name="connsiteY1076" fmla="*/ 438431 h 806236"/>
              <a:gd name="connsiteX1077" fmla="*/ 1014683 w 1132532"/>
              <a:gd name="connsiteY1077" fmla="*/ 438852 h 806236"/>
              <a:gd name="connsiteX1078" fmla="*/ 1012638 w 1132532"/>
              <a:gd name="connsiteY1078" fmla="*/ 440296 h 806236"/>
              <a:gd name="connsiteX1079" fmla="*/ 1014021 w 1132532"/>
              <a:gd name="connsiteY1079" fmla="*/ 440777 h 806236"/>
              <a:gd name="connsiteX1080" fmla="*/ 1014021 w 1132532"/>
              <a:gd name="connsiteY1080" fmla="*/ 441078 h 806236"/>
              <a:gd name="connsiteX1081" fmla="*/ 1013781 w 1132532"/>
              <a:gd name="connsiteY1081" fmla="*/ 441499 h 806236"/>
              <a:gd name="connsiteX1082" fmla="*/ 1013540 w 1132532"/>
              <a:gd name="connsiteY1082" fmla="*/ 442341 h 806236"/>
              <a:gd name="connsiteX1083" fmla="*/ 1013179 w 1132532"/>
              <a:gd name="connsiteY1083" fmla="*/ 442943 h 806236"/>
              <a:gd name="connsiteX1084" fmla="*/ 1012578 w 1132532"/>
              <a:gd name="connsiteY1084" fmla="*/ 443183 h 806236"/>
              <a:gd name="connsiteX1085" fmla="*/ 1012397 w 1132532"/>
              <a:gd name="connsiteY1085" fmla="*/ 443785 h 806236"/>
              <a:gd name="connsiteX1086" fmla="*/ 1012397 w 1132532"/>
              <a:gd name="connsiteY1086" fmla="*/ 444386 h 806236"/>
              <a:gd name="connsiteX1087" fmla="*/ 1013420 w 1132532"/>
              <a:gd name="connsiteY1087" fmla="*/ 445950 h 806236"/>
              <a:gd name="connsiteX1088" fmla="*/ 1012818 w 1132532"/>
              <a:gd name="connsiteY1088" fmla="*/ 447755 h 806236"/>
              <a:gd name="connsiteX1089" fmla="*/ 1010111 w 1132532"/>
              <a:gd name="connsiteY1089" fmla="*/ 447936 h 806236"/>
              <a:gd name="connsiteX1090" fmla="*/ 1010111 w 1132532"/>
              <a:gd name="connsiteY1090" fmla="*/ 449019 h 806236"/>
              <a:gd name="connsiteX1091" fmla="*/ 1010232 w 1132532"/>
              <a:gd name="connsiteY1091" fmla="*/ 449740 h 806236"/>
              <a:gd name="connsiteX1092" fmla="*/ 1010111 w 1132532"/>
              <a:gd name="connsiteY1092" fmla="*/ 451244 h 806236"/>
              <a:gd name="connsiteX1093" fmla="*/ 1009389 w 1132532"/>
              <a:gd name="connsiteY1093" fmla="*/ 452869 h 806236"/>
              <a:gd name="connsiteX1094" fmla="*/ 1008367 w 1132532"/>
              <a:gd name="connsiteY1094" fmla="*/ 454974 h 806236"/>
              <a:gd name="connsiteX1095" fmla="*/ 1008427 w 1132532"/>
              <a:gd name="connsiteY1095" fmla="*/ 456598 h 806236"/>
              <a:gd name="connsiteX1096" fmla="*/ 1007043 w 1132532"/>
              <a:gd name="connsiteY1096" fmla="*/ 457200 h 806236"/>
              <a:gd name="connsiteX1097" fmla="*/ 1004878 w 1132532"/>
              <a:gd name="connsiteY1097" fmla="*/ 457020 h 806236"/>
              <a:gd name="connsiteX1098" fmla="*/ 1002832 w 1132532"/>
              <a:gd name="connsiteY1098" fmla="*/ 457802 h 806236"/>
              <a:gd name="connsiteX1099" fmla="*/ 1002832 w 1132532"/>
              <a:gd name="connsiteY1099" fmla="*/ 458463 h 806236"/>
              <a:gd name="connsiteX1100" fmla="*/ 1004035 w 1132532"/>
              <a:gd name="connsiteY1100" fmla="*/ 459546 h 806236"/>
              <a:gd name="connsiteX1101" fmla="*/ 1003374 w 1132532"/>
              <a:gd name="connsiteY1101" fmla="*/ 461291 h 806236"/>
              <a:gd name="connsiteX1102" fmla="*/ 1002050 w 1132532"/>
              <a:gd name="connsiteY1102" fmla="*/ 460689 h 806236"/>
              <a:gd name="connsiteX1103" fmla="*/ 1000606 w 1132532"/>
              <a:gd name="connsiteY1103" fmla="*/ 461892 h 806236"/>
              <a:gd name="connsiteX1104" fmla="*/ 1000366 w 1132532"/>
              <a:gd name="connsiteY1104" fmla="*/ 462975 h 806236"/>
              <a:gd name="connsiteX1105" fmla="*/ 1001449 w 1132532"/>
              <a:gd name="connsiteY1105" fmla="*/ 464900 h 806236"/>
              <a:gd name="connsiteX1106" fmla="*/ 1001328 w 1132532"/>
              <a:gd name="connsiteY1106" fmla="*/ 465562 h 806236"/>
              <a:gd name="connsiteX1107" fmla="*/ 1001088 w 1132532"/>
              <a:gd name="connsiteY1107" fmla="*/ 465923 h 806236"/>
              <a:gd name="connsiteX1108" fmla="*/ 1000727 w 1132532"/>
              <a:gd name="connsiteY1108" fmla="*/ 466344 h 806236"/>
              <a:gd name="connsiteX1109" fmla="*/ 1000366 w 1132532"/>
              <a:gd name="connsiteY1109" fmla="*/ 467126 h 806236"/>
              <a:gd name="connsiteX1110" fmla="*/ 1000185 w 1132532"/>
              <a:gd name="connsiteY1110" fmla="*/ 468750 h 806236"/>
              <a:gd name="connsiteX1111" fmla="*/ 999824 w 1132532"/>
              <a:gd name="connsiteY1111" fmla="*/ 470375 h 806236"/>
              <a:gd name="connsiteX1112" fmla="*/ 999403 w 1132532"/>
              <a:gd name="connsiteY1112" fmla="*/ 473382 h 806236"/>
              <a:gd name="connsiteX1113" fmla="*/ 998982 w 1132532"/>
              <a:gd name="connsiteY1113" fmla="*/ 475729 h 806236"/>
              <a:gd name="connsiteX1114" fmla="*/ 998982 w 1132532"/>
              <a:gd name="connsiteY1114" fmla="*/ 475849 h 806236"/>
              <a:gd name="connsiteX1115" fmla="*/ 998140 w 1132532"/>
              <a:gd name="connsiteY1115" fmla="*/ 480361 h 806236"/>
              <a:gd name="connsiteX1116" fmla="*/ 996335 w 1132532"/>
              <a:gd name="connsiteY1116" fmla="*/ 490227 h 806236"/>
              <a:gd name="connsiteX1117" fmla="*/ 996335 w 1132532"/>
              <a:gd name="connsiteY1117" fmla="*/ 490467 h 806236"/>
              <a:gd name="connsiteX1118" fmla="*/ 995012 w 1132532"/>
              <a:gd name="connsiteY1118" fmla="*/ 498288 h 806236"/>
              <a:gd name="connsiteX1119" fmla="*/ 993688 w 1132532"/>
              <a:gd name="connsiteY1119" fmla="*/ 506108 h 806236"/>
              <a:gd name="connsiteX1120" fmla="*/ 992966 w 1132532"/>
              <a:gd name="connsiteY1120" fmla="*/ 509898 h 806236"/>
              <a:gd name="connsiteX1121" fmla="*/ 992966 w 1132532"/>
              <a:gd name="connsiteY1121" fmla="*/ 510380 h 806236"/>
              <a:gd name="connsiteX1122" fmla="*/ 992365 w 1132532"/>
              <a:gd name="connsiteY1122" fmla="*/ 513387 h 806236"/>
              <a:gd name="connsiteX1123" fmla="*/ 991282 w 1132532"/>
              <a:gd name="connsiteY1123" fmla="*/ 520366 h 806236"/>
              <a:gd name="connsiteX1124" fmla="*/ 990440 w 1132532"/>
              <a:gd name="connsiteY1124" fmla="*/ 524577 h 806236"/>
              <a:gd name="connsiteX1125" fmla="*/ 989838 w 1132532"/>
              <a:gd name="connsiteY1125" fmla="*/ 527585 h 806236"/>
              <a:gd name="connsiteX1126" fmla="*/ 985146 w 1132532"/>
              <a:gd name="connsiteY1126" fmla="*/ 555558 h 806236"/>
              <a:gd name="connsiteX1127" fmla="*/ 983221 w 1132532"/>
              <a:gd name="connsiteY1127" fmla="*/ 566687 h 806236"/>
              <a:gd name="connsiteX1128" fmla="*/ 980393 w 1132532"/>
              <a:gd name="connsiteY1128" fmla="*/ 583171 h 806236"/>
              <a:gd name="connsiteX1129" fmla="*/ 979190 w 1132532"/>
              <a:gd name="connsiteY1129" fmla="*/ 589547 h 806236"/>
              <a:gd name="connsiteX1130" fmla="*/ 979010 w 1132532"/>
              <a:gd name="connsiteY1130" fmla="*/ 590570 h 806236"/>
              <a:gd name="connsiteX1131" fmla="*/ 978769 w 1132532"/>
              <a:gd name="connsiteY1131" fmla="*/ 592615 h 806236"/>
              <a:gd name="connsiteX1132" fmla="*/ 978348 w 1132532"/>
              <a:gd name="connsiteY1132" fmla="*/ 595022 h 806236"/>
              <a:gd name="connsiteX1133" fmla="*/ 977325 w 1132532"/>
              <a:gd name="connsiteY1133" fmla="*/ 600316 h 806236"/>
              <a:gd name="connsiteX1134" fmla="*/ 976724 w 1132532"/>
              <a:gd name="connsiteY1134" fmla="*/ 604045 h 806236"/>
              <a:gd name="connsiteX1135" fmla="*/ 974077 w 1132532"/>
              <a:gd name="connsiteY1135" fmla="*/ 619265 h 806236"/>
              <a:gd name="connsiteX1136" fmla="*/ 972874 w 1132532"/>
              <a:gd name="connsiteY1136" fmla="*/ 626424 h 806236"/>
              <a:gd name="connsiteX1137" fmla="*/ 972813 w 1132532"/>
              <a:gd name="connsiteY1137" fmla="*/ 627026 h 806236"/>
              <a:gd name="connsiteX1138" fmla="*/ 971490 w 1132532"/>
              <a:gd name="connsiteY1138" fmla="*/ 634425 h 806236"/>
              <a:gd name="connsiteX1139" fmla="*/ 970046 w 1132532"/>
              <a:gd name="connsiteY1139" fmla="*/ 642907 h 806236"/>
              <a:gd name="connsiteX1140" fmla="*/ 968843 w 1132532"/>
              <a:gd name="connsiteY1140" fmla="*/ 650126 h 806236"/>
              <a:gd name="connsiteX1141" fmla="*/ 965173 w 1132532"/>
              <a:gd name="connsiteY1141" fmla="*/ 671603 h 806236"/>
              <a:gd name="connsiteX1142" fmla="*/ 963970 w 1132532"/>
              <a:gd name="connsiteY1142" fmla="*/ 677979 h 806236"/>
              <a:gd name="connsiteX1143" fmla="*/ 961985 w 1132532"/>
              <a:gd name="connsiteY1143" fmla="*/ 688808 h 806236"/>
              <a:gd name="connsiteX1144" fmla="*/ 960601 w 1132532"/>
              <a:gd name="connsiteY1144" fmla="*/ 697832 h 806236"/>
              <a:gd name="connsiteX1145" fmla="*/ 959037 w 1132532"/>
              <a:gd name="connsiteY1145" fmla="*/ 706494 h 806236"/>
              <a:gd name="connsiteX1146" fmla="*/ 958075 w 1132532"/>
              <a:gd name="connsiteY1146" fmla="*/ 712269 h 806236"/>
              <a:gd name="connsiteX1147" fmla="*/ 957714 w 1132532"/>
              <a:gd name="connsiteY1147" fmla="*/ 714074 h 806236"/>
              <a:gd name="connsiteX1148" fmla="*/ 956150 w 1132532"/>
              <a:gd name="connsiteY1148" fmla="*/ 723038 h 806236"/>
              <a:gd name="connsiteX1149" fmla="*/ 955307 w 1132532"/>
              <a:gd name="connsiteY1149" fmla="*/ 728211 h 806236"/>
              <a:gd name="connsiteX1150" fmla="*/ 954585 w 1132532"/>
              <a:gd name="connsiteY1150" fmla="*/ 732362 h 806236"/>
              <a:gd name="connsiteX1151" fmla="*/ 953382 w 1132532"/>
              <a:gd name="connsiteY1151" fmla="*/ 739040 h 806236"/>
              <a:gd name="connsiteX1152" fmla="*/ 952420 w 1132532"/>
              <a:gd name="connsiteY1152" fmla="*/ 745236 h 806236"/>
              <a:gd name="connsiteX1153" fmla="*/ 949532 w 1132532"/>
              <a:gd name="connsiteY1153" fmla="*/ 762080 h 806236"/>
              <a:gd name="connsiteX1154" fmla="*/ 948028 w 1132532"/>
              <a:gd name="connsiteY1154" fmla="*/ 770262 h 806236"/>
              <a:gd name="connsiteX1155" fmla="*/ 944840 w 1132532"/>
              <a:gd name="connsiteY1155" fmla="*/ 788670 h 806236"/>
              <a:gd name="connsiteX1156" fmla="*/ 942434 w 1132532"/>
              <a:gd name="connsiteY1156" fmla="*/ 802747 h 806236"/>
              <a:gd name="connsiteX1157" fmla="*/ 941952 w 1132532"/>
              <a:gd name="connsiteY1157" fmla="*/ 804973 h 806236"/>
              <a:gd name="connsiteX1158" fmla="*/ 941832 w 1132532"/>
              <a:gd name="connsiteY1158" fmla="*/ 806236 h 806236"/>
              <a:gd name="connsiteX1159" fmla="*/ 927093 w 1132532"/>
              <a:gd name="connsiteY1159" fmla="*/ 803529 h 806236"/>
              <a:gd name="connsiteX1160" fmla="*/ 915483 w 1132532"/>
              <a:gd name="connsiteY1160" fmla="*/ 801604 h 806236"/>
              <a:gd name="connsiteX1161" fmla="*/ 889856 w 1132532"/>
              <a:gd name="connsiteY1161" fmla="*/ 797212 h 806236"/>
              <a:gd name="connsiteX1162" fmla="*/ 876440 w 1132532"/>
              <a:gd name="connsiteY1162" fmla="*/ 794686 h 806236"/>
              <a:gd name="connsiteX1163" fmla="*/ 872410 w 1132532"/>
              <a:gd name="connsiteY1163" fmla="*/ 794084 h 806236"/>
              <a:gd name="connsiteX1164" fmla="*/ 859416 w 1132532"/>
              <a:gd name="connsiteY1164" fmla="*/ 791918 h 806236"/>
              <a:gd name="connsiteX1165" fmla="*/ 856408 w 1132532"/>
              <a:gd name="connsiteY1165" fmla="*/ 791497 h 806236"/>
              <a:gd name="connsiteX1166" fmla="*/ 854723 w 1132532"/>
              <a:gd name="connsiteY1166" fmla="*/ 791076 h 806236"/>
              <a:gd name="connsiteX1167" fmla="*/ 846422 w 1132532"/>
              <a:gd name="connsiteY1167" fmla="*/ 789572 h 806236"/>
              <a:gd name="connsiteX1168" fmla="*/ 845820 w 1132532"/>
              <a:gd name="connsiteY1168" fmla="*/ 789452 h 806236"/>
              <a:gd name="connsiteX1169" fmla="*/ 840225 w 1132532"/>
              <a:gd name="connsiteY1169" fmla="*/ 788429 h 806236"/>
              <a:gd name="connsiteX1170" fmla="*/ 819411 w 1132532"/>
              <a:gd name="connsiteY1170" fmla="*/ 784639 h 806236"/>
              <a:gd name="connsiteX1171" fmla="*/ 813214 w 1132532"/>
              <a:gd name="connsiteY1171" fmla="*/ 783496 h 806236"/>
              <a:gd name="connsiteX1172" fmla="*/ 807620 w 1132532"/>
              <a:gd name="connsiteY1172" fmla="*/ 782534 h 806236"/>
              <a:gd name="connsiteX1173" fmla="*/ 790595 w 1132532"/>
              <a:gd name="connsiteY1173" fmla="*/ 779526 h 806236"/>
              <a:gd name="connsiteX1174" fmla="*/ 789933 w 1132532"/>
              <a:gd name="connsiteY1174" fmla="*/ 779345 h 806236"/>
              <a:gd name="connsiteX1175" fmla="*/ 780669 w 1132532"/>
              <a:gd name="connsiteY1175" fmla="*/ 777721 h 806236"/>
              <a:gd name="connsiteX1176" fmla="*/ 774292 w 1132532"/>
              <a:gd name="connsiteY1176" fmla="*/ 776518 h 806236"/>
              <a:gd name="connsiteX1177" fmla="*/ 765870 w 1132532"/>
              <a:gd name="connsiteY1177" fmla="*/ 774954 h 806236"/>
              <a:gd name="connsiteX1178" fmla="*/ 763584 w 1132532"/>
              <a:gd name="connsiteY1178" fmla="*/ 774593 h 806236"/>
              <a:gd name="connsiteX1179" fmla="*/ 755764 w 1132532"/>
              <a:gd name="connsiteY1179" fmla="*/ 773209 h 806236"/>
              <a:gd name="connsiteX1180" fmla="*/ 753057 w 1132532"/>
              <a:gd name="connsiteY1180" fmla="*/ 772788 h 806236"/>
              <a:gd name="connsiteX1181" fmla="*/ 733565 w 1132532"/>
              <a:gd name="connsiteY1181" fmla="*/ 769179 h 806236"/>
              <a:gd name="connsiteX1182" fmla="*/ 729234 w 1132532"/>
              <a:gd name="connsiteY1182" fmla="*/ 768457 h 806236"/>
              <a:gd name="connsiteX1183" fmla="*/ 720210 w 1132532"/>
              <a:gd name="connsiteY1183" fmla="*/ 767013 h 806236"/>
              <a:gd name="connsiteX1184" fmla="*/ 719609 w 1132532"/>
              <a:gd name="connsiteY1184" fmla="*/ 767013 h 806236"/>
              <a:gd name="connsiteX1185" fmla="*/ 714495 w 1132532"/>
              <a:gd name="connsiteY1185" fmla="*/ 766051 h 806236"/>
              <a:gd name="connsiteX1186" fmla="*/ 710164 w 1132532"/>
              <a:gd name="connsiteY1186" fmla="*/ 765329 h 806236"/>
              <a:gd name="connsiteX1187" fmla="*/ 706073 w 1132532"/>
              <a:gd name="connsiteY1187" fmla="*/ 764426 h 806236"/>
              <a:gd name="connsiteX1188" fmla="*/ 702283 w 1132532"/>
              <a:gd name="connsiteY1188" fmla="*/ 763765 h 806236"/>
              <a:gd name="connsiteX1189" fmla="*/ 696388 w 1132532"/>
              <a:gd name="connsiteY1189" fmla="*/ 762562 h 806236"/>
              <a:gd name="connsiteX1190" fmla="*/ 687906 w 1132532"/>
              <a:gd name="connsiteY1190" fmla="*/ 760817 h 806236"/>
              <a:gd name="connsiteX1191" fmla="*/ 669918 w 1132532"/>
              <a:gd name="connsiteY1191" fmla="*/ 757147 h 806236"/>
              <a:gd name="connsiteX1192" fmla="*/ 654277 w 1132532"/>
              <a:gd name="connsiteY1192" fmla="*/ 754139 h 806236"/>
              <a:gd name="connsiteX1193" fmla="*/ 647540 w 1132532"/>
              <a:gd name="connsiteY1193" fmla="*/ 752816 h 806236"/>
              <a:gd name="connsiteX1194" fmla="*/ 642125 w 1132532"/>
              <a:gd name="connsiteY1194" fmla="*/ 751733 h 806236"/>
              <a:gd name="connsiteX1195" fmla="*/ 639539 w 1132532"/>
              <a:gd name="connsiteY1195" fmla="*/ 751131 h 806236"/>
              <a:gd name="connsiteX1196" fmla="*/ 626003 w 1132532"/>
              <a:gd name="connsiteY1196" fmla="*/ 748484 h 806236"/>
              <a:gd name="connsiteX1197" fmla="*/ 623958 w 1132532"/>
              <a:gd name="connsiteY1197" fmla="*/ 748063 h 806236"/>
              <a:gd name="connsiteX1198" fmla="*/ 618543 w 1132532"/>
              <a:gd name="connsiteY1198" fmla="*/ 746860 h 806236"/>
              <a:gd name="connsiteX1199" fmla="*/ 615115 w 1132532"/>
              <a:gd name="connsiteY1199" fmla="*/ 746138 h 806236"/>
              <a:gd name="connsiteX1200" fmla="*/ 602421 w 1132532"/>
              <a:gd name="connsiteY1200" fmla="*/ 743311 h 806236"/>
              <a:gd name="connsiteX1201" fmla="*/ 591412 w 1132532"/>
              <a:gd name="connsiteY1201" fmla="*/ 741205 h 806236"/>
              <a:gd name="connsiteX1202" fmla="*/ 581546 w 1132532"/>
              <a:gd name="connsiteY1202" fmla="*/ 739160 h 806236"/>
              <a:gd name="connsiteX1203" fmla="*/ 577937 w 1132532"/>
              <a:gd name="connsiteY1203" fmla="*/ 738318 h 806236"/>
              <a:gd name="connsiteX1204" fmla="*/ 572703 w 1132532"/>
              <a:gd name="connsiteY1204" fmla="*/ 737295 h 806236"/>
              <a:gd name="connsiteX1205" fmla="*/ 569575 w 1132532"/>
              <a:gd name="connsiteY1205" fmla="*/ 736694 h 806236"/>
              <a:gd name="connsiteX1206" fmla="*/ 563559 w 1132532"/>
              <a:gd name="connsiteY1206" fmla="*/ 735250 h 806236"/>
              <a:gd name="connsiteX1207" fmla="*/ 556942 w 1132532"/>
              <a:gd name="connsiteY1207" fmla="*/ 733806 h 806236"/>
              <a:gd name="connsiteX1208" fmla="*/ 540098 w 1132532"/>
              <a:gd name="connsiteY1208" fmla="*/ 730618 h 806236"/>
              <a:gd name="connsiteX1209" fmla="*/ 537451 w 1132532"/>
              <a:gd name="connsiteY1209" fmla="*/ 730136 h 806236"/>
              <a:gd name="connsiteX1210" fmla="*/ 534864 w 1132532"/>
              <a:gd name="connsiteY1210" fmla="*/ 729655 h 806236"/>
              <a:gd name="connsiteX1211" fmla="*/ 533119 w 1132532"/>
              <a:gd name="connsiteY1211" fmla="*/ 729414 h 806236"/>
              <a:gd name="connsiteX1212" fmla="*/ 527284 w 1132532"/>
              <a:gd name="connsiteY1212" fmla="*/ 728211 h 806236"/>
              <a:gd name="connsiteX1213" fmla="*/ 523253 w 1132532"/>
              <a:gd name="connsiteY1213" fmla="*/ 727309 h 806236"/>
              <a:gd name="connsiteX1214" fmla="*/ 517599 w 1132532"/>
              <a:gd name="connsiteY1214" fmla="*/ 726226 h 806236"/>
              <a:gd name="connsiteX1215" fmla="*/ 511222 w 1132532"/>
              <a:gd name="connsiteY1215" fmla="*/ 724963 h 806236"/>
              <a:gd name="connsiteX1216" fmla="*/ 510319 w 1132532"/>
              <a:gd name="connsiteY1216" fmla="*/ 724782 h 806236"/>
              <a:gd name="connsiteX1217" fmla="*/ 505868 w 1132532"/>
              <a:gd name="connsiteY1217" fmla="*/ 723880 h 806236"/>
              <a:gd name="connsiteX1218" fmla="*/ 500153 w 1132532"/>
              <a:gd name="connsiteY1218" fmla="*/ 722857 h 806236"/>
              <a:gd name="connsiteX1219" fmla="*/ 497746 w 1132532"/>
              <a:gd name="connsiteY1219" fmla="*/ 722436 h 806236"/>
              <a:gd name="connsiteX1220" fmla="*/ 494137 w 1132532"/>
              <a:gd name="connsiteY1220" fmla="*/ 721774 h 806236"/>
              <a:gd name="connsiteX1221" fmla="*/ 492573 w 1132532"/>
              <a:gd name="connsiteY1221" fmla="*/ 721413 h 806236"/>
              <a:gd name="connsiteX1222" fmla="*/ 492212 w 1132532"/>
              <a:gd name="connsiteY1222" fmla="*/ 721233 h 806236"/>
              <a:gd name="connsiteX1223" fmla="*/ 488302 w 1132532"/>
              <a:gd name="connsiteY1223" fmla="*/ 720571 h 806236"/>
              <a:gd name="connsiteX1224" fmla="*/ 463396 w 1132532"/>
              <a:gd name="connsiteY1224" fmla="*/ 715157 h 806236"/>
              <a:gd name="connsiteX1225" fmla="*/ 460027 w 1132532"/>
              <a:gd name="connsiteY1225" fmla="*/ 714375 h 806236"/>
              <a:gd name="connsiteX1226" fmla="*/ 453109 w 1132532"/>
              <a:gd name="connsiteY1226" fmla="*/ 712991 h 806236"/>
              <a:gd name="connsiteX1227" fmla="*/ 442341 w 1132532"/>
              <a:gd name="connsiteY1227" fmla="*/ 710645 h 806236"/>
              <a:gd name="connsiteX1228" fmla="*/ 439754 w 1132532"/>
              <a:gd name="connsiteY1228" fmla="*/ 710044 h 806236"/>
              <a:gd name="connsiteX1229" fmla="*/ 431874 w 1132532"/>
              <a:gd name="connsiteY1229" fmla="*/ 708359 h 806236"/>
              <a:gd name="connsiteX1230" fmla="*/ 430550 w 1132532"/>
              <a:gd name="connsiteY1230" fmla="*/ 708119 h 806236"/>
              <a:gd name="connsiteX1231" fmla="*/ 423812 w 1132532"/>
              <a:gd name="connsiteY1231" fmla="*/ 706554 h 806236"/>
              <a:gd name="connsiteX1232" fmla="*/ 417616 w 1132532"/>
              <a:gd name="connsiteY1232" fmla="*/ 705291 h 806236"/>
              <a:gd name="connsiteX1233" fmla="*/ 408953 w 1132532"/>
              <a:gd name="connsiteY1233" fmla="*/ 703426 h 806236"/>
              <a:gd name="connsiteX1234" fmla="*/ 406066 w 1132532"/>
              <a:gd name="connsiteY1234" fmla="*/ 702765 h 806236"/>
              <a:gd name="connsiteX1235" fmla="*/ 402396 w 1132532"/>
              <a:gd name="connsiteY1235" fmla="*/ 702103 h 806236"/>
              <a:gd name="connsiteX1236" fmla="*/ 399749 w 1132532"/>
              <a:gd name="connsiteY1236" fmla="*/ 701501 h 806236"/>
              <a:gd name="connsiteX1237" fmla="*/ 397523 w 1132532"/>
              <a:gd name="connsiteY1237" fmla="*/ 701080 h 806236"/>
              <a:gd name="connsiteX1238" fmla="*/ 393493 w 1132532"/>
              <a:gd name="connsiteY1238" fmla="*/ 700118 h 806236"/>
              <a:gd name="connsiteX1239" fmla="*/ 390124 w 1132532"/>
              <a:gd name="connsiteY1239" fmla="*/ 699215 h 806236"/>
              <a:gd name="connsiteX1240" fmla="*/ 388620 w 1132532"/>
              <a:gd name="connsiteY1240" fmla="*/ 698794 h 806236"/>
              <a:gd name="connsiteX1241" fmla="*/ 383507 w 1132532"/>
              <a:gd name="connsiteY1241" fmla="*/ 697591 h 806236"/>
              <a:gd name="connsiteX1242" fmla="*/ 381100 w 1132532"/>
              <a:gd name="connsiteY1242" fmla="*/ 696989 h 806236"/>
              <a:gd name="connsiteX1243" fmla="*/ 379115 w 1132532"/>
              <a:gd name="connsiteY1243" fmla="*/ 696448 h 806236"/>
              <a:gd name="connsiteX1244" fmla="*/ 373340 w 1132532"/>
              <a:gd name="connsiteY1244" fmla="*/ 694944 h 806236"/>
              <a:gd name="connsiteX1245" fmla="*/ 367625 w 1132532"/>
              <a:gd name="connsiteY1245" fmla="*/ 693621 h 806236"/>
              <a:gd name="connsiteX1246" fmla="*/ 362090 w 1132532"/>
              <a:gd name="connsiteY1246" fmla="*/ 692417 h 806236"/>
              <a:gd name="connsiteX1247" fmla="*/ 359684 w 1132532"/>
              <a:gd name="connsiteY1247" fmla="*/ 691816 h 806236"/>
              <a:gd name="connsiteX1248" fmla="*/ 355774 w 1132532"/>
              <a:gd name="connsiteY1248" fmla="*/ 691094 h 806236"/>
              <a:gd name="connsiteX1249" fmla="*/ 353127 w 1132532"/>
              <a:gd name="connsiteY1249" fmla="*/ 690492 h 806236"/>
              <a:gd name="connsiteX1250" fmla="*/ 349096 w 1132532"/>
              <a:gd name="connsiteY1250" fmla="*/ 689770 h 806236"/>
              <a:gd name="connsiteX1251" fmla="*/ 347111 w 1132532"/>
              <a:gd name="connsiteY1251" fmla="*/ 689289 h 806236"/>
              <a:gd name="connsiteX1252" fmla="*/ 340794 w 1132532"/>
              <a:gd name="connsiteY1252" fmla="*/ 687845 h 806236"/>
              <a:gd name="connsiteX1253" fmla="*/ 338448 w 1132532"/>
              <a:gd name="connsiteY1253" fmla="*/ 687244 h 806236"/>
              <a:gd name="connsiteX1254" fmla="*/ 336704 w 1132532"/>
              <a:gd name="connsiteY1254" fmla="*/ 686823 h 806236"/>
              <a:gd name="connsiteX1255" fmla="*/ 336102 w 1132532"/>
              <a:gd name="connsiteY1255" fmla="*/ 686702 h 806236"/>
              <a:gd name="connsiteX1256" fmla="*/ 335140 w 1132532"/>
              <a:gd name="connsiteY1256" fmla="*/ 686402 h 806236"/>
              <a:gd name="connsiteX1257" fmla="*/ 330327 w 1132532"/>
              <a:gd name="connsiteY1257" fmla="*/ 685259 h 806236"/>
              <a:gd name="connsiteX1258" fmla="*/ 329124 w 1132532"/>
              <a:gd name="connsiteY1258" fmla="*/ 685018 h 806236"/>
              <a:gd name="connsiteX1259" fmla="*/ 327680 w 1132532"/>
              <a:gd name="connsiteY1259" fmla="*/ 684717 h 806236"/>
              <a:gd name="connsiteX1260" fmla="*/ 325394 w 1132532"/>
              <a:gd name="connsiteY1260" fmla="*/ 684116 h 806236"/>
              <a:gd name="connsiteX1261" fmla="*/ 325274 w 1132532"/>
              <a:gd name="connsiteY1261" fmla="*/ 684116 h 806236"/>
              <a:gd name="connsiteX1262" fmla="*/ 323228 w 1132532"/>
              <a:gd name="connsiteY1262" fmla="*/ 683694 h 806236"/>
              <a:gd name="connsiteX1263" fmla="*/ 322627 w 1132532"/>
              <a:gd name="connsiteY1263" fmla="*/ 683454 h 806236"/>
              <a:gd name="connsiteX1264" fmla="*/ 314385 w 1132532"/>
              <a:gd name="connsiteY1264" fmla="*/ 681529 h 806236"/>
              <a:gd name="connsiteX1265" fmla="*/ 310415 w 1132532"/>
              <a:gd name="connsiteY1265" fmla="*/ 680506 h 806236"/>
              <a:gd name="connsiteX1266" fmla="*/ 303797 w 1132532"/>
              <a:gd name="connsiteY1266" fmla="*/ 678822 h 806236"/>
              <a:gd name="connsiteX1267" fmla="*/ 298383 w 1132532"/>
              <a:gd name="connsiteY1267" fmla="*/ 677558 h 806236"/>
              <a:gd name="connsiteX1268" fmla="*/ 293210 w 1132532"/>
              <a:gd name="connsiteY1268" fmla="*/ 676355 h 806236"/>
              <a:gd name="connsiteX1269" fmla="*/ 275162 w 1132532"/>
              <a:gd name="connsiteY1269" fmla="*/ 671783 h 806236"/>
              <a:gd name="connsiteX1270" fmla="*/ 268304 w 1132532"/>
              <a:gd name="connsiteY1270" fmla="*/ 670219 h 806236"/>
              <a:gd name="connsiteX1271" fmla="*/ 265838 w 1132532"/>
              <a:gd name="connsiteY1271" fmla="*/ 669738 h 806236"/>
              <a:gd name="connsiteX1272" fmla="*/ 255370 w 1132532"/>
              <a:gd name="connsiteY1272" fmla="*/ 667031 h 806236"/>
              <a:gd name="connsiteX1273" fmla="*/ 253565 w 1132532"/>
              <a:gd name="connsiteY1273" fmla="*/ 666429 h 806236"/>
              <a:gd name="connsiteX1274" fmla="*/ 240391 w 1132532"/>
              <a:gd name="connsiteY1274" fmla="*/ 663241 h 806236"/>
              <a:gd name="connsiteX1275" fmla="*/ 238827 w 1132532"/>
              <a:gd name="connsiteY1275" fmla="*/ 662820 h 806236"/>
              <a:gd name="connsiteX1276" fmla="*/ 235398 w 1132532"/>
              <a:gd name="connsiteY1276" fmla="*/ 661917 h 806236"/>
              <a:gd name="connsiteX1277" fmla="*/ 227998 w 1132532"/>
              <a:gd name="connsiteY1277" fmla="*/ 660173 h 806236"/>
              <a:gd name="connsiteX1278" fmla="*/ 224569 w 1132532"/>
              <a:gd name="connsiteY1278" fmla="*/ 659330 h 806236"/>
              <a:gd name="connsiteX1279" fmla="*/ 216568 w 1132532"/>
              <a:gd name="connsiteY1279" fmla="*/ 657405 h 806236"/>
              <a:gd name="connsiteX1280" fmla="*/ 212357 w 1132532"/>
              <a:gd name="connsiteY1280" fmla="*/ 656202 h 806236"/>
              <a:gd name="connsiteX1281" fmla="*/ 205860 w 1132532"/>
              <a:gd name="connsiteY1281" fmla="*/ 654819 h 806236"/>
              <a:gd name="connsiteX1282" fmla="*/ 203454 w 1132532"/>
              <a:gd name="connsiteY1282" fmla="*/ 654337 h 806236"/>
              <a:gd name="connsiteX1283" fmla="*/ 195694 w 1132532"/>
              <a:gd name="connsiteY1283" fmla="*/ 652533 h 806236"/>
              <a:gd name="connsiteX1284" fmla="*/ 190039 w 1132532"/>
              <a:gd name="connsiteY1284" fmla="*/ 651209 h 806236"/>
              <a:gd name="connsiteX1285" fmla="*/ 187031 w 1132532"/>
              <a:gd name="connsiteY1285" fmla="*/ 650608 h 806236"/>
              <a:gd name="connsiteX1286" fmla="*/ 183000 w 1132532"/>
              <a:gd name="connsiteY1286" fmla="*/ 649826 h 806236"/>
              <a:gd name="connsiteX1287" fmla="*/ 176383 w 1132532"/>
              <a:gd name="connsiteY1287" fmla="*/ 648502 h 80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</a:cxnLst>
            <a:rect l="l" t="t" r="r" b="b"/>
            <a:pathLst>
              <a:path w="1132532" h="806236">
                <a:moveTo>
                  <a:pt x="176323" y="648502"/>
                </a:moveTo>
                <a:lnTo>
                  <a:pt x="174939" y="648261"/>
                </a:lnTo>
                <a:lnTo>
                  <a:pt x="172112" y="647660"/>
                </a:lnTo>
                <a:lnTo>
                  <a:pt x="166998" y="646457"/>
                </a:lnTo>
                <a:lnTo>
                  <a:pt x="164351" y="645975"/>
                </a:lnTo>
                <a:lnTo>
                  <a:pt x="162065" y="645494"/>
                </a:lnTo>
                <a:lnTo>
                  <a:pt x="161825" y="645374"/>
                </a:lnTo>
                <a:lnTo>
                  <a:pt x="156290" y="644050"/>
                </a:lnTo>
                <a:lnTo>
                  <a:pt x="153703" y="643449"/>
                </a:lnTo>
                <a:lnTo>
                  <a:pt x="151177" y="642847"/>
                </a:lnTo>
                <a:lnTo>
                  <a:pt x="149131" y="642366"/>
                </a:lnTo>
                <a:lnTo>
                  <a:pt x="145823" y="641644"/>
                </a:lnTo>
                <a:lnTo>
                  <a:pt x="143657" y="641163"/>
                </a:lnTo>
                <a:lnTo>
                  <a:pt x="135776" y="639298"/>
                </a:lnTo>
                <a:lnTo>
                  <a:pt x="130362" y="637975"/>
                </a:lnTo>
                <a:lnTo>
                  <a:pt x="128257" y="637553"/>
                </a:lnTo>
                <a:lnTo>
                  <a:pt x="122842" y="636350"/>
                </a:lnTo>
                <a:lnTo>
                  <a:pt x="117789" y="635027"/>
                </a:lnTo>
                <a:lnTo>
                  <a:pt x="112977" y="633583"/>
                </a:lnTo>
                <a:lnTo>
                  <a:pt x="108765" y="632079"/>
                </a:lnTo>
                <a:lnTo>
                  <a:pt x="104374" y="630695"/>
                </a:lnTo>
                <a:lnTo>
                  <a:pt x="98960" y="630034"/>
                </a:lnTo>
                <a:lnTo>
                  <a:pt x="93666" y="629011"/>
                </a:lnTo>
                <a:lnTo>
                  <a:pt x="76461" y="625883"/>
                </a:lnTo>
                <a:lnTo>
                  <a:pt x="63106" y="622273"/>
                </a:lnTo>
                <a:lnTo>
                  <a:pt x="56007" y="620529"/>
                </a:lnTo>
                <a:lnTo>
                  <a:pt x="55225" y="620288"/>
                </a:lnTo>
                <a:lnTo>
                  <a:pt x="53901" y="619987"/>
                </a:lnTo>
                <a:lnTo>
                  <a:pt x="50954" y="619326"/>
                </a:lnTo>
                <a:lnTo>
                  <a:pt x="47104" y="618363"/>
                </a:lnTo>
                <a:lnTo>
                  <a:pt x="38982" y="616558"/>
                </a:lnTo>
                <a:lnTo>
                  <a:pt x="34170" y="616318"/>
                </a:lnTo>
                <a:lnTo>
                  <a:pt x="24605" y="613490"/>
                </a:lnTo>
                <a:lnTo>
                  <a:pt x="16543" y="611685"/>
                </a:lnTo>
                <a:lnTo>
                  <a:pt x="16243" y="611685"/>
                </a:lnTo>
                <a:lnTo>
                  <a:pt x="16062" y="611625"/>
                </a:lnTo>
                <a:lnTo>
                  <a:pt x="15641" y="611505"/>
                </a:lnTo>
                <a:lnTo>
                  <a:pt x="13355" y="611084"/>
                </a:lnTo>
                <a:lnTo>
                  <a:pt x="11851" y="610603"/>
                </a:lnTo>
                <a:lnTo>
                  <a:pt x="11370" y="609520"/>
                </a:lnTo>
                <a:lnTo>
                  <a:pt x="11490" y="607474"/>
                </a:lnTo>
                <a:lnTo>
                  <a:pt x="10287" y="606392"/>
                </a:lnTo>
                <a:lnTo>
                  <a:pt x="11490" y="603925"/>
                </a:lnTo>
                <a:lnTo>
                  <a:pt x="10768" y="603384"/>
                </a:lnTo>
                <a:lnTo>
                  <a:pt x="10347" y="600556"/>
                </a:lnTo>
                <a:lnTo>
                  <a:pt x="11911" y="599534"/>
                </a:lnTo>
                <a:lnTo>
                  <a:pt x="12152" y="598210"/>
                </a:lnTo>
                <a:lnTo>
                  <a:pt x="14678" y="596165"/>
                </a:lnTo>
                <a:lnTo>
                  <a:pt x="16002" y="593638"/>
                </a:lnTo>
                <a:lnTo>
                  <a:pt x="15461" y="591593"/>
                </a:lnTo>
                <a:lnTo>
                  <a:pt x="15641" y="589487"/>
                </a:lnTo>
                <a:lnTo>
                  <a:pt x="14979" y="587562"/>
                </a:lnTo>
                <a:lnTo>
                  <a:pt x="15400" y="586179"/>
                </a:lnTo>
                <a:lnTo>
                  <a:pt x="14498" y="585818"/>
                </a:lnTo>
                <a:lnTo>
                  <a:pt x="13235" y="583592"/>
                </a:lnTo>
                <a:lnTo>
                  <a:pt x="14017" y="582569"/>
                </a:lnTo>
                <a:lnTo>
                  <a:pt x="15701" y="581967"/>
                </a:lnTo>
                <a:lnTo>
                  <a:pt x="16604" y="580945"/>
                </a:lnTo>
                <a:lnTo>
                  <a:pt x="19010" y="580584"/>
                </a:lnTo>
                <a:lnTo>
                  <a:pt x="21055" y="578779"/>
                </a:lnTo>
                <a:lnTo>
                  <a:pt x="21657" y="576012"/>
                </a:lnTo>
                <a:lnTo>
                  <a:pt x="20875" y="574628"/>
                </a:lnTo>
                <a:lnTo>
                  <a:pt x="21837" y="572222"/>
                </a:lnTo>
                <a:lnTo>
                  <a:pt x="22499" y="571981"/>
                </a:lnTo>
                <a:lnTo>
                  <a:pt x="23281" y="570417"/>
                </a:lnTo>
                <a:lnTo>
                  <a:pt x="26409" y="570116"/>
                </a:lnTo>
                <a:lnTo>
                  <a:pt x="26891" y="566808"/>
                </a:lnTo>
                <a:lnTo>
                  <a:pt x="24484" y="565003"/>
                </a:lnTo>
                <a:lnTo>
                  <a:pt x="25026" y="564341"/>
                </a:lnTo>
                <a:lnTo>
                  <a:pt x="25026" y="561454"/>
                </a:lnTo>
                <a:lnTo>
                  <a:pt x="24123" y="560912"/>
                </a:lnTo>
                <a:lnTo>
                  <a:pt x="24183" y="558626"/>
                </a:lnTo>
                <a:lnTo>
                  <a:pt x="22980" y="555859"/>
                </a:lnTo>
                <a:lnTo>
                  <a:pt x="23341" y="554776"/>
                </a:lnTo>
                <a:lnTo>
                  <a:pt x="22319" y="553693"/>
                </a:lnTo>
                <a:lnTo>
                  <a:pt x="23943" y="551467"/>
                </a:lnTo>
                <a:lnTo>
                  <a:pt x="23341" y="550084"/>
                </a:lnTo>
                <a:lnTo>
                  <a:pt x="21476" y="549603"/>
                </a:lnTo>
                <a:lnTo>
                  <a:pt x="20273" y="548460"/>
                </a:lnTo>
                <a:lnTo>
                  <a:pt x="19732" y="545813"/>
                </a:lnTo>
                <a:lnTo>
                  <a:pt x="20213" y="544008"/>
                </a:lnTo>
                <a:lnTo>
                  <a:pt x="18649" y="542143"/>
                </a:lnTo>
                <a:lnTo>
                  <a:pt x="17506" y="542504"/>
                </a:lnTo>
                <a:lnTo>
                  <a:pt x="14618" y="542384"/>
                </a:lnTo>
                <a:lnTo>
                  <a:pt x="13114" y="540158"/>
                </a:lnTo>
                <a:lnTo>
                  <a:pt x="13114" y="539015"/>
                </a:lnTo>
                <a:lnTo>
                  <a:pt x="11129" y="539496"/>
                </a:lnTo>
                <a:lnTo>
                  <a:pt x="6317" y="537691"/>
                </a:lnTo>
                <a:lnTo>
                  <a:pt x="842" y="536428"/>
                </a:lnTo>
                <a:lnTo>
                  <a:pt x="0" y="534082"/>
                </a:lnTo>
                <a:lnTo>
                  <a:pt x="481" y="531796"/>
                </a:lnTo>
                <a:lnTo>
                  <a:pt x="120" y="531014"/>
                </a:lnTo>
                <a:lnTo>
                  <a:pt x="1684" y="528186"/>
                </a:lnTo>
                <a:lnTo>
                  <a:pt x="5113" y="526983"/>
                </a:lnTo>
                <a:lnTo>
                  <a:pt x="6076" y="525660"/>
                </a:lnTo>
                <a:lnTo>
                  <a:pt x="5956" y="523013"/>
                </a:lnTo>
                <a:lnTo>
                  <a:pt x="6978" y="521810"/>
                </a:lnTo>
                <a:lnTo>
                  <a:pt x="8121" y="521388"/>
                </a:lnTo>
                <a:lnTo>
                  <a:pt x="9926" y="514170"/>
                </a:lnTo>
                <a:lnTo>
                  <a:pt x="8903" y="512966"/>
                </a:lnTo>
                <a:lnTo>
                  <a:pt x="9625" y="511703"/>
                </a:lnTo>
                <a:lnTo>
                  <a:pt x="12633" y="511402"/>
                </a:lnTo>
                <a:lnTo>
                  <a:pt x="12633" y="512124"/>
                </a:lnTo>
                <a:lnTo>
                  <a:pt x="14438" y="513147"/>
                </a:lnTo>
                <a:lnTo>
                  <a:pt x="18288" y="512966"/>
                </a:lnTo>
                <a:lnTo>
                  <a:pt x="19491" y="513387"/>
                </a:lnTo>
                <a:lnTo>
                  <a:pt x="20394" y="514711"/>
                </a:lnTo>
                <a:lnTo>
                  <a:pt x="25687" y="514831"/>
                </a:lnTo>
                <a:lnTo>
                  <a:pt x="26891" y="513628"/>
                </a:lnTo>
                <a:lnTo>
                  <a:pt x="28455" y="512966"/>
                </a:lnTo>
                <a:lnTo>
                  <a:pt x="28214" y="511342"/>
                </a:lnTo>
                <a:lnTo>
                  <a:pt x="31041" y="508033"/>
                </a:lnTo>
                <a:lnTo>
                  <a:pt x="32726" y="507071"/>
                </a:lnTo>
                <a:lnTo>
                  <a:pt x="32425" y="504785"/>
                </a:lnTo>
                <a:lnTo>
                  <a:pt x="34531" y="502619"/>
                </a:lnTo>
                <a:lnTo>
                  <a:pt x="35012" y="500814"/>
                </a:lnTo>
                <a:lnTo>
                  <a:pt x="38140" y="499431"/>
                </a:lnTo>
                <a:lnTo>
                  <a:pt x="38922" y="497446"/>
                </a:lnTo>
                <a:lnTo>
                  <a:pt x="40005" y="497145"/>
                </a:lnTo>
                <a:lnTo>
                  <a:pt x="40486" y="495160"/>
                </a:lnTo>
                <a:lnTo>
                  <a:pt x="39283" y="493716"/>
                </a:lnTo>
                <a:lnTo>
                  <a:pt x="39764" y="492513"/>
                </a:lnTo>
                <a:lnTo>
                  <a:pt x="50412" y="481865"/>
                </a:lnTo>
                <a:lnTo>
                  <a:pt x="53721" y="478737"/>
                </a:lnTo>
                <a:lnTo>
                  <a:pt x="54443" y="476691"/>
                </a:lnTo>
                <a:lnTo>
                  <a:pt x="55646" y="475127"/>
                </a:lnTo>
                <a:lnTo>
                  <a:pt x="57872" y="473322"/>
                </a:lnTo>
                <a:lnTo>
                  <a:pt x="59195" y="470555"/>
                </a:lnTo>
                <a:lnTo>
                  <a:pt x="60880" y="469773"/>
                </a:lnTo>
                <a:lnTo>
                  <a:pt x="62083" y="468089"/>
                </a:lnTo>
                <a:lnTo>
                  <a:pt x="59797" y="468510"/>
                </a:lnTo>
                <a:lnTo>
                  <a:pt x="58594" y="466705"/>
                </a:lnTo>
                <a:lnTo>
                  <a:pt x="57691" y="466524"/>
                </a:lnTo>
                <a:lnTo>
                  <a:pt x="53901" y="463276"/>
                </a:lnTo>
                <a:lnTo>
                  <a:pt x="52638" y="463396"/>
                </a:lnTo>
                <a:lnTo>
                  <a:pt x="50593" y="464780"/>
                </a:lnTo>
                <a:lnTo>
                  <a:pt x="49450" y="464359"/>
                </a:lnTo>
                <a:lnTo>
                  <a:pt x="51134" y="457741"/>
                </a:lnTo>
                <a:lnTo>
                  <a:pt x="49931" y="457441"/>
                </a:lnTo>
                <a:lnTo>
                  <a:pt x="51435" y="452026"/>
                </a:lnTo>
                <a:lnTo>
                  <a:pt x="54022" y="441679"/>
                </a:lnTo>
                <a:lnTo>
                  <a:pt x="54383" y="439092"/>
                </a:lnTo>
                <a:lnTo>
                  <a:pt x="56368" y="431332"/>
                </a:lnTo>
                <a:lnTo>
                  <a:pt x="59496" y="432355"/>
                </a:lnTo>
                <a:lnTo>
                  <a:pt x="63286" y="432896"/>
                </a:lnTo>
                <a:lnTo>
                  <a:pt x="66474" y="432174"/>
                </a:lnTo>
                <a:lnTo>
                  <a:pt x="69843" y="430009"/>
                </a:lnTo>
                <a:lnTo>
                  <a:pt x="70024" y="429166"/>
                </a:lnTo>
                <a:lnTo>
                  <a:pt x="74235" y="427061"/>
                </a:lnTo>
                <a:lnTo>
                  <a:pt x="75257" y="427061"/>
                </a:lnTo>
                <a:lnTo>
                  <a:pt x="78145" y="424655"/>
                </a:lnTo>
                <a:lnTo>
                  <a:pt x="80732" y="421827"/>
                </a:lnTo>
                <a:lnTo>
                  <a:pt x="81454" y="421466"/>
                </a:lnTo>
                <a:lnTo>
                  <a:pt x="83559" y="418699"/>
                </a:lnTo>
                <a:lnTo>
                  <a:pt x="86026" y="418338"/>
                </a:lnTo>
                <a:lnTo>
                  <a:pt x="86748" y="419421"/>
                </a:lnTo>
                <a:lnTo>
                  <a:pt x="90778" y="419240"/>
                </a:lnTo>
                <a:lnTo>
                  <a:pt x="93786" y="418278"/>
                </a:lnTo>
                <a:lnTo>
                  <a:pt x="97035" y="415450"/>
                </a:lnTo>
                <a:lnTo>
                  <a:pt x="99742" y="414789"/>
                </a:lnTo>
                <a:lnTo>
                  <a:pt x="106359" y="414067"/>
                </a:lnTo>
                <a:lnTo>
                  <a:pt x="107141" y="414789"/>
                </a:lnTo>
                <a:lnTo>
                  <a:pt x="107863" y="417195"/>
                </a:lnTo>
                <a:lnTo>
                  <a:pt x="111834" y="416894"/>
                </a:lnTo>
                <a:lnTo>
                  <a:pt x="111533" y="417857"/>
                </a:lnTo>
                <a:lnTo>
                  <a:pt x="114420" y="418940"/>
                </a:lnTo>
                <a:lnTo>
                  <a:pt x="114962" y="420684"/>
                </a:lnTo>
                <a:lnTo>
                  <a:pt x="116165" y="422910"/>
                </a:lnTo>
                <a:lnTo>
                  <a:pt x="117970" y="424294"/>
                </a:lnTo>
                <a:lnTo>
                  <a:pt x="119474" y="424534"/>
                </a:lnTo>
                <a:lnTo>
                  <a:pt x="120617" y="422729"/>
                </a:lnTo>
                <a:lnTo>
                  <a:pt x="121699" y="422549"/>
                </a:lnTo>
                <a:lnTo>
                  <a:pt x="122722" y="427061"/>
                </a:lnTo>
                <a:lnTo>
                  <a:pt x="123504" y="426941"/>
                </a:lnTo>
                <a:lnTo>
                  <a:pt x="122722" y="425136"/>
                </a:lnTo>
                <a:lnTo>
                  <a:pt x="122722" y="423151"/>
                </a:lnTo>
                <a:lnTo>
                  <a:pt x="123324" y="421045"/>
                </a:lnTo>
                <a:lnTo>
                  <a:pt x="125369" y="419782"/>
                </a:lnTo>
                <a:lnTo>
                  <a:pt x="124767" y="417195"/>
                </a:lnTo>
                <a:lnTo>
                  <a:pt x="125610" y="413164"/>
                </a:lnTo>
                <a:lnTo>
                  <a:pt x="125971" y="413225"/>
                </a:lnTo>
                <a:lnTo>
                  <a:pt x="126572" y="410457"/>
                </a:lnTo>
                <a:lnTo>
                  <a:pt x="126332" y="408953"/>
                </a:lnTo>
                <a:lnTo>
                  <a:pt x="127354" y="407931"/>
                </a:lnTo>
                <a:lnTo>
                  <a:pt x="127174" y="406547"/>
                </a:lnTo>
                <a:lnTo>
                  <a:pt x="131625" y="404141"/>
                </a:lnTo>
                <a:lnTo>
                  <a:pt x="135957" y="403900"/>
                </a:lnTo>
                <a:lnTo>
                  <a:pt x="138965" y="404261"/>
                </a:lnTo>
                <a:lnTo>
                  <a:pt x="144259" y="405765"/>
                </a:lnTo>
                <a:lnTo>
                  <a:pt x="145402" y="406848"/>
                </a:lnTo>
                <a:lnTo>
                  <a:pt x="146484" y="406246"/>
                </a:lnTo>
                <a:lnTo>
                  <a:pt x="149131" y="406547"/>
                </a:lnTo>
                <a:lnTo>
                  <a:pt x="150154" y="407269"/>
                </a:lnTo>
                <a:lnTo>
                  <a:pt x="154185" y="408231"/>
                </a:lnTo>
                <a:lnTo>
                  <a:pt x="159298" y="406728"/>
                </a:lnTo>
                <a:lnTo>
                  <a:pt x="160501" y="404923"/>
                </a:lnTo>
                <a:lnTo>
                  <a:pt x="169645" y="400170"/>
                </a:lnTo>
                <a:lnTo>
                  <a:pt x="169886" y="399208"/>
                </a:lnTo>
                <a:lnTo>
                  <a:pt x="171630" y="399809"/>
                </a:lnTo>
                <a:lnTo>
                  <a:pt x="172473" y="399749"/>
                </a:lnTo>
                <a:lnTo>
                  <a:pt x="175240" y="401674"/>
                </a:lnTo>
                <a:lnTo>
                  <a:pt x="177646" y="402877"/>
                </a:lnTo>
                <a:lnTo>
                  <a:pt x="180233" y="402155"/>
                </a:lnTo>
                <a:lnTo>
                  <a:pt x="182278" y="402516"/>
                </a:lnTo>
                <a:lnTo>
                  <a:pt x="185948" y="400351"/>
                </a:lnTo>
                <a:lnTo>
                  <a:pt x="185527" y="399990"/>
                </a:lnTo>
                <a:lnTo>
                  <a:pt x="187693" y="399268"/>
                </a:lnTo>
                <a:lnTo>
                  <a:pt x="188414" y="398245"/>
                </a:lnTo>
                <a:lnTo>
                  <a:pt x="186129" y="395839"/>
                </a:lnTo>
                <a:lnTo>
                  <a:pt x="186189" y="394876"/>
                </a:lnTo>
                <a:lnTo>
                  <a:pt x="182399" y="391869"/>
                </a:lnTo>
                <a:lnTo>
                  <a:pt x="181978" y="389943"/>
                </a:lnTo>
                <a:lnTo>
                  <a:pt x="180654" y="389582"/>
                </a:lnTo>
                <a:lnTo>
                  <a:pt x="183421" y="389041"/>
                </a:lnTo>
                <a:lnTo>
                  <a:pt x="184625" y="385853"/>
                </a:lnTo>
                <a:lnTo>
                  <a:pt x="181978" y="381942"/>
                </a:lnTo>
                <a:lnTo>
                  <a:pt x="183060" y="380017"/>
                </a:lnTo>
                <a:lnTo>
                  <a:pt x="184203" y="379897"/>
                </a:lnTo>
                <a:lnTo>
                  <a:pt x="186550" y="380499"/>
                </a:lnTo>
                <a:lnTo>
                  <a:pt x="187873" y="375084"/>
                </a:lnTo>
                <a:lnTo>
                  <a:pt x="190279" y="375626"/>
                </a:lnTo>
                <a:lnTo>
                  <a:pt x="191122" y="372618"/>
                </a:lnTo>
                <a:lnTo>
                  <a:pt x="193708" y="373400"/>
                </a:lnTo>
                <a:lnTo>
                  <a:pt x="194190" y="371295"/>
                </a:lnTo>
                <a:lnTo>
                  <a:pt x="196115" y="371295"/>
                </a:lnTo>
                <a:lnTo>
                  <a:pt x="196716" y="370332"/>
                </a:lnTo>
                <a:lnTo>
                  <a:pt x="197739" y="365700"/>
                </a:lnTo>
                <a:lnTo>
                  <a:pt x="199243" y="366061"/>
                </a:lnTo>
                <a:lnTo>
                  <a:pt x="199845" y="363294"/>
                </a:lnTo>
                <a:lnTo>
                  <a:pt x="201529" y="363594"/>
                </a:lnTo>
                <a:lnTo>
                  <a:pt x="202130" y="360947"/>
                </a:lnTo>
                <a:lnTo>
                  <a:pt x="204417" y="361549"/>
                </a:lnTo>
                <a:lnTo>
                  <a:pt x="204898" y="359443"/>
                </a:lnTo>
                <a:lnTo>
                  <a:pt x="215125" y="361970"/>
                </a:lnTo>
                <a:lnTo>
                  <a:pt x="225051" y="364196"/>
                </a:lnTo>
                <a:lnTo>
                  <a:pt x="221622" y="379055"/>
                </a:lnTo>
                <a:lnTo>
                  <a:pt x="237503" y="382664"/>
                </a:lnTo>
                <a:lnTo>
                  <a:pt x="237503" y="382364"/>
                </a:lnTo>
                <a:lnTo>
                  <a:pt x="252783" y="385853"/>
                </a:lnTo>
                <a:lnTo>
                  <a:pt x="252904" y="385612"/>
                </a:lnTo>
                <a:lnTo>
                  <a:pt x="284667" y="393012"/>
                </a:lnTo>
                <a:lnTo>
                  <a:pt x="284547" y="393252"/>
                </a:lnTo>
                <a:lnTo>
                  <a:pt x="303075" y="397523"/>
                </a:lnTo>
                <a:lnTo>
                  <a:pt x="302354" y="396440"/>
                </a:lnTo>
                <a:lnTo>
                  <a:pt x="301150" y="396621"/>
                </a:lnTo>
                <a:lnTo>
                  <a:pt x="300549" y="395538"/>
                </a:lnTo>
                <a:lnTo>
                  <a:pt x="301933" y="394395"/>
                </a:lnTo>
                <a:lnTo>
                  <a:pt x="302835" y="394576"/>
                </a:lnTo>
                <a:lnTo>
                  <a:pt x="303136" y="392350"/>
                </a:lnTo>
                <a:lnTo>
                  <a:pt x="303797" y="392229"/>
                </a:lnTo>
                <a:lnTo>
                  <a:pt x="305121" y="389222"/>
                </a:lnTo>
                <a:lnTo>
                  <a:pt x="305001" y="388199"/>
                </a:lnTo>
                <a:lnTo>
                  <a:pt x="305963" y="387176"/>
                </a:lnTo>
                <a:lnTo>
                  <a:pt x="305963" y="384469"/>
                </a:lnTo>
                <a:lnTo>
                  <a:pt x="304459" y="383567"/>
                </a:lnTo>
                <a:lnTo>
                  <a:pt x="304218" y="382063"/>
                </a:lnTo>
                <a:lnTo>
                  <a:pt x="305843" y="380739"/>
                </a:lnTo>
                <a:lnTo>
                  <a:pt x="305843" y="379235"/>
                </a:lnTo>
                <a:lnTo>
                  <a:pt x="307046" y="378032"/>
                </a:lnTo>
                <a:lnTo>
                  <a:pt x="308129" y="375867"/>
                </a:lnTo>
                <a:lnTo>
                  <a:pt x="310294" y="375325"/>
                </a:lnTo>
                <a:lnTo>
                  <a:pt x="312580" y="373520"/>
                </a:lnTo>
                <a:lnTo>
                  <a:pt x="314145" y="372919"/>
                </a:lnTo>
                <a:lnTo>
                  <a:pt x="315468" y="373580"/>
                </a:lnTo>
                <a:lnTo>
                  <a:pt x="317092" y="373520"/>
                </a:lnTo>
                <a:lnTo>
                  <a:pt x="317333" y="372016"/>
                </a:lnTo>
                <a:lnTo>
                  <a:pt x="318416" y="372257"/>
                </a:lnTo>
                <a:lnTo>
                  <a:pt x="322326" y="370452"/>
                </a:lnTo>
                <a:lnTo>
                  <a:pt x="326417" y="369851"/>
                </a:lnTo>
                <a:lnTo>
                  <a:pt x="327921" y="368768"/>
                </a:lnTo>
                <a:lnTo>
                  <a:pt x="328522" y="367023"/>
                </a:lnTo>
                <a:lnTo>
                  <a:pt x="331650" y="367805"/>
                </a:lnTo>
                <a:lnTo>
                  <a:pt x="332793" y="367745"/>
                </a:lnTo>
                <a:lnTo>
                  <a:pt x="331650" y="365158"/>
                </a:lnTo>
                <a:lnTo>
                  <a:pt x="331530" y="362632"/>
                </a:lnTo>
                <a:lnTo>
                  <a:pt x="331891" y="360887"/>
                </a:lnTo>
                <a:lnTo>
                  <a:pt x="333094" y="358962"/>
                </a:lnTo>
                <a:lnTo>
                  <a:pt x="334057" y="356315"/>
                </a:lnTo>
                <a:lnTo>
                  <a:pt x="334839" y="355714"/>
                </a:lnTo>
                <a:lnTo>
                  <a:pt x="336162" y="353608"/>
                </a:lnTo>
                <a:lnTo>
                  <a:pt x="335440" y="353067"/>
                </a:lnTo>
                <a:lnTo>
                  <a:pt x="335922" y="351262"/>
                </a:lnTo>
                <a:lnTo>
                  <a:pt x="335621" y="349517"/>
                </a:lnTo>
                <a:lnTo>
                  <a:pt x="336403" y="348495"/>
                </a:lnTo>
                <a:lnTo>
                  <a:pt x="335982" y="345908"/>
                </a:lnTo>
                <a:lnTo>
                  <a:pt x="339411" y="342720"/>
                </a:lnTo>
                <a:lnTo>
                  <a:pt x="338629" y="341817"/>
                </a:lnTo>
                <a:lnTo>
                  <a:pt x="338990" y="340434"/>
                </a:lnTo>
                <a:lnTo>
                  <a:pt x="340313" y="339531"/>
                </a:lnTo>
                <a:lnTo>
                  <a:pt x="339712" y="338208"/>
                </a:lnTo>
                <a:lnTo>
                  <a:pt x="340133" y="335621"/>
                </a:lnTo>
                <a:lnTo>
                  <a:pt x="340975" y="334418"/>
                </a:lnTo>
                <a:lnTo>
                  <a:pt x="342238" y="334538"/>
                </a:lnTo>
                <a:lnTo>
                  <a:pt x="343441" y="335621"/>
                </a:lnTo>
                <a:lnTo>
                  <a:pt x="345246" y="336222"/>
                </a:lnTo>
                <a:lnTo>
                  <a:pt x="345667" y="337305"/>
                </a:lnTo>
                <a:lnTo>
                  <a:pt x="347171" y="338448"/>
                </a:lnTo>
                <a:lnTo>
                  <a:pt x="349397" y="339050"/>
                </a:lnTo>
                <a:lnTo>
                  <a:pt x="351984" y="338569"/>
                </a:lnTo>
                <a:lnTo>
                  <a:pt x="351442" y="337365"/>
                </a:lnTo>
                <a:lnTo>
                  <a:pt x="355533" y="338448"/>
                </a:lnTo>
                <a:lnTo>
                  <a:pt x="360406" y="336824"/>
                </a:lnTo>
                <a:lnTo>
                  <a:pt x="363895" y="336042"/>
                </a:lnTo>
                <a:lnTo>
                  <a:pt x="370873" y="337065"/>
                </a:lnTo>
                <a:lnTo>
                  <a:pt x="373701" y="336403"/>
                </a:lnTo>
                <a:lnTo>
                  <a:pt x="374483" y="337726"/>
                </a:lnTo>
                <a:lnTo>
                  <a:pt x="376528" y="338930"/>
                </a:lnTo>
                <a:lnTo>
                  <a:pt x="378032" y="339170"/>
                </a:lnTo>
                <a:lnTo>
                  <a:pt x="381040" y="338448"/>
                </a:lnTo>
                <a:lnTo>
                  <a:pt x="383507" y="339832"/>
                </a:lnTo>
                <a:lnTo>
                  <a:pt x="385492" y="339531"/>
                </a:lnTo>
                <a:lnTo>
                  <a:pt x="390064" y="342118"/>
                </a:lnTo>
                <a:lnTo>
                  <a:pt x="390966" y="340193"/>
                </a:lnTo>
                <a:lnTo>
                  <a:pt x="392169" y="339591"/>
                </a:lnTo>
                <a:lnTo>
                  <a:pt x="393974" y="340855"/>
                </a:lnTo>
                <a:lnTo>
                  <a:pt x="396982" y="339471"/>
                </a:lnTo>
                <a:lnTo>
                  <a:pt x="401975" y="338689"/>
                </a:lnTo>
                <a:lnTo>
                  <a:pt x="402817" y="342298"/>
                </a:lnTo>
                <a:lnTo>
                  <a:pt x="404381" y="341456"/>
                </a:lnTo>
                <a:lnTo>
                  <a:pt x="405404" y="341637"/>
                </a:lnTo>
                <a:lnTo>
                  <a:pt x="406788" y="339471"/>
                </a:lnTo>
                <a:lnTo>
                  <a:pt x="409194" y="340073"/>
                </a:lnTo>
                <a:lnTo>
                  <a:pt x="409976" y="341155"/>
                </a:lnTo>
                <a:lnTo>
                  <a:pt x="409916" y="342359"/>
                </a:lnTo>
                <a:lnTo>
                  <a:pt x="408893" y="342238"/>
                </a:lnTo>
                <a:lnTo>
                  <a:pt x="409796" y="344163"/>
                </a:lnTo>
                <a:lnTo>
                  <a:pt x="408051" y="347352"/>
                </a:lnTo>
                <a:lnTo>
                  <a:pt x="412563" y="348254"/>
                </a:lnTo>
                <a:lnTo>
                  <a:pt x="413104" y="346810"/>
                </a:lnTo>
                <a:lnTo>
                  <a:pt x="414548" y="344284"/>
                </a:lnTo>
                <a:lnTo>
                  <a:pt x="418639" y="340313"/>
                </a:lnTo>
                <a:lnTo>
                  <a:pt x="418037" y="339772"/>
                </a:lnTo>
                <a:lnTo>
                  <a:pt x="419601" y="338208"/>
                </a:lnTo>
                <a:lnTo>
                  <a:pt x="426159" y="333997"/>
                </a:lnTo>
                <a:lnTo>
                  <a:pt x="426941" y="333094"/>
                </a:lnTo>
                <a:lnTo>
                  <a:pt x="427302" y="330086"/>
                </a:lnTo>
                <a:lnTo>
                  <a:pt x="429227" y="324251"/>
                </a:lnTo>
                <a:lnTo>
                  <a:pt x="431092" y="324431"/>
                </a:lnTo>
                <a:lnTo>
                  <a:pt x="432836" y="319438"/>
                </a:lnTo>
                <a:lnTo>
                  <a:pt x="435603" y="318356"/>
                </a:lnTo>
                <a:lnTo>
                  <a:pt x="437950" y="318656"/>
                </a:lnTo>
                <a:lnTo>
                  <a:pt x="438371" y="317573"/>
                </a:lnTo>
                <a:lnTo>
                  <a:pt x="440657" y="317152"/>
                </a:lnTo>
                <a:lnTo>
                  <a:pt x="440897" y="317934"/>
                </a:lnTo>
                <a:lnTo>
                  <a:pt x="444928" y="318837"/>
                </a:lnTo>
                <a:lnTo>
                  <a:pt x="446672" y="310836"/>
                </a:lnTo>
                <a:lnTo>
                  <a:pt x="445409" y="310475"/>
                </a:lnTo>
                <a:lnTo>
                  <a:pt x="446793" y="303737"/>
                </a:lnTo>
                <a:lnTo>
                  <a:pt x="448116" y="304098"/>
                </a:lnTo>
                <a:lnTo>
                  <a:pt x="448417" y="302714"/>
                </a:lnTo>
                <a:lnTo>
                  <a:pt x="450342" y="303075"/>
                </a:lnTo>
                <a:lnTo>
                  <a:pt x="451906" y="298864"/>
                </a:lnTo>
                <a:lnTo>
                  <a:pt x="453109" y="298985"/>
                </a:lnTo>
                <a:lnTo>
                  <a:pt x="454312" y="298203"/>
                </a:lnTo>
                <a:lnTo>
                  <a:pt x="455275" y="296699"/>
                </a:lnTo>
                <a:lnTo>
                  <a:pt x="457922" y="294112"/>
                </a:lnTo>
                <a:lnTo>
                  <a:pt x="460328" y="292608"/>
                </a:lnTo>
                <a:lnTo>
                  <a:pt x="466043" y="293931"/>
                </a:lnTo>
                <a:lnTo>
                  <a:pt x="467848" y="294292"/>
                </a:lnTo>
                <a:lnTo>
                  <a:pt x="470194" y="293029"/>
                </a:lnTo>
                <a:lnTo>
                  <a:pt x="472059" y="283825"/>
                </a:lnTo>
                <a:lnTo>
                  <a:pt x="471397" y="283644"/>
                </a:lnTo>
                <a:lnTo>
                  <a:pt x="477293" y="256754"/>
                </a:lnTo>
                <a:lnTo>
                  <a:pt x="478376" y="251761"/>
                </a:lnTo>
                <a:lnTo>
                  <a:pt x="462434" y="248151"/>
                </a:lnTo>
                <a:lnTo>
                  <a:pt x="462434" y="247790"/>
                </a:lnTo>
                <a:lnTo>
                  <a:pt x="448958" y="244782"/>
                </a:lnTo>
                <a:lnTo>
                  <a:pt x="430309" y="240571"/>
                </a:lnTo>
                <a:lnTo>
                  <a:pt x="408833" y="235939"/>
                </a:lnTo>
                <a:lnTo>
                  <a:pt x="403720" y="234556"/>
                </a:lnTo>
                <a:lnTo>
                  <a:pt x="400230" y="226855"/>
                </a:lnTo>
                <a:lnTo>
                  <a:pt x="397824" y="226555"/>
                </a:lnTo>
                <a:lnTo>
                  <a:pt x="392951" y="227277"/>
                </a:lnTo>
                <a:lnTo>
                  <a:pt x="390726" y="226675"/>
                </a:lnTo>
                <a:lnTo>
                  <a:pt x="388439" y="225231"/>
                </a:lnTo>
                <a:lnTo>
                  <a:pt x="385732" y="224269"/>
                </a:lnTo>
                <a:lnTo>
                  <a:pt x="384048" y="224449"/>
                </a:lnTo>
                <a:lnTo>
                  <a:pt x="382544" y="223727"/>
                </a:lnTo>
                <a:lnTo>
                  <a:pt x="382725" y="221922"/>
                </a:lnTo>
                <a:lnTo>
                  <a:pt x="383928" y="220118"/>
                </a:lnTo>
                <a:lnTo>
                  <a:pt x="383507" y="218132"/>
                </a:lnTo>
                <a:lnTo>
                  <a:pt x="383807" y="215546"/>
                </a:lnTo>
                <a:lnTo>
                  <a:pt x="385131" y="213741"/>
                </a:lnTo>
                <a:lnTo>
                  <a:pt x="384529" y="212538"/>
                </a:lnTo>
                <a:lnTo>
                  <a:pt x="385131" y="211335"/>
                </a:lnTo>
                <a:lnTo>
                  <a:pt x="388560" y="209049"/>
                </a:lnTo>
                <a:lnTo>
                  <a:pt x="389161" y="208327"/>
                </a:lnTo>
                <a:lnTo>
                  <a:pt x="391147" y="207785"/>
                </a:lnTo>
                <a:lnTo>
                  <a:pt x="390966" y="204236"/>
                </a:lnTo>
                <a:lnTo>
                  <a:pt x="391688" y="202612"/>
                </a:lnTo>
                <a:lnTo>
                  <a:pt x="393493" y="200807"/>
                </a:lnTo>
                <a:lnTo>
                  <a:pt x="393974" y="199002"/>
                </a:lnTo>
                <a:lnTo>
                  <a:pt x="395779" y="194731"/>
                </a:lnTo>
                <a:lnTo>
                  <a:pt x="396380" y="193889"/>
                </a:lnTo>
                <a:lnTo>
                  <a:pt x="395839" y="192565"/>
                </a:lnTo>
                <a:lnTo>
                  <a:pt x="395959" y="190640"/>
                </a:lnTo>
                <a:lnTo>
                  <a:pt x="394997" y="189678"/>
                </a:lnTo>
                <a:lnTo>
                  <a:pt x="395899" y="187151"/>
                </a:lnTo>
                <a:lnTo>
                  <a:pt x="397764" y="185166"/>
                </a:lnTo>
                <a:lnTo>
                  <a:pt x="398366" y="182639"/>
                </a:lnTo>
                <a:lnTo>
                  <a:pt x="398125" y="181496"/>
                </a:lnTo>
                <a:lnTo>
                  <a:pt x="399328" y="177045"/>
                </a:lnTo>
                <a:lnTo>
                  <a:pt x="401133" y="176443"/>
                </a:lnTo>
                <a:lnTo>
                  <a:pt x="400050" y="173315"/>
                </a:lnTo>
                <a:lnTo>
                  <a:pt x="400050" y="172172"/>
                </a:lnTo>
                <a:lnTo>
                  <a:pt x="401253" y="171330"/>
                </a:lnTo>
                <a:lnTo>
                  <a:pt x="401855" y="169525"/>
                </a:lnTo>
                <a:lnTo>
                  <a:pt x="400652" y="168502"/>
                </a:lnTo>
                <a:lnTo>
                  <a:pt x="403539" y="165494"/>
                </a:lnTo>
                <a:lnTo>
                  <a:pt x="404381" y="162426"/>
                </a:lnTo>
                <a:lnTo>
                  <a:pt x="405163" y="161223"/>
                </a:lnTo>
                <a:lnTo>
                  <a:pt x="403599" y="160742"/>
                </a:lnTo>
                <a:lnTo>
                  <a:pt x="403720" y="159960"/>
                </a:lnTo>
                <a:lnTo>
                  <a:pt x="401795" y="158636"/>
                </a:lnTo>
                <a:lnTo>
                  <a:pt x="401253" y="156952"/>
                </a:lnTo>
                <a:lnTo>
                  <a:pt x="401554" y="154846"/>
                </a:lnTo>
                <a:lnTo>
                  <a:pt x="403058" y="154124"/>
                </a:lnTo>
                <a:lnTo>
                  <a:pt x="403058" y="153162"/>
                </a:lnTo>
                <a:lnTo>
                  <a:pt x="405705" y="153403"/>
                </a:lnTo>
                <a:lnTo>
                  <a:pt x="408111" y="152621"/>
                </a:lnTo>
                <a:lnTo>
                  <a:pt x="411540" y="143055"/>
                </a:lnTo>
                <a:lnTo>
                  <a:pt x="413886" y="136258"/>
                </a:lnTo>
                <a:lnTo>
                  <a:pt x="415811" y="132889"/>
                </a:lnTo>
                <a:lnTo>
                  <a:pt x="414909" y="130482"/>
                </a:lnTo>
                <a:lnTo>
                  <a:pt x="412503" y="131084"/>
                </a:lnTo>
                <a:lnTo>
                  <a:pt x="410397" y="130242"/>
                </a:lnTo>
                <a:lnTo>
                  <a:pt x="411961" y="129039"/>
                </a:lnTo>
                <a:lnTo>
                  <a:pt x="411781" y="124106"/>
                </a:lnTo>
                <a:lnTo>
                  <a:pt x="411179" y="122662"/>
                </a:lnTo>
                <a:lnTo>
                  <a:pt x="411600" y="121760"/>
                </a:lnTo>
                <a:lnTo>
                  <a:pt x="412443" y="116045"/>
                </a:lnTo>
                <a:lnTo>
                  <a:pt x="414187" y="115563"/>
                </a:lnTo>
                <a:lnTo>
                  <a:pt x="415571" y="116285"/>
                </a:lnTo>
                <a:lnTo>
                  <a:pt x="416413" y="114360"/>
                </a:lnTo>
                <a:lnTo>
                  <a:pt x="416293" y="112856"/>
                </a:lnTo>
                <a:lnTo>
                  <a:pt x="418579" y="112255"/>
                </a:lnTo>
                <a:lnTo>
                  <a:pt x="421707" y="113879"/>
                </a:lnTo>
                <a:lnTo>
                  <a:pt x="428264" y="95531"/>
                </a:lnTo>
                <a:lnTo>
                  <a:pt x="426219" y="92643"/>
                </a:lnTo>
                <a:lnTo>
                  <a:pt x="426038" y="89635"/>
                </a:lnTo>
                <a:lnTo>
                  <a:pt x="427362" y="88733"/>
                </a:lnTo>
                <a:lnTo>
                  <a:pt x="428565" y="89034"/>
                </a:lnTo>
                <a:lnTo>
                  <a:pt x="427181" y="84642"/>
                </a:lnTo>
                <a:lnTo>
                  <a:pt x="427783" y="82236"/>
                </a:lnTo>
                <a:lnTo>
                  <a:pt x="429467" y="82115"/>
                </a:lnTo>
                <a:lnTo>
                  <a:pt x="430430" y="81514"/>
                </a:lnTo>
                <a:lnTo>
                  <a:pt x="432355" y="81995"/>
                </a:lnTo>
                <a:lnTo>
                  <a:pt x="433558" y="80551"/>
                </a:lnTo>
                <a:lnTo>
                  <a:pt x="435182" y="79649"/>
                </a:lnTo>
                <a:lnTo>
                  <a:pt x="436987" y="78807"/>
                </a:lnTo>
                <a:lnTo>
                  <a:pt x="438431" y="75799"/>
                </a:lnTo>
                <a:lnTo>
                  <a:pt x="437408" y="75318"/>
                </a:lnTo>
                <a:lnTo>
                  <a:pt x="436806" y="73934"/>
                </a:lnTo>
                <a:lnTo>
                  <a:pt x="451365" y="77183"/>
                </a:lnTo>
                <a:lnTo>
                  <a:pt x="464720" y="80070"/>
                </a:lnTo>
                <a:lnTo>
                  <a:pt x="465442" y="77483"/>
                </a:lnTo>
                <a:lnTo>
                  <a:pt x="467246" y="69543"/>
                </a:lnTo>
                <a:lnTo>
                  <a:pt x="468329" y="63948"/>
                </a:lnTo>
                <a:lnTo>
                  <a:pt x="475308" y="31703"/>
                </a:lnTo>
                <a:lnTo>
                  <a:pt x="480722" y="32846"/>
                </a:lnTo>
                <a:lnTo>
                  <a:pt x="482166" y="26650"/>
                </a:lnTo>
                <a:lnTo>
                  <a:pt x="483549" y="19431"/>
                </a:lnTo>
                <a:lnTo>
                  <a:pt x="484271" y="16844"/>
                </a:lnTo>
                <a:lnTo>
                  <a:pt x="487880" y="0"/>
                </a:lnTo>
                <a:lnTo>
                  <a:pt x="490046" y="1083"/>
                </a:lnTo>
                <a:lnTo>
                  <a:pt x="492813" y="1985"/>
                </a:lnTo>
                <a:lnTo>
                  <a:pt x="497025" y="963"/>
                </a:lnTo>
                <a:lnTo>
                  <a:pt x="501657" y="1684"/>
                </a:lnTo>
                <a:lnTo>
                  <a:pt x="504665" y="3248"/>
                </a:lnTo>
                <a:lnTo>
                  <a:pt x="507432" y="6437"/>
                </a:lnTo>
                <a:lnTo>
                  <a:pt x="512004" y="9204"/>
                </a:lnTo>
                <a:lnTo>
                  <a:pt x="516095" y="11310"/>
                </a:lnTo>
                <a:lnTo>
                  <a:pt x="517177" y="15761"/>
                </a:lnTo>
                <a:lnTo>
                  <a:pt x="517117" y="16062"/>
                </a:lnTo>
                <a:lnTo>
                  <a:pt x="516937" y="19672"/>
                </a:lnTo>
                <a:lnTo>
                  <a:pt x="516335" y="21958"/>
                </a:lnTo>
                <a:lnTo>
                  <a:pt x="517538" y="24304"/>
                </a:lnTo>
                <a:lnTo>
                  <a:pt x="519584" y="24785"/>
                </a:lnTo>
                <a:lnTo>
                  <a:pt x="522592" y="25026"/>
                </a:lnTo>
                <a:lnTo>
                  <a:pt x="523554" y="24424"/>
                </a:lnTo>
                <a:lnTo>
                  <a:pt x="524396" y="25086"/>
                </a:lnTo>
                <a:lnTo>
                  <a:pt x="524998" y="24665"/>
                </a:lnTo>
                <a:lnTo>
                  <a:pt x="525600" y="24364"/>
                </a:lnTo>
                <a:lnTo>
                  <a:pt x="525720" y="24364"/>
                </a:lnTo>
                <a:lnTo>
                  <a:pt x="526622" y="23642"/>
                </a:lnTo>
                <a:lnTo>
                  <a:pt x="526622" y="23462"/>
                </a:lnTo>
                <a:lnTo>
                  <a:pt x="526442" y="22920"/>
                </a:lnTo>
                <a:lnTo>
                  <a:pt x="531976" y="19371"/>
                </a:lnTo>
                <a:lnTo>
                  <a:pt x="534864" y="19130"/>
                </a:lnTo>
                <a:lnTo>
                  <a:pt x="538834" y="20273"/>
                </a:lnTo>
                <a:lnTo>
                  <a:pt x="542263" y="20574"/>
                </a:lnTo>
                <a:lnTo>
                  <a:pt x="545211" y="22138"/>
                </a:lnTo>
                <a:lnTo>
                  <a:pt x="549422" y="21537"/>
                </a:lnTo>
                <a:lnTo>
                  <a:pt x="550625" y="21717"/>
                </a:lnTo>
                <a:lnTo>
                  <a:pt x="553934" y="25567"/>
                </a:lnTo>
                <a:lnTo>
                  <a:pt x="556340" y="25627"/>
                </a:lnTo>
                <a:lnTo>
                  <a:pt x="562717" y="21416"/>
                </a:lnTo>
                <a:lnTo>
                  <a:pt x="571981" y="20574"/>
                </a:lnTo>
                <a:lnTo>
                  <a:pt x="580524" y="18769"/>
                </a:lnTo>
                <a:lnTo>
                  <a:pt x="585938" y="17927"/>
                </a:lnTo>
                <a:lnTo>
                  <a:pt x="589066" y="15882"/>
                </a:lnTo>
                <a:lnTo>
                  <a:pt x="594119" y="13836"/>
                </a:lnTo>
                <a:lnTo>
                  <a:pt x="599895" y="14919"/>
                </a:lnTo>
                <a:lnTo>
                  <a:pt x="603745" y="17325"/>
                </a:lnTo>
                <a:lnTo>
                  <a:pt x="607354" y="23462"/>
                </a:lnTo>
                <a:lnTo>
                  <a:pt x="609099" y="25868"/>
                </a:lnTo>
                <a:lnTo>
                  <a:pt x="611926" y="27492"/>
                </a:lnTo>
                <a:lnTo>
                  <a:pt x="622273" y="28816"/>
                </a:lnTo>
                <a:lnTo>
                  <a:pt x="632801" y="28695"/>
                </a:lnTo>
                <a:lnTo>
                  <a:pt x="638817" y="27973"/>
                </a:lnTo>
                <a:lnTo>
                  <a:pt x="648382" y="29177"/>
                </a:lnTo>
                <a:lnTo>
                  <a:pt x="654999" y="23522"/>
                </a:lnTo>
                <a:lnTo>
                  <a:pt x="659210" y="22198"/>
                </a:lnTo>
                <a:lnTo>
                  <a:pt x="668835" y="21897"/>
                </a:lnTo>
                <a:lnTo>
                  <a:pt x="676897" y="19311"/>
                </a:lnTo>
                <a:lnTo>
                  <a:pt x="683815" y="17446"/>
                </a:lnTo>
                <a:lnTo>
                  <a:pt x="691635" y="18288"/>
                </a:lnTo>
                <a:lnTo>
                  <a:pt x="699576" y="17626"/>
                </a:lnTo>
                <a:lnTo>
                  <a:pt x="705893" y="17566"/>
                </a:lnTo>
                <a:lnTo>
                  <a:pt x="709683" y="18589"/>
                </a:lnTo>
                <a:lnTo>
                  <a:pt x="723459" y="19190"/>
                </a:lnTo>
                <a:lnTo>
                  <a:pt x="731279" y="11490"/>
                </a:lnTo>
                <a:lnTo>
                  <a:pt x="734769" y="9445"/>
                </a:lnTo>
                <a:lnTo>
                  <a:pt x="738679" y="9144"/>
                </a:lnTo>
                <a:lnTo>
                  <a:pt x="744213" y="13536"/>
                </a:lnTo>
                <a:lnTo>
                  <a:pt x="748845" y="14919"/>
                </a:lnTo>
                <a:lnTo>
                  <a:pt x="754079" y="13716"/>
                </a:lnTo>
                <a:lnTo>
                  <a:pt x="765329" y="15280"/>
                </a:lnTo>
                <a:lnTo>
                  <a:pt x="769901" y="14378"/>
                </a:lnTo>
                <a:lnTo>
                  <a:pt x="771284" y="14197"/>
                </a:lnTo>
                <a:lnTo>
                  <a:pt x="774413" y="14197"/>
                </a:lnTo>
                <a:lnTo>
                  <a:pt x="776157" y="14318"/>
                </a:lnTo>
                <a:lnTo>
                  <a:pt x="780007" y="14618"/>
                </a:lnTo>
                <a:lnTo>
                  <a:pt x="783737" y="16724"/>
                </a:lnTo>
                <a:lnTo>
                  <a:pt x="787527" y="18408"/>
                </a:lnTo>
                <a:lnTo>
                  <a:pt x="790896" y="19070"/>
                </a:lnTo>
                <a:lnTo>
                  <a:pt x="796611" y="19251"/>
                </a:lnTo>
                <a:lnTo>
                  <a:pt x="801243" y="18288"/>
                </a:lnTo>
                <a:lnTo>
                  <a:pt x="806056" y="16122"/>
                </a:lnTo>
                <a:lnTo>
                  <a:pt x="810748" y="14979"/>
                </a:lnTo>
                <a:lnTo>
                  <a:pt x="813575" y="13716"/>
                </a:lnTo>
                <a:lnTo>
                  <a:pt x="817065" y="10287"/>
                </a:lnTo>
                <a:lnTo>
                  <a:pt x="818508" y="10528"/>
                </a:lnTo>
                <a:lnTo>
                  <a:pt x="818568" y="10528"/>
                </a:lnTo>
                <a:lnTo>
                  <a:pt x="829878" y="12633"/>
                </a:lnTo>
                <a:lnTo>
                  <a:pt x="834992" y="13656"/>
                </a:lnTo>
                <a:lnTo>
                  <a:pt x="839022" y="14378"/>
                </a:lnTo>
                <a:lnTo>
                  <a:pt x="844436" y="15461"/>
                </a:lnTo>
                <a:lnTo>
                  <a:pt x="857070" y="17867"/>
                </a:lnTo>
                <a:lnTo>
                  <a:pt x="857190" y="17867"/>
                </a:lnTo>
                <a:lnTo>
                  <a:pt x="859656" y="18288"/>
                </a:lnTo>
                <a:lnTo>
                  <a:pt x="862424" y="18890"/>
                </a:lnTo>
                <a:lnTo>
                  <a:pt x="868439" y="20093"/>
                </a:lnTo>
                <a:lnTo>
                  <a:pt x="871207" y="20514"/>
                </a:lnTo>
                <a:lnTo>
                  <a:pt x="880591" y="22379"/>
                </a:lnTo>
                <a:lnTo>
                  <a:pt x="888111" y="23883"/>
                </a:lnTo>
                <a:lnTo>
                  <a:pt x="892142" y="24544"/>
                </a:lnTo>
                <a:lnTo>
                  <a:pt x="892743" y="24785"/>
                </a:lnTo>
                <a:lnTo>
                  <a:pt x="894788" y="25086"/>
                </a:lnTo>
                <a:lnTo>
                  <a:pt x="895992" y="25326"/>
                </a:lnTo>
                <a:lnTo>
                  <a:pt x="900865" y="26289"/>
                </a:lnTo>
                <a:lnTo>
                  <a:pt x="904173" y="26830"/>
                </a:lnTo>
                <a:lnTo>
                  <a:pt x="904955" y="27011"/>
                </a:lnTo>
                <a:lnTo>
                  <a:pt x="908264" y="27612"/>
                </a:lnTo>
                <a:lnTo>
                  <a:pt x="914400" y="28816"/>
                </a:lnTo>
                <a:lnTo>
                  <a:pt x="921679" y="30139"/>
                </a:lnTo>
                <a:lnTo>
                  <a:pt x="926071" y="31041"/>
                </a:lnTo>
                <a:lnTo>
                  <a:pt x="930101" y="31643"/>
                </a:lnTo>
                <a:lnTo>
                  <a:pt x="937561" y="33147"/>
                </a:lnTo>
                <a:lnTo>
                  <a:pt x="954886" y="36335"/>
                </a:lnTo>
                <a:lnTo>
                  <a:pt x="957774" y="36937"/>
                </a:lnTo>
                <a:lnTo>
                  <a:pt x="966015" y="38441"/>
                </a:lnTo>
                <a:lnTo>
                  <a:pt x="980032" y="41028"/>
                </a:lnTo>
                <a:lnTo>
                  <a:pt x="986289" y="42231"/>
                </a:lnTo>
                <a:lnTo>
                  <a:pt x="992244" y="43434"/>
                </a:lnTo>
                <a:lnTo>
                  <a:pt x="995072" y="43855"/>
                </a:lnTo>
                <a:lnTo>
                  <a:pt x="998380" y="44637"/>
                </a:lnTo>
                <a:lnTo>
                  <a:pt x="1003735" y="45600"/>
                </a:lnTo>
                <a:lnTo>
                  <a:pt x="1009028" y="46682"/>
                </a:lnTo>
                <a:lnTo>
                  <a:pt x="1014142" y="47585"/>
                </a:lnTo>
                <a:lnTo>
                  <a:pt x="1016909" y="48006"/>
                </a:lnTo>
                <a:lnTo>
                  <a:pt x="1021361" y="48728"/>
                </a:lnTo>
                <a:lnTo>
                  <a:pt x="1024970" y="49570"/>
                </a:lnTo>
                <a:lnTo>
                  <a:pt x="1028459" y="50352"/>
                </a:lnTo>
                <a:lnTo>
                  <a:pt x="1028700" y="50472"/>
                </a:lnTo>
                <a:lnTo>
                  <a:pt x="1030926" y="50472"/>
                </a:lnTo>
                <a:lnTo>
                  <a:pt x="1038626" y="51796"/>
                </a:lnTo>
                <a:lnTo>
                  <a:pt x="1041032" y="52277"/>
                </a:lnTo>
                <a:lnTo>
                  <a:pt x="1050417" y="53901"/>
                </a:lnTo>
                <a:lnTo>
                  <a:pt x="1062990" y="56308"/>
                </a:lnTo>
                <a:lnTo>
                  <a:pt x="1066660" y="57030"/>
                </a:lnTo>
                <a:lnTo>
                  <a:pt x="1068164" y="57330"/>
                </a:lnTo>
                <a:lnTo>
                  <a:pt x="1076285" y="58654"/>
                </a:lnTo>
                <a:lnTo>
                  <a:pt x="1085429" y="60459"/>
                </a:lnTo>
                <a:lnTo>
                  <a:pt x="1085730" y="61060"/>
                </a:lnTo>
                <a:lnTo>
                  <a:pt x="1085850" y="61542"/>
                </a:lnTo>
                <a:lnTo>
                  <a:pt x="1085970" y="61902"/>
                </a:lnTo>
                <a:lnTo>
                  <a:pt x="1086692" y="62985"/>
                </a:lnTo>
                <a:lnTo>
                  <a:pt x="1087294" y="63346"/>
                </a:lnTo>
                <a:lnTo>
                  <a:pt x="1087534" y="63948"/>
                </a:lnTo>
                <a:lnTo>
                  <a:pt x="1087534" y="64008"/>
                </a:lnTo>
                <a:lnTo>
                  <a:pt x="1087956" y="64489"/>
                </a:lnTo>
                <a:lnTo>
                  <a:pt x="1087956" y="64670"/>
                </a:lnTo>
                <a:lnTo>
                  <a:pt x="1087835" y="65271"/>
                </a:lnTo>
                <a:lnTo>
                  <a:pt x="1087474" y="65993"/>
                </a:lnTo>
                <a:lnTo>
                  <a:pt x="1087474" y="66715"/>
                </a:lnTo>
                <a:lnTo>
                  <a:pt x="1087715" y="67437"/>
                </a:lnTo>
                <a:lnTo>
                  <a:pt x="1087715" y="67678"/>
                </a:lnTo>
                <a:lnTo>
                  <a:pt x="1087956" y="67978"/>
                </a:lnTo>
                <a:lnTo>
                  <a:pt x="1088557" y="68219"/>
                </a:lnTo>
                <a:lnTo>
                  <a:pt x="1089038" y="68279"/>
                </a:lnTo>
                <a:lnTo>
                  <a:pt x="1089279" y="68580"/>
                </a:lnTo>
                <a:lnTo>
                  <a:pt x="1089520" y="69061"/>
                </a:lnTo>
                <a:lnTo>
                  <a:pt x="1089520" y="69964"/>
                </a:lnTo>
                <a:lnTo>
                  <a:pt x="1089339" y="70325"/>
                </a:lnTo>
                <a:lnTo>
                  <a:pt x="1089219" y="70986"/>
                </a:lnTo>
                <a:lnTo>
                  <a:pt x="1089219" y="71468"/>
                </a:lnTo>
                <a:lnTo>
                  <a:pt x="1089339" y="72129"/>
                </a:lnTo>
                <a:lnTo>
                  <a:pt x="1089339" y="72671"/>
                </a:lnTo>
                <a:lnTo>
                  <a:pt x="1089520" y="73453"/>
                </a:lnTo>
                <a:lnTo>
                  <a:pt x="1089520" y="73754"/>
                </a:lnTo>
                <a:lnTo>
                  <a:pt x="1089339" y="74415"/>
                </a:lnTo>
                <a:lnTo>
                  <a:pt x="1089279" y="75017"/>
                </a:lnTo>
                <a:lnTo>
                  <a:pt x="1089399" y="75378"/>
                </a:lnTo>
                <a:lnTo>
                  <a:pt x="1089520" y="76340"/>
                </a:lnTo>
                <a:lnTo>
                  <a:pt x="1089640" y="76822"/>
                </a:lnTo>
                <a:lnTo>
                  <a:pt x="1089821" y="77423"/>
                </a:lnTo>
                <a:lnTo>
                  <a:pt x="1090302" y="78987"/>
                </a:lnTo>
                <a:lnTo>
                  <a:pt x="1090603" y="79228"/>
                </a:lnTo>
                <a:lnTo>
                  <a:pt x="1091144" y="80010"/>
                </a:lnTo>
                <a:lnTo>
                  <a:pt x="1091445" y="80612"/>
                </a:lnTo>
                <a:lnTo>
                  <a:pt x="1091685" y="81394"/>
                </a:lnTo>
                <a:lnTo>
                  <a:pt x="1092046" y="81875"/>
                </a:lnTo>
                <a:lnTo>
                  <a:pt x="1092227" y="81935"/>
                </a:lnTo>
                <a:lnTo>
                  <a:pt x="1093310" y="82898"/>
                </a:lnTo>
                <a:lnTo>
                  <a:pt x="1093911" y="83559"/>
                </a:lnTo>
                <a:lnTo>
                  <a:pt x="1094513" y="84161"/>
                </a:lnTo>
                <a:lnTo>
                  <a:pt x="1094633" y="84281"/>
                </a:lnTo>
                <a:lnTo>
                  <a:pt x="1094934" y="84642"/>
                </a:lnTo>
                <a:lnTo>
                  <a:pt x="1095114" y="84883"/>
                </a:lnTo>
                <a:lnTo>
                  <a:pt x="1095235" y="85484"/>
                </a:lnTo>
                <a:lnTo>
                  <a:pt x="1095475" y="85845"/>
                </a:lnTo>
                <a:lnTo>
                  <a:pt x="1095836" y="86988"/>
                </a:lnTo>
                <a:lnTo>
                  <a:pt x="1096017" y="87590"/>
                </a:lnTo>
                <a:lnTo>
                  <a:pt x="1096438" y="88011"/>
                </a:lnTo>
                <a:lnTo>
                  <a:pt x="1096859" y="88372"/>
                </a:lnTo>
                <a:lnTo>
                  <a:pt x="1096859" y="88613"/>
                </a:lnTo>
                <a:lnTo>
                  <a:pt x="1096799" y="88913"/>
                </a:lnTo>
                <a:lnTo>
                  <a:pt x="1097039" y="89695"/>
                </a:lnTo>
                <a:lnTo>
                  <a:pt x="1097280" y="90658"/>
                </a:lnTo>
                <a:lnTo>
                  <a:pt x="1097400" y="91440"/>
                </a:lnTo>
                <a:lnTo>
                  <a:pt x="1097400" y="92403"/>
                </a:lnTo>
                <a:lnTo>
                  <a:pt x="1097100" y="93004"/>
                </a:lnTo>
                <a:lnTo>
                  <a:pt x="1096979" y="93726"/>
                </a:lnTo>
                <a:lnTo>
                  <a:pt x="1096979" y="94027"/>
                </a:lnTo>
                <a:lnTo>
                  <a:pt x="1097581" y="95410"/>
                </a:lnTo>
                <a:lnTo>
                  <a:pt x="1097821" y="95531"/>
                </a:lnTo>
                <a:lnTo>
                  <a:pt x="1098543" y="95892"/>
                </a:lnTo>
                <a:lnTo>
                  <a:pt x="1098604" y="96132"/>
                </a:lnTo>
                <a:lnTo>
                  <a:pt x="1099025" y="96433"/>
                </a:lnTo>
                <a:lnTo>
                  <a:pt x="1099265" y="96794"/>
                </a:lnTo>
                <a:lnTo>
                  <a:pt x="1099747" y="97396"/>
                </a:lnTo>
                <a:lnTo>
                  <a:pt x="1100047" y="97576"/>
                </a:lnTo>
                <a:lnTo>
                  <a:pt x="1101010" y="97516"/>
                </a:lnTo>
                <a:lnTo>
                  <a:pt x="1101611" y="97275"/>
                </a:lnTo>
                <a:lnTo>
                  <a:pt x="1102213" y="96914"/>
                </a:lnTo>
                <a:lnTo>
                  <a:pt x="1102995" y="96373"/>
                </a:lnTo>
                <a:lnTo>
                  <a:pt x="1103777" y="96192"/>
                </a:lnTo>
                <a:lnTo>
                  <a:pt x="1105100" y="96373"/>
                </a:lnTo>
                <a:lnTo>
                  <a:pt x="1105522" y="96553"/>
                </a:lnTo>
                <a:lnTo>
                  <a:pt x="1106243" y="96553"/>
                </a:lnTo>
                <a:lnTo>
                  <a:pt x="1106845" y="96734"/>
                </a:lnTo>
                <a:lnTo>
                  <a:pt x="1107206" y="96974"/>
                </a:lnTo>
                <a:lnTo>
                  <a:pt x="1107808" y="97757"/>
                </a:lnTo>
                <a:lnTo>
                  <a:pt x="1108108" y="97997"/>
                </a:lnTo>
                <a:lnTo>
                  <a:pt x="1108469" y="97997"/>
                </a:lnTo>
                <a:lnTo>
                  <a:pt x="1108469" y="98238"/>
                </a:lnTo>
                <a:lnTo>
                  <a:pt x="1108650" y="98900"/>
                </a:lnTo>
                <a:lnTo>
                  <a:pt x="1108710" y="99982"/>
                </a:lnTo>
                <a:lnTo>
                  <a:pt x="1108951" y="100283"/>
                </a:lnTo>
                <a:lnTo>
                  <a:pt x="1109432" y="101065"/>
                </a:lnTo>
                <a:lnTo>
                  <a:pt x="1109492" y="101546"/>
                </a:lnTo>
                <a:lnTo>
                  <a:pt x="1109492" y="101727"/>
                </a:lnTo>
                <a:lnTo>
                  <a:pt x="1109673" y="102449"/>
                </a:lnTo>
                <a:lnTo>
                  <a:pt x="1109793" y="103411"/>
                </a:lnTo>
                <a:lnTo>
                  <a:pt x="1110033" y="103772"/>
                </a:lnTo>
                <a:lnTo>
                  <a:pt x="1110455" y="104374"/>
                </a:lnTo>
                <a:lnTo>
                  <a:pt x="1110996" y="105096"/>
                </a:lnTo>
                <a:lnTo>
                  <a:pt x="1111056" y="105457"/>
                </a:lnTo>
                <a:lnTo>
                  <a:pt x="1111417" y="106058"/>
                </a:lnTo>
                <a:lnTo>
                  <a:pt x="1111898" y="106479"/>
                </a:lnTo>
                <a:lnTo>
                  <a:pt x="1112440" y="106660"/>
                </a:lnTo>
                <a:lnTo>
                  <a:pt x="1113402" y="106780"/>
                </a:lnTo>
                <a:lnTo>
                  <a:pt x="1114124" y="106840"/>
                </a:lnTo>
                <a:lnTo>
                  <a:pt x="1114786" y="106720"/>
                </a:lnTo>
                <a:lnTo>
                  <a:pt x="1115147" y="106540"/>
                </a:lnTo>
                <a:lnTo>
                  <a:pt x="1115688" y="106179"/>
                </a:lnTo>
                <a:lnTo>
                  <a:pt x="1115869" y="106179"/>
                </a:lnTo>
                <a:lnTo>
                  <a:pt x="1116470" y="106479"/>
                </a:lnTo>
                <a:lnTo>
                  <a:pt x="1116711" y="106961"/>
                </a:lnTo>
                <a:lnTo>
                  <a:pt x="1117794" y="106961"/>
                </a:lnTo>
                <a:lnTo>
                  <a:pt x="1118335" y="107262"/>
                </a:lnTo>
                <a:lnTo>
                  <a:pt x="1118696" y="107262"/>
                </a:lnTo>
                <a:lnTo>
                  <a:pt x="1119298" y="107502"/>
                </a:lnTo>
                <a:lnTo>
                  <a:pt x="1119839" y="107923"/>
                </a:lnTo>
                <a:lnTo>
                  <a:pt x="1120621" y="108164"/>
                </a:lnTo>
                <a:lnTo>
                  <a:pt x="1120982" y="108525"/>
                </a:lnTo>
                <a:lnTo>
                  <a:pt x="1121283" y="109126"/>
                </a:lnTo>
                <a:lnTo>
                  <a:pt x="1121584" y="109608"/>
                </a:lnTo>
                <a:lnTo>
                  <a:pt x="1121885" y="109848"/>
                </a:lnTo>
                <a:lnTo>
                  <a:pt x="1122306" y="110450"/>
                </a:lnTo>
                <a:lnTo>
                  <a:pt x="1122667" y="110991"/>
                </a:lnTo>
                <a:lnTo>
                  <a:pt x="1123028" y="111412"/>
                </a:lnTo>
                <a:lnTo>
                  <a:pt x="1123629" y="111773"/>
                </a:lnTo>
                <a:lnTo>
                  <a:pt x="1123810" y="112134"/>
                </a:lnTo>
                <a:lnTo>
                  <a:pt x="1124050" y="112736"/>
                </a:lnTo>
                <a:lnTo>
                  <a:pt x="1124351" y="113097"/>
                </a:lnTo>
                <a:lnTo>
                  <a:pt x="1124471" y="113398"/>
                </a:lnTo>
                <a:lnTo>
                  <a:pt x="1124652" y="113578"/>
                </a:lnTo>
                <a:lnTo>
                  <a:pt x="1125193" y="113879"/>
                </a:lnTo>
                <a:lnTo>
                  <a:pt x="1125554" y="113879"/>
                </a:lnTo>
                <a:lnTo>
                  <a:pt x="1125735" y="114120"/>
                </a:lnTo>
                <a:lnTo>
                  <a:pt x="1125975" y="114541"/>
                </a:lnTo>
                <a:lnTo>
                  <a:pt x="1125975" y="114962"/>
                </a:lnTo>
                <a:lnTo>
                  <a:pt x="1126336" y="115804"/>
                </a:lnTo>
                <a:lnTo>
                  <a:pt x="1126577" y="116706"/>
                </a:lnTo>
                <a:lnTo>
                  <a:pt x="1126697" y="117308"/>
                </a:lnTo>
                <a:lnTo>
                  <a:pt x="1126697" y="117669"/>
                </a:lnTo>
                <a:lnTo>
                  <a:pt x="1126878" y="117849"/>
                </a:lnTo>
                <a:lnTo>
                  <a:pt x="1126637" y="118571"/>
                </a:lnTo>
                <a:lnTo>
                  <a:pt x="1126517" y="118932"/>
                </a:lnTo>
                <a:lnTo>
                  <a:pt x="1126396" y="119534"/>
                </a:lnTo>
                <a:lnTo>
                  <a:pt x="1125915" y="121218"/>
                </a:lnTo>
                <a:lnTo>
                  <a:pt x="1125975" y="122060"/>
                </a:lnTo>
                <a:lnTo>
                  <a:pt x="1125795" y="122782"/>
                </a:lnTo>
                <a:lnTo>
                  <a:pt x="1125795" y="123263"/>
                </a:lnTo>
                <a:lnTo>
                  <a:pt x="1125675" y="124166"/>
                </a:lnTo>
                <a:lnTo>
                  <a:pt x="1125614" y="124828"/>
                </a:lnTo>
                <a:lnTo>
                  <a:pt x="1125614" y="125790"/>
                </a:lnTo>
                <a:lnTo>
                  <a:pt x="1125975" y="126873"/>
                </a:lnTo>
                <a:lnTo>
                  <a:pt x="1125975" y="127354"/>
                </a:lnTo>
                <a:lnTo>
                  <a:pt x="1126156" y="127715"/>
                </a:lnTo>
                <a:lnTo>
                  <a:pt x="1126457" y="128136"/>
                </a:lnTo>
                <a:lnTo>
                  <a:pt x="1126577" y="128618"/>
                </a:lnTo>
                <a:lnTo>
                  <a:pt x="1126818" y="128798"/>
                </a:lnTo>
                <a:lnTo>
                  <a:pt x="1127299" y="129159"/>
                </a:lnTo>
                <a:lnTo>
                  <a:pt x="1127900" y="130302"/>
                </a:lnTo>
                <a:lnTo>
                  <a:pt x="1128081" y="130904"/>
                </a:lnTo>
                <a:lnTo>
                  <a:pt x="1128502" y="131625"/>
                </a:lnTo>
                <a:lnTo>
                  <a:pt x="1128502" y="131926"/>
                </a:lnTo>
                <a:lnTo>
                  <a:pt x="1129104" y="132708"/>
                </a:lnTo>
                <a:lnTo>
                  <a:pt x="1129525" y="132949"/>
                </a:lnTo>
                <a:lnTo>
                  <a:pt x="1130126" y="133791"/>
                </a:lnTo>
                <a:lnTo>
                  <a:pt x="1130367" y="134393"/>
                </a:lnTo>
                <a:lnTo>
                  <a:pt x="1130427" y="134814"/>
                </a:lnTo>
                <a:lnTo>
                  <a:pt x="1130427" y="134994"/>
                </a:lnTo>
                <a:lnTo>
                  <a:pt x="1130307" y="135596"/>
                </a:lnTo>
                <a:lnTo>
                  <a:pt x="1130307" y="135656"/>
                </a:lnTo>
                <a:lnTo>
                  <a:pt x="1130908" y="136197"/>
                </a:lnTo>
                <a:lnTo>
                  <a:pt x="1130908" y="136558"/>
                </a:lnTo>
                <a:lnTo>
                  <a:pt x="1130608" y="137762"/>
                </a:lnTo>
                <a:lnTo>
                  <a:pt x="1130728" y="137942"/>
                </a:lnTo>
                <a:lnTo>
                  <a:pt x="1130968" y="138062"/>
                </a:lnTo>
                <a:lnTo>
                  <a:pt x="1131390" y="138183"/>
                </a:lnTo>
                <a:lnTo>
                  <a:pt x="1131630" y="138423"/>
                </a:lnTo>
                <a:lnTo>
                  <a:pt x="1131991" y="138844"/>
                </a:lnTo>
                <a:lnTo>
                  <a:pt x="1131871" y="139145"/>
                </a:lnTo>
                <a:lnTo>
                  <a:pt x="1131690" y="139566"/>
                </a:lnTo>
                <a:lnTo>
                  <a:pt x="1131931" y="140469"/>
                </a:lnTo>
                <a:lnTo>
                  <a:pt x="1132533" y="141251"/>
                </a:lnTo>
                <a:lnTo>
                  <a:pt x="1132533" y="141672"/>
                </a:lnTo>
                <a:lnTo>
                  <a:pt x="1132412" y="142394"/>
                </a:lnTo>
                <a:lnTo>
                  <a:pt x="1132232" y="143898"/>
                </a:lnTo>
                <a:lnTo>
                  <a:pt x="1131570" y="144620"/>
                </a:lnTo>
                <a:lnTo>
                  <a:pt x="1130788" y="145402"/>
                </a:lnTo>
                <a:lnTo>
                  <a:pt x="1130307" y="145702"/>
                </a:lnTo>
                <a:lnTo>
                  <a:pt x="1130126" y="146003"/>
                </a:lnTo>
                <a:lnTo>
                  <a:pt x="1129465" y="146244"/>
                </a:lnTo>
                <a:lnTo>
                  <a:pt x="1129224" y="146484"/>
                </a:lnTo>
                <a:lnTo>
                  <a:pt x="1129104" y="146785"/>
                </a:lnTo>
                <a:lnTo>
                  <a:pt x="1128863" y="147206"/>
                </a:lnTo>
                <a:lnTo>
                  <a:pt x="1129104" y="147567"/>
                </a:lnTo>
                <a:lnTo>
                  <a:pt x="1129104" y="147748"/>
                </a:lnTo>
                <a:lnTo>
                  <a:pt x="1128923" y="148169"/>
                </a:lnTo>
                <a:lnTo>
                  <a:pt x="1128682" y="148410"/>
                </a:lnTo>
                <a:lnTo>
                  <a:pt x="1128141" y="148470"/>
                </a:lnTo>
                <a:lnTo>
                  <a:pt x="1127780" y="148590"/>
                </a:lnTo>
                <a:lnTo>
                  <a:pt x="1127239" y="148951"/>
                </a:lnTo>
                <a:lnTo>
                  <a:pt x="1126938" y="149192"/>
                </a:lnTo>
                <a:lnTo>
                  <a:pt x="1126156" y="149613"/>
                </a:lnTo>
                <a:lnTo>
                  <a:pt x="1125735" y="149913"/>
                </a:lnTo>
                <a:lnTo>
                  <a:pt x="1125735" y="150515"/>
                </a:lnTo>
                <a:lnTo>
                  <a:pt x="1125614" y="150756"/>
                </a:lnTo>
                <a:lnTo>
                  <a:pt x="1125133" y="151237"/>
                </a:lnTo>
                <a:lnTo>
                  <a:pt x="1124832" y="151357"/>
                </a:lnTo>
                <a:lnTo>
                  <a:pt x="1124471" y="151478"/>
                </a:lnTo>
                <a:lnTo>
                  <a:pt x="1124171" y="151478"/>
                </a:lnTo>
                <a:lnTo>
                  <a:pt x="1123569" y="151297"/>
                </a:lnTo>
                <a:lnTo>
                  <a:pt x="1122967" y="151417"/>
                </a:lnTo>
                <a:lnTo>
                  <a:pt x="1122486" y="151718"/>
                </a:lnTo>
                <a:lnTo>
                  <a:pt x="1122005" y="152079"/>
                </a:lnTo>
                <a:lnTo>
                  <a:pt x="1122005" y="152380"/>
                </a:lnTo>
                <a:lnTo>
                  <a:pt x="1122306" y="152440"/>
                </a:lnTo>
                <a:lnTo>
                  <a:pt x="1122486" y="152681"/>
                </a:lnTo>
                <a:lnTo>
                  <a:pt x="1122486" y="153042"/>
                </a:lnTo>
                <a:lnTo>
                  <a:pt x="1122185" y="153282"/>
                </a:lnTo>
                <a:lnTo>
                  <a:pt x="1121644" y="154305"/>
                </a:lnTo>
                <a:lnTo>
                  <a:pt x="1120200" y="156952"/>
                </a:lnTo>
                <a:lnTo>
                  <a:pt x="1118396" y="159057"/>
                </a:lnTo>
                <a:lnTo>
                  <a:pt x="1117012" y="159659"/>
                </a:lnTo>
                <a:lnTo>
                  <a:pt x="1117132" y="161765"/>
                </a:lnTo>
                <a:lnTo>
                  <a:pt x="1115929" y="164652"/>
                </a:lnTo>
                <a:lnTo>
                  <a:pt x="1115869" y="167901"/>
                </a:lnTo>
                <a:lnTo>
                  <a:pt x="1114425" y="168382"/>
                </a:lnTo>
                <a:lnTo>
                  <a:pt x="1110816" y="170909"/>
                </a:lnTo>
                <a:lnTo>
                  <a:pt x="1108650" y="176443"/>
                </a:lnTo>
                <a:lnTo>
                  <a:pt x="1105341" y="178669"/>
                </a:lnTo>
                <a:lnTo>
                  <a:pt x="1104619" y="179511"/>
                </a:lnTo>
                <a:lnTo>
                  <a:pt x="1104619" y="179631"/>
                </a:lnTo>
                <a:lnTo>
                  <a:pt x="1102514" y="182639"/>
                </a:lnTo>
                <a:lnTo>
                  <a:pt x="1101912" y="183241"/>
                </a:lnTo>
                <a:lnTo>
                  <a:pt x="1101912" y="183482"/>
                </a:lnTo>
                <a:lnTo>
                  <a:pt x="1101732" y="183482"/>
                </a:lnTo>
                <a:lnTo>
                  <a:pt x="1101491" y="183782"/>
                </a:lnTo>
                <a:lnTo>
                  <a:pt x="1101431" y="184023"/>
                </a:lnTo>
                <a:lnTo>
                  <a:pt x="1100047" y="186008"/>
                </a:lnTo>
                <a:lnTo>
                  <a:pt x="1099085" y="187031"/>
                </a:lnTo>
                <a:lnTo>
                  <a:pt x="1099025" y="187211"/>
                </a:lnTo>
                <a:lnTo>
                  <a:pt x="1098784" y="187512"/>
                </a:lnTo>
                <a:lnTo>
                  <a:pt x="1098604" y="187693"/>
                </a:lnTo>
                <a:lnTo>
                  <a:pt x="1096498" y="190941"/>
                </a:lnTo>
                <a:lnTo>
                  <a:pt x="1096257" y="191242"/>
                </a:lnTo>
                <a:lnTo>
                  <a:pt x="1095957" y="191663"/>
                </a:lnTo>
                <a:lnTo>
                  <a:pt x="1095596" y="192325"/>
                </a:lnTo>
                <a:lnTo>
                  <a:pt x="1095475" y="192746"/>
                </a:lnTo>
                <a:lnTo>
                  <a:pt x="1095475" y="193648"/>
                </a:lnTo>
                <a:lnTo>
                  <a:pt x="1095355" y="194069"/>
                </a:lnTo>
                <a:lnTo>
                  <a:pt x="1095355" y="194611"/>
                </a:lnTo>
                <a:lnTo>
                  <a:pt x="1095235" y="195573"/>
                </a:lnTo>
                <a:lnTo>
                  <a:pt x="1095174" y="196175"/>
                </a:lnTo>
                <a:lnTo>
                  <a:pt x="1095174" y="196897"/>
                </a:lnTo>
                <a:lnTo>
                  <a:pt x="1095054" y="197498"/>
                </a:lnTo>
                <a:lnTo>
                  <a:pt x="1094934" y="197919"/>
                </a:lnTo>
                <a:lnTo>
                  <a:pt x="1094814" y="198581"/>
                </a:lnTo>
                <a:lnTo>
                  <a:pt x="1094513" y="199423"/>
                </a:lnTo>
                <a:lnTo>
                  <a:pt x="1093610" y="200807"/>
                </a:lnTo>
                <a:lnTo>
                  <a:pt x="1093189" y="201108"/>
                </a:lnTo>
                <a:lnTo>
                  <a:pt x="1092407" y="201529"/>
                </a:lnTo>
                <a:lnTo>
                  <a:pt x="1092167" y="201830"/>
                </a:lnTo>
                <a:lnTo>
                  <a:pt x="1091565" y="202251"/>
                </a:lnTo>
                <a:lnTo>
                  <a:pt x="1091264" y="202852"/>
                </a:lnTo>
                <a:lnTo>
                  <a:pt x="1090964" y="203394"/>
                </a:lnTo>
                <a:lnTo>
                  <a:pt x="1090783" y="203815"/>
                </a:lnTo>
                <a:lnTo>
                  <a:pt x="1090603" y="204236"/>
                </a:lnTo>
                <a:lnTo>
                  <a:pt x="1090242" y="204838"/>
                </a:lnTo>
                <a:lnTo>
                  <a:pt x="1090061" y="205439"/>
                </a:lnTo>
                <a:lnTo>
                  <a:pt x="1089760" y="205920"/>
                </a:lnTo>
                <a:lnTo>
                  <a:pt x="1089219" y="206342"/>
                </a:lnTo>
                <a:lnTo>
                  <a:pt x="1088858" y="208507"/>
                </a:lnTo>
                <a:lnTo>
                  <a:pt x="1087775" y="210492"/>
                </a:lnTo>
                <a:lnTo>
                  <a:pt x="1087354" y="213139"/>
                </a:lnTo>
                <a:lnTo>
                  <a:pt x="1084406" y="218674"/>
                </a:lnTo>
                <a:lnTo>
                  <a:pt x="1084166" y="220238"/>
                </a:lnTo>
                <a:lnTo>
                  <a:pt x="1082962" y="223727"/>
                </a:lnTo>
                <a:lnTo>
                  <a:pt x="1082120" y="224630"/>
                </a:lnTo>
                <a:lnTo>
                  <a:pt x="1080376" y="225412"/>
                </a:lnTo>
                <a:lnTo>
                  <a:pt x="1079955" y="226976"/>
                </a:lnTo>
                <a:lnTo>
                  <a:pt x="1079112" y="227397"/>
                </a:lnTo>
                <a:lnTo>
                  <a:pt x="1078571" y="228780"/>
                </a:lnTo>
                <a:lnTo>
                  <a:pt x="1075623" y="229923"/>
                </a:lnTo>
                <a:lnTo>
                  <a:pt x="1074179" y="231909"/>
                </a:lnTo>
                <a:lnTo>
                  <a:pt x="1073758" y="233894"/>
                </a:lnTo>
                <a:lnTo>
                  <a:pt x="1073518" y="235037"/>
                </a:lnTo>
                <a:lnTo>
                  <a:pt x="1071232" y="237864"/>
                </a:lnTo>
                <a:lnTo>
                  <a:pt x="1069427" y="239368"/>
                </a:lnTo>
                <a:lnTo>
                  <a:pt x="1067562" y="240571"/>
                </a:lnTo>
                <a:lnTo>
                  <a:pt x="1066960" y="241353"/>
                </a:lnTo>
                <a:lnTo>
                  <a:pt x="1064253" y="242496"/>
                </a:lnTo>
                <a:lnTo>
                  <a:pt x="1063351" y="243700"/>
                </a:lnTo>
                <a:lnTo>
                  <a:pt x="1063171" y="247730"/>
                </a:lnTo>
                <a:lnTo>
                  <a:pt x="1061546" y="249776"/>
                </a:lnTo>
                <a:lnTo>
                  <a:pt x="1060584" y="251761"/>
                </a:lnTo>
                <a:lnTo>
                  <a:pt x="1060824" y="252362"/>
                </a:lnTo>
                <a:lnTo>
                  <a:pt x="1061005" y="252844"/>
                </a:lnTo>
                <a:lnTo>
                  <a:pt x="1061246" y="253084"/>
                </a:lnTo>
                <a:lnTo>
                  <a:pt x="1061667" y="253205"/>
                </a:lnTo>
                <a:lnTo>
                  <a:pt x="1061907" y="253205"/>
                </a:lnTo>
                <a:lnTo>
                  <a:pt x="1062389" y="252603"/>
                </a:lnTo>
                <a:lnTo>
                  <a:pt x="1062569" y="252302"/>
                </a:lnTo>
                <a:lnTo>
                  <a:pt x="1062809" y="251881"/>
                </a:lnTo>
                <a:lnTo>
                  <a:pt x="1063050" y="251400"/>
                </a:lnTo>
                <a:lnTo>
                  <a:pt x="1063351" y="251279"/>
                </a:lnTo>
                <a:lnTo>
                  <a:pt x="1064193" y="251219"/>
                </a:lnTo>
                <a:lnTo>
                  <a:pt x="1064915" y="251400"/>
                </a:lnTo>
                <a:lnTo>
                  <a:pt x="1064915" y="251701"/>
                </a:lnTo>
                <a:lnTo>
                  <a:pt x="1064554" y="252302"/>
                </a:lnTo>
                <a:lnTo>
                  <a:pt x="1064193" y="252723"/>
                </a:lnTo>
                <a:lnTo>
                  <a:pt x="1063953" y="253144"/>
                </a:lnTo>
                <a:lnTo>
                  <a:pt x="1063351" y="253686"/>
                </a:lnTo>
                <a:lnTo>
                  <a:pt x="1063171" y="253987"/>
                </a:lnTo>
                <a:lnTo>
                  <a:pt x="1062689" y="254107"/>
                </a:lnTo>
                <a:lnTo>
                  <a:pt x="1060885" y="255310"/>
                </a:lnTo>
                <a:lnTo>
                  <a:pt x="1061185" y="257055"/>
                </a:lnTo>
                <a:lnTo>
                  <a:pt x="1061606" y="257837"/>
                </a:lnTo>
                <a:lnTo>
                  <a:pt x="1061907" y="258258"/>
                </a:lnTo>
                <a:lnTo>
                  <a:pt x="1062328" y="259401"/>
                </a:lnTo>
                <a:lnTo>
                  <a:pt x="1062569" y="260845"/>
                </a:lnTo>
                <a:lnTo>
                  <a:pt x="1062509" y="261145"/>
                </a:lnTo>
                <a:lnTo>
                  <a:pt x="1062208" y="261567"/>
                </a:lnTo>
                <a:lnTo>
                  <a:pt x="1061426" y="262890"/>
                </a:lnTo>
                <a:lnTo>
                  <a:pt x="1061185" y="263492"/>
                </a:lnTo>
                <a:lnTo>
                  <a:pt x="1060223" y="265296"/>
                </a:lnTo>
                <a:lnTo>
                  <a:pt x="1059862" y="265717"/>
                </a:lnTo>
                <a:lnTo>
                  <a:pt x="1059501" y="266319"/>
                </a:lnTo>
                <a:lnTo>
                  <a:pt x="1059080" y="267281"/>
                </a:lnTo>
                <a:lnTo>
                  <a:pt x="1058899" y="267763"/>
                </a:lnTo>
                <a:lnTo>
                  <a:pt x="1058599" y="268364"/>
                </a:lnTo>
                <a:lnTo>
                  <a:pt x="1058478" y="268906"/>
                </a:lnTo>
                <a:lnTo>
                  <a:pt x="1058117" y="269086"/>
                </a:lnTo>
                <a:lnTo>
                  <a:pt x="1057576" y="269688"/>
                </a:lnTo>
                <a:lnTo>
                  <a:pt x="1057576" y="270049"/>
                </a:lnTo>
                <a:lnTo>
                  <a:pt x="1057034" y="270590"/>
                </a:lnTo>
                <a:lnTo>
                  <a:pt x="1056854" y="270891"/>
                </a:lnTo>
                <a:lnTo>
                  <a:pt x="1056252" y="271733"/>
                </a:lnTo>
                <a:lnTo>
                  <a:pt x="1056012" y="271854"/>
                </a:lnTo>
                <a:lnTo>
                  <a:pt x="1055230" y="272154"/>
                </a:lnTo>
                <a:lnTo>
                  <a:pt x="1054628" y="272214"/>
                </a:lnTo>
                <a:lnTo>
                  <a:pt x="1054327" y="272575"/>
                </a:lnTo>
                <a:lnTo>
                  <a:pt x="1054087" y="273057"/>
                </a:lnTo>
                <a:lnTo>
                  <a:pt x="1053485" y="273658"/>
                </a:lnTo>
                <a:lnTo>
                  <a:pt x="1052763" y="274079"/>
                </a:lnTo>
                <a:lnTo>
                  <a:pt x="1051560" y="273839"/>
                </a:lnTo>
                <a:lnTo>
                  <a:pt x="1051259" y="274139"/>
                </a:lnTo>
                <a:lnTo>
                  <a:pt x="1051199" y="274561"/>
                </a:lnTo>
                <a:lnTo>
                  <a:pt x="1051440" y="274922"/>
                </a:lnTo>
                <a:lnTo>
                  <a:pt x="1051440" y="275222"/>
                </a:lnTo>
                <a:lnTo>
                  <a:pt x="1050958" y="276305"/>
                </a:lnTo>
                <a:lnTo>
                  <a:pt x="1050718" y="276606"/>
                </a:lnTo>
                <a:lnTo>
                  <a:pt x="1050537" y="277328"/>
                </a:lnTo>
                <a:lnTo>
                  <a:pt x="1050357" y="277448"/>
                </a:lnTo>
                <a:lnTo>
                  <a:pt x="1049695" y="277569"/>
                </a:lnTo>
                <a:lnTo>
                  <a:pt x="1046687" y="281599"/>
                </a:lnTo>
                <a:lnTo>
                  <a:pt x="1045183" y="282923"/>
                </a:lnTo>
                <a:lnTo>
                  <a:pt x="1045003" y="285088"/>
                </a:lnTo>
                <a:lnTo>
                  <a:pt x="1044281" y="286352"/>
                </a:lnTo>
                <a:lnTo>
                  <a:pt x="1042115" y="287134"/>
                </a:lnTo>
                <a:lnTo>
                  <a:pt x="1039709" y="287254"/>
                </a:lnTo>
                <a:lnTo>
                  <a:pt x="1036100" y="289600"/>
                </a:lnTo>
                <a:lnTo>
                  <a:pt x="1034656" y="290081"/>
                </a:lnTo>
                <a:lnTo>
                  <a:pt x="1032731" y="289660"/>
                </a:lnTo>
                <a:lnTo>
                  <a:pt x="1031648" y="290563"/>
                </a:lnTo>
                <a:lnTo>
                  <a:pt x="1030685" y="290322"/>
                </a:lnTo>
                <a:lnTo>
                  <a:pt x="1028459" y="291104"/>
                </a:lnTo>
                <a:lnTo>
                  <a:pt x="1027918" y="291706"/>
                </a:lnTo>
                <a:lnTo>
                  <a:pt x="1027256" y="293330"/>
                </a:lnTo>
                <a:lnTo>
                  <a:pt x="1025572" y="293992"/>
                </a:lnTo>
                <a:lnTo>
                  <a:pt x="1025572" y="295195"/>
                </a:lnTo>
                <a:lnTo>
                  <a:pt x="1024549" y="298503"/>
                </a:lnTo>
                <a:lnTo>
                  <a:pt x="1023346" y="298804"/>
                </a:lnTo>
                <a:lnTo>
                  <a:pt x="1022143" y="300609"/>
                </a:lnTo>
                <a:lnTo>
                  <a:pt x="1021782" y="301211"/>
                </a:lnTo>
                <a:lnTo>
                  <a:pt x="1021661" y="301692"/>
                </a:lnTo>
                <a:lnTo>
                  <a:pt x="1021842" y="302474"/>
                </a:lnTo>
                <a:lnTo>
                  <a:pt x="1021722" y="302895"/>
                </a:lnTo>
                <a:lnTo>
                  <a:pt x="1021361" y="303557"/>
                </a:lnTo>
                <a:lnTo>
                  <a:pt x="1020579" y="303857"/>
                </a:lnTo>
                <a:lnTo>
                  <a:pt x="1019015" y="305061"/>
                </a:lnTo>
                <a:lnTo>
                  <a:pt x="1018774" y="307347"/>
                </a:lnTo>
                <a:lnTo>
                  <a:pt x="1017992" y="309452"/>
                </a:lnTo>
                <a:lnTo>
                  <a:pt x="1016187" y="311678"/>
                </a:lnTo>
                <a:lnTo>
                  <a:pt x="1015044" y="312219"/>
                </a:lnTo>
                <a:lnTo>
                  <a:pt x="1014082" y="313723"/>
                </a:lnTo>
                <a:lnTo>
                  <a:pt x="1012698" y="317814"/>
                </a:lnTo>
                <a:lnTo>
                  <a:pt x="1012638" y="319378"/>
                </a:lnTo>
                <a:lnTo>
                  <a:pt x="1011074" y="320762"/>
                </a:lnTo>
                <a:lnTo>
                  <a:pt x="1009269" y="321724"/>
                </a:lnTo>
                <a:lnTo>
                  <a:pt x="1008848" y="322928"/>
                </a:lnTo>
                <a:lnTo>
                  <a:pt x="1009269" y="323950"/>
                </a:lnTo>
                <a:lnTo>
                  <a:pt x="1008848" y="326116"/>
                </a:lnTo>
                <a:lnTo>
                  <a:pt x="1007224" y="328522"/>
                </a:lnTo>
                <a:lnTo>
                  <a:pt x="1005900" y="329545"/>
                </a:lnTo>
                <a:lnTo>
                  <a:pt x="1003013" y="329545"/>
                </a:lnTo>
                <a:lnTo>
                  <a:pt x="1001388" y="331650"/>
                </a:lnTo>
                <a:lnTo>
                  <a:pt x="1001027" y="332854"/>
                </a:lnTo>
                <a:lnTo>
                  <a:pt x="999644" y="334839"/>
                </a:lnTo>
                <a:lnTo>
                  <a:pt x="998260" y="335801"/>
                </a:lnTo>
                <a:lnTo>
                  <a:pt x="997237" y="335561"/>
                </a:lnTo>
                <a:lnTo>
                  <a:pt x="996094" y="335801"/>
                </a:lnTo>
                <a:lnTo>
                  <a:pt x="995613" y="337365"/>
                </a:lnTo>
                <a:lnTo>
                  <a:pt x="996215" y="340614"/>
                </a:lnTo>
                <a:lnTo>
                  <a:pt x="995373" y="346630"/>
                </a:lnTo>
                <a:lnTo>
                  <a:pt x="993147" y="350420"/>
                </a:lnTo>
                <a:lnTo>
                  <a:pt x="990861" y="351683"/>
                </a:lnTo>
                <a:lnTo>
                  <a:pt x="990620" y="352766"/>
                </a:lnTo>
                <a:lnTo>
                  <a:pt x="991041" y="356135"/>
                </a:lnTo>
                <a:lnTo>
                  <a:pt x="995373" y="362151"/>
                </a:lnTo>
                <a:lnTo>
                  <a:pt x="995794" y="364437"/>
                </a:lnTo>
                <a:lnTo>
                  <a:pt x="992906" y="368407"/>
                </a:lnTo>
                <a:lnTo>
                  <a:pt x="991583" y="368648"/>
                </a:lnTo>
                <a:lnTo>
                  <a:pt x="990921" y="369610"/>
                </a:lnTo>
                <a:lnTo>
                  <a:pt x="990379" y="370332"/>
                </a:lnTo>
                <a:lnTo>
                  <a:pt x="991101" y="372979"/>
                </a:lnTo>
                <a:lnTo>
                  <a:pt x="991943" y="374483"/>
                </a:lnTo>
                <a:lnTo>
                  <a:pt x="992545" y="375265"/>
                </a:lnTo>
                <a:lnTo>
                  <a:pt x="993748" y="376829"/>
                </a:lnTo>
                <a:lnTo>
                  <a:pt x="995974" y="379055"/>
                </a:lnTo>
                <a:lnTo>
                  <a:pt x="999704" y="379897"/>
                </a:lnTo>
                <a:lnTo>
                  <a:pt x="1003253" y="376649"/>
                </a:lnTo>
                <a:lnTo>
                  <a:pt x="1005419" y="376769"/>
                </a:lnTo>
                <a:lnTo>
                  <a:pt x="1006562" y="378995"/>
                </a:lnTo>
                <a:lnTo>
                  <a:pt x="1006562" y="380739"/>
                </a:lnTo>
                <a:lnTo>
                  <a:pt x="1007885" y="382965"/>
                </a:lnTo>
                <a:lnTo>
                  <a:pt x="1008968" y="384048"/>
                </a:lnTo>
                <a:lnTo>
                  <a:pt x="1010051" y="385973"/>
                </a:lnTo>
                <a:lnTo>
                  <a:pt x="1010232" y="387056"/>
                </a:lnTo>
                <a:lnTo>
                  <a:pt x="1011194" y="387537"/>
                </a:lnTo>
                <a:lnTo>
                  <a:pt x="1011615" y="387357"/>
                </a:lnTo>
                <a:lnTo>
                  <a:pt x="1012457" y="385131"/>
                </a:lnTo>
                <a:lnTo>
                  <a:pt x="1014021" y="384289"/>
                </a:lnTo>
                <a:lnTo>
                  <a:pt x="1016007" y="385251"/>
                </a:lnTo>
                <a:lnTo>
                  <a:pt x="1017150" y="385311"/>
                </a:lnTo>
                <a:lnTo>
                  <a:pt x="1020639" y="386214"/>
                </a:lnTo>
                <a:lnTo>
                  <a:pt x="1021541" y="387296"/>
                </a:lnTo>
                <a:lnTo>
                  <a:pt x="1021541" y="388259"/>
                </a:lnTo>
                <a:lnTo>
                  <a:pt x="1021120" y="389342"/>
                </a:lnTo>
                <a:lnTo>
                  <a:pt x="1021241" y="391568"/>
                </a:lnTo>
                <a:lnTo>
                  <a:pt x="1020518" y="393312"/>
                </a:lnTo>
                <a:lnTo>
                  <a:pt x="1020398" y="395117"/>
                </a:lnTo>
                <a:lnTo>
                  <a:pt x="1021601" y="396320"/>
                </a:lnTo>
                <a:lnTo>
                  <a:pt x="1023767" y="396982"/>
                </a:lnTo>
                <a:lnTo>
                  <a:pt x="1024248" y="396741"/>
                </a:lnTo>
                <a:lnTo>
                  <a:pt x="1025151" y="396801"/>
                </a:lnTo>
                <a:lnTo>
                  <a:pt x="1026474" y="397523"/>
                </a:lnTo>
                <a:lnTo>
                  <a:pt x="1027557" y="399328"/>
                </a:lnTo>
                <a:lnTo>
                  <a:pt x="1028941" y="400110"/>
                </a:lnTo>
                <a:lnTo>
                  <a:pt x="1029723" y="401915"/>
                </a:lnTo>
                <a:lnTo>
                  <a:pt x="1029663" y="403659"/>
                </a:lnTo>
                <a:lnTo>
                  <a:pt x="1029181" y="405163"/>
                </a:lnTo>
                <a:lnTo>
                  <a:pt x="1028399" y="405765"/>
                </a:lnTo>
                <a:lnTo>
                  <a:pt x="1026594" y="407449"/>
                </a:lnTo>
                <a:lnTo>
                  <a:pt x="1025812" y="409856"/>
                </a:lnTo>
                <a:lnTo>
                  <a:pt x="1024068" y="411059"/>
                </a:lnTo>
                <a:lnTo>
                  <a:pt x="1023286" y="413225"/>
                </a:lnTo>
                <a:lnTo>
                  <a:pt x="1021060" y="415150"/>
                </a:lnTo>
                <a:lnTo>
                  <a:pt x="1019436" y="415330"/>
                </a:lnTo>
                <a:lnTo>
                  <a:pt x="1018413" y="415390"/>
                </a:lnTo>
                <a:lnTo>
                  <a:pt x="1016608" y="415691"/>
                </a:lnTo>
                <a:lnTo>
                  <a:pt x="1016067" y="416593"/>
                </a:lnTo>
                <a:lnTo>
                  <a:pt x="1016067" y="417014"/>
                </a:lnTo>
                <a:lnTo>
                  <a:pt x="1015766" y="421045"/>
                </a:lnTo>
                <a:lnTo>
                  <a:pt x="1015525" y="422068"/>
                </a:lnTo>
                <a:lnTo>
                  <a:pt x="1015465" y="423030"/>
                </a:lnTo>
                <a:lnTo>
                  <a:pt x="1016067" y="423512"/>
                </a:lnTo>
                <a:lnTo>
                  <a:pt x="1017631" y="424835"/>
                </a:lnTo>
                <a:lnTo>
                  <a:pt x="1018954" y="426219"/>
                </a:lnTo>
                <a:lnTo>
                  <a:pt x="1019436" y="427001"/>
                </a:lnTo>
                <a:lnTo>
                  <a:pt x="1019676" y="428384"/>
                </a:lnTo>
                <a:lnTo>
                  <a:pt x="1019797" y="428625"/>
                </a:lnTo>
                <a:lnTo>
                  <a:pt x="1019075" y="430851"/>
                </a:lnTo>
                <a:lnTo>
                  <a:pt x="1017751" y="432174"/>
                </a:lnTo>
                <a:lnTo>
                  <a:pt x="1017932" y="432956"/>
                </a:lnTo>
                <a:lnTo>
                  <a:pt x="1018533" y="434761"/>
                </a:lnTo>
                <a:lnTo>
                  <a:pt x="1017932" y="435784"/>
                </a:lnTo>
                <a:lnTo>
                  <a:pt x="1015285" y="435603"/>
                </a:lnTo>
                <a:lnTo>
                  <a:pt x="1014984" y="435724"/>
                </a:lnTo>
                <a:lnTo>
                  <a:pt x="1014563" y="435844"/>
                </a:lnTo>
                <a:lnTo>
                  <a:pt x="1014142" y="436446"/>
                </a:lnTo>
                <a:lnTo>
                  <a:pt x="1013841" y="436686"/>
                </a:lnTo>
                <a:lnTo>
                  <a:pt x="1013781" y="436446"/>
                </a:lnTo>
                <a:lnTo>
                  <a:pt x="1013179" y="436446"/>
                </a:lnTo>
                <a:lnTo>
                  <a:pt x="1012818" y="436506"/>
                </a:lnTo>
                <a:lnTo>
                  <a:pt x="1012698" y="436806"/>
                </a:lnTo>
                <a:lnTo>
                  <a:pt x="1012578" y="437047"/>
                </a:lnTo>
                <a:lnTo>
                  <a:pt x="1012758" y="437528"/>
                </a:lnTo>
                <a:lnTo>
                  <a:pt x="1013119" y="437588"/>
                </a:lnTo>
                <a:lnTo>
                  <a:pt x="1013119" y="438190"/>
                </a:lnTo>
                <a:lnTo>
                  <a:pt x="1014322" y="438431"/>
                </a:lnTo>
                <a:lnTo>
                  <a:pt x="1014683" y="438852"/>
                </a:lnTo>
                <a:lnTo>
                  <a:pt x="1012638" y="440296"/>
                </a:lnTo>
                <a:lnTo>
                  <a:pt x="1014021" y="440777"/>
                </a:lnTo>
                <a:lnTo>
                  <a:pt x="1014021" y="441078"/>
                </a:lnTo>
                <a:lnTo>
                  <a:pt x="1013781" y="441499"/>
                </a:lnTo>
                <a:lnTo>
                  <a:pt x="1013540" y="442341"/>
                </a:lnTo>
                <a:lnTo>
                  <a:pt x="1013179" y="442943"/>
                </a:lnTo>
                <a:lnTo>
                  <a:pt x="1012578" y="443183"/>
                </a:lnTo>
                <a:lnTo>
                  <a:pt x="1012397" y="443785"/>
                </a:lnTo>
                <a:lnTo>
                  <a:pt x="1012397" y="444386"/>
                </a:lnTo>
                <a:lnTo>
                  <a:pt x="1013420" y="445950"/>
                </a:lnTo>
                <a:lnTo>
                  <a:pt x="1012818" y="447755"/>
                </a:lnTo>
                <a:lnTo>
                  <a:pt x="1010111" y="447936"/>
                </a:lnTo>
                <a:lnTo>
                  <a:pt x="1010111" y="449019"/>
                </a:lnTo>
                <a:lnTo>
                  <a:pt x="1010232" y="449740"/>
                </a:lnTo>
                <a:lnTo>
                  <a:pt x="1010111" y="451244"/>
                </a:lnTo>
                <a:lnTo>
                  <a:pt x="1009389" y="452869"/>
                </a:lnTo>
                <a:lnTo>
                  <a:pt x="1008367" y="454974"/>
                </a:lnTo>
                <a:lnTo>
                  <a:pt x="1008427" y="456598"/>
                </a:lnTo>
                <a:lnTo>
                  <a:pt x="1007043" y="457200"/>
                </a:lnTo>
                <a:lnTo>
                  <a:pt x="1004878" y="457020"/>
                </a:lnTo>
                <a:lnTo>
                  <a:pt x="1002832" y="457802"/>
                </a:lnTo>
                <a:lnTo>
                  <a:pt x="1002832" y="458463"/>
                </a:lnTo>
                <a:lnTo>
                  <a:pt x="1004035" y="459546"/>
                </a:lnTo>
                <a:lnTo>
                  <a:pt x="1003374" y="461291"/>
                </a:lnTo>
                <a:lnTo>
                  <a:pt x="1002050" y="460689"/>
                </a:lnTo>
                <a:lnTo>
                  <a:pt x="1000606" y="461892"/>
                </a:lnTo>
                <a:lnTo>
                  <a:pt x="1000366" y="462975"/>
                </a:lnTo>
                <a:lnTo>
                  <a:pt x="1001449" y="464900"/>
                </a:lnTo>
                <a:lnTo>
                  <a:pt x="1001328" y="465562"/>
                </a:lnTo>
                <a:lnTo>
                  <a:pt x="1001088" y="465923"/>
                </a:lnTo>
                <a:lnTo>
                  <a:pt x="1000727" y="466344"/>
                </a:lnTo>
                <a:lnTo>
                  <a:pt x="1000366" y="467126"/>
                </a:lnTo>
                <a:lnTo>
                  <a:pt x="1000185" y="468750"/>
                </a:lnTo>
                <a:lnTo>
                  <a:pt x="999824" y="470375"/>
                </a:lnTo>
                <a:lnTo>
                  <a:pt x="999403" y="473382"/>
                </a:lnTo>
                <a:lnTo>
                  <a:pt x="998982" y="475729"/>
                </a:lnTo>
                <a:lnTo>
                  <a:pt x="998982" y="475849"/>
                </a:lnTo>
                <a:lnTo>
                  <a:pt x="998140" y="480361"/>
                </a:lnTo>
                <a:lnTo>
                  <a:pt x="996335" y="490227"/>
                </a:lnTo>
                <a:lnTo>
                  <a:pt x="996335" y="490467"/>
                </a:lnTo>
                <a:lnTo>
                  <a:pt x="995012" y="498288"/>
                </a:lnTo>
                <a:lnTo>
                  <a:pt x="993688" y="506108"/>
                </a:lnTo>
                <a:lnTo>
                  <a:pt x="992966" y="509898"/>
                </a:lnTo>
                <a:lnTo>
                  <a:pt x="992966" y="510380"/>
                </a:lnTo>
                <a:lnTo>
                  <a:pt x="992365" y="513387"/>
                </a:lnTo>
                <a:lnTo>
                  <a:pt x="991282" y="520366"/>
                </a:lnTo>
                <a:lnTo>
                  <a:pt x="990440" y="524577"/>
                </a:lnTo>
                <a:lnTo>
                  <a:pt x="989838" y="527585"/>
                </a:lnTo>
                <a:lnTo>
                  <a:pt x="985146" y="555558"/>
                </a:lnTo>
                <a:lnTo>
                  <a:pt x="983221" y="566687"/>
                </a:lnTo>
                <a:lnTo>
                  <a:pt x="980393" y="583171"/>
                </a:lnTo>
                <a:lnTo>
                  <a:pt x="979190" y="589547"/>
                </a:lnTo>
                <a:lnTo>
                  <a:pt x="979010" y="590570"/>
                </a:lnTo>
                <a:lnTo>
                  <a:pt x="978769" y="592615"/>
                </a:lnTo>
                <a:lnTo>
                  <a:pt x="978348" y="595022"/>
                </a:lnTo>
                <a:lnTo>
                  <a:pt x="977325" y="600316"/>
                </a:lnTo>
                <a:lnTo>
                  <a:pt x="976724" y="604045"/>
                </a:lnTo>
                <a:lnTo>
                  <a:pt x="974077" y="619265"/>
                </a:lnTo>
                <a:lnTo>
                  <a:pt x="972874" y="626424"/>
                </a:lnTo>
                <a:lnTo>
                  <a:pt x="972813" y="627026"/>
                </a:lnTo>
                <a:lnTo>
                  <a:pt x="971490" y="634425"/>
                </a:lnTo>
                <a:lnTo>
                  <a:pt x="970046" y="642907"/>
                </a:lnTo>
                <a:lnTo>
                  <a:pt x="968843" y="650126"/>
                </a:lnTo>
                <a:lnTo>
                  <a:pt x="965173" y="671603"/>
                </a:lnTo>
                <a:lnTo>
                  <a:pt x="963970" y="677979"/>
                </a:lnTo>
                <a:lnTo>
                  <a:pt x="961985" y="688808"/>
                </a:lnTo>
                <a:lnTo>
                  <a:pt x="960601" y="697832"/>
                </a:lnTo>
                <a:lnTo>
                  <a:pt x="959037" y="706494"/>
                </a:lnTo>
                <a:lnTo>
                  <a:pt x="958075" y="712269"/>
                </a:lnTo>
                <a:lnTo>
                  <a:pt x="957714" y="714074"/>
                </a:lnTo>
                <a:lnTo>
                  <a:pt x="956150" y="723038"/>
                </a:lnTo>
                <a:lnTo>
                  <a:pt x="955307" y="728211"/>
                </a:lnTo>
                <a:lnTo>
                  <a:pt x="954585" y="732362"/>
                </a:lnTo>
                <a:lnTo>
                  <a:pt x="953382" y="739040"/>
                </a:lnTo>
                <a:lnTo>
                  <a:pt x="952420" y="745236"/>
                </a:lnTo>
                <a:lnTo>
                  <a:pt x="949532" y="762080"/>
                </a:lnTo>
                <a:lnTo>
                  <a:pt x="948028" y="770262"/>
                </a:lnTo>
                <a:lnTo>
                  <a:pt x="944840" y="788670"/>
                </a:lnTo>
                <a:lnTo>
                  <a:pt x="942434" y="802747"/>
                </a:lnTo>
                <a:lnTo>
                  <a:pt x="941952" y="804973"/>
                </a:lnTo>
                <a:lnTo>
                  <a:pt x="941832" y="806236"/>
                </a:lnTo>
                <a:lnTo>
                  <a:pt x="927093" y="803529"/>
                </a:lnTo>
                <a:lnTo>
                  <a:pt x="915483" y="801604"/>
                </a:lnTo>
                <a:lnTo>
                  <a:pt x="889856" y="797212"/>
                </a:lnTo>
                <a:lnTo>
                  <a:pt x="876440" y="794686"/>
                </a:lnTo>
                <a:lnTo>
                  <a:pt x="872410" y="794084"/>
                </a:lnTo>
                <a:lnTo>
                  <a:pt x="859416" y="791918"/>
                </a:lnTo>
                <a:lnTo>
                  <a:pt x="856408" y="791497"/>
                </a:lnTo>
                <a:lnTo>
                  <a:pt x="854723" y="791076"/>
                </a:lnTo>
                <a:lnTo>
                  <a:pt x="846422" y="789572"/>
                </a:lnTo>
                <a:lnTo>
                  <a:pt x="845820" y="789452"/>
                </a:lnTo>
                <a:lnTo>
                  <a:pt x="840225" y="788429"/>
                </a:lnTo>
                <a:lnTo>
                  <a:pt x="819411" y="784639"/>
                </a:lnTo>
                <a:lnTo>
                  <a:pt x="813214" y="783496"/>
                </a:lnTo>
                <a:lnTo>
                  <a:pt x="807620" y="782534"/>
                </a:lnTo>
                <a:lnTo>
                  <a:pt x="790595" y="779526"/>
                </a:lnTo>
                <a:lnTo>
                  <a:pt x="789933" y="779345"/>
                </a:lnTo>
                <a:lnTo>
                  <a:pt x="780669" y="777721"/>
                </a:lnTo>
                <a:lnTo>
                  <a:pt x="774292" y="776518"/>
                </a:lnTo>
                <a:lnTo>
                  <a:pt x="765870" y="774954"/>
                </a:lnTo>
                <a:lnTo>
                  <a:pt x="763584" y="774593"/>
                </a:lnTo>
                <a:lnTo>
                  <a:pt x="755764" y="773209"/>
                </a:lnTo>
                <a:lnTo>
                  <a:pt x="753057" y="772788"/>
                </a:lnTo>
                <a:lnTo>
                  <a:pt x="733565" y="769179"/>
                </a:lnTo>
                <a:lnTo>
                  <a:pt x="729234" y="768457"/>
                </a:lnTo>
                <a:lnTo>
                  <a:pt x="720210" y="767013"/>
                </a:lnTo>
                <a:lnTo>
                  <a:pt x="719609" y="767013"/>
                </a:lnTo>
                <a:lnTo>
                  <a:pt x="714495" y="766051"/>
                </a:lnTo>
                <a:lnTo>
                  <a:pt x="710164" y="765329"/>
                </a:lnTo>
                <a:lnTo>
                  <a:pt x="706073" y="764426"/>
                </a:lnTo>
                <a:lnTo>
                  <a:pt x="702283" y="763765"/>
                </a:lnTo>
                <a:lnTo>
                  <a:pt x="696388" y="762562"/>
                </a:lnTo>
                <a:lnTo>
                  <a:pt x="687906" y="760817"/>
                </a:lnTo>
                <a:lnTo>
                  <a:pt x="669918" y="757147"/>
                </a:lnTo>
                <a:lnTo>
                  <a:pt x="654277" y="754139"/>
                </a:lnTo>
                <a:lnTo>
                  <a:pt x="647540" y="752816"/>
                </a:lnTo>
                <a:lnTo>
                  <a:pt x="642125" y="751733"/>
                </a:lnTo>
                <a:lnTo>
                  <a:pt x="639539" y="751131"/>
                </a:lnTo>
                <a:lnTo>
                  <a:pt x="626003" y="748484"/>
                </a:lnTo>
                <a:lnTo>
                  <a:pt x="623958" y="748063"/>
                </a:lnTo>
                <a:lnTo>
                  <a:pt x="618543" y="746860"/>
                </a:lnTo>
                <a:lnTo>
                  <a:pt x="615115" y="746138"/>
                </a:lnTo>
                <a:lnTo>
                  <a:pt x="602421" y="743311"/>
                </a:lnTo>
                <a:lnTo>
                  <a:pt x="591412" y="741205"/>
                </a:lnTo>
                <a:lnTo>
                  <a:pt x="581546" y="739160"/>
                </a:lnTo>
                <a:lnTo>
                  <a:pt x="577937" y="738318"/>
                </a:lnTo>
                <a:lnTo>
                  <a:pt x="572703" y="737295"/>
                </a:lnTo>
                <a:lnTo>
                  <a:pt x="569575" y="736694"/>
                </a:lnTo>
                <a:lnTo>
                  <a:pt x="563559" y="735250"/>
                </a:lnTo>
                <a:lnTo>
                  <a:pt x="556942" y="733806"/>
                </a:lnTo>
                <a:lnTo>
                  <a:pt x="540098" y="730618"/>
                </a:lnTo>
                <a:lnTo>
                  <a:pt x="537451" y="730136"/>
                </a:lnTo>
                <a:lnTo>
                  <a:pt x="534864" y="729655"/>
                </a:lnTo>
                <a:lnTo>
                  <a:pt x="533119" y="729414"/>
                </a:lnTo>
                <a:lnTo>
                  <a:pt x="527284" y="728211"/>
                </a:lnTo>
                <a:lnTo>
                  <a:pt x="523253" y="727309"/>
                </a:lnTo>
                <a:lnTo>
                  <a:pt x="517599" y="726226"/>
                </a:lnTo>
                <a:lnTo>
                  <a:pt x="511222" y="724963"/>
                </a:lnTo>
                <a:lnTo>
                  <a:pt x="510319" y="724782"/>
                </a:lnTo>
                <a:lnTo>
                  <a:pt x="505868" y="723880"/>
                </a:lnTo>
                <a:lnTo>
                  <a:pt x="500153" y="722857"/>
                </a:lnTo>
                <a:lnTo>
                  <a:pt x="497746" y="722436"/>
                </a:lnTo>
                <a:lnTo>
                  <a:pt x="494137" y="721774"/>
                </a:lnTo>
                <a:lnTo>
                  <a:pt x="492573" y="721413"/>
                </a:lnTo>
                <a:lnTo>
                  <a:pt x="492212" y="721233"/>
                </a:lnTo>
                <a:lnTo>
                  <a:pt x="488302" y="720571"/>
                </a:lnTo>
                <a:lnTo>
                  <a:pt x="463396" y="715157"/>
                </a:lnTo>
                <a:lnTo>
                  <a:pt x="460027" y="714375"/>
                </a:lnTo>
                <a:lnTo>
                  <a:pt x="453109" y="712991"/>
                </a:lnTo>
                <a:lnTo>
                  <a:pt x="442341" y="710645"/>
                </a:lnTo>
                <a:lnTo>
                  <a:pt x="439754" y="710044"/>
                </a:lnTo>
                <a:lnTo>
                  <a:pt x="431874" y="708359"/>
                </a:lnTo>
                <a:lnTo>
                  <a:pt x="430550" y="708119"/>
                </a:lnTo>
                <a:lnTo>
                  <a:pt x="423812" y="706554"/>
                </a:lnTo>
                <a:lnTo>
                  <a:pt x="417616" y="705291"/>
                </a:lnTo>
                <a:lnTo>
                  <a:pt x="408953" y="703426"/>
                </a:lnTo>
                <a:lnTo>
                  <a:pt x="406066" y="702765"/>
                </a:lnTo>
                <a:lnTo>
                  <a:pt x="402396" y="702103"/>
                </a:lnTo>
                <a:lnTo>
                  <a:pt x="399749" y="701501"/>
                </a:lnTo>
                <a:lnTo>
                  <a:pt x="397523" y="701080"/>
                </a:lnTo>
                <a:lnTo>
                  <a:pt x="393493" y="700118"/>
                </a:lnTo>
                <a:lnTo>
                  <a:pt x="390124" y="699215"/>
                </a:lnTo>
                <a:lnTo>
                  <a:pt x="388620" y="698794"/>
                </a:lnTo>
                <a:lnTo>
                  <a:pt x="383507" y="697591"/>
                </a:lnTo>
                <a:lnTo>
                  <a:pt x="381100" y="696989"/>
                </a:lnTo>
                <a:lnTo>
                  <a:pt x="379115" y="696448"/>
                </a:lnTo>
                <a:lnTo>
                  <a:pt x="373340" y="694944"/>
                </a:lnTo>
                <a:lnTo>
                  <a:pt x="367625" y="693621"/>
                </a:lnTo>
                <a:lnTo>
                  <a:pt x="362090" y="692417"/>
                </a:lnTo>
                <a:lnTo>
                  <a:pt x="359684" y="691816"/>
                </a:lnTo>
                <a:lnTo>
                  <a:pt x="355774" y="691094"/>
                </a:lnTo>
                <a:lnTo>
                  <a:pt x="353127" y="690492"/>
                </a:lnTo>
                <a:lnTo>
                  <a:pt x="349096" y="689770"/>
                </a:lnTo>
                <a:lnTo>
                  <a:pt x="347111" y="689289"/>
                </a:lnTo>
                <a:lnTo>
                  <a:pt x="340794" y="687845"/>
                </a:lnTo>
                <a:lnTo>
                  <a:pt x="338448" y="687244"/>
                </a:lnTo>
                <a:lnTo>
                  <a:pt x="336704" y="686823"/>
                </a:lnTo>
                <a:lnTo>
                  <a:pt x="336102" y="686702"/>
                </a:lnTo>
                <a:lnTo>
                  <a:pt x="335140" y="686402"/>
                </a:lnTo>
                <a:lnTo>
                  <a:pt x="330327" y="685259"/>
                </a:lnTo>
                <a:lnTo>
                  <a:pt x="329124" y="685018"/>
                </a:lnTo>
                <a:lnTo>
                  <a:pt x="327680" y="684717"/>
                </a:lnTo>
                <a:lnTo>
                  <a:pt x="325394" y="684116"/>
                </a:lnTo>
                <a:lnTo>
                  <a:pt x="325274" y="684116"/>
                </a:lnTo>
                <a:lnTo>
                  <a:pt x="323228" y="683694"/>
                </a:lnTo>
                <a:lnTo>
                  <a:pt x="322627" y="683454"/>
                </a:lnTo>
                <a:lnTo>
                  <a:pt x="314385" y="681529"/>
                </a:lnTo>
                <a:lnTo>
                  <a:pt x="310415" y="680506"/>
                </a:lnTo>
                <a:lnTo>
                  <a:pt x="303797" y="678822"/>
                </a:lnTo>
                <a:lnTo>
                  <a:pt x="298383" y="677558"/>
                </a:lnTo>
                <a:lnTo>
                  <a:pt x="293210" y="676355"/>
                </a:lnTo>
                <a:lnTo>
                  <a:pt x="275162" y="671783"/>
                </a:lnTo>
                <a:lnTo>
                  <a:pt x="268304" y="670219"/>
                </a:lnTo>
                <a:lnTo>
                  <a:pt x="265838" y="669738"/>
                </a:lnTo>
                <a:lnTo>
                  <a:pt x="255370" y="667031"/>
                </a:lnTo>
                <a:lnTo>
                  <a:pt x="253565" y="666429"/>
                </a:lnTo>
                <a:lnTo>
                  <a:pt x="240391" y="663241"/>
                </a:lnTo>
                <a:lnTo>
                  <a:pt x="238827" y="662820"/>
                </a:lnTo>
                <a:lnTo>
                  <a:pt x="235398" y="661917"/>
                </a:lnTo>
                <a:lnTo>
                  <a:pt x="227998" y="660173"/>
                </a:lnTo>
                <a:lnTo>
                  <a:pt x="224569" y="659330"/>
                </a:lnTo>
                <a:lnTo>
                  <a:pt x="216568" y="657405"/>
                </a:lnTo>
                <a:lnTo>
                  <a:pt x="212357" y="656202"/>
                </a:lnTo>
                <a:lnTo>
                  <a:pt x="205860" y="654819"/>
                </a:lnTo>
                <a:lnTo>
                  <a:pt x="203454" y="654337"/>
                </a:lnTo>
                <a:lnTo>
                  <a:pt x="195694" y="652533"/>
                </a:lnTo>
                <a:lnTo>
                  <a:pt x="190039" y="651209"/>
                </a:lnTo>
                <a:lnTo>
                  <a:pt x="187031" y="650608"/>
                </a:lnTo>
                <a:lnTo>
                  <a:pt x="183000" y="649826"/>
                </a:lnTo>
                <a:lnTo>
                  <a:pt x="176383" y="648502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" name="Freeform: Shape 328" title="OR-3">
            <a:extLst>
              <a:ext uri="{FF2B5EF4-FFF2-40B4-BE49-F238E27FC236}">
                <a16:creationId xmlns:a16="http://schemas.microsoft.com/office/drawing/2014/main" id="{B8E22014-ACEF-146B-4B51-816E99D750A6}"/>
              </a:ext>
            </a:extLst>
          </p:cNvPr>
          <p:cNvSpPr/>
          <p:nvPr/>
        </p:nvSpPr>
        <p:spPr>
          <a:xfrm>
            <a:off x="2005852" y="2611744"/>
            <a:ext cx="141930" cy="86140"/>
          </a:xfrm>
          <a:custGeom>
            <a:avLst/>
            <a:gdLst>
              <a:gd name="connsiteX0" fmla="*/ 9385 w 177646"/>
              <a:gd name="connsiteY0" fmla="*/ 38381 h 111653"/>
              <a:gd name="connsiteX1" fmla="*/ 9926 w 177646"/>
              <a:gd name="connsiteY1" fmla="*/ 34531 h 111653"/>
              <a:gd name="connsiteX2" fmla="*/ 11129 w 177646"/>
              <a:gd name="connsiteY2" fmla="*/ 31523 h 111653"/>
              <a:gd name="connsiteX3" fmla="*/ 12332 w 177646"/>
              <a:gd name="connsiteY3" fmla="*/ 31763 h 111653"/>
              <a:gd name="connsiteX4" fmla="*/ 15039 w 177646"/>
              <a:gd name="connsiteY4" fmla="*/ 33388 h 111653"/>
              <a:gd name="connsiteX5" fmla="*/ 15882 w 177646"/>
              <a:gd name="connsiteY5" fmla="*/ 30801 h 111653"/>
              <a:gd name="connsiteX6" fmla="*/ 17025 w 177646"/>
              <a:gd name="connsiteY6" fmla="*/ 30861 h 111653"/>
              <a:gd name="connsiteX7" fmla="*/ 17987 w 177646"/>
              <a:gd name="connsiteY7" fmla="*/ 27011 h 111653"/>
              <a:gd name="connsiteX8" fmla="*/ 14558 w 177646"/>
              <a:gd name="connsiteY8" fmla="*/ 26770 h 111653"/>
              <a:gd name="connsiteX9" fmla="*/ 12754 w 177646"/>
              <a:gd name="connsiteY9" fmla="*/ 27191 h 111653"/>
              <a:gd name="connsiteX10" fmla="*/ 11791 w 177646"/>
              <a:gd name="connsiteY10" fmla="*/ 26530 h 111653"/>
              <a:gd name="connsiteX11" fmla="*/ 8964 w 177646"/>
              <a:gd name="connsiteY11" fmla="*/ 21476 h 111653"/>
              <a:gd name="connsiteX12" fmla="*/ 6918 w 177646"/>
              <a:gd name="connsiteY12" fmla="*/ 19672 h 111653"/>
              <a:gd name="connsiteX13" fmla="*/ 4873 w 177646"/>
              <a:gd name="connsiteY13" fmla="*/ 16965 h 111653"/>
              <a:gd name="connsiteX14" fmla="*/ 3790 w 177646"/>
              <a:gd name="connsiteY14" fmla="*/ 15100 h 111653"/>
              <a:gd name="connsiteX15" fmla="*/ 1925 w 177646"/>
              <a:gd name="connsiteY15" fmla="*/ 12994 h 111653"/>
              <a:gd name="connsiteX16" fmla="*/ 782 w 177646"/>
              <a:gd name="connsiteY16" fmla="*/ 9986 h 111653"/>
              <a:gd name="connsiteX17" fmla="*/ 0 w 177646"/>
              <a:gd name="connsiteY17" fmla="*/ 5896 h 111653"/>
              <a:gd name="connsiteX18" fmla="*/ 902 w 177646"/>
              <a:gd name="connsiteY18" fmla="*/ 3489 h 111653"/>
              <a:gd name="connsiteX19" fmla="*/ 3670 w 177646"/>
              <a:gd name="connsiteY19" fmla="*/ 1865 h 111653"/>
              <a:gd name="connsiteX20" fmla="*/ 5294 w 177646"/>
              <a:gd name="connsiteY20" fmla="*/ 0 h 111653"/>
              <a:gd name="connsiteX21" fmla="*/ 7821 w 177646"/>
              <a:gd name="connsiteY21" fmla="*/ 3008 h 111653"/>
              <a:gd name="connsiteX22" fmla="*/ 10828 w 177646"/>
              <a:gd name="connsiteY22" fmla="*/ 4933 h 111653"/>
              <a:gd name="connsiteX23" fmla="*/ 13957 w 177646"/>
              <a:gd name="connsiteY23" fmla="*/ 8964 h 111653"/>
              <a:gd name="connsiteX24" fmla="*/ 18589 w 177646"/>
              <a:gd name="connsiteY24" fmla="*/ 12152 h 111653"/>
              <a:gd name="connsiteX25" fmla="*/ 23161 w 177646"/>
              <a:gd name="connsiteY25" fmla="*/ 13536 h 111653"/>
              <a:gd name="connsiteX26" fmla="*/ 28876 w 177646"/>
              <a:gd name="connsiteY26" fmla="*/ 16664 h 111653"/>
              <a:gd name="connsiteX27" fmla="*/ 30139 w 177646"/>
              <a:gd name="connsiteY27" fmla="*/ 17386 h 111653"/>
              <a:gd name="connsiteX28" fmla="*/ 33267 w 177646"/>
              <a:gd name="connsiteY28" fmla="*/ 19551 h 111653"/>
              <a:gd name="connsiteX29" fmla="*/ 35493 w 177646"/>
              <a:gd name="connsiteY29" fmla="*/ 20815 h 111653"/>
              <a:gd name="connsiteX30" fmla="*/ 36997 w 177646"/>
              <a:gd name="connsiteY30" fmla="*/ 21717 h 111653"/>
              <a:gd name="connsiteX31" fmla="*/ 38561 w 177646"/>
              <a:gd name="connsiteY31" fmla="*/ 22740 h 111653"/>
              <a:gd name="connsiteX32" fmla="*/ 41268 w 177646"/>
              <a:gd name="connsiteY32" fmla="*/ 25748 h 111653"/>
              <a:gd name="connsiteX33" fmla="*/ 43073 w 177646"/>
              <a:gd name="connsiteY33" fmla="*/ 26951 h 111653"/>
              <a:gd name="connsiteX34" fmla="*/ 45840 w 177646"/>
              <a:gd name="connsiteY34" fmla="*/ 27011 h 111653"/>
              <a:gd name="connsiteX35" fmla="*/ 46923 w 177646"/>
              <a:gd name="connsiteY35" fmla="*/ 27071 h 111653"/>
              <a:gd name="connsiteX36" fmla="*/ 49630 w 177646"/>
              <a:gd name="connsiteY36" fmla="*/ 26349 h 111653"/>
              <a:gd name="connsiteX37" fmla="*/ 51194 w 177646"/>
              <a:gd name="connsiteY37" fmla="*/ 26349 h 111653"/>
              <a:gd name="connsiteX38" fmla="*/ 54503 w 177646"/>
              <a:gd name="connsiteY38" fmla="*/ 28515 h 111653"/>
              <a:gd name="connsiteX39" fmla="*/ 56308 w 177646"/>
              <a:gd name="connsiteY39" fmla="*/ 32967 h 111653"/>
              <a:gd name="connsiteX40" fmla="*/ 60639 w 177646"/>
              <a:gd name="connsiteY40" fmla="*/ 34952 h 111653"/>
              <a:gd name="connsiteX41" fmla="*/ 64549 w 177646"/>
              <a:gd name="connsiteY41" fmla="*/ 35734 h 111653"/>
              <a:gd name="connsiteX42" fmla="*/ 65031 w 177646"/>
              <a:gd name="connsiteY42" fmla="*/ 35854 h 111653"/>
              <a:gd name="connsiteX43" fmla="*/ 66896 w 177646"/>
              <a:gd name="connsiteY43" fmla="*/ 35493 h 111653"/>
              <a:gd name="connsiteX44" fmla="*/ 73994 w 177646"/>
              <a:gd name="connsiteY44" fmla="*/ 33809 h 111653"/>
              <a:gd name="connsiteX45" fmla="*/ 76762 w 177646"/>
              <a:gd name="connsiteY45" fmla="*/ 32124 h 111653"/>
              <a:gd name="connsiteX46" fmla="*/ 82356 w 177646"/>
              <a:gd name="connsiteY46" fmla="*/ 32064 h 111653"/>
              <a:gd name="connsiteX47" fmla="*/ 85304 w 177646"/>
              <a:gd name="connsiteY47" fmla="*/ 33267 h 111653"/>
              <a:gd name="connsiteX48" fmla="*/ 87831 w 177646"/>
              <a:gd name="connsiteY48" fmla="*/ 33267 h 111653"/>
              <a:gd name="connsiteX49" fmla="*/ 96072 w 177646"/>
              <a:gd name="connsiteY49" fmla="*/ 30259 h 111653"/>
              <a:gd name="connsiteX50" fmla="*/ 99321 w 177646"/>
              <a:gd name="connsiteY50" fmla="*/ 29959 h 111653"/>
              <a:gd name="connsiteX51" fmla="*/ 101667 w 177646"/>
              <a:gd name="connsiteY51" fmla="*/ 30320 h 111653"/>
              <a:gd name="connsiteX52" fmla="*/ 104554 w 177646"/>
              <a:gd name="connsiteY52" fmla="*/ 29598 h 111653"/>
              <a:gd name="connsiteX53" fmla="*/ 107562 w 177646"/>
              <a:gd name="connsiteY53" fmla="*/ 28334 h 111653"/>
              <a:gd name="connsiteX54" fmla="*/ 108946 w 177646"/>
              <a:gd name="connsiteY54" fmla="*/ 26530 h 111653"/>
              <a:gd name="connsiteX55" fmla="*/ 110330 w 177646"/>
              <a:gd name="connsiteY55" fmla="*/ 26710 h 111653"/>
              <a:gd name="connsiteX56" fmla="*/ 111653 w 177646"/>
              <a:gd name="connsiteY56" fmla="*/ 27011 h 111653"/>
              <a:gd name="connsiteX57" fmla="*/ 115563 w 177646"/>
              <a:gd name="connsiteY57" fmla="*/ 25988 h 111653"/>
              <a:gd name="connsiteX58" fmla="*/ 116766 w 177646"/>
              <a:gd name="connsiteY58" fmla="*/ 24725 h 111653"/>
              <a:gd name="connsiteX59" fmla="*/ 117007 w 177646"/>
              <a:gd name="connsiteY59" fmla="*/ 23221 h 111653"/>
              <a:gd name="connsiteX60" fmla="*/ 122481 w 177646"/>
              <a:gd name="connsiteY60" fmla="*/ 19972 h 111653"/>
              <a:gd name="connsiteX61" fmla="*/ 130302 w 177646"/>
              <a:gd name="connsiteY61" fmla="*/ 19190 h 111653"/>
              <a:gd name="connsiteX62" fmla="*/ 139566 w 177646"/>
              <a:gd name="connsiteY62" fmla="*/ 23762 h 111653"/>
              <a:gd name="connsiteX63" fmla="*/ 143236 w 177646"/>
              <a:gd name="connsiteY63" fmla="*/ 24364 h 111653"/>
              <a:gd name="connsiteX64" fmla="*/ 148650 w 177646"/>
              <a:gd name="connsiteY64" fmla="*/ 23642 h 111653"/>
              <a:gd name="connsiteX65" fmla="*/ 153463 w 177646"/>
              <a:gd name="connsiteY65" fmla="*/ 24785 h 111653"/>
              <a:gd name="connsiteX66" fmla="*/ 166878 w 177646"/>
              <a:gd name="connsiteY66" fmla="*/ 23582 h 111653"/>
              <a:gd name="connsiteX67" fmla="*/ 171089 w 177646"/>
              <a:gd name="connsiteY67" fmla="*/ 25687 h 111653"/>
              <a:gd name="connsiteX68" fmla="*/ 171691 w 177646"/>
              <a:gd name="connsiteY68" fmla="*/ 26169 h 111653"/>
              <a:gd name="connsiteX69" fmla="*/ 175120 w 177646"/>
              <a:gd name="connsiteY69" fmla="*/ 30259 h 111653"/>
              <a:gd name="connsiteX70" fmla="*/ 177646 w 177646"/>
              <a:gd name="connsiteY70" fmla="*/ 31643 h 111653"/>
              <a:gd name="connsiteX71" fmla="*/ 174037 w 177646"/>
              <a:gd name="connsiteY71" fmla="*/ 48487 h 111653"/>
              <a:gd name="connsiteX72" fmla="*/ 173375 w 177646"/>
              <a:gd name="connsiteY72" fmla="*/ 50954 h 111653"/>
              <a:gd name="connsiteX73" fmla="*/ 171931 w 177646"/>
              <a:gd name="connsiteY73" fmla="*/ 58173 h 111653"/>
              <a:gd name="connsiteX74" fmla="*/ 170548 w 177646"/>
              <a:gd name="connsiteY74" fmla="*/ 64429 h 111653"/>
              <a:gd name="connsiteX75" fmla="*/ 165133 w 177646"/>
              <a:gd name="connsiteY75" fmla="*/ 63286 h 111653"/>
              <a:gd name="connsiteX76" fmla="*/ 158155 w 177646"/>
              <a:gd name="connsiteY76" fmla="*/ 95531 h 111653"/>
              <a:gd name="connsiteX77" fmla="*/ 156952 w 177646"/>
              <a:gd name="connsiteY77" fmla="*/ 101125 h 111653"/>
              <a:gd name="connsiteX78" fmla="*/ 155207 w 177646"/>
              <a:gd name="connsiteY78" fmla="*/ 109066 h 111653"/>
              <a:gd name="connsiteX79" fmla="*/ 154486 w 177646"/>
              <a:gd name="connsiteY79" fmla="*/ 111653 h 111653"/>
              <a:gd name="connsiteX80" fmla="*/ 141130 w 177646"/>
              <a:gd name="connsiteY80" fmla="*/ 108765 h 111653"/>
              <a:gd name="connsiteX81" fmla="*/ 126512 w 177646"/>
              <a:gd name="connsiteY81" fmla="*/ 105457 h 111653"/>
              <a:gd name="connsiteX82" fmla="*/ 127114 w 177646"/>
              <a:gd name="connsiteY82" fmla="*/ 106901 h 111653"/>
              <a:gd name="connsiteX83" fmla="*/ 128196 w 177646"/>
              <a:gd name="connsiteY83" fmla="*/ 107322 h 111653"/>
              <a:gd name="connsiteX84" fmla="*/ 126753 w 177646"/>
              <a:gd name="connsiteY84" fmla="*/ 110390 h 111653"/>
              <a:gd name="connsiteX85" fmla="*/ 124948 w 177646"/>
              <a:gd name="connsiteY85" fmla="*/ 111232 h 111653"/>
              <a:gd name="connsiteX86" fmla="*/ 125189 w 177646"/>
              <a:gd name="connsiteY86" fmla="*/ 108585 h 111653"/>
              <a:gd name="connsiteX87" fmla="*/ 122963 w 177646"/>
              <a:gd name="connsiteY87" fmla="*/ 110570 h 111653"/>
              <a:gd name="connsiteX88" fmla="*/ 118872 w 177646"/>
              <a:gd name="connsiteY88" fmla="*/ 111473 h 111653"/>
              <a:gd name="connsiteX89" fmla="*/ 118270 w 177646"/>
              <a:gd name="connsiteY89" fmla="*/ 110871 h 111653"/>
              <a:gd name="connsiteX90" fmla="*/ 117067 w 177646"/>
              <a:gd name="connsiteY90" fmla="*/ 111352 h 111653"/>
              <a:gd name="connsiteX91" fmla="*/ 113338 w 177646"/>
              <a:gd name="connsiteY91" fmla="*/ 110931 h 111653"/>
              <a:gd name="connsiteX92" fmla="*/ 112255 w 177646"/>
              <a:gd name="connsiteY92" fmla="*/ 109247 h 111653"/>
              <a:gd name="connsiteX93" fmla="*/ 109848 w 177646"/>
              <a:gd name="connsiteY93" fmla="*/ 108405 h 111653"/>
              <a:gd name="connsiteX94" fmla="*/ 108525 w 177646"/>
              <a:gd name="connsiteY94" fmla="*/ 107502 h 111653"/>
              <a:gd name="connsiteX95" fmla="*/ 106299 w 177646"/>
              <a:gd name="connsiteY95" fmla="*/ 107201 h 111653"/>
              <a:gd name="connsiteX96" fmla="*/ 105036 w 177646"/>
              <a:gd name="connsiteY96" fmla="*/ 107863 h 111653"/>
              <a:gd name="connsiteX97" fmla="*/ 103772 w 177646"/>
              <a:gd name="connsiteY97" fmla="*/ 107502 h 111653"/>
              <a:gd name="connsiteX98" fmla="*/ 101968 w 177646"/>
              <a:gd name="connsiteY98" fmla="*/ 105517 h 111653"/>
              <a:gd name="connsiteX99" fmla="*/ 101065 w 177646"/>
              <a:gd name="connsiteY99" fmla="*/ 102690 h 111653"/>
              <a:gd name="connsiteX100" fmla="*/ 100103 w 177646"/>
              <a:gd name="connsiteY100" fmla="*/ 102088 h 111653"/>
              <a:gd name="connsiteX101" fmla="*/ 97396 w 177646"/>
              <a:gd name="connsiteY101" fmla="*/ 97275 h 111653"/>
              <a:gd name="connsiteX102" fmla="*/ 95591 w 177646"/>
              <a:gd name="connsiteY102" fmla="*/ 95711 h 111653"/>
              <a:gd name="connsiteX103" fmla="*/ 94027 w 177646"/>
              <a:gd name="connsiteY103" fmla="*/ 97516 h 111653"/>
              <a:gd name="connsiteX104" fmla="*/ 86748 w 177646"/>
              <a:gd name="connsiteY104" fmla="*/ 95892 h 111653"/>
              <a:gd name="connsiteX105" fmla="*/ 84341 w 177646"/>
              <a:gd name="connsiteY105" fmla="*/ 106540 h 111653"/>
              <a:gd name="connsiteX106" fmla="*/ 83559 w 177646"/>
              <a:gd name="connsiteY106" fmla="*/ 105998 h 111653"/>
              <a:gd name="connsiteX107" fmla="*/ 81995 w 177646"/>
              <a:gd name="connsiteY107" fmla="*/ 106119 h 111653"/>
              <a:gd name="connsiteX108" fmla="*/ 81153 w 177646"/>
              <a:gd name="connsiteY108" fmla="*/ 105337 h 111653"/>
              <a:gd name="connsiteX109" fmla="*/ 81394 w 177646"/>
              <a:gd name="connsiteY109" fmla="*/ 102690 h 111653"/>
              <a:gd name="connsiteX110" fmla="*/ 79469 w 177646"/>
              <a:gd name="connsiteY110" fmla="*/ 102990 h 111653"/>
              <a:gd name="connsiteX111" fmla="*/ 78687 w 177646"/>
              <a:gd name="connsiteY111" fmla="*/ 103712 h 111653"/>
              <a:gd name="connsiteX112" fmla="*/ 76521 w 177646"/>
              <a:gd name="connsiteY112" fmla="*/ 103351 h 111653"/>
              <a:gd name="connsiteX113" fmla="*/ 76040 w 177646"/>
              <a:gd name="connsiteY113" fmla="*/ 101787 h 111653"/>
              <a:gd name="connsiteX114" fmla="*/ 74235 w 177646"/>
              <a:gd name="connsiteY114" fmla="*/ 102389 h 111653"/>
              <a:gd name="connsiteX115" fmla="*/ 72490 w 177646"/>
              <a:gd name="connsiteY115" fmla="*/ 102268 h 111653"/>
              <a:gd name="connsiteX116" fmla="*/ 70565 w 177646"/>
              <a:gd name="connsiteY116" fmla="*/ 103231 h 111653"/>
              <a:gd name="connsiteX117" fmla="*/ 63767 w 177646"/>
              <a:gd name="connsiteY117" fmla="*/ 101847 h 111653"/>
              <a:gd name="connsiteX118" fmla="*/ 59797 w 177646"/>
              <a:gd name="connsiteY118" fmla="*/ 100343 h 111653"/>
              <a:gd name="connsiteX119" fmla="*/ 58594 w 177646"/>
              <a:gd name="connsiteY119" fmla="*/ 100223 h 111653"/>
              <a:gd name="connsiteX120" fmla="*/ 57030 w 177646"/>
              <a:gd name="connsiteY120" fmla="*/ 98118 h 111653"/>
              <a:gd name="connsiteX121" fmla="*/ 56970 w 177646"/>
              <a:gd name="connsiteY121" fmla="*/ 96072 h 111653"/>
              <a:gd name="connsiteX122" fmla="*/ 55827 w 177646"/>
              <a:gd name="connsiteY122" fmla="*/ 94749 h 111653"/>
              <a:gd name="connsiteX123" fmla="*/ 55225 w 177646"/>
              <a:gd name="connsiteY123" fmla="*/ 97456 h 111653"/>
              <a:gd name="connsiteX124" fmla="*/ 54202 w 177646"/>
              <a:gd name="connsiteY124" fmla="*/ 97275 h 111653"/>
              <a:gd name="connsiteX125" fmla="*/ 52037 w 177646"/>
              <a:gd name="connsiteY125" fmla="*/ 93124 h 111653"/>
              <a:gd name="connsiteX126" fmla="*/ 51255 w 177646"/>
              <a:gd name="connsiteY126" fmla="*/ 93666 h 111653"/>
              <a:gd name="connsiteX127" fmla="*/ 47886 w 177646"/>
              <a:gd name="connsiteY127" fmla="*/ 93064 h 111653"/>
              <a:gd name="connsiteX128" fmla="*/ 47705 w 177646"/>
              <a:gd name="connsiteY128" fmla="*/ 91560 h 111653"/>
              <a:gd name="connsiteX129" fmla="*/ 45720 w 177646"/>
              <a:gd name="connsiteY129" fmla="*/ 90778 h 111653"/>
              <a:gd name="connsiteX130" fmla="*/ 46201 w 177646"/>
              <a:gd name="connsiteY130" fmla="*/ 88552 h 111653"/>
              <a:gd name="connsiteX131" fmla="*/ 43975 w 177646"/>
              <a:gd name="connsiteY131" fmla="*/ 85785 h 111653"/>
              <a:gd name="connsiteX132" fmla="*/ 44276 w 177646"/>
              <a:gd name="connsiteY132" fmla="*/ 84402 h 111653"/>
              <a:gd name="connsiteX133" fmla="*/ 46683 w 177646"/>
              <a:gd name="connsiteY133" fmla="*/ 85424 h 111653"/>
              <a:gd name="connsiteX134" fmla="*/ 45961 w 177646"/>
              <a:gd name="connsiteY134" fmla="*/ 83138 h 111653"/>
              <a:gd name="connsiteX135" fmla="*/ 43735 w 177646"/>
              <a:gd name="connsiteY135" fmla="*/ 80912 h 111653"/>
              <a:gd name="connsiteX136" fmla="*/ 43133 w 177646"/>
              <a:gd name="connsiteY136" fmla="*/ 78205 h 111653"/>
              <a:gd name="connsiteX137" fmla="*/ 41148 w 177646"/>
              <a:gd name="connsiteY137" fmla="*/ 78386 h 111653"/>
              <a:gd name="connsiteX138" fmla="*/ 41208 w 177646"/>
              <a:gd name="connsiteY138" fmla="*/ 77002 h 111653"/>
              <a:gd name="connsiteX139" fmla="*/ 42171 w 177646"/>
              <a:gd name="connsiteY139" fmla="*/ 76401 h 111653"/>
              <a:gd name="connsiteX140" fmla="*/ 39163 w 177646"/>
              <a:gd name="connsiteY140" fmla="*/ 74115 h 111653"/>
              <a:gd name="connsiteX141" fmla="*/ 40306 w 177646"/>
              <a:gd name="connsiteY141" fmla="*/ 73152 h 111653"/>
              <a:gd name="connsiteX142" fmla="*/ 40667 w 177646"/>
              <a:gd name="connsiteY142" fmla="*/ 71528 h 111653"/>
              <a:gd name="connsiteX143" fmla="*/ 39825 w 177646"/>
              <a:gd name="connsiteY143" fmla="*/ 70204 h 111653"/>
              <a:gd name="connsiteX144" fmla="*/ 41028 w 177646"/>
              <a:gd name="connsiteY144" fmla="*/ 69603 h 111653"/>
              <a:gd name="connsiteX145" fmla="*/ 40907 w 177646"/>
              <a:gd name="connsiteY145" fmla="*/ 68099 h 111653"/>
              <a:gd name="connsiteX146" fmla="*/ 41629 w 177646"/>
              <a:gd name="connsiteY146" fmla="*/ 66896 h 111653"/>
              <a:gd name="connsiteX147" fmla="*/ 40065 w 177646"/>
              <a:gd name="connsiteY147" fmla="*/ 64249 h 111653"/>
              <a:gd name="connsiteX148" fmla="*/ 40125 w 177646"/>
              <a:gd name="connsiteY148" fmla="*/ 63226 h 111653"/>
              <a:gd name="connsiteX149" fmla="*/ 38922 w 177646"/>
              <a:gd name="connsiteY149" fmla="*/ 62023 h 111653"/>
              <a:gd name="connsiteX150" fmla="*/ 37779 w 177646"/>
              <a:gd name="connsiteY150" fmla="*/ 59616 h 111653"/>
              <a:gd name="connsiteX151" fmla="*/ 36275 w 177646"/>
              <a:gd name="connsiteY151" fmla="*/ 59195 h 111653"/>
              <a:gd name="connsiteX152" fmla="*/ 35734 w 177646"/>
              <a:gd name="connsiteY152" fmla="*/ 59797 h 111653"/>
              <a:gd name="connsiteX153" fmla="*/ 31342 w 177646"/>
              <a:gd name="connsiteY153" fmla="*/ 58895 h 111653"/>
              <a:gd name="connsiteX154" fmla="*/ 31463 w 177646"/>
              <a:gd name="connsiteY154" fmla="*/ 57752 h 111653"/>
              <a:gd name="connsiteX155" fmla="*/ 30380 w 177646"/>
              <a:gd name="connsiteY155" fmla="*/ 57571 h 111653"/>
              <a:gd name="connsiteX156" fmla="*/ 27613 w 177646"/>
              <a:gd name="connsiteY156" fmla="*/ 56007 h 111653"/>
              <a:gd name="connsiteX157" fmla="*/ 26891 w 177646"/>
              <a:gd name="connsiteY157" fmla="*/ 53300 h 111653"/>
              <a:gd name="connsiteX158" fmla="*/ 26289 w 177646"/>
              <a:gd name="connsiteY158" fmla="*/ 53180 h 111653"/>
              <a:gd name="connsiteX159" fmla="*/ 26891 w 177646"/>
              <a:gd name="connsiteY159" fmla="*/ 50593 h 111653"/>
              <a:gd name="connsiteX160" fmla="*/ 25687 w 177646"/>
              <a:gd name="connsiteY160" fmla="*/ 48487 h 111653"/>
              <a:gd name="connsiteX161" fmla="*/ 24544 w 177646"/>
              <a:gd name="connsiteY161" fmla="*/ 48247 h 111653"/>
              <a:gd name="connsiteX162" fmla="*/ 26169 w 177646"/>
              <a:gd name="connsiteY162" fmla="*/ 45660 h 111653"/>
              <a:gd name="connsiteX163" fmla="*/ 24605 w 177646"/>
              <a:gd name="connsiteY163" fmla="*/ 42652 h 111653"/>
              <a:gd name="connsiteX164" fmla="*/ 21597 w 177646"/>
              <a:gd name="connsiteY164" fmla="*/ 41750 h 111653"/>
              <a:gd name="connsiteX165" fmla="*/ 23462 w 177646"/>
              <a:gd name="connsiteY165" fmla="*/ 39644 h 111653"/>
              <a:gd name="connsiteX166" fmla="*/ 23040 w 177646"/>
              <a:gd name="connsiteY166" fmla="*/ 38802 h 111653"/>
              <a:gd name="connsiteX167" fmla="*/ 17506 w 177646"/>
              <a:gd name="connsiteY167" fmla="*/ 37298 h 111653"/>
              <a:gd name="connsiteX168" fmla="*/ 17025 w 177646"/>
              <a:gd name="connsiteY168" fmla="*/ 38501 h 111653"/>
              <a:gd name="connsiteX169" fmla="*/ 13235 w 177646"/>
              <a:gd name="connsiteY169" fmla="*/ 38260 h 111653"/>
              <a:gd name="connsiteX170" fmla="*/ 13114 w 177646"/>
              <a:gd name="connsiteY170" fmla="*/ 39283 h 111653"/>
              <a:gd name="connsiteX171" fmla="*/ 9445 w 177646"/>
              <a:gd name="connsiteY171" fmla="*/ 38381 h 111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</a:cxnLst>
            <a:rect l="l" t="t" r="r" b="b"/>
            <a:pathLst>
              <a:path w="177646" h="111653">
                <a:moveTo>
                  <a:pt x="9385" y="38381"/>
                </a:moveTo>
                <a:lnTo>
                  <a:pt x="9926" y="34531"/>
                </a:lnTo>
                <a:lnTo>
                  <a:pt x="11129" y="31523"/>
                </a:lnTo>
                <a:lnTo>
                  <a:pt x="12332" y="31763"/>
                </a:lnTo>
                <a:lnTo>
                  <a:pt x="15039" y="33388"/>
                </a:lnTo>
                <a:lnTo>
                  <a:pt x="15882" y="30801"/>
                </a:lnTo>
                <a:lnTo>
                  <a:pt x="17025" y="30861"/>
                </a:lnTo>
                <a:lnTo>
                  <a:pt x="17987" y="27011"/>
                </a:lnTo>
                <a:lnTo>
                  <a:pt x="14558" y="26770"/>
                </a:lnTo>
                <a:lnTo>
                  <a:pt x="12754" y="27191"/>
                </a:lnTo>
                <a:lnTo>
                  <a:pt x="11791" y="26530"/>
                </a:lnTo>
                <a:lnTo>
                  <a:pt x="8964" y="21476"/>
                </a:lnTo>
                <a:lnTo>
                  <a:pt x="6918" y="19672"/>
                </a:lnTo>
                <a:lnTo>
                  <a:pt x="4873" y="16965"/>
                </a:lnTo>
                <a:lnTo>
                  <a:pt x="3790" y="15100"/>
                </a:lnTo>
                <a:lnTo>
                  <a:pt x="1925" y="12994"/>
                </a:lnTo>
                <a:lnTo>
                  <a:pt x="782" y="9986"/>
                </a:lnTo>
                <a:lnTo>
                  <a:pt x="0" y="5896"/>
                </a:lnTo>
                <a:lnTo>
                  <a:pt x="902" y="3489"/>
                </a:lnTo>
                <a:lnTo>
                  <a:pt x="3670" y="1865"/>
                </a:lnTo>
                <a:lnTo>
                  <a:pt x="5294" y="0"/>
                </a:lnTo>
                <a:lnTo>
                  <a:pt x="7821" y="3008"/>
                </a:lnTo>
                <a:lnTo>
                  <a:pt x="10828" y="4933"/>
                </a:lnTo>
                <a:lnTo>
                  <a:pt x="13957" y="8964"/>
                </a:lnTo>
                <a:lnTo>
                  <a:pt x="18589" y="12152"/>
                </a:lnTo>
                <a:lnTo>
                  <a:pt x="23161" y="13536"/>
                </a:lnTo>
                <a:lnTo>
                  <a:pt x="28876" y="16664"/>
                </a:lnTo>
                <a:lnTo>
                  <a:pt x="30139" y="17386"/>
                </a:lnTo>
                <a:lnTo>
                  <a:pt x="33267" y="19551"/>
                </a:lnTo>
                <a:lnTo>
                  <a:pt x="35493" y="20815"/>
                </a:lnTo>
                <a:lnTo>
                  <a:pt x="36997" y="21717"/>
                </a:lnTo>
                <a:lnTo>
                  <a:pt x="38561" y="22740"/>
                </a:lnTo>
                <a:lnTo>
                  <a:pt x="41268" y="25748"/>
                </a:lnTo>
                <a:lnTo>
                  <a:pt x="43073" y="26951"/>
                </a:lnTo>
                <a:lnTo>
                  <a:pt x="45840" y="27011"/>
                </a:lnTo>
                <a:lnTo>
                  <a:pt x="46923" y="27071"/>
                </a:lnTo>
                <a:lnTo>
                  <a:pt x="49630" y="26349"/>
                </a:lnTo>
                <a:lnTo>
                  <a:pt x="51194" y="26349"/>
                </a:lnTo>
                <a:lnTo>
                  <a:pt x="54503" y="28515"/>
                </a:lnTo>
                <a:lnTo>
                  <a:pt x="56308" y="32967"/>
                </a:lnTo>
                <a:lnTo>
                  <a:pt x="60639" y="34952"/>
                </a:lnTo>
                <a:lnTo>
                  <a:pt x="64549" y="35734"/>
                </a:lnTo>
                <a:lnTo>
                  <a:pt x="65031" y="35854"/>
                </a:lnTo>
                <a:lnTo>
                  <a:pt x="66896" y="35493"/>
                </a:lnTo>
                <a:lnTo>
                  <a:pt x="73994" y="33809"/>
                </a:lnTo>
                <a:lnTo>
                  <a:pt x="76762" y="32124"/>
                </a:lnTo>
                <a:lnTo>
                  <a:pt x="82356" y="32064"/>
                </a:lnTo>
                <a:lnTo>
                  <a:pt x="85304" y="33267"/>
                </a:lnTo>
                <a:lnTo>
                  <a:pt x="87831" y="33267"/>
                </a:lnTo>
                <a:lnTo>
                  <a:pt x="96072" y="30259"/>
                </a:lnTo>
                <a:lnTo>
                  <a:pt x="99321" y="29959"/>
                </a:lnTo>
                <a:lnTo>
                  <a:pt x="101667" y="30320"/>
                </a:lnTo>
                <a:lnTo>
                  <a:pt x="104554" y="29598"/>
                </a:lnTo>
                <a:lnTo>
                  <a:pt x="107562" y="28334"/>
                </a:lnTo>
                <a:lnTo>
                  <a:pt x="108946" y="26530"/>
                </a:lnTo>
                <a:lnTo>
                  <a:pt x="110330" y="26710"/>
                </a:lnTo>
                <a:lnTo>
                  <a:pt x="111653" y="27011"/>
                </a:lnTo>
                <a:lnTo>
                  <a:pt x="115563" y="25988"/>
                </a:lnTo>
                <a:lnTo>
                  <a:pt x="116766" y="24725"/>
                </a:lnTo>
                <a:lnTo>
                  <a:pt x="117007" y="23221"/>
                </a:lnTo>
                <a:lnTo>
                  <a:pt x="122481" y="19972"/>
                </a:lnTo>
                <a:lnTo>
                  <a:pt x="130302" y="19190"/>
                </a:lnTo>
                <a:lnTo>
                  <a:pt x="139566" y="23762"/>
                </a:lnTo>
                <a:lnTo>
                  <a:pt x="143236" y="24364"/>
                </a:lnTo>
                <a:lnTo>
                  <a:pt x="148650" y="23642"/>
                </a:lnTo>
                <a:lnTo>
                  <a:pt x="153463" y="24785"/>
                </a:lnTo>
                <a:lnTo>
                  <a:pt x="166878" y="23582"/>
                </a:lnTo>
                <a:lnTo>
                  <a:pt x="171089" y="25687"/>
                </a:lnTo>
                <a:lnTo>
                  <a:pt x="171691" y="26169"/>
                </a:lnTo>
                <a:lnTo>
                  <a:pt x="175120" y="30259"/>
                </a:lnTo>
                <a:lnTo>
                  <a:pt x="177646" y="31643"/>
                </a:lnTo>
                <a:lnTo>
                  <a:pt x="174037" y="48487"/>
                </a:lnTo>
                <a:lnTo>
                  <a:pt x="173375" y="50954"/>
                </a:lnTo>
                <a:lnTo>
                  <a:pt x="171931" y="58173"/>
                </a:lnTo>
                <a:lnTo>
                  <a:pt x="170548" y="64429"/>
                </a:lnTo>
                <a:lnTo>
                  <a:pt x="165133" y="63286"/>
                </a:lnTo>
                <a:lnTo>
                  <a:pt x="158155" y="95531"/>
                </a:lnTo>
                <a:lnTo>
                  <a:pt x="156952" y="101125"/>
                </a:lnTo>
                <a:lnTo>
                  <a:pt x="155207" y="109066"/>
                </a:lnTo>
                <a:lnTo>
                  <a:pt x="154486" y="111653"/>
                </a:lnTo>
                <a:lnTo>
                  <a:pt x="141130" y="108765"/>
                </a:lnTo>
                <a:lnTo>
                  <a:pt x="126512" y="105457"/>
                </a:lnTo>
                <a:lnTo>
                  <a:pt x="127114" y="106901"/>
                </a:lnTo>
                <a:lnTo>
                  <a:pt x="128196" y="107322"/>
                </a:lnTo>
                <a:lnTo>
                  <a:pt x="126753" y="110390"/>
                </a:lnTo>
                <a:lnTo>
                  <a:pt x="124948" y="111232"/>
                </a:lnTo>
                <a:lnTo>
                  <a:pt x="125189" y="108585"/>
                </a:lnTo>
                <a:lnTo>
                  <a:pt x="122963" y="110570"/>
                </a:lnTo>
                <a:lnTo>
                  <a:pt x="118872" y="111473"/>
                </a:lnTo>
                <a:lnTo>
                  <a:pt x="118270" y="110871"/>
                </a:lnTo>
                <a:lnTo>
                  <a:pt x="117067" y="111352"/>
                </a:lnTo>
                <a:lnTo>
                  <a:pt x="113338" y="110931"/>
                </a:lnTo>
                <a:lnTo>
                  <a:pt x="112255" y="109247"/>
                </a:lnTo>
                <a:lnTo>
                  <a:pt x="109848" y="108405"/>
                </a:lnTo>
                <a:lnTo>
                  <a:pt x="108525" y="107502"/>
                </a:lnTo>
                <a:lnTo>
                  <a:pt x="106299" y="107201"/>
                </a:lnTo>
                <a:lnTo>
                  <a:pt x="105036" y="107863"/>
                </a:lnTo>
                <a:lnTo>
                  <a:pt x="103772" y="107502"/>
                </a:lnTo>
                <a:lnTo>
                  <a:pt x="101968" y="105517"/>
                </a:lnTo>
                <a:lnTo>
                  <a:pt x="101065" y="102690"/>
                </a:lnTo>
                <a:lnTo>
                  <a:pt x="100103" y="102088"/>
                </a:lnTo>
                <a:lnTo>
                  <a:pt x="97396" y="97275"/>
                </a:lnTo>
                <a:lnTo>
                  <a:pt x="95591" y="95711"/>
                </a:lnTo>
                <a:lnTo>
                  <a:pt x="94027" y="97516"/>
                </a:lnTo>
                <a:lnTo>
                  <a:pt x="86748" y="95892"/>
                </a:lnTo>
                <a:lnTo>
                  <a:pt x="84341" y="106540"/>
                </a:lnTo>
                <a:lnTo>
                  <a:pt x="83559" y="105998"/>
                </a:lnTo>
                <a:lnTo>
                  <a:pt x="81995" y="106119"/>
                </a:lnTo>
                <a:lnTo>
                  <a:pt x="81153" y="105337"/>
                </a:lnTo>
                <a:lnTo>
                  <a:pt x="81394" y="102690"/>
                </a:lnTo>
                <a:lnTo>
                  <a:pt x="79469" y="102990"/>
                </a:lnTo>
                <a:lnTo>
                  <a:pt x="78687" y="103712"/>
                </a:lnTo>
                <a:lnTo>
                  <a:pt x="76521" y="103351"/>
                </a:lnTo>
                <a:lnTo>
                  <a:pt x="76040" y="101787"/>
                </a:lnTo>
                <a:lnTo>
                  <a:pt x="74235" y="102389"/>
                </a:lnTo>
                <a:lnTo>
                  <a:pt x="72490" y="102268"/>
                </a:lnTo>
                <a:lnTo>
                  <a:pt x="70565" y="103231"/>
                </a:lnTo>
                <a:lnTo>
                  <a:pt x="63767" y="101847"/>
                </a:lnTo>
                <a:lnTo>
                  <a:pt x="59797" y="100343"/>
                </a:lnTo>
                <a:lnTo>
                  <a:pt x="58594" y="100223"/>
                </a:lnTo>
                <a:lnTo>
                  <a:pt x="57030" y="98118"/>
                </a:lnTo>
                <a:lnTo>
                  <a:pt x="56970" y="96072"/>
                </a:lnTo>
                <a:lnTo>
                  <a:pt x="55827" y="94749"/>
                </a:lnTo>
                <a:lnTo>
                  <a:pt x="55225" y="97456"/>
                </a:lnTo>
                <a:lnTo>
                  <a:pt x="54202" y="97275"/>
                </a:lnTo>
                <a:lnTo>
                  <a:pt x="52037" y="93124"/>
                </a:lnTo>
                <a:lnTo>
                  <a:pt x="51255" y="93666"/>
                </a:lnTo>
                <a:lnTo>
                  <a:pt x="47886" y="93064"/>
                </a:lnTo>
                <a:lnTo>
                  <a:pt x="47705" y="91560"/>
                </a:lnTo>
                <a:lnTo>
                  <a:pt x="45720" y="90778"/>
                </a:lnTo>
                <a:lnTo>
                  <a:pt x="46201" y="88552"/>
                </a:lnTo>
                <a:lnTo>
                  <a:pt x="43975" y="85785"/>
                </a:lnTo>
                <a:lnTo>
                  <a:pt x="44276" y="84402"/>
                </a:lnTo>
                <a:lnTo>
                  <a:pt x="46683" y="85424"/>
                </a:lnTo>
                <a:lnTo>
                  <a:pt x="45961" y="83138"/>
                </a:lnTo>
                <a:lnTo>
                  <a:pt x="43735" y="80912"/>
                </a:lnTo>
                <a:lnTo>
                  <a:pt x="43133" y="78205"/>
                </a:lnTo>
                <a:lnTo>
                  <a:pt x="41148" y="78386"/>
                </a:lnTo>
                <a:lnTo>
                  <a:pt x="41208" y="77002"/>
                </a:lnTo>
                <a:lnTo>
                  <a:pt x="42171" y="76401"/>
                </a:lnTo>
                <a:lnTo>
                  <a:pt x="39163" y="74115"/>
                </a:lnTo>
                <a:lnTo>
                  <a:pt x="40306" y="73152"/>
                </a:lnTo>
                <a:lnTo>
                  <a:pt x="40667" y="71528"/>
                </a:lnTo>
                <a:lnTo>
                  <a:pt x="39825" y="70204"/>
                </a:lnTo>
                <a:lnTo>
                  <a:pt x="41028" y="69603"/>
                </a:lnTo>
                <a:lnTo>
                  <a:pt x="40907" y="68099"/>
                </a:lnTo>
                <a:lnTo>
                  <a:pt x="41629" y="66896"/>
                </a:lnTo>
                <a:lnTo>
                  <a:pt x="40065" y="64249"/>
                </a:lnTo>
                <a:lnTo>
                  <a:pt x="40125" y="63226"/>
                </a:lnTo>
                <a:lnTo>
                  <a:pt x="38922" y="62023"/>
                </a:lnTo>
                <a:lnTo>
                  <a:pt x="37779" y="59616"/>
                </a:lnTo>
                <a:lnTo>
                  <a:pt x="36275" y="59195"/>
                </a:lnTo>
                <a:lnTo>
                  <a:pt x="35734" y="59797"/>
                </a:lnTo>
                <a:lnTo>
                  <a:pt x="31342" y="58895"/>
                </a:lnTo>
                <a:lnTo>
                  <a:pt x="31463" y="57752"/>
                </a:lnTo>
                <a:lnTo>
                  <a:pt x="30380" y="57571"/>
                </a:lnTo>
                <a:lnTo>
                  <a:pt x="27613" y="56007"/>
                </a:lnTo>
                <a:lnTo>
                  <a:pt x="26891" y="53300"/>
                </a:lnTo>
                <a:lnTo>
                  <a:pt x="26289" y="53180"/>
                </a:lnTo>
                <a:lnTo>
                  <a:pt x="26891" y="50593"/>
                </a:lnTo>
                <a:lnTo>
                  <a:pt x="25687" y="48487"/>
                </a:lnTo>
                <a:lnTo>
                  <a:pt x="24544" y="48247"/>
                </a:lnTo>
                <a:lnTo>
                  <a:pt x="26169" y="45660"/>
                </a:lnTo>
                <a:lnTo>
                  <a:pt x="24605" y="42652"/>
                </a:lnTo>
                <a:lnTo>
                  <a:pt x="21597" y="41750"/>
                </a:lnTo>
                <a:lnTo>
                  <a:pt x="23462" y="39644"/>
                </a:lnTo>
                <a:lnTo>
                  <a:pt x="23040" y="38802"/>
                </a:lnTo>
                <a:lnTo>
                  <a:pt x="17506" y="37298"/>
                </a:lnTo>
                <a:lnTo>
                  <a:pt x="17025" y="38501"/>
                </a:lnTo>
                <a:lnTo>
                  <a:pt x="13235" y="38260"/>
                </a:lnTo>
                <a:lnTo>
                  <a:pt x="13114" y="39283"/>
                </a:lnTo>
                <a:lnTo>
                  <a:pt x="9445" y="38381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 title="OR-4">
            <a:extLst>
              <a:ext uri="{FF2B5EF4-FFF2-40B4-BE49-F238E27FC236}">
                <a16:creationId xmlns:a16="http://schemas.microsoft.com/office/drawing/2014/main" id="{D5EC0F01-654A-04F5-A1DD-B484E682E222}"/>
              </a:ext>
            </a:extLst>
          </p:cNvPr>
          <p:cNvSpPr/>
          <p:nvPr/>
        </p:nvSpPr>
        <p:spPr>
          <a:xfrm>
            <a:off x="1712859" y="2668228"/>
            <a:ext cx="351053" cy="439008"/>
          </a:xfrm>
          <a:custGeom>
            <a:avLst/>
            <a:gdLst>
              <a:gd name="connsiteX0" fmla="*/ 183421 w 439393"/>
              <a:gd name="connsiteY0" fmla="*/ 0 h 569033"/>
              <a:gd name="connsiteX1" fmla="*/ 194430 w 439393"/>
              <a:gd name="connsiteY1" fmla="*/ 2587 h 569033"/>
              <a:gd name="connsiteX2" fmla="*/ 220298 w 439393"/>
              <a:gd name="connsiteY2" fmla="*/ 9324 h 569033"/>
              <a:gd name="connsiteX3" fmla="*/ 218133 w 439393"/>
              <a:gd name="connsiteY3" fmla="*/ 17386 h 569033"/>
              <a:gd name="connsiteX4" fmla="*/ 218373 w 439393"/>
              <a:gd name="connsiteY4" fmla="*/ 17386 h 569033"/>
              <a:gd name="connsiteX5" fmla="*/ 214162 w 439393"/>
              <a:gd name="connsiteY5" fmla="*/ 33748 h 569033"/>
              <a:gd name="connsiteX6" fmla="*/ 213561 w 439393"/>
              <a:gd name="connsiteY6" fmla="*/ 36275 h 569033"/>
              <a:gd name="connsiteX7" fmla="*/ 208928 w 439393"/>
              <a:gd name="connsiteY7" fmla="*/ 54864 h 569033"/>
              <a:gd name="connsiteX8" fmla="*/ 206402 w 439393"/>
              <a:gd name="connsiteY8" fmla="*/ 65512 h 569033"/>
              <a:gd name="connsiteX9" fmla="*/ 209109 w 439393"/>
              <a:gd name="connsiteY9" fmla="*/ 66294 h 569033"/>
              <a:gd name="connsiteX10" fmla="*/ 208267 w 439393"/>
              <a:gd name="connsiteY10" fmla="*/ 69482 h 569033"/>
              <a:gd name="connsiteX11" fmla="*/ 221622 w 439393"/>
              <a:gd name="connsiteY11" fmla="*/ 72851 h 569033"/>
              <a:gd name="connsiteX12" fmla="*/ 224329 w 439393"/>
              <a:gd name="connsiteY12" fmla="*/ 73874 h 569033"/>
              <a:gd name="connsiteX13" fmla="*/ 229502 w 439393"/>
              <a:gd name="connsiteY13" fmla="*/ 74716 h 569033"/>
              <a:gd name="connsiteX14" fmla="*/ 234014 w 439393"/>
              <a:gd name="connsiteY14" fmla="*/ 75919 h 569033"/>
              <a:gd name="connsiteX15" fmla="*/ 250137 w 439393"/>
              <a:gd name="connsiteY15" fmla="*/ 79890 h 569033"/>
              <a:gd name="connsiteX16" fmla="*/ 261567 w 439393"/>
              <a:gd name="connsiteY16" fmla="*/ 82777 h 569033"/>
              <a:gd name="connsiteX17" fmla="*/ 266139 w 439393"/>
              <a:gd name="connsiteY17" fmla="*/ 83860 h 569033"/>
              <a:gd name="connsiteX18" fmla="*/ 280757 w 439393"/>
              <a:gd name="connsiteY18" fmla="*/ 87409 h 569033"/>
              <a:gd name="connsiteX19" fmla="*/ 280757 w 439393"/>
              <a:gd name="connsiteY19" fmla="*/ 89154 h 569033"/>
              <a:gd name="connsiteX20" fmla="*/ 283163 w 439393"/>
              <a:gd name="connsiteY20" fmla="*/ 93606 h 569033"/>
              <a:gd name="connsiteX21" fmla="*/ 283043 w 439393"/>
              <a:gd name="connsiteY21" fmla="*/ 96493 h 569033"/>
              <a:gd name="connsiteX22" fmla="*/ 283644 w 439393"/>
              <a:gd name="connsiteY22" fmla="*/ 97035 h 569033"/>
              <a:gd name="connsiteX23" fmla="*/ 286171 w 439393"/>
              <a:gd name="connsiteY23" fmla="*/ 97335 h 569033"/>
              <a:gd name="connsiteX24" fmla="*/ 286773 w 439393"/>
              <a:gd name="connsiteY24" fmla="*/ 99621 h 569033"/>
              <a:gd name="connsiteX25" fmla="*/ 287795 w 439393"/>
              <a:gd name="connsiteY25" fmla="*/ 101366 h 569033"/>
              <a:gd name="connsiteX26" fmla="*/ 286773 w 439393"/>
              <a:gd name="connsiteY26" fmla="*/ 103171 h 569033"/>
              <a:gd name="connsiteX27" fmla="*/ 282862 w 439393"/>
              <a:gd name="connsiteY27" fmla="*/ 103772 h 569033"/>
              <a:gd name="connsiteX28" fmla="*/ 281058 w 439393"/>
              <a:gd name="connsiteY28" fmla="*/ 102990 h 569033"/>
              <a:gd name="connsiteX29" fmla="*/ 279133 w 439393"/>
              <a:gd name="connsiteY29" fmla="*/ 103111 h 569033"/>
              <a:gd name="connsiteX30" fmla="*/ 275102 w 439393"/>
              <a:gd name="connsiteY30" fmla="*/ 102088 h 569033"/>
              <a:gd name="connsiteX31" fmla="*/ 273959 w 439393"/>
              <a:gd name="connsiteY31" fmla="*/ 102449 h 569033"/>
              <a:gd name="connsiteX32" fmla="*/ 273358 w 439393"/>
              <a:gd name="connsiteY32" fmla="*/ 105036 h 569033"/>
              <a:gd name="connsiteX33" fmla="*/ 272335 w 439393"/>
              <a:gd name="connsiteY33" fmla="*/ 104855 h 569033"/>
              <a:gd name="connsiteX34" fmla="*/ 271493 w 439393"/>
              <a:gd name="connsiteY34" fmla="*/ 106419 h 569033"/>
              <a:gd name="connsiteX35" fmla="*/ 269688 w 439393"/>
              <a:gd name="connsiteY35" fmla="*/ 107261 h 569033"/>
              <a:gd name="connsiteX36" fmla="*/ 268966 w 439393"/>
              <a:gd name="connsiteY36" fmla="*/ 108525 h 569033"/>
              <a:gd name="connsiteX37" fmla="*/ 270650 w 439393"/>
              <a:gd name="connsiteY37" fmla="*/ 109728 h 569033"/>
              <a:gd name="connsiteX38" fmla="*/ 269868 w 439393"/>
              <a:gd name="connsiteY38" fmla="*/ 111773 h 569033"/>
              <a:gd name="connsiteX39" fmla="*/ 270289 w 439393"/>
              <a:gd name="connsiteY39" fmla="*/ 112014 h 569033"/>
              <a:gd name="connsiteX40" fmla="*/ 269507 w 439393"/>
              <a:gd name="connsiteY40" fmla="*/ 114541 h 569033"/>
              <a:gd name="connsiteX41" fmla="*/ 266740 w 439393"/>
              <a:gd name="connsiteY41" fmla="*/ 114541 h 569033"/>
              <a:gd name="connsiteX42" fmla="*/ 265417 w 439393"/>
              <a:gd name="connsiteY42" fmla="*/ 120135 h 569033"/>
              <a:gd name="connsiteX43" fmla="*/ 264514 w 439393"/>
              <a:gd name="connsiteY43" fmla="*/ 119895 h 569033"/>
              <a:gd name="connsiteX44" fmla="*/ 264996 w 439393"/>
              <a:gd name="connsiteY44" fmla="*/ 121399 h 569033"/>
              <a:gd name="connsiteX45" fmla="*/ 263492 w 439393"/>
              <a:gd name="connsiteY45" fmla="*/ 122722 h 569033"/>
              <a:gd name="connsiteX46" fmla="*/ 263071 w 439393"/>
              <a:gd name="connsiteY46" fmla="*/ 125429 h 569033"/>
              <a:gd name="connsiteX47" fmla="*/ 261867 w 439393"/>
              <a:gd name="connsiteY47" fmla="*/ 128076 h 569033"/>
              <a:gd name="connsiteX48" fmla="*/ 260845 w 439393"/>
              <a:gd name="connsiteY48" fmla="*/ 128618 h 569033"/>
              <a:gd name="connsiteX49" fmla="*/ 261506 w 439393"/>
              <a:gd name="connsiteY49" fmla="*/ 129761 h 569033"/>
              <a:gd name="connsiteX50" fmla="*/ 260724 w 439393"/>
              <a:gd name="connsiteY50" fmla="*/ 131806 h 569033"/>
              <a:gd name="connsiteX51" fmla="*/ 260604 w 439393"/>
              <a:gd name="connsiteY51" fmla="*/ 135235 h 569033"/>
              <a:gd name="connsiteX52" fmla="*/ 261206 w 439393"/>
              <a:gd name="connsiteY52" fmla="*/ 136739 h 569033"/>
              <a:gd name="connsiteX53" fmla="*/ 260243 w 439393"/>
              <a:gd name="connsiteY53" fmla="*/ 138122 h 569033"/>
              <a:gd name="connsiteX54" fmla="*/ 258619 w 439393"/>
              <a:gd name="connsiteY54" fmla="*/ 138062 h 569033"/>
              <a:gd name="connsiteX55" fmla="*/ 257837 w 439393"/>
              <a:gd name="connsiteY55" fmla="*/ 139205 h 569033"/>
              <a:gd name="connsiteX56" fmla="*/ 257957 w 439393"/>
              <a:gd name="connsiteY56" fmla="*/ 141612 h 569033"/>
              <a:gd name="connsiteX57" fmla="*/ 256213 w 439393"/>
              <a:gd name="connsiteY57" fmla="*/ 141431 h 569033"/>
              <a:gd name="connsiteX58" fmla="*/ 256453 w 439393"/>
              <a:gd name="connsiteY58" fmla="*/ 145402 h 569033"/>
              <a:gd name="connsiteX59" fmla="*/ 254829 w 439393"/>
              <a:gd name="connsiteY59" fmla="*/ 146424 h 569033"/>
              <a:gd name="connsiteX60" fmla="*/ 253265 w 439393"/>
              <a:gd name="connsiteY60" fmla="*/ 146364 h 569033"/>
              <a:gd name="connsiteX61" fmla="*/ 253566 w 439393"/>
              <a:gd name="connsiteY61" fmla="*/ 148289 h 569033"/>
              <a:gd name="connsiteX62" fmla="*/ 255069 w 439393"/>
              <a:gd name="connsiteY62" fmla="*/ 149492 h 569033"/>
              <a:gd name="connsiteX63" fmla="*/ 255491 w 439393"/>
              <a:gd name="connsiteY63" fmla="*/ 151718 h 569033"/>
              <a:gd name="connsiteX64" fmla="*/ 253325 w 439393"/>
              <a:gd name="connsiteY64" fmla="*/ 151838 h 569033"/>
              <a:gd name="connsiteX65" fmla="*/ 253686 w 439393"/>
              <a:gd name="connsiteY65" fmla="*/ 154124 h 569033"/>
              <a:gd name="connsiteX66" fmla="*/ 251701 w 439393"/>
              <a:gd name="connsiteY66" fmla="*/ 155027 h 569033"/>
              <a:gd name="connsiteX67" fmla="*/ 250919 w 439393"/>
              <a:gd name="connsiteY67" fmla="*/ 156230 h 569033"/>
              <a:gd name="connsiteX68" fmla="*/ 251881 w 439393"/>
              <a:gd name="connsiteY68" fmla="*/ 156832 h 569033"/>
              <a:gd name="connsiteX69" fmla="*/ 253385 w 439393"/>
              <a:gd name="connsiteY69" fmla="*/ 156771 h 569033"/>
              <a:gd name="connsiteX70" fmla="*/ 254287 w 439393"/>
              <a:gd name="connsiteY70" fmla="*/ 158215 h 569033"/>
              <a:gd name="connsiteX71" fmla="*/ 253746 w 439393"/>
              <a:gd name="connsiteY71" fmla="*/ 160742 h 569033"/>
              <a:gd name="connsiteX72" fmla="*/ 256213 w 439393"/>
              <a:gd name="connsiteY72" fmla="*/ 161945 h 569033"/>
              <a:gd name="connsiteX73" fmla="*/ 256634 w 439393"/>
              <a:gd name="connsiteY73" fmla="*/ 164472 h 569033"/>
              <a:gd name="connsiteX74" fmla="*/ 256032 w 439393"/>
              <a:gd name="connsiteY74" fmla="*/ 165976 h 569033"/>
              <a:gd name="connsiteX75" fmla="*/ 257235 w 439393"/>
              <a:gd name="connsiteY75" fmla="*/ 166998 h 569033"/>
              <a:gd name="connsiteX76" fmla="*/ 257356 w 439393"/>
              <a:gd name="connsiteY76" fmla="*/ 170247 h 569033"/>
              <a:gd name="connsiteX77" fmla="*/ 256092 w 439393"/>
              <a:gd name="connsiteY77" fmla="*/ 173255 h 569033"/>
              <a:gd name="connsiteX78" fmla="*/ 256995 w 439393"/>
              <a:gd name="connsiteY78" fmla="*/ 174157 h 569033"/>
              <a:gd name="connsiteX79" fmla="*/ 257416 w 439393"/>
              <a:gd name="connsiteY79" fmla="*/ 176623 h 569033"/>
              <a:gd name="connsiteX80" fmla="*/ 258679 w 439393"/>
              <a:gd name="connsiteY80" fmla="*/ 178549 h 569033"/>
              <a:gd name="connsiteX81" fmla="*/ 257055 w 439393"/>
              <a:gd name="connsiteY81" fmla="*/ 180534 h 569033"/>
              <a:gd name="connsiteX82" fmla="*/ 255551 w 439393"/>
              <a:gd name="connsiteY82" fmla="*/ 183000 h 569033"/>
              <a:gd name="connsiteX83" fmla="*/ 264574 w 439393"/>
              <a:gd name="connsiteY83" fmla="*/ 185106 h 569033"/>
              <a:gd name="connsiteX84" fmla="*/ 289720 w 439393"/>
              <a:gd name="connsiteY84" fmla="*/ 191001 h 569033"/>
              <a:gd name="connsiteX85" fmla="*/ 292608 w 439393"/>
              <a:gd name="connsiteY85" fmla="*/ 180233 h 569033"/>
              <a:gd name="connsiteX86" fmla="*/ 297601 w 439393"/>
              <a:gd name="connsiteY86" fmla="*/ 181436 h 569033"/>
              <a:gd name="connsiteX87" fmla="*/ 298925 w 439393"/>
              <a:gd name="connsiteY87" fmla="*/ 176263 h 569033"/>
              <a:gd name="connsiteX88" fmla="*/ 303256 w 439393"/>
              <a:gd name="connsiteY88" fmla="*/ 178308 h 569033"/>
              <a:gd name="connsiteX89" fmla="*/ 303858 w 439393"/>
              <a:gd name="connsiteY89" fmla="*/ 180053 h 569033"/>
              <a:gd name="connsiteX90" fmla="*/ 305061 w 439393"/>
              <a:gd name="connsiteY90" fmla="*/ 179992 h 569033"/>
              <a:gd name="connsiteX91" fmla="*/ 306444 w 439393"/>
              <a:gd name="connsiteY91" fmla="*/ 178609 h 569033"/>
              <a:gd name="connsiteX92" fmla="*/ 308971 w 439393"/>
              <a:gd name="connsiteY92" fmla="*/ 179090 h 569033"/>
              <a:gd name="connsiteX93" fmla="*/ 310355 w 439393"/>
              <a:gd name="connsiteY93" fmla="*/ 179752 h 569033"/>
              <a:gd name="connsiteX94" fmla="*/ 312520 w 439393"/>
              <a:gd name="connsiteY94" fmla="*/ 178849 h 569033"/>
              <a:gd name="connsiteX95" fmla="*/ 313844 w 439393"/>
              <a:gd name="connsiteY95" fmla="*/ 180293 h 569033"/>
              <a:gd name="connsiteX96" fmla="*/ 316671 w 439393"/>
              <a:gd name="connsiteY96" fmla="*/ 180293 h 569033"/>
              <a:gd name="connsiteX97" fmla="*/ 317152 w 439393"/>
              <a:gd name="connsiteY97" fmla="*/ 181436 h 569033"/>
              <a:gd name="connsiteX98" fmla="*/ 319619 w 439393"/>
              <a:gd name="connsiteY98" fmla="*/ 183000 h 569033"/>
              <a:gd name="connsiteX99" fmla="*/ 320341 w 439393"/>
              <a:gd name="connsiteY99" fmla="*/ 182820 h 569033"/>
              <a:gd name="connsiteX100" fmla="*/ 321544 w 439393"/>
              <a:gd name="connsiteY100" fmla="*/ 184264 h 569033"/>
              <a:gd name="connsiteX101" fmla="*/ 323168 w 439393"/>
              <a:gd name="connsiteY101" fmla="*/ 184745 h 569033"/>
              <a:gd name="connsiteX102" fmla="*/ 323950 w 439393"/>
              <a:gd name="connsiteY102" fmla="*/ 185888 h 569033"/>
              <a:gd name="connsiteX103" fmla="*/ 325514 w 439393"/>
              <a:gd name="connsiteY103" fmla="*/ 185768 h 569033"/>
              <a:gd name="connsiteX104" fmla="*/ 326718 w 439393"/>
              <a:gd name="connsiteY104" fmla="*/ 186850 h 569033"/>
              <a:gd name="connsiteX105" fmla="*/ 326357 w 439393"/>
              <a:gd name="connsiteY105" fmla="*/ 189377 h 569033"/>
              <a:gd name="connsiteX106" fmla="*/ 326958 w 439393"/>
              <a:gd name="connsiteY106" fmla="*/ 190340 h 569033"/>
              <a:gd name="connsiteX107" fmla="*/ 329244 w 439393"/>
              <a:gd name="connsiteY107" fmla="*/ 190821 h 569033"/>
              <a:gd name="connsiteX108" fmla="*/ 331410 w 439393"/>
              <a:gd name="connsiteY108" fmla="*/ 192445 h 569033"/>
              <a:gd name="connsiteX109" fmla="*/ 332793 w 439393"/>
              <a:gd name="connsiteY109" fmla="*/ 192746 h 569033"/>
              <a:gd name="connsiteX110" fmla="*/ 334779 w 439393"/>
              <a:gd name="connsiteY110" fmla="*/ 195152 h 569033"/>
              <a:gd name="connsiteX111" fmla="*/ 334297 w 439393"/>
              <a:gd name="connsiteY111" fmla="*/ 196235 h 569033"/>
              <a:gd name="connsiteX112" fmla="*/ 337847 w 439393"/>
              <a:gd name="connsiteY112" fmla="*/ 196235 h 569033"/>
              <a:gd name="connsiteX113" fmla="*/ 338208 w 439393"/>
              <a:gd name="connsiteY113" fmla="*/ 195694 h 569033"/>
              <a:gd name="connsiteX114" fmla="*/ 340193 w 439393"/>
              <a:gd name="connsiteY114" fmla="*/ 196536 h 569033"/>
              <a:gd name="connsiteX115" fmla="*/ 340794 w 439393"/>
              <a:gd name="connsiteY115" fmla="*/ 197980 h 569033"/>
              <a:gd name="connsiteX116" fmla="*/ 342840 w 439393"/>
              <a:gd name="connsiteY116" fmla="*/ 197498 h 569033"/>
              <a:gd name="connsiteX117" fmla="*/ 343682 w 439393"/>
              <a:gd name="connsiteY117" fmla="*/ 199664 h 569033"/>
              <a:gd name="connsiteX118" fmla="*/ 346750 w 439393"/>
              <a:gd name="connsiteY118" fmla="*/ 200867 h 569033"/>
              <a:gd name="connsiteX119" fmla="*/ 348735 w 439393"/>
              <a:gd name="connsiteY119" fmla="*/ 200627 h 569033"/>
              <a:gd name="connsiteX120" fmla="*/ 350781 w 439393"/>
              <a:gd name="connsiteY120" fmla="*/ 202191 h 569033"/>
              <a:gd name="connsiteX121" fmla="*/ 352766 w 439393"/>
              <a:gd name="connsiteY121" fmla="*/ 201890 h 569033"/>
              <a:gd name="connsiteX122" fmla="*/ 356676 w 439393"/>
              <a:gd name="connsiteY122" fmla="*/ 202973 h 569033"/>
              <a:gd name="connsiteX123" fmla="*/ 356496 w 439393"/>
              <a:gd name="connsiteY123" fmla="*/ 203574 h 569033"/>
              <a:gd name="connsiteX124" fmla="*/ 359263 w 439393"/>
              <a:gd name="connsiteY124" fmla="*/ 204176 h 569033"/>
              <a:gd name="connsiteX125" fmla="*/ 358962 w 439393"/>
              <a:gd name="connsiteY125" fmla="*/ 205379 h 569033"/>
              <a:gd name="connsiteX126" fmla="*/ 361188 w 439393"/>
              <a:gd name="connsiteY126" fmla="*/ 206101 h 569033"/>
              <a:gd name="connsiteX127" fmla="*/ 362572 w 439393"/>
              <a:gd name="connsiteY127" fmla="*/ 205680 h 569033"/>
              <a:gd name="connsiteX128" fmla="*/ 363594 w 439393"/>
              <a:gd name="connsiteY128" fmla="*/ 204477 h 569033"/>
              <a:gd name="connsiteX129" fmla="*/ 365158 w 439393"/>
              <a:gd name="connsiteY129" fmla="*/ 204717 h 569033"/>
              <a:gd name="connsiteX130" fmla="*/ 367384 w 439393"/>
              <a:gd name="connsiteY130" fmla="*/ 203334 h 569033"/>
              <a:gd name="connsiteX131" fmla="*/ 367866 w 439393"/>
              <a:gd name="connsiteY131" fmla="*/ 202130 h 569033"/>
              <a:gd name="connsiteX132" fmla="*/ 367264 w 439393"/>
              <a:gd name="connsiteY132" fmla="*/ 200927 h 569033"/>
              <a:gd name="connsiteX133" fmla="*/ 368287 w 439393"/>
              <a:gd name="connsiteY133" fmla="*/ 199363 h 569033"/>
              <a:gd name="connsiteX134" fmla="*/ 376528 w 439393"/>
              <a:gd name="connsiteY134" fmla="*/ 201288 h 569033"/>
              <a:gd name="connsiteX135" fmla="*/ 376649 w 439393"/>
              <a:gd name="connsiteY135" fmla="*/ 201108 h 569033"/>
              <a:gd name="connsiteX136" fmla="*/ 407871 w 439393"/>
              <a:gd name="connsiteY136" fmla="*/ 208327 h 569033"/>
              <a:gd name="connsiteX137" fmla="*/ 407931 w 439393"/>
              <a:gd name="connsiteY137" fmla="*/ 207725 h 569033"/>
              <a:gd name="connsiteX138" fmla="*/ 423572 w 439393"/>
              <a:gd name="connsiteY138" fmla="*/ 211094 h 569033"/>
              <a:gd name="connsiteX139" fmla="*/ 438130 w 439393"/>
              <a:gd name="connsiteY139" fmla="*/ 214343 h 569033"/>
              <a:gd name="connsiteX140" fmla="*/ 439092 w 439393"/>
              <a:gd name="connsiteY140" fmla="*/ 216268 h 569033"/>
              <a:gd name="connsiteX141" fmla="*/ 438792 w 439393"/>
              <a:gd name="connsiteY141" fmla="*/ 218915 h 569033"/>
              <a:gd name="connsiteX142" fmla="*/ 439393 w 439393"/>
              <a:gd name="connsiteY142" fmla="*/ 222163 h 569033"/>
              <a:gd name="connsiteX143" fmla="*/ 438371 w 439393"/>
              <a:gd name="connsiteY143" fmla="*/ 222644 h 569033"/>
              <a:gd name="connsiteX144" fmla="*/ 437889 w 439393"/>
              <a:gd name="connsiteY144" fmla="*/ 226675 h 569033"/>
              <a:gd name="connsiteX145" fmla="*/ 438491 w 439393"/>
              <a:gd name="connsiteY145" fmla="*/ 228600 h 569033"/>
              <a:gd name="connsiteX146" fmla="*/ 437288 w 439393"/>
              <a:gd name="connsiteY146" fmla="*/ 230164 h 569033"/>
              <a:gd name="connsiteX147" fmla="*/ 438010 w 439393"/>
              <a:gd name="connsiteY147" fmla="*/ 231969 h 569033"/>
              <a:gd name="connsiteX148" fmla="*/ 436385 w 439393"/>
              <a:gd name="connsiteY148" fmla="*/ 233052 h 569033"/>
              <a:gd name="connsiteX149" fmla="*/ 435543 w 439393"/>
              <a:gd name="connsiteY149" fmla="*/ 235217 h 569033"/>
              <a:gd name="connsiteX150" fmla="*/ 436746 w 439393"/>
              <a:gd name="connsiteY150" fmla="*/ 237022 h 569033"/>
              <a:gd name="connsiteX151" fmla="*/ 436265 w 439393"/>
              <a:gd name="connsiteY151" fmla="*/ 240030 h 569033"/>
              <a:gd name="connsiteX152" fmla="*/ 436385 w 439393"/>
              <a:gd name="connsiteY152" fmla="*/ 241714 h 569033"/>
              <a:gd name="connsiteX153" fmla="*/ 434761 w 439393"/>
              <a:gd name="connsiteY153" fmla="*/ 246166 h 569033"/>
              <a:gd name="connsiteX154" fmla="*/ 433377 w 439393"/>
              <a:gd name="connsiteY154" fmla="*/ 247971 h 569033"/>
              <a:gd name="connsiteX155" fmla="*/ 431813 w 439393"/>
              <a:gd name="connsiteY155" fmla="*/ 248572 h 569033"/>
              <a:gd name="connsiteX156" fmla="*/ 429166 w 439393"/>
              <a:gd name="connsiteY156" fmla="*/ 252362 h 569033"/>
              <a:gd name="connsiteX157" fmla="*/ 426880 w 439393"/>
              <a:gd name="connsiteY157" fmla="*/ 252001 h 569033"/>
              <a:gd name="connsiteX158" fmla="*/ 424173 w 439393"/>
              <a:gd name="connsiteY158" fmla="*/ 254227 h 569033"/>
              <a:gd name="connsiteX159" fmla="*/ 424775 w 439393"/>
              <a:gd name="connsiteY159" fmla="*/ 255912 h 569033"/>
              <a:gd name="connsiteX160" fmla="*/ 424775 w 439393"/>
              <a:gd name="connsiteY160" fmla="*/ 259341 h 569033"/>
              <a:gd name="connsiteX161" fmla="*/ 423211 w 439393"/>
              <a:gd name="connsiteY161" fmla="*/ 262348 h 569033"/>
              <a:gd name="connsiteX162" fmla="*/ 420323 w 439393"/>
              <a:gd name="connsiteY162" fmla="*/ 265236 h 569033"/>
              <a:gd name="connsiteX163" fmla="*/ 421346 w 439393"/>
              <a:gd name="connsiteY163" fmla="*/ 266379 h 569033"/>
              <a:gd name="connsiteX164" fmla="*/ 418278 w 439393"/>
              <a:gd name="connsiteY164" fmla="*/ 266921 h 569033"/>
              <a:gd name="connsiteX165" fmla="*/ 416473 w 439393"/>
              <a:gd name="connsiteY165" fmla="*/ 272154 h 569033"/>
              <a:gd name="connsiteX166" fmla="*/ 415811 w 439393"/>
              <a:gd name="connsiteY166" fmla="*/ 272756 h 569033"/>
              <a:gd name="connsiteX167" fmla="*/ 415330 w 439393"/>
              <a:gd name="connsiteY167" fmla="*/ 274801 h 569033"/>
              <a:gd name="connsiteX168" fmla="*/ 414247 w 439393"/>
              <a:gd name="connsiteY168" fmla="*/ 276486 h 569033"/>
              <a:gd name="connsiteX169" fmla="*/ 413164 w 439393"/>
              <a:gd name="connsiteY169" fmla="*/ 276907 h 569033"/>
              <a:gd name="connsiteX170" fmla="*/ 411360 w 439393"/>
              <a:gd name="connsiteY170" fmla="*/ 276426 h 569033"/>
              <a:gd name="connsiteX171" fmla="*/ 410337 w 439393"/>
              <a:gd name="connsiteY171" fmla="*/ 274621 h 569033"/>
              <a:gd name="connsiteX172" fmla="*/ 406487 w 439393"/>
              <a:gd name="connsiteY172" fmla="*/ 275162 h 569033"/>
              <a:gd name="connsiteX173" fmla="*/ 404682 w 439393"/>
              <a:gd name="connsiteY173" fmla="*/ 276365 h 569033"/>
              <a:gd name="connsiteX174" fmla="*/ 405585 w 439393"/>
              <a:gd name="connsiteY174" fmla="*/ 276907 h 569033"/>
              <a:gd name="connsiteX175" fmla="*/ 405224 w 439393"/>
              <a:gd name="connsiteY175" fmla="*/ 277869 h 569033"/>
              <a:gd name="connsiteX176" fmla="*/ 401975 w 439393"/>
              <a:gd name="connsiteY176" fmla="*/ 280095 h 569033"/>
              <a:gd name="connsiteX177" fmla="*/ 401975 w 439393"/>
              <a:gd name="connsiteY177" fmla="*/ 281058 h 569033"/>
              <a:gd name="connsiteX178" fmla="*/ 398065 w 439393"/>
              <a:gd name="connsiteY178" fmla="*/ 283284 h 569033"/>
              <a:gd name="connsiteX179" fmla="*/ 397584 w 439393"/>
              <a:gd name="connsiteY179" fmla="*/ 286051 h 569033"/>
              <a:gd name="connsiteX180" fmla="*/ 396561 w 439393"/>
              <a:gd name="connsiteY180" fmla="*/ 288517 h 569033"/>
              <a:gd name="connsiteX181" fmla="*/ 397162 w 439393"/>
              <a:gd name="connsiteY181" fmla="*/ 288517 h 569033"/>
              <a:gd name="connsiteX182" fmla="*/ 396140 w 439393"/>
              <a:gd name="connsiteY182" fmla="*/ 291645 h 569033"/>
              <a:gd name="connsiteX183" fmla="*/ 397463 w 439393"/>
              <a:gd name="connsiteY183" fmla="*/ 292728 h 569033"/>
              <a:gd name="connsiteX184" fmla="*/ 396621 w 439393"/>
              <a:gd name="connsiteY184" fmla="*/ 293992 h 569033"/>
              <a:gd name="connsiteX185" fmla="*/ 396200 w 439393"/>
              <a:gd name="connsiteY185" fmla="*/ 296578 h 569033"/>
              <a:gd name="connsiteX186" fmla="*/ 396801 w 439393"/>
              <a:gd name="connsiteY186" fmla="*/ 297902 h 569033"/>
              <a:gd name="connsiteX187" fmla="*/ 395478 w 439393"/>
              <a:gd name="connsiteY187" fmla="*/ 298804 h 569033"/>
              <a:gd name="connsiteX188" fmla="*/ 395177 w 439393"/>
              <a:gd name="connsiteY188" fmla="*/ 300188 h 569033"/>
              <a:gd name="connsiteX189" fmla="*/ 395899 w 439393"/>
              <a:gd name="connsiteY189" fmla="*/ 301090 h 569033"/>
              <a:gd name="connsiteX190" fmla="*/ 392470 w 439393"/>
              <a:gd name="connsiteY190" fmla="*/ 304279 h 569033"/>
              <a:gd name="connsiteX191" fmla="*/ 392891 w 439393"/>
              <a:gd name="connsiteY191" fmla="*/ 306865 h 569033"/>
              <a:gd name="connsiteX192" fmla="*/ 392109 w 439393"/>
              <a:gd name="connsiteY192" fmla="*/ 307948 h 569033"/>
              <a:gd name="connsiteX193" fmla="*/ 392470 w 439393"/>
              <a:gd name="connsiteY193" fmla="*/ 309633 h 569033"/>
              <a:gd name="connsiteX194" fmla="*/ 391989 w 439393"/>
              <a:gd name="connsiteY194" fmla="*/ 311437 h 569033"/>
              <a:gd name="connsiteX195" fmla="*/ 392590 w 439393"/>
              <a:gd name="connsiteY195" fmla="*/ 311919 h 569033"/>
              <a:gd name="connsiteX196" fmla="*/ 391327 w 439393"/>
              <a:gd name="connsiteY196" fmla="*/ 314144 h 569033"/>
              <a:gd name="connsiteX197" fmla="*/ 390545 w 439393"/>
              <a:gd name="connsiteY197" fmla="*/ 314686 h 569033"/>
              <a:gd name="connsiteX198" fmla="*/ 389522 w 439393"/>
              <a:gd name="connsiteY198" fmla="*/ 317333 h 569033"/>
              <a:gd name="connsiteX199" fmla="*/ 388319 w 439393"/>
              <a:gd name="connsiteY199" fmla="*/ 319198 h 569033"/>
              <a:gd name="connsiteX200" fmla="*/ 388018 w 439393"/>
              <a:gd name="connsiteY200" fmla="*/ 321002 h 569033"/>
              <a:gd name="connsiteX201" fmla="*/ 388139 w 439393"/>
              <a:gd name="connsiteY201" fmla="*/ 323529 h 569033"/>
              <a:gd name="connsiteX202" fmla="*/ 389342 w 439393"/>
              <a:gd name="connsiteY202" fmla="*/ 326116 h 569033"/>
              <a:gd name="connsiteX203" fmla="*/ 388139 w 439393"/>
              <a:gd name="connsiteY203" fmla="*/ 326116 h 569033"/>
              <a:gd name="connsiteX204" fmla="*/ 385011 w 439393"/>
              <a:gd name="connsiteY204" fmla="*/ 325514 h 569033"/>
              <a:gd name="connsiteX205" fmla="*/ 384409 w 439393"/>
              <a:gd name="connsiteY205" fmla="*/ 327199 h 569033"/>
              <a:gd name="connsiteX206" fmla="*/ 382905 w 439393"/>
              <a:gd name="connsiteY206" fmla="*/ 328221 h 569033"/>
              <a:gd name="connsiteX207" fmla="*/ 378874 w 439393"/>
              <a:gd name="connsiteY207" fmla="*/ 328823 h 569033"/>
              <a:gd name="connsiteX208" fmla="*/ 374904 w 439393"/>
              <a:gd name="connsiteY208" fmla="*/ 330628 h 569033"/>
              <a:gd name="connsiteX209" fmla="*/ 373821 w 439393"/>
              <a:gd name="connsiteY209" fmla="*/ 330387 h 569033"/>
              <a:gd name="connsiteX210" fmla="*/ 373581 w 439393"/>
              <a:gd name="connsiteY210" fmla="*/ 331891 h 569033"/>
              <a:gd name="connsiteX211" fmla="*/ 371956 w 439393"/>
              <a:gd name="connsiteY211" fmla="*/ 331951 h 569033"/>
              <a:gd name="connsiteX212" fmla="*/ 370633 w 439393"/>
              <a:gd name="connsiteY212" fmla="*/ 331350 h 569033"/>
              <a:gd name="connsiteX213" fmla="*/ 369069 w 439393"/>
              <a:gd name="connsiteY213" fmla="*/ 331891 h 569033"/>
              <a:gd name="connsiteX214" fmla="*/ 366783 w 439393"/>
              <a:gd name="connsiteY214" fmla="*/ 333696 h 569033"/>
              <a:gd name="connsiteX215" fmla="*/ 364617 w 439393"/>
              <a:gd name="connsiteY215" fmla="*/ 334237 h 569033"/>
              <a:gd name="connsiteX216" fmla="*/ 363474 w 439393"/>
              <a:gd name="connsiteY216" fmla="*/ 336463 h 569033"/>
              <a:gd name="connsiteX217" fmla="*/ 362271 w 439393"/>
              <a:gd name="connsiteY217" fmla="*/ 337666 h 569033"/>
              <a:gd name="connsiteX218" fmla="*/ 362271 w 439393"/>
              <a:gd name="connsiteY218" fmla="*/ 339110 h 569033"/>
              <a:gd name="connsiteX219" fmla="*/ 360647 w 439393"/>
              <a:gd name="connsiteY219" fmla="*/ 340434 h 569033"/>
              <a:gd name="connsiteX220" fmla="*/ 360947 w 439393"/>
              <a:gd name="connsiteY220" fmla="*/ 341937 h 569033"/>
              <a:gd name="connsiteX221" fmla="*/ 362451 w 439393"/>
              <a:gd name="connsiteY221" fmla="*/ 342840 h 569033"/>
              <a:gd name="connsiteX222" fmla="*/ 362451 w 439393"/>
              <a:gd name="connsiteY222" fmla="*/ 345547 h 569033"/>
              <a:gd name="connsiteX223" fmla="*/ 361489 w 439393"/>
              <a:gd name="connsiteY223" fmla="*/ 346570 h 569033"/>
              <a:gd name="connsiteX224" fmla="*/ 361609 w 439393"/>
              <a:gd name="connsiteY224" fmla="*/ 347713 h 569033"/>
              <a:gd name="connsiteX225" fmla="*/ 360286 w 439393"/>
              <a:gd name="connsiteY225" fmla="*/ 350660 h 569033"/>
              <a:gd name="connsiteX226" fmla="*/ 359624 w 439393"/>
              <a:gd name="connsiteY226" fmla="*/ 350720 h 569033"/>
              <a:gd name="connsiteX227" fmla="*/ 359323 w 439393"/>
              <a:gd name="connsiteY227" fmla="*/ 352946 h 569033"/>
              <a:gd name="connsiteX228" fmla="*/ 358421 w 439393"/>
              <a:gd name="connsiteY228" fmla="*/ 352766 h 569033"/>
              <a:gd name="connsiteX229" fmla="*/ 357097 w 439393"/>
              <a:gd name="connsiteY229" fmla="*/ 353849 h 569033"/>
              <a:gd name="connsiteX230" fmla="*/ 357639 w 439393"/>
              <a:gd name="connsiteY230" fmla="*/ 354932 h 569033"/>
              <a:gd name="connsiteX231" fmla="*/ 358782 w 439393"/>
              <a:gd name="connsiteY231" fmla="*/ 354932 h 569033"/>
              <a:gd name="connsiteX232" fmla="*/ 359564 w 439393"/>
              <a:gd name="connsiteY232" fmla="*/ 355894 h 569033"/>
              <a:gd name="connsiteX233" fmla="*/ 341035 w 439393"/>
              <a:gd name="connsiteY233" fmla="*/ 351683 h 569033"/>
              <a:gd name="connsiteX234" fmla="*/ 341155 w 439393"/>
              <a:gd name="connsiteY234" fmla="*/ 351382 h 569033"/>
              <a:gd name="connsiteX235" fmla="*/ 309392 w 439393"/>
              <a:gd name="connsiteY235" fmla="*/ 343983 h 569033"/>
              <a:gd name="connsiteX236" fmla="*/ 309272 w 439393"/>
              <a:gd name="connsiteY236" fmla="*/ 344223 h 569033"/>
              <a:gd name="connsiteX237" fmla="*/ 294052 w 439393"/>
              <a:gd name="connsiteY237" fmla="*/ 340734 h 569033"/>
              <a:gd name="connsiteX238" fmla="*/ 293992 w 439393"/>
              <a:gd name="connsiteY238" fmla="*/ 340975 h 569033"/>
              <a:gd name="connsiteX239" fmla="*/ 278110 w 439393"/>
              <a:gd name="connsiteY239" fmla="*/ 337426 h 569033"/>
              <a:gd name="connsiteX240" fmla="*/ 281539 w 439393"/>
              <a:gd name="connsiteY240" fmla="*/ 322567 h 569033"/>
              <a:gd name="connsiteX241" fmla="*/ 271673 w 439393"/>
              <a:gd name="connsiteY241" fmla="*/ 320341 h 569033"/>
              <a:gd name="connsiteX242" fmla="*/ 261446 w 439393"/>
              <a:gd name="connsiteY242" fmla="*/ 317814 h 569033"/>
              <a:gd name="connsiteX243" fmla="*/ 260965 w 439393"/>
              <a:gd name="connsiteY243" fmla="*/ 319920 h 569033"/>
              <a:gd name="connsiteX244" fmla="*/ 258679 w 439393"/>
              <a:gd name="connsiteY244" fmla="*/ 319318 h 569033"/>
              <a:gd name="connsiteX245" fmla="*/ 258017 w 439393"/>
              <a:gd name="connsiteY245" fmla="*/ 321965 h 569033"/>
              <a:gd name="connsiteX246" fmla="*/ 256393 w 439393"/>
              <a:gd name="connsiteY246" fmla="*/ 321664 h 569033"/>
              <a:gd name="connsiteX247" fmla="*/ 255731 w 439393"/>
              <a:gd name="connsiteY247" fmla="*/ 324431 h 569033"/>
              <a:gd name="connsiteX248" fmla="*/ 254227 w 439393"/>
              <a:gd name="connsiteY248" fmla="*/ 324071 h 569033"/>
              <a:gd name="connsiteX249" fmla="*/ 253265 w 439393"/>
              <a:gd name="connsiteY249" fmla="*/ 328703 h 569033"/>
              <a:gd name="connsiteX250" fmla="*/ 252603 w 439393"/>
              <a:gd name="connsiteY250" fmla="*/ 329605 h 569033"/>
              <a:gd name="connsiteX251" fmla="*/ 250678 w 439393"/>
              <a:gd name="connsiteY251" fmla="*/ 329605 h 569033"/>
              <a:gd name="connsiteX252" fmla="*/ 250197 w 439393"/>
              <a:gd name="connsiteY252" fmla="*/ 331771 h 569033"/>
              <a:gd name="connsiteX253" fmla="*/ 247610 w 439393"/>
              <a:gd name="connsiteY253" fmla="*/ 330929 h 569033"/>
              <a:gd name="connsiteX254" fmla="*/ 246768 w 439393"/>
              <a:gd name="connsiteY254" fmla="*/ 333936 h 569033"/>
              <a:gd name="connsiteX255" fmla="*/ 244361 w 439393"/>
              <a:gd name="connsiteY255" fmla="*/ 333395 h 569033"/>
              <a:gd name="connsiteX256" fmla="*/ 243098 w 439393"/>
              <a:gd name="connsiteY256" fmla="*/ 338809 h 569033"/>
              <a:gd name="connsiteX257" fmla="*/ 240632 w 439393"/>
              <a:gd name="connsiteY257" fmla="*/ 338208 h 569033"/>
              <a:gd name="connsiteX258" fmla="*/ 239549 w 439393"/>
              <a:gd name="connsiteY258" fmla="*/ 338388 h 569033"/>
              <a:gd name="connsiteX259" fmla="*/ 238526 w 439393"/>
              <a:gd name="connsiteY259" fmla="*/ 340193 h 569033"/>
              <a:gd name="connsiteX260" fmla="*/ 241173 w 439393"/>
              <a:gd name="connsiteY260" fmla="*/ 344223 h 569033"/>
              <a:gd name="connsiteX261" fmla="*/ 239910 w 439393"/>
              <a:gd name="connsiteY261" fmla="*/ 347412 h 569033"/>
              <a:gd name="connsiteX262" fmla="*/ 237142 w 439393"/>
              <a:gd name="connsiteY262" fmla="*/ 347953 h 569033"/>
              <a:gd name="connsiteX263" fmla="*/ 238466 w 439393"/>
              <a:gd name="connsiteY263" fmla="*/ 348314 h 569033"/>
              <a:gd name="connsiteX264" fmla="*/ 238887 w 439393"/>
              <a:gd name="connsiteY264" fmla="*/ 350299 h 569033"/>
              <a:gd name="connsiteX265" fmla="*/ 242677 w 439393"/>
              <a:gd name="connsiteY265" fmla="*/ 353247 h 569033"/>
              <a:gd name="connsiteX266" fmla="*/ 242677 w 439393"/>
              <a:gd name="connsiteY266" fmla="*/ 354150 h 569033"/>
              <a:gd name="connsiteX267" fmla="*/ 244903 w 439393"/>
              <a:gd name="connsiteY267" fmla="*/ 356616 h 569033"/>
              <a:gd name="connsiteX268" fmla="*/ 244181 w 439393"/>
              <a:gd name="connsiteY268" fmla="*/ 357639 h 569033"/>
              <a:gd name="connsiteX269" fmla="*/ 242015 w 439393"/>
              <a:gd name="connsiteY269" fmla="*/ 358361 h 569033"/>
              <a:gd name="connsiteX270" fmla="*/ 242436 w 439393"/>
              <a:gd name="connsiteY270" fmla="*/ 358721 h 569033"/>
              <a:gd name="connsiteX271" fmla="*/ 238827 w 439393"/>
              <a:gd name="connsiteY271" fmla="*/ 360887 h 569033"/>
              <a:gd name="connsiteX272" fmla="*/ 236661 w 439393"/>
              <a:gd name="connsiteY272" fmla="*/ 360466 h 569033"/>
              <a:gd name="connsiteX273" fmla="*/ 234014 w 439393"/>
              <a:gd name="connsiteY273" fmla="*/ 361188 h 569033"/>
              <a:gd name="connsiteX274" fmla="*/ 231668 w 439393"/>
              <a:gd name="connsiteY274" fmla="*/ 360045 h 569033"/>
              <a:gd name="connsiteX275" fmla="*/ 228961 w 439393"/>
              <a:gd name="connsiteY275" fmla="*/ 358120 h 569033"/>
              <a:gd name="connsiteX276" fmla="*/ 228059 w 439393"/>
              <a:gd name="connsiteY276" fmla="*/ 358240 h 569033"/>
              <a:gd name="connsiteX277" fmla="*/ 226374 w 439393"/>
              <a:gd name="connsiteY277" fmla="*/ 357578 h 569033"/>
              <a:gd name="connsiteX278" fmla="*/ 226134 w 439393"/>
              <a:gd name="connsiteY278" fmla="*/ 358541 h 569033"/>
              <a:gd name="connsiteX279" fmla="*/ 216929 w 439393"/>
              <a:gd name="connsiteY279" fmla="*/ 363233 h 569033"/>
              <a:gd name="connsiteX280" fmla="*/ 215847 w 439393"/>
              <a:gd name="connsiteY280" fmla="*/ 365038 h 569033"/>
              <a:gd name="connsiteX281" fmla="*/ 210613 w 439393"/>
              <a:gd name="connsiteY281" fmla="*/ 366542 h 569033"/>
              <a:gd name="connsiteX282" fmla="*/ 206642 w 439393"/>
              <a:gd name="connsiteY282" fmla="*/ 365640 h 569033"/>
              <a:gd name="connsiteX283" fmla="*/ 205620 w 439393"/>
              <a:gd name="connsiteY283" fmla="*/ 364918 h 569033"/>
              <a:gd name="connsiteX284" fmla="*/ 202913 w 439393"/>
              <a:gd name="connsiteY284" fmla="*/ 364557 h 569033"/>
              <a:gd name="connsiteX285" fmla="*/ 201890 w 439393"/>
              <a:gd name="connsiteY285" fmla="*/ 365158 h 569033"/>
              <a:gd name="connsiteX286" fmla="*/ 200687 w 439393"/>
              <a:gd name="connsiteY286" fmla="*/ 364136 h 569033"/>
              <a:gd name="connsiteX287" fmla="*/ 195513 w 439393"/>
              <a:gd name="connsiteY287" fmla="*/ 362632 h 569033"/>
              <a:gd name="connsiteX288" fmla="*/ 192445 w 439393"/>
              <a:gd name="connsiteY288" fmla="*/ 362271 h 569033"/>
              <a:gd name="connsiteX289" fmla="*/ 188054 w 439393"/>
              <a:gd name="connsiteY289" fmla="*/ 362511 h 569033"/>
              <a:gd name="connsiteX290" fmla="*/ 183602 w 439393"/>
              <a:gd name="connsiteY290" fmla="*/ 364918 h 569033"/>
              <a:gd name="connsiteX291" fmla="*/ 183843 w 439393"/>
              <a:gd name="connsiteY291" fmla="*/ 366301 h 569033"/>
              <a:gd name="connsiteX292" fmla="*/ 182820 w 439393"/>
              <a:gd name="connsiteY292" fmla="*/ 367324 h 569033"/>
              <a:gd name="connsiteX293" fmla="*/ 183000 w 439393"/>
              <a:gd name="connsiteY293" fmla="*/ 368828 h 569033"/>
              <a:gd name="connsiteX294" fmla="*/ 182459 w 439393"/>
              <a:gd name="connsiteY294" fmla="*/ 371595 h 569033"/>
              <a:gd name="connsiteX295" fmla="*/ 182098 w 439393"/>
              <a:gd name="connsiteY295" fmla="*/ 371535 h 569033"/>
              <a:gd name="connsiteX296" fmla="*/ 181316 w 439393"/>
              <a:gd name="connsiteY296" fmla="*/ 375566 h 569033"/>
              <a:gd name="connsiteX297" fmla="*/ 181917 w 439393"/>
              <a:gd name="connsiteY297" fmla="*/ 378092 h 569033"/>
              <a:gd name="connsiteX298" fmla="*/ 179752 w 439393"/>
              <a:gd name="connsiteY298" fmla="*/ 379416 h 569033"/>
              <a:gd name="connsiteX299" fmla="*/ 179150 w 439393"/>
              <a:gd name="connsiteY299" fmla="*/ 381521 h 569033"/>
              <a:gd name="connsiteX300" fmla="*/ 179210 w 439393"/>
              <a:gd name="connsiteY300" fmla="*/ 383627 h 569033"/>
              <a:gd name="connsiteX301" fmla="*/ 179992 w 439393"/>
              <a:gd name="connsiteY301" fmla="*/ 385371 h 569033"/>
              <a:gd name="connsiteX302" fmla="*/ 179210 w 439393"/>
              <a:gd name="connsiteY302" fmla="*/ 385492 h 569033"/>
              <a:gd name="connsiteX303" fmla="*/ 178188 w 439393"/>
              <a:gd name="connsiteY303" fmla="*/ 380980 h 569033"/>
              <a:gd name="connsiteX304" fmla="*/ 177105 w 439393"/>
              <a:gd name="connsiteY304" fmla="*/ 381221 h 569033"/>
              <a:gd name="connsiteX305" fmla="*/ 176022 w 439393"/>
              <a:gd name="connsiteY305" fmla="*/ 382965 h 569033"/>
              <a:gd name="connsiteX306" fmla="*/ 174518 w 439393"/>
              <a:gd name="connsiteY306" fmla="*/ 382725 h 569033"/>
              <a:gd name="connsiteX307" fmla="*/ 172713 w 439393"/>
              <a:gd name="connsiteY307" fmla="*/ 381341 h 569033"/>
              <a:gd name="connsiteX308" fmla="*/ 171450 w 439393"/>
              <a:gd name="connsiteY308" fmla="*/ 379115 h 569033"/>
              <a:gd name="connsiteX309" fmla="*/ 170848 w 439393"/>
              <a:gd name="connsiteY309" fmla="*/ 377310 h 569033"/>
              <a:gd name="connsiteX310" fmla="*/ 168021 w 439393"/>
              <a:gd name="connsiteY310" fmla="*/ 376348 h 569033"/>
              <a:gd name="connsiteX311" fmla="*/ 168262 w 439393"/>
              <a:gd name="connsiteY311" fmla="*/ 375325 h 569033"/>
              <a:gd name="connsiteX312" fmla="*/ 164351 w 439393"/>
              <a:gd name="connsiteY312" fmla="*/ 375686 h 569033"/>
              <a:gd name="connsiteX313" fmla="*/ 163630 w 439393"/>
              <a:gd name="connsiteY313" fmla="*/ 373280 h 569033"/>
              <a:gd name="connsiteX314" fmla="*/ 162787 w 439393"/>
              <a:gd name="connsiteY314" fmla="*/ 372498 h 569033"/>
              <a:gd name="connsiteX315" fmla="*/ 156170 w 439393"/>
              <a:gd name="connsiteY315" fmla="*/ 373220 h 569033"/>
              <a:gd name="connsiteX316" fmla="*/ 153523 w 439393"/>
              <a:gd name="connsiteY316" fmla="*/ 373821 h 569033"/>
              <a:gd name="connsiteX317" fmla="*/ 150274 w 439393"/>
              <a:gd name="connsiteY317" fmla="*/ 376709 h 569033"/>
              <a:gd name="connsiteX318" fmla="*/ 147206 w 439393"/>
              <a:gd name="connsiteY318" fmla="*/ 377611 h 569033"/>
              <a:gd name="connsiteX319" fmla="*/ 143236 w 439393"/>
              <a:gd name="connsiteY319" fmla="*/ 377792 h 569033"/>
              <a:gd name="connsiteX320" fmla="*/ 142514 w 439393"/>
              <a:gd name="connsiteY320" fmla="*/ 376769 h 569033"/>
              <a:gd name="connsiteX321" fmla="*/ 140108 w 439393"/>
              <a:gd name="connsiteY321" fmla="*/ 377130 h 569033"/>
              <a:gd name="connsiteX322" fmla="*/ 137942 w 439393"/>
              <a:gd name="connsiteY322" fmla="*/ 379897 h 569033"/>
              <a:gd name="connsiteX323" fmla="*/ 137220 w 439393"/>
              <a:gd name="connsiteY323" fmla="*/ 380258 h 569033"/>
              <a:gd name="connsiteX324" fmla="*/ 134633 w 439393"/>
              <a:gd name="connsiteY324" fmla="*/ 383146 h 569033"/>
              <a:gd name="connsiteX325" fmla="*/ 131746 w 439393"/>
              <a:gd name="connsiteY325" fmla="*/ 385432 h 569033"/>
              <a:gd name="connsiteX326" fmla="*/ 130603 w 439393"/>
              <a:gd name="connsiteY326" fmla="*/ 385492 h 569033"/>
              <a:gd name="connsiteX327" fmla="*/ 126512 w 439393"/>
              <a:gd name="connsiteY327" fmla="*/ 387597 h 569033"/>
              <a:gd name="connsiteX328" fmla="*/ 126332 w 439393"/>
              <a:gd name="connsiteY328" fmla="*/ 388439 h 569033"/>
              <a:gd name="connsiteX329" fmla="*/ 123023 w 439393"/>
              <a:gd name="connsiteY329" fmla="*/ 390545 h 569033"/>
              <a:gd name="connsiteX330" fmla="*/ 119714 w 439393"/>
              <a:gd name="connsiteY330" fmla="*/ 391267 h 569033"/>
              <a:gd name="connsiteX331" fmla="*/ 115984 w 439393"/>
              <a:gd name="connsiteY331" fmla="*/ 390846 h 569033"/>
              <a:gd name="connsiteX332" fmla="*/ 112856 w 439393"/>
              <a:gd name="connsiteY332" fmla="*/ 389763 h 569033"/>
              <a:gd name="connsiteX333" fmla="*/ 110871 w 439393"/>
              <a:gd name="connsiteY333" fmla="*/ 397523 h 569033"/>
              <a:gd name="connsiteX334" fmla="*/ 110450 w 439393"/>
              <a:gd name="connsiteY334" fmla="*/ 400110 h 569033"/>
              <a:gd name="connsiteX335" fmla="*/ 107923 w 439393"/>
              <a:gd name="connsiteY335" fmla="*/ 410457 h 569033"/>
              <a:gd name="connsiteX336" fmla="*/ 106480 w 439393"/>
              <a:gd name="connsiteY336" fmla="*/ 415871 h 569033"/>
              <a:gd name="connsiteX337" fmla="*/ 107623 w 439393"/>
              <a:gd name="connsiteY337" fmla="*/ 416172 h 569033"/>
              <a:gd name="connsiteX338" fmla="*/ 105938 w 439393"/>
              <a:gd name="connsiteY338" fmla="*/ 422790 h 569033"/>
              <a:gd name="connsiteX339" fmla="*/ 107141 w 439393"/>
              <a:gd name="connsiteY339" fmla="*/ 423211 h 569033"/>
              <a:gd name="connsiteX340" fmla="*/ 109126 w 439393"/>
              <a:gd name="connsiteY340" fmla="*/ 421827 h 569033"/>
              <a:gd name="connsiteX341" fmla="*/ 110330 w 439393"/>
              <a:gd name="connsiteY341" fmla="*/ 421647 h 569033"/>
              <a:gd name="connsiteX342" fmla="*/ 114180 w 439393"/>
              <a:gd name="connsiteY342" fmla="*/ 424895 h 569033"/>
              <a:gd name="connsiteX343" fmla="*/ 115082 w 439393"/>
              <a:gd name="connsiteY343" fmla="*/ 425076 h 569033"/>
              <a:gd name="connsiteX344" fmla="*/ 116285 w 439393"/>
              <a:gd name="connsiteY344" fmla="*/ 426880 h 569033"/>
              <a:gd name="connsiteX345" fmla="*/ 118631 w 439393"/>
              <a:gd name="connsiteY345" fmla="*/ 426519 h 569033"/>
              <a:gd name="connsiteX346" fmla="*/ 117428 w 439393"/>
              <a:gd name="connsiteY346" fmla="*/ 428204 h 569033"/>
              <a:gd name="connsiteX347" fmla="*/ 115684 w 439393"/>
              <a:gd name="connsiteY347" fmla="*/ 428986 h 569033"/>
              <a:gd name="connsiteX348" fmla="*/ 114360 w 439393"/>
              <a:gd name="connsiteY348" fmla="*/ 431813 h 569033"/>
              <a:gd name="connsiteX349" fmla="*/ 112134 w 439393"/>
              <a:gd name="connsiteY349" fmla="*/ 433618 h 569033"/>
              <a:gd name="connsiteX350" fmla="*/ 110931 w 439393"/>
              <a:gd name="connsiteY350" fmla="*/ 435122 h 569033"/>
              <a:gd name="connsiteX351" fmla="*/ 110269 w 439393"/>
              <a:gd name="connsiteY351" fmla="*/ 437167 h 569033"/>
              <a:gd name="connsiteX352" fmla="*/ 106961 w 439393"/>
              <a:gd name="connsiteY352" fmla="*/ 440296 h 569033"/>
              <a:gd name="connsiteX353" fmla="*/ 96253 w 439393"/>
              <a:gd name="connsiteY353" fmla="*/ 450944 h 569033"/>
              <a:gd name="connsiteX354" fmla="*/ 95832 w 439393"/>
              <a:gd name="connsiteY354" fmla="*/ 452147 h 569033"/>
              <a:gd name="connsiteX355" fmla="*/ 97035 w 439393"/>
              <a:gd name="connsiteY355" fmla="*/ 453590 h 569033"/>
              <a:gd name="connsiteX356" fmla="*/ 96493 w 439393"/>
              <a:gd name="connsiteY356" fmla="*/ 455576 h 569033"/>
              <a:gd name="connsiteX357" fmla="*/ 95350 w 439393"/>
              <a:gd name="connsiteY357" fmla="*/ 455877 h 569033"/>
              <a:gd name="connsiteX358" fmla="*/ 94628 w 439393"/>
              <a:gd name="connsiteY358" fmla="*/ 457862 h 569033"/>
              <a:gd name="connsiteX359" fmla="*/ 91560 w 439393"/>
              <a:gd name="connsiteY359" fmla="*/ 459305 h 569033"/>
              <a:gd name="connsiteX360" fmla="*/ 91079 w 439393"/>
              <a:gd name="connsiteY360" fmla="*/ 461110 h 569033"/>
              <a:gd name="connsiteX361" fmla="*/ 88913 w 439393"/>
              <a:gd name="connsiteY361" fmla="*/ 463276 h 569033"/>
              <a:gd name="connsiteX362" fmla="*/ 89274 w 439393"/>
              <a:gd name="connsiteY362" fmla="*/ 465502 h 569033"/>
              <a:gd name="connsiteX363" fmla="*/ 87530 w 439393"/>
              <a:gd name="connsiteY363" fmla="*/ 466464 h 569033"/>
              <a:gd name="connsiteX364" fmla="*/ 84702 w 439393"/>
              <a:gd name="connsiteY364" fmla="*/ 469773 h 569033"/>
              <a:gd name="connsiteX365" fmla="*/ 84943 w 439393"/>
              <a:gd name="connsiteY365" fmla="*/ 471397 h 569033"/>
              <a:gd name="connsiteX366" fmla="*/ 83319 w 439393"/>
              <a:gd name="connsiteY366" fmla="*/ 471999 h 569033"/>
              <a:gd name="connsiteX367" fmla="*/ 82236 w 439393"/>
              <a:gd name="connsiteY367" fmla="*/ 473262 h 569033"/>
              <a:gd name="connsiteX368" fmla="*/ 76822 w 439393"/>
              <a:gd name="connsiteY368" fmla="*/ 473142 h 569033"/>
              <a:gd name="connsiteX369" fmla="*/ 75979 w 439393"/>
              <a:gd name="connsiteY369" fmla="*/ 471818 h 569033"/>
              <a:gd name="connsiteX370" fmla="*/ 74776 w 439393"/>
              <a:gd name="connsiteY370" fmla="*/ 471337 h 569033"/>
              <a:gd name="connsiteX371" fmla="*/ 70926 w 439393"/>
              <a:gd name="connsiteY371" fmla="*/ 471518 h 569033"/>
              <a:gd name="connsiteX372" fmla="*/ 69121 w 439393"/>
              <a:gd name="connsiteY372" fmla="*/ 470555 h 569033"/>
              <a:gd name="connsiteX373" fmla="*/ 69121 w 439393"/>
              <a:gd name="connsiteY373" fmla="*/ 469833 h 569033"/>
              <a:gd name="connsiteX374" fmla="*/ 66114 w 439393"/>
              <a:gd name="connsiteY374" fmla="*/ 470134 h 569033"/>
              <a:gd name="connsiteX375" fmla="*/ 65392 w 439393"/>
              <a:gd name="connsiteY375" fmla="*/ 471337 h 569033"/>
              <a:gd name="connsiteX376" fmla="*/ 66414 w 439393"/>
              <a:gd name="connsiteY376" fmla="*/ 472540 h 569033"/>
              <a:gd name="connsiteX377" fmla="*/ 64610 w 439393"/>
              <a:gd name="connsiteY377" fmla="*/ 479819 h 569033"/>
              <a:gd name="connsiteX378" fmla="*/ 63467 w 439393"/>
              <a:gd name="connsiteY378" fmla="*/ 480180 h 569033"/>
              <a:gd name="connsiteX379" fmla="*/ 62384 w 439393"/>
              <a:gd name="connsiteY379" fmla="*/ 481383 h 569033"/>
              <a:gd name="connsiteX380" fmla="*/ 62504 w 439393"/>
              <a:gd name="connsiteY380" fmla="*/ 484090 h 569033"/>
              <a:gd name="connsiteX381" fmla="*/ 61602 w 439393"/>
              <a:gd name="connsiteY381" fmla="*/ 485414 h 569033"/>
              <a:gd name="connsiteX382" fmla="*/ 58233 w 439393"/>
              <a:gd name="connsiteY382" fmla="*/ 486617 h 569033"/>
              <a:gd name="connsiteX383" fmla="*/ 56609 w 439393"/>
              <a:gd name="connsiteY383" fmla="*/ 489445 h 569033"/>
              <a:gd name="connsiteX384" fmla="*/ 57030 w 439393"/>
              <a:gd name="connsiteY384" fmla="*/ 490227 h 569033"/>
              <a:gd name="connsiteX385" fmla="*/ 56548 w 439393"/>
              <a:gd name="connsiteY385" fmla="*/ 492513 h 569033"/>
              <a:gd name="connsiteX386" fmla="*/ 57331 w 439393"/>
              <a:gd name="connsiteY386" fmla="*/ 494859 h 569033"/>
              <a:gd name="connsiteX387" fmla="*/ 62805 w 439393"/>
              <a:gd name="connsiteY387" fmla="*/ 496182 h 569033"/>
              <a:gd name="connsiteX388" fmla="*/ 67618 w 439393"/>
              <a:gd name="connsiteY388" fmla="*/ 497987 h 569033"/>
              <a:gd name="connsiteX389" fmla="*/ 69663 w 439393"/>
              <a:gd name="connsiteY389" fmla="*/ 497446 h 569033"/>
              <a:gd name="connsiteX390" fmla="*/ 69603 w 439393"/>
              <a:gd name="connsiteY390" fmla="*/ 498649 h 569033"/>
              <a:gd name="connsiteX391" fmla="*/ 71047 w 439393"/>
              <a:gd name="connsiteY391" fmla="*/ 500814 h 569033"/>
              <a:gd name="connsiteX392" fmla="*/ 73934 w 439393"/>
              <a:gd name="connsiteY392" fmla="*/ 500995 h 569033"/>
              <a:gd name="connsiteX393" fmla="*/ 75137 w 439393"/>
              <a:gd name="connsiteY393" fmla="*/ 500574 h 569033"/>
              <a:gd name="connsiteX394" fmla="*/ 76701 w 439393"/>
              <a:gd name="connsiteY394" fmla="*/ 502559 h 569033"/>
              <a:gd name="connsiteX395" fmla="*/ 76220 w 439393"/>
              <a:gd name="connsiteY395" fmla="*/ 504304 h 569033"/>
              <a:gd name="connsiteX396" fmla="*/ 76822 w 439393"/>
              <a:gd name="connsiteY396" fmla="*/ 506890 h 569033"/>
              <a:gd name="connsiteX397" fmla="*/ 78025 w 439393"/>
              <a:gd name="connsiteY397" fmla="*/ 507973 h 569033"/>
              <a:gd name="connsiteX398" fmla="*/ 79830 w 439393"/>
              <a:gd name="connsiteY398" fmla="*/ 508575 h 569033"/>
              <a:gd name="connsiteX399" fmla="*/ 80431 w 439393"/>
              <a:gd name="connsiteY399" fmla="*/ 509898 h 569033"/>
              <a:gd name="connsiteX400" fmla="*/ 78807 w 439393"/>
              <a:gd name="connsiteY400" fmla="*/ 512124 h 569033"/>
              <a:gd name="connsiteX401" fmla="*/ 79830 w 439393"/>
              <a:gd name="connsiteY401" fmla="*/ 513207 h 569033"/>
              <a:gd name="connsiteX402" fmla="*/ 79469 w 439393"/>
              <a:gd name="connsiteY402" fmla="*/ 514410 h 569033"/>
              <a:gd name="connsiteX403" fmla="*/ 80732 w 439393"/>
              <a:gd name="connsiteY403" fmla="*/ 517057 h 569033"/>
              <a:gd name="connsiteX404" fmla="*/ 80612 w 439393"/>
              <a:gd name="connsiteY404" fmla="*/ 519343 h 569033"/>
              <a:gd name="connsiteX405" fmla="*/ 81514 w 439393"/>
              <a:gd name="connsiteY405" fmla="*/ 519885 h 569033"/>
              <a:gd name="connsiteX406" fmla="*/ 81514 w 439393"/>
              <a:gd name="connsiteY406" fmla="*/ 522772 h 569033"/>
              <a:gd name="connsiteX407" fmla="*/ 81033 w 439393"/>
              <a:gd name="connsiteY407" fmla="*/ 523494 h 569033"/>
              <a:gd name="connsiteX408" fmla="*/ 83439 w 439393"/>
              <a:gd name="connsiteY408" fmla="*/ 525299 h 569033"/>
              <a:gd name="connsiteX409" fmla="*/ 82837 w 439393"/>
              <a:gd name="connsiteY409" fmla="*/ 528547 h 569033"/>
              <a:gd name="connsiteX410" fmla="*/ 79830 w 439393"/>
              <a:gd name="connsiteY410" fmla="*/ 528848 h 569033"/>
              <a:gd name="connsiteX411" fmla="*/ 78987 w 439393"/>
              <a:gd name="connsiteY411" fmla="*/ 530412 h 569033"/>
              <a:gd name="connsiteX412" fmla="*/ 78386 w 439393"/>
              <a:gd name="connsiteY412" fmla="*/ 530653 h 569033"/>
              <a:gd name="connsiteX413" fmla="*/ 77303 w 439393"/>
              <a:gd name="connsiteY413" fmla="*/ 533059 h 569033"/>
              <a:gd name="connsiteX414" fmla="*/ 78145 w 439393"/>
              <a:gd name="connsiteY414" fmla="*/ 534443 h 569033"/>
              <a:gd name="connsiteX415" fmla="*/ 77544 w 439393"/>
              <a:gd name="connsiteY415" fmla="*/ 537150 h 569033"/>
              <a:gd name="connsiteX416" fmla="*/ 75498 w 439393"/>
              <a:gd name="connsiteY416" fmla="*/ 539015 h 569033"/>
              <a:gd name="connsiteX417" fmla="*/ 73092 w 439393"/>
              <a:gd name="connsiteY417" fmla="*/ 539376 h 569033"/>
              <a:gd name="connsiteX418" fmla="*/ 72189 w 439393"/>
              <a:gd name="connsiteY418" fmla="*/ 540398 h 569033"/>
              <a:gd name="connsiteX419" fmla="*/ 70505 w 439393"/>
              <a:gd name="connsiteY419" fmla="*/ 541000 h 569033"/>
              <a:gd name="connsiteX420" fmla="*/ 69783 w 439393"/>
              <a:gd name="connsiteY420" fmla="*/ 542023 h 569033"/>
              <a:gd name="connsiteX421" fmla="*/ 70986 w 439393"/>
              <a:gd name="connsiteY421" fmla="*/ 544248 h 569033"/>
              <a:gd name="connsiteX422" fmla="*/ 71889 w 439393"/>
              <a:gd name="connsiteY422" fmla="*/ 544609 h 569033"/>
              <a:gd name="connsiteX423" fmla="*/ 71468 w 439393"/>
              <a:gd name="connsiteY423" fmla="*/ 545993 h 569033"/>
              <a:gd name="connsiteX424" fmla="*/ 72129 w 439393"/>
              <a:gd name="connsiteY424" fmla="*/ 547918 h 569033"/>
              <a:gd name="connsiteX425" fmla="*/ 71949 w 439393"/>
              <a:gd name="connsiteY425" fmla="*/ 550024 h 569033"/>
              <a:gd name="connsiteX426" fmla="*/ 72550 w 439393"/>
              <a:gd name="connsiteY426" fmla="*/ 552069 h 569033"/>
              <a:gd name="connsiteX427" fmla="*/ 71167 w 439393"/>
              <a:gd name="connsiteY427" fmla="*/ 554596 h 569033"/>
              <a:gd name="connsiteX428" fmla="*/ 68640 w 439393"/>
              <a:gd name="connsiteY428" fmla="*/ 556641 h 569033"/>
              <a:gd name="connsiteX429" fmla="*/ 68400 w 439393"/>
              <a:gd name="connsiteY429" fmla="*/ 557964 h 569033"/>
              <a:gd name="connsiteX430" fmla="*/ 66835 w 439393"/>
              <a:gd name="connsiteY430" fmla="*/ 559047 h 569033"/>
              <a:gd name="connsiteX431" fmla="*/ 67257 w 439393"/>
              <a:gd name="connsiteY431" fmla="*/ 561754 h 569033"/>
              <a:gd name="connsiteX432" fmla="*/ 67978 w 439393"/>
              <a:gd name="connsiteY432" fmla="*/ 562296 h 569033"/>
              <a:gd name="connsiteX433" fmla="*/ 66835 w 439393"/>
              <a:gd name="connsiteY433" fmla="*/ 564762 h 569033"/>
              <a:gd name="connsiteX434" fmla="*/ 68039 w 439393"/>
              <a:gd name="connsiteY434" fmla="*/ 565845 h 569033"/>
              <a:gd name="connsiteX435" fmla="*/ 67858 w 439393"/>
              <a:gd name="connsiteY435" fmla="*/ 567951 h 569033"/>
              <a:gd name="connsiteX436" fmla="*/ 68339 w 439393"/>
              <a:gd name="connsiteY436" fmla="*/ 569034 h 569033"/>
              <a:gd name="connsiteX437" fmla="*/ 66535 w 439393"/>
              <a:gd name="connsiteY437" fmla="*/ 568552 h 569033"/>
              <a:gd name="connsiteX438" fmla="*/ 62384 w 439393"/>
              <a:gd name="connsiteY438" fmla="*/ 567469 h 569033"/>
              <a:gd name="connsiteX439" fmla="*/ 59737 w 439393"/>
              <a:gd name="connsiteY439" fmla="*/ 566868 h 569033"/>
              <a:gd name="connsiteX440" fmla="*/ 56729 w 439393"/>
              <a:gd name="connsiteY440" fmla="*/ 566086 h 569033"/>
              <a:gd name="connsiteX441" fmla="*/ 56127 w 439393"/>
              <a:gd name="connsiteY441" fmla="*/ 565905 h 569033"/>
              <a:gd name="connsiteX442" fmla="*/ 51916 w 439393"/>
              <a:gd name="connsiteY442" fmla="*/ 564943 h 569033"/>
              <a:gd name="connsiteX443" fmla="*/ 48668 w 439393"/>
              <a:gd name="connsiteY443" fmla="*/ 564101 h 569033"/>
              <a:gd name="connsiteX444" fmla="*/ 36335 w 439393"/>
              <a:gd name="connsiteY444" fmla="*/ 560912 h 569033"/>
              <a:gd name="connsiteX445" fmla="*/ 32305 w 439393"/>
              <a:gd name="connsiteY445" fmla="*/ 559829 h 569033"/>
              <a:gd name="connsiteX446" fmla="*/ 29959 w 439393"/>
              <a:gd name="connsiteY446" fmla="*/ 559228 h 569033"/>
              <a:gd name="connsiteX447" fmla="*/ 25086 w 439393"/>
              <a:gd name="connsiteY447" fmla="*/ 557964 h 569033"/>
              <a:gd name="connsiteX448" fmla="*/ 18108 w 439393"/>
              <a:gd name="connsiteY448" fmla="*/ 555979 h 569033"/>
              <a:gd name="connsiteX449" fmla="*/ 17626 w 439393"/>
              <a:gd name="connsiteY449" fmla="*/ 555799 h 569033"/>
              <a:gd name="connsiteX450" fmla="*/ 17506 w 439393"/>
              <a:gd name="connsiteY450" fmla="*/ 555799 h 569033"/>
              <a:gd name="connsiteX451" fmla="*/ 15701 w 439393"/>
              <a:gd name="connsiteY451" fmla="*/ 555197 h 569033"/>
              <a:gd name="connsiteX452" fmla="*/ 14979 w 439393"/>
              <a:gd name="connsiteY452" fmla="*/ 553272 h 569033"/>
              <a:gd name="connsiteX453" fmla="*/ 13054 w 439393"/>
              <a:gd name="connsiteY453" fmla="*/ 550685 h 569033"/>
              <a:gd name="connsiteX454" fmla="*/ 12994 w 439393"/>
              <a:gd name="connsiteY454" fmla="*/ 549602 h 569033"/>
              <a:gd name="connsiteX455" fmla="*/ 11851 w 439393"/>
              <a:gd name="connsiteY455" fmla="*/ 549001 h 569033"/>
              <a:gd name="connsiteX456" fmla="*/ 9746 w 439393"/>
              <a:gd name="connsiteY456" fmla="*/ 544429 h 569033"/>
              <a:gd name="connsiteX457" fmla="*/ 7580 w 439393"/>
              <a:gd name="connsiteY457" fmla="*/ 544008 h 569033"/>
              <a:gd name="connsiteX458" fmla="*/ 6196 w 439393"/>
              <a:gd name="connsiteY458" fmla="*/ 542323 h 569033"/>
              <a:gd name="connsiteX459" fmla="*/ 6016 w 439393"/>
              <a:gd name="connsiteY459" fmla="*/ 540519 h 569033"/>
              <a:gd name="connsiteX460" fmla="*/ 4993 w 439393"/>
              <a:gd name="connsiteY460" fmla="*/ 539316 h 569033"/>
              <a:gd name="connsiteX461" fmla="*/ 3790 w 439393"/>
              <a:gd name="connsiteY461" fmla="*/ 535165 h 569033"/>
              <a:gd name="connsiteX462" fmla="*/ 2286 w 439393"/>
              <a:gd name="connsiteY462" fmla="*/ 533059 h 569033"/>
              <a:gd name="connsiteX463" fmla="*/ 2286 w 439393"/>
              <a:gd name="connsiteY463" fmla="*/ 531856 h 569033"/>
              <a:gd name="connsiteX464" fmla="*/ 1083 w 439393"/>
              <a:gd name="connsiteY464" fmla="*/ 530954 h 569033"/>
              <a:gd name="connsiteX465" fmla="*/ 1805 w 439393"/>
              <a:gd name="connsiteY465" fmla="*/ 530232 h 569033"/>
              <a:gd name="connsiteX466" fmla="*/ 1444 w 439393"/>
              <a:gd name="connsiteY466" fmla="*/ 528126 h 569033"/>
              <a:gd name="connsiteX467" fmla="*/ 2106 w 439393"/>
              <a:gd name="connsiteY467" fmla="*/ 527585 h 569033"/>
              <a:gd name="connsiteX468" fmla="*/ 2948 w 439393"/>
              <a:gd name="connsiteY468" fmla="*/ 525178 h 569033"/>
              <a:gd name="connsiteX469" fmla="*/ 2045 w 439393"/>
              <a:gd name="connsiteY469" fmla="*/ 523193 h 569033"/>
              <a:gd name="connsiteX470" fmla="*/ 2045 w 439393"/>
              <a:gd name="connsiteY470" fmla="*/ 520306 h 569033"/>
              <a:gd name="connsiteX471" fmla="*/ 3128 w 439393"/>
              <a:gd name="connsiteY471" fmla="*/ 519885 h 569033"/>
              <a:gd name="connsiteX472" fmla="*/ 2827 w 439393"/>
              <a:gd name="connsiteY472" fmla="*/ 518441 h 569033"/>
              <a:gd name="connsiteX473" fmla="*/ 3910 w 439393"/>
              <a:gd name="connsiteY473" fmla="*/ 516395 h 569033"/>
              <a:gd name="connsiteX474" fmla="*/ 2587 w 439393"/>
              <a:gd name="connsiteY474" fmla="*/ 513027 h 569033"/>
              <a:gd name="connsiteX475" fmla="*/ 3489 w 439393"/>
              <a:gd name="connsiteY475" fmla="*/ 508876 h 569033"/>
              <a:gd name="connsiteX476" fmla="*/ 3008 w 439393"/>
              <a:gd name="connsiteY476" fmla="*/ 507071 h 569033"/>
              <a:gd name="connsiteX477" fmla="*/ 0 w 439393"/>
              <a:gd name="connsiteY477" fmla="*/ 501356 h 569033"/>
              <a:gd name="connsiteX478" fmla="*/ 1203 w 439393"/>
              <a:gd name="connsiteY478" fmla="*/ 500032 h 569033"/>
              <a:gd name="connsiteX479" fmla="*/ 2166 w 439393"/>
              <a:gd name="connsiteY479" fmla="*/ 496423 h 569033"/>
              <a:gd name="connsiteX480" fmla="*/ 3008 w 439393"/>
              <a:gd name="connsiteY480" fmla="*/ 491310 h 569033"/>
              <a:gd name="connsiteX481" fmla="*/ 2286 w 439393"/>
              <a:gd name="connsiteY481" fmla="*/ 488542 h 569033"/>
              <a:gd name="connsiteX482" fmla="*/ 1384 w 439393"/>
              <a:gd name="connsiteY482" fmla="*/ 488602 h 569033"/>
              <a:gd name="connsiteX483" fmla="*/ 902 w 439393"/>
              <a:gd name="connsiteY483" fmla="*/ 487459 h 569033"/>
              <a:gd name="connsiteX484" fmla="*/ 2226 w 439393"/>
              <a:gd name="connsiteY484" fmla="*/ 485655 h 569033"/>
              <a:gd name="connsiteX485" fmla="*/ 4512 w 439393"/>
              <a:gd name="connsiteY485" fmla="*/ 477954 h 569033"/>
              <a:gd name="connsiteX486" fmla="*/ 5895 w 439393"/>
              <a:gd name="connsiteY486" fmla="*/ 471999 h 569033"/>
              <a:gd name="connsiteX487" fmla="*/ 5775 w 439393"/>
              <a:gd name="connsiteY487" fmla="*/ 466464 h 569033"/>
              <a:gd name="connsiteX488" fmla="*/ 6136 w 439393"/>
              <a:gd name="connsiteY488" fmla="*/ 465622 h 569033"/>
              <a:gd name="connsiteX489" fmla="*/ 8783 w 439393"/>
              <a:gd name="connsiteY489" fmla="*/ 462494 h 569033"/>
              <a:gd name="connsiteX490" fmla="*/ 9505 w 439393"/>
              <a:gd name="connsiteY490" fmla="*/ 459185 h 569033"/>
              <a:gd name="connsiteX491" fmla="*/ 10407 w 439393"/>
              <a:gd name="connsiteY491" fmla="*/ 457260 h 569033"/>
              <a:gd name="connsiteX492" fmla="*/ 10407 w 439393"/>
              <a:gd name="connsiteY492" fmla="*/ 455997 h 569033"/>
              <a:gd name="connsiteX493" fmla="*/ 12693 w 439393"/>
              <a:gd name="connsiteY493" fmla="*/ 453169 h 569033"/>
              <a:gd name="connsiteX494" fmla="*/ 15461 w 439393"/>
              <a:gd name="connsiteY494" fmla="*/ 449019 h 569033"/>
              <a:gd name="connsiteX495" fmla="*/ 18468 w 439393"/>
              <a:gd name="connsiteY495" fmla="*/ 442702 h 569033"/>
              <a:gd name="connsiteX496" fmla="*/ 17987 w 439393"/>
              <a:gd name="connsiteY496" fmla="*/ 439092 h 569033"/>
              <a:gd name="connsiteX497" fmla="*/ 16904 w 439393"/>
              <a:gd name="connsiteY497" fmla="*/ 438310 h 569033"/>
              <a:gd name="connsiteX498" fmla="*/ 18047 w 439393"/>
              <a:gd name="connsiteY498" fmla="*/ 438070 h 569033"/>
              <a:gd name="connsiteX499" fmla="*/ 19251 w 439393"/>
              <a:gd name="connsiteY499" fmla="*/ 434340 h 569033"/>
              <a:gd name="connsiteX500" fmla="*/ 19431 w 439393"/>
              <a:gd name="connsiteY500" fmla="*/ 432535 h 569033"/>
              <a:gd name="connsiteX501" fmla="*/ 18649 w 439393"/>
              <a:gd name="connsiteY501" fmla="*/ 428685 h 569033"/>
              <a:gd name="connsiteX502" fmla="*/ 19251 w 439393"/>
              <a:gd name="connsiteY502" fmla="*/ 428204 h 569033"/>
              <a:gd name="connsiteX503" fmla="*/ 19190 w 439393"/>
              <a:gd name="connsiteY503" fmla="*/ 426399 h 569033"/>
              <a:gd name="connsiteX504" fmla="*/ 16844 w 439393"/>
              <a:gd name="connsiteY504" fmla="*/ 423512 h 569033"/>
              <a:gd name="connsiteX505" fmla="*/ 15039 w 439393"/>
              <a:gd name="connsiteY505" fmla="*/ 421887 h 569033"/>
              <a:gd name="connsiteX506" fmla="*/ 15942 w 439393"/>
              <a:gd name="connsiteY506" fmla="*/ 420383 h 569033"/>
              <a:gd name="connsiteX507" fmla="*/ 15039 w 439393"/>
              <a:gd name="connsiteY507" fmla="*/ 416774 h 569033"/>
              <a:gd name="connsiteX508" fmla="*/ 15340 w 439393"/>
              <a:gd name="connsiteY508" fmla="*/ 415751 h 569033"/>
              <a:gd name="connsiteX509" fmla="*/ 14558 w 439393"/>
              <a:gd name="connsiteY509" fmla="*/ 410578 h 569033"/>
              <a:gd name="connsiteX510" fmla="*/ 12633 w 439393"/>
              <a:gd name="connsiteY510" fmla="*/ 408352 h 569033"/>
              <a:gd name="connsiteX511" fmla="*/ 10949 w 439393"/>
              <a:gd name="connsiteY511" fmla="*/ 408352 h 569033"/>
              <a:gd name="connsiteX512" fmla="*/ 9264 w 439393"/>
              <a:gd name="connsiteY512" fmla="*/ 409194 h 569033"/>
              <a:gd name="connsiteX513" fmla="*/ 9866 w 439393"/>
              <a:gd name="connsiteY513" fmla="*/ 406788 h 569033"/>
              <a:gd name="connsiteX514" fmla="*/ 10468 w 439393"/>
              <a:gd name="connsiteY514" fmla="*/ 398365 h 569033"/>
              <a:gd name="connsiteX515" fmla="*/ 10167 w 439393"/>
              <a:gd name="connsiteY515" fmla="*/ 393493 h 569033"/>
              <a:gd name="connsiteX516" fmla="*/ 9505 w 439393"/>
              <a:gd name="connsiteY516" fmla="*/ 391508 h 569033"/>
              <a:gd name="connsiteX517" fmla="*/ 7941 w 439393"/>
              <a:gd name="connsiteY517" fmla="*/ 388921 h 569033"/>
              <a:gd name="connsiteX518" fmla="*/ 9144 w 439393"/>
              <a:gd name="connsiteY518" fmla="*/ 387958 h 569033"/>
              <a:gd name="connsiteX519" fmla="*/ 12272 w 439393"/>
              <a:gd name="connsiteY519" fmla="*/ 384529 h 569033"/>
              <a:gd name="connsiteX520" fmla="*/ 13114 w 439393"/>
              <a:gd name="connsiteY520" fmla="*/ 382183 h 569033"/>
              <a:gd name="connsiteX521" fmla="*/ 14618 w 439393"/>
              <a:gd name="connsiteY521" fmla="*/ 381642 h 569033"/>
              <a:gd name="connsiteX522" fmla="*/ 19732 w 439393"/>
              <a:gd name="connsiteY522" fmla="*/ 375626 h 569033"/>
              <a:gd name="connsiteX523" fmla="*/ 23943 w 439393"/>
              <a:gd name="connsiteY523" fmla="*/ 369971 h 569033"/>
              <a:gd name="connsiteX524" fmla="*/ 28274 w 439393"/>
              <a:gd name="connsiteY524" fmla="*/ 363354 h 569033"/>
              <a:gd name="connsiteX525" fmla="*/ 32245 w 439393"/>
              <a:gd name="connsiteY525" fmla="*/ 356315 h 569033"/>
              <a:gd name="connsiteX526" fmla="*/ 35614 w 439393"/>
              <a:gd name="connsiteY526" fmla="*/ 349457 h 569033"/>
              <a:gd name="connsiteX527" fmla="*/ 36155 w 439393"/>
              <a:gd name="connsiteY527" fmla="*/ 346750 h 569033"/>
              <a:gd name="connsiteX528" fmla="*/ 37358 w 439393"/>
              <a:gd name="connsiteY528" fmla="*/ 344765 h 569033"/>
              <a:gd name="connsiteX529" fmla="*/ 37779 w 439393"/>
              <a:gd name="connsiteY529" fmla="*/ 342058 h 569033"/>
              <a:gd name="connsiteX530" fmla="*/ 37238 w 439393"/>
              <a:gd name="connsiteY530" fmla="*/ 341456 h 569033"/>
              <a:gd name="connsiteX531" fmla="*/ 39764 w 439393"/>
              <a:gd name="connsiteY531" fmla="*/ 339651 h 569033"/>
              <a:gd name="connsiteX532" fmla="*/ 45540 w 439393"/>
              <a:gd name="connsiteY532" fmla="*/ 329665 h 569033"/>
              <a:gd name="connsiteX533" fmla="*/ 47585 w 439393"/>
              <a:gd name="connsiteY533" fmla="*/ 324973 h 569033"/>
              <a:gd name="connsiteX534" fmla="*/ 48186 w 439393"/>
              <a:gd name="connsiteY534" fmla="*/ 322687 h 569033"/>
              <a:gd name="connsiteX535" fmla="*/ 52037 w 439393"/>
              <a:gd name="connsiteY535" fmla="*/ 314566 h 569033"/>
              <a:gd name="connsiteX536" fmla="*/ 51736 w 439393"/>
              <a:gd name="connsiteY536" fmla="*/ 313122 h 569033"/>
              <a:gd name="connsiteX537" fmla="*/ 52097 w 439393"/>
              <a:gd name="connsiteY537" fmla="*/ 310595 h 569033"/>
              <a:gd name="connsiteX538" fmla="*/ 51796 w 439393"/>
              <a:gd name="connsiteY538" fmla="*/ 308189 h 569033"/>
              <a:gd name="connsiteX539" fmla="*/ 50894 w 439393"/>
              <a:gd name="connsiteY539" fmla="*/ 307286 h 569033"/>
              <a:gd name="connsiteX540" fmla="*/ 54383 w 439393"/>
              <a:gd name="connsiteY540" fmla="*/ 303857 h 569033"/>
              <a:gd name="connsiteX541" fmla="*/ 54744 w 439393"/>
              <a:gd name="connsiteY541" fmla="*/ 302895 h 569033"/>
              <a:gd name="connsiteX542" fmla="*/ 56548 w 439393"/>
              <a:gd name="connsiteY542" fmla="*/ 302293 h 569033"/>
              <a:gd name="connsiteX543" fmla="*/ 59316 w 439393"/>
              <a:gd name="connsiteY543" fmla="*/ 302173 h 569033"/>
              <a:gd name="connsiteX544" fmla="*/ 61000 w 439393"/>
              <a:gd name="connsiteY544" fmla="*/ 300970 h 569033"/>
              <a:gd name="connsiteX545" fmla="*/ 63406 w 439393"/>
              <a:gd name="connsiteY545" fmla="*/ 298564 h 569033"/>
              <a:gd name="connsiteX546" fmla="*/ 66474 w 439393"/>
              <a:gd name="connsiteY546" fmla="*/ 295074 h 569033"/>
              <a:gd name="connsiteX547" fmla="*/ 72550 w 439393"/>
              <a:gd name="connsiteY547" fmla="*/ 287134 h 569033"/>
              <a:gd name="connsiteX548" fmla="*/ 79709 w 439393"/>
              <a:gd name="connsiteY548" fmla="*/ 276065 h 569033"/>
              <a:gd name="connsiteX549" fmla="*/ 85665 w 439393"/>
              <a:gd name="connsiteY549" fmla="*/ 265717 h 569033"/>
              <a:gd name="connsiteX550" fmla="*/ 91079 w 439393"/>
              <a:gd name="connsiteY550" fmla="*/ 254287 h 569033"/>
              <a:gd name="connsiteX551" fmla="*/ 94328 w 439393"/>
              <a:gd name="connsiteY551" fmla="*/ 246046 h 569033"/>
              <a:gd name="connsiteX552" fmla="*/ 97335 w 439393"/>
              <a:gd name="connsiteY552" fmla="*/ 240451 h 569033"/>
              <a:gd name="connsiteX553" fmla="*/ 102389 w 439393"/>
              <a:gd name="connsiteY553" fmla="*/ 229743 h 569033"/>
              <a:gd name="connsiteX554" fmla="*/ 105397 w 439393"/>
              <a:gd name="connsiteY554" fmla="*/ 222344 h 569033"/>
              <a:gd name="connsiteX555" fmla="*/ 112616 w 439393"/>
              <a:gd name="connsiteY555" fmla="*/ 204236 h 569033"/>
              <a:gd name="connsiteX556" fmla="*/ 115624 w 439393"/>
              <a:gd name="connsiteY556" fmla="*/ 195694 h 569033"/>
              <a:gd name="connsiteX557" fmla="*/ 118150 w 439393"/>
              <a:gd name="connsiteY557" fmla="*/ 189076 h 569033"/>
              <a:gd name="connsiteX558" fmla="*/ 119534 w 439393"/>
              <a:gd name="connsiteY558" fmla="*/ 183963 h 569033"/>
              <a:gd name="connsiteX559" fmla="*/ 125128 w 439393"/>
              <a:gd name="connsiteY559" fmla="*/ 169224 h 569033"/>
              <a:gd name="connsiteX560" fmla="*/ 125610 w 439393"/>
              <a:gd name="connsiteY560" fmla="*/ 167119 h 569033"/>
              <a:gd name="connsiteX561" fmla="*/ 125429 w 439393"/>
              <a:gd name="connsiteY561" fmla="*/ 166096 h 569033"/>
              <a:gd name="connsiteX562" fmla="*/ 126452 w 439393"/>
              <a:gd name="connsiteY562" fmla="*/ 163990 h 569033"/>
              <a:gd name="connsiteX563" fmla="*/ 125971 w 439393"/>
              <a:gd name="connsiteY563" fmla="*/ 163208 h 569033"/>
              <a:gd name="connsiteX564" fmla="*/ 126993 w 439393"/>
              <a:gd name="connsiteY564" fmla="*/ 162426 h 569033"/>
              <a:gd name="connsiteX565" fmla="*/ 129099 w 439393"/>
              <a:gd name="connsiteY565" fmla="*/ 157193 h 569033"/>
              <a:gd name="connsiteX566" fmla="*/ 130663 w 439393"/>
              <a:gd name="connsiteY566" fmla="*/ 152440 h 569033"/>
              <a:gd name="connsiteX567" fmla="*/ 130843 w 439393"/>
              <a:gd name="connsiteY567" fmla="*/ 150816 h 569033"/>
              <a:gd name="connsiteX568" fmla="*/ 132768 w 439393"/>
              <a:gd name="connsiteY568" fmla="*/ 145763 h 569033"/>
              <a:gd name="connsiteX569" fmla="*/ 132648 w 439393"/>
              <a:gd name="connsiteY569" fmla="*/ 143597 h 569033"/>
              <a:gd name="connsiteX570" fmla="*/ 134453 w 439393"/>
              <a:gd name="connsiteY570" fmla="*/ 140228 h 569033"/>
              <a:gd name="connsiteX571" fmla="*/ 134032 w 439393"/>
              <a:gd name="connsiteY571" fmla="*/ 138243 h 569033"/>
              <a:gd name="connsiteX572" fmla="*/ 134934 w 439393"/>
              <a:gd name="connsiteY572" fmla="*/ 136859 h 569033"/>
              <a:gd name="connsiteX573" fmla="*/ 134573 w 439393"/>
              <a:gd name="connsiteY573" fmla="*/ 136197 h 569033"/>
              <a:gd name="connsiteX574" fmla="*/ 136198 w 439393"/>
              <a:gd name="connsiteY574" fmla="*/ 133190 h 569033"/>
              <a:gd name="connsiteX575" fmla="*/ 136859 w 439393"/>
              <a:gd name="connsiteY575" fmla="*/ 130482 h 569033"/>
              <a:gd name="connsiteX576" fmla="*/ 138664 w 439393"/>
              <a:gd name="connsiteY576" fmla="*/ 128317 h 569033"/>
              <a:gd name="connsiteX577" fmla="*/ 141491 w 439393"/>
              <a:gd name="connsiteY577" fmla="*/ 121399 h 569033"/>
              <a:gd name="connsiteX578" fmla="*/ 145402 w 439393"/>
              <a:gd name="connsiteY578" fmla="*/ 110690 h 569033"/>
              <a:gd name="connsiteX579" fmla="*/ 148650 w 439393"/>
              <a:gd name="connsiteY579" fmla="*/ 97636 h 569033"/>
              <a:gd name="connsiteX580" fmla="*/ 151177 w 439393"/>
              <a:gd name="connsiteY580" fmla="*/ 92342 h 569033"/>
              <a:gd name="connsiteX581" fmla="*/ 155388 w 439393"/>
              <a:gd name="connsiteY581" fmla="*/ 80732 h 569033"/>
              <a:gd name="connsiteX582" fmla="*/ 155689 w 439393"/>
              <a:gd name="connsiteY582" fmla="*/ 77544 h 569033"/>
              <a:gd name="connsiteX583" fmla="*/ 159298 w 439393"/>
              <a:gd name="connsiteY583" fmla="*/ 69422 h 569033"/>
              <a:gd name="connsiteX584" fmla="*/ 159539 w 439393"/>
              <a:gd name="connsiteY584" fmla="*/ 67437 h 569033"/>
              <a:gd name="connsiteX585" fmla="*/ 157734 w 439393"/>
              <a:gd name="connsiteY585" fmla="*/ 66354 h 569033"/>
              <a:gd name="connsiteX586" fmla="*/ 158997 w 439393"/>
              <a:gd name="connsiteY586" fmla="*/ 64670 h 569033"/>
              <a:gd name="connsiteX587" fmla="*/ 161704 w 439393"/>
              <a:gd name="connsiteY587" fmla="*/ 58834 h 569033"/>
              <a:gd name="connsiteX588" fmla="*/ 162787 w 439393"/>
              <a:gd name="connsiteY588" fmla="*/ 55405 h 569033"/>
              <a:gd name="connsiteX589" fmla="*/ 162908 w 439393"/>
              <a:gd name="connsiteY589" fmla="*/ 48969 h 569033"/>
              <a:gd name="connsiteX590" fmla="*/ 162126 w 439393"/>
              <a:gd name="connsiteY590" fmla="*/ 48126 h 569033"/>
              <a:gd name="connsiteX591" fmla="*/ 163630 w 439393"/>
              <a:gd name="connsiteY591" fmla="*/ 43314 h 569033"/>
              <a:gd name="connsiteX592" fmla="*/ 165254 w 439393"/>
              <a:gd name="connsiteY592" fmla="*/ 42351 h 569033"/>
              <a:gd name="connsiteX593" fmla="*/ 165133 w 439393"/>
              <a:gd name="connsiteY593" fmla="*/ 40546 h 569033"/>
              <a:gd name="connsiteX594" fmla="*/ 166096 w 439393"/>
              <a:gd name="connsiteY594" fmla="*/ 37659 h 569033"/>
              <a:gd name="connsiteX595" fmla="*/ 168021 w 439393"/>
              <a:gd name="connsiteY595" fmla="*/ 36456 h 569033"/>
              <a:gd name="connsiteX596" fmla="*/ 169344 w 439393"/>
              <a:gd name="connsiteY596" fmla="*/ 34651 h 569033"/>
              <a:gd name="connsiteX597" fmla="*/ 173736 w 439393"/>
              <a:gd name="connsiteY597" fmla="*/ 25748 h 569033"/>
              <a:gd name="connsiteX598" fmla="*/ 175962 w 439393"/>
              <a:gd name="connsiteY598" fmla="*/ 20935 h 569033"/>
              <a:gd name="connsiteX599" fmla="*/ 177165 w 439393"/>
              <a:gd name="connsiteY599" fmla="*/ 16964 h 569033"/>
              <a:gd name="connsiteX600" fmla="*/ 179752 w 439393"/>
              <a:gd name="connsiteY600" fmla="*/ 11249 h 569033"/>
              <a:gd name="connsiteX601" fmla="*/ 182098 w 439393"/>
              <a:gd name="connsiteY601" fmla="*/ 5113 h 569033"/>
              <a:gd name="connsiteX602" fmla="*/ 182519 w 439393"/>
              <a:gd name="connsiteY602" fmla="*/ 2105 h 569033"/>
              <a:gd name="connsiteX603" fmla="*/ 183361 w 439393"/>
              <a:gd name="connsiteY603" fmla="*/ 1263 h 569033"/>
              <a:gd name="connsiteX604" fmla="*/ 183421 w 439393"/>
              <a:gd name="connsiteY604" fmla="*/ 60 h 56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</a:cxnLst>
            <a:rect l="l" t="t" r="r" b="b"/>
            <a:pathLst>
              <a:path w="439393" h="569033">
                <a:moveTo>
                  <a:pt x="183421" y="0"/>
                </a:moveTo>
                <a:lnTo>
                  <a:pt x="194430" y="2587"/>
                </a:lnTo>
                <a:lnTo>
                  <a:pt x="220298" y="9324"/>
                </a:lnTo>
                <a:lnTo>
                  <a:pt x="218133" y="17386"/>
                </a:lnTo>
                <a:lnTo>
                  <a:pt x="218373" y="17386"/>
                </a:lnTo>
                <a:lnTo>
                  <a:pt x="214162" y="33748"/>
                </a:lnTo>
                <a:lnTo>
                  <a:pt x="213561" y="36275"/>
                </a:lnTo>
                <a:lnTo>
                  <a:pt x="208928" y="54864"/>
                </a:lnTo>
                <a:lnTo>
                  <a:pt x="206402" y="65512"/>
                </a:lnTo>
                <a:lnTo>
                  <a:pt x="209109" y="66294"/>
                </a:lnTo>
                <a:lnTo>
                  <a:pt x="208267" y="69482"/>
                </a:lnTo>
                <a:lnTo>
                  <a:pt x="221622" y="72851"/>
                </a:lnTo>
                <a:lnTo>
                  <a:pt x="224329" y="73874"/>
                </a:lnTo>
                <a:lnTo>
                  <a:pt x="229502" y="74716"/>
                </a:lnTo>
                <a:lnTo>
                  <a:pt x="234014" y="75919"/>
                </a:lnTo>
                <a:lnTo>
                  <a:pt x="250137" y="79890"/>
                </a:lnTo>
                <a:lnTo>
                  <a:pt x="261567" y="82777"/>
                </a:lnTo>
                <a:lnTo>
                  <a:pt x="266139" y="83860"/>
                </a:lnTo>
                <a:lnTo>
                  <a:pt x="280757" y="87409"/>
                </a:lnTo>
                <a:lnTo>
                  <a:pt x="280757" y="89154"/>
                </a:lnTo>
                <a:lnTo>
                  <a:pt x="283163" y="93606"/>
                </a:lnTo>
                <a:lnTo>
                  <a:pt x="283043" y="96493"/>
                </a:lnTo>
                <a:lnTo>
                  <a:pt x="283644" y="97035"/>
                </a:lnTo>
                <a:lnTo>
                  <a:pt x="286171" y="97335"/>
                </a:lnTo>
                <a:lnTo>
                  <a:pt x="286773" y="99621"/>
                </a:lnTo>
                <a:lnTo>
                  <a:pt x="287795" y="101366"/>
                </a:lnTo>
                <a:lnTo>
                  <a:pt x="286773" y="103171"/>
                </a:lnTo>
                <a:lnTo>
                  <a:pt x="282862" y="103772"/>
                </a:lnTo>
                <a:lnTo>
                  <a:pt x="281058" y="102990"/>
                </a:lnTo>
                <a:lnTo>
                  <a:pt x="279133" y="103111"/>
                </a:lnTo>
                <a:lnTo>
                  <a:pt x="275102" y="102088"/>
                </a:lnTo>
                <a:lnTo>
                  <a:pt x="273959" y="102449"/>
                </a:lnTo>
                <a:lnTo>
                  <a:pt x="273358" y="105036"/>
                </a:lnTo>
                <a:lnTo>
                  <a:pt x="272335" y="104855"/>
                </a:lnTo>
                <a:lnTo>
                  <a:pt x="271493" y="106419"/>
                </a:lnTo>
                <a:lnTo>
                  <a:pt x="269688" y="107261"/>
                </a:lnTo>
                <a:lnTo>
                  <a:pt x="268966" y="108525"/>
                </a:lnTo>
                <a:lnTo>
                  <a:pt x="270650" y="109728"/>
                </a:lnTo>
                <a:lnTo>
                  <a:pt x="269868" y="111773"/>
                </a:lnTo>
                <a:lnTo>
                  <a:pt x="270289" y="112014"/>
                </a:lnTo>
                <a:lnTo>
                  <a:pt x="269507" y="114541"/>
                </a:lnTo>
                <a:lnTo>
                  <a:pt x="266740" y="114541"/>
                </a:lnTo>
                <a:lnTo>
                  <a:pt x="265417" y="120135"/>
                </a:lnTo>
                <a:lnTo>
                  <a:pt x="264514" y="119895"/>
                </a:lnTo>
                <a:lnTo>
                  <a:pt x="264996" y="121399"/>
                </a:lnTo>
                <a:lnTo>
                  <a:pt x="263492" y="122722"/>
                </a:lnTo>
                <a:lnTo>
                  <a:pt x="263071" y="125429"/>
                </a:lnTo>
                <a:lnTo>
                  <a:pt x="261867" y="128076"/>
                </a:lnTo>
                <a:lnTo>
                  <a:pt x="260845" y="128618"/>
                </a:lnTo>
                <a:lnTo>
                  <a:pt x="261506" y="129761"/>
                </a:lnTo>
                <a:lnTo>
                  <a:pt x="260724" y="131806"/>
                </a:lnTo>
                <a:lnTo>
                  <a:pt x="260604" y="135235"/>
                </a:lnTo>
                <a:lnTo>
                  <a:pt x="261206" y="136739"/>
                </a:lnTo>
                <a:lnTo>
                  <a:pt x="260243" y="138122"/>
                </a:lnTo>
                <a:lnTo>
                  <a:pt x="258619" y="138062"/>
                </a:lnTo>
                <a:lnTo>
                  <a:pt x="257837" y="139205"/>
                </a:lnTo>
                <a:lnTo>
                  <a:pt x="257957" y="141612"/>
                </a:lnTo>
                <a:lnTo>
                  <a:pt x="256213" y="141431"/>
                </a:lnTo>
                <a:lnTo>
                  <a:pt x="256453" y="145402"/>
                </a:lnTo>
                <a:lnTo>
                  <a:pt x="254829" y="146424"/>
                </a:lnTo>
                <a:lnTo>
                  <a:pt x="253265" y="146364"/>
                </a:lnTo>
                <a:lnTo>
                  <a:pt x="253566" y="148289"/>
                </a:lnTo>
                <a:lnTo>
                  <a:pt x="255069" y="149492"/>
                </a:lnTo>
                <a:lnTo>
                  <a:pt x="255491" y="151718"/>
                </a:lnTo>
                <a:lnTo>
                  <a:pt x="253325" y="151838"/>
                </a:lnTo>
                <a:lnTo>
                  <a:pt x="253686" y="154124"/>
                </a:lnTo>
                <a:lnTo>
                  <a:pt x="251701" y="155027"/>
                </a:lnTo>
                <a:lnTo>
                  <a:pt x="250919" y="156230"/>
                </a:lnTo>
                <a:lnTo>
                  <a:pt x="251881" y="156832"/>
                </a:lnTo>
                <a:lnTo>
                  <a:pt x="253385" y="156771"/>
                </a:lnTo>
                <a:lnTo>
                  <a:pt x="254287" y="158215"/>
                </a:lnTo>
                <a:lnTo>
                  <a:pt x="253746" y="160742"/>
                </a:lnTo>
                <a:lnTo>
                  <a:pt x="256213" y="161945"/>
                </a:lnTo>
                <a:lnTo>
                  <a:pt x="256634" y="164472"/>
                </a:lnTo>
                <a:lnTo>
                  <a:pt x="256032" y="165976"/>
                </a:lnTo>
                <a:lnTo>
                  <a:pt x="257235" y="166998"/>
                </a:lnTo>
                <a:lnTo>
                  <a:pt x="257356" y="170247"/>
                </a:lnTo>
                <a:lnTo>
                  <a:pt x="256092" y="173255"/>
                </a:lnTo>
                <a:lnTo>
                  <a:pt x="256995" y="174157"/>
                </a:lnTo>
                <a:lnTo>
                  <a:pt x="257416" y="176623"/>
                </a:lnTo>
                <a:lnTo>
                  <a:pt x="258679" y="178549"/>
                </a:lnTo>
                <a:lnTo>
                  <a:pt x="257055" y="180534"/>
                </a:lnTo>
                <a:lnTo>
                  <a:pt x="255551" y="183000"/>
                </a:lnTo>
                <a:lnTo>
                  <a:pt x="264574" y="185106"/>
                </a:lnTo>
                <a:lnTo>
                  <a:pt x="289720" y="191001"/>
                </a:lnTo>
                <a:lnTo>
                  <a:pt x="292608" y="180233"/>
                </a:lnTo>
                <a:lnTo>
                  <a:pt x="297601" y="181436"/>
                </a:lnTo>
                <a:lnTo>
                  <a:pt x="298925" y="176263"/>
                </a:lnTo>
                <a:lnTo>
                  <a:pt x="303256" y="178308"/>
                </a:lnTo>
                <a:lnTo>
                  <a:pt x="303858" y="180053"/>
                </a:lnTo>
                <a:lnTo>
                  <a:pt x="305061" y="179992"/>
                </a:lnTo>
                <a:lnTo>
                  <a:pt x="306444" y="178609"/>
                </a:lnTo>
                <a:lnTo>
                  <a:pt x="308971" y="179090"/>
                </a:lnTo>
                <a:lnTo>
                  <a:pt x="310355" y="179752"/>
                </a:lnTo>
                <a:lnTo>
                  <a:pt x="312520" y="178849"/>
                </a:lnTo>
                <a:lnTo>
                  <a:pt x="313844" y="180293"/>
                </a:lnTo>
                <a:lnTo>
                  <a:pt x="316671" y="180293"/>
                </a:lnTo>
                <a:lnTo>
                  <a:pt x="317152" y="181436"/>
                </a:lnTo>
                <a:lnTo>
                  <a:pt x="319619" y="183000"/>
                </a:lnTo>
                <a:lnTo>
                  <a:pt x="320341" y="182820"/>
                </a:lnTo>
                <a:lnTo>
                  <a:pt x="321544" y="184264"/>
                </a:lnTo>
                <a:lnTo>
                  <a:pt x="323168" y="184745"/>
                </a:lnTo>
                <a:lnTo>
                  <a:pt x="323950" y="185888"/>
                </a:lnTo>
                <a:lnTo>
                  <a:pt x="325514" y="185768"/>
                </a:lnTo>
                <a:lnTo>
                  <a:pt x="326718" y="186850"/>
                </a:lnTo>
                <a:lnTo>
                  <a:pt x="326357" y="189377"/>
                </a:lnTo>
                <a:lnTo>
                  <a:pt x="326958" y="190340"/>
                </a:lnTo>
                <a:lnTo>
                  <a:pt x="329244" y="190821"/>
                </a:lnTo>
                <a:lnTo>
                  <a:pt x="331410" y="192445"/>
                </a:lnTo>
                <a:lnTo>
                  <a:pt x="332793" y="192746"/>
                </a:lnTo>
                <a:lnTo>
                  <a:pt x="334779" y="195152"/>
                </a:lnTo>
                <a:lnTo>
                  <a:pt x="334297" y="196235"/>
                </a:lnTo>
                <a:lnTo>
                  <a:pt x="337847" y="196235"/>
                </a:lnTo>
                <a:lnTo>
                  <a:pt x="338208" y="195694"/>
                </a:lnTo>
                <a:lnTo>
                  <a:pt x="340193" y="196536"/>
                </a:lnTo>
                <a:lnTo>
                  <a:pt x="340794" y="197980"/>
                </a:lnTo>
                <a:lnTo>
                  <a:pt x="342840" y="197498"/>
                </a:lnTo>
                <a:lnTo>
                  <a:pt x="343682" y="199664"/>
                </a:lnTo>
                <a:lnTo>
                  <a:pt x="346750" y="200867"/>
                </a:lnTo>
                <a:lnTo>
                  <a:pt x="348735" y="200627"/>
                </a:lnTo>
                <a:lnTo>
                  <a:pt x="350781" y="202191"/>
                </a:lnTo>
                <a:lnTo>
                  <a:pt x="352766" y="201890"/>
                </a:lnTo>
                <a:lnTo>
                  <a:pt x="356676" y="202973"/>
                </a:lnTo>
                <a:lnTo>
                  <a:pt x="356496" y="203574"/>
                </a:lnTo>
                <a:lnTo>
                  <a:pt x="359263" y="204176"/>
                </a:lnTo>
                <a:lnTo>
                  <a:pt x="358962" y="205379"/>
                </a:lnTo>
                <a:lnTo>
                  <a:pt x="361188" y="206101"/>
                </a:lnTo>
                <a:lnTo>
                  <a:pt x="362572" y="205680"/>
                </a:lnTo>
                <a:lnTo>
                  <a:pt x="363594" y="204477"/>
                </a:lnTo>
                <a:lnTo>
                  <a:pt x="365158" y="204717"/>
                </a:lnTo>
                <a:lnTo>
                  <a:pt x="367384" y="203334"/>
                </a:lnTo>
                <a:lnTo>
                  <a:pt x="367866" y="202130"/>
                </a:lnTo>
                <a:lnTo>
                  <a:pt x="367264" y="200927"/>
                </a:lnTo>
                <a:lnTo>
                  <a:pt x="368287" y="199363"/>
                </a:lnTo>
                <a:lnTo>
                  <a:pt x="376528" y="201288"/>
                </a:lnTo>
                <a:lnTo>
                  <a:pt x="376649" y="201108"/>
                </a:lnTo>
                <a:lnTo>
                  <a:pt x="407871" y="208327"/>
                </a:lnTo>
                <a:lnTo>
                  <a:pt x="407931" y="207725"/>
                </a:lnTo>
                <a:lnTo>
                  <a:pt x="423572" y="211094"/>
                </a:lnTo>
                <a:lnTo>
                  <a:pt x="438130" y="214343"/>
                </a:lnTo>
                <a:lnTo>
                  <a:pt x="439092" y="216268"/>
                </a:lnTo>
                <a:lnTo>
                  <a:pt x="438792" y="218915"/>
                </a:lnTo>
                <a:lnTo>
                  <a:pt x="439393" y="222163"/>
                </a:lnTo>
                <a:lnTo>
                  <a:pt x="438371" y="222644"/>
                </a:lnTo>
                <a:lnTo>
                  <a:pt x="437889" y="226675"/>
                </a:lnTo>
                <a:lnTo>
                  <a:pt x="438491" y="228600"/>
                </a:lnTo>
                <a:lnTo>
                  <a:pt x="437288" y="230164"/>
                </a:lnTo>
                <a:lnTo>
                  <a:pt x="438010" y="231969"/>
                </a:lnTo>
                <a:lnTo>
                  <a:pt x="436385" y="233052"/>
                </a:lnTo>
                <a:lnTo>
                  <a:pt x="435543" y="235217"/>
                </a:lnTo>
                <a:lnTo>
                  <a:pt x="436746" y="237022"/>
                </a:lnTo>
                <a:lnTo>
                  <a:pt x="436265" y="240030"/>
                </a:lnTo>
                <a:lnTo>
                  <a:pt x="436385" y="241714"/>
                </a:lnTo>
                <a:lnTo>
                  <a:pt x="434761" y="246166"/>
                </a:lnTo>
                <a:lnTo>
                  <a:pt x="433377" y="247971"/>
                </a:lnTo>
                <a:lnTo>
                  <a:pt x="431813" y="248572"/>
                </a:lnTo>
                <a:lnTo>
                  <a:pt x="429166" y="252362"/>
                </a:lnTo>
                <a:lnTo>
                  <a:pt x="426880" y="252001"/>
                </a:lnTo>
                <a:lnTo>
                  <a:pt x="424173" y="254227"/>
                </a:lnTo>
                <a:lnTo>
                  <a:pt x="424775" y="255912"/>
                </a:lnTo>
                <a:lnTo>
                  <a:pt x="424775" y="259341"/>
                </a:lnTo>
                <a:lnTo>
                  <a:pt x="423211" y="262348"/>
                </a:lnTo>
                <a:lnTo>
                  <a:pt x="420323" y="265236"/>
                </a:lnTo>
                <a:lnTo>
                  <a:pt x="421346" y="266379"/>
                </a:lnTo>
                <a:lnTo>
                  <a:pt x="418278" y="266921"/>
                </a:lnTo>
                <a:lnTo>
                  <a:pt x="416473" y="272154"/>
                </a:lnTo>
                <a:lnTo>
                  <a:pt x="415811" y="272756"/>
                </a:lnTo>
                <a:lnTo>
                  <a:pt x="415330" y="274801"/>
                </a:lnTo>
                <a:lnTo>
                  <a:pt x="414247" y="276486"/>
                </a:lnTo>
                <a:lnTo>
                  <a:pt x="413164" y="276907"/>
                </a:lnTo>
                <a:lnTo>
                  <a:pt x="411360" y="276426"/>
                </a:lnTo>
                <a:lnTo>
                  <a:pt x="410337" y="274621"/>
                </a:lnTo>
                <a:lnTo>
                  <a:pt x="406487" y="275162"/>
                </a:lnTo>
                <a:lnTo>
                  <a:pt x="404682" y="276365"/>
                </a:lnTo>
                <a:lnTo>
                  <a:pt x="405585" y="276907"/>
                </a:lnTo>
                <a:lnTo>
                  <a:pt x="405224" y="277869"/>
                </a:lnTo>
                <a:lnTo>
                  <a:pt x="401975" y="280095"/>
                </a:lnTo>
                <a:lnTo>
                  <a:pt x="401975" y="281058"/>
                </a:lnTo>
                <a:lnTo>
                  <a:pt x="398065" y="283284"/>
                </a:lnTo>
                <a:lnTo>
                  <a:pt x="397584" y="286051"/>
                </a:lnTo>
                <a:lnTo>
                  <a:pt x="396561" y="288517"/>
                </a:lnTo>
                <a:lnTo>
                  <a:pt x="397162" y="288517"/>
                </a:lnTo>
                <a:lnTo>
                  <a:pt x="396140" y="291645"/>
                </a:lnTo>
                <a:lnTo>
                  <a:pt x="397463" y="292728"/>
                </a:lnTo>
                <a:lnTo>
                  <a:pt x="396621" y="293992"/>
                </a:lnTo>
                <a:lnTo>
                  <a:pt x="396200" y="296578"/>
                </a:lnTo>
                <a:lnTo>
                  <a:pt x="396801" y="297902"/>
                </a:lnTo>
                <a:lnTo>
                  <a:pt x="395478" y="298804"/>
                </a:lnTo>
                <a:lnTo>
                  <a:pt x="395177" y="300188"/>
                </a:lnTo>
                <a:lnTo>
                  <a:pt x="395899" y="301090"/>
                </a:lnTo>
                <a:lnTo>
                  <a:pt x="392470" y="304279"/>
                </a:lnTo>
                <a:lnTo>
                  <a:pt x="392891" y="306865"/>
                </a:lnTo>
                <a:lnTo>
                  <a:pt x="392109" y="307948"/>
                </a:lnTo>
                <a:lnTo>
                  <a:pt x="392470" y="309633"/>
                </a:lnTo>
                <a:lnTo>
                  <a:pt x="391989" y="311437"/>
                </a:lnTo>
                <a:lnTo>
                  <a:pt x="392590" y="311919"/>
                </a:lnTo>
                <a:lnTo>
                  <a:pt x="391327" y="314144"/>
                </a:lnTo>
                <a:lnTo>
                  <a:pt x="390545" y="314686"/>
                </a:lnTo>
                <a:lnTo>
                  <a:pt x="389522" y="317333"/>
                </a:lnTo>
                <a:lnTo>
                  <a:pt x="388319" y="319198"/>
                </a:lnTo>
                <a:lnTo>
                  <a:pt x="388018" y="321002"/>
                </a:lnTo>
                <a:lnTo>
                  <a:pt x="388139" y="323529"/>
                </a:lnTo>
                <a:lnTo>
                  <a:pt x="389342" y="326116"/>
                </a:lnTo>
                <a:lnTo>
                  <a:pt x="388139" y="326116"/>
                </a:lnTo>
                <a:lnTo>
                  <a:pt x="385011" y="325514"/>
                </a:lnTo>
                <a:lnTo>
                  <a:pt x="384409" y="327199"/>
                </a:lnTo>
                <a:lnTo>
                  <a:pt x="382905" y="328221"/>
                </a:lnTo>
                <a:lnTo>
                  <a:pt x="378874" y="328823"/>
                </a:lnTo>
                <a:lnTo>
                  <a:pt x="374904" y="330628"/>
                </a:lnTo>
                <a:lnTo>
                  <a:pt x="373821" y="330387"/>
                </a:lnTo>
                <a:lnTo>
                  <a:pt x="373581" y="331891"/>
                </a:lnTo>
                <a:lnTo>
                  <a:pt x="371956" y="331951"/>
                </a:lnTo>
                <a:lnTo>
                  <a:pt x="370633" y="331350"/>
                </a:lnTo>
                <a:lnTo>
                  <a:pt x="369069" y="331891"/>
                </a:lnTo>
                <a:lnTo>
                  <a:pt x="366783" y="333696"/>
                </a:lnTo>
                <a:lnTo>
                  <a:pt x="364617" y="334237"/>
                </a:lnTo>
                <a:lnTo>
                  <a:pt x="363474" y="336463"/>
                </a:lnTo>
                <a:lnTo>
                  <a:pt x="362271" y="337666"/>
                </a:lnTo>
                <a:lnTo>
                  <a:pt x="362271" y="339110"/>
                </a:lnTo>
                <a:lnTo>
                  <a:pt x="360647" y="340434"/>
                </a:lnTo>
                <a:lnTo>
                  <a:pt x="360947" y="341937"/>
                </a:lnTo>
                <a:lnTo>
                  <a:pt x="362451" y="342840"/>
                </a:lnTo>
                <a:lnTo>
                  <a:pt x="362451" y="345547"/>
                </a:lnTo>
                <a:lnTo>
                  <a:pt x="361489" y="346570"/>
                </a:lnTo>
                <a:lnTo>
                  <a:pt x="361609" y="347713"/>
                </a:lnTo>
                <a:lnTo>
                  <a:pt x="360286" y="350660"/>
                </a:lnTo>
                <a:lnTo>
                  <a:pt x="359624" y="350720"/>
                </a:lnTo>
                <a:lnTo>
                  <a:pt x="359323" y="352946"/>
                </a:lnTo>
                <a:lnTo>
                  <a:pt x="358421" y="352766"/>
                </a:lnTo>
                <a:lnTo>
                  <a:pt x="357097" y="353849"/>
                </a:lnTo>
                <a:lnTo>
                  <a:pt x="357639" y="354932"/>
                </a:lnTo>
                <a:lnTo>
                  <a:pt x="358782" y="354932"/>
                </a:lnTo>
                <a:lnTo>
                  <a:pt x="359564" y="355894"/>
                </a:lnTo>
                <a:lnTo>
                  <a:pt x="341035" y="351683"/>
                </a:lnTo>
                <a:lnTo>
                  <a:pt x="341155" y="351382"/>
                </a:lnTo>
                <a:lnTo>
                  <a:pt x="309392" y="343983"/>
                </a:lnTo>
                <a:lnTo>
                  <a:pt x="309272" y="344223"/>
                </a:lnTo>
                <a:lnTo>
                  <a:pt x="294052" y="340734"/>
                </a:lnTo>
                <a:lnTo>
                  <a:pt x="293992" y="340975"/>
                </a:lnTo>
                <a:lnTo>
                  <a:pt x="278110" y="337426"/>
                </a:lnTo>
                <a:lnTo>
                  <a:pt x="281539" y="322567"/>
                </a:lnTo>
                <a:lnTo>
                  <a:pt x="271673" y="320341"/>
                </a:lnTo>
                <a:lnTo>
                  <a:pt x="261446" y="317814"/>
                </a:lnTo>
                <a:lnTo>
                  <a:pt x="260965" y="319920"/>
                </a:lnTo>
                <a:lnTo>
                  <a:pt x="258679" y="319318"/>
                </a:lnTo>
                <a:lnTo>
                  <a:pt x="258017" y="321965"/>
                </a:lnTo>
                <a:lnTo>
                  <a:pt x="256393" y="321664"/>
                </a:lnTo>
                <a:lnTo>
                  <a:pt x="255731" y="324431"/>
                </a:lnTo>
                <a:lnTo>
                  <a:pt x="254227" y="324071"/>
                </a:lnTo>
                <a:lnTo>
                  <a:pt x="253265" y="328703"/>
                </a:lnTo>
                <a:lnTo>
                  <a:pt x="252603" y="329605"/>
                </a:lnTo>
                <a:lnTo>
                  <a:pt x="250678" y="329605"/>
                </a:lnTo>
                <a:lnTo>
                  <a:pt x="250197" y="331771"/>
                </a:lnTo>
                <a:lnTo>
                  <a:pt x="247610" y="330929"/>
                </a:lnTo>
                <a:lnTo>
                  <a:pt x="246768" y="333936"/>
                </a:lnTo>
                <a:lnTo>
                  <a:pt x="244361" y="333395"/>
                </a:lnTo>
                <a:lnTo>
                  <a:pt x="243098" y="338809"/>
                </a:lnTo>
                <a:lnTo>
                  <a:pt x="240632" y="338208"/>
                </a:lnTo>
                <a:lnTo>
                  <a:pt x="239549" y="338388"/>
                </a:lnTo>
                <a:lnTo>
                  <a:pt x="238526" y="340193"/>
                </a:lnTo>
                <a:lnTo>
                  <a:pt x="241173" y="344223"/>
                </a:lnTo>
                <a:lnTo>
                  <a:pt x="239910" y="347412"/>
                </a:lnTo>
                <a:lnTo>
                  <a:pt x="237142" y="347953"/>
                </a:lnTo>
                <a:lnTo>
                  <a:pt x="238466" y="348314"/>
                </a:lnTo>
                <a:lnTo>
                  <a:pt x="238887" y="350299"/>
                </a:lnTo>
                <a:lnTo>
                  <a:pt x="242677" y="353247"/>
                </a:lnTo>
                <a:lnTo>
                  <a:pt x="242677" y="354150"/>
                </a:lnTo>
                <a:lnTo>
                  <a:pt x="244903" y="356616"/>
                </a:lnTo>
                <a:lnTo>
                  <a:pt x="244181" y="357639"/>
                </a:lnTo>
                <a:lnTo>
                  <a:pt x="242015" y="358361"/>
                </a:lnTo>
                <a:lnTo>
                  <a:pt x="242436" y="358721"/>
                </a:lnTo>
                <a:lnTo>
                  <a:pt x="238827" y="360887"/>
                </a:lnTo>
                <a:lnTo>
                  <a:pt x="236661" y="360466"/>
                </a:lnTo>
                <a:lnTo>
                  <a:pt x="234014" y="361188"/>
                </a:lnTo>
                <a:lnTo>
                  <a:pt x="231668" y="360045"/>
                </a:lnTo>
                <a:lnTo>
                  <a:pt x="228961" y="358120"/>
                </a:lnTo>
                <a:lnTo>
                  <a:pt x="228059" y="358240"/>
                </a:lnTo>
                <a:lnTo>
                  <a:pt x="226374" y="357578"/>
                </a:lnTo>
                <a:lnTo>
                  <a:pt x="226134" y="358541"/>
                </a:lnTo>
                <a:lnTo>
                  <a:pt x="216929" y="363233"/>
                </a:lnTo>
                <a:lnTo>
                  <a:pt x="215847" y="365038"/>
                </a:lnTo>
                <a:lnTo>
                  <a:pt x="210613" y="366542"/>
                </a:lnTo>
                <a:lnTo>
                  <a:pt x="206642" y="365640"/>
                </a:lnTo>
                <a:lnTo>
                  <a:pt x="205620" y="364918"/>
                </a:lnTo>
                <a:lnTo>
                  <a:pt x="202913" y="364557"/>
                </a:lnTo>
                <a:lnTo>
                  <a:pt x="201890" y="365158"/>
                </a:lnTo>
                <a:lnTo>
                  <a:pt x="200687" y="364136"/>
                </a:lnTo>
                <a:lnTo>
                  <a:pt x="195513" y="362632"/>
                </a:lnTo>
                <a:lnTo>
                  <a:pt x="192445" y="362271"/>
                </a:lnTo>
                <a:lnTo>
                  <a:pt x="188054" y="362511"/>
                </a:lnTo>
                <a:lnTo>
                  <a:pt x="183602" y="364918"/>
                </a:lnTo>
                <a:lnTo>
                  <a:pt x="183843" y="366301"/>
                </a:lnTo>
                <a:lnTo>
                  <a:pt x="182820" y="367324"/>
                </a:lnTo>
                <a:lnTo>
                  <a:pt x="183000" y="368828"/>
                </a:lnTo>
                <a:lnTo>
                  <a:pt x="182459" y="371595"/>
                </a:lnTo>
                <a:lnTo>
                  <a:pt x="182098" y="371535"/>
                </a:lnTo>
                <a:lnTo>
                  <a:pt x="181316" y="375566"/>
                </a:lnTo>
                <a:lnTo>
                  <a:pt x="181917" y="378092"/>
                </a:lnTo>
                <a:lnTo>
                  <a:pt x="179752" y="379416"/>
                </a:lnTo>
                <a:lnTo>
                  <a:pt x="179150" y="381521"/>
                </a:lnTo>
                <a:lnTo>
                  <a:pt x="179210" y="383627"/>
                </a:lnTo>
                <a:lnTo>
                  <a:pt x="179992" y="385371"/>
                </a:lnTo>
                <a:lnTo>
                  <a:pt x="179210" y="385492"/>
                </a:lnTo>
                <a:lnTo>
                  <a:pt x="178188" y="380980"/>
                </a:lnTo>
                <a:lnTo>
                  <a:pt x="177105" y="381221"/>
                </a:lnTo>
                <a:lnTo>
                  <a:pt x="176022" y="382965"/>
                </a:lnTo>
                <a:lnTo>
                  <a:pt x="174518" y="382725"/>
                </a:lnTo>
                <a:lnTo>
                  <a:pt x="172713" y="381341"/>
                </a:lnTo>
                <a:lnTo>
                  <a:pt x="171450" y="379115"/>
                </a:lnTo>
                <a:lnTo>
                  <a:pt x="170848" y="377310"/>
                </a:lnTo>
                <a:lnTo>
                  <a:pt x="168021" y="376348"/>
                </a:lnTo>
                <a:lnTo>
                  <a:pt x="168262" y="375325"/>
                </a:lnTo>
                <a:lnTo>
                  <a:pt x="164351" y="375686"/>
                </a:lnTo>
                <a:lnTo>
                  <a:pt x="163630" y="373280"/>
                </a:lnTo>
                <a:lnTo>
                  <a:pt x="162787" y="372498"/>
                </a:lnTo>
                <a:lnTo>
                  <a:pt x="156170" y="373220"/>
                </a:lnTo>
                <a:lnTo>
                  <a:pt x="153523" y="373821"/>
                </a:lnTo>
                <a:lnTo>
                  <a:pt x="150274" y="376709"/>
                </a:lnTo>
                <a:lnTo>
                  <a:pt x="147206" y="377611"/>
                </a:lnTo>
                <a:lnTo>
                  <a:pt x="143236" y="377792"/>
                </a:lnTo>
                <a:lnTo>
                  <a:pt x="142514" y="376769"/>
                </a:lnTo>
                <a:lnTo>
                  <a:pt x="140108" y="377130"/>
                </a:lnTo>
                <a:lnTo>
                  <a:pt x="137942" y="379897"/>
                </a:lnTo>
                <a:lnTo>
                  <a:pt x="137220" y="380258"/>
                </a:lnTo>
                <a:lnTo>
                  <a:pt x="134633" y="383146"/>
                </a:lnTo>
                <a:lnTo>
                  <a:pt x="131746" y="385432"/>
                </a:lnTo>
                <a:lnTo>
                  <a:pt x="130603" y="385492"/>
                </a:lnTo>
                <a:lnTo>
                  <a:pt x="126512" y="387597"/>
                </a:lnTo>
                <a:lnTo>
                  <a:pt x="126332" y="388439"/>
                </a:lnTo>
                <a:lnTo>
                  <a:pt x="123023" y="390545"/>
                </a:lnTo>
                <a:lnTo>
                  <a:pt x="119714" y="391267"/>
                </a:lnTo>
                <a:lnTo>
                  <a:pt x="115984" y="390846"/>
                </a:lnTo>
                <a:lnTo>
                  <a:pt x="112856" y="389763"/>
                </a:lnTo>
                <a:lnTo>
                  <a:pt x="110871" y="397523"/>
                </a:lnTo>
                <a:lnTo>
                  <a:pt x="110450" y="400110"/>
                </a:lnTo>
                <a:lnTo>
                  <a:pt x="107923" y="410457"/>
                </a:lnTo>
                <a:lnTo>
                  <a:pt x="106480" y="415871"/>
                </a:lnTo>
                <a:lnTo>
                  <a:pt x="107623" y="416172"/>
                </a:lnTo>
                <a:lnTo>
                  <a:pt x="105938" y="422790"/>
                </a:lnTo>
                <a:lnTo>
                  <a:pt x="107141" y="423211"/>
                </a:lnTo>
                <a:lnTo>
                  <a:pt x="109126" y="421827"/>
                </a:lnTo>
                <a:lnTo>
                  <a:pt x="110330" y="421647"/>
                </a:lnTo>
                <a:lnTo>
                  <a:pt x="114180" y="424895"/>
                </a:lnTo>
                <a:lnTo>
                  <a:pt x="115082" y="425076"/>
                </a:lnTo>
                <a:lnTo>
                  <a:pt x="116285" y="426880"/>
                </a:lnTo>
                <a:lnTo>
                  <a:pt x="118631" y="426519"/>
                </a:lnTo>
                <a:lnTo>
                  <a:pt x="117428" y="428204"/>
                </a:lnTo>
                <a:lnTo>
                  <a:pt x="115684" y="428986"/>
                </a:lnTo>
                <a:lnTo>
                  <a:pt x="114360" y="431813"/>
                </a:lnTo>
                <a:lnTo>
                  <a:pt x="112134" y="433618"/>
                </a:lnTo>
                <a:lnTo>
                  <a:pt x="110931" y="435122"/>
                </a:lnTo>
                <a:lnTo>
                  <a:pt x="110269" y="437167"/>
                </a:lnTo>
                <a:lnTo>
                  <a:pt x="106961" y="440296"/>
                </a:lnTo>
                <a:lnTo>
                  <a:pt x="96253" y="450944"/>
                </a:lnTo>
                <a:lnTo>
                  <a:pt x="95832" y="452147"/>
                </a:lnTo>
                <a:lnTo>
                  <a:pt x="97035" y="453590"/>
                </a:lnTo>
                <a:lnTo>
                  <a:pt x="96493" y="455576"/>
                </a:lnTo>
                <a:lnTo>
                  <a:pt x="95350" y="455877"/>
                </a:lnTo>
                <a:lnTo>
                  <a:pt x="94628" y="457862"/>
                </a:lnTo>
                <a:lnTo>
                  <a:pt x="91560" y="459305"/>
                </a:lnTo>
                <a:lnTo>
                  <a:pt x="91079" y="461110"/>
                </a:lnTo>
                <a:lnTo>
                  <a:pt x="88913" y="463276"/>
                </a:lnTo>
                <a:lnTo>
                  <a:pt x="89274" y="465502"/>
                </a:lnTo>
                <a:lnTo>
                  <a:pt x="87530" y="466464"/>
                </a:lnTo>
                <a:lnTo>
                  <a:pt x="84702" y="469773"/>
                </a:lnTo>
                <a:lnTo>
                  <a:pt x="84943" y="471397"/>
                </a:lnTo>
                <a:lnTo>
                  <a:pt x="83319" y="471999"/>
                </a:lnTo>
                <a:lnTo>
                  <a:pt x="82236" y="473262"/>
                </a:lnTo>
                <a:lnTo>
                  <a:pt x="76822" y="473142"/>
                </a:lnTo>
                <a:lnTo>
                  <a:pt x="75979" y="471818"/>
                </a:lnTo>
                <a:lnTo>
                  <a:pt x="74776" y="471337"/>
                </a:lnTo>
                <a:lnTo>
                  <a:pt x="70926" y="471518"/>
                </a:lnTo>
                <a:lnTo>
                  <a:pt x="69121" y="470555"/>
                </a:lnTo>
                <a:lnTo>
                  <a:pt x="69121" y="469833"/>
                </a:lnTo>
                <a:lnTo>
                  <a:pt x="66114" y="470134"/>
                </a:lnTo>
                <a:lnTo>
                  <a:pt x="65392" y="471337"/>
                </a:lnTo>
                <a:lnTo>
                  <a:pt x="66414" y="472540"/>
                </a:lnTo>
                <a:lnTo>
                  <a:pt x="64610" y="479819"/>
                </a:lnTo>
                <a:lnTo>
                  <a:pt x="63467" y="480180"/>
                </a:lnTo>
                <a:lnTo>
                  <a:pt x="62384" y="481383"/>
                </a:lnTo>
                <a:lnTo>
                  <a:pt x="62504" y="484090"/>
                </a:lnTo>
                <a:lnTo>
                  <a:pt x="61602" y="485414"/>
                </a:lnTo>
                <a:lnTo>
                  <a:pt x="58233" y="486617"/>
                </a:lnTo>
                <a:lnTo>
                  <a:pt x="56609" y="489445"/>
                </a:lnTo>
                <a:lnTo>
                  <a:pt x="57030" y="490227"/>
                </a:lnTo>
                <a:lnTo>
                  <a:pt x="56548" y="492513"/>
                </a:lnTo>
                <a:lnTo>
                  <a:pt x="57331" y="494859"/>
                </a:lnTo>
                <a:lnTo>
                  <a:pt x="62805" y="496182"/>
                </a:lnTo>
                <a:lnTo>
                  <a:pt x="67618" y="497987"/>
                </a:lnTo>
                <a:lnTo>
                  <a:pt x="69663" y="497446"/>
                </a:lnTo>
                <a:lnTo>
                  <a:pt x="69603" y="498649"/>
                </a:lnTo>
                <a:lnTo>
                  <a:pt x="71047" y="500814"/>
                </a:lnTo>
                <a:lnTo>
                  <a:pt x="73934" y="500995"/>
                </a:lnTo>
                <a:lnTo>
                  <a:pt x="75137" y="500574"/>
                </a:lnTo>
                <a:lnTo>
                  <a:pt x="76701" y="502559"/>
                </a:lnTo>
                <a:lnTo>
                  <a:pt x="76220" y="504304"/>
                </a:lnTo>
                <a:lnTo>
                  <a:pt x="76822" y="506890"/>
                </a:lnTo>
                <a:lnTo>
                  <a:pt x="78025" y="507973"/>
                </a:lnTo>
                <a:lnTo>
                  <a:pt x="79830" y="508575"/>
                </a:lnTo>
                <a:lnTo>
                  <a:pt x="80431" y="509898"/>
                </a:lnTo>
                <a:lnTo>
                  <a:pt x="78807" y="512124"/>
                </a:lnTo>
                <a:lnTo>
                  <a:pt x="79830" y="513207"/>
                </a:lnTo>
                <a:lnTo>
                  <a:pt x="79469" y="514410"/>
                </a:lnTo>
                <a:lnTo>
                  <a:pt x="80732" y="517057"/>
                </a:lnTo>
                <a:lnTo>
                  <a:pt x="80612" y="519343"/>
                </a:lnTo>
                <a:lnTo>
                  <a:pt x="81514" y="519885"/>
                </a:lnTo>
                <a:lnTo>
                  <a:pt x="81514" y="522772"/>
                </a:lnTo>
                <a:lnTo>
                  <a:pt x="81033" y="523494"/>
                </a:lnTo>
                <a:lnTo>
                  <a:pt x="83439" y="525299"/>
                </a:lnTo>
                <a:lnTo>
                  <a:pt x="82837" y="528547"/>
                </a:lnTo>
                <a:lnTo>
                  <a:pt x="79830" y="528848"/>
                </a:lnTo>
                <a:lnTo>
                  <a:pt x="78987" y="530412"/>
                </a:lnTo>
                <a:lnTo>
                  <a:pt x="78386" y="530653"/>
                </a:lnTo>
                <a:lnTo>
                  <a:pt x="77303" y="533059"/>
                </a:lnTo>
                <a:lnTo>
                  <a:pt x="78145" y="534443"/>
                </a:lnTo>
                <a:lnTo>
                  <a:pt x="77544" y="537150"/>
                </a:lnTo>
                <a:lnTo>
                  <a:pt x="75498" y="539015"/>
                </a:lnTo>
                <a:lnTo>
                  <a:pt x="73092" y="539376"/>
                </a:lnTo>
                <a:lnTo>
                  <a:pt x="72189" y="540398"/>
                </a:lnTo>
                <a:lnTo>
                  <a:pt x="70505" y="541000"/>
                </a:lnTo>
                <a:lnTo>
                  <a:pt x="69783" y="542023"/>
                </a:lnTo>
                <a:lnTo>
                  <a:pt x="70986" y="544248"/>
                </a:lnTo>
                <a:lnTo>
                  <a:pt x="71889" y="544609"/>
                </a:lnTo>
                <a:lnTo>
                  <a:pt x="71468" y="545993"/>
                </a:lnTo>
                <a:lnTo>
                  <a:pt x="72129" y="547918"/>
                </a:lnTo>
                <a:lnTo>
                  <a:pt x="71949" y="550024"/>
                </a:lnTo>
                <a:lnTo>
                  <a:pt x="72550" y="552069"/>
                </a:lnTo>
                <a:lnTo>
                  <a:pt x="71167" y="554596"/>
                </a:lnTo>
                <a:lnTo>
                  <a:pt x="68640" y="556641"/>
                </a:lnTo>
                <a:lnTo>
                  <a:pt x="68400" y="557964"/>
                </a:lnTo>
                <a:lnTo>
                  <a:pt x="66835" y="559047"/>
                </a:lnTo>
                <a:lnTo>
                  <a:pt x="67257" y="561754"/>
                </a:lnTo>
                <a:lnTo>
                  <a:pt x="67978" y="562296"/>
                </a:lnTo>
                <a:lnTo>
                  <a:pt x="66835" y="564762"/>
                </a:lnTo>
                <a:lnTo>
                  <a:pt x="68039" y="565845"/>
                </a:lnTo>
                <a:lnTo>
                  <a:pt x="67858" y="567951"/>
                </a:lnTo>
                <a:lnTo>
                  <a:pt x="68339" y="569034"/>
                </a:lnTo>
                <a:lnTo>
                  <a:pt x="66535" y="568552"/>
                </a:lnTo>
                <a:lnTo>
                  <a:pt x="62384" y="567469"/>
                </a:lnTo>
                <a:lnTo>
                  <a:pt x="59737" y="566868"/>
                </a:lnTo>
                <a:lnTo>
                  <a:pt x="56729" y="566086"/>
                </a:lnTo>
                <a:lnTo>
                  <a:pt x="56127" y="565905"/>
                </a:lnTo>
                <a:lnTo>
                  <a:pt x="51916" y="564943"/>
                </a:lnTo>
                <a:lnTo>
                  <a:pt x="48668" y="564101"/>
                </a:lnTo>
                <a:lnTo>
                  <a:pt x="36335" y="560912"/>
                </a:lnTo>
                <a:lnTo>
                  <a:pt x="32305" y="559829"/>
                </a:lnTo>
                <a:lnTo>
                  <a:pt x="29959" y="559228"/>
                </a:lnTo>
                <a:lnTo>
                  <a:pt x="25086" y="557964"/>
                </a:lnTo>
                <a:lnTo>
                  <a:pt x="18108" y="555979"/>
                </a:lnTo>
                <a:lnTo>
                  <a:pt x="17626" y="555799"/>
                </a:lnTo>
                <a:lnTo>
                  <a:pt x="17506" y="555799"/>
                </a:lnTo>
                <a:lnTo>
                  <a:pt x="15701" y="555197"/>
                </a:lnTo>
                <a:lnTo>
                  <a:pt x="14979" y="553272"/>
                </a:lnTo>
                <a:lnTo>
                  <a:pt x="13054" y="550685"/>
                </a:lnTo>
                <a:lnTo>
                  <a:pt x="12994" y="549602"/>
                </a:lnTo>
                <a:lnTo>
                  <a:pt x="11851" y="549001"/>
                </a:lnTo>
                <a:lnTo>
                  <a:pt x="9746" y="544429"/>
                </a:lnTo>
                <a:lnTo>
                  <a:pt x="7580" y="544008"/>
                </a:lnTo>
                <a:lnTo>
                  <a:pt x="6196" y="542323"/>
                </a:lnTo>
                <a:lnTo>
                  <a:pt x="6016" y="540519"/>
                </a:lnTo>
                <a:lnTo>
                  <a:pt x="4993" y="539316"/>
                </a:lnTo>
                <a:lnTo>
                  <a:pt x="3790" y="535165"/>
                </a:lnTo>
                <a:lnTo>
                  <a:pt x="2286" y="533059"/>
                </a:lnTo>
                <a:lnTo>
                  <a:pt x="2286" y="531856"/>
                </a:lnTo>
                <a:lnTo>
                  <a:pt x="1083" y="530954"/>
                </a:lnTo>
                <a:lnTo>
                  <a:pt x="1805" y="530232"/>
                </a:lnTo>
                <a:lnTo>
                  <a:pt x="1444" y="528126"/>
                </a:lnTo>
                <a:lnTo>
                  <a:pt x="2106" y="527585"/>
                </a:lnTo>
                <a:lnTo>
                  <a:pt x="2948" y="525178"/>
                </a:lnTo>
                <a:lnTo>
                  <a:pt x="2045" y="523193"/>
                </a:lnTo>
                <a:lnTo>
                  <a:pt x="2045" y="520306"/>
                </a:lnTo>
                <a:lnTo>
                  <a:pt x="3128" y="519885"/>
                </a:lnTo>
                <a:lnTo>
                  <a:pt x="2827" y="518441"/>
                </a:lnTo>
                <a:lnTo>
                  <a:pt x="3910" y="516395"/>
                </a:lnTo>
                <a:lnTo>
                  <a:pt x="2587" y="513027"/>
                </a:lnTo>
                <a:lnTo>
                  <a:pt x="3489" y="508876"/>
                </a:lnTo>
                <a:lnTo>
                  <a:pt x="3008" y="507071"/>
                </a:lnTo>
                <a:lnTo>
                  <a:pt x="0" y="501356"/>
                </a:lnTo>
                <a:lnTo>
                  <a:pt x="1203" y="500032"/>
                </a:lnTo>
                <a:lnTo>
                  <a:pt x="2166" y="496423"/>
                </a:lnTo>
                <a:lnTo>
                  <a:pt x="3008" y="491310"/>
                </a:lnTo>
                <a:lnTo>
                  <a:pt x="2286" y="488542"/>
                </a:lnTo>
                <a:lnTo>
                  <a:pt x="1384" y="488602"/>
                </a:lnTo>
                <a:lnTo>
                  <a:pt x="902" y="487459"/>
                </a:lnTo>
                <a:lnTo>
                  <a:pt x="2226" y="485655"/>
                </a:lnTo>
                <a:lnTo>
                  <a:pt x="4512" y="477954"/>
                </a:lnTo>
                <a:lnTo>
                  <a:pt x="5895" y="471999"/>
                </a:lnTo>
                <a:lnTo>
                  <a:pt x="5775" y="466464"/>
                </a:lnTo>
                <a:lnTo>
                  <a:pt x="6136" y="465622"/>
                </a:lnTo>
                <a:lnTo>
                  <a:pt x="8783" y="462494"/>
                </a:lnTo>
                <a:lnTo>
                  <a:pt x="9505" y="459185"/>
                </a:lnTo>
                <a:lnTo>
                  <a:pt x="10407" y="457260"/>
                </a:lnTo>
                <a:lnTo>
                  <a:pt x="10407" y="455997"/>
                </a:lnTo>
                <a:lnTo>
                  <a:pt x="12693" y="453169"/>
                </a:lnTo>
                <a:lnTo>
                  <a:pt x="15461" y="449019"/>
                </a:lnTo>
                <a:lnTo>
                  <a:pt x="18468" y="442702"/>
                </a:lnTo>
                <a:lnTo>
                  <a:pt x="17987" y="439092"/>
                </a:lnTo>
                <a:lnTo>
                  <a:pt x="16904" y="438310"/>
                </a:lnTo>
                <a:lnTo>
                  <a:pt x="18047" y="438070"/>
                </a:lnTo>
                <a:lnTo>
                  <a:pt x="19251" y="434340"/>
                </a:lnTo>
                <a:lnTo>
                  <a:pt x="19431" y="432535"/>
                </a:lnTo>
                <a:lnTo>
                  <a:pt x="18649" y="428685"/>
                </a:lnTo>
                <a:lnTo>
                  <a:pt x="19251" y="428204"/>
                </a:lnTo>
                <a:lnTo>
                  <a:pt x="19190" y="426399"/>
                </a:lnTo>
                <a:lnTo>
                  <a:pt x="16844" y="423512"/>
                </a:lnTo>
                <a:lnTo>
                  <a:pt x="15039" y="421887"/>
                </a:lnTo>
                <a:lnTo>
                  <a:pt x="15942" y="420383"/>
                </a:lnTo>
                <a:lnTo>
                  <a:pt x="15039" y="416774"/>
                </a:lnTo>
                <a:lnTo>
                  <a:pt x="15340" y="415751"/>
                </a:lnTo>
                <a:lnTo>
                  <a:pt x="14558" y="410578"/>
                </a:lnTo>
                <a:lnTo>
                  <a:pt x="12633" y="408352"/>
                </a:lnTo>
                <a:lnTo>
                  <a:pt x="10949" y="408352"/>
                </a:lnTo>
                <a:lnTo>
                  <a:pt x="9264" y="409194"/>
                </a:lnTo>
                <a:lnTo>
                  <a:pt x="9866" y="406788"/>
                </a:lnTo>
                <a:lnTo>
                  <a:pt x="10468" y="398365"/>
                </a:lnTo>
                <a:lnTo>
                  <a:pt x="10167" y="393493"/>
                </a:lnTo>
                <a:lnTo>
                  <a:pt x="9505" y="391508"/>
                </a:lnTo>
                <a:lnTo>
                  <a:pt x="7941" y="388921"/>
                </a:lnTo>
                <a:lnTo>
                  <a:pt x="9144" y="387958"/>
                </a:lnTo>
                <a:lnTo>
                  <a:pt x="12272" y="384529"/>
                </a:lnTo>
                <a:lnTo>
                  <a:pt x="13114" y="382183"/>
                </a:lnTo>
                <a:lnTo>
                  <a:pt x="14618" y="381642"/>
                </a:lnTo>
                <a:lnTo>
                  <a:pt x="19732" y="375626"/>
                </a:lnTo>
                <a:lnTo>
                  <a:pt x="23943" y="369971"/>
                </a:lnTo>
                <a:lnTo>
                  <a:pt x="28274" y="363354"/>
                </a:lnTo>
                <a:lnTo>
                  <a:pt x="32245" y="356315"/>
                </a:lnTo>
                <a:lnTo>
                  <a:pt x="35614" y="349457"/>
                </a:lnTo>
                <a:lnTo>
                  <a:pt x="36155" y="346750"/>
                </a:lnTo>
                <a:lnTo>
                  <a:pt x="37358" y="344765"/>
                </a:lnTo>
                <a:lnTo>
                  <a:pt x="37779" y="342058"/>
                </a:lnTo>
                <a:lnTo>
                  <a:pt x="37238" y="341456"/>
                </a:lnTo>
                <a:lnTo>
                  <a:pt x="39764" y="339651"/>
                </a:lnTo>
                <a:lnTo>
                  <a:pt x="45540" y="329665"/>
                </a:lnTo>
                <a:lnTo>
                  <a:pt x="47585" y="324973"/>
                </a:lnTo>
                <a:lnTo>
                  <a:pt x="48186" y="322687"/>
                </a:lnTo>
                <a:lnTo>
                  <a:pt x="52037" y="314566"/>
                </a:lnTo>
                <a:lnTo>
                  <a:pt x="51736" y="313122"/>
                </a:lnTo>
                <a:lnTo>
                  <a:pt x="52097" y="310595"/>
                </a:lnTo>
                <a:lnTo>
                  <a:pt x="51796" y="308189"/>
                </a:lnTo>
                <a:lnTo>
                  <a:pt x="50894" y="307286"/>
                </a:lnTo>
                <a:lnTo>
                  <a:pt x="54383" y="303857"/>
                </a:lnTo>
                <a:lnTo>
                  <a:pt x="54744" y="302895"/>
                </a:lnTo>
                <a:lnTo>
                  <a:pt x="56548" y="302293"/>
                </a:lnTo>
                <a:lnTo>
                  <a:pt x="59316" y="302173"/>
                </a:lnTo>
                <a:lnTo>
                  <a:pt x="61000" y="300970"/>
                </a:lnTo>
                <a:lnTo>
                  <a:pt x="63406" y="298564"/>
                </a:lnTo>
                <a:lnTo>
                  <a:pt x="66474" y="295074"/>
                </a:lnTo>
                <a:lnTo>
                  <a:pt x="72550" y="287134"/>
                </a:lnTo>
                <a:lnTo>
                  <a:pt x="79709" y="276065"/>
                </a:lnTo>
                <a:lnTo>
                  <a:pt x="85665" y="265717"/>
                </a:lnTo>
                <a:lnTo>
                  <a:pt x="91079" y="254287"/>
                </a:lnTo>
                <a:lnTo>
                  <a:pt x="94328" y="246046"/>
                </a:lnTo>
                <a:lnTo>
                  <a:pt x="97335" y="240451"/>
                </a:lnTo>
                <a:lnTo>
                  <a:pt x="102389" y="229743"/>
                </a:lnTo>
                <a:lnTo>
                  <a:pt x="105397" y="222344"/>
                </a:lnTo>
                <a:lnTo>
                  <a:pt x="112616" y="204236"/>
                </a:lnTo>
                <a:lnTo>
                  <a:pt x="115624" y="195694"/>
                </a:lnTo>
                <a:lnTo>
                  <a:pt x="118150" y="189076"/>
                </a:lnTo>
                <a:lnTo>
                  <a:pt x="119534" y="183963"/>
                </a:lnTo>
                <a:lnTo>
                  <a:pt x="125128" y="169224"/>
                </a:lnTo>
                <a:lnTo>
                  <a:pt x="125610" y="167119"/>
                </a:lnTo>
                <a:lnTo>
                  <a:pt x="125429" y="166096"/>
                </a:lnTo>
                <a:lnTo>
                  <a:pt x="126452" y="163990"/>
                </a:lnTo>
                <a:lnTo>
                  <a:pt x="125971" y="163208"/>
                </a:lnTo>
                <a:lnTo>
                  <a:pt x="126993" y="162426"/>
                </a:lnTo>
                <a:lnTo>
                  <a:pt x="129099" y="157193"/>
                </a:lnTo>
                <a:lnTo>
                  <a:pt x="130663" y="152440"/>
                </a:lnTo>
                <a:lnTo>
                  <a:pt x="130843" y="150816"/>
                </a:lnTo>
                <a:lnTo>
                  <a:pt x="132768" y="145763"/>
                </a:lnTo>
                <a:lnTo>
                  <a:pt x="132648" y="143597"/>
                </a:lnTo>
                <a:lnTo>
                  <a:pt x="134453" y="140228"/>
                </a:lnTo>
                <a:lnTo>
                  <a:pt x="134032" y="138243"/>
                </a:lnTo>
                <a:lnTo>
                  <a:pt x="134934" y="136859"/>
                </a:lnTo>
                <a:lnTo>
                  <a:pt x="134573" y="136197"/>
                </a:lnTo>
                <a:lnTo>
                  <a:pt x="136198" y="133190"/>
                </a:lnTo>
                <a:lnTo>
                  <a:pt x="136859" y="130482"/>
                </a:lnTo>
                <a:lnTo>
                  <a:pt x="138664" y="128317"/>
                </a:lnTo>
                <a:lnTo>
                  <a:pt x="141491" y="121399"/>
                </a:lnTo>
                <a:lnTo>
                  <a:pt x="145402" y="110690"/>
                </a:lnTo>
                <a:lnTo>
                  <a:pt x="148650" y="97636"/>
                </a:lnTo>
                <a:lnTo>
                  <a:pt x="151177" y="92342"/>
                </a:lnTo>
                <a:lnTo>
                  <a:pt x="155388" y="80732"/>
                </a:lnTo>
                <a:lnTo>
                  <a:pt x="155689" y="77544"/>
                </a:lnTo>
                <a:lnTo>
                  <a:pt x="159298" y="69422"/>
                </a:lnTo>
                <a:lnTo>
                  <a:pt x="159539" y="67437"/>
                </a:lnTo>
                <a:lnTo>
                  <a:pt x="157734" y="66354"/>
                </a:lnTo>
                <a:lnTo>
                  <a:pt x="158997" y="64670"/>
                </a:lnTo>
                <a:lnTo>
                  <a:pt x="161704" y="58834"/>
                </a:lnTo>
                <a:lnTo>
                  <a:pt x="162787" y="55405"/>
                </a:lnTo>
                <a:lnTo>
                  <a:pt x="162908" y="48969"/>
                </a:lnTo>
                <a:lnTo>
                  <a:pt x="162126" y="48126"/>
                </a:lnTo>
                <a:lnTo>
                  <a:pt x="163630" y="43314"/>
                </a:lnTo>
                <a:lnTo>
                  <a:pt x="165254" y="42351"/>
                </a:lnTo>
                <a:lnTo>
                  <a:pt x="165133" y="40546"/>
                </a:lnTo>
                <a:lnTo>
                  <a:pt x="166096" y="37659"/>
                </a:lnTo>
                <a:lnTo>
                  <a:pt x="168021" y="36456"/>
                </a:lnTo>
                <a:lnTo>
                  <a:pt x="169344" y="34651"/>
                </a:lnTo>
                <a:lnTo>
                  <a:pt x="173736" y="25748"/>
                </a:lnTo>
                <a:lnTo>
                  <a:pt x="175962" y="20935"/>
                </a:lnTo>
                <a:lnTo>
                  <a:pt x="177165" y="16964"/>
                </a:lnTo>
                <a:lnTo>
                  <a:pt x="179752" y="11249"/>
                </a:lnTo>
                <a:lnTo>
                  <a:pt x="182098" y="5113"/>
                </a:lnTo>
                <a:lnTo>
                  <a:pt x="182519" y="2105"/>
                </a:lnTo>
                <a:lnTo>
                  <a:pt x="183361" y="1263"/>
                </a:lnTo>
                <a:lnTo>
                  <a:pt x="183421" y="6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 title="OR-5">
            <a:extLst>
              <a:ext uri="{FF2B5EF4-FFF2-40B4-BE49-F238E27FC236}">
                <a16:creationId xmlns:a16="http://schemas.microsoft.com/office/drawing/2014/main" id="{03AD0328-E312-1559-66C4-979BDFBFB5A5}"/>
              </a:ext>
            </a:extLst>
          </p:cNvPr>
          <p:cNvSpPr/>
          <p:nvPr/>
        </p:nvSpPr>
        <p:spPr>
          <a:xfrm>
            <a:off x="1913330" y="2639964"/>
            <a:ext cx="226858" cy="264872"/>
          </a:xfrm>
          <a:custGeom>
            <a:avLst/>
            <a:gdLst>
              <a:gd name="connsiteX0" fmla="*/ 240752 w 283945"/>
              <a:gd name="connsiteY0" fmla="*/ 74716 h 343321"/>
              <a:gd name="connsiteX1" fmla="*/ 239068 w 283945"/>
              <a:gd name="connsiteY1" fmla="*/ 75558 h 343321"/>
              <a:gd name="connsiteX2" fmla="*/ 237985 w 283945"/>
              <a:gd name="connsiteY2" fmla="*/ 77002 h 343321"/>
              <a:gd name="connsiteX3" fmla="*/ 235999 w 283945"/>
              <a:gd name="connsiteY3" fmla="*/ 76521 h 343321"/>
              <a:gd name="connsiteX4" fmla="*/ 234977 w 283945"/>
              <a:gd name="connsiteY4" fmla="*/ 77122 h 343321"/>
              <a:gd name="connsiteX5" fmla="*/ 233353 w 283945"/>
              <a:gd name="connsiteY5" fmla="*/ 77183 h 343321"/>
              <a:gd name="connsiteX6" fmla="*/ 232751 w 283945"/>
              <a:gd name="connsiteY6" fmla="*/ 79649 h 343321"/>
              <a:gd name="connsiteX7" fmla="*/ 234135 w 283945"/>
              <a:gd name="connsiteY7" fmla="*/ 84041 h 343321"/>
              <a:gd name="connsiteX8" fmla="*/ 232931 w 283945"/>
              <a:gd name="connsiteY8" fmla="*/ 83740 h 343321"/>
              <a:gd name="connsiteX9" fmla="*/ 231608 w 283945"/>
              <a:gd name="connsiteY9" fmla="*/ 84582 h 343321"/>
              <a:gd name="connsiteX10" fmla="*/ 231788 w 283945"/>
              <a:gd name="connsiteY10" fmla="*/ 87590 h 343321"/>
              <a:gd name="connsiteX11" fmla="*/ 233834 w 283945"/>
              <a:gd name="connsiteY11" fmla="*/ 90538 h 343321"/>
              <a:gd name="connsiteX12" fmla="*/ 227216 w 283945"/>
              <a:gd name="connsiteY12" fmla="*/ 108946 h 343321"/>
              <a:gd name="connsiteX13" fmla="*/ 224088 w 283945"/>
              <a:gd name="connsiteY13" fmla="*/ 107322 h 343321"/>
              <a:gd name="connsiteX14" fmla="*/ 221862 w 283945"/>
              <a:gd name="connsiteY14" fmla="*/ 107923 h 343321"/>
              <a:gd name="connsiteX15" fmla="*/ 221862 w 283945"/>
              <a:gd name="connsiteY15" fmla="*/ 109367 h 343321"/>
              <a:gd name="connsiteX16" fmla="*/ 221140 w 283945"/>
              <a:gd name="connsiteY16" fmla="*/ 111292 h 343321"/>
              <a:gd name="connsiteX17" fmla="*/ 219757 w 283945"/>
              <a:gd name="connsiteY17" fmla="*/ 110570 h 343321"/>
              <a:gd name="connsiteX18" fmla="*/ 218012 w 283945"/>
              <a:gd name="connsiteY18" fmla="*/ 111052 h 343321"/>
              <a:gd name="connsiteX19" fmla="*/ 217170 w 283945"/>
              <a:gd name="connsiteY19" fmla="*/ 116766 h 343321"/>
              <a:gd name="connsiteX20" fmla="*/ 216689 w 283945"/>
              <a:gd name="connsiteY20" fmla="*/ 117669 h 343321"/>
              <a:gd name="connsiteX21" fmla="*/ 217290 w 283945"/>
              <a:gd name="connsiteY21" fmla="*/ 119113 h 343321"/>
              <a:gd name="connsiteX22" fmla="*/ 217531 w 283945"/>
              <a:gd name="connsiteY22" fmla="*/ 124106 h 343321"/>
              <a:gd name="connsiteX23" fmla="*/ 215967 w 283945"/>
              <a:gd name="connsiteY23" fmla="*/ 125309 h 343321"/>
              <a:gd name="connsiteX24" fmla="*/ 218072 w 283945"/>
              <a:gd name="connsiteY24" fmla="*/ 126151 h 343321"/>
              <a:gd name="connsiteX25" fmla="*/ 220479 w 283945"/>
              <a:gd name="connsiteY25" fmla="*/ 125429 h 343321"/>
              <a:gd name="connsiteX26" fmla="*/ 221381 w 283945"/>
              <a:gd name="connsiteY26" fmla="*/ 127836 h 343321"/>
              <a:gd name="connsiteX27" fmla="*/ 219456 w 283945"/>
              <a:gd name="connsiteY27" fmla="*/ 131265 h 343321"/>
              <a:gd name="connsiteX28" fmla="*/ 217110 w 283945"/>
              <a:gd name="connsiteY28" fmla="*/ 138062 h 343321"/>
              <a:gd name="connsiteX29" fmla="*/ 213741 w 283945"/>
              <a:gd name="connsiteY29" fmla="*/ 147628 h 343321"/>
              <a:gd name="connsiteX30" fmla="*/ 211335 w 283945"/>
              <a:gd name="connsiteY30" fmla="*/ 148410 h 343321"/>
              <a:gd name="connsiteX31" fmla="*/ 208567 w 283945"/>
              <a:gd name="connsiteY31" fmla="*/ 148169 h 343321"/>
              <a:gd name="connsiteX32" fmla="*/ 208628 w 283945"/>
              <a:gd name="connsiteY32" fmla="*/ 149131 h 343321"/>
              <a:gd name="connsiteX33" fmla="*/ 207124 w 283945"/>
              <a:gd name="connsiteY33" fmla="*/ 149853 h 343321"/>
              <a:gd name="connsiteX34" fmla="*/ 206823 w 283945"/>
              <a:gd name="connsiteY34" fmla="*/ 151899 h 343321"/>
              <a:gd name="connsiteX35" fmla="*/ 207364 w 283945"/>
              <a:gd name="connsiteY35" fmla="*/ 153703 h 343321"/>
              <a:gd name="connsiteX36" fmla="*/ 209289 w 283945"/>
              <a:gd name="connsiteY36" fmla="*/ 154907 h 343321"/>
              <a:gd name="connsiteX37" fmla="*/ 209169 w 283945"/>
              <a:gd name="connsiteY37" fmla="*/ 155749 h 343321"/>
              <a:gd name="connsiteX38" fmla="*/ 210733 w 283945"/>
              <a:gd name="connsiteY38" fmla="*/ 156170 h 343321"/>
              <a:gd name="connsiteX39" fmla="*/ 209951 w 283945"/>
              <a:gd name="connsiteY39" fmla="*/ 157373 h 343321"/>
              <a:gd name="connsiteX40" fmla="*/ 209109 w 283945"/>
              <a:gd name="connsiteY40" fmla="*/ 160501 h 343321"/>
              <a:gd name="connsiteX41" fmla="*/ 206221 w 283945"/>
              <a:gd name="connsiteY41" fmla="*/ 163509 h 343321"/>
              <a:gd name="connsiteX42" fmla="*/ 207424 w 283945"/>
              <a:gd name="connsiteY42" fmla="*/ 164532 h 343321"/>
              <a:gd name="connsiteX43" fmla="*/ 206823 w 283945"/>
              <a:gd name="connsiteY43" fmla="*/ 166276 h 343321"/>
              <a:gd name="connsiteX44" fmla="*/ 205620 w 283945"/>
              <a:gd name="connsiteY44" fmla="*/ 167179 h 343321"/>
              <a:gd name="connsiteX45" fmla="*/ 205620 w 283945"/>
              <a:gd name="connsiteY45" fmla="*/ 168382 h 343321"/>
              <a:gd name="connsiteX46" fmla="*/ 206763 w 283945"/>
              <a:gd name="connsiteY46" fmla="*/ 171510 h 343321"/>
              <a:gd name="connsiteX47" fmla="*/ 204958 w 283945"/>
              <a:gd name="connsiteY47" fmla="*/ 172052 h 343321"/>
              <a:gd name="connsiteX48" fmla="*/ 203695 w 283945"/>
              <a:gd name="connsiteY48" fmla="*/ 176443 h 343321"/>
              <a:gd name="connsiteX49" fmla="*/ 203935 w 283945"/>
              <a:gd name="connsiteY49" fmla="*/ 177646 h 343321"/>
              <a:gd name="connsiteX50" fmla="*/ 203334 w 283945"/>
              <a:gd name="connsiteY50" fmla="*/ 180173 h 343321"/>
              <a:gd name="connsiteX51" fmla="*/ 201469 w 283945"/>
              <a:gd name="connsiteY51" fmla="*/ 182158 h 343321"/>
              <a:gd name="connsiteX52" fmla="*/ 200566 w 283945"/>
              <a:gd name="connsiteY52" fmla="*/ 184685 h 343321"/>
              <a:gd name="connsiteX53" fmla="*/ 201529 w 283945"/>
              <a:gd name="connsiteY53" fmla="*/ 185647 h 343321"/>
              <a:gd name="connsiteX54" fmla="*/ 201409 w 283945"/>
              <a:gd name="connsiteY54" fmla="*/ 187572 h 343321"/>
              <a:gd name="connsiteX55" fmla="*/ 202010 w 283945"/>
              <a:gd name="connsiteY55" fmla="*/ 188896 h 343321"/>
              <a:gd name="connsiteX56" fmla="*/ 201409 w 283945"/>
              <a:gd name="connsiteY56" fmla="*/ 189738 h 343321"/>
              <a:gd name="connsiteX57" fmla="*/ 199604 w 283945"/>
              <a:gd name="connsiteY57" fmla="*/ 194069 h 343321"/>
              <a:gd name="connsiteX58" fmla="*/ 199063 w 283945"/>
              <a:gd name="connsiteY58" fmla="*/ 195814 h 343321"/>
              <a:gd name="connsiteX59" fmla="*/ 197258 w 283945"/>
              <a:gd name="connsiteY59" fmla="*/ 197619 h 343321"/>
              <a:gd name="connsiteX60" fmla="*/ 196536 w 283945"/>
              <a:gd name="connsiteY60" fmla="*/ 199243 h 343321"/>
              <a:gd name="connsiteX61" fmla="*/ 196716 w 283945"/>
              <a:gd name="connsiteY61" fmla="*/ 202852 h 343321"/>
              <a:gd name="connsiteX62" fmla="*/ 194671 w 283945"/>
              <a:gd name="connsiteY62" fmla="*/ 203334 h 343321"/>
              <a:gd name="connsiteX63" fmla="*/ 194130 w 283945"/>
              <a:gd name="connsiteY63" fmla="*/ 204056 h 343321"/>
              <a:gd name="connsiteX64" fmla="*/ 190640 w 283945"/>
              <a:gd name="connsiteY64" fmla="*/ 206402 h 343321"/>
              <a:gd name="connsiteX65" fmla="*/ 190159 w 283945"/>
              <a:gd name="connsiteY65" fmla="*/ 207605 h 343321"/>
              <a:gd name="connsiteX66" fmla="*/ 190761 w 283945"/>
              <a:gd name="connsiteY66" fmla="*/ 208688 h 343321"/>
              <a:gd name="connsiteX67" fmla="*/ 189377 w 283945"/>
              <a:gd name="connsiteY67" fmla="*/ 210493 h 343321"/>
              <a:gd name="connsiteX68" fmla="*/ 189076 w 283945"/>
              <a:gd name="connsiteY68" fmla="*/ 213139 h 343321"/>
              <a:gd name="connsiteX69" fmla="*/ 189558 w 283945"/>
              <a:gd name="connsiteY69" fmla="*/ 215125 h 343321"/>
              <a:gd name="connsiteX70" fmla="*/ 188354 w 283945"/>
              <a:gd name="connsiteY70" fmla="*/ 216929 h 343321"/>
              <a:gd name="connsiteX71" fmla="*/ 188114 w 283945"/>
              <a:gd name="connsiteY71" fmla="*/ 218734 h 343321"/>
              <a:gd name="connsiteX72" fmla="*/ 189678 w 283945"/>
              <a:gd name="connsiteY72" fmla="*/ 219456 h 343321"/>
              <a:gd name="connsiteX73" fmla="*/ 191362 w 283945"/>
              <a:gd name="connsiteY73" fmla="*/ 219276 h 343321"/>
              <a:gd name="connsiteX74" fmla="*/ 194069 w 283945"/>
              <a:gd name="connsiteY74" fmla="*/ 220298 h 343321"/>
              <a:gd name="connsiteX75" fmla="*/ 196295 w 283945"/>
              <a:gd name="connsiteY75" fmla="*/ 221742 h 343321"/>
              <a:gd name="connsiteX76" fmla="*/ 198521 w 283945"/>
              <a:gd name="connsiteY76" fmla="*/ 222344 h 343321"/>
              <a:gd name="connsiteX77" fmla="*/ 203334 w 283945"/>
              <a:gd name="connsiteY77" fmla="*/ 221562 h 343321"/>
              <a:gd name="connsiteX78" fmla="*/ 205800 w 283945"/>
              <a:gd name="connsiteY78" fmla="*/ 221862 h 343321"/>
              <a:gd name="connsiteX79" fmla="*/ 209289 w 283945"/>
              <a:gd name="connsiteY79" fmla="*/ 229563 h 343321"/>
              <a:gd name="connsiteX80" fmla="*/ 214403 w 283945"/>
              <a:gd name="connsiteY80" fmla="*/ 230946 h 343321"/>
              <a:gd name="connsiteX81" fmla="*/ 235879 w 283945"/>
              <a:gd name="connsiteY81" fmla="*/ 235578 h 343321"/>
              <a:gd name="connsiteX82" fmla="*/ 254528 w 283945"/>
              <a:gd name="connsiteY82" fmla="*/ 239789 h 343321"/>
              <a:gd name="connsiteX83" fmla="*/ 268003 w 283945"/>
              <a:gd name="connsiteY83" fmla="*/ 242797 h 343321"/>
              <a:gd name="connsiteX84" fmla="*/ 268003 w 283945"/>
              <a:gd name="connsiteY84" fmla="*/ 243158 h 343321"/>
              <a:gd name="connsiteX85" fmla="*/ 283945 w 283945"/>
              <a:gd name="connsiteY85" fmla="*/ 246768 h 343321"/>
              <a:gd name="connsiteX86" fmla="*/ 282862 w 283945"/>
              <a:gd name="connsiteY86" fmla="*/ 251761 h 343321"/>
              <a:gd name="connsiteX87" fmla="*/ 276967 w 283945"/>
              <a:gd name="connsiteY87" fmla="*/ 278651 h 343321"/>
              <a:gd name="connsiteX88" fmla="*/ 277629 w 283945"/>
              <a:gd name="connsiteY88" fmla="*/ 278832 h 343321"/>
              <a:gd name="connsiteX89" fmla="*/ 275764 w 283945"/>
              <a:gd name="connsiteY89" fmla="*/ 287976 h 343321"/>
              <a:gd name="connsiteX90" fmla="*/ 273358 w 283945"/>
              <a:gd name="connsiteY90" fmla="*/ 289179 h 343321"/>
              <a:gd name="connsiteX91" fmla="*/ 271613 w 283945"/>
              <a:gd name="connsiteY91" fmla="*/ 288938 h 343321"/>
              <a:gd name="connsiteX92" fmla="*/ 265898 w 283945"/>
              <a:gd name="connsiteY92" fmla="*/ 287615 h 343321"/>
              <a:gd name="connsiteX93" fmla="*/ 263492 w 283945"/>
              <a:gd name="connsiteY93" fmla="*/ 289119 h 343321"/>
              <a:gd name="connsiteX94" fmla="*/ 260845 w 283945"/>
              <a:gd name="connsiteY94" fmla="*/ 291706 h 343321"/>
              <a:gd name="connsiteX95" fmla="*/ 259882 w 283945"/>
              <a:gd name="connsiteY95" fmla="*/ 293210 h 343321"/>
              <a:gd name="connsiteX96" fmla="*/ 258559 w 283945"/>
              <a:gd name="connsiteY96" fmla="*/ 293992 h 343321"/>
              <a:gd name="connsiteX97" fmla="*/ 257476 w 283945"/>
              <a:gd name="connsiteY97" fmla="*/ 293871 h 343321"/>
              <a:gd name="connsiteX98" fmla="*/ 255972 w 283945"/>
              <a:gd name="connsiteY98" fmla="*/ 298082 h 343321"/>
              <a:gd name="connsiteX99" fmla="*/ 253987 w 283945"/>
              <a:gd name="connsiteY99" fmla="*/ 297721 h 343321"/>
              <a:gd name="connsiteX100" fmla="*/ 253686 w 283945"/>
              <a:gd name="connsiteY100" fmla="*/ 299105 h 343321"/>
              <a:gd name="connsiteX101" fmla="*/ 252423 w 283945"/>
              <a:gd name="connsiteY101" fmla="*/ 298744 h 343321"/>
              <a:gd name="connsiteX102" fmla="*/ 250979 w 283945"/>
              <a:gd name="connsiteY102" fmla="*/ 305482 h 343321"/>
              <a:gd name="connsiteX103" fmla="*/ 252182 w 283945"/>
              <a:gd name="connsiteY103" fmla="*/ 305843 h 343321"/>
              <a:gd name="connsiteX104" fmla="*/ 250437 w 283945"/>
              <a:gd name="connsiteY104" fmla="*/ 313844 h 343321"/>
              <a:gd name="connsiteX105" fmla="*/ 246467 w 283945"/>
              <a:gd name="connsiteY105" fmla="*/ 312881 h 343321"/>
              <a:gd name="connsiteX106" fmla="*/ 246226 w 283945"/>
              <a:gd name="connsiteY106" fmla="*/ 312159 h 343321"/>
              <a:gd name="connsiteX107" fmla="*/ 243940 w 283945"/>
              <a:gd name="connsiteY107" fmla="*/ 312580 h 343321"/>
              <a:gd name="connsiteX108" fmla="*/ 243519 w 283945"/>
              <a:gd name="connsiteY108" fmla="*/ 313784 h 343321"/>
              <a:gd name="connsiteX109" fmla="*/ 241173 w 283945"/>
              <a:gd name="connsiteY109" fmla="*/ 313363 h 343321"/>
              <a:gd name="connsiteX110" fmla="*/ 238406 w 283945"/>
              <a:gd name="connsiteY110" fmla="*/ 314445 h 343321"/>
              <a:gd name="connsiteX111" fmla="*/ 236661 w 283945"/>
              <a:gd name="connsiteY111" fmla="*/ 319438 h 343321"/>
              <a:gd name="connsiteX112" fmla="*/ 234796 w 283945"/>
              <a:gd name="connsiteY112" fmla="*/ 319258 h 343321"/>
              <a:gd name="connsiteX113" fmla="*/ 232871 w 283945"/>
              <a:gd name="connsiteY113" fmla="*/ 325033 h 343321"/>
              <a:gd name="connsiteX114" fmla="*/ 232510 w 283945"/>
              <a:gd name="connsiteY114" fmla="*/ 328101 h 343321"/>
              <a:gd name="connsiteX115" fmla="*/ 231728 w 283945"/>
              <a:gd name="connsiteY115" fmla="*/ 328943 h 343321"/>
              <a:gd name="connsiteX116" fmla="*/ 225171 w 283945"/>
              <a:gd name="connsiteY116" fmla="*/ 333275 h 343321"/>
              <a:gd name="connsiteX117" fmla="*/ 223667 w 283945"/>
              <a:gd name="connsiteY117" fmla="*/ 334779 h 343321"/>
              <a:gd name="connsiteX118" fmla="*/ 224209 w 283945"/>
              <a:gd name="connsiteY118" fmla="*/ 335320 h 343321"/>
              <a:gd name="connsiteX119" fmla="*/ 220118 w 283945"/>
              <a:gd name="connsiteY119" fmla="*/ 339291 h 343321"/>
              <a:gd name="connsiteX120" fmla="*/ 218674 w 283945"/>
              <a:gd name="connsiteY120" fmla="*/ 341817 h 343321"/>
              <a:gd name="connsiteX121" fmla="*/ 218133 w 283945"/>
              <a:gd name="connsiteY121" fmla="*/ 343321 h 343321"/>
              <a:gd name="connsiteX122" fmla="*/ 213621 w 283945"/>
              <a:gd name="connsiteY122" fmla="*/ 342359 h 343321"/>
              <a:gd name="connsiteX123" fmla="*/ 215425 w 283945"/>
              <a:gd name="connsiteY123" fmla="*/ 339170 h 343321"/>
              <a:gd name="connsiteX124" fmla="*/ 214463 w 283945"/>
              <a:gd name="connsiteY124" fmla="*/ 337245 h 343321"/>
              <a:gd name="connsiteX125" fmla="*/ 215486 w 283945"/>
              <a:gd name="connsiteY125" fmla="*/ 337426 h 343321"/>
              <a:gd name="connsiteX126" fmla="*/ 215486 w 283945"/>
              <a:gd name="connsiteY126" fmla="*/ 336222 h 343321"/>
              <a:gd name="connsiteX127" fmla="*/ 214764 w 283945"/>
              <a:gd name="connsiteY127" fmla="*/ 335019 h 343321"/>
              <a:gd name="connsiteX128" fmla="*/ 212357 w 283945"/>
              <a:gd name="connsiteY128" fmla="*/ 334478 h 343321"/>
              <a:gd name="connsiteX129" fmla="*/ 210974 w 283945"/>
              <a:gd name="connsiteY129" fmla="*/ 336644 h 343321"/>
              <a:gd name="connsiteX130" fmla="*/ 209951 w 283945"/>
              <a:gd name="connsiteY130" fmla="*/ 336463 h 343321"/>
              <a:gd name="connsiteX131" fmla="*/ 208387 w 283945"/>
              <a:gd name="connsiteY131" fmla="*/ 337365 h 343321"/>
              <a:gd name="connsiteX132" fmla="*/ 207545 w 283945"/>
              <a:gd name="connsiteY132" fmla="*/ 333756 h 343321"/>
              <a:gd name="connsiteX133" fmla="*/ 202552 w 283945"/>
              <a:gd name="connsiteY133" fmla="*/ 334478 h 343321"/>
              <a:gd name="connsiteX134" fmla="*/ 199544 w 283945"/>
              <a:gd name="connsiteY134" fmla="*/ 335862 h 343321"/>
              <a:gd name="connsiteX135" fmla="*/ 197739 w 283945"/>
              <a:gd name="connsiteY135" fmla="*/ 334598 h 343321"/>
              <a:gd name="connsiteX136" fmla="*/ 196536 w 283945"/>
              <a:gd name="connsiteY136" fmla="*/ 335200 h 343321"/>
              <a:gd name="connsiteX137" fmla="*/ 195634 w 283945"/>
              <a:gd name="connsiteY137" fmla="*/ 337125 h 343321"/>
              <a:gd name="connsiteX138" fmla="*/ 191062 w 283945"/>
              <a:gd name="connsiteY138" fmla="*/ 334538 h 343321"/>
              <a:gd name="connsiteX139" fmla="*/ 189076 w 283945"/>
              <a:gd name="connsiteY139" fmla="*/ 334839 h 343321"/>
              <a:gd name="connsiteX140" fmla="*/ 186670 w 283945"/>
              <a:gd name="connsiteY140" fmla="*/ 333395 h 343321"/>
              <a:gd name="connsiteX141" fmla="*/ 183662 w 283945"/>
              <a:gd name="connsiteY141" fmla="*/ 334117 h 343321"/>
              <a:gd name="connsiteX142" fmla="*/ 182098 w 283945"/>
              <a:gd name="connsiteY142" fmla="*/ 333876 h 343321"/>
              <a:gd name="connsiteX143" fmla="*/ 180053 w 283945"/>
              <a:gd name="connsiteY143" fmla="*/ 332673 h 343321"/>
              <a:gd name="connsiteX144" fmla="*/ 179271 w 283945"/>
              <a:gd name="connsiteY144" fmla="*/ 331410 h 343321"/>
              <a:gd name="connsiteX145" fmla="*/ 176443 w 283945"/>
              <a:gd name="connsiteY145" fmla="*/ 332072 h 343321"/>
              <a:gd name="connsiteX146" fmla="*/ 169465 w 283945"/>
              <a:gd name="connsiteY146" fmla="*/ 331049 h 343321"/>
              <a:gd name="connsiteX147" fmla="*/ 165976 w 283945"/>
              <a:gd name="connsiteY147" fmla="*/ 331831 h 343321"/>
              <a:gd name="connsiteX148" fmla="*/ 161103 w 283945"/>
              <a:gd name="connsiteY148" fmla="*/ 333455 h 343321"/>
              <a:gd name="connsiteX149" fmla="*/ 157012 w 283945"/>
              <a:gd name="connsiteY149" fmla="*/ 332493 h 343321"/>
              <a:gd name="connsiteX150" fmla="*/ 157554 w 283945"/>
              <a:gd name="connsiteY150" fmla="*/ 333576 h 343321"/>
              <a:gd name="connsiteX151" fmla="*/ 154967 w 283945"/>
              <a:gd name="connsiteY151" fmla="*/ 334057 h 343321"/>
              <a:gd name="connsiteX152" fmla="*/ 152741 w 283945"/>
              <a:gd name="connsiteY152" fmla="*/ 333455 h 343321"/>
              <a:gd name="connsiteX153" fmla="*/ 151237 w 283945"/>
              <a:gd name="connsiteY153" fmla="*/ 332372 h 343321"/>
              <a:gd name="connsiteX154" fmla="*/ 150756 w 283945"/>
              <a:gd name="connsiteY154" fmla="*/ 331169 h 343321"/>
              <a:gd name="connsiteX155" fmla="*/ 149011 w 283945"/>
              <a:gd name="connsiteY155" fmla="*/ 330688 h 343321"/>
              <a:gd name="connsiteX156" fmla="*/ 147808 w 283945"/>
              <a:gd name="connsiteY156" fmla="*/ 329545 h 343321"/>
              <a:gd name="connsiteX157" fmla="*/ 146605 w 283945"/>
              <a:gd name="connsiteY157" fmla="*/ 329364 h 343321"/>
              <a:gd name="connsiteX158" fmla="*/ 145161 w 283945"/>
              <a:gd name="connsiteY158" fmla="*/ 328282 h 343321"/>
              <a:gd name="connsiteX159" fmla="*/ 146244 w 283945"/>
              <a:gd name="connsiteY159" fmla="*/ 325153 h 343321"/>
              <a:gd name="connsiteX160" fmla="*/ 145642 w 283945"/>
              <a:gd name="connsiteY160" fmla="*/ 325153 h 343321"/>
              <a:gd name="connsiteX161" fmla="*/ 146665 w 283945"/>
              <a:gd name="connsiteY161" fmla="*/ 322687 h 343321"/>
              <a:gd name="connsiteX162" fmla="*/ 147146 w 283945"/>
              <a:gd name="connsiteY162" fmla="*/ 319920 h 343321"/>
              <a:gd name="connsiteX163" fmla="*/ 150996 w 283945"/>
              <a:gd name="connsiteY163" fmla="*/ 317694 h 343321"/>
              <a:gd name="connsiteX164" fmla="*/ 151056 w 283945"/>
              <a:gd name="connsiteY164" fmla="*/ 316731 h 343321"/>
              <a:gd name="connsiteX165" fmla="*/ 154305 w 283945"/>
              <a:gd name="connsiteY165" fmla="*/ 314505 h 343321"/>
              <a:gd name="connsiteX166" fmla="*/ 154666 w 283945"/>
              <a:gd name="connsiteY166" fmla="*/ 313543 h 343321"/>
              <a:gd name="connsiteX167" fmla="*/ 153764 w 283945"/>
              <a:gd name="connsiteY167" fmla="*/ 313002 h 343321"/>
              <a:gd name="connsiteX168" fmla="*/ 155568 w 283945"/>
              <a:gd name="connsiteY168" fmla="*/ 311798 h 343321"/>
              <a:gd name="connsiteX169" fmla="*/ 159418 w 283945"/>
              <a:gd name="connsiteY169" fmla="*/ 311317 h 343321"/>
              <a:gd name="connsiteX170" fmla="*/ 160381 w 283945"/>
              <a:gd name="connsiteY170" fmla="*/ 313002 h 343321"/>
              <a:gd name="connsiteX171" fmla="*/ 162246 w 283945"/>
              <a:gd name="connsiteY171" fmla="*/ 313483 h 343321"/>
              <a:gd name="connsiteX172" fmla="*/ 163449 w 283945"/>
              <a:gd name="connsiteY172" fmla="*/ 313122 h 343321"/>
              <a:gd name="connsiteX173" fmla="*/ 164412 w 283945"/>
              <a:gd name="connsiteY173" fmla="*/ 311437 h 343321"/>
              <a:gd name="connsiteX174" fmla="*/ 164893 w 283945"/>
              <a:gd name="connsiteY174" fmla="*/ 309332 h 343321"/>
              <a:gd name="connsiteX175" fmla="*/ 165494 w 283945"/>
              <a:gd name="connsiteY175" fmla="*/ 308790 h 343321"/>
              <a:gd name="connsiteX176" fmla="*/ 167299 w 283945"/>
              <a:gd name="connsiteY176" fmla="*/ 303557 h 343321"/>
              <a:gd name="connsiteX177" fmla="*/ 170427 w 283945"/>
              <a:gd name="connsiteY177" fmla="*/ 302955 h 343321"/>
              <a:gd name="connsiteX178" fmla="*/ 169405 w 283945"/>
              <a:gd name="connsiteY178" fmla="*/ 301872 h 343321"/>
              <a:gd name="connsiteX179" fmla="*/ 172232 w 283945"/>
              <a:gd name="connsiteY179" fmla="*/ 298925 h 343321"/>
              <a:gd name="connsiteX180" fmla="*/ 173917 w 283945"/>
              <a:gd name="connsiteY180" fmla="*/ 295977 h 343321"/>
              <a:gd name="connsiteX181" fmla="*/ 173856 w 283945"/>
              <a:gd name="connsiteY181" fmla="*/ 292548 h 343321"/>
              <a:gd name="connsiteX182" fmla="*/ 173255 w 283945"/>
              <a:gd name="connsiteY182" fmla="*/ 290863 h 343321"/>
              <a:gd name="connsiteX183" fmla="*/ 175962 w 283945"/>
              <a:gd name="connsiteY183" fmla="*/ 288638 h 343321"/>
              <a:gd name="connsiteX184" fmla="*/ 178248 w 283945"/>
              <a:gd name="connsiteY184" fmla="*/ 288999 h 343321"/>
              <a:gd name="connsiteX185" fmla="*/ 180895 w 283945"/>
              <a:gd name="connsiteY185" fmla="*/ 285209 h 343321"/>
              <a:gd name="connsiteX186" fmla="*/ 182459 w 283945"/>
              <a:gd name="connsiteY186" fmla="*/ 284547 h 343321"/>
              <a:gd name="connsiteX187" fmla="*/ 183843 w 283945"/>
              <a:gd name="connsiteY187" fmla="*/ 282742 h 343321"/>
              <a:gd name="connsiteX188" fmla="*/ 185407 w 283945"/>
              <a:gd name="connsiteY188" fmla="*/ 278351 h 343321"/>
              <a:gd name="connsiteX189" fmla="*/ 185286 w 283945"/>
              <a:gd name="connsiteY189" fmla="*/ 276666 h 343321"/>
              <a:gd name="connsiteX190" fmla="*/ 185707 w 283945"/>
              <a:gd name="connsiteY190" fmla="*/ 273658 h 343321"/>
              <a:gd name="connsiteX191" fmla="*/ 184625 w 283945"/>
              <a:gd name="connsiteY191" fmla="*/ 271854 h 343321"/>
              <a:gd name="connsiteX192" fmla="*/ 185467 w 283945"/>
              <a:gd name="connsiteY192" fmla="*/ 269688 h 343321"/>
              <a:gd name="connsiteX193" fmla="*/ 187151 w 283945"/>
              <a:gd name="connsiteY193" fmla="*/ 268605 h 343321"/>
              <a:gd name="connsiteX194" fmla="*/ 186489 w 283945"/>
              <a:gd name="connsiteY194" fmla="*/ 266800 h 343321"/>
              <a:gd name="connsiteX195" fmla="*/ 187693 w 283945"/>
              <a:gd name="connsiteY195" fmla="*/ 265236 h 343321"/>
              <a:gd name="connsiteX196" fmla="*/ 186971 w 283945"/>
              <a:gd name="connsiteY196" fmla="*/ 263311 h 343321"/>
              <a:gd name="connsiteX197" fmla="*/ 187452 w 283945"/>
              <a:gd name="connsiteY197" fmla="*/ 259281 h 343321"/>
              <a:gd name="connsiteX198" fmla="*/ 188415 w 283945"/>
              <a:gd name="connsiteY198" fmla="*/ 258799 h 343321"/>
              <a:gd name="connsiteX199" fmla="*/ 187873 w 283945"/>
              <a:gd name="connsiteY199" fmla="*/ 255551 h 343321"/>
              <a:gd name="connsiteX200" fmla="*/ 188174 w 283945"/>
              <a:gd name="connsiteY200" fmla="*/ 252904 h 343321"/>
              <a:gd name="connsiteX201" fmla="*/ 187272 w 283945"/>
              <a:gd name="connsiteY201" fmla="*/ 250919 h 343321"/>
              <a:gd name="connsiteX202" fmla="*/ 172773 w 283945"/>
              <a:gd name="connsiteY202" fmla="*/ 247730 h 343321"/>
              <a:gd name="connsiteX203" fmla="*/ 157012 w 283945"/>
              <a:gd name="connsiteY203" fmla="*/ 244482 h 343321"/>
              <a:gd name="connsiteX204" fmla="*/ 156952 w 283945"/>
              <a:gd name="connsiteY204" fmla="*/ 244903 h 343321"/>
              <a:gd name="connsiteX205" fmla="*/ 125670 w 283945"/>
              <a:gd name="connsiteY205" fmla="*/ 237744 h 343321"/>
              <a:gd name="connsiteX206" fmla="*/ 125610 w 283945"/>
              <a:gd name="connsiteY206" fmla="*/ 237924 h 343321"/>
              <a:gd name="connsiteX207" fmla="*/ 117368 w 283945"/>
              <a:gd name="connsiteY207" fmla="*/ 235999 h 343321"/>
              <a:gd name="connsiteX208" fmla="*/ 116285 w 283945"/>
              <a:gd name="connsiteY208" fmla="*/ 237564 h 343321"/>
              <a:gd name="connsiteX209" fmla="*/ 116887 w 283945"/>
              <a:gd name="connsiteY209" fmla="*/ 238887 h 343321"/>
              <a:gd name="connsiteX210" fmla="*/ 116466 w 283945"/>
              <a:gd name="connsiteY210" fmla="*/ 239970 h 343321"/>
              <a:gd name="connsiteX211" fmla="*/ 114240 w 283945"/>
              <a:gd name="connsiteY211" fmla="*/ 241354 h 343321"/>
              <a:gd name="connsiteX212" fmla="*/ 112676 w 283945"/>
              <a:gd name="connsiteY212" fmla="*/ 241173 h 343321"/>
              <a:gd name="connsiteX213" fmla="*/ 111593 w 283945"/>
              <a:gd name="connsiteY213" fmla="*/ 242376 h 343321"/>
              <a:gd name="connsiteX214" fmla="*/ 110269 w 283945"/>
              <a:gd name="connsiteY214" fmla="*/ 242737 h 343321"/>
              <a:gd name="connsiteX215" fmla="*/ 108044 w 283945"/>
              <a:gd name="connsiteY215" fmla="*/ 241955 h 343321"/>
              <a:gd name="connsiteX216" fmla="*/ 108344 w 283945"/>
              <a:gd name="connsiteY216" fmla="*/ 240872 h 343321"/>
              <a:gd name="connsiteX217" fmla="*/ 105577 w 283945"/>
              <a:gd name="connsiteY217" fmla="*/ 240271 h 343321"/>
              <a:gd name="connsiteX218" fmla="*/ 105758 w 283945"/>
              <a:gd name="connsiteY218" fmla="*/ 239669 h 343321"/>
              <a:gd name="connsiteX219" fmla="*/ 101847 w 283945"/>
              <a:gd name="connsiteY219" fmla="*/ 238526 h 343321"/>
              <a:gd name="connsiteX220" fmla="*/ 99862 w 283945"/>
              <a:gd name="connsiteY220" fmla="*/ 238887 h 343321"/>
              <a:gd name="connsiteX221" fmla="*/ 97817 w 283945"/>
              <a:gd name="connsiteY221" fmla="*/ 237263 h 343321"/>
              <a:gd name="connsiteX222" fmla="*/ 95832 w 283945"/>
              <a:gd name="connsiteY222" fmla="*/ 237503 h 343321"/>
              <a:gd name="connsiteX223" fmla="*/ 92763 w 283945"/>
              <a:gd name="connsiteY223" fmla="*/ 236300 h 343321"/>
              <a:gd name="connsiteX224" fmla="*/ 91921 w 283945"/>
              <a:gd name="connsiteY224" fmla="*/ 234135 h 343321"/>
              <a:gd name="connsiteX225" fmla="*/ 89876 w 283945"/>
              <a:gd name="connsiteY225" fmla="*/ 234616 h 343321"/>
              <a:gd name="connsiteX226" fmla="*/ 89274 w 283945"/>
              <a:gd name="connsiteY226" fmla="*/ 233172 h 343321"/>
              <a:gd name="connsiteX227" fmla="*/ 87289 w 283945"/>
              <a:gd name="connsiteY227" fmla="*/ 232330 h 343321"/>
              <a:gd name="connsiteX228" fmla="*/ 86928 w 283945"/>
              <a:gd name="connsiteY228" fmla="*/ 232931 h 343321"/>
              <a:gd name="connsiteX229" fmla="*/ 83319 w 283945"/>
              <a:gd name="connsiteY229" fmla="*/ 232931 h 343321"/>
              <a:gd name="connsiteX230" fmla="*/ 83920 w 283945"/>
              <a:gd name="connsiteY230" fmla="*/ 231728 h 343321"/>
              <a:gd name="connsiteX231" fmla="*/ 81875 w 283945"/>
              <a:gd name="connsiteY231" fmla="*/ 229322 h 343321"/>
              <a:gd name="connsiteX232" fmla="*/ 80491 w 283945"/>
              <a:gd name="connsiteY232" fmla="*/ 229021 h 343321"/>
              <a:gd name="connsiteX233" fmla="*/ 78326 w 283945"/>
              <a:gd name="connsiteY233" fmla="*/ 227457 h 343321"/>
              <a:gd name="connsiteX234" fmla="*/ 76040 w 283945"/>
              <a:gd name="connsiteY234" fmla="*/ 226976 h 343321"/>
              <a:gd name="connsiteX235" fmla="*/ 75438 w 283945"/>
              <a:gd name="connsiteY235" fmla="*/ 226013 h 343321"/>
              <a:gd name="connsiteX236" fmla="*/ 75859 w 283945"/>
              <a:gd name="connsiteY236" fmla="*/ 223487 h 343321"/>
              <a:gd name="connsiteX237" fmla="*/ 74656 w 283945"/>
              <a:gd name="connsiteY237" fmla="*/ 222404 h 343321"/>
              <a:gd name="connsiteX238" fmla="*/ 73032 w 283945"/>
              <a:gd name="connsiteY238" fmla="*/ 222524 h 343321"/>
              <a:gd name="connsiteX239" fmla="*/ 72250 w 283945"/>
              <a:gd name="connsiteY239" fmla="*/ 221381 h 343321"/>
              <a:gd name="connsiteX240" fmla="*/ 70565 w 283945"/>
              <a:gd name="connsiteY240" fmla="*/ 220900 h 343321"/>
              <a:gd name="connsiteX241" fmla="*/ 69362 w 283945"/>
              <a:gd name="connsiteY241" fmla="*/ 219456 h 343321"/>
              <a:gd name="connsiteX242" fmla="*/ 68761 w 283945"/>
              <a:gd name="connsiteY242" fmla="*/ 219637 h 343321"/>
              <a:gd name="connsiteX243" fmla="*/ 66234 w 283945"/>
              <a:gd name="connsiteY243" fmla="*/ 218012 h 343321"/>
              <a:gd name="connsiteX244" fmla="*/ 65753 w 283945"/>
              <a:gd name="connsiteY244" fmla="*/ 216929 h 343321"/>
              <a:gd name="connsiteX245" fmla="*/ 62925 w 283945"/>
              <a:gd name="connsiteY245" fmla="*/ 216929 h 343321"/>
              <a:gd name="connsiteX246" fmla="*/ 61602 w 283945"/>
              <a:gd name="connsiteY246" fmla="*/ 215486 h 343321"/>
              <a:gd name="connsiteX247" fmla="*/ 59436 w 283945"/>
              <a:gd name="connsiteY247" fmla="*/ 216388 h 343321"/>
              <a:gd name="connsiteX248" fmla="*/ 58052 w 283945"/>
              <a:gd name="connsiteY248" fmla="*/ 215666 h 343321"/>
              <a:gd name="connsiteX249" fmla="*/ 55526 w 283945"/>
              <a:gd name="connsiteY249" fmla="*/ 215245 h 343321"/>
              <a:gd name="connsiteX250" fmla="*/ 54202 w 283945"/>
              <a:gd name="connsiteY250" fmla="*/ 216568 h 343321"/>
              <a:gd name="connsiteX251" fmla="*/ 52939 w 283945"/>
              <a:gd name="connsiteY251" fmla="*/ 216568 h 343321"/>
              <a:gd name="connsiteX252" fmla="*/ 52337 w 283945"/>
              <a:gd name="connsiteY252" fmla="*/ 214944 h 343321"/>
              <a:gd name="connsiteX253" fmla="*/ 48006 w 283945"/>
              <a:gd name="connsiteY253" fmla="*/ 212899 h 343321"/>
              <a:gd name="connsiteX254" fmla="*/ 46683 w 283945"/>
              <a:gd name="connsiteY254" fmla="*/ 218133 h 343321"/>
              <a:gd name="connsiteX255" fmla="*/ 41689 w 283945"/>
              <a:gd name="connsiteY255" fmla="*/ 216929 h 343321"/>
              <a:gd name="connsiteX256" fmla="*/ 38742 w 283945"/>
              <a:gd name="connsiteY256" fmla="*/ 227638 h 343321"/>
              <a:gd name="connsiteX257" fmla="*/ 13656 w 283945"/>
              <a:gd name="connsiteY257" fmla="*/ 221742 h 343321"/>
              <a:gd name="connsiteX258" fmla="*/ 4632 w 283945"/>
              <a:gd name="connsiteY258" fmla="*/ 219637 h 343321"/>
              <a:gd name="connsiteX259" fmla="*/ 6076 w 283945"/>
              <a:gd name="connsiteY259" fmla="*/ 217170 h 343321"/>
              <a:gd name="connsiteX260" fmla="*/ 7760 w 283945"/>
              <a:gd name="connsiteY260" fmla="*/ 215185 h 343321"/>
              <a:gd name="connsiteX261" fmla="*/ 6557 w 283945"/>
              <a:gd name="connsiteY261" fmla="*/ 213260 h 343321"/>
              <a:gd name="connsiteX262" fmla="*/ 6076 w 283945"/>
              <a:gd name="connsiteY262" fmla="*/ 210793 h 343321"/>
              <a:gd name="connsiteX263" fmla="*/ 5174 w 283945"/>
              <a:gd name="connsiteY263" fmla="*/ 209831 h 343321"/>
              <a:gd name="connsiteX264" fmla="*/ 6497 w 283945"/>
              <a:gd name="connsiteY264" fmla="*/ 206883 h 343321"/>
              <a:gd name="connsiteX265" fmla="*/ 6377 w 283945"/>
              <a:gd name="connsiteY265" fmla="*/ 203635 h 343321"/>
              <a:gd name="connsiteX266" fmla="*/ 5113 w 283945"/>
              <a:gd name="connsiteY266" fmla="*/ 202552 h 343321"/>
              <a:gd name="connsiteX267" fmla="*/ 5715 w 283945"/>
              <a:gd name="connsiteY267" fmla="*/ 201108 h 343321"/>
              <a:gd name="connsiteX268" fmla="*/ 5294 w 283945"/>
              <a:gd name="connsiteY268" fmla="*/ 198521 h 343321"/>
              <a:gd name="connsiteX269" fmla="*/ 2888 w 283945"/>
              <a:gd name="connsiteY269" fmla="*/ 197378 h 343321"/>
              <a:gd name="connsiteX270" fmla="*/ 3369 w 283945"/>
              <a:gd name="connsiteY270" fmla="*/ 194851 h 343321"/>
              <a:gd name="connsiteX271" fmla="*/ 2466 w 283945"/>
              <a:gd name="connsiteY271" fmla="*/ 193408 h 343321"/>
              <a:gd name="connsiteX272" fmla="*/ 963 w 283945"/>
              <a:gd name="connsiteY272" fmla="*/ 193408 h 343321"/>
              <a:gd name="connsiteX273" fmla="*/ 0 w 283945"/>
              <a:gd name="connsiteY273" fmla="*/ 192806 h 343321"/>
              <a:gd name="connsiteX274" fmla="*/ 782 w 283945"/>
              <a:gd name="connsiteY274" fmla="*/ 191663 h 343321"/>
              <a:gd name="connsiteX275" fmla="*/ 2767 w 283945"/>
              <a:gd name="connsiteY275" fmla="*/ 190761 h 343321"/>
              <a:gd name="connsiteX276" fmla="*/ 2406 w 283945"/>
              <a:gd name="connsiteY276" fmla="*/ 188475 h 343321"/>
              <a:gd name="connsiteX277" fmla="*/ 4572 w 283945"/>
              <a:gd name="connsiteY277" fmla="*/ 188354 h 343321"/>
              <a:gd name="connsiteX278" fmla="*/ 4151 w 283945"/>
              <a:gd name="connsiteY278" fmla="*/ 186189 h 343321"/>
              <a:gd name="connsiteX279" fmla="*/ 2647 w 283945"/>
              <a:gd name="connsiteY279" fmla="*/ 184986 h 343321"/>
              <a:gd name="connsiteX280" fmla="*/ 2346 w 283945"/>
              <a:gd name="connsiteY280" fmla="*/ 183000 h 343321"/>
              <a:gd name="connsiteX281" fmla="*/ 3910 w 283945"/>
              <a:gd name="connsiteY281" fmla="*/ 183000 h 343321"/>
              <a:gd name="connsiteX282" fmla="*/ 5474 w 283945"/>
              <a:gd name="connsiteY282" fmla="*/ 182038 h 343321"/>
              <a:gd name="connsiteX283" fmla="*/ 5354 w 283945"/>
              <a:gd name="connsiteY283" fmla="*/ 178007 h 343321"/>
              <a:gd name="connsiteX284" fmla="*/ 7159 w 283945"/>
              <a:gd name="connsiteY284" fmla="*/ 178308 h 343321"/>
              <a:gd name="connsiteX285" fmla="*/ 6978 w 283945"/>
              <a:gd name="connsiteY285" fmla="*/ 175842 h 343321"/>
              <a:gd name="connsiteX286" fmla="*/ 7700 w 283945"/>
              <a:gd name="connsiteY286" fmla="*/ 174638 h 343321"/>
              <a:gd name="connsiteX287" fmla="*/ 9385 w 283945"/>
              <a:gd name="connsiteY287" fmla="*/ 174759 h 343321"/>
              <a:gd name="connsiteX288" fmla="*/ 10287 w 283945"/>
              <a:gd name="connsiteY288" fmla="*/ 173375 h 343321"/>
              <a:gd name="connsiteX289" fmla="*/ 9685 w 283945"/>
              <a:gd name="connsiteY289" fmla="*/ 171871 h 343321"/>
              <a:gd name="connsiteX290" fmla="*/ 9806 w 283945"/>
              <a:gd name="connsiteY290" fmla="*/ 168442 h 343321"/>
              <a:gd name="connsiteX291" fmla="*/ 10648 w 283945"/>
              <a:gd name="connsiteY291" fmla="*/ 166397 h 343321"/>
              <a:gd name="connsiteX292" fmla="*/ 10046 w 283945"/>
              <a:gd name="connsiteY292" fmla="*/ 165254 h 343321"/>
              <a:gd name="connsiteX293" fmla="*/ 10949 w 283945"/>
              <a:gd name="connsiteY293" fmla="*/ 164652 h 343321"/>
              <a:gd name="connsiteX294" fmla="*/ 12152 w 283945"/>
              <a:gd name="connsiteY294" fmla="*/ 162065 h 343321"/>
              <a:gd name="connsiteX295" fmla="*/ 12573 w 283945"/>
              <a:gd name="connsiteY295" fmla="*/ 159358 h 343321"/>
              <a:gd name="connsiteX296" fmla="*/ 14077 w 283945"/>
              <a:gd name="connsiteY296" fmla="*/ 158035 h 343321"/>
              <a:gd name="connsiteX297" fmla="*/ 13596 w 283945"/>
              <a:gd name="connsiteY297" fmla="*/ 156531 h 343321"/>
              <a:gd name="connsiteX298" fmla="*/ 14498 w 283945"/>
              <a:gd name="connsiteY298" fmla="*/ 156771 h 343321"/>
              <a:gd name="connsiteX299" fmla="*/ 15822 w 283945"/>
              <a:gd name="connsiteY299" fmla="*/ 151177 h 343321"/>
              <a:gd name="connsiteX300" fmla="*/ 18589 w 283945"/>
              <a:gd name="connsiteY300" fmla="*/ 151177 h 343321"/>
              <a:gd name="connsiteX301" fmla="*/ 19371 w 283945"/>
              <a:gd name="connsiteY301" fmla="*/ 148650 h 343321"/>
              <a:gd name="connsiteX302" fmla="*/ 18950 w 283945"/>
              <a:gd name="connsiteY302" fmla="*/ 148410 h 343321"/>
              <a:gd name="connsiteX303" fmla="*/ 19732 w 283945"/>
              <a:gd name="connsiteY303" fmla="*/ 146364 h 343321"/>
              <a:gd name="connsiteX304" fmla="*/ 18047 w 283945"/>
              <a:gd name="connsiteY304" fmla="*/ 145161 h 343321"/>
              <a:gd name="connsiteX305" fmla="*/ 18769 w 283945"/>
              <a:gd name="connsiteY305" fmla="*/ 143898 h 343321"/>
              <a:gd name="connsiteX306" fmla="*/ 20574 w 283945"/>
              <a:gd name="connsiteY306" fmla="*/ 143055 h 343321"/>
              <a:gd name="connsiteX307" fmla="*/ 21416 w 283945"/>
              <a:gd name="connsiteY307" fmla="*/ 141491 h 343321"/>
              <a:gd name="connsiteX308" fmla="*/ 22499 w 283945"/>
              <a:gd name="connsiteY308" fmla="*/ 141672 h 343321"/>
              <a:gd name="connsiteX309" fmla="*/ 23101 w 283945"/>
              <a:gd name="connsiteY309" fmla="*/ 139085 h 343321"/>
              <a:gd name="connsiteX310" fmla="*/ 24184 w 283945"/>
              <a:gd name="connsiteY310" fmla="*/ 138724 h 343321"/>
              <a:gd name="connsiteX311" fmla="*/ 28214 w 283945"/>
              <a:gd name="connsiteY311" fmla="*/ 139687 h 343321"/>
              <a:gd name="connsiteX312" fmla="*/ 30259 w 283945"/>
              <a:gd name="connsiteY312" fmla="*/ 139566 h 343321"/>
              <a:gd name="connsiteX313" fmla="*/ 31944 w 283945"/>
              <a:gd name="connsiteY313" fmla="*/ 140409 h 343321"/>
              <a:gd name="connsiteX314" fmla="*/ 35914 w 283945"/>
              <a:gd name="connsiteY314" fmla="*/ 139807 h 343321"/>
              <a:gd name="connsiteX315" fmla="*/ 36877 w 283945"/>
              <a:gd name="connsiteY315" fmla="*/ 138002 h 343321"/>
              <a:gd name="connsiteX316" fmla="*/ 35914 w 283945"/>
              <a:gd name="connsiteY316" fmla="*/ 136258 h 343321"/>
              <a:gd name="connsiteX317" fmla="*/ 35313 w 283945"/>
              <a:gd name="connsiteY317" fmla="*/ 133972 h 343321"/>
              <a:gd name="connsiteX318" fmla="*/ 32666 w 283945"/>
              <a:gd name="connsiteY318" fmla="*/ 133671 h 343321"/>
              <a:gd name="connsiteX319" fmla="*/ 32124 w 283945"/>
              <a:gd name="connsiteY319" fmla="*/ 133069 h 343321"/>
              <a:gd name="connsiteX320" fmla="*/ 32245 w 283945"/>
              <a:gd name="connsiteY320" fmla="*/ 130242 h 343321"/>
              <a:gd name="connsiteX321" fmla="*/ 29838 w 283945"/>
              <a:gd name="connsiteY321" fmla="*/ 125790 h 343321"/>
              <a:gd name="connsiteX322" fmla="*/ 29838 w 283945"/>
              <a:gd name="connsiteY322" fmla="*/ 124046 h 343321"/>
              <a:gd name="connsiteX323" fmla="*/ 29959 w 283945"/>
              <a:gd name="connsiteY323" fmla="*/ 122662 h 343321"/>
              <a:gd name="connsiteX324" fmla="*/ 32666 w 283945"/>
              <a:gd name="connsiteY324" fmla="*/ 121158 h 343321"/>
              <a:gd name="connsiteX325" fmla="*/ 33027 w 283945"/>
              <a:gd name="connsiteY325" fmla="*/ 120316 h 343321"/>
              <a:gd name="connsiteX326" fmla="*/ 31824 w 283945"/>
              <a:gd name="connsiteY326" fmla="*/ 118872 h 343321"/>
              <a:gd name="connsiteX327" fmla="*/ 33207 w 283945"/>
              <a:gd name="connsiteY327" fmla="*/ 118571 h 343321"/>
              <a:gd name="connsiteX328" fmla="*/ 34651 w 283945"/>
              <a:gd name="connsiteY328" fmla="*/ 119113 h 343321"/>
              <a:gd name="connsiteX329" fmla="*/ 35433 w 283945"/>
              <a:gd name="connsiteY329" fmla="*/ 117910 h 343321"/>
              <a:gd name="connsiteX330" fmla="*/ 36516 w 283945"/>
              <a:gd name="connsiteY330" fmla="*/ 118090 h 343321"/>
              <a:gd name="connsiteX331" fmla="*/ 36756 w 283945"/>
              <a:gd name="connsiteY331" fmla="*/ 120015 h 343321"/>
              <a:gd name="connsiteX332" fmla="*/ 39764 w 283945"/>
              <a:gd name="connsiteY332" fmla="*/ 121880 h 343321"/>
              <a:gd name="connsiteX333" fmla="*/ 42411 w 283945"/>
              <a:gd name="connsiteY333" fmla="*/ 121639 h 343321"/>
              <a:gd name="connsiteX334" fmla="*/ 42111 w 283945"/>
              <a:gd name="connsiteY334" fmla="*/ 123384 h 343321"/>
              <a:gd name="connsiteX335" fmla="*/ 44577 w 283945"/>
              <a:gd name="connsiteY335" fmla="*/ 124226 h 343321"/>
              <a:gd name="connsiteX336" fmla="*/ 44156 w 283945"/>
              <a:gd name="connsiteY336" fmla="*/ 126572 h 343321"/>
              <a:gd name="connsiteX337" fmla="*/ 44998 w 283945"/>
              <a:gd name="connsiteY337" fmla="*/ 127655 h 343321"/>
              <a:gd name="connsiteX338" fmla="*/ 46803 w 283945"/>
              <a:gd name="connsiteY338" fmla="*/ 127054 h 343321"/>
              <a:gd name="connsiteX339" fmla="*/ 47284 w 283945"/>
              <a:gd name="connsiteY339" fmla="*/ 129460 h 343321"/>
              <a:gd name="connsiteX340" fmla="*/ 45901 w 283945"/>
              <a:gd name="connsiteY340" fmla="*/ 132227 h 343321"/>
              <a:gd name="connsiteX341" fmla="*/ 46863 w 283945"/>
              <a:gd name="connsiteY341" fmla="*/ 134754 h 343321"/>
              <a:gd name="connsiteX342" fmla="*/ 48367 w 283945"/>
              <a:gd name="connsiteY342" fmla="*/ 134694 h 343321"/>
              <a:gd name="connsiteX343" fmla="*/ 48427 w 283945"/>
              <a:gd name="connsiteY343" fmla="*/ 133611 h 343321"/>
              <a:gd name="connsiteX344" fmla="*/ 49630 w 283945"/>
              <a:gd name="connsiteY344" fmla="*/ 133912 h 343321"/>
              <a:gd name="connsiteX345" fmla="*/ 51615 w 283945"/>
              <a:gd name="connsiteY345" fmla="*/ 133611 h 343321"/>
              <a:gd name="connsiteX346" fmla="*/ 53059 w 283945"/>
              <a:gd name="connsiteY346" fmla="*/ 130964 h 343321"/>
              <a:gd name="connsiteX347" fmla="*/ 54864 w 283945"/>
              <a:gd name="connsiteY347" fmla="*/ 129881 h 343321"/>
              <a:gd name="connsiteX348" fmla="*/ 56548 w 283945"/>
              <a:gd name="connsiteY348" fmla="*/ 131385 h 343321"/>
              <a:gd name="connsiteX349" fmla="*/ 57752 w 283945"/>
              <a:gd name="connsiteY349" fmla="*/ 131626 h 343321"/>
              <a:gd name="connsiteX350" fmla="*/ 61602 w 283945"/>
              <a:gd name="connsiteY350" fmla="*/ 129279 h 343321"/>
              <a:gd name="connsiteX351" fmla="*/ 61842 w 283945"/>
              <a:gd name="connsiteY351" fmla="*/ 128618 h 343321"/>
              <a:gd name="connsiteX352" fmla="*/ 64971 w 283945"/>
              <a:gd name="connsiteY352" fmla="*/ 126873 h 343321"/>
              <a:gd name="connsiteX353" fmla="*/ 67257 w 283945"/>
              <a:gd name="connsiteY353" fmla="*/ 126873 h 343321"/>
              <a:gd name="connsiteX354" fmla="*/ 68700 w 283945"/>
              <a:gd name="connsiteY354" fmla="*/ 125911 h 343321"/>
              <a:gd name="connsiteX355" fmla="*/ 69302 w 283945"/>
              <a:gd name="connsiteY355" fmla="*/ 122662 h 343321"/>
              <a:gd name="connsiteX356" fmla="*/ 68460 w 283945"/>
              <a:gd name="connsiteY356" fmla="*/ 120617 h 343321"/>
              <a:gd name="connsiteX357" fmla="*/ 68821 w 283945"/>
              <a:gd name="connsiteY357" fmla="*/ 119474 h 343321"/>
              <a:gd name="connsiteX358" fmla="*/ 72129 w 283945"/>
              <a:gd name="connsiteY358" fmla="*/ 120857 h 343321"/>
              <a:gd name="connsiteX359" fmla="*/ 74054 w 283945"/>
              <a:gd name="connsiteY359" fmla="*/ 120737 h 343321"/>
              <a:gd name="connsiteX360" fmla="*/ 74235 w 283945"/>
              <a:gd name="connsiteY360" fmla="*/ 119774 h 343321"/>
              <a:gd name="connsiteX361" fmla="*/ 71588 w 283945"/>
              <a:gd name="connsiteY361" fmla="*/ 119173 h 343321"/>
              <a:gd name="connsiteX362" fmla="*/ 71829 w 283945"/>
              <a:gd name="connsiteY362" fmla="*/ 118030 h 343321"/>
              <a:gd name="connsiteX363" fmla="*/ 73332 w 283945"/>
              <a:gd name="connsiteY363" fmla="*/ 118451 h 343321"/>
              <a:gd name="connsiteX364" fmla="*/ 73754 w 283945"/>
              <a:gd name="connsiteY364" fmla="*/ 115202 h 343321"/>
              <a:gd name="connsiteX365" fmla="*/ 72791 w 283945"/>
              <a:gd name="connsiteY365" fmla="*/ 114962 h 343321"/>
              <a:gd name="connsiteX366" fmla="*/ 72972 w 283945"/>
              <a:gd name="connsiteY366" fmla="*/ 113217 h 343321"/>
              <a:gd name="connsiteX367" fmla="*/ 73814 w 283945"/>
              <a:gd name="connsiteY367" fmla="*/ 110029 h 343321"/>
              <a:gd name="connsiteX368" fmla="*/ 68700 w 283945"/>
              <a:gd name="connsiteY368" fmla="*/ 103712 h 343321"/>
              <a:gd name="connsiteX369" fmla="*/ 63888 w 283945"/>
              <a:gd name="connsiteY369" fmla="*/ 95892 h 343321"/>
              <a:gd name="connsiteX370" fmla="*/ 64790 w 283945"/>
              <a:gd name="connsiteY370" fmla="*/ 95471 h 343321"/>
              <a:gd name="connsiteX371" fmla="*/ 63707 w 283945"/>
              <a:gd name="connsiteY371" fmla="*/ 92463 h 343321"/>
              <a:gd name="connsiteX372" fmla="*/ 64910 w 283945"/>
              <a:gd name="connsiteY372" fmla="*/ 87409 h 343321"/>
              <a:gd name="connsiteX373" fmla="*/ 65091 w 283945"/>
              <a:gd name="connsiteY373" fmla="*/ 85244 h 343321"/>
              <a:gd name="connsiteX374" fmla="*/ 67497 w 283945"/>
              <a:gd name="connsiteY374" fmla="*/ 79408 h 343321"/>
              <a:gd name="connsiteX375" fmla="*/ 67978 w 283945"/>
              <a:gd name="connsiteY375" fmla="*/ 77604 h 343321"/>
              <a:gd name="connsiteX376" fmla="*/ 64850 w 283945"/>
              <a:gd name="connsiteY376" fmla="*/ 77002 h 343321"/>
              <a:gd name="connsiteX377" fmla="*/ 65873 w 283945"/>
              <a:gd name="connsiteY377" fmla="*/ 73513 h 343321"/>
              <a:gd name="connsiteX378" fmla="*/ 71167 w 283945"/>
              <a:gd name="connsiteY378" fmla="*/ 68339 h 343321"/>
              <a:gd name="connsiteX379" fmla="*/ 72671 w 283945"/>
              <a:gd name="connsiteY379" fmla="*/ 66535 h 343321"/>
              <a:gd name="connsiteX380" fmla="*/ 75498 w 283945"/>
              <a:gd name="connsiteY380" fmla="*/ 64850 h 343321"/>
              <a:gd name="connsiteX381" fmla="*/ 78506 w 283945"/>
              <a:gd name="connsiteY381" fmla="*/ 62444 h 343321"/>
              <a:gd name="connsiteX382" fmla="*/ 81755 w 283945"/>
              <a:gd name="connsiteY382" fmla="*/ 60579 h 343321"/>
              <a:gd name="connsiteX383" fmla="*/ 84341 w 283945"/>
              <a:gd name="connsiteY383" fmla="*/ 59737 h 343321"/>
              <a:gd name="connsiteX384" fmla="*/ 86387 w 283945"/>
              <a:gd name="connsiteY384" fmla="*/ 58113 h 343321"/>
              <a:gd name="connsiteX385" fmla="*/ 87951 w 283945"/>
              <a:gd name="connsiteY385" fmla="*/ 58413 h 343321"/>
              <a:gd name="connsiteX386" fmla="*/ 89335 w 283945"/>
              <a:gd name="connsiteY386" fmla="*/ 56127 h 343321"/>
              <a:gd name="connsiteX387" fmla="*/ 91380 w 283945"/>
              <a:gd name="connsiteY387" fmla="*/ 54684 h 343321"/>
              <a:gd name="connsiteX388" fmla="*/ 90658 w 283945"/>
              <a:gd name="connsiteY388" fmla="*/ 54022 h 343321"/>
              <a:gd name="connsiteX389" fmla="*/ 93485 w 283945"/>
              <a:gd name="connsiteY389" fmla="*/ 51194 h 343321"/>
              <a:gd name="connsiteX390" fmla="*/ 94809 w 283945"/>
              <a:gd name="connsiteY390" fmla="*/ 51375 h 343321"/>
              <a:gd name="connsiteX391" fmla="*/ 96012 w 283945"/>
              <a:gd name="connsiteY391" fmla="*/ 49390 h 343321"/>
              <a:gd name="connsiteX392" fmla="*/ 95771 w 283945"/>
              <a:gd name="connsiteY392" fmla="*/ 48908 h 343321"/>
              <a:gd name="connsiteX393" fmla="*/ 98238 w 283945"/>
              <a:gd name="connsiteY393" fmla="*/ 47224 h 343321"/>
              <a:gd name="connsiteX394" fmla="*/ 102449 w 283945"/>
              <a:gd name="connsiteY394" fmla="*/ 43735 h 343321"/>
              <a:gd name="connsiteX395" fmla="*/ 104314 w 283945"/>
              <a:gd name="connsiteY395" fmla="*/ 43735 h 343321"/>
              <a:gd name="connsiteX396" fmla="*/ 103953 w 283945"/>
              <a:gd name="connsiteY396" fmla="*/ 42351 h 343321"/>
              <a:gd name="connsiteX397" fmla="*/ 104675 w 283945"/>
              <a:gd name="connsiteY397" fmla="*/ 41449 h 343321"/>
              <a:gd name="connsiteX398" fmla="*/ 104554 w 283945"/>
              <a:gd name="connsiteY398" fmla="*/ 40005 h 343321"/>
              <a:gd name="connsiteX399" fmla="*/ 106479 w 283945"/>
              <a:gd name="connsiteY399" fmla="*/ 37599 h 343321"/>
              <a:gd name="connsiteX400" fmla="*/ 106119 w 283945"/>
              <a:gd name="connsiteY400" fmla="*/ 36396 h 343321"/>
              <a:gd name="connsiteX401" fmla="*/ 107622 w 283945"/>
              <a:gd name="connsiteY401" fmla="*/ 36275 h 343321"/>
              <a:gd name="connsiteX402" fmla="*/ 107622 w 283945"/>
              <a:gd name="connsiteY402" fmla="*/ 34771 h 343321"/>
              <a:gd name="connsiteX403" fmla="*/ 109006 w 283945"/>
              <a:gd name="connsiteY403" fmla="*/ 33388 h 343321"/>
              <a:gd name="connsiteX404" fmla="*/ 110811 w 283945"/>
              <a:gd name="connsiteY404" fmla="*/ 33508 h 343321"/>
              <a:gd name="connsiteX405" fmla="*/ 110209 w 283945"/>
              <a:gd name="connsiteY405" fmla="*/ 31944 h 343321"/>
              <a:gd name="connsiteX406" fmla="*/ 111052 w 283945"/>
              <a:gd name="connsiteY406" fmla="*/ 30500 h 343321"/>
              <a:gd name="connsiteX407" fmla="*/ 108705 w 283945"/>
              <a:gd name="connsiteY407" fmla="*/ 29598 h 343321"/>
              <a:gd name="connsiteX408" fmla="*/ 109307 w 283945"/>
              <a:gd name="connsiteY408" fmla="*/ 27793 h 343321"/>
              <a:gd name="connsiteX409" fmla="*/ 110209 w 283945"/>
              <a:gd name="connsiteY409" fmla="*/ 28034 h 343321"/>
              <a:gd name="connsiteX410" fmla="*/ 110450 w 283945"/>
              <a:gd name="connsiteY410" fmla="*/ 26830 h 343321"/>
              <a:gd name="connsiteX411" fmla="*/ 108826 w 283945"/>
              <a:gd name="connsiteY411" fmla="*/ 26409 h 343321"/>
              <a:gd name="connsiteX412" fmla="*/ 111172 w 283945"/>
              <a:gd name="connsiteY412" fmla="*/ 16363 h 343321"/>
              <a:gd name="connsiteX413" fmla="*/ 113157 w 283945"/>
              <a:gd name="connsiteY413" fmla="*/ 16664 h 343321"/>
              <a:gd name="connsiteX414" fmla="*/ 113999 w 283945"/>
              <a:gd name="connsiteY414" fmla="*/ 16243 h 343321"/>
              <a:gd name="connsiteX415" fmla="*/ 115323 w 283945"/>
              <a:gd name="connsiteY415" fmla="*/ 12874 h 343321"/>
              <a:gd name="connsiteX416" fmla="*/ 114902 w 283945"/>
              <a:gd name="connsiteY416" fmla="*/ 12453 h 343321"/>
              <a:gd name="connsiteX417" fmla="*/ 115383 w 283945"/>
              <a:gd name="connsiteY417" fmla="*/ 10287 h 343321"/>
              <a:gd name="connsiteX418" fmla="*/ 114781 w 283945"/>
              <a:gd name="connsiteY418" fmla="*/ 8843 h 343321"/>
              <a:gd name="connsiteX419" fmla="*/ 113037 w 283945"/>
              <a:gd name="connsiteY419" fmla="*/ 8482 h 343321"/>
              <a:gd name="connsiteX420" fmla="*/ 114300 w 283945"/>
              <a:gd name="connsiteY420" fmla="*/ 3309 h 343321"/>
              <a:gd name="connsiteX421" fmla="*/ 115924 w 283945"/>
              <a:gd name="connsiteY421" fmla="*/ 3249 h 343321"/>
              <a:gd name="connsiteX422" fmla="*/ 116706 w 283945"/>
              <a:gd name="connsiteY422" fmla="*/ 2226 h 343321"/>
              <a:gd name="connsiteX423" fmla="*/ 118451 w 283945"/>
              <a:gd name="connsiteY423" fmla="*/ 2106 h 343321"/>
              <a:gd name="connsiteX424" fmla="*/ 122662 w 283945"/>
              <a:gd name="connsiteY424" fmla="*/ 0 h 343321"/>
              <a:gd name="connsiteX425" fmla="*/ 125249 w 283945"/>
              <a:gd name="connsiteY425" fmla="*/ 1805 h 343321"/>
              <a:gd name="connsiteX426" fmla="*/ 128918 w 283945"/>
              <a:gd name="connsiteY426" fmla="*/ 2767 h 343321"/>
              <a:gd name="connsiteX427" fmla="*/ 129039 w 283945"/>
              <a:gd name="connsiteY427" fmla="*/ 1684 h 343321"/>
              <a:gd name="connsiteX428" fmla="*/ 132829 w 283945"/>
              <a:gd name="connsiteY428" fmla="*/ 1925 h 343321"/>
              <a:gd name="connsiteX429" fmla="*/ 133310 w 283945"/>
              <a:gd name="connsiteY429" fmla="*/ 722 h 343321"/>
              <a:gd name="connsiteX430" fmla="*/ 138844 w 283945"/>
              <a:gd name="connsiteY430" fmla="*/ 2226 h 343321"/>
              <a:gd name="connsiteX431" fmla="*/ 139266 w 283945"/>
              <a:gd name="connsiteY431" fmla="*/ 3068 h 343321"/>
              <a:gd name="connsiteX432" fmla="*/ 137340 w 283945"/>
              <a:gd name="connsiteY432" fmla="*/ 5174 h 343321"/>
              <a:gd name="connsiteX433" fmla="*/ 140348 w 283945"/>
              <a:gd name="connsiteY433" fmla="*/ 6016 h 343321"/>
              <a:gd name="connsiteX434" fmla="*/ 142033 w 283945"/>
              <a:gd name="connsiteY434" fmla="*/ 9084 h 343321"/>
              <a:gd name="connsiteX435" fmla="*/ 140348 w 283945"/>
              <a:gd name="connsiteY435" fmla="*/ 11671 h 343321"/>
              <a:gd name="connsiteX436" fmla="*/ 141552 w 283945"/>
              <a:gd name="connsiteY436" fmla="*/ 11911 h 343321"/>
              <a:gd name="connsiteX437" fmla="*/ 142695 w 283945"/>
              <a:gd name="connsiteY437" fmla="*/ 14017 h 343321"/>
              <a:gd name="connsiteX438" fmla="*/ 142093 w 283945"/>
              <a:gd name="connsiteY438" fmla="*/ 16604 h 343321"/>
              <a:gd name="connsiteX439" fmla="*/ 142695 w 283945"/>
              <a:gd name="connsiteY439" fmla="*/ 16724 h 343321"/>
              <a:gd name="connsiteX440" fmla="*/ 143416 w 283945"/>
              <a:gd name="connsiteY440" fmla="*/ 19431 h 343321"/>
              <a:gd name="connsiteX441" fmla="*/ 146184 w 283945"/>
              <a:gd name="connsiteY441" fmla="*/ 20995 h 343321"/>
              <a:gd name="connsiteX442" fmla="*/ 147327 w 283945"/>
              <a:gd name="connsiteY442" fmla="*/ 21115 h 343321"/>
              <a:gd name="connsiteX443" fmla="*/ 147146 w 283945"/>
              <a:gd name="connsiteY443" fmla="*/ 22319 h 343321"/>
              <a:gd name="connsiteX444" fmla="*/ 151538 w 283945"/>
              <a:gd name="connsiteY444" fmla="*/ 23281 h 343321"/>
              <a:gd name="connsiteX445" fmla="*/ 152139 w 283945"/>
              <a:gd name="connsiteY445" fmla="*/ 22619 h 343321"/>
              <a:gd name="connsiteX446" fmla="*/ 153583 w 283945"/>
              <a:gd name="connsiteY446" fmla="*/ 22980 h 343321"/>
              <a:gd name="connsiteX447" fmla="*/ 154666 w 283945"/>
              <a:gd name="connsiteY447" fmla="*/ 25447 h 343321"/>
              <a:gd name="connsiteX448" fmla="*/ 155929 w 283945"/>
              <a:gd name="connsiteY448" fmla="*/ 26650 h 343321"/>
              <a:gd name="connsiteX449" fmla="*/ 155929 w 283945"/>
              <a:gd name="connsiteY449" fmla="*/ 27673 h 343321"/>
              <a:gd name="connsiteX450" fmla="*/ 157433 w 283945"/>
              <a:gd name="connsiteY450" fmla="*/ 30380 h 343321"/>
              <a:gd name="connsiteX451" fmla="*/ 156711 w 283945"/>
              <a:gd name="connsiteY451" fmla="*/ 31523 h 343321"/>
              <a:gd name="connsiteX452" fmla="*/ 156832 w 283945"/>
              <a:gd name="connsiteY452" fmla="*/ 33087 h 343321"/>
              <a:gd name="connsiteX453" fmla="*/ 155629 w 283945"/>
              <a:gd name="connsiteY453" fmla="*/ 33688 h 343321"/>
              <a:gd name="connsiteX454" fmla="*/ 156471 w 283945"/>
              <a:gd name="connsiteY454" fmla="*/ 34952 h 343321"/>
              <a:gd name="connsiteX455" fmla="*/ 156050 w 283945"/>
              <a:gd name="connsiteY455" fmla="*/ 36576 h 343321"/>
              <a:gd name="connsiteX456" fmla="*/ 155027 w 283945"/>
              <a:gd name="connsiteY456" fmla="*/ 37539 h 343321"/>
              <a:gd name="connsiteX457" fmla="*/ 157975 w 283945"/>
              <a:gd name="connsiteY457" fmla="*/ 39764 h 343321"/>
              <a:gd name="connsiteX458" fmla="*/ 157012 w 283945"/>
              <a:gd name="connsiteY458" fmla="*/ 40366 h 343321"/>
              <a:gd name="connsiteX459" fmla="*/ 156952 w 283945"/>
              <a:gd name="connsiteY459" fmla="*/ 41810 h 343321"/>
              <a:gd name="connsiteX460" fmla="*/ 158997 w 283945"/>
              <a:gd name="connsiteY460" fmla="*/ 41629 h 343321"/>
              <a:gd name="connsiteX461" fmla="*/ 159539 w 283945"/>
              <a:gd name="connsiteY461" fmla="*/ 44336 h 343321"/>
              <a:gd name="connsiteX462" fmla="*/ 161825 w 283945"/>
              <a:gd name="connsiteY462" fmla="*/ 46562 h 343321"/>
              <a:gd name="connsiteX463" fmla="*/ 162426 w 283945"/>
              <a:gd name="connsiteY463" fmla="*/ 48848 h 343321"/>
              <a:gd name="connsiteX464" fmla="*/ 160020 w 283945"/>
              <a:gd name="connsiteY464" fmla="*/ 47826 h 343321"/>
              <a:gd name="connsiteX465" fmla="*/ 159779 w 283945"/>
              <a:gd name="connsiteY465" fmla="*/ 49209 h 343321"/>
              <a:gd name="connsiteX466" fmla="*/ 161945 w 283945"/>
              <a:gd name="connsiteY466" fmla="*/ 51976 h 343321"/>
              <a:gd name="connsiteX467" fmla="*/ 161524 w 283945"/>
              <a:gd name="connsiteY467" fmla="*/ 54202 h 343321"/>
              <a:gd name="connsiteX468" fmla="*/ 163509 w 283945"/>
              <a:gd name="connsiteY468" fmla="*/ 54984 h 343321"/>
              <a:gd name="connsiteX469" fmla="*/ 163690 w 283945"/>
              <a:gd name="connsiteY469" fmla="*/ 56488 h 343321"/>
              <a:gd name="connsiteX470" fmla="*/ 167059 w 283945"/>
              <a:gd name="connsiteY470" fmla="*/ 57090 h 343321"/>
              <a:gd name="connsiteX471" fmla="*/ 167841 w 283945"/>
              <a:gd name="connsiteY471" fmla="*/ 56548 h 343321"/>
              <a:gd name="connsiteX472" fmla="*/ 170006 w 283945"/>
              <a:gd name="connsiteY472" fmla="*/ 60760 h 343321"/>
              <a:gd name="connsiteX473" fmla="*/ 170969 w 283945"/>
              <a:gd name="connsiteY473" fmla="*/ 60880 h 343321"/>
              <a:gd name="connsiteX474" fmla="*/ 171630 w 283945"/>
              <a:gd name="connsiteY474" fmla="*/ 58173 h 343321"/>
              <a:gd name="connsiteX475" fmla="*/ 172773 w 283945"/>
              <a:gd name="connsiteY475" fmla="*/ 59496 h 343321"/>
              <a:gd name="connsiteX476" fmla="*/ 172834 w 283945"/>
              <a:gd name="connsiteY476" fmla="*/ 61542 h 343321"/>
              <a:gd name="connsiteX477" fmla="*/ 174458 w 283945"/>
              <a:gd name="connsiteY477" fmla="*/ 63647 h 343321"/>
              <a:gd name="connsiteX478" fmla="*/ 175601 w 283945"/>
              <a:gd name="connsiteY478" fmla="*/ 63707 h 343321"/>
              <a:gd name="connsiteX479" fmla="*/ 179571 w 283945"/>
              <a:gd name="connsiteY479" fmla="*/ 65271 h 343321"/>
              <a:gd name="connsiteX480" fmla="*/ 186369 w 283945"/>
              <a:gd name="connsiteY480" fmla="*/ 66655 h 343321"/>
              <a:gd name="connsiteX481" fmla="*/ 188294 w 283945"/>
              <a:gd name="connsiteY481" fmla="*/ 65692 h 343321"/>
              <a:gd name="connsiteX482" fmla="*/ 190039 w 283945"/>
              <a:gd name="connsiteY482" fmla="*/ 65873 h 343321"/>
              <a:gd name="connsiteX483" fmla="*/ 191844 w 283945"/>
              <a:gd name="connsiteY483" fmla="*/ 65211 h 343321"/>
              <a:gd name="connsiteX484" fmla="*/ 192325 w 283945"/>
              <a:gd name="connsiteY484" fmla="*/ 66775 h 343321"/>
              <a:gd name="connsiteX485" fmla="*/ 194490 w 283945"/>
              <a:gd name="connsiteY485" fmla="*/ 67136 h 343321"/>
              <a:gd name="connsiteX486" fmla="*/ 195273 w 283945"/>
              <a:gd name="connsiteY486" fmla="*/ 66414 h 343321"/>
              <a:gd name="connsiteX487" fmla="*/ 197198 w 283945"/>
              <a:gd name="connsiteY487" fmla="*/ 66114 h 343321"/>
              <a:gd name="connsiteX488" fmla="*/ 196957 w 283945"/>
              <a:gd name="connsiteY488" fmla="*/ 68761 h 343321"/>
              <a:gd name="connsiteX489" fmla="*/ 197799 w 283945"/>
              <a:gd name="connsiteY489" fmla="*/ 69543 h 343321"/>
              <a:gd name="connsiteX490" fmla="*/ 199363 w 283945"/>
              <a:gd name="connsiteY490" fmla="*/ 69362 h 343321"/>
              <a:gd name="connsiteX491" fmla="*/ 200205 w 283945"/>
              <a:gd name="connsiteY491" fmla="*/ 69904 h 343321"/>
              <a:gd name="connsiteX492" fmla="*/ 202552 w 283945"/>
              <a:gd name="connsiteY492" fmla="*/ 59316 h 343321"/>
              <a:gd name="connsiteX493" fmla="*/ 209831 w 283945"/>
              <a:gd name="connsiteY493" fmla="*/ 60940 h 343321"/>
              <a:gd name="connsiteX494" fmla="*/ 211455 w 283945"/>
              <a:gd name="connsiteY494" fmla="*/ 59135 h 343321"/>
              <a:gd name="connsiteX495" fmla="*/ 213260 w 283945"/>
              <a:gd name="connsiteY495" fmla="*/ 60760 h 343321"/>
              <a:gd name="connsiteX496" fmla="*/ 215907 w 283945"/>
              <a:gd name="connsiteY496" fmla="*/ 65512 h 343321"/>
              <a:gd name="connsiteX497" fmla="*/ 216869 w 283945"/>
              <a:gd name="connsiteY497" fmla="*/ 66114 h 343321"/>
              <a:gd name="connsiteX498" fmla="*/ 217772 w 283945"/>
              <a:gd name="connsiteY498" fmla="*/ 68941 h 343321"/>
              <a:gd name="connsiteX499" fmla="*/ 219576 w 283945"/>
              <a:gd name="connsiteY499" fmla="*/ 70926 h 343321"/>
              <a:gd name="connsiteX500" fmla="*/ 220779 w 283945"/>
              <a:gd name="connsiteY500" fmla="*/ 71287 h 343321"/>
              <a:gd name="connsiteX501" fmla="*/ 222103 w 283945"/>
              <a:gd name="connsiteY501" fmla="*/ 70686 h 343321"/>
              <a:gd name="connsiteX502" fmla="*/ 224329 w 283945"/>
              <a:gd name="connsiteY502" fmla="*/ 70926 h 343321"/>
              <a:gd name="connsiteX503" fmla="*/ 225592 w 283945"/>
              <a:gd name="connsiteY503" fmla="*/ 71829 h 343321"/>
              <a:gd name="connsiteX504" fmla="*/ 228059 w 283945"/>
              <a:gd name="connsiteY504" fmla="*/ 72671 h 343321"/>
              <a:gd name="connsiteX505" fmla="*/ 229141 w 283945"/>
              <a:gd name="connsiteY505" fmla="*/ 74295 h 343321"/>
              <a:gd name="connsiteX506" fmla="*/ 232931 w 283945"/>
              <a:gd name="connsiteY506" fmla="*/ 74776 h 343321"/>
              <a:gd name="connsiteX507" fmla="*/ 234014 w 283945"/>
              <a:gd name="connsiteY507" fmla="*/ 74235 h 343321"/>
              <a:gd name="connsiteX508" fmla="*/ 234676 w 283945"/>
              <a:gd name="connsiteY508" fmla="*/ 74897 h 343321"/>
              <a:gd name="connsiteX509" fmla="*/ 238887 w 283945"/>
              <a:gd name="connsiteY509" fmla="*/ 73994 h 343321"/>
              <a:gd name="connsiteX510" fmla="*/ 241053 w 283945"/>
              <a:gd name="connsiteY510" fmla="*/ 72009 h 343321"/>
              <a:gd name="connsiteX511" fmla="*/ 240692 w 283945"/>
              <a:gd name="connsiteY511" fmla="*/ 74656 h 343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</a:cxnLst>
            <a:rect l="l" t="t" r="r" b="b"/>
            <a:pathLst>
              <a:path w="283945" h="343321">
                <a:moveTo>
                  <a:pt x="240752" y="74716"/>
                </a:moveTo>
                <a:lnTo>
                  <a:pt x="239068" y="75558"/>
                </a:lnTo>
                <a:lnTo>
                  <a:pt x="237985" y="77002"/>
                </a:lnTo>
                <a:lnTo>
                  <a:pt x="235999" y="76521"/>
                </a:lnTo>
                <a:lnTo>
                  <a:pt x="234977" y="77122"/>
                </a:lnTo>
                <a:lnTo>
                  <a:pt x="233353" y="77183"/>
                </a:lnTo>
                <a:lnTo>
                  <a:pt x="232751" y="79649"/>
                </a:lnTo>
                <a:lnTo>
                  <a:pt x="234135" y="84041"/>
                </a:lnTo>
                <a:lnTo>
                  <a:pt x="232931" y="83740"/>
                </a:lnTo>
                <a:lnTo>
                  <a:pt x="231608" y="84582"/>
                </a:lnTo>
                <a:lnTo>
                  <a:pt x="231788" y="87590"/>
                </a:lnTo>
                <a:lnTo>
                  <a:pt x="233834" y="90538"/>
                </a:lnTo>
                <a:lnTo>
                  <a:pt x="227216" y="108946"/>
                </a:lnTo>
                <a:lnTo>
                  <a:pt x="224088" y="107322"/>
                </a:lnTo>
                <a:lnTo>
                  <a:pt x="221862" y="107923"/>
                </a:lnTo>
                <a:lnTo>
                  <a:pt x="221862" y="109367"/>
                </a:lnTo>
                <a:lnTo>
                  <a:pt x="221140" y="111292"/>
                </a:lnTo>
                <a:lnTo>
                  <a:pt x="219757" y="110570"/>
                </a:lnTo>
                <a:lnTo>
                  <a:pt x="218012" y="111052"/>
                </a:lnTo>
                <a:lnTo>
                  <a:pt x="217170" y="116766"/>
                </a:lnTo>
                <a:lnTo>
                  <a:pt x="216689" y="117669"/>
                </a:lnTo>
                <a:lnTo>
                  <a:pt x="217290" y="119113"/>
                </a:lnTo>
                <a:lnTo>
                  <a:pt x="217531" y="124106"/>
                </a:lnTo>
                <a:lnTo>
                  <a:pt x="215967" y="125309"/>
                </a:lnTo>
                <a:lnTo>
                  <a:pt x="218072" y="126151"/>
                </a:lnTo>
                <a:lnTo>
                  <a:pt x="220479" y="125429"/>
                </a:lnTo>
                <a:lnTo>
                  <a:pt x="221381" y="127836"/>
                </a:lnTo>
                <a:lnTo>
                  <a:pt x="219456" y="131265"/>
                </a:lnTo>
                <a:lnTo>
                  <a:pt x="217110" y="138062"/>
                </a:lnTo>
                <a:lnTo>
                  <a:pt x="213741" y="147628"/>
                </a:lnTo>
                <a:lnTo>
                  <a:pt x="211335" y="148410"/>
                </a:lnTo>
                <a:lnTo>
                  <a:pt x="208567" y="148169"/>
                </a:lnTo>
                <a:lnTo>
                  <a:pt x="208628" y="149131"/>
                </a:lnTo>
                <a:lnTo>
                  <a:pt x="207124" y="149853"/>
                </a:lnTo>
                <a:lnTo>
                  <a:pt x="206823" y="151899"/>
                </a:lnTo>
                <a:lnTo>
                  <a:pt x="207364" y="153703"/>
                </a:lnTo>
                <a:lnTo>
                  <a:pt x="209289" y="154907"/>
                </a:lnTo>
                <a:lnTo>
                  <a:pt x="209169" y="155749"/>
                </a:lnTo>
                <a:lnTo>
                  <a:pt x="210733" y="156170"/>
                </a:lnTo>
                <a:lnTo>
                  <a:pt x="209951" y="157373"/>
                </a:lnTo>
                <a:lnTo>
                  <a:pt x="209109" y="160501"/>
                </a:lnTo>
                <a:lnTo>
                  <a:pt x="206221" y="163509"/>
                </a:lnTo>
                <a:lnTo>
                  <a:pt x="207424" y="164532"/>
                </a:lnTo>
                <a:lnTo>
                  <a:pt x="206823" y="166276"/>
                </a:lnTo>
                <a:lnTo>
                  <a:pt x="205620" y="167179"/>
                </a:lnTo>
                <a:lnTo>
                  <a:pt x="205620" y="168382"/>
                </a:lnTo>
                <a:lnTo>
                  <a:pt x="206763" y="171510"/>
                </a:lnTo>
                <a:lnTo>
                  <a:pt x="204958" y="172052"/>
                </a:lnTo>
                <a:lnTo>
                  <a:pt x="203695" y="176443"/>
                </a:lnTo>
                <a:lnTo>
                  <a:pt x="203935" y="177646"/>
                </a:lnTo>
                <a:lnTo>
                  <a:pt x="203334" y="180173"/>
                </a:lnTo>
                <a:lnTo>
                  <a:pt x="201469" y="182158"/>
                </a:lnTo>
                <a:lnTo>
                  <a:pt x="200566" y="184685"/>
                </a:lnTo>
                <a:lnTo>
                  <a:pt x="201529" y="185647"/>
                </a:lnTo>
                <a:lnTo>
                  <a:pt x="201409" y="187572"/>
                </a:lnTo>
                <a:lnTo>
                  <a:pt x="202010" y="188896"/>
                </a:lnTo>
                <a:lnTo>
                  <a:pt x="201409" y="189738"/>
                </a:lnTo>
                <a:lnTo>
                  <a:pt x="199604" y="194069"/>
                </a:lnTo>
                <a:lnTo>
                  <a:pt x="199063" y="195814"/>
                </a:lnTo>
                <a:lnTo>
                  <a:pt x="197258" y="197619"/>
                </a:lnTo>
                <a:lnTo>
                  <a:pt x="196536" y="199243"/>
                </a:lnTo>
                <a:lnTo>
                  <a:pt x="196716" y="202852"/>
                </a:lnTo>
                <a:lnTo>
                  <a:pt x="194671" y="203334"/>
                </a:lnTo>
                <a:lnTo>
                  <a:pt x="194130" y="204056"/>
                </a:lnTo>
                <a:lnTo>
                  <a:pt x="190640" y="206402"/>
                </a:lnTo>
                <a:lnTo>
                  <a:pt x="190159" y="207605"/>
                </a:lnTo>
                <a:lnTo>
                  <a:pt x="190761" y="208688"/>
                </a:lnTo>
                <a:lnTo>
                  <a:pt x="189377" y="210493"/>
                </a:lnTo>
                <a:lnTo>
                  <a:pt x="189076" y="213139"/>
                </a:lnTo>
                <a:lnTo>
                  <a:pt x="189558" y="215125"/>
                </a:lnTo>
                <a:lnTo>
                  <a:pt x="188354" y="216929"/>
                </a:lnTo>
                <a:lnTo>
                  <a:pt x="188114" y="218734"/>
                </a:lnTo>
                <a:lnTo>
                  <a:pt x="189678" y="219456"/>
                </a:lnTo>
                <a:lnTo>
                  <a:pt x="191362" y="219276"/>
                </a:lnTo>
                <a:lnTo>
                  <a:pt x="194069" y="220298"/>
                </a:lnTo>
                <a:lnTo>
                  <a:pt x="196295" y="221742"/>
                </a:lnTo>
                <a:lnTo>
                  <a:pt x="198521" y="222344"/>
                </a:lnTo>
                <a:lnTo>
                  <a:pt x="203334" y="221562"/>
                </a:lnTo>
                <a:lnTo>
                  <a:pt x="205800" y="221862"/>
                </a:lnTo>
                <a:lnTo>
                  <a:pt x="209289" y="229563"/>
                </a:lnTo>
                <a:lnTo>
                  <a:pt x="214403" y="230946"/>
                </a:lnTo>
                <a:lnTo>
                  <a:pt x="235879" y="235578"/>
                </a:lnTo>
                <a:lnTo>
                  <a:pt x="254528" y="239789"/>
                </a:lnTo>
                <a:lnTo>
                  <a:pt x="268003" y="242797"/>
                </a:lnTo>
                <a:lnTo>
                  <a:pt x="268003" y="243158"/>
                </a:lnTo>
                <a:lnTo>
                  <a:pt x="283945" y="246768"/>
                </a:lnTo>
                <a:lnTo>
                  <a:pt x="282862" y="251761"/>
                </a:lnTo>
                <a:lnTo>
                  <a:pt x="276967" y="278651"/>
                </a:lnTo>
                <a:lnTo>
                  <a:pt x="277629" y="278832"/>
                </a:lnTo>
                <a:lnTo>
                  <a:pt x="275764" y="287976"/>
                </a:lnTo>
                <a:lnTo>
                  <a:pt x="273358" y="289179"/>
                </a:lnTo>
                <a:lnTo>
                  <a:pt x="271613" y="288938"/>
                </a:lnTo>
                <a:lnTo>
                  <a:pt x="265898" y="287615"/>
                </a:lnTo>
                <a:lnTo>
                  <a:pt x="263492" y="289119"/>
                </a:lnTo>
                <a:lnTo>
                  <a:pt x="260845" y="291706"/>
                </a:lnTo>
                <a:lnTo>
                  <a:pt x="259882" y="293210"/>
                </a:lnTo>
                <a:lnTo>
                  <a:pt x="258559" y="293992"/>
                </a:lnTo>
                <a:lnTo>
                  <a:pt x="257476" y="293871"/>
                </a:lnTo>
                <a:lnTo>
                  <a:pt x="255972" y="298082"/>
                </a:lnTo>
                <a:lnTo>
                  <a:pt x="253987" y="297721"/>
                </a:lnTo>
                <a:lnTo>
                  <a:pt x="253686" y="299105"/>
                </a:lnTo>
                <a:lnTo>
                  <a:pt x="252423" y="298744"/>
                </a:lnTo>
                <a:lnTo>
                  <a:pt x="250979" y="305482"/>
                </a:lnTo>
                <a:lnTo>
                  <a:pt x="252182" y="305843"/>
                </a:lnTo>
                <a:lnTo>
                  <a:pt x="250437" y="313844"/>
                </a:lnTo>
                <a:lnTo>
                  <a:pt x="246467" y="312881"/>
                </a:lnTo>
                <a:lnTo>
                  <a:pt x="246226" y="312159"/>
                </a:lnTo>
                <a:lnTo>
                  <a:pt x="243940" y="312580"/>
                </a:lnTo>
                <a:lnTo>
                  <a:pt x="243519" y="313784"/>
                </a:lnTo>
                <a:lnTo>
                  <a:pt x="241173" y="313363"/>
                </a:lnTo>
                <a:lnTo>
                  <a:pt x="238406" y="314445"/>
                </a:lnTo>
                <a:lnTo>
                  <a:pt x="236661" y="319438"/>
                </a:lnTo>
                <a:lnTo>
                  <a:pt x="234796" y="319258"/>
                </a:lnTo>
                <a:lnTo>
                  <a:pt x="232871" y="325033"/>
                </a:lnTo>
                <a:lnTo>
                  <a:pt x="232510" y="328101"/>
                </a:lnTo>
                <a:lnTo>
                  <a:pt x="231728" y="328943"/>
                </a:lnTo>
                <a:lnTo>
                  <a:pt x="225171" y="333275"/>
                </a:lnTo>
                <a:lnTo>
                  <a:pt x="223667" y="334779"/>
                </a:lnTo>
                <a:lnTo>
                  <a:pt x="224209" y="335320"/>
                </a:lnTo>
                <a:lnTo>
                  <a:pt x="220118" y="339291"/>
                </a:lnTo>
                <a:lnTo>
                  <a:pt x="218674" y="341817"/>
                </a:lnTo>
                <a:lnTo>
                  <a:pt x="218133" y="343321"/>
                </a:lnTo>
                <a:lnTo>
                  <a:pt x="213621" y="342359"/>
                </a:lnTo>
                <a:lnTo>
                  <a:pt x="215425" y="339170"/>
                </a:lnTo>
                <a:lnTo>
                  <a:pt x="214463" y="337245"/>
                </a:lnTo>
                <a:lnTo>
                  <a:pt x="215486" y="337426"/>
                </a:lnTo>
                <a:lnTo>
                  <a:pt x="215486" y="336222"/>
                </a:lnTo>
                <a:lnTo>
                  <a:pt x="214764" y="335019"/>
                </a:lnTo>
                <a:lnTo>
                  <a:pt x="212357" y="334478"/>
                </a:lnTo>
                <a:lnTo>
                  <a:pt x="210974" y="336644"/>
                </a:lnTo>
                <a:lnTo>
                  <a:pt x="209951" y="336463"/>
                </a:lnTo>
                <a:lnTo>
                  <a:pt x="208387" y="337365"/>
                </a:lnTo>
                <a:lnTo>
                  <a:pt x="207545" y="333756"/>
                </a:lnTo>
                <a:lnTo>
                  <a:pt x="202552" y="334478"/>
                </a:lnTo>
                <a:lnTo>
                  <a:pt x="199544" y="335862"/>
                </a:lnTo>
                <a:lnTo>
                  <a:pt x="197739" y="334598"/>
                </a:lnTo>
                <a:lnTo>
                  <a:pt x="196536" y="335200"/>
                </a:lnTo>
                <a:lnTo>
                  <a:pt x="195634" y="337125"/>
                </a:lnTo>
                <a:lnTo>
                  <a:pt x="191062" y="334538"/>
                </a:lnTo>
                <a:lnTo>
                  <a:pt x="189076" y="334839"/>
                </a:lnTo>
                <a:lnTo>
                  <a:pt x="186670" y="333395"/>
                </a:lnTo>
                <a:lnTo>
                  <a:pt x="183662" y="334117"/>
                </a:lnTo>
                <a:lnTo>
                  <a:pt x="182098" y="333876"/>
                </a:lnTo>
                <a:lnTo>
                  <a:pt x="180053" y="332673"/>
                </a:lnTo>
                <a:lnTo>
                  <a:pt x="179271" y="331410"/>
                </a:lnTo>
                <a:lnTo>
                  <a:pt x="176443" y="332072"/>
                </a:lnTo>
                <a:lnTo>
                  <a:pt x="169465" y="331049"/>
                </a:lnTo>
                <a:lnTo>
                  <a:pt x="165976" y="331831"/>
                </a:lnTo>
                <a:lnTo>
                  <a:pt x="161103" y="333455"/>
                </a:lnTo>
                <a:lnTo>
                  <a:pt x="157012" y="332493"/>
                </a:lnTo>
                <a:lnTo>
                  <a:pt x="157554" y="333576"/>
                </a:lnTo>
                <a:lnTo>
                  <a:pt x="154967" y="334057"/>
                </a:lnTo>
                <a:lnTo>
                  <a:pt x="152741" y="333455"/>
                </a:lnTo>
                <a:lnTo>
                  <a:pt x="151237" y="332372"/>
                </a:lnTo>
                <a:lnTo>
                  <a:pt x="150756" y="331169"/>
                </a:lnTo>
                <a:lnTo>
                  <a:pt x="149011" y="330688"/>
                </a:lnTo>
                <a:lnTo>
                  <a:pt x="147808" y="329545"/>
                </a:lnTo>
                <a:lnTo>
                  <a:pt x="146605" y="329364"/>
                </a:lnTo>
                <a:lnTo>
                  <a:pt x="145161" y="328282"/>
                </a:lnTo>
                <a:lnTo>
                  <a:pt x="146244" y="325153"/>
                </a:lnTo>
                <a:lnTo>
                  <a:pt x="145642" y="325153"/>
                </a:lnTo>
                <a:lnTo>
                  <a:pt x="146665" y="322687"/>
                </a:lnTo>
                <a:lnTo>
                  <a:pt x="147146" y="319920"/>
                </a:lnTo>
                <a:lnTo>
                  <a:pt x="150996" y="317694"/>
                </a:lnTo>
                <a:lnTo>
                  <a:pt x="151056" y="316731"/>
                </a:lnTo>
                <a:lnTo>
                  <a:pt x="154305" y="314505"/>
                </a:lnTo>
                <a:lnTo>
                  <a:pt x="154666" y="313543"/>
                </a:lnTo>
                <a:lnTo>
                  <a:pt x="153764" y="313002"/>
                </a:lnTo>
                <a:lnTo>
                  <a:pt x="155568" y="311798"/>
                </a:lnTo>
                <a:lnTo>
                  <a:pt x="159418" y="311317"/>
                </a:lnTo>
                <a:lnTo>
                  <a:pt x="160381" y="313002"/>
                </a:lnTo>
                <a:lnTo>
                  <a:pt x="162246" y="313483"/>
                </a:lnTo>
                <a:lnTo>
                  <a:pt x="163449" y="313122"/>
                </a:lnTo>
                <a:lnTo>
                  <a:pt x="164412" y="311437"/>
                </a:lnTo>
                <a:lnTo>
                  <a:pt x="164893" y="309332"/>
                </a:lnTo>
                <a:lnTo>
                  <a:pt x="165494" y="308790"/>
                </a:lnTo>
                <a:lnTo>
                  <a:pt x="167299" y="303557"/>
                </a:lnTo>
                <a:lnTo>
                  <a:pt x="170427" y="302955"/>
                </a:lnTo>
                <a:lnTo>
                  <a:pt x="169405" y="301872"/>
                </a:lnTo>
                <a:lnTo>
                  <a:pt x="172232" y="298925"/>
                </a:lnTo>
                <a:lnTo>
                  <a:pt x="173917" y="295977"/>
                </a:lnTo>
                <a:lnTo>
                  <a:pt x="173856" y="292548"/>
                </a:lnTo>
                <a:lnTo>
                  <a:pt x="173255" y="290863"/>
                </a:lnTo>
                <a:lnTo>
                  <a:pt x="175962" y="288638"/>
                </a:lnTo>
                <a:lnTo>
                  <a:pt x="178248" y="288999"/>
                </a:lnTo>
                <a:lnTo>
                  <a:pt x="180895" y="285209"/>
                </a:lnTo>
                <a:lnTo>
                  <a:pt x="182459" y="284547"/>
                </a:lnTo>
                <a:lnTo>
                  <a:pt x="183843" y="282742"/>
                </a:lnTo>
                <a:lnTo>
                  <a:pt x="185407" y="278351"/>
                </a:lnTo>
                <a:lnTo>
                  <a:pt x="185286" y="276666"/>
                </a:lnTo>
                <a:lnTo>
                  <a:pt x="185707" y="273658"/>
                </a:lnTo>
                <a:lnTo>
                  <a:pt x="184625" y="271854"/>
                </a:lnTo>
                <a:lnTo>
                  <a:pt x="185467" y="269688"/>
                </a:lnTo>
                <a:lnTo>
                  <a:pt x="187151" y="268605"/>
                </a:lnTo>
                <a:lnTo>
                  <a:pt x="186489" y="266800"/>
                </a:lnTo>
                <a:lnTo>
                  <a:pt x="187693" y="265236"/>
                </a:lnTo>
                <a:lnTo>
                  <a:pt x="186971" y="263311"/>
                </a:lnTo>
                <a:lnTo>
                  <a:pt x="187452" y="259281"/>
                </a:lnTo>
                <a:lnTo>
                  <a:pt x="188415" y="258799"/>
                </a:lnTo>
                <a:lnTo>
                  <a:pt x="187873" y="255551"/>
                </a:lnTo>
                <a:lnTo>
                  <a:pt x="188174" y="252904"/>
                </a:lnTo>
                <a:lnTo>
                  <a:pt x="187272" y="250919"/>
                </a:lnTo>
                <a:lnTo>
                  <a:pt x="172773" y="247730"/>
                </a:lnTo>
                <a:lnTo>
                  <a:pt x="157012" y="244482"/>
                </a:lnTo>
                <a:lnTo>
                  <a:pt x="156952" y="244903"/>
                </a:lnTo>
                <a:lnTo>
                  <a:pt x="125670" y="237744"/>
                </a:lnTo>
                <a:lnTo>
                  <a:pt x="125610" y="237924"/>
                </a:lnTo>
                <a:lnTo>
                  <a:pt x="117368" y="235999"/>
                </a:lnTo>
                <a:lnTo>
                  <a:pt x="116285" y="237564"/>
                </a:lnTo>
                <a:lnTo>
                  <a:pt x="116887" y="238887"/>
                </a:lnTo>
                <a:lnTo>
                  <a:pt x="116466" y="239970"/>
                </a:lnTo>
                <a:lnTo>
                  <a:pt x="114240" y="241354"/>
                </a:lnTo>
                <a:lnTo>
                  <a:pt x="112676" y="241173"/>
                </a:lnTo>
                <a:lnTo>
                  <a:pt x="111593" y="242376"/>
                </a:lnTo>
                <a:lnTo>
                  <a:pt x="110269" y="242737"/>
                </a:lnTo>
                <a:lnTo>
                  <a:pt x="108044" y="241955"/>
                </a:lnTo>
                <a:lnTo>
                  <a:pt x="108344" y="240872"/>
                </a:lnTo>
                <a:lnTo>
                  <a:pt x="105577" y="240271"/>
                </a:lnTo>
                <a:lnTo>
                  <a:pt x="105758" y="239669"/>
                </a:lnTo>
                <a:lnTo>
                  <a:pt x="101847" y="238526"/>
                </a:lnTo>
                <a:lnTo>
                  <a:pt x="99862" y="238887"/>
                </a:lnTo>
                <a:lnTo>
                  <a:pt x="97817" y="237263"/>
                </a:lnTo>
                <a:lnTo>
                  <a:pt x="95832" y="237503"/>
                </a:lnTo>
                <a:lnTo>
                  <a:pt x="92763" y="236300"/>
                </a:lnTo>
                <a:lnTo>
                  <a:pt x="91921" y="234135"/>
                </a:lnTo>
                <a:lnTo>
                  <a:pt x="89876" y="234616"/>
                </a:lnTo>
                <a:lnTo>
                  <a:pt x="89274" y="233172"/>
                </a:lnTo>
                <a:lnTo>
                  <a:pt x="87289" y="232330"/>
                </a:lnTo>
                <a:lnTo>
                  <a:pt x="86928" y="232931"/>
                </a:lnTo>
                <a:lnTo>
                  <a:pt x="83319" y="232931"/>
                </a:lnTo>
                <a:lnTo>
                  <a:pt x="83920" y="231728"/>
                </a:lnTo>
                <a:lnTo>
                  <a:pt x="81875" y="229322"/>
                </a:lnTo>
                <a:lnTo>
                  <a:pt x="80491" y="229021"/>
                </a:lnTo>
                <a:lnTo>
                  <a:pt x="78326" y="227457"/>
                </a:lnTo>
                <a:lnTo>
                  <a:pt x="76040" y="226976"/>
                </a:lnTo>
                <a:lnTo>
                  <a:pt x="75438" y="226013"/>
                </a:lnTo>
                <a:lnTo>
                  <a:pt x="75859" y="223487"/>
                </a:lnTo>
                <a:lnTo>
                  <a:pt x="74656" y="222404"/>
                </a:lnTo>
                <a:lnTo>
                  <a:pt x="73032" y="222524"/>
                </a:lnTo>
                <a:lnTo>
                  <a:pt x="72250" y="221381"/>
                </a:lnTo>
                <a:lnTo>
                  <a:pt x="70565" y="220900"/>
                </a:lnTo>
                <a:lnTo>
                  <a:pt x="69362" y="219456"/>
                </a:lnTo>
                <a:lnTo>
                  <a:pt x="68761" y="219637"/>
                </a:lnTo>
                <a:lnTo>
                  <a:pt x="66234" y="218012"/>
                </a:lnTo>
                <a:lnTo>
                  <a:pt x="65753" y="216929"/>
                </a:lnTo>
                <a:lnTo>
                  <a:pt x="62925" y="216929"/>
                </a:lnTo>
                <a:lnTo>
                  <a:pt x="61602" y="215486"/>
                </a:lnTo>
                <a:lnTo>
                  <a:pt x="59436" y="216388"/>
                </a:lnTo>
                <a:lnTo>
                  <a:pt x="58052" y="215666"/>
                </a:lnTo>
                <a:lnTo>
                  <a:pt x="55526" y="215245"/>
                </a:lnTo>
                <a:lnTo>
                  <a:pt x="54202" y="216568"/>
                </a:lnTo>
                <a:lnTo>
                  <a:pt x="52939" y="216568"/>
                </a:lnTo>
                <a:lnTo>
                  <a:pt x="52337" y="214944"/>
                </a:lnTo>
                <a:lnTo>
                  <a:pt x="48006" y="212899"/>
                </a:lnTo>
                <a:lnTo>
                  <a:pt x="46683" y="218133"/>
                </a:lnTo>
                <a:lnTo>
                  <a:pt x="41689" y="216929"/>
                </a:lnTo>
                <a:lnTo>
                  <a:pt x="38742" y="227638"/>
                </a:lnTo>
                <a:lnTo>
                  <a:pt x="13656" y="221742"/>
                </a:lnTo>
                <a:lnTo>
                  <a:pt x="4632" y="219637"/>
                </a:lnTo>
                <a:lnTo>
                  <a:pt x="6076" y="217170"/>
                </a:lnTo>
                <a:lnTo>
                  <a:pt x="7760" y="215185"/>
                </a:lnTo>
                <a:lnTo>
                  <a:pt x="6557" y="213260"/>
                </a:lnTo>
                <a:lnTo>
                  <a:pt x="6076" y="210793"/>
                </a:lnTo>
                <a:lnTo>
                  <a:pt x="5174" y="209831"/>
                </a:lnTo>
                <a:lnTo>
                  <a:pt x="6497" y="206883"/>
                </a:lnTo>
                <a:lnTo>
                  <a:pt x="6377" y="203635"/>
                </a:lnTo>
                <a:lnTo>
                  <a:pt x="5113" y="202552"/>
                </a:lnTo>
                <a:lnTo>
                  <a:pt x="5715" y="201108"/>
                </a:lnTo>
                <a:lnTo>
                  <a:pt x="5294" y="198521"/>
                </a:lnTo>
                <a:lnTo>
                  <a:pt x="2888" y="197378"/>
                </a:lnTo>
                <a:lnTo>
                  <a:pt x="3369" y="194851"/>
                </a:lnTo>
                <a:lnTo>
                  <a:pt x="2466" y="193408"/>
                </a:lnTo>
                <a:lnTo>
                  <a:pt x="963" y="193408"/>
                </a:lnTo>
                <a:lnTo>
                  <a:pt x="0" y="192806"/>
                </a:lnTo>
                <a:lnTo>
                  <a:pt x="782" y="191663"/>
                </a:lnTo>
                <a:lnTo>
                  <a:pt x="2767" y="190761"/>
                </a:lnTo>
                <a:lnTo>
                  <a:pt x="2406" y="188475"/>
                </a:lnTo>
                <a:lnTo>
                  <a:pt x="4572" y="188354"/>
                </a:lnTo>
                <a:lnTo>
                  <a:pt x="4151" y="186189"/>
                </a:lnTo>
                <a:lnTo>
                  <a:pt x="2647" y="184986"/>
                </a:lnTo>
                <a:lnTo>
                  <a:pt x="2346" y="183000"/>
                </a:lnTo>
                <a:lnTo>
                  <a:pt x="3910" y="183000"/>
                </a:lnTo>
                <a:lnTo>
                  <a:pt x="5474" y="182038"/>
                </a:lnTo>
                <a:lnTo>
                  <a:pt x="5354" y="178007"/>
                </a:lnTo>
                <a:lnTo>
                  <a:pt x="7159" y="178308"/>
                </a:lnTo>
                <a:lnTo>
                  <a:pt x="6978" y="175842"/>
                </a:lnTo>
                <a:lnTo>
                  <a:pt x="7700" y="174638"/>
                </a:lnTo>
                <a:lnTo>
                  <a:pt x="9385" y="174759"/>
                </a:lnTo>
                <a:lnTo>
                  <a:pt x="10287" y="173375"/>
                </a:lnTo>
                <a:lnTo>
                  <a:pt x="9685" y="171871"/>
                </a:lnTo>
                <a:lnTo>
                  <a:pt x="9806" y="168442"/>
                </a:lnTo>
                <a:lnTo>
                  <a:pt x="10648" y="166397"/>
                </a:lnTo>
                <a:lnTo>
                  <a:pt x="10046" y="165254"/>
                </a:lnTo>
                <a:lnTo>
                  <a:pt x="10949" y="164652"/>
                </a:lnTo>
                <a:lnTo>
                  <a:pt x="12152" y="162065"/>
                </a:lnTo>
                <a:lnTo>
                  <a:pt x="12573" y="159358"/>
                </a:lnTo>
                <a:lnTo>
                  <a:pt x="14077" y="158035"/>
                </a:lnTo>
                <a:lnTo>
                  <a:pt x="13596" y="156531"/>
                </a:lnTo>
                <a:lnTo>
                  <a:pt x="14498" y="156771"/>
                </a:lnTo>
                <a:lnTo>
                  <a:pt x="15822" y="151177"/>
                </a:lnTo>
                <a:lnTo>
                  <a:pt x="18589" y="151177"/>
                </a:lnTo>
                <a:lnTo>
                  <a:pt x="19371" y="148650"/>
                </a:lnTo>
                <a:lnTo>
                  <a:pt x="18950" y="148410"/>
                </a:lnTo>
                <a:lnTo>
                  <a:pt x="19732" y="146364"/>
                </a:lnTo>
                <a:lnTo>
                  <a:pt x="18047" y="145161"/>
                </a:lnTo>
                <a:lnTo>
                  <a:pt x="18769" y="143898"/>
                </a:lnTo>
                <a:lnTo>
                  <a:pt x="20574" y="143055"/>
                </a:lnTo>
                <a:lnTo>
                  <a:pt x="21416" y="141491"/>
                </a:lnTo>
                <a:lnTo>
                  <a:pt x="22499" y="141672"/>
                </a:lnTo>
                <a:lnTo>
                  <a:pt x="23101" y="139085"/>
                </a:lnTo>
                <a:lnTo>
                  <a:pt x="24184" y="138724"/>
                </a:lnTo>
                <a:lnTo>
                  <a:pt x="28214" y="139687"/>
                </a:lnTo>
                <a:lnTo>
                  <a:pt x="30259" y="139566"/>
                </a:lnTo>
                <a:lnTo>
                  <a:pt x="31944" y="140409"/>
                </a:lnTo>
                <a:lnTo>
                  <a:pt x="35914" y="139807"/>
                </a:lnTo>
                <a:lnTo>
                  <a:pt x="36877" y="138002"/>
                </a:lnTo>
                <a:lnTo>
                  <a:pt x="35914" y="136258"/>
                </a:lnTo>
                <a:lnTo>
                  <a:pt x="35313" y="133972"/>
                </a:lnTo>
                <a:lnTo>
                  <a:pt x="32666" y="133671"/>
                </a:lnTo>
                <a:lnTo>
                  <a:pt x="32124" y="133069"/>
                </a:lnTo>
                <a:lnTo>
                  <a:pt x="32245" y="130242"/>
                </a:lnTo>
                <a:lnTo>
                  <a:pt x="29838" y="125790"/>
                </a:lnTo>
                <a:lnTo>
                  <a:pt x="29838" y="124046"/>
                </a:lnTo>
                <a:lnTo>
                  <a:pt x="29959" y="122662"/>
                </a:lnTo>
                <a:lnTo>
                  <a:pt x="32666" y="121158"/>
                </a:lnTo>
                <a:lnTo>
                  <a:pt x="33027" y="120316"/>
                </a:lnTo>
                <a:lnTo>
                  <a:pt x="31824" y="118872"/>
                </a:lnTo>
                <a:lnTo>
                  <a:pt x="33207" y="118571"/>
                </a:lnTo>
                <a:lnTo>
                  <a:pt x="34651" y="119113"/>
                </a:lnTo>
                <a:lnTo>
                  <a:pt x="35433" y="117910"/>
                </a:lnTo>
                <a:lnTo>
                  <a:pt x="36516" y="118090"/>
                </a:lnTo>
                <a:lnTo>
                  <a:pt x="36756" y="120015"/>
                </a:lnTo>
                <a:lnTo>
                  <a:pt x="39764" y="121880"/>
                </a:lnTo>
                <a:lnTo>
                  <a:pt x="42411" y="121639"/>
                </a:lnTo>
                <a:lnTo>
                  <a:pt x="42111" y="123384"/>
                </a:lnTo>
                <a:lnTo>
                  <a:pt x="44577" y="124226"/>
                </a:lnTo>
                <a:lnTo>
                  <a:pt x="44156" y="126572"/>
                </a:lnTo>
                <a:lnTo>
                  <a:pt x="44998" y="127655"/>
                </a:lnTo>
                <a:lnTo>
                  <a:pt x="46803" y="127054"/>
                </a:lnTo>
                <a:lnTo>
                  <a:pt x="47284" y="129460"/>
                </a:lnTo>
                <a:lnTo>
                  <a:pt x="45901" y="132227"/>
                </a:lnTo>
                <a:lnTo>
                  <a:pt x="46863" y="134754"/>
                </a:lnTo>
                <a:lnTo>
                  <a:pt x="48367" y="134694"/>
                </a:lnTo>
                <a:lnTo>
                  <a:pt x="48427" y="133611"/>
                </a:lnTo>
                <a:lnTo>
                  <a:pt x="49630" y="133912"/>
                </a:lnTo>
                <a:lnTo>
                  <a:pt x="51615" y="133611"/>
                </a:lnTo>
                <a:lnTo>
                  <a:pt x="53059" y="130964"/>
                </a:lnTo>
                <a:lnTo>
                  <a:pt x="54864" y="129881"/>
                </a:lnTo>
                <a:lnTo>
                  <a:pt x="56548" y="131385"/>
                </a:lnTo>
                <a:lnTo>
                  <a:pt x="57752" y="131626"/>
                </a:lnTo>
                <a:lnTo>
                  <a:pt x="61602" y="129279"/>
                </a:lnTo>
                <a:lnTo>
                  <a:pt x="61842" y="128618"/>
                </a:lnTo>
                <a:lnTo>
                  <a:pt x="64971" y="126873"/>
                </a:lnTo>
                <a:lnTo>
                  <a:pt x="67257" y="126873"/>
                </a:lnTo>
                <a:lnTo>
                  <a:pt x="68700" y="125911"/>
                </a:lnTo>
                <a:lnTo>
                  <a:pt x="69302" y="122662"/>
                </a:lnTo>
                <a:lnTo>
                  <a:pt x="68460" y="120617"/>
                </a:lnTo>
                <a:lnTo>
                  <a:pt x="68821" y="119474"/>
                </a:lnTo>
                <a:lnTo>
                  <a:pt x="72129" y="120857"/>
                </a:lnTo>
                <a:lnTo>
                  <a:pt x="74054" y="120737"/>
                </a:lnTo>
                <a:lnTo>
                  <a:pt x="74235" y="119774"/>
                </a:lnTo>
                <a:lnTo>
                  <a:pt x="71588" y="119173"/>
                </a:lnTo>
                <a:lnTo>
                  <a:pt x="71829" y="118030"/>
                </a:lnTo>
                <a:lnTo>
                  <a:pt x="73332" y="118451"/>
                </a:lnTo>
                <a:lnTo>
                  <a:pt x="73754" y="115202"/>
                </a:lnTo>
                <a:lnTo>
                  <a:pt x="72791" y="114962"/>
                </a:lnTo>
                <a:lnTo>
                  <a:pt x="72972" y="113217"/>
                </a:lnTo>
                <a:lnTo>
                  <a:pt x="73814" y="110029"/>
                </a:lnTo>
                <a:lnTo>
                  <a:pt x="68700" y="103712"/>
                </a:lnTo>
                <a:lnTo>
                  <a:pt x="63888" y="95892"/>
                </a:lnTo>
                <a:lnTo>
                  <a:pt x="64790" y="95471"/>
                </a:lnTo>
                <a:lnTo>
                  <a:pt x="63707" y="92463"/>
                </a:lnTo>
                <a:lnTo>
                  <a:pt x="64910" y="87409"/>
                </a:lnTo>
                <a:lnTo>
                  <a:pt x="65091" y="85244"/>
                </a:lnTo>
                <a:lnTo>
                  <a:pt x="67497" y="79408"/>
                </a:lnTo>
                <a:lnTo>
                  <a:pt x="67978" y="77604"/>
                </a:lnTo>
                <a:lnTo>
                  <a:pt x="64850" y="77002"/>
                </a:lnTo>
                <a:lnTo>
                  <a:pt x="65873" y="73513"/>
                </a:lnTo>
                <a:lnTo>
                  <a:pt x="71167" y="68339"/>
                </a:lnTo>
                <a:lnTo>
                  <a:pt x="72671" y="66535"/>
                </a:lnTo>
                <a:lnTo>
                  <a:pt x="75498" y="64850"/>
                </a:lnTo>
                <a:lnTo>
                  <a:pt x="78506" y="62444"/>
                </a:lnTo>
                <a:lnTo>
                  <a:pt x="81755" y="60579"/>
                </a:lnTo>
                <a:lnTo>
                  <a:pt x="84341" y="59737"/>
                </a:lnTo>
                <a:lnTo>
                  <a:pt x="86387" y="58113"/>
                </a:lnTo>
                <a:lnTo>
                  <a:pt x="87951" y="58413"/>
                </a:lnTo>
                <a:lnTo>
                  <a:pt x="89335" y="56127"/>
                </a:lnTo>
                <a:lnTo>
                  <a:pt x="91380" y="54684"/>
                </a:lnTo>
                <a:lnTo>
                  <a:pt x="90658" y="54022"/>
                </a:lnTo>
                <a:lnTo>
                  <a:pt x="93485" y="51194"/>
                </a:lnTo>
                <a:lnTo>
                  <a:pt x="94809" y="51375"/>
                </a:lnTo>
                <a:lnTo>
                  <a:pt x="96012" y="49390"/>
                </a:lnTo>
                <a:lnTo>
                  <a:pt x="95771" y="48908"/>
                </a:lnTo>
                <a:lnTo>
                  <a:pt x="98238" y="47224"/>
                </a:lnTo>
                <a:lnTo>
                  <a:pt x="102449" y="43735"/>
                </a:lnTo>
                <a:lnTo>
                  <a:pt x="104314" y="43735"/>
                </a:lnTo>
                <a:lnTo>
                  <a:pt x="103953" y="42351"/>
                </a:lnTo>
                <a:lnTo>
                  <a:pt x="104675" y="41449"/>
                </a:lnTo>
                <a:lnTo>
                  <a:pt x="104554" y="40005"/>
                </a:lnTo>
                <a:lnTo>
                  <a:pt x="106479" y="37599"/>
                </a:lnTo>
                <a:lnTo>
                  <a:pt x="106119" y="36396"/>
                </a:lnTo>
                <a:lnTo>
                  <a:pt x="107622" y="36275"/>
                </a:lnTo>
                <a:lnTo>
                  <a:pt x="107622" y="34771"/>
                </a:lnTo>
                <a:lnTo>
                  <a:pt x="109006" y="33388"/>
                </a:lnTo>
                <a:lnTo>
                  <a:pt x="110811" y="33508"/>
                </a:lnTo>
                <a:lnTo>
                  <a:pt x="110209" y="31944"/>
                </a:lnTo>
                <a:lnTo>
                  <a:pt x="111052" y="30500"/>
                </a:lnTo>
                <a:lnTo>
                  <a:pt x="108705" y="29598"/>
                </a:lnTo>
                <a:lnTo>
                  <a:pt x="109307" y="27793"/>
                </a:lnTo>
                <a:lnTo>
                  <a:pt x="110209" y="28034"/>
                </a:lnTo>
                <a:lnTo>
                  <a:pt x="110450" y="26830"/>
                </a:lnTo>
                <a:lnTo>
                  <a:pt x="108826" y="26409"/>
                </a:lnTo>
                <a:lnTo>
                  <a:pt x="111172" y="16363"/>
                </a:lnTo>
                <a:lnTo>
                  <a:pt x="113157" y="16664"/>
                </a:lnTo>
                <a:lnTo>
                  <a:pt x="113999" y="16243"/>
                </a:lnTo>
                <a:lnTo>
                  <a:pt x="115323" y="12874"/>
                </a:lnTo>
                <a:lnTo>
                  <a:pt x="114902" y="12453"/>
                </a:lnTo>
                <a:lnTo>
                  <a:pt x="115383" y="10287"/>
                </a:lnTo>
                <a:lnTo>
                  <a:pt x="114781" y="8843"/>
                </a:lnTo>
                <a:lnTo>
                  <a:pt x="113037" y="8482"/>
                </a:lnTo>
                <a:lnTo>
                  <a:pt x="114300" y="3309"/>
                </a:lnTo>
                <a:lnTo>
                  <a:pt x="115924" y="3249"/>
                </a:lnTo>
                <a:lnTo>
                  <a:pt x="116706" y="2226"/>
                </a:lnTo>
                <a:lnTo>
                  <a:pt x="118451" y="2106"/>
                </a:lnTo>
                <a:lnTo>
                  <a:pt x="122662" y="0"/>
                </a:lnTo>
                <a:lnTo>
                  <a:pt x="125249" y="1805"/>
                </a:lnTo>
                <a:lnTo>
                  <a:pt x="128918" y="2767"/>
                </a:lnTo>
                <a:lnTo>
                  <a:pt x="129039" y="1684"/>
                </a:lnTo>
                <a:lnTo>
                  <a:pt x="132829" y="1925"/>
                </a:lnTo>
                <a:lnTo>
                  <a:pt x="133310" y="722"/>
                </a:lnTo>
                <a:lnTo>
                  <a:pt x="138844" y="2226"/>
                </a:lnTo>
                <a:lnTo>
                  <a:pt x="139266" y="3068"/>
                </a:lnTo>
                <a:lnTo>
                  <a:pt x="137340" y="5174"/>
                </a:lnTo>
                <a:lnTo>
                  <a:pt x="140348" y="6016"/>
                </a:lnTo>
                <a:lnTo>
                  <a:pt x="142033" y="9084"/>
                </a:lnTo>
                <a:lnTo>
                  <a:pt x="140348" y="11671"/>
                </a:lnTo>
                <a:lnTo>
                  <a:pt x="141552" y="11911"/>
                </a:lnTo>
                <a:lnTo>
                  <a:pt x="142695" y="14017"/>
                </a:lnTo>
                <a:lnTo>
                  <a:pt x="142093" y="16604"/>
                </a:lnTo>
                <a:lnTo>
                  <a:pt x="142695" y="16724"/>
                </a:lnTo>
                <a:lnTo>
                  <a:pt x="143416" y="19431"/>
                </a:lnTo>
                <a:lnTo>
                  <a:pt x="146184" y="20995"/>
                </a:lnTo>
                <a:lnTo>
                  <a:pt x="147327" y="21115"/>
                </a:lnTo>
                <a:lnTo>
                  <a:pt x="147146" y="22319"/>
                </a:lnTo>
                <a:lnTo>
                  <a:pt x="151538" y="23281"/>
                </a:lnTo>
                <a:lnTo>
                  <a:pt x="152139" y="22619"/>
                </a:lnTo>
                <a:lnTo>
                  <a:pt x="153583" y="22980"/>
                </a:lnTo>
                <a:lnTo>
                  <a:pt x="154666" y="25447"/>
                </a:lnTo>
                <a:lnTo>
                  <a:pt x="155929" y="26650"/>
                </a:lnTo>
                <a:lnTo>
                  <a:pt x="155929" y="27673"/>
                </a:lnTo>
                <a:lnTo>
                  <a:pt x="157433" y="30380"/>
                </a:lnTo>
                <a:lnTo>
                  <a:pt x="156711" y="31523"/>
                </a:lnTo>
                <a:lnTo>
                  <a:pt x="156832" y="33087"/>
                </a:lnTo>
                <a:lnTo>
                  <a:pt x="155629" y="33688"/>
                </a:lnTo>
                <a:lnTo>
                  <a:pt x="156471" y="34952"/>
                </a:lnTo>
                <a:lnTo>
                  <a:pt x="156050" y="36576"/>
                </a:lnTo>
                <a:lnTo>
                  <a:pt x="155027" y="37539"/>
                </a:lnTo>
                <a:lnTo>
                  <a:pt x="157975" y="39764"/>
                </a:lnTo>
                <a:lnTo>
                  <a:pt x="157012" y="40366"/>
                </a:lnTo>
                <a:lnTo>
                  <a:pt x="156952" y="41810"/>
                </a:lnTo>
                <a:lnTo>
                  <a:pt x="158997" y="41629"/>
                </a:lnTo>
                <a:lnTo>
                  <a:pt x="159539" y="44336"/>
                </a:lnTo>
                <a:lnTo>
                  <a:pt x="161825" y="46562"/>
                </a:lnTo>
                <a:lnTo>
                  <a:pt x="162426" y="48848"/>
                </a:lnTo>
                <a:lnTo>
                  <a:pt x="160020" y="47826"/>
                </a:lnTo>
                <a:lnTo>
                  <a:pt x="159779" y="49209"/>
                </a:lnTo>
                <a:lnTo>
                  <a:pt x="161945" y="51976"/>
                </a:lnTo>
                <a:lnTo>
                  <a:pt x="161524" y="54202"/>
                </a:lnTo>
                <a:lnTo>
                  <a:pt x="163509" y="54984"/>
                </a:lnTo>
                <a:lnTo>
                  <a:pt x="163690" y="56488"/>
                </a:lnTo>
                <a:lnTo>
                  <a:pt x="167059" y="57090"/>
                </a:lnTo>
                <a:lnTo>
                  <a:pt x="167841" y="56548"/>
                </a:lnTo>
                <a:lnTo>
                  <a:pt x="170006" y="60760"/>
                </a:lnTo>
                <a:lnTo>
                  <a:pt x="170969" y="60880"/>
                </a:lnTo>
                <a:lnTo>
                  <a:pt x="171630" y="58173"/>
                </a:lnTo>
                <a:lnTo>
                  <a:pt x="172773" y="59496"/>
                </a:lnTo>
                <a:lnTo>
                  <a:pt x="172834" y="61542"/>
                </a:lnTo>
                <a:lnTo>
                  <a:pt x="174458" y="63647"/>
                </a:lnTo>
                <a:lnTo>
                  <a:pt x="175601" y="63707"/>
                </a:lnTo>
                <a:lnTo>
                  <a:pt x="179571" y="65271"/>
                </a:lnTo>
                <a:lnTo>
                  <a:pt x="186369" y="66655"/>
                </a:lnTo>
                <a:lnTo>
                  <a:pt x="188294" y="65692"/>
                </a:lnTo>
                <a:lnTo>
                  <a:pt x="190039" y="65873"/>
                </a:lnTo>
                <a:lnTo>
                  <a:pt x="191844" y="65211"/>
                </a:lnTo>
                <a:lnTo>
                  <a:pt x="192325" y="66775"/>
                </a:lnTo>
                <a:lnTo>
                  <a:pt x="194490" y="67136"/>
                </a:lnTo>
                <a:lnTo>
                  <a:pt x="195273" y="66414"/>
                </a:lnTo>
                <a:lnTo>
                  <a:pt x="197198" y="66114"/>
                </a:lnTo>
                <a:lnTo>
                  <a:pt x="196957" y="68761"/>
                </a:lnTo>
                <a:lnTo>
                  <a:pt x="197799" y="69543"/>
                </a:lnTo>
                <a:lnTo>
                  <a:pt x="199363" y="69362"/>
                </a:lnTo>
                <a:lnTo>
                  <a:pt x="200205" y="69904"/>
                </a:lnTo>
                <a:lnTo>
                  <a:pt x="202552" y="59316"/>
                </a:lnTo>
                <a:lnTo>
                  <a:pt x="209831" y="60940"/>
                </a:lnTo>
                <a:lnTo>
                  <a:pt x="211455" y="59135"/>
                </a:lnTo>
                <a:lnTo>
                  <a:pt x="213260" y="60760"/>
                </a:lnTo>
                <a:lnTo>
                  <a:pt x="215907" y="65512"/>
                </a:lnTo>
                <a:lnTo>
                  <a:pt x="216869" y="66114"/>
                </a:lnTo>
                <a:lnTo>
                  <a:pt x="217772" y="68941"/>
                </a:lnTo>
                <a:lnTo>
                  <a:pt x="219576" y="70926"/>
                </a:lnTo>
                <a:lnTo>
                  <a:pt x="220779" y="71287"/>
                </a:lnTo>
                <a:lnTo>
                  <a:pt x="222103" y="70686"/>
                </a:lnTo>
                <a:lnTo>
                  <a:pt x="224329" y="70926"/>
                </a:lnTo>
                <a:lnTo>
                  <a:pt x="225592" y="71829"/>
                </a:lnTo>
                <a:lnTo>
                  <a:pt x="228059" y="72671"/>
                </a:lnTo>
                <a:lnTo>
                  <a:pt x="229141" y="74295"/>
                </a:lnTo>
                <a:lnTo>
                  <a:pt x="232931" y="74776"/>
                </a:lnTo>
                <a:lnTo>
                  <a:pt x="234014" y="74235"/>
                </a:lnTo>
                <a:lnTo>
                  <a:pt x="234676" y="74897"/>
                </a:lnTo>
                <a:lnTo>
                  <a:pt x="238887" y="73994"/>
                </a:lnTo>
                <a:lnTo>
                  <a:pt x="241053" y="72009"/>
                </a:lnTo>
                <a:lnTo>
                  <a:pt x="240692" y="74656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" name="Freeform: Shape 331" title="OR-6">
            <a:extLst>
              <a:ext uri="{FF2B5EF4-FFF2-40B4-BE49-F238E27FC236}">
                <a16:creationId xmlns:a16="http://schemas.microsoft.com/office/drawing/2014/main" id="{BC5DF8D1-6B8C-7D0E-B501-1AAA224755DB}"/>
              </a:ext>
            </a:extLst>
          </p:cNvPr>
          <p:cNvSpPr/>
          <p:nvPr/>
        </p:nvSpPr>
        <p:spPr>
          <a:xfrm>
            <a:off x="1877764" y="2626597"/>
            <a:ext cx="128376" cy="117282"/>
          </a:xfrm>
          <a:custGeom>
            <a:avLst/>
            <a:gdLst>
              <a:gd name="connsiteX0" fmla="*/ 158817 w 160681"/>
              <a:gd name="connsiteY0" fmla="*/ 20634 h 152018"/>
              <a:gd name="connsiteX1" fmla="*/ 157614 w 160681"/>
              <a:gd name="connsiteY1" fmla="*/ 25808 h 152018"/>
              <a:gd name="connsiteX2" fmla="*/ 159298 w 160681"/>
              <a:gd name="connsiteY2" fmla="*/ 26169 h 152018"/>
              <a:gd name="connsiteX3" fmla="*/ 159960 w 160681"/>
              <a:gd name="connsiteY3" fmla="*/ 27612 h 152018"/>
              <a:gd name="connsiteX4" fmla="*/ 159479 w 160681"/>
              <a:gd name="connsiteY4" fmla="*/ 29778 h 152018"/>
              <a:gd name="connsiteX5" fmla="*/ 159839 w 160681"/>
              <a:gd name="connsiteY5" fmla="*/ 30199 h 152018"/>
              <a:gd name="connsiteX6" fmla="*/ 158516 w 160681"/>
              <a:gd name="connsiteY6" fmla="*/ 33568 h 152018"/>
              <a:gd name="connsiteX7" fmla="*/ 157674 w 160681"/>
              <a:gd name="connsiteY7" fmla="*/ 33989 h 152018"/>
              <a:gd name="connsiteX8" fmla="*/ 155689 w 160681"/>
              <a:gd name="connsiteY8" fmla="*/ 33688 h 152018"/>
              <a:gd name="connsiteX9" fmla="*/ 153282 w 160681"/>
              <a:gd name="connsiteY9" fmla="*/ 43735 h 152018"/>
              <a:gd name="connsiteX10" fmla="*/ 154967 w 160681"/>
              <a:gd name="connsiteY10" fmla="*/ 44216 h 152018"/>
              <a:gd name="connsiteX11" fmla="*/ 154726 w 160681"/>
              <a:gd name="connsiteY11" fmla="*/ 45359 h 152018"/>
              <a:gd name="connsiteX12" fmla="*/ 153764 w 160681"/>
              <a:gd name="connsiteY12" fmla="*/ 45118 h 152018"/>
              <a:gd name="connsiteX13" fmla="*/ 153282 w 160681"/>
              <a:gd name="connsiteY13" fmla="*/ 46923 h 152018"/>
              <a:gd name="connsiteX14" fmla="*/ 155689 w 160681"/>
              <a:gd name="connsiteY14" fmla="*/ 47826 h 152018"/>
              <a:gd name="connsiteX15" fmla="*/ 154786 w 160681"/>
              <a:gd name="connsiteY15" fmla="*/ 49269 h 152018"/>
              <a:gd name="connsiteX16" fmla="*/ 155388 w 160681"/>
              <a:gd name="connsiteY16" fmla="*/ 50833 h 152018"/>
              <a:gd name="connsiteX17" fmla="*/ 153583 w 160681"/>
              <a:gd name="connsiteY17" fmla="*/ 50713 h 152018"/>
              <a:gd name="connsiteX18" fmla="*/ 152139 w 160681"/>
              <a:gd name="connsiteY18" fmla="*/ 52097 h 152018"/>
              <a:gd name="connsiteX19" fmla="*/ 152139 w 160681"/>
              <a:gd name="connsiteY19" fmla="*/ 53601 h 152018"/>
              <a:gd name="connsiteX20" fmla="*/ 150635 w 160681"/>
              <a:gd name="connsiteY20" fmla="*/ 53721 h 152018"/>
              <a:gd name="connsiteX21" fmla="*/ 150996 w 160681"/>
              <a:gd name="connsiteY21" fmla="*/ 54984 h 152018"/>
              <a:gd name="connsiteX22" fmla="*/ 149071 w 160681"/>
              <a:gd name="connsiteY22" fmla="*/ 57391 h 152018"/>
              <a:gd name="connsiteX23" fmla="*/ 149192 w 160681"/>
              <a:gd name="connsiteY23" fmla="*/ 58774 h 152018"/>
              <a:gd name="connsiteX24" fmla="*/ 148470 w 160681"/>
              <a:gd name="connsiteY24" fmla="*/ 59677 h 152018"/>
              <a:gd name="connsiteX25" fmla="*/ 148831 w 160681"/>
              <a:gd name="connsiteY25" fmla="*/ 61000 h 152018"/>
              <a:gd name="connsiteX26" fmla="*/ 146966 w 160681"/>
              <a:gd name="connsiteY26" fmla="*/ 61060 h 152018"/>
              <a:gd name="connsiteX27" fmla="*/ 142755 w 160681"/>
              <a:gd name="connsiteY27" fmla="*/ 64549 h 152018"/>
              <a:gd name="connsiteX28" fmla="*/ 140288 w 160681"/>
              <a:gd name="connsiteY28" fmla="*/ 66234 h 152018"/>
              <a:gd name="connsiteX29" fmla="*/ 140589 w 160681"/>
              <a:gd name="connsiteY29" fmla="*/ 66775 h 152018"/>
              <a:gd name="connsiteX30" fmla="*/ 139326 w 160681"/>
              <a:gd name="connsiteY30" fmla="*/ 68700 h 152018"/>
              <a:gd name="connsiteX31" fmla="*/ 138002 w 160681"/>
              <a:gd name="connsiteY31" fmla="*/ 68520 h 152018"/>
              <a:gd name="connsiteX32" fmla="*/ 135175 w 160681"/>
              <a:gd name="connsiteY32" fmla="*/ 71347 h 152018"/>
              <a:gd name="connsiteX33" fmla="*/ 135897 w 160681"/>
              <a:gd name="connsiteY33" fmla="*/ 71949 h 152018"/>
              <a:gd name="connsiteX34" fmla="*/ 133851 w 160681"/>
              <a:gd name="connsiteY34" fmla="*/ 73453 h 152018"/>
              <a:gd name="connsiteX35" fmla="*/ 132468 w 160681"/>
              <a:gd name="connsiteY35" fmla="*/ 75739 h 152018"/>
              <a:gd name="connsiteX36" fmla="*/ 130904 w 160681"/>
              <a:gd name="connsiteY36" fmla="*/ 75438 h 152018"/>
              <a:gd name="connsiteX37" fmla="*/ 128858 w 160681"/>
              <a:gd name="connsiteY37" fmla="*/ 77062 h 152018"/>
              <a:gd name="connsiteX38" fmla="*/ 126271 w 160681"/>
              <a:gd name="connsiteY38" fmla="*/ 77904 h 152018"/>
              <a:gd name="connsiteX39" fmla="*/ 123023 w 160681"/>
              <a:gd name="connsiteY39" fmla="*/ 79709 h 152018"/>
              <a:gd name="connsiteX40" fmla="*/ 120015 w 160681"/>
              <a:gd name="connsiteY40" fmla="*/ 82115 h 152018"/>
              <a:gd name="connsiteX41" fmla="*/ 117188 w 160681"/>
              <a:gd name="connsiteY41" fmla="*/ 83860 h 152018"/>
              <a:gd name="connsiteX42" fmla="*/ 115684 w 160681"/>
              <a:gd name="connsiteY42" fmla="*/ 85665 h 152018"/>
              <a:gd name="connsiteX43" fmla="*/ 110390 w 160681"/>
              <a:gd name="connsiteY43" fmla="*/ 90838 h 152018"/>
              <a:gd name="connsiteX44" fmla="*/ 109427 w 160681"/>
              <a:gd name="connsiteY44" fmla="*/ 94267 h 152018"/>
              <a:gd name="connsiteX45" fmla="*/ 112435 w 160681"/>
              <a:gd name="connsiteY45" fmla="*/ 95049 h 152018"/>
              <a:gd name="connsiteX46" fmla="*/ 112074 w 160681"/>
              <a:gd name="connsiteY46" fmla="*/ 96734 h 152018"/>
              <a:gd name="connsiteX47" fmla="*/ 109608 w 160681"/>
              <a:gd name="connsiteY47" fmla="*/ 102569 h 152018"/>
              <a:gd name="connsiteX48" fmla="*/ 109427 w 160681"/>
              <a:gd name="connsiteY48" fmla="*/ 104735 h 152018"/>
              <a:gd name="connsiteX49" fmla="*/ 108224 w 160681"/>
              <a:gd name="connsiteY49" fmla="*/ 109848 h 152018"/>
              <a:gd name="connsiteX50" fmla="*/ 109307 w 160681"/>
              <a:gd name="connsiteY50" fmla="*/ 112796 h 152018"/>
              <a:gd name="connsiteX51" fmla="*/ 108405 w 160681"/>
              <a:gd name="connsiteY51" fmla="*/ 113277 h 152018"/>
              <a:gd name="connsiteX52" fmla="*/ 113217 w 160681"/>
              <a:gd name="connsiteY52" fmla="*/ 121038 h 152018"/>
              <a:gd name="connsiteX53" fmla="*/ 118331 w 160681"/>
              <a:gd name="connsiteY53" fmla="*/ 127354 h 152018"/>
              <a:gd name="connsiteX54" fmla="*/ 117488 w 160681"/>
              <a:gd name="connsiteY54" fmla="*/ 130603 h 152018"/>
              <a:gd name="connsiteX55" fmla="*/ 117308 w 160681"/>
              <a:gd name="connsiteY55" fmla="*/ 132407 h 152018"/>
              <a:gd name="connsiteX56" fmla="*/ 118270 w 160681"/>
              <a:gd name="connsiteY56" fmla="*/ 132528 h 152018"/>
              <a:gd name="connsiteX57" fmla="*/ 117849 w 160681"/>
              <a:gd name="connsiteY57" fmla="*/ 135776 h 152018"/>
              <a:gd name="connsiteX58" fmla="*/ 116345 w 160681"/>
              <a:gd name="connsiteY58" fmla="*/ 135415 h 152018"/>
              <a:gd name="connsiteX59" fmla="*/ 116105 w 160681"/>
              <a:gd name="connsiteY59" fmla="*/ 136558 h 152018"/>
              <a:gd name="connsiteX60" fmla="*/ 118752 w 160681"/>
              <a:gd name="connsiteY60" fmla="*/ 137160 h 152018"/>
              <a:gd name="connsiteX61" fmla="*/ 118571 w 160681"/>
              <a:gd name="connsiteY61" fmla="*/ 138062 h 152018"/>
              <a:gd name="connsiteX62" fmla="*/ 116646 w 160681"/>
              <a:gd name="connsiteY62" fmla="*/ 138183 h 152018"/>
              <a:gd name="connsiteX63" fmla="*/ 113337 w 160681"/>
              <a:gd name="connsiteY63" fmla="*/ 136739 h 152018"/>
              <a:gd name="connsiteX64" fmla="*/ 112977 w 160681"/>
              <a:gd name="connsiteY64" fmla="*/ 137942 h 152018"/>
              <a:gd name="connsiteX65" fmla="*/ 113759 w 160681"/>
              <a:gd name="connsiteY65" fmla="*/ 139987 h 152018"/>
              <a:gd name="connsiteX66" fmla="*/ 113157 w 160681"/>
              <a:gd name="connsiteY66" fmla="*/ 143236 h 152018"/>
              <a:gd name="connsiteX67" fmla="*/ 111773 w 160681"/>
              <a:gd name="connsiteY67" fmla="*/ 144198 h 152018"/>
              <a:gd name="connsiteX68" fmla="*/ 109487 w 160681"/>
              <a:gd name="connsiteY68" fmla="*/ 144198 h 152018"/>
              <a:gd name="connsiteX69" fmla="*/ 106359 w 160681"/>
              <a:gd name="connsiteY69" fmla="*/ 145943 h 152018"/>
              <a:gd name="connsiteX70" fmla="*/ 106119 w 160681"/>
              <a:gd name="connsiteY70" fmla="*/ 146605 h 152018"/>
              <a:gd name="connsiteX71" fmla="*/ 102268 w 160681"/>
              <a:gd name="connsiteY71" fmla="*/ 148951 h 152018"/>
              <a:gd name="connsiteX72" fmla="*/ 101065 w 160681"/>
              <a:gd name="connsiteY72" fmla="*/ 148710 h 152018"/>
              <a:gd name="connsiteX73" fmla="*/ 99441 w 160681"/>
              <a:gd name="connsiteY73" fmla="*/ 147206 h 152018"/>
              <a:gd name="connsiteX74" fmla="*/ 97576 w 160681"/>
              <a:gd name="connsiteY74" fmla="*/ 148289 h 152018"/>
              <a:gd name="connsiteX75" fmla="*/ 96132 w 160681"/>
              <a:gd name="connsiteY75" fmla="*/ 150936 h 152018"/>
              <a:gd name="connsiteX76" fmla="*/ 94147 w 160681"/>
              <a:gd name="connsiteY76" fmla="*/ 151237 h 152018"/>
              <a:gd name="connsiteX77" fmla="*/ 92944 w 160681"/>
              <a:gd name="connsiteY77" fmla="*/ 150936 h 152018"/>
              <a:gd name="connsiteX78" fmla="*/ 92944 w 160681"/>
              <a:gd name="connsiteY78" fmla="*/ 152019 h 152018"/>
              <a:gd name="connsiteX79" fmla="*/ 91380 w 160681"/>
              <a:gd name="connsiteY79" fmla="*/ 152019 h 152018"/>
              <a:gd name="connsiteX80" fmla="*/ 90417 w 160681"/>
              <a:gd name="connsiteY80" fmla="*/ 149553 h 152018"/>
              <a:gd name="connsiteX81" fmla="*/ 91801 w 160681"/>
              <a:gd name="connsiteY81" fmla="*/ 146785 h 152018"/>
              <a:gd name="connsiteX82" fmla="*/ 91320 w 160681"/>
              <a:gd name="connsiteY82" fmla="*/ 144379 h 152018"/>
              <a:gd name="connsiteX83" fmla="*/ 89515 w 160681"/>
              <a:gd name="connsiteY83" fmla="*/ 144980 h 152018"/>
              <a:gd name="connsiteX84" fmla="*/ 88673 w 160681"/>
              <a:gd name="connsiteY84" fmla="*/ 143898 h 152018"/>
              <a:gd name="connsiteX85" fmla="*/ 89094 w 160681"/>
              <a:gd name="connsiteY85" fmla="*/ 141552 h 152018"/>
              <a:gd name="connsiteX86" fmla="*/ 86627 w 160681"/>
              <a:gd name="connsiteY86" fmla="*/ 140649 h 152018"/>
              <a:gd name="connsiteX87" fmla="*/ 86928 w 160681"/>
              <a:gd name="connsiteY87" fmla="*/ 138965 h 152018"/>
              <a:gd name="connsiteX88" fmla="*/ 84221 w 160681"/>
              <a:gd name="connsiteY88" fmla="*/ 139205 h 152018"/>
              <a:gd name="connsiteX89" fmla="*/ 81273 w 160681"/>
              <a:gd name="connsiteY89" fmla="*/ 137401 h 152018"/>
              <a:gd name="connsiteX90" fmla="*/ 81033 w 160681"/>
              <a:gd name="connsiteY90" fmla="*/ 135415 h 152018"/>
              <a:gd name="connsiteX91" fmla="*/ 79950 w 160681"/>
              <a:gd name="connsiteY91" fmla="*/ 135235 h 152018"/>
              <a:gd name="connsiteX92" fmla="*/ 79168 w 160681"/>
              <a:gd name="connsiteY92" fmla="*/ 136438 h 152018"/>
              <a:gd name="connsiteX93" fmla="*/ 77724 w 160681"/>
              <a:gd name="connsiteY93" fmla="*/ 135897 h 152018"/>
              <a:gd name="connsiteX94" fmla="*/ 76280 w 160681"/>
              <a:gd name="connsiteY94" fmla="*/ 136197 h 152018"/>
              <a:gd name="connsiteX95" fmla="*/ 77483 w 160681"/>
              <a:gd name="connsiteY95" fmla="*/ 137641 h 152018"/>
              <a:gd name="connsiteX96" fmla="*/ 77183 w 160681"/>
              <a:gd name="connsiteY96" fmla="*/ 138483 h 152018"/>
              <a:gd name="connsiteX97" fmla="*/ 74476 w 160681"/>
              <a:gd name="connsiteY97" fmla="*/ 139987 h 152018"/>
              <a:gd name="connsiteX98" fmla="*/ 74355 w 160681"/>
              <a:gd name="connsiteY98" fmla="*/ 141371 h 152018"/>
              <a:gd name="connsiteX99" fmla="*/ 59737 w 160681"/>
              <a:gd name="connsiteY99" fmla="*/ 137822 h 152018"/>
              <a:gd name="connsiteX100" fmla="*/ 55165 w 160681"/>
              <a:gd name="connsiteY100" fmla="*/ 136739 h 152018"/>
              <a:gd name="connsiteX101" fmla="*/ 43735 w 160681"/>
              <a:gd name="connsiteY101" fmla="*/ 133851 h 152018"/>
              <a:gd name="connsiteX102" fmla="*/ 27612 w 160681"/>
              <a:gd name="connsiteY102" fmla="*/ 129881 h 152018"/>
              <a:gd name="connsiteX103" fmla="*/ 23101 w 160681"/>
              <a:gd name="connsiteY103" fmla="*/ 128738 h 152018"/>
              <a:gd name="connsiteX104" fmla="*/ 17927 w 160681"/>
              <a:gd name="connsiteY104" fmla="*/ 127836 h 152018"/>
              <a:gd name="connsiteX105" fmla="*/ 15160 w 160681"/>
              <a:gd name="connsiteY105" fmla="*/ 126813 h 152018"/>
              <a:gd name="connsiteX106" fmla="*/ 1805 w 160681"/>
              <a:gd name="connsiteY106" fmla="*/ 123444 h 152018"/>
              <a:gd name="connsiteX107" fmla="*/ 2707 w 160681"/>
              <a:gd name="connsiteY107" fmla="*/ 120256 h 152018"/>
              <a:gd name="connsiteX108" fmla="*/ 0 w 160681"/>
              <a:gd name="connsiteY108" fmla="*/ 119474 h 152018"/>
              <a:gd name="connsiteX109" fmla="*/ 2527 w 160681"/>
              <a:gd name="connsiteY109" fmla="*/ 108826 h 152018"/>
              <a:gd name="connsiteX110" fmla="*/ 7159 w 160681"/>
              <a:gd name="connsiteY110" fmla="*/ 90177 h 152018"/>
              <a:gd name="connsiteX111" fmla="*/ 7760 w 160681"/>
              <a:gd name="connsiteY111" fmla="*/ 87770 h 152018"/>
              <a:gd name="connsiteX112" fmla="*/ 11971 w 160681"/>
              <a:gd name="connsiteY112" fmla="*/ 71287 h 152018"/>
              <a:gd name="connsiteX113" fmla="*/ 11731 w 160681"/>
              <a:gd name="connsiteY113" fmla="*/ 71287 h 152018"/>
              <a:gd name="connsiteX114" fmla="*/ 13957 w 160681"/>
              <a:gd name="connsiteY114" fmla="*/ 63286 h 152018"/>
              <a:gd name="connsiteX115" fmla="*/ 15400 w 160681"/>
              <a:gd name="connsiteY115" fmla="*/ 57391 h 152018"/>
              <a:gd name="connsiteX116" fmla="*/ 7640 w 160681"/>
              <a:gd name="connsiteY116" fmla="*/ 55466 h 152018"/>
              <a:gd name="connsiteX117" fmla="*/ 14017 w 160681"/>
              <a:gd name="connsiteY117" fmla="*/ 29718 h 152018"/>
              <a:gd name="connsiteX118" fmla="*/ 26770 w 160681"/>
              <a:gd name="connsiteY118" fmla="*/ 32846 h 152018"/>
              <a:gd name="connsiteX119" fmla="*/ 32184 w 160681"/>
              <a:gd name="connsiteY119" fmla="*/ 34049 h 152018"/>
              <a:gd name="connsiteX120" fmla="*/ 36997 w 160681"/>
              <a:gd name="connsiteY120" fmla="*/ 35313 h 152018"/>
              <a:gd name="connsiteX121" fmla="*/ 55586 w 160681"/>
              <a:gd name="connsiteY121" fmla="*/ 40005 h 152018"/>
              <a:gd name="connsiteX122" fmla="*/ 61421 w 160681"/>
              <a:gd name="connsiteY122" fmla="*/ 16182 h 152018"/>
              <a:gd name="connsiteX123" fmla="*/ 64188 w 160681"/>
              <a:gd name="connsiteY123" fmla="*/ 3188 h 152018"/>
              <a:gd name="connsiteX124" fmla="*/ 65091 w 160681"/>
              <a:gd name="connsiteY124" fmla="*/ 0 h 152018"/>
              <a:gd name="connsiteX125" fmla="*/ 76641 w 160681"/>
              <a:gd name="connsiteY125" fmla="*/ 2707 h 152018"/>
              <a:gd name="connsiteX126" fmla="*/ 107743 w 160681"/>
              <a:gd name="connsiteY126" fmla="*/ 10287 h 152018"/>
              <a:gd name="connsiteX127" fmla="*/ 107081 w 160681"/>
              <a:gd name="connsiteY127" fmla="*/ 12994 h 152018"/>
              <a:gd name="connsiteX128" fmla="*/ 109728 w 160681"/>
              <a:gd name="connsiteY128" fmla="*/ 13596 h 152018"/>
              <a:gd name="connsiteX129" fmla="*/ 109126 w 160681"/>
              <a:gd name="connsiteY129" fmla="*/ 16243 h 152018"/>
              <a:gd name="connsiteX130" fmla="*/ 119835 w 160681"/>
              <a:gd name="connsiteY130" fmla="*/ 18709 h 152018"/>
              <a:gd name="connsiteX131" fmla="*/ 119173 w 160681"/>
              <a:gd name="connsiteY131" fmla="*/ 21356 h 152018"/>
              <a:gd name="connsiteX132" fmla="*/ 121820 w 160681"/>
              <a:gd name="connsiteY132" fmla="*/ 21958 h 152018"/>
              <a:gd name="connsiteX133" fmla="*/ 121218 w 160681"/>
              <a:gd name="connsiteY133" fmla="*/ 24665 h 152018"/>
              <a:gd name="connsiteX134" fmla="*/ 123745 w 160681"/>
              <a:gd name="connsiteY134" fmla="*/ 25447 h 152018"/>
              <a:gd name="connsiteX135" fmla="*/ 123143 w 160681"/>
              <a:gd name="connsiteY135" fmla="*/ 28094 h 152018"/>
              <a:gd name="connsiteX136" fmla="*/ 125850 w 160681"/>
              <a:gd name="connsiteY136" fmla="*/ 28876 h 152018"/>
              <a:gd name="connsiteX137" fmla="*/ 125369 w 160681"/>
              <a:gd name="connsiteY137" fmla="*/ 31041 h 152018"/>
              <a:gd name="connsiteX138" fmla="*/ 126211 w 160681"/>
              <a:gd name="connsiteY138" fmla="*/ 31703 h 152018"/>
              <a:gd name="connsiteX139" fmla="*/ 130603 w 160681"/>
              <a:gd name="connsiteY139" fmla="*/ 32786 h 152018"/>
              <a:gd name="connsiteX140" fmla="*/ 132408 w 160681"/>
              <a:gd name="connsiteY140" fmla="*/ 32666 h 152018"/>
              <a:gd name="connsiteX141" fmla="*/ 133972 w 160681"/>
              <a:gd name="connsiteY141" fmla="*/ 30861 h 152018"/>
              <a:gd name="connsiteX142" fmla="*/ 134393 w 160681"/>
              <a:gd name="connsiteY142" fmla="*/ 29537 h 152018"/>
              <a:gd name="connsiteX143" fmla="*/ 139987 w 160681"/>
              <a:gd name="connsiteY143" fmla="*/ 30801 h 152018"/>
              <a:gd name="connsiteX144" fmla="*/ 141070 w 160681"/>
              <a:gd name="connsiteY144" fmla="*/ 30199 h 152018"/>
              <a:gd name="connsiteX145" fmla="*/ 142394 w 160681"/>
              <a:gd name="connsiteY145" fmla="*/ 27191 h 152018"/>
              <a:gd name="connsiteX146" fmla="*/ 143236 w 160681"/>
              <a:gd name="connsiteY146" fmla="*/ 27252 h 152018"/>
              <a:gd name="connsiteX147" fmla="*/ 144198 w 160681"/>
              <a:gd name="connsiteY147" fmla="*/ 25567 h 152018"/>
              <a:gd name="connsiteX148" fmla="*/ 145702 w 160681"/>
              <a:gd name="connsiteY148" fmla="*/ 25567 h 152018"/>
              <a:gd name="connsiteX149" fmla="*/ 144499 w 160681"/>
              <a:gd name="connsiteY149" fmla="*/ 24725 h 152018"/>
              <a:gd name="connsiteX150" fmla="*/ 144800 w 160681"/>
              <a:gd name="connsiteY150" fmla="*/ 23221 h 152018"/>
              <a:gd name="connsiteX151" fmla="*/ 145642 w 160681"/>
              <a:gd name="connsiteY151" fmla="*/ 22740 h 152018"/>
              <a:gd name="connsiteX152" fmla="*/ 146063 w 160681"/>
              <a:gd name="connsiteY152" fmla="*/ 20935 h 152018"/>
              <a:gd name="connsiteX153" fmla="*/ 144860 w 160681"/>
              <a:gd name="connsiteY153" fmla="*/ 19912 h 152018"/>
              <a:gd name="connsiteX154" fmla="*/ 145642 w 160681"/>
              <a:gd name="connsiteY154" fmla="*/ 16604 h 152018"/>
              <a:gd name="connsiteX155" fmla="*/ 146304 w 160681"/>
              <a:gd name="connsiteY155" fmla="*/ 15761 h 152018"/>
              <a:gd name="connsiteX156" fmla="*/ 147206 w 160681"/>
              <a:gd name="connsiteY156" fmla="*/ 16002 h 152018"/>
              <a:gd name="connsiteX157" fmla="*/ 147808 w 160681"/>
              <a:gd name="connsiteY157" fmla="*/ 13656 h 152018"/>
              <a:gd name="connsiteX158" fmla="*/ 152079 w 160681"/>
              <a:gd name="connsiteY158" fmla="*/ 14378 h 152018"/>
              <a:gd name="connsiteX159" fmla="*/ 152079 w 160681"/>
              <a:gd name="connsiteY159" fmla="*/ 13957 h 152018"/>
              <a:gd name="connsiteX160" fmla="*/ 154485 w 160681"/>
              <a:gd name="connsiteY160" fmla="*/ 14558 h 152018"/>
              <a:gd name="connsiteX161" fmla="*/ 154305 w 160681"/>
              <a:gd name="connsiteY161" fmla="*/ 11129 h 152018"/>
              <a:gd name="connsiteX162" fmla="*/ 159900 w 160681"/>
              <a:gd name="connsiteY162" fmla="*/ 12573 h 152018"/>
              <a:gd name="connsiteX163" fmla="*/ 160682 w 160681"/>
              <a:gd name="connsiteY163" fmla="*/ 12573 h 152018"/>
              <a:gd name="connsiteX164" fmla="*/ 158877 w 160681"/>
              <a:gd name="connsiteY164" fmla="*/ 20694 h 152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</a:cxnLst>
            <a:rect l="l" t="t" r="r" b="b"/>
            <a:pathLst>
              <a:path w="160681" h="152018">
                <a:moveTo>
                  <a:pt x="158817" y="20634"/>
                </a:moveTo>
                <a:lnTo>
                  <a:pt x="157614" y="25808"/>
                </a:lnTo>
                <a:lnTo>
                  <a:pt x="159298" y="26169"/>
                </a:lnTo>
                <a:lnTo>
                  <a:pt x="159960" y="27612"/>
                </a:lnTo>
                <a:lnTo>
                  <a:pt x="159479" y="29778"/>
                </a:lnTo>
                <a:lnTo>
                  <a:pt x="159839" y="30199"/>
                </a:lnTo>
                <a:lnTo>
                  <a:pt x="158516" y="33568"/>
                </a:lnTo>
                <a:lnTo>
                  <a:pt x="157674" y="33989"/>
                </a:lnTo>
                <a:lnTo>
                  <a:pt x="155689" y="33688"/>
                </a:lnTo>
                <a:lnTo>
                  <a:pt x="153282" y="43735"/>
                </a:lnTo>
                <a:lnTo>
                  <a:pt x="154967" y="44216"/>
                </a:lnTo>
                <a:lnTo>
                  <a:pt x="154726" y="45359"/>
                </a:lnTo>
                <a:lnTo>
                  <a:pt x="153764" y="45118"/>
                </a:lnTo>
                <a:lnTo>
                  <a:pt x="153282" y="46923"/>
                </a:lnTo>
                <a:lnTo>
                  <a:pt x="155689" y="47826"/>
                </a:lnTo>
                <a:lnTo>
                  <a:pt x="154786" y="49269"/>
                </a:lnTo>
                <a:lnTo>
                  <a:pt x="155388" y="50833"/>
                </a:lnTo>
                <a:lnTo>
                  <a:pt x="153583" y="50713"/>
                </a:lnTo>
                <a:lnTo>
                  <a:pt x="152139" y="52097"/>
                </a:lnTo>
                <a:lnTo>
                  <a:pt x="152139" y="53601"/>
                </a:lnTo>
                <a:lnTo>
                  <a:pt x="150635" y="53721"/>
                </a:lnTo>
                <a:lnTo>
                  <a:pt x="150996" y="54984"/>
                </a:lnTo>
                <a:lnTo>
                  <a:pt x="149071" y="57391"/>
                </a:lnTo>
                <a:lnTo>
                  <a:pt x="149192" y="58774"/>
                </a:lnTo>
                <a:lnTo>
                  <a:pt x="148470" y="59677"/>
                </a:lnTo>
                <a:lnTo>
                  <a:pt x="148831" y="61000"/>
                </a:lnTo>
                <a:lnTo>
                  <a:pt x="146966" y="61060"/>
                </a:lnTo>
                <a:lnTo>
                  <a:pt x="142755" y="64549"/>
                </a:lnTo>
                <a:lnTo>
                  <a:pt x="140288" y="66234"/>
                </a:lnTo>
                <a:lnTo>
                  <a:pt x="140589" y="66775"/>
                </a:lnTo>
                <a:lnTo>
                  <a:pt x="139326" y="68700"/>
                </a:lnTo>
                <a:lnTo>
                  <a:pt x="138002" y="68520"/>
                </a:lnTo>
                <a:lnTo>
                  <a:pt x="135175" y="71347"/>
                </a:lnTo>
                <a:lnTo>
                  <a:pt x="135897" y="71949"/>
                </a:lnTo>
                <a:lnTo>
                  <a:pt x="133851" y="73453"/>
                </a:lnTo>
                <a:lnTo>
                  <a:pt x="132468" y="75739"/>
                </a:lnTo>
                <a:lnTo>
                  <a:pt x="130904" y="75438"/>
                </a:lnTo>
                <a:lnTo>
                  <a:pt x="128858" y="77062"/>
                </a:lnTo>
                <a:lnTo>
                  <a:pt x="126271" y="77904"/>
                </a:lnTo>
                <a:lnTo>
                  <a:pt x="123023" y="79709"/>
                </a:lnTo>
                <a:lnTo>
                  <a:pt x="120015" y="82115"/>
                </a:lnTo>
                <a:lnTo>
                  <a:pt x="117188" y="83860"/>
                </a:lnTo>
                <a:lnTo>
                  <a:pt x="115684" y="85665"/>
                </a:lnTo>
                <a:lnTo>
                  <a:pt x="110390" y="90838"/>
                </a:lnTo>
                <a:lnTo>
                  <a:pt x="109427" y="94267"/>
                </a:lnTo>
                <a:lnTo>
                  <a:pt x="112435" y="95049"/>
                </a:lnTo>
                <a:lnTo>
                  <a:pt x="112074" y="96734"/>
                </a:lnTo>
                <a:lnTo>
                  <a:pt x="109608" y="102569"/>
                </a:lnTo>
                <a:lnTo>
                  <a:pt x="109427" y="104735"/>
                </a:lnTo>
                <a:lnTo>
                  <a:pt x="108224" y="109848"/>
                </a:lnTo>
                <a:lnTo>
                  <a:pt x="109307" y="112796"/>
                </a:lnTo>
                <a:lnTo>
                  <a:pt x="108405" y="113277"/>
                </a:lnTo>
                <a:lnTo>
                  <a:pt x="113217" y="121038"/>
                </a:lnTo>
                <a:lnTo>
                  <a:pt x="118331" y="127354"/>
                </a:lnTo>
                <a:lnTo>
                  <a:pt x="117488" y="130603"/>
                </a:lnTo>
                <a:lnTo>
                  <a:pt x="117308" y="132407"/>
                </a:lnTo>
                <a:lnTo>
                  <a:pt x="118270" y="132528"/>
                </a:lnTo>
                <a:lnTo>
                  <a:pt x="117849" y="135776"/>
                </a:lnTo>
                <a:lnTo>
                  <a:pt x="116345" y="135415"/>
                </a:lnTo>
                <a:lnTo>
                  <a:pt x="116105" y="136558"/>
                </a:lnTo>
                <a:lnTo>
                  <a:pt x="118752" y="137160"/>
                </a:lnTo>
                <a:lnTo>
                  <a:pt x="118571" y="138062"/>
                </a:lnTo>
                <a:lnTo>
                  <a:pt x="116646" y="138183"/>
                </a:lnTo>
                <a:lnTo>
                  <a:pt x="113337" y="136739"/>
                </a:lnTo>
                <a:lnTo>
                  <a:pt x="112977" y="137942"/>
                </a:lnTo>
                <a:lnTo>
                  <a:pt x="113759" y="139987"/>
                </a:lnTo>
                <a:lnTo>
                  <a:pt x="113157" y="143236"/>
                </a:lnTo>
                <a:lnTo>
                  <a:pt x="111773" y="144198"/>
                </a:lnTo>
                <a:lnTo>
                  <a:pt x="109487" y="144198"/>
                </a:lnTo>
                <a:lnTo>
                  <a:pt x="106359" y="145943"/>
                </a:lnTo>
                <a:lnTo>
                  <a:pt x="106119" y="146605"/>
                </a:lnTo>
                <a:lnTo>
                  <a:pt x="102268" y="148951"/>
                </a:lnTo>
                <a:lnTo>
                  <a:pt x="101065" y="148710"/>
                </a:lnTo>
                <a:lnTo>
                  <a:pt x="99441" y="147206"/>
                </a:lnTo>
                <a:lnTo>
                  <a:pt x="97576" y="148289"/>
                </a:lnTo>
                <a:lnTo>
                  <a:pt x="96132" y="150936"/>
                </a:lnTo>
                <a:lnTo>
                  <a:pt x="94147" y="151237"/>
                </a:lnTo>
                <a:lnTo>
                  <a:pt x="92944" y="150936"/>
                </a:lnTo>
                <a:lnTo>
                  <a:pt x="92944" y="152019"/>
                </a:lnTo>
                <a:lnTo>
                  <a:pt x="91380" y="152019"/>
                </a:lnTo>
                <a:lnTo>
                  <a:pt x="90417" y="149553"/>
                </a:lnTo>
                <a:lnTo>
                  <a:pt x="91801" y="146785"/>
                </a:lnTo>
                <a:lnTo>
                  <a:pt x="91320" y="144379"/>
                </a:lnTo>
                <a:lnTo>
                  <a:pt x="89515" y="144980"/>
                </a:lnTo>
                <a:lnTo>
                  <a:pt x="88673" y="143898"/>
                </a:lnTo>
                <a:lnTo>
                  <a:pt x="89094" y="141552"/>
                </a:lnTo>
                <a:lnTo>
                  <a:pt x="86627" y="140649"/>
                </a:lnTo>
                <a:lnTo>
                  <a:pt x="86928" y="138965"/>
                </a:lnTo>
                <a:lnTo>
                  <a:pt x="84221" y="139205"/>
                </a:lnTo>
                <a:lnTo>
                  <a:pt x="81273" y="137401"/>
                </a:lnTo>
                <a:lnTo>
                  <a:pt x="81033" y="135415"/>
                </a:lnTo>
                <a:lnTo>
                  <a:pt x="79950" y="135235"/>
                </a:lnTo>
                <a:lnTo>
                  <a:pt x="79168" y="136438"/>
                </a:lnTo>
                <a:lnTo>
                  <a:pt x="77724" y="135897"/>
                </a:lnTo>
                <a:lnTo>
                  <a:pt x="76280" y="136197"/>
                </a:lnTo>
                <a:lnTo>
                  <a:pt x="77483" y="137641"/>
                </a:lnTo>
                <a:lnTo>
                  <a:pt x="77183" y="138483"/>
                </a:lnTo>
                <a:lnTo>
                  <a:pt x="74476" y="139987"/>
                </a:lnTo>
                <a:lnTo>
                  <a:pt x="74355" y="141371"/>
                </a:lnTo>
                <a:lnTo>
                  <a:pt x="59737" y="137822"/>
                </a:lnTo>
                <a:lnTo>
                  <a:pt x="55165" y="136739"/>
                </a:lnTo>
                <a:lnTo>
                  <a:pt x="43735" y="133851"/>
                </a:lnTo>
                <a:lnTo>
                  <a:pt x="27612" y="129881"/>
                </a:lnTo>
                <a:lnTo>
                  <a:pt x="23101" y="128738"/>
                </a:lnTo>
                <a:lnTo>
                  <a:pt x="17927" y="127836"/>
                </a:lnTo>
                <a:lnTo>
                  <a:pt x="15160" y="126813"/>
                </a:lnTo>
                <a:lnTo>
                  <a:pt x="1805" y="123444"/>
                </a:lnTo>
                <a:lnTo>
                  <a:pt x="2707" y="120256"/>
                </a:lnTo>
                <a:lnTo>
                  <a:pt x="0" y="119474"/>
                </a:lnTo>
                <a:lnTo>
                  <a:pt x="2527" y="108826"/>
                </a:lnTo>
                <a:lnTo>
                  <a:pt x="7159" y="90177"/>
                </a:lnTo>
                <a:lnTo>
                  <a:pt x="7760" y="87770"/>
                </a:lnTo>
                <a:lnTo>
                  <a:pt x="11971" y="71287"/>
                </a:lnTo>
                <a:lnTo>
                  <a:pt x="11731" y="71287"/>
                </a:lnTo>
                <a:lnTo>
                  <a:pt x="13957" y="63286"/>
                </a:lnTo>
                <a:lnTo>
                  <a:pt x="15400" y="57391"/>
                </a:lnTo>
                <a:lnTo>
                  <a:pt x="7640" y="55466"/>
                </a:lnTo>
                <a:lnTo>
                  <a:pt x="14017" y="29718"/>
                </a:lnTo>
                <a:lnTo>
                  <a:pt x="26770" y="32846"/>
                </a:lnTo>
                <a:lnTo>
                  <a:pt x="32184" y="34049"/>
                </a:lnTo>
                <a:lnTo>
                  <a:pt x="36997" y="35313"/>
                </a:lnTo>
                <a:lnTo>
                  <a:pt x="55586" y="40005"/>
                </a:lnTo>
                <a:lnTo>
                  <a:pt x="61421" y="16182"/>
                </a:lnTo>
                <a:lnTo>
                  <a:pt x="64188" y="3188"/>
                </a:lnTo>
                <a:lnTo>
                  <a:pt x="65091" y="0"/>
                </a:lnTo>
                <a:lnTo>
                  <a:pt x="76641" y="2707"/>
                </a:lnTo>
                <a:lnTo>
                  <a:pt x="107743" y="10287"/>
                </a:lnTo>
                <a:lnTo>
                  <a:pt x="107081" y="12994"/>
                </a:lnTo>
                <a:lnTo>
                  <a:pt x="109728" y="13596"/>
                </a:lnTo>
                <a:lnTo>
                  <a:pt x="109126" y="16243"/>
                </a:lnTo>
                <a:lnTo>
                  <a:pt x="119835" y="18709"/>
                </a:lnTo>
                <a:lnTo>
                  <a:pt x="119173" y="21356"/>
                </a:lnTo>
                <a:lnTo>
                  <a:pt x="121820" y="21958"/>
                </a:lnTo>
                <a:lnTo>
                  <a:pt x="121218" y="24665"/>
                </a:lnTo>
                <a:lnTo>
                  <a:pt x="123745" y="25447"/>
                </a:lnTo>
                <a:lnTo>
                  <a:pt x="123143" y="28094"/>
                </a:lnTo>
                <a:lnTo>
                  <a:pt x="125850" y="28876"/>
                </a:lnTo>
                <a:lnTo>
                  <a:pt x="125369" y="31041"/>
                </a:lnTo>
                <a:lnTo>
                  <a:pt x="126211" y="31703"/>
                </a:lnTo>
                <a:lnTo>
                  <a:pt x="130603" y="32786"/>
                </a:lnTo>
                <a:lnTo>
                  <a:pt x="132408" y="32666"/>
                </a:lnTo>
                <a:lnTo>
                  <a:pt x="133972" y="30861"/>
                </a:lnTo>
                <a:lnTo>
                  <a:pt x="134393" y="29537"/>
                </a:lnTo>
                <a:lnTo>
                  <a:pt x="139987" y="30801"/>
                </a:lnTo>
                <a:lnTo>
                  <a:pt x="141070" y="30199"/>
                </a:lnTo>
                <a:lnTo>
                  <a:pt x="142394" y="27191"/>
                </a:lnTo>
                <a:lnTo>
                  <a:pt x="143236" y="27252"/>
                </a:lnTo>
                <a:lnTo>
                  <a:pt x="144198" y="25567"/>
                </a:lnTo>
                <a:lnTo>
                  <a:pt x="145702" y="25567"/>
                </a:lnTo>
                <a:lnTo>
                  <a:pt x="144499" y="24725"/>
                </a:lnTo>
                <a:lnTo>
                  <a:pt x="144800" y="23221"/>
                </a:lnTo>
                <a:lnTo>
                  <a:pt x="145642" y="22740"/>
                </a:lnTo>
                <a:lnTo>
                  <a:pt x="146063" y="20935"/>
                </a:lnTo>
                <a:lnTo>
                  <a:pt x="144860" y="19912"/>
                </a:lnTo>
                <a:lnTo>
                  <a:pt x="145642" y="16604"/>
                </a:lnTo>
                <a:lnTo>
                  <a:pt x="146304" y="15761"/>
                </a:lnTo>
                <a:lnTo>
                  <a:pt x="147206" y="16002"/>
                </a:lnTo>
                <a:lnTo>
                  <a:pt x="147808" y="13656"/>
                </a:lnTo>
                <a:lnTo>
                  <a:pt x="152079" y="14378"/>
                </a:lnTo>
                <a:lnTo>
                  <a:pt x="152079" y="13957"/>
                </a:lnTo>
                <a:lnTo>
                  <a:pt x="154485" y="14558"/>
                </a:lnTo>
                <a:lnTo>
                  <a:pt x="154305" y="11129"/>
                </a:lnTo>
                <a:lnTo>
                  <a:pt x="159900" y="12573"/>
                </a:lnTo>
                <a:lnTo>
                  <a:pt x="160682" y="12573"/>
                </a:lnTo>
                <a:lnTo>
                  <a:pt x="158877" y="20694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" name="Freeform: Shape 332" title="PA-1">
            <a:extLst>
              <a:ext uri="{FF2B5EF4-FFF2-40B4-BE49-F238E27FC236}">
                <a16:creationId xmlns:a16="http://schemas.microsoft.com/office/drawing/2014/main" id="{86F28371-BE11-079C-C0D0-2DEFAC5C5D11}"/>
              </a:ext>
            </a:extLst>
          </p:cNvPr>
          <p:cNvSpPr/>
          <p:nvPr/>
        </p:nvSpPr>
        <p:spPr>
          <a:xfrm>
            <a:off x="7164610" y="3239231"/>
            <a:ext cx="103431" cy="72959"/>
          </a:xfrm>
          <a:custGeom>
            <a:avLst/>
            <a:gdLst>
              <a:gd name="connsiteX0" fmla="*/ 3067 w 129459"/>
              <a:gd name="connsiteY0" fmla="*/ 42351 h 94568"/>
              <a:gd name="connsiteX1" fmla="*/ 10708 w 129459"/>
              <a:gd name="connsiteY1" fmla="*/ 45840 h 94568"/>
              <a:gd name="connsiteX2" fmla="*/ 17505 w 129459"/>
              <a:gd name="connsiteY2" fmla="*/ 30199 h 94568"/>
              <a:gd name="connsiteX3" fmla="*/ 29778 w 129459"/>
              <a:gd name="connsiteY3" fmla="*/ 12212 h 94568"/>
              <a:gd name="connsiteX4" fmla="*/ 33868 w 129459"/>
              <a:gd name="connsiteY4" fmla="*/ 7038 h 94568"/>
              <a:gd name="connsiteX5" fmla="*/ 40726 w 129459"/>
              <a:gd name="connsiteY5" fmla="*/ 0 h 94568"/>
              <a:gd name="connsiteX6" fmla="*/ 40967 w 129459"/>
              <a:gd name="connsiteY6" fmla="*/ 241 h 94568"/>
              <a:gd name="connsiteX7" fmla="*/ 41689 w 129459"/>
              <a:gd name="connsiteY7" fmla="*/ 902 h 94568"/>
              <a:gd name="connsiteX8" fmla="*/ 42832 w 129459"/>
              <a:gd name="connsiteY8" fmla="*/ 3549 h 94568"/>
              <a:gd name="connsiteX9" fmla="*/ 42471 w 129459"/>
              <a:gd name="connsiteY9" fmla="*/ 4632 h 94568"/>
              <a:gd name="connsiteX10" fmla="*/ 42772 w 129459"/>
              <a:gd name="connsiteY10" fmla="*/ 5895 h 94568"/>
              <a:gd name="connsiteX11" fmla="*/ 43915 w 129459"/>
              <a:gd name="connsiteY11" fmla="*/ 6677 h 94568"/>
              <a:gd name="connsiteX12" fmla="*/ 46682 w 129459"/>
              <a:gd name="connsiteY12" fmla="*/ 7099 h 94568"/>
              <a:gd name="connsiteX13" fmla="*/ 47825 w 129459"/>
              <a:gd name="connsiteY13" fmla="*/ 6858 h 94568"/>
              <a:gd name="connsiteX14" fmla="*/ 48366 w 129459"/>
              <a:gd name="connsiteY14" fmla="*/ 6437 h 94568"/>
              <a:gd name="connsiteX15" fmla="*/ 49269 w 129459"/>
              <a:gd name="connsiteY15" fmla="*/ 4873 h 94568"/>
              <a:gd name="connsiteX16" fmla="*/ 50292 w 129459"/>
              <a:gd name="connsiteY16" fmla="*/ 3970 h 94568"/>
              <a:gd name="connsiteX17" fmla="*/ 51976 w 129459"/>
              <a:gd name="connsiteY17" fmla="*/ 3670 h 94568"/>
              <a:gd name="connsiteX18" fmla="*/ 53240 w 129459"/>
              <a:gd name="connsiteY18" fmla="*/ 3489 h 94568"/>
              <a:gd name="connsiteX19" fmla="*/ 54503 w 129459"/>
              <a:gd name="connsiteY19" fmla="*/ 3670 h 94568"/>
              <a:gd name="connsiteX20" fmla="*/ 56247 w 129459"/>
              <a:gd name="connsiteY20" fmla="*/ 3850 h 94568"/>
              <a:gd name="connsiteX21" fmla="*/ 56728 w 129459"/>
              <a:gd name="connsiteY21" fmla="*/ 4211 h 94568"/>
              <a:gd name="connsiteX22" fmla="*/ 60759 w 129459"/>
              <a:gd name="connsiteY22" fmla="*/ 6918 h 94568"/>
              <a:gd name="connsiteX23" fmla="*/ 61721 w 129459"/>
              <a:gd name="connsiteY23" fmla="*/ 7399 h 94568"/>
              <a:gd name="connsiteX24" fmla="*/ 62925 w 129459"/>
              <a:gd name="connsiteY24" fmla="*/ 9926 h 94568"/>
              <a:gd name="connsiteX25" fmla="*/ 63166 w 129459"/>
              <a:gd name="connsiteY25" fmla="*/ 11009 h 94568"/>
              <a:gd name="connsiteX26" fmla="*/ 63647 w 129459"/>
              <a:gd name="connsiteY26" fmla="*/ 12513 h 94568"/>
              <a:gd name="connsiteX27" fmla="*/ 65030 w 129459"/>
              <a:gd name="connsiteY27" fmla="*/ 15882 h 94568"/>
              <a:gd name="connsiteX28" fmla="*/ 65752 w 129459"/>
              <a:gd name="connsiteY28" fmla="*/ 18589 h 94568"/>
              <a:gd name="connsiteX29" fmla="*/ 65511 w 129459"/>
              <a:gd name="connsiteY29" fmla="*/ 19611 h 94568"/>
              <a:gd name="connsiteX30" fmla="*/ 65331 w 129459"/>
              <a:gd name="connsiteY30" fmla="*/ 19912 h 94568"/>
              <a:gd name="connsiteX31" fmla="*/ 65392 w 129459"/>
              <a:gd name="connsiteY31" fmla="*/ 20393 h 94568"/>
              <a:gd name="connsiteX32" fmla="*/ 65873 w 129459"/>
              <a:gd name="connsiteY32" fmla="*/ 21476 h 94568"/>
              <a:gd name="connsiteX33" fmla="*/ 65873 w 129459"/>
              <a:gd name="connsiteY33" fmla="*/ 22258 h 94568"/>
              <a:gd name="connsiteX34" fmla="*/ 65752 w 129459"/>
              <a:gd name="connsiteY34" fmla="*/ 22860 h 94568"/>
              <a:gd name="connsiteX35" fmla="*/ 65933 w 129459"/>
              <a:gd name="connsiteY35" fmla="*/ 23221 h 94568"/>
              <a:gd name="connsiteX36" fmla="*/ 66354 w 129459"/>
              <a:gd name="connsiteY36" fmla="*/ 24003 h 94568"/>
              <a:gd name="connsiteX37" fmla="*/ 66835 w 129459"/>
              <a:gd name="connsiteY37" fmla="*/ 24785 h 94568"/>
              <a:gd name="connsiteX38" fmla="*/ 67075 w 129459"/>
              <a:gd name="connsiteY38" fmla="*/ 25086 h 94568"/>
              <a:gd name="connsiteX39" fmla="*/ 67256 w 129459"/>
              <a:gd name="connsiteY39" fmla="*/ 25687 h 94568"/>
              <a:gd name="connsiteX40" fmla="*/ 67617 w 129459"/>
              <a:gd name="connsiteY40" fmla="*/ 26289 h 94568"/>
              <a:gd name="connsiteX41" fmla="*/ 67737 w 129459"/>
              <a:gd name="connsiteY41" fmla="*/ 26590 h 94568"/>
              <a:gd name="connsiteX42" fmla="*/ 68038 w 129459"/>
              <a:gd name="connsiteY42" fmla="*/ 27191 h 94568"/>
              <a:gd name="connsiteX43" fmla="*/ 68339 w 129459"/>
              <a:gd name="connsiteY43" fmla="*/ 27913 h 94568"/>
              <a:gd name="connsiteX44" fmla="*/ 68640 w 129459"/>
              <a:gd name="connsiteY44" fmla="*/ 28515 h 94568"/>
              <a:gd name="connsiteX45" fmla="*/ 69542 w 129459"/>
              <a:gd name="connsiteY45" fmla="*/ 29898 h 94568"/>
              <a:gd name="connsiteX46" fmla="*/ 69903 w 129459"/>
              <a:gd name="connsiteY46" fmla="*/ 30019 h 94568"/>
              <a:gd name="connsiteX47" fmla="*/ 70384 w 129459"/>
              <a:gd name="connsiteY47" fmla="*/ 30079 h 94568"/>
              <a:gd name="connsiteX48" fmla="*/ 71167 w 129459"/>
              <a:gd name="connsiteY48" fmla="*/ 30079 h 94568"/>
              <a:gd name="connsiteX49" fmla="*/ 71708 w 129459"/>
              <a:gd name="connsiteY49" fmla="*/ 30199 h 94568"/>
              <a:gd name="connsiteX50" fmla="*/ 72129 w 129459"/>
              <a:gd name="connsiteY50" fmla="*/ 30440 h 94568"/>
              <a:gd name="connsiteX51" fmla="*/ 72971 w 129459"/>
              <a:gd name="connsiteY51" fmla="*/ 30801 h 94568"/>
              <a:gd name="connsiteX52" fmla="*/ 74776 w 129459"/>
              <a:gd name="connsiteY52" fmla="*/ 31222 h 94568"/>
              <a:gd name="connsiteX53" fmla="*/ 77002 w 129459"/>
              <a:gd name="connsiteY53" fmla="*/ 29778 h 94568"/>
              <a:gd name="connsiteX54" fmla="*/ 78445 w 129459"/>
              <a:gd name="connsiteY54" fmla="*/ 28755 h 94568"/>
              <a:gd name="connsiteX55" fmla="*/ 79589 w 129459"/>
              <a:gd name="connsiteY55" fmla="*/ 28876 h 94568"/>
              <a:gd name="connsiteX56" fmla="*/ 81153 w 129459"/>
              <a:gd name="connsiteY56" fmla="*/ 29538 h 94568"/>
              <a:gd name="connsiteX57" fmla="*/ 82657 w 129459"/>
              <a:gd name="connsiteY57" fmla="*/ 29778 h 94568"/>
              <a:gd name="connsiteX58" fmla="*/ 83559 w 129459"/>
              <a:gd name="connsiteY58" fmla="*/ 30320 h 94568"/>
              <a:gd name="connsiteX59" fmla="*/ 85665 w 129459"/>
              <a:gd name="connsiteY59" fmla="*/ 33027 h 94568"/>
              <a:gd name="connsiteX60" fmla="*/ 87288 w 129459"/>
              <a:gd name="connsiteY60" fmla="*/ 35433 h 94568"/>
              <a:gd name="connsiteX61" fmla="*/ 87710 w 129459"/>
              <a:gd name="connsiteY61" fmla="*/ 36155 h 94568"/>
              <a:gd name="connsiteX62" fmla="*/ 88372 w 129459"/>
              <a:gd name="connsiteY62" fmla="*/ 37659 h 94568"/>
              <a:gd name="connsiteX63" fmla="*/ 88853 w 129459"/>
              <a:gd name="connsiteY63" fmla="*/ 38862 h 94568"/>
              <a:gd name="connsiteX64" fmla="*/ 89876 w 129459"/>
              <a:gd name="connsiteY64" fmla="*/ 39945 h 94568"/>
              <a:gd name="connsiteX65" fmla="*/ 91078 w 129459"/>
              <a:gd name="connsiteY65" fmla="*/ 40667 h 94568"/>
              <a:gd name="connsiteX66" fmla="*/ 93726 w 129459"/>
              <a:gd name="connsiteY66" fmla="*/ 42050 h 94568"/>
              <a:gd name="connsiteX67" fmla="*/ 96132 w 129459"/>
              <a:gd name="connsiteY67" fmla="*/ 42712 h 94568"/>
              <a:gd name="connsiteX68" fmla="*/ 97034 w 129459"/>
              <a:gd name="connsiteY68" fmla="*/ 42532 h 94568"/>
              <a:gd name="connsiteX69" fmla="*/ 97876 w 129459"/>
              <a:gd name="connsiteY69" fmla="*/ 42652 h 94568"/>
              <a:gd name="connsiteX70" fmla="*/ 99681 w 129459"/>
              <a:gd name="connsiteY70" fmla="*/ 43735 h 94568"/>
              <a:gd name="connsiteX71" fmla="*/ 101907 w 129459"/>
              <a:gd name="connsiteY71" fmla="*/ 45058 h 94568"/>
              <a:gd name="connsiteX72" fmla="*/ 103592 w 129459"/>
              <a:gd name="connsiteY72" fmla="*/ 46743 h 94568"/>
              <a:gd name="connsiteX73" fmla="*/ 103832 w 129459"/>
              <a:gd name="connsiteY73" fmla="*/ 47164 h 94568"/>
              <a:gd name="connsiteX74" fmla="*/ 105697 w 129459"/>
              <a:gd name="connsiteY74" fmla="*/ 49630 h 94568"/>
              <a:gd name="connsiteX75" fmla="*/ 106720 w 129459"/>
              <a:gd name="connsiteY75" fmla="*/ 50894 h 94568"/>
              <a:gd name="connsiteX76" fmla="*/ 108825 w 129459"/>
              <a:gd name="connsiteY76" fmla="*/ 52879 h 94568"/>
              <a:gd name="connsiteX77" fmla="*/ 110871 w 129459"/>
              <a:gd name="connsiteY77" fmla="*/ 53300 h 94568"/>
              <a:gd name="connsiteX78" fmla="*/ 112254 w 129459"/>
              <a:gd name="connsiteY78" fmla="*/ 53781 h 94568"/>
              <a:gd name="connsiteX79" fmla="*/ 112555 w 129459"/>
              <a:gd name="connsiteY79" fmla="*/ 53781 h 94568"/>
              <a:gd name="connsiteX80" fmla="*/ 113818 w 129459"/>
              <a:gd name="connsiteY80" fmla="*/ 54022 h 94568"/>
              <a:gd name="connsiteX81" fmla="*/ 118210 w 129459"/>
              <a:gd name="connsiteY81" fmla="*/ 55526 h 94568"/>
              <a:gd name="connsiteX82" fmla="*/ 119413 w 129459"/>
              <a:gd name="connsiteY82" fmla="*/ 56007 h 94568"/>
              <a:gd name="connsiteX83" fmla="*/ 120015 w 129459"/>
              <a:gd name="connsiteY83" fmla="*/ 56909 h 94568"/>
              <a:gd name="connsiteX84" fmla="*/ 120375 w 129459"/>
              <a:gd name="connsiteY84" fmla="*/ 57270 h 94568"/>
              <a:gd name="connsiteX85" fmla="*/ 122060 w 129459"/>
              <a:gd name="connsiteY85" fmla="*/ 58955 h 94568"/>
              <a:gd name="connsiteX86" fmla="*/ 123083 w 129459"/>
              <a:gd name="connsiteY86" fmla="*/ 60760 h 94568"/>
              <a:gd name="connsiteX87" fmla="*/ 123324 w 129459"/>
              <a:gd name="connsiteY87" fmla="*/ 60880 h 94568"/>
              <a:gd name="connsiteX88" fmla="*/ 123805 w 129459"/>
              <a:gd name="connsiteY88" fmla="*/ 61120 h 94568"/>
              <a:gd name="connsiteX89" fmla="*/ 126692 w 129459"/>
              <a:gd name="connsiteY89" fmla="*/ 62143 h 94568"/>
              <a:gd name="connsiteX90" fmla="*/ 128978 w 129459"/>
              <a:gd name="connsiteY90" fmla="*/ 64188 h 94568"/>
              <a:gd name="connsiteX91" fmla="*/ 129459 w 129459"/>
              <a:gd name="connsiteY91" fmla="*/ 66956 h 94568"/>
              <a:gd name="connsiteX92" fmla="*/ 128256 w 129459"/>
              <a:gd name="connsiteY92" fmla="*/ 68760 h 94568"/>
              <a:gd name="connsiteX93" fmla="*/ 127414 w 129459"/>
              <a:gd name="connsiteY93" fmla="*/ 69783 h 94568"/>
              <a:gd name="connsiteX94" fmla="*/ 126030 w 129459"/>
              <a:gd name="connsiteY94" fmla="*/ 70084 h 94568"/>
              <a:gd name="connsiteX95" fmla="*/ 124165 w 129459"/>
              <a:gd name="connsiteY95" fmla="*/ 71768 h 94568"/>
              <a:gd name="connsiteX96" fmla="*/ 122542 w 129459"/>
              <a:gd name="connsiteY96" fmla="*/ 73994 h 94568"/>
              <a:gd name="connsiteX97" fmla="*/ 120256 w 129459"/>
              <a:gd name="connsiteY97" fmla="*/ 74115 h 94568"/>
              <a:gd name="connsiteX98" fmla="*/ 117308 w 129459"/>
              <a:gd name="connsiteY98" fmla="*/ 73994 h 94568"/>
              <a:gd name="connsiteX99" fmla="*/ 116466 w 129459"/>
              <a:gd name="connsiteY99" fmla="*/ 74957 h 94568"/>
              <a:gd name="connsiteX100" fmla="*/ 116225 w 129459"/>
              <a:gd name="connsiteY100" fmla="*/ 76461 h 94568"/>
              <a:gd name="connsiteX101" fmla="*/ 116225 w 129459"/>
              <a:gd name="connsiteY101" fmla="*/ 78927 h 94568"/>
              <a:gd name="connsiteX102" fmla="*/ 114059 w 129459"/>
              <a:gd name="connsiteY102" fmla="*/ 81995 h 94568"/>
              <a:gd name="connsiteX103" fmla="*/ 113458 w 129459"/>
              <a:gd name="connsiteY103" fmla="*/ 83980 h 94568"/>
              <a:gd name="connsiteX104" fmla="*/ 112073 w 129459"/>
              <a:gd name="connsiteY104" fmla="*/ 84823 h 94568"/>
              <a:gd name="connsiteX105" fmla="*/ 110690 w 129459"/>
              <a:gd name="connsiteY105" fmla="*/ 85966 h 94568"/>
              <a:gd name="connsiteX106" fmla="*/ 110149 w 129459"/>
              <a:gd name="connsiteY106" fmla="*/ 86266 h 94568"/>
              <a:gd name="connsiteX107" fmla="*/ 107502 w 129459"/>
              <a:gd name="connsiteY107" fmla="*/ 88131 h 94568"/>
              <a:gd name="connsiteX108" fmla="*/ 106900 w 129459"/>
              <a:gd name="connsiteY108" fmla="*/ 88312 h 94568"/>
              <a:gd name="connsiteX109" fmla="*/ 105938 w 129459"/>
              <a:gd name="connsiteY109" fmla="*/ 88372 h 94568"/>
              <a:gd name="connsiteX110" fmla="*/ 104314 w 129459"/>
              <a:gd name="connsiteY110" fmla="*/ 89575 h 94568"/>
              <a:gd name="connsiteX111" fmla="*/ 101666 w 129459"/>
              <a:gd name="connsiteY111" fmla="*/ 92463 h 94568"/>
              <a:gd name="connsiteX112" fmla="*/ 100644 w 129459"/>
              <a:gd name="connsiteY112" fmla="*/ 93485 h 94568"/>
              <a:gd name="connsiteX113" fmla="*/ 99922 w 129459"/>
              <a:gd name="connsiteY113" fmla="*/ 94568 h 94568"/>
              <a:gd name="connsiteX114" fmla="*/ 97936 w 129459"/>
              <a:gd name="connsiteY114" fmla="*/ 93425 h 94568"/>
              <a:gd name="connsiteX115" fmla="*/ 98117 w 129459"/>
              <a:gd name="connsiteY115" fmla="*/ 91681 h 94568"/>
              <a:gd name="connsiteX116" fmla="*/ 99922 w 129459"/>
              <a:gd name="connsiteY116" fmla="*/ 88853 h 94568"/>
              <a:gd name="connsiteX117" fmla="*/ 100343 w 129459"/>
              <a:gd name="connsiteY117" fmla="*/ 87349 h 94568"/>
              <a:gd name="connsiteX118" fmla="*/ 99982 w 129459"/>
              <a:gd name="connsiteY118" fmla="*/ 85184 h 94568"/>
              <a:gd name="connsiteX119" fmla="*/ 99140 w 129459"/>
              <a:gd name="connsiteY119" fmla="*/ 85063 h 94568"/>
              <a:gd name="connsiteX120" fmla="*/ 98057 w 129459"/>
              <a:gd name="connsiteY120" fmla="*/ 83259 h 94568"/>
              <a:gd name="connsiteX121" fmla="*/ 97576 w 129459"/>
              <a:gd name="connsiteY121" fmla="*/ 81333 h 94568"/>
              <a:gd name="connsiteX122" fmla="*/ 95590 w 129459"/>
              <a:gd name="connsiteY122" fmla="*/ 81694 h 94568"/>
              <a:gd name="connsiteX123" fmla="*/ 94868 w 129459"/>
              <a:gd name="connsiteY123" fmla="*/ 81153 h 94568"/>
              <a:gd name="connsiteX124" fmla="*/ 92582 w 129459"/>
              <a:gd name="connsiteY124" fmla="*/ 80912 h 94568"/>
              <a:gd name="connsiteX125" fmla="*/ 89635 w 129459"/>
              <a:gd name="connsiteY125" fmla="*/ 79709 h 94568"/>
              <a:gd name="connsiteX126" fmla="*/ 74235 w 129459"/>
              <a:gd name="connsiteY126" fmla="*/ 73272 h 94568"/>
              <a:gd name="connsiteX127" fmla="*/ 72309 w 129459"/>
              <a:gd name="connsiteY127" fmla="*/ 77844 h 94568"/>
              <a:gd name="connsiteX128" fmla="*/ 70926 w 129459"/>
              <a:gd name="connsiteY128" fmla="*/ 77243 h 94568"/>
              <a:gd name="connsiteX129" fmla="*/ 70384 w 129459"/>
              <a:gd name="connsiteY129" fmla="*/ 78626 h 94568"/>
              <a:gd name="connsiteX130" fmla="*/ 69121 w 129459"/>
              <a:gd name="connsiteY130" fmla="*/ 78807 h 94568"/>
              <a:gd name="connsiteX131" fmla="*/ 68760 w 129459"/>
              <a:gd name="connsiteY131" fmla="*/ 78025 h 94568"/>
              <a:gd name="connsiteX132" fmla="*/ 63466 w 129459"/>
              <a:gd name="connsiteY132" fmla="*/ 75679 h 94568"/>
              <a:gd name="connsiteX133" fmla="*/ 62443 w 129459"/>
              <a:gd name="connsiteY133" fmla="*/ 76701 h 94568"/>
              <a:gd name="connsiteX134" fmla="*/ 61721 w 129459"/>
              <a:gd name="connsiteY134" fmla="*/ 75257 h 94568"/>
              <a:gd name="connsiteX135" fmla="*/ 60699 w 129459"/>
              <a:gd name="connsiteY135" fmla="*/ 75017 h 94568"/>
              <a:gd name="connsiteX136" fmla="*/ 60518 w 129459"/>
              <a:gd name="connsiteY136" fmla="*/ 76641 h 94568"/>
              <a:gd name="connsiteX137" fmla="*/ 50893 w 129459"/>
              <a:gd name="connsiteY137" fmla="*/ 72430 h 94568"/>
              <a:gd name="connsiteX138" fmla="*/ 51736 w 129459"/>
              <a:gd name="connsiteY138" fmla="*/ 71227 h 94568"/>
              <a:gd name="connsiteX139" fmla="*/ 47584 w 129459"/>
              <a:gd name="connsiteY139" fmla="*/ 69001 h 94568"/>
              <a:gd name="connsiteX140" fmla="*/ 47885 w 129459"/>
              <a:gd name="connsiteY140" fmla="*/ 68399 h 94568"/>
              <a:gd name="connsiteX141" fmla="*/ 45840 w 129459"/>
              <a:gd name="connsiteY141" fmla="*/ 67377 h 94568"/>
              <a:gd name="connsiteX142" fmla="*/ 44817 w 129459"/>
              <a:gd name="connsiteY142" fmla="*/ 69783 h 94568"/>
              <a:gd name="connsiteX143" fmla="*/ 38380 w 129459"/>
              <a:gd name="connsiteY143" fmla="*/ 67076 h 94568"/>
              <a:gd name="connsiteX144" fmla="*/ 36095 w 129459"/>
              <a:gd name="connsiteY144" fmla="*/ 66294 h 94568"/>
              <a:gd name="connsiteX145" fmla="*/ 35673 w 129459"/>
              <a:gd name="connsiteY145" fmla="*/ 67497 h 94568"/>
              <a:gd name="connsiteX146" fmla="*/ 30620 w 129459"/>
              <a:gd name="connsiteY146" fmla="*/ 65331 h 94568"/>
              <a:gd name="connsiteX147" fmla="*/ 29116 w 129459"/>
              <a:gd name="connsiteY147" fmla="*/ 65091 h 94568"/>
              <a:gd name="connsiteX148" fmla="*/ 23461 w 129459"/>
              <a:gd name="connsiteY148" fmla="*/ 62985 h 94568"/>
              <a:gd name="connsiteX149" fmla="*/ 20754 w 129459"/>
              <a:gd name="connsiteY149" fmla="*/ 60399 h 94568"/>
              <a:gd name="connsiteX150" fmla="*/ 18468 w 129459"/>
              <a:gd name="connsiteY150" fmla="*/ 63587 h 94568"/>
              <a:gd name="connsiteX151" fmla="*/ 17205 w 129459"/>
              <a:gd name="connsiteY151" fmla="*/ 64670 h 94568"/>
              <a:gd name="connsiteX152" fmla="*/ 15761 w 129459"/>
              <a:gd name="connsiteY152" fmla="*/ 63166 h 94568"/>
              <a:gd name="connsiteX153" fmla="*/ 15280 w 129459"/>
              <a:gd name="connsiteY153" fmla="*/ 61301 h 94568"/>
              <a:gd name="connsiteX154" fmla="*/ 15761 w 129459"/>
              <a:gd name="connsiteY154" fmla="*/ 60579 h 94568"/>
              <a:gd name="connsiteX155" fmla="*/ 17807 w 129459"/>
              <a:gd name="connsiteY155" fmla="*/ 60760 h 94568"/>
              <a:gd name="connsiteX156" fmla="*/ 16603 w 129459"/>
              <a:gd name="connsiteY156" fmla="*/ 59677 h 94568"/>
              <a:gd name="connsiteX157" fmla="*/ 13956 w 129459"/>
              <a:gd name="connsiteY157" fmla="*/ 59977 h 94568"/>
              <a:gd name="connsiteX158" fmla="*/ 13295 w 129459"/>
              <a:gd name="connsiteY158" fmla="*/ 58594 h 94568"/>
              <a:gd name="connsiteX159" fmla="*/ 12633 w 129459"/>
              <a:gd name="connsiteY159" fmla="*/ 60037 h 94568"/>
              <a:gd name="connsiteX160" fmla="*/ 4571 w 129459"/>
              <a:gd name="connsiteY160" fmla="*/ 57030 h 94568"/>
              <a:gd name="connsiteX161" fmla="*/ 5414 w 129459"/>
              <a:gd name="connsiteY161" fmla="*/ 54563 h 94568"/>
              <a:gd name="connsiteX162" fmla="*/ 0 w 129459"/>
              <a:gd name="connsiteY162" fmla="*/ 52758 h 94568"/>
              <a:gd name="connsiteX163" fmla="*/ 3008 w 129459"/>
              <a:gd name="connsiteY163" fmla="*/ 42351 h 94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</a:cxnLst>
            <a:rect l="l" t="t" r="r" b="b"/>
            <a:pathLst>
              <a:path w="129459" h="94568">
                <a:moveTo>
                  <a:pt x="3067" y="42351"/>
                </a:moveTo>
                <a:lnTo>
                  <a:pt x="10708" y="45840"/>
                </a:lnTo>
                <a:lnTo>
                  <a:pt x="17505" y="30199"/>
                </a:lnTo>
                <a:lnTo>
                  <a:pt x="29778" y="12212"/>
                </a:lnTo>
                <a:lnTo>
                  <a:pt x="33868" y="7038"/>
                </a:lnTo>
                <a:lnTo>
                  <a:pt x="40726" y="0"/>
                </a:lnTo>
                <a:lnTo>
                  <a:pt x="40967" y="241"/>
                </a:lnTo>
                <a:lnTo>
                  <a:pt x="41689" y="902"/>
                </a:lnTo>
                <a:lnTo>
                  <a:pt x="42832" y="3549"/>
                </a:lnTo>
                <a:lnTo>
                  <a:pt x="42471" y="4632"/>
                </a:lnTo>
                <a:lnTo>
                  <a:pt x="42772" y="5895"/>
                </a:lnTo>
                <a:lnTo>
                  <a:pt x="43915" y="6677"/>
                </a:lnTo>
                <a:lnTo>
                  <a:pt x="46682" y="7099"/>
                </a:lnTo>
                <a:lnTo>
                  <a:pt x="47825" y="6858"/>
                </a:lnTo>
                <a:lnTo>
                  <a:pt x="48366" y="6437"/>
                </a:lnTo>
                <a:lnTo>
                  <a:pt x="49269" y="4873"/>
                </a:lnTo>
                <a:lnTo>
                  <a:pt x="50292" y="3970"/>
                </a:lnTo>
                <a:lnTo>
                  <a:pt x="51976" y="3670"/>
                </a:lnTo>
                <a:lnTo>
                  <a:pt x="53240" y="3489"/>
                </a:lnTo>
                <a:lnTo>
                  <a:pt x="54503" y="3670"/>
                </a:lnTo>
                <a:lnTo>
                  <a:pt x="56247" y="3850"/>
                </a:lnTo>
                <a:lnTo>
                  <a:pt x="56728" y="4211"/>
                </a:lnTo>
                <a:lnTo>
                  <a:pt x="60759" y="6918"/>
                </a:lnTo>
                <a:lnTo>
                  <a:pt x="61721" y="7399"/>
                </a:lnTo>
                <a:lnTo>
                  <a:pt x="62925" y="9926"/>
                </a:lnTo>
                <a:lnTo>
                  <a:pt x="63166" y="11009"/>
                </a:lnTo>
                <a:lnTo>
                  <a:pt x="63647" y="12513"/>
                </a:lnTo>
                <a:lnTo>
                  <a:pt x="65030" y="15882"/>
                </a:lnTo>
                <a:lnTo>
                  <a:pt x="65752" y="18589"/>
                </a:lnTo>
                <a:lnTo>
                  <a:pt x="65511" y="19611"/>
                </a:lnTo>
                <a:lnTo>
                  <a:pt x="65331" y="19912"/>
                </a:lnTo>
                <a:lnTo>
                  <a:pt x="65392" y="20393"/>
                </a:lnTo>
                <a:lnTo>
                  <a:pt x="65873" y="21476"/>
                </a:lnTo>
                <a:lnTo>
                  <a:pt x="65873" y="22258"/>
                </a:lnTo>
                <a:lnTo>
                  <a:pt x="65752" y="22860"/>
                </a:lnTo>
                <a:lnTo>
                  <a:pt x="65933" y="23221"/>
                </a:lnTo>
                <a:lnTo>
                  <a:pt x="66354" y="24003"/>
                </a:lnTo>
                <a:lnTo>
                  <a:pt x="66835" y="24785"/>
                </a:lnTo>
                <a:lnTo>
                  <a:pt x="67075" y="25086"/>
                </a:lnTo>
                <a:lnTo>
                  <a:pt x="67256" y="25687"/>
                </a:lnTo>
                <a:lnTo>
                  <a:pt x="67617" y="26289"/>
                </a:lnTo>
                <a:lnTo>
                  <a:pt x="67737" y="26590"/>
                </a:lnTo>
                <a:lnTo>
                  <a:pt x="68038" y="27191"/>
                </a:lnTo>
                <a:lnTo>
                  <a:pt x="68339" y="27913"/>
                </a:lnTo>
                <a:lnTo>
                  <a:pt x="68640" y="28515"/>
                </a:lnTo>
                <a:lnTo>
                  <a:pt x="69542" y="29898"/>
                </a:lnTo>
                <a:lnTo>
                  <a:pt x="69903" y="30019"/>
                </a:lnTo>
                <a:lnTo>
                  <a:pt x="70384" y="30079"/>
                </a:lnTo>
                <a:lnTo>
                  <a:pt x="71167" y="30079"/>
                </a:lnTo>
                <a:lnTo>
                  <a:pt x="71708" y="30199"/>
                </a:lnTo>
                <a:lnTo>
                  <a:pt x="72129" y="30440"/>
                </a:lnTo>
                <a:lnTo>
                  <a:pt x="72971" y="30801"/>
                </a:lnTo>
                <a:lnTo>
                  <a:pt x="74776" y="31222"/>
                </a:lnTo>
                <a:lnTo>
                  <a:pt x="77002" y="29778"/>
                </a:lnTo>
                <a:lnTo>
                  <a:pt x="78445" y="28755"/>
                </a:lnTo>
                <a:lnTo>
                  <a:pt x="79589" y="28876"/>
                </a:lnTo>
                <a:lnTo>
                  <a:pt x="81153" y="29538"/>
                </a:lnTo>
                <a:lnTo>
                  <a:pt x="82657" y="29778"/>
                </a:lnTo>
                <a:lnTo>
                  <a:pt x="83559" y="30320"/>
                </a:lnTo>
                <a:lnTo>
                  <a:pt x="85665" y="33027"/>
                </a:lnTo>
                <a:lnTo>
                  <a:pt x="87288" y="35433"/>
                </a:lnTo>
                <a:lnTo>
                  <a:pt x="87710" y="36155"/>
                </a:lnTo>
                <a:lnTo>
                  <a:pt x="88372" y="37659"/>
                </a:lnTo>
                <a:lnTo>
                  <a:pt x="88853" y="38862"/>
                </a:lnTo>
                <a:lnTo>
                  <a:pt x="89876" y="39945"/>
                </a:lnTo>
                <a:lnTo>
                  <a:pt x="91078" y="40667"/>
                </a:lnTo>
                <a:lnTo>
                  <a:pt x="93726" y="42050"/>
                </a:lnTo>
                <a:lnTo>
                  <a:pt x="96132" y="42712"/>
                </a:lnTo>
                <a:lnTo>
                  <a:pt x="97034" y="42532"/>
                </a:lnTo>
                <a:lnTo>
                  <a:pt x="97876" y="42652"/>
                </a:lnTo>
                <a:lnTo>
                  <a:pt x="99681" y="43735"/>
                </a:lnTo>
                <a:lnTo>
                  <a:pt x="101907" y="45058"/>
                </a:lnTo>
                <a:lnTo>
                  <a:pt x="103592" y="46743"/>
                </a:lnTo>
                <a:lnTo>
                  <a:pt x="103832" y="47164"/>
                </a:lnTo>
                <a:lnTo>
                  <a:pt x="105697" y="49630"/>
                </a:lnTo>
                <a:lnTo>
                  <a:pt x="106720" y="50894"/>
                </a:lnTo>
                <a:lnTo>
                  <a:pt x="108825" y="52879"/>
                </a:lnTo>
                <a:lnTo>
                  <a:pt x="110871" y="53300"/>
                </a:lnTo>
                <a:lnTo>
                  <a:pt x="112254" y="53781"/>
                </a:lnTo>
                <a:lnTo>
                  <a:pt x="112555" y="53781"/>
                </a:lnTo>
                <a:lnTo>
                  <a:pt x="113818" y="54022"/>
                </a:lnTo>
                <a:lnTo>
                  <a:pt x="118210" y="55526"/>
                </a:lnTo>
                <a:lnTo>
                  <a:pt x="119413" y="56007"/>
                </a:lnTo>
                <a:lnTo>
                  <a:pt x="120015" y="56909"/>
                </a:lnTo>
                <a:lnTo>
                  <a:pt x="120375" y="57270"/>
                </a:lnTo>
                <a:lnTo>
                  <a:pt x="122060" y="58955"/>
                </a:lnTo>
                <a:lnTo>
                  <a:pt x="123083" y="60760"/>
                </a:lnTo>
                <a:lnTo>
                  <a:pt x="123324" y="60880"/>
                </a:lnTo>
                <a:lnTo>
                  <a:pt x="123805" y="61120"/>
                </a:lnTo>
                <a:lnTo>
                  <a:pt x="126692" y="62143"/>
                </a:lnTo>
                <a:lnTo>
                  <a:pt x="128978" y="64188"/>
                </a:lnTo>
                <a:lnTo>
                  <a:pt x="129459" y="66956"/>
                </a:lnTo>
                <a:lnTo>
                  <a:pt x="128256" y="68760"/>
                </a:lnTo>
                <a:lnTo>
                  <a:pt x="127414" y="69783"/>
                </a:lnTo>
                <a:lnTo>
                  <a:pt x="126030" y="70084"/>
                </a:lnTo>
                <a:lnTo>
                  <a:pt x="124165" y="71768"/>
                </a:lnTo>
                <a:lnTo>
                  <a:pt x="122542" y="73994"/>
                </a:lnTo>
                <a:lnTo>
                  <a:pt x="120256" y="74115"/>
                </a:lnTo>
                <a:lnTo>
                  <a:pt x="117308" y="73994"/>
                </a:lnTo>
                <a:lnTo>
                  <a:pt x="116466" y="74957"/>
                </a:lnTo>
                <a:lnTo>
                  <a:pt x="116225" y="76461"/>
                </a:lnTo>
                <a:lnTo>
                  <a:pt x="116225" y="78927"/>
                </a:lnTo>
                <a:lnTo>
                  <a:pt x="114059" y="81995"/>
                </a:lnTo>
                <a:lnTo>
                  <a:pt x="113458" y="83980"/>
                </a:lnTo>
                <a:lnTo>
                  <a:pt x="112073" y="84823"/>
                </a:lnTo>
                <a:lnTo>
                  <a:pt x="110690" y="85966"/>
                </a:lnTo>
                <a:lnTo>
                  <a:pt x="110149" y="86266"/>
                </a:lnTo>
                <a:lnTo>
                  <a:pt x="107502" y="88131"/>
                </a:lnTo>
                <a:lnTo>
                  <a:pt x="106900" y="88312"/>
                </a:lnTo>
                <a:lnTo>
                  <a:pt x="105938" y="88372"/>
                </a:lnTo>
                <a:lnTo>
                  <a:pt x="104314" y="89575"/>
                </a:lnTo>
                <a:lnTo>
                  <a:pt x="101666" y="92463"/>
                </a:lnTo>
                <a:lnTo>
                  <a:pt x="100644" y="93485"/>
                </a:lnTo>
                <a:lnTo>
                  <a:pt x="99922" y="94568"/>
                </a:lnTo>
                <a:lnTo>
                  <a:pt x="97936" y="93425"/>
                </a:lnTo>
                <a:lnTo>
                  <a:pt x="98117" y="91681"/>
                </a:lnTo>
                <a:lnTo>
                  <a:pt x="99922" y="88853"/>
                </a:lnTo>
                <a:lnTo>
                  <a:pt x="100343" y="87349"/>
                </a:lnTo>
                <a:lnTo>
                  <a:pt x="99982" y="85184"/>
                </a:lnTo>
                <a:lnTo>
                  <a:pt x="99140" y="85063"/>
                </a:lnTo>
                <a:lnTo>
                  <a:pt x="98057" y="83259"/>
                </a:lnTo>
                <a:lnTo>
                  <a:pt x="97576" y="81333"/>
                </a:lnTo>
                <a:lnTo>
                  <a:pt x="95590" y="81694"/>
                </a:lnTo>
                <a:lnTo>
                  <a:pt x="94868" y="81153"/>
                </a:lnTo>
                <a:lnTo>
                  <a:pt x="92582" y="80912"/>
                </a:lnTo>
                <a:lnTo>
                  <a:pt x="89635" y="79709"/>
                </a:lnTo>
                <a:lnTo>
                  <a:pt x="74235" y="73272"/>
                </a:lnTo>
                <a:lnTo>
                  <a:pt x="72309" y="77844"/>
                </a:lnTo>
                <a:lnTo>
                  <a:pt x="70926" y="77243"/>
                </a:lnTo>
                <a:lnTo>
                  <a:pt x="70384" y="78626"/>
                </a:lnTo>
                <a:lnTo>
                  <a:pt x="69121" y="78807"/>
                </a:lnTo>
                <a:lnTo>
                  <a:pt x="68760" y="78025"/>
                </a:lnTo>
                <a:lnTo>
                  <a:pt x="63466" y="75679"/>
                </a:lnTo>
                <a:lnTo>
                  <a:pt x="62443" y="76701"/>
                </a:lnTo>
                <a:lnTo>
                  <a:pt x="61721" y="75257"/>
                </a:lnTo>
                <a:lnTo>
                  <a:pt x="60699" y="75017"/>
                </a:lnTo>
                <a:lnTo>
                  <a:pt x="60518" y="76641"/>
                </a:lnTo>
                <a:lnTo>
                  <a:pt x="50893" y="72430"/>
                </a:lnTo>
                <a:lnTo>
                  <a:pt x="51736" y="71227"/>
                </a:lnTo>
                <a:lnTo>
                  <a:pt x="47584" y="69001"/>
                </a:lnTo>
                <a:lnTo>
                  <a:pt x="47885" y="68399"/>
                </a:lnTo>
                <a:lnTo>
                  <a:pt x="45840" y="67377"/>
                </a:lnTo>
                <a:lnTo>
                  <a:pt x="44817" y="69783"/>
                </a:lnTo>
                <a:lnTo>
                  <a:pt x="38380" y="67076"/>
                </a:lnTo>
                <a:lnTo>
                  <a:pt x="36095" y="66294"/>
                </a:lnTo>
                <a:lnTo>
                  <a:pt x="35673" y="67497"/>
                </a:lnTo>
                <a:lnTo>
                  <a:pt x="30620" y="65331"/>
                </a:lnTo>
                <a:lnTo>
                  <a:pt x="29116" y="65091"/>
                </a:lnTo>
                <a:lnTo>
                  <a:pt x="23461" y="62985"/>
                </a:lnTo>
                <a:lnTo>
                  <a:pt x="20754" y="60399"/>
                </a:lnTo>
                <a:lnTo>
                  <a:pt x="18468" y="63587"/>
                </a:lnTo>
                <a:lnTo>
                  <a:pt x="17205" y="64670"/>
                </a:lnTo>
                <a:lnTo>
                  <a:pt x="15761" y="63166"/>
                </a:lnTo>
                <a:lnTo>
                  <a:pt x="15280" y="61301"/>
                </a:lnTo>
                <a:lnTo>
                  <a:pt x="15761" y="60579"/>
                </a:lnTo>
                <a:lnTo>
                  <a:pt x="17807" y="60760"/>
                </a:lnTo>
                <a:lnTo>
                  <a:pt x="16603" y="59677"/>
                </a:lnTo>
                <a:lnTo>
                  <a:pt x="13956" y="59977"/>
                </a:lnTo>
                <a:lnTo>
                  <a:pt x="13295" y="58594"/>
                </a:lnTo>
                <a:lnTo>
                  <a:pt x="12633" y="60037"/>
                </a:lnTo>
                <a:lnTo>
                  <a:pt x="4571" y="57030"/>
                </a:lnTo>
                <a:lnTo>
                  <a:pt x="5414" y="54563"/>
                </a:lnTo>
                <a:lnTo>
                  <a:pt x="0" y="52758"/>
                </a:lnTo>
                <a:lnTo>
                  <a:pt x="3008" y="42351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" name="Freeform: Shape 333" title="PA-2">
            <a:extLst>
              <a:ext uri="{FF2B5EF4-FFF2-40B4-BE49-F238E27FC236}">
                <a16:creationId xmlns:a16="http://schemas.microsoft.com/office/drawing/2014/main" id="{8786AEB0-E744-CBA0-4228-DD6A49C1F695}"/>
              </a:ext>
            </a:extLst>
          </p:cNvPr>
          <p:cNvSpPr/>
          <p:nvPr/>
        </p:nvSpPr>
        <p:spPr>
          <a:xfrm>
            <a:off x="7225506" y="3300680"/>
            <a:ext cx="19273" cy="32117"/>
          </a:xfrm>
          <a:custGeom>
            <a:avLst/>
            <a:gdLst>
              <a:gd name="connsiteX0" fmla="*/ 0 w 24123"/>
              <a:gd name="connsiteY0" fmla="*/ 18529 h 41629"/>
              <a:gd name="connsiteX1" fmla="*/ 5053 w 24123"/>
              <a:gd name="connsiteY1" fmla="*/ 20634 h 41629"/>
              <a:gd name="connsiteX2" fmla="*/ 7219 w 24123"/>
              <a:gd name="connsiteY2" fmla="*/ 16483 h 41629"/>
              <a:gd name="connsiteX3" fmla="*/ 5715 w 24123"/>
              <a:gd name="connsiteY3" fmla="*/ 15882 h 41629"/>
              <a:gd name="connsiteX4" fmla="*/ 7399 w 24123"/>
              <a:gd name="connsiteY4" fmla="*/ 12092 h 41629"/>
              <a:gd name="connsiteX5" fmla="*/ 9084 w 24123"/>
              <a:gd name="connsiteY5" fmla="*/ 7640 h 41629"/>
              <a:gd name="connsiteX6" fmla="*/ 13055 w 24123"/>
              <a:gd name="connsiteY6" fmla="*/ 1323 h 41629"/>
              <a:gd name="connsiteX7" fmla="*/ 13415 w 24123"/>
              <a:gd name="connsiteY7" fmla="*/ 0 h 41629"/>
              <a:gd name="connsiteX8" fmla="*/ 16363 w 24123"/>
              <a:gd name="connsiteY8" fmla="*/ 1203 h 41629"/>
              <a:gd name="connsiteX9" fmla="*/ 18649 w 24123"/>
              <a:gd name="connsiteY9" fmla="*/ 1504 h 41629"/>
              <a:gd name="connsiteX10" fmla="*/ 19371 w 24123"/>
              <a:gd name="connsiteY10" fmla="*/ 2106 h 41629"/>
              <a:gd name="connsiteX11" fmla="*/ 21356 w 24123"/>
              <a:gd name="connsiteY11" fmla="*/ 1684 h 41629"/>
              <a:gd name="connsiteX12" fmla="*/ 21837 w 24123"/>
              <a:gd name="connsiteY12" fmla="*/ 3610 h 41629"/>
              <a:gd name="connsiteX13" fmla="*/ 22921 w 24123"/>
              <a:gd name="connsiteY13" fmla="*/ 5414 h 41629"/>
              <a:gd name="connsiteX14" fmla="*/ 23763 w 24123"/>
              <a:gd name="connsiteY14" fmla="*/ 5535 h 41629"/>
              <a:gd name="connsiteX15" fmla="*/ 24123 w 24123"/>
              <a:gd name="connsiteY15" fmla="*/ 7700 h 41629"/>
              <a:gd name="connsiteX16" fmla="*/ 23703 w 24123"/>
              <a:gd name="connsiteY16" fmla="*/ 9204 h 41629"/>
              <a:gd name="connsiteX17" fmla="*/ 21898 w 24123"/>
              <a:gd name="connsiteY17" fmla="*/ 12032 h 41629"/>
              <a:gd name="connsiteX18" fmla="*/ 21717 w 24123"/>
              <a:gd name="connsiteY18" fmla="*/ 13836 h 41629"/>
              <a:gd name="connsiteX19" fmla="*/ 23703 w 24123"/>
              <a:gd name="connsiteY19" fmla="*/ 14859 h 41629"/>
              <a:gd name="connsiteX20" fmla="*/ 22018 w 24123"/>
              <a:gd name="connsiteY20" fmla="*/ 17747 h 41629"/>
              <a:gd name="connsiteX21" fmla="*/ 21055 w 24123"/>
              <a:gd name="connsiteY21" fmla="*/ 19551 h 41629"/>
              <a:gd name="connsiteX22" fmla="*/ 19672 w 24123"/>
              <a:gd name="connsiteY22" fmla="*/ 21717 h 41629"/>
              <a:gd name="connsiteX23" fmla="*/ 18890 w 24123"/>
              <a:gd name="connsiteY23" fmla="*/ 22258 h 41629"/>
              <a:gd name="connsiteX24" fmla="*/ 18288 w 24123"/>
              <a:gd name="connsiteY24" fmla="*/ 22439 h 41629"/>
              <a:gd name="connsiteX25" fmla="*/ 17566 w 24123"/>
              <a:gd name="connsiteY25" fmla="*/ 23041 h 41629"/>
              <a:gd name="connsiteX26" fmla="*/ 16002 w 24123"/>
              <a:gd name="connsiteY26" fmla="*/ 24244 h 41629"/>
              <a:gd name="connsiteX27" fmla="*/ 15341 w 24123"/>
              <a:gd name="connsiteY27" fmla="*/ 25447 h 41629"/>
              <a:gd name="connsiteX28" fmla="*/ 14619 w 24123"/>
              <a:gd name="connsiteY28" fmla="*/ 27492 h 41629"/>
              <a:gd name="connsiteX29" fmla="*/ 14679 w 24123"/>
              <a:gd name="connsiteY29" fmla="*/ 28034 h 41629"/>
              <a:gd name="connsiteX30" fmla="*/ 14257 w 24123"/>
              <a:gd name="connsiteY30" fmla="*/ 30259 h 41629"/>
              <a:gd name="connsiteX31" fmla="*/ 13957 w 24123"/>
              <a:gd name="connsiteY31" fmla="*/ 30741 h 41629"/>
              <a:gd name="connsiteX32" fmla="*/ 12693 w 24123"/>
              <a:gd name="connsiteY32" fmla="*/ 32185 h 41629"/>
              <a:gd name="connsiteX33" fmla="*/ 11911 w 24123"/>
              <a:gd name="connsiteY33" fmla="*/ 32726 h 41629"/>
              <a:gd name="connsiteX34" fmla="*/ 10467 w 24123"/>
              <a:gd name="connsiteY34" fmla="*/ 33328 h 41629"/>
              <a:gd name="connsiteX35" fmla="*/ 7821 w 24123"/>
              <a:gd name="connsiteY35" fmla="*/ 35734 h 41629"/>
              <a:gd name="connsiteX36" fmla="*/ 6317 w 24123"/>
              <a:gd name="connsiteY36" fmla="*/ 38381 h 41629"/>
              <a:gd name="connsiteX37" fmla="*/ 6317 w 24123"/>
              <a:gd name="connsiteY37" fmla="*/ 38681 h 41629"/>
              <a:gd name="connsiteX38" fmla="*/ 6557 w 24123"/>
              <a:gd name="connsiteY38" fmla="*/ 40546 h 41629"/>
              <a:gd name="connsiteX39" fmla="*/ 2406 w 24123"/>
              <a:gd name="connsiteY39" fmla="*/ 41629 h 41629"/>
              <a:gd name="connsiteX40" fmla="*/ 0 w 24123"/>
              <a:gd name="connsiteY40" fmla="*/ 18529 h 41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123" h="41629">
                <a:moveTo>
                  <a:pt x="0" y="18529"/>
                </a:moveTo>
                <a:lnTo>
                  <a:pt x="5053" y="20634"/>
                </a:lnTo>
                <a:lnTo>
                  <a:pt x="7219" y="16483"/>
                </a:lnTo>
                <a:lnTo>
                  <a:pt x="5715" y="15882"/>
                </a:lnTo>
                <a:lnTo>
                  <a:pt x="7399" y="12092"/>
                </a:lnTo>
                <a:lnTo>
                  <a:pt x="9084" y="7640"/>
                </a:lnTo>
                <a:lnTo>
                  <a:pt x="13055" y="1323"/>
                </a:lnTo>
                <a:lnTo>
                  <a:pt x="13415" y="0"/>
                </a:lnTo>
                <a:lnTo>
                  <a:pt x="16363" y="1203"/>
                </a:lnTo>
                <a:lnTo>
                  <a:pt x="18649" y="1504"/>
                </a:lnTo>
                <a:lnTo>
                  <a:pt x="19371" y="2106"/>
                </a:lnTo>
                <a:lnTo>
                  <a:pt x="21356" y="1684"/>
                </a:lnTo>
                <a:lnTo>
                  <a:pt x="21837" y="3610"/>
                </a:lnTo>
                <a:lnTo>
                  <a:pt x="22921" y="5414"/>
                </a:lnTo>
                <a:lnTo>
                  <a:pt x="23763" y="5535"/>
                </a:lnTo>
                <a:lnTo>
                  <a:pt x="24123" y="7700"/>
                </a:lnTo>
                <a:lnTo>
                  <a:pt x="23703" y="9204"/>
                </a:lnTo>
                <a:lnTo>
                  <a:pt x="21898" y="12032"/>
                </a:lnTo>
                <a:lnTo>
                  <a:pt x="21717" y="13836"/>
                </a:lnTo>
                <a:lnTo>
                  <a:pt x="23703" y="14859"/>
                </a:lnTo>
                <a:lnTo>
                  <a:pt x="22018" y="17747"/>
                </a:lnTo>
                <a:lnTo>
                  <a:pt x="21055" y="19551"/>
                </a:lnTo>
                <a:lnTo>
                  <a:pt x="19672" y="21717"/>
                </a:lnTo>
                <a:lnTo>
                  <a:pt x="18890" y="22258"/>
                </a:lnTo>
                <a:lnTo>
                  <a:pt x="18288" y="22439"/>
                </a:lnTo>
                <a:lnTo>
                  <a:pt x="17566" y="23041"/>
                </a:lnTo>
                <a:lnTo>
                  <a:pt x="16002" y="24244"/>
                </a:lnTo>
                <a:lnTo>
                  <a:pt x="15341" y="25447"/>
                </a:lnTo>
                <a:lnTo>
                  <a:pt x="14619" y="27492"/>
                </a:lnTo>
                <a:lnTo>
                  <a:pt x="14679" y="28034"/>
                </a:lnTo>
                <a:lnTo>
                  <a:pt x="14257" y="30259"/>
                </a:lnTo>
                <a:lnTo>
                  <a:pt x="13957" y="30741"/>
                </a:lnTo>
                <a:lnTo>
                  <a:pt x="12693" y="32185"/>
                </a:lnTo>
                <a:lnTo>
                  <a:pt x="11911" y="32726"/>
                </a:lnTo>
                <a:lnTo>
                  <a:pt x="10467" y="33328"/>
                </a:lnTo>
                <a:lnTo>
                  <a:pt x="7821" y="35734"/>
                </a:lnTo>
                <a:lnTo>
                  <a:pt x="6317" y="38381"/>
                </a:lnTo>
                <a:lnTo>
                  <a:pt x="6317" y="38681"/>
                </a:lnTo>
                <a:lnTo>
                  <a:pt x="6557" y="40546"/>
                </a:lnTo>
                <a:lnTo>
                  <a:pt x="2406" y="41629"/>
                </a:lnTo>
                <a:lnTo>
                  <a:pt x="0" y="18529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" name="Freeform: Shape 334" title="PA-1">
            <a:extLst>
              <a:ext uri="{FF2B5EF4-FFF2-40B4-BE49-F238E27FC236}">
                <a16:creationId xmlns:a16="http://schemas.microsoft.com/office/drawing/2014/main" id="{789205E7-D5A8-F2B9-477B-3E7EA2663421}"/>
              </a:ext>
            </a:extLst>
          </p:cNvPr>
          <p:cNvSpPr/>
          <p:nvPr/>
        </p:nvSpPr>
        <p:spPr>
          <a:xfrm>
            <a:off x="7212048" y="3313026"/>
            <a:ext cx="20666" cy="24180"/>
          </a:xfrm>
          <a:custGeom>
            <a:avLst/>
            <a:gdLst>
              <a:gd name="connsiteX0" fmla="*/ 6738 w 25867"/>
              <a:gd name="connsiteY0" fmla="*/ 18709 h 31342"/>
              <a:gd name="connsiteX1" fmla="*/ 10347 w 25867"/>
              <a:gd name="connsiteY1" fmla="*/ 14498 h 31342"/>
              <a:gd name="connsiteX2" fmla="*/ 7941 w 25867"/>
              <a:gd name="connsiteY2" fmla="*/ 13295 h 31342"/>
              <a:gd name="connsiteX3" fmla="*/ 5835 w 25867"/>
              <a:gd name="connsiteY3" fmla="*/ 12633 h 31342"/>
              <a:gd name="connsiteX4" fmla="*/ 0 w 25867"/>
              <a:gd name="connsiteY4" fmla="*/ 9024 h 31342"/>
              <a:gd name="connsiteX5" fmla="*/ 3730 w 25867"/>
              <a:gd name="connsiteY5" fmla="*/ 301 h 31342"/>
              <a:gd name="connsiteX6" fmla="*/ 9625 w 25867"/>
              <a:gd name="connsiteY6" fmla="*/ 2707 h 31342"/>
              <a:gd name="connsiteX7" fmla="*/ 10647 w 25867"/>
              <a:gd name="connsiteY7" fmla="*/ 0 h 31342"/>
              <a:gd name="connsiteX8" fmla="*/ 16844 w 25867"/>
              <a:gd name="connsiteY8" fmla="*/ 2527 h 31342"/>
              <a:gd name="connsiteX9" fmla="*/ 19250 w 25867"/>
              <a:gd name="connsiteY9" fmla="*/ 25627 h 31342"/>
              <a:gd name="connsiteX10" fmla="*/ 23401 w 25867"/>
              <a:gd name="connsiteY10" fmla="*/ 24544 h 31342"/>
              <a:gd name="connsiteX11" fmla="*/ 24243 w 25867"/>
              <a:gd name="connsiteY11" fmla="*/ 27071 h 31342"/>
              <a:gd name="connsiteX12" fmla="*/ 25447 w 25867"/>
              <a:gd name="connsiteY12" fmla="*/ 29116 h 31342"/>
              <a:gd name="connsiteX13" fmla="*/ 25867 w 25867"/>
              <a:gd name="connsiteY13" fmla="*/ 29477 h 31342"/>
              <a:gd name="connsiteX14" fmla="*/ 21476 w 25867"/>
              <a:gd name="connsiteY14" fmla="*/ 30079 h 31342"/>
              <a:gd name="connsiteX15" fmla="*/ 21476 w 25867"/>
              <a:gd name="connsiteY15" fmla="*/ 30620 h 31342"/>
              <a:gd name="connsiteX16" fmla="*/ 19371 w 25867"/>
              <a:gd name="connsiteY16" fmla="*/ 30620 h 31342"/>
              <a:gd name="connsiteX17" fmla="*/ 18167 w 25867"/>
              <a:gd name="connsiteY17" fmla="*/ 30019 h 31342"/>
              <a:gd name="connsiteX18" fmla="*/ 15460 w 25867"/>
              <a:gd name="connsiteY18" fmla="*/ 31342 h 31342"/>
              <a:gd name="connsiteX19" fmla="*/ 13715 w 25867"/>
              <a:gd name="connsiteY19" fmla="*/ 30741 h 31342"/>
              <a:gd name="connsiteX20" fmla="*/ 14077 w 25867"/>
              <a:gd name="connsiteY20" fmla="*/ 28695 h 31342"/>
              <a:gd name="connsiteX21" fmla="*/ 12814 w 25867"/>
              <a:gd name="connsiteY21" fmla="*/ 29417 h 31342"/>
              <a:gd name="connsiteX22" fmla="*/ 11189 w 25867"/>
              <a:gd name="connsiteY22" fmla="*/ 28575 h 31342"/>
              <a:gd name="connsiteX23" fmla="*/ 10046 w 25867"/>
              <a:gd name="connsiteY23" fmla="*/ 29357 h 31342"/>
              <a:gd name="connsiteX24" fmla="*/ 8121 w 25867"/>
              <a:gd name="connsiteY24" fmla="*/ 28876 h 31342"/>
              <a:gd name="connsiteX25" fmla="*/ 7098 w 25867"/>
              <a:gd name="connsiteY25" fmla="*/ 27913 h 31342"/>
              <a:gd name="connsiteX26" fmla="*/ 6857 w 25867"/>
              <a:gd name="connsiteY26" fmla="*/ 24905 h 31342"/>
              <a:gd name="connsiteX27" fmla="*/ 5534 w 25867"/>
              <a:gd name="connsiteY27" fmla="*/ 25447 h 31342"/>
              <a:gd name="connsiteX28" fmla="*/ 2827 w 25867"/>
              <a:gd name="connsiteY28" fmla="*/ 25026 h 31342"/>
              <a:gd name="connsiteX29" fmla="*/ 1804 w 25867"/>
              <a:gd name="connsiteY29" fmla="*/ 24244 h 31342"/>
              <a:gd name="connsiteX30" fmla="*/ 6738 w 25867"/>
              <a:gd name="connsiteY30" fmla="*/ 18709 h 31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5867" h="31342">
                <a:moveTo>
                  <a:pt x="6738" y="18709"/>
                </a:moveTo>
                <a:lnTo>
                  <a:pt x="10347" y="14498"/>
                </a:lnTo>
                <a:lnTo>
                  <a:pt x="7941" y="13295"/>
                </a:lnTo>
                <a:lnTo>
                  <a:pt x="5835" y="12633"/>
                </a:lnTo>
                <a:lnTo>
                  <a:pt x="0" y="9024"/>
                </a:lnTo>
                <a:lnTo>
                  <a:pt x="3730" y="301"/>
                </a:lnTo>
                <a:lnTo>
                  <a:pt x="9625" y="2707"/>
                </a:lnTo>
                <a:lnTo>
                  <a:pt x="10647" y="0"/>
                </a:lnTo>
                <a:lnTo>
                  <a:pt x="16844" y="2527"/>
                </a:lnTo>
                <a:lnTo>
                  <a:pt x="19250" y="25627"/>
                </a:lnTo>
                <a:lnTo>
                  <a:pt x="23401" y="24544"/>
                </a:lnTo>
                <a:lnTo>
                  <a:pt x="24243" y="27071"/>
                </a:lnTo>
                <a:lnTo>
                  <a:pt x="25447" y="29116"/>
                </a:lnTo>
                <a:lnTo>
                  <a:pt x="25867" y="29477"/>
                </a:lnTo>
                <a:lnTo>
                  <a:pt x="21476" y="30079"/>
                </a:lnTo>
                <a:lnTo>
                  <a:pt x="21476" y="30620"/>
                </a:lnTo>
                <a:lnTo>
                  <a:pt x="19371" y="30620"/>
                </a:lnTo>
                <a:lnTo>
                  <a:pt x="18167" y="30019"/>
                </a:lnTo>
                <a:lnTo>
                  <a:pt x="15460" y="31342"/>
                </a:lnTo>
                <a:lnTo>
                  <a:pt x="13715" y="30741"/>
                </a:lnTo>
                <a:lnTo>
                  <a:pt x="14077" y="28695"/>
                </a:lnTo>
                <a:lnTo>
                  <a:pt x="12814" y="29417"/>
                </a:lnTo>
                <a:lnTo>
                  <a:pt x="11189" y="28575"/>
                </a:lnTo>
                <a:lnTo>
                  <a:pt x="10046" y="29357"/>
                </a:lnTo>
                <a:lnTo>
                  <a:pt x="8121" y="28876"/>
                </a:lnTo>
                <a:lnTo>
                  <a:pt x="7098" y="27913"/>
                </a:lnTo>
                <a:lnTo>
                  <a:pt x="6857" y="24905"/>
                </a:lnTo>
                <a:lnTo>
                  <a:pt x="5534" y="25447"/>
                </a:lnTo>
                <a:lnTo>
                  <a:pt x="2827" y="25026"/>
                </a:lnTo>
                <a:lnTo>
                  <a:pt x="1804" y="24244"/>
                </a:lnTo>
                <a:lnTo>
                  <a:pt x="6738" y="1870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" name="Freeform: Shape 335" title="PA-4">
            <a:extLst>
              <a:ext uri="{FF2B5EF4-FFF2-40B4-BE49-F238E27FC236}">
                <a16:creationId xmlns:a16="http://schemas.microsoft.com/office/drawing/2014/main" id="{402AF370-4042-2134-51CC-A79A644721ED}"/>
              </a:ext>
            </a:extLst>
          </p:cNvPr>
          <p:cNvSpPr/>
          <p:nvPr/>
        </p:nvSpPr>
        <p:spPr>
          <a:xfrm>
            <a:off x="7108664" y="3257378"/>
            <a:ext cx="127559" cy="70081"/>
          </a:xfrm>
          <a:custGeom>
            <a:avLst/>
            <a:gdLst>
              <a:gd name="connsiteX0" fmla="*/ 9264 w 159658"/>
              <a:gd name="connsiteY0" fmla="*/ 59797 h 90838"/>
              <a:gd name="connsiteX1" fmla="*/ 8121 w 159658"/>
              <a:gd name="connsiteY1" fmla="*/ 60037 h 90838"/>
              <a:gd name="connsiteX2" fmla="*/ 6617 w 159658"/>
              <a:gd name="connsiteY2" fmla="*/ 58233 h 90838"/>
              <a:gd name="connsiteX3" fmla="*/ 3308 w 159658"/>
              <a:gd name="connsiteY3" fmla="*/ 57210 h 90838"/>
              <a:gd name="connsiteX4" fmla="*/ 4391 w 159658"/>
              <a:gd name="connsiteY4" fmla="*/ 54323 h 90838"/>
              <a:gd name="connsiteX5" fmla="*/ 1203 w 159658"/>
              <a:gd name="connsiteY5" fmla="*/ 53962 h 90838"/>
              <a:gd name="connsiteX6" fmla="*/ 361 w 159658"/>
              <a:gd name="connsiteY6" fmla="*/ 54804 h 90838"/>
              <a:gd name="connsiteX7" fmla="*/ 962 w 159658"/>
              <a:gd name="connsiteY7" fmla="*/ 52879 h 90838"/>
              <a:gd name="connsiteX8" fmla="*/ 0 w 159658"/>
              <a:gd name="connsiteY8" fmla="*/ 50051 h 90838"/>
              <a:gd name="connsiteX9" fmla="*/ 722 w 159658"/>
              <a:gd name="connsiteY9" fmla="*/ 49871 h 90838"/>
              <a:gd name="connsiteX10" fmla="*/ 2586 w 159658"/>
              <a:gd name="connsiteY10" fmla="*/ 47886 h 90838"/>
              <a:gd name="connsiteX11" fmla="*/ 3790 w 159658"/>
              <a:gd name="connsiteY11" fmla="*/ 48788 h 90838"/>
              <a:gd name="connsiteX12" fmla="*/ 6978 w 159658"/>
              <a:gd name="connsiteY12" fmla="*/ 43735 h 90838"/>
              <a:gd name="connsiteX13" fmla="*/ 4993 w 159658"/>
              <a:gd name="connsiteY13" fmla="*/ 40005 h 90838"/>
              <a:gd name="connsiteX14" fmla="*/ 11009 w 159658"/>
              <a:gd name="connsiteY14" fmla="*/ 36215 h 90838"/>
              <a:gd name="connsiteX15" fmla="*/ 11971 w 159658"/>
              <a:gd name="connsiteY15" fmla="*/ 35132 h 90838"/>
              <a:gd name="connsiteX16" fmla="*/ 10888 w 159658"/>
              <a:gd name="connsiteY16" fmla="*/ 34049 h 90838"/>
              <a:gd name="connsiteX17" fmla="*/ 10287 w 159658"/>
              <a:gd name="connsiteY17" fmla="*/ 31583 h 90838"/>
              <a:gd name="connsiteX18" fmla="*/ 10888 w 159658"/>
              <a:gd name="connsiteY18" fmla="*/ 30019 h 90838"/>
              <a:gd name="connsiteX19" fmla="*/ 10708 w 159658"/>
              <a:gd name="connsiteY19" fmla="*/ 28214 h 90838"/>
              <a:gd name="connsiteX20" fmla="*/ 9866 w 159658"/>
              <a:gd name="connsiteY20" fmla="*/ 27191 h 90838"/>
              <a:gd name="connsiteX21" fmla="*/ 10708 w 159658"/>
              <a:gd name="connsiteY21" fmla="*/ 25387 h 90838"/>
              <a:gd name="connsiteX22" fmla="*/ 12392 w 159658"/>
              <a:gd name="connsiteY22" fmla="*/ 24304 h 90838"/>
              <a:gd name="connsiteX23" fmla="*/ 11189 w 159658"/>
              <a:gd name="connsiteY23" fmla="*/ 24063 h 90838"/>
              <a:gd name="connsiteX24" fmla="*/ 12211 w 159658"/>
              <a:gd name="connsiteY24" fmla="*/ 21115 h 90838"/>
              <a:gd name="connsiteX25" fmla="*/ 11249 w 159658"/>
              <a:gd name="connsiteY25" fmla="*/ 18408 h 90838"/>
              <a:gd name="connsiteX26" fmla="*/ 20513 w 159658"/>
              <a:gd name="connsiteY26" fmla="*/ 14859 h 90838"/>
              <a:gd name="connsiteX27" fmla="*/ 20153 w 159658"/>
              <a:gd name="connsiteY27" fmla="*/ 12994 h 90838"/>
              <a:gd name="connsiteX28" fmla="*/ 19431 w 159658"/>
              <a:gd name="connsiteY28" fmla="*/ 11911 h 90838"/>
              <a:gd name="connsiteX29" fmla="*/ 9685 w 159658"/>
              <a:gd name="connsiteY29" fmla="*/ 7219 h 90838"/>
              <a:gd name="connsiteX30" fmla="*/ 32966 w 159658"/>
              <a:gd name="connsiteY30" fmla="*/ 0 h 90838"/>
              <a:gd name="connsiteX31" fmla="*/ 37779 w 159658"/>
              <a:gd name="connsiteY31" fmla="*/ 2166 h 90838"/>
              <a:gd name="connsiteX32" fmla="*/ 64429 w 159658"/>
              <a:gd name="connsiteY32" fmla="*/ 14859 h 90838"/>
              <a:gd name="connsiteX33" fmla="*/ 73032 w 159658"/>
              <a:gd name="connsiteY33" fmla="*/ 18829 h 90838"/>
              <a:gd name="connsiteX34" fmla="*/ 70024 w 159658"/>
              <a:gd name="connsiteY34" fmla="*/ 29297 h 90838"/>
              <a:gd name="connsiteX35" fmla="*/ 75438 w 159658"/>
              <a:gd name="connsiteY35" fmla="*/ 31041 h 90838"/>
              <a:gd name="connsiteX36" fmla="*/ 74595 w 159658"/>
              <a:gd name="connsiteY36" fmla="*/ 33448 h 90838"/>
              <a:gd name="connsiteX37" fmla="*/ 82657 w 159658"/>
              <a:gd name="connsiteY37" fmla="*/ 36456 h 90838"/>
              <a:gd name="connsiteX38" fmla="*/ 83258 w 159658"/>
              <a:gd name="connsiteY38" fmla="*/ 35072 h 90838"/>
              <a:gd name="connsiteX39" fmla="*/ 83980 w 159658"/>
              <a:gd name="connsiteY39" fmla="*/ 36456 h 90838"/>
              <a:gd name="connsiteX40" fmla="*/ 86627 w 159658"/>
              <a:gd name="connsiteY40" fmla="*/ 36215 h 90838"/>
              <a:gd name="connsiteX41" fmla="*/ 87830 w 159658"/>
              <a:gd name="connsiteY41" fmla="*/ 37238 h 90838"/>
              <a:gd name="connsiteX42" fmla="*/ 85845 w 159658"/>
              <a:gd name="connsiteY42" fmla="*/ 37057 h 90838"/>
              <a:gd name="connsiteX43" fmla="*/ 85303 w 159658"/>
              <a:gd name="connsiteY43" fmla="*/ 37779 h 90838"/>
              <a:gd name="connsiteX44" fmla="*/ 85785 w 159658"/>
              <a:gd name="connsiteY44" fmla="*/ 39644 h 90838"/>
              <a:gd name="connsiteX45" fmla="*/ 87229 w 159658"/>
              <a:gd name="connsiteY45" fmla="*/ 41148 h 90838"/>
              <a:gd name="connsiteX46" fmla="*/ 88432 w 159658"/>
              <a:gd name="connsiteY46" fmla="*/ 40065 h 90838"/>
              <a:gd name="connsiteX47" fmla="*/ 90838 w 159658"/>
              <a:gd name="connsiteY47" fmla="*/ 36877 h 90838"/>
              <a:gd name="connsiteX48" fmla="*/ 93485 w 159658"/>
              <a:gd name="connsiteY48" fmla="*/ 39464 h 90838"/>
              <a:gd name="connsiteX49" fmla="*/ 99140 w 159658"/>
              <a:gd name="connsiteY49" fmla="*/ 41569 h 90838"/>
              <a:gd name="connsiteX50" fmla="*/ 100644 w 159658"/>
              <a:gd name="connsiteY50" fmla="*/ 41810 h 90838"/>
              <a:gd name="connsiteX51" fmla="*/ 105697 w 159658"/>
              <a:gd name="connsiteY51" fmla="*/ 43975 h 90838"/>
              <a:gd name="connsiteX52" fmla="*/ 106119 w 159658"/>
              <a:gd name="connsiteY52" fmla="*/ 42832 h 90838"/>
              <a:gd name="connsiteX53" fmla="*/ 108524 w 159658"/>
              <a:gd name="connsiteY53" fmla="*/ 43554 h 90838"/>
              <a:gd name="connsiteX54" fmla="*/ 114841 w 159658"/>
              <a:gd name="connsiteY54" fmla="*/ 46321 h 90838"/>
              <a:gd name="connsiteX55" fmla="*/ 115864 w 159658"/>
              <a:gd name="connsiteY55" fmla="*/ 43795 h 90838"/>
              <a:gd name="connsiteX56" fmla="*/ 117909 w 159658"/>
              <a:gd name="connsiteY56" fmla="*/ 44818 h 90838"/>
              <a:gd name="connsiteX57" fmla="*/ 117548 w 159658"/>
              <a:gd name="connsiteY57" fmla="*/ 45479 h 90838"/>
              <a:gd name="connsiteX58" fmla="*/ 121699 w 159658"/>
              <a:gd name="connsiteY58" fmla="*/ 47825 h 90838"/>
              <a:gd name="connsiteX59" fmla="*/ 120857 w 159658"/>
              <a:gd name="connsiteY59" fmla="*/ 48908 h 90838"/>
              <a:gd name="connsiteX60" fmla="*/ 130542 w 159658"/>
              <a:gd name="connsiteY60" fmla="*/ 53059 h 90838"/>
              <a:gd name="connsiteX61" fmla="*/ 130723 w 159658"/>
              <a:gd name="connsiteY61" fmla="*/ 51495 h 90838"/>
              <a:gd name="connsiteX62" fmla="*/ 131745 w 159658"/>
              <a:gd name="connsiteY62" fmla="*/ 51736 h 90838"/>
              <a:gd name="connsiteX63" fmla="*/ 132467 w 159658"/>
              <a:gd name="connsiteY63" fmla="*/ 53180 h 90838"/>
              <a:gd name="connsiteX64" fmla="*/ 133430 w 159658"/>
              <a:gd name="connsiteY64" fmla="*/ 52157 h 90838"/>
              <a:gd name="connsiteX65" fmla="*/ 138844 w 159658"/>
              <a:gd name="connsiteY65" fmla="*/ 54503 h 90838"/>
              <a:gd name="connsiteX66" fmla="*/ 139145 w 159658"/>
              <a:gd name="connsiteY66" fmla="*/ 55285 h 90838"/>
              <a:gd name="connsiteX67" fmla="*/ 140408 w 159658"/>
              <a:gd name="connsiteY67" fmla="*/ 55105 h 90838"/>
              <a:gd name="connsiteX68" fmla="*/ 140950 w 159658"/>
              <a:gd name="connsiteY68" fmla="*/ 53661 h 90838"/>
              <a:gd name="connsiteX69" fmla="*/ 142333 w 159658"/>
              <a:gd name="connsiteY69" fmla="*/ 54262 h 90838"/>
              <a:gd name="connsiteX70" fmla="*/ 144259 w 159658"/>
              <a:gd name="connsiteY70" fmla="*/ 49751 h 90838"/>
              <a:gd name="connsiteX71" fmla="*/ 159659 w 159658"/>
              <a:gd name="connsiteY71" fmla="*/ 56127 h 90838"/>
              <a:gd name="connsiteX72" fmla="*/ 159298 w 159658"/>
              <a:gd name="connsiteY72" fmla="*/ 57451 h 90838"/>
              <a:gd name="connsiteX73" fmla="*/ 155327 w 159658"/>
              <a:gd name="connsiteY73" fmla="*/ 63767 h 90838"/>
              <a:gd name="connsiteX74" fmla="*/ 153643 w 159658"/>
              <a:gd name="connsiteY74" fmla="*/ 68219 h 90838"/>
              <a:gd name="connsiteX75" fmla="*/ 151959 w 159658"/>
              <a:gd name="connsiteY75" fmla="*/ 71949 h 90838"/>
              <a:gd name="connsiteX76" fmla="*/ 153463 w 159658"/>
              <a:gd name="connsiteY76" fmla="*/ 72550 h 90838"/>
              <a:gd name="connsiteX77" fmla="*/ 151297 w 159658"/>
              <a:gd name="connsiteY77" fmla="*/ 76761 h 90838"/>
              <a:gd name="connsiteX78" fmla="*/ 146243 w 159658"/>
              <a:gd name="connsiteY78" fmla="*/ 74656 h 90838"/>
              <a:gd name="connsiteX79" fmla="*/ 140047 w 159658"/>
              <a:gd name="connsiteY79" fmla="*/ 72129 h 90838"/>
              <a:gd name="connsiteX80" fmla="*/ 139085 w 159658"/>
              <a:gd name="connsiteY80" fmla="*/ 74776 h 90838"/>
              <a:gd name="connsiteX81" fmla="*/ 133129 w 159658"/>
              <a:gd name="connsiteY81" fmla="*/ 72430 h 90838"/>
              <a:gd name="connsiteX82" fmla="*/ 129400 w 159658"/>
              <a:gd name="connsiteY82" fmla="*/ 81153 h 90838"/>
              <a:gd name="connsiteX83" fmla="*/ 135235 w 159658"/>
              <a:gd name="connsiteY83" fmla="*/ 84762 h 90838"/>
              <a:gd name="connsiteX84" fmla="*/ 137340 w 159658"/>
              <a:gd name="connsiteY84" fmla="*/ 85424 h 90838"/>
              <a:gd name="connsiteX85" fmla="*/ 139747 w 159658"/>
              <a:gd name="connsiteY85" fmla="*/ 86688 h 90838"/>
              <a:gd name="connsiteX86" fmla="*/ 136137 w 159658"/>
              <a:gd name="connsiteY86" fmla="*/ 90838 h 90838"/>
              <a:gd name="connsiteX87" fmla="*/ 134332 w 159658"/>
              <a:gd name="connsiteY87" fmla="*/ 89214 h 90838"/>
              <a:gd name="connsiteX88" fmla="*/ 131445 w 159658"/>
              <a:gd name="connsiteY88" fmla="*/ 88612 h 90838"/>
              <a:gd name="connsiteX89" fmla="*/ 130301 w 159658"/>
              <a:gd name="connsiteY89" fmla="*/ 89034 h 90838"/>
              <a:gd name="connsiteX90" fmla="*/ 129400 w 159658"/>
              <a:gd name="connsiteY90" fmla="*/ 87469 h 90838"/>
              <a:gd name="connsiteX91" fmla="*/ 128437 w 159658"/>
              <a:gd name="connsiteY91" fmla="*/ 87530 h 90838"/>
              <a:gd name="connsiteX92" fmla="*/ 127414 w 159658"/>
              <a:gd name="connsiteY92" fmla="*/ 86086 h 90838"/>
              <a:gd name="connsiteX93" fmla="*/ 124587 w 159658"/>
              <a:gd name="connsiteY93" fmla="*/ 85304 h 90838"/>
              <a:gd name="connsiteX94" fmla="*/ 124225 w 159658"/>
              <a:gd name="connsiteY94" fmla="*/ 86266 h 90838"/>
              <a:gd name="connsiteX95" fmla="*/ 123083 w 159658"/>
              <a:gd name="connsiteY95" fmla="*/ 85665 h 90838"/>
              <a:gd name="connsiteX96" fmla="*/ 122301 w 159658"/>
              <a:gd name="connsiteY96" fmla="*/ 86086 h 90838"/>
              <a:gd name="connsiteX97" fmla="*/ 118872 w 159658"/>
              <a:gd name="connsiteY97" fmla="*/ 82777 h 90838"/>
              <a:gd name="connsiteX98" fmla="*/ 120256 w 159658"/>
              <a:gd name="connsiteY98" fmla="*/ 81574 h 90838"/>
              <a:gd name="connsiteX99" fmla="*/ 119473 w 159658"/>
              <a:gd name="connsiteY99" fmla="*/ 79529 h 90838"/>
              <a:gd name="connsiteX100" fmla="*/ 120496 w 159658"/>
              <a:gd name="connsiteY100" fmla="*/ 78386 h 90838"/>
              <a:gd name="connsiteX101" fmla="*/ 119293 w 159658"/>
              <a:gd name="connsiteY101" fmla="*/ 75318 h 90838"/>
              <a:gd name="connsiteX102" fmla="*/ 118270 w 159658"/>
              <a:gd name="connsiteY102" fmla="*/ 74054 h 90838"/>
              <a:gd name="connsiteX103" fmla="*/ 118631 w 159658"/>
              <a:gd name="connsiteY103" fmla="*/ 70204 h 90838"/>
              <a:gd name="connsiteX104" fmla="*/ 113939 w 159658"/>
              <a:gd name="connsiteY104" fmla="*/ 67978 h 90838"/>
              <a:gd name="connsiteX105" fmla="*/ 112134 w 159658"/>
              <a:gd name="connsiteY105" fmla="*/ 72671 h 90838"/>
              <a:gd name="connsiteX106" fmla="*/ 112314 w 159658"/>
              <a:gd name="connsiteY106" fmla="*/ 73513 h 90838"/>
              <a:gd name="connsiteX107" fmla="*/ 115142 w 159658"/>
              <a:gd name="connsiteY107" fmla="*/ 73814 h 90838"/>
              <a:gd name="connsiteX108" fmla="*/ 114600 w 159658"/>
              <a:gd name="connsiteY108" fmla="*/ 74235 h 90838"/>
              <a:gd name="connsiteX109" fmla="*/ 110149 w 159658"/>
              <a:gd name="connsiteY109" fmla="*/ 73753 h 90838"/>
              <a:gd name="connsiteX110" fmla="*/ 108464 w 159658"/>
              <a:gd name="connsiteY110" fmla="*/ 74355 h 90838"/>
              <a:gd name="connsiteX111" fmla="*/ 106840 w 159658"/>
              <a:gd name="connsiteY111" fmla="*/ 75919 h 90838"/>
              <a:gd name="connsiteX112" fmla="*/ 106900 w 159658"/>
              <a:gd name="connsiteY112" fmla="*/ 77002 h 90838"/>
              <a:gd name="connsiteX113" fmla="*/ 109127 w 159658"/>
              <a:gd name="connsiteY113" fmla="*/ 77904 h 90838"/>
              <a:gd name="connsiteX114" fmla="*/ 107020 w 159658"/>
              <a:gd name="connsiteY114" fmla="*/ 79108 h 90838"/>
              <a:gd name="connsiteX115" fmla="*/ 106720 w 159658"/>
              <a:gd name="connsiteY115" fmla="*/ 80311 h 90838"/>
              <a:gd name="connsiteX116" fmla="*/ 105637 w 159658"/>
              <a:gd name="connsiteY116" fmla="*/ 79108 h 90838"/>
              <a:gd name="connsiteX117" fmla="*/ 103592 w 159658"/>
              <a:gd name="connsiteY117" fmla="*/ 81273 h 90838"/>
              <a:gd name="connsiteX118" fmla="*/ 102990 w 159658"/>
              <a:gd name="connsiteY118" fmla="*/ 80491 h 90838"/>
              <a:gd name="connsiteX119" fmla="*/ 101185 w 159658"/>
              <a:gd name="connsiteY119" fmla="*/ 82296 h 90838"/>
              <a:gd name="connsiteX120" fmla="*/ 100704 w 159658"/>
              <a:gd name="connsiteY120" fmla="*/ 80972 h 90838"/>
              <a:gd name="connsiteX121" fmla="*/ 99681 w 159658"/>
              <a:gd name="connsiteY121" fmla="*/ 80672 h 90838"/>
              <a:gd name="connsiteX122" fmla="*/ 99681 w 159658"/>
              <a:gd name="connsiteY122" fmla="*/ 79589 h 90838"/>
              <a:gd name="connsiteX123" fmla="*/ 98478 w 159658"/>
              <a:gd name="connsiteY123" fmla="*/ 79228 h 90838"/>
              <a:gd name="connsiteX124" fmla="*/ 97876 w 159658"/>
              <a:gd name="connsiteY124" fmla="*/ 77423 h 90838"/>
              <a:gd name="connsiteX125" fmla="*/ 98539 w 159658"/>
              <a:gd name="connsiteY125" fmla="*/ 75618 h 90838"/>
              <a:gd name="connsiteX126" fmla="*/ 96794 w 159658"/>
              <a:gd name="connsiteY126" fmla="*/ 75137 h 90838"/>
              <a:gd name="connsiteX127" fmla="*/ 94147 w 159658"/>
              <a:gd name="connsiteY127" fmla="*/ 76581 h 90838"/>
              <a:gd name="connsiteX128" fmla="*/ 92041 w 159658"/>
              <a:gd name="connsiteY128" fmla="*/ 75859 h 90838"/>
              <a:gd name="connsiteX129" fmla="*/ 91139 w 159658"/>
              <a:gd name="connsiteY129" fmla="*/ 74957 h 90838"/>
              <a:gd name="connsiteX130" fmla="*/ 90959 w 159658"/>
              <a:gd name="connsiteY130" fmla="*/ 73453 h 90838"/>
              <a:gd name="connsiteX131" fmla="*/ 91620 w 159658"/>
              <a:gd name="connsiteY131" fmla="*/ 71407 h 90838"/>
              <a:gd name="connsiteX132" fmla="*/ 91079 w 159658"/>
              <a:gd name="connsiteY132" fmla="*/ 70806 h 90838"/>
              <a:gd name="connsiteX133" fmla="*/ 89755 w 159658"/>
              <a:gd name="connsiteY133" fmla="*/ 71407 h 90838"/>
              <a:gd name="connsiteX134" fmla="*/ 89455 w 159658"/>
              <a:gd name="connsiteY134" fmla="*/ 73513 h 90838"/>
              <a:gd name="connsiteX135" fmla="*/ 88251 w 159658"/>
              <a:gd name="connsiteY135" fmla="*/ 73573 h 90838"/>
              <a:gd name="connsiteX136" fmla="*/ 86988 w 159658"/>
              <a:gd name="connsiteY136" fmla="*/ 70204 h 90838"/>
              <a:gd name="connsiteX137" fmla="*/ 85003 w 159658"/>
              <a:gd name="connsiteY137" fmla="*/ 69121 h 90838"/>
              <a:gd name="connsiteX138" fmla="*/ 81093 w 159658"/>
              <a:gd name="connsiteY138" fmla="*/ 63888 h 90838"/>
              <a:gd name="connsiteX139" fmla="*/ 80190 w 159658"/>
              <a:gd name="connsiteY139" fmla="*/ 64489 h 90838"/>
              <a:gd name="connsiteX140" fmla="*/ 80792 w 159658"/>
              <a:gd name="connsiteY140" fmla="*/ 66053 h 90838"/>
              <a:gd name="connsiteX141" fmla="*/ 79468 w 159658"/>
              <a:gd name="connsiteY141" fmla="*/ 66835 h 90838"/>
              <a:gd name="connsiteX142" fmla="*/ 76581 w 159658"/>
              <a:gd name="connsiteY142" fmla="*/ 63827 h 90838"/>
              <a:gd name="connsiteX143" fmla="*/ 74174 w 159658"/>
              <a:gd name="connsiteY143" fmla="*/ 60037 h 90838"/>
              <a:gd name="connsiteX144" fmla="*/ 72911 w 159658"/>
              <a:gd name="connsiteY144" fmla="*/ 61120 h 90838"/>
              <a:gd name="connsiteX145" fmla="*/ 73813 w 159658"/>
              <a:gd name="connsiteY145" fmla="*/ 62083 h 90838"/>
              <a:gd name="connsiteX146" fmla="*/ 72791 w 159658"/>
              <a:gd name="connsiteY146" fmla="*/ 63226 h 90838"/>
              <a:gd name="connsiteX147" fmla="*/ 71468 w 159658"/>
              <a:gd name="connsiteY147" fmla="*/ 62203 h 90838"/>
              <a:gd name="connsiteX148" fmla="*/ 66414 w 159658"/>
              <a:gd name="connsiteY148" fmla="*/ 61180 h 90838"/>
              <a:gd name="connsiteX149" fmla="*/ 63587 w 159658"/>
              <a:gd name="connsiteY149" fmla="*/ 61361 h 90838"/>
              <a:gd name="connsiteX150" fmla="*/ 61962 w 159658"/>
              <a:gd name="connsiteY150" fmla="*/ 63467 h 90838"/>
              <a:gd name="connsiteX151" fmla="*/ 59616 w 159658"/>
              <a:gd name="connsiteY151" fmla="*/ 62624 h 90838"/>
              <a:gd name="connsiteX152" fmla="*/ 55886 w 159658"/>
              <a:gd name="connsiteY152" fmla="*/ 62444 h 90838"/>
              <a:gd name="connsiteX153" fmla="*/ 53660 w 159658"/>
              <a:gd name="connsiteY153" fmla="*/ 60820 h 90838"/>
              <a:gd name="connsiteX154" fmla="*/ 48969 w 159658"/>
              <a:gd name="connsiteY154" fmla="*/ 62624 h 90838"/>
              <a:gd name="connsiteX155" fmla="*/ 46562 w 159658"/>
              <a:gd name="connsiteY155" fmla="*/ 61000 h 90838"/>
              <a:gd name="connsiteX156" fmla="*/ 45058 w 159658"/>
              <a:gd name="connsiteY156" fmla="*/ 61000 h 90838"/>
              <a:gd name="connsiteX157" fmla="*/ 44878 w 159658"/>
              <a:gd name="connsiteY157" fmla="*/ 59436 h 90838"/>
              <a:gd name="connsiteX158" fmla="*/ 40847 w 159658"/>
              <a:gd name="connsiteY158" fmla="*/ 58834 h 90838"/>
              <a:gd name="connsiteX159" fmla="*/ 41027 w 159658"/>
              <a:gd name="connsiteY159" fmla="*/ 56247 h 90838"/>
              <a:gd name="connsiteX160" fmla="*/ 40245 w 159658"/>
              <a:gd name="connsiteY160" fmla="*/ 58173 h 90838"/>
              <a:gd name="connsiteX161" fmla="*/ 39042 w 159658"/>
              <a:gd name="connsiteY161" fmla="*/ 58413 h 90838"/>
              <a:gd name="connsiteX162" fmla="*/ 39403 w 159658"/>
              <a:gd name="connsiteY162" fmla="*/ 56729 h 90838"/>
              <a:gd name="connsiteX163" fmla="*/ 38802 w 159658"/>
              <a:gd name="connsiteY163" fmla="*/ 55766 h 90838"/>
              <a:gd name="connsiteX164" fmla="*/ 41268 w 159658"/>
              <a:gd name="connsiteY164" fmla="*/ 55225 h 90838"/>
              <a:gd name="connsiteX165" fmla="*/ 41569 w 159658"/>
              <a:gd name="connsiteY165" fmla="*/ 53180 h 90838"/>
              <a:gd name="connsiteX166" fmla="*/ 43073 w 159658"/>
              <a:gd name="connsiteY166" fmla="*/ 52698 h 90838"/>
              <a:gd name="connsiteX167" fmla="*/ 41508 w 159658"/>
              <a:gd name="connsiteY167" fmla="*/ 51254 h 90838"/>
              <a:gd name="connsiteX168" fmla="*/ 40786 w 159658"/>
              <a:gd name="connsiteY168" fmla="*/ 48968 h 90838"/>
              <a:gd name="connsiteX169" fmla="*/ 38741 w 159658"/>
              <a:gd name="connsiteY169" fmla="*/ 47344 h 90838"/>
              <a:gd name="connsiteX170" fmla="*/ 37237 w 159658"/>
              <a:gd name="connsiteY170" fmla="*/ 45359 h 90838"/>
              <a:gd name="connsiteX171" fmla="*/ 35794 w 159658"/>
              <a:gd name="connsiteY171" fmla="*/ 45600 h 90838"/>
              <a:gd name="connsiteX172" fmla="*/ 33989 w 159658"/>
              <a:gd name="connsiteY172" fmla="*/ 46803 h 90838"/>
              <a:gd name="connsiteX173" fmla="*/ 32425 w 159658"/>
              <a:gd name="connsiteY173" fmla="*/ 46201 h 90838"/>
              <a:gd name="connsiteX174" fmla="*/ 31101 w 159658"/>
              <a:gd name="connsiteY174" fmla="*/ 47104 h 90838"/>
              <a:gd name="connsiteX175" fmla="*/ 26048 w 159658"/>
              <a:gd name="connsiteY175" fmla="*/ 47404 h 90838"/>
              <a:gd name="connsiteX176" fmla="*/ 20153 w 159658"/>
              <a:gd name="connsiteY176" fmla="*/ 48788 h 90838"/>
              <a:gd name="connsiteX177" fmla="*/ 19731 w 159658"/>
              <a:gd name="connsiteY177" fmla="*/ 48186 h 90838"/>
              <a:gd name="connsiteX178" fmla="*/ 18408 w 159658"/>
              <a:gd name="connsiteY178" fmla="*/ 49029 h 90838"/>
              <a:gd name="connsiteX179" fmla="*/ 20333 w 159658"/>
              <a:gd name="connsiteY179" fmla="*/ 49329 h 90838"/>
              <a:gd name="connsiteX180" fmla="*/ 18047 w 159658"/>
              <a:gd name="connsiteY180" fmla="*/ 51916 h 90838"/>
              <a:gd name="connsiteX181" fmla="*/ 17024 w 159658"/>
              <a:gd name="connsiteY181" fmla="*/ 51676 h 90838"/>
              <a:gd name="connsiteX182" fmla="*/ 16423 w 159658"/>
              <a:gd name="connsiteY182" fmla="*/ 50472 h 90838"/>
              <a:gd name="connsiteX183" fmla="*/ 15039 w 159658"/>
              <a:gd name="connsiteY183" fmla="*/ 49570 h 90838"/>
              <a:gd name="connsiteX184" fmla="*/ 13114 w 159658"/>
              <a:gd name="connsiteY184" fmla="*/ 50352 h 90838"/>
              <a:gd name="connsiteX185" fmla="*/ 13054 w 159658"/>
              <a:gd name="connsiteY185" fmla="*/ 52819 h 90838"/>
              <a:gd name="connsiteX186" fmla="*/ 12092 w 159658"/>
              <a:gd name="connsiteY186" fmla="*/ 53300 h 90838"/>
              <a:gd name="connsiteX187" fmla="*/ 12693 w 159658"/>
              <a:gd name="connsiteY187" fmla="*/ 54082 h 90838"/>
              <a:gd name="connsiteX188" fmla="*/ 10287 w 159658"/>
              <a:gd name="connsiteY188" fmla="*/ 56368 h 90838"/>
              <a:gd name="connsiteX189" fmla="*/ 9685 w 159658"/>
              <a:gd name="connsiteY189" fmla="*/ 59496 h 90838"/>
              <a:gd name="connsiteX190" fmla="*/ 9264 w 159658"/>
              <a:gd name="connsiteY190" fmla="*/ 59797 h 90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</a:cxnLst>
            <a:rect l="l" t="t" r="r" b="b"/>
            <a:pathLst>
              <a:path w="159658" h="90838">
                <a:moveTo>
                  <a:pt x="9264" y="59797"/>
                </a:moveTo>
                <a:lnTo>
                  <a:pt x="8121" y="60037"/>
                </a:lnTo>
                <a:lnTo>
                  <a:pt x="6617" y="58233"/>
                </a:lnTo>
                <a:lnTo>
                  <a:pt x="3308" y="57210"/>
                </a:lnTo>
                <a:lnTo>
                  <a:pt x="4391" y="54323"/>
                </a:lnTo>
                <a:lnTo>
                  <a:pt x="1203" y="53962"/>
                </a:lnTo>
                <a:lnTo>
                  <a:pt x="361" y="54804"/>
                </a:lnTo>
                <a:lnTo>
                  <a:pt x="962" y="52879"/>
                </a:lnTo>
                <a:lnTo>
                  <a:pt x="0" y="50051"/>
                </a:lnTo>
                <a:lnTo>
                  <a:pt x="722" y="49871"/>
                </a:lnTo>
                <a:lnTo>
                  <a:pt x="2586" y="47886"/>
                </a:lnTo>
                <a:lnTo>
                  <a:pt x="3790" y="48788"/>
                </a:lnTo>
                <a:lnTo>
                  <a:pt x="6978" y="43735"/>
                </a:lnTo>
                <a:lnTo>
                  <a:pt x="4993" y="40005"/>
                </a:lnTo>
                <a:lnTo>
                  <a:pt x="11009" y="36215"/>
                </a:lnTo>
                <a:lnTo>
                  <a:pt x="11971" y="35132"/>
                </a:lnTo>
                <a:lnTo>
                  <a:pt x="10888" y="34049"/>
                </a:lnTo>
                <a:lnTo>
                  <a:pt x="10287" y="31583"/>
                </a:lnTo>
                <a:lnTo>
                  <a:pt x="10888" y="30019"/>
                </a:lnTo>
                <a:lnTo>
                  <a:pt x="10708" y="28214"/>
                </a:lnTo>
                <a:lnTo>
                  <a:pt x="9866" y="27191"/>
                </a:lnTo>
                <a:lnTo>
                  <a:pt x="10708" y="25387"/>
                </a:lnTo>
                <a:lnTo>
                  <a:pt x="12392" y="24304"/>
                </a:lnTo>
                <a:lnTo>
                  <a:pt x="11189" y="24063"/>
                </a:lnTo>
                <a:lnTo>
                  <a:pt x="12211" y="21115"/>
                </a:lnTo>
                <a:lnTo>
                  <a:pt x="11249" y="18408"/>
                </a:lnTo>
                <a:lnTo>
                  <a:pt x="20513" y="14859"/>
                </a:lnTo>
                <a:lnTo>
                  <a:pt x="20153" y="12994"/>
                </a:lnTo>
                <a:lnTo>
                  <a:pt x="19431" y="11911"/>
                </a:lnTo>
                <a:lnTo>
                  <a:pt x="9685" y="7219"/>
                </a:lnTo>
                <a:lnTo>
                  <a:pt x="32966" y="0"/>
                </a:lnTo>
                <a:lnTo>
                  <a:pt x="37779" y="2166"/>
                </a:lnTo>
                <a:lnTo>
                  <a:pt x="64429" y="14859"/>
                </a:lnTo>
                <a:lnTo>
                  <a:pt x="73032" y="18829"/>
                </a:lnTo>
                <a:lnTo>
                  <a:pt x="70024" y="29297"/>
                </a:lnTo>
                <a:lnTo>
                  <a:pt x="75438" y="31041"/>
                </a:lnTo>
                <a:lnTo>
                  <a:pt x="74595" y="33448"/>
                </a:lnTo>
                <a:lnTo>
                  <a:pt x="82657" y="36456"/>
                </a:lnTo>
                <a:lnTo>
                  <a:pt x="83258" y="35072"/>
                </a:lnTo>
                <a:lnTo>
                  <a:pt x="83980" y="36456"/>
                </a:lnTo>
                <a:lnTo>
                  <a:pt x="86627" y="36215"/>
                </a:lnTo>
                <a:lnTo>
                  <a:pt x="87830" y="37238"/>
                </a:lnTo>
                <a:lnTo>
                  <a:pt x="85845" y="37057"/>
                </a:lnTo>
                <a:lnTo>
                  <a:pt x="85303" y="37779"/>
                </a:lnTo>
                <a:lnTo>
                  <a:pt x="85785" y="39644"/>
                </a:lnTo>
                <a:lnTo>
                  <a:pt x="87229" y="41148"/>
                </a:lnTo>
                <a:lnTo>
                  <a:pt x="88432" y="40065"/>
                </a:lnTo>
                <a:lnTo>
                  <a:pt x="90838" y="36877"/>
                </a:lnTo>
                <a:lnTo>
                  <a:pt x="93485" y="39464"/>
                </a:lnTo>
                <a:lnTo>
                  <a:pt x="99140" y="41569"/>
                </a:lnTo>
                <a:lnTo>
                  <a:pt x="100644" y="41810"/>
                </a:lnTo>
                <a:lnTo>
                  <a:pt x="105697" y="43975"/>
                </a:lnTo>
                <a:lnTo>
                  <a:pt x="106119" y="42832"/>
                </a:lnTo>
                <a:lnTo>
                  <a:pt x="108524" y="43554"/>
                </a:lnTo>
                <a:lnTo>
                  <a:pt x="114841" y="46321"/>
                </a:lnTo>
                <a:lnTo>
                  <a:pt x="115864" y="43795"/>
                </a:lnTo>
                <a:lnTo>
                  <a:pt x="117909" y="44818"/>
                </a:lnTo>
                <a:lnTo>
                  <a:pt x="117548" y="45479"/>
                </a:lnTo>
                <a:lnTo>
                  <a:pt x="121699" y="47825"/>
                </a:lnTo>
                <a:lnTo>
                  <a:pt x="120857" y="48908"/>
                </a:lnTo>
                <a:lnTo>
                  <a:pt x="130542" y="53059"/>
                </a:lnTo>
                <a:lnTo>
                  <a:pt x="130723" y="51495"/>
                </a:lnTo>
                <a:lnTo>
                  <a:pt x="131745" y="51736"/>
                </a:lnTo>
                <a:lnTo>
                  <a:pt x="132467" y="53180"/>
                </a:lnTo>
                <a:lnTo>
                  <a:pt x="133430" y="52157"/>
                </a:lnTo>
                <a:lnTo>
                  <a:pt x="138844" y="54503"/>
                </a:lnTo>
                <a:lnTo>
                  <a:pt x="139145" y="55285"/>
                </a:lnTo>
                <a:lnTo>
                  <a:pt x="140408" y="55105"/>
                </a:lnTo>
                <a:lnTo>
                  <a:pt x="140950" y="53661"/>
                </a:lnTo>
                <a:lnTo>
                  <a:pt x="142333" y="54262"/>
                </a:lnTo>
                <a:lnTo>
                  <a:pt x="144259" y="49751"/>
                </a:lnTo>
                <a:lnTo>
                  <a:pt x="159659" y="56127"/>
                </a:lnTo>
                <a:lnTo>
                  <a:pt x="159298" y="57451"/>
                </a:lnTo>
                <a:lnTo>
                  <a:pt x="155327" y="63767"/>
                </a:lnTo>
                <a:lnTo>
                  <a:pt x="153643" y="68219"/>
                </a:lnTo>
                <a:lnTo>
                  <a:pt x="151959" y="71949"/>
                </a:lnTo>
                <a:lnTo>
                  <a:pt x="153463" y="72550"/>
                </a:lnTo>
                <a:lnTo>
                  <a:pt x="151297" y="76761"/>
                </a:lnTo>
                <a:lnTo>
                  <a:pt x="146243" y="74656"/>
                </a:lnTo>
                <a:lnTo>
                  <a:pt x="140047" y="72129"/>
                </a:lnTo>
                <a:lnTo>
                  <a:pt x="139085" y="74776"/>
                </a:lnTo>
                <a:lnTo>
                  <a:pt x="133129" y="72430"/>
                </a:lnTo>
                <a:lnTo>
                  <a:pt x="129400" y="81153"/>
                </a:lnTo>
                <a:lnTo>
                  <a:pt x="135235" y="84762"/>
                </a:lnTo>
                <a:lnTo>
                  <a:pt x="137340" y="85424"/>
                </a:lnTo>
                <a:lnTo>
                  <a:pt x="139747" y="86688"/>
                </a:lnTo>
                <a:lnTo>
                  <a:pt x="136137" y="90838"/>
                </a:lnTo>
                <a:lnTo>
                  <a:pt x="134332" y="89214"/>
                </a:lnTo>
                <a:lnTo>
                  <a:pt x="131445" y="88612"/>
                </a:lnTo>
                <a:lnTo>
                  <a:pt x="130301" y="89034"/>
                </a:lnTo>
                <a:lnTo>
                  <a:pt x="129400" y="87469"/>
                </a:lnTo>
                <a:lnTo>
                  <a:pt x="128437" y="87530"/>
                </a:lnTo>
                <a:lnTo>
                  <a:pt x="127414" y="86086"/>
                </a:lnTo>
                <a:lnTo>
                  <a:pt x="124587" y="85304"/>
                </a:lnTo>
                <a:lnTo>
                  <a:pt x="124225" y="86266"/>
                </a:lnTo>
                <a:lnTo>
                  <a:pt x="123083" y="85665"/>
                </a:lnTo>
                <a:lnTo>
                  <a:pt x="122301" y="86086"/>
                </a:lnTo>
                <a:lnTo>
                  <a:pt x="118872" y="82777"/>
                </a:lnTo>
                <a:lnTo>
                  <a:pt x="120256" y="81574"/>
                </a:lnTo>
                <a:lnTo>
                  <a:pt x="119473" y="79529"/>
                </a:lnTo>
                <a:lnTo>
                  <a:pt x="120496" y="78386"/>
                </a:lnTo>
                <a:lnTo>
                  <a:pt x="119293" y="75318"/>
                </a:lnTo>
                <a:lnTo>
                  <a:pt x="118270" y="74054"/>
                </a:lnTo>
                <a:lnTo>
                  <a:pt x="118631" y="70204"/>
                </a:lnTo>
                <a:lnTo>
                  <a:pt x="113939" y="67978"/>
                </a:lnTo>
                <a:lnTo>
                  <a:pt x="112134" y="72671"/>
                </a:lnTo>
                <a:lnTo>
                  <a:pt x="112314" y="73513"/>
                </a:lnTo>
                <a:lnTo>
                  <a:pt x="115142" y="73814"/>
                </a:lnTo>
                <a:lnTo>
                  <a:pt x="114600" y="74235"/>
                </a:lnTo>
                <a:lnTo>
                  <a:pt x="110149" y="73753"/>
                </a:lnTo>
                <a:lnTo>
                  <a:pt x="108464" y="74355"/>
                </a:lnTo>
                <a:lnTo>
                  <a:pt x="106840" y="75919"/>
                </a:lnTo>
                <a:lnTo>
                  <a:pt x="106900" y="77002"/>
                </a:lnTo>
                <a:lnTo>
                  <a:pt x="109127" y="77904"/>
                </a:lnTo>
                <a:lnTo>
                  <a:pt x="107020" y="79108"/>
                </a:lnTo>
                <a:lnTo>
                  <a:pt x="106720" y="80311"/>
                </a:lnTo>
                <a:lnTo>
                  <a:pt x="105637" y="79108"/>
                </a:lnTo>
                <a:lnTo>
                  <a:pt x="103592" y="81273"/>
                </a:lnTo>
                <a:lnTo>
                  <a:pt x="102990" y="80491"/>
                </a:lnTo>
                <a:lnTo>
                  <a:pt x="101185" y="82296"/>
                </a:lnTo>
                <a:lnTo>
                  <a:pt x="100704" y="80972"/>
                </a:lnTo>
                <a:lnTo>
                  <a:pt x="99681" y="80672"/>
                </a:lnTo>
                <a:lnTo>
                  <a:pt x="99681" y="79589"/>
                </a:lnTo>
                <a:lnTo>
                  <a:pt x="98478" y="79228"/>
                </a:lnTo>
                <a:lnTo>
                  <a:pt x="97876" y="77423"/>
                </a:lnTo>
                <a:lnTo>
                  <a:pt x="98539" y="75618"/>
                </a:lnTo>
                <a:lnTo>
                  <a:pt x="96794" y="75137"/>
                </a:lnTo>
                <a:lnTo>
                  <a:pt x="94147" y="76581"/>
                </a:lnTo>
                <a:lnTo>
                  <a:pt x="92041" y="75859"/>
                </a:lnTo>
                <a:lnTo>
                  <a:pt x="91139" y="74957"/>
                </a:lnTo>
                <a:lnTo>
                  <a:pt x="90959" y="73453"/>
                </a:lnTo>
                <a:lnTo>
                  <a:pt x="91620" y="71407"/>
                </a:lnTo>
                <a:lnTo>
                  <a:pt x="91079" y="70806"/>
                </a:lnTo>
                <a:lnTo>
                  <a:pt x="89755" y="71407"/>
                </a:lnTo>
                <a:lnTo>
                  <a:pt x="89455" y="73513"/>
                </a:lnTo>
                <a:lnTo>
                  <a:pt x="88251" y="73573"/>
                </a:lnTo>
                <a:lnTo>
                  <a:pt x="86988" y="70204"/>
                </a:lnTo>
                <a:lnTo>
                  <a:pt x="85003" y="69121"/>
                </a:lnTo>
                <a:lnTo>
                  <a:pt x="81093" y="63888"/>
                </a:lnTo>
                <a:lnTo>
                  <a:pt x="80190" y="64489"/>
                </a:lnTo>
                <a:lnTo>
                  <a:pt x="80792" y="66053"/>
                </a:lnTo>
                <a:lnTo>
                  <a:pt x="79468" y="66835"/>
                </a:lnTo>
                <a:lnTo>
                  <a:pt x="76581" y="63827"/>
                </a:lnTo>
                <a:lnTo>
                  <a:pt x="74174" y="60037"/>
                </a:lnTo>
                <a:lnTo>
                  <a:pt x="72911" y="61120"/>
                </a:lnTo>
                <a:lnTo>
                  <a:pt x="73813" y="62083"/>
                </a:lnTo>
                <a:lnTo>
                  <a:pt x="72791" y="63226"/>
                </a:lnTo>
                <a:lnTo>
                  <a:pt x="71468" y="62203"/>
                </a:lnTo>
                <a:lnTo>
                  <a:pt x="66414" y="61180"/>
                </a:lnTo>
                <a:lnTo>
                  <a:pt x="63587" y="61361"/>
                </a:lnTo>
                <a:lnTo>
                  <a:pt x="61962" y="63467"/>
                </a:lnTo>
                <a:lnTo>
                  <a:pt x="59616" y="62624"/>
                </a:lnTo>
                <a:lnTo>
                  <a:pt x="55886" y="62444"/>
                </a:lnTo>
                <a:lnTo>
                  <a:pt x="53660" y="60820"/>
                </a:lnTo>
                <a:lnTo>
                  <a:pt x="48969" y="62624"/>
                </a:lnTo>
                <a:lnTo>
                  <a:pt x="46562" y="61000"/>
                </a:lnTo>
                <a:lnTo>
                  <a:pt x="45058" y="61000"/>
                </a:lnTo>
                <a:lnTo>
                  <a:pt x="44878" y="59436"/>
                </a:lnTo>
                <a:lnTo>
                  <a:pt x="40847" y="58834"/>
                </a:lnTo>
                <a:lnTo>
                  <a:pt x="41027" y="56247"/>
                </a:lnTo>
                <a:lnTo>
                  <a:pt x="40245" y="58173"/>
                </a:lnTo>
                <a:lnTo>
                  <a:pt x="39042" y="58413"/>
                </a:lnTo>
                <a:lnTo>
                  <a:pt x="39403" y="56729"/>
                </a:lnTo>
                <a:lnTo>
                  <a:pt x="38802" y="55766"/>
                </a:lnTo>
                <a:lnTo>
                  <a:pt x="41268" y="55225"/>
                </a:lnTo>
                <a:lnTo>
                  <a:pt x="41569" y="53180"/>
                </a:lnTo>
                <a:lnTo>
                  <a:pt x="43073" y="52698"/>
                </a:lnTo>
                <a:lnTo>
                  <a:pt x="41508" y="51254"/>
                </a:lnTo>
                <a:lnTo>
                  <a:pt x="40786" y="48968"/>
                </a:lnTo>
                <a:lnTo>
                  <a:pt x="38741" y="47344"/>
                </a:lnTo>
                <a:lnTo>
                  <a:pt x="37237" y="45359"/>
                </a:lnTo>
                <a:lnTo>
                  <a:pt x="35794" y="45600"/>
                </a:lnTo>
                <a:lnTo>
                  <a:pt x="33989" y="46803"/>
                </a:lnTo>
                <a:lnTo>
                  <a:pt x="32425" y="46201"/>
                </a:lnTo>
                <a:lnTo>
                  <a:pt x="31101" y="47104"/>
                </a:lnTo>
                <a:lnTo>
                  <a:pt x="26048" y="47404"/>
                </a:lnTo>
                <a:lnTo>
                  <a:pt x="20153" y="48788"/>
                </a:lnTo>
                <a:lnTo>
                  <a:pt x="19731" y="48186"/>
                </a:lnTo>
                <a:lnTo>
                  <a:pt x="18408" y="49029"/>
                </a:lnTo>
                <a:lnTo>
                  <a:pt x="20333" y="49329"/>
                </a:lnTo>
                <a:lnTo>
                  <a:pt x="18047" y="51916"/>
                </a:lnTo>
                <a:lnTo>
                  <a:pt x="17024" y="51676"/>
                </a:lnTo>
                <a:lnTo>
                  <a:pt x="16423" y="50472"/>
                </a:lnTo>
                <a:lnTo>
                  <a:pt x="15039" y="49570"/>
                </a:lnTo>
                <a:lnTo>
                  <a:pt x="13114" y="50352"/>
                </a:lnTo>
                <a:lnTo>
                  <a:pt x="13054" y="52819"/>
                </a:lnTo>
                <a:lnTo>
                  <a:pt x="12092" y="53300"/>
                </a:lnTo>
                <a:lnTo>
                  <a:pt x="12693" y="54082"/>
                </a:lnTo>
                <a:lnTo>
                  <a:pt x="10287" y="56368"/>
                </a:lnTo>
                <a:lnTo>
                  <a:pt x="9685" y="59496"/>
                </a:lnTo>
                <a:lnTo>
                  <a:pt x="9264" y="59797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" name="Freeform: Shape 336" title="PA-5">
            <a:extLst>
              <a:ext uri="{FF2B5EF4-FFF2-40B4-BE49-F238E27FC236}">
                <a16:creationId xmlns:a16="http://schemas.microsoft.com/office/drawing/2014/main" id="{2AFE29E2-01E8-EA87-6564-E40D8BF74805}"/>
              </a:ext>
            </a:extLst>
          </p:cNvPr>
          <p:cNvSpPr/>
          <p:nvPr/>
        </p:nvSpPr>
        <p:spPr>
          <a:xfrm>
            <a:off x="7182248" y="3309823"/>
            <a:ext cx="50803" cy="50635"/>
          </a:xfrm>
          <a:custGeom>
            <a:avLst/>
            <a:gdLst>
              <a:gd name="connsiteX0" fmla="*/ 29116 w 63587"/>
              <a:gd name="connsiteY0" fmla="*/ 65332 h 65632"/>
              <a:gd name="connsiteX1" fmla="*/ 27733 w 63587"/>
              <a:gd name="connsiteY1" fmla="*/ 64730 h 65632"/>
              <a:gd name="connsiteX2" fmla="*/ 25928 w 63587"/>
              <a:gd name="connsiteY2" fmla="*/ 64309 h 65632"/>
              <a:gd name="connsiteX3" fmla="*/ 25507 w 63587"/>
              <a:gd name="connsiteY3" fmla="*/ 64068 h 65632"/>
              <a:gd name="connsiteX4" fmla="*/ 24905 w 63587"/>
              <a:gd name="connsiteY4" fmla="*/ 63888 h 65632"/>
              <a:gd name="connsiteX5" fmla="*/ 24785 w 63587"/>
              <a:gd name="connsiteY5" fmla="*/ 63888 h 65632"/>
              <a:gd name="connsiteX6" fmla="*/ 24123 w 63587"/>
              <a:gd name="connsiteY6" fmla="*/ 63647 h 65632"/>
              <a:gd name="connsiteX7" fmla="*/ 23341 w 63587"/>
              <a:gd name="connsiteY7" fmla="*/ 63587 h 65632"/>
              <a:gd name="connsiteX8" fmla="*/ 23341 w 63587"/>
              <a:gd name="connsiteY8" fmla="*/ 63527 h 65632"/>
              <a:gd name="connsiteX9" fmla="*/ 21777 w 63587"/>
              <a:gd name="connsiteY9" fmla="*/ 63286 h 65632"/>
              <a:gd name="connsiteX10" fmla="*/ 21296 w 63587"/>
              <a:gd name="connsiteY10" fmla="*/ 63106 h 65632"/>
              <a:gd name="connsiteX11" fmla="*/ 19792 w 63587"/>
              <a:gd name="connsiteY11" fmla="*/ 62985 h 65632"/>
              <a:gd name="connsiteX12" fmla="*/ 18529 w 63587"/>
              <a:gd name="connsiteY12" fmla="*/ 62805 h 65632"/>
              <a:gd name="connsiteX13" fmla="*/ 15822 w 63587"/>
              <a:gd name="connsiteY13" fmla="*/ 62805 h 65632"/>
              <a:gd name="connsiteX14" fmla="*/ 14558 w 63587"/>
              <a:gd name="connsiteY14" fmla="*/ 62745 h 65632"/>
              <a:gd name="connsiteX15" fmla="*/ 13115 w 63587"/>
              <a:gd name="connsiteY15" fmla="*/ 62805 h 65632"/>
              <a:gd name="connsiteX16" fmla="*/ 12934 w 63587"/>
              <a:gd name="connsiteY16" fmla="*/ 62925 h 65632"/>
              <a:gd name="connsiteX17" fmla="*/ 11971 w 63587"/>
              <a:gd name="connsiteY17" fmla="*/ 62925 h 65632"/>
              <a:gd name="connsiteX18" fmla="*/ 9866 w 63587"/>
              <a:gd name="connsiteY18" fmla="*/ 63226 h 65632"/>
              <a:gd name="connsiteX19" fmla="*/ 6918 w 63587"/>
              <a:gd name="connsiteY19" fmla="*/ 63888 h 65632"/>
              <a:gd name="connsiteX20" fmla="*/ 6317 w 63587"/>
              <a:gd name="connsiteY20" fmla="*/ 64128 h 65632"/>
              <a:gd name="connsiteX21" fmla="*/ 5475 w 63587"/>
              <a:gd name="connsiteY21" fmla="*/ 64369 h 65632"/>
              <a:gd name="connsiteX22" fmla="*/ 4873 w 63587"/>
              <a:gd name="connsiteY22" fmla="*/ 64610 h 65632"/>
              <a:gd name="connsiteX23" fmla="*/ 3549 w 63587"/>
              <a:gd name="connsiteY23" fmla="*/ 65031 h 65632"/>
              <a:gd name="connsiteX24" fmla="*/ 2587 w 63587"/>
              <a:gd name="connsiteY24" fmla="*/ 65512 h 65632"/>
              <a:gd name="connsiteX25" fmla="*/ 2286 w 63587"/>
              <a:gd name="connsiteY25" fmla="*/ 65632 h 65632"/>
              <a:gd name="connsiteX26" fmla="*/ 1685 w 63587"/>
              <a:gd name="connsiteY26" fmla="*/ 65091 h 65632"/>
              <a:gd name="connsiteX27" fmla="*/ 1925 w 63587"/>
              <a:gd name="connsiteY27" fmla="*/ 62805 h 65632"/>
              <a:gd name="connsiteX28" fmla="*/ 422 w 63587"/>
              <a:gd name="connsiteY28" fmla="*/ 62324 h 65632"/>
              <a:gd name="connsiteX29" fmla="*/ 1023 w 63587"/>
              <a:gd name="connsiteY29" fmla="*/ 60158 h 65632"/>
              <a:gd name="connsiteX30" fmla="*/ 0 w 63587"/>
              <a:gd name="connsiteY30" fmla="*/ 58834 h 65632"/>
              <a:gd name="connsiteX31" fmla="*/ 3068 w 63587"/>
              <a:gd name="connsiteY31" fmla="*/ 55405 h 65632"/>
              <a:gd name="connsiteX32" fmla="*/ 2286 w 63587"/>
              <a:gd name="connsiteY32" fmla="*/ 53901 h 65632"/>
              <a:gd name="connsiteX33" fmla="*/ 5414 w 63587"/>
              <a:gd name="connsiteY33" fmla="*/ 50473 h 65632"/>
              <a:gd name="connsiteX34" fmla="*/ 4572 w 63587"/>
              <a:gd name="connsiteY34" fmla="*/ 49630 h 65632"/>
              <a:gd name="connsiteX35" fmla="*/ 5475 w 63587"/>
              <a:gd name="connsiteY35" fmla="*/ 48728 h 65632"/>
              <a:gd name="connsiteX36" fmla="*/ 4994 w 63587"/>
              <a:gd name="connsiteY36" fmla="*/ 47104 h 65632"/>
              <a:gd name="connsiteX37" fmla="*/ 5775 w 63587"/>
              <a:gd name="connsiteY37" fmla="*/ 46382 h 65632"/>
              <a:gd name="connsiteX38" fmla="*/ 7039 w 63587"/>
              <a:gd name="connsiteY38" fmla="*/ 47585 h 65632"/>
              <a:gd name="connsiteX39" fmla="*/ 7941 w 63587"/>
              <a:gd name="connsiteY39" fmla="*/ 47164 h 65632"/>
              <a:gd name="connsiteX40" fmla="*/ 6557 w 63587"/>
              <a:gd name="connsiteY40" fmla="*/ 45720 h 65632"/>
              <a:gd name="connsiteX41" fmla="*/ 8001 w 63587"/>
              <a:gd name="connsiteY41" fmla="*/ 44998 h 65632"/>
              <a:gd name="connsiteX42" fmla="*/ 6798 w 63587"/>
              <a:gd name="connsiteY42" fmla="*/ 43314 h 65632"/>
              <a:gd name="connsiteX43" fmla="*/ 17025 w 63587"/>
              <a:gd name="connsiteY43" fmla="*/ 32485 h 65632"/>
              <a:gd name="connsiteX44" fmla="*/ 16363 w 63587"/>
              <a:gd name="connsiteY44" fmla="*/ 30921 h 65632"/>
              <a:gd name="connsiteX45" fmla="*/ 14077 w 63587"/>
              <a:gd name="connsiteY45" fmla="*/ 31463 h 65632"/>
              <a:gd name="connsiteX46" fmla="*/ 19191 w 63587"/>
              <a:gd name="connsiteY46" fmla="*/ 23402 h 65632"/>
              <a:gd name="connsiteX47" fmla="*/ 17025 w 63587"/>
              <a:gd name="connsiteY47" fmla="*/ 21115 h 65632"/>
              <a:gd name="connsiteX48" fmla="*/ 23341 w 63587"/>
              <a:gd name="connsiteY48" fmla="*/ 14739 h 65632"/>
              <a:gd name="connsiteX49" fmla="*/ 22138 w 63587"/>
              <a:gd name="connsiteY49" fmla="*/ 13656 h 65632"/>
              <a:gd name="connsiteX50" fmla="*/ 19191 w 63587"/>
              <a:gd name="connsiteY50" fmla="*/ 16724 h 65632"/>
              <a:gd name="connsiteX51" fmla="*/ 14619 w 63587"/>
              <a:gd name="connsiteY51" fmla="*/ 12332 h 65632"/>
              <a:gd name="connsiteX52" fmla="*/ 14919 w 63587"/>
              <a:gd name="connsiteY52" fmla="*/ 11129 h 65632"/>
              <a:gd name="connsiteX53" fmla="*/ 17025 w 63587"/>
              <a:gd name="connsiteY53" fmla="*/ 9926 h 65632"/>
              <a:gd name="connsiteX54" fmla="*/ 14799 w 63587"/>
              <a:gd name="connsiteY54" fmla="*/ 9024 h 65632"/>
              <a:gd name="connsiteX55" fmla="*/ 14799 w 63587"/>
              <a:gd name="connsiteY55" fmla="*/ 7881 h 65632"/>
              <a:gd name="connsiteX56" fmla="*/ 16303 w 63587"/>
              <a:gd name="connsiteY56" fmla="*/ 6437 h 65632"/>
              <a:gd name="connsiteX57" fmla="*/ 18047 w 63587"/>
              <a:gd name="connsiteY57" fmla="*/ 5775 h 65632"/>
              <a:gd name="connsiteX58" fmla="*/ 22499 w 63587"/>
              <a:gd name="connsiteY58" fmla="*/ 6256 h 65632"/>
              <a:gd name="connsiteX59" fmla="*/ 23041 w 63587"/>
              <a:gd name="connsiteY59" fmla="*/ 5835 h 65632"/>
              <a:gd name="connsiteX60" fmla="*/ 20213 w 63587"/>
              <a:gd name="connsiteY60" fmla="*/ 5535 h 65632"/>
              <a:gd name="connsiteX61" fmla="*/ 19973 w 63587"/>
              <a:gd name="connsiteY61" fmla="*/ 4692 h 65632"/>
              <a:gd name="connsiteX62" fmla="*/ 21777 w 63587"/>
              <a:gd name="connsiteY62" fmla="*/ 0 h 65632"/>
              <a:gd name="connsiteX63" fmla="*/ 26530 w 63587"/>
              <a:gd name="connsiteY63" fmla="*/ 2226 h 65632"/>
              <a:gd name="connsiteX64" fmla="*/ 26169 w 63587"/>
              <a:gd name="connsiteY64" fmla="*/ 6076 h 65632"/>
              <a:gd name="connsiteX65" fmla="*/ 27191 w 63587"/>
              <a:gd name="connsiteY65" fmla="*/ 7279 h 65632"/>
              <a:gd name="connsiteX66" fmla="*/ 28394 w 63587"/>
              <a:gd name="connsiteY66" fmla="*/ 10407 h 65632"/>
              <a:gd name="connsiteX67" fmla="*/ 27312 w 63587"/>
              <a:gd name="connsiteY67" fmla="*/ 11610 h 65632"/>
              <a:gd name="connsiteX68" fmla="*/ 28154 w 63587"/>
              <a:gd name="connsiteY68" fmla="*/ 13536 h 65632"/>
              <a:gd name="connsiteX69" fmla="*/ 26771 w 63587"/>
              <a:gd name="connsiteY69" fmla="*/ 14739 h 65632"/>
              <a:gd name="connsiteX70" fmla="*/ 30199 w 63587"/>
              <a:gd name="connsiteY70" fmla="*/ 18047 h 65632"/>
              <a:gd name="connsiteX71" fmla="*/ 30981 w 63587"/>
              <a:gd name="connsiteY71" fmla="*/ 17626 h 65632"/>
              <a:gd name="connsiteX72" fmla="*/ 32184 w 63587"/>
              <a:gd name="connsiteY72" fmla="*/ 18228 h 65632"/>
              <a:gd name="connsiteX73" fmla="*/ 32485 w 63587"/>
              <a:gd name="connsiteY73" fmla="*/ 17326 h 65632"/>
              <a:gd name="connsiteX74" fmla="*/ 35313 w 63587"/>
              <a:gd name="connsiteY74" fmla="*/ 18108 h 65632"/>
              <a:gd name="connsiteX75" fmla="*/ 36336 w 63587"/>
              <a:gd name="connsiteY75" fmla="*/ 19551 h 65632"/>
              <a:gd name="connsiteX76" fmla="*/ 37238 w 63587"/>
              <a:gd name="connsiteY76" fmla="*/ 19551 h 65632"/>
              <a:gd name="connsiteX77" fmla="*/ 38200 w 63587"/>
              <a:gd name="connsiteY77" fmla="*/ 21055 h 65632"/>
              <a:gd name="connsiteX78" fmla="*/ 39344 w 63587"/>
              <a:gd name="connsiteY78" fmla="*/ 20694 h 65632"/>
              <a:gd name="connsiteX79" fmla="*/ 42231 w 63587"/>
              <a:gd name="connsiteY79" fmla="*/ 21296 h 65632"/>
              <a:gd name="connsiteX80" fmla="*/ 44036 w 63587"/>
              <a:gd name="connsiteY80" fmla="*/ 22860 h 65632"/>
              <a:gd name="connsiteX81" fmla="*/ 39103 w 63587"/>
              <a:gd name="connsiteY81" fmla="*/ 28395 h 65632"/>
              <a:gd name="connsiteX82" fmla="*/ 40126 w 63587"/>
              <a:gd name="connsiteY82" fmla="*/ 29177 h 65632"/>
              <a:gd name="connsiteX83" fmla="*/ 42832 w 63587"/>
              <a:gd name="connsiteY83" fmla="*/ 29598 h 65632"/>
              <a:gd name="connsiteX84" fmla="*/ 44156 w 63587"/>
              <a:gd name="connsiteY84" fmla="*/ 29116 h 65632"/>
              <a:gd name="connsiteX85" fmla="*/ 44397 w 63587"/>
              <a:gd name="connsiteY85" fmla="*/ 32124 h 65632"/>
              <a:gd name="connsiteX86" fmla="*/ 45420 w 63587"/>
              <a:gd name="connsiteY86" fmla="*/ 33027 h 65632"/>
              <a:gd name="connsiteX87" fmla="*/ 47344 w 63587"/>
              <a:gd name="connsiteY87" fmla="*/ 33508 h 65632"/>
              <a:gd name="connsiteX88" fmla="*/ 48488 w 63587"/>
              <a:gd name="connsiteY88" fmla="*/ 32726 h 65632"/>
              <a:gd name="connsiteX89" fmla="*/ 50112 w 63587"/>
              <a:gd name="connsiteY89" fmla="*/ 33568 h 65632"/>
              <a:gd name="connsiteX90" fmla="*/ 51375 w 63587"/>
              <a:gd name="connsiteY90" fmla="*/ 32846 h 65632"/>
              <a:gd name="connsiteX91" fmla="*/ 51074 w 63587"/>
              <a:gd name="connsiteY91" fmla="*/ 34892 h 65632"/>
              <a:gd name="connsiteX92" fmla="*/ 52879 w 63587"/>
              <a:gd name="connsiteY92" fmla="*/ 35493 h 65632"/>
              <a:gd name="connsiteX93" fmla="*/ 55405 w 63587"/>
              <a:gd name="connsiteY93" fmla="*/ 34110 h 65632"/>
              <a:gd name="connsiteX94" fmla="*/ 56609 w 63587"/>
              <a:gd name="connsiteY94" fmla="*/ 34711 h 65632"/>
              <a:gd name="connsiteX95" fmla="*/ 58835 w 63587"/>
              <a:gd name="connsiteY95" fmla="*/ 34711 h 65632"/>
              <a:gd name="connsiteX96" fmla="*/ 58835 w 63587"/>
              <a:gd name="connsiteY96" fmla="*/ 34170 h 65632"/>
              <a:gd name="connsiteX97" fmla="*/ 63166 w 63587"/>
              <a:gd name="connsiteY97" fmla="*/ 33568 h 65632"/>
              <a:gd name="connsiteX98" fmla="*/ 63286 w 63587"/>
              <a:gd name="connsiteY98" fmla="*/ 33929 h 65632"/>
              <a:gd name="connsiteX99" fmla="*/ 63467 w 63587"/>
              <a:gd name="connsiteY99" fmla="*/ 34711 h 65632"/>
              <a:gd name="connsiteX100" fmla="*/ 63587 w 63587"/>
              <a:gd name="connsiteY100" fmla="*/ 35373 h 65632"/>
              <a:gd name="connsiteX101" fmla="*/ 63587 w 63587"/>
              <a:gd name="connsiteY101" fmla="*/ 35974 h 65632"/>
              <a:gd name="connsiteX102" fmla="*/ 63346 w 63587"/>
              <a:gd name="connsiteY102" fmla="*/ 37599 h 65632"/>
              <a:gd name="connsiteX103" fmla="*/ 63226 w 63587"/>
              <a:gd name="connsiteY103" fmla="*/ 38561 h 65632"/>
              <a:gd name="connsiteX104" fmla="*/ 62625 w 63587"/>
              <a:gd name="connsiteY104" fmla="*/ 39764 h 65632"/>
              <a:gd name="connsiteX105" fmla="*/ 62144 w 63587"/>
              <a:gd name="connsiteY105" fmla="*/ 40065 h 65632"/>
              <a:gd name="connsiteX106" fmla="*/ 61722 w 63587"/>
              <a:gd name="connsiteY106" fmla="*/ 40246 h 65632"/>
              <a:gd name="connsiteX107" fmla="*/ 57691 w 63587"/>
              <a:gd name="connsiteY107" fmla="*/ 41569 h 65632"/>
              <a:gd name="connsiteX108" fmla="*/ 56128 w 63587"/>
              <a:gd name="connsiteY108" fmla="*/ 42712 h 65632"/>
              <a:gd name="connsiteX109" fmla="*/ 54924 w 63587"/>
              <a:gd name="connsiteY109" fmla="*/ 44517 h 65632"/>
              <a:gd name="connsiteX110" fmla="*/ 52939 w 63587"/>
              <a:gd name="connsiteY110" fmla="*/ 47044 h 65632"/>
              <a:gd name="connsiteX111" fmla="*/ 51315 w 63587"/>
              <a:gd name="connsiteY111" fmla="*/ 48367 h 65632"/>
              <a:gd name="connsiteX112" fmla="*/ 49931 w 63587"/>
              <a:gd name="connsiteY112" fmla="*/ 49390 h 65632"/>
              <a:gd name="connsiteX113" fmla="*/ 46562 w 63587"/>
              <a:gd name="connsiteY113" fmla="*/ 51254 h 65632"/>
              <a:gd name="connsiteX114" fmla="*/ 43554 w 63587"/>
              <a:gd name="connsiteY114" fmla="*/ 52037 h 65632"/>
              <a:gd name="connsiteX115" fmla="*/ 41328 w 63587"/>
              <a:gd name="connsiteY115" fmla="*/ 52458 h 65632"/>
              <a:gd name="connsiteX116" fmla="*/ 39404 w 63587"/>
              <a:gd name="connsiteY116" fmla="*/ 53120 h 65632"/>
              <a:gd name="connsiteX117" fmla="*/ 37118 w 63587"/>
              <a:gd name="connsiteY117" fmla="*/ 54503 h 65632"/>
              <a:gd name="connsiteX118" fmla="*/ 36215 w 63587"/>
              <a:gd name="connsiteY118" fmla="*/ 55285 h 65632"/>
              <a:gd name="connsiteX119" fmla="*/ 35614 w 63587"/>
              <a:gd name="connsiteY119" fmla="*/ 56007 h 65632"/>
              <a:gd name="connsiteX120" fmla="*/ 33809 w 63587"/>
              <a:gd name="connsiteY120" fmla="*/ 58895 h 65632"/>
              <a:gd name="connsiteX121" fmla="*/ 31283 w 63587"/>
              <a:gd name="connsiteY121" fmla="*/ 62685 h 65632"/>
              <a:gd name="connsiteX122" fmla="*/ 29116 w 63587"/>
              <a:gd name="connsiteY122" fmla="*/ 65392 h 65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63587" h="65632">
                <a:moveTo>
                  <a:pt x="29116" y="65332"/>
                </a:moveTo>
                <a:lnTo>
                  <a:pt x="27733" y="64730"/>
                </a:lnTo>
                <a:lnTo>
                  <a:pt x="25928" y="64309"/>
                </a:lnTo>
                <a:lnTo>
                  <a:pt x="25507" y="64068"/>
                </a:lnTo>
                <a:lnTo>
                  <a:pt x="24905" y="63888"/>
                </a:lnTo>
                <a:lnTo>
                  <a:pt x="24785" y="63888"/>
                </a:lnTo>
                <a:lnTo>
                  <a:pt x="24123" y="63647"/>
                </a:lnTo>
                <a:lnTo>
                  <a:pt x="23341" y="63587"/>
                </a:lnTo>
                <a:lnTo>
                  <a:pt x="23341" y="63527"/>
                </a:lnTo>
                <a:lnTo>
                  <a:pt x="21777" y="63286"/>
                </a:lnTo>
                <a:lnTo>
                  <a:pt x="21296" y="63106"/>
                </a:lnTo>
                <a:lnTo>
                  <a:pt x="19792" y="62985"/>
                </a:lnTo>
                <a:lnTo>
                  <a:pt x="18529" y="62805"/>
                </a:lnTo>
                <a:lnTo>
                  <a:pt x="15822" y="62805"/>
                </a:lnTo>
                <a:lnTo>
                  <a:pt x="14558" y="62745"/>
                </a:lnTo>
                <a:lnTo>
                  <a:pt x="13115" y="62805"/>
                </a:lnTo>
                <a:lnTo>
                  <a:pt x="12934" y="62925"/>
                </a:lnTo>
                <a:lnTo>
                  <a:pt x="11971" y="62925"/>
                </a:lnTo>
                <a:lnTo>
                  <a:pt x="9866" y="63226"/>
                </a:lnTo>
                <a:lnTo>
                  <a:pt x="6918" y="63888"/>
                </a:lnTo>
                <a:lnTo>
                  <a:pt x="6317" y="64128"/>
                </a:lnTo>
                <a:lnTo>
                  <a:pt x="5475" y="64369"/>
                </a:lnTo>
                <a:lnTo>
                  <a:pt x="4873" y="64610"/>
                </a:lnTo>
                <a:lnTo>
                  <a:pt x="3549" y="65031"/>
                </a:lnTo>
                <a:lnTo>
                  <a:pt x="2587" y="65512"/>
                </a:lnTo>
                <a:lnTo>
                  <a:pt x="2286" y="65632"/>
                </a:lnTo>
                <a:lnTo>
                  <a:pt x="1685" y="65091"/>
                </a:lnTo>
                <a:lnTo>
                  <a:pt x="1925" y="62805"/>
                </a:lnTo>
                <a:lnTo>
                  <a:pt x="422" y="62324"/>
                </a:lnTo>
                <a:lnTo>
                  <a:pt x="1023" y="60158"/>
                </a:lnTo>
                <a:lnTo>
                  <a:pt x="0" y="58834"/>
                </a:lnTo>
                <a:lnTo>
                  <a:pt x="3068" y="55405"/>
                </a:lnTo>
                <a:lnTo>
                  <a:pt x="2286" y="53901"/>
                </a:lnTo>
                <a:lnTo>
                  <a:pt x="5414" y="50473"/>
                </a:lnTo>
                <a:lnTo>
                  <a:pt x="4572" y="49630"/>
                </a:lnTo>
                <a:lnTo>
                  <a:pt x="5475" y="48728"/>
                </a:lnTo>
                <a:lnTo>
                  <a:pt x="4994" y="47104"/>
                </a:lnTo>
                <a:lnTo>
                  <a:pt x="5775" y="46382"/>
                </a:lnTo>
                <a:lnTo>
                  <a:pt x="7039" y="47585"/>
                </a:lnTo>
                <a:lnTo>
                  <a:pt x="7941" y="47164"/>
                </a:lnTo>
                <a:lnTo>
                  <a:pt x="6557" y="45720"/>
                </a:lnTo>
                <a:lnTo>
                  <a:pt x="8001" y="44998"/>
                </a:lnTo>
                <a:lnTo>
                  <a:pt x="6798" y="43314"/>
                </a:lnTo>
                <a:lnTo>
                  <a:pt x="17025" y="32485"/>
                </a:lnTo>
                <a:lnTo>
                  <a:pt x="16363" y="30921"/>
                </a:lnTo>
                <a:lnTo>
                  <a:pt x="14077" y="31463"/>
                </a:lnTo>
                <a:lnTo>
                  <a:pt x="19191" y="23402"/>
                </a:lnTo>
                <a:lnTo>
                  <a:pt x="17025" y="21115"/>
                </a:lnTo>
                <a:lnTo>
                  <a:pt x="23341" y="14739"/>
                </a:lnTo>
                <a:lnTo>
                  <a:pt x="22138" y="13656"/>
                </a:lnTo>
                <a:lnTo>
                  <a:pt x="19191" y="16724"/>
                </a:lnTo>
                <a:lnTo>
                  <a:pt x="14619" y="12332"/>
                </a:lnTo>
                <a:lnTo>
                  <a:pt x="14919" y="11129"/>
                </a:lnTo>
                <a:lnTo>
                  <a:pt x="17025" y="9926"/>
                </a:lnTo>
                <a:lnTo>
                  <a:pt x="14799" y="9024"/>
                </a:lnTo>
                <a:lnTo>
                  <a:pt x="14799" y="7881"/>
                </a:lnTo>
                <a:lnTo>
                  <a:pt x="16303" y="6437"/>
                </a:lnTo>
                <a:lnTo>
                  <a:pt x="18047" y="5775"/>
                </a:lnTo>
                <a:lnTo>
                  <a:pt x="22499" y="6256"/>
                </a:lnTo>
                <a:lnTo>
                  <a:pt x="23041" y="5835"/>
                </a:lnTo>
                <a:lnTo>
                  <a:pt x="20213" y="5535"/>
                </a:lnTo>
                <a:lnTo>
                  <a:pt x="19973" y="4692"/>
                </a:lnTo>
                <a:lnTo>
                  <a:pt x="21777" y="0"/>
                </a:lnTo>
                <a:lnTo>
                  <a:pt x="26530" y="2226"/>
                </a:lnTo>
                <a:lnTo>
                  <a:pt x="26169" y="6076"/>
                </a:lnTo>
                <a:lnTo>
                  <a:pt x="27191" y="7279"/>
                </a:lnTo>
                <a:lnTo>
                  <a:pt x="28394" y="10407"/>
                </a:lnTo>
                <a:lnTo>
                  <a:pt x="27312" y="11610"/>
                </a:lnTo>
                <a:lnTo>
                  <a:pt x="28154" y="13536"/>
                </a:lnTo>
                <a:lnTo>
                  <a:pt x="26771" y="14739"/>
                </a:lnTo>
                <a:lnTo>
                  <a:pt x="30199" y="18047"/>
                </a:lnTo>
                <a:lnTo>
                  <a:pt x="30981" y="17626"/>
                </a:lnTo>
                <a:lnTo>
                  <a:pt x="32184" y="18228"/>
                </a:lnTo>
                <a:lnTo>
                  <a:pt x="32485" y="17326"/>
                </a:lnTo>
                <a:lnTo>
                  <a:pt x="35313" y="18108"/>
                </a:lnTo>
                <a:lnTo>
                  <a:pt x="36336" y="19551"/>
                </a:lnTo>
                <a:lnTo>
                  <a:pt x="37238" y="19551"/>
                </a:lnTo>
                <a:lnTo>
                  <a:pt x="38200" y="21055"/>
                </a:lnTo>
                <a:lnTo>
                  <a:pt x="39344" y="20694"/>
                </a:lnTo>
                <a:lnTo>
                  <a:pt x="42231" y="21296"/>
                </a:lnTo>
                <a:lnTo>
                  <a:pt x="44036" y="22860"/>
                </a:lnTo>
                <a:lnTo>
                  <a:pt x="39103" y="28395"/>
                </a:lnTo>
                <a:lnTo>
                  <a:pt x="40126" y="29177"/>
                </a:lnTo>
                <a:lnTo>
                  <a:pt x="42832" y="29598"/>
                </a:lnTo>
                <a:lnTo>
                  <a:pt x="44156" y="29116"/>
                </a:lnTo>
                <a:lnTo>
                  <a:pt x="44397" y="32124"/>
                </a:lnTo>
                <a:lnTo>
                  <a:pt x="45420" y="33027"/>
                </a:lnTo>
                <a:lnTo>
                  <a:pt x="47344" y="33508"/>
                </a:lnTo>
                <a:lnTo>
                  <a:pt x="48488" y="32726"/>
                </a:lnTo>
                <a:lnTo>
                  <a:pt x="50112" y="33568"/>
                </a:lnTo>
                <a:lnTo>
                  <a:pt x="51375" y="32846"/>
                </a:lnTo>
                <a:lnTo>
                  <a:pt x="51074" y="34892"/>
                </a:lnTo>
                <a:lnTo>
                  <a:pt x="52879" y="35493"/>
                </a:lnTo>
                <a:lnTo>
                  <a:pt x="55405" y="34110"/>
                </a:lnTo>
                <a:lnTo>
                  <a:pt x="56609" y="34711"/>
                </a:lnTo>
                <a:lnTo>
                  <a:pt x="58835" y="34711"/>
                </a:lnTo>
                <a:lnTo>
                  <a:pt x="58835" y="34170"/>
                </a:lnTo>
                <a:lnTo>
                  <a:pt x="63166" y="33568"/>
                </a:lnTo>
                <a:lnTo>
                  <a:pt x="63286" y="33929"/>
                </a:lnTo>
                <a:lnTo>
                  <a:pt x="63467" y="34711"/>
                </a:lnTo>
                <a:lnTo>
                  <a:pt x="63587" y="35373"/>
                </a:lnTo>
                <a:lnTo>
                  <a:pt x="63587" y="35974"/>
                </a:lnTo>
                <a:lnTo>
                  <a:pt x="63346" y="37599"/>
                </a:lnTo>
                <a:lnTo>
                  <a:pt x="63226" y="38561"/>
                </a:lnTo>
                <a:lnTo>
                  <a:pt x="62625" y="39764"/>
                </a:lnTo>
                <a:lnTo>
                  <a:pt x="62144" y="40065"/>
                </a:lnTo>
                <a:lnTo>
                  <a:pt x="61722" y="40246"/>
                </a:lnTo>
                <a:lnTo>
                  <a:pt x="57691" y="41569"/>
                </a:lnTo>
                <a:lnTo>
                  <a:pt x="56128" y="42712"/>
                </a:lnTo>
                <a:lnTo>
                  <a:pt x="54924" y="44517"/>
                </a:lnTo>
                <a:lnTo>
                  <a:pt x="52939" y="47044"/>
                </a:lnTo>
                <a:lnTo>
                  <a:pt x="51315" y="48367"/>
                </a:lnTo>
                <a:lnTo>
                  <a:pt x="49931" y="49390"/>
                </a:lnTo>
                <a:lnTo>
                  <a:pt x="46562" y="51254"/>
                </a:lnTo>
                <a:lnTo>
                  <a:pt x="43554" y="52037"/>
                </a:lnTo>
                <a:lnTo>
                  <a:pt x="41328" y="52458"/>
                </a:lnTo>
                <a:lnTo>
                  <a:pt x="39404" y="53120"/>
                </a:lnTo>
                <a:lnTo>
                  <a:pt x="37118" y="54503"/>
                </a:lnTo>
                <a:lnTo>
                  <a:pt x="36215" y="55285"/>
                </a:lnTo>
                <a:lnTo>
                  <a:pt x="35614" y="56007"/>
                </a:lnTo>
                <a:lnTo>
                  <a:pt x="33809" y="58895"/>
                </a:lnTo>
                <a:lnTo>
                  <a:pt x="31283" y="62685"/>
                </a:lnTo>
                <a:lnTo>
                  <a:pt x="29116" y="65392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" name="Freeform: Shape 337" title="PA-6">
            <a:extLst>
              <a:ext uri="{FF2B5EF4-FFF2-40B4-BE49-F238E27FC236}">
                <a16:creationId xmlns:a16="http://schemas.microsoft.com/office/drawing/2014/main" id="{5B7668B3-D493-7904-CCB0-68BAB99F603E}"/>
              </a:ext>
            </a:extLst>
          </p:cNvPr>
          <p:cNvSpPr/>
          <p:nvPr/>
        </p:nvSpPr>
        <p:spPr>
          <a:xfrm>
            <a:off x="7111547" y="3292373"/>
            <a:ext cx="89397" cy="100203"/>
          </a:xfrm>
          <a:custGeom>
            <a:avLst/>
            <a:gdLst>
              <a:gd name="connsiteX0" fmla="*/ 0 w 111893"/>
              <a:gd name="connsiteY0" fmla="*/ 25567 h 129881"/>
              <a:gd name="connsiteX1" fmla="*/ 1804 w 111893"/>
              <a:gd name="connsiteY1" fmla="*/ 23462 h 129881"/>
              <a:gd name="connsiteX2" fmla="*/ 2286 w 111893"/>
              <a:gd name="connsiteY2" fmla="*/ 21537 h 129881"/>
              <a:gd name="connsiteX3" fmla="*/ 4933 w 111893"/>
              <a:gd name="connsiteY3" fmla="*/ 18047 h 129881"/>
              <a:gd name="connsiteX4" fmla="*/ 4933 w 111893"/>
              <a:gd name="connsiteY4" fmla="*/ 15461 h 129881"/>
              <a:gd name="connsiteX5" fmla="*/ 5654 w 111893"/>
              <a:gd name="connsiteY5" fmla="*/ 14438 h 129881"/>
              <a:gd name="connsiteX6" fmla="*/ 6016 w 111893"/>
              <a:gd name="connsiteY6" fmla="*/ 14137 h 129881"/>
              <a:gd name="connsiteX7" fmla="*/ 6617 w 111893"/>
              <a:gd name="connsiteY7" fmla="*/ 11009 h 129881"/>
              <a:gd name="connsiteX8" fmla="*/ 9024 w 111893"/>
              <a:gd name="connsiteY8" fmla="*/ 8723 h 129881"/>
              <a:gd name="connsiteX9" fmla="*/ 8422 w 111893"/>
              <a:gd name="connsiteY9" fmla="*/ 7941 h 129881"/>
              <a:gd name="connsiteX10" fmla="*/ 9444 w 111893"/>
              <a:gd name="connsiteY10" fmla="*/ 7460 h 129881"/>
              <a:gd name="connsiteX11" fmla="*/ 9505 w 111893"/>
              <a:gd name="connsiteY11" fmla="*/ 5053 h 129881"/>
              <a:gd name="connsiteX12" fmla="*/ 11430 w 111893"/>
              <a:gd name="connsiteY12" fmla="*/ 4211 h 129881"/>
              <a:gd name="connsiteX13" fmla="*/ 12874 w 111893"/>
              <a:gd name="connsiteY13" fmla="*/ 5053 h 129881"/>
              <a:gd name="connsiteX14" fmla="*/ 13475 w 111893"/>
              <a:gd name="connsiteY14" fmla="*/ 6256 h 129881"/>
              <a:gd name="connsiteX15" fmla="*/ 14438 w 111893"/>
              <a:gd name="connsiteY15" fmla="*/ 6557 h 129881"/>
              <a:gd name="connsiteX16" fmla="*/ 16724 w 111893"/>
              <a:gd name="connsiteY16" fmla="*/ 3970 h 129881"/>
              <a:gd name="connsiteX17" fmla="*/ 14799 w 111893"/>
              <a:gd name="connsiteY17" fmla="*/ 3670 h 129881"/>
              <a:gd name="connsiteX18" fmla="*/ 16122 w 111893"/>
              <a:gd name="connsiteY18" fmla="*/ 2767 h 129881"/>
              <a:gd name="connsiteX19" fmla="*/ 16543 w 111893"/>
              <a:gd name="connsiteY19" fmla="*/ 3369 h 129881"/>
              <a:gd name="connsiteX20" fmla="*/ 22439 w 111893"/>
              <a:gd name="connsiteY20" fmla="*/ 2046 h 129881"/>
              <a:gd name="connsiteX21" fmla="*/ 27492 w 111893"/>
              <a:gd name="connsiteY21" fmla="*/ 1745 h 129881"/>
              <a:gd name="connsiteX22" fmla="*/ 28816 w 111893"/>
              <a:gd name="connsiteY22" fmla="*/ 903 h 129881"/>
              <a:gd name="connsiteX23" fmla="*/ 30320 w 111893"/>
              <a:gd name="connsiteY23" fmla="*/ 1504 h 129881"/>
              <a:gd name="connsiteX24" fmla="*/ 32124 w 111893"/>
              <a:gd name="connsiteY24" fmla="*/ 301 h 129881"/>
              <a:gd name="connsiteX25" fmla="*/ 33628 w 111893"/>
              <a:gd name="connsiteY25" fmla="*/ 0 h 129881"/>
              <a:gd name="connsiteX26" fmla="*/ 35132 w 111893"/>
              <a:gd name="connsiteY26" fmla="*/ 1985 h 129881"/>
              <a:gd name="connsiteX27" fmla="*/ 37177 w 111893"/>
              <a:gd name="connsiteY27" fmla="*/ 3610 h 129881"/>
              <a:gd name="connsiteX28" fmla="*/ 37899 w 111893"/>
              <a:gd name="connsiteY28" fmla="*/ 5896 h 129881"/>
              <a:gd name="connsiteX29" fmla="*/ 39463 w 111893"/>
              <a:gd name="connsiteY29" fmla="*/ 7339 h 129881"/>
              <a:gd name="connsiteX30" fmla="*/ 37959 w 111893"/>
              <a:gd name="connsiteY30" fmla="*/ 7821 h 129881"/>
              <a:gd name="connsiteX31" fmla="*/ 37659 w 111893"/>
              <a:gd name="connsiteY31" fmla="*/ 9866 h 129881"/>
              <a:gd name="connsiteX32" fmla="*/ 35252 w 111893"/>
              <a:gd name="connsiteY32" fmla="*/ 10407 h 129881"/>
              <a:gd name="connsiteX33" fmla="*/ 35854 w 111893"/>
              <a:gd name="connsiteY33" fmla="*/ 11370 h 129881"/>
              <a:gd name="connsiteX34" fmla="*/ 35493 w 111893"/>
              <a:gd name="connsiteY34" fmla="*/ 13054 h 129881"/>
              <a:gd name="connsiteX35" fmla="*/ 36636 w 111893"/>
              <a:gd name="connsiteY35" fmla="*/ 12814 h 129881"/>
              <a:gd name="connsiteX36" fmla="*/ 37418 w 111893"/>
              <a:gd name="connsiteY36" fmla="*/ 10889 h 129881"/>
              <a:gd name="connsiteX37" fmla="*/ 37298 w 111893"/>
              <a:gd name="connsiteY37" fmla="*/ 13475 h 129881"/>
              <a:gd name="connsiteX38" fmla="*/ 41268 w 111893"/>
              <a:gd name="connsiteY38" fmla="*/ 14077 h 129881"/>
              <a:gd name="connsiteX39" fmla="*/ 41449 w 111893"/>
              <a:gd name="connsiteY39" fmla="*/ 15641 h 129881"/>
              <a:gd name="connsiteX40" fmla="*/ 42953 w 111893"/>
              <a:gd name="connsiteY40" fmla="*/ 15641 h 129881"/>
              <a:gd name="connsiteX41" fmla="*/ 45359 w 111893"/>
              <a:gd name="connsiteY41" fmla="*/ 17265 h 129881"/>
              <a:gd name="connsiteX42" fmla="*/ 50051 w 111893"/>
              <a:gd name="connsiteY42" fmla="*/ 15461 h 129881"/>
              <a:gd name="connsiteX43" fmla="*/ 52277 w 111893"/>
              <a:gd name="connsiteY43" fmla="*/ 17085 h 129881"/>
              <a:gd name="connsiteX44" fmla="*/ 55946 w 111893"/>
              <a:gd name="connsiteY44" fmla="*/ 17265 h 129881"/>
              <a:gd name="connsiteX45" fmla="*/ 58413 w 111893"/>
              <a:gd name="connsiteY45" fmla="*/ 18108 h 129881"/>
              <a:gd name="connsiteX46" fmla="*/ 59977 w 111893"/>
              <a:gd name="connsiteY46" fmla="*/ 16002 h 129881"/>
              <a:gd name="connsiteX47" fmla="*/ 62804 w 111893"/>
              <a:gd name="connsiteY47" fmla="*/ 15822 h 129881"/>
              <a:gd name="connsiteX48" fmla="*/ 67858 w 111893"/>
              <a:gd name="connsiteY48" fmla="*/ 16844 h 129881"/>
              <a:gd name="connsiteX49" fmla="*/ 69182 w 111893"/>
              <a:gd name="connsiteY49" fmla="*/ 17867 h 129881"/>
              <a:gd name="connsiteX50" fmla="*/ 70264 w 111893"/>
              <a:gd name="connsiteY50" fmla="*/ 16664 h 129881"/>
              <a:gd name="connsiteX51" fmla="*/ 69302 w 111893"/>
              <a:gd name="connsiteY51" fmla="*/ 15762 h 129881"/>
              <a:gd name="connsiteX52" fmla="*/ 70625 w 111893"/>
              <a:gd name="connsiteY52" fmla="*/ 14679 h 129881"/>
              <a:gd name="connsiteX53" fmla="*/ 73032 w 111893"/>
              <a:gd name="connsiteY53" fmla="*/ 18469 h 129881"/>
              <a:gd name="connsiteX54" fmla="*/ 75859 w 111893"/>
              <a:gd name="connsiteY54" fmla="*/ 21476 h 129881"/>
              <a:gd name="connsiteX55" fmla="*/ 77243 w 111893"/>
              <a:gd name="connsiteY55" fmla="*/ 20694 h 129881"/>
              <a:gd name="connsiteX56" fmla="*/ 76581 w 111893"/>
              <a:gd name="connsiteY56" fmla="*/ 19130 h 129881"/>
              <a:gd name="connsiteX57" fmla="*/ 77483 w 111893"/>
              <a:gd name="connsiteY57" fmla="*/ 18529 h 129881"/>
              <a:gd name="connsiteX58" fmla="*/ 81394 w 111893"/>
              <a:gd name="connsiteY58" fmla="*/ 23762 h 129881"/>
              <a:gd name="connsiteX59" fmla="*/ 83379 w 111893"/>
              <a:gd name="connsiteY59" fmla="*/ 24845 h 129881"/>
              <a:gd name="connsiteX60" fmla="*/ 84702 w 111893"/>
              <a:gd name="connsiteY60" fmla="*/ 28214 h 129881"/>
              <a:gd name="connsiteX61" fmla="*/ 85845 w 111893"/>
              <a:gd name="connsiteY61" fmla="*/ 28154 h 129881"/>
              <a:gd name="connsiteX62" fmla="*/ 86146 w 111893"/>
              <a:gd name="connsiteY62" fmla="*/ 25988 h 129881"/>
              <a:gd name="connsiteX63" fmla="*/ 87470 w 111893"/>
              <a:gd name="connsiteY63" fmla="*/ 25507 h 129881"/>
              <a:gd name="connsiteX64" fmla="*/ 88071 w 111893"/>
              <a:gd name="connsiteY64" fmla="*/ 26048 h 129881"/>
              <a:gd name="connsiteX65" fmla="*/ 87349 w 111893"/>
              <a:gd name="connsiteY65" fmla="*/ 28094 h 129881"/>
              <a:gd name="connsiteX66" fmla="*/ 87529 w 111893"/>
              <a:gd name="connsiteY66" fmla="*/ 29598 h 129881"/>
              <a:gd name="connsiteX67" fmla="*/ 88432 w 111893"/>
              <a:gd name="connsiteY67" fmla="*/ 30500 h 129881"/>
              <a:gd name="connsiteX68" fmla="*/ 90537 w 111893"/>
              <a:gd name="connsiteY68" fmla="*/ 31222 h 129881"/>
              <a:gd name="connsiteX69" fmla="*/ 93245 w 111893"/>
              <a:gd name="connsiteY69" fmla="*/ 29838 h 129881"/>
              <a:gd name="connsiteX70" fmla="*/ 95049 w 111893"/>
              <a:gd name="connsiteY70" fmla="*/ 30259 h 129881"/>
              <a:gd name="connsiteX71" fmla="*/ 94207 w 111893"/>
              <a:gd name="connsiteY71" fmla="*/ 32064 h 129881"/>
              <a:gd name="connsiteX72" fmla="*/ 94809 w 111893"/>
              <a:gd name="connsiteY72" fmla="*/ 33869 h 129881"/>
              <a:gd name="connsiteX73" fmla="*/ 96012 w 111893"/>
              <a:gd name="connsiteY73" fmla="*/ 34230 h 129881"/>
              <a:gd name="connsiteX74" fmla="*/ 96012 w 111893"/>
              <a:gd name="connsiteY74" fmla="*/ 35433 h 129881"/>
              <a:gd name="connsiteX75" fmla="*/ 97095 w 111893"/>
              <a:gd name="connsiteY75" fmla="*/ 35614 h 129881"/>
              <a:gd name="connsiteX76" fmla="*/ 97576 w 111893"/>
              <a:gd name="connsiteY76" fmla="*/ 36877 h 129881"/>
              <a:gd name="connsiteX77" fmla="*/ 99381 w 111893"/>
              <a:gd name="connsiteY77" fmla="*/ 35072 h 129881"/>
              <a:gd name="connsiteX78" fmla="*/ 99982 w 111893"/>
              <a:gd name="connsiteY78" fmla="*/ 35914 h 129881"/>
              <a:gd name="connsiteX79" fmla="*/ 102028 w 111893"/>
              <a:gd name="connsiteY79" fmla="*/ 33809 h 129881"/>
              <a:gd name="connsiteX80" fmla="*/ 103111 w 111893"/>
              <a:gd name="connsiteY80" fmla="*/ 34892 h 129881"/>
              <a:gd name="connsiteX81" fmla="*/ 107683 w 111893"/>
              <a:gd name="connsiteY81" fmla="*/ 39343 h 129881"/>
              <a:gd name="connsiteX82" fmla="*/ 110691 w 111893"/>
              <a:gd name="connsiteY82" fmla="*/ 36335 h 129881"/>
              <a:gd name="connsiteX83" fmla="*/ 111894 w 111893"/>
              <a:gd name="connsiteY83" fmla="*/ 37358 h 129881"/>
              <a:gd name="connsiteX84" fmla="*/ 105517 w 111893"/>
              <a:gd name="connsiteY84" fmla="*/ 43735 h 129881"/>
              <a:gd name="connsiteX85" fmla="*/ 107683 w 111893"/>
              <a:gd name="connsiteY85" fmla="*/ 46021 h 129881"/>
              <a:gd name="connsiteX86" fmla="*/ 102569 w 111893"/>
              <a:gd name="connsiteY86" fmla="*/ 54082 h 129881"/>
              <a:gd name="connsiteX87" fmla="*/ 104855 w 111893"/>
              <a:gd name="connsiteY87" fmla="*/ 53480 h 129881"/>
              <a:gd name="connsiteX88" fmla="*/ 105457 w 111893"/>
              <a:gd name="connsiteY88" fmla="*/ 55045 h 129881"/>
              <a:gd name="connsiteX89" fmla="*/ 95290 w 111893"/>
              <a:gd name="connsiteY89" fmla="*/ 65873 h 129881"/>
              <a:gd name="connsiteX90" fmla="*/ 96494 w 111893"/>
              <a:gd name="connsiteY90" fmla="*/ 67618 h 129881"/>
              <a:gd name="connsiteX91" fmla="*/ 95049 w 111893"/>
              <a:gd name="connsiteY91" fmla="*/ 68339 h 129881"/>
              <a:gd name="connsiteX92" fmla="*/ 96433 w 111893"/>
              <a:gd name="connsiteY92" fmla="*/ 69783 h 129881"/>
              <a:gd name="connsiteX93" fmla="*/ 95531 w 111893"/>
              <a:gd name="connsiteY93" fmla="*/ 70204 h 129881"/>
              <a:gd name="connsiteX94" fmla="*/ 94327 w 111893"/>
              <a:gd name="connsiteY94" fmla="*/ 69001 h 129881"/>
              <a:gd name="connsiteX95" fmla="*/ 93486 w 111893"/>
              <a:gd name="connsiteY95" fmla="*/ 69723 h 129881"/>
              <a:gd name="connsiteX96" fmla="*/ 93967 w 111893"/>
              <a:gd name="connsiteY96" fmla="*/ 71347 h 129881"/>
              <a:gd name="connsiteX97" fmla="*/ 93064 w 111893"/>
              <a:gd name="connsiteY97" fmla="*/ 72250 h 129881"/>
              <a:gd name="connsiteX98" fmla="*/ 93906 w 111893"/>
              <a:gd name="connsiteY98" fmla="*/ 73092 h 129881"/>
              <a:gd name="connsiteX99" fmla="*/ 90778 w 111893"/>
              <a:gd name="connsiteY99" fmla="*/ 76521 h 129881"/>
              <a:gd name="connsiteX100" fmla="*/ 91560 w 111893"/>
              <a:gd name="connsiteY100" fmla="*/ 78025 h 129881"/>
              <a:gd name="connsiteX101" fmla="*/ 88492 w 111893"/>
              <a:gd name="connsiteY101" fmla="*/ 81454 h 129881"/>
              <a:gd name="connsiteX102" fmla="*/ 89515 w 111893"/>
              <a:gd name="connsiteY102" fmla="*/ 82777 h 129881"/>
              <a:gd name="connsiteX103" fmla="*/ 88914 w 111893"/>
              <a:gd name="connsiteY103" fmla="*/ 84943 h 129881"/>
              <a:gd name="connsiteX104" fmla="*/ 90417 w 111893"/>
              <a:gd name="connsiteY104" fmla="*/ 85424 h 129881"/>
              <a:gd name="connsiteX105" fmla="*/ 90177 w 111893"/>
              <a:gd name="connsiteY105" fmla="*/ 87710 h 129881"/>
              <a:gd name="connsiteX106" fmla="*/ 90778 w 111893"/>
              <a:gd name="connsiteY106" fmla="*/ 88312 h 129881"/>
              <a:gd name="connsiteX107" fmla="*/ 90417 w 111893"/>
              <a:gd name="connsiteY107" fmla="*/ 88312 h 129881"/>
              <a:gd name="connsiteX108" fmla="*/ 89274 w 111893"/>
              <a:gd name="connsiteY108" fmla="*/ 88913 h 129881"/>
              <a:gd name="connsiteX109" fmla="*/ 86988 w 111893"/>
              <a:gd name="connsiteY109" fmla="*/ 90117 h 129881"/>
              <a:gd name="connsiteX110" fmla="*/ 84582 w 111893"/>
              <a:gd name="connsiteY110" fmla="*/ 91741 h 129881"/>
              <a:gd name="connsiteX111" fmla="*/ 83739 w 111893"/>
              <a:gd name="connsiteY111" fmla="*/ 92342 h 129881"/>
              <a:gd name="connsiteX112" fmla="*/ 82657 w 111893"/>
              <a:gd name="connsiteY112" fmla="*/ 93305 h 129881"/>
              <a:gd name="connsiteX113" fmla="*/ 81514 w 111893"/>
              <a:gd name="connsiteY113" fmla="*/ 94268 h 129881"/>
              <a:gd name="connsiteX114" fmla="*/ 79950 w 111893"/>
              <a:gd name="connsiteY114" fmla="*/ 95892 h 129881"/>
              <a:gd name="connsiteX115" fmla="*/ 79830 w 111893"/>
              <a:gd name="connsiteY115" fmla="*/ 95892 h 129881"/>
              <a:gd name="connsiteX116" fmla="*/ 77784 w 111893"/>
              <a:gd name="connsiteY116" fmla="*/ 98479 h 129881"/>
              <a:gd name="connsiteX117" fmla="*/ 77182 w 111893"/>
              <a:gd name="connsiteY117" fmla="*/ 99441 h 129881"/>
              <a:gd name="connsiteX118" fmla="*/ 76340 w 111893"/>
              <a:gd name="connsiteY118" fmla="*/ 100644 h 129881"/>
              <a:gd name="connsiteX119" fmla="*/ 75318 w 111893"/>
              <a:gd name="connsiteY119" fmla="*/ 102449 h 129881"/>
              <a:gd name="connsiteX120" fmla="*/ 75137 w 111893"/>
              <a:gd name="connsiteY120" fmla="*/ 102629 h 129881"/>
              <a:gd name="connsiteX121" fmla="*/ 73814 w 111893"/>
              <a:gd name="connsiteY121" fmla="*/ 105577 h 129881"/>
              <a:gd name="connsiteX122" fmla="*/ 73272 w 111893"/>
              <a:gd name="connsiteY122" fmla="*/ 107081 h 129881"/>
              <a:gd name="connsiteX123" fmla="*/ 73032 w 111893"/>
              <a:gd name="connsiteY123" fmla="*/ 107803 h 129881"/>
              <a:gd name="connsiteX124" fmla="*/ 72670 w 111893"/>
              <a:gd name="connsiteY124" fmla="*/ 108886 h 129881"/>
              <a:gd name="connsiteX125" fmla="*/ 71768 w 111893"/>
              <a:gd name="connsiteY125" fmla="*/ 112977 h 129881"/>
              <a:gd name="connsiteX126" fmla="*/ 71768 w 111893"/>
              <a:gd name="connsiteY126" fmla="*/ 114120 h 129881"/>
              <a:gd name="connsiteX127" fmla="*/ 71588 w 111893"/>
              <a:gd name="connsiteY127" fmla="*/ 116225 h 129881"/>
              <a:gd name="connsiteX128" fmla="*/ 62083 w 111893"/>
              <a:gd name="connsiteY128" fmla="*/ 118872 h 129881"/>
              <a:gd name="connsiteX129" fmla="*/ 38140 w 111893"/>
              <a:gd name="connsiteY129" fmla="*/ 125309 h 129881"/>
              <a:gd name="connsiteX130" fmla="*/ 35673 w 111893"/>
              <a:gd name="connsiteY130" fmla="*/ 125911 h 129881"/>
              <a:gd name="connsiteX131" fmla="*/ 30861 w 111893"/>
              <a:gd name="connsiteY131" fmla="*/ 127294 h 129881"/>
              <a:gd name="connsiteX132" fmla="*/ 24845 w 111893"/>
              <a:gd name="connsiteY132" fmla="*/ 128858 h 129881"/>
              <a:gd name="connsiteX133" fmla="*/ 22680 w 111893"/>
              <a:gd name="connsiteY133" fmla="*/ 129460 h 129881"/>
              <a:gd name="connsiteX134" fmla="*/ 21115 w 111893"/>
              <a:gd name="connsiteY134" fmla="*/ 129881 h 129881"/>
              <a:gd name="connsiteX135" fmla="*/ 20814 w 111893"/>
              <a:gd name="connsiteY135" fmla="*/ 129159 h 129881"/>
              <a:gd name="connsiteX136" fmla="*/ 21898 w 111893"/>
              <a:gd name="connsiteY136" fmla="*/ 128558 h 129881"/>
              <a:gd name="connsiteX137" fmla="*/ 23341 w 111893"/>
              <a:gd name="connsiteY137" fmla="*/ 128437 h 129881"/>
              <a:gd name="connsiteX138" fmla="*/ 22499 w 111893"/>
              <a:gd name="connsiteY138" fmla="*/ 126572 h 129881"/>
              <a:gd name="connsiteX139" fmla="*/ 24244 w 111893"/>
              <a:gd name="connsiteY139" fmla="*/ 126392 h 129881"/>
              <a:gd name="connsiteX140" fmla="*/ 24184 w 111893"/>
              <a:gd name="connsiteY140" fmla="*/ 127655 h 129881"/>
              <a:gd name="connsiteX141" fmla="*/ 25567 w 111893"/>
              <a:gd name="connsiteY141" fmla="*/ 128196 h 129881"/>
              <a:gd name="connsiteX142" fmla="*/ 26530 w 111893"/>
              <a:gd name="connsiteY142" fmla="*/ 126091 h 129881"/>
              <a:gd name="connsiteX143" fmla="*/ 24845 w 111893"/>
              <a:gd name="connsiteY143" fmla="*/ 125309 h 129881"/>
              <a:gd name="connsiteX144" fmla="*/ 24905 w 111893"/>
              <a:gd name="connsiteY144" fmla="*/ 124106 h 129881"/>
              <a:gd name="connsiteX145" fmla="*/ 26108 w 111893"/>
              <a:gd name="connsiteY145" fmla="*/ 124166 h 129881"/>
              <a:gd name="connsiteX146" fmla="*/ 26951 w 111893"/>
              <a:gd name="connsiteY146" fmla="*/ 122963 h 129881"/>
              <a:gd name="connsiteX147" fmla="*/ 26349 w 111893"/>
              <a:gd name="connsiteY147" fmla="*/ 121579 h 129881"/>
              <a:gd name="connsiteX148" fmla="*/ 26589 w 111893"/>
              <a:gd name="connsiteY148" fmla="*/ 120496 h 129881"/>
              <a:gd name="connsiteX149" fmla="*/ 28875 w 111893"/>
              <a:gd name="connsiteY149" fmla="*/ 120196 h 129881"/>
              <a:gd name="connsiteX150" fmla="*/ 28575 w 111893"/>
              <a:gd name="connsiteY150" fmla="*/ 118210 h 129881"/>
              <a:gd name="connsiteX151" fmla="*/ 28936 w 111893"/>
              <a:gd name="connsiteY151" fmla="*/ 116225 h 129881"/>
              <a:gd name="connsiteX152" fmla="*/ 30019 w 111893"/>
              <a:gd name="connsiteY152" fmla="*/ 115142 h 129881"/>
              <a:gd name="connsiteX153" fmla="*/ 30620 w 111893"/>
              <a:gd name="connsiteY153" fmla="*/ 112495 h 129881"/>
              <a:gd name="connsiteX154" fmla="*/ 29116 w 111893"/>
              <a:gd name="connsiteY154" fmla="*/ 111773 h 129881"/>
              <a:gd name="connsiteX155" fmla="*/ 30741 w 111893"/>
              <a:gd name="connsiteY155" fmla="*/ 111473 h 129881"/>
              <a:gd name="connsiteX156" fmla="*/ 30741 w 111893"/>
              <a:gd name="connsiteY156" fmla="*/ 109487 h 129881"/>
              <a:gd name="connsiteX157" fmla="*/ 31342 w 111893"/>
              <a:gd name="connsiteY157" fmla="*/ 109066 h 129881"/>
              <a:gd name="connsiteX158" fmla="*/ 29538 w 111893"/>
              <a:gd name="connsiteY158" fmla="*/ 106720 h 129881"/>
              <a:gd name="connsiteX159" fmla="*/ 30741 w 111893"/>
              <a:gd name="connsiteY159" fmla="*/ 107021 h 129881"/>
              <a:gd name="connsiteX160" fmla="*/ 32305 w 111893"/>
              <a:gd name="connsiteY160" fmla="*/ 105337 h 129881"/>
              <a:gd name="connsiteX161" fmla="*/ 31042 w 111893"/>
              <a:gd name="connsiteY161" fmla="*/ 102810 h 129881"/>
              <a:gd name="connsiteX162" fmla="*/ 30801 w 111893"/>
              <a:gd name="connsiteY162" fmla="*/ 101125 h 129881"/>
              <a:gd name="connsiteX163" fmla="*/ 32605 w 111893"/>
              <a:gd name="connsiteY163" fmla="*/ 100704 h 129881"/>
              <a:gd name="connsiteX164" fmla="*/ 32004 w 111893"/>
              <a:gd name="connsiteY164" fmla="*/ 97275 h 129881"/>
              <a:gd name="connsiteX165" fmla="*/ 32605 w 111893"/>
              <a:gd name="connsiteY165" fmla="*/ 96493 h 129881"/>
              <a:gd name="connsiteX166" fmla="*/ 33989 w 111893"/>
              <a:gd name="connsiteY166" fmla="*/ 97336 h 129881"/>
              <a:gd name="connsiteX167" fmla="*/ 34350 w 111893"/>
              <a:gd name="connsiteY167" fmla="*/ 96493 h 129881"/>
              <a:gd name="connsiteX168" fmla="*/ 33267 w 111893"/>
              <a:gd name="connsiteY168" fmla="*/ 94869 h 129881"/>
              <a:gd name="connsiteX169" fmla="*/ 33447 w 111893"/>
              <a:gd name="connsiteY169" fmla="*/ 92884 h 129881"/>
              <a:gd name="connsiteX170" fmla="*/ 32064 w 111893"/>
              <a:gd name="connsiteY170" fmla="*/ 91801 h 129881"/>
              <a:gd name="connsiteX171" fmla="*/ 31161 w 111893"/>
              <a:gd name="connsiteY171" fmla="*/ 89876 h 129881"/>
              <a:gd name="connsiteX172" fmla="*/ 31161 w 111893"/>
              <a:gd name="connsiteY172" fmla="*/ 88673 h 129881"/>
              <a:gd name="connsiteX173" fmla="*/ 30260 w 111893"/>
              <a:gd name="connsiteY173" fmla="*/ 86507 h 129881"/>
              <a:gd name="connsiteX174" fmla="*/ 30981 w 111893"/>
              <a:gd name="connsiteY174" fmla="*/ 86748 h 129881"/>
              <a:gd name="connsiteX175" fmla="*/ 32004 w 111893"/>
              <a:gd name="connsiteY175" fmla="*/ 84642 h 129881"/>
              <a:gd name="connsiteX176" fmla="*/ 30741 w 111893"/>
              <a:gd name="connsiteY176" fmla="*/ 83800 h 129881"/>
              <a:gd name="connsiteX177" fmla="*/ 29538 w 111893"/>
              <a:gd name="connsiteY177" fmla="*/ 81995 h 129881"/>
              <a:gd name="connsiteX178" fmla="*/ 29778 w 111893"/>
              <a:gd name="connsiteY178" fmla="*/ 78987 h 129881"/>
              <a:gd name="connsiteX179" fmla="*/ 33387 w 111893"/>
              <a:gd name="connsiteY179" fmla="*/ 64128 h 129881"/>
              <a:gd name="connsiteX180" fmla="*/ 33147 w 111893"/>
              <a:gd name="connsiteY180" fmla="*/ 62263 h 129881"/>
              <a:gd name="connsiteX181" fmla="*/ 31342 w 111893"/>
              <a:gd name="connsiteY181" fmla="*/ 56609 h 129881"/>
              <a:gd name="connsiteX182" fmla="*/ 28936 w 111893"/>
              <a:gd name="connsiteY182" fmla="*/ 51134 h 129881"/>
              <a:gd name="connsiteX183" fmla="*/ 32605 w 111893"/>
              <a:gd name="connsiteY183" fmla="*/ 47946 h 129881"/>
              <a:gd name="connsiteX184" fmla="*/ 37237 w 111893"/>
              <a:gd name="connsiteY184" fmla="*/ 43434 h 129881"/>
              <a:gd name="connsiteX185" fmla="*/ 23522 w 111893"/>
              <a:gd name="connsiteY185" fmla="*/ 36757 h 129881"/>
              <a:gd name="connsiteX186" fmla="*/ 60 w 111893"/>
              <a:gd name="connsiteY186" fmla="*/ 25507 h 129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111893" h="129881">
                <a:moveTo>
                  <a:pt x="0" y="25567"/>
                </a:moveTo>
                <a:lnTo>
                  <a:pt x="1804" y="23462"/>
                </a:lnTo>
                <a:lnTo>
                  <a:pt x="2286" y="21537"/>
                </a:lnTo>
                <a:lnTo>
                  <a:pt x="4933" y="18047"/>
                </a:lnTo>
                <a:lnTo>
                  <a:pt x="4933" y="15461"/>
                </a:lnTo>
                <a:lnTo>
                  <a:pt x="5654" y="14438"/>
                </a:lnTo>
                <a:lnTo>
                  <a:pt x="6016" y="14137"/>
                </a:lnTo>
                <a:lnTo>
                  <a:pt x="6617" y="11009"/>
                </a:lnTo>
                <a:lnTo>
                  <a:pt x="9024" y="8723"/>
                </a:lnTo>
                <a:lnTo>
                  <a:pt x="8422" y="7941"/>
                </a:lnTo>
                <a:lnTo>
                  <a:pt x="9444" y="7460"/>
                </a:lnTo>
                <a:lnTo>
                  <a:pt x="9505" y="5053"/>
                </a:lnTo>
                <a:lnTo>
                  <a:pt x="11430" y="4211"/>
                </a:lnTo>
                <a:lnTo>
                  <a:pt x="12874" y="5053"/>
                </a:lnTo>
                <a:lnTo>
                  <a:pt x="13475" y="6256"/>
                </a:lnTo>
                <a:lnTo>
                  <a:pt x="14438" y="6557"/>
                </a:lnTo>
                <a:lnTo>
                  <a:pt x="16724" y="3970"/>
                </a:lnTo>
                <a:lnTo>
                  <a:pt x="14799" y="3670"/>
                </a:lnTo>
                <a:lnTo>
                  <a:pt x="16122" y="2767"/>
                </a:lnTo>
                <a:lnTo>
                  <a:pt x="16543" y="3369"/>
                </a:lnTo>
                <a:lnTo>
                  <a:pt x="22439" y="2046"/>
                </a:lnTo>
                <a:lnTo>
                  <a:pt x="27492" y="1745"/>
                </a:lnTo>
                <a:lnTo>
                  <a:pt x="28816" y="903"/>
                </a:lnTo>
                <a:lnTo>
                  <a:pt x="30320" y="1504"/>
                </a:lnTo>
                <a:lnTo>
                  <a:pt x="32124" y="301"/>
                </a:lnTo>
                <a:lnTo>
                  <a:pt x="33628" y="0"/>
                </a:lnTo>
                <a:lnTo>
                  <a:pt x="35132" y="1985"/>
                </a:lnTo>
                <a:lnTo>
                  <a:pt x="37177" y="3610"/>
                </a:lnTo>
                <a:lnTo>
                  <a:pt x="37899" y="5896"/>
                </a:lnTo>
                <a:lnTo>
                  <a:pt x="39463" y="7339"/>
                </a:lnTo>
                <a:lnTo>
                  <a:pt x="37959" y="7821"/>
                </a:lnTo>
                <a:lnTo>
                  <a:pt x="37659" y="9866"/>
                </a:lnTo>
                <a:lnTo>
                  <a:pt x="35252" y="10407"/>
                </a:lnTo>
                <a:lnTo>
                  <a:pt x="35854" y="11370"/>
                </a:lnTo>
                <a:lnTo>
                  <a:pt x="35493" y="13054"/>
                </a:lnTo>
                <a:lnTo>
                  <a:pt x="36636" y="12814"/>
                </a:lnTo>
                <a:lnTo>
                  <a:pt x="37418" y="10889"/>
                </a:lnTo>
                <a:lnTo>
                  <a:pt x="37298" y="13475"/>
                </a:lnTo>
                <a:lnTo>
                  <a:pt x="41268" y="14077"/>
                </a:lnTo>
                <a:lnTo>
                  <a:pt x="41449" y="15641"/>
                </a:lnTo>
                <a:lnTo>
                  <a:pt x="42953" y="15641"/>
                </a:lnTo>
                <a:lnTo>
                  <a:pt x="45359" y="17265"/>
                </a:lnTo>
                <a:lnTo>
                  <a:pt x="50051" y="15461"/>
                </a:lnTo>
                <a:lnTo>
                  <a:pt x="52277" y="17085"/>
                </a:lnTo>
                <a:lnTo>
                  <a:pt x="55946" y="17265"/>
                </a:lnTo>
                <a:lnTo>
                  <a:pt x="58413" y="18108"/>
                </a:lnTo>
                <a:lnTo>
                  <a:pt x="59977" y="16002"/>
                </a:lnTo>
                <a:lnTo>
                  <a:pt x="62804" y="15822"/>
                </a:lnTo>
                <a:lnTo>
                  <a:pt x="67858" y="16844"/>
                </a:lnTo>
                <a:lnTo>
                  <a:pt x="69182" y="17867"/>
                </a:lnTo>
                <a:lnTo>
                  <a:pt x="70264" y="16664"/>
                </a:lnTo>
                <a:lnTo>
                  <a:pt x="69302" y="15762"/>
                </a:lnTo>
                <a:lnTo>
                  <a:pt x="70625" y="14679"/>
                </a:lnTo>
                <a:lnTo>
                  <a:pt x="73032" y="18469"/>
                </a:lnTo>
                <a:lnTo>
                  <a:pt x="75859" y="21476"/>
                </a:lnTo>
                <a:lnTo>
                  <a:pt x="77243" y="20694"/>
                </a:lnTo>
                <a:lnTo>
                  <a:pt x="76581" y="19130"/>
                </a:lnTo>
                <a:lnTo>
                  <a:pt x="77483" y="18529"/>
                </a:lnTo>
                <a:lnTo>
                  <a:pt x="81394" y="23762"/>
                </a:lnTo>
                <a:lnTo>
                  <a:pt x="83379" y="24845"/>
                </a:lnTo>
                <a:lnTo>
                  <a:pt x="84702" y="28214"/>
                </a:lnTo>
                <a:lnTo>
                  <a:pt x="85845" y="28154"/>
                </a:lnTo>
                <a:lnTo>
                  <a:pt x="86146" y="25988"/>
                </a:lnTo>
                <a:lnTo>
                  <a:pt x="87470" y="25507"/>
                </a:lnTo>
                <a:lnTo>
                  <a:pt x="88071" y="26048"/>
                </a:lnTo>
                <a:lnTo>
                  <a:pt x="87349" y="28094"/>
                </a:lnTo>
                <a:lnTo>
                  <a:pt x="87529" y="29598"/>
                </a:lnTo>
                <a:lnTo>
                  <a:pt x="88432" y="30500"/>
                </a:lnTo>
                <a:lnTo>
                  <a:pt x="90537" y="31222"/>
                </a:lnTo>
                <a:lnTo>
                  <a:pt x="93245" y="29838"/>
                </a:lnTo>
                <a:lnTo>
                  <a:pt x="95049" y="30259"/>
                </a:lnTo>
                <a:lnTo>
                  <a:pt x="94207" y="32064"/>
                </a:lnTo>
                <a:lnTo>
                  <a:pt x="94809" y="33869"/>
                </a:lnTo>
                <a:lnTo>
                  <a:pt x="96012" y="34230"/>
                </a:lnTo>
                <a:lnTo>
                  <a:pt x="96012" y="35433"/>
                </a:lnTo>
                <a:lnTo>
                  <a:pt x="97095" y="35614"/>
                </a:lnTo>
                <a:lnTo>
                  <a:pt x="97576" y="36877"/>
                </a:lnTo>
                <a:lnTo>
                  <a:pt x="99381" y="35072"/>
                </a:lnTo>
                <a:lnTo>
                  <a:pt x="99982" y="35914"/>
                </a:lnTo>
                <a:lnTo>
                  <a:pt x="102028" y="33809"/>
                </a:lnTo>
                <a:lnTo>
                  <a:pt x="103111" y="34892"/>
                </a:lnTo>
                <a:lnTo>
                  <a:pt x="107683" y="39343"/>
                </a:lnTo>
                <a:lnTo>
                  <a:pt x="110691" y="36335"/>
                </a:lnTo>
                <a:lnTo>
                  <a:pt x="111894" y="37358"/>
                </a:lnTo>
                <a:lnTo>
                  <a:pt x="105517" y="43735"/>
                </a:lnTo>
                <a:lnTo>
                  <a:pt x="107683" y="46021"/>
                </a:lnTo>
                <a:lnTo>
                  <a:pt x="102569" y="54082"/>
                </a:lnTo>
                <a:lnTo>
                  <a:pt x="104855" y="53480"/>
                </a:lnTo>
                <a:lnTo>
                  <a:pt x="105457" y="55045"/>
                </a:lnTo>
                <a:lnTo>
                  <a:pt x="95290" y="65873"/>
                </a:lnTo>
                <a:lnTo>
                  <a:pt x="96494" y="67618"/>
                </a:lnTo>
                <a:lnTo>
                  <a:pt x="95049" y="68339"/>
                </a:lnTo>
                <a:lnTo>
                  <a:pt x="96433" y="69783"/>
                </a:lnTo>
                <a:lnTo>
                  <a:pt x="95531" y="70204"/>
                </a:lnTo>
                <a:lnTo>
                  <a:pt x="94327" y="69001"/>
                </a:lnTo>
                <a:lnTo>
                  <a:pt x="93486" y="69723"/>
                </a:lnTo>
                <a:lnTo>
                  <a:pt x="93967" y="71347"/>
                </a:lnTo>
                <a:lnTo>
                  <a:pt x="93064" y="72250"/>
                </a:lnTo>
                <a:lnTo>
                  <a:pt x="93906" y="73092"/>
                </a:lnTo>
                <a:lnTo>
                  <a:pt x="90778" y="76521"/>
                </a:lnTo>
                <a:lnTo>
                  <a:pt x="91560" y="78025"/>
                </a:lnTo>
                <a:lnTo>
                  <a:pt x="88492" y="81454"/>
                </a:lnTo>
                <a:lnTo>
                  <a:pt x="89515" y="82777"/>
                </a:lnTo>
                <a:lnTo>
                  <a:pt x="88914" y="84943"/>
                </a:lnTo>
                <a:lnTo>
                  <a:pt x="90417" y="85424"/>
                </a:lnTo>
                <a:lnTo>
                  <a:pt x="90177" y="87710"/>
                </a:lnTo>
                <a:lnTo>
                  <a:pt x="90778" y="88312"/>
                </a:lnTo>
                <a:lnTo>
                  <a:pt x="90417" y="88312"/>
                </a:lnTo>
                <a:lnTo>
                  <a:pt x="89274" y="88913"/>
                </a:lnTo>
                <a:lnTo>
                  <a:pt x="86988" y="90117"/>
                </a:lnTo>
                <a:lnTo>
                  <a:pt x="84582" y="91741"/>
                </a:lnTo>
                <a:lnTo>
                  <a:pt x="83739" y="92342"/>
                </a:lnTo>
                <a:lnTo>
                  <a:pt x="82657" y="93305"/>
                </a:lnTo>
                <a:lnTo>
                  <a:pt x="81514" y="94268"/>
                </a:lnTo>
                <a:lnTo>
                  <a:pt x="79950" y="95892"/>
                </a:lnTo>
                <a:lnTo>
                  <a:pt x="79830" y="95892"/>
                </a:lnTo>
                <a:lnTo>
                  <a:pt x="77784" y="98479"/>
                </a:lnTo>
                <a:lnTo>
                  <a:pt x="77182" y="99441"/>
                </a:lnTo>
                <a:lnTo>
                  <a:pt x="76340" y="100644"/>
                </a:lnTo>
                <a:lnTo>
                  <a:pt x="75318" y="102449"/>
                </a:lnTo>
                <a:lnTo>
                  <a:pt x="75137" y="102629"/>
                </a:lnTo>
                <a:lnTo>
                  <a:pt x="73814" y="105577"/>
                </a:lnTo>
                <a:lnTo>
                  <a:pt x="73272" y="107081"/>
                </a:lnTo>
                <a:lnTo>
                  <a:pt x="73032" y="107803"/>
                </a:lnTo>
                <a:lnTo>
                  <a:pt x="72670" y="108886"/>
                </a:lnTo>
                <a:lnTo>
                  <a:pt x="71768" y="112977"/>
                </a:lnTo>
                <a:lnTo>
                  <a:pt x="71768" y="114120"/>
                </a:lnTo>
                <a:lnTo>
                  <a:pt x="71588" y="116225"/>
                </a:lnTo>
                <a:lnTo>
                  <a:pt x="62083" y="118872"/>
                </a:lnTo>
                <a:lnTo>
                  <a:pt x="38140" y="125309"/>
                </a:lnTo>
                <a:lnTo>
                  <a:pt x="35673" y="125911"/>
                </a:lnTo>
                <a:lnTo>
                  <a:pt x="30861" y="127294"/>
                </a:lnTo>
                <a:lnTo>
                  <a:pt x="24845" y="128858"/>
                </a:lnTo>
                <a:lnTo>
                  <a:pt x="22680" y="129460"/>
                </a:lnTo>
                <a:lnTo>
                  <a:pt x="21115" y="129881"/>
                </a:lnTo>
                <a:lnTo>
                  <a:pt x="20814" y="129159"/>
                </a:lnTo>
                <a:lnTo>
                  <a:pt x="21898" y="128558"/>
                </a:lnTo>
                <a:lnTo>
                  <a:pt x="23341" y="128437"/>
                </a:lnTo>
                <a:lnTo>
                  <a:pt x="22499" y="126572"/>
                </a:lnTo>
                <a:lnTo>
                  <a:pt x="24244" y="126392"/>
                </a:lnTo>
                <a:lnTo>
                  <a:pt x="24184" y="127655"/>
                </a:lnTo>
                <a:lnTo>
                  <a:pt x="25567" y="128196"/>
                </a:lnTo>
                <a:lnTo>
                  <a:pt x="26530" y="126091"/>
                </a:lnTo>
                <a:lnTo>
                  <a:pt x="24845" y="125309"/>
                </a:lnTo>
                <a:lnTo>
                  <a:pt x="24905" y="124106"/>
                </a:lnTo>
                <a:lnTo>
                  <a:pt x="26108" y="124166"/>
                </a:lnTo>
                <a:lnTo>
                  <a:pt x="26951" y="122963"/>
                </a:lnTo>
                <a:lnTo>
                  <a:pt x="26349" y="121579"/>
                </a:lnTo>
                <a:lnTo>
                  <a:pt x="26589" y="120496"/>
                </a:lnTo>
                <a:lnTo>
                  <a:pt x="28875" y="120196"/>
                </a:lnTo>
                <a:lnTo>
                  <a:pt x="28575" y="118210"/>
                </a:lnTo>
                <a:lnTo>
                  <a:pt x="28936" y="116225"/>
                </a:lnTo>
                <a:lnTo>
                  <a:pt x="30019" y="115142"/>
                </a:lnTo>
                <a:lnTo>
                  <a:pt x="30620" y="112495"/>
                </a:lnTo>
                <a:lnTo>
                  <a:pt x="29116" y="111773"/>
                </a:lnTo>
                <a:lnTo>
                  <a:pt x="30741" y="111473"/>
                </a:lnTo>
                <a:lnTo>
                  <a:pt x="30741" y="109487"/>
                </a:lnTo>
                <a:lnTo>
                  <a:pt x="31342" y="109066"/>
                </a:lnTo>
                <a:lnTo>
                  <a:pt x="29538" y="106720"/>
                </a:lnTo>
                <a:lnTo>
                  <a:pt x="30741" y="107021"/>
                </a:lnTo>
                <a:lnTo>
                  <a:pt x="32305" y="105337"/>
                </a:lnTo>
                <a:lnTo>
                  <a:pt x="31042" y="102810"/>
                </a:lnTo>
                <a:lnTo>
                  <a:pt x="30801" y="101125"/>
                </a:lnTo>
                <a:lnTo>
                  <a:pt x="32605" y="100704"/>
                </a:lnTo>
                <a:lnTo>
                  <a:pt x="32004" y="97275"/>
                </a:lnTo>
                <a:lnTo>
                  <a:pt x="32605" y="96493"/>
                </a:lnTo>
                <a:lnTo>
                  <a:pt x="33989" y="97336"/>
                </a:lnTo>
                <a:lnTo>
                  <a:pt x="34350" y="96493"/>
                </a:lnTo>
                <a:lnTo>
                  <a:pt x="33267" y="94869"/>
                </a:lnTo>
                <a:lnTo>
                  <a:pt x="33447" y="92884"/>
                </a:lnTo>
                <a:lnTo>
                  <a:pt x="32064" y="91801"/>
                </a:lnTo>
                <a:lnTo>
                  <a:pt x="31161" y="89876"/>
                </a:lnTo>
                <a:lnTo>
                  <a:pt x="31161" y="88673"/>
                </a:lnTo>
                <a:lnTo>
                  <a:pt x="30260" y="86507"/>
                </a:lnTo>
                <a:lnTo>
                  <a:pt x="30981" y="86748"/>
                </a:lnTo>
                <a:lnTo>
                  <a:pt x="32004" y="84642"/>
                </a:lnTo>
                <a:lnTo>
                  <a:pt x="30741" y="83800"/>
                </a:lnTo>
                <a:lnTo>
                  <a:pt x="29538" y="81995"/>
                </a:lnTo>
                <a:lnTo>
                  <a:pt x="29778" y="78987"/>
                </a:lnTo>
                <a:lnTo>
                  <a:pt x="33387" y="64128"/>
                </a:lnTo>
                <a:lnTo>
                  <a:pt x="33147" y="62263"/>
                </a:lnTo>
                <a:lnTo>
                  <a:pt x="31342" y="56609"/>
                </a:lnTo>
                <a:lnTo>
                  <a:pt x="28936" y="51134"/>
                </a:lnTo>
                <a:lnTo>
                  <a:pt x="32605" y="47946"/>
                </a:lnTo>
                <a:lnTo>
                  <a:pt x="37237" y="43434"/>
                </a:lnTo>
                <a:lnTo>
                  <a:pt x="23522" y="36757"/>
                </a:lnTo>
                <a:lnTo>
                  <a:pt x="60" y="25507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" name="Freeform: Shape 338" title="PA-7">
            <a:extLst>
              <a:ext uri="{FF2B5EF4-FFF2-40B4-BE49-F238E27FC236}">
                <a16:creationId xmlns:a16="http://schemas.microsoft.com/office/drawing/2014/main" id="{E5696680-AC91-6981-0AE9-229B1FD9B43D}"/>
              </a:ext>
            </a:extLst>
          </p:cNvPr>
          <p:cNvSpPr/>
          <p:nvPr/>
        </p:nvSpPr>
        <p:spPr>
          <a:xfrm>
            <a:off x="7097129" y="3178200"/>
            <a:ext cx="105498" cy="96396"/>
          </a:xfrm>
          <a:custGeom>
            <a:avLst/>
            <a:gdLst>
              <a:gd name="connsiteX0" fmla="*/ 47404 w 132046"/>
              <a:gd name="connsiteY0" fmla="*/ 102569 h 124947"/>
              <a:gd name="connsiteX1" fmla="*/ 37719 w 132046"/>
              <a:gd name="connsiteY1" fmla="*/ 98118 h 124947"/>
              <a:gd name="connsiteX2" fmla="*/ 26289 w 132046"/>
              <a:gd name="connsiteY2" fmla="*/ 92402 h 124947"/>
              <a:gd name="connsiteX3" fmla="*/ 30500 w 132046"/>
              <a:gd name="connsiteY3" fmla="*/ 88191 h 124947"/>
              <a:gd name="connsiteX4" fmla="*/ 31883 w 132046"/>
              <a:gd name="connsiteY4" fmla="*/ 87770 h 124947"/>
              <a:gd name="connsiteX5" fmla="*/ 36275 w 132046"/>
              <a:gd name="connsiteY5" fmla="*/ 83800 h 124947"/>
              <a:gd name="connsiteX6" fmla="*/ 37298 w 132046"/>
              <a:gd name="connsiteY6" fmla="*/ 81574 h 124947"/>
              <a:gd name="connsiteX7" fmla="*/ 39283 w 132046"/>
              <a:gd name="connsiteY7" fmla="*/ 79469 h 124947"/>
              <a:gd name="connsiteX8" fmla="*/ 39283 w 132046"/>
              <a:gd name="connsiteY8" fmla="*/ 78566 h 124947"/>
              <a:gd name="connsiteX9" fmla="*/ 40907 w 132046"/>
              <a:gd name="connsiteY9" fmla="*/ 77965 h 124947"/>
              <a:gd name="connsiteX10" fmla="*/ 41749 w 132046"/>
              <a:gd name="connsiteY10" fmla="*/ 76761 h 124947"/>
              <a:gd name="connsiteX11" fmla="*/ 37779 w 132046"/>
              <a:gd name="connsiteY11" fmla="*/ 74957 h 124947"/>
              <a:gd name="connsiteX12" fmla="*/ 20153 w 132046"/>
              <a:gd name="connsiteY12" fmla="*/ 66655 h 124947"/>
              <a:gd name="connsiteX13" fmla="*/ 0 w 132046"/>
              <a:gd name="connsiteY13" fmla="*/ 52819 h 124947"/>
              <a:gd name="connsiteX14" fmla="*/ 17987 w 132046"/>
              <a:gd name="connsiteY14" fmla="*/ 37538 h 124947"/>
              <a:gd name="connsiteX15" fmla="*/ 17506 w 132046"/>
              <a:gd name="connsiteY15" fmla="*/ 36576 h 124947"/>
              <a:gd name="connsiteX16" fmla="*/ 21055 w 132046"/>
              <a:gd name="connsiteY16" fmla="*/ 33568 h 124947"/>
              <a:gd name="connsiteX17" fmla="*/ 23522 w 132046"/>
              <a:gd name="connsiteY17" fmla="*/ 32786 h 124947"/>
              <a:gd name="connsiteX18" fmla="*/ 31764 w 132046"/>
              <a:gd name="connsiteY18" fmla="*/ 25507 h 124947"/>
              <a:gd name="connsiteX19" fmla="*/ 30560 w 132046"/>
              <a:gd name="connsiteY19" fmla="*/ 24244 h 124947"/>
              <a:gd name="connsiteX20" fmla="*/ 29838 w 132046"/>
              <a:gd name="connsiteY20" fmla="*/ 22138 h 124947"/>
              <a:gd name="connsiteX21" fmla="*/ 29237 w 132046"/>
              <a:gd name="connsiteY21" fmla="*/ 21597 h 124947"/>
              <a:gd name="connsiteX22" fmla="*/ 27131 w 132046"/>
              <a:gd name="connsiteY22" fmla="*/ 22198 h 124947"/>
              <a:gd name="connsiteX23" fmla="*/ 26229 w 132046"/>
              <a:gd name="connsiteY23" fmla="*/ 20574 h 124947"/>
              <a:gd name="connsiteX24" fmla="*/ 24544 w 132046"/>
              <a:gd name="connsiteY24" fmla="*/ 19250 h 124947"/>
              <a:gd name="connsiteX25" fmla="*/ 22980 w 132046"/>
              <a:gd name="connsiteY25" fmla="*/ 14679 h 124947"/>
              <a:gd name="connsiteX26" fmla="*/ 23462 w 132046"/>
              <a:gd name="connsiteY26" fmla="*/ 12753 h 124947"/>
              <a:gd name="connsiteX27" fmla="*/ 22860 w 132046"/>
              <a:gd name="connsiteY27" fmla="*/ 11490 h 124947"/>
              <a:gd name="connsiteX28" fmla="*/ 24604 w 132046"/>
              <a:gd name="connsiteY28" fmla="*/ 9866 h 124947"/>
              <a:gd name="connsiteX29" fmla="*/ 24123 w 132046"/>
              <a:gd name="connsiteY29" fmla="*/ 9024 h 124947"/>
              <a:gd name="connsiteX30" fmla="*/ 27131 w 132046"/>
              <a:gd name="connsiteY30" fmla="*/ 8121 h 124947"/>
              <a:gd name="connsiteX31" fmla="*/ 28455 w 132046"/>
              <a:gd name="connsiteY31" fmla="*/ 4632 h 124947"/>
              <a:gd name="connsiteX32" fmla="*/ 29657 w 132046"/>
              <a:gd name="connsiteY32" fmla="*/ 4873 h 124947"/>
              <a:gd name="connsiteX33" fmla="*/ 29237 w 132046"/>
              <a:gd name="connsiteY33" fmla="*/ 3730 h 124947"/>
              <a:gd name="connsiteX34" fmla="*/ 30139 w 132046"/>
              <a:gd name="connsiteY34" fmla="*/ 3369 h 124947"/>
              <a:gd name="connsiteX35" fmla="*/ 31101 w 132046"/>
              <a:gd name="connsiteY35" fmla="*/ 1384 h 124947"/>
              <a:gd name="connsiteX36" fmla="*/ 32245 w 132046"/>
              <a:gd name="connsiteY36" fmla="*/ 1203 h 124947"/>
              <a:gd name="connsiteX37" fmla="*/ 34350 w 132046"/>
              <a:gd name="connsiteY37" fmla="*/ 0 h 124947"/>
              <a:gd name="connsiteX38" fmla="*/ 36455 w 132046"/>
              <a:gd name="connsiteY38" fmla="*/ 1624 h 124947"/>
              <a:gd name="connsiteX39" fmla="*/ 37057 w 132046"/>
              <a:gd name="connsiteY39" fmla="*/ 2647 h 124947"/>
              <a:gd name="connsiteX40" fmla="*/ 37538 w 132046"/>
              <a:gd name="connsiteY40" fmla="*/ 1444 h 124947"/>
              <a:gd name="connsiteX41" fmla="*/ 38381 w 132046"/>
              <a:gd name="connsiteY41" fmla="*/ 3128 h 124947"/>
              <a:gd name="connsiteX42" fmla="*/ 39523 w 132046"/>
              <a:gd name="connsiteY42" fmla="*/ 2587 h 124947"/>
              <a:gd name="connsiteX43" fmla="*/ 41027 w 132046"/>
              <a:gd name="connsiteY43" fmla="*/ 3549 h 124947"/>
              <a:gd name="connsiteX44" fmla="*/ 41328 w 132046"/>
              <a:gd name="connsiteY44" fmla="*/ 2527 h 124947"/>
              <a:gd name="connsiteX45" fmla="*/ 42953 w 132046"/>
              <a:gd name="connsiteY45" fmla="*/ 3489 h 124947"/>
              <a:gd name="connsiteX46" fmla="*/ 43855 w 132046"/>
              <a:gd name="connsiteY46" fmla="*/ 5294 h 124947"/>
              <a:gd name="connsiteX47" fmla="*/ 44938 w 132046"/>
              <a:gd name="connsiteY47" fmla="*/ 4933 h 124947"/>
              <a:gd name="connsiteX48" fmla="*/ 45239 w 132046"/>
              <a:gd name="connsiteY48" fmla="*/ 6617 h 124947"/>
              <a:gd name="connsiteX49" fmla="*/ 45961 w 132046"/>
              <a:gd name="connsiteY49" fmla="*/ 6617 h 124947"/>
              <a:gd name="connsiteX50" fmla="*/ 50171 w 132046"/>
              <a:gd name="connsiteY50" fmla="*/ 8843 h 124947"/>
              <a:gd name="connsiteX51" fmla="*/ 51736 w 132046"/>
              <a:gd name="connsiteY51" fmla="*/ 10528 h 124947"/>
              <a:gd name="connsiteX52" fmla="*/ 51916 w 132046"/>
              <a:gd name="connsiteY52" fmla="*/ 11791 h 124947"/>
              <a:gd name="connsiteX53" fmla="*/ 53119 w 132046"/>
              <a:gd name="connsiteY53" fmla="*/ 11671 h 124947"/>
              <a:gd name="connsiteX54" fmla="*/ 63346 w 132046"/>
              <a:gd name="connsiteY54" fmla="*/ 19371 h 124947"/>
              <a:gd name="connsiteX55" fmla="*/ 68820 w 132046"/>
              <a:gd name="connsiteY55" fmla="*/ 24183 h 124947"/>
              <a:gd name="connsiteX56" fmla="*/ 79048 w 132046"/>
              <a:gd name="connsiteY56" fmla="*/ 34591 h 124947"/>
              <a:gd name="connsiteX57" fmla="*/ 79529 w 132046"/>
              <a:gd name="connsiteY57" fmla="*/ 34410 h 124947"/>
              <a:gd name="connsiteX58" fmla="*/ 81454 w 132046"/>
              <a:gd name="connsiteY58" fmla="*/ 35433 h 124947"/>
              <a:gd name="connsiteX59" fmla="*/ 82838 w 132046"/>
              <a:gd name="connsiteY59" fmla="*/ 34831 h 124947"/>
              <a:gd name="connsiteX60" fmla="*/ 82958 w 132046"/>
              <a:gd name="connsiteY60" fmla="*/ 35613 h 124947"/>
              <a:gd name="connsiteX61" fmla="*/ 84642 w 132046"/>
              <a:gd name="connsiteY61" fmla="*/ 34651 h 124947"/>
              <a:gd name="connsiteX62" fmla="*/ 86086 w 132046"/>
              <a:gd name="connsiteY62" fmla="*/ 34831 h 124947"/>
              <a:gd name="connsiteX63" fmla="*/ 87289 w 132046"/>
              <a:gd name="connsiteY63" fmla="*/ 36155 h 124947"/>
              <a:gd name="connsiteX64" fmla="*/ 88251 w 132046"/>
              <a:gd name="connsiteY64" fmla="*/ 34230 h 124947"/>
              <a:gd name="connsiteX65" fmla="*/ 91019 w 132046"/>
              <a:gd name="connsiteY65" fmla="*/ 33147 h 124947"/>
              <a:gd name="connsiteX66" fmla="*/ 90959 w 132046"/>
              <a:gd name="connsiteY66" fmla="*/ 31342 h 124947"/>
              <a:gd name="connsiteX67" fmla="*/ 94207 w 132046"/>
              <a:gd name="connsiteY67" fmla="*/ 32305 h 124947"/>
              <a:gd name="connsiteX68" fmla="*/ 94809 w 132046"/>
              <a:gd name="connsiteY68" fmla="*/ 31823 h 124947"/>
              <a:gd name="connsiteX69" fmla="*/ 99020 w 132046"/>
              <a:gd name="connsiteY69" fmla="*/ 36095 h 124947"/>
              <a:gd name="connsiteX70" fmla="*/ 101366 w 132046"/>
              <a:gd name="connsiteY70" fmla="*/ 33327 h 124947"/>
              <a:gd name="connsiteX71" fmla="*/ 101787 w 132046"/>
              <a:gd name="connsiteY71" fmla="*/ 31282 h 124947"/>
              <a:gd name="connsiteX72" fmla="*/ 105577 w 132046"/>
              <a:gd name="connsiteY72" fmla="*/ 26830 h 124947"/>
              <a:gd name="connsiteX73" fmla="*/ 103953 w 132046"/>
              <a:gd name="connsiteY73" fmla="*/ 25447 h 124947"/>
              <a:gd name="connsiteX74" fmla="*/ 106119 w 132046"/>
              <a:gd name="connsiteY74" fmla="*/ 22860 h 124947"/>
              <a:gd name="connsiteX75" fmla="*/ 106179 w 132046"/>
              <a:gd name="connsiteY75" fmla="*/ 21115 h 124947"/>
              <a:gd name="connsiteX76" fmla="*/ 108886 w 132046"/>
              <a:gd name="connsiteY76" fmla="*/ 18709 h 124947"/>
              <a:gd name="connsiteX77" fmla="*/ 111111 w 132046"/>
              <a:gd name="connsiteY77" fmla="*/ 17325 h 124947"/>
              <a:gd name="connsiteX78" fmla="*/ 110931 w 132046"/>
              <a:gd name="connsiteY78" fmla="*/ 16363 h 124947"/>
              <a:gd name="connsiteX79" fmla="*/ 113999 w 132046"/>
              <a:gd name="connsiteY79" fmla="*/ 14679 h 124947"/>
              <a:gd name="connsiteX80" fmla="*/ 116767 w 132046"/>
              <a:gd name="connsiteY80" fmla="*/ 12092 h 124947"/>
              <a:gd name="connsiteX81" fmla="*/ 117549 w 132046"/>
              <a:gd name="connsiteY81" fmla="*/ 9986 h 124947"/>
              <a:gd name="connsiteX82" fmla="*/ 117729 w 132046"/>
              <a:gd name="connsiteY82" fmla="*/ 10828 h 124947"/>
              <a:gd name="connsiteX83" fmla="*/ 118691 w 132046"/>
              <a:gd name="connsiteY83" fmla="*/ 12633 h 124947"/>
              <a:gd name="connsiteX84" fmla="*/ 119714 w 132046"/>
              <a:gd name="connsiteY84" fmla="*/ 13415 h 124947"/>
              <a:gd name="connsiteX85" fmla="*/ 121279 w 132046"/>
              <a:gd name="connsiteY85" fmla="*/ 15521 h 124947"/>
              <a:gd name="connsiteX86" fmla="*/ 123203 w 132046"/>
              <a:gd name="connsiteY86" fmla="*/ 17205 h 124947"/>
              <a:gd name="connsiteX87" fmla="*/ 123805 w 132046"/>
              <a:gd name="connsiteY87" fmla="*/ 17506 h 124947"/>
              <a:gd name="connsiteX88" fmla="*/ 125910 w 132046"/>
              <a:gd name="connsiteY88" fmla="*/ 18529 h 124947"/>
              <a:gd name="connsiteX89" fmla="*/ 127234 w 132046"/>
              <a:gd name="connsiteY89" fmla="*/ 21657 h 124947"/>
              <a:gd name="connsiteX90" fmla="*/ 129219 w 132046"/>
              <a:gd name="connsiteY90" fmla="*/ 23101 h 124947"/>
              <a:gd name="connsiteX91" fmla="*/ 129820 w 132046"/>
              <a:gd name="connsiteY91" fmla="*/ 23642 h 124947"/>
              <a:gd name="connsiteX92" fmla="*/ 131445 w 132046"/>
              <a:gd name="connsiteY92" fmla="*/ 24845 h 124947"/>
              <a:gd name="connsiteX93" fmla="*/ 132046 w 132046"/>
              <a:gd name="connsiteY93" fmla="*/ 25808 h 124947"/>
              <a:gd name="connsiteX94" fmla="*/ 132046 w 132046"/>
              <a:gd name="connsiteY94" fmla="*/ 26710 h 124947"/>
              <a:gd name="connsiteX95" fmla="*/ 130964 w 132046"/>
              <a:gd name="connsiteY95" fmla="*/ 28695 h 124947"/>
              <a:gd name="connsiteX96" fmla="*/ 131324 w 132046"/>
              <a:gd name="connsiteY96" fmla="*/ 29898 h 124947"/>
              <a:gd name="connsiteX97" fmla="*/ 129941 w 132046"/>
              <a:gd name="connsiteY97" fmla="*/ 30199 h 124947"/>
              <a:gd name="connsiteX98" fmla="*/ 129580 w 132046"/>
              <a:gd name="connsiteY98" fmla="*/ 30139 h 124947"/>
              <a:gd name="connsiteX99" fmla="*/ 128978 w 132046"/>
              <a:gd name="connsiteY99" fmla="*/ 30319 h 124947"/>
              <a:gd name="connsiteX100" fmla="*/ 128076 w 132046"/>
              <a:gd name="connsiteY100" fmla="*/ 30620 h 124947"/>
              <a:gd name="connsiteX101" fmla="*/ 127595 w 132046"/>
              <a:gd name="connsiteY101" fmla="*/ 30801 h 124947"/>
              <a:gd name="connsiteX102" fmla="*/ 127174 w 132046"/>
              <a:gd name="connsiteY102" fmla="*/ 31162 h 124947"/>
              <a:gd name="connsiteX103" fmla="*/ 127053 w 132046"/>
              <a:gd name="connsiteY103" fmla="*/ 31342 h 124947"/>
              <a:gd name="connsiteX104" fmla="*/ 126933 w 132046"/>
              <a:gd name="connsiteY104" fmla="*/ 31884 h 124947"/>
              <a:gd name="connsiteX105" fmla="*/ 127114 w 132046"/>
              <a:gd name="connsiteY105" fmla="*/ 32485 h 124947"/>
              <a:gd name="connsiteX106" fmla="*/ 127294 w 132046"/>
              <a:gd name="connsiteY106" fmla="*/ 32846 h 124947"/>
              <a:gd name="connsiteX107" fmla="*/ 127655 w 132046"/>
              <a:gd name="connsiteY107" fmla="*/ 33207 h 124947"/>
              <a:gd name="connsiteX108" fmla="*/ 129038 w 132046"/>
              <a:gd name="connsiteY108" fmla="*/ 33929 h 124947"/>
              <a:gd name="connsiteX109" fmla="*/ 129460 w 132046"/>
              <a:gd name="connsiteY109" fmla="*/ 34230 h 124947"/>
              <a:gd name="connsiteX110" fmla="*/ 129700 w 132046"/>
              <a:gd name="connsiteY110" fmla="*/ 35553 h 124947"/>
              <a:gd name="connsiteX111" fmla="*/ 128377 w 132046"/>
              <a:gd name="connsiteY111" fmla="*/ 38802 h 124947"/>
              <a:gd name="connsiteX112" fmla="*/ 128738 w 132046"/>
              <a:gd name="connsiteY112" fmla="*/ 40246 h 124947"/>
              <a:gd name="connsiteX113" fmla="*/ 128136 w 132046"/>
              <a:gd name="connsiteY113" fmla="*/ 42171 h 124947"/>
              <a:gd name="connsiteX114" fmla="*/ 127174 w 132046"/>
              <a:gd name="connsiteY114" fmla="*/ 42772 h 124947"/>
              <a:gd name="connsiteX115" fmla="*/ 126572 w 132046"/>
              <a:gd name="connsiteY115" fmla="*/ 43254 h 124947"/>
              <a:gd name="connsiteX116" fmla="*/ 126332 w 132046"/>
              <a:gd name="connsiteY116" fmla="*/ 43494 h 124947"/>
              <a:gd name="connsiteX117" fmla="*/ 126091 w 132046"/>
              <a:gd name="connsiteY117" fmla="*/ 44096 h 124947"/>
              <a:gd name="connsiteX118" fmla="*/ 125910 w 132046"/>
              <a:gd name="connsiteY118" fmla="*/ 44757 h 124947"/>
              <a:gd name="connsiteX119" fmla="*/ 125489 w 132046"/>
              <a:gd name="connsiteY119" fmla="*/ 46261 h 124947"/>
              <a:gd name="connsiteX120" fmla="*/ 124828 w 132046"/>
              <a:gd name="connsiteY120" fmla="*/ 46562 h 124947"/>
              <a:gd name="connsiteX121" fmla="*/ 121279 w 132046"/>
              <a:gd name="connsiteY121" fmla="*/ 46562 h 124947"/>
              <a:gd name="connsiteX122" fmla="*/ 120135 w 132046"/>
              <a:gd name="connsiteY122" fmla="*/ 46983 h 124947"/>
              <a:gd name="connsiteX123" fmla="*/ 119834 w 132046"/>
              <a:gd name="connsiteY123" fmla="*/ 48126 h 124947"/>
              <a:gd name="connsiteX124" fmla="*/ 119954 w 132046"/>
              <a:gd name="connsiteY124" fmla="*/ 50232 h 124947"/>
              <a:gd name="connsiteX125" fmla="*/ 119473 w 132046"/>
              <a:gd name="connsiteY125" fmla="*/ 50833 h 124947"/>
              <a:gd name="connsiteX126" fmla="*/ 118812 w 132046"/>
              <a:gd name="connsiteY126" fmla="*/ 51495 h 124947"/>
              <a:gd name="connsiteX127" fmla="*/ 118451 w 132046"/>
              <a:gd name="connsiteY127" fmla="*/ 51796 h 124947"/>
              <a:gd name="connsiteX128" fmla="*/ 118090 w 132046"/>
              <a:gd name="connsiteY128" fmla="*/ 52758 h 124947"/>
              <a:gd name="connsiteX129" fmla="*/ 118511 w 132046"/>
              <a:gd name="connsiteY129" fmla="*/ 53841 h 124947"/>
              <a:gd name="connsiteX130" fmla="*/ 119894 w 132046"/>
              <a:gd name="connsiteY130" fmla="*/ 54744 h 124947"/>
              <a:gd name="connsiteX131" fmla="*/ 120797 w 132046"/>
              <a:gd name="connsiteY131" fmla="*/ 55586 h 124947"/>
              <a:gd name="connsiteX132" fmla="*/ 121038 w 132046"/>
              <a:gd name="connsiteY132" fmla="*/ 56308 h 124947"/>
              <a:gd name="connsiteX133" fmla="*/ 121038 w 132046"/>
              <a:gd name="connsiteY133" fmla="*/ 58353 h 124947"/>
              <a:gd name="connsiteX134" fmla="*/ 120316 w 132046"/>
              <a:gd name="connsiteY134" fmla="*/ 59556 h 124947"/>
              <a:gd name="connsiteX135" fmla="*/ 120256 w 132046"/>
              <a:gd name="connsiteY135" fmla="*/ 60459 h 124947"/>
              <a:gd name="connsiteX136" fmla="*/ 120075 w 132046"/>
              <a:gd name="connsiteY136" fmla="*/ 61361 h 124947"/>
              <a:gd name="connsiteX137" fmla="*/ 119954 w 132046"/>
              <a:gd name="connsiteY137" fmla="*/ 63527 h 124947"/>
              <a:gd name="connsiteX138" fmla="*/ 119954 w 132046"/>
              <a:gd name="connsiteY138" fmla="*/ 64128 h 124947"/>
              <a:gd name="connsiteX139" fmla="*/ 120797 w 132046"/>
              <a:gd name="connsiteY139" fmla="*/ 65151 h 124947"/>
              <a:gd name="connsiteX140" fmla="*/ 121519 w 132046"/>
              <a:gd name="connsiteY140" fmla="*/ 65753 h 124947"/>
              <a:gd name="connsiteX141" fmla="*/ 123203 w 132046"/>
              <a:gd name="connsiteY141" fmla="*/ 65452 h 124947"/>
              <a:gd name="connsiteX142" fmla="*/ 124466 w 132046"/>
              <a:gd name="connsiteY142" fmla="*/ 65692 h 124947"/>
              <a:gd name="connsiteX143" fmla="*/ 124587 w 132046"/>
              <a:gd name="connsiteY143" fmla="*/ 66715 h 124947"/>
              <a:gd name="connsiteX144" fmla="*/ 124286 w 132046"/>
              <a:gd name="connsiteY144" fmla="*/ 68099 h 124947"/>
              <a:gd name="connsiteX145" fmla="*/ 123624 w 132046"/>
              <a:gd name="connsiteY145" fmla="*/ 68700 h 124947"/>
              <a:gd name="connsiteX146" fmla="*/ 123203 w 132046"/>
              <a:gd name="connsiteY146" fmla="*/ 69663 h 124947"/>
              <a:gd name="connsiteX147" fmla="*/ 122902 w 132046"/>
              <a:gd name="connsiteY147" fmla="*/ 71167 h 124947"/>
              <a:gd name="connsiteX148" fmla="*/ 122662 w 132046"/>
              <a:gd name="connsiteY148" fmla="*/ 71768 h 124947"/>
              <a:gd name="connsiteX149" fmla="*/ 122782 w 132046"/>
              <a:gd name="connsiteY149" fmla="*/ 72129 h 124947"/>
              <a:gd name="connsiteX150" fmla="*/ 123744 w 132046"/>
              <a:gd name="connsiteY150" fmla="*/ 72671 h 124947"/>
              <a:gd name="connsiteX151" fmla="*/ 123805 w 132046"/>
              <a:gd name="connsiteY151" fmla="*/ 73032 h 124947"/>
              <a:gd name="connsiteX152" fmla="*/ 125128 w 132046"/>
              <a:gd name="connsiteY152" fmla="*/ 74896 h 124947"/>
              <a:gd name="connsiteX153" fmla="*/ 125550 w 132046"/>
              <a:gd name="connsiteY153" fmla="*/ 76039 h 124947"/>
              <a:gd name="connsiteX154" fmla="*/ 124166 w 132046"/>
              <a:gd name="connsiteY154" fmla="*/ 77543 h 124947"/>
              <a:gd name="connsiteX155" fmla="*/ 124767 w 132046"/>
              <a:gd name="connsiteY155" fmla="*/ 78626 h 124947"/>
              <a:gd name="connsiteX156" fmla="*/ 125188 w 132046"/>
              <a:gd name="connsiteY156" fmla="*/ 79108 h 124947"/>
              <a:gd name="connsiteX157" fmla="*/ 118330 w 132046"/>
              <a:gd name="connsiteY157" fmla="*/ 86146 h 124947"/>
              <a:gd name="connsiteX158" fmla="*/ 114240 w 132046"/>
              <a:gd name="connsiteY158" fmla="*/ 91320 h 124947"/>
              <a:gd name="connsiteX159" fmla="*/ 101967 w 132046"/>
              <a:gd name="connsiteY159" fmla="*/ 109307 h 124947"/>
              <a:gd name="connsiteX160" fmla="*/ 95230 w 132046"/>
              <a:gd name="connsiteY160" fmla="*/ 124948 h 124947"/>
              <a:gd name="connsiteX161" fmla="*/ 87470 w 132046"/>
              <a:gd name="connsiteY161" fmla="*/ 121459 h 124947"/>
              <a:gd name="connsiteX162" fmla="*/ 78867 w 132046"/>
              <a:gd name="connsiteY162" fmla="*/ 117488 h 124947"/>
              <a:gd name="connsiteX163" fmla="*/ 52217 w 132046"/>
              <a:gd name="connsiteY163" fmla="*/ 104855 h 124947"/>
              <a:gd name="connsiteX164" fmla="*/ 47404 w 132046"/>
              <a:gd name="connsiteY164" fmla="*/ 102569 h 124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</a:cxnLst>
            <a:rect l="l" t="t" r="r" b="b"/>
            <a:pathLst>
              <a:path w="132046" h="124947">
                <a:moveTo>
                  <a:pt x="47404" y="102569"/>
                </a:moveTo>
                <a:lnTo>
                  <a:pt x="37719" y="98118"/>
                </a:lnTo>
                <a:lnTo>
                  <a:pt x="26289" y="92402"/>
                </a:lnTo>
                <a:lnTo>
                  <a:pt x="30500" y="88191"/>
                </a:lnTo>
                <a:lnTo>
                  <a:pt x="31883" y="87770"/>
                </a:lnTo>
                <a:lnTo>
                  <a:pt x="36275" y="83800"/>
                </a:lnTo>
                <a:lnTo>
                  <a:pt x="37298" y="81574"/>
                </a:lnTo>
                <a:lnTo>
                  <a:pt x="39283" y="79469"/>
                </a:lnTo>
                <a:lnTo>
                  <a:pt x="39283" y="78566"/>
                </a:lnTo>
                <a:lnTo>
                  <a:pt x="40907" y="77965"/>
                </a:lnTo>
                <a:lnTo>
                  <a:pt x="41749" y="76761"/>
                </a:lnTo>
                <a:lnTo>
                  <a:pt x="37779" y="74957"/>
                </a:lnTo>
                <a:lnTo>
                  <a:pt x="20153" y="66655"/>
                </a:lnTo>
                <a:lnTo>
                  <a:pt x="0" y="52819"/>
                </a:lnTo>
                <a:lnTo>
                  <a:pt x="17987" y="37538"/>
                </a:lnTo>
                <a:lnTo>
                  <a:pt x="17506" y="36576"/>
                </a:lnTo>
                <a:lnTo>
                  <a:pt x="21055" y="33568"/>
                </a:lnTo>
                <a:lnTo>
                  <a:pt x="23522" y="32786"/>
                </a:lnTo>
                <a:lnTo>
                  <a:pt x="31764" y="25507"/>
                </a:lnTo>
                <a:lnTo>
                  <a:pt x="30560" y="24244"/>
                </a:lnTo>
                <a:lnTo>
                  <a:pt x="29838" y="22138"/>
                </a:lnTo>
                <a:lnTo>
                  <a:pt x="29237" y="21597"/>
                </a:lnTo>
                <a:lnTo>
                  <a:pt x="27131" y="22198"/>
                </a:lnTo>
                <a:lnTo>
                  <a:pt x="26229" y="20574"/>
                </a:lnTo>
                <a:lnTo>
                  <a:pt x="24544" y="19250"/>
                </a:lnTo>
                <a:lnTo>
                  <a:pt x="22980" y="14679"/>
                </a:lnTo>
                <a:lnTo>
                  <a:pt x="23462" y="12753"/>
                </a:lnTo>
                <a:lnTo>
                  <a:pt x="22860" y="11490"/>
                </a:lnTo>
                <a:lnTo>
                  <a:pt x="24604" y="9866"/>
                </a:lnTo>
                <a:lnTo>
                  <a:pt x="24123" y="9024"/>
                </a:lnTo>
                <a:lnTo>
                  <a:pt x="27131" y="8121"/>
                </a:lnTo>
                <a:lnTo>
                  <a:pt x="28455" y="4632"/>
                </a:lnTo>
                <a:lnTo>
                  <a:pt x="29657" y="4873"/>
                </a:lnTo>
                <a:lnTo>
                  <a:pt x="29237" y="3730"/>
                </a:lnTo>
                <a:lnTo>
                  <a:pt x="30139" y="3369"/>
                </a:lnTo>
                <a:lnTo>
                  <a:pt x="31101" y="1384"/>
                </a:lnTo>
                <a:lnTo>
                  <a:pt x="32245" y="1203"/>
                </a:lnTo>
                <a:lnTo>
                  <a:pt x="34350" y="0"/>
                </a:lnTo>
                <a:lnTo>
                  <a:pt x="36455" y="1624"/>
                </a:lnTo>
                <a:lnTo>
                  <a:pt x="37057" y="2647"/>
                </a:lnTo>
                <a:lnTo>
                  <a:pt x="37538" y="1444"/>
                </a:lnTo>
                <a:lnTo>
                  <a:pt x="38381" y="3128"/>
                </a:lnTo>
                <a:lnTo>
                  <a:pt x="39523" y="2587"/>
                </a:lnTo>
                <a:lnTo>
                  <a:pt x="41027" y="3549"/>
                </a:lnTo>
                <a:lnTo>
                  <a:pt x="41328" y="2527"/>
                </a:lnTo>
                <a:lnTo>
                  <a:pt x="42953" y="3489"/>
                </a:lnTo>
                <a:lnTo>
                  <a:pt x="43855" y="5294"/>
                </a:lnTo>
                <a:lnTo>
                  <a:pt x="44938" y="4933"/>
                </a:lnTo>
                <a:lnTo>
                  <a:pt x="45239" y="6617"/>
                </a:lnTo>
                <a:lnTo>
                  <a:pt x="45961" y="6617"/>
                </a:lnTo>
                <a:lnTo>
                  <a:pt x="50171" y="8843"/>
                </a:lnTo>
                <a:lnTo>
                  <a:pt x="51736" y="10528"/>
                </a:lnTo>
                <a:lnTo>
                  <a:pt x="51916" y="11791"/>
                </a:lnTo>
                <a:lnTo>
                  <a:pt x="53119" y="11671"/>
                </a:lnTo>
                <a:lnTo>
                  <a:pt x="63346" y="19371"/>
                </a:lnTo>
                <a:lnTo>
                  <a:pt x="68820" y="24183"/>
                </a:lnTo>
                <a:lnTo>
                  <a:pt x="79048" y="34591"/>
                </a:lnTo>
                <a:lnTo>
                  <a:pt x="79529" y="34410"/>
                </a:lnTo>
                <a:lnTo>
                  <a:pt x="81454" y="35433"/>
                </a:lnTo>
                <a:lnTo>
                  <a:pt x="82838" y="34831"/>
                </a:lnTo>
                <a:lnTo>
                  <a:pt x="82958" y="35613"/>
                </a:lnTo>
                <a:lnTo>
                  <a:pt x="84642" y="34651"/>
                </a:lnTo>
                <a:lnTo>
                  <a:pt x="86086" y="34831"/>
                </a:lnTo>
                <a:lnTo>
                  <a:pt x="87289" y="36155"/>
                </a:lnTo>
                <a:lnTo>
                  <a:pt x="88251" y="34230"/>
                </a:lnTo>
                <a:lnTo>
                  <a:pt x="91019" y="33147"/>
                </a:lnTo>
                <a:lnTo>
                  <a:pt x="90959" y="31342"/>
                </a:lnTo>
                <a:lnTo>
                  <a:pt x="94207" y="32305"/>
                </a:lnTo>
                <a:lnTo>
                  <a:pt x="94809" y="31823"/>
                </a:lnTo>
                <a:lnTo>
                  <a:pt x="99020" y="36095"/>
                </a:lnTo>
                <a:lnTo>
                  <a:pt x="101366" y="33327"/>
                </a:lnTo>
                <a:lnTo>
                  <a:pt x="101787" y="31282"/>
                </a:lnTo>
                <a:lnTo>
                  <a:pt x="105577" y="26830"/>
                </a:lnTo>
                <a:lnTo>
                  <a:pt x="103953" y="25447"/>
                </a:lnTo>
                <a:lnTo>
                  <a:pt x="106119" y="22860"/>
                </a:lnTo>
                <a:lnTo>
                  <a:pt x="106179" y="21115"/>
                </a:lnTo>
                <a:lnTo>
                  <a:pt x="108886" y="18709"/>
                </a:lnTo>
                <a:lnTo>
                  <a:pt x="111111" y="17325"/>
                </a:lnTo>
                <a:lnTo>
                  <a:pt x="110931" y="16363"/>
                </a:lnTo>
                <a:lnTo>
                  <a:pt x="113999" y="14679"/>
                </a:lnTo>
                <a:lnTo>
                  <a:pt x="116767" y="12092"/>
                </a:lnTo>
                <a:lnTo>
                  <a:pt x="117549" y="9986"/>
                </a:lnTo>
                <a:lnTo>
                  <a:pt x="117729" y="10828"/>
                </a:lnTo>
                <a:lnTo>
                  <a:pt x="118691" y="12633"/>
                </a:lnTo>
                <a:lnTo>
                  <a:pt x="119714" y="13415"/>
                </a:lnTo>
                <a:lnTo>
                  <a:pt x="121279" y="15521"/>
                </a:lnTo>
                <a:lnTo>
                  <a:pt x="123203" y="17205"/>
                </a:lnTo>
                <a:lnTo>
                  <a:pt x="123805" y="17506"/>
                </a:lnTo>
                <a:lnTo>
                  <a:pt x="125910" y="18529"/>
                </a:lnTo>
                <a:lnTo>
                  <a:pt x="127234" y="21657"/>
                </a:lnTo>
                <a:lnTo>
                  <a:pt x="129219" y="23101"/>
                </a:lnTo>
                <a:lnTo>
                  <a:pt x="129820" y="23642"/>
                </a:lnTo>
                <a:lnTo>
                  <a:pt x="131445" y="24845"/>
                </a:lnTo>
                <a:lnTo>
                  <a:pt x="132046" y="25808"/>
                </a:lnTo>
                <a:lnTo>
                  <a:pt x="132046" y="26710"/>
                </a:lnTo>
                <a:lnTo>
                  <a:pt x="130964" y="28695"/>
                </a:lnTo>
                <a:lnTo>
                  <a:pt x="131324" y="29898"/>
                </a:lnTo>
                <a:lnTo>
                  <a:pt x="129941" y="30199"/>
                </a:lnTo>
                <a:lnTo>
                  <a:pt x="129580" y="30139"/>
                </a:lnTo>
                <a:lnTo>
                  <a:pt x="128978" y="30319"/>
                </a:lnTo>
                <a:lnTo>
                  <a:pt x="128076" y="30620"/>
                </a:lnTo>
                <a:lnTo>
                  <a:pt x="127595" y="30801"/>
                </a:lnTo>
                <a:lnTo>
                  <a:pt x="127174" y="31162"/>
                </a:lnTo>
                <a:lnTo>
                  <a:pt x="127053" y="31342"/>
                </a:lnTo>
                <a:lnTo>
                  <a:pt x="126933" y="31884"/>
                </a:lnTo>
                <a:lnTo>
                  <a:pt x="127114" y="32485"/>
                </a:lnTo>
                <a:lnTo>
                  <a:pt x="127294" y="32846"/>
                </a:lnTo>
                <a:lnTo>
                  <a:pt x="127655" y="33207"/>
                </a:lnTo>
                <a:lnTo>
                  <a:pt x="129038" y="33929"/>
                </a:lnTo>
                <a:lnTo>
                  <a:pt x="129460" y="34230"/>
                </a:lnTo>
                <a:lnTo>
                  <a:pt x="129700" y="35553"/>
                </a:lnTo>
                <a:lnTo>
                  <a:pt x="128377" y="38802"/>
                </a:lnTo>
                <a:lnTo>
                  <a:pt x="128738" y="40246"/>
                </a:lnTo>
                <a:lnTo>
                  <a:pt x="128136" y="42171"/>
                </a:lnTo>
                <a:lnTo>
                  <a:pt x="127174" y="42772"/>
                </a:lnTo>
                <a:lnTo>
                  <a:pt x="126572" y="43254"/>
                </a:lnTo>
                <a:lnTo>
                  <a:pt x="126332" y="43494"/>
                </a:lnTo>
                <a:lnTo>
                  <a:pt x="126091" y="44096"/>
                </a:lnTo>
                <a:lnTo>
                  <a:pt x="125910" y="44757"/>
                </a:lnTo>
                <a:lnTo>
                  <a:pt x="125489" y="46261"/>
                </a:lnTo>
                <a:lnTo>
                  <a:pt x="124828" y="46562"/>
                </a:lnTo>
                <a:lnTo>
                  <a:pt x="121279" y="46562"/>
                </a:lnTo>
                <a:lnTo>
                  <a:pt x="120135" y="46983"/>
                </a:lnTo>
                <a:lnTo>
                  <a:pt x="119834" y="48126"/>
                </a:lnTo>
                <a:lnTo>
                  <a:pt x="119954" y="50232"/>
                </a:lnTo>
                <a:lnTo>
                  <a:pt x="119473" y="50833"/>
                </a:lnTo>
                <a:lnTo>
                  <a:pt x="118812" y="51495"/>
                </a:lnTo>
                <a:lnTo>
                  <a:pt x="118451" y="51796"/>
                </a:lnTo>
                <a:lnTo>
                  <a:pt x="118090" y="52758"/>
                </a:lnTo>
                <a:lnTo>
                  <a:pt x="118511" y="53841"/>
                </a:lnTo>
                <a:lnTo>
                  <a:pt x="119894" y="54744"/>
                </a:lnTo>
                <a:lnTo>
                  <a:pt x="120797" y="55586"/>
                </a:lnTo>
                <a:lnTo>
                  <a:pt x="121038" y="56308"/>
                </a:lnTo>
                <a:lnTo>
                  <a:pt x="121038" y="58353"/>
                </a:lnTo>
                <a:lnTo>
                  <a:pt x="120316" y="59556"/>
                </a:lnTo>
                <a:lnTo>
                  <a:pt x="120256" y="60459"/>
                </a:lnTo>
                <a:lnTo>
                  <a:pt x="120075" y="61361"/>
                </a:lnTo>
                <a:lnTo>
                  <a:pt x="119954" y="63527"/>
                </a:lnTo>
                <a:lnTo>
                  <a:pt x="119954" y="64128"/>
                </a:lnTo>
                <a:lnTo>
                  <a:pt x="120797" y="65151"/>
                </a:lnTo>
                <a:lnTo>
                  <a:pt x="121519" y="65753"/>
                </a:lnTo>
                <a:lnTo>
                  <a:pt x="123203" y="65452"/>
                </a:lnTo>
                <a:lnTo>
                  <a:pt x="124466" y="65692"/>
                </a:lnTo>
                <a:lnTo>
                  <a:pt x="124587" y="66715"/>
                </a:lnTo>
                <a:lnTo>
                  <a:pt x="124286" y="68099"/>
                </a:lnTo>
                <a:lnTo>
                  <a:pt x="123624" y="68700"/>
                </a:lnTo>
                <a:lnTo>
                  <a:pt x="123203" y="69663"/>
                </a:lnTo>
                <a:lnTo>
                  <a:pt x="122902" y="71167"/>
                </a:lnTo>
                <a:lnTo>
                  <a:pt x="122662" y="71768"/>
                </a:lnTo>
                <a:lnTo>
                  <a:pt x="122782" y="72129"/>
                </a:lnTo>
                <a:lnTo>
                  <a:pt x="123744" y="72671"/>
                </a:lnTo>
                <a:lnTo>
                  <a:pt x="123805" y="73032"/>
                </a:lnTo>
                <a:lnTo>
                  <a:pt x="125128" y="74896"/>
                </a:lnTo>
                <a:lnTo>
                  <a:pt x="125550" y="76039"/>
                </a:lnTo>
                <a:lnTo>
                  <a:pt x="124166" y="77543"/>
                </a:lnTo>
                <a:lnTo>
                  <a:pt x="124767" y="78626"/>
                </a:lnTo>
                <a:lnTo>
                  <a:pt x="125188" y="79108"/>
                </a:lnTo>
                <a:lnTo>
                  <a:pt x="118330" y="86146"/>
                </a:lnTo>
                <a:lnTo>
                  <a:pt x="114240" y="91320"/>
                </a:lnTo>
                <a:lnTo>
                  <a:pt x="101967" y="109307"/>
                </a:lnTo>
                <a:lnTo>
                  <a:pt x="95230" y="124948"/>
                </a:lnTo>
                <a:lnTo>
                  <a:pt x="87470" y="121459"/>
                </a:lnTo>
                <a:lnTo>
                  <a:pt x="78867" y="117488"/>
                </a:lnTo>
                <a:lnTo>
                  <a:pt x="52217" y="104855"/>
                </a:lnTo>
                <a:lnTo>
                  <a:pt x="47404" y="102569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" name="Freeform: Shape 339" title="PA-8">
            <a:extLst>
              <a:ext uri="{FF2B5EF4-FFF2-40B4-BE49-F238E27FC236}">
                <a16:creationId xmlns:a16="http://schemas.microsoft.com/office/drawing/2014/main" id="{7A677EAE-E0CA-E19E-76EB-4BC4AF181867}"/>
              </a:ext>
            </a:extLst>
          </p:cNvPr>
          <p:cNvSpPr/>
          <p:nvPr/>
        </p:nvSpPr>
        <p:spPr>
          <a:xfrm>
            <a:off x="7071752" y="3046437"/>
            <a:ext cx="150149" cy="174832"/>
          </a:xfrm>
          <a:custGeom>
            <a:avLst/>
            <a:gdLst>
              <a:gd name="connsiteX0" fmla="*/ 48247 w 187933"/>
              <a:gd name="connsiteY0" fmla="*/ 4572 h 226614"/>
              <a:gd name="connsiteX1" fmla="*/ 50292 w 187933"/>
              <a:gd name="connsiteY1" fmla="*/ 3970 h 226614"/>
              <a:gd name="connsiteX2" fmla="*/ 50533 w 187933"/>
              <a:gd name="connsiteY2" fmla="*/ 3970 h 226614"/>
              <a:gd name="connsiteX3" fmla="*/ 54503 w 187933"/>
              <a:gd name="connsiteY3" fmla="*/ 2888 h 226614"/>
              <a:gd name="connsiteX4" fmla="*/ 64850 w 187933"/>
              <a:gd name="connsiteY4" fmla="*/ 0 h 226614"/>
              <a:gd name="connsiteX5" fmla="*/ 66835 w 187933"/>
              <a:gd name="connsiteY5" fmla="*/ 301 h 226614"/>
              <a:gd name="connsiteX6" fmla="*/ 68039 w 187933"/>
              <a:gd name="connsiteY6" fmla="*/ 842 h 226614"/>
              <a:gd name="connsiteX7" fmla="*/ 68640 w 187933"/>
              <a:gd name="connsiteY7" fmla="*/ 1985 h 226614"/>
              <a:gd name="connsiteX8" fmla="*/ 68460 w 187933"/>
              <a:gd name="connsiteY8" fmla="*/ 3790 h 226614"/>
              <a:gd name="connsiteX9" fmla="*/ 69422 w 187933"/>
              <a:gd name="connsiteY9" fmla="*/ 4392 h 226614"/>
              <a:gd name="connsiteX10" fmla="*/ 70505 w 187933"/>
              <a:gd name="connsiteY10" fmla="*/ 4572 h 226614"/>
              <a:gd name="connsiteX11" fmla="*/ 70806 w 187933"/>
              <a:gd name="connsiteY11" fmla="*/ 4753 h 226614"/>
              <a:gd name="connsiteX12" fmla="*/ 71047 w 187933"/>
              <a:gd name="connsiteY12" fmla="*/ 5053 h 226614"/>
              <a:gd name="connsiteX13" fmla="*/ 71769 w 187933"/>
              <a:gd name="connsiteY13" fmla="*/ 5535 h 226614"/>
              <a:gd name="connsiteX14" fmla="*/ 72250 w 187933"/>
              <a:gd name="connsiteY14" fmla="*/ 5775 h 226614"/>
              <a:gd name="connsiteX15" fmla="*/ 72551 w 187933"/>
              <a:gd name="connsiteY15" fmla="*/ 6317 h 226614"/>
              <a:gd name="connsiteX16" fmla="*/ 72670 w 187933"/>
              <a:gd name="connsiteY16" fmla="*/ 6738 h 226614"/>
              <a:gd name="connsiteX17" fmla="*/ 72791 w 187933"/>
              <a:gd name="connsiteY17" fmla="*/ 6858 h 226614"/>
              <a:gd name="connsiteX18" fmla="*/ 73212 w 187933"/>
              <a:gd name="connsiteY18" fmla="*/ 7038 h 226614"/>
              <a:gd name="connsiteX19" fmla="*/ 73633 w 187933"/>
              <a:gd name="connsiteY19" fmla="*/ 7339 h 226614"/>
              <a:gd name="connsiteX20" fmla="*/ 73934 w 187933"/>
              <a:gd name="connsiteY20" fmla="*/ 7520 h 226614"/>
              <a:gd name="connsiteX21" fmla="*/ 74235 w 187933"/>
              <a:gd name="connsiteY21" fmla="*/ 7520 h 226614"/>
              <a:gd name="connsiteX22" fmla="*/ 74415 w 187933"/>
              <a:gd name="connsiteY22" fmla="*/ 7339 h 226614"/>
              <a:gd name="connsiteX23" fmla="*/ 75137 w 187933"/>
              <a:gd name="connsiteY23" fmla="*/ 7339 h 226614"/>
              <a:gd name="connsiteX24" fmla="*/ 75258 w 187933"/>
              <a:gd name="connsiteY24" fmla="*/ 7279 h 226614"/>
              <a:gd name="connsiteX25" fmla="*/ 75077 w 187933"/>
              <a:gd name="connsiteY25" fmla="*/ 6557 h 226614"/>
              <a:gd name="connsiteX26" fmla="*/ 75077 w 187933"/>
              <a:gd name="connsiteY26" fmla="*/ 6256 h 226614"/>
              <a:gd name="connsiteX27" fmla="*/ 75498 w 187933"/>
              <a:gd name="connsiteY27" fmla="*/ 5895 h 226614"/>
              <a:gd name="connsiteX28" fmla="*/ 76040 w 187933"/>
              <a:gd name="connsiteY28" fmla="*/ 5895 h 226614"/>
              <a:gd name="connsiteX29" fmla="*/ 76460 w 187933"/>
              <a:gd name="connsiteY29" fmla="*/ 6136 h 226614"/>
              <a:gd name="connsiteX30" fmla="*/ 76581 w 187933"/>
              <a:gd name="connsiteY30" fmla="*/ 6678 h 226614"/>
              <a:gd name="connsiteX31" fmla="*/ 76641 w 187933"/>
              <a:gd name="connsiteY31" fmla="*/ 7279 h 226614"/>
              <a:gd name="connsiteX32" fmla="*/ 76882 w 187933"/>
              <a:gd name="connsiteY32" fmla="*/ 7580 h 226614"/>
              <a:gd name="connsiteX33" fmla="*/ 77303 w 187933"/>
              <a:gd name="connsiteY33" fmla="*/ 7821 h 226614"/>
              <a:gd name="connsiteX34" fmla="*/ 77784 w 187933"/>
              <a:gd name="connsiteY34" fmla="*/ 7821 h 226614"/>
              <a:gd name="connsiteX35" fmla="*/ 78386 w 187933"/>
              <a:gd name="connsiteY35" fmla="*/ 8061 h 226614"/>
              <a:gd name="connsiteX36" fmla="*/ 78807 w 187933"/>
              <a:gd name="connsiteY36" fmla="*/ 8181 h 226614"/>
              <a:gd name="connsiteX37" fmla="*/ 79048 w 187933"/>
              <a:gd name="connsiteY37" fmla="*/ 8783 h 226614"/>
              <a:gd name="connsiteX38" fmla="*/ 79349 w 187933"/>
              <a:gd name="connsiteY38" fmla="*/ 9264 h 226614"/>
              <a:gd name="connsiteX39" fmla="*/ 79468 w 187933"/>
              <a:gd name="connsiteY39" fmla="*/ 9505 h 226614"/>
              <a:gd name="connsiteX40" fmla="*/ 79709 w 187933"/>
              <a:gd name="connsiteY40" fmla="*/ 10287 h 226614"/>
              <a:gd name="connsiteX41" fmla="*/ 79830 w 187933"/>
              <a:gd name="connsiteY41" fmla="*/ 10768 h 226614"/>
              <a:gd name="connsiteX42" fmla="*/ 79950 w 187933"/>
              <a:gd name="connsiteY42" fmla="*/ 11129 h 226614"/>
              <a:gd name="connsiteX43" fmla="*/ 80131 w 187933"/>
              <a:gd name="connsiteY43" fmla="*/ 11430 h 226614"/>
              <a:gd name="connsiteX44" fmla="*/ 80732 w 187933"/>
              <a:gd name="connsiteY44" fmla="*/ 12032 h 226614"/>
              <a:gd name="connsiteX45" fmla="*/ 81093 w 187933"/>
              <a:gd name="connsiteY45" fmla="*/ 12453 h 226614"/>
              <a:gd name="connsiteX46" fmla="*/ 81815 w 187933"/>
              <a:gd name="connsiteY46" fmla="*/ 13475 h 226614"/>
              <a:gd name="connsiteX47" fmla="*/ 82116 w 187933"/>
              <a:gd name="connsiteY47" fmla="*/ 13896 h 226614"/>
              <a:gd name="connsiteX48" fmla="*/ 82116 w 187933"/>
              <a:gd name="connsiteY48" fmla="*/ 14739 h 226614"/>
              <a:gd name="connsiteX49" fmla="*/ 81754 w 187933"/>
              <a:gd name="connsiteY49" fmla="*/ 15461 h 226614"/>
              <a:gd name="connsiteX50" fmla="*/ 81754 w 187933"/>
              <a:gd name="connsiteY50" fmla="*/ 15701 h 226614"/>
              <a:gd name="connsiteX51" fmla="*/ 82236 w 187933"/>
              <a:gd name="connsiteY51" fmla="*/ 16904 h 226614"/>
              <a:gd name="connsiteX52" fmla="*/ 82416 w 187933"/>
              <a:gd name="connsiteY52" fmla="*/ 17265 h 226614"/>
              <a:gd name="connsiteX53" fmla="*/ 82597 w 187933"/>
              <a:gd name="connsiteY53" fmla="*/ 17506 h 226614"/>
              <a:gd name="connsiteX54" fmla="*/ 83499 w 187933"/>
              <a:gd name="connsiteY54" fmla="*/ 17506 h 226614"/>
              <a:gd name="connsiteX55" fmla="*/ 84101 w 187933"/>
              <a:gd name="connsiteY55" fmla="*/ 17626 h 226614"/>
              <a:gd name="connsiteX56" fmla="*/ 84462 w 187933"/>
              <a:gd name="connsiteY56" fmla="*/ 18108 h 226614"/>
              <a:gd name="connsiteX57" fmla="*/ 84762 w 187933"/>
              <a:gd name="connsiteY57" fmla="*/ 18769 h 226614"/>
              <a:gd name="connsiteX58" fmla="*/ 84762 w 187933"/>
              <a:gd name="connsiteY58" fmla="*/ 19190 h 226614"/>
              <a:gd name="connsiteX59" fmla="*/ 84281 w 187933"/>
              <a:gd name="connsiteY59" fmla="*/ 20213 h 226614"/>
              <a:gd name="connsiteX60" fmla="*/ 85484 w 187933"/>
              <a:gd name="connsiteY60" fmla="*/ 21537 h 226614"/>
              <a:gd name="connsiteX61" fmla="*/ 87470 w 187933"/>
              <a:gd name="connsiteY61" fmla="*/ 19912 h 226614"/>
              <a:gd name="connsiteX62" fmla="*/ 90056 w 187933"/>
              <a:gd name="connsiteY62" fmla="*/ 21115 h 226614"/>
              <a:gd name="connsiteX63" fmla="*/ 90478 w 187933"/>
              <a:gd name="connsiteY63" fmla="*/ 20995 h 226614"/>
              <a:gd name="connsiteX64" fmla="*/ 91079 w 187933"/>
              <a:gd name="connsiteY64" fmla="*/ 19070 h 226614"/>
              <a:gd name="connsiteX65" fmla="*/ 93064 w 187933"/>
              <a:gd name="connsiteY65" fmla="*/ 18108 h 226614"/>
              <a:gd name="connsiteX66" fmla="*/ 95410 w 187933"/>
              <a:gd name="connsiteY66" fmla="*/ 19130 h 226614"/>
              <a:gd name="connsiteX67" fmla="*/ 96012 w 187933"/>
              <a:gd name="connsiteY67" fmla="*/ 16604 h 226614"/>
              <a:gd name="connsiteX68" fmla="*/ 96794 w 187933"/>
              <a:gd name="connsiteY68" fmla="*/ 16483 h 226614"/>
              <a:gd name="connsiteX69" fmla="*/ 97396 w 187933"/>
              <a:gd name="connsiteY69" fmla="*/ 17205 h 226614"/>
              <a:gd name="connsiteX70" fmla="*/ 97877 w 187933"/>
              <a:gd name="connsiteY70" fmla="*/ 18890 h 226614"/>
              <a:gd name="connsiteX71" fmla="*/ 99682 w 187933"/>
              <a:gd name="connsiteY71" fmla="*/ 20213 h 226614"/>
              <a:gd name="connsiteX72" fmla="*/ 101126 w 187933"/>
              <a:gd name="connsiteY72" fmla="*/ 19371 h 226614"/>
              <a:gd name="connsiteX73" fmla="*/ 101727 w 187933"/>
              <a:gd name="connsiteY73" fmla="*/ 19010 h 226614"/>
              <a:gd name="connsiteX74" fmla="*/ 103532 w 187933"/>
              <a:gd name="connsiteY74" fmla="*/ 19912 h 226614"/>
              <a:gd name="connsiteX75" fmla="*/ 105337 w 187933"/>
              <a:gd name="connsiteY75" fmla="*/ 19311 h 226614"/>
              <a:gd name="connsiteX76" fmla="*/ 105938 w 187933"/>
              <a:gd name="connsiteY76" fmla="*/ 19912 h 226614"/>
              <a:gd name="connsiteX77" fmla="*/ 106539 w 187933"/>
              <a:gd name="connsiteY77" fmla="*/ 22680 h 226614"/>
              <a:gd name="connsiteX78" fmla="*/ 107321 w 187933"/>
              <a:gd name="connsiteY78" fmla="*/ 23401 h 226614"/>
              <a:gd name="connsiteX79" fmla="*/ 108886 w 187933"/>
              <a:gd name="connsiteY79" fmla="*/ 23642 h 226614"/>
              <a:gd name="connsiteX80" fmla="*/ 110691 w 187933"/>
              <a:gd name="connsiteY80" fmla="*/ 24544 h 226614"/>
              <a:gd name="connsiteX81" fmla="*/ 111894 w 187933"/>
              <a:gd name="connsiteY81" fmla="*/ 23462 h 226614"/>
              <a:gd name="connsiteX82" fmla="*/ 112615 w 187933"/>
              <a:gd name="connsiteY82" fmla="*/ 23281 h 226614"/>
              <a:gd name="connsiteX83" fmla="*/ 113218 w 187933"/>
              <a:gd name="connsiteY83" fmla="*/ 23883 h 226614"/>
              <a:gd name="connsiteX84" fmla="*/ 113277 w 187933"/>
              <a:gd name="connsiteY84" fmla="*/ 26229 h 226614"/>
              <a:gd name="connsiteX85" fmla="*/ 111172 w 187933"/>
              <a:gd name="connsiteY85" fmla="*/ 27432 h 226614"/>
              <a:gd name="connsiteX86" fmla="*/ 110450 w 187933"/>
              <a:gd name="connsiteY86" fmla="*/ 28996 h 226614"/>
              <a:gd name="connsiteX87" fmla="*/ 110450 w 187933"/>
              <a:gd name="connsiteY87" fmla="*/ 30801 h 226614"/>
              <a:gd name="connsiteX88" fmla="*/ 110691 w 187933"/>
              <a:gd name="connsiteY88" fmla="*/ 31583 h 226614"/>
              <a:gd name="connsiteX89" fmla="*/ 110871 w 187933"/>
              <a:gd name="connsiteY89" fmla="*/ 32485 h 226614"/>
              <a:gd name="connsiteX90" fmla="*/ 112495 w 187933"/>
              <a:gd name="connsiteY90" fmla="*/ 32545 h 226614"/>
              <a:gd name="connsiteX91" fmla="*/ 114722 w 187933"/>
              <a:gd name="connsiteY91" fmla="*/ 31342 h 226614"/>
              <a:gd name="connsiteX92" fmla="*/ 115323 w 187933"/>
              <a:gd name="connsiteY92" fmla="*/ 31763 h 226614"/>
              <a:gd name="connsiteX93" fmla="*/ 117308 w 187933"/>
              <a:gd name="connsiteY93" fmla="*/ 32365 h 226614"/>
              <a:gd name="connsiteX94" fmla="*/ 118691 w 187933"/>
              <a:gd name="connsiteY94" fmla="*/ 34049 h 226614"/>
              <a:gd name="connsiteX95" fmla="*/ 119413 w 187933"/>
              <a:gd name="connsiteY95" fmla="*/ 37478 h 226614"/>
              <a:gd name="connsiteX96" fmla="*/ 119895 w 187933"/>
              <a:gd name="connsiteY96" fmla="*/ 38742 h 226614"/>
              <a:gd name="connsiteX97" fmla="*/ 121158 w 187933"/>
              <a:gd name="connsiteY97" fmla="*/ 41208 h 226614"/>
              <a:gd name="connsiteX98" fmla="*/ 119233 w 187933"/>
              <a:gd name="connsiteY98" fmla="*/ 41689 h 226614"/>
              <a:gd name="connsiteX99" fmla="*/ 118752 w 187933"/>
              <a:gd name="connsiteY99" fmla="*/ 42471 h 226614"/>
              <a:gd name="connsiteX100" fmla="*/ 122061 w 187933"/>
              <a:gd name="connsiteY100" fmla="*/ 45780 h 226614"/>
              <a:gd name="connsiteX101" fmla="*/ 122662 w 187933"/>
              <a:gd name="connsiteY101" fmla="*/ 47284 h 226614"/>
              <a:gd name="connsiteX102" fmla="*/ 121760 w 187933"/>
              <a:gd name="connsiteY102" fmla="*/ 48788 h 226614"/>
              <a:gd name="connsiteX103" fmla="*/ 124106 w 187933"/>
              <a:gd name="connsiteY103" fmla="*/ 51315 h 226614"/>
              <a:gd name="connsiteX104" fmla="*/ 124767 w 187933"/>
              <a:gd name="connsiteY104" fmla="*/ 53420 h 226614"/>
              <a:gd name="connsiteX105" fmla="*/ 125489 w 187933"/>
              <a:gd name="connsiteY105" fmla="*/ 55827 h 226614"/>
              <a:gd name="connsiteX106" fmla="*/ 126572 w 187933"/>
              <a:gd name="connsiteY106" fmla="*/ 57511 h 226614"/>
              <a:gd name="connsiteX107" fmla="*/ 126271 w 187933"/>
              <a:gd name="connsiteY107" fmla="*/ 59015 h 226614"/>
              <a:gd name="connsiteX108" fmla="*/ 125489 w 187933"/>
              <a:gd name="connsiteY108" fmla="*/ 58654 h 226614"/>
              <a:gd name="connsiteX109" fmla="*/ 124467 w 187933"/>
              <a:gd name="connsiteY109" fmla="*/ 59256 h 226614"/>
              <a:gd name="connsiteX110" fmla="*/ 125069 w 187933"/>
              <a:gd name="connsiteY110" fmla="*/ 60338 h 226614"/>
              <a:gd name="connsiteX111" fmla="*/ 123865 w 187933"/>
              <a:gd name="connsiteY111" fmla="*/ 60699 h 226614"/>
              <a:gd name="connsiteX112" fmla="*/ 123143 w 187933"/>
              <a:gd name="connsiteY112" fmla="*/ 61301 h 226614"/>
              <a:gd name="connsiteX113" fmla="*/ 124587 w 187933"/>
              <a:gd name="connsiteY113" fmla="*/ 62685 h 226614"/>
              <a:gd name="connsiteX114" fmla="*/ 125429 w 187933"/>
              <a:gd name="connsiteY114" fmla="*/ 63527 h 226614"/>
              <a:gd name="connsiteX115" fmla="*/ 125911 w 187933"/>
              <a:gd name="connsiteY115" fmla="*/ 64008 h 226614"/>
              <a:gd name="connsiteX116" fmla="*/ 128076 w 187933"/>
              <a:gd name="connsiteY116" fmla="*/ 64850 h 226614"/>
              <a:gd name="connsiteX117" fmla="*/ 129641 w 187933"/>
              <a:gd name="connsiteY117" fmla="*/ 67257 h 226614"/>
              <a:gd name="connsiteX118" fmla="*/ 131565 w 187933"/>
              <a:gd name="connsiteY118" fmla="*/ 67678 h 226614"/>
              <a:gd name="connsiteX119" fmla="*/ 133550 w 187933"/>
              <a:gd name="connsiteY119" fmla="*/ 69482 h 226614"/>
              <a:gd name="connsiteX120" fmla="*/ 134273 w 187933"/>
              <a:gd name="connsiteY120" fmla="*/ 71167 h 226614"/>
              <a:gd name="connsiteX121" fmla="*/ 133370 w 187933"/>
              <a:gd name="connsiteY121" fmla="*/ 71949 h 226614"/>
              <a:gd name="connsiteX122" fmla="*/ 133550 w 187933"/>
              <a:gd name="connsiteY122" fmla="*/ 72911 h 226614"/>
              <a:gd name="connsiteX123" fmla="*/ 137100 w 187933"/>
              <a:gd name="connsiteY123" fmla="*/ 74235 h 226614"/>
              <a:gd name="connsiteX124" fmla="*/ 137641 w 187933"/>
              <a:gd name="connsiteY124" fmla="*/ 75919 h 226614"/>
              <a:gd name="connsiteX125" fmla="*/ 137762 w 187933"/>
              <a:gd name="connsiteY125" fmla="*/ 77002 h 226614"/>
              <a:gd name="connsiteX126" fmla="*/ 140348 w 187933"/>
              <a:gd name="connsiteY126" fmla="*/ 76521 h 226614"/>
              <a:gd name="connsiteX127" fmla="*/ 141130 w 187933"/>
              <a:gd name="connsiteY127" fmla="*/ 78025 h 226614"/>
              <a:gd name="connsiteX128" fmla="*/ 141251 w 187933"/>
              <a:gd name="connsiteY128" fmla="*/ 79469 h 226614"/>
              <a:gd name="connsiteX129" fmla="*/ 141552 w 187933"/>
              <a:gd name="connsiteY129" fmla="*/ 80672 h 226614"/>
              <a:gd name="connsiteX130" fmla="*/ 143476 w 187933"/>
              <a:gd name="connsiteY130" fmla="*/ 81394 h 226614"/>
              <a:gd name="connsiteX131" fmla="*/ 145642 w 187933"/>
              <a:gd name="connsiteY131" fmla="*/ 81153 h 226614"/>
              <a:gd name="connsiteX132" fmla="*/ 147266 w 187933"/>
              <a:gd name="connsiteY132" fmla="*/ 79348 h 226614"/>
              <a:gd name="connsiteX133" fmla="*/ 149793 w 187933"/>
              <a:gd name="connsiteY133" fmla="*/ 79709 h 226614"/>
              <a:gd name="connsiteX134" fmla="*/ 150936 w 187933"/>
              <a:gd name="connsiteY134" fmla="*/ 79529 h 226614"/>
              <a:gd name="connsiteX135" fmla="*/ 151778 w 187933"/>
              <a:gd name="connsiteY135" fmla="*/ 79589 h 226614"/>
              <a:gd name="connsiteX136" fmla="*/ 152982 w 187933"/>
              <a:gd name="connsiteY136" fmla="*/ 80912 h 226614"/>
              <a:gd name="connsiteX137" fmla="*/ 153403 w 187933"/>
              <a:gd name="connsiteY137" fmla="*/ 82055 h 226614"/>
              <a:gd name="connsiteX138" fmla="*/ 155087 w 187933"/>
              <a:gd name="connsiteY138" fmla="*/ 82176 h 226614"/>
              <a:gd name="connsiteX139" fmla="*/ 156290 w 187933"/>
              <a:gd name="connsiteY139" fmla="*/ 83259 h 226614"/>
              <a:gd name="connsiteX140" fmla="*/ 155869 w 187933"/>
              <a:gd name="connsiteY140" fmla="*/ 85424 h 226614"/>
              <a:gd name="connsiteX141" fmla="*/ 156892 w 187933"/>
              <a:gd name="connsiteY141" fmla="*/ 85605 h 226614"/>
              <a:gd name="connsiteX142" fmla="*/ 160201 w 187933"/>
              <a:gd name="connsiteY142" fmla="*/ 83559 h 226614"/>
              <a:gd name="connsiteX143" fmla="*/ 161464 w 187933"/>
              <a:gd name="connsiteY143" fmla="*/ 83379 h 226614"/>
              <a:gd name="connsiteX144" fmla="*/ 164471 w 187933"/>
              <a:gd name="connsiteY144" fmla="*/ 84943 h 226614"/>
              <a:gd name="connsiteX145" fmla="*/ 165796 w 187933"/>
              <a:gd name="connsiteY145" fmla="*/ 84522 h 226614"/>
              <a:gd name="connsiteX146" fmla="*/ 165975 w 187933"/>
              <a:gd name="connsiteY146" fmla="*/ 83319 h 226614"/>
              <a:gd name="connsiteX147" fmla="*/ 167059 w 187933"/>
              <a:gd name="connsiteY147" fmla="*/ 81875 h 226614"/>
              <a:gd name="connsiteX148" fmla="*/ 168864 w 187933"/>
              <a:gd name="connsiteY148" fmla="*/ 82176 h 226614"/>
              <a:gd name="connsiteX149" fmla="*/ 170668 w 187933"/>
              <a:gd name="connsiteY149" fmla="*/ 84823 h 226614"/>
              <a:gd name="connsiteX150" fmla="*/ 171390 w 187933"/>
              <a:gd name="connsiteY150" fmla="*/ 84883 h 226614"/>
              <a:gd name="connsiteX151" fmla="*/ 173315 w 187933"/>
              <a:gd name="connsiteY151" fmla="*/ 83379 h 226614"/>
              <a:gd name="connsiteX152" fmla="*/ 175421 w 187933"/>
              <a:gd name="connsiteY152" fmla="*/ 83379 h 226614"/>
              <a:gd name="connsiteX153" fmla="*/ 176263 w 187933"/>
              <a:gd name="connsiteY153" fmla="*/ 82236 h 226614"/>
              <a:gd name="connsiteX154" fmla="*/ 177285 w 187933"/>
              <a:gd name="connsiteY154" fmla="*/ 81334 h 226614"/>
              <a:gd name="connsiteX155" fmla="*/ 178609 w 187933"/>
              <a:gd name="connsiteY155" fmla="*/ 82356 h 226614"/>
              <a:gd name="connsiteX156" fmla="*/ 178489 w 187933"/>
              <a:gd name="connsiteY156" fmla="*/ 85364 h 226614"/>
              <a:gd name="connsiteX157" fmla="*/ 179752 w 187933"/>
              <a:gd name="connsiteY157" fmla="*/ 87169 h 226614"/>
              <a:gd name="connsiteX158" fmla="*/ 182219 w 187933"/>
              <a:gd name="connsiteY158" fmla="*/ 87169 h 226614"/>
              <a:gd name="connsiteX159" fmla="*/ 183241 w 187933"/>
              <a:gd name="connsiteY159" fmla="*/ 87770 h 226614"/>
              <a:gd name="connsiteX160" fmla="*/ 183843 w 187933"/>
              <a:gd name="connsiteY160" fmla="*/ 88853 h 226614"/>
              <a:gd name="connsiteX161" fmla="*/ 185467 w 187933"/>
              <a:gd name="connsiteY161" fmla="*/ 90056 h 226614"/>
              <a:gd name="connsiteX162" fmla="*/ 186851 w 187933"/>
              <a:gd name="connsiteY162" fmla="*/ 90718 h 226614"/>
              <a:gd name="connsiteX163" fmla="*/ 187933 w 187933"/>
              <a:gd name="connsiteY163" fmla="*/ 92102 h 226614"/>
              <a:gd name="connsiteX164" fmla="*/ 187332 w 187933"/>
              <a:gd name="connsiteY164" fmla="*/ 93004 h 226614"/>
              <a:gd name="connsiteX165" fmla="*/ 187392 w 187933"/>
              <a:gd name="connsiteY165" fmla="*/ 93124 h 226614"/>
              <a:gd name="connsiteX166" fmla="*/ 183783 w 187933"/>
              <a:gd name="connsiteY166" fmla="*/ 96313 h 226614"/>
              <a:gd name="connsiteX167" fmla="*/ 181376 w 187933"/>
              <a:gd name="connsiteY167" fmla="*/ 97035 h 226614"/>
              <a:gd name="connsiteX168" fmla="*/ 180173 w 187933"/>
              <a:gd name="connsiteY168" fmla="*/ 97275 h 226614"/>
              <a:gd name="connsiteX169" fmla="*/ 179451 w 187933"/>
              <a:gd name="connsiteY169" fmla="*/ 98839 h 226614"/>
              <a:gd name="connsiteX170" fmla="*/ 179150 w 187933"/>
              <a:gd name="connsiteY170" fmla="*/ 101125 h 226614"/>
              <a:gd name="connsiteX171" fmla="*/ 178549 w 187933"/>
              <a:gd name="connsiteY171" fmla="*/ 102088 h 226614"/>
              <a:gd name="connsiteX172" fmla="*/ 177646 w 187933"/>
              <a:gd name="connsiteY172" fmla="*/ 102329 h 226614"/>
              <a:gd name="connsiteX173" fmla="*/ 175661 w 187933"/>
              <a:gd name="connsiteY173" fmla="*/ 103893 h 226614"/>
              <a:gd name="connsiteX174" fmla="*/ 176563 w 187933"/>
              <a:gd name="connsiteY174" fmla="*/ 105216 h 226614"/>
              <a:gd name="connsiteX175" fmla="*/ 173555 w 187933"/>
              <a:gd name="connsiteY175" fmla="*/ 109427 h 226614"/>
              <a:gd name="connsiteX176" fmla="*/ 172413 w 187933"/>
              <a:gd name="connsiteY176" fmla="*/ 112495 h 226614"/>
              <a:gd name="connsiteX177" fmla="*/ 172112 w 187933"/>
              <a:gd name="connsiteY177" fmla="*/ 113097 h 226614"/>
              <a:gd name="connsiteX178" fmla="*/ 171991 w 187933"/>
              <a:gd name="connsiteY178" fmla="*/ 113698 h 226614"/>
              <a:gd name="connsiteX179" fmla="*/ 171991 w 187933"/>
              <a:gd name="connsiteY179" fmla="*/ 114300 h 226614"/>
              <a:gd name="connsiteX180" fmla="*/ 171931 w 187933"/>
              <a:gd name="connsiteY180" fmla="*/ 114841 h 226614"/>
              <a:gd name="connsiteX181" fmla="*/ 171811 w 187933"/>
              <a:gd name="connsiteY181" fmla="*/ 115443 h 226614"/>
              <a:gd name="connsiteX182" fmla="*/ 171811 w 187933"/>
              <a:gd name="connsiteY182" fmla="*/ 115804 h 226614"/>
              <a:gd name="connsiteX183" fmla="*/ 171691 w 187933"/>
              <a:gd name="connsiteY183" fmla="*/ 116345 h 226614"/>
              <a:gd name="connsiteX184" fmla="*/ 172112 w 187933"/>
              <a:gd name="connsiteY184" fmla="*/ 116947 h 226614"/>
              <a:gd name="connsiteX185" fmla="*/ 172172 w 187933"/>
              <a:gd name="connsiteY185" fmla="*/ 117849 h 226614"/>
              <a:gd name="connsiteX186" fmla="*/ 172051 w 187933"/>
              <a:gd name="connsiteY186" fmla="*/ 118150 h 226614"/>
              <a:gd name="connsiteX187" fmla="*/ 171931 w 187933"/>
              <a:gd name="connsiteY187" fmla="*/ 118511 h 226614"/>
              <a:gd name="connsiteX188" fmla="*/ 171330 w 187933"/>
              <a:gd name="connsiteY188" fmla="*/ 118692 h 226614"/>
              <a:gd name="connsiteX189" fmla="*/ 171149 w 187933"/>
              <a:gd name="connsiteY189" fmla="*/ 118932 h 226614"/>
              <a:gd name="connsiteX190" fmla="*/ 170849 w 187933"/>
              <a:gd name="connsiteY190" fmla="*/ 119293 h 226614"/>
              <a:gd name="connsiteX191" fmla="*/ 170849 w 187933"/>
              <a:gd name="connsiteY191" fmla="*/ 119654 h 226614"/>
              <a:gd name="connsiteX192" fmla="*/ 170668 w 187933"/>
              <a:gd name="connsiteY192" fmla="*/ 120376 h 226614"/>
              <a:gd name="connsiteX193" fmla="*/ 170668 w 187933"/>
              <a:gd name="connsiteY193" fmla="*/ 120797 h 226614"/>
              <a:gd name="connsiteX194" fmla="*/ 170849 w 187933"/>
              <a:gd name="connsiteY194" fmla="*/ 121399 h 226614"/>
              <a:gd name="connsiteX195" fmla="*/ 170849 w 187933"/>
              <a:gd name="connsiteY195" fmla="*/ 121519 h 226614"/>
              <a:gd name="connsiteX196" fmla="*/ 170487 w 187933"/>
              <a:gd name="connsiteY196" fmla="*/ 122542 h 226614"/>
              <a:gd name="connsiteX197" fmla="*/ 170547 w 187933"/>
              <a:gd name="connsiteY197" fmla="*/ 123203 h 226614"/>
              <a:gd name="connsiteX198" fmla="*/ 170668 w 187933"/>
              <a:gd name="connsiteY198" fmla="*/ 123504 h 226614"/>
              <a:gd name="connsiteX199" fmla="*/ 170849 w 187933"/>
              <a:gd name="connsiteY199" fmla="*/ 123805 h 226614"/>
              <a:gd name="connsiteX200" fmla="*/ 171149 w 187933"/>
              <a:gd name="connsiteY200" fmla="*/ 123985 h 226614"/>
              <a:gd name="connsiteX201" fmla="*/ 171751 w 187933"/>
              <a:gd name="connsiteY201" fmla="*/ 124286 h 226614"/>
              <a:gd name="connsiteX202" fmla="*/ 172112 w 187933"/>
              <a:gd name="connsiteY202" fmla="*/ 124527 h 226614"/>
              <a:gd name="connsiteX203" fmla="*/ 171510 w 187933"/>
              <a:gd name="connsiteY203" fmla="*/ 127535 h 226614"/>
              <a:gd name="connsiteX204" fmla="*/ 171149 w 187933"/>
              <a:gd name="connsiteY204" fmla="*/ 129339 h 226614"/>
              <a:gd name="connsiteX205" fmla="*/ 171149 w 187933"/>
              <a:gd name="connsiteY205" fmla="*/ 131505 h 226614"/>
              <a:gd name="connsiteX206" fmla="*/ 170728 w 187933"/>
              <a:gd name="connsiteY206" fmla="*/ 133551 h 226614"/>
              <a:gd name="connsiteX207" fmla="*/ 169284 w 187933"/>
              <a:gd name="connsiteY207" fmla="*/ 136258 h 226614"/>
              <a:gd name="connsiteX208" fmla="*/ 169104 w 187933"/>
              <a:gd name="connsiteY208" fmla="*/ 138183 h 226614"/>
              <a:gd name="connsiteX209" fmla="*/ 167419 w 187933"/>
              <a:gd name="connsiteY209" fmla="*/ 142273 h 226614"/>
              <a:gd name="connsiteX210" fmla="*/ 164833 w 187933"/>
              <a:gd name="connsiteY210" fmla="*/ 144860 h 226614"/>
              <a:gd name="connsiteX211" fmla="*/ 165013 w 187933"/>
              <a:gd name="connsiteY211" fmla="*/ 145522 h 226614"/>
              <a:gd name="connsiteX212" fmla="*/ 163389 w 187933"/>
              <a:gd name="connsiteY212" fmla="*/ 147928 h 226614"/>
              <a:gd name="connsiteX213" fmla="*/ 161223 w 187933"/>
              <a:gd name="connsiteY213" fmla="*/ 149312 h 226614"/>
              <a:gd name="connsiteX214" fmla="*/ 160621 w 187933"/>
              <a:gd name="connsiteY214" fmla="*/ 152921 h 226614"/>
              <a:gd name="connsiteX215" fmla="*/ 160742 w 187933"/>
              <a:gd name="connsiteY215" fmla="*/ 153703 h 226614"/>
              <a:gd name="connsiteX216" fmla="*/ 162125 w 187933"/>
              <a:gd name="connsiteY216" fmla="*/ 153102 h 226614"/>
              <a:gd name="connsiteX217" fmla="*/ 163750 w 187933"/>
              <a:gd name="connsiteY217" fmla="*/ 151658 h 226614"/>
              <a:gd name="connsiteX218" fmla="*/ 163930 w 187933"/>
              <a:gd name="connsiteY218" fmla="*/ 152139 h 226614"/>
              <a:gd name="connsiteX219" fmla="*/ 163930 w 187933"/>
              <a:gd name="connsiteY219" fmla="*/ 153222 h 226614"/>
              <a:gd name="connsiteX220" fmla="*/ 162487 w 187933"/>
              <a:gd name="connsiteY220" fmla="*/ 155207 h 226614"/>
              <a:gd name="connsiteX221" fmla="*/ 160321 w 187933"/>
              <a:gd name="connsiteY221" fmla="*/ 156892 h 226614"/>
              <a:gd name="connsiteX222" fmla="*/ 158937 w 187933"/>
              <a:gd name="connsiteY222" fmla="*/ 158697 h 226614"/>
              <a:gd name="connsiteX223" fmla="*/ 158937 w 187933"/>
              <a:gd name="connsiteY223" fmla="*/ 160622 h 226614"/>
              <a:gd name="connsiteX224" fmla="*/ 158155 w 187933"/>
              <a:gd name="connsiteY224" fmla="*/ 163329 h 226614"/>
              <a:gd name="connsiteX225" fmla="*/ 158516 w 187933"/>
              <a:gd name="connsiteY225" fmla="*/ 164111 h 226614"/>
              <a:gd name="connsiteX226" fmla="*/ 157012 w 187933"/>
              <a:gd name="connsiteY226" fmla="*/ 165916 h 226614"/>
              <a:gd name="connsiteX227" fmla="*/ 156109 w 187933"/>
              <a:gd name="connsiteY227" fmla="*/ 166697 h 226614"/>
              <a:gd name="connsiteX228" fmla="*/ 153523 w 187933"/>
              <a:gd name="connsiteY228" fmla="*/ 169585 h 226614"/>
              <a:gd name="connsiteX229" fmla="*/ 151838 w 187933"/>
              <a:gd name="connsiteY229" fmla="*/ 170728 h 226614"/>
              <a:gd name="connsiteX230" fmla="*/ 150936 w 187933"/>
              <a:gd name="connsiteY230" fmla="*/ 172232 h 226614"/>
              <a:gd name="connsiteX231" fmla="*/ 149011 w 187933"/>
              <a:gd name="connsiteY231" fmla="*/ 173856 h 226614"/>
              <a:gd name="connsiteX232" fmla="*/ 146725 w 187933"/>
              <a:gd name="connsiteY232" fmla="*/ 176985 h 226614"/>
              <a:gd name="connsiteX233" fmla="*/ 146906 w 187933"/>
              <a:gd name="connsiteY233" fmla="*/ 178188 h 226614"/>
              <a:gd name="connsiteX234" fmla="*/ 146906 w 187933"/>
              <a:gd name="connsiteY234" fmla="*/ 178910 h 226614"/>
              <a:gd name="connsiteX235" fmla="*/ 146846 w 187933"/>
              <a:gd name="connsiteY235" fmla="*/ 179812 h 226614"/>
              <a:gd name="connsiteX236" fmla="*/ 147748 w 187933"/>
              <a:gd name="connsiteY236" fmla="*/ 181015 h 226614"/>
              <a:gd name="connsiteX237" fmla="*/ 148951 w 187933"/>
              <a:gd name="connsiteY237" fmla="*/ 180594 h 226614"/>
              <a:gd name="connsiteX238" fmla="*/ 149312 w 187933"/>
              <a:gd name="connsiteY238" fmla="*/ 180774 h 226614"/>
              <a:gd name="connsiteX239" fmla="*/ 148530 w 187933"/>
              <a:gd name="connsiteY239" fmla="*/ 182880 h 226614"/>
              <a:gd name="connsiteX240" fmla="*/ 145762 w 187933"/>
              <a:gd name="connsiteY240" fmla="*/ 185467 h 226614"/>
              <a:gd name="connsiteX241" fmla="*/ 142755 w 187933"/>
              <a:gd name="connsiteY241" fmla="*/ 187151 h 226614"/>
              <a:gd name="connsiteX242" fmla="*/ 142875 w 187933"/>
              <a:gd name="connsiteY242" fmla="*/ 188114 h 226614"/>
              <a:gd name="connsiteX243" fmla="*/ 140649 w 187933"/>
              <a:gd name="connsiteY243" fmla="*/ 189558 h 226614"/>
              <a:gd name="connsiteX244" fmla="*/ 137942 w 187933"/>
              <a:gd name="connsiteY244" fmla="*/ 191964 h 226614"/>
              <a:gd name="connsiteX245" fmla="*/ 137882 w 187933"/>
              <a:gd name="connsiteY245" fmla="*/ 193648 h 226614"/>
              <a:gd name="connsiteX246" fmla="*/ 135717 w 187933"/>
              <a:gd name="connsiteY246" fmla="*/ 196235 h 226614"/>
              <a:gd name="connsiteX247" fmla="*/ 137400 w 187933"/>
              <a:gd name="connsiteY247" fmla="*/ 197619 h 226614"/>
              <a:gd name="connsiteX248" fmla="*/ 133550 w 187933"/>
              <a:gd name="connsiteY248" fmla="*/ 202070 h 226614"/>
              <a:gd name="connsiteX249" fmla="*/ 133129 w 187933"/>
              <a:gd name="connsiteY249" fmla="*/ 204116 h 226614"/>
              <a:gd name="connsiteX250" fmla="*/ 130723 w 187933"/>
              <a:gd name="connsiteY250" fmla="*/ 206883 h 226614"/>
              <a:gd name="connsiteX251" fmla="*/ 126512 w 187933"/>
              <a:gd name="connsiteY251" fmla="*/ 202672 h 226614"/>
              <a:gd name="connsiteX252" fmla="*/ 125971 w 187933"/>
              <a:gd name="connsiteY252" fmla="*/ 203153 h 226614"/>
              <a:gd name="connsiteX253" fmla="*/ 122782 w 187933"/>
              <a:gd name="connsiteY253" fmla="*/ 202131 h 226614"/>
              <a:gd name="connsiteX254" fmla="*/ 122843 w 187933"/>
              <a:gd name="connsiteY254" fmla="*/ 203935 h 226614"/>
              <a:gd name="connsiteX255" fmla="*/ 120075 w 187933"/>
              <a:gd name="connsiteY255" fmla="*/ 205018 h 226614"/>
              <a:gd name="connsiteX256" fmla="*/ 118992 w 187933"/>
              <a:gd name="connsiteY256" fmla="*/ 206943 h 226614"/>
              <a:gd name="connsiteX257" fmla="*/ 117789 w 187933"/>
              <a:gd name="connsiteY257" fmla="*/ 205620 h 226614"/>
              <a:gd name="connsiteX258" fmla="*/ 116345 w 187933"/>
              <a:gd name="connsiteY258" fmla="*/ 205439 h 226614"/>
              <a:gd name="connsiteX259" fmla="*/ 114722 w 187933"/>
              <a:gd name="connsiteY259" fmla="*/ 206402 h 226614"/>
              <a:gd name="connsiteX260" fmla="*/ 114601 w 187933"/>
              <a:gd name="connsiteY260" fmla="*/ 205560 h 226614"/>
              <a:gd name="connsiteX261" fmla="*/ 113218 w 187933"/>
              <a:gd name="connsiteY261" fmla="*/ 206221 h 226614"/>
              <a:gd name="connsiteX262" fmla="*/ 111292 w 187933"/>
              <a:gd name="connsiteY262" fmla="*/ 205199 h 226614"/>
              <a:gd name="connsiteX263" fmla="*/ 110871 w 187933"/>
              <a:gd name="connsiteY263" fmla="*/ 205439 h 226614"/>
              <a:gd name="connsiteX264" fmla="*/ 100644 w 187933"/>
              <a:gd name="connsiteY264" fmla="*/ 195032 h 226614"/>
              <a:gd name="connsiteX265" fmla="*/ 95170 w 187933"/>
              <a:gd name="connsiteY265" fmla="*/ 190219 h 226614"/>
              <a:gd name="connsiteX266" fmla="*/ 84943 w 187933"/>
              <a:gd name="connsiteY266" fmla="*/ 182459 h 226614"/>
              <a:gd name="connsiteX267" fmla="*/ 83680 w 187933"/>
              <a:gd name="connsiteY267" fmla="*/ 182579 h 226614"/>
              <a:gd name="connsiteX268" fmla="*/ 83499 w 187933"/>
              <a:gd name="connsiteY268" fmla="*/ 181376 h 226614"/>
              <a:gd name="connsiteX269" fmla="*/ 81875 w 187933"/>
              <a:gd name="connsiteY269" fmla="*/ 179632 h 226614"/>
              <a:gd name="connsiteX270" fmla="*/ 77784 w 187933"/>
              <a:gd name="connsiteY270" fmla="*/ 177406 h 226614"/>
              <a:gd name="connsiteX271" fmla="*/ 77002 w 187933"/>
              <a:gd name="connsiteY271" fmla="*/ 177406 h 226614"/>
              <a:gd name="connsiteX272" fmla="*/ 76641 w 187933"/>
              <a:gd name="connsiteY272" fmla="*/ 175721 h 226614"/>
              <a:gd name="connsiteX273" fmla="*/ 75619 w 187933"/>
              <a:gd name="connsiteY273" fmla="*/ 176022 h 226614"/>
              <a:gd name="connsiteX274" fmla="*/ 74716 w 187933"/>
              <a:gd name="connsiteY274" fmla="*/ 174217 h 226614"/>
              <a:gd name="connsiteX275" fmla="*/ 73092 w 187933"/>
              <a:gd name="connsiteY275" fmla="*/ 173315 h 226614"/>
              <a:gd name="connsiteX276" fmla="*/ 72791 w 187933"/>
              <a:gd name="connsiteY276" fmla="*/ 174338 h 226614"/>
              <a:gd name="connsiteX277" fmla="*/ 71347 w 187933"/>
              <a:gd name="connsiteY277" fmla="*/ 173375 h 226614"/>
              <a:gd name="connsiteX278" fmla="*/ 70144 w 187933"/>
              <a:gd name="connsiteY278" fmla="*/ 173856 h 226614"/>
              <a:gd name="connsiteX279" fmla="*/ 69302 w 187933"/>
              <a:gd name="connsiteY279" fmla="*/ 172172 h 226614"/>
              <a:gd name="connsiteX280" fmla="*/ 68821 w 187933"/>
              <a:gd name="connsiteY280" fmla="*/ 173435 h 226614"/>
              <a:gd name="connsiteX281" fmla="*/ 68219 w 187933"/>
              <a:gd name="connsiteY281" fmla="*/ 172352 h 226614"/>
              <a:gd name="connsiteX282" fmla="*/ 66113 w 187933"/>
              <a:gd name="connsiteY282" fmla="*/ 170788 h 226614"/>
              <a:gd name="connsiteX283" fmla="*/ 64008 w 187933"/>
              <a:gd name="connsiteY283" fmla="*/ 171991 h 226614"/>
              <a:gd name="connsiteX284" fmla="*/ 62805 w 187933"/>
              <a:gd name="connsiteY284" fmla="*/ 172112 h 226614"/>
              <a:gd name="connsiteX285" fmla="*/ 61903 w 187933"/>
              <a:gd name="connsiteY285" fmla="*/ 174157 h 226614"/>
              <a:gd name="connsiteX286" fmla="*/ 61000 w 187933"/>
              <a:gd name="connsiteY286" fmla="*/ 174518 h 226614"/>
              <a:gd name="connsiteX287" fmla="*/ 61421 w 187933"/>
              <a:gd name="connsiteY287" fmla="*/ 175661 h 226614"/>
              <a:gd name="connsiteX288" fmla="*/ 60218 w 187933"/>
              <a:gd name="connsiteY288" fmla="*/ 175420 h 226614"/>
              <a:gd name="connsiteX289" fmla="*/ 58774 w 187933"/>
              <a:gd name="connsiteY289" fmla="*/ 178910 h 226614"/>
              <a:gd name="connsiteX290" fmla="*/ 55887 w 187933"/>
              <a:gd name="connsiteY290" fmla="*/ 179812 h 226614"/>
              <a:gd name="connsiteX291" fmla="*/ 56368 w 187933"/>
              <a:gd name="connsiteY291" fmla="*/ 180654 h 226614"/>
              <a:gd name="connsiteX292" fmla="*/ 54564 w 187933"/>
              <a:gd name="connsiteY292" fmla="*/ 182278 h 226614"/>
              <a:gd name="connsiteX293" fmla="*/ 55225 w 187933"/>
              <a:gd name="connsiteY293" fmla="*/ 183542 h 226614"/>
              <a:gd name="connsiteX294" fmla="*/ 54744 w 187933"/>
              <a:gd name="connsiteY294" fmla="*/ 185467 h 226614"/>
              <a:gd name="connsiteX295" fmla="*/ 56308 w 187933"/>
              <a:gd name="connsiteY295" fmla="*/ 189979 h 226614"/>
              <a:gd name="connsiteX296" fmla="*/ 57992 w 187933"/>
              <a:gd name="connsiteY296" fmla="*/ 191362 h 226614"/>
              <a:gd name="connsiteX297" fmla="*/ 58895 w 187933"/>
              <a:gd name="connsiteY297" fmla="*/ 192987 h 226614"/>
              <a:gd name="connsiteX298" fmla="*/ 60940 w 187933"/>
              <a:gd name="connsiteY298" fmla="*/ 192385 h 226614"/>
              <a:gd name="connsiteX299" fmla="*/ 61541 w 187933"/>
              <a:gd name="connsiteY299" fmla="*/ 192987 h 226614"/>
              <a:gd name="connsiteX300" fmla="*/ 62263 w 187933"/>
              <a:gd name="connsiteY300" fmla="*/ 195032 h 226614"/>
              <a:gd name="connsiteX301" fmla="*/ 63467 w 187933"/>
              <a:gd name="connsiteY301" fmla="*/ 196355 h 226614"/>
              <a:gd name="connsiteX302" fmla="*/ 55225 w 187933"/>
              <a:gd name="connsiteY302" fmla="*/ 203574 h 226614"/>
              <a:gd name="connsiteX303" fmla="*/ 52819 w 187933"/>
              <a:gd name="connsiteY303" fmla="*/ 204417 h 226614"/>
              <a:gd name="connsiteX304" fmla="*/ 49209 w 187933"/>
              <a:gd name="connsiteY304" fmla="*/ 207424 h 226614"/>
              <a:gd name="connsiteX305" fmla="*/ 49751 w 187933"/>
              <a:gd name="connsiteY305" fmla="*/ 208327 h 226614"/>
              <a:gd name="connsiteX306" fmla="*/ 31764 w 187933"/>
              <a:gd name="connsiteY306" fmla="*/ 223607 h 226614"/>
              <a:gd name="connsiteX307" fmla="*/ 28154 w 187933"/>
              <a:gd name="connsiteY307" fmla="*/ 226615 h 226614"/>
              <a:gd name="connsiteX308" fmla="*/ 16123 w 187933"/>
              <a:gd name="connsiteY308" fmla="*/ 225773 h 226614"/>
              <a:gd name="connsiteX309" fmla="*/ 12934 w 187933"/>
              <a:gd name="connsiteY309" fmla="*/ 219396 h 226614"/>
              <a:gd name="connsiteX310" fmla="*/ 23522 w 187933"/>
              <a:gd name="connsiteY310" fmla="*/ 213982 h 226614"/>
              <a:gd name="connsiteX311" fmla="*/ 23040 w 187933"/>
              <a:gd name="connsiteY311" fmla="*/ 213079 h 226614"/>
              <a:gd name="connsiteX312" fmla="*/ 25989 w 187933"/>
              <a:gd name="connsiteY312" fmla="*/ 211575 h 226614"/>
              <a:gd name="connsiteX313" fmla="*/ 22740 w 187933"/>
              <a:gd name="connsiteY313" fmla="*/ 208447 h 226614"/>
              <a:gd name="connsiteX314" fmla="*/ 25386 w 187933"/>
              <a:gd name="connsiteY314" fmla="*/ 205860 h 226614"/>
              <a:gd name="connsiteX315" fmla="*/ 24485 w 187933"/>
              <a:gd name="connsiteY315" fmla="*/ 203033 h 226614"/>
              <a:gd name="connsiteX316" fmla="*/ 23402 w 187933"/>
              <a:gd name="connsiteY316" fmla="*/ 201108 h 226614"/>
              <a:gd name="connsiteX317" fmla="*/ 23100 w 187933"/>
              <a:gd name="connsiteY317" fmla="*/ 199484 h 226614"/>
              <a:gd name="connsiteX318" fmla="*/ 21176 w 187933"/>
              <a:gd name="connsiteY318" fmla="*/ 200807 h 226614"/>
              <a:gd name="connsiteX319" fmla="*/ 22740 w 187933"/>
              <a:gd name="connsiteY319" fmla="*/ 197559 h 226614"/>
              <a:gd name="connsiteX320" fmla="*/ 22258 w 187933"/>
              <a:gd name="connsiteY320" fmla="*/ 197318 h 226614"/>
              <a:gd name="connsiteX321" fmla="*/ 32846 w 187933"/>
              <a:gd name="connsiteY321" fmla="*/ 188715 h 226614"/>
              <a:gd name="connsiteX322" fmla="*/ 27853 w 187933"/>
              <a:gd name="connsiteY322" fmla="*/ 185768 h 226614"/>
              <a:gd name="connsiteX323" fmla="*/ 25386 w 187933"/>
              <a:gd name="connsiteY323" fmla="*/ 182158 h 226614"/>
              <a:gd name="connsiteX324" fmla="*/ 23100 w 187933"/>
              <a:gd name="connsiteY324" fmla="*/ 179692 h 226614"/>
              <a:gd name="connsiteX325" fmla="*/ 22921 w 187933"/>
              <a:gd name="connsiteY325" fmla="*/ 179993 h 226614"/>
              <a:gd name="connsiteX326" fmla="*/ 20032 w 187933"/>
              <a:gd name="connsiteY326" fmla="*/ 176744 h 226614"/>
              <a:gd name="connsiteX327" fmla="*/ 18047 w 187933"/>
              <a:gd name="connsiteY327" fmla="*/ 177526 h 226614"/>
              <a:gd name="connsiteX328" fmla="*/ 14438 w 187933"/>
              <a:gd name="connsiteY328" fmla="*/ 180895 h 226614"/>
              <a:gd name="connsiteX329" fmla="*/ 13415 w 187933"/>
              <a:gd name="connsiteY329" fmla="*/ 179812 h 226614"/>
              <a:gd name="connsiteX330" fmla="*/ 12152 w 187933"/>
              <a:gd name="connsiteY330" fmla="*/ 180895 h 226614"/>
              <a:gd name="connsiteX331" fmla="*/ 10528 w 187933"/>
              <a:gd name="connsiteY331" fmla="*/ 177586 h 226614"/>
              <a:gd name="connsiteX332" fmla="*/ 11791 w 187933"/>
              <a:gd name="connsiteY332" fmla="*/ 177586 h 226614"/>
              <a:gd name="connsiteX333" fmla="*/ 8783 w 187933"/>
              <a:gd name="connsiteY333" fmla="*/ 173195 h 226614"/>
              <a:gd name="connsiteX334" fmla="*/ 8963 w 187933"/>
              <a:gd name="connsiteY334" fmla="*/ 172112 h 226614"/>
              <a:gd name="connsiteX335" fmla="*/ 11370 w 187933"/>
              <a:gd name="connsiteY335" fmla="*/ 169946 h 226614"/>
              <a:gd name="connsiteX336" fmla="*/ 4512 w 187933"/>
              <a:gd name="connsiteY336" fmla="*/ 164291 h 226614"/>
              <a:gd name="connsiteX337" fmla="*/ 16062 w 187933"/>
              <a:gd name="connsiteY337" fmla="*/ 149673 h 226614"/>
              <a:gd name="connsiteX338" fmla="*/ 14859 w 187933"/>
              <a:gd name="connsiteY338" fmla="*/ 148590 h 226614"/>
              <a:gd name="connsiteX339" fmla="*/ 17265 w 187933"/>
              <a:gd name="connsiteY339" fmla="*/ 144981 h 226614"/>
              <a:gd name="connsiteX340" fmla="*/ 15160 w 187933"/>
              <a:gd name="connsiteY340" fmla="*/ 143416 h 226614"/>
              <a:gd name="connsiteX341" fmla="*/ 14257 w 187933"/>
              <a:gd name="connsiteY341" fmla="*/ 144740 h 226614"/>
              <a:gd name="connsiteX342" fmla="*/ 12453 w 187933"/>
              <a:gd name="connsiteY342" fmla="*/ 143356 h 226614"/>
              <a:gd name="connsiteX343" fmla="*/ 12753 w 187933"/>
              <a:gd name="connsiteY343" fmla="*/ 144259 h 226614"/>
              <a:gd name="connsiteX344" fmla="*/ 11551 w 187933"/>
              <a:gd name="connsiteY344" fmla="*/ 145943 h 226614"/>
              <a:gd name="connsiteX345" fmla="*/ 9144 w 187933"/>
              <a:gd name="connsiteY345" fmla="*/ 143898 h 226614"/>
              <a:gd name="connsiteX346" fmla="*/ 7279 w 187933"/>
              <a:gd name="connsiteY346" fmla="*/ 146003 h 226614"/>
              <a:gd name="connsiteX347" fmla="*/ 5354 w 187933"/>
              <a:gd name="connsiteY347" fmla="*/ 146545 h 226614"/>
              <a:gd name="connsiteX348" fmla="*/ 4933 w 187933"/>
              <a:gd name="connsiteY348" fmla="*/ 145341 h 226614"/>
              <a:gd name="connsiteX349" fmla="*/ 2406 w 187933"/>
              <a:gd name="connsiteY349" fmla="*/ 146605 h 226614"/>
              <a:gd name="connsiteX350" fmla="*/ 2467 w 187933"/>
              <a:gd name="connsiteY350" fmla="*/ 145161 h 226614"/>
              <a:gd name="connsiteX351" fmla="*/ 3549 w 187933"/>
              <a:gd name="connsiteY351" fmla="*/ 143958 h 226614"/>
              <a:gd name="connsiteX352" fmla="*/ 2587 w 187933"/>
              <a:gd name="connsiteY352" fmla="*/ 143055 h 226614"/>
              <a:gd name="connsiteX353" fmla="*/ 2045 w 187933"/>
              <a:gd name="connsiteY353" fmla="*/ 144078 h 226614"/>
              <a:gd name="connsiteX354" fmla="*/ 361 w 187933"/>
              <a:gd name="connsiteY354" fmla="*/ 144078 h 226614"/>
              <a:gd name="connsiteX355" fmla="*/ 601 w 187933"/>
              <a:gd name="connsiteY355" fmla="*/ 141311 h 226614"/>
              <a:gd name="connsiteX356" fmla="*/ 0 w 187933"/>
              <a:gd name="connsiteY356" fmla="*/ 139446 h 226614"/>
              <a:gd name="connsiteX357" fmla="*/ 7700 w 187933"/>
              <a:gd name="connsiteY357" fmla="*/ 136919 h 226614"/>
              <a:gd name="connsiteX358" fmla="*/ 10407 w 187933"/>
              <a:gd name="connsiteY358" fmla="*/ 134934 h 226614"/>
              <a:gd name="connsiteX359" fmla="*/ 20634 w 187933"/>
              <a:gd name="connsiteY359" fmla="*/ 128618 h 226614"/>
              <a:gd name="connsiteX360" fmla="*/ 28334 w 187933"/>
              <a:gd name="connsiteY360" fmla="*/ 123504 h 226614"/>
              <a:gd name="connsiteX361" fmla="*/ 29598 w 187933"/>
              <a:gd name="connsiteY361" fmla="*/ 120496 h 226614"/>
              <a:gd name="connsiteX362" fmla="*/ 33448 w 187933"/>
              <a:gd name="connsiteY362" fmla="*/ 106058 h 226614"/>
              <a:gd name="connsiteX363" fmla="*/ 28455 w 187933"/>
              <a:gd name="connsiteY363" fmla="*/ 103953 h 226614"/>
              <a:gd name="connsiteX364" fmla="*/ 30801 w 187933"/>
              <a:gd name="connsiteY364" fmla="*/ 94508 h 226614"/>
              <a:gd name="connsiteX365" fmla="*/ 29838 w 187933"/>
              <a:gd name="connsiteY365" fmla="*/ 93546 h 226614"/>
              <a:gd name="connsiteX366" fmla="*/ 32966 w 187933"/>
              <a:gd name="connsiteY366" fmla="*/ 80491 h 226614"/>
              <a:gd name="connsiteX367" fmla="*/ 34290 w 187933"/>
              <a:gd name="connsiteY367" fmla="*/ 80130 h 226614"/>
              <a:gd name="connsiteX368" fmla="*/ 33869 w 187933"/>
              <a:gd name="connsiteY368" fmla="*/ 79047 h 226614"/>
              <a:gd name="connsiteX369" fmla="*/ 43073 w 187933"/>
              <a:gd name="connsiteY369" fmla="*/ 76521 h 226614"/>
              <a:gd name="connsiteX370" fmla="*/ 56308 w 187933"/>
              <a:gd name="connsiteY370" fmla="*/ 73092 h 226614"/>
              <a:gd name="connsiteX371" fmla="*/ 68880 w 187933"/>
              <a:gd name="connsiteY371" fmla="*/ 69723 h 226614"/>
              <a:gd name="connsiteX372" fmla="*/ 61241 w 187933"/>
              <a:gd name="connsiteY372" fmla="*/ 45961 h 226614"/>
              <a:gd name="connsiteX373" fmla="*/ 56669 w 187933"/>
              <a:gd name="connsiteY373" fmla="*/ 31402 h 226614"/>
              <a:gd name="connsiteX374" fmla="*/ 55165 w 187933"/>
              <a:gd name="connsiteY374" fmla="*/ 26770 h 226614"/>
              <a:gd name="connsiteX375" fmla="*/ 50593 w 187933"/>
              <a:gd name="connsiteY375" fmla="*/ 12032 h 226614"/>
              <a:gd name="connsiteX376" fmla="*/ 48187 w 187933"/>
              <a:gd name="connsiteY376" fmla="*/ 4572 h 226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</a:cxnLst>
            <a:rect l="l" t="t" r="r" b="b"/>
            <a:pathLst>
              <a:path w="187933" h="226614">
                <a:moveTo>
                  <a:pt x="48247" y="4572"/>
                </a:moveTo>
                <a:lnTo>
                  <a:pt x="50292" y="3970"/>
                </a:lnTo>
                <a:lnTo>
                  <a:pt x="50533" y="3970"/>
                </a:lnTo>
                <a:lnTo>
                  <a:pt x="54503" y="2888"/>
                </a:lnTo>
                <a:lnTo>
                  <a:pt x="64850" y="0"/>
                </a:lnTo>
                <a:lnTo>
                  <a:pt x="66835" y="301"/>
                </a:lnTo>
                <a:lnTo>
                  <a:pt x="68039" y="842"/>
                </a:lnTo>
                <a:lnTo>
                  <a:pt x="68640" y="1985"/>
                </a:lnTo>
                <a:lnTo>
                  <a:pt x="68460" y="3790"/>
                </a:lnTo>
                <a:lnTo>
                  <a:pt x="69422" y="4392"/>
                </a:lnTo>
                <a:lnTo>
                  <a:pt x="70505" y="4572"/>
                </a:lnTo>
                <a:lnTo>
                  <a:pt x="70806" y="4753"/>
                </a:lnTo>
                <a:lnTo>
                  <a:pt x="71047" y="5053"/>
                </a:lnTo>
                <a:lnTo>
                  <a:pt x="71769" y="5535"/>
                </a:lnTo>
                <a:lnTo>
                  <a:pt x="72250" y="5775"/>
                </a:lnTo>
                <a:lnTo>
                  <a:pt x="72551" y="6317"/>
                </a:lnTo>
                <a:lnTo>
                  <a:pt x="72670" y="6738"/>
                </a:lnTo>
                <a:lnTo>
                  <a:pt x="72791" y="6858"/>
                </a:lnTo>
                <a:lnTo>
                  <a:pt x="73212" y="7038"/>
                </a:lnTo>
                <a:lnTo>
                  <a:pt x="73633" y="7339"/>
                </a:lnTo>
                <a:lnTo>
                  <a:pt x="73934" y="7520"/>
                </a:lnTo>
                <a:lnTo>
                  <a:pt x="74235" y="7520"/>
                </a:lnTo>
                <a:lnTo>
                  <a:pt x="74415" y="7339"/>
                </a:lnTo>
                <a:lnTo>
                  <a:pt x="75137" y="7339"/>
                </a:lnTo>
                <a:lnTo>
                  <a:pt x="75258" y="7279"/>
                </a:lnTo>
                <a:lnTo>
                  <a:pt x="75077" y="6557"/>
                </a:lnTo>
                <a:lnTo>
                  <a:pt x="75077" y="6256"/>
                </a:lnTo>
                <a:lnTo>
                  <a:pt x="75498" y="5895"/>
                </a:lnTo>
                <a:lnTo>
                  <a:pt x="76040" y="5895"/>
                </a:lnTo>
                <a:lnTo>
                  <a:pt x="76460" y="6136"/>
                </a:lnTo>
                <a:lnTo>
                  <a:pt x="76581" y="6678"/>
                </a:lnTo>
                <a:lnTo>
                  <a:pt x="76641" y="7279"/>
                </a:lnTo>
                <a:lnTo>
                  <a:pt x="76882" y="7580"/>
                </a:lnTo>
                <a:lnTo>
                  <a:pt x="77303" y="7821"/>
                </a:lnTo>
                <a:lnTo>
                  <a:pt x="77784" y="7821"/>
                </a:lnTo>
                <a:lnTo>
                  <a:pt x="78386" y="8061"/>
                </a:lnTo>
                <a:lnTo>
                  <a:pt x="78807" y="8181"/>
                </a:lnTo>
                <a:lnTo>
                  <a:pt x="79048" y="8783"/>
                </a:lnTo>
                <a:lnTo>
                  <a:pt x="79349" y="9264"/>
                </a:lnTo>
                <a:lnTo>
                  <a:pt x="79468" y="9505"/>
                </a:lnTo>
                <a:lnTo>
                  <a:pt x="79709" y="10287"/>
                </a:lnTo>
                <a:lnTo>
                  <a:pt x="79830" y="10768"/>
                </a:lnTo>
                <a:lnTo>
                  <a:pt x="79950" y="11129"/>
                </a:lnTo>
                <a:lnTo>
                  <a:pt x="80131" y="11430"/>
                </a:lnTo>
                <a:lnTo>
                  <a:pt x="80732" y="12032"/>
                </a:lnTo>
                <a:lnTo>
                  <a:pt x="81093" y="12453"/>
                </a:lnTo>
                <a:lnTo>
                  <a:pt x="81815" y="13475"/>
                </a:lnTo>
                <a:lnTo>
                  <a:pt x="82116" y="13896"/>
                </a:lnTo>
                <a:lnTo>
                  <a:pt x="82116" y="14739"/>
                </a:lnTo>
                <a:lnTo>
                  <a:pt x="81754" y="15461"/>
                </a:lnTo>
                <a:lnTo>
                  <a:pt x="81754" y="15701"/>
                </a:lnTo>
                <a:lnTo>
                  <a:pt x="82236" y="16904"/>
                </a:lnTo>
                <a:lnTo>
                  <a:pt x="82416" y="17265"/>
                </a:lnTo>
                <a:lnTo>
                  <a:pt x="82597" y="17506"/>
                </a:lnTo>
                <a:lnTo>
                  <a:pt x="83499" y="17506"/>
                </a:lnTo>
                <a:lnTo>
                  <a:pt x="84101" y="17626"/>
                </a:lnTo>
                <a:lnTo>
                  <a:pt x="84462" y="18108"/>
                </a:lnTo>
                <a:lnTo>
                  <a:pt x="84762" y="18769"/>
                </a:lnTo>
                <a:lnTo>
                  <a:pt x="84762" y="19190"/>
                </a:lnTo>
                <a:lnTo>
                  <a:pt x="84281" y="20213"/>
                </a:lnTo>
                <a:lnTo>
                  <a:pt x="85484" y="21537"/>
                </a:lnTo>
                <a:lnTo>
                  <a:pt x="87470" y="19912"/>
                </a:lnTo>
                <a:lnTo>
                  <a:pt x="90056" y="21115"/>
                </a:lnTo>
                <a:lnTo>
                  <a:pt x="90478" y="20995"/>
                </a:lnTo>
                <a:lnTo>
                  <a:pt x="91079" y="19070"/>
                </a:lnTo>
                <a:lnTo>
                  <a:pt x="93064" y="18108"/>
                </a:lnTo>
                <a:lnTo>
                  <a:pt x="95410" y="19130"/>
                </a:lnTo>
                <a:lnTo>
                  <a:pt x="96012" y="16604"/>
                </a:lnTo>
                <a:lnTo>
                  <a:pt x="96794" y="16483"/>
                </a:lnTo>
                <a:lnTo>
                  <a:pt x="97396" y="17205"/>
                </a:lnTo>
                <a:lnTo>
                  <a:pt x="97877" y="18890"/>
                </a:lnTo>
                <a:lnTo>
                  <a:pt x="99682" y="20213"/>
                </a:lnTo>
                <a:lnTo>
                  <a:pt x="101126" y="19371"/>
                </a:lnTo>
                <a:lnTo>
                  <a:pt x="101727" y="19010"/>
                </a:lnTo>
                <a:lnTo>
                  <a:pt x="103532" y="19912"/>
                </a:lnTo>
                <a:lnTo>
                  <a:pt x="105337" y="19311"/>
                </a:lnTo>
                <a:lnTo>
                  <a:pt x="105938" y="19912"/>
                </a:lnTo>
                <a:lnTo>
                  <a:pt x="106539" y="22680"/>
                </a:lnTo>
                <a:lnTo>
                  <a:pt x="107321" y="23401"/>
                </a:lnTo>
                <a:lnTo>
                  <a:pt x="108886" y="23642"/>
                </a:lnTo>
                <a:lnTo>
                  <a:pt x="110691" y="24544"/>
                </a:lnTo>
                <a:lnTo>
                  <a:pt x="111894" y="23462"/>
                </a:lnTo>
                <a:lnTo>
                  <a:pt x="112615" y="23281"/>
                </a:lnTo>
                <a:lnTo>
                  <a:pt x="113218" y="23883"/>
                </a:lnTo>
                <a:lnTo>
                  <a:pt x="113277" y="26229"/>
                </a:lnTo>
                <a:lnTo>
                  <a:pt x="111172" y="27432"/>
                </a:lnTo>
                <a:lnTo>
                  <a:pt x="110450" y="28996"/>
                </a:lnTo>
                <a:lnTo>
                  <a:pt x="110450" y="30801"/>
                </a:lnTo>
                <a:lnTo>
                  <a:pt x="110691" y="31583"/>
                </a:lnTo>
                <a:lnTo>
                  <a:pt x="110871" y="32485"/>
                </a:lnTo>
                <a:lnTo>
                  <a:pt x="112495" y="32545"/>
                </a:lnTo>
                <a:lnTo>
                  <a:pt x="114722" y="31342"/>
                </a:lnTo>
                <a:lnTo>
                  <a:pt x="115323" y="31763"/>
                </a:lnTo>
                <a:lnTo>
                  <a:pt x="117308" y="32365"/>
                </a:lnTo>
                <a:lnTo>
                  <a:pt x="118691" y="34049"/>
                </a:lnTo>
                <a:lnTo>
                  <a:pt x="119413" y="37478"/>
                </a:lnTo>
                <a:lnTo>
                  <a:pt x="119895" y="38742"/>
                </a:lnTo>
                <a:lnTo>
                  <a:pt x="121158" y="41208"/>
                </a:lnTo>
                <a:lnTo>
                  <a:pt x="119233" y="41689"/>
                </a:lnTo>
                <a:lnTo>
                  <a:pt x="118752" y="42471"/>
                </a:lnTo>
                <a:lnTo>
                  <a:pt x="122061" y="45780"/>
                </a:lnTo>
                <a:lnTo>
                  <a:pt x="122662" y="47284"/>
                </a:lnTo>
                <a:lnTo>
                  <a:pt x="121760" y="48788"/>
                </a:lnTo>
                <a:lnTo>
                  <a:pt x="124106" y="51315"/>
                </a:lnTo>
                <a:lnTo>
                  <a:pt x="124767" y="53420"/>
                </a:lnTo>
                <a:lnTo>
                  <a:pt x="125489" y="55827"/>
                </a:lnTo>
                <a:lnTo>
                  <a:pt x="126572" y="57511"/>
                </a:lnTo>
                <a:lnTo>
                  <a:pt x="126271" y="59015"/>
                </a:lnTo>
                <a:lnTo>
                  <a:pt x="125489" y="58654"/>
                </a:lnTo>
                <a:lnTo>
                  <a:pt x="124467" y="59256"/>
                </a:lnTo>
                <a:lnTo>
                  <a:pt x="125069" y="60338"/>
                </a:lnTo>
                <a:lnTo>
                  <a:pt x="123865" y="60699"/>
                </a:lnTo>
                <a:lnTo>
                  <a:pt x="123143" y="61301"/>
                </a:lnTo>
                <a:lnTo>
                  <a:pt x="124587" y="62685"/>
                </a:lnTo>
                <a:lnTo>
                  <a:pt x="125429" y="63527"/>
                </a:lnTo>
                <a:lnTo>
                  <a:pt x="125911" y="64008"/>
                </a:lnTo>
                <a:lnTo>
                  <a:pt x="128076" y="64850"/>
                </a:lnTo>
                <a:lnTo>
                  <a:pt x="129641" y="67257"/>
                </a:lnTo>
                <a:lnTo>
                  <a:pt x="131565" y="67678"/>
                </a:lnTo>
                <a:lnTo>
                  <a:pt x="133550" y="69482"/>
                </a:lnTo>
                <a:lnTo>
                  <a:pt x="134273" y="71167"/>
                </a:lnTo>
                <a:lnTo>
                  <a:pt x="133370" y="71949"/>
                </a:lnTo>
                <a:lnTo>
                  <a:pt x="133550" y="72911"/>
                </a:lnTo>
                <a:lnTo>
                  <a:pt x="137100" y="74235"/>
                </a:lnTo>
                <a:lnTo>
                  <a:pt x="137641" y="75919"/>
                </a:lnTo>
                <a:lnTo>
                  <a:pt x="137762" y="77002"/>
                </a:lnTo>
                <a:lnTo>
                  <a:pt x="140348" y="76521"/>
                </a:lnTo>
                <a:lnTo>
                  <a:pt x="141130" y="78025"/>
                </a:lnTo>
                <a:lnTo>
                  <a:pt x="141251" y="79469"/>
                </a:lnTo>
                <a:lnTo>
                  <a:pt x="141552" y="80672"/>
                </a:lnTo>
                <a:lnTo>
                  <a:pt x="143476" y="81394"/>
                </a:lnTo>
                <a:lnTo>
                  <a:pt x="145642" y="81153"/>
                </a:lnTo>
                <a:lnTo>
                  <a:pt x="147266" y="79348"/>
                </a:lnTo>
                <a:lnTo>
                  <a:pt x="149793" y="79709"/>
                </a:lnTo>
                <a:lnTo>
                  <a:pt x="150936" y="79529"/>
                </a:lnTo>
                <a:lnTo>
                  <a:pt x="151778" y="79589"/>
                </a:lnTo>
                <a:lnTo>
                  <a:pt x="152982" y="80912"/>
                </a:lnTo>
                <a:lnTo>
                  <a:pt x="153403" y="82055"/>
                </a:lnTo>
                <a:lnTo>
                  <a:pt x="155087" y="82176"/>
                </a:lnTo>
                <a:lnTo>
                  <a:pt x="156290" y="83259"/>
                </a:lnTo>
                <a:lnTo>
                  <a:pt x="155869" y="85424"/>
                </a:lnTo>
                <a:lnTo>
                  <a:pt x="156892" y="85605"/>
                </a:lnTo>
                <a:lnTo>
                  <a:pt x="160201" y="83559"/>
                </a:lnTo>
                <a:lnTo>
                  <a:pt x="161464" y="83379"/>
                </a:lnTo>
                <a:lnTo>
                  <a:pt x="164471" y="84943"/>
                </a:lnTo>
                <a:lnTo>
                  <a:pt x="165796" y="84522"/>
                </a:lnTo>
                <a:lnTo>
                  <a:pt x="165975" y="83319"/>
                </a:lnTo>
                <a:lnTo>
                  <a:pt x="167059" y="81875"/>
                </a:lnTo>
                <a:lnTo>
                  <a:pt x="168864" y="82176"/>
                </a:lnTo>
                <a:lnTo>
                  <a:pt x="170668" y="84823"/>
                </a:lnTo>
                <a:lnTo>
                  <a:pt x="171390" y="84883"/>
                </a:lnTo>
                <a:lnTo>
                  <a:pt x="173315" y="83379"/>
                </a:lnTo>
                <a:lnTo>
                  <a:pt x="175421" y="83379"/>
                </a:lnTo>
                <a:lnTo>
                  <a:pt x="176263" y="82236"/>
                </a:lnTo>
                <a:lnTo>
                  <a:pt x="177285" y="81334"/>
                </a:lnTo>
                <a:lnTo>
                  <a:pt x="178609" y="82356"/>
                </a:lnTo>
                <a:lnTo>
                  <a:pt x="178489" y="85364"/>
                </a:lnTo>
                <a:lnTo>
                  <a:pt x="179752" y="87169"/>
                </a:lnTo>
                <a:lnTo>
                  <a:pt x="182219" y="87169"/>
                </a:lnTo>
                <a:lnTo>
                  <a:pt x="183241" y="87770"/>
                </a:lnTo>
                <a:lnTo>
                  <a:pt x="183843" y="88853"/>
                </a:lnTo>
                <a:lnTo>
                  <a:pt x="185467" y="90056"/>
                </a:lnTo>
                <a:lnTo>
                  <a:pt x="186851" y="90718"/>
                </a:lnTo>
                <a:lnTo>
                  <a:pt x="187933" y="92102"/>
                </a:lnTo>
                <a:lnTo>
                  <a:pt x="187332" y="93004"/>
                </a:lnTo>
                <a:lnTo>
                  <a:pt x="187392" y="93124"/>
                </a:lnTo>
                <a:lnTo>
                  <a:pt x="183783" y="96313"/>
                </a:lnTo>
                <a:lnTo>
                  <a:pt x="181376" y="97035"/>
                </a:lnTo>
                <a:lnTo>
                  <a:pt x="180173" y="97275"/>
                </a:lnTo>
                <a:lnTo>
                  <a:pt x="179451" y="98839"/>
                </a:lnTo>
                <a:lnTo>
                  <a:pt x="179150" y="101125"/>
                </a:lnTo>
                <a:lnTo>
                  <a:pt x="178549" y="102088"/>
                </a:lnTo>
                <a:lnTo>
                  <a:pt x="177646" y="102329"/>
                </a:lnTo>
                <a:lnTo>
                  <a:pt x="175661" y="103893"/>
                </a:lnTo>
                <a:lnTo>
                  <a:pt x="176563" y="105216"/>
                </a:lnTo>
                <a:lnTo>
                  <a:pt x="173555" y="109427"/>
                </a:lnTo>
                <a:lnTo>
                  <a:pt x="172413" y="112495"/>
                </a:lnTo>
                <a:lnTo>
                  <a:pt x="172112" y="113097"/>
                </a:lnTo>
                <a:lnTo>
                  <a:pt x="171991" y="113698"/>
                </a:lnTo>
                <a:lnTo>
                  <a:pt x="171991" y="114300"/>
                </a:lnTo>
                <a:lnTo>
                  <a:pt x="171931" y="114841"/>
                </a:lnTo>
                <a:lnTo>
                  <a:pt x="171811" y="115443"/>
                </a:lnTo>
                <a:lnTo>
                  <a:pt x="171811" y="115804"/>
                </a:lnTo>
                <a:lnTo>
                  <a:pt x="171691" y="116345"/>
                </a:lnTo>
                <a:lnTo>
                  <a:pt x="172112" y="116947"/>
                </a:lnTo>
                <a:lnTo>
                  <a:pt x="172172" y="117849"/>
                </a:lnTo>
                <a:lnTo>
                  <a:pt x="172051" y="118150"/>
                </a:lnTo>
                <a:lnTo>
                  <a:pt x="171931" y="118511"/>
                </a:lnTo>
                <a:lnTo>
                  <a:pt x="171330" y="118692"/>
                </a:lnTo>
                <a:lnTo>
                  <a:pt x="171149" y="118932"/>
                </a:lnTo>
                <a:lnTo>
                  <a:pt x="170849" y="119293"/>
                </a:lnTo>
                <a:lnTo>
                  <a:pt x="170849" y="119654"/>
                </a:lnTo>
                <a:lnTo>
                  <a:pt x="170668" y="120376"/>
                </a:lnTo>
                <a:lnTo>
                  <a:pt x="170668" y="120797"/>
                </a:lnTo>
                <a:lnTo>
                  <a:pt x="170849" y="121399"/>
                </a:lnTo>
                <a:lnTo>
                  <a:pt x="170849" y="121519"/>
                </a:lnTo>
                <a:lnTo>
                  <a:pt x="170487" y="122542"/>
                </a:lnTo>
                <a:lnTo>
                  <a:pt x="170547" y="123203"/>
                </a:lnTo>
                <a:lnTo>
                  <a:pt x="170668" y="123504"/>
                </a:lnTo>
                <a:lnTo>
                  <a:pt x="170849" y="123805"/>
                </a:lnTo>
                <a:lnTo>
                  <a:pt x="171149" y="123985"/>
                </a:lnTo>
                <a:lnTo>
                  <a:pt x="171751" y="124286"/>
                </a:lnTo>
                <a:lnTo>
                  <a:pt x="172112" y="124527"/>
                </a:lnTo>
                <a:lnTo>
                  <a:pt x="171510" y="127535"/>
                </a:lnTo>
                <a:lnTo>
                  <a:pt x="171149" y="129339"/>
                </a:lnTo>
                <a:lnTo>
                  <a:pt x="171149" y="131505"/>
                </a:lnTo>
                <a:lnTo>
                  <a:pt x="170728" y="133551"/>
                </a:lnTo>
                <a:lnTo>
                  <a:pt x="169284" y="136258"/>
                </a:lnTo>
                <a:lnTo>
                  <a:pt x="169104" y="138183"/>
                </a:lnTo>
                <a:lnTo>
                  <a:pt x="167419" y="142273"/>
                </a:lnTo>
                <a:lnTo>
                  <a:pt x="164833" y="144860"/>
                </a:lnTo>
                <a:lnTo>
                  <a:pt x="165013" y="145522"/>
                </a:lnTo>
                <a:lnTo>
                  <a:pt x="163389" y="147928"/>
                </a:lnTo>
                <a:lnTo>
                  <a:pt x="161223" y="149312"/>
                </a:lnTo>
                <a:lnTo>
                  <a:pt x="160621" y="152921"/>
                </a:lnTo>
                <a:lnTo>
                  <a:pt x="160742" y="153703"/>
                </a:lnTo>
                <a:lnTo>
                  <a:pt x="162125" y="153102"/>
                </a:lnTo>
                <a:lnTo>
                  <a:pt x="163750" y="151658"/>
                </a:lnTo>
                <a:lnTo>
                  <a:pt x="163930" y="152139"/>
                </a:lnTo>
                <a:lnTo>
                  <a:pt x="163930" y="153222"/>
                </a:lnTo>
                <a:lnTo>
                  <a:pt x="162487" y="155207"/>
                </a:lnTo>
                <a:lnTo>
                  <a:pt x="160321" y="156892"/>
                </a:lnTo>
                <a:lnTo>
                  <a:pt x="158937" y="158697"/>
                </a:lnTo>
                <a:lnTo>
                  <a:pt x="158937" y="160622"/>
                </a:lnTo>
                <a:lnTo>
                  <a:pt x="158155" y="163329"/>
                </a:lnTo>
                <a:lnTo>
                  <a:pt x="158516" y="164111"/>
                </a:lnTo>
                <a:lnTo>
                  <a:pt x="157012" y="165916"/>
                </a:lnTo>
                <a:lnTo>
                  <a:pt x="156109" y="166697"/>
                </a:lnTo>
                <a:lnTo>
                  <a:pt x="153523" y="169585"/>
                </a:lnTo>
                <a:lnTo>
                  <a:pt x="151838" y="170728"/>
                </a:lnTo>
                <a:lnTo>
                  <a:pt x="150936" y="172232"/>
                </a:lnTo>
                <a:lnTo>
                  <a:pt x="149011" y="173856"/>
                </a:lnTo>
                <a:lnTo>
                  <a:pt x="146725" y="176985"/>
                </a:lnTo>
                <a:lnTo>
                  <a:pt x="146906" y="178188"/>
                </a:lnTo>
                <a:lnTo>
                  <a:pt x="146906" y="178910"/>
                </a:lnTo>
                <a:lnTo>
                  <a:pt x="146846" y="179812"/>
                </a:lnTo>
                <a:lnTo>
                  <a:pt x="147748" y="181015"/>
                </a:lnTo>
                <a:lnTo>
                  <a:pt x="148951" y="180594"/>
                </a:lnTo>
                <a:lnTo>
                  <a:pt x="149312" y="180774"/>
                </a:lnTo>
                <a:lnTo>
                  <a:pt x="148530" y="182880"/>
                </a:lnTo>
                <a:lnTo>
                  <a:pt x="145762" y="185467"/>
                </a:lnTo>
                <a:lnTo>
                  <a:pt x="142755" y="187151"/>
                </a:lnTo>
                <a:lnTo>
                  <a:pt x="142875" y="188114"/>
                </a:lnTo>
                <a:lnTo>
                  <a:pt x="140649" y="189558"/>
                </a:lnTo>
                <a:lnTo>
                  <a:pt x="137942" y="191964"/>
                </a:lnTo>
                <a:lnTo>
                  <a:pt x="137882" y="193648"/>
                </a:lnTo>
                <a:lnTo>
                  <a:pt x="135717" y="196235"/>
                </a:lnTo>
                <a:lnTo>
                  <a:pt x="137400" y="197619"/>
                </a:lnTo>
                <a:lnTo>
                  <a:pt x="133550" y="202070"/>
                </a:lnTo>
                <a:lnTo>
                  <a:pt x="133129" y="204116"/>
                </a:lnTo>
                <a:lnTo>
                  <a:pt x="130723" y="206883"/>
                </a:lnTo>
                <a:lnTo>
                  <a:pt x="126512" y="202672"/>
                </a:lnTo>
                <a:lnTo>
                  <a:pt x="125971" y="203153"/>
                </a:lnTo>
                <a:lnTo>
                  <a:pt x="122782" y="202131"/>
                </a:lnTo>
                <a:lnTo>
                  <a:pt x="122843" y="203935"/>
                </a:lnTo>
                <a:lnTo>
                  <a:pt x="120075" y="205018"/>
                </a:lnTo>
                <a:lnTo>
                  <a:pt x="118992" y="206943"/>
                </a:lnTo>
                <a:lnTo>
                  <a:pt x="117789" y="205620"/>
                </a:lnTo>
                <a:lnTo>
                  <a:pt x="116345" y="205439"/>
                </a:lnTo>
                <a:lnTo>
                  <a:pt x="114722" y="206402"/>
                </a:lnTo>
                <a:lnTo>
                  <a:pt x="114601" y="205560"/>
                </a:lnTo>
                <a:lnTo>
                  <a:pt x="113218" y="206221"/>
                </a:lnTo>
                <a:lnTo>
                  <a:pt x="111292" y="205199"/>
                </a:lnTo>
                <a:lnTo>
                  <a:pt x="110871" y="205439"/>
                </a:lnTo>
                <a:lnTo>
                  <a:pt x="100644" y="195032"/>
                </a:lnTo>
                <a:lnTo>
                  <a:pt x="95170" y="190219"/>
                </a:lnTo>
                <a:lnTo>
                  <a:pt x="84943" y="182459"/>
                </a:lnTo>
                <a:lnTo>
                  <a:pt x="83680" y="182579"/>
                </a:lnTo>
                <a:lnTo>
                  <a:pt x="83499" y="181376"/>
                </a:lnTo>
                <a:lnTo>
                  <a:pt x="81875" y="179632"/>
                </a:lnTo>
                <a:lnTo>
                  <a:pt x="77784" y="177406"/>
                </a:lnTo>
                <a:lnTo>
                  <a:pt x="77002" y="177406"/>
                </a:lnTo>
                <a:lnTo>
                  <a:pt x="76641" y="175721"/>
                </a:lnTo>
                <a:lnTo>
                  <a:pt x="75619" y="176022"/>
                </a:lnTo>
                <a:lnTo>
                  <a:pt x="74716" y="174217"/>
                </a:lnTo>
                <a:lnTo>
                  <a:pt x="73092" y="173315"/>
                </a:lnTo>
                <a:lnTo>
                  <a:pt x="72791" y="174338"/>
                </a:lnTo>
                <a:lnTo>
                  <a:pt x="71347" y="173375"/>
                </a:lnTo>
                <a:lnTo>
                  <a:pt x="70144" y="173856"/>
                </a:lnTo>
                <a:lnTo>
                  <a:pt x="69302" y="172172"/>
                </a:lnTo>
                <a:lnTo>
                  <a:pt x="68821" y="173435"/>
                </a:lnTo>
                <a:lnTo>
                  <a:pt x="68219" y="172352"/>
                </a:lnTo>
                <a:lnTo>
                  <a:pt x="66113" y="170788"/>
                </a:lnTo>
                <a:lnTo>
                  <a:pt x="64008" y="171991"/>
                </a:lnTo>
                <a:lnTo>
                  <a:pt x="62805" y="172112"/>
                </a:lnTo>
                <a:lnTo>
                  <a:pt x="61903" y="174157"/>
                </a:lnTo>
                <a:lnTo>
                  <a:pt x="61000" y="174518"/>
                </a:lnTo>
                <a:lnTo>
                  <a:pt x="61421" y="175661"/>
                </a:lnTo>
                <a:lnTo>
                  <a:pt x="60218" y="175420"/>
                </a:lnTo>
                <a:lnTo>
                  <a:pt x="58774" y="178910"/>
                </a:lnTo>
                <a:lnTo>
                  <a:pt x="55887" y="179812"/>
                </a:lnTo>
                <a:lnTo>
                  <a:pt x="56368" y="180654"/>
                </a:lnTo>
                <a:lnTo>
                  <a:pt x="54564" y="182278"/>
                </a:lnTo>
                <a:lnTo>
                  <a:pt x="55225" y="183542"/>
                </a:lnTo>
                <a:lnTo>
                  <a:pt x="54744" y="185467"/>
                </a:lnTo>
                <a:lnTo>
                  <a:pt x="56308" y="189979"/>
                </a:lnTo>
                <a:lnTo>
                  <a:pt x="57992" y="191362"/>
                </a:lnTo>
                <a:lnTo>
                  <a:pt x="58895" y="192987"/>
                </a:lnTo>
                <a:lnTo>
                  <a:pt x="60940" y="192385"/>
                </a:lnTo>
                <a:lnTo>
                  <a:pt x="61541" y="192987"/>
                </a:lnTo>
                <a:lnTo>
                  <a:pt x="62263" y="195032"/>
                </a:lnTo>
                <a:lnTo>
                  <a:pt x="63467" y="196355"/>
                </a:lnTo>
                <a:lnTo>
                  <a:pt x="55225" y="203574"/>
                </a:lnTo>
                <a:lnTo>
                  <a:pt x="52819" y="204417"/>
                </a:lnTo>
                <a:lnTo>
                  <a:pt x="49209" y="207424"/>
                </a:lnTo>
                <a:lnTo>
                  <a:pt x="49751" y="208327"/>
                </a:lnTo>
                <a:lnTo>
                  <a:pt x="31764" y="223607"/>
                </a:lnTo>
                <a:lnTo>
                  <a:pt x="28154" y="226615"/>
                </a:lnTo>
                <a:lnTo>
                  <a:pt x="16123" y="225773"/>
                </a:lnTo>
                <a:lnTo>
                  <a:pt x="12934" y="219396"/>
                </a:lnTo>
                <a:lnTo>
                  <a:pt x="23522" y="213982"/>
                </a:lnTo>
                <a:lnTo>
                  <a:pt x="23040" y="213079"/>
                </a:lnTo>
                <a:lnTo>
                  <a:pt x="25989" y="211575"/>
                </a:lnTo>
                <a:lnTo>
                  <a:pt x="22740" y="208447"/>
                </a:lnTo>
                <a:lnTo>
                  <a:pt x="25386" y="205860"/>
                </a:lnTo>
                <a:lnTo>
                  <a:pt x="24485" y="203033"/>
                </a:lnTo>
                <a:lnTo>
                  <a:pt x="23402" y="201108"/>
                </a:lnTo>
                <a:lnTo>
                  <a:pt x="23100" y="199484"/>
                </a:lnTo>
                <a:lnTo>
                  <a:pt x="21176" y="200807"/>
                </a:lnTo>
                <a:lnTo>
                  <a:pt x="22740" y="197559"/>
                </a:lnTo>
                <a:lnTo>
                  <a:pt x="22258" y="197318"/>
                </a:lnTo>
                <a:lnTo>
                  <a:pt x="32846" y="188715"/>
                </a:lnTo>
                <a:lnTo>
                  <a:pt x="27853" y="185768"/>
                </a:lnTo>
                <a:lnTo>
                  <a:pt x="25386" y="182158"/>
                </a:lnTo>
                <a:lnTo>
                  <a:pt x="23100" y="179692"/>
                </a:lnTo>
                <a:lnTo>
                  <a:pt x="22921" y="179993"/>
                </a:lnTo>
                <a:lnTo>
                  <a:pt x="20032" y="176744"/>
                </a:lnTo>
                <a:lnTo>
                  <a:pt x="18047" y="177526"/>
                </a:lnTo>
                <a:lnTo>
                  <a:pt x="14438" y="180895"/>
                </a:lnTo>
                <a:lnTo>
                  <a:pt x="13415" y="179812"/>
                </a:lnTo>
                <a:lnTo>
                  <a:pt x="12152" y="180895"/>
                </a:lnTo>
                <a:lnTo>
                  <a:pt x="10528" y="177586"/>
                </a:lnTo>
                <a:lnTo>
                  <a:pt x="11791" y="177586"/>
                </a:lnTo>
                <a:lnTo>
                  <a:pt x="8783" y="173195"/>
                </a:lnTo>
                <a:lnTo>
                  <a:pt x="8963" y="172112"/>
                </a:lnTo>
                <a:lnTo>
                  <a:pt x="11370" y="169946"/>
                </a:lnTo>
                <a:lnTo>
                  <a:pt x="4512" y="164291"/>
                </a:lnTo>
                <a:lnTo>
                  <a:pt x="16062" y="149673"/>
                </a:lnTo>
                <a:lnTo>
                  <a:pt x="14859" y="148590"/>
                </a:lnTo>
                <a:lnTo>
                  <a:pt x="17265" y="144981"/>
                </a:lnTo>
                <a:lnTo>
                  <a:pt x="15160" y="143416"/>
                </a:lnTo>
                <a:lnTo>
                  <a:pt x="14257" y="144740"/>
                </a:lnTo>
                <a:lnTo>
                  <a:pt x="12453" y="143356"/>
                </a:lnTo>
                <a:lnTo>
                  <a:pt x="12753" y="144259"/>
                </a:lnTo>
                <a:lnTo>
                  <a:pt x="11551" y="145943"/>
                </a:lnTo>
                <a:lnTo>
                  <a:pt x="9144" y="143898"/>
                </a:lnTo>
                <a:lnTo>
                  <a:pt x="7279" y="146003"/>
                </a:lnTo>
                <a:lnTo>
                  <a:pt x="5354" y="146545"/>
                </a:lnTo>
                <a:lnTo>
                  <a:pt x="4933" y="145341"/>
                </a:lnTo>
                <a:lnTo>
                  <a:pt x="2406" y="146605"/>
                </a:lnTo>
                <a:lnTo>
                  <a:pt x="2467" y="145161"/>
                </a:lnTo>
                <a:lnTo>
                  <a:pt x="3549" y="143958"/>
                </a:lnTo>
                <a:lnTo>
                  <a:pt x="2587" y="143055"/>
                </a:lnTo>
                <a:lnTo>
                  <a:pt x="2045" y="144078"/>
                </a:lnTo>
                <a:lnTo>
                  <a:pt x="361" y="144078"/>
                </a:lnTo>
                <a:lnTo>
                  <a:pt x="601" y="141311"/>
                </a:lnTo>
                <a:lnTo>
                  <a:pt x="0" y="139446"/>
                </a:lnTo>
                <a:lnTo>
                  <a:pt x="7700" y="136919"/>
                </a:lnTo>
                <a:lnTo>
                  <a:pt x="10407" y="134934"/>
                </a:lnTo>
                <a:lnTo>
                  <a:pt x="20634" y="128618"/>
                </a:lnTo>
                <a:lnTo>
                  <a:pt x="28334" y="123504"/>
                </a:lnTo>
                <a:lnTo>
                  <a:pt x="29598" y="120496"/>
                </a:lnTo>
                <a:lnTo>
                  <a:pt x="33448" y="106058"/>
                </a:lnTo>
                <a:lnTo>
                  <a:pt x="28455" y="103953"/>
                </a:lnTo>
                <a:lnTo>
                  <a:pt x="30801" y="94508"/>
                </a:lnTo>
                <a:lnTo>
                  <a:pt x="29838" y="93546"/>
                </a:lnTo>
                <a:lnTo>
                  <a:pt x="32966" y="80491"/>
                </a:lnTo>
                <a:lnTo>
                  <a:pt x="34290" y="80130"/>
                </a:lnTo>
                <a:lnTo>
                  <a:pt x="33869" y="79047"/>
                </a:lnTo>
                <a:lnTo>
                  <a:pt x="43073" y="76521"/>
                </a:lnTo>
                <a:lnTo>
                  <a:pt x="56308" y="73092"/>
                </a:lnTo>
                <a:lnTo>
                  <a:pt x="68880" y="69723"/>
                </a:lnTo>
                <a:lnTo>
                  <a:pt x="61241" y="45961"/>
                </a:lnTo>
                <a:lnTo>
                  <a:pt x="56669" y="31402"/>
                </a:lnTo>
                <a:lnTo>
                  <a:pt x="55165" y="26770"/>
                </a:lnTo>
                <a:lnTo>
                  <a:pt x="50593" y="12032"/>
                </a:lnTo>
                <a:lnTo>
                  <a:pt x="48187" y="4572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" name="Freeform: Shape 340" title="PA-9">
            <a:extLst>
              <a:ext uri="{FF2B5EF4-FFF2-40B4-BE49-F238E27FC236}">
                <a16:creationId xmlns:a16="http://schemas.microsoft.com/office/drawing/2014/main" id="{D64A7096-B43C-F461-D919-AF93A2527B08}"/>
              </a:ext>
            </a:extLst>
          </p:cNvPr>
          <p:cNvSpPr/>
          <p:nvPr/>
        </p:nvSpPr>
        <p:spPr>
          <a:xfrm>
            <a:off x="6954238" y="3050010"/>
            <a:ext cx="180717" cy="287195"/>
          </a:xfrm>
          <a:custGeom>
            <a:avLst/>
            <a:gdLst>
              <a:gd name="connsiteX0" fmla="*/ 178849 w 226193"/>
              <a:gd name="connsiteY0" fmla="*/ 218975 h 372256"/>
              <a:gd name="connsiteX1" fmla="*/ 199002 w 226193"/>
              <a:gd name="connsiteY1" fmla="*/ 232811 h 372256"/>
              <a:gd name="connsiteX2" fmla="*/ 216629 w 226193"/>
              <a:gd name="connsiteY2" fmla="*/ 241053 h 372256"/>
              <a:gd name="connsiteX3" fmla="*/ 220599 w 226193"/>
              <a:gd name="connsiteY3" fmla="*/ 242857 h 372256"/>
              <a:gd name="connsiteX4" fmla="*/ 219756 w 226193"/>
              <a:gd name="connsiteY4" fmla="*/ 244061 h 372256"/>
              <a:gd name="connsiteX5" fmla="*/ 218193 w 226193"/>
              <a:gd name="connsiteY5" fmla="*/ 244722 h 372256"/>
              <a:gd name="connsiteX6" fmla="*/ 218193 w 226193"/>
              <a:gd name="connsiteY6" fmla="*/ 245625 h 372256"/>
              <a:gd name="connsiteX7" fmla="*/ 216147 w 226193"/>
              <a:gd name="connsiteY7" fmla="*/ 247730 h 372256"/>
              <a:gd name="connsiteX8" fmla="*/ 215125 w 226193"/>
              <a:gd name="connsiteY8" fmla="*/ 249956 h 372256"/>
              <a:gd name="connsiteX9" fmla="*/ 210733 w 226193"/>
              <a:gd name="connsiteY9" fmla="*/ 253927 h 372256"/>
              <a:gd name="connsiteX10" fmla="*/ 209349 w 226193"/>
              <a:gd name="connsiteY10" fmla="*/ 254287 h 372256"/>
              <a:gd name="connsiteX11" fmla="*/ 205138 w 226193"/>
              <a:gd name="connsiteY11" fmla="*/ 258498 h 372256"/>
              <a:gd name="connsiteX12" fmla="*/ 216568 w 226193"/>
              <a:gd name="connsiteY12" fmla="*/ 264274 h 372256"/>
              <a:gd name="connsiteX13" fmla="*/ 226194 w 226193"/>
              <a:gd name="connsiteY13" fmla="*/ 268725 h 372256"/>
              <a:gd name="connsiteX14" fmla="*/ 202973 w 226193"/>
              <a:gd name="connsiteY14" fmla="*/ 276004 h 372256"/>
              <a:gd name="connsiteX15" fmla="*/ 212718 w 226193"/>
              <a:gd name="connsiteY15" fmla="*/ 280697 h 372256"/>
              <a:gd name="connsiteX16" fmla="*/ 213440 w 226193"/>
              <a:gd name="connsiteY16" fmla="*/ 281840 h 372256"/>
              <a:gd name="connsiteX17" fmla="*/ 213801 w 226193"/>
              <a:gd name="connsiteY17" fmla="*/ 283645 h 372256"/>
              <a:gd name="connsiteX18" fmla="*/ 204537 w 226193"/>
              <a:gd name="connsiteY18" fmla="*/ 287254 h 372256"/>
              <a:gd name="connsiteX19" fmla="*/ 205439 w 226193"/>
              <a:gd name="connsiteY19" fmla="*/ 289901 h 372256"/>
              <a:gd name="connsiteX20" fmla="*/ 204477 w 226193"/>
              <a:gd name="connsiteY20" fmla="*/ 292849 h 372256"/>
              <a:gd name="connsiteX21" fmla="*/ 205679 w 226193"/>
              <a:gd name="connsiteY21" fmla="*/ 293089 h 372256"/>
              <a:gd name="connsiteX22" fmla="*/ 203995 w 226193"/>
              <a:gd name="connsiteY22" fmla="*/ 294172 h 372256"/>
              <a:gd name="connsiteX23" fmla="*/ 203153 w 226193"/>
              <a:gd name="connsiteY23" fmla="*/ 295977 h 372256"/>
              <a:gd name="connsiteX24" fmla="*/ 203995 w 226193"/>
              <a:gd name="connsiteY24" fmla="*/ 297060 h 372256"/>
              <a:gd name="connsiteX25" fmla="*/ 204236 w 226193"/>
              <a:gd name="connsiteY25" fmla="*/ 298864 h 372256"/>
              <a:gd name="connsiteX26" fmla="*/ 203634 w 226193"/>
              <a:gd name="connsiteY26" fmla="*/ 300368 h 372256"/>
              <a:gd name="connsiteX27" fmla="*/ 204236 w 226193"/>
              <a:gd name="connsiteY27" fmla="*/ 302775 h 372256"/>
              <a:gd name="connsiteX28" fmla="*/ 205259 w 226193"/>
              <a:gd name="connsiteY28" fmla="*/ 303857 h 372256"/>
              <a:gd name="connsiteX29" fmla="*/ 204296 w 226193"/>
              <a:gd name="connsiteY29" fmla="*/ 305061 h 372256"/>
              <a:gd name="connsiteX30" fmla="*/ 198280 w 226193"/>
              <a:gd name="connsiteY30" fmla="*/ 308790 h 372256"/>
              <a:gd name="connsiteX31" fmla="*/ 200205 w 226193"/>
              <a:gd name="connsiteY31" fmla="*/ 312520 h 372256"/>
              <a:gd name="connsiteX32" fmla="*/ 197138 w 226193"/>
              <a:gd name="connsiteY32" fmla="*/ 317573 h 372256"/>
              <a:gd name="connsiteX33" fmla="*/ 195934 w 226193"/>
              <a:gd name="connsiteY33" fmla="*/ 316671 h 372256"/>
              <a:gd name="connsiteX34" fmla="*/ 194009 w 226193"/>
              <a:gd name="connsiteY34" fmla="*/ 318656 h 372256"/>
              <a:gd name="connsiteX35" fmla="*/ 193287 w 226193"/>
              <a:gd name="connsiteY35" fmla="*/ 318837 h 372256"/>
              <a:gd name="connsiteX36" fmla="*/ 194249 w 226193"/>
              <a:gd name="connsiteY36" fmla="*/ 321664 h 372256"/>
              <a:gd name="connsiteX37" fmla="*/ 193648 w 226193"/>
              <a:gd name="connsiteY37" fmla="*/ 323589 h 372256"/>
              <a:gd name="connsiteX38" fmla="*/ 194490 w 226193"/>
              <a:gd name="connsiteY38" fmla="*/ 322747 h 372256"/>
              <a:gd name="connsiteX39" fmla="*/ 197679 w 226193"/>
              <a:gd name="connsiteY39" fmla="*/ 323108 h 372256"/>
              <a:gd name="connsiteX40" fmla="*/ 196596 w 226193"/>
              <a:gd name="connsiteY40" fmla="*/ 325996 h 372256"/>
              <a:gd name="connsiteX41" fmla="*/ 199905 w 226193"/>
              <a:gd name="connsiteY41" fmla="*/ 327018 h 372256"/>
              <a:gd name="connsiteX42" fmla="*/ 201469 w 226193"/>
              <a:gd name="connsiteY42" fmla="*/ 328823 h 372256"/>
              <a:gd name="connsiteX43" fmla="*/ 202551 w 226193"/>
              <a:gd name="connsiteY43" fmla="*/ 328582 h 372256"/>
              <a:gd name="connsiteX44" fmla="*/ 201769 w 226193"/>
              <a:gd name="connsiteY44" fmla="*/ 329605 h 372256"/>
              <a:gd name="connsiteX45" fmla="*/ 201769 w 226193"/>
              <a:gd name="connsiteY45" fmla="*/ 332192 h 372256"/>
              <a:gd name="connsiteX46" fmla="*/ 199243 w 226193"/>
              <a:gd name="connsiteY46" fmla="*/ 335681 h 372256"/>
              <a:gd name="connsiteX47" fmla="*/ 198761 w 226193"/>
              <a:gd name="connsiteY47" fmla="*/ 337606 h 372256"/>
              <a:gd name="connsiteX48" fmla="*/ 196957 w 226193"/>
              <a:gd name="connsiteY48" fmla="*/ 339652 h 372256"/>
              <a:gd name="connsiteX49" fmla="*/ 186910 w 226193"/>
              <a:gd name="connsiteY49" fmla="*/ 334839 h 372256"/>
              <a:gd name="connsiteX50" fmla="*/ 168141 w 226193"/>
              <a:gd name="connsiteY50" fmla="*/ 351803 h 372256"/>
              <a:gd name="connsiteX51" fmla="*/ 160140 w 226193"/>
              <a:gd name="connsiteY51" fmla="*/ 355413 h 372256"/>
              <a:gd name="connsiteX52" fmla="*/ 151237 w 226193"/>
              <a:gd name="connsiteY52" fmla="*/ 359504 h 372256"/>
              <a:gd name="connsiteX53" fmla="*/ 142694 w 226193"/>
              <a:gd name="connsiteY53" fmla="*/ 366121 h 372256"/>
              <a:gd name="connsiteX54" fmla="*/ 134994 w 226193"/>
              <a:gd name="connsiteY54" fmla="*/ 371956 h 372256"/>
              <a:gd name="connsiteX55" fmla="*/ 134633 w 226193"/>
              <a:gd name="connsiteY55" fmla="*/ 372257 h 372256"/>
              <a:gd name="connsiteX56" fmla="*/ 123324 w 226193"/>
              <a:gd name="connsiteY56" fmla="*/ 353067 h 372256"/>
              <a:gd name="connsiteX57" fmla="*/ 117308 w 226193"/>
              <a:gd name="connsiteY57" fmla="*/ 343141 h 372256"/>
              <a:gd name="connsiteX58" fmla="*/ 106359 w 226193"/>
              <a:gd name="connsiteY58" fmla="*/ 324612 h 372256"/>
              <a:gd name="connsiteX59" fmla="*/ 122180 w 226193"/>
              <a:gd name="connsiteY59" fmla="*/ 304579 h 372256"/>
              <a:gd name="connsiteX60" fmla="*/ 114240 w 226193"/>
              <a:gd name="connsiteY60" fmla="*/ 300970 h 372256"/>
              <a:gd name="connsiteX61" fmla="*/ 94267 w 226193"/>
              <a:gd name="connsiteY61" fmla="*/ 291585 h 372256"/>
              <a:gd name="connsiteX62" fmla="*/ 92643 w 226193"/>
              <a:gd name="connsiteY62" fmla="*/ 291645 h 372256"/>
              <a:gd name="connsiteX63" fmla="*/ 91741 w 226193"/>
              <a:gd name="connsiteY63" fmla="*/ 293089 h 372256"/>
              <a:gd name="connsiteX64" fmla="*/ 88372 w 226193"/>
              <a:gd name="connsiteY64" fmla="*/ 293751 h 372256"/>
              <a:gd name="connsiteX65" fmla="*/ 87289 w 226193"/>
              <a:gd name="connsiteY65" fmla="*/ 295255 h 372256"/>
              <a:gd name="connsiteX66" fmla="*/ 84401 w 226193"/>
              <a:gd name="connsiteY66" fmla="*/ 296578 h 372256"/>
              <a:gd name="connsiteX67" fmla="*/ 82476 w 226193"/>
              <a:gd name="connsiteY67" fmla="*/ 298022 h 372256"/>
              <a:gd name="connsiteX68" fmla="*/ 80912 w 226193"/>
              <a:gd name="connsiteY68" fmla="*/ 297060 h 372256"/>
              <a:gd name="connsiteX69" fmla="*/ 80130 w 226193"/>
              <a:gd name="connsiteY69" fmla="*/ 298263 h 372256"/>
              <a:gd name="connsiteX70" fmla="*/ 80491 w 226193"/>
              <a:gd name="connsiteY70" fmla="*/ 299707 h 372256"/>
              <a:gd name="connsiteX71" fmla="*/ 78085 w 226193"/>
              <a:gd name="connsiteY71" fmla="*/ 300489 h 372256"/>
              <a:gd name="connsiteX72" fmla="*/ 76701 w 226193"/>
              <a:gd name="connsiteY72" fmla="*/ 302474 h 372256"/>
              <a:gd name="connsiteX73" fmla="*/ 73272 w 226193"/>
              <a:gd name="connsiteY73" fmla="*/ 302895 h 372256"/>
              <a:gd name="connsiteX74" fmla="*/ 72731 w 226193"/>
              <a:gd name="connsiteY74" fmla="*/ 305301 h 372256"/>
              <a:gd name="connsiteX75" fmla="*/ 70324 w 226193"/>
              <a:gd name="connsiteY75" fmla="*/ 305963 h 372256"/>
              <a:gd name="connsiteX76" fmla="*/ 70505 w 226193"/>
              <a:gd name="connsiteY76" fmla="*/ 307046 h 372256"/>
              <a:gd name="connsiteX77" fmla="*/ 68640 w 226193"/>
              <a:gd name="connsiteY77" fmla="*/ 307226 h 372256"/>
              <a:gd name="connsiteX78" fmla="*/ 65752 w 226193"/>
              <a:gd name="connsiteY78" fmla="*/ 308550 h 372256"/>
              <a:gd name="connsiteX79" fmla="*/ 63948 w 226193"/>
              <a:gd name="connsiteY79" fmla="*/ 308249 h 372256"/>
              <a:gd name="connsiteX80" fmla="*/ 61541 w 226193"/>
              <a:gd name="connsiteY80" fmla="*/ 305843 h 372256"/>
              <a:gd name="connsiteX81" fmla="*/ 62323 w 226193"/>
              <a:gd name="connsiteY81" fmla="*/ 303677 h 372256"/>
              <a:gd name="connsiteX82" fmla="*/ 63707 w 226193"/>
              <a:gd name="connsiteY82" fmla="*/ 301872 h 372256"/>
              <a:gd name="connsiteX83" fmla="*/ 64790 w 226193"/>
              <a:gd name="connsiteY83" fmla="*/ 297180 h 372256"/>
              <a:gd name="connsiteX84" fmla="*/ 66474 w 226193"/>
              <a:gd name="connsiteY84" fmla="*/ 294653 h 372256"/>
              <a:gd name="connsiteX85" fmla="*/ 68279 w 226193"/>
              <a:gd name="connsiteY85" fmla="*/ 292488 h 372256"/>
              <a:gd name="connsiteX86" fmla="*/ 69482 w 226193"/>
              <a:gd name="connsiteY86" fmla="*/ 288758 h 372256"/>
              <a:gd name="connsiteX87" fmla="*/ 69903 w 226193"/>
              <a:gd name="connsiteY87" fmla="*/ 285148 h 372256"/>
              <a:gd name="connsiteX88" fmla="*/ 68460 w 226193"/>
              <a:gd name="connsiteY88" fmla="*/ 279133 h 372256"/>
              <a:gd name="connsiteX89" fmla="*/ 66956 w 226193"/>
              <a:gd name="connsiteY89" fmla="*/ 275222 h 372256"/>
              <a:gd name="connsiteX90" fmla="*/ 66775 w 226193"/>
              <a:gd name="connsiteY90" fmla="*/ 272335 h 372256"/>
              <a:gd name="connsiteX91" fmla="*/ 66775 w 226193"/>
              <a:gd name="connsiteY91" fmla="*/ 268725 h 372256"/>
              <a:gd name="connsiteX92" fmla="*/ 67377 w 226193"/>
              <a:gd name="connsiteY92" fmla="*/ 266319 h 372256"/>
              <a:gd name="connsiteX93" fmla="*/ 70024 w 226193"/>
              <a:gd name="connsiteY93" fmla="*/ 260544 h 372256"/>
              <a:gd name="connsiteX94" fmla="*/ 70565 w 226193"/>
              <a:gd name="connsiteY94" fmla="*/ 255190 h 372256"/>
              <a:gd name="connsiteX95" fmla="*/ 70083 w 226193"/>
              <a:gd name="connsiteY95" fmla="*/ 253626 h 372256"/>
              <a:gd name="connsiteX96" fmla="*/ 69061 w 226193"/>
              <a:gd name="connsiteY96" fmla="*/ 253084 h 372256"/>
              <a:gd name="connsiteX97" fmla="*/ 66655 w 226193"/>
              <a:gd name="connsiteY97" fmla="*/ 253084 h 372256"/>
              <a:gd name="connsiteX98" fmla="*/ 61541 w 226193"/>
              <a:gd name="connsiteY98" fmla="*/ 249655 h 372256"/>
              <a:gd name="connsiteX99" fmla="*/ 59857 w 226193"/>
              <a:gd name="connsiteY99" fmla="*/ 248031 h 372256"/>
              <a:gd name="connsiteX100" fmla="*/ 56368 w 226193"/>
              <a:gd name="connsiteY100" fmla="*/ 243519 h 372256"/>
              <a:gd name="connsiteX101" fmla="*/ 54503 w 226193"/>
              <a:gd name="connsiteY101" fmla="*/ 239609 h 372256"/>
              <a:gd name="connsiteX102" fmla="*/ 55345 w 226193"/>
              <a:gd name="connsiteY102" fmla="*/ 235819 h 372256"/>
              <a:gd name="connsiteX103" fmla="*/ 54864 w 226193"/>
              <a:gd name="connsiteY103" fmla="*/ 232811 h 372256"/>
              <a:gd name="connsiteX104" fmla="*/ 54804 w 226193"/>
              <a:gd name="connsiteY104" fmla="*/ 228720 h 372256"/>
              <a:gd name="connsiteX105" fmla="*/ 54382 w 226193"/>
              <a:gd name="connsiteY105" fmla="*/ 227216 h 372256"/>
              <a:gd name="connsiteX106" fmla="*/ 54623 w 226193"/>
              <a:gd name="connsiteY106" fmla="*/ 225051 h 372256"/>
              <a:gd name="connsiteX107" fmla="*/ 53179 w 226193"/>
              <a:gd name="connsiteY107" fmla="*/ 220539 h 372256"/>
              <a:gd name="connsiteX108" fmla="*/ 51977 w 226193"/>
              <a:gd name="connsiteY108" fmla="*/ 219336 h 372256"/>
              <a:gd name="connsiteX109" fmla="*/ 50833 w 226193"/>
              <a:gd name="connsiteY109" fmla="*/ 219276 h 372256"/>
              <a:gd name="connsiteX110" fmla="*/ 47524 w 226193"/>
              <a:gd name="connsiteY110" fmla="*/ 216328 h 372256"/>
              <a:gd name="connsiteX111" fmla="*/ 45660 w 226193"/>
              <a:gd name="connsiteY111" fmla="*/ 212959 h 372256"/>
              <a:gd name="connsiteX112" fmla="*/ 44757 w 226193"/>
              <a:gd name="connsiteY112" fmla="*/ 210132 h 372256"/>
              <a:gd name="connsiteX113" fmla="*/ 45058 w 226193"/>
              <a:gd name="connsiteY113" fmla="*/ 207063 h 372256"/>
              <a:gd name="connsiteX114" fmla="*/ 42290 w 226193"/>
              <a:gd name="connsiteY114" fmla="*/ 206342 h 372256"/>
              <a:gd name="connsiteX115" fmla="*/ 32184 w 226193"/>
              <a:gd name="connsiteY115" fmla="*/ 200506 h 372256"/>
              <a:gd name="connsiteX116" fmla="*/ 33267 w 226193"/>
              <a:gd name="connsiteY116" fmla="*/ 198220 h 372256"/>
              <a:gd name="connsiteX117" fmla="*/ 36275 w 226193"/>
              <a:gd name="connsiteY117" fmla="*/ 197258 h 372256"/>
              <a:gd name="connsiteX118" fmla="*/ 38561 w 226193"/>
              <a:gd name="connsiteY118" fmla="*/ 195634 h 372256"/>
              <a:gd name="connsiteX119" fmla="*/ 40786 w 226193"/>
              <a:gd name="connsiteY119" fmla="*/ 192505 h 372256"/>
              <a:gd name="connsiteX120" fmla="*/ 39042 w 226193"/>
              <a:gd name="connsiteY120" fmla="*/ 193107 h 372256"/>
              <a:gd name="connsiteX121" fmla="*/ 37719 w 226193"/>
              <a:gd name="connsiteY121" fmla="*/ 192505 h 372256"/>
              <a:gd name="connsiteX122" fmla="*/ 34771 w 226193"/>
              <a:gd name="connsiteY122" fmla="*/ 193769 h 372256"/>
              <a:gd name="connsiteX123" fmla="*/ 31402 w 226193"/>
              <a:gd name="connsiteY123" fmla="*/ 192565 h 372256"/>
              <a:gd name="connsiteX124" fmla="*/ 29417 w 226193"/>
              <a:gd name="connsiteY124" fmla="*/ 192445 h 372256"/>
              <a:gd name="connsiteX125" fmla="*/ 27191 w 226193"/>
              <a:gd name="connsiteY125" fmla="*/ 193648 h 372256"/>
              <a:gd name="connsiteX126" fmla="*/ 24063 w 226193"/>
              <a:gd name="connsiteY126" fmla="*/ 197017 h 372256"/>
              <a:gd name="connsiteX127" fmla="*/ 21536 w 226193"/>
              <a:gd name="connsiteY127" fmla="*/ 197679 h 372256"/>
              <a:gd name="connsiteX128" fmla="*/ 20453 w 226193"/>
              <a:gd name="connsiteY128" fmla="*/ 198641 h 372256"/>
              <a:gd name="connsiteX129" fmla="*/ 18769 w 226193"/>
              <a:gd name="connsiteY129" fmla="*/ 197559 h 372256"/>
              <a:gd name="connsiteX130" fmla="*/ 13715 w 226193"/>
              <a:gd name="connsiteY130" fmla="*/ 199664 h 372256"/>
              <a:gd name="connsiteX131" fmla="*/ 13656 w 226193"/>
              <a:gd name="connsiteY131" fmla="*/ 197980 h 372256"/>
              <a:gd name="connsiteX132" fmla="*/ 12633 w 226193"/>
              <a:gd name="connsiteY132" fmla="*/ 197197 h 372256"/>
              <a:gd name="connsiteX133" fmla="*/ 19190 w 226193"/>
              <a:gd name="connsiteY133" fmla="*/ 194972 h 372256"/>
              <a:gd name="connsiteX134" fmla="*/ 19491 w 226193"/>
              <a:gd name="connsiteY134" fmla="*/ 192204 h 372256"/>
              <a:gd name="connsiteX135" fmla="*/ 18589 w 226193"/>
              <a:gd name="connsiteY135" fmla="*/ 190881 h 372256"/>
              <a:gd name="connsiteX136" fmla="*/ 16964 w 226193"/>
              <a:gd name="connsiteY136" fmla="*/ 190761 h 372256"/>
              <a:gd name="connsiteX137" fmla="*/ 15280 w 226193"/>
              <a:gd name="connsiteY137" fmla="*/ 189557 h 372256"/>
              <a:gd name="connsiteX138" fmla="*/ 16303 w 226193"/>
              <a:gd name="connsiteY138" fmla="*/ 187211 h 372256"/>
              <a:gd name="connsiteX139" fmla="*/ 15641 w 226193"/>
              <a:gd name="connsiteY139" fmla="*/ 185768 h 372256"/>
              <a:gd name="connsiteX140" fmla="*/ 23521 w 226193"/>
              <a:gd name="connsiteY140" fmla="*/ 183843 h 372256"/>
              <a:gd name="connsiteX141" fmla="*/ 22439 w 226193"/>
              <a:gd name="connsiteY141" fmla="*/ 181316 h 372256"/>
              <a:gd name="connsiteX142" fmla="*/ 22138 w 226193"/>
              <a:gd name="connsiteY142" fmla="*/ 177827 h 372256"/>
              <a:gd name="connsiteX143" fmla="*/ 21536 w 226193"/>
              <a:gd name="connsiteY143" fmla="*/ 174157 h 372256"/>
              <a:gd name="connsiteX144" fmla="*/ 31402 w 226193"/>
              <a:gd name="connsiteY144" fmla="*/ 172713 h 372256"/>
              <a:gd name="connsiteX145" fmla="*/ 32365 w 226193"/>
              <a:gd name="connsiteY145" fmla="*/ 170307 h 372256"/>
              <a:gd name="connsiteX146" fmla="*/ 35252 w 226193"/>
              <a:gd name="connsiteY146" fmla="*/ 170006 h 372256"/>
              <a:gd name="connsiteX147" fmla="*/ 35733 w 226193"/>
              <a:gd name="connsiteY147" fmla="*/ 168382 h 372256"/>
              <a:gd name="connsiteX148" fmla="*/ 37839 w 226193"/>
              <a:gd name="connsiteY148" fmla="*/ 166216 h 372256"/>
              <a:gd name="connsiteX149" fmla="*/ 39463 w 226193"/>
              <a:gd name="connsiteY149" fmla="*/ 165314 h 372256"/>
              <a:gd name="connsiteX150" fmla="*/ 38681 w 226193"/>
              <a:gd name="connsiteY150" fmla="*/ 163509 h 372256"/>
              <a:gd name="connsiteX151" fmla="*/ 38802 w 226193"/>
              <a:gd name="connsiteY151" fmla="*/ 161704 h 372256"/>
              <a:gd name="connsiteX152" fmla="*/ 40305 w 226193"/>
              <a:gd name="connsiteY152" fmla="*/ 160682 h 372256"/>
              <a:gd name="connsiteX153" fmla="*/ 42171 w 226193"/>
              <a:gd name="connsiteY153" fmla="*/ 163629 h 372256"/>
              <a:gd name="connsiteX154" fmla="*/ 42772 w 226193"/>
              <a:gd name="connsiteY154" fmla="*/ 162908 h 372256"/>
              <a:gd name="connsiteX155" fmla="*/ 42231 w 226193"/>
              <a:gd name="connsiteY155" fmla="*/ 160982 h 372256"/>
              <a:gd name="connsiteX156" fmla="*/ 41027 w 226193"/>
              <a:gd name="connsiteY156" fmla="*/ 160080 h 372256"/>
              <a:gd name="connsiteX157" fmla="*/ 42231 w 226193"/>
              <a:gd name="connsiteY157" fmla="*/ 159839 h 372256"/>
              <a:gd name="connsiteX158" fmla="*/ 40065 w 226193"/>
              <a:gd name="connsiteY158" fmla="*/ 152079 h 372256"/>
              <a:gd name="connsiteX159" fmla="*/ 38621 w 226193"/>
              <a:gd name="connsiteY159" fmla="*/ 145883 h 372256"/>
              <a:gd name="connsiteX160" fmla="*/ 46020 w 226193"/>
              <a:gd name="connsiteY160" fmla="*/ 143657 h 372256"/>
              <a:gd name="connsiteX161" fmla="*/ 34711 w 226193"/>
              <a:gd name="connsiteY161" fmla="*/ 123264 h 372256"/>
              <a:gd name="connsiteX162" fmla="*/ 26169 w 226193"/>
              <a:gd name="connsiteY162" fmla="*/ 124106 h 372256"/>
              <a:gd name="connsiteX163" fmla="*/ 24424 w 226193"/>
              <a:gd name="connsiteY163" fmla="*/ 119895 h 372256"/>
              <a:gd name="connsiteX164" fmla="*/ 21235 w 226193"/>
              <a:gd name="connsiteY164" fmla="*/ 110269 h 372256"/>
              <a:gd name="connsiteX165" fmla="*/ 11610 w 226193"/>
              <a:gd name="connsiteY165" fmla="*/ 82958 h 372256"/>
              <a:gd name="connsiteX166" fmla="*/ 6978 w 226193"/>
              <a:gd name="connsiteY166" fmla="*/ 69964 h 372256"/>
              <a:gd name="connsiteX167" fmla="*/ 0 w 226193"/>
              <a:gd name="connsiteY167" fmla="*/ 51134 h 372256"/>
              <a:gd name="connsiteX168" fmla="*/ 3188 w 226193"/>
              <a:gd name="connsiteY168" fmla="*/ 50292 h 372256"/>
              <a:gd name="connsiteX169" fmla="*/ 3368 w 226193"/>
              <a:gd name="connsiteY169" fmla="*/ 50172 h 372256"/>
              <a:gd name="connsiteX170" fmla="*/ 7880 w 226193"/>
              <a:gd name="connsiteY170" fmla="*/ 49089 h 372256"/>
              <a:gd name="connsiteX171" fmla="*/ 12452 w 226193"/>
              <a:gd name="connsiteY171" fmla="*/ 47826 h 372256"/>
              <a:gd name="connsiteX172" fmla="*/ 15160 w 226193"/>
              <a:gd name="connsiteY172" fmla="*/ 47224 h 372256"/>
              <a:gd name="connsiteX173" fmla="*/ 19009 w 226193"/>
              <a:gd name="connsiteY173" fmla="*/ 46141 h 372256"/>
              <a:gd name="connsiteX174" fmla="*/ 24123 w 226193"/>
              <a:gd name="connsiteY174" fmla="*/ 44938 h 372256"/>
              <a:gd name="connsiteX175" fmla="*/ 24905 w 226193"/>
              <a:gd name="connsiteY175" fmla="*/ 44757 h 372256"/>
              <a:gd name="connsiteX176" fmla="*/ 25988 w 226193"/>
              <a:gd name="connsiteY176" fmla="*/ 44517 h 372256"/>
              <a:gd name="connsiteX177" fmla="*/ 26650 w 226193"/>
              <a:gd name="connsiteY177" fmla="*/ 44276 h 372256"/>
              <a:gd name="connsiteX178" fmla="*/ 26951 w 226193"/>
              <a:gd name="connsiteY178" fmla="*/ 44276 h 372256"/>
              <a:gd name="connsiteX179" fmla="*/ 27131 w 226193"/>
              <a:gd name="connsiteY179" fmla="*/ 44156 h 372256"/>
              <a:gd name="connsiteX180" fmla="*/ 29778 w 226193"/>
              <a:gd name="connsiteY180" fmla="*/ 43494 h 372256"/>
              <a:gd name="connsiteX181" fmla="*/ 37899 w 226193"/>
              <a:gd name="connsiteY181" fmla="*/ 41509 h 372256"/>
              <a:gd name="connsiteX182" fmla="*/ 39704 w 226193"/>
              <a:gd name="connsiteY182" fmla="*/ 41028 h 372256"/>
              <a:gd name="connsiteX183" fmla="*/ 41208 w 226193"/>
              <a:gd name="connsiteY183" fmla="*/ 40667 h 372256"/>
              <a:gd name="connsiteX184" fmla="*/ 44817 w 226193"/>
              <a:gd name="connsiteY184" fmla="*/ 39764 h 372256"/>
              <a:gd name="connsiteX185" fmla="*/ 50051 w 226193"/>
              <a:gd name="connsiteY185" fmla="*/ 38561 h 372256"/>
              <a:gd name="connsiteX186" fmla="*/ 50652 w 226193"/>
              <a:gd name="connsiteY186" fmla="*/ 38321 h 372256"/>
              <a:gd name="connsiteX187" fmla="*/ 53300 w 226193"/>
              <a:gd name="connsiteY187" fmla="*/ 37719 h 372256"/>
              <a:gd name="connsiteX188" fmla="*/ 54382 w 226193"/>
              <a:gd name="connsiteY188" fmla="*/ 37418 h 372256"/>
              <a:gd name="connsiteX189" fmla="*/ 58353 w 226193"/>
              <a:gd name="connsiteY189" fmla="*/ 36396 h 372256"/>
              <a:gd name="connsiteX190" fmla="*/ 61361 w 226193"/>
              <a:gd name="connsiteY190" fmla="*/ 35674 h 372256"/>
              <a:gd name="connsiteX191" fmla="*/ 61602 w 226193"/>
              <a:gd name="connsiteY191" fmla="*/ 35674 h 372256"/>
              <a:gd name="connsiteX192" fmla="*/ 62384 w 226193"/>
              <a:gd name="connsiteY192" fmla="*/ 35493 h 372256"/>
              <a:gd name="connsiteX193" fmla="*/ 65331 w 226193"/>
              <a:gd name="connsiteY193" fmla="*/ 34771 h 372256"/>
              <a:gd name="connsiteX194" fmla="*/ 72670 w 226193"/>
              <a:gd name="connsiteY194" fmla="*/ 32846 h 372256"/>
              <a:gd name="connsiteX195" fmla="*/ 74355 w 226193"/>
              <a:gd name="connsiteY195" fmla="*/ 32485 h 372256"/>
              <a:gd name="connsiteX196" fmla="*/ 78867 w 226193"/>
              <a:gd name="connsiteY196" fmla="*/ 31282 h 372256"/>
              <a:gd name="connsiteX197" fmla="*/ 83198 w 226193"/>
              <a:gd name="connsiteY197" fmla="*/ 30139 h 372256"/>
              <a:gd name="connsiteX198" fmla="*/ 85905 w 226193"/>
              <a:gd name="connsiteY198" fmla="*/ 29417 h 372256"/>
              <a:gd name="connsiteX199" fmla="*/ 87409 w 226193"/>
              <a:gd name="connsiteY199" fmla="*/ 29056 h 372256"/>
              <a:gd name="connsiteX200" fmla="*/ 89093 w 226193"/>
              <a:gd name="connsiteY200" fmla="*/ 28575 h 372256"/>
              <a:gd name="connsiteX201" fmla="*/ 92463 w 226193"/>
              <a:gd name="connsiteY201" fmla="*/ 27733 h 372256"/>
              <a:gd name="connsiteX202" fmla="*/ 95109 w 226193"/>
              <a:gd name="connsiteY202" fmla="*/ 27011 h 372256"/>
              <a:gd name="connsiteX203" fmla="*/ 97877 w 226193"/>
              <a:gd name="connsiteY203" fmla="*/ 26229 h 372256"/>
              <a:gd name="connsiteX204" fmla="*/ 104314 w 226193"/>
              <a:gd name="connsiteY204" fmla="*/ 24544 h 372256"/>
              <a:gd name="connsiteX205" fmla="*/ 106840 w 226193"/>
              <a:gd name="connsiteY205" fmla="*/ 23883 h 372256"/>
              <a:gd name="connsiteX206" fmla="*/ 107742 w 226193"/>
              <a:gd name="connsiteY206" fmla="*/ 23582 h 372256"/>
              <a:gd name="connsiteX207" fmla="*/ 113217 w 226193"/>
              <a:gd name="connsiteY207" fmla="*/ 22138 h 372256"/>
              <a:gd name="connsiteX208" fmla="*/ 116706 w 226193"/>
              <a:gd name="connsiteY208" fmla="*/ 21115 h 372256"/>
              <a:gd name="connsiteX209" fmla="*/ 124767 w 226193"/>
              <a:gd name="connsiteY209" fmla="*/ 19010 h 372256"/>
              <a:gd name="connsiteX210" fmla="*/ 125369 w 226193"/>
              <a:gd name="connsiteY210" fmla="*/ 18829 h 372256"/>
              <a:gd name="connsiteX211" fmla="*/ 131805 w 226193"/>
              <a:gd name="connsiteY211" fmla="*/ 17205 h 372256"/>
              <a:gd name="connsiteX212" fmla="*/ 134152 w 226193"/>
              <a:gd name="connsiteY212" fmla="*/ 16604 h 372256"/>
              <a:gd name="connsiteX213" fmla="*/ 139145 w 226193"/>
              <a:gd name="connsiteY213" fmla="*/ 15220 h 372256"/>
              <a:gd name="connsiteX214" fmla="*/ 144800 w 226193"/>
              <a:gd name="connsiteY214" fmla="*/ 13836 h 372256"/>
              <a:gd name="connsiteX215" fmla="*/ 154064 w 226193"/>
              <a:gd name="connsiteY215" fmla="*/ 11370 h 372256"/>
              <a:gd name="connsiteX216" fmla="*/ 157253 w 226193"/>
              <a:gd name="connsiteY216" fmla="*/ 10528 h 372256"/>
              <a:gd name="connsiteX217" fmla="*/ 157493 w 226193"/>
              <a:gd name="connsiteY217" fmla="*/ 10528 h 372256"/>
              <a:gd name="connsiteX218" fmla="*/ 157794 w 226193"/>
              <a:gd name="connsiteY218" fmla="*/ 10347 h 372256"/>
              <a:gd name="connsiteX219" fmla="*/ 159117 w 226193"/>
              <a:gd name="connsiteY219" fmla="*/ 9986 h 372256"/>
              <a:gd name="connsiteX220" fmla="*/ 161824 w 226193"/>
              <a:gd name="connsiteY220" fmla="*/ 9324 h 372256"/>
              <a:gd name="connsiteX221" fmla="*/ 162787 w 226193"/>
              <a:gd name="connsiteY221" fmla="*/ 9024 h 372256"/>
              <a:gd name="connsiteX222" fmla="*/ 166637 w 226193"/>
              <a:gd name="connsiteY222" fmla="*/ 8001 h 372256"/>
              <a:gd name="connsiteX223" fmla="*/ 169826 w 226193"/>
              <a:gd name="connsiteY223" fmla="*/ 7038 h 372256"/>
              <a:gd name="connsiteX224" fmla="*/ 172412 w 226193"/>
              <a:gd name="connsiteY224" fmla="*/ 6317 h 372256"/>
              <a:gd name="connsiteX225" fmla="*/ 178428 w 226193"/>
              <a:gd name="connsiteY225" fmla="*/ 4692 h 372256"/>
              <a:gd name="connsiteX226" fmla="*/ 178608 w 226193"/>
              <a:gd name="connsiteY226" fmla="*/ 4572 h 372256"/>
              <a:gd name="connsiteX227" fmla="*/ 179150 w 226193"/>
              <a:gd name="connsiteY227" fmla="*/ 4452 h 372256"/>
              <a:gd name="connsiteX228" fmla="*/ 181556 w 226193"/>
              <a:gd name="connsiteY228" fmla="*/ 3730 h 372256"/>
              <a:gd name="connsiteX229" fmla="*/ 182338 w 226193"/>
              <a:gd name="connsiteY229" fmla="*/ 3549 h 372256"/>
              <a:gd name="connsiteX230" fmla="*/ 187031 w 226193"/>
              <a:gd name="connsiteY230" fmla="*/ 2226 h 372256"/>
              <a:gd name="connsiteX231" fmla="*/ 192745 w 226193"/>
              <a:gd name="connsiteY231" fmla="*/ 722 h 372256"/>
              <a:gd name="connsiteX232" fmla="*/ 195333 w 226193"/>
              <a:gd name="connsiteY232" fmla="*/ 0 h 372256"/>
              <a:gd name="connsiteX233" fmla="*/ 197739 w 226193"/>
              <a:gd name="connsiteY233" fmla="*/ 7339 h 372256"/>
              <a:gd name="connsiteX234" fmla="*/ 202251 w 226193"/>
              <a:gd name="connsiteY234" fmla="*/ 22138 h 372256"/>
              <a:gd name="connsiteX235" fmla="*/ 203755 w 226193"/>
              <a:gd name="connsiteY235" fmla="*/ 26770 h 372256"/>
              <a:gd name="connsiteX236" fmla="*/ 208327 w 226193"/>
              <a:gd name="connsiteY236" fmla="*/ 41328 h 372256"/>
              <a:gd name="connsiteX237" fmla="*/ 215966 w 226193"/>
              <a:gd name="connsiteY237" fmla="*/ 65091 h 372256"/>
              <a:gd name="connsiteX238" fmla="*/ 203454 w 226193"/>
              <a:gd name="connsiteY238" fmla="*/ 68460 h 372256"/>
              <a:gd name="connsiteX239" fmla="*/ 190159 w 226193"/>
              <a:gd name="connsiteY239" fmla="*/ 71889 h 372256"/>
              <a:gd name="connsiteX240" fmla="*/ 180955 w 226193"/>
              <a:gd name="connsiteY240" fmla="*/ 74415 h 372256"/>
              <a:gd name="connsiteX241" fmla="*/ 181375 w 226193"/>
              <a:gd name="connsiteY241" fmla="*/ 75498 h 372256"/>
              <a:gd name="connsiteX242" fmla="*/ 180052 w 226193"/>
              <a:gd name="connsiteY242" fmla="*/ 75859 h 372256"/>
              <a:gd name="connsiteX243" fmla="*/ 176924 w 226193"/>
              <a:gd name="connsiteY243" fmla="*/ 88913 h 372256"/>
              <a:gd name="connsiteX244" fmla="*/ 177887 w 226193"/>
              <a:gd name="connsiteY244" fmla="*/ 89876 h 372256"/>
              <a:gd name="connsiteX245" fmla="*/ 175480 w 226193"/>
              <a:gd name="connsiteY245" fmla="*/ 99321 h 372256"/>
              <a:gd name="connsiteX246" fmla="*/ 180594 w 226193"/>
              <a:gd name="connsiteY246" fmla="*/ 101426 h 372256"/>
              <a:gd name="connsiteX247" fmla="*/ 176684 w 226193"/>
              <a:gd name="connsiteY247" fmla="*/ 115864 h 372256"/>
              <a:gd name="connsiteX248" fmla="*/ 175420 w 226193"/>
              <a:gd name="connsiteY248" fmla="*/ 118872 h 372256"/>
              <a:gd name="connsiteX249" fmla="*/ 167780 w 226193"/>
              <a:gd name="connsiteY249" fmla="*/ 123985 h 372256"/>
              <a:gd name="connsiteX250" fmla="*/ 157493 w 226193"/>
              <a:gd name="connsiteY250" fmla="*/ 130302 h 372256"/>
              <a:gd name="connsiteX251" fmla="*/ 154786 w 226193"/>
              <a:gd name="connsiteY251" fmla="*/ 132287 h 372256"/>
              <a:gd name="connsiteX252" fmla="*/ 146965 w 226193"/>
              <a:gd name="connsiteY252" fmla="*/ 134814 h 372256"/>
              <a:gd name="connsiteX253" fmla="*/ 147627 w 226193"/>
              <a:gd name="connsiteY253" fmla="*/ 136619 h 372256"/>
              <a:gd name="connsiteX254" fmla="*/ 147447 w 226193"/>
              <a:gd name="connsiteY254" fmla="*/ 139446 h 372256"/>
              <a:gd name="connsiteX255" fmla="*/ 149131 w 226193"/>
              <a:gd name="connsiteY255" fmla="*/ 139446 h 372256"/>
              <a:gd name="connsiteX256" fmla="*/ 149673 w 226193"/>
              <a:gd name="connsiteY256" fmla="*/ 138423 h 372256"/>
              <a:gd name="connsiteX257" fmla="*/ 150575 w 226193"/>
              <a:gd name="connsiteY257" fmla="*/ 139386 h 372256"/>
              <a:gd name="connsiteX258" fmla="*/ 149552 w 226193"/>
              <a:gd name="connsiteY258" fmla="*/ 140589 h 372256"/>
              <a:gd name="connsiteX259" fmla="*/ 149552 w 226193"/>
              <a:gd name="connsiteY259" fmla="*/ 142033 h 372256"/>
              <a:gd name="connsiteX260" fmla="*/ 152019 w 226193"/>
              <a:gd name="connsiteY260" fmla="*/ 140709 h 372256"/>
              <a:gd name="connsiteX261" fmla="*/ 152440 w 226193"/>
              <a:gd name="connsiteY261" fmla="*/ 141852 h 372256"/>
              <a:gd name="connsiteX262" fmla="*/ 154365 w 226193"/>
              <a:gd name="connsiteY262" fmla="*/ 141371 h 372256"/>
              <a:gd name="connsiteX263" fmla="*/ 156230 w 226193"/>
              <a:gd name="connsiteY263" fmla="*/ 139265 h 372256"/>
              <a:gd name="connsiteX264" fmla="*/ 158636 w 226193"/>
              <a:gd name="connsiteY264" fmla="*/ 141311 h 372256"/>
              <a:gd name="connsiteX265" fmla="*/ 159839 w 226193"/>
              <a:gd name="connsiteY265" fmla="*/ 139626 h 372256"/>
              <a:gd name="connsiteX266" fmla="*/ 159598 w 226193"/>
              <a:gd name="connsiteY266" fmla="*/ 138724 h 372256"/>
              <a:gd name="connsiteX267" fmla="*/ 161343 w 226193"/>
              <a:gd name="connsiteY267" fmla="*/ 140108 h 372256"/>
              <a:gd name="connsiteX268" fmla="*/ 162246 w 226193"/>
              <a:gd name="connsiteY268" fmla="*/ 138844 h 372256"/>
              <a:gd name="connsiteX269" fmla="*/ 164411 w 226193"/>
              <a:gd name="connsiteY269" fmla="*/ 140409 h 372256"/>
              <a:gd name="connsiteX270" fmla="*/ 162005 w 226193"/>
              <a:gd name="connsiteY270" fmla="*/ 144018 h 372256"/>
              <a:gd name="connsiteX271" fmla="*/ 163208 w 226193"/>
              <a:gd name="connsiteY271" fmla="*/ 145041 h 372256"/>
              <a:gd name="connsiteX272" fmla="*/ 151598 w 226193"/>
              <a:gd name="connsiteY272" fmla="*/ 159659 h 372256"/>
              <a:gd name="connsiteX273" fmla="*/ 158516 w 226193"/>
              <a:gd name="connsiteY273" fmla="*/ 165314 h 372256"/>
              <a:gd name="connsiteX274" fmla="*/ 156049 w 226193"/>
              <a:gd name="connsiteY274" fmla="*/ 167480 h 372256"/>
              <a:gd name="connsiteX275" fmla="*/ 155929 w 226193"/>
              <a:gd name="connsiteY275" fmla="*/ 168683 h 372256"/>
              <a:gd name="connsiteX276" fmla="*/ 158937 w 226193"/>
              <a:gd name="connsiteY276" fmla="*/ 172894 h 372256"/>
              <a:gd name="connsiteX277" fmla="*/ 157613 w 226193"/>
              <a:gd name="connsiteY277" fmla="*/ 172954 h 372256"/>
              <a:gd name="connsiteX278" fmla="*/ 159238 w 226193"/>
              <a:gd name="connsiteY278" fmla="*/ 176263 h 372256"/>
              <a:gd name="connsiteX279" fmla="*/ 160441 w 226193"/>
              <a:gd name="connsiteY279" fmla="*/ 175240 h 372256"/>
              <a:gd name="connsiteX280" fmla="*/ 161524 w 226193"/>
              <a:gd name="connsiteY280" fmla="*/ 176263 h 372256"/>
              <a:gd name="connsiteX281" fmla="*/ 165133 w 226193"/>
              <a:gd name="connsiteY281" fmla="*/ 172894 h 372256"/>
              <a:gd name="connsiteX282" fmla="*/ 167118 w 226193"/>
              <a:gd name="connsiteY282" fmla="*/ 172112 h 372256"/>
              <a:gd name="connsiteX283" fmla="*/ 170006 w 226193"/>
              <a:gd name="connsiteY283" fmla="*/ 175360 h 372256"/>
              <a:gd name="connsiteX284" fmla="*/ 170186 w 226193"/>
              <a:gd name="connsiteY284" fmla="*/ 175059 h 372256"/>
              <a:gd name="connsiteX285" fmla="*/ 172472 w 226193"/>
              <a:gd name="connsiteY285" fmla="*/ 177526 h 372256"/>
              <a:gd name="connsiteX286" fmla="*/ 174879 w 226193"/>
              <a:gd name="connsiteY286" fmla="*/ 181135 h 372256"/>
              <a:gd name="connsiteX287" fmla="*/ 179932 w 226193"/>
              <a:gd name="connsiteY287" fmla="*/ 184143 h 372256"/>
              <a:gd name="connsiteX288" fmla="*/ 169344 w 226193"/>
              <a:gd name="connsiteY288" fmla="*/ 192686 h 372256"/>
              <a:gd name="connsiteX289" fmla="*/ 169946 w 226193"/>
              <a:gd name="connsiteY289" fmla="*/ 192926 h 372256"/>
              <a:gd name="connsiteX290" fmla="*/ 168261 w 226193"/>
              <a:gd name="connsiteY290" fmla="*/ 196175 h 372256"/>
              <a:gd name="connsiteX291" fmla="*/ 170186 w 226193"/>
              <a:gd name="connsiteY291" fmla="*/ 194972 h 372256"/>
              <a:gd name="connsiteX292" fmla="*/ 170487 w 226193"/>
              <a:gd name="connsiteY292" fmla="*/ 196476 h 372256"/>
              <a:gd name="connsiteX293" fmla="*/ 171570 w 226193"/>
              <a:gd name="connsiteY293" fmla="*/ 198401 h 372256"/>
              <a:gd name="connsiteX294" fmla="*/ 172472 w 226193"/>
              <a:gd name="connsiteY294" fmla="*/ 201228 h 372256"/>
              <a:gd name="connsiteX295" fmla="*/ 169826 w 226193"/>
              <a:gd name="connsiteY295" fmla="*/ 203815 h 372256"/>
              <a:gd name="connsiteX296" fmla="*/ 173074 w 226193"/>
              <a:gd name="connsiteY296" fmla="*/ 206943 h 372256"/>
              <a:gd name="connsiteX297" fmla="*/ 170126 w 226193"/>
              <a:gd name="connsiteY297" fmla="*/ 208447 h 372256"/>
              <a:gd name="connsiteX298" fmla="*/ 170608 w 226193"/>
              <a:gd name="connsiteY298" fmla="*/ 209349 h 372256"/>
              <a:gd name="connsiteX299" fmla="*/ 160020 w 226193"/>
              <a:gd name="connsiteY299" fmla="*/ 214764 h 372256"/>
              <a:gd name="connsiteX300" fmla="*/ 163208 w 226193"/>
              <a:gd name="connsiteY300" fmla="*/ 221140 h 372256"/>
              <a:gd name="connsiteX301" fmla="*/ 175240 w 226193"/>
              <a:gd name="connsiteY301" fmla="*/ 222043 h 372256"/>
              <a:gd name="connsiteX302" fmla="*/ 178849 w 226193"/>
              <a:gd name="connsiteY302" fmla="*/ 219035 h 372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</a:cxnLst>
            <a:rect l="l" t="t" r="r" b="b"/>
            <a:pathLst>
              <a:path w="226193" h="372256">
                <a:moveTo>
                  <a:pt x="178849" y="218975"/>
                </a:moveTo>
                <a:lnTo>
                  <a:pt x="199002" y="232811"/>
                </a:lnTo>
                <a:lnTo>
                  <a:pt x="216629" y="241053"/>
                </a:lnTo>
                <a:lnTo>
                  <a:pt x="220599" y="242857"/>
                </a:lnTo>
                <a:lnTo>
                  <a:pt x="219756" y="244061"/>
                </a:lnTo>
                <a:lnTo>
                  <a:pt x="218193" y="244722"/>
                </a:lnTo>
                <a:lnTo>
                  <a:pt x="218193" y="245625"/>
                </a:lnTo>
                <a:lnTo>
                  <a:pt x="216147" y="247730"/>
                </a:lnTo>
                <a:lnTo>
                  <a:pt x="215125" y="249956"/>
                </a:lnTo>
                <a:lnTo>
                  <a:pt x="210733" y="253927"/>
                </a:lnTo>
                <a:lnTo>
                  <a:pt x="209349" y="254287"/>
                </a:lnTo>
                <a:lnTo>
                  <a:pt x="205138" y="258498"/>
                </a:lnTo>
                <a:lnTo>
                  <a:pt x="216568" y="264274"/>
                </a:lnTo>
                <a:lnTo>
                  <a:pt x="226194" y="268725"/>
                </a:lnTo>
                <a:lnTo>
                  <a:pt x="202973" y="276004"/>
                </a:lnTo>
                <a:lnTo>
                  <a:pt x="212718" y="280697"/>
                </a:lnTo>
                <a:lnTo>
                  <a:pt x="213440" y="281840"/>
                </a:lnTo>
                <a:lnTo>
                  <a:pt x="213801" y="283645"/>
                </a:lnTo>
                <a:lnTo>
                  <a:pt x="204537" y="287254"/>
                </a:lnTo>
                <a:lnTo>
                  <a:pt x="205439" y="289901"/>
                </a:lnTo>
                <a:lnTo>
                  <a:pt x="204477" y="292849"/>
                </a:lnTo>
                <a:lnTo>
                  <a:pt x="205679" y="293089"/>
                </a:lnTo>
                <a:lnTo>
                  <a:pt x="203995" y="294172"/>
                </a:lnTo>
                <a:lnTo>
                  <a:pt x="203153" y="295977"/>
                </a:lnTo>
                <a:lnTo>
                  <a:pt x="203995" y="297060"/>
                </a:lnTo>
                <a:lnTo>
                  <a:pt x="204236" y="298864"/>
                </a:lnTo>
                <a:lnTo>
                  <a:pt x="203634" y="300368"/>
                </a:lnTo>
                <a:lnTo>
                  <a:pt x="204236" y="302775"/>
                </a:lnTo>
                <a:lnTo>
                  <a:pt x="205259" y="303857"/>
                </a:lnTo>
                <a:lnTo>
                  <a:pt x="204296" y="305061"/>
                </a:lnTo>
                <a:lnTo>
                  <a:pt x="198280" y="308790"/>
                </a:lnTo>
                <a:lnTo>
                  <a:pt x="200205" y="312520"/>
                </a:lnTo>
                <a:lnTo>
                  <a:pt x="197138" y="317573"/>
                </a:lnTo>
                <a:lnTo>
                  <a:pt x="195934" y="316671"/>
                </a:lnTo>
                <a:lnTo>
                  <a:pt x="194009" y="318656"/>
                </a:lnTo>
                <a:lnTo>
                  <a:pt x="193287" y="318837"/>
                </a:lnTo>
                <a:lnTo>
                  <a:pt x="194249" y="321664"/>
                </a:lnTo>
                <a:lnTo>
                  <a:pt x="193648" y="323589"/>
                </a:lnTo>
                <a:lnTo>
                  <a:pt x="194490" y="322747"/>
                </a:lnTo>
                <a:lnTo>
                  <a:pt x="197679" y="323108"/>
                </a:lnTo>
                <a:lnTo>
                  <a:pt x="196596" y="325996"/>
                </a:lnTo>
                <a:lnTo>
                  <a:pt x="199905" y="327018"/>
                </a:lnTo>
                <a:lnTo>
                  <a:pt x="201469" y="328823"/>
                </a:lnTo>
                <a:lnTo>
                  <a:pt x="202551" y="328582"/>
                </a:lnTo>
                <a:lnTo>
                  <a:pt x="201769" y="329605"/>
                </a:lnTo>
                <a:lnTo>
                  <a:pt x="201769" y="332192"/>
                </a:lnTo>
                <a:lnTo>
                  <a:pt x="199243" y="335681"/>
                </a:lnTo>
                <a:lnTo>
                  <a:pt x="198761" y="337606"/>
                </a:lnTo>
                <a:lnTo>
                  <a:pt x="196957" y="339652"/>
                </a:lnTo>
                <a:lnTo>
                  <a:pt x="186910" y="334839"/>
                </a:lnTo>
                <a:lnTo>
                  <a:pt x="168141" y="351803"/>
                </a:lnTo>
                <a:lnTo>
                  <a:pt x="160140" y="355413"/>
                </a:lnTo>
                <a:lnTo>
                  <a:pt x="151237" y="359504"/>
                </a:lnTo>
                <a:lnTo>
                  <a:pt x="142694" y="366121"/>
                </a:lnTo>
                <a:lnTo>
                  <a:pt x="134994" y="371956"/>
                </a:lnTo>
                <a:lnTo>
                  <a:pt x="134633" y="372257"/>
                </a:lnTo>
                <a:lnTo>
                  <a:pt x="123324" y="353067"/>
                </a:lnTo>
                <a:lnTo>
                  <a:pt x="117308" y="343141"/>
                </a:lnTo>
                <a:lnTo>
                  <a:pt x="106359" y="324612"/>
                </a:lnTo>
                <a:lnTo>
                  <a:pt x="122180" y="304579"/>
                </a:lnTo>
                <a:lnTo>
                  <a:pt x="114240" y="300970"/>
                </a:lnTo>
                <a:lnTo>
                  <a:pt x="94267" y="291585"/>
                </a:lnTo>
                <a:lnTo>
                  <a:pt x="92643" y="291645"/>
                </a:lnTo>
                <a:lnTo>
                  <a:pt x="91741" y="293089"/>
                </a:lnTo>
                <a:lnTo>
                  <a:pt x="88372" y="293751"/>
                </a:lnTo>
                <a:lnTo>
                  <a:pt x="87289" y="295255"/>
                </a:lnTo>
                <a:lnTo>
                  <a:pt x="84401" y="296578"/>
                </a:lnTo>
                <a:lnTo>
                  <a:pt x="82476" y="298022"/>
                </a:lnTo>
                <a:lnTo>
                  <a:pt x="80912" y="297060"/>
                </a:lnTo>
                <a:lnTo>
                  <a:pt x="80130" y="298263"/>
                </a:lnTo>
                <a:lnTo>
                  <a:pt x="80491" y="299707"/>
                </a:lnTo>
                <a:lnTo>
                  <a:pt x="78085" y="300489"/>
                </a:lnTo>
                <a:lnTo>
                  <a:pt x="76701" y="302474"/>
                </a:lnTo>
                <a:lnTo>
                  <a:pt x="73272" y="302895"/>
                </a:lnTo>
                <a:lnTo>
                  <a:pt x="72731" y="305301"/>
                </a:lnTo>
                <a:lnTo>
                  <a:pt x="70324" y="305963"/>
                </a:lnTo>
                <a:lnTo>
                  <a:pt x="70505" y="307046"/>
                </a:lnTo>
                <a:lnTo>
                  <a:pt x="68640" y="307226"/>
                </a:lnTo>
                <a:lnTo>
                  <a:pt x="65752" y="308550"/>
                </a:lnTo>
                <a:lnTo>
                  <a:pt x="63948" y="308249"/>
                </a:lnTo>
                <a:lnTo>
                  <a:pt x="61541" y="305843"/>
                </a:lnTo>
                <a:lnTo>
                  <a:pt x="62323" y="303677"/>
                </a:lnTo>
                <a:lnTo>
                  <a:pt x="63707" y="301872"/>
                </a:lnTo>
                <a:lnTo>
                  <a:pt x="64790" y="297180"/>
                </a:lnTo>
                <a:lnTo>
                  <a:pt x="66474" y="294653"/>
                </a:lnTo>
                <a:lnTo>
                  <a:pt x="68279" y="292488"/>
                </a:lnTo>
                <a:lnTo>
                  <a:pt x="69482" y="288758"/>
                </a:lnTo>
                <a:lnTo>
                  <a:pt x="69903" y="285148"/>
                </a:lnTo>
                <a:lnTo>
                  <a:pt x="68460" y="279133"/>
                </a:lnTo>
                <a:lnTo>
                  <a:pt x="66956" y="275222"/>
                </a:lnTo>
                <a:lnTo>
                  <a:pt x="66775" y="272335"/>
                </a:lnTo>
                <a:lnTo>
                  <a:pt x="66775" y="268725"/>
                </a:lnTo>
                <a:lnTo>
                  <a:pt x="67377" y="266319"/>
                </a:lnTo>
                <a:lnTo>
                  <a:pt x="70024" y="260544"/>
                </a:lnTo>
                <a:lnTo>
                  <a:pt x="70565" y="255190"/>
                </a:lnTo>
                <a:lnTo>
                  <a:pt x="70083" y="253626"/>
                </a:lnTo>
                <a:lnTo>
                  <a:pt x="69061" y="253084"/>
                </a:lnTo>
                <a:lnTo>
                  <a:pt x="66655" y="253084"/>
                </a:lnTo>
                <a:lnTo>
                  <a:pt x="61541" y="249655"/>
                </a:lnTo>
                <a:lnTo>
                  <a:pt x="59857" y="248031"/>
                </a:lnTo>
                <a:lnTo>
                  <a:pt x="56368" y="243519"/>
                </a:lnTo>
                <a:lnTo>
                  <a:pt x="54503" y="239609"/>
                </a:lnTo>
                <a:lnTo>
                  <a:pt x="55345" y="235819"/>
                </a:lnTo>
                <a:lnTo>
                  <a:pt x="54864" y="232811"/>
                </a:lnTo>
                <a:lnTo>
                  <a:pt x="54804" y="228720"/>
                </a:lnTo>
                <a:lnTo>
                  <a:pt x="54382" y="227216"/>
                </a:lnTo>
                <a:lnTo>
                  <a:pt x="54623" y="225051"/>
                </a:lnTo>
                <a:lnTo>
                  <a:pt x="53179" y="220539"/>
                </a:lnTo>
                <a:lnTo>
                  <a:pt x="51977" y="219336"/>
                </a:lnTo>
                <a:lnTo>
                  <a:pt x="50833" y="219276"/>
                </a:lnTo>
                <a:lnTo>
                  <a:pt x="47524" y="216328"/>
                </a:lnTo>
                <a:lnTo>
                  <a:pt x="45660" y="212959"/>
                </a:lnTo>
                <a:lnTo>
                  <a:pt x="44757" y="210132"/>
                </a:lnTo>
                <a:lnTo>
                  <a:pt x="45058" y="207063"/>
                </a:lnTo>
                <a:lnTo>
                  <a:pt x="42290" y="206342"/>
                </a:lnTo>
                <a:lnTo>
                  <a:pt x="32184" y="200506"/>
                </a:lnTo>
                <a:lnTo>
                  <a:pt x="33267" y="198220"/>
                </a:lnTo>
                <a:lnTo>
                  <a:pt x="36275" y="197258"/>
                </a:lnTo>
                <a:lnTo>
                  <a:pt x="38561" y="195634"/>
                </a:lnTo>
                <a:lnTo>
                  <a:pt x="40786" y="192505"/>
                </a:lnTo>
                <a:lnTo>
                  <a:pt x="39042" y="193107"/>
                </a:lnTo>
                <a:lnTo>
                  <a:pt x="37719" y="192505"/>
                </a:lnTo>
                <a:lnTo>
                  <a:pt x="34771" y="193769"/>
                </a:lnTo>
                <a:lnTo>
                  <a:pt x="31402" y="192565"/>
                </a:lnTo>
                <a:lnTo>
                  <a:pt x="29417" y="192445"/>
                </a:lnTo>
                <a:lnTo>
                  <a:pt x="27191" y="193648"/>
                </a:lnTo>
                <a:lnTo>
                  <a:pt x="24063" y="197017"/>
                </a:lnTo>
                <a:lnTo>
                  <a:pt x="21536" y="197679"/>
                </a:lnTo>
                <a:lnTo>
                  <a:pt x="20453" y="198641"/>
                </a:lnTo>
                <a:lnTo>
                  <a:pt x="18769" y="197559"/>
                </a:lnTo>
                <a:lnTo>
                  <a:pt x="13715" y="199664"/>
                </a:lnTo>
                <a:lnTo>
                  <a:pt x="13656" y="197980"/>
                </a:lnTo>
                <a:lnTo>
                  <a:pt x="12633" y="197197"/>
                </a:lnTo>
                <a:lnTo>
                  <a:pt x="19190" y="194972"/>
                </a:lnTo>
                <a:lnTo>
                  <a:pt x="19491" y="192204"/>
                </a:lnTo>
                <a:lnTo>
                  <a:pt x="18589" y="190881"/>
                </a:lnTo>
                <a:lnTo>
                  <a:pt x="16964" y="190761"/>
                </a:lnTo>
                <a:lnTo>
                  <a:pt x="15280" y="189557"/>
                </a:lnTo>
                <a:lnTo>
                  <a:pt x="16303" y="187211"/>
                </a:lnTo>
                <a:lnTo>
                  <a:pt x="15641" y="185768"/>
                </a:lnTo>
                <a:lnTo>
                  <a:pt x="23521" y="183843"/>
                </a:lnTo>
                <a:lnTo>
                  <a:pt x="22439" y="181316"/>
                </a:lnTo>
                <a:lnTo>
                  <a:pt x="22138" y="177827"/>
                </a:lnTo>
                <a:lnTo>
                  <a:pt x="21536" y="174157"/>
                </a:lnTo>
                <a:lnTo>
                  <a:pt x="31402" y="172713"/>
                </a:lnTo>
                <a:lnTo>
                  <a:pt x="32365" y="170307"/>
                </a:lnTo>
                <a:lnTo>
                  <a:pt x="35252" y="170006"/>
                </a:lnTo>
                <a:lnTo>
                  <a:pt x="35733" y="168382"/>
                </a:lnTo>
                <a:lnTo>
                  <a:pt x="37839" y="166216"/>
                </a:lnTo>
                <a:lnTo>
                  <a:pt x="39463" y="165314"/>
                </a:lnTo>
                <a:lnTo>
                  <a:pt x="38681" y="163509"/>
                </a:lnTo>
                <a:lnTo>
                  <a:pt x="38802" y="161704"/>
                </a:lnTo>
                <a:lnTo>
                  <a:pt x="40305" y="160682"/>
                </a:lnTo>
                <a:lnTo>
                  <a:pt x="42171" y="163629"/>
                </a:lnTo>
                <a:lnTo>
                  <a:pt x="42772" y="162908"/>
                </a:lnTo>
                <a:lnTo>
                  <a:pt x="42231" y="160982"/>
                </a:lnTo>
                <a:lnTo>
                  <a:pt x="41027" y="160080"/>
                </a:lnTo>
                <a:lnTo>
                  <a:pt x="42231" y="159839"/>
                </a:lnTo>
                <a:lnTo>
                  <a:pt x="40065" y="152079"/>
                </a:lnTo>
                <a:lnTo>
                  <a:pt x="38621" y="145883"/>
                </a:lnTo>
                <a:lnTo>
                  <a:pt x="46020" y="143657"/>
                </a:lnTo>
                <a:lnTo>
                  <a:pt x="34711" y="123264"/>
                </a:lnTo>
                <a:lnTo>
                  <a:pt x="26169" y="124106"/>
                </a:lnTo>
                <a:lnTo>
                  <a:pt x="24424" y="119895"/>
                </a:lnTo>
                <a:lnTo>
                  <a:pt x="21235" y="110269"/>
                </a:lnTo>
                <a:lnTo>
                  <a:pt x="11610" y="82958"/>
                </a:lnTo>
                <a:lnTo>
                  <a:pt x="6978" y="69964"/>
                </a:lnTo>
                <a:lnTo>
                  <a:pt x="0" y="51134"/>
                </a:lnTo>
                <a:lnTo>
                  <a:pt x="3188" y="50292"/>
                </a:lnTo>
                <a:lnTo>
                  <a:pt x="3368" y="50172"/>
                </a:lnTo>
                <a:lnTo>
                  <a:pt x="7880" y="49089"/>
                </a:lnTo>
                <a:lnTo>
                  <a:pt x="12452" y="47826"/>
                </a:lnTo>
                <a:lnTo>
                  <a:pt x="15160" y="47224"/>
                </a:lnTo>
                <a:lnTo>
                  <a:pt x="19009" y="46141"/>
                </a:lnTo>
                <a:lnTo>
                  <a:pt x="24123" y="44938"/>
                </a:lnTo>
                <a:lnTo>
                  <a:pt x="24905" y="44757"/>
                </a:lnTo>
                <a:lnTo>
                  <a:pt x="25988" y="44517"/>
                </a:lnTo>
                <a:lnTo>
                  <a:pt x="26650" y="44276"/>
                </a:lnTo>
                <a:lnTo>
                  <a:pt x="26951" y="44276"/>
                </a:lnTo>
                <a:lnTo>
                  <a:pt x="27131" y="44156"/>
                </a:lnTo>
                <a:lnTo>
                  <a:pt x="29778" y="43494"/>
                </a:lnTo>
                <a:lnTo>
                  <a:pt x="37899" y="41509"/>
                </a:lnTo>
                <a:lnTo>
                  <a:pt x="39704" y="41028"/>
                </a:lnTo>
                <a:lnTo>
                  <a:pt x="41208" y="40667"/>
                </a:lnTo>
                <a:lnTo>
                  <a:pt x="44817" y="39764"/>
                </a:lnTo>
                <a:lnTo>
                  <a:pt x="50051" y="38561"/>
                </a:lnTo>
                <a:lnTo>
                  <a:pt x="50652" y="38321"/>
                </a:lnTo>
                <a:lnTo>
                  <a:pt x="53300" y="37719"/>
                </a:lnTo>
                <a:lnTo>
                  <a:pt x="54382" y="37418"/>
                </a:lnTo>
                <a:lnTo>
                  <a:pt x="58353" y="36396"/>
                </a:lnTo>
                <a:lnTo>
                  <a:pt x="61361" y="35674"/>
                </a:lnTo>
                <a:lnTo>
                  <a:pt x="61602" y="35674"/>
                </a:lnTo>
                <a:lnTo>
                  <a:pt x="62384" y="35493"/>
                </a:lnTo>
                <a:lnTo>
                  <a:pt x="65331" y="34771"/>
                </a:lnTo>
                <a:lnTo>
                  <a:pt x="72670" y="32846"/>
                </a:lnTo>
                <a:lnTo>
                  <a:pt x="74355" y="32485"/>
                </a:lnTo>
                <a:lnTo>
                  <a:pt x="78867" y="31282"/>
                </a:lnTo>
                <a:lnTo>
                  <a:pt x="83198" y="30139"/>
                </a:lnTo>
                <a:lnTo>
                  <a:pt x="85905" y="29417"/>
                </a:lnTo>
                <a:lnTo>
                  <a:pt x="87409" y="29056"/>
                </a:lnTo>
                <a:lnTo>
                  <a:pt x="89093" y="28575"/>
                </a:lnTo>
                <a:lnTo>
                  <a:pt x="92463" y="27733"/>
                </a:lnTo>
                <a:lnTo>
                  <a:pt x="95109" y="27011"/>
                </a:lnTo>
                <a:lnTo>
                  <a:pt x="97877" y="26229"/>
                </a:lnTo>
                <a:lnTo>
                  <a:pt x="104314" y="24544"/>
                </a:lnTo>
                <a:lnTo>
                  <a:pt x="106840" y="23883"/>
                </a:lnTo>
                <a:lnTo>
                  <a:pt x="107742" y="23582"/>
                </a:lnTo>
                <a:lnTo>
                  <a:pt x="113217" y="22138"/>
                </a:lnTo>
                <a:lnTo>
                  <a:pt x="116706" y="21115"/>
                </a:lnTo>
                <a:lnTo>
                  <a:pt x="124767" y="19010"/>
                </a:lnTo>
                <a:lnTo>
                  <a:pt x="125369" y="18829"/>
                </a:lnTo>
                <a:lnTo>
                  <a:pt x="131805" y="17205"/>
                </a:lnTo>
                <a:lnTo>
                  <a:pt x="134152" y="16604"/>
                </a:lnTo>
                <a:lnTo>
                  <a:pt x="139145" y="15220"/>
                </a:lnTo>
                <a:lnTo>
                  <a:pt x="144800" y="13836"/>
                </a:lnTo>
                <a:lnTo>
                  <a:pt x="154064" y="11370"/>
                </a:lnTo>
                <a:lnTo>
                  <a:pt x="157253" y="10528"/>
                </a:lnTo>
                <a:lnTo>
                  <a:pt x="157493" y="10528"/>
                </a:lnTo>
                <a:lnTo>
                  <a:pt x="157794" y="10347"/>
                </a:lnTo>
                <a:lnTo>
                  <a:pt x="159117" y="9986"/>
                </a:lnTo>
                <a:lnTo>
                  <a:pt x="161824" y="9324"/>
                </a:lnTo>
                <a:lnTo>
                  <a:pt x="162787" y="9024"/>
                </a:lnTo>
                <a:lnTo>
                  <a:pt x="166637" y="8001"/>
                </a:lnTo>
                <a:lnTo>
                  <a:pt x="169826" y="7038"/>
                </a:lnTo>
                <a:lnTo>
                  <a:pt x="172412" y="6317"/>
                </a:lnTo>
                <a:lnTo>
                  <a:pt x="178428" y="4692"/>
                </a:lnTo>
                <a:lnTo>
                  <a:pt x="178608" y="4572"/>
                </a:lnTo>
                <a:lnTo>
                  <a:pt x="179150" y="4452"/>
                </a:lnTo>
                <a:lnTo>
                  <a:pt x="181556" y="3730"/>
                </a:lnTo>
                <a:lnTo>
                  <a:pt x="182338" y="3549"/>
                </a:lnTo>
                <a:lnTo>
                  <a:pt x="187031" y="2226"/>
                </a:lnTo>
                <a:lnTo>
                  <a:pt x="192745" y="722"/>
                </a:lnTo>
                <a:lnTo>
                  <a:pt x="195333" y="0"/>
                </a:lnTo>
                <a:lnTo>
                  <a:pt x="197739" y="7339"/>
                </a:lnTo>
                <a:lnTo>
                  <a:pt x="202251" y="22138"/>
                </a:lnTo>
                <a:lnTo>
                  <a:pt x="203755" y="26770"/>
                </a:lnTo>
                <a:lnTo>
                  <a:pt x="208327" y="41328"/>
                </a:lnTo>
                <a:lnTo>
                  <a:pt x="215966" y="65091"/>
                </a:lnTo>
                <a:lnTo>
                  <a:pt x="203454" y="68460"/>
                </a:lnTo>
                <a:lnTo>
                  <a:pt x="190159" y="71889"/>
                </a:lnTo>
                <a:lnTo>
                  <a:pt x="180955" y="74415"/>
                </a:lnTo>
                <a:lnTo>
                  <a:pt x="181375" y="75498"/>
                </a:lnTo>
                <a:lnTo>
                  <a:pt x="180052" y="75859"/>
                </a:lnTo>
                <a:lnTo>
                  <a:pt x="176924" y="88913"/>
                </a:lnTo>
                <a:lnTo>
                  <a:pt x="177887" y="89876"/>
                </a:lnTo>
                <a:lnTo>
                  <a:pt x="175480" y="99321"/>
                </a:lnTo>
                <a:lnTo>
                  <a:pt x="180594" y="101426"/>
                </a:lnTo>
                <a:lnTo>
                  <a:pt x="176684" y="115864"/>
                </a:lnTo>
                <a:lnTo>
                  <a:pt x="175420" y="118872"/>
                </a:lnTo>
                <a:lnTo>
                  <a:pt x="167780" y="123985"/>
                </a:lnTo>
                <a:lnTo>
                  <a:pt x="157493" y="130302"/>
                </a:lnTo>
                <a:lnTo>
                  <a:pt x="154786" y="132287"/>
                </a:lnTo>
                <a:lnTo>
                  <a:pt x="146965" y="134814"/>
                </a:lnTo>
                <a:lnTo>
                  <a:pt x="147627" y="136619"/>
                </a:lnTo>
                <a:lnTo>
                  <a:pt x="147447" y="139446"/>
                </a:lnTo>
                <a:lnTo>
                  <a:pt x="149131" y="139446"/>
                </a:lnTo>
                <a:lnTo>
                  <a:pt x="149673" y="138423"/>
                </a:lnTo>
                <a:lnTo>
                  <a:pt x="150575" y="139386"/>
                </a:lnTo>
                <a:lnTo>
                  <a:pt x="149552" y="140589"/>
                </a:lnTo>
                <a:lnTo>
                  <a:pt x="149552" y="142033"/>
                </a:lnTo>
                <a:lnTo>
                  <a:pt x="152019" y="140709"/>
                </a:lnTo>
                <a:lnTo>
                  <a:pt x="152440" y="141852"/>
                </a:lnTo>
                <a:lnTo>
                  <a:pt x="154365" y="141371"/>
                </a:lnTo>
                <a:lnTo>
                  <a:pt x="156230" y="139265"/>
                </a:lnTo>
                <a:lnTo>
                  <a:pt x="158636" y="141311"/>
                </a:lnTo>
                <a:lnTo>
                  <a:pt x="159839" y="139626"/>
                </a:lnTo>
                <a:lnTo>
                  <a:pt x="159598" y="138724"/>
                </a:lnTo>
                <a:lnTo>
                  <a:pt x="161343" y="140108"/>
                </a:lnTo>
                <a:lnTo>
                  <a:pt x="162246" y="138844"/>
                </a:lnTo>
                <a:lnTo>
                  <a:pt x="164411" y="140409"/>
                </a:lnTo>
                <a:lnTo>
                  <a:pt x="162005" y="144018"/>
                </a:lnTo>
                <a:lnTo>
                  <a:pt x="163208" y="145041"/>
                </a:lnTo>
                <a:lnTo>
                  <a:pt x="151598" y="159659"/>
                </a:lnTo>
                <a:lnTo>
                  <a:pt x="158516" y="165314"/>
                </a:lnTo>
                <a:lnTo>
                  <a:pt x="156049" y="167480"/>
                </a:lnTo>
                <a:lnTo>
                  <a:pt x="155929" y="168683"/>
                </a:lnTo>
                <a:lnTo>
                  <a:pt x="158937" y="172894"/>
                </a:lnTo>
                <a:lnTo>
                  <a:pt x="157613" y="172954"/>
                </a:lnTo>
                <a:lnTo>
                  <a:pt x="159238" y="176263"/>
                </a:lnTo>
                <a:lnTo>
                  <a:pt x="160441" y="175240"/>
                </a:lnTo>
                <a:lnTo>
                  <a:pt x="161524" y="176263"/>
                </a:lnTo>
                <a:lnTo>
                  <a:pt x="165133" y="172894"/>
                </a:lnTo>
                <a:lnTo>
                  <a:pt x="167118" y="172112"/>
                </a:lnTo>
                <a:lnTo>
                  <a:pt x="170006" y="175360"/>
                </a:lnTo>
                <a:lnTo>
                  <a:pt x="170186" y="175059"/>
                </a:lnTo>
                <a:lnTo>
                  <a:pt x="172472" y="177526"/>
                </a:lnTo>
                <a:lnTo>
                  <a:pt x="174879" y="181135"/>
                </a:lnTo>
                <a:lnTo>
                  <a:pt x="179932" y="184143"/>
                </a:lnTo>
                <a:lnTo>
                  <a:pt x="169344" y="192686"/>
                </a:lnTo>
                <a:lnTo>
                  <a:pt x="169946" y="192926"/>
                </a:lnTo>
                <a:lnTo>
                  <a:pt x="168261" y="196175"/>
                </a:lnTo>
                <a:lnTo>
                  <a:pt x="170186" y="194972"/>
                </a:lnTo>
                <a:lnTo>
                  <a:pt x="170487" y="196476"/>
                </a:lnTo>
                <a:lnTo>
                  <a:pt x="171570" y="198401"/>
                </a:lnTo>
                <a:lnTo>
                  <a:pt x="172472" y="201228"/>
                </a:lnTo>
                <a:lnTo>
                  <a:pt x="169826" y="203815"/>
                </a:lnTo>
                <a:lnTo>
                  <a:pt x="173074" y="206943"/>
                </a:lnTo>
                <a:lnTo>
                  <a:pt x="170126" y="208447"/>
                </a:lnTo>
                <a:lnTo>
                  <a:pt x="170608" y="209349"/>
                </a:lnTo>
                <a:lnTo>
                  <a:pt x="160020" y="214764"/>
                </a:lnTo>
                <a:lnTo>
                  <a:pt x="163208" y="221140"/>
                </a:lnTo>
                <a:lnTo>
                  <a:pt x="175240" y="222043"/>
                </a:lnTo>
                <a:lnTo>
                  <a:pt x="178849" y="21903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" name="Freeform: Shape 341" title="PA-10">
            <a:extLst>
              <a:ext uri="{FF2B5EF4-FFF2-40B4-BE49-F238E27FC236}">
                <a16:creationId xmlns:a16="http://schemas.microsoft.com/office/drawing/2014/main" id="{66D015DA-55B8-6C04-0965-EAFC8187D348}"/>
              </a:ext>
            </a:extLst>
          </p:cNvPr>
          <p:cNvSpPr/>
          <p:nvPr/>
        </p:nvSpPr>
        <p:spPr>
          <a:xfrm>
            <a:off x="6963946" y="3274968"/>
            <a:ext cx="101220" cy="118999"/>
          </a:xfrm>
          <a:custGeom>
            <a:avLst/>
            <a:gdLst>
              <a:gd name="connsiteX0" fmla="*/ 49389 w 126692"/>
              <a:gd name="connsiteY0" fmla="*/ 14318 h 154244"/>
              <a:gd name="connsiteX1" fmla="*/ 51796 w 126692"/>
              <a:gd name="connsiteY1" fmla="*/ 16664 h 154244"/>
              <a:gd name="connsiteX2" fmla="*/ 53600 w 126692"/>
              <a:gd name="connsiteY2" fmla="*/ 16965 h 154244"/>
              <a:gd name="connsiteX3" fmla="*/ 56488 w 126692"/>
              <a:gd name="connsiteY3" fmla="*/ 15701 h 154244"/>
              <a:gd name="connsiteX4" fmla="*/ 58353 w 126692"/>
              <a:gd name="connsiteY4" fmla="*/ 15461 h 154244"/>
              <a:gd name="connsiteX5" fmla="*/ 58172 w 126692"/>
              <a:gd name="connsiteY5" fmla="*/ 14318 h 154244"/>
              <a:gd name="connsiteX6" fmla="*/ 60579 w 126692"/>
              <a:gd name="connsiteY6" fmla="*/ 13716 h 154244"/>
              <a:gd name="connsiteX7" fmla="*/ 61180 w 126692"/>
              <a:gd name="connsiteY7" fmla="*/ 11310 h 154244"/>
              <a:gd name="connsiteX8" fmla="*/ 64549 w 126692"/>
              <a:gd name="connsiteY8" fmla="*/ 10889 h 154244"/>
              <a:gd name="connsiteX9" fmla="*/ 65933 w 126692"/>
              <a:gd name="connsiteY9" fmla="*/ 8903 h 154244"/>
              <a:gd name="connsiteX10" fmla="*/ 68339 w 126692"/>
              <a:gd name="connsiteY10" fmla="*/ 8121 h 154244"/>
              <a:gd name="connsiteX11" fmla="*/ 67978 w 126692"/>
              <a:gd name="connsiteY11" fmla="*/ 6738 h 154244"/>
              <a:gd name="connsiteX12" fmla="*/ 68760 w 126692"/>
              <a:gd name="connsiteY12" fmla="*/ 5535 h 154244"/>
              <a:gd name="connsiteX13" fmla="*/ 70324 w 126692"/>
              <a:gd name="connsiteY13" fmla="*/ 6437 h 154244"/>
              <a:gd name="connsiteX14" fmla="*/ 72249 w 126692"/>
              <a:gd name="connsiteY14" fmla="*/ 4933 h 154244"/>
              <a:gd name="connsiteX15" fmla="*/ 75137 w 126692"/>
              <a:gd name="connsiteY15" fmla="*/ 3730 h 154244"/>
              <a:gd name="connsiteX16" fmla="*/ 76220 w 126692"/>
              <a:gd name="connsiteY16" fmla="*/ 2166 h 154244"/>
              <a:gd name="connsiteX17" fmla="*/ 79649 w 126692"/>
              <a:gd name="connsiteY17" fmla="*/ 1444 h 154244"/>
              <a:gd name="connsiteX18" fmla="*/ 80491 w 126692"/>
              <a:gd name="connsiteY18" fmla="*/ 60 h 154244"/>
              <a:gd name="connsiteX19" fmla="*/ 82175 w 126692"/>
              <a:gd name="connsiteY19" fmla="*/ 0 h 154244"/>
              <a:gd name="connsiteX20" fmla="*/ 102028 w 126692"/>
              <a:gd name="connsiteY20" fmla="*/ 9325 h 154244"/>
              <a:gd name="connsiteX21" fmla="*/ 110028 w 126692"/>
              <a:gd name="connsiteY21" fmla="*/ 12934 h 154244"/>
              <a:gd name="connsiteX22" fmla="*/ 94207 w 126692"/>
              <a:gd name="connsiteY22" fmla="*/ 33027 h 154244"/>
              <a:gd name="connsiteX23" fmla="*/ 105096 w 126692"/>
              <a:gd name="connsiteY23" fmla="*/ 51555 h 154244"/>
              <a:gd name="connsiteX24" fmla="*/ 111172 w 126692"/>
              <a:gd name="connsiteY24" fmla="*/ 61481 h 154244"/>
              <a:gd name="connsiteX25" fmla="*/ 122481 w 126692"/>
              <a:gd name="connsiteY25" fmla="*/ 80732 h 154244"/>
              <a:gd name="connsiteX26" fmla="*/ 122842 w 126692"/>
              <a:gd name="connsiteY26" fmla="*/ 80371 h 154244"/>
              <a:gd name="connsiteX27" fmla="*/ 121038 w 126692"/>
              <a:gd name="connsiteY27" fmla="*/ 81213 h 154244"/>
              <a:gd name="connsiteX28" fmla="*/ 120917 w 126692"/>
              <a:gd name="connsiteY28" fmla="*/ 81995 h 154244"/>
              <a:gd name="connsiteX29" fmla="*/ 118631 w 126692"/>
              <a:gd name="connsiteY29" fmla="*/ 83198 h 154244"/>
              <a:gd name="connsiteX30" fmla="*/ 117668 w 126692"/>
              <a:gd name="connsiteY30" fmla="*/ 83078 h 154244"/>
              <a:gd name="connsiteX31" fmla="*/ 116826 w 126692"/>
              <a:gd name="connsiteY31" fmla="*/ 85124 h 154244"/>
              <a:gd name="connsiteX32" fmla="*/ 115382 w 126692"/>
              <a:gd name="connsiteY32" fmla="*/ 86327 h 154244"/>
              <a:gd name="connsiteX33" fmla="*/ 115022 w 126692"/>
              <a:gd name="connsiteY33" fmla="*/ 87590 h 154244"/>
              <a:gd name="connsiteX34" fmla="*/ 113638 w 126692"/>
              <a:gd name="connsiteY34" fmla="*/ 89034 h 154244"/>
              <a:gd name="connsiteX35" fmla="*/ 111232 w 126692"/>
              <a:gd name="connsiteY35" fmla="*/ 89635 h 154244"/>
              <a:gd name="connsiteX36" fmla="*/ 109968 w 126692"/>
              <a:gd name="connsiteY36" fmla="*/ 91440 h 154244"/>
              <a:gd name="connsiteX37" fmla="*/ 109848 w 126692"/>
              <a:gd name="connsiteY37" fmla="*/ 93124 h 154244"/>
              <a:gd name="connsiteX38" fmla="*/ 108825 w 126692"/>
              <a:gd name="connsiteY38" fmla="*/ 92824 h 154244"/>
              <a:gd name="connsiteX39" fmla="*/ 107983 w 126692"/>
              <a:gd name="connsiteY39" fmla="*/ 93786 h 154244"/>
              <a:gd name="connsiteX40" fmla="*/ 107382 w 126692"/>
              <a:gd name="connsiteY40" fmla="*/ 92102 h 154244"/>
              <a:gd name="connsiteX41" fmla="*/ 107081 w 126692"/>
              <a:gd name="connsiteY41" fmla="*/ 93606 h 154244"/>
              <a:gd name="connsiteX42" fmla="*/ 105276 w 126692"/>
              <a:gd name="connsiteY42" fmla="*/ 97817 h 154244"/>
              <a:gd name="connsiteX43" fmla="*/ 105035 w 126692"/>
              <a:gd name="connsiteY43" fmla="*/ 100103 h 154244"/>
              <a:gd name="connsiteX44" fmla="*/ 109186 w 126692"/>
              <a:gd name="connsiteY44" fmla="*/ 102509 h 154244"/>
              <a:gd name="connsiteX45" fmla="*/ 112435 w 126692"/>
              <a:gd name="connsiteY45" fmla="*/ 105517 h 154244"/>
              <a:gd name="connsiteX46" fmla="*/ 113638 w 126692"/>
              <a:gd name="connsiteY46" fmla="*/ 107021 h 154244"/>
              <a:gd name="connsiteX47" fmla="*/ 115804 w 126692"/>
              <a:gd name="connsiteY47" fmla="*/ 108645 h 154244"/>
              <a:gd name="connsiteX48" fmla="*/ 118691 w 126692"/>
              <a:gd name="connsiteY48" fmla="*/ 108826 h 154244"/>
              <a:gd name="connsiteX49" fmla="*/ 118390 w 126692"/>
              <a:gd name="connsiteY49" fmla="*/ 110029 h 154244"/>
              <a:gd name="connsiteX50" fmla="*/ 117007 w 126692"/>
              <a:gd name="connsiteY50" fmla="*/ 110931 h 154244"/>
              <a:gd name="connsiteX51" fmla="*/ 117909 w 126692"/>
              <a:gd name="connsiteY51" fmla="*/ 112014 h 154244"/>
              <a:gd name="connsiteX52" fmla="*/ 116766 w 126692"/>
              <a:gd name="connsiteY52" fmla="*/ 112195 h 154244"/>
              <a:gd name="connsiteX53" fmla="*/ 116947 w 126692"/>
              <a:gd name="connsiteY53" fmla="*/ 114601 h 154244"/>
              <a:gd name="connsiteX54" fmla="*/ 120375 w 126692"/>
              <a:gd name="connsiteY54" fmla="*/ 118391 h 154244"/>
              <a:gd name="connsiteX55" fmla="*/ 123263 w 126692"/>
              <a:gd name="connsiteY55" fmla="*/ 120196 h 154244"/>
              <a:gd name="connsiteX56" fmla="*/ 126692 w 126692"/>
              <a:gd name="connsiteY56" fmla="*/ 123444 h 154244"/>
              <a:gd name="connsiteX57" fmla="*/ 122542 w 126692"/>
              <a:gd name="connsiteY57" fmla="*/ 126031 h 154244"/>
              <a:gd name="connsiteX58" fmla="*/ 118631 w 126692"/>
              <a:gd name="connsiteY58" fmla="*/ 130001 h 154244"/>
              <a:gd name="connsiteX59" fmla="*/ 118330 w 126692"/>
              <a:gd name="connsiteY59" fmla="*/ 131686 h 154244"/>
              <a:gd name="connsiteX60" fmla="*/ 117729 w 126692"/>
              <a:gd name="connsiteY60" fmla="*/ 131144 h 154244"/>
              <a:gd name="connsiteX61" fmla="*/ 111051 w 126692"/>
              <a:gd name="connsiteY61" fmla="*/ 139205 h 154244"/>
              <a:gd name="connsiteX62" fmla="*/ 110149 w 126692"/>
              <a:gd name="connsiteY62" fmla="*/ 137702 h 154244"/>
              <a:gd name="connsiteX63" fmla="*/ 108104 w 126692"/>
              <a:gd name="connsiteY63" fmla="*/ 138724 h 154244"/>
              <a:gd name="connsiteX64" fmla="*/ 106058 w 126692"/>
              <a:gd name="connsiteY64" fmla="*/ 140890 h 154244"/>
              <a:gd name="connsiteX65" fmla="*/ 105516 w 126692"/>
              <a:gd name="connsiteY65" fmla="*/ 140108 h 154244"/>
              <a:gd name="connsiteX66" fmla="*/ 103712 w 126692"/>
              <a:gd name="connsiteY66" fmla="*/ 139506 h 154244"/>
              <a:gd name="connsiteX67" fmla="*/ 103471 w 126692"/>
              <a:gd name="connsiteY67" fmla="*/ 141251 h 154244"/>
              <a:gd name="connsiteX68" fmla="*/ 104554 w 126692"/>
              <a:gd name="connsiteY68" fmla="*/ 141852 h 154244"/>
              <a:gd name="connsiteX69" fmla="*/ 104314 w 126692"/>
              <a:gd name="connsiteY69" fmla="*/ 143116 h 154244"/>
              <a:gd name="connsiteX70" fmla="*/ 102509 w 126692"/>
              <a:gd name="connsiteY70" fmla="*/ 143778 h 154244"/>
              <a:gd name="connsiteX71" fmla="*/ 102509 w 126692"/>
              <a:gd name="connsiteY71" fmla="*/ 145161 h 154244"/>
              <a:gd name="connsiteX72" fmla="*/ 100524 w 126692"/>
              <a:gd name="connsiteY72" fmla="*/ 144981 h 154244"/>
              <a:gd name="connsiteX73" fmla="*/ 99742 w 126692"/>
              <a:gd name="connsiteY73" fmla="*/ 145823 h 154244"/>
              <a:gd name="connsiteX74" fmla="*/ 100283 w 126692"/>
              <a:gd name="connsiteY74" fmla="*/ 148410 h 154244"/>
              <a:gd name="connsiteX75" fmla="*/ 97395 w 126692"/>
              <a:gd name="connsiteY75" fmla="*/ 149793 h 154244"/>
              <a:gd name="connsiteX76" fmla="*/ 97395 w 126692"/>
              <a:gd name="connsiteY76" fmla="*/ 147507 h 154244"/>
              <a:gd name="connsiteX77" fmla="*/ 96192 w 126692"/>
              <a:gd name="connsiteY77" fmla="*/ 146665 h 154244"/>
              <a:gd name="connsiteX78" fmla="*/ 94508 w 126692"/>
              <a:gd name="connsiteY78" fmla="*/ 146966 h 154244"/>
              <a:gd name="connsiteX79" fmla="*/ 93064 w 126692"/>
              <a:gd name="connsiteY79" fmla="*/ 148831 h 154244"/>
              <a:gd name="connsiteX80" fmla="*/ 93364 w 126692"/>
              <a:gd name="connsiteY80" fmla="*/ 149914 h 154244"/>
              <a:gd name="connsiteX81" fmla="*/ 91741 w 126692"/>
              <a:gd name="connsiteY81" fmla="*/ 151718 h 154244"/>
              <a:gd name="connsiteX82" fmla="*/ 90116 w 126692"/>
              <a:gd name="connsiteY82" fmla="*/ 151959 h 154244"/>
              <a:gd name="connsiteX83" fmla="*/ 90537 w 126692"/>
              <a:gd name="connsiteY83" fmla="*/ 153162 h 154244"/>
              <a:gd name="connsiteX84" fmla="*/ 89815 w 126692"/>
              <a:gd name="connsiteY84" fmla="*/ 154125 h 154244"/>
              <a:gd name="connsiteX85" fmla="*/ 88131 w 126692"/>
              <a:gd name="connsiteY85" fmla="*/ 153523 h 154244"/>
              <a:gd name="connsiteX86" fmla="*/ 87710 w 126692"/>
              <a:gd name="connsiteY86" fmla="*/ 154245 h 154244"/>
              <a:gd name="connsiteX87" fmla="*/ 86868 w 126692"/>
              <a:gd name="connsiteY87" fmla="*/ 152440 h 154244"/>
              <a:gd name="connsiteX88" fmla="*/ 87169 w 126692"/>
              <a:gd name="connsiteY88" fmla="*/ 149553 h 154244"/>
              <a:gd name="connsiteX89" fmla="*/ 88673 w 126692"/>
              <a:gd name="connsiteY89" fmla="*/ 145161 h 154244"/>
              <a:gd name="connsiteX90" fmla="*/ 89455 w 126692"/>
              <a:gd name="connsiteY90" fmla="*/ 144319 h 154244"/>
              <a:gd name="connsiteX91" fmla="*/ 89514 w 126692"/>
              <a:gd name="connsiteY91" fmla="*/ 142935 h 154244"/>
              <a:gd name="connsiteX92" fmla="*/ 88552 w 126692"/>
              <a:gd name="connsiteY92" fmla="*/ 142033 h 154244"/>
              <a:gd name="connsiteX93" fmla="*/ 88492 w 126692"/>
              <a:gd name="connsiteY93" fmla="*/ 140228 h 154244"/>
              <a:gd name="connsiteX94" fmla="*/ 87590 w 126692"/>
              <a:gd name="connsiteY94" fmla="*/ 137280 h 154244"/>
              <a:gd name="connsiteX95" fmla="*/ 82777 w 126692"/>
              <a:gd name="connsiteY95" fmla="*/ 136077 h 154244"/>
              <a:gd name="connsiteX96" fmla="*/ 82476 w 126692"/>
              <a:gd name="connsiteY96" fmla="*/ 137040 h 154244"/>
              <a:gd name="connsiteX97" fmla="*/ 79047 w 126692"/>
              <a:gd name="connsiteY97" fmla="*/ 137762 h 154244"/>
              <a:gd name="connsiteX98" fmla="*/ 81875 w 126692"/>
              <a:gd name="connsiteY98" fmla="*/ 138845 h 154244"/>
              <a:gd name="connsiteX99" fmla="*/ 81453 w 126692"/>
              <a:gd name="connsiteY99" fmla="*/ 140048 h 154244"/>
              <a:gd name="connsiteX100" fmla="*/ 80250 w 126692"/>
              <a:gd name="connsiteY100" fmla="*/ 139326 h 154244"/>
              <a:gd name="connsiteX101" fmla="*/ 79529 w 126692"/>
              <a:gd name="connsiteY101" fmla="*/ 141371 h 154244"/>
              <a:gd name="connsiteX102" fmla="*/ 79649 w 126692"/>
              <a:gd name="connsiteY102" fmla="*/ 143116 h 154244"/>
              <a:gd name="connsiteX103" fmla="*/ 74174 w 126692"/>
              <a:gd name="connsiteY103" fmla="*/ 136980 h 154244"/>
              <a:gd name="connsiteX104" fmla="*/ 68700 w 126692"/>
              <a:gd name="connsiteY104" fmla="*/ 130362 h 154244"/>
              <a:gd name="connsiteX105" fmla="*/ 67377 w 126692"/>
              <a:gd name="connsiteY105" fmla="*/ 129881 h 154244"/>
              <a:gd name="connsiteX106" fmla="*/ 62925 w 126692"/>
              <a:gd name="connsiteY106" fmla="*/ 129941 h 154244"/>
              <a:gd name="connsiteX107" fmla="*/ 60999 w 126692"/>
              <a:gd name="connsiteY107" fmla="*/ 129339 h 154244"/>
              <a:gd name="connsiteX108" fmla="*/ 58594 w 126692"/>
              <a:gd name="connsiteY108" fmla="*/ 127174 h 154244"/>
              <a:gd name="connsiteX109" fmla="*/ 56488 w 126692"/>
              <a:gd name="connsiteY109" fmla="*/ 125610 h 154244"/>
              <a:gd name="connsiteX110" fmla="*/ 50833 w 126692"/>
              <a:gd name="connsiteY110" fmla="*/ 124166 h 154244"/>
              <a:gd name="connsiteX111" fmla="*/ 49450 w 126692"/>
              <a:gd name="connsiteY111" fmla="*/ 124166 h 154244"/>
              <a:gd name="connsiteX112" fmla="*/ 46923 w 126692"/>
              <a:gd name="connsiteY112" fmla="*/ 128437 h 154244"/>
              <a:gd name="connsiteX113" fmla="*/ 44637 w 126692"/>
              <a:gd name="connsiteY113" fmla="*/ 133430 h 154244"/>
              <a:gd name="connsiteX114" fmla="*/ 38862 w 126692"/>
              <a:gd name="connsiteY114" fmla="*/ 135776 h 154244"/>
              <a:gd name="connsiteX115" fmla="*/ 32545 w 126692"/>
              <a:gd name="connsiteY115" fmla="*/ 138965 h 154244"/>
              <a:gd name="connsiteX116" fmla="*/ 22439 w 126692"/>
              <a:gd name="connsiteY116" fmla="*/ 144198 h 154244"/>
              <a:gd name="connsiteX117" fmla="*/ 17505 w 126692"/>
              <a:gd name="connsiteY117" fmla="*/ 140168 h 154244"/>
              <a:gd name="connsiteX118" fmla="*/ 16904 w 126692"/>
              <a:gd name="connsiteY118" fmla="*/ 139446 h 154244"/>
              <a:gd name="connsiteX119" fmla="*/ 13475 w 126692"/>
              <a:gd name="connsiteY119" fmla="*/ 137040 h 154244"/>
              <a:gd name="connsiteX120" fmla="*/ 10046 w 126692"/>
              <a:gd name="connsiteY120" fmla="*/ 134333 h 154244"/>
              <a:gd name="connsiteX121" fmla="*/ 3910 w 126692"/>
              <a:gd name="connsiteY121" fmla="*/ 130001 h 154244"/>
              <a:gd name="connsiteX122" fmla="*/ 4993 w 126692"/>
              <a:gd name="connsiteY122" fmla="*/ 127896 h 154244"/>
              <a:gd name="connsiteX123" fmla="*/ 6677 w 126692"/>
              <a:gd name="connsiteY123" fmla="*/ 129339 h 154244"/>
              <a:gd name="connsiteX124" fmla="*/ 9324 w 126692"/>
              <a:gd name="connsiteY124" fmla="*/ 125730 h 154244"/>
              <a:gd name="connsiteX125" fmla="*/ 8843 w 126692"/>
              <a:gd name="connsiteY125" fmla="*/ 123805 h 154244"/>
              <a:gd name="connsiteX126" fmla="*/ 7460 w 126692"/>
              <a:gd name="connsiteY126" fmla="*/ 123986 h 154244"/>
              <a:gd name="connsiteX127" fmla="*/ 9024 w 126692"/>
              <a:gd name="connsiteY127" fmla="*/ 122662 h 154244"/>
              <a:gd name="connsiteX128" fmla="*/ 8783 w 126692"/>
              <a:gd name="connsiteY128" fmla="*/ 120677 h 154244"/>
              <a:gd name="connsiteX129" fmla="*/ 7219 w 126692"/>
              <a:gd name="connsiteY129" fmla="*/ 121519 h 154244"/>
              <a:gd name="connsiteX130" fmla="*/ 2887 w 126692"/>
              <a:gd name="connsiteY130" fmla="*/ 118872 h 154244"/>
              <a:gd name="connsiteX131" fmla="*/ 1504 w 126692"/>
              <a:gd name="connsiteY131" fmla="*/ 118571 h 154244"/>
              <a:gd name="connsiteX132" fmla="*/ 0 w 126692"/>
              <a:gd name="connsiteY132" fmla="*/ 116045 h 154244"/>
              <a:gd name="connsiteX133" fmla="*/ 1323 w 126692"/>
              <a:gd name="connsiteY133" fmla="*/ 115142 h 154244"/>
              <a:gd name="connsiteX134" fmla="*/ 2526 w 126692"/>
              <a:gd name="connsiteY134" fmla="*/ 112616 h 154244"/>
              <a:gd name="connsiteX135" fmla="*/ 4211 w 126692"/>
              <a:gd name="connsiteY135" fmla="*/ 111533 h 154244"/>
              <a:gd name="connsiteX136" fmla="*/ 5414 w 126692"/>
              <a:gd name="connsiteY136" fmla="*/ 112495 h 154244"/>
              <a:gd name="connsiteX137" fmla="*/ 7820 w 126692"/>
              <a:gd name="connsiteY137" fmla="*/ 112134 h 154244"/>
              <a:gd name="connsiteX138" fmla="*/ 8602 w 126692"/>
              <a:gd name="connsiteY138" fmla="*/ 110931 h 154244"/>
              <a:gd name="connsiteX139" fmla="*/ 11009 w 126692"/>
              <a:gd name="connsiteY139" fmla="*/ 109788 h 154244"/>
              <a:gd name="connsiteX140" fmla="*/ 10948 w 126692"/>
              <a:gd name="connsiteY140" fmla="*/ 108284 h 154244"/>
              <a:gd name="connsiteX141" fmla="*/ 11851 w 126692"/>
              <a:gd name="connsiteY141" fmla="*/ 108224 h 154244"/>
              <a:gd name="connsiteX142" fmla="*/ 11851 w 126692"/>
              <a:gd name="connsiteY142" fmla="*/ 106780 h 154244"/>
              <a:gd name="connsiteX143" fmla="*/ 12813 w 126692"/>
              <a:gd name="connsiteY143" fmla="*/ 105457 h 154244"/>
              <a:gd name="connsiteX144" fmla="*/ 14618 w 126692"/>
              <a:gd name="connsiteY144" fmla="*/ 105457 h 154244"/>
              <a:gd name="connsiteX145" fmla="*/ 15701 w 126692"/>
              <a:gd name="connsiteY145" fmla="*/ 104434 h 154244"/>
              <a:gd name="connsiteX146" fmla="*/ 14317 w 126692"/>
              <a:gd name="connsiteY146" fmla="*/ 102629 h 154244"/>
              <a:gd name="connsiteX147" fmla="*/ 13415 w 126692"/>
              <a:gd name="connsiteY147" fmla="*/ 97997 h 154244"/>
              <a:gd name="connsiteX148" fmla="*/ 13776 w 126692"/>
              <a:gd name="connsiteY148" fmla="*/ 97396 h 154244"/>
              <a:gd name="connsiteX149" fmla="*/ 14257 w 126692"/>
              <a:gd name="connsiteY149" fmla="*/ 93546 h 154244"/>
              <a:gd name="connsiteX150" fmla="*/ 16062 w 126692"/>
              <a:gd name="connsiteY150" fmla="*/ 93786 h 154244"/>
              <a:gd name="connsiteX151" fmla="*/ 21295 w 126692"/>
              <a:gd name="connsiteY151" fmla="*/ 90237 h 154244"/>
              <a:gd name="connsiteX152" fmla="*/ 29959 w 126692"/>
              <a:gd name="connsiteY152" fmla="*/ 86447 h 154244"/>
              <a:gd name="connsiteX153" fmla="*/ 33327 w 126692"/>
              <a:gd name="connsiteY153" fmla="*/ 85364 h 154244"/>
              <a:gd name="connsiteX154" fmla="*/ 37418 w 126692"/>
              <a:gd name="connsiteY154" fmla="*/ 83680 h 154244"/>
              <a:gd name="connsiteX155" fmla="*/ 40967 w 126692"/>
              <a:gd name="connsiteY155" fmla="*/ 81755 h 154244"/>
              <a:gd name="connsiteX156" fmla="*/ 44456 w 126692"/>
              <a:gd name="connsiteY156" fmla="*/ 80070 h 154244"/>
              <a:gd name="connsiteX157" fmla="*/ 51796 w 126692"/>
              <a:gd name="connsiteY157" fmla="*/ 77423 h 154244"/>
              <a:gd name="connsiteX158" fmla="*/ 54202 w 126692"/>
              <a:gd name="connsiteY158" fmla="*/ 76882 h 154244"/>
              <a:gd name="connsiteX159" fmla="*/ 60579 w 126692"/>
              <a:gd name="connsiteY159" fmla="*/ 74115 h 154244"/>
              <a:gd name="connsiteX160" fmla="*/ 64007 w 126692"/>
              <a:gd name="connsiteY160" fmla="*/ 71889 h 154244"/>
              <a:gd name="connsiteX161" fmla="*/ 68219 w 126692"/>
              <a:gd name="connsiteY161" fmla="*/ 68460 h 154244"/>
              <a:gd name="connsiteX162" fmla="*/ 66174 w 126692"/>
              <a:gd name="connsiteY162" fmla="*/ 66595 h 154244"/>
              <a:gd name="connsiteX163" fmla="*/ 64369 w 126692"/>
              <a:gd name="connsiteY163" fmla="*/ 64128 h 154244"/>
              <a:gd name="connsiteX164" fmla="*/ 60518 w 126692"/>
              <a:gd name="connsiteY164" fmla="*/ 64730 h 154244"/>
              <a:gd name="connsiteX165" fmla="*/ 59255 w 126692"/>
              <a:gd name="connsiteY165" fmla="*/ 65332 h 154244"/>
              <a:gd name="connsiteX166" fmla="*/ 55405 w 126692"/>
              <a:gd name="connsiteY166" fmla="*/ 66234 h 154244"/>
              <a:gd name="connsiteX167" fmla="*/ 53961 w 126692"/>
              <a:gd name="connsiteY167" fmla="*/ 66234 h 154244"/>
              <a:gd name="connsiteX168" fmla="*/ 52156 w 126692"/>
              <a:gd name="connsiteY168" fmla="*/ 65512 h 154244"/>
              <a:gd name="connsiteX169" fmla="*/ 49630 w 126692"/>
              <a:gd name="connsiteY169" fmla="*/ 61722 h 154244"/>
              <a:gd name="connsiteX170" fmla="*/ 49630 w 126692"/>
              <a:gd name="connsiteY170" fmla="*/ 60760 h 154244"/>
              <a:gd name="connsiteX171" fmla="*/ 51194 w 126692"/>
              <a:gd name="connsiteY171" fmla="*/ 58353 h 154244"/>
              <a:gd name="connsiteX172" fmla="*/ 49690 w 126692"/>
              <a:gd name="connsiteY172" fmla="*/ 54202 h 154244"/>
              <a:gd name="connsiteX173" fmla="*/ 51435 w 126692"/>
              <a:gd name="connsiteY173" fmla="*/ 53420 h 154244"/>
              <a:gd name="connsiteX174" fmla="*/ 53480 w 126692"/>
              <a:gd name="connsiteY174" fmla="*/ 49089 h 154244"/>
              <a:gd name="connsiteX175" fmla="*/ 55886 w 126692"/>
              <a:gd name="connsiteY175" fmla="*/ 46562 h 154244"/>
              <a:gd name="connsiteX176" fmla="*/ 56849 w 126692"/>
              <a:gd name="connsiteY176" fmla="*/ 43735 h 154244"/>
              <a:gd name="connsiteX177" fmla="*/ 56127 w 126692"/>
              <a:gd name="connsiteY177" fmla="*/ 40907 h 154244"/>
              <a:gd name="connsiteX178" fmla="*/ 55345 w 126692"/>
              <a:gd name="connsiteY178" fmla="*/ 39825 h 154244"/>
              <a:gd name="connsiteX179" fmla="*/ 52758 w 126692"/>
              <a:gd name="connsiteY179" fmla="*/ 39223 h 154244"/>
              <a:gd name="connsiteX180" fmla="*/ 49750 w 126692"/>
              <a:gd name="connsiteY180" fmla="*/ 36215 h 154244"/>
              <a:gd name="connsiteX181" fmla="*/ 49209 w 126692"/>
              <a:gd name="connsiteY181" fmla="*/ 34651 h 154244"/>
              <a:gd name="connsiteX182" fmla="*/ 49450 w 126692"/>
              <a:gd name="connsiteY182" fmla="*/ 33147 h 154244"/>
              <a:gd name="connsiteX183" fmla="*/ 48848 w 126692"/>
              <a:gd name="connsiteY183" fmla="*/ 31102 h 154244"/>
              <a:gd name="connsiteX184" fmla="*/ 46622 w 126692"/>
              <a:gd name="connsiteY184" fmla="*/ 28154 h 154244"/>
              <a:gd name="connsiteX185" fmla="*/ 46261 w 126692"/>
              <a:gd name="connsiteY185" fmla="*/ 26951 h 154244"/>
              <a:gd name="connsiteX186" fmla="*/ 46983 w 126692"/>
              <a:gd name="connsiteY186" fmla="*/ 24785 h 154244"/>
              <a:gd name="connsiteX187" fmla="*/ 49149 w 126692"/>
              <a:gd name="connsiteY187" fmla="*/ 22499 h 154244"/>
              <a:gd name="connsiteX188" fmla="*/ 49750 w 126692"/>
              <a:gd name="connsiteY188" fmla="*/ 21115 h 154244"/>
              <a:gd name="connsiteX189" fmla="*/ 49991 w 126692"/>
              <a:gd name="connsiteY189" fmla="*/ 18709 h 154244"/>
              <a:gd name="connsiteX190" fmla="*/ 49329 w 126692"/>
              <a:gd name="connsiteY190" fmla="*/ 16483 h 154244"/>
              <a:gd name="connsiteX191" fmla="*/ 49329 w 126692"/>
              <a:gd name="connsiteY191" fmla="*/ 14318 h 154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26692" h="154244">
                <a:moveTo>
                  <a:pt x="49389" y="14318"/>
                </a:moveTo>
                <a:lnTo>
                  <a:pt x="51796" y="16664"/>
                </a:lnTo>
                <a:lnTo>
                  <a:pt x="53600" y="16965"/>
                </a:lnTo>
                <a:lnTo>
                  <a:pt x="56488" y="15701"/>
                </a:lnTo>
                <a:lnTo>
                  <a:pt x="58353" y="15461"/>
                </a:lnTo>
                <a:lnTo>
                  <a:pt x="58172" y="14318"/>
                </a:lnTo>
                <a:lnTo>
                  <a:pt x="60579" y="13716"/>
                </a:lnTo>
                <a:lnTo>
                  <a:pt x="61180" y="11310"/>
                </a:lnTo>
                <a:lnTo>
                  <a:pt x="64549" y="10889"/>
                </a:lnTo>
                <a:lnTo>
                  <a:pt x="65933" y="8903"/>
                </a:lnTo>
                <a:lnTo>
                  <a:pt x="68339" y="8121"/>
                </a:lnTo>
                <a:lnTo>
                  <a:pt x="67978" y="6738"/>
                </a:lnTo>
                <a:lnTo>
                  <a:pt x="68760" y="5535"/>
                </a:lnTo>
                <a:lnTo>
                  <a:pt x="70324" y="6437"/>
                </a:lnTo>
                <a:lnTo>
                  <a:pt x="72249" y="4933"/>
                </a:lnTo>
                <a:lnTo>
                  <a:pt x="75137" y="3730"/>
                </a:lnTo>
                <a:lnTo>
                  <a:pt x="76220" y="2166"/>
                </a:lnTo>
                <a:lnTo>
                  <a:pt x="79649" y="1444"/>
                </a:lnTo>
                <a:lnTo>
                  <a:pt x="80491" y="60"/>
                </a:lnTo>
                <a:lnTo>
                  <a:pt x="82175" y="0"/>
                </a:lnTo>
                <a:lnTo>
                  <a:pt x="102028" y="9325"/>
                </a:lnTo>
                <a:lnTo>
                  <a:pt x="110028" y="12934"/>
                </a:lnTo>
                <a:lnTo>
                  <a:pt x="94207" y="33027"/>
                </a:lnTo>
                <a:lnTo>
                  <a:pt x="105096" y="51555"/>
                </a:lnTo>
                <a:lnTo>
                  <a:pt x="111172" y="61481"/>
                </a:lnTo>
                <a:lnTo>
                  <a:pt x="122481" y="80732"/>
                </a:lnTo>
                <a:lnTo>
                  <a:pt x="122842" y="80371"/>
                </a:lnTo>
                <a:lnTo>
                  <a:pt x="121038" y="81213"/>
                </a:lnTo>
                <a:lnTo>
                  <a:pt x="120917" y="81995"/>
                </a:lnTo>
                <a:lnTo>
                  <a:pt x="118631" y="83198"/>
                </a:lnTo>
                <a:lnTo>
                  <a:pt x="117668" y="83078"/>
                </a:lnTo>
                <a:lnTo>
                  <a:pt x="116826" y="85124"/>
                </a:lnTo>
                <a:lnTo>
                  <a:pt x="115382" y="86327"/>
                </a:lnTo>
                <a:lnTo>
                  <a:pt x="115022" y="87590"/>
                </a:lnTo>
                <a:lnTo>
                  <a:pt x="113638" y="89034"/>
                </a:lnTo>
                <a:lnTo>
                  <a:pt x="111232" y="89635"/>
                </a:lnTo>
                <a:lnTo>
                  <a:pt x="109968" y="91440"/>
                </a:lnTo>
                <a:lnTo>
                  <a:pt x="109848" y="93124"/>
                </a:lnTo>
                <a:lnTo>
                  <a:pt x="108825" y="92824"/>
                </a:lnTo>
                <a:lnTo>
                  <a:pt x="107983" y="93786"/>
                </a:lnTo>
                <a:lnTo>
                  <a:pt x="107382" y="92102"/>
                </a:lnTo>
                <a:lnTo>
                  <a:pt x="107081" y="93606"/>
                </a:lnTo>
                <a:lnTo>
                  <a:pt x="105276" y="97817"/>
                </a:lnTo>
                <a:lnTo>
                  <a:pt x="105035" y="100103"/>
                </a:lnTo>
                <a:lnTo>
                  <a:pt x="109186" y="102509"/>
                </a:lnTo>
                <a:lnTo>
                  <a:pt x="112435" y="105517"/>
                </a:lnTo>
                <a:lnTo>
                  <a:pt x="113638" y="107021"/>
                </a:lnTo>
                <a:lnTo>
                  <a:pt x="115804" y="108645"/>
                </a:lnTo>
                <a:lnTo>
                  <a:pt x="118691" y="108826"/>
                </a:lnTo>
                <a:lnTo>
                  <a:pt x="118390" y="110029"/>
                </a:lnTo>
                <a:lnTo>
                  <a:pt x="117007" y="110931"/>
                </a:lnTo>
                <a:lnTo>
                  <a:pt x="117909" y="112014"/>
                </a:lnTo>
                <a:lnTo>
                  <a:pt x="116766" y="112195"/>
                </a:lnTo>
                <a:lnTo>
                  <a:pt x="116947" y="114601"/>
                </a:lnTo>
                <a:lnTo>
                  <a:pt x="120375" y="118391"/>
                </a:lnTo>
                <a:lnTo>
                  <a:pt x="123263" y="120196"/>
                </a:lnTo>
                <a:lnTo>
                  <a:pt x="126692" y="123444"/>
                </a:lnTo>
                <a:lnTo>
                  <a:pt x="122542" y="126031"/>
                </a:lnTo>
                <a:lnTo>
                  <a:pt x="118631" y="130001"/>
                </a:lnTo>
                <a:lnTo>
                  <a:pt x="118330" y="131686"/>
                </a:lnTo>
                <a:lnTo>
                  <a:pt x="117729" y="131144"/>
                </a:lnTo>
                <a:lnTo>
                  <a:pt x="111051" y="139205"/>
                </a:lnTo>
                <a:lnTo>
                  <a:pt x="110149" y="137702"/>
                </a:lnTo>
                <a:lnTo>
                  <a:pt x="108104" y="138724"/>
                </a:lnTo>
                <a:lnTo>
                  <a:pt x="106058" y="140890"/>
                </a:lnTo>
                <a:lnTo>
                  <a:pt x="105516" y="140108"/>
                </a:lnTo>
                <a:lnTo>
                  <a:pt x="103712" y="139506"/>
                </a:lnTo>
                <a:lnTo>
                  <a:pt x="103471" y="141251"/>
                </a:lnTo>
                <a:lnTo>
                  <a:pt x="104554" y="141852"/>
                </a:lnTo>
                <a:lnTo>
                  <a:pt x="104314" y="143116"/>
                </a:lnTo>
                <a:lnTo>
                  <a:pt x="102509" y="143778"/>
                </a:lnTo>
                <a:lnTo>
                  <a:pt x="102509" y="145161"/>
                </a:lnTo>
                <a:lnTo>
                  <a:pt x="100524" y="144981"/>
                </a:lnTo>
                <a:lnTo>
                  <a:pt x="99742" y="145823"/>
                </a:lnTo>
                <a:lnTo>
                  <a:pt x="100283" y="148410"/>
                </a:lnTo>
                <a:lnTo>
                  <a:pt x="97395" y="149793"/>
                </a:lnTo>
                <a:lnTo>
                  <a:pt x="97395" y="147507"/>
                </a:lnTo>
                <a:lnTo>
                  <a:pt x="96192" y="146665"/>
                </a:lnTo>
                <a:lnTo>
                  <a:pt x="94508" y="146966"/>
                </a:lnTo>
                <a:lnTo>
                  <a:pt x="93064" y="148831"/>
                </a:lnTo>
                <a:lnTo>
                  <a:pt x="93364" y="149914"/>
                </a:lnTo>
                <a:lnTo>
                  <a:pt x="91741" y="151718"/>
                </a:lnTo>
                <a:lnTo>
                  <a:pt x="90116" y="151959"/>
                </a:lnTo>
                <a:lnTo>
                  <a:pt x="90537" y="153162"/>
                </a:lnTo>
                <a:lnTo>
                  <a:pt x="89815" y="154125"/>
                </a:lnTo>
                <a:lnTo>
                  <a:pt x="88131" y="153523"/>
                </a:lnTo>
                <a:lnTo>
                  <a:pt x="87710" y="154245"/>
                </a:lnTo>
                <a:lnTo>
                  <a:pt x="86868" y="152440"/>
                </a:lnTo>
                <a:lnTo>
                  <a:pt x="87169" y="149553"/>
                </a:lnTo>
                <a:lnTo>
                  <a:pt x="88673" y="145161"/>
                </a:lnTo>
                <a:lnTo>
                  <a:pt x="89455" y="144319"/>
                </a:lnTo>
                <a:lnTo>
                  <a:pt x="89514" y="142935"/>
                </a:lnTo>
                <a:lnTo>
                  <a:pt x="88552" y="142033"/>
                </a:lnTo>
                <a:lnTo>
                  <a:pt x="88492" y="140228"/>
                </a:lnTo>
                <a:lnTo>
                  <a:pt x="87590" y="137280"/>
                </a:lnTo>
                <a:lnTo>
                  <a:pt x="82777" y="136077"/>
                </a:lnTo>
                <a:lnTo>
                  <a:pt x="82476" y="137040"/>
                </a:lnTo>
                <a:lnTo>
                  <a:pt x="79047" y="137762"/>
                </a:lnTo>
                <a:lnTo>
                  <a:pt x="81875" y="138845"/>
                </a:lnTo>
                <a:lnTo>
                  <a:pt x="81453" y="140048"/>
                </a:lnTo>
                <a:lnTo>
                  <a:pt x="80250" y="139326"/>
                </a:lnTo>
                <a:lnTo>
                  <a:pt x="79529" y="141371"/>
                </a:lnTo>
                <a:lnTo>
                  <a:pt x="79649" y="143116"/>
                </a:lnTo>
                <a:lnTo>
                  <a:pt x="74174" y="136980"/>
                </a:lnTo>
                <a:lnTo>
                  <a:pt x="68700" y="130362"/>
                </a:lnTo>
                <a:lnTo>
                  <a:pt x="67377" y="129881"/>
                </a:lnTo>
                <a:lnTo>
                  <a:pt x="62925" y="129941"/>
                </a:lnTo>
                <a:lnTo>
                  <a:pt x="60999" y="129339"/>
                </a:lnTo>
                <a:lnTo>
                  <a:pt x="58594" y="127174"/>
                </a:lnTo>
                <a:lnTo>
                  <a:pt x="56488" y="125610"/>
                </a:lnTo>
                <a:lnTo>
                  <a:pt x="50833" y="124166"/>
                </a:lnTo>
                <a:lnTo>
                  <a:pt x="49450" y="124166"/>
                </a:lnTo>
                <a:lnTo>
                  <a:pt x="46923" y="128437"/>
                </a:lnTo>
                <a:lnTo>
                  <a:pt x="44637" y="133430"/>
                </a:lnTo>
                <a:lnTo>
                  <a:pt x="38862" y="135776"/>
                </a:lnTo>
                <a:lnTo>
                  <a:pt x="32545" y="138965"/>
                </a:lnTo>
                <a:lnTo>
                  <a:pt x="22439" y="144198"/>
                </a:lnTo>
                <a:lnTo>
                  <a:pt x="17505" y="140168"/>
                </a:lnTo>
                <a:lnTo>
                  <a:pt x="16904" y="139446"/>
                </a:lnTo>
                <a:lnTo>
                  <a:pt x="13475" y="137040"/>
                </a:lnTo>
                <a:lnTo>
                  <a:pt x="10046" y="134333"/>
                </a:lnTo>
                <a:lnTo>
                  <a:pt x="3910" y="130001"/>
                </a:lnTo>
                <a:lnTo>
                  <a:pt x="4993" y="127896"/>
                </a:lnTo>
                <a:lnTo>
                  <a:pt x="6677" y="129339"/>
                </a:lnTo>
                <a:lnTo>
                  <a:pt x="9324" y="125730"/>
                </a:lnTo>
                <a:lnTo>
                  <a:pt x="8843" y="123805"/>
                </a:lnTo>
                <a:lnTo>
                  <a:pt x="7460" y="123986"/>
                </a:lnTo>
                <a:lnTo>
                  <a:pt x="9024" y="122662"/>
                </a:lnTo>
                <a:lnTo>
                  <a:pt x="8783" y="120677"/>
                </a:lnTo>
                <a:lnTo>
                  <a:pt x="7219" y="121519"/>
                </a:lnTo>
                <a:lnTo>
                  <a:pt x="2887" y="118872"/>
                </a:lnTo>
                <a:lnTo>
                  <a:pt x="1504" y="118571"/>
                </a:lnTo>
                <a:lnTo>
                  <a:pt x="0" y="116045"/>
                </a:lnTo>
                <a:lnTo>
                  <a:pt x="1323" y="115142"/>
                </a:lnTo>
                <a:lnTo>
                  <a:pt x="2526" y="112616"/>
                </a:lnTo>
                <a:lnTo>
                  <a:pt x="4211" y="111533"/>
                </a:lnTo>
                <a:lnTo>
                  <a:pt x="5414" y="112495"/>
                </a:lnTo>
                <a:lnTo>
                  <a:pt x="7820" y="112134"/>
                </a:lnTo>
                <a:lnTo>
                  <a:pt x="8602" y="110931"/>
                </a:lnTo>
                <a:lnTo>
                  <a:pt x="11009" y="109788"/>
                </a:lnTo>
                <a:lnTo>
                  <a:pt x="10948" y="108284"/>
                </a:lnTo>
                <a:lnTo>
                  <a:pt x="11851" y="108224"/>
                </a:lnTo>
                <a:lnTo>
                  <a:pt x="11851" y="106780"/>
                </a:lnTo>
                <a:lnTo>
                  <a:pt x="12813" y="105457"/>
                </a:lnTo>
                <a:lnTo>
                  <a:pt x="14618" y="105457"/>
                </a:lnTo>
                <a:lnTo>
                  <a:pt x="15701" y="104434"/>
                </a:lnTo>
                <a:lnTo>
                  <a:pt x="14317" y="102629"/>
                </a:lnTo>
                <a:lnTo>
                  <a:pt x="13415" y="97997"/>
                </a:lnTo>
                <a:lnTo>
                  <a:pt x="13776" y="97396"/>
                </a:lnTo>
                <a:lnTo>
                  <a:pt x="14257" y="93546"/>
                </a:lnTo>
                <a:lnTo>
                  <a:pt x="16062" y="93786"/>
                </a:lnTo>
                <a:lnTo>
                  <a:pt x="21295" y="90237"/>
                </a:lnTo>
                <a:lnTo>
                  <a:pt x="29959" y="86447"/>
                </a:lnTo>
                <a:lnTo>
                  <a:pt x="33327" y="85364"/>
                </a:lnTo>
                <a:lnTo>
                  <a:pt x="37418" y="83680"/>
                </a:lnTo>
                <a:lnTo>
                  <a:pt x="40967" y="81755"/>
                </a:lnTo>
                <a:lnTo>
                  <a:pt x="44456" y="80070"/>
                </a:lnTo>
                <a:lnTo>
                  <a:pt x="51796" y="77423"/>
                </a:lnTo>
                <a:lnTo>
                  <a:pt x="54202" y="76882"/>
                </a:lnTo>
                <a:lnTo>
                  <a:pt x="60579" y="74115"/>
                </a:lnTo>
                <a:lnTo>
                  <a:pt x="64007" y="71889"/>
                </a:lnTo>
                <a:lnTo>
                  <a:pt x="68219" y="68460"/>
                </a:lnTo>
                <a:lnTo>
                  <a:pt x="66174" y="66595"/>
                </a:lnTo>
                <a:lnTo>
                  <a:pt x="64369" y="64128"/>
                </a:lnTo>
                <a:lnTo>
                  <a:pt x="60518" y="64730"/>
                </a:lnTo>
                <a:lnTo>
                  <a:pt x="59255" y="65332"/>
                </a:lnTo>
                <a:lnTo>
                  <a:pt x="55405" y="66234"/>
                </a:lnTo>
                <a:lnTo>
                  <a:pt x="53961" y="66234"/>
                </a:lnTo>
                <a:lnTo>
                  <a:pt x="52156" y="65512"/>
                </a:lnTo>
                <a:lnTo>
                  <a:pt x="49630" y="61722"/>
                </a:lnTo>
                <a:lnTo>
                  <a:pt x="49630" y="60760"/>
                </a:lnTo>
                <a:lnTo>
                  <a:pt x="51194" y="58353"/>
                </a:lnTo>
                <a:lnTo>
                  <a:pt x="49690" y="54202"/>
                </a:lnTo>
                <a:lnTo>
                  <a:pt x="51435" y="53420"/>
                </a:lnTo>
                <a:lnTo>
                  <a:pt x="53480" y="49089"/>
                </a:lnTo>
                <a:lnTo>
                  <a:pt x="55886" y="46562"/>
                </a:lnTo>
                <a:lnTo>
                  <a:pt x="56849" y="43735"/>
                </a:lnTo>
                <a:lnTo>
                  <a:pt x="56127" y="40907"/>
                </a:lnTo>
                <a:lnTo>
                  <a:pt x="55345" y="39825"/>
                </a:lnTo>
                <a:lnTo>
                  <a:pt x="52758" y="39223"/>
                </a:lnTo>
                <a:lnTo>
                  <a:pt x="49750" y="36215"/>
                </a:lnTo>
                <a:lnTo>
                  <a:pt x="49209" y="34651"/>
                </a:lnTo>
                <a:lnTo>
                  <a:pt x="49450" y="33147"/>
                </a:lnTo>
                <a:lnTo>
                  <a:pt x="48848" y="31102"/>
                </a:lnTo>
                <a:lnTo>
                  <a:pt x="46622" y="28154"/>
                </a:lnTo>
                <a:lnTo>
                  <a:pt x="46261" y="26951"/>
                </a:lnTo>
                <a:lnTo>
                  <a:pt x="46983" y="24785"/>
                </a:lnTo>
                <a:lnTo>
                  <a:pt x="49149" y="22499"/>
                </a:lnTo>
                <a:lnTo>
                  <a:pt x="49750" y="21115"/>
                </a:lnTo>
                <a:lnTo>
                  <a:pt x="49991" y="18709"/>
                </a:lnTo>
                <a:lnTo>
                  <a:pt x="49329" y="16483"/>
                </a:lnTo>
                <a:lnTo>
                  <a:pt x="49329" y="1431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" name="Freeform: Shape 342" title="PA-11">
            <a:extLst>
              <a:ext uri="{FF2B5EF4-FFF2-40B4-BE49-F238E27FC236}">
                <a16:creationId xmlns:a16="http://schemas.microsoft.com/office/drawing/2014/main" id="{8C67C2C0-4AF3-BEDB-9F11-770230CDA636}"/>
              </a:ext>
            </a:extLst>
          </p:cNvPr>
          <p:cNvSpPr/>
          <p:nvPr/>
        </p:nvSpPr>
        <p:spPr>
          <a:xfrm>
            <a:off x="7026860" y="3308338"/>
            <a:ext cx="114437" cy="108603"/>
          </a:xfrm>
          <a:custGeom>
            <a:avLst/>
            <a:gdLst>
              <a:gd name="connsiteX0" fmla="*/ 44095 w 143235"/>
              <a:gd name="connsiteY0" fmla="*/ 37118 h 140769"/>
              <a:gd name="connsiteX1" fmla="*/ 51796 w 143235"/>
              <a:gd name="connsiteY1" fmla="*/ 31282 h 140769"/>
              <a:gd name="connsiteX2" fmla="*/ 60339 w 143235"/>
              <a:gd name="connsiteY2" fmla="*/ 24665 h 140769"/>
              <a:gd name="connsiteX3" fmla="*/ 69362 w 143235"/>
              <a:gd name="connsiteY3" fmla="*/ 20514 h 140769"/>
              <a:gd name="connsiteX4" fmla="*/ 77182 w 143235"/>
              <a:gd name="connsiteY4" fmla="*/ 17025 h 140769"/>
              <a:gd name="connsiteX5" fmla="*/ 95952 w 143235"/>
              <a:gd name="connsiteY5" fmla="*/ 0 h 140769"/>
              <a:gd name="connsiteX6" fmla="*/ 105998 w 143235"/>
              <a:gd name="connsiteY6" fmla="*/ 4813 h 140769"/>
              <a:gd name="connsiteX7" fmla="*/ 129580 w 143235"/>
              <a:gd name="connsiteY7" fmla="*/ 16062 h 140769"/>
              <a:gd name="connsiteX8" fmla="*/ 143236 w 143235"/>
              <a:gd name="connsiteY8" fmla="*/ 22680 h 140769"/>
              <a:gd name="connsiteX9" fmla="*/ 138603 w 143235"/>
              <a:gd name="connsiteY9" fmla="*/ 27252 h 140769"/>
              <a:gd name="connsiteX10" fmla="*/ 134994 w 143235"/>
              <a:gd name="connsiteY10" fmla="*/ 30440 h 140769"/>
              <a:gd name="connsiteX11" fmla="*/ 137400 w 143235"/>
              <a:gd name="connsiteY11" fmla="*/ 35854 h 140769"/>
              <a:gd name="connsiteX12" fmla="*/ 139205 w 143235"/>
              <a:gd name="connsiteY12" fmla="*/ 41509 h 140769"/>
              <a:gd name="connsiteX13" fmla="*/ 139446 w 143235"/>
              <a:gd name="connsiteY13" fmla="*/ 43434 h 140769"/>
              <a:gd name="connsiteX14" fmla="*/ 135836 w 143235"/>
              <a:gd name="connsiteY14" fmla="*/ 58233 h 140769"/>
              <a:gd name="connsiteX15" fmla="*/ 135415 w 143235"/>
              <a:gd name="connsiteY15" fmla="*/ 61361 h 140769"/>
              <a:gd name="connsiteX16" fmla="*/ 136739 w 143235"/>
              <a:gd name="connsiteY16" fmla="*/ 63106 h 140769"/>
              <a:gd name="connsiteX17" fmla="*/ 138062 w 143235"/>
              <a:gd name="connsiteY17" fmla="*/ 63948 h 140769"/>
              <a:gd name="connsiteX18" fmla="*/ 136980 w 143235"/>
              <a:gd name="connsiteY18" fmla="*/ 66053 h 140769"/>
              <a:gd name="connsiteX19" fmla="*/ 136258 w 143235"/>
              <a:gd name="connsiteY19" fmla="*/ 65813 h 140769"/>
              <a:gd name="connsiteX20" fmla="*/ 137160 w 143235"/>
              <a:gd name="connsiteY20" fmla="*/ 67918 h 140769"/>
              <a:gd name="connsiteX21" fmla="*/ 137160 w 143235"/>
              <a:gd name="connsiteY21" fmla="*/ 69182 h 140769"/>
              <a:gd name="connsiteX22" fmla="*/ 138062 w 143235"/>
              <a:gd name="connsiteY22" fmla="*/ 71167 h 140769"/>
              <a:gd name="connsiteX23" fmla="*/ 139446 w 143235"/>
              <a:gd name="connsiteY23" fmla="*/ 72189 h 140769"/>
              <a:gd name="connsiteX24" fmla="*/ 139266 w 143235"/>
              <a:gd name="connsiteY24" fmla="*/ 74175 h 140769"/>
              <a:gd name="connsiteX25" fmla="*/ 140348 w 143235"/>
              <a:gd name="connsiteY25" fmla="*/ 75799 h 140769"/>
              <a:gd name="connsiteX26" fmla="*/ 139988 w 143235"/>
              <a:gd name="connsiteY26" fmla="*/ 76641 h 140769"/>
              <a:gd name="connsiteX27" fmla="*/ 138544 w 143235"/>
              <a:gd name="connsiteY27" fmla="*/ 75799 h 140769"/>
              <a:gd name="connsiteX28" fmla="*/ 138002 w 143235"/>
              <a:gd name="connsiteY28" fmla="*/ 76521 h 140769"/>
              <a:gd name="connsiteX29" fmla="*/ 138603 w 143235"/>
              <a:gd name="connsiteY29" fmla="*/ 79950 h 140769"/>
              <a:gd name="connsiteX30" fmla="*/ 136799 w 143235"/>
              <a:gd name="connsiteY30" fmla="*/ 80491 h 140769"/>
              <a:gd name="connsiteX31" fmla="*/ 137099 w 143235"/>
              <a:gd name="connsiteY31" fmla="*/ 82116 h 140769"/>
              <a:gd name="connsiteX32" fmla="*/ 138303 w 143235"/>
              <a:gd name="connsiteY32" fmla="*/ 84642 h 140769"/>
              <a:gd name="connsiteX33" fmla="*/ 136799 w 143235"/>
              <a:gd name="connsiteY33" fmla="*/ 86327 h 140769"/>
              <a:gd name="connsiteX34" fmla="*/ 135595 w 143235"/>
              <a:gd name="connsiteY34" fmla="*/ 86026 h 140769"/>
              <a:gd name="connsiteX35" fmla="*/ 137400 w 143235"/>
              <a:gd name="connsiteY35" fmla="*/ 88372 h 140769"/>
              <a:gd name="connsiteX36" fmla="*/ 136739 w 143235"/>
              <a:gd name="connsiteY36" fmla="*/ 88793 h 140769"/>
              <a:gd name="connsiteX37" fmla="*/ 136739 w 143235"/>
              <a:gd name="connsiteY37" fmla="*/ 90778 h 140769"/>
              <a:gd name="connsiteX38" fmla="*/ 135114 w 143235"/>
              <a:gd name="connsiteY38" fmla="*/ 91079 h 140769"/>
              <a:gd name="connsiteX39" fmla="*/ 136618 w 143235"/>
              <a:gd name="connsiteY39" fmla="*/ 91801 h 140769"/>
              <a:gd name="connsiteX40" fmla="*/ 136017 w 143235"/>
              <a:gd name="connsiteY40" fmla="*/ 94448 h 140769"/>
              <a:gd name="connsiteX41" fmla="*/ 134934 w 143235"/>
              <a:gd name="connsiteY41" fmla="*/ 95531 h 140769"/>
              <a:gd name="connsiteX42" fmla="*/ 134573 w 143235"/>
              <a:gd name="connsiteY42" fmla="*/ 97516 h 140769"/>
              <a:gd name="connsiteX43" fmla="*/ 134874 w 143235"/>
              <a:gd name="connsiteY43" fmla="*/ 99501 h 140769"/>
              <a:gd name="connsiteX44" fmla="*/ 132588 w 143235"/>
              <a:gd name="connsiteY44" fmla="*/ 99802 h 140769"/>
              <a:gd name="connsiteX45" fmla="*/ 132347 w 143235"/>
              <a:gd name="connsiteY45" fmla="*/ 101005 h 140769"/>
              <a:gd name="connsiteX46" fmla="*/ 132949 w 143235"/>
              <a:gd name="connsiteY46" fmla="*/ 102329 h 140769"/>
              <a:gd name="connsiteX47" fmla="*/ 132046 w 143235"/>
              <a:gd name="connsiteY47" fmla="*/ 103532 h 140769"/>
              <a:gd name="connsiteX48" fmla="*/ 130904 w 143235"/>
              <a:gd name="connsiteY48" fmla="*/ 103411 h 140769"/>
              <a:gd name="connsiteX49" fmla="*/ 130904 w 143235"/>
              <a:gd name="connsiteY49" fmla="*/ 104554 h 140769"/>
              <a:gd name="connsiteX50" fmla="*/ 132528 w 143235"/>
              <a:gd name="connsiteY50" fmla="*/ 105397 h 140769"/>
              <a:gd name="connsiteX51" fmla="*/ 131565 w 143235"/>
              <a:gd name="connsiteY51" fmla="*/ 107502 h 140769"/>
              <a:gd name="connsiteX52" fmla="*/ 130182 w 143235"/>
              <a:gd name="connsiteY52" fmla="*/ 106961 h 140769"/>
              <a:gd name="connsiteX53" fmla="*/ 130182 w 143235"/>
              <a:gd name="connsiteY53" fmla="*/ 105758 h 140769"/>
              <a:gd name="connsiteX54" fmla="*/ 128497 w 143235"/>
              <a:gd name="connsiteY54" fmla="*/ 105878 h 140769"/>
              <a:gd name="connsiteX55" fmla="*/ 129339 w 143235"/>
              <a:gd name="connsiteY55" fmla="*/ 107803 h 140769"/>
              <a:gd name="connsiteX56" fmla="*/ 127896 w 143235"/>
              <a:gd name="connsiteY56" fmla="*/ 107803 h 140769"/>
              <a:gd name="connsiteX57" fmla="*/ 126752 w 143235"/>
              <a:gd name="connsiteY57" fmla="*/ 108405 h 140769"/>
              <a:gd name="connsiteX58" fmla="*/ 127114 w 143235"/>
              <a:gd name="connsiteY58" fmla="*/ 109187 h 140769"/>
              <a:gd name="connsiteX59" fmla="*/ 125910 w 143235"/>
              <a:gd name="connsiteY59" fmla="*/ 109487 h 140769"/>
              <a:gd name="connsiteX60" fmla="*/ 124466 w 143235"/>
              <a:gd name="connsiteY60" fmla="*/ 109848 h 140769"/>
              <a:gd name="connsiteX61" fmla="*/ 121279 w 143235"/>
              <a:gd name="connsiteY61" fmla="*/ 110691 h 140769"/>
              <a:gd name="connsiteX62" fmla="*/ 120496 w 143235"/>
              <a:gd name="connsiteY62" fmla="*/ 110991 h 140769"/>
              <a:gd name="connsiteX63" fmla="*/ 120316 w 143235"/>
              <a:gd name="connsiteY63" fmla="*/ 110991 h 140769"/>
              <a:gd name="connsiteX64" fmla="*/ 116706 w 143235"/>
              <a:gd name="connsiteY64" fmla="*/ 111894 h 140769"/>
              <a:gd name="connsiteX65" fmla="*/ 110450 w 143235"/>
              <a:gd name="connsiteY65" fmla="*/ 113699 h 140769"/>
              <a:gd name="connsiteX66" fmla="*/ 109848 w 143235"/>
              <a:gd name="connsiteY66" fmla="*/ 113699 h 140769"/>
              <a:gd name="connsiteX67" fmla="*/ 103231 w 143235"/>
              <a:gd name="connsiteY67" fmla="*/ 115503 h 140769"/>
              <a:gd name="connsiteX68" fmla="*/ 100223 w 143235"/>
              <a:gd name="connsiteY68" fmla="*/ 116345 h 140769"/>
              <a:gd name="connsiteX69" fmla="*/ 99441 w 143235"/>
              <a:gd name="connsiteY69" fmla="*/ 116406 h 140769"/>
              <a:gd name="connsiteX70" fmla="*/ 99261 w 143235"/>
              <a:gd name="connsiteY70" fmla="*/ 116526 h 140769"/>
              <a:gd name="connsiteX71" fmla="*/ 98779 w 143235"/>
              <a:gd name="connsiteY71" fmla="*/ 116706 h 140769"/>
              <a:gd name="connsiteX72" fmla="*/ 98057 w 143235"/>
              <a:gd name="connsiteY72" fmla="*/ 116827 h 140769"/>
              <a:gd name="connsiteX73" fmla="*/ 92041 w 143235"/>
              <a:gd name="connsiteY73" fmla="*/ 118511 h 140769"/>
              <a:gd name="connsiteX74" fmla="*/ 84221 w 143235"/>
              <a:gd name="connsiteY74" fmla="*/ 120436 h 140769"/>
              <a:gd name="connsiteX75" fmla="*/ 81033 w 143235"/>
              <a:gd name="connsiteY75" fmla="*/ 121339 h 140769"/>
              <a:gd name="connsiteX76" fmla="*/ 77122 w 143235"/>
              <a:gd name="connsiteY76" fmla="*/ 122301 h 140769"/>
              <a:gd name="connsiteX77" fmla="*/ 75438 w 143235"/>
              <a:gd name="connsiteY77" fmla="*/ 122782 h 140769"/>
              <a:gd name="connsiteX78" fmla="*/ 66775 w 143235"/>
              <a:gd name="connsiteY78" fmla="*/ 125008 h 140769"/>
              <a:gd name="connsiteX79" fmla="*/ 66234 w 143235"/>
              <a:gd name="connsiteY79" fmla="*/ 125249 h 140769"/>
              <a:gd name="connsiteX80" fmla="*/ 63406 w 143235"/>
              <a:gd name="connsiteY80" fmla="*/ 125971 h 140769"/>
              <a:gd name="connsiteX81" fmla="*/ 62625 w 143235"/>
              <a:gd name="connsiteY81" fmla="*/ 126211 h 140769"/>
              <a:gd name="connsiteX82" fmla="*/ 55946 w 143235"/>
              <a:gd name="connsiteY82" fmla="*/ 127836 h 140769"/>
              <a:gd name="connsiteX83" fmla="*/ 53240 w 143235"/>
              <a:gd name="connsiteY83" fmla="*/ 128557 h 140769"/>
              <a:gd name="connsiteX84" fmla="*/ 51255 w 143235"/>
              <a:gd name="connsiteY84" fmla="*/ 129039 h 140769"/>
              <a:gd name="connsiteX85" fmla="*/ 49209 w 143235"/>
              <a:gd name="connsiteY85" fmla="*/ 129700 h 140769"/>
              <a:gd name="connsiteX86" fmla="*/ 45239 w 143235"/>
              <a:gd name="connsiteY86" fmla="*/ 130663 h 140769"/>
              <a:gd name="connsiteX87" fmla="*/ 44095 w 143235"/>
              <a:gd name="connsiteY87" fmla="*/ 131024 h 140769"/>
              <a:gd name="connsiteX88" fmla="*/ 39283 w 143235"/>
              <a:gd name="connsiteY88" fmla="*/ 132227 h 140769"/>
              <a:gd name="connsiteX89" fmla="*/ 37659 w 143235"/>
              <a:gd name="connsiteY89" fmla="*/ 132708 h 140769"/>
              <a:gd name="connsiteX90" fmla="*/ 35012 w 143235"/>
              <a:gd name="connsiteY90" fmla="*/ 133430 h 140769"/>
              <a:gd name="connsiteX91" fmla="*/ 31042 w 143235"/>
              <a:gd name="connsiteY91" fmla="*/ 134453 h 140769"/>
              <a:gd name="connsiteX92" fmla="*/ 28455 w 143235"/>
              <a:gd name="connsiteY92" fmla="*/ 135175 h 140769"/>
              <a:gd name="connsiteX93" fmla="*/ 28034 w 143235"/>
              <a:gd name="connsiteY93" fmla="*/ 135295 h 140769"/>
              <a:gd name="connsiteX94" fmla="*/ 26229 w 143235"/>
              <a:gd name="connsiteY94" fmla="*/ 135656 h 140769"/>
              <a:gd name="connsiteX95" fmla="*/ 24966 w 143235"/>
              <a:gd name="connsiteY95" fmla="*/ 136017 h 140769"/>
              <a:gd name="connsiteX96" fmla="*/ 22920 w 143235"/>
              <a:gd name="connsiteY96" fmla="*/ 136558 h 140769"/>
              <a:gd name="connsiteX97" fmla="*/ 13896 w 143235"/>
              <a:gd name="connsiteY97" fmla="*/ 138845 h 140769"/>
              <a:gd name="connsiteX98" fmla="*/ 11490 w 143235"/>
              <a:gd name="connsiteY98" fmla="*/ 139566 h 140769"/>
              <a:gd name="connsiteX99" fmla="*/ 7640 w 143235"/>
              <a:gd name="connsiteY99" fmla="*/ 140589 h 140769"/>
              <a:gd name="connsiteX100" fmla="*/ 6437 w 143235"/>
              <a:gd name="connsiteY100" fmla="*/ 140770 h 140769"/>
              <a:gd name="connsiteX101" fmla="*/ 1685 w 143235"/>
              <a:gd name="connsiteY101" fmla="*/ 122361 h 140769"/>
              <a:gd name="connsiteX102" fmla="*/ 1082 w 143235"/>
              <a:gd name="connsiteY102" fmla="*/ 120316 h 140769"/>
              <a:gd name="connsiteX103" fmla="*/ 2286 w 143235"/>
              <a:gd name="connsiteY103" fmla="*/ 119413 h 140769"/>
              <a:gd name="connsiteX104" fmla="*/ 3248 w 143235"/>
              <a:gd name="connsiteY104" fmla="*/ 116466 h 140769"/>
              <a:gd name="connsiteX105" fmla="*/ 5113 w 143235"/>
              <a:gd name="connsiteY105" fmla="*/ 115383 h 140769"/>
              <a:gd name="connsiteX106" fmla="*/ 6136 w 143235"/>
              <a:gd name="connsiteY106" fmla="*/ 113939 h 140769"/>
              <a:gd name="connsiteX107" fmla="*/ 4752 w 143235"/>
              <a:gd name="connsiteY107" fmla="*/ 112736 h 140769"/>
              <a:gd name="connsiteX108" fmla="*/ 4211 w 143235"/>
              <a:gd name="connsiteY108" fmla="*/ 111052 h 140769"/>
              <a:gd name="connsiteX109" fmla="*/ 2948 w 143235"/>
              <a:gd name="connsiteY109" fmla="*/ 111653 h 140769"/>
              <a:gd name="connsiteX110" fmla="*/ 421 w 143235"/>
              <a:gd name="connsiteY110" fmla="*/ 107983 h 140769"/>
              <a:gd name="connsiteX111" fmla="*/ 0 w 143235"/>
              <a:gd name="connsiteY111" fmla="*/ 106600 h 140769"/>
              <a:gd name="connsiteX112" fmla="*/ 1744 w 143235"/>
              <a:gd name="connsiteY112" fmla="*/ 103411 h 140769"/>
              <a:gd name="connsiteX113" fmla="*/ 120 w 143235"/>
              <a:gd name="connsiteY113" fmla="*/ 100223 h 140769"/>
              <a:gd name="connsiteX114" fmla="*/ 903 w 143235"/>
              <a:gd name="connsiteY114" fmla="*/ 99802 h 140769"/>
              <a:gd name="connsiteX115" fmla="*/ 782 w 143235"/>
              <a:gd name="connsiteY115" fmla="*/ 98057 h 140769"/>
              <a:gd name="connsiteX116" fmla="*/ 1504 w 143235"/>
              <a:gd name="connsiteY116" fmla="*/ 96072 h 140769"/>
              <a:gd name="connsiteX117" fmla="*/ 2707 w 143235"/>
              <a:gd name="connsiteY117" fmla="*/ 96674 h 140769"/>
              <a:gd name="connsiteX118" fmla="*/ 3189 w 143235"/>
              <a:gd name="connsiteY118" fmla="*/ 95591 h 140769"/>
              <a:gd name="connsiteX119" fmla="*/ 300 w 143235"/>
              <a:gd name="connsiteY119" fmla="*/ 94568 h 140769"/>
              <a:gd name="connsiteX120" fmla="*/ 3730 w 143235"/>
              <a:gd name="connsiteY120" fmla="*/ 93846 h 140769"/>
              <a:gd name="connsiteX121" fmla="*/ 4090 w 143235"/>
              <a:gd name="connsiteY121" fmla="*/ 92764 h 140769"/>
              <a:gd name="connsiteX122" fmla="*/ 8843 w 143235"/>
              <a:gd name="connsiteY122" fmla="*/ 94027 h 140769"/>
              <a:gd name="connsiteX123" fmla="*/ 9746 w 143235"/>
              <a:gd name="connsiteY123" fmla="*/ 97035 h 140769"/>
              <a:gd name="connsiteX124" fmla="*/ 9806 w 143235"/>
              <a:gd name="connsiteY124" fmla="*/ 98719 h 140769"/>
              <a:gd name="connsiteX125" fmla="*/ 10768 w 143235"/>
              <a:gd name="connsiteY125" fmla="*/ 99682 h 140769"/>
              <a:gd name="connsiteX126" fmla="*/ 10768 w 143235"/>
              <a:gd name="connsiteY126" fmla="*/ 101065 h 140769"/>
              <a:gd name="connsiteX127" fmla="*/ 9926 w 143235"/>
              <a:gd name="connsiteY127" fmla="*/ 101907 h 140769"/>
              <a:gd name="connsiteX128" fmla="*/ 8422 w 143235"/>
              <a:gd name="connsiteY128" fmla="*/ 106299 h 140769"/>
              <a:gd name="connsiteX129" fmla="*/ 8121 w 143235"/>
              <a:gd name="connsiteY129" fmla="*/ 109187 h 140769"/>
              <a:gd name="connsiteX130" fmla="*/ 8903 w 143235"/>
              <a:gd name="connsiteY130" fmla="*/ 110991 h 140769"/>
              <a:gd name="connsiteX131" fmla="*/ 9505 w 143235"/>
              <a:gd name="connsiteY131" fmla="*/ 110209 h 140769"/>
              <a:gd name="connsiteX132" fmla="*/ 11069 w 143235"/>
              <a:gd name="connsiteY132" fmla="*/ 110871 h 140769"/>
              <a:gd name="connsiteX133" fmla="*/ 11791 w 143235"/>
              <a:gd name="connsiteY133" fmla="*/ 109848 h 140769"/>
              <a:gd name="connsiteX134" fmla="*/ 11370 w 143235"/>
              <a:gd name="connsiteY134" fmla="*/ 108766 h 140769"/>
              <a:gd name="connsiteX135" fmla="*/ 12994 w 143235"/>
              <a:gd name="connsiteY135" fmla="*/ 108405 h 140769"/>
              <a:gd name="connsiteX136" fmla="*/ 14618 w 143235"/>
              <a:gd name="connsiteY136" fmla="*/ 106600 h 140769"/>
              <a:gd name="connsiteX137" fmla="*/ 14318 w 143235"/>
              <a:gd name="connsiteY137" fmla="*/ 105577 h 140769"/>
              <a:gd name="connsiteX138" fmla="*/ 15822 w 143235"/>
              <a:gd name="connsiteY138" fmla="*/ 103712 h 140769"/>
              <a:gd name="connsiteX139" fmla="*/ 17566 w 143235"/>
              <a:gd name="connsiteY139" fmla="*/ 103411 h 140769"/>
              <a:gd name="connsiteX140" fmla="*/ 18649 w 143235"/>
              <a:gd name="connsiteY140" fmla="*/ 104314 h 140769"/>
              <a:gd name="connsiteX141" fmla="*/ 18649 w 143235"/>
              <a:gd name="connsiteY141" fmla="*/ 106600 h 140769"/>
              <a:gd name="connsiteX142" fmla="*/ 21536 w 143235"/>
              <a:gd name="connsiteY142" fmla="*/ 105156 h 140769"/>
              <a:gd name="connsiteX143" fmla="*/ 20995 w 143235"/>
              <a:gd name="connsiteY143" fmla="*/ 102569 h 140769"/>
              <a:gd name="connsiteX144" fmla="*/ 21777 w 143235"/>
              <a:gd name="connsiteY144" fmla="*/ 101727 h 140769"/>
              <a:gd name="connsiteX145" fmla="*/ 23762 w 143235"/>
              <a:gd name="connsiteY145" fmla="*/ 101907 h 140769"/>
              <a:gd name="connsiteX146" fmla="*/ 23762 w 143235"/>
              <a:gd name="connsiteY146" fmla="*/ 100524 h 140769"/>
              <a:gd name="connsiteX147" fmla="*/ 25567 w 143235"/>
              <a:gd name="connsiteY147" fmla="*/ 99922 h 140769"/>
              <a:gd name="connsiteX148" fmla="*/ 25807 w 143235"/>
              <a:gd name="connsiteY148" fmla="*/ 98539 h 140769"/>
              <a:gd name="connsiteX149" fmla="*/ 24725 w 143235"/>
              <a:gd name="connsiteY149" fmla="*/ 97937 h 140769"/>
              <a:gd name="connsiteX150" fmla="*/ 24966 w 143235"/>
              <a:gd name="connsiteY150" fmla="*/ 96132 h 140769"/>
              <a:gd name="connsiteX151" fmla="*/ 26770 w 143235"/>
              <a:gd name="connsiteY151" fmla="*/ 96854 h 140769"/>
              <a:gd name="connsiteX152" fmla="*/ 27371 w 143235"/>
              <a:gd name="connsiteY152" fmla="*/ 97636 h 140769"/>
              <a:gd name="connsiteX153" fmla="*/ 29357 w 143235"/>
              <a:gd name="connsiteY153" fmla="*/ 95471 h 140769"/>
              <a:gd name="connsiteX154" fmla="*/ 31402 w 143235"/>
              <a:gd name="connsiteY154" fmla="*/ 94448 h 140769"/>
              <a:gd name="connsiteX155" fmla="*/ 32305 w 143235"/>
              <a:gd name="connsiteY155" fmla="*/ 95952 h 140769"/>
              <a:gd name="connsiteX156" fmla="*/ 39042 w 143235"/>
              <a:gd name="connsiteY156" fmla="*/ 87891 h 140769"/>
              <a:gd name="connsiteX157" fmla="*/ 39584 w 143235"/>
              <a:gd name="connsiteY157" fmla="*/ 88492 h 140769"/>
              <a:gd name="connsiteX158" fmla="*/ 39885 w 143235"/>
              <a:gd name="connsiteY158" fmla="*/ 86688 h 140769"/>
              <a:gd name="connsiteX159" fmla="*/ 43795 w 143235"/>
              <a:gd name="connsiteY159" fmla="*/ 82777 h 140769"/>
              <a:gd name="connsiteX160" fmla="*/ 48006 w 143235"/>
              <a:gd name="connsiteY160" fmla="*/ 80191 h 140769"/>
              <a:gd name="connsiteX161" fmla="*/ 44517 w 143235"/>
              <a:gd name="connsiteY161" fmla="*/ 76882 h 140769"/>
              <a:gd name="connsiteX162" fmla="*/ 41629 w 143235"/>
              <a:gd name="connsiteY162" fmla="*/ 75137 h 140769"/>
              <a:gd name="connsiteX163" fmla="*/ 38200 w 143235"/>
              <a:gd name="connsiteY163" fmla="*/ 71287 h 140769"/>
              <a:gd name="connsiteX164" fmla="*/ 37959 w 143235"/>
              <a:gd name="connsiteY164" fmla="*/ 69001 h 140769"/>
              <a:gd name="connsiteX165" fmla="*/ 39163 w 143235"/>
              <a:gd name="connsiteY165" fmla="*/ 68821 h 140769"/>
              <a:gd name="connsiteX166" fmla="*/ 38260 w 143235"/>
              <a:gd name="connsiteY166" fmla="*/ 67618 h 140769"/>
              <a:gd name="connsiteX167" fmla="*/ 39644 w 143235"/>
              <a:gd name="connsiteY167" fmla="*/ 66775 h 140769"/>
              <a:gd name="connsiteX168" fmla="*/ 39945 w 143235"/>
              <a:gd name="connsiteY168" fmla="*/ 65632 h 140769"/>
              <a:gd name="connsiteX169" fmla="*/ 37057 w 143235"/>
              <a:gd name="connsiteY169" fmla="*/ 65332 h 140769"/>
              <a:gd name="connsiteX170" fmla="*/ 34831 w 143235"/>
              <a:gd name="connsiteY170" fmla="*/ 63767 h 140769"/>
              <a:gd name="connsiteX171" fmla="*/ 33628 w 143235"/>
              <a:gd name="connsiteY171" fmla="*/ 62203 h 140769"/>
              <a:gd name="connsiteX172" fmla="*/ 30500 w 143235"/>
              <a:gd name="connsiteY172" fmla="*/ 59195 h 140769"/>
              <a:gd name="connsiteX173" fmla="*/ 26289 w 143235"/>
              <a:gd name="connsiteY173" fmla="*/ 56789 h 140769"/>
              <a:gd name="connsiteX174" fmla="*/ 26470 w 143235"/>
              <a:gd name="connsiteY174" fmla="*/ 54503 h 140769"/>
              <a:gd name="connsiteX175" fmla="*/ 28334 w 143235"/>
              <a:gd name="connsiteY175" fmla="*/ 50412 h 140769"/>
              <a:gd name="connsiteX176" fmla="*/ 28575 w 143235"/>
              <a:gd name="connsiteY176" fmla="*/ 48908 h 140769"/>
              <a:gd name="connsiteX177" fmla="*/ 29176 w 143235"/>
              <a:gd name="connsiteY177" fmla="*/ 50533 h 140769"/>
              <a:gd name="connsiteX178" fmla="*/ 30079 w 143235"/>
              <a:gd name="connsiteY178" fmla="*/ 49570 h 140769"/>
              <a:gd name="connsiteX179" fmla="*/ 31101 w 143235"/>
              <a:gd name="connsiteY179" fmla="*/ 49871 h 140769"/>
              <a:gd name="connsiteX180" fmla="*/ 31222 w 143235"/>
              <a:gd name="connsiteY180" fmla="*/ 48126 h 140769"/>
              <a:gd name="connsiteX181" fmla="*/ 32485 w 143235"/>
              <a:gd name="connsiteY181" fmla="*/ 46322 h 140769"/>
              <a:gd name="connsiteX182" fmla="*/ 34891 w 143235"/>
              <a:gd name="connsiteY182" fmla="*/ 45780 h 140769"/>
              <a:gd name="connsiteX183" fmla="*/ 36275 w 143235"/>
              <a:gd name="connsiteY183" fmla="*/ 44336 h 140769"/>
              <a:gd name="connsiteX184" fmla="*/ 36636 w 143235"/>
              <a:gd name="connsiteY184" fmla="*/ 43013 h 140769"/>
              <a:gd name="connsiteX185" fmla="*/ 38080 w 143235"/>
              <a:gd name="connsiteY185" fmla="*/ 41810 h 140769"/>
              <a:gd name="connsiteX186" fmla="*/ 38922 w 143235"/>
              <a:gd name="connsiteY186" fmla="*/ 39824 h 140769"/>
              <a:gd name="connsiteX187" fmla="*/ 39885 w 143235"/>
              <a:gd name="connsiteY187" fmla="*/ 39885 h 140769"/>
              <a:gd name="connsiteX188" fmla="*/ 42171 w 143235"/>
              <a:gd name="connsiteY188" fmla="*/ 38742 h 140769"/>
              <a:gd name="connsiteX189" fmla="*/ 42291 w 143235"/>
              <a:gd name="connsiteY189" fmla="*/ 37960 h 140769"/>
              <a:gd name="connsiteX190" fmla="*/ 44095 w 143235"/>
              <a:gd name="connsiteY190" fmla="*/ 37118 h 140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</a:cxnLst>
            <a:rect l="l" t="t" r="r" b="b"/>
            <a:pathLst>
              <a:path w="143235" h="140769">
                <a:moveTo>
                  <a:pt x="44095" y="37118"/>
                </a:moveTo>
                <a:lnTo>
                  <a:pt x="51796" y="31282"/>
                </a:lnTo>
                <a:lnTo>
                  <a:pt x="60339" y="24665"/>
                </a:lnTo>
                <a:lnTo>
                  <a:pt x="69362" y="20514"/>
                </a:lnTo>
                <a:lnTo>
                  <a:pt x="77182" y="17025"/>
                </a:lnTo>
                <a:lnTo>
                  <a:pt x="95952" y="0"/>
                </a:lnTo>
                <a:lnTo>
                  <a:pt x="105998" y="4813"/>
                </a:lnTo>
                <a:lnTo>
                  <a:pt x="129580" y="16062"/>
                </a:lnTo>
                <a:lnTo>
                  <a:pt x="143236" y="22680"/>
                </a:lnTo>
                <a:lnTo>
                  <a:pt x="138603" y="27252"/>
                </a:lnTo>
                <a:lnTo>
                  <a:pt x="134994" y="30440"/>
                </a:lnTo>
                <a:lnTo>
                  <a:pt x="137400" y="35854"/>
                </a:lnTo>
                <a:lnTo>
                  <a:pt x="139205" y="41509"/>
                </a:lnTo>
                <a:lnTo>
                  <a:pt x="139446" y="43434"/>
                </a:lnTo>
                <a:lnTo>
                  <a:pt x="135836" y="58233"/>
                </a:lnTo>
                <a:lnTo>
                  <a:pt x="135415" y="61361"/>
                </a:lnTo>
                <a:lnTo>
                  <a:pt x="136739" y="63106"/>
                </a:lnTo>
                <a:lnTo>
                  <a:pt x="138062" y="63948"/>
                </a:lnTo>
                <a:lnTo>
                  <a:pt x="136980" y="66053"/>
                </a:lnTo>
                <a:lnTo>
                  <a:pt x="136258" y="65813"/>
                </a:lnTo>
                <a:lnTo>
                  <a:pt x="137160" y="67918"/>
                </a:lnTo>
                <a:lnTo>
                  <a:pt x="137160" y="69182"/>
                </a:lnTo>
                <a:lnTo>
                  <a:pt x="138062" y="71167"/>
                </a:lnTo>
                <a:lnTo>
                  <a:pt x="139446" y="72189"/>
                </a:lnTo>
                <a:lnTo>
                  <a:pt x="139266" y="74175"/>
                </a:lnTo>
                <a:lnTo>
                  <a:pt x="140348" y="75799"/>
                </a:lnTo>
                <a:lnTo>
                  <a:pt x="139988" y="76641"/>
                </a:lnTo>
                <a:lnTo>
                  <a:pt x="138544" y="75799"/>
                </a:lnTo>
                <a:lnTo>
                  <a:pt x="138002" y="76521"/>
                </a:lnTo>
                <a:lnTo>
                  <a:pt x="138603" y="79950"/>
                </a:lnTo>
                <a:lnTo>
                  <a:pt x="136799" y="80491"/>
                </a:lnTo>
                <a:lnTo>
                  <a:pt x="137099" y="82116"/>
                </a:lnTo>
                <a:lnTo>
                  <a:pt x="138303" y="84642"/>
                </a:lnTo>
                <a:lnTo>
                  <a:pt x="136799" y="86327"/>
                </a:lnTo>
                <a:lnTo>
                  <a:pt x="135595" y="86026"/>
                </a:lnTo>
                <a:lnTo>
                  <a:pt x="137400" y="88372"/>
                </a:lnTo>
                <a:lnTo>
                  <a:pt x="136739" y="88793"/>
                </a:lnTo>
                <a:lnTo>
                  <a:pt x="136739" y="90778"/>
                </a:lnTo>
                <a:lnTo>
                  <a:pt x="135114" y="91079"/>
                </a:lnTo>
                <a:lnTo>
                  <a:pt x="136618" y="91801"/>
                </a:lnTo>
                <a:lnTo>
                  <a:pt x="136017" y="94448"/>
                </a:lnTo>
                <a:lnTo>
                  <a:pt x="134934" y="95531"/>
                </a:lnTo>
                <a:lnTo>
                  <a:pt x="134573" y="97516"/>
                </a:lnTo>
                <a:lnTo>
                  <a:pt x="134874" y="99501"/>
                </a:lnTo>
                <a:lnTo>
                  <a:pt x="132588" y="99802"/>
                </a:lnTo>
                <a:lnTo>
                  <a:pt x="132347" y="101005"/>
                </a:lnTo>
                <a:lnTo>
                  <a:pt x="132949" y="102329"/>
                </a:lnTo>
                <a:lnTo>
                  <a:pt x="132046" y="103532"/>
                </a:lnTo>
                <a:lnTo>
                  <a:pt x="130904" y="103411"/>
                </a:lnTo>
                <a:lnTo>
                  <a:pt x="130904" y="104554"/>
                </a:lnTo>
                <a:lnTo>
                  <a:pt x="132528" y="105397"/>
                </a:lnTo>
                <a:lnTo>
                  <a:pt x="131565" y="107502"/>
                </a:lnTo>
                <a:lnTo>
                  <a:pt x="130182" y="106961"/>
                </a:lnTo>
                <a:lnTo>
                  <a:pt x="130182" y="105758"/>
                </a:lnTo>
                <a:lnTo>
                  <a:pt x="128497" y="105878"/>
                </a:lnTo>
                <a:lnTo>
                  <a:pt x="129339" y="107803"/>
                </a:lnTo>
                <a:lnTo>
                  <a:pt x="127896" y="107803"/>
                </a:lnTo>
                <a:lnTo>
                  <a:pt x="126752" y="108405"/>
                </a:lnTo>
                <a:lnTo>
                  <a:pt x="127114" y="109187"/>
                </a:lnTo>
                <a:lnTo>
                  <a:pt x="125910" y="109487"/>
                </a:lnTo>
                <a:lnTo>
                  <a:pt x="124466" y="109848"/>
                </a:lnTo>
                <a:lnTo>
                  <a:pt x="121279" y="110691"/>
                </a:lnTo>
                <a:lnTo>
                  <a:pt x="120496" y="110991"/>
                </a:lnTo>
                <a:lnTo>
                  <a:pt x="120316" y="110991"/>
                </a:lnTo>
                <a:lnTo>
                  <a:pt x="116706" y="111894"/>
                </a:lnTo>
                <a:lnTo>
                  <a:pt x="110450" y="113699"/>
                </a:lnTo>
                <a:lnTo>
                  <a:pt x="109848" y="113699"/>
                </a:lnTo>
                <a:lnTo>
                  <a:pt x="103231" y="115503"/>
                </a:lnTo>
                <a:lnTo>
                  <a:pt x="100223" y="116345"/>
                </a:lnTo>
                <a:lnTo>
                  <a:pt x="99441" y="116406"/>
                </a:lnTo>
                <a:lnTo>
                  <a:pt x="99261" y="116526"/>
                </a:lnTo>
                <a:lnTo>
                  <a:pt x="98779" y="116706"/>
                </a:lnTo>
                <a:lnTo>
                  <a:pt x="98057" y="116827"/>
                </a:lnTo>
                <a:lnTo>
                  <a:pt x="92041" y="118511"/>
                </a:lnTo>
                <a:lnTo>
                  <a:pt x="84221" y="120436"/>
                </a:lnTo>
                <a:lnTo>
                  <a:pt x="81033" y="121339"/>
                </a:lnTo>
                <a:lnTo>
                  <a:pt x="77122" y="122301"/>
                </a:lnTo>
                <a:lnTo>
                  <a:pt x="75438" y="122782"/>
                </a:lnTo>
                <a:lnTo>
                  <a:pt x="66775" y="125008"/>
                </a:lnTo>
                <a:lnTo>
                  <a:pt x="66234" y="125249"/>
                </a:lnTo>
                <a:lnTo>
                  <a:pt x="63406" y="125971"/>
                </a:lnTo>
                <a:lnTo>
                  <a:pt x="62625" y="126211"/>
                </a:lnTo>
                <a:lnTo>
                  <a:pt x="55946" y="127836"/>
                </a:lnTo>
                <a:lnTo>
                  <a:pt x="53240" y="128557"/>
                </a:lnTo>
                <a:lnTo>
                  <a:pt x="51255" y="129039"/>
                </a:lnTo>
                <a:lnTo>
                  <a:pt x="49209" y="129700"/>
                </a:lnTo>
                <a:lnTo>
                  <a:pt x="45239" y="130663"/>
                </a:lnTo>
                <a:lnTo>
                  <a:pt x="44095" y="131024"/>
                </a:lnTo>
                <a:lnTo>
                  <a:pt x="39283" y="132227"/>
                </a:lnTo>
                <a:lnTo>
                  <a:pt x="37659" y="132708"/>
                </a:lnTo>
                <a:lnTo>
                  <a:pt x="35012" y="133430"/>
                </a:lnTo>
                <a:lnTo>
                  <a:pt x="31042" y="134453"/>
                </a:lnTo>
                <a:lnTo>
                  <a:pt x="28455" y="135175"/>
                </a:lnTo>
                <a:lnTo>
                  <a:pt x="28034" y="135295"/>
                </a:lnTo>
                <a:lnTo>
                  <a:pt x="26229" y="135656"/>
                </a:lnTo>
                <a:lnTo>
                  <a:pt x="24966" y="136017"/>
                </a:lnTo>
                <a:lnTo>
                  <a:pt x="22920" y="136558"/>
                </a:lnTo>
                <a:lnTo>
                  <a:pt x="13896" y="138845"/>
                </a:lnTo>
                <a:lnTo>
                  <a:pt x="11490" y="139566"/>
                </a:lnTo>
                <a:lnTo>
                  <a:pt x="7640" y="140589"/>
                </a:lnTo>
                <a:lnTo>
                  <a:pt x="6437" y="140770"/>
                </a:lnTo>
                <a:lnTo>
                  <a:pt x="1685" y="122361"/>
                </a:lnTo>
                <a:lnTo>
                  <a:pt x="1082" y="120316"/>
                </a:lnTo>
                <a:lnTo>
                  <a:pt x="2286" y="119413"/>
                </a:lnTo>
                <a:lnTo>
                  <a:pt x="3248" y="116466"/>
                </a:lnTo>
                <a:lnTo>
                  <a:pt x="5113" y="115383"/>
                </a:lnTo>
                <a:lnTo>
                  <a:pt x="6136" y="113939"/>
                </a:lnTo>
                <a:lnTo>
                  <a:pt x="4752" y="112736"/>
                </a:lnTo>
                <a:lnTo>
                  <a:pt x="4211" y="111052"/>
                </a:lnTo>
                <a:lnTo>
                  <a:pt x="2948" y="111653"/>
                </a:lnTo>
                <a:lnTo>
                  <a:pt x="421" y="107983"/>
                </a:lnTo>
                <a:lnTo>
                  <a:pt x="0" y="106600"/>
                </a:lnTo>
                <a:lnTo>
                  <a:pt x="1744" y="103411"/>
                </a:lnTo>
                <a:lnTo>
                  <a:pt x="120" y="100223"/>
                </a:lnTo>
                <a:lnTo>
                  <a:pt x="903" y="99802"/>
                </a:lnTo>
                <a:lnTo>
                  <a:pt x="782" y="98057"/>
                </a:lnTo>
                <a:lnTo>
                  <a:pt x="1504" y="96072"/>
                </a:lnTo>
                <a:lnTo>
                  <a:pt x="2707" y="96674"/>
                </a:lnTo>
                <a:lnTo>
                  <a:pt x="3189" y="95591"/>
                </a:lnTo>
                <a:lnTo>
                  <a:pt x="300" y="94568"/>
                </a:lnTo>
                <a:lnTo>
                  <a:pt x="3730" y="93846"/>
                </a:lnTo>
                <a:lnTo>
                  <a:pt x="4090" y="92764"/>
                </a:lnTo>
                <a:lnTo>
                  <a:pt x="8843" y="94027"/>
                </a:lnTo>
                <a:lnTo>
                  <a:pt x="9746" y="97035"/>
                </a:lnTo>
                <a:lnTo>
                  <a:pt x="9806" y="98719"/>
                </a:lnTo>
                <a:lnTo>
                  <a:pt x="10768" y="99682"/>
                </a:lnTo>
                <a:lnTo>
                  <a:pt x="10768" y="101065"/>
                </a:lnTo>
                <a:lnTo>
                  <a:pt x="9926" y="101907"/>
                </a:lnTo>
                <a:lnTo>
                  <a:pt x="8422" y="106299"/>
                </a:lnTo>
                <a:lnTo>
                  <a:pt x="8121" y="109187"/>
                </a:lnTo>
                <a:lnTo>
                  <a:pt x="8903" y="110991"/>
                </a:lnTo>
                <a:lnTo>
                  <a:pt x="9505" y="110209"/>
                </a:lnTo>
                <a:lnTo>
                  <a:pt x="11069" y="110871"/>
                </a:lnTo>
                <a:lnTo>
                  <a:pt x="11791" y="109848"/>
                </a:lnTo>
                <a:lnTo>
                  <a:pt x="11370" y="108766"/>
                </a:lnTo>
                <a:lnTo>
                  <a:pt x="12994" y="108405"/>
                </a:lnTo>
                <a:lnTo>
                  <a:pt x="14618" y="106600"/>
                </a:lnTo>
                <a:lnTo>
                  <a:pt x="14318" y="105577"/>
                </a:lnTo>
                <a:lnTo>
                  <a:pt x="15822" y="103712"/>
                </a:lnTo>
                <a:lnTo>
                  <a:pt x="17566" y="103411"/>
                </a:lnTo>
                <a:lnTo>
                  <a:pt x="18649" y="104314"/>
                </a:lnTo>
                <a:lnTo>
                  <a:pt x="18649" y="106600"/>
                </a:lnTo>
                <a:lnTo>
                  <a:pt x="21536" y="105156"/>
                </a:lnTo>
                <a:lnTo>
                  <a:pt x="20995" y="102569"/>
                </a:lnTo>
                <a:lnTo>
                  <a:pt x="21777" y="101727"/>
                </a:lnTo>
                <a:lnTo>
                  <a:pt x="23762" y="101907"/>
                </a:lnTo>
                <a:lnTo>
                  <a:pt x="23762" y="100524"/>
                </a:lnTo>
                <a:lnTo>
                  <a:pt x="25567" y="99922"/>
                </a:lnTo>
                <a:lnTo>
                  <a:pt x="25807" y="98539"/>
                </a:lnTo>
                <a:lnTo>
                  <a:pt x="24725" y="97937"/>
                </a:lnTo>
                <a:lnTo>
                  <a:pt x="24966" y="96132"/>
                </a:lnTo>
                <a:lnTo>
                  <a:pt x="26770" y="96854"/>
                </a:lnTo>
                <a:lnTo>
                  <a:pt x="27371" y="97636"/>
                </a:lnTo>
                <a:lnTo>
                  <a:pt x="29357" y="95471"/>
                </a:lnTo>
                <a:lnTo>
                  <a:pt x="31402" y="94448"/>
                </a:lnTo>
                <a:lnTo>
                  <a:pt x="32305" y="95952"/>
                </a:lnTo>
                <a:lnTo>
                  <a:pt x="39042" y="87891"/>
                </a:lnTo>
                <a:lnTo>
                  <a:pt x="39584" y="88492"/>
                </a:lnTo>
                <a:lnTo>
                  <a:pt x="39885" y="86688"/>
                </a:lnTo>
                <a:lnTo>
                  <a:pt x="43795" y="82777"/>
                </a:lnTo>
                <a:lnTo>
                  <a:pt x="48006" y="80191"/>
                </a:lnTo>
                <a:lnTo>
                  <a:pt x="44517" y="76882"/>
                </a:lnTo>
                <a:lnTo>
                  <a:pt x="41629" y="75137"/>
                </a:lnTo>
                <a:lnTo>
                  <a:pt x="38200" y="71287"/>
                </a:lnTo>
                <a:lnTo>
                  <a:pt x="37959" y="69001"/>
                </a:lnTo>
                <a:lnTo>
                  <a:pt x="39163" y="68821"/>
                </a:lnTo>
                <a:lnTo>
                  <a:pt x="38260" y="67618"/>
                </a:lnTo>
                <a:lnTo>
                  <a:pt x="39644" y="66775"/>
                </a:lnTo>
                <a:lnTo>
                  <a:pt x="39945" y="65632"/>
                </a:lnTo>
                <a:lnTo>
                  <a:pt x="37057" y="65332"/>
                </a:lnTo>
                <a:lnTo>
                  <a:pt x="34831" y="63767"/>
                </a:lnTo>
                <a:lnTo>
                  <a:pt x="33628" y="62203"/>
                </a:lnTo>
                <a:lnTo>
                  <a:pt x="30500" y="59195"/>
                </a:lnTo>
                <a:lnTo>
                  <a:pt x="26289" y="56789"/>
                </a:lnTo>
                <a:lnTo>
                  <a:pt x="26470" y="54503"/>
                </a:lnTo>
                <a:lnTo>
                  <a:pt x="28334" y="50412"/>
                </a:lnTo>
                <a:lnTo>
                  <a:pt x="28575" y="48908"/>
                </a:lnTo>
                <a:lnTo>
                  <a:pt x="29176" y="50533"/>
                </a:lnTo>
                <a:lnTo>
                  <a:pt x="30079" y="49570"/>
                </a:lnTo>
                <a:lnTo>
                  <a:pt x="31101" y="49871"/>
                </a:lnTo>
                <a:lnTo>
                  <a:pt x="31222" y="48126"/>
                </a:lnTo>
                <a:lnTo>
                  <a:pt x="32485" y="46322"/>
                </a:lnTo>
                <a:lnTo>
                  <a:pt x="34891" y="45780"/>
                </a:lnTo>
                <a:lnTo>
                  <a:pt x="36275" y="44336"/>
                </a:lnTo>
                <a:lnTo>
                  <a:pt x="36636" y="43013"/>
                </a:lnTo>
                <a:lnTo>
                  <a:pt x="38080" y="41810"/>
                </a:lnTo>
                <a:lnTo>
                  <a:pt x="38922" y="39824"/>
                </a:lnTo>
                <a:lnTo>
                  <a:pt x="39885" y="39885"/>
                </a:lnTo>
                <a:lnTo>
                  <a:pt x="42171" y="38742"/>
                </a:lnTo>
                <a:lnTo>
                  <a:pt x="42291" y="37960"/>
                </a:lnTo>
                <a:lnTo>
                  <a:pt x="44095" y="3711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" name="Freeform: Shape 343" title="PA-12">
            <a:extLst>
              <a:ext uri="{FF2B5EF4-FFF2-40B4-BE49-F238E27FC236}">
                <a16:creationId xmlns:a16="http://schemas.microsoft.com/office/drawing/2014/main" id="{3A2C1A6E-24C7-DAB3-9149-9354887C9EE0}"/>
              </a:ext>
            </a:extLst>
          </p:cNvPr>
          <p:cNvSpPr/>
          <p:nvPr/>
        </p:nvSpPr>
        <p:spPr>
          <a:xfrm>
            <a:off x="6660283" y="3368951"/>
            <a:ext cx="62193" cy="54812"/>
          </a:xfrm>
          <a:custGeom>
            <a:avLst/>
            <a:gdLst>
              <a:gd name="connsiteX0" fmla="*/ 42351 w 77843"/>
              <a:gd name="connsiteY0" fmla="*/ 903 h 71046"/>
              <a:gd name="connsiteX1" fmla="*/ 44095 w 77843"/>
              <a:gd name="connsiteY1" fmla="*/ 0 h 71046"/>
              <a:gd name="connsiteX2" fmla="*/ 46261 w 77843"/>
              <a:gd name="connsiteY2" fmla="*/ 0 h 71046"/>
              <a:gd name="connsiteX3" fmla="*/ 48788 w 77843"/>
              <a:gd name="connsiteY3" fmla="*/ 1083 h 71046"/>
              <a:gd name="connsiteX4" fmla="*/ 49991 w 77843"/>
              <a:gd name="connsiteY4" fmla="*/ 2286 h 71046"/>
              <a:gd name="connsiteX5" fmla="*/ 52518 w 77843"/>
              <a:gd name="connsiteY5" fmla="*/ 3309 h 71046"/>
              <a:gd name="connsiteX6" fmla="*/ 53721 w 77843"/>
              <a:gd name="connsiteY6" fmla="*/ 4632 h 71046"/>
              <a:gd name="connsiteX7" fmla="*/ 56488 w 77843"/>
              <a:gd name="connsiteY7" fmla="*/ 6377 h 71046"/>
              <a:gd name="connsiteX8" fmla="*/ 57511 w 77843"/>
              <a:gd name="connsiteY8" fmla="*/ 7520 h 71046"/>
              <a:gd name="connsiteX9" fmla="*/ 58955 w 77843"/>
              <a:gd name="connsiteY9" fmla="*/ 7339 h 71046"/>
              <a:gd name="connsiteX10" fmla="*/ 62804 w 77843"/>
              <a:gd name="connsiteY10" fmla="*/ 8302 h 71046"/>
              <a:gd name="connsiteX11" fmla="*/ 63407 w 77843"/>
              <a:gd name="connsiteY11" fmla="*/ 9144 h 71046"/>
              <a:gd name="connsiteX12" fmla="*/ 66354 w 77843"/>
              <a:gd name="connsiteY12" fmla="*/ 9866 h 71046"/>
              <a:gd name="connsiteX13" fmla="*/ 66354 w 77843"/>
              <a:gd name="connsiteY13" fmla="*/ 11310 h 71046"/>
              <a:gd name="connsiteX14" fmla="*/ 67979 w 77843"/>
              <a:gd name="connsiteY14" fmla="*/ 13355 h 71046"/>
              <a:gd name="connsiteX15" fmla="*/ 69362 w 77843"/>
              <a:gd name="connsiteY15" fmla="*/ 14137 h 71046"/>
              <a:gd name="connsiteX16" fmla="*/ 69723 w 77843"/>
              <a:gd name="connsiteY16" fmla="*/ 15641 h 71046"/>
              <a:gd name="connsiteX17" fmla="*/ 71888 w 77843"/>
              <a:gd name="connsiteY17" fmla="*/ 17686 h 71046"/>
              <a:gd name="connsiteX18" fmla="*/ 72791 w 77843"/>
              <a:gd name="connsiteY18" fmla="*/ 17265 h 71046"/>
              <a:gd name="connsiteX19" fmla="*/ 74596 w 77843"/>
              <a:gd name="connsiteY19" fmla="*/ 18890 h 71046"/>
              <a:gd name="connsiteX20" fmla="*/ 72972 w 77843"/>
              <a:gd name="connsiteY20" fmla="*/ 20454 h 71046"/>
              <a:gd name="connsiteX21" fmla="*/ 73693 w 77843"/>
              <a:gd name="connsiteY21" fmla="*/ 21657 h 71046"/>
              <a:gd name="connsiteX22" fmla="*/ 74596 w 77843"/>
              <a:gd name="connsiteY22" fmla="*/ 21356 h 71046"/>
              <a:gd name="connsiteX23" fmla="*/ 72670 w 77843"/>
              <a:gd name="connsiteY23" fmla="*/ 23642 h 71046"/>
              <a:gd name="connsiteX24" fmla="*/ 72189 w 77843"/>
              <a:gd name="connsiteY24" fmla="*/ 23642 h 71046"/>
              <a:gd name="connsiteX25" fmla="*/ 76160 w 77843"/>
              <a:gd name="connsiteY25" fmla="*/ 27974 h 71046"/>
              <a:gd name="connsiteX26" fmla="*/ 75739 w 77843"/>
              <a:gd name="connsiteY26" fmla="*/ 29898 h 71046"/>
              <a:gd name="connsiteX27" fmla="*/ 76581 w 77843"/>
              <a:gd name="connsiteY27" fmla="*/ 31703 h 71046"/>
              <a:gd name="connsiteX28" fmla="*/ 77303 w 77843"/>
              <a:gd name="connsiteY28" fmla="*/ 31282 h 71046"/>
              <a:gd name="connsiteX29" fmla="*/ 76942 w 77843"/>
              <a:gd name="connsiteY29" fmla="*/ 32786 h 71046"/>
              <a:gd name="connsiteX30" fmla="*/ 75498 w 77843"/>
              <a:gd name="connsiteY30" fmla="*/ 34410 h 71046"/>
              <a:gd name="connsiteX31" fmla="*/ 75378 w 77843"/>
              <a:gd name="connsiteY31" fmla="*/ 36335 h 71046"/>
              <a:gd name="connsiteX32" fmla="*/ 73092 w 77843"/>
              <a:gd name="connsiteY32" fmla="*/ 37779 h 71046"/>
              <a:gd name="connsiteX33" fmla="*/ 74415 w 77843"/>
              <a:gd name="connsiteY33" fmla="*/ 38682 h 71046"/>
              <a:gd name="connsiteX34" fmla="*/ 75017 w 77843"/>
              <a:gd name="connsiteY34" fmla="*/ 39704 h 71046"/>
              <a:gd name="connsiteX35" fmla="*/ 73092 w 77843"/>
              <a:gd name="connsiteY35" fmla="*/ 40667 h 71046"/>
              <a:gd name="connsiteX36" fmla="*/ 73693 w 77843"/>
              <a:gd name="connsiteY36" fmla="*/ 41389 h 71046"/>
              <a:gd name="connsiteX37" fmla="*/ 73693 w 77843"/>
              <a:gd name="connsiteY37" fmla="*/ 44998 h 71046"/>
              <a:gd name="connsiteX38" fmla="*/ 74355 w 77843"/>
              <a:gd name="connsiteY38" fmla="*/ 46442 h 71046"/>
              <a:gd name="connsiteX39" fmla="*/ 77544 w 77843"/>
              <a:gd name="connsiteY39" fmla="*/ 45720 h 71046"/>
              <a:gd name="connsiteX40" fmla="*/ 77844 w 77843"/>
              <a:gd name="connsiteY40" fmla="*/ 47886 h 71046"/>
              <a:gd name="connsiteX41" fmla="*/ 76762 w 77843"/>
              <a:gd name="connsiteY41" fmla="*/ 49269 h 71046"/>
              <a:gd name="connsiteX42" fmla="*/ 75378 w 77843"/>
              <a:gd name="connsiteY42" fmla="*/ 48547 h 71046"/>
              <a:gd name="connsiteX43" fmla="*/ 74476 w 77843"/>
              <a:gd name="connsiteY43" fmla="*/ 49991 h 71046"/>
              <a:gd name="connsiteX44" fmla="*/ 75318 w 77843"/>
              <a:gd name="connsiteY44" fmla="*/ 52277 h 71046"/>
              <a:gd name="connsiteX45" fmla="*/ 73032 w 77843"/>
              <a:gd name="connsiteY45" fmla="*/ 53300 h 71046"/>
              <a:gd name="connsiteX46" fmla="*/ 73152 w 77843"/>
              <a:gd name="connsiteY46" fmla="*/ 55586 h 71046"/>
              <a:gd name="connsiteX47" fmla="*/ 72189 w 77843"/>
              <a:gd name="connsiteY47" fmla="*/ 57571 h 71046"/>
              <a:gd name="connsiteX48" fmla="*/ 71347 w 77843"/>
              <a:gd name="connsiteY48" fmla="*/ 60760 h 71046"/>
              <a:gd name="connsiteX49" fmla="*/ 71468 w 77843"/>
              <a:gd name="connsiteY49" fmla="*/ 61421 h 71046"/>
              <a:gd name="connsiteX50" fmla="*/ 68460 w 77843"/>
              <a:gd name="connsiteY50" fmla="*/ 63587 h 71046"/>
              <a:gd name="connsiteX51" fmla="*/ 66956 w 77843"/>
              <a:gd name="connsiteY51" fmla="*/ 62444 h 71046"/>
              <a:gd name="connsiteX52" fmla="*/ 65933 w 77843"/>
              <a:gd name="connsiteY52" fmla="*/ 60338 h 71046"/>
              <a:gd name="connsiteX53" fmla="*/ 63888 w 77843"/>
              <a:gd name="connsiteY53" fmla="*/ 60218 h 71046"/>
              <a:gd name="connsiteX54" fmla="*/ 63286 w 77843"/>
              <a:gd name="connsiteY54" fmla="*/ 62745 h 71046"/>
              <a:gd name="connsiteX55" fmla="*/ 61842 w 77843"/>
              <a:gd name="connsiteY55" fmla="*/ 63346 h 71046"/>
              <a:gd name="connsiteX56" fmla="*/ 59556 w 77843"/>
              <a:gd name="connsiteY56" fmla="*/ 63527 h 71046"/>
              <a:gd name="connsiteX57" fmla="*/ 60037 w 77843"/>
              <a:gd name="connsiteY57" fmla="*/ 60699 h 71046"/>
              <a:gd name="connsiteX58" fmla="*/ 58835 w 77843"/>
              <a:gd name="connsiteY58" fmla="*/ 60399 h 71046"/>
              <a:gd name="connsiteX59" fmla="*/ 58955 w 77843"/>
              <a:gd name="connsiteY59" fmla="*/ 59316 h 71046"/>
              <a:gd name="connsiteX60" fmla="*/ 57631 w 77843"/>
              <a:gd name="connsiteY60" fmla="*/ 59797 h 71046"/>
              <a:gd name="connsiteX61" fmla="*/ 56669 w 77843"/>
              <a:gd name="connsiteY61" fmla="*/ 56609 h 71046"/>
              <a:gd name="connsiteX62" fmla="*/ 54924 w 77843"/>
              <a:gd name="connsiteY62" fmla="*/ 56789 h 71046"/>
              <a:gd name="connsiteX63" fmla="*/ 53480 w 77843"/>
              <a:gd name="connsiteY63" fmla="*/ 58594 h 71046"/>
              <a:gd name="connsiteX64" fmla="*/ 54503 w 77843"/>
              <a:gd name="connsiteY64" fmla="*/ 60338 h 71046"/>
              <a:gd name="connsiteX65" fmla="*/ 53240 w 77843"/>
              <a:gd name="connsiteY65" fmla="*/ 61421 h 71046"/>
              <a:gd name="connsiteX66" fmla="*/ 42050 w 77843"/>
              <a:gd name="connsiteY66" fmla="*/ 69843 h 71046"/>
              <a:gd name="connsiteX67" fmla="*/ 38862 w 77843"/>
              <a:gd name="connsiteY67" fmla="*/ 71046 h 71046"/>
              <a:gd name="connsiteX68" fmla="*/ 36576 w 77843"/>
              <a:gd name="connsiteY68" fmla="*/ 71046 h 71046"/>
              <a:gd name="connsiteX69" fmla="*/ 33568 w 77843"/>
              <a:gd name="connsiteY69" fmla="*/ 69843 h 71046"/>
              <a:gd name="connsiteX70" fmla="*/ 29297 w 77843"/>
              <a:gd name="connsiteY70" fmla="*/ 69362 h 71046"/>
              <a:gd name="connsiteX71" fmla="*/ 26890 w 77843"/>
              <a:gd name="connsiteY71" fmla="*/ 67437 h 71046"/>
              <a:gd name="connsiteX72" fmla="*/ 26770 w 77843"/>
              <a:gd name="connsiteY72" fmla="*/ 66234 h 71046"/>
              <a:gd name="connsiteX73" fmla="*/ 27552 w 77843"/>
              <a:gd name="connsiteY73" fmla="*/ 65031 h 71046"/>
              <a:gd name="connsiteX74" fmla="*/ 30921 w 77843"/>
              <a:gd name="connsiteY74" fmla="*/ 63587 h 71046"/>
              <a:gd name="connsiteX75" fmla="*/ 32485 w 77843"/>
              <a:gd name="connsiteY75" fmla="*/ 62564 h 71046"/>
              <a:gd name="connsiteX76" fmla="*/ 33688 w 77843"/>
              <a:gd name="connsiteY76" fmla="*/ 60940 h 71046"/>
              <a:gd name="connsiteX77" fmla="*/ 16964 w 77843"/>
              <a:gd name="connsiteY77" fmla="*/ 58293 h 71046"/>
              <a:gd name="connsiteX78" fmla="*/ 3068 w 77843"/>
              <a:gd name="connsiteY78" fmla="*/ 55887 h 71046"/>
              <a:gd name="connsiteX79" fmla="*/ 2707 w 77843"/>
              <a:gd name="connsiteY79" fmla="*/ 54082 h 71046"/>
              <a:gd name="connsiteX80" fmla="*/ 4391 w 77843"/>
              <a:gd name="connsiteY80" fmla="*/ 53180 h 71046"/>
              <a:gd name="connsiteX81" fmla="*/ 4271 w 77843"/>
              <a:gd name="connsiteY81" fmla="*/ 51796 h 71046"/>
              <a:gd name="connsiteX82" fmla="*/ 2286 w 77843"/>
              <a:gd name="connsiteY82" fmla="*/ 51916 h 71046"/>
              <a:gd name="connsiteX83" fmla="*/ 2887 w 77843"/>
              <a:gd name="connsiteY83" fmla="*/ 49269 h 71046"/>
              <a:gd name="connsiteX84" fmla="*/ 2105 w 77843"/>
              <a:gd name="connsiteY84" fmla="*/ 48126 h 71046"/>
              <a:gd name="connsiteX85" fmla="*/ 601 w 77843"/>
              <a:gd name="connsiteY85" fmla="*/ 47344 h 71046"/>
              <a:gd name="connsiteX86" fmla="*/ 662 w 77843"/>
              <a:gd name="connsiteY86" fmla="*/ 45780 h 71046"/>
              <a:gd name="connsiteX87" fmla="*/ 2286 w 77843"/>
              <a:gd name="connsiteY87" fmla="*/ 46201 h 71046"/>
              <a:gd name="connsiteX88" fmla="*/ 7099 w 77843"/>
              <a:gd name="connsiteY88" fmla="*/ 44998 h 71046"/>
              <a:gd name="connsiteX89" fmla="*/ 8302 w 77843"/>
              <a:gd name="connsiteY89" fmla="*/ 45179 h 71046"/>
              <a:gd name="connsiteX90" fmla="*/ 10528 w 77843"/>
              <a:gd name="connsiteY90" fmla="*/ 46803 h 71046"/>
              <a:gd name="connsiteX91" fmla="*/ 13656 w 77843"/>
              <a:gd name="connsiteY91" fmla="*/ 45118 h 71046"/>
              <a:gd name="connsiteX92" fmla="*/ 14257 w 77843"/>
              <a:gd name="connsiteY92" fmla="*/ 44337 h 71046"/>
              <a:gd name="connsiteX93" fmla="*/ 16002 w 77843"/>
              <a:gd name="connsiteY93" fmla="*/ 43675 h 71046"/>
              <a:gd name="connsiteX94" fmla="*/ 15942 w 77843"/>
              <a:gd name="connsiteY94" fmla="*/ 42532 h 71046"/>
              <a:gd name="connsiteX95" fmla="*/ 16784 w 77843"/>
              <a:gd name="connsiteY95" fmla="*/ 41509 h 71046"/>
              <a:gd name="connsiteX96" fmla="*/ 15822 w 77843"/>
              <a:gd name="connsiteY96" fmla="*/ 40968 h 71046"/>
              <a:gd name="connsiteX97" fmla="*/ 16303 w 77843"/>
              <a:gd name="connsiteY97" fmla="*/ 39764 h 71046"/>
              <a:gd name="connsiteX98" fmla="*/ 15581 w 77843"/>
              <a:gd name="connsiteY98" fmla="*/ 39163 h 71046"/>
              <a:gd name="connsiteX99" fmla="*/ 14799 w 77843"/>
              <a:gd name="connsiteY99" fmla="*/ 40005 h 71046"/>
              <a:gd name="connsiteX100" fmla="*/ 12212 w 77843"/>
              <a:gd name="connsiteY100" fmla="*/ 38381 h 71046"/>
              <a:gd name="connsiteX101" fmla="*/ 10407 w 77843"/>
              <a:gd name="connsiteY101" fmla="*/ 36396 h 71046"/>
              <a:gd name="connsiteX102" fmla="*/ 9505 w 77843"/>
              <a:gd name="connsiteY102" fmla="*/ 37599 h 71046"/>
              <a:gd name="connsiteX103" fmla="*/ 8482 w 77843"/>
              <a:gd name="connsiteY103" fmla="*/ 37298 h 71046"/>
              <a:gd name="connsiteX104" fmla="*/ 9685 w 77843"/>
              <a:gd name="connsiteY104" fmla="*/ 31824 h 71046"/>
              <a:gd name="connsiteX105" fmla="*/ 8001 w 77843"/>
              <a:gd name="connsiteY105" fmla="*/ 32004 h 71046"/>
              <a:gd name="connsiteX106" fmla="*/ 5715 w 77843"/>
              <a:gd name="connsiteY106" fmla="*/ 33087 h 71046"/>
              <a:gd name="connsiteX107" fmla="*/ 5835 w 77843"/>
              <a:gd name="connsiteY107" fmla="*/ 34831 h 71046"/>
              <a:gd name="connsiteX108" fmla="*/ 4813 w 77843"/>
              <a:gd name="connsiteY108" fmla="*/ 35854 h 71046"/>
              <a:gd name="connsiteX109" fmla="*/ 4271 w 77843"/>
              <a:gd name="connsiteY109" fmla="*/ 34471 h 71046"/>
              <a:gd name="connsiteX110" fmla="*/ 2827 w 77843"/>
              <a:gd name="connsiteY110" fmla="*/ 34290 h 71046"/>
              <a:gd name="connsiteX111" fmla="*/ 4452 w 77843"/>
              <a:gd name="connsiteY111" fmla="*/ 33448 h 71046"/>
              <a:gd name="connsiteX112" fmla="*/ 4872 w 77843"/>
              <a:gd name="connsiteY112" fmla="*/ 32365 h 71046"/>
              <a:gd name="connsiteX113" fmla="*/ 5715 w 77843"/>
              <a:gd name="connsiteY113" fmla="*/ 32786 h 71046"/>
              <a:gd name="connsiteX114" fmla="*/ 6376 w 77843"/>
              <a:gd name="connsiteY114" fmla="*/ 31884 h 71046"/>
              <a:gd name="connsiteX115" fmla="*/ 5475 w 77843"/>
              <a:gd name="connsiteY115" fmla="*/ 30380 h 71046"/>
              <a:gd name="connsiteX116" fmla="*/ 6076 w 77843"/>
              <a:gd name="connsiteY116" fmla="*/ 29538 h 71046"/>
              <a:gd name="connsiteX117" fmla="*/ 4391 w 77843"/>
              <a:gd name="connsiteY117" fmla="*/ 28936 h 71046"/>
              <a:gd name="connsiteX118" fmla="*/ 2887 w 77843"/>
              <a:gd name="connsiteY118" fmla="*/ 29778 h 71046"/>
              <a:gd name="connsiteX119" fmla="*/ 3309 w 77843"/>
              <a:gd name="connsiteY119" fmla="*/ 30621 h 71046"/>
              <a:gd name="connsiteX120" fmla="*/ 1444 w 77843"/>
              <a:gd name="connsiteY120" fmla="*/ 30741 h 71046"/>
              <a:gd name="connsiteX121" fmla="*/ 0 w 77843"/>
              <a:gd name="connsiteY121" fmla="*/ 27793 h 71046"/>
              <a:gd name="connsiteX122" fmla="*/ 1564 w 77843"/>
              <a:gd name="connsiteY122" fmla="*/ 27552 h 71046"/>
              <a:gd name="connsiteX123" fmla="*/ 2166 w 77843"/>
              <a:gd name="connsiteY123" fmla="*/ 26349 h 71046"/>
              <a:gd name="connsiteX124" fmla="*/ 3609 w 77843"/>
              <a:gd name="connsiteY124" fmla="*/ 26891 h 71046"/>
              <a:gd name="connsiteX125" fmla="*/ 5835 w 77843"/>
              <a:gd name="connsiteY125" fmla="*/ 25327 h 71046"/>
              <a:gd name="connsiteX126" fmla="*/ 6136 w 77843"/>
              <a:gd name="connsiteY126" fmla="*/ 24184 h 71046"/>
              <a:gd name="connsiteX127" fmla="*/ 4933 w 77843"/>
              <a:gd name="connsiteY127" fmla="*/ 22379 h 71046"/>
              <a:gd name="connsiteX128" fmla="*/ 6257 w 77843"/>
              <a:gd name="connsiteY128" fmla="*/ 20273 h 71046"/>
              <a:gd name="connsiteX129" fmla="*/ 8061 w 77843"/>
              <a:gd name="connsiteY129" fmla="*/ 19912 h 71046"/>
              <a:gd name="connsiteX130" fmla="*/ 9265 w 77843"/>
              <a:gd name="connsiteY130" fmla="*/ 17927 h 71046"/>
              <a:gd name="connsiteX131" fmla="*/ 11069 w 77843"/>
              <a:gd name="connsiteY131" fmla="*/ 17927 h 71046"/>
              <a:gd name="connsiteX132" fmla="*/ 11791 w 77843"/>
              <a:gd name="connsiteY132" fmla="*/ 20815 h 71046"/>
              <a:gd name="connsiteX133" fmla="*/ 14257 w 77843"/>
              <a:gd name="connsiteY133" fmla="*/ 21476 h 71046"/>
              <a:gd name="connsiteX134" fmla="*/ 15220 w 77843"/>
              <a:gd name="connsiteY134" fmla="*/ 23221 h 71046"/>
              <a:gd name="connsiteX135" fmla="*/ 15701 w 77843"/>
              <a:gd name="connsiteY135" fmla="*/ 22018 h 71046"/>
              <a:gd name="connsiteX136" fmla="*/ 16904 w 77843"/>
              <a:gd name="connsiteY136" fmla="*/ 22018 h 71046"/>
              <a:gd name="connsiteX137" fmla="*/ 18408 w 77843"/>
              <a:gd name="connsiteY137" fmla="*/ 18709 h 71046"/>
              <a:gd name="connsiteX138" fmla="*/ 20213 w 77843"/>
              <a:gd name="connsiteY138" fmla="*/ 17265 h 71046"/>
              <a:gd name="connsiteX139" fmla="*/ 22018 w 77843"/>
              <a:gd name="connsiteY139" fmla="*/ 16724 h 71046"/>
              <a:gd name="connsiteX140" fmla="*/ 25868 w 77843"/>
              <a:gd name="connsiteY140" fmla="*/ 17025 h 71046"/>
              <a:gd name="connsiteX141" fmla="*/ 26229 w 77843"/>
              <a:gd name="connsiteY141" fmla="*/ 15581 h 71046"/>
              <a:gd name="connsiteX142" fmla="*/ 28034 w 77843"/>
              <a:gd name="connsiteY142" fmla="*/ 15521 h 71046"/>
              <a:gd name="connsiteX143" fmla="*/ 28515 w 77843"/>
              <a:gd name="connsiteY143" fmla="*/ 21055 h 71046"/>
              <a:gd name="connsiteX144" fmla="*/ 32184 w 77843"/>
              <a:gd name="connsiteY144" fmla="*/ 21476 h 71046"/>
              <a:gd name="connsiteX145" fmla="*/ 32245 w 77843"/>
              <a:gd name="connsiteY145" fmla="*/ 22680 h 71046"/>
              <a:gd name="connsiteX146" fmla="*/ 30680 w 77843"/>
              <a:gd name="connsiteY146" fmla="*/ 22980 h 71046"/>
              <a:gd name="connsiteX147" fmla="*/ 29718 w 77843"/>
              <a:gd name="connsiteY147" fmla="*/ 23762 h 71046"/>
              <a:gd name="connsiteX148" fmla="*/ 28695 w 77843"/>
              <a:gd name="connsiteY148" fmla="*/ 23341 h 71046"/>
              <a:gd name="connsiteX149" fmla="*/ 28816 w 77843"/>
              <a:gd name="connsiteY149" fmla="*/ 26349 h 71046"/>
              <a:gd name="connsiteX150" fmla="*/ 29598 w 77843"/>
              <a:gd name="connsiteY150" fmla="*/ 27432 h 71046"/>
              <a:gd name="connsiteX151" fmla="*/ 31884 w 77843"/>
              <a:gd name="connsiteY151" fmla="*/ 28936 h 71046"/>
              <a:gd name="connsiteX152" fmla="*/ 32726 w 77843"/>
              <a:gd name="connsiteY152" fmla="*/ 28635 h 71046"/>
              <a:gd name="connsiteX153" fmla="*/ 34771 w 77843"/>
              <a:gd name="connsiteY153" fmla="*/ 30019 h 71046"/>
              <a:gd name="connsiteX154" fmla="*/ 35854 w 77843"/>
              <a:gd name="connsiteY154" fmla="*/ 29838 h 71046"/>
              <a:gd name="connsiteX155" fmla="*/ 37659 w 77843"/>
              <a:gd name="connsiteY155" fmla="*/ 28154 h 71046"/>
              <a:gd name="connsiteX156" fmla="*/ 35854 w 77843"/>
              <a:gd name="connsiteY156" fmla="*/ 25928 h 71046"/>
              <a:gd name="connsiteX157" fmla="*/ 39344 w 77843"/>
              <a:gd name="connsiteY157" fmla="*/ 24304 h 71046"/>
              <a:gd name="connsiteX158" fmla="*/ 37959 w 77843"/>
              <a:gd name="connsiteY158" fmla="*/ 22258 h 71046"/>
              <a:gd name="connsiteX159" fmla="*/ 41630 w 77843"/>
              <a:gd name="connsiteY159" fmla="*/ 22680 h 71046"/>
              <a:gd name="connsiteX160" fmla="*/ 42111 w 77843"/>
              <a:gd name="connsiteY160" fmla="*/ 20394 h 71046"/>
              <a:gd name="connsiteX161" fmla="*/ 43194 w 77843"/>
              <a:gd name="connsiteY161" fmla="*/ 19551 h 71046"/>
              <a:gd name="connsiteX162" fmla="*/ 44095 w 77843"/>
              <a:gd name="connsiteY162" fmla="*/ 16844 h 71046"/>
              <a:gd name="connsiteX163" fmla="*/ 43194 w 77843"/>
              <a:gd name="connsiteY163" fmla="*/ 14077 h 71046"/>
              <a:gd name="connsiteX164" fmla="*/ 41870 w 77843"/>
              <a:gd name="connsiteY164" fmla="*/ 11550 h 71046"/>
              <a:gd name="connsiteX165" fmla="*/ 41268 w 77843"/>
              <a:gd name="connsiteY165" fmla="*/ 11550 h 71046"/>
              <a:gd name="connsiteX166" fmla="*/ 39764 w 77843"/>
              <a:gd name="connsiteY166" fmla="*/ 8783 h 71046"/>
              <a:gd name="connsiteX167" fmla="*/ 39283 w 77843"/>
              <a:gd name="connsiteY167" fmla="*/ 9204 h 71046"/>
              <a:gd name="connsiteX168" fmla="*/ 37538 w 77843"/>
              <a:gd name="connsiteY168" fmla="*/ 8362 h 71046"/>
              <a:gd name="connsiteX169" fmla="*/ 36516 w 77843"/>
              <a:gd name="connsiteY169" fmla="*/ 8964 h 71046"/>
              <a:gd name="connsiteX170" fmla="*/ 35554 w 77843"/>
              <a:gd name="connsiteY170" fmla="*/ 6918 h 71046"/>
              <a:gd name="connsiteX171" fmla="*/ 34531 w 77843"/>
              <a:gd name="connsiteY171" fmla="*/ 7460 h 71046"/>
              <a:gd name="connsiteX172" fmla="*/ 33207 w 77843"/>
              <a:gd name="connsiteY172" fmla="*/ 6256 h 71046"/>
              <a:gd name="connsiteX173" fmla="*/ 35072 w 77843"/>
              <a:gd name="connsiteY173" fmla="*/ 5053 h 71046"/>
              <a:gd name="connsiteX174" fmla="*/ 37237 w 77843"/>
              <a:gd name="connsiteY174" fmla="*/ 4331 h 71046"/>
              <a:gd name="connsiteX175" fmla="*/ 40305 w 77843"/>
              <a:gd name="connsiteY175" fmla="*/ 4331 h 71046"/>
              <a:gd name="connsiteX176" fmla="*/ 42531 w 77843"/>
              <a:gd name="connsiteY176" fmla="*/ 2466 h 71046"/>
              <a:gd name="connsiteX177" fmla="*/ 42351 w 77843"/>
              <a:gd name="connsiteY177" fmla="*/ 903 h 71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77843" h="71046">
                <a:moveTo>
                  <a:pt x="42351" y="903"/>
                </a:moveTo>
                <a:lnTo>
                  <a:pt x="44095" y="0"/>
                </a:lnTo>
                <a:lnTo>
                  <a:pt x="46261" y="0"/>
                </a:lnTo>
                <a:lnTo>
                  <a:pt x="48788" y="1083"/>
                </a:lnTo>
                <a:lnTo>
                  <a:pt x="49991" y="2286"/>
                </a:lnTo>
                <a:lnTo>
                  <a:pt x="52518" y="3309"/>
                </a:lnTo>
                <a:lnTo>
                  <a:pt x="53721" y="4632"/>
                </a:lnTo>
                <a:lnTo>
                  <a:pt x="56488" y="6377"/>
                </a:lnTo>
                <a:lnTo>
                  <a:pt x="57511" y="7520"/>
                </a:lnTo>
                <a:lnTo>
                  <a:pt x="58955" y="7339"/>
                </a:lnTo>
                <a:lnTo>
                  <a:pt x="62804" y="8302"/>
                </a:lnTo>
                <a:lnTo>
                  <a:pt x="63407" y="9144"/>
                </a:lnTo>
                <a:lnTo>
                  <a:pt x="66354" y="9866"/>
                </a:lnTo>
                <a:lnTo>
                  <a:pt x="66354" y="11310"/>
                </a:lnTo>
                <a:lnTo>
                  <a:pt x="67979" y="13355"/>
                </a:lnTo>
                <a:lnTo>
                  <a:pt x="69362" y="14137"/>
                </a:lnTo>
                <a:lnTo>
                  <a:pt x="69723" y="15641"/>
                </a:lnTo>
                <a:lnTo>
                  <a:pt x="71888" y="17686"/>
                </a:lnTo>
                <a:lnTo>
                  <a:pt x="72791" y="17265"/>
                </a:lnTo>
                <a:lnTo>
                  <a:pt x="74596" y="18890"/>
                </a:lnTo>
                <a:lnTo>
                  <a:pt x="72972" y="20454"/>
                </a:lnTo>
                <a:lnTo>
                  <a:pt x="73693" y="21657"/>
                </a:lnTo>
                <a:lnTo>
                  <a:pt x="74596" y="21356"/>
                </a:lnTo>
                <a:lnTo>
                  <a:pt x="72670" y="23642"/>
                </a:lnTo>
                <a:lnTo>
                  <a:pt x="72189" y="23642"/>
                </a:lnTo>
                <a:lnTo>
                  <a:pt x="76160" y="27974"/>
                </a:lnTo>
                <a:lnTo>
                  <a:pt x="75739" y="29898"/>
                </a:lnTo>
                <a:lnTo>
                  <a:pt x="76581" y="31703"/>
                </a:lnTo>
                <a:lnTo>
                  <a:pt x="77303" y="31282"/>
                </a:lnTo>
                <a:lnTo>
                  <a:pt x="76942" y="32786"/>
                </a:lnTo>
                <a:lnTo>
                  <a:pt x="75498" y="34410"/>
                </a:lnTo>
                <a:lnTo>
                  <a:pt x="75378" y="36335"/>
                </a:lnTo>
                <a:lnTo>
                  <a:pt x="73092" y="37779"/>
                </a:lnTo>
                <a:lnTo>
                  <a:pt x="74415" y="38682"/>
                </a:lnTo>
                <a:lnTo>
                  <a:pt x="75017" y="39704"/>
                </a:lnTo>
                <a:lnTo>
                  <a:pt x="73092" y="40667"/>
                </a:lnTo>
                <a:lnTo>
                  <a:pt x="73693" y="41389"/>
                </a:lnTo>
                <a:lnTo>
                  <a:pt x="73693" y="44998"/>
                </a:lnTo>
                <a:lnTo>
                  <a:pt x="74355" y="46442"/>
                </a:lnTo>
                <a:lnTo>
                  <a:pt x="77544" y="45720"/>
                </a:lnTo>
                <a:lnTo>
                  <a:pt x="77844" y="47886"/>
                </a:lnTo>
                <a:lnTo>
                  <a:pt x="76762" y="49269"/>
                </a:lnTo>
                <a:lnTo>
                  <a:pt x="75378" y="48547"/>
                </a:lnTo>
                <a:lnTo>
                  <a:pt x="74476" y="49991"/>
                </a:lnTo>
                <a:lnTo>
                  <a:pt x="75318" y="52277"/>
                </a:lnTo>
                <a:lnTo>
                  <a:pt x="73032" y="53300"/>
                </a:lnTo>
                <a:lnTo>
                  <a:pt x="73152" y="55586"/>
                </a:lnTo>
                <a:lnTo>
                  <a:pt x="72189" y="57571"/>
                </a:lnTo>
                <a:lnTo>
                  <a:pt x="71347" y="60760"/>
                </a:lnTo>
                <a:lnTo>
                  <a:pt x="71468" y="61421"/>
                </a:lnTo>
                <a:lnTo>
                  <a:pt x="68460" y="63587"/>
                </a:lnTo>
                <a:lnTo>
                  <a:pt x="66956" y="62444"/>
                </a:lnTo>
                <a:lnTo>
                  <a:pt x="65933" y="60338"/>
                </a:lnTo>
                <a:lnTo>
                  <a:pt x="63888" y="60218"/>
                </a:lnTo>
                <a:lnTo>
                  <a:pt x="63286" y="62745"/>
                </a:lnTo>
                <a:lnTo>
                  <a:pt x="61842" y="63346"/>
                </a:lnTo>
                <a:lnTo>
                  <a:pt x="59556" y="63527"/>
                </a:lnTo>
                <a:lnTo>
                  <a:pt x="60037" y="60699"/>
                </a:lnTo>
                <a:lnTo>
                  <a:pt x="58835" y="60399"/>
                </a:lnTo>
                <a:lnTo>
                  <a:pt x="58955" y="59316"/>
                </a:lnTo>
                <a:lnTo>
                  <a:pt x="57631" y="59797"/>
                </a:lnTo>
                <a:lnTo>
                  <a:pt x="56669" y="56609"/>
                </a:lnTo>
                <a:lnTo>
                  <a:pt x="54924" y="56789"/>
                </a:lnTo>
                <a:lnTo>
                  <a:pt x="53480" y="58594"/>
                </a:lnTo>
                <a:lnTo>
                  <a:pt x="54503" y="60338"/>
                </a:lnTo>
                <a:lnTo>
                  <a:pt x="53240" y="61421"/>
                </a:lnTo>
                <a:lnTo>
                  <a:pt x="42050" y="69843"/>
                </a:lnTo>
                <a:lnTo>
                  <a:pt x="38862" y="71046"/>
                </a:lnTo>
                <a:lnTo>
                  <a:pt x="36576" y="71046"/>
                </a:lnTo>
                <a:lnTo>
                  <a:pt x="33568" y="69843"/>
                </a:lnTo>
                <a:lnTo>
                  <a:pt x="29297" y="69362"/>
                </a:lnTo>
                <a:lnTo>
                  <a:pt x="26890" y="67437"/>
                </a:lnTo>
                <a:lnTo>
                  <a:pt x="26770" y="66234"/>
                </a:lnTo>
                <a:lnTo>
                  <a:pt x="27552" y="65031"/>
                </a:lnTo>
                <a:lnTo>
                  <a:pt x="30921" y="63587"/>
                </a:lnTo>
                <a:lnTo>
                  <a:pt x="32485" y="62564"/>
                </a:lnTo>
                <a:lnTo>
                  <a:pt x="33688" y="60940"/>
                </a:lnTo>
                <a:lnTo>
                  <a:pt x="16964" y="58293"/>
                </a:lnTo>
                <a:lnTo>
                  <a:pt x="3068" y="55887"/>
                </a:lnTo>
                <a:lnTo>
                  <a:pt x="2707" y="54082"/>
                </a:lnTo>
                <a:lnTo>
                  <a:pt x="4391" y="53180"/>
                </a:lnTo>
                <a:lnTo>
                  <a:pt x="4271" y="51796"/>
                </a:lnTo>
                <a:lnTo>
                  <a:pt x="2286" y="51916"/>
                </a:lnTo>
                <a:lnTo>
                  <a:pt x="2887" y="49269"/>
                </a:lnTo>
                <a:lnTo>
                  <a:pt x="2105" y="48126"/>
                </a:lnTo>
                <a:lnTo>
                  <a:pt x="601" y="47344"/>
                </a:lnTo>
                <a:lnTo>
                  <a:pt x="662" y="45780"/>
                </a:lnTo>
                <a:lnTo>
                  <a:pt x="2286" y="46201"/>
                </a:lnTo>
                <a:lnTo>
                  <a:pt x="7099" y="44998"/>
                </a:lnTo>
                <a:lnTo>
                  <a:pt x="8302" y="45179"/>
                </a:lnTo>
                <a:lnTo>
                  <a:pt x="10528" y="46803"/>
                </a:lnTo>
                <a:lnTo>
                  <a:pt x="13656" y="45118"/>
                </a:lnTo>
                <a:lnTo>
                  <a:pt x="14257" y="44337"/>
                </a:lnTo>
                <a:lnTo>
                  <a:pt x="16002" y="43675"/>
                </a:lnTo>
                <a:lnTo>
                  <a:pt x="15942" y="42532"/>
                </a:lnTo>
                <a:lnTo>
                  <a:pt x="16784" y="41509"/>
                </a:lnTo>
                <a:lnTo>
                  <a:pt x="15822" y="40968"/>
                </a:lnTo>
                <a:lnTo>
                  <a:pt x="16303" y="39764"/>
                </a:lnTo>
                <a:lnTo>
                  <a:pt x="15581" y="39163"/>
                </a:lnTo>
                <a:lnTo>
                  <a:pt x="14799" y="40005"/>
                </a:lnTo>
                <a:lnTo>
                  <a:pt x="12212" y="38381"/>
                </a:lnTo>
                <a:lnTo>
                  <a:pt x="10407" y="36396"/>
                </a:lnTo>
                <a:lnTo>
                  <a:pt x="9505" y="37599"/>
                </a:lnTo>
                <a:lnTo>
                  <a:pt x="8482" y="37298"/>
                </a:lnTo>
                <a:lnTo>
                  <a:pt x="9685" y="31824"/>
                </a:lnTo>
                <a:lnTo>
                  <a:pt x="8001" y="32004"/>
                </a:lnTo>
                <a:lnTo>
                  <a:pt x="5715" y="33087"/>
                </a:lnTo>
                <a:lnTo>
                  <a:pt x="5835" y="34831"/>
                </a:lnTo>
                <a:lnTo>
                  <a:pt x="4813" y="35854"/>
                </a:lnTo>
                <a:lnTo>
                  <a:pt x="4271" y="34471"/>
                </a:lnTo>
                <a:lnTo>
                  <a:pt x="2827" y="34290"/>
                </a:lnTo>
                <a:lnTo>
                  <a:pt x="4452" y="33448"/>
                </a:lnTo>
                <a:lnTo>
                  <a:pt x="4872" y="32365"/>
                </a:lnTo>
                <a:lnTo>
                  <a:pt x="5715" y="32786"/>
                </a:lnTo>
                <a:lnTo>
                  <a:pt x="6376" y="31884"/>
                </a:lnTo>
                <a:lnTo>
                  <a:pt x="5475" y="30380"/>
                </a:lnTo>
                <a:lnTo>
                  <a:pt x="6076" y="29538"/>
                </a:lnTo>
                <a:lnTo>
                  <a:pt x="4391" y="28936"/>
                </a:lnTo>
                <a:lnTo>
                  <a:pt x="2887" y="29778"/>
                </a:lnTo>
                <a:lnTo>
                  <a:pt x="3309" y="30621"/>
                </a:lnTo>
                <a:lnTo>
                  <a:pt x="1444" y="30741"/>
                </a:lnTo>
                <a:lnTo>
                  <a:pt x="0" y="27793"/>
                </a:lnTo>
                <a:lnTo>
                  <a:pt x="1564" y="27552"/>
                </a:lnTo>
                <a:lnTo>
                  <a:pt x="2166" y="26349"/>
                </a:lnTo>
                <a:lnTo>
                  <a:pt x="3609" y="26891"/>
                </a:lnTo>
                <a:lnTo>
                  <a:pt x="5835" y="25327"/>
                </a:lnTo>
                <a:lnTo>
                  <a:pt x="6136" y="24184"/>
                </a:lnTo>
                <a:lnTo>
                  <a:pt x="4933" y="22379"/>
                </a:lnTo>
                <a:lnTo>
                  <a:pt x="6257" y="20273"/>
                </a:lnTo>
                <a:lnTo>
                  <a:pt x="8061" y="19912"/>
                </a:lnTo>
                <a:lnTo>
                  <a:pt x="9265" y="17927"/>
                </a:lnTo>
                <a:lnTo>
                  <a:pt x="11069" y="17927"/>
                </a:lnTo>
                <a:lnTo>
                  <a:pt x="11791" y="20815"/>
                </a:lnTo>
                <a:lnTo>
                  <a:pt x="14257" y="21476"/>
                </a:lnTo>
                <a:lnTo>
                  <a:pt x="15220" y="23221"/>
                </a:lnTo>
                <a:lnTo>
                  <a:pt x="15701" y="22018"/>
                </a:lnTo>
                <a:lnTo>
                  <a:pt x="16904" y="22018"/>
                </a:lnTo>
                <a:lnTo>
                  <a:pt x="18408" y="18709"/>
                </a:lnTo>
                <a:lnTo>
                  <a:pt x="20213" y="17265"/>
                </a:lnTo>
                <a:lnTo>
                  <a:pt x="22018" y="16724"/>
                </a:lnTo>
                <a:lnTo>
                  <a:pt x="25868" y="17025"/>
                </a:lnTo>
                <a:lnTo>
                  <a:pt x="26229" y="15581"/>
                </a:lnTo>
                <a:lnTo>
                  <a:pt x="28034" y="15521"/>
                </a:lnTo>
                <a:lnTo>
                  <a:pt x="28515" y="21055"/>
                </a:lnTo>
                <a:lnTo>
                  <a:pt x="32184" y="21476"/>
                </a:lnTo>
                <a:lnTo>
                  <a:pt x="32245" y="22680"/>
                </a:lnTo>
                <a:lnTo>
                  <a:pt x="30680" y="22980"/>
                </a:lnTo>
                <a:lnTo>
                  <a:pt x="29718" y="23762"/>
                </a:lnTo>
                <a:lnTo>
                  <a:pt x="28695" y="23341"/>
                </a:lnTo>
                <a:lnTo>
                  <a:pt x="28816" y="26349"/>
                </a:lnTo>
                <a:lnTo>
                  <a:pt x="29598" y="27432"/>
                </a:lnTo>
                <a:lnTo>
                  <a:pt x="31884" y="28936"/>
                </a:lnTo>
                <a:lnTo>
                  <a:pt x="32726" y="28635"/>
                </a:lnTo>
                <a:lnTo>
                  <a:pt x="34771" y="30019"/>
                </a:lnTo>
                <a:lnTo>
                  <a:pt x="35854" y="29838"/>
                </a:lnTo>
                <a:lnTo>
                  <a:pt x="37659" y="28154"/>
                </a:lnTo>
                <a:lnTo>
                  <a:pt x="35854" y="25928"/>
                </a:lnTo>
                <a:lnTo>
                  <a:pt x="39344" y="24304"/>
                </a:lnTo>
                <a:lnTo>
                  <a:pt x="37959" y="22258"/>
                </a:lnTo>
                <a:lnTo>
                  <a:pt x="41630" y="22680"/>
                </a:lnTo>
                <a:lnTo>
                  <a:pt x="42111" y="20394"/>
                </a:lnTo>
                <a:lnTo>
                  <a:pt x="43194" y="19551"/>
                </a:lnTo>
                <a:lnTo>
                  <a:pt x="44095" y="16844"/>
                </a:lnTo>
                <a:lnTo>
                  <a:pt x="43194" y="14077"/>
                </a:lnTo>
                <a:lnTo>
                  <a:pt x="41870" y="11550"/>
                </a:lnTo>
                <a:lnTo>
                  <a:pt x="41268" y="11550"/>
                </a:lnTo>
                <a:lnTo>
                  <a:pt x="39764" y="8783"/>
                </a:lnTo>
                <a:lnTo>
                  <a:pt x="39283" y="9204"/>
                </a:lnTo>
                <a:lnTo>
                  <a:pt x="37538" y="8362"/>
                </a:lnTo>
                <a:lnTo>
                  <a:pt x="36516" y="8964"/>
                </a:lnTo>
                <a:lnTo>
                  <a:pt x="35554" y="6918"/>
                </a:lnTo>
                <a:lnTo>
                  <a:pt x="34531" y="7460"/>
                </a:lnTo>
                <a:lnTo>
                  <a:pt x="33207" y="6256"/>
                </a:lnTo>
                <a:lnTo>
                  <a:pt x="35072" y="5053"/>
                </a:lnTo>
                <a:lnTo>
                  <a:pt x="37237" y="4331"/>
                </a:lnTo>
                <a:lnTo>
                  <a:pt x="40305" y="4331"/>
                </a:lnTo>
                <a:lnTo>
                  <a:pt x="42531" y="2466"/>
                </a:lnTo>
                <a:lnTo>
                  <a:pt x="42351" y="903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" name="Freeform: Shape 344" title="PA-13">
            <a:extLst>
              <a:ext uri="{FF2B5EF4-FFF2-40B4-BE49-F238E27FC236}">
                <a16:creationId xmlns:a16="http://schemas.microsoft.com/office/drawing/2014/main" id="{A8942089-1A1A-AA63-FAA6-C2A81DE989BF}"/>
              </a:ext>
            </a:extLst>
          </p:cNvPr>
          <p:cNvSpPr/>
          <p:nvPr/>
        </p:nvSpPr>
        <p:spPr>
          <a:xfrm>
            <a:off x="6780682" y="3266010"/>
            <a:ext cx="251273" cy="198641"/>
          </a:xfrm>
          <a:custGeom>
            <a:avLst/>
            <a:gdLst>
              <a:gd name="connsiteX0" fmla="*/ 309031 w 314504"/>
              <a:gd name="connsiteY0" fmla="*/ 154666 h 257475"/>
              <a:gd name="connsiteX1" fmla="*/ 308249 w 314504"/>
              <a:gd name="connsiteY1" fmla="*/ 155087 h 257475"/>
              <a:gd name="connsiteX2" fmla="*/ 309873 w 314504"/>
              <a:gd name="connsiteY2" fmla="*/ 158275 h 257475"/>
              <a:gd name="connsiteX3" fmla="*/ 308129 w 314504"/>
              <a:gd name="connsiteY3" fmla="*/ 161464 h 257475"/>
              <a:gd name="connsiteX4" fmla="*/ 308549 w 314504"/>
              <a:gd name="connsiteY4" fmla="*/ 162847 h 257475"/>
              <a:gd name="connsiteX5" fmla="*/ 311076 w 314504"/>
              <a:gd name="connsiteY5" fmla="*/ 166457 h 257475"/>
              <a:gd name="connsiteX6" fmla="*/ 312339 w 314504"/>
              <a:gd name="connsiteY6" fmla="*/ 165855 h 257475"/>
              <a:gd name="connsiteX7" fmla="*/ 312941 w 314504"/>
              <a:gd name="connsiteY7" fmla="*/ 167600 h 257475"/>
              <a:gd name="connsiteX8" fmla="*/ 314265 w 314504"/>
              <a:gd name="connsiteY8" fmla="*/ 168803 h 257475"/>
              <a:gd name="connsiteX9" fmla="*/ 313182 w 314504"/>
              <a:gd name="connsiteY9" fmla="*/ 170247 h 257475"/>
              <a:gd name="connsiteX10" fmla="*/ 311377 w 314504"/>
              <a:gd name="connsiteY10" fmla="*/ 171270 h 257475"/>
              <a:gd name="connsiteX11" fmla="*/ 310354 w 314504"/>
              <a:gd name="connsiteY11" fmla="*/ 174217 h 257475"/>
              <a:gd name="connsiteX12" fmla="*/ 309271 w 314504"/>
              <a:gd name="connsiteY12" fmla="*/ 175180 h 257475"/>
              <a:gd name="connsiteX13" fmla="*/ 309873 w 314504"/>
              <a:gd name="connsiteY13" fmla="*/ 177225 h 257475"/>
              <a:gd name="connsiteX14" fmla="*/ 314505 w 314504"/>
              <a:gd name="connsiteY14" fmla="*/ 195634 h 257475"/>
              <a:gd name="connsiteX15" fmla="*/ 307888 w 314504"/>
              <a:gd name="connsiteY15" fmla="*/ 197438 h 257475"/>
              <a:gd name="connsiteX16" fmla="*/ 305121 w 314504"/>
              <a:gd name="connsiteY16" fmla="*/ 198160 h 257475"/>
              <a:gd name="connsiteX17" fmla="*/ 302113 w 314504"/>
              <a:gd name="connsiteY17" fmla="*/ 198882 h 257475"/>
              <a:gd name="connsiteX18" fmla="*/ 300729 w 314504"/>
              <a:gd name="connsiteY18" fmla="*/ 199243 h 257475"/>
              <a:gd name="connsiteX19" fmla="*/ 300308 w 314504"/>
              <a:gd name="connsiteY19" fmla="*/ 199363 h 257475"/>
              <a:gd name="connsiteX20" fmla="*/ 299405 w 314504"/>
              <a:gd name="connsiteY20" fmla="*/ 199604 h 257475"/>
              <a:gd name="connsiteX21" fmla="*/ 297300 w 314504"/>
              <a:gd name="connsiteY21" fmla="*/ 200145 h 257475"/>
              <a:gd name="connsiteX22" fmla="*/ 292908 w 314504"/>
              <a:gd name="connsiteY22" fmla="*/ 201228 h 257475"/>
              <a:gd name="connsiteX23" fmla="*/ 288517 w 314504"/>
              <a:gd name="connsiteY23" fmla="*/ 202431 h 257475"/>
              <a:gd name="connsiteX24" fmla="*/ 286712 w 314504"/>
              <a:gd name="connsiteY24" fmla="*/ 202852 h 257475"/>
              <a:gd name="connsiteX25" fmla="*/ 285028 w 314504"/>
              <a:gd name="connsiteY25" fmla="*/ 203213 h 257475"/>
              <a:gd name="connsiteX26" fmla="*/ 284065 w 314504"/>
              <a:gd name="connsiteY26" fmla="*/ 203454 h 257475"/>
              <a:gd name="connsiteX27" fmla="*/ 283825 w 314504"/>
              <a:gd name="connsiteY27" fmla="*/ 203574 h 257475"/>
              <a:gd name="connsiteX28" fmla="*/ 281118 w 314504"/>
              <a:gd name="connsiteY28" fmla="*/ 204176 h 257475"/>
              <a:gd name="connsiteX29" fmla="*/ 279914 w 314504"/>
              <a:gd name="connsiteY29" fmla="*/ 204537 h 257475"/>
              <a:gd name="connsiteX30" fmla="*/ 276846 w 314504"/>
              <a:gd name="connsiteY30" fmla="*/ 205259 h 257475"/>
              <a:gd name="connsiteX31" fmla="*/ 271432 w 314504"/>
              <a:gd name="connsiteY31" fmla="*/ 206703 h 257475"/>
              <a:gd name="connsiteX32" fmla="*/ 268785 w 314504"/>
              <a:gd name="connsiteY32" fmla="*/ 207424 h 257475"/>
              <a:gd name="connsiteX33" fmla="*/ 266981 w 314504"/>
              <a:gd name="connsiteY33" fmla="*/ 207785 h 257475"/>
              <a:gd name="connsiteX34" fmla="*/ 265417 w 314504"/>
              <a:gd name="connsiteY34" fmla="*/ 208267 h 257475"/>
              <a:gd name="connsiteX35" fmla="*/ 262769 w 314504"/>
              <a:gd name="connsiteY35" fmla="*/ 208868 h 257475"/>
              <a:gd name="connsiteX36" fmla="*/ 259761 w 314504"/>
              <a:gd name="connsiteY36" fmla="*/ 209590 h 257475"/>
              <a:gd name="connsiteX37" fmla="*/ 254167 w 314504"/>
              <a:gd name="connsiteY37" fmla="*/ 210974 h 257475"/>
              <a:gd name="connsiteX38" fmla="*/ 251881 w 314504"/>
              <a:gd name="connsiteY38" fmla="*/ 211575 h 257475"/>
              <a:gd name="connsiteX39" fmla="*/ 248151 w 314504"/>
              <a:gd name="connsiteY39" fmla="*/ 212478 h 257475"/>
              <a:gd name="connsiteX40" fmla="*/ 247730 w 314504"/>
              <a:gd name="connsiteY40" fmla="*/ 212598 h 257475"/>
              <a:gd name="connsiteX41" fmla="*/ 247429 w 314504"/>
              <a:gd name="connsiteY41" fmla="*/ 212718 h 257475"/>
              <a:gd name="connsiteX42" fmla="*/ 246226 w 314504"/>
              <a:gd name="connsiteY42" fmla="*/ 212959 h 257475"/>
              <a:gd name="connsiteX43" fmla="*/ 244963 w 314504"/>
              <a:gd name="connsiteY43" fmla="*/ 213320 h 257475"/>
              <a:gd name="connsiteX44" fmla="*/ 244181 w 314504"/>
              <a:gd name="connsiteY44" fmla="*/ 213561 h 257475"/>
              <a:gd name="connsiteX45" fmla="*/ 242075 w 314504"/>
              <a:gd name="connsiteY45" fmla="*/ 213921 h 257475"/>
              <a:gd name="connsiteX46" fmla="*/ 239669 w 314504"/>
              <a:gd name="connsiteY46" fmla="*/ 214583 h 257475"/>
              <a:gd name="connsiteX47" fmla="*/ 238285 w 314504"/>
              <a:gd name="connsiteY47" fmla="*/ 214944 h 257475"/>
              <a:gd name="connsiteX48" fmla="*/ 229682 w 314504"/>
              <a:gd name="connsiteY48" fmla="*/ 217110 h 257475"/>
              <a:gd name="connsiteX49" fmla="*/ 227577 w 314504"/>
              <a:gd name="connsiteY49" fmla="*/ 217531 h 257475"/>
              <a:gd name="connsiteX50" fmla="*/ 222885 w 314504"/>
              <a:gd name="connsiteY50" fmla="*/ 218734 h 257475"/>
              <a:gd name="connsiteX51" fmla="*/ 219997 w 314504"/>
              <a:gd name="connsiteY51" fmla="*/ 219336 h 257475"/>
              <a:gd name="connsiteX52" fmla="*/ 212958 w 314504"/>
              <a:gd name="connsiteY52" fmla="*/ 221080 h 257475"/>
              <a:gd name="connsiteX53" fmla="*/ 208507 w 314504"/>
              <a:gd name="connsiteY53" fmla="*/ 222103 h 257475"/>
              <a:gd name="connsiteX54" fmla="*/ 206823 w 314504"/>
              <a:gd name="connsiteY54" fmla="*/ 222464 h 257475"/>
              <a:gd name="connsiteX55" fmla="*/ 195633 w 314504"/>
              <a:gd name="connsiteY55" fmla="*/ 225111 h 257475"/>
              <a:gd name="connsiteX56" fmla="*/ 189557 w 314504"/>
              <a:gd name="connsiteY56" fmla="*/ 226555 h 257475"/>
              <a:gd name="connsiteX57" fmla="*/ 163088 w 314504"/>
              <a:gd name="connsiteY57" fmla="*/ 232992 h 257475"/>
              <a:gd name="connsiteX58" fmla="*/ 160320 w 314504"/>
              <a:gd name="connsiteY58" fmla="*/ 233713 h 257475"/>
              <a:gd name="connsiteX59" fmla="*/ 158275 w 314504"/>
              <a:gd name="connsiteY59" fmla="*/ 234195 h 257475"/>
              <a:gd name="connsiteX60" fmla="*/ 154846 w 314504"/>
              <a:gd name="connsiteY60" fmla="*/ 234917 h 257475"/>
              <a:gd name="connsiteX61" fmla="*/ 153342 w 314504"/>
              <a:gd name="connsiteY61" fmla="*/ 235338 h 257475"/>
              <a:gd name="connsiteX62" fmla="*/ 150214 w 314504"/>
              <a:gd name="connsiteY62" fmla="*/ 236180 h 257475"/>
              <a:gd name="connsiteX63" fmla="*/ 146243 w 314504"/>
              <a:gd name="connsiteY63" fmla="*/ 237082 h 257475"/>
              <a:gd name="connsiteX64" fmla="*/ 143657 w 314504"/>
              <a:gd name="connsiteY64" fmla="*/ 237684 h 257475"/>
              <a:gd name="connsiteX65" fmla="*/ 136438 w 314504"/>
              <a:gd name="connsiteY65" fmla="*/ 239489 h 257475"/>
              <a:gd name="connsiteX66" fmla="*/ 126813 w 314504"/>
              <a:gd name="connsiteY66" fmla="*/ 241835 h 257475"/>
              <a:gd name="connsiteX67" fmla="*/ 125790 w 314504"/>
              <a:gd name="connsiteY67" fmla="*/ 242015 h 257475"/>
              <a:gd name="connsiteX68" fmla="*/ 125669 w 314504"/>
              <a:gd name="connsiteY68" fmla="*/ 242196 h 257475"/>
              <a:gd name="connsiteX69" fmla="*/ 124466 w 314504"/>
              <a:gd name="connsiteY69" fmla="*/ 242196 h 257475"/>
              <a:gd name="connsiteX70" fmla="*/ 112615 w 314504"/>
              <a:gd name="connsiteY70" fmla="*/ 245204 h 257475"/>
              <a:gd name="connsiteX71" fmla="*/ 109367 w 314504"/>
              <a:gd name="connsiteY71" fmla="*/ 245805 h 257475"/>
              <a:gd name="connsiteX72" fmla="*/ 98719 w 314504"/>
              <a:gd name="connsiteY72" fmla="*/ 248452 h 257475"/>
              <a:gd name="connsiteX73" fmla="*/ 97516 w 314504"/>
              <a:gd name="connsiteY73" fmla="*/ 248753 h 257475"/>
              <a:gd name="connsiteX74" fmla="*/ 93304 w 314504"/>
              <a:gd name="connsiteY74" fmla="*/ 249715 h 257475"/>
              <a:gd name="connsiteX75" fmla="*/ 75017 w 314504"/>
              <a:gd name="connsiteY75" fmla="*/ 254047 h 257475"/>
              <a:gd name="connsiteX76" fmla="*/ 69903 w 314504"/>
              <a:gd name="connsiteY76" fmla="*/ 255130 h 257475"/>
              <a:gd name="connsiteX77" fmla="*/ 66293 w 314504"/>
              <a:gd name="connsiteY77" fmla="*/ 256032 h 257475"/>
              <a:gd name="connsiteX78" fmla="*/ 60639 w 314504"/>
              <a:gd name="connsiteY78" fmla="*/ 257476 h 257475"/>
              <a:gd name="connsiteX79" fmla="*/ 61421 w 314504"/>
              <a:gd name="connsiteY79" fmla="*/ 253626 h 257475"/>
              <a:gd name="connsiteX80" fmla="*/ 62925 w 314504"/>
              <a:gd name="connsiteY80" fmla="*/ 243880 h 257475"/>
              <a:gd name="connsiteX81" fmla="*/ 63285 w 314504"/>
              <a:gd name="connsiteY81" fmla="*/ 242557 h 257475"/>
              <a:gd name="connsiteX82" fmla="*/ 63466 w 314504"/>
              <a:gd name="connsiteY82" fmla="*/ 237143 h 257475"/>
              <a:gd name="connsiteX83" fmla="*/ 61541 w 314504"/>
              <a:gd name="connsiteY83" fmla="*/ 229021 h 257475"/>
              <a:gd name="connsiteX84" fmla="*/ 54503 w 314504"/>
              <a:gd name="connsiteY84" fmla="*/ 201589 h 257475"/>
              <a:gd name="connsiteX85" fmla="*/ 54322 w 314504"/>
              <a:gd name="connsiteY85" fmla="*/ 201589 h 257475"/>
              <a:gd name="connsiteX86" fmla="*/ 52458 w 314504"/>
              <a:gd name="connsiteY86" fmla="*/ 193769 h 257475"/>
              <a:gd name="connsiteX87" fmla="*/ 53240 w 314504"/>
              <a:gd name="connsiteY87" fmla="*/ 190039 h 257475"/>
              <a:gd name="connsiteX88" fmla="*/ 55164 w 314504"/>
              <a:gd name="connsiteY88" fmla="*/ 190640 h 257475"/>
              <a:gd name="connsiteX89" fmla="*/ 56969 w 314504"/>
              <a:gd name="connsiteY89" fmla="*/ 172172 h 257475"/>
              <a:gd name="connsiteX90" fmla="*/ 57751 w 314504"/>
              <a:gd name="connsiteY90" fmla="*/ 162306 h 257475"/>
              <a:gd name="connsiteX91" fmla="*/ 58954 w 314504"/>
              <a:gd name="connsiteY91" fmla="*/ 158215 h 257475"/>
              <a:gd name="connsiteX92" fmla="*/ 58954 w 314504"/>
              <a:gd name="connsiteY92" fmla="*/ 155749 h 257475"/>
              <a:gd name="connsiteX93" fmla="*/ 40065 w 314504"/>
              <a:gd name="connsiteY93" fmla="*/ 159960 h 257475"/>
              <a:gd name="connsiteX94" fmla="*/ 32665 w 314504"/>
              <a:gd name="connsiteY94" fmla="*/ 161644 h 257475"/>
              <a:gd name="connsiteX95" fmla="*/ 30861 w 314504"/>
              <a:gd name="connsiteY95" fmla="*/ 162426 h 257475"/>
              <a:gd name="connsiteX96" fmla="*/ 29417 w 314504"/>
              <a:gd name="connsiteY96" fmla="*/ 161584 h 257475"/>
              <a:gd name="connsiteX97" fmla="*/ 27311 w 314504"/>
              <a:gd name="connsiteY97" fmla="*/ 162787 h 257475"/>
              <a:gd name="connsiteX98" fmla="*/ 26108 w 314504"/>
              <a:gd name="connsiteY98" fmla="*/ 162005 h 257475"/>
              <a:gd name="connsiteX99" fmla="*/ 24725 w 314504"/>
              <a:gd name="connsiteY99" fmla="*/ 159719 h 257475"/>
              <a:gd name="connsiteX100" fmla="*/ 24965 w 314504"/>
              <a:gd name="connsiteY100" fmla="*/ 158757 h 257475"/>
              <a:gd name="connsiteX101" fmla="*/ 23642 w 314504"/>
              <a:gd name="connsiteY101" fmla="*/ 157914 h 257475"/>
              <a:gd name="connsiteX102" fmla="*/ 20273 w 314504"/>
              <a:gd name="connsiteY102" fmla="*/ 157914 h 257475"/>
              <a:gd name="connsiteX103" fmla="*/ 19671 w 314504"/>
              <a:gd name="connsiteY103" fmla="*/ 156711 h 257475"/>
              <a:gd name="connsiteX104" fmla="*/ 18709 w 314504"/>
              <a:gd name="connsiteY104" fmla="*/ 157012 h 257475"/>
              <a:gd name="connsiteX105" fmla="*/ 20153 w 314504"/>
              <a:gd name="connsiteY105" fmla="*/ 158456 h 257475"/>
              <a:gd name="connsiteX106" fmla="*/ 19009 w 314504"/>
              <a:gd name="connsiteY106" fmla="*/ 160501 h 257475"/>
              <a:gd name="connsiteX107" fmla="*/ 19250 w 314504"/>
              <a:gd name="connsiteY107" fmla="*/ 161584 h 257475"/>
              <a:gd name="connsiteX108" fmla="*/ 17085 w 314504"/>
              <a:gd name="connsiteY108" fmla="*/ 163990 h 257475"/>
              <a:gd name="connsiteX109" fmla="*/ 15822 w 314504"/>
              <a:gd name="connsiteY109" fmla="*/ 166036 h 257475"/>
              <a:gd name="connsiteX110" fmla="*/ 10708 w 314504"/>
              <a:gd name="connsiteY110" fmla="*/ 170247 h 257475"/>
              <a:gd name="connsiteX111" fmla="*/ 8001 w 314504"/>
              <a:gd name="connsiteY111" fmla="*/ 166096 h 257475"/>
              <a:gd name="connsiteX112" fmla="*/ 5474 w 314504"/>
              <a:gd name="connsiteY112" fmla="*/ 164893 h 257475"/>
              <a:gd name="connsiteX113" fmla="*/ 1384 w 314504"/>
              <a:gd name="connsiteY113" fmla="*/ 165916 h 257475"/>
              <a:gd name="connsiteX114" fmla="*/ 0 w 314504"/>
              <a:gd name="connsiteY114" fmla="*/ 164893 h 257475"/>
              <a:gd name="connsiteX115" fmla="*/ 1804 w 314504"/>
              <a:gd name="connsiteY115" fmla="*/ 162126 h 257475"/>
              <a:gd name="connsiteX116" fmla="*/ 2166 w 314504"/>
              <a:gd name="connsiteY116" fmla="*/ 159719 h 257475"/>
              <a:gd name="connsiteX117" fmla="*/ 3248 w 314504"/>
              <a:gd name="connsiteY117" fmla="*/ 156290 h 257475"/>
              <a:gd name="connsiteX118" fmla="*/ 4452 w 314504"/>
              <a:gd name="connsiteY118" fmla="*/ 150395 h 257475"/>
              <a:gd name="connsiteX119" fmla="*/ 5654 w 314504"/>
              <a:gd name="connsiteY119" fmla="*/ 149192 h 257475"/>
              <a:gd name="connsiteX120" fmla="*/ 5775 w 314504"/>
              <a:gd name="connsiteY120" fmla="*/ 147086 h 257475"/>
              <a:gd name="connsiteX121" fmla="*/ 6738 w 314504"/>
              <a:gd name="connsiteY121" fmla="*/ 145883 h 257475"/>
              <a:gd name="connsiteX122" fmla="*/ 8302 w 314504"/>
              <a:gd name="connsiteY122" fmla="*/ 138484 h 257475"/>
              <a:gd name="connsiteX123" fmla="*/ 8361 w 314504"/>
              <a:gd name="connsiteY123" fmla="*/ 137641 h 257475"/>
              <a:gd name="connsiteX124" fmla="*/ 10166 w 314504"/>
              <a:gd name="connsiteY124" fmla="*/ 128317 h 257475"/>
              <a:gd name="connsiteX125" fmla="*/ 11730 w 314504"/>
              <a:gd name="connsiteY125" fmla="*/ 119654 h 257475"/>
              <a:gd name="connsiteX126" fmla="*/ 13715 w 314504"/>
              <a:gd name="connsiteY126" fmla="*/ 105577 h 257475"/>
              <a:gd name="connsiteX127" fmla="*/ 15520 w 314504"/>
              <a:gd name="connsiteY127" fmla="*/ 90778 h 257475"/>
              <a:gd name="connsiteX128" fmla="*/ 16423 w 314504"/>
              <a:gd name="connsiteY128" fmla="*/ 79769 h 257475"/>
              <a:gd name="connsiteX129" fmla="*/ 17145 w 314504"/>
              <a:gd name="connsiteY129" fmla="*/ 71829 h 257475"/>
              <a:gd name="connsiteX130" fmla="*/ 18709 w 314504"/>
              <a:gd name="connsiteY130" fmla="*/ 72189 h 257475"/>
              <a:gd name="connsiteX131" fmla="*/ 18107 w 314504"/>
              <a:gd name="connsiteY131" fmla="*/ 70866 h 257475"/>
              <a:gd name="connsiteX132" fmla="*/ 33207 w 314504"/>
              <a:gd name="connsiteY132" fmla="*/ 67377 h 257475"/>
              <a:gd name="connsiteX133" fmla="*/ 41148 w 314504"/>
              <a:gd name="connsiteY133" fmla="*/ 65813 h 257475"/>
              <a:gd name="connsiteX134" fmla="*/ 50232 w 314504"/>
              <a:gd name="connsiteY134" fmla="*/ 63166 h 257475"/>
              <a:gd name="connsiteX135" fmla="*/ 55646 w 314504"/>
              <a:gd name="connsiteY135" fmla="*/ 61782 h 257475"/>
              <a:gd name="connsiteX136" fmla="*/ 73272 w 314504"/>
              <a:gd name="connsiteY136" fmla="*/ 57752 h 257475"/>
              <a:gd name="connsiteX137" fmla="*/ 80852 w 314504"/>
              <a:gd name="connsiteY137" fmla="*/ 56248 h 257475"/>
              <a:gd name="connsiteX138" fmla="*/ 78867 w 314504"/>
              <a:gd name="connsiteY138" fmla="*/ 54924 h 257475"/>
              <a:gd name="connsiteX139" fmla="*/ 97696 w 314504"/>
              <a:gd name="connsiteY139" fmla="*/ 49089 h 257475"/>
              <a:gd name="connsiteX140" fmla="*/ 109968 w 314504"/>
              <a:gd name="connsiteY140" fmla="*/ 45299 h 257475"/>
              <a:gd name="connsiteX141" fmla="*/ 112254 w 314504"/>
              <a:gd name="connsiteY141" fmla="*/ 45479 h 257475"/>
              <a:gd name="connsiteX142" fmla="*/ 138243 w 314504"/>
              <a:gd name="connsiteY142" fmla="*/ 48547 h 257475"/>
              <a:gd name="connsiteX143" fmla="*/ 144078 w 314504"/>
              <a:gd name="connsiteY143" fmla="*/ 42291 h 257475"/>
              <a:gd name="connsiteX144" fmla="*/ 148289 w 314504"/>
              <a:gd name="connsiteY144" fmla="*/ 38441 h 257475"/>
              <a:gd name="connsiteX145" fmla="*/ 152500 w 314504"/>
              <a:gd name="connsiteY145" fmla="*/ 34831 h 257475"/>
              <a:gd name="connsiteX146" fmla="*/ 161343 w 314504"/>
              <a:gd name="connsiteY146" fmla="*/ 37418 h 257475"/>
              <a:gd name="connsiteX147" fmla="*/ 167840 w 314504"/>
              <a:gd name="connsiteY147" fmla="*/ 34290 h 257475"/>
              <a:gd name="connsiteX148" fmla="*/ 169585 w 314504"/>
              <a:gd name="connsiteY148" fmla="*/ 36275 h 257475"/>
              <a:gd name="connsiteX149" fmla="*/ 172593 w 314504"/>
              <a:gd name="connsiteY149" fmla="*/ 32786 h 257475"/>
              <a:gd name="connsiteX150" fmla="*/ 175240 w 314504"/>
              <a:gd name="connsiteY150" fmla="*/ 30380 h 257475"/>
              <a:gd name="connsiteX151" fmla="*/ 176262 w 314504"/>
              <a:gd name="connsiteY151" fmla="*/ 28695 h 257475"/>
              <a:gd name="connsiteX152" fmla="*/ 183601 w 314504"/>
              <a:gd name="connsiteY152" fmla="*/ 23702 h 257475"/>
              <a:gd name="connsiteX153" fmla="*/ 193467 w 314504"/>
              <a:gd name="connsiteY153" fmla="*/ 14859 h 257475"/>
              <a:gd name="connsiteX154" fmla="*/ 202070 w 314504"/>
              <a:gd name="connsiteY154" fmla="*/ 6678 h 257475"/>
              <a:gd name="connsiteX155" fmla="*/ 205078 w 314504"/>
              <a:gd name="connsiteY155" fmla="*/ 4151 h 257475"/>
              <a:gd name="connsiteX156" fmla="*/ 210733 w 314504"/>
              <a:gd name="connsiteY156" fmla="*/ 0 h 257475"/>
              <a:gd name="connsiteX157" fmla="*/ 212357 w 314504"/>
              <a:gd name="connsiteY157" fmla="*/ 120 h 257475"/>
              <a:gd name="connsiteX158" fmla="*/ 214884 w 314504"/>
              <a:gd name="connsiteY158" fmla="*/ 9866 h 257475"/>
              <a:gd name="connsiteX159" fmla="*/ 219396 w 314504"/>
              <a:gd name="connsiteY159" fmla="*/ 26469 h 257475"/>
              <a:gd name="connsiteX160" fmla="*/ 245745 w 314504"/>
              <a:gd name="connsiteY160" fmla="*/ 24304 h 257475"/>
              <a:gd name="connsiteX161" fmla="*/ 248753 w 314504"/>
              <a:gd name="connsiteY161" fmla="*/ 23883 h 257475"/>
              <a:gd name="connsiteX162" fmla="*/ 248753 w 314504"/>
              <a:gd name="connsiteY162" fmla="*/ 23221 h 257475"/>
              <a:gd name="connsiteX163" fmla="*/ 251821 w 314504"/>
              <a:gd name="connsiteY163" fmla="*/ 21416 h 257475"/>
              <a:gd name="connsiteX164" fmla="*/ 253625 w 314504"/>
              <a:gd name="connsiteY164" fmla="*/ 19792 h 257475"/>
              <a:gd name="connsiteX165" fmla="*/ 255129 w 314504"/>
              <a:gd name="connsiteY165" fmla="*/ 20153 h 257475"/>
              <a:gd name="connsiteX166" fmla="*/ 256633 w 314504"/>
              <a:gd name="connsiteY166" fmla="*/ 22078 h 257475"/>
              <a:gd name="connsiteX167" fmla="*/ 260965 w 314504"/>
              <a:gd name="connsiteY167" fmla="*/ 20273 h 257475"/>
              <a:gd name="connsiteX168" fmla="*/ 262168 w 314504"/>
              <a:gd name="connsiteY168" fmla="*/ 20875 h 257475"/>
              <a:gd name="connsiteX169" fmla="*/ 263913 w 314504"/>
              <a:gd name="connsiteY169" fmla="*/ 19491 h 257475"/>
              <a:gd name="connsiteX170" fmla="*/ 264514 w 314504"/>
              <a:gd name="connsiteY170" fmla="*/ 19852 h 257475"/>
              <a:gd name="connsiteX171" fmla="*/ 265536 w 314504"/>
              <a:gd name="connsiteY171" fmla="*/ 23041 h 257475"/>
              <a:gd name="connsiteX172" fmla="*/ 266379 w 314504"/>
              <a:gd name="connsiteY172" fmla="*/ 23642 h 257475"/>
              <a:gd name="connsiteX173" fmla="*/ 267161 w 314504"/>
              <a:gd name="connsiteY173" fmla="*/ 22439 h 257475"/>
              <a:gd name="connsiteX174" fmla="*/ 269086 w 314504"/>
              <a:gd name="connsiteY174" fmla="*/ 22018 h 257475"/>
              <a:gd name="connsiteX175" fmla="*/ 270289 w 314504"/>
              <a:gd name="connsiteY175" fmla="*/ 25266 h 257475"/>
              <a:gd name="connsiteX176" fmla="*/ 271793 w 314504"/>
              <a:gd name="connsiteY176" fmla="*/ 26169 h 257475"/>
              <a:gd name="connsiteX177" fmla="*/ 272695 w 314504"/>
              <a:gd name="connsiteY177" fmla="*/ 24364 h 257475"/>
              <a:gd name="connsiteX178" fmla="*/ 274260 w 314504"/>
              <a:gd name="connsiteY178" fmla="*/ 23702 h 257475"/>
              <a:gd name="connsiteX179" fmla="*/ 275643 w 314504"/>
              <a:gd name="connsiteY179" fmla="*/ 24063 h 257475"/>
              <a:gd name="connsiteX180" fmla="*/ 276245 w 314504"/>
              <a:gd name="connsiteY180" fmla="*/ 23041 h 257475"/>
              <a:gd name="connsiteX181" fmla="*/ 278290 w 314504"/>
              <a:gd name="connsiteY181" fmla="*/ 21717 h 257475"/>
              <a:gd name="connsiteX182" fmla="*/ 279554 w 314504"/>
              <a:gd name="connsiteY182" fmla="*/ 23702 h 257475"/>
              <a:gd name="connsiteX183" fmla="*/ 278771 w 314504"/>
              <a:gd name="connsiteY183" fmla="*/ 25928 h 257475"/>
              <a:gd name="connsiteX184" fmla="*/ 278711 w 314504"/>
              <a:gd name="connsiteY184" fmla="*/ 28094 h 257475"/>
              <a:gd name="connsiteX185" fmla="*/ 279373 w 314504"/>
              <a:gd name="connsiteY185" fmla="*/ 30380 h 257475"/>
              <a:gd name="connsiteX186" fmla="*/ 279072 w 314504"/>
              <a:gd name="connsiteY186" fmla="*/ 32786 h 257475"/>
              <a:gd name="connsiteX187" fmla="*/ 278470 w 314504"/>
              <a:gd name="connsiteY187" fmla="*/ 34110 h 257475"/>
              <a:gd name="connsiteX188" fmla="*/ 276305 w 314504"/>
              <a:gd name="connsiteY188" fmla="*/ 36396 h 257475"/>
              <a:gd name="connsiteX189" fmla="*/ 275703 w 314504"/>
              <a:gd name="connsiteY189" fmla="*/ 38621 h 257475"/>
              <a:gd name="connsiteX190" fmla="*/ 276004 w 314504"/>
              <a:gd name="connsiteY190" fmla="*/ 39704 h 257475"/>
              <a:gd name="connsiteX191" fmla="*/ 278230 w 314504"/>
              <a:gd name="connsiteY191" fmla="*/ 42712 h 257475"/>
              <a:gd name="connsiteX192" fmla="*/ 278832 w 314504"/>
              <a:gd name="connsiteY192" fmla="*/ 44757 h 257475"/>
              <a:gd name="connsiteX193" fmla="*/ 278591 w 314504"/>
              <a:gd name="connsiteY193" fmla="*/ 46261 h 257475"/>
              <a:gd name="connsiteX194" fmla="*/ 279072 w 314504"/>
              <a:gd name="connsiteY194" fmla="*/ 47826 h 257475"/>
              <a:gd name="connsiteX195" fmla="*/ 282140 w 314504"/>
              <a:gd name="connsiteY195" fmla="*/ 50833 h 257475"/>
              <a:gd name="connsiteX196" fmla="*/ 284727 w 314504"/>
              <a:gd name="connsiteY196" fmla="*/ 51435 h 257475"/>
              <a:gd name="connsiteX197" fmla="*/ 285569 w 314504"/>
              <a:gd name="connsiteY197" fmla="*/ 52518 h 257475"/>
              <a:gd name="connsiteX198" fmla="*/ 286291 w 314504"/>
              <a:gd name="connsiteY198" fmla="*/ 55345 h 257475"/>
              <a:gd name="connsiteX199" fmla="*/ 285268 w 314504"/>
              <a:gd name="connsiteY199" fmla="*/ 58173 h 257475"/>
              <a:gd name="connsiteX200" fmla="*/ 282862 w 314504"/>
              <a:gd name="connsiteY200" fmla="*/ 60699 h 257475"/>
              <a:gd name="connsiteX201" fmla="*/ 280817 w 314504"/>
              <a:gd name="connsiteY201" fmla="*/ 65031 h 257475"/>
              <a:gd name="connsiteX202" fmla="*/ 279132 w 314504"/>
              <a:gd name="connsiteY202" fmla="*/ 65813 h 257475"/>
              <a:gd name="connsiteX203" fmla="*/ 280576 w 314504"/>
              <a:gd name="connsiteY203" fmla="*/ 69903 h 257475"/>
              <a:gd name="connsiteX204" fmla="*/ 279012 w 314504"/>
              <a:gd name="connsiteY204" fmla="*/ 72310 h 257475"/>
              <a:gd name="connsiteX205" fmla="*/ 279012 w 314504"/>
              <a:gd name="connsiteY205" fmla="*/ 73332 h 257475"/>
              <a:gd name="connsiteX206" fmla="*/ 281539 w 314504"/>
              <a:gd name="connsiteY206" fmla="*/ 77122 h 257475"/>
              <a:gd name="connsiteX207" fmla="*/ 283344 w 314504"/>
              <a:gd name="connsiteY207" fmla="*/ 77905 h 257475"/>
              <a:gd name="connsiteX208" fmla="*/ 284787 w 314504"/>
              <a:gd name="connsiteY208" fmla="*/ 77844 h 257475"/>
              <a:gd name="connsiteX209" fmla="*/ 288637 w 314504"/>
              <a:gd name="connsiteY209" fmla="*/ 76942 h 257475"/>
              <a:gd name="connsiteX210" fmla="*/ 289840 w 314504"/>
              <a:gd name="connsiteY210" fmla="*/ 76340 h 257475"/>
              <a:gd name="connsiteX211" fmla="*/ 293691 w 314504"/>
              <a:gd name="connsiteY211" fmla="*/ 75739 h 257475"/>
              <a:gd name="connsiteX212" fmla="*/ 295496 w 314504"/>
              <a:gd name="connsiteY212" fmla="*/ 78205 h 257475"/>
              <a:gd name="connsiteX213" fmla="*/ 297601 w 314504"/>
              <a:gd name="connsiteY213" fmla="*/ 80010 h 257475"/>
              <a:gd name="connsiteX214" fmla="*/ 293389 w 314504"/>
              <a:gd name="connsiteY214" fmla="*/ 83499 h 257475"/>
              <a:gd name="connsiteX215" fmla="*/ 289961 w 314504"/>
              <a:gd name="connsiteY215" fmla="*/ 85725 h 257475"/>
              <a:gd name="connsiteX216" fmla="*/ 283584 w 314504"/>
              <a:gd name="connsiteY216" fmla="*/ 88492 h 257475"/>
              <a:gd name="connsiteX217" fmla="*/ 281178 w 314504"/>
              <a:gd name="connsiteY217" fmla="*/ 89034 h 257475"/>
              <a:gd name="connsiteX218" fmla="*/ 273838 w 314504"/>
              <a:gd name="connsiteY218" fmla="*/ 91681 h 257475"/>
              <a:gd name="connsiteX219" fmla="*/ 270349 w 314504"/>
              <a:gd name="connsiteY219" fmla="*/ 93365 h 257475"/>
              <a:gd name="connsiteX220" fmla="*/ 266740 w 314504"/>
              <a:gd name="connsiteY220" fmla="*/ 95290 h 257475"/>
              <a:gd name="connsiteX221" fmla="*/ 262769 w 314504"/>
              <a:gd name="connsiteY221" fmla="*/ 96974 h 257475"/>
              <a:gd name="connsiteX222" fmla="*/ 259401 w 314504"/>
              <a:gd name="connsiteY222" fmla="*/ 98057 h 257475"/>
              <a:gd name="connsiteX223" fmla="*/ 250677 w 314504"/>
              <a:gd name="connsiteY223" fmla="*/ 101847 h 257475"/>
              <a:gd name="connsiteX224" fmla="*/ 245384 w 314504"/>
              <a:gd name="connsiteY224" fmla="*/ 105397 h 257475"/>
              <a:gd name="connsiteX225" fmla="*/ 243639 w 314504"/>
              <a:gd name="connsiteY225" fmla="*/ 105156 h 257475"/>
              <a:gd name="connsiteX226" fmla="*/ 243158 w 314504"/>
              <a:gd name="connsiteY226" fmla="*/ 109006 h 257475"/>
              <a:gd name="connsiteX227" fmla="*/ 242797 w 314504"/>
              <a:gd name="connsiteY227" fmla="*/ 109608 h 257475"/>
              <a:gd name="connsiteX228" fmla="*/ 243699 w 314504"/>
              <a:gd name="connsiteY228" fmla="*/ 114240 h 257475"/>
              <a:gd name="connsiteX229" fmla="*/ 245083 w 314504"/>
              <a:gd name="connsiteY229" fmla="*/ 116045 h 257475"/>
              <a:gd name="connsiteX230" fmla="*/ 244000 w 314504"/>
              <a:gd name="connsiteY230" fmla="*/ 117127 h 257475"/>
              <a:gd name="connsiteX231" fmla="*/ 242195 w 314504"/>
              <a:gd name="connsiteY231" fmla="*/ 117127 h 257475"/>
              <a:gd name="connsiteX232" fmla="*/ 241293 w 314504"/>
              <a:gd name="connsiteY232" fmla="*/ 118331 h 257475"/>
              <a:gd name="connsiteX233" fmla="*/ 241233 w 314504"/>
              <a:gd name="connsiteY233" fmla="*/ 119835 h 257475"/>
              <a:gd name="connsiteX234" fmla="*/ 240331 w 314504"/>
              <a:gd name="connsiteY234" fmla="*/ 119835 h 257475"/>
              <a:gd name="connsiteX235" fmla="*/ 240391 w 314504"/>
              <a:gd name="connsiteY235" fmla="*/ 121399 h 257475"/>
              <a:gd name="connsiteX236" fmla="*/ 237984 w 314504"/>
              <a:gd name="connsiteY236" fmla="*/ 122602 h 257475"/>
              <a:gd name="connsiteX237" fmla="*/ 237202 w 314504"/>
              <a:gd name="connsiteY237" fmla="*/ 123805 h 257475"/>
              <a:gd name="connsiteX238" fmla="*/ 234796 w 314504"/>
              <a:gd name="connsiteY238" fmla="*/ 124106 h 257475"/>
              <a:gd name="connsiteX239" fmla="*/ 233593 w 314504"/>
              <a:gd name="connsiteY239" fmla="*/ 123143 h 257475"/>
              <a:gd name="connsiteX240" fmla="*/ 231968 w 314504"/>
              <a:gd name="connsiteY240" fmla="*/ 124226 h 257475"/>
              <a:gd name="connsiteX241" fmla="*/ 230705 w 314504"/>
              <a:gd name="connsiteY241" fmla="*/ 126753 h 257475"/>
              <a:gd name="connsiteX242" fmla="*/ 229382 w 314504"/>
              <a:gd name="connsiteY242" fmla="*/ 127655 h 257475"/>
              <a:gd name="connsiteX243" fmla="*/ 230886 w 314504"/>
              <a:gd name="connsiteY243" fmla="*/ 130182 h 257475"/>
              <a:gd name="connsiteX244" fmla="*/ 232270 w 314504"/>
              <a:gd name="connsiteY244" fmla="*/ 130482 h 257475"/>
              <a:gd name="connsiteX245" fmla="*/ 236601 w 314504"/>
              <a:gd name="connsiteY245" fmla="*/ 133129 h 257475"/>
              <a:gd name="connsiteX246" fmla="*/ 238165 w 314504"/>
              <a:gd name="connsiteY246" fmla="*/ 132287 h 257475"/>
              <a:gd name="connsiteX247" fmla="*/ 238406 w 314504"/>
              <a:gd name="connsiteY247" fmla="*/ 134272 h 257475"/>
              <a:gd name="connsiteX248" fmla="*/ 236842 w 314504"/>
              <a:gd name="connsiteY248" fmla="*/ 135596 h 257475"/>
              <a:gd name="connsiteX249" fmla="*/ 238225 w 314504"/>
              <a:gd name="connsiteY249" fmla="*/ 135415 h 257475"/>
              <a:gd name="connsiteX250" fmla="*/ 238706 w 314504"/>
              <a:gd name="connsiteY250" fmla="*/ 137401 h 257475"/>
              <a:gd name="connsiteX251" fmla="*/ 236060 w 314504"/>
              <a:gd name="connsiteY251" fmla="*/ 140950 h 257475"/>
              <a:gd name="connsiteX252" fmla="*/ 234375 w 314504"/>
              <a:gd name="connsiteY252" fmla="*/ 139506 h 257475"/>
              <a:gd name="connsiteX253" fmla="*/ 233292 w 314504"/>
              <a:gd name="connsiteY253" fmla="*/ 141612 h 257475"/>
              <a:gd name="connsiteX254" fmla="*/ 239428 w 314504"/>
              <a:gd name="connsiteY254" fmla="*/ 145943 h 257475"/>
              <a:gd name="connsiteX255" fmla="*/ 242857 w 314504"/>
              <a:gd name="connsiteY255" fmla="*/ 148650 h 257475"/>
              <a:gd name="connsiteX256" fmla="*/ 246407 w 314504"/>
              <a:gd name="connsiteY256" fmla="*/ 151057 h 257475"/>
              <a:gd name="connsiteX257" fmla="*/ 246888 w 314504"/>
              <a:gd name="connsiteY257" fmla="*/ 151778 h 257475"/>
              <a:gd name="connsiteX258" fmla="*/ 251821 w 314504"/>
              <a:gd name="connsiteY258" fmla="*/ 155809 h 257475"/>
              <a:gd name="connsiteX259" fmla="*/ 261927 w 314504"/>
              <a:gd name="connsiteY259" fmla="*/ 150575 h 257475"/>
              <a:gd name="connsiteX260" fmla="*/ 268244 w 314504"/>
              <a:gd name="connsiteY260" fmla="*/ 147387 h 257475"/>
              <a:gd name="connsiteX261" fmla="*/ 274019 w 314504"/>
              <a:gd name="connsiteY261" fmla="*/ 145041 h 257475"/>
              <a:gd name="connsiteX262" fmla="*/ 276305 w 314504"/>
              <a:gd name="connsiteY262" fmla="*/ 140048 h 257475"/>
              <a:gd name="connsiteX263" fmla="*/ 278832 w 314504"/>
              <a:gd name="connsiteY263" fmla="*/ 135837 h 257475"/>
              <a:gd name="connsiteX264" fmla="*/ 280215 w 314504"/>
              <a:gd name="connsiteY264" fmla="*/ 135776 h 257475"/>
              <a:gd name="connsiteX265" fmla="*/ 285870 w 314504"/>
              <a:gd name="connsiteY265" fmla="*/ 137220 h 257475"/>
              <a:gd name="connsiteX266" fmla="*/ 287976 w 314504"/>
              <a:gd name="connsiteY266" fmla="*/ 138784 h 257475"/>
              <a:gd name="connsiteX267" fmla="*/ 290382 w 314504"/>
              <a:gd name="connsiteY267" fmla="*/ 141010 h 257475"/>
              <a:gd name="connsiteX268" fmla="*/ 292307 w 314504"/>
              <a:gd name="connsiteY268" fmla="*/ 141612 h 257475"/>
              <a:gd name="connsiteX269" fmla="*/ 296759 w 314504"/>
              <a:gd name="connsiteY269" fmla="*/ 141491 h 257475"/>
              <a:gd name="connsiteX270" fmla="*/ 298082 w 314504"/>
              <a:gd name="connsiteY270" fmla="*/ 141973 h 257475"/>
              <a:gd name="connsiteX271" fmla="*/ 303496 w 314504"/>
              <a:gd name="connsiteY271" fmla="*/ 148590 h 257475"/>
              <a:gd name="connsiteX272" fmla="*/ 309031 w 314504"/>
              <a:gd name="connsiteY272" fmla="*/ 154606 h 25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</a:cxnLst>
            <a:rect l="l" t="t" r="r" b="b"/>
            <a:pathLst>
              <a:path w="314504" h="257475">
                <a:moveTo>
                  <a:pt x="309031" y="154666"/>
                </a:moveTo>
                <a:lnTo>
                  <a:pt x="308249" y="155087"/>
                </a:lnTo>
                <a:lnTo>
                  <a:pt x="309873" y="158275"/>
                </a:lnTo>
                <a:lnTo>
                  <a:pt x="308129" y="161464"/>
                </a:lnTo>
                <a:lnTo>
                  <a:pt x="308549" y="162847"/>
                </a:lnTo>
                <a:lnTo>
                  <a:pt x="311076" y="166457"/>
                </a:lnTo>
                <a:lnTo>
                  <a:pt x="312339" y="165855"/>
                </a:lnTo>
                <a:lnTo>
                  <a:pt x="312941" y="167600"/>
                </a:lnTo>
                <a:lnTo>
                  <a:pt x="314265" y="168803"/>
                </a:lnTo>
                <a:lnTo>
                  <a:pt x="313182" y="170247"/>
                </a:lnTo>
                <a:lnTo>
                  <a:pt x="311377" y="171270"/>
                </a:lnTo>
                <a:lnTo>
                  <a:pt x="310354" y="174217"/>
                </a:lnTo>
                <a:lnTo>
                  <a:pt x="309271" y="175180"/>
                </a:lnTo>
                <a:lnTo>
                  <a:pt x="309873" y="177225"/>
                </a:lnTo>
                <a:lnTo>
                  <a:pt x="314505" y="195634"/>
                </a:lnTo>
                <a:lnTo>
                  <a:pt x="307888" y="197438"/>
                </a:lnTo>
                <a:lnTo>
                  <a:pt x="305121" y="198160"/>
                </a:lnTo>
                <a:lnTo>
                  <a:pt x="302113" y="198882"/>
                </a:lnTo>
                <a:lnTo>
                  <a:pt x="300729" y="199243"/>
                </a:lnTo>
                <a:lnTo>
                  <a:pt x="300308" y="199363"/>
                </a:lnTo>
                <a:lnTo>
                  <a:pt x="299405" y="199604"/>
                </a:lnTo>
                <a:lnTo>
                  <a:pt x="297300" y="200145"/>
                </a:lnTo>
                <a:lnTo>
                  <a:pt x="292908" y="201228"/>
                </a:lnTo>
                <a:lnTo>
                  <a:pt x="288517" y="202431"/>
                </a:lnTo>
                <a:lnTo>
                  <a:pt x="286712" y="202852"/>
                </a:lnTo>
                <a:lnTo>
                  <a:pt x="285028" y="203213"/>
                </a:lnTo>
                <a:lnTo>
                  <a:pt x="284065" y="203454"/>
                </a:lnTo>
                <a:lnTo>
                  <a:pt x="283825" y="203574"/>
                </a:lnTo>
                <a:lnTo>
                  <a:pt x="281118" y="204176"/>
                </a:lnTo>
                <a:lnTo>
                  <a:pt x="279914" y="204537"/>
                </a:lnTo>
                <a:lnTo>
                  <a:pt x="276846" y="205259"/>
                </a:lnTo>
                <a:lnTo>
                  <a:pt x="271432" y="206703"/>
                </a:lnTo>
                <a:lnTo>
                  <a:pt x="268785" y="207424"/>
                </a:lnTo>
                <a:lnTo>
                  <a:pt x="266981" y="207785"/>
                </a:lnTo>
                <a:lnTo>
                  <a:pt x="265417" y="208267"/>
                </a:lnTo>
                <a:lnTo>
                  <a:pt x="262769" y="208868"/>
                </a:lnTo>
                <a:lnTo>
                  <a:pt x="259761" y="209590"/>
                </a:lnTo>
                <a:lnTo>
                  <a:pt x="254167" y="210974"/>
                </a:lnTo>
                <a:lnTo>
                  <a:pt x="251881" y="211575"/>
                </a:lnTo>
                <a:lnTo>
                  <a:pt x="248151" y="212478"/>
                </a:lnTo>
                <a:lnTo>
                  <a:pt x="247730" y="212598"/>
                </a:lnTo>
                <a:lnTo>
                  <a:pt x="247429" y="212718"/>
                </a:lnTo>
                <a:lnTo>
                  <a:pt x="246226" y="212959"/>
                </a:lnTo>
                <a:lnTo>
                  <a:pt x="244963" y="213320"/>
                </a:lnTo>
                <a:lnTo>
                  <a:pt x="244181" y="213561"/>
                </a:lnTo>
                <a:lnTo>
                  <a:pt x="242075" y="213921"/>
                </a:lnTo>
                <a:lnTo>
                  <a:pt x="239669" y="214583"/>
                </a:lnTo>
                <a:lnTo>
                  <a:pt x="238285" y="214944"/>
                </a:lnTo>
                <a:lnTo>
                  <a:pt x="229682" y="217110"/>
                </a:lnTo>
                <a:lnTo>
                  <a:pt x="227577" y="217531"/>
                </a:lnTo>
                <a:lnTo>
                  <a:pt x="222885" y="218734"/>
                </a:lnTo>
                <a:lnTo>
                  <a:pt x="219997" y="219336"/>
                </a:lnTo>
                <a:lnTo>
                  <a:pt x="212958" y="221080"/>
                </a:lnTo>
                <a:lnTo>
                  <a:pt x="208507" y="222103"/>
                </a:lnTo>
                <a:lnTo>
                  <a:pt x="206823" y="222464"/>
                </a:lnTo>
                <a:lnTo>
                  <a:pt x="195633" y="225111"/>
                </a:lnTo>
                <a:lnTo>
                  <a:pt x="189557" y="226555"/>
                </a:lnTo>
                <a:lnTo>
                  <a:pt x="163088" y="232992"/>
                </a:lnTo>
                <a:lnTo>
                  <a:pt x="160320" y="233713"/>
                </a:lnTo>
                <a:lnTo>
                  <a:pt x="158275" y="234195"/>
                </a:lnTo>
                <a:lnTo>
                  <a:pt x="154846" y="234917"/>
                </a:lnTo>
                <a:lnTo>
                  <a:pt x="153342" y="235338"/>
                </a:lnTo>
                <a:lnTo>
                  <a:pt x="150214" y="236180"/>
                </a:lnTo>
                <a:lnTo>
                  <a:pt x="146243" y="237082"/>
                </a:lnTo>
                <a:lnTo>
                  <a:pt x="143657" y="237684"/>
                </a:lnTo>
                <a:lnTo>
                  <a:pt x="136438" y="239489"/>
                </a:lnTo>
                <a:lnTo>
                  <a:pt x="126813" y="241835"/>
                </a:lnTo>
                <a:lnTo>
                  <a:pt x="125790" y="242015"/>
                </a:lnTo>
                <a:lnTo>
                  <a:pt x="125669" y="242196"/>
                </a:lnTo>
                <a:lnTo>
                  <a:pt x="124466" y="242196"/>
                </a:lnTo>
                <a:lnTo>
                  <a:pt x="112615" y="245204"/>
                </a:lnTo>
                <a:lnTo>
                  <a:pt x="109367" y="245805"/>
                </a:lnTo>
                <a:lnTo>
                  <a:pt x="98719" y="248452"/>
                </a:lnTo>
                <a:lnTo>
                  <a:pt x="97516" y="248753"/>
                </a:lnTo>
                <a:lnTo>
                  <a:pt x="93304" y="249715"/>
                </a:lnTo>
                <a:lnTo>
                  <a:pt x="75017" y="254047"/>
                </a:lnTo>
                <a:lnTo>
                  <a:pt x="69903" y="255130"/>
                </a:lnTo>
                <a:lnTo>
                  <a:pt x="66293" y="256032"/>
                </a:lnTo>
                <a:lnTo>
                  <a:pt x="60639" y="257476"/>
                </a:lnTo>
                <a:lnTo>
                  <a:pt x="61421" y="253626"/>
                </a:lnTo>
                <a:lnTo>
                  <a:pt x="62925" y="243880"/>
                </a:lnTo>
                <a:lnTo>
                  <a:pt x="63285" y="242557"/>
                </a:lnTo>
                <a:lnTo>
                  <a:pt x="63466" y="237143"/>
                </a:lnTo>
                <a:lnTo>
                  <a:pt x="61541" y="229021"/>
                </a:lnTo>
                <a:lnTo>
                  <a:pt x="54503" y="201589"/>
                </a:lnTo>
                <a:lnTo>
                  <a:pt x="54322" y="201589"/>
                </a:lnTo>
                <a:lnTo>
                  <a:pt x="52458" y="193769"/>
                </a:lnTo>
                <a:lnTo>
                  <a:pt x="53240" y="190039"/>
                </a:lnTo>
                <a:lnTo>
                  <a:pt x="55164" y="190640"/>
                </a:lnTo>
                <a:lnTo>
                  <a:pt x="56969" y="172172"/>
                </a:lnTo>
                <a:lnTo>
                  <a:pt x="57751" y="162306"/>
                </a:lnTo>
                <a:lnTo>
                  <a:pt x="58954" y="158215"/>
                </a:lnTo>
                <a:lnTo>
                  <a:pt x="58954" y="155749"/>
                </a:lnTo>
                <a:lnTo>
                  <a:pt x="40065" y="159960"/>
                </a:lnTo>
                <a:lnTo>
                  <a:pt x="32665" y="161644"/>
                </a:lnTo>
                <a:lnTo>
                  <a:pt x="30861" y="162426"/>
                </a:lnTo>
                <a:lnTo>
                  <a:pt x="29417" y="161584"/>
                </a:lnTo>
                <a:lnTo>
                  <a:pt x="27311" y="162787"/>
                </a:lnTo>
                <a:lnTo>
                  <a:pt x="26108" y="162005"/>
                </a:lnTo>
                <a:lnTo>
                  <a:pt x="24725" y="159719"/>
                </a:lnTo>
                <a:lnTo>
                  <a:pt x="24965" y="158757"/>
                </a:lnTo>
                <a:lnTo>
                  <a:pt x="23642" y="157914"/>
                </a:lnTo>
                <a:lnTo>
                  <a:pt x="20273" y="157914"/>
                </a:lnTo>
                <a:lnTo>
                  <a:pt x="19671" y="156711"/>
                </a:lnTo>
                <a:lnTo>
                  <a:pt x="18709" y="157012"/>
                </a:lnTo>
                <a:lnTo>
                  <a:pt x="20153" y="158456"/>
                </a:lnTo>
                <a:lnTo>
                  <a:pt x="19009" y="160501"/>
                </a:lnTo>
                <a:lnTo>
                  <a:pt x="19250" y="161584"/>
                </a:lnTo>
                <a:lnTo>
                  <a:pt x="17085" y="163990"/>
                </a:lnTo>
                <a:lnTo>
                  <a:pt x="15822" y="166036"/>
                </a:lnTo>
                <a:lnTo>
                  <a:pt x="10708" y="170247"/>
                </a:lnTo>
                <a:lnTo>
                  <a:pt x="8001" y="166096"/>
                </a:lnTo>
                <a:lnTo>
                  <a:pt x="5474" y="164893"/>
                </a:lnTo>
                <a:lnTo>
                  <a:pt x="1384" y="165916"/>
                </a:lnTo>
                <a:lnTo>
                  <a:pt x="0" y="164893"/>
                </a:lnTo>
                <a:lnTo>
                  <a:pt x="1804" y="162126"/>
                </a:lnTo>
                <a:lnTo>
                  <a:pt x="2166" y="159719"/>
                </a:lnTo>
                <a:lnTo>
                  <a:pt x="3248" y="156290"/>
                </a:lnTo>
                <a:lnTo>
                  <a:pt x="4452" y="150395"/>
                </a:lnTo>
                <a:lnTo>
                  <a:pt x="5654" y="149192"/>
                </a:lnTo>
                <a:lnTo>
                  <a:pt x="5775" y="147086"/>
                </a:lnTo>
                <a:lnTo>
                  <a:pt x="6738" y="145883"/>
                </a:lnTo>
                <a:lnTo>
                  <a:pt x="8302" y="138484"/>
                </a:lnTo>
                <a:lnTo>
                  <a:pt x="8361" y="137641"/>
                </a:lnTo>
                <a:lnTo>
                  <a:pt x="10166" y="128317"/>
                </a:lnTo>
                <a:lnTo>
                  <a:pt x="11730" y="119654"/>
                </a:lnTo>
                <a:lnTo>
                  <a:pt x="13715" y="105577"/>
                </a:lnTo>
                <a:lnTo>
                  <a:pt x="15520" y="90778"/>
                </a:lnTo>
                <a:lnTo>
                  <a:pt x="16423" y="79769"/>
                </a:lnTo>
                <a:lnTo>
                  <a:pt x="17145" y="71829"/>
                </a:lnTo>
                <a:lnTo>
                  <a:pt x="18709" y="72189"/>
                </a:lnTo>
                <a:lnTo>
                  <a:pt x="18107" y="70866"/>
                </a:lnTo>
                <a:lnTo>
                  <a:pt x="33207" y="67377"/>
                </a:lnTo>
                <a:lnTo>
                  <a:pt x="41148" y="65813"/>
                </a:lnTo>
                <a:lnTo>
                  <a:pt x="50232" y="63166"/>
                </a:lnTo>
                <a:lnTo>
                  <a:pt x="55646" y="61782"/>
                </a:lnTo>
                <a:lnTo>
                  <a:pt x="73272" y="57752"/>
                </a:lnTo>
                <a:lnTo>
                  <a:pt x="80852" y="56248"/>
                </a:lnTo>
                <a:lnTo>
                  <a:pt x="78867" y="54924"/>
                </a:lnTo>
                <a:lnTo>
                  <a:pt x="97696" y="49089"/>
                </a:lnTo>
                <a:lnTo>
                  <a:pt x="109968" y="45299"/>
                </a:lnTo>
                <a:lnTo>
                  <a:pt x="112254" y="45479"/>
                </a:lnTo>
                <a:lnTo>
                  <a:pt x="138243" y="48547"/>
                </a:lnTo>
                <a:lnTo>
                  <a:pt x="144078" y="42291"/>
                </a:lnTo>
                <a:lnTo>
                  <a:pt x="148289" y="38441"/>
                </a:lnTo>
                <a:lnTo>
                  <a:pt x="152500" y="34831"/>
                </a:lnTo>
                <a:lnTo>
                  <a:pt x="161343" y="37418"/>
                </a:lnTo>
                <a:lnTo>
                  <a:pt x="167840" y="34290"/>
                </a:lnTo>
                <a:lnTo>
                  <a:pt x="169585" y="36275"/>
                </a:lnTo>
                <a:lnTo>
                  <a:pt x="172593" y="32786"/>
                </a:lnTo>
                <a:lnTo>
                  <a:pt x="175240" y="30380"/>
                </a:lnTo>
                <a:lnTo>
                  <a:pt x="176262" y="28695"/>
                </a:lnTo>
                <a:lnTo>
                  <a:pt x="183601" y="23702"/>
                </a:lnTo>
                <a:lnTo>
                  <a:pt x="193467" y="14859"/>
                </a:lnTo>
                <a:lnTo>
                  <a:pt x="202070" y="6678"/>
                </a:lnTo>
                <a:lnTo>
                  <a:pt x="205078" y="4151"/>
                </a:lnTo>
                <a:lnTo>
                  <a:pt x="210733" y="0"/>
                </a:lnTo>
                <a:lnTo>
                  <a:pt x="212357" y="120"/>
                </a:lnTo>
                <a:lnTo>
                  <a:pt x="214884" y="9866"/>
                </a:lnTo>
                <a:lnTo>
                  <a:pt x="219396" y="26469"/>
                </a:lnTo>
                <a:lnTo>
                  <a:pt x="245745" y="24304"/>
                </a:lnTo>
                <a:lnTo>
                  <a:pt x="248753" y="23883"/>
                </a:lnTo>
                <a:lnTo>
                  <a:pt x="248753" y="23221"/>
                </a:lnTo>
                <a:lnTo>
                  <a:pt x="251821" y="21416"/>
                </a:lnTo>
                <a:lnTo>
                  <a:pt x="253625" y="19792"/>
                </a:lnTo>
                <a:lnTo>
                  <a:pt x="255129" y="20153"/>
                </a:lnTo>
                <a:lnTo>
                  <a:pt x="256633" y="22078"/>
                </a:lnTo>
                <a:lnTo>
                  <a:pt x="260965" y="20273"/>
                </a:lnTo>
                <a:lnTo>
                  <a:pt x="262168" y="20875"/>
                </a:lnTo>
                <a:lnTo>
                  <a:pt x="263913" y="19491"/>
                </a:lnTo>
                <a:lnTo>
                  <a:pt x="264514" y="19852"/>
                </a:lnTo>
                <a:lnTo>
                  <a:pt x="265536" y="23041"/>
                </a:lnTo>
                <a:lnTo>
                  <a:pt x="266379" y="23642"/>
                </a:lnTo>
                <a:lnTo>
                  <a:pt x="267161" y="22439"/>
                </a:lnTo>
                <a:lnTo>
                  <a:pt x="269086" y="22018"/>
                </a:lnTo>
                <a:lnTo>
                  <a:pt x="270289" y="25266"/>
                </a:lnTo>
                <a:lnTo>
                  <a:pt x="271793" y="26169"/>
                </a:lnTo>
                <a:lnTo>
                  <a:pt x="272695" y="24364"/>
                </a:lnTo>
                <a:lnTo>
                  <a:pt x="274260" y="23702"/>
                </a:lnTo>
                <a:lnTo>
                  <a:pt x="275643" y="24063"/>
                </a:lnTo>
                <a:lnTo>
                  <a:pt x="276245" y="23041"/>
                </a:lnTo>
                <a:lnTo>
                  <a:pt x="278290" y="21717"/>
                </a:lnTo>
                <a:lnTo>
                  <a:pt x="279554" y="23702"/>
                </a:lnTo>
                <a:lnTo>
                  <a:pt x="278771" y="25928"/>
                </a:lnTo>
                <a:lnTo>
                  <a:pt x="278711" y="28094"/>
                </a:lnTo>
                <a:lnTo>
                  <a:pt x="279373" y="30380"/>
                </a:lnTo>
                <a:lnTo>
                  <a:pt x="279072" y="32786"/>
                </a:lnTo>
                <a:lnTo>
                  <a:pt x="278470" y="34110"/>
                </a:lnTo>
                <a:lnTo>
                  <a:pt x="276305" y="36396"/>
                </a:lnTo>
                <a:lnTo>
                  <a:pt x="275703" y="38621"/>
                </a:lnTo>
                <a:lnTo>
                  <a:pt x="276004" y="39704"/>
                </a:lnTo>
                <a:lnTo>
                  <a:pt x="278230" y="42712"/>
                </a:lnTo>
                <a:lnTo>
                  <a:pt x="278832" y="44757"/>
                </a:lnTo>
                <a:lnTo>
                  <a:pt x="278591" y="46261"/>
                </a:lnTo>
                <a:lnTo>
                  <a:pt x="279072" y="47826"/>
                </a:lnTo>
                <a:lnTo>
                  <a:pt x="282140" y="50833"/>
                </a:lnTo>
                <a:lnTo>
                  <a:pt x="284727" y="51435"/>
                </a:lnTo>
                <a:lnTo>
                  <a:pt x="285569" y="52518"/>
                </a:lnTo>
                <a:lnTo>
                  <a:pt x="286291" y="55345"/>
                </a:lnTo>
                <a:lnTo>
                  <a:pt x="285268" y="58173"/>
                </a:lnTo>
                <a:lnTo>
                  <a:pt x="282862" y="60699"/>
                </a:lnTo>
                <a:lnTo>
                  <a:pt x="280817" y="65031"/>
                </a:lnTo>
                <a:lnTo>
                  <a:pt x="279132" y="65813"/>
                </a:lnTo>
                <a:lnTo>
                  <a:pt x="280576" y="69903"/>
                </a:lnTo>
                <a:lnTo>
                  <a:pt x="279012" y="72310"/>
                </a:lnTo>
                <a:lnTo>
                  <a:pt x="279012" y="73332"/>
                </a:lnTo>
                <a:lnTo>
                  <a:pt x="281539" y="77122"/>
                </a:lnTo>
                <a:lnTo>
                  <a:pt x="283344" y="77905"/>
                </a:lnTo>
                <a:lnTo>
                  <a:pt x="284787" y="77844"/>
                </a:lnTo>
                <a:lnTo>
                  <a:pt x="288637" y="76942"/>
                </a:lnTo>
                <a:lnTo>
                  <a:pt x="289840" y="76340"/>
                </a:lnTo>
                <a:lnTo>
                  <a:pt x="293691" y="75739"/>
                </a:lnTo>
                <a:lnTo>
                  <a:pt x="295496" y="78205"/>
                </a:lnTo>
                <a:lnTo>
                  <a:pt x="297601" y="80010"/>
                </a:lnTo>
                <a:lnTo>
                  <a:pt x="293389" y="83499"/>
                </a:lnTo>
                <a:lnTo>
                  <a:pt x="289961" y="85725"/>
                </a:lnTo>
                <a:lnTo>
                  <a:pt x="283584" y="88492"/>
                </a:lnTo>
                <a:lnTo>
                  <a:pt x="281178" y="89034"/>
                </a:lnTo>
                <a:lnTo>
                  <a:pt x="273838" y="91681"/>
                </a:lnTo>
                <a:lnTo>
                  <a:pt x="270349" y="93365"/>
                </a:lnTo>
                <a:lnTo>
                  <a:pt x="266740" y="95290"/>
                </a:lnTo>
                <a:lnTo>
                  <a:pt x="262769" y="96974"/>
                </a:lnTo>
                <a:lnTo>
                  <a:pt x="259401" y="98057"/>
                </a:lnTo>
                <a:lnTo>
                  <a:pt x="250677" y="101847"/>
                </a:lnTo>
                <a:lnTo>
                  <a:pt x="245384" y="105397"/>
                </a:lnTo>
                <a:lnTo>
                  <a:pt x="243639" y="105156"/>
                </a:lnTo>
                <a:lnTo>
                  <a:pt x="243158" y="109006"/>
                </a:lnTo>
                <a:lnTo>
                  <a:pt x="242797" y="109608"/>
                </a:lnTo>
                <a:lnTo>
                  <a:pt x="243699" y="114240"/>
                </a:lnTo>
                <a:lnTo>
                  <a:pt x="245083" y="116045"/>
                </a:lnTo>
                <a:lnTo>
                  <a:pt x="244000" y="117127"/>
                </a:lnTo>
                <a:lnTo>
                  <a:pt x="242195" y="117127"/>
                </a:lnTo>
                <a:lnTo>
                  <a:pt x="241293" y="118331"/>
                </a:lnTo>
                <a:lnTo>
                  <a:pt x="241233" y="119835"/>
                </a:lnTo>
                <a:lnTo>
                  <a:pt x="240331" y="119835"/>
                </a:lnTo>
                <a:lnTo>
                  <a:pt x="240391" y="121399"/>
                </a:lnTo>
                <a:lnTo>
                  <a:pt x="237984" y="122602"/>
                </a:lnTo>
                <a:lnTo>
                  <a:pt x="237202" y="123805"/>
                </a:lnTo>
                <a:lnTo>
                  <a:pt x="234796" y="124106"/>
                </a:lnTo>
                <a:lnTo>
                  <a:pt x="233593" y="123143"/>
                </a:lnTo>
                <a:lnTo>
                  <a:pt x="231968" y="124226"/>
                </a:lnTo>
                <a:lnTo>
                  <a:pt x="230705" y="126753"/>
                </a:lnTo>
                <a:lnTo>
                  <a:pt x="229382" y="127655"/>
                </a:lnTo>
                <a:lnTo>
                  <a:pt x="230886" y="130182"/>
                </a:lnTo>
                <a:lnTo>
                  <a:pt x="232270" y="130482"/>
                </a:lnTo>
                <a:lnTo>
                  <a:pt x="236601" y="133129"/>
                </a:lnTo>
                <a:lnTo>
                  <a:pt x="238165" y="132287"/>
                </a:lnTo>
                <a:lnTo>
                  <a:pt x="238406" y="134272"/>
                </a:lnTo>
                <a:lnTo>
                  <a:pt x="236842" y="135596"/>
                </a:lnTo>
                <a:lnTo>
                  <a:pt x="238225" y="135415"/>
                </a:lnTo>
                <a:lnTo>
                  <a:pt x="238706" y="137401"/>
                </a:lnTo>
                <a:lnTo>
                  <a:pt x="236060" y="140950"/>
                </a:lnTo>
                <a:lnTo>
                  <a:pt x="234375" y="139506"/>
                </a:lnTo>
                <a:lnTo>
                  <a:pt x="233292" y="141612"/>
                </a:lnTo>
                <a:lnTo>
                  <a:pt x="239428" y="145943"/>
                </a:lnTo>
                <a:lnTo>
                  <a:pt x="242857" y="148650"/>
                </a:lnTo>
                <a:lnTo>
                  <a:pt x="246407" y="151057"/>
                </a:lnTo>
                <a:lnTo>
                  <a:pt x="246888" y="151778"/>
                </a:lnTo>
                <a:lnTo>
                  <a:pt x="251821" y="155809"/>
                </a:lnTo>
                <a:lnTo>
                  <a:pt x="261927" y="150575"/>
                </a:lnTo>
                <a:lnTo>
                  <a:pt x="268244" y="147387"/>
                </a:lnTo>
                <a:lnTo>
                  <a:pt x="274019" y="145041"/>
                </a:lnTo>
                <a:lnTo>
                  <a:pt x="276305" y="140048"/>
                </a:lnTo>
                <a:lnTo>
                  <a:pt x="278832" y="135837"/>
                </a:lnTo>
                <a:lnTo>
                  <a:pt x="280215" y="135776"/>
                </a:lnTo>
                <a:lnTo>
                  <a:pt x="285870" y="137220"/>
                </a:lnTo>
                <a:lnTo>
                  <a:pt x="287976" y="138784"/>
                </a:lnTo>
                <a:lnTo>
                  <a:pt x="290382" y="141010"/>
                </a:lnTo>
                <a:lnTo>
                  <a:pt x="292307" y="141612"/>
                </a:lnTo>
                <a:lnTo>
                  <a:pt x="296759" y="141491"/>
                </a:lnTo>
                <a:lnTo>
                  <a:pt x="298082" y="141973"/>
                </a:lnTo>
                <a:lnTo>
                  <a:pt x="303496" y="148590"/>
                </a:lnTo>
                <a:lnTo>
                  <a:pt x="309031" y="154606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" name="Freeform: Shape 345" title="PA-14">
            <a:extLst>
              <a:ext uri="{FF2B5EF4-FFF2-40B4-BE49-F238E27FC236}">
                <a16:creationId xmlns:a16="http://schemas.microsoft.com/office/drawing/2014/main" id="{8B207C17-2CA9-C4A6-B90E-D9C810E67021}"/>
              </a:ext>
            </a:extLst>
          </p:cNvPr>
          <p:cNvSpPr/>
          <p:nvPr/>
        </p:nvSpPr>
        <p:spPr>
          <a:xfrm>
            <a:off x="6612413" y="3312933"/>
            <a:ext cx="218974" cy="193815"/>
          </a:xfrm>
          <a:custGeom>
            <a:avLst/>
            <a:gdLst>
              <a:gd name="connsiteX0" fmla="*/ 228660 w 274078"/>
              <a:gd name="connsiteY0" fmla="*/ 10046 h 251219"/>
              <a:gd name="connsiteX1" fmla="*/ 229262 w 274078"/>
              <a:gd name="connsiteY1" fmla="*/ 11370 h 251219"/>
              <a:gd name="connsiteX2" fmla="*/ 227818 w 274078"/>
              <a:gd name="connsiteY2" fmla="*/ 11009 h 251219"/>
              <a:gd name="connsiteX3" fmla="*/ 227036 w 274078"/>
              <a:gd name="connsiteY3" fmla="*/ 18950 h 251219"/>
              <a:gd name="connsiteX4" fmla="*/ 226073 w 274078"/>
              <a:gd name="connsiteY4" fmla="*/ 29959 h 251219"/>
              <a:gd name="connsiteX5" fmla="*/ 224328 w 274078"/>
              <a:gd name="connsiteY5" fmla="*/ 44757 h 251219"/>
              <a:gd name="connsiteX6" fmla="*/ 222343 w 274078"/>
              <a:gd name="connsiteY6" fmla="*/ 58834 h 251219"/>
              <a:gd name="connsiteX7" fmla="*/ 220839 w 274078"/>
              <a:gd name="connsiteY7" fmla="*/ 67497 h 251219"/>
              <a:gd name="connsiteX8" fmla="*/ 219034 w 274078"/>
              <a:gd name="connsiteY8" fmla="*/ 76761 h 251219"/>
              <a:gd name="connsiteX9" fmla="*/ 218915 w 274078"/>
              <a:gd name="connsiteY9" fmla="*/ 77664 h 251219"/>
              <a:gd name="connsiteX10" fmla="*/ 217351 w 274078"/>
              <a:gd name="connsiteY10" fmla="*/ 85003 h 251219"/>
              <a:gd name="connsiteX11" fmla="*/ 216388 w 274078"/>
              <a:gd name="connsiteY11" fmla="*/ 86206 h 251219"/>
              <a:gd name="connsiteX12" fmla="*/ 216328 w 274078"/>
              <a:gd name="connsiteY12" fmla="*/ 88312 h 251219"/>
              <a:gd name="connsiteX13" fmla="*/ 215064 w 274078"/>
              <a:gd name="connsiteY13" fmla="*/ 89575 h 251219"/>
              <a:gd name="connsiteX14" fmla="*/ 213861 w 274078"/>
              <a:gd name="connsiteY14" fmla="*/ 95471 h 251219"/>
              <a:gd name="connsiteX15" fmla="*/ 212778 w 274078"/>
              <a:gd name="connsiteY15" fmla="*/ 98960 h 251219"/>
              <a:gd name="connsiteX16" fmla="*/ 212477 w 274078"/>
              <a:gd name="connsiteY16" fmla="*/ 101306 h 251219"/>
              <a:gd name="connsiteX17" fmla="*/ 210613 w 274078"/>
              <a:gd name="connsiteY17" fmla="*/ 104073 h 251219"/>
              <a:gd name="connsiteX18" fmla="*/ 211996 w 274078"/>
              <a:gd name="connsiteY18" fmla="*/ 105156 h 251219"/>
              <a:gd name="connsiteX19" fmla="*/ 216087 w 274078"/>
              <a:gd name="connsiteY19" fmla="*/ 104133 h 251219"/>
              <a:gd name="connsiteX20" fmla="*/ 218614 w 274078"/>
              <a:gd name="connsiteY20" fmla="*/ 105336 h 251219"/>
              <a:gd name="connsiteX21" fmla="*/ 221320 w 274078"/>
              <a:gd name="connsiteY21" fmla="*/ 109547 h 251219"/>
              <a:gd name="connsiteX22" fmla="*/ 226434 w 274078"/>
              <a:gd name="connsiteY22" fmla="*/ 105216 h 251219"/>
              <a:gd name="connsiteX23" fmla="*/ 227758 w 274078"/>
              <a:gd name="connsiteY23" fmla="*/ 103111 h 251219"/>
              <a:gd name="connsiteX24" fmla="*/ 229923 w 274078"/>
              <a:gd name="connsiteY24" fmla="*/ 100704 h 251219"/>
              <a:gd name="connsiteX25" fmla="*/ 229622 w 274078"/>
              <a:gd name="connsiteY25" fmla="*/ 99681 h 251219"/>
              <a:gd name="connsiteX26" fmla="*/ 230705 w 274078"/>
              <a:gd name="connsiteY26" fmla="*/ 97636 h 251219"/>
              <a:gd name="connsiteX27" fmla="*/ 229322 w 274078"/>
              <a:gd name="connsiteY27" fmla="*/ 96192 h 251219"/>
              <a:gd name="connsiteX28" fmla="*/ 230284 w 274078"/>
              <a:gd name="connsiteY28" fmla="*/ 96012 h 251219"/>
              <a:gd name="connsiteX29" fmla="*/ 230886 w 274078"/>
              <a:gd name="connsiteY29" fmla="*/ 97035 h 251219"/>
              <a:gd name="connsiteX30" fmla="*/ 234254 w 274078"/>
              <a:gd name="connsiteY30" fmla="*/ 97035 h 251219"/>
              <a:gd name="connsiteX31" fmla="*/ 235578 w 274078"/>
              <a:gd name="connsiteY31" fmla="*/ 97937 h 251219"/>
              <a:gd name="connsiteX32" fmla="*/ 235338 w 274078"/>
              <a:gd name="connsiteY32" fmla="*/ 98900 h 251219"/>
              <a:gd name="connsiteX33" fmla="*/ 236781 w 274078"/>
              <a:gd name="connsiteY33" fmla="*/ 101185 h 251219"/>
              <a:gd name="connsiteX34" fmla="*/ 237984 w 274078"/>
              <a:gd name="connsiteY34" fmla="*/ 102028 h 251219"/>
              <a:gd name="connsiteX35" fmla="*/ 240029 w 274078"/>
              <a:gd name="connsiteY35" fmla="*/ 100825 h 251219"/>
              <a:gd name="connsiteX36" fmla="*/ 241414 w 274078"/>
              <a:gd name="connsiteY36" fmla="*/ 101607 h 251219"/>
              <a:gd name="connsiteX37" fmla="*/ 243218 w 274078"/>
              <a:gd name="connsiteY37" fmla="*/ 100825 h 251219"/>
              <a:gd name="connsiteX38" fmla="*/ 250677 w 274078"/>
              <a:gd name="connsiteY38" fmla="*/ 99140 h 251219"/>
              <a:gd name="connsiteX39" fmla="*/ 269627 w 274078"/>
              <a:gd name="connsiteY39" fmla="*/ 94929 h 251219"/>
              <a:gd name="connsiteX40" fmla="*/ 269627 w 274078"/>
              <a:gd name="connsiteY40" fmla="*/ 97335 h 251219"/>
              <a:gd name="connsiteX41" fmla="*/ 268364 w 274078"/>
              <a:gd name="connsiteY41" fmla="*/ 101486 h 251219"/>
              <a:gd name="connsiteX42" fmla="*/ 267582 w 274078"/>
              <a:gd name="connsiteY42" fmla="*/ 111352 h 251219"/>
              <a:gd name="connsiteX43" fmla="*/ 265777 w 274078"/>
              <a:gd name="connsiteY43" fmla="*/ 129821 h 251219"/>
              <a:gd name="connsiteX44" fmla="*/ 263852 w 274078"/>
              <a:gd name="connsiteY44" fmla="*/ 129219 h 251219"/>
              <a:gd name="connsiteX45" fmla="*/ 263070 w 274078"/>
              <a:gd name="connsiteY45" fmla="*/ 132949 h 251219"/>
              <a:gd name="connsiteX46" fmla="*/ 264935 w 274078"/>
              <a:gd name="connsiteY46" fmla="*/ 140769 h 251219"/>
              <a:gd name="connsiteX47" fmla="*/ 265116 w 274078"/>
              <a:gd name="connsiteY47" fmla="*/ 140769 h 251219"/>
              <a:gd name="connsiteX48" fmla="*/ 272154 w 274078"/>
              <a:gd name="connsiteY48" fmla="*/ 168201 h 251219"/>
              <a:gd name="connsiteX49" fmla="*/ 274079 w 274078"/>
              <a:gd name="connsiteY49" fmla="*/ 176263 h 251219"/>
              <a:gd name="connsiteX50" fmla="*/ 273898 w 274078"/>
              <a:gd name="connsiteY50" fmla="*/ 181737 h 251219"/>
              <a:gd name="connsiteX51" fmla="*/ 273538 w 274078"/>
              <a:gd name="connsiteY51" fmla="*/ 183060 h 251219"/>
              <a:gd name="connsiteX52" fmla="*/ 272034 w 274078"/>
              <a:gd name="connsiteY52" fmla="*/ 192806 h 251219"/>
              <a:gd name="connsiteX53" fmla="*/ 271252 w 274078"/>
              <a:gd name="connsiteY53" fmla="*/ 196596 h 251219"/>
              <a:gd name="connsiteX54" fmla="*/ 252603 w 274078"/>
              <a:gd name="connsiteY54" fmla="*/ 200927 h 251219"/>
              <a:gd name="connsiteX55" fmla="*/ 249895 w 274078"/>
              <a:gd name="connsiteY55" fmla="*/ 201649 h 251219"/>
              <a:gd name="connsiteX56" fmla="*/ 246407 w 274078"/>
              <a:gd name="connsiteY56" fmla="*/ 202431 h 251219"/>
              <a:gd name="connsiteX57" fmla="*/ 237924 w 274078"/>
              <a:gd name="connsiteY57" fmla="*/ 204356 h 251219"/>
              <a:gd name="connsiteX58" fmla="*/ 236902 w 274078"/>
              <a:gd name="connsiteY58" fmla="*/ 204657 h 251219"/>
              <a:gd name="connsiteX59" fmla="*/ 234134 w 274078"/>
              <a:gd name="connsiteY59" fmla="*/ 205259 h 251219"/>
              <a:gd name="connsiteX60" fmla="*/ 220900 w 274078"/>
              <a:gd name="connsiteY60" fmla="*/ 208447 h 251219"/>
              <a:gd name="connsiteX61" fmla="*/ 216388 w 274078"/>
              <a:gd name="connsiteY61" fmla="*/ 209530 h 251219"/>
              <a:gd name="connsiteX62" fmla="*/ 214703 w 274078"/>
              <a:gd name="connsiteY62" fmla="*/ 209891 h 251219"/>
              <a:gd name="connsiteX63" fmla="*/ 211635 w 274078"/>
              <a:gd name="connsiteY63" fmla="*/ 210613 h 251219"/>
              <a:gd name="connsiteX64" fmla="*/ 200325 w 274078"/>
              <a:gd name="connsiteY64" fmla="*/ 213320 h 251219"/>
              <a:gd name="connsiteX65" fmla="*/ 175781 w 274078"/>
              <a:gd name="connsiteY65" fmla="*/ 218975 h 251219"/>
              <a:gd name="connsiteX66" fmla="*/ 173254 w 274078"/>
              <a:gd name="connsiteY66" fmla="*/ 219636 h 251219"/>
              <a:gd name="connsiteX67" fmla="*/ 169344 w 274078"/>
              <a:gd name="connsiteY67" fmla="*/ 220539 h 251219"/>
              <a:gd name="connsiteX68" fmla="*/ 160140 w 274078"/>
              <a:gd name="connsiteY68" fmla="*/ 222524 h 251219"/>
              <a:gd name="connsiteX69" fmla="*/ 158816 w 274078"/>
              <a:gd name="connsiteY69" fmla="*/ 222945 h 251219"/>
              <a:gd name="connsiteX70" fmla="*/ 158456 w 274078"/>
              <a:gd name="connsiteY70" fmla="*/ 222945 h 251219"/>
              <a:gd name="connsiteX71" fmla="*/ 156530 w 274078"/>
              <a:gd name="connsiteY71" fmla="*/ 223366 h 251219"/>
              <a:gd name="connsiteX72" fmla="*/ 156290 w 274078"/>
              <a:gd name="connsiteY72" fmla="*/ 223547 h 251219"/>
              <a:gd name="connsiteX73" fmla="*/ 153763 w 274078"/>
              <a:gd name="connsiteY73" fmla="*/ 224028 h 251219"/>
              <a:gd name="connsiteX74" fmla="*/ 153041 w 274078"/>
              <a:gd name="connsiteY74" fmla="*/ 224208 h 251219"/>
              <a:gd name="connsiteX75" fmla="*/ 151357 w 274078"/>
              <a:gd name="connsiteY75" fmla="*/ 224569 h 251219"/>
              <a:gd name="connsiteX76" fmla="*/ 149251 w 274078"/>
              <a:gd name="connsiteY76" fmla="*/ 225051 h 251219"/>
              <a:gd name="connsiteX77" fmla="*/ 145522 w 274078"/>
              <a:gd name="connsiteY77" fmla="*/ 225833 h 251219"/>
              <a:gd name="connsiteX78" fmla="*/ 138724 w 274078"/>
              <a:gd name="connsiteY78" fmla="*/ 227517 h 251219"/>
              <a:gd name="connsiteX79" fmla="*/ 131445 w 274078"/>
              <a:gd name="connsiteY79" fmla="*/ 229141 h 251219"/>
              <a:gd name="connsiteX80" fmla="*/ 130603 w 274078"/>
              <a:gd name="connsiteY80" fmla="*/ 229262 h 251219"/>
              <a:gd name="connsiteX81" fmla="*/ 128678 w 274078"/>
              <a:gd name="connsiteY81" fmla="*/ 229743 h 251219"/>
              <a:gd name="connsiteX82" fmla="*/ 126451 w 274078"/>
              <a:gd name="connsiteY82" fmla="*/ 230284 h 251219"/>
              <a:gd name="connsiteX83" fmla="*/ 124046 w 274078"/>
              <a:gd name="connsiteY83" fmla="*/ 230826 h 251219"/>
              <a:gd name="connsiteX84" fmla="*/ 123744 w 274078"/>
              <a:gd name="connsiteY84" fmla="*/ 230826 h 251219"/>
              <a:gd name="connsiteX85" fmla="*/ 123504 w 274078"/>
              <a:gd name="connsiteY85" fmla="*/ 230886 h 251219"/>
              <a:gd name="connsiteX86" fmla="*/ 119413 w 274078"/>
              <a:gd name="connsiteY86" fmla="*/ 231848 h 251219"/>
              <a:gd name="connsiteX87" fmla="*/ 116104 w 274078"/>
              <a:gd name="connsiteY87" fmla="*/ 232570 h 251219"/>
              <a:gd name="connsiteX88" fmla="*/ 115503 w 274078"/>
              <a:gd name="connsiteY88" fmla="*/ 232691 h 251219"/>
              <a:gd name="connsiteX89" fmla="*/ 111894 w 274078"/>
              <a:gd name="connsiteY89" fmla="*/ 233473 h 251219"/>
              <a:gd name="connsiteX90" fmla="*/ 110690 w 274078"/>
              <a:gd name="connsiteY90" fmla="*/ 233713 h 251219"/>
              <a:gd name="connsiteX91" fmla="*/ 107261 w 274078"/>
              <a:gd name="connsiteY91" fmla="*/ 234435 h 251219"/>
              <a:gd name="connsiteX92" fmla="*/ 102629 w 274078"/>
              <a:gd name="connsiteY92" fmla="*/ 235398 h 251219"/>
              <a:gd name="connsiteX93" fmla="*/ 96613 w 274078"/>
              <a:gd name="connsiteY93" fmla="*/ 236842 h 251219"/>
              <a:gd name="connsiteX94" fmla="*/ 94809 w 274078"/>
              <a:gd name="connsiteY94" fmla="*/ 237203 h 251219"/>
              <a:gd name="connsiteX95" fmla="*/ 88673 w 274078"/>
              <a:gd name="connsiteY95" fmla="*/ 238466 h 251219"/>
              <a:gd name="connsiteX96" fmla="*/ 88673 w 274078"/>
              <a:gd name="connsiteY96" fmla="*/ 238586 h 251219"/>
              <a:gd name="connsiteX97" fmla="*/ 88071 w 274078"/>
              <a:gd name="connsiteY97" fmla="*/ 238586 h 251219"/>
              <a:gd name="connsiteX98" fmla="*/ 83679 w 274078"/>
              <a:gd name="connsiteY98" fmla="*/ 239609 h 251219"/>
              <a:gd name="connsiteX99" fmla="*/ 81875 w 274078"/>
              <a:gd name="connsiteY99" fmla="*/ 240030 h 251219"/>
              <a:gd name="connsiteX100" fmla="*/ 79107 w 274078"/>
              <a:gd name="connsiteY100" fmla="*/ 240632 h 251219"/>
              <a:gd name="connsiteX101" fmla="*/ 77423 w 274078"/>
              <a:gd name="connsiteY101" fmla="*/ 241053 h 251219"/>
              <a:gd name="connsiteX102" fmla="*/ 76941 w 274078"/>
              <a:gd name="connsiteY102" fmla="*/ 241053 h 251219"/>
              <a:gd name="connsiteX103" fmla="*/ 76040 w 274078"/>
              <a:gd name="connsiteY103" fmla="*/ 241293 h 251219"/>
              <a:gd name="connsiteX104" fmla="*/ 75678 w 274078"/>
              <a:gd name="connsiteY104" fmla="*/ 241413 h 251219"/>
              <a:gd name="connsiteX105" fmla="*/ 74415 w 274078"/>
              <a:gd name="connsiteY105" fmla="*/ 241714 h 251219"/>
              <a:gd name="connsiteX106" fmla="*/ 74114 w 274078"/>
              <a:gd name="connsiteY106" fmla="*/ 241714 h 251219"/>
              <a:gd name="connsiteX107" fmla="*/ 73453 w 274078"/>
              <a:gd name="connsiteY107" fmla="*/ 241895 h 251219"/>
              <a:gd name="connsiteX108" fmla="*/ 71167 w 274078"/>
              <a:gd name="connsiteY108" fmla="*/ 242316 h 251219"/>
              <a:gd name="connsiteX109" fmla="*/ 69843 w 274078"/>
              <a:gd name="connsiteY109" fmla="*/ 242737 h 251219"/>
              <a:gd name="connsiteX110" fmla="*/ 69542 w 274078"/>
              <a:gd name="connsiteY110" fmla="*/ 242737 h 251219"/>
              <a:gd name="connsiteX111" fmla="*/ 69182 w 274078"/>
              <a:gd name="connsiteY111" fmla="*/ 242797 h 251219"/>
              <a:gd name="connsiteX112" fmla="*/ 68339 w 274078"/>
              <a:gd name="connsiteY112" fmla="*/ 243098 h 251219"/>
              <a:gd name="connsiteX113" fmla="*/ 66534 w 274078"/>
              <a:gd name="connsiteY113" fmla="*/ 243459 h 251219"/>
              <a:gd name="connsiteX114" fmla="*/ 65572 w 274078"/>
              <a:gd name="connsiteY114" fmla="*/ 243639 h 251219"/>
              <a:gd name="connsiteX115" fmla="*/ 64850 w 274078"/>
              <a:gd name="connsiteY115" fmla="*/ 243700 h 251219"/>
              <a:gd name="connsiteX116" fmla="*/ 64730 w 274078"/>
              <a:gd name="connsiteY116" fmla="*/ 243820 h 251219"/>
              <a:gd name="connsiteX117" fmla="*/ 60158 w 274078"/>
              <a:gd name="connsiteY117" fmla="*/ 244782 h 251219"/>
              <a:gd name="connsiteX118" fmla="*/ 57210 w 274078"/>
              <a:gd name="connsiteY118" fmla="*/ 245384 h 251219"/>
              <a:gd name="connsiteX119" fmla="*/ 54382 w 274078"/>
              <a:gd name="connsiteY119" fmla="*/ 245986 h 251219"/>
              <a:gd name="connsiteX120" fmla="*/ 54262 w 274078"/>
              <a:gd name="connsiteY120" fmla="*/ 245986 h 251219"/>
              <a:gd name="connsiteX121" fmla="*/ 51435 w 274078"/>
              <a:gd name="connsiteY121" fmla="*/ 246768 h 251219"/>
              <a:gd name="connsiteX122" fmla="*/ 51014 w 274078"/>
              <a:gd name="connsiteY122" fmla="*/ 246768 h 251219"/>
              <a:gd name="connsiteX123" fmla="*/ 49991 w 274078"/>
              <a:gd name="connsiteY123" fmla="*/ 247008 h 251219"/>
              <a:gd name="connsiteX124" fmla="*/ 42772 w 274078"/>
              <a:gd name="connsiteY124" fmla="*/ 248632 h 251219"/>
              <a:gd name="connsiteX125" fmla="*/ 40786 w 274078"/>
              <a:gd name="connsiteY125" fmla="*/ 248993 h 251219"/>
              <a:gd name="connsiteX126" fmla="*/ 38982 w 274078"/>
              <a:gd name="connsiteY126" fmla="*/ 249354 h 251219"/>
              <a:gd name="connsiteX127" fmla="*/ 36395 w 274078"/>
              <a:gd name="connsiteY127" fmla="*/ 249956 h 251219"/>
              <a:gd name="connsiteX128" fmla="*/ 33688 w 274078"/>
              <a:gd name="connsiteY128" fmla="*/ 250558 h 251219"/>
              <a:gd name="connsiteX129" fmla="*/ 30319 w 274078"/>
              <a:gd name="connsiteY129" fmla="*/ 251219 h 251219"/>
              <a:gd name="connsiteX130" fmla="*/ 30199 w 274078"/>
              <a:gd name="connsiteY130" fmla="*/ 250858 h 251219"/>
              <a:gd name="connsiteX131" fmla="*/ 29297 w 274078"/>
              <a:gd name="connsiteY131" fmla="*/ 247008 h 251219"/>
              <a:gd name="connsiteX132" fmla="*/ 29116 w 274078"/>
              <a:gd name="connsiteY132" fmla="*/ 245925 h 251219"/>
              <a:gd name="connsiteX133" fmla="*/ 28515 w 274078"/>
              <a:gd name="connsiteY133" fmla="*/ 242917 h 251219"/>
              <a:gd name="connsiteX134" fmla="*/ 27913 w 274078"/>
              <a:gd name="connsiteY134" fmla="*/ 240210 h 251219"/>
              <a:gd name="connsiteX135" fmla="*/ 27672 w 274078"/>
              <a:gd name="connsiteY135" fmla="*/ 239067 h 251219"/>
              <a:gd name="connsiteX136" fmla="*/ 27011 w 274078"/>
              <a:gd name="connsiteY136" fmla="*/ 236060 h 251219"/>
              <a:gd name="connsiteX137" fmla="*/ 26830 w 274078"/>
              <a:gd name="connsiteY137" fmla="*/ 235458 h 251219"/>
              <a:gd name="connsiteX138" fmla="*/ 25928 w 274078"/>
              <a:gd name="connsiteY138" fmla="*/ 231187 h 251219"/>
              <a:gd name="connsiteX139" fmla="*/ 25807 w 274078"/>
              <a:gd name="connsiteY139" fmla="*/ 230405 h 251219"/>
              <a:gd name="connsiteX140" fmla="*/ 24845 w 274078"/>
              <a:gd name="connsiteY140" fmla="*/ 225652 h 251219"/>
              <a:gd name="connsiteX141" fmla="*/ 24544 w 274078"/>
              <a:gd name="connsiteY141" fmla="*/ 224329 h 251219"/>
              <a:gd name="connsiteX142" fmla="*/ 23943 w 274078"/>
              <a:gd name="connsiteY142" fmla="*/ 221922 h 251219"/>
              <a:gd name="connsiteX143" fmla="*/ 22860 w 274078"/>
              <a:gd name="connsiteY143" fmla="*/ 216328 h 251219"/>
              <a:gd name="connsiteX144" fmla="*/ 21657 w 274078"/>
              <a:gd name="connsiteY144" fmla="*/ 211395 h 251219"/>
              <a:gd name="connsiteX145" fmla="*/ 21536 w 274078"/>
              <a:gd name="connsiteY145" fmla="*/ 210252 h 251219"/>
              <a:gd name="connsiteX146" fmla="*/ 21175 w 274078"/>
              <a:gd name="connsiteY146" fmla="*/ 209049 h 251219"/>
              <a:gd name="connsiteX147" fmla="*/ 20634 w 274078"/>
              <a:gd name="connsiteY147" fmla="*/ 206221 h 251219"/>
              <a:gd name="connsiteX148" fmla="*/ 20574 w 274078"/>
              <a:gd name="connsiteY148" fmla="*/ 205559 h 251219"/>
              <a:gd name="connsiteX149" fmla="*/ 19009 w 274078"/>
              <a:gd name="connsiteY149" fmla="*/ 198702 h 251219"/>
              <a:gd name="connsiteX150" fmla="*/ 18468 w 274078"/>
              <a:gd name="connsiteY150" fmla="*/ 195994 h 251219"/>
              <a:gd name="connsiteX151" fmla="*/ 17024 w 274078"/>
              <a:gd name="connsiteY151" fmla="*/ 189557 h 251219"/>
              <a:gd name="connsiteX152" fmla="*/ 16543 w 274078"/>
              <a:gd name="connsiteY152" fmla="*/ 186971 h 251219"/>
              <a:gd name="connsiteX153" fmla="*/ 16423 w 274078"/>
              <a:gd name="connsiteY153" fmla="*/ 186489 h 251219"/>
              <a:gd name="connsiteX154" fmla="*/ 16001 w 274078"/>
              <a:gd name="connsiteY154" fmla="*/ 184625 h 251219"/>
              <a:gd name="connsiteX155" fmla="*/ 13355 w 274078"/>
              <a:gd name="connsiteY155" fmla="*/ 172352 h 251219"/>
              <a:gd name="connsiteX156" fmla="*/ 12151 w 274078"/>
              <a:gd name="connsiteY156" fmla="*/ 167179 h 251219"/>
              <a:gd name="connsiteX157" fmla="*/ 11791 w 274078"/>
              <a:gd name="connsiteY157" fmla="*/ 165073 h 251219"/>
              <a:gd name="connsiteX158" fmla="*/ 11249 w 274078"/>
              <a:gd name="connsiteY158" fmla="*/ 162667 h 251219"/>
              <a:gd name="connsiteX159" fmla="*/ 10948 w 274078"/>
              <a:gd name="connsiteY159" fmla="*/ 161223 h 251219"/>
              <a:gd name="connsiteX160" fmla="*/ 8302 w 274078"/>
              <a:gd name="connsiteY160" fmla="*/ 149192 h 251219"/>
              <a:gd name="connsiteX161" fmla="*/ 7700 w 274078"/>
              <a:gd name="connsiteY161" fmla="*/ 146184 h 251219"/>
              <a:gd name="connsiteX162" fmla="*/ 7399 w 274078"/>
              <a:gd name="connsiteY162" fmla="*/ 144980 h 251219"/>
              <a:gd name="connsiteX163" fmla="*/ 7038 w 274078"/>
              <a:gd name="connsiteY163" fmla="*/ 143055 h 251219"/>
              <a:gd name="connsiteX164" fmla="*/ 5414 w 274078"/>
              <a:gd name="connsiteY164" fmla="*/ 135355 h 251219"/>
              <a:gd name="connsiteX165" fmla="*/ 4391 w 274078"/>
              <a:gd name="connsiteY165" fmla="*/ 130422 h 251219"/>
              <a:gd name="connsiteX166" fmla="*/ 3248 w 274078"/>
              <a:gd name="connsiteY166" fmla="*/ 124587 h 251219"/>
              <a:gd name="connsiteX167" fmla="*/ 3008 w 274078"/>
              <a:gd name="connsiteY167" fmla="*/ 123745 h 251219"/>
              <a:gd name="connsiteX168" fmla="*/ 1985 w 274078"/>
              <a:gd name="connsiteY168" fmla="*/ 118511 h 251219"/>
              <a:gd name="connsiteX169" fmla="*/ 782 w 274078"/>
              <a:gd name="connsiteY169" fmla="*/ 112916 h 251219"/>
              <a:gd name="connsiteX170" fmla="*/ 662 w 274078"/>
              <a:gd name="connsiteY170" fmla="*/ 112616 h 251219"/>
              <a:gd name="connsiteX171" fmla="*/ 120 w 274078"/>
              <a:gd name="connsiteY171" fmla="*/ 110751 h 251219"/>
              <a:gd name="connsiteX172" fmla="*/ 0 w 274078"/>
              <a:gd name="connsiteY172" fmla="*/ 110089 h 251219"/>
              <a:gd name="connsiteX173" fmla="*/ 10588 w 274078"/>
              <a:gd name="connsiteY173" fmla="*/ 107803 h 251219"/>
              <a:gd name="connsiteX174" fmla="*/ 22017 w 274078"/>
              <a:gd name="connsiteY174" fmla="*/ 105276 h 251219"/>
              <a:gd name="connsiteX175" fmla="*/ 33147 w 274078"/>
              <a:gd name="connsiteY175" fmla="*/ 113037 h 251219"/>
              <a:gd name="connsiteX176" fmla="*/ 49750 w 274078"/>
              <a:gd name="connsiteY176" fmla="*/ 124707 h 251219"/>
              <a:gd name="connsiteX177" fmla="*/ 52578 w 274078"/>
              <a:gd name="connsiteY177" fmla="*/ 126873 h 251219"/>
              <a:gd name="connsiteX178" fmla="*/ 62985 w 274078"/>
              <a:gd name="connsiteY178" fmla="*/ 128497 h 251219"/>
              <a:gd name="connsiteX179" fmla="*/ 76821 w 274078"/>
              <a:gd name="connsiteY179" fmla="*/ 130903 h 251219"/>
              <a:gd name="connsiteX180" fmla="*/ 93605 w 274078"/>
              <a:gd name="connsiteY180" fmla="*/ 133490 h 251219"/>
              <a:gd name="connsiteX181" fmla="*/ 92402 w 274078"/>
              <a:gd name="connsiteY181" fmla="*/ 135175 h 251219"/>
              <a:gd name="connsiteX182" fmla="*/ 90898 w 274078"/>
              <a:gd name="connsiteY182" fmla="*/ 136197 h 251219"/>
              <a:gd name="connsiteX183" fmla="*/ 87529 w 274078"/>
              <a:gd name="connsiteY183" fmla="*/ 137581 h 251219"/>
              <a:gd name="connsiteX184" fmla="*/ 86687 w 274078"/>
              <a:gd name="connsiteY184" fmla="*/ 138784 h 251219"/>
              <a:gd name="connsiteX185" fmla="*/ 86807 w 274078"/>
              <a:gd name="connsiteY185" fmla="*/ 139987 h 251219"/>
              <a:gd name="connsiteX186" fmla="*/ 89214 w 274078"/>
              <a:gd name="connsiteY186" fmla="*/ 141972 h 251219"/>
              <a:gd name="connsiteX187" fmla="*/ 93425 w 274078"/>
              <a:gd name="connsiteY187" fmla="*/ 142454 h 251219"/>
              <a:gd name="connsiteX188" fmla="*/ 96493 w 274078"/>
              <a:gd name="connsiteY188" fmla="*/ 143657 h 251219"/>
              <a:gd name="connsiteX189" fmla="*/ 98779 w 274078"/>
              <a:gd name="connsiteY189" fmla="*/ 143657 h 251219"/>
              <a:gd name="connsiteX190" fmla="*/ 101967 w 274078"/>
              <a:gd name="connsiteY190" fmla="*/ 142454 h 251219"/>
              <a:gd name="connsiteX191" fmla="*/ 113157 w 274078"/>
              <a:gd name="connsiteY191" fmla="*/ 134032 h 251219"/>
              <a:gd name="connsiteX192" fmla="*/ 114360 w 274078"/>
              <a:gd name="connsiteY192" fmla="*/ 132829 h 251219"/>
              <a:gd name="connsiteX193" fmla="*/ 113397 w 274078"/>
              <a:gd name="connsiteY193" fmla="*/ 131264 h 251219"/>
              <a:gd name="connsiteX194" fmla="*/ 114841 w 274078"/>
              <a:gd name="connsiteY194" fmla="*/ 129400 h 251219"/>
              <a:gd name="connsiteX195" fmla="*/ 116586 w 274078"/>
              <a:gd name="connsiteY195" fmla="*/ 129219 h 251219"/>
              <a:gd name="connsiteX196" fmla="*/ 117548 w 274078"/>
              <a:gd name="connsiteY196" fmla="*/ 132407 h 251219"/>
              <a:gd name="connsiteX197" fmla="*/ 118872 w 274078"/>
              <a:gd name="connsiteY197" fmla="*/ 131926 h 251219"/>
              <a:gd name="connsiteX198" fmla="*/ 118752 w 274078"/>
              <a:gd name="connsiteY198" fmla="*/ 133009 h 251219"/>
              <a:gd name="connsiteX199" fmla="*/ 119954 w 274078"/>
              <a:gd name="connsiteY199" fmla="*/ 133310 h 251219"/>
              <a:gd name="connsiteX200" fmla="*/ 119473 w 274078"/>
              <a:gd name="connsiteY200" fmla="*/ 136137 h 251219"/>
              <a:gd name="connsiteX201" fmla="*/ 121760 w 274078"/>
              <a:gd name="connsiteY201" fmla="*/ 136017 h 251219"/>
              <a:gd name="connsiteX202" fmla="*/ 123263 w 274078"/>
              <a:gd name="connsiteY202" fmla="*/ 135355 h 251219"/>
              <a:gd name="connsiteX203" fmla="*/ 123805 w 274078"/>
              <a:gd name="connsiteY203" fmla="*/ 132829 h 251219"/>
              <a:gd name="connsiteX204" fmla="*/ 125850 w 274078"/>
              <a:gd name="connsiteY204" fmla="*/ 132949 h 251219"/>
              <a:gd name="connsiteX205" fmla="*/ 126873 w 274078"/>
              <a:gd name="connsiteY205" fmla="*/ 135054 h 251219"/>
              <a:gd name="connsiteX206" fmla="*/ 128317 w 274078"/>
              <a:gd name="connsiteY206" fmla="*/ 136137 h 251219"/>
              <a:gd name="connsiteX207" fmla="*/ 131324 w 274078"/>
              <a:gd name="connsiteY207" fmla="*/ 134032 h 251219"/>
              <a:gd name="connsiteX208" fmla="*/ 131324 w 274078"/>
              <a:gd name="connsiteY208" fmla="*/ 133370 h 251219"/>
              <a:gd name="connsiteX209" fmla="*/ 132107 w 274078"/>
              <a:gd name="connsiteY209" fmla="*/ 130182 h 251219"/>
              <a:gd name="connsiteX210" fmla="*/ 133069 w 274078"/>
              <a:gd name="connsiteY210" fmla="*/ 128196 h 251219"/>
              <a:gd name="connsiteX211" fmla="*/ 132949 w 274078"/>
              <a:gd name="connsiteY211" fmla="*/ 125910 h 251219"/>
              <a:gd name="connsiteX212" fmla="*/ 135235 w 274078"/>
              <a:gd name="connsiteY212" fmla="*/ 124888 h 251219"/>
              <a:gd name="connsiteX213" fmla="*/ 134393 w 274078"/>
              <a:gd name="connsiteY213" fmla="*/ 122602 h 251219"/>
              <a:gd name="connsiteX214" fmla="*/ 135295 w 274078"/>
              <a:gd name="connsiteY214" fmla="*/ 121158 h 251219"/>
              <a:gd name="connsiteX215" fmla="*/ 136618 w 274078"/>
              <a:gd name="connsiteY215" fmla="*/ 121880 h 251219"/>
              <a:gd name="connsiteX216" fmla="*/ 137761 w 274078"/>
              <a:gd name="connsiteY216" fmla="*/ 120496 h 251219"/>
              <a:gd name="connsiteX217" fmla="*/ 137461 w 274078"/>
              <a:gd name="connsiteY217" fmla="*/ 118330 h 251219"/>
              <a:gd name="connsiteX218" fmla="*/ 134272 w 274078"/>
              <a:gd name="connsiteY218" fmla="*/ 119052 h 251219"/>
              <a:gd name="connsiteX219" fmla="*/ 133671 w 274078"/>
              <a:gd name="connsiteY219" fmla="*/ 117609 h 251219"/>
              <a:gd name="connsiteX220" fmla="*/ 133671 w 274078"/>
              <a:gd name="connsiteY220" fmla="*/ 113999 h 251219"/>
              <a:gd name="connsiteX221" fmla="*/ 133069 w 274078"/>
              <a:gd name="connsiteY221" fmla="*/ 113277 h 251219"/>
              <a:gd name="connsiteX222" fmla="*/ 134874 w 274078"/>
              <a:gd name="connsiteY222" fmla="*/ 112315 h 251219"/>
              <a:gd name="connsiteX223" fmla="*/ 134272 w 274078"/>
              <a:gd name="connsiteY223" fmla="*/ 111232 h 251219"/>
              <a:gd name="connsiteX224" fmla="*/ 133009 w 274078"/>
              <a:gd name="connsiteY224" fmla="*/ 110390 h 251219"/>
              <a:gd name="connsiteX225" fmla="*/ 135295 w 274078"/>
              <a:gd name="connsiteY225" fmla="*/ 108946 h 251219"/>
              <a:gd name="connsiteX226" fmla="*/ 135415 w 274078"/>
              <a:gd name="connsiteY226" fmla="*/ 107021 h 251219"/>
              <a:gd name="connsiteX227" fmla="*/ 136859 w 274078"/>
              <a:gd name="connsiteY227" fmla="*/ 105397 h 251219"/>
              <a:gd name="connsiteX228" fmla="*/ 137220 w 274078"/>
              <a:gd name="connsiteY228" fmla="*/ 103893 h 251219"/>
              <a:gd name="connsiteX229" fmla="*/ 136498 w 274078"/>
              <a:gd name="connsiteY229" fmla="*/ 104314 h 251219"/>
              <a:gd name="connsiteX230" fmla="*/ 135656 w 274078"/>
              <a:gd name="connsiteY230" fmla="*/ 102509 h 251219"/>
              <a:gd name="connsiteX231" fmla="*/ 136137 w 274078"/>
              <a:gd name="connsiteY231" fmla="*/ 100524 h 251219"/>
              <a:gd name="connsiteX232" fmla="*/ 132107 w 274078"/>
              <a:gd name="connsiteY232" fmla="*/ 96313 h 251219"/>
              <a:gd name="connsiteX233" fmla="*/ 132588 w 274078"/>
              <a:gd name="connsiteY233" fmla="*/ 96253 h 251219"/>
              <a:gd name="connsiteX234" fmla="*/ 134513 w 274078"/>
              <a:gd name="connsiteY234" fmla="*/ 93967 h 251219"/>
              <a:gd name="connsiteX235" fmla="*/ 133610 w 274078"/>
              <a:gd name="connsiteY235" fmla="*/ 94328 h 251219"/>
              <a:gd name="connsiteX236" fmla="*/ 133009 w 274078"/>
              <a:gd name="connsiteY236" fmla="*/ 93124 h 251219"/>
              <a:gd name="connsiteX237" fmla="*/ 134573 w 274078"/>
              <a:gd name="connsiteY237" fmla="*/ 91500 h 251219"/>
              <a:gd name="connsiteX238" fmla="*/ 132708 w 274078"/>
              <a:gd name="connsiteY238" fmla="*/ 89876 h 251219"/>
              <a:gd name="connsiteX239" fmla="*/ 131805 w 274078"/>
              <a:gd name="connsiteY239" fmla="*/ 90297 h 251219"/>
              <a:gd name="connsiteX240" fmla="*/ 129640 w 274078"/>
              <a:gd name="connsiteY240" fmla="*/ 88252 h 251219"/>
              <a:gd name="connsiteX241" fmla="*/ 129279 w 274078"/>
              <a:gd name="connsiteY241" fmla="*/ 86748 h 251219"/>
              <a:gd name="connsiteX242" fmla="*/ 127896 w 274078"/>
              <a:gd name="connsiteY242" fmla="*/ 85966 h 251219"/>
              <a:gd name="connsiteX243" fmla="*/ 126332 w 274078"/>
              <a:gd name="connsiteY243" fmla="*/ 83920 h 251219"/>
              <a:gd name="connsiteX244" fmla="*/ 126271 w 274078"/>
              <a:gd name="connsiteY244" fmla="*/ 82476 h 251219"/>
              <a:gd name="connsiteX245" fmla="*/ 123263 w 274078"/>
              <a:gd name="connsiteY245" fmla="*/ 81755 h 251219"/>
              <a:gd name="connsiteX246" fmla="*/ 122722 w 274078"/>
              <a:gd name="connsiteY246" fmla="*/ 80852 h 251219"/>
              <a:gd name="connsiteX247" fmla="*/ 118932 w 274078"/>
              <a:gd name="connsiteY247" fmla="*/ 79950 h 251219"/>
              <a:gd name="connsiteX248" fmla="*/ 117428 w 274078"/>
              <a:gd name="connsiteY248" fmla="*/ 80130 h 251219"/>
              <a:gd name="connsiteX249" fmla="*/ 116405 w 274078"/>
              <a:gd name="connsiteY249" fmla="*/ 79047 h 251219"/>
              <a:gd name="connsiteX250" fmla="*/ 113638 w 274078"/>
              <a:gd name="connsiteY250" fmla="*/ 77243 h 251219"/>
              <a:gd name="connsiteX251" fmla="*/ 112435 w 274078"/>
              <a:gd name="connsiteY251" fmla="*/ 75859 h 251219"/>
              <a:gd name="connsiteX252" fmla="*/ 109968 w 274078"/>
              <a:gd name="connsiteY252" fmla="*/ 74896 h 251219"/>
              <a:gd name="connsiteX253" fmla="*/ 108765 w 274078"/>
              <a:gd name="connsiteY253" fmla="*/ 73633 h 251219"/>
              <a:gd name="connsiteX254" fmla="*/ 106178 w 274078"/>
              <a:gd name="connsiteY254" fmla="*/ 72610 h 251219"/>
              <a:gd name="connsiteX255" fmla="*/ 104013 w 274078"/>
              <a:gd name="connsiteY255" fmla="*/ 72610 h 251219"/>
              <a:gd name="connsiteX256" fmla="*/ 102208 w 274078"/>
              <a:gd name="connsiteY256" fmla="*/ 73513 h 251219"/>
              <a:gd name="connsiteX257" fmla="*/ 100043 w 274078"/>
              <a:gd name="connsiteY257" fmla="*/ 69903 h 251219"/>
              <a:gd name="connsiteX258" fmla="*/ 99681 w 274078"/>
              <a:gd name="connsiteY258" fmla="*/ 67678 h 251219"/>
              <a:gd name="connsiteX259" fmla="*/ 100884 w 274078"/>
              <a:gd name="connsiteY259" fmla="*/ 64970 h 251219"/>
              <a:gd name="connsiteX260" fmla="*/ 104013 w 274078"/>
              <a:gd name="connsiteY260" fmla="*/ 62805 h 251219"/>
              <a:gd name="connsiteX261" fmla="*/ 105998 w 274078"/>
              <a:gd name="connsiteY261" fmla="*/ 60820 h 251219"/>
              <a:gd name="connsiteX262" fmla="*/ 106419 w 274078"/>
              <a:gd name="connsiteY262" fmla="*/ 59316 h 251219"/>
              <a:gd name="connsiteX263" fmla="*/ 108524 w 274078"/>
              <a:gd name="connsiteY263" fmla="*/ 55345 h 251219"/>
              <a:gd name="connsiteX264" fmla="*/ 108765 w 274078"/>
              <a:gd name="connsiteY264" fmla="*/ 53300 h 251219"/>
              <a:gd name="connsiteX265" fmla="*/ 107141 w 274078"/>
              <a:gd name="connsiteY265" fmla="*/ 50472 h 251219"/>
              <a:gd name="connsiteX266" fmla="*/ 107261 w 274078"/>
              <a:gd name="connsiteY266" fmla="*/ 48848 h 251219"/>
              <a:gd name="connsiteX267" fmla="*/ 107261 w 274078"/>
              <a:gd name="connsiteY267" fmla="*/ 48728 h 251219"/>
              <a:gd name="connsiteX268" fmla="*/ 108946 w 274078"/>
              <a:gd name="connsiteY268" fmla="*/ 48006 h 251219"/>
              <a:gd name="connsiteX269" fmla="*/ 110269 w 274078"/>
              <a:gd name="connsiteY269" fmla="*/ 46141 h 251219"/>
              <a:gd name="connsiteX270" fmla="*/ 115082 w 274078"/>
              <a:gd name="connsiteY270" fmla="*/ 47946 h 251219"/>
              <a:gd name="connsiteX271" fmla="*/ 115684 w 274078"/>
              <a:gd name="connsiteY271" fmla="*/ 49811 h 251219"/>
              <a:gd name="connsiteX272" fmla="*/ 117067 w 274078"/>
              <a:gd name="connsiteY272" fmla="*/ 50713 h 251219"/>
              <a:gd name="connsiteX273" fmla="*/ 119353 w 274078"/>
              <a:gd name="connsiteY273" fmla="*/ 51134 h 251219"/>
              <a:gd name="connsiteX274" fmla="*/ 120075 w 274078"/>
              <a:gd name="connsiteY274" fmla="*/ 51796 h 251219"/>
              <a:gd name="connsiteX275" fmla="*/ 120797 w 274078"/>
              <a:gd name="connsiteY275" fmla="*/ 54323 h 251219"/>
              <a:gd name="connsiteX276" fmla="*/ 121699 w 274078"/>
              <a:gd name="connsiteY276" fmla="*/ 54443 h 251219"/>
              <a:gd name="connsiteX277" fmla="*/ 122722 w 274078"/>
              <a:gd name="connsiteY277" fmla="*/ 52277 h 251219"/>
              <a:gd name="connsiteX278" fmla="*/ 123744 w 274078"/>
              <a:gd name="connsiteY278" fmla="*/ 51495 h 251219"/>
              <a:gd name="connsiteX279" fmla="*/ 123805 w 274078"/>
              <a:gd name="connsiteY279" fmla="*/ 55405 h 251219"/>
              <a:gd name="connsiteX280" fmla="*/ 125550 w 274078"/>
              <a:gd name="connsiteY280" fmla="*/ 57812 h 251219"/>
              <a:gd name="connsiteX281" fmla="*/ 126332 w 274078"/>
              <a:gd name="connsiteY281" fmla="*/ 57812 h 251219"/>
              <a:gd name="connsiteX282" fmla="*/ 127414 w 274078"/>
              <a:gd name="connsiteY282" fmla="*/ 56308 h 251219"/>
              <a:gd name="connsiteX283" fmla="*/ 129519 w 274078"/>
              <a:gd name="connsiteY283" fmla="*/ 56488 h 251219"/>
              <a:gd name="connsiteX284" fmla="*/ 129760 w 274078"/>
              <a:gd name="connsiteY284" fmla="*/ 57030 h 251219"/>
              <a:gd name="connsiteX285" fmla="*/ 128136 w 274078"/>
              <a:gd name="connsiteY285" fmla="*/ 59015 h 251219"/>
              <a:gd name="connsiteX286" fmla="*/ 127896 w 274078"/>
              <a:gd name="connsiteY286" fmla="*/ 60940 h 251219"/>
              <a:gd name="connsiteX287" fmla="*/ 130061 w 274078"/>
              <a:gd name="connsiteY287" fmla="*/ 64309 h 251219"/>
              <a:gd name="connsiteX288" fmla="*/ 134091 w 274078"/>
              <a:gd name="connsiteY288" fmla="*/ 66113 h 251219"/>
              <a:gd name="connsiteX289" fmla="*/ 135776 w 274078"/>
              <a:gd name="connsiteY289" fmla="*/ 67317 h 251219"/>
              <a:gd name="connsiteX290" fmla="*/ 137761 w 274078"/>
              <a:gd name="connsiteY290" fmla="*/ 66835 h 251219"/>
              <a:gd name="connsiteX291" fmla="*/ 140047 w 274078"/>
              <a:gd name="connsiteY291" fmla="*/ 68279 h 251219"/>
              <a:gd name="connsiteX292" fmla="*/ 140889 w 274078"/>
              <a:gd name="connsiteY292" fmla="*/ 69543 h 251219"/>
              <a:gd name="connsiteX293" fmla="*/ 141972 w 274078"/>
              <a:gd name="connsiteY293" fmla="*/ 68580 h 251219"/>
              <a:gd name="connsiteX294" fmla="*/ 141972 w 274078"/>
              <a:gd name="connsiteY294" fmla="*/ 67076 h 251219"/>
              <a:gd name="connsiteX295" fmla="*/ 142935 w 274078"/>
              <a:gd name="connsiteY295" fmla="*/ 66956 h 251219"/>
              <a:gd name="connsiteX296" fmla="*/ 143296 w 274078"/>
              <a:gd name="connsiteY296" fmla="*/ 68099 h 251219"/>
              <a:gd name="connsiteX297" fmla="*/ 144740 w 274078"/>
              <a:gd name="connsiteY297" fmla="*/ 66896 h 251219"/>
              <a:gd name="connsiteX298" fmla="*/ 146905 w 274078"/>
              <a:gd name="connsiteY298" fmla="*/ 67196 h 251219"/>
              <a:gd name="connsiteX299" fmla="*/ 153643 w 274078"/>
              <a:gd name="connsiteY299" fmla="*/ 51555 h 251219"/>
              <a:gd name="connsiteX300" fmla="*/ 169044 w 274078"/>
              <a:gd name="connsiteY300" fmla="*/ 13956 h 251219"/>
              <a:gd name="connsiteX301" fmla="*/ 166517 w 274078"/>
              <a:gd name="connsiteY301" fmla="*/ 2346 h 251219"/>
              <a:gd name="connsiteX302" fmla="*/ 175661 w 274078"/>
              <a:gd name="connsiteY302" fmla="*/ 0 h 251219"/>
              <a:gd name="connsiteX303" fmla="*/ 176804 w 274078"/>
              <a:gd name="connsiteY303" fmla="*/ 2827 h 251219"/>
              <a:gd name="connsiteX304" fmla="*/ 180413 w 274078"/>
              <a:gd name="connsiteY304" fmla="*/ 1564 h 251219"/>
              <a:gd name="connsiteX305" fmla="*/ 183120 w 274078"/>
              <a:gd name="connsiteY305" fmla="*/ 2105 h 251219"/>
              <a:gd name="connsiteX306" fmla="*/ 185647 w 274078"/>
              <a:gd name="connsiteY306" fmla="*/ 12994 h 251219"/>
              <a:gd name="connsiteX307" fmla="*/ 195994 w 274078"/>
              <a:gd name="connsiteY307" fmla="*/ 12332 h 251219"/>
              <a:gd name="connsiteX308" fmla="*/ 200566 w 274078"/>
              <a:gd name="connsiteY308" fmla="*/ 12332 h 251219"/>
              <a:gd name="connsiteX309" fmla="*/ 203454 w 274078"/>
              <a:gd name="connsiteY309" fmla="*/ 11851 h 251219"/>
              <a:gd name="connsiteX310" fmla="*/ 226614 w 274078"/>
              <a:gd name="connsiteY310" fmla="*/ 10407 h 251219"/>
              <a:gd name="connsiteX311" fmla="*/ 226374 w 274078"/>
              <a:gd name="connsiteY311" fmla="*/ 9084 h 251219"/>
              <a:gd name="connsiteX312" fmla="*/ 228178 w 274078"/>
              <a:gd name="connsiteY312" fmla="*/ 9385 h 251219"/>
              <a:gd name="connsiteX313" fmla="*/ 228660 w 274078"/>
              <a:gd name="connsiteY313" fmla="*/ 10046 h 251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</a:cxnLst>
            <a:rect l="l" t="t" r="r" b="b"/>
            <a:pathLst>
              <a:path w="274078" h="251219">
                <a:moveTo>
                  <a:pt x="228660" y="10046"/>
                </a:moveTo>
                <a:lnTo>
                  <a:pt x="229262" y="11370"/>
                </a:lnTo>
                <a:lnTo>
                  <a:pt x="227818" y="11009"/>
                </a:lnTo>
                <a:lnTo>
                  <a:pt x="227036" y="18950"/>
                </a:lnTo>
                <a:lnTo>
                  <a:pt x="226073" y="29959"/>
                </a:lnTo>
                <a:lnTo>
                  <a:pt x="224328" y="44757"/>
                </a:lnTo>
                <a:lnTo>
                  <a:pt x="222343" y="58834"/>
                </a:lnTo>
                <a:lnTo>
                  <a:pt x="220839" y="67497"/>
                </a:lnTo>
                <a:lnTo>
                  <a:pt x="219034" y="76761"/>
                </a:lnTo>
                <a:lnTo>
                  <a:pt x="218915" y="77664"/>
                </a:lnTo>
                <a:lnTo>
                  <a:pt x="217351" y="85003"/>
                </a:lnTo>
                <a:lnTo>
                  <a:pt x="216388" y="86206"/>
                </a:lnTo>
                <a:lnTo>
                  <a:pt x="216328" y="88312"/>
                </a:lnTo>
                <a:lnTo>
                  <a:pt x="215064" y="89575"/>
                </a:lnTo>
                <a:lnTo>
                  <a:pt x="213861" y="95471"/>
                </a:lnTo>
                <a:lnTo>
                  <a:pt x="212778" y="98960"/>
                </a:lnTo>
                <a:lnTo>
                  <a:pt x="212477" y="101306"/>
                </a:lnTo>
                <a:lnTo>
                  <a:pt x="210613" y="104073"/>
                </a:lnTo>
                <a:lnTo>
                  <a:pt x="211996" y="105156"/>
                </a:lnTo>
                <a:lnTo>
                  <a:pt x="216087" y="104133"/>
                </a:lnTo>
                <a:lnTo>
                  <a:pt x="218614" y="105336"/>
                </a:lnTo>
                <a:lnTo>
                  <a:pt x="221320" y="109547"/>
                </a:lnTo>
                <a:lnTo>
                  <a:pt x="226434" y="105216"/>
                </a:lnTo>
                <a:lnTo>
                  <a:pt x="227758" y="103111"/>
                </a:lnTo>
                <a:lnTo>
                  <a:pt x="229923" y="100704"/>
                </a:lnTo>
                <a:lnTo>
                  <a:pt x="229622" y="99681"/>
                </a:lnTo>
                <a:lnTo>
                  <a:pt x="230705" y="97636"/>
                </a:lnTo>
                <a:lnTo>
                  <a:pt x="229322" y="96192"/>
                </a:lnTo>
                <a:lnTo>
                  <a:pt x="230284" y="96012"/>
                </a:lnTo>
                <a:lnTo>
                  <a:pt x="230886" y="97035"/>
                </a:lnTo>
                <a:lnTo>
                  <a:pt x="234254" y="97035"/>
                </a:lnTo>
                <a:lnTo>
                  <a:pt x="235578" y="97937"/>
                </a:lnTo>
                <a:lnTo>
                  <a:pt x="235338" y="98900"/>
                </a:lnTo>
                <a:lnTo>
                  <a:pt x="236781" y="101185"/>
                </a:lnTo>
                <a:lnTo>
                  <a:pt x="237984" y="102028"/>
                </a:lnTo>
                <a:lnTo>
                  <a:pt x="240029" y="100825"/>
                </a:lnTo>
                <a:lnTo>
                  <a:pt x="241414" y="101607"/>
                </a:lnTo>
                <a:lnTo>
                  <a:pt x="243218" y="100825"/>
                </a:lnTo>
                <a:lnTo>
                  <a:pt x="250677" y="99140"/>
                </a:lnTo>
                <a:lnTo>
                  <a:pt x="269627" y="94929"/>
                </a:lnTo>
                <a:lnTo>
                  <a:pt x="269627" y="97335"/>
                </a:lnTo>
                <a:lnTo>
                  <a:pt x="268364" y="101486"/>
                </a:lnTo>
                <a:lnTo>
                  <a:pt x="267582" y="111352"/>
                </a:lnTo>
                <a:lnTo>
                  <a:pt x="265777" y="129821"/>
                </a:lnTo>
                <a:lnTo>
                  <a:pt x="263852" y="129219"/>
                </a:lnTo>
                <a:lnTo>
                  <a:pt x="263070" y="132949"/>
                </a:lnTo>
                <a:lnTo>
                  <a:pt x="264935" y="140769"/>
                </a:lnTo>
                <a:lnTo>
                  <a:pt x="265116" y="140769"/>
                </a:lnTo>
                <a:lnTo>
                  <a:pt x="272154" y="168201"/>
                </a:lnTo>
                <a:lnTo>
                  <a:pt x="274079" y="176263"/>
                </a:lnTo>
                <a:lnTo>
                  <a:pt x="273898" y="181737"/>
                </a:lnTo>
                <a:lnTo>
                  <a:pt x="273538" y="183060"/>
                </a:lnTo>
                <a:lnTo>
                  <a:pt x="272034" y="192806"/>
                </a:lnTo>
                <a:lnTo>
                  <a:pt x="271252" y="196596"/>
                </a:lnTo>
                <a:lnTo>
                  <a:pt x="252603" y="200927"/>
                </a:lnTo>
                <a:lnTo>
                  <a:pt x="249895" y="201649"/>
                </a:lnTo>
                <a:lnTo>
                  <a:pt x="246407" y="202431"/>
                </a:lnTo>
                <a:lnTo>
                  <a:pt x="237924" y="204356"/>
                </a:lnTo>
                <a:lnTo>
                  <a:pt x="236902" y="204657"/>
                </a:lnTo>
                <a:lnTo>
                  <a:pt x="234134" y="205259"/>
                </a:lnTo>
                <a:lnTo>
                  <a:pt x="220900" y="208447"/>
                </a:lnTo>
                <a:lnTo>
                  <a:pt x="216388" y="209530"/>
                </a:lnTo>
                <a:lnTo>
                  <a:pt x="214703" y="209891"/>
                </a:lnTo>
                <a:lnTo>
                  <a:pt x="211635" y="210613"/>
                </a:lnTo>
                <a:lnTo>
                  <a:pt x="200325" y="213320"/>
                </a:lnTo>
                <a:lnTo>
                  <a:pt x="175781" y="218975"/>
                </a:lnTo>
                <a:lnTo>
                  <a:pt x="173254" y="219636"/>
                </a:lnTo>
                <a:lnTo>
                  <a:pt x="169344" y="220539"/>
                </a:lnTo>
                <a:lnTo>
                  <a:pt x="160140" y="222524"/>
                </a:lnTo>
                <a:lnTo>
                  <a:pt x="158816" y="222945"/>
                </a:lnTo>
                <a:lnTo>
                  <a:pt x="158456" y="222945"/>
                </a:lnTo>
                <a:lnTo>
                  <a:pt x="156530" y="223366"/>
                </a:lnTo>
                <a:lnTo>
                  <a:pt x="156290" y="223547"/>
                </a:lnTo>
                <a:lnTo>
                  <a:pt x="153763" y="224028"/>
                </a:lnTo>
                <a:lnTo>
                  <a:pt x="153041" y="224208"/>
                </a:lnTo>
                <a:lnTo>
                  <a:pt x="151357" y="224569"/>
                </a:lnTo>
                <a:lnTo>
                  <a:pt x="149251" y="225051"/>
                </a:lnTo>
                <a:lnTo>
                  <a:pt x="145522" y="225833"/>
                </a:lnTo>
                <a:lnTo>
                  <a:pt x="138724" y="227517"/>
                </a:lnTo>
                <a:lnTo>
                  <a:pt x="131445" y="229141"/>
                </a:lnTo>
                <a:lnTo>
                  <a:pt x="130603" y="229262"/>
                </a:lnTo>
                <a:lnTo>
                  <a:pt x="128678" y="229743"/>
                </a:lnTo>
                <a:lnTo>
                  <a:pt x="126451" y="230284"/>
                </a:lnTo>
                <a:lnTo>
                  <a:pt x="124046" y="230826"/>
                </a:lnTo>
                <a:lnTo>
                  <a:pt x="123744" y="230826"/>
                </a:lnTo>
                <a:lnTo>
                  <a:pt x="123504" y="230886"/>
                </a:lnTo>
                <a:lnTo>
                  <a:pt x="119413" y="231848"/>
                </a:lnTo>
                <a:lnTo>
                  <a:pt x="116104" y="232570"/>
                </a:lnTo>
                <a:lnTo>
                  <a:pt x="115503" y="232691"/>
                </a:lnTo>
                <a:lnTo>
                  <a:pt x="111894" y="233473"/>
                </a:lnTo>
                <a:lnTo>
                  <a:pt x="110690" y="233713"/>
                </a:lnTo>
                <a:lnTo>
                  <a:pt x="107261" y="234435"/>
                </a:lnTo>
                <a:lnTo>
                  <a:pt x="102629" y="235398"/>
                </a:lnTo>
                <a:lnTo>
                  <a:pt x="96613" y="236842"/>
                </a:lnTo>
                <a:lnTo>
                  <a:pt x="94809" y="237203"/>
                </a:lnTo>
                <a:lnTo>
                  <a:pt x="88673" y="238466"/>
                </a:lnTo>
                <a:lnTo>
                  <a:pt x="88673" y="238586"/>
                </a:lnTo>
                <a:lnTo>
                  <a:pt x="88071" y="238586"/>
                </a:lnTo>
                <a:lnTo>
                  <a:pt x="83679" y="239609"/>
                </a:lnTo>
                <a:lnTo>
                  <a:pt x="81875" y="240030"/>
                </a:lnTo>
                <a:lnTo>
                  <a:pt x="79107" y="240632"/>
                </a:lnTo>
                <a:lnTo>
                  <a:pt x="77423" y="241053"/>
                </a:lnTo>
                <a:lnTo>
                  <a:pt x="76941" y="241053"/>
                </a:lnTo>
                <a:lnTo>
                  <a:pt x="76040" y="241293"/>
                </a:lnTo>
                <a:lnTo>
                  <a:pt x="75678" y="241413"/>
                </a:lnTo>
                <a:lnTo>
                  <a:pt x="74415" y="241714"/>
                </a:lnTo>
                <a:lnTo>
                  <a:pt x="74114" y="241714"/>
                </a:lnTo>
                <a:lnTo>
                  <a:pt x="73453" y="241895"/>
                </a:lnTo>
                <a:lnTo>
                  <a:pt x="71167" y="242316"/>
                </a:lnTo>
                <a:lnTo>
                  <a:pt x="69843" y="242737"/>
                </a:lnTo>
                <a:lnTo>
                  <a:pt x="69542" y="242737"/>
                </a:lnTo>
                <a:lnTo>
                  <a:pt x="69182" y="242797"/>
                </a:lnTo>
                <a:lnTo>
                  <a:pt x="68339" y="243098"/>
                </a:lnTo>
                <a:lnTo>
                  <a:pt x="66534" y="243459"/>
                </a:lnTo>
                <a:lnTo>
                  <a:pt x="65572" y="243639"/>
                </a:lnTo>
                <a:lnTo>
                  <a:pt x="64850" y="243700"/>
                </a:lnTo>
                <a:lnTo>
                  <a:pt x="64730" y="243820"/>
                </a:lnTo>
                <a:lnTo>
                  <a:pt x="60158" y="244782"/>
                </a:lnTo>
                <a:lnTo>
                  <a:pt x="57210" y="245384"/>
                </a:lnTo>
                <a:lnTo>
                  <a:pt x="54382" y="245986"/>
                </a:lnTo>
                <a:lnTo>
                  <a:pt x="54262" y="245986"/>
                </a:lnTo>
                <a:lnTo>
                  <a:pt x="51435" y="246768"/>
                </a:lnTo>
                <a:lnTo>
                  <a:pt x="51014" y="246768"/>
                </a:lnTo>
                <a:lnTo>
                  <a:pt x="49991" y="247008"/>
                </a:lnTo>
                <a:lnTo>
                  <a:pt x="42772" y="248632"/>
                </a:lnTo>
                <a:lnTo>
                  <a:pt x="40786" y="248993"/>
                </a:lnTo>
                <a:lnTo>
                  <a:pt x="38982" y="249354"/>
                </a:lnTo>
                <a:lnTo>
                  <a:pt x="36395" y="249956"/>
                </a:lnTo>
                <a:lnTo>
                  <a:pt x="33688" y="250558"/>
                </a:lnTo>
                <a:lnTo>
                  <a:pt x="30319" y="251219"/>
                </a:lnTo>
                <a:lnTo>
                  <a:pt x="30199" y="250858"/>
                </a:lnTo>
                <a:lnTo>
                  <a:pt x="29297" y="247008"/>
                </a:lnTo>
                <a:lnTo>
                  <a:pt x="29116" y="245925"/>
                </a:lnTo>
                <a:lnTo>
                  <a:pt x="28515" y="242917"/>
                </a:lnTo>
                <a:lnTo>
                  <a:pt x="27913" y="240210"/>
                </a:lnTo>
                <a:lnTo>
                  <a:pt x="27672" y="239067"/>
                </a:lnTo>
                <a:lnTo>
                  <a:pt x="27011" y="236060"/>
                </a:lnTo>
                <a:lnTo>
                  <a:pt x="26830" y="235458"/>
                </a:lnTo>
                <a:lnTo>
                  <a:pt x="25928" y="231187"/>
                </a:lnTo>
                <a:lnTo>
                  <a:pt x="25807" y="230405"/>
                </a:lnTo>
                <a:lnTo>
                  <a:pt x="24845" y="225652"/>
                </a:lnTo>
                <a:lnTo>
                  <a:pt x="24544" y="224329"/>
                </a:lnTo>
                <a:lnTo>
                  <a:pt x="23943" y="221922"/>
                </a:lnTo>
                <a:lnTo>
                  <a:pt x="22860" y="216328"/>
                </a:lnTo>
                <a:lnTo>
                  <a:pt x="21657" y="211395"/>
                </a:lnTo>
                <a:lnTo>
                  <a:pt x="21536" y="210252"/>
                </a:lnTo>
                <a:lnTo>
                  <a:pt x="21175" y="209049"/>
                </a:lnTo>
                <a:lnTo>
                  <a:pt x="20634" y="206221"/>
                </a:lnTo>
                <a:lnTo>
                  <a:pt x="20574" y="205559"/>
                </a:lnTo>
                <a:lnTo>
                  <a:pt x="19009" y="198702"/>
                </a:lnTo>
                <a:lnTo>
                  <a:pt x="18468" y="195994"/>
                </a:lnTo>
                <a:lnTo>
                  <a:pt x="17024" y="189557"/>
                </a:lnTo>
                <a:lnTo>
                  <a:pt x="16543" y="186971"/>
                </a:lnTo>
                <a:lnTo>
                  <a:pt x="16423" y="186489"/>
                </a:lnTo>
                <a:lnTo>
                  <a:pt x="16001" y="184625"/>
                </a:lnTo>
                <a:lnTo>
                  <a:pt x="13355" y="172352"/>
                </a:lnTo>
                <a:lnTo>
                  <a:pt x="12151" y="167179"/>
                </a:lnTo>
                <a:lnTo>
                  <a:pt x="11791" y="165073"/>
                </a:lnTo>
                <a:lnTo>
                  <a:pt x="11249" y="162667"/>
                </a:lnTo>
                <a:lnTo>
                  <a:pt x="10948" y="161223"/>
                </a:lnTo>
                <a:lnTo>
                  <a:pt x="8302" y="149192"/>
                </a:lnTo>
                <a:lnTo>
                  <a:pt x="7700" y="146184"/>
                </a:lnTo>
                <a:lnTo>
                  <a:pt x="7399" y="144980"/>
                </a:lnTo>
                <a:lnTo>
                  <a:pt x="7038" y="143055"/>
                </a:lnTo>
                <a:lnTo>
                  <a:pt x="5414" y="135355"/>
                </a:lnTo>
                <a:lnTo>
                  <a:pt x="4391" y="130422"/>
                </a:lnTo>
                <a:lnTo>
                  <a:pt x="3248" y="124587"/>
                </a:lnTo>
                <a:lnTo>
                  <a:pt x="3008" y="123745"/>
                </a:lnTo>
                <a:lnTo>
                  <a:pt x="1985" y="118511"/>
                </a:lnTo>
                <a:lnTo>
                  <a:pt x="782" y="112916"/>
                </a:lnTo>
                <a:lnTo>
                  <a:pt x="662" y="112616"/>
                </a:lnTo>
                <a:lnTo>
                  <a:pt x="120" y="110751"/>
                </a:lnTo>
                <a:lnTo>
                  <a:pt x="0" y="110089"/>
                </a:lnTo>
                <a:lnTo>
                  <a:pt x="10588" y="107803"/>
                </a:lnTo>
                <a:lnTo>
                  <a:pt x="22017" y="105276"/>
                </a:lnTo>
                <a:lnTo>
                  <a:pt x="33147" y="113037"/>
                </a:lnTo>
                <a:lnTo>
                  <a:pt x="49750" y="124707"/>
                </a:lnTo>
                <a:lnTo>
                  <a:pt x="52578" y="126873"/>
                </a:lnTo>
                <a:lnTo>
                  <a:pt x="62985" y="128497"/>
                </a:lnTo>
                <a:lnTo>
                  <a:pt x="76821" y="130903"/>
                </a:lnTo>
                <a:lnTo>
                  <a:pt x="93605" y="133490"/>
                </a:lnTo>
                <a:lnTo>
                  <a:pt x="92402" y="135175"/>
                </a:lnTo>
                <a:lnTo>
                  <a:pt x="90898" y="136197"/>
                </a:lnTo>
                <a:lnTo>
                  <a:pt x="87529" y="137581"/>
                </a:lnTo>
                <a:lnTo>
                  <a:pt x="86687" y="138784"/>
                </a:lnTo>
                <a:lnTo>
                  <a:pt x="86807" y="139987"/>
                </a:lnTo>
                <a:lnTo>
                  <a:pt x="89214" y="141972"/>
                </a:lnTo>
                <a:lnTo>
                  <a:pt x="93425" y="142454"/>
                </a:lnTo>
                <a:lnTo>
                  <a:pt x="96493" y="143657"/>
                </a:lnTo>
                <a:lnTo>
                  <a:pt x="98779" y="143657"/>
                </a:lnTo>
                <a:lnTo>
                  <a:pt x="101967" y="142454"/>
                </a:lnTo>
                <a:lnTo>
                  <a:pt x="113157" y="134032"/>
                </a:lnTo>
                <a:lnTo>
                  <a:pt x="114360" y="132829"/>
                </a:lnTo>
                <a:lnTo>
                  <a:pt x="113397" y="131264"/>
                </a:lnTo>
                <a:lnTo>
                  <a:pt x="114841" y="129400"/>
                </a:lnTo>
                <a:lnTo>
                  <a:pt x="116586" y="129219"/>
                </a:lnTo>
                <a:lnTo>
                  <a:pt x="117548" y="132407"/>
                </a:lnTo>
                <a:lnTo>
                  <a:pt x="118872" y="131926"/>
                </a:lnTo>
                <a:lnTo>
                  <a:pt x="118752" y="133009"/>
                </a:lnTo>
                <a:lnTo>
                  <a:pt x="119954" y="133310"/>
                </a:lnTo>
                <a:lnTo>
                  <a:pt x="119473" y="136137"/>
                </a:lnTo>
                <a:lnTo>
                  <a:pt x="121760" y="136017"/>
                </a:lnTo>
                <a:lnTo>
                  <a:pt x="123263" y="135355"/>
                </a:lnTo>
                <a:lnTo>
                  <a:pt x="123805" y="132829"/>
                </a:lnTo>
                <a:lnTo>
                  <a:pt x="125850" y="132949"/>
                </a:lnTo>
                <a:lnTo>
                  <a:pt x="126873" y="135054"/>
                </a:lnTo>
                <a:lnTo>
                  <a:pt x="128317" y="136137"/>
                </a:lnTo>
                <a:lnTo>
                  <a:pt x="131324" y="134032"/>
                </a:lnTo>
                <a:lnTo>
                  <a:pt x="131324" y="133370"/>
                </a:lnTo>
                <a:lnTo>
                  <a:pt x="132107" y="130182"/>
                </a:lnTo>
                <a:lnTo>
                  <a:pt x="133069" y="128196"/>
                </a:lnTo>
                <a:lnTo>
                  <a:pt x="132949" y="125910"/>
                </a:lnTo>
                <a:lnTo>
                  <a:pt x="135235" y="124888"/>
                </a:lnTo>
                <a:lnTo>
                  <a:pt x="134393" y="122602"/>
                </a:lnTo>
                <a:lnTo>
                  <a:pt x="135295" y="121158"/>
                </a:lnTo>
                <a:lnTo>
                  <a:pt x="136618" y="121880"/>
                </a:lnTo>
                <a:lnTo>
                  <a:pt x="137761" y="120496"/>
                </a:lnTo>
                <a:lnTo>
                  <a:pt x="137461" y="118330"/>
                </a:lnTo>
                <a:lnTo>
                  <a:pt x="134272" y="119052"/>
                </a:lnTo>
                <a:lnTo>
                  <a:pt x="133671" y="117609"/>
                </a:lnTo>
                <a:lnTo>
                  <a:pt x="133671" y="113999"/>
                </a:lnTo>
                <a:lnTo>
                  <a:pt x="133069" y="113277"/>
                </a:lnTo>
                <a:lnTo>
                  <a:pt x="134874" y="112315"/>
                </a:lnTo>
                <a:lnTo>
                  <a:pt x="134272" y="111232"/>
                </a:lnTo>
                <a:lnTo>
                  <a:pt x="133009" y="110390"/>
                </a:lnTo>
                <a:lnTo>
                  <a:pt x="135295" y="108946"/>
                </a:lnTo>
                <a:lnTo>
                  <a:pt x="135415" y="107021"/>
                </a:lnTo>
                <a:lnTo>
                  <a:pt x="136859" y="105397"/>
                </a:lnTo>
                <a:lnTo>
                  <a:pt x="137220" y="103893"/>
                </a:lnTo>
                <a:lnTo>
                  <a:pt x="136498" y="104314"/>
                </a:lnTo>
                <a:lnTo>
                  <a:pt x="135656" y="102509"/>
                </a:lnTo>
                <a:lnTo>
                  <a:pt x="136137" y="100524"/>
                </a:lnTo>
                <a:lnTo>
                  <a:pt x="132107" y="96313"/>
                </a:lnTo>
                <a:lnTo>
                  <a:pt x="132588" y="96253"/>
                </a:lnTo>
                <a:lnTo>
                  <a:pt x="134513" y="93967"/>
                </a:lnTo>
                <a:lnTo>
                  <a:pt x="133610" y="94328"/>
                </a:lnTo>
                <a:lnTo>
                  <a:pt x="133009" y="93124"/>
                </a:lnTo>
                <a:lnTo>
                  <a:pt x="134573" y="91500"/>
                </a:lnTo>
                <a:lnTo>
                  <a:pt x="132708" y="89876"/>
                </a:lnTo>
                <a:lnTo>
                  <a:pt x="131805" y="90297"/>
                </a:lnTo>
                <a:lnTo>
                  <a:pt x="129640" y="88252"/>
                </a:lnTo>
                <a:lnTo>
                  <a:pt x="129279" y="86748"/>
                </a:lnTo>
                <a:lnTo>
                  <a:pt x="127896" y="85966"/>
                </a:lnTo>
                <a:lnTo>
                  <a:pt x="126332" y="83920"/>
                </a:lnTo>
                <a:lnTo>
                  <a:pt x="126271" y="82476"/>
                </a:lnTo>
                <a:lnTo>
                  <a:pt x="123263" y="81755"/>
                </a:lnTo>
                <a:lnTo>
                  <a:pt x="122722" y="80852"/>
                </a:lnTo>
                <a:lnTo>
                  <a:pt x="118932" y="79950"/>
                </a:lnTo>
                <a:lnTo>
                  <a:pt x="117428" y="80130"/>
                </a:lnTo>
                <a:lnTo>
                  <a:pt x="116405" y="79047"/>
                </a:lnTo>
                <a:lnTo>
                  <a:pt x="113638" y="77243"/>
                </a:lnTo>
                <a:lnTo>
                  <a:pt x="112435" y="75859"/>
                </a:lnTo>
                <a:lnTo>
                  <a:pt x="109968" y="74896"/>
                </a:lnTo>
                <a:lnTo>
                  <a:pt x="108765" y="73633"/>
                </a:lnTo>
                <a:lnTo>
                  <a:pt x="106178" y="72610"/>
                </a:lnTo>
                <a:lnTo>
                  <a:pt x="104013" y="72610"/>
                </a:lnTo>
                <a:lnTo>
                  <a:pt x="102208" y="73513"/>
                </a:lnTo>
                <a:lnTo>
                  <a:pt x="100043" y="69903"/>
                </a:lnTo>
                <a:lnTo>
                  <a:pt x="99681" y="67678"/>
                </a:lnTo>
                <a:lnTo>
                  <a:pt x="100884" y="64970"/>
                </a:lnTo>
                <a:lnTo>
                  <a:pt x="104013" y="62805"/>
                </a:lnTo>
                <a:lnTo>
                  <a:pt x="105998" y="60820"/>
                </a:lnTo>
                <a:lnTo>
                  <a:pt x="106419" y="59316"/>
                </a:lnTo>
                <a:lnTo>
                  <a:pt x="108524" y="55345"/>
                </a:lnTo>
                <a:lnTo>
                  <a:pt x="108765" y="53300"/>
                </a:lnTo>
                <a:lnTo>
                  <a:pt x="107141" y="50472"/>
                </a:lnTo>
                <a:lnTo>
                  <a:pt x="107261" y="48848"/>
                </a:lnTo>
                <a:lnTo>
                  <a:pt x="107261" y="48728"/>
                </a:lnTo>
                <a:lnTo>
                  <a:pt x="108946" y="48006"/>
                </a:lnTo>
                <a:lnTo>
                  <a:pt x="110269" y="46141"/>
                </a:lnTo>
                <a:lnTo>
                  <a:pt x="115082" y="47946"/>
                </a:lnTo>
                <a:lnTo>
                  <a:pt x="115684" y="49811"/>
                </a:lnTo>
                <a:lnTo>
                  <a:pt x="117067" y="50713"/>
                </a:lnTo>
                <a:lnTo>
                  <a:pt x="119353" y="51134"/>
                </a:lnTo>
                <a:lnTo>
                  <a:pt x="120075" y="51796"/>
                </a:lnTo>
                <a:lnTo>
                  <a:pt x="120797" y="54323"/>
                </a:lnTo>
                <a:lnTo>
                  <a:pt x="121699" y="54443"/>
                </a:lnTo>
                <a:lnTo>
                  <a:pt x="122722" y="52277"/>
                </a:lnTo>
                <a:lnTo>
                  <a:pt x="123744" y="51495"/>
                </a:lnTo>
                <a:lnTo>
                  <a:pt x="123805" y="55405"/>
                </a:lnTo>
                <a:lnTo>
                  <a:pt x="125550" y="57812"/>
                </a:lnTo>
                <a:lnTo>
                  <a:pt x="126332" y="57812"/>
                </a:lnTo>
                <a:lnTo>
                  <a:pt x="127414" y="56308"/>
                </a:lnTo>
                <a:lnTo>
                  <a:pt x="129519" y="56488"/>
                </a:lnTo>
                <a:lnTo>
                  <a:pt x="129760" y="57030"/>
                </a:lnTo>
                <a:lnTo>
                  <a:pt x="128136" y="59015"/>
                </a:lnTo>
                <a:lnTo>
                  <a:pt x="127896" y="60940"/>
                </a:lnTo>
                <a:lnTo>
                  <a:pt x="130061" y="64309"/>
                </a:lnTo>
                <a:lnTo>
                  <a:pt x="134091" y="66113"/>
                </a:lnTo>
                <a:lnTo>
                  <a:pt x="135776" y="67317"/>
                </a:lnTo>
                <a:lnTo>
                  <a:pt x="137761" y="66835"/>
                </a:lnTo>
                <a:lnTo>
                  <a:pt x="140047" y="68279"/>
                </a:lnTo>
                <a:lnTo>
                  <a:pt x="140889" y="69543"/>
                </a:lnTo>
                <a:lnTo>
                  <a:pt x="141972" y="68580"/>
                </a:lnTo>
                <a:lnTo>
                  <a:pt x="141972" y="67076"/>
                </a:lnTo>
                <a:lnTo>
                  <a:pt x="142935" y="66956"/>
                </a:lnTo>
                <a:lnTo>
                  <a:pt x="143296" y="68099"/>
                </a:lnTo>
                <a:lnTo>
                  <a:pt x="144740" y="66896"/>
                </a:lnTo>
                <a:lnTo>
                  <a:pt x="146905" y="67196"/>
                </a:lnTo>
                <a:lnTo>
                  <a:pt x="153643" y="51555"/>
                </a:lnTo>
                <a:lnTo>
                  <a:pt x="169044" y="13956"/>
                </a:lnTo>
                <a:lnTo>
                  <a:pt x="166517" y="2346"/>
                </a:lnTo>
                <a:lnTo>
                  <a:pt x="175661" y="0"/>
                </a:lnTo>
                <a:lnTo>
                  <a:pt x="176804" y="2827"/>
                </a:lnTo>
                <a:lnTo>
                  <a:pt x="180413" y="1564"/>
                </a:lnTo>
                <a:lnTo>
                  <a:pt x="183120" y="2105"/>
                </a:lnTo>
                <a:lnTo>
                  <a:pt x="185647" y="12994"/>
                </a:lnTo>
                <a:lnTo>
                  <a:pt x="195994" y="12332"/>
                </a:lnTo>
                <a:lnTo>
                  <a:pt x="200566" y="12332"/>
                </a:lnTo>
                <a:lnTo>
                  <a:pt x="203454" y="11851"/>
                </a:lnTo>
                <a:lnTo>
                  <a:pt x="226614" y="10407"/>
                </a:lnTo>
                <a:lnTo>
                  <a:pt x="226374" y="9084"/>
                </a:lnTo>
                <a:lnTo>
                  <a:pt x="228178" y="9385"/>
                </a:lnTo>
                <a:lnTo>
                  <a:pt x="228660" y="10046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" name="Freeform: Shape 346" title="PA-15">
            <a:extLst>
              <a:ext uri="{FF2B5EF4-FFF2-40B4-BE49-F238E27FC236}">
                <a16:creationId xmlns:a16="http://schemas.microsoft.com/office/drawing/2014/main" id="{2C60FEC0-F321-FC7B-3727-DCD98FCF8632}"/>
              </a:ext>
            </a:extLst>
          </p:cNvPr>
          <p:cNvSpPr/>
          <p:nvPr/>
        </p:nvSpPr>
        <p:spPr>
          <a:xfrm>
            <a:off x="6646009" y="3089507"/>
            <a:ext cx="364606" cy="277077"/>
          </a:xfrm>
          <a:custGeom>
            <a:avLst/>
            <a:gdLst>
              <a:gd name="connsiteX0" fmla="*/ 448116 w 456357"/>
              <a:gd name="connsiteY0" fmla="*/ 252483 h 359142"/>
              <a:gd name="connsiteX1" fmla="*/ 446913 w 456357"/>
              <a:gd name="connsiteY1" fmla="*/ 250498 h 359142"/>
              <a:gd name="connsiteX2" fmla="*/ 444807 w 456357"/>
              <a:gd name="connsiteY2" fmla="*/ 251821 h 359142"/>
              <a:gd name="connsiteX3" fmla="*/ 444206 w 456357"/>
              <a:gd name="connsiteY3" fmla="*/ 252844 h 359142"/>
              <a:gd name="connsiteX4" fmla="*/ 442822 w 456357"/>
              <a:gd name="connsiteY4" fmla="*/ 252483 h 359142"/>
              <a:gd name="connsiteX5" fmla="*/ 441258 w 456357"/>
              <a:gd name="connsiteY5" fmla="*/ 253205 h 359142"/>
              <a:gd name="connsiteX6" fmla="*/ 440356 w 456357"/>
              <a:gd name="connsiteY6" fmla="*/ 255009 h 359142"/>
              <a:gd name="connsiteX7" fmla="*/ 438791 w 456357"/>
              <a:gd name="connsiteY7" fmla="*/ 254047 h 359142"/>
              <a:gd name="connsiteX8" fmla="*/ 437588 w 456357"/>
              <a:gd name="connsiteY8" fmla="*/ 250798 h 359142"/>
              <a:gd name="connsiteX9" fmla="*/ 435663 w 456357"/>
              <a:gd name="connsiteY9" fmla="*/ 251219 h 359142"/>
              <a:gd name="connsiteX10" fmla="*/ 434941 w 456357"/>
              <a:gd name="connsiteY10" fmla="*/ 252422 h 359142"/>
              <a:gd name="connsiteX11" fmla="*/ 434099 w 456357"/>
              <a:gd name="connsiteY11" fmla="*/ 251821 h 359142"/>
              <a:gd name="connsiteX12" fmla="*/ 433077 w 456357"/>
              <a:gd name="connsiteY12" fmla="*/ 248633 h 359142"/>
              <a:gd name="connsiteX13" fmla="*/ 432475 w 456357"/>
              <a:gd name="connsiteY13" fmla="*/ 248272 h 359142"/>
              <a:gd name="connsiteX14" fmla="*/ 430730 w 456357"/>
              <a:gd name="connsiteY14" fmla="*/ 249655 h 359142"/>
              <a:gd name="connsiteX15" fmla="*/ 429528 w 456357"/>
              <a:gd name="connsiteY15" fmla="*/ 249054 h 359142"/>
              <a:gd name="connsiteX16" fmla="*/ 425196 w 456357"/>
              <a:gd name="connsiteY16" fmla="*/ 250858 h 359142"/>
              <a:gd name="connsiteX17" fmla="*/ 423692 w 456357"/>
              <a:gd name="connsiteY17" fmla="*/ 248933 h 359142"/>
              <a:gd name="connsiteX18" fmla="*/ 422188 w 456357"/>
              <a:gd name="connsiteY18" fmla="*/ 248572 h 359142"/>
              <a:gd name="connsiteX19" fmla="*/ 420383 w 456357"/>
              <a:gd name="connsiteY19" fmla="*/ 250197 h 359142"/>
              <a:gd name="connsiteX20" fmla="*/ 417315 w 456357"/>
              <a:gd name="connsiteY20" fmla="*/ 252062 h 359142"/>
              <a:gd name="connsiteX21" fmla="*/ 417315 w 456357"/>
              <a:gd name="connsiteY21" fmla="*/ 252663 h 359142"/>
              <a:gd name="connsiteX22" fmla="*/ 414307 w 456357"/>
              <a:gd name="connsiteY22" fmla="*/ 253084 h 359142"/>
              <a:gd name="connsiteX23" fmla="*/ 387958 w 456357"/>
              <a:gd name="connsiteY23" fmla="*/ 255250 h 359142"/>
              <a:gd name="connsiteX24" fmla="*/ 383446 w 456357"/>
              <a:gd name="connsiteY24" fmla="*/ 238646 h 359142"/>
              <a:gd name="connsiteX25" fmla="*/ 380919 w 456357"/>
              <a:gd name="connsiteY25" fmla="*/ 228901 h 359142"/>
              <a:gd name="connsiteX26" fmla="*/ 379295 w 456357"/>
              <a:gd name="connsiteY26" fmla="*/ 228780 h 359142"/>
              <a:gd name="connsiteX27" fmla="*/ 373641 w 456357"/>
              <a:gd name="connsiteY27" fmla="*/ 232931 h 359142"/>
              <a:gd name="connsiteX28" fmla="*/ 370633 w 456357"/>
              <a:gd name="connsiteY28" fmla="*/ 235458 h 359142"/>
              <a:gd name="connsiteX29" fmla="*/ 362030 w 456357"/>
              <a:gd name="connsiteY29" fmla="*/ 243639 h 359142"/>
              <a:gd name="connsiteX30" fmla="*/ 352164 w 456357"/>
              <a:gd name="connsiteY30" fmla="*/ 252483 h 359142"/>
              <a:gd name="connsiteX31" fmla="*/ 344825 w 456357"/>
              <a:gd name="connsiteY31" fmla="*/ 257476 h 359142"/>
              <a:gd name="connsiteX32" fmla="*/ 343742 w 456357"/>
              <a:gd name="connsiteY32" fmla="*/ 259160 h 359142"/>
              <a:gd name="connsiteX33" fmla="*/ 341095 w 456357"/>
              <a:gd name="connsiteY33" fmla="*/ 261567 h 359142"/>
              <a:gd name="connsiteX34" fmla="*/ 338087 w 456357"/>
              <a:gd name="connsiteY34" fmla="*/ 265056 h 359142"/>
              <a:gd name="connsiteX35" fmla="*/ 336402 w 456357"/>
              <a:gd name="connsiteY35" fmla="*/ 263071 h 359142"/>
              <a:gd name="connsiteX36" fmla="*/ 329906 w 456357"/>
              <a:gd name="connsiteY36" fmla="*/ 266199 h 359142"/>
              <a:gd name="connsiteX37" fmla="*/ 321063 w 456357"/>
              <a:gd name="connsiteY37" fmla="*/ 263672 h 359142"/>
              <a:gd name="connsiteX38" fmla="*/ 316851 w 456357"/>
              <a:gd name="connsiteY38" fmla="*/ 267221 h 359142"/>
              <a:gd name="connsiteX39" fmla="*/ 312640 w 456357"/>
              <a:gd name="connsiteY39" fmla="*/ 271071 h 359142"/>
              <a:gd name="connsiteX40" fmla="*/ 306805 w 456357"/>
              <a:gd name="connsiteY40" fmla="*/ 277328 h 359142"/>
              <a:gd name="connsiteX41" fmla="*/ 280817 w 456357"/>
              <a:gd name="connsiteY41" fmla="*/ 274320 h 359142"/>
              <a:gd name="connsiteX42" fmla="*/ 278531 w 456357"/>
              <a:gd name="connsiteY42" fmla="*/ 274079 h 359142"/>
              <a:gd name="connsiteX43" fmla="*/ 266259 w 456357"/>
              <a:gd name="connsiteY43" fmla="*/ 277869 h 359142"/>
              <a:gd name="connsiteX44" fmla="*/ 247429 w 456357"/>
              <a:gd name="connsiteY44" fmla="*/ 283705 h 359142"/>
              <a:gd name="connsiteX45" fmla="*/ 249414 w 456357"/>
              <a:gd name="connsiteY45" fmla="*/ 285088 h 359142"/>
              <a:gd name="connsiteX46" fmla="*/ 241834 w 456357"/>
              <a:gd name="connsiteY46" fmla="*/ 286532 h 359142"/>
              <a:gd name="connsiteX47" fmla="*/ 224268 w 456357"/>
              <a:gd name="connsiteY47" fmla="*/ 290563 h 359142"/>
              <a:gd name="connsiteX48" fmla="*/ 218854 w 456357"/>
              <a:gd name="connsiteY48" fmla="*/ 292006 h 359142"/>
              <a:gd name="connsiteX49" fmla="*/ 209831 w 456357"/>
              <a:gd name="connsiteY49" fmla="*/ 294533 h 359142"/>
              <a:gd name="connsiteX50" fmla="*/ 201829 w 456357"/>
              <a:gd name="connsiteY50" fmla="*/ 296157 h 359142"/>
              <a:gd name="connsiteX51" fmla="*/ 186610 w 456357"/>
              <a:gd name="connsiteY51" fmla="*/ 299646 h 359142"/>
              <a:gd name="connsiteX52" fmla="*/ 186188 w 456357"/>
              <a:gd name="connsiteY52" fmla="*/ 299045 h 359142"/>
              <a:gd name="connsiteX53" fmla="*/ 184324 w 456357"/>
              <a:gd name="connsiteY53" fmla="*/ 298684 h 359142"/>
              <a:gd name="connsiteX54" fmla="*/ 184564 w 456357"/>
              <a:gd name="connsiteY54" fmla="*/ 300007 h 359142"/>
              <a:gd name="connsiteX55" fmla="*/ 161403 w 456357"/>
              <a:gd name="connsiteY55" fmla="*/ 301451 h 359142"/>
              <a:gd name="connsiteX56" fmla="*/ 158516 w 456357"/>
              <a:gd name="connsiteY56" fmla="*/ 301993 h 359142"/>
              <a:gd name="connsiteX57" fmla="*/ 153944 w 456357"/>
              <a:gd name="connsiteY57" fmla="*/ 301932 h 359142"/>
              <a:gd name="connsiteX58" fmla="*/ 143597 w 456357"/>
              <a:gd name="connsiteY58" fmla="*/ 302594 h 359142"/>
              <a:gd name="connsiteX59" fmla="*/ 141070 w 456357"/>
              <a:gd name="connsiteY59" fmla="*/ 291706 h 359142"/>
              <a:gd name="connsiteX60" fmla="*/ 138363 w 456357"/>
              <a:gd name="connsiteY60" fmla="*/ 291104 h 359142"/>
              <a:gd name="connsiteX61" fmla="*/ 134754 w 456357"/>
              <a:gd name="connsiteY61" fmla="*/ 292488 h 359142"/>
              <a:gd name="connsiteX62" fmla="*/ 133610 w 456357"/>
              <a:gd name="connsiteY62" fmla="*/ 289660 h 359142"/>
              <a:gd name="connsiteX63" fmla="*/ 124466 w 456357"/>
              <a:gd name="connsiteY63" fmla="*/ 291946 h 359142"/>
              <a:gd name="connsiteX64" fmla="*/ 126993 w 456357"/>
              <a:gd name="connsiteY64" fmla="*/ 303557 h 359142"/>
              <a:gd name="connsiteX65" fmla="*/ 111653 w 456357"/>
              <a:gd name="connsiteY65" fmla="*/ 341095 h 359142"/>
              <a:gd name="connsiteX66" fmla="*/ 104855 w 456357"/>
              <a:gd name="connsiteY66" fmla="*/ 356736 h 359142"/>
              <a:gd name="connsiteX67" fmla="*/ 102689 w 456357"/>
              <a:gd name="connsiteY67" fmla="*/ 356496 h 359142"/>
              <a:gd name="connsiteX68" fmla="*/ 101245 w 456357"/>
              <a:gd name="connsiteY68" fmla="*/ 357699 h 359142"/>
              <a:gd name="connsiteX69" fmla="*/ 100885 w 456357"/>
              <a:gd name="connsiteY69" fmla="*/ 356556 h 359142"/>
              <a:gd name="connsiteX70" fmla="*/ 99862 w 456357"/>
              <a:gd name="connsiteY70" fmla="*/ 356676 h 359142"/>
              <a:gd name="connsiteX71" fmla="*/ 99922 w 456357"/>
              <a:gd name="connsiteY71" fmla="*/ 358180 h 359142"/>
              <a:gd name="connsiteX72" fmla="*/ 98839 w 456357"/>
              <a:gd name="connsiteY72" fmla="*/ 359143 h 359142"/>
              <a:gd name="connsiteX73" fmla="*/ 97997 w 456357"/>
              <a:gd name="connsiteY73" fmla="*/ 357879 h 359142"/>
              <a:gd name="connsiteX74" fmla="*/ 95711 w 456357"/>
              <a:gd name="connsiteY74" fmla="*/ 356436 h 359142"/>
              <a:gd name="connsiteX75" fmla="*/ 93726 w 456357"/>
              <a:gd name="connsiteY75" fmla="*/ 356917 h 359142"/>
              <a:gd name="connsiteX76" fmla="*/ 92041 w 456357"/>
              <a:gd name="connsiteY76" fmla="*/ 355714 h 359142"/>
              <a:gd name="connsiteX77" fmla="*/ 87951 w 456357"/>
              <a:gd name="connsiteY77" fmla="*/ 353909 h 359142"/>
              <a:gd name="connsiteX78" fmla="*/ 85845 w 456357"/>
              <a:gd name="connsiteY78" fmla="*/ 350600 h 359142"/>
              <a:gd name="connsiteX79" fmla="*/ 86025 w 456357"/>
              <a:gd name="connsiteY79" fmla="*/ 348615 h 359142"/>
              <a:gd name="connsiteX80" fmla="*/ 87710 w 456357"/>
              <a:gd name="connsiteY80" fmla="*/ 346630 h 359142"/>
              <a:gd name="connsiteX81" fmla="*/ 87469 w 456357"/>
              <a:gd name="connsiteY81" fmla="*/ 346088 h 359142"/>
              <a:gd name="connsiteX82" fmla="*/ 85424 w 456357"/>
              <a:gd name="connsiteY82" fmla="*/ 345908 h 359142"/>
              <a:gd name="connsiteX83" fmla="*/ 84281 w 456357"/>
              <a:gd name="connsiteY83" fmla="*/ 347472 h 359142"/>
              <a:gd name="connsiteX84" fmla="*/ 83499 w 456357"/>
              <a:gd name="connsiteY84" fmla="*/ 347412 h 359142"/>
              <a:gd name="connsiteX85" fmla="*/ 81754 w 456357"/>
              <a:gd name="connsiteY85" fmla="*/ 345006 h 359142"/>
              <a:gd name="connsiteX86" fmla="*/ 81694 w 456357"/>
              <a:gd name="connsiteY86" fmla="*/ 341095 h 359142"/>
              <a:gd name="connsiteX87" fmla="*/ 80731 w 456357"/>
              <a:gd name="connsiteY87" fmla="*/ 341877 h 359142"/>
              <a:gd name="connsiteX88" fmla="*/ 79709 w 456357"/>
              <a:gd name="connsiteY88" fmla="*/ 343983 h 359142"/>
              <a:gd name="connsiteX89" fmla="*/ 78807 w 456357"/>
              <a:gd name="connsiteY89" fmla="*/ 343983 h 359142"/>
              <a:gd name="connsiteX90" fmla="*/ 78085 w 456357"/>
              <a:gd name="connsiteY90" fmla="*/ 341396 h 359142"/>
              <a:gd name="connsiteX91" fmla="*/ 77303 w 456357"/>
              <a:gd name="connsiteY91" fmla="*/ 340794 h 359142"/>
              <a:gd name="connsiteX92" fmla="*/ 75017 w 456357"/>
              <a:gd name="connsiteY92" fmla="*/ 340313 h 359142"/>
              <a:gd name="connsiteX93" fmla="*/ 73693 w 456357"/>
              <a:gd name="connsiteY93" fmla="*/ 339411 h 359142"/>
              <a:gd name="connsiteX94" fmla="*/ 73092 w 456357"/>
              <a:gd name="connsiteY94" fmla="*/ 337486 h 359142"/>
              <a:gd name="connsiteX95" fmla="*/ 68219 w 456357"/>
              <a:gd name="connsiteY95" fmla="*/ 335741 h 359142"/>
              <a:gd name="connsiteX96" fmla="*/ 66835 w 456357"/>
              <a:gd name="connsiteY96" fmla="*/ 337546 h 359142"/>
              <a:gd name="connsiteX97" fmla="*/ 65151 w 456357"/>
              <a:gd name="connsiteY97" fmla="*/ 338388 h 359142"/>
              <a:gd name="connsiteX98" fmla="*/ 63526 w 456357"/>
              <a:gd name="connsiteY98" fmla="*/ 330628 h 359142"/>
              <a:gd name="connsiteX99" fmla="*/ 62143 w 456357"/>
              <a:gd name="connsiteY99" fmla="*/ 325154 h 359142"/>
              <a:gd name="connsiteX100" fmla="*/ 59255 w 456357"/>
              <a:gd name="connsiteY100" fmla="*/ 311678 h 359142"/>
              <a:gd name="connsiteX101" fmla="*/ 56849 w 456357"/>
              <a:gd name="connsiteY101" fmla="*/ 300188 h 359142"/>
              <a:gd name="connsiteX102" fmla="*/ 53600 w 456357"/>
              <a:gd name="connsiteY102" fmla="*/ 284848 h 359142"/>
              <a:gd name="connsiteX103" fmla="*/ 47525 w 456357"/>
              <a:gd name="connsiteY103" fmla="*/ 257596 h 359142"/>
              <a:gd name="connsiteX104" fmla="*/ 46442 w 456357"/>
              <a:gd name="connsiteY104" fmla="*/ 251881 h 359142"/>
              <a:gd name="connsiteX105" fmla="*/ 44757 w 456357"/>
              <a:gd name="connsiteY105" fmla="*/ 245264 h 359142"/>
              <a:gd name="connsiteX106" fmla="*/ 43915 w 456357"/>
              <a:gd name="connsiteY106" fmla="*/ 244843 h 359142"/>
              <a:gd name="connsiteX107" fmla="*/ 27432 w 456357"/>
              <a:gd name="connsiteY107" fmla="*/ 248452 h 359142"/>
              <a:gd name="connsiteX108" fmla="*/ 14859 w 456357"/>
              <a:gd name="connsiteY108" fmla="*/ 251400 h 359142"/>
              <a:gd name="connsiteX109" fmla="*/ 13536 w 456357"/>
              <a:gd name="connsiteY109" fmla="*/ 246708 h 359142"/>
              <a:gd name="connsiteX110" fmla="*/ 12513 w 456357"/>
              <a:gd name="connsiteY110" fmla="*/ 241835 h 359142"/>
              <a:gd name="connsiteX111" fmla="*/ 11791 w 456357"/>
              <a:gd name="connsiteY111" fmla="*/ 241233 h 359142"/>
              <a:gd name="connsiteX112" fmla="*/ 10768 w 456357"/>
              <a:gd name="connsiteY112" fmla="*/ 236842 h 359142"/>
              <a:gd name="connsiteX113" fmla="*/ 9866 w 456357"/>
              <a:gd name="connsiteY113" fmla="*/ 232029 h 359142"/>
              <a:gd name="connsiteX114" fmla="*/ 11730 w 456357"/>
              <a:gd name="connsiteY114" fmla="*/ 231728 h 359142"/>
              <a:gd name="connsiteX115" fmla="*/ 11249 w 456357"/>
              <a:gd name="connsiteY115" fmla="*/ 230405 h 359142"/>
              <a:gd name="connsiteX116" fmla="*/ 9444 w 456357"/>
              <a:gd name="connsiteY116" fmla="*/ 230465 h 359142"/>
              <a:gd name="connsiteX117" fmla="*/ 9926 w 456357"/>
              <a:gd name="connsiteY117" fmla="*/ 228179 h 359142"/>
              <a:gd name="connsiteX118" fmla="*/ 11851 w 456357"/>
              <a:gd name="connsiteY118" fmla="*/ 226374 h 359142"/>
              <a:gd name="connsiteX119" fmla="*/ 13295 w 456357"/>
              <a:gd name="connsiteY119" fmla="*/ 223126 h 359142"/>
              <a:gd name="connsiteX120" fmla="*/ 12874 w 456357"/>
              <a:gd name="connsiteY120" fmla="*/ 221742 h 359142"/>
              <a:gd name="connsiteX121" fmla="*/ 14257 w 456357"/>
              <a:gd name="connsiteY121" fmla="*/ 221983 h 359142"/>
              <a:gd name="connsiteX122" fmla="*/ 15160 w 456357"/>
              <a:gd name="connsiteY122" fmla="*/ 220960 h 359142"/>
              <a:gd name="connsiteX123" fmla="*/ 16664 w 456357"/>
              <a:gd name="connsiteY123" fmla="*/ 221983 h 359142"/>
              <a:gd name="connsiteX124" fmla="*/ 19431 w 456357"/>
              <a:gd name="connsiteY124" fmla="*/ 219396 h 359142"/>
              <a:gd name="connsiteX125" fmla="*/ 22138 w 456357"/>
              <a:gd name="connsiteY125" fmla="*/ 219877 h 359142"/>
              <a:gd name="connsiteX126" fmla="*/ 25507 w 456357"/>
              <a:gd name="connsiteY126" fmla="*/ 219276 h 359142"/>
              <a:gd name="connsiteX127" fmla="*/ 27071 w 456357"/>
              <a:gd name="connsiteY127" fmla="*/ 217290 h 359142"/>
              <a:gd name="connsiteX128" fmla="*/ 26470 w 456357"/>
              <a:gd name="connsiteY128" fmla="*/ 215786 h 359142"/>
              <a:gd name="connsiteX129" fmla="*/ 24364 w 456357"/>
              <a:gd name="connsiteY129" fmla="*/ 215185 h 359142"/>
              <a:gd name="connsiteX130" fmla="*/ 23762 w 456357"/>
              <a:gd name="connsiteY130" fmla="*/ 214583 h 359142"/>
              <a:gd name="connsiteX131" fmla="*/ 23040 w 456357"/>
              <a:gd name="connsiteY131" fmla="*/ 211696 h 359142"/>
              <a:gd name="connsiteX132" fmla="*/ 22439 w 456357"/>
              <a:gd name="connsiteY132" fmla="*/ 211154 h 359142"/>
              <a:gd name="connsiteX133" fmla="*/ 18950 w 456357"/>
              <a:gd name="connsiteY133" fmla="*/ 210793 h 359142"/>
              <a:gd name="connsiteX134" fmla="*/ 17867 w 456357"/>
              <a:gd name="connsiteY134" fmla="*/ 207725 h 359142"/>
              <a:gd name="connsiteX135" fmla="*/ 20875 w 456357"/>
              <a:gd name="connsiteY135" fmla="*/ 204717 h 359142"/>
              <a:gd name="connsiteX136" fmla="*/ 22017 w 456357"/>
              <a:gd name="connsiteY136" fmla="*/ 202792 h 359142"/>
              <a:gd name="connsiteX137" fmla="*/ 24123 w 456357"/>
              <a:gd name="connsiteY137" fmla="*/ 202311 h 359142"/>
              <a:gd name="connsiteX138" fmla="*/ 27371 w 456357"/>
              <a:gd name="connsiteY138" fmla="*/ 203334 h 359142"/>
              <a:gd name="connsiteX139" fmla="*/ 28875 w 456357"/>
              <a:gd name="connsiteY139" fmla="*/ 202311 h 359142"/>
              <a:gd name="connsiteX140" fmla="*/ 29237 w 456357"/>
              <a:gd name="connsiteY140" fmla="*/ 199002 h 359142"/>
              <a:gd name="connsiteX141" fmla="*/ 28033 w 456357"/>
              <a:gd name="connsiteY141" fmla="*/ 196957 h 359142"/>
              <a:gd name="connsiteX142" fmla="*/ 27913 w 456357"/>
              <a:gd name="connsiteY142" fmla="*/ 194791 h 359142"/>
              <a:gd name="connsiteX143" fmla="*/ 27311 w 456357"/>
              <a:gd name="connsiteY143" fmla="*/ 193949 h 359142"/>
              <a:gd name="connsiteX144" fmla="*/ 26710 w 456357"/>
              <a:gd name="connsiteY144" fmla="*/ 190520 h 359142"/>
              <a:gd name="connsiteX145" fmla="*/ 25085 w 456357"/>
              <a:gd name="connsiteY145" fmla="*/ 190881 h 359142"/>
              <a:gd name="connsiteX146" fmla="*/ 23822 w 456357"/>
              <a:gd name="connsiteY146" fmla="*/ 192325 h 359142"/>
              <a:gd name="connsiteX147" fmla="*/ 22680 w 456357"/>
              <a:gd name="connsiteY147" fmla="*/ 191362 h 359142"/>
              <a:gd name="connsiteX148" fmla="*/ 17145 w 456357"/>
              <a:gd name="connsiteY148" fmla="*/ 192926 h 359142"/>
              <a:gd name="connsiteX149" fmla="*/ 17024 w 456357"/>
              <a:gd name="connsiteY149" fmla="*/ 192686 h 359142"/>
              <a:gd name="connsiteX150" fmla="*/ 13656 w 456357"/>
              <a:gd name="connsiteY150" fmla="*/ 193528 h 359142"/>
              <a:gd name="connsiteX151" fmla="*/ 12994 w 456357"/>
              <a:gd name="connsiteY151" fmla="*/ 190881 h 359142"/>
              <a:gd name="connsiteX152" fmla="*/ 10588 w 456357"/>
              <a:gd name="connsiteY152" fmla="*/ 191483 h 359142"/>
              <a:gd name="connsiteX153" fmla="*/ 10948 w 456357"/>
              <a:gd name="connsiteY153" fmla="*/ 188595 h 359142"/>
              <a:gd name="connsiteX154" fmla="*/ 12092 w 456357"/>
              <a:gd name="connsiteY154" fmla="*/ 187512 h 359142"/>
              <a:gd name="connsiteX155" fmla="*/ 9986 w 456357"/>
              <a:gd name="connsiteY155" fmla="*/ 185106 h 359142"/>
              <a:gd name="connsiteX156" fmla="*/ 10768 w 456357"/>
              <a:gd name="connsiteY156" fmla="*/ 184023 h 359142"/>
              <a:gd name="connsiteX157" fmla="*/ 9565 w 456357"/>
              <a:gd name="connsiteY157" fmla="*/ 181316 h 359142"/>
              <a:gd name="connsiteX158" fmla="*/ 8061 w 456357"/>
              <a:gd name="connsiteY158" fmla="*/ 181677 h 359142"/>
              <a:gd name="connsiteX159" fmla="*/ 6858 w 456357"/>
              <a:gd name="connsiteY159" fmla="*/ 179692 h 359142"/>
              <a:gd name="connsiteX160" fmla="*/ 5354 w 456357"/>
              <a:gd name="connsiteY160" fmla="*/ 180594 h 359142"/>
              <a:gd name="connsiteX161" fmla="*/ 3188 w 456357"/>
              <a:gd name="connsiteY161" fmla="*/ 180293 h 359142"/>
              <a:gd name="connsiteX162" fmla="*/ 2767 w 456357"/>
              <a:gd name="connsiteY162" fmla="*/ 179210 h 359142"/>
              <a:gd name="connsiteX163" fmla="*/ 1804 w 456357"/>
              <a:gd name="connsiteY163" fmla="*/ 179391 h 359142"/>
              <a:gd name="connsiteX164" fmla="*/ 1564 w 456357"/>
              <a:gd name="connsiteY164" fmla="*/ 178128 h 359142"/>
              <a:gd name="connsiteX165" fmla="*/ 421 w 456357"/>
              <a:gd name="connsiteY165" fmla="*/ 178368 h 359142"/>
              <a:gd name="connsiteX166" fmla="*/ 0 w 456357"/>
              <a:gd name="connsiteY166" fmla="*/ 176142 h 359142"/>
              <a:gd name="connsiteX167" fmla="*/ 3128 w 456357"/>
              <a:gd name="connsiteY167" fmla="*/ 175541 h 359142"/>
              <a:gd name="connsiteX168" fmla="*/ 2526 w 456357"/>
              <a:gd name="connsiteY168" fmla="*/ 174217 h 359142"/>
              <a:gd name="connsiteX169" fmla="*/ 5294 w 456357"/>
              <a:gd name="connsiteY169" fmla="*/ 172413 h 359142"/>
              <a:gd name="connsiteX170" fmla="*/ 4933 w 456357"/>
              <a:gd name="connsiteY170" fmla="*/ 170427 h 359142"/>
              <a:gd name="connsiteX171" fmla="*/ 7580 w 456357"/>
              <a:gd name="connsiteY171" fmla="*/ 169164 h 359142"/>
              <a:gd name="connsiteX172" fmla="*/ 6798 w 456357"/>
              <a:gd name="connsiteY172" fmla="*/ 165254 h 359142"/>
              <a:gd name="connsiteX173" fmla="*/ 15160 w 456357"/>
              <a:gd name="connsiteY173" fmla="*/ 163690 h 359142"/>
              <a:gd name="connsiteX174" fmla="*/ 15219 w 456357"/>
              <a:gd name="connsiteY174" fmla="*/ 164291 h 359142"/>
              <a:gd name="connsiteX175" fmla="*/ 36576 w 456357"/>
              <a:gd name="connsiteY175" fmla="*/ 159599 h 359142"/>
              <a:gd name="connsiteX176" fmla="*/ 36035 w 456357"/>
              <a:gd name="connsiteY176" fmla="*/ 157072 h 359142"/>
              <a:gd name="connsiteX177" fmla="*/ 33147 w 456357"/>
              <a:gd name="connsiteY177" fmla="*/ 143898 h 359142"/>
              <a:gd name="connsiteX178" fmla="*/ 26048 w 456357"/>
              <a:gd name="connsiteY178" fmla="*/ 111533 h 359142"/>
              <a:gd name="connsiteX179" fmla="*/ 24725 w 456357"/>
              <a:gd name="connsiteY179" fmla="*/ 105697 h 359142"/>
              <a:gd name="connsiteX180" fmla="*/ 20935 w 456357"/>
              <a:gd name="connsiteY180" fmla="*/ 88432 h 359142"/>
              <a:gd name="connsiteX181" fmla="*/ 23521 w 456357"/>
              <a:gd name="connsiteY181" fmla="*/ 87891 h 359142"/>
              <a:gd name="connsiteX182" fmla="*/ 27552 w 456357"/>
              <a:gd name="connsiteY182" fmla="*/ 86988 h 359142"/>
              <a:gd name="connsiteX183" fmla="*/ 29056 w 456357"/>
              <a:gd name="connsiteY183" fmla="*/ 86688 h 359142"/>
              <a:gd name="connsiteX184" fmla="*/ 32245 w 456357"/>
              <a:gd name="connsiteY184" fmla="*/ 85966 h 359142"/>
              <a:gd name="connsiteX185" fmla="*/ 34229 w 456357"/>
              <a:gd name="connsiteY185" fmla="*/ 85605 h 359142"/>
              <a:gd name="connsiteX186" fmla="*/ 34951 w 456357"/>
              <a:gd name="connsiteY186" fmla="*/ 85304 h 359142"/>
              <a:gd name="connsiteX187" fmla="*/ 40967 w 456357"/>
              <a:gd name="connsiteY187" fmla="*/ 83920 h 359142"/>
              <a:gd name="connsiteX188" fmla="*/ 43554 w 456357"/>
              <a:gd name="connsiteY188" fmla="*/ 83379 h 359142"/>
              <a:gd name="connsiteX189" fmla="*/ 48126 w 456357"/>
              <a:gd name="connsiteY189" fmla="*/ 82296 h 359142"/>
              <a:gd name="connsiteX190" fmla="*/ 54322 w 456357"/>
              <a:gd name="connsiteY190" fmla="*/ 80852 h 359142"/>
              <a:gd name="connsiteX191" fmla="*/ 63888 w 456357"/>
              <a:gd name="connsiteY191" fmla="*/ 78687 h 359142"/>
              <a:gd name="connsiteX192" fmla="*/ 67978 w 456357"/>
              <a:gd name="connsiteY192" fmla="*/ 77784 h 359142"/>
              <a:gd name="connsiteX193" fmla="*/ 69302 w 456357"/>
              <a:gd name="connsiteY193" fmla="*/ 77363 h 359142"/>
              <a:gd name="connsiteX194" fmla="*/ 72189 w 456357"/>
              <a:gd name="connsiteY194" fmla="*/ 76641 h 359142"/>
              <a:gd name="connsiteX195" fmla="*/ 74596 w 456357"/>
              <a:gd name="connsiteY195" fmla="*/ 76100 h 359142"/>
              <a:gd name="connsiteX196" fmla="*/ 78987 w 456357"/>
              <a:gd name="connsiteY196" fmla="*/ 75017 h 359142"/>
              <a:gd name="connsiteX197" fmla="*/ 82597 w 456357"/>
              <a:gd name="connsiteY197" fmla="*/ 74175 h 359142"/>
              <a:gd name="connsiteX198" fmla="*/ 84281 w 456357"/>
              <a:gd name="connsiteY198" fmla="*/ 73754 h 359142"/>
              <a:gd name="connsiteX199" fmla="*/ 86387 w 456357"/>
              <a:gd name="connsiteY199" fmla="*/ 73332 h 359142"/>
              <a:gd name="connsiteX200" fmla="*/ 96914 w 456357"/>
              <a:gd name="connsiteY200" fmla="*/ 70926 h 359142"/>
              <a:gd name="connsiteX201" fmla="*/ 108344 w 456357"/>
              <a:gd name="connsiteY201" fmla="*/ 68400 h 359142"/>
              <a:gd name="connsiteX202" fmla="*/ 109367 w 456357"/>
              <a:gd name="connsiteY202" fmla="*/ 68159 h 359142"/>
              <a:gd name="connsiteX203" fmla="*/ 111894 w 456357"/>
              <a:gd name="connsiteY203" fmla="*/ 67618 h 359142"/>
              <a:gd name="connsiteX204" fmla="*/ 112856 w 456357"/>
              <a:gd name="connsiteY204" fmla="*/ 67377 h 359142"/>
              <a:gd name="connsiteX205" fmla="*/ 119473 w 456357"/>
              <a:gd name="connsiteY205" fmla="*/ 65933 h 359142"/>
              <a:gd name="connsiteX206" fmla="*/ 129219 w 456357"/>
              <a:gd name="connsiteY206" fmla="*/ 63587 h 359142"/>
              <a:gd name="connsiteX207" fmla="*/ 145281 w 456357"/>
              <a:gd name="connsiteY207" fmla="*/ 59677 h 359142"/>
              <a:gd name="connsiteX208" fmla="*/ 154305 w 456357"/>
              <a:gd name="connsiteY208" fmla="*/ 57391 h 359142"/>
              <a:gd name="connsiteX209" fmla="*/ 155989 w 456357"/>
              <a:gd name="connsiteY209" fmla="*/ 56909 h 359142"/>
              <a:gd name="connsiteX210" fmla="*/ 156109 w 456357"/>
              <a:gd name="connsiteY210" fmla="*/ 56909 h 359142"/>
              <a:gd name="connsiteX211" fmla="*/ 164291 w 456357"/>
              <a:gd name="connsiteY211" fmla="*/ 55045 h 359142"/>
              <a:gd name="connsiteX212" fmla="*/ 169525 w 456357"/>
              <a:gd name="connsiteY212" fmla="*/ 53721 h 359142"/>
              <a:gd name="connsiteX213" fmla="*/ 173315 w 456357"/>
              <a:gd name="connsiteY213" fmla="*/ 52879 h 359142"/>
              <a:gd name="connsiteX214" fmla="*/ 176924 w 456357"/>
              <a:gd name="connsiteY214" fmla="*/ 51976 h 359142"/>
              <a:gd name="connsiteX215" fmla="*/ 180112 w 456357"/>
              <a:gd name="connsiteY215" fmla="*/ 51255 h 359142"/>
              <a:gd name="connsiteX216" fmla="*/ 184083 w 456357"/>
              <a:gd name="connsiteY216" fmla="*/ 50232 h 359142"/>
              <a:gd name="connsiteX217" fmla="*/ 188474 w 456357"/>
              <a:gd name="connsiteY217" fmla="*/ 49209 h 359142"/>
              <a:gd name="connsiteX218" fmla="*/ 191302 w 456357"/>
              <a:gd name="connsiteY218" fmla="*/ 48608 h 359142"/>
              <a:gd name="connsiteX219" fmla="*/ 192505 w 456357"/>
              <a:gd name="connsiteY219" fmla="*/ 48367 h 359142"/>
              <a:gd name="connsiteX220" fmla="*/ 192626 w 456357"/>
              <a:gd name="connsiteY220" fmla="*/ 48247 h 359142"/>
              <a:gd name="connsiteX221" fmla="*/ 192806 w 456357"/>
              <a:gd name="connsiteY221" fmla="*/ 48247 h 359142"/>
              <a:gd name="connsiteX222" fmla="*/ 193287 w 456357"/>
              <a:gd name="connsiteY222" fmla="*/ 48126 h 359142"/>
              <a:gd name="connsiteX223" fmla="*/ 196355 w 456357"/>
              <a:gd name="connsiteY223" fmla="*/ 47465 h 359142"/>
              <a:gd name="connsiteX224" fmla="*/ 202010 w 456357"/>
              <a:gd name="connsiteY224" fmla="*/ 46081 h 359142"/>
              <a:gd name="connsiteX225" fmla="*/ 203755 w 456357"/>
              <a:gd name="connsiteY225" fmla="*/ 45720 h 359142"/>
              <a:gd name="connsiteX226" fmla="*/ 206582 w 456357"/>
              <a:gd name="connsiteY226" fmla="*/ 44998 h 359142"/>
              <a:gd name="connsiteX227" fmla="*/ 213561 w 456357"/>
              <a:gd name="connsiteY227" fmla="*/ 43193 h 359142"/>
              <a:gd name="connsiteX228" fmla="*/ 216147 w 456357"/>
              <a:gd name="connsiteY228" fmla="*/ 42532 h 359142"/>
              <a:gd name="connsiteX229" fmla="*/ 223667 w 456357"/>
              <a:gd name="connsiteY229" fmla="*/ 40667 h 359142"/>
              <a:gd name="connsiteX230" fmla="*/ 232690 w 456357"/>
              <a:gd name="connsiteY230" fmla="*/ 38501 h 359142"/>
              <a:gd name="connsiteX231" fmla="*/ 236180 w 456357"/>
              <a:gd name="connsiteY231" fmla="*/ 37719 h 359142"/>
              <a:gd name="connsiteX232" fmla="*/ 242857 w 456357"/>
              <a:gd name="connsiteY232" fmla="*/ 36275 h 359142"/>
              <a:gd name="connsiteX233" fmla="*/ 245143 w 456357"/>
              <a:gd name="connsiteY233" fmla="*/ 35674 h 359142"/>
              <a:gd name="connsiteX234" fmla="*/ 246105 w 456357"/>
              <a:gd name="connsiteY234" fmla="*/ 35493 h 359142"/>
              <a:gd name="connsiteX235" fmla="*/ 248331 w 456357"/>
              <a:gd name="connsiteY235" fmla="*/ 34952 h 359142"/>
              <a:gd name="connsiteX236" fmla="*/ 257957 w 456357"/>
              <a:gd name="connsiteY236" fmla="*/ 32726 h 359142"/>
              <a:gd name="connsiteX237" fmla="*/ 258859 w 456357"/>
              <a:gd name="connsiteY237" fmla="*/ 32485 h 359142"/>
              <a:gd name="connsiteX238" fmla="*/ 265116 w 456357"/>
              <a:gd name="connsiteY238" fmla="*/ 30861 h 359142"/>
              <a:gd name="connsiteX239" fmla="*/ 271493 w 456357"/>
              <a:gd name="connsiteY239" fmla="*/ 29297 h 359142"/>
              <a:gd name="connsiteX240" fmla="*/ 276004 w 456357"/>
              <a:gd name="connsiteY240" fmla="*/ 28094 h 359142"/>
              <a:gd name="connsiteX241" fmla="*/ 278050 w 456357"/>
              <a:gd name="connsiteY241" fmla="*/ 27612 h 359142"/>
              <a:gd name="connsiteX242" fmla="*/ 279192 w 456357"/>
              <a:gd name="connsiteY242" fmla="*/ 27312 h 359142"/>
              <a:gd name="connsiteX243" fmla="*/ 282622 w 456357"/>
              <a:gd name="connsiteY243" fmla="*/ 26409 h 359142"/>
              <a:gd name="connsiteX244" fmla="*/ 287314 w 456357"/>
              <a:gd name="connsiteY244" fmla="*/ 25206 h 359142"/>
              <a:gd name="connsiteX245" fmla="*/ 290322 w 456357"/>
              <a:gd name="connsiteY245" fmla="*/ 24484 h 359142"/>
              <a:gd name="connsiteX246" fmla="*/ 291886 w 456357"/>
              <a:gd name="connsiteY246" fmla="*/ 24063 h 359142"/>
              <a:gd name="connsiteX247" fmla="*/ 295194 w 456357"/>
              <a:gd name="connsiteY247" fmla="*/ 23221 h 359142"/>
              <a:gd name="connsiteX248" fmla="*/ 299586 w 456357"/>
              <a:gd name="connsiteY248" fmla="*/ 22078 h 359142"/>
              <a:gd name="connsiteX249" fmla="*/ 307527 w 456357"/>
              <a:gd name="connsiteY249" fmla="*/ 19972 h 359142"/>
              <a:gd name="connsiteX250" fmla="*/ 309693 w 456357"/>
              <a:gd name="connsiteY250" fmla="*/ 19491 h 359142"/>
              <a:gd name="connsiteX251" fmla="*/ 311377 w 456357"/>
              <a:gd name="connsiteY251" fmla="*/ 19010 h 359142"/>
              <a:gd name="connsiteX252" fmla="*/ 318295 w 456357"/>
              <a:gd name="connsiteY252" fmla="*/ 17326 h 359142"/>
              <a:gd name="connsiteX253" fmla="*/ 322687 w 456357"/>
              <a:gd name="connsiteY253" fmla="*/ 16303 h 359142"/>
              <a:gd name="connsiteX254" fmla="*/ 326777 w 456357"/>
              <a:gd name="connsiteY254" fmla="*/ 15280 h 359142"/>
              <a:gd name="connsiteX255" fmla="*/ 329906 w 456357"/>
              <a:gd name="connsiteY255" fmla="*/ 14438 h 359142"/>
              <a:gd name="connsiteX256" fmla="*/ 330207 w 456357"/>
              <a:gd name="connsiteY256" fmla="*/ 14438 h 359142"/>
              <a:gd name="connsiteX257" fmla="*/ 333034 w 456357"/>
              <a:gd name="connsiteY257" fmla="*/ 13716 h 359142"/>
              <a:gd name="connsiteX258" fmla="*/ 334779 w 456357"/>
              <a:gd name="connsiteY258" fmla="*/ 13235 h 359142"/>
              <a:gd name="connsiteX259" fmla="*/ 341095 w 456357"/>
              <a:gd name="connsiteY259" fmla="*/ 11731 h 359142"/>
              <a:gd name="connsiteX260" fmla="*/ 346088 w 456357"/>
              <a:gd name="connsiteY260" fmla="*/ 10528 h 359142"/>
              <a:gd name="connsiteX261" fmla="*/ 348314 w 456357"/>
              <a:gd name="connsiteY261" fmla="*/ 9866 h 359142"/>
              <a:gd name="connsiteX262" fmla="*/ 351623 w 456357"/>
              <a:gd name="connsiteY262" fmla="*/ 8964 h 359142"/>
              <a:gd name="connsiteX263" fmla="*/ 357518 w 456357"/>
              <a:gd name="connsiteY263" fmla="*/ 7580 h 359142"/>
              <a:gd name="connsiteX264" fmla="*/ 357638 w 456357"/>
              <a:gd name="connsiteY264" fmla="*/ 7399 h 359142"/>
              <a:gd name="connsiteX265" fmla="*/ 358661 w 456357"/>
              <a:gd name="connsiteY265" fmla="*/ 7159 h 359142"/>
              <a:gd name="connsiteX266" fmla="*/ 360526 w 456357"/>
              <a:gd name="connsiteY266" fmla="*/ 6798 h 359142"/>
              <a:gd name="connsiteX267" fmla="*/ 360707 w 456357"/>
              <a:gd name="connsiteY267" fmla="*/ 6617 h 359142"/>
              <a:gd name="connsiteX268" fmla="*/ 362872 w 456357"/>
              <a:gd name="connsiteY268" fmla="*/ 6136 h 359142"/>
              <a:gd name="connsiteX269" fmla="*/ 367143 w 456357"/>
              <a:gd name="connsiteY269" fmla="*/ 4933 h 359142"/>
              <a:gd name="connsiteX270" fmla="*/ 373941 w 456357"/>
              <a:gd name="connsiteY270" fmla="*/ 3128 h 359142"/>
              <a:gd name="connsiteX271" fmla="*/ 380438 w 456357"/>
              <a:gd name="connsiteY271" fmla="*/ 1444 h 359142"/>
              <a:gd name="connsiteX272" fmla="*/ 383627 w 456357"/>
              <a:gd name="connsiteY272" fmla="*/ 602 h 359142"/>
              <a:gd name="connsiteX273" fmla="*/ 385793 w 456357"/>
              <a:gd name="connsiteY273" fmla="*/ 0 h 359142"/>
              <a:gd name="connsiteX274" fmla="*/ 392710 w 456357"/>
              <a:gd name="connsiteY274" fmla="*/ 18769 h 359142"/>
              <a:gd name="connsiteX275" fmla="*/ 397403 w 456357"/>
              <a:gd name="connsiteY275" fmla="*/ 31763 h 359142"/>
              <a:gd name="connsiteX276" fmla="*/ 407028 w 456357"/>
              <a:gd name="connsiteY276" fmla="*/ 59195 h 359142"/>
              <a:gd name="connsiteX277" fmla="*/ 410216 w 456357"/>
              <a:gd name="connsiteY277" fmla="*/ 68700 h 359142"/>
              <a:gd name="connsiteX278" fmla="*/ 411961 w 456357"/>
              <a:gd name="connsiteY278" fmla="*/ 72911 h 359142"/>
              <a:gd name="connsiteX279" fmla="*/ 420504 w 456357"/>
              <a:gd name="connsiteY279" fmla="*/ 72069 h 359142"/>
              <a:gd name="connsiteX280" fmla="*/ 431813 w 456357"/>
              <a:gd name="connsiteY280" fmla="*/ 92463 h 359142"/>
              <a:gd name="connsiteX281" fmla="*/ 424414 w 456357"/>
              <a:gd name="connsiteY281" fmla="*/ 94628 h 359142"/>
              <a:gd name="connsiteX282" fmla="*/ 425857 w 456357"/>
              <a:gd name="connsiteY282" fmla="*/ 100825 h 359142"/>
              <a:gd name="connsiteX283" fmla="*/ 427963 w 456357"/>
              <a:gd name="connsiteY283" fmla="*/ 108645 h 359142"/>
              <a:gd name="connsiteX284" fmla="*/ 426820 w 456357"/>
              <a:gd name="connsiteY284" fmla="*/ 108886 h 359142"/>
              <a:gd name="connsiteX285" fmla="*/ 428024 w 456357"/>
              <a:gd name="connsiteY285" fmla="*/ 109788 h 359142"/>
              <a:gd name="connsiteX286" fmla="*/ 428505 w 456357"/>
              <a:gd name="connsiteY286" fmla="*/ 111713 h 359142"/>
              <a:gd name="connsiteX287" fmla="*/ 427963 w 456357"/>
              <a:gd name="connsiteY287" fmla="*/ 112435 h 359142"/>
              <a:gd name="connsiteX288" fmla="*/ 426158 w 456357"/>
              <a:gd name="connsiteY288" fmla="*/ 109487 h 359142"/>
              <a:gd name="connsiteX289" fmla="*/ 424594 w 456357"/>
              <a:gd name="connsiteY289" fmla="*/ 110630 h 359142"/>
              <a:gd name="connsiteX290" fmla="*/ 424474 w 456357"/>
              <a:gd name="connsiteY290" fmla="*/ 112315 h 359142"/>
              <a:gd name="connsiteX291" fmla="*/ 425256 w 456357"/>
              <a:gd name="connsiteY291" fmla="*/ 114120 h 359142"/>
              <a:gd name="connsiteX292" fmla="*/ 423571 w 456357"/>
              <a:gd name="connsiteY292" fmla="*/ 115022 h 359142"/>
              <a:gd name="connsiteX293" fmla="*/ 421586 w 456357"/>
              <a:gd name="connsiteY293" fmla="*/ 117188 h 359142"/>
              <a:gd name="connsiteX294" fmla="*/ 421105 w 456357"/>
              <a:gd name="connsiteY294" fmla="*/ 118812 h 359142"/>
              <a:gd name="connsiteX295" fmla="*/ 418158 w 456357"/>
              <a:gd name="connsiteY295" fmla="*/ 119173 h 359142"/>
              <a:gd name="connsiteX296" fmla="*/ 417195 w 456357"/>
              <a:gd name="connsiteY296" fmla="*/ 121519 h 359142"/>
              <a:gd name="connsiteX297" fmla="*/ 407389 w 456357"/>
              <a:gd name="connsiteY297" fmla="*/ 122963 h 359142"/>
              <a:gd name="connsiteX298" fmla="*/ 407991 w 456357"/>
              <a:gd name="connsiteY298" fmla="*/ 126572 h 359142"/>
              <a:gd name="connsiteX299" fmla="*/ 408231 w 456357"/>
              <a:gd name="connsiteY299" fmla="*/ 130061 h 359142"/>
              <a:gd name="connsiteX300" fmla="*/ 409314 w 456357"/>
              <a:gd name="connsiteY300" fmla="*/ 132648 h 359142"/>
              <a:gd name="connsiteX301" fmla="*/ 401434 w 456357"/>
              <a:gd name="connsiteY301" fmla="*/ 134573 h 359142"/>
              <a:gd name="connsiteX302" fmla="*/ 402035 w 456357"/>
              <a:gd name="connsiteY302" fmla="*/ 136017 h 359142"/>
              <a:gd name="connsiteX303" fmla="*/ 401072 w 456357"/>
              <a:gd name="connsiteY303" fmla="*/ 138423 h 359142"/>
              <a:gd name="connsiteX304" fmla="*/ 402757 w 456357"/>
              <a:gd name="connsiteY304" fmla="*/ 139566 h 359142"/>
              <a:gd name="connsiteX305" fmla="*/ 404441 w 456357"/>
              <a:gd name="connsiteY305" fmla="*/ 139687 h 359142"/>
              <a:gd name="connsiteX306" fmla="*/ 405284 w 456357"/>
              <a:gd name="connsiteY306" fmla="*/ 141010 h 359142"/>
              <a:gd name="connsiteX307" fmla="*/ 404983 w 456357"/>
              <a:gd name="connsiteY307" fmla="*/ 143777 h 359142"/>
              <a:gd name="connsiteX308" fmla="*/ 398365 w 456357"/>
              <a:gd name="connsiteY308" fmla="*/ 146003 h 359142"/>
              <a:gd name="connsiteX309" fmla="*/ 399449 w 456357"/>
              <a:gd name="connsiteY309" fmla="*/ 146785 h 359142"/>
              <a:gd name="connsiteX310" fmla="*/ 399508 w 456357"/>
              <a:gd name="connsiteY310" fmla="*/ 148470 h 359142"/>
              <a:gd name="connsiteX311" fmla="*/ 404562 w 456357"/>
              <a:gd name="connsiteY311" fmla="*/ 146364 h 359142"/>
              <a:gd name="connsiteX312" fmla="*/ 406246 w 456357"/>
              <a:gd name="connsiteY312" fmla="*/ 147447 h 359142"/>
              <a:gd name="connsiteX313" fmla="*/ 407329 w 456357"/>
              <a:gd name="connsiteY313" fmla="*/ 146485 h 359142"/>
              <a:gd name="connsiteX314" fmla="*/ 409856 w 456357"/>
              <a:gd name="connsiteY314" fmla="*/ 145823 h 359142"/>
              <a:gd name="connsiteX315" fmla="*/ 412984 w 456357"/>
              <a:gd name="connsiteY315" fmla="*/ 142454 h 359142"/>
              <a:gd name="connsiteX316" fmla="*/ 415210 w 456357"/>
              <a:gd name="connsiteY316" fmla="*/ 141251 h 359142"/>
              <a:gd name="connsiteX317" fmla="*/ 417195 w 456357"/>
              <a:gd name="connsiteY317" fmla="*/ 141431 h 359142"/>
              <a:gd name="connsiteX318" fmla="*/ 420563 w 456357"/>
              <a:gd name="connsiteY318" fmla="*/ 142574 h 359142"/>
              <a:gd name="connsiteX319" fmla="*/ 423512 w 456357"/>
              <a:gd name="connsiteY319" fmla="*/ 141251 h 359142"/>
              <a:gd name="connsiteX320" fmla="*/ 424835 w 456357"/>
              <a:gd name="connsiteY320" fmla="*/ 141973 h 359142"/>
              <a:gd name="connsiteX321" fmla="*/ 426520 w 456357"/>
              <a:gd name="connsiteY321" fmla="*/ 141311 h 359142"/>
              <a:gd name="connsiteX322" fmla="*/ 424414 w 456357"/>
              <a:gd name="connsiteY322" fmla="*/ 144439 h 359142"/>
              <a:gd name="connsiteX323" fmla="*/ 422067 w 456357"/>
              <a:gd name="connsiteY323" fmla="*/ 146063 h 359142"/>
              <a:gd name="connsiteX324" fmla="*/ 419059 w 456357"/>
              <a:gd name="connsiteY324" fmla="*/ 147026 h 359142"/>
              <a:gd name="connsiteX325" fmla="*/ 417977 w 456357"/>
              <a:gd name="connsiteY325" fmla="*/ 149372 h 359142"/>
              <a:gd name="connsiteX326" fmla="*/ 428024 w 456357"/>
              <a:gd name="connsiteY326" fmla="*/ 155147 h 359142"/>
              <a:gd name="connsiteX327" fmla="*/ 430911 w 456357"/>
              <a:gd name="connsiteY327" fmla="*/ 155869 h 359142"/>
              <a:gd name="connsiteX328" fmla="*/ 430490 w 456357"/>
              <a:gd name="connsiteY328" fmla="*/ 158937 h 359142"/>
              <a:gd name="connsiteX329" fmla="*/ 431452 w 456357"/>
              <a:gd name="connsiteY329" fmla="*/ 161765 h 359142"/>
              <a:gd name="connsiteX330" fmla="*/ 433317 w 456357"/>
              <a:gd name="connsiteY330" fmla="*/ 165133 h 359142"/>
              <a:gd name="connsiteX331" fmla="*/ 436626 w 456357"/>
              <a:gd name="connsiteY331" fmla="*/ 168081 h 359142"/>
              <a:gd name="connsiteX332" fmla="*/ 437829 w 456357"/>
              <a:gd name="connsiteY332" fmla="*/ 168081 h 359142"/>
              <a:gd name="connsiteX333" fmla="*/ 439032 w 456357"/>
              <a:gd name="connsiteY333" fmla="*/ 169284 h 359142"/>
              <a:gd name="connsiteX334" fmla="*/ 440356 w 456357"/>
              <a:gd name="connsiteY334" fmla="*/ 173856 h 359142"/>
              <a:gd name="connsiteX335" fmla="*/ 440175 w 456357"/>
              <a:gd name="connsiteY335" fmla="*/ 176022 h 359142"/>
              <a:gd name="connsiteX336" fmla="*/ 440596 w 456357"/>
              <a:gd name="connsiteY336" fmla="*/ 177526 h 359142"/>
              <a:gd name="connsiteX337" fmla="*/ 440657 w 456357"/>
              <a:gd name="connsiteY337" fmla="*/ 181556 h 359142"/>
              <a:gd name="connsiteX338" fmla="*/ 441138 w 456357"/>
              <a:gd name="connsiteY338" fmla="*/ 184564 h 359142"/>
              <a:gd name="connsiteX339" fmla="*/ 440356 w 456357"/>
              <a:gd name="connsiteY339" fmla="*/ 188475 h 359142"/>
              <a:gd name="connsiteX340" fmla="*/ 442221 w 456357"/>
              <a:gd name="connsiteY340" fmla="*/ 192385 h 359142"/>
              <a:gd name="connsiteX341" fmla="*/ 445649 w 456357"/>
              <a:gd name="connsiteY341" fmla="*/ 196776 h 359142"/>
              <a:gd name="connsiteX342" fmla="*/ 447334 w 456357"/>
              <a:gd name="connsiteY342" fmla="*/ 198461 h 359142"/>
              <a:gd name="connsiteX343" fmla="*/ 452447 w 456357"/>
              <a:gd name="connsiteY343" fmla="*/ 201830 h 359142"/>
              <a:gd name="connsiteX344" fmla="*/ 454854 w 456357"/>
              <a:gd name="connsiteY344" fmla="*/ 201890 h 359142"/>
              <a:gd name="connsiteX345" fmla="*/ 455876 w 456357"/>
              <a:gd name="connsiteY345" fmla="*/ 202431 h 359142"/>
              <a:gd name="connsiteX346" fmla="*/ 456358 w 456357"/>
              <a:gd name="connsiteY346" fmla="*/ 203995 h 359142"/>
              <a:gd name="connsiteX347" fmla="*/ 455756 w 456357"/>
              <a:gd name="connsiteY347" fmla="*/ 209350 h 359142"/>
              <a:gd name="connsiteX348" fmla="*/ 453229 w 456357"/>
              <a:gd name="connsiteY348" fmla="*/ 215064 h 359142"/>
              <a:gd name="connsiteX349" fmla="*/ 452508 w 456357"/>
              <a:gd name="connsiteY349" fmla="*/ 217471 h 359142"/>
              <a:gd name="connsiteX350" fmla="*/ 452508 w 456357"/>
              <a:gd name="connsiteY350" fmla="*/ 221201 h 359142"/>
              <a:gd name="connsiteX351" fmla="*/ 452748 w 456357"/>
              <a:gd name="connsiteY351" fmla="*/ 223968 h 359142"/>
              <a:gd name="connsiteX352" fmla="*/ 454252 w 456357"/>
              <a:gd name="connsiteY352" fmla="*/ 227938 h 359142"/>
              <a:gd name="connsiteX353" fmla="*/ 455696 w 456357"/>
              <a:gd name="connsiteY353" fmla="*/ 233954 h 359142"/>
              <a:gd name="connsiteX354" fmla="*/ 455275 w 456357"/>
              <a:gd name="connsiteY354" fmla="*/ 237563 h 359142"/>
              <a:gd name="connsiteX355" fmla="*/ 454072 w 456357"/>
              <a:gd name="connsiteY355" fmla="*/ 241293 h 359142"/>
              <a:gd name="connsiteX356" fmla="*/ 452267 w 456357"/>
              <a:gd name="connsiteY356" fmla="*/ 243459 h 359142"/>
              <a:gd name="connsiteX357" fmla="*/ 450583 w 456357"/>
              <a:gd name="connsiteY357" fmla="*/ 245986 h 359142"/>
              <a:gd name="connsiteX358" fmla="*/ 449500 w 456357"/>
              <a:gd name="connsiteY358" fmla="*/ 250618 h 359142"/>
              <a:gd name="connsiteX359" fmla="*/ 448116 w 456357"/>
              <a:gd name="connsiteY359" fmla="*/ 252422 h 359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</a:cxnLst>
            <a:rect l="l" t="t" r="r" b="b"/>
            <a:pathLst>
              <a:path w="456357" h="359142">
                <a:moveTo>
                  <a:pt x="448116" y="252483"/>
                </a:moveTo>
                <a:lnTo>
                  <a:pt x="446913" y="250498"/>
                </a:lnTo>
                <a:lnTo>
                  <a:pt x="444807" y="251821"/>
                </a:lnTo>
                <a:lnTo>
                  <a:pt x="444206" y="252844"/>
                </a:lnTo>
                <a:lnTo>
                  <a:pt x="442822" y="252483"/>
                </a:lnTo>
                <a:lnTo>
                  <a:pt x="441258" y="253205"/>
                </a:lnTo>
                <a:lnTo>
                  <a:pt x="440356" y="255009"/>
                </a:lnTo>
                <a:lnTo>
                  <a:pt x="438791" y="254047"/>
                </a:lnTo>
                <a:lnTo>
                  <a:pt x="437588" y="250798"/>
                </a:lnTo>
                <a:lnTo>
                  <a:pt x="435663" y="251219"/>
                </a:lnTo>
                <a:lnTo>
                  <a:pt x="434941" y="252422"/>
                </a:lnTo>
                <a:lnTo>
                  <a:pt x="434099" y="251821"/>
                </a:lnTo>
                <a:lnTo>
                  <a:pt x="433077" y="248633"/>
                </a:lnTo>
                <a:lnTo>
                  <a:pt x="432475" y="248272"/>
                </a:lnTo>
                <a:lnTo>
                  <a:pt x="430730" y="249655"/>
                </a:lnTo>
                <a:lnTo>
                  <a:pt x="429528" y="249054"/>
                </a:lnTo>
                <a:lnTo>
                  <a:pt x="425196" y="250858"/>
                </a:lnTo>
                <a:lnTo>
                  <a:pt x="423692" y="248933"/>
                </a:lnTo>
                <a:lnTo>
                  <a:pt x="422188" y="248572"/>
                </a:lnTo>
                <a:lnTo>
                  <a:pt x="420383" y="250197"/>
                </a:lnTo>
                <a:lnTo>
                  <a:pt x="417315" y="252062"/>
                </a:lnTo>
                <a:lnTo>
                  <a:pt x="417315" y="252663"/>
                </a:lnTo>
                <a:lnTo>
                  <a:pt x="414307" y="253084"/>
                </a:lnTo>
                <a:lnTo>
                  <a:pt x="387958" y="255250"/>
                </a:lnTo>
                <a:lnTo>
                  <a:pt x="383446" y="238646"/>
                </a:lnTo>
                <a:lnTo>
                  <a:pt x="380919" y="228901"/>
                </a:lnTo>
                <a:lnTo>
                  <a:pt x="379295" y="228780"/>
                </a:lnTo>
                <a:lnTo>
                  <a:pt x="373641" y="232931"/>
                </a:lnTo>
                <a:lnTo>
                  <a:pt x="370633" y="235458"/>
                </a:lnTo>
                <a:lnTo>
                  <a:pt x="362030" y="243639"/>
                </a:lnTo>
                <a:lnTo>
                  <a:pt x="352164" y="252483"/>
                </a:lnTo>
                <a:lnTo>
                  <a:pt x="344825" y="257476"/>
                </a:lnTo>
                <a:lnTo>
                  <a:pt x="343742" y="259160"/>
                </a:lnTo>
                <a:lnTo>
                  <a:pt x="341095" y="261567"/>
                </a:lnTo>
                <a:lnTo>
                  <a:pt x="338087" y="265056"/>
                </a:lnTo>
                <a:lnTo>
                  <a:pt x="336402" y="263071"/>
                </a:lnTo>
                <a:lnTo>
                  <a:pt x="329906" y="266199"/>
                </a:lnTo>
                <a:lnTo>
                  <a:pt x="321063" y="263672"/>
                </a:lnTo>
                <a:lnTo>
                  <a:pt x="316851" y="267221"/>
                </a:lnTo>
                <a:lnTo>
                  <a:pt x="312640" y="271071"/>
                </a:lnTo>
                <a:lnTo>
                  <a:pt x="306805" y="277328"/>
                </a:lnTo>
                <a:lnTo>
                  <a:pt x="280817" y="274320"/>
                </a:lnTo>
                <a:lnTo>
                  <a:pt x="278531" y="274079"/>
                </a:lnTo>
                <a:lnTo>
                  <a:pt x="266259" y="277869"/>
                </a:lnTo>
                <a:lnTo>
                  <a:pt x="247429" y="283705"/>
                </a:lnTo>
                <a:lnTo>
                  <a:pt x="249414" y="285088"/>
                </a:lnTo>
                <a:lnTo>
                  <a:pt x="241834" y="286532"/>
                </a:lnTo>
                <a:lnTo>
                  <a:pt x="224268" y="290563"/>
                </a:lnTo>
                <a:lnTo>
                  <a:pt x="218854" y="292006"/>
                </a:lnTo>
                <a:lnTo>
                  <a:pt x="209831" y="294533"/>
                </a:lnTo>
                <a:lnTo>
                  <a:pt x="201829" y="296157"/>
                </a:lnTo>
                <a:lnTo>
                  <a:pt x="186610" y="299646"/>
                </a:lnTo>
                <a:lnTo>
                  <a:pt x="186188" y="299045"/>
                </a:lnTo>
                <a:lnTo>
                  <a:pt x="184324" y="298684"/>
                </a:lnTo>
                <a:lnTo>
                  <a:pt x="184564" y="300007"/>
                </a:lnTo>
                <a:lnTo>
                  <a:pt x="161403" y="301451"/>
                </a:lnTo>
                <a:lnTo>
                  <a:pt x="158516" y="301993"/>
                </a:lnTo>
                <a:lnTo>
                  <a:pt x="153944" y="301932"/>
                </a:lnTo>
                <a:lnTo>
                  <a:pt x="143597" y="302594"/>
                </a:lnTo>
                <a:lnTo>
                  <a:pt x="141070" y="291706"/>
                </a:lnTo>
                <a:lnTo>
                  <a:pt x="138363" y="291104"/>
                </a:lnTo>
                <a:lnTo>
                  <a:pt x="134754" y="292488"/>
                </a:lnTo>
                <a:lnTo>
                  <a:pt x="133610" y="289660"/>
                </a:lnTo>
                <a:lnTo>
                  <a:pt x="124466" y="291946"/>
                </a:lnTo>
                <a:lnTo>
                  <a:pt x="126993" y="303557"/>
                </a:lnTo>
                <a:lnTo>
                  <a:pt x="111653" y="341095"/>
                </a:lnTo>
                <a:lnTo>
                  <a:pt x="104855" y="356736"/>
                </a:lnTo>
                <a:lnTo>
                  <a:pt x="102689" y="356496"/>
                </a:lnTo>
                <a:lnTo>
                  <a:pt x="101245" y="357699"/>
                </a:lnTo>
                <a:lnTo>
                  <a:pt x="100885" y="356556"/>
                </a:lnTo>
                <a:lnTo>
                  <a:pt x="99862" y="356676"/>
                </a:lnTo>
                <a:lnTo>
                  <a:pt x="99922" y="358180"/>
                </a:lnTo>
                <a:lnTo>
                  <a:pt x="98839" y="359143"/>
                </a:lnTo>
                <a:lnTo>
                  <a:pt x="97997" y="357879"/>
                </a:lnTo>
                <a:lnTo>
                  <a:pt x="95711" y="356436"/>
                </a:lnTo>
                <a:lnTo>
                  <a:pt x="93726" y="356917"/>
                </a:lnTo>
                <a:lnTo>
                  <a:pt x="92041" y="355714"/>
                </a:lnTo>
                <a:lnTo>
                  <a:pt x="87951" y="353909"/>
                </a:lnTo>
                <a:lnTo>
                  <a:pt x="85845" y="350600"/>
                </a:lnTo>
                <a:lnTo>
                  <a:pt x="86025" y="348615"/>
                </a:lnTo>
                <a:lnTo>
                  <a:pt x="87710" y="346630"/>
                </a:lnTo>
                <a:lnTo>
                  <a:pt x="87469" y="346088"/>
                </a:lnTo>
                <a:lnTo>
                  <a:pt x="85424" y="345908"/>
                </a:lnTo>
                <a:lnTo>
                  <a:pt x="84281" y="347472"/>
                </a:lnTo>
                <a:lnTo>
                  <a:pt x="83499" y="347412"/>
                </a:lnTo>
                <a:lnTo>
                  <a:pt x="81754" y="345006"/>
                </a:lnTo>
                <a:lnTo>
                  <a:pt x="81694" y="341095"/>
                </a:lnTo>
                <a:lnTo>
                  <a:pt x="80731" y="341877"/>
                </a:lnTo>
                <a:lnTo>
                  <a:pt x="79709" y="343983"/>
                </a:lnTo>
                <a:lnTo>
                  <a:pt x="78807" y="343983"/>
                </a:lnTo>
                <a:lnTo>
                  <a:pt x="78085" y="341396"/>
                </a:lnTo>
                <a:lnTo>
                  <a:pt x="77303" y="340794"/>
                </a:lnTo>
                <a:lnTo>
                  <a:pt x="75017" y="340313"/>
                </a:lnTo>
                <a:lnTo>
                  <a:pt x="73693" y="339411"/>
                </a:lnTo>
                <a:lnTo>
                  <a:pt x="73092" y="337486"/>
                </a:lnTo>
                <a:lnTo>
                  <a:pt x="68219" y="335741"/>
                </a:lnTo>
                <a:lnTo>
                  <a:pt x="66835" y="337546"/>
                </a:lnTo>
                <a:lnTo>
                  <a:pt x="65151" y="338388"/>
                </a:lnTo>
                <a:lnTo>
                  <a:pt x="63526" y="330628"/>
                </a:lnTo>
                <a:lnTo>
                  <a:pt x="62143" y="325154"/>
                </a:lnTo>
                <a:lnTo>
                  <a:pt x="59255" y="311678"/>
                </a:lnTo>
                <a:lnTo>
                  <a:pt x="56849" y="300188"/>
                </a:lnTo>
                <a:lnTo>
                  <a:pt x="53600" y="284848"/>
                </a:lnTo>
                <a:lnTo>
                  <a:pt x="47525" y="257596"/>
                </a:lnTo>
                <a:lnTo>
                  <a:pt x="46442" y="251881"/>
                </a:lnTo>
                <a:lnTo>
                  <a:pt x="44757" y="245264"/>
                </a:lnTo>
                <a:lnTo>
                  <a:pt x="43915" y="244843"/>
                </a:lnTo>
                <a:lnTo>
                  <a:pt x="27432" y="248452"/>
                </a:lnTo>
                <a:lnTo>
                  <a:pt x="14859" y="251400"/>
                </a:lnTo>
                <a:lnTo>
                  <a:pt x="13536" y="246708"/>
                </a:lnTo>
                <a:lnTo>
                  <a:pt x="12513" y="241835"/>
                </a:lnTo>
                <a:lnTo>
                  <a:pt x="11791" y="241233"/>
                </a:lnTo>
                <a:lnTo>
                  <a:pt x="10768" y="236842"/>
                </a:lnTo>
                <a:lnTo>
                  <a:pt x="9866" y="232029"/>
                </a:lnTo>
                <a:lnTo>
                  <a:pt x="11730" y="231728"/>
                </a:lnTo>
                <a:lnTo>
                  <a:pt x="11249" y="230405"/>
                </a:lnTo>
                <a:lnTo>
                  <a:pt x="9444" y="230465"/>
                </a:lnTo>
                <a:lnTo>
                  <a:pt x="9926" y="228179"/>
                </a:lnTo>
                <a:lnTo>
                  <a:pt x="11851" y="226374"/>
                </a:lnTo>
                <a:lnTo>
                  <a:pt x="13295" y="223126"/>
                </a:lnTo>
                <a:lnTo>
                  <a:pt x="12874" y="221742"/>
                </a:lnTo>
                <a:lnTo>
                  <a:pt x="14257" y="221983"/>
                </a:lnTo>
                <a:lnTo>
                  <a:pt x="15160" y="220960"/>
                </a:lnTo>
                <a:lnTo>
                  <a:pt x="16664" y="221983"/>
                </a:lnTo>
                <a:lnTo>
                  <a:pt x="19431" y="219396"/>
                </a:lnTo>
                <a:lnTo>
                  <a:pt x="22138" y="219877"/>
                </a:lnTo>
                <a:lnTo>
                  <a:pt x="25507" y="219276"/>
                </a:lnTo>
                <a:lnTo>
                  <a:pt x="27071" y="217290"/>
                </a:lnTo>
                <a:lnTo>
                  <a:pt x="26470" y="215786"/>
                </a:lnTo>
                <a:lnTo>
                  <a:pt x="24364" y="215185"/>
                </a:lnTo>
                <a:lnTo>
                  <a:pt x="23762" y="214583"/>
                </a:lnTo>
                <a:lnTo>
                  <a:pt x="23040" y="211696"/>
                </a:lnTo>
                <a:lnTo>
                  <a:pt x="22439" y="211154"/>
                </a:lnTo>
                <a:lnTo>
                  <a:pt x="18950" y="210793"/>
                </a:lnTo>
                <a:lnTo>
                  <a:pt x="17867" y="207725"/>
                </a:lnTo>
                <a:lnTo>
                  <a:pt x="20875" y="204717"/>
                </a:lnTo>
                <a:lnTo>
                  <a:pt x="22017" y="202792"/>
                </a:lnTo>
                <a:lnTo>
                  <a:pt x="24123" y="202311"/>
                </a:lnTo>
                <a:lnTo>
                  <a:pt x="27371" y="203334"/>
                </a:lnTo>
                <a:lnTo>
                  <a:pt x="28875" y="202311"/>
                </a:lnTo>
                <a:lnTo>
                  <a:pt x="29237" y="199002"/>
                </a:lnTo>
                <a:lnTo>
                  <a:pt x="28033" y="196957"/>
                </a:lnTo>
                <a:lnTo>
                  <a:pt x="27913" y="194791"/>
                </a:lnTo>
                <a:lnTo>
                  <a:pt x="27311" y="193949"/>
                </a:lnTo>
                <a:lnTo>
                  <a:pt x="26710" y="190520"/>
                </a:lnTo>
                <a:lnTo>
                  <a:pt x="25085" y="190881"/>
                </a:lnTo>
                <a:lnTo>
                  <a:pt x="23822" y="192325"/>
                </a:lnTo>
                <a:lnTo>
                  <a:pt x="22680" y="191362"/>
                </a:lnTo>
                <a:lnTo>
                  <a:pt x="17145" y="192926"/>
                </a:lnTo>
                <a:lnTo>
                  <a:pt x="17024" y="192686"/>
                </a:lnTo>
                <a:lnTo>
                  <a:pt x="13656" y="193528"/>
                </a:lnTo>
                <a:lnTo>
                  <a:pt x="12994" y="190881"/>
                </a:lnTo>
                <a:lnTo>
                  <a:pt x="10588" y="191483"/>
                </a:lnTo>
                <a:lnTo>
                  <a:pt x="10948" y="188595"/>
                </a:lnTo>
                <a:lnTo>
                  <a:pt x="12092" y="187512"/>
                </a:lnTo>
                <a:lnTo>
                  <a:pt x="9986" y="185106"/>
                </a:lnTo>
                <a:lnTo>
                  <a:pt x="10768" y="184023"/>
                </a:lnTo>
                <a:lnTo>
                  <a:pt x="9565" y="181316"/>
                </a:lnTo>
                <a:lnTo>
                  <a:pt x="8061" y="181677"/>
                </a:lnTo>
                <a:lnTo>
                  <a:pt x="6858" y="179692"/>
                </a:lnTo>
                <a:lnTo>
                  <a:pt x="5354" y="180594"/>
                </a:lnTo>
                <a:lnTo>
                  <a:pt x="3188" y="180293"/>
                </a:lnTo>
                <a:lnTo>
                  <a:pt x="2767" y="179210"/>
                </a:lnTo>
                <a:lnTo>
                  <a:pt x="1804" y="179391"/>
                </a:lnTo>
                <a:lnTo>
                  <a:pt x="1564" y="178128"/>
                </a:lnTo>
                <a:lnTo>
                  <a:pt x="421" y="178368"/>
                </a:lnTo>
                <a:lnTo>
                  <a:pt x="0" y="176142"/>
                </a:lnTo>
                <a:lnTo>
                  <a:pt x="3128" y="175541"/>
                </a:lnTo>
                <a:lnTo>
                  <a:pt x="2526" y="174217"/>
                </a:lnTo>
                <a:lnTo>
                  <a:pt x="5294" y="172413"/>
                </a:lnTo>
                <a:lnTo>
                  <a:pt x="4933" y="170427"/>
                </a:lnTo>
                <a:lnTo>
                  <a:pt x="7580" y="169164"/>
                </a:lnTo>
                <a:lnTo>
                  <a:pt x="6798" y="165254"/>
                </a:lnTo>
                <a:lnTo>
                  <a:pt x="15160" y="163690"/>
                </a:lnTo>
                <a:lnTo>
                  <a:pt x="15219" y="164291"/>
                </a:lnTo>
                <a:lnTo>
                  <a:pt x="36576" y="159599"/>
                </a:lnTo>
                <a:lnTo>
                  <a:pt x="36035" y="157072"/>
                </a:lnTo>
                <a:lnTo>
                  <a:pt x="33147" y="143898"/>
                </a:lnTo>
                <a:lnTo>
                  <a:pt x="26048" y="111533"/>
                </a:lnTo>
                <a:lnTo>
                  <a:pt x="24725" y="105697"/>
                </a:lnTo>
                <a:lnTo>
                  <a:pt x="20935" y="88432"/>
                </a:lnTo>
                <a:lnTo>
                  <a:pt x="23521" y="87891"/>
                </a:lnTo>
                <a:lnTo>
                  <a:pt x="27552" y="86988"/>
                </a:lnTo>
                <a:lnTo>
                  <a:pt x="29056" y="86688"/>
                </a:lnTo>
                <a:lnTo>
                  <a:pt x="32245" y="85966"/>
                </a:lnTo>
                <a:lnTo>
                  <a:pt x="34229" y="85605"/>
                </a:lnTo>
                <a:lnTo>
                  <a:pt x="34951" y="85304"/>
                </a:lnTo>
                <a:lnTo>
                  <a:pt x="40967" y="83920"/>
                </a:lnTo>
                <a:lnTo>
                  <a:pt x="43554" y="83379"/>
                </a:lnTo>
                <a:lnTo>
                  <a:pt x="48126" y="82296"/>
                </a:lnTo>
                <a:lnTo>
                  <a:pt x="54322" y="80852"/>
                </a:lnTo>
                <a:lnTo>
                  <a:pt x="63888" y="78687"/>
                </a:lnTo>
                <a:lnTo>
                  <a:pt x="67978" y="77784"/>
                </a:lnTo>
                <a:lnTo>
                  <a:pt x="69302" y="77363"/>
                </a:lnTo>
                <a:lnTo>
                  <a:pt x="72189" y="76641"/>
                </a:lnTo>
                <a:lnTo>
                  <a:pt x="74596" y="76100"/>
                </a:lnTo>
                <a:lnTo>
                  <a:pt x="78987" y="75017"/>
                </a:lnTo>
                <a:lnTo>
                  <a:pt x="82597" y="74175"/>
                </a:lnTo>
                <a:lnTo>
                  <a:pt x="84281" y="73754"/>
                </a:lnTo>
                <a:lnTo>
                  <a:pt x="86387" y="73332"/>
                </a:lnTo>
                <a:lnTo>
                  <a:pt x="96914" y="70926"/>
                </a:lnTo>
                <a:lnTo>
                  <a:pt x="108344" y="68400"/>
                </a:lnTo>
                <a:lnTo>
                  <a:pt x="109367" y="68159"/>
                </a:lnTo>
                <a:lnTo>
                  <a:pt x="111894" y="67618"/>
                </a:lnTo>
                <a:lnTo>
                  <a:pt x="112856" y="67377"/>
                </a:lnTo>
                <a:lnTo>
                  <a:pt x="119473" y="65933"/>
                </a:lnTo>
                <a:lnTo>
                  <a:pt x="129219" y="63587"/>
                </a:lnTo>
                <a:lnTo>
                  <a:pt x="145281" y="59677"/>
                </a:lnTo>
                <a:lnTo>
                  <a:pt x="154305" y="57391"/>
                </a:lnTo>
                <a:lnTo>
                  <a:pt x="155989" y="56909"/>
                </a:lnTo>
                <a:lnTo>
                  <a:pt x="156109" y="56909"/>
                </a:lnTo>
                <a:lnTo>
                  <a:pt x="164291" y="55045"/>
                </a:lnTo>
                <a:lnTo>
                  <a:pt x="169525" y="53721"/>
                </a:lnTo>
                <a:lnTo>
                  <a:pt x="173315" y="52879"/>
                </a:lnTo>
                <a:lnTo>
                  <a:pt x="176924" y="51976"/>
                </a:lnTo>
                <a:lnTo>
                  <a:pt x="180112" y="51255"/>
                </a:lnTo>
                <a:lnTo>
                  <a:pt x="184083" y="50232"/>
                </a:lnTo>
                <a:lnTo>
                  <a:pt x="188474" y="49209"/>
                </a:lnTo>
                <a:lnTo>
                  <a:pt x="191302" y="48608"/>
                </a:lnTo>
                <a:lnTo>
                  <a:pt x="192505" y="48367"/>
                </a:lnTo>
                <a:lnTo>
                  <a:pt x="192626" y="48247"/>
                </a:lnTo>
                <a:lnTo>
                  <a:pt x="192806" y="48247"/>
                </a:lnTo>
                <a:lnTo>
                  <a:pt x="193287" y="48126"/>
                </a:lnTo>
                <a:lnTo>
                  <a:pt x="196355" y="47465"/>
                </a:lnTo>
                <a:lnTo>
                  <a:pt x="202010" y="46081"/>
                </a:lnTo>
                <a:lnTo>
                  <a:pt x="203755" y="45720"/>
                </a:lnTo>
                <a:lnTo>
                  <a:pt x="206582" y="44998"/>
                </a:lnTo>
                <a:lnTo>
                  <a:pt x="213561" y="43193"/>
                </a:lnTo>
                <a:lnTo>
                  <a:pt x="216147" y="42532"/>
                </a:lnTo>
                <a:lnTo>
                  <a:pt x="223667" y="40667"/>
                </a:lnTo>
                <a:lnTo>
                  <a:pt x="232690" y="38501"/>
                </a:lnTo>
                <a:lnTo>
                  <a:pt x="236180" y="37719"/>
                </a:lnTo>
                <a:lnTo>
                  <a:pt x="242857" y="36275"/>
                </a:lnTo>
                <a:lnTo>
                  <a:pt x="245143" y="35674"/>
                </a:lnTo>
                <a:lnTo>
                  <a:pt x="246105" y="35493"/>
                </a:lnTo>
                <a:lnTo>
                  <a:pt x="248331" y="34952"/>
                </a:lnTo>
                <a:lnTo>
                  <a:pt x="257957" y="32726"/>
                </a:lnTo>
                <a:lnTo>
                  <a:pt x="258859" y="32485"/>
                </a:lnTo>
                <a:lnTo>
                  <a:pt x="265116" y="30861"/>
                </a:lnTo>
                <a:lnTo>
                  <a:pt x="271493" y="29297"/>
                </a:lnTo>
                <a:lnTo>
                  <a:pt x="276004" y="28094"/>
                </a:lnTo>
                <a:lnTo>
                  <a:pt x="278050" y="27612"/>
                </a:lnTo>
                <a:lnTo>
                  <a:pt x="279192" y="27312"/>
                </a:lnTo>
                <a:lnTo>
                  <a:pt x="282622" y="26409"/>
                </a:lnTo>
                <a:lnTo>
                  <a:pt x="287314" y="25206"/>
                </a:lnTo>
                <a:lnTo>
                  <a:pt x="290322" y="24484"/>
                </a:lnTo>
                <a:lnTo>
                  <a:pt x="291886" y="24063"/>
                </a:lnTo>
                <a:lnTo>
                  <a:pt x="295194" y="23221"/>
                </a:lnTo>
                <a:lnTo>
                  <a:pt x="299586" y="22078"/>
                </a:lnTo>
                <a:lnTo>
                  <a:pt x="307527" y="19972"/>
                </a:lnTo>
                <a:lnTo>
                  <a:pt x="309693" y="19491"/>
                </a:lnTo>
                <a:lnTo>
                  <a:pt x="311377" y="19010"/>
                </a:lnTo>
                <a:lnTo>
                  <a:pt x="318295" y="17326"/>
                </a:lnTo>
                <a:lnTo>
                  <a:pt x="322687" y="16303"/>
                </a:lnTo>
                <a:lnTo>
                  <a:pt x="326777" y="15280"/>
                </a:lnTo>
                <a:lnTo>
                  <a:pt x="329906" y="14438"/>
                </a:lnTo>
                <a:lnTo>
                  <a:pt x="330207" y="14438"/>
                </a:lnTo>
                <a:lnTo>
                  <a:pt x="333034" y="13716"/>
                </a:lnTo>
                <a:lnTo>
                  <a:pt x="334779" y="13235"/>
                </a:lnTo>
                <a:lnTo>
                  <a:pt x="341095" y="11731"/>
                </a:lnTo>
                <a:lnTo>
                  <a:pt x="346088" y="10528"/>
                </a:lnTo>
                <a:lnTo>
                  <a:pt x="348314" y="9866"/>
                </a:lnTo>
                <a:lnTo>
                  <a:pt x="351623" y="8964"/>
                </a:lnTo>
                <a:lnTo>
                  <a:pt x="357518" y="7580"/>
                </a:lnTo>
                <a:lnTo>
                  <a:pt x="357638" y="7399"/>
                </a:lnTo>
                <a:lnTo>
                  <a:pt x="358661" y="7159"/>
                </a:lnTo>
                <a:lnTo>
                  <a:pt x="360526" y="6798"/>
                </a:lnTo>
                <a:lnTo>
                  <a:pt x="360707" y="6617"/>
                </a:lnTo>
                <a:lnTo>
                  <a:pt x="362872" y="6136"/>
                </a:lnTo>
                <a:lnTo>
                  <a:pt x="367143" y="4933"/>
                </a:lnTo>
                <a:lnTo>
                  <a:pt x="373941" y="3128"/>
                </a:lnTo>
                <a:lnTo>
                  <a:pt x="380438" y="1444"/>
                </a:lnTo>
                <a:lnTo>
                  <a:pt x="383627" y="602"/>
                </a:lnTo>
                <a:lnTo>
                  <a:pt x="385793" y="0"/>
                </a:lnTo>
                <a:lnTo>
                  <a:pt x="392710" y="18769"/>
                </a:lnTo>
                <a:lnTo>
                  <a:pt x="397403" y="31763"/>
                </a:lnTo>
                <a:lnTo>
                  <a:pt x="407028" y="59195"/>
                </a:lnTo>
                <a:lnTo>
                  <a:pt x="410216" y="68700"/>
                </a:lnTo>
                <a:lnTo>
                  <a:pt x="411961" y="72911"/>
                </a:lnTo>
                <a:lnTo>
                  <a:pt x="420504" y="72069"/>
                </a:lnTo>
                <a:lnTo>
                  <a:pt x="431813" y="92463"/>
                </a:lnTo>
                <a:lnTo>
                  <a:pt x="424414" y="94628"/>
                </a:lnTo>
                <a:lnTo>
                  <a:pt x="425857" y="100825"/>
                </a:lnTo>
                <a:lnTo>
                  <a:pt x="427963" y="108645"/>
                </a:lnTo>
                <a:lnTo>
                  <a:pt x="426820" y="108886"/>
                </a:lnTo>
                <a:lnTo>
                  <a:pt x="428024" y="109788"/>
                </a:lnTo>
                <a:lnTo>
                  <a:pt x="428505" y="111713"/>
                </a:lnTo>
                <a:lnTo>
                  <a:pt x="427963" y="112435"/>
                </a:lnTo>
                <a:lnTo>
                  <a:pt x="426158" y="109487"/>
                </a:lnTo>
                <a:lnTo>
                  <a:pt x="424594" y="110630"/>
                </a:lnTo>
                <a:lnTo>
                  <a:pt x="424474" y="112315"/>
                </a:lnTo>
                <a:lnTo>
                  <a:pt x="425256" y="114120"/>
                </a:lnTo>
                <a:lnTo>
                  <a:pt x="423571" y="115022"/>
                </a:lnTo>
                <a:lnTo>
                  <a:pt x="421586" y="117188"/>
                </a:lnTo>
                <a:lnTo>
                  <a:pt x="421105" y="118812"/>
                </a:lnTo>
                <a:lnTo>
                  <a:pt x="418158" y="119173"/>
                </a:lnTo>
                <a:lnTo>
                  <a:pt x="417195" y="121519"/>
                </a:lnTo>
                <a:lnTo>
                  <a:pt x="407389" y="122963"/>
                </a:lnTo>
                <a:lnTo>
                  <a:pt x="407991" y="126572"/>
                </a:lnTo>
                <a:lnTo>
                  <a:pt x="408231" y="130061"/>
                </a:lnTo>
                <a:lnTo>
                  <a:pt x="409314" y="132648"/>
                </a:lnTo>
                <a:lnTo>
                  <a:pt x="401434" y="134573"/>
                </a:lnTo>
                <a:lnTo>
                  <a:pt x="402035" y="136017"/>
                </a:lnTo>
                <a:lnTo>
                  <a:pt x="401072" y="138423"/>
                </a:lnTo>
                <a:lnTo>
                  <a:pt x="402757" y="139566"/>
                </a:lnTo>
                <a:lnTo>
                  <a:pt x="404441" y="139687"/>
                </a:lnTo>
                <a:lnTo>
                  <a:pt x="405284" y="141010"/>
                </a:lnTo>
                <a:lnTo>
                  <a:pt x="404983" y="143777"/>
                </a:lnTo>
                <a:lnTo>
                  <a:pt x="398365" y="146003"/>
                </a:lnTo>
                <a:lnTo>
                  <a:pt x="399449" y="146785"/>
                </a:lnTo>
                <a:lnTo>
                  <a:pt x="399508" y="148470"/>
                </a:lnTo>
                <a:lnTo>
                  <a:pt x="404562" y="146364"/>
                </a:lnTo>
                <a:lnTo>
                  <a:pt x="406246" y="147447"/>
                </a:lnTo>
                <a:lnTo>
                  <a:pt x="407329" y="146485"/>
                </a:lnTo>
                <a:lnTo>
                  <a:pt x="409856" y="145823"/>
                </a:lnTo>
                <a:lnTo>
                  <a:pt x="412984" y="142454"/>
                </a:lnTo>
                <a:lnTo>
                  <a:pt x="415210" y="141251"/>
                </a:lnTo>
                <a:lnTo>
                  <a:pt x="417195" y="141431"/>
                </a:lnTo>
                <a:lnTo>
                  <a:pt x="420563" y="142574"/>
                </a:lnTo>
                <a:lnTo>
                  <a:pt x="423512" y="141251"/>
                </a:lnTo>
                <a:lnTo>
                  <a:pt x="424835" y="141973"/>
                </a:lnTo>
                <a:lnTo>
                  <a:pt x="426520" y="141311"/>
                </a:lnTo>
                <a:lnTo>
                  <a:pt x="424414" y="144439"/>
                </a:lnTo>
                <a:lnTo>
                  <a:pt x="422067" y="146063"/>
                </a:lnTo>
                <a:lnTo>
                  <a:pt x="419059" y="147026"/>
                </a:lnTo>
                <a:lnTo>
                  <a:pt x="417977" y="149372"/>
                </a:lnTo>
                <a:lnTo>
                  <a:pt x="428024" y="155147"/>
                </a:lnTo>
                <a:lnTo>
                  <a:pt x="430911" y="155869"/>
                </a:lnTo>
                <a:lnTo>
                  <a:pt x="430490" y="158937"/>
                </a:lnTo>
                <a:lnTo>
                  <a:pt x="431452" y="161765"/>
                </a:lnTo>
                <a:lnTo>
                  <a:pt x="433317" y="165133"/>
                </a:lnTo>
                <a:lnTo>
                  <a:pt x="436626" y="168081"/>
                </a:lnTo>
                <a:lnTo>
                  <a:pt x="437829" y="168081"/>
                </a:lnTo>
                <a:lnTo>
                  <a:pt x="439032" y="169284"/>
                </a:lnTo>
                <a:lnTo>
                  <a:pt x="440356" y="173856"/>
                </a:lnTo>
                <a:lnTo>
                  <a:pt x="440175" y="176022"/>
                </a:lnTo>
                <a:lnTo>
                  <a:pt x="440596" y="177526"/>
                </a:lnTo>
                <a:lnTo>
                  <a:pt x="440657" y="181556"/>
                </a:lnTo>
                <a:lnTo>
                  <a:pt x="441138" y="184564"/>
                </a:lnTo>
                <a:lnTo>
                  <a:pt x="440356" y="188475"/>
                </a:lnTo>
                <a:lnTo>
                  <a:pt x="442221" y="192385"/>
                </a:lnTo>
                <a:lnTo>
                  <a:pt x="445649" y="196776"/>
                </a:lnTo>
                <a:lnTo>
                  <a:pt x="447334" y="198461"/>
                </a:lnTo>
                <a:lnTo>
                  <a:pt x="452447" y="201830"/>
                </a:lnTo>
                <a:lnTo>
                  <a:pt x="454854" y="201890"/>
                </a:lnTo>
                <a:lnTo>
                  <a:pt x="455876" y="202431"/>
                </a:lnTo>
                <a:lnTo>
                  <a:pt x="456358" y="203995"/>
                </a:lnTo>
                <a:lnTo>
                  <a:pt x="455756" y="209350"/>
                </a:lnTo>
                <a:lnTo>
                  <a:pt x="453229" y="215064"/>
                </a:lnTo>
                <a:lnTo>
                  <a:pt x="452508" y="217471"/>
                </a:lnTo>
                <a:lnTo>
                  <a:pt x="452508" y="221201"/>
                </a:lnTo>
                <a:lnTo>
                  <a:pt x="452748" y="223968"/>
                </a:lnTo>
                <a:lnTo>
                  <a:pt x="454252" y="227938"/>
                </a:lnTo>
                <a:lnTo>
                  <a:pt x="455696" y="233954"/>
                </a:lnTo>
                <a:lnTo>
                  <a:pt x="455275" y="237563"/>
                </a:lnTo>
                <a:lnTo>
                  <a:pt x="454072" y="241293"/>
                </a:lnTo>
                <a:lnTo>
                  <a:pt x="452267" y="243459"/>
                </a:lnTo>
                <a:lnTo>
                  <a:pt x="450583" y="245986"/>
                </a:lnTo>
                <a:lnTo>
                  <a:pt x="449500" y="250618"/>
                </a:lnTo>
                <a:lnTo>
                  <a:pt x="448116" y="252422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" name="Freeform: Shape 347" title="PA-16">
            <a:extLst>
              <a:ext uri="{FF2B5EF4-FFF2-40B4-BE49-F238E27FC236}">
                <a16:creationId xmlns:a16="http://schemas.microsoft.com/office/drawing/2014/main" id="{92E5A761-4E11-BCDD-EA39-4C5E5B3DFD50}"/>
              </a:ext>
            </a:extLst>
          </p:cNvPr>
          <p:cNvSpPr/>
          <p:nvPr/>
        </p:nvSpPr>
        <p:spPr>
          <a:xfrm>
            <a:off x="6564254" y="3122413"/>
            <a:ext cx="133855" cy="238463"/>
          </a:xfrm>
          <a:custGeom>
            <a:avLst/>
            <a:gdLst>
              <a:gd name="connsiteX0" fmla="*/ 91319 w 167539"/>
              <a:gd name="connsiteY0" fmla="*/ 0 h 309091"/>
              <a:gd name="connsiteX1" fmla="*/ 92763 w 167539"/>
              <a:gd name="connsiteY1" fmla="*/ 6437 h 309091"/>
              <a:gd name="connsiteX2" fmla="*/ 93004 w 167539"/>
              <a:gd name="connsiteY2" fmla="*/ 7279 h 309091"/>
              <a:gd name="connsiteX3" fmla="*/ 93485 w 167539"/>
              <a:gd name="connsiteY3" fmla="*/ 9445 h 309091"/>
              <a:gd name="connsiteX4" fmla="*/ 94989 w 167539"/>
              <a:gd name="connsiteY4" fmla="*/ 16062 h 309091"/>
              <a:gd name="connsiteX5" fmla="*/ 96313 w 167539"/>
              <a:gd name="connsiteY5" fmla="*/ 22198 h 309091"/>
              <a:gd name="connsiteX6" fmla="*/ 98959 w 167539"/>
              <a:gd name="connsiteY6" fmla="*/ 34110 h 309091"/>
              <a:gd name="connsiteX7" fmla="*/ 100885 w 167539"/>
              <a:gd name="connsiteY7" fmla="*/ 42411 h 309091"/>
              <a:gd name="connsiteX8" fmla="*/ 102689 w 167539"/>
              <a:gd name="connsiteY8" fmla="*/ 50473 h 309091"/>
              <a:gd name="connsiteX9" fmla="*/ 113999 w 167539"/>
              <a:gd name="connsiteY9" fmla="*/ 47886 h 309091"/>
              <a:gd name="connsiteX10" fmla="*/ 121279 w 167539"/>
              <a:gd name="connsiteY10" fmla="*/ 46261 h 309091"/>
              <a:gd name="connsiteX11" fmla="*/ 123263 w 167539"/>
              <a:gd name="connsiteY11" fmla="*/ 45780 h 309091"/>
              <a:gd name="connsiteX12" fmla="*/ 127053 w 167539"/>
              <a:gd name="connsiteY12" fmla="*/ 63046 h 309091"/>
              <a:gd name="connsiteX13" fmla="*/ 128377 w 167539"/>
              <a:gd name="connsiteY13" fmla="*/ 68941 h 309091"/>
              <a:gd name="connsiteX14" fmla="*/ 135476 w 167539"/>
              <a:gd name="connsiteY14" fmla="*/ 101246 h 309091"/>
              <a:gd name="connsiteX15" fmla="*/ 138363 w 167539"/>
              <a:gd name="connsiteY15" fmla="*/ 114420 h 309091"/>
              <a:gd name="connsiteX16" fmla="*/ 138965 w 167539"/>
              <a:gd name="connsiteY16" fmla="*/ 116947 h 309091"/>
              <a:gd name="connsiteX17" fmla="*/ 117548 w 167539"/>
              <a:gd name="connsiteY17" fmla="*/ 121639 h 309091"/>
              <a:gd name="connsiteX18" fmla="*/ 117489 w 167539"/>
              <a:gd name="connsiteY18" fmla="*/ 121038 h 309091"/>
              <a:gd name="connsiteX19" fmla="*/ 109066 w 167539"/>
              <a:gd name="connsiteY19" fmla="*/ 122602 h 309091"/>
              <a:gd name="connsiteX20" fmla="*/ 109909 w 167539"/>
              <a:gd name="connsiteY20" fmla="*/ 126452 h 309091"/>
              <a:gd name="connsiteX21" fmla="*/ 107261 w 167539"/>
              <a:gd name="connsiteY21" fmla="*/ 127775 h 309091"/>
              <a:gd name="connsiteX22" fmla="*/ 107623 w 167539"/>
              <a:gd name="connsiteY22" fmla="*/ 129821 h 309091"/>
              <a:gd name="connsiteX23" fmla="*/ 104795 w 167539"/>
              <a:gd name="connsiteY23" fmla="*/ 131565 h 309091"/>
              <a:gd name="connsiteX24" fmla="*/ 105397 w 167539"/>
              <a:gd name="connsiteY24" fmla="*/ 132829 h 309091"/>
              <a:gd name="connsiteX25" fmla="*/ 102329 w 167539"/>
              <a:gd name="connsiteY25" fmla="*/ 133430 h 309091"/>
              <a:gd name="connsiteX26" fmla="*/ 102810 w 167539"/>
              <a:gd name="connsiteY26" fmla="*/ 135716 h 309091"/>
              <a:gd name="connsiteX27" fmla="*/ 103893 w 167539"/>
              <a:gd name="connsiteY27" fmla="*/ 135476 h 309091"/>
              <a:gd name="connsiteX28" fmla="*/ 104133 w 167539"/>
              <a:gd name="connsiteY28" fmla="*/ 136739 h 309091"/>
              <a:gd name="connsiteX29" fmla="*/ 105096 w 167539"/>
              <a:gd name="connsiteY29" fmla="*/ 136498 h 309091"/>
              <a:gd name="connsiteX30" fmla="*/ 105516 w 167539"/>
              <a:gd name="connsiteY30" fmla="*/ 137702 h 309091"/>
              <a:gd name="connsiteX31" fmla="*/ 107683 w 167539"/>
              <a:gd name="connsiteY31" fmla="*/ 137942 h 309091"/>
              <a:gd name="connsiteX32" fmla="*/ 109187 w 167539"/>
              <a:gd name="connsiteY32" fmla="*/ 137040 h 309091"/>
              <a:gd name="connsiteX33" fmla="*/ 110390 w 167539"/>
              <a:gd name="connsiteY33" fmla="*/ 139025 h 309091"/>
              <a:gd name="connsiteX34" fmla="*/ 111833 w 167539"/>
              <a:gd name="connsiteY34" fmla="*/ 138664 h 309091"/>
              <a:gd name="connsiteX35" fmla="*/ 113157 w 167539"/>
              <a:gd name="connsiteY35" fmla="*/ 141371 h 309091"/>
              <a:gd name="connsiteX36" fmla="*/ 112314 w 167539"/>
              <a:gd name="connsiteY36" fmla="*/ 142574 h 309091"/>
              <a:gd name="connsiteX37" fmla="*/ 114360 w 167539"/>
              <a:gd name="connsiteY37" fmla="*/ 144860 h 309091"/>
              <a:gd name="connsiteX38" fmla="*/ 113277 w 167539"/>
              <a:gd name="connsiteY38" fmla="*/ 145943 h 309091"/>
              <a:gd name="connsiteX39" fmla="*/ 112856 w 167539"/>
              <a:gd name="connsiteY39" fmla="*/ 148831 h 309091"/>
              <a:gd name="connsiteX40" fmla="*/ 115263 w 167539"/>
              <a:gd name="connsiteY40" fmla="*/ 148229 h 309091"/>
              <a:gd name="connsiteX41" fmla="*/ 115985 w 167539"/>
              <a:gd name="connsiteY41" fmla="*/ 150876 h 309091"/>
              <a:gd name="connsiteX42" fmla="*/ 119413 w 167539"/>
              <a:gd name="connsiteY42" fmla="*/ 150034 h 309091"/>
              <a:gd name="connsiteX43" fmla="*/ 119413 w 167539"/>
              <a:gd name="connsiteY43" fmla="*/ 150274 h 309091"/>
              <a:gd name="connsiteX44" fmla="*/ 125068 w 167539"/>
              <a:gd name="connsiteY44" fmla="*/ 148710 h 309091"/>
              <a:gd name="connsiteX45" fmla="*/ 126151 w 167539"/>
              <a:gd name="connsiteY45" fmla="*/ 149673 h 309091"/>
              <a:gd name="connsiteX46" fmla="*/ 127354 w 167539"/>
              <a:gd name="connsiteY46" fmla="*/ 148229 h 309091"/>
              <a:gd name="connsiteX47" fmla="*/ 128978 w 167539"/>
              <a:gd name="connsiteY47" fmla="*/ 147808 h 309091"/>
              <a:gd name="connsiteX48" fmla="*/ 129580 w 167539"/>
              <a:gd name="connsiteY48" fmla="*/ 151237 h 309091"/>
              <a:gd name="connsiteX49" fmla="*/ 130182 w 167539"/>
              <a:gd name="connsiteY49" fmla="*/ 152139 h 309091"/>
              <a:gd name="connsiteX50" fmla="*/ 130302 w 167539"/>
              <a:gd name="connsiteY50" fmla="*/ 154305 h 309091"/>
              <a:gd name="connsiteX51" fmla="*/ 131565 w 167539"/>
              <a:gd name="connsiteY51" fmla="*/ 156350 h 309091"/>
              <a:gd name="connsiteX52" fmla="*/ 131204 w 167539"/>
              <a:gd name="connsiteY52" fmla="*/ 159659 h 309091"/>
              <a:gd name="connsiteX53" fmla="*/ 129700 w 167539"/>
              <a:gd name="connsiteY53" fmla="*/ 160682 h 309091"/>
              <a:gd name="connsiteX54" fmla="*/ 126452 w 167539"/>
              <a:gd name="connsiteY54" fmla="*/ 159719 h 309091"/>
              <a:gd name="connsiteX55" fmla="*/ 124346 w 167539"/>
              <a:gd name="connsiteY55" fmla="*/ 160140 h 309091"/>
              <a:gd name="connsiteX56" fmla="*/ 123143 w 167539"/>
              <a:gd name="connsiteY56" fmla="*/ 161945 h 309091"/>
              <a:gd name="connsiteX57" fmla="*/ 120195 w 167539"/>
              <a:gd name="connsiteY57" fmla="*/ 165013 h 309091"/>
              <a:gd name="connsiteX58" fmla="*/ 121218 w 167539"/>
              <a:gd name="connsiteY58" fmla="*/ 168021 h 309091"/>
              <a:gd name="connsiteX59" fmla="*/ 124707 w 167539"/>
              <a:gd name="connsiteY59" fmla="*/ 168442 h 309091"/>
              <a:gd name="connsiteX60" fmla="*/ 125309 w 167539"/>
              <a:gd name="connsiteY60" fmla="*/ 169044 h 309091"/>
              <a:gd name="connsiteX61" fmla="*/ 126030 w 167539"/>
              <a:gd name="connsiteY61" fmla="*/ 171931 h 309091"/>
              <a:gd name="connsiteX62" fmla="*/ 126692 w 167539"/>
              <a:gd name="connsiteY62" fmla="*/ 172533 h 309091"/>
              <a:gd name="connsiteX63" fmla="*/ 128798 w 167539"/>
              <a:gd name="connsiteY63" fmla="*/ 173134 h 309091"/>
              <a:gd name="connsiteX64" fmla="*/ 129400 w 167539"/>
              <a:gd name="connsiteY64" fmla="*/ 174638 h 309091"/>
              <a:gd name="connsiteX65" fmla="*/ 127775 w 167539"/>
              <a:gd name="connsiteY65" fmla="*/ 176563 h 309091"/>
              <a:gd name="connsiteX66" fmla="*/ 124466 w 167539"/>
              <a:gd name="connsiteY66" fmla="*/ 177285 h 309091"/>
              <a:gd name="connsiteX67" fmla="*/ 121760 w 167539"/>
              <a:gd name="connsiteY67" fmla="*/ 176804 h 309091"/>
              <a:gd name="connsiteX68" fmla="*/ 118992 w 167539"/>
              <a:gd name="connsiteY68" fmla="*/ 179210 h 309091"/>
              <a:gd name="connsiteX69" fmla="*/ 117489 w 167539"/>
              <a:gd name="connsiteY69" fmla="*/ 178308 h 309091"/>
              <a:gd name="connsiteX70" fmla="*/ 116586 w 167539"/>
              <a:gd name="connsiteY70" fmla="*/ 179331 h 309091"/>
              <a:gd name="connsiteX71" fmla="*/ 115203 w 167539"/>
              <a:gd name="connsiteY71" fmla="*/ 179090 h 309091"/>
              <a:gd name="connsiteX72" fmla="*/ 115623 w 167539"/>
              <a:gd name="connsiteY72" fmla="*/ 180474 h 309091"/>
              <a:gd name="connsiteX73" fmla="*/ 114180 w 167539"/>
              <a:gd name="connsiteY73" fmla="*/ 183662 h 309091"/>
              <a:gd name="connsiteX74" fmla="*/ 112255 w 167539"/>
              <a:gd name="connsiteY74" fmla="*/ 185467 h 309091"/>
              <a:gd name="connsiteX75" fmla="*/ 111833 w 167539"/>
              <a:gd name="connsiteY75" fmla="*/ 187873 h 309091"/>
              <a:gd name="connsiteX76" fmla="*/ 113638 w 167539"/>
              <a:gd name="connsiteY76" fmla="*/ 187753 h 309091"/>
              <a:gd name="connsiteX77" fmla="*/ 114059 w 167539"/>
              <a:gd name="connsiteY77" fmla="*/ 189076 h 309091"/>
              <a:gd name="connsiteX78" fmla="*/ 112195 w 167539"/>
              <a:gd name="connsiteY78" fmla="*/ 189377 h 309091"/>
              <a:gd name="connsiteX79" fmla="*/ 113096 w 167539"/>
              <a:gd name="connsiteY79" fmla="*/ 194190 h 309091"/>
              <a:gd name="connsiteX80" fmla="*/ 114119 w 167539"/>
              <a:gd name="connsiteY80" fmla="*/ 198641 h 309091"/>
              <a:gd name="connsiteX81" fmla="*/ 114841 w 167539"/>
              <a:gd name="connsiteY81" fmla="*/ 199183 h 309091"/>
              <a:gd name="connsiteX82" fmla="*/ 115864 w 167539"/>
              <a:gd name="connsiteY82" fmla="*/ 203995 h 309091"/>
              <a:gd name="connsiteX83" fmla="*/ 117187 w 167539"/>
              <a:gd name="connsiteY83" fmla="*/ 208748 h 309091"/>
              <a:gd name="connsiteX84" fmla="*/ 129700 w 167539"/>
              <a:gd name="connsiteY84" fmla="*/ 205740 h 309091"/>
              <a:gd name="connsiteX85" fmla="*/ 146183 w 167539"/>
              <a:gd name="connsiteY85" fmla="*/ 202191 h 309091"/>
              <a:gd name="connsiteX86" fmla="*/ 147086 w 167539"/>
              <a:gd name="connsiteY86" fmla="*/ 202612 h 309091"/>
              <a:gd name="connsiteX87" fmla="*/ 148770 w 167539"/>
              <a:gd name="connsiteY87" fmla="*/ 209289 h 309091"/>
              <a:gd name="connsiteX88" fmla="*/ 149793 w 167539"/>
              <a:gd name="connsiteY88" fmla="*/ 214884 h 309091"/>
              <a:gd name="connsiteX89" fmla="*/ 155929 w 167539"/>
              <a:gd name="connsiteY89" fmla="*/ 242136 h 309091"/>
              <a:gd name="connsiteX90" fmla="*/ 159117 w 167539"/>
              <a:gd name="connsiteY90" fmla="*/ 257476 h 309091"/>
              <a:gd name="connsiteX91" fmla="*/ 161584 w 167539"/>
              <a:gd name="connsiteY91" fmla="*/ 269026 h 309091"/>
              <a:gd name="connsiteX92" fmla="*/ 164471 w 167539"/>
              <a:gd name="connsiteY92" fmla="*/ 282502 h 309091"/>
              <a:gd name="connsiteX93" fmla="*/ 165855 w 167539"/>
              <a:gd name="connsiteY93" fmla="*/ 287976 h 309091"/>
              <a:gd name="connsiteX94" fmla="*/ 167540 w 167539"/>
              <a:gd name="connsiteY94" fmla="*/ 295676 h 309091"/>
              <a:gd name="connsiteX95" fmla="*/ 167540 w 167539"/>
              <a:gd name="connsiteY95" fmla="*/ 295796 h 309091"/>
              <a:gd name="connsiteX96" fmla="*/ 161885 w 167539"/>
              <a:gd name="connsiteY96" fmla="*/ 297060 h 309091"/>
              <a:gd name="connsiteX97" fmla="*/ 155448 w 167539"/>
              <a:gd name="connsiteY97" fmla="*/ 298203 h 309091"/>
              <a:gd name="connsiteX98" fmla="*/ 136618 w 167539"/>
              <a:gd name="connsiteY98" fmla="*/ 301993 h 309091"/>
              <a:gd name="connsiteX99" fmla="*/ 130302 w 167539"/>
              <a:gd name="connsiteY99" fmla="*/ 303617 h 309091"/>
              <a:gd name="connsiteX100" fmla="*/ 126933 w 167539"/>
              <a:gd name="connsiteY100" fmla="*/ 304098 h 309091"/>
              <a:gd name="connsiteX101" fmla="*/ 114721 w 167539"/>
              <a:gd name="connsiteY101" fmla="*/ 306625 h 309091"/>
              <a:gd name="connsiteX102" fmla="*/ 114600 w 167539"/>
              <a:gd name="connsiteY102" fmla="*/ 306625 h 309091"/>
              <a:gd name="connsiteX103" fmla="*/ 106780 w 167539"/>
              <a:gd name="connsiteY103" fmla="*/ 308550 h 309091"/>
              <a:gd name="connsiteX104" fmla="*/ 103953 w 167539"/>
              <a:gd name="connsiteY104" fmla="*/ 309091 h 309091"/>
              <a:gd name="connsiteX105" fmla="*/ 97757 w 167539"/>
              <a:gd name="connsiteY105" fmla="*/ 285810 h 309091"/>
              <a:gd name="connsiteX106" fmla="*/ 95109 w 167539"/>
              <a:gd name="connsiteY106" fmla="*/ 275704 h 309091"/>
              <a:gd name="connsiteX107" fmla="*/ 80672 w 167539"/>
              <a:gd name="connsiteY107" fmla="*/ 279012 h 309091"/>
              <a:gd name="connsiteX108" fmla="*/ 71287 w 167539"/>
              <a:gd name="connsiteY108" fmla="*/ 281359 h 309091"/>
              <a:gd name="connsiteX109" fmla="*/ 45239 w 167539"/>
              <a:gd name="connsiteY109" fmla="*/ 287254 h 309091"/>
              <a:gd name="connsiteX110" fmla="*/ 44697 w 167539"/>
              <a:gd name="connsiteY110" fmla="*/ 284487 h 309091"/>
              <a:gd name="connsiteX111" fmla="*/ 44336 w 167539"/>
              <a:gd name="connsiteY111" fmla="*/ 282802 h 309091"/>
              <a:gd name="connsiteX112" fmla="*/ 44035 w 167539"/>
              <a:gd name="connsiteY112" fmla="*/ 281659 h 309091"/>
              <a:gd name="connsiteX113" fmla="*/ 43374 w 167539"/>
              <a:gd name="connsiteY113" fmla="*/ 278411 h 309091"/>
              <a:gd name="connsiteX114" fmla="*/ 43193 w 167539"/>
              <a:gd name="connsiteY114" fmla="*/ 277869 h 309091"/>
              <a:gd name="connsiteX115" fmla="*/ 42772 w 167539"/>
              <a:gd name="connsiteY115" fmla="*/ 276065 h 309091"/>
              <a:gd name="connsiteX116" fmla="*/ 42652 w 167539"/>
              <a:gd name="connsiteY116" fmla="*/ 275463 h 309091"/>
              <a:gd name="connsiteX117" fmla="*/ 42411 w 167539"/>
              <a:gd name="connsiteY117" fmla="*/ 274140 h 309091"/>
              <a:gd name="connsiteX118" fmla="*/ 41088 w 167539"/>
              <a:gd name="connsiteY118" fmla="*/ 268184 h 309091"/>
              <a:gd name="connsiteX119" fmla="*/ 40546 w 167539"/>
              <a:gd name="connsiteY119" fmla="*/ 265357 h 309091"/>
              <a:gd name="connsiteX120" fmla="*/ 40305 w 167539"/>
              <a:gd name="connsiteY120" fmla="*/ 264394 h 309091"/>
              <a:gd name="connsiteX121" fmla="*/ 38802 w 167539"/>
              <a:gd name="connsiteY121" fmla="*/ 256814 h 309091"/>
              <a:gd name="connsiteX122" fmla="*/ 36817 w 167539"/>
              <a:gd name="connsiteY122" fmla="*/ 247971 h 309091"/>
              <a:gd name="connsiteX123" fmla="*/ 36756 w 167539"/>
              <a:gd name="connsiteY123" fmla="*/ 247730 h 309091"/>
              <a:gd name="connsiteX124" fmla="*/ 36455 w 167539"/>
              <a:gd name="connsiteY124" fmla="*/ 246106 h 309091"/>
              <a:gd name="connsiteX125" fmla="*/ 35673 w 167539"/>
              <a:gd name="connsiteY125" fmla="*/ 242557 h 309091"/>
              <a:gd name="connsiteX126" fmla="*/ 35373 w 167539"/>
              <a:gd name="connsiteY126" fmla="*/ 241353 h 309091"/>
              <a:gd name="connsiteX127" fmla="*/ 35072 w 167539"/>
              <a:gd name="connsiteY127" fmla="*/ 239849 h 309091"/>
              <a:gd name="connsiteX128" fmla="*/ 33809 w 167539"/>
              <a:gd name="connsiteY128" fmla="*/ 234074 h 309091"/>
              <a:gd name="connsiteX129" fmla="*/ 33809 w 167539"/>
              <a:gd name="connsiteY129" fmla="*/ 233653 h 309091"/>
              <a:gd name="connsiteX130" fmla="*/ 33207 w 167539"/>
              <a:gd name="connsiteY130" fmla="*/ 231488 h 309091"/>
              <a:gd name="connsiteX131" fmla="*/ 32365 w 167539"/>
              <a:gd name="connsiteY131" fmla="*/ 227216 h 309091"/>
              <a:gd name="connsiteX132" fmla="*/ 31883 w 167539"/>
              <a:gd name="connsiteY132" fmla="*/ 225111 h 309091"/>
              <a:gd name="connsiteX133" fmla="*/ 31883 w 167539"/>
              <a:gd name="connsiteY133" fmla="*/ 224810 h 309091"/>
              <a:gd name="connsiteX134" fmla="*/ 30921 w 167539"/>
              <a:gd name="connsiteY134" fmla="*/ 220599 h 309091"/>
              <a:gd name="connsiteX135" fmla="*/ 30921 w 167539"/>
              <a:gd name="connsiteY135" fmla="*/ 220298 h 309091"/>
              <a:gd name="connsiteX136" fmla="*/ 30560 w 167539"/>
              <a:gd name="connsiteY136" fmla="*/ 218734 h 309091"/>
              <a:gd name="connsiteX137" fmla="*/ 30440 w 167539"/>
              <a:gd name="connsiteY137" fmla="*/ 218313 h 309091"/>
              <a:gd name="connsiteX138" fmla="*/ 30260 w 167539"/>
              <a:gd name="connsiteY138" fmla="*/ 217651 h 309091"/>
              <a:gd name="connsiteX139" fmla="*/ 30139 w 167539"/>
              <a:gd name="connsiteY139" fmla="*/ 217471 h 309091"/>
              <a:gd name="connsiteX140" fmla="*/ 30139 w 167539"/>
              <a:gd name="connsiteY140" fmla="*/ 216869 h 309091"/>
              <a:gd name="connsiteX141" fmla="*/ 30079 w 167539"/>
              <a:gd name="connsiteY141" fmla="*/ 216749 h 309091"/>
              <a:gd name="connsiteX142" fmla="*/ 30079 w 167539"/>
              <a:gd name="connsiteY142" fmla="*/ 216568 h 309091"/>
              <a:gd name="connsiteX143" fmla="*/ 29959 w 167539"/>
              <a:gd name="connsiteY143" fmla="*/ 216268 h 309091"/>
              <a:gd name="connsiteX144" fmla="*/ 29959 w 167539"/>
              <a:gd name="connsiteY144" fmla="*/ 216087 h 309091"/>
              <a:gd name="connsiteX145" fmla="*/ 29538 w 167539"/>
              <a:gd name="connsiteY145" fmla="*/ 214162 h 309091"/>
              <a:gd name="connsiteX146" fmla="*/ 29237 w 167539"/>
              <a:gd name="connsiteY146" fmla="*/ 213200 h 309091"/>
              <a:gd name="connsiteX147" fmla="*/ 29237 w 167539"/>
              <a:gd name="connsiteY147" fmla="*/ 212959 h 309091"/>
              <a:gd name="connsiteX148" fmla="*/ 28153 w 167539"/>
              <a:gd name="connsiteY148" fmla="*/ 207846 h 309091"/>
              <a:gd name="connsiteX149" fmla="*/ 27071 w 167539"/>
              <a:gd name="connsiteY149" fmla="*/ 202552 h 309091"/>
              <a:gd name="connsiteX150" fmla="*/ 26770 w 167539"/>
              <a:gd name="connsiteY150" fmla="*/ 201348 h 309091"/>
              <a:gd name="connsiteX151" fmla="*/ 25688 w 167539"/>
              <a:gd name="connsiteY151" fmla="*/ 196055 h 309091"/>
              <a:gd name="connsiteX152" fmla="*/ 25326 w 167539"/>
              <a:gd name="connsiteY152" fmla="*/ 194611 h 309091"/>
              <a:gd name="connsiteX153" fmla="*/ 24785 w 167539"/>
              <a:gd name="connsiteY153" fmla="*/ 192205 h 309091"/>
              <a:gd name="connsiteX154" fmla="*/ 24665 w 167539"/>
              <a:gd name="connsiteY154" fmla="*/ 191543 h 309091"/>
              <a:gd name="connsiteX155" fmla="*/ 23762 w 167539"/>
              <a:gd name="connsiteY155" fmla="*/ 187332 h 309091"/>
              <a:gd name="connsiteX156" fmla="*/ 23100 w 167539"/>
              <a:gd name="connsiteY156" fmla="*/ 184083 h 309091"/>
              <a:gd name="connsiteX157" fmla="*/ 20273 w 167539"/>
              <a:gd name="connsiteY157" fmla="*/ 171089 h 309091"/>
              <a:gd name="connsiteX158" fmla="*/ 19371 w 167539"/>
              <a:gd name="connsiteY158" fmla="*/ 167239 h 309091"/>
              <a:gd name="connsiteX159" fmla="*/ 17927 w 167539"/>
              <a:gd name="connsiteY159" fmla="*/ 160261 h 309091"/>
              <a:gd name="connsiteX160" fmla="*/ 17446 w 167539"/>
              <a:gd name="connsiteY160" fmla="*/ 157975 h 309091"/>
              <a:gd name="connsiteX161" fmla="*/ 14919 w 167539"/>
              <a:gd name="connsiteY161" fmla="*/ 146364 h 309091"/>
              <a:gd name="connsiteX162" fmla="*/ 14197 w 167539"/>
              <a:gd name="connsiteY162" fmla="*/ 142935 h 309091"/>
              <a:gd name="connsiteX163" fmla="*/ 13054 w 167539"/>
              <a:gd name="connsiteY163" fmla="*/ 138002 h 309091"/>
              <a:gd name="connsiteX164" fmla="*/ 13054 w 167539"/>
              <a:gd name="connsiteY164" fmla="*/ 137702 h 309091"/>
              <a:gd name="connsiteX165" fmla="*/ 11550 w 167539"/>
              <a:gd name="connsiteY165" fmla="*/ 131024 h 309091"/>
              <a:gd name="connsiteX166" fmla="*/ 10528 w 167539"/>
              <a:gd name="connsiteY166" fmla="*/ 126211 h 309091"/>
              <a:gd name="connsiteX167" fmla="*/ 9505 w 167539"/>
              <a:gd name="connsiteY167" fmla="*/ 121278 h 309091"/>
              <a:gd name="connsiteX168" fmla="*/ 9084 w 167539"/>
              <a:gd name="connsiteY168" fmla="*/ 119113 h 309091"/>
              <a:gd name="connsiteX169" fmla="*/ 5414 w 167539"/>
              <a:gd name="connsiteY169" fmla="*/ 102088 h 309091"/>
              <a:gd name="connsiteX170" fmla="*/ 4632 w 167539"/>
              <a:gd name="connsiteY170" fmla="*/ 98599 h 309091"/>
              <a:gd name="connsiteX171" fmla="*/ 3670 w 167539"/>
              <a:gd name="connsiteY171" fmla="*/ 94328 h 309091"/>
              <a:gd name="connsiteX172" fmla="*/ 3609 w 167539"/>
              <a:gd name="connsiteY172" fmla="*/ 93726 h 309091"/>
              <a:gd name="connsiteX173" fmla="*/ 2887 w 167539"/>
              <a:gd name="connsiteY173" fmla="*/ 90357 h 309091"/>
              <a:gd name="connsiteX174" fmla="*/ 2105 w 167539"/>
              <a:gd name="connsiteY174" fmla="*/ 87109 h 309091"/>
              <a:gd name="connsiteX175" fmla="*/ 1685 w 167539"/>
              <a:gd name="connsiteY175" fmla="*/ 84702 h 309091"/>
              <a:gd name="connsiteX176" fmla="*/ 1143 w 167539"/>
              <a:gd name="connsiteY176" fmla="*/ 82296 h 309091"/>
              <a:gd name="connsiteX177" fmla="*/ 662 w 167539"/>
              <a:gd name="connsiteY177" fmla="*/ 80191 h 309091"/>
              <a:gd name="connsiteX178" fmla="*/ 0 w 167539"/>
              <a:gd name="connsiteY178" fmla="*/ 77183 h 309091"/>
              <a:gd name="connsiteX179" fmla="*/ 2948 w 167539"/>
              <a:gd name="connsiteY179" fmla="*/ 74656 h 309091"/>
              <a:gd name="connsiteX180" fmla="*/ 3730 w 167539"/>
              <a:gd name="connsiteY180" fmla="*/ 74415 h 309091"/>
              <a:gd name="connsiteX181" fmla="*/ 12332 w 167539"/>
              <a:gd name="connsiteY181" fmla="*/ 68279 h 309091"/>
              <a:gd name="connsiteX182" fmla="*/ 14738 w 167539"/>
              <a:gd name="connsiteY182" fmla="*/ 66956 h 309091"/>
              <a:gd name="connsiteX183" fmla="*/ 19310 w 167539"/>
              <a:gd name="connsiteY183" fmla="*/ 63166 h 309091"/>
              <a:gd name="connsiteX184" fmla="*/ 21115 w 167539"/>
              <a:gd name="connsiteY184" fmla="*/ 62324 h 309091"/>
              <a:gd name="connsiteX185" fmla="*/ 23522 w 167539"/>
              <a:gd name="connsiteY185" fmla="*/ 60639 h 309091"/>
              <a:gd name="connsiteX186" fmla="*/ 31161 w 167539"/>
              <a:gd name="connsiteY186" fmla="*/ 54323 h 309091"/>
              <a:gd name="connsiteX187" fmla="*/ 33387 w 167539"/>
              <a:gd name="connsiteY187" fmla="*/ 51856 h 309091"/>
              <a:gd name="connsiteX188" fmla="*/ 34109 w 167539"/>
              <a:gd name="connsiteY188" fmla="*/ 50473 h 309091"/>
              <a:gd name="connsiteX189" fmla="*/ 37298 w 167539"/>
              <a:gd name="connsiteY189" fmla="*/ 48547 h 309091"/>
              <a:gd name="connsiteX190" fmla="*/ 39403 w 167539"/>
              <a:gd name="connsiteY190" fmla="*/ 46743 h 309091"/>
              <a:gd name="connsiteX191" fmla="*/ 43193 w 167539"/>
              <a:gd name="connsiteY191" fmla="*/ 42772 h 309091"/>
              <a:gd name="connsiteX192" fmla="*/ 44397 w 167539"/>
              <a:gd name="connsiteY192" fmla="*/ 40727 h 309091"/>
              <a:gd name="connsiteX193" fmla="*/ 45479 w 167539"/>
              <a:gd name="connsiteY193" fmla="*/ 33809 h 309091"/>
              <a:gd name="connsiteX194" fmla="*/ 47284 w 167539"/>
              <a:gd name="connsiteY194" fmla="*/ 30380 h 309091"/>
              <a:gd name="connsiteX195" fmla="*/ 49389 w 167539"/>
              <a:gd name="connsiteY195" fmla="*/ 28575 h 309091"/>
              <a:gd name="connsiteX196" fmla="*/ 50954 w 167539"/>
              <a:gd name="connsiteY196" fmla="*/ 27913 h 309091"/>
              <a:gd name="connsiteX197" fmla="*/ 53961 w 167539"/>
              <a:gd name="connsiteY197" fmla="*/ 27432 h 309091"/>
              <a:gd name="connsiteX198" fmla="*/ 52518 w 167539"/>
              <a:gd name="connsiteY198" fmla="*/ 29417 h 309091"/>
              <a:gd name="connsiteX199" fmla="*/ 53961 w 167539"/>
              <a:gd name="connsiteY199" fmla="*/ 30741 h 309091"/>
              <a:gd name="connsiteX200" fmla="*/ 53841 w 167539"/>
              <a:gd name="connsiteY200" fmla="*/ 32245 h 309091"/>
              <a:gd name="connsiteX201" fmla="*/ 55827 w 167539"/>
              <a:gd name="connsiteY201" fmla="*/ 32365 h 309091"/>
              <a:gd name="connsiteX202" fmla="*/ 61602 w 167539"/>
              <a:gd name="connsiteY202" fmla="*/ 26951 h 309091"/>
              <a:gd name="connsiteX203" fmla="*/ 64730 w 167539"/>
              <a:gd name="connsiteY203" fmla="*/ 23762 h 309091"/>
              <a:gd name="connsiteX204" fmla="*/ 71046 w 167539"/>
              <a:gd name="connsiteY204" fmla="*/ 16904 h 309091"/>
              <a:gd name="connsiteX205" fmla="*/ 74656 w 167539"/>
              <a:gd name="connsiteY205" fmla="*/ 14137 h 309091"/>
              <a:gd name="connsiteX206" fmla="*/ 77844 w 167539"/>
              <a:gd name="connsiteY206" fmla="*/ 10528 h 309091"/>
              <a:gd name="connsiteX207" fmla="*/ 78326 w 167539"/>
              <a:gd name="connsiteY207" fmla="*/ 10708 h 309091"/>
              <a:gd name="connsiteX208" fmla="*/ 81634 w 167539"/>
              <a:gd name="connsiteY208" fmla="*/ 8903 h 309091"/>
              <a:gd name="connsiteX209" fmla="*/ 82957 w 167539"/>
              <a:gd name="connsiteY209" fmla="*/ 7099 h 309091"/>
              <a:gd name="connsiteX210" fmla="*/ 84642 w 167539"/>
              <a:gd name="connsiteY210" fmla="*/ 6497 h 309091"/>
              <a:gd name="connsiteX211" fmla="*/ 85243 w 167539"/>
              <a:gd name="connsiteY211" fmla="*/ 5294 h 309091"/>
              <a:gd name="connsiteX212" fmla="*/ 89455 w 167539"/>
              <a:gd name="connsiteY212" fmla="*/ 1384 h 309091"/>
              <a:gd name="connsiteX213" fmla="*/ 90056 w 167539"/>
              <a:gd name="connsiteY213" fmla="*/ 1384 h 309091"/>
              <a:gd name="connsiteX214" fmla="*/ 91379 w 167539"/>
              <a:gd name="connsiteY214" fmla="*/ 0 h 309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</a:cxnLst>
            <a:rect l="l" t="t" r="r" b="b"/>
            <a:pathLst>
              <a:path w="167539" h="309091">
                <a:moveTo>
                  <a:pt x="91319" y="0"/>
                </a:moveTo>
                <a:lnTo>
                  <a:pt x="92763" y="6437"/>
                </a:lnTo>
                <a:lnTo>
                  <a:pt x="93004" y="7279"/>
                </a:lnTo>
                <a:lnTo>
                  <a:pt x="93485" y="9445"/>
                </a:lnTo>
                <a:lnTo>
                  <a:pt x="94989" y="16062"/>
                </a:lnTo>
                <a:lnTo>
                  <a:pt x="96313" y="22198"/>
                </a:lnTo>
                <a:lnTo>
                  <a:pt x="98959" y="34110"/>
                </a:lnTo>
                <a:lnTo>
                  <a:pt x="100885" y="42411"/>
                </a:lnTo>
                <a:lnTo>
                  <a:pt x="102689" y="50473"/>
                </a:lnTo>
                <a:lnTo>
                  <a:pt x="113999" y="47886"/>
                </a:lnTo>
                <a:lnTo>
                  <a:pt x="121279" y="46261"/>
                </a:lnTo>
                <a:lnTo>
                  <a:pt x="123263" y="45780"/>
                </a:lnTo>
                <a:lnTo>
                  <a:pt x="127053" y="63046"/>
                </a:lnTo>
                <a:lnTo>
                  <a:pt x="128377" y="68941"/>
                </a:lnTo>
                <a:lnTo>
                  <a:pt x="135476" y="101246"/>
                </a:lnTo>
                <a:lnTo>
                  <a:pt x="138363" y="114420"/>
                </a:lnTo>
                <a:lnTo>
                  <a:pt x="138965" y="116947"/>
                </a:lnTo>
                <a:lnTo>
                  <a:pt x="117548" y="121639"/>
                </a:lnTo>
                <a:lnTo>
                  <a:pt x="117489" y="121038"/>
                </a:lnTo>
                <a:lnTo>
                  <a:pt x="109066" y="122602"/>
                </a:lnTo>
                <a:lnTo>
                  <a:pt x="109909" y="126452"/>
                </a:lnTo>
                <a:lnTo>
                  <a:pt x="107261" y="127775"/>
                </a:lnTo>
                <a:lnTo>
                  <a:pt x="107623" y="129821"/>
                </a:lnTo>
                <a:lnTo>
                  <a:pt x="104795" y="131565"/>
                </a:lnTo>
                <a:lnTo>
                  <a:pt x="105397" y="132829"/>
                </a:lnTo>
                <a:lnTo>
                  <a:pt x="102329" y="133430"/>
                </a:lnTo>
                <a:lnTo>
                  <a:pt x="102810" y="135716"/>
                </a:lnTo>
                <a:lnTo>
                  <a:pt x="103893" y="135476"/>
                </a:lnTo>
                <a:lnTo>
                  <a:pt x="104133" y="136739"/>
                </a:lnTo>
                <a:lnTo>
                  <a:pt x="105096" y="136498"/>
                </a:lnTo>
                <a:lnTo>
                  <a:pt x="105516" y="137702"/>
                </a:lnTo>
                <a:lnTo>
                  <a:pt x="107683" y="137942"/>
                </a:lnTo>
                <a:lnTo>
                  <a:pt x="109187" y="137040"/>
                </a:lnTo>
                <a:lnTo>
                  <a:pt x="110390" y="139025"/>
                </a:lnTo>
                <a:lnTo>
                  <a:pt x="111833" y="138664"/>
                </a:lnTo>
                <a:lnTo>
                  <a:pt x="113157" y="141371"/>
                </a:lnTo>
                <a:lnTo>
                  <a:pt x="112314" y="142574"/>
                </a:lnTo>
                <a:lnTo>
                  <a:pt x="114360" y="144860"/>
                </a:lnTo>
                <a:lnTo>
                  <a:pt x="113277" y="145943"/>
                </a:lnTo>
                <a:lnTo>
                  <a:pt x="112856" y="148831"/>
                </a:lnTo>
                <a:lnTo>
                  <a:pt x="115263" y="148229"/>
                </a:lnTo>
                <a:lnTo>
                  <a:pt x="115985" y="150876"/>
                </a:lnTo>
                <a:lnTo>
                  <a:pt x="119413" y="150034"/>
                </a:lnTo>
                <a:lnTo>
                  <a:pt x="119413" y="150274"/>
                </a:lnTo>
                <a:lnTo>
                  <a:pt x="125068" y="148710"/>
                </a:lnTo>
                <a:lnTo>
                  <a:pt x="126151" y="149673"/>
                </a:lnTo>
                <a:lnTo>
                  <a:pt x="127354" y="148229"/>
                </a:lnTo>
                <a:lnTo>
                  <a:pt x="128978" y="147808"/>
                </a:lnTo>
                <a:lnTo>
                  <a:pt x="129580" y="151237"/>
                </a:lnTo>
                <a:lnTo>
                  <a:pt x="130182" y="152139"/>
                </a:lnTo>
                <a:lnTo>
                  <a:pt x="130302" y="154305"/>
                </a:lnTo>
                <a:lnTo>
                  <a:pt x="131565" y="156350"/>
                </a:lnTo>
                <a:lnTo>
                  <a:pt x="131204" y="159659"/>
                </a:lnTo>
                <a:lnTo>
                  <a:pt x="129700" y="160682"/>
                </a:lnTo>
                <a:lnTo>
                  <a:pt x="126452" y="159719"/>
                </a:lnTo>
                <a:lnTo>
                  <a:pt x="124346" y="160140"/>
                </a:lnTo>
                <a:lnTo>
                  <a:pt x="123143" y="161945"/>
                </a:lnTo>
                <a:lnTo>
                  <a:pt x="120195" y="165013"/>
                </a:lnTo>
                <a:lnTo>
                  <a:pt x="121218" y="168021"/>
                </a:lnTo>
                <a:lnTo>
                  <a:pt x="124707" y="168442"/>
                </a:lnTo>
                <a:lnTo>
                  <a:pt x="125309" y="169044"/>
                </a:lnTo>
                <a:lnTo>
                  <a:pt x="126030" y="171931"/>
                </a:lnTo>
                <a:lnTo>
                  <a:pt x="126692" y="172533"/>
                </a:lnTo>
                <a:lnTo>
                  <a:pt x="128798" y="173134"/>
                </a:lnTo>
                <a:lnTo>
                  <a:pt x="129400" y="174638"/>
                </a:lnTo>
                <a:lnTo>
                  <a:pt x="127775" y="176563"/>
                </a:lnTo>
                <a:lnTo>
                  <a:pt x="124466" y="177285"/>
                </a:lnTo>
                <a:lnTo>
                  <a:pt x="121760" y="176804"/>
                </a:lnTo>
                <a:lnTo>
                  <a:pt x="118992" y="179210"/>
                </a:lnTo>
                <a:lnTo>
                  <a:pt x="117489" y="178308"/>
                </a:lnTo>
                <a:lnTo>
                  <a:pt x="116586" y="179331"/>
                </a:lnTo>
                <a:lnTo>
                  <a:pt x="115203" y="179090"/>
                </a:lnTo>
                <a:lnTo>
                  <a:pt x="115623" y="180474"/>
                </a:lnTo>
                <a:lnTo>
                  <a:pt x="114180" y="183662"/>
                </a:lnTo>
                <a:lnTo>
                  <a:pt x="112255" y="185467"/>
                </a:lnTo>
                <a:lnTo>
                  <a:pt x="111833" y="187873"/>
                </a:lnTo>
                <a:lnTo>
                  <a:pt x="113638" y="187753"/>
                </a:lnTo>
                <a:lnTo>
                  <a:pt x="114059" y="189076"/>
                </a:lnTo>
                <a:lnTo>
                  <a:pt x="112195" y="189377"/>
                </a:lnTo>
                <a:lnTo>
                  <a:pt x="113096" y="194190"/>
                </a:lnTo>
                <a:lnTo>
                  <a:pt x="114119" y="198641"/>
                </a:lnTo>
                <a:lnTo>
                  <a:pt x="114841" y="199183"/>
                </a:lnTo>
                <a:lnTo>
                  <a:pt x="115864" y="203995"/>
                </a:lnTo>
                <a:lnTo>
                  <a:pt x="117187" y="208748"/>
                </a:lnTo>
                <a:lnTo>
                  <a:pt x="129700" y="205740"/>
                </a:lnTo>
                <a:lnTo>
                  <a:pt x="146183" y="202191"/>
                </a:lnTo>
                <a:lnTo>
                  <a:pt x="147086" y="202612"/>
                </a:lnTo>
                <a:lnTo>
                  <a:pt x="148770" y="209289"/>
                </a:lnTo>
                <a:lnTo>
                  <a:pt x="149793" y="214884"/>
                </a:lnTo>
                <a:lnTo>
                  <a:pt x="155929" y="242136"/>
                </a:lnTo>
                <a:lnTo>
                  <a:pt x="159117" y="257476"/>
                </a:lnTo>
                <a:lnTo>
                  <a:pt x="161584" y="269026"/>
                </a:lnTo>
                <a:lnTo>
                  <a:pt x="164471" y="282502"/>
                </a:lnTo>
                <a:lnTo>
                  <a:pt x="165855" y="287976"/>
                </a:lnTo>
                <a:lnTo>
                  <a:pt x="167540" y="295676"/>
                </a:lnTo>
                <a:lnTo>
                  <a:pt x="167540" y="295796"/>
                </a:lnTo>
                <a:lnTo>
                  <a:pt x="161885" y="297060"/>
                </a:lnTo>
                <a:lnTo>
                  <a:pt x="155448" y="298203"/>
                </a:lnTo>
                <a:lnTo>
                  <a:pt x="136618" y="301993"/>
                </a:lnTo>
                <a:lnTo>
                  <a:pt x="130302" y="303617"/>
                </a:lnTo>
                <a:lnTo>
                  <a:pt x="126933" y="304098"/>
                </a:lnTo>
                <a:lnTo>
                  <a:pt x="114721" y="306625"/>
                </a:lnTo>
                <a:lnTo>
                  <a:pt x="114600" y="306625"/>
                </a:lnTo>
                <a:lnTo>
                  <a:pt x="106780" y="308550"/>
                </a:lnTo>
                <a:lnTo>
                  <a:pt x="103953" y="309091"/>
                </a:lnTo>
                <a:lnTo>
                  <a:pt x="97757" y="285810"/>
                </a:lnTo>
                <a:lnTo>
                  <a:pt x="95109" y="275704"/>
                </a:lnTo>
                <a:lnTo>
                  <a:pt x="80672" y="279012"/>
                </a:lnTo>
                <a:lnTo>
                  <a:pt x="71287" y="281359"/>
                </a:lnTo>
                <a:lnTo>
                  <a:pt x="45239" y="287254"/>
                </a:lnTo>
                <a:lnTo>
                  <a:pt x="44697" y="284487"/>
                </a:lnTo>
                <a:lnTo>
                  <a:pt x="44336" y="282802"/>
                </a:lnTo>
                <a:lnTo>
                  <a:pt x="44035" y="281659"/>
                </a:lnTo>
                <a:lnTo>
                  <a:pt x="43374" y="278411"/>
                </a:lnTo>
                <a:lnTo>
                  <a:pt x="43193" y="277869"/>
                </a:lnTo>
                <a:lnTo>
                  <a:pt x="42772" y="276065"/>
                </a:lnTo>
                <a:lnTo>
                  <a:pt x="42652" y="275463"/>
                </a:lnTo>
                <a:lnTo>
                  <a:pt x="42411" y="274140"/>
                </a:lnTo>
                <a:lnTo>
                  <a:pt x="41088" y="268184"/>
                </a:lnTo>
                <a:lnTo>
                  <a:pt x="40546" y="265357"/>
                </a:lnTo>
                <a:lnTo>
                  <a:pt x="40305" y="264394"/>
                </a:lnTo>
                <a:lnTo>
                  <a:pt x="38802" y="256814"/>
                </a:lnTo>
                <a:lnTo>
                  <a:pt x="36817" y="247971"/>
                </a:lnTo>
                <a:lnTo>
                  <a:pt x="36756" y="247730"/>
                </a:lnTo>
                <a:lnTo>
                  <a:pt x="36455" y="246106"/>
                </a:lnTo>
                <a:lnTo>
                  <a:pt x="35673" y="242557"/>
                </a:lnTo>
                <a:lnTo>
                  <a:pt x="35373" y="241353"/>
                </a:lnTo>
                <a:lnTo>
                  <a:pt x="35072" y="239849"/>
                </a:lnTo>
                <a:lnTo>
                  <a:pt x="33809" y="234074"/>
                </a:lnTo>
                <a:lnTo>
                  <a:pt x="33809" y="233653"/>
                </a:lnTo>
                <a:lnTo>
                  <a:pt x="33207" y="231488"/>
                </a:lnTo>
                <a:lnTo>
                  <a:pt x="32365" y="227216"/>
                </a:lnTo>
                <a:lnTo>
                  <a:pt x="31883" y="225111"/>
                </a:lnTo>
                <a:lnTo>
                  <a:pt x="31883" y="224810"/>
                </a:lnTo>
                <a:lnTo>
                  <a:pt x="30921" y="220599"/>
                </a:lnTo>
                <a:lnTo>
                  <a:pt x="30921" y="220298"/>
                </a:lnTo>
                <a:lnTo>
                  <a:pt x="30560" y="218734"/>
                </a:lnTo>
                <a:lnTo>
                  <a:pt x="30440" y="218313"/>
                </a:lnTo>
                <a:lnTo>
                  <a:pt x="30260" y="217651"/>
                </a:lnTo>
                <a:lnTo>
                  <a:pt x="30139" y="217471"/>
                </a:lnTo>
                <a:lnTo>
                  <a:pt x="30139" y="216869"/>
                </a:lnTo>
                <a:lnTo>
                  <a:pt x="30079" y="216749"/>
                </a:lnTo>
                <a:lnTo>
                  <a:pt x="30079" y="216568"/>
                </a:lnTo>
                <a:lnTo>
                  <a:pt x="29959" y="216268"/>
                </a:lnTo>
                <a:lnTo>
                  <a:pt x="29959" y="216087"/>
                </a:lnTo>
                <a:lnTo>
                  <a:pt x="29538" y="214162"/>
                </a:lnTo>
                <a:lnTo>
                  <a:pt x="29237" y="213200"/>
                </a:lnTo>
                <a:lnTo>
                  <a:pt x="29237" y="212959"/>
                </a:lnTo>
                <a:lnTo>
                  <a:pt x="28153" y="207846"/>
                </a:lnTo>
                <a:lnTo>
                  <a:pt x="27071" y="202552"/>
                </a:lnTo>
                <a:lnTo>
                  <a:pt x="26770" y="201348"/>
                </a:lnTo>
                <a:lnTo>
                  <a:pt x="25688" y="196055"/>
                </a:lnTo>
                <a:lnTo>
                  <a:pt x="25326" y="194611"/>
                </a:lnTo>
                <a:lnTo>
                  <a:pt x="24785" y="192205"/>
                </a:lnTo>
                <a:lnTo>
                  <a:pt x="24665" y="191543"/>
                </a:lnTo>
                <a:lnTo>
                  <a:pt x="23762" y="187332"/>
                </a:lnTo>
                <a:lnTo>
                  <a:pt x="23100" y="184083"/>
                </a:lnTo>
                <a:lnTo>
                  <a:pt x="20273" y="171089"/>
                </a:lnTo>
                <a:lnTo>
                  <a:pt x="19371" y="167239"/>
                </a:lnTo>
                <a:lnTo>
                  <a:pt x="17927" y="160261"/>
                </a:lnTo>
                <a:lnTo>
                  <a:pt x="17446" y="157975"/>
                </a:lnTo>
                <a:lnTo>
                  <a:pt x="14919" y="146364"/>
                </a:lnTo>
                <a:lnTo>
                  <a:pt x="14197" y="142935"/>
                </a:lnTo>
                <a:lnTo>
                  <a:pt x="13054" y="138002"/>
                </a:lnTo>
                <a:lnTo>
                  <a:pt x="13054" y="137702"/>
                </a:lnTo>
                <a:lnTo>
                  <a:pt x="11550" y="131024"/>
                </a:lnTo>
                <a:lnTo>
                  <a:pt x="10528" y="126211"/>
                </a:lnTo>
                <a:lnTo>
                  <a:pt x="9505" y="121278"/>
                </a:lnTo>
                <a:lnTo>
                  <a:pt x="9084" y="119113"/>
                </a:lnTo>
                <a:lnTo>
                  <a:pt x="5414" y="102088"/>
                </a:lnTo>
                <a:lnTo>
                  <a:pt x="4632" y="98599"/>
                </a:lnTo>
                <a:lnTo>
                  <a:pt x="3670" y="94328"/>
                </a:lnTo>
                <a:lnTo>
                  <a:pt x="3609" y="93726"/>
                </a:lnTo>
                <a:lnTo>
                  <a:pt x="2887" y="90357"/>
                </a:lnTo>
                <a:lnTo>
                  <a:pt x="2105" y="87109"/>
                </a:lnTo>
                <a:lnTo>
                  <a:pt x="1685" y="84702"/>
                </a:lnTo>
                <a:lnTo>
                  <a:pt x="1143" y="82296"/>
                </a:lnTo>
                <a:lnTo>
                  <a:pt x="662" y="80191"/>
                </a:lnTo>
                <a:lnTo>
                  <a:pt x="0" y="77183"/>
                </a:lnTo>
                <a:lnTo>
                  <a:pt x="2948" y="74656"/>
                </a:lnTo>
                <a:lnTo>
                  <a:pt x="3730" y="74415"/>
                </a:lnTo>
                <a:lnTo>
                  <a:pt x="12332" y="68279"/>
                </a:lnTo>
                <a:lnTo>
                  <a:pt x="14738" y="66956"/>
                </a:lnTo>
                <a:lnTo>
                  <a:pt x="19310" y="63166"/>
                </a:lnTo>
                <a:lnTo>
                  <a:pt x="21115" y="62324"/>
                </a:lnTo>
                <a:lnTo>
                  <a:pt x="23522" y="60639"/>
                </a:lnTo>
                <a:lnTo>
                  <a:pt x="31161" y="54323"/>
                </a:lnTo>
                <a:lnTo>
                  <a:pt x="33387" y="51856"/>
                </a:lnTo>
                <a:lnTo>
                  <a:pt x="34109" y="50473"/>
                </a:lnTo>
                <a:lnTo>
                  <a:pt x="37298" y="48547"/>
                </a:lnTo>
                <a:lnTo>
                  <a:pt x="39403" y="46743"/>
                </a:lnTo>
                <a:lnTo>
                  <a:pt x="43193" y="42772"/>
                </a:lnTo>
                <a:lnTo>
                  <a:pt x="44397" y="40727"/>
                </a:lnTo>
                <a:lnTo>
                  <a:pt x="45479" y="33809"/>
                </a:lnTo>
                <a:lnTo>
                  <a:pt x="47284" y="30380"/>
                </a:lnTo>
                <a:lnTo>
                  <a:pt x="49389" y="28575"/>
                </a:lnTo>
                <a:lnTo>
                  <a:pt x="50954" y="27913"/>
                </a:lnTo>
                <a:lnTo>
                  <a:pt x="53961" y="27432"/>
                </a:lnTo>
                <a:lnTo>
                  <a:pt x="52518" y="29417"/>
                </a:lnTo>
                <a:lnTo>
                  <a:pt x="53961" y="30741"/>
                </a:lnTo>
                <a:lnTo>
                  <a:pt x="53841" y="32245"/>
                </a:lnTo>
                <a:lnTo>
                  <a:pt x="55827" y="32365"/>
                </a:lnTo>
                <a:lnTo>
                  <a:pt x="61602" y="26951"/>
                </a:lnTo>
                <a:lnTo>
                  <a:pt x="64730" y="23762"/>
                </a:lnTo>
                <a:lnTo>
                  <a:pt x="71046" y="16904"/>
                </a:lnTo>
                <a:lnTo>
                  <a:pt x="74656" y="14137"/>
                </a:lnTo>
                <a:lnTo>
                  <a:pt x="77844" y="10528"/>
                </a:lnTo>
                <a:lnTo>
                  <a:pt x="78326" y="10708"/>
                </a:lnTo>
                <a:lnTo>
                  <a:pt x="81634" y="8903"/>
                </a:lnTo>
                <a:lnTo>
                  <a:pt x="82957" y="7099"/>
                </a:lnTo>
                <a:lnTo>
                  <a:pt x="84642" y="6497"/>
                </a:lnTo>
                <a:lnTo>
                  <a:pt x="85243" y="5294"/>
                </a:lnTo>
                <a:lnTo>
                  <a:pt x="89455" y="1384"/>
                </a:lnTo>
                <a:lnTo>
                  <a:pt x="90056" y="1384"/>
                </a:lnTo>
                <a:lnTo>
                  <a:pt x="91379" y="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" name="Freeform: Shape 348" title="PA-17">
            <a:extLst>
              <a:ext uri="{FF2B5EF4-FFF2-40B4-BE49-F238E27FC236}">
                <a16:creationId xmlns:a16="http://schemas.microsoft.com/office/drawing/2014/main" id="{AE2A2399-87DE-B2B3-55CA-493E5A5415DF}"/>
              </a:ext>
            </a:extLst>
          </p:cNvPr>
          <p:cNvSpPr/>
          <p:nvPr/>
        </p:nvSpPr>
        <p:spPr>
          <a:xfrm>
            <a:off x="6600397" y="3335117"/>
            <a:ext cx="98913" cy="76950"/>
          </a:xfrm>
          <a:custGeom>
            <a:avLst/>
            <a:gdLst>
              <a:gd name="connsiteX0" fmla="*/ 78025 w 123804"/>
              <a:gd name="connsiteY0" fmla="*/ 99742 h 99741"/>
              <a:gd name="connsiteX1" fmla="*/ 67617 w 123804"/>
              <a:gd name="connsiteY1" fmla="*/ 98057 h 99741"/>
              <a:gd name="connsiteX2" fmla="*/ 64789 w 123804"/>
              <a:gd name="connsiteY2" fmla="*/ 95892 h 99741"/>
              <a:gd name="connsiteX3" fmla="*/ 48187 w 123804"/>
              <a:gd name="connsiteY3" fmla="*/ 84281 h 99741"/>
              <a:gd name="connsiteX4" fmla="*/ 37057 w 123804"/>
              <a:gd name="connsiteY4" fmla="*/ 76521 h 99741"/>
              <a:gd name="connsiteX5" fmla="*/ 25627 w 123804"/>
              <a:gd name="connsiteY5" fmla="*/ 78987 h 99741"/>
              <a:gd name="connsiteX6" fmla="*/ 15039 w 123804"/>
              <a:gd name="connsiteY6" fmla="*/ 81333 h 99741"/>
              <a:gd name="connsiteX7" fmla="*/ 14859 w 123804"/>
              <a:gd name="connsiteY7" fmla="*/ 80852 h 99741"/>
              <a:gd name="connsiteX8" fmla="*/ 14257 w 123804"/>
              <a:gd name="connsiteY8" fmla="*/ 77664 h 99741"/>
              <a:gd name="connsiteX9" fmla="*/ 13596 w 123804"/>
              <a:gd name="connsiteY9" fmla="*/ 74355 h 99741"/>
              <a:gd name="connsiteX10" fmla="*/ 13295 w 123804"/>
              <a:gd name="connsiteY10" fmla="*/ 73633 h 99741"/>
              <a:gd name="connsiteX11" fmla="*/ 12693 w 123804"/>
              <a:gd name="connsiteY11" fmla="*/ 70926 h 99741"/>
              <a:gd name="connsiteX12" fmla="*/ 12092 w 123804"/>
              <a:gd name="connsiteY12" fmla="*/ 67557 h 99741"/>
              <a:gd name="connsiteX13" fmla="*/ 11249 w 123804"/>
              <a:gd name="connsiteY13" fmla="*/ 63647 h 99741"/>
              <a:gd name="connsiteX14" fmla="*/ 10948 w 123804"/>
              <a:gd name="connsiteY14" fmla="*/ 62263 h 99741"/>
              <a:gd name="connsiteX15" fmla="*/ 10347 w 123804"/>
              <a:gd name="connsiteY15" fmla="*/ 59857 h 99741"/>
              <a:gd name="connsiteX16" fmla="*/ 8723 w 123804"/>
              <a:gd name="connsiteY16" fmla="*/ 52037 h 99741"/>
              <a:gd name="connsiteX17" fmla="*/ 8602 w 123804"/>
              <a:gd name="connsiteY17" fmla="*/ 51134 h 99741"/>
              <a:gd name="connsiteX18" fmla="*/ 8422 w 123804"/>
              <a:gd name="connsiteY18" fmla="*/ 50472 h 99741"/>
              <a:gd name="connsiteX19" fmla="*/ 8121 w 123804"/>
              <a:gd name="connsiteY19" fmla="*/ 49209 h 99741"/>
              <a:gd name="connsiteX20" fmla="*/ 8121 w 123804"/>
              <a:gd name="connsiteY20" fmla="*/ 49089 h 99741"/>
              <a:gd name="connsiteX21" fmla="*/ 7820 w 123804"/>
              <a:gd name="connsiteY21" fmla="*/ 47946 h 99741"/>
              <a:gd name="connsiteX22" fmla="*/ 6557 w 123804"/>
              <a:gd name="connsiteY22" fmla="*/ 41930 h 99741"/>
              <a:gd name="connsiteX23" fmla="*/ 5354 w 123804"/>
              <a:gd name="connsiteY23" fmla="*/ 36516 h 99741"/>
              <a:gd name="connsiteX24" fmla="*/ 4211 w 123804"/>
              <a:gd name="connsiteY24" fmla="*/ 30921 h 99741"/>
              <a:gd name="connsiteX25" fmla="*/ 3489 w 123804"/>
              <a:gd name="connsiteY25" fmla="*/ 27372 h 99741"/>
              <a:gd name="connsiteX26" fmla="*/ 3068 w 123804"/>
              <a:gd name="connsiteY26" fmla="*/ 25808 h 99741"/>
              <a:gd name="connsiteX27" fmla="*/ 2466 w 123804"/>
              <a:gd name="connsiteY27" fmla="*/ 23040 h 99741"/>
              <a:gd name="connsiteX28" fmla="*/ 2466 w 123804"/>
              <a:gd name="connsiteY28" fmla="*/ 22559 h 99741"/>
              <a:gd name="connsiteX29" fmla="*/ 962 w 123804"/>
              <a:gd name="connsiteY29" fmla="*/ 16002 h 99741"/>
              <a:gd name="connsiteX30" fmla="*/ 601 w 123804"/>
              <a:gd name="connsiteY30" fmla="*/ 14318 h 99741"/>
              <a:gd name="connsiteX31" fmla="*/ 60 w 123804"/>
              <a:gd name="connsiteY31" fmla="*/ 11791 h 99741"/>
              <a:gd name="connsiteX32" fmla="*/ 0 w 123804"/>
              <a:gd name="connsiteY32" fmla="*/ 11610 h 99741"/>
              <a:gd name="connsiteX33" fmla="*/ 26048 w 123804"/>
              <a:gd name="connsiteY33" fmla="*/ 5655 h 99741"/>
              <a:gd name="connsiteX34" fmla="*/ 35433 w 123804"/>
              <a:gd name="connsiteY34" fmla="*/ 3248 h 99741"/>
              <a:gd name="connsiteX35" fmla="*/ 49870 w 123804"/>
              <a:gd name="connsiteY35" fmla="*/ 0 h 99741"/>
              <a:gd name="connsiteX36" fmla="*/ 52518 w 123804"/>
              <a:gd name="connsiteY36" fmla="*/ 10106 h 99741"/>
              <a:gd name="connsiteX37" fmla="*/ 58714 w 123804"/>
              <a:gd name="connsiteY37" fmla="*/ 33388 h 99741"/>
              <a:gd name="connsiteX38" fmla="*/ 61541 w 123804"/>
              <a:gd name="connsiteY38" fmla="*/ 32786 h 99741"/>
              <a:gd name="connsiteX39" fmla="*/ 69361 w 123804"/>
              <a:gd name="connsiteY39" fmla="*/ 30921 h 99741"/>
              <a:gd name="connsiteX40" fmla="*/ 69482 w 123804"/>
              <a:gd name="connsiteY40" fmla="*/ 30921 h 99741"/>
              <a:gd name="connsiteX41" fmla="*/ 81694 w 123804"/>
              <a:gd name="connsiteY41" fmla="*/ 28395 h 99741"/>
              <a:gd name="connsiteX42" fmla="*/ 85063 w 123804"/>
              <a:gd name="connsiteY42" fmla="*/ 27913 h 99741"/>
              <a:gd name="connsiteX43" fmla="*/ 91319 w 123804"/>
              <a:gd name="connsiteY43" fmla="*/ 26289 h 99741"/>
              <a:gd name="connsiteX44" fmla="*/ 110209 w 123804"/>
              <a:gd name="connsiteY44" fmla="*/ 22499 h 99741"/>
              <a:gd name="connsiteX45" fmla="*/ 116646 w 123804"/>
              <a:gd name="connsiteY45" fmla="*/ 21356 h 99741"/>
              <a:gd name="connsiteX46" fmla="*/ 122301 w 123804"/>
              <a:gd name="connsiteY46" fmla="*/ 20153 h 99741"/>
              <a:gd name="connsiteX47" fmla="*/ 122180 w 123804"/>
              <a:gd name="connsiteY47" fmla="*/ 21717 h 99741"/>
              <a:gd name="connsiteX48" fmla="*/ 123805 w 123804"/>
              <a:gd name="connsiteY48" fmla="*/ 24544 h 99741"/>
              <a:gd name="connsiteX49" fmla="*/ 123504 w 123804"/>
              <a:gd name="connsiteY49" fmla="*/ 26590 h 99741"/>
              <a:gd name="connsiteX50" fmla="*/ 121398 w 123804"/>
              <a:gd name="connsiteY50" fmla="*/ 30560 h 99741"/>
              <a:gd name="connsiteX51" fmla="*/ 121038 w 123804"/>
              <a:gd name="connsiteY51" fmla="*/ 32064 h 99741"/>
              <a:gd name="connsiteX52" fmla="*/ 119052 w 123804"/>
              <a:gd name="connsiteY52" fmla="*/ 34049 h 99741"/>
              <a:gd name="connsiteX53" fmla="*/ 115924 w 123804"/>
              <a:gd name="connsiteY53" fmla="*/ 36215 h 99741"/>
              <a:gd name="connsiteX54" fmla="*/ 114721 w 123804"/>
              <a:gd name="connsiteY54" fmla="*/ 38922 h 99741"/>
              <a:gd name="connsiteX55" fmla="*/ 115082 w 123804"/>
              <a:gd name="connsiteY55" fmla="*/ 41208 h 99741"/>
              <a:gd name="connsiteX56" fmla="*/ 117308 w 123804"/>
              <a:gd name="connsiteY56" fmla="*/ 44818 h 99741"/>
              <a:gd name="connsiteX57" fmla="*/ 117488 w 123804"/>
              <a:gd name="connsiteY57" fmla="*/ 46382 h 99741"/>
              <a:gd name="connsiteX58" fmla="*/ 115262 w 123804"/>
              <a:gd name="connsiteY58" fmla="*/ 48186 h 99741"/>
              <a:gd name="connsiteX59" fmla="*/ 112254 w 123804"/>
              <a:gd name="connsiteY59" fmla="*/ 48186 h 99741"/>
              <a:gd name="connsiteX60" fmla="*/ 110028 w 123804"/>
              <a:gd name="connsiteY60" fmla="*/ 48908 h 99741"/>
              <a:gd name="connsiteX61" fmla="*/ 108164 w 123804"/>
              <a:gd name="connsiteY61" fmla="*/ 50111 h 99741"/>
              <a:gd name="connsiteX62" fmla="*/ 109487 w 123804"/>
              <a:gd name="connsiteY62" fmla="*/ 51315 h 99741"/>
              <a:gd name="connsiteX63" fmla="*/ 110510 w 123804"/>
              <a:gd name="connsiteY63" fmla="*/ 50773 h 99741"/>
              <a:gd name="connsiteX64" fmla="*/ 111472 w 123804"/>
              <a:gd name="connsiteY64" fmla="*/ 52819 h 99741"/>
              <a:gd name="connsiteX65" fmla="*/ 112555 w 123804"/>
              <a:gd name="connsiteY65" fmla="*/ 52217 h 99741"/>
              <a:gd name="connsiteX66" fmla="*/ 114240 w 123804"/>
              <a:gd name="connsiteY66" fmla="*/ 53059 h 99741"/>
              <a:gd name="connsiteX67" fmla="*/ 114781 w 123804"/>
              <a:gd name="connsiteY67" fmla="*/ 52638 h 99741"/>
              <a:gd name="connsiteX68" fmla="*/ 116225 w 123804"/>
              <a:gd name="connsiteY68" fmla="*/ 55466 h 99741"/>
              <a:gd name="connsiteX69" fmla="*/ 116826 w 123804"/>
              <a:gd name="connsiteY69" fmla="*/ 55466 h 99741"/>
              <a:gd name="connsiteX70" fmla="*/ 118150 w 123804"/>
              <a:gd name="connsiteY70" fmla="*/ 57932 h 99741"/>
              <a:gd name="connsiteX71" fmla="*/ 119052 w 123804"/>
              <a:gd name="connsiteY71" fmla="*/ 60699 h 99741"/>
              <a:gd name="connsiteX72" fmla="*/ 118090 w 123804"/>
              <a:gd name="connsiteY72" fmla="*/ 63406 h 99741"/>
              <a:gd name="connsiteX73" fmla="*/ 117067 w 123804"/>
              <a:gd name="connsiteY73" fmla="*/ 64249 h 99741"/>
              <a:gd name="connsiteX74" fmla="*/ 116586 w 123804"/>
              <a:gd name="connsiteY74" fmla="*/ 66535 h 99741"/>
              <a:gd name="connsiteX75" fmla="*/ 112916 w 123804"/>
              <a:gd name="connsiteY75" fmla="*/ 66174 h 99741"/>
              <a:gd name="connsiteX76" fmla="*/ 114300 w 123804"/>
              <a:gd name="connsiteY76" fmla="*/ 68159 h 99741"/>
              <a:gd name="connsiteX77" fmla="*/ 110810 w 123804"/>
              <a:gd name="connsiteY77" fmla="*/ 69843 h 99741"/>
              <a:gd name="connsiteX78" fmla="*/ 112615 w 123804"/>
              <a:gd name="connsiteY78" fmla="*/ 72069 h 99741"/>
              <a:gd name="connsiteX79" fmla="*/ 110810 w 123804"/>
              <a:gd name="connsiteY79" fmla="*/ 73693 h 99741"/>
              <a:gd name="connsiteX80" fmla="*/ 109668 w 123804"/>
              <a:gd name="connsiteY80" fmla="*/ 73874 h 99741"/>
              <a:gd name="connsiteX81" fmla="*/ 107682 w 123804"/>
              <a:gd name="connsiteY81" fmla="*/ 72490 h 99741"/>
              <a:gd name="connsiteX82" fmla="*/ 106840 w 123804"/>
              <a:gd name="connsiteY82" fmla="*/ 72791 h 99741"/>
              <a:gd name="connsiteX83" fmla="*/ 104554 w 123804"/>
              <a:gd name="connsiteY83" fmla="*/ 71287 h 99741"/>
              <a:gd name="connsiteX84" fmla="*/ 103772 w 123804"/>
              <a:gd name="connsiteY84" fmla="*/ 70204 h 99741"/>
              <a:gd name="connsiteX85" fmla="*/ 103652 w 123804"/>
              <a:gd name="connsiteY85" fmla="*/ 67196 h 99741"/>
              <a:gd name="connsiteX86" fmla="*/ 104674 w 123804"/>
              <a:gd name="connsiteY86" fmla="*/ 67617 h 99741"/>
              <a:gd name="connsiteX87" fmla="*/ 105637 w 123804"/>
              <a:gd name="connsiteY87" fmla="*/ 66835 h 99741"/>
              <a:gd name="connsiteX88" fmla="*/ 107201 w 123804"/>
              <a:gd name="connsiteY88" fmla="*/ 66535 h 99741"/>
              <a:gd name="connsiteX89" fmla="*/ 107201 w 123804"/>
              <a:gd name="connsiteY89" fmla="*/ 65331 h 99741"/>
              <a:gd name="connsiteX90" fmla="*/ 103471 w 123804"/>
              <a:gd name="connsiteY90" fmla="*/ 64970 h 99741"/>
              <a:gd name="connsiteX91" fmla="*/ 102930 w 123804"/>
              <a:gd name="connsiteY91" fmla="*/ 59376 h 99741"/>
              <a:gd name="connsiteX92" fmla="*/ 101245 w 123804"/>
              <a:gd name="connsiteY92" fmla="*/ 59436 h 99741"/>
              <a:gd name="connsiteX93" fmla="*/ 100825 w 123804"/>
              <a:gd name="connsiteY93" fmla="*/ 60880 h 99741"/>
              <a:gd name="connsiteX94" fmla="*/ 96975 w 123804"/>
              <a:gd name="connsiteY94" fmla="*/ 60579 h 99741"/>
              <a:gd name="connsiteX95" fmla="*/ 95169 w 123804"/>
              <a:gd name="connsiteY95" fmla="*/ 61180 h 99741"/>
              <a:gd name="connsiteX96" fmla="*/ 93364 w 123804"/>
              <a:gd name="connsiteY96" fmla="*/ 62564 h 99741"/>
              <a:gd name="connsiteX97" fmla="*/ 91741 w 123804"/>
              <a:gd name="connsiteY97" fmla="*/ 65813 h 99741"/>
              <a:gd name="connsiteX98" fmla="*/ 90718 w 123804"/>
              <a:gd name="connsiteY98" fmla="*/ 65813 h 99741"/>
              <a:gd name="connsiteX99" fmla="*/ 90237 w 123804"/>
              <a:gd name="connsiteY99" fmla="*/ 67016 h 99741"/>
              <a:gd name="connsiteX100" fmla="*/ 89214 w 123804"/>
              <a:gd name="connsiteY100" fmla="*/ 65331 h 99741"/>
              <a:gd name="connsiteX101" fmla="*/ 86807 w 123804"/>
              <a:gd name="connsiteY101" fmla="*/ 64670 h 99741"/>
              <a:gd name="connsiteX102" fmla="*/ 86086 w 123804"/>
              <a:gd name="connsiteY102" fmla="*/ 61842 h 99741"/>
              <a:gd name="connsiteX103" fmla="*/ 84161 w 123804"/>
              <a:gd name="connsiteY103" fmla="*/ 61842 h 99741"/>
              <a:gd name="connsiteX104" fmla="*/ 83138 w 123804"/>
              <a:gd name="connsiteY104" fmla="*/ 63767 h 99741"/>
              <a:gd name="connsiteX105" fmla="*/ 81213 w 123804"/>
              <a:gd name="connsiteY105" fmla="*/ 64128 h 99741"/>
              <a:gd name="connsiteX106" fmla="*/ 79829 w 123804"/>
              <a:gd name="connsiteY106" fmla="*/ 66234 h 99741"/>
              <a:gd name="connsiteX107" fmla="*/ 81093 w 123804"/>
              <a:gd name="connsiteY107" fmla="*/ 68039 h 99741"/>
              <a:gd name="connsiteX108" fmla="*/ 80731 w 123804"/>
              <a:gd name="connsiteY108" fmla="*/ 69242 h 99741"/>
              <a:gd name="connsiteX109" fmla="*/ 78566 w 123804"/>
              <a:gd name="connsiteY109" fmla="*/ 70746 h 99741"/>
              <a:gd name="connsiteX110" fmla="*/ 77122 w 123804"/>
              <a:gd name="connsiteY110" fmla="*/ 70264 h 99741"/>
              <a:gd name="connsiteX111" fmla="*/ 76521 w 123804"/>
              <a:gd name="connsiteY111" fmla="*/ 71468 h 99741"/>
              <a:gd name="connsiteX112" fmla="*/ 74957 w 123804"/>
              <a:gd name="connsiteY112" fmla="*/ 71648 h 99741"/>
              <a:gd name="connsiteX113" fmla="*/ 76400 w 123804"/>
              <a:gd name="connsiteY113" fmla="*/ 74596 h 99741"/>
              <a:gd name="connsiteX114" fmla="*/ 78265 w 123804"/>
              <a:gd name="connsiteY114" fmla="*/ 74476 h 99741"/>
              <a:gd name="connsiteX115" fmla="*/ 77844 w 123804"/>
              <a:gd name="connsiteY115" fmla="*/ 73633 h 99741"/>
              <a:gd name="connsiteX116" fmla="*/ 79408 w 123804"/>
              <a:gd name="connsiteY116" fmla="*/ 72791 h 99741"/>
              <a:gd name="connsiteX117" fmla="*/ 81093 w 123804"/>
              <a:gd name="connsiteY117" fmla="*/ 73393 h 99741"/>
              <a:gd name="connsiteX118" fmla="*/ 80431 w 123804"/>
              <a:gd name="connsiteY118" fmla="*/ 74235 h 99741"/>
              <a:gd name="connsiteX119" fmla="*/ 81333 w 123804"/>
              <a:gd name="connsiteY119" fmla="*/ 75739 h 99741"/>
              <a:gd name="connsiteX120" fmla="*/ 80671 w 123804"/>
              <a:gd name="connsiteY120" fmla="*/ 76641 h 99741"/>
              <a:gd name="connsiteX121" fmla="*/ 79829 w 123804"/>
              <a:gd name="connsiteY121" fmla="*/ 76220 h 99741"/>
              <a:gd name="connsiteX122" fmla="*/ 79408 w 123804"/>
              <a:gd name="connsiteY122" fmla="*/ 77423 h 99741"/>
              <a:gd name="connsiteX123" fmla="*/ 77724 w 123804"/>
              <a:gd name="connsiteY123" fmla="*/ 78145 h 99741"/>
              <a:gd name="connsiteX124" fmla="*/ 79227 w 123804"/>
              <a:gd name="connsiteY124" fmla="*/ 78326 h 99741"/>
              <a:gd name="connsiteX125" fmla="*/ 79829 w 123804"/>
              <a:gd name="connsiteY125" fmla="*/ 79709 h 99741"/>
              <a:gd name="connsiteX126" fmla="*/ 80792 w 123804"/>
              <a:gd name="connsiteY126" fmla="*/ 78686 h 99741"/>
              <a:gd name="connsiteX127" fmla="*/ 80671 w 123804"/>
              <a:gd name="connsiteY127" fmla="*/ 76942 h 99741"/>
              <a:gd name="connsiteX128" fmla="*/ 82957 w 123804"/>
              <a:gd name="connsiteY128" fmla="*/ 75859 h 99741"/>
              <a:gd name="connsiteX129" fmla="*/ 84702 w 123804"/>
              <a:gd name="connsiteY129" fmla="*/ 75679 h 99741"/>
              <a:gd name="connsiteX130" fmla="*/ 83499 w 123804"/>
              <a:gd name="connsiteY130" fmla="*/ 81093 h 99741"/>
              <a:gd name="connsiteX131" fmla="*/ 84461 w 123804"/>
              <a:gd name="connsiteY131" fmla="*/ 81394 h 99741"/>
              <a:gd name="connsiteX132" fmla="*/ 85364 w 123804"/>
              <a:gd name="connsiteY132" fmla="*/ 80190 h 99741"/>
              <a:gd name="connsiteX133" fmla="*/ 87169 w 123804"/>
              <a:gd name="connsiteY133" fmla="*/ 82296 h 99741"/>
              <a:gd name="connsiteX134" fmla="*/ 89755 w 123804"/>
              <a:gd name="connsiteY134" fmla="*/ 83920 h 99741"/>
              <a:gd name="connsiteX135" fmla="*/ 90537 w 123804"/>
              <a:gd name="connsiteY135" fmla="*/ 83018 h 99741"/>
              <a:gd name="connsiteX136" fmla="*/ 91259 w 123804"/>
              <a:gd name="connsiteY136" fmla="*/ 83619 h 99741"/>
              <a:gd name="connsiteX137" fmla="*/ 90778 w 123804"/>
              <a:gd name="connsiteY137" fmla="*/ 84822 h 99741"/>
              <a:gd name="connsiteX138" fmla="*/ 91741 w 123804"/>
              <a:gd name="connsiteY138" fmla="*/ 85364 h 99741"/>
              <a:gd name="connsiteX139" fmla="*/ 90959 w 123804"/>
              <a:gd name="connsiteY139" fmla="*/ 86387 h 99741"/>
              <a:gd name="connsiteX140" fmla="*/ 90959 w 123804"/>
              <a:gd name="connsiteY140" fmla="*/ 87530 h 99741"/>
              <a:gd name="connsiteX141" fmla="*/ 89274 w 123804"/>
              <a:gd name="connsiteY141" fmla="*/ 88131 h 99741"/>
              <a:gd name="connsiteX142" fmla="*/ 88612 w 123804"/>
              <a:gd name="connsiteY142" fmla="*/ 88973 h 99741"/>
              <a:gd name="connsiteX143" fmla="*/ 85484 w 123804"/>
              <a:gd name="connsiteY143" fmla="*/ 90598 h 99741"/>
              <a:gd name="connsiteX144" fmla="*/ 83198 w 123804"/>
              <a:gd name="connsiteY144" fmla="*/ 89034 h 99741"/>
              <a:gd name="connsiteX145" fmla="*/ 82055 w 123804"/>
              <a:gd name="connsiteY145" fmla="*/ 88853 h 99741"/>
              <a:gd name="connsiteX146" fmla="*/ 77243 w 123804"/>
              <a:gd name="connsiteY146" fmla="*/ 90056 h 99741"/>
              <a:gd name="connsiteX147" fmla="*/ 75618 w 123804"/>
              <a:gd name="connsiteY147" fmla="*/ 89635 h 99741"/>
              <a:gd name="connsiteX148" fmla="*/ 75558 w 123804"/>
              <a:gd name="connsiteY148" fmla="*/ 91199 h 99741"/>
              <a:gd name="connsiteX149" fmla="*/ 77062 w 123804"/>
              <a:gd name="connsiteY149" fmla="*/ 92042 h 99741"/>
              <a:gd name="connsiteX150" fmla="*/ 77784 w 123804"/>
              <a:gd name="connsiteY150" fmla="*/ 93124 h 99741"/>
              <a:gd name="connsiteX151" fmla="*/ 77243 w 123804"/>
              <a:gd name="connsiteY151" fmla="*/ 95771 h 99741"/>
              <a:gd name="connsiteX152" fmla="*/ 79288 w 123804"/>
              <a:gd name="connsiteY152" fmla="*/ 95651 h 99741"/>
              <a:gd name="connsiteX153" fmla="*/ 79288 w 123804"/>
              <a:gd name="connsiteY153" fmla="*/ 97035 h 99741"/>
              <a:gd name="connsiteX154" fmla="*/ 77603 w 123804"/>
              <a:gd name="connsiteY154" fmla="*/ 97877 h 99741"/>
              <a:gd name="connsiteX155" fmla="*/ 78025 w 123804"/>
              <a:gd name="connsiteY155" fmla="*/ 99681 h 99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</a:cxnLst>
            <a:rect l="l" t="t" r="r" b="b"/>
            <a:pathLst>
              <a:path w="123804" h="99741">
                <a:moveTo>
                  <a:pt x="78025" y="99742"/>
                </a:moveTo>
                <a:lnTo>
                  <a:pt x="67617" y="98057"/>
                </a:lnTo>
                <a:lnTo>
                  <a:pt x="64789" y="95892"/>
                </a:lnTo>
                <a:lnTo>
                  <a:pt x="48187" y="84281"/>
                </a:lnTo>
                <a:lnTo>
                  <a:pt x="37057" y="76521"/>
                </a:lnTo>
                <a:lnTo>
                  <a:pt x="25627" y="78987"/>
                </a:lnTo>
                <a:lnTo>
                  <a:pt x="15039" y="81333"/>
                </a:lnTo>
                <a:lnTo>
                  <a:pt x="14859" y="80852"/>
                </a:lnTo>
                <a:lnTo>
                  <a:pt x="14257" y="77664"/>
                </a:lnTo>
                <a:lnTo>
                  <a:pt x="13596" y="74355"/>
                </a:lnTo>
                <a:lnTo>
                  <a:pt x="13295" y="73633"/>
                </a:lnTo>
                <a:lnTo>
                  <a:pt x="12693" y="70926"/>
                </a:lnTo>
                <a:lnTo>
                  <a:pt x="12092" y="67557"/>
                </a:lnTo>
                <a:lnTo>
                  <a:pt x="11249" y="63647"/>
                </a:lnTo>
                <a:lnTo>
                  <a:pt x="10948" y="62263"/>
                </a:lnTo>
                <a:lnTo>
                  <a:pt x="10347" y="59857"/>
                </a:lnTo>
                <a:lnTo>
                  <a:pt x="8723" y="52037"/>
                </a:lnTo>
                <a:lnTo>
                  <a:pt x="8602" y="51134"/>
                </a:lnTo>
                <a:lnTo>
                  <a:pt x="8422" y="50472"/>
                </a:lnTo>
                <a:lnTo>
                  <a:pt x="8121" y="49209"/>
                </a:lnTo>
                <a:lnTo>
                  <a:pt x="8121" y="49089"/>
                </a:lnTo>
                <a:lnTo>
                  <a:pt x="7820" y="47946"/>
                </a:lnTo>
                <a:lnTo>
                  <a:pt x="6557" y="41930"/>
                </a:lnTo>
                <a:lnTo>
                  <a:pt x="5354" y="36516"/>
                </a:lnTo>
                <a:lnTo>
                  <a:pt x="4211" y="30921"/>
                </a:lnTo>
                <a:lnTo>
                  <a:pt x="3489" y="27372"/>
                </a:lnTo>
                <a:lnTo>
                  <a:pt x="3068" y="25808"/>
                </a:lnTo>
                <a:lnTo>
                  <a:pt x="2466" y="23040"/>
                </a:lnTo>
                <a:lnTo>
                  <a:pt x="2466" y="22559"/>
                </a:lnTo>
                <a:lnTo>
                  <a:pt x="962" y="16002"/>
                </a:lnTo>
                <a:lnTo>
                  <a:pt x="601" y="14318"/>
                </a:lnTo>
                <a:lnTo>
                  <a:pt x="60" y="11791"/>
                </a:lnTo>
                <a:lnTo>
                  <a:pt x="0" y="11610"/>
                </a:lnTo>
                <a:lnTo>
                  <a:pt x="26048" y="5655"/>
                </a:lnTo>
                <a:lnTo>
                  <a:pt x="35433" y="3248"/>
                </a:lnTo>
                <a:lnTo>
                  <a:pt x="49870" y="0"/>
                </a:lnTo>
                <a:lnTo>
                  <a:pt x="52518" y="10106"/>
                </a:lnTo>
                <a:lnTo>
                  <a:pt x="58714" y="33388"/>
                </a:lnTo>
                <a:lnTo>
                  <a:pt x="61541" y="32786"/>
                </a:lnTo>
                <a:lnTo>
                  <a:pt x="69361" y="30921"/>
                </a:lnTo>
                <a:lnTo>
                  <a:pt x="69482" y="30921"/>
                </a:lnTo>
                <a:lnTo>
                  <a:pt x="81694" y="28395"/>
                </a:lnTo>
                <a:lnTo>
                  <a:pt x="85063" y="27913"/>
                </a:lnTo>
                <a:lnTo>
                  <a:pt x="91319" y="26289"/>
                </a:lnTo>
                <a:lnTo>
                  <a:pt x="110209" y="22499"/>
                </a:lnTo>
                <a:lnTo>
                  <a:pt x="116646" y="21356"/>
                </a:lnTo>
                <a:lnTo>
                  <a:pt x="122301" y="20153"/>
                </a:lnTo>
                <a:lnTo>
                  <a:pt x="122180" y="21717"/>
                </a:lnTo>
                <a:lnTo>
                  <a:pt x="123805" y="24544"/>
                </a:lnTo>
                <a:lnTo>
                  <a:pt x="123504" y="26590"/>
                </a:lnTo>
                <a:lnTo>
                  <a:pt x="121398" y="30560"/>
                </a:lnTo>
                <a:lnTo>
                  <a:pt x="121038" y="32064"/>
                </a:lnTo>
                <a:lnTo>
                  <a:pt x="119052" y="34049"/>
                </a:lnTo>
                <a:lnTo>
                  <a:pt x="115924" y="36215"/>
                </a:lnTo>
                <a:lnTo>
                  <a:pt x="114721" y="38922"/>
                </a:lnTo>
                <a:lnTo>
                  <a:pt x="115082" y="41208"/>
                </a:lnTo>
                <a:lnTo>
                  <a:pt x="117308" y="44818"/>
                </a:lnTo>
                <a:lnTo>
                  <a:pt x="117488" y="46382"/>
                </a:lnTo>
                <a:lnTo>
                  <a:pt x="115262" y="48186"/>
                </a:lnTo>
                <a:lnTo>
                  <a:pt x="112254" y="48186"/>
                </a:lnTo>
                <a:lnTo>
                  <a:pt x="110028" y="48908"/>
                </a:lnTo>
                <a:lnTo>
                  <a:pt x="108164" y="50111"/>
                </a:lnTo>
                <a:lnTo>
                  <a:pt x="109487" y="51315"/>
                </a:lnTo>
                <a:lnTo>
                  <a:pt x="110510" y="50773"/>
                </a:lnTo>
                <a:lnTo>
                  <a:pt x="111472" y="52819"/>
                </a:lnTo>
                <a:lnTo>
                  <a:pt x="112555" y="52217"/>
                </a:lnTo>
                <a:lnTo>
                  <a:pt x="114240" y="53059"/>
                </a:lnTo>
                <a:lnTo>
                  <a:pt x="114781" y="52638"/>
                </a:lnTo>
                <a:lnTo>
                  <a:pt x="116225" y="55466"/>
                </a:lnTo>
                <a:lnTo>
                  <a:pt x="116826" y="55466"/>
                </a:lnTo>
                <a:lnTo>
                  <a:pt x="118150" y="57932"/>
                </a:lnTo>
                <a:lnTo>
                  <a:pt x="119052" y="60699"/>
                </a:lnTo>
                <a:lnTo>
                  <a:pt x="118090" y="63406"/>
                </a:lnTo>
                <a:lnTo>
                  <a:pt x="117067" y="64249"/>
                </a:lnTo>
                <a:lnTo>
                  <a:pt x="116586" y="66535"/>
                </a:lnTo>
                <a:lnTo>
                  <a:pt x="112916" y="66174"/>
                </a:lnTo>
                <a:lnTo>
                  <a:pt x="114300" y="68159"/>
                </a:lnTo>
                <a:lnTo>
                  <a:pt x="110810" y="69843"/>
                </a:lnTo>
                <a:lnTo>
                  <a:pt x="112615" y="72069"/>
                </a:lnTo>
                <a:lnTo>
                  <a:pt x="110810" y="73693"/>
                </a:lnTo>
                <a:lnTo>
                  <a:pt x="109668" y="73874"/>
                </a:lnTo>
                <a:lnTo>
                  <a:pt x="107682" y="72490"/>
                </a:lnTo>
                <a:lnTo>
                  <a:pt x="106840" y="72791"/>
                </a:lnTo>
                <a:lnTo>
                  <a:pt x="104554" y="71287"/>
                </a:lnTo>
                <a:lnTo>
                  <a:pt x="103772" y="70204"/>
                </a:lnTo>
                <a:lnTo>
                  <a:pt x="103652" y="67196"/>
                </a:lnTo>
                <a:lnTo>
                  <a:pt x="104674" y="67617"/>
                </a:lnTo>
                <a:lnTo>
                  <a:pt x="105637" y="66835"/>
                </a:lnTo>
                <a:lnTo>
                  <a:pt x="107201" y="66535"/>
                </a:lnTo>
                <a:lnTo>
                  <a:pt x="107201" y="65331"/>
                </a:lnTo>
                <a:lnTo>
                  <a:pt x="103471" y="64970"/>
                </a:lnTo>
                <a:lnTo>
                  <a:pt x="102930" y="59376"/>
                </a:lnTo>
                <a:lnTo>
                  <a:pt x="101245" y="59436"/>
                </a:lnTo>
                <a:lnTo>
                  <a:pt x="100825" y="60880"/>
                </a:lnTo>
                <a:lnTo>
                  <a:pt x="96975" y="60579"/>
                </a:lnTo>
                <a:lnTo>
                  <a:pt x="95169" y="61180"/>
                </a:lnTo>
                <a:lnTo>
                  <a:pt x="93364" y="62564"/>
                </a:lnTo>
                <a:lnTo>
                  <a:pt x="91741" y="65813"/>
                </a:lnTo>
                <a:lnTo>
                  <a:pt x="90718" y="65813"/>
                </a:lnTo>
                <a:lnTo>
                  <a:pt x="90237" y="67016"/>
                </a:lnTo>
                <a:lnTo>
                  <a:pt x="89214" y="65331"/>
                </a:lnTo>
                <a:lnTo>
                  <a:pt x="86807" y="64670"/>
                </a:lnTo>
                <a:lnTo>
                  <a:pt x="86086" y="61842"/>
                </a:lnTo>
                <a:lnTo>
                  <a:pt x="84161" y="61842"/>
                </a:lnTo>
                <a:lnTo>
                  <a:pt x="83138" y="63767"/>
                </a:lnTo>
                <a:lnTo>
                  <a:pt x="81213" y="64128"/>
                </a:lnTo>
                <a:lnTo>
                  <a:pt x="79829" y="66234"/>
                </a:lnTo>
                <a:lnTo>
                  <a:pt x="81093" y="68039"/>
                </a:lnTo>
                <a:lnTo>
                  <a:pt x="80731" y="69242"/>
                </a:lnTo>
                <a:lnTo>
                  <a:pt x="78566" y="70746"/>
                </a:lnTo>
                <a:lnTo>
                  <a:pt x="77122" y="70264"/>
                </a:lnTo>
                <a:lnTo>
                  <a:pt x="76521" y="71468"/>
                </a:lnTo>
                <a:lnTo>
                  <a:pt x="74957" y="71648"/>
                </a:lnTo>
                <a:lnTo>
                  <a:pt x="76400" y="74596"/>
                </a:lnTo>
                <a:lnTo>
                  <a:pt x="78265" y="74476"/>
                </a:lnTo>
                <a:lnTo>
                  <a:pt x="77844" y="73633"/>
                </a:lnTo>
                <a:lnTo>
                  <a:pt x="79408" y="72791"/>
                </a:lnTo>
                <a:lnTo>
                  <a:pt x="81093" y="73393"/>
                </a:lnTo>
                <a:lnTo>
                  <a:pt x="80431" y="74235"/>
                </a:lnTo>
                <a:lnTo>
                  <a:pt x="81333" y="75739"/>
                </a:lnTo>
                <a:lnTo>
                  <a:pt x="80671" y="76641"/>
                </a:lnTo>
                <a:lnTo>
                  <a:pt x="79829" y="76220"/>
                </a:lnTo>
                <a:lnTo>
                  <a:pt x="79408" y="77423"/>
                </a:lnTo>
                <a:lnTo>
                  <a:pt x="77724" y="78145"/>
                </a:lnTo>
                <a:lnTo>
                  <a:pt x="79227" y="78326"/>
                </a:lnTo>
                <a:lnTo>
                  <a:pt x="79829" y="79709"/>
                </a:lnTo>
                <a:lnTo>
                  <a:pt x="80792" y="78686"/>
                </a:lnTo>
                <a:lnTo>
                  <a:pt x="80671" y="76942"/>
                </a:lnTo>
                <a:lnTo>
                  <a:pt x="82957" y="75859"/>
                </a:lnTo>
                <a:lnTo>
                  <a:pt x="84702" y="75679"/>
                </a:lnTo>
                <a:lnTo>
                  <a:pt x="83499" y="81093"/>
                </a:lnTo>
                <a:lnTo>
                  <a:pt x="84461" y="81394"/>
                </a:lnTo>
                <a:lnTo>
                  <a:pt x="85364" y="80190"/>
                </a:lnTo>
                <a:lnTo>
                  <a:pt x="87169" y="82296"/>
                </a:lnTo>
                <a:lnTo>
                  <a:pt x="89755" y="83920"/>
                </a:lnTo>
                <a:lnTo>
                  <a:pt x="90537" y="83018"/>
                </a:lnTo>
                <a:lnTo>
                  <a:pt x="91259" y="83619"/>
                </a:lnTo>
                <a:lnTo>
                  <a:pt x="90778" y="84822"/>
                </a:lnTo>
                <a:lnTo>
                  <a:pt x="91741" y="85364"/>
                </a:lnTo>
                <a:lnTo>
                  <a:pt x="90959" y="86387"/>
                </a:lnTo>
                <a:lnTo>
                  <a:pt x="90959" y="87530"/>
                </a:lnTo>
                <a:lnTo>
                  <a:pt x="89274" y="88131"/>
                </a:lnTo>
                <a:lnTo>
                  <a:pt x="88612" y="88973"/>
                </a:lnTo>
                <a:lnTo>
                  <a:pt x="85484" y="90598"/>
                </a:lnTo>
                <a:lnTo>
                  <a:pt x="83198" y="89034"/>
                </a:lnTo>
                <a:lnTo>
                  <a:pt x="82055" y="88853"/>
                </a:lnTo>
                <a:lnTo>
                  <a:pt x="77243" y="90056"/>
                </a:lnTo>
                <a:lnTo>
                  <a:pt x="75618" y="89635"/>
                </a:lnTo>
                <a:lnTo>
                  <a:pt x="75558" y="91199"/>
                </a:lnTo>
                <a:lnTo>
                  <a:pt x="77062" y="92042"/>
                </a:lnTo>
                <a:lnTo>
                  <a:pt x="77784" y="93124"/>
                </a:lnTo>
                <a:lnTo>
                  <a:pt x="77243" y="95771"/>
                </a:lnTo>
                <a:lnTo>
                  <a:pt x="79288" y="95651"/>
                </a:lnTo>
                <a:lnTo>
                  <a:pt x="79288" y="97035"/>
                </a:lnTo>
                <a:lnTo>
                  <a:pt x="77603" y="97877"/>
                </a:lnTo>
                <a:lnTo>
                  <a:pt x="78025" y="99681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" name="Freeform: Shape 349" title="RI-1">
            <a:extLst>
              <a:ext uri="{FF2B5EF4-FFF2-40B4-BE49-F238E27FC236}">
                <a16:creationId xmlns:a16="http://schemas.microsoft.com/office/drawing/2014/main" id="{4BC7DD8C-A6D2-ABBB-3628-B61F3691699B}"/>
              </a:ext>
            </a:extLst>
          </p:cNvPr>
          <p:cNvSpPr/>
          <p:nvPr/>
        </p:nvSpPr>
        <p:spPr>
          <a:xfrm>
            <a:off x="7525179" y="2921682"/>
            <a:ext cx="75747" cy="80571"/>
          </a:xfrm>
          <a:custGeom>
            <a:avLst/>
            <a:gdLst>
              <a:gd name="connsiteX0" fmla="*/ 94809 w 94808"/>
              <a:gd name="connsiteY0" fmla="*/ 83559 h 104434"/>
              <a:gd name="connsiteX1" fmla="*/ 92764 w 94808"/>
              <a:gd name="connsiteY1" fmla="*/ 84823 h 104434"/>
              <a:gd name="connsiteX2" fmla="*/ 93125 w 94808"/>
              <a:gd name="connsiteY2" fmla="*/ 86868 h 104434"/>
              <a:gd name="connsiteX3" fmla="*/ 91982 w 94808"/>
              <a:gd name="connsiteY3" fmla="*/ 88793 h 104434"/>
              <a:gd name="connsiteX4" fmla="*/ 90898 w 94808"/>
              <a:gd name="connsiteY4" fmla="*/ 89094 h 104434"/>
              <a:gd name="connsiteX5" fmla="*/ 89816 w 94808"/>
              <a:gd name="connsiteY5" fmla="*/ 90899 h 104434"/>
              <a:gd name="connsiteX6" fmla="*/ 90417 w 94808"/>
              <a:gd name="connsiteY6" fmla="*/ 92102 h 104434"/>
              <a:gd name="connsiteX7" fmla="*/ 88131 w 94808"/>
              <a:gd name="connsiteY7" fmla="*/ 93124 h 104434"/>
              <a:gd name="connsiteX8" fmla="*/ 87289 w 94808"/>
              <a:gd name="connsiteY8" fmla="*/ 94147 h 104434"/>
              <a:gd name="connsiteX9" fmla="*/ 86507 w 94808"/>
              <a:gd name="connsiteY9" fmla="*/ 92764 h 104434"/>
              <a:gd name="connsiteX10" fmla="*/ 86929 w 94808"/>
              <a:gd name="connsiteY10" fmla="*/ 92282 h 104434"/>
              <a:gd name="connsiteX11" fmla="*/ 86147 w 94808"/>
              <a:gd name="connsiteY11" fmla="*/ 88913 h 104434"/>
              <a:gd name="connsiteX12" fmla="*/ 83199 w 94808"/>
              <a:gd name="connsiteY12" fmla="*/ 86928 h 104434"/>
              <a:gd name="connsiteX13" fmla="*/ 83078 w 94808"/>
              <a:gd name="connsiteY13" fmla="*/ 83920 h 104434"/>
              <a:gd name="connsiteX14" fmla="*/ 81153 w 94808"/>
              <a:gd name="connsiteY14" fmla="*/ 81634 h 104434"/>
              <a:gd name="connsiteX15" fmla="*/ 80913 w 94808"/>
              <a:gd name="connsiteY15" fmla="*/ 79228 h 104434"/>
              <a:gd name="connsiteX16" fmla="*/ 79108 w 94808"/>
              <a:gd name="connsiteY16" fmla="*/ 78626 h 104434"/>
              <a:gd name="connsiteX17" fmla="*/ 78747 w 94808"/>
              <a:gd name="connsiteY17" fmla="*/ 76641 h 104434"/>
              <a:gd name="connsiteX18" fmla="*/ 77784 w 94808"/>
              <a:gd name="connsiteY18" fmla="*/ 75919 h 104434"/>
              <a:gd name="connsiteX19" fmla="*/ 78927 w 94808"/>
              <a:gd name="connsiteY19" fmla="*/ 75498 h 104434"/>
              <a:gd name="connsiteX20" fmla="*/ 78145 w 94808"/>
              <a:gd name="connsiteY20" fmla="*/ 72189 h 104434"/>
              <a:gd name="connsiteX21" fmla="*/ 76942 w 94808"/>
              <a:gd name="connsiteY21" fmla="*/ 71588 h 104434"/>
              <a:gd name="connsiteX22" fmla="*/ 77784 w 94808"/>
              <a:gd name="connsiteY22" fmla="*/ 69603 h 104434"/>
              <a:gd name="connsiteX23" fmla="*/ 75979 w 94808"/>
              <a:gd name="connsiteY23" fmla="*/ 67016 h 104434"/>
              <a:gd name="connsiteX24" fmla="*/ 75258 w 94808"/>
              <a:gd name="connsiteY24" fmla="*/ 64670 h 104434"/>
              <a:gd name="connsiteX25" fmla="*/ 74536 w 94808"/>
              <a:gd name="connsiteY25" fmla="*/ 64369 h 104434"/>
              <a:gd name="connsiteX26" fmla="*/ 71588 w 94808"/>
              <a:gd name="connsiteY26" fmla="*/ 66655 h 104434"/>
              <a:gd name="connsiteX27" fmla="*/ 73032 w 94808"/>
              <a:gd name="connsiteY27" fmla="*/ 72490 h 104434"/>
              <a:gd name="connsiteX28" fmla="*/ 74777 w 94808"/>
              <a:gd name="connsiteY28" fmla="*/ 74536 h 104434"/>
              <a:gd name="connsiteX29" fmla="*/ 75378 w 94808"/>
              <a:gd name="connsiteY29" fmla="*/ 77483 h 104434"/>
              <a:gd name="connsiteX30" fmla="*/ 76461 w 94808"/>
              <a:gd name="connsiteY30" fmla="*/ 78386 h 104434"/>
              <a:gd name="connsiteX31" fmla="*/ 77002 w 94808"/>
              <a:gd name="connsiteY31" fmla="*/ 81514 h 104434"/>
              <a:gd name="connsiteX32" fmla="*/ 78265 w 94808"/>
              <a:gd name="connsiteY32" fmla="*/ 82296 h 104434"/>
              <a:gd name="connsiteX33" fmla="*/ 78747 w 94808"/>
              <a:gd name="connsiteY33" fmla="*/ 83860 h 104434"/>
              <a:gd name="connsiteX34" fmla="*/ 78086 w 94808"/>
              <a:gd name="connsiteY34" fmla="*/ 89515 h 104434"/>
              <a:gd name="connsiteX35" fmla="*/ 78506 w 94808"/>
              <a:gd name="connsiteY35" fmla="*/ 90899 h 104434"/>
              <a:gd name="connsiteX36" fmla="*/ 79769 w 94808"/>
              <a:gd name="connsiteY36" fmla="*/ 90538 h 104434"/>
              <a:gd name="connsiteX37" fmla="*/ 80010 w 94808"/>
              <a:gd name="connsiteY37" fmla="*/ 92824 h 104434"/>
              <a:gd name="connsiteX38" fmla="*/ 79168 w 94808"/>
              <a:gd name="connsiteY38" fmla="*/ 93425 h 104434"/>
              <a:gd name="connsiteX39" fmla="*/ 78867 w 94808"/>
              <a:gd name="connsiteY39" fmla="*/ 91921 h 104434"/>
              <a:gd name="connsiteX40" fmla="*/ 75859 w 94808"/>
              <a:gd name="connsiteY40" fmla="*/ 91320 h 104434"/>
              <a:gd name="connsiteX41" fmla="*/ 74897 w 94808"/>
              <a:gd name="connsiteY41" fmla="*/ 93485 h 104434"/>
              <a:gd name="connsiteX42" fmla="*/ 73693 w 94808"/>
              <a:gd name="connsiteY42" fmla="*/ 92222 h 104434"/>
              <a:gd name="connsiteX43" fmla="*/ 71889 w 94808"/>
              <a:gd name="connsiteY43" fmla="*/ 93425 h 104434"/>
              <a:gd name="connsiteX44" fmla="*/ 72972 w 94808"/>
              <a:gd name="connsiteY44" fmla="*/ 96313 h 104434"/>
              <a:gd name="connsiteX45" fmla="*/ 72129 w 94808"/>
              <a:gd name="connsiteY45" fmla="*/ 97696 h 104434"/>
              <a:gd name="connsiteX46" fmla="*/ 72611 w 94808"/>
              <a:gd name="connsiteY46" fmla="*/ 99200 h 104434"/>
              <a:gd name="connsiteX47" fmla="*/ 71889 w 94808"/>
              <a:gd name="connsiteY47" fmla="*/ 100283 h 104434"/>
              <a:gd name="connsiteX48" fmla="*/ 71468 w 94808"/>
              <a:gd name="connsiteY48" fmla="*/ 99381 h 104434"/>
              <a:gd name="connsiteX49" fmla="*/ 70265 w 94808"/>
              <a:gd name="connsiteY49" fmla="*/ 99742 h 104434"/>
              <a:gd name="connsiteX50" fmla="*/ 68460 w 94808"/>
              <a:gd name="connsiteY50" fmla="*/ 101727 h 104434"/>
              <a:gd name="connsiteX51" fmla="*/ 67257 w 94808"/>
              <a:gd name="connsiteY51" fmla="*/ 101125 h 104434"/>
              <a:gd name="connsiteX52" fmla="*/ 65934 w 94808"/>
              <a:gd name="connsiteY52" fmla="*/ 102449 h 104434"/>
              <a:gd name="connsiteX53" fmla="*/ 64309 w 94808"/>
              <a:gd name="connsiteY53" fmla="*/ 99862 h 104434"/>
              <a:gd name="connsiteX54" fmla="*/ 65813 w 94808"/>
              <a:gd name="connsiteY54" fmla="*/ 98178 h 104434"/>
              <a:gd name="connsiteX55" fmla="*/ 66655 w 94808"/>
              <a:gd name="connsiteY55" fmla="*/ 95651 h 104434"/>
              <a:gd name="connsiteX56" fmla="*/ 67498 w 94808"/>
              <a:gd name="connsiteY56" fmla="*/ 97937 h 104434"/>
              <a:gd name="connsiteX57" fmla="*/ 69663 w 94808"/>
              <a:gd name="connsiteY57" fmla="*/ 95651 h 104434"/>
              <a:gd name="connsiteX58" fmla="*/ 68881 w 94808"/>
              <a:gd name="connsiteY58" fmla="*/ 93786 h 104434"/>
              <a:gd name="connsiteX59" fmla="*/ 67979 w 94808"/>
              <a:gd name="connsiteY59" fmla="*/ 93425 h 104434"/>
              <a:gd name="connsiteX60" fmla="*/ 67257 w 94808"/>
              <a:gd name="connsiteY60" fmla="*/ 91260 h 104434"/>
              <a:gd name="connsiteX61" fmla="*/ 65934 w 94808"/>
              <a:gd name="connsiteY61" fmla="*/ 90778 h 104434"/>
              <a:gd name="connsiteX62" fmla="*/ 66113 w 94808"/>
              <a:gd name="connsiteY62" fmla="*/ 87530 h 104434"/>
              <a:gd name="connsiteX63" fmla="*/ 66716 w 94808"/>
              <a:gd name="connsiteY63" fmla="*/ 88131 h 104434"/>
              <a:gd name="connsiteX64" fmla="*/ 67617 w 94808"/>
              <a:gd name="connsiteY64" fmla="*/ 87289 h 104434"/>
              <a:gd name="connsiteX65" fmla="*/ 66234 w 94808"/>
              <a:gd name="connsiteY65" fmla="*/ 86206 h 104434"/>
              <a:gd name="connsiteX66" fmla="*/ 67257 w 94808"/>
              <a:gd name="connsiteY66" fmla="*/ 84041 h 104434"/>
              <a:gd name="connsiteX67" fmla="*/ 66475 w 94808"/>
              <a:gd name="connsiteY67" fmla="*/ 82777 h 104434"/>
              <a:gd name="connsiteX68" fmla="*/ 66595 w 94808"/>
              <a:gd name="connsiteY68" fmla="*/ 80130 h 104434"/>
              <a:gd name="connsiteX69" fmla="*/ 67197 w 94808"/>
              <a:gd name="connsiteY69" fmla="*/ 77544 h 104434"/>
              <a:gd name="connsiteX70" fmla="*/ 68099 w 94808"/>
              <a:gd name="connsiteY70" fmla="*/ 75739 h 104434"/>
              <a:gd name="connsiteX71" fmla="*/ 67257 w 94808"/>
              <a:gd name="connsiteY71" fmla="*/ 75258 h 104434"/>
              <a:gd name="connsiteX72" fmla="*/ 67197 w 94808"/>
              <a:gd name="connsiteY72" fmla="*/ 73453 h 104434"/>
              <a:gd name="connsiteX73" fmla="*/ 67798 w 94808"/>
              <a:gd name="connsiteY73" fmla="*/ 73092 h 104434"/>
              <a:gd name="connsiteX74" fmla="*/ 67919 w 94808"/>
              <a:gd name="connsiteY74" fmla="*/ 70204 h 104434"/>
              <a:gd name="connsiteX75" fmla="*/ 66956 w 94808"/>
              <a:gd name="connsiteY75" fmla="*/ 68039 h 104434"/>
              <a:gd name="connsiteX76" fmla="*/ 67136 w 94808"/>
              <a:gd name="connsiteY76" fmla="*/ 67016 h 104434"/>
              <a:gd name="connsiteX77" fmla="*/ 68339 w 94808"/>
              <a:gd name="connsiteY77" fmla="*/ 65993 h 104434"/>
              <a:gd name="connsiteX78" fmla="*/ 69062 w 94808"/>
              <a:gd name="connsiteY78" fmla="*/ 63527 h 104434"/>
              <a:gd name="connsiteX79" fmla="*/ 71047 w 94808"/>
              <a:gd name="connsiteY79" fmla="*/ 62925 h 104434"/>
              <a:gd name="connsiteX80" fmla="*/ 72010 w 94808"/>
              <a:gd name="connsiteY80" fmla="*/ 60820 h 104434"/>
              <a:gd name="connsiteX81" fmla="*/ 72189 w 94808"/>
              <a:gd name="connsiteY81" fmla="*/ 59135 h 104434"/>
              <a:gd name="connsiteX82" fmla="*/ 73633 w 94808"/>
              <a:gd name="connsiteY82" fmla="*/ 61963 h 104434"/>
              <a:gd name="connsiteX83" fmla="*/ 74355 w 94808"/>
              <a:gd name="connsiteY83" fmla="*/ 61722 h 104434"/>
              <a:gd name="connsiteX84" fmla="*/ 73995 w 94808"/>
              <a:gd name="connsiteY84" fmla="*/ 59075 h 104434"/>
              <a:gd name="connsiteX85" fmla="*/ 74355 w 94808"/>
              <a:gd name="connsiteY85" fmla="*/ 54443 h 104434"/>
              <a:gd name="connsiteX86" fmla="*/ 71769 w 94808"/>
              <a:gd name="connsiteY86" fmla="*/ 52217 h 104434"/>
              <a:gd name="connsiteX87" fmla="*/ 74355 w 94808"/>
              <a:gd name="connsiteY87" fmla="*/ 54503 h 104434"/>
              <a:gd name="connsiteX88" fmla="*/ 76461 w 94808"/>
              <a:gd name="connsiteY88" fmla="*/ 54383 h 104434"/>
              <a:gd name="connsiteX89" fmla="*/ 77363 w 94808"/>
              <a:gd name="connsiteY89" fmla="*/ 54984 h 104434"/>
              <a:gd name="connsiteX90" fmla="*/ 79469 w 94808"/>
              <a:gd name="connsiteY90" fmla="*/ 54744 h 104434"/>
              <a:gd name="connsiteX91" fmla="*/ 83680 w 94808"/>
              <a:gd name="connsiteY91" fmla="*/ 54503 h 104434"/>
              <a:gd name="connsiteX92" fmla="*/ 83680 w 94808"/>
              <a:gd name="connsiteY92" fmla="*/ 54623 h 104434"/>
              <a:gd name="connsiteX93" fmla="*/ 83800 w 94808"/>
              <a:gd name="connsiteY93" fmla="*/ 55045 h 104434"/>
              <a:gd name="connsiteX94" fmla="*/ 84161 w 94808"/>
              <a:gd name="connsiteY94" fmla="*/ 56548 h 104434"/>
              <a:gd name="connsiteX95" fmla="*/ 85184 w 94808"/>
              <a:gd name="connsiteY95" fmla="*/ 60399 h 104434"/>
              <a:gd name="connsiteX96" fmla="*/ 85063 w 94808"/>
              <a:gd name="connsiteY96" fmla="*/ 62805 h 104434"/>
              <a:gd name="connsiteX97" fmla="*/ 85184 w 94808"/>
              <a:gd name="connsiteY97" fmla="*/ 63286 h 104434"/>
              <a:gd name="connsiteX98" fmla="*/ 85845 w 94808"/>
              <a:gd name="connsiteY98" fmla="*/ 64850 h 104434"/>
              <a:gd name="connsiteX99" fmla="*/ 86207 w 94808"/>
              <a:gd name="connsiteY99" fmla="*/ 65031 h 104434"/>
              <a:gd name="connsiteX100" fmla="*/ 86628 w 94808"/>
              <a:gd name="connsiteY100" fmla="*/ 65392 h 104434"/>
              <a:gd name="connsiteX101" fmla="*/ 87771 w 94808"/>
              <a:gd name="connsiteY101" fmla="*/ 66474 h 104434"/>
              <a:gd name="connsiteX102" fmla="*/ 88733 w 94808"/>
              <a:gd name="connsiteY102" fmla="*/ 69061 h 104434"/>
              <a:gd name="connsiteX103" fmla="*/ 90538 w 94808"/>
              <a:gd name="connsiteY103" fmla="*/ 73332 h 104434"/>
              <a:gd name="connsiteX104" fmla="*/ 90898 w 94808"/>
              <a:gd name="connsiteY104" fmla="*/ 73994 h 104434"/>
              <a:gd name="connsiteX105" fmla="*/ 93125 w 94808"/>
              <a:gd name="connsiteY105" fmla="*/ 79168 h 104434"/>
              <a:gd name="connsiteX106" fmla="*/ 94809 w 94808"/>
              <a:gd name="connsiteY106" fmla="*/ 83559 h 104434"/>
              <a:gd name="connsiteX107" fmla="*/ 43073 w 94808"/>
              <a:gd name="connsiteY107" fmla="*/ 42532 h 104434"/>
              <a:gd name="connsiteX108" fmla="*/ 39824 w 94808"/>
              <a:gd name="connsiteY108" fmla="*/ 43374 h 104434"/>
              <a:gd name="connsiteX109" fmla="*/ 38260 w 94808"/>
              <a:gd name="connsiteY109" fmla="*/ 43133 h 104434"/>
              <a:gd name="connsiteX110" fmla="*/ 38260 w 94808"/>
              <a:gd name="connsiteY110" fmla="*/ 43735 h 104434"/>
              <a:gd name="connsiteX111" fmla="*/ 36035 w 94808"/>
              <a:gd name="connsiteY111" fmla="*/ 44457 h 104434"/>
              <a:gd name="connsiteX112" fmla="*/ 35493 w 94808"/>
              <a:gd name="connsiteY112" fmla="*/ 44216 h 104434"/>
              <a:gd name="connsiteX113" fmla="*/ 33809 w 94808"/>
              <a:gd name="connsiteY113" fmla="*/ 40246 h 104434"/>
              <a:gd name="connsiteX114" fmla="*/ 35373 w 94808"/>
              <a:gd name="connsiteY114" fmla="*/ 39163 h 104434"/>
              <a:gd name="connsiteX115" fmla="*/ 36576 w 94808"/>
              <a:gd name="connsiteY115" fmla="*/ 39704 h 104434"/>
              <a:gd name="connsiteX116" fmla="*/ 38201 w 94808"/>
              <a:gd name="connsiteY116" fmla="*/ 39043 h 104434"/>
              <a:gd name="connsiteX117" fmla="*/ 36516 w 94808"/>
              <a:gd name="connsiteY117" fmla="*/ 35313 h 104434"/>
              <a:gd name="connsiteX118" fmla="*/ 32606 w 94808"/>
              <a:gd name="connsiteY118" fmla="*/ 33448 h 104434"/>
              <a:gd name="connsiteX119" fmla="*/ 31884 w 94808"/>
              <a:gd name="connsiteY119" fmla="*/ 32185 h 104434"/>
              <a:gd name="connsiteX120" fmla="*/ 33267 w 94808"/>
              <a:gd name="connsiteY120" fmla="*/ 32064 h 104434"/>
              <a:gd name="connsiteX121" fmla="*/ 32245 w 94808"/>
              <a:gd name="connsiteY121" fmla="*/ 30741 h 104434"/>
              <a:gd name="connsiteX122" fmla="*/ 31583 w 94808"/>
              <a:gd name="connsiteY122" fmla="*/ 30741 h 104434"/>
              <a:gd name="connsiteX123" fmla="*/ 28034 w 94808"/>
              <a:gd name="connsiteY123" fmla="*/ 36937 h 104434"/>
              <a:gd name="connsiteX124" fmla="*/ 27372 w 94808"/>
              <a:gd name="connsiteY124" fmla="*/ 36937 h 104434"/>
              <a:gd name="connsiteX125" fmla="*/ 26109 w 94808"/>
              <a:gd name="connsiteY125" fmla="*/ 34771 h 104434"/>
              <a:gd name="connsiteX126" fmla="*/ 23101 w 94808"/>
              <a:gd name="connsiteY126" fmla="*/ 32124 h 104434"/>
              <a:gd name="connsiteX127" fmla="*/ 13115 w 94808"/>
              <a:gd name="connsiteY127" fmla="*/ 37238 h 104434"/>
              <a:gd name="connsiteX128" fmla="*/ 0 w 94808"/>
              <a:gd name="connsiteY128" fmla="*/ 10588 h 104434"/>
              <a:gd name="connsiteX129" fmla="*/ 1685 w 94808"/>
              <a:gd name="connsiteY129" fmla="*/ 9986 h 104434"/>
              <a:gd name="connsiteX130" fmla="*/ 2527 w 94808"/>
              <a:gd name="connsiteY130" fmla="*/ 9746 h 104434"/>
              <a:gd name="connsiteX131" fmla="*/ 2647 w 94808"/>
              <a:gd name="connsiteY131" fmla="*/ 9746 h 104434"/>
              <a:gd name="connsiteX132" fmla="*/ 3068 w 94808"/>
              <a:gd name="connsiteY132" fmla="*/ 9445 h 104434"/>
              <a:gd name="connsiteX133" fmla="*/ 7039 w 94808"/>
              <a:gd name="connsiteY133" fmla="*/ 8121 h 104434"/>
              <a:gd name="connsiteX134" fmla="*/ 8242 w 94808"/>
              <a:gd name="connsiteY134" fmla="*/ 7580 h 104434"/>
              <a:gd name="connsiteX135" fmla="*/ 8362 w 94808"/>
              <a:gd name="connsiteY135" fmla="*/ 7580 h 104434"/>
              <a:gd name="connsiteX136" fmla="*/ 9024 w 94808"/>
              <a:gd name="connsiteY136" fmla="*/ 7399 h 104434"/>
              <a:gd name="connsiteX137" fmla="*/ 9445 w 94808"/>
              <a:gd name="connsiteY137" fmla="*/ 7279 h 104434"/>
              <a:gd name="connsiteX138" fmla="*/ 10227 w 94808"/>
              <a:gd name="connsiteY138" fmla="*/ 6918 h 104434"/>
              <a:gd name="connsiteX139" fmla="*/ 10408 w 94808"/>
              <a:gd name="connsiteY139" fmla="*/ 6918 h 104434"/>
              <a:gd name="connsiteX140" fmla="*/ 11189 w 94808"/>
              <a:gd name="connsiteY140" fmla="*/ 6617 h 104434"/>
              <a:gd name="connsiteX141" fmla="*/ 11310 w 94808"/>
              <a:gd name="connsiteY141" fmla="*/ 6497 h 104434"/>
              <a:gd name="connsiteX142" fmla="*/ 11551 w 94808"/>
              <a:gd name="connsiteY142" fmla="*/ 6377 h 104434"/>
              <a:gd name="connsiteX143" fmla="*/ 11852 w 94808"/>
              <a:gd name="connsiteY143" fmla="*/ 6256 h 104434"/>
              <a:gd name="connsiteX144" fmla="*/ 12092 w 94808"/>
              <a:gd name="connsiteY144" fmla="*/ 6136 h 104434"/>
              <a:gd name="connsiteX145" fmla="*/ 13055 w 94808"/>
              <a:gd name="connsiteY145" fmla="*/ 5835 h 104434"/>
              <a:gd name="connsiteX146" fmla="*/ 13656 w 94808"/>
              <a:gd name="connsiteY146" fmla="*/ 5474 h 104434"/>
              <a:gd name="connsiteX147" fmla="*/ 14077 w 94808"/>
              <a:gd name="connsiteY147" fmla="*/ 5354 h 104434"/>
              <a:gd name="connsiteX148" fmla="*/ 14498 w 94808"/>
              <a:gd name="connsiteY148" fmla="*/ 5113 h 104434"/>
              <a:gd name="connsiteX149" fmla="*/ 14679 w 94808"/>
              <a:gd name="connsiteY149" fmla="*/ 5113 h 104434"/>
              <a:gd name="connsiteX150" fmla="*/ 15039 w 94808"/>
              <a:gd name="connsiteY150" fmla="*/ 4933 h 104434"/>
              <a:gd name="connsiteX151" fmla="*/ 15341 w 94808"/>
              <a:gd name="connsiteY151" fmla="*/ 4933 h 104434"/>
              <a:gd name="connsiteX152" fmla="*/ 15942 w 94808"/>
              <a:gd name="connsiteY152" fmla="*/ 4632 h 104434"/>
              <a:gd name="connsiteX153" fmla="*/ 16123 w 94808"/>
              <a:gd name="connsiteY153" fmla="*/ 4632 h 104434"/>
              <a:gd name="connsiteX154" fmla="*/ 19491 w 94808"/>
              <a:gd name="connsiteY154" fmla="*/ 3489 h 104434"/>
              <a:gd name="connsiteX155" fmla="*/ 20514 w 94808"/>
              <a:gd name="connsiteY155" fmla="*/ 3128 h 104434"/>
              <a:gd name="connsiteX156" fmla="*/ 21657 w 94808"/>
              <a:gd name="connsiteY156" fmla="*/ 2707 h 104434"/>
              <a:gd name="connsiteX157" fmla="*/ 24244 w 94808"/>
              <a:gd name="connsiteY157" fmla="*/ 1865 h 104434"/>
              <a:gd name="connsiteX158" fmla="*/ 25086 w 94808"/>
              <a:gd name="connsiteY158" fmla="*/ 1564 h 104434"/>
              <a:gd name="connsiteX159" fmla="*/ 25327 w 94808"/>
              <a:gd name="connsiteY159" fmla="*/ 1444 h 104434"/>
              <a:gd name="connsiteX160" fmla="*/ 27613 w 94808"/>
              <a:gd name="connsiteY160" fmla="*/ 722 h 104434"/>
              <a:gd name="connsiteX161" fmla="*/ 28395 w 94808"/>
              <a:gd name="connsiteY161" fmla="*/ 421 h 104434"/>
              <a:gd name="connsiteX162" fmla="*/ 29598 w 94808"/>
              <a:gd name="connsiteY162" fmla="*/ 0 h 104434"/>
              <a:gd name="connsiteX163" fmla="*/ 30139 w 94808"/>
              <a:gd name="connsiteY163" fmla="*/ 1564 h 104434"/>
              <a:gd name="connsiteX164" fmla="*/ 30741 w 94808"/>
              <a:gd name="connsiteY164" fmla="*/ 3429 h 104434"/>
              <a:gd name="connsiteX165" fmla="*/ 31824 w 94808"/>
              <a:gd name="connsiteY165" fmla="*/ 6557 h 104434"/>
              <a:gd name="connsiteX166" fmla="*/ 32365 w 94808"/>
              <a:gd name="connsiteY166" fmla="*/ 8422 h 104434"/>
              <a:gd name="connsiteX167" fmla="*/ 32365 w 94808"/>
              <a:gd name="connsiteY167" fmla="*/ 8603 h 104434"/>
              <a:gd name="connsiteX168" fmla="*/ 32847 w 94808"/>
              <a:gd name="connsiteY168" fmla="*/ 10167 h 104434"/>
              <a:gd name="connsiteX169" fmla="*/ 33328 w 94808"/>
              <a:gd name="connsiteY169" fmla="*/ 11671 h 104434"/>
              <a:gd name="connsiteX170" fmla="*/ 33809 w 94808"/>
              <a:gd name="connsiteY170" fmla="*/ 12934 h 104434"/>
              <a:gd name="connsiteX171" fmla="*/ 34832 w 94808"/>
              <a:gd name="connsiteY171" fmla="*/ 16182 h 104434"/>
              <a:gd name="connsiteX172" fmla="*/ 35193 w 94808"/>
              <a:gd name="connsiteY172" fmla="*/ 17506 h 104434"/>
              <a:gd name="connsiteX173" fmla="*/ 35252 w 94808"/>
              <a:gd name="connsiteY173" fmla="*/ 17686 h 104434"/>
              <a:gd name="connsiteX174" fmla="*/ 35252 w 94808"/>
              <a:gd name="connsiteY174" fmla="*/ 17807 h 104434"/>
              <a:gd name="connsiteX175" fmla="*/ 35433 w 94808"/>
              <a:gd name="connsiteY175" fmla="*/ 17987 h 104434"/>
              <a:gd name="connsiteX176" fmla="*/ 35674 w 94808"/>
              <a:gd name="connsiteY176" fmla="*/ 18769 h 104434"/>
              <a:gd name="connsiteX177" fmla="*/ 35674 w 94808"/>
              <a:gd name="connsiteY177" fmla="*/ 18890 h 104434"/>
              <a:gd name="connsiteX178" fmla="*/ 35794 w 94808"/>
              <a:gd name="connsiteY178" fmla="*/ 19371 h 104434"/>
              <a:gd name="connsiteX179" fmla="*/ 35915 w 94808"/>
              <a:gd name="connsiteY179" fmla="*/ 19792 h 104434"/>
              <a:gd name="connsiteX180" fmla="*/ 36336 w 94808"/>
              <a:gd name="connsiteY180" fmla="*/ 20935 h 104434"/>
              <a:gd name="connsiteX181" fmla="*/ 36516 w 94808"/>
              <a:gd name="connsiteY181" fmla="*/ 21597 h 104434"/>
              <a:gd name="connsiteX182" fmla="*/ 36697 w 94808"/>
              <a:gd name="connsiteY182" fmla="*/ 22198 h 104434"/>
              <a:gd name="connsiteX183" fmla="*/ 36877 w 94808"/>
              <a:gd name="connsiteY183" fmla="*/ 22800 h 104434"/>
              <a:gd name="connsiteX184" fmla="*/ 36937 w 94808"/>
              <a:gd name="connsiteY184" fmla="*/ 22800 h 104434"/>
              <a:gd name="connsiteX185" fmla="*/ 37900 w 94808"/>
              <a:gd name="connsiteY185" fmla="*/ 22258 h 104434"/>
              <a:gd name="connsiteX186" fmla="*/ 38201 w 94808"/>
              <a:gd name="connsiteY186" fmla="*/ 22138 h 104434"/>
              <a:gd name="connsiteX187" fmla="*/ 39645 w 94808"/>
              <a:gd name="connsiteY187" fmla="*/ 21356 h 104434"/>
              <a:gd name="connsiteX188" fmla="*/ 40065 w 94808"/>
              <a:gd name="connsiteY188" fmla="*/ 21236 h 104434"/>
              <a:gd name="connsiteX189" fmla="*/ 40126 w 94808"/>
              <a:gd name="connsiteY189" fmla="*/ 21115 h 104434"/>
              <a:gd name="connsiteX190" fmla="*/ 40546 w 94808"/>
              <a:gd name="connsiteY190" fmla="*/ 20935 h 104434"/>
              <a:gd name="connsiteX191" fmla="*/ 41149 w 94808"/>
              <a:gd name="connsiteY191" fmla="*/ 20694 h 104434"/>
              <a:gd name="connsiteX192" fmla="*/ 41389 w 94808"/>
              <a:gd name="connsiteY192" fmla="*/ 20514 h 104434"/>
              <a:gd name="connsiteX193" fmla="*/ 42291 w 94808"/>
              <a:gd name="connsiteY193" fmla="*/ 20033 h 104434"/>
              <a:gd name="connsiteX194" fmla="*/ 42472 w 94808"/>
              <a:gd name="connsiteY194" fmla="*/ 20815 h 104434"/>
              <a:gd name="connsiteX195" fmla="*/ 42652 w 94808"/>
              <a:gd name="connsiteY195" fmla="*/ 21537 h 104434"/>
              <a:gd name="connsiteX196" fmla="*/ 42652 w 94808"/>
              <a:gd name="connsiteY196" fmla="*/ 21657 h 104434"/>
              <a:gd name="connsiteX197" fmla="*/ 43855 w 94808"/>
              <a:gd name="connsiteY197" fmla="*/ 24665 h 104434"/>
              <a:gd name="connsiteX198" fmla="*/ 43976 w 94808"/>
              <a:gd name="connsiteY198" fmla="*/ 24845 h 104434"/>
              <a:gd name="connsiteX199" fmla="*/ 45058 w 94808"/>
              <a:gd name="connsiteY199" fmla="*/ 26349 h 104434"/>
              <a:gd name="connsiteX200" fmla="*/ 45058 w 94808"/>
              <a:gd name="connsiteY200" fmla="*/ 27973 h 104434"/>
              <a:gd name="connsiteX201" fmla="*/ 44939 w 94808"/>
              <a:gd name="connsiteY201" fmla="*/ 30019 h 104434"/>
              <a:gd name="connsiteX202" fmla="*/ 46382 w 94808"/>
              <a:gd name="connsiteY202" fmla="*/ 31342 h 104434"/>
              <a:gd name="connsiteX203" fmla="*/ 45780 w 94808"/>
              <a:gd name="connsiteY203" fmla="*/ 32846 h 104434"/>
              <a:gd name="connsiteX204" fmla="*/ 45540 w 94808"/>
              <a:gd name="connsiteY204" fmla="*/ 33207 h 104434"/>
              <a:gd name="connsiteX205" fmla="*/ 45540 w 94808"/>
              <a:gd name="connsiteY205" fmla="*/ 34049 h 104434"/>
              <a:gd name="connsiteX206" fmla="*/ 47344 w 94808"/>
              <a:gd name="connsiteY206" fmla="*/ 36456 h 104434"/>
              <a:gd name="connsiteX207" fmla="*/ 47585 w 94808"/>
              <a:gd name="connsiteY207" fmla="*/ 37478 h 104434"/>
              <a:gd name="connsiteX208" fmla="*/ 47946 w 94808"/>
              <a:gd name="connsiteY208" fmla="*/ 38561 h 104434"/>
              <a:gd name="connsiteX209" fmla="*/ 48247 w 94808"/>
              <a:gd name="connsiteY209" fmla="*/ 38682 h 104434"/>
              <a:gd name="connsiteX210" fmla="*/ 48908 w 94808"/>
              <a:gd name="connsiteY210" fmla="*/ 38802 h 104434"/>
              <a:gd name="connsiteX211" fmla="*/ 49330 w 94808"/>
              <a:gd name="connsiteY211" fmla="*/ 39403 h 104434"/>
              <a:gd name="connsiteX212" fmla="*/ 49931 w 94808"/>
              <a:gd name="connsiteY212" fmla="*/ 39704 h 104434"/>
              <a:gd name="connsiteX213" fmla="*/ 50232 w 94808"/>
              <a:gd name="connsiteY213" fmla="*/ 40847 h 104434"/>
              <a:gd name="connsiteX214" fmla="*/ 50232 w 94808"/>
              <a:gd name="connsiteY214" fmla="*/ 40667 h 104434"/>
              <a:gd name="connsiteX215" fmla="*/ 52698 w 94808"/>
              <a:gd name="connsiteY215" fmla="*/ 41449 h 104434"/>
              <a:gd name="connsiteX216" fmla="*/ 57210 w 94808"/>
              <a:gd name="connsiteY216" fmla="*/ 42411 h 104434"/>
              <a:gd name="connsiteX217" fmla="*/ 57632 w 94808"/>
              <a:gd name="connsiteY217" fmla="*/ 42592 h 104434"/>
              <a:gd name="connsiteX218" fmla="*/ 59617 w 94808"/>
              <a:gd name="connsiteY218" fmla="*/ 43013 h 104434"/>
              <a:gd name="connsiteX219" fmla="*/ 61121 w 94808"/>
              <a:gd name="connsiteY219" fmla="*/ 43314 h 104434"/>
              <a:gd name="connsiteX220" fmla="*/ 62926 w 94808"/>
              <a:gd name="connsiteY220" fmla="*/ 44818 h 104434"/>
              <a:gd name="connsiteX221" fmla="*/ 66174 w 94808"/>
              <a:gd name="connsiteY221" fmla="*/ 47465 h 104434"/>
              <a:gd name="connsiteX222" fmla="*/ 68881 w 94808"/>
              <a:gd name="connsiteY222" fmla="*/ 49811 h 104434"/>
              <a:gd name="connsiteX223" fmla="*/ 66354 w 94808"/>
              <a:gd name="connsiteY223" fmla="*/ 52698 h 104434"/>
              <a:gd name="connsiteX224" fmla="*/ 69062 w 94808"/>
              <a:gd name="connsiteY224" fmla="*/ 55706 h 104434"/>
              <a:gd name="connsiteX225" fmla="*/ 69182 w 94808"/>
              <a:gd name="connsiteY225" fmla="*/ 58113 h 104434"/>
              <a:gd name="connsiteX226" fmla="*/ 68220 w 94808"/>
              <a:gd name="connsiteY226" fmla="*/ 57691 h 104434"/>
              <a:gd name="connsiteX227" fmla="*/ 67498 w 94808"/>
              <a:gd name="connsiteY227" fmla="*/ 59556 h 104434"/>
              <a:gd name="connsiteX228" fmla="*/ 67798 w 94808"/>
              <a:gd name="connsiteY228" fmla="*/ 63166 h 104434"/>
              <a:gd name="connsiteX229" fmla="*/ 66595 w 94808"/>
              <a:gd name="connsiteY229" fmla="*/ 62985 h 104434"/>
              <a:gd name="connsiteX230" fmla="*/ 65753 w 94808"/>
              <a:gd name="connsiteY230" fmla="*/ 60880 h 104434"/>
              <a:gd name="connsiteX231" fmla="*/ 63948 w 94808"/>
              <a:gd name="connsiteY231" fmla="*/ 59677 h 104434"/>
              <a:gd name="connsiteX232" fmla="*/ 63046 w 94808"/>
              <a:gd name="connsiteY232" fmla="*/ 57571 h 104434"/>
              <a:gd name="connsiteX233" fmla="*/ 61842 w 94808"/>
              <a:gd name="connsiteY233" fmla="*/ 57090 h 104434"/>
              <a:gd name="connsiteX234" fmla="*/ 62444 w 94808"/>
              <a:gd name="connsiteY234" fmla="*/ 60940 h 104434"/>
              <a:gd name="connsiteX235" fmla="*/ 61662 w 94808"/>
              <a:gd name="connsiteY235" fmla="*/ 61963 h 104434"/>
              <a:gd name="connsiteX236" fmla="*/ 62023 w 94808"/>
              <a:gd name="connsiteY236" fmla="*/ 63707 h 104434"/>
              <a:gd name="connsiteX237" fmla="*/ 60700 w 94808"/>
              <a:gd name="connsiteY237" fmla="*/ 62143 h 104434"/>
              <a:gd name="connsiteX238" fmla="*/ 59737 w 94808"/>
              <a:gd name="connsiteY238" fmla="*/ 59677 h 104434"/>
              <a:gd name="connsiteX239" fmla="*/ 59677 w 94808"/>
              <a:gd name="connsiteY239" fmla="*/ 57932 h 104434"/>
              <a:gd name="connsiteX240" fmla="*/ 60579 w 94808"/>
              <a:gd name="connsiteY240" fmla="*/ 56308 h 104434"/>
              <a:gd name="connsiteX241" fmla="*/ 59978 w 94808"/>
              <a:gd name="connsiteY241" fmla="*/ 53601 h 104434"/>
              <a:gd name="connsiteX242" fmla="*/ 58534 w 94808"/>
              <a:gd name="connsiteY242" fmla="*/ 52398 h 104434"/>
              <a:gd name="connsiteX243" fmla="*/ 58053 w 94808"/>
              <a:gd name="connsiteY243" fmla="*/ 53420 h 104434"/>
              <a:gd name="connsiteX244" fmla="*/ 57090 w 94808"/>
              <a:gd name="connsiteY244" fmla="*/ 52458 h 104434"/>
              <a:gd name="connsiteX245" fmla="*/ 56729 w 94808"/>
              <a:gd name="connsiteY245" fmla="*/ 50773 h 104434"/>
              <a:gd name="connsiteX246" fmla="*/ 54323 w 94808"/>
              <a:gd name="connsiteY246" fmla="*/ 50894 h 104434"/>
              <a:gd name="connsiteX247" fmla="*/ 52278 w 94808"/>
              <a:gd name="connsiteY247" fmla="*/ 51615 h 104434"/>
              <a:gd name="connsiteX248" fmla="*/ 51496 w 94808"/>
              <a:gd name="connsiteY248" fmla="*/ 49931 h 104434"/>
              <a:gd name="connsiteX249" fmla="*/ 49390 w 94808"/>
              <a:gd name="connsiteY249" fmla="*/ 48487 h 104434"/>
              <a:gd name="connsiteX250" fmla="*/ 48307 w 94808"/>
              <a:gd name="connsiteY250" fmla="*/ 48788 h 104434"/>
              <a:gd name="connsiteX251" fmla="*/ 46562 w 94808"/>
              <a:gd name="connsiteY251" fmla="*/ 45419 h 104434"/>
              <a:gd name="connsiteX252" fmla="*/ 45901 w 94808"/>
              <a:gd name="connsiteY252" fmla="*/ 45660 h 104434"/>
              <a:gd name="connsiteX253" fmla="*/ 45780 w 94808"/>
              <a:gd name="connsiteY253" fmla="*/ 43193 h 104434"/>
              <a:gd name="connsiteX254" fmla="*/ 44577 w 94808"/>
              <a:gd name="connsiteY254" fmla="*/ 42411 h 104434"/>
              <a:gd name="connsiteX255" fmla="*/ 43073 w 94808"/>
              <a:gd name="connsiteY255" fmla="*/ 42532 h 104434"/>
              <a:gd name="connsiteX256" fmla="*/ 56549 w 94808"/>
              <a:gd name="connsiteY256" fmla="*/ 94147 h 104434"/>
              <a:gd name="connsiteX257" fmla="*/ 57391 w 94808"/>
              <a:gd name="connsiteY257" fmla="*/ 94207 h 104434"/>
              <a:gd name="connsiteX258" fmla="*/ 56789 w 94808"/>
              <a:gd name="connsiteY258" fmla="*/ 96012 h 104434"/>
              <a:gd name="connsiteX259" fmla="*/ 56549 w 94808"/>
              <a:gd name="connsiteY259" fmla="*/ 94207 h 104434"/>
              <a:gd name="connsiteX260" fmla="*/ 57992 w 94808"/>
              <a:gd name="connsiteY260" fmla="*/ 96193 h 104434"/>
              <a:gd name="connsiteX261" fmla="*/ 59677 w 94808"/>
              <a:gd name="connsiteY261" fmla="*/ 95591 h 104434"/>
              <a:gd name="connsiteX262" fmla="*/ 59677 w 94808"/>
              <a:gd name="connsiteY262" fmla="*/ 93305 h 104434"/>
              <a:gd name="connsiteX263" fmla="*/ 57511 w 94808"/>
              <a:gd name="connsiteY263" fmla="*/ 92042 h 104434"/>
              <a:gd name="connsiteX264" fmla="*/ 56910 w 94808"/>
              <a:gd name="connsiteY264" fmla="*/ 90357 h 104434"/>
              <a:gd name="connsiteX265" fmla="*/ 56789 w 94808"/>
              <a:gd name="connsiteY265" fmla="*/ 87410 h 104434"/>
              <a:gd name="connsiteX266" fmla="*/ 55887 w 94808"/>
              <a:gd name="connsiteY266" fmla="*/ 84101 h 104434"/>
              <a:gd name="connsiteX267" fmla="*/ 56007 w 94808"/>
              <a:gd name="connsiteY267" fmla="*/ 81875 h 104434"/>
              <a:gd name="connsiteX268" fmla="*/ 56850 w 94808"/>
              <a:gd name="connsiteY268" fmla="*/ 80371 h 104434"/>
              <a:gd name="connsiteX269" fmla="*/ 57932 w 94808"/>
              <a:gd name="connsiteY269" fmla="*/ 80612 h 104434"/>
              <a:gd name="connsiteX270" fmla="*/ 59136 w 94808"/>
              <a:gd name="connsiteY270" fmla="*/ 83138 h 104434"/>
              <a:gd name="connsiteX271" fmla="*/ 59496 w 94808"/>
              <a:gd name="connsiteY271" fmla="*/ 86086 h 104434"/>
              <a:gd name="connsiteX272" fmla="*/ 60760 w 94808"/>
              <a:gd name="connsiteY272" fmla="*/ 88613 h 104434"/>
              <a:gd name="connsiteX273" fmla="*/ 61121 w 94808"/>
              <a:gd name="connsiteY273" fmla="*/ 91440 h 104434"/>
              <a:gd name="connsiteX274" fmla="*/ 62323 w 94808"/>
              <a:gd name="connsiteY274" fmla="*/ 91681 h 104434"/>
              <a:gd name="connsiteX275" fmla="*/ 61963 w 94808"/>
              <a:gd name="connsiteY275" fmla="*/ 94568 h 104434"/>
              <a:gd name="connsiteX276" fmla="*/ 64008 w 94808"/>
              <a:gd name="connsiteY276" fmla="*/ 97456 h 104434"/>
              <a:gd name="connsiteX277" fmla="*/ 61662 w 94808"/>
              <a:gd name="connsiteY277" fmla="*/ 98719 h 104434"/>
              <a:gd name="connsiteX278" fmla="*/ 60459 w 94808"/>
              <a:gd name="connsiteY278" fmla="*/ 96313 h 104434"/>
              <a:gd name="connsiteX279" fmla="*/ 59677 w 94808"/>
              <a:gd name="connsiteY279" fmla="*/ 96674 h 104434"/>
              <a:gd name="connsiteX280" fmla="*/ 61482 w 94808"/>
              <a:gd name="connsiteY280" fmla="*/ 100043 h 104434"/>
              <a:gd name="connsiteX281" fmla="*/ 60579 w 94808"/>
              <a:gd name="connsiteY281" fmla="*/ 100945 h 104434"/>
              <a:gd name="connsiteX282" fmla="*/ 61000 w 94808"/>
              <a:gd name="connsiteY282" fmla="*/ 102870 h 104434"/>
              <a:gd name="connsiteX283" fmla="*/ 60158 w 94808"/>
              <a:gd name="connsiteY283" fmla="*/ 104434 h 104434"/>
              <a:gd name="connsiteX284" fmla="*/ 59376 w 94808"/>
              <a:gd name="connsiteY284" fmla="*/ 101607 h 104434"/>
              <a:gd name="connsiteX285" fmla="*/ 59858 w 94808"/>
              <a:gd name="connsiteY285" fmla="*/ 100885 h 104434"/>
              <a:gd name="connsiteX286" fmla="*/ 58955 w 94808"/>
              <a:gd name="connsiteY286" fmla="*/ 99682 h 104434"/>
              <a:gd name="connsiteX287" fmla="*/ 57992 w 94808"/>
              <a:gd name="connsiteY287" fmla="*/ 96193 h 104434"/>
              <a:gd name="connsiteX288" fmla="*/ 55105 w 94808"/>
              <a:gd name="connsiteY288" fmla="*/ 75739 h 104434"/>
              <a:gd name="connsiteX289" fmla="*/ 55466 w 94808"/>
              <a:gd name="connsiteY289" fmla="*/ 74476 h 104434"/>
              <a:gd name="connsiteX290" fmla="*/ 56007 w 94808"/>
              <a:gd name="connsiteY290" fmla="*/ 75197 h 104434"/>
              <a:gd name="connsiteX291" fmla="*/ 55105 w 94808"/>
              <a:gd name="connsiteY291" fmla="*/ 75799 h 104434"/>
              <a:gd name="connsiteX292" fmla="*/ 54503 w 94808"/>
              <a:gd name="connsiteY292" fmla="*/ 64008 h 104434"/>
              <a:gd name="connsiteX293" fmla="*/ 54864 w 94808"/>
              <a:gd name="connsiteY293" fmla="*/ 62444 h 104434"/>
              <a:gd name="connsiteX294" fmla="*/ 56428 w 94808"/>
              <a:gd name="connsiteY294" fmla="*/ 63707 h 104434"/>
              <a:gd name="connsiteX295" fmla="*/ 57030 w 94808"/>
              <a:gd name="connsiteY295" fmla="*/ 65753 h 104434"/>
              <a:gd name="connsiteX296" fmla="*/ 56308 w 94808"/>
              <a:gd name="connsiteY296" fmla="*/ 66775 h 104434"/>
              <a:gd name="connsiteX297" fmla="*/ 58113 w 94808"/>
              <a:gd name="connsiteY297" fmla="*/ 67918 h 104434"/>
              <a:gd name="connsiteX298" fmla="*/ 60640 w 94808"/>
              <a:gd name="connsiteY298" fmla="*/ 67678 h 104434"/>
              <a:gd name="connsiteX299" fmla="*/ 62204 w 94808"/>
              <a:gd name="connsiteY299" fmla="*/ 68159 h 104434"/>
              <a:gd name="connsiteX300" fmla="*/ 63106 w 94808"/>
              <a:gd name="connsiteY300" fmla="*/ 69422 h 104434"/>
              <a:gd name="connsiteX301" fmla="*/ 64129 w 94808"/>
              <a:gd name="connsiteY301" fmla="*/ 71829 h 104434"/>
              <a:gd name="connsiteX302" fmla="*/ 63467 w 94808"/>
              <a:gd name="connsiteY302" fmla="*/ 76401 h 104434"/>
              <a:gd name="connsiteX303" fmla="*/ 62504 w 94808"/>
              <a:gd name="connsiteY303" fmla="*/ 77604 h 104434"/>
              <a:gd name="connsiteX304" fmla="*/ 60760 w 94808"/>
              <a:gd name="connsiteY304" fmla="*/ 76701 h 104434"/>
              <a:gd name="connsiteX305" fmla="*/ 60158 w 94808"/>
              <a:gd name="connsiteY305" fmla="*/ 75137 h 104434"/>
              <a:gd name="connsiteX306" fmla="*/ 60278 w 94808"/>
              <a:gd name="connsiteY306" fmla="*/ 72250 h 104434"/>
              <a:gd name="connsiteX307" fmla="*/ 59918 w 94808"/>
              <a:gd name="connsiteY307" fmla="*/ 69422 h 104434"/>
              <a:gd name="connsiteX308" fmla="*/ 57872 w 94808"/>
              <a:gd name="connsiteY308" fmla="*/ 68580 h 104434"/>
              <a:gd name="connsiteX309" fmla="*/ 56068 w 94808"/>
              <a:gd name="connsiteY309" fmla="*/ 68700 h 104434"/>
              <a:gd name="connsiteX310" fmla="*/ 54864 w 94808"/>
              <a:gd name="connsiteY310" fmla="*/ 66294 h 104434"/>
              <a:gd name="connsiteX311" fmla="*/ 55766 w 94808"/>
              <a:gd name="connsiteY311" fmla="*/ 64489 h 104434"/>
              <a:gd name="connsiteX312" fmla="*/ 54564 w 94808"/>
              <a:gd name="connsiteY312" fmla="*/ 64008 h 104434"/>
              <a:gd name="connsiteX313" fmla="*/ 64369 w 94808"/>
              <a:gd name="connsiteY313" fmla="*/ 64610 h 104434"/>
              <a:gd name="connsiteX314" fmla="*/ 63827 w 94808"/>
              <a:gd name="connsiteY314" fmla="*/ 63406 h 104434"/>
              <a:gd name="connsiteX315" fmla="*/ 64971 w 94808"/>
              <a:gd name="connsiteY315" fmla="*/ 63106 h 104434"/>
              <a:gd name="connsiteX316" fmla="*/ 66354 w 94808"/>
              <a:gd name="connsiteY316" fmla="*/ 64730 h 104434"/>
              <a:gd name="connsiteX317" fmla="*/ 64369 w 94808"/>
              <a:gd name="connsiteY317" fmla="*/ 64730 h 104434"/>
              <a:gd name="connsiteX318" fmla="*/ 52939 w 94808"/>
              <a:gd name="connsiteY318" fmla="*/ 65331 h 104434"/>
              <a:gd name="connsiteX319" fmla="*/ 52338 w 94808"/>
              <a:gd name="connsiteY319" fmla="*/ 64489 h 104434"/>
              <a:gd name="connsiteX320" fmla="*/ 54263 w 94808"/>
              <a:gd name="connsiteY320" fmla="*/ 64429 h 104434"/>
              <a:gd name="connsiteX321" fmla="*/ 53842 w 94808"/>
              <a:gd name="connsiteY321" fmla="*/ 66174 h 104434"/>
              <a:gd name="connsiteX322" fmla="*/ 52939 w 94808"/>
              <a:gd name="connsiteY322" fmla="*/ 65271 h 104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</a:cxnLst>
            <a:rect l="l" t="t" r="r" b="b"/>
            <a:pathLst>
              <a:path w="94808" h="104434">
                <a:moveTo>
                  <a:pt x="94809" y="83559"/>
                </a:moveTo>
                <a:lnTo>
                  <a:pt x="92764" y="84823"/>
                </a:lnTo>
                <a:lnTo>
                  <a:pt x="93125" y="86868"/>
                </a:lnTo>
                <a:lnTo>
                  <a:pt x="91982" y="88793"/>
                </a:lnTo>
                <a:lnTo>
                  <a:pt x="90898" y="89094"/>
                </a:lnTo>
                <a:lnTo>
                  <a:pt x="89816" y="90899"/>
                </a:lnTo>
                <a:lnTo>
                  <a:pt x="90417" y="92102"/>
                </a:lnTo>
                <a:lnTo>
                  <a:pt x="88131" y="93124"/>
                </a:lnTo>
                <a:lnTo>
                  <a:pt x="87289" y="94147"/>
                </a:lnTo>
                <a:lnTo>
                  <a:pt x="86507" y="92764"/>
                </a:lnTo>
                <a:lnTo>
                  <a:pt x="86929" y="92282"/>
                </a:lnTo>
                <a:lnTo>
                  <a:pt x="86147" y="88913"/>
                </a:lnTo>
                <a:lnTo>
                  <a:pt x="83199" y="86928"/>
                </a:lnTo>
                <a:lnTo>
                  <a:pt x="83078" y="83920"/>
                </a:lnTo>
                <a:lnTo>
                  <a:pt x="81153" y="81634"/>
                </a:lnTo>
                <a:lnTo>
                  <a:pt x="80913" y="79228"/>
                </a:lnTo>
                <a:lnTo>
                  <a:pt x="79108" y="78626"/>
                </a:lnTo>
                <a:lnTo>
                  <a:pt x="78747" y="76641"/>
                </a:lnTo>
                <a:lnTo>
                  <a:pt x="77784" y="75919"/>
                </a:lnTo>
                <a:lnTo>
                  <a:pt x="78927" y="75498"/>
                </a:lnTo>
                <a:lnTo>
                  <a:pt x="78145" y="72189"/>
                </a:lnTo>
                <a:lnTo>
                  <a:pt x="76942" y="71588"/>
                </a:lnTo>
                <a:lnTo>
                  <a:pt x="77784" y="69603"/>
                </a:lnTo>
                <a:lnTo>
                  <a:pt x="75979" y="67016"/>
                </a:lnTo>
                <a:lnTo>
                  <a:pt x="75258" y="64670"/>
                </a:lnTo>
                <a:lnTo>
                  <a:pt x="74536" y="64369"/>
                </a:lnTo>
                <a:lnTo>
                  <a:pt x="71588" y="66655"/>
                </a:lnTo>
                <a:lnTo>
                  <a:pt x="73032" y="72490"/>
                </a:lnTo>
                <a:lnTo>
                  <a:pt x="74777" y="74536"/>
                </a:lnTo>
                <a:lnTo>
                  <a:pt x="75378" y="77483"/>
                </a:lnTo>
                <a:lnTo>
                  <a:pt x="76461" y="78386"/>
                </a:lnTo>
                <a:lnTo>
                  <a:pt x="77002" y="81514"/>
                </a:lnTo>
                <a:lnTo>
                  <a:pt x="78265" y="82296"/>
                </a:lnTo>
                <a:lnTo>
                  <a:pt x="78747" y="83860"/>
                </a:lnTo>
                <a:lnTo>
                  <a:pt x="78086" y="89515"/>
                </a:lnTo>
                <a:lnTo>
                  <a:pt x="78506" y="90899"/>
                </a:lnTo>
                <a:lnTo>
                  <a:pt x="79769" y="90538"/>
                </a:lnTo>
                <a:lnTo>
                  <a:pt x="80010" y="92824"/>
                </a:lnTo>
                <a:lnTo>
                  <a:pt x="79168" y="93425"/>
                </a:lnTo>
                <a:lnTo>
                  <a:pt x="78867" y="91921"/>
                </a:lnTo>
                <a:lnTo>
                  <a:pt x="75859" y="91320"/>
                </a:lnTo>
                <a:lnTo>
                  <a:pt x="74897" y="93485"/>
                </a:lnTo>
                <a:lnTo>
                  <a:pt x="73693" y="92222"/>
                </a:lnTo>
                <a:lnTo>
                  <a:pt x="71889" y="93425"/>
                </a:lnTo>
                <a:lnTo>
                  <a:pt x="72972" y="96313"/>
                </a:lnTo>
                <a:lnTo>
                  <a:pt x="72129" y="97696"/>
                </a:lnTo>
                <a:lnTo>
                  <a:pt x="72611" y="99200"/>
                </a:lnTo>
                <a:lnTo>
                  <a:pt x="71889" y="100283"/>
                </a:lnTo>
                <a:lnTo>
                  <a:pt x="71468" y="99381"/>
                </a:lnTo>
                <a:lnTo>
                  <a:pt x="70265" y="99742"/>
                </a:lnTo>
                <a:lnTo>
                  <a:pt x="68460" y="101727"/>
                </a:lnTo>
                <a:lnTo>
                  <a:pt x="67257" y="101125"/>
                </a:lnTo>
                <a:lnTo>
                  <a:pt x="65934" y="102449"/>
                </a:lnTo>
                <a:lnTo>
                  <a:pt x="64309" y="99862"/>
                </a:lnTo>
                <a:lnTo>
                  <a:pt x="65813" y="98178"/>
                </a:lnTo>
                <a:lnTo>
                  <a:pt x="66655" y="95651"/>
                </a:lnTo>
                <a:lnTo>
                  <a:pt x="67498" y="97937"/>
                </a:lnTo>
                <a:lnTo>
                  <a:pt x="69663" y="95651"/>
                </a:lnTo>
                <a:lnTo>
                  <a:pt x="68881" y="93786"/>
                </a:lnTo>
                <a:lnTo>
                  <a:pt x="67979" y="93425"/>
                </a:lnTo>
                <a:lnTo>
                  <a:pt x="67257" y="91260"/>
                </a:lnTo>
                <a:lnTo>
                  <a:pt x="65934" y="90778"/>
                </a:lnTo>
                <a:lnTo>
                  <a:pt x="66113" y="87530"/>
                </a:lnTo>
                <a:lnTo>
                  <a:pt x="66716" y="88131"/>
                </a:lnTo>
                <a:lnTo>
                  <a:pt x="67617" y="87289"/>
                </a:lnTo>
                <a:lnTo>
                  <a:pt x="66234" y="86206"/>
                </a:lnTo>
                <a:lnTo>
                  <a:pt x="67257" y="84041"/>
                </a:lnTo>
                <a:lnTo>
                  <a:pt x="66475" y="82777"/>
                </a:lnTo>
                <a:lnTo>
                  <a:pt x="66595" y="80130"/>
                </a:lnTo>
                <a:lnTo>
                  <a:pt x="67197" y="77544"/>
                </a:lnTo>
                <a:lnTo>
                  <a:pt x="68099" y="75739"/>
                </a:lnTo>
                <a:lnTo>
                  <a:pt x="67257" y="75258"/>
                </a:lnTo>
                <a:lnTo>
                  <a:pt x="67197" y="73453"/>
                </a:lnTo>
                <a:lnTo>
                  <a:pt x="67798" y="73092"/>
                </a:lnTo>
                <a:lnTo>
                  <a:pt x="67919" y="70204"/>
                </a:lnTo>
                <a:lnTo>
                  <a:pt x="66956" y="68039"/>
                </a:lnTo>
                <a:lnTo>
                  <a:pt x="67136" y="67016"/>
                </a:lnTo>
                <a:lnTo>
                  <a:pt x="68339" y="65993"/>
                </a:lnTo>
                <a:lnTo>
                  <a:pt x="69062" y="63527"/>
                </a:lnTo>
                <a:lnTo>
                  <a:pt x="71047" y="62925"/>
                </a:lnTo>
                <a:lnTo>
                  <a:pt x="72010" y="60820"/>
                </a:lnTo>
                <a:lnTo>
                  <a:pt x="72189" y="59135"/>
                </a:lnTo>
                <a:lnTo>
                  <a:pt x="73633" y="61963"/>
                </a:lnTo>
                <a:lnTo>
                  <a:pt x="74355" y="61722"/>
                </a:lnTo>
                <a:lnTo>
                  <a:pt x="73995" y="59075"/>
                </a:lnTo>
                <a:lnTo>
                  <a:pt x="74355" y="54443"/>
                </a:lnTo>
                <a:lnTo>
                  <a:pt x="71769" y="52217"/>
                </a:lnTo>
                <a:lnTo>
                  <a:pt x="74355" y="54503"/>
                </a:lnTo>
                <a:lnTo>
                  <a:pt x="76461" y="54383"/>
                </a:lnTo>
                <a:lnTo>
                  <a:pt x="77363" y="54984"/>
                </a:lnTo>
                <a:lnTo>
                  <a:pt x="79469" y="54744"/>
                </a:lnTo>
                <a:lnTo>
                  <a:pt x="83680" y="54503"/>
                </a:lnTo>
                <a:lnTo>
                  <a:pt x="83680" y="54623"/>
                </a:lnTo>
                <a:lnTo>
                  <a:pt x="83800" y="55045"/>
                </a:lnTo>
                <a:lnTo>
                  <a:pt x="84161" y="56548"/>
                </a:lnTo>
                <a:lnTo>
                  <a:pt x="85184" y="60399"/>
                </a:lnTo>
                <a:lnTo>
                  <a:pt x="85063" y="62805"/>
                </a:lnTo>
                <a:lnTo>
                  <a:pt x="85184" y="63286"/>
                </a:lnTo>
                <a:lnTo>
                  <a:pt x="85845" y="64850"/>
                </a:lnTo>
                <a:lnTo>
                  <a:pt x="86207" y="65031"/>
                </a:lnTo>
                <a:lnTo>
                  <a:pt x="86628" y="65392"/>
                </a:lnTo>
                <a:lnTo>
                  <a:pt x="87771" y="66474"/>
                </a:lnTo>
                <a:lnTo>
                  <a:pt x="88733" y="69061"/>
                </a:lnTo>
                <a:lnTo>
                  <a:pt x="90538" y="73332"/>
                </a:lnTo>
                <a:lnTo>
                  <a:pt x="90898" y="73994"/>
                </a:lnTo>
                <a:lnTo>
                  <a:pt x="93125" y="79168"/>
                </a:lnTo>
                <a:lnTo>
                  <a:pt x="94809" y="83559"/>
                </a:lnTo>
                <a:moveTo>
                  <a:pt x="43073" y="42532"/>
                </a:moveTo>
                <a:lnTo>
                  <a:pt x="39824" y="43374"/>
                </a:lnTo>
                <a:lnTo>
                  <a:pt x="38260" y="43133"/>
                </a:lnTo>
                <a:lnTo>
                  <a:pt x="38260" y="43735"/>
                </a:lnTo>
                <a:lnTo>
                  <a:pt x="36035" y="44457"/>
                </a:lnTo>
                <a:lnTo>
                  <a:pt x="35493" y="44216"/>
                </a:lnTo>
                <a:lnTo>
                  <a:pt x="33809" y="40246"/>
                </a:lnTo>
                <a:lnTo>
                  <a:pt x="35373" y="39163"/>
                </a:lnTo>
                <a:lnTo>
                  <a:pt x="36576" y="39704"/>
                </a:lnTo>
                <a:lnTo>
                  <a:pt x="38201" y="39043"/>
                </a:lnTo>
                <a:lnTo>
                  <a:pt x="36516" y="35313"/>
                </a:lnTo>
                <a:lnTo>
                  <a:pt x="32606" y="33448"/>
                </a:lnTo>
                <a:lnTo>
                  <a:pt x="31884" y="32185"/>
                </a:lnTo>
                <a:lnTo>
                  <a:pt x="33267" y="32064"/>
                </a:lnTo>
                <a:lnTo>
                  <a:pt x="32245" y="30741"/>
                </a:lnTo>
                <a:lnTo>
                  <a:pt x="31583" y="30741"/>
                </a:lnTo>
                <a:lnTo>
                  <a:pt x="28034" y="36937"/>
                </a:lnTo>
                <a:lnTo>
                  <a:pt x="27372" y="36937"/>
                </a:lnTo>
                <a:lnTo>
                  <a:pt x="26109" y="34771"/>
                </a:lnTo>
                <a:lnTo>
                  <a:pt x="23101" y="32124"/>
                </a:lnTo>
                <a:lnTo>
                  <a:pt x="13115" y="37238"/>
                </a:lnTo>
                <a:lnTo>
                  <a:pt x="0" y="10588"/>
                </a:lnTo>
                <a:lnTo>
                  <a:pt x="1685" y="9986"/>
                </a:lnTo>
                <a:lnTo>
                  <a:pt x="2527" y="9746"/>
                </a:lnTo>
                <a:lnTo>
                  <a:pt x="2647" y="9746"/>
                </a:lnTo>
                <a:lnTo>
                  <a:pt x="3068" y="9445"/>
                </a:lnTo>
                <a:lnTo>
                  <a:pt x="7039" y="8121"/>
                </a:lnTo>
                <a:lnTo>
                  <a:pt x="8242" y="7580"/>
                </a:lnTo>
                <a:lnTo>
                  <a:pt x="8362" y="7580"/>
                </a:lnTo>
                <a:lnTo>
                  <a:pt x="9024" y="7399"/>
                </a:lnTo>
                <a:lnTo>
                  <a:pt x="9445" y="7279"/>
                </a:lnTo>
                <a:lnTo>
                  <a:pt x="10227" y="6918"/>
                </a:lnTo>
                <a:lnTo>
                  <a:pt x="10408" y="6918"/>
                </a:lnTo>
                <a:lnTo>
                  <a:pt x="11189" y="6617"/>
                </a:lnTo>
                <a:lnTo>
                  <a:pt x="11310" y="6497"/>
                </a:lnTo>
                <a:lnTo>
                  <a:pt x="11551" y="6377"/>
                </a:lnTo>
                <a:lnTo>
                  <a:pt x="11852" y="6256"/>
                </a:lnTo>
                <a:lnTo>
                  <a:pt x="12092" y="6136"/>
                </a:lnTo>
                <a:lnTo>
                  <a:pt x="13055" y="5835"/>
                </a:lnTo>
                <a:lnTo>
                  <a:pt x="13656" y="5474"/>
                </a:lnTo>
                <a:lnTo>
                  <a:pt x="14077" y="5354"/>
                </a:lnTo>
                <a:lnTo>
                  <a:pt x="14498" y="5113"/>
                </a:lnTo>
                <a:lnTo>
                  <a:pt x="14679" y="5113"/>
                </a:lnTo>
                <a:lnTo>
                  <a:pt x="15039" y="4933"/>
                </a:lnTo>
                <a:lnTo>
                  <a:pt x="15341" y="4933"/>
                </a:lnTo>
                <a:lnTo>
                  <a:pt x="15942" y="4632"/>
                </a:lnTo>
                <a:lnTo>
                  <a:pt x="16123" y="4632"/>
                </a:lnTo>
                <a:lnTo>
                  <a:pt x="19491" y="3489"/>
                </a:lnTo>
                <a:lnTo>
                  <a:pt x="20514" y="3128"/>
                </a:lnTo>
                <a:lnTo>
                  <a:pt x="21657" y="2707"/>
                </a:lnTo>
                <a:lnTo>
                  <a:pt x="24244" y="1865"/>
                </a:lnTo>
                <a:lnTo>
                  <a:pt x="25086" y="1564"/>
                </a:lnTo>
                <a:lnTo>
                  <a:pt x="25327" y="1444"/>
                </a:lnTo>
                <a:lnTo>
                  <a:pt x="27613" y="722"/>
                </a:lnTo>
                <a:lnTo>
                  <a:pt x="28395" y="421"/>
                </a:lnTo>
                <a:lnTo>
                  <a:pt x="29598" y="0"/>
                </a:lnTo>
                <a:lnTo>
                  <a:pt x="30139" y="1564"/>
                </a:lnTo>
                <a:lnTo>
                  <a:pt x="30741" y="3429"/>
                </a:lnTo>
                <a:lnTo>
                  <a:pt x="31824" y="6557"/>
                </a:lnTo>
                <a:lnTo>
                  <a:pt x="32365" y="8422"/>
                </a:lnTo>
                <a:lnTo>
                  <a:pt x="32365" y="8603"/>
                </a:lnTo>
                <a:lnTo>
                  <a:pt x="32847" y="10167"/>
                </a:lnTo>
                <a:lnTo>
                  <a:pt x="33328" y="11671"/>
                </a:lnTo>
                <a:lnTo>
                  <a:pt x="33809" y="12934"/>
                </a:lnTo>
                <a:lnTo>
                  <a:pt x="34832" y="16182"/>
                </a:lnTo>
                <a:lnTo>
                  <a:pt x="35193" y="17506"/>
                </a:lnTo>
                <a:lnTo>
                  <a:pt x="35252" y="17686"/>
                </a:lnTo>
                <a:lnTo>
                  <a:pt x="35252" y="17807"/>
                </a:lnTo>
                <a:lnTo>
                  <a:pt x="35433" y="17987"/>
                </a:lnTo>
                <a:lnTo>
                  <a:pt x="35674" y="18769"/>
                </a:lnTo>
                <a:lnTo>
                  <a:pt x="35674" y="18890"/>
                </a:lnTo>
                <a:lnTo>
                  <a:pt x="35794" y="19371"/>
                </a:lnTo>
                <a:lnTo>
                  <a:pt x="35915" y="19792"/>
                </a:lnTo>
                <a:lnTo>
                  <a:pt x="36336" y="20935"/>
                </a:lnTo>
                <a:lnTo>
                  <a:pt x="36516" y="21597"/>
                </a:lnTo>
                <a:lnTo>
                  <a:pt x="36697" y="22198"/>
                </a:lnTo>
                <a:lnTo>
                  <a:pt x="36877" y="22800"/>
                </a:lnTo>
                <a:lnTo>
                  <a:pt x="36937" y="22800"/>
                </a:lnTo>
                <a:lnTo>
                  <a:pt x="37900" y="22258"/>
                </a:lnTo>
                <a:lnTo>
                  <a:pt x="38201" y="22138"/>
                </a:lnTo>
                <a:lnTo>
                  <a:pt x="39645" y="21356"/>
                </a:lnTo>
                <a:lnTo>
                  <a:pt x="40065" y="21236"/>
                </a:lnTo>
                <a:lnTo>
                  <a:pt x="40126" y="21115"/>
                </a:lnTo>
                <a:lnTo>
                  <a:pt x="40546" y="20935"/>
                </a:lnTo>
                <a:lnTo>
                  <a:pt x="41149" y="20694"/>
                </a:lnTo>
                <a:lnTo>
                  <a:pt x="41389" y="20514"/>
                </a:lnTo>
                <a:lnTo>
                  <a:pt x="42291" y="20033"/>
                </a:lnTo>
                <a:lnTo>
                  <a:pt x="42472" y="20815"/>
                </a:lnTo>
                <a:lnTo>
                  <a:pt x="42652" y="21537"/>
                </a:lnTo>
                <a:lnTo>
                  <a:pt x="42652" y="21657"/>
                </a:lnTo>
                <a:lnTo>
                  <a:pt x="43855" y="24665"/>
                </a:lnTo>
                <a:lnTo>
                  <a:pt x="43976" y="24845"/>
                </a:lnTo>
                <a:lnTo>
                  <a:pt x="45058" y="26349"/>
                </a:lnTo>
                <a:lnTo>
                  <a:pt x="45058" y="27973"/>
                </a:lnTo>
                <a:lnTo>
                  <a:pt x="44939" y="30019"/>
                </a:lnTo>
                <a:lnTo>
                  <a:pt x="46382" y="31342"/>
                </a:lnTo>
                <a:lnTo>
                  <a:pt x="45780" y="32846"/>
                </a:lnTo>
                <a:lnTo>
                  <a:pt x="45540" y="33207"/>
                </a:lnTo>
                <a:lnTo>
                  <a:pt x="45540" y="34049"/>
                </a:lnTo>
                <a:lnTo>
                  <a:pt x="47344" y="36456"/>
                </a:lnTo>
                <a:lnTo>
                  <a:pt x="47585" y="37478"/>
                </a:lnTo>
                <a:lnTo>
                  <a:pt x="47946" y="38561"/>
                </a:lnTo>
                <a:lnTo>
                  <a:pt x="48247" y="38682"/>
                </a:lnTo>
                <a:lnTo>
                  <a:pt x="48908" y="38802"/>
                </a:lnTo>
                <a:lnTo>
                  <a:pt x="49330" y="39403"/>
                </a:lnTo>
                <a:lnTo>
                  <a:pt x="49931" y="39704"/>
                </a:lnTo>
                <a:lnTo>
                  <a:pt x="50232" y="40847"/>
                </a:lnTo>
                <a:lnTo>
                  <a:pt x="50232" y="40667"/>
                </a:lnTo>
                <a:lnTo>
                  <a:pt x="52698" y="41449"/>
                </a:lnTo>
                <a:lnTo>
                  <a:pt x="57210" y="42411"/>
                </a:lnTo>
                <a:lnTo>
                  <a:pt x="57632" y="42592"/>
                </a:lnTo>
                <a:lnTo>
                  <a:pt x="59617" y="43013"/>
                </a:lnTo>
                <a:lnTo>
                  <a:pt x="61121" y="43314"/>
                </a:lnTo>
                <a:lnTo>
                  <a:pt x="62926" y="44818"/>
                </a:lnTo>
                <a:lnTo>
                  <a:pt x="66174" y="47465"/>
                </a:lnTo>
                <a:lnTo>
                  <a:pt x="68881" y="49811"/>
                </a:lnTo>
                <a:lnTo>
                  <a:pt x="66354" y="52698"/>
                </a:lnTo>
                <a:lnTo>
                  <a:pt x="69062" y="55706"/>
                </a:lnTo>
                <a:lnTo>
                  <a:pt x="69182" y="58113"/>
                </a:lnTo>
                <a:lnTo>
                  <a:pt x="68220" y="57691"/>
                </a:lnTo>
                <a:lnTo>
                  <a:pt x="67498" y="59556"/>
                </a:lnTo>
                <a:lnTo>
                  <a:pt x="67798" y="63166"/>
                </a:lnTo>
                <a:lnTo>
                  <a:pt x="66595" y="62985"/>
                </a:lnTo>
                <a:lnTo>
                  <a:pt x="65753" y="60880"/>
                </a:lnTo>
                <a:lnTo>
                  <a:pt x="63948" y="59677"/>
                </a:lnTo>
                <a:lnTo>
                  <a:pt x="63046" y="57571"/>
                </a:lnTo>
                <a:lnTo>
                  <a:pt x="61842" y="57090"/>
                </a:lnTo>
                <a:lnTo>
                  <a:pt x="62444" y="60940"/>
                </a:lnTo>
                <a:lnTo>
                  <a:pt x="61662" y="61963"/>
                </a:lnTo>
                <a:lnTo>
                  <a:pt x="62023" y="63707"/>
                </a:lnTo>
                <a:lnTo>
                  <a:pt x="60700" y="62143"/>
                </a:lnTo>
                <a:lnTo>
                  <a:pt x="59737" y="59677"/>
                </a:lnTo>
                <a:lnTo>
                  <a:pt x="59677" y="57932"/>
                </a:lnTo>
                <a:lnTo>
                  <a:pt x="60579" y="56308"/>
                </a:lnTo>
                <a:lnTo>
                  <a:pt x="59978" y="53601"/>
                </a:lnTo>
                <a:lnTo>
                  <a:pt x="58534" y="52398"/>
                </a:lnTo>
                <a:lnTo>
                  <a:pt x="58053" y="53420"/>
                </a:lnTo>
                <a:lnTo>
                  <a:pt x="57090" y="52458"/>
                </a:lnTo>
                <a:lnTo>
                  <a:pt x="56729" y="50773"/>
                </a:lnTo>
                <a:lnTo>
                  <a:pt x="54323" y="50894"/>
                </a:lnTo>
                <a:lnTo>
                  <a:pt x="52278" y="51615"/>
                </a:lnTo>
                <a:lnTo>
                  <a:pt x="51496" y="49931"/>
                </a:lnTo>
                <a:lnTo>
                  <a:pt x="49390" y="48487"/>
                </a:lnTo>
                <a:lnTo>
                  <a:pt x="48307" y="48788"/>
                </a:lnTo>
                <a:lnTo>
                  <a:pt x="46562" y="45419"/>
                </a:lnTo>
                <a:lnTo>
                  <a:pt x="45901" y="45660"/>
                </a:lnTo>
                <a:lnTo>
                  <a:pt x="45780" y="43193"/>
                </a:lnTo>
                <a:lnTo>
                  <a:pt x="44577" y="42411"/>
                </a:lnTo>
                <a:lnTo>
                  <a:pt x="43073" y="42532"/>
                </a:lnTo>
                <a:moveTo>
                  <a:pt x="56549" y="94147"/>
                </a:moveTo>
                <a:lnTo>
                  <a:pt x="57391" y="94207"/>
                </a:lnTo>
                <a:lnTo>
                  <a:pt x="56789" y="96012"/>
                </a:lnTo>
                <a:lnTo>
                  <a:pt x="56549" y="94207"/>
                </a:lnTo>
                <a:moveTo>
                  <a:pt x="57992" y="96193"/>
                </a:moveTo>
                <a:lnTo>
                  <a:pt x="59677" y="95591"/>
                </a:lnTo>
                <a:lnTo>
                  <a:pt x="59677" y="93305"/>
                </a:lnTo>
                <a:lnTo>
                  <a:pt x="57511" y="92042"/>
                </a:lnTo>
                <a:lnTo>
                  <a:pt x="56910" y="90357"/>
                </a:lnTo>
                <a:lnTo>
                  <a:pt x="56789" y="87410"/>
                </a:lnTo>
                <a:lnTo>
                  <a:pt x="55887" y="84101"/>
                </a:lnTo>
                <a:lnTo>
                  <a:pt x="56007" y="81875"/>
                </a:lnTo>
                <a:lnTo>
                  <a:pt x="56850" y="80371"/>
                </a:lnTo>
                <a:lnTo>
                  <a:pt x="57932" y="80612"/>
                </a:lnTo>
                <a:lnTo>
                  <a:pt x="59136" y="83138"/>
                </a:lnTo>
                <a:lnTo>
                  <a:pt x="59496" y="86086"/>
                </a:lnTo>
                <a:lnTo>
                  <a:pt x="60760" y="88613"/>
                </a:lnTo>
                <a:lnTo>
                  <a:pt x="61121" y="91440"/>
                </a:lnTo>
                <a:lnTo>
                  <a:pt x="62323" y="91681"/>
                </a:lnTo>
                <a:lnTo>
                  <a:pt x="61963" y="94568"/>
                </a:lnTo>
                <a:lnTo>
                  <a:pt x="64008" y="97456"/>
                </a:lnTo>
                <a:lnTo>
                  <a:pt x="61662" y="98719"/>
                </a:lnTo>
                <a:lnTo>
                  <a:pt x="60459" y="96313"/>
                </a:lnTo>
                <a:lnTo>
                  <a:pt x="59677" y="96674"/>
                </a:lnTo>
                <a:lnTo>
                  <a:pt x="61482" y="100043"/>
                </a:lnTo>
                <a:lnTo>
                  <a:pt x="60579" y="100945"/>
                </a:lnTo>
                <a:lnTo>
                  <a:pt x="61000" y="102870"/>
                </a:lnTo>
                <a:lnTo>
                  <a:pt x="60158" y="104434"/>
                </a:lnTo>
                <a:lnTo>
                  <a:pt x="59376" y="101607"/>
                </a:lnTo>
                <a:lnTo>
                  <a:pt x="59858" y="100885"/>
                </a:lnTo>
                <a:lnTo>
                  <a:pt x="58955" y="99682"/>
                </a:lnTo>
                <a:lnTo>
                  <a:pt x="57992" y="96193"/>
                </a:lnTo>
                <a:moveTo>
                  <a:pt x="55105" y="75739"/>
                </a:moveTo>
                <a:lnTo>
                  <a:pt x="55466" y="74476"/>
                </a:lnTo>
                <a:lnTo>
                  <a:pt x="56007" y="75197"/>
                </a:lnTo>
                <a:lnTo>
                  <a:pt x="55105" y="75799"/>
                </a:lnTo>
                <a:moveTo>
                  <a:pt x="54503" y="64008"/>
                </a:moveTo>
                <a:lnTo>
                  <a:pt x="54864" y="62444"/>
                </a:lnTo>
                <a:lnTo>
                  <a:pt x="56428" y="63707"/>
                </a:lnTo>
                <a:lnTo>
                  <a:pt x="57030" y="65753"/>
                </a:lnTo>
                <a:lnTo>
                  <a:pt x="56308" y="66775"/>
                </a:lnTo>
                <a:lnTo>
                  <a:pt x="58113" y="67918"/>
                </a:lnTo>
                <a:lnTo>
                  <a:pt x="60640" y="67678"/>
                </a:lnTo>
                <a:lnTo>
                  <a:pt x="62204" y="68159"/>
                </a:lnTo>
                <a:lnTo>
                  <a:pt x="63106" y="69422"/>
                </a:lnTo>
                <a:lnTo>
                  <a:pt x="64129" y="71829"/>
                </a:lnTo>
                <a:lnTo>
                  <a:pt x="63467" y="76401"/>
                </a:lnTo>
                <a:lnTo>
                  <a:pt x="62504" y="77604"/>
                </a:lnTo>
                <a:lnTo>
                  <a:pt x="60760" y="76701"/>
                </a:lnTo>
                <a:lnTo>
                  <a:pt x="60158" y="75137"/>
                </a:lnTo>
                <a:lnTo>
                  <a:pt x="60278" y="72250"/>
                </a:lnTo>
                <a:lnTo>
                  <a:pt x="59918" y="69422"/>
                </a:lnTo>
                <a:lnTo>
                  <a:pt x="57872" y="68580"/>
                </a:lnTo>
                <a:lnTo>
                  <a:pt x="56068" y="68700"/>
                </a:lnTo>
                <a:lnTo>
                  <a:pt x="54864" y="66294"/>
                </a:lnTo>
                <a:lnTo>
                  <a:pt x="55766" y="64489"/>
                </a:lnTo>
                <a:lnTo>
                  <a:pt x="54564" y="64008"/>
                </a:lnTo>
                <a:moveTo>
                  <a:pt x="64369" y="64610"/>
                </a:moveTo>
                <a:lnTo>
                  <a:pt x="63827" y="63406"/>
                </a:lnTo>
                <a:lnTo>
                  <a:pt x="64971" y="63106"/>
                </a:lnTo>
                <a:lnTo>
                  <a:pt x="66354" y="64730"/>
                </a:lnTo>
                <a:lnTo>
                  <a:pt x="64369" y="64730"/>
                </a:lnTo>
                <a:moveTo>
                  <a:pt x="52939" y="65331"/>
                </a:moveTo>
                <a:lnTo>
                  <a:pt x="52338" y="64489"/>
                </a:lnTo>
                <a:lnTo>
                  <a:pt x="54263" y="64429"/>
                </a:lnTo>
                <a:lnTo>
                  <a:pt x="53842" y="66174"/>
                </a:lnTo>
                <a:lnTo>
                  <a:pt x="52939" y="65271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" name="Freeform: Shape 350" title="RI-2">
            <a:extLst>
              <a:ext uri="{FF2B5EF4-FFF2-40B4-BE49-F238E27FC236}">
                <a16:creationId xmlns:a16="http://schemas.microsoft.com/office/drawing/2014/main" id="{89284619-6549-B2A1-F7C6-C85A8FE28061}"/>
              </a:ext>
            </a:extLst>
          </p:cNvPr>
          <p:cNvSpPr/>
          <p:nvPr/>
        </p:nvSpPr>
        <p:spPr>
          <a:xfrm>
            <a:off x="7504896" y="2929851"/>
            <a:ext cx="66087" cy="121273"/>
          </a:xfrm>
          <a:custGeom>
            <a:avLst/>
            <a:gdLst>
              <a:gd name="connsiteX0" fmla="*/ 30921 w 82717"/>
              <a:gd name="connsiteY0" fmla="*/ 136859 h 157192"/>
              <a:gd name="connsiteX1" fmla="*/ 33147 w 82717"/>
              <a:gd name="connsiteY1" fmla="*/ 133190 h 157192"/>
              <a:gd name="connsiteX2" fmla="*/ 33568 w 82717"/>
              <a:gd name="connsiteY2" fmla="*/ 130783 h 157192"/>
              <a:gd name="connsiteX3" fmla="*/ 31764 w 82717"/>
              <a:gd name="connsiteY3" fmla="*/ 128798 h 157192"/>
              <a:gd name="connsiteX4" fmla="*/ 31402 w 82717"/>
              <a:gd name="connsiteY4" fmla="*/ 127595 h 157192"/>
              <a:gd name="connsiteX5" fmla="*/ 31824 w 82717"/>
              <a:gd name="connsiteY5" fmla="*/ 126211 h 157192"/>
              <a:gd name="connsiteX6" fmla="*/ 31462 w 82717"/>
              <a:gd name="connsiteY6" fmla="*/ 125489 h 157192"/>
              <a:gd name="connsiteX7" fmla="*/ 31523 w 82717"/>
              <a:gd name="connsiteY7" fmla="*/ 125128 h 157192"/>
              <a:gd name="connsiteX8" fmla="*/ 31342 w 82717"/>
              <a:gd name="connsiteY8" fmla="*/ 124707 h 157192"/>
              <a:gd name="connsiteX9" fmla="*/ 31042 w 82717"/>
              <a:gd name="connsiteY9" fmla="*/ 124467 h 157192"/>
              <a:gd name="connsiteX10" fmla="*/ 30921 w 82717"/>
              <a:gd name="connsiteY10" fmla="*/ 123865 h 157192"/>
              <a:gd name="connsiteX11" fmla="*/ 30921 w 82717"/>
              <a:gd name="connsiteY11" fmla="*/ 123624 h 157192"/>
              <a:gd name="connsiteX12" fmla="*/ 30801 w 82717"/>
              <a:gd name="connsiteY12" fmla="*/ 123384 h 157192"/>
              <a:gd name="connsiteX13" fmla="*/ 30199 w 82717"/>
              <a:gd name="connsiteY13" fmla="*/ 123083 h 157192"/>
              <a:gd name="connsiteX14" fmla="*/ 29779 w 82717"/>
              <a:gd name="connsiteY14" fmla="*/ 123023 h 157192"/>
              <a:gd name="connsiteX15" fmla="*/ 29357 w 82717"/>
              <a:gd name="connsiteY15" fmla="*/ 122542 h 157192"/>
              <a:gd name="connsiteX16" fmla="*/ 29056 w 82717"/>
              <a:gd name="connsiteY16" fmla="*/ 121940 h 157192"/>
              <a:gd name="connsiteX17" fmla="*/ 29056 w 82717"/>
              <a:gd name="connsiteY17" fmla="*/ 121579 h 157192"/>
              <a:gd name="connsiteX18" fmla="*/ 28756 w 82717"/>
              <a:gd name="connsiteY18" fmla="*/ 120978 h 157192"/>
              <a:gd name="connsiteX19" fmla="*/ 28455 w 82717"/>
              <a:gd name="connsiteY19" fmla="*/ 120797 h 157192"/>
              <a:gd name="connsiteX20" fmla="*/ 28334 w 82717"/>
              <a:gd name="connsiteY20" fmla="*/ 120617 h 157192"/>
              <a:gd name="connsiteX21" fmla="*/ 28334 w 82717"/>
              <a:gd name="connsiteY21" fmla="*/ 120075 h 157192"/>
              <a:gd name="connsiteX22" fmla="*/ 28214 w 82717"/>
              <a:gd name="connsiteY22" fmla="*/ 119594 h 157192"/>
              <a:gd name="connsiteX23" fmla="*/ 28515 w 82717"/>
              <a:gd name="connsiteY23" fmla="*/ 119113 h 157192"/>
              <a:gd name="connsiteX24" fmla="*/ 29297 w 82717"/>
              <a:gd name="connsiteY24" fmla="*/ 119113 h 157192"/>
              <a:gd name="connsiteX25" fmla="*/ 29898 w 82717"/>
              <a:gd name="connsiteY25" fmla="*/ 118331 h 157192"/>
              <a:gd name="connsiteX26" fmla="*/ 30199 w 82717"/>
              <a:gd name="connsiteY26" fmla="*/ 118090 h 157192"/>
              <a:gd name="connsiteX27" fmla="*/ 30320 w 82717"/>
              <a:gd name="connsiteY27" fmla="*/ 117909 h 157192"/>
              <a:gd name="connsiteX28" fmla="*/ 30320 w 82717"/>
              <a:gd name="connsiteY28" fmla="*/ 117548 h 157192"/>
              <a:gd name="connsiteX29" fmla="*/ 30680 w 82717"/>
              <a:gd name="connsiteY29" fmla="*/ 117127 h 157192"/>
              <a:gd name="connsiteX30" fmla="*/ 31042 w 82717"/>
              <a:gd name="connsiteY30" fmla="*/ 116827 h 157192"/>
              <a:gd name="connsiteX31" fmla="*/ 32064 w 82717"/>
              <a:gd name="connsiteY31" fmla="*/ 116827 h 157192"/>
              <a:gd name="connsiteX32" fmla="*/ 32666 w 82717"/>
              <a:gd name="connsiteY32" fmla="*/ 117007 h 157192"/>
              <a:gd name="connsiteX33" fmla="*/ 33027 w 82717"/>
              <a:gd name="connsiteY33" fmla="*/ 116706 h 157192"/>
              <a:gd name="connsiteX34" fmla="*/ 33328 w 82717"/>
              <a:gd name="connsiteY34" fmla="*/ 117007 h 157192"/>
              <a:gd name="connsiteX35" fmla="*/ 33628 w 82717"/>
              <a:gd name="connsiteY35" fmla="*/ 116827 h 157192"/>
              <a:gd name="connsiteX36" fmla="*/ 33328 w 82717"/>
              <a:gd name="connsiteY36" fmla="*/ 114781 h 157192"/>
              <a:gd name="connsiteX37" fmla="*/ 32846 w 82717"/>
              <a:gd name="connsiteY37" fmla="*/ 112796 h 157192"/>
              <a:gd name="connsiteX38" fmla="*/ 32606 w 82717"/>
              <a:gd name="connsiteY38" fmla="*/ 111954 h 157192"/>
              <a:gd name="connsiteX39" fmla="*/ 32245 w 82717"/>
              <a:gd name="connsiteY39" fmla="*/ 110931 h 157192"/>
              <a:gd name="connsiteX40" fmla="*/ 31643 w 82717"/>
              <a:gd name="connsiteY40" fmla="*/ 108645 h 157192"/>
              <a:gd name="connsiteX41" fmla="*/ 31523 w 82717"/>
              <a:gd name="connsiteY41" fmla="*/ 107923 h 157192"/>
              <a:gd name="connsiteX42" fmla="*/ 28334 w 82717"/>
              <a:gd name="connsiteY42" fmla="*/ 96373 h 157192"/>
              <a:gd name="connsiteX43" fmla="*/ 27011 w 82717"/>
              <a:gd name="connsiteY43" fmla="*/ 91440 h 157192"/>
              <a:gd name="connsiteX44" fmla="*/ 26530 w 82717"/>
              <a:gd name="connsiteY44" fmla="*/ 89996 h 157192"/>
              <a:gd name="connsiteX45" fmla="*/ 25928 w 82717"/>
              <a:gd name="connsiteY45" fmla="*/ 88071 h 157192"/>
              <a:gd name="connsiteX46" fmla="*/ 25507 w 82717"/>
              <a:gd name="connsiteY46" fmla="*/ 86206 h 157192"/>
              <a:gd name="connsiteX47" fmla="*/ 24845 w 82717"/>
              <a:gd name="connsiteY47" fmla="*/ 83920 h 157192"/>
              <a:gd name="connsiteX48" fmla="*/ 24364 w 82717"/>
              <a:gd name="connsiteY48" fmla="*/ 82236 h 157192"/>
              <a:gd name="connsiteX49" fmla="*/ 23522 w 82717"/>
              <a:gd name="connsiteY49" fmla="*/ 79047 h 157192"/>
              <a:gd name="connsiteX50" fmla="*/ 23040 w 82717"/>
              <a:gd name="connsiteY50" fmla="*/ 77483 h 157192"/>
              <a:gd name="connsiteX51" fmla="*/ 22860 w 82717"/>
              <a:gd name="connsiteY51" fmla="*/ 76641 h 157192"/>
              <a:gd name="connsiteX52" fmla="*/ 21657 w 82717"/>
              <a:gd name="connsiteY52" fmla="*/ 72611 h 157192"/>
              <a:gd name="connsiteX53" fmla="*/ 20695 w 82717"/>
              <a:gd name="connsiteY53" fmla="*/ 70204 h 157192"/>
              <a:gd name="connsiteX54" fmla="*/ 19431 w 82717"/>
              <a:gd name="connsiteY54" fmla="*/ 66234 h 157192"/>
              <a:gd name="connsiteX55" fmla="*/ 18950 w 82717"/>
              <a:gd name="connsiteY55" fmla="*/ 65031 h 157192"/>
              <a:gd name="connsiteX56" fmla="*/ 17024 w 82717"/>
              <a:gd name="connsiteY56" fmla="*/ 58955 h 157192"/>
              <a:gd name="connsiteX57" fmla="*/ 14619 w 82717"/>
              <a:gd name="connsiteY57" fmla="*/ 51976 h 157192"/>
              <a:gd name="connsiteX58" fmla="*/ 13415 w 82717"/>
              <a:gd name="connsiteY58" fmla="*/ 48487 h 157192"/>
              <a:gd name="connsiteX59" fmla="*/ 13295 w 82717"/>
              <a:gd name="connsiteY59" fmla="*/ 48247 h 157192"/>
              <a:gd name="connsiteX60" fmla="*/ 13055 w 82717"/>
              <a:gd name="connsiteY60" fmla="*/ 47465 h 157192"/>
              <a:gd name="connsiteX61" fmla="*/ 11911 w 82717"/>
              <a:gd name="connsiteY61" fmla="*/ 44397 h 157192"/>
              <a:gd name="connsiteX62" fmla="*/ 11731 w 82717"/>
              <a:gd name="connsiteY62" fmla="*/ 43554 h 157192"/>
              <a:gd name="connsiteX63" fmla="*/ 10167 w 82717"/>
              <a:gd name="connsiteY63" fmla="*/ 39403 h 157192"/>
              <a:gd name="connsiteX64" fmla="*/ 9565 w 82717"/>
              <a:gd name="connsiteY64" fmla="*/ 37719 h 157192"/>
              <a:gd name="connsiteX65" fmla="*/ 9024 w 82717"/>
              <a:gd name="connsiteY65" fmla="*/ 35914 h 157192"/>
              <a:gd name="connsiteX66" fmla="*/ 8543 w 82717"/>
              <a:gd name="connsiteY66" fmla="*/ 34470 h 157192"/>
              <a:gd name="connsiteX67" fmla="*/ 6738 w 82717"/>
              <a:gd name="connsiteY67" fmla="*/ 29417 h 157192"/>
              <a:gd name="connsiteX68" fmla="*/ 6497 w 82717"/>
              <a:gd name="connsiteY68" fmla="*/ 28575 h 157192"/>
              <a:gd name="connsiteX69" fmla="*/ 5715 w 82717"/>
              <a:gd name="connsiteY69" fmla="*/ 26409 h 157192"/>
              <a:gd name="connsiteX70" fmla="*/ 4753 w 82717"/>
              <a:gd name="connsiteY70" fmla="*/ 23702 h 157192"/>
              <a:gd name="connsiteX71" fmla="*/ 2226 w 82717"/>
              <a:gd name="connsiteY71" fmla="*/ 15882 h 157192"/>
              <a:gd name="connsiteX72" fmla="*/ 1384 w 82717"/>
              <a:gd name="connsiteY72" fmla="*/ 13235 h 157192"/>
              <a:gd name="connsiteX73" fmla="*/ 0 w 82717"/>
              <a:gd name="connsiteY73" fmla="*/ 9024 h 157192"/>
              <a:gd name="connsiteX74" fmla="*/ 4391 w 82717"/>
              <a:gd name="connsiteY74" fmla="*/ 7339 h 157192"/>
              <a:gd name="connsiteX75" fmla="*/ 7700 w 82717"/>
              <a:gd name="connsiteY75" fmla="*/ 6136 h 157192"/>
              <a:gd name="connsiteX76" fmla="*/ 9746 w 82717"/>
              <a:gd name="connsiteY76" fmla="*/ 5535 h 157192"/>
              <a:gd name="connsiteX77" fmla="*/ 11249 w 82717"/>
              <a:gd name="connsiteY77" fmla="*/ 4933 h 157192"/>
              <a:gd name="connsiteX78" fmla="*/ 12693 w 82717"/>
              <a:gd name="connsiteY78" fmla="*/ 4452 h 157192"/>
              <a:gd name="connsiteX79" fmla="*/ 15341 w 82717"/>
              <a:gd name="connsiteY79" fmla="*/ 3489 h 157192"/>
              <a:gd name="connsiteX80" fmla="*/ 15942 w 82717"/>
              <a:gd name="connsiteY80" fmla="*/ 3309 h 157192"/>
              <a:gd name="connsiteX81" fmla="*/ 18047 w 82717"/>
              <a:gd name="connsiteY81" fmla="*/ 2587 h 157192"/>
              <a:gd name="connsiteX82" fmla="*/ 20273 w 82717"/>
              <a:gd name="connsiteY82" fmla="*/ 1745 h 157192"/>
              <a:gd name="connsiteX83" fmla="*/ 21356 w 82717"/>
              <a:gd name="connsiteY83" fmla="*/ 1444 h 157192"/>
              <a:gd name="connsiteX84" fmla="*/ 24304 w 82717"/>
              <a:gd name="connsiteY84" fmla="*/ 421 h 157192"/>
              <a:gd name="connsiteX85" fmla="*/ 25207 w 82717"/>
              <a:gd name="connsiteY85" fmla="*/ 0 h 157192"/>
              <a:gd name="connsiteX86" fmla="*/ 25386 w 82717"/>
              <a:gd name="connsiteY86" fmla="*/ 0 h 157192"/>
              <a:gd name="connsiteX87" fmla="*/ 38501 w 82717"/>
              <a:gd name="connsiteY87" fmla="*/ 26710 h 157192"/>
              <a:gd name="connsiteX88" fmla="*/ 48427 w 82717"/>
              <a:gd name="connsiteY88" fmla="*/ 21537 h 157192"/>
              <a:gd name="connsiteX89" fmla="*/ 51435 w 82717"/>
              <a:gd name="connsiteY89" fmla="*/ 24183 h 157192"/>
              <a:gd name="connsiteX90" fmla="*/ 52638 w 82717"/>
              <a:gd name="connsiteY90" fmla="*/ 26409 h 157192"/>
              <a:gd name="connsiteX91" fmla="*/ 53420 w 82717"/>
              <a:gd name="connsiteY91" fmla="*/ 26409 h 157192"/>
              <a:gd name="connsiteX92" fmla="*/ 56969 w 82717"/>
              <a:gd name="connsiteY92" fmla="*/ 20213 h 157192"/>
              <a:gd name="connsiteX93" fmla="*/ 57631 w 82717"/>
              <a:gd name="connsiteY93" fmla="*/ 20213 h 157192"/>
              <a:gd name="connsiteX94" fmla="*/ 58654 w 82717"/>
              <a:gd name="connsiteY94" fmla="*/ 21476 h 157192"/>
              <a:gd name="connsiteX95" fmla="*/ 57270 w 82717"/>
              <a:gd name="connsiteY95" fmla="*/ 21597 h 157192"/>
              <a:gd name="connsiteX96" fmla="*/ 57992 w 82717"/>
              <a:gd name="connsiteY96" fmla="*/ 22800 h 157192"/>
              <a:gd name="connsiteX97" fmla="*/ 61903 w 82717"/>
              <a:gd name="connsiteY97" fmla="*/ 24725 h 157192"/>
              <a:gd name="connsiteX98" fmla="*/ 63587 w 82717"/>
              <a:gd name="connsiteY98" fmla="*/ 28455 h 157192"/>
              <a:gd name="connsiteX99" fmla="*/ 61903 w 82717"/>
              <a:gd name="connsiteY99" fmla="*/ 29056 h 157192"/>
              <a:gd name="connsiteX100" fmla="*/ 60699 w 82717"/>
              <a:gd name="connsiteY100" fmla="*/ 28575 h 157192"/>
              <a:gd name="connsiteX101" fmla="*/ 59195 w 82717"/>
              <a:gd name="connsiteY101" fmla="*/ 29658 h 157192"/>
              <a:gd name="connsiteX102" fmla="*/ 60880 w 82717"/>
              <a:gd name="connsiteY102" fmla="*/ 33568 h 157192"/>
              <a:gd name="connsiteX103" fmla="*/ 61481 w 82717"/>
              <a:gd name="connsiteY103" fmla="*/ 33869 h 157192"/>
              <a:gd name="connsiteX104" fmla="*/ 63647 w 82717"/>
              <a:gd name="connsiteY104" fmla="*/ 33207 h 157192"/>
              <a:gd name="connsiteX105" fmla="*/ 63647 w 82717"/>
              <a:gd name="connsiteY105" fmla="*/ 32606 h 157192"/>
              <a:gd name="connsiteX106" fmla="*/ 65211 w 82717"/>
              <a:gd name="connsiteY106" fmla="*/ 32786 h 157192"/>
              <a:gd name="connsiteX107" fmla="*/ 68460 w 82717"/>
              <a:gd name="connsiteY107" fmla="*/ 31944 h 157192"/>
              <a:gd name="connsiteX108" fmla="*/ 67377 w 82717"/>
              <a:gd name="connsiteY108" fmla="*/ 33147 h 157192"/>
              <a:gd name="connsiteX109" fmla="*/ 69001 w 82717"/>
              <a:gd name="connsiteY109" fmla="*/ 35132 h 157192"/>
              <a:gd name="connsiteX110" fmla="*/ 69483 w 82717"/>
              <a:gd name="connsiteY110" fmla="*/ 36576 h 157192"/>
              <a:gd name="connsiteX111" fmla="*/ 70265 w 82717"/>
              <a:gd name="connsiteY111" fmla="*/ 37178 h 157192"/>
              <a:gd name="connsiteX112" fmla="*/ 71889 w 82717"/>
              <a:gd name="connsiteY112" fmla="*/ 42351 h 157192"/>
              <a:gd name="connsiteX113" fmla="*/ 73995 w 82717"/>
              <a:gd name="connsiteY113" fmla="*/ 43554 h 157192"/>
              <a:gd name="connsiteX114" fmla="*/ 75799 w 82717"/>
              <a:gd name="connsiteY114" fmla="*/ 43254 h 157192"/>
              <a:gd name="connsiteX115" fmla="*/ 74957 w 82717"/>
              <a:gd name="connsiteY115" fmla="*/ 44517 h 157192"/>
              <a:gd name="connsiteX116" fmla="*/ 76281 w 82717"/>
              <a:gd name="connsiteY116" fmla="*/ 48728 h 157192"/>
              <a:gd name="connsiteX117" fmla="*/ 75678 w 82717"/>
              <a:gd name="connsiteY117" fmla="*/ 49570 h 157192"/>
              <a:gd name="connsiteX118" fmla="*/ 76160 w 82717"/>
              <a:gd name="connsiteY118" fmla="*/ 52037 h 157192"/>
              <a:gd name="connsiteX119" fmla="*/ 75859 w 82717"/>
              <a:gd name="connsiteY119" fmla="*/ 53300 h 157192"/>
              <a:gd name="connsiteX120" fmla="*/ 73934 w 82717"/>
              <a:gd name="connsiteY120" fmla="*/ 52819 h 157192"/>
              <a:gd name="connsiteX121" fmla="*/ 73152 w 82717"/>
              <a:gd name="connsiteY121" fmla="*/ 50713 h 157192"/>
              <a:gd name="connsiteX122" fmla="*/ 69483 w 82717"/>
              <a:gd name="connsiteY122" fmla="*/ 51856 h 157192"/>
              <a:gd name="connsiteX123" fmla="*/ 66174 w 82717"/>
              <a:gd name="connsiteY123" fmla="*/ 52458 h 157192"/>
              <a:gd name="connsiteX124" fmla="*/ 65392 w 82717"/>
              <a:gd name="connsiteY124" fmla="*/ 51796 h 157192"/>
              <a:gd name="connsiteX125" fmla="*/ 65993 w 82717"/>
              <a:gd name="connsiteY125" fmla="*/ 54323 h 157192"/>
              <a:gd name="connsiteX126" fmla="*/ 67136 w 82717"/>
              <a:gd name="connsiteY126" fmla="*/ 56548 h 157192"/>
              <a:gd name="connsiteX127" fmla="*/ 69302 w 82717"/>
              <a:gd name="connsiteY127" fmla="*/ 54563 h 157192"/>
              <a:gd name="connsiteX128" fmla="*/ 71949 w 82717"/>
              <a:gd name="connsiteY128" fmla="*/ 55165 h 157192"/>
              <a:gd name="connsiteX129" fmla="*/ 73874 w 82717"/>
              <a:gd name="connsiteY129" fmla="*/ 60579 h 157192"/>
              <a:gd name="connsiteX130" fmla="*/ 74777 w 82717"/>
              <a:gd name="connsiteY130" fmla="*/ 61542 h 157192"/>
              <a:gd name="connsiteX131" fmla="*/ 74355 w 82717"/>
              <a:gd name="connsiteY131" fmla="*/ 62745 h 157192"/>
              <a:gd name="connsiteX132" fmla="*/ 75559 w 82717"/>
              <a:gd name="connsiteY132" fmla="*/ 63587 h 157192"/>
              <a:gd name="connsiteX133" fmla="*/ 74174 w 82717"/>
              <a:gd name="connsiteY133" fmla="*/ 66234 h 157192"/>
              <a:gd name="connsiteX134" fmla="*/ 76040 w 82717"/>
              <a:gd name="connsiteY134" fmla="*/ 65933 h 157192"/>
              <a:gd name="connsiteX135" fmla="*/ 76882 w 82717"/>
              <a:gd name="connsiteY135" fmla="*/ 68460 h 157192"/>
              <a:gd name="connsiteX136" fmla="*/ 73633 w 82717"/>
              <a:gd name="connsiteY136" fmla="*/ 70625 h 157192"/>
              <a:gd name="connsiteX137" fmla="*/ 72670 w 82717"/>
              <a:gd name="connsiteY137" fmla="*/ 72129 h 157192"/>
              <a:gd name="connsiteX138" fmla="*/ 72189 w 82717"/>
              <a:gd name="connsiteY138" fmla="*/ 70806 h 157192"/>
              <a:gd name="connsiteX139" fmla="*/ 71528 w 82717"/>
              <a:gd name="connsiteY139" fmla="*/ 71407 h 157192"/>
              <a:gd name="connsiteX140" fmla="*/ 71949 w 82717"/>
              <a:gd name="connsiteY140" fmla="*/ 72972 h 157192"/>
              <a:gd name="connsiteX141" fmla="*/ 73393 w 82717"/>
              <a:gd name="connsiteY141" fmla="*/ 73332 h 157192"/>
              <a:gd name="connsiteX142" fmla="*/ 73032 w 82717"/>
              <a:gd name="connsiteY142" fmla="*/ 74476 h 157192"/>
              <a:gd name="connsiteX143" fmla="*/ 75559 w 82717"/>
              <a:gd name="connsiteY143" fmla="*/ 75679 h 157192"/>
              <a:gd name="connsiteX144" fmla="*/ 75559 w 82717"/>
              <a:gd name="connsiteY144" fmla="*/ 76761 h 157192"/>
              <a:gd name="connsiteX145" fmla="*/ 76641 w 82717"/>
              <a:gd name="connsiteY145" fmla="*/ 76761 h 157192"/>
              <a:gd name="connsiteX146" fmla="*/ 76460 w 82717"/>
              <a:gd name="connsiteY146" fmla="*/ 77664 h 157192"/>
              <a:gd name="connsiteX147" fmla="*/ 78085 w 82717"/>
              <a:gd name="connsiteY147" fmla="*/ 78747 h 157192"/>
              <a:gd name="connsiteX148" fmla="*/ 79529 w 82717"/>
              <a:gd name="connsiteY148" fmla="*/ 82236 h 157192"/>
              <a:gd name="connsiteX149" fmla="*/ 79709 w 82717"/>
              <a:gd name="connsiteY149" fmla="*/ 85665 h 157192"/>
              <a:gd name="connsiteX150" fmla="*/ 81694 w 82717"/>
              <a:gd name="connsiteY150" fmla="*/ 90237 h 157192"/>
              <a:gd name="connsiteX151" fmla="*/ 80131 w 82717"/>
              <a:gd name="connsiteY151" fmla="*/ 91139 h 157192"/>
              <a:gd name="connsiteX152" fmla="*/ 81334 w 82717"/>
              <a:gd name="connsiteY152" fmla="*/ 93124 h 157192"/>
              <a:gd name="connsiteX153" fmla="*/ 81394 w 82717"/>
              <a:gd name="connsiteY153" fmla="*/ 95410 h 157192"/>
              <a:gd name="connsiteX154" fmla="*/ 80612 w 82717"/>
              <a:gd name="connsiteY154" fmla="*/ 97456 h 157192"/>
              <a:gd name="connsiteX155" fmla="*/ 80190 w 82717"/>
              <a:gd name="connsiteY155" fmla="*/ 96974 h 157192"/>
              <a:gd name="connsiteX156" fmla="*/ 78927 w 82717"/>
              <a:gd name="connsiteY156" fmla="*/ 99080 h 157192"/>
              <a:gd name="connsiteX157" fmla="*/ 80612 w 82717"/>
              <a:gd name="connsiteY157" fmla="*/ 103231 h 157192"/>
              <a:gd name="connsiteX158" fmla="*/ 79409 w 82717"/>
              <a:gd name="connsiteY158" fmla="*/ 106840 h 157192"/>
              <a:gd name="connsiteX159" fmla="*/ 78567 w 82717"/>
              <a:gd name="connsiteY159" fmla="*/ 111473 h 157192"/>
              <a:gd name="connsiteX160" fmla="*/ 79769 w 82717"/>
              <a:gd name="connsiteY160" fmla="*/ 113337 h 157192"/>
              <a:gd name="connsiteX161" fmla="*/ 75979 w 82717"/>
              <a:gd name="connsiteY161" fmla="*/ 111834 h 157192"/>
              <a:gd name="connsiteX162" fmla="*/ 71949 w 82717"/>
              <a:gd name="connsiteY162" fmla="*/ 112616 h 157192"/>
              <a:gd name="connsiteX163" fmla="*/ 71407 w 82717"/>
              <a:gd name="connsiteY163" fmla="*/ 113458 h 157192"/>
              <a:gd name="connsiteX164" fmla="*/ 69422 w 82717"/>
              <a:gd name="connsiteY164" fmla="*/ 113819 h 157192"/>
              <a:gd name="connsiteX165" fmla="*/ 65091 w 82717"/>
              <a:gd name="connsiteY165" fmla="*/ 116526 h 157192"/>
              <a:gd name="connsiteX166" fmla="*/ 64189 w 82717"/>
              <a:gd name="connsiteY166" fmla="*/ 117368 h 157192"/>
              <a:gd name="connsiteX167" fmla="*/ 61361 w 82717"/>
              <a:gd name="connsiteY167" fmla="*/ 118631 h 157192"/>
              <a:gd name="connsiteX168" fmla="*/ 52879 w 82717"/>
              <a:gd name="connsiteY168" fmla="*/ 125429 h 157192"/>
              <a:gd name="connsiteX169" fmla="*/ 51736 w 82717"/>
              <a:gd name="connsiteY169" fmla="*/ 126031 h 157192"/>
              <a:gd name="connsiteX170" fmla="*/ 50954 w 82717"/>
              <a:gd name="connsiteY170" fmla="*/ 127715 h 157192"/>
              <a:gd name="connsiteX171" fmla="*/ 49751 w 82717"/>
              <a:gd name="connsiteY171" fmla="*/ 128738 h 157192"/>
              <a:gd name="connsiteX172" fmla="*/ 47706 w 82717"/>
              <a:gd name="connsiteY172" fmla="*/ 129219 h 157192"/>
              <a:gd name="connsiteX173" fmla="*/ 45299 w 82717"/>
              <a:gd name="connsiteY173" fmla="*/ 131264 h 157192"/>
              <a:gd name="connsiteX174" fmla="*/ 43795 w 82717"/>
              <a:gd name="connsiteY174" fmla="*/ 131144 h 157192"/>
              <a:gd name="connsiteX175" fmla="*/ 42171 w 82717"/>
              <a:gd name="connsiteY175" fmla="*/ 131746 h 157192"/>
              <a:gd name="connsiteX176" fmla="*/ 36997 w 82717"/>
              <a:gd name="connsiteY176" fmla="*/ 134934 h 157192"/>
              <a:gd name="connsiteX177" fmla="*/ 33508 w 82717"/>
              <a:gd name="connsiteY177" fmla="*/ 137701 h 157192"/>
              <a:gd name="connsiteX178" fmla="*/ 32064 w 82717"/>
              <a:gd name="connsiteY178" fmla="*/ 139265 h 157192"/>
              <a:gd name="connsiteX179" fmla="*/ 31162 w 82717"/>
              <a:gd name="connsiteY179" fmla="*/ 138844 h 157192"/>
              <a:gd name="connsiteX180" fmla="*/ 30921 w 82717"/>
              <a:gd name="connsiteY180" fmla="*/ 136859 h 157192"/>
              <a:gd name="connsiteX181" fmla="*/ 74415 w 82717"/>
              <a:gd name="connsiteY181" fmla="*/ 147808 h 157192"/>
              <a:gd name="connsiteX182" fmla="*/ 75258 w 82717"/>
              <a:gd name="connsiteY182" fmla="*/ 146123 h 157192"/>
              <a:gd name="connsiteX183" fmla="*/ 75438 w 82717"/>
              <a:gd name="connsiteY183" fmla="*/ 144680 h 157192"/>
              <a:gd name="connsiteX184" fmla="*/ 74115 w 82717"/>
              <a:gd name="connsiteY184" fmla="*/ 140950 h 157192"/>
              <a:gd name="connsiteX185" fmla="*/ 75438 w 82717"/>
              <a:gd name="connsiteY185" fmla="*/ 141792 h 157192"/>
              <a:gd name="connsiteX186" fmla="*/ 76641 w 82717"/>
              <a:gd name="connsiteY186" fmla="*/ 141672 h 157192"/>
              <a:gd name="connsiteX187" fmla="*/ 78326 w 82717"/>
              <a:gd name="connsiteY187" fmla="*/ 143296 h 157192"/>
              <a:gd name="connsiteX188" fmla="*/ 78085 w 82717"/>
              <a:gd name="connsiteY188" fmla="*/ 148289 h 157192"/>
              <a:gd name="connsiteX189" fmla="*/ 78807 w 82717"/>
              <a:gd name="connsiteY189" fmla="*/ 149853 h 157192"/>
              <a:gd name="connsiteX190" fmla="*/ 81514 w 82717"/>
              <a:gd name="connsiteY190" fmla="*/ 151538 h 157192"/>
              <a:gd name="connsiteX191" fmla="*/ 82417 w 82717"/>
              <a:gd name="connsiteY191" fmla="*/ 151658 h 157192"/>
              <a:gd name="connsiteX192" fmla="*/ 82717 w 82717"/>
              <a:gd name="connsiteY192" fmla="*/ 153884 h 157192"/>
              <a:gd name="connsiteX193" fmla="*/ 80431 w 82717"/>
              <a:gd name="connsiteY193" fmla="*/ 155388 h 157192"/>
              <a:gd name="connsiteX194" fmla="*/ 75919 w 82717"/>
              <a:gd name="connsiteY194" fmla="*/ 157193 h 157192"/>
              <a:gd name="connsiteX195" fmla="*/ 73995 w 82717"/>
              <a:gd name="connsiteY195" fmla="*/ 156591 h 157192"/>
              <a:gd name="connsiteX196" fmla="*/ 73393 w 82717"/>
              <a:gd name="connsiteY196" fmla="*/ 155388 h 157192"/>
              <a:gd name="connsiteX197" fmla="*/ 73152 w 82717"/>
              <a:gd name="connsiteY197" fmla="*/ 151177 h 157192"/>
              <a:gd name="connsiteX198" fmla="*/ 74115 w 82717"/>
              <a:gd name="connsiteY198" fmla="*/ 150214 h 157192"/>
              <a:gd name="connsiteX199" fmla="*/ 74476 w 82717"/>
              <a:gd name="connsiteY199" fmla="*/ 147808 h 157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82717" h="157192">
                <a:moveTo>
                  <a:pt x="30921" y="136859"/>
                </a:moveTo>
                <a:lnTo>
                  <a:pt x="33147" y="133190"/>
                </a:lnTo>
                <a:lnTo>
                  <a:pt x="33568" y="130783"/>
                </a:lnTo>
                <a:lnTo>
                  <a:pt x="31764" y="128798"/>
                </a:lnTo>
                <a:lnTo>
                  <a:pt x="31402" y="127595"/>
                </a:lnTo>
                <a:lnTo>
                  <a:pt x="31824" y="126211"/>
                </a:lnTo>
                <a:lnTo>
                  <a:pt x="31462" y="125489"/>
                </a:lnTo>
                <a:lnTo>
                  <a:pt x="31523" y="125128"/>
                </a:lnTo>
                <a:lnTo>
                  <a:pt x="31342" y="124707"/>
                </a:lnTo>
                <a:lnTo>
                  <a:pt x="31042" y="124467"/>
                </a:lnTo>
                <a:lnTo>
                  <a:pt x="30921" y="123865"/>
                </a:lnTo>
                <a:lnTo>
                  <a:pt x="30921" y="123624"/>
                </a:lnTo>
                <a:lnTo>
                  <a:pt x="30801" y="123384"/>
                </a:lnTo>
                <a:lnTo>
                  <a:pt x="30199" y="123083"/>
                </a:lnTo>
                <a:lnTo>
                  <a:pt x="29779" y="123023"/>
                </a:lnTo>
                <a:lnTo>
                  <a:pt x="29357" y="122542"/>
                </a:lnTo>
                <a:lnTo>
                  <a:pt x="29056" y="121940"/>
                </a:lnTo>
                <a:lnTo>
                  <a:pt x="29056" y="121579"/>
                </a:lnTo>
                <a:lnTo>
                  <a:pt x="28756" y="120978"/>
                </a:lnTo>
                <a:lnTo>
                  <a:pt x="28455" y="120797"/>
                </a:lnTo>
                <a:lnTo>
                  <a:pt x="28334" y="120617"/>
                </a:lnTo>
                <a:lnTo>
                  <a:pt x="28334" y="120075"/>
                </a:lnTo>
                <a:lnTo>
                  <a:pt x="28214" y="119594"/>
                </a:lnTo>
                <a:lnTo>
                  <a:pt x="28515" y="119113"/>
                </a:lnTo>
                <a:lnTo>
                  <a:pt x="29297" y="119113"/>
                </a:lnTo>
                <a:lnTo>
                  <a:pt x="29898" y="118331"/>
                </a:lnTo>
                <a:lnTo>
                  <a:pt x="30199" y="118090"/>
                </a:lnTo>
                <a:lnTo>
                  <a:pt x="30320" y="117909"/>
                </a:lnTo>
                <a:lnTo>
                  <a:pt x="30320" y="117548"/>
                </a:lnTo>
                <a:lnTo>
                  <a:pt x="30680" y="117127"/>
                </a:lnTo>
                <a:lnTo>
                  <a:pt x="31042" y="116827"/>
                </a:lnTo>
                <a:lnTo>
                  <a:pt x="32064" y="116827"/>
                </a:lnTo>
                <a:lnTo>
                  <a:pt x="32666" y="117007"/>
                </a:lnTo>
                <a:lnTo>
                  <a:pt x="33027" y="116706"/>
                </a:lnTo>
                <a:lnTo>
                  <a:pt x="33328" y="117007"/>
                </a:lnTo>
                <a:lnTo>
                  <a:pt x="33628" y="116827"/>
                </a:lnTo>
                <a:lnTo>
                  <a:pt x="33328" y="114781"/>
                </a:lnTo>
                <a:lnTo>
                  <a:pt x="32846" y="112796"/>
                </a:lnTo>
                <a:lnTo>
                  <a:pt x="32606" y="111954"/>
                </a:lnTo>
                <a:lnTo>
                  <a:pt x="32245" y="110931"/>
                </a:lnTo>
                <a:lnTo>
                  <a:pt x="31643" y="108645"/>
                </a:lnTo>
                <a:lnTo>
                  <a:pt x="31523" y="107923"/>
                </a:lnTo>
                <a:lnTo>
                  <a:pt x="28334" y="96373"/>
                </a:lnTo>
                <a:lnTo>
                  <a:pt x="27011" y="91440"/>
                </a:lnTo>
                <a:lnTo>
                  <a:pt x="26530" y="89996"/>
                </a:lnTo>
                <a:lnTo>
                  <a:pt x="25928" y="88071"/>
                </a:lnTo>
                <a:lnTo>
                  <a:pt x="25507" y="86206"/>
                </a:lnTo>
                <a:lnTo>
                  <a:pt x="24845" y="83920"/>
                </a:lnTo>
                <a:lnTo>
                  <a:pt x="24364" y="82236"/>
                </a:lnTo>
                <a:lnTo>
                  <a:pt x="23522" y="79047"/>
                </a:lnTo>
                <a:lnTo>
                  <a:pt x="23040" y="77483"/>
                </a:lnTo>
                <a:lnTo>
                  <a:pt x="22860" y="76641"/>
                </a:lnTo>
                <a:lnTo>
                  <a:pt x="21657" y="72611"/>
                </a:lnTo>
                <a:lnTo>
                  <a:pt x="20695" y="70204"/>
                </a:lnTo>
                <a:lnTo>
                  <a:pt x="19431" y="66234"/>
                </a:lnTo>
                <a:lnTo>
                  <a:pt x="18950" y="65031"/>
                </a:lnTo>
                <a:lnTo>
                  <a:pt x="17024" y="58955"/>
                </a:lnTo>
                <a:lnTo>
                  <a:pt x="14619" y="51976"/>
                </a:lnTo>
                <a:lnTo>
                  <a:pt x="13415" y="48487"/>
                </a:lnTo>
                <a:lnTo>
                  <a:pt x="13295" y="48247"/>
                </a:lnTo>
                <a:lnTo>
                  <a:pt x="13055" y="47465"/>
                </a:lnTo>
                <a:lnTo>
                  <a:pt x="11911" y="44397"/>
                </a:lnTo>
                <a:lnTo>
                  <a:pt x="11731" y="43554"/>
                </a:lnTo>
                <a:lnTo>
                  <a:pt x="10167" y="39403"/>
                </a:lnTo>
                <a:lnTo>
                  <a:pt x="9565" y="37719"/>
                </a:lnTo>
                <a:lnTo>
                  <a:pt x="9024" y="35914"/>
                </a:lnTo>
                <a:lnTo>
                  <a:pt x="8543" y="34470"/>
                </a:lnTo>
                <a:lnTo>
                  <a:pt x="6738" y="29417"/>
                </a:lnTo>
                <a:lnTo>
                  <a:pt x="6497" y="28575"/>
                </a:lnTo>
                <a:lnTo>
                  <a:pt x="5715" y="26409"/>
                </a:lnTo>
                <a:lnTo>
                  <a:pt x="4753" y="23702"/>
                </a:lnTo>
                <a:lnTo>
                  <a:pt x="2226" y="15882"/>
                </a:lnTo>
                <a:lnTo>
                  <a:pt x="1384" y="13235"/>
                </a:lnTo>
                <a:lnTo>
                  <a:pt x="0" y="9024"/>
                </a:lnTo>
                <a:lnTo>
                  <a:pt x="4391" y="7339"/>
                </a:lnTo>
                <a:lnTo>
                  <a:pt x="7700" y="6136"/>
                </a:lnTo>
                <a:lnTo>
                  <a:pt x="9746" y="5535"/>
                </a:lnTo>
                <a:lnTo>
                  <a:pt x="11249" y="4933"/>
                </a:lnTo>
                <a:lnTo>
                  <a:pt x="12693" y="4452"/>
                </a:lnTo>
                <a:lnTo>
                  <a:pt x="15341" y="3489"/>
                </a:lnTo>
                <a:lnTo>
                  <a:pt x="15942" y="3309"/>
                </a:lnTo>
                <a:lnTo>
                  <a:pt x="18047" y="2587"/>
                </a:lnTo>
                <a:lnTo>
                  <a:pt x="20273" y="1745"/>
                </a:lnTo>
                <a:lnTo>
                  <a:pt x="21356" y="1444"/>
                </a:lnTo>
                <a:lnTo>
                  <a:pt x="24304" y="421"/>
                </a:lnTo>
                <a:lnTo>
                  <a:pt x="25207" y="0"/>
                </a:lnTo>
                <a:lnTo>
                  <a:pt x="25386" y="0"/>
                </a:lnTo>
                <a:lnTo>
                  <a:pt x="38501" y="26710"/>
                </a:lnTo>
                <a:lnTo>
                  <a:pt x="48427" y="21537"/>
                </a:lnTo>
                <a:lnTo>
                  <a:pt x="51435" y="24183"/>
                </a:lnTo>
                <a:lnTo>
                  <a:pt x="52638" y="26409"/>
                </a:lnTo>
                <a:lnTo>
                  <a:pt x="53420" y="26409"/>
                </a:lnTo>
                <a:lnTo>
                  <a:pt x="56969" y="20213"/>
                </a:lnTo>
                <a:lnTo>
                  <a:pt x="57631" y="20213"/>
                </a:lnTo>
                <a:lnTo>
                  <a:pt x="58654" y="21476"/>
                </a:lnTo>
                <a:lnTo>
                  <a:pt x="57270" y="21597"/>
                </a:lnTo>
                <a:lnTo>
                  <a:pt x="57992" y="22800"/>
                </a:lnTo>
                <a:lnTo>
                  <a:pt x="61903" y="24725"/>
                </a:lnTo>
                <a:lnTo>
                  <a:pt x="63587" y="28455"/>
                </a:lnTo>
                <a:lnTo>
                  <a:pt x="61903" y="29056"/>
                </a:lnTo>
                <a:lnTo>
                  <a:pt x="60699" y="28575"/>
                </a:lnTo>
                <a:lnTo>
                  <a:pt x="59195" y="29658"/>
                </a:lnTo>
                <a:lnTo>
                  <a:pt x="60880" y="33568"/>
                </a:lnTo>
                <a:lnTo>
                  <a:pt x="61481" y="33869"/>
                </a:lnTo>
                <a:lnTo>
                  <a:pt x="63647" y="33207"/>
                </a:lnTo>
                <a:lnTo>
                  <a:pt x="63647" y="32606"/>
                </a:lnTo>
                <a:lnTo>
                  <a:pt x="65211" y="32786"/>
                </a:lnTo>
                <a:lnTo>
                  <a:pt x="68460" y="31944"/>
                </a:lnTo>
                <a:lnTo>
                  <a:pt x="67377" y="33147"/>
                </a:lnTo>
                <a:lnTo>
                  <a:pt x="69001" y="35132"/>
                </a:lnTo>
                <a:lnTo>
                  <a:pt x="69483" y="36576"/>
                </a:lnTo>
                <a:lnTo>
                  <a:pt x="70265" y="37178"/>
                </a:lnTo>
                <a:lnTo>
                  <a:pt x="71889" y="42351"/>
                </a:lnTo>
                <a:lnTo>
                  <a:pt x="73995" y="43554"/>
                </a:lnTo>
                <a:lnTo>
                  <a:pt x="75799" y="43254"/>
                </a:lnTo>
                <a:lnTo>
                  <a:pt x="74957" y="44517"/>
                </a:lnTo>
                <a:lnTo>
                  <a:pt x="76281" y="48728"/>
                </a:lnTo>
                <a:lnTo>
                  <a:pt x="75678" y="49570"/>
                </a:lnTo>
                <a:lnTo>
                  <a:pt x="76160" y="52037"/>
                </a:lnTo>
                <a:lnTo>
                  <a:pt x="75859" y="53300"/>
                </a:lnTo>
                <a:lnTo>
                  <a:pt x="73934" y="52819"/>
                </a:lnTo>
                <a:lnTo>
                  <a:pt x="73152" y="50713"/>
                </a:lnTo>
                <a:lnTo>
                  <a:pt x="69483" y="51856"/>
                </a:lnTo>
                <a:lnTo>
                  <a:pt x="66174" y="52458"/>
                </a:lnTo>
                <a:lnTo>
                  <a:pt x="65392" y="51796"/>
                </a:lnTo>
                <a:lnTo>
                  <a:pt x="65993" y="54323"/>
                </a:lnTo>
                <a:lnTo>
                  <a:pt x="67136" y="56548"/>
                </a:lnTo>
                <a:lnTo>
                  <a:pt x="69302" y="54563"/>
                </a:lnTo>
                <a:lnTo>
                  <a:pt x="71949" y="55165"/>
                </a:lnTo>
                <a:lnTo>
                  <a:pt x="73874" y="60579"/>
                </a:lnTo>
                <a:lnTo>
                  <a:pt x="74777" y="61542"/>
                </a:lnTo>
                <a:lnTo>
                  <a:pt x="74355" y="62745"/>
                </a:lnTo>
                <a:lnTo>
                  <a:pt x="75559" y="63587"/>
                </a:lnTo>
                <a:lnTo>
                  <a:pt x="74174" y="66234"/>
                </a:lnTo>
                <a:lnTo>
                  <a:pt x="76040" y="65933"/>
                </a:lnTo>
                <a:lnTo>
                  <a:pt x="76882" y="68460"/>
                </a:lnTo>
                <a:lnTo>
                  <a:pt x="73633" y="70625"/>
                </a:lnTo>
                <a:lnTo>
                  <a:pt x="72670" y="72129"/>
                </a:lnTo>
                <a:lnTo>
                  <a:pt x="72189" y="70806"/>
                </a:lnTo>
                <a:lnTo>
                  <a:pt x="71528" y="71407"/>
                </a:lnTo>
                <a:lnTo>
                  <a:pt x="71949" y="72972"/>
                </a:lnTo>
                <a:lnTo>
                  <a:pt x="73393" y="73332"/>
                </a:lnTo>
                <a:lnTo>
                  <a:pt x="73032" y="74476"/>
                </a:lnTo>
                <a:lnTo>
                  <a:pt x="75559" y="75679"/>
                </a:lnTo>
                <a:lnTo>
                  <a:pt x="75559" y="76761"/>
                </a:lnTo>
                <a:lnTo>
                  <a:pt x="76641" y="76761"/>
                </a:lnTo>
                <a:lnTo>
                  <a:pt x="76460" y="77664"/>
                </a:lnTo>
                <a:lnTo>
                  <a:pt x="78085" y="78747"/>
                </a:lnTo>
                <a:lnTo>
                  <a:pt x="79529" y="82236"/>
                </a:lnTo>
                <a:lnTo>
                  <a:pt x="79709" y="85665"/>
                </a:lnTo>
                <a:lnTo>
                  <a:pt x="81694" y="90237"/>
                </a:lnTo>
                <a:lnTo>
                  <a:pt x="80131" y="91139"/>
                </a:lnTo>
                <a:lnTo>
                  <a:pt x="81334" y="93124"/>
                </a:lnTo>
                <a:lnTo>
                  <a:pt x="81394" y="95410"/>
                </a:lnTo>
                <a:lnTo>
                  <a:pt x="80612" y="97456"/>
                </a:lnTo>
                <a:lnTo>
                  <a:pt x="80190" y="96974"/>
                </a:lnTo>
                <a:lnTo>
                  <a:pt x="78927" y="99080"/>
                </a:lnTo>
                <a:lnTo>
                  <a:pt x="80612" y="103231"/>
                </a:lnTo>
                <a:lnTo>
                  <a:pt x="79409" y="106840"/>
                </a:lnTo>
                <a:lnTo>
                  <a:pt x="78567" y="111473"/>
                </a:lnTo>
                <a:lnTo>
                  <a:pt x="79769" y="113337"/>
                </a:lnTo>
                <a:lnTo>
                  <a:pt x="75979" y="111834"/>
                </a:lnTo>
                <a:lnTo>
                  <a:pt x="71949" y="112616"/>
                </a:lnTo>
                <a:lnTo>
                  <a:pt x="71407" y="113458"/>
                </a:lnTo>
                <a:lnTo>
                  <a:pt x="69422" y="113819"/>
                </a:lnTo>
                <a:lnTo>
                  <a:pt x="65091" y="116526"/>
                </a:lnTo>
                <a:lnTo>
                  <a:pt x="64189" y="117368"/>
                </a:lnTo>
                <a:lnTo>
                  <a:pt x="61361" y="118631"/>
                </a:lnTo>
                <a:lnTo>
                  <a:pt x="52879" y="125429"/>
                </a:lnTo>
                <a:lnTo>
                  <a:pt x="51736" y="126031"/>
                </a:lnTo>
                <a:lnTo>
                  <a:pt x="50954" y="127715"/>
                </a:lnTo>
                <a:lnTo>
                  <a:pt x="49751" y="128738"/>
                </a:lnTo>
                <a:lnTo>
                  <a:pt x="47706" y="129219"/>
                </a:lnTo>
                <a:lnTo>
                  <a:pt x="45299" y="131264"/>
                </a:lnTo>
                <a:lnTo>
                  <a:pt x="43795" y="131144"/>
                </a:lnTo>
                <a:lnTo>
                  <a:pt x="42171" y="131746"/>
                </a:lnTo>
                <a:lnTo>
                  <a:pt x="36997" y="134934"/>
                </a:lnTo>
                <a:lnTo>
                  <a:pt x="33508" y="137701"/>
                </a:lnTo>
                <a:lnTo>
                  <a:pt x="32064" y="139265"/>
                </a:lnTo>
                <a:lnTo>
                  <a:pt x="31162" y="138844"/>
                </a:lnTo>
                <a:lnTo>
                  <a:pt x="30921" y="136859"/>
                </a:lnTo>
                <a:moveTo>
                  <a:pt x="74415" y="147808"/>
                </a:moveTo>
                <a:lnTo>
                  <a:pt x="75258" y="146123"/>
                </a:lnTo>
                <a:lnTo>
                  <a:pt x="75438" y="144680"/>
                </a:lnTo>
                <a:lnTo>
                  <a:pt x="74115" y="140950"/>
                </a:lnTo>
                <a:lnTo>
                  <a:pt x="75438" y="141792"/>
                </a:lnTo>
                <a:lnTo>
                  <a:pt x="76641" y="141672"/>
                </a:lnTo>
                <a:lnTo>
                  <a:pt x="78326" y="143296"/>
                </a:lnTo>
                <a:lnTo>
                  <a:pt x="78085" y="148289"/>
                </a:lnTo>
                <a:lnTo>
                  <a:pt x="78807" y="149853"/>
                </a:lnTo>
                <a:lnTo>
                  <a:pt x="81514" y="151538"/>
                </a:lnTo>
                <a:lnTo>
                  <a:pt x="82417" y="151658"/>
                </a:lnTo>
                <a:lnTo>
                  <a:pt x="82717" y="153884"/>
                </a:lnTo>
                <a:lnTo>
                  <a:pt x="80431" y="155388"/>
                </a:lnTo>
                <a:lnTo>
                  <a:pt x="75919" y="157193"/>
                </a:lnTo>
                <a:lnTo>
                  <a:pt x="73995" y="156591"/>
                </a:lnTo>
                <a:lnTo>
                  <a:pt x="73393" y="155388"/>
                </a:lnTo>
                <a:lnTo>
                  <a:pt x="73152" y="151177"/>
                </a:lnTo>
                <a:lnTo>
                  <a:pt x="74115" y="150214"/>
                </a:lnTo>
                <a:lnTo>
                  <a:pt x="74476" y="147808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52" name="Freeform: Shape 351" title="SC-1">
            <a:extLst>
              <a:ext uri="{FF2B5EF4-FFF2-40B4-BE49-F238E27FC236}">
                <a16:creationId xmlns:a16="http://schemas.microsoft.com/office/drawing/2014/main" id="{89116F8D-DF4E-00AD-12B2-12F2014403DF}"/>
              </a:ext>
            </a:extLst>
          </p:cNvPr>
          <p:cNvSpPr/>
          <p:nvPr/>
        </p:nvSpPr>
        <p:spPr>
          <a:xfrm>
            <a:off x="6809615" y="4388013"/>
            <a:ext cx="192012" cy="228299"/>
          </a:xfrm>
          <a:custGeom>
            <a:avLst/>
            <a:gdLst>
              <a:gd name="connsiteX0" fmla="*/ 154846 w 240331"/>
              <a:gd name="connsiteY0" fmla="*/ 131626 h 295916"/>
              <a:gd name="connsiteX1" fmla="*/ 153824 w 240331"/>
              <a:gd name="connsiteY1" fmla="*/ 124707 h 295916"/>
              <a:gd name="connsiteX2" fmla="*/ 153042 w 240331"/>
              <a:gd name="connsiteY2" fmla="*/ 124888 h 295916"/>
              <a:gd name="connsiteX3" fmla="*/ 151057 w 240331"/>
              <a:gd name="connsiteY3" fmla="*/ 123925 h 295916"/>
              <a:gd name="connsiteX4" fmla="*/ 150275 w 240331"/>
              <a:gd name="connsiteY4" fmla="*/ 120075 h 295916"/>
              <a:gd name="connsiteX5" fmla="*/ 148891 w 240331"/>
              <a:gd name="connsiteY5" fmla="*/ 118992 h 295916"/>
              <a:gd name="connsiteX6" fmla="*/ 145823 w 240331"/>
              <a:gd name="connsiteY6" fmla="*/ 118691 h 295916"/>
              <a:gd name="connsiteX7" fmla="*/ 144620 w 240331"/>
              <a:gd name="connsiteY7" fmla="*/ 117609 h 295916"/>
              <a:gd name="connsiteX8" fmla="*/ 143417 w 240331"/>
              <a:gd name="connsiteY8" fmla="*/ 114842 h 295916"/>
              <a:gd name="connsiteX9" fmla="*/ 143417 w 240331"/>
              <a:gd name="connsiteY9" fmla="*/ 112556 h 295916"/>
              <a:gd name="connsiteX10" fmla="*/ 144981 w 240331"/>
              <a:gd name="connsiteY10" fmla="*/ 109548 h 295916"/>
              <a:gd name="connsiteX11" fmla="*/ 144379 w 240331"/>
              <a:gd name="connsiteY11" fmla="*/ 109066 h 295916"/>
              <a:gd name="connsiteX12" fmla="*/ 135415 w 240331"/>
              <a:gd name="connsiteY12" fmla="*/ 113097 h 295916"/>
              <a:gd name="connsiteX13" fmla="*/ 128678 w 240331"/>
              <a:gd name="connsiteY13" fmla="*/ 103893 h 295916"/>
              <a:gd name="connsiteX14" fmla="*/ 128076 w 240331"/>
              <a:gd name="connsiteY14" fmla="*/ 102028 h 295916"/>
              <a:gd name="connsiteX15" fmla="*/ 127656 w 240331"/>
              <a:gd name="connsiteY15" fmla="*/ 98358 h 295916"/>
              <a:gd name="connsiteX16" fmla="*/ 126572 w 240331"/>
              <a:gd name="connsiteY16" fmla="*/ 98298 h 295916"/>
              <a:gd name="connsiteX17" fmla="*/ 124527 w 240331"/>
              <a:gd name="connsiteY17" fmla="*/ 96072 h 295916"/>
              <a:gd name="connsiteX18" fmla="*/ 120436 w 240331"/>
              <a:gd name="connsiteY18" fmla="*/ 98118 h 295916"/>
              <a:gd name="connsiteX19" fmla="*/ 118572 w 240331"/>
              <a:gd name="connsiteY19" fmla="*/ 99621 h 295916"/>
              <a:gd name="connsiteX20" fmla="*/ 117188 w 240331"/>
              <a:gd name="connsiteY20" fmla="*/ 99020 h 295916"/>
              <a:gd name="connsiteX21" fmla="*/ 117428 w 240331"/>
              <a:gd name="connsiteY21" fmla="*/ 97516 h 295916"/>
              <a:gd name="connsiteX22" fmla="*/ 116045 w 240331"/>
              <a:gd name="connsiteY22" fmla="*/ 97396 h 295916"/>
              <a:gd name="connsiteX23" fmla="*/ 115564 w 240331"/>
              <a:gd name="connsiteY23" fmla="*/ 98298 h 295916"/>
              <a:gd name="connsiteX24" fmla="*/ 109307 w 240331"/>
              <a:gd name="connsiteY24" fmla="*/ 95110 h 295916"/>
              <a:gd name="connsiteX25" fmla="*/ 107623 w 240331"/>
              <a:gd name="connsiteY25" fmla="*/ 95711 h 295916"/>
              <a:gd name="connsiteX26" fmla="*/ 107202 w 240331"/>
              <a:gd name="connsiteY26" fmla="*/ 97275 h 295916"/>
              <a:gd name="connsiteX27" fmla="*/ 106359 w 240331"/>
              <a:gd name="connsiteY27" fmla="*/ 96974 h 295916"/>
              <a:gd name="connsiteX28" fmla="*/ 105577 w 240331"/>
              <a:gd name="connsiteY28" fmla="*/ 98178 h 295916"/>
              <a:gd name="connsiteX29" fmla="*/ 106780 w 240331"/>
              <a:gd name="connsiteY29" fmla="*/ 99020 h 295916"/>
              <a:gd name="connsiteX30" fmla="*/ 107081 w 240331"/>
              <a:gd name="connsiteY30" fmla="*/ 97456 h 295916"/>
              <a:gd name="connsiteX31" fmla="*/ 107683 w 240331"/>
              <a:gd name="connsiteY31" fmla="*/ 97696 h 295916"/>
              <a:gd name="connsiteX32" fmla="*/ 107202 w 240331"/>
              <a:gd name="connsiteY32" fmla="*/ 99261 h 295916"/>
              <a:gd name="connsiteX33" fmla="*/ 111352 w 240331"/>
              <a:gd name="connsiteY33" fmla="*/ 101907 h 295916"/>
              <a:gd name="connsiteX34" fmla="*/ 112195 w 240331"/>
              <a:gd name="connsiteY34" fmla="*/ 98839 h 295916"/>
              <a:gd name="connsiteX35" fmla="*/ 116706 w 240331"/>
              <a:gd name="connsiteY35" fmla="*/ 100524 h 295916"/>
              <a:gd name="connsiteX36" fmla="*/ 114000 w 240331"/>
              <a:gd name="connsiteY36" fmla="*/ 102329 h 295916"/>
              <a:gd name="connsiteX37" fmla="*/ 112315 w 240331"/>
              <a:gd name="connsiteY37" fmla="*/ 102690 h 295916"/>
              <a:gd name="connsiteX38" fmla="*/ 113338 w 240331"/>
              <a:gd name="connsiteY38" fmla="*/ 103231 h 295916"/>
              <a:gd name="connsiteX39" fmla="*/ 120557 w 240331"/>
              <a:gd name="connsiteY39" fmla="*/ 108044 h 295916"/>
              <a:gd name="connsiteX40" fmla="*/ 119594 w 240331"/>
              <a:gd name="connsiteY40" fmla="*/ 109247 h 295916"/>
              <a:gd name="connsiteX41" fmla="*/ 120076 w 240331"/>
              <a:gd name="connsiteY41" fmla="*/ 110751 h 295916"/>
              <a:gd name="connsiteX42" fmla="*/ 119113 w 240331"/>
              <a:gd name="connsiteY42" fmla="*/ 110751 h 295916"/>
              <a:gd name="connsiteX43" fmla="*/ 118090 w 240331"/>
              <a:gd name="connsiteY43" fmla="*/ 112856 h 295916"/>
              <a:gd name="connsiteX44" fmla="*/ 118511 w 240331"/>
              <a:gd name="connsiteY44" fmla="*/ 113759 h 295916"/>
              <a:gd name="connsiteX45" fmla="*/ 117188 w 240331"/>
              <a:gd name="connsiteY45" fmla="*/ 114781 h 295916"/>
              <a:gd name="connsiteX46" fmla="*/ 117669 w 240331"/>
              <a:gd name="connsiteY46" fmla="*/ 116706 h 295916"/>
              <a:gd name="connsiteX47" fmla="*/ 116586 w 240331"/>
              <a:gd name="connsiteY47" fmla="*/ 117007 h 295916"/>
              <a:gd name="connsiteX48" fmla="*/ 115985 w 240331"/>
              <a:gd name="connsiteY48" fmla="*/ 115142 h 295916"/>
              <a:gd name="connsiteX49" fmla="*/ 113759 w 240331"/>
              <a:gd name="connsiteY49" fmla="*/ 114120 h 295916"/>
              <a:gd name="connsiteX50" fmla="*/ 114360 w 240331"/>
              <a:gd name="connsiteY50" fmla="*/ 113578 h 295916"/>
              <a:gd name="connsiteX51" fmla="*/ 112255 w 240331"/>
              <a:gd name="connsiteY51" fmla="*/ 112616 h 295916"/>
              <a:gd name="connsiteX52" fmla="*/ 111593 w 240331"/>
              <a:gd name="connsiteY52" fmla="*/ 110330 h 295916"/>
              <a:gd name="connsiteX53" fmla="*/ 109728 w 240331"/>
              <a:gd name="connsiteY53" fmla="*/ 109307 h 295916"/>
              <a:gd name="connsiteX54" fmla="*/ 109247 w 240331"/>
              <a:gd name="connsiteY54" fmla="*/ 109909 h 295916"/>
              <a:gd name="connsiteX55" fmla="*/ 107142 w 240331"/>
              <a:gd name="connsiteY55" fmla="*/ 109969 h 295916"/>
              <a:gd name="connsiteX56" fmla="*/ 105998 w 240331"/>
              <a:gd name="connsiteY56" fmla="*/ 108705 h 295916"/>
              <a:gd name="connsiteX57" fmla="*/ 103833 w 240331"/>
              <a:gd name="connsiteY57" fmla="*/ 108705 h 295916"/>
              <a:gd name="connsiteX58" fmla="*/ 103893 w 240331"/>
              <a:gd name="connsiteY58" fmla="*/ 110270 h 295916"/>
              <a:gd name="connsiteX59" fmla="*/ 103051 w 240331"/>
              <a:gd name="connsiteY59" fmla="*/ 112315 h 295916"/>
              <a:gd name="connsiteX60" fmla="*/ 100885 w 240331"/>
              <a:gd name="connsiteY60" fmla="*/ 115684 h 295916"/>
              <a:gd name="connsiteX61" fmla="*/ 98359 w 240331"/>
              <a:gd name="connsiteY61" fmla="*/ 113999 h 295916"/>
              <a:gd name="connsiteX62" fmla="*/ 97396 w 240331"/>
              <a:gd name="connsiteY62" fmla="*/ 114781 h 295916"/>
              <a:gd name="connsiteX63" fmla="*/ 96433 w 240331"/>
              <a:gd name="connsiteY63" fmla="*/ 113338 h 295916"/>
              <a:gd name="connsiteX64" fmla="*/ 93065 w 240331"/>
              <a:gd name="connsiteY64" fmla="*/ 113578 h 295916"/>
              <a:gd name="connsiteX65" fmla="*/ 88793 w 240331"/>
              <a:gd name="connsiteY65" fmla="*/ 112375 h 295916"/>
              <a:gd name="connsiteX66" fmla="*/ 73333 w 240331"/>
              <a:gd name="connsiteY66" fmla="*/ 107141 h 295916"/>
              <a:gd name="connsiteX67" fmla="*/ 70385 w 240331"/>
              <a:gd name="connsiteY67" fmla="*/ 107863 h 295916"/>
              <a:gd name="connsiteX68" fmla="*/ 70506 w 240331"/>
              <a:gd name="connsiteY68" fmla="*/ 105938 h 295916"/>
              <a:gd name="connsiteX69" fmla="*/ 69663 w 240331"/>
              <a:gd name="connsiteY69" fmla="*/ 104494 h 295916"/>
              <a:gd name="connsiteX70" fmla="*/ 71468 w 240331"/>
              <a:gd name="connsiteY70" fmla="*/ 102509 h 295916"/>
              <a:gd name="connsiteX71" fmla="*/ 71949 w 240331"/>
              <a:gd name="connsiteY71" fmla="*/ 100825 h 295916"/>
              <a:gd name="connsiteX72" fmla="*/ 73754 w 240331"/>
              <a:gd name="connsiteY72" fmla="*/ 99140 h 295916"/>
              <a:gd name="connsiteX73" fmla="*/ 75378 w 240331"/>
              <a:gd name="connsiteY73" fmla="*/ 99140 h 295916"/>
              <a:gd name="connsiteX74" fmla="*/ 75860 w 240331"/>
              <a:gd name="connsiteY74" fmla="*/ 97997 h 295916"/>
              <a:gd name="connsiteX75" fmla="*/ 78145 w 240331"/>
              <a:gd name="connsiteY75" fmla="*/ 97275 h 295916"/>
              <a:gd name="connsiteX76" fmla="*/ 77784 w 240331"/>
              <a:gd name="connsiteY76" fmla="*/ 95952 h 295916"/>
              <a:gd name="connsiteX77" fmla="*/ 75258 w 240331"/>
              <a:gd name="connsiteY77" fmla="*/ 93726 h 295916"/>
              <a:gd name="connsiteX78" fmla="*/ 77063 w 240331"/>
              <a:gd name="connsiteY78" fmla="*/ 94027 h 295916"/>
              <a:gd name="connsiteX79" fmla="*/ 78145 w 240331"/>
              <a:gd name="connsiteY79" fmla="*/ 93425 h 295916"/>
              <a:gd name="connsiteX80" fmla="*/ 79830 w 240331"/>
              <a:gd name="connsiteY80" fmla="*/ 93786 h 295916"/>
              <a:gd name="connsiteX81" fmla="*/ 84041 w 240331"/>
              <a:gd name="connsiteY81" fmla="*/ 92583 h 295916"/>
              <a:gd name="connsiteX82" fmla="*/ 85244 w 240331"/>
              <a:gd name="connsiteY82" fmla="*/ 93425 h 295916"/>
              <a:gd name="connsiteX83" fmla="*/ 85485 w 240331"/>
              <a:gd name="connsiteY83" fmla="*/ 92222 h 295916"/>
              <a:gd name="connsiteX84" fmla="*/ 86868 w 240331"/>
              <a:gd name="connsiteY84" fmla="*/ 90417 h 295916"/>
              <a:gd name="connsiteX85" fmla="*/ 87831 w 240331"/>
              <a:gd name="connsiteY85" fmla="*/ 87771 h 295916"/>
              <a:gd name="connsiteX86" fmla="*/ 88433 w 240331"/>
              <a:gd name="connsiteY86" fmla="*/ 89816 h 295916"/>
              <a:gd name="connsiteX87" fmla="*/ 89936 w 240331"/>
              <a:gd name="connsiteY87" fmla="*/ 88372 h 295916"/>
              <a:gd name="connsiteX88" fmla="*/ 91741 w 240331"/>
              <a:gd name="connsiteY88" fmla="*/ 89034 h 295916"/>
              <a:gd name="connsiteX89" fmla="*/ 93546 w 240331"/>
              <a:gd name="connsiteY89" fmla="*/ 87349 h 295916"/>
              <a:gd name="connsiteX90" fmla="*/ 75498 w 240331"/>
              <a:gd name="connsiteY90" fmla="*/ 78446 h 295916"/>
              <a:gd name="connsiteX91" fmla="*/ 78807 w 240331"/>
              <a:gd name="connsiteY91" fmla="*/ 75197 h 295916"/>
              <a:gd name="connsiteX92" fmla="*/ 79950 w 240331"/>
              <a:gd name="connsiteY92" fmla="*/ 70385 h 295916"/>
              <a:gd name="connsiteX93" fmla="*/ 77845 w 240331"/>
              <a:gd name="connsiteY93" fmla="*/ 69182 h 295916"/>
              <a:gd name="connsiteX94" fmla="*/ 75078 w 240331"/>
              <a:gd name="connsiteY94" fmla="*/ 68159 h 295916"/>
              <a:gd name="connsiteX95" fmla="*/ 74115 w 240331"/>
              <a:gd name="connsiteY95" fmla="*/ 68339 h 295916"/>
              <a:gd name="connsiteX96" fmla="*/ 72611 w 240331"/>
              <a:gd name="connsiteY96" fmla="*/ 65512 h 295916"/>
              <a:gd name="connsiteX97" fmla="*/ 72551 w 240331"/>
              <a:gd name="connsiteY97" fmla="*/ 64008 h 295916"/>
              <a:gd name="connsiteX98" fmla="*/ 70866 w 240331"/>
              <a:gd name="connsiteY98" fmla="*/ 62625 h 295916"/>
              <a:gd name="connsiteX99" fmla="*/ 69663 w 240331"/>
              <a:gd name="connsiteY99" fmla="*/ 61000 h 295916"/>
              <a:gd name="connsiteX100" fmla="*/ 69422 w 240331"/>
              <a:gd name="connsiteY100" fmla="*/ 59556 h 295916"/>
              <a:gd name="connsiteX101" fmla="*/ 67016 w 240331"/>
              <a:gd name="connsiteY101" fmla="*/ 58534 h 295916"/>
              <a:gd name="connsiteX102" fmla="*/ 66836 w 240331"/>
              <a:gd name="connsiteY102" fmla="*/ 55646 h 295916"/>
              <a:gd name="connsiteX103" fmla="*/ 67678 w 240331"/>
              <a:gd name="connsiteY103" fmla="*/ 54383 h 295916"/>
              <a:gd name="connsiteX104" fmla="*/ 68881 w 240331"/>
              <a:gd name="connsiteY104" fmla="*/ 54142 h 295916"/>
              <a:gd name="connsiteX105" fmla="*/ 71288 w 240331"/>
              <a:gd name="connsiteY105" fmla="*/ 54563 h 295916"/>
              <a:gd name="connsiteX106" fmla="*/ 73574 w 240331"/>
              <a:gd name="connsiteY106" fmla="*/ 55706 h 295916"/>
              <a:gd name="connsiteX107" fmla="*/ 76762 w 240331"/>
              <a:gd name="connsiteY107" fmla="*/ 53601 h 295916"/>
              <a:gd name="connsiteX108" fmla="*/ 77243 w 240331"/>
              <a:gd name="connsiteY108" fmla="*/ 52037 h 295916"/>
              <a:gd name="connsiteX109" fmla="*/ 79590 w 240331"/>
              <a:gd name="connsiteY109" fmla="*/ 50232 h 295916"/>
              <a:gd name="connsiteX110" fmla="*/ 79830 w 240331"/>
              <a:gd name="connsiteY110" fmla="*/ 49089 h 295916"/>
              <a:gd name="connsiteX111" fmla="*/ 81876 w 240331"/>
              <a:gd name="connsiteY111" fmla="*/ 47044 h 295916"/>
              <a:gd name="connsiteX112" fmla="*/ 81273 w 240331"/>
              <a:gd name="connsiteY112" fmla="*/ 43193 h 295916"/>
              <a:gd name="connsiteX113" fmla="*/ 81695 w 240331"/>
              <a:gd name="connsiteY113" fmla="*/ 41268 h 295916"/>
              <a:gd name="connsiteX114" fmla="*/ 81213 w 240331"/>
              <a:gd name="connsiteY114" fmla="*/ 39644 h 295916"/>
              <a:gd name="connsiteX115" fmla="*/ 81935 w 240331"/>
              <a:gd name="connsiteY115" fmla="*/ 36877 h 295916"/>
              <a:gd name="connsiteX116" fmla="*/ 81695 w 240331"/>
              <a:gd name="connsiteY116" fmla="*/ 34831 h 295916"/>
              <a:gd name="connsiteX117" fmla="*/ 80672 w 240331"/>
              <a:gd name="connsiteY117" fmla="*/ 32425 h 295916"/>
              <a:gd name="connsiteX118" fmla="*/ 80491 w 240331"/>
              <a:gd name="connsiteY118" fmla="*/ 29417 h 295916"/>
              <a:gd name="connsiteX119" fmla="*/ 82055 w 240331"/>
              <a:gd name="connsiteY119" fmla="*/ 30440 h 295916"/>
              <a:gd name="connsiteX120" fmla="*/ 81876 w 240331"/>
              <a:gd name="connsiteY120" fmla="*/ 29056 h 295916"/>
              <a:gd name="connsiteX121" fmla="*/ 83018 w 240331"/>
              <a:gd name="connsiteY121" fmla="*/ 28936 h 295916"/>
              <a:gd name="connsiteX122" fmla="*/ 82537 w 240331"/>
              <a:gd name="connsiteY122" fmla="*/ 26470 h 295916"/>
              <a:gd name="connsiteX123" fmla="*/ 81815 w 240331"/>
              <a:gd name="connsiteY123" fmla="*/ 25567 h 295916"/>
              <a:gd name="connsiteX124" fmla="*/ 81213 w 240331"/>
              <a:gd name="connsiteY124" fmla="*/ 22619 h 295916"/>
              <a:gd name="connsiteX125" fmla="*/ 81394 w 240331"/>
              <a:gd name="connsiteY125" fmla="*/ 20875 h 295916"/>
              <a:gd name="connsiteX126" fmla="*/ 80792 w 240331"/>
              <a:gd name="connsiteY126" fmla="*/ 18288 h 295916"/>
              <a:gd name="connsiteX127" fmla="*/ 83800 w 240331"/>
              <a:gd name="connsiteY127" fmla="*/ 18829 h 295916"/>
              <a:gd name="connsiteX128" fmla="*/ 82717 w 240331"/>
              <a:gd name="connsiteY128" fmla="*/ 17326 h 295916"/>
              <a:gd name="connsiteX129" fmla="*/ 84402 w 240331"/>
              <a:gd name="connsiteY129" fmla="*/ 17025 h 295916"/>
              <a:gd name="connsiteX130" fmla="*/ 85003 w 240331"/>
              <a:gd name="connsiteY130" fmla="*/ 18108 h 295916"/>
              <a:gd name="connsiteX131" fmla="*/ 86868 w 240331"/>
              <a:gd name="connsiteY131" fmla="*/ 15701 h 295916"/>
              <a:gd name="connsiteX132" fmla="*/ 87771 w 240331"/>
              <a:gd name="connsiteY132" fmla="*/ 16664 h 295916"/>
              <a:gd name="connsiteX133" fmla="*/ 88553 w 240331"/>
              <a:gd name="connsiteY133" fmla="*/ 16243 h 295916"/>
              <a:gd name="connsiteX134" fmla="*/ 89335 w 240331"/>
              <a:gd name="connsiteY134" fmla="*/ 14017 h 295916"/>
              <a:gd name="connsiteX135" fmla="*/ 90177 w 240331"/>
              <a:gd name="connsiteY135" fmla="*/ 14859 h 295916"/>
              <a:gd name="connsiteX136" fmla="*/ 90057 w 240331"/>
              <a:gd name="connsiteY136" fmla="*/ 16182 h 295916"/>
              <a:gd name="connsiteX137" fmla="*/ 91621 w 240331"/>
              <a:gd name="connsiteY137" fmla="*/ 15882 h 295916"/>
              <a:gd name="connsiteX138" fmla="*/ 91260 w 240331"/>
              <a:gd name="connsiteY138" fmla="*/ 13596 h 295916"/>
              <a:gd name="connsiteX139" fmla="*/ 93065 w 240331"/>
              <a:gd name="connsiteY139" fmla="*/ 14498 h 295916"/>
              <a:gd name="connsiteX140" fmla="*/ 91982 w 240331"/>
              <a:gd name="connsiteY140" fmla="*/ 12693 h 295916"/>
              <a:gd name="connsiteX141" fmla="*/ 93907 w 240331"/>
              <a:gd name="connsiteY141" fmla="*/ 12272 h 295916"/>
              <a:gd name="connsiteX142" fmla="*/ 91019 w 240331"/>
              <a:gd name="connsiteY142" fmla="*/ 11069 h 295916"/>
              <a:gd name="connsiteX143" fmla="*/ 90237 w 240331"/>
              <a:gd name="connsiteY143" fmla="*/ 10287 h 295916"/>
              <a:gd name="connsiteX144" fmla="*/ 90297 w 240331"/>
              <a:gd name="connsiteY144" fmla="*/ 8663 h 295916"/>
              <a:gd name="connsiteX145" fmla="*/ 91019 w 240331"/>
              <a:gd name="connsiteY145" fmla="*/ 8963 h 295916"/>
              <a:gd name="connsiteX146" fmla="*/ 93425 w 240331"/>
              <a:gd name="connsiteY146" fmla="*/ 6738 h 295916"/>
              <a:gd name="connsiteX147" fmla="*/ 93666 w 240331"/>
              <a:gd name="connsiteY147" fmla="*/ 4873 h 295916"/>
              <a:gd name="connsiteX148" fmla="*/ 96674 w 240331"/>
              <a:gd name="connsiteY148" fmla="*/ 5234 h 295916"/>
              <a:gd name="connsiteX149" fmla="*/ 98478 w 240331"/>
              <a:gd name="connsiteY149" fmla="*/ 3609 h 295916"/>
              <a:gd name="connsiteX150" fmla="*/ 99682 w 240331"/>
              <a:gd name="connsiteY150" fmla="*/ 4091 h 295916"/>
              <a:gd name="connsiteX151" fmla="*/ 99802 w 240331"/>
              <a:gd name="connsiteY151" fmla="*/ 2887 h 295916"/>
              <a:gd name="connsiteX152" fmla="*/ 104916 w 240331"/>
              <a:gd name="connsiteY152" fmla="*/ 1685 h 295916"/>
              <a:gd name="connsiteX153" fmla="*/ 106119 w 240331"/>
              <a:gd name="connsiteY153" fmla="*/ 2467 h 295916"/>
              <a:gd name="connsiteX154" fmla="*/ 106720 w 240331"/>
              <a:gd name="connsiteY154" fmla="*/ 1143 h 295916"/>
              <a:gd name="connsiteX155" fmla="*/ 108044 w 240331"/>
              <a:gd name="connsiteY155" fmla="*/ 1805 h 295916"/>
              <a:gd name="connsiteX156" fmla="*/ 108706 w 240331"/>
              <a:gd name="connsiteY156" fmla="*/ 842 h 295916"/>
              <a:gd name="connsiteX157" fmla="*/ 109909 w 240331"/>
              <a:gd name="connsiteY157" fmla="*/ 2046 h 295916"/>
              <a:gd name="connsiteX158" fmla="*/ 110570 w 240331"/>
              <a:gd name="connsiteY158" fmla="*/ 601 h 295916"/>
              <a:gd name="connsiteX159" fmla="*/ 111714 w 240331"/>
              <a:gd name="connsiteY159" fmla="*/ 903 h 295916"/>
              <a:gd name="connsiteX160" fmla="*/ 112134 w 240331"/>
              <a:gd name="connsiteY160" fmla="*/ 2046 h 295916"/>
              <a:gd name="connsiteX161" fmla="*/ 113759 w 240331"/>
              <a:gd name="connsiteY161" fmla="*/ 0 h 295916"/>
              <a:gd name="connsiteX162" fmla="*/ 114180 w 240331"/>
              <a:gd name="connsiteY162" fmla="*/ 1083 h 295916"/>
              <a:gd name="connsiteX163" fmla="*/ 116586 w 240331"/>
              <a:gd name="connsiteY163" fmla="*/ 722 h 295916"/>
              <a:gd name="connsiteX164" fmla="*/ 116887 w 240331"/>
              <a:gd name="connsiteY164" fmla="*/ 0 h 295916"/>
              <a:gd name="connsiteX165" fmla="*/ 120256 w 240331"/>
              <a:gd name="connsiteY165" fmla="*/ 1203 h 295916"/>
              <a:gd name="connsiteX166" fmla="*/ 120677 w 240331"/>
              <a:gd name="connsiteY166" fmla="*/ 1985 h 295916"/>
              <a:gd name="connsiteX167" fmla="*/ 123625 w 240331"/>
              <a:gd name="connsiteY167" fmla="*/ 3068 h 295916"/>
              <a:gd name="connsiteX168" fmla="*/ 124527 w 240331"/>
              <a:gd name="connsiteY168" fmla="*/ 3971 h 295916"/>
              <a:gd name="connsiteX169" fmla="*/ 127234 w 240331"/>
              <a:gd name="connsiteY169" fmla="*/ 5053 h 295916"/>
              <a:gd name="connsiteX170" fmla="*/ 128197 w 240331"/>
              <a:gd name="connsiteY170" fmla="*/ 6377 h 295916"/>
              <a:gd name="connsiteX171" fmla="*/ 130724 w 240331"/>
              <a:gd name="connsiteY171" fmla="*/ 6196 h 295916"/>
              <a:gd name="connsiteX172" fmla="*/ 133310 w 240331"/>
              <a:gd name="connsiteY172" fmla="*/ 7640 h 295916"/>
              <a:gd name="connsiteX173" fmla="*/ 134273 w 240331"/>
              <a:gd name="connsiteY173" fmla="*/ 8963 h 295916"/>
              <a:gd name="connsiteX174" fmla="*/ 135897 w 240331"/>
              <a:gd name="connsiteY174" fmla="*/ 9445 h 295916"/>
              <a:gd name="connsiteX175" fmla="*/ 134333 w 240331"/>
              <a:gd name="connsiteY175" fmla="*/ 10287 h 295916"/>
              <a:gd name="connsiteX176" fmla="*/ 137641 w 240331"/>
              <a:gd name="connsiteY176" fmla="*/ 12092 h 295916"/>
              <a:gd name="connsiteX177" fmla="*/ 137762 w 240331"/>
              <a:gd name="connsiteY177" fmla="*/ 13415 h 295916"/>
              <a:gd name="connsiteX178" fmla="*/ 138965 w 240331"/>
              <a:gd name="connsiteY178" fmla="*/ 14257 h 295916"/>
              <a:gd name="connsiteX179" fmla="*/ 141371 w 240331"/>
              <a:gd name="connsiteY179" fmla="*/ 14618 h 295916"/>
              <a:gd name="connsiteX180" fmla="*/ 141973 w 240331"/>
              <a:gd name="connsiteY180" fmla="*/ 15701 h 295916"/>
              <a:gd name="connsiteX181" fmla="*/ 146064 w 240331"/>
              <a:gd name="connsiteY181" fmla="*/ 16664 h 295916"/>
              <a:gd name="connsiteX182" fmla="*/ 147447 w 240331"/>
              <a:gd name="connsiteY182" fmla="*/ 18228 h 295916"/>
              <a:gd name="connsiteX183" fmla="*/ 148410 w 240331"/>
              <a:gd name="connsiteY183" fmla="*/ 18047 h 295916"/>
              <a:gd name="connsiteX184" fmla="*/ 148891 w 240331"/>
              <a:gd name="connsiteY184" fmla="*/ 16844 h 295916"/>
              <a:gd name="connsiteX185" fmla="*/ 151538 w 240331"/>
              <a:gd name="connsiteY185" fmla="*/ 18168 h 295916"/>
              <a:gd name="connsiteX186" fmla="*/ 152441 w 240331"/>
              <a:gd name="connsiteY186" fmla="*/ 19732 h 295916"/>
              <a:gd name="connsiteX187" fmla="*/ 153523 w 240331"/>
              <a:gd name="connsiteY187" fmla="*/ 20093 h 295916"/>
              <a:gd name="connsiteX188" fmla="*/ 154606 w 240331"/>
              <a:gd name="connsiteY188" fmla="*/ 22078 h 295916"/>
              <a:gd name="connsiteX189" fmla="*/ 155809 w 240331"/>
              <a:gd name="connsiteY189" fmla="*/ 22319 h 295916"/>
              <a:gd name="connsiteX190" fmla="*/ 155990 w 240331"/>
              <a:gd name="connsiteY190" fmla="*/ 23462 h 295916"/>
              <a:gd name="connsiteX191" fmla="*/ 156952 w 240331"/>
              <a:gd name="connsiteY191" fmla="*/ 23462 h 295916"/>
              <a:gd name="connsiteX192" fmla="*/ 157013 w 240331"/>
              <a:gd name="connsiteY192" fmla="*/ 24424 h 295916"/>
              <a:gd name="connsiteX193" fmla="*/ 158155 w 240331"/>
              <a:gd name="connsiteY193" fmla="*/ 24123 h 295916"/>
              <a:gd name="connsiteX194" fmla="*/ 159840 w 240331"/>
              <a:gd name="connsiteY194" fmla="*/ 25387 h 295916"/>
              <a:gd name="connsiteX195" fmla="*/ 161885 w 240331"/>
              <a:gd name="connsiteY195" fmla="*/ 24785 h 295916"/>
              <a:gd name="connsiteX196" fmla="*/ 163208 w 240331"/>
              <a:gd name="connsiteY196" fmla="*/ 25206 h 295916"/>
              <a:gd name="connsiteX197" fmla="*/ 164532 w 240331"/>
              <a:gd name="connsiteY197" fmla="*/ 24364 h 295916"/>
              <a:gd name="connsiteX198" fmla="*/ 170187 w 240331"/>
              <a:gd name="connsiteY198" fmla="*/ 26229 h 295916"/>
              <a:gd name="connsiteX199" fmla="*/ 172473 w 240331"/>
              <a:gd name="connsiteY199" fmla="*/ 27071 h 295916"/>
              <a:gd name="connsiteX200" fmla="*/ 177767 w 240331"/>
              <a:gd name="connsiteY200" fmla="*/ 26951 h 295916"/>
              <a:gd name="connsiteX201" fmla="*/ 180955 w 240331"/>
              <a:gd name="connsiteY201" fmla="*/ 27733 h 295916"/>
              <a:gd name="connsiteX202" fmla="*/ 182098 w 240331"/>
              <a:gd name="connsiteY202" fmla="*/ 28635 h 295916"/>
              <a:gd name="connsiteX203" fmla="*/ 183783 w 240331"/>
              <a:gd name="connsiteY203" fmla="*/ 28274 h 295916"/>
              <a:gd name="connsiteX204" fmla="*/ 189197 w 240331"/>
              <a:gd name="connsiteY204" fmla="*/ 28274 h 295916"/>
              <a:gd name="connsiteX205" fmla="*/ 189979 w 240331"/>
              <a:gd name="connsiteY205" fmla="*/ 28936 h 295916"/>
              <a:gd name="connsiteX206" fmla="*/ 189798 w 240331"/>
              <a:gd name="connsiteY206" fmla="*/ 30139 h 295916"/>
              <a:gd name="connsiteX207" fmla="*/ 191483 w 240331"/>
              <a:gd name="connsiteY207" fmla="*/ 29297 h 295916"/>
              <a:gd name="connsiteX208" fmla="*/ 192265 w 240331"/>
              <a:gd name="connsiteY208" fmla="*/ 30981 h 295916"/>
              <a:gd name="connsiteX209" fmla="*/ 194190 w 240331"/>
              <a:gd name="connsiteY209" fmla="*/ 31583 h 295916"/>
              <a:gd name="connsiteX210" fmla="*/ 197318 w 240331"/>
              <a:gd name="connsiteY210" fmla="*/ 31823 h 295916"/>
              <a:gd name="connsiteX211" fmla="*/ 201168 w 240331"/>
              <a:gd name="connsiteY211" fmla="*/ 32786 h 295916"/>
              <a:gd name="connsiteX212" fmla="*/ 201890 w 240331"/>
              <a:gd name="connsiteY212" fmla="*/ 32425 h 295916"/>
              <a:gd name="connsiteX213" fmla="*/ 202492 w 240331"/>
              <a:gd name="connsiteY213" fmla="*/ 30500 h 295916"/>
              <a:gd name="connsiteX214" fmla="*/ 203274 w 240331"/>
              <a:gd name="connsiteY214" fmla="*/ 30861 h 295916"/>
              <a:gd name="connsiteX215" fmla="*/ 203274 w 240331"/>
              <a:gd name="connsiteY215" fmla="*/ 32605 h 295916"/>
              <a:gd name="connsiteX216" fmla="*/ 204417 w 240331"/>
              <a:gd name="connsiteY216" fmla="*/ 31403 h 295916"/>
              <a:gd name="connsiteX217" fmla="*/ 205019 w 240331"/>
              <a:gd name="connsiteY217" fmla="*/ 31823 h 295916"/>
              <a:gd name="connsiteX218" fmla="*/ 204477 w 240331"/>
              <a:gd name="connsiteY218" fmla="*/ 33207 h 295916"/>
              <a:gd name="connsiteX219" fmla="*/ 206583 w 240331"/>
              <a:gd name="connsiteY219" fmla="*/ 31764 h 295916"/>
              <a:gd name="connsiteX220" fmla="*/ 206342 w 240331"/>
              <a:gd name="connsiteY220" fmla="*/ 32846 h 295916"/>
              <a:gd name="connsiteX221" fmla="*/ 208147 w 240331"/>
              <a:gd name="connsiteY221" fmla="*/ 33207 h 295916"/>
              <a:gd name="connsiteX222" fmla="*/ 207786 w 240331"/>
              <a:gd name="connsiteY222" fmla="*/ 34411 h 295916"/>
              <a:gd name="connsiteX223" fmla="*/ 209350 w 240331"/>
              <a:gd name="connsiteY223" fmla="*/ 35313 h 295916"/>
              <a:gd name="connsiteX224" fmla="*/ 210613 w 240331"/>
              <a:gd name="connsiteY224" fmla="*/ 34711 h 295916"/>
              <a:gd name="connsiteX225" fmla="*/ 212538 w 240331"/>
              <a:gd name="connsiteY225" fmla="*/ 35433 h 295916"/>
              <a:gd name="connsiteX226" fmla="*/ 212899 w 240331"/>
              <a:gd name="connsiteY226" fmla="*/ 36035 h 295916"/>
              <a:gd name="connsiteX227" fmla="*/ 215185 w 240331"/>
              <a:gd name="connsiteY227" fmla="*/ 36937 h 295916"/>
              <a:gd name="connsiteX228" fmla="*/ 216689 w 240331"/>
              <a:gd name="connsiteY228" fmla="*/ 38862 h 295916"/>
              <a:gd name="connsiteX229" fmla="*/ 219035 w 240331"/>
              <a:gd name="connsiteY229" fmla="*/ 40065 h 295916"/>
              <a:gd name="connsiteX230" fmla="*/ 220479 w 240331"/>
              <a:gd name="connsiteY230" fmla="*/ 40185 h 295916"/>
              <a:gd name="connsiteX231" fmla="*/ 223848 w 240331"/>
              <a:gd name="connsiteY231" fmla="*/ 41990 h 295916"/>
              <a:gd name="connsiteX232" fmla="*/ 226675 w 240331"/>
              <a:gd name="connsiteY232" fmla="*/ 43013 h 295916"/>
              <a:gd name="connsiteX233" fmla="*/ 229683 w 240331"/>
              <a:gd name="connsiteY233" fmla="*/ 42471 h 295916"/>
              <a:gd name="connsiteX234" fmla="*/ 232270 w 240331"/>
              <a:gd name="connsiteY234" fmla="*/ 43133 h 295916"/>
              <a:gd name="connsiteX235" fmla="*/ 236120 w 240331"/>
              <a:gd name="connsiteY235" fmla="*/ 42291 h 295916"/>
              <a:gd name="connsiteX236" fmla="*/ 238346 w 240331"/>
              <a:gd name="connsiteY236" fmla="*/ 42592 h 295916"/>
              <a:gd name="connsiteX237" fmla="*/ 239970 w 240331"/>
              <a:gd name="connsiteY237" fmla="*/ 43374 h 295916"/>
              <a:gd name="connsiteX238" fmla="*/ 240331 w 240331"/>
              <a:gd name="connsiteY238" fmla="*/ 44457 h 295916"/>
              <a:gd name="connsiteX239" fmla="*/ 239549 w 240331"/>
              <a:gd name="connsiteY239" fmla="*/ 47044 h 295916"/>
              <a:gd name="connsiteX240" fmla="*/ 237744 w 240331"/>
              <a:gd name="connsiteY240" fmla="*/ 48908 h 295916"/>
              <a:gd name="connsiteX241" fmla="*/ 234315 w 240331"/>
              <a:gd name="connsiteY241" fmla="*/ 51916 h 295916"/>
              <a:gd name="connsiteX242" fmla="*/ 232691 w 240331"/>
              <a:gd name="connsiteY242" fmla="*/ 54744 h 295916"/>
              <a:gd name="connsiteX243" fmla="*/ 232330 w 240331"/>
              <a:gd name="connsiteY243" fmla="*/ 61241 h 295916"/>
              <a:gd name="connsiteX244" fmla="*/ 230946 w 240331"/>
              <a:gd name="connsiteY244" fmla="*/ 68219 h 295916"/>
              <a:gd name="connsiteX245" fmla="*/ 230946 w 240331"/>
              <a:gd name="connsiteY245" fmla="*/ 70204 h 295916"/>
              <a:gd name="connsiteX246" fmla="*/ 228239 w 240331"/>
              <a:gd name="connsiteY246" fmla="*/ 70866 h 295916"/>
              <a:gd name="connsiteX247" fmla="*/ 222825 w 240331"/>
              <a:gd name="connsiteY247" fmla="*/ 72671 h 295916"/>
              <a:gd name="connsiteX248" fmla="*/ 221622 w 240331"/>
              <a:gd name="connsiteY248" fmla="*/ 72189 h 295916"/>
              <a:gd name="connsiteX249" fmla="*/ 224930 w 240331"/>
              <a:gd name="connsiteY249" fmla="*/ 71227 h 295916"/>
              <a:gd name="connsiteX250" fmla="*/ 224028 w 240331"/>
              <a:gd name="connsiteY250" fmla="*/ 69723 h 295916"/>
              <a:gd name="connsiteX251" fmla="*/ 223848 w 240331"/>
              <a:gd name="connsiteY251" fmla="*/ 70926 h 295916"/>
              <a:gd name="connsiteX252" fmla="*/ 222404 w 240331"/>
              <a:gd name="connsiteY252" fmla="*/ 70866 h 295916"/>
              <a:gd name="connsiteX253" fmla="*/ 212358 w 240331"/>
              <a:gd name="connsiteY253" fmla="*/ 74295 h 295916"/>
              <a:gd name="connsiteX254" fmla="*/ 208387 w 240331"/>
              <a:gd name="connsiteY254" fmla="*/ 71889 h 295916"/>
              <a:gd name="connsiteX255" fmla="*/ 207786 w 240331"/>
              <a:gd name="connsiteY255" fmla="*/ 70866 h 295916"/>
              <a:gd name="connsiteX256" fmla="*/ 203815 w 240331"/>
              <a:gd name="connsiteY256" fmla="*/ 71407 h 295916"/>
              <a:gd name="connsiteX257" fmla="*/ 203575 w 240331"/>
              <a:gd name="connsiteY257" fmla="*/ 72611 h 295916"/>
              <a:gd name="connsiteX258" fmla="*/ 202131 w 240331"/>
              <a:gd name="connsiteY258" fmla="*/ 73393 h 295916"/>
              <a:gd name="connsiteX259" fmla="*/ 198581 w 240331"/>
              <a:gd name="connsiteY259" fmla="*/ 76701 h 295916"/>
              <a:gd name="connsiteX260" fmla="*/ 197559 w 240331"/>
              <a:gd name="connsiteY260" fmla="*/ 78506 h 295916"/>
              <a:gd name="connsiteX261" fmla="*/ 197439 w 240331"/>
              <a:gd name="connsiteY261" fmla="*/ 80431 h 295916"/>
              <a:gd name="connsiteX262" fmla="*/ 196536 w 240331"/>
              <a:gd name="connsiteY262" fmla="*/ 82777 h 295916"/>
              <a:gd name="connsiteX263" fmla="*/ 194912 w 240331"/>
              <a:gd name="connsiteY263" fmla="*/ 85605 h 295916"/>
              <a:gd name="connsiteX264" fmla="*/ 195273 w 240331"/>
              <a:gd name="connsiteY264" fmla="*/ 86808 h 295916"/>
              <a:gd name="connsiteX265" fmla="*/ 194069 w 240331"/>
              <a:gd name="connsiteY265" fmla="*/ 89635 h 295916"/>
              <a:gd name="connsiteX266" fmla="*/ 194371 w 240331"/>
              <a:gd name="connsiteY266" fmla="*/ 91079 h 295916"/>
              <a:gd name="connsiteX267" fmla="*/ 196897 w 240331"/>
              <a:gd name="connsiteY267" fmla="*/ 94207 h 295916"/>
              <a:gd name="connsiteX268" fmla="*/ 200085 w 240331"/>
              <a:gd name="connsiteY268" fmla="*/ 93365 h 295916"/>
              <a:gd name="connsiteX269" fmla="*/ 199905 w 240331"/>
              <a:gd name="connsiteY269" fmla="*/ 92884 h 295916"/>
              <a:gd name="connsiteX270" fmla="*/ 201649 w 240331"/>
              <a:gd name="connsiteY270" fmla="*/ 91801 h 295916"/>
              <a:gd name="connsiteX271" fmla="*/ 201950 w 240331"/>
              <a:gd name="connsiteY271" fmla="*/ 93967 h 295916"/>
              <a:gd name="connsiteX272" fmla="*/ 201589 w 240331"/>
              <a:gd name="connsiteY272" fmla="*/ 96974 h 295916"/>
              <a:gd name="connsiteX273" fmla="*/ 194672 w 240331"/>
              <a:gd name="connsiteY273" fmla="*/ 101968 h 295916"/>
              <a:gd name="connsiteX274" fmla="*/ 192806 w 240331"/>
              <a:gd name="connsiteY274" fmla="*/ 104915 h 295916"/>
              <a:gd name="connsiteX275" fmla="*/ 191302 w 240331"/>
              <a:gd name="connsiteY275" fmla="*/ 105276 h 295916"/>
              <a:gd name="connsiteX276" fmla="*/ 185888 w 240331"/>
              <a:gd name="connsiteY276" fmla="*/ 111292 h 295916"/>
              <a:gd name="connsiteX277" fmla="*/ 185648 w 240331"/>
              <a:gd name="connsiteY277" fmla="*/ 114300 h 295916"/>
              <a:gd name="connsiteX278" fmla="*/ 183542 w 240331"/>
              <a:gd name="connsiteY278" fmla="*/ 116706 h 295916"/>
              <a:gd name="connsiteX279" fmla="*/ 184203 w 240331"/>
              <a:gd name="connsiteY279" fmla="*/ 118271 h 295916"/>
              <a:gd name="connsiteX280" fmla="*/ 183362 w 240331"/>
              <a:gd name="connsiteY280" fmla="*/ 120677 h 295916"/>
              <a:gd name="connsiteX281" fmla="*/ 182038 w 240331"/>
              <a:gd name="connsiteY281" fmla="*/ 121760 h 295916"/>
              <a:gd name="connsiteX282" fmla="*/ 179150 w 240331"/>
              <a:gd name="connsiteY282" fmla="*/ 123444 h 295916"/>
              <a:gd name="connsiteX283" fmla="*/ 174819 w 240331"/>
              <a:gd name="connsiteY283" fmla="*/ 126813 h 295916"/>
              <a:gd name="connsiteX284" fmla="*/ 172473 w 240331"/>
              <a:gd name="connsiteY284" fmla="*/ 129099 h 295916"/>
              <a:gd name="connsiteX285" fmla="*/ 171150 w 240331"/>
              <a:gd name="connsiteY285" fmla="*/ 129460 h 295916"/>
              <a:gd name="connsiteX286" fmla="*/ 171210 w 240331"/>
              <a:gd name="connsiteY286" fmla="*/ 130242 h 295916"/>
              <a:gd name="connsiteX287" fmla="*/ 170066 w 240331"/>
              <a:gd name="connsiteY287" fmla="*/ 132047 h 295916"/>
              <a:gd name="connsiteX288" fmla="*/ 166638 w 240331"/>
              <a:gd name="connsiteY288" fmla="*/ 134694 h 295916"/>
              <a:gd name="connsiteX289" fmla="*/ 165615 w 240331"/>
              <a:gd name="connsiteY289" fmla="*/ 134573 h 295916"/>
              <a:gd name="connsiteX290" fmla="*/ 163329 w 240331"/>
              <a:gd name="connsiteY290" fmla="*/ 132949 h 295916"/>
              <a:gd name="connsiteX291" fmla="*/ 163630 w 240331"/>
              <a:gd name="connsiteY291" fmla="*/ 131926 h 295916"/>
              <a:gd name="connsiteX292" fmla="*/ 160862 w 240331"/>
              <a:gd name="connsiteY292" fmla="*/ 129700 h 295916"/>
              <a:gd name="connsiteX293" fmla="*/ 159479 w 240331"/>
              <a:gd name="connsiteY293" fmla="*/ 129580 h 295916"/>
              <a:gd name="connsiteX294" fmla="*/ 154846 w 240331"/>
              <a:gd name="connsiteY294" fmla="*/ 131505 h 295916"/>
              <a:gd name="connsiteX295" fmla="*/ 153884 w 240331"/>
              <a:gd name="connsiteY295" fmla="*/ 135596 h 295916"/>
              <a:gd name="connsiteX296" fmla="*/ 154305 w 240331"/>
              <a:gd name="connsiteY296" fmla="*/ 137280 h 295916"/>
              <a:gd name="connsiteX297" fmla="*/ 155990 w 240331"/>
              <a:gd name="connsiteY297" fmla="*/ 136859 h 295916"/>
              <a:gd name="connsiteX298" fmla="*/ 159418 w 240331"/>
              <a:gd name="connsiteY298" fmla="*/ 136980 h 295916"/>
              <a:gd name="connsiteX299" fmla="*/ 162006 w 240331"/>
              <a:gd name="connsiteY299" fmla="*/ 136137 h 295916"/>
              <a:gd name="connsiteX300" fmla="*/ 163690 w 240331"/>
              <a:gd name="connsiteY300" fmla="*/ 137461 h 295916"/>
              <a:gd name="connsiteX301" fmla="*/ 164292 w 240331"/>
              <a:gd name="connsiteY301" fmla="*/ 139747 h 295916"/>
              <a:gd name="connsiteX302" fmla="*/ 163329 w 240331"/>
              <a:gd name="connsiteY302" fmla="*/ 142635 h 295916"/>
              <a:gd name="connsiteX303" fmla="*/ 162848 w 240331"/>
              <a:gd name="connsiteY303" fmla="*/ 145522 h 295916"/>
              <a:gd name="connsiteX304" fmla="*/ 163690 w 240331"/>
              <a:gd name="connsiteY304" fmla="*/ 149011 h 295916"/>
              <a:gd name="connsiteX305" fmla="*/ 159900 w 240331"/>
              <a:gd name="connsiteY305" fmla="*/ 153403 h 295916"/>
              <a:gd name="connsiteX306" fmla="*/ 152501 w 240331"/>
              <a:gd name="connsiteY306" fmla="*/ 159779 h 295916"/>
              <a:gd name="connsiteX307" fmla="*/ 151838 w 240331"/>
              <a:gd name="connsiteY307" fmla="*/ 159779 h 295916"/>
              <a:gd name="connsiteX308" fmla="*/ 150515 w 240331"/>
              <a:gd name="connsiteY308" fmla="*/ 162968 h 295916"/>
              <a:gd name="connsiteX309" fmla="*/ 150335 w 240331"/>
              <a:gd name="connsiteY309" fmla="*/ 165976 h 295916"/>
              <a:gd name="connsiteX310" fmla="*/ 149252 w 240331"/>
              <a:gd name="connsiteY310" fmla="*/ 167299 h 295916"/>
              <a:gd name="connsiteX311" fmla="*/ 146545 w 240331"/>
              <a:gd name="connsiteY311" fmla="*/ 166998 h 295916"/>
              <a:gd name="connsiteX312" fmla="*/ 143417 w 240331"/>
              <a:gd name="connsiteY312" fmla="*/ 167660 h 295916"/>
              <a:gd name="connsiteX313" fmla="*/ 137461 w 240331"/>
              <a:gd name="connsiteY313" fmla="*/ 170307 h 295916"/>
              <a:gd name="connsiteX314" fmla="*/ 134453 w 240331"/>
              <a:gd name="connsiteY314" fmla="*/ 171992 h 295916"/>
              <a:gd name="connsiteX315" fmla="*/ 131145 w 240331"/>
              <a:gd name="connsiteY315" fmla="*/ 174278 h 295916"/>
              <a:gd name="connsiteX316" fmla="*/ 127234 w 240331"/>
              <a:gd name="connsiteY316" fmla="*/ 178308 h 295916"/>
              <a:gd name="connsiteX317" fmla="*/ 125550 w 240331"/>
              <a:gd name="connsiteY317" fmla="*/ 181496 h 295916"/>
              <a:gd name="connsiteX318" fmla="*/ 120978 w 240331"/>
              <a:gd name="connsiteY318" fmla="*/ 182399 h 295916"/>
              <a:gd name="connsiteX319" fmla="*/ 117669 w 240331"/>
              <a:gd name="connsiteY319" fmla="*/ 184925 h 295916"/>
              <a:gd name="connsiteX320" fmla="*/ 114060 w 240331"/>
              <a:gd name="connsiteY320" fmla="*/ 188535 h 295916"/>
              <a:gd name="connsiteX321" fmla="*/ 109848 w 240331"/>
              <a:gd name="connsiteY321" fmla="*/ 193348 h 295916"/>
              <a:gd name="connsiteX322" fmla="*/ 102871 w 240331"/>
              <a:gd name="connsiteY322" fmla="*/ 202311 h 295916"/>
              <a:gd name="connsiteX323" fmla="*/ 102028 w 240331"/>
              <a:gd name="connsiteY323" fmla="*/ 202311 h 295916"/>
              <a:gd name="connsiteX324" fmla="*/ 100163 w 240331"/>
              <a:gd name="connsiteY324" fmla="*/ 199785 h 295916"/>
              <a:gd name="connsiteX325" fmla="*/ 97757 w 240331"/>
              <a:gd name="connsiteY325" fmla="*/ 199183 h 295916"/>
              <a:gd name="connsiteX326" fmla="*/ 96674 w 240331"/>
              <a:gd name="connsiteY326" fmla="*/ 200988 h 295916"/>
              <a:gd name="connsiteX327" fmla="*/ 94147 w 240331"/>
              <a:gd name="connsiteY327" fmla="*/ 203273 h 295916"/>
              <a:gd name="connsiteX328" fmla="*/ 93726 w 240331"/>
              <a:gd name="connsiteY328" fmla="*/ 204898 h 295916"/>
              <a:gd name="connsiteX329" fmla="*/ 90598 w 240331"/>
              <a:gd name="connsiteY329" fmla="*/ 206402 h 295916"/>
              <a:gd name="connsiteX330" fmla="*/ 89455 w 240331"/>
              <a:gd name="connsiteY330" fmla="*/ 205078 h 295916"/>
              <a:gd name="connsiteX331" fmla="*/ 89094 w 240331"/>
              <a:gd name="connsiteY331" fmla="*/ 203093 h 295916"/>
              <a:gd name="connsiteX332" fmla="*/ 86688 w 240331"/>
              <a:gd name="connsiteY332" fmla="*/ 201529 h 295916"/>
              <a:gd name="connsiteX333" fmla="*/ 84522 w 240331"/>
              <a:gd name="connsiteY333" fmla="*/ 201048 h 295916"/>
              <a:gd name="connsiteX334" fmla="*/ 82958 w 240331"/>
              <a:gd name="connsiteY334" fmla="*/ 201649 h 295916"/>
              <a:gd name="connsiteX335" fmla="*/ 82657 w 240331"/>
              <a:gd name="connsiteY335" fmla="*/ 202552 h 295916"/>
              <a:gd name="connsiteX336" fmla="*/ 80491 w 240331"/>
              <a:gd name="connsiteY336" fmla="*/ 203514 h 295916"/>
              <a:gd name="connsiteX337" fmla="*/ 79890 w 240331"/>
              <a:gd name="connsiteY337" fmla="*/ 207845 h 295916"/>
              <a:gd name="connsiteX338" fmla="*/ 80973 w 240331"/>
              <a:gd name="connsiteY338" fmla="*/ 209049 h 295916"/>
              <a:gd name="connsiteX339" fmla="*/ 79950 w 240331"/>
              <a:gd name="connsiteY339" fmla="*/ 210613 h 295916"/>
              <a:gd name="connsiteX340" fmla="*/ 81394 w 240331"/>
              <a:gd name="connsiteY340" fmla="*/ 213320 h 295916"/>
              <a:gd name="connsiteX341" fmla="*/ 83439 w 240331"/>
              <a:gd name="connsiteY341" fmla="*/ 215185 h 295916"/>
              <a:gd name="connsiteX342" fmla="*/ 85485 w 240331"/>
              <a:gd name="connsiteY342" fmla="*/ 218794 h 295916"/>
              <a:gd name="connsiteX343" fmla="*/ 86207 w 240331"/>
              <a:gd name="connsiteY343" fmla="*/ 219155 h 295916"/>
              <a:gd name="connsiteX344" fmla="*/ 89515 w 240331"/>
              <a:gd name="connsiteY344" fmla="*/ 218012 h 295916"/>
              <a:gd name="connsiteX345" fmla="*/ 92042 w 240331"/>
              <a:gd name="connsiteY345" fmla="*/ 219576 h 295916"/>
              <a:gd name="connsiteX346" fmla="*/ 91260 w 240331"/>
              <a:gd name="connsiteY346" fmla="*/ 220178 h 295916"/>
              <a:gd name="connsiteX347" fmla="*/ 91380 w 240331"/>
              <a:gd name="connsiteY347" fmla="*/ 222043 h 295916"/>
              <a:gd name="connsiteX348" fmla="*/ 90598 w 240331"/>
              <a:gd name="connsiteY348" fmla="*/ 228961 h 295916"/>
              <a:gd name="connsiteX349" fmla="*/ 89515 w 240331"/>
              <a:gd name="connsiteY349" fmla="*/ 232330 h 295916"/>
              <a:gd name="connsiteX350" fmla="*/ 90478 w 240331"/>
              <a:gd name="connsiteY350" fmla="*/ 235338 h 295916"/>
              <a:gd name="connsiteX351" fmla="*/ 86628 w 240331"/>
              <a:gd name="connsiteY351" fmla="*/ 237744 h 295916"/>
              <a:gd name="connsiteX352" fmla="*/ 81033 w 240331"/>
              <a:gd name="connsiteY352" fmla="*/ 241835 h 295916"/>
              <a:gd name="connsiteX353" fmla="*/ 77423 w 240331"/>
              <a:gd name="connsiteY353" fmla="*/ 245444 h 295916"/>
              <a:gd name="connsiteX354" fmla="*/ 74235 w 240331"/>
              <a:gd name="connsiteY354" fmla="*/ 247730 h 295916"/>
              <a:gd name="connsiteX355" fmla="*/ 71588 w 240331"/>
              <a:gd name="connsiteY355" fmla="*/ 248572 h 295916"/>
              <a:gd name="connsiteX356" fmla="*/ 70987 w 240331"/>
              <a:gd name="connsiteY356" fmla="*/ 247309 h 295916"/>
              <a:gd name="connsiteX357" fmla="*/ 68580 w 240331"/>
              <a:gd name="connsiteY357" fmla="*/ 249715 h 295916"/>
              <a:gd name="connsiteX358" fmla="*/ 68340 w 240331"/>
              <a:gd name="connsiteY358" fmla="*/ 250678 h 295916"/>
              <a:gd name="connsiteX359" fmla="*/ 66535 w 240331"/>
              <a:gd name="connsiteY359" fmla="*/ 252964 h 295916"/>
              <a:gd name="connsiteX360" fmla="*/ 65031 w 240331"/>
              <a:gd name="connsiteY360" fmla="*/ 253566 h 295916"/>
              <a:gd name="connsiteX361" fmla="*/ 62986 w 240331"/>
              <a:gd name="connsiteY361" fmla="*/ 253265 h 295916"/>
              <a:gd name="connsiteX362" fmla="*/ 62865 w 240331"/>
              <a:gd name="connsiteY362" fmla="*/ 250858 h 295916"/>
              <a:gd name="connsiteX363" fmla="*/ 61903 w 240331"/>
              <a:gd name="connsiteY363" fmla="*/ 247490 h 295916"/>
              <a:gd name="connsiteX364" fmla="*/ 57872 w 240331"/>
              <a:gd name="connsiteY364" fmla="*/ 247069 h 295916"/>
              <a:gd name="connsiteX365" fmla="*/ 57150 w 240331"/>
              <a:gd name="connsiteY365" fmla="*/ 247610 h 295916"/>
              <a:gd name="connsiteX366" fmla="*/ 54564 w 240331"/>
              <a:gd name="connsiteY366" fmla="*/ 246828 h 295916"/>
              <a:gd name="connsiteX367" fmla="*/ 52759 w 240331"/>
              <a:gd name="connsiteY367" fmla="*/ 245745 h 295916"/>
              <a:gd name="connsiteX368" fmla="*/ 50713 w 240331"/>
              <a:gd name="connsiteY368" fmla="*/ 243639 h 295916"/>
              <a:gd name="connsiteX369" fmla="*/ 48427 w 240331"/>
              <a:gd name="connsiteY369" fmla="*/ 243940 h 295916"/>
              <a:gd name="connsiteX370" fmla="*/ 46863 w 240331"/>
              <a:gd name="connsiteY370" fmla="*/ 245204 h 295916"/>
              <a:gd name="connsiteX371" fmla="*/ 46262 w 240331"/>
              <a:gd name="connsiteY371" fmla="*/ 246587 h 295916"/>
              <a:gd name="connsiteX372" fmla="*/ 46863 w 240331"/>
              <a:gd name="connsiteY372" fmla="*/ 247911 h 295916"/>
              <a:gd name="connsiteX373" fmla="*/ 46202 w 240331"/>
              <a:gd name="connsiteY373" fmla="*/ 248512 h 295916"/>
              <a:gd name="connsiteX374" fmla="*/ 44277 w 240331"/>
              <a:gd name="connsiteY374" fmla="*/ 248212 h 295916"/>
              <a:gd name="connsiteX375" fmla="*/ 42953 w 240331"/>
              <a:gd name="connsiteY375" fmla="*/ 251400 h 295916"/>
              <a:gd name="connsiteX376" fmla="*/ 44156 w 240331"/>
              <a:gd name="connsiteY376" fmla="*/ 253505 h 295916"/>
              <a:gd name="connsiteX377" fmla="*/ 47706 w 240331"/>
              <a:gd name="connsiteY377" fmla="*/ 255912 h 295916"/>
              <a:gd name="connsiteX378" fmla="*/ 49450 w 240331"/>
              <a:gd name="connsiteY378" fmla="*/ 254227 h 295916"/>
              <a:gd name="connsiteX379" fmla="*/ 51375 w 240331"/>
              <a:gd name="connsiteY379" fmla="*/ 254528 h 295916"/>
              <a:gd name="connsiteX380" fmla="*/ 53661 w 240331"/>
              <a:gd name="connsiteY380" fmla="*/ 256152 h 295916"/>
              <a:gd name="connsiteX381" fmla="*/ 57150 w 240331"/>
              <a:gd name="connsiteY381" fmla="*/ 257656 h 295916"/>
              <a:gd name="connsiteX382" fmla="*/ 59978 w 240331"/>
              <a:gd name="connsiteY382" fmla="*/ 259942 h 295916"/>
              <a:gd name="connsiteX383" fmla="*/ 61060 w 240331"/>
              <a:gd name="connsiteY383" fmla="*/ 261386 h 295916"/>
              <a:gd name="connsiteX384" fmla="*/ 60760 w 240331"/>
              <a:gd name="connsiteY384" fmla="*/ 262890 h 295916"/>
              <a:gd name="connsiteX385" fmla="*/ 58835 w 240331"/>
              <a:gd name="connsiteY385" fmla="*/ 265296 h 295916"/>
              <a:gd name="connsiteX386" fmla="*/ 57331 w 240331"/>
              <a:gd name="connsiteY386" fmla="*/ 268725 h 295916"/>
              <a:gd name="connsiteX387" fmla="*/ 55947 w 240331"/>
              <a:gd name="connsiteY387" fmla="*/ 272816 h 295916"/>
              <a:gd name="connsiteX388" fmla="*/ 53842 w 240331"/>
              <a:gd name="connsiteY388" fmla="*/ 276546 h 295916"/>
              <a:gd name="connsiteX389" fmla="*/ 51797 w 240331"/>
              <a:gd name="connsiteY389" fmla="*/ 278712 h 295916"/>
              <a:gd name="connsiteX390" fmla="*/ 45901 w 240331"/>
              <a:gd name="connsiteY390" fmla="*/ 283765 h 295916"/>
              <a:gd name="connsiteX391" fmla="*/ 42893 w 240331"/>
              <a:gd name="connsiteY391" fmla="*/ 286773 h 295916"/>
              <a:gd name="connsiteX392" fmla="*/ 41569 w 240331"/>
              <a:gd name="connsiteY392" fmla="*/ 287374 h 295916"/>
              <a:gd name="connsiteX393" fmla="*/ 40186 w 240331"/>
              <a:gd name="connsiteY393" fmla="*/ 286773 h 295916"/>
              <a:gd name="connsiteX394" fmla="*/ 37840 w 240331"/>
              <a:gd name="connsiteY394" fmla="*/ 286292 h 295916"/>
              <a:gd name="connsiteX395" fmla="*/ 37359 w 240331"/>
              <a:gd name="connsiteY395" fmla="*/ 288156 h 295916"/>
              <a:gd name="connsiteX396" fmla="*/ 36035 w 240331"/>
              <a:gd name="connsiteY396" fmla="*/ 290322 h 295916"/>
              <a:gd name="connsiteX397" fmla="*/ 34591 w 240331"/>
              <a:gd name="connsiteY397" fmla="*/ 293811 h 295916"/>
              <a:gd name="connsiteX398" fmla="*/ 33569 w 240331"/>
              <a:gd name="connsiteY398" fmla="*/ 294413 h 295916"/>
              <a:gd name="connsiteX399" fmla="*/ 31764 w 240331"/>
              <a:gd name="connsiteY399" fmla="*/ 294713 h 295916"/>
              <a:gd name="connsiteX400" fmla="*/ 30561 w 240331"/>
              <a:gd name="connsiteY400" fmla="*/ 295616 h 295916"/>
              <a:gd name="connsiteX401" fmla="*/ 29237 w 240331"/>
              <a:gd name="connsiteY401" fmla="*/ 295917 h 295916"/>
              <a:gd name="connsiteX402" fmla="*/ 28455 w 240331"/>
              <a:gd name="connsiteY402" fmla="*/ 294172 h 295916"/>
              <a:gd name="connsiteX403" fmla="*/ 29779 w 240331"/>
              <a:gd name="connsiteY403" fmla="*/ 291405 h 295916"/>
              <a:gd name="connsiteX404" fmla="*/ 30019 w 240331"/>
              <a:gd name="connsiteY404" fmla="*/ 290021 h 295916"/>
              <a:gd name="connsiteX405" fmla="*/ 29057 w 240331"/>
              <a:gd name="connsiteY405" fmla="*/ 289480 h 295916"/>
              <a:gd name="connsiteX406" fmla="*/ 24545 w 240331"/>
              <a:gd name="connsiteY406" fmla="*/ 288818 h 295916"/>
              <a:gd name="connsiteX407" fmla="*/ 24485 w 240331"/>
              <a:gd name="connsiteY407" fmla="*/ 288036 h 295916"/>
              <a:gd name="connsiteX408" fmla="*/ 26590 w 240331"/>
              <a:gd name="connsiteY408" fmla="*/ 286833 h 295916"/>
              <a:gd name="connsiteX409" fmla="*/ 26710 w 240331"/>
              <a:gd name="connsiteY409" fmla="*/ 285449 h 295916"/>
              <a:gd name="connsiteX410" fmla="*/ 24424 w 240331"/>
              <a:gd name="connsiteY410" fmla="*/ 286653 h 295916"/>
              <a:gd name="connsiteX411" fmla="*/ 23943 w 240331"/>
              <a:gd name="connsiteY411" fmla="*/ 285690 h 295916"/>
              <a:gd name="connsiteX412" fmla="*/ 21657 w 240331"/>
              <a:gd name="connsiteY412" fmla="*/ 286111 h 295916"/>
              <a:gd name="connsiteX413" fmla="*/ 21055 w 240331"/>
              <a:gd name="connsiteY413" fmla="*/ 287735 h 295916"/>
              <a:gd name="connsiteX414" fmla="*/ 19913 w 240331"/>
              <a:gd name="connsiteY414" fmla="*/ 287555 h 295916"/>
              <a:gd name="connsiteX415" fmla="*/ 18950 w 240331"/>
              <a:gd name="connsiteY415" fmla="*/ 288758 h 295916"/>
              <a:gd name="connsiteX416" fmla="*/ 18950 w 240331"/>
              <a:gd name="connsiteY416" fmla="*/ 286653 h 295916"/>
              <a:gd name="connsiteX417" fmla="*/ 17506 w 240331"/>
              <a:gd name="connsiteY417" fmla="*/ 286171 h 295916"/>
              <a:gd name="connsiteX418" fmla="*/ 17025 w 240331"/>
              <a:gd name="connsiteY418" fmla="*/ 284607 h 295916"/>
              <a:gd name="connsiteX419" fmla="*/ 18168 w 240331"/>
              <a:gd name="connsiteY419" fmla="*/ 284066 h 295916"/>
              <a:gd name="connsiteX420" fmla="*/ 19612 w 240331"/>
              <a:gd name="connsiteY420" fmla="*/ 285570 h 295916"/>
              <a:gd name="connsiteX421" fmla="*/ 19491 w 240331"/>
              <a:gd name="connsiteY421" fmla="*/ 282802 h 295916"/>
              <a:gd name="connsiteX422" fmla="*/ 18047 w 240331"/>
              <a:gd name="connsiteY422" fmla="*/ 281479 h 295916"/>
              <a:gd name="connsiteX423" fmla="*/ 19432 w 240331"/>
              <a:gd name="connsiteY423" fmla="*/ 280637 h 295916"/>
              <a:gd name="connsiteX424" fmla="*/ 18228 w 240331"/>
              <a:gd name="connsiteY424" fmla="*/ 279434 h 295916"/>
              <a:gd name="connsiteX425" fmla="*/ 17506 w 240331"/>
              <a:gd name="connsiteY425" fmla="*/ 279794 h 295916"/>
              <a:gd name="connsiteX426" fmla="*/ 16724 w 240331"/>
              <a:gd name="connsiteY426" fmla="*/ 278290 h 295916"/>
              <a:gd name="connsiteX427" fmla="*/ 14077 w 240331"/>
              <a:gd name="connsiteY427" fmla="*/ 278170 h 295916"/>
              <a:gd name="connsiteX428" fmla="*/ 12513 w 240331"/>
              <a:gd name="connsiteY428" fmla="*/ 277208 h 295916"/>
              <a:gd name="connsiteX429" fmla="*/ 11912 w 240331"/>
              <a:gd name="connsiteY429" fmla="*/ 277749 h 295916"/>
              <a:gd name="connsiteX430" fmla="*/ 10348 w 240331"/>
              <a:gd name="connsiteY430" fmla="*/ 277208 h 295916"/>
              <a:gd name="connsiteX431" fmla="*/ 11130 w 240331"/>
              <a:gd name="connsiteY431" fmla="*/ 276787 h 295916"/>
              <a:gd name="connsiteX432" fmla="*/ 10047 w 240331"/>
              <a:gd name="connsiteY432" fmla="*/ 275222 h 295916"/>
              <a:gd name="connsiteX433" fmla="*/ 8242 w 240331"/>
              <a:gd name="connsiteY433" fmla="*/ 274320 h 295916"/>
              <a:gd name="connsiteX434" fmla="*/ 7340 w 240331"/>
              <a:gd name="connsiteY434" fmla="*/ 273237 h 295916"/>
              <a:gd name="connsiteX435" fmla="*/ 6016 w 240331"/>
              <a:gd name="connsiteY435" fmla="*/ 269207 h 295916"/>
              <a:gd name="connsiteX436" fmla="*/ 6498 w 240331"/>
              <a:gd name="connsiteY436" fmla="*/ 267402 h 295916"/>
              <a:gd name="connsiteX437" fmla="*/ 7280 w 240331"/>
              <a:gd name="connsiteY437" fmla="*/ 267041 h 295916"/>
              <a:gd name="connsiteX438" fmla="*/ 8302 w 240331"/>
              <a:gd name="connsiteY438" fmla="*/ 264635 h 295916"/>
              <a:gd name="connsiteX439" fmla="*/ 8422 w 240331"/>
              <a:gd name="connsiteY439" fmla="*/ 262529 h 295916"/>
              <a:gd name="connsiteX440" fmla="*/ 7219 w 240331"/>
              <a:gd name="connsiteY440" fmla="*/ 261085 h 295916"/>
              <a:gd name="connsiteX441" fmla="*/ 7460 w 240331"/>
              <a:gd name="connsiteY441" fmla="*/ 259280 h 295916"/>
              <a:gd name="connsiteX442" fmla="*/ 4873 w 240331"/>
              <a:gd name="connsiteY442" fmla="*/ 256694 h 295916"/>
              <a:gd name="connsiteX443" fmla="*/ 4873 w 240331"/>
              <a:gd name="connsiteY443" fmla="*/ 254528 h 295916"/>
              <a:gd name="connsiteX444" fmla="*/ 5655 w 240331"/>
              <a:gd name="connsiteY444" fmla="*/ 252723 h 295916"/>
              <a:gd name="connsiteX445" fmla="*/ 3850 w 240331"/>
              <a:gd name="connsiteY445" fmla="*/ 249956 h 295916"/>
              <a:gd name="connsiteX446" fmla="*/ 2888 w 240331"/>
              <a:gd name="connsiteY446" fmla="*/ 247249 h 295916"/>
              <a:gd name="connsiteX447" fmla="*/ 1624 w 240331"/>
              <a:gd name="connsiteY447" fmla="*/ 246286 h 295916"/>
              <a:gd name="connsiteX448" fmla="*/ 181 w 240331"/>
              <a:gd name="connsiteY448" fmla="*/ 244361 h 295916"/>
              <a:gd name="connsiteX449" fmla="*/ 0 w 240331"/>
              <a:gd name="connsiteY449" fmla="*/ 242677 h 295916"/>
              <a:gd name="connsiteX450" fmla="*/ 3429 w 240331"/>
              <a:gd name="connsiteY450" fmla="*/ 242196 h 295916"/>
              <a:gd name="connsiteX451" fmla="*/ 5715 w 240331"/>
              <a:gd name="connsiteY451" fmla="*/ 242376 h 295916"/>
              <a:gd name="connsiteX452" fmla="*/ 10287 w 240331"/>
              <a:gd name="connsiteY452" fmla="*/ 244301 h 295916"/>
              <a:gd name="connsiteX453" fmla="*/ 11791 w 240331"/>
              <a:gd name="connsiteY453" fmla="*/ 244301 h 295916"/>
              <a:gd name="connsiteX454" fmla="*/ 12393 w 240331"/>
              <a:gd name="connsiteY454" fmla="*/ 245926 h 295916"/>
              <a:gd name="connsiteX455" fmla="*/ 12272 w 240331"/>
              <a:gd name="connsiteY455" fmla="*/ 248031 h 295916"/>
              <a:gd name="connsiteX456" fmla="*/ 16062 w 240331"/>
              <a:gd name="connsiteY456" fmla="*/ 249535 h 295916"/>
              <a:gd name="connsiteX457" fmla="*/ 15761 w 240331"/>
              <a:gd name="connsiteY457" fmla="*/ 246708 h 295916"/>
              <a:gd name="connsiteX458" fmla="*/ 16303 w 240331"/>
              <a:gd name="connsiteY458" fmla="*/ 245504 h 295916"/>
              <a:gd name="connsiteX459" fmla="*/ 17987 w 240331"/>
              <a:gd name="connsiteY459" fmla="*/ 244662 h 295916"/>
              <a:gd name="connsiteX460" fmla="*/ 20875 w 240331"/>
              <a:gd name="connsiteY460" fmla="*/ 244181 h 295916"/>
              <a:gd name="connsiteX461" fmla="*/ 21296 w 240331"/>
              <a:gd name="connsiteY461" fmla="*/ 245264 h 295916"/>
              <a:gd name="connsiteX462" fmla="*/ 23462 w 240331"/>
              <a:gd name="connsiteY462" fmla="*/ 245143 h 295916"/>
              <a:gd name="connsiteX463" fmla="*/ 23341 w 240331"/>
              <a:gd name="connsiteY463" fmla="*/ 242557 h 295916"/>
              <a:gd name="connsiteX464" fmla="*/ 24123 w 240331"/>
              <a:gd name="connsiteY464" fmla="*/ 241474 h 295916"/>
              <a:gd name="connsiteX465" fmla="*/ 23101 w 240331"/>
              <a:gd name="connsiteY465" fmla="*/ 240692 h 295916"/>
              <a:gd name="connsiteX466" fmla="*/ 24845 w 240331"/>
              <a:gd name="connsiteY466" fmla="*/ 239489 h 295916"/>
              <a:gd name="connsiteX467" fmla="*/ 25026 w 240331"/>
              <a:gd name="connsiteY467" fmla="*/ 238165 h 295916"/>
              <a:gd name="connsiteX468" fmla="*/ 26349 w 240331"/>
              <a:gd name="connsiteY468" fmla="*/ 238045 h 295916"/>
              <a:gd name="connsiteX469" fmla="*/ 27553 w 240331"/>
              <a:gd name="connsiteY469" fmla="*/ 236661 h 295916"/>
              <a:gd name="connsiteX470" fmla="*/ 27011 w 240331"/>
              <a:gd name="connsiteY470" fmla="*/ 235157 h 295916"/>
              <a:gd name="connsiteX471" fmla="*/ 28395 w 240331"/>
              <a:gd name="connsiteY471" fmla="*/ 231307 h 295916"/>
              <a:gd name="connsiteX472" fmla="*/ 27372 w 240331"/>
              <a:gd name="connsiteY472" fmla="*/ 230886 h 295916"/>
              <a:gd name="connsiteX473" fmla="*/ 25387 w 240331"/>
              <a:gd name="connsiteY473" fmla="*/ 231848 h 295916"/>
              <a:gd name="connsiteX474" fmla="*/ 24905 w 240331"/>
              <a:gd name="connsiteY474" fmla="*/ 231127 h 295916"/>
              <a:gd name="connsiteX475" fmla="*/ 24785 w 240331"/>
              <a:gd name="connsiteY475" fmla="*/ 228600 h 295916"/>
              <a:gd name="connsiteX476" fmla="*/ 26169 w 240331"/>
              <a:gd name="connsiteY476" fmla="*/ 221923 h 295916"/>
              <a:gd name="connsiteX477" fmla="*/ 27974 w 240331"/>
              <a:gd name="connsiteY477" fmla="*/ 221261 h 295916"/>
              <a:gd name="connsiteX478" fmla="*/ 27974 w 240331"/>
              <a:gd name="connsiteY478" fmla="*/ 220058 h 295916"/>
              <a:gd name="connsiteX479" fmla="*/ 26590 w 240331"/>
              <a:gd name="connsiteY479" fmla="*/ 216268 h 295916"/>
              <a:gd name="connsiteX480" fmla="*/ 23161 w 240331"/>
              <a:gd name="connsiteY480" fmla="*/ 211756 h 295916"/>
              <a:gd name="connsiteX481" fmla="*/ 20875 w 240331"/>
              <a:gd name="connsiteY481" fmla="*/ 209891 h 295916"/>
              <a:gd name="connsiteX482" fmla="*/ 21958 w 240331"/>
              <a:gd name="connsiteY482" fmla="*/ 207845 h 295916"/>
              <a:gd name="connsiteX483" fmla="*/ 21958 w 240331"/>
              <a:gd name="connsiteY483" fmla="*/ 206402 h 295916"/>
              <a:gd name="connsiteX484" fmla="*/ 21115 w 240331"/>
              <a:gd name="connsiteY484" fmla="*/ 204537 h 295916"/>
              <a:gd name="connsiteX485" fmla="*/ 21417 w 240331"/>
              <a:gd name="connsiteY485" fmla="*/ 203153 h 295916"/>
              <a:gd name="connsiteX486" fmla="*/ 20695 w 240331"/>
              <a:gd name="connsiteY486" fmla="*/ 200446 h 295916"/>
              <a:gd name="connsiteX487" fmla="*/ 20875 w 240331"/>
              <a:gd name="connsiteY487" fmla="*/ 197559 h 295916"/>
              <a:gd name="connsiteX488" fmla="*/ 19491 w 240331"/>
              <a:gd name="connsiteY488" fmla="*/ 194852 h 295916"/>
              <a:gd name="connsiteX489" fmla="*/ 17446 w 240331"/>
              <a:gd name="connsiteY489" fmla="*/ 194130 h 295916"/>
              <a:gd name="connsiteX490" fmla="*/ 16845 w 240331"/>
              <a:gd name="connsiteY490" fmla="*/ 191302 h 295916"/>
              <a:gd name="connsiteX491" fmla="*/ 15702 w 240331"/>
              <a:gd name="connsiteY491" fmla="*/ 190881 h 295916"/>
              <a:gd name="connsiteX492" fmla="*/ 13776 w 240331"/>
              <a:gd name="connsiteY492" fmla="*/ 188836 h 295916"/>
              <a:gd name="connsiteX493" fmla="*/ 12272 w 240331"/>
              <a:gd name="connsiteY493" fmla="*/ 186309 h 295916"/>
              <a:gd name="connsiteX494" fmla="*/ 15882 w 240331"/>
              <a:gd name="connsiteY494" fmla="*/ 177947 h 295916"/>
              <a:gd name="connsiteX495" fmla="*/ 17265 w 240331"/>
              <a:gd name="connsiteY495" fmla="*/ 176744 h 295916"/>
              <a:gd name="connsiteX496" fmla="*/ 18108 w 240331"/>
              <a:gd name="connsiteY496" fmla="*/ 177947 h 295916"/>
              <a:gd name="connsiteX497" fmla="*/ 19973 w 240331"/>
              <a:gd name="connsiteY497" fmla="*/ 177646 h 295916"/>
              <a:gd name="connsiteX498" fmla="*/ 20755 w 240331"/>
              <a:gd name="connsiteY498" fmla="*/ 178910 h 295916"/>
              <a:gd name="connsiteX499" fmla="*/ 23161 w 240331"/>
              <a:gd name="connsiteY499" fmla="*/ 178669 h 295916"/>
              <a:gd name="connsiteX500" fmla="*/ 24244 w 240331"/>
              <a:gd name="connsiteY500" fmla="*/ 179571 h 295916"/>
              <a:gd name="connsiteX501" fmla="*/ 25327 w 240331"/>
              <a:gd name="connsiteY501" fmla="*/ 179270 h 295916"/>
              <a:gd name="connsiteX502" fmla="*/ 28214 w 240331"/>
              <a:gd name="connsiteY502" fmla="*/ 180053 h 295916"/>
              <a:gd name="connsiteX503" fmla="*/ 28575 w 240331"/>
              <a:gd name="connsiteY503" fmla="*/ 179210 h 295916"/>
              <a:gd name="connsiteX504" fmla="*/ 29779 w 240331"/>
              <a:gd name="connsiteY504" fmla="*/ 179992 h 295916"/>
              <a:gd name="connsiteX505" fmla="*/ 31102 w 240331"/>
              <a:gd name="connsiteY505" fmla="*/ 179692 h 295916"/>
              <a:gd name="connsiteX506" fmla="*/ 31703 w 240331"/>
              <a:gd name="connsiteY506" fmla="*/ 177887 h 295916"/>
              <a:gd name="connsiteX507" fmla="*/ 34050 w 240331"/>
              <a:gd name="connsiteY507" fmla="*/ 178970 h 295916"/>
              <a:gd name="connsiteX508" fmla="*/ 34411 w 240331"/>
              <a:gd name="connsiteY508" fmla="*/ 177767 h 295916"/>
              <a:gd name="connsiteX509" fmla="*/ 35493 w 240331"/>
              <a:gd name="connsiteY509" fmla="*/ 178789 h 295916"/>
              <a:gd name="connsiteX510" fmla="*/ 37057 w 240331"/>
              <a:gd name="connsiteY510" fmla="*/ 178609 h 295916"/>
              <a:gd name="connsiteX511" fmla="*/ 37900 w 240331"/>
              <a:gd name="connsiteY511" fmla="*/ 180173 h 295916"/>
              <a:gd name="connsiteX512" fmla="*/ 39885 w 240331"/>
              <a:gd name="connsiteY512" fmla="*/ 179150 h 295916"/>
              <a:gd name="connsiteX513" fmla="*/ 40487 w 240331"/>
              <a:gd name="connsiteY513" fmla="*/ 177947 h 295916"/>
              <a:gd name="connsiteX514" fmla="*/ 42050 w 240331"/>
              <a:gd name="connsiteY514" fmla="*/ 177646 h 295916"/>
              <a:gd name="connsiteX515" fmla="*/ 43435 w 240331"/>
              <a:gd name="connsiteY515" fmla="*/ 178789 h 295916"/>
              <a:gd name="connsiteX516" fmla="*/ 43073 w 240331"/>
              <a:gd name="connsiteY516" fmla="*/ 179631 h 295916"/>
              <a:gd name="connsiteX517" fmla="*/ 41569 w 240331"/>
              <a:gd name="connsiteY517" fmla="*/ 179631 h 295916"/>
              <a:gd name="connsiteX518" fmla="*/ 41569 w 240331"/>
              <a:gd name="connsiteY518" fmla="*/ 181617 h 295916"/>
              <a:gd name="connsiteX519" fmla="*/ 45118 w 240331"/>
              <a:gd name="connsiteY519" fmla="*/ 179210 h 295916"/>
              <a:gd name="connsiteX520" fmla="*/ 47706 w 240331"/>
              <a:gd name="connsiteY520" fmla="*/ 174639 h 295916"/>
              <a:gd name="connsiteX521" fmla="*/ 41870 w 240331"/>
              <a:gd name="connsiteY521" fmla="*/ 171330 h 295916"/>
              <a:gd name="connsiteX522" fmla="*/ 39824 w 240331"/>
              <a:gd name="connsiteY522" fmla="*/ 172112 h 295916"/>
              <a:gd name="connsiteX523" fmla="*/ 37719 w 240331"/>
              <a:gd name="connsiteY523" fmla="*/ 170127 h 295916"/>
              <a:gd name="connsiteX524" fmla="*/ 35674 w 240331"/>
              <a:gd name="connsiteY524" fmla="*/ 163630 h 295916"/>
              <a:gd name="connsiteX525" fmla="*/ 39163 w 240331"/>
              <a:gd name="connsiteY525" fmla="*/ 161524 h 295916"/>
              <a:gd name="connsiteX526" fmla="*/ 42652 w 240331"/>
              <a:gd name="connsiteY526" fmla="*/ 162126 h 295916"/>
              <a:gd name="connsiteX527" fmla="*/ 43675 w 240331"/>
              <a:gd name="connsiteY527" fmla="*/ 161765 h 295916"/>
              <a:gd name="connsiteX528" fmla="*/ 44517 w 240331"/>
              <a:gd name="connsiteY528" fmla="*/ 159840 h 295916"/>
              <a:gd name="connsiteX529" fmla="*/ 48848 w 240331"/>
              <a:gd name="connsiteY529" fmla="*/ 159840 h 295916"/>
              <a:gd name="connsiteX530" fmla="*/ 50954 w 240331"/>
              <a:gd name="connsiteY530" fmla="*/ 158456 h 295916"/>
              <a:gd name="connsiteX531" fmla="*/ 57331 w 240331"/>
              <a:gd name="connsiteY531" fmla="*/ 160682 h 295916"/>
              <a:gd name="connsiteX532" fmla="*/ 58293 w 240331"/>
              <a:gd name="connsiteY532" fmla="*/ 160622 h 295916"/>
              <a:gd name="connsiteX533" fmla="*/ 57451 w 240331"/>
              <a:gd name="connsiteY533" fmla="*/ 162126 h 295916"/>
              <a:gd name="connsiteX534" fmla="*/ 59436 w 240331"/>
              <a:gd name="connsiteY534" fmla="*/ 163870 h 295916"/>
              <a:gd name="connsiteX535" fmla="*/ 62264 w 240331"/>
              <a:gd name="connsiteY535" fmla="*/ 164291 h 295916"/>
              <a:gd name="connsiteX536" fmla="*/ 63708 w 240331"/>
              <a:gd name="connsiteY536" fmla="*/ 165254 h 295916"/>
              <a:gd name="connsiteX537" fmla="*/ 63648 w 240331"/>
              <a:gd name="connsiteY537" fmla="*/ 166878 h 295916"/>
              <a:gd name="connsiteX538" fmla="*/ 64790 w 240331"/>
              <a:gd name="connsiteY538" fmla="*/ 166878 h 295916"/>
              <a:gd name="connsiteX539" fmla="*/ 67076 w 240331"/>
              <a:gd name="connsiteY539" fmla="*/ 168262 h 295916"/>
              <a:gd name="connsiteX540" fmla="*/ 67076 w 240331"/>
              <a:gd name="connsiteY540" fmla="*/ 170006 h 295916"/>
              <a:gd name="connsiteX541" fmla="*/ 67858 w 240331"/>
              <a:gd name="connsiteY541" fmla="*/ 170367 h 295916"/>
              <a:gd name="connsiteX542" fmla="*/ 68761 w 240331"/>
              <a:gd name="connsiteY542" fmla="*/ 171992 h 295916"/>
              <a:gd name="connsiteX543" fmla="*/ 70144 w 240331"/>
              <a:gd name="connsiteY543" fmla="*/ 172894 h 295916"/>
              <a:gd name="connsiteX544" fmla="*/ 69543 w 240331"/>
              <a:gd name="connsiteY544" fmla="*/ 174217 h 295916"/>
              <a:gd name="connsiteX545" fmla="*/ 70144 w 240331"/>
              <a:gd name="connsiteY545" fmla="*/ 174698 h 295916"/>
              <a:gd name="connsiteX546" fmla="*/ 70866 w 240331"/>
              <a:gd name="connsiteY546" fmla="*/ 173496 h 295916"/>
              <a:gd name="connsiteX547" fmla="*/ 72129 w 240331"/>
              <a:gd name="connsiteY547" fmla="*/ 173676 h 295916"/>
              <a:gd name="connsiteX548" fmla="*/ 78145 w 240331"/>
              <a:gd name="connsiteY548" fmla="*/ 171210 h 295916"/>
              <a:gd name="connsiteX549" fmla="*/ 79590 w 240331"/>
              <a:gd name="connsiteY549" fmla="*/ 170849 h 295916"/>
              <a:gd name="connsiteX550" fmla="*/ 81273 w 240331"/>
              <a:gd name="connsiteY550" fmla="*/ 169645 h 295916"/>
              <a:gd name="connsiteX551" fmla="*/ 85003 w 240331"/>
              <a:gd name="connsiteY551" fmla="*/ 172473 h 295916"/>
              <a:gd name="connsiteX552" fmla="*/ 88011 w 240331"/>
              <a:gd name="connsiteY552" fmla="*/ 170849 h 295916"/>
              <a:gd name="connsiteX553" fmla="*/ 89275 w 240331"/>
              <a:gd name="connsiteY553" fmla="*/ 171570 h 295916"/>
              <a:gd name="connsiteX554" fmla="*/ 89756 w 240331"/>
              <a:gd name="connsiteY554" fmla="*/ 170367 h 295916"/>
              <a:gd name="connsiteX555" fmla="*/ 90719 w 240331"/>
              <a:gd name="connsiteY555" fmla="*/ 170668 h 295916"/>
              <a:gd name="connsiteX556" fmla="*/ 90417 w 240331"/>
              <a:gd name="connsiteY556" fmla="*/ 171992 h 295916"/>
              <a:gd name="connsiteX557" fmla="*/ 92283 w 240331"/>
              <a:gd name="connsiteY557" fmla="*/ 172172 h 295916"/>
              <a:gd name="connsiteX558" fmla="*/ 92884 w 240331"/>
              <a:gd name="connsiteY558" fmla="*/ 171390 h 295916"/>
              <a:gd name="connsiteX559" fmla="*/ 94569 w 240331"/>
              <a:gd name="connsiteY559" fmla="*/ 172292 h 295916"/>
              <a:gd name="connsiteX560" fmla="*/ 94087 w 240331"/>
              <a:gd name="connsiteY560" fmla="*/ 173496 h 295916"/>
              <a:gd name="connsiteX561" fmla="*/ 96192 w 240331"/>
              <a:gd name="connsiteY561" fmla="*/ 172653 h 295916"/>
              <a:gd name="connsiteX562" fmla="*/ 97215 w 240331"/>
              <a:gd name="connsiteY562" fmla="*/ 172834 h 295916"/>
              <a:gd name="connsiteX563" fmla="*/ 97215 w 240331"/>
              <a:gd name="connsiteY563" fmla="*/ 171149 h 295916"/>
              <a:gd name="connsiteX564" fmla="*/ 99321 w 240331"/>
              <a:gd name="connsiteY564" fmla="*/ 171390 h 295916"/>
              <a:gd name="connsiteX565" fmla="*/ 99200 w 240331"/>
              <a:gd name="connsiteY565" fmla="*/ 173315 h 295916"/>
              <a:gd name="connsiteX566" fmla="*/ 104375 w 240331"/>
              <a:gd name="connsiteY566" fmla="*/ 173977 h 295916"/>
              <a:gd name="connsiteX567" fmla="*/ 106480 w 240331"/>
              <a:gd name="connsiteY567" fmla="*/ 172954 h 295916"/>
              <a:gd name="connsiteX568" fmla="*/ 106480 w 240331"/>
              <a:gd name="connsiteY568" fmla="*/ 169104 h 295916"/>
              <a:gd name="connsiteX569" fmla="*/ 109909 w 240331"/>
              <a:gd name="connsiteY569" fmla="*/ 165855 h 295916"/>
              <a:gd name="connsiteX570" fmla="*/ 110149 w 240331"/>
              <a:gd name="connsiteY570" fmla="*/ 164111 h 295916"/>
              <a:gd name="connsiteX571" fmla="*/ 108947 w 240331"/>
              <a:gd name="connsiteY571" fmla="*/ 162487 h 295916"/>
              <a:gd name="connsiteX572" fmla="*/ 109187 w 240331"/>
              <a:gd name="connsiteY572" fmla="*/ 161644 h 295916"/>
              <a:gd name="connsiteX573" fmla="*/ 111292 w 240331"/>
              <a:gd name="connsiteY573" fmla="*/ 160201 h 295916"/>
              <a:gd name="connsiteX574" fmla="*/ 111292 w 240331"/>
              <a:gd name="connsiteY574" fmla="*/ 158456 h 295916"/>
              <a:gd name="connsiteX575" fmla="*/ 113097 w 240331"/>
              <a:gd name="connsiteY575" fmla="*/ 157674 h 295916"/>
              <a:gd name="connsiteX576" fmla="*/ 115624 w 240331"/>
              <a:gd name="connsiteY576" fmla="*/ 154546 h 295916"/>
              <a:gd name="connsiteX577" fmla="*/ 118150 w 240331"/>
              <a:gd name="connsiteY577" fmla="*/ 154425 h 295916"/>
              <a:gd name="connsiteX578" fmla="*/ 119173 w 240331"/>
              <a:gd name="connsiteY578" fmla="*/ 151718 h 295916"/>
              <a:gd name="connsiteX579" fmla="*/ 117368 w 240331"/>
              <a:gd name="connsiteY579" fmla="*/ 149252 h 295916"/>
              <a:gd name="connsiteX580" fmla="*/ 118271 w 240331"/>
              <a:gd name="connsiteY580" fmla="*/ 146484 h 295916"/>
              <a:gd name="connsiteX581" fmla="*/ 119354 w 240331"/>
              <a:gd name="connsiteY581" fmla="*/ 145883 h 295916"/>
              <a:gd name="connsiteX582" fmla="*/ 121820 w 240331"/>
              <a:gd name="connsiteY582" fmla="*/ 145762 h 295916"/>
              <a:gd name="connsiteX583" fmla="*/ 122662 w 240331"/>
              <a:gd name="connsiteY583" fmla="*/ 142995 h 295916"/>
              <a:gd name="connsiteX584" fmla="*/ 122061 w 240331"/>
              <a:gd name="connsiteY584" fmla="*/ 141672 h 295916"/>
              <a:gd name="connsiteX585" fmla="*/ 122903 w 240331"/>
              <a:gd name="connsiteY585" fmla="*/ 139446 h 295916"/>
              <a:gd name="connsiteX586" fmla="*/ 126152 w 240331"/>
              <a:gd name="connsiteY586" fmla="*/ 137040 h 295916"/>
              <a:gd name="connsiteX587" fmla="*/ 128498 w 240331"/>
              <a:gd name="connsiteY587" fmla="*/ 138123 h 295916"/>
              <a:gd name="connsiteX588" fmla="*/ 130002 w 240331"/>
              <a:gd name="connsiteY588" fmla="*/ 138002 h 295916"/>
              <a:gd name="connsiteX589" fmla="*/ 131686 w 240331"/>
              <a:gd name="connsiteY589" fmla="*/ 139085 h 295916"/>
              <a:gd name="connsiteX590" fmla="*/ 133912 w 240331"/>
              <a:gd name="connsiteY590" fmla="*/ 136980 h 295916"/>
              <a:gd name="connsiteX591" fmla="*/ 134934 w 240331"/>
              <a:gd name="connsiteY591" fmla="*/ 136980 h 295916"/>
              <a:gd name="connsiteX592" fmla="*/ 137581 w 240331"/>
              <a:gd name="connsiteY592" fmla="*/ 137762 h 295916"/>
              <a:gd name="connsiteX593" fmla="*/ 141251 w 240331"/>
              <a:gd name="connsiteY593" fmla="*/ 137280 h 295916"/>
              <a:gd name="connsiteX594" fmla="*/ 142093 w 240331"/>
              <a:gd name="connsiteY594" fmla="*/ 137641 h 295916"/>
              <a:gd name="connsiteX595" fmla="*/ 144079 w 240331"/>
              <a:gd name="connsiteY595" fmla="*/ 136558 h 295916"/>
              <a:gd name="connsiteX596" fmla="*/ 145281 w 240331"/>
              <a:gd name="connsiteY596" fmla="*/ 136919 h 295916"/>
              <a:gd name="connsiteX597" fmla="*/ 148289 w 240331"/>
              <a:gd name="connsiteY597" fmla="*/ 135837 h 295916"/>
              <a:gd name="connsiteX598" fmla="*/ 150215 w 240331"/>
              <a:gd name="connsiteY598" fmla="*/ 134393 h 295916"/>
              <a:gd name="connsiteX599" fmla="*/ 151899 w 240331"/>
              <a:gd name="connsiteY599" fmla="*/ 135776 h 295916"/>
              <a:gd name="connsiteX600" fmla="*/ 153884 w 240331"/>
              <a:gd name="connsiteY600" fmla="*/ 135596 h 295916"/>
              <a:gd name="connsiteX601" fmla="*/ 125069 w 240331"/>
              <a:gd name="connsiteY601" fmla="*/ 184083 h 295916"/>
              <a:gd name="connsiteX602" fmla="*/ 125008 w 240331"/>
              <a:gd name="connsiteY602" fmla="*/ 184805 h 295916"/>
              <a:gd name="connsiteX603" fmla="*/ 122963 w 240331"/>
              <a:gd name="connsiteY603" fmla="*/ 185768 h 295916"/>
              <a:gd name="connsiteX604" fmla="*/ 122241 w 240331"/>
              <a:gd name="connsiteY604" fmla="*/ 184685 h 295916"/>
              <a:gd name="connsiteX605" fmla="*/ 123263 w 240331"/>
              <a:gd name="connsiteY605" fmla="*/ 183361 h 295916"/>
              <a:gd name="connsiteX606" fmla="*/ 125069 w 240331"/>
              <a:gd name="connsiteY606" fmla="*/ 184023 h 2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</a:cxnLst>
            <a:rect l="l" t="t" r="r" b="b"/>
            <a:pathLst>
              <a:path w="240331" h="295916">
                <a:moveTo>
                  <a:pt x="154846" y="131626"/>
                </a:moveTo>
                <a:lnTo>
                  <a:pt x="153824" y="124707"/>
                </a:lnTo>
                <a:lnTo>
                  <a:pt x="153042" y="124888"/>
                </a:lnTo>
                <a:lnTo>
                  <a:pt x="151057" y="123925"/>
                </a:lnTo>
                <a:lnTo>
                  <a:pt x="150275" y="120075"/>
                </a:lnTo>
                <a:lnTo>
                  <a:pt x="148891" y="118992"/>
                </a:lnTo>
                <a:lnTo>
                  <a:pt x="145823" y="118691"/>
                </a:lnTo>
                <a:lnTo>
                  <a:pt x="144620" y="117609"/>
                </a:lnTo>
                <a:lnTo>
                  <a:pt x="143417" y="114842"/>
                </a:lnTo>
                <a:lnTo>
                  <a:pt x="143417" y="112556"/>
                </a:lnTo>
                <a:lnTo>
                  <a:pt x="144981" y="109548"/>
                </a:lnTo>
                <a:lnTo>
                  <a:pt x="144379" y="109066"/>
                </a:lnTo>
                <a:lnTo>
                  <a:pt x="135415" y="113097"/>
                </a:lnTo>
                <a:lnTo>
                  <a:pt x="128678" y="103893"/>
                </a:lnTo>
                <a:lnTo>
                  <a:pt x="128076" y="102028"/>
                </a:lnTo>
                <a:lnTo>
                  <a:pt x="127656" y="98358"/>
                </a:lnTo>
                <a:lnTo>
                  <a:pt x="126572" y="98298"/>
                </a:lnTo>
                <a:lnTo>
                  <a:pt x="124527" y="96072"/>
                </a:lnTo>
                <a:lnTo>
                  <a:pt x="120436" y="98118"/>
                </a:lnTo>
                <a:lnTo>
                  <a:pt x="118572" y="99621"/>
                </a:lnTo>
                <a:lnTo>
                  <a:pt x="117188" y="99020"/>
                </a:lnTo>
                <a:lnTo>
                  <a:pt x="117428" y="97516"/>
                </a:lnTo>
                <a:lnTo>
                  <a:pt x="116045" y="97396"/>
                </a:lnTo>
                <a:lnTo>
                  <a:pt x="115564" y="98298"/>
                </a:lnTo>
                <a:lnTo>
                  <a:pt x="109307" y="95110"/>
                </a:lnTo>
                <a:lnTo>
                  <a:pt x="107623" y="95711"/>
                </a:lnTo>
                <a:lnTo>
                  <a:pt x="107202" y="97275"/>
                </a:lnTo>
                <a:lnTo>
                  <a:pt x="106359" y="96974"/>
                </a:lnTo>
                <a:lnTo>
                  <a:pt x="105577" y="98178"/>
                </a:lnTo>
                <a:lnTo>
                  <a:pt x="106780" y="99020"/>
                </a:lnTo>
                <a:lnTo>
                  <a:pt x="107081" y="97456"/>
                </a:lnTo>
                <a:lnTo>
                  <a:pt x="107683" y="97696"/>
                </a:lnTo>
                <a:lnTo>
                  <a:pt x="107202" y="99261"/>
                </a:lnTo>
                <a:lnTo>
                  <a:pt x="111352" y="101907"/>
                </a:lnTo>
                <a:lnTo>
                  <a:pt x="112195" y="98839"/>
                </a:lnTo>
                <a:lnTo>
                  <a:pt x="116706" y="100524"/>
                </a:lnTo>
                <a:lnTo>
                  <a:pt x="114000" y="102329"/>
                </a:lnTo>
                <a:lnTo>
                  <a:pt x="112315" y="102690"/>
                </a:lnTo>
                <a:lnTo>
                  <a:pt x="113338" y="103231"/>
                </a:lnTo>
                <a:lnTo>
                  <a:pt x="120557" y="108044"/>
                </a:lnTo>
                <a:lnTo>
                  <a:pt x="119594" y="109247"/>
                </a:lnTo>
                <a:lnTo>
                  <a:pt x="120076" y="110751"/>
                </a:lnTo>
                <a:lnTo>
                  <a:pt x="119113" y="110751"/>
                </a:lnTo>
                <a:lnTo>
                  <a:pt x="118090" y="112856"/>
                </a:lnTo>
                <a:lnTo>
                  <a:pt x="118511" y="113759"/>
                </a:lnTo>
                <a:lnTo>
                  <a:pt x="117188" y="114781"/>
                </a:lnTo>
                <a:lnTo>
                  <a:pt x="117669" y="116706"/>
                </a:lnTo>
                <a:lnTo>
                  <a:pt x="116586" y="117007"/>
                </a:lnTo>
                <a:lnTo>
                  <a:pt x="115985" y="115142"/>
                </a:lnTo>
                <a:lnTo>
                  <a:pt x="113759" y="114120"/>
                </a:lnTo>
                <a:lnTo>
                  <a:pt x="114360" y="113578"/>
                </a:lnTo>
                <a:lnTo>
                  <a:pt x="112255" y="112616"/>
                </a:lnTo>
                <a:lnTo>
                  <a:pt x="111593" y="110330"/>
                </a:lnTo>
                <a:lnTo>
                  <a:pt x="109728" y="109307"/>
                </a:lnTo>
                <a:lnTo>
                  <a:pt x="109247" y="109909"/>
                </a:lnTo>
                <a:lnTo>
                  <a:pt x="107142" y="109969"/>
                </a:lnTo>
                <a:lnTo>
                  <a:pt x="105998" y="108705"/>
                </a:lnTo>
                <a:lnTo>
                  <a:pt x="103833" y="108705"/>
                </a:lnTo>
                <a:lnTo>
                  <a:pt x="103893" y="110270"/>
                </a:lnTo>
                <a:lnTo>
                  <a:pt x="103051" y="112315"/>
                </a:lnTo>
                <a:lnTo>
                  <a:pt x="100885" y="115684"/>
                </a:lnTo>
                <a:lnTo>
                  <a:pt x="98359" y="113999"/>
                </a:lnTo>
                <a:lnTo>
                  <a:pt x="97396" y="114781"/>
                </a:lnTo>
                <a:lnTo>
                  <a:pt x="96433" y="113338"/>
                </a:lnTo>
                <a:lnTo>
                  <a:pt x="93065" y="113578"/>
                </a:lnTo>
                <a:lnTo>
                  <a:pt x="88793" y="112375"/>
                </a:lnTo>
                <a:lnTo>
                  <a:pt x="73333" y="107141"/>
                </a:lnTo>
                <a:lnTo>
                  <a:pt x="70385" y="107863"/>
                </a:lnTo>
                <a:lnTo>
                  <a:pt x="70506" y="105938"/>
                </a:lnTo>
                <a:lnTo>
                  <a:pt x="69663" y="104494"/>
                </a:lnTo>
                <a:lnTo>
                  <a:pt x="71468" y="102509"/>
                </a:lnTo>
                <a:lnTo>
                  <a:pt x="71949" y="100825"/>
                </a:lnTo>
                <a:lnTo>
                  <a:pt x="73754" y="99140"/>
                </a:lnTo>
                <a:lnTo>
                  <a:pt x="75378" y="99140"/>
                </a:lnTo>
                <a:lnTo>
                  <a:pt x="75860" y="97997"/>
                </a:lnTo>
                <a:lnTo>
                  <a:pt x="78145" y="97275"/>
                </a:lnTo>
                <a:lnTo>
                  <a:pt x="77784" y="95952"/>
                </a:lnTo>
                <a:lnTo>
                  <a:pt x="75258" y="93726"/>
                </a:lnTo>
                <a:lnTo>
                  <a:pt x="77063" y="94027"/>
                </a:lnTo>
                <a:lnTo>
                  <a:pt x="78145" y="93425"/>
                </a:lnTo>
                <a:lnTo>
                  <a:pt x="79830" y="93786"/>
                </a:lnTo>
                <a:lnTo>
                  <a:pt x="84041" y="92583"/>
                </a:lnTo>
                <a:lnTo>
                  <a:pt x="85244" y="93425"/>
                </a:lnTo>
                <a:lnTo>
                  <a:pt x="85485" y="92222"/>
                </a:lnTo>
                <a:lnTo>
                  <a:pt x="86868" y="90417"/>
                </a:lnTo>
                <a:lnTo>
                  <a:pt x="87831" y="87771"/>
                </a:lnTo>
                <a:lnTo>
                  <a:pt x="88433" y="89816"/>
                </a:lnTo>
                <a:lnTo>
                  <a:pt x="89936" y="88372"/>
                </a:lnTo>
                <a:lnTo>
                  <a:pt x="91741" y="89034"/>
                </a:lnTo>
                <a:lnTo>
                  <a:pt x="93546" y="87349"/>
                </a:lnTo>
                <a:lnTo>
                  <a:pt x="75498" y="78446"/>
                </a:lnTo>
                <a:lnTo>
                  <a:pt x="78807" y="75197"/>
                </a:lnTo>
                <a:lnTo>
                  <a:pt x="79950" y="70385"/>
                </a:lnTo>
                <a:lnTo>
                  <a:pt x="77845" y="69182"/>
                </a:lnTo>
                <a:lnTo>
                  <a:pt x="75078" y="68159"/>
                </a:lnTo>
                <a:lnTo>
                  <a:pt x="74115" y="68339"/>
                </a:lnTo>
                <a:lnTo>
                  <a:pt x="72611" y="65512"/>
                </a:lnTo>
                <a:lnTo>
                  <a:pt x="72551" y="64008"/>
                </a:lnTo>
                <a:lnTo>
                  <a:pt x="70866" y="62625"/>
                </a:lnTo>
                <a:lnTo>
                  <a:pt x="69663" y="61000"/>
                </a:lnTo>
                <a:lnTo>
                  <a:pt x="69422" y="59556"/>
                </a:lnTo>
                <a:lnTo>
                  <a:pt x="67016" y="58534"/>
                </a:lnTo>
                <a:lnTo>
                  <a:pt x="66836" y="55646"/>
                </a:lnTo>
                <a:lnTo>
                  <a:pt x="67678" y="54383"/>
                </a:lnTo>
                <a:lnTo>
                  <a:pt x="68881" y="54142"/>
                </a:lnTo>
                <a:lnTo>
                  <a:pt x="71288" y="54563"/>
                </a:lnTo>
                <a:lnTo>
                  <a:pt x="73574" y="55706"/>
                </a:lnTo>
                <a:lnTo>
                  <a:pt x="76762" y="53601"/>
                </a:lnTo>
                <a:lnTo>
                  <a:pt x="77243" y="52037"/>
                </a:lnTo>
                <a:lnTo>
                  <a:pt x="79590" y="50232"/>
                </a:lnTo>
                <a:lnTo>
                  <a:pt x="79830" y="49089"/>
                </a:lnTo>
                <a:lnTo>
                  <a:pt x="81876" y="47044"/>
                </a:lnTo>
                <a:lnTo>
                  <a:pt x="81273" y="43193"/>
                </a:lnTo>
                <a:lnTo>
                  <a:pt x="81695" y="41268"/>
                </a:lnTo>
                <a:lnTo>
                  <a:pt x="81213" y="39644"/>
                </a:lnTo>
                <a:lnTo>
                  <a:pt x="81935" y="36877"/>
                </a:lnTo>
                <a:lnTo>
                  <a:pt x="81695" y="34831"/>
                </a:lnTo>
                <a:lnTo>
                  <a:pt x="80672" y="32425"/>
                </a:lnTo>
                <a:lnTo>
                  <a:pt x="80491" y="29417"/>
                </a:lnTo>
                <a:lnTo>
                  <a:pt x="82055" y="30440"/>
                </a:lnTo>
                <a:lnTo>
                  <a:pt x="81876" y="29056"/>
                </a:lnTo>
                <a:lnTo>
                  <a:pt x="83018" y="28936"/>
                </a:lnTo>
                <a:lnTo>
                  <a:pt x="82537" y="26470"/>
                </a:lnTo>
                <a:lnTo>
                  <a:pt x="81815" y="25567"/>
                </a:lnTo>
                <a:lnTo>
                  <a:pt x="81213" y="22619"/>
                </a:lnTo>
                <a:lnTo>
                  <a:pt x="81394" y="20875"/>
                </a:lnTo>
                <a:lnTo>
                  <a:pt x="80792" y="18288"/>
                </a:lnTo>
                <a:lnTo>
                  <a:pt x="83800" y="18829"/>
                </a:lnTo>
                <a:lnTo>
                  <a:pt x="82717" y="17326"/>
                </a:lnTo>
                <a:lnTo>
                  <a:pt x="84402" y="17025"/>
                </a:lnTo>
                <a:lnTo>
                  <a:pt x="85003" y="18108"/>
                </a:lnTo>
                <a:lnTo>
                  <a:pt x="86868" y="15701"/>
                </a:lnTo>
                <a:lnTo>
                  <a:pt x="87771" y="16664"/>
                </a:lnTo>
                <a:lnTo>
                  <a:pt x="88553" y="16243"/>
                </a:lnTo>
                <a:lnTo>
                  <a:pt x="89335" y="14017"/>
                </a:lnTo>
                <a:lnTo>
                  <a:pt x="90177" y="14859"/>
                </a:lnTo>
                <a:lnTo>
                  <a:pt x="90057" y="16182"/>
                </a:lnTo>
                <a:lnTo>
                  <a:pt x="91621" y="15882"/>
                </a:lnTo>
                <a:lnTo>
                  <a:pt x="91260" y="13596"/>
                </a:lnTo>
                <a:lnTo>
                  <a:pt x="93065" y="14498"/>
                </a:lnTo>
                <a:lnTo>
                  <a:pt x="91982" y="12693"/>
                </a:lnTo>
                <a:lnTo>
                  <a:pt x="93907" y="12272"/>
                </a:lnTo>
                <a:lnTo>
                  <a:pt x="91019" y="11069"/>
                </a:lnTo>
                <a:lnTo>
                  <a:pt x="90237" y="10287"/>
                </a:lnTo>
                <a:lnTo>
                  <a:pt x="90297" y="8663"/>
                </a:lnTo>
                <a:lnTo>
                  <a:pt x="91019" y="8963"/>
                </a:lnTo>
                <a:lnTo>
                  <a:pt x="93425" y="6738"/>
                </a:lnTo>
                <a:lnTo>
                  <a:pt x="93666" y="4873"/>
                </a:lnTo>
                <a:lnTo>
                  <a:pt x="96674" y="5234"/>
                </a:lnTo>
                <a:lnTo>
                  <a:pt x="98478" y="3609"/>
                </a:lnTo>
                <a:lnTo>
                  <a:pt x="99682" y="4091"/>
                </a:lnTo>
                <a:lnTo>
                  <a:pt x="99802" y="2887"/>
                </a:lnTo>
                <a:lnTo>
                  <a:pt x="104916" y="1685"/>
                </a:lnTo>
                <a:lnTo>
                  <a:pt x="106119" y="2467"/>
                </a:lnTo>
                <a:lnTo>
                  <a:pt x="106720" y="1143"/>
                </a:lnTo>
                <a:lnTo>
                  <a:pt x="108044" y="1805"/>
                </a:lnTo>
                <a:lnTo>
                  <a:pt x="108706" y="842"/>
                </a:lnTo>
                <a:lnTo>
                  <a:pt x="109909" y="2046"/>
                </a:lnTo>
                <a:lnTo>
                  <a:pt x="110570" y="601"/>
                </a:lnTo>
                <a:lnTo>
                  <a:pt x="111714" y="903"/>
                </a:lnTo>
                <a:lnTo>
                  <a:pt x="112134" y="2046"/>
                </a:lnTo>
                <a:lnTo>
                  <a:pt x="113759" y="0"/>
                </a:lnTo>
                <a:lnTo>
                  <a:pt x="114180" y="1083"/>
                </a:lnTo>
                <a:lnTo>
                  <a:pt x="116586" y="722"/>
                </a:lnTo>
                <a:lnTo>
                  <a:pt x="116887" y="0"/>
                </a:lnTo>
                <a:lnTo>
                  <a:pt x="120256" y="1203"/>
                </a:lnTo>
                <a:lnTo>
                  <a:pt x="120677" y="1985"/>
                </a:lnTo>
                <a:lnTo>
                  <a:pt x="123625" y="3068"/>
                </a:lnTo>
                <a:lnTo>
                  <a:pt x="124527" y="3971"/>
                </a:lnTo>
                <a:lnTo>
                  <a:pt x="127234" y="5053"/>
                </a:lnTo>
                <a:lnTo>
                  <a:pt x="128197" y="6377"/>
                </a:lnTo>
                <a:lnTo>
                  <a:pt x="130724" y="6196"/>
                </a:lnTo>
                <a:lnTo>
                  <a:pt x="133310" y="7640"/>
                </a:lnTo>
                <a:lnTo>
                  <a:pt x="134273" y="8963"/>
                </a:lnTo>
                <a:lnTo>
                  <a:pt x="135897" y="9445"/>
                </a:lnTo>
                <a:lnTo>
                  <a:pt x="134333" y="10287"/>
                </a:lnTo>
                <a:lnTo>
                  <a:pt x="137641" y="12092"/>
                </a:lnTo>
                <a:lnTo>
                  <a:pt x="137762" y="13415"/>
                </a:lnTo>
                <a:lnTo>
                  <a:pt x="138965" y="14257"/>
                </a:lnTo>
                <a:lnTo>
                  <a:pt x="141371" y="14618"/>
                </a:lnTo>
                <a:lnTo>
                  <a:pt x="141973" y="15701"/>
                </a:lnTo>
                <a:lnTo>
                  <a:pt x="146064" y="16664"/>
                </a:lnTo>
                <a:lnTo>
                  <a:pt x="147447" y="18228"/>
                </a:lnTo>
                <a:lnTo>
                  <a:pt x="148410" y="18047"/>
                </a:lnTo>
                <a:lnTo>
                  <a:pt x="148891" y="16844"/>
                </a:lnTo>
                <a:lnTo>
                  <a:pt x="151538" y="18168"/>
                </a:lnTo>
                <a:lnTo>
                  <a:pt x="152441" y="19732"/>
                </a:lnTo>
                <a:lnTo>
                  <a:pt x="153523" y="20093"/>
                </a:lnTo>
                <a:lnTo>
                  <a:pt x="154606" y="22078"/>
                </a:lnTo>
                <a:lnTo>
                  <a:pt x="155809" y="22319"/>
                </a:lnTo>
                <a:lnTo>
                  <a:pt x="155990" y="23462"/>
                </a:lnTo>
                <a:lnTo>
                  <a:pt x="156952" y="23462"/>
                </a:lnTo>
                <a:lnTo>
                  <a:pt x="157013" y="24424"/>
                </a:lnTo>
                <a:lnTo>
                  <a:pt x="158155" y="24123"/>
                </a:lnTo>
                <a:lnTo>
                  <a:pt x="159840" y="25387"/>
                </a:lnTo>
                <a:lnTo>
                  <a:pt x="161885" y="24785"/>
                </a:lnTo>
                <a:lnTo>
                  <a:pt x="163208" y="25206"/>
                </a:lnTo>
                <a:lnTo>
                  <a:pt x="164532" y="24364"/>
                </a:lnTo>
                <a:lnTo>
                  <a:pt x="170187" y="26229"/>
                </a:lnTo>
                <a:lnTo>
                  <a:pt x="172473" y="27071"/>
                </a:lnTo>
                <a:lnTo>
                  <a:pt x="177767" y="26951"/>
                </a:lnTo>
                <a:lnTo>
                  <a:pt x="180955" y="27733"/>
                </a:lnTo>
                <a:lnTo>
                  <a:pt x="182098" y="28635"/>
                </a:lnTo>
                <a:lnTo>
                  <a:pt x="183783" y="28274"/>
                </a:lnTo>
                <a:lnTo>
                  <a:pt x="189197" y="28274"/>
                </a:lnTo>
                <a:lnTo>
                  <a:pt x="189979" y="28936"/>
                </a:lnTo>
                <a:lnTo>
                  <a:pt x="189798" y="30139"/>
                </a:lnTo>
                <a:lnTo>
                  <a:pt x="191483" y="29297"/>
                </a:lnTo>
                <a:lnTo>
                  <a:pt x="192265" y="30981"/>
                </a:lnTo>
                <a:lnTo>
                  <a:pt x="194190" y="31583"/>
                </a:lnTo>
                <a:lnTo>
                  <a:pt x="197318" y="31823"/>
                </a:lnTo>
                <a:lnTo>
                  <a:pt x="201168" y="32786"/>
                </a:lnTo>
                <a:lnTo>
                  <a:pt x="201890" y="32425"/>
                </a:lnTo>
                <a:lnTo>
                  <a:pt x="202492" y="30500"/>
                </a:lnTo>
                <a:lnTo>
                  <a:pt x="203274" y="30861"/>
                </a:lnTo>
                <a:lnTo>
                  <a:pt x="203274" y="32605"/>
                </a:lnTo>
                <a:lnTo>
                  <a:pt x="204417" y="31403"/>
                </a:lnTo>
                <a:lnTo>
                  <a:pt x="205019" y="31823"/>
                </a:lnTo>
                <a:lnTo>
                  <a:pt x="204477" y="33207"/>
                </a:lnTo>
                <a:lnTo>
                  <a:pt x="206583" y="31764"/>
                </a:lnTo>
                <a:lnTo>
                  <a:pt x="206342" y="32846"/>
                </a:lnTo>
                <a:lnTo>
                  <a:pt x="208147" y="33207"/>
                </a:lnTo>
                <a:lnTo>
                  <a:pt x="207786" y="34411"/>
                </a:lnTo>
                <a:lnTo>
                  <a:pt x="209350" y="35313"/>
                </a:lnTo>
                <a:lnTo>
                  <a:pt x="210613" y="34711"/>
                </a:lnTo>
                <a:lnTo>
                  <a:pt x="212538" y="35433"/>
                </a:lnTo>
                <a:lnTo>
                  <a:pt x="212899" y="36035"/>
                </a:lnTo>
                <a:lnTo>
                  <a:pt x="215185" y="36937"/>
                </a:lnTo>
                <a:lnTo>
                  <a:pt x="216689" y="38862"/>
                </a:lnTo>
                <a:lnTo>
                  <a:pt x="219035" y="40065"/>
                </a:lnTo>
                <a:lnTo>
                  <a:pt x="220479" y="40185"/>
                </a:lnTo>
                <a:lnTo>
                  <a:pt x="223848" y="41990"/>
                </a:lnTo>
                <a:lnTo>
                  <a:pt x="226675" y="43013"/>
                </a:lnTo>
                <a:lnTo>
                  <a:pt x="229683" y="42471"/>
                </a:lnTo>
                <a:lnTo>
                  <a:pt x="232270" y="43133"/>
                </a:lnTo>
                <a:lnTo>
                  <a:pt x="236120" y="42291"/>
                </a:lnTo>
                <a:lnTo>
                  <a:pt x="238346" y="42592"/>
                </a:lnTo>
                <a:lnTo>
                  <a:pt x="239970" y="43374"/>
                </a:lnTo>
                <a:lnTo>
                  <a:pt x="240331" y="44457"/>
                </a:lnTo>
                <a:lnTo>
                  <a:pt x="239549" y="47044"/>
                </a:lnTo>
                <a:lnTo>
                  <a:pt x="237744" y="48908"/>
                </a:lnTo>
                <a:lnTo>
                  <a:pt x="234315" y="51916"/>
                </a:lnTo>
                <a:lnTo>
                  <a:pt x="232691" y="54744"/>
                </a:lnTo>
                <a:lnTo>
                  <a:pt x="232330" y="61241"/>
                </a:lnTo>
                <a:lnTo>
                  <a:pt x="230946" y="68219"/>
                </a:lnTo>
                <a:lnTo>
                  <a:pt x="230946" y="70204"/>
                </a:lnTo>
                <a:lnTo>
                  <a:pt x="228239" y="70866"/>
                </a:lnTo>
                <a:lnTo>
                  <a:pt x="222825" y="72671"/>
                </a:lnTo>
                <a:lnTo>
                  <a:pt x="221622" y="72189"/>
                </a:lnTo>
                <a:lnTo>
                  <a:pt x="224930" y="71227"/>
                </a:lnTo>
                <a:lnTo>
                  <a:pt x="224028" y="69723"/>
                </a:lnTo>
                <a:lnTo>
                  <a:pt x="223848" y="70926"/>
                </a:lnTo>
                <a:lnTo>
                  <a:pt x="222404" y="70866"/>
                </a:lnTo>
                <a:lnTo>
                  <a:pt x="212358" y="74295"/>
                </a:lnTo>
                <a:lnTo>
                  <a:pt x="208387" y="71889"/>
                </a:lnTo>
                <a:lnTo>
                  <a:pt x="207786" y="70866"/>
                </a:lnTo>
                <a:lnTo>
                  <a:pt x="203815" y="71407"/>
                </a:lnTo>
                <a:lnTo>
                  <a:pt x="203575" y="72611"/>
                </a:lnTo>
                <a:lnTo>
                  <a:pt x="202131" y="73393"/>
                </a:lnTo>
                <a:lnTo>
                  <a:pt x="198581" y="76701"/>
                </a:lnTo>
                <a:lnTo>
                  <a:pt x="197559" y="78506"/>
                </a:lnTo>
                <a:lnTo>
                  <a:pt x="197439" y="80431"/>
                </a:lnTo>
                <a:lnTo>
                  <a:pt x="196536" y="82777"/>
                </a:lnTo>
                <a:lnTo>
                  <a:pt x="194912" y="85605"/>
                </a:lnTo>
                <a:lnTo>
                  <a:pt x="195273" y="86808"/>
                </a:lnTo>
                <a:lnTo>
                  <a:pt x="194069" y="89635"/>
                </a:lnTo>
                <a:lnTo>
                  <a:pt x="194371" y="91079"/>
                </a:lnTo>
                <a:lnTo>
                  <a:pt x="196897" y="94207"/>
                </a:lnTo>
                <a:lnTo>
                  <a:pt x="200085" y="93365"/>
                </a:lnTo>
                <a:lnTo>
                  <a:pt x="199905" y="92884"/>
                </a:lnTo>
                <a:lnTo>
                  <a:pt x="201649" y="91801"/>
                </a:lnTo>
                <a:lnTo>
                  <a:pt x="201950" y="93967"/>
                </a:lnTo>
                <a:lnTo>
                  <a:pt x="201589" y="96974"/>
                </a:lnTo>
                <a:lnTo>
                  <a:pt x="194672" y="101968"/>
                </a:lnTo>
                <a:lnTo>
                  <a:pt x="192806" y="104915"/>
                </a:lnTo>
                <a:lnTo>
                  <a:pt x="191302" y="105276"/>
                </a:lnTo>
                <a:lnTo>
                  <a:pt x="185888" y="111292"/>
                </a:lnTo>
                <a:lnTo>
                  <a:pt x="185648" y="114300"/>
                </a:lnTo>
                <a:lnTo>
                  <a:pt x="183542" y="116706"/>
                </a:lnTo>
                <a:lnTo>
                  <a:pt x="184203" y="118271"/>
                </a:lnTo>
                <a:lnTo>
                  <a:pt x="183362" y="120677"/>
                </a:lnTo>
                <a:lnTo>
                  <a:pt x="182038" y="121760"/>
                </a:lnTo>
                <a:lnTo>
                  <a:pt x="179150" y="123444"/>
                </a:lnTo>
                <a:lnTo>
                  <a:pt x="174819" y="126813"/>
                </a:lnTo>
                <a:lnTo>
                  <a:pt x="172473" y="129099"/>
                </a:lnTo>
                <a:lnTo>
                  <a:pt x="171150" y="129460"/>
                </a:lnTo>
                <a:lnTo>
                  <a:pt x="171210" y="130242"/>
                </a:lnTo>
                <a:lnTo>
                  <a:pt x="170066" y="132047"/>
                </a:lnTo>
                <a:lnTo>
                  <a:pt x="166638" y="134694"/>
                </a:lnTo>
                <a:lnTo>
                  <a:pt x="165615" y="134573"/>
                </a:lnTo>
                <a:lnTo>
                  <a:pt x="163329" y="132949"/>
                </a:lnTo>
                <a:lnTo>
                  <a:pt x="163630" y="131926"/>
                </a:lnTo>
                <a:lnTo>
                  <a:pt x="160862" y="129700"/>
                </a:lnTo>
                <a:lnTo>
                  <a:pt x="159479" y="129580"/>
                </a:lnTo>
                <a:lnTo>
                  <a:pt x="154846" y="131505"/>
                </a:lnTo>
                <a:moveTo>
                  <a:pt x="153884" y="135596"/>
                </a:moveTo>
                <a:lnTo>
                  <a:pt x="154305" y="137280"/>
                </a:lnTo>
                <a:lnTo>
                  <a:pt x="155990" y="136859"/>
                </a:lnTo>
                <a:lnTo>
                  <a:pt x="159418" y="136980"/>
                </a:lnTo>
                <a:lnTo>
                  <a:pt x="162006" y="136137"/>
                </a:lnTo>
                <a:lnTo>
                  <a:pt x="163690" y="137461"/>
                </a:lnTo>
                <a:lnTo>
                  <a:pt x="164292" y="139747"/>
                </a:lnTo>
                <a:lnTo>
                  <a:pt x="163329" y="142635"/>
                </a:lnTo>
                <a:lnTo>
                  <a:pt x="162848" y="145522"/>
                </a:lnTo>
                <a:lnTo>
                  <a:pt x="163690" y="149011"/>
                </a:lnTo>
                <a:lnTo>
                  <a:pt x="159900" y="153403"/>
                </a:lnTo>
                <a:lnTo>
                  <a:pt x="152501" y="159779"/>
                </a:lnTo>
                <a:lnTo>
                  <a:pt x="151838" y="159779"/>
                </a:lnTo>
                <a:lnTo>
                  <a:pt x="150515" y="162968"/>
                </a:lnTo>
                <a:lnTo>
                  <a:pt x="150335" y="165976"/>
                </a:lnTo>
                <a:lnTo>
                  <a:pt x="149252" y="167299"/>
                </a:lnTo>
                <a:lnTo>
                  <a:pt x="146545" y="166998"/>
                </a:lnTo>
                <a:lnTo>
                  <a:pt x="143417" y="167660"/>
                </a:lnTo>
                <a:lnTo>
                  <a:pt x="137461" y="170307"/>
                </a:lnTo>
                <a:lnTo>
                  <a:pt x="134453" y="171992"/>
                </a:lnTo>
                <a:lnTo>
                  <a:pt x="131145" y="174278"/>
                </a:lnTo>
                <a:lnTo>
                  <a:pt x="127234" y="178308"/>
                </a:lnTo>
                <a:lnTo>
                  <a:pt x="125550" y="181496"/>
                </a:lnTo>
                <a:lnTo>
                  <a:pt x="120978" y="182399"/>
                </a:lnTo>
                <a:lnTo>
                  <a:pt x="117669" y="184925"/>
                </a:lnTo>
                <a:lnTo>
                  <a:pt x="114060" y="188535"/>
                </a:lnTo>
                <a:lnTo>
                  <a:pt x="109848" y="193348"/>
                </a:lnTo>
                <a:lnTo>
                  <a:pt x="102871" y="202311"/>
                </a:lnTo>
                <a:lnTo>
                  <a:pt x="102028" y="202311"/>
                </a:lnTo>
                <a:lnTo>
                  <a:pt x="100163" y="199785"/>
                </a:lnTo>
                <a:lnTo>
                  <a:pt x="97757" y="199183"/>
                </a:lnTo>
                <a:lnTo>
                  <a:pt x="96674" y="200988"/>
                </a:lnTo>
                <a:lnTo>
                  <a:pt x="94147" y="203273"/>
                </a:lnTo>
                <a:lnTo>
                  <a:pt x="93726" y="204898"/>
                </a:lnTo>
                <a:lnTo>
                  <a:pt x="90598" y="206402"/>
                </a:lnTo>
                <a:lnTo>
                  <a:pt x="89455" y="205078"/>
                </a:lnTo>
                <a:lnTo>
                  <a:pt x="89094" y="203093"/>
                </a:lnTo>
                <a:lnTo>
                  <a:pt x="86688" y="201529"/>
                </a:lnTo>
                <a:lnTo>
                  <a:pt x="84522" y="201048"/>
                </a:lnTo>
                <a:lnTo>
                  <a:pt x="82958" y="201649"/>
                </a:lnTo>
                <a:lnTo>
                  <a:pt x="82657" y="202552"/>
                </a:lnTo>
                <a:lnTo>
                  <a:pt x="80491" y="203514"/>
                </a:lnTo>
                <a:lnTo>
                  <a:pt x="79890" y="207845"/>
                </a:lnTo>
                <a:lnTo>
                  <a:pt x="80973" y="209049"/>
                </a:lnTo>
                <a:lnTo>
                  <a:pt x="79950" y="210613"/>
                </a:lnTo>
                <a:lnTo>
                  <a:pt x="81394" y="213320"/>
                </a:lnTo>
                <a:lnTo>
                  <a:pt x="83439" y="215185"/>
                </a:lnTo>
                <a:lnTo>
                  <a:pt x="85485" y="218794"/>
                </a:lnTo>
                <a:lnTo>
                  <a:pt x="86207" y="219155"/>
                </a:lnTo>
                <a:lnTo>
                  <a:pt x="89515" y="218012"/>
                </a:lnTo>
                <a:lnTo>
                  <a:pt x="92042" y="219576"/>
                </a:lnTo>
                <a:lnTo>
                  <a:pt x="91260" y="220178"/>
                </a:lnTo>
                <a:lnTo>
                  <a:pt x="91380" y="222043"/>
                </a:lnTo>
                <a:lnTo>
                  <a:pt x="90598" y="228961"/>
                </a:lnTo>
                <a:lnTo>
                  <a:pt x="89515" y="232330"/>
                </a:lnTo>
                <a:lnTo>
                  <a:pt x="90478" y="235338"/>
                </a:lnTo>
                <a:lnTo>
                  <a:pt x="86628" y="237744"/>
                </a:lnTo>
                <a:lnTo>
                  <a:pt x="81033" y="241835"/>
                </a:lnTo>
                <a:lnTo>
                  <a:pt x="77423" y="245444"/>
                </a:lnTo>
                <a:lnTo>
                  <a:pt x="74235" y="247730"/>
                </a:lnTo>
                <a:lnTo>
                  <a:pt x="71588" y="248572"/>
                </a:lnTo>
                <a:lnTo>
                  <a:pt x="70987" y="247309"/>
                </a:lnTo>
                <a:lnTo>
                  <a:pt x="68580" y="249715"/>
                </a:lnTo>
                <a:lnTo>
                  <a:pt x="68340" y="250678"/>
                </a:lnTo>
                <a:lnTo>
                  <a:pt x="66535" y="252964"/>
                </a:lnTo>
                <a:lnTo>
                  <a:pt x="65031" y="253566"/>
                </a:lnTo>
                <a:lnTo>
                  <a:pt x="62986" y="253265"/>
                </a:lnTo>
                <a:lnTo>
                  <a:pt x="62865" y="250858"/>
                </a:lnTo>
                <a:lnTo>
                  <a:pt x="61903" y="247490"/>
                </a:lnTo>
                <a:lnTo>
                  <a:pt x="57872" y="247069"/>
                </a:lnTo>
                <a:lnTo>
                  <a:pt x="57150" y="247610"/>
                </a:lnTo>
                <a:lnTo>
                  <a:pt x="54564" y="246828"/>
                </a:lnTo>
                <a:lnTo>
                  <a:pt x="52759" y="245745"/>
                </a:lnTo>
                <a:lnTo>
                  <a:pt x="50713" y="243639"/>
                </a:lnTo>
                <a:lnTo>
                  <a:pt x="48427" y="243940"/>
                </a:lnTo>
                <a:lnTo>
                  <a:pt x="46863" y="245204"/>
                </a:lnTo>
                <a:lnTo>
                  <a:pt x="46262" y="246587"/>
                </a:lnTo>
                <a:lnTo>
                  <a:pt x="46863" y="247911"/>
                </a:lnTo>
                <a:lnTo>
                  <a:pt x="46202" y="248512"/>
                </a:lnTo>
                <a:lnTo>
                  <a:pt x="44277" y="248212"/>
                </a:lnTo>
                <a:lnTo>
                  <a:pt x="42953" y="251400"/>
                </a:lnTo>
                <a:lnTo>
                  <a:pt x="44156" y="253505"/>
                </a:lnTo>
                <a:lnTo>
                  <a:pt x="47706" y="255912"/>
                </a:lnTo>
                <a:lnTo>
                  <a:pt x="49450" y="254227"/>
                </a:lnTo>
                <a:lnTo>
                  <a:pt x="51375" y="254528"/>
                </a:lnTo>
                <a:lnTo>
                  <a:pt x="53661" y="256152"/>
                </a:lnTo>
                <a:lnTo>
                  <a:pt x="57150" y="257656"/>
                </a:lnTo>
                <a:lnTo>
                  <a:pt x="59978" y="259942"/>
                </a:lnTo>
                <a:lnTo>
                  <a:pt x="61060" y="261386"/>
                </a:lnTo>
                <a:lnTo>
                  <a:pt x="60760" y="262890"/>
                </a:lnTo>
                <a:lnTo>
                  <a:pt x="58835" y="265296"/>
                </a:lnTo>
                <a:lnTo>
                  <a:pt x="57331" y="268725"/>
                </a:lnTo>
                <a:lnTo>
                  <a:pt x="55947" y="272816"/>
                </a:lnTo>
                <a:lnTo>
                  <a:pt x="53842" y="276546"/>
                </a:lnTo>
                <a:lnTo>
                  <a:pt x="51797" y="278712"/>
                </a:lnTo>
                <a:lnTo>
                  <a:pt x="45901" y="283765"/>
                </a:lnTo>
                <a:lnTo>
                  <a:pt x="42893" y="286773"/>
                </a:lnTo>
                <a:lnTo>
                  <a:pt x="41569" y="287374"/>
                </a:lnTo>
                <a:lnTo>
                  <a:pt x="40186" y="286773"/>
                </a:lnTo>
                <a:lnTo>
                  <a:pt x="37840" y="286292"/>
                </a:lnTo>
                <a:lnTo>
                  <a:pt x="37359" y="288156"/>
                </a:lnTo>
                <a:lnTo>
                  <a:pt x="36035" y="290322"/>
                </a:lnTo>
                <a:lnTo>
                  <a:pt x="34591" y="293811"/>
                </a:lnTo>
                <a:lnTo>
                  <a:pt x="33569" y="294413"/>
                </a:lnTo>
                <a:lnTo>
                  <a:pt x="31764" y="294713"/>
                </a:lnTo>
                <a:lnTo>
                  <a:pt x="30561" y="295616"/>
                </a:lnTo>
                <a:lnTo>
                  <a:pt x="29237" y="295917"/>
                </a:lnTo>
                <a:lnTo>
                  <a:pt x="28455" y="294172"/>
                </a:lnTo>
                <a:lnTo>
                  <a:pt x="29779" y="291405"/>
                </a:lnTo>
                <a:lnTo>
                  <a:pt x="30019" y="290021"/>
                </a:lnTo>
                <a:lnTo>
                  <a:pt x="29057" y="289480"/>
                </a:lnTo>
                <a:lnTo>
                  <a:pt x="24545" y="288818"/>
                </a:lnTo>
                <a:lnTo>
                  <a:pt x="24485" y="288036"/>
                </a:lnTo>
                <a:lnTo>
                  <a:pt x="26590" y="286833"/>
                </a:lnTo>
                <a:lnTo>
                  <a:pt x="26710" y="285449"/>
                </a:lnTo>
                <a:lnTo>
                  <a:pt x="24424" y="286653"/>
                </a:lnTo>
                <a:lnTo>
                  <a:pt x="23943" y="285690"/>
                </a:lnTo>
                <a:lnTo>
                  <a:pt x="21657" y="286111"/>
                </a:lnTo>
                <a:lnTo>
                  <a:pt x="21055" y="287735"/>
                </a:lnTo>
                <a:lnTo>
                  <a:pt x="19913" y="287555"/>
                </a:lnTo>
                <a:lnTo>
                  <a:pt x="18950" y="288758"/>
                </a:lnTo>
                <a:lnTo>
                  <a:pt x="18950" y="286653"/>
                </a:lnTo>
                <a:lnTo>
                  <a:pt x="17506" y="286171"/>
                </a:lnTo>
                <a:lnTo>
                  <a:pt x="17025" y="284607"/>
                </a:lnTo>
                <a:lnTo>
                  <a:pt x="18168" y="284066"/>
                </a:lnTo>
                <a:lnTo>
                  <a:pt x="19612" y="285570"/>
                </a:lnTo>
                <a:lnTo>
                  <a:pt x="19491" y="282802"/>
                </a:lnTo>
                <a:lnTo>
                  <a:pt x="18047" y="281479"/>
                </a:lnTo>
                <a:lnTo>
                  <a:pt x="19432" y="280637"/>
                </a:lnTo>
                <a:lnTo>
                  <a:pt x="18228" y="279434"/>
                </a:lnTo>
                <a:lnTo>
                  <a:pt x="17506" y="279794"/>
                </a:lnTo>
                <a:lnTo>
                  <a:pt x="16724" y="278290"/>
                </a:lnTo>
                <a:lnTo>
                  <a:pt x="14077" y="278170"/>
                </a:lnTo>
                <a:lnTo>
                  <a:pt x="12513" y="277208"/>
                </a:lnTo>
                <a:lnTo>
                  <a:pt x="11912" y="277749"/>
                </a:lnTo>
                <a:lnTo>
                  <a:pt x="10348" y="277208"/>
                </a:lnTo>
                <a:lnTo>
                  <a:pt x="11130" y="276787"/>
                </a:lnTo>
                <a:lnTo>
                  <a:pt x="10047" y="275222"/>
                </a:lnTo>
                <a:lnTo>
                  <a:pt x="8242" y="274320"/>
                </a:lnTo>
                <a:lnTo>
                  <a:pt x="7340" y="273237"/>
                </a:lnTo>
                <a:lnTo>
                  <a:pt x="6016" y="269207"/>
                </a:lnTo>
                <a:lnTo>
                  <a:pt x="6498" y="267402"/>
                </a:lnTo>
                <a:lnTo>
                  <a:pt x="7280" y="267041"/>
                </a:lnTo>
                <a:lnTo>
                  <a:pt x="8302" y="264635"/>
                </a:lnTo>
                <a:lnTo>
                  <a:pt x="8422" y="262529"/>
                </a:lnTo>
                <a:lnTo>
                  <a:pt x="7219" y="261085"/>
                </a:lnTo>
                <a:lnTo>
                  <a:pt x="7460" y="259280"/>
                </a:lnTo>
                <a:lnTo>
                  <a:pt x="4873" y="256694"/>
                </a:lnTo>
                <a:lnTo>
                  <a:pt x="4873" y="254528"/>
                </a:lnTo>
                <a:lnTo>
                  <a:pt x="5655" y="252723"/>
                </a:lnTo>
                <a:lnTo>
                  <a:pt x="3850" y="249956"/>
                </a:lnTo>
                <a:lnTo>
                  <a:pt x="2888" y="247249"/>
                </a:lnTo>
                <a:lnTo>
                  <a:pt x="1624" y="246286"/>
                </a:lnTo>
                <a:lnTo>
                  <a:pt x="181" y="244361"/>
                </a:lnTo>
                <a:lnTo>
                  <a:pt x="0" y="242677"/>
                </a:lnTo>
                <a:lnTo>
                  <a:pt x="3429" y="242196"/>
                </a:lnTo>
                <a:lnTo>
                  <a:pt x="5715" y="242376"/>
                </a:lnTo>
                <a:lnTo>
                  <a:pt x="10287" y="244301"/>
                </a:lnTo>
                <a:lnTo>
                  <a:pt x="11791" y="244301"/>
                </a:lnTo>
                <a:lnTo>
                  <a:pt x="12393" y="245926"/>
                </a:lnTo>
                <a:lnTo>
                  <a:pt x="12272" y="248031"/>
                </a:lnTo>
                <a:lnTo>
                  <a:pt x="16062" y="249535"/>
                </a:lnTo>
                <a:lnTo>
                  <a:pt x="15761" y="246708"/>
                </a:lnTo>
                <a:lnTo>
                  <a:pt x="16303" y="245504"/>
                </a:lnTo>
                <a:lnTo>
                  <a:pt x="17987" y="244662"/>
                </a:lnTo>
                <a:lnTo>
                  <a:pt x="20875" y="244181"/>
                </a:lnTo>
                <a:lnTo>
                  <a:pt x="21296" y="245264"/>
                </a:lnTo>
                <a:lnTo>
                  <a:pt x="23462" y="245143"/>
                </a:lnTo>
                <a:lnTo>
                  <a:pt x="23341" y="242557"/>
                </a:lnTo>
                <a:lnTo>
                  <a:pt x="24123" y="241474"/>
                </a:lnTo>
                <a:lnTo>
                  <a:pt x="23101" y="240692"/>
                </a:lnTo>
                <a:lnTo>
                  <a:pt x="24845" y="239489"/>
                </a:lnTo>
                <a:lnTo>
                  <a:pt x="25026" y="238165"/>
                </a:lnTo>
                <a:lnTo>
                  <a:pt x="26349" y="238045"/>
                </a:lnTo>
                <a:lnTo>
                  <a:pt x="27553" y="236661"/>
                </a:lnTo>
                <a:lnTo>
                  <a:pt x="27011" y="235157"/>
                </a:lnTo>
                <a:lnTo>
                  <a:pt x="28395" y="231307"/>
                </a:lnTo>
                <a:lnTo>
                  <a:pt x="27372" y="230886"/>
                </a:lnTo>
                <a:lnTo>
                  <a:pt x="25387" y="231848"/>
                </a:lnTo>
                <a:lnTo>
                  <a:pt x="24905" y="231127"/>
                </a:lnTo>
                <a:lnTo>
                  <a:pt x="24785" y="228600"/>
                </a:lnTo>
                <a:lnTo>
                  <a:pt x="26169" y="221923"/>
                </a:lnTo>
                <a:lnTo>
                  <a:pt x="27974" y="221261"/>
                </a:lnTo>
                <a:lnTo>
                  <a:pt x="27974" y="220058"/>
                </a:lnTo>
                <a:lnTo>
                  <a:pt x="26590" y="216268"/>
                </a:lnTo>
                <a:lnTo>
                  <a:pt x="23161" y="211756"/>
                </a:lnTo>
                <a:lnTo>
                  <a:pt x="20875" y="209891"/>
                </a:lnTo>
                <a:lnTo>
                  <a:pt x="21958" y="207845"/>
                </a:lnTo>
                <a:lnTo>
                  <a:pt x="21958" y="206402"/>
                </a:lnTo>
                <a:lnTo>
                  <a:pt x="21115" y="204537"/>
                </a:lnTo>
                <a:lnTo>
                  <a:pt x="21417" y="203153"/>
                </a:lnTo>
                <a:lnTo>
                  <a:pt x="20695" y="200446"/>
                </a:lnTo>
                <a:lnTo>
                  <a:pt x="20875" y="197559"/>
                </a:lnTo>
                <a:lnTo>
                  <a:pt x="19491" y="194852"/>
                </a:lnTo>
                <a:lnTo>
                  <a:pt x="17446" y="194130"/>
                </a:lnTo>
                <a:lnTo>
                  <a:pt x="16845" y="191302"/>
                </a:lnTo>
                <a:lnTo>
                  <a:pt x="15702" y="190881"/>
                </a:lnTo>
                <a:lnTo>
                  <a:pt x="13776" y="188836"/>
                </a:lnTo>
                <a:lnTo>
                  <a:pt x="12272" y="186309"/>
                </a:lnTo>
                <a:lnTo>
                  <a:pt x="15882" y="177947"/>
                </a:lnTo>
                <a:lnTo>
                  <a:pt x="17265" y="176744"/>
                </a:lnTo>
                <a:lnTo>
                  <a:pt x="18108" y="177947"/>
                </a:lnTo>
                <a:lnTo>
                  <a:pt x="19973" y="177646"/>
                </a:lnTo>
                <a:lnTo>
                  <a:pt x="20755" y="178910"/>
                </a:lnTo>
                <a:lnTo>
                  <a:pt x="23161" y="178669"/>
                </a:lnTo>
                <a:lnTo>
                  <a:pt x="24244" y="179571"/>
                </a:lnTo>
                <a:lnTo>
                  <a:pt x="25327" y="179270"/>
                </a:lnTo>
                <a:lnTo>
                  <a:pt x="28214" y="180053"/>
                </a:lnTo>
                <a:lnTo>
                  <a:pt x="28575" y="179210"/>
                </a:lnTo>
                <a:lnTo>
                  <a:pt x="29779" y="179992"/>
                </a:lnTo>
                <a:lnTo>
                  <a:pt x="31102" y="179692"/>
                </a:lnTo>
                <a:lnTo>
                  <a:pt x="31703" y="177887"/>
                </a:lnTo>
                <a:lnTo>
                  <a:pt x="34050" y="178970"/>
                </a:lnTo>
                <a:lnTo>
                  <a:pt x="34411" y="177767"/>
                </a:lnTo>
                <a:lnTo>
                  <a:pt x="35493" y="178789"/>
                </a:lnTo>
                <a:lnTo>
                  <a:pt x="37057" y="178609"/>
                </a:lnTo>
                <a:lnTo>
                  <a:pt x="37900" y="180173"/>
                </a:lnTo>
                <a:lnTo>
                  <a:pt x="39885" y="179150"/>
                </a:lnTo>
                <a:lnTo>
                  <a:pt x="40487" y="177947"/>
                </a:lnTo>
                <a:lnTo>
                  <a:pt x="42050" y="177646"/>
                </a:lnTo>
                <a:lnTo>
                  <a:pt x="43435" y="178789"/>
                </a:lnTo>
                <a:lnTo>
                  <a:pt x="43073" y="179631"/>
                </a:lnTo>
                <a:lnTo>
                  <a:pt x="41569" y="179631"/>
                </a:lnTo>
                <a:lnTo>
                  <a:pt x="41569" y="181617"/>
                </a:lnTo>
                <a:lnTo>
                  <a:pt x="45118" y="179210"/>
                </a:lnTo>
                <a:lnTo>
                  <a:pt x="47706" y="174639"/>
                </a:lnTo>
                <a:lnTo>
                  <a:pt x="41870" y="171330"/>
                </a:lnTo>
                <a:lnTo>
                  <a:pt x="39824" y="172112"/>
                </a:lnTo>
                <a:lnTo>
                  <a:pt x="37719" y="170127"/>
                </a:lnTo>
                <a:lnTo>
                  <a:pt x="35674" y="163630"/>
                </a:lnTo>
                <a:lnTo>
                  <a:pt x="39163" y="161524"/>
                </a:lnTo>
                <a:lnTo>
                  <a:pt x="42652" y="162126"/>
                </a:lnTo>
                <a:lnTo>
                  <a:pt x="43675" y="161765"/>
                </a:lnTo>
                <a:lnTo>
                  <a:pt x="44517" y="159840"/>
                </a:lnTo>
                <a:lnTo>
                  <a:pt x="48848" y="159840"/>
                </a:lnTo>
                <a:lnTo>
                  <a:pt x="50954" y="158456"/>
                </a:lnTo>
                <a:lnTo>
                  <a:pt x="57331" y="160682"/>
                </a:lnTo>
                <a:lnTo>
                  <a:pt x="58293" y="160622"/>
                </a:lnTo>
                <a:lnTo>
                  <a:pt x="57451" y="162126"/>
                </a:lnTo>
                <a:lnTo>
                  <a:pt x="59436" y="163870"/>
                </a:lnTo>
                <a:lnTo>
                  <a:pt x="62264" y="164291"/>
                </a:lnTo>
                <a:lnTo>
                  <a:pt x="63708" y="165254"/>
                </a:lnTo>
                <a:lnTo>
                  <a:pt x="63648" y="166878"/>
                </a:lnTo>
                <a:lnTo>
                  <a:pt x="64790" y="166878"/>
                </a:lnTo>
                <a:lnTo>
                  <a:pt x="67076" y="168262"/>
                </a:lnTo>
                <a:lnTo>
                  <a:pt x="67076" y="170006"/>
                </a:lnTo>
                <a:lnTo>
                  <a:pt x="67858" y="170367"/>
                </a:lnTo>
                <a:lnTo>
                  <a:pt x="68761" y="171992"/>
                </a:lnTo>
                <a:lnTo>
                  <a:pt x="70144" y="172894"/>
                </a:lnTo>
                <a:lnTo>
                  <a:pt x="69543" y="174217"/>
                </a:lnTo>
                <a:lnTo>
                  <a:pt x="70144" y="174698"/>
                </a:lnTo>
                <a:lnTo>
                  <a:pt x="70866" y="173496"/>
                </a:lnTo>
                <a:lnTo>
                  <a:pt x="72129" y="173676"/>
                </a:lnTo>
                <a:lnTo>
                  <a:pt x="78145" y="171210"/>
                </a:lnTo>
                <a:lnTo>
                  <a:pt x="79590" y="170849"/>
                </a:lnTo>
                <a:lnTo>
                  <a:pt x="81273" y="169645"/>
                </a:lnTo>
                <a:lnTo>
                  <a:pt x="85003" y="172473"/>
                </a:lnTo>
                <a:lnTo>
                  <a:pt x="88011" y="170849"/>
                </a:lnTo>
                <a:lnTo>
                  <a:pt x="89275" y="171570"/>
                </a:lnTo>
                <a:lnTo>
                  <a:pt x="89756" y="170367"/>
                </a:lnTo>
                <a:lnTo>
                  <a:pt x="90719" y="170668"/>
                </a:lnTo>
                <a:lnTo>
                  <a:pt x="90417" y="171992"/>
                </a:lnTo>
                <a:lnTo>
                  <a:pt x="92283" y="172172"/>
                </a:lnTo>
                <a:lnTo>
                  <a:pt x="92884" y="171390"/>
                </a:lnTo>
                <a:lnTo>
                  <a:pt x="94569" y="172292"/>
                </a:lnTo>
                <a:lnTo>
                  <a:pt x="94087" y="173496"/>
                </a:lnTo>
                <a:lnTo>
                  <a:pt x="96192" y="172653"/>
                </a:lnTo>
                <a:lnTo>
                  <a:pt x="97215" y="172834"/>
                </a:lnTo>
                <a:lnTo>
                  <a:pt x="97215" y="171149"/>
                </a:lnTo>
                <a:lnTo>
                  <a:pt x="99321" y="171390"/>
                </a:lnTo>
                <a:lnTo>
                  <a:pt x="99200" y="173315"/>
                </a:lnTo>
                <a:lnTo>
                  <a:pt x="104375" y="173977"/>
                </a:lnTo>
                <a:lnTo>
                  <a:pt x="106480" y="172954"/>
                </a:lnTo>
                <a:lnTo>
                  <a:pt x="106480" y="169104"/>
                </a:lnTo>
                <a:lnTo>
                  <a:pt x="109909" y="165855"/>
                </a:lnTo>
                <a:lnTo>
                  <a:pt x="110149" y="164111"/>
                </a:lnTo>
                <a:lnTo>
                  <a:pt x="108947" y="162487"/>
                </a:lnTo>
                <a:lnTo>
                  <a:pt x="109187" y="161644"/>
                </a:lnTo>
                <a:lnTo>
                  <a:pt x="111292" y="160201"/>
                </a:lnTo>
                <a:lnTo>
                  <a:pt x="111292" y="158456"/>
                </a:lnTo>
                <a:lnTo>
                  <a:pt x="113097" y="157674"/>
                </a:lnTo>
                <a:lnTo>
                  <a:pt x="115624" y="154546"/>
                </a:lnTo>
                <a:lnTo>
                  <a:pt x="118150" y="154425"/>
                </a:lnTo>
                <a:lnTo>
                  <a:pt x="119173" y="151718"/>
                </a:lnTo>
                <a:lnTo>
                  <a:pt x="117368" y="149252"/>
                </a:lnTo>
                <a:lnTo>
                  <a:pt x="118271" y="146484"/>
                </a:lnTo>
                <a:lnTo>
                  <a:pt x="119354" y="145883"/>
                </a:lnTo>
                <a:lnTo>
                  <a:pt x="121820" y="145762"/>
                </a:lnTo>
                <a:lnTo>
                  <a:pt x="122662" y="142995"/>
                </a:lnTo>
                <a:lnTo>
                  <a:pt x="122061" y="141672"/>
                </a:lnTo>
                <a:lnTo>
                  <a:pt x="122903" y="139446"/>
                </a:lnTo>
                <a:lnTo>
                  <a:pt x="126152" y="137040"/>
                </a:lnTo>
                <a:lnTo>
                  <a:pt x="128498" y="138123"/>
                </a:lnTo>
                <a:lnTo>
                  <a:pt x="130002" y="138002"/>
                </a:lnTo>
                <a:lnTo>
                  <a:pt x="131686" y="139085"/>
                </a:lnTo>
                <a:lnTo>
                  <a:pt x="133912" y="136980"/>
                </a:lnTo>
                <a:lnTo>
                  <a:pt x="134934" y="136980"/>
                </a:lnTo>
                <a:lnTo>
                  <a:pt x="137581" y="137762"/>
                </a:lnTo>
                <a:lnTo>
                  <a:pt x="141251" y="137280"/>
                </a:lnTo>
                <a:lnTo>
                  <a:pt x="142093" y="137641"/>
                </a:lnTo>
                <a:lnTo>
                  <a:pt x="144079" y="136558"/>
                </a:lnTo>
                <a:lnTo>
                  <a:pt x="145281" y="136919"/>
                </a:lnTo>
                <a:lnTo>
                  <a:pt x="148289" y="135837"/>
                </a:lnTo>
                <a:lnTo>
                  <a:pt x="150215" y="134393"/>
                </a:lnTo>
                <a:lnTo>
                  <a:pt x="151899" y="135776"/>
                </a:lnTo>
                <a:lnTo>
                  <a:pt x="153884" y="135596"/>
                </a:lnTo>
                <a:moveTo>
                  <a:pt x="125069" y="184083"/>
                </a:moveTo>
                <a:lnTo>
                  <a:pt x="125008" y="184805"/>
                </a:lnTo>
                <a:lnTo>
                  <a:pt x="122963" y="185768"/>
                </a:lnTo>
                <a:lnTo>
                  <a:pt x="122241" y="184685"/>
                </a:lnTo>
                <a:lnTo>
                  <a:pt x="123263" y="183361"/>
                </a:lnTo>
                <a:lnTo>
                  <a:pt x="125069" y="184023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" name="Freeform: Shape 352" title="SC-2">
            <a:extLst>
              <a:ext uri="{FF2B5EF4-FFF2-40B4-BE49-F238E27FC236}">
                <a16:creationId xmlns:a16="http://schemas.microsoft.com/office/drawing/2014/main" id="{D1AEE793-A128-48DF-887A-FB1937C8274B}"/>
              </a:ext>
            </a:extLst>
          </p:cNvPr>
          <p:cNvSpPr/>
          <p:nvPr/>
        </p:nvSpPr>
        <p:spPr>
          <a:xfrm>
            <a:off x="6651824" y="4299600"/>
            <a:ext cx="154907" cy="189220"/>
          </a:xfrm>
          <a:custGeom>
            <a:avLst/>
            <a:gdLst>
              <a:gd name="connsiteX0" fmla="*/ 193889 w 193888"/>
              <a:gd name="connsiteY0" fmla="*/ 32545 h 245263"/>
              <a:gd name="connsiteX1" fmla="*/ 190881 w 193888"/>
              <a:gd name="connsiteY1" fmla="*/ 34290 h 245263"/>
              <a:gd name="connsiteX2" fmla="*/ 187272 w 193888"/>
              <a:gd name="connsiteY2" fmla="*/ 34470 h 245263"/>
              <a:gd name="connsiteX3" fmla="*/ 185226 w 193888"/>
              <a:gd name="connsiteY3" fmla="*/ 35734 h 245263"/>
              <a:gd name="connsiteX4" fmla="*/ 180413 w 193888"/>
              <a:gd name="connsiteY4" fmla="*/ 36937 h 245263"/>
              <a:gd name="connsiteX5" fmla="*/ 181917 w 193888"/>
              <a:gd name="connsiteY5" fmla="*/ 44276 h 245263"/>
              <a:gd name="connsiteX6" fmla="*/ 181316 w 193888"/>
              <a:gd name="connsiteY6" fmla="*/ 44818 h 245263"/>
              <a:gd name="connsiteX7" fmla="*/ 172894 w 193888"/>
              <a:gd name="connsiteY7" fmla="*/ 47104 h 245263"/>
              <a:gd name="connsiteX8" fmla="*/ 157975 w 193888"/>
              <a:gd name="connsiteY8" fmla="*/ 52999 h 245263"/>
              <a:gd name="connsiteX9" fmla="*/ 150876 w 193888"/>
              <a:gd name="connsiteY9" fmla="*/ 56729 h 245263"/>
              <a:gd name="connsiteX10" fmla="*/ 149854 w 193888"/>
              <a:gd name="connsiteY10" fmla="*/ 56428 h 245263"/>
              <a:gd name="connsiteX11" fmla="*/ 148831 w 193888"/>
              <a:gd name="connsiteY11" fmla="*/ 57571 h 245263"/>
              <a:gd name="connsiteX12" fmla="*/ 150034 w 193888"/>
              <a:gd name="connsiteY12" fmla="*/ 58834 h 245263"/>
              <a:gd name="connsiteX13" fmla="*/ 149613 w 193888"/>
              <a:gd name="connsiteY13" fmla="*/ 61662 h 245263"/>
              <a:gd name="connsiteX14" fmla="*/ 147628 w 193888"/>
              <a:gd name="connsiteY14" fmla="*/ 63045 h 245263"/>
              <a:gd name="connsiteX15" fmla="*/ 142574 w 193888"/>
              <a:gd name="connsiteY15" fmla="*/ 62444 h 245263"/>
              <a:gd name="connsiteX16" fmla="*/ 141130 w 193888"/>
              <a:gd name="connsiteY16" fmla="*/ 61782 h 245263"/>
              <a:gd name="connsiteX17" fmla="*/ 140288 w 193888"/>
              <a:gd name="connsiteY17" fmla="*/ 60579 h 245263"/>
              <a:gd name="connsiteX18" fmla="*/ 139266 w 193888"/>
              <a:gd name="connsiteY18" fmla="*/ 55887 h 245263"/>
              <a:gd name="connsiteX19" fmla="*/ 137882 w 193888"/>
              <a:gd name="connsiteY19" fmla="*/ 55646 h 245263"/>
              <a:gd name="connsiteX20" fmla="*/ 137040 w 193888"/>
              <a:gd name="connsiteY20" fmla="*/ 51074 h 245263"/>
              <a:gd name="connsiteX21" fmla="*/ 138363 w 193888"/>
              <a:gd name="connsiteY21" fmla="*/ 50051 h 245263"/>
              <a:gd name="connsiteX22" fmla="*/ 138122 w 193888"/>
              <a:gd name="connsiteY22" fmla="*/ 49089 h 245263"/>
              <a:gd name="connsiteX23" fmla="*/ 140529 w 193888"/>
              <a:gd name="connsiteY23" fmla="*/ 46442 h 245263"/>
              <a:gd name="connsiteX24" fmla="*/ 139686 w 193888"/>
              <a:gd name="connsiteY24" fmla="*/ 45660 h 245263"/>
              <a:gd name="connsiteX25" fmla="*/ 140408 w 193888"/>
              <a:gd name="connsiteY25" fmla="*/ 43554 h 245263"/>
              <a:gd name="connsiteX26" fmla="*/ 142694 w 193888"/>
              <a:gd name="connsiteY26" fmla="*/ 39764 h 245263"/>
              <a:gd name="connsiteX27" fmla="*/ 143056 w 193888"/>
              <a:gd name="connsiteY27" fmla="*/ 38561 h 245263"/>
              <a:gd name="connsiteX28" fmla="*/ 144860 w 193888"/>
              <a:gd name="connsiteY28" fmla="*/ 36696 h 245263"/>
              <a:gd name="connsiteX29" fmla="*/ 143958 w 193888"/>
              <a:gd name="connsiteY29" fmla="*/ 35734 h 245263"/>
              <a:gd name="connsiteX30" fmla="*/ 143356 w 193888"/>
              <a:gd name="connsiteY30" fmla="*/ 33327 h 245263"/>
              <a:gd name="connsiteX31" fmla="*/ 143958 w 193888"/>
              <a:gd name="connsiteY31" fmla="*/ 31523 h 245263"/>
              <a:gd name="connsiteX32" fmla="*/ 145462 w 193888"/>
              <a:gd name="connsiteY32" fmla="*/ 30620 h 245263"/>
              <a:gd name="connsiteX33" fmla="*/ 144980 w 193888"/>
              <a:gd name="connsiteY33" fmla="*/ 29237 h 245263"/>
              <a:gd name="connsiteX34" fmla="*/ 142935 w 193888"/>
              <a:gd name="connsiteY34" fmla="*/ 29538 h 245263"/>
              <a:gd name="connsiteX35" fmla="*/ 144560 w 193888"/>
              <a:gd name="connsiteY35" fmla="*/ 27973 h 245263"/>
              <a:gd name="connsiteX36" fmla="*/ 144860 w 193888"/>
              <a:gd name="connsiteY36" fmla="*/ 26951 h 245263"/>
              <a:gd name="connsiteX37" fmla="*/ 143296 w 193888"/>
              <a:gd name="connsiteY37" fmla="*/ 27853 h 245263"/>
              <a:gd name="connsiteX38" fmla="*/ 141371 w 193888"/>
              <a:gd name="connsiteY38" fmla="*/ 27552 h 245263"/>
              <a:gd name="connsiteX39" fmla="*/ 141792 w 193888"/>
              <a:gd name="connsiteY39" fmla="*/ 24544 h 245263"/>
              <a:gd name="connsiteX40" fmla="*/ 141672 w 193888"/>
              <a:gd name="connsiteY40" fmla="*/ 22439 h 245263"/>
              <a:gd name="connsiteX41" fmla="*/ 140288 w 193888"/>
              <a:gd name="connsiteY41" fmla="*/ 22439 h 245263"/>
              <a:gd name="connsiteX42" fmla="*/ 139085 w 193888"/>
              <a:gd name="connsiteY42" fmla="*/ 20333 h 245263"/>
              <a:gd name="connsiteX43" fmla="*/ 137521 w 193888"/>
              <a:gd name="connsiteY43" fmla="*/ 21356 h 245263"/>
              <a:gd name="connsiteX44" fmla="*/ 136318 w 193888"/>
              <a:gd name="connsiteY44" fmla="*/ 20634 h 245263"/>
              <a:gd name="connsiteX45" fmla="*/ 134874 w 193888"/>
              <a:gd name="connsiteY45" fmla="*/ 21236 h 245263"/>
              <a:gd name="connsiteX46" fmla="*/ 134874 w 193888"/>
              <a:gd name="connsiteY46" fmla="*/ 24244 h 245263"/>
              <a:gd name="connsiteX47" fmla="*/ 132889 w 193888"/>
              <a:gd name="connsiteY47" fmla="*/ 25146 h 245263"/>
              <a:gd name="connsiteX48" fmla="*/ 130242 w 193888"/>
              <a:gd name="connsiteY48" fmla="*/ 25507 h 245263"/>
              <a:gd name="connsiteX49" fmla="*/ 130483 w 193888"/>
              <a:gd name="connsiteY49" fmla="*/ 27191 h 245263"/>
              <a:gd name="connsiteX50" fmla="*/ 131686 w 193888"/>
              <a:gd name="connsiteY50" fmla="*/ 27733 h 245263"/>
              <a:gd name="connsiteX51" fmla="*/ 131264 w 193888"/>
              <a:gd name="connsiteY51" fmla="*/ 28815 h 245263"/>
              <a:gd name="connsiteX52" fmla="*/ 129159 w 193888"/>
              <a:gd name="connsiteY52" fmla="*/ 29898 h 245263"/>
              <a:gd name="connsiteX53" fmla="*/ 128256 w 193888"/>
              <a:gd name="connsiteY53" fmla="*/ 28755 h 245263"/>
              <a:gd name="connsiteX54" fmla="*/ 124767 w 193888"/>
              <a:gd name="connsiteY54" fmla="*/ 28515 h 245263"/>
              <a:gd name="connsiteX55" fmla="*/ 125008 w 193888"/>
              <a:gd name="connsiteY55" fmla="*/ 29477 h 245263"/>
              <a:gd name="connsiteX56" fmla="*/ 126813 w 193888"/>
              <a:gd name="connsiteY56" fmla="*/ 31282 h 245263"/>
              <a:gd name="connsiteX57" fmla="*/ 128137 w 193888"/>
              <a:gd name="connsiteY57" fmla="*/ 33809 h 245263"/>
              <a:gd name="connsiteX58" fmla="*/ 125489 w 193888"/>
              <a:gd name="connsiteY58" fmla="*/ 35252 h 245263"/>
              <a:gd name="connsiteX59" fmla="*/ 124707 w 193888"/>
              <a:gd name="connsiteY59" fmla="*/ 36155 h 245263"/>
              <a:gd name="connsiteX60" fmla="*/ 125008 w 193888"/>
              <a:gd name="connsiteY60" fmla="*/ 38260 h 245263"/>
              <a:gd name="connsiteX61" fmla="*/ 124106 w 193888"/>
              <a:gd name="connsiteY61" fmla="*/ 39764 h 245263"/>
              <a:gd name="connsiteX62" fmla="*/ 123865 w 193888"/>
              <a:gd name="connsiteY62" fmla="*/ 42893 h 245263"/>
              <a:gd name="connsiteX63" fmla="*/ 121279 w 193888"/>
              <a:gd name="connsiteY63" fmla="*/ 41509 h 245263"/>
              <a:gd name="connsiteX64" fmla="*/ 120496 w 193888"/>
              <a:gd name="connsiteY64" fmla="*/ 42111 h 245263"/>
              <a:gd name="connsiteX65" fmla="*/ 120617 w 193888"/>
              <a:gd name="connsiteY65" fmla="*/ 43795 h 245263"/>
              <a:gd name="connsiteX66" fmla="*/ 117609 w 193888"/>
              <a:gd name="connsiteY66" fmla="*/ 42231 h 245263"/>
              <a:gd name="connsiteX67" fmla="*/ 115082 w 193888"/>
              <a:gd name="connsiteY67" fmla="*/ 45600 h 245263"/>
              <a:gd name="connsiteX68" fmla="*/ 116105 w 193888"/>
              <a:gd name="connsiteY68" fmla="*/ 46442 h 245263"/>
              <a:gd name="connsiteX69" fmla="*/ 115503 w 193888"/>
              <a:gd name="connsiteY69" fmla="*/ 47284 h 245263"/>
              <a:gd name="connsiteX70" fmla="*/ 113397 w 193888"/>
              <a:gd name="connsiteY70" fmla="*/ 47464 h 245263"/>
              <a:gd name="connsiteX71" fmla="*/ 115985 w 193888"/>
              <a:gd name="connsiteY71" fmla="*/ 49329 h 245263"/>
              <a:gd name="connsiteX72" fmla="*/ 117970 w 193888"/>
              <a:gd name="connsiteY72" fmla="*/ 51194 h 245263"/>
              <a:gd name="connsiteX73" fmla="*/ 120436 w 193888"/>
              <a:gd name="connsiteY73" fmla="*/ 54623 h 245263"/>
              <a:gd name="connsiteX74" fmla="*/ 121038 w 193888"/>
              <a:gd name="connsiteY74" fmla="*/ 54563 h 245263"/>
              <a:gd name="connsiteX75" fmla="*/ 122542 w 193888"/>
              <a:gd name="connsiteY75" fmla="*/ 56007 h 245263"/>
              <a:gd name="connsiteX76" fmla="*/ 124587 w 193888"/>
              <a:gd name="connsiteY76" fmla="*/ 56187 h 245263"/>
              <a:gd name="connsiteX77" fmla="*/ 125670 w 193888"/>
              <a:gd name="connsiteY77" fmla="*/ 56909 h 245263"/>
              <a:gd name="connsiteX78" fmla="*/ 126993 w 193888"/>
              <a:gd name="connsiteY78" fmla="*/ 56308 h 245263"/>
              <a:gd name="connsiteX79" fmla="*/ 128798 w 193888"/>
              <a:gd name="connsiteY79" fmla="*/ 57210 h 245263"/>
              <a:gd name="connsiteX80" fmla="*/ 130603 w 193888"/>
              <a:gd name="connsiteY80" fmla="*/ 59556 h 245263"/>
              <a:gd name="connsiteX81" fmla="*/ 131205 w 193888"/>
              <a:gd name="connsiteY81" fmla="*/ 61602 h 245263"/>
              <a:gd name="connsiteX82" fmla="*/ 132408 w 193888"/>
              <a:gd name="connsiteY82" fmla="*/ 62805 h 245263"/>
              <a:gd name="connsiteX83" fmla="*/ 137340 w 193888"/>
              <a:gd name="connsiteY83" fmla="*/ 69182 h 245263"/>
              <a:gd name="connsiteX84" fmla="*/ 137340 w 193888"/>
              <a:gd name="connsiteY84" fmla="*/ 71107 h 245263"/>
              <a:gd name="connsiteX85" fmla="*/ 136137 w 193888"/>
              <a:gd name="connsiteY85" fmla="*/ 72310 h 245263"/>
              <a:gd name="connsiteX86" fmla="*/ 136258 w 193888"/>
              <a:gd name="connsiteY86" fmla="*/ 73032 h 245263"/>
              <a:gd name="connsiteX87" fmla="*/ 138664 w 193888"/>
              <a:gd name="connsiteY87" fmla="*/ 73332 h 245263"/>
              <a:gd name="connsiteX88" fmla="*/ 139626 w 193888"/>
              <a:gd name="connsiteY88" fmla="*/ 73874 h 245263"/>
              <a:gd name="connsiteX89" fmla="*/ 139507 w 193888"/>
              <a:gd name="connsiteY89" fmla="*/ 75077 h 245263"/>
              <a:gd name="connsiteX90" fmla="*/ 138604 w 193888"/>
              <a:gd name="connsiteY90" fmla="*/ 75619 h 245263"/>
              <a:gd name="connsiteX91" fmla="*/ 138664 w 193888"/>
              <a:gd name="connsiteY91" fmla="*/ 78085 h 245263"/>
              <a:gd name="connsiteX92" fmla="*/ 140108 w 193888"/>
              <a:gd name="connsiteY92" fmla="*/ 78506 h 245263"/>
              <a:gd name="connsiteX93" fmla="*/ 136499 w 193888"/>
              <a:gd name="connsiteY93" fmla="*/ 81033 h 245263"/>
              <a:gd name="connsiteX94" fmla="*/ 136438 w 193888"/>
              <a:gd name="connsiteY94" fmla="*/ 83379 h 245263"/>
              <a:gd name="connsiteX95" fmla="*/ 137461 w 193888"/>
              <a:gd name="connsiteY95" fmla="*/ 85665 h 245263"/>
              <a:gd name="connsiteX96" fmla="*/ 137882 w 193888"/>
              <a:gd name="connsiteY96" fmla="*/ 93666 h 245263"/>
              <a:gd name="connsiteX97" fmla="*/ 138243 w 193888"/>
              <a:gd name="connsiteY97" fmla="*/ 96493 h 245263"/>
              <a:gd name="connsiteX98" fmla="*/ 137221 w 193888"/>
              <a:gd name="connsiteY98" fmla="*/ 100283 h 245263"/>
              <a:gd name="connsiteX99" fmla="*/ 137280 w 193888"/>
              <a:gd name="connsiteY99" fmla="*/ 101968 h 245263"/>
              <a:gd name="connsiteX100" fmla="*/ 138243 w 193888"/>
              <a:gd name="connsiteY100" fmla="*/ 104795 h 245263"/>
              <a:gd name="connsiteX101" fmla="*/ 141672 w 193888"/>
              <a:gd name="connsiteY101" fmla="*/ 104494 h 245263"/>
              <a:gd name="connsiteX102" fmla="*/ 141491 w 193888"/>
              <a:gd name="connsiteY102" fmla="*/ 100825 h 245263"/>
              <a:gd name="connsiteX103" fmla="*/ 142935 w 193888"/>
              <a:gd name="connsiteY103" fmla="*/ 100584 h 245263"/>
              <a:gd name="connsiteX104" fmla="*/ 142694 w 193888"/>
              <a:gd name="connsiteY104" fmla="*/ 98779 h 245263"/>
              <a:gd name="connsiteX105" fmla="*/ 143778 w 193888"/>
              <a:gd name="connsiteY105" fmla="*/ 98178 h 245263"/>
              <a:gd name="connsiteX106" fmla="*/ 143717 w 193888"/>
              <a:gd name="connsiteY106" fmla="*/ 96974 h 245263"/>
              <a:gd name="connsiteX107" fmla="*/ 150936 w 193888"/>
              <a:gd name="connsiteY107" fmla="*/ 96253 h 245263"/>
              <a:gd name="connsiteX108" fmla="*/ 151718 w 193888"/>
              <a:gd name="connsiteY108" fmla="*/ 95651 h 245263"/>
              <a:gd name="connsiteX109" fmla="*/ 156531 w 193888"/>
              <a:gd name="connsiteY109" fmla="*/ 97456 h 245263"/>
              <a:gd name="connsiteX110" fmla="*/ 158095 w 193888"/>
              <a:gd name="connsiteY110" fmla="*/ 98960 h 245263"/>
              <a:gd name="connsiteX111" fmla="*/ 155327 w 193888"/>
              <a:gd name="connsiteY111" fmla="*/ 100704 h 245263"/>
              <a:gd name="connsiteX112" fmla="*/ 154305 w 193888"/>
              <a:gd name="connsiteY112" fmla="*/ 103231 h 245263"/>
              <a:gd name="connsiteX113" fmla="*/ 153042 w 193888"/>
              <a:gd name="connsiteY113" fmla="*/ 103652 h 245263"/>
              <a:gd name="connsiteX114" fmla="*/ 151056 w 193888"/>
              <a:gd name="connsiteY114" fmla="*/ 105276 h 245263"/>
              <a:gd name="connsiteX115" fmla="*/ 148891 w 193888"/>
              <a:gd name="connsiteY115" fmla="*/ 105397 h 245263"/>
              <a:gd name="connsiteX116" fmla="*/ 147988 w 193888"/>
              <a:gd name="connsiteY116" fmla="*/ 106660 h 245263"/>
              <a:gd name="connsiteX117" fmla="*/ 145221 w 193888"/>
              <a:gd name="connsiteY117" fmla="*/ 108645 h 245263"/>
              <a:gd name="connsiteX118" fmla="*/ 142153 w 193888"/>
              <a:gd name="connsiteY118" fmla="*/ 111713 h 245263"/>
              <a:gd name="connsiteX119" fmla="*/ 150575 w 193888"/>
              <a:gd name="connsiteY119" fmla="*/ 118992 h 245263"/>
              <a:gd name="connsiteX120" fmla="*/ 157193 w 193888"/>
              <a:gd name="connsiteY120" fmla="*/ 124527 h 245263"/>
              <a:gd name="connsiteX121" fmla="*/ 159780 w 193888"/>
              <a:gd name="connsiteY121" fmla="*/ 120316 h 245263"/>
              <a:gd name="connsiteX122" fmla="*/ 160682 w 193888"/>
              <a:gd name="connsiteY122" fmla="*/ 121459 h 245263"/>
              <a:gd name="connsiteX123" fmla="*/ 161403 w 193888"/>
              <a:gd name="connsiteY123" fmla="*/ 123685 h 245263"/>
              <a:gd name="connsiteX124" fmla="*/ 161765 w 193888"/>
              <a:gd name="connsiteY124" fmla="*/ 126693 h 245263"/>
              <a:gd name="connsiteX125" fmla="*/ 165013 w 193888"/>
              <a:gd name="connsiteY125" fmla="*/ 126693 h 245263"/>
              <a:gd name="connsiteX126" fmla="*/ 169705 w 193888"/>
              <a:gd name="connsiteY126" fmla="*/ 123143 h 245263"/>
              <a:gd name="connsiteX127" fmla="*/ 170608 w 193888"/>
              <a:gd name="connsiteY127" fmla="*/ 123925 h 245263"/>
              <a:gd name="connsiteX128" fmla="*/ 171751 w 193888"/>
              <a:gd name="connsiteY128" fmla="*/ 127775 h 245263"/>
              <a:gd name="connsiteX129" fmla="*/ 173796 w 193888"/>
              <a:gd name="connsiteY129" fmla="*/ 129400 h 245263"/>
              <a:gd name="connsiteX130" fmla="*/ 174097 w 193888"/>
              <a:gd name="connsiteY130" fmla="*/ 137882 h 245263"/>
              <a:gd name="connsiteX131" fmla="*/ 173676 w 193888"/>
              <a:gd name="connsiteY131" fmla="*/ 140890 h 245263"/>
              <a:gd name="connsiteX132" fmla="*/ 173074 w 193888"/>
              <a:gd name="connsiteY132" fmla="*/ 140709 h 245263"/>
              <a:gd name="connsiteX133" fmla="*/ 173435 w 193888"/>
              <a:gd name="connsiteY133" fmla="*/ 136799 h 245263"/>
              <a:gd name="connsiteX134" fmla="*/ 171871 w 193888"/>
              <a:gd name="connsiteY134" fmla="*/ 136077 h 245263"/>
              <a:gd name="connsiteX135" fmla="*/ 170487 w 193888"/>
              <a:gd name="connsiteY135" fmla="*/ 139145 h 245263"/>
              <a:gd name="connsiteX136" fmla="*/ 170006 w 193888"/>
              <a:gd name="connsiteY136" fmla="*/ 138784 h 245263"/>
              <a:gd name="connsiteX137" fmla="*/ 167841 w 193888"/>
              <a:gd name="connsiteY137" fmla="*/ 143116 h 245263"/>
              <a:gd name="connsiteX138" fmla="*/ 168863 w 193888"/>
              <a:gd name="connsiteY138" fmla="*/ 143717 h 245263"/>
              <a:gd name="connsiteX139" fmla="*/ 168743 w 193888"/>
              <a:gd name="connsiteY139" fmla="*/ 144920 h 245263"/>
              <a:gd name="connsiteX140" fmla="*/ 163930 w 193888"/>
              <a:gd name="connsiteY140" fmla="*/ 142514 h 245263"/>
              <a:gd name="connsiteX141" fmla="*/ 163329 w 193888"/>
              <a:gd name="connsiteY141" fmla="*/ 143657 h 245263"/>
              <a:gd name="connsiteX142" fmla="*/ 163269 w 193888"/>
              <a:gd name="connsiteY142" fmla="*/ 146364 h 245263"/>
              <a:gd name="connsiteX143" fmla="*/ 161464 w 193888"/>
              <a:gd name="connsiteY143" fmla="*/ 152139 h 245263"/>
              <a:gd name="connsiteX144" fmla="*/ 165374 w 193888"/>
              <a:gd name="connsiteY144" fmla="*/ 149913 h 245263"/>
              <a:gd name="connsiteX145" fmla="*/ 166156 w 193888"/>
              <a:gd name="connsiteY145" fmla="*/ 152320 h 245263"/>
              <a:gd name="connsiteX146" fmla="*/ 168563 w 193888"/>
              <a:gd name="connsiteY146" fmla="*/ 153342 h 245263"/>
              <a:gd name="connsiteX147" fmla="*/ 170187 w 193888"/>
              <a:gd name="connsiteY147" fmla="*/ 155027 h 245263"/>
              <a:gd name="connsiteX148" fmla="*/ 172834 w 193888"/>
              <a:gd name="connsiteY148" fmla="*/ 154185 h 245263"/>
              <a:gd name="connsiteX149" fmla="*/ 174097 w 193888"/>
              <a:gd name="connsiteY149" fmla="*/ 157132 h 245263"/>
              <a:gd name="connsiteX150" fmla="*/ 178127 w 193888"/>
              <a:gd name="connsiteY150" fmla="*/ 153222 h 245263"/>
              <a:gd name="connsiteX151" fmla="*/ 179571 w 193888"/>
              <a:gd name="connsiteY151" fmla="*/ 154064 h 245263"/>
              <a:gd name="connsiteX152" fmla="*/ 181015 w 193888"/>
              <a:gd name="connsiteY152" fmla="*/ 156471 h 245263"/>
              <a:gd name="connsiteX153" fmla="*/ 181015 w 193888"/>
              <a:gd name="connsiteY153" fmla="*/ 158576 h 245263"/>
              <a:gd name="connsiteX154" fmla="*/ 181917 w 193888"/>
              <a:gd name="connsiteY154" fmla="*/ 160140 h 245263"/>
              <a:gd name="connsiteX155" fmla="*/ 179872 w 193888"/>
              <a:gd name="connsiteY155" fmla="*/ 165916 h 245263"/>
              <a:gd name="connsiteX156" fmla="*/ 180353 w 193888"/>
              <a:gd name="connsiteY156" fmla="*/ 168081 h 245263"/>
              <a:gd name="connsiteX157" fmla="*/ 179571 w 193888"/>
              <a:gd name="connsiteY157" fmla="*/ 168803 h 245263"/>
              <a:gd name="connsiteX158" fmla="*/ 180173 w 193888"/>
              <a:gd name="connsiteY158" fmla="*/ 174097 h 245263"/>
              <a:gd name="connsiteX159" fmla="*/ 181135 w 193888"/>
              <a:gd name="connsiteY159" fmla="*/ 174879 h 245263"/>
              <a:gd name="connsiteX160" fmla="*/ 181737 w 193888"/>
              <a:gd name="connsiteY160" fmla="*/ 177526 h 245263"/>
              <a:gd name="connsiteX161" fmla="*/ 183482 w 193888"/>
              <a:gd name="connsiteY161" fmla="*/ 178729 h 245263"/>
              <a:gd name="connsiteX162" fmla="*/ 181857 w 193888"/>
              <a:gd name="connsiteY162" fmla="*/ 182339 h 245263"/>
              <a:gd name="connsiteX163" fmla="*/ 183361 w 193888"/>
              <a:gd name="connsiteY163" fmla="*/ 184384 h 245263"/>
              <a:gd name="connsiteX164" fmla="*/ 182880 w 193888"/>
              <a:gd name="connsiteY164" fmla="*/ 185407 h 245263"/>
              <a:gd name="connsiteX165" fmla="*/ 183783 w 193888"/>
              <a:gd name="connsiteY165" fmla="*/ 186971 h 245263"/>
              <a:gd name="connsiteX166" fmla="*/ 183061 w 193888"/>
              <a:gd name="connsiteY166" fmla="*/ 188535 h 245263"/>
              <a:gd name="connsiteX167" fmla="*/ 181256 w 193888"/>
              <a:gd name="connsiteY167" fmla="*/ 188535 h 245263"/>
              <a:gd name="connsiteX168" fmla="*/ 180534 w 193888"/>
              <a:gd name="connsiteY168" fmla="*/ 187693 h 245263"/>
              <a:gd name="connsiteX169" fmla="*/ 177767 w 193888"/>
              <a:gd name="connsiteY169" fmla="*/ 186670 h 245263"/>
              <a:gd name="connsiteX170" fmla="*/ 175541 w 193888"/>
              <a:gd name="connsiteY170" fmla="*/ 184865 h 245263"/>
              <a:gd name="connsiteX171" fmla="*/ 172172 w 193888"/>
              <a:gd name="connsiteY171" fmla="*/ 183060 h 245263"/>
              <a:gd name="connsiteX172" fmla="*/ 170127 w 193888"/>
              <a:gd name="connsiteY172" fmla="*/ 183421 h 245263"/>
              <a:gd name="connsiteX173" fmla="*/ 169104 w 193888"/>
              <a:gd name="connsiteY173" fmla="*/ 181978 h 245263"/>
              <a:gd name="connsiteX174" fmla="*/ 166517 w 193888"/>
              <a:gd name="connsiteY174" fmla="*/ 181617 h 245263"/>
              <a:gd name="connsiteX175" fmla="*/ 165796 w 193888"/>
              <a:gd name="connsiteY175" fmla="*/ 180654 h 245263"/>
              <a:gd name="connsiteX176" fmla="*/ 163389 w 193888"/>
              <a:gd name="connsiteY176" fmla="*/ 180474 h 245263"/>
              <a:gd name="connsiteX177" fmla="*/ 162487 w 193888"/>
              <a:gd name="connsiteY177" fmla="*/ 179571 h 245263"/>
              <a:gd name="connsiteX178" fmla="*/ 159358 w 193888"/>
              <a:gd name="connsiteY178" fmla="*/ 179752 h 245263"/>
              <a:gd name="connsiteX179" fmla="*/ 157975 w 193888"/>
              <a:gd name="connsiteY179" fmla="*/ 178127 h 245263"/>
              <a:gd name="connsiteX180" fmla="*/ 155809 w 193888"/>
              <a:gd name="connsiteY180" fmla="*/ 178729 h 245263"/>
              <a:gd name="connsiteX181" fmla="*/ 150515 w 193888"/>
              <a:gd name="connsiteY181" fmla="*/ 175841 h 245263"/>
              <a:gd name="connsiteX182" fmla="*/ 150094 w 193888"/>
              <a:gd name="connsiteY182" fmla="*/ 174879 h 245263"/>
              <a:gd name="connsiteX183" fmla="*/ 147507 w 193888"/>
              <a:gd name="connsiteY183" fmla="*/ 174518 h 245263"/>
              <a:gd name="connsiteX184" fmla="*/ 145823 w 193888"/>
              <a:gd name="connsiteY184" fmla="*/ 174879 h 245263"/>
              <a:gd name="connsiteX185" fmla="*/ 141010 w 193888"/>
              <a:gd name="connsiteY185" fmla="*/ 173856 h 245263"/>
              <a:gd name="connsiteX186" fmla="*/ 138604 w 193888"/>
              <a:gd name="connsiteY186" fmla="*/ 172352 h 245263"/>
              <a:gd name="connsiteX187" fmla="*/ 134934 w 193888"/>
              <a:gd name="connsiteY187" fmla="*/ 171390 h 245263"/>
              <a:gd name="connsiteX188" fmla="*/ 131686 w 193888"/>
              <a:gd name="connsiteY188" fmla="*/ 171630 h 245263"/>
              <a:gd name="connsiteX189" fmla="*/ 130483 w 193888"/>
              <a:gd name="connsiteY189" fmla="*/ 170307 h 245263"/>
              <a:gd name="connsiteX190" fmla="*/ 129400 w 193888"/>
              <a:gd name="connsiteY190" fmla="*/ 169946 h 245263"/>
              <a:gd name="connsiteX191" fmla="*/ 128858 w 193888"/>
              <a:gd name="connsiteY191" fmla="*/ 168442 h 245263"/>
              <a:gd name="connsiteX192" fmla="*/ 127475 w 193888"/>
              <a:gd name="connsiteY192" fmla="*/ 167179 h 245263"/>
              <a:gd name="connsiteX193" fmla="*/ 124948 w 193888"/>
              <a:gd name="connsiteY193" fmla="*/ 167299 h 245263"/>
              <a:gd name="connsiteX194" fmla="*/ 127956 w 193888"/>
              <a:gd name="connsiteY194" fmla="*/ 174879 h 245263"/>
              <a:gd name="connsiteX195" fmla="*/ 129701 w 193888"/>
              <a:gd name="connsiteY195" fmla="*/ 185587 h 245263"/>
              <a:gd name="connsiteX196" fmla="*/ 132107 w 193888"/>
              <a:gd name="connsiteY196" fmla="*/ 200927 h 245263"/>
              <a:gd name="connsiteX197" fmla="*/ 133610 w 193888"/>
              <a:gd name="connsiteY197" fmla="*/ 207304 h 245263"/>
              <a:gd name="connsiteX198" fmla="*/ 134092 w 193888"/>
              <a:gd name="connsiteY198" fmla="*/ 207725 h 245263"/>
              <a:gd name="connsiteX199" fmla="*/ 133791 w 193888"/>
              <a:gd name="connsiteY199" fmla="*/ 209349 h 245263"/>
              <a:gd name="connsiteX200" fmla="*/ 134393 w 193888"/>
              <a:gd name="connsiteY200" fmla="*/ 210793 h 245263"/>
              <a:gd name="connsiteX201" fmla="*/ 135175 w 193888"/>
              <a:gd name="connsiteY201" fmla="*/ 217711 h 245263"/>
              <a:gd name="connsiteX202" fmla="*/ 134934 w 193888"/>
              <a:gd name="connsiteY202" fmla="*/ 219516 h 245263"/>
              <a:gd name="connsiteX203" fmla="*/ 138183 w 193888"/>
              <a:gd name="connsiteY203" fmla="*/ 222103 h 245263"/>
              <a:gd name="connsiteX204" fmla="*/ 139446 w 193888"/>
              <a:gd name="connsiteY204" fmla="*/ 224570 h 245263"/>
              <a:gd name="connsiteX205" fmla="*/ 140770 w 193888"/>
              <a:gd name="connsiteY205" fmla="*/ 224930 h 245263"/>
              <a:gd name="connsiteX206" fmla="*/ 141552 w 193888"/>
              <a:gd name="connsiteY206" fmla="*/ 226434 h 245263"/>
              <a:gd name="connsiteX207" fmla="*/ 138965 w 193888"/>
              <a:gd name="connsiteY207" fmla="*/ 226494 h 245263"/>
              <a:gd name="connsiteX208" fmla="*/ 137942 w 193888"/>
              <a:gd name="connsiteY208" fmla="*/ 227517 h 245263"/>
              <a:gd name="connsiteX209" fmla="*/ 134694 w 193888"/>
              <a:gd name="connsiteY209" fmla="*/ 227697 h 245263"/>
              <a:gd name="connsiteX210" fmla="*/ 131205 w 193888"/>
              <a:gd name="connsiteY210" fmla="*/ 229923 h 245263"/>
              <a:gd name="connsiteX211" fmla="*/ 129099 w 193888"/>
              <a:gd name="connsiteY211" fmla="*/ 230164 h 245263"/>
              <a:gd name="connsiteX212" fmla="*/ 128317 w 193888"/>
              <a:gd name="connsiteY212" fmla="*/ 231006 h 245263"/>
              <a:gd name="connsiteX213" fmla="*/ 115864 w 193888"/>
              <a:gd name="connsiteY213" fmla="*/ 233653 h 245263"/>
              <a:gd name="connsiteX214" fmla="*/ 101185 w 193888"/>
              <a:gd name="connsiteY214" fmla="*/ 231548 h 245263"/>
              <a:gd name="connsiteX215" fmla="*/ 86567 w 193888"/>
              <a:gd name="connsiteY215" fmla="*/ 229984 h 245263"/>
              <a:gd name="connsiteX216" fmla="*/ 77845 w 193888"/>
              <a:gd name="connsiteY216" fmla="*/ 244000 h 245263"/>
              <a:gd name="connsiteX217" fmla="*/ 77604 w 193888"/>
              <a:gd name="connsiteY217" fmla="*/ 244000 h 245263"/>
              <a:gd name="connsiteX218" fmla="*/ 75919 w 193888"/>
              <a:gd name="connsiteY218" fmla="*/ 244482 h 245263"/>
              <a:gd name="connsiteX219" fmla="*/ 75318 w 193888"/>
              <a:gd name="connsiteY219" fmla="*/ 244722 h 245263"/>
              <a:gd name="connsiteX220" fmla="*/ 74295 w 193888"/>
              <a:gd name="connsiteY220" fmla="*/ 245143 h 245263"/>
              <a:gd name="connsiteX221" fmla="*/ 73874 w 193888"/>
              <a:gd name="connsiteY221" fmla="*/ 245264 h 245263"/>
              <a:gd name="connsiteX222" fmla="*/ 73032 w 193888"/>
              <a:gd name="connsiteY222" fmla="*/ 245264 h 245263"/>
              <a:gd name="connsiteX223" fmla="*/ 72430 w 193888"/>
              <a:gd name="connsiteY223" fmla="*/ 244963 h 245263"/>
              <a:gd name="connsiteX224" fmla="*/ 71769 w 193888"/>
              <a:gd name="connsiteY224" fmla="*/ 244602 h 245263"/>
              <a:gd name="connsiteX225" fmla="*/ 71167 w 193888"/>
              <a:gd name="connsiteY225" fmla="*/ 244241 h 245263"/>
              <a:gd name="connsiteX226" fmla="*/ 70565 w 193888"/>
              <a:gd name="connsiteY226" fmla="*/ 243820 h 245263"/>
              <a:gd name="connsiteX227" fmla="*/ 69483 w 193888"/>
              <a:gd name="connsiteY227" fmla="*/ 243579 h 245263"/>
              <a:gd name="connsiteX228" fmla="*/ 68400 w 193888"/>
              <a:gd name="connsiteY228" fmla="*/ 243519 h 245263"/>
              <a:gd name="connsiteX229" fmla="*/ 67497 w 193888"/>
              <a:gd name="connsiteY229" fmla="*/ 243158 h 245263"/>
              <a:gd name="connsiteX230" fmla="*/ 67076 w 193888"/>
              <a:gd name="connsiteY230" fmla="*/ 242918 h 245263"/>
              <a:gd name="connsiteX231" fmla="*/ 65993 w 193888"/>
              <a:gd name="connsiteY231" fmla="*/ 242918 h 245263"/>
              <a:gd name="connsiteX232" fmla="*/ 64730 w 193888"/>
              <a:gd name="connsiteY232" fmla="*/ 242737 h 245263"/>
              <a:gd name="connsiteX233" fmla="*/ 64129 w 193888"/>
              <a:gd name="connsiteY233" fmla="*/ 242617 h 245263"/>
              <a:gd name="connsiteX234" fmla="*/ 63707 w 193888"/>
              <a:gd name="connsiteY234" fmla="*/ 242677 h 245263"/>
              <a:gd name="connsiteX235" fmla="*/ 63226 w 193888"/>
              <a:gd name="connsiteY235" fmla="*/ 242918 h 245263"/>
              <a:gd name="connsiteX236" fmla="*/ 62985 w 193888"/>
              <a:gd name="connsiteY236" fmla="*/ 242857 h 245263"/>
              <a:gd name="connsiteX237" fmla="*/ 61903 w 193888"/>
              <a:gd name="connsiteY237" fmla="*/ 242256 h 245263"/>
              <a:gd name="connsiteX238" fmla="*/ 61361 w 193888"/>
              <a:gd name="connsiteY238" fmla="*/ 242075 h 245263"/>
              <a:gd name="connsiteX239" fmla="*/ 60759 w 193888"/>
              <a:gd name="connsiteY239" fmla="*/ 241835 h 245263"/>
              <a:gd name="connsiteX240" fmla="*/ 59977 w 193888"/>
              <a:gd name="connsiteY240" fmla="*/ 241594 h 245263"/>
              <a:gd name="connsiteX241" fmla="*/ 58534 w 193888"/>
              <a:gd name="connsiteY241" fmla="*/ 240511 h 245263"/>
              <a:gd name="connsiteX242" fmla="*/ 56007 w 193888"/>
              <a:gd name="connsiteY242" fmla="*/ 239368 h 245263"/>
              <a:gd name="connsiteX243" fmla="*/ 52458 w 193888"/>
              <a:gd name="connsiteY243" fmla="*/ 236842 h 245263"/>
              <a:gd name="connsiteX244" fmla="*/ 50051 w 193888"/>
              <a:gd name="connsiteY244" fmla="*/ 232931 h 245263"/>
              <a:gd name="connsiteX245" fmla="*/ 50232 w 193888"/>
              <a:gd name="connsiteY245" fmla="*/ 232931 h 245263"/>
              <a:gd name="connsiteX246" fmla="*/ 51675 w 193888"/>
              <a:gd name="connsiteY246" fmla="*/ 231127 h 245263"/>
              <a:gd name="connsiteX247" fmla="*/ 51856 w 193888"/>
              <a:gd name="connsiteY247" fmla="*/ 229322 h 245263"/>
              <a:gd name="connsiteX248" fmla="*/ 51555 w 193888"/>
              <a:gd name="connsiteY248" fmla="*/ 228961 h 245263"/>
              <a:gd name="connsiteX249" fmla="*/ 51014 w 193888"/>
              <a:gd name="connsiteY249" fmla="*/ 228720 h 245263"/>
              <a:gd name="connsiteX250" fmla="*/ 50593 w 193888"/>
              <a:gd name="connsiteY250" fmla="*/ 228480 h 245263"/>
              <a:gd name="connsiteX251" fmla="*/ 50412 w 193888"/>
              <a:gd name="connsiteY251" fmla="*/ 227878 h 245263"/>
              <a:gd name="connsiteX252" fmla="*/ 49992 w 193888"/>
              <a:gd name="connsiteY252" fmla="*/ 227276 h 245263"/>
              <a:gd name="connsiteX253" fmla="*/ 49751 w 193888"/>
              <a:gd name="connsiteY253" fmla="*/ 226915 h 245263"/>
              <a:gd name="connsiteX254" fmla="*/ 49630 w 193888"/>
              <a:gd name="connsiteY254" fmla="*/ 226494 h 245263"/>
              <a:gd name="connsiteX255" fmla="*/ 49389 w 193888"/>
              <a:gd name="connsiteY255" fmla="*/ 226254 h 245263"/>
              <a:gd name="connsiteX256" fmla="*/ 49270 w 193888"/>
              <a:gd name="connsiteY256" fmla="*/ 226073 h 245263"/>
              <a:gd name="connsiteX257" fmla="*/ 48668 w 193888"/>
              <a:gd name="connsiteY257" fmla="*/ 225833 h 245263"/>
              <a:gd name="connsiteX258" fmla="*/ 48427 w 193888"/>
              <a:gd name="connsiteY258" fmla="*/ 225472 h 245263"/>
              <a:gd name="connsiteX259" fmla="*/ 47585 w 193888"/>
              <a:gd name="connsiteY259" fmla="*/ 225472 h 245263"/>
              <a:gd name="connsiteX260" fmla="*/ 47465 w 193888"/>
              <a:gd name="connsiteY260" fmla="*/ 225772 h 245263"/>
              <a:gd name="connsiteX261" fmla="*/ 47344 w 193888"/>
              <a:gd name="connsiteY261" fmla="*/ 225953 h 245263"/>
              <a:gd name="connsiteX262" fmla="*/ 47465 w 193888"/>
              <a:gd name="connsiteY262" fmla="*/ 226133 h 245263"/>
              <a:gd name="connsiteX263" fmla="*/ 47766 w 193888"/>
              <a:gd name="connsiteY263" fmla="*/ 226434 h 245263"/>
              <a:gd name="connsiteX264" fmla="*/ 48066 w 193888"/>
              <a:gd name="connsiteY264" fmla="*/ 226795 h 245263"/>
              <a:gd name="connsiteX265" fmla="*/ 48187 w 193888"/>
              <a:gd name="connsiteY265" fmla="*/ 227096 h 245263"/>
              <a:gd name="connsiteX266" fmla="*/ 48187 w 193888"/>
              <a:gd name="connsiteY266" fmla="*/ 227517 h 245263"/>
              <a:gd name="connsiteX267" fmla="*/ 48006 w 193888"/>
              <a:gd name="connsiteY267" fmla="*/ 227818 h 245263"/>
              <a:gd name="connsiteX268" fmla="*/ 47224 w 193888"/>
              <a:gd name="connsiteY268" fmla="*/ 228239 h 245263"/>
              <a:gd name="connsiteX269" fmla="*/ 46442 w 193888"/>
              <a:gd name="connsiteY269" fmla="*/ 228360 h 245263"/>
              <a:gd name="connsiteX270" fmla="*/ 45961 w 193888"/>
              <a:gd name="connsiteY270" fmla="*/ 228360 h 245263"/>
              <a:gd name="connsiteX271" fmla="*/ 45179 w 193888"/>
              <a:gd name="connsiteY271" fmla="*/ 228058 h 245263"/>
              <a:gd name="connsiteX272" fmla="*/ 44637 w 193888"/>
              <a:gd name="connsiteY272" fmla="*/ 228058 h 245263"/>
              <a:gd name="connsiteX273" fmla="*/ 44216 w 193888"/>
              <a:gd name="connsiteY273" fmla="*/ 228239 h 245263"/>
              <a:gd name="connsiteX274" fmla="*/ 43916 w 193888"/>
              <a:gd name="connsiteY274" fmla="*/ 228239 h 245263"/>
              <a:gd name="connsiteX275" fmla="*/ 43554 w 193888"/>
              <a:gd name="connsiteY275" fmla="*/ 228119 h 245263"/>
              <a:gd name="connsiteX276" fmla="*/ 43374 w 193888"/>
              <a:gd name="connsiteY276" fmla="*/ 227758 h 245263"/>
              <a:gd name="connsiteX277" fmla="*/ 43073 w 193888"/>
              <a:gd name="connsiteY277" fmla="*/ 226915 h 245263"/>
              <a:gd name="connsiteX278" fmla="*/ 42893 w 193888"/>
              <a:gd name="connsiteY278" fmla="*/ 226494 h 245263"/>
              <a:gd name="connsiteX279" fmla="*/ 42351 w 193888"/>
              <a:gd name="connsiteY279" fmla="*/ 226194 h 245263"/>
              <a:gd name="connsiteX280" fmla="*/ 41990 w 193888"/>
              <a:gd name="connsiteY280" fmla="*/ 226194 h 245263"/>
              <a:gd name="connsiteX281" fmla="*/ 41088 w 193888"/>
              <a:gd name="connsiteY281" fmla="*/ 225953 h 245263"/>
              <a:gd name="connsiteX282" fmla="*/ 40546 w 193888"/>
              <a:gd name="connsiteY282" fmla="*/ 225833 h 245263"/>
              <a:gd name="connsiteX283" fmla="*/ 39764 w 193888"/>
              <a:gd name="connsiteY283" fmla="*/ 225833 h 245263"/>
              <a:gd name="connsiteX284" fmla="*/ 38862 w 193888"/>
              <a:gd name="connsiteY284" fmla="*/ 224990 h 245263"/>
              <a:gd name="connsiteX285" fmla="*/ 37840 w 193888"/>
              <a:gd name="connsiteY285" fmla="*/ 224329 h 245263"/>
              <a:gd name="connsiteX286" fmla="*/ 37118 w 193888"/>
              <a:gd name="connsiteY286" fmla="*/ 224209 h 245263"/>
              <a:gd name="connsiteX287" fmla="*/ 36396 w 193888"/>
              <a:gd name="connsiteY287" fmla="*/ 223908 h 245263"/>
              <a:gd name="connsiteX288" fmla="*/ 35974 w 193888"/>
              <a:gd name="connsiteY288" fmla="*/ 223427 h 245263"/>
              <a:gd name="connsiteX289" fmla="*/ 35794 w 193888"/>
              <a:gd name="connsiteY289" fmla="*/ 223366 h 245263"/>
              <a:gd name="connsiteX290" fmla="*/ 35313 w 193888"/>
              <a:gd name="connsiteY290" fmla="*/ 223066 h 245263"/>
              <a:gd name="connsiteX291" fmla="*/ 35072 w 193888"/>
              <a:gd name="connsiteY291" fmla="*/ 222464 h 245263"/>
              <a:gd name="connsiteX292" fmla="*/ 36877 w 193888"/>
              <a:gd name="connsiteY292" fmla="*/ 221381 h 245263"/>
              <a:gd name="connsiteX293" fmla="*/ 35252 w 193888"/>
              <a:gd name="connsiteY293" fmla="*/ 219757 h 245263"/>
              <a:gd name="connsiteX294" fmla="*/ 37298 w 193888"/>
              <a:gd name="connsiteY294" fmla="*/ 219637 h 245263"/>
              <a:gd name="connsiteX295" fmla="*/ 37178 w 193888"/>
              <a:gd name="connsiteY295" fmla="*/ 217110 h 245263"/>
              <a:gd name="connsiteX296" fmla="*/ 36456 w 193888"/>
              <a:gd name="connsiteY296" fmla="*/ 217711 h 245263"/>
              <a:gd name="connsiteX297" fmla="*/ 34771 w 193888"/>
              <a:gd name="connsiteY297" fmla="*/ 215907 h 245263"/>
              <a:gd name="connsiteX298" fmla="*/ 33087 w 193888"/>
              <a:gd name="connsiteY298" fmla="*/ 216388 h 245263"/>
              <a:gd name="connsiteX299" fmla="*/ 31884 w 193888"/>
              <a:gd name="connsiteY299" fmla="*/ 215486 h 245263"/>
              <a:gd name="connsiteX300" fmla="*/ 32184 w 193888"/>
              <a:gd name="connsiteY300" fmla="*/ 213681 h 245263"/>
              <a:gd name="connsiteX301" fmla="*/ 33748 w 193888"/>
              <a:gd name="connsiteY301" fmla="*/ 213801 h 245263"/>
              <a:gd name="connsiteX302" fmla="*/ 34050 w 193888"/>
              <a:gd name="connsiteY302" fmla="*/ 212117 h 245263"/>
              <a:gd name="connsiteX303" fmla="*/ 32485 w 193888"/>
              <a:gd name="connsiteY303" fmla="*/ 211395 h 245263"/>
              <a:gd name="connsiteX304" fmla="*/ 31764 w 193888"/>
              <a:gd name="connsiteY304" fmla="*/ 213200 h 245263"/>
              <a:gd name="connsiteX305" fmla="*/ 30620 w 193888"/>
              <a:gd name="connsiteY305" fmla="*/ 211094 h 245263"/>
              <a:gd name="connsiteX306" fmla="*/ 30320 w 193888"/>
              <a:gd name="connsiteY306" fmla="*/ 211094 h 245263"/>
              <a:gd name="connsiteX307" fmla="*/ 30199 w 193888"/>
              <a:gd name="connsiteY307" fmla="*/ 211214 h 245263"/>
              <a:gd name="connsiteX308" fmla="*/ 30079 w 193888"/>
              <a:gd name="connsiteY308" fmla="*/ 211395 h 245263"/>
              <a:gd name="connsiteX309" fmla="*/ 29898 w 193888"/>
              <a:gd name="connsiteY309" fmla="*/ 211635 h 245263"/>
              <a:gd name="connsiteX310" fmla="*/ 29838 w 193888"/>
              <a:gd name="connsiteY310" fmla="*/ 212057 h 245263"/>
              <a:gd name="connsiteX311" fmla="*/ 29718 w 193888"/>
              <a:gd name="connsiteY311" fmla="*/ 212237 h 245263"/>
              <a:gd name="connsiteX312" fmla="*/ 29538 w 193888"/>
              <a:gd name="connsiteY312" fmla="*/ 212478 h 245263"/>
              <a:gd name="connsiteX313" fmla="*/ 29417 w 193888"/>
              <a:gd name="connsiteY313" fmla="*/ 212658 h 245263"/>
              <a:gd name="connsiteX314" fmla="*/ 29357 w 193888"/>
              <a:gd name="connsiteY314" fmla="*/ 212778 h 245263"/>
              <a:gd name="connsiteX315" fmla="*/ 29237 w 193888"/>
              <a:gd name="connsiteY315" fmla="*/ 213139 h 245263"/>
              <a:gd name="connsiteX316" fmla="*/ 29237 w 193888"/>
              <a:gd name="connsiteY316" fmla="*/ 213320 h 245263"/>
              <a:gd name="connsiteX317" fmla="*/ 29116 w 193888"/>
              <a:gd name="connsiteY317" fmla="*/ 213621 h 245263"/>
              <a:gd name="connsiteX318" fmla="*/ 28996 w 193888"/>
              <a:gd name="connsiteY318" fmla="*/ 213621 h 245263"/>
              <a:gd name="connsiteX319" fmla="*/ 28936 w 193888"/>
              <a:gd name="connsiteY319" fmla="*/ 213741 h 245263"/>
              <a:gd name="connsiteX320" fmla="*/ 28816 w 193888"/>
              <a:gd name="connsiteY320" fmla="*/ 213621 h 245263"/>
              <a:gd name="connsiteX321" fmla="*/ 28695 w 193888"/>
              <a:gd name="connsiteY321" fmla="*/ 213621 h 245263"/>
              <a:gd name="connsiteX322" fmla="*/ 28575 w 193888"/>
              <a:gd name="connsiteY322" fmla="*/ 213380 h 245263"/>
              <a:gd name="connsiteX323" fmla="*/ 28455 w 193888"/>
              <a:gd name="connsiteY323" fmla="*/ 212959 h 245263"/>
              <a:gd name="connsiteX324" fmla="*/ 28274 w 193888"/>
              <a:gd name="connsiteY324" fmla="*/ 212959 h 245263"/>
              <a:gd name="connsiteX325" fmla="*/ 28094 w 193888"/>
              <a:gd name="connsiteY325" fmla="*/ 212718 h 245263"/>
              <a:gd name="connsiteX326" fmla="*/ 28094 w 193888"/>
              <a:gd name="connsiteY326" fmla="*/ 212598 h 245263"/>
              <a:gd name="connsiteX327" fmla="*/ 27913 w 193888"/>
              <a:gd name="connsiteY327" fmla="*/ 212418 h 245263"/>
              <a:gd name="connsiteX328" fmla="*/ 28034 w 193888"/>
              <a:gd name="connsiteY328" fmla="*/ 212237 h 245263"/>
              <a:gd name="connsiteX329" fmla="*/ 28214 w 193888"/>
              <a:gd name="connsiteY329" fmla="*/ 211996 h 245263"/>
              <a:gd name="connsiteX330" fmla="*/ 28334 w 193888"/>
              <a:gd name="connsiteY330" fmla="*/ 211816 h 245263"/>
              <a:gd name="connsiteX331" fmla="*/ 28334 w 193888"/>
              <a:gd name="connsiteY331" fmla="*/ 211455 h 245263"/>
              <a:gd name="connsiteX332" fmla="*/ 28154 w 193888"/>
              <a:gd name="connsiteY332" fmla="*/ 211214 h 245263"/>
              <a:gd name="connsiteX333" fmla="*/ 28034 w 193888"/>
              <a:gd name="connsiteY333" fmla="*/ 211034 h 245263"/>
              <a:gd name="connsiteX334" fmla="*/ 27733 w 193888"/>
              <a:gd name="connsiteY334" fmla="*/ 210914 h 245263"/>
              <a:gd name="connsiteX335" fmla="*/ 27372 w 193888"/>
              <a:gd name="connsiteY335" fmla="*/ 211154 h 245263"/>
              <a:gd name="connsiteX336" fmla="*/ 27191 w 193888"/>
              <a:gd name="connsiteY336" fmla="*/ 211395 h 245263"/>
              <a:gd name="connsiteX337" fmla="*/ 26951 w 193888"/>
              <a:gd name="connsiteY337" fmla="*/ 211575 h 245263"/>
              <a:gd name="connsiteX338" fmla="*/ 26349 w 193888"/>
              <a:gd name="connsiteY338" fmla="*/ 211575 h 245263"/>
              <a:gd name="connsiteX339" fmla="*/ 26530 w 193888"/>
              <a:gd name="connsiteY339" fmla="*/ 211395 h 245263"/>
              <a:gd name="connsiteX340" fmla="*/ 26650 w 193888"/>
              <a:gd name="connsiteY340" fmla="*/ 211094 h 245263"/>
              <a:gd name="connsiteX341" fmla="*/ 26770 w 193888"/>
              <a:gd name="connsiteY341" fmla="*/ 210853 h 245263"/>
              <a:gd name="connsiteX342" fmla="*/ 26890 w 193888"/>
              <a:gd name="connsiteY342" fmla="*/ 210492 h 245263"/>
              <a:gd name="connsiteX343" fmla="*/ 26770 w 193888"/>
              <a:gd name="connsiteY343" fmla="*/ 210312 h 245263"/>
              <a:gd name="connsiteX344" fmla="*/ 26590 w 193888"/>
              <a:gd name="connsiteY344" fmla="*/ 210312 h 245263"/>
              <a:gd name="connsiteX345" fmla="*/ 25988 w 193888"/>
              <a:gd name="connsiteY345" fmla="*/ 210432 h 245263"/>
              <a:gd name="connsiteX346" fmla="*/ 25988 w 193888"/>
              <a:gd name="connsiteY346" fmla="*/ 210492 h 245263"/>
              <a:gd name="connsiteX347" fmla="*/ 25868 w 193888"/>
              <a:gd name="connsiteY347" fmla="*/ 210492 h 245263"/>
              <a:gd name="connsiteX348" fmla="*/ 25146 w 193888"/>
              <a:gd name="connsiteY348" fmla="*/ 210071 h 245263"/>
              <a:gd name="connsiteX349" fmla="*/ 25146 w 193888"/>
              <a:gd name="connsiteY349" fmla="*/ 209891 h 245263"/>
              <a:gd name="connsiteX350" fmla="*/ 25207 w 193888"/>
              <a:gd name="connsiteY350" fmla="*/ 209771 h 245263"/>
              <a:gd name="connsiteX351" fmla="*/ 25447 w 193888"/>
              <a:gd name="connsiteY351" fmla="*/ 209470 h 245263"/>
              <a:gd name="connsiteX352" fmla="*/ 25026 w 193888"/>
              <a:gd name="connsiteY352" fmla="*/ 208748 h 245263"/>
              <a:gd name="connsiteX353" fmla="*/ 24905 w 193888"/>
              <a:gd name="connsiteY353" fmla="*/ 208628 h 245263"/>
              <a:gd name="connsiteX354" fmla="*/ 24484 w 193888"/>
              <a:gd name="connsiteY354" fmla="*/ 208086 h 245263"/>
              <a:gd name="connsiteX355" fmla="*/ 24304 w 193888"/>
              <a:gd name="connsiteY355" fmla="*/ 208086 h 245263"/>
              <a:gd name="connsiteX356" fmla="*/ 24063 w 193888"/>
              <a:gd name="connsiteY356" fmla="*/ 208387 h 245263"/>
              <a:gd name="connsiteX357" fmla="*/ 24184 w 193888"/>
              <a:gd name="connsiteY357" fmla="*/ 208507 h 245263"/>
              <a:gd name="connsiteX358" fmla="*/ 24184 w 193888"/>
              <a:gd name="connsiteY358" fmla="*/ 208628 h 245263"/>
              <a:gd name="connsiteX359" fmla="*/ 24304 w 193888"/>
              <a:gd name="connsiteY359" fmla="*/ 208808 h 245263"/>
              <a:gd name="connsiteX360" fmla="*/ 24424 w 193888"/>
              <a:gd name="connsiteY360" fmla="*/ 209410 h 245263"/>
              <a:gd name="connsiteX361" fmla="*/ 24244 w 193888"/>
              <a:gd name="connsiteY361" fmla="*/ 209831 h 245263"/>
              <a:gd name="connsiteX362" fmla="*/ 23943 w 193888"/>
              <a:gd name="connsiteY362" fmla="*/ 211214 h 245263"/>
              <a:gd name="connsiteX363" fmla="*/ 23402 w 193888"/>
              <a:gd name="connsiteY363" fmla="*/ 211575 h 245263"/>
              <a:gd name="connsiteX364" fmla="*/ 23281 w 193888"/>
              <a:gd name="connsiteY364" fmla="*/ 211455 h 245263"/>
              <a:gd name="connsiteX365" fmla="*/ 23100 w 193888"/>
              <a:gd name="connsiteY365" fmla="*/ 211274 h 245263"/>
              <a:gd name="connsiteX366" fmla="*/ 23221 w 193888"/>
              <a:gd name="connsiteY366" fmla="*/ 210974 h 245263"/>
              <a:gd name="connsiteX367" fmla="*/ 23642 w 193888"/>
              <a:gd name="connsiteY367" fmla="*/ 210733 h 245263"/>
              <a:gd name="connsiteX368" fmla="*/ 23642 w 193888"/>
              <a:gd name="connsiteY368" fmla="*/ 209951 h 245263"/>
              <a:gd name="connsiteX369" fmla="*/ 23221 w 193888"/>
              <a:gd name="connsiteY369" fmla="*/ 209650 h 245263"/>
              <a:gd name="connsiteX370" fmla="*/ 22740 w 193888"/>
              <a:gd name="connsiteY370" fmla="*/ 209530 h 245263"/>
              <a:gd name="connsiteX371" fmla="*/ 21958 w 193888"/>
              <a:gd name="connsiteY371" fmla="*/ 209169 h 245263"/>
              <a:gd name="connsiteX372" fmla="*/ 21777 w 193888"/>
              <a:gd name="connsiteY372" fmla="*/ 208868 h 245263"/>
              <a:gd name="connsiteX373" fmla="*/ 22018 w 193888"/>
              <a:gd name="connsiteY373" fmla="*/ 207966 h 245263"/>
              <a:gd name="connsiteX374" fmla="*/ 22018 w 193888"/>
              <a:gd name="connsiteY374" fmla="*/ 207424 h 245263"/>
              <a:gd name="connsiteX375" fmla="*/ 22800 w 193888"/>
              <a:gd name="connsiteY375" fmla="*/ 207124 h 245263"/>
              <a:gd name="connsiteX376" fmla="*/ 23040 w 193888"/>
              <a:gd name="connsiteY376" fmla="*/ 206642 h 245263"/>
              <a:gd name="connsiteX377" fmla="*/ 22740 w 193888"/>
              <a:gd name="connsiteY377" fmla="*/ 206281 h 245263"/>
              <a:gd name="connsiteX378" fmla="*/ 22379 w 193888"/>
              <a:gd name="connsiteY378" fmla="*/ 206281 h 245263"/>
              <a:gd name="connsiteX379" fmla="*/ 22199 w 193888"/>
              <a:gd name="connsiteY379" fmla="*/ 206462 h 245263"/>
              <a:gd name="connsiteX380" fmla="*/ 21958 w 193888"/>
              <a:gd name="connsiteY380" fmla="*/ 207364 h 245263"/>
              <a:gd name="connsiteX381" fmla="*/ 21596 w 193888"/>
              <a:gd name="connsiteY381" fmla="*/ 207785 h 245263"/>
              <a:gd name="connsiteX382" fmla="*/ 20754 w 193888"/>
              <a:gd name="connsiteY382" fmla="*/ 207063 h 245263"/>
              <a:gd name="connsiteX383" fmla="*/ 18468 w 193888"/>
              <a:gd name="connsiteY383" fmla="*/ 207785 h 245263"/>
              <a:gd name="connsiteX384" fmla="*/ 18047 w 193888"/>
              <a:gd name="connsiteY384" fmla="*/ 207063 h 245263"/>
              <a:gd name="connsiteX385" fmla="*/ 18528 w 193888"/>
              <a:gd name="connsiteY385" fmla="*/ 205680 h 245263"/>
              <a:gd name="connsiteX386" fmla="*/ 16123 w 193888"/>
              <a:gd name="connsiteY386" fmla="*/ 203273 h 245263"/>
              <a:gd name="connsiteX387" fmla="*/ 16543 w 193888"/>
              <a:gd name="connsiteY387" fmla="*/ 202552 h 245263"/>
              <a:gd name="connsiteX388" fmla="*/ 18649 w 193888"/>
              <a:gd name="connsiteY388" fmla="*/ 203033 h 245263"/>
              <a:gd name="connsiteX389" fmla="*/ 19250 w 193888"/>
              <a:gd name="connsiteY389" fmla="*/ 201529 h 245263"/>
              <a:gd name="connsiteX390" fmla="*/ 19250 w 193888"/>
              <a:gd name="connsiteY390" fmla="*/ 201288 h 245263"/>
              <a:gd name="connsiteX391" fmla="*/ 18649 w 193888"/>
              <a:gd name="connsiteY391" fmla="*/ 201168 h 245263"/>
              <a:gd name="connsiteX392" fmla="*/ 18228 w 193888"/>
              <a:gd name="connsiteY392" fmla="*/ 200807 h 245263"/>
              <a:gd name="connsiteX393" fmla="*/ 18047 w 193888"/>
              <a:gd name="connsiteY393" fmla="*/ 200386 h 245263"/>
              <a:gd name="connsiteX394" fmla="*/ 17807 w 193888"/>
              <a:gd name="connsiteY394" fmla="*/ 199423 h 245263"/>
              <a:gd name="connsiteX395" fmla="*/ 17506 w 193888"/>
              <a:gd name="connsiteY395" fmla="*/ 198942 h 245263"/>
              <a:gd name="connsiteX396" fmla="*/ 16905 w 193888"/>
              <a:gd name="connsiteY396" fmla="*/ 197739 h 245263"/>
              <a:gd name="connsiteX397" fmla="*/ 16002 w 193888"/>
              <a:gd name="connsiteY397" fmla="*/ 197138 h 245263"/>
              <a:gd name="connsiteX398" fmla="*/ 15280 w 193888"/>
              <a:gd name="connsiteY398" fmla="*/ 196716 h 245263"/>
              <a:gd name="connsiteX399" fmla="*/ 14919 w 193888"/>
              <a:gd name="connsiteY399" fmla="*/ 196415 h 245263"/>
              <a:gd name="connsiteX400" fmla="*/ 15039 w 193888"/>
              <a:gd name="connsiteY400" fmla="*/ 195995 h 245263"/>
              <a:gd name="connsiteX401" fmla="*/ 15160 w 193888"/>
              <a:gd name="connsiteY401" fmla="*/ 195754 h 245263"/>
              <a:gd name="connsiteX402" fmla="*/ 15401 w 193888"/>
              <a:gd name="connsiteY402" fmla="*/ 195634 h 245263"/>
              <a:gd name="connsiteX403" fmla="*/ 16242 w 193888"/>
              <a:gd name="connsiteY403" fmla="*/ 195814 h 245263"/>
              <a:gd name="connsiteX404" fmla="*/ 16845 w 193888"/>
              <a:gd name="connsiteY404" fmla="*/ 195934 h 245263"/>
              <a:gd name="connsiteX405" fmla="*/ 17205 w 193888"/>
              <a:gd name="connsiteY405" fmla="*/ 195693 h 245263"/>
              <a:gd name="connsiteX406" fmla="*/ 17566 w 193888"/>
              <a:gd name="connsiteY406" fmla="*/ 195273 h 245263"/>
              <a:gd name="connsiteX407" fmla="*/ 17807 w 193888"/>
              <a:gd name="connsiteY407" fmla="*/ 194791 h 245263"/>
              <a:gd name="connsiteX408" fmla="*/ 18047 w 193888"/>
              <a:gd name="connsiteY408" fmla="*/ 194550 h 245263"/>
              <a:gd name="connsiteX409" fmla="*/ 18108 w 193888"/>
              <a:gd name="connsiteY409" fmla="*/ 194791 h 245263"/>
              <a:gd name="connsiteX410" fmla="*/ 20032 w 193888"/>
              <a:gd name="connsiteY410" fmla="*/ 194972 h 245263"/>
              <a:gd name="connsiteX411" fmla="*/ 19792 w 193888"/>
              <a:gd name="connsiteY411" fmla="*/ 193588 h 245263"/>
              <a:gd name="connsiteX412" fmla="*/ 18409 w 193888"/>
              <a:gd name="connsiteY412" fmla="*/ 193407 h 245263"/>
              <a:gd name="connsiteX413" fmla="*/ 16543 w 193888"/>
              <a:gd name="connsiteY413" fmla="*/ 192565 h 245263"/>
              <a:gd name="connsiteX414" fmla="*/ 16303 w 193888"/>
              <a:gd name="connsiteY414" fmla="*/ 191723 h 245263"/>
              <a:gd name="connsiteX415" fmla="*/ 18709 w 193888"/>
              <a:gd name="connsiteY415" fmla="*/ 189919 h 245263"/>
              <a:gd name="connsiteX416" fmla="*/ 18769 w 193888"/>
              <a:gd name="connsiteY416" fmla="*/ 189317 h 245263"/>
              <a:gd name="connsiteX417" fmla="*/ 18649 w 193888"/>
              <a:gd name="connsiteY417" fmla="*/ 188715 h 245263"/>
              <a:gd name="connsiteX418" fmla="*/ 18348 w 193888"/>
              <a:gd name="connsiteY418" fmla="*/ 188354 h 245263"/>
              <a:gd name="connsiteX419" fmla="*/ 17446 w 193888"/>
              <a:gd name="connsiteY419" fmla="*/ 187512 h 245263"/>
              <a:gd name="connsiteX420" fmla="*/ 16303 w 193888"/>
              <a:gd name="connsiteY420" fmla="*/ 185888 h 245263"/>
              <a:gd name="connsiteX421" fmla="*/ 15882 w 193888"/>
              <a:gd name="connsiteY421" fmla="*/ 185226 h 245263"/>
              <a:gd name="connsiteX422" fmla="*/ 14498 w 193888"/>
              <a:gd name="connsiteY422" fmla="*/ 184384 h 245263"/>
              <a:gd name="connsiteX423" fmla="*/ 10889 w 193888"/>
              <a:gd name="connsiteY423" fmla="*/ 183722 h 245263"/>
              <a:gd name="connsiteX424" fmla="*/ 10167 w 193888"/>
              <a:gd name="connsiteY424" fmla="*/ 183421 h 245263"/>
              <a:gd name="connsiteX425" fmla="*/ 6738 w 193888"/>
              <a:gd name="connsiteY425" fmla="*/ 182820 h 245263"/>
              <a:gd name="connsiteX426" fmla="*/ 5775 w 193888"/>
              <a:gd name="connsiteY426" fmla="*/ 182579 h 245263"/>
              <a:gd name="connsiteX427" fmla="*/ 5173 w 193888"/>
              <a:gd name="connsiteY427" fmla="*/ 181978 h 245263"/>
              <a:gd name="connsiteX428" fmla="*/ 4572 w 193888"/>
              <a:gd name="connsiteY428" fmla="*/ 180053 h 245263"/>
              <a:gd name="connsiteX429" fmla="*/ 3730 w 193888"/>
              <a:gd name="connsiteY429" fmla="*/ 178849 h 245263"/>
              <a:gd name="connsiteX430" fmla="*/ 3489 w 193888"/>
              <a:gd name="connsiteY430" fmla="*/ 178488 h 245263"/>
              <a:gd name="connsiteX431" fmla="*/ 2286 w 193888"/>
              <a:gd name="connsiteY431" fmla="*/ 176804 h 245263"/>
              <a:gd name="connsiteX432" fmla="*/ 1203 w 193888"/>
              <a:gd name="connsiteY432" fmla="*/ 176443 h 245263"/>
              <a:gd name="connsiteX433" fmla="*/ 903 w 193888"/>
              <a:gd name="connsiteY433" fmla="*/ 176142 h 245263"/>
              <a:gd name="connsiteX434" fmla="*/ 120 w 193888"/>
              <a:gd name="connsiteY434" fmla="*/ 174879 h 245263"/>
              <a:gd name="connsiteX435" fmla="*/ 0 w 193888"/>
              <a:gd name="connsiteY435" fmla="*/ 174879 h 245263"/>
              <a:gd name="connsiteX436" fmla="*/ 12152 w 193888"/>
              <a:gd name="connsiteY436" fmla="*/ 157734 h 245263"/>
              <a:gd name="connsiteX437" fmla="*/ 28996 w 193888"/>
              <a:gd name="connsiteY437" fmla="*/ 133671 h 245263"/>
              <a:gd name="connsiteX438" fmla="*/ 54683 w 193888"/>
              <a:gd name="connsiteY438" fmla="*/ 96794 h 245263"/>
              <a:gd name="connsiteX439" fmla="*/ 54864 w 193888"/>
              <a:gd name="connsiteY439" fmla="*/ 94267 h 245263"/>
              <a:gd name="connsiteX440" fmla="*/ 56368 w 193888"/>
              <a:gd name="connsiteY440" fmla="*/ 86687 h 245263"/>
              <a:gd name="connsiteX441" fmla="*/ 57812 w 193888"/>
              <a:gd name="connsiteY441" fmla="*/ 78987 h 245263"/>
              <a:gd name="connsiteX442" fmla="*/ 61722 w 193888"/>
              <a:gd name="connsiteY442" fmla="*/ 60519 h 245263"/>
              <a:gd name="connsiteX443" fmla="*/ 62685 w 193888"/>
              <a:gd name="connsiteY443" fmla="*/ 54323 h 245263"/>
              <a:gd name="connsiteX444" fmla="*/ 66415 w 193888"/>
              <a:gd name="connsiteY444" fmla="*/ 55285 h 245263"/>
              <a:gd name="connsiteX445" fmla="*/ 68460 w 193888"/>
              <a:gd name="connsiteY445" fmla="*/ 53901 h 245263"/>
              <a:gd name="connsiteX446" fmla="*/ 69242 w 193888"/>
              <a:gd name="connsiteY446" fmla="*/ 53721 h 245263"/>
              <a:gd name="connsiteX447" fmla="*/ 71047 w 193888"/>
              <a:gd name="connsiteY447" fmla="*/ 55165 h 245263"/>
              <a:gd name="connsiteX448" fmla="*/ 73032 w 193888"/>
              <a:gd name="connsiteY448" fmla="*/ 55345 h 245263"/>
              <a:gd name="connsiteX449" fmla="*/ 74355 w 193888"/>
              <a:gd name="connsiteY449" fmla="*/ 54984 h 245263"/>
              <a:gd name="connsiteX450" fmla="*/ 74837 w 193888"/>
              <a:gd name="connsiteY450" fmla="*/ 53180 h 245263"/>
              <a:gd name="connsiteX451" fmla="*/ 73453 w 193888"/>
              <a:gd name="connsiteY451" fmla="*/ 52337 h 245263"/>
              <a:gd name="connsiteX452" fmla="*/ 69602 w 193888"/>
              <a:gd name="connsiteY452" fmla="*/ 49089 h 245263"/>
              <a:gd name="connsiteX453" fmla="*/ 68580 w 193888"/>
              <a:gd name="connsiteY453" fmla="*/ 48728 h 245263"/>
              <a:gd name="connsiteX454" fmla="*/ 68580 w 193888"/>
              <a:gd name="connsiteY454" fmla="*/ 47525 h 245263"/>
              <a:gd name="connsiteX455" fmla="*/ 66655 w 193888"/>
              <a:gd name="connsiteY455" fmla="*/ 46923 h 245263"/>
              <a:gd name="connsiteX456" fmla="*/ 65512 w 193888"/>
              <a:gd name="connsiteY456" fmla="*/ 45359 h 245263"/>
              <a:gd name="connsiteX457" fmla="*/ 68821 w 193888"/>
              <a:gd name="connsiteY457" fmla="*/ 35373 h 245263"/>
              <a:gd name="connsiteX458" fmla="*/ 71347 w 193888"/>
              <a:gd name="connsiteY458" fmla="*/ 35072 h 245263"/>
              <a:gd name="connsiteX459" fmla="*/ 73392 w 193888"/>
              <a:gd name="connsiteY459" fmla="*/ 34170 h 245263"/>
              <a:gd name="connsiteX460" fmla="*/ 75919 w 193888"/>
              <a:gd name="connsiteY460" fmla="*/ 30259 h 245263"/>
              <a:gd name="connsiteX461" fmla="*/ 77904 w 193888"/>
              <a:gd name="connsiteY461" fmla="*/ 29658 h 245263"/>
              <a:gd name="connsiteX462" fmla="*/ 76701 w 193888"/>
              <a:gd name="connsiteY462" fmla="*/ 28575 h 245263"/>
              <a:gd name="connsiteX463" fmla="*/ 78386 w 193888"/>
              <a:gd name="connsiteY463" fmla="*/ 23762 h 245263"/>
              <a:gd name="connsiteX464" fmla="*/ 79649 w 193888"/>
              <a:gd name="connsiteY464" fmla="*/ 21115 h 245263"/>
              <a:gd name="connsiteX465" fmla="*/ 80853 w 193888"/>
              <a:gd name="connsiteY465" fmla="*/ 21476 h 245263"/>
              <a:gd name="connsiteX466" fmla="*/ 82898 w 193888"/>
              <a:gd name="connsiteY466" fmla="*/ 20875 h 245263"/>
              <a:gd name="connsiteX467" fmla="*/ 85906 w 193888"/>
              <a:gd name="connsiteY467" fmla="*/ 21837 h 245263"/>
              <a:gd name="connsiteX468" fmla="*/ 90478 w 193888"/>
              <a:gd name="connsiteY468" fmla="*/ 25627 h 245263"/>
              <a:gd name="connsiteX469" fmla="*/ 94749 w 193888"/>
              <a:gd name="connsiteY469" fmla="*/ 24665 h 245263"/>
              <a:gd name="connsiteX470" fmla="*/ 96313 w 193888"/>
              <a:gd name="connsiteY470" fmla="*/ 26109 h 245263"/>
              <a:gd name="connsiteX471" fmla="*/ 98058 w 193888"/>
              <a:gd name="connsiteY471" fmla="*/ 26169 h 245263"/>
              <a:gd name="connsiteX472" fmla="*/ 103291 w 193888"/>
              <a:gd name="connsiteY472" fmla="*/ 28936 h 245263"/>
              <a:gd name="connsiteX473" fmla="*/ 102689 w 193888"/>
              <a:gd name="connsiteY473" fmla="*/ 26590 h 245263"/>
              <a:gd name="connsiteX474" fmla="*/ 103953 w 193888"/>
              <a:gd name="connsiteY474" fmla="*/ 24905 h 245263"/>
              <a:gd name="connsiteX475" fmla="*/ 102630 w 193888"/>
              <a:gd name="connsiteY475" fmla="*/ 22018 h 245263"/>
              <a:gd name="connsiteX476" fmla="*/ 101066 w 193888"/>
              <a:gd name="connsiteY476" fmla="*/ 20454 h 245263"/>
              <a:gd name="connsiteX477" fmla="*/ 114300 w 193888"/>
              <a:gd name="connsiteY477" fmla="*/ 18950 h 245263"/>
              <a:gd name="connsiteX478" fmla="*/ 115804 w 193888"/>
              <a:gd name="connsiteY478" fmla="*/ 16483 h 245263"/>
              <a:gd name="connsiteX479" fmla="*/ 116947 w 193888"/>
              <a:gd name="connsiteY479" fmla="*/ 16965 h 245263"/>
              <a:gd name="connsiteX480" fmla="*/ 117669 w 193888"/>
              <a:gd name="connsiteY480" fmla="*/ 15942 h 245263"/>
              <a:gd name="connsiteX481" fmla="*/ 117669 w 193888"/>
              <a:gd name="connsiteY481" fmla="*/ 14618 h 245263"/>
              <a:gd name="connsiteX482" fmla="*/ 119053 w 193888"/>
              <a:gd name="connsiteY482" fmla="*/ 15220 h 245263"/>
              <a:gd name="connsiteX483" fmla="*/ 119353 w 193888"/>
              <a:gd name="connsiteY483" fmla="*/ 14017 h 245263"/>
              <a:gd name="connsiteX484" fmla="*/ 121519 w 193888"/>
              <a:gd name="connsiteY484" fmla="*/ 12994 h 245263"/>
              <a:gd name="connsiteX485" fmla="*/ 122241 w 193888"/>
              <a:gd name="connsiteY485" fmla="*/ 13656 h 245263"/>
              <a:gd name="connsiteX486" fmla="*/ 133190 w 193888"/>
              <a:gd name="connsiteY486" fmla="*/ 7580 h 245263"/>
              <a:gd name="connsiteX487" fmla="*/ 153222 w 193888"/>
              <a:gd name="connsiteY487" fmla="*/ 0 h 245263"/>
              <a:gd name="connsiteX488" fmla="*/ 149974 w 193888"/>
              <a:gd name="connsiteY488" fmla="*/ 17566 h 245263"/>
              <a:gd name="connsiteX489" fmla="*/ 153042 w 193888"/>
              <a:gd name="connsiteY489" fmla="*/ 18529 h 245263"/>
              <a:gd name="connsiteX490" fmla="*/ 177285 w 193888"/>
              <a:gd name="connsiteY490" fmla="*/ 33809 h 245263"/>
              <a:gd name="connsiteX491" fmla="*/ 179211 w 193888"/>
              <a:gd name="connsiteY491" fmla="*/ 31102 h 245263"/>
              <a:gd name="connsiteX492" fmla="*/ 182219 w 193888"/>
              <a:gd name="connsiteY492" fmla="*/ 30259 h 245263"/>
              <a:gd name="connsiteX493" fmla="*/ 183181 w 193888"/>
              <a:gd name="connsiteY493" fmla="*/ 29538 h 245263"/>
              <a:gd name="connsiteX494" fmla="*/ 185888 w 193888"/>
              <a:gd name="connsiteY494" fmla="*/ 28635 h 245263"/>
              <a:gd name="connsiteX495" fmla="*/ 185888 w 193888"/>
              <a:gd name="connsiteY495" fmla="*/ 28034 h 245263"/>
              <a:gd name="connsiteX496" fmla="*/ 188956 w 193888"/>
              <a:gd name="connsiteY496" fmla="*/ 25748 h 245263"/>
              <a:gd name="connsiteX497" fmla="*/ 191783 w 193888"/>
              <a:gd name="connsiteY497" fmla="*/ 24665 h 245263"/>
              <a:gd name="connsiteX498" fmla="*/ 191783 w 193888"/>
              <a:gd name="connsiteY498" fmla="*/ 26169 h 245263"/>
              <a:gd name="connsiteX499" fmla="*/ 189738 w 193888"/>
              <a:gd name="connsiteY499" fmla="*/ 27191 h 245263"/>
              <a:gd name="connsiteX500" fmla="*/ 189377 w 193888"/>
              <a:gd name="connsiteY500" fmla="*/ 28515 h 245263"/>
              <a:gd name="connsiteX501" fmla="*/ 189978 w 193888"/>
              <a:gd name="connsiteY501" fmla="*/ 29237 h 245263"/>
              <a:gd name="connsiteX502" fmla="*/ 191904 w 193888"/>
              <a:gd name="connsiteY502" fmla="*/ 29177 h 245263"/>
              <a:gd name="connsiteX503" fmla="*/ 190821 w 193888"/>
              <a:gd name="connsiteY503" fmla="*/ 30981 h 245263"/>
              <a:gd name="connsiteX504" fmla="*/ 192686 w 193888"/>
              <a:gd name="connsiteY504" fmla="*/ 31583 h 245263"/>
              <a:gd name="connsiteX505" fmla="*/ 193708 w 193888"/>
              <a:gd name="connsiteY505" fmla="*/ 31402 h 245263"/>
              <a:gd name="connsiteX506" fmla="*/ 193829 w 193888"/>
              <a:gd name="connsiteY506" fmla="*/ 32545 h 245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</a:cxnLst>
            <a:rect l="l" t="t" r="r" b="b"/>
            <a:pathLst>
              <a:path w="193888" h="245263">
                <a:moveTo>
                  <a:pt x="193889" y="32545"/>
                </a:moveTo>
                <a:lnTo>
                  <a:pt x="190881" y="34290"/>
                </a:lnTo>
                <a:lnTo>
                  <a:pt x="187272" y="34470"/>
                </a:lnTo>
                <a:lnTo>
                  <a:pt x="185226" y="35734"/>
                </a:lnTo>
                <a:lnTo>
                  <a:pt x="180413" y="36937"/>
                </a:lnTo>
                <a:lnTo>
                  <a:pt x="181917" y="44276"/>
                </a:lnTo>
                <a:lnTo>
                  <a:pt x="181316" y="44818"/>
                </a:lnTo>
                <a:lnTo>
                  <a:pt x="172894" y="47104"/>
                </a:lnTo>
                <a:lnTo>
                  <a:pt x="157975" y="52999"/>
                </a:lnTo>
                <a:lnTo>
                  <a:pt x="150876" y="56729"/>
                </a:lnTo>
                <a:lnTo>
                  <a:pt x="149854" y="56428"/>
                </a:lnTo>
                <a:lnTo>
                  <a:pt x="148831" y="57571"/>
                </a:lnTo>
                <a:lnTo>
                  <a:pt x="150034" y="58834"/>
                </a:lnTo>
                <a:lnTo>
                  <a:pt x="149613" y="61662"/>
                </a:lnTo>
                <a:lnTo>
                  <a:pt x="147628" y="63045"/>
                </a:lnTo>
                <a:lnTo>
                  <a:pt x="142574" y="62444"/>
                </a:lnTo>
                <a:lnTo>
                  <a:pt x="141130" y="61782"/>
                </a:lnTo>
                <a:lnTo>
                  <a:pt x="140288" y="60579"/>
                </a:lnTo>
                <a:lnTo>
                  <a:pt x="139266" y="55887"/>
                </a:lnTo>
                <a:lnTo>
                  <a:pt x="137882" y="55646"/>
                </a:lnTo>
                <a:lnTo>
                  <a:pt x="137040" y="51074"/>
                </a:lnTo>
                <a:lnTo>
                  <a:pt x="138363" y="50051"/>
                </a:lnTo>
                <a:lnTo>
                  <a:pt x="138122" y="49089"/>
                </a:lnTo>
                <a:lnTo>
                  <a:pt x="140529" y="46442"/>
                </a:lnTo>
                <a:lnTo>
                  <a:pt x="139686" y="45660"/>
                </a:lnTo>
                <a:lnTo>
                  <a:pt x="140408" y="43554"/>
                </a:lnTo>
                <a:lnTo>
                  <a:pt x="142694" y="39764"/>
                </a:lnTo>
                <a:lnTo>
                  <a:pt x="143056" y="38561"/>
                </a:lnTo>
                <a:lnTo>
                  <a:pt x="144860" y="36696"/>
                </a:lnTo>
                <a:lnTo>
                  <a:pt x="143958" y="35734"/>
                </a:lnTo>
                <a:lnTo>
                  <a:pt x="143356" y="33327"/>
                </a:lnTo>
                <a:lnTo>
                  <a:pt x="143958" y="31523"/>
                </a:lnTo>
                <a:lnTo>
                  <a:pt x="145462" y="30620"/>
                </a:lnTo>
                <a:lnTo>
                  <a:pt x="144980" y="29237"/>
                </a:lnTo>
                <a:lnTo>
                  <a:pt x="142935" y="29538"/>
                </a:lnTo>
                <a:lnTo>
                  <a:pt x="144560" y="27973"/>
                </a:lnTo>
                <a:lnTo>
                  <a:pt x="144860" y="26951"/>
                </a:lnTo>
                <a:lnTo>
                  <a:pt x="143296" y="27853"/>
                </a:lnTo>
                <a:lnTo>
                  <a:pt x="141371" y="27552"/>
                </a:lnTo>
                <a:lnTo>
                  <a:pt x="141792" y="24544"/>
                </a:lnTo>
                <a:lnTo>
                  <a:pt x="141672" y="22439"/>
                </a:lnTo>
                <a:lnTo>
                  <a:pt x="140288" y="22439"/>
                </a:lnTo>
                <a:lnTo>
                  <a:pt x="139085" y="20333"/>
                </a:lnTo>
                <a:lnTo>
                  <a:pt x="137521" y="21356"/>
                </a:lnTo>
                <a:lnTo>
                  <a:pt x="136318" y="20634"/>
                </a:lnTo>
                <a:lnTo>
                  <a:pt x="134874" y="21236"/>
                </a:lnTo>
                <a:lnTo>
                  <a:pt x="134874" y="24244"/>
                </a:lnTo>
                <a:lnTo>
                  <a:pt x="132889" y="25146"/>
                </a:lnTo>
                <a:lnTo>
                  <a:pt x="130242" y="25507"/>
                </a:lnTo>
                <a:lnTo>
                  <a:pt x="130483" y="27191"/>
                </a:lnTo>
                <a:lnTo>
                  <a:pt x="131686" y="27733"/>
                </a:lnTo>
                <a:lnTo>
                  <a:pt x="131264" y="28815"/>
                </a:lnTo>
                <a:lnTo>
                  <a:pt x="129159" y="29898"/>
                </a:lnTo>
                <a:lnTo>
                  <a:pt x="128256" y="28755"/>
                </a:lnTo>
                <a:lnTo>
                  <a:pt x="124767" y="28515"/>
                </a:lnTo>
                <a:lnTo>
                  <a:pt x="125008" y="29477"/>
                </a:lnTo>
                <a:lnTo>
                  <a:pt x="126813" y="31282"/>
                </a:lnTo>
                <a:lnTo>
                  <a:pt x="128137" y="33809"/>
                </a:lnTo>
                <a:lnTo>
                  <a:pt x="125489" y="35252"/>
                </a:lnTo>
                <a:lnTo>
                  <a:pt x="124707" y="36155"/>
                </a:lnTo>
                <a:lnTo>
                  <a:pt x="125008" y="38260"/>
                </a:lnTo>
                <a:lnTo>
                  <a:pt x="124106" y="39764"/>
                </a:lnTo>
                <a:lnTo>
                  <a:pt x="123865" y="42893"/>
                </a:lnTo>
                <a:lnTo>
                  <a:pt x="121279" y="41509"/>
                </a:lnTo>
                <a:lnTo>
                  <a:pt x="120496" y="42111"/>
                </a:lnTo>
                <a:lnTo>
                  <a:pt x="120617" y="43795"/>
                </a:lnTo>
                <a:lnTo>
                  <a:pt x="117609" y="42231"/>
                </a:lnTo>
                <a:lnTo>
                  <a:pt x="115082" y="45600"/>
                </a:lnTo>
                <a:lnTo>
                  <a:pt x="116105" y="46442"/>
                </a:lnTo>
                <a:lnTo>
                  <a:pt x="115503" y="47284"/>
                </a:lnTo>
                <a:lnTo>
                  <a:pt x="113397" y="47464"/>
                </a:lnTo>
                <a:lnTo>
                  <a:pt x="115985" y="49329"/>
                </a:lnTo>
                <a:lnTo>
                  <a:pt x="117970" y="51194"/>
                </a:lnTo>
                <a:lnTo>
                  <a:pt x="120436" y="54623"/>
                </a:lnTo>
                <a:lnTo>
                  <a:pt x="121038" y="54563"/>
                </a:lnTo>
                <a:lnTo>
                  <a:pt x="122542" y="56007"/>
                </a:lnTo>
                <a:lnTo>
                  <a:pt x="124587" y="56187"/>
                </a:lnTo>
                <a:lnTo>
                  <a:pt x="125670" y="56909"/>
                </a:lnTo>
                <a:lnTo>
                  <a:pt x="126993" y="56308"/>
                </a:lnTo>
                <a:lnTo>
                  <a:pt x="128798" y="57210"/>
                </a:lnTo>
                <a:lnTo>
                  <a:pt x="130603" y="59556"/>
                </a:lnTo>
                <a:lnTo>
                  <a:pt x="131205" y="61602"/>
                </a:lnTo>
                <a:lnTo>
                  <a:pt x="132408" y="62805"/>
                </a:lnTo>
                <a:lnTo>
                  <a:pt x="137340" y="69182"/>
                </a:lnTo>
                <a:lnTo>
                  <a:pt x="137340" y="71107"/>
                </a:lnTo>
                <a:lnTo>
                  <a:pt x="136137" y="72310"/>
                </a:lnTo>
                <a:lnTo>
                  <a:pt x="136258" y="73032"/>
                </a:lnTo>
                <a:lnTo>
                  <a:pt x="138664" y="73332"/>
                </a:lnTo>
                <a:lnTo>
                  <a:pt x="139626" y="73874"/>
                </a:lnTo>
                <a:lnTo>
                  <a:pt x="139507" y="75077"/>
                </a:lnTo>
                <a:lnTo>
                  <a:pt x="138604" y="75619"/>
                </a:lnTo>
                <a:lnTo>
                  <a:pt x="138664" y="78085"/>
                </a:lnTo>
                <a:lnTo>
                  <a:pt x="140108" y="78506"/>
                </a:lnTo>
                <a:lnTo>
                  <a:pt x="136499" y="81033"/>
                </a:lnTo>
                <a:lnTo>
                  <a:pt x="136438" y="83379"/>
                </a:lnTo>
                <a:lnTo>
                  <a:pt x="137461" y="85665"/>
                </a:lnTo>
                <a:lnTo>
                  <a:pt x="137882" y="93666"/>
                </a:lnTo>
                <a:lnTo>
                  <a:pt x="138243" y="96493"/>
                </a:lnTo>
                <a:lnTo>
                  <a:pt x="137221" y="100283"/>
                </a:lnTo>
                <a:lnTo>
                  <a:pt x="137280" y="101968"/>
                </a:lnTo>
                <a:lnTo>
                  <a:pt x="138243" y="104795"/>
                </a:lnTo>
                <a:lnTo>
                  <a:pt x="141672" y="104494"/>
                </a:lnTo>
                <a:lnTo>
                  <a:pt x="141491" y="100825"/>
                </a:lnTo>
                <a:lnTo>
                  <a:pt x="142935" y="100584"/>
                </a:lnTo>
                <a:lnTo>
                  <a:pt x="142694" y="98779"/>
                </a:lnTo>
                <a:lnTo>
                  <a:pt x="143778" y="98178"/>
                </a:lnTo>
                <a:lnTo>
                  <a:pt x="143717" y="96974"/>
                </a:lnTo>
                <a:lnTo>
                  <a:pt x="150936" y="96253"/>
                </a:lnTo>
                <a:lnTo>
                  <a:pt x="151718" y="95651"/>
                </a:lnTo>
                <a:lnTo>
                  <a:pt x="156531" y="97456"/>
                </a:lnTo>
                <a:lnTo>
                  <a:pt x="158095" y="98960"/>
                </a:lnTo>
                <a:lnTo>
                  <a:pt x="155327" y="100704"/>
                </a:lnTo>
                <a:lnTo>
                  <a:pt x="154305" y="103231"/>
                </a:lnTo>
                <a:lnTo>
                  <a:pt x="153042" y="103652"/>
                </a:lnTo>
                <a:lnTo>
                  <a:pt x="151056" y="105276"/>
                </a:lnTo>
                <a:lnTo>
                  <a:pt x="148891" y="105397"/>
                </a:lnTo>
                <a:lnTo>
                  <a:pt x="147988" y="106660"/>
                </a:lnTo>
                <a:lnTo>
                  <a:pt x="145221" y="108645"/>
                </a:lnTo>
                <a:lnTo>
                  <a:pt x="142153" y="111713"/>
                </a:lnTo>
                <a:lnTo>
                  <a:pt x="150575" y="118992"/>
                </a:lnTo>
                <a:lnTo>
                  <a:pt x="157193" y="124527"/>
                </a:lnTo>
                <a:lnTo>
                  <a:pt x="159780" y="120316"/>
                </a:lnTo>
                <a:lnTo>
                  <a:pt x="160682" y="121459"/>
                </a:lnTo>
                <a:lnTo>
                  <a:pt x="161403" y="123685"/>
                </a:lnTo>
                <a:lnTo>
                  <a:pt x="161765" y="126693"/>
                </a:lnTo>
                <a:lnTo>
                  <a:pt x="165013" y="126693"/>
                </a:lnTo>
                <a:lnTo>
                  <a:pt x="169705" y="123143"/>
                </a:lnTo>
                <a:lnTo>
                  <a:pt x="170608" y="123925"/>
                </a:lnTo>
                <a:lnTo>
                  <a:pt x="171751" y="127775"/>
                </a:lnTo>
                <a:lnTo>
                  <a:pt x="173796" y="129400"/>
                </a:lnTo>
                <a:lnTo>
                  <a:pt x="174097" y="137882"/>
                </a:lnTo>
                <a:lnTo>
                  <a:pt x="173676" y="140890"/>
                </a:lnTo>
                <a:lnTo>
                  <a:pt x="173074" y="140709"/>
                </a:lnTo>
                <a:lnTo>
                  <a:pt x="173435" y="136799"/>
                </a:lnTo>
                <a:lnTo>
                  <a:pt x="171871" y="136077"/>
                </a:lnTo>
                <a:lnTo>
                  <a:pt x="170487" y="139145"/>
                </a:lnTo>
                <a:lnTo>
                  <a:pt x="170006" y="138784"/>
                </a:lnTo>
                <a:lnTo>
                  <a:pt x="167841" y="143116"/>
                </a:lnTo>
                <a:lnTo>
                  <a:pt x="168863" y="143717"/>
                </a:lnTo>
                <a:lnTo>
                  <a:pt x="168743" y="144920"/>
                </a:lnTo>
                <a:lnTo>
                  <a:pt x="163930" y="142514"/>
                </a:lnTo>
                <a:lnTo>
                  <a:pt x="163329" y="143657"/>
                </a:lnTo>
                <a:lnTo>
                  <a:pt x="163269" y="146364"/>
                </a:lnTo>
                <a:lnTo>
                  <a:pt x="161464" y="152139"/>
                </a:lnTo>
                <a:lnTo>
                  <a:pt x="165374" y="149913"/>
                </a:lnTo>
                <a:lnTo>
                  <a:pt x="166156" y="152320"/>
                </a:lnTo>
                <a:lnTo>
                  <a:pt x="168563" y="153342"/>
                </a:lnTo>
                <a:lnTo>
                  <a:pt x="170187" y="155027"/>
                </a:lnTo>
                <a:lnTo>
                  <a:pt x="172834" y="154185"/>
                </a:lnTo>
                <a:lnTo>
                  <a:pt x="174097" y="157132"/>
                </a:lnTo>
                <a:lnTo>
                  <a:pt x="178127" y="153222"/>
                </a:lnTo>
                <a:lnTo>
                  <a:pt x="179571" y="154064"/>
                </a:lnTo>
                <a:lnTo>
                  <a:pt x="181015" y="156471"/>
                </a:lnTo>
                <a:lnTo>
                  <a:pt x="181015" y="158576"/>
                </a:lnTo>
                <a:lnTo>
                  <a:pt x="181917" y="160140"/>
                </a:lnTo>
                <a:lnTo>
                  <a:pt x="179872" y="165916"/>
                </a:lnTo>
                <a:lnTo>
                  <a:pt x="180353" y="168081"/>
                </a:lnTo>
                <a:lnTo>
                  <a:pt x="179571" y="168803"/>
                </a:lnTo>
                <a:lnTo>
                  <a:pt x="180173" y="174097"/>
                </a:lnTo>
                <a:lnTo>
                  <a:pt x="181135" y="174879"/>
                </a:lnTo>
                <a:lnTo>
                  <a:pt x="181737" y="177526"/>
                </a:lnTo>
                <a:lnTo>
                  <a:pt x="183482" y="178729"/>
                </a:lnTo>
                <a:lnTo>
                  <a:pt x="181857" y="182339"/>
                </a:lnTo>
                <a:lnTo>
                  <a:pt x="183361" y="184384"/>
                </a:lnTo>
                <a:lnTo>
                  <a:pt x="182880" y="185407"/>
                </a:lnTo>
                <a:lnTo>
                  <a:pt x="183783" y="186971"/>
                </a:lnTo>
                <a:lnTo>
                  <a:pt x="183061" y="188535"/>
                </a:lnTo>
                <a:lnTo>
                  <a:pt x="181256" y="188535"/>
                </a:lnTo>
                <a:lnTo>
                  <a:pt x="180534" y="187693"/>
                </a:lnTo>
                <a:lnTo>
                  <a:pt x="177767" y="186670"/>
                </a:lnTo>
                <a:lnTo>
                  <a:pt x="175541" y="184865"/>
                </a:lnTo>
                <a:lnTo>
                  <a:pt x="172172" y="183060"/>
                </a:lnTo>
                <a:lnTo>
                  <a:pt x="170127" y="183421"/>
                </a:lnTo>
                <a:lnTo>
                  <a:pt x="169104" y="181978"/>
                </a:lnTo>
                <a:lnTo>
                  <a:pt x="166517" y="181617"/>
                </a:lnTo>
                <a:lnTo>
                  <a:pt x="165796" y="180654"/>
                </a:lnTo>
                <a:lnTo>
                  <a:pt x="163389" y="180474"/>
                </a:lnTo>
                <a:lnTo>
                  <a:pt x="162487" y="179571"/>
                </a:lnTo>
                <a:lnTo>
                  <a:pt x="159358" y="179752"/>
                </a:lnTo>
                <a:lnTo>
                  <a:pt x="157975" y="178127"/>
                </a:lnTo>
                <a:lnTo>
                  <a:pt x="155809" y="178729"/>
                </a:lnTo>
                <a:lnTo>
                  <a:pt x="150515" y="175841"/>
                </a:lnTo>
                <a:lnTo>
                  <a:pt x="150094" y="174879"/>
                </a:lnTo>
                <a:lnTo>
                  <a:pt x="147507" y="174518"/>
                </a:lnTo>
                <a:lnTo>
                  <a:pt x="145823" y="174879"/>
                </a:lnTo>
                <a:lnTo>
                  <a:pt x="141010" y="173856"/>
                </a:lnTo>
                <a:lnTo>
                  <a:pt x="138604" y="172352"/>
                </a:lnTo>
                <a:lnTo>
                  <a:pt x="134934" y="171390"/>
                </a:lnTo>
                <a:lnTo>
                  <a:pt x="131686" y="171630"/>
                </a:lnTo>
                <a:lnTo>
                  <a:pt x="130483" y="170307"/>
                </a:lnTo>
                <a:lnTo>
                  <a:pt x="129400" y="169946"/>
                </a:lnTo>
                <a:lnTo>
                  <a:pt x="128858" y="168442"/>
                </a:lnTo>
                <a:lnTo>
                  <a:pt x="127475" y="167179"/>
                </a:lnTo>
                <a:lnTo>
                  <a:pt x="124948" y="167299"/>
                </a:lnTo>
                <a:lnTo>
                  <a:pt x="127956" y="174879"/>
                </a:lnTo>
                <a:lnTo>
                  <a:pt x="129701" y="185587"/>
                </a:lnTo>
                <a:lnTo>
                  <a:pt x="132107" y="200927"/>
                </a:lnTo>
                <a:lnTo>
                  <a:pt x="133610" y="207304"/>
                </a:lnTo>
                <a:lnTo>
                  <a:pt x="134092" y="207725"/>
                </a:lnTo>
                <a:lnTo>
                  <a:pt x="133791" y="209349"/>
                </a:lnTo>
                <a:lnTo>
                  <a:pt x="134393" y="210793"/>
                </a:lnTo>
                <a:lnTo>
                  <a:pt x="135175" y="217711"/>
                </a:lnTo>
                <a:lnTo>
                  <a:pt x="134934" y="219516"/>
                </a:lnTo>
                <a:lnTo>
                  <a:pt x="138183" y="222103"/>
                </a:lnTo>
                <a:lnTo>
                  <a:pt x="139446" y="224570"/>
                </a:lnTo>
                <a:lnTo>
                  <a:pt x="140770" y="224930"/>
                </a:lnTo>
                <a:lnTo>
                  <a:pt x="141552" y="226434"/>
                </a:lnTo>
                <a:lnTo>
                  <a:pt x="138965" y="226494"/>
                </a:lnTo>
                <a:lnTo>
                  <a:pt x="137942" y="227517"/>
                </a:lnTo>
                <a:lnTo>
                  <a:pt x="134694" y="227697"/>
                </a:lnTo>
                <a:lnTo>
                  <a:pt x="131205" y="229923"/>
                </a:lnTo>
                <a:lnTo>
                  <a:pt x="129099" y="230164"/>
                </a:lnTo>
                <a:lnTo>
                  <a:pt x="128317" y="231006"/>
                </a:lnTo>
                <a:lnTo>
                  <a:pt x="115864" y="233653"/>
                </a:lnTo>
                <a:lnTo>
                  <a:pt x="101185" y="231548"/>
                </a:lnTo>
                <a:lnTo>
                  <a:pt x="86567" y="229984"/>
                </a:lnTo>
                <a:lnTo>
                  <a:pt x="77845" y="244000"/>
                </a:lnTo>
                <a:lnTo>
                  <a:pt x="77604" y="244000"/>
                </a:lnTo>
                <a:lnTo>
                  <a:pt x="75919" y="244482"/>
                </a:lnTo>
                <a:lnTo>
                  <a:pt x="75318" y="244722"/>
                </a:lnTo>
                <a:lnTo>
                  <a:pt x="74295" y="245143"/>
                </a:lnTo>
                <a:lnTo>
                  <a:pt x="73874" y="245264"/>
                </a:lnTo>
                <a:lnTo>
                  <a:pt x="73032" y="245264"/>
                </a:lnTo>
                <a:lnTo>
                  <a:pt x="72430" y="244963"/>
                </a:lnTo>
                <a:lnTo>
                  <a:pt x="71769" y="244602"/>
                </a:lnTo>
                <a:lnTo>
                  <a:pt x="71167" y="244241"/>
                </a:lnTo>
                <a:lnTo>
                  <a:pt x="70565" y="243820"/>
                </a:lnTo>
                <a:lnTo>
                  <a:pt x="69483" y="243579"/>
                </a:lnTo>
                <a:lnTo>
                  <a:pt x="68400" y="243519"/>
                </a:lnTo>
                <a:lnTo>
                  <a:pt x="67497" y="243158"/>
                </a:lnTo>
                <a:lnTo>
                  <a:pt x="67076" y="242918"/>
                </a:lnTo>
                <a:lnTo>
                  <a:pt x="65993" y="242918"/>
                </a:lnTo>
                <a:lnTo>
                  <a:pt x="64730" y="242737"/>
                </a:lnTo>
                <a:lnTo>
                  <a:pt x="64129" y="242617"/>
                </a:lnTo>
                <a:lnTo>
                  <a:pt x="63707" y="242677"/>
                </a:lnTo>
                <a:lnTo>
                  <a:pt x="63226" y="242918"/>
                </a:lnTo>
                <a:lnTo>
                  <a:pt x="62985" y="242857"/>
                </a:lnTo>
                <a:lnTo>
                  <a:pt x="61903" y="242256"/>
                </a:lnTo>
                <a:lnTo>
                  <a:pt x="61361" y="242075"/>
                </a:lnTo>
                <a:lnTo>
                  <a:pt x="60759" y="241835"/>
                </a:lnTo>
                <a:lnTo>
                  <a:pt x="59977" y="241594"/>
                </a:lnTo>
                <a:lnTo>
                  <a:pt x="58534" y="240511"/>
                </a:lnTo>
                <a:lnTo>
                  <a:pt x="56007" y="239368"/>
                </a:lnTo>
                <a:lnTo>
                  <a:pt x="52458" y="236842"/>
                </a:lnTo>
                <a:lnTo>
                  <a:pt x="50051" y="232931"/>
                </a:lnTo>
                <a:lnTo>
                  <a:pt x="50232" y="232931"/>
                </a:lnTo>
                <a:lnTo>
                  <a:pt x="51675" y="231127"/>
                </a:lnTo>
                <a:lnTo>
                  <a:pt x="51856" y="229322"/>
                </a:lnTo>
                <a:lnTo>
                  <a:pt x="51555" y="228961"/>
                </a:lnTo>
                <a:lnTo>
                  <a:pt x="51014" y="228720"/>
                </a:lnTo>
                <a:lnTo>
                  <a:pt x="50593" y="228480"/>
                </a:lnTo>
                <a:lnTo>
                  <a:pt x="50412" y="227878"/>
                </a:lnTo>
                <a:lnTo>
                  <a:pt x="49992" y="227276"/>
                </a:lnTo>
                <a:lnTo>
                  <a:pt x="49751" y="226915"/>
                </a:lnTo>
                <a:lnTo>
                  <a:pt x="49630" y="226494"/>
                </a:lnTo>
                <a:lnTo>
                  <a:pt x="49389" y="226254"/>
                </a:lnTo>
                <a:lnTo>
                  <a:pt x="49270" y="226073"/>
                </a:lnTo>
                <a:lnTo>
                  <a:pt x="48668" y="225833"/>
                </a:lnTo>
                <a:lnTo>
                  <a:pt x="48427" y="225472"/>
                </a:lnTo>
                <a:lnTo>
                  <a:pt x="47585" y="225472"/>
                </a:lnTo>
                <a:lnTo>
                  <a:pt x="47465" y="225772"/>
                </a:lnTo>
                <a:lnTo>
                  <a:pt x="47344" y="225953"/>
                </a:lnTo>
                <a:lnTo>
                  <a:pt x="47465" y="226133"/>
                </a:lnTo>
                <a:lnTo>
                  <a:pt x="47766" y="226434"/>
                </a:lnTo>
                <a:lnTo>
                  <a:pt x="48066" y="226795"/>
                </a:lnTo>
                <a:lnTo>
                  <a:pt x="48187" y="227096"/>
                </a:lnTo>
                <a:lnTo>
                  <a:pt x="48187" y="227517"/>
                </a:lnTo>
                <a:lnTo>
                  <a:pt x="48006" y="227818"/>
                </a:lnTo>
                <a:lnTo>
                  <a:pt x="47224" y="228239"/>
                </a:lnTo>
                <a:lnTo>
                  <a:pt x="46442" y="228360"/>
                </a:lnTo>
                <a:lnTo>
                  <a:pt x="45961" y="228360"/>
                </a:lnTo>
                <a:lnTo>
                  <a:pt x="45179" y="228058"/>
                </a:lnTo>
                <a:lnTo>
                  <a:pt x="44637" y="228058"/>
                </a:lnTo>
                <a:lnTo>
                  <a:pt x="44216" y="228239"/>
                </a:lnTo>
                <a:lnTo>
                  <a:pt x="43916" y="228239"/>
                </a:lnTo>
                <a:lnTo>
                  <a:pt x="43554" y="228119"/>
                </a:lnTo>
                <a:lnTo>
                  <a:pt x="43374" y="227758"/>
                </a:lnTo>
                <a:lnTo>
                  <a:pt x="43073" y="226915"/>
                </a:lnTo>
                <a:lnTo>
                  <a:pt x="42893" y="226494"/>
                </a:lnTo>
                <a:lnTo>
                  <a:pt x="42351" y="226194"/>
                </a:lnTo>
                <a:lnTo>
                  <a:pt x="41990" y="226194"/>
                </a:lnTo>
                <a:lnTo>
                  <a:pt x="41088" y="225953"/>
                </a:lnTo>
                <a:lnTo>
                  <a:pt x="40546" y="225833"/>
                </a:lnTo>
                <a:lnTo>
                  <a:pt x="39764" y="225833"/>
                </a:lnTo>
                <a:lnTo>
                  <a:pt x="38862" y="224990"/>
                </a:lnTo>
                <a:lnTo>
                  <a:pt x="37840" y="224329"/>
                </a:lnTo>
                <a:lnTo>
                  <a:pt x="37118" y="224209"/>
                </a:lnTo>
                <a:lnTo>
                  <a:pt x="36396" y="223908"/>
                </a:lnTo>
                <a:lnTo>
                  <a:pt x="35974" y="223427"/>
                </a:lnTo>
                <a:lnTo>
                  <a:pt x="35794" y="223366"/>
                </a:lnTo>
                <a:lnTo>
                  <a:pt x="35313" y="223066"/>
                </a:lnTo>
                <a:lnTo>
                  <a:pt x="35072" y="222464"/>
                </a:lnTo>
                <a:lnTo>
                  <a:pt x="36877" y="221381"/>
                </a:lnTo>
                <a:lnTo>
                  <a:pt x="35252" y="219757"/>
                </a:lnTo>
                <a:lnTo>
                  <a:pt x="37298" y="219637"/>
                </a:lnTo>
                <a:lnTo>
                  <a:pt x="37178" y="217110"/>
                </a:lnTo>
                <a:lnTo>
                  <a:pt x="36456" y="217711"/>
                </a:lnTo>
                <a:lnTo>
                  <a:pt x="34771" y="215907"/>
                </a:lnTo>
                <a:lnTo>
                  <a:pt x="33087" y="216388"/>
                </a:lnTo>
                <a:lnTo>
                  <a:pt x="31884" y="215486"/>
                </a:lnTo>
                <a:lnTo>
                  <a:pt x="32184" y="213681"/>
                </a:lnTo>
                <a:lnTo>
                  <a:pt x="33748" y="213801"/>
                </a:lnTo>
                <a:lnTo>
                  <a:pt x="34050" y="212117"/>
                </a:lnTo>
                <a:lnTo>
                  <a:pt x="32485" y="211395"/>
                </a:lnTo>
                <a:lnTo>
                  <a:pt x="31764" y="213200"/>
                </a:lnTo>
                <a:lnTo>
                  <a:pt x="30620" y="211094"/>
                </a:lnTo>
                <a:lnTo>
                  <a:pt x="30320" y="211094"/>
                </a:lnTo>
                <a:lnTo>
                  <a:pt x="30199" y="211214"/>
                </a:lnTo>
                <a:lnTo>
                  <a:pt x="30079" y="211395"/>
                </a:lnTo>
                <a:lnTo>
                  <a:pt x="29898" y="211635"/>
                </a:lnTo>
                <a:lnTo>
                  <a:pt x="29838" y="212057"/>
                </a:lnTo>
                <a:lnTo>
                  <a:pt x="29718" y="212237"/>
                </a:lnTo>
                <a:lnTo>
                  <a:pt x="29538" y="212478"/>
                </a:lnTo>
                <a:lnTo>
                  <a:pt x="29417" y="212658"/>
                </a:lnTo>
                <a:lnTo>
                  <a:pt x="29357" y="212778"/>
                </a:lnTo>
                <a:lnTo>
                  <a:pt x="29237" y="213139"/>
                </a:lnTo>
                <a:lnTo>
                  <a:pt x="29237" y="213320"/>
                </a:lnTo>
                <a:lnTo>
                  <a:pt x="29116" y="213621"/>
                </a:lnTo>
                <a:lnTo>
                  <a:pt x="28996" y="213621"/>
                </a:lnTo>
                <a:lnTo>
                  <a:pt x="28936" y="213741"/>
                </a:lnTo>
                <a:lnTo>
                  <a:pt x="28816" y="213621"/>
                </a:lnTo>
                <a:lnTo>
                  <a:pt x="28695" y="213621"/>
                </a:lnTo>
                <a:lnTo>
                  <a:pt x="28575" y="213380"/>
                </a:lnTo>
                <a:lnTo>
                  <a:pt x="28455" y="212959"/>
                </a:lnTo>
                <a:lnTo>
                  <a:pt x="28274" y="212959"/>
                </a:lnTo>
                <a:lnTo>
                  <a:pt x="28094" y="212718"/>
                </a:lnTo>
                <a:lnTo>
                  <a:pt x="28094" y="212598"/>
                </a:lnTo>
                <a:lnTo>
                  <a:pt x="27913" y="212418"/>
                </a:lnTo>
                <a:lnTo>
                  <a:pt x="28034" y="212237"/>
                </a:lnTo>
                <a:lnTo>
                  <a:pt x="28214" y="211996"/>
                </a:lnTo>
                <a:lnTo>
                  <a:pt x="28334" y="211816"/>
                </a:lnTo>
                <a:lnTo>
                  <a:pt x="28334" y="211455"/>
                </a:lnTo>
                <a:lnTo>
                  <a:pt x="28154" y="211214"/>
                </a:lnTo>
                <a:lnTo>
                  <a:pt x="28034" y="211034"/>
                </a:lnTo>
                <a:lnTo>
                  <a:pt x="27733" y="210914"/>
                </a:lnTo>
                <a:lnTo>
                  <a:pt x="27372" y="211154"/>
                </a:lnTo>
                <a:lnTo>
                  <a:pt x="27191" y="211395"/>
                </a:lnTo>
                <a:lnTo>
                  <a:pt x="26951" y="211575"/>
                </a:lnTo>
                <a:lnTo>
                  <a:pt x="26349" y="211575"/>
                </a:lnTo>
                <a:lnTo>
                  <a:pt x="26530" y="211395"/>
                </a:lnTo>
                <a:lnTo>
                  <a:pt x="26650" y="211094"/>
                </a:lnTo>
                <a:lnTo>
                  <a:pt x="26770" y="210853"/>
                </a:lnTo>
                <a:lnTo>
                  <a:pt x="26890" y="210492"/>
                </a:lnTo>
                <a:lnTo>
                  <a:pt x="26770" y="210312"/>
                </a:lnTo>
                <a:lnTo>
                  <a:pt x="26590" y="210312"/>
                </a:lnTo>
                <a:lnTo>
                  <a:pt x="25988" y="210432"/>
                </a:lnTo>
                <a:lnTo>
                  <a:pt x="25988" y="210492"/>
                </a:lnTo>
                <a:lnTo>
                  <a:pt x="25868" y="210492"/>
                </a:lnTo>
                <a:lnTo>
                  <a:pt x="25146" y="210071"/>
                </a:lnTo>
                <a:lnTo>
                  <a:pt x="25146" y="209891"/>
                </a:lnTo>
                <a:lnTo>
                  <a:pt x="25207" y="209771"/>
                </a:lnTo>
                <a:lnTo>
                  <a:pt x="25447" y="209470"/>
                </a:lnTo>
                <a:lnTo>
                  <a:pt x="25026" y="208748"/>
                </a:lnTo>
                <a:lnTo>
                  <a:pt x="24905" y="208628"/>
                </a:lnTo>
                <a:lnTo>
                  <a:pt x="24484" y="208086"/>
                </a:lnTo>
                <a:lnTo>
                  <a:pt x="24304" y="208086"/>
                </a:lnTo>
                <a:lnTo>
                  <a:pt x="24063" y="208387"/>
                </a:lnTo>
                <a:lnTo>
                  <a:pt x="24184" y="208507"/>
                </a:lnTo>
                <a:lnTo>
                  <a:pt x="24184" y="208628"/>
                </a:lnTo>
                <a:lnTo>
                  <a:pt x="24304" y="208808"/>
                </a:lnTo>
                <a:lnTo>
                  <a:pt x="24424" y="209410"/>
                </a:lnTo>
                <a:lnTo>
                  <a:pt x="24244" y="209831"/>
                </a:lnTo>
                <a:lnTo>
                  <a:pt x="23943" y="211214"/>
                </a:lnTo>
                <a:lnTo>
                  <a:pt x="23402" y="211575"/>
                </a:lnTo>
                <a:lnTo>
                  <a:pt x="23281" y="211455"/>
                </a:lnTo>
                <a:lnTo>
                  <a:pt x="23100" y="211274"/>
                </a:lnTo>
                <a:lnTo>
                  <a:pt x="23221" y="210974"/>
                </a:lnTo>
                <a:lnTo>
                  <a:pt x="23642" y="210733"/>
                </a:lnTo>
                <a:lnTo>
                  <a:pt x="23642" y="209951"/>
                </a:lnTo>
                <a:lnTo>
                  <a:pt x="23221" y="209650"/>
                </a:lnTo>
                <a:lnTo>
                  <a:pt x="22740" y="209530"/>
                </a:lnTo>
                <a:lnTo>
                  <a:pt x="21958" y="209169"/>
                </a:lnTo>
                <a:lnTo>
                  <a:pt x="21777" y="208868"/>
                </a:lnTo>
                <a:lnTo>
                  <a:pt x="22018" y="207966"/>
                </a:lnTo>
                <a:lnTo>
                  <a:pt x="22018" y="207424"/>
                </a:lnTo>
                <a:lnTo>
                  <a:pt x="22800" y="207124"/>
                </a:lnTo>
                <a:lnTo>
                  <a:pt x="23040" y="206642"/>
                </a:lnTo>
                <a:lnTo>
                  <a:pt x="22740" y="206281"/>
                </a:lnTo>
                <a:lnTo>
                  <a:pt x="22379" y="206281"/>
                </a:lnTo>
                <a:lnTo>
                  <a:pt x="22199" y="206462"/>
                </a:lnTo>
                <a:lnTo>
                  <a:pt x="21958" y="207364"/>
                </a:lnTo>
                <a:lnTo>
                  <a:pt x="21596" y="207785"/>
                </a:lnTo>
                <a:lnTo>
                  <a:pt x="20754" y="207063"/>
                </a:lnTo>
                <a:lnTo>
                  <a:pt x="18468" y="207785"/>
                </a:lnTo>
                <a:lnTo>
                  <a:pt x="18047" y="207063"/>
                </a:lnTo>
                <a:lnTo>
                  <a:pt x="18528" y="205680"/>
                </a:lnTo>
                <a:lnTo>
                  <a:pt x="16123" y="203273"/>
                </a:lnTo>
                <a:lnTo>
                  <a:pt x="16543" y="202552"/>
                </a:lnTo>
                <a:lnTo>
                  <a:pt x="18649" y="203033"/>
                </a:lnTo>
                <a:lnTo>
                  <a:pt x="19250" y="201529"/>
                </a:lnTo>
                <a:lnTo>
                  <a:pt x="19250" y="201288"/>
                </a:lnTo>
                <a:lnTo>
                  <a:pt x="18649" y="201168"/>
                </a:lnTo>
                <a:lnTo>
                  <a:pt x="18228" y="200807"/>
                </a:lnTo>
                <a:lnTo>
                  <a:pt x="18047" y="200386"/>
                </a:lnTo>
                <a:lnTo>
                  <a:pt x="17807" y="199423"/>
                </a:lnTo>
                <a:lnTo>
                  <a:pt x="17506" y="198942"/>
                </a:lnTo>
                <a:lnTo>
                  <a:pt x="16905" y="197739"/>
                </a:lnTo>
                <a:lnTo>
                  <a:pt x="16002" y="197138"/>
                </a:lnTo>
                <a:lnTo>
                  <a:pt x="15280" y="196716"/>
                </a:lnTo>
                <a:lnTo>
                  <a:pt x="14919" y="196415"/>
                </a:lnTo>
                <a:lnTo>
                  <a:pt x="15039" y="195995"/>
                </a:lnTo>
                <a:lnTo>
                  <a:pt x="15160" y="195754"/>
                </a:lnTo>
                <a:lnTo>
                  <a:pt x="15401" y="195634"/>
                </a:lnTo>
                <a:lnTo>
                  <a:pt x="16242" y="195814"/>
                </a:lnTo>
                <a:lnTo>
                  <a:pt x="16845" y="195934"/>
                </a:lnTo>
                <a:lnTo>
                  <a:pt x="17205" y="195693"/>
                </a:lnTo>
                <a:lnTo>
                  <a:pt x="17566" y="195273"/>
                </a:lnTo>
                <a:lnTo>
                  <a:pt x="17807" y="194791"/>
                </a:lnTo>
                <a:lnTo>
                  <a:pt x="18047" y="194550"/>
                </a:lnTo>
                <a:lnTo>
                  <a:pt x="18108" y="194791"/>
                </a:lnTo>
                <a:lnTo>
                  <a:pt x="20032" y="194972"/>
                </a:lnTo>
                <a:lnTo>
                  <a:pt x="19792" y="193588"/>
                </a:lnTo>
                <a:lnTo>
                  <a:pt x="18409" y="193407"/>
                </a:lnTo>
                <a:lnTo>
                  <a:pt x="16543" y="192565"/>
                </a:lnTo>
                <a:lnTo>
                  <a:pt x="16303" y="191723"/>
                </a:lnTo>
                <a:lnTo>
                  <a:pt x="18709" y="189919"/>
                </a:lnTo>
                <a:lnTo>
                  <a:pt x="18769" y="189317"/>
                </a:lnTo>
                <a:lnTo>
                  <a:pt x="18649" y="188715"/>
                </a:lnTo>
                <a:lnTo>
                  <a:pt x="18348" y="188354"/>
                </a:lnTo>
                <a:lnTo>
                  <a:pt x="17446" y="187512"/>
                </a:lnTo>
                <a:lnTo>
                  <a:pt x="16303" y="185888"/>
                </a:lnTo>
                <a:lnTo>
                  <a:pt x="15882" y="185226"/>
                </a:lnTo>
                <a:lnTo>
                  <a:pt x="14498" y="184384"/>
                </a:lnTo>
                <a:lnTo>
                  <a:pt x="10889" y="183722"/>
                </a:lnTo>
                <a:lnTo>
                  <a:pt x="10167" y="183421"/>
                </a:lnTo>
                <a:lnTo>
                  <a:pt x="6738" y="182820"/>
                </a:lnTo>
                <a:lnTo>
                  <a:pt x="5775" y="182579"/>
                </a:lnTo>
                <a:lnTo>
                  <a:pt x="5173" y="181978"/>
                </a:lnTo>
                <a:lnTo>
                  <a:pt x="4572" y="180053"/>
                </a:lnTo>
                <a:lnTo>
                  <a:pt x="3730" y="178849"/>
                </a:lnTo>
                <a:lnTo>
                  <a:pt x="3489" y="178488"/>
                </a:lnTo>
                <a:lnTo>
                  <a:pt x="2286" y="176804"/>
                </a:lnTo>
                <a:lnTo>
                  <a:pt x="1203" y="176443"/>
                </a:lnTo>
                <a:lnTo>
                  <a:pt x="903" y="176142"/>
                </a:lnTo>
                <a:lnTo>
                  <a:pt x="120" y="174879"/>
                </a:lnTo>
                <a:lnTo>
                  <a:pt x="0" y="174879"/>
                </a:lnTo>
                <a:lnTo>
                  <a:pt x="12152" y="157734"/>
                </a:lnTo>
                <a:lnTo>
                  <a:pt x="28996" y="133671"/>
                </a:lnTo>
                <a:lnTo>
                  <a:pt x="54683" y="96794"/>
                </a:lnTo>
                <a:lnTo>
                  <a:pt x="54864" y="94267"/>
                </a:lnTo>
                <a:lnTo>
                  <a:pt x="56368" y="86687"/>
                </a:lnTo>
                <a:lnTo>
                  <a:pt x="57812" y="78987"/>
                </a:lnTo>
                <a:lnTo>
                  <a:pt x="61722" y="60519"/>
                </a:lnTo>
                <a:lnTo>
                  <a:pt x="62685" y="54323"/>
                </a:lnTo>
                <a:lnTo>
                  <a:pt x="66415" y="55285"/>
                </a:lnTo>
                <a:lnTo>
                  <a:pt x="68460" y="53901"/>
                </a:lnTo>
                <a:lnTo>
                  <a:pt x="69242" y="53721"/>
                </a:lnTo>
                <a:lnTo>
                  <a:pt x="71047" y="55165"/>
                </a:lnTo>
                <a:lnTo>
                  <a:pt x="73032" y="55345"/>
                </a:lnTo>
                <a:lnTo>
                  <a:pt x="74355" y="54984"/>
                </a:lnTo>
                <a:lnTo>
                  <a:pt x="74837" y="53180"/>
                </a:lnTo>
                <a:lnTo>
                  <a:pt x="73453" y="52337"/>
                </a:lnTo>
                <a:lnTo>
                  <a:pt x="69602" y="49089"/>
                </a:lnTo>
                <a:lnTo>
                  <a:pt x="68580" y="48728"/>
                </a:lnTo>
                <a:lnTo>
                  <a:pt x="68580" y="47525"/>
                </a:lnTo>
                <a:lnTo>
                  <a:pt x="66655" y="46923"/>
                </a:lnTo>
                <a:lnTo>
                  <a:pt x="65512" y="45359"/>
                </a:lnTo>
                <a:lnTo>
                  <a:pt x="68821" y="35373"/>
                </a:lnTo>
                <a:lnTo>
                  <a:pt x="71347" y="35072"/>
                </a:lnTo>
                <a:lnTo>
                  <a:pt x="73392" y="34170"/>
                </a:lnTo>
                <a:lnTo>
                  <a:pt x="75919" y="30259"/>
                </a:lnTo>
                <a:lnTo>
                  <a:pt x="77904" y="29658"/>
                </a:lnTo>
                <a:lnTo>
                  <a:pt x="76701" y="28575"/>
                </a:lnTo>
                <a:lnTo>
                  <a:pt x="78386" y="23762"/>
                </a:lnTo>
                <a:lnTo>
                  <a:pt x="79649" y="21115"/>
                </a:lnTo>
                <a:lnTo>
                  <a:pt x="80853" y="21476"/>
                </a:lnTo>
                <a:lnTo>
                  <a:pt x="82898" y="20875"/>
                </a:lnTo>
                <a:lnTo>
                  <a:pt x="85906" y="21837"/>
                </a:lnTo>
                <a:lnTo>
                  <a:pt x="90478" y="25627"/>
                </a:lnTo>
                <a:lnTo>
                  <a:pt x="94749" y="24665"/>
                </a:lnTo>
                <a:lnTo>
                  <a:pt x="96313" y="26109"/>
                </a:lnTo>
                <a:lnTo>
                  <a:pt x="98058" y="26169"/>
                </a:lnTo>
                <a:lnTo>
                  <a:pt x="103291" y="28936"/>
                </a:lnTo>
                <a:lnTo>
                  <a:pt x="102689" y="26590"/>
                </a:lnTo>
                <a:lnTo>
                  <a:pt x="103953" y="24905"/>
                </a:lnTo>
                <a:lnTo>
                  <a:pt x="102630" y="22018"/>
                </a:lnTo>
                <a:lnTo>
                  <a:pt x="101066" y="20454"/>
                </a:lnTo>
                <a:lnTo>
                  <a:pt x="114300" y="18950"/>
                </a:lnTo>
                <a:lnTo>
                  <a:pt x="115804" y="16483"/>
                </a:lnTo>
                <a:lnTo>
                  <a:pt x="116947" y="16965"/>
                </a:lnTo>
                <a:lnTo>
                  <a:pt x="117669" y="15942"/>
                </a:lnTo>
                <a:lnTo>
                  <a:pt x="117669" y="14618"/>
                </a:lnTo>
                <a:lnTo>
                  <a:pt x="119053" y="15220"/>
                </a:lnTo>
                <a:lnTo>
                  <a:pt x="119353" y="14017"/>
                </a:lnTo>
                <a:lnTo>
                  <a:pt x="121519" y="12994"/>
                </a:lnTo>
                <a:lnTo>
                  <a:pt x="122241" y="13656"/>
                </a:lnTo>
                <a:lnTo>
                  <a:pt x="133190" y="7580"/>
                </a:lnTo>
                <a:lnTo>
                  <a:pt x="153222" y="0"/>
                </a:lnTo>
                <a:lnTo>
                  <a:pt x="149974" y="17566"/>
                </a:lnTo>
                <a:lnTo>
                  <a:pt x="153042" y="18529"/>
                </a:lnTo>
                <a:lnTo>
                  <a:pt x="177285" y="33809"/>
                </a:lnTo>
                <a:lnTo>
                  <a:pt x="179211" y="31102"/>
                </a:lnTo>
                <a:lnTo>
                  <a:pt x="182219" y="30259"/>
                </a:lnTo>
                <a:lnTo>
                  <a:pt x="183181" y="29538"/>
                </a:lnTo>
                <a:lnTo>
                  <a:pt x="185888" y="28635"/>
                </a:lnTo>
                <a:lnTo>
                  <a:pt x="185888" y="28034"/>
                </a:lnTo>
                <a:lnTo>
                  <a:pt x="188956" y="25748"/>
                </a:lnTo>
                <a:lnTo>
                  <a:pt x="191783" y="24665"/>
                </a:lnTo>
                <a:lnTo>
                  <a:pt x="191783" y="26169"/>
                </a:lnTo>
                <a:lnTo>
                  <a:pt x="189738" y="27191"/>
                </a:lnTo>
                <a:lnTo>
                  <a:pt x="189377" y="28515"/>
                </a:lnTo>
                <a:lnTo>
                  <a:pt x="189978" y="29237"/>
                </a:lnTo>
                <a:lnTo>
                  <a:pt x="191904" y="29177"/>
                </a:lnTo>
                <a:lnTo>
                  <a:pt x="190821" y="30981"/>
                </a:lnTo>
                <a:lnTo>
                  <a:pt x="192686" y="31583"/>
                </a:lnTo>
                <a:lnTo>
                  <a:pt x="193708" y="31402"/>
                </a:lnTo>
                <a:lnTo>
                  <a:pt x="193829" y="3254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" name="Freeform: Shape 353" title="SC-3">
            <a:extLst>
              <a:ext uri="{FF2B5EF4-FFF2-40B4-BE49-F238E27FC236}">
                <a16:creationId xmlns:a16="http://schemas.microsoft.com/office/drawing/2014/main" id="{86CF1C4B-34E1-549A-7254-3431D55DD8CF}"/>
              </a:ext>
            </a:extLst>
          </p:cNvPr>
          <p:cNvSpPr/>
          <p:nvPr/>
        </p:nvSpPr>
        <p:spPr>
          <a:xfrm>
            <a:off x="6453900" y="4225108"/>
            <a:ext cx="261607" cy="209409"/>
          </a:xfrm>
          <a:custGeom>
            <a:avLst/>
            <a:gdLst>
              <a:gd name="connsiteX0" fmla="*/ 327380 w 327439"/>
              <a:gd name="connsiteY0" fmla="*/ 117669 h 271432"/>
              <a:gd name="connsiteX1" fmla="*/ 326116 w 327439"/>
              <a:gd name="connsiteY1" fmla="*/ 120316 h 271432"/>
              <a:gd name="connsiteX2" fmla="*/ 324432 w 327439"/>
              <a:gd name="connsiteY2" fmla="*/ 125129 h 271432"/>
              <a:gd name="connsiteX3" fmla="*/ 325635 w 327439"/>
              <a:gd name="connsiteY3" fmla="*/ 126211 h 271432"/>
              <a:gd name="connsiteX4" fmla="*/ 323650 w 327439"/>
              <a:gd name="connsiteY4" fmla="*/ 126813 h 271432"/>
              <a:gd name="connsiteX5" fmla="*/ 321123 w 327439"/>
              <a:gd name="connsiteY5" fmla="*/ 130723 h 271432"/>
              <a:gd name="connsiteX6" fmla="*/ 319078 w 327439"/>
              <a:gd name="connsiteY6" fmla="*/ 131626 h 271432"/>
              <a:gd name="connsiteX7" fmla="*/ 316552 w 327439"/>
              <a:gd name="connsiteY7" fmla="*/ 131926 h 271432"/>
              <a:gd name="connsiteX8" fmla="*/ 313243 w 327439"/>
              <a:gd name="connsiteY8" fmla="*/ 141912 h 271432"/>
              <a:gd name="connsiteX9" fmla="*/ 314385 w 327439"/>
              <a:gd name="connsiteY9" fmla="*/ 143477 h 271432"/>
              <a:gd name="connsiteX10" fmla="*/ 316371 w 327439"/>
              <a:gd name="connsiteY10" fmla="*/ 144198 h 271432"/>
              <a:gd name="connsiteX11" fmla="*/ 316371 w 327439"/>
              <a:gd name="connsiteY11" fmla="*/ 145281 h 271432"/>
              <a:gd name="connsiteX12" fmla="*/ 317333 w 327439"/>
              <a:gd name="connsiteY12" fmla="*/ 145642 h 271432"/>
              <a:gd name="connsiteX13" fmla="*/ 321183 w 327439"/>
              <a:gd name="connsiteY13" fmla="*/ 148891 h 271432"/>
              <a:gd name="connsiteX14" fmla="*/ 322567 w 327439"/>
              <a:gd name="connsiteY14" fmla="*/ 149733 h 271432"/>
              <a:gd name="connsiteX15" fmla="*/ 322086 w 327439"/>
              <a:gd name="connsiteY15" fmla="*/ 151478 h 271432"/>
              <a:gd name="connsiteX16" fmla="*/ 320762 w 327439"/>
              <a:gd name="connsiteY16" fmla="*/ 151899 h 271432"/>
              <a:gd name="connsiteX17" fmla="*/ 318837 w 327439"/>
              <a:gd name="connsiteY17" fmla="*/ 151718 h 271432"/>
              <a:gd name="connsiteX18" fmla="*/ 317033 w 327439"/>
              <a:gd name="connsiteY18" fmla="*/ 150274 h 271432"/>
              <a:gd name="connsiteX19" fmla="*/ 316190 w 327439"/>
              <a:gd name="connsiteY19" fmla="*/ 150455 h 271432"/>
              <a:gd name="connsiteX20" fmla="*/ 314145 w 327439"/>
              <a:gd name="connsiteY20" fmla="*/ 151899 h 271432"/>
              <a:gd name="connsiteX21" fmla="*/ 310415 w 327439"/>
              <a:gd name="connsiteY21" fmla="*/ 150876 h 271432"/>
              <a:gd name="connsiteX22" fmla="*/ 309453 w 327439"/>
              <a:gd name="connsiteY22" fmla="*/ 157072 h 271432"/>
              <a:gd name="connsiteX23" fmla="*/ 305542 w 327439"/>
              <a:gd name="connsiteY23" fmla="*/ 175541 h 271432"/>
              <a:gd name="connsiteX24" fmla="*/ 304159 w 327439"/>
              <a:gd name="connsiteY24" fmla="*/ 183241 h 271432"/>
              <a:gd name="connsiteX25" fmla="*/ 302595 w 327439"/>
              <a:gd name="connsiteY25" fmla="*/ 190821 h 271432"/>
              <a:gd name="connsiteX26" fmla="*/ 302414 w 327439"/>
              <a:gd name="connsiteY26" fmla="*/ 193227 h 271432"/>
              <a:gd name="connsiteX27" fmla="*/ 276787 w 327439"/>
              <a:gd name="connsiteY27" fmla="*/ 230224 h 271432"/>
              <a:gd name="connsiteX28" fmla="*/ 259943 w 327439"/>
              <a:gd name="connsiteY28" fmla="*/ 254287 h 271432"/>
              <a:gd name="connsiteX29" fmla="*/ 247731 w 327439"/>
              <a:gd name="connsiteY29" fmla="*/ 271433 h 271432"/>
              <a:gd name="connsiteX30" fmla="*/ 246528 w 327439"/>
              <a:gd name="connsiteY30" fmla="*/ 271072 h 271432"/>
              <a:gd name="connsiteX31" fmla="*/ 245746 w 327439"/>
              <a:gd name="connsiteY31" fmla="*/ 270169 h 271432"/>
              <a:gd name="connsiteX32" fmla="*/ 243700 w 327439"/>
              <a:gd name="connsiteY32" fmla="*/ 268966 h 271432"/>
              <a:gd name="connsiteX33" fmla="*/ 243098 w 327439"/>
              <a:gd name="connsiteY33" fmla="*/ 268004 h 271432"/>
              <a:gd name="connsiteX34" fmla="*/ 241354 w 327439"/>
              <a:gd name="connsiteY34" fmla="*/ 266500 h 271432"/>
              <a:gd name="connsiteX35" fmla="*/ 240933 w 327439"/>
              <a:gd name="connsiteY35" fmla="*/ 266439 h 271432"/>
              <a:gd name="connsiteX36" fmla="*/ 240331 w 327439"/>
              <a:gd name="connsiteY36" fmla="*/ 266560 h 271432"/>
              <a:gd name="connsiteX37" fmla="*/ 239489 w 327439"/>
              <a:gd name="connsiteY37" fmla="*/ 266379 h 271432"/>
              <a:gd name="connsiteX38" fmla="*/ 237444 w 327439"/>
              <a:gd name="connsiteY38" fmla="*/ 265116 h 271432"/>
              <a:gd name="connsiteX39" fmla="*/ 236782 w 327439"/>
              <a:gd name="connsiteY39" fmla="*/ 264875 h 271432"/>
              <a:gd name="connsiteX40" fmla="*/ 234376 w 327439"/>
              <a:gd name="connsiteY40" fmla="*/ 264695 h 271432"/>
              <a:gd name="connsiteX41" fmla="*/ 232992 w 327439"/>
              <a:gd name="connsiteY41" fmla="*/ 264334 h 271432"/>
              <a:gd name="connsiteX42" fmla="*/ 231006 w 327439"/>
              <a:gd name="connsiteY42" fmla="*/ 262469 h 271432"/>
              <a:gd name="connsiteX43" fmla="*/ 229864 w 327439"/>
              <a:gd name="connsiteY43" fmla="*/ 262409 h 271432"/>
              <a:gd name="connsiteX44" fmla="*/ 228841 w 327439"/>
              <a:gd name="connsiteY44" fmla="*/ 263010 h 271432"/>
              <a:gd name="connsiteX45" fmla="*/ 228239 w 327439"/>
              <a:gd name="connsiteY45" fmla="*/ 263973 h 271432"/>
              <a:gd name="connsiteX46" fmla="*/ 225412 w 327439"/>
              <a:gd name="connsiteY46" fmla="*/ 263792 h 271432"/>
              <a:gd name="connsiteX47" fmla="*/ 224209 w 327439"/>
              <a:gd name="connsiteY47" fmla="*/ 263311 h 271432"/>
              <a:gd name="connsiteX48" fmla="*/ 222404 w 327439"/>
              <a:gd name="connsiteY48" fmla="*/ 261386 h 271432"/>
              <a:gd name="connsiteX49" fmla="*/ 221140 w 327439"/>
              <a:gd name="connsiteY49" fmla="*/ 261266 h 271432"/>
              <a:gd name="connsiteX50" fmla="*/ 219817 w 327439"/>
              <a:gd name="connsiteY50" fmla="*/ 261266 h 271432"/>
              <a:gd name="connsiteX51" fmla="*/ 215847 w 327439"/>
              <a:gd name="connsiteY51" fmla="*/ 258679 h 271432"/>
              <a:gd name="connsiteX52" fmla="*/ 214403 w 327439"/>
              <a:gd name="connsiteY52" fmla="*/ 255430 h 271432"/>
              <a:gd name="connsiteX53" fmla="*/ 214223 w 327439"/>
              <a:gd name="connsiteY53" fmla="*/ 253024 h 271432"/>
              <a:gd name="connsiteX54" fmla="*/ 212358 w 327439"/>
              <a:gd name="connsiteY54" fmla="*/ 251881 h 271432"/>
              <a:gd name="connsiteX55" fmla="*/ 211576 w 327439"/>
              <a:gd name="connsiteY55" fmla="*/ 250438 h 271432"/>
              <a:gd name="connsiteX56" fmla="*/ 209771 w 327439"/>
              <a:gd name="connsiteY56" fmla="*/ 248632 h 271432"/>
              <a:gd name="connsiteX57" fmla="*/ 208809 w 327439"/>
              <a:gd name="connsiteY57" fmla="*/ 247850 h 271432"/>
              <a:gd name="connsiteX58" fmla="*/ 207425 w 327439"/>
              <a:gd name="connsiteY58" fmla="*/ 246768 h 271432"/>
              <a:gd name="connsiteX59" fmla="*/ 206703 w 327439"/>
              <a:gd name="connsiteY59" fmla="*/ 244181 h 271432"/>
              <a:gd name="connsiteX60" fmla="*/ 205259 w 327439"/>
              <a:gd name="connsiteY60" fmla="*/ 240572 h 271432"/>
              <a:gd name="connsiteX61" fmla="*/ 204898 w 327439"/>
              <a:gd name="connsiteY61" fmla="*/ 240211 h 271432"/>
              <a:gd name="connsiteX62" fmla="*/ 203515 w 327439"/>
              <a:gd name="connsiteY62" fmla="*/ 237383 h 271432"/>
              <a:gd name="connsiteX63" fmla="*/ 201950 w 327439"/>
              <a:gd name="connsiteY63" fmla="*/ 236300 h 271432"/>
              <a:gd name="connsiteX64" fmla="*/ 198040 w 327439"/>
              <a:gd name="connsiteY64" fmla="*/ 234616 h 271432"/>
              <a:gd name="connsiteX65" fmla="*/ 196657 w 327439"/>
              <a:gd name="connsiteY65" fmla="*/ 233473 h 271432"/>
              <a:gd name="connsiteX66" fmla="*/ 194371 w 327439"/>
              <a:gd name="connsiteY66" fmla="*/ 232871 h 271432"/>
              <a:gd name="connsiteX67" fmla="*/ 193649 w 327439"/>
              <a:gd name="connsiteY67" fmla="*/ 230044 h 271432"/>
              <a:gd name="connsiteX68" fmla="*/ 191423 w 327439"/>
              <a:gd name="connsiteY68" fmla="*/ 229021 h 271432"/>
              <a:gd name="connsiteX69" fmla="*/ 191122 w 327439"/>
              <a:gd name="connsiteY69" fmla="*/ 228420 h 271432"/>
              <a:gd name="connsiteX70" fmla="*/ 190400 w 327439"/>
              <a:gd name="connsiteY70" fmla="*/ 228059 h 271432"/>
              <a:gd name="connsiteX71" fmla="*/ 186851 w 327439"/>
              <a:gd name="connsiteY71" fmla="*/ 226254 h 271432"/>
              <a:gd name="connsiteX72" fmla="*/ 186370 w 327439"/>
              <a:gd name="connsiteY72" fmla="*/ 225833 h 271432"/>
              <a:gd name="connsiteX73" fmla="*/ 185287 w 327439"/>
              <a:gd name="connsiteY73" fmla="*/ 225111 h 271432"/>
              <a:gd name="connsiteX74" fmla="*/ 184685 w 327439"/>
              <a:gd name="connsiteY74" fmla="*/ 224930 h 271432"/>
              <a:gd name="connsiteX75" fmla="*/ 182760 w 327439"/>
              <a:gd name="connsiteY75" fmla="*/ 224509 h 271432"/>
              <a:gd name="connsiteX76" fmla="*/ 180835 w 327439"/>
              <a:gd name="connsiteY76" fmla="*/ 223908 h 271432"/>
              <a:gd name="connsiteX77" fmla="*/ 178730 w 327439"/>
              <a:gd name="connsiteY77" fmla="*/ 222524 h 271432"/>
              <a:gd name="connsiteX78" fmla="*/ 174639 w 327439"/>
              <a:gd name="connsiteY78" fmla="*/ 220960 h 271432"/>
              <a:gd name="connsiteX79" fmla="*/ 172533 w 327439"/>
              <a:gd name="connsiteY79" fmla="*/ 221863 h 271432"/>
              <a:gd name="connsiteX80" fmla="*/ 171932 w 327439"/>
              <a:gd name="connsiteY80" fmla="*/ 221802 h 271432"/>
              <a:gd name="connsiteX81" fmla="*/ 171089 w 327439"/>
              <a:gd name="connsiteY81" fmla="*/ 221561 h 271432"/>
              <a:gd name="connsiteX82" fmla="*/ 169766 w 327439"/>
              <a:gd name="connsiteY82" fmla="*/ 220479 h 271432"/>
              <a:gd name="connsiteX83" fmla="*/ 169104 w 327439"/>
              <a:gd name="connsiteY83" fmla="*/ 220178 h 271432"/>
              <a:gd name="connsiteX84" fmla="*/ 168383 w 327439"/>
              <a:gd name="connsiteY84" fmla="*/ 220057 h 271432"/>
              <a:gd name="connsiteX85" fmla="*/ 167720 w 327439"/>
              <a:gd name="connsiteY85" fmla="*/ 219697 h 271432"/>
              <a:gd name="connsiteX86" fmla="*/ 166998 w 327439"/>
              <a:gd name="connsiteY86" fmla="*/ 219577 h 271432"/>
              <a:gd name="connsiteX87" fmla="*/ 166758 w 327439"/>
              <a:gd name="connsiteY87" fmla="*/ 219336 h 271432"/>
              <a:gd name="connsiteX88" fmla="*/ 164953 w 327439"/>
              <a:gd name="connsiteY88" fmla="*/ 218313 h 271432"/>
              <a:gd name="connsiteX89" fmla="*/ 159418 w 327439"/>
              <a:gd name="connsiteY89" fmla="*/ 214704 h 271432"/>
              <a:gd name="connsiteX90" fmla="*/ 157914 w 327439"/>
              <a:gd name="connsiteY90" fmla="*/ 212658 h 271432"/>
              <a:gd name="connsiteX91" fmla="*/ 156110 w 327439"/>
              <a:gd name="connsiteY91" fmla="*/ 210854 h 271432"/>
              <a:gd name="connsiteX92" fmla="*/ 154125 w 327439"/>
              <a:gd name="connsiteY92" fmla="*/ 210071 h 271432"/>
              <a:gd name="connsiteX93" fmla="*/ 152681 w 327439"/>
              <a:gd name="connsiteY93" fmla="*/ 210252 h 271432"/>
              <a:gd name="connsiteX94" fmla="*/ 151899 w 327439"/>
              <a:gd name="connsiteY94" fmla="*/ 210854 h 271432"/>
              <a:gd name="connsiteX95" fmla="*/ 149071 w 327439"/>
              <a:gd name="connsiteY95" fmla="*/ 210613 h 271432"/>
              <a:gd name="connsiteX96" fmla="*/ 147507 w 327439"/>
              <a:gd name="connsiteY96" fmla="*/ 208928 h 271432"/>
              <a:gd name="connsiteX97" fmla="*/ 146244 w 327439"/>
              <a:gd name="connsiteY97" fmla="*/ 206281 h 271432"/>
              <a:gd name="connsiteX98" fmla="*/ 144319 w 327439"/>
              <a:gd name="connsiteY98" fmla="*/ 204898 h 271432"/>
              <a:gd name="connsiteX99" fmla="*/ 144079 w 327439"/>
              <a:gd name="connsiteY99" fmla="*/ 203514 h 271432"/>
              <a:gd name="connsiteX100" fmla="*/ 144680 w 327439"/>
              <a:gd name="connsiteY100" fmla="*/ 202732 h 271432"/>
              <a:gd name="connsiteX101" fmla="*/ 142875 w 327439"/>
              <a:gd name="connsiteY101" fmla="*/ 201890 h 271432"/>
              <a:gd name="connsiteX102" fmla="*/ 141312 w 327439"/>
              <a:gd name="connsiteY102" fmla="*/ 199664 h 271432"/>
              <a:gd name="connsiteX103" fmla="*/ 140709 w 327439"/>
              <a:gd name="connsiteY103" fmla="*/ 198702 h 271432"/>
              <a:gd name="connsiteX104" fmla="*/ 140409 w 327439"/>
              <a:gd name="connsiteY104" fmla="*/ 197619 h 271432"/>
              <a:gd name="connsiteX105" fmla="*/ 140048 w 327439"/>
              <a:gd name="connsiteY105" fmla="*/ 195814 h 271432"/>
              <a:gd name="connsiteX106" fmla="*/ 138003 w 327439"/>
              <a:gd name="connsiteY106" fmla="*/ 194791 h 271432"/>
              <a:gd name="connsiteX107" fmla="*/ 133912 w 327439"/>
              <a:gd name="connsiteY107" fmla="*/ 190580 h 271432"/>
              <a:gd name="connsiteX108" fmla="*/ 131746 w 327439"/>
              <a:gd name="connsiteY108" fmla="*/ 190159 h 271432"/>
              <a:gd name="connsiteX109" fmla="*/ 130784 w 327439"/>
              <a:gd name="connsiteY109" fmla="*/ 188836 h 271432"/>
              <a:gd name="connsiteX110" fmla="*/ 130784 w 327439"/>
              <a:gd name="connsiteY110" fmla="*/ 187994 h 271432"/>
              <a:gd name="connsiteX111" fmla="*/ 131084 w 327439"/>
              <a:gd name="connsiteY111" fmla="*/ 187813 h 271432"/>
              <a:gd name="connsiteX112" fmla="*/ 131265 w 327439"/>
              <a:gd name="connsiteY112" fmla="*/ 186610 h 271432"/>
              <a:gd name="connsiteX113" fmla="*/ 129881 w 327439"/>
              <a:gd name="connsiteY113" fmla="*/ 184805 h 271432"/>
              <a:gd name="connsiteX114" fmla="*/ 127776 w 327439"/>
              <a:gd name="connsiteY114" fmla="*/ 183963 h 271432"/>
              <a:gd name="connsiteX115" fmla="*/ 126332 w 327439"/>
              <a:gd name="connsiteY115" fmla="*/ 182639 h 271432"/>
              <a:gd name="connsiteX116" fmla="*/ 125851 w 327439"/>
              <a:gd name="connsiteY116" fmla="*/ 181436 h 271432"/>
              <a:gd name="connsiteX117" fmla="*/ 124407 w 327439"/>
              <a:gd name="connsiteY117" fmla="*/ 179692 h 271432"/>
              <a:gd name="connsiteX118" fmla="*/ 121760 w 327439"/>
              <a:gd name="connsiteY118" fmla="*/ 178489 h 271432"/>
              <a:gd name="connsiteX119" fmla="*/ 119474 w 327439"/>
              <a:gd name="connsiteY119" fmla="*/ 178368 h 271432"/>
              <a:gd name="connsiteX120" fmla="*/ 117068 w 327439"/>
              <a:gd name="connsiteY120" fmla="*/ 176985 h 271432"/>
              <a:gd name="connsiteX121" fmla="*/ 115864 w 327439"/>
              <a:gd name="connsiteY121" fmla="*/ 174699 h 271432"/>
              <a:gd name="connsiteX122" fmla="*/ 114360 w 327439"/>
              <a:gd name="connsiteY122" fmla="*/ 172894 h 271432"/>
              <a:gd name="connsiteX123" fmla="*/ 113879 w 327439"/>
              <a:gd name="connsiteY123" fmla="*/ 171931 h 271432"/>
              <a:gd name="connsiteX124" fmla="*/ 113338 w 327439"/>
              <a:gd name="connsiteY124" fmla="*/ 169405 h 271432"/>
              <a:gd name="connsiteX125" fmla="*/ 111292 w 327439"/>
              <a:gd name="connsiteY125" fmla="*/ 166637 h 271432"/>
              <a:gd name="connsiteX126" fmla="*/ 111112 w 327439"/>
              <a:gd name="connsiteY126" fmla="*/ 165976 h 271432"/>
              <a:gd name="connsiteX127" fmla="*/ 110511 w 327439"/>
              <a:gd name="connsiteY127" fmla="*/ 163990 h 271432"/>
              <a:gd name="connsiteX128" fmla="*/ 110570 w 327439"/>
              <a:gd name="connsiteY128" fmla="*/ 162968 h 271432"/>
              <a:gd name="connsiteX129" fmla="*/ 110270 w 327439"/>
              <a:gd name="connsiteY129" fmla="*/ 162005 h 271432"/>
              <a:gd name="connsiteX130" fmla="*/ 109729 w 327439"/>
              <a:gd name="connsiteY130" fmla="*/ 159599 h 271432"/>
              <a:gd name="connsiteX131" fmla="*/ 109548 w 327439"/>
              <a:gd name="connsiteY131" fmla="*/ 158877 h 271432"/>
              <a:gd name="connsiteX132" fmla="*/ 107021 w 327439"/>
              <a:gd name="connsiteY132" fmla="*/ 154666 h 271432"/>
              <a:gd name="connsiteX133" fmla="*/ 103833 w 327439"/>
              <a:gd name="connsiteY133" fmla="*/ 152921 h 271432"/>
              <a:gd name="connsiteX134" fmla="*/ 102991 w 327439"/>
              <a:gd name="connsiteY134" fmla="*/ 152200 h 271432"/>
              <a:gd name="connsiteX135" fmla="*/ 100645 w 327439"/>
              <a:gd name="connsiteY135" fmla="*/ 149011 h 271432"/>
              <a:gd name="connsiteX136" fmla="*/ 98840 w 327439"/>
              <a:gd name="connsiteY136" fmla="*/ 144078 h 271432"/>
              <a:gd name="connsiteX137" fmla="*/ 97937 w 327439"/>
              <a:gd name="connsiteY137" fmla="*/ 143597 h 271432"/>
              <a:gd name="connsiteX138" fmla="*/ 95291 w 327439"/>
              <a:gd name="connsiteY138" fmla="*/ 141973 h 271432"/>
              <a:gd name="connsiteX139" fmla="*/ 95230 w 327439"/>
              <a:gd name="connsiteY139" fmla="*/ 141732 h 271432"/>
              <a:gd name="connsiteX140" fmla="*/ 94869 w 327439"/>
              <a:gd name="connsiteY140" fmla="*/ 141852 h 271432"/>
              <a:gd name="connsiteX141" fmla="*/ 93305 w 327439"/>
              <a:gd name="connsiteY141" fmla="*/ 140830 h 271432"/>
              <a:gd name="connsiteX142" fmla="*/ 92704 w 327439"/>
              <a:gd name="connsiteY142" fmla="*/ 140709 h 271432"/>
              <a:gd name="connsiteX143" fmla="*/ 91621 w 327439"/>
              <a:gd name="connsiteY143" fmla="*/ 140228 h 271432"/>
              <a:gd name="connsiteX144" fmla="*/ 91440 w 327439"/>
              <a:gd name="connsiteY144" fmla="*/ 139807 h 271432"/>
              <a:gd name="connsiteX145" fmla="*/ 90478 w 327439"/>
              <a:gd name="connsiteY145" fmla="*/ 136619 h 271432"/>
              <a:gd name="connsiteX146" fmla="*/ 89756 w 327439"/>
              <a:gd name="connsiteY146" fmla="*/ 135716 h 271432"/>
              <a:gd name="connsiteX147" fmla="*/ 89635 w 327439"/>
              <a:gd name="connsiteY147" fmla="*/ 135536 h 271432"/>
              <a:gd name="connsiteX148" fmla="*/ 89455 w 327439"/>
              <a:gd name="connsiteY148" fmla="*/ 134393 h 271432"/>
              <a:gd name="connsiteX149" fmla="*/ 88553 w 327439"/>
              <a:gd name="connsiteY149" fmla="*/ 132708 h 271432"/>
              <a:gd name="connsiteX150" fmla="*/ 87952 w 327439"/>
              <a:gd name="connsiteY150" fmla="*/ 131626 h 271432"/>
              <a:gd name="connsiteX151" fmla="*/ 87711 w 327439"/>
              <a:gd name="connsiteY151" fmla="*/ 130663 h 271432"/>
              <a:gd name="connsiteX152" fmla="*/ 87711 w 327439"/>
              <a:gd name="connsiteY152" fmla="*/ 130302 h 271432"/>
              <a:gd name="connsiteX153" fmla="*/ 87109 w 327439"/>
              <a:gd name="connsiteY153" fmla="*/ 129279 h 271432"/>
              <a:gd name="connsiteX154" fmla="*/ 86448 w 327439"/>
              <a:gd name="connsiteY154" fmla="*/ 128858 h 271432"/>
              <a:gd name="connsiteX155" fmla="*/ 85725 w 327439"/>
              <a:gd name="connsiteY155" fmla="*/ 126452 h 271432"/>
              <a:gd name="connsiteX156" fmla="*/ 83740 w 327439"/>
              <a:gd name="connsiteY156" fmla="*/ 123444 h 271432"/>
              <a:gd name="connsiteX157" fmla="*/ 82537 w 327439"/>
              <a:gd name="connsiteY157" fmla="*/ 123264 h 271432"/>
              <a:gd name="connsiteX158" fmla="*/ 80853 w 327439"/>
              <a:gd name="connsiteY158" fmla="*/ 122060 h 271432"/>
              <a:gd name="connsiteX159" fmla="*/ 80853 w 327439"/>
              <a:gd name="connsiteY159" fmla="*/ 121579 h 271432"/>
              <a:gd name="connsiteX160" fmla="*/ 79469 w 327439"/>
              <a:gd name="connsiteY160" fmla="*/ 120075 h 271432"/>
              <a:gd name="connsiteX161" fmla="*/ 77063 w 327439"/>
              <a:gd name="connsiteY161" fmla="*/ 119474 h 271432"/>
              <a:gd name="connsiteX162" fmla="*/ 75679 w 327439"/>
              <a:gd name="connsiteY162" fmla="*/ 119955 h 271432"/>
              <a:gd name="connsiteX163" fmla="*/ 73574 w 327439"/>
              <a:gd name="connsiteY163" fmla="*/ 121098 h 271432"/>
              <a:gd name="connsiteX164" fmla="*/ 72731 w 327439"/>
              <a:gd name="connsiteY164" fmla="*/ 120496 h 271432"/>
              <a:gd name="connsiteX165" fmla="*/ 70686 w 327439"/>
              <a:gd name="connsiteY165" fmla="*/ 120857 h 271432"/>
              <a:gd name="connsiteX166" fmla="*/ 69182 w 327439"/>
              <a:gd name="connsiteY166" fmla="*/ 122361 h 271432"/>
              <a:gd name="connsiteX167" fmla="*/ 68701 w 327439"/>
              <a:gd name="connsiteY167" fmla="*/ 122361 h 271432"/>
              <a:gd name="connsiteX168" fmla="*/ 67858 w 327439"/>
              <a:gd name="connsiteY168" fmla="*/ 121639 h 271432"/>
              <a:gd name="connsiteX169" fmla="*/ 66234 w 327439"/>
              <a:gd name="connsiteY169" fmla="*/ 122843 h 271432"/>
              <a:gd name="connsiteX170" fmla="*/ 65392 w 327439"/>
              <a:gd name="connsiteY170" fmla="*/ 122361 h 271432"/>
              <a:gd name="connsiteX171" fmla="*/ 64430 w 327439"/>
              <a:gd name="connsiteY171" fmla="*/ 122963 h 271432"/>
              <a:gd name="connsiteX172" fmla="*/ 63407 w 327439"/>
              <a:gd name="connsiteY172" fmla="*/ 123564 h 271432"/>
              <a:gd name="connsiteX173" fmla="*/ 63226 w 327439"/>
              <a:gd name="connsiteY173" fmla="*/ 124226 h 271432"/>
              <a:gd name="connsiteX174" fmla="*/ 62745 w 327439"/>
              <a:gd name="connsiteY174" fmla="*/ 124828 h 271432"/>
              <a:gd name="connsiteX175" fmla="*/ 59737 w 327439"/>
              <a:gd name="connsiteY175" fmla="*/ 124346 h 271432"/>
              <a:gd name="connsiteX176" fmla="*/ 57992 w 327439"/>
              <a:gd name="connsiteY176" fmla="*/ 123625 h 271432"/>
              <a:gd name="connsiteX177" fmla="*/ 56970 w 327439"/>
              <a:gd name="connsiteY177" fmla="*/ 123865 h 271432"/>
              <a:gd name="connsiteX178" fmla="*/ 54443 w 327439"/>
              <a:gd name="connsiteY178" fmla="*/ 122421 h 271432"/>
              <a:gd name="connsiteX179" fmla="*/ 53842 w 327439"/>
              <a:gd name="connsiteY179" fmla="*/ 122121 h 271432"/>
              <a:gd name="connsiteX180" fmla="*/ 53180 w 327439"/>
              <a:gd name="connsiteY180" fmla="*/ 120737 h 271432"/>
              <a:gd name="connsiteX181" fmla="*/ 52638 w 327439"/>
              <a:gd name="connsiteY181" fmla="*/ 120737 h 271432"/>
              <a:gd name="connsiteX182" fmla="*/ 51676 w 327439"/>
              <a:gd name="connsiteY182" fmla="*/ 121399 h 271432"/>
              <a:gd name="connsiteX183" fmla="*/ 49751 w 327439"/>
              <a:gd name="connsiteY183" fmla="*/ 120556 h 271432"/>
              <a:gd name="connsiteX184" fmla="*/ 49149 w 327439"/>
              <a:gd name="connsiteY184" fmla="*/ 119474 h 271432"/>
              <a:gd name="connsiteX185" fmla="*/ 47946 w 327439"/>
              <a:gd name="connsiteY185" fmla="*/ 119353 h 271432"/>
              <a:gd name="connsiteX186" fmla="*/ 47946 w 327439"/>
              <a:gd name="connsiteY186" fmla="*/ 118872 h 271432"/>
              <a:gd name="connsiteX187" fmla="*/ 48908 w 327439"/>
              <a:gd name="connsiteY187" fmla="*/ 117549 h 271432"/>
              <a:gd name="connsiteX188" fmla="*/ 46683 w 327439"/>
              <a:gd name="connsiteY188" fmla="*/ 116345 h 271432"/>
              <a:gd name="connsiteX189" fmla="*/ 45901 w 327439"/>
              <a:gd name="connsiteY189" fmla="*/ 116586 h 271432"/>
              <a:gd name="connsiteX190" fmla="*/ 44818 w 327439"/>
              <a:gd name="connsiteY190" fmla="*/ 116526 h 271432"/>
              <a:gd name="connsiteX191" fmla="*/ 44577 w 327439"/>
              <a:gd name="connsiteY191" fmla="*/ 115563 h 271432"/>
              <a:gd name="connsiteX192" fmla="*/ 41810 w 327439"/>
              <a:gd name="connsiteY192" fmla="*/ 113277 h 271432"/>
              <a:gd name="connsiteX193" fmla="*/ 40787 w 327439"/>
              <a:gd name="connsiteY193" fmla="*/ 112796 h 271432"/>
              <a:gd name="connsiteX194" fmla="*/ 40186 w 327439"/>
              <a:gd name="connsiteY194" fmla="*/ 111773 h 271432"/>
              <a:gd name="connsiteX195" fmla="*/ 39283 w 327439"/>
              <a:gd name="connsiteY195" fmla="*/ 112375 h 271432"/>
              <a:gd name="connsiteX196" fmla="*/ 38080 w 327439"/>
              <a:gd name="connsiteY196" fmla="*/ 112074 h 271432"/>
              <a:gd name="connsiteX197" fmla="*/ 38020 w 327439"/>
              <a:gd name="connsiteY197" fmla="*/ 110931 h 271432"/>
              <a:gd name="connsiteX198" fmla="*/ 37298 w 327439"/>
              <a:gd name="connsiteY198" fmla="*/ 110149 h 271432"/>
              <a:gd name="connsiteX199" fmla="*/ 34651 w 327439"/>
              <a:gd name="connsiteY199" fmla="*/ 109548 h 271432"/>
              <a:gd name="connsiteX200" fmla="*/ 35133 w 327439"/>
              <a:gd name="connsiteY200" fmla="*/ 107863 h 271432"/>
              <a:gd name="connsiteX201" fmla="*/ 32847 w 327439"/>
              <a:gd name="connsiteY201" fmla="*/ 107502 h 271432"/>
              <a:gd name="connsiteX202" fmla="*/ 32245 w 327439"/>
              <a:gd name="connsiteY202" fmla="*/ 106119 h 271432"/>
              <a:gd name="connsiteX203" fmla="*/ 33749 w 327439"/>
              <a:gd name="connsiteY203" fmla="*/ 104915 h 271432"/>
              <a:gd name="connsiteX204" fmla="*/ 32245 w 327439"/>
              <a:gd name="connsiteY204" fmla="*/ 104494 h 271432"/>
              <a:gd name="connsiteX205" fmla="*/ 31643 w 327439"/>
              <a:gd name="connsiteY205" fmla="*/ 104494 h 271432"/>
              <a:gd name="connsiteX206" fmla="*/ 29718 w 327439"/>
              <a:gd name="connsiteY206" fmla="*/ 105096 h 271432"/>
              <a:gd name="connsiteX207" fmla="*/ 28816 w 327439"/>
              <a:gd name="connsiteY207" fmla="*/ 105637 h 271432"/>
              <a:gd name="connsiteX208" fmla="*/ 26049 w 327439"/>
              <a:gd name="connsiteY208" fmla="*/ 104915 h 271432"/>
              <a:gd name="connsiteX209" fmla="*/ 24845 w 327439"/>
              <a:gd name="connsiteY209" fmla="*/ 105096 h 271432"/>
              <a:gd name="connsiteX210" fmla="*/ 22440 w 327439"/>
              <a:gd name="connsiteY210" fmla="*/ 105517 h 271432"/>
              <a:gd name="connsiteX211" fmla="*/ 20454 w 327439"/>
              <a:gd name="connsiteY211" fmla="*/ 104494 h 271432"/>
              <a:gd name="connsiteX212" fmla="*/ 20695 w 327439"/>
              <a:gd name="connsiteY212" fmla="*/ 103291 h 271432"/>
              <a:gd name="connsiteX213" fmla="*/ 19251 w 327439"/>
              <a:gd name="connsiteY213" fmla="*/ 102088 h 271432"/>
              <a:gd name="connsiteX214" fmla="*/ 18228 w 327439"/>
              <a:gd name="connsiteY214" fmla="*/ 101366 h 271432"/>
              <a:gd name="connsiteX215" fmla="*/ 15341 w 327439"/>
              <a:gd name="connsiteY215" fmla="*/ 100945 h 271432"/>
              <a:gd name="connsiteX216" fmla="*/ 13115 w 327439"/>
              <a:gd name="connsiteY216" fmla="*/ 99742 h 271432"/>
              <a:gd name="connsiteX217" fmla="*/ 12212 w 327439"/>
              <a:gd name="connsiteY217" fmla="*/ 99501 h 271432"/>
              <a:gd name="connsiteX218" fmla="*/ 11611 w 327439"/>
              <a:gd name="connsiteY218" fmla="*/ 99200 h 271432"/>
              <a:gd name="connsiteX219" fmla="*/ 10768 w 327439"/>
              <a:gd name="connsiteY219" fmla="*/ 98238 h 271432"/>
              <a:gd name="connsiteX220" fmla="*/ 10167 w 327439"/>
              <a:gd name="connsiteY220" fmla="*/ 97877 h 271432"/>
              <a:gd name="connsiteX221" fmla="*/ 10107 w 327439"/>
              <a:gd name="connsiteY221" fmla="*/ 97697 h 271432"/>
              <a:gd name="connsiteX222" fmla="*/ 9986 w 327439"/>
              <a:gd name="connsiteY222" fmla="*/ 97155 h 271432"/>
              <a:gd name="connsiteX223" fmla="*/ 9866 w 327439"/>
              <a:gd name="connsiteY223" fmla="*/ 97035 h 271432"/>
              <a:gd name="connsiteX224" fmla="*/ 9325 w 327439"/>
              <a:gd name="connsiteY224" fmla="*/ 96614 h 271432"/>
              <a:gd name="connsiteX225" fmla="*/ 8964 w 327439"/>
              <a:gd name="connsiteY225" fmla="*/ 96554 h 271432"/>
              <a:gd name="connsiteX226" fmla="*/ 8482 w 327439"/>
              <a:gd name="connsiteY226" fmla="*/ 96674 h 271432"/>
              <a:gd name="connsiteX227" fmla="*/ 8001 w 327439"/>
              <a:gd name="connsiteY227" fmla="*/ 96975 h 271432"/>
              <a:gd name="connsiteX228" fmla="*/ 7580 w 327439"/>
              <a:gd name="connsiteY228" fmla="*/ 96975 h 271432"/>
              <a:gd name="connsiteX229" fmla="*/ 7400 w 327439"/>
              <a:gd name="connsiteY229" fmla="*/ 96734 h 271432"/>
              <a:gd name="connsiteX230" fmla="*/ 6979 w 327439"/>
              <a:gd name="connsiteY230" fmla="*/ 95832 h 271432"/>
              <a:gd name="connsiteX231" fmla="*/ 5354 w 327439"/>
              <a:gd name="connsiteY231" fmla="*/ 95230 h 271432"/>
              <a:gd name="connsiteX232" fmla="*/ 4933 w 327439"/>
              <a:gd name="connsiteY232" fmla="*/ 95230 h 271432"/>
              <a:gd name="connsiteX233" fmla="*/ 3850 w 327439"/>
              <a:gd name="connsiteY233" fmla="*/ 95651 h 271432"/>
              <a:gd name="connsiteX234" fmla="*/ 3550 w 327439"/>
              <a:gd name="connsiteY234" fmla="*/ 95531 h 271432"/>
              <a:gd name="connsiteX235" fmla="*/ 3249 w 327439"/>
              <a:gd name="connsiteY235" fmla="*/ 95350 h 271432"/>
              <a:gd name="connsiteX236" fmla="*/ 3128 w 327439"/>
              <a:gd name="connsiteY236" fmla="*/ 95290 h 271432"/>
              <a:gd name="connsiteX237" fmla="*/ 3610 w 327439"/>
              <a:gd name="connsiteY237" fmla="*/ 94087 h 271432"/>
              <a:gd name="connsiteX238" fmla="*/ 3008 w 327439"/>
              <a:gd name="connsiteY238" fmla="*/ 93305 h 271432"/>
              <a:gd name="connsiteX239" fmla="*/ 963 w 327439"/>
              <a:gd name="connsiteY239" fmla="*/ 92703 h 271432"/>
              <a:gd name="connsiteX240" fmla="*/ 1865 w 327439"/>
              <a:gd name="connsiteY240" fmla="*/ 91320 h 271432"/>
              <a:gd name="connsiteX241" fmla="*/ 1023 w 327439"/>
              <a:gd name="connsiteY241" fmla="*/ 90417 h 271432"/>
              <a:gd name="connsiteX242" fmla="*/ 842 w 327439"/>
              <a:gd name="connsiteY242" fmla="*/ 89816 h 271432"/>
              <a:gd name="connsiteX243" fmla="*/ 361 w 327439"/>
              <a:gd name="connsiteY243" fmla="*/ 88733 h 271432"/>
              <a:gd name="connsiteX244" fmla="*/ 0 w 327439"/>
              <a:gd name="connsiteY244" fmla="*/ 86988 h 271432"/>
              <a:gd name="connsiteX245" fmla="*/ 361 w 327439"/>
              <a:gd name="connsiteY245" fmla="*/ 85364 h 271432"/>
              <a:gd name="connsiteX246" fmla="*/ 1685 w 327439"/>
              <a:gd name="connsiteY246" fmla="*/ 84762 h 271432"/>
              <a:gd name="connsiteX247" fmla="*/ 3128 w 327439"/>
              <a:gd name="connsiteY247" fmla="*/ 81454 h 271432"/>
              <a:gd name="connsiteX248" fmla="*/ 3128 w 327439"/>
              <a:gd name="connsiteY248" fmla="*/ 81153 h 271432"/>
              <a:gd name="connsiteX249" fmla="*/ 3369 w 327439"/>
              <a:gd name="connsiteY249" fmla="*/ 80973 h 271432"/>
              <a:gd name="connsiteX250" fmla="*/ 4211 w 327439"/>
              <a:gd name="connsiteY250" fmla="*/ 80612 h 271432"/>
              <a:gd name="connsiteX251" fmla="*/ 4151 w 327439"/>
              <a:gd name="connsiteY251" fmla="*/ 80311 h 271432"/>
              <a:gd name="connsiteX252" fmla="*/ 3910 w 327439"/>
              <a:gd name="connsiteY252" fmla="*/ 80311 h 271432"/>
              <a:gd name="connsiteX253" fmla="*/ 3369 w 327439"/>
              <a:gd name="connsiteY253" fmla="*/ 80070 h 271432"/>
              <a:gd name="connsiteX254" fmla="*/ 3610 w 327439"/>
              <a:gd name="connsiteY254" fmla="*/ 79769 h 271432"/>
              <a:gd name="connsiteX255" fmla="*/ 3850 w 327439"/>
              <a:gd name="connsiteY255" fmla="*/ 79348 h 271432"/>
              <a:gd name="connsiteX256" fmla="*/ 3850 w 327439"/>
              <a:gd name="connsiteY256" fmla="*/ 79228 h 271432"/>
              <a:gd name="connsiteX257" fmla="*/ 3429 w 327439"/>
              <a:gd name="connsiteY257" fmla="*/ 79228 h 271432"/>
              <a:gd name="connsiteX258" fmla="*/ 3249 w 327439"/>
              <a:gd name="connsiteY258" fmla="*/ 79108 h 271432"/>
              <a:gd name="connsiteX259" fmla="*/ 3550 w 327439"/>
              <a:gd name="connsiteY259" fmla="*/ 78506 h 271432"/>
              <a:gd name="connsiteX260" fmla="*/ 3670 w 327439"/>
              <a:gd name="connsiteY260" fmla="*/ 78085 h 271432"/>
              <a:gd name="connsiteX261" fmla="*/ 3490 w 327439"/>
              <a:gd name="connsiteY261" fmla="*/ 77483 h 271432"/>
              <a:gd name="connsiteX262" fmla="*/ 2888 w 327439"/>
              <a:gd name="connsiteY262" fmla="*/ 77002 h 271432"/>
              <a:gd name="connsiteX263" fmla="*/ 3128 w 327439"/>
              <a:gd name="connsiteY263" fmla="*/ 76701 h 271432"/>
              <a:gd name="connsiteX264" fmla="*/ 2406 w 327439"/>
              <a:gd name="connsiteY264" fmla="*/ 75137 h 271432"/>
              <a:gd name="connsiteX265" fmla="*/ 2406 w 327439"/>
              <a:gd name="connsiteY265" fmla="*/ 74656 h 271432"/>
              <a:gd name="connsiteX266" fmla="*/ 2828 w 327439"/>
              <a:gd name="connsiteY266" fmla="*/ 74476 h 271432"/>
              <a:gd name="connsiteX267" fmla="*/ 2708 w 327439"/>
              <a:gd name="connsiteY267" fmla="*/ 73874 h 271432"/>
              <a:gd name="connsiteX268" fmla="*/ 3128 w 327439"/>
              <a:gd name="connsiteY268" fmla="*/ 73633 h 271432"/>
              <a:gd name="connsiteX269" fmla="*/ 3309 w 327439"/>
              <a:gd name="connsiteY269" fmla="*/ 73513 h 271432"/>
              <a:gd name="connsiteX270" fmla="*/ 3670 w 327439"/>
              <a:gd name="connsiteY270" fmla="*/ 73092 h 271432"/>
              <a:gd name="connsiteX271" fmla="*/ 3429 w 327439"/>
              <a:gd name="connsiteY271" fmla="*/ 72611 h 271432"/>
              <a:gd name="connsiteX272" fmla="*/ 3971 w 327439"/>
              <a:gd name="connsiteY272" fmla="*/ 72250 h 271432"/>
              <a:gd name="connsiteX273" fmla="*/ 4692 w 327439"/>
              <a:gd name="connsiteY273" fmla="*/ 71829 h 271432"/>
              <a:gd name="connsiteX274" fmla="*/ 5114 w 327439"/>
              <a:gd name="connsiteY274" fmla="*/ 71769 h 271432"/>
              <a:gd name="connsiteX275" fmla="*/ 5354 w 327439"/>
              <a:gd name="connsiteY275" fmla="*/ 71347 h 271432"/>
              <a:gd name="connsiteX276" fmla="*/ 5354 w 327439"/>
              <a:gd name="connsiteY276" fmla="*/ 70926 h 271432"/>
              <a:gd name="connsiteX277" fmla="*/ 5414 w 327439"/>
              <a:gd name="connsiteY277" fmla="*/ 70565 h 271432"/>
              <a:gd name="connsiteX278" fmla="*/ 5414 w 327439"/>
              <a:gd name="connsiteY278" fmla="*/ 70325 h 271432"/>
              <a:gd name="connsiteX279" fmla="*/ 5114 w 327439"/>
              <a:gd name="connsiteY279" fmla="*/ 70024 h 271432"/>
              <a:gd name="connsiteX280" fmla="*/ 4692 w 327439"/>
              <a:gd name="connsiteY280" fmla="*/ 70144 h 271432"/>
              <a:gd name="connsiteX281" fmla="*/ 4091 w 327439"/>
              <a:gd name="connsiteY281" fmla="*/ 69603 h 271432"/>
              <a:gd name="connsiteX282" fmla="*/ 4091 w 327439"/>
              <a:gd name="connsiteY282" fmla="*/ 69422 h 271432"/>
              <a:gd name="connsiteX283" fmla="*/ 4151 w 327439"/>
              <a:gd name="connsiteY283" fmla="*/ 69242 h 271432"/>
              <a:gd name="connsiteX284" fmla="*/ 4272 w 327439"/>
              <a:gd name="connsiteY284" fmla="*/ 69122 h 271432"/>
              <a:gd name="connsiteX285" fmla="*/ 4272 w 327439"/>
              <a:gd name="connsiteY285" fmla="*/ 68881 h 271432"/>
              <a:gd name="connsiteX286" fmla="*/ 4512 w 327439"/>
              <a:gd name="connsiteY286" fmla="*/ 68700 h 271432"/>
              <a:gd name="connsiteX287" fmla="*/ 4512 w 327439"/>
              <a:gd name="connsiteY287" fmla="*/ 68580 h 271432"/>
              <a:gd name="connsiteX288" fmla="*/ 4933 w 327439"/>
              <a:gd name="connsiteY288" fmla="*/ 68580 h 271432"/>
              <a:gd name="connsiteX289" fmla="*/ 5114 w 327439"/>
              <a:gd name="connsiteY289" fmla="*/ 68761 h 271432"/>
              <a:gd name="connsiteX290" fmla="*/ 5114 w 327439"/>
              <a:gd name="connsiteY290" fmla="*/ 69242 h 271432"/>
              <a:gd name="connsiteX291" fmla="*/ 5234 w 327439"/>
              <a:gd name="connsiteY291" fmla="*/ 69362 h 271432"/>
              <a:gd name="connsiteX292" fmla="*/ 5414 w 327439"/>
              <a:gd name="connsiteY292" fmla="*/ 69362 h 271432"/>
              <a:gd name="connsiteX293" fmla="*/ 5535 w 327439"/>
              <a:gd name="connsiteY293" fmla="*/ 69422 h 271432"/>
              <a:gd name="connsiteX294" fmla="*/ 5776 w 327439"/>
              <a:gd name="connsiteY294" fmla="*/ 69543 h 271432"/>
              <a:gd name="connsiteX295" fmla="*/ 5836 w 327439"/>
              <a:gd name="connsiteY295" fmla="*/ 69543 h 271432"/>
              <a:gd name="connsiteX296" fmla="*/ 5956 w 327439"/>
              <a:gd name="connsiteY296" fmla="*/ 69422 h 271432"/>
              <a:gd name="connsiteX297" fmla="*/ 5956 w 327439"/>
              <a:gd name="connsiteY297" fmla="*/ 69302 h 271432"/>
              <a:gd name="connsiteX298" fmla="*/ 5836 w 327439"/>
              <a:gd name="connsiteY298" fmla="*/ 69001 h 271432"/>
              <a:gd name="connsiteX299" fmla="*/ 5836 w 327439"/>
              <a:gd name="connsiteY299" fmla="*/ 68941 h 271432"/>
              <a:gd name="connsiteX300" fmla="*/ 5896 w 327439"/>
              <a:gd name="connsiteY300" fmla="*/ 68821 h 271432"/>
              <a:gd name="connsiteX301" fmla="*/ 6136 w 327439"/>
              <a:gd name="connsiteY301" fmla="*/ 68700 h 271432"/>
              <a:gd name="connsiteX302" fmla="*/ 6437 w 327439"/>
              <a:gd name="connsiteY302" fmla="*/ 68460 h 271432"/>
              <a:gd name="connsiteX303" fmla="*/ 6437 w 327439"/>
              <a:gd name="connsiteY303" fmla="*/ 68219 h 271432"/>
              <a:gd name="connsiteX304" fmla="*/ 6136 w 327439"/>
              <a:gd name="connsiteY304" fmla="*/ 67618 h 271432"/>
              <a:gd name="connsiteX305" fmla="*/ 6136 w 327439"/>
              <a:gd name="connsiteY305" fmla="*/ 67377 h 271432"/>
              <a:gd name="connsiteX306" fmla="*/ 6377 w 327439"/>
              <a:gd name="connsiteY306" fmla="*/ 67076 h 271432"/>
              <a:gd name="connsiteX307" fmla="*/ 6738 w 327439"/>
              <a:gd name="connsiteY307" fmla="*/ 67196 h 271432"/>
              <a:gd name="connsiteX308" fmla="*/ 6798 w 327439"/>
              <a:gd name="connsiteY308" fmla="*/ 67317 h 271432"/>
              <a:gd name="connsiteX309" fmla="*/ 7039 w 327439"/>
              <a:gd name="connsiteY309" fmla="*/ 67317 h 271432"/>
              <a:gd name="connsiteX310" fmla="*/ 7219 w 327439"/>
              <a:gd name="connsiteY310" fmla="*/ 67437 h 271432"/>
              <a:gd name="connsiteX311" fmla="*/ 7460 w 327439"/>
              <a:gd name="connsiteY311" fmla="*/ 67557 h 271432"/>
              <a:gd name="connsiteX312" fmla="*/ 7520 w 327439"/>
              <a:gd name="connsiteY312" fmla="*/ 67738 h 271432"/>
              <a:gd name="connsiteX313" fmla="*/ 8482 w 327439"/>
              <a:gd name="connsiteY313" fmla="*/ 68279 h 271432"/>
              <a:gd name="connsiteX314" fmla="*/ 8844 w 327439"/>
              <a:gd name="connsiteY314" fmla="*/ 68279 h 271432"/>
              <a:gd name="connsiteX315" fmla="*/ 8964 w 327439"/>
              <a:gd name="connsiteY315" fmla="*/ 68039 h 271432"/>
              <a:gd name="connsiteX316" fmla="*/ 9144 w 327439"/>
              <a:gd name="connsiteY316" fmla="*/ 67918 h 271432"/>
              <a:gd name="connsiteX317" fmla="*/ 9385 w 327439"/>
              <a:gd name="connsiteY317" fmla="*/ 67738 h 271432"/>
              <a:gd name="connsiteX318" fmla="*/ 9385 w 327439"/>
              <a:gd name="connsiteY318" fmla="*/ 66775 h 271432"/>
              <a:gd name="connsiteX319" fmla="*/ 9566 w 327439"/>
              <a:gd name="connsiteY319" fmla="*/ 66114 h 271432"/>
              <a:gd name="connsiteX320" fmla="*/ 9566 w 327439"/>
              <a:gd name="connsiteY320" fmla="*/ 65271 h 271432"/>
              <a:gd name="connsiteX321" fmla="*/ 9265 w 327439"/>
              <a:gd name="connsiteY321" fmla="*/ 65031 h 271432"/>
              <a:gd name="connsiteX322" fmla="*/ 8784 w 327439"/>
              <a:gd name="connsiteY322" fmla="*/ 64790 h 271432"/>
              <a:gd name="connsiteX323" fmla="*/ 8723 w 327439"/>
              <a:gd name="connsiteY323" fmla="*/ 64910 h 271432"/>
              <a:gd name="connsiteX324" fmla="*/ 8543 w 327439"/>
              <a:gd name="connsiteY324" fmla="*/ 64670 h 271432"/>
              <a:gd name="connsiteX325" fmla="*/ 8663 w 327439"/>
              <a:gd name="connsiteY325" fmla="*/ 64309 h 271432"/>
              <a:gd name="connsiteX326" fmla="*/ 8784 w 327439"/>
              <a:gd name="connsiteY326" fmla="*/ 63888 h 271432"/>
              <a:gd name="connsiteX327" fmla="*/ 8784 w 327439"/>
              <a:gd name="connsiteY327" fmla="*/ 62444 h 271432"/>
              <a:gd name="connsiteX328" fmla="*/ 8844 w 327439"/>
              <a:gd name="connsiteY328" fmla="*/ 62023 h 271432"/>
              <a:gd name="connsiteX329" fmla="*/ 9084 w 327439"/>
              <a:gd name="connsiteY329" fmla="*/ 61842 h 271432"/>
              <a:gd name="connsiteX330" fmla="*/ 9686 w 327439"/>
              <a:gd name="connsiteY330" fmla="*/ 61842 h 271432"/>
              <a:gd name="connsiteX331" fmla="*/ 9806 w 327439"/>
              <a:gd name="connsiteY331" fmla="*/ 61963 h 271432"/>
              <a:gd name="connsiteX332" fmla="*/ 9926 w 327439"/>
              <a:gd name="connsiteY332" fmla="*/ 61963 h 271432"/>
              <a:gd name="connsiteX333" fmla="*/ 9926 w 327439"/>
              <a:gd name="connsiteY333" fmla="*/ 62384 h 271432"/>
              <a:gd name="connsiteX334" fmla="*/ 10648 w 327439"/>
              <a:gd name="connsiteY334" fmla="*/ 62564 h 271432"/>
              <a:gd name="connsiteX335" fmla="*/ 11130 w 327439"/>
              <a:gd name="connsiteY335" fmla="*/ 62444 h 271432"/>
              <a:gd name="connsiteX336" fmla="*/ 11551 w 327439"/>
              <a:gd name="connsiteY336" fmla="*/ 62324 h 271432"/>
              <a:gd name="connsiteX337" fmla="*/ 11852 w 327439"/>
              <a:gd name="connsiteY337" fmla="*/ 62023 h 271432"/>
              <a:gd name="connsiteX338" fmla="*/ 11731 w 327439"/>
              <a:gd name="connsiteY338" fmla="*/ 61903 h 271432"/>
              <a:gd name="connsiteX339" fmla="*/ 11130 w 327439"/>
              <a:gd name="connsiteY339" fmla="*/ 61903 h 271432"/>
              <a:gd name="connsiteX340" fmla="*/ 10889 w 327439"/>
              <a:gd name="connsiteY340" fmla="*/ 61662 h 271432"/>
              <a:gd name="connsiteX341" fmla="*/ 10889 w 327439"/>
              <a:gd name="connsiteY341" fmla="*/ 61241 h 271432"/>
              <a:gd name="connsiteX342" fmla="*/ 10949 w 327439"/>
              <a:gd name="connsiteY342" fmla="*/ 60940 h 271432"/>
              <a:gd name="connsiteX343" fmla="*/ 10829 w 327439"/>
              <a:gd name="connsiteY343" fmla="*/ 60579 h 271432"/>
              <a:gd name="connsiteX344" fmla="*/ 10768 w 327439"/>
              <a:gd name="connsiteY344" fmla="*/ 60278 h 271432"/>
              <a:gd name="connsiteX345" fmla="*/ 10768 w 327439"/>
              <a:gd name="connsiteY345" fmla="*/ 60158 h 271432"/>
              <a:gd name="connsiteX346" fmla="*/ 11611 w 327439"/>
              <a:gd name="connsiteY346" fmla="*/ 60218 h 271432"/>
              <a:gd name="connsiteX347" fmla="*/ 11852 w 327439"/>
              <a:gd name="connsiteY347" fmla="*/ 60098 h 271432"/>
              <a:gd name="connsiteX348" fmla="*/ 11852 w 327439"/>
              <a:gd name="connsiteY348" fmla="*/ 60038 h 271432"/>
              <a:gd name="connsiteX349" fmla="*/ 11551 w 327439"/>
              <a:gd name="connsiteY349" fmla="*/ 59857 h 271432"/>
              <a:gd name="connsiteX350" fmla="*/ 11430 w 327439"/>
              <a:gd name="connsiteY350" fmla="*/ 59677 h 271432"/>
              <a:gd name="connsiteX351" fmla="*/ 11551 w 327439"/>
              <a:gd name="connsiteY351" fmla="*/ 59256 h 271432"/>
              <a:gd name="connsiteX352" fmla="*/ 11370 w 327439"/>
              <a:gd name="connsiteY352" fmla="*/ 59075 h 271432"/>
              <a:gd name="connsiteX353" fmla="*/ 11250 w 327439"/>
              <a:gd name="connsiteY353" fmla="*/ 58353 h 271432"/>
              <a:gd name="connsiteX354" fmla="*/ 11430 w 327439"/>
              <a:gd name="connsiteY354" fmla="*/ 57932 h 271432"/>
              <a:gd name="connsiteX355" fmla="*/ 12152 w 327439"/>
              <a:gd name="connsiteY355" fmla="*/ 58293 h 271432"/>
              <a:gd name="connsiteX356" fmla="*/ 12694 w 327439"/>
              <a:gd name="connsiteY356" fmla="*/ 57451 h 271432"/>
              <a:gd name="connsiteX357" fmla="*/ 11490 w 327439"/>
              <a:gd name="connsiteY357" fmla="*/ 56127 h 271432"/>
              <a:gd name="connsiteX358" fmla="*/ 13476 w 327439"/>
              <a:gd name="connsiteY358" fmla="*/ 55345 h 271432"/>
              <a:gd name="connsiteX359" fmla="*/ 13776 w 327439"/>
              <a:gd name="connsiteY359" fmla="*/ 55345 h 271432"/>
              <a:gd name="connsiteX360" fmla="*/ 14198 w 327439"/>
              <a:gd name="connsiteY360" fmla="*/ 55165 h 271432"/>
              <a:gd name="connsiteX361" fmla="*/ 14558 w 327439"/>
              <a:gd name="connsiteY361" fmla="*/ 55165 h 271432"/>
              <a:gd name="connsiteX362" fmla="*/ 14980 w 327439"/>
              <a:gd name="connsiteY362" fmla="*/ 55225 h 271432"/>
              <a:gd name="connsiteX363" fmla="*/ 15160 w 327439"/>
              <a:gd name="connsiteY363" fmla="*/ 55105 h 271432"/>
              <a:gd name="connsiteX364" fmla="*/ 14920 w 327439"/>
              <a:gd name="connsiteY364" fmla="*/ 54623 h 271432"/>
              <a:gd name="connsiteX365" fmla="*/ 15280 w 327439"/>
              <a:gd name="connsiteY365" fmla="*/ 54443 h 271432"/>
              <a:gd name="connsiteX366" fmla="*/ 15220 w 327439"/>
              <a:gd name="connsiteY366" fmla="*/ 53841 h 271432"/>
              <a:gd name="connsiteX367" fmla="*/ 15341 w 327439"/>
              <a:gd name="connsiteY367" fmla="*/ 53240 h 271432"/>
              <a:gd name="connsiteX368" fmla="*/ 15642 w 327439"/>
              <a:gd name="connsiteY368" fmla="*/ 53120 h 271432"/>
              <a:gd name="connsiteX369" fmla="*/ 15762 w 327439"/>
              <a:gd name="connsiteY369" fmla="*/ 53300 h 271432"/>
              <a:gd name="connsiteX370" fmla="*/ 15642 w 327439"/>
              <a:gd name="connsiteY370" fmla="*/ 53480 h 271432"/>
              <a:gd name="connsiteX371" fmla="*/ 15642 w 327439"/>
              <a:gd name="connsiteY371" fmla="*/ 54022 h 271432"/>
              <a:gd name="connsiteX372" fmla="*/ 15882 w 327439"/>
              <a:gd name="connsiteY372" fmla="*/ 54202 h 271432"/>
              <a:gd name="connsiteX373" fmla="*/ 16183 w 327439"/>
              <a:gd name="connsiteY373" fmla="*/ 54263 h 271432"/>
              <a:gd name="connsiteX374" fmla="*/ 16484 w 327439"/>
              <a:gd name="connsiteY374" fmla="*/ 54684 h 271432"/>
              <a:gd name="connsiteX375" fmla="*/ 17085 w 327439"/>
              <a:gd name="connsiteY375" fmla="*/ 54503 h 271432"/>
              <a:gd name="connsiteX376" fmla="*/ 17446 w 327439"/>
              <a:gd name="connsiteY376" fmla="*/ 53781 h 271432"/>
              <a:gd name="connsiteX377" fmla="*/ 17627 w 327439"/>
              <a:gd name="connsiteY377" fmla="*/ 53541 h 271432"/>
              <a:gd name="connsiteX378" fmla="*/ 17627 w 327439"/>
              <a:gd name="connsiteY378" fmla="*/ 53420 h 271432"/>
              <a:gd name="connsiteX379" fmla="*/ 17206 w 327439"/>
              <a:gd name="connsiteY379" fmla="*/ 52999 h 271432"/>
              <a:gd name="connsiteX380" fmla="*/ 17085 w 327439"/>
              <a:gd name="connsiteY380" fmla="*/ 52759 h 271432"/>
              <a:gd name="connsiteX381" fmla="*/ 16905 w 327439"/>
              <a:gd name="connsiteY381" fmla="*/ 52578 h 271432"/>
              <a:gd name="connsiteX382" fmla="*/ 16905 w 327439"/>
              <a:gd name="connsiteY382" fmla="*/ 52337 h 271432"/>
              <a:gd name="connsiteX383" fmla="*/ 16965 w 327439"/>
              <a:gd name="connsiteY383" fmla="*/ 51916 h 271432"/>
              <a:gd name="connsiteX384" fmla="*/ 17146 w 327439"/>
              <a:gd name="connsiteY384" fmla="*/ 51796 h 271432"/>
              <a:gd name="connsiteX385" fmla="*/ 17566 w 327439"/>
              <a:gd name="connsiteY385" fmla="*/ 51796 h 271432"/>
              <a:gd name="connsiteX386" fmla="*/ 17687 w 327439"/>
              <a:gd name="connsiteY386" fmla="*/ 52037 h 271432"/>
              <a:gd name="connsiteX387" fmla="*/ 17867 w 327439"/>
              <a:gd name="connsiteY387" fmla="*/ 52277 h 271432"/>
              <a:gd name="connsiteX388" fmla="*/ 17988 w 327439"/>
              <a:gd name="connsiteY388" fmla="*/ 52277 h 271432"/>
              <a:gd name="connsiteX389" fmla="*/ 18108 w 327439"/>
              <a:gd name="connsiteY389" fmla="*/ 52097 h 271432"/>
              <a:gd name="connsiteX390" fmla="*/ 17867 w 327439"/>
              <a:gd name="connsiteY390" fmla="*/ 51736 h 271432"/>
              <a:gd name="connsiteX391" fmla="*/ 17867 w 327439"/>
              <a:gd name="connsiteY391" fmla="*/ 51495 h 271432"/>
              <a:gd name="connsiteX392" fmla="*/ 18047 w 327439"/>
              <a:gd name="connsiteY392" fmla="*/ 50894 h 271432"/>
              <a:gd name="connsiteX393" fmla="*/ 18168 w 327439"/>
              <a:gd name="connsiteY393" fmla="*/ 50473 h 271432"/>
              <a:gd name="connsiteX394" fmla="*/ 18770 w 327439"/>
              <a:gd name="connsiteY394" fmla="*/ 50894 h 271432"/>
              <a:gd name="connsiteX395" fmla="*/ 19010 w 327439"/>
              <a:gd name="connsiteY395" fmla="*/ 50773 h 271432"/>
              <a:gd name="connsiteX396" fmla="*/ 19492 w 327439"/>
              <a:gd name="connsiteY396" fmla="*/ 50292 h 271432"/>
              <a:gd name="connsiteX397" fmla="*/ 19792 w 327439"/>
              <a:gd name="connsiteY397" fmla="*/ 49690 h 271432"/>
              <a:gd name="connsiteX398" fmla="*/ 20093 w 327439"/>
              <a:gd name="connsiteY398" fmla="*/ 49089 h 271432"/>
              <a:gd name="connsiteX399" fmla="*/ 19852 w 327439"/>
              <a:gd name="connsiteY399" fmla="*/ 48487 h 271432"/>
              <a:gd name="connsiteX400" fmla="*/ 19852 w 327439"/>
              <a:gd name="connsiteY400" fmla="*/ 48367 h 271432"/>
              <a:gd name="connsiteX401" fmla="*/ 19973 w 327439"/>
              <a:gd name="connsiteY401" fmla="*/ 48126 h 271432"/>
              <a:gd name="connsiteX402" fmla="*/ 20454 w 327439"/>
              <a:gd name="connsiteY402" fmla="*/ 48006 h 271432"/>
              <a:gd name="connsiteX403" fmla="*/ 20755 w 327439"/>
              <a:gd name="connsiteY403" fmla="*/ 48006 h 271432"/>
              <a:gd name="connsiteX404" fmla="*/ 20875 w 327439"/>
              <a:gd name="connsiteY404" fmla="*/ 47585 h 271432"/>
              <a:gd name="connsiteX405" fmla="*/ 20875 w 327439"/>
              <a:gd name="connsiteY405" fmla="*/ 47525 h 271432"/>
              <a:gd name="connsiteX406" fmla="*/ 20996 w 327439"/>
              <a:gd name="connsiteY406" fmla="*/ 47284 h 271432"/>
              <a:gd name="connsiteX407" fmla="*/ 21176 w 327439"/>
              <a:gd name="connsiteY407" fmla="*/ 47224 h 271432"/>
              <a:gd name="connsiteX408" fmla="*/ 21236 w 327439"/>
              <a:gd name="connsiteY408" fmla="*/ 46622 h 271432"/>
              <a:gd name="connsiteX409" fmla="*/ 21356 w 327439"/>
              <a:gd name="connsiteY409" fmla="*/ 46021 h 271432"/>
              <a:gd name="connsiteX410" fmla="*/ 21537 w 327439"/>
              <a:gd name="connsiteY410" fmla="*/ 46021 h 271432"/>
              <a:gd name="connsiteX411" fmla="*/ 21898 w 327439"/>
              <a:gd name="connsiteY411" fmla="*/ 45961 h 271432"/>
              <a:gd name="connsiteX412" fmla="*/ 22138 w 327439"/>
              <a:gd name="connsiteY412" fmla="*/ 46081 h 271432"/>
              <a:gd name="connsiteX413" fmla="*/ 22740 w 327439"/>
              <a:gd name="connsiteY413" fmla="*/ 46622 h 271432"/>
              <a:gd name="connsiteX414" fmla="*/ 23161 w 327439"/>
              <a:gd name="connsiteY414" fmla="*/ 46622 h 271432"/>
              <a:gd name="connsiteX415" fmla="*/ 23282 w 327439"/>
              <a:gd name="connsiteY415" fmla="*/ 46442 h 271432"/>
              <a:gd name="connsiteX416" fmla="*/ 23282 w 327439"/>
              <a:gd name="connsiteY416" fmla="*/ 46261 h 271432"/>
              <a:gd name="connsiteX417" fmla="*/ 22981 w 327439"/>
              <a:gd name="connsiteY417" fmla="*/ 45720 h 271432"/>
              <a:gd name="connsiteX418" fmla="*/ 22981 w 327439"/>
              <a:gd name="connsiteY418" fmla="*/ 45118 h 271432"/>
              <a:gd name="connsiteX419" fmla="*/ 22619 w 327439"/>
              <a:gd name="connsiteY419" fmla="*/ 44577 h 271432"/>
              <a:gd name="connsiteX420" fmla="*/ 22619 w 327439"/>
              <a:gd name="connsiteY420" fmla="*/ 44276 h 271432"/>
              <a:gd name="connsiteX421" fmla="*/ 22500 w 327439"/>
              <a:gd name="connsiteY421" fmla="*/ 44156 h 271432"/>
              <a:gd name="connsiteX422" fmla="*/ 22500 w 327439"/>
              <a:gd name="connsiteY422" fmla="*/ 43915 h 271432"/>
              <a:gd name="connsiteX423" fmla="*/ 22740 w 327439"/>
              <a:gd name="connsiteY423" fmla="*/ 43614 h 271432"/>
              <a:gd name="connsiteX424" fmla="*/ 23101 w 327439"/>
              <a:gd name="connsiteY424" fmla="*/ 43494 h 271432"/>
              <a:gd name="connsiteX425" fmla="*/ 23402 w 327439"/>
              <a:gd name="connsiteY425" fmla="*/ 43675 h 271432"/>
              <a:gd name="connsiteX426" fmla="*/ 23703 w 327439"/>
              <a:gd name="connsiteY426" fmla="*/ 43795 h 271432"/>
              <a:gd name="connsiteX427" fmla="*/ 24123 w 327439"/>
              <a:gd name="connsiteY427" fmla="*/ 43975 h 271432"/>
              <a:gd name="connsiteX428" fmla="*/ 24605 w 327439"/>
              <a:gd name="connsiteY428" fmla="*/ 44036 h 271432"/>
              <a:gd name="connsiteX429" fmla="*/ 24905 w 327439"/>
              <a:gd name="connsiteY429" fmla="*/ 44337 h 271432"/>
              <a:gd name="connsiteX430" fmla="*/ 25327 w 327439"/>
              <a:gd name="connsiteY430" fmla="*/ 44337 h 271432"/>
              <a:gd name="connsiteX431" fmla="*/ 25508 w 327439"/>
              <a:gd name="connsiteY431" fmla="*/ 43975 h 271432"/>
              <a:gd name="connsiteX432" fmla="*/ 25989 w 327439"/>
              <a:gd name="connsiteY432" fmla="*/ 43554 h 271432"/>
              <a:gd name="connsiteX433" fmla="*/ 26109 w 327439"/>
              <a:gd name="connsiteY433" fmla="*/ 43314 h 271432"/>
              <a:gd name="connsiteX434" fmla="*/ 26349 w 327439"/>
              <a:gd name="connsiteY434" fmla="*/ 43013 h 271432"/>
              <a:gd name="connsiteX435" fmla="*/ 26650 w 327439"/>
              <a:gd name="connsiteY435" fmla="*/ 43013 h 271432"/>
              <a:gd name="connsiteX436" fmla="*/ 26771 w 327439"/>
              <a:gd name="connsiteY436" fmla="*/ 42592 h 271432"/>
              <a:gd name="connsiteX437" fmla="*/ 26349 w 327439"/>
              <a:gd name="connsiteY437" fmla="*/ 42050 h 271432"/>
              <a:gd name="connsiteX438" fmla="*/ 26349 w 327439"/>
              <a:gd name="connsiteY438" fmla="*/ 41870 h 271432"/>
              <a:gd name="connsiteX439" fmla="*/ 26650 w 327439"/>
              <a:gd name="connsiteY439" fmla="*/ 41509 h 271432"/>
              <a:gd name="connsiteX440" fmla="*/ 27071 w 327439"/>
              <a:gd name="connsiteY440" fmla="*/ 41208 h 271432"/>
              <a:gd name="connsiteX441" fmla="*/ 27974 w 327439"/>
              <a:gd name="connsiteY441" fmla="*/ 42111 h 271432"/>
              <a:gd name="connsiteX442" fmla="*/ 28335 w 327439"/>
              <a:gd name="connsiteY442" fmla="*/ 42111 h 271432"/>
              <a:gd name="connsiteX443" fmla="*/ 28455 w 327439"/>
              <a:gd name="connsiteY443" fmla="*/ 41690 h 271432"/>
              <a:gd name="connsiteX444" fmla="*/ 28455 w 327439"/>
              <a:gd name="connsiteY444" fmla="*/ 41449 h 271432"/>
              <a:gd name="connsiteX445" fmla="*/ 28756 w 327439"/>
              <a:gd name="connsiteY445" fmla="*/ 41509 h 271432"/>
              <a:gd name="connsiteX446" fmla="*/ 29117 w 327439"/>
              <a:gd name="connsiteY446" fmla="*/ 41509 h 271432"/>
              <a:gd name="connsiteX447" fmla="*/ 29237 w 327439"/>
              <a:gd name="connsiteY447" fmla="*/ 41629 h 271432"/>
              <a:gd name="connsiteX448" fmla="*/ 29417 w 327439"/>
              <a:gd name="connsiteY448" fmla="*/ 41509 h 271432"/>
              <a:gd name="connsiteX449" fmla="*/ 29417 w 327439"/>
              <a:gd name="connsiteY449" fmla="*/ 41329 h 271432"/>
              <a:gd name="connsiteX450" fmla="*/ 28816 w 327439"/>
              <a:gd name="connsiteY450" fmla="*/ 40787 h 271432"/>
              <a:gd name="connsiteX451" fmla="*/ 28575 w 327439"/>
              <a:gd name="connsiteY451" fmla="*/ 40426 h 271432"/>
              <a:gd name="connsiteX452" fmla="*/ 28395 w 327439"/>
              <a:gd name="connsiteY452" fmla="*/ 40186 h 271432"/>
              <a:gd name="connsiteX453" fmla="*/ 28094 w 327439"/>
              <a:gd name="connsiteY453" fmla="*/ 40186 h 271432"/>
              <a:gd name="connsiteX454" fmla="*/ 27794 w 327439"/>
              <a:gd name="connsiteY454" fmla="*/ 40486 h 271432"/>
              <a:gd name="connsiteX455" fmla="*/ 27613 w 327439"/>
              <a:gd name="connsiteY455" fmla="*/ 40306 h 271432"/>
              <a:gd name="connsiteX456" fmla="*/ 27312 w 327439"/>
              <a:gd name="connsiteY456" fmla="*/ 39945 h 271432"/>
              <a:gd name="connsiteX457" fmla="*/ 27012 w 327439"/>
              <a:gd name="connsiteY457" fmla="*/ 39584 h 271432"/>
              <a:gd name="connsiteX458" fmla="*/ 26710 w 327439"/>
              <a:gd name="connsiteY458" fmla="*/ 39343 h 271432"/>
              <a:gd name="connsiteX459" fmla="*/ 26530 w 327439"/>
              <a:gd name="connsiteY459" fmla="*/ 39043 h 271432"/>
              <a:gd name="connsiteX460" fmla="*/ 26831 w 327439"/>
              <a:gd name="connsiteY460" fmla="*/ 39043 h 271432"/>
              <a:gd name="connsiteX461" fmla="*/ 26951 w 327439"/>
              <a:gd name="connsiteY461" fmla="*/ 38742 h 271432"/>
              <a:gd name="connsiteX462" fmla="*/ 26530 w 327439"/>
              <a:gd name="connsiteY462" fmla="*/ 38561 h 271432"/>
              <a:gd name="connsiteX463" fmla="*/ 26530 w 327439"/>
              <a:gd name="connsiteY463" fmla="*/ 38261 h 271432"/>
              <a:gd name="connsiteX464" fmla="*/ 26771 w 327439"/>
              <a:gd name="connsiteY464" fmla="*/ 38200 h 271432"/>
              <a:gd name="connsiteX465" fmla="*/ 27493 w 327439"/>
              <a:gd name="connsiteY465" fmla="*/ 38321 h 271432"/>
              <a:gd name="connsiteX466" fmla="*/ 27673 w 327439"/>
              <a:gd name="connsiteY466" fmla="*/ 38321 h 271432"/>
              <a:gd name="connsiteX467" fmla="*/ 28034 w 327439"/>
              <a:gd name="connsiteY467" fmla="*/ 38441 h 271432"/>
              <a:gd name="connsiteX468" fmla="*/ 28034 w 327439"/>
              <a:gd name="connsiteY468" fmla="*/ 38561 h 271432"/>
              <a:gd name="connsiteX469" fmla="*/ 28516 w 327439"/>
              <a:gd name="connsiteY469" fmla="*/ 38802 h 271432"/>
              <a:gd name="connsiteX470" fmla="*/ 28516 w 327439"/>
              <a:gd name="connsiteY470" fmla="*/ 38561 h 271432"/>
              <a:gd name="connsiteX471" fmla="*/ 28275 w 327439"/>
              <a:gd name="connsiteY471" fmla="*/ 38200 h 271432"/>
              <a:gd name="connsiteX472" fmla="*/ 28154 w 327439"/>
              <a:gd name="connsiteY472" fmla="*/ 38200 h 271432"/>
              <a:gd name="connsiteX473" fmla="*/ 27432 w 327439"/>
              <a:gd name="connsiteY473" fmla="*/ 37539 h 271432"/>
              <a:gd name="connsiteX474" fmla="*/ 27312 w 327439"/>
              <a:gd name="connsiteY474" fmla="*/ 37238 h 271432"/>
              <a:gd name="connsiteX475" fmla="*/ 27733 w 327439"/>
              <a:gd name="connsiteY475" fmla="*/ 37238 h 271432"/>
              <a:gd name="connsiteX476" fmla="*/ 27974 w 327439"/>
              <a:gd name="connsiteY476" fmla="*/ 37118 h 271432"/>
              <a:gd name="connsiteX477" fmla="*/ 27974 w 327439"/>
              <a:gd name="connsiteY477" fmla="*/ 36937 h 271432"/>
              <a:gd name="connsiteX478" fmla="*/ 27372 w 327439"/>
              <a:gd name="connsiteY478" fmla="*/ 36696 h 271432"/>
              <a:gd name="connsiteX479" fmla="*/ 27012 w 327439"/>
              <a:gd name="connsiteY479" fmla="*/ 36576 h 271432"/>
              <a:gd name="connsiteX480" fmla="*/ 26831 w 327439"/>
              <a:gd name="connsiteY480" fmla="*/ 36275 h 271432"/>
              <a:gd name="connsiteX481" fmla="*/ 26951 w 327439"/>
              <a:gd name="connsiteY481" fmla="*/ 35493 h 271432"/>
              <a:gd name="connsiteX482" fmla="*/ 27493 w 327439"/>
              <a:gd name="connsiteY482" fmla="*/ 34531 h 271432"/>
              <a:gd name="connsiteX483" fmla="*/ 27493 w 327439"/>
              <a:gd name="connsiteY483" fmla="*/ 34350 h 271432"/>
              <a:gd name="connsiteX484" fmla="*/ 27312 w 327439"/>
              <a:gd name="connsiteY484" fmla="*/ 34110 h 271432"/>
              <a:gd name="connsiteX485" fmla="*/ 27372 w 327439"/>
              <a:gd name="connsiteY485" fmla="*/ 33989 h 271432"/>
              <a:gd name="connsiteX486" fmla="*/ 27794 w 327439"/>
              <a:gd name="connsiteY486" fmla="*/ 33989 h 271432"/>
              <a:gd name="connsiteX487" fmla="*/ 28094 w 327439"/>
              <a:gd name="connsiteY487" fmla="*/ 33809 h 271432"/>
              <a:gd name="connsiteX488" fmla="*/ 28094 w 327439"/>
              <a:gd name="connsiteY488" fmla="*/ 33628 h 271432"/>
              <a:gd name="connsiteX489" fmla="*/ 27794 w 327439"/>
              <a:gd name="connsiteY489" fmla="*/ 33147 h 271432"/>
              <a:gd name="connsiteX490" fmla="*/ 28756 w 327439"/>
              <a:gd name="connsiteY490" fmla="*/ 31824 h 271432"/>
              <a:gd name="connsiteX491" fmla="*/ 28936 w 327439"/>
              <a:gd name="connsiteY491" fmla="*/ 31222 h 271432"/>
              <a:gd name="connsiteX492" fmla="*/ 29417 w 327439"/>
              <a:gd name="connsiteY492" fmla="*/ 30500 h 271432"/>
              <a:gd name="connsiteX493" fmla="*/ 28034 w 327439"/>
              <a:gd name="connsiteY493" fmla="*/ 29417 h 271432"/>
              <a:gd name="connsiteX494" fmla="*/ 27613 w 327439"/>
              <a:gd name="connsiteY494" fmla="*/ 29056 h 271432"/>
              <a:gd name="connsiteX495" fmla="*/ 27613 w 327439"/>
              <a:gd name="connsiteY495" fmla="*/ 28936 h 271432"/>
              <a:gd name="connsiteX496" fmla="*/ 35012 w 327439"/>
              <a:gd name="connsiteY496" fmla="*/ 24966 h 271432"/>
              <a:gd name="connsiteX497" fmla="*/ 40246 w 327439"/>
              <a:gd name="connsiteY497" fmla="*/ 22138 h 271432"/>
              <a:gd name="connsiteX498" fmla="*/ 41750 w 327439"/>
              <a:gd name="connsiteY498" fmla="*/ 21236 h 271432"/>
              <a:gd name="connsiteX499" fmla="*/ 45480 w 327439"/>
              <a:gd name="connsiteY499" fmla="*/ 19311 h 271432"/>
              <a:gd name="connsiteX500" fmla="*/ 52999 w 327439"/>
              <a:gd name="connsiteY500" fmla="*/ 15220 h 271432"/>
              <a:gd name="connsiteX501" fmla="*/ 53120 w 327439"/>
              <a:gd name="connsiteY501" fmla="*/ 15100 h 271432"/>
              <a:gd name="connsiteX502" fmla="*/ 57451 w 327439"/>
              <a:gd name="connsiteY502" fmla="*/ 12693 h 271432"/>
              <a:gd name="connsiteX503" fmla="*/ 57873 w 327439"/>
              <a:gd name="connsiteY503" fmla="*/ 12453 h 271432"/>
              <a:gd name="connsiteX504" fmla="*/ 66114 w 327439"/>
              <a:gd name="connsiteY504" fmla="*/ 8061 h 271432"/>
              <a:gd name="connsiteX505" fmla="*/ 69724 w 327439"/>
              <a:gd name="connsiteY505" fmla="*/ 6016 h 271432"/>
              <a:gd name="connsiteX506" fmla="*/ 72852 w 327439"/>
              <a:gd name="connsiteY506" fmla="*/ 4331 h 271432"/>
              <a:gd name="connsiteX507" fmla="*/ 73754 w 327439"/>
              <a:gd name="connsiteY507" fmla="*/ 3850 h 271432"/>
              <a:gd name="connsiteX508" fmla="*/ 73934 w 327439"/>
              <a:gd name="connsiteY508" fmla="*/ 3850 h 271432"/>
              <a:gd name="connsiteX509" fmla="*/ 74235 w 327439"/>
              <a:gd name="connsiteY509" fmla="*/ 4031 h 271432"/>
              <a:gd name="connsiteX510" fmla="*/ 74416 w 327439"/>
              <a:gd name="connsiteY510" fmla="*/ 4031 h 271432"/>
              <a:gd name="connsiteX511" fmla="*/ 74837 w 327439"/>
              <a:gd name="connsiteY511" fmla="*/ 4512 h 271432"/>
              <a:gd name="connsiteX512" fmla="*/ 74957 w 327439"/>
              <a:gd name="connsiteY512" fmla="*/ 5595 h 271432"/>
              <a:gd name="connsiteX513" fmla="*/ 74716 w 327439"/>
              <a:gd name="connsiteY513" fmla="*/ 6196 h 271432"/>
              <a:gd name="connsiteX514" fmla="*/ 74716 w 327439"/>
              <a:gd name="connsiteY514" fmla="*/ 6437 h 271432"/>
              <a:gd name="connsiteX515" fmla="*/ 74957 w 327439"/>
              <a:gd name="connsiteY515" fmla="*/ 6557 h 271432"/>
              <a:gd name="connsiteX516" fmla="*/ 74837 w 327439"/>
              <a:gd name="connsiteY516" fmla="*/ 6978 h 271432"/>
              <a:gd name="connsiteX517" fmla="*/ 74596 w 327439"/>
              <a:gd name="connsiteY517" fmla="*/ 7279 h 271432"/>
              <a:gd name="connsiteX518" fmla="*/ 74777 w 327439"/>
              <a:gd name="connsiteY518" fmla="*/ 7640 h 271432"/>
              <a:gd name="connsiteX519" fmla="*/ 75078 w 327439"/>
              <a:gd name="connsiteY519" fmla="*/ 7640 h 271432"/>
              <a:gd name="connsiteX520" fmla="*/ 75318 w 327439"/>
              <a:gd name="connsiteY520" fmla="*/ 7460 h 271432"/>
              <a:gd name="connsiteX521" fmla="*/ 76100 w 327439"/>
              <a:gd name="connsiteY521" fmla="*/ 7339 h 271432"/>
              <a:gd name="connsiteX522" fmla="*/ 76220 w 327439"/>
              <a:gd name="connsiteY522" fmla="*/ 7039 h 271432"/>
              <a:gd name="connsiteX523" fmla="*/ 76461 w 327439"/>
              <a:gd name="connsiteY523" fmla="*/ 6798 h 271432"/>
              <a:gd name="connsiteX524" fmla="*/ 76642 w 327439"/>
              <a:gd name="connsiteY524" fmla="*/ 6918 h 271432"/>
              <a:gd name="connsiteX525" fmla="*/ 76882 w 327439"/>
              <a:gd name="connsiteY525" fmla="*/ 6738 h 271432"/>
              <a:gd name="connsiteX526" fmla="*/ 77123 w 327439"/>
              <a:gd name="connsiteY526" fmla="*/ 6738 h 271432"/>
              <a:gd name="connsiteX527" fmla="*/ 77303 w 327439"/>
              <a:gd name="connsiteY527" fmla="*/ 6557 h 271432"/>
              <a:gd name="connsiteX528" fmla="*/ 78326 w 327439"/>
              <a:gd name="connsiteY528" fmla="*/ 8362 h 271432"/>
              <a:gd name="connsiteX529" fmla="*/ 80131 w 327439"/>
              <a:gd name="connsiteY529" fmla="*/ 10046 h 271432"/>
              <a:gd name="connsiteX530" fmla="*/ 82055 w 327439"/>
              <a:gd name="connsiteY530" fmla="*/ 9746 h 271432"/>
              <a:gd name="connsiteX531" fmla="*/ 83078 w 327439"/>
              <a:gd name="connsiteY531" fmla="*/ 8061 h 271432"/>
              <a:gd name="connsiteX532" fmla="*/ 84763 w 327439"/>
              <a:gd name="connsiteY532" fmla="*/ 8061 h 271432"/>
              <a:gd name="connsiteX533" fmla="*/ 85063 w 327439"/>
              <a:gd name="connsiteY533" fmla="*/ 6918 h 271432"/>
              <a:gd name="connsiteX534" fmla="*/ 90598 w 327439"/>
              <a:gd name="connsiteY534" fmla="*/ 4692 h 271432"/>
              <a:gd name="connsiteX535" fmla="*/ 91801 w 327439"/>
              <a:gd name="connsiteY535" fmla="*/ 4933 h 271432"/>
              <a:gd name="connsiteX536" fmla="*/ 93486 w 327439"/>
              <a:gd name="connsiteY536" fmla="*/ 3850 h 271432"/>
              <a:gd name="connsiteX537" fmla="*/ 93907 w 327439"/>
              <a:gd name="connsiteY537" fmla="*/ 4632 h 271432"/>
              <a:gd name="connsiteX538" fmla="*/ 96193 w 327439"/>
              <a:gd name="connsiteY538" fmla="*/ 4452 h 271432"/>
              <a:gd name="connsiteX539" fmla="*/ 96554 w 327439"/>
              <a:gd name="connsiteY539" fmla="*/ 3610 h 271432"/>
              <a:gd name="connsiteX540" fmla="*/ 100103 w 327439"/>
              <a:gd name="connsiteY540" fmla="*/ 2346 h 271432"/>
              <a:gd name="connsiteX541" fmla="*/ 103412 w 327439"/>
              <a:gd name="connsiteY541" fmla="*/ 541 h 271432"/>
              <a:gd name="connsiteX542" fmla="*/ 105517 w 327439"/>
              <a:gd name="connsiteY542" fmla="*/ 0 h 271432"/>
              <a:gd name="connsiteX543" fmla="*/ 106480 w 327439"/>
              <a:gd name="connsiteY543" fmla="*/ 541 h 271432"/>
              <a:gd name="connsiteX544" fmla="*/ 106119 w 327439"/>
              <a:gd name="connsiteY544" fmla="*/ 1745 h 271432"/>
              <a:gd name="connsiteX545" fmla="*/ 103352 w 327439"/>
              <a:gd name="connsiteY545" fmla="*/ 2587 h 271432"/>
              <a:gd name="connsiteX546" fmla="*/ 102871 w 327439"/>
              <a:gd name="connsiteY546" fmla="*/ 4331 h 271432"/>
              <a:gd name="connsiteX547" fmla="*/ 103472 w 327439"/>
              <a:gd name="connsiteY547" fmla="*/ 7339 h 271432"/>
              <a:gd name="connsiteX548" fmla="*/ 104314 w 327439"/>
              <a:gd name="connsiteY548" fmla="*/ 6016 h 271432"/>
              <a:gd name="connsiteX549" fmla="*/ 105517 w 327439"/>
              <a:gd name="connsiteY549" fmla="*/ 8182 h 271432"/>
              <a:gd name="connsiteX550" fmla="*/ 104735 w 327439"/>
              <a:gd name="connsiteY550" fmla="*/ 9385 h 271432"/>
              <a:gd name="connsiteX551" fmla="*/ 105517 w 327439"/>
              <a:gd name="connsiteY551" fmla="*/ 10347 h 271432"/>
              <a:gd name="connsiteX552" fmla="*/ 104615 w 327439"/>
              <a:gd name="connsiteY552" fmla="*/ 12152 h 271432"/>
              <a:gd name="connsiteX553" fmla="*/ 105217 w 327439"/>
              <a:gd name="connsiteY553" fmla="*/ 12934 h 271432"/>
              <a:gd name="connsiteX554" fmla="*/ 107623 w 327439"/>
              <a:gd name="connsiteY554" fmla="*/ 12152 h 271432"/>
              <a:gd name="connsiteX555" fmla="*/ 110630 w 327439"/>
              <a:gd name="connsiteY555" fmla="*/ 10468 h 271432"/>
              <a:gd name="connsiteX556" fmla="*/ 113338 w 327439"/>
              <a:gd name="connsiteY556" fmla="*/ 9866 h 271432"/>
              <a:gd name="connsiteX557" fmla="*/ 112916 w 327439"/>
              <a:gd name="connsiteY557" fmla="*/ 12032 h 271432"/>
              <a:gd name="connsiteX558" fmla="*/ 113879 w 327439"/>
              <a:gd name="connsiteY558" fmla="*/ 13115 h 271432"/>
              <a:gd name="connsiteX559" fmla="*/ 115023 w 327439"/>
              <a:gd name="connsiteY559" fmla="*/ 15701 h 271432"/>
              <a:gd name="connsiteX560" fmla="*/ 113218 w 327439"/>
              <a:gd name="connsiteY560" fmla="*/ 17085 h 271432"/>
              <a:gd name="connsiteX561" fmla="*/ 116706 w 327439"/>
              <a:gd name="connsiteY561" fmla="*/ 18829 h 271432"/>
              <a:gd name="connsiteX562" fmla="*/ 117008 w 327439"/>
              <a:gd name="connsiteY562" fmla="*/ 21055 h 271432"/>
              <a:gd name="connsiteX563" fmla="*/ 118632 w 327439"/>
              <a:gd name="connsiteY563" fmla="*/ 23041 h 271432"/>
              <a:gd name="connsiteX564" fmla="*/ 117970 w 327439"/>
              <a:gd name="connsiteY564" fmla="*/ 23762 h 271432"/>
              <a:gd name="connsiteX565" fmla="*/ 119414 w 327439"/>
              <a:gd name="connsiteY565" fmla="*/ 24545 h 271432"/>
              <a:gd name="connsiteX566" fmla="*/ 119053 w 327439"/>
              <a:gd name="connsiteY566" fmla="*/ 25868 h 271432"/>
              <a:gd name="connsiteX567" fmla="*/ 119835 w 327439"/>
              <a:gd name="connsiteY567" fmla="*/ 25868 h 271432"/>
              <a:gd name="connsiteX568" fmla="*/ 119895 w 327439"/>
              <a:gd name="connsiteY568" fmla="*/ 27312 h 271432"/>
              <a:gd name="connsiteX569" fmla="*/ 120978 w 327439"/>
              <a:gd name="connsiteY569" fmla="*/ 27312 h 271432"/>
              <a:gd name="connsiteX570" fmla="*/ 122662 w 327439"/>
              <a:gd name="connsiteY570" fmla="*/ 28455 h 271432"/>
              <a:gd name="connsiteX571" fmla="*/ 122722 w 327439"/>
              <a:gd name="connsiteY571" fmla="*/ 29778 h 271432"/>
              <a:gd name="connsiteX572" fmla="*/ 124286 w 327439"/>
              <a:gd name="connsiteY572" fmla="*/ 30981 h 271432"/>
              <a:gd name="connsiteX573" fmla="*/ 123926 w 327439"/>
              <a:gd name="connsiteY573" fmla="*/ 31944 h 271432"/>
              <a:gd name="connsiteX574" fmla="*/ 125730 w 327439"/>
              <a:gd name="connsiteY574" fmla="*/ 32906 h 271432"/>
              <a:gd name="connsiteX575" fmla="*/ 126272 w 327439"/>
              <a:gd name="connsiteY575" fmla="*/ 37298 h 271432"/>
              <a:gd name="connsiteX576" fmla="*/ 127475 w 327439"/>
              <a:gd name="connsiteY576" fmla="*/ 37779 h 271432"/>
              <a:gd name="connsiteX577" fmla="*/ 127656 w 327439"/>
              <a:gd name="connsiteY577" fmla="*/ 42953 h 271432"/>
              <a:gd name="connsiteX578" fmla="*/ 129460 w 327439"/>
              <a:gd name="connsiteY578" fmla="*/ 43194 h 271432"/>
              <a:gd name="connsiteX579" fmla="*/ 128257 w 327439"/>
              <a:gd name="connsiteY579" fmla="*/ 45359 h 271432"/>
              <a:gd name="connsiteX580" fmla="*/ 130302 w 327439"/>
              <a:gd name="connsiteY580" fmla="*/ 46382 h 271432"/>
              <a:gd name="connsiteX581" fmla="*/ 130302 w 327439"/>
              <a:gd name="connsiteY581" fmla="*/ 47826 h 271432"/>
              <a:gd name="connsiteX582" fmla="*/ 131506 w 327439"/>
              <a:gd name="connsiteY582" fmla="*/ 47765 h 271432"/>
              <a:gd name="connsiteX583" fmla="*/ 131566 w 327439"/>
              <a:gd name="connsiteY583" fmla="*/ 48547 h 271432"/>
              <a:gd name="connsiteX584" fmla="*/ 132889 w 327439"/>
              <a:gd name="connsiteY584" fmla="*/ 48547 h 271432"/>
              <a:gd name="connsiteX585" fmla="*/ 133611 w 327439"/>
              <a:gd name="connsiteY585" fmla="*/ 51315 h 271432"/>
              <a:gd name="connsiteX586" fmla="*/ 134995 w 327439"/>
              <a:gd name="connsiteY586" fmla="*/ 52157 h 271432"/>
              <a:gd name="connsiteX587" fmla="*/ 135296 w 327439"/>
              <a:gd name="connsiteY587" fmla="*/ 53420 h 271432"/>
              <a:gd name="connsiteX588" fmla="*/ 134754 w 327439"/>
              <a:gd name="connsiteY588" fmla="*/ 56127 h 271432"/>
              <a:gd name="connsiteX589" fmla="*/ 135476 w 327439"/>
              <a:gd name="connsiteY589" fmla="*/ 56970 h 271432"/>
              <a:gd name="connsiteX590" fmla="*/ 138724 w 327439"/>
              <a:gd name="connsiteY590" fmla="*/ 56067 h 271432"/>
              <a:gd name="connsiteX591" fmla="*/ 139205 w 327439"/>
              <a:gd name="connsiteY591" fmla="*/ 58233 h 271432"/>
              <a:gd name="connsiteX592" fmla="*/ 140950 w 327439"/>
              <a:gd name="connsiteY592" fmla="*/ 58293 h 271432"/>
              <a:gd name="connsiteX593" fmla="*/ 141612 w 327439"/>
              <a:gd name="connsiteY593" fmla="*/ 59677 h 271432"/>
              <a:gd name="connsiteX594" fmla="*/ 145462 w 327439"/>
              <a:gd name="connsiteY594" fmla="*/ 60399 h 271432"/>
              <a:gd name="connsiteX595" fmla="*/ 148590 w 327439"/>
              <a:gd name="connsiteY595" fmla="*/ 59917 h 271432"/>
              <a:gd name="connsiteX596" fmla="*/ 150696 w 327439"/>
              <a:gd name="connsiteY596" fmla="*/ 60278 h 271432"/>
              <a:gd name="connsiteX597" fmla="*/ 152380 w 327439"/>
              <a:gd name="connsiteY597" fmla="*/ 59737 h 271432"/>
              <a:gd name="connsiteX598" fmla="*/ 153644 w 327439"/>
              <a:gd name="connsiteY598" fmla="*/ 58534 h 271432"/>
              <a:gd name="connsiteX599" fmla="*/ 155509 w 327439"/>
              <a:gd name="connsiteY599" fmla="*/ 61421 h 271432"/>
              <a:gd name="connsiteX600" fmla="*/ 157914 w 327439"/>
              <a:gd name="connsiteY600" fmla="*/ 62023 h 271432"/>
              <a:gd name="connsiteX601" fmla="*/ 158396 w 327439"/>
              <a:gd name="connsiteY601" fmla="*/ 60880 h 271432"/>
              <a:gd name="connsiteX602" fmla="*/ 159840 w 327439"/>
              <a:gd name="connsiteY602" fmla="*/ 59797 h 271432"/>
              <a:gd name="connsiteX603" fmla="*/ 160381 w 327439"/>
              <a:gd name="connsiteY603" fmla="*/ 58413 h 271432"/>
              <a:gd name="connsiteX604" fmla="*/ 162788 w 327439"/>
              <a:gd name="connsiteY604" fmla="*/ 58053 h 271432"/>
              <a:gd name="connsiteX605" fmla="*/ 164051 w 327439"/>
              <a:gd name="connsiteY605" fmla="*/ 61421 h 271432"/>
              <a:gd name="connsiteX606" fmla="*/ 168202 w 327439"/>
              <a:gd name="connsiteY606" fmla="*/ 59376 h 271432"/>
              <a:gd name="connsiteX607" fmla="*/ 169826 w 327439"/>
              <a:gd name="connsiteY607" fmla="*/ 59316 h 271432"/>
              <a:gd name="connsiteX608" fmla="*/ 171992 w 327439"/>
              <a:gd name="connsiteY608" fmla="*/ 60820 h 271432"/>
              <a:gd name="connsiteX609" fmla="*/ 171330 w 327439"/>
              <a:gd name="connsiteY609" fmla="*/ 58594 h 271432"/>
              <a:gd name="connsiteX610" fmla="*/ 172954 w 327439"/>
              <a:gd name="connsiteY610" fmla="*/ 56609 h 271432"/>
              <a:gd name="connsiteX611" fmla="*/ 173677 w 327439"/>
              <a:gd name="connsiteY611" fmla="*/ 56669 h 271432"/>
              <a:gd name="connsiteX612" fmla="*/ 174879 w 327439"/>
              <a:gd name="connsiteY612" fmla="*/ 52759 h 271432"/>
              <a:gd name="connsiteX613" fmla="*/ 173496 w 327439"/>
              <a:gd name="connsiteY613" fmla="*/ 52458 h 271432"/>
              <a:gd name="connsiteX614" fmla="*/ 171691 w 327439"/>
              <a:gd name="connsiteY614" fmla="*/ 54082 h 271432"/>
              <a:gd name="connsiteX615" fmla="*/ 171450 w 327439"/>
              <a:gd name="connsiteY615" fmla="*/ 53120 h 271432"/>
              <a:gd name="connsiteX616" fmla="*/ 169946 w 327439"/>
              <a:gd name="connsiteY616" fmla="*/ 53120 h 271432"/>
              <a:gd name="connsiteX617" fmla="*/ 168442 w 327439"/>
              <a:gd name="connsiteY617" fmla="*/ 50833 h 271432"/>
              <a:gd name="connsiteX618" fmla="*/ 169646 w 327439"/>
              <a:gd name="connsiteY618" fmla="*/ 47826 h 271432"/>
              <a:gd name="connsiteX619" fmla="*/ 172052 w 327439"/>
              <a:gd name="connsiteY619" fmla="*/ 45600 h 271432"/>
              <a:gd name="connsiteX620" fmla="*/ 170849 w 327439"/>
              <a:gd name="connsiteY620" fmla="*/ 44156 h 271432"/>
              <a:gd name="connsiteX621" fmla="*/ 173436 w 327439"/>
              <a:gd name="connsiteY621" fmla="*/ 41449 h 271432"/>
              <a:gd name="connsiteX622" fmla="*/ 174458 w 327439"/>
              <a:gd name="connsiteY622" fmla="*/ 39464 h 271432"/>
              <a:gd name="connsiteX623" fmla="*/ 175722 w 327439"/>
              <a:gd name="connsiteY623" fmla="*/ 41449 h 271432"/>
              <a:gd name="connsiteX624" fmla="*/ 177707 w 327439"/>
              <a:gd name="connsiteY624" fmla="*/ 39825 h 271432"/>
              <a:gd name="connsiteX625" fmla="*/ 179812 w 327439"/>
              <a:gd name="connsiteY625" fmla="*/ 41088 h 271432"/>
              <a:gd name="connsiteX626" fmla="*/ 183302 w 327439"/>
              <a:gd name="connsiteY626" fmla="*/ 42171 h 271432"/>
              <a:gd name="connsiteX627" fmla="*/ 185467 w 327439"/>
              <a:gd name="connsiteY627" fmla="*/ 45540 h 271432"/>
              <a:gd name="connsiteX628" fmla="*/ 186971 w 327439"/>
              <a:gd name="connsiteY628" fmla="*/ 47164 h 271432"/>
              <a:gd name="connsiteX629" fmla="*/ 187452 w 327439"/>
              <a:gd name="connsiteY629" fmla="*/ 45660 h 271432"/>
              <a:gd name="connsiteX630" fmla="*/ 189378 w 327439"/>
              <a:gd name="connsiteY630" fmla="*/ 47705 h 271432"/>
              <a:gd name="connsiteX631" fmla="*/ 191664 w 327439"/>
              <a:gd name="connsiteY631" fmla="*/ 46863 h 271432"/>
              <a:gd name="connsiteX632" fmla="*/ 191724 w 327439"/>
              <a:gd name="connsiteY632" fmla="*/ 48066 h 271432"/>
              <a:gd name="connsiteX633" fmla="*/ 193468 w 327439"/>
              <a:gd name="connsiteY633" fmla="*/ 50051 h 271432"/>
              <a:gd name="connsiteX634" fmla="*/ 193528 w 327439"/>
              <a:gd name="connsiteY634" fmla="*/ 51495 h 271432"/>
              <a:gd name="connsiteX635" fmla="*/ 195032 w 327439"/>
              <a:gd name="connsiteY635" fmla="*/ 51255 h 271432"/>
              <a:gd name="connsiteX636" fmla="*/ 195634 w 327439"/>
              <a:gd name="connsiteY636" fmla="*/ 52037 h 271432"/>
              <a:gd name="connsiteX637" fmla="*/ 195333 w 327439"/>
              <a:gd name="connsiteY637" fmla="*/ 54323 h 271432"/>
              <a:gd name="connsiteX638" fmla="*/ 197318 w 327439"/>
              <a:gd name="connsiteY638" fmla="*/ 54323 h 271432"/>
              <a:gd name="connsiteX639" fmla="*/ 197799 w 327439"/>
              <a:gd name="connsiteY639" fmla="*/ 55526 h 271432"/>
              <a:gd name="connsiteX640" fmla="*/ 199303 w 327439"/>
              <a:gd name="connsiteY640" fmla="*/ 55706 h 271432"/>
              <a:gd name="connsiteX641" fmla="*/ 200748 w 327439"/>
              <a:gd name="connsiteY641" fmla="*/ 57150 h 271432"/>
              <a:gd name="connsiteX642" fmla="*/ 204477 w 327439"/>
              <a:gd name="connsiteY642" fmla="*/ 58534 h 271432"/>
              <a:gd name="connsiteX643" fmla="*/ 206943 w 327439"/>
              <a:gd name="connsiteY643" fmla="*/ 60158 h 271432"/>
              <a:gd name="connsiteX644" fmla="*/ 208327 w 327439"/>
              <a:gd name="connsiteY644" fmla="*/ 59616 h 271432"/>
              <a:gd name="connsiteX645" fmla="*/ 210493 w 327439"/>
              <a:gd name="connsiteY645" fmla="*/ 60338 h 271432"/>
              <a:gd name="connsiteX646" fmla="*/ 210914 w 327439"/>
              <a:gd name="connsiteY646" fmla="*/ 59616 h 271432"/>
              <a:gd name="connsiteX647" fmla="*/ 212117 w 327439"/>
              <a:gd name="connsiteY647" fmla="*/ 59737 h 271432"/>
              <a:gd name="connsiteX648" fmla="*/ 212659 w 327439"/>
              <a:gd name="connsiteY648" fmla="*/ 61421 h 271432"/>
              <a:gd name="connsiteX649" fmla="*/ 214885 w 327439"/>
              <a:gd name="connsiteY649" fmla="*/ 60760 h 271432"/>
              <a:gd name="connsiteX650" fmla="*/ 216870 w 327439"/>
              <a:gd name="connsiteY650" fmla="*/ 61782 h 271432"/>
              <a:gd name="connsiteX651" fmla="*/ 217531 w 327439"/>
              <a:gd name="connsiteY651" fmla="*/ 63467 h 271432"/>
              <a:gd name="connsiteX652" fmla="*/ 218133 w 327439"/>
              <a:gd name="connsiteY652" fmla="*/ 62925 h 271432"/>
              <a:gd name="connsiteX653" fmla="*/ 219998 w 327439"/>
              <a:gd name="connsiteY653" fmla="*/ 64730 h 271432"/>
              <a:gd name="connsiteX654" fmla="*/ 220479 w 327439"/>
              <a:gd name="connsiteY654" fmla="*/ 65933 h 271432"/>
              <a:gd name="connsiteX655" fmla="*/ 223247 w 327439"/>
              <a:gd name="connsiteY655" fmla="*/ 67437 h 271432"/>
              <a:gd name="connsiteX656" fmla="*/ 223487 w 327439"/>
              <a:gd name="connsiteY656" fmla="*/ 68339 h 271432"/>
              <a:gd name="connsiteX657" fmla="*/ 225292 w 327439"/>
              <a:gd name="connsiteY657" fmla="*/ 68700 h 271432"/>
              <a:gd name="connsiteX658" fmla="*/ 225773 w 327439"/>
              <a:gd name="connsiteY658" fmla="*/ 67979 h 271432"/>
              <a:gd name="connsiteX659" fmla="*/ 227037 w 327439"/>
              <a:gd name="connsiteY659" fmla="*/ 70144 h 271432"/>
              <a:gd name="connsiteX660" fmla="*/ 228239 w 327439"/>
              <a:gd name="connsiteY660" fmla="*/ 68580 h 271432"/>
              <a:gd name="connsiteX661" fmla="*/ 229984 w 327439"/>
              <a:gd name="connsiteY661" fmla="*/ 69061 h 271432"/>
              <a:gd name="connsiteX662" fmla="*/ 231308 w 327439"/>
              <a:gd name="connsiteY662" fmla="*/ 71107 h 271432"/>
              <a:gd name="connsiteX663" fmla="*/ 231728 w 327439"/>
              <a:gd name="connsiteY663" fmla="*/ 68700 h 271432"/>
              <a:gd name="connsiteX664" fmla="*/ 232691 w 327439"/>
              <a:gd name="connsiteY664" fmla="*/ 68099 h 271432"/>
              <a:gd name="connsiteX665" fmla="*/ 233774 w 327439"/>
              <a:gd name="connsiteY665" fmla="*/ 66715 h 271432"/>
              <a:gd name="connsiteX666" fmla="*/ 234556 w 327439"/>
              <a:gd name="connsiteY666" fmla="*/ 67918 h 271432"/>
              <a:gd name="connsiteX667" fmla="*/ 236902 w 327439"/>
              <a:gd name="connsiteY667" fmla="*/ 68520 h 271432"/>
              <a:gd name="connsiteX668" fmla="*/ 237985 w 327439"/>
              <a:gd name="connsiteY668" fmla="*/ 68339 h 271432"/>
              <a:gd name="connsiteX669" fmla="*/ 239008 w 327439"/>
              <a:gd name="connsiteY669" fmla="*/ 69663 h 271432"/>
              <a:gd name="connsiteX670" fmla="*/ 240692 w 327439"/>
              <a:gd name="connsiteY670" fmla="*/ 69182 h 271432"/>
              <a:gd name="connsiteX671" fmla="*/ 241174 w 327439"/>
              <a:gd name="connsiteY671" fmla="*/ 70204 h 271432"/>
              <a:gd name="connsiteX672" fmla="*/ 243219 w 327439"/>
              <a:gd name="connsiteY672" fmla="*/ 69904 h 271432"/>
              <a:gd name="connsiteX673" fmla="*/ 244422 w 327439"/>
              <a:gd name="connsiteY673" fmla="*/ 70385 h 271432"/>
              <a:gd name="connsiteX674" fmla="*/ 246347 w 327439"/>
              <a:gd name="connsiteY674" fmla="*/ 70084 h 271432"/>
              <a:gd name="connsiteX675" fmla="*/ 248933 w 327439"/>
              <a:gd name="connsiteY675" fmla="*/ 70746 h 271432"/>
              <a:gd name="connsiteX676" fmla="*/ 249054 w 327439"/>
              <a:gd name="connsiteY676" fmla="*/ 69843 h 271432"/>
              <a:gd name="connsiteX677" fmla="*/ 251280 w 327439"/>
              <a:gd name="connsiteY677" fmla="*/ 71227 h 271432"/>
              <a:gd name="connsiteX678" fmla="*/ 251822 w 327439"/>
              <a:gd name="connsiteY678" fmla="*/ 70806 h 271432"/>
              <a:gd name="connsiteX679" fmla="*/ 254829 w 327439"/>
              <a:gd name="connsiteY679" fmla="*/ 72009 h 271432"/>
              <a:gd name="connsiteX680" fmla="*/ 256814 w 327439"/>
              <a:gd name="connsiteY680" fmla="*/ 70024 h 271432"/>
              <a:gd name="connsiteX681" fmla="*/ 258619 w 327439"/>
              <a:gd name="connsiteY681" fmla="*/ 70986 h 271432"/>
              <a:gd name="connsiteX682" fmla="*/ 259883 w 327439"/>
              <a:gd name="connsiteY682" fmla="*/ 69783 h 271432"/>
              <a:gd name="connsiteX683" fmla="*/ 260484 w 327439"/>
              <a:gd name="connsiteY683" fmla="*/ 70445 h 271432"/>
              <a:gd name="connsiteX684" fmla="*/ 262289 w 327439"/>
              <a:gd name="connsiteY684" fmla="*/ 71046 h 271432"/>
              <a:gd name="connsiteX685" fmla="*/ 263793 w 327439"/>
              <a:gd name="connsiteY685" fmla="*/ 70866 h 271432"/>
              <a:gd name="connsiteX686" fmla="*/ 265838 w 327439"/>
              <a:gd name="connsiteY686" fmla="*/ 73393 h 271432"/>
              <a:gd name="connsiteX687" fmla="*/ 267342 w 327439"/>
              <a:gd name="connsiteY687" fmla="*/ 74115 h 271432"/>
              <a:gd name="connsiteX688" fmla="*/ 268665 w 327439"/>
              <a:gd name="connsiteY688" fmla="*/ 73814 h 271432"/>
              <a:gd name="connsiteX689" fmla="*/ 269447 w 327439"/>
              <a:gd name="connsiteY689" fmla="*/ 74776 h 271432"/>
              <a:gd name="connsiteX690" fmla="*/ 270831 w 327439"/>
              <a:gd name="connsiteY690" fmla="*/ 73814 h 271432"/>
              <a:gd name="connsiteX691" fmla="*/ 271914 w 327439"/>
              <a:gd name="connsiteY691" fmla="*/ 75799 h 271432"/>
              <a:gd name="connsiteX692" fmla="*/ 273599 w 327439"/>
              <a:gd name="connsiteY692" fmla="*/ 75679 h 271432"/>
              <a:gd name="connsiteX693" fmla="*/ 276245 w 327439"/>
              <a:gd name="connsiteY693" fmla="*/ 78205 h 271432"/>
              <a:gd name="connsiteX694" fmla="*/ 277870 w 327439"/>
              <a:gd name="connsiteY694" fmla="*/ 78446 h 271432"/>
              <a:gd name="connsiteX695" fmla="*/ 280637 w 327439"/>
              <a:gd name="connsiteY695" fmla="*/ 80130 h 271432"/>
              <a:gd name="connsiteX696" fmla="*/ 282442 w 327439"/>
              <a:gd name="connsiteY696" fmla="*/ 80852 h 271432"/>
              <a:gd name="connsiteX697" fmla="*/ 282923 w 327439"/>
              <a:gd name="connsiteY697" fmla="*/ 82055 h 271432"/>
              <a:gd name="connsiteX698" fmla="*/ 282382 w 327439"/>
              <a:gd name="connsiteY698" fmla="*/ 83319 h 271432"/>
              <a:gd name="connsiteX699" fmla="*/ 284066 w 327439"/>
              <a:gd name="connsiteY699" fmla="*/ 83499 h 271432"/>
              <a:gd name="connsiteX700" fmla="*/ 283645 w 327439"/>
              <a:gd name="connsiteY700" fmla="*/ 85424 h 271432"/>
              <a:gd name="connsiteX701" fmla="*/ 285570 w 327439"/>
              <a:gd name="connsiteY701" fmla="*/ 86387 h 271432"/>
              <a:gd name="connsiteX702" fmla="*/ 289420 w 327439"/>
              <a:gd name="connsiteY702" fmla="*/ 80371 h 271432"/>
              <a:gd name="connsiteX703" fmla="*/ 292308 w 327439"/>
              <a:gd name="connsiteY703" fmla="*/ 76280 h 271432"/>
              <a:gd name="connsiteX704" fmla="*/ 293872 w 327439"/>
              <a:gd name="connsiteY704" fmla="*/ 75919 h 271432"/>
              <a:gd name="connsiteX705" fmla="*/ 294714 w 327439"/>
              <a:gd name="connsiteY705" fmla="*/ 75017 h 271432"/>
              <a:gd name="connsiteX706" fmla="*/ 296338 w 327439"/>
              <a:gd name="connsiteY706" fmla="*/ 76040 h 271432"/>
              <a:gd name="connsiteX707" fmla="*/ 297180 w 327439"/>
              <a:gd name="connsiteY707" fmla="*/ 75197 h 271432"/>
              <a:gd name="connsiteX708" fmla="*/ 298384 w 327439"/>
              <a:gd name="connsiteY708" fmla="*/ 75438 h 271432"/>
              <a:gd name="connsiteX709" fmla="*/ 298384 w 327439"/>
              <a:gd name="connsiteY709" fmla="*/ 73934 h 271432"/>
              <a:gd name="connsiteX710" fmla="*/ 300068 w 327439"/>
              <a:gd name="connsiteY710" fmla="*/ 74235 h 271432"/>
              <a:gd name="connsiteX711" fmla="*/ 301512 w 327439"/>
              <a:gd name="connsiteY711" fmla="*/ 73633 h 271432"/>
              <a:gd name="connsiteX712" fmla="*/ 302114 w 327439"/>
              <a:gd name="connsiteY712" fmla="*/ 75859 h 271432"/>
              <a:gd name="connsiteX713" fmla="*/ 303076 w 327439"/>
              <a:gd name="connsiteY713" fmla="*/ 76100 h 271432"/>
              <a:gd name="connsiteX714" fmla="*/ 304098 w 327439"/>
              <a:gd name="connsiteY714" fmla="*/ 78145 h 271432"/>
              <a:gd name="connsiteX715" fmla="*/ 303316 w 327439"/>
              <a:gd name="connsiteY715" fmla="*/ 81033 h 271432"/>
              <a:gd name="connsiteX716" fmla="*/ 304400 w 327439"/>
              <a:gd name="connsiteY716" fmla="*/ 82477 h 271432"/>
              <a:gd name="connsiteX717" fmla="*/ 306805 w 327439"/>
              <a:gd name="connsiteY717" fmla="*/ 86628 h 271432"/>
              <a:gd name="connsiteX718" fmla="*/ 307167 w 327439"/>
              <a:gd name="connsiteY718" fmla="*/ 87891 h 271432"/>
              <a:gd name="connsiteX719" fmla="*/ 308851 w 327439"/>
              <a:gd name="connsiteY719" fmla="*/ 90177 h 271432"/>
              <a:gd name="connsiteX720" fmla="*/ 309873 w 327439"/>
              <a:gd name="connsiteY720" fmla="*/ 92703 h 271432"/>
              <a:gd name="connsiteX721" fmla="*/ 311258 w 327439"/>
              <a:gd name="connsiteY721" fmla="*/ 93786 h 271432"/>
              <a:gd name="connsiteX722" fmla="*/ 312521 w 327439"/>
              <a:gd name="connsiteY722" fmla="*/ 96012 h 271432"/>
              <a:gd name="connsiteX723" fmla="*/ 314747 w 327439"/>
              <a:gd name="connsiteY723" fmla="*/ 98599 h 271432"/>
              <a:gd name="connsiteX724" fmla="*/ 315228 w 327439"/>
              <a:gd name="connsiteY724" fmla="*/ 100584 h 271432"/>
              <a:gd name="connsiteX725" fmla="*/ 316491 w 327439"/>
              <a:gd name="connsiteY725" fmla="*/ 103231 h 271432"/>
              <a:gd name="connsiteX726" fmla="*/ 319379 w 327439"/>
              <a:gd name="connsiteY726" fmla="*/ 107081 h 271432"/>
              <a:gd name="connsiteX727" fmla="*/ 321605 w 327439"/>
              <a:gd name="connsiteY727" fmla="*/ 108164 h 271432"/>
              <a:gd name="connsiteX728" fmla="*/ 322086 w 327439"/>
              <a:gd name="connsiteY728" fmla="*/ 109127 h 271432"/>
              <a:gd name="connsiteX729" fmla="*/ 321605 w 327439"/>
              <a:gd name="connsiteY729" fmla="*/ 110991 h 271432"/>
              <a:gd name="connsiteX730" fmla="*/ 322447 w 327439"/>
              <a:gd name="connsiteY730" fmla="*/ 113398 h 271432"/>
              <a:gd name="connsiteX731" fmla="*/ 324613 w 327439"/>
              <a:gd name="connsiteY731" fmla="*/ 114480 h 271432"/>
              <a:gd name="connsiteX732" fmla="*/ 327440 w 327439"/>
              <a:gd name="connsiteY732" fmla="*/ 117789 h 271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</a:cxnLst>
            <a:rect l="l" t="t" r="r" b="b"/>
            <a:pathLst>
              <a:path w="327439" h="271432">
                <a:moveTo>
                  <a:pt x="327380" y="117669"/>
                </a:moveTo>
                <a:lnTo>
                  <a:pt x="326116" y="120316"/>
                </a:lnTo>
                <a:lnTo>
                  <a:pt x="324432" y="125129"/>
                </a:lnTo>
                <a:lnTo>
                  <a:pt x="325635" y="126211"/>
                </a:lnTo>
                <a:lnTo>
                  <a:pt x="323650" y="126813"/>
                </a:lnTo>
                <a:lnTo>
                  <a:pt x="321123" y="130723"/>
                </a:lnTo>
                <a:lnTo>
                  <a:pt x="319078" y="131626"/>
                </a:lnTo>
                <a:lnTo>
                  <a:pt x="316552" y="131926"/>
                </a:lnTo>
                <a:lnTo>
                  <a:pt x="313243" y="141912"/>
                </a:lnTo>
                <a:lnTo>
                  <a:pt x="314385" y="143477"/>
                </a:lnTo>
                <a:lnTo>
                  <a:pt x="316371" y="144198"/>
                </a:lnTo>
                <a:lnTo>
                  <a:pt x="316371" y="145281"/>
                </a:lnTo>
                <a:lnTo>
                  <a:pt x="317333" y="145642"/>
                </a:lnTo>
                <a:lnTo>
                  <a:pt x="321183" y="148891"/>
                </a:lnTo>
                <a:lnTo>
                  <a:pt x="322567" y="149733"/>
                </a:lnTo>
                <a:lnTo>
                  <a:pt x="322086" y="151478"/>
                </a:lnTo>
                <a:lnTo>
                  <a:pt x="320762" y="151899"/>
                </a:lnTo>
                <a:lnTo>
                  <a:pt x="318837" y="151718"/>
                </a:lnTo>
                <a:lnTo>
                  <a:pt x="317033" y="150274"/>
                </a:lnTo>
                <a:lnTo>
                  <a:pt x="316190" y="150455"/>
                </a:lnTo>
                <a:lnTo>
                  <a:pt x="314145" y="151899"/>
                </a:lnTo>
                <a:lnTo>
                  <a:pt x="310415" y="150876"/>
                </a:lnTo>
                <a:lnTo>
                  <a:pt x="309453" y="157072"/>
                </a:lnTo>
                <a:lnTo>
                  <a:pt x="305542" y="175541"/>
                </a:lnTo>
                <a:lnTo>
                  <a:pt x="304159" y="183241"/>
                </a:lnTo>
                <a:lnTo>
                  <a:pt x="302595" y="190821"/>
                </a:lnTo>
                <a:lnTo>
                  <a:pt x="302414" y="193227"/>
                </a:lnTo>
                <a:lnTo>
                  <a:pt x="276787" y="230224"/>
                </a:lnTo>
                <a:lnTo>
                  <a:pt x="259943" y="254287"/>
                </a:lnTo>
                <a:lnTo>
                  <a:pt x="247731" y="271433"/>
                </a:lnTo>
                <a:lnTo>
                  <a:pt x="246528" y="271072"/>
                </a:lnTo>
                <a:lnTo>
                  <a:pt x="245746" y="270169"/>
                </a:lnTo>
                <a:lnTo>
                  <a:pt x="243700" y="268966"/>
                </a:lnTo>
                <a:lnTo>
                  <a:pt x="243098" y="268004"/>
                </a:lnTo>
                <a:lnTo>
                  <a:pt x="241354" y="266500"/>
                </a:lnTo>
                <a:lnTo>
                  <a:pt x="240933" y="266439"/>
                </a:lnTo>
                <a:lnTo>
                  <a:pt x="240331" y="266560"/>
                </a:lnTo>
                <a:lnTo>
                  <a:pt x="239489" y="266379"/>
                </a:lnTo>
                <a:lnTo>
                  <a:pt x="237444" y="265116"/>
                </a:lnTo>
                <a:lnTo>
                  <a:pt x="236782" y="264875"/>
                </a:lnTo>
                <a:lnTo>
                  <a:pt x="234376" y="264695"/>
                </a:lnTo>
                <a:lnTo>
                  <a:pt x="232992" y="264334"/>
                </a:lnTo>
                <a:lnTo>
                  <a:pt x="231006" y="262469"/>
                </a:lnTo>
                <a:lnTo>
                  <a:pt x="229864" y="262409"/>
                </a:lnTo>
                <a:lnTo>
                  <a:pt x="228841" y="263010"/>
                </a:lnTo>
                <a:lnTo>
                  <a:pt x="228239" y="263973"/>
                </a:lnTo>
                <a:lnTo>
                  <a:pt x="225412" y="263792"/>
                </a:lnTo>
                <a:lnTo>
                  <a:pt x="224209" y="263311"/>
                </a:lnTo>
                <a:lnTo>
                  <a:pt x="222404" y="261386"/>
                </a:lnTo>
                <a:lnTo>
                  <a:pt x="221140" y="261266"/>
                </a:lnTo>
                <a:lnTo>
                  <a:pt x="219817" y="261266"/>
                </a:lnTo>
                <a:lnTo>
                  <a:pt x="215847" y="258679"/>
                </a:lnTo>
                <a:lnTo>
                  <a:pt x="214403" y="255430"/>
                </a:lnTo>
                <a:lnTo>
                  <a:pt x="214223" y="253024"/>
                </a:lnTo>
                <a:lnTo>
                  <a:pt x="212358" y="251881"/>
                </a:lnTo>
                <a:lnTo>
                  <a:pt x="211576" y="250438"/>
                </a:lnTo>
                <a:lnTo>
                  <a:pt x="209771" y="248632"/>
                </a:lnTo>
                <a:lnTo>
                  <a:pt x="208809" y="247850"/>
                </a:lnTo>
                <a:lnTo>
                  <a:pt x="207425" y="246768"/>
                </a:lnTo>
                <a:lnTo>
                  <a:pt x="206703" y="244181"/>
                </a:lnTo>
                <a:lnTo>
                  <a:pt x="205259" y="240572"/>
                </a:lnTo>
                <a:lnTo>
                  <a:pt x="204898" y="240211"/>
                </a:lnTo>
                <a:lnTo>
                  <a:pt x="203515" y="237383"/>
                </a:lnTo>
                <a:lnTo>
                  <a:pt x="201950" y="236300"/>
                </a:lnTo>
                <a:lnTo>
                  <a:pt x="198040" y="234616"/>
                </a:lnTo>
                <a:lnTo>
                  <a:pt x="196657" y="233473"/>
                </a:lnTo>
                <a:lnTo>
                  <a:pt x="194371" y="232871"/>
                </a:lnTo>
                <a:lnTo>
                  <a:pt x="193649" y="230044"/>
                </a:lnTo>
                <a:lnTo>
                  <a:pt x="191423" y="229021"/>
                </a:lnTo>
                <a:lnTo>
                  <a:pt x="191122" y="228420"/>
                </a:lnTo>
                <a:lnTo>
                  <a:pt x="190400" y="228059"/>
                </a:lnTo>
                <a:lnTo>
                  <a:pt x="186851" y="226254"/>
                </a:lnTo>
                <a:lnTo>
                  <a:pt x="186370" y="225833"/>
                </a:lnTo>
                <a:lnTo>
                  <a:pt x="185287" y="225111"/>
                </a:lnTo>
                <a:lnTo>
                  <a:pt x="184685" y="224930"/>
                </a:lnTo>
                <a:lnTo>
                  <a:pt x="182760" y="224509"/>
                </a:lnTo>
                <a:lnTo>
                  <a:pt x="180835" y="223908"/>
                </a:lnTo>
                <a:lnTo>
                  <a:pt x="178730" y="222524"/>
                </a:lnTo>
                <a:lnTo>
                  <a:pt x="174639" y="220960"/>
                </a:lnTo>
                <a:lnTo>
                  <a:pt x="172533" y="221863"/>
                </a:lnTo>
                <a:lnTo>
                  <a:pt x="171932" y="221802"/>
                </a:lnTo>
                <a:lnTo>
                  <a:pt x="171089" y="221561"/>
                </a:lnTo>
                <a:lnTo>
                  <a:pt x="169766" y="220479"/>
                </a:lnTo>
                <a:lnTo>
                  <a:pt x="169104" y="220178"/>
                </a:lnTo>
                <a:lnTo>
                  <a:pt x="168383" y="220057"/>
                </a:lnTo>
                <a:lnTo>
                  <a:pt x="167720" y="219697"/>
                </a:lnTo>
                <a:lnTo>
                  <a:pt x="166998" y="219577"/>
                </a:lnTo>
                <a:lnTo>
                  <a:pt x="166758" y="219336"/>
                </a:lnTo>
                <a:lnTo>
                  <a:pt x="164953" y="218313"/>
                </a:lnTo>
                <a:lnTo>
                  <a:pt x="159418" y="214704"/>
                </a:lnTo>
                <a:lnTo>
                  <a:pt x="157914" y="212658"/>
                </a:lnTo>
                <a:lnTo>
                  <a:pt x="156110" y="210854"/>
                </a:lnTo>
                <a:lnTo>
                  <a:pt x="154125" y="210071"/>
                </a:lnTo>
                <a:lnTo>
                  <a:pt x="152681" y="210252"/>
                </a:lnTo>
                <a:lnTo>
                  <a:pt x="151899" y="210854"/>
                </a:lnTo>
                <a:lnTo>
                  <a:pt x="149071" y="210613"/>
                </a:lnTo>
                <a:lnTo>
                  <a:pt x="147507" y="208928"/>
                </a:lnTo>
                <a:lnTo>
                  <a:pt x="146244" y="206281"/>
                </a:lnTo>
                <a:lnTo>
                  <a:pt x="144319" y="204898"/>
                </a:lnTo>
                <a:lnTo>
                  <a:pt x="144079" y="203514"/>
                </a:lnTo>
                <a:lnTo>
                  <a:pt x="144680" y="202732"/>
                </a:lnTo>
                <a:lnTo>
                  <a:pt x="142875" y="201890"/>
                </a:lnTo>
                <a:lnTo>
                  <a:pt x="141312" y="199664"/>
                </a:lnTo>
                <a:lnTo>
                  <a:pt x="140709" y="198702"/>
                </a:lnTo>
                <a:lnTo>
                  <a:pt x="140409" y="197619"/>
                </a:lnTo>
                <a:lnTo>
                  <a:pt x="140048" y="195814"/>
                </a:lnTo>
                <a:lnTo>
                  <a:pt x="138003" y="194791"/>
                </a:lnTo>
                <a:lnTo>
                  <a:pt x="133912" y="190580"/>
                </a:lnTo>
                <a:lnTo>
                  <a:pt x="131746" y="190159"/>
                </a:lnTo>
                <a:lnTo>
                  <a:pt x="130784" y="188836"/>
                </a:lnTo>
                <a:lnTo>
                  <a:pt x="130784" y="187994"/>
                </a:lnTo>
                <a:lnTo>
                  <a:pt x="131084" y="187813"/>
                </a:lnTo>
                <a:lnTo>
                  <a:pt x="131265" y="186610"/>
                </a:lnTo>
                <a:lnTo>
                  <a:pt x="129881" y="184805"/>
                </a:lnTo>
                <a:lnTo>
                  <a:pt x="127776" y="183963"/>
                </a:lnTo>
                <a:lnTo>
                  <a:pt x="126332" y="182639"/>
                </a:lnTo>
                <a:lnTo>
                  <a:pt x="125851" y="181436"/>
                </a:lnTo>
                <a:lnTo>
                  <a:pt x="124407" y="179692"/>
                </a:lnTo>
                <a:lnTo>
                  <a:pt x="121760" y="178489"/>
                </a:lnTo>
                <a:lnTo>
                  <a:pt x="119474" y="178368"/>
                </a:lnTo>
                <a:lnTo>
                  <a:pt x="117068" y="176985"/>
                </a:lnTo>
                <a:lnTo>
                  <a:pt x="115864" y="174699"/>
                </a:lnTo>
                <a:lnTo>
                  <a:pt x="114360" y="172894"/>
                </a:lnTo>
                <a:lnTo>
                  <a:pt x="113879" y="171931"/>
                </a:lnTo>
                <a:lnTo>
                  <a:pt x="113338" y="169405"/>
                </a:lnTo>
                <a:lnTo>
                  <a:pt x="111292" y="166637"/>
                </a:lnTo>
                <a:lnTo>
                  <a:pt x="111112" y="165976"/>
                </a:lnTo>
                <a:lnTo>
                  <a:pt x="110511" y="163990"/>
                </a:lnTo>
                <a:lnTo>
                  <a:pt x="110570" y="162968"/>
                </a:lnTo>
                <a:lnTo>
                  <a:pt x="110270" y="162005"/>
                </a:lnTo>
                <a:lnTo>
                  <a:pt x="109729" y="159599"/>
                </a:lnTo>
                <a:lnTo>
                  <a:pt x="109548" y="158877"/>
                </a:lnTo>
                <a:lnTo>
                  <a:pt x="107021" y="154666"/>
                </a:lnTo>
                <a:lnTo>
                  <a:pt x="103833" y="152921"/>
                </a:lnTo>
                <a:lnTo>
                  <a:pt x="102991" y="152200"/>
                </a:lnTo>
                <a:lnTo>
                  <a:pt x="100645" y="149011"/>
                </a:lnTo>
                <a:lnTo>
                  <a:pt x="98840" y="144078"/>
                </a:lnTo>
                <a:lnTo>
                  <a:pt x="97937" y="143597"/>
                </a:lnTo>
                <a:lnTo>
                  <a:pt x="95291" y="141973"/>
                </a:lnTo>
                <a:lnTo>
                  <a:pt x="95230" y="141732"/>
                </a:lnTo>
                <a:lnTo>
                  <a:pt x="94869" y="141852"/>
                </a:lnTo>
                <a:lnTo>
                  <a:pt x="93305" y="140830"/>
                </a:lnTo>
                <a:lnTo>
                  <a:pt x="92704" y="140709"/>
                </a:lnTo>
                <a:lnTo>
                  <a:pt x="91621" y="140228"/>
                </a:lnTo>
                <a:lnTo>
                  <a:pt x="91440" y="139807"/>
                </a:lnTo>
                <a:lnTo>
                  <a:pt x="90478" y="136619"/>
                </a:lnTo>
                <a:lnTo>
                  <a:pt x="89756" y="135716"/>
                </a:lnTo>
                <a:lnTo>
                  <a:pt x="89635" y="135536"/>
                </a:lnTo>
                <a:lnTo>
                  <a:pt x="89455" y="134393"/>
                </a:lnTo>
                <a:lnTo>
                  <a:pt x="88553" y="132708"/>
                </a:lnTo>
                <a:lnTo>
                  <a:pt x="87952" y="131626"/>
                </a:lnTo>
                <a:lnTo>
                  <a:pt x="87711" y="130663"/>
                </a:lnTo>
                <a:lnTo>
                  <a:pt x="87711" y="130302"/>
                </a:lnTo>
                <a:lnTo>
                  <a:pt x="87109" y="129279"/>
                </a:lnTo>
                <a:lnTo>
                  <a:pt x="86448" y="128858"/>
                </a:lnTo>
                <a:lnTo>
                  <a:pt x="85725" y="126452"/>
                </a:lnTo>
                <a:lnTo>
                  <a:pt x="83740" y="123444"/>
                </a:lnTo>
                <a:lnTo>
                  <a:pt x="82537" y="123264"/>
                </a:lnTo>
                <a:lnTo>
                  <a:pt x="80853" y="122060"/>
                </a:lnTo>
                <a:lnTo>
                  <a:pt x="80853" y="121579"/>
                </a:lnTo>
                <a:lnTo>
                  <a:pt x="79469" y="120075"/>
                </a:lnTo>
                <a:lnTo>
                  <a:pt x="77063" y="119474"/>
                </a:lnTo>
                <a:lnTo>
                  <a:pt x="75679" y="119955"/>
                </a:lnTo>
                <a:lnTo>
                  <a:pt x="73574" y="121098"/>
                </a:lnTo>
                <a:lnTo>
                  <a:pt x="72731" y="120496"/>
                </a:lnTo>
                <a:lnTo>
                  <a:pt x="70686" y="120857"/>
                </a:lnTo>
                <a:lnTo>
                  <a:pt x="69182" y="122361"/>
                </a:lnTo>
                <a:lnTo>
                  <a:pt x="68701" y="122361"/>
                </a:lnTo>
                <a:lnTo>
                  <a:pt x="67858" y="121639"/>
                </a:lnTo>
                <a:lnTo>
                  <a:pt x="66234" y="122843"/>
                </a:lnTo>
                <a:lnTo>
                  <a:pt x="65392" y="122361"/>
                </a:lnTo>
                <a:lnTo>
                  <a:pt x="64430" y="122963"/>
                </a:lnTo>
                <a:lnTo>
                  <a:pt x="63407" y="123564"/>
                </a:lnTo>
                <a:lnTo>
                  <a:pt x="63226" y="124226"/>
                </a:lnTo>
                <a:lnTo>
                  <a:pt x="62745" y="124828"/>
                </a:lnTo>
                <a:lnTo>
                  <a:pt x="59737" y="124346"/>
                </a:lnTo>
                <a:lnTo>
                  <a:pt x="57992" y="123625"/>
                </a:lnTo>
                <a:lnTo>
                  <a:pt x="56970" y="123865"/>
                </a:lnTo>
                <a:lnTo>
                  <a:pt x="54443" y="122421"/>
                </a:lnTo>
                <a:lnTo>
                  <a:pt x="53842" y="122121"/>
                </a:lnTo>
                <a:lnTo>
                  <a:pt x="53180" y="120737"/>
                </a:lnTo>
                <a:lnTo>
                  <a:pt x="52638" y="120737"/>
                </a:lnTo>
                <a:lnTo>
                  <a:pt x="51676" y="121399"/>
                </a:lnTo>
                <a:lnTo>
                  <a:pt x="49751" y="120556"/>
                </a:lnTo>
                <a:lnTo>
                  <a:pt x="49149" y="119474"/>
                </a:lnTo>
                <a:lnTo>
                  <a:pt x="47946" y="119353"/>
                </a:lnTo>
                <a:lnTo>
                  <a:pt x="47946" y="118872"/>
                </a:lnTo>
                <a:lnTo>
                  <a:pt x="48908" y="117549"/>
                </a:lnTo>
                <a:lnTo>
                  <a:pt x="46683" y="116345"/>
                </a:lnTo>
                <a:lnTo>
                  <a:pt x="45901" y="116586"/>
                </a:lnTo>
                <a:lnTo>
                  <a:pt x="44818" y="116526"/>
                </a:lnTo>
                <a:lnTo>
                  <a:pt x="44577" y="115563"/>
                </a:lnTo>
                <a:lnTo>
                  <a:pt x="41810" y="113277"/>
                </a:lnTo>
                <a:lnTo>
                  <a:pt x="40787" y="112796"/>
                </a:lnTo>
                <a:lnTo>
                  <a:pt x="40186" y="111773"/>
                </a:lnTo>
                <a:lnTo>
                  <a:pt x="39283" y="112375"/>
                </a:lnTo>
                <a:lnTo>
                  <a:pt x="38080" y="112074"/>
                </a:lnTo>
                <a:lnTo>
                  <a:pt x="38020" y="110931"/>
                </a:lnTo>
                <a:lnTo>
                  <a:pt x="37298" y="110149"/>
                </a:lnTo>
                <a:lnTo>
                  <a:pt x="34651" y="109548"/>
                </a:lnTo>
                <a:lnTo>
                  <a:pt x="35133" y="107863"/>
                </a:lnTo>
                <a:lnTo>
                  <a:pt x="32847" y="107502"/>
                </a:lnTo>
                <a:lnTo>
                  <a:pt x="32245" y="106119"/>
                </a:lnTo>
                <a:lnTo>
                  <a:pt x="33749" y="104915"/>
                </a:lnTo>
                <a:lnTo>
                  <a:pt x="32245" y="104494"/>
                </a:lnTo>
                <a:lnTo>
                  <a:pt x="31643" y="104494"/>
                </a:lnTo>
                <a:lnTo>
                  <a:pt x="29718" y="105096"/>
                </a:lnTo>
                <a:lnTo>
                  <a:pt x="28816" y="105637"/>
                </a:lnTo>
                <a:lnTo>
                  <a:pt x="26049" y="104915"/>
                </a:lnTo>
                <a:lnTo>
                  <a:pt x="24845" y="105096"/>
                </a:lnTo>
                <a:lnTo>
                  <a:pt x="22440" y="105517"/>
                </a:lnTo>
                <a:lnTo>
                  <a:pt x="20454" y="104494"/>
                </a:lnTo>
                <a:lnTo>
                  <a:pt x="20695" y="103291"/>
                </a:lnTo>
                <a:lnTo>
                  <a:pt x="19251" y="102088"/>
                </a:lnTo>
                <a:lnTo>
                  <a:pt x="18228" y="101366"/>
                </a:lnTo>
                <a:lnTo>
                  <a:pt x="15341" y="100945"/>
                </a:lnTo>
                <a:lnTo>
                  <a:pt x="13115" y="99742"/>
                </a:lnTo>
                <a:lnTo>
                  <a:pt x="12212" y="99501"/>
                </a:lnTo>
                <a:lnTo>
                  <a:pt x="11611" y="99200"/>
                </a:lnTo>
                <a:lnTo>
                  <a:pt x="10768" y="98238"/>
                </a:lnTo>
                <a:lnTo>
                  <a:pt x="10167" y="97877"/>
                </a:lnTo>
                <a:lnTo>
                  <a:pt x="10107" y="97697"/>
                </a:lnTo>
                <a:lnTo>
                  <a:pt x="9986" y="97155"/>
                </a:lnTo>
                <a:lnTo>
                  <a:pt x="9866" y="97035"/>
                </a:lnTo>
                <a:lnTo>
                  <a:pt x="9325" y="96614"/>
                </a:lnTo>
                <a:lnTo>
                  <a:pt x="8964" y="96554"/>
                </a:lnTo>
                <a:lnTo>
                  <a:pt x="8482" y="96674"/>
                </a:lnTo>
                <a:lnTo>
                  <a:pt x="8001" y="96975"/>
                </a:lnTo>
                <a:lnTo>
                  <a:pt x="7580" y="96975"/>
                </a:lnTo>
                <a:lnTo>
                  <a:pt x="7400" y="96734"/>
                </a:lnTo>
                <a:lnTo>
                  <a:pt x="6979" y="95832"/>
                </a:lnTo>
                <a:lnTo>
                  <a:pt x="5354" y="95230"/>
                </a:lnTo>
                <a:lnTo>
                  <a:pt x="4933" y="95230"/>
                </a:lnTo>
                <a:lnTo>
                  <a:pt x="3850" y="95651"/>
                </a:lnTo>
                <a:lnTo>
                  <a:pt x="3550" y="95531"/>
                </a:lnTo>
                <a:lnTo>
                  <a:pt x="3249" y="95350"/>
                </a:lnTo>
                <a:lnTo>
                  <a:pt x="3128" y="95290"/>
                </a:lnTo>
                <a:lnTo>
                  <a:pt x="3610" y="94087"/>
                </a:lnTo>
                <a:lnTo>
                  <a:pt x="3008" y="93305"/>
                </a:lnTo>
                <a:lnTo>
                  <a:pt x="963" y="92703"/>
                </a:lnTo>
                <a:lnTo>
                  <a:pt x="1865" y="91320"/>
                </a:lnTo>
                <a:lnTo>
                  <a:pt x="1023" y="90417"/>
                </a:lnTo>
                <a:lnTo>
                  <a:pt x="842" y="89816"/>
                </a:lnTo>
                <a:lnTo>
                  <a:pt x="361" y="88733"/>
                </a:lnTo>
                <a:lnTo>
                  <a:pt x="0" y="86988"/>
                </a:lnTo>
                <a:lnTo>
                  <a:pt x="361" y="85364"/>
                </a:lnTo>
                <a:lnTo>
                  <a:pt x="1685" y="84762"/>
                </a:lnTo>
                <a:lnTo>
                  <a:pt x="3128" y="81454"/>
                </a:lnTo>
                <a:lnTo>
                  <a:pt x="3128" y="81153"/>
                </a:lnTo>
                <a:lnTo>
                  <a:pt x="3369" y="80973"/>
                </a:lnTo>
                <a:lnTo>
                  <a:pt x="4211" y="80612"/>
                </a:lnTo>
                <a:lnTo>
                  <a:pt x="4151" y="80311"/>
                </a:lnTo>
                <a:lnTo>
                  <a:pt x="3910" y="80311"/>
                </a:lnTo>
                <a:lnTo>
                  <a:pt x="3369" y="80070"/>
                </a:lnTo>
                <a:lnTo>
                  <a:pt x="3610" y="79769"/>
                </a:lnTo>
                <a:lnTo>
                  <a:pt x="3850" y="79348"/>
                </a:lnTo>
                <a:lnTo>
                  <a:pt x="3850" y="79228"/>
                </a:lnTo>
                <a:lnTo>
                  <a:pt x="3429" y="79228"/>
                </a:lnTo>
                <a:lnTo>
                  <a:pt x="3249" y="79108"/>
                </a:lnTo>
                <a:lnTo>
                  <a:pt x="3550" y="78506"/>
                </a:lnTo>
                <a:lnTo>
                  <a:pt x="3670" y="78085"/>
                </a:lnTo>
                <a:lnTo>
                  <a:pt x="3490" y="77483"/>
                </a:lnTo>
                <a:lnTo>
                  <a:pt x="2888" y="77002"/>
                </a:lnTo>
                <a:lnTo>
                  <a:pt x="3128" y="76701"/>
                </a:lnTo>
                <a:lnTo>
                  <a:pt x="2406" y="75137"/>
                </a:lnTo>
                <a:lnTo>
                  <a:pt x="2406" y="74656"/>
                </a:lnTo>
                <a:lnTo>
                  <a:pt x="2828" y="74476"/>
                </a:lnTo>
                <a:lnTo>
                  <a:pt x="2708" y="73874"/>
                </a:lnTo>
                <a:lnTo>
                  <a:pt x="3128" y="73633"/>
                </a:lnTo>
                <a:lnTo>
                  <a:pt x="3309" y="73513"/>
                </a:lnTo>
                <a:lnTo>
                  <a:pt x="3670" y="73092"/>
                </a:lnTo>
                <a:lnTo>
                  <a:pt x="3429" y="72611"/>
                </a:lnTo>
                <a:lnTo>
                  <a:pt x="3971" y="72250"/>
                </a:lnTo>
                <a:lnTo>
                  <a:pt x="4692" y="71829"/>
                </a:lnTo>
                <a:lnTo>
                  <a:pt x="5114" y="71769"/>
                </a:lnTo>
                <a:lnTo>
                  <a:pt x="5354" y="71347"/>
                </a:lnTo>
                <a:lnTo>
                  <a:pt x="5354" y="70926"/>
                </a:lnTo>
                <a:lnTo>
                  <a:pt x="5414" y="70565"/>
                </a:lnTo>
                <a:lnTo>
                  <a:pt x="5414" y="70325"/>
                </a:lnTo>
                <a:lnTo>
                  <a:pt x="5114" y="70024"/>
                </a:lnTo>
                <a:lnTo>
                  <a:pt x="4692" y="70144"/>
                </a:lnTo>
                <a:lnTo>
                  <a:pt x="4091" y="69603"/>
                </a:lnTo>
                <a:lnTo>
                  <a:pt x="4091" y="69422"/>
                </a:lnTo>
                <a:lnTo>
                  <a:pt x="4151" y="69242"/>
                </a:lnTo>
                <a:lnTo>
                  <a:pt x="4272" y="69122"/>
                </a:lnTo>
                <a:lnTo>
                  <a:pt x="4272" y="68881"/>
                </a:lnTo>
                <a:lnTo>
                  <a:pt x="4512" y="68700"/>
                </a:lnTo>
                <a:lnTo>
                  <a:pt x="4512" y="68580"/>
                </a:lnTo>
                <a:lnTo>
                  <a:pt x="4933" y="68580"/>
                </a:lnTo>
                <a:lnTo>
                  <a:pt x="5114" y="68761"/>
                </a:lnTo>
                <a:lnTo>
                  <a:pt x="5114" y="69242"/>
                </a:lnTo>
                <a:lnTo>
                  <a:pt x="5234" y="69362"/>
                </a:lnTo>
                <a:lnTo>
                  <a:pt x="5414" y="69362"/>
                </a:lnTo>
                <a:lnTo>
                  <a:pt x="5535" y="69422"/>
                </a:lnTo>
                <a:lnTo>
                  <a:pt x="5776" y="69543"/>
                </a:lnTo>
                <a:lnTo>
                  <a:pt x="5836" y="69543"/>
                </a:lnTo>
                <a:lnTo>
                  <a:pt x="5956" y="69422"/>
                </a:lnTo>
                <a:lnTo>
                  <a:pt x="5956" y="69302"/>
                </a:lnTo>
                <a:lnTo>
                  <a:pt x="5836" y="69001"/>
                </a:lnTo>
                <a:lnTo>
                  <a:pt x="5836" y="68941"/>
                </a:lnTo>
                <a:lnTo>
                  <a:pt x="5896" y="68821"/>
                </a:lnTo>
                <a:lnTo>
                  <a:pt x="6136" y="68700"/>
                </a:lnTo>
                <a:lnTo>
                  <a:pt x="6437" y="68460"/>
                </a:lnTo>
                <a:lnTo>
                  <a:pt x="6437" y="68219"/>
                </a:lnTo>
                <a:lnTo>
                  <a:pt x="6136" y="67618"/>
                </a:lnTo>
                <a:lnTo>
                  <a:pt x="6136" y="67377"/>
                </a:lnTo>
                <a:lnTo>
                  <a:pt x="6377" y="67076"/>
                </a:lnTo>
                <a:lnTo>
                  <a:pt x="6738" y="67196"/>
                </a:lnTo>
                <a:lnTo>
                  <a:pt x="6798" y="67317"/>
                </a:lnTo>
                <a:lnTo>
                  <a:pt x="7039" y="67317"/>
                </a:lnTo>
                <a:lnTo>
                  <a:pt x="7219" y="67437"/>
                </a:lnTo>
                <a:lnTo>
                  <a:pt x="7460" y="67557"/>
                </a:lnTo>
                <a:lnTo>
                  <a:pt x="7520" y="67738"/>
                </a:lnTo>
                <a:lnTo>
                  <a:pt x="8482" y="68279"/>
                </a:lnTo>
                <a:lnTo>
                  <a:pt x="8844" y="68279"/>
                </a:lnTo>
                <a:lnTo>
                  <a:pt x="8964" y="68039"/>
                </a:lnTo>
                <a:lnTo>
                  <a:pt x="9144" y="67918"/>
                </a:lnTo>
                <a:lnTo>
                  <a:pt x="9385" y="67738"/>
                </a:lnTo>
                <a:lnTo>
                  <a:pt x="9385" y="66775"/>
                </a:lnTo>
                <a:lnTo>
                  <a:pt x="9566" y="66114"/>
                </a:lnTo>
                <a:lnTo>
                  <a:pt x="9566" y="65271"/>
                </a:lnTo>
                <a:lnTo>
                  <a:pt x="9265" y="65031"/>
                </a:lnTo>
                <a:lnTo>
                  <a:pt x="8784" y="64790"/>
                </a:lnTo>
                <a:lnTo>
                  <a:pt x="8723" y="64910"/>
                </a:lnTo>
                <a:lnTo>
                  <a:pt x="8543" y="64670"/>
                </a:lnTo>
                <a:lnTo>
                  <a:pt x="8663" y="64309"/>
                </a:lnTo>
                <a:lnTo>
                  <a:pt x="8784" y="63888"/>
                </a:lnTo>
                <a:lnTo>
                  <a:pt x="8784" y="62444"/>
                </a:lnTo>
                <a:lnTo>
                  <a:pt x="8844" y="62023"/>
                </a:lnTo>
                <a:lnTo>
                  <a:pt x="9084" y="61842"/>
                </a:lnTo>
                <a:lnTo>
                  <a:pt x="9686" y="61842"/>
                </a:lnTo>
                <a:lnTo>
                  <a:pt x="9806" y="61963"/>
                </a:lnTo>
                <a:lnTo>
                  <a:pt x="9926" y="61963"/>
                </a:lnTo>
                <a:lnTo>
                  <a:pt x="9926" y="62384"/>
                </a:lnTo>
                <a:lnTo>
                  <a:pt x="10648" y="62564"/>
                </a:lnTo>
                <a:lnTo>
                  <a:pt x="11130" y="62444"/>
                </a:lnTo>
                <a:lnTo>
                  <a:pt x="11551" y="62324"/>
                </a:lnTo>
                <a:lnTo>
                  <a:pt x="11852" y="62023"/>
                </a:lnTo>
                <a:lnTo>
                  <a:pt x="11731" y="61903"/>
                </a:lnTo>
                <a:lnTo>
                  <a:pt x="11130" y="61903"/>
                </a:lnTo>
                <a:lnTo>
                  <a:pt x="10889" y="61662"/>
                </a:lnTo>
                <a:lnTo>
                  <a:pt x="10889" y="61241"/>
                </a:lnTo>
                <a:lnTo>
                  <a:pt x="10949" y="60940"/>
                </a:lnTo>
                <a:lnTo>
                  <a:pt x="10829" y="60579"/>
                </a:lnTo>
                <a:lnTo>
                  <a:pt x="10768" y="60278"/>
                </a:lnTo>
                <a:lnTo>
                  <a:pt x="10768" y="60158"/>
                </a:lnTo>
                <a:lnTo>
                  <a:pt x="11611" y="60218"/>
                </a:lnTo>
                <a:lnTo>
                  <a:pt x="11852" y="60098"/>
                </a:lnTo>
                <a:lnTo>
                  <a:pt x="11852" y="60038"/>
                </a:lnTo>
                <a:lnTo>
                  <a:pt x="11551" y="59857"/>
                </a:lnTo>
                <a:lnTo>
                  <a:pt x="11430" y="59677"/>
                </a:lnTo>
                <a:lnTo>
                  <a:pt x="11551" y="59256"/>
                </a:lnTo>
                <a:lnTo>
                  <a:pt x="11370" y="59075"/>
                </a:lnTo>
                <a:lnTo>
                  <a:pt x="11250" y="58353"/>
                </a:lnTo>
                <a:lnTo>
                  <a:pt x="11430" y="57932"/>
                </a:lnTo>
                <a:lnTo>
                  <a:pt x="12152" y="58293"/>
                </a:lnTo>
                <a:lnTo>
                  <a:pt x="12694" y="57451"/>
                </a:lnTo>
                <a:lnTo>
                  <a:pt x="11490" y="56127"/>
                </a:lnTo>
                <a:lnTo>
                  <a:pt x="13476" y="55345"/>
                </a:lnTo>
                <a:lnTo>
                  <a:pt x="13776" y="55345"/>
                </a:lnTo>
                <a:lnTo>
                  <a:pt x="14198" y="55165"/>
                </a:lnTo>
                <a:lnTo>
                  <a:pt x="14558" y="55165"/>
                </a:lnTo>
                <a:lnTo>
                  <a:pt x="14980" y="55225"/>
                </a:lnTo>
                <a:lnTo>
                  <a:pt x="15160" y="55105"/>
                </a:lnTo>
                <a:lnTo>
                  <a:pt x="14920" y="54623"/>
                </a:lnTo>
                <a:lnTo>
                  <a:pt x="15280" y="54443"/>
                </a:lnTo>
                <a:lnTo>
                  <a:pt x="15220" y="53841"/>
                </a:lnTo>
                <a:lnTo>
                  <a:pt x="15341" y="53240"/>
                </a:lnTo>
                <a:lnTo>
                  <a:pt x="15642" y="53120"/>
                </a:lnTo>
                <a:lnTo>
                  <a:pt x="15762" y="53300"/>
                </a:lnTo>
                <a:lnTo>
                  <a:pt x="15642" y="53480"/>
                </a:lnTo>
                <a:lnTo>
                  <a:pt x="15642" y="54022"/>
                </a:lnTo>
                <a:lnTo>
                  <a:pt x="15882" y="54202"/>
                </a:lnTo>
                <a:lnTo>
                  <a:pt x="16183" y="54263"/>
                </a:lnTo>
                <a:lnTo>
                  <a:pt x="16484" y="54684"/>
                </a:lnTo>
                <a:lnTo>
                  <a:pt x="17085" y="54503"/>
                </a:lnTo>
                <a:lnTo>
                  <a:pt x="17446" y="53781"/>
                </a:lnTo>
                <a:lnTo>
                  <a:pt x="17627" y="53541"/>
                </a:lnTo>
                <a:lnTo>
                  <a:pt x="17627" y="53420"/>
                </a:lnTo>
                <a:lnTo>
                  <a:pt x="17206" y="52999"/>
                </a:lnTo>
                <a:lnTo>
                  <a:pt x="17085" y="52759"/>
                </a:lnTo>
                <a:lnTo>
                  <a:pt x="16905" y="52578"/>
                </a:lnTo>
                <a:lnTo>
                  <a:pt x="16905" y="52337"/>
                </a:lnTo>
                <a:lnTo>
                  <a:pt x="16965" y="51916"/>
                </a:lnTo>
                <a:lnTo>
                  <a:pt x="17146" y="51796"/>
                </a:lnTo>
                <a:lnTo>
                  <a:pt x="17566" y="51796"/>
                </a:lnTo>
                <a:lnTo>
                  <a:pt x="17687" y="52037"/>
                </a:lnTo>
                <a:lnTo>
                  <a:pt x="17867" y="52277"/>
                </a:lnTo>
                <a:lnTo>
                  <a:pt x="17988" y="52277"/>
                </a:lnTo>
                <a:lnTo>
                  <a:pt x="18108" y="52097"/>
                </a:lnTo>
                <a:lnTo>
                  <a:pt x="17867" y="51736"/>
                </a:lnTo>
                <a:lnTo>
                  <a:pt x="17867" y="51495"/>
                </a:lnTo>
                <a:lnTo>
                  <a:pt x="18047" y="50894"/>
                </a:lnTo>
                <a:lnTo>
                  <a:pt x="18168" y="50473"/>
                </a:lnTo>
                <a:lnTo>
                  <a:pt x="18770" y="50894"/>
                </a:lnTo>
                <a:lnTo>
                  <a:pt x="19010" y="50773"/>
                </a:lnTo>
                <a:lnTo>
                  <a:pt x="19492" y="50292"/>
                </a:lnTo>
                <a:lnTo>
                  <a:pt x="19792" y="49690"/>
                </a:lnTo>
                <a:lnTo>
                  <a:pt x="20093" y="49089"/>
                </a:lnTo>
                <a:lnTo>
                  <a:pt x="19852" y="48487"/>
                </a:lnTo>
                <a:lnTo>
                  <a:pt x="19852" y="48367"/>
                </a:lnTo>
                <a:lnTo>
                  <a:pt x="19973" y="48126"/>
                </a:lnTo>
                <a:lnTo>
                  <a:pt x="20454" y="48006"/>
                </a:lnTo>
                <a:lnTo>
                  <a:pt x="20755" y="48006"/>
                </a:lnTo>
                <a:lnTo>
                  <a:pt x="20875" y="47585"/>
                </a:lnTo>
                <a:lnTo>
                  <a:pt x="20875" y="47525"/>
                </a:lnTo>
                <a:lnTo>
                  <a:pt x="20996" y="47284"/>
                </a:lnTo>
                <a:lnTo>
                  <a:pt x="21176" y="47224"/>
                </a:lnTo>
                <a:lnTo>
                  <a:pt x="21236" y="46622"/>
                </a:lnTo>
                <a:lnTo>
                  <a:pt x="21356" y="46021"/>
                </a:lnTo>
                <a:lnTo>
                  <a:pt x="21537" y="46021"/>
                </a:lnTo>
                <a:lnTo>
                  <a:pt x="21898" y="45961"/>
                </a:lnTo>
                <a:lnTo>
                  <a:pt x="22138" y="46081"/>
                </a:lnTo>
                <a:lnTo>
                  <a:pt x="22740" y="46622"/>
                </a:lnTo>
                <a:lnTo>
                  <a:pt x="23161" y="46622"/>
                </a:lnTo>
                <a:lnTo>
                  <a:pt x="23282" y="46442"/>
                </a:lnTo>
                <a:lnTo>
                  <a:pt x="23282" y="46261"/>
                </a:lnTo>
                <a:lnTo>
                  <a:pt x="22981" y="45720"/>
                </a:lnTo>
                <a:lnTo>
                  <a:pt x="22981" y="45118"/>
                </a:lnTo>
                <a:lnTo>
                  <a:pt x="22619" y="44577"/>
                </a:lnTo>
                <a:lnTo>
                  <a:pt x="22619" y="44276"/>
                </a:lnTo>
                <a:lnTo>
                  <a:pt x="22500" y="44156"/>
                </a:lnTo>
                <a:lnTo>
                  <a:pt x="22500" y="43915"/>
                </a:lnTo>
                <a:lnTo>
                  <a:pt x="22740" y="43614"/>
                </a:lnTo>
                <a:lnTo>
                  <a:pt x="23101" y="43494"/>
                </a:lnTo>
                <a:lnTo>
                  <a:pt x="23402" y="43675"/>
                </a:lnTo>
                <a:lnTo>
                  <a:pt x="23703" y="43795"/>
                </a:lnTo>
                <a:lnTo>
                  <a:pt x="24123" y="43975"/>
                </a:lnTo>
                <a:lnTo>
                  <a:pt x="24605" y="44036"/>
                </a:lnTo>
                <a:lnTo>
                  <a:pt x="24905" y="44337"/>
                </a:lnTo>
                <a:lnTo>
                  <a:pt x="25327" y="44337"/>
                </a:lnTo>
                <a:lnTo>
                  <a:pt x="25508" y="43975"/>
                </a:lnTo>
                <a:lnTo>
                  <a:pt x="25989" y="43554"/>
                </a:lnTo>
                <a:lnTo>
                  <a:pt x="26109" y="43314"/>
                </a:lnTo>
                <a:lnTo>
                  <a:pt x="26349" y="43013"/>
                </a:lnTo>
                <a:lnTo>
                  <a:pt x="26650" y="43013"/>
                </a:lnTo>
                <a:lnTo>
                  <a:pt x="26771" y="42592"/>
                </a:lnTo>
                <a:lnTo>
                  <a:pt x="26349" y="42050"/>
                </a:lnTo>
                <a:lnTo>
                  <a:pt x="26349" y="41870"/>
                </a:lnTo>
                <a:lnTo>
                  <a:pt x="26650" y="41509"/>
                </a:lnTo>
                <a:lnTo>
                  <a:pt x="27071" y="41208"/>
                </a:lnTo>
                <a:lnTo>
                  <a:pt x="27974" y="42111"/>
                </a:lnTo>
                <a:lnTo>
                  <a:pt x="28335" y="42111"/>
                </a:lnTo>
                <a:lnTo>
                  <a:pt x="28455" y="41690"/>
                </a:lnTo>
                <a:lnTo>
                  <a:pt x="28455" y="41449"/>
                </a:lnTo>
                <a:lnTo>
                  <a:pt x="28756" y="41509"/>
                </a:lnTo>
                <a:lnTo>
                  <a:pt x="29117" y="41509"/>
                </a:lnTo>
                <a:lnTo>
                  <a:pt x="29237" y="41629"/>
                </a:lnTo>
                <a:lnTo>
                  <a:pt x="29417" y="41509"/>
                </a:lnTo>
                <a:lnTo>
                  <a:pt x="29417" y="41329"/>
                </a:lnTo>
                <a:lnTo>
                  <a:pt x="28816" y="40787"/>
                </a:lnTo>
                <a:lnTo>
                  <a:pt x="28575" y="40426"/>
                </a:lnTo>
                <a:lnTo>
                  <a:pt x="28395" y="40186"/>
                </a:lnTo>
                <a:lnTo>
                  <a:pt x="28094" y="40186"/>
                </a:lnTo>
                <a:lnTo>
                  <a:pt x="27794" y="40486"/>
                </a:lnTo>
                <a:lnTo>
                  <a:pt x="27613" y="40306"/>
                </a:lnTo>
                <a:lnTo>
                  <a:pt x="27312" y="39945"/>
                </a:lnTo>
                <a:lnTo>
                  <a:pt x="27012" y="39584"/>
                </a:lnTo>
                <a:lnTo>
                  <a:pt x="26710" y="39343"/>
                </a:lnTo>
                <a:lnTo>
                  <a:pt x="26530" y="39043"/>
                </a:lnTo>
                <a:lnTo>
                  <a:pt x="26831" y="39043"/>
                </a:lnTo>
                <a:lnTo>
                  <a:pt x="26951" y="38742"/>
                </a:lnTo>
                <a:lnTo>
                  <a:pt x="26530" y="38561"/>
                </a:lnTo>
                <a:lnTo>
                  <a:pt x="26530" y="38261"/>
                </a:lnTo>
                <a:lnTo>
                  <a:pt x="26771" y="38200"/>
                </a:lnTo>
                <a:lnTo>
                  <a:pt x="27493" y="38321"/>
                </a:lnTo>
                <a:lnTo>
                  <a:pt x="27673" y="38321"/>
                </a:lnTo>
                <a:lnTo>
                  <a:pt x="28034" y="38441"/>
                </a:lnTo>
                <a:lnTo>
                  <a:pt x="28034" y="38561"/>
                </a:lnTo>
                <a:lnTo>
                  <a:pt x="28516" y="38802"/>
                </a:lnTo>
                <a:lnTo>
                  <a:pt x="28516" y="38561"/>
                </a:lnTo>
                <a:lnTo>
                  <a:pt x="28275" y="38200"/>
                </a:lnTo>
                <a:lnTo>
                  <a:pt x="28154" y="38200"/>
                </a:lnTo>
                <a:lnTo>
                  <a:pt x="27432" y="37539"/>
                </a:lnTo>
                <a:lnTo>
                  <a:pt x="27312" y="37238"/>
                </a:lnTo>
                <a:lnTo>
                  <a:pt x="27733" y="37238"/>
                </a:lnTo>
                <a:lnTo>
                  <a:pt x="27974" y="37118"/>
                </a:lnTo>
                <a:lnTo>
                  <a:pt x="27974" y="36937"/>
                </a:lnTo>
                <a:lnTo>
                  <a:pt x="27372" y="36696"/>
                </a:lnTo>
                <a:lnTo>
                  <a:pt x="27012" y="36576"/>
                </a:lnTo>
                <a:lnTo>
                  <a:pt x="26831" y="36275"/>
                </a:lnTo>
                <a:lnTo>
                  <a:pt x="26951" y="35493"/>
                </a:lnTo>
                <a:lnTo>
                  <a:pt x="27493" y="34531"/>
                </a:lnTo>
                <a:lnTo>
                  <a:pt x="27493" y="34350"/>
                </a:lnTo>
                <a:lnTo>
                  <a:pt x="27312" y="34110"/>
                </a:lnTo>
                <a:lnTo>
                  <a:pt x="27372" y="33989"/>
                </a:lnTo>
                <a:lnTo>
                  <a:pt x="27794" y="33989"/>
                </a:lnTo>
                <a:lnTo>
                  <a:pt x="28094" y="33809"/>
                </a:lnTo>
                <a:lnTo>
                  <a:pt x="28094" y="33628"/>
                </a:lnTo>
                <a:lnTo>
                  <a:pt x="27794" y="33147"/>
                </a:lnTo>
                <a:lnTo>
                  <a:pt x="28756" y="31824"/>
                </a:lnTo>
                <a:lnTo>
                  <a:pt x="28936" y="31222"/>
                </a:lnTo>
                <a:lnTo>
                  <a:pt x="29417" y="30500"/>
                </a:lnTo>
                <a:lnTo>
                  <a:pt x="28034" y="29417"/>
                </a:lnTo>
                <a:lnTo>
                  <a:pt x="27613" y="29056"/>
                </a:lnTo>
                <a:lnTo>
                  <a:pt x="27613" y="28936"/>
                </a:lnTo>
                <a:lnTo>
                  <a:pt x="35012" y="24966"/>
                </a:lnTo>
                <a:lnTo>
                  <a:pt x="40246" y="22138"/>
                </a:lnTo>
                <a:lnTo>
                  <a:pt x="41750" y="21236"/>
                </a:lnTo>
                <a:lnTo>
                  <a:pt x="45480" y="19311"/>
                </a:lnTo>
                <a:lnTo>
                  <a:pt x="52999" y="15220"/>
                </a:lnTo>
                <a:lnTo>
                  <a:pt x="53120" y="15100"/>
                </a:lnTo>
                <a:lnTo>
                  <a:pt x="57451" y="12693"/>
                </a:lnTo>
                <a:lnTo>
                  <a:pt x="57873" y="12453"/>
                </a:lnTo>
                <a:lnTo>
                  <a:pt x="66114" y="8061"/>
                </a:lnTo>
                <a:lnTo>
                  <a:pt x="69724" y="6016"/>
                </a:lnTo>
                <a:lnTo>
                  <a:pt x="72852" y="4331"/>
                </a:lnTo>
                <a:lnTo>
                  <a:pt x="73754" y="3850"/>
                </a:lnTo>
                <a:lnTo>
                  <a:pt x="73934" y="3850"/>
                </a:lnTo>
                <a:lnTo>
                  <a:pt x="74235" y="4031"/>
                </a:lnTo>
                <a:lnTo>
                  <a:pt x="74416" y="4031"/>
                </a:lnTo>
                <a:lnTo>
                  <a:pt x="74837" y="4512"/>
                </a:lnTo>
                <a:lnTo>
                  <a:pt x="74957" y="5595"/>
                </a:lnTo>
                <a:lnTo>
                  <a:pt x="74716" y="6196"/>
                </a:lnTo>
                <a:lnTo>
                  <a:pt x="74716" y="6437"/>
                </a:lnTo>
                <a:lnTo>
                  <a:pt x="74957" y="6557"/>
                </a:lnTo>
                <a:lnTo>
                  <a:pt x="74837" y="6978"/>
                </a:lnTo>
                <a:lnTo>
                  <a:pt x="74596" y="7279"/>
                </a:lnTo>
                <a:lnTo>
                  <a:pt x="74777" y="7640"/>
                </a:lnTo>
                <a:lnTo>
                  <a:pt x="75078" y="7640"/>
                </a:lnTo>
                <a:lnTo>
                  <a:pt x="75318" y="7460"/>
                </a:lnTo>
                <a:lnTo>
                  <a:pt x="76100" y="7339"/>
                </a:lnTo>
                <a:lnTo>
                  <a:pt x="76220" y="7039"/>
                </a:lnTo>
                <a:lnTo>
                  <a:pt x="76461" y="6798"/>
                </a:lnTo>
                <a:lnTo>
                  <a:pt x="76642" y="6918"/>
                </a:lnTo>
                <a:lnTo>
                  <a:pt x="76882" y="6738"/>
                </a:lnTo>
                <a:lnTo>
                  <a:pt x="77123" y="6738"/>
                </a:lnTo>
                <a:lnTo>
                  <a:pt x="77303" y="6557"/>
                </a:lnTo>
                <a:lnTo>
                  <a:pt x="78326" y="8362"/>
                </a:lnTo>
                <a:lnTo>
                  <a:pt x="80131" y="10046"/>
                </a:lnTo>
                <a:lnTo>
                  <a:pt x="82055" y="9746"/>
                </a:lnTo>
                <a:lnTo>
                  <a:pt x="83078" y="8061"/>
                </a:lnTo>
                <a:lnTo>
                  <a:pt x="84763" y="8061"/>
                </a:lnTo>
                <a:lnTo>
                  <a:pt x="85063" y="6918"/>
                </a:lnTo>
                <a:lnTo>
                  <a:pt x="90598" y="4692"/>
                </a:lnTo>
                <a:lnTo>
                  <a:pt x="91801" y="4933"/>
                </a:lnTo>
                <a:lnTo>
                  <a:pt x="93486" y="3850"/>
                </a:lnTo>
                <a:lnTo>
                  <a:pt x="93907" y="4632"/>
                </a:lnTo>
                <a:lnTo>
                  <a:pt x="96193" y="4452"/>
                </a:lnTo>
                <a:lnTo>
                  <a:pt x="96554" y="3610"/>
                </a:lnTo>
                <a:lnTo>
                  <a:pt x="100103" y="2346"/>
                </a:lnTo>
                <a:lnTo>
                  <a:pt x="103412" y="541"/>
                </a:lnTo>
                <a:lnTo>
                  <a:pt x="105517" y="0"/>
                </a:lnTo>
                <a:lnTo>
                  <a:pt x="106480" y="541"/>
                </a:lnTo>
                <a:lnTo>
                  <a:pt x="106119" y="1745"/>
                </a:lnTo>
                <a:lnTo>
                  <a:pt x="103352" y="2587"/>
                </a:lnTo>
                <a:lnTo>
                  <a:pt x="102871" y="4331"/>
                </a:lnTo>
                <a:lnTo>
                  <a:pt x="103472" y="7339"/>
                </a:lnTo>
                <a:lnTo>
                  <a:pt x="104314" y="6016"/>
                </a:lnTo>
                <a:lnTo>
                  <a:pt x="105517" y="8182"/>
                </a:lnTo>
                <a:lnTo>
                  <a:pt x="104735" y="9385"/>
                </a:lnTo>
                <a:lnTo>
                  <a:pt x="105517" y="10347"/>
                </a:lnTo>
                <a:lnTo>
                  <a:pt x="104615" y="12152"/>
                </a:lnTo>
                <a:lnTo>
                  <a:pt x="105217" y="12934"/>
                </a:lnTo>
                <a:lnTo>
                  <a:pt x="107623" y="12152"/>
                </a:lnTo>
                <a:lnTo>
                  <a:pt x="110630" y="10468"/>
                </a:lnTo>
                <a:lnTo>
                  <a:pt x="113338" y="9866"/>
                </a:lnTo>
                <a:lnTo>
                  <a:pt x="112916" y="12032"/>
                </a:lnTo>
                <a:lnTo>
                  <a:pt x="113879" y="13115"/>
                </a:lnTo>
                <a:lnTo>
                  <a:pt x="115023" y="15701"/>
                </a:lnTo>
                <a:lnTo>
                  <a:pt x="113218" y="17085"/>
                </a:lnTo>
                <a:lnTo>
                  <a:pt x="116706" y="18829"/>
                </a:lnTo>
                <a:lnTo>
                  <a:pt x="117008" y="21055"/>
                </a:lnTo>
                <a:lnTo>
                  <a:pt x="118632" y="23041"/>
                </a:lnTo>
                <a:lnTo>
                  <a:pt x="117970" y="23762"/>
                </a:lnTo>
                <a:lnTo>
                  <a:pt x="119414" y="24545"/>
                </a:lnTo>
                <a:lnTo>
                  <a:pt x="119053" y="25868"/>
                </a:lnTo>
                <a:lnTo>
                  <a:pt x="119835" y="25868"/>
                </a:lnTo>
                <a:lnTo>
                  <a:pt x="119895" y="27312"/>
                </a:lnTo>
                <a:lnTo>
                  <a:pt x="120978" y="27312"/>
                </a:lnTo>
                <a:lnTo>
                  <a:pt x="122662" y="28455"/>
                </a:lnTo>
                <a:lnTo>
                  <a:pt x="122722" y="29778"/>
                </a:lnTo>
                <a:lnTo>
                  <a:pt x="124286" y="30981"/>
                </a:lnTo>
                <a:lnTo>
                  <a:pt x="123926" y="31944"/>
                </a:lnTo>
                <a:lnTo>
                  <a:pt x="125730" y="32906"/>
                </a:lnTo>
                <a:lnTo>
                  <a:pt x="126272" y="37298"/>
                </a:lnTo>
                <a:lnTo>
                  <a:pt x="127475" y="37779"/>
                </a:lnTo>
                <a:lnTo>
                  <a:pt x="127656" y="42953"/>
                </a:lnTo>
                <a:lnTo>
                  <a:pt x="129460" y="43194"/>
                </a:lnTo>
                <a:lnTo>
                  <a:pt x="128257" y="45359"/>
                </a:lnTo>
                <a:lnTo>
                  <a:pt x="130302" y="46382"/>
                </a:lnTo>
                <a:lnTo>
                  <a:pt x="130302" y="47826"/>
                </a:lnTo>
                <a:lnTo>
                  <a:pt x="131506" y="47765"/>
                </a:lnTo>
                <a:lnTo>
                  <a:pt x="131566" y="48547"/>
                </a:lnTo>
                <a:lnTo>
                  <a:pt x="132889" y="48547"/>
                </a:lnTo>
                <a:lnTo>
                  <a:pt x="133611" y="51315"/>
                </a:lnTo>
                <a:lnTo>
                  <a:pt x="134995" y="52157"/>
                </a:lnTo>
                <a:lnTo>
                  <a:pt x="135296" y="53420"/>
                </a:lnTo>
                <a:lnTo>
                  <a:pt x="134754" y="56127"/>
                </a:lnTo>
                <a:lnTo>
                  <a:pt x="135476" y="56970"/>
                </a:lnTo>
                <a:lnTo>
                  <a:pt x="138724" y="56067"/>
                </a:lnTo>
                <a:lnTo>
                  <a:pt x="139205" y="58233"/>
                </a:lnTo>
                <a:lnTo>
                  <a:pt x="140950" y="58293"/>
                </a:lnTo>
                <a:lnTo>
                  <a:pt x="141612" y="59677"/>
                </a:lnTo>
                <a:lnTo>
                  <a:pt x="145462" y="60399"/>
                </a:lnTo>
                <a:lnTo>
                  <a:pt x="148590" y="59917"/>
                </a:lnTo>
                <a:lnTo>
                  <a:pt x="150696" y="60278"/>
                </a:lnTo>
                <a:lnTo>
                  <a:pt x="152380" y="59737"/>
                </a:lnTo>
                <a:lnTo>
                  <a:pt x="153644" y="58534"/>
                </a:lnTo>
                <a:lnTo>
                  <a:pt x="155509" y="61421"/>
                </a:lnTo>
                <a:lnTo>
                  <a:pt x="157914" y="62023"/>
                </a:lnTo>
                <a:lnTo>
                  <a:pt x="158396" y="60880"/>
                </a:lnTo>
                <a:lnTo>
                  <a:pt x="159840" y="59797"/>
                </a:lnTo>
                <a:lnTo>
                  <a:pt x="160381" y="58413"/>
                </a:lnTo>
                <a:lnTo>
                  <a:pt x="162788" y="58053"/>
                </a:lnTo>
                <a:lnTo>
                  <a:pt x="164051" y="61421"/>
                </a:lnTo>
                <a:lnTo>
                  <a:pt x="168202" y="59376"/>
                </a:lnTo>
                <a:lnTo>
                  <a:pt x="169826" y="59316"/>
                </a:lnTo>
                <a:lnTo>
                  <a:pt x="171992" y="60820"/>
                </a:lnTo>
                <a:lnTo>
                  <a:pt x="171330" y="58594"/>
                </a:lnTo>
                <a:lnTo>
                  <a:pt x="172954" y="56609"/>
                </a:lnTo>
                <a:lnTo>
                  <a:pt x="173677" y="56669"/>
                </a:lnTo>
                <a:lnTo>
                  <a:pt x="174879" y="52759"/>
                </a:lnTo>
                <a:lnTo>
                  <a:pt x="173496" y="52458"/>
                </a:lnTo>
                <a:lnTo>
                  <a:pt x="171691" y="54082"/>
                </a:lnTo>
                <a:lnTo>
                  <a:pt x="171450" y="53120"/>
                </a:lnTo>
                <a:lnTo>
                  <a:pt x="169946" y="53120"/>
                </a:lnTo>
                <a:lnTo>
                  <a:pt x="168442" y="50833"/>
                </a:lnTo>
                <a:lnTo>
                  <a:pt x="169646" y="47826"/>
                </a:lnTo>
                <a:lnTo>
                  <a:pt x="172052" y="45600"/>
                </a:lnTo>
                <a:lnTo>
                  <a:pt x="170849" y="44156"/>
                </a:lnTo>
                <a:lnTo>
                  <a:pt x="173436" y="41449"/>
                </a:lnTo>
                <a:lnTo>
                  <a:pt x="174458" y="39464"/>
                </a:lnTo>
                <a:lnTo>
                  <a:pt x="175722" y="41449"/>
                </a:lnTo>
                <a:lnTo>
                  <a:pt x="177707" y="39825"/>
                </a:lnTo>
                <a:lnTo>
                  <a:pt x="179812" y="41088"/>
                </a:lnTo>
                <a:lnTo>
                  <a:pt x="183302" y="42171"/>
                </a:lnTo>
                <a:lnTo>
                  <a:pt x="185467" y="45540"/>
                </a:lnTo>
                <a:lnTo>
                  <a:pt x="186971" y="47164"/>
                </a:lnTo>
                <a:lnTo>
                  <a:pt x="187452" y="45660"/>
                </a:lnTo>
                <a:lnTo>
                  <a:pt x="189378" y="47705"/>
                </a:lnTo>
                <a:lnTo>
                  <a:pt x="191664" y="46863"/>
                </a:lnTo>
                <a:lnTo>
                  <a:pt x="191724" y="48066"/>
                </a:lnTo>
                <a:lnTo>
                  <a:pt x="193468" y="50051"/>
                </a:lnTo>
                <a:lnTo>
                  <a:pt x="193528" y="51495"/>
                </a:lnTo>
                <a:lnTo>
                  <a:pt x="195032" y="51255"/>
                </a:lnTo>
                <a:lnTo>
                  <a:pt x="195634" y="52037"/>
                </a:lnTo>
                <a:lnTo>
                  <a:pt x="195333" y="54323"/>
                </a:lnTo>
                <a:lnTo>
                  <a:pt x="197318" y="54323"/>
                </a:lnTo>
                <a:lnTo>
                  <a:pt x="197799" y="55526"/>
                </a:lnTo>
                <a:lnTo>
                  <a:pt x="199303" y="55706"/>
                </a:lnTo>
                <a:lnTo>
                  <a:pt x="200748" y="57150"/>
                </a:lnTo>
                <a:lnTo>
                  <a:pt x="204477" y="58534"/>
                </a:lnTo>
                <a:lnTo>
                  <a:pt x="206943" y="60158"/>
                </a:lnTo>
                <a:lnTo>
                  <a:pt x="208327" y="59616"/>
                </a:lnTo>
                <a:lnTo>
                  <a:pt x="210493" y="60338"/>
                </a:lnTo>
                <a:lnTo>
                  <a:pt x="210914" y="59616"/>
                </a:lnTo>
                <a:lnTo>
                  <a:pt x="212117" y="59737"/>
                </a:lnTo>
                <a:lnTo>
                  <a:pt x="212659" y="61421"/>
                </a:lnTo>
                <a:lnTo>
                  <a:pt x="214885" y="60760"/>
                </a:lnTo>
                <a:lnTo>
                  <a:pt x="216870" y="61782"/>
                </a:lnTo>
                <a:lnTo>
                  <a:pt x="217531" y="63467"/>
                </a:lnTo>
                <a:lnTo>
                  <a:pt x="218133" y="62925"/>
                </a:lnTo>
                <a:lnTo>
                  <a:pt x="219998" y="64730"/>
                </a:lnTo>
                <a:lnTo>
                  <a:pt x="220479" y="65933"/>
                </a:lnTo>
                <a:lnTo>
                  <a:pt x="223247" y="67437"/>
                </a:lnTo>
                <a:lnTo>
                  <a:pt x="223487" y="68339"/>
                </a:lnTo>
                <a:lnTo>
                  <a:pt x="225292" y="68700"/>
                </a:lnTo>
                <a:lnTo>
                  <a:pt x="225773" y="67979"/>
                </a:lnTo>
                <a:lnTo>
                  <a:pt x="227037" y="70144"/>
                </a:lnTo>
                <a:lnTo>
                  <a:pt x="228239" y="68580"/>
                </a:lnTo>
                <a:lnTo>
                  <a:pt x="229984" y="69061"/>
                </a:lnTo>
                <a:lnTo>
                  <a:pt x="231308" y="71107"/>
                </a:lnTo>
                <a:lnTo>
                  <a:pt x="231728" y="68700"/>
                </a:lnTo>
                <a:lnTo>
                  <a:pt x="232691" y="68099"/>
                </a:lnTo>
                <a:lnTo>
                  <a:pt x="233774" y="66715"/>
                </a:lnTo>
                <a:lnTo>
                  <a:pt x="234556" y="67918"/>
                </a:lnTo>
                <a:lnTo>
                  <a:pt x="236902" y="68520"/>
                </a:lnTo>
                <a:lnTo>
                  <a:pt x="237985" y="68339"/>
                </a:lnTo>
                <a:lnTo>
                  <a:pt x="239008" y="69663"/>
                </a:lnTo>
                <a:lnTo>
                  <a:pt x="240692" y="69182"/>
                </a:lnTo>
                <a:lnTo>
                  <a:pt x="241174" y="70204"/>
                </a:lnTo>
                <a:lnTo>
                  <a:pt x="243219" y="69904"/>
                </a:lnTo>
                <a:lnTo>
                  <a:pt x="244422" y="70385"/>
                </a:lnTo>
                <a:lnTo>
                  <a:pt x="246347" y="70084"/>
                </a:lnTo>
                <a:lnTo>
                  <a:pt x="248933" y="70746"/>
                </a:lnTo>
                <a:lnTo>
                  <a:pt x="249054" y="69843"/>
                </a:lnTo>
                <a:lnTo>
                  <a:pt x="251280" y="71227"/>
                </a:lnTo>
                <a:lnTo>
                  <a:pt x="251822" y="70806"/>
                </a:lnTo>
                <a:lnTo>
                  <a:pt x="254829" y="72009"/>
                </a:lnTo>
                <a:lnTo>
                  <a:pt x="256814" y="70024"/>
                </a:lnTo>
                <a:lnTo>
                  <a:pt x="258619" y="70986"/>
                </a:lnTo>
                <a:lnTo>
                  <a:pt x="259883" y="69783"/>
                </a:lnTo>
                <a:lnTo>
                  <a:pt x="260484" y="70445"/>
                </a:lnTo>
                <a:lnTo>
                  <a:pt x="262289" y="71046"/>
                </a:lnTo>
                <a:lnTo>
                  <a:pt x="263793" y="70866"/>
                </a:lnTo>
                <a:lnTo>
                  <a:pt x="265838" y="73393"/>
                </a:lnTo>
                <a:lnTo>
                  <a:pt x="267342" y="74115"/>
                </a:lnTo>
                <a:lnTo>
                  <a:pt x="268665" y="73814"/>
                </a:lnTo>
                <a:lnTo>
                  <a:pt x="269447" y="74776"/>
                </a:lnTo>
                <a:lnTo>
                  <a:pt x="270831" y="73814"/>
                </a:lnTo>
                <a:lnTo>
                  <a:pt x="271914" y="75799"/>
                </a:lnTo>
                <a:lnTo>
                  <a:pt x="273599" y="75679"/>
                </a:lnTo>
                <a:lnTo>
                  <a:pt x="276245" y="78205"/>
                </a:lnTo>
                <a:lnTo>
                  <a:pt x="277870" y="78446"/>
                </a:lnTo>
                <a:lnTo>
                  <a:pt x="280637" y="80130"/>
                </a:lnTo>
                <a:lnTo>
                  <a:pt x="282442" y="80852"/>
                </a:lnTo>
                <a:lnTo>
                  <a:pt x="282923" y="82055"/>
                </a:lnTo>
                <a:lnTo>
                  <a:pt x="282382" y="83319"/>
                </a:lnTo>
                <a:lnTo>
                  <a:pt x="284066" y="83499"/>
                </a:lnTo>
                <a:lnTo>
                  <a:pt x="283645" y="85424"/>
                </a:lnTo>
                <a:lnTo>
                  <a:pt x="285570" y="86387"/>
                </a:lnTo>
                <a:lnTo>
                  <a:pt x="289420" y="80371"/>
                </a:lnTo>
                <a:lnTo>
                  <a:pt x="292308" y="76280"/>
                </a:lnTo>
                <a:lnTo>
                  <a:pt x="293872" y="75919"/>
                </a:lnTo>
                <a:lnTo>
                  <a:pt x="294714" y="75017"/>
                </a:lnTo>
                <a:lnTo>
                  <a:pt x="296338" y="76040"/>
                </a:lnTo>
                <a:lnTo>
                  <a:pt x="297180" y="75197"/>
                </a:lnTo>
                <a:lnTo>
                  <a:pt x="298384" y="75438"/>
                </a:lnTo>
                <a:lnTo>
                  <a:pt x="298384" y="73934"/>
                </a:lnTo>
                <a:lnTo>
                  <a:pt x="300068" y="74235"/>
                </a:lnTo>
                <a:lnTo>
                  <a:pt x="301512" y="73633"/>
                </a:lnTo>
                <a:lnTo>
                  <a:pt x="302114" y="75859"/>
                </a:lnTo>
                <a:lnTo>
                  <a:pt x="303076" y="76100"/>
                </a:lnTo>
                <a:lnTo>
                  <a:pt x="304098" y="78145"/>
                </a:lnTo>
                <a:lnTo>
                  <a:pt x="303316" y="81033"/>
                </a:lnTo>
                <a:lnTo>
                  <a:pt x="304400" y="82477"/>
                </a:lnTo>
                <a:lnTo>
                  <a:pt x="306805" y="86628"/>
                </a:lnTo>
                <a:lnTo>
                  <a:pt x="307167" y="87891"/>
                </a:lnTo>
                <a:lnTo>
                  <a:pt x="308851" y="90177"/>
                </a:lnTo>
                <a:lnTo>
                  <a:pt x="309873" y="92703"/>
                </a:lnTo>
                <a:lnTo>
                  <a:pt x="311258" y="93786"/>
                </a:lnTo>
                <a:lnTo>
                  <a:pt x="312521" y="96012"/>
                </a:lnTo>
                <a:lnTo>
                  <a:pt x="314747" y="98599"/>
                </a:lnTo>
                <a:lnTo>
                  <a:pt x="315228" y="100584"/>
                </a:lnTo>
                <a:lnTo>
                  <a:pt x="316491" y="103231"/>
                </a:lnTo>
                <a:lnTo>
                  <a:pt x="319379" y="107081"/>
                </a:lnTo>
                <a:lnTo>
                  <a:pt x="321605" y="108164"/>
                </a:lnTo>
                <a:lnTo>
                  <a:pt x="322086" y="109127"/>
                </a:lnTo>
                <a:lnTo>
                  <a:pt x="321605" y="110991"/>
                </a:lnTo>
                <a:lnTo>
                  <a:pt x="322447" y="113398"/>
                </a:lnTo>
                <a:lnTo>
                  <a:pt x="324613" y="114480"/>
                </a:lnTo>
                <a:lnTo>
                  <a:pt x="327440" y="11778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" name="Freeform: Shape 354" title="SC-4">
            <a:extLst>
              <a:ext uri="{FF2B5EF4-FFF2-40B4-BE49-F238E27FC236}">
                <a16:creationId xmlns:a16="http://schemas.microsoft.com/office/drawing/2014/main" id="{A2674325-E3FF-5DC8-E967-6FFB98B967C4}"/>
              </a:ext>
            </a:extLst>
          </p:cNvPr>
          <p:cNvSpPr/>
          <p:nvPr/>
        </p:nvSpPr>
        <p:spPr>
          <a:xfrm>
            <a:off x="6515662" y="4197401"/>
            <a:ext cx="131164" cy="82519"/>
          </a:xfrm>
          <a:custGeom>
            <a:avLst/>
            <a:gdLst>
              <a:gd name="connsiteX0" fmla="*/ 0 w 164170"/>
              <a:gd name="connsiteY0" fmla="*/ 42411 h 106960"/>
              <a:gd name="connsiteX1" fmla="*/ 421 w 164170"/>
              <a:gd name="connsiteY1" fmla="*/ 42411 h 106960"/>
              <a:gd name="connsiteX2" fmla="*/ 842 w 164170"/>
              <a:gd name="connsiteY2" fmla="*/ 42532 h 106960"/>
              <a:gd name="connsiteX3" fmla="*/ 902 w 164170"/>
              <a:gd name="connsiteY3" fmla="*/ 42411 h 106960"/>
              <a:gd name="connsiteX4" fmla="*/ 1203 w 164170"/>
              <a:gd name="connsiteY4" fmla="*/ 42411 h 106960"/>
              <a:gd name="connsiteX5" fmla="*/ 1444 w 164170"/>
              <a:gd name="connsiteY5" fmla="*/ 41930 h 106960"/>
              <a:gd name="connsiteX6" fmla="*/ 1684 w 164170"/>
              <a:gd name="connsiteY6" fmla="*/ 41750 h 106960"/>
              <a:gd name="connsiteX7" fmla="*/ 1684 w 164170"/>
              <a:gd name="connsiteY7" fmla="*/ 40667 h 106960"/>
              <a:gd name="connsiteX8" fmla="*/ 1804 w 164170"/>
              <a:gd name="connsiteY8" fmla="*/ 40426 h 106960"/>
              <a:gd name="connsiteX9" fmla="*/ 1624 w 164170"/>
              <a:gd name="connsiteY9" fmla="*/ 40366 h 106960"/>
              <a:gd name="connsiteX10" fmla="*/ 1384 w 164170"/>
              <a:gd name="connsiteY10" fmla="*/ 39885 h 106960"/>
              <a:gd name="connsiteX11" fmla="*/ 1504 w 164170"/>
              <a:gd name="connsiteY11" fmla="*/ 39644 h 106960"/>
              <a:gd name="connsiteX12" fmla="*/ 1504 w 164170"/>
              <a:gd name="connsiteY12" fmla="*/ 39464 h 106960"/>
              <a:gd name="connsiteX13" fmla="*/ 1744 w 164170"/>
              <a:gd name="connsiteY13" fmla="*/ 39584 h 106960"/>
              <a:gd name="connsiteX14" fmla="*/ 2166 w 164170"/>
              <a:gd name="connsiteY14" fmla="*/ 39764 h 106960"/>
              <a:gd name="connsiteX15" fmla="*/ 2466 w 164170"/>
              <a:gd name="connsiteY15" fmla="*/ 39764 h 106960"/>
              <a:gd name="connsiteX16" fmla="*/ 2586 w 164170"/>
              <a:gd name="connsiteY16" fmla="*/ 39584 h 106960"/>
              <a:gd name="connsiteX17" fmla="*/ 2767 w 164170"/>
              <a:gd name="connsiteY17" fmla="*/ 39825 h 106960"/>
              <a:gd name="connsiteX18" fmla="*/ 3429 w 164170"/>
              <a:gd name="connsiteY18" fmla="*/ 39825 h 106960"/>
              <a:gd name="connsiteX19" fmla="*/ 3248 w 164170"/>
              <a:gd name="connsiteY19" fmla="*/ 39584 h 106960"/>
              <a:gd name="connsiteX20" fmla="*/ 3248 w 164170"/>
              <a:gd name="connsiteY20" fmla="*/ 39283 h 106960"/>
              <a:gd name="connsiteX21" fmla="*/ 3609 w 164170"/>
              <a:gd name="connsiteY21" fmla="*/ 39163 h 106960"/>
              <a:gd name="connsiteX22" fmla="*/ 3609 w 164170"/>
              <a:gd name="connsiteY22" fmla="*/ 38862 h 106960"/>
              <a:gd name="connsiteX23" fmla="*/ 3790 w 164170"/>
              <a:gd name="connsiteY23" fmla="*/ 38441 h 106960"/>
              <a:gd name="connsiteX24" fmla="*/ 3790 w 164170"/>
              <a:gd name="connsiteY24" fmla="*/ 38140 h 106960"/>
              <a:gd name="connsiteX25" fmla="*/ 3670 w 164170"/>
              <a:gd name="connsiteY25" fmla="*/ 38080 h 106960"/>
              <a:gd name="connsiteX26" fmla="*/ 3850 w 164170"/>
              <a:gd name="connsiteY26" fmla="*/ 37900 h 106960"/>
              <a:gd name="connsiteX27" fmla="*/ 4271 w 164170"/>
              <a:gd name="connsiteY27" fmla="*/ 37960 h 106960"/>
              <a:gd name="connsiteX28" fmla="*/ 4512 w 164170"/>
              <a:gd name="connsiteY28" fmla="*/ 37539 h 106960"/>
              <a:gd name="connsiteX29" fmla="*/ 4331 w 164170"/>
              <a:gd name="connsiteY29" fmla="*/ 36937 h 106960"/>
              <a:gd name="connsiteX30" fmla="*/ 4572 w 164170"/>
              <a:gd name="connsiteY30" fmla="*/ 36516 h 106960"/>
              <a:gd name="connsiteX31" fmla="*/ 4752 w 164170"/>
              <a:gd name="connsiteY31" fmla="*/ 36335 h 106960"/>
              <a:gd name="connsiteX32" fmla="*/ 4993 w 164170"/>
              <a:gd name="connsiteY32" fmla="*/ 36516 h 106960"/>
              <a:gd name="connsiteX33" fmla="*/ 5173 w 164170"/>
              <a:gd name="connsiteY33" fmla="*/ 36335 h 106960"/>
              <a:gd name="connsiteX34" fmla="*/ 5414 w 164170"/>
              <a:gd name="connsiteY34" fmla="*/ 36456 h 106960"/>
              <a:gd name="connsiteX35" fmla="*/ 6016 w 164170"/>
              <a:gd name="connsiteY35" fmla="*/ 36275 h 106960"/>
              <a:gd name="connsiteX36" fmla="*/ 6016 w 164170"/>
              <a:gd name="connsiteY36" fmla="*/ 36396 h 106960"/>
              <a:gd name="connsiteX37" fmla="*/ 6376 w 164170"/>
              <a:gd name="connsiteY37" fmla="*/ 36396 h 106960"/>
              <a:gd name="connsiteX38" fmla="*/ 6617 w 164170"/>
              <a:gd name="connsiteY38" fmla="*/ 36155 h 106960"/>
              <a:gd name="connsiteX39" fmla="*/ 7158 w 164170"/>
              <a:gd name="connsiteY39" fmla="*/ 35914 h 106960"/>
              <a:gd name="connsiteX40" fmla="*/ 7219 w 164170"/>
              <a:gd name="connsiteY40" fmla="*/ 35553 h 106960"/>
              <a:gd name="connsiteX41" fmla="*/ 7520 w 164170"/>
              <a:gd name="connsiteY41" fmla="*/ 35553 h 106960"/>
              <a:gd name="connsiteX42" fmla="*/ 7640 w 164170"/>
              <a:gd name="connsiteY42" fmla="*/ 35072 h 106960"/>
              <a:gd name="connsiteX43" fmla="*/ 8181 w 164170"/>
              <a:gd name="connsiteY43" fmla="*/ 34952 h 106960"/>
              <a:gd name="connsiteX44" fmla="*/ 8302 w 164170"/>
              <a:gd name="connsiteY44" fmla="*/ 34651 h 106960"/>
              <a:gd name="connsiteX45" fmla="*/ 8422 w 164170"/>
              <a:gd name="connsiteY45" fmla="*/ 34471 h 106960"/>
              <a:gd name="connsiteX46" fmla="*/ 8422 w 164170"/>
              <a:gd name="connsiteY46" fmla="*/ 34892 h 106960"/>
              <a:gd name="connsiteX47" fmla="*/ 8723 w 164170"/>
              <a:gd name="connsiteY47" fmla="*/ 35072 h 106960"/>
              <a:gd name="connsiteX48" fmla="*/ 8723 w 164170"/>
              <a:gd name="connsiteY48" fmla="*/ 35313 h 106960"/>
              <a:gd name="connsiteX49" fmla="*/ 8903 w 164170"/>
              <a:gd name="connsiteY49" fmla="*/ 35433 h 106960"/>
              <a:gd name="connsiteX50" fmla="*/ 9024 w 164170"/>
              <a:gd name="connsiteY50" fmla="*/ 35313 h 106960"/>
              <a:gd name="connsiteX51" fmla="*/ 9264 w 164170"/>
              <a:gd name="connsiteY51" fmla="*/ 34831 h 106960"/>
              <a:gd name="connsiteX52" fmla="*/ 9444 w 164170"/>
              <a:gd name="connsiteY52" fmla="*/ 34591 h 106960"/>
              <a:gd name="connsiteX53" fmla="*/ 9444 w 164170"/>
              <a:gd name="connsiteY53" fmla="*/ 34350 h 106960"/>
              <a:gd name="connsiteX54" fmla="*/ 9746 w 164170"/>
              <a:gd name="connsiteY54" fmla="*/ 34049 h 106960"/>
              <a:gd name="connsiteX55" fmla="*/ 9746 w 164170"/>
              <a:gd name="connsiteY55" fmla="*/ 33688 h 106960"/>
              <a:gd name="connsiteX56" fmla="*/ 9866 w 164170"/>
              <a:gd name="connsiteY56" fmla="*/ 33628 h 106960"/>
              <a:gd name="connsiteX57" fmla="*/ 9986 w 164170"/>
              <a:gd name="connsiteY57" fmla="*/ 33087 h 106960"/>
              <a:gd name="connsiteX58" fmla="*/ 9024 w 164170"/>
              <a:gd name="connsiteY58" fmla="*/ 32004 h 106960"/>
              <a:gd name="connsiteX59" fmla="*/ 9746 w 164170"/>
              <a:gd name="connsiteY59" fmla="*/ 30801 h 106960"/>
              <a:gd name="connsiteX60" fmla="*/ 9806 w 164170"/>
              <a:gd name="connsiteY60" fmla="*/ 30199 h 106960"/>
              <a:gd name="connsiteX61" fmla="*/ 9565 w 164170"/>
              <a:gd name="connsiteY61" fmla="*/ 29598 h 106960"/>
              <a:gd name="connsiteX62" fmla="*/ 10166 w 164170"/>
              <a:gd name="connsiteY62" fmla="*/ 28816 h 106960"/>
              <a:gd name="connsiteX63" fmla="*/ 11009 w 164170"/>
              <a:gd name="connsiteY63" fmla="*/ 28936 h 106960"/>
              <a:gd name="connsiteX64" fmla="*/ 11911 w 164170"/>
              <a:gd name="connsiteY64" fmla="*/ 30621 h 106960"/>
              <a:gd name="connsiteX65" fmla="*/ 14318 w 164170"/>
              <a:gd name="connsiteY65" fmla="*/ 29838 h 106960"/>
              <a:gd name="connsiteX66" fmla="*/ 14859 w 164170"/>
              <a:gd name="connsiteY66" fmla="*/ 28335 h 106960"/>
              <a:gd name="connsiteX67" fmla="*/ 15941 w 164170"/>
              <a:gd name="connsiteY67" fmla="*/ 27733 h 106960"/>
              <a:gd name="connsiteX68" fmla="*/ 15941 w 164170"/>
              <a:gd name="connsiteY68" fmla="*/ 26650 h 106960"/>
              <a:gd name="connsiteX69" fmla="*/ 17024 w 164170"/>
              <a:gd name="connsiteY69" fmla="*/ 27191 h 106960"/>
              <a:gd name="connsiteX70" fmla="*/ 17326 w 164170"/>
              <a:gd name="connsiteY70" fmla="*/ 27733 h 106960"/>
              <a:gd name="connsiteX71" fmla="*/ 18468 w 164170"/>
              <a:gd name="connsiteY71" fmla="*/ 27613 h 106960"/>
              <a:gd name="connsiteX72" fmla="*/ 19009 w 164170"/>
              <a:gd name="connsiteY72" fmla="*/ 25808 h 106960"/>
              <a:gd name="connsiteX73" fmla="*/ 20694 w 164170"/>
              <a:gd name="connsiteY73" fmla="*/ 24605 h 106960"/>
              <a:gd name="connsiteX74" fmla="*/ 22799 w 164170"/>
              <a:gd name="connsiteY74" fmla="*/ 24484 h 106960"/>
              <a:gd name="connsiteX75" fmla="*/ 23341 w 164170"/>
              <a:gd name="connsiteY75" fmla="*/ 23823 h 106960"/>
              <a:gd name="connsiteX76" fmla="*/ 23642 w 164170"/>
              <a:gd name="connsiteY76" fmla="*/ 23823 h 106960"/>
              <a:gd name="connsiteX77" fmla="*/ 24544 w 164170"/>
              <a:gd name="connsiteY77" fmla="*/ 23221 h 106960"/>
              <a:gd name="connsiteX78" fmla="*/ 25507 w 164170"/>
              <a:gd name="connsiteY78" fmla="*/ 22619 h 106960"/>
              <a:gd name="connsiteX79" fmla="*/ 26169 w 164170"/>
              <a:gd name="connsiteY79" fmla="*/ 22619 h 106960"/>
              <a:gd name="connsiteX80" fmla="*/ 27071 w 164170"/>
              <a:gd name="connsiteY80" fmla="*/ 20875 h 106960"/>
              <a:gd name="connsiteX81" fmla="*/ 28755 w 164170"/>
              <a:gd name="connsiteY81" fmla="*/ 20333 h 106960"/>
              <a:gd name="connsiteX82" fmla="*/ 28153 w 164170"/>
              <a:gd name="connsiteY82" fmla="*/ 19672 h 106960"/>
              <a:gd name="connsiteX83" fmla="*/ 28455 w 164170"/>
              <a:gd name="connsiteY83" fmla="*/ 18769 h 106960"/>
              <a:gd name="connsiteX84" fmla="*/ 29237 w 164170"/>
              <a:gd name="connsiteY84" fmla="*/ 18529 h 106960"/>
              <a:gd name="connsiteX85" fmla="*/ 30139 w 164170"/>
              <a:gd name="connsiteY85" fmla="*/ 18408 h 106960"/>
              <a:gd name="connsiteX86" fmla="*/ 30861 w 164170"/>
              <a:gd name="connsiteY86" fmla="*/ 18589 h 106960"/>
              <a:gd name="connsiteX87" fmla="*/ 31161 w 164170"/>
              <a:gd name="connsiteY87" fmla="*/ 19130 h 106960"/>
              <a:gd name="connsiteX88" fmla="*/ 31282 w 164170"/>
              <a:gd name="connsiteY88" fmla="*/ 19612 h 106960"/>
              <a:gd name="connsiteX89" fmla="*/ 31763 w 164170"/>
              <a:gd name="connsiteY89" fmla="*/ 19190 h 106960"/>
              <a:gd name="connsiteX90" fmla="*/ 32665 w 164170"/>
              <a:gd name="connsiteY90" fmla="*/ 19070 h 106960"/>
              <a:gd name="connsiteX91" fmla="*/ 33267 w 164170"/>
              <a:gd name="connsiteY91" fmla="*/ 18469 h 106960"/>
              <a:gd name="connsiteX92" fmla="*/ 33568 w 164170"/>
              <a:gd name="connsiteY92" fmla="*/ 17747 h 106960"/>
              <a:gd name="connsiteX93" fmla="*/ 33809 w 164170"/>
              <a:gd name="connsiteY93" fmla="*/ 17446 h 106960"/>
              <a:gd name="connsiteX94" fmla="*/ 35313 w 164170"/>
              <a:gd name="connsiteY94" fmla="*/ 17386 h 106960"/>
              <a:gd name="connsiteX95" fmla="*/ 35794 w 164170"/>
              <a:gd name="connsiteY95" fmla="*/ 16543 h 106960"/>
              <a:gd name="connsiteX96" fmla="*/ 37057 w 164170"/>
              <a:gd name="connsiteY96" fmla="*/ 17025 h 106960"/>
              <a:gd name="connsiteX97" fmla="*/ 38080 w 164170"/>
              <a:gd name="connsiteY97" fmla="*/ 14558 h 106960"/>
              <a:gd name="connsiteX98" fmla="*/ 40847 w 164170"/>
              <a:gd name="connsiteY98" fmla="*/ 13896 h 106960"/>
              <a:gd name="connsiteX99" fmla="*/ 41930 w 164170"/>
              <a:gd name="connsiteY99" fmla="*/ 13054 h 106960"/>
              <a:gd name="connsiteX100" fmla="*/ 43253 w 164170"/>
              <a:gd name="connsiteY100" fmla="*/ 13596 h 106960"/>
              <a:gd name="connsiteX101" fmla="*/ 43374 w 164170"/>
              <a:gd name="connsiteY101" fmla="*/ 13776 h 106960"/>
              <a:gd name="connsiteX102" fmla="*/ 42652 w 164170"/>
              <a:gd name="connsiteY102" fmla="*/ 14979 h 106960"/>
              <a:gd name="connsiteX103" fmla="*/ 42832 w 164170"/>
              <a:gd name="connsiteY103" fmla="*/ 15581 h 106960"/>
              <a:gd name="connsiteX104" fmla="*/ 43253 w 164170"/>
              <a:gd name="connsiteY104" fmla="*/ 15340 h 106960"/>
              <a:gd name="connsiteX105" fmla="*/ 43735 w 164170"/>
              <a:gd name="connsiteY105" fmla="*/ 15039 h 106960"/>
              <a:gd name="connsiteX106" fmla="*/ 44156 w 164170"/>
              <a:gd name="connsiteY106" fmla="*/ 15160 h 106960"/>
              <a:gd name="connsiteX107" fmla="*/ 44576 w 164170"/>
              <a:gd name="connsiteY107" fmla="*/ 14919 h 106960"/>
              <a:gd name="connsiteX108" fmla="*/ 44938 w 164170"/>
              <a:gd name="connsiteY108" fmla="*/ 14679 h 106960"/>
              <a:gd name="connsiteX109" fmla="*/ 44938 w 164170"/>
              <a:gd name="connsiteY109" fmla="*/ 14739 h 106960"/>
              <a:gd name="connsiteX110" fmla="*/ 45359 w 164170"/>
              <a:gd name="connsiteY110" fmla="*/ 14739 h 106960"/>
              <a:gd name="connsiteX111" fmla="*/ 45599 w 164170"/>
              <a:gd name="connsiteY111" fmla="*/ 14318 h 106960"/>
              <a:gd name="connsiteX112" fmla="*/ 46321 w 164170"/>
              <a:gd name="connsiteY112" fmla="*/ 12092 h 106960"/>
              <a:gd name="connsiteX113" fmla="*/ 46983 w 164170"/>
              <a:gd name="connsiteY113" fmla="*/ 11731 h 106960"/>
              <a:gd name="connsiteX114" fmla="*/ 46502 w 164170"/>
              <a:gd name="connsiteY114" fmla="*/ 10949 h 106960"/>
              <a:gd name="connsiteX115" fmla="*/ 47344 w 164170"/>
              <a:gd name="connsiteY115" fmla="*/ 7821 h 106960"/>
              <a:gd name="connsiteX116" fmla="*/ 50232 w 164170"/>
              <a:gd name="connsiteY116" fmla="*/ 5775 h 106960"/>
              <a:gd name="connsiteX117" fmla="*/ 50352 w 164170"/>
              <a:gd name="connsiteY117" fmla="*/ 4692 h 106960"/>
              <a:gd name="connsiteX118" fmla="*/ 50352 w 164170"/>
              <a:gd name="connsiteY118" fmla="*/ 4632 h 106960"/>
              <a:gd name="connsiteX119" fmla="*/ 50412 w 164170"/>
              <a:gd name="connsiteY119" fmla="*/ 4031 h 106960"/>
              <a:gd name="connsiteX120" fmla="*/ 50954 w 164170"/>
              <a:gd name="connsiteY120" fmla="*/ 4031 h 106960"/>
              <a:gd name="connsiteX121" fmla="*/ 51555 w 164170"/>
              <a:gd name="connsiteY121" fmla="*/ 4211 h 106960"/>
              <a:gd name="connsiteX122" fmla="*/ 52999 w 164170"/>
              <a:gd name="connsiteY122" fmla="*/ 6437 h 106960"/>
              <a:gd name="connsiteX123" fmla="*/ 53300 w 164170"/>
              <a:gd name="connsiteY123" fmla="*/ 6738 h 106960"/>
              <a:gd name="connsiteX124" fmla="*/ 53660 w 164170"/>
              <a:gd name="connsiteY124" fmla="*/ 7279 h 106960"/>
              <a:gd name="connsiteX125" fmla="*/ 52878 w 164170"/>
              <a:gd name="connsiteY125" fmla="*/ 7760 h 106960"/>
              <a:gd name="connsiteX126" fmla="*/ 52878 w 164170"/>
              <a:gd name="connsiteY126" fmla="*/ 8121 h 106960"/>
              <a:gd name="connsiteX127" fmla="*/ 53059 w 164170"/>
              <a:gd name="connsiteY127" fmla="*/ 8362 h 106960"/>
              <a:gd name="connsiteX128" fmla="*/ 53240 w 164170"/>
              <a:gd name="connsiteY128" fmla="*/ 8482 h 106960"/>
              <a:gd name="connsiteX129" fmla="*/ 53540 w 164170"/>
              <a:gd name="connsiteY129" fmla="*/ 8903 h 106960"/>
              <a:gd name="connsiteX130" fmla="*/ 53841 w 164170"/>
              <a:gd name="connsiteY130" fmla="*/ 9084 h 106960"/>
              <a:gd name="connsiteX131" fmla="*/ 54202 w 164170"/>
              <a:gd name="connsiteY131" fmla="*/ 9084 h 106960"/>
              <a:gd name="connsiteX132" fmla="*/ 54442 w 164170"/>
              <a:gd name="connsiteY132" fmla="*/ 9445 h 106960"/>
              <a:gd name="connsiteX133" fmla="*/ 54623 w 164170"/>
              <a:gd name="connsiteY133" fmla="*/ 9505 h 106960"/>
              <a:gd name="connsiteX134" fmla="*/ 54924 w 164170"/>
              <a:gd name="connsiteY134" fmla="*/ 9926 h 106960"/>
              <a:gd name="connsiteX135" fmla="*/ 55465 w 164170"/>
              <a:gd name="connsiteY135" fmla="*/ 9806 h 106960"/>
              <a:gd name="connsiteX136" fmla="*/ 55946 w 164170"/>
              <a:gd name="connsiteY136" fmla="*/ 9264 h 106960"/>
              <a:gd name="connsiteX137" fmla="*/ 55946 w 164170"/>
              <a:gd name="connsiteY137" fmla="*/ 8903 h 106960"/>
              <a:gd name="connsiteX138" fmla="*/ 56488 w 164170"/>
              <a:gd name="connsiteY138" fmla="*/ 7339 h 106960"/>
              <a:gd name="connsiteX139" fmla="*/ 57210 w 164170"/>
              <a:gd name="connsiteY139" fmla="*/ 7339 h 106960"/>
              <a:gd name="connsiteX140" fmla="*/ 57631 w 164170"/>
              <a:gd name="connsiteY140" fmla="*/ 7580 h 106960"/>
              <a:gd name="connsiteX141" fmla="*/ 58413 w 164170"/>
              <a:gd name="connsiteY141" fmla="*/ 6858 h 106960"/>
              <a:gd name="connsiteX142" fmla="*/ 58834 w 164170"/>
              <a:gd name="connsiteY142" fmla="*/ 6738 h 106960"/>
              <a:gd name="connsiteX143" fmla="*/ 59797 w 164170"/>
              <a:gd name="connsiteY143" fmla="*/ 7460 h 106960"/>
              <a:gd name="connsiteX144" fmla="*/ 60458 w 164170"/>
              <a:gd name="connsiteY144" fmla="*/ 6858 h 106960"/>
              <a:gd name="connsiteX145" fmla="*/ 61000 w 164170"/>
              <a:gd name="connsiteY145" fmla="*/ 7039 h 106960"/>
              <a:gd name="connsiteX146" fmla="*/ 62263 w 164170"/>
              <a:gd name="connsiteY146" fmla="*/ 7640 h 106960"/>
              <a:gd name="connsiteX147" fmla="*/ 63166 w 164170"/>
              <a:gd name="connsiteY147" fmla="*/ 6497 h 106960"/>
              <a:gd name="connsiteX148" fmla="*/ 64610 w 164170"/>
              <a:gd name="connsiteY148" fmla="*/ 5595 h 106960"/>
              <a:gd name="connsiteX149" fmla="*/ 66354 w 164170"/>
              <a:gd name="connsiteY149" fmla="*/ 4933 h 106960"/>
              <a:gd name="connsiteX150" fmla="*/ 66474 w 164170"/>
              <a:gd name="connsiteY150" fmla="*/ 4091 h 106960"/>
              <a:gd name="connsiteX151" fmla="*/ 66534 w 164170"/>
              <a:gd name="connsiteY151" fmla="*/ 3850 h 106960"/>
              <a:gd name="connsiteX152" fmla="*/ 68098 w 164170"/>
              <a:gd name="connsiteY152" fmla="*/ 3730 h 106960"/>
              <a:gd name="connsiteX153" fmla="*/ 72550 w 164170"/>
              <a:gd name="connsiteY153" fmla="*/ 3128 h 106960"/>
              <a:gd name="connsiteX154" fmla="*/ 74655 w 164170"/>
              <a:gd name="connsiteY154" fmla="*/ 2767 h 106960"/>
              <a:gd name="connsiteX155" fmla="*/ 75318 w 164170"/>
              <a:gd name="connsiteY155" fmla="*/ 2767 h 106960"/>
              <a:gd name="connsiteX156" fmla="*/ 75799 w 164170"/>
              <a:gd name="connsiteY156" fmla="*/ 2587 h 106960"/>
              <a:gd name="connsiteX157" fmla="*/ 76159 w 164170"/>
              <a:gd name="connsiteY157" fmla="*/ 2587 h 106960"/>
              <a:gd name="connsiteX158" fmla="*/ 77544 w 164170"/>
              <a:gd name="connsiteY158" fmla="*/ 2466 h 106960"/>
              <a:gd name="connsiteX159" fmla="*/ 83980 w 164170"/>
              <a:gd name="connsiteY159" fmla="*/ 1624 h 106960"/>
              <a:gd name="connsiteX160" fmla="*/ 85364 w 164170"/>
              <a:gd name="connsiteY160" fmla="*/ 1444 h 106960"/>
              <a:gd name="connsiteX161" fmla="*/ 87770 w 164170"/>
              <a:gd name="connsiteY161" fmla="*/ 1023 h 106960"/>
              <a:gd name="connsiteX162" fmla="*/ 89635 w 164170"/>
              <a:gd name="connsiteY162" fmla="*/ 662 h 106960"/>
              <a:gd name="connsiteX163" fmla="*/ 90357 w 164170"/>
              <a:gd name="connsiteY163" fmla="*/ 542 h 106960"/>
              <a:gd name="connsiteX164" fmla="*/ 94688 w 164170"/>
              <a:gd name="connsiteY164" fmla="*/ 0 h 106960"/>
              <a:gd name="connsiteX165" fmla="*/ 96192 w 164170"/>
              <a:gd name="connsiteY165" fmla="*/ 842 h 106960"/>
              <a:gd name="connsiteX166" fmla="*/ 96975 w 164170"/>
              <a:gd name="connsiteY166" fmla="*/ 2346 h 106960"/>
              <a:gd name="connsiteX167" fmla="*/ 94989 w 164170"/>
              <a:gd name="connsiteY167" fmla="*/ 4572 h 106960"/>
              <a:gd name="connsiteX168" fmla="*/ 94207 w 164170"/>
              <a:gd name="connsiteY168" fmla="*/ 4392 h 106960"/>
              <a:gd name="connsiteX169" fmla="*/ 92583 w 164170"/>
              <a:gd name="connsiteY169" fmla="*/ 6076 h 106960"/>
              <a:gd name="connsiteX170" fmla="*/ 94749 w 164170"/>
              <a:gd name="connsiteY170" fmla="*/ 7700 h 106960"/>
              <a:gd name="connsiteX171" fmla="*/ 97395 w 164170"/>
              <a:gd name="connsiteY171" fmla="*/ 10768 h 106960"/>
              <a:gd name="connsiteX172" fmla="*/ 99681 w 164170"/>
              <a:gd name="connsiteY172" fmla="*/ 12814 h 106960"/>
              <a:gd name="connsiteX173" fmla="*/ 104253 w 164170"/>
              <a:gd name="connsiteY173" fmla="*/ 18408 h 106960"/>
              <a:gd name="connsiteX174" fmla="*/ 106660 w 164170"/>
              <a:gd name="connsiteY174" fmla="*/ 20213 h 106960"/>
              <a:gd name="connsiteX175" fmla="*/ 109066 w 164170"/>
              <a:gd name="connsiteY175" fmla="*/ 24725 h 106960"/>
              <a:gd name="connsiteX176" fmla="*/ 112796 w 164170"/>
              <a:gd name="connsiteY176" fmla="*/ 21717 h 106960"/>
              <a:gd name="connsiteX177" fmla="*/ 114962 w 164170"/>
              <a:gd name="connsiteY177" fmla="*/ 25808 h 106960"/>
              <a:gd name="connsiteX178" fmla="*/ 117970 w 164170"/>
              <a:gd name="connsiteY178" fmla="*/ 23582 h 106960"/>
              <a:gd name="connsiteX179" fmla="*/ 118571 w 164170"/>
              <a:gd name="connsiteY179" fmla="*/ 23341 h 106960"/>
              <a:gd name="connsiteX180" fmla="*/ 120195 w 164170"/>
              <a:gd name="connsiteY180" fmla="*/ 24545 h 106960"/>
              <a:gd name="connsiteX181" fmla="*/ 122361 w 164170"/>
              <a:gd name="connsiteY181" fmla="*/ 26951 h 106960"/>
              <a:gd name="connsiteX182" fmla="*/ 123083 w 164170"/>
              <a:gd name="connsiteY182" fmla="*/ 28395 h 106960"/>
              <a:gd name="connsiteX183" fmla="*/ 125489 w 164170"/>
              <a:gd name="connsiteY183" fmla="*/ 25868 h 106960"/>
              <a:gd name="connsiteX184" fmla="*/ 125489 w 164170"/>
              <a:gd name="connsiteY184" fmla="*/ 28695 h 106960"/>
              <a:gd name="connsiteX185" fmla="*/ 128256 w 164170"/>
              <a:gd name="connsiteY185" fmla="*/ 28335 h 106960"/>
              <a:gd name="connsiteX186" fmla="*/ 129760 w 164170"/>
              <a:gd name="connsiteY186" fmla="*/ 31102 h 106960"/>
              <a:gd name="connsiteX187" fmla="*/ 130482 w 164170"/>
              <a:gd name="connsiteY187" fmla="*/ 31703 h 106960"/>
              <a:gd name="connsiteX188" fmla="*/ 131324 w 164170"/>
              <a:gd name="connsiteY188" fmla="*/ 30199 h 106960"/>
              <a:gd name="connsiteX189" fmla="*/ 131926 w 164170"/>
              <a:gd name="connsiteY189" fmla="*/ 30921 h 106960"/>
              <a:gd name="connsiteX190" fmla="*/ 134874 w 164170"/>
              <a:gd name="connsiteY190" fmla="*/ 32967 h 106960"/>
              <a:gd name="connsiteX191" fmla="*/ 136077 w 164170"/>
              <a:gd name="connsiteY191" fmla="*/ 31583 h 106960"/>
              <a:gd name="connsiteX192" fmla="*/ 137099 w 164170"/>
              <a:gd name="connsiteY192" fmla="*/ 26770 h 106960"/>
              <a:gd name="connsiteX193" fmla="*/ 139686 w 164170"/>
              <a:gd name="connsiteY193" fmla="*/ 26470 h 106960"/>
              <a:gd name="connsiteX194" fmla="*/ 142093 w 164170"/>
              <a:gd name="connsiteY194" fmla="*/ 27913 h 106960"/>
              <a:gd name="connsiteX195" fmla="*/ 141010 w 164170"/>
              <a:gd name="connsiteY195" fmla="*/ 28635 h 106960"/>
              <a:gd name="connsiteX196" fmla="*/ 140649 w 164170"/>
              <a:gd name="connsiteY196" fmla="*/ 30019 h 106960"/>
              <a:gd name="connsiteX197" fmla="*/ 143476 w 164170"/>
              <a:gd name="connsiteY197" fmla="*/ 29056 h 106960"/>
              <a:gd name="connsiteX198" fmla="*/ 144920 w 164170"/>
              <a:gd name="connsiteY198" fmla="*/ 27372 h 106960"/>
              <a:gd name="connsiteX199" fmla="*/ 146063 w 164170"/>
              <a:gd name="connsiteY199" fmla="*/ 29056 h 106960"/>
              <a:gd name="connsiteX200" fmla="*/ 146605 w 164170"/>
              <a:gd name="connsiteY200" fmla="*/ 30741 h 106960"/>
              <a:gd name="connsiteX201" fmla="*/ 147447 w 164170"/>
              <a:gd name="connsiteY201" fmla="*/ 31342 h 106960"/>
              <a:gd name="connsiteX202" fmla="*/ 149673 w 164170"/>
              <a:gd name="connsiteY202" fmla="*/ 30921 h 106960"/>
              <a:gd name="connsiteX203" fmla="*/ 150274 w 164170"/>
              <a:gd name="connsiteY203" fmla="*/ 32064 h 106960"/>
              <a:gd name="connsiteX204" fmla="*/ 151658 w 164170"/>
              <a:gd name="connsiteY204" fmla="*/ 31523 h 106960"/>
              <a:gd name="connsiteX205" fmla="*/ 152199 w 164170"/>
              <a:gd name="connsiteY205" fmla="*/ 29959 h 106960"/>
              <a:gd name="connsiteX206" fmla="*/ 152079 w 164170"/>
              <a:gd name="connsiteY206" fmla="*/ 27793 h 106960"/>
              <a:gd name="connsiteX207" fmla="*/ 157373 w 164170"/>
              <a:gd name="connsiteY207" fmla="*/ 38200 h 106960"/>
              <a:gd name="connsiteX208" fmla="*/ 160320 w 164170"/>
              <a:gd name="connsiteY208" fmla="*/ 37057 h 106960"/>
              <a:gd name="connsiteX209" fmla="*/ 161644 w 164170"/>
              <a:gd name="connsiteY209" fmla="*/ 38862 h 106960"/>
              <a:gd name="connsiteX210" fmla="*/ 164170 w 164170"/>
              <a:gd name="connsiteY210" fmla="*/ 40246 h 106960"/>
              <a:gd name="connsiteX211" fmla="*/ 160983 w 164170"/>
              <a:gd name="connsiteY211" fmla="*/ 46863 h 106960"/>
              <a:gd name="connsiteX212" fmla="*/ 159178 w 164170"/>
              <a:gd name="connsiteY212" fmla="*/ 49871 h 106960"/>
              <a:gd name="connsiteX213" fmla="*/ 156711 w 164170"/>
              <a:gd name="connsiteY213" fmla="*/ 56488 h 106960"/>
              <a:gd name="connsiteX214" fmla="*/ 156471 w 164170"/>
              <a:gd name="connsiteY214" fmla="*/ 59917 h 106960"/>
              <a:gd name="connsiteX215" fmla="*/ 156411 w 164170"/>
              <a:gd name="connsiteY215" fmla="*/ 67076 h 106960"/>
              <a:gd name="connsiteX216" fmla="*/ 156771 w 164170"/>
              <a:gd name="connsiteY216" fmla="*/ 75077 h 106960"/>
              <a:gd name="connsiteX217" fmla="*/ 156651 w 164170"/>
              <a:gd name="connsiteY217" fmla="*/ 85304 h 106960"/>
              <a:gd name="connsiteX218" fmla="*/ 156471 w 164170"/>
              <a:gd name="connsiteY218" fmla="*/ 89936 h 106960"/>
              <a:gd name="connsiteX219" fmla="*/ 155508 w 164170"/>
              <a:gd name="connsiteY219" fmla="*/ 93846 h 106960"/>
              <a:gd name="connsiteX220" fmla="*/ 155448 w 164170"/>
              <a:gd name="connsiteY220" fmla="*/ 103893 h 106960"/>
              <a:gd name="connsiteX221" fmla="*/ 154425 w 164170"/>
              <a:gd name="connsiteY221" fmla="*/ 104494 h 106960"/>
              <a:gd name="connsiteX222" fmla="*/ 154004 w 164170"/>
              <a:gd name="connsiteY222" fmla="*/ 106961 h 106960"/>
              <a:gd name="connsiteX223" fmla="*/ 152681 w 164170"/>
              <a:gd name="connsiteY223" fmla="*/ 104976 h 106960"/>
              <a:gd name="connsiteX224" fmla="*/ 150876 w 164170"/>
              <a:gd name="connsiteY224" fmla="*/ 104494 h 106960"/>
              <a:gd name="connsiteX225" fmla="*/ 149733 w 164170"/>
              <a:gd name="connsiteY225" fmla="*/ 105998 h 106960"/>
              <a:gd name="connsiteX226" fmla="*/ 148529 w 164170"/>
              <a:gd name="connsiteY226" fmla="*/ 103833 h 106960"/>
              <a:gd name="connsiteX227" fmla="*/ 147928 w 164170"/>
              <a:gd name="connsiteY227" fmla="*/ 104554 h 106960"/>
              <a:gd name="connsiteX228" fmla="*/ 146183 w 164170"/>
              <a:gd name="connsiteY228" fmla="*/ 104194 h 106960"/>
              <a:gd name="connsiteX229" fmla="*/ 145943 w 164170"/>
              <a:gd name="connsiteY229" fmla="*/ 103291 h 106960"/>
              <a:gd name="connsiteX230" fmla="*/ 143175 w 164170"/>
              <a:gd name="connsiteY230" fmla="*/ 101847 h 106960"/>
              <a:gd name="connsiteX231" fmla="*/ 142694 w 164170"/>
              <a:gd name="connsiteY231" fmla="*/ 100584 h 106960"/>
              <a:gd name="connsiteX232" fmla="*/ 140709 w 164170"/>
              <a:gd name="connsiteY232" fmla="*/ 98779 h 106960"/>
              <a:gd name="connsiteX233" fmla="*/ 140288 w 164170"/>
              <a:gd name="connsiteY233" fmla="*/ 99321 h 106960"/>
              <a:gd name="connsiteX234" fmla="*/ 139686 w 164170"/>
              <a:gd name="connsiteY234" fmla="*/ 97636 h 106960"/>
              <a:gd name="connsiteX235" fmla="*/ 137581 w 164170"/>
              <a:gd name="connsiteY235" fmla="*/ 96614 h 106960"/>
              <a:gd name="connsiteX236" fmla="*/ 135355 w 164170"/>
              <a:gd name="connsiteY236" fmla="*/ 97215 h 106960"/>
              <a:gd name="connsiteX237" fmla="*/ 134874 w 164170"/>
              <a:gd name="connsiteY237" fmla="*/ 95591 h 106960"/>
              <a:gd name="connsiteX238" fmla="*/ 133671 w 164170"/>
              <a:gd name="connsiteY238" fmla="*/ 95471 h 106960"/>
              <a:gd name="connsiteX239" fmla="*/ 133129 w 164170"/>
              <a:gd name="connsiteY239" fmla="*/ 96193 h 106960"/>
              <a:gd name="connsiteX240" fmla="*/ 131023 w 164170"/>
              <a:gd name="connsiteY240" fmla="*/ 95471 h 106960"/>
              <a:gd name="connsiteX241" fmla="*/ 129640 w 164170"/>
              <a:gd name="connsiteY241" fmla="*/ 95952 h 106960"/>
              <a:gd name="connsiteX242" fmla="*/ 127174 w 164170"/>
              <a:gd name="connsiteY242" fmla="*/ 94328 h 106960"/>
              <a:gd name="connsiteX243" fmla="*/ 123444 w 164170"/>
              <a:gd name="connsiteY243" fmla="*/ 93004 h 106960"/>
              <a:gd name="connsiteX244" fmla="*/ 122000 w 164170"/>
              <a:gd name="connsiteY244" fmla="*/ 91560 h 106960"/>
              <a:gd name="connsiteX245" fmla="*/ 120496 w 164170"/>
              <a:gd name="connsiteY245" fmla="*/ 91320 h 106960"/>
              <a:gd name="connsiteX246" fmla="*/ 120015 w 164170"/>
              <a:gd name="connsiteY246" fmla="*/ 90237 h 106960"/>
              <a:gd name="connsiteX247" fmla="*/ 118030 w 164170"/>
              <a:gd name="connsiteY247" fmla="*/ 90237 h 106960"/>
              <a:gd name="connsiteX248" fmla="*/ 118330 w 164170"/>
              <a:gd name="connsiteY248" fmla="*/ 87891 h 106960"/>
              <a:gd name="connsiteX249" fmla="*/ 117729 w 164170"/>
              <a:gd name="connsiteY249" fmla="*/ 87109 h 106960"/>
              <a:gd name="connsiteX250" fmla="*/ 116225 w 164170"/>
              <a:gd name="connsiteY250" fmla="*/ 87349 h 106960"/>
              <a:gd name="connsiteX251" fmla="*/ 116165 w 164170"/>
              <a:gd name="connsiteY251" fmla="*/ 85905 h 106960"/>
              <a:gd name="connsiteX252" fmla="*/ 114420 w 164170"/>
              <a:gd name="connsiteY252" fmla="*/ 83920 h 106960"/>
              <a:gd name="connsiteX253" fmla="*/ 114360 w 164170"/>
              <a:gd name="connsiteY253" fmla="*/ 82717 h 106960"/>
              <a:gd name="connsiteX254" fmla="*/ 112074 w 164170"/>
              <a:gd name="connsiteY254" fmla="*/ 83559 h 106960"/>
              <a:gd name="connsiteX255" fmla="*/ 110209 w 164170"/>
              <a:gd name="connsiteY255" fmla="*/ 81514 h 106960"/>
              <a:gd name="connsiteX256" fmla="*/ 109728 w 164170"/>
              <a:gd name="connsiteY256" fmla="*/ 83018 h 106960"/>
              <a:gd name="connsiteX257" fmla="*/ 108164 w 164170"/>
              <a:gd name="connsiteY257" fmla="*/ 81394 h 106960"/>
              <a:gd name="connsiteX258" fmla="*/ 106058 w 164170"/>
              <a:gd name="connsiteY258" fmla="*/ 78025 h 106960"/>
              <a:gd name="connsiteX259" fmla="*/ 102569 w 164170"/>
              <a:gd name="connsiteY259" fmla="*/ 76942 h 106960"/>
              <a:gd name="connsiteX260" fmla="*/ 100403 w 164170"/>
              <a:gd name="connsiteY260" fmla="*/ 75739 h 106960"/>
              <a:gd name="connsiteX261" fmla="*/ 98418 w 164170"/>
              <a:gd name="connsiteY261" fmla="*/ 77303 h 106960"/>
              <a:gd name="connsiteX262" fmla="*/ 97215 w 164170"/>
              <a:gd name="connsiteY262" fmla="*/ 75318 h 106960"/>
              <a:gd name="connsiteX263" fmla="*/ 96132 w 164170"/>
              <a:gd name="connsiteY263" fmla="*/ 77303 h 106960"/>
              <a:gd name="connsiteX264" fmla="*/ 93485 w 164170"/>
              <a:gd name="connsiteY264" fmla="*/ 80010 h 106960"/>
              <a:gd name="connsiteX265" fmla="*/ 94688 w 164170"/>
              <a:gd name="connsiteY265" fmla="*/ 81454 h 106960"/>
              <a:gd name="connsiteX266" fmla="*/ 92402 w 164170"/>
              <a:gd name="connsiteY266" fmla="*/ 83740 h 106960"/>
              <a:gd name="connsiteX267" fmla="*/ 91199 w 164170"/>
              <a:gd name="connsiteY267" fmla="*/ 86748 h 106960"/>
              <a:gd name="connsiteX268" fmla="*/ 92643 w 164170"/>
              <a:gd name="connsiteY268" fmla="*/ 88974 h 106960"/>
              <a:gd name="connsiteX269" fmla="*/ 94147 w 164170"/>
              <a:gd name="connsiteY269" fmla="*/ 88974 h 106960"/>
              <a:gd name="connsiteX270" fmla="*/ 94327 w 164170"/>
              <a:gd name="connsiteY270" fmla="*/ 89936 h 106960"/>
              <a:gd name="connsiteX271" fmla="*/ 96132 w 164170"/>
              <a:gd name="connsiteY271" fmla="*/ 88312 h 106960"/>
              <a:gd name="connsiteX272" fmla="*/ 97576 w 164170"/>
              <a:gd name="connsiteY272" fmla="*/ 88613 h 106960"/>
              <a:gd name="connsiteX273" fmla="*/ 96373 w 164170"/>
              <a:gd name="connsiteY273" fmla="*/ 92523 h 106960"/>
              <a:gd name="connsiteX274" fmla="*/ 95650 w 164170"/>
              <a:gd name="connsiteY274" fmla="*/ 92463 h 106960"/>
              <a:gd name="connsiteX275" fmla="*/ 94027 w 164170"/>
              <a:gd name="connsiteY275" fmla="*/ 94448 h 106960"/>
              <a:gd name="connsiteX276" fmla="*/ 94688 w 164170"/>
              <a:gd name="connsiteY276" fmla="*/ 96674 h 106960"/>
              <a:gd name="connsiteX277" fmla="*/ 92523 w 164170"/>
              <a:gd name="connsiteY277" fmla="*/ 95110 h 106960"/>
              <a:gd name="connsiteX278" fmla="*/ 90838 w 164170"/>
              <a:gd name="connsiteY278" fmla="*/ 95170 h 106960"/>
              <a:gd name="connsiteX279" fmla="*/ 86687 w 164170"/>
              <a:gd name="connsiteY279" fmla="*/ 97275 h 106960"/>
              <a:gd name="connsiteX280" fmla="*/ 85484 w 164170"/>
              <a:gd name="connsiteY280" fmla="*/ 93907 h 106960"/>
              <a:gd name="connsiteX281" fmla="*/ 83078 w 164170"/>
              <a:gd name="connsiteY281" fmla="*/ 94268 h 106960"/>
              <a:gd name="connsiteX282" fmla="*/ 82597 w 164170"/>
              <a:gd name="connsiteY282" fmla="*/ 95651 h 106960"/>
              <a:gd name="connsiteX283" fmla="*/ 81093 w 164170"/>
              <a:gd name="connsiteY283" fmla="*/ 96854 h 106960"/>
              <a:gd name="connsiteX284" fmla="*/ 80611 w 164170"/>
              <a:gd name="connsiteY284" fmla="*/ 97937 h 106960"/>
              <a:gd name="connsiteX285" fmla="*/ 78205 w 164170"/>
              <a:gd name="connsiteY285" fmla="*/ 97336 h 106960"/>
              <a:gd name="connsiteX286" fmla="*/ 76400 w 164170"/>
              <a:gd name="connsiteY286" fmla="*/ 94328 h 106960"/>
              <a:gd name="connsiteX287" fmla="*/ 75197 w 164170"/>
              <a:gd name="connsiteY287" fmla="*/ 95531 h 106960"/>
              <a:gd name="connsiteX288" fmla="*/ 73392 w 164170"/>
              <a:gd name="connsiteY288" fmla="*/ 96193 h 106960"/>
              <a:gd name="connsiteX289" fmla="*/ 71287 w 164170"/>
              <a:gd name="connsiteY289" fmla="*/ 95711 h 106960"/>
              <a:gd name="connsiteX290" fmla="*/ 68159 w 164170"/>
              <a:gd name="connsiteY290" fmla="*/ 96253 h 106960"/>
              <a:gd name="connsiteX291" fmla="*/ 64308 w 164170"/>
              <a:gd name="connsiteY291" fmla="*/ 95531 h 106960"/>
              <a:gd name="connsiteX292" fmla="*/ 63707 w 164170"/>
              <a:gd name="connsiteY292" fmla="*/ 94147 h 106960"/>
              <a:gd name="connsiteX293" fmla="*/ 61902 w 164170"/>
              <a:gd name="connsiteY293" fmla="*/ 94087 h 106960"/>
              <a:gd name="connsiteX294" fmla="*/ 61421 w 164170"/>
              <a:gd name="connsiteY294" fmla="*/ 91921 h 106960"/>
              <a:gd name="connsiteX295" fmla="*/ 58172 w 164170"/>
              <a:gd name="connsiteY295" fmla="*/ 92824 h 106960"/>
              <a:gd name="connsiteX296" fmla="*/ 57450 w 164170"/>
              <a:gd name="connsiteY296" fmla="*/ 91981 h 106960"/>
              <a:gd name="connsiteX297" fmla="*/ 58052 w 164170"/>
              <a:gd name="connsiteY297" fmla="*/ 89274 h 106960"/>
              <a:gd name="connsiteX298" fmla="*/ 57691 w 164170"/>
              <a:gd name="connsiteY298" fmla="*/ 88071 h 106960"/>
              <a:gd name="connsiteX299" fmla="*/ 56308 w 164170"/>
              <a:gd name="connsiteY299" fmla="*/ 87169 h 106960"/>
              <a:gd name="connsiteX300" fmla="*/ 55586 w 164170"/>
              <a:gd name="connsiteY300" fmla="*/ 84462 h 106960"/>
              <a:gd name="connsiteX301" fmla="*/ 54263 w 164170"/>
              <a:gd name="connsiteY301" fmla="*/ 84462 h 106960"/>
              <a:gd name="connsiteX302" fmla="*/ 54263 w 164170"/>
              <a:gd name="connsiteY302" fmla="*/ 83620 h 106960"/>
              <a:gd name="connsiteX303" fmla="*/ 52999 w 164170"/>
              <a:gd name="connsiteY303" fmla="*/ 83620 h 106960"/>
              <a:gd name="connsiteX304" fmla="*/ 52999 w 164170"/>
              <a:gd name="connsiteY304" fmla="*/ 82296 h 106960"/>
              <a:gd name="connsiteX305" fmla="*/ 50954 w 164170"/>
              <a:gd name="connsiteY305" fmla="*/ 81213 h 106960"/>
              <a:gd name="connsiteX306" fmla="*/ 52156 w 164170"/>
              <a:gd name="connsiteY306" fmla="*/ 79048 h 106960"/>
              <a:gd name="connsiteX307" fmla="*/ 50352 w 164170"/>
              <a:gd name="connsiteY307" fmla="*/ 78867 h 106960"/>
              <a:gd name="connsiteX308" fmla="*/ 50111 w 164170"/>
              <a:gd name="connsiteY308" fmla="*/ 73573 h 106960"/>
              <a:gd name="connsiteX309" fmla="*/ 48908 w 164170"/>
              <a:gd name="connsiteY309" fmla="*/ 73152 h 106960"/>
              <a:gd name="connsiteX310" fmla="*/ 48306 w 164170"/>
              <a:gd name="connsiteY310" fmla="*/ 68761 h 106960"/>
              <a:gd name="connsiteX311" fmla="*/ 46622 w 164170"/>
              <a:gd name="connsiteY311" fmla="*/ 67798 h 106960"/>
              <a:gd name="connsiteX312" fmla="*/ 46983 w 164170"/>
              <a:gd name="connsiteY312" fmla="*/ 66775 h 106960"/>
              <a:gd name="connsiteX313" fmla="*/ 45419 w 164170"/>
              <a:gd name="connsiteY313" fmla="*/ 65572 h 106960"/>
              <a:gd name="connsiteX314" fmla="*/ 45419 w 164170"/>
              <a:gd name="connsiteY314" fmla="*/ 64309 h 106960"/>
              <a:gd name="connsiteX315" fmla="*/ 43614 w 164170"/>
              <a:gd name="connsiteY315" fmla="*/ 63226 h 106960"/>
              <a:gd name="connsiteX316" fmla="*/ 42592 w 164170"/>
              <a:gd name="connsiteY316" fmla="*/ 63166 h 106960"/>
              <a:gd name="connsiteX317" fmla="*/ 42592 w 164170"/>
              <a:gd name="connsiteY317" fmla="*/ 61722 h 106960"/>
              <a:gd name="connsiteX318" fmla="*/ 41749 w 164170"/>
              <a:gd name="connsiteY318" fmla="*/ 61722 h 106960"/>
              <a:gd name="connsiteX319" fmla="*/ 42111 w 164170"/>
              <a:gd name="connsiteY319" fmla="*/ 60399 h 106960"/>
              <a:gd name="connsiteX320" fmla="*/ 40667 w 164170"/>
              <a:gd name="connsiteY320" fmla="*/ 59616 h 106960"/>
              <a:gd name="connsiteX321" fmla="*/ 41268 w 164170"/>
              <a:gd name="connsiteY321" fmla="*/ 58895 h 106960"/>
              <a:gd name="connsiteX322" fmla="*/ 39704 w 164170"/>
              <a:gd name="connsiteY322" fmla="*/ 56910 h 106960"/>
              <a:gd name="connsiteX323" fmla="*/ 39463 w 164170"/>
              <a:gd name="connsiteY323" fmla="*/ 54684 h 106960"/>
              <a:gd name="connsiteX324" fmla="*/ 35914 w 164170"/>
              <a:gd name="connsiteY324" fmla="*/ 52879 h 106960"/>
              <a:gd name="connsiteX325" fmla="*/ 37719 w 164170"/>
              <a:gd name="connsiteY325" fmla="*/ 51555 h 106960"/>
              <a:gd name="connsiteX326" fmla="*/ 36576 w 164170"/>
              <a:gd name="connsiteY326" fmla="*/ 49029 h 106960"/>
              <a:gd name="connsiteX327" fmla="*/ 35613 w 164170"/>
              <a:gd name="connsiteY327" fmla="*/ 47946 h 106960"/>
              <a:gd name="connsiteX328" fmla="*/ 36035 w 164170"/>
              <a:gd name="connsiteY328" fmla="*/ 45720 h 106960"/>
              <a:gd name="connsiteX329" fmla="*/ 33327 w 164170"/>
              <a:gd name="connsiteY329" fmla="*/ 46322 h 106960"/>
              <a:gd name="connsiteX330" fmla="*/ 30319 w 164170"/>
              <a:gd name="connsiteY330" fmla="*/ 48006 h 106960"/>
              <a:gd name="connsiteX331" fmla="*/ 27913 w 164170"/>
              <a:gd name="connsiteY331" fmla="*/ 48788 h 106960"/>
              <a:gd name="connsiteX332" fmla="*/ 27311 w 164170"/>
              <a:gd name="connsiteY332" fmla="*/ 47886 h 106960"/>
              <a:gd name="connsiteX333" fmla="*/ 28214 w 164170"/>
              <a:gd name="connsiteY333" fmla="*/ 46141 h 106960"/>
              <a:gd name="connsiteX334" fmla="*/ 27432 w 164170"/>
              <a:gd name="connsiteY334" fmla="*/ 45239 h 106960"/>
              <a:gd name="connsiteX335" fmla="*/ 28214 w 164170"/>
              <a:gd name="connsiteY335" fmla="*/ 44036 h 106960"/>
              <a:gd name="connsiteX336" fmla="*/ 27011 w 164170"/>
              <a:gd name="connsiteY336" fmla="*/ 41870 h 106960"/>
              <a:gd name="connsiteX337" fmla="*/ 26229 w 164170"/>
              <a:gd name="connsiteY337" fmla="*/ 43073 h 106960"/>
              <a:gd name="connsiteX338" fmla="*/ 25567 w 164170"/>
              <a:gd name="connsiteY338" fmla="*/ 40186 h 106960"/>
              <a:gd name="connsiteX339" fmla="*/ 26048 w 164170"/>
              <a:gd name="connsiteY339" fmla="*/ 38381 h 106960"/>
              <a:gd name="connsiteX340" fmla="*/ 28815 w 164170"/>
              <a:gd name="connsiteY340" fmla="*/ 37599 h 106960"/>
              <a:gd name="connsiteX341" fmla="*/ 29176 w 164170"/>
              <a:gd name="connsiteY341" fmla="*/ 36396 h 106960"/>
              <a:gd name="connsiteX342" fmla="*/ 28214 w 164170"/>
              <a:gd name="connsiteY342" fmla="*/ 35914 h 106960"/>
              <a:gd name="connsiteX343" fmla="*/ 26169 w 164170"/>
              <a:gd name="connsiteY343" fmla="*/ 36335 h 106960"/>
              <a:gd name="connsiteX344" fmla="*/ 22799 w 164170"/>
              <a:gd name="connsiteY344" fmla="*/ 38261 h 106960"/>
              <a:gd name="connsiteX345" fmla="*/ 19250 w 164170"/>
              <a:gd name="connsiteY345" fmla="*/ 39464 h 106960"/>
              <a:gd name="connsiteX346" fmla="*/ 18829 w 164170"/>
              <a:gd name="connsiteY346" fmla="*/ 40306 h 106960"/>
              <a:gd name="connsiteX347" fmla="*/ 16543 w 164170"/>
              <a:gd name="connsiteY347" fmla="*/ 40547 h 106960"/>
              <a:gd name="connsiteX348" fmla="*/ 16182 w 164170"/>
              <a:gd name="connsiteY348" fmla="*/ 39704 h 106960"/>
              <a:gd name="connsiteX349" fmla="*/ 14558 w 164170"/>
              <a:gd name="connsiteY349" fmla="*/ 40787 h 106960"/>
              <a:gd name="connsiteX350" fmla="*/ 13355 w 164170"/>
              <a:gd name="connsiteY350" fmla="*/ 40547 h 106960"/>
              <a:gd name="connsiteX351" fmla="*/ 7760 w 164170"/>
              <a:gd name="connsiteY351" fmla="*/ 42712 h 106960"/>
              <a:gd name="connsiteX352" fmla="*/ 7520 w 164170"/>
              <a:gd name="connsiteY352" fmla="*/ 43915 h 106960"/>
              <a:gd name="connsiteX353" fmla="*/ 5715 w 164170"/>
              <a:gd name="connsiteY353" fmla="*/ 43975 h 106960"/>
              <a:gd name="connsiteX354" fmla="*/ 4692 w 164170"/>
              <a:gd name="connsiteY354" fmla="*/ 45600 h 106960"/>
              <a:gd name="connsiteX355" fmla="*/ 2887 w 164170"/>
              <a:gd name="connsiteY355" fmla="*/ 45840 h 106960"/>
              <a:gd name="connsiteX356" fmla="*/ 1022 w 164170"/>
              <a:gd name="connsiteY356" fmla="*/ 44216 h 106960"/>
              <a:gd name="connsiteX357" fmla="*/ 0 w 164170"/>
              <a:gd name="connsiteY357" fmla="*/ 42411 h 106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</a:cxnLst>
            <a:rect l="l" t="t" r="r" b="b"/>
            <a:pathLst>
              <a:path w="164170" h="106960">
                <a:moveTo>
                  <a:pt x="0" y="42411"/>
                </a:moveTo>
                <a:lnTo>
                  <a:pt x="421" y="42411"/>
                </a:lnTo>
                <a:lnTo>
                  <a:pt x="842" y="42532"/>
                </a:lnTo>
                <a:lnTo>
                  <a:pt x="902" y="42411"/>
                </a:lnTo>
                <a:lnTo>
                  <a:pt x="1203" y="42411"/>
                </a:lnTo>
                <a:lnTo>
                  <a:pt x="1444" y="41930"/>
                </a:lnTo>
                <a:lnTo>
                  <a:pt x="1684" y="41750"/>
                </a:lnTo>
                <a:lnTo>
                  <a:pt x="1684" y="40667"/>
                </a:lnTo>
                <a:lnTo>
                  <a:pt x="1804" y="40426"/>
                </a:lnTo>
                <a:lnTo>
                  <a:pt x="1624" y="40366"/>
                </a:lnTo>
                <a:lnTo>
                  <a:pt x="1384" y="39885"/>
                </a:lnTo>
                <a:lnTo>
                  <a:pt x="1504" y="39644"/>
                </a:lnTo>
                <a:lnTo>
                  <a:pt x="1504" y="39464"/>
                </a:lnTo>
                <a:lnTo>
                  <a:pt x="1744" y="39584"/>
                </a:lnTo>
                <a:lnTo>
                  <a:pt x="2166" y="39764"/>
                </a:lnTo>
                <a:lnTo>
                  <a:pt x="2466" y="39764"/>
                </a:lnTo>
                <a:lnTo>
                  <a:pt x="2586" y="39584"/>
                </a:lnTo>
                <a:lnTo>
                  <a:pt x="2767" y="39825"/>
                </a:lnTo>
                <a:lnTo>
                  <a:pt x="3429" y="39825"/>
                </a:lnTo>
                <a:lnTo>
                  <a:pt x="3248" y="39584"/>
                </a:lnTo>
                <a:lnTo>
                  <a:pt x="3248" y="39283"/>
                </a:lnTo>
                <a:lnTo>
                  <a:pt x="3609" y="39163"/>
                </a:lnTo>
                <a:lnTo>
                  <a:pt x="3609" y="38862"/>
                </a:lnTo>
                <a:lnTo>
                  <a:pt x="3790" y="38441"/>
                </a:lnTo>
                <a:lnTo>
                  <a:pt x="3790" y="38140"/>
                </a:lnTo>
                <a:lnTo>
                  <a:pt x="3670" y="38080"/>
                </a:lnTo>
                <a:lnTo>
                  <a:pt x="3850" y="37900"/>
                </a:lnTo>
                <a:lnTo>
                  <a:pt x="4271" y="37960"/>
                </a:lnTo>
                <a:lnTo>
                  <a:pt x="4512" y="37539"/>
                </a:lnTo>
                <a:lnTo>
                  <a:pt x="4331" y="36937"/>
                </a:lnTo>
                <a:lnTo>
                  <a:pt x="4572" y="36516"/>
                </a:lnTo>
                <a:lnTo>
                  <a:pt x="4752" y="36335"/>
                </a:lnTo>
                <a:lnTo>
                  <a:pt x="4993" y="36516"/>
                </a:lnTo>
                <a:lnTo>
                  <a:pt x="5173" y="36335"/>
                </a:lnTo>
                <a:lnTo>
                  <a:pt x="5414" y="36456"/>
                </a:lnTo>
                <a:lnTo>
                  <a:pt x="6016" y="36275"/>
                </a:lnTo>
                <a:lnTo>
                  <a:pt x="6016" y="36396"/>
                </a:lnTo>
                <a:lnTo>
                  <a:pt x="6376" y="36396"/>
                </a:lnTo>
                <a:lnTo>
                  <a:pt x="6617" y="36155"/>
                </a:lnTo>
                <a:lnTo>
                  <a:pt x="7158" y="35914"/>
                </a:lnTo>
                <a:lnTo>
                  <a:pt x="7219" y="35553"/>
                </a:lnTo>
                <a:lnTo>
                  <a:pt x="7520" y="35553"/>
                </a:lnTo>
                <a:lnTo>
                  <a:pt x="7640" y="35072"/>
                </a:lnTo>
                <a:lnTo>
                  <a:pt x="8181" y="34952"/>
                </a:lnTo>
                <a:lnTo>
                  <a:pt x="8302" y="34651"/>
                </a:lnTo>
                <a:lnTo>
                  <a:pt x="8422" y="34471"/>
                </a:lnTo>
                <a:lnTo>
                  <a:pt x="8422" y="34892"/>
                </a:lnTo>
                <a:lnTo>
                  <a:pt x="8723" y="35072"/>
                </a:lnTo>
                <a:lnTo>
                  <a:pt x="8723" y="35313"/>
                </a:lnTo>
                <a:lnTo>
                  <a:pt x="8903" y="35433"/>
                </a:lnTo>
                <a:lnTo>
                  <a:pt x="9024" y="35313"/>
                </a:lnTo>
                <a:lnTo>
                  <a:pt x="9264" y="34831"/>
                </a:lnTo>
                <a:lnTo>
                  <a:pt x="9444" y="34591"/>
                </a:lnTo>
                <a:lnTo>
                  <a:pt x="9444" y="34350"/>
                </a:lnTo>
                <a:lnTo>
                  <a:pt x="9746" y="34049"/>
                </a:lnTo>
                <a:lnTo>
                  <a:pt x="9746" y="33688"/>
                </a:lnTo>
                <a:lnTo>
                  <a:pt x="9866" y="33628"/>
                </a:lnTo>
                <a:lnTo>
                  <a:pt x="9986" y="33087"/>
                </a:lnTo>
                <a:lnTo>
                  <a:pt x="9024" y="32004"/>
                </a:lnTo>
                <a:lnTo>
                  <a:pt x="9746" y="30801"/>
                </a:lnTo>
                <a:lnTo>
                  <a:pt x="9806" y="30199"/>
                </a:lnTo>
                <a:lnTo>
                  <a:pt x="9565" y="29598"/>
                </a:lnTo>
                <a:lnTo>
                  <a:pt x="10166" y="28816"/>
                </a:lnTo>
                <a:lnTo>
                  <a:pt x="11009" y="28936"/>
                </a:lnTo>
                <a:lnTo>
                  <a:pt x="11911" y="30621"/>
                </a:lnTo>
                <a:lnTo>
                  <a:pt x="14318" y="29838"/>
                </a:lnTo>
                <a:lnTo>
                  <a:pt x="14859" y="28335"/>
                </a:lnTo>
                <a:lnTo>
                  <a:pt x="15941" y="27733"/>
                </a:lnTo>
                <a:lnTo>
                  <a:pt x="15941" y="26650"/>
                </a:lnTo>
                <a:lnTo>
                  <a:pt x="17024" y="27191"/>
                </a:lnTo>
                <a:lnTo>
                  <a:pt x="17326" y="27733"/>
                </a:lnTo>
                <a:lnTo>
                  <a:pt x="18468" y="27613"/>
                </a:lnTo>
                <a:lnTo>
                  <a:pt x="19009" y="25808"/>
                </a:lnTo>
                <a:lnTo>
                  <a:pt x="20694" y="24605"/>
                </a:lnTo>
                <a:lnTo>
                  <a:pt x="22799" y="24484"/>
                </a:lnTo>
                <a:lnTo>
                  <a:pt x="23341" y="23823"/>
                </a:lnTo>
                <a:lnTo>
                  <a:pt x="23642" y="23823"/>
                </a:lnTo>
                <a:lnTo>
                  <a:pt x="24544" y="23221"/>
                </a:lnTo>
                <a:lnTo>
                  <a:pt x="25507" y="22619"/>
                </a:lnTo>
                <a:lnTo>
                  <a:pt x="26169" y="22619"/>
                </a:lnTo>
                <a:lnTo>
                  <a:pt x="27071" y="20875"/>
                </a:lnTo>
                <a:lnTo>
                  <a:pt x="28755" y="20333"/>
                </a:lnTo>
                <a:lnTo>
                  <a:pt x="28153" y="19672"/>
                </a:lnTo>
                <a:lnTo>
                  <a:pt x="28455" y="18769"/>
                </a:lnTo>
                <a:lnTo>
                  <a:pt x="29237" y="18529"/>
                </a:lnTo>
                <a:lnTo>
                  <a:pt x="30139" y="18408"/>
                </a:lnTo>
                <a:lnTo>
                  <a:pt x="30861" y="18589"/>
                </a:lnTo>
                <a:lnTo>
                  <a:pt x="31161" y="19130"/>
                </a:lnTo>
                <a:lnTo>
                  <a:pt x="31282" y="19612"/>
                </a:lnTo>
                <a:lnTo>
                  <a:pt x="31763" y="19190"/>
                </a:lnTo>
                <a:lnTo>
                  <a:pt x="32665" y="19070"/>
                </a:lnTo>
                <a:lnTo>
                  <a:pt x="33267" y="18469"/>
                </a:lnTo>
                <a:lnTo>
                  <a:pt x="33568" y="17747"/>
                </a:lnTo>
                <a:lnTo>
                  <a:pt x="33809" y="17446"/>
                </a:lnTo>
                <a:lnTo>
                  <a:pt x="35313" y="17386"/>
                </a:lnTo>
                <a:lnTo>
                  <a:pt x="35794" y="16543"/>
                </a:lnTo>
                <a:lnTo>
                  <a:pt x="37057" y="17025"/>
                </a:lnTo>
                <a:lnTo>
                  <a:pt x="38080" y="14558"/>
                </a:lnTo>
                <a:lnTo>
                  <a:pt x="40847" y="13896"/>
                </a:lnTo>
                <a:lnTo>
                  <a:pt x="41930" y="13054"/>
                </a:lnTo>
                <a:lnTo>
                  <a:pt x="43253" y="13596"/>
                </a:lnTo>
                <a:lnTo>
                  <a:pt x="43374" y="13776"/>
                </a:lnTo>
                <a:lnTo>
                  <a:pt x="42652" y="14979"/>
                </a:lnTo>
                <a:lnTo>
                  <a:pt x="42832" y="15581"/>
                </a:lnTo>
                <a:lnTo>
                  <a:pt x="43253" y="15340"/>
                </a:lnTo>
                <a:lnTo>
                  <a:pt x="43735" y="15039"/>
                </a:lnTo>
                <a:lnTo>
                  <a:pt x="44156" y="15160"/>
                </a:lnTo>
                <a:lnTo>
                  <a:pt x="44576" y="14919"/>
                </a:lnTo>
                <a:lnTo>
                  <a:pt x="44938" y="14679"/>
                </a:lnTo>
                <a:lnTo>
                  <a:pt x="44938" y="14739"/>
                </a:lnTo>
                <a:lnTo>
                  <a:pt x="45359" y="14739"/>
                </a:lnTo>
                <a:lnTo>
                  <a:pt x="45599" y="14318"/>
                </a:lnTo>
                <a:lnTo>
                  <a:pt x="46321" y="12092"/>
                </a:lnTo>
                <a:lnTo>
                  <a:pt x="46983" y="11731"/>
                </a:lnTo>
                <a:lnTo>
                  <a:pt x="46502" y="10949"/>
                </a:lnTo>
                <a:lnTo>
                  <a:pt x="47344" y="7821"/>
                </a:lnTo>
                <a:lnTo>
                  <a:pt x="50232" y="5775"/>
                </a:lnTo>
                <a:lnTo>
                  <a:pt x="50352" y="4692"/>
                </a:lnTo>
                <a:lnTo>
                  <a:pt x="50352" y="4632"/>
                </a:lnTo>
                <a:lnTo>
                  <a:pt x="50412" y="4031"/>
                </a:lnTo>
                <a:lnTo>
                  <a:pt x="50954" y="4031"/>
                </a:lnTo>
                <a:lnTo>
                  <a:pt x="51555" y="4211"/>
                </a:lnTo>
                <a:lnTo>
                  <a:pt x="52999" y="6437"/>
                </a:lnTo>
                <a:lnTo>
                  <a:pt x="53300" y="6738"/>
                </a:lnTo>
                <a:lnTo>
                  <a:pt x="53660" y="7279"/>
                </a:lnTo>
                <a:lnTo>
                  <a:pt x="52878" y="7760"/>
                </a:lnTo>
                <a:lnTo>
                  <a:pt x="52878" y="8121"/>
                </a:lnTo>
                <a:lnTo>
                  <a:pt x="53059" y="8362"/>
                </a:lnTo>
                <a:lnTo>
                  <a:pt x="53240" y="8482"/>
                </a:lnTo>
                <a:lnTo>
                  <a:pt x="53540" y="8903"/>
                </a:lnTo>
                <a:lnTo>
                  <a:pt x="53841" y="9084"/>
                </a:lnTo>
                <a:lnTo>
                  <a:pt x="54202" y="9084"/>
                </a:lnTo>
                <a:lnTo>
                  <a:pt x="54442" y="9445"/>
                </a:lnTo>
                <a:lnTo>
                  <a:pt x="54623" y="9505"/>
                </a:lnTo>
                <a:lnTo>
                  <a:pt x="54924" y="9926"/>
                </a:lnTo>
                <a:lnTo>
                  <a:pt x="55465" y="9806"/>
                </a:lnTo>
                <a:lnTo>
                  <a:pt x="55946" y="9264"/>
                </a:lnTo>
                <a:lnTo>
                  <a:pt x="55946" y="8903"/>
                </a:lnTo>
                <a:lnTo>
                  <a:pt x="56488" y="7339"/>
                </a:lnTo>
                <a:lnTo>
                  <a:pt x="57210" y="7339"/>
                </a:lnTo>
                <a:lnTo>
                  <a:pt x="57631" y="7580"/>
                </a:lnTo>
                <a:lnTo>
                  <a:pt x="58413" y="6858"/>
                </a:lnTo>
                <a:lnTo>
                  <a:pt x="58834" y="6738"/>
                </a:lnTo>
                <a:lnTo>
                  <a:pt x="59797" y="7460"/>
                </a:lnTo>
                <a:lnTo>
                  <a:pt x="60458" y="6858"/>
                </a:lnTo>
                <a:lnTo>
                  <a:pt x="61000" y="7039"/>
                </a:lnTo>
                <a:lnTo>
                  <a:pt x="62263" y="7640"/>
                </a:lnTo>
                <a:lnTo>
                  <a:pt x="63166" y="6497"/>
                </a:lnTo>
                <a:lnTo>
                  <a:pt x="64610" y="5595"/>
                </a:lnTo>
                <a:lnTo>
                  <a:pt x="66354" y="4933"/>
                </a:lnTo>
                <a:lnTo>
                  <a:pt x="66474" y="4091"/>
                </a:lnTo>
                <a:lnTo>
                  <a:pt x="66534" y="3850"/>
                </a:lnTo>
                <a:lnTo>
                  <a:pt x="68098" y="3730"/>
                </a:lnTo>
                <a:lnTo>
                  <a:pt x="72550" y="3128"/>
                </a:lnTo>
                <a:lnTo>
                  <a:pt x="74655" y="2767"/>
                </a:lnTo>
                <a:lnTo>
                  <a:pt x="75318" y="2767"/>
                </a:lnTo>
                <a:lnTo>
                  <a:pt x="75799" y="2587"/>
                </a:lnTo>
                <a:lnTo>
                  <a:pt x="76159" y="2587"/>
                </a:lnTo>
                <a:lnTo>
                  <a:pt x="77544" y="2466"/>
                </a:lnTo>
                <a:lnTo>
                  <a:pt x="83980" y="1624"/>
                </a:lnTo>
                <a:lnTo>
                  <a:pt x="85364" y="1444"/>
                </a:lnTo>
                <a:lnTo>
                  <a:pt x="87770" y="1023"/>
                </a:lnTo>
                <a:lnTo>
                  <a:pt x="89635" y="662"/>
                </a:lnTo>
                <a:lnTo>
                  <a:pt x="90357" y="542"/>
                </a:lnTo>
                <a:lnTo>
                  <a:pt x="94688" y="0"/>
                </a:lnTo>
                <a:lnTo>
                  <a:pt x="96192" y="842"/>
                </a:lnTo>
                <a:lnTo>
                  <a:pt x="96975" y="2346"/>
                </a:lnTo>
                <a:lnTo>
                  <a:pt x="94989" y="4572"/>
                </a:lnTo>
                <a:lnTo>
                  <a:pt x="94207" y="4392"/>
                </a:lnTo>
                <a:lnTo>
                  <a:pt x="92583" y="6076"/>
                </a:lnTo>
                <a:lnTo>
                  <a:pt x="94749" y="7700"/>
                </a:lnTo>
                <a:lnTo>
                  <a:pt x="97395" y="10768"/>
                </a:lnTo>
                <a:lnTo>
                  <a:pt x="99681" y="12814"/>
                </a:lnTo>
                <a:lnTo>
                  <a:pt x="104253" y="18408"/>
                </a:lnTo>
                <a:lnTo>
                  <a:pt x="106660" y="20213"/>
                </a:lnTo>
                <a:lnTo>
                  <a:pt x="109066" y="24725"/>
                </a:lnTo>
                <a:lnTo>
                  <a:pt x="112796" y="21717"/>
                </a:lnTo>
                <a:lnTo>
                  <a:pt x="114962" y="25808"/>
                </a:lnTo>
                <a:lnTo>
                  <a:pt x="117970" y="23582"/>
                </a:lnTo>
                <a:lnTo>
                  <a:pt x="118571" y="23341"/>
                </a:lnTo>
                <a:lnTo>
                  <a:pt x="120195" y="24545"/>
                </a:lnTo>
                <a:lnTo>
                  <a:pt x="122361" y="26951"/>
                </a:lnTo>
                <a:lnTo>
                  <a:pt x="123083" y="28395"/>
                </a:lnTo>
                <a:lnTo>
                  <a:pt x="125489" y="25868"/>
                </a:lnTo>
                <a:lnTo>
                  <a:pt x="125489" y="28695"/>
                </a:lnTo>
                <a:lnTo>
                  <a:pt x="128256" y="28335"/>
                </a:lnTo>
                <a:lnTo>
                  <a:pt x="129760" y="31102"/>
                </a:lnTo>
                <a:lnTo>
                  <a:pt x="130482" y="31703"/>
                </a:lnTo>
                <a:lnTo>
                  <a:pt x="131324" y="30199"/>
                </a:lnTo>
                <a:lnTo>
                  <a:pt x="131926" y="30921"/>
                </a:lnTo>
                <a:lnTo>
                  <a:pt x="134874" y="32967"/>
                </a:lnTo>
                <a:lnTo>
                  <a:pt x="136077" y="31583"/>
                </a:lnTo>
                <a:lnTo>
                  <a:pt x="137099" y="26770"/>
                </a:lnTo>
                <a:lnTo>
                  <a:pt x="139686" y="26470"/>
                </a:lnTo>
                <a:lnTo>
                  <a:pt x="142093" y="27913"/>
                </a:lnTo>
                <a:lnTo>
                  <a:pt x="141010" y="28635"/>
                </a:lnTo>
                <a:lnTo>
                  <a:pt x="140649" y="30019"/>
                </a:lnTo>
                <a:lnTo>
                  <a:pt x="143476" y="29056"/>
                </a:lnTo>
                <a:lnTo>
                  <a:pt x="144920" y="27372"/>
                </a:lnTo>
                <a:lnTo>
                  <a:pt x="146063" y="29056"/>
                </a:lnTo>
                <a:lnTo>
                  <a:pt x="146605" y="30741"/>
                </a:lnTo>
                <a:lnTo>
                  <a:pt x="147447" y="31342"/>
                </a:lnTo>
                <a:lnTo>
                  <a:pt x="149673" y="30921"/>
                </a:lnTo>
                <a:lnTo>
                  <a:pt x="150274" y="32064"/>
                </a:lnTo>
                <a:lnTo>
                  <a:pt x="151658" y="31523"/>
                </a:lnTo>
                <a:lnTo>
                  <a:pt x="152199" y="29959"/>
                </a:lnTo>
                <a:lnTo>
                  <a:pt x="152079" y="27793"/>
                </a:lnTo>
                <a:lnTo>
                  <a:pt x="157373" y="38200"/>
                </a:lnTo>
                <a:lnTo>
                  <a:pt x="160320" y="37057"/>
                </a:lnTo>
                <a:lnTo>
                  <a:pt x="161644" y="38862"/>
                </a:lnTo>
                <a:lnTo>
                  <a:pt x="164170" y="40246"/>
                </a:lnTo>
                <a:lnTo>
                  <a:pt x="160983" y="46863"/>
                </a:lnTo>
                <a:lnTo>
                  <a:pt x="159178" y="49871"/>
                </a:lnTo>
                <a:lnTo>
                  <a:pt x="156711" y="56488"/>
                </a:lnTo>
                <a:lnTo>
                  <a:pt x="156471" y="59917"/>
                </a:lnTo>
                <a:lnTo>
                  <a:pt x="156411" y="67076"/>
                </a:lnTo>
                <a:lnTo>
                  <a:pt x="156771" y="75077"/>
                </a:lnTo>
                <a:lnTo>
                  <a:pt x="156651" y="85304"/>
                </a:lnTo>
                <a:lnTo>
                  <a:pt x="156471" y="89936"/>
                </a:lnTo>
                <a:lnTo>
                  <a:pt x="155508" y="93846"/>
                </a:lnTo>
                <a:lnTo>
                  <a:pt x="155448" y="103893"/>
                </a:lnTo>
                <a:lnTo>
                  <a:pt x="154425" y="104494"/>
                </a:lnTo>
                <a:lnTo>
                  <a:pt x="154004" y="106961"/>
                </a:lnTo>
                <a:lnTo>
                  <a:pt x="152681" y="104976"/>
                </a:lnTo>
                <a:lnTo>
                  <a:pt x="150876" y="104494"/>
                </a:lnTo>
                <a:lnTo>
                  <a:pt x="149733" y="105998"/>
                </a:lnTo>
                <a:lnTo>
                  <a:pt x="148529" y="103833"/>
                </a:lnTo>
                <a:lnTo>
                  <a:pt x="147928" y="104554"/>
                </a:lnTo>
                <a:lnTo>
                  <a:pt x="146183" y="104194"/>
                </a:lnTo>
                <a:lnTo>
                  <a:pt x="145943" y="103291"/>
                </a:lnTo>
                <a:lnTo>
                  <a:pt x="143175" y="101847"/>
                </a:lnTo>
                <a:lnTo>
                  <a:pt x="142694" y="100584"/>
                </a:lnTo>
                <a:lnTo>
                  <a:pt x="140709" y="98779"/>
                </a:lnTo>
                <a:lnTo>
                  <a:pt x="140288" y="99321"/>
                </a:lnTo>
                <a:lnTo>
                  <a:pt x="139686" y="97636"/>
                </a:lnTo>
                <a:lnTo>
                  <a:pt x="137581" y="96614"/>
                </a:lnTo>
                <a:lnTo>
                  <a:pt x="135355" y="97215"/>
                </a:lnTo>
                <a:lnTo>
                  <a:pt x="134874" y="95591"/>
                </a:lnTo>
                <a:lnTo>
                  <a:pt x="133671" y="95471"/>
                </a:lnTo>
                <a:lnTo>
                  <a:pt x="133129" y="96193"/>
                </a:lnTo>
                <a:lnTo>
                  <a:pt x="131023" y="95471"/>
                </a:lnTo>
                <a:lnTo>
                  <a:pt x="129640" y="95952"/>
                </a:lnTo>
                <a:lnTo>
                  <a:pt x="127174" y="94328"/>
                </a:lnTo>
                <a:lnTo>
                  <a:pt x="123444" y="93004"/>
                </a:lnTo>
                <a:lnTo>
                  <a:pt x="122000" y="91560"/>
                </a:lnTo>
                <a:lnTo>
                  <a:pt x="120496" y="91320"/>
                </a:lnTo>
                <a:lnTo>
                  <a:pt x="120015" y="90237"/>
                </a:lnTo>
                <a:lnTo>
                  <a:pt x="118030" y="90237"/>
                </a:lnTo>
                <a:lnTo>
                  <a:pt x="118330" y="87891"/>
                </a:lnTo>
                <a:lnTo>
                  <a:pt x="117729" y="87109"/>
                </a:lnTo>
                <a:lnTo>
                  <a:pt x="116225" y="87349"/>
                </a:lnTo>
                <a:lnTo>
                  <a:pt x="116165" y="85905"/>
                </a:lnTo>
                <a:lnTo>
                  <a:pt x="114420" y="83920"/>
                </a:lnTo>
                <a:lnTo>
                  <a:pt x="114360" y="82717"/>
                </a:lnTo>
                <a:lnTo>
                  <a:pt x="112074" y="83559"/>
                </a:lnTo>
                <a:lnTo>
                  <a:pt x="110209" y="81514"/>
                </a:lnTo>
                <a:lnTo>
                  <a:pt x="109728" y="83018"/>
                </a:lnTo>
                <a:lnTo>
                  <a:pt x="108164" y="81394"/>
                </a:lnTo>
                <a:lnTo>
                  <a:pt x="106058" y="78025"/>
                </a:lnTo>
                <a:lnTo>
                  <a:pt x="102569" y="76942"/>
                </a:lnTo>
                <a:lnTo>
                  <a:pt x="100403" y="75739"/>
                </a:lnTo>
                <a:lnTo>
                  <a:pt x="98418" y="77303"/>
                </a:lnTo>
                <a:lnTo>
                  <a:pt x="97215" y="75318"/>
                </a:lnTo>
                <a:lnTo>
                  <a:pt x="96132" y="77303"/>
                </a:lnTo>
                <a:lnTo>
                  <a:pt x="93485" y="80010"/>
                </a:lnTo>
                <a:lnTo>
                  <a:pt x="94688" y="81454"/>
                </a:lnTo>
                <a:lnTo>
                  <a:pt x="92402" y="83740"/>
                </a:lnTo>
                <a:lnTo>
                  <a:pt x="91199" y="86748"/>
                </a:lnTo>
                <a:lnTo>
                  <a:pt x="92643" y="88974"/>
                </a:lnTo>
                <a:lnTo>
                  <a:pt x="94147" y="88974"/>
                </a:lnTo>
                <a:lnTo>
                  <a:pt x="94327" y="89936"/>
                </a:lnTo>
                <a:lnTo>
                  <a:pt x="96132" y="88312"/>
                </a:lnTo>
                <a:lnTo>
                  <a:pt x="97576" y="88613"/>
                </a:lnTo>
                <a:lnTo>
                  <a:pt x="96373" y="92523"/>
                </a:lnTo>
                <a:lnTo>
                  <a:pt x="95650" y="92463"/>
                </a:lnTo>
                <a:lnTo>
                  <a:pt x="94027" y="94448"/>
                </a:lnTo>
                <a:lnTo>
                  <a:pt x="94688" y="96674"/>
                </a:lnTo>
                <a:lnTo>
                  <a:pt x="92523" y="95110"/>
                </a:lnTo>
                <a:lnTo>
                  <a:pt x="90838" y="95170"/>
                </a:lnTo>
                <a:lnTo>
                  <a:pt x="86687" y="97275"/>
                </a:lnTo>
                <a:lnTo>
                  <a:pt x="85484" y="93907"/>
                </a:lnTo>
                <a:lnTo>
                  <a:pt x="83078" y="94268"/>
                </a:lnTo>
                <a:lnTo>
                  <a:pt x="82597" y="95651"/>
                </a:lnTo>
                <a:lnTo>
                  <a:pt x="81093" y="96854"/>
                </a:lnTo>
                <a:lnTo>
                  <a:pt x="80611" y="97937"/>
                </a:lnTo>
                <a:lnTo>
                  <a:pt x="78205" y="97336"/>
                </a:lnTo>
                <a:lnTo>
                  <a:pt x="76400" y="94328"/>
                </a:lnTo>
                <a:lnTo>
                  <a:pt x="75197" y="95531"/>
                </a:lnTo>
                <a:lnTo>
                  <a:pt x="73392" y="96193"/>
                </a:lnTo>
                <a:lnTo>
                  <a:pt x="71287" y="95711"/>
                </a:lnTo>
                <a:lnTo>
                  <a:pt x="68159" y="96253"/>
                </a:lnTo>
                <a:lnTo>
                  <a:pt x="64308" y="95531"/>
                </a:lnTo>
                <a:lnTo>
                  <a:pt x="63707" y="94147"/>
                </a:lnTo>
                <a:lnTo>
                  <a:pt x="61902" y="94087"/>
                </a:lnTo>
                <a:lnTo>
                  <a:pt x="61421" y="91921"/>
                </a:lnTo>
                <a:lnTo>
                  <a:pt x="58172" y="92824"/>
                </a:lnTo>
                <a:lnTo>
                  <a:pt x="57450" y="91981"/>
                </a:lnTo>
                <a:lnTo>
                  <a:pt x="58052" y="89274"/>
                </a:lnTo>
                <a:lnTo>
                  <a:pt x="57691" y="88071"/>
                </a:lnTo>
                <a:lnTo>
                  <a:pt x="56308" y="87169"/>
                </a:lnTo>
                <a:lnTo>
                  <a:pt x="55586" y="84462"/>
                </a:lnTo>
                <a:lnTo>
                  <a:pt x="54263" y="84462"/>
                </a:lnTo>
                <a:lnTo>
                  <a:pt x="54263" y="83620"/>
                </a:lnTo>
                <a:lnTo>
                  <a:pt x="52999" y="83620"/>
                </a:lnTo>
                <a:lnTo>
                  <a:pt x="52999" y="82296"/>
                </a:lnTo>
                <a:lnTo>
                  <a:pt x="50954" y="81213"/>
                </a:lnTo>
                <a:lnTo>
                  <a:pt x="52156" y="79048"/>
                </a:lnTo>
                <a:lnTo>
                  <a:pt x="50352" y="78867"/>
                </a:lnTo>
                <a:lnTo>
                  <a:pt x="50111" y="73573"/>
                </a:lnTo>
                <a:lnTo>
                  <a:pt x="48908" y="73152"/>
                </a:lnTo>
                <a:lnTo>
                  <a:pt x="48306" y="68761"/>
                </a:lnTo>
                <a:lnTo>
                  <a:pt x="46622" y="67798"/>
                </a:lnTo>
                <a:lnTo>
                  <a:pt x="46983" y="66775"/>
                </a:lnTo>
                <a:lnTo>
                  <a:pt x="45419" y="65572"/>
                </a:lnTo>
                <a:lnTo>
                  <a:pt x="45419" y="64309"/>
                </a:lnTo>
                <a:lnTo>
                  <a:pt x="43614" y="63226"/>
                </a:lnTo>
                <a:lnTo>
                  <a:pt x="42592" y="63166"/>
                </a:lnTo>
                <a:lnTo>
                  <a:pt x="42592" y="61722"/>
                </a:lnTo>
                <a:lnTo>
                  <a:pt x="41749" y="61722"/>
                </a:lnTo>
                <a:lnTo>
                  <a:pt x="42111" y="60399"/>
                </a:lnTo>
                <a:lnTo>
                  <a:pt x="40667" y="59616"/>
                </a:lnTo>
                <a:lnTo>
                  <a:pt x="41268" y="58895"/>
                </a:lnTo>
                <a:lnTo>
                  <a:pt x="39704" y="56910"/>
                </a:lnTo>
                <a:lnTo>
                  <a:pt x="39463" y="54684"/>
                </a:lnTo>
                <a:lnTo>
                  <a:pt x="35914" y="52879"/>
                </a:lnTo>
                <a:lnTo>
                  <a:pt x="37719" y="51555"/>
                </a:lnTo>
                <a:lnTo>
                  <a:pt x="36576" y="49029"/>
                </a:lnTo>
                <a:lnTo>
                  <a:pt x="35613" y="47946"/>
                </a:lnTo>
                <a:lnTo>
                  <a:pt x="36035" y="45720"/>
                </a:lnTo>
                <a:lnTo>
                  <a:pt x="33327" y="46322"/>
                </a:lnTo>
                <a:lnTo>
                  <a:pt x="30319" y="48006"/>
                </a:lnTo>
                <a:lnTo>
                  <a:pt x="27913" y="48788"/>
                </a:lnTo>
                <a:lnTo>
                  <a:pt x="27311" y="47886"/>
                </a:lnTo>
                <a:lnTo>
                  <a:pt x="28214" y="46141"/>
                </a:lnTo>
                <a:lnTo>
                  <a:pt x="27432" y="45239"/>
                </a:lnTo>
                <a:lnTo>
                  <a:pt x="28214" y="44036"/>
                </a:lnTo>
                <a:lnTo>
                  <a:pt x="27011" y="41870"/>
                </a:lnTo>
                <a:lnTo>
                  <a:pt x="26229" y="43073"/>
                </a:lnTo>
                <a:lnTo>
                  <a:pt x="25567" y="40186"/>
                </a:lnTo>
                <a:lnTo>
                  <a:pt x="26048" y="38381"/>
                </a:lnTo>
                <a:lnTo>
                  <a:pt x="28815" y="37599"/>
                </a:lnTo>
                <a:lnTo>
                  <a:pt x="29176" y="36396"/>
                </a:lnTo>
                <a:lnTo>
                  <a:pt x="28214" y="35914"/>
                </a:lnTo>
                <a:lnTo>
                  <a:pt x="26169" y="36335"/>
                </a:lnTo>
                <a:lnTo>
                  <a:pt x="22799" y="38261"/>
                </a:lnTo>
                <a:lnTo>
                  <a:pt x="19250" y="39464"/>
                </a:lnTo>
                <a:lnTo>
                  <a:pt x="18829" y="40306"/>
                </a:lnTo>
                <a:lnTo>
                  <a:pt x="16543" y="40547"/>
                </a:lnTo>
                <a:lnTo>
                  <a:pt x="16182" y="39704"/>
                </a:lnTo>
                <a:lnTo>
                  <a:pt x="14558" y="40787"/>
                </a:lnTo>
                <a:lnTo>
                  <a:pt x="13355" y="40547"/>
                </a:lnTo>
                <a:lnTo>
                  <a:pt x="7760" y="42712"/>
                </a:lnTo>
                <a:lnTo>
                  <a:pt x="7520" y="43915"/>
                </a:lnTo>
                <a:lnTo>
                  <a:pt x="5715" y="43975"/>
                </a:lnTo>
                <a:lnTo>
                  <a:pt x="4692" y="45600"/>
                </a:lnTo>
                <a:lnTo>
                  <a:pt x="2887" y="45840"/>
                </a:lnTo>
                <a:lnTo>
                  <a:pt x="1022" y="44216"/>
                </a:lnTo>
                <a:lnTo>
                  <a:pt x="0" y="42411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" name="Freeform: Shape 355" title="SC-5">
            <a:extLst>
              <a:ext uri="{FF2B5EF4-FFF2-40B4-BE49-F238E27FC236}">
                <a16:creationId xmlns:a16="http://schemas.microsoft.com/office/drawing/2014/main" id="{A692904D-2B96-00F0-CA62-9D36714F7732}"/>
              </a:ext>
            </a:extLst>
          </p:cNvPr>
          <p:cNvSpPr/>
          <p:nvPr/>
        </p:nvSpPr>
        <p:spPr>
          <a:xfrm>
            <a:off x="6589679" y="4178001"/>
            <a:ext cx="291887" cy="204072"/>
          </a:xfrm>
          <a:custGeom>
            <a:avLst/>
            <a:gdLst>
              <a:gd name="connsiteX0" fmla="*/ 131866 w 365339"/>
              <a:gd name="connsiteY0" fmla="*/ 4813 h 264514"/>
              <a:gd name="connsiteX1" fmla="*/ 134273 w 365339"/>
              <a:gd name="connsiteY1" fmla="*/ 4392 h 264514"/>
              <a:gd name="connsiteX2" fmla="*/ 138183 w 365339"/>
              <a:gd name="connsiteY2" fmla="*/ 3790 h 264514"/>
              <a:gd name="connsiteX3" fmla="*/ 139867 w 365339"/>
              <a:gd name="connsiteY3" fmla="*/ 3489 h 264514"/>
              <a:gd name="connsiteX4" fmla="*/ 140108 w 365339"/>
              <a:gd name="connsiteY4" fmla="*/ 3489 h 264514"/>
              <a:gd name="connsiteX5" fmla="*/ 142575 w 365339"/>
              <a:gd name="connsiteY5" fmla="*/ 3068 h 264514"/>
              <a:gd name="connsiteX6" fmla="*/ 145102 w 365339"/>
              <a:gd name="connsiteY6" fmla="*/ 2767 h 264514"/>
              <a:gd name="connsiteX7" fmla="*/ 146003 w 365339"/>
              <a:gd name="connsiteY7" fmla="*/ 2647 h 264514"/>
              <a:gd name="connsiteX8" fmla="*/ 147869 w 365339"/>
              <a:gd name="connsiteY8" fmla="*/ 2346 h 264514"/>
              <a:gd name="connsiteX9" fmla="*/ 150335 w 365339"/>
              <a:gd name="connsiteY9" fmla="*/ 1985 h 264514"/>
              <a:gd name="connsiteX10" fmla="*/ 152741 w 365339"/>
              <a:gd name="connsiteY10" fmla="*/ 1745 h 264514"/>
              <a:gd name="connsiteX11" fmla="*/ 155629 w 365339"/>
              <a:gd name="connsiteY11" fmla="*/ 1323 h 264514"/>
              <a:gd name="connsiteX12" fmla="*/ 155749 w 365339"/>
              <a:gd name="connsiteY12" fmla="*/ 1323 h 264514"/>
              <a:gd name="connsiteX13" fmla="*/ 156170 w 365339"/>
              <a:gd name="connsiteY13" fmla="*/ 1203 h 264514"/>
              <a:gd name="connsiteX14" fmla="*/ 159418 w 365339"/>
              <a:gd name="connsiteY14" fmla="*/ 782 h 264514"/>
              <a:gd name="connsiteX15" fmla="*/ 160742 w 365339"/>
              <a:gd name="connsiteY15" fmla="*/ 662 h 264514"/>
              <a:gd name="connsiteX16" fmla="*/ 161163 w 365339"/>
              <a:gd name="connsiteY16" fmla="*/ 662 h 264514"/>
              <a:gd name="connsiteX17" fmla="*/ 161525 w 365339"/>
              <a:gd name="connsiteY17" fmla="*/ 481 h 264514"/>
              <a:gd name="connsiteX18" fmla="*/ 164893 w 365339"/>
              <a:gd name="connsiteY18" fmla="*/ 0 h 264514"/>
              <a:gd name="connsiteX19" fmla="*/ 163449 w 365339"/>
              <a:gd name="connsiteY19" fmla="*/ 662 h 264514"/>
              <a:gd name="connsiteX20" fmla="*/ 163028 w 365339"/>
              <a:gd name="connsiteY20" fmla="*/ 2045 h 264514"/>
              <a:gd name="connsiteX21" fmla="*/ 163208 w 365339"/>
              <a:gd name="connsiteY21" fmla="*/ 3970 h 264514"/>
              <a:gd name="connsiteX22" fmla="*/ 164412 w 365339"/>
              <a:gd name="connsiteY22" fmla="*/ 4151 h 264514"/>
              <a:gd name="connsiteX23" fmla="*/ 165675 w 365339"/>
              <a:gd name="connsiteY23" fmla="*/ 5234 h 264514"/>
              <a:gd name="connsiteX24" fmla="*/ 166517 w 365339"/>
              <a:gd name="connsiteY24" fmla="*/ 6557 h 264514"/>
              <a:gd name="connsiteX25" fmla="*/ 166337 w 365339"/>
              <a:gd name="connsiteY25" fmla="*/ 8783 h 264514"/>
              <a:gd name="connsiteX26" fmla="*/ 164532 w 365339"/>
              <a:gd name="connsiteY26" fmla="*/ 9986 h 264514"/>
              <a:gd name="connsiteX27" fmla="*/ 164292 w 365339"/>
              <a:gd name="connsiteY27" fmla="*/ 11430 h 264514"/>
              <a:gd name="connsiteX28" fmla="*/ 164051 w 365339"/>
              <a:gd name="connsiteY28" fmla="*/ 12753 h 264514"/>
              <a:gd name="connsiteX29" fmla="*/ 164292 w 365339"/>
              <a:gd name="connsiteY29" fmla="*/ 13355 h 264514"/>
              <a:gd name="connsiteX30" fmla="*/ 164352 w 365339"/>
              <a:gd name="connsiteY30" fmla="*/ 14558 h 264514"/>
              <a:gd name="connsiteX31" fmla="*/ 164472 w 365339"/>
              <a:gd name="connsiteY31" fmla="*/ 15461 h 264514"/>
              <a:gd name="connsiteX32" fmla="*/ 165134 w 365339"/>
              <a:gd name="connsiteY32" fmla="*/ 17386 h 264514"/>
              <a:gd name="connsiteX33" fmla="*/ 167961 w 365339"/>
              <a:gd name="connsiteY33" fmla="*/ 19792 h 264514"/>
              <a:gd name="connsiteX34" fmla="*/ 173195 w 365339"/>
              <a:gd name="connsiteY34" fmla="*/ 13957 h 264514"/>
              <a:gd name="connsiteX35" fmla="*/ 174639 w 365339"/>
              <a:gd name="connsiteY35" fmla="*/ 12513 h 264514"/>
              <a:gd name="connsiteX36" fmla="*/ 176804 w 365339"/>
              <a:gd name="connsiteY36" fmla="*/ 10106 h 264514"/>
              <a:gd name="connsiteX37" fmla="*/ 181497 w 365339"/>
              <a:gd name="connsiteY37" fmla="*/ 4692 h 264514"/>
              <a:gd name="connsiteX38" fmla="*/ 182158 w 365339"/>
              <a:gd name="connsiteY38" fmla="*/ 5294 h 264514"/>
              <a:gd name="connsiteX39" fmla="*/ 186008 w 365339"/>
              <a:gd name="connsiteY39" fmla="*/ 8663 h 264514"/>
              <a:gd name="connsiteX40" fmla="*/ 186971 w 365339"/>
              <a:gd name="connsiteY40" fmla="*/ 9625 h 264514"/>
              <a:gd name="connsiteX41" fmla="*/ 188656 w 365339"/>
              <a:gd name="connsiteY41" fmla="*/ 10949 h 264514"/>
              <a:gd name="connsiteX42" fmla="*/ 191423 w 365339"/>
              <a:gd name="connsiteY42" fmla="*/ 13475 h 264514"/>
              <a:gd name="connsiteX43" fmla="*/ 193950 w 365339"/>
              <a:gd name="connsiteY43" fmla="*/ 15822 h 264514"/>
              <a:gd name="connsiteX44" fmla="*/ 197740 w 365339"/>
              <a:gd name="connsiteY44" fmla="*/ 19311 h 264514"/>
              <a:gd name="connsiteX45" fmla="*/ 199905 w 365339"/>
              <a:gd name="connsiteY45" fmla="*/ 21356 h 264514"/>
              <a:gd name="connsiteX46" fmla="*/ 200507 w 365339"/>
              <a:gd name="connsiteY46" fmla="*/ 21958 h 264514"/>
              <a:gd name="connsiteX47" fmla="*/ 201649 w 365339"/>
              <a:gd name="connsiteY47" fmla="*/ 23161 h 264514"/>
              <a:gd name="connsiteX48" fmla="*/ 203575 w 365339"/>
              <a:gd name="connsiteY48" fmla="*/ 24965 h 264514"/>
              <a:gd name="connsiteX49" fmla="*/ 205079 w 365339"/>
              <a:gd name="connsiteY49" fmla="*/ 26289 h 264514"/>
              <a:gd name="connsiteX50" fmla="*/ 205680 w 365339"/>
              <a:gd name="connsiteY50" fmla="*/ 26830 h 264514"/>
              <a:gd name="connsiteX51" fmla="*/ 207184 w 365339"/>
              <a:gd name="connsiteY51" fmla="*/ 28214 h 264514"/>
              <a:gd name="connsiteX52" fmla="*/ 210072 w 365339"/>
              <a:gd name="connsiteY52" fmla="*/ 30741 h 264514"/>
              <a:gd name="connsiteX53" fmla="*/ 211275 w 365339"/>
              <a:gd name="connsiteY53" fmla="*/ 31824 h 264514"/>
              <a:gd name="connsiteX54" fmla="*/ 211576 w 365339"/>
              <a:gd name="connsiteY54" fmla="*/ 34531 h 264514"/>
              <a:gd name="connsiteX55" fmla="*/ 211636 w 365339"/>
              <a:gd name="connsiteY55" fmla="*/ 35854 h 264514"/>
              <a:gd name="connsiteX56" fmla="*/ 211877 w 365339"/>
              <a:gd name="connsiteY56" fmla="*/ 38200 h 264514"/>
              <a:gd name="connsiteX57" fmla="*/ 212478 w 365339"/>
              <a:gd name="connsiteY57" fmla="*/ 43434 h 264514"/>
              <a:gd name="connsiteX58" fmla="*/ 212779 w 365339"/>
              <a:gd name="connsiteY58" fmla="*/ 46983 h 264514"/>
              <a:gd name="connsiteX59" fmla="*/ 213140 w 365339"/>
              <a:gd name="connsiteY59" fmla="*/ 49811 h 264514"/>
              <a:gd name="connsiteX60" fmla="*/ 213320 w 365339"/>
              <a:gd name="connsiteY60" fmla="*/ 52217 h 264514"/>
              <a:gd name="connsiteX61" fmla="*/ 213501 w 365339"/>
              <a:gd name="connsiteY61" fmla="*/ 53962 h 264514"/>
              <a:gd name="connsiteX62" fmla="*/ 215546 w 365339"/>
              <a:gd name="connsiteY62" fmla="*/ 53540 h 264514"/>
              <a:gd name="connsiteX63" fmla="*/ 218373 w 365339"/>
              <a:gd name="connsiteY63" fmla="*/ 53059 h 264514"/>
              <a:gd name="connsiteX64" fmla="*/ 221442 w 365339"/>
              <a:gd name="connsiteY64" fmla="*/ 52337 h 264514"/>
              <a:gd name="connsiteX65" fmla="*/ 224269 w 365339"/>
              <a:gd name="connsiteY65" fmla="*/ 51856 h 264514"/>
              <a:gd name="connsiteX66" fmla="*/ 228119 w 365339"/>
              <a:gd name="connsiteY66" fmla="*/ 50954 h 264514"/>
              <a:gd name="connsiteX67" fmla="*/ 229382 w 365339"/>
              <a:gd name="connsiteY67" fmla="*/ 50713 h 264514"/>
              <a:gd name="connsiteX68" fmla="*/ 235639 w 365339"/>
              <a:gd name="connsiteY68" fmla="*/ 49510 h 264514"/>
              <a:gd name="connsiteX69" fmla="*/ 236662 w 365339"/>
              <a:gd name="connsiteY69" fmla="*/ 49209 h 264514"/>
              <a:gd name="connsiteX70" fmla="*/ 236962 w 365339"/>
              <a:gd name="connsiteY70" fmla="*/ 49209 h 264514"/>
              <a:gd name="connsiteX71" fmla="*/ 244783 w 365339"/>
              <a:gd name="connsiteY71" fmla="*/ 47705 h 264514"/>
              <a:gd name="connsiteX72" fmla="*/ 249174 w 365339"/>
              <a:gd name="connsiteY72" fmla="*/ 46803 h 264514"/>
              <a:gd name="connsiteX73" fmla="*/ 248933 w 365339"/>
              <a:gd name="connsiteY73" fmla="*/ 47224 h 264514"/>
              <a:gd name="connsiteX74" fmla="*/ 250378 w 365339"/>
              <a:gd name="connsiteY74" fmla="*/ 49630 h 264514"/>
              <a:gd name="connsiteX75" fmla="*/ 253085 w 365339"/>
              <a:gd name="connsiteY75" fmla="*/ 52518 h 264514"/>
              <a:gd name="connsiteX76" fmla="*/ 254949 w 365339"/>
              <a:gd name="connsiteY76" fmla="*/ 52397 h 264514"/>
              <a:gd name="connsiteX77" fmla="*/ 255791 w 365339"/>
              <a:gd name="connsiteY77" fmla="*/ 54383 h 264514"/>
              <a:gd name="connsiteX78" fmla="*/ 258017 w 365339"/>
              <a:gd name="connsiteY78" fmla="*/ 54563 h 264514"/>
              <a:gd name="connsiteX79" fmla="*/ 258439 w 365339"/>
              <a:gd name="connsiteY79" fmla="*/ 56248 h 264514"/>
              <a:gd name="connsiteX80" fmla="*/ 259461 w 365339"/>
              <a:gd name="connsiteY80" fmla="*/ 56849 h 264514"/>
              <a:gd name="connsiteX81" fmla="*/ 261447 w 365339"/>
              <a:gd name="connsiteY81" fmla="*/ 59977 h 264514"/>
              <a:gd name="connsiteX82" fmla="*/ 264695 w 365339"/>
              <a:gd name="connsiteY82" fmla="*/ 63166 h 264514"/>
              <a:gd name="connsiteX83" fmla="*/ 264695 w 365339"/>
              <a:gd name="connsiteY83" fmla="*/ 65151 h 264514"/>
              <a:gd name="connsiteX84" fmla="*/ 267101 w 365339"/>
              <a:gd name="connsiteY84" fmla="*/ 66053 h 264514"/>
              <a:gd name="connsiteX85" fmla="*/ 268545 w 365339"/>
              <a:gd name="connsiteY85" fmla="*/ 68460 h 264514"/>
              <a:gd name="connsiteX86" fmla="*/ 269749 w 365339"/>
              <a:gd name="connsiteY86" fmla="*/ 68700 h 264514"/>
              <a:gd name="connsiteX87" fmla="*/ 270109 w 365339"/>
              <a:gd name="connsiteY87" fmla="*/ 69603 h 264514"/>
              <a:gd name="connsiteX88" fmla="*/ 271613 w 365339"/>
              <a:gd name="connsiteY88" fmla="*/ 69603 h 264514"/>
              <a:gd name="connsiteX89" fmla="*/ 271373 w 365339"/>
              <a:gd name="connsiteY89" fmla="*/ 70385 h 264514"/>
              <a:gd name="connsiteX90" fmla="*/ 273779 w 365339"/>
              <a:gd name="connsiteY90" fmla="*/ 71407 h 264514"/>
              <a:gd name="connsiteX91" fmla="*/ 273839 w 365339"/>
              <a:gd name="connsiteY91" fmla="*/ 72550 h 264514"/>
              <a:gd name="connsiteX92" fmla="*/ 275103 w 365339"/>
              <a:gd name="connsiteY92" fmla="*/ 71949 h 264514"/>
              <a:gd name="connsiteX93" fmla="*/ 275283 w 365339"/>
              <a:gd name="connsiteY93" fmla="*/ 75318 h 264514"/>
              <a:gd name="connsiteX94" fmla="*/ 279073 w 365339"/>
              <a:gd name="connsiteY94" fmla="*/ 77243 h 264514"/>
              <a:gd name="connsiteX95" fmla="*/ 279494 w 365339"/>
              <a:gd name="connsiteY95" fmla="*/ 78145 h 264514"/>
              <a:gd name="connsiteX96" fmla="*/ 278592 w 365339"/>
              <a:gd name="connsiteY96" fmla="*/ 78747 h 264514"/>
              <a:gd name="connsiteX97" fmla="*/ 281058 w 365339"/>
              <a:gd name="connsiteY97" fmla="*/ 79950 h 264514"/>
              <a:gd name="connsiteX98" fmla="*/ 280817 w 365339"/>
              <a:gd name="connsiteY98" fmla="*/ 80612 h 264514"/>
              <a:gd name="connsiteX99" fmla="*/ 282321 w 365339"/>
              <a:gd name="connsiteY99" fmla="*/ 80972 h 264514"/>
              <a:gd name="connsiteX100" fmla="*/ 282923 w 365339"/>
              <a:gd name="connsiteY100" fmla="*/ 82055 h 264514"/>
              <a:gd name="connsiteX101" fmla="*/ 283946 w 365339"/>
              <a:gd name="connsiteY101" fmla="*/ 81755 h 264514"/>
              <a:gd name="connsiteX102" fmla="*/ 286051 w 365339"/>
              <a:gd name="connsiteY102" fmla="*/ 84221 h 264514"/>
              <a:gd name="connsiteX103" fmla="*/ 286232 w 365339"/>
              <a:gd name="connsiteY103" fmla="*/ 86266 h 264514"/>
              <a:gd name="connsiteX104" fmla="*/ 287014 w 365339"/>
              <a:gd name="connsiteY104" fmla="*/ 86447 h 264514"/>
              <a:gd name="connsiteX105" fmla="*/ 288156 w 365339"/>
              <a:gd name="connsiteY105" fmla="*/ 88733 h 264514"/>
              <a:gd name="connsiteX106" fmla="*/ 287314 w 365339"/>
              <a:gd name="connsiteY106" fmla="*/ 88131 h 264514"/>
              <a:gd name="connsiteX107" fmla="*/ 288638 w 365339"/>
              <a:gd name="connsiteY107" fmla="*/ 91019 h 264514"/>
              <a:gd name="connsiteX108" fmla="*/ 289540 w 365339"/>
              <a:gd name="connsiteY108" fmla="*/ 91139 h 264514"/>
              <a:gd name="connsiteX109" fmla="*/ 291946 w 365339"/>
              <a:gd name="connsiteY109" fmla="*/ 93365 h 264514"/>
              <a:gd name="connsiteX110" fmla="*/ 292548 w 365339"/>
              <a:gd name="connsiteY110" fmla="*/ 95170 h 264514"/>
              <a:gd name="connsiteX111" fmla="*/ 294413 w 365339"/>
              <a:gd name="connsiteY111" fmla="*/ 96433 h 264514"/>
              <a:gd name="connsiteX112" fmla="*/ 295857 w 365339"/>
              <a:gd name="connsiteY112" fmla="*/ 96674 h 264514"/>
              <a:gd name="connsiteX113" fmla="*/ 297421 w 365339"/>
              <a:gd name="connsiteY113" fmla="*/ 98659 h 264514"/>
              <a:gd name="connsiteX114" fmla="*/ 298022 w 365339"/>
              <a:gd name="connsiteY114" fmla="*/ 100404 h 264514"/>
              <a:gd name="connsiteX115" fmla="*/ 298022 w 365339"/>
              <a:gd name="connsiteY115" fmla="*/ 103291 h 264514"/>
              <a:gd name="connsiteX116" fmla="*/ 298444 w 365339"/>
              <a:gd name="connsiteY116" fmla="*/ 103291 h 264514"/>
              <a:gd name="connsiteX117" fmla="*/ 299166 w 365339"/>
              <a:gd name="connsiteY117" fmla="*/ 107262 h 264514"/>
              <a:gd name="connsiteX118" fmla="*/ 300068 w 365339"/>
              <a:gd name="connsiteY118" fmla="*/ 107502 h 264514"/>
              <a:gd name="connsiteX119" fmla="*/ 300068 w 365339"/>
              <a:gd name="connsiteY119" fmla="*/ 109848 h 264514"/>
              <a:gd name="connsiteX120" fmla="*/ 301271 w 365339"/>
              <a:gd name="connsiteY120" fmla="*/ 111773 h 264514"/>
              <a:gd name="connsiteX121" fmla="*/ 302835 w 365339"/>
              <a:gd name="connsiteY121" fmla="*/ 111773 h 264514"/>
              <a:gd name="connsiteX122" fmla="*/ 303316 w 365339"/>
              <a:gd name="connsiteY122" fmla="*/ 113518 h 264514"/>
              <a:gd name="connsiteX123" fmla="*/ 304640 w 365339"/>
              <a:gd name="connsiteY123" fmla="*/ 114120 h 264514"/>
              <a:gd name="connsiteX124" fmla="*/ 305242 w 365339"/>
              <a:gd name="connsiteY124" fmla="*/ 116045 h 264514"/>
              <a:gd name="connsiteX125" fmla="*/ 307949 w 365339"/>
              <a:gd name="connsiteY125" fmla="*/ 116887 h 264514"/>
              <a:gd name="connsiteX126" fmla="*/ 308851 w 365339"/>
              <a:gd name="connsiteY126" fmla="*/ 119594 h 264514"/>
              <a:gd name="connsiteX127" fmla="*/ 308430 w 365339"/>
              <a:gd name="connsiteY127" fmla="*/ 121098 h 264514"/>
              <a:gd name="connsiteX128" fmla="*/ 310716 w 365339"/>
              <a:gd name="connsiteY128" fmla="*/ 124286 h 264514"/>
              <a:gd name="connsiteX129" fmla="*/ 314205 w 365339"/>
              <a:gd name="connsiteY129" fmla="*/ 125549 h 264514"/>
              <a:gd name="connsiteX130" fmla="*/ 315107 w 365339"/>
              <a:gd name="connsiteY130" fmla="*/ 125549 h 264514"/>
              <a:gd name="connsiteX131" fmla="*/ 316972 w 365339"/>
              <a:gd name="connsiteY131" fmla="*/ 128257 h 264514"/>
              <a:gd name="connsiteX132" fmla="*/ 322146 w 365339"/>
              <a:gd name="connsiteY132" fmla="*/ 124226 h 264514"/>
              <a:gd name="connsiteX133" fmla="*/ 323349 w 365339"/>
              <a:gd name="connsiteY133" fmla="*/ 118631 h 264514"/>
              <a:gd name="connsiteX134" fmla="*/ 325515 w 365339"/>
              <a:gd name="connsiteY134" fmla="*/ 118210 h 264514"/>
              <a:gd name="connsiteX135" fmla="*/ 327500 w 365339"/>
              <a:gd name="connsiteY135" fmla="*/ 125549 h 264514"/>
              <a:gd name="connsiteX136" fmla="*/ 328703 w 365339"/>
              <a:gd name="connsiteY136" fmla="*/ 127234 h 264514"/>
              <a:gd name="connsiteX137" fmla="*/ 329666 w 365339"/>
              <a:gd name="connsiteY137" fmla="*/ 127956 h 264514"/>
              <a:gd name="connsiteX138" fmla="*/ 329846 w 365339"/>
              <a:gd name="connsiteY138" fmla="*/ 128918 h 264514"/>
              <a:gd name="connsiteX139" fmla="*/ 333215 w 365339"/>
              <a:gd name="connsiteY139" fmla="*/ 131325 h 264514"/>
              <a:gd name="connsiteX140" fmla="*/ 335261 w 365339"/>
              <a:gd name="connsiteY140" fmla="*/ 132047 h 264514"/>
              <a:gd name="connsiteX141" fmla="*/ 335862 w 365339"/>
              <a:gd name="connsiteY141" fmla="*/ 133129 h 264514"/>
              <a:gd name="connsiteX142" fmla="*/ 335681 w 365339"/>
              <a:gd name="connsiteY142" fmla="*/ 134333 h 264514"/>
              <a:gd name="connsiteX143" fmla="*/ 338268 w 365339"/>
              <a:gd name="connsiteY143" fmla="*/ 137341 h 264514"/>
              <a:gd name="connsiteX144" fmla="*/ 338208 w 365339"/>
              <a:gd name="connsiteY144" fmla="*/ 137882 h 264514"/>
              <a:gd name="connsiteX145" fmla="*/ 341096 w 365339"/>
              <a:gd name="connsiteY145" fmla="*/ 141672 h 264514"/>
              <a:gd name="connsiteX146" fmla="*/ 342238 w 365339"/>
              <a:gd name="connsiteY146" fmla="*/ 147567 h 264514"/>
              <a:gd name="connsiteX147" fmla="*/ 336704 w 365339"/>
              <a:gd name="connsiteY147" fmla="*/ 155689 h 264514"/>
              <a:gd name="connsiteX148" fmla="*/ 342841 w 365339"/>
              <a:gd name="connsiteY148" fmla="*/ 161524 h 264514"/>
              <a:gd name="connsiteX149" fmla="*/ 345246 w 365339"/>
              <a:gd name="connsiteY149" fmla="*/ 162908 h 264514"/>
              <a:gd name="connsiteX150" fmla="*/ 346570 w 365339"/>
              <a:gd name="connsiteY150" fmla="*/ 162908 h 264514"/>
              <a:gd name="connsiteX151" fmla="*/ 348194 w 365339"/>
              <a:gd name="connsiteY151" fmla="*/ 163630 h 264514"/>
              <a:gd name="connsiteX152" fmla="*/ 349277 w 365339"/>
              <a:gd name="connsiteY152" fmla="*/ 165314 h 264514"/>
              <a:gd name="connsiteX153" fmla="*/ 352225 w 365339"/>
              <a:gd name="connsiteY153" fmla="*/ 166878 h 264514"/>
              <a:gd name="connsiteX154" fmla="*/ 353729 w 365339"/>
              <a:gd name="connsiteY154" fmla="*/ 166517 h 264514"/>
              <a:gd name="connsiteX155" fmla="*/ 355413 w 365339"/>
              <a:gd name="connsiteY155" fmla="*/ 167600 h 264514"/>
              <a:gd name="connsiteX156" fmla="*/ 359384 w 365339"/>
              <a:gd name="connsiteY156" fmla="*/ 167179 h 264514"/>
              <a:gd name="connsiteX157" fmla="*/ 361550 w 365339"/>
              <a:gd name="connsiteY157" fmla="*/ 168442 h 264514"/>
              <a:gd name="connsiteX158" fmla="*/ 361850 w 365339"/>
              <a:gd name="connsiteY158" fmla="*/ 169344 h 264514"/>
              <a:gd name="connsiteX159" fmla="*/ 364377 w 365339"/>
              <a:gd name="connsiteY159" fmla="*/ 170066 h 264514"/>
              <a:gd name="connsiteX160" fmla="*/ 365340 w 365339"/>
              <a:gd name="connsiteY160" fmla="*/ 171510 h 264514"/>
              <a:gd name="connsiteX161" fmla="*/ 364377 w 365339"/>
              <a:gd name="connsiteY161" fmla="*/ 175120 h 264514"/>
              <a:gd name="connsiteX162" fmla="*/ 362933 w 365339"/>
              <a:gd name="connsiteY162" fmla="*/ 179692 h 264514"/>
              <a:gd name="connsiteX163" fmla="*/ 356376 w 365339"/>
              <a:gd name="connsiteY163" fmla="*/ 181316 h 264514"/>
              <a:gd name="connsiteX164" fmla="*/ 354752 w 365339"/>
              <a:gd name="connsiteY164" fmla="*/ 183121 h 264514"/>
              <a:gd name="connsiteX165" fmla="*/ 343742 w 365339"/>
              <a:gd name="connsiteY165" fmla="*/ 194130 h 264514"/>
              <a:gd name="connsiteX166" fmla="*/ 341938 w 365339"/>
              <a:gd name="connsiteY166" fmla="*/ 195333 h 264514"/>
              <a:gd name="connsiteX167" fmla="*/ 340975 w 365339"/>
              <a:gd name="connsiteY167" fmla="*/ 191543 h 264514"/>
              <a:gd name="connsiteX168" fmla="*/ 339170 w 365339"/>
              <a:gd name="connsiteY168" fmla="*/ 188776 h 264514"/>
              <a:gd name="connsiteX169" fmla="*/ 338569 w 365339"/>
              <a:gd name="connsiteY169" fmla="*/ 185768 h 264514"/>
              <a:gd name="connsiteX170" fmla="*/ 332794 w 365339"/>
              <a:gd name="connsiteY170" fmla="*/ 188956 h 264514"/>
              <a:gd name="connsiteX171" fmla="*/ 333275 w 365339"/>
              <a:gd name="connsiteY171" fmla="*/ 190520 h 264514"/>
              <a:gd name="connsiteX172" fmla="*/ 334177 w 365339"/>
              <a:gd name="connsiteY172" fmla="*/ 191242 h 264514"/>
              <a:gd name="connsiteX173" fmla="*/ 335080 w 365339"/>
              <a:gd name="connsiteY173" fmla="*/ 193287 h 264514"/>
              <a:gd name="connsiteX174" fmla="*/ 334658 w 365339"/>
              <a:gd name="connsiteY174" fmla="*/ 195814 h 264514"/>
              <a:gd name="connsiteX175" fmla="*/ 333576 w 365339"/>
              <a:gd name="connsiteY175" fmla="*/ 197619 h 264514"/>
              <a:gd name="connsiteX176" fmla="*/ 333335 w 365339"/>
              <a:gd name="connsiteY176" fmla="*/ 200025 h 264514"/>
              <a:gd name="connsiteX177" fmla="*/ 333937 w 365339"/>
              <a:gd name="connsiteY177" fmla="*/ 200747 h 264514"/>
              <a:gd name="connsiteX178" fmla="*/ 331170 w 365339"/>
              <a:gd name="connsiteY178" fmla="*/ 200025 h 264514"/>
              <a:gd name="connsiteX179" fmla="*/ 329245 w 365339"/>
              <a:gd name="connsiteY179" fmla="*/ 201409 h 264514"/>
              <a:gd name="connsiteX180" fmla="*/ 327921 w 365339"/>
              <a:gd name="connsiteY180" fmla="*/ 205499 h 264514"/>
              <a:gd name="connsiteX181" fmla="*/ 326417 w 365339"/>
              <a:gd name="connsiteY181" fmla="*/ 205860 h 264514"/>
              <a:gd name="connsiteX182" fmla="*/ 324733 w 365339"/>
              <a:gd name="connsiteY182" fmla="*/ 204657 h 264514"/>
              <a:gd name="connsiteX183" fmla="*/ 319679 w 365339"/>
              <a:gd name="connsiteY183" fmla="*/ 201890 h 264514"/>
              <a:gd name="connsiteX184" fmla="*/ 317393 w 365339"/>
              <a:gd name="connsiteY184" fmla="*/ 202010 h 264514"/>
              <a:gd name="connsiteX185" fmla="*/ 316130 w 365339"/>
              <a:gd name="connsiteY185" fmla="*/ 202612 h 264514"/>
              <a:gd name="connsiteX186" fmla="*/ 315529 w 365339"/>
              <a:gd name="connsiteY186" fmla="*/ 204236 h 264514"/>
              <a:gd name="connsiteX187" fmla="*/ 314566 w 365339"/>
              <a:gd name="connsiteY187" fmla="*/ 204717 h 264514"/>
              <a:gd name="connsiteX188" fmla="*/ 314445 w 365339"/>
              <a:gd name="connsiteY188" fmla="*/ 208748 h 264514"/>
              <a:gd name="connsiteX189" fmla="*/ 316311 w 365339"/>
              <a:gd name="connsiteY189" fmla="*/ 208086 h 264514"/>
              <a:gd name="connsiteX190" fmla="*/ 317754 w 365339"/>
              <a:gd name="connsiteY190" fmla="*/ 208568 h 264514"/>
              <a:gd name="connsiteX191" fmla="*/ 317273 w 365339"/>
              <a:gd name="connsiteY191" fmla="*/ 209650 h 264514"/>
              <a:gd name="connsiteX192" fmla="*/ 318597 w 365339"/>
              <a:gd name="connsiteY192" fmla="*/ 213200 h 264514"/>
              <a:gd name="connsiteX193" fmla="*/ 318717 w 365339"/>
              <a:gd name="connsiteY193" fmla="*/ 215786 h 264514"/>
              <a:gd name="connsiteX194" fmla="*/ 317273 w 365339"/>
              <a:gd name="connsiteY194" fmla="*/ 219155 h 264514"/>
              <a:gd name="connsiteX195" fmla="*/ 317273 w 365339"/>
              <a:gd name="connsiteY195" fmla="*/ 224570 h 264514"/>
              <a:gd name="connsiteX196" fmla="*/ 318115 w 365339"/>
              <a:gd name="connsiteY196" fmla="*/ 229382 h 264514"/>
              <a:gd name="connsiteX197" fmla="*/ 317754 w 365339"/>
              <a:gd name="connsiteY197" fmla="*/ 230826 h 264514"/>
              <a:gd name="connsiteX198" fmla="*/ 316190 w 365339"/>
              <a:gd name="connsiteY198" fmla="*/ 232390 h 264514"/>
              <a:gd name="connsiteX199" fmla="*/ 314807 w 365339"/>
              <a:gd name="connsiteY199" fmla="*/ 236180 h 264514"/>
              <a:gd name="connsiteX200" fmla="*/ 314807 w 365339"/>
              <a:gd name="connsiteY200" fmla="*/ 237383 h 264514"/>
              <a:gd name="connsiteX201" fmla="*/ 316190 w 365339"/>
              <a:gd name="connsiteY201" fmla="*/ 240030 h 264514"/>
              <a:gd name="connsiteX202" fmla="*/ 317153 w 365339"/>
              <a:gd name="connsiteY202" fmla="*/ 240812 h 264514"/>
              <a:gd name="connsiteX203" fmla="*/ 319138 w 365339"/>
              <a:gd name="connsiteY203" fmla="*/ 246467 h 264514"/>
              <a:gd name="connsiteX204" fmla="*/ 312881 w 365339"/>
              <a:gd name="connsiteY204" fmla="*/ 248633 h 264514"/>
              <a:gd name="connsiteX205" fmla="*/ 312701 w 365339"/>
              <a:gd name="connsiteY205" fmla="*/ 246828 h 264514"/>
              <a:gd name="connsiteX206" fmla="*/ 313603 w 365339"/>
              <a:gd name="connsiteY206" fmla="*/ 245986 h 264514"/>
              <a:gd name="connsiteX207" fmla="*/ 312400 w 365339"/>
              <a:gd name="connsiteY207" fmla="*/ 243519 h 264514"/>
              <a:gd name="connsiteX208" fmla="*/ 309513 w 365339"/>
              <a:gd name="connsiteY208" fmla="*/ 244241 h 264514"/>
              <a:gd name="connsiteX209" fmla="*/ 309754 w 365339"/>
              <a:gd name="connsiteY209" fmla="*/ 248933 h 264514"/>
              <a:gd name="connsiteX210" fmla="*/ 306024 w 365339"/>
              <a:gd name="connsiteY210" fmla="*/ 249655 h 264514"/>
              <a:gd name="connsiteX211" fmla="*/ 304881 w 365339"/>
              <a:gd name="connsiteY211" fmla="*/ 253866 h 264514"/>
              <a:gd name="connsiteX212" fmla="*/ 304700 w 365339"/>
              <a:gd name="connsiteY212" fmla="*/ 257596 h 264514"/>
              <a:gd name="connsiteX213" fmla="*/ 302896 w 365339"/>
              <a:gd name="connsiteY213" fmla="*/ 260724 h 264514"/>
              <a:gd name="connsiteX214" fmla="*/ 300248 w 365339"/>
              <a:gd name="connsiteY214" fmla="*/ 264514 h 264514"/>
              <a:gd name="connsiteX215" fmla="*/ 298324 w 365339"/>
              <a:gd name="connsiteY215" fmla="*/ 264033 h 264514"/>
              <a:gd name="connsiteX216" fmla="*/ 296820 w 365339"/>
              <a:gd name="connsiteY216" fmla="*/ 262830 h 264514"/>
              <a:gd name="connsiteX217" fmla="*/ 296579 w 365339"/>
              <a:gd name="connsiteY217" fmla="*/ 261867 h 264514"/>
              <a:gd name="connsiteX218" fmla="*/ 294654 w 365339"/>
              <a:gd name="connsiteY218" fmla="*/ 261386 h 264514"/>
              <a:gd name="connsiteX219" fmla="*/ 295195 w 365339"/>
              <a:gd name="connsiteY219" fmla="*/ 260303 h 264514"/>
              <a:gd name="connsiteX220" fmla="*/ 294172 w 365339"/>
              <a:gd name="connsiteY220" fmla="*/ 258860 h 264514"/>
              <a:gd name="connsiteX221" fmla="*/ 292007 w 365339"/>
              <a:gd name="connsiteY221" fmla="*/ 259341 h 264514"/>
              <a:gd name="connsiteX222" fmla="*/ 290202 w 365339"/>
              <a:gd name="connsiteY222" fmla="*/ 258860 h 264514"/>
              <a:gd name="connsiteX223" fmla="*/ 288758 w 365339"/>
              <a:gd name="connsiteY223" fmla="*/ 257055 h 264514"/>
              <a:gd name="connsiteX224" fmla="*/ 288758 w 365339"/>
              <a:gd name="connsiteY224" fmla="*/ 255671 h 264514"/>
              <a:gd name="connsiteX225" fmla="*/ 287615 w 365339"/>
              <a:gd name="connsiteY225" fmla="*/ 255791 h 264514"/>
              <a:gd name="connsiteX226" fmla="*/ 285209 w 365339"/>
              <a:gd name="connsiteY226" fmla="*/ 254528 h 264514"/>
              <a:gd name="connsiteX227" fmla="*/ 284607 w 365339"/>
              <a:gd name="connsiteY227" fmla="*/ 253145 h 264514"/>
              <a:gd name="connsiteX228" fmla="*/ 282502 w 365339"/>
              <a:gd name="connsiteY228" fmla="*/ 251340 h 264514"/>
              <a:gd name="connsiteX229" fmla="*/ 282020 w 365339"/>
              <a:gd name="connsiteY229" fmla="*/ 249655 h 264514"/>
              <a:gd name="connsiteX230" fmla="*/ 283344 w 365339"/>
              <a:gd name="connsiteY230" fmla="*/ 248753 h 264514"/>
              <a:gd name="connsiteX231" fmla="*/ 283946 w 365339"/>
              <a:gd name="connsiteY231" fmla="*/ 246347 h 264514"/>
              <a:gd name="connsiteX232" fmla="*/ 284788 w 365339"/>
              <a:gd name="connsiteY232" fmla="*/ 245745 h 264514"/>
              <a:gd name="connsiteX233" fmla="*/ 284246 w 365339"/>
              <a:gd name="connsiteY233" fmla="*/ 243098 h 264514"/>
              <a:gd name="connsiteX234" fmla="*/ 285329 w 365339"/>
              <a:gd name="connsiteY234" fmla="*/ 241714 h 264514"/>
              <a:gd name="connsiteX235" fmla="*/ 284126 w 365339"/>
              <a:gd name="connsiteY235" fmla="*/ 240511 h 264514"/>
              <a:gd name="connsiteX236" fmla="*/ 285088 w 365339"/>
              <a:gd name="connsiteY236" fmla="*/ 240030 h 264514"/>
              <a:gd name="connsiteX237" fmla="*/ 283645 w 365339"/>
              <a:gd name="connsiteY237" fmla="*/ 238947 h 264514"/>
              <a:gd name="connsiteX238" fmla="*/ 284066 w 365339"/>
              <a:gd name="connsiteY238" fmla="*/ 236902 h 264514"/>
              <a:gd name="connsiteX239" fmla="*/ 283103 w 365339"/>
              <a:gd name="connsiteY239" fmla="*/ 235699 h 264514"/>
              <a:gd name="connsiteX240" fmla="*/ 282683 w 365339"/>
              <a:gd name="connsiteY240" fmla="*/ 236180 h 264514"/>
              <a:gd name="connsiteX241" fmla="*/ 280998 w 365339"/>
              <a:gd name="connsiteY241" fmla="*/ 235458 h 264514"/>
              <a:gd name="connsiteX242" fmla="*/ 280156 w 365339"/>
              <a:gd name="connsiteY242" fmla="*/ 231728 h 264514"/>
              <a:gd name="connsiteX243" fmla="*/ 278351 w 365339"/>
              <a:gd name="connsiteY243" fmla="*/ 230766 h 264514"/>
              <a:gd name="connsiteX244" fmla="*/ 276847 w 365339"/>
              <a:gd name="connsiteY244" fmla="*/ 228961 h 264514"/>
              <a:gd name="connsiteX245" fmla="*/ 277328 w 365339"/>
              <a:gd name="connsiteY245" fmla="*/ 227156 h 264514"/>
              <a:gd name="connsiteX246" fmla="*/ 278050 w 365339"/>
              <a:gd name="connsiteY246" fmla="*/ 226976 h 264514"/>
              <a:gd name="connsiteX247" fmla="*/ 277389 w 365339"/>
              <a:gd name="connsiteY247" fmla="*/ 225472 h 264514"/>
              <a:gd name="connsiteX248" fmla="*/ 277508 w 365339"/>
              <a:gd name="connsiteY248" fmla="*/ 222885 h 264514"/>
              <a:gd name="connsiteX249" fmla="*/ 276306 w 365339"/>
              <a:gd name="connsiteY249" fmla="*/ 221080 h 264514"/>
              <a:gd name="connsiteX250" fmla="*/ 277569 w 365339"/>
              <a:gd name="connsiteY250" fmla="*/ 221742 h 264514"/>
              <a:gd name="connsiteX251" fmla="*/ 277569 w 365339"/>
              <a:gd name="connsiteY251" fmla="*/ 220358 h 264514"/>
              <a:gd name="connsiteX252" fmla="*/ 276065 w 365339"/>
              <a:gd name="connsiteY252" fmla="*/ 220058 h 264514"/>
              <a:gd name="connsiteX253" fmla="*/ 276065 w 365339"/>
              <a:gd name="connsiteY253" fmla="*/ 218734 h 264514"/>
              <a:gd name="connsiteX254" fmla="*/ 274260 w 365339"/>
              <a:gd name="connsiteY254" fmla="*/ 216929 h 264514"/>
              <a:gd name="connsiteX255" fmla="*/ 274140 w 365339"/>
              <a:gd name="connsiteY255" fmla="*/ 215726 h 264514"/>
              <a:gd name="connsiteX256" fmla="*/ 275343 w 365339"/>
              <a:gd name="connsiteY256" fmla="*/ 213440 h 264514"/>
              <a:gd name="connsiteX257" fmla="*/ 275283 w 365339"/>
              <a:gd name="connsiteY257" fmla="*/ 211696 h 264514"/>
              <a:gd name="connsiteX258" fmla="*/ 273899 w 365339"/>
              <a:gd name="connsiteY258" fmla="*/ 212177 h 264514"/>
              <a:gd name="connsiteX259" fmla="*/ 273718 w 365339"/>
              <a:gd name="connsiteY259" fmla="*/ 210793 h 264514"/>
              <a:gd name="connsiteX260" fmla="*/ 274922 w 365339"/>
              <a:gd name="connsiteY260" fmla="*/ 208988 h 264514"/>
              <a:gd name="connsiteX261" fmla="*/ 274441 w 365339"/>
              <a:gd name="connsiteY261" fmla="*/ 208387 h 264514"/>
              <a:gd name="connsiteX262" fmla="*/ 274922 w 365339"/>
              <a:gd name="connsiteY262" fmla="*/ 207244 h 264514"/>
              <a:gd name="connsiteX263" fmla="*/ 273718 w 365339"/>
              <a:gd name="connsiteY263" fmla="*/ 207003 h 264514"/>
              <a:gd name="connsiteX264" fmla="*/ 272214 w 365339"/>
              <a:gd name="connsiteY264" fmla="*/ 207665 h 264514"/>
              <a:gd name="connsiteX265" fmla="*/ 272335 w 365339"/>
              <a:gd name="connsiteY265" fmla="*/ 205921 h 264514"/>
              <a:gd name="connsiteX266" fmla="*/ 270410 w 365339"/>
              <a:gd name="connsiteY266" fmla="*/ 204838 h 264514"/>
              <a:gd name="connsiteX267" fmla="*/ 270410 w 365339"/>
              <a:gd name="connsiteY267" fmla="*/ 203454 h 264514"/>
              <a:gd name="connsiteX268" fmla="*/ 268966 w 365339"/>
              <a:gd name="connsiteY268" fmla="*/ 201890 h 264514"/>
              <a:gd name="connsiteX269" fmla="*/ 270651 w 365339"/>
              <a:gd name="connsiteY269" fmla="*/ 201288 h 264514"/>
              <a:gd name="connsiteX270" fmla="*/ 270049 w 365339"/>
              <a:gd name="connsiteY270" fmla="*/ 200085 h 264514"/>
              <a:gd name="connsiteX271" fmla="*/ 272095 w 365339"/>
              <a:gd name="connsiteY271" fmla="*/ 200506 h 264514"/>
              <a:gd name="connsiteX272" fmla="*/ 271313 w 365339"/>
              <a:gd name="connsiteY272" fmla="*/ 199062 h 264514"/>
              <a:gd name="connsiteX273" fmla="*/ 272516 w 365339"/>
              <a:gd name="connsiteY273" fmla="*/ 197859 h 264514"/>
              <a:gd name="connsiteX274" fmla="*/ 272817 w 365339"/>
              <a:gd name="connsiteY274" fmla="*/ 196175 h 264514"/>
              <a:gd name="connsiteX275" fmla="*/ 274441 w 365339"/>
              <a:gd name="connsiteY275" fmla="*/ 196055 h 264514"/>
              <a:gd name="connsiteX276" fmla="*/ 273718 w 365339"/>
              <a:gd name="connsiteY276" fmla="*/ 195152 h 264514"/>
              <a:gd name="connsiteX277" fmla="*/ 274381 w 365339"/>
              <a:gd name="connsiteY277" fmla="*/ 193708 h 264514"/>
              <a:gd name="connsiteX278" fmla="*/ 272095 w 365339"/>
              <a:gd name="connsiteY278" fmla="*/ 191122 h 264514"/>
              <a:gd name="connsiteX279" fmla="*/ 272696 w 365339"/>
              <a:gd name="connsiteY279" fmla="*/ 190159 h 264514"/>
              <a:gd name="connsiteX280" fmla="*/ 271613 w 365339"/>
              <a:gd name="connsiteY280" fmla="*/ 190159 h 264514"/>
              <a:gd name="connsiteX281" fmla="*/ 271493 w 365339"/>
              <a:gd name="connsiteY281" fmla="*/ 188956 h 264514"/>
              <a:gd name="connsiteX282" fmla="*/ 270470 w 365339"/>
              <a:gd name="connsiteY282" fmla="*/ 189197 h 264514"/>
              <a:gd name="connsiteX283" fmla="*/ 268665 w 365339"/>
              <a:gd name="connsiteY283" fmla="*/ 188595 h 264514"/>
              <a:gd name="connsiteX284" fmla="*/ 269688 w 365339"/>
              <a:gd name="connsiteY284" fmla="*/ 186790 h 264514"/>
              <a:gd name="connsiteX285" fmla="*/ 267823 w 365339"/>
              <a:gd name="connsiteY285" fmla="*/ 186911 h 264514"/>
              <a:gd name="connsiteX286" fmla="*/ 267222 w 365339"/>
              <a:gd name="connsiteY286" fmla="*/ 186129 h 264514"/>
              <a:gd name="connsiteX287" fmla="*/ 267523 w 365339"/>
              <a:gd name="connsiteY287" fmla="*/ 184805 h 264514"/>
              <a:gd name="connsiteX288" fmla="*/ 269508 w 365339"/>
              <a:gd name="connsiteY288" fmla="*/ 183782 h 264514"/>
              <a:gd name="connsiteX289" fmla="*/ 269568 w 365339"/>
              <a:gd name="connsiteY289" fmla="*/ 182279 h 264514"/>
              <a:gd name="connsiteX290" fmla="*/ 266741 w 365339"/>
              <a:gd name="connsiteY290" fmla="*/ 183361 h 264514"/>
              <a:gd name="connsiteX291" fmla="*/ 263733 w 365339"/>
              <a:gd name="connsiteY291" fmla="*/ 185707 h 264514"/>
              <a:gd name="connsiteX292" fmla="*/ 263673 w 365339"/>
              <a:gd name="connsiteY292" fmla="*/ 186309 h 264514"/>
              <a:gd name="connsiteX293" fmla="*/ 260965 w 365339"/>
              <a:gd name="connsiteY293" fmla="*/ 187151 h 264514"/>
              <a:gd name="connsiteX294" fmla="*/ 260063 w 365339"/>
              <a:gd name="connsiteY294" fmla="*/ 187873 h 264514"/>
              <a:gd name="connsiteX295" fmla="*/ 257055 w 365339"/>
              <a:gd name="connsiteY295" fmla="*/ 188715 h 264514"/>
              <a:gd name="connsiteX296" fmla="*/ 255070 w 365339"/>
              <a:gd name="connsiteY296" fmla="*/ 191422 h 264514"/>
              <a:gd name="connsiteX297" fmla="*/ 230827 w 365339"/>
              <a:gd name="connsiteY297" fmla="*/ 176142 h 264514"/>
              <a:gd name="connsiteX298" fmla="*/ 227758 w 365339"/>
              <a:gd name="connsiteY298" fmla="*/ 175120 h 264514"/>
              <a:gd name="connsiteX299" fmla="*/ 231006 w 365339"/>
              <a:gd name="connsiteY299" fmla="*/ 157674 h 264514"/>
              <a:gd name="connsiteX300" fmla="*/ 210974 w 365339"/>
              <a:gd name="connsiteY300" fmla="*/ 165194 h 264514"/>
              <a:gd name="connsiteX301" fmla="*/ 200025 w 365339"/>
              <a:gd name="connsiteY301" fmla="*/ 171270 h 264514"/>
              <a:gd name="connsiteX302" fmla="*/ 199303 w 365339"/>
              <a:gd name="connsiteY302" fmla="*/ 170668 h 264514"/>
              <a:gd name="connsiteX303" fmla="*/ 197138 w 365339"/>
              <a:gd name="connsiteY303" fmla="*/ 171630 h 264514"/>
              <a:gd name="connsiteX304" fmla="*/ 196837 w 365339"/>
              <a:gd name="connsiteY304" fmla="*/ 172834 h 264514"/>
              <a:gd name="connsiteX305" fmla="*/ 195393 w 365339"/>
              <a:gd name="connsiteY305" fmla="*/ 172232 h 264514"/>
              <a:gd name="connsiteX306" fmla="*/ 195454 w 365339"/>
              <a:gd name="connsiteY306" fmla="*/ 173556 h 264514"/>
              <a:gd name="connsiteX307" fmla="*/ 194732 w 365339"/>
              <a:gd name="connsiteY307" fmla="*/ 174638 h 264514"/>
              <a:gd name="connsiteX308" fmla="*/ 193528 w 365339"/>
              <a:gd name="connsiteY308" fmla="*/ 174157 h 264514"/>
              <a:gd name="connsiteX309" fmla="*/ 192145 w 365339"/>
              <a:gd name="connsiteY309" fmla="*/ 176503 h 264514"/>
              <a:gd name="connsiteX310" fmla="*/ 178910 w 365339"/>
              <a:gd name="connsiteY310" fmla="*/ 178067 h 264514"/>
              <a:gd name="connsiteX311" fmla="*/ 180414 w 365339"/>
              <a:gd name="connsiteY311" fmla="*/ 179632 h 264514"/>
              <a:gd name="connsiteX312" fmla="*/ 181738 w 365339"/>
              <a:gd name="connsiteY312" fmla="*/ 182519 h 264514"/>
              <a:gd name="connsiteX313" fmla="*/ 180414 w 365339"/>
              <a:gd name="connsiteY313" fmla="*/ 184203 h 264514"/>
              <a:gd name="connsiteX314" fmla="*/ 181016 w 365339"/>
              <a:gd name="connsiteY314" fmla="*/ 186550 h 264514"/>
              <a:gd name="connsiteX315" fmla="*/ 175782 w 365339"/>
              <a:gd name="connsiteY315" fmla="*/ 183782 h 264514"/>
              <a:gd name="connsiteX316" fmla="*/ 174037 w 365339"/>
              <a:gd name="connsiteY316" fmla="*/ 183722 h 264514"/>
              <a:gd name="connsiteX317" fmla="*/ 172533 w 365339"/>
              <a:gd name="connsiteY317" fmla="*/ 182279 h 264514"/>
              <a:gd name="connsiteX318" fmla="*/ 168322 w 365339"/>
              <a:gd name="connsiteY318" fmla="*/ 183301 h 264514"/>
              <a:gd name="connsiteX319" fmla="*/ 163750 w 365339"/>
              <a:gd name="connsiteY319" fmla="*/ 179451 h 264514"/>
              <a:gd name="connsiteX320" fmla="*/ 160682 w 365339"/>
              <a:gd name="connsiteY320" fmla="*/ 178489 h 264514"/>
              <a:gd name="connsiteX321" fmla="*/ 158577 w 365339"/>
              <a:gd name="connsiteY321" fmla="*/ 179090 h 264514"/>
              <a:gd name="connsiteX322" fmla="*/ 157433 w 365339"/>
              <a:gd name="connsiteY322" fmla="*/ 178729 h 264514"/>
              <a:gd name="connsiteX323" fmla="*/ 154666 w 365339"/>
              <a:gd name="connsiteY323" fmla="*/ 175541 h 264514"/>
              <a:gd name="connsiteX324" fmla="*/ 152501 w 365339"/>
              <a:gd name="connsiteY324" fmla="*/ 174458 h 264514"/>
              <a:gd name="connsiteX325" fmla="*/ 151659 w 365339"/>
              <a:gd name="connsiteY325" fmla="*/ 172052 h 264514"/>
              <a:gd name="connsiteX326" fmla="*/ 152140 w 365339"/>
              <a:gd name="connsiteY326" fmla="*/ 170127 h 264514"/>
              <a:gd name="connsiteX327" fmla="*/ 151659 w 365339"/>
              <a:gd name="connsiteY327" fmla="*/ 169164 h 264514"/>
              <a:gd name="connsiteX328" fmla="*/ 149433 w 365339"/>
              <a:gd name="connsiteY328" fmla="*/ 168081 h 264514"/>
              <a:gd name="connsiteX329" fmla="*/ 146545 w 365339"/>
              <a:gd name="connsiteY329" fmla="*/ 164231 h 264514"/>
              <a:gd name="connsiteX330" fmla="*/ 145281 w 365339"/>
              <a:gd name="connsiteY330" fmla="*/ 161584 h 264514"/>
              <a:gd name="connsiteX331" fmla="*/ 144800 w 365339"/>
              <a:gd name="connsiteY331" fmla="*/ 159599 h 264514"/>
              <a:gd name="connsiteX332" fmla="*/ 142514 w 365339"/>
              <a:gd name="connsiteY332" fmla="*/ 157072 h 264514"/>
              <a:gd name="connsiteX333" fmla="*/ 141312 w 365339"/>
              <a:gd name="connsiteY333" fmla="*/ 154726 h 264514"/>
              <a:gd name="connsiteX334" fmla="*/ 139927 w 365339"/>
              <a:gd name="connsiteY334" fmla="*/ 153704 h 264514"/>
              <a:gd name="connsiteX335" fmla="*/ 138905 w 365339"/>
              <a:gd name="connsiteY335" fmla="*/ 151177 h 264514"/>
              <a:gd name="connsiteX336" fmla="*/ 137221 w 365339"/>
              <a:gd name="connsiteY336" fmla="*/ 148891 h 264514"/>
              <a:gd name="connsiteX337" fmla="*/ 136859 w 365339"/>
              <a:gd name="connsiteY337" fmla="*/ 147628 h 264514"/>
              <a:gd name="connsiteX338" fmla="*/ 134453 w 365339"/>
              <a:gd name="connsiteY338" fmla="*/ 143477 h 264514"/>
              <a:gd name="connsiteX339" fmla="*/ 133370 w 365339"/>
              <a:gd name="connsiteY339" fmla="*/ 142033 h 264514"/>
              <a:gd name="connsiteX340" fmla="*/ 134152 w 365339"/>
              <a:gd name="connsiteY340" fmla="*/ 139145 h 264514"/>
              <a:gd name="connsiteX341" fmla="*/ 133129 w 365339"/>
              <a:gd name="connsiteY341" fmla="*/ 137100 h 264514"/>
              <a:gd name="connsiteX342" fmla="*/ 132107 w 365339"/>
              <a:gd name="connsiteY342" fmla="*/ 136799 h 264514"/>
              <a:gd name="connsiteX343" fmla="*/ 131566 w 365339"/>
              <a:gd name="connsiteY343" fmla="*/ 134573 h 264514"/>
              <a:gd name="connsiteX344" fmla="*/ 130122 w 365339"/>
              <a:gd name="connsiteY344" fmla="*/ 135235 h 264514"/>
              <a:gd name="connsiteX345" fmla="*/ 128498 w 365339"/>
              <a:gd name="connsiteY345" fmla="*/ 134934 h 264514"/>
              <a:gd name="connsiteX346" fmla="*/ 128498 w 365339"/>
              <a:gd name="connsiteY346" fmla="*/ 136438 h 264514"/>
              <a:gd name="connsiteX347" fmla="*/ 127294 w 365339"/>
              <a:gd name="connsiteY347" fmla="*/ 136198 h 264514"/>
              <a:gd name="connsiteX348" fmla="*/ 126392 w 365339"/>
              <a:gd name="connsiteY348" fmla="*/ 137040 h 264514"/>
              <a:gd name="connsiteX349" fmla="*/ 124768 w 365339"/>
              <a:gd name="connsiteY349" fmla="*/ 135957 h 264514"/>
              <a:gd name="connsiteX350" fmla="*/ 123926 w 365339"/>
              <a:gd name="connsiteY350" fmla="*/ 136919 h 264514"/>
              <a:gd name="connsiteX351" fmla="*/ 122362 w 365339"/>
              <a:gd name="connsiteY351" fmla="*/ 137280 h 264514"/>
              <a:gd name="connsiteX352" fmla="*/ 119474 w 365339"/>
              <a:gd name="connsiteY352" fmla="*/ 141371 h 264514"/>
              <a:gd name="connsiteX353" fmla="*/ 115624 w 365339"/>
              <a:gd name="connsiteY353" fmla="*/ 147387 h 264514"/>
              <a:gd name="connsiteX354" fmla="*/ 113699 w 365339"/>
              <a:gd name="connsiteY354" fmla="*/ 146364 h 264514"/>
              <a:gd name="connsiteX355" fmla="*/ 114120 w 365339"/>
              <a:gd name="connsiteY355" fmla="*/ 144499 h 264514"/>
              <a:gd name="connsiteX356" fmla="*/ 112375 w 365339"/>
              <a:gd name="connsiteY356" fmla="*/ 144319 h 264514"/>
              <a:gd name="connsiteX357" fmla="*/ 112916 w 365339"/>
              <a:gd name="connsiteY357" fmla="*/ 143055 h 264514"/>
              <a:gd name="connsiteX358" fmla="*/ 112496 w 365339"/>
              <a:gd name="connsiteY358" fmla="*/ 141912 h 264514"/>
              <a:gd name="connsiteX359" fmla="*/ 110691 w 365339"/>
              <a:gd name="connsiteY359" fmla="*/ 141130 h 264514"/>
              <a:gd name="connsiteX360" fmla="*/ 107924 w 365339"/>
              <a:gd name="connsiteY360" fmla="*/ 139446 h 264514"/>
              <a:gd name="connsiteX361" fmla="*/ 106299 w 365339"/>
              <a:gd name="connsiteY361" fmla="*/ 139205 h 264514"/>
              <a:gd name="connsiteX362" fmla="*/ 103592 w 365339"/>
              <a:gd name="connsiteY362" fmla="*/ 136679 h 264514"/>
              <a:gd name="connsiteX363" fmla="*/ 101908 w 365339"/>
              <a:gd name="connsiteY363" fmla="*/ 136799 h 264514"/>
              <a:gd name="connsiteX364" fmla="*/ 100885 w 365339"/>
              <a:gd name="connsiteY364" fmla="*/ 134814 h 264514"/>
              <a:gd name="connsiteX365" fmla="*/ 99501 w 365339"/>
              <a:gd name="connsiteY365" fmla="*/ 135776 h 264514"/>
              <a:gd name="connsiteX366" fmla="*/ 98719 w 365339"/>
              <a:gd name="connsiteY366" fmla="*/ 134814 h 264514"/>
              <a:gd name="connsiteX367" fmla="*/ 97396 w 365339"/>
              <a:gd name="connsiteY367" fmla="*/ 135115 h 264514"/>
              <a:gd name="connsiteX368" fmla="*/ 95892 w 365339"/>
              <a:gd name="connsiteY368" fmla="*/ 134393 h 264514"/>
              <a:gd name="connsiteX369" fmla="*/ 93847 w 365339"/>
              <a:gd name="connsiteY369" fmla="*/ 131866 h 264514"/>
              <a:gd name="connsiteX370" fmla="*/ 92403 w 365339"/>
              <a:gd name="connsiteY370" fmla="*/ 132047 h 264514"/>
              <a:gd name="connsiteX371" fmla="*/ 90538 w 365339"/>
              <a:gd name="connsiteY371" fmla="*/ 131445 h 264514"/>
              <a:gd name="connsiteX372" fmla="*/ 89936 w 365339"/>
              <a:gd name="connsiteY372" fmla="*/ 130843 h 264514"/>
              <a:gd name="connsiteX373" fmla="*/ 88733 w 365339"/>
              <a:gd name="connsiteY373" fmla="*/ 131986 h 264514"/>
              <a:gd name="connsiteX374" fmla="*/ 86929 w 365339"/>
              <a:gd name="connsiteY374" fmla="*/ 131024 h 264514"/>
              <a:gd name="connsiteX375" fmla="*/ 84944 w 365339"/>
              <a:gd name="connsiteY375" fmla="*/ 133009 h 264514"/>
              <a:gd name="connsiteX376" fmla="*/ 81876 w 365339"/>
              <a:gd name="connsiteY376" fmla="*/ 131806 h 264514"/>
              <a:gd name="connsiteX377" fmla="*/ 81273 w 365339"/>
              <a:gd name="connsiteY377" fmla="*/ 132227 h 264514"/>
              <a:gd name="connsiteX378" fmla="*/ 79108 w 365339"/>
              <a:gd name="connsiteY378" fmla="*/ 130843 h 264514"/>
              <a:gd name="connsiteX379" fmla="*/ 78987 w 365339"/>
              <a:gd name="connsiteY379" fmla="*/ 131746 h 264514"/>
              <a:gd name="connsiteX380" fmla="*/ 76401 w 365339"/>
              <a:gd name="connsiteY380" fmla="*/ 131084 h 264514"/>
              <a:gd name="connsiteX381" fmla="*/ 74536 w 365339"/>
              <a:gd name="connsiteY381" fmla="*/ 131445 h 264514"/>
              <a:gd name="connsiteX382" fmla="*/ 73333 w 365339"/>
              <a:gd name="connsiteY382" fmla="*/ 130964 h 264514"/>
              <a:gd name="connsiteX383" fmla="*/ 71227 w 365339"/>
              <a:gd name="connsiteY383" fmla="*/ 131204 h 264514"/>
              <a:gd name="connsiteX384" fmla="*/ 70626 w 365339"/>
              <a:gd name="connsiteY384" fmla="*/ 130122 h 264514"/>
              <a:gd name="connsiteX385" fmla="*/ 69062 w 365339"/>
              <a:gd name="connsiteY385" fmla="*/ 130663 h 264514"/>
              <a:gd name="connsiteX386" fmla="*/ 68099 w 365339"/>
              <a:gd name="connsiteY386" fmla="*/ 129279 h 264514"/>
              <a:gd name="connsiteX387" fmla="*/ 66896 w 365339"/>
              <a:gd name="connsiteY387" fmla="*/ 129520 h 264514"/>
              <a:gd name="connsiteX388" fmla="*/ 64610 w 365339"/>
              <a:gd name="connsiteY388" fmla="*/ 128918 h 264514"/>
              <a:gd name="connsiteX389" fmla="*/ 63768 w 365339"/>
              <a:gd name="connsiteY389" fmla="*/ 127715 h 264514"/>
              <a:gd name="connsiteX390" fmla="*/ 62745 w 365339"/>
              <a:gd name="connsiteY390" fmla="*/ 129039 h 264514"/>
              <a:gd name="connsiteX391" fmla="*/ 62745 w 365339"/>
              <a:gd name="connsiteY391" fmla="*/ 118992 h 264514"/>
              <a:gd name="connsiteX392" fmla="*/ 63828 w 365339"/>
              <a:gd name="connsiteY392" fmla="*/ 115082 h 264514"/>
              <a:gd name="connsiteX393" fmla="*/ 64068 w 365339"/>
              <a:gd name="connsiteY393" fmla="*/ 110450 h 264514"/>
              <a:gd name="connsiteX394" fmla="*/ 64068 w 365339"/>
              <a:gd name="connsiteY394" fmla="*/ 100223 h 264514"/>
              <a:gd name="connsiteX395" fmla="*/ 63768 w 365339"/>
              <a:gd name="connsiteY395" fmla="*/ 92222 h 264514"/>
              <a:gd name="connsiteX396" fmla="*/ 63768 w 365339"/>
              <a:gd name="connsiteY396" fmla="*/ 85123 h 264514"/>
              <a:gd name="connsiteX397" fmla="*/ 64068 w 365339"/>
              <a:gd name="connsiteY397" fmla="*/ 81695 h 264514"/>
              <a:gd name="connsiteX398" fmla="*/ 66475 w 365339"/>
              <a:gd name="connsiteY398" fmla="*/ 75077 h 264514"/>
              <a:gd name="connsiteX399" fmla="*/ 68280 w 365339"/>
              <a:gd name="connsiteY399" fmla="*/ 72009 h 264514"/>
              <a:gd name="connsiteX400" fmla="*/ 71528 w 365339"/>
              <a:gd name="connsiteY400" fmla="*/ 65392 h 264514"/>
              <a:gd name="connsiteX401" fmla="*/ 69002 w 365339"/>
              <a:gd name="connsiteY401" fmla="*/ 64008 h 264514"/>
              <a:gd name="connsiteX402" fmla="*/ 67678 w 365339"/>
              <a:gd name="connsiteY402" fmla="*/ 62203 h 264514"/>
              <a:gd name="connsiteX403" fmla="*/ 64730 w 365339"/>
              <a:gd name="connsiteY403" fmla="*/ 63346 h 264514"/>
              <a:gd name="connsiteX404" fmla="*/ 59496 w 365339"/>
              <a:gd name="connsiteY404" fmla="*/ 52939 h 264514"/>
              <a:gd name="connsiteX405" fmla="*/ 59617 w 365339"/>
              <a:gd name="connsiteY405" fmla="*/ 55105 h 264514"/>
              <a:gd name="connsiteX406" fmla="*/ 59075 w 365339"/>
              <a:gd name="connsiteY406" fmla="*/ 56669 h 264514"/>
              <a:gd name="connsiteX407" fmla="*/ 57692 w 365339"/>
              <a:gd name="connsiteY407" fmla="*/ 57270 h 264514"/>
              <a:gd name="connsiteX408" fmla="*/ 57091 w 365339"/>
              <a:gd name="connsiteY408" fmla="*/ 56127 h 264514"/>
              <a:gd name="connsiteX409" fmla="*/ 54804 w 365339"/>
              <a:gd name="connsiteY409" fmla="*/ 56488 h 264514"/>
              <a:gd name="connsiteX410" fmla="*/ 53962 w 365339"/>
              <a:gd name="connsiteY410" fmla="*/ 55887 h 264514"/>
              <a:gd name="connsiteX411" fmla="*/ 53361 w 365339"/>
              <a:gd name="connsiteY411" fmla="*/ 54202 h 264514"/>
              <a:gd name="connsiteX412" fmla="*/ 52278 w 365339"/>
              <a:gd name="connsiteY412" fmla="*/ 52518 h 264514"/>
              <a:gd name="connsiteX413" fmla="*/ 50834 w 365339"/>
              <a:gd name="connsiteY413" fmla="*/ 54202 h 264514"/>
              <a:gd name="connsiteX414" fmla="*/ 48007 w 365339"/>
              <a:gd name="connsiteY414" fmla="*/ 55165 h 264514"/>
              <a:gd name="connsiteX415" fmla="*/ 48307 w 365339"/>
              <a:gd name="connsiteY415" fmla="*/ 53781 h 264514"/>
              <a:gd name="connsiteX416" fmla="*/ 49511 w 365339"/>
              <a:gd name="connsiteY416" fmla="*/ 53059 h 264514"/>
              <a:gd name="connsiteX417" fmla="*/ 47044 w 365339"/>
              <a:gd name="connsiteY417" fmla="*/ 51616 h 264514"/>
              <a:gd name="connsiteX418" fmla="*/ 44457 w 365339"/>
              <a:gd name="connsiteY418" fmla="*/ 51916 h 264514"/>
              <a:gd name="connsiteX419" fmla="*/ 43374 w 365339"/>
              <a:gd name="connsiteY419" fmla="*/ 56729 h 264514"/>
              <a:gd name="connsiteX420" fmla="*/ 42171 w 365339"/>
              <a:gd name="connsiteY420" fmla="*/ 58113 h 264514"/>
              <a:gd name="connsiteX421" fmla="*/ 39283 w 365339"/>
              <a:gd name="connsiteY421" fmla="*/ 56067 h 264514"/>
              <a:gd name="connsiteX422" fmla="*/ 38682 w 365339"/>
              <a:gd name="connsiteY422" fmla="*/ 55345 h 264514"/>
              <a:gd name="connsiteX423" fmla="*/ 37840 w 365339"/>
              <a:gd name="connsiteY423" fmla="*/ 56849 h 264514"/>
              <a:gd name="connsiteX424" fmla="*/ 37118 w 365339"/>
              <a:gd name="connsiteY424" fmla="*/ 56308 h 264514"/>
              <a:gd name="connsiteX425" fmla="*/ 35614 w 365339"/>
              <a:gd name="connsiteY425" fmla="*/ 53540 h 264514"/>
              <a:gd name="connsiteX426" fmla="*/ 32907 w 365339"/>
              <a:gd name="connsiteY426" fmla="*/ 53841 h 264514"/>
              <a:gd name="connsiteX427" fmla="*/ 32786 w 365339"/>
              <a:gd name="connsiteY427" fmla="*/ 51014 h 264514"/>
              <a:gd name="connsiteX428" fmla="*/ 30440 w 365339"/>
              <a:gd name="connsiteY428" fmla="*/ 53540 h 264514"/>
              <a:gd name="connsiteX429" fmla="*/ 29718 w 365339"/>
              <a:gd name="connsiteY429" fmla="*/ 52097 h 264514"/>
              <a:gd name="connsiteX430" fmla="*/ 27553 w 365339"/>
              <a:gd name="connsiteY430" fmla="*/ 49690 h 264514"/>
              <a:gd name="connsiteX431" fmla="*/ 25989 w 365339"/>
              <a:gd name="connsiteY431" fmla="*/ 48487 h 264514"/>
              <a:gd name="connsiteX432" fmla="*/ 25327 w 365339"/>
              <a:gd name="connsiteY432" fmla="*/ 48728 h 264514"/>
              <a:gd name="connsiteX433" fmla="*/ 22319 w 365339"/>
              <a:gd name="connsiteY433" fmla="*/ 50954 h 264514"/>
              <a:gd name="connsiteX434" fmla="*/ 20153 w 365339"/>
              <a:gd name="connsiteY434" fmla="*/ 46863 h 264514"/>
              <a:gd name="connsiteX435" fmla="*/ 16424 w 365339"/>
              <a:gd name="connsiteY435" fmla="*/ 49871 h 264514"/>
              <a:gd name="connsiteX436" fmla="*/ 13897 w 365339"/>
              <a:gd name="connsiteY436" fmla="*/ 45419 h 264514"/>
              <a:gd name="connsiteX437" fmla="*/ 11490 w 365339"/>
              <a:gd name="connsiteY437" fmla="*/ 43614 h 264514"/>
              <a:gd name="connsiteX438" fmla="*/ 7039 w 365339"/>
              <a:gd name="connsiteY438" fmla="*/ 37960 h 264514"/>
              <a:gd name="connsiteX439" fmla="*/ 4753 w 365339"/>
              <a:gd name="connsiteY439" fmla="*/ 35914 h 264514"/>
              <a:gd name="connsiteX440" fmla="*/ 2106 w 365339"/>
              <a:gd name="connsiteY440" fmla="*/ 32786 h 264514"/>
              <a:gd name="connsiteX441" fmla="*/ 0 w 365339"/>
              <a:gd name="connsiteY441" fmla="*/ 31162 h 264514"/>
              <a:gd name="connsiteX442" fmla="*/ 1624 w 365339"/>
              <a:gd name="connsiteY442" fmla="*/ 29538 h 264514"/>
              <a:gd name="connsiteX443" fmla="*/ 2346 w 365339"/>
              <a:gd name="connsiteY443" fmla="*/ 29718 h 264514"/>
              <a:gd name="connsiteX444" fmla="*/ 4332 w 365339"/>
              <a:gd name="connsiteY444" fmla="*/ 27492 h 264514"/>
              <a:gd name="connsiteX445" fmla="*/ 3550 w 365339"/>
              <a:gd name="connsiteY445" fmla="*/ 25988 h 264514"/>
              <a:gd name="connsiteX446" fmla="*/ 2046 w 365339"/>
              <a:gd name="connsiteY446" fmla="*/ 25146 h 264514"/>
              <a:gd name="connsiteX447" fmla="*/ 6678 w 365339"/>
              <a:gd name="connsiteY447" fmla="*/ 24424 h 264514"/>
              <a:gd name="connsiteX448" fmla="*/ 10768 w 365339"/>
              <a:gd name="connsiteY448" fmla="*/ 23762 h 264514"/>
              <a:gd name="connsiteX449" fmla="*/ 12092 w 365339"/>
              <a:gd name="connsiteY449" fmla="*/ 23582 h 264514"/>
              <a:gd name="connsiteX450" fmla="*/ 14920 w 365339"/>
              <a:gd name="connsiteY450" fmla="*/ 22980 h 264514"/>
              <a:gd name="connsiteX451" fmla="*/ 16965 w 365339"/>
              <a:gd name="connsiteY451" fmla="*/ 22740 h 264514"/>
              <a:gd name="connsiteX452" fmla="*/ 17867 w 365339"/>
              <a:gd name="connsiteY452" fmla="*/ 22619 h 264514"/>
              <a:gd name="connsiteX453" fmla="*/ 19371 w 365339"/>
              <a:gd name="connsiteY453" fmla="*/ 22258 h 264514"/>
              <a:gd name="connsiteX454" fmla="*/ 20755 w 365339"/>
              <a:gd name="connsiteY454" fmla="*/ 22138 h 264514"/>
              <a:gd name="connsiteX455" fmla="*/ 24545 w 365339"/>
              <a:gd name="connsiteY455" fmla="*/ 21537 h 264514"/>
              <a:gd name="connsiteX456" fmla="*/ 32365 w 365339"/>
              <a:gd name="connsiteY456" fmla="*/ 20333 h 264514"/>
              <a:gd name="connsiteX457" fmla="*/ 33569 w 365339"/>
              <a:gd name="connsiteY457" fmla="*/ 20213 h 264514"/>
              <a:gd name="connsiteX458" fmla="*/ 36155 w 365339"/>
              <a:gd name="connsiteY458" fmla="*/ 19792 h 264514"/>
              <a:gd name="connsiteX459" fmla="*/ 37118 w 365339"/>
              <a:gd name="connsiteY459" fmla="*/ 19551 h 264514"/>
              <a:gd name="connsiteX460" fmla="*/ 40968 w 365339"/>
              <a:gd name="connsiteY460" fmla="*/ 18950 h 264514"/>
              <a:gd name="connsiteX461" fmla="*/ 42893 w 365339"/>
              <a:gd name="connsiteY461" fmla="*/ 18649 h 264514"/>
              <a:gd name="connsiteX462" fmla="*/ 44096 w 365339"/>
              <a:gd name="connsiteY462" fmla="*/ 18408 h 264514"/>
              <a:gd name="connsiteX463" fmla="*/ 46202 w 365339"/>
              <a:gd name="connsiteY463" fmla="*/ 18108 h 264514"/>
              <a:gd name="connsiteX464" fmla="*/ 48608 w 365339"/>
              <a:gd name="connsiteY464" fmla="*/ 17807 h 264514"/>
              <a:gd name="connsiteX465" fmla="*/ 49029 w 365339"/>
              <a:gd name="connsiteY465" fmla="*/ 17686 h 264514"/>
              <a:gd name="connsiteX466" fmla="*/ 51616 w 365339"/>
              <a:gd name="connsiteY466" fmla="*/ 17265 h 264514"/>
              <a:gd name="connsiteX467" fmla="*/ 52338 w 365339"/>
              <a:gd name="connsiteY467" fmla="*/ 17085 h 264514"/>
              <a:gd name="connsiteX468" fmla="*/ 53782 w 365339"/>
              <a:gd name="connsiteY468" fmla="*/ 16904 h 264514"/>
              <a:gd name="connsiteX469" fmla="*/ 54142 w 365339"/>
              <a:gd name="connsiteY469" fmla="*/ 16844 h 264514"/>
              <a:gd name="connsiteX470" fmla="*/ 57150 w 365339"/>
              <a:gd name="connsiteY470" fmla="*/ 16423 h 264514"/>
              <a:gd name="connsiteX471" fmla="*/ 59978 w 365339"/>
              <a:gd name="connsiteY471" fmla="*/ 15882 h 264514"/>
              <a:gd name="connsiteX472" fmla="*/ 62384 w 365339"/>
              <a:gd name="connsiteY472" fmla="*/ 15641 h 264514"/>
              <a:gd name="connsiteX473" fmla="*/ 72250 w 365339"/>
              <a:gd name="connsiteY473" fmla="*/ 13957 h 264514"/>
              <a:gd name="connsiteX474" fmla="*/ 77364 w 365339"/>
              <a:gd name="connsiteY474" fmla="*/ 13295 h 264514"/>
              <a:gd name="connsiteX475" fmla="*/ 77544 w 365339"/>
              <a:gd name="connsiteY475" fmla="*/ 13295 h 264514"/>
              <a:gd name="connsiteX476" fmla="*/ 86808 w 365339"/>
              <a:gd name="connsiteY476" fmla="*/ 11851 h 264514"/>
              <a:gd name="connsiteX477" fmla="*/ 88131 w 365339"/>
              <a:gd name="connsiteY477" fmla="*/ 11671 h 264514"/>
              <a:gd name="connsiteX478" fmla="*/ 88433 w 365339"/>
              <a:gd name="connsiteY478" fmla="*/ 11671 h 264514"/>
              <a:gd name="connsiteX479" fmla="*/ 90719 w 365339"/>
              <a:gd name="connsiteY479" fmla="*/ 11249 h 264514"/>
              <a:gd name="connsiteX480" fmla="*/ 93546 w 365339"/>
              <a:gd name="connsiteY480" fmla="*/ 10829 h 264514"/>
              <a:gd name="connsiteX481" fmla="*/ 98659 w 365339"/>
              <a:gd name="connsiteY481" fmla="*/ 9986 h 264514"/>
              <a:gd name="connsiteX482" fmla="*/ 100524 w 365339"/>
              <a:gd name="connsiteY482" fmla="*/ 9746 h 264514"/>
              <a:gd name="connsiteX483" fmla="*/ 101306 w 365339"/>
              <a:gd name="connsiteY483" fmla="*/ 9625 h 264514"/>
              <a:gd name="connsiteX484" fmla="*/ 101607 w 365339"/>
              <a:gd name="connsiteY484" fmla="*/ 9505 h 264514"/>
              <a:gd name="connsiteX485" fmla="*/ 102810 w 365339"/>
              <a:gd name="connsiteY485" fmla="*/ 9385 h 264514"/>
              <a:gd name="connsiteX486" fmla="*/ 103893 w 365339"/>
              <a:gd name="connsiteY486" fmla="*/ 9204 h 264514"/>
              <a:gd name="connsiteX487" fmla="*/ 109488 w 365339"/>
              <a:gd name="connsiteY487" fmla="*/ 8242 h 264514"/>
              <a:gd name="connsiteX488" fmla="*/ 111473 w 365339"/>
              <a:gd name="connsiteY488" fmla="*/ 7881 h 264514"/>
              <a:gd name="connsiteX489" fmla="*/ 117008 w 365339"/>
              <a:gd name="connsiteY489" fmla="*/ 7159 h 264514"/>
              <a:gd name="connsiteX490" fmla="*/ 120136 w 365339"/>
              <a:gd name="connsiteY490" fmla="*/ 6557 h 264514"/>
              <a:gd name="connsiteX491" fmla="*/ 120677 w 365339"/>
              <a:gd name="connsiteY491" fmla="*/ 6557 h 264514"/>
              <a:gd name="connsiteX492" fmla="*/ 122121 w 365339"/>
              <a:gd name="connsiteY492" fmla="*/ 6256 h 264514"/>
              <a:gd name="connsiteX493" fmla="*/ 128738 w 365339"/>
              <a:gd name="connsiteY493" fmla="*/ 5294 h 264514"/>
              <a:gd name="connsiteX494" fmla="*/ 129339 w 365339"/>
              <a:gd name="connsiteY494" fmla="*/ 5113 h 264514"/>
              <a:gd name="connsiteX495" fmla="*/ 131866 w 365339"/>
              <a:gd name="connsiteY495" fmla="*/ 4813 h 264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</a:cxnLst>
            <a:rect l="l" t="t" r="r" b="b"/>
            <a:pathLst>
              <a:path w="365339" h="264514">
                <a:moveTo>
                  <a:pt x="131866" y="4813"/>
                </a:moveTo>
                <a:lnTo>
                  <a:pt x="134273" y="4392"/>
                </a:lnTo>
                <a:lnTo>
                  <a:pt x="138183" y="3790"/>
                </a:lnTo>
                <a:lnTo>
                  <a:pt x="139867" y="3489"/>
                </a:lnTo>
                <a:lnTo>
                  <a:pt x="140108" y="3489"/>
                </a:lnTo>
                <a:lnTo>
                  <a:pt x="142575" y="3068"/>
                </a:lnTo>
                <a:lnTo>
                  <a:pt x="145102" y="2767"/>
                </a:lnTo>
                <a:lnTo>
                  <a:pt x="146003" y="2647"/>
                </a:lnTo>
                <a:lnTo>
                  <a:pt x="147869" y="2346"/>
                </a:lnTo>
                <a:lnTo>
                  <a:pt x="150335" y="1985"/>
                </a:lnTo>
                <a:lnTo>
                  <a:pt x="152741" y="1745"/>
                </a:lnTo>
                <a:lnTo>
                  <a:pt x="155629" y="1323"/>
                </a:lnTo>
                <a:lnTo>
                  <a:pt x="155749" y="1323"/>
                </a:lnTo>
                <a:lnTo>
                  <a:pt x="156170" y="1203"/>
                </a:lnTo>
                <a:lnTo>
                  <a:pt x="159418" y="782"/>
                </a:lnTo>
                <a:lnTo>
                  <a:pt x="160742" y="662"/>
                </a:lnTo>
                <a:lnTo>
                  <a:pt x="161163" y="662"/>
                </a:lnTo>
                <a:lnTo>
                  <a:pt x="161525" y="481"/>
                </a:lnTo>
                <a:lnTo>
                  <a:pt x="164893" y="0"/>
                </a:lnTo>
                <a:lnTo>
                  <a:pt x="163449" y="662"/>
                </a:lnTo>
                <a:lnTo>
                  <a:pt x="163028" y="2045"/>
                </a:lnTo>
                <a:lnTo>
                  <a:pt x="163208" y="3970"/>
                </a:lnTo>
                <a:lnTo>
                  <a:pt x="164412" y="4151"/>
                </a:lnTo>
                <a:lnTo>
                  <a:pt x="165675" y="5234"/>
                </a:lnTo>
                <a:lnTo>
                  <a:pt x="166517" y="6557"/>
                </a:lnTo>
                <a:lnTo>
                  <a:pt x="166337" y="8783"/>
                </a:lnTo>
                <a:lnTo>
                  <a:pt x="164532" y="9986"/>
                </a:lnTo>
                <a:lnTo>
                  <a:pt x="164292" y="11430"/>
                </a:lnTo>
                <a:lnTo>
                  <a:pt x="164051" y="12753"/>
                </a:lnTo>
                <a:lnTo>
                  <a:pt x="164292" y="13355"/>
                </a:lnTo>
                <a:lnTo>
                  <a:pt x="164352" y="14558"/>
                </a:lnTo>
                <a:lnTo>
                  <a:pt x="164472" y="15461"/>
                </a:lnTo>
                <a:lnTo>
                  <a:pt x="165134" y="17386"/>
                </a:lnTo>
                <a:lnTo>
                  <a:pt x="167961" y="19792"/>
                </a:lnTo>
                <a:lnTo>
                  <a:pt x="173195" y="13957"/>
                </a:lnTo>
                <a:lnTo>
                  <a:pt x="174639" y="12513"/>
                </a:lnTo>
                <a:lnTo>
                  <a:pt x="176804" y="10106"/>
                </a:lnTo>
                <a:lnTo>
                  <a:pt x="181497" y="4692"/>
                </a:lnTo>
                <a:lnTo>
                  <a:pt x="182158" y="5294"/>
                </a:lnTo>
                <a:lnTo>
                  <a:pt x="186008" y="8663"/>
                </a:lnTo>
                <a:lnTo>
                  <a:pt x="186971" y="9625"/>
                </a:lnTo>
                <a:lnTo>
                  <a:pt x="188656" y="10949"/>
                </a:lnTo>
                <a:lnTo>
                  <a:pt x="191423" y="13475"/>
                </a:lnTo>
                <a:lnTo>
                  <a:pt x="193950" y="15822"/>
                </a:lnTo>
                <a:lnTo>
                  <a:pt x="197740" y="19311"/>
                </a:lnTo>
                <a:lnTo>
                  <a:pt x="199905" y="21356"/>
                </a:lnTo>
                <a:lnTo>
                  <a:pt x="200507" y="21958"/>
                </a:lnTo>
                <a:lnTo>
                  <a:pt x="201649" y="23161"/>
                </a:lnTo>
                <a:lnTo>
                  <a:pt x="203575" y="24965"/>
                </a:lnTo>
                <a:lnTo>
                  <a:pt x="205079" y="26289"/>
                </a:lnTo>
                <a:lnTo>
                  <a:pt x="205680" y="26830"/>
                </a:lnTo>
                <a:lnTo>
                  <a:pt x="207184" y="28214"/>
                </a:lnTo>
                <a:lnTo>
                  <a:pt x="210072" y="30741"/>
                </a:lnTo>
                <a:lnTo>
                  <a:pt x="211275" y="31824"/>
                </a:lnTo>
                <a:lnTo>
                  <a:pt x="211576" y="34531"/>
                </a:lnTo>
                <a:lnTo>
                  <a:pt x="211636" y="35854"/>
                </a:lnTo>
                <a:lnTo>
                  <a:pt x="211877" y="38200"/>
                </a:lnTo>
                <a:lnTo>
                  <a:pt x="212478" y="43434"/>
                </a:lnTo>
                <a:lnTo>
                  <a:pt x="212779" y="46983"/>
                </a:lnTo>
                <a:lnTo>
                  <a:pt x="213140" y="49811"/>
                </a:lnTo>
                <a:lnTo>
                  <a:pt x="213320" y="52217"/>
                </a:lnTo>
                <a:lnTo>
                  <a:pt x="213501" y="53962"/>
                </a:lnTo>
                <a:lnTo>
                  <a:pt x="215546" y="53540"/>
                </a:lnTo>
                <a:lnTo>
                  <a:pt x="218373" y="53059"/>
                </a:lnTo>
                <a:lnTo>
                  <a:pt x="221442" y="52337"/>
                </a:lnTo>
                <a:lnTo>
                  <a:pt x="224269" y="51856"/>
                </a:lnTo>
                <a:lnTo>
                  <a:pt x="228119" y="50954"/>
                </a:lnTo>
                <a:lnTo>
                  <a:pt x="229382" y="50713"/>
                </a:lnTo>
                <a:lnTo>
                  <a:pt x="235639" y="49510"/>
                </a:lnTo>
                <a:lnTo>
                  <a:pt x="236662" y="49209"/>
                </a:lnTo>
                <a:lnTo>
                  <a:pt x="236962" y="49209"/>
                </a:lnTo>
                <a:lnTo>
                  <a:pt x="244783" y="47705"/>
                </a:lnTo>
                <a:lnTo>
                  <a:pt x="249174" y="46803"/>
                </a:lnTo>
                <a:lnTo>
                  <a:pt x="248933" y="47224"/>
                </a:lnTo>
                <a:lnTo>
                  <a:pt x="250378" y="49630"/>
                </a:lnTo>
                <a:lnTo>
                  <a:pt x="253085" y="52518"/>
                </a:lnTo>
                <a:lnTo>
                  <a:pt x="254949" y="52397"/>
                </a:lnTo>
                <a:lnTo>
                  <a:pt x="255791" y="54383"/>
                </a:lnTo>
                <a:lnTo>
                  <a:pt x="258017" y="54563"/>
                </a:lnTo>
                <a:lnTo>
                  <a:pt x="258439" y="56248"/>
                </a:lnTo>
                <a:lnTo>
                  <a:pt x="259461" y="56849"/>
                </a:lnTo>
                <a:lnTo>
                  <a:pt x="261447" y="59977"/>
                </a:lnTo>
                <a:lnTo>
                  <a:pt x="264695" y="63166"/>
                </a:lnTo>
                <a:lnTo>
                  <a:pt x="264695" y="65151"/>
                </a:lnTo>
                <a:lnTo>
                  <a:pt x="267101" y="66053"/>
                </a:lnTo>
                <a:lnTo>
                  <a:pt x="268545" y="68460"/>
                </a:lnTo>
                <a:lnTo>
                  <a:pt x="269749" y="68700"/>
                </a:lnTo>
                <a:lnTo>
                  <a:pt x="270109" y="69603"/>
                </a:lnTo>
                <a:lnTo>
                  <a:pt x="271613" y="69603"/>
                </a:lnTo>
                <a:lnTo>
                  <a:pt x="271373" y="70385"/>
                </a:lnTo>
                <a:lnTo>
                  <a:pt x="273779" y="71407"/>
                </a:lnTo>
                <a:lnTo>
                  <a:pt x="273839" y="72550"/>
                </a:lnTo>
                <a:lnTo>
                  <a:pt x="275103" y="71949"/>
                </a:lnTo>
                <a:lnTo>
                  <a:pt x="275283" y="75318"/>
                </a:lnTo>
                <a:lnTo>
                  <a:pt x="279073" y="77243"/>
                </a:lnTo>
                <a:lnTo>
                  <a:pt x="279494" y="78145"/>
                </a:lnTo>
                <a:lnTo>
                  <a:pt x="278592" y="78747"/>
                </a:lnTo>
                <a:lnTo>
                  <a:pt x="281058" y="79950"/>
                </a:lnTo>
                <a:lnTo>
                  <a:pt x="280817" y="80612"/>
                </a:lnTo>
                <a:lnTo>
                  <a:pt x="282321" y="80972"/>
                </a:lnTo>
                <a:lnTo>
                  <a:pt x="282923" y="82055"/>
                </a:lnTo>
                <a:lnTo>
                  <a:pt x="283946" y="81755"/>
                </a:lnTo>
                <a:lnTo>
                  <a:pt x="286051" y="84221"/>
                </a:lnTo>
                <a:lnTo>
                  <a:pt x="286232" y="86266"/>
                </a:lnTo>
                <a:lnTo>
                  <a:pt x="287014" y="86447"/>
                </a:lnTo>
                <a:lnTo>
                  <a:pt x="288156" y="88733"/>
                </a:lnTo>
                <a:lnTo>
                  <a:pt x="287314" y="88131"/>
                </a:lnTo>
                <a:lnTo>
                  <a:pt x="288638" y="91019"/>
                </a:lnTo>
                <a:lnTo>
                  <a:pt x="289540" y="91139"/>
                </a:lnTo>
                <a:lnTo>
                  <a:pt x="291946" y="93365"/>
                </a:lnTo>
                <a:lnTo>
                  <a:pt x="292548" y="95170"/>
                </a:lnTo>
                <a:lnTo>
                  <a:pt x="294413" y="96433"/>
                </a:lnTo>
                <a:lnTo>
                  <a:pt x="295857" y="96674"/>
                </a:lnTo>
                <a:lnTo>
                  <a:pt x="297421" y="98659"/>
                </a:lnTo>
                <a:lnTo>
                  <a:pt x="298022" y="100404"/>
                </a:lnTo>
                <a:lnTo>
                  <a:pt x="298022" y="103291"/>
                </a:lnTo>
                <a:lnTo>
                  <a:pt x="298444" y="103291"/>
                </a:lnTo>
                <a:lnTo>
                  <a:pt x="299166" y="107262"/>
                </a:lnTo>
                <a:lnTo>
                  <a:pt x="300068" y="107502"/>
                </a:lnTo>
                <a:lnTo>
                  <a:pt x="300068" y="109848"/>
                </a:lnTo>
                <a:lnTo>
                  <a:pt x="301271" y="111773"/>
                </a:lnTo>
                <a:lnTo>
                  <a:pt x="302835" y="111773"/>
                </a:lnTo>
                <a:lnTo>
                  <a:pt x="303316" y="113518"/>
                </a:lnTo>
                <a:lnTo>
                  <a:pt x="304640" y="114120"/>
                </a:lnTo>
                <a:lnTo>
                  <a:pt x="305242" y="116045"/>
                </a:lnTo>
                <a:lnTo>
                  <a:pt x="307949" y="116887"/>
                </a:lnTo>
                <a:lnTo>
                  <a:pt x="308851" y="119594"/>
                </a:lnTo>
                <a:lnTo>
                  <a:pt x="308430" y="121098"/>
                </a:lnTo>
                <a:lnTo>
                  <a:pt x="310716" y="124286"/>
                </a:lnTo>
                <a:lnTo>
                  <a:pt x="314205" y="125549"/>
                </a:lnTo>
                <a:lnTo>
                  <a:pt x="315107" y="125549"/>
                </a:lnTo>
                <a:lnTo>
                  <a:pt x="316972" y="128257"/>
                </a:lnTo>
                <a:lnTo>
                  <a:pt x="322146" y="124226"/>
                </a:lnTo>
                <a:lnTo>
                  <a:pt x="323349" y="118631"/>
                </a:lnTo>
                <a:lnTo>
                  <a:pt x="325515" y="118210"/>
                </a:lnTo>
                <a:lnTo>
                  <a:pt x="327500" y="125549"/>
                </a:lnTo>
                <a:lnTo>
                  <a:pt x="328703" y="127234"/>
                </a:lnTo>
                <a:lnTo>
                  <a:pt x="329666" y="127956"/>
                </a:lnTo>
                <a:lnTo>
                  <a:pt x="329846" y="128918"/>
                </a:lnTo>
                <a:lnTo>
                  <a:pt x="333215" y="131325"/>
                </a:lnTo>
                <a:lnTo>
                  <a:pt x="335261" y="132047"/>
                </a:lnTo>
                <a:lnTo>
                  <a:pt x="335862" y="133129"/>
                </a:lnTo>
                <a:lnTo>
                  <a:pt x="335681" y="134333"/>
                </a:lnTo>
                <a:lnTo>
                  <a:pt x="338268" y="137341"/>
                </a:lnTo>
                <a:lnTo>
                  <a:pt x="338208" y="137882"/>
                </a:lnTo>
                <a:lnTo>
                  <a:pt x="341096" y="141672"/>
                </a:lnTo>
                <a:lnTo>
                  <a:pt x="342238" y="147567"/>
                </a:lnTo>
                <a:lnTo>
                  <a:pt x="336704" y="155689"/>
                </a:lnTo>
                <a:lnTo>
                  <a:pt x="342841" y="161524"/>
                </a:lnTo>
                <a:lnTo>
                  <a:pt x="345246" y="162908"/>
                </a:lnTo>
                <a:lnTo>
                  <a:pt x="346570" y="162908"/>
                </a:lnTo>
                <a:lnTo>
                  <a:pt x="348194" y="163630"/>
                </a:lnTo>
                <a:lnTo>
                  <a:pt x="349277" y="165314"/>
                </a:lnTo>
                <a:lnTo>
                  <a:pt x="352225" y="166878"/>
                </a:lnTo>
                <a:lnTo>
                  <a:pt x="353729" y="166517"/>
                </a:lnTo>
                <a:lnTo>
                  <a:pt x="355413" y="167600"/>
                </a:lnTo>
                <a:lnTo>
                  <a:pt x="359384" y="167179"/>
                </a:lnTo>
                <a:lnTo>
                  <a:pt x="361550" y="168442"/>
                </a:lnTo>
                <a:lnTo>
                  <a:pt x="361850" y="169344"/>
                </a:lnTo>
                <a:lnTo>
                  <a:pt x="364377" y="170066"/>
                </a:lnTo>
                <a:lnTo>
                  <a:pt x="365340" y="171510"/>
                </a:lnTo>
                <a:lnTo>
                  <a:pt x="364377" y="175120"/>
                </a:lnTo>
                <a:lnTo>
                  <a:pt x="362933" y="179692"/>
                </a:lnTo>
                <a:lnTo>
                  <a:pt x="356376" y="181316"/>
                </a:lnTo>
                <a:lnTo>
                  <a:pt x="354752" y="183121"/>
                </a:lnTo>
                <a:lnTo>
                  <a:pt x="343742" y="194130"/>
                </a:lnTo>
                <a:lnTo>
                  <a:pt x="341938" y="195333"/>
                </a:lnTo>
                <a:lnTo>
                  <a:pt x="340975" y="191543"/>
                </a:lnTo>
                <a:lnTo>
                  <a:pt x="339170" y="188776"/>
                </a:lnTo>
                <a:lnTo>
                  <a:pt x="338569" y="185768"/>
                </a:lnTo>
                <a:lnTo>
                  <a:pt x="332794" y="188956"/>
                </a:lnTo>
                <a:lnTo>
                  <a:pt x="333275" y="190520"/>
                </a:lnTo>
                <a:lnTo>
                  <a:pt x="334177" y="191242"/>
                </a:lnTo>
                <a:lnTo>
                  <a:pt x="335080" y="193287"/>
                </a:lnTo>
                <a:lnTo>
                  <a:pt x="334658" y="195814"/>
                </a:lnTo>
                <a:lnTo>
                  <a:pt x="333576" y="197619"/>
                </a:lnTo>
                <a:lnTo>
                  <a:pt x="333335" y="200025"/>
                </a:lnTo>
                <a:lnTo>
                  <a:pt x="333937" y="200747"/>
                </a:lnTo>
                <a:lnTo>
                  <a:pt x="331170" y="200025"/>
                </a:lnTo>
                <a:lnTo>
                  <a:pt x="329245" y="201409"/>
                </a:lnTo>
                <a:lnTo>
                  <a:pt x="327921" y="205499"/>
                </a:lnTo>
                <a:lnTo>
                  <a:pt x="326417" y="205860"/>
                </a:lnTo>
                <a:lnTo>
                  <a:pt x="324733" y="204657"/>
                </a:lnTo>
                <a:lnTo>
                  <a:pt x="319679" y="201890"/>
                </a:lnTo>
                <a:lnTo>
                  <a:pt x="317393" y="202010"/>
                </a:lnTo>
                <a:lnTo>
                  <a:pt x="316130" y="202612"/>
                </a:lnTo>
                <a:lnTo>
                  <a:pt x="315529" y="204236"/>
                </a:lnTo>
                <a:lnTo>
                  <a:pt x="314566" y="204717"/>
                </a:lnTo>
                <a:lnTo>
                  <a:pt x="314445" y="208748"/>
                </a:lnTo>
                <a:lnTo>
                  <a:pt x="316311" y="208086"/>
                </a:lnTo>
                <a:lnTo>
                  <a:pt x="317754" y="208568"/>
                </a:lnTo>
                <a:lnTo>
                  <a:pt x="317273" y="209650"/>
                </a:lnTo>
                <a:lnTo>
                  <a:pt x="318597" y="213200"/>
                </a:lnTo>
                <a:lnTo>
                  <a:pt x="318717" y="215786"/>
                </a:lnTo>
                <a:lnTo>
                  <a:pt x="317273" y="219155"/>
                </a:lnTo>
                <a:lnTo>
                  <a:pt x="317273" y="224570"/>
                </a:lnTo>
                <a:lnTo>
                  <a:pt x="318115" y="229382"/>
                </a:lnTo>
                <a:lnTo>
                  <a:pt x="317754" y="230826"/>
                </a:lnTo>
                <a:lnTo>
                  <a:pt x="316190" y="232390"/>
                </a:lnTo>
                <a:lnTo>
                  <a:pt x="314807" y="236180"/>
                </a:lnTo>
                <a:lnTo>
                  <a:pt x="314807" y="237383"/>
                </a:lnTo>
                <a:lnTo>
                  <a:pt x="316190" y="240030"/>
                </a:lnTo>
                <a:lnTo>
                  <a:pt x="317153" y="240812"/>
                </a:lnTo>
                <a:lnTo>
                  <a:pt x="319138" y="246467"/>
                </a:lnTo>
                <a:lnTo>
                  <a:pt x="312881" y="248633"/>
                </a:lnTo>
                <a:lnTo>
                  <a:pt x="312701" y="246828"/>
                </a:lnTo>
                <a:lnTo>
                  <a:pt x="313603" y="245986"/>
                </a:lnTo>
                <a:lnTo>
                  <a:pt x="312400" y="243519"/>
                </a:lnTo>
                <a:lnTo>
                  <a:pt x="309513" y="244241"/>
                </a:lnTo>
                <a:lnTo>
                  <a:pt x="309754" y="248933"/>
                </a:lnTo>
                <a:lnTo>
                  <a:pt x="306024" y="249655"/>
                </a:lnTo>
                <a:lnTo>
                  <a:pt x="304881" y="253866"/>
                </a:lnTo>
                <a:lnTo>
                  <a:pt x="304700" y="257596"/>
                </a:lnTo>
                <a:lnTo>
                  <a:pt x="302896" y="260724"/>
                </a:lnTo>
                <a:lnTo>
                  <a:pt x="300248" y="264514"/>
                </a:lnTo>
                <a:lnTo>
                  <a:pt x="298324" y="264033"/>
                </a:lnTo>
                <a:lnTo>
                  <a:pt x="296820" y="262830"/>
                </a:lnTo>
                <a:lnTo>
                  <a:pt x="296579" y="261867"/>
                </a:lnTo>
                <a:lnTo>
                  <a:pt x="294654" y="261386"/>
                </a:lnTo>
                <a:lnTo>
                  <a:pt x="295195" y="260303"/>
                </a:lnTo>
                <a:lnTo>
                  <a:pt x="294172" y="258860"/>
                </a:lnTo>
                <a:lnTo>
                  <a:pt x="292007" y="259341"/>
                </a:lnTo>
                <a:lnTo>
                  <a:pt x="290202" y="258860"/>
                </a:lnTo>
                <a:lnTo>
                  <a:pt x="288758" y="257055"/>
                </a:lnTo>
                <a:lnTo>
                  <a:pt x="288758" y="255671"/>
                </a:lnTo>
                <a:lnTo>
                  <a:pt x="287615" y="255791"/>
                </a:lnTo>
                <a:lnTo>
                  <a:pt x="285209" y="254528"/>
                </a:lnTo>
                <a:lnTo>
                  <a:pt x="284607" y="253145"/>
                </a:lnTo>
                <a:lnTo>
                  <a:pt x="282502" y="251340"/>
                </a:lnTo>
                <a:lnTo>
                  <a:pt x="282020" y="249655"/>
                </a:lnTo>
                <a:lnTo>
                  <a:pt x="283344" y="248753"/>
                </a:lnTo>
                <a:lnTo>
                  <a:pt x="283946" y="246347"/>
                </a:lnTo>
                <a:lnTo>
                  <a:pt x="284788" y="245745"/>
                </a:lnTo>
                <a:lnTo>
                  <a:pt x="284246" y="243098"/>
                </a:lnTo>
                <a:lnTo>
                  <a:pt x="285329" y="241714"/>
                </a:lnTo>
                <a:lnTo>
                  <a:pt x="284126" y="240511"/>
                </a:lnTo>
                <a:lnTo>
                  <a:pt x="285088" y="240030"/>
                </a:lnTo>
                <a:lnTo>
                  <a:pt x="283645" y="238947"/>
                </a:lnTo>
                <a:lnTo>
                  <a:pt x="284066" y="236902"/>
                </a:lnTo>
                <a:lnTo>
                  <a:pt x="283103" y="235699"/>
                </a:lnTo>
                <a:lnTo>
                  <a:pt x="282683" y="236180"/>
                </a:lnTo>
                <a:lnTo>
                  <a:pt x="280998" y="235458"/>
                </a:lnTo>
                <a:lnTo>
                  <a:pt x="280156" y="231728"/>
                </a:lnTo>
                <a:lnTo>
                  <a:pt x="278351" y="230766"/>
                </a:lnTo>
                <a:lnTo>
                  <a:pt x="276847" y="228961"/>
                </a:lnTo>
                <a:lnTo>
                  <a:pt x="277328" y="227156"/>
                </a:lnTo>
                <a:lnTo>
                  <a:pt x="278050" y="226976"/>
                </a:lnTo>
                <a:lnTo>
                  <a:pt x="277389" y="225472"/>
                </a:lnTo>
                <a:lnTo>
                  <a:pt x="277508" y="222885"/>
                </a:lnTo>
                <a:lnTo>
                  <a:pt x="276306" y="221080"/>
                </a:lnTo>
                <a:lnTo>
                  <a:pt x="277569" y="221742"/>
                </a:lnTo>
                <a:lnTo>
                  <a:pt x="277569" y="220358"/>
                </a:lnTo>
                <a:lnTo>
                  <a:pt x="276065" y="220058"/>
                </a:lnTo>
                <a:lnTo>
                  <a:pt x="276065" y="218734"/>
                </a:lnTo>
                <a:lnTo>
                  <a:pt x="274260" y="216929"/>
                </a:lnTo>
                <a:lnTo>
                  <a:pt x="274140" y="215726"/>
                </a:lnTo>
                <a:lnTo>
                  <a:pt x="275343" y="213440"/>
                </a:lnTo>
                <a:lnTo>
                  <a:pt x="275283" y="211696"/>
                </a:lnTo>
                <a:lnTo>
                  <a:pt x="273899" y="212177"/>
                </a:lnTo>
                <a:lnTo>
                  <a:pt x="273718" y="210793"/>
                </a:lnTo>
                <a:lnTo>
                  <a:pt x="274922" y="208988"/>
                </a:lnTo>
                <a:lnTo>
                  <a:pt x="274441" y="208387"/>
                </a:lnTo>
                <a:lnTo>
                  <a:pt x="274922" y="207244"/>
                </a:lnTo>
                <a:lnTo>
                  <a:pt x="273718" y="207003"/>
                </a:lnTo>
                <a:lnTo>
                  <a:pt x="272214" y="207665"/>
                </a:lnTo>
                <a:lnTo>
                  <a:pt x="272335" y="205921"/>
                </a:lnTo>
                <a:lnTo>
                  <a:pt x="270410" y="204838"/>
                </a:lnTo>
                <a:lnTo>
                  <a:pt x="270410" y="203454"/>
                </a:lnTo>
                <a:lnTo>
                  <a:pt x="268966" y="201890"/>
                </a:lnTo>
                <a:lnTo>
                  <a:pt x="270651" y="201288"/>
                </a:lnTo>
                <a:lnTo>
                  <a:pt x="270049" y="200085"/>
                </a:lnTo>
                <a:lnTo>
                  <a:pt x="272095" y="200506"/>
                </a:lnTo>
                <a:lnTo>
                  <a:pt x="271313" y="199062"/>
                </a:lnTo>
                <a:lnTo>
                  <a:pt x="272516" y="197859"/>
                </a:lnTo>
                <a:lnTo>
                  <a:pt x="272817" y="196175"/>
                </a:lnTo>
                <a:lnTo>
                  <a:pt x="274441" y="196055"/>
                </a:lnTo>
                <a:lnTo>
                  <a:pt x="273718" y="195152"/>
                </a:lnTo>
                <a:lnTo>
                  <a:pt x="274381" y="193708"/>
                </a:lnTo>
                <a:lnTo>
                  <a:pt x="272095" y="191122"/>
                </a:lnTo>
                <a:lnTo>
                  <a:pt x="272696" y="190159"/>
                </a:lnTo>
                <a:lnTo>
                  <a:pt x="271613" y="190159"/>
                </a:lnTo>
                <a:lnTo>
                  <a:pt x="271493" y="188956"/>
                </a:lnTo>
                <a:lnTo>
                  <a:pt x="270470" y="189197"/>
                </a:lnTo>
                <a:lnTo>
                  <a:pt x="268665" y="188595"/>
                </a:lnTo>
                <a:lnTo>
                  <a:pt x="269688" y="186790"/>
                </a:lnTo>
                <a:lnTo>
                  <a:pt x="267823" y="186911"/>
                </a:lnTo>
                <a:lnTo>
                  <a:pt x="267222" y="186129"/>
                </a:lnTo>
                <a:lnTo>
                  <a:pt x="267523" y="184805"/>
                </a:lnTo>
                <a:lnTo>
                  <a:pt x="269508" y="183782"/>
                </a:lnTo>
                <a:lnTo>
                  <a:pt x="269568" y="182279"/>
                </a:lnTo>
                <a:lnTo>
                  <a:pt x="266741" y="183361"/>
                </a:lnTo>
                <a:lnTo>
                  <a:pt x="263733" y="185707"/>
                </a:lnTo>
                <a:lnTo>
                  <a:pt x="263673" y="186309"/>
                </a:lnTo>
                <a:lnTo>
                  <a:pt x="260965" y="187151"/>
                </a:lnTo>
                <a:lnTo>
                  <a:pt x="260063" y="187873"/>
                </a:lnTo>
                <a:lnTo>
                  <a:pt x="257055" y="188715"/>
                </a:lnTo>
                <a:lnTo>
                  <a:pt x="255070" y="191422"/>
                </a:lnTo>
                <a:lnTo>
                  <a:pt x="230827" y="176142"/>
                </a:lnTo>
                <a:lnTo>
                  <a:pt x="227758" y="175120"/>
                </a:lnTo>
                <a:lnTo>
                  <a:pt x="231006" y="157674"/>
                </a:lnTo>
                <a:lnTo>
                  <a:pt x="210974" y="165194"/>
                </a:lnTo>
                <a:lnTo>
                  <a:pt x="200025" y="171270"/>
                </a:lnTo>
                <a:lnTo>
                  <a:pt x="199303" y="170668"/>
                </a:lnTo>
                <a:lnTo>
                  <a:pt x="197138" y="171630"/>
                </a:lnTo>
                <a:lnTo>
                  <a:pt x="196837" y="172834"/>
                </a:lnTo>
                <a:lnTo>
                  <a:pt x="195393" y="172232"/>
                </a:lnTo>
                <a:lnTo>
                  <a:pt x="195454" y="173556"/>
                </a:lnTo>
                <a:lnTo>
                  <a:pt x="194732" y="174638"/>
                </a:lnTo>
                <a:lnTo>
                  <a:pt x="193528" y="174157"/>
                </a:lnTo>
                <a:lnTo>
                  <a:pt x="192145" y="176503"/>
                </a:lnTo>
                <a:lnTo>
                  <a:pt x="178910" y="178067"/>
                </a:lnTo>
                <a:lnTo>
                  <a:pt x="180414" y="179632"/>
                </a:lnTo>
                <a:lnTo>
                  <a:pt x="181738" y="182519"/>
                </a:lnTo>
                <a:lnTo>
                  <a:pt x="180414" y="184203"/>
                </a:lnTo>
                <a:lnTo>
                  <a:pt x="181016" y="186550"/>
                </a:lnTo>
                <a:lnTo>
                  <a:pt x="175782" y="183782"/>
                </a:lnTo>
                <a:lnTo>
                  <a:pt x="174037" y="183722"/>
                </a:lnTo>
                <a:lnTo>
                  <a:pt x="172533" y="182279"/>
                </a:lnTo>
                <a:lnTo>
                  <a:pt x="168322" y="183301"/>
                </a:lnTo>
                <a:lnTo>
                  <a:pt x="163750" y="179451"/>
                </a:lnTo>
                <a:lnTo>
                  <a:pt x="160682" y="178489"/>
                </a:lnTo>
                <a:lnTo>
                  <a:pt x="158577" y="179090"/>
                </a:lnTo>
                <a:lnTo>
                  <a:pt x="157433" y="178729"/>
                </a:lnTo>
                <a:lnTo>
                  <a:pt x="154666" y="175541"/>
                </a:lnTo>
                <a:lnTo>
                  <a:pt x="152501" y="174458"/>
                </a:lnTo>
                <a:lnTo>
                  <a:pt x="151659" y="172052"/>
                </a:lnTo>
                <a:lnTo>
                  <a:pt x="152140" y="170127"/>
                </a:lnTo>
                <a:lnTo>
                  <a:pt x="151659" y="169164"/>
                </a:lnTo>
                <a:lnTo>
                  <a:pt x="149433" y="168081"/>
                </a:lnTo>
                <a:lnTo>
                  <a:pt x="146545" y="164231"/>
                </a:lnTo>
                <a:lnTo>
                  <a:pt x="145281" y="161584"/>
                </a:lnTo>
                <a:lnTo>
                  <a:pt x="144800" y="159599"/>
                </a:lnTo>
                <a:lnTo>
                  <a:pt x="142514" y="157072"/>
                </a:lnTo>
                <a:lnTo>
                  <a:pt x="141312" y="154726"/>
                </a:lnTo>
                <a:lnTo>
                  <a:pt x="139927" y="153704"/>
                </a:lnTo>
                <a:lnTo>
                  <a:pt x="138905" y="151177"/>
                </a:lnTo>
                <a:lnTo>
                  <a:pt x="137221" y="148891"/>
                </a:lnTo>
                <a:lnTo>
                  <a:pt x="136859" y="147628"/>
                </a:lnTo>
                <a:lnTo>
                  <a:pt x="134453" y="143477"/>
                </a:lnTo>
                <a:lnTo>
                  <a:pt x="133370" y="142033"/>
                </a:lnTo>
                <a:lnTo>
                  <a:pt x="134152" y="139145"/>
                </a:lnTo>
                <a:lnTo>
                  <a:pt x="133129" y="137100"/>
                </a:lnTo>
                <a:lnTo>
                  <a:pt x="132107" y="136799"/>
                </a:lnTo>
                <a:lnTo>
                  <a:pt x="131566" y="134573"/>
                </a:lnTo>
                <a:lnTo>
                  <a:pt x="130122" y="135235"/>
                </a:lnTo>
                <a:lnTo>
                  <a:pt x="128498" y="134934"/>
                </a:lnTo>
                <a:lnTo>
                  <a:pt x="128498" y="136438"/>
                </a:lnTo>
                <a:lnTo>
                  <a:pt x="127294" y="136198"/>
                </a:lnTo>
                <a:lnTo>
                  <a:pt x="126392" y="137040"/>
                </a:lnTo>
                <a:lnTo>
                  <a:pt x="124768" y="135957"/>
                </a:lnTo>
                <a:lnTo>
                  <a:pt x="123926" y="136919"/>
                </a:lnTo>
                <a:lnTo>
                  <a:pt x="122362" y="137280"/>
                </a:lnTo>
                <a:lnTo>
                  <a:pt x="119474" y="141371"/>
                </a:lnTo>
                <a:lnTo>
                  <a:pt x="115624" y="147387"/>
                </a:lnTo>
                <a:lnTo>
                  <a:pt x="113699" y="146364"/>
                </a:lnTo>
                <a:lnTo>
                  <a:pt x="114120" y="144499"/>
                </a:lnTo>
                <a:lnTo>
                  <a:pt x="112375" y="144319"/>
                </a:lnTo>
                <a:lnTo>
                  <a:pt x="112916" y="143055"/>
                </a:lnTo>
                <a:lnTo>
                  <a:pt x="112496" y="141912"/>
                </a:lnTo>
                <a:lnTo>
                  <a:pt x="110691" y="141130"/>
                </a:lnTo>
                <a:lnTo>
                  <a:pt x="107924" y="139446"/>
                </a:lnTo>
                <a:lnTo>
                  <a:pt x="106299" y="139205"/>
                </a:lnTo>
                <a:lnTo>
                  <a:pt x="103592" y="136679"/>
                </a:lnTo>
                <a:lnTo>
                  <a:pt x="101908" y="136799"/>
                </a:lnTo>
                <a:lnTo>
                  <a:pt x="100885" y="134814"/>
                </a:lnTo>
                <a:lnTo>
                  <a:pt x="99501" y="135776"/>
                </a:lnTo>
                <a:lnTo>
                  <a:pt x="98719" y="134814"/>
                </a:lnTo>
                <a:lnTo>
                  <a:pt x="97396" y="135115"/>
                </a:lnTo>
                <a:lnTo>
                  <a:pt x="95892" y="134393"/>
                </a:lnTo>
                <a:lnTo>
                  <a:pt x="93847" y="131866"/>
                </a:lnTo>
                <a:lnTo>
                  <a:pt x="92403" y="132047"/>
                </a:lnTo>
                <a:lnTo>
                  <a:pt x="90538" y="131445"/>
                </a:lnTo>
                <a:lnTo>
                  <a:pt x="89936" y="130843"/>
                </a:lnTo>
                <a:lnTo>
                  <a:pt x="88733" y="131986"/>
                </a:lnTo>
                <a:lnTo>
                  <a:pt x="86929" y="131024"/>
                </a:lnTo>
                <a:lnTo>
                  <a:pt x="84944" y="133009"/>
                </a:lnTo>
                <a:lnTo>
                  <a:pt x="81876" y="131806"/>
                </a:lnTo>
                <a:lnTo>
                  <a:pt x="81273" y="132227"/>
                </a:lnTo>
                <a:lnTo>
                  <a:pt x="79108" y="130843"/>
                </a:lnTo>
                <a:lnTo>
                  <a:pt x="78987" y="131746"/>
                </a:lnTo>
                <a:lnTo>
                  <a:pt x="76401" y="131084"/>
                </a:lnTo>
                <a:lnTo>
                  <a:pt x="74536" y="131445"/>
                </a:lnTo>
                <a:lnTo>
                  <a:pt x="73333" y="130964"/>
                </a:lnTo>
                <a:lnTo>
                  <a:pt x="71227" y="131204"/>
                </a:lnTo>
                <a:lnTo>
                  <a:pt x="70626" y="130122"/>
                </a:lnTo>
                <a:lnTo>
                  <a:pt x="69062" y="130663"/>
                </a:lnTo>
                <a:lnTo>
                  <a:pt x="68099" y="129279"/>
                </a:lnTo>
                <a:lnTo>
                  <a:pt x="66896" y="129520"/>
                </a:lnTo>
                <a:lnTo>
                  <a:pt x="64610" y="128918"/>
                </a:lnTo>
                <a:lnTo>
                  <a:pt x="63768" y="127715"/>
                </a:lnTo>
                <a:lnTo>
                  <a:pt x="62745" y="129039"/>
                </a:lnTo>
                <a:lnTo>
                  <a:pt x="62745" y="118992"/>
                </a:lnTo>
                <a:lnTo>
                  <a:pt x="63828" y="115082"/>
                </a:lnTo>
                <a:lnTo>
                  <a:pt x="64068" y="110450"/>
                </a:lnTo>
                <a:lnTo>
                  <a:pt x="64068" y="100223"/>
                </a:lnTo>
                <a:lnTo>
                  <a:pt x="63768" y="92222"/>
                </a:lnTo>
                <a:lnTo>
                  <a:pt x="63768" y="85123"/>
                </a:lnTo>
                <a:lnTo>
                  <a:pt x="64068" y="81695"/>
                </a:lnTo>
                <a:lnTo>
                  <a:pt x="66475" y="75077"/>
                </a:lnTo>
                <a:lnTo>
                  <a:pt x="68280" y="72009"/>
                </a:lnTo>
                <a:lnTo>
                  <a:pt x="71528" y="65392"/>
                </a:lnTo>
                <a:lnTo>
                  <a:pt x="69002" y="64008"/>
                </a:lnTo>
                <a:lnTo>
                  <a:pt x="67678" y="62203"/>
                </a:lnTo>
                <a:lnTo>
                  <a:pt x="64730" y="63346"/>
                </a:lnTo>
                <a:lnTo>
                  <a:pt x="59496" y="52939"/>
                </a:lnTo>
                <a:lnTo>
                  <a:pt x="59617" y="55105"/>
                </a:lnTo>
                <a:lnTo>
                  <a:pt x="59075" y="56669"/>
                </a:lnTo>
                <a:lnTo>
                  <a:pt x="57692" y="57270"/>
                </a:lnTo>
                <a:lnTo>
                  <a:pt x="57091" y="56127"/>
                </a:lnTo>
                <a:lnTo>
                  <a:pt x="54804" y="56488"/>
                </a:lnTo>
                <a:lnTo>
                  <a:pt x="53962" y="55887"/>
                </a:lnTo>
                <a:lnTo>
                  <a:pt x="53361" y="54202"/>
                </a:lnTo>
                <a:lnTo>
                  <a:pt x="52278" y="52518"/>
                </a:lnTo>
                <a:lnTo>
                  <a:pt x="50834" y="54202"/>
                </a:lnTo>
                <a:lnTo>
                  <a:pt x="48007" y="55165"/>
                </a:lnTo>
                <a:lnTo>
                  <a:pt x="48307" y="53781"/>
                </a:lnTo>
                <a:lnTo>
                  <a:pt x="49511" y="53059"/>
                </a:lnTo>
                <a:lnTo>
                  <a:pt x="47044" y="51616"/>
                </a:lnTo>
                <a:lnTo>
                  <a:pt x="44457" y="51916"/>
                </a:lnTo>
                <a:lnTo>
                  <a:pt x="43374" y="56729"/>
                </a:lnTo>
                <a:lnTo>
                  <a:pt x="42171" y="58113"/>
                </a:lnTo>
                <a:lnTo>
                  <a:pt x="39283" y="56067"/>
                </a:lnTo>
                <a:lnTo>
                  <a:pt x="38682" y="55345"/>
                </a:lnTo>
                <a:lnTo>
                  <a:pt x="37840" y="56849"/>
                </a:lnTo>
                <a:lnTo>
                  <a:pt x="37118" y="56308"/>
                </a:lnTo>
                <a:lnTo>
                  <a:pt x="35614" y="53540"/>
                </a:lnTo>
                <a:lnTo>
                  <a:pt x="32907" y="53841"/>
                </a:lnTo>
                <a:lnTo>
                  <a:pt x="32786" y="51014"/>
                </a:lnTo>
                <a:lnTo>
                  <a:pt x="30440" y="53540"/>
                </a:lnTo>
                <a:lnTo>
                  <a:pt x="29718" y="52097"/>
                </a:lnTo>
                <a:lnTo>
                  <a:pt x="27553" y="49690"/>
                </a:lnTo>
                <a:lnTo>
                  <a:pt x="25989" y="48487"/>
                </a:lnTo>
                <a:lnTo>
                  <a:pt x="25327" y="48728"/>
                </a:lnTo>
                <a:lnTo>
                  <a:pt x="22319" y="50954"/>
                </a:lnTo>
                <a:lnTo>
                  <a:pt x="20153" y="46863"/>
                </a:lnTo>
                <a:lnTo>
                  <a:pt x="16424" y="49871"/>
                </a:lnTo>
                <a:lnTo>
                  <a:pt x="13897" y="45419"/>
                </a:lnTo>
                <a:lnTo>
                  <a:pt x="11490" y="43614"/>
                </a:lnTo>
                <a:lnTo>
                  <a:pt x="7039" y="37960"/>
                </a:lnTo>
                <a:lnTo>
                  <a:pt x="4753" y="35914"/>
                </a:lnTo>
                <a:lnTo>
                  <a:pt x="2106" y="32786"/>
                </a:lnTo>
                <a:lnTo>
                  <a:pt x="0" y="31162"/>
                </a:lnTo>
                <a:lnTo>
                  <a:pt x="1624" y="29538"/>
                </a:lnTo>
                <a:lnTo>
                  <a:pt x="2346" y="29718"/>
                </a:lnTo>
                <a:lnTo>
                  <a:pt x="4332" y="27492"/>
                </a:lnTo>
                <a:lnTo>
                  <a:pt x="3550" y="25988"/>
                </a:lnTo>
                <a:lnTo>
                  <a:pt x="2046" y="25146"/>
                </a:lnTo>
                <a:lnTo>
                  <a:pt x="6678" y="24424"/>
                </a:lnTo>
                <a:lnTo>
                  <a:pt x="10768" y="23762"/>
                </a:lnTo>
                <a:lnTo>
                  <a:pt x="12092" y="23582"/>
                </a:lnTo>
                <a:lnTo>
                  <a:pt x="14920" y="22980"/>
                </a:lnTo>
                <a:lnTo>
                  <a:pt x="16965" y="22740"/>
                </a:lnTo>
                <a:lnTo>
                  <a:pt x="17867" y="22619"/>
                </a:lnTo>
                <a:lnTo>
                  <a:pt x="19371" y="22258"/>
                </a:lnTo>
                <a:lnTo>
                  <a:pt x="20755" y="22138"/>
                </a:lnTo>
                <a:lnTo>
                  <a:pt x="24545" y="21537"/>
                </a:lnTo>
                <a:lnTo>
                  <a:pt x="32365" y="20333"/>
                </a:lnTo>
                <a:lnTo>
                  <a:pt x="33569" y="20213"/>
                </a:lnTo>
                <a:lnTo>
                  <a:pt x="36155" y="19792"/>
                </a:lnTo>
                <a:lnTo>
                  <a:pt x="37118" y="19551"/>
                </a:lnTo>
                <a:lnTo>
                  <a:pt x="40968" y="18950"/>
                </a:lnTo>
                <a:lnTo>
                  <a:pt x="42893" y="18649"/>
                </a:lnTo>
                <a:lnTo>
                  <a:pt x="44096" y="18408"/>
                </a:lnTo>
                <a:lnTo>
                  <a:pt x="46202" y="18108"/>
                </a:lnTo>
                <a:lnTo>
                  <a:pt x="48608" y="17807"/>
                </a:lnTo>
                <a:lnTo>
                  <a:pt x="49029" y="17686"/>
                </a:lnTo>
                <a:lnTo>
                  <a:pt x="51616" y="17265"/>
                </a:lnTo>
                <a:lnTo>
                  <a:pt x="52338" y="17085"/>
                </a:lnTo>
                <a:lnTo>
                  <a:pt x="53782" y="16904"/>
                </a:lnTo>
                <a:lnTo>
                  <a:pt x="54142" y="16844"/>
                </a:lnTo>
                <a:lnTo>
                  <a:pt x="57150" y="16423"/>
                </a:lnTo>
                <a:lnTo>
                  <a:pt x="59978" y="15882"/>
                </a:lnTo>
                <a:lnTo>
                  <a:pt x="62384" y="15641"/>
                </a:lnTo>
                <a:lnTo>
                  <a:pt x="72250" y="13957"/>
                </a:lnTo>
                <a:lnTo>
                  <a:pt x="77364" y="13295"/>
                </a:lnTo>
                <a:lnTo>
                  <a:pt x="77544" y="13295"/>
                </a:lnTo>
                <a:lnTo>
                  <a:pt x="86808" y="11851"/>
                </a:lnTo>
                <a:lnTo>
                  <a:pt x="88131" y="11671"/>
                </a:lnTo>
                <a:lnTo>
                  <a:pt x="88433" y="11671"/>
                </a:lnTo>
                <a:lnTo>
                  <a:pt x="90719" y="11249"/>
                </a:lnTo>
                <a:lnTo>
                  <a:pt x="93546" y="10829"/>
                </a:lnTo>
                <a:lnTo>
                  <a:pt x="98659" y="9986"/>
                </a:lnTo>
                <a:lnTo>
                  <a:pt x="100524" y="9746"/>
                </a:lnTo>
                <a:lnTo>
                  <a:pt x="101306" y="9625"/>
                </a:lnTo>
                <a:lnTo>
                  <a:pt x="101607" y="9505"/>
                </a:lnTo>
                <a:lnTo>
                  <a:pt x="102810" y="9385"/>
                </a:lnTo>
                <a:lnTo>
                  <a:pt x="103893" y="9204"/>
                </a:lnTo>
                <a:lnTo>
                  <a:pt x="109488" y="8242"/>
                </a:lnTo>
                <a:lnTo>
                  <a:pt x="111473" y="7881"/>
                </a:lnTo>
                <a:lnTo>
                  <a:pt x="117008" y="7159"/>
                </a:lnTo>
                <a:lnTo>
                  <a:pt x="120136" y="6557"/>
                </a:lnTo>
                <a:lnTo>
                  <a:pt x="120677" y="6557"/>
                </a:lnTo>
                <a:lnTo>
                  <a:pt x="122121" y="6256"/>
                </a:lnTo>
                <a:lnTo>
                  <a:pt x="128738" y="5294"/>
                </a:lnTo>
                <a:lnTo>
                  <a:pt x="129339" y="5113"/>
                </a:lnTo>
                <a:lnTo>
                  <a:pt x="131866" y="4813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" name="Freeform: Shape 356" title="SC-6">
            <a:extLst>
              <a:ext uri="{FF2B5EF4-FFF2-40B4-BE49-F238E27FC236}">
                <a16:creationId xmlns:a16="http://schemas.microsoft.com/office/drawing/2014/main" id="{F47E427F-6EF0-D4B9-C187-33376103581C}"/>
              </a:ext>
            </a:extLst>
          </p:cNvPr>
          <p:cNvSpPr/>
          <p:nvPr/>
        </p:nvSpPr>
        <p:spPr>
          <a:xfrm>
            <a:off x="6714018" y="4310320"/>
            <a:ext cx="259636" cy="311793"/>
          </a:xfrm>
          <a:custGeom>
            <a:avLst/>
            <a:gdLst>
              <a:gd name="connsiteX0" fmla="*/ 273538 w 324972"/>
              <a:gd name="connsiteY0" fmla="*/ 236300 h 404140"/>
              <a:gd name="connsiteX1" fmla="*/ 271552 w 324972"/>
              <a:gd name="connsiteY1" fmla="*/ 236481 h 404140"/>
              <a:gd name="connsiteX2" fmla="*/ 269868 w 324972"/>
              <a:gd name="connsiteY2" fmla="*/ 235097 h 404140"/>
              <a:gd name="connsiteX3" fmla="*/ 267883 w 324972"/>
              <a:gd name="connsiteY3" fmla="*/ 236541 h 404140"/>
              <a:gd name="connsiteX4" fmla="*/ 264875 w 324972"/>
              <a:gd name="connsiteY4" fmla="*/ 237624 h 404140"/>
              <a:gd name="connsiteX5" fmla="*/ 263732 w 324972"/>
              <a:gd name="connsiteY5" fmla="*/ 237263 h 404140"/>
              <a:gd name="connsiteX6" fmla="*/ 261746 w 324972"/>
              <a:gd name="connsiteY6" fmla="*/ 238346 h 404140"/>
              <a:gd name="connsiteX7" fmla="*/ 260905 w 324972"/>
              <a:gd name="connsiteY7" fmla="*/ 237985 h 404140"/>
              <a:gd name="connsiteX8" fmla="*/ 257234 w 324972"/>
              <a:gd name="connsiteY8" fmla="*/ 238466 h 404140"/>
              <a:gd name="connsiteX9" fmla="*/ 254588 w 324972"/>
              <a:gd name="connsiteY9" fmla="*/ 237624 h 404140"/>
              <a:gd name="connsiteX10" fmla="*/ 253565 w 324972"/>
              <a:gd name="connsiteY10" fmla="*/ 237684 h 404140"/>
              <a:gd name="connsiteX11" fmla="*/ 251339 w 324972"/>
              <a:gd name="connsiteY11" fmla="*/ 239729 h 404140"/>
              <a:gd name="connsiteX12" fmla="*/ 249655 w 324972"/>
              <a:gd name="connsiteY12" fmla="*/ 238706 h 404140"/>
              <a:gd name="connsiteX13" fmla="*/ 248151 w 324972"/>
              <a:gd name="connsiteY13" fmla="*/ 238827 h 404140"/>
              <a:gd name="connsiteX14" fmla="*/ 245745 w 324972"/>
              <a:gd name="connsiteY14" fmla="*/ 237804 h 404140"/>
              <a:gd name="connsiteX15" fmla="*/ 242556 w 324972"/>
              <a:gd name="connsiteY15" fmla="*/ 240150 h 404140"/>
              <a:gd name="connsiteX16" fmla="*/ 241654 w 324972"/>
              <a:gd name="connsiteY16" fmla="*/ 242376 h 404140"/>
              <a:gd name="connsiteX17" fmla="*/ 242255 w 324972"/>
              <a:gd name="connsiteY17" fmla="*/ 243700 h 404140"/>
              <a:gd name="connsiteX18" fmla="*/ 241473 w 324972"/>
              <a:gd name="connsiteY18" fmla="*/ 246467 h 404140"/>
              <a:gd name="connsiteX19" fmla="*/ 239067 w 324972"/>
              <a:gd name="connsiteY19" fmla="*/ 246527 h 404140"/>
              <a:gd name="connsiteX20" fmla="*/ 237864 w 324972"/>
              <a:gd name="connsiteY20" fmla="*/ 247189 h 404140"/>
              <a:gd name="connsiteX21" fmla="*/ 237082 w 324972"/>
              <a:gd name="connsiteY21" fmla="*/ 249956 h 404140"/>
              <a:gd name="connsiteX22" fmla="*/ 238887 w 324972"/>
              <a:gd name="connsiteY22" fmla="*/ 252362 h 404140"/>
              <a:gd name="connsiteX23" fmla="*/ 237804 w 324972"/>
              <a:gd name="connsiteY23" fmla="*/ 255129 h 404140"/>
              <a:gd name="connsiteX24" fmla="*/ 235277 w 324972"/>
              <a:gd name="connsiteY24" fmla="*/ 255250 h 404140"/>
              <a:gd name="connsiteX25" fmla="*/ 232690 w 324972"/>
              <a:gd name="connsiteY25" fmla="*/ 258378 h 404140"/>
              <a:gd name="connsiteX26" fmla="*/ 231066 w 324972"/>
              <a:gd name="connsiteY26" fmla="*/ 259100 h 404140"/>
              <a:gd name="connsiteX27" fmla="*/ 230946 w 324972"/>
              <a:gd name="connsiteY27" fmla="*/ 260905 h 404140"/>
              <a:gd name="connsiteX28" fmla="*/ 228840 w 324972"/>
              <a:gd name="connsiteY28" fmla="*/ 262348 h 404140"/>
              <a:gd name="connsiteX29" fmla="*/ 228600 w 324972"/>
              <a:gd name="connsiteY29" fmla="*/ 263191 h 404140"/>
              <a:gd name="connsiteX30" fmla="*/ 229803 w 324972"/>
              <a:gd name="connsiteY30" fmla="*/ 264755 h 404140"/>
              <a:gd name="connsiteX31" fmla="*/ 229562 w 324972"/>
              <a:gd name="connsiteY31" fmla="*/ 266560 h 404140"/>
              <a:gd name="connsiteX32" fmla="*/ 226194 w 324972"/>
              <a:gd name="connsiteY32" fmla="*/ 269808 h 404140"/>
              <a:gd name="connsiteX33" fmla="*/ 226194 w 324972"/>
              <a:gd name="connsiteY33" fmla="*/ 273658 h 404140"/>
              <a:gd name="connsiteX34" fmla="*/ 224028 w 324972"/>
              <a:gd name="connsiteY34" fmla="*/ 274681 h 404140"/>
              <a:gd name="connsiteX35" fmla="*/ 218854 w 324972"/>
              <a:gd name="connsiteY35" fmla="*/ 274079 h 404140"/>
              <a:gd name="connsiteX36" fmla="*/ 218974 w 324972"/>
              <a:gd name="connsiteY36" fmla="*/ 272094 h 404140"/>
              <a:gd name="connsiteX37" fmla="*/ 216869 w 324972"/>
              <a:gd name="connsiteY37" fmla="*/ 271914 h 404140"/>
              <a:gd name="connsiteX38" fmla="*/ 216869 w 324972"/>
              <a:gd name="connsiteY38" fmla="*/ 273538 h 404140"/>
              <a:gd name="connsiteX39" fmla="*/ 215846 w 324972"/>
              <a:gd name="connsiteY39" fmla="*/ 273357 h 404140"/>
              <a:gd name="connsiteX40" fmla="*/ 213740 w 324972"/>
              <a:gd name="connsiteY40" fmla="*/ 274200 h 404140"/>
              <a:gd name="connsiteX41" fmla="*/ 214222 w 324972"/>
              <a:gd name="connsiteY41" fmla="*/ 272997 h 404140"/>
              <a:gd name="connsiteX42" fmla="*/ 212477 w 324972"/>
              <a:gd name="connsiteY42" fmla="*/ 272094 h 404140"/>
              <a:gd name="connsiteX43" fmla="*/ 211936 w 324972"/>
              <a:gd name="connsiteY43" fmla="*/ 272876 h 404140"/>
              <a:gd name="connsiteX44" fmla="*/ 210071 w 324972"/>
              <a:gd name="connsiteY44" fmla="*/ 272696 h 404140"/>
              <a:gd name="connsiteX45" fmla="*/ 210372 w 324972"/>
              <a:gd name="connsiteY45" fmla="*/ 271372 h 404140"/>
              <a:gd name="connsiteX46" fmla="*/ 209409 w 324972"/>
              <a:gd name="connsiteY46" fmla="*/ 271071 h 404140"/>
              <a:gd name="connsiteX47" fmla="*/ 208928 w 324972"/>
              <a:gd name="connsiteY47" fmla="*/ 272275 h 404140"/>
              <a:gd name="connsiteX48" fmla="*/ 207664 w 324972"/>
              <a:gd name="connsiteY48" fmla="*/ 271553 h 404140"/>
              <a:gd name="connsiteX49" fmla="*/ 204657 w 324972"/>
              <a:gd name="connsiteY49" fmla="*/ 273177 h 404140"/>
              <a:gd name="connsiteX50" fmla="*/ 200927 w 324972"/>
              <a:gd name="connsiteY50" fmla="*/ 270350 h 404140"/>
              <a:gd name="connsiteX51" fmla="*/ 199243 w 324972"/>
              <a:gd name="connsiteY51" fmla="*/ 271553 h 404140"/>
              <a:gd name="connsiteX52" fmla="*/ 197739 w 324972"/>
              <a:gd name="connsiteY52" fmla="*/ 271914 h 404140"/>
              <a:gd name="connsiteX53" fmla="*/ 191783 w 324972"/>
              <a:gd name="connsiteY53" fmla="*/ 274380 h 404140"/>
              <a:gd name="connsiteX54" fmla="*/ 190580 w 324972"/>
              <a:gd name="connsiteY54" fmla="*/ 274140 h 404140"/>
              <a:gd name="connsiteX55" fmla="*/ 189798 w 324972"/>
              <a:gd name="connsiteY55" fmla="*/ 275343 h 404140"/>
              <a:gd name="connsiteX56" fmla="*/ 189196 w 324972"/>
              <a:gd name="connsiteY56" fmla="*/ 274922 h 404140"/>
              <a:gd name="connsiteX57" fmla="*/ 189798 w 324972"/>
              <a:gd name="connsiteY57" fmla="*/ 273598 h 404140"/>
              <a:gd name="connsiteX58" fmla="*/ 188414 w 324972"/>
              <a:gd name="connsiteY58" fmla="*/ 272756 h 404140"/>
              <a:gd name="connsiteX59" fmla="*/ 187512 w 324972"/>
              <a:gd name="connsiteY59" fmla="*/ 271071 h 404140"/>
              <a:gd name="connsiteX60" fmla="*/ 186669 w 324972"/>
              <a:gd name="connsiteY60" fmla="*/ 270711 h 404140"/>
              <a:gd name="connsiteX61" fmla="*/ 186730 w 324972"/>
              <a:gd name="connsiteY61" fmla="*/ 268906 h 404140"/>
              <a:gd name="connsiteX62" fmla="*/ 184504 w 324972"/>
              <a:gd name="connsiteY62" fmla="*/ 267642 h 404140"/>
              <a:gd name="connsiteX63" fmla="*/ 183301 w 324972"/>
              <a:gd name="connsiteY63" fmla="*/ 267582 h 404140"/>
              <a:gd name="connsiteX64" fmla="*/ 183361 w 324972"/>
              <a:gd name="connsiteY64" fmla="*/ 265958 h 404140"/>
              <a:gd name="connsiteX65" fmla="*/ 181917 w 324972"/>
              <a:gd name="connsiteY65" fmla="*/ 265056 h 404140"/>
              <a:gd name="connsiteX66" fmla="*/ 179089 w 324972"/>
              <a:gd name="connsiteY66" fmla="*/ 264635 h 404140"/>
              <a:gd name="connsiteX67" fmla="*/ 177104 w 324972"/>
              <a:gd name="connsiteY67" fmla="*/ 262830 h 404140"/>
              <a:gd name="connsiteX68" fmla="*/ 177947 w 324972"/>
              <a:gd name="connsiteY68" fmla="*/ 261326 h 404140"/>
              <a:gd name="connsiteX69" fmla="*/ 176984 w 324972"/>
              <a:gd name="connsiteY69" fmla="*/ 261386 h 404140"/>
              <a:gd name="connsiteX70" fmla="*/ 170547 w 324972"/>
              <a:gd name="connsiteY70" fmla="*/ 259160 h 404140"/>
              <a:gd name="connsiteX71" fmla="*/ 168502 w 324972"/>
              <a:gd name="connsiteY71" fmla="*/ 260544 h 404140"/>
              <a:gd name="connsiteX72" fmla="*/ 164170 w 324972"/>
              <a:gd name="connsiteY72" fmla="*/ 260544 h 404140"/>
              <a:gd name="connsiteX73" fmla="*/ 163328 w 324972"/>
              <a:gd name="connsiteY73" fmla="*/ 262469 h 404140"/>
              <a:gd name="connsiteX74" fmla="*/ 162366 w 324972"/>
              <a:gd name="connsiteY74" fmla="*/ 262890 h 404140"/>
              <a:gd name="connsiteX75" fmla="*/ 158876 w 324972"/>
              <a:gd name="connsiteY75" fmla="*/ 262288 h 404140"/>
              <a:gd name="connsiteX76" fmla="*/ 155388 w 324972"/>
              <a:gd name="connsiteY76" fmla="*/ 264334 h 404140"/>
              <a:gd name="connsiteX77" fmla="*/ 157433 w 324972"/>
              <a:gd name="connsiteY77" fmla="*/ 270831 h 404140"/>
              <a:gd name="connsiteX78" fmla="*/ 159478 w 324972"/>
              <a:gd name="connsiteY78" fmla="*/ 272816 h 404140"/>
              <a:gd name="connsiteX79" fmla="*/ 161524 w 324972"/>
              <a:gd name="connsiteY79" fmla="*/ 272034 h 404140"/>
              <a:gd name="connsiteX80" fmla="*/ 167359 w 324972"/>
              <a:gd name="connsiteY80" fmla="*/ 275343 h 404140"/>
              <a:gd name="connsiteX81" fmla="*/ 164772 w 324972"/>
              <a:gd name="connsiteY81" fmla="*/ 279915 h 404140"/>
              <a:gd name="connsiteX82" fmla="*/ 161163 w 324972"/>
              <a:gd name="connsiteY82" fmla="*/ 282381 h 404140"/>
              <a:gd name="connsiteX83" fmla="*/ 161223 w 324972"/>
              <a:gd name="connsiteY83" fmla="*/ 280396 h 404140"/>
              <a:gd name="connsiteX84" fmla="*/ 162727 w 324972"/>
              <a:gd name="connsiteY84" fmla="*/ 280336 h 404140"/>
              <a:gd name="connsiteX85" fmla="*/ 163088 w 324972"/>
              <a:gd name="connsiteY85" fmla="*/ 279494 h 404140"/>
              <a:gd name="connsiteX86" fmla="*/ 161704 w 324972"/>
              <a:gd name="connsiteY86" fmla="*/ 278411 h 404140"/>
              <a:gd name="connsiteX87" fmla="*/ 160140 w 324972"/>
              <a:gd name="connsiteY87" fmla="*/ 278651 h 404140"/>
              <a:gd name="connsiteX88" fmla="*/ 159538 w 324972"/>
              <a:gd name="connsiteY88" fmla="*/ 279855 h 404140"/>
              <a:gd name="connsiteX89" fmla="*/ 157553 w 324972"/>
              <a:gd name="connsiteY89" fmla="*/ 280877 h 404140"/>
              <a:gd name="connsiteX90" fmla="*/ 156711 w 324972"/>
              <a:gd name="connsiteY90" fmla="*/ 279313 h 404140"/>
              <a:gd name="connsiteX91" fmla="*/ 155147 w 324972"/>
              <a:gd name="connsiteY91" fmla="*/ 279494 h 404140"/>
              <a:gd name="connsiteX92" fmla="*/ 154064 w 324972"/>
              <a:gd name="connsiteY92" fmla="*/ 278531 h 404140"/>
              <a:gd name="connsiteX93" fmla="*/ 153703 w 324972"/>
              <a:gd name="connsiteY93" fmla="*/ 279674 h 404140"/>
              <a:gd name="connsiteX94" fmla="*/ 151297 w 324972"/>
              <a:gd name="connsiteY94" fmla="*/ 278651 h 404140"/>
              <a:gd name="connsiteX95" fmla="*/ 150695 w 324972"/>
              <a:gd name="connsiteY95" fmla="*/ 280396 h 404140"/>
              <a:gd name="connsiteX96" fmla="*/ 149492 w 324972"/>
              <a:gd name="connsiteY96" fmla="*/ 280697 h 404140"/>
              <a:gd name="connsiteX97" fmla="*/ 148289 w 324972"/>
              <a:gd name="connsiteY97" fmla="*/ 279915 h 404140"/>
              <a:gd name="connsiteX98" fmla="*/ 147868 w 324972"/>
              <a:gd name="connsiteY98" fmla="*/ 280757 h 404140"/>
              <a:gd name="connsiteX99" fmla="*/ 144980 w 324972"/>
              <a:gd name="connsiteY99" fmla="*/ 279975 h 404140"/>
              <a:gd name="connsiteX100" fmla="*/ 143837 w 324972"/>
              <a:gd name="connsiteY100" fmla="*/ 280275 h 404140"/>
              <a:gd name="connsiteX101" fmla="*/ 142875 w 324972"/>
              <a:gd name="connsiteY101" fmla="*/ 279373 h 404140"/>
              <a:gd name="connsiteX102" fmla="*/ 140408 w 324972"/>
              <a:gd name="connsiteY102" fmla="*/ 279614 h 404140"/>
              <a:gd name="connsiteX103" fmla="*/ 139626 w 324972"/>
              <a:gd name="connsiteY103" fmla="*/ 278411 h 404140"/>
              <a:gd name="connsiteX104" fmla="*/ 137821 w 324972"/>
              <a:gd name="connsiteY104" fmla="*/ 278651 h 404140"/>
              <a:gd name="connsiteX105" fmla="*/ 136919 w 324972"/>
              <a:gd name="connsiteY105" fmla="*/ 277508 h 404140"/>
              <a:gd name="connsiteX106" fmla="*/ 135475 w 324972"/>
              <a:gd name="connsiteY106" fmla="*/ 278712 h 404140"/>
              <a:gd name="connsiteX107" fmla="*/ 131926 w 324972"/>
              <a:gd name="connsiteY107" fmla="*/ 287013 h 404140"/>
              <a:gd name="connsiteX108" fmla="*/ 133430 w 324972"/>
              <a:gd name="connsiteY108" fmla="*/ 289540 h 404140"/>
              <a:gd name="connsiteX109" fmla="*/ 135295 w 324972"/>
              <a:gd name="connsiteY109" fmla="*/ 291585 h 404140"/>
              <a:gd name="connsiteX110" fmla="*/ 136498 w 324972"/>
              <a:gd name="connsiteY110" fmla="*/ 292006 h 404140"/>
              <a:gd name="connsiteX111" fmla="*/ 137099 w 324972"/>
              <a:gd name="connsiteY111" fmla="*/ 294834 h 404140"/>
              <a:gd name="connsiteX112" fmla="*/ 139145 w 324972"/>
              <a:gd name="connsiteY112" fmla="*/ 295556 h 404140"/>
              <a:gd name="connsiteX113" fmla="*/ 140529 w 324972"/>
              <a:gd name="connsiteY113" fmla="*/ 298263 h 404140"/>
              <a:gd name="connsiteX114" fmla="*/ 140348 w 324972"/>
              <a:gd name="connsiteY114" fmla="*/ 301150 h 404140"/>
              <a:gd name="connsiteX115" fmla="*/ 141070 w 324972"/>
              <a:gd name="connsiteY115" fmla="*/ 303858 h 404140"/>
              <a:gd name="connsiteX116" fmla="*/ 140769 w 324972"/>
              <a:gd name="connsiteY116" fmla="*/ 305241 h 404140"/>
              <a:gd name="connsiteX117" fmla="*/ 141611 w 324972"/>
              <a:gd name="connsiteY117" fmla="*/ 307046 h 404140"/>
              <a:gd name="connsiteX118" fmla="*/ 141611 w 324972"/>
              <a:gd name="connsiteY118" fmla="*/ 308550 h 404140"/>
              <a:gd name="connsiteX119" fmla="*/ 140529 w 324972"/>
              <a:gd name="connsiteY119" fmla="*/ 310595 h 404140"/>
              <a:gd name="connsiteX120" fmla="*/ 142815 w 324972"/>
              <a:gd name="connsiteY120" fmla="*/ 312460 h 404140"/>
              <a:gd name="connsiteX121" fmla="*/ 146304 w 324972"/>
              <a:gd name="connsiteY121" fmla="*/ 316912 h 404140"/>
              <a:gd name="connsiteX122" fmla="*/ 147567 w 324972"/>
              <a:gd name="connsiteY122" fmla="*/ 320762 h 404140"/>
              <a:gd name="connsiteX123" fmla="*/ 147627 w 324972"/>
              <a:gd name="connsiteY123" fmla="*/ 321965 h 404140"/>
              <a:gd name="connsiteX124" fmla="*/ 145883 w 324972"/>
              <a:gd name="connsiteY124" fmla="*/ 322567 h 404140"/>
              <a:gd name="connsiteX125" fmla="*/ 144438 w 324972"/>
              <a:gd name="connsiteY125" fmla="*/ 329304 h 404140"/>
              <a:gd name="connsiteX126" fmla="*/ 144559 w 324972"/>
              <a:gd name="connsiteY126" fmla="*/ 331831 h 404140"/>
              <a:gd name="connsiteX127" fmla="*/ 145041 w 324972"/>
              <a:gd name="connsiteY127" fmla="*/ 332553 h 404140"/>
              <a:gd name="connsiteX128" fmla="*/ 147026 w 324972"/>
              <a:gd name="connsiteY128" fmla="*/ 331590 h 404140"/>
              <a:gd name="connsiteX129" fmla="*/ 148048 w 324972"/>
              <a:gd name="connsiteY129" fmla="*/ 332011 h 404140"/>
              <a:gd name="connsiteX130" fmla="*/ 146664 w 324972"/>
              <a:gd name="connsiteY130" fmla="*/ 335862 h 404140"/>
              <a:gd name="connsiteX131" fmla="*/ 147206 w 324972"/>
              <a:gd name="connsiteY131" fmla="*/ 337366 h 404140"/>
              <a:gd name="connsiteX132" fmla="*/ 146003 w 324972"/>
              <a:gd name="connsiteY132" fmla="*/ 338749 h 404140"/>
              <a:gd name="connsiteX133" fmla="*/ 144679 w 324972"/>
              <a:gd name="connsiteY133" fmla="*/ 338870 h 404140"/>
              <a:gd name="connsiteX134" fmla="*/ 144499 w 324972"/>
              <a:gd name="connsiteY134" fmla="*/ 340193 h 404140"/>
              <a:gd name="connsiteX135" fmla="*/ 142755 w 324972"/>
              <a:gd name="connsiteY135" fmla="*/ 341396 h 404140"/>
              <a:gd name="connsiteX136" fmla="*/ 143777 w 324972"/>
              <a:gd name="connsiteY136" fmla="*/ 342178 h 404140"/>
              <a:gd name="connsiteX137" fmla="*/ 142995 w 324972"/>
              <a:gd name="connsiteY137" fmla="*/ 343261 h 404140"/>
              <a:gd name="connsiteX138" fmla="*/ 143115 w 324972"/>
              <a:gd name="connsiteY138" fmla="*/ 345848 h 404140"/>
              <a:gd name="connsiteX139" fmla="*/ 140950 w 324972"/>
              <a:gd name="connsiteY139" fmla="*/ 345968 h 404140"/>
              <a:gd name="connsiteX140" fmla="*/ 140529 w 324972"/>
              <a:gd name="connsiteY140" fmla="*/ 344885 h 404140"/>
              <a:gd name="connsiteX141" fmla="*/ 137641 w 324972"/>
              <a:gd name="connsiteY141" fmla="*/ 345366 h 404140"/>
              <a:gd name="connsiteX142" fmla="*/ 135957 w 324972"/>
              <a:gd name="connsiteY142" fmla="*/ 346148 h 404140"/>
              <a:gd name="connsiteX143" fmla="*/ 135415 w 324972"/>
              <a:gd name="connsiteY143" fmla="*/ 347352 h 404140"/>
              <a:gd name="connsiteX144" fmla="*/ 135716 w 324972"/>
              <a:gd name="connsiteY144" fmla="*/ 350179 h 404140"/>
              <a:gd name="connsiteX145" fmla="*/ 131926 w 324972"/>
              <a:gd name="connsiteY145" fmla="*/ 348735 h 404140"/>
              <a:gd name="connsiteX146" fmla="*/ 132107 w 324972"/>
              <a:gd name="connsiteY146" fmla="*/ 346630 h 404140"/>
              <a:gd name="connsiteX147" fmla="*/ 131505 w 324972"/>
              <a:gd name="connsiteY147" fmla="*/ 344945 h 404140"/>
              <a:gd name="connsiteX148" fmla="*/ 129941 w 324972"/>
              <a:gd name="connsiteY148" fmla="*/ 344945 h 404140"/>
              <a:gd name="connsiteX149" fmla="*/ 125429 w 324972"/>
              <a:gd name="connsiteY149" fmla="*/ 343080 h 404140"/>
              <a:gd name="connsiteX150" fmla="*/ 123143 w 324972"/>
              <a:gd name="connsiteY150" fmla="*/ 342900 h 404140"/>
              <a:gd name="connsiteX151" fmla="*/ 119714 w 324972"/>
              <a:gd name="connsiteY151" fmla="*/ 343381 h 404140"/>
              <a:gd name="connsiteX152" fmla="*/ 119834 w 324972"/>
              <a:gd name="connsiteY152" fmla="*/ 345066 h 404140"/>
              <a:gd name="connsiteX153" fmla="*/ 121278 w 324972"/>
              <a:gd name="connsiteY153" fmla="*/ 346991 h 404140"/>
              <a:gd name="connsiteX154" fmla="*/ 122542 w 324972"/>
              <a:gd name="connsiteY154" fmla="*/ 347953 h 404140"/>
              <a:gd name="connsiteX155" fmla="*/ 123504 w 324972"/>
              <a:gd name="connsiteY155" fmla="*/ 350660 h 404140"/>
              <a:gd name="connsiteX156" fmla="*/ 125369 w 324972"/>
              <a:gd name="connsiteY156" fmla="*/ 353548 h 404140"/>
              <a:gd name="connsiteX157" fmla="*/ 124527 w 324972"/>
              <a:gd name="connsiteY157" fmla="*/ 355353 h 404140"/>
              <a:gd name="connsiteX158" fmla="*/ 124527 w 324972"/>
              <a:gd name="connsiteY158" fmla="*/ 357398 h 404140"/>
              <a:gd name="connsiteX159" fmla="*/ 127113 w 324972"/>
              <a:gd name="connsiteY159" fmla="*/ 359985 h 404140"/>
              <a:gd name="connsiteX160" fmla="*/ 126933 w 324972"/>
              <a:gd name="connsiteY160" fmla="*/ 361790 h 404140"/>
              <a:gd name="connsiteX161" fmla="*/ 128076 w 324972"/>
              <a:gd name="connsiteY161" fmla="*/ 363233 h 404140"/>
              <a:gd name="connsiteX162" fmla="*/ 128015 w 324972"/>
              <a:gd name="connsiteY162" fmla="*/ 365279 h 404140"/>
              <a:gd name="connsiteX163" fmla="*/ 126933 w 324972"/>
              <a:gd name="connsiteY163" fmla="*/ 367745 h 404140"/>
              <a:gd name="connsiteX164" fmla="*/ 126151 w 324972"/>
              <a:gd name="connsiteY164" fmla="*/ 368106 h 404140"/>
              <a:gd name="connsiteX165" fmla="*/ 125669 w 324972"/>
              <a:gd name="connsiteY165" fmla="*/ 369911 h 404140"/>
              <a:gd name="connsiteX166" fmla="*/ 126993 w 324972"/>
              <a:gd name="connsiteY166" fmla="*/ 374002 h 404140"/>
              <a:gd name="connsiteX167" fmla="*/ 127836 w 324972"/>
              <a:gd name="connsiteY167" fmla="*/ 375084 h 404140"/>
              <a:gd name="connsiteX168" fmla="*/ 129640 w 324972"/>
              <a:gd name="connsiteY168" fmla="*/ 375927 h 404140"/>
              <a:gd name="connsiteX169" fmla="*/ 130843 w 324972"/>
              <a:gd name="connsiteY169" fmla="*/ 377491 h 404140"/>
              <a:gd name="connsiteX170" fmla="*/ 130001 w 324972"/>
              <a:gd name="connsiteY170" fmla="*/ 377912 h 404140"/>
              <a:gd name="connsiteX171" fmla="*/ 131505 w 324972"/>
              <a:gd name="connsiteY171" fmla="*/ 378453 h 404140"/>
              <a:gd name="connsiteX172" fmla="*/ 132167 w 324972"/>
              <a:gd name="connsiteY172" fmla="*/ 377852 h 404140"/>
              <a:gd name="connsiteX173" fmla="*/ 133731 w 324972"/>
              <a:gd name="connsiteY173" fmla="*/ 378935 h 404140"/>
              <a:gd name="connsiteX174" fmla="*/ 136377 w 324972"/>
              <a:gd name="connsiteY174" fmla="*/ 378995 h 404140"/>
              <a:gd name="connsiteX175" fmla="*/ 137160 w 324972"/>
              <a:gd name="connsiteY175" fmla="*/ 380499 h 404140"/>
              <a:gd name="connsiteX176" fmla="*/ 137881 w 324972"/>
              <a:gd name="connsiteY176" fmla="*/ 380138 h 404140"/>
              <a:gd name="connsiteX177" fmla="*/ 139085 w 324972"/>
              <a:gd name="connsiteY177" fmla="*/ 381341 h 404140"/>
              <a:gd name="connsiteX178" fmla="*/ 137701 w 324972"/>
              <a:gd name="connsiteY178" fmla="*/ 382183 h 404140"/>
              <a:gd name="connsiteX179" fmla="*/ 139145 w 324972"/>
              <a:gd name="connsiteY179" fmla="*/ 383507 h 404140"/>
              <a:gd name="connsiteX180" fmla="*/ 139265 w 324972"/>
              <a:gd name="connsiteY180" fmla="*/ 386274 h 404140"/>
              <a:gd name="connsiteX181" fmla="*/ 137761 w 324972"/>
              <a:gd name="connsiteY181" fmla="*/ 384770 h 404140"/>
              <a:gd name="connsiteX182" fmla="*/ 136679 w 324972"/>
              <a:gd name="connsiteY182" fmla="*/ 385311 h 404140"/>
              <a:gd name="connsiteX183" fmla="*/ 137160 w 324972"/>
              <a:gd name="connsiteY183" fmla="*/ 386875 h 404140"/>
              <a:gd name="connsiteX184" fmla="*/ 138603 w 324972"/>
              <a:gd name="connsiteY184" fmla="*/ 387357 h 404140"/>
              <a:gd name="connsiteX185" fmla="*/ 138603 w 324972"/>
              <a:gd name="connsiteY185" fmla="*/ 389402 h 404140"/>
              <a:gd name="connsiteX186" fmla="*/ 139506 w 324972"/>
              <a:gd name="connsiteY186" fmla="*/ 388259 h 404140"/>
              <a:gd name="connsiteX187" fmla="*/ 140709 w 324972"/>
              <a:gd name="connsiteY187" fmla="*/ 388440 h 404140"/>
              <a:gd name="connsiteX188" fmla="*/ 141311 w 324972"/>
              <a:gd name="connsiteY188" fmla="*/ 386815 h 404140"/>
              <a:gd name="connsiteX189" fmla="*/ 143597 w 324972"/>
              <a:gd name="connsiteY189" fmla="*/ 386394 h 404140"/>
              <a:gd name="connsiteX190" fmla="*/ 144078 w 324972"/>
              <a:gd name="connsiteY190" fmla="*/ 387357 h 404140"/>
              <a:gd name="connsiteX191" fmla="*/ 146364 w 324972"/>
              <a:gd name="connsiteY191" fmla="*/ 386093 h 404140"/>
              <a:gd name="connsiteX192" fmla="*/ 146243 w 324972"/>
              <a:gd name="connsiteY192" fmla="*/ 387537 h 404140"/>
              <a:gd name="connsiteX193" fmla="*/ 144138 w 324972"/>
              <a:gd name="connsiteY193" fmla="*/ 388740 h 404140"/>
              <a:gd name="connsiteX194" fmla="*/ 144198 w 324972"/>
              <a:gd name="connsiteY194" fmla="*/ 389522 h 404140"/>
              <a:gd name="connsiteX195" fmla="*/ 148710 w 324972"/>
              <a:gd name="connsiteY195" fmla="*/ 390184 h 404140"/>
              <a:gd name="connsiteX196" fmla="*/ 149672 w 324972"/>
              <a:gd name="connsiteY196" fmla="*/ 390786 h 404140"/>
              <a:gd name="connsiteX197" fmla="*/ 149432 w 324972"/>
              <a:gd name="connsiteY197" fmla="*/ 392109 h 404140"/>
              <a:gd name="connsiteX198" fmla="*/ 148109 w 324972"/>
              <a:gd name="connsiteY198" fmla="*/ 394877 h 404140"/>
              <a:gd name="connsiteX199" fmla="*/ 148831 w 324972"/>
              <a:gd name="connsiteY199" fmla="*/ 396561 h 404140"/>
              <a:gd name="connsiteX200" fmla="*/ 150214 w 324972"/>
              <a:gd name="connsiteY200" fmla="*/ 396320 h 404140"/>
              <a:gd name="connsiteX201" fmla="*/ 151297 w 324972"/>
              <a:gd name="connsiteY201" fmla="*/ 395418 h 404140"/>
              <a:gd name="connsiteX202" fmla="*/ 153222 w 324972"/>
              <a:gd name="connsiteY202" fmla="*/ 395117 h 404140"/>
              <a:gd name="connsiteX203" fmla="*/ 151297 w 324972"/>
              <a:gd name="connsiteY203" fmla="*/ 398967 h 404140"/>
              <a:gd name="connsiteX204" fmla="*/ 150335 w 324972"/>
              <a:gd name="connsiteY204" fmla="*/ 402155 h 404140"/>
              <a:gd name="connsiteX205" fmla="*/ 152319 w 324972"/>
              <a:gd name="connsiteY205" fmla="*/ 402336 h 404140"/>
              <a:gd name="connsiteX206" fmla="*/ 153944 w 324972"/>
              <a:gd name="connsiteY206" fmla="*/ 403118 h 404140"/>
              <a:gd name="connsiteX207" fmla="*/ 153823 w 324972"/>
              <a:gd name="connsiteY207" fmla="*/ 403118 h 404140"/>
              <a:gd name="connsiteX208" fmla="*/ 153462 w 324972"/>
              <a:gd name="connsiteY208" fmla="*/ 403539 h 404140"/>
              <a:gd name="connsiteX209" fmla="*/ 153282 w 324972"/>
              <a:gd name="connsiteY209" fmla="*/ 403960 h 404140"/>
              <a:gd name="connsiteX210" fmla="*/ 148289 w 324972"/>
              <a:gd name="connsiteY210" fmla="*/ 404141 h 404140"/>
              <a:gd name="connsiteX211" fmla="*/ 147627 w 324972"/>
              <a:gd name="connsiteY211" fmla="*/ 403960 h 404140"/>
              <a:gd name="connsiteX212" fmla="*/ 141972 w 324972"/>
              <a:gd name="connsiteY212" fmla="*/ 399569 h 404140"/>
              <a:gd name="connsiteX213" fmla="*/ 138965 w 324972"/>
              <a:gd name="connsiteY213" fmla="*/ 399449 h 404140"/>
              <a:gd name="connsiteX214" fmla="*/ 136919 w 324972"/>
              <a:gd name="connsiteY214" fmla="*/ 398847 h 404140"/>
              <a:gd name="connsiteX215" fmla="*/ 135114 w 324972"/>
              <a:gd name="connsiteY215" fmla="*/ 396200 h 404140"/>
              <a:gd name="connsiteX216" fmla="*/ 132828 w 324972"/>
              <a:gd name="connsiteY216" fmla="*/ 395177 h 404140"/>
              <a:gd name="connsiteX217" fmla="*/ 131625 w 324972"/>
              <a:gd name="connsiteY217" fmla="*/ 395718 h 404140"/>
              <a:gd name="connsiteX218" fmla="*/ 130843 w 324972"/>
              <a:gd name="connsiteY218" fmla="*/ 396922 h 404140"/>
              <a:gd name="connsiteX219" fmla="*/ 130603 w 324972"/>
              <a:gd name="connsiteY219" fmla="*/ 397824 h 404140"/>
              <a:gd name="connsiteX220" fmla="*/ 128256 w 324972"/>
              <a:gd name="connsiteY220" fmla="*/ 399869 h 404140"/>
              <a:gd name="connsiteX221" fmla="*/ 127414 w 324972"/>
              <a:gd name="connsiteY221" fmla="*/ 399629 h 404140"/>
              <a:gd name="connsiteX222" fmla="*/ 124707 w 324972"/>
              <a:gd name="connsiteY222" fmla="*/ 399629 h 404140"/>
              <a:gd name="connsiteX223" fmla="*/ 121939 w 324972"/>
              <a:gd name="connsiteY223" fmla="*/ 398486 h 404140"/>
              <a:gd name="connsiteX224" fmla="*/ 119774 w 324972"/>
              <a:gd name="connsiteY224" fmla="*/ 398486 h 404140"/>
              <a:gd name="connsiteX225" fmla="*/ 119894 w 324972"/>
              <a:gd name="connsiteY225" fmla="*/ 397644 h 404140"/>
              <a:gd name="connsiteX226" fmla="*/ 118210 w 324972"/>
              <a:gd name="connsiteY226" fmla="*/ 396441 h 404140"/>
              <a:gd name="connsiteX227" fmla="*/ 116585 w 324972"/>
              <a:gd name="connsiteY227" fmla="*/ 397283 h 404140"/>
              <a:gd name="connsiteX228" fmla="*/ 116165 w 324972"/>
              <a:gd name="connsiteY228" fmla="*/ 396922 h 404140"/>
              <a:gd name="connsiteX229" fmla="*/ 114661 w 324972"/>
              <a:gd name="connsiteY229" fmla="*/ 396140 h 404140"/>
              <a:gd name="connsiteX230" fmla="*/ 114540 w 324972"/>
              <a:gd name="connsiteY230" fmla="*/ 394636 h 404140"/>
              <a:gd name="connsiteX231" fmla="*/ 113638 w 324972"/>
              <a:gd name="connsiteY231" fmla="*/ 393312 h 404140"/>
              <a:gd name="connsiteX232" fmla="*/ 113518 w 324972"/>
              <a:gd name="connsiteY232" fmla="*/ 390906 h 404140"/>
              <a:gd name="connsiteX233" fmla="*/ 114119 w 324972"/>
              <a:gd name="connsiteY233" fmla="*/ 390064 h 404140"/>
              <a:gd name="connsiteX234" fmla="*/ 112796 w 324972"/>
              <a:gd name="connsiteY234" fmla="*/ 389583 h 404140"/>
              <a:gd name="connsiteX235" fmla="*/ 112314 w 324972"/>
              <a:gd name="connsiteY235" fmla="*/ 388921 h 404140"/>
              <a:gd name="connsiteX236" fmla="*/ 111111 w 324972"/>
              <a:gd name="connsiteY236" fmla="*/ 387838 h 404140"/>
              <a:gd name="connsiteX237" fmla="*/ 110750 w 324972"/>
              <a:gd name="connsiteY237" fmla="*/ 387597 h 404140"/>
              <a:gd name="connsiteX238" fmla="*/ 112073 w 324972"/>
              <a:gd name="connsiteY238" fmla="*/ 385432 h 404140"/>
              <a:gd name="connsiteX239" fmla="*/ 113458 w 324972"/>
              <a:gd name="connsiteY239" fmla="*/ 385732 h 404140"/>
              <a:gd name="connsiteX240" fmla="*/ 113096 w 324972"/>
              <a:gd name="connsiteY240" fmla="*/ 384710 h 404140"/>
              <a:gd name="connsiteX241" fmla="*/ 111773 w 324972"/>
              <a:gd name="connsiteY241" fmla="*/ 385071 h 404140"/>
              <a:gd name="connsiteX242" fmla="*/ 111713 w 324972"/>
              <a:gd name="connsiteY242" fmla="*/ 382845 h 404140"/>
              <a:gd name="connsiteX243" fmla="*/ 109186 w 324972"/>
              <a:gd name="connsiteY243" fmla="*/ 379416 h 404140"/>
              <a:gd name="connsiteX244" fmla="*/ 108164 w 324972"/>
              <a:gd name="connsiteY244" fmla="*/ 379175 h 404140"/>
              <a:gd name="connsiteX245" fmla="*/ 107802 w 324972"/>
              <a:gd name="connsiteY245" fmla="*/ 378935 h 404140"/>
              <a:gd name="connsiteX246" fmla="*/ 107622 w 324972"/>
              <a:gd name="connsiteY246" fmla="*/ 378333 h 404140"/>
              <a:gd name="connsiteX247" fmla="*/ 107201 w 324972"/>
              <a:gd name="connsiteY247" fmla="*/ 377792 h 404140"/>
              <a:gd name="connsiteX248" fmla="*/ 106900 w 324972"/>
              <a:gd name="connsiteY248" fmla="*/ 377792 h 404140"/>
              <a:gd name="connsiteX249" fmla="*/ 106479 w 324972"/>
              <a:gd name="connsiteY249" fmla="*/ 377671 h 404140"/>
              <a:gd name="connsiteX250" fmla="*/ 106238 w 324972"/>
              <a:gd name="connsiteY250" fmla="*/ 377671 h 404140"/>
              <a:gd name="connsiteX251" fmla="*/ 105697 w 324972"/>
              <a:gd name="connsiteY251" fmla="*/ 377792 h 404140"/>
              <a:gd name="connsiteX252" fmla="*/ 105577 w 324972"/>
              <a:gd name="connsiteY252" fmla="*/ 377972 h 404140"/>
              <a:gd name="connsiteX253" fmla="*/ 105156 w 324972"/>
              <a:gd name="connsiteY253" fmla="*/ 377731 h 404140"/>
              <a:gd name="connsiteX254" fmla="*/ 105697 w 324972"/>
              <a:gd name="connsiteY254" fmla="*/ 377431 h 404140"/>
              <a:gd name="connsiteX255" fmla="*/ 105938 w 324972"/>
              <a:gd name="connsiteY255" fmla="*/ 377250 h 404140"/>
              <a:gd name="connsiteX256" fmla="*/ 106178 w 324972"/>
              <a:gd name="connsiteY256" fmla="*/ 376408 h 404140"/>
              <a:gd name="connsiteX257" fmla="*/ 106058 w 324972"/>
              <a:gd name="connsiteY257" fmla="*/ 376167 h 404140"/>
              <a:gd name="connsiteX258" fmla="*/ 105757 w 324972"/>
              <a:gd name="connsiteY258" fmla="*/ 375866 h 404140"/>
              <a:gd name="connsiteX259" fmla="*/ 104554 w 324972"/>
              <a:gd name="connsiteY259" fmla="*/ 375205 h 404140"/>
              <a:gd name="connsiteX260" fmla="*/ 103592 w 324972"/>
              <a:gd name="connsiteY260" fmla="*/ 373580 h 404140"/>
              <a:gd name="connsiteX261" fmla="*/ 104855 w 324972"/>
              <a:gd name="connsiteY261" fmla="*/ 372618 h 404140"/>
              <a:gd name="connsiteX262" fmla="*/ 104975 w 324972"/>
              <a:gd name="connsiteY262" fmla="*/ 372378 h 404140"/>
              <a:gd name="connsiteX263" fmla="*/ 104855 w 324972"/>
              <a:gd name="connsiteY263" fmla="*/ 372016 h 404140"/>
              <a:gd name="connsiteX264" fmla="*/ 104554 w 324972"/>
              <a:gd name="connsiteY264" fmla="*/ 371716 h 404140"/>
              <a:gd name="connsiteX265" fmla="*/ 104434 w 324972"/>
              <a:gd name="connsiteY265" fmla="*/ 371475 h 404140"/>
              <a:gd name="connsiteX266" fmla="*/ 104915 w 324972"/>
              <a:gd name="connsiteY266" fmla="*/ 370874 h 404140"/>
              <a:gd name="connsiteX267" fmla="*/ 104795 w 324972"/>
              <a:gd name="connsiteY267" fmla="*/ 370753 h 404140"/>
              <a:gd name="connsiteX268" fmla="*/ 104494 w 324972"/>
              <a:gd name="connsiteY268" fmla="*/ 370512 h 404140"/>
              <a:gd name="connsiteX269" fmla="*/ 104494 w 324972"/>
              <a:gd name="connsiteY269" fmla="*/ 369851 h 404140"/>
              <a:gd name="connsiteX270" fmla="*/ 105336 w 324972"/>
              <a:gd name="connsiteY270" fmla="*/ 369851 h 404140"/>
              <a:gd name="connsiteX271" fmla="*/ 105697 w 324972"/>
              <a:gd name="connsiteY271" fmla="*/ 369490 h 404140"/>
              <a:gd name="connsiteX272" fmla="*/ 105818 w 324972"/>
              <a:gd name="connsiteY272" fmla="*/ 369189 h 404140"/>
              <a:gd name="connsiteX273" fmla="*/ 105516 w 324972"/>
              <a:gd name="connsiteY273" fmla="*/ 368708 h 404140"/>
              <a:gd name="connsiteX274" fmla="*/ 105276 w 324972"/>
              <a:gd name="connsiteY274" fmla="*/ 368588 h 404140"/>
              <a:gd name="connsiteX275" fmla="*/ 104855 w 324972"/>
              <a:gd name="connsiteY275" fmla="*/ 368588 h 404140"/>
              <a:gd name="connsiteX276" fmla="*/ 104795 w 324972"/>
              <a:gd name="connsiteY276" fmla="*/ 368347 h 404140"/>
              <a:gd name="connsiteX277" fmla="*/ 104795 w 324972"/>
              <a:gd name="connsiteY277" fmla="*/ 368227 h 404140"/>
              <a:gd name="connsiteX278" fmla="*/ 105216 w 324972"/>
              <a:gd name="connsiteY278" fmla="*/ 368166 h 404140"/>
              <a:gd name="connsiteX279" fmla="*/ 105637 w 324972"/>
              <a:gd name="connsiteY279" fmla="*/ 367866 h 404140"/>
              <a:gd name="connsiteX280" fmla="*/ 105878 w 324972"/>
              <a:gd name="connsiteY280" fmla="*/ 367986 h 404140"/>
              <a:gd name="connsiteX281" fmla="*/ 105878 w 324972"/>
              <a:gd name="connsiteY281" fmla="*/ 368286 h 404140"/>
              <a:gd name="connsiteX282" fmla="*/ 106238 w 324972"/>
              <a:gd name="connsiteY282" fmla="*/ 368407 h 404140"/>
              <a:gd name="connsiteX283" fmla="*/ 106359 w 324972"/>
              <a:gd name="connsiteY283" fmla="*/ 368286 h 404140"/>
              <a:gd name="connsiteX284" fmla="*/ 106178 w 324972"/>
              <a:gd name="connsiteY284" fmla="*/ 367805 h 404140"/>
              <a:gd name="connsiteX285" fmla="*/ 106479 w 324972"/>
              <a:gd name="connsiteY285" fmla="*/ 367204 h 404140"/>
              <a:gd name="connsiteX286" fmla="*/ 106539 w 324972"/>
              <a:gd name="connsiteY286" fmla="*/ 367023 h 404140"/>
              <a:gd name="connsiteX287" fmla="*/ 106960 w 324972"/>
              <a:gd name="connsiteY287" fmla="*/ 366963 h 404140"/>
              <a:gd name="connsiteX288" fmla="*/ 107382 w 324972"/>
              <a:gd name="connsiteY288" fmla="*/ 367143 h 404140"/>
              <a:gd name="connsiteX289" fmla="*/ 107562 w 324972"/>
              <a:gd name="connsiteY289" fmla="*/ 366963 h 404140"/>
              <a:gd name="connsiteX290" fmla="*/ 107442 w 324972"/>
              <a:gd name="connsiteY290" fmla="*/ 366723 h 404140"/>
              <a:gd name="connsiteX291" fmla="*/ 107141 w 324972"/>
              <a:gd name="connsiteY291" fmla="*/ 366542 h 404140"/>
              <a:gd name="connsiteX292" fmla="*/ 106840 w 324972"/>
              <a:gd name="connsiteY292" fmla="*/ 366302 h 404140"/>
              <a:gd name="connsiteX293" fmla="*/ 106600 w 324972"/>
              <a:gd name="connsiteY293" fmla="*/ 365941 h 404140"/>
              <a:gd name="connsiteX294" fmla="*/ 106720 w 324972"/>
              <a:gd name="connsiteY294" fmla="*/ 365760 h 404140"/>
              <a:gd name="connsiteX295" fmla="*/ 106900 w 324972"/>
              <a:gd name="connsiteY295" fmla="*/ 365519 h 404140"/>
              <a:gd name="connsiteX296" fmla="*/ 107382 w 324972"/>
              <a:gd name="connsiteY296" fmla="*/ 365339 h 404140"/>
              <a:gd name="connsiteX297" fmla="*/ 107442 w 324972"/>
              <a:gd name="connsiteY297" fmla="*/ 364076 h 404140"/>
              <a:gd name="connsiteX298" fmla="*/ 106900 w 324972"/>
              <a:gd name="connsiteY298" fmla="*/ 363715 h 404140"/>
              <a:gd name="connsiteX299" fmla="*/ 106720 w 324972"/>
              <a:gd name="connsiteY299" fmla="*/ 363354 h 404140"/>
              <a:gd name="connsiteX300" fmla="*/ 106600 w 324972"/>
              <a:gd name="connsiteY300" fmla="*/ 363053 h 404140"/>
              <a:gd name="connsiteX301" fmla="*/ 106720 w 324972"/>
              <a:gd name="connsiteY301" fmla="*/ 362391 h 404140"/>
              <a:gd name="connsiteX302" fmla="*/ 106660 w 324972"/>
              <a:gd name="connsiteY302" fmla="*/ 361609 h 404140"/>
              <a:gd name="connsiteX303" fmla="*/ 106359 w 324972"/>
              <a:gd name="connsiteY303" fmla="*/ 361128 h 404140"/>
              <a:gd name="connsiteX304" fmla="*/ 106058 w 324972"/>
              <a:gd name="connsiteY304" fmla="*/ 360827 h 404140"/>
              <a:gd name="connsiteX305" fmla="*/ 105878 w 324972"/>
              <a:gd name="connsiteY305" fmla="*/ 360827 h 404140"/>
              <a:gd name="connsiteX306" fmla="*/ 105697 w 324972"/>
              <a:gd name="connsiteY306" fmla="*/ 361188 h 404140"/>
              <a:gd name="connsiteX307" fmla="*/ 105516 w 324972"/>
              <a:gd name="connsiteY307" fmla="*/ 361369 h 404140"/>
              <a:gd name="connsiteX308" fmla="*/ 104915 w 324972"/>
              <a:gd name="connsiteY308" fmla="*/ 361369 h 404140"/>
              <a:gd name="connsiteX309" fmla="*/ 104734 w 324972"/>
              <a:gd name="connsiteY309" fmla="*/ 361188 h 404140"/>
              <a:gd name="connsiteX310" fmla="*/ 104734 w 324972"/>
              <a:gd name="connsiteY310" fmla="*/ 360827 h 404140"/>
              <a:gd name="connsiteX311" fmla="*/ 104975 w 324972"/>
              <a:gd name="connsiteY311" fmla="*/ 360707 h 404140"/>
              <a:gd name="connsiteX312" fmla="*/ 105096 w 324972"/>
              <a:gd name="connsiteY312" fmla="*/ 360286 h 404140"/>
              <a:gd name="connsiteX313" fmla="*/ 105096 w 324972"/>
              <a:gd name="connsiteY313" fmla="*/ 359985 h 404140"/>
              <a:gd name="connsiteX314" fmla="*/ 104674 w 324972"/>
              <a:gd name="connsiteY314" fmla="*/ 359624 h 404140"/>
              <a:gd name="connsiteX315" fmla="*/ 104674 w 324972"/>
              <a:gd name="connsiteY315" fmla="*/ 359203 h 404140"/>
              <a:gd name="connsiteX316" fmla="*/ 104494 w 324972"/>
              <a:gd name="connsiteY316" fmla="*/ 358902 h 404140"/>
              <a:gd name="connsiteX317" fmla="*/ 104494 w 324972"/>
              <a:gd name="connsiteY317" fmla="*/ 357939 h 404140"/>
              <a:gd name="connsiteX318" fmla="*/ 104253 w 324972"/>
              <a:gd name="connsiteY318" fmla="*/ 357879 h 404140"/>
              <a:gd name="connsiteX319" fmla="*/ 103952 w 324972"/>
              <a:gd name="connsiteY319" fmla="*/ 358240 h 404140"/>
              <a:gd name="connsiteX320" fmla="*/ 103652 w 324972"/>
              <a:gd name="connsiteY320" fmla="*/ 358240 h 404140"/>
              <a:gd name="connsiteX321" fmla="*/ 103532 w 324972"/>
              <a:gd name="connsiteY321" fmla="*/ 358060 h 404140"/>
              <a:gd name="connsiteX322" fmla="*/ 103230 w 324972"/>
              <a:gd name="connsiteY322" fmla="*/ 357699 h 404140"/>
              <a:gd name="connsiteX323" fmla="*/ 103230 w 324972"/>
              <a:gd name="connsiteY323" fmla="*/ 357398 h 404140"/>
              <a:gd name="connsiteX324" fmla="*/ 103471 w 324972"/>
              <a:gd name="connsiteY324" fmla="*/ 357338 h 404140"/>
              <a:gd name="connsiteX325" fmla="*/ 103592 w 324972"/>
              <a:gd name="connsiteY325" fmla="*/ 356917 h 404140"/>
              <a:gd name="connsiteX326" fmla="*/ 103712 w 324972"/>
              <a:gd name="connsiteY326" fmla="*/ 356496 h 404140"/>
              <a:gd name="connsiteX327" fmla="*/ 103832 w 324972"/>
              <a:gd name="connsiteY327" fmla="*/ 356075 h 404140"/>
              <a:gd name="connsiteX328" fmla="*/ 104253 w 324972"/>
              <a:gd name="connsiteY328" fmla="*/ 355834 h 404140"/>
              <a:gd name="connsiteX329" fmla="*/ 104314 w 324972"/>
              <a:gd name="connsiteY329" fmla="*/ 355413 h 404140"/>
              <a:gd name="connsiteX330" fmla="*/ 104013 w 324972"/>
              <a:gd name="connsiteY330" fmla="*/ 354871 h 404140"/>
              <a:gd name="connsiteX331" fmla="*/ 103772 w 324972"/>
              <a:gd name="connsiteY331" fmla="*/ 354871 h 404140"/>
              <a:gd name="connsiteX332" fmla="*/ 103351 w 324972"/>
              <a:gd name="connsiteY332" fmla="*/ 355112 h 404140"/>
              <a:gd name="connsiteX333" fmla="*/ 103110 w 324972"/>
              <a:gd name="connsiteY333" fmla="*/ 354811 h 404140"/>
              <a:gd name="connsiteX334" fmla="*/ 102388 w 324972"/>
              <a:gd name="connsiteY334" fmla="*/ 354571 h 404140"/>
              <a:gd name="connsiteX335" fmla="*/ 101907 w 324972"/>
              <a:gd name="connsiteY335" fmla="*/ 353728 h 404140"/>
              <a:gd name="connsiteX336" fmla="*/ 101666 w 324972"/>
              <a:gd name="connsiteY336" fmla="*/ 353608 h 404140"/>
              <a:gd name="connsiteX337" fmla="*/ 101366 w 324972"/>
              <a:gd name="connsiteY337" fmla="*/ 353488 h 404140"/>
              <a:gd name="connsiteX338" fmla="*/ 100884 w 324972"/>
              <a:gd name="connsiteY338" fmla="*/ 353969 h 404140"/>
              <a:gd name="connsiteX339" fmla="*/ 101005 w 324972"/>
              <a:gd name="connsiteY339" fmla="*/ 354330 h 404140"/>
              <a:gd name="connsiteX340" fmla="*/ 99621 w 324972"/>
              <a:gd name="connsiteY340" fmla="*/ 356135 h 404140"/>
              <a:gd name="connsiteX341" fmla="*/ 99802 w 324972"/>
              <a:gd name="connsiteY341" fmla="*/ 354089 h 404140"/>
              <a:gd name="connsiteX342" fmla="*/ 98959 w 324972"/>
              <a:gd name="connsiteY342" fmla="*/ 354571 h 404140"/>
              <a:gd name="connsiteX343" fmla="*/ 98538 w 324972"/>
              <a:gd name="connsiteY343" fmla="*/ 353247 h 404140"/>
              <a:gd name="connsiteX344" fmla="*/ 96854 w 324972"/>
              <a:gd name="connsiteY344" fmla="*/ 352525 h 404140"/>
              <a:gd name="connsiteX345" fmla="*/ 96312 w 324972"/>
              <a:gd name="connsiteY345" fmla="*/ 352164 h 404140"/>
              <a:gd name="connsiteX346" fmla="*/ 96794 w 324972"/>
              <a:gd name="connsiteY346" fmla="*/ 350901 h 404140"/>
              <a:gd name="connsiteX347" fmla="*/ 95049 w 324972"/>
              <a:gd name="connsiteY347" fmla="*/ 349818 h 404140"/>
              <a:gd name="connsiteX348" fmla="*/ 94628 w 324972"/>
              <a:gd name="connsiteY348" fmla="*/ 349096 h 404140"/>
              <a:gd name="connsiteX349" fmla="*/ 94387 w 324972"/>
              <a:gd name="connsiteY349" fmla="*/ 346930 h 404140"/>
              <a:gd name="connsiteX350" fmla="*/ 91078 w 324972"/>
              <a:gd name="connsiteY350" fmla="*/ 343923 h 404140"/>
              <a:gd name="connsiteX351" fmla="*/ 89876 w 324972"/>
              <a:gd name="connsiteY351" fmla="*/ 342900 h 404140"/>
              <a:gd name="connsiteX352" fmla="*/ 88973 w 324972"/>
              <a:gd name="connsiteY352" fmla="*/ 341997 h 404140"/>
              <a:gd name="connsiteX353" fmla="*/ 88010 w 324972"/>
              <a:gd name="connsiteY353" fmla="*/ 339892 h 404140"/>
              <a:gd name="connsiteX354" fmla="*/ 89093 w 324972"/>
              <a:gd name="connsiteY354" fmla="*/ 337907 h 404140"/>
              <a:gd name="connsiteX355" fmla="*/ 87891 w 324972"/>
              <a:gd name="connsiteY355" fmla="*/ 337727 h 404140"/>
              <a:gd name="connsiteX356" fmla="*/ 88071 w 324972"/>
              <a:gd name="connsiteY356" fmla="*/ 336704 h 404140"/>
              <a:gd name="connsiteX357" fmla="*/ 89214 w 324972"/>
              <a:gd name="connsiteY357" fmla="*/ 337245 h 404140"/>
              <a:gd name="connsiteX358" fmla="*/ 88973 w 324972"/>
              <a:gd name="connsiteY358" fmla="*/ 336102 h 404140"/>
              <a:gd name="connsiteX359" fmla="*/ 90177 w 324972"/>
              <a:gd name="connsiteY359" fmla="*/ 334538 h 404140"/>
              <a:gd name="connsiteX360" fmla="*/ 89936 w 324972"/>
              <a:gd name="connsiteY360" fmla="*/ 333816 h 404140"/>
              <a:gd name="connsiteX361" fmla="*/ 88071 w 324972"/>
              <a:gd name="connsiteY361" fmla="*/ 333636 h 404140"/>
              <a:gd name="connsiteX362" fmla="*/ 81815 w 324972"/>
              <a:gd name="connsiteY362" fmla="*/ 329184 h 404140"/>
              <a:gd name="connsiteX363" fmla="*/ 80792 w 324972"/>
              <a:gd name="connsiteY363" fmla="*/ 327861 h 404140"/>
              <a:gd name="connsiteX364" fmla="*/ 81333 w 324972"/>
              <a:gd name="connsiteY364" fmla="*/ 326657 h 404140"/>
              <a:gd name="connsiteX365" fmla="*/ 81093 w 324972"/>
              <a:gd name="connsiteY365" fmla="*/ 325454 h 404140"/>
              <a:gd name="connsiteX366" fmla="*/ 79348 w 324972"/>
              <a:gd name="connsiteY366" fmla="*/ 325334 h 404140"/>
              <a:gd name="connsiteX367" fmla="*/ 78325 w 324972"/>
              <a:gd name="connsiteY367" fmla="*/ 326056 h 404140"/>
              <a:gd name="connsiteX368" fmla="*/ 75197 w 324972"/>
              <a:gd name="connsiteY368" fmla="*/ 324672 h 404140"/>
              <a:gd name="connsiteX369" fmla="*/ 74595 w 324972"/>
              <a:gd name="connsiteY369" fmla="*/ 324492 h 404140"/>
              <a:gd name="connsiteX370" fmla="*/ 74355 w 324972"/>
              <a:gd name="connsiteY370" fmla="*/ 324311 h 404140"/>
              <a:gd name="connsiteX371" fmla="*/ 74235 w 324972"/>
              <a:gd name="connsiteY371" fmla="*/ 323950 h 404140"/>
              <a:gd name="connsiteX372" fmla="*/ 74054 w 324972"/>
              <a:gd name="connsiteY372" fmla="*/ 323830 h 404140"/>
              <a:gd name="connsiteX373" fmla="*/ 73633 w 324972"/>
              <a:gd name="connsiteY373" fmla="*/ 323649 h 404140"/>
              <a:gd name="connsiteX374" fmla="*/ 73151 w 324972"/>
              <a:gd name="connsiteY374" fmla="*/ 323589 h 404140"/>
              <a:gd name="connsiteX375" fmla="*/ 73031 w 324972"/>
              <a:gd name="connsiteY375" fmla="*/ 323469 h 404140"/>
              <a:gd name="connsiteX376" fmla="*/ 73513 w 324972"/>
              <a:gd name="connsiteY376" fmla="*/ 323048 h 404140"/>
              <a:gd name="connsiteX377" fmla="*/ 73693 w 324972"/>
              <a:gd name="connsiteY377" fmla="*/ 322747 h 404140"/>
              <a:gd name="connsiteX378" fmla="*/ 73693 w 324972"/>
              <a:gd name="connsiteY378" fmla="*/ 322446 h 404140"/>
              <a:gd name="connsiteX379" fmla="*/ 73573 w 324972"/>
              <a:gd name="connsiteY379" fmla="*/ 321845 h 404140"/>
              <a:gd name="connsiteX380" fmla="*/ 73453 w 324972"/>
              <a:gd name="connsiteY380" fmla="*/ 321664 h 404140"/>
              <a:gd name="connsiteX381" fmla="*/ 72731 w 324972"/>
              <a:gd name="connsiteY381" fmla="*/ 321604 h 404140"/>
              <a:gd name="connsiteX382" fmla="*/ 72490 w 324972"/>
              <a:gd name="connsiteY382" fmla="*/ 321484 h 404140"/>
              <a:gd name="connsiteX383" fmla="*/ 72490 w 324972"/>
              <a:gd name="connsiteY383" fmla="*/ 321123 h 404140"/>
              <a:gd name="connsiteX384" fmla="*/ 72610 w 324972"/>
              <a:gd name="connsiteY384" fmla="*/ 320702 h 404140"/>
              <a:gd name="connsiteX385" fmla="*/ 72610 w 324972"/>
              <a:gd name="connsiteY385" fmla="*/ 320401 h 404140"/>
              <a:gd name="connsiteX386" fmla="*/ 72430 w 324972"/>
              <a:gd name="connsiteY386" fmla="*/ 320040 h 404140"/>
              <a:gd name="connsiteX387" fmla="*/ 72069 w 324972"/>
              <a:gd name="connsiteY387" fmla="*/ 319799 h 404140"/>
              <a:gd name="connsiteX388" fmla="*/ 71888 w 324972"/>
              <a:gd name="connsiteY388" fmla="*/ 319799 h 404140"/>
              <a:gd name="connsiteX389" fmla="*/ 71708 w 324972"/>
              <a:gd name="connsiteY389" fmla="*/ 319980 h 404140"/>
              <a:gd name="connsiteX390" fmla="*/ 71708 w 324972"/>
              <a:gd name="connsiteY390" fmla="*/ 320581 h 404140"/>
              <a:gd name="connsiteX391" fmla="*/ 71527 w 324972"/>
              <a:gd name="connsiteY391" fmla="*/ 320942 h 404140"/>
              <a:gd name="connsiteX392" fmla="*/ 71227 w 324972"/>
              <a:gd name="connsiteY392" fmla="*/ 321063 h 404140"/>
              <a:gd name="connsiteX393" fmla="*/ 70986 w 324972"/>
              <a:gd name="connsiteY393" fmla="*/ 321063 h 404140"/>
              <a:gd name="connsiteX394" fmla="*/ 70986 w 324972"/>
              <a:gd name="connsiteY394" fmla="*/ 320100 h 404140"/>
              <a:gd name="connsiteX395" fmla="*/ 70745 w 324972"/>
              <a:gd name="connsiteY395" fmla="*/ 319318 h 404140"/>
              <a:gd name="connsiteX396" fmla="*/ 70565 w 324972"/>
              <a:gd name="connsiteY396" fmla="*/ 319077 h 404140"/>
              <a:gd name="connsiteX397" fmla="*/ 70023 w 324972"/>
              <a:gd name="connsiteY397" fmla="*/ 319077 h 404140"/>
              <a:gd name="connsiteX398" fmla="*/ 70023 w 324972"/>
              <a:gd name="connsiteY398" fmla="*/ 319378 h 404140"/>
              <a:gd name="connsiteX399" fmla="*/ 70384 w 324972"/>
              <a:gd name="connsiteY399" fmla="*/ 319739 h 404140"/>
              <a:gd name="connsiteX400" fmla="*/ 70505 w 324972"/>
              <a:gd name="connsiteY400" fmla="*/ 320401 h 404140"/>
              <a:gd name="connsiteX401" fmla="*/ 70264 w 324972"/>
              <a:gd name="connsiteY401" fmla="*/ 320702 h 404140"/>
              <a:gd name="connsiteX402" fmla="*/ 69903 w 324972"/>
              <a:gd name="connsiteY402" fmla="*/ 320882 h 404140"/>
              <a:gd name="connsiteX403" fmla="*/ 69602 w 324972"/>
              <a:gd name="connsiteY403" fmla="*/ 320882 h 404140"/>
              <a:gd name="connsiteX404" fmla="*/ 69542 w 324972"/>
              <a:gd name="connsiteY404" fmla="*/ 320521 h 404140"/>
              <a:gd name="connsiteX405" fmla="*/ 69542 w 324972"/>
              <a:gd name="connsiteY405" fmla="*/ 320341 h 404140"/>
              <a:gd name="connsiteX406" fmla="*/ 69783 w 324972"/>
              <a:gd name="connsiteY406" fmla="*/ 319920 h 404140"/>
              <a:gd name="connsiteX407" fmla="*/ 69783 w 324972"/>
              <a:gd name="connsiteY407" fmla="*/ 319679 h 404140"/>
              <a:gd name="connsiteX408" fmla="*/ 69663 w 324972"/>
              <a:gd name="connsiteY408" fmla="*/ 319378 h 404140"/>
              <a:gd name="connsiteX409" fmla="*/ 69241 w 324972"/>
              <a:gd name="connsiteY409" fmla="*/ 319138 h 404140"/>
              <a:gd name="connsiteX410" fmla="*/ 68941 w 324972"/>
              <a:gd name="connsiteY410" fmla="*/ 319138 h 404140"/>
              <a:gd name="connsiteX411" fmla="*/ 68038 w 324972"/>
              <a:gd name="connsiteY411" fmla="*/ 319739 h 404140"/>
              <a:gd name="connsiteX412" fmla="*/ 66835 w 324972"/>
              <a:gd name="connsiteY412" fmla="*/ 320100 h 404140"/>
              <a:gd name="connsiteX413" fmla="*/ 66053 w 324972"/>
              <a:gd name="connsiteY413" fmla="*/ 320521 h 404140"/>
              <a:gd name="connsiteX414" fmla="*/ 64549 w 324972"/>
              <a:gd name="connsiteY414" fmla="*/ 320521 h 404140"/>
              <a:gd name="connsiteX415" fmla="*/ 63587 w 324972"/>
              <a:gd name="connsiteY415" fmla="*/ 320160 h 404140"/>
              <a:gd name="connsiteX416" fmla="*/ 63285 w 324972"/>
              <a:gd name="connsiteY416" fmla="*/ 320160 h 404140"/>
              <a:gd name="connsiteX417" fmla="*/ 62564 w 324972"/>
              <a:gd name="connsiteY417" fmla="*/ 320040 h 404140"/>
              <a:gd name="connsiteX418" fmla="*/ 61120 w 324972"/>
              <a:gd name="connsiteY418" fmla="*/ 319559 h 404140"/>
              <a:gd name="connsiteX419" fmla="*/ 60158 w 324972"/>
              <a:gd name="connsiteY419" fmla="*/ 319559 h 404140"/>
              <a:gd name="connsiteX420" fmla="*/ 59857 w 324972"/>
              <a:gd name="connsiteY420" fmla="*/ 319438 h 404140"/>
              <a:gd name="connsiteX421" fmla="*/ 59435 w 324972"/>
              <a:gd name="connsiteY421" fmla="*/ 319198 h 404140"/>
              <a:gd name="connsiteX422" fmla="*/ 59435 w 324972"/>
              <a:gd name="connsiteY422" fmla="*/ 318837 h 404140"/>
              <a:gd name="connsiteX423" fmla="*/ 59797 w 324972"/>
              <a:gd name="connsiteY423" fmla="*/ 318476 h 404140"/>
              <a:gd name="connsiteX424" fmla="*/ 59977 w 324972"/>
              <a:gd name="connsiteY424" fmla="*/ 318115 h 404140"/>
              <a:gd name="connsiteX425" fmla="*/ 59977 w 324972"/>
              <a:gd name="connsiteY425" fmla="*/ 317874 h 404140"/>
              <a:gd name="connsiteX426" fmla="*/ 59195 w 324972"/>
              <a:gd name="connsiteY426" fmla="*/ 317453 h 404140"/>
              <a:gd name="connsiteX427" fmla="*/ 58894 w 324972"/>
              <a:gd name="connsiteY427" fmla="*/ 317754 h 404140"/>
              <a:gd name="connsiteX428" fmla="*/ 58834 w 324972"/>
              <a:gd name="connsiteY428" fmla="*/ 318115 h 404140"/>
              <a:gd name="connsiteX429" fmla="*/ 58534 w 324972"/>
              <a:gd name="connsiteY429" fmla="*/ 318716 h 404140"/>
              <a:gd name="connsiteX430" fmla="*/ 58232 w 324972"/>
              <a:gd name="connsiteY430" fmla="*/ 318837 h 404140"/>
              <a:gd name="connsiteX431" fmla="*/ 57931 w 324972"/>
              <a:gd name="connsiteY431" fmla="*/ 318777 h 404140"/>
              <a:gd name="connsiteX432" fmla="*/ 57931 w 324972"/>
              <a:gd name="connsiteY432" fmla="*/ 318596 h 404140"/>
              <a:gd name="connsiteX433" fmla="*/ 58293 w 324972"/>
              <a:gd name="connsiteY433" fmla="*/ 317995 h 404140"/>
              <a:gd name="connsiteX434" fmla="*/ 58293 w 324972"/>
              <a:gd name="connsiteY434" fmla="*/ 317634 h 404140"/>
              <a:gd name="connsiteX435" fmla="*/ 58172 w 324972"/>
              <a:gd name="connsiteY435" fmla="*/ 317393 h 404140"/>
              <a:gd name="connsiteX436" fmla="*/ 57209 w 324972"/>
              <a:gd name="connsiteY436" fmla="*/ 317393 h 404140"/>
              <a:gd name="connsiteX437" fmla="*/ 57090 w 324972"/>
              <a:gd name="connsiteY437" fmla="*/ 317212 h 404140"/>
              <a:gd name="connsiteX438" fmla="*/ 57090 w 324972"/>
              <a:gd name="connsiteY438" fmla="*/ 316912 h 404140"/>
              <a:gd name="connsiteX439" fmla="*/ 57270 w 324972"/>
              <a:gd name="connsiteY439" fmla="*/ 316491 h 404140"/>
              <a:gd name="connsiteX440" fmla="*/ 57030 w 324972"/>
              <a:gd name="connsiteY440" fmla="*/ 316190 h 404140"/>
              <a:gd name="connsiteX441" fmla="*/ 56427 w 324972"/>
              <a:gd name="connsiteY441" fmla="*/ 316130 h 404140"/>
              <a:gd name="connsiteX442" fmla="*/ 56308 w 324972"/>
              <a:gd name="connsiteY442" fmla="*/ 316250 h 404140"/>
              <a:gd name="connsiteX443" fmla="*/ 56067 w 324972"/>
              <a:gd name="connsiteY443" fmla="*/ 316791 h 404140"/>
              <a:gd name="connsiteX444" fmla="*/ 55706 w 324972"/>
              <a:gd name="connsiteY444" fmla="*/ 316972 h 404140"/>
              <a:gd name="connsiteX445" fmla="*/ 55285 w 324972"/>
              <a:gd name="connsiteY445" fmla="*/ 316852 h 404140"/>
              <a:gd name="connsiteX446" fmla="*/ 54563 w 324972"/>
              <a:gd name="connsiteY446" fmla="*/ 316491 h 404140"/>
              <a:gd name="connsiteX447" fmla="*/ 53841 w 324972"/>
              <a:gd name="connsiteY447" fmla="*/ 316069 h 404140"/>
              <a:gd name="connsiteX448" fmla="*/ 52818 w 324972"/>
              <a:gd name="connsiteY448" fmla="*/ 314987 h 404140"/>
              <a:gd name="connsiteX449" fmla="*/ 49750 w 324972"/>
              <a:gd name="connsiteY449" fmla="*/ 312581 h 404140"/>
              <a:gd name="connsiteX450" fmla="*/ 49149 w 324972"/>
              <a:gd name="connsiteY450" fmla="*/ 312099 h 404140"/>
              <a:gd name="connsiteX451" fmla="*/ 48306 w 324972"/>
              <a:gd name="connsiteY451" fmla="*/ 311016 h 404140"/>
              <a:gd name="connsiteX452" fmla="*/ 47825 w 324972"/>
              <a:gd name="connsiteY452" fmla="*/ 309813 h 404140"/>
              <a:gd name="connsiteX453" fmla="*/ 48427 w 324972"/>
              <a:gd name="connsiteY453" fmla="*/ 308971 h 404140"/>
              <a:gd name="connsiteX454" fmla="*/ 49630 w 324972"/>
              <a:gd name="connsiteY454" fmla="*/ 309934 h 404140"/>
              <a:gd name="connsiteX455" fmla="*/ 50111 w 324972"/>
              <a:gd name="connsiteY455" fmla="*/ 308730 h 404140"/>
              <a:gd name="connsiteX456" fmla="*/ 48607 w 324972"/>
              <a:gd name="connsiteY456" fmla="*/ 308610 h 404140"/>
              <a:gd name="connsiteX457" fmla="*/ 51014 w 324972"/>
              <a:gd name="connsiteY457" fmla="*/ 305783 h 404140"/>
              <a:gd name="connsiteX458" fmla="*/ 48547 w 324972"/>
              <a:gd name="connsiteY458" fmla="*/ 304339 h 404140"/>
              <a:gd name="connsiteX459" fmla="*/ 48668 w 324972"/>
              <a:gd name="connsiteY459" fmla="*/ 303978 h 404140"/>
              <a:gd name="connsiteX460" fmla="*/ 49991 w 324972"/>
              <a:gd name="connsiteY460" fmla="*/ 303858 h 404140"/>
              <a:gd name="connsiteX461" fmla="*/ 48788 w 324972"/>
              <a:gd name="connsiteY461" fmla="*/ 303015 h 404140"/>
              <a:gd name="connsiteX462" fmla="*/ 48908 w 324972"/>
              <a:gd name="connsiteY462" fmla="*/ 301090 h 404140"/>
              <a:gd name="connsiteX463" fmla="*/ 48066 w 324972"/>
              <a:gd name="connsiteY463" fmla="*/ 300068 h 404140"/>
              <a:gd name="connsiteX464" fmla="*/ 46863 w 324972"/>
              <a:gd name="connsiteY464" fmla="*/ 297842 h 404140"/>
              <a:gd name="connsiteX465" fmla="*/ 46742 w 324972"/>
              <a:gd name="connsiteY465" fmla="*/ 298624 h 404140"/>
              <a:gd name="connsiteX466" fmla="*/ 43975 w 324972"/>
              <a:gd name="connsiteY466" fmla="*/ 297601 h 404140"/>
              <a:gd name="connsiteX467" fmla="*/ 43734 w 324972"/>
              <a:gd name="connsiteY467" fmla="*/ 295917 h 404140"/>
              <a:gd name="connsiteX468" fmla="*/ 45118 w 324972"/>
              <a:gd name="connsiteY468" fmla="*/ 295135 h 404140"/>
              <a:gd name="connsiteX469" fmla="*/ 43975 w 324972"/>
              <a:gd name="connsiteY469" fmla="*/ 291405 h 404140"/>
              <a:gd name="connsiteX470" fmla="*/ 45118 w 324972"/>
              <a:gd name="connsiteY470" fmla="*/ 291044 h 404140"/>
              <a:gd name="connsiteX471" fmla="*/ 44637 w 324972"/>
              <a:gd name="connsiteY471" fmla="*/ 290021 h 404140"/>
              <a:gd name="connsiteX472" fmla="*/ 45599 w 324972"/>
              <a:gd name="connsiteY472" fmla="*/ 289420 h 404140"/>
              <a:gd name="connsiteX473" fmla="*/ 45599 w 324972"/>
              <a:gd name="connsiteY473" fmla="*/ 288096 h 404140"/>
              <a:gd name="connsiteX474" fmla="*/ 43374 w 324972"/>
              <a:gd name="connsiteY474" fmla="*/ 288577 h 404140"/>
              <a:gd name="connsiteX475" fmla="*/ 43975 w 324972"/>
              <a:gd name="connsiteY475" fmla="*/ 285810 h 404140"/>
              <a:gd name="connsiteX476" fmla="*/ 43253 w 324972"/>
              <a:gd name="connsiteY476" fmla="*/ 286231 h 404140"/>
              <a:gd name="connsiteX477" fmla="*/ 42652 w 324972"/>
              <a:gd name="connsiteY477" fmla="*/ 284968 h 404140"/>
              <a:gd name="connsiteX478" fmla="*/ 41027 w 324972"/>
              <a:gd name="connsiteY478" fmla="*/ 285269 h 404140"/>
              <a:gd name="connsiteX479" fmla="*/ 40426 w 324972"/>
              <a:gd name="connsiteY479" fmla="*/ 284908 h 404140"/>
              <a:gd name="connsiteX480" fmla="*/ 42712 w 324972"/>
              <a:gd name="connsiteY480" fmla="*/ 283825 h 404140"/>
              <a:gd name="connsiteX481" fmla="*/ 42832 w 324972"/>
              <a:gd name="connsiteY481" fmla="*/ 282622 h 404140"/>
              <a:gd name="connsiteX482" fmla="*/ 41508 w 324972"/>
              <a:gd name="connsiteY482" fmla="*/ 283043 h 404140"/>
              <a:gd name="connsiteX483" fmla="*/ 40305 w 324972"/>
              <a:gd name="connsiteY483" fmla="*/ 282682 h 404140"/>
              <a:gd name="connsiteX484" fmla="*/ 40125 w 324972"/>
              <a:gd name="connsiteY484" fmla="*/ 282321 h 404140"/>
              <a:gd name="connsiteX485" fmla="*/ 40125 w 324972"/>
              <a:gd name="connsiteY485" fmla="*/ 282080 h 404140"/>
              <a:gd name="connsiteX486" fmla="*/ 40185 w 324972"/>
              <a:gd name="connsiteY486" fmla="*/ 282020 h 404140"/>
              <a:gd name="connsiteX487" fmla="*/ 40907 w 324972"/>
              <a:gd name="connsiteY487" fmla="*/ 282381 h 404140"/>
              <a:gd name="connsiteX488" fmla="*/ 41328 w 324972"/>
              <a:gd name="connsiteY488" fmla="*/ 282261 h 404140"/>
              <a:gd name="connsiteX489" fmla="*/ 41328 w 324972"/>
              <a:gd name="connsiteY489" fmla="*/ 282141 h 404140"/>
              <a:gd name="connsiteX490" fmla="*/ 41448 w 324972"/>
              <a:gd name="connsiteY490" fmla="*/ 281840 h 404140"/>
              <a:gd name="connsiteX491" fmla="*/ 41328 w 324972"/>
              <a:gd name="connsiteY491" fmla="*/ 281659 h 404140"/>
              <a:gd name="connsiteX492" fmla="*/ 40967 w 324972"/>
              <a:gd name="connsiteY492" fmla="*/ 281659 h 404140"/>
              <a:gd name="connsiteX493" fmla="*/ 40607 w 324972"/>
              <a:gd name="connsiteY493" fmla="*/ 281599 h 404140"/>
              <a:gd name="connsiteX494" fmla="*/ 40607 w 324972"/>
              <a:gd name="connsiteY494" fmla="*/ 281359 h 404140"/>
              <a:gd name="connsiteX495" fmla="*/ 40967 w 324972"/>
              <a:gd name="connsiteY495" fmla="*/ 280637 h 404140"/>
              <a:gd name="connsiteX496" fmla="*/ 41388 w 324972"/>
              <a:gd name="connsiteY496" fmla="*/ 280456 h 404140"/>
              <a:gd name="connsiteX497" fmla="*/ 41508 w 324972"/>
              <a:gd name="connsiteY497" fmla="*/ 280216 h 404140"/>
              <a:gd name="connsiteX498" fmla="*/ 41508 w 324972"/>
              <a:gd name="connsiteY498" fmla="*/ 279855 h 404140"/>
              <a:gd name="connsiteX499" fmla="*/ 40967 w 324972"/>
              <a:gd name="connsiteY499" fmla="*/ 280216 h 404140"/>
              <a:gd name="connsiteX500" fmla="*/ 40546 w 324972"/>
              <a:gd name="connsiteY500" fmla="*/ 280216 h 404140"/>
              <a:gd name="connsiteX501" fmla="*/ 40546 w 324972"/>
              <a:gd name="connsiteY501" fmla="*/ 279975 h 404140"/>
              <a:gd name="connsiteX502" fmla="*/ 40245 w 324972"/>
              <a:gd name="connsiteY502" fmla="*/ 279373 h 404140"/>
              <a:gd name="connsiteX503" fmla="*/ 40065 w 324972"/>
              <a:gd name="connsiteY503" fmla="*/ 279193 h 404140"/>
              <a:gd name="connsiteX504" fmla="*/ 39944 w 324972"/>
              <a:gd name="connsiteY504" fmla="*/ 278952 h 404140"/>
              <a:gd name="connsiteX505" fmla="*/ 40065 w 324972"/>
              <a:gd name="connsiteY505" fmla="*/ 278771 h 404140"/>
              <a:gd name="connsiteX506" fmla="*/ 40666 w 324972"/>
              <a:gd name="connsiteY506" fmla="*/ 278771 h 404140"/>
              <a:gd name="connsiteX507" fmla="*/ 40666 w 324972"/>
              <a:gd name="connsiteY507" fmla="*/ 278351 h 404140"/>
              <a:gd name="connsiteX508" fmla="*/ 40607 w 324972"/>
              <a:gd name="connsiteY508" fmla="*/ 278230 h 404140"/>
              <a:gd name="connsiteX509" fmla="*/ 40305 w 324972"/>
              <a:gd name="connsiteY509" fmla="*/ 277809 h 404140"/>
              <a:gd name="connsiteX510" fmla="*/ 39884 w 324972"/>
              <a:gd name="connsiteY510" fmla="*/ 277268 h 404140"/>
              <a:gd name="connsiteX511" fmla="*/ 39884 w 324972"/>
              <a:gd name="connsiteY511" fmla="*/ 277027 h 404140"/>
              <a:gd name="connsiteX512" fmla="*/ 40245 w 324972"/>
              <a:gd name="connsiteY512" fmla="*/ 277147 h 404140"/>
              <a:gd name="connsiteX513" fmla="*/ 40726 w 324972"/>
              <a:gd name="connsiteY513" fmla="*/ 275343 h 404140"/>
              <a:gd name="connsiteX514" fmla="*/ 40486 w 324972"/>
              <a:gd name="connsiteY514" fmla="*/ 275523 h 404140"/>
              <a:gd name="connsiteX515" fmla="*/ 39884 w 324972"/>
              <a:gd name="connsiteY515" fmla="*/ 276065 h 404140"/>
              <a:gd name="connsiteX516" fmla="*/ 39523 w 324972"/>
              <a:gd name="connsiteY516" fmla="*/ 276065 h 404140"/>
              <a:gd name="connsiteX517" fmla="*/ 39222 w 324972"/>
              <a:gd name="connsiteY517" fmla="*/ 275824 h 404140"/>
              <a:gd name="connsiteX518" fmla="*/ 39343 w 324972"/>
              <a:gd name="connsiteY518" fmla="*/ 275523 h 404140"/>
              <a:gd name="connsiteX519" fmla="*/ 39944 w 324972"/>
              <a:gd name="connsiteY519" fmla="*/ 275403 h 404140"/>
              <a:gd name="connsiteX520" fmla="*/ 40125 w 324972"/>
              <a:gd name="connsiteY520" fmla="*/ 275102 h 404140"/>
              <a:gd name="connsiteX521" fmla="*/ 39884 w 324972"/>
              <a:gd name="connsiteY521" fmla="*/ 274801 h 404140"/>
              <a:gd name="connsiteX522" fmla="*/ 39222 w 324972"/>
              <a:gd name="connsiteY522" fmla="*/ 274440 h 404140"/>
              <a:gd name="connsiteX523" fmla="*/ 38621 w 324972"/>
              <a:gd name="connsiteY523" fmla="*/ 274140 h 404140"/>
              <a:gd name="connsiteX524" fmla="*/ 38741 w 324972"/>
              <a:gd name="connsiteY524" fmla="*/ 273959 h 404140"/>
              <a:gd name="connsiteX525" fmla="*/ 39764 w 324972"/>
              <a:gd name="connsiteY525" fmla="*/ 273598 h 404140"/>
              <a:gd name="connsiteX526" fmla="*/ 39944 w 324972"/>
              <a:gd name="connsiteY526" fmla="*/ 273177 h 404140"/>
              <a:gd name="connsiteX527" fmla="*/ 39644 w 324972"/>
              <a:gd name="connsiteY527" fmla="*/ 272395 h 404140"/>
              <a:gd name="connsiteX528" fmla="*/ 38080 w 324972"/>
              <a:gd name="connsiteY528" fmla="*/ 271493 h 404140"/>
              <a:gd name="connsiteX529" fmla="*/ 37538 w 324972"/>
              <a:gd name="connsiteY529" fmla="*/ 271252 h 404140"/>
              <a:gd name="connsiteX530" fmla="*/ 37298 w 324972"/>
              <a:gd name="connsiteY530" fmla="*/ 271312 h 404140"/>
              <a:gd name="connsiteX531" fmla="*/ 36997 w 324972"/>
              <a:gd name="connsiteY531" fmla="*/ 271914 h 404140"/>
              <a:gd name="connsiteX532" fmla="*/ 35914 w 324972"/>
              <a:gd name="connsiteY532" fmla="*/ 271071 h 404140"/>
              <a:gd name="connsiteX533" fmla="*/ 35974 w 324972"/>
              <a:gd name="connsiteY533" fmla="*/ 270590 h 404140"/>
              <a:gd name="connsiteX534" fmla="*/ 35733 w 324972"/>
              <a:gd name="connsiteY534" fmla="*/ 270289 h 404140"/>
              <a:gd name="connsiteX535" fmla="*/ 35432 w 324972"/>
              <a:gd name="connsiteY535" fmla="*/ 270289 h 404140"/>
              <a:gd name="connsiteX536" fmla="*/ 34650 w 324972"/>
              <a:gd name="connsiteY536" fmla="*/ 271071 h 404140"/>
              <a:gd name="connsiteX537" fmla="*/ 34650 w 324972"/>
              <a:gd name="connsiteY537" fmla="*/ 271673 h 404140"/>
              <a:gd name="connsiteX538" fmla="*/ 34229 w 324972"/>
              <a:gd name="connsiteY538" fmla="*/ 271733 h 404140"/>
              <a:gd name="connsiteX539" fmla="*/ 33087 w 324972"/>
              <a:gd name="connsiteY539" fmla="*/ 271613 h 404140"/>
              <a:gd name="connsiteX540" fmla="*/ 33207 w 324972"/>
              <a:gd name="connsiteY540" fmla="*/ 271432 h 404140"/>
              <a:gd name="connsiteX541" fmla="*/ 33628 w 324972"/>
              <a:gd name="connsiteY541" fmla="*/ 271493 h 404140"/>
              <a:gd name="connsiteX542" fmla="*/ 33868 w 324972"/>
              <a:gd name="connsiteY542" fmla="*/ 271312 h 404140"/>
              <a:gd name="connsiteX543" fmla="*/ 33568 w 324972"/>
              <a:gd name="connsiteY543" fmla="*/ 270711 h 404140"/>
              <a:gd name="connsiteX544" fmla="*/ 33688 w 324972"/>
              <a:gd name="connsiteY544" fmla="*/ 267943 h 404140"/>
              <a:gd name="connsiteX545" fmla="*/ 33809 w 324972"/>
              <a:gd name="connsiteY545" fmla="*/ 267402 h 404140"/>
              <a:gd name="connsiteX546" fmla="*/ 33688 w 324972"/>
              <a:gd name="connsiteY546" fmla="*/ 267101 h 404140"/>
              <a:gd name="connsiteX547" fmla="*/ 33267 w 324972"/>
              <a:gd name="connsiteY547" fmla="*/ 266319 h 404140"/>
              <a:gd name="connsiteX548" fmla="*/ 32485 w 324972"/>
              <a:gd name="connsiteY548" fmla="*/ 266379 h 404140"/>
              <a:gd name="connsiteX549" fmla="*/ 31943 w 324972"/>
              <a:gd name="connsiteY549" fmla="*/ 266138 h 404140"/>
              <a:gd name="connsiteX550" fmla="*/ 31763 w 324972"/>
              <a:gd name="connsiteY550" fmla="*/ 265838 h 404140"/>
              <a:gd name="connsiteX551" fmla="*/ 31161 w 324972"/>
              <a:gd name="connsiteY551" fmla="*/ 265296 h 404140"/>
              <a:gd name="connsiteX552" fmla="*/ 30860 w 324972"/>
              <a:gd name="connsiteY552" fmla="*/ 265356 h 404140"/>
              <a:gd name="connsiteX553" fmla="*/ 30860 w 324972"/>
              <a:gd name="connsiteY553" fmla="*/ 266199 h 404140"/>
              <a:gd name="connsiteX554" fmla="*/ 29657 w 324972"/>
              <a:gd name="connsiteY554" fmla="*/ 266199 h 404140"/>
              <a:gd name="connsiteX555" fmla="*/ 29297 w 324972"/>
              <a:gd name="connsiteY555" fmla="*/ 265958 h 404140"/>
              <a:gd name="connsiteX556" fmla="*/ 28875 w 324972"/>
              <a:gd name="connsiteY556" fmla="*/ 265838 h 404140"/>
              <a:gd name="connsiteX557" fmla="*/ 28936 w 324972"/>
              <a:gd name="connsiteY557" fmla="*/ 265477 h 404140"/>
              <a:gd name="connsiteX558" fmla="*/ 29056 w 324972"/>
              <a:gd name="connsiteY558" fmla="*/ 264875 h 404140"/>
              <a:gd name="connsiteX559" fmla="*/ 29056 w 324972"/>
              <a:gd name="connsiteY559" fmla="*/ 264574 h 404140"/>
              <a:gd name="connsiteX560" fmla="*/ 29116 w 324972"/>
              <a:gd name="connsiteY560" fmla="*/ 264394 h 404140"/>
              <a:gd name="connsiteX561" fmla="*/ 29778 w 324972"/>
              <a:gd name="connsiteY561" fmla="*/ 263792 h 404140"/>
              <a:gd name="connsiteX562" fmla="*/ 29959 w 324972"/>
              <a:gd name="connsiteY562" fmla="*/ 263792 h 404140"/>
              <a:gd name="connsiteX563" fmla="*/ 30500 w 324972"/>
              <a:gd name="connsiteY563" fmla="*/ 263913 h 404140"/>
              <a:gd name="connsiteX564" fmla="*/ 30620 w 324972"/>
              <a:gd name="connsiteY564" fmla="*/ 263732 h 404140"/>
              <a:gd name="connsiteX565" fmla="*/ 30259 w 324972"/>
              <a:gd name="connsiteY565" fmla="*/ 263431 h 404140"/>
              <a:gd name="connsiteX566" fmla="*/ 30138 w 324972"/>
              <a:gd name="connsiteY566" fmla="*/ 263191 h 404140"/>
              <a:gd name="connsiteX567" fmla="*/ 30620 w 324972"/>
              <a:gd name="connsiteY567" fmla="*/ 262589 h 404140"/>
              <a:gd name="connsiteX568" fmla="*/ 30680 w 324972"/>
              <a:gd name="connsiteY568" fmla="*/ 262348 h 404140"/>
              <a:gd name="connsiteX569" fmla="*/ 30560 w 324972"/>
              <a:gd name="connsiteY569" fmla="*/ 262048 h 404140"/>
              <a:gd name="connsiteX570" fmla="*/ 29959 w 324972"/>
              <a:gd name="connsiteY570" fmla="*/ 261687 h 404140"/>
              <a:gd name="connsiteX571" fmla="*/ 29597 w 324972"/>
              <a:gd name="connsiteY571" fmla="*/ 261687 h 404140"/>
              <a:gd name="connsiteX572" fmla="*/ 29417 w 324972"/>
              <a:gd name="connsiteY572" fmla="*/ 261988 h 404140"/>
              <a:gd name="connsiteX573" fmla="*/ 29477 w 324972"/>
              <a:gd name="connsiteY573" fmla="*/ 262409 h 404140"/>
              <a:gd name="connsiteX574" fmla="*/ 29778 w 324972"/>
              <a:gd name="connsiteY574" fmla="*/ 262830 h 404140"/>
              <a:gd name="connsiteX575" fmla="*/ 29537 w 324972"/>
              <a:gd name="connsiteY575" fmla="*/ 263191 h 404140"/>
              <a:gd name="connsiteX576" fmla="*/ 29056 w 324972"/>
              <a:gd name="connsiteY576" fmla="*/ 262830 h 404140"/>
              <a:gd name="connsiteX577" fmla="*/ 28695 w 324972"/>
              <a:gd name="connsiteY577" fmla="*/ 262589 h 404140"/>
              <a:gd name="connsiteX578" fmla="*/ 28274 w 324972"/>
              <a:gd name="connsiteY578" fmla="*/ 262589 h 404140"/>
              <a:gd name="connsiteX579" fmla="*/ 28093 w 324972"/>
              <a:gd name="connsiteY579" fmla="*/ 261807 h 404140"/>
              <a:gd name="connsiteX580" fmla="*/ 28093 w 324972"/>
              <a:gd name="connsiteY580" fmla="*/ 261205 h 404140"/>
              <a:gd name="connsiteX581" fmla="*/ 27492 w 324972"/>
              <a:gd name="connsiteY581" fmla="*/ 260604 h 404140"/>
              <a:gd name="connsiteX582" fmla="*/ 27492 w 324972"/>
              <a:gd name="connsiteY582" fmla="*/ 260303 h 404140"/>
              <a:gd name="connsiteX583" fmla="*/ 27612 w 324972"/>
              <a:gd name="connsiteY583" fmla="*/ 259882 h 404140"/>
              <a:gd name="connsiteX584" fmla="*/ 27492 w 324972"/>
              <a:gd name="connsiteY584" fmla="*/ 259641 h 404140"/>
              <a:gd name="connsiteX585" fmla="*/ 26770 w 324972"/>
              <a:gd name="connsiteY585" fmla="*/ 259702 h 404140"/>
              <a:gd name="connsiteX586" fmla="*/ 26409 w 324972"/>
              <a:gd name="connsiteY586" fmla="*/ 259702 h 404140"/>
              <a:gd name="connsiteX587" fmla="*/ 26289 w 324972"/>
              <a:gd name="connsiteY587" fmla="*/ 259461 h 404140"/>
              <a:gd name="connsiteX588" fmla="*/ 26289 w 324972"/>
              <a:gd name="connsiteY588" fmla="*/ 259160 h 404140"/>
              <a:gd name="connsiteX589" fmla="*/ 26710 w 324972"/>
              <a:gd name="connsiteY589" fmla="*/ 258859 h 404140"/>
              <a:gd name="connsiteX590" fmla="*/ 26830 w 324972"/>
              <a:gd name="connsiteY590" fmla="*/ 258438 h 404140"/>
              <a:gd name="connsiteX591" fmla="*/ 26710 w 324972"/>
              <a:gd name="connsiteY591" fmla="*/ 258258 h 404140"/>
              <a:gd name="connsiteX592" fmla="*/ 25988 w 324972"/>
              <a:gd name="connsiteY592" fmla="*/ 257776 h 404140"/>
              <a:gd name="connsiteX593" fmla="*/ 25567 w 324972"/>
              <a:gd name="connsiteY593" fmla="*/ 257536 h 404140"/>
              <a:gd name="connsiteX594" fmla="*/ 24965 w 324972"/>
              <a:gd name="connsiteY594" fmla="*/ 257355 h 404140"/>
              <a:gd name="connsiteX595" fmla="*/ 24604 w 324972"/>
              <a:gd name="connsiteY595" fmla="*/ 256874 h 404140"/>
              <a:gd name="connsiteX596" fmla="*/ 23762 w 324972"/>
              <a:gd name="connsiteY596" fmla="*/ 256874 h 404140"/>
              <a:gd name="connsiteX597" fmla="*/ 23281 w 324972"/>
              <a:gd name="connsiteY597" fmla="*/ 256333 h 404140"/>
              <a:gd name="connsiteX598" fmla="*/ 23161 w 324972"/>
              <a:gd name="connsiteY598" fmla="*/ 255851 h 404140"/>
              <a:gd name="connsiteX599" fmla="*/ 23401 w 324972"/>
              <a:gd name="connsiteY599" fmla="*/ 254408 h 404140"/>
              <a:gd name="connsiteX600" fmla="*/ 21596 w 324972"/>
              <a:gd name="connsiteY600" fmla="*/ 253385 h 404140"/>
              <a:gd name="connsiteX601" fmla="*/ 20694 w 324972"/>
              <a:gd name="connsiteY601" fmla="*/ 250558 h 404140"/>
              <a:gd name="connsiteX602" fmla="*/ 22619 w 324972"/>
              <a:gd name="connsiteY602" fmla="*/ 251039 h 404140"/>
              <a:gd name="connsiteX603" fmla="*/ 22860 w 324972"/>
              <a:gd name="connsiteY603" fmla="*/ 248031 h 404140"/>
              <a:gd name="connsiteX604" fmla="*/ 22258 w 324972"/>
              <a:gd name="connsiteY604" fmla="*/ 245745 h 404140"/>
              <a:gd name="connsiteX605" fmla="*/ 22739 w 324972"/>
              <a:gd name="connsiteY605" fmla="*/ 244903 h 404140"/>
              <a:gd name="connsiteX606" fmla="*/ 22379 w 324972"/>
              <a:gd name="connsiteY606" fmla="*/ 244121 h 404140"/>
              <a:gd name="connsiteX607" fmla="*/ 21055 w 324972"/>
              <a:gd name="connsiteY607" fmla="*/ 243519 h 404140"/>
              <a:gd name="connsiteX608" fmla="*/ 22138 w 324972"/>
              <a:gd name="connsiteY608" fmla="*/ 242737 h 404140"/>
              <a:gd name="connsiteX609" fmla="*/ 19972 w 324972"/>
              <a:gd name="connsiteY609" fmla="*/ 241353 h 404140"/>
              <a:gd name="connsiteX610" fmla="*/ 19310 w 324972"/>
              <a:gd name="connsiteY610" fmla="*/ 242617 h 404140"/>
              <a:gd name="connsiteX611" fmla="*/ 18829 w 324972"/>
              <a:gd name="connsiteY611" fmla="*/ 240571 h 404140"/>
              <a:gd name="connsiteX612" fmla="*/ 17566 w 324972"/>
              <a:gd name="connsiteY612" fmla="*/ 240812 h 404140"/>
              <a:gd name="connsiteX613" fmla="*/ 18649 w 324972"/>
              <a:gd name="connsiteY613" fmla="*/ 239789 h 404140"/>
              <a:gd name="connsiteX614" fmla="*/ 15460 w 324972"/>
              <a:gd name="connsiteY614" fmla="*/ 238466 h 404140"/>
              <a:gd name="connsiteX615" fmla="*/ 14859 w 324972"/>
              <a:gd name="connsiteY615" fmla="*/ 237563 h 404140"/>
              <a:gd name="connsiteX616" fmla="*/ 13475 w 324972"/>
              <a:gd name="connsiteY616" fmla="*/ 237985 h 404140"/>
              <a:gd name="connsiteX617" fmla="*/ 12091 w 324972"/>
              <a:gd name="connsiteY617" fmla="*/ 236601 h 404140"/>
              <a:gd name="connsiteX618" fmla="*/ 11550 w 324972"/>
              <a:gd name="connsiteY618" fmla="*/ 237804 h 404140"/>
              <a:gd name="connsiteX619" fmla="*/ 9143 w 324972"/>
              <a:gd name="connsiteY619" fmla="*/ 237082 h 404140"/>
              <a:gd name="connsiteX620" fmla="*/ 8903 w 324972"/>
              <a:gd name="connsiteY620" fmla="*/ 236481 h 404140"/>
              <a:gd name="connsiteX621" fmla="*/ 6797 w 324972"/>
              <a:gd name="connsiteY621" fmla="*/ 235759 h 404140"/>
              <a:gd name="connsiteX622" fmla="*/ 6497 w 324972"/>
              <a:gd name="connsiteY622" fmla="*/ 234435 h 404140"/>
              <a:gd name="connsiteX623" fmla="*/ 4090 w 324972"/>
              <a:gd name="connsiteY623" fmla="*/ 233593 h 404140"/>
              <a:gd name="connsiteX624" fmla="*/ 2346 w 324972"/>
              <a:gd name="connsiteY624" fmla="*/ 233593 h 404140"/>
              <a:gd name="connsiteX625" fmla="*/ 3248 w 324972"/>
              <a:gd name="connsiteY625" fmla="*/ 232390 h 404140"/>
              <a:gd name="connsiteX626" fmla="*/ 2226 w 324972"/>
              <a:gd name="connsiteY626" fmla="*/ 231187 h 404140"/>
              <a:gd name="connsiteX627" fmla="*/ 1022 w 324972"/>
              <a:gd name="connsiteY627" fmla="*/ 232811 h 404140"/>
              <a:gd name="connsiteX628" fmla="*/ 1143 w 324972"/>
              <a:gd name="connsiteY628" fmla="*/ 231066 h 404140"/>
              <a:gd name="connsiteX629" fmla="*/ 421 w 324972"/>
              <a:gd name="connsiteY629" fmla="*/ 230164 h 404140"/>
              <a:gd name="connsiteX630" fmla="*/ 0 w 324972"/>
              <a:gd name="connsiteY630" fmla="*/ 230104 h 404140"/>
              <a:gd name="connsiteX631" fmla="*/ 8723 w 324972"/>
              <a:gd name="connsiteY631" fmla="*/ 216087 h 404140"/>
              <a:gd name="connsiteX632" fmla="*/ 23341 w 324972"/>
              <a:gd name="connsiteY632" fmla="*/ 217651 h 404140"/>
              <a:gd name="connsiteX633" fmla="*/ 38019 w 324972"/>
              <a:gd name="connsiteY633" fmla="*/ 219757 h 404140"/>
              <a:gd name="connsiteX634" fmla="*/ 50472 w 324972"/>
              <a:gd name="connsiteY634" fmla="*/ 217110 h 404140"/>
              <a:gd name="connsiteX635" fmla="*/ 51254 w 324972"/>
              <a:gd name="connsiteY635" fmla="*/ 216268 h 404140"/>
              <a:gd name="connsiteX636" fmla="*/ 53360 w 324972"/>
              <a:gd name="connsiteY636" fmla="*/ 216027 h 404140"/>
              <a:gd name="connsiteX637" fmla="*/ 56849 w 324972"/>
              <a:gd name="connsiteY637" fmla="*/ 213801 h 404140"/>
              <a:gd name="connsiteX638" fmla="*/ 60098 w 324972"/>
              <a:gd name="connsiteY638" fmla="*/ 213621 h 404140"/>
              <a:gd name="connsiteX639" fmla="*/ 61120 w 324972"/>
              <a:gd name="connsiteY639" fmla="*/ 212598 h 404140"/>
              <a:gd name="connsiteX640" fmla="*/ 63707 w 324972"/>
              <a:gd name="connsiteY640" fmla="*/ 212538 h 404140"/>
              <a:gd name="connsiteX641" fmla="*/ 62925 w 324972"/>
              <a:gd name="connsiteY641" fmla="*/ 211034 h 404140"/>
              <a:gd name="connsiteX642" fmla="*/ 61602 w 324972"/>
              <a:gd name="connsiteY642" fmla="*/ 210673 h 404140"/>
              <a:gd name="connsiteX643" fmla="*/ 60338 w 324972"/>
              <a:gd name="connsiteY643" fmla="*/ 208267 h 404140"/>
              <a:gd name="connsiteX644" fmla="*/ 57090 w 324972"/>
              <a:gd name="connsiteY644" fmla="*/ 205620 h 404140"/>
              <a:gd name="connsiteX645" fmla="*/ 57330 w 324972"/>
              <a:gd name="connsiteY645" fmla="*/ 203815 h 404140"/>
              <a:gd name="connsiteX646" fmla="*/ 56488 w 324972"/>
              <a:gd name="connsiteY646" fmla="*/ 196897 h 404140"/>
              <a:gd name="connsiteX647" fmla="*/ 55886 w 324972"/>
              <a:gd name="connsiteY647" fmla="*/ 195453 h 404140"/>
              <a:gd name="connsiteX648" fmla="*/ 56247 w 324972"/>
              <a:gd name="connsiteY648" fmla="*/ 193829 h 404140"/>
              <a:gd name="connsiteX649" fmla="*/ 55706 w 324972"/>
              <a:gd name="connsiteY649" fmla="*/ 193408 h 404140"/>
              <a:gd name="connsiteX650" fmla="*/ 54322 w 324972"/>
              <a:gd name="connsiteY650" fmla="*/ 186971 h 404140"/>
              <a:gd name="connsiteX651" fmla="*/ 51796 w 324972"/>
              <a:gd name="connsiteY651" fmla="*/ 171630 h 404140"/>
              <a:gd name="connsiteX652" fmla="*/ 50171 w 324972"/>
              <a:gd name="connsiteY652" fmla="*/ 160983 h 404140"/>
              <a:gd name="connsiteX653" fmla="*/ 47103 w 324972"/>
              <a:gd name="connsiteY653" fmla="*/ 153403 h 404140"/>
              <a:gd name="connsiteX654" fmla="*/ 49630 w 324972"/>
              <a:gd name="connsiteY654" fmla="*/ 153282 h 404140"/>
              <a:gd name="connsiteX655" fmla="*/ 51014 w 324972"/>
              <a:gd name="connsiteY655" fmla="*/ 154485 h 404140"/>
              <a:gd name="connsiteX656" fmla="*/ 51615 w 324972"/>
              <a:gd name="connsiteY656" fmla="*/ 156050 h 404140"/>
              <a:gd name="connsiteX657" fmla="*/ 52638 w 324972"/>
              <a:gd name="connsiteY657" fmla="*/ 156411 h 404140"/>
              <a:gd name="connsiteX658" fmla="*/ 53841 w 324972"/>
              <a:gd name="connsiteY658" fmla="*/ 157734 h 404140"/>
              <a:gd name="connsiteX659" fmla="*/ 57090 w 324972"/>
              <a:gd name="connsiteY659" fmla="*/ 157493 h 404140"/>
              <a:gd name="connsiteX660" fmla="*/ 60699 w 324972"/>
              <a:gd name="connsiteY660" fmla="*/ 158456 h 404140"/>
              <a:gd name="connsiteX661" fmla="*/ 63166 w 324972"/>
              <a:gd name="connsiteY661" fmla="*/ 159960 h 404140"/>
              <a:gd name="connsiteX662" fmla="*/ 67978 w 324972"/>
              <a:gd name="connsiteY662" fmla="*/ 160983 h 404140"/>
              <a:gd name="connsiteX663" fmla="*/ 69663 w 324972"/>
              <a:gd name="connsiteY663" fmla="*/ 160622 h 404140"/>
              <a:gd name="connsiteX664" fmla="*/ 72249 w 324972"/>
              <a:gd name="connsiteY664" fmla="*/ 160983 h 404140"/>
              <a:gd name="connsiteX665" fmla="*/ 72670 w 324972"/>
              <a:gd name="connsiteY665" fmla="*/ 161945 h 404140"/>
              <a:gd name="connsiteX666" fmla="*/ 77964 w 324972"/>
              <a:gd name="connsiteY666" fmla="*/ 164773 h 404140"/>
              <a:gd name="connsiteX667" fmla="*/ 80130 w 324972"/>
              <a:gd name="connsiteY667" fmla="*/ 164171 h 404140"/>
              <a:gd name="connsiteX668" fmla="*/ 81514 w 324972"/>
              <a:gd name="connsiteY668" fmla="*/ 165855 h 404140"/>
              <a:gd name="connsiteX669" fmla="*/ 84642 w 324972"/>
              <a:gd name="connsiteY669" fmla="*/ 165675 h 404140"/>
              <a:gd name="connsiteX670" fmla="*/ 85484 w 324972"/>
              <a:gd name="connsiteY670" fmla="*/ 166577 h 404140"/>
              <a:gd name="connsiteX671" fmla="*/ 87951 w 324972"/>
              <a:gd name="connsiteY671" fmla="*/ 166758 h 404140"/>
              <a:gd name="connsiteX672" fmla="*/ 88673 w 324972"/>
              <a:gd name="connsiteY672" fmla="*/ 167720 h 404140"/>
              <a:gd name="connsiteX673" fmla="*/ 91259 w 324972"/>
              <a:gd name="connsiteY673" fmla="*/ 168081 h 404140"/>
              <a:gd name="connsiteX674" fmla="*/ 92282 w 324972"/>
              <a:gd name="connsiteY674" fmla="*/ 169525 h 404140"/>
              <a:gd name="connsiteX675" fmla="*/ 94327 w 324972"/>
              <a:gd name="connsiteY675" fmla="*/ 169164 h 404140"/>
              <a:gd name="connsiteX676" fmla="*/ 97696 w 324972"/>
              <a:gd name="connsiteY676" fmla="*/ 170969 h 404140"/>
              <a:gd name="connsiteX677" fmla="*/ 99922 w 324972"/>
              <a:gd name="connsiteY677" fmla="*/ 172773 h 404140"/>
              <a:gd name="connsiteX678" fmla="*/ 102689 w 324972"/>
              <a:gd name="connsiteY678" fmla="*/ 173736 h 404140"/>
              <a:gd name="connsiteX679" fmla="*/ 103411 w 324972"/>
              <a:gd name="connsiteY679" fmla="*/ 174638 h 404140"/>
              <a:gd name="connsiteX680" fmla="*/ 105216 w 324972"/>
              <a:gd name="connsiteY680" fmla="*/ 174638 h 404140"/>
              <a:gd name="connsiteX681" fmla="*/ 105938 w 324972"/>
              <a:gd name="connsiteY681" fmla="*/ 173074 h 404140"/>
              <a:gd name="connsiteX682" fmla="*/ 105035 w 324972"/>
              <a:gd name="connsiteY682" fmla="*/ 171510 h 404140"/>
              <a:gd name="connsiteX683" fmla="*/ 105516 w 324972"/>
              <a:gd name="connsiteY683" fmla="*/ 170487 h 404140"/>
              <a:gd name="connsiteX684" fmla="*/ 104013 w 324972"/>
              <a:gd name="connsiteY684" fmla="*/ 168442 h 404140"/>
              <a:gd name="connsiteX685" fmla="*/ 105577 w 324972"/>
              <a:gd name="connsiteY685" fmla="*/ 164833 h 404140"/>
              <a:gd name="connsiteX686" fmla="*/ 103832 w 324972"/>
              <a:gd name="connsiteY686" fmla="*/ 163630 h 404140"/>
              <a:gd name="connsiteX687" fmla="*/ 103291 w 324972"/>
              <a:gd name="connsiteY687" fmla="*/ 160983 h 404140"/>
              <a:gd name="connsiteX688" fmla="*/ 102328 w 324972"/>
              <a:gd name="connsiteY688" fmla="*/ 160201 h 404140"/>
              <a:gd name="connsiteX689" fmla="*/ 101726 w 324972"/>
              <a:gd name="connsiteY689" fmla="*/ 154907 h 404140"/>
              <a:gd name="connsiteX690" fmla="*/ 102509 w 324972"/>
              <a:gd name="connsiteY690" fmla="*/ 154185 h 404140"/>
              <a:gd name="connsiteX691" fmla="*/ 102028 w 324972"/>
              <a:gd name="connsiteY691" fmla="*/ 152019 h 404140"/>
              <a:gd name="connsiteX692" fmla="*/ 104073 w 324972"/>
              <a:gd name="connsiteY692" fmla="*/ 146244 h 404140"/>
              <a:gd name="connsiteX693" fmla="*/ 103110 w 324972"/>
              <a:gd name="connsiteY693" fmla="*/ 144680 h 404140"/>
              <a:gd name="connsiteX694" fmla="*/ 103110 w 324972"/>
              <a:gd name="connsiteY694" fmla="*/ 142574 h 404140"/>
              <a:gd name="connsiteX695" fmla="*/ 101726 w 324972"/>
              <a:gd name="connsiteY695" fmla="*/ 140168 h 404140"/>
              <a:gd name="connsiteX696" fmla="*/ 100283 w 324972"/>
              <a:gd name="connsiteY696" fmla="*/ 139326 h 404140"/>
              <a:gd name="connsiteX697" fmla="*/ 96192 w 324972"/>
              <a:gd name="connsiteY697" fmla="*/ 143236 h 404140"/>
              <a:gd name="connsiteX698" fmla="*/ 94989 w 324972"/>
              <a:gd name="connsiteY698" fmla="*/ 140288 h 404140"/>
              <a:gd name="connsiteX699" fmla="*/ 92342 w 324972"/>
              <a:gd name="connsiteY699" fmla="*/ 141131 h 404140"/>
              <a:gd name="connsiteX700" fmla="*/ 90658 w 324972"/>
              <a:gd name="connsiteY700" fmla="*/ 139506 h 404140"/>
              <a:gd name="connsiteX701" fmla="*/ 88311 w 324972"/>
              <a:gd name="connsiteY701" fmla="*/ 138363 h 404140"/>
              <a:gd name="connsiteX702" fmla="*/ 87529 w 324972"/>
              <a:gd name="connsiteY702" fmla="*/ 136017 h 404140"/>
              <a:gd name="connsiteX703" fmla="*/ 83619 w 324972"/>
              <a:gd name="connsiteY703" fmla="*/ 138243 h 404140"/>
              <a:gd name="connsiteX704" fmla="*/ 85424 w 324972"/>
              <a:gd name="connsiteY704" fmla="*/ 132468 h 404140"/>
              <a:gd name="connsiteX705" fmla="*/ 85424 w 324972"/>
              <a:gd name="connsiteY705" fmla="*/ 129761 h 404140"/>
              <a:gd name="connsiteX706" fmla="*/ 86025 w 324972"/>
              <a:gd name="connsiteY706" fmla="*/ 128557 h 404140"/>
              <a:gd name="connsiteX707" fmla="*/ 90838 w 324972"/>
              <a:gd name="connsiteY707" fmla="*/ 130964 h 404140"/>
              <a:gd name="connsiteX708" fmla="*/ 91018 w 324972"/>
              <a:gd name="connsiteY708" fmla="*/ 129881 h 404140"/>
              <a:gd name="connsiteX709" fmla="*/ 89996 w 324972"/>
              <a:gd name="connsiteY709" fmla="*/ 129279 h 404140"/>
              <a:gd name="connsiteX710" fmla="*/ 92162 w 324972"/>
              <a:gd name="connsiteY710" fmla="*/ 124888 h 404140"/>
              <a:gd name="connsiteX711" fmla="*/ 92643 w 324972"/>
              <a:gd name="connsiteY711" fmla="*/ 125249 h 404140"/>
              <a:gd name="connsiteX712" fmla="*/ 94026 w 324972"/>
              <a:gd name="connsiteY712" fmla="*/ 122241 h 404140"/>
              <a:gd name="connsiteX713" fmla="*/ 95590 w 324972"/>
              <a:gd name="connsiteY713" fmla="*/ 122903 h 404140"/>
              <a:gd name="connsiteX714" fmla="*/ 95230 w 324972"/>
              <a:gd name="connsiteY714" fmla="*/ 126813 h 404140"/>
              <a:gd name="connsiteX715" fmla="*/ 95831 w 324972"/>
              <a:gd name="connsiteY715" fmla="*/ 127053 h 404140"/>
              <a:gd name="connsiteX716" fmla="*/ 96192 w 324972"/>
              <a:gd name="connsiteY716" fmla="*/ 123985 h 404140"/>
              <a:gd name="connsiteX717" fmla="*/ 95952 w 324972"/>
              <a:gd name="connsiteY717" fmla="*/ 115443 h 404140"/>
              <a:gd name="connsiteX718" fmla="*/ 93906 w 324972"/>
              <a:gd name="connsiteY718" fmla="*/ 113819 h 404140"/>
              <a:gd name="connsiteX719" fmla="*/ 92763 w 324972"/>
              <a:gd name="connsiteY719" fmla="*/ 110029 h 404140"/>
              <a:gd name="connsiteX720" fmla="*/ 91860 w 324972"/>
              <a:gd name="connsiteY720" fmla="*/ 109247 h 404140"/>
              <a:gd name="connsiteX721" fmla="*/ 87169 w 324972"/>
              <a:gd name="connsiteY721" fmla="*/ 112856 h 404140"/>
              <a:gd name="connsiteX722" fmla="*/ 83920 w 324972"/>
              <a:gd name="connsiteY722" fmla="*/ 112796 h 404140"/>
              <a:gd name="connsiteX723" fmla="*/ 83619 w 324972"/>
              <a:gd name="connsiteY723" fmla="*/ 109788 h 404140"/>
              <a:gd name="connsiteX724" fmla="*/ 82897 w 324972"/>
              <a:gd name="connsiteY724" fmla="*/ 107562 h 404140"/>
              <a:gd name="connsiteX725" fmla="*/ 81935 w 324972"/>
              <a:gd name="connsiteY725" fmla="*/ 106419 h 404140"/>
              <a:gd name="connsiteX726" fmla="*/ 79348 w 324972"/>
              <a:gd name="connsiteY726" fmla="*/ 110630 h 404140"/>
              <a:gd name="connsiteX727" fmla="*/ 72731 w 324972"/>
              <a:gd name="connsiteY727" fmla="*/ 105096 h 404140"/>
              <a:gd name="connsiteX728" fmla="*/ 64308 w 324972"/>
              <a:gd name="connsiteY728" fmla="*/ 97877 h 404140"/>
              <a:gd name="connsiteX729" fmla="*/ 67377 w 324972"/>
              <a:gd name="connsiteY729" fmla="*/ 94749 h 404140"/>
              <a:gd name="connsiteX730" fmla="*/ 70144 w 324972"/>
              <a:gd name="connsiteY730" fmla="*/ 92763 h 404140"/>
              <a:gd name="connsiteX731" fmla="*/ 71046 w 324972"/>
              <a:gd name="connsiteY731" fmla="*/ 91500 h 404140"/>
              <a:gd name="connsiteX732" fmla="*/ 73212 w 324972"/>
              <a:gd name="connsiteY732" fmla="*/ 91380 h 404140"/>
              <a:gd name="connsiteX733" fmla="*/ 75197 w 324972"/>
              <a:gd name="connsiteY733" fmla="*/ 89755 h 404140"/>
              <a:gd name="connsiteX734" fmla="*/ 76400 w 324972"/>
              <a:gd name="connsiteY734" fmla="*/ 89334 h 404140"/>
              <a:gd name="connsiteX735" fmla="*/ 77483 w 324972"/>
              <a:gd name="connsiteY735" fmla="*/ 86808 h 404140"/>
              <a:gd name="connsiteX736" fmla="*/ 80250 w 324972"/>
              <a:gd name="connsiteY736" fmla="*/ 85003 h 404140"/>
              <a:gd name="connsiteX737" fmla="*/ 78686 w 324972"/>
              <a:gd name="connsiteY737" fmla="*/ 83559 h 404140"/>
              <a:gd name="connsiteX738" fmla="*/ 73873 w 324972"/>
              <a:gd name="connsiteY738" fmla="*/ 81754 h 404140"/>
              <a:gd name="connsiteX739" fmla="*/ 73151 w 324972"/>
              <a:gd name="connsiteY739" fmla="*/ 82356 h 404140"/>
              <a:gd name="connsiteX740" fmla="*/ 65873 w 324972"/>
              <a:gd name="connsiteY740" fmla="*/ 83138 h 404140"/>
              <a:gd name="connsiteX741" fmla="*/ 65933 w 324972"/>
              <a:gd name="connsiteY741" fmla="*/ 84281 h 404140"/>
              <a:gd name="connsiteX742" fmla="*/ 64850 w 324972"/>
              <a:gd name="connsiteY742" fmla="*/ 84883 h 404140"/>
              <a:gd name="connsiteX743" fmla="*/ 65091 w 324972"/>
              <a:gd name="connsiteY743" fmla="*/ 86687 h 404140"/>
              <a:gd name="connsiteX744" fmla="*/ 63647 w 324972"/>
              <a:gd name="connsiteY744" fmla="*/ 86928 h 404140"/>
              <a:gd name="connsiteX745" fmla="*/ 63827 w 324972"/>
              <a:gd name="connsiteY745" fmla="*/ 90538 h 404140"/>
              <a:gd name="connsiteX746" fmla="*/ 60398 w 324972"/>
              <a:gd name="connsiteY746" fmla="*/ 90898 h 404140"/>
              <a:gd name="connsiteX747" fmla="*/ 59435 w 324972"/>
              <a:gd name="connsiteY747" fmla="*/ 88071 h 404140"/>
              <a:gd name="connsiteX748" fmla="*/ 59376 w 324972"/>
              <a:gd name="connsiteY748" fmla="*/ 86387 h 404140"/>
              <a:gd name="connsiteX749" fmla="*/ 60338 w 324972"/>
              <a:gd name="connsiteY749" fmla="*/ 82597 h 404140"/>
              <a:gd name="connsiteX750" fmla="*/ 60037 w 324972"/>
              <a:gd name="connsiteY750" fmla="*/ 79769 h 404140"/>
              <a:gd name="connsiteX751" fmla="*/ 59616 w 324972"/>
              <a:gd name="connsiteY751" fmla="*/ 71768 h 404140"/>
              <a:gd name="connsiteX752" fmla="*/ 58594 w 324972"/>
              <a:gd name="connsiteY752" fmla="*/ 69482 h 404140"/>
              <a:gd name="connsiteX753" fmla="*/ 58713 w 324972"/>
              <a:gd name="connsiteY753" fmla="*/ 67136 h 404140"/>
              <a:gd name="connsiteX754" fmla="*/ 62263 w 324972"/>
              <a:gd name="connsiteY754" fmla="*/ 64610 h 404140"/>
              <a:gd name="connsiteX755" fmla="*/ 60820 w 324972"/>
              <a:gd name="connsiteY755" fmla="*/ 64128 h 404140"/>
              <a:gd name="connsiteX756" fmla="*/ 60820 w 324972"/>
              <a:gd name="connsiteY756" fmla="*/ 61722 h 404140"/>
              <a:gd name="connsiteX757" fmla="*/ 61662 w 324972"/>
              <a:gd name="connsiteY757" fmla="*/ 61120 h 404140"/>
              <a:gd name="connsiteX758" fmla="*/ 61782 w 324972"/>
              <a:gd name="connsiteY758" fmla="*/ 60037 h 404140"/>
              <a:gd name="connsiteX759" fmla="*/ 60759 w 324972"/>
              <a:gd name="connsiteY759" fmla="*/ 59436 h 404140"/>
              <a:gd name="connsiteX760" fmla="*/ 58413 w 324972"/>
              <a:gd name="connsiteY760" fmla="*/ 59135 h 404140"/>
              <a:gd name="connsiteX761" fmla="*/ 58293 w 324972"/>
              <a:gd name="connsiteY761" fmla="*/ 58353 h 404140"/>
              <a:gd name="connsiteX762" fmla="*/ 59496 w 324972"/>
              <a:gd name="connsiteY762" fmla="*/ 57150 h 404140"/>
              <a:gd name="connsiteX763" fmla="*/ 59496 w 324972"/>
              <a:gd name="connsiteY763" fmla="*/ 55345 h 404140"/>
              <a:gd name="connsiteX764" fmla="*/ 54563 w 324972"/>
              <a:gd name="connsiteY764" fmla="*/ 48908 h 404140"/>
              <a:gd name="connsiteX765" fmla="*/ 53360 w 324972"/>
              <a:gd name="connsiteY765" fmla="*/ 47705 h 404140"/>
              <a:gd name="connsiteX766" fmla="*/ 52758 w 324972"/>
              <a:gd name="connsiteY766" fmla="*/ 45660 h 404140"/>
              <a:gd name="connsiteX767" fmla="*/ 50954 w 324972"/>
              <a:gd name="connsiteY767" fmla="*/ 43314 h 404140"/>
              <a:gd name="connsiteX768" fmla="*/ 49149 w 324972"/>
              <a:gd name="connsiteY768" fmla="*/ 42291 h 404140"/>
              <a:gd name="connsiteX769" fmla="*/ 47825 w 324972"/>
              <a:gd name="connsiteY769" fmla="*/ 42953 h 404140"/>
              <a:gd name="connsiteX770" fmla="*/ 46742 w 324972"/>
              <a:gd name="connsiteY770" fmla="*/ 42291 h 404140"/>
              <a:gd name="connsiteX771" fmla="*/ 44697 w 324972"/>
              <a:gd name="connsiteY771" fmla="*/ 42111 h 404140"/>
              <a:gd name="connsiteX772" fmla="*/ 43253 w 324972"/>
              <a:gd name="connsiteY772" fmla="*/ 40667 h 404140"/>
              <a:gd name="connsiteX773" fmla="*/ 42652 w 324972"/>
              <a:gd name="connsiteY773" fmla="*/ 40727 h 404140"/>
              <a:gd name="connsiteX774" fmla="*/ 40125 w 324972"/>
              <a:gd name="connsiteY774" fmla="*/ 37298 h 404140"/>
              <a:gd name="connsiteX775" fmla="*/ 38140 w 324972"/>
              <a:gd name="connsiteY775" fmla="*/ 35493 h 404140"/>
              <a:gd name="connsiteX776" fmla="*/ 35553 w 324972"/>
              <a:gd name="connsiteY776" fmla="*/ 33568 h 404140"/>
              <a:gd name="connsiteX777" fmla="*/ 37599 w 324972"/>
              <a:gd name="connsiteY777" fmla="*/ 33388 h 404140"/>
              <a:gd name="connsiteX778" fmla="*/ 38200 w 324972"/>
              <a:gd name="connsiteY778" fmla="*/ 32545 h 404140"/>
              <a:gd name="connsiteX779" fmla="*/ 37237 w 324972"/>
              <a:gd name="connsiteY779" fmla="*/ 31703 h 404140"/>
              <a:gd name="connsiteX780" fmla="*/ 39764 w 324972"/>
              <a:gd name="connsiteY780" fmla="*/ 28334 h 404140"/>
              <a:gd name="connsiteX781" fmla="*/ 42772 w 324972"/>
              <a:gd name="connsiteY781" fmla="*/ 29898 h 404140"/>
              <a:gd name="connsiteX782" fmla="*/ 42652 w 324972"/>
              <a:gd name="connsiteY782" fmla="*/ 28154 h 404140"/>
              <a:gd name="connsiteX783" fmla="*/ 43434 w 324972"/>
              <a:gd name="connsiteY783" fmla="*/ 27612 h 404140"/>
              <a:gd name="connsiteX784" fmla="*/ 46020 w 324972"/>
              <a:gd name="connsiteY784" fmla="*/ 28996 h 404140"/>
              <a:gd name="connsiteX785" fmla="*/ 46261 w 324972"/>
              <a:gd name="connsiteY785" fmla="*/ 25868 h 404140"/>
              <a:gd name="connsiteX786" fmla="*/ 47164 w 324972"/>
              <a:gd name="connsiteY786" fmla="*/ 24364 h 404140"/>
              <a:gd name="connsiteX787" fmla="*/ 46863 w 324972"/>
              <a:gd name="connsiteY787" fmla="*/ 22258 h 404140"/>
              <a:gd name="connsiteX788" fmla="*/ 47645 w 324972"/>
              <a:gd name="connsiteY788" fmla="*/ 21356 h 404140"/>
              <a:gd name="connsiteX789" fmla="*/ 50292 w 324972"/>
              <a:gd name="connsiteY789" fmla="*/ 19912 h 404140"/>
              <a:gd name="connsiteX790" fmla="*/ 49028 w 324972"/>
              <a:gd name="connsiteY790" fmla="*/ 17326 h 404140"/>
              <a:gd name="connsiteX791" fmla="*/ 47164 w 324972"/>
              <a:gd name="connsiteY791" fmla="*/ 15581 h 404140"/>
              <a:gd name="connsiteX792" fmla="*/ 46983 w 324972"/>
              <a:gd name="connsiteY792" fmla="*/ 14618 h 404140"/>
              <a:gd name="connsiteX793" fmla="*/ 50412 w 324972"/>
              <a:gd name="connsiteY793" fmla="*/ 14859 h 404140"/>
              <a:gd name="connsiteX794" fmla="*/ 51314 w 324972"/>
              <a:gd name="connsiteY794" fmla="*/ 15942 h 404140"/>
              <a:gd name="connsiteX795" fmla="*/ 53420 w 324972"/>
              <a:gd name="connsiteY795" fmla="*/ 14919 h 404140"/>
              <a:gd name="connsiteX796" fmla="*/ 53781 w 324972"/>
              <a:gd name="connsiteY796" fmla="*/ 13776 h 404140"/>
              <a:gd name="connsiteX797" fmla="*/ 52638 w 324972"/>
              <a:gd name="connsiteY797" fmla="*/ 13235 h 404140"/>
              <a:gd name="connsiteX798" fmla="*/ 52397 w 324972"/>
              <a:gd name="connsiteY798" fmla="*/ 11550 h 404140"/>
              <a:gd name="connsiteX799" fmla="*/ 55044 w 324972"/>
              <a:gd name="connsiteY799" fmla="*/ 11249 h 404140"/>
              <a:gd name="connsiteX800" fmla="*/ 56969 w 324972"/>
              <a:gd name="connsiteY800" fmla="*/ 10287 h 404140"/>
              <a:gd name="connsiteX801" fmla="*/ 56969 w 324972"/>
              <a:gd name="connsiteY801" fmla="*/ 7279 h 404140"/>
              <a:gd name="connsiteX802" fmla="*/ 58473 w 324972"/>
              <a:gd name="connsiteY802" fmla="*/ 6677 h 404140"/>
              <a:gd name="connsiteX803" fmla="*/ 59676 w 324972"/>
              <a:gd name="connsiteY803" fmla="*/ 7460 h 404140"/>
              <a:gd name="connsiteX804" fmla="*/ 61240 w 324972"/>
              <a:gd name="connsiteY804" fmla="*/ 6437 h 404140"/>
              <a:gd name="connsiteX805" fmla="*/ 62443 w 324972"/>
              <a:gd name="connsiteY805" fmla="*/ 8603 h 404140"/>
              <a:gd name="connsiteX806" fmla="*/ 63827 w 324972"/>
              <a:gd name="connsiteY806" fmla="*/ 8542 h 404140"/>
              <a:gd name="connsiteX807" fmla="*/ 63947 w 324972"/>
              <a:gd name="connsiteY807" fmla="*/ 10648 h 404140"/>
              <a:gd name="connsiteX808" fmla="*/ 63526 w 324972"/>
              <a:gd name="connsiteY808" fmla="*/ 13656 h 404140"/>
              <a:gd name="connsiteX809" fmla="*/ 65451 w 324972"/>
              <a:gd name="connsiteY809" fmla="*/ 13957 h 404140"/>
              <a:gd name="connsiteX810" fmla="*/ 67015 w 324972"/>
              <a:gd name="connsiteY810" fmla="*/ 13054 h 404140"/>
              <a:gd name="connsiteX811" fmla="*/ 66775 w 324972"/>
              <a:gd name="connsiteY811" fmla="*/ 14077 h 404140"/>
              <a:gd name="connsiteX812" fmla="*/ 65091 w 324972"/>
              <a:gd name="connsiteY812" fmla="*/ 15641 h 404140"/>
              <a:gd name="connsiteX813" fmla="*/ 67136 w 324972"/>
              <a:gd name="connsiteY813" fmla="*/ 15340 h 404140"/>
              <a:gd name="connsiteX814" fmla="*/ 67617 w 324972"/>
              <a:gd name="connsiteY814" fmla="*/ 16724 h 404140"/>
              <a:gd name="connsiteX815" fmla="*/ 66174 w 324972"/>
              <a:gd name="connsiteY815" fmla="*/ 17626 h 404140"/>
              <a:gd name="connsiteX816" fmla="*/ 65572 w 324972"/>
              <a:gd name="connsiteY816" fmla="*/ 19431 h 404140"/>
              <a:gd name="connsiteX817" fmla="*/ 66113 w 324972"/>
              <a:gd name="connsiteY817" fmla="*/ 21837 h 404140"/>
              <a:gd name="connsiteX818" fmla="*/ 67015 w 324972"/>
              <a:gd name="connsiteY818" fmla="*/ 22800 h 404140"/>
              <a:gd name="connsiteX819" fmla="*/ 65211 w 324972"/>
              <a:gd name="connsiteY819" fmla="*/ 24605 h 404140"/>
              <a:gd name="connsiteX820" fmla="*/ 64850 w 324972"/>
              <a:gd name="connsiteY820" fmla="*/ 25808 h 404140"/>
              <a:gd name="connsiteX821" fmla="*/ 62564 w 324972"/>
              <a:gd name="connsiteY821" fmla="*/ 29658 h 404140"/>
              <a:gd name="connsiteX822" fmla="*/ 61842 w 324972"/>
              <a:gd name="connsiteY822" fmla="*/ 31763 h 404140"/>
              <a:gd name="connsiteX823" fmla="*/ 62624 w 324972"/>
              <a:gd name="connsiteY823" fmla="*/ 32545 h 404140"/>
              <a:gd name="connsiteX824" fmla="*/ 60217 w 324972"/>
              <a:gd name="connsiteY824" fmla="*/ 35192 h 404140"/>
              <a:gd name="connsiteX825" fmla="*/ 60518 w 324972"/>
              <a:gd name="connsiteY825" fmla="*/ 36155 h 404140"/>
              <a:gd name="connsiteX826" fmla="*/ 59195 w 324972"/>
              <a:gd name="connsiteY826" fmla="*/ 37178 h 404140"/>
              <a:gd name="connsiteX827" fmla="*/ 60037 w 324972"/>
              <a:gd name="connsiteY827" fmla="*/ 41750 h 404140"/>
              <a:gd name="connsiteX828" fmla="*/ 61421 w 324972"/>
              <a:gd name="connsiteY828" fmla="*/ 41990 h 404140"/>
              <a:gd name="connsiteX829" fmla="*/ 62443 w 324972"/>
              <a:gd name="connsiteY829" fmla="*/ 46683 h 404140"/>
              <a:gd name="connsiteX830" fmla="*/ 63285 w 324972"/>
              <a:gd name="connsiteY830" fmla="*/ 47886 h 404140"/>
              <a:gd name="connsiteX831" fmla="*/ 64729 w 324972"/>
              <a:gd name="connsiteY831" fmla="*/ 48487 h 404140"/>
              <a:gd name="connsiteX832" fmla="*/ 69783 w 324972"/>
              <a:gd name="connsiteY832" fmla="*/ 49149 h 404140"/>
              <a:gd name="connsiteX833" fmla="*/ 71768 w 324972"/>
              <a:gd name="connsiteY833" fmla="*/ 47765 h 404140"/>
              <a:gd name="connsiteX834" fmla="*/ 72189 w 324972"/>
              <a:gd name="connsiteY834" fmla="*/ 44938 h 404140"/>
              <a:gd name="connsiteX835" fmla="*/ 70986 w 324972"/>
              <a:gd name="connsiteY835" fmla="*/ 43675 h 404140"/>
              <a:gd name="connsiteX836" fmla="*/ 72069 w 324972"/>
              <a:gd name="connsiteY836" fmla="*/ 42471 h 404140"/>
              <a:gd name="connsiteX837" fmla="*/ 73031 w 324972"/>
              <a:gd name="connsiteY837" fmla="*/ 42832 h 404140"/>
              <a:gd name="connsiteX838" fmla="*/ 80130 w 324972"/>
              <a:gd name="connsiteY838" fmla="*/ 39042 h 404140"/>
              <a:gd name="connsiteX839" fmla="*/ 94929 w 324972"/>
              <a:gd name="connsiteY839" fmla="*/ 33147 h 404140"/>
              <a:gd name="connsiteX840" fmla="*/ 103411 w 324972"/>
              <a:gd name="connsiteY840" fmla="*/ 30921 h 404140"/>
              <a:gd name="connsiteX841" fmla="*/ 104133 w 324972"/>
              <a:gd name="connsiteY841" fmla="*/ 30320 h 404140"/>
              <a:gd name="connsiteX842" fmla="*/ 102569 w 324972"/>
              <a:gd name="connsiteY842" fmla="*/ 22980 h 404140"/>
              <a:gd name="connsiteX843" fmla="*/ 107382 w 324972"/>
              <a:gd name="connsiteY843" fmla="*/ 21837 h 404140"/>
              <a:gd name="connsiteX844" fmla="*/ 109367 w 324972"/>
              <a:gd name="connsiteY844" fmla="*/ 20634 h 404140"/>
              <a:gd name="connsiteX845" fmla="*/ 113036 w 324972"/>
              <a:gd name="connsiteY845" fmla="*/ 20454 h 404140"/>
              <a:gd name="connsiteX846" fmla="*/ 116044 w 324972"/>
              <a:gd name="connsiteY846" fmla="*/ 18649 h 404140"/>
              <a:gd name="connsiteX847" fmla="*/ 117127 w 324972"/>
              <a:gd name="connsiteY847" fmla="*/ 18649 h 404140"/>
              <a:gd name="connsiteX848" fmla="*/ 116466 w 324972"/>
              <a:gd name="connsiteY848" fmla="*/ 19612 h 404140"/>
              <a:gd name="connsiteX849" fmla="*/ 118752 w 324972"/>
              <a:gd name="connsiteY849" fmla="*/ 22198 h 404140"/>
              <a:gd name="connsiteX850" fmla="*/ 118089 w 324972"/>
              <a:gd name="connsiteY850" fmla="*/ 23642 h 404140"/>
              <a:gd name="connsiteX851" fmla="*/ 118812 w 324972"/>
              <a:gd name="connsiteY851" fmla="*/ 24544 h 404140"/>
              <a:gd name="connsiteX852" fmla="*/ 117187 w 324972"/>
              <a:gd name="connsiteY852" fmla="*/ 24665 h 404140"/>
              <a:gd name="connsiteX853" fmla="*/ 116886 w 324972"/>
              <a:gd name="connsiteY853" fmla="*/ 26409 h 404140"/>
              <a:gd name="connsiteX854" fmla="*/ 115684 w 324972"/>
              <a:gd name="connsiteY854" fmla="*/ 27552 h 404140"/>
              <a:gd name="connsiteX855" fmla="*/ 116466 w 324972"/>
              <a:gd name="connsiteY855" fmla="*/ 28996 h 404140"/>
              <a:gd name="connsiteX856" fmla="*/ 114420 w 324972"/>
              <a:gd name="connsiteY856" fmla="*/ 28695 h 404140"/>
              <a:gd name="connsiteX857" fmla="*/ 115022 w 324972"/>
              <a:gd name="connsiteY857" fmla="*/ 29778 h 404140"/>
              <a:gd name="connsiteX858" fmla="*/ 113337 w 324972"/>
              <a:gd name="connsiteY858" fmla="*/ 30380 h 404140"/>
              <a:gd name="connsiteX859" fmla="*/ 114841 w 324972"/>
              <a:gd name="connsiteY859" fmla="*/ 31944 h 404140"/>
              <a:gd name="connsiteX860" fmla="*/ 114781 w 324972"/>
              <a:gd name="connsiteY860" fmla="*/ 33328 h 404140"/>
              <a:gd name="connsiteX861" fmla="*/ 116706 w 324972"/>
              <a:gd name="connsiteY861" fmla="*/ 34350 h 404140"/>
              <a:gd name="connsiteX862" fmla="*/ 116585 w 324972"/>
              <a:gd name="connsiteY862" fmla="*/ 36155 h 404140"/>
              <a:gd name="connsiteX863" fmla="*/ 118149 w 324972"/>
              <a:gd name="connsiteY863" fmla="*/ 35553 h 404140"/>
              <a:gd name="connsiteX864" fmla="*/ 119353 w 324972"/>
              <a:gd name="connsiteY864" fmla="*/ 35794 h 404140"/>
              <a:gd name="connsiteX865" fmla="*/ 118752 w 324972"/>
              <a:gd name="connsiteY865" fmla="*/ 36937 h 404140"/>
              <a:gd name="connsiteX866" fmla="*/ 119353 w 324972"/>
              <a:gd name="connsiteY866" fmla="*/ 37538 h 404140"/>
              <a:gd name="connsiteX867" fmla="*/ 118149 w 324972"/>
              <a:gd name="connsiteY867" fmla="*/ 39343 h 404140"/>
              <a:gd name="connsiteX868" fmla="*/ 118270 w 324972"/>
              <a:gd name="connsiteY868" fmla="*/ 40667 h 404140"/>
              <a:gd name="connsiteX869" fmla="*/ 119653 w 324972"/>
              <a:gd name="connsiteY869" fmla="*/ 40185 h 404140"/>
              <a:gd name="connsiteX870" fmla="*/ 119714 w 324972"/>
              <a:gd name="connsiteY870" fmla="*/ 41930 h 404140"/>
              <a:gd name="connsiteX871" fmla="*/ 118511 w 324972"/>
              <a:gd name="connsiteY871" fmla="*/ 44156 h 404140"/>
              <a:gd name="connsiteX872" fmla="*/ 118511 w 324972"/>
              <a:gd name="connsiteY872" fmla="*/ 45359 h 404140"/>
              <a:gd name="connsiteX873" fmla="*/ 120375 w 324972"/>
              <a:gd name="connsiteY873" fmla="*/ 47224 h 404140"/>
              <a:gd name="connsiteX874" fmla="*/ 120435 w 324972"/>
              <a:gd name="connsiteY874" fmla="*/ 48547 h 404140"/>
              <a:gd name="connsiteX875" fmla="*/ 121939 w 324972"/>
              <a:gd name="connsiteY875" fmla="*/ 48848 h 404140"/>
              <a:gd name="connsiteX876" fmla="*/ 121939 w 324972"/>
              <a:gd name="connsiteY876" fmla="*/ 50232 h 404140"/>
              <a:gd name="connsiteX877" fmla="*/ 120737 w 324972"/>
              <a:gd name="connsiteY877" fmla="*/ 49630 h 404140"/>
              <a:gd name="connsiteX878" fmla="*/ 121939 w 324972"/>
              <a:gd name="connsiteY878" fmla="*/ 51435 h 404140"/>
              <a:gd name="connsiteX879" fmla="*/ 121760 w 324972"/>
              <a:gd name="connsiteY879" fmla="*/ 53962 h 404140"/>
              <a:gd name="connsiteX880" fmla="*/ 122361 w 324972"/>
              <a:gd name="connsiteY880" fmla="*/ 55466 h 404140"/>
              <a:gd name="connsiteX881" fmla="*/ 121760 w 324972"/>
              <a:gd name="connsiteY881" fmla="*/ 55586 h 404140"/>
              <a:gd name="connsiteX882" fmla="*/ 121218 w 324972"/>
              <a:gd name="connsiteY882" fmla="*/ 57391 h 404140"/>
              <a:gd name="connsiteX883" fmla="*/ 122722 w 324972"/>
              <a:gd name="connsiteY883" fmla="*/ 59195 h 404140"/>
              <a:gd name="connsiteX884" fmla="*/ 124466 w 324972"/>
              <a:gd name="connsiteY884" fmla="*/ 60278 h 404140"/>
              <a:gd name="connsiteX885" fmla="*/ 125369 w 324972"/>
              <a:gd name="connsiteY885" fmla="*/ 63948 h 404140"/>
              <a:gd name="connsiteX886" fmla="*/ 127053 w 324972"/>
              <a:gd name="connsiteY886" fmla="*/ 64670 h 404140"/>
              <a:gd name="connsiteX887" fmla="*/ 127474 w 324972"/>
              <a:gd name="connsiteY887" fmla="*/ 64128 h 404140"/>
              <a:gd name="connsiteX888" fmla="*/ 128437 w 324972"/>
              <a:gd name="connsiteY888" fmla="*/ 65331 h 404140"/>
              <a:gd name="connsiteX889" fmla="*/ 128015 w 324972"/>
              <a:gd name="connsiteY889" fmla="*/ 67497 h 404140"/>
              <a:gd name="connsiteX890" fmla="*/ 129459 w 324972"/>
              <a:gd name="connsiteY890" fmla="*/ 68520 h 404140"/>
              <a:gd name="connsiteX891" fmla="*/ 128497 w 324972"/>
              <a:gd name="connsiteY891" fmla="*/ 69001 h 404140"/>
              <a:gd name="connsiteX892" fmla="*/ 129700 w 324972"/>
              <a:gd name="connsiteY892" fmla="*/ 70204 h 404140"/>
              <a:gd name="connsiteX893" fmla="*/ 128617 w 324972"/>
              <a:gd name="connsiteY893" fmla="*/ 71588 h 404140"/>
              <a:gd name="connsiteX894" fmla="*/ 129219 w 324972"/>
              <a:gd name="connsiteY894" fmla="*/ 74175 h 404140"/>
              <a:gd name="connsiteX895" fmla="*/ 128256 w 324972"/>
              <a:gd name="connsiteY895" fmla="*/ 74776 h 404140"/>
              <a:gd name="connsiteX896" fmla="*/ 127655 w 324972"/>
              <a:gd name="connsiteY896" fmla="*/ 77183 h 404140"/>
              <a:gd name="connsiteX897" fmla="*/ 126391 w 324972"/>
              <a:gd name="connsiteY897" fmla="*/ 78205 h 404140"/>
              <a:gd name="connsiteX898" fmla="*/ 126873 w 324972"/>
              <a:gd name="connsiteY898" fmla="*/ 79950 h 404140"/>
              <a:gd name="connsiteX899" fmla="*/ 129038 w 324972"/>
              <a:gd name="connsiteY899" fmla="*/ 81634 h 404140"/>
              <a:gd name="connsiteX900" fmla="*/ 129640 w 324972"/>
              <a:gd name="connsiteY900" fmla="*/ 83018 h 404140"/>
              <a:gd name="connsiteX901" fmla="*/ 132046 w 324972"/>
              <a:gd name="connsiteY901" fmla="*/ 84221 h 404140"/>
              <a:gd name="connsiteX902" fmla="*/ 133129 w 324972"/>
              <a:gd name="connsiteY902" fmla="*/ 84161 h 404140"/>
              <a:gd name="connsiteX903" fmla="*/ 133129 w 324972"/>
              <a:gd name="connsiteY903" fmla="*/ 85544 h 404140"/>
              <a:gd name="connsiteX904" fmla="*/ 134573 w 324972"/>
              <a:gd name="connsiteY904" fmla="*/ 87349 h 404140"/>
              <a:gd name="connsiteX905" fmla="*/ 136377 w 324972"/>
              <a:gd name="connsiteY905" fmla="*/ 87830 h 404140"/>
              <a:gd name="connsiteX906" fmla="*/ 138543 w 324972"/>
              <a:gd name="connsiteY906" fmla="*/ 87349 h 404140"/>
              <a:gd name="connsiteX907" fmla="*/ 139566 w 324972"/>
              <a:gd name="connsiteY907" fmla="*/ 88793 h 404140"/>
              <a:gd name="connsiteX908" fmla="*/ 139025 w 324972"/>
              <a:gd name="connsiteY908" fmla="*/ 89936 h 404140"/>
              <a:gd name="connsiteX909" fmla="*/ 140950 w 324972"/>
              <a:gd name="connsiteY909" fmla="*/ 90417 h 404140"/>
              <a:gd name="connsiteX910" fmla="*/ 141190 w 324972"/>
              <a:gd name="connsiteY910" fmla="*/ 91259 h 404140"/>
              <a:gd name="connsiteX911" fmla="*/ 142694 w 324972"/>
              <a:gd name="connsiteY911" fmla="*/ 92463 h 404140"/>
              <a:gd name="connsiteX912" fmla="*/ 144619 w 324972"/>
              <a:gd name="connsiteY912" fmla="*/ 93004 h 404140"/>
              <a:gd name="connsiteX913" fmla="*/ 147327 w 324972"/>
              <a:gd name="connsiteY913" fmla="*/ 89214 h 404140"/>
              <a:gd name="connsiteX914" fmla="*/ 149071 w 324972"/>
              <a:gd name="connsiteY914" fmla="*/ 86086 h 404140"/>
              <a:gd name="connsiteX915" fmla="*/ 149251 w 324972"/>
              <a:gd name="connsiteY915" fmla="*/ 82296 h 404140"/>
              <a:gd name="connsiteX916" fmla="*/ 150395 w 324972"/>
              <a:gd name="connsiteY916" fmla="*/ 78085 h 404140"/>
              <a:gd name="connsiteX917" fmla="*/ 154064 w 324972"/>
              <a:gd name="connsiteY917" fmla="*/ 77423 h 404140"/>
              <a:gd name="connsiteX918" fmla="*/ 153944 w 324972"/>
              <a:gd name="connsiteY918" fmla="*/ 72791 h 404140"/>
              <a:gd name="connsiteX919" fmla="*/ 156651 w 324972"/>
              <a:gd name="connsiteY919" fmla="*/ 72069 h 404140"/>
              <a:gd name="connsiteX920" fmla="*/ 157974 w 324972"/>
              <a:gd name="connsiteY920" fmla="*/ 74476 h 404140"/>
              <a:gd name="connsiteX921" fmla="*/ 157072 w 324972"/>
              <a:gd name="connsiteY921" fmla="*/ 75318 h 404140"/>
              <a:gd name="connsiteX922" fmla="*/ 157252 w 324972"/>
              <a:gd name="connsiteY922" fmla="*/ 77062 h 404140"/>
              <a:gd name="connsiteX923" fmla="*/ 163569 w 324972"/>
              <a:gd name="connsiteY923" fmla="*/ 75017 h 404140"/>
              <a:gd name="connsiteX924" fmla="*/ 161524 w 324972"/>
              <a:gd name="connsiteY924" fmla="*/ 69362 h 404140"/>
              <a:gd name="connsiteX925" fmla="*/ 160561 w 324972"/>
              <a:gd name="connsiteY925" fmla="*/ 68520 h 404140"/>
              <a:gd name="connsiteX926" fmla="*/ 159298 w 324972"/>
              <a:gd name="connsiteY926" fmla="*/ 65873 h 404140"/>
              <a:gd name="connsiteX927" fmla="*/ 159238 w 324972"/>
              <a:gd name="connsiteY927" fmla="*/ 64670 h 404140"/>
              <a:gd name="connsiteX928" fmla="*/ 160561 w 324972"/>
              <a:gd name="connsiteY928" fmla="*/ 60880 h 404140"/>
              <a:gd name="connsiteX929" fmla="*/ 162125 w 324972"/>
              <a:gd name="connsiteY929" fmla="*/ 59316 h 404140"/>
              <a:gd name="connsiteX930" fmla="*/ 162486 w 324972"/>
              <a:gd name="connsiteY930" fmla="*/ 57812 h 404140"/>
              <a:gd name="connsiteX931" fmla="*/ 161704 w 324972"/>
              <a:gd name="connsiteY931" fmla="*/ 52999 h 404140"/>
              <a:gd name="connsiteX932" fmla="*/ 161704 w 324972"/>
              <a:gd name="connsiteY932" fmla="*/ 47645 h 404140"/>
              <a:gd name="connsiteX933" fmla="*/ 163148 w 324972"/>
              <a:gd name="connsiteY933" fmla="*/ 44216 h 404140"/>
              <a:gd name="connsiteX934" fmla="*/ 163028 w 324972"/>
              <a:gd name="connsiteY934" fmla="*/ 41689 h 404140"/>
              <a:gd name="connsiteX935" fmla="*/ 161704 w 324972"/>
              <a:gd name="connsiteY935" fmla="*/ 38080 h 404140"/>
              <a:gd name="connsiteX936" fmla="*/ 162125 w 324972"/>
              <a:gd name="connsiteY936" fmla="*/ 36997 h 404140"/>
              <a:gd name="connsiteX937" fmla="*/ 160682 w 324972"/>
              <a:gd name="connsiteY937" fmla="*/ 36636 h 404140"/>
              <a:gd name="connsiteX938" fmla="*/ 158876 w 324972"/>
              <a:gd name="connsiteY938" fmla="*/ 37178 h 404140"/>
              <a:gd name="connsiteX939" fmla="*/ 158876 w 324972"/>
              <a:gd name="connsiteY939" fmla="*/ 33207 h 404140"/>
              <a:gd name="connsiteX940" fmla="*/ 159899 w 324972"/>
              <a:gd name="connsiteY940" fmla="*/ 32726 h 404140"/>
              <a:gd name="connsiteX941" fmla="*/ 160501 w 324972"/>
              <a:gd name="connsiteY941" fmla="*/ 31162 h 404140"/>
              <a:gd name="connsiteX942" fmla="*/ 161764 w 324972"/>
              <a:gd name="connsiteY942" fmla="*/ 30560 h 404140"/>
              <a:gd name="connsiteX943" fmla="*/ 164050 w 324972"/>
              <a:gd name="connsiteY943" fmla="*/ 30440 h 404140"/>
              <a:gd name="connsiteX944" fmla="*/ 169104 w 324972"/>
              <a:gd name="connsiteY944" fmla="*/ 33087 h 404140"/>
              <a:gd name="connsiteX945" fmla="*/ 170788 w 324972"/>
              <a:gd name="connsiteY945" fmla="*/ 34290 h 404140"/>
              <a:gd name="connsiteX946" fmla="*/ 172292 w 324972"/>
              <a:gd name="connsiteY946" fmla="*/ 33929 h 404140"/>
              <a:gd name="connsiteX947" fmla="*/ 173616 w 324972"/>
              <a:gd name="connsiteY947" fmla="*/ 29898 h 404140"/>
              <a:gd name="connsiteX948" fmla="*/ 175540 w 324972"/>
              <a:gd name="connsiteY948" fmla="*/ 28515 h 404140"/>
              <a:gd name="connsiteX949" fmla="*/ 178307 w 324972"/>
              <a:gd name="connsiteY949" fmla="*/ 29237 h 404140"/>
              <a:gd name="connsiteX950" fmla="*/ 177706 w 324972"/>
              <a:gd name="connsiteY950" fmla="*/ 28515 h 404140"/>
              <a:gd name="connsiteX951" fmla="*/ 177887 w 324972"/>
              <a:gd name="connsiteY951" fmla="*/ 26109 h 404140"/>
              <a:gd name="connsiteX952" fmla="*/ 178970 w 324972"/>
              <a:gd name="connsiteY952" fmla="*/ 24304 h 404140"/>
              <a:gd name="connsiteX953" fmla="*/ 179451 w 324972"/>
              <a:gd name="connsiteY953" fmla="*/ 21777 h 404140"/>
              <a:gd name="connsiteX954" fmla="*/ 178548 w 324972"/>
              <a:gd name="connsiteY954" fmla="*/ 19732 h 404140"/>
              <a:gd name="connsiteX955" fmla="*/ 177646 w 324972"/>
              <a:gd name="connsiteY955" fmla="*/ 19010 h 404140"/>
              <a:gd name="connsiteX956" fmla="*/ 177165 w 324972"/>
              <a:gd name="connsiteY956" fmla="*/ 17446 h 404140"/>
              <a:gd name="connsiteX957" fmla="*/ 183000 w 324972"/>
              <a:gd name="connsiteY957" fmla="*/ 14257 h 404140"/>
              <a:gd name="connsiteX958" fmla="*/ 183601 w 324972"/>
              <a:gd name="connsiteY958" fmla="*/ 17265 h 404140"/>
              <a:gd name="connsiteX959" fmla="*/ 185346 w 324972"/>
              <a:gd name="connsiteY959" fmla="*/ 20032 h 404140"/>
              <a:gd name="connsiteX960" fmla="*/ 186309 w 324972"/>
              <a:gd name="connsiteY960" fmla="*/ 23943 h 404140"/>
              <a:gd name="connsiteX961" fmla="*/ 188113 w 324972"/>
              <a:gd name="connsiteY961" fmla="*/ 22679 h 404140"/>
              <a:gd name="connsiteX962" fmla="*/ 199183 w 324972"/>
              <a:gd name="connsiteY962" fmla="*/ 11671 h 404140"/>
              <a:gd name="connsiteX963" fmla="*/ 200806 w 324972"/>
              <a:gd name="connsiteY963" fmla="*/ 9866 h 404140"/>
              <a:gd name="connsiteX964" fmla="*/ 207304 w 324972"/>
              <a:gd name="connsiteY964" fmla="*/ 8181 h 404140"/>
              <a:gd name="connsiteX965" fmla="*/ 208808 w 324972"/>
              <a:gd name="connsiteY965" fmla="*/ 3610 h 404140"/>
              <a:gd name="connsiteX966" fmla="*/ 209710 w 324972"/>
              <a:gd name="connsiteY966" fmla="*/ 0 h 404140"/>
              <a:gd name="connsiteX967" fmla="*/ 211334 w 324972"/>
              <a:gd name="connsiteY967" fmla="*/ 1203 h 404140"/>
              <a:gd name="connsiteX968" fmla="*/ 213199 w 324972"/>
              <a:gd name="connsiteY968" fmla="*/ 1444 h 404140"/>
              <a:gd name="connsiteX969" fmla="*/ 214402 w 324972"/>
              <a:gd name="connsiteY969" fmla="*/ 2647 h 404140"/>
              <a:gd name="connsiteX970" fmla="*/ 217711 w 324972"/>
              <a:gd name="connsiteY970" fmla="*/ 3670 h 404140"/>
              <a:gd name="connsiteX971" fmla="*/ 218914 w 324972"/>
              <a:gd name="connsiteY971" fmla="*/ 2827 h 404140"/>
              <a:gd name="connsiteX972" fmla="*/ 219034 w 324972"/>
              <a:gd name="connsiteY972" fmla="*/ 3730 h 404140"/>
              <a:gd name="connsiteX973" fmla="*/ 222042 w 324972"/>
              <a:gd name="connsiteY973" fmla="*/ 4030 h 404140"/>
              <a:gd name="connsiteX974" fmla="*/ 222885 w 324972"/>
              <a:gd name="connsiteY974" fmla="*/ 4933 h 404140"/>
              <a:gd name="connsiteX975" fmla="*/ 224690 w 324972"/>
              <a:gd name="connsiteY975" fmla="*/ 4632 h 404140"/>
              <a:gd name="connsiteX976" fmla="*/ 228480 w 324972"/>
              <a:gd name="connsiteY976" fmla="*/ 7520 h 404140"/>
              <a:gd name="connsiteX977" fmla="*/ 217832 w 324972"/>
              <a:gd name="connsiteY977" fmla="*/ 17987 h 404140"/>
              <a:gd name="connsiteX978" fmla="*/ 223426 w 324972"/>
              <a:gd name="connsiteY978" fmla="*/ 26891 h 404140"/>
              <a:gd name="connsiteX979" fmla="*/ 224750 w 324972"/>
              <a:gd name="connsiteY979" fmla="*/ 28274 h 404140"/>
              <a:gd name="connsiteX980" fmla="*/ 231186 w 324972"/>
              <a:gd name="connsiteY980" fmla="*/ 26229 h 404140"/>
              <a:gd name="connsiteX981" fmla="*/ 236901 w 324972"/>
              <a:gd name="connsiteY981" fmla="*/ 25868 h 404140"/>
              <a:gd name="connsiteX982" fmla="*/ 238285 w 324972"/>
              <a:gd name="connsiteY982" fmla="*/ 24063 h 404140"/>
              <a:gd name="connsiteX983" fmla="*/ 239850 w 324972"/>
              <a:gd name="connsiteY983" fmla="*/ 25266 h 404140"/>
              <a:gd name="connsiteX984" fmla="*/ 241714 w 324972"/>
              <a:gd name="connsiteY984" fmla="*/ 25146 h 404140"/>
              <a:gd name="connsiteX985" fmla="*/ 242977 w 324972"/>
              <a:gd name="connsiteY985" fmla="*/ 24183 h 404140"/>
              <a:gd name="connsiteX986" fmla="*/ 247971 w 324972"/>
              <a:gd name="connsiteY986" fmla="*/ 22740 h 404140"/>
              <a:gd name="connsiteX987" fmla="*/ 249775 w 324972"/>
              <a:gd name="connsiteY987" fmla="*/ 21476 h 404140"/>
              <a:gd name="connsiteX988" fmla="*/ 254588 w 324972"/>
              <a:gd name="connsiteY988" fmla="*/ 20153 h 404140"/>
              <a:gd name="connsiteX989" fmla="*/ 254769 w 324972"/>
              <a:gd name="connsiteY989" fmla="*/ 17807 h 404140"/>
              <a:gd name="connsiteX990" fmla="*/ 254287 w 324972"/>
              <a:gd name="connsiteY990" fmla="*/ 16303 h 404140"/>
              <a:gd name="connsiteX991" fmla="*/ 254769 w 324972"/>
              <a:gd name="connsiteY991" fmla="*/ 14378 h 404140"/>
              <a:gd name="connsiteX992" fmla="*/ 255971 w 324972"/>
              <a:gd name="connsiteY992" fmla="*/ 14979 h 404140"/>
              <a:gd name="connsiteX993" fmla="*/ 260423 w 324972"/>
              <a:gd name="connsiteY993" fmla="*/ 14017 h 404140"/>
              <a:gd name="connsiteX994" fmla="*/ 257716 w 324972"/>
              <a:gd name="connsiteY994" fmla="*/ 10648 h 404140"/>
              <a:gd name="connsiteX995" fmla="*/ 260123 w 324972"/>
              <a:gd name="connsiteY995" fmla="*/ 8302 h 404140"/>
              <a:gd name="connsiteX996" fmla="*/ 260483 w 324972"/>
              <a:gd name="connsiteY996" fmla="*/ 7219 h 404140"/>
              <a:gd name="connsiteX997" fmla="*/ 261687 w 324972"/>
              <a:gd name="connsiteY997" fmla="*/ 9144 h 404140"/>
              <a:gd name="connsiteX998" fmla="*/ 262047 w 324972"/>
              <a:gd name="connsiteY998" fmla="*/ 8061 h 404140"/>
              <a:gd name="connsiteX999" fmla="*/ 262528 w 324972"/>
              <a:gd name="connsiteY999" fmla="*/ 9385 h 404140"/>
              <a:gd name="connsiteX1000" fmla="*/ 264635 w 324972"/>
              <a:gd name="connsiteY1000" fmla="*/ 11069 h 404140"/>
              <a:gd name="connsiteX1001" fmla="*/ 265597 w 324972"/>
              <a:gd name="connsiteY1001" fmla="*/ 10588 h 404140"/>
              <a:gd name="connsiteX1002" fmla="*/ 268003 w 324972"/>
              <a:gd name="connsiteY1002" fmla="*/ 12393 h 404140"/>
              <a:gd name="connsiteX1003" fmla="*/ 267883 w 324972"/>
              <a:gd name="connsiteY1003" fmla="*/ 13475 h 404140"/>
              <a:gd name="connsiteX1004" fmla="*/ 269207 w 324972"/>
              <a:gd name="connsiteY1004" fmla="*/ 14378 h 404140"/>
              <a:gd name="connsiteX1005" fmla="*/ 269567 w 324972"/>
              <a:gd name="connsiteY1005" fmla="*/ 13776 h 404140"/>
              <a:gd name="connsiteX1006" fmla="*/ 271372 w 324972"/>
              <a:gd name="connsiteY1006" fmla="*/ 15100 h 404140"/>
              <a:gd name="connsiteX1007" fmla="*/ 272695 w 324972"/>
              <a:gd name="connsiteY1007" fmla="*/ 17145 h 404140"/>
              <a:gd name="connsiteX1008" fmla="*/ 274921 w 324972"/>
              <a:gd name="connsiteY1008" fmla="*/ 18529 h 404140"/>
              <a:gd name="connsiteX1009" fmla="*/ 276124 w 324972"/>
              <a:gd name="connsiteY1009" fmla="*/ 18529 h 404140"/>
              <a:gd name="connsiteX1010" fmla="*/ 277328 w 324972"/>
              <a:gd name="connsiteY1010" fmla="*/ 19972 h 404140"/>
              <a:gd name="connsiteX1011" fmla="*/ 278230 w 324972"/>
              <a:gd name="connsiteY1011" fmla="*/ 19130 h 404140"/>
              <a:gd name="connsiteX1012" fmla="*/ 279794 w 324972"/>
              <a:gd name="connsiteY1012" fmla="*/ 19852 h 404140"/>
              <a:gd name="connsiteX1013" fmla="*/ 279794 w 324972"/>
              <a:gd name="connsiteY1013" fmla="*/ 20634 h 404140"/>
              <a:gd name="connsiteX1014" fmla="*/ 281599 w 324972"/>
              <a:gd name="connsiteY1014" fmla="*/ 21236 h 404140"/>
              <a:gd name="connsiteX1015" fmla="*/ 281599 w 324972"/>
              <a:gd name="connsiteY1015" fmla="*/ 23642 h 404140"/>
              <a:gd name="connsiteX1016" fmla="*/ 282200 w 324972"/>
              <a:gd name="connsiteY1016" fmla="*/ 25146 h 404140"/>
              <a:gd name="connsiteX1017" fmla="*/ 278711 w 324972"/>
              <a:gd name="connsiteY1017" fmla="*/ 25988 h 404140"/>
              <a:gd name="connsiteX1018" fmla="*/ 279313 w 324972"/>
              <a:gd name="connsiteY1018" fmla="*/ 27191 h 404140"/>
              <a:gd name="connsiteX1019" fmla="*/ 277268 w 324972"/>
              <a:gd name="connsiteY1019" fmla="*/ 28996 h 404140"/>
              <a:gd name="connsiteX1020" fmla="*/ 274741 w 324972"/>
              <a:gd name="connsiteY1020" fmla="*/ 30199 h 404140"/>
              <a:gd name="connsiteX1021" fmla="*/ 275342 w 324972"/>
              <a:gd name="connsiteY1021" fmla="*/ 32064 h 404140"/>
              <a:gd name="connsiteX1022" fmla="*/ 297782 w 324972"/>
              <a:gd name="connsiteY1022" fmla="*/ 33388 h 404140"/>
              <a:gd name="connsiteX1023" fmla="*/ 301210 w 324972"/>
              <a:gd name="connsiteY1023" fmla="*/ 30921 h 404140"/>
              <a:gd name="connsiteX1024" fmla="*/ 303316 w 324972"/>
              <a:gd name="connsiteY1024" fmla="*/ 31041 h 404140"/>
              <a:gd name="connsiteX1025" fmla="*/ 305843 w 324972"/>
              <a:gd name="connsiteY1025" fmla="*/ 29778 h 404140"/>
              <a:gd name="connsiteX1026" fmla="*/ 306745 w 324972"/>
              <a:gd name="connsiteY1026" fmla="*/ 27973 h 404140"/>
              <a:gd name="connsiteX1027" fmla="*/ 309933 w 324972"/>
              <a:gd name="connsiteY1027" fmla="*/ 25567 h 404140"/>
              <a:gd name="connsiteX1028" fmla="*/ 311557 w 324972"/>
              <a:gd name="connsiteY1028" fmla="*/ 25326 h 404140"/>
              <a:gd name="connsiteX1029" fmla="*/ 313182 w 324972"/>
              <a:gd name="connsiteY1029" fmla="*/ 23522 h 404140"/>
              <a:gd name="connsiteX1030" fmla="*/ 312881 w 324972"/>
              <a:gd name="connsiteY1030" fmla="*/ 22018 h 404140"/>
              <a:gd name="connsiteX1031" fmla="*/ 315588 w 324972"/>
              <a:gd name="connsiteY1031" fmla="*/ 20935 h 404140"/>
              <a:gd name="connsiteX1032" fmla="*/ 316610 w 324972"/>
              <a:gd name="connsiteY1032" fmla="*/ 21476 h 404140"/>
              <a:gd name="connsiteX1033" fmla="*/ 318114 w 324972"/>
              <a:gd name="connsiteY1033" fmla="*/ 21055 h 404140"/>
              <a:gd name="connsiteX1034" fmla="*/ 320521 w 324972"/>
              <a:gd name="connsiteY1034" fmla="*/ 22860 h 404140"/>
              <a:gd name="connsiteX1035" fmla="*/ 321604 w 324972"/>
              <a:gd name="connsiteY1035" fmla="*/ 22258 h 404140"/>
              <a:gd name="connsiteX1036" fmla="*/ 322987 w 324972"/>
              <a:gd name="connsiteY1036" fmla="*/ 22980 h 404140"/>
              <a:gd name="connsiteX1037" fmla="*/ 323589 w 324972"/>
              <a:gd name="connsiteY1037" fmla="*/ 24785 h 404140"/>
              <a:gd name="connsiteX1038" fmla="*/ 324972 w 324972"/>
              <a:gd name="connsiteY1038" fmla="*/ 26409 h 404140"/>
              <a:gd name="connsiteX1039" fmla="*/ 321964 w 324972"/>
              <a:gd name="connsiteY1039" fmla="*/ 28214 h 404140"/>
              <a:gd name="connsiteX1040" fmla="*/ 321483 w 324972"/>
              <a:gd name="connsiteY1040" fmla="*/ 31824 h 404140"/>
              <a:gd name="connsiteX1041" fmla="*/ 318596 w 324972"/>
              <a:gd name="connsiteY1041" fmla="*/ 38621 h 404140"/>
              <a:gd name="connsiteX1042" fmla="*/ 316310 w 324972"/>
              <a:gd name="connsiteY1042" fmla="*/ 41629 h 404140"/>
              <a:gd name="connsiteX1043" fmla="*/ 314806 w 324972"/>
              <a:gd name="connsiteY1043" fmla="*/ 46442 h 404140"/>
              <a:gd name="connsiteX1044" fmla="*/ 314325 w 324972"/>
              <a:gd name="connsiteY1044" fmla="*/ 50954 h 404140"/>
              <a:gd name="connsiteX1045" fmla="*/ 314926 w 324972"/>
              <a:gd name="connsiteY1045" fmla="*/ 54323 h 404140"/>
              <a:gd name="connsiteX1046" fmla="*/ 313964 w 324972"/>
              <a:gd name="connsiteY1046" fmla="*/ 58534 h 404140"/>
              <a:gd name="connsiteX1047" fmla="*/ 313602 w 324972"/>
              <a:gd name="connsiteY1047" fmla="*/ 64850 h 404140"/>
              <a:gd name="connsiteX1048" fmla="*/ 315287 w 324972"/>
              <a:gd name="connsiteY1048" fmla="*/ 67738 h 404140"/>
              <a:gd name="connsiteX1049" fmla="*/ 315588 w 324972"/>
              <a:gd name="connsiteY1049" fmla="*/ 69001 h 404140"/>
              <a:gd name="connsiteX1050" fmla="*/ 312941 w 324972"/>
              <a:gd name="connsiteY1050" fmla="*/ 72370 h 404140"/>
              <a:gd name="connsiteX1051" fmla="*/ 309933 w 324972"/>
              <a:gd name="connsiteY1051" fmla="*/ 77183 h 404140"/>
              <a:gd name="connsiteX1052" fmla="*/ 309031 w 324972"/>
              <a:gd name="connsiteY1052" fmla="*/ 80612 h 404140"/>
              <a:gd name="connsiteX1053" fmla="*/ 307587 w 324972"/>
              <a:gd name="connsiteY1053" fmla="*/ 82416 h 404140"/>
              <a:gd name="connsiteX1054" fmla="*/ 303015 w 324972"/>
              <a:gd name="connsiteY1054" fmla="*/ 86748 h 404140"/>
              <a:gd name="connsiteX1055" fmla="*/ 302534 w 324972"/>
              <a:gd name="connsiteY1055" fmla="*/ 88492 h 404140"/>
              <a:gd name="connsiteX1056" fmla="*/ 297300 w 324972"/>
              <a:gd name="connsiteY1056" fmla="*/ 98539 h 404140"/>
              <a:gd name="connsiteX1057" fmla="*/ 297481 w 324972"/>
              <a:gd name="connsiteY1057" fmla="*/ 102569 h 404140"/>
              <a:gd name="connsiteX1058" fmla="*/ 296638 w 324972"/>
              <a:gd name="connsiteY1058" fmla="*/ 103411 h 404140"/>
              <a:gd name="connsiteX1059" fmla="*/ 295856 w 324972"/>
              <a:gd name="connsiteY1059" fmla="*/ 105938 h 404140"/>
              <a:gd name="connsiteX1060" fmla="*/ 294292 w 324972"/>
              <a:gd name="connsiteY1060" fmla="*/ 109427 h 404140"/>
              <a:gd name="connsiteX1061" fmla="*/ 293630 w 324972"/>
              <a:gd name="connsiteY1061" fmla="*/ 113097 h 404140"/>
              <a:gd name="connsiteX1062" fmla="*/ 291164 w 324972"/>
              <a:gd name="connsiteY1062" fmla="*/ 115864 h 404140"/>
              <a:gd name="connsiteX1063" fmla="*/ 290683 w 324972"/>
              <a:gd name="connsiteY1063" fmla="*/ 117308 h 404140"/>
              <a:gd name="connsiteX1064" fmla="*/ 288457 w 324972"/>
              <a:gd name="connsiteY1064" fmla="*/ 121278 h 404140"/>
              <a:gd name="connsiteX1065" fmla="*/ 288698 w 324972"/>
              <a:gd name="connsiteY1065" fmla="*/ 124406 h 404140"/>
              <a:gd name="connsiteX1066" fmla="*/ 290262 w 324972"/>
              <a:gd name="connsiteY1066" fmla="*/ 125971 h 404140"/>
              <a:gd name="connsiteX1067" fmla="*/ 289840 w 324972"/>
              <a:gd name="connsiteY1067" fmla="*/ 126933 h 404140"/>
              <a:gd name="connsiteX1068" fmla="*/ 284186 w 324972"/>
              <a:gd name="connsiteY1068" fmla="*/ 125068 h 404140"/>
              <a:gd name="connsiteX1069" fmla="*/ 282862 w 324972"/>
              <a:gd name="connsiteY1069" fmla="*/ 125910 h 404140"/>
              <a:gd name="connsiteX1070" fmla="*/ 281539 w 324972"/>
              <a:gd name="connsiteY1070" fmla="*/ 125549 h 404140"/>
              <a:gd name="connsiteX1071" fmla="*/ 279493 w 324972"/>
              <a:gd name="connsiteY1071" fmla="*/ 126151 h 404140"/>
              <a:gd name="connsiteX1072" fmla="*/ 277688 w 324972"/>
              <a:gd name="connsiteY1072" fmla="*/ 124828 h 404140"/>
              <a:gd name="connsiteX1073" fmla="*/ 276666 w 324972"/>
              <a:gd name="connsiteY1073" fmla="*/ 125128 h 404140"/>
              <a:gd name="connsiteX1074" fmla="*/ 276666 w 324972"/>
              <a:gd name="connsiteY1074" fmla="*/ 124046 h 404140"/>
              <a:gd name="connsiteX1075" fmla="*/ 275643 w 324972"/>
              <a:gd name="connsiteY1075" fmla="*/ 124226 h 404140"/>
              <a:gd name="connsiteX1076" fmla="*/ 275342 w 324972"/>
              <a:gd name="connsiteY1076" fmla="*/ 123083 h 404140"/>
              <a:gd name="connsiteX1077" fmla="*/ 274260 w 324972"/>
              <a:gd name="connsiteY1077" fmla="*/ 122782 h 404140"/>
              <a:gd name="connsiteX1078" fmla="*/ 273176 w 324972"/>
              <a:gd name="connsiteY1078" fmla="*/ 120797 h 404140"/>
              <a:gd name="connsiteX1079" fmla="*/ 272094 w 324972"/>
              <a:gd name="connsiteY1079" fmla="*/ 120436 h 404140"/>
              <a:gd name="connsiteX1080" fmla="*/ 271192 w 324972"/>
              <a:gd name="connsiteY1080" fmla="*/ 118872 h 404140"/>
              <a:gd name="connsiteX1081" fmla="*/ 268544 w 324972"/>
              <a:gd name="connsiteY1081" fmla="*/ 117669 h 404140"/>
              <a:gd name="connsiteX1082" fmla="*/ 268063 w 324972"/>
              <a:gd name="connsiteY1082" fmla="*/ 118752 h 404140"/>
              <a:gd name="connsiteX1083" fmla="*/ 267100 w 324972"/>
              <a:gd name="connsiteY1083" fmla="*/ 118932 h 404140"/>
              <a:gd name="connsiteX1084" fmla="*/ 265717 w 324972"/>
              <a:gd name="connsiteY1084" fmla="*/ 117368 h 404140"/>
              <a:gd name="connsiteX1085" fmla="*/ 261627 w 324972"/>
              <a:gd name="connsiteY1085" fmla="*/ 116405 h 404140"/>
              <a:gd name="connsiteX1086" fmla="*/ 261024 w 324972"/>
              <a:gd name="connsiteY1086" fmla="*/ 115323 h 404140"/>
              <a:gd name="connsiteX1087" fmla="*/ 258498 w 324972"/>
              <a:gd name="connsiteY1087" fmla="*/ 114962 h 404140"/>
              <a:gd name="connsiteX1088" fmla="*/ 257415 w 324972"/>
              <a:gd name="connsiteY1088" fmla="*/ 114119 h 404140"/>
              <a:gd name="connsiteX1089" fmla="*/ 257295 w 324972"/>
              <a:gd name="connsiteY1089" fmla="*/ 112796 h 404140"/>
              <a:gd name="connsiteX1090" fmla="*/ 253986 w 324972"/>
              <a:gd name="connsiteY1090" fmla="*/ 110991 h 404140"/>
              <a:gd name="connsiteX1091" fmla="*/ 255551 w 324972"/>
              <a:gd name="connsiteY1091" fmla="*/ 110209 h 404140"/>
              <a:gd name="connsiteX1092" fmla="*/ 253926 w 324972"/>
              <a:gd name="connsiteY1092" fmla="*/ 109728 h 404140"/>
              <a:gd name="connsiteX1093" fmla="*/ 252964 w 324972"/>
              <a:gd name="connsiteY1093" fmla="*/ 108344 h 404140"/>
              <a:gd name="connsiteX1094" fmla="*/ 250377 w 324972"/>
              <a:gd name="connsiteY1094" fmla="*/ 106901 h 404140"/>
              <a:gd name="connsiteX1095" fmla="*/ 247850 w 324972"/>
              <a:gd name="connsiteY1095" fmla="*/ 107081 h 404140"/>
              <a:gd name="connsiteX1096" fmla="*/ 246888 w 324972"/>
              <a:gd name="connsiteY1096" fmla="*/ 105758 h 404140"/>
              <a:gd name="connsiteX1097" fmla="*/ 244181 w 324972"/>
              <a:gd name="connsiteY1097" fmla="*/ 104675 h 404140"/>
              <a:gd name="connsiteX1098" fmla="*/ 243278 w 324972"/>
              <a:gd name="connsiteY1098" fmla="*/ 103772 h 404140"/>
              <a:gd name="connsiteX1099" fmla="*/ 240331 w 324972"/>
              <a:gd name="connsiteY1099" fmla="*/ 102690 h 404140"/>
              <a:gd name="connsiteX1100" fmla="*/ 239909 w 324972"/>
              <a:gd name="connsiteY1100" fmla="*/ 101907 h 404140"/>
              <a:gd name="connsiteX1101" fmla="*/ 236541 w 324972"/>
              <a:gd name="connsiteY1101" fmla="*/ 100704 h 404140"/>
              <a:gd name="connsiteX1102" fmla="*/ 236179 w 324972"/>
              <a:gd name="connsiteY1102" fmla="*/ 101426 h 404140"/>
              <a:gd name="connsiteX1103" fmla="*/ 233773 w 324972"/>
              <a:gd name="connsiteY1103" fmla="*/ 101787 h 404140"/>
              <a:gd name="connsiteX1104" fmla="*/ 233352 w 324972"/>
              <a:gd name="connsiteY1104" fmla="*/ 100644 h 404140"/>
              <a:gd name="connsiteX1105" fmla="*/ 231728 w 324972"/>
              <a:gd name="connsiteY1105" fmla="*/ 102750 h 404140"/>
              <a:gd name="connsiteX1106" fmla="*/ 231367 w 324972"/>
              <a:gd name="connsiteY1106" fmla="*/ 101607 h 404140"/>
              <a:gd name="connsiteX1107" fmla="*/ 230224 w 324972"/>
              <a:gd name="connsiteY1107" fmla="*/ 101306 h 404140"/>
              <a:gd name="connsiteX1108" fmla="*/ 229502 w 324972"/>
              <a:gd name="connsiteY1108" fmla="*/ 102810 h 404140"/>
              <a:gd name="connsiteX1109" fmla="*/ 228359 w 324972"/>
              <a:gd name="connsiteY1109" fmla="*/ 101547 h 404140"/>
              <a:gd name="connsiteX1110" fmla="*/ 227758 w 324972"/>
              <a:gd name="connsiteY1110" fmla="*/ 102509 h 404140"/>
              <a:gd name="connsiteX1111" fmla="*/ 226434 w 324972"/>
              <a:gd name="connsiteY1111" fmla="*/ 101907 h 404140"/>
              <a:gd name="connsiteX1112" fmla="*/ 225772 w 324972"/>
              <a:gd name="connsiteY1112" fmla="*/ 103111 h 404140"/>
              <a:gd name="connsiteX1113" fmla="*/ 224569 w 324972"/>
              <a:gd name="connsiteY1113" fmla="*/ 102329 h 404140"/>
              <a:gd name="connsiteX1114" fmla="*/ 219456 w 324972"/>
              <a:gd name="connsiteY1114" fmla="*/ 103532 h 404140"/>
              <a:gd name="connsiteX1115" fmla="*/ 219275 w 324972"/>
              <a:gd name="connsiteY1115" fmla="*/ 104735 h 404140"/>
              <a:gd name="connsiteX1116" fmla="*/ 218072 w 324972"/>
              <a:gd name="connsiteY1116" fmla="*/ 104314 h 404140"/>
              <a:gd name="connsiteX1117" fmla="*/ 216388 w 324972"/>
              <a:gd name="connsiteY1117" fmla="*/ 105938 h 404140"/>
              <a:gd name="connsiteX1118" fmla="*/ 213320 w 324972"/>
              <a:gd name="connsiteY1118" fmla="*/ 105577 h 404140"/>
              <a:gd name="connsiteX1119" fmla="*/ 213139 w 324972"/>
              <a:gd name="connsiteY1119" fmla="*/ 107442 h 404140"/>
              <a:gd name="connsiteX1120" fmla="*/ 210672 w 324972"/>
              <a:gd name="connsiteY1120" fmla="*/ 109668 h 404140"/>
              <a:gd name="connsiteX1121" fmla="*/ 209950 w 324972"/>
              <a:gd name="connsiteY1121" fmla="*/ 109367 h 404140"/>
              <a:gd name="connsiteX1122" fmla="*/ 209950 w 324972"/>
              <a:gd name="connsiteY1122" fmla="*/ 110991 h 404140"/>
              <a:gd name="connsiteX1123" fmla="*/ 210672 w 324972"/>
              <a:gd name="connsiteY1123" fmla="*/ 111773 h 404140"/>
              <a:gd name="connsiteX1124" fmla="*/ 213561 w 324972"/>
              <a:gd name="connsiteY1124" fmla="*/ 112976 h 404140"/>
              <a:gd name="connsiteX1125" fmla="*/ 211635 w 324972"/>
              <a:gd name="connsiteY1125" fmla="*/ 113397 h 404140"/>
              <a:gd name="connsiteX1126" fmla="*/ 212718 w 324972"/>
              <a:gd name="connsiteY1126" fmla="*/ 115203 h 404140"/>
              <a:gd name="connsiteX1127" fmla="*/ 210913 w 324972"/>
              <a:gd name="connsiteY1127" fmla="*/ 114360 h 404140"/>
              <a:gd name="connsiteX1128" fmla="*/ 211275 w 324972"/>
              <a:gd name="connsiteY1128" fmla="*/ 116646 h 404140"/>
              <a:gd name="connsiteX1129" fmla="*/ 209710 w 324972"/>
              <a:gd name="connsiteY1129" fmla="*/ 116887 h 404140"/>
              <a:gd name="connsiteX1130" fmla="*/ 209830 w 324972"/>
              <a:gd name="connsiteY1130" fmla="*/ 115563 h 404140"/>
              <a:gd name="connsiteX1131" fmla="*/ 208988 w 324972"/>
              <a:gd name="connsiteY1131" fmla="*/ 114721 h 404140"/>
              <a:gd name="connsiteX1132" fmla="*/ 208206 w 324972"/>
              <a:gd name="connsiteY1132" fmla="*/ 116947 h 404140"/>
              <a:gd name="connsiteX1133" fmla="*/ 207424 w 324972"/>
              <a:gd name="connsiteY1133" fmla="*/ 117368 h 404140"/>
              <a:gd name="connsiteX1134" fmla="*/ 206522 w 324972"/>
              <a:gd name="connsiteY1134" fmla="*/ 116405 h 404140"/>
              <a:gd name="connsiteX1135" fmla="*/ 204657 w 324972"/>
              <a:gd name="connsiteY1135" fmla="*/ 118812 h 404140"/>
              <a:gd name="connsiteX1136" fmla="*/ 204115 w 324972"/>
              <a:gd name="connsiteY1136" fmla="*/ 117729 h 404140"/>
              <a:gd name="connsiteX1137" fmla="*/ 202310 w 324972"/>
              <a:gd name="connsiteY1137" fmla="*/ 118030 h 404140"/>
              <a:gd name="connsiteX1138" fmla="*/ 203393 w 324972"/>
              <a:gd name="connsiteY1138" fmla="*/ 119534 h 404140"/>
              <a:gd name="connsiteX1139" fmla="*/ 200386 w 324972"/>
              <a:gd name="connsiteY1139" fmla="*/ 118992 h 404140"/>
              <a:gd name="connsiteX1140" fmla="*/ 201047 w 324972"/>
              <a:gd name="connsiteY1140" fmla="*/ 121519 h 404140"/>
              <a:gd name="connsiteX1141" fmla="*/ 200927 w 324972"/>
              <a:gd name="connsiteY1141" fmla="*/ 123324 h 404140"/>
              <a:gd name="connsiteX1142" fmla="*/ 201469 w 324972"/>
              <a:gd name="connsiteY1142" fmla="*/ 126332 h 404140"/>
              <a:gd name="connsiteX1143" fmla="*/ 202191 w 324972"/>
              <a:gd name="connsiteY1143" fmla="*/ 127174 h 404140"/>
              <a:gd name="connsiteX1144" fmla="*/ 202611 w 324972"/>
              <a:gd name="connsiteY1144" fmla="*/ 129580 h 404140"/>
              <a:gd name="connsiteX1145" fmla="*/ 201529 w 324972"/>
              <a:gd name="connsiteY1145" fmla="*/ 129761 h 404140"/>
              <a:gd name="connsiteX1146" fmla="*/ 201709 w 324972"/>
              <a:gd name="connsiteY1146" fmla="*/ 131144 h 404140"/>
              <a:gd name="connsiteX1147" fmla="*/ 200145 w 324972"/>
              <a:gd name="connsiteY1147" fmla="*/ 130061 h 404140"/>
              <a:gd name="connsiteX1148" fmla="*/ 200325 w 324972"/>
              <a:gd name="connsiteY1148" fmla="*/ 133069 h 404140"/>
              <a:gd name="connsiteX1149" fmla="*/ 201348 w 324972"/>
              <a:gd name="connsiteY1149" fmla="*/ 135536 h 404140"/>
              <a:gd name="connsiteX1150" fmla="*/ 201588 w 324972"/>
              <a:gd name="connsiteY1150" fmla="*/ 137581 h 404140"/>
              <a:gd name="connsiteX1151" fmla="*/ 200867 w 324972"/>
              <a:gd name="connsiteY1151" fmla="*/ 140348 h 404140"/>
              <a:gd name="connsiteX1152" fmla="*/ 201348 w 324972"/>
              <a:gd name="connsiteY1152" fmla="*/ 142033 h 404140"/>
              <a:gd name="connsiteX1153" fmla="*/ 200867 w 324972"/>
              <a:gd name="connsiteY1153" fmla="*/ 143837 h 404140"/>
              <a:gd name="connsiteX1154" fmla="*/ 201529 w 324972"/>
              <a:gd name="connsiteY1154" fmla="*/ 147748 h 404140"/>
              <a:gd name="connsiteX1155" fmla="*/ 199483 w 324972"/>
              <a:gd name="connsiteY1155" fmla="*/ 149793 h 404140"/>
              <a:gd name="connsiteX1156" fmla="*/ 199243 w 324972"/>
              <a:gd name="connsiteY1156" fmla="*/ 150996 h 404140"/>
              <a:gd name="connsiteX1157" fmla="*/ 196897 w 324972"/>
              <a:gd name="connsiteY1157" fmla="*/ 152801 h 404140"/>
              <a:gd name="connsiteX1158" fmla="*/ 196415 w 324972"/>
              <a:gd name="connsiteY1158" fmla="*/ 154305 h 404140"/>
              <a:gd name="connsiteX1159" fmla="*/ 193227 w 324972"/>
              <a:gd name="connsiteY1159" fmla="*/ 156411 h 404140"/>
              <a:gd name="connsiteX1160" fmla="*/ 190941 w 324972"/>
              <a:gd name="connsiteY1160" fmla="*/ 155328 h 404140"/>
              <a:gd name="connsiteX1161" fmla="*/ 188535 w 324972"/>
              <a:gd name="connsiteY1161" fmla="*/ 154846 h 404140"/>
              <a:gd name="connsiteX1162" fmla="*/ 187331 w 324972"/>
              <a:gd name="connsiteY1162" fmla="*/ 155087 h 404140"/>
              <a:gd name="connsiteX1163" fmla="*/ 186489 w 324972"/>
              <a:gd name="connsiteY1163" fmla="*/ 156290 h 404140"/>
              <a:gd name="connsiteX1164" fmla="*/ 186609 w 324972"/>
              <a:gd name="connsiteY1164" fmla="*/ 159178 h 404140"/>
              <a:gd name="connsiteX1165" fmla="*/ 189076 w 324972"/>
              <a:gd name="connsiteY1165" fmla="*/ 160261 h 404140"/>
              <a:gd name="connsiteX1166" fmla="*/ 189196 w 324972"/>
              <a:gd name="connsiteY1166" fmla="*/ 161644 h 404140"/>
              <a:gd name="connsiteX1167" fmla="*/ 190520 w 324972"/>
              <a:gd name="connsiteY1167" fmla="*/ 163329 h 404140"/>
              <a:gd name="connsiteX1168" fmla="*/ 192204 w 324972"/>
              <a:gd name="connsiteY1168" fmla="*/ 164712 h 404140"/>
              <a:gd name="connsiteX1169" fmla="*/ 192204 w 324972"/>
              <a:gd name="connsiteY1169" fmla="*/ 166216 h 404140"/>
              <a:gd name="connsiteX1170" fmla="*/ 193768 w 324972"/>
              <a:gd name="connsiteY1170" fmla="*/ 169044 h 404140"/>
              <a:gd name="connsiteX1171" fmla="*/ 194731 w 324972"/>
              <a:gd name="connsiteY1171" fmla="*/ 168923 h 404140"/>
              <a:gd name="connsiteX1172" fmla="*/ 197498 w 324972"/>
              <a:gd name="connsiteY1172" fmla="*/ 169886 h 404140"/>
              <a:gd name="connsiteX1173" fmla="*/ 199603 w 324972"/>
              <a:gd name="connsiteY1173" fmla="*/ 171089 h 404140"/>
              <a:gd name="connsiteX1174" fmla="*/ 198461 w 324972"/>
              <a:gd name="connsiteY1174" fmla="*/ 175902 h 404140"/>
              <a:gd name="connsiteX1175" fmla="*/ 195212 w 324972"/>
              <a:gd name="connsiteY1175" fmla="*/ 179150 h 404140"/>
              <a:gd name="connsiteX1176" fmla="*/ 213259 w 324972"/>
              <a:gd name="connsiteY1176" fmla="*/ 187993 h 404140"/>
              <a:gd name="connsiteX1177" fmla="*/ 211454 w 324972"/>
              <a:gd name="connsiteY1177" fmla="*/ 189798 h 404140"/>
              <a:gd name="connsiteX1178" fmla="*/ 209650 w 324972"/>
              <a:gd name="connsiteY1178" fmla="*/ 189076 h 404140"/>
              <a:gd name="connsiteX1179" fmla="*/ 208146 w 324972"/>
              <a:gd name="connsiteY1179" fmla="*/ 190520 h 404140"/>
              <a:gd name="connsiteX1180" fmla="*/ 207545 w 324972"/>
              <a:gd name="connsiteY1180" fmla="*/ 188475 h 404140"/>
              <a:gd name="connsiteX1181" fmla="*/ 206522 w 324972"/>
              <a:gd name="connsiteY1181" fmla="*/ 191122 h 404140"/>
              <a:gd name="connsiteX1182" fmla="*/ 205138 w 324972"/>
              <a:gd name="connsiteY1182" fmla="*/ 192926 h 404140"/>
              <a:gd name="connsiteX1183" fmla="*/ 204897 w 324972"/>
              <a:gd name="connsiteY1183" fmla="*/ 194130 h 404140"/>
              <a:gd name="connsiteX1184" fmla="*/ 203695 w 324972"/>
              <a:gd name="connsiteY1184" fmla="*/ 193287 h 404140"/>
              <a:gd name="connsiteX1185" fmla="*/ 199483 w 324972"/>
              <a:gd name="connsiteY1185" fmla="*/ 194491 h 404140"/>
              <a:gd name="connsiteX1186" fmla="*/ 197739 w 324972"/>
              <a:gd name="connsiteY1186" fmla="*/ 194189 h 404140"/>
              <a:gd name="connsiteX1187" fmla="*/ 196716 w 324972"/>
              <a:gd name="connsiteY1187" fmla="*/ 194791 h 404140"/>
              <a:gd name="connsiteX1188" fmla="*/ 194911 w 324972"/>
              <a:gd name="connsiteY1188" fmla="*/ 194430 h 404140"/>
              <a:gd name="connsiteX1189" fmla="*/ 197317 w 324972"/>
              <a:gd name="connsiteY1189" fmla="*/ 196656 h 404140"/>
              <a:gd name="connsiteX1190" fmla="*/ 197798 w 324972"/>
              <a:gd name="connsiteY1190" fmla="*/ 197979 h 404140"/>
              <a:gd name="connsiteX1191" fmla="*/ 195513 w 324972"/>
              <a:gd name="connsiteY1191" fmla="*/ 198641 h 404140"/>
              <a:gd name="connsiteX1192" fmla="*/ 195031 w 324972"/>
              <a:gd name="connsiteY1192" fmla="*/ 199844 h 404140"/>
              <a:gd name="connsiteX1193" fmla="*/ 193407 w 324972"/>
              <a:gd name="connsiteY1193" fmla="*/ 199844 h 404140"/>
              <a:gd name="connsiteX1194" fmla="*/ 191603 w 324972"/>
              <a:gd name="connsiteY1194" fmla="*/ 201529 h 404140"/>
              <a:gd name="connsiteX1195" fmla="*/ 191121 w 324972"/>
              <a:gd name="connsiteY1195" fmla="*/ 203334 h 404140"/>
              <a:gd name="connsiteX1196" fmla="*/ 189317 w 324972"/>
              <a:gd name="connsiteY1196" fmla="*/ 205198 h 404140"/>
              <a:gd name="connsiteX1197" fmla="*/ 190159 w 324972"/>
              <a:gd name="connsiteY1197" fmla="*/ 206642 h 404140"/>
              <a:gd name="connsiteX1198" fmla="*/ 190039 w 324972"/>
              <a:gd name="connsiteY1198" fmla="*/ 208567 h 404140"/>
              <a:gd name="connsiteX1199" fmla="*/ 193046 w 324972"/>
              <a:gd name="connsiteY1199" fmla="*/ 207845 h 404140"/>
              <a:gd name="connsiteX1200" fmla="*/ 208447 w 324972"/>
              <a:gd name="connsiteY1200" fmla="*/ 213079 h 404140"/>
              <a:gd name="connsiteX1201" fmla="*/ 212718 w 324972"/>
              <a:gd name="connsiteY1201" fmla="*/ 214282 h 404140"/>
              <a:gd name="connsiteX1202" fmla="*/ 216087 w 324972"/>
              <a:gd name="connsiteY1202" fmla="*/ 214042 h 404140"/>
              <a:gd name="connsiteX1203" fmla="*/ 217049 w 324972"/>
              <a:gd name="connsiteY1203" fmla="*/ 215486 h 404140"/>
              <a:gd name="connsiteX1204" fmla="*/ 218012 w 324972"/>
              <a:gd name="connsiteY1204" fmla="*/ 214704 h 404140"/>
              <a:gd name="connsiteX1205" fmla="*/ 220538 w 324972"/>
              <a:gd name="connsiteY1205" fmla="*/ 216388 h 404140"/>
              <a:gd name="connsiteX1206" fmla="*/ 222704 w 324972"/>
              <a:gd name="connsiteY1206" fmla="*/ 213019 h 404140"/>
              <a:gd name="connsiteX1207" fmla="*/ 223546 w 324972"/>
              <a:gd name="connsiteY1207" fmla="*/ 210974 h 404140"/>
              <a:gd name="connsiteX1208" fmla="*/ 223486 w 324972"/>
              <a:gd name="connsiteY1208" fmla="*/ 209349 h 404140"/>
              <a:gd name="connsiteX1209" fmla="*/ 225652 w 324972"/>
              <a:gd name="connsiteY1209" fmla="*/ 209349 h 404140"/>
              <a:gd name="connsiteX1210" fmla="*/ 226855 w 324972"/>
              <a:gd name="connsiteY1210" fmla="*/ 210673 h 404140"/>
              <a:gd name="connsiteX1211" fmla="*/ 228900 w 324972"/>
              <a:gd name="connsiteY1211" fmla="*/ 210613 h 404140"/>
              <a:gd name="connsiteX1212" fmla="*/ 229381 w 324972"/>
              <a:gd name="connsiteY1212" fmla="*/ 210011 h 404140"/>
              <a:gd name="connsiteX1213" fmla="*/ 231186 w 324972"/>
              <a:gd name="connsiteY1213" fmla="*/ 211034 h 404140"/>
              <a:gd name="connsiteX1214" fmla="*/ 231848 w 324972"/>
              <a:gd name="connsiteY1214" fmla="*/ 213320 h 404140"/>
              <a:gd name="connsiteX1215" fmla="*/ 233953 w 324972"/>
              <a:gd name="connsiteY1215" fmla="*/ 214343 h 404140"/>
              <a:gd name="connsiteX1216" fmla="*/ 233412 w 324972"/>
              <a:gd name="connsiteY1216" fmla="*/ 214824 h 404140"/>
              <a:gd name="connsiteX1217" fmla="*/ 235578 w 324972"/>
              <a:gd name="connsiteY1217" fmla="*/ 215847 h 404140"/>
              <a:gd name="connsiteX1218" fmla="*/ 236239 w 324972"/>
              <a:gd name="connsiteY1218" fmla="*/ 217651 h 404140"/>
              <a:gd name="connsiteX1219" fmla="*/ 237443 w 324972"/>
              <a:gd name="connsiteY1219" fmla="*/ 217411 h 404140"/>
              <a:gd name="connsiteX1220" fmla="*/ 236842 w 324972"/>
              <a:gd name="connsiteY1220" fmla="*/ 215486 h 404140"/>
              <a:gd name="connsiteX1221" fmla="*/ 238165 w 324972"/>
              <a:gd name="connsiteY1221" fmla="*/ 214463 h 404140"/>
              <a:gd name="connsiteX1222" fmla="*/ 237804 w 324972"/>
              <a:gd name="connsiteY1222" fmla="*/ 213561 h 404140"/>
              <a:gd name="connsiteX1223" fmla="*/ 238766 w 324972"/>
              <a:gd name="connsiteY1223" fmla="*/ 211515 h 404140"/>
              <a:gd name="connsiteX1224" fmla="*/ 239729 w 324972"/>
              <a:gd name="connsiteY1224" fmla="*/ 211455 h 404140"/>
              <a:gd name="connsiteX1225" fmla="*/ 239247 w 324972"/>
              <a:gd name="connsiteY1225" fmla="*/ 209891 h 404140"/>
              <a:gd name="connsiteX1226" fmla="*/ 240150 w 324972"/>
              <a:gd name="connsiteY1226" fmla="*/ 208688 h 404140"/>
              <a:gd name="connsiteX1227" fmla="*/ 233052 w 324972"/>
              <a:gd name="connsiteY1227" fmla="*/ 203875 h 404140"/>
              <a:gd name="connsiteX1228" fmla="*/ 231848 w 324972"/>
              <a:gd name="connsiteY1228" fmla="*/ 203394 h 404140"/>
              <a:gd name="connsiteX1229" fmla="*/ 233653 w 324972"/>
              <a:gd name="connsiteY1229" fmla="*/ 203033 h 404140"/>
              <a:gd name="connsiteX1230" fmla="*/ 236360 w 324972"/>
              <a:gd name="connsiteY1230" fmla="*/ 201168 h 404140"/>
              <a:gd name="connsiteX1231" fmla="*/ 231848 w 324972"/>
              <a:gd name="connsiteY1231" fmla="*/ 199544 h 404140"/>
              <a:gd name="connsiteX1232" fmla="*/ 231006 w 324972"/>
              <a:gd name="connsiteY1232" fmla="*/ 202672 h 404140"/>
              <a:gd name="connsiteX1233" fmla="*/ 226855 w 324972"/>
              <a:gd name="connsiteY1233" fmla="*/ 200025 h 404140"/>
              <a:gd name="connsiteX1234" fmla="*/ 227336 w 324972"/>
              <a:gd name="connsiteY1234" fmla="*/ 198401 h 404140"/>
              <a:gd name="connsiteX1235" fmla="*/ 226735 w 324972"/>
              <a:gd name="connsiteY1235" fmla="*/ 198160 h 404140"/>
              <a:gd name="connsiteX1236" fmla="*/ 226494 w 324972"/>
              <a:gd name="connsiteY1236" fmla="*/ 199664 h 404140"/>
              <a:gd name="connsiteX1237" fmla="*/ 225291 w 324972"/>
              <a:gd name="connsiteY1237" fmla="*/ 198882 h 404140"/>
              <a:gd name="connsiteX1238" fmla="*/ 226013 w 324972"/>
              <a:gd name="connsiteY1238" fmla="*/ 197679 h 404140"/>
              <a:gd name="connsiteX1239" fmla="*/ 226855 w 324972"/>
              <a:gd name="connsiteY1239" fmla="*/ 197979 h 404140"/>
              <a:gd name="connsiteX1240" fmla="*/ 227216 w 324972"/>
              <a:gd name="connsiteY1240" fmla="*/ 196355 h 404140"/>
              <a:gd name="connsiteX1241" fmla="*/ 228961 w 324972"/>
              <a:gd name="connsiteY1241" fmla="*/ 195814 h 404140"/>
              <a:gd name="connsiteX1242" fmla="*/ 235217 w 324972"/>
              <a:gd name="connsiteY1242" fmla="*/ 199002 h 404140"/>
              <a:gd name="connsiteX1243" fmla="*/ 235758 w 324972"/>
              <a:gd name="connsiteY1243" fmla="*/ 198100 h 404140"/>
              <a:gd name="connsiteX1244" fmla="*/ 237082 w 324972"/>
              <a:gd name="connsiteY1244" fmla="*/ 198220 h 404140"/>
              <a:gd name="connsiteX1245" fmla="*/ 236842 w 324972"/>
              <a:gd name="connsiteY1245" fmla="*/ 199724 h 404140"/>
              <a:gd name="connsiteX1246" fmla="*/ 238225 w 324972"/>
              <a:gd name="connsiteY1246" fmla="*/ 200326 h 404140"/>
              <a:gd name="connsiteX1247" fmla="*/ 240090 w 324972"/>
              <a:gd name="connsiteY1247" fmla="*/ 198822 h 404140"/>
              <a:gd name="connsiteX1248" fmla="*/ 244181 w 324972"/>
              <a:gd name="connsiteY1248" fmla="*/ 196836 h 404140"/>
              <a:gd name="connsiteX1249" fmla="*/ 246226 w 324972"/>
              <a:gd name="connsiteY1249" fmla="*/ 199062 h 404140"/>
              <a:gd name="connsiteX1250" fmla="*/ 247429 w 324972"/>
              <a:gd name="connsiteY1250" fmla="*/ 199062 h 404140"/>
              <a:gd name="connsiteX1251" fmla="*/ 247730 w 324972"/>
              <a:gd name="connsiteY1251" fmla="*/ 202672 h 404140"/>
              <a:gd name="connsiteX1252" fmla="*/ 248331 w 324972"/>
              <a:gd name="connsiteY1252" fmla="*/ 204597 h 404140"/>
              <a:gd name="connsiteX1253" fmla="*/ 255069 w 324972"/>
              <a:gd name="connsiteY1253" fmla="*/ 213801 h 404140"/>
              <a:gd name="connsiteX1254" fmla="*/ 264093 w 324972"/>
              <a:gd name="connsiteY1254" fmla="*/ 209771 h 404140"/>
              <a:gd name="connsiteX1255" fmla="*/ 264695 w 324972"/>
              <a:gd name="connsiteY1255" fmla="*/ 210192 h 404140"/>
              <a:gd name="connsiteX1256" fmla="*/ 263070 w 324972"/>
              <a:gd name="connsiteY1256" fmla="*/ 213260 h 404140"/>
              <a:gd name="connsiteX1257" fmla="*/ 263070 w 324972"/>
              <a:gd name="connsiteY1257" fmla="*/ 215546 h 404140"/>
              <a:gd name="connsiteX1258" fmla="*/ 264394 w 324972"/>
              <a:gd name="connsiteY1258" fmla="*/ 218253 h 404140"/>
              <a:gd name="connsiteX1259" fmla="*/ 265476 w 324972"/>
              <a:gd name="connsiteY1259" fmla="*/ 219456 h 404140"/>
              <a:gd name="connsiteX1260" fmla="*/ 268544 w 324972"/>
              <a:gd name="connsiteY1260" fmla="*/ 219757 h 404140"/>
              <a:gd name="connsiteX1261" fmla="*/ 269868 w 324972"/>
              <a:gd name="connsiteY1261" fmla="*/ 220780 h 404140"/>
              <a:gd name="connsiteX1262" fmla="*/ 270650 w 324972"/>
              <a:gd name="connsiteY1262" fmla="*/ 224629 h 404140"/>
              <a:gd name="connsiteX1263" fmla="*/ 272695 w 324972"/>
              <a:gd name="connsiteY1263" fmla="*/ 225652 h 404140"/>
              <a:gd name="connsiteX1264" fmla="*/ 273478 w 324972"/>
              <a:gd name="connsiteY1264" fmla="*/ 225472 h 404140"/>
              <a:gd name="connsiteX1265" fmla="*/ 274500 w 324972"/>
              <a:gd name="connsiteY1265" fmla="*/ 232270 h 404140"/>
              <a:gd name="connsiteX1266" fmla="*/ 273658 w 324972"/>
              <a:gd name="connsiteY1266" fmla="*/ 232630 h 404140"/>
              <a:gd name="connsiteX1267" fmla="*/ 273297 w 324972"/>
              <a:gd name="connsiteY1267" fmla="*/ 235217 h 404140"/>
              <a:gd name="connsiteX1268" fmla="*/ 273538 w 324972"/>
              <a:gd name="connsiteY1268" fmla="*/ 236300 h 404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</a:cxnLst>
            <a:rect l="l" t="t" r="r" b="b"/>
            <a:pathLst>
              <a:path w="324972" h="404140">
                <a:moveTo>
                  <a:pt x="273538" y="236300"/>
                </a:moveTo>
                <a:lnTo>
                  <a:pt x="271552" y="236481"/>
                </a:lnTo>
                <a:lnTo>
                  <a:pt x="269868" y="235097"/>
                </a:lnTo>
                <a:lnTo>
                  <a:pt x="267883" y="236541"/>
                </a:lnTo>
                <a:lnTo>
                  <a:pt x="264875" y="237624"/>
                </a:lnTo>
                <a:lnTo>
                  <a:pt x="263732" y="237263"/>
                </a:lnTo>
                <a:lnTo>
                  <a:pt x="261746" y="238346"/>
                </a:lnTo>
                <a:lnTo>
                  <a:pt x="260905" y="237985"/>
                </a:lnTo>
                <a:lnTo>
                  <a:pt x="257234" y="238466"/>
                </a:lnTo>
                <a:lnTo>
                  <a:pt x="254588" y="237624"/>
                </a:lnTo>
                <a:lnTo>
                  <a:pt x="253565" y="237684"/>
                </a:lnTo>
                <a:lnTo>
                  <a:pt x="251339" y="239729"/>
                </a:lnTo>
                <a:lnTo>
                  <a:pt x="249655" y="238706"/>
                </a:lnTo>
                <a:lnTo>
                  <a:pt x="248151" y="238827"/>
                </a:lnTo>
                <a:lnTo>
                  <a:pt x="245745" y="237804"/>
                </a:lnTo>
                <a:lnTo>
                  <a:pt x="242556" y="240150"/>
                </a:lnTo>
                <a:lnTo>
                  <a:pt x="241654" y="242376"/>
                </a:lnTo>
                <a:lnTo>
                  <a:pt x="242255" y="243700"/>
                </a:lnTo>
                <a:lnTo>
                  <a:pt x="241473" y="246467"/>
                </a:lnTo>
                <a:lnTo>
                  <a:pt x="239067" y="246527"/>
                </a:lnTo>
                <a:lnTo>
                  <a:pt x="237864" y="247189"/>
                </a:lnTo>
                <a:lnTo>
                  <a:pt x="237082" y="249956"/>
                </a:lnTo>
                <a:lnTo>
                  <a:pt x="238887" y="252362"/>
                </a:lnTo>
                <a:lnTo>
                  <a:pt x="237804" y="255129"/>
                </a:lnTo>
                <a:lnTo>
                  <a:pt x="235277" y="255250"/>
                </a:lnTo>
                <a:lnTo>
                  <a:pt x="232690" y="258378"/>
                </a:lnTo>
                <a:lnTo>
                  <a:pt x="231066" y="259100"/>
                </a:lnTo>
                <a:lnTo>
                  <a:pt x="230946" y="260905"/>
                </a:lnTo>
                <a:lnTo>
                  <a:pt x="228840" y="262348"/>
                </a:lnTo>
                <a:lnTo>
                  <a:pt x="228600" y="263191"/>
                </a:lnTo>
                <a:lnTo>
                  <a:pt x="229803" y="264755"/>
                </a:lnTo>
                <a:lnTo>
                  <a:pt x="229562" y="266560"/>
                </a:lnTo>
                <a:lnTo>
                  <a:pt x="226194" y="269808"/>
                </a:lnTo>
                <a:lnTo>
                  <a:pt x="226194" y="273658"/>
                </a:lnTo>
                <a:lnTo>
                  <a:pt x="224028" y="274681"/>
                </a:lnTo>
                <a:lnTo>
                  <a:pt x="218854" y="274079"/>
                </a:lnTo>
                <a:lnTo>
                  <a:pt x="218974" y="272094"/>
                </a:lnTo>
                <a:lnTo>
                  <a:pt x="216869" y="271914"/>
                </a:lnTo>
                <a:lnTo>
                  <a:pt x="216869" y="273538"/>
                </a:lnTo>
                <a:lnTo>
                  <a:pt x="215846" y="273357"/>
                </a:lnTo>
                <a:lnTo>
                  <a:pt x="213740" y="274200"/>
                </a:lnTo>
                <a:lnTo>
                  <a:pt x="214222" y="272997"/>
                </a:lnTo>
                <a:lnTo>
                  <a:pt x="212477" y="272094"/>
                </a:lnTo>
                <a:lnTo>
                  <a:pt x="211936" y="272876"/>
                </a:lnTo>
                <a:lnTo>
                  <a:pt x="210071" y="272696"/>
                </a:lnTo>
                <a:lnTo>
                  <a:pt x="210372" y="271372"/>
                </a:lnTo>
                <a:lnTo>
                  <a:pt x="209409" y="271071"/>
                </a:lnTo>
                <a:lnTo>
                  <a:pt x="208928" y="272275"/>
                </a:lnTo>
                <a:lnTo>
                  <a:pt x="207664" y="271553"/>
                </a:lnTo>
                <a:lnTo>
                  <a:pt x="204657" y="273177"/>
                </a:lnTo>
                <a:lnTo>
                  <a:pt x="200927" y="270350"/>
                </a:lnTo>
                <a:lnTo>
                  <a:pt x="199243" y="271553"/>
                </a:lnTo>
                <a:lnTo>
                  <a:pt x="197739" y="271914"/>
                </a:lnTo>
                <a:lnTo>
                  <a:pt x="191783" y="274380"/>
                </a:lnTo>
                <a:lnTo>
                  <a:pt x="190580" y="274140"/>
                </a:lnTo>
                <a:lnTo>
                  <a:pt x="189798" y="275343"/>
                </a:lnTo>
                <a:lnTo>
                  <a:pt x="189196" y="274922"/>
                </a:lnTo>
                <a:lnTo>
                  <a:pt x="189798" y="273598"/>
                </a:lnTo>
                <a:lnTo>
                  <a:pt x="188414" y="272756"/>
                </a:lnTo>
                <a:lnTo>
                  <a:pt x="187512" y="271071"/>
                </a:lnTo>
                <a:lnTo>
                  <a:pt x="186669" y="270711"/>
                </a:lnTo>
                <a:lnTo>
                  <a:pt x="186730" y="268906"/>
                </a:lnTo>
                <a:lnTo>
                  <a:pt x="184504" y="267642"/>
                </a:lnTo>
                <a:lnTo>
                  <a:pt x="183301" y="267582"/>
                </a:lnTo>
                <a:lnTo>
                  <a:pt x="183361" y="265958"/>
                </a:lnTo>
                <a:lnTo>
                  <a:pt x="181917" y="265056"/>
                </a:lnTo>
                <a:lnTo>
                  <a:pt x="179089" y="264635"/>
                </a:lnTo>
                <a:lnTo>
                  <a:pt x="177104" y="262830"/>
                </a:lnTo>
                <a:lnTo>
                  <a:pt x="177947" y="261326"/>
                </a:lnTo>
                <a:lnTo>
                  <a:pt x="176984" y="261386"/>
                </a:lnTo>
                <a:lnTo>
                  <a:pt x="170547" y="259160"/>
                </a:lnTo>
                <a:lnTo>
                  <a:pt x="168502" y="260544"/>
                </a:lnTo>
                <a:lnTo>
                  <a:pt x="164170" y="260544"/>
                </a:lnTo>
                <a:lnTo>
                  <a:pt x="163328" y="262469"/>
                </a:lnTo>
                <a:lnTo>
                  <a:pt x="162366" y="262890"/>
                </a:lnTo>
                <a:lnTo>
                  <a:pt x="158876" y="262288"/>
                </a:lnTo>
                <a:lnTo>
                  <a:pt x="155388" y="264334"/>
                </a:lnTo>
                <a:lnTo>
                  <a:pt x="157433" y="270831"/>
                </a:lnTo>
                <a:lnTo>
                  <a:pt x="159478" y="272816"/>
                </a:lnTo>
                <a:lnTo>
                  <a:pt x="161524" y="272034"/>
                </a:lnTo>
                <a:lnTo>
                  <a:pt x="167359" y="275343"/>
                </a:lnTo>
                <a:lnTo>
                  <a:pt x="164772" y="279915"/>
                </a:lnTo>
                <a:lnTo>
                  <a:pt x="161163" y="282381"/>
                </a:lnTo>
                <a:lnTo>
                  <a:pt x="161223" y="280396"/>
                </a:lnTo>
                <a:lnTo>
                  <a:pt x="162727" y="280336"/>
                </a:lnTo>
                <a:lnTo>
                  <a:pt x="163088" y="279494"/>
                </a:lnTo>
                <a:lnTo>
                  <a:pt x="161704" y="278411"/>
                </a:lnTo>
                <a:lnTo>
                  <a:pt x="160140" y="278651"/>
                </a:lnTo>
                <a:lnTo>
                  <a:pt x="159538" y="279855"/>
                </a:lnTo>
                <a:lnTo>
                  <a:pt x="157553" y="280877"/>
                </a:lnTo>
                <a:lnTo>
                  <a:pt x="156711" y="279313"/>
                </a:lnTo>
                <a:lnTo>
                  <a:pt x="155147" y="279494"/>
                </a:lnTo>
                <a:lnTo>
                  <a:pt x="154064" y="278531"/>
                </a:lnTo>
                <a:lnTo>
                  <a:pt x="153703" y="279674"/>
                </a:lnTo>
                <a:lnTo>
                  <a:pt x="151297" y="278651"/>
                </a:lnTo>
                <a:lnTo>
                  <a:pt x="150695" y="280396"/>
                </a:lnTo>
                <a:lnTo>
                  <a:pt x="149492" y="280697"/>
                </a:lnTo>
                <a:lnTo>
                  <a:pt x="148289" y="279915"/>
                </a:lnTo>
                <a:lnTo>
                  <a:pt x="147868" y="280757"/>
                </a:lnTo>
                <a:lnTo>
                  <a:pt x="144980" y="279975"/>
                </a:lnTo>
                <a:lnTo>
                  <a:pt x="143837" y="280275"/>
                </a:lnTo>
                <a:lnTo>
                  <a:pt x="142875" y="279373"/>
                </a:lnTo>
                <a:lnTo>
                  <a:pt x="140408" y="279614"/>
                </a:lnTo>
                <a:lnTo>
                  <a:pt x="139626" y="278411"/>
                </a:lnTo>
                <a:lnTo>
                  <a:pt x="137821" y="278651"/>
                </a:lnTo>
                <a:lnTo>
                  <a:pt x="136919" y="277508"/>
                </a:lnTo>
                <a:lnTo>
                  <a:pt x="135475" y="278712"/>
                </a:lnTo>
                <a:lnTo>
                  <a:pt x="131926" y="287013"/>
                </a:lnTo>
                <a:lnTo>
                  <a:pt x="133430" y="289540"/>
                </a:lnTo>
                <a:lnTo>
                  <a:pt x="135295" y="291585"/>
                </a:lnTo>
                <a:lnTo>
                  <a:pt x="136498" y="292006"/>
                </a:lnTo>
                <a:lnTo>
                  <a:pt x="137099" y="294834"/>
                </a:lnTo>
                <a:lnTo>
                  <a:pt x="139145" y="295556"/>
                </a:lnTo>
                <a:lnTo>
                  <a:pt x="140529" y="298263"/>
                </a:lnTo>
                <a:lnTo>
                  <a:pt x="140348" y="301150"/>
                </a:lnTo>
                <a:lnTo>
                  <a:pt x="141070" y="303858"/>
                </a:lnTo>
                <a:lnTo>
                  <a:pt x="140769" y="305241"/>
                </a:lnTo>
                <a:lnTo>
                  <a:pt x="141611" y="307046"/>
                </a:lnTo>
                <a:lnTo>
                  <a:pt x="141611" y="308550"/>
                </a:lnTo>
                <a:lnTo>
                  <a:pt x="140529" y="310595"/>
                </a:lnTo>
                <a:lnTo>
                  <a:pt x="142815" y="312460"/>
                </a:lnTo>
                <a:lnTo>
                  <a:pt x="146304" y="316912"/>
                </a:lnTo>
                <a:lnTo>
                  <a:pt x="147567" y="320762"/>
                </a:lnTo>
                <a:lnTo>
                  <a:pt x="147627" y="321965"/>
                </a:lnTo>
                <a:lnTo>
                  <a:pt x="145883" y="322567"/>
                </a:lnTo>
                <a:lnTo>
                  <a:pt x="144438" y="329304"/>
                </a:lnTo>
                <a:lnTo>
                  <a:pt x="144559" y="331831"/>
                </a:lnTo>
                <a:lnTo>
                  <a:pt x="145041" y="332553"/>
                </a:lnTo>
                <a:lnTo>
                  <a:pt x="147026" y="331590"/>
                </a:lnTo>
                <a:lnTo>
                  <a:pt x="148048" y="332011"/>
                </a:lnTo>
                <a:lnTo>
                  <a:pt x="146664" y="335862"/>
                </a:lnTo>
                <a:lnTo>
                  <a:pt x="147206" y="337366"/>
                </a:lnTo>
                <a:lnTo>
                  <a:pt x="146003" y="338749"/>
                </a:lnTo>
                <a:lnTo>
                  <a:pt x="144679" y="338870"/>
                </a:lnTo>
                <a:lnTo>
                  <a:pt x="144499" y="340193"/>
                </a:lnTo>
                <a:lnTo>
                  <a:pt x="142755" y="341396"/>
                </a:lnTo>
                <a:lnTo>
                  <a:pt x="143777" y="342178"/>
                </a:lnTo>
                <a:lnTo>
                  <a:pt x="142995" y="343261"/>
                </a:lnTo>
                <a:lnTo>
                  <a:pt x="143115" y="345848"/>
                </a:lnTo>
                <a:lnTo>
                  <a:pt x="140950" y="345968"/>
                </a:lnTo>
                <a:lnTo>
                  <a:pt x="140529" y="344885"/>
                </a:lnTo>
                <a:lnTo>
                  <a:pt x="137641" y="345366"/>
                </a:lnTo>
                <a:lnTo>
                  <a:pt x="135957" y="346148"/>
                </a:lnTo>
                <a:lnTo>
                  <a:pt x="135415" y="347352"/>
                </a:lnTo>
                <a:lnTo>
                  <a:pt x="135716" y="350179"/>
                </a:lnTo>
                <a:lnTo>
                  <a:pt x="131926" y="348735"/>
                </a:lnTo>
                <a:lnTo>
                  <a:pt x="132107" y="346630"/>
                </a:lnTo>
                <a:lnTo>
                  <a:pt x="131505" y="344945"/>
                </a:lnTo>
                <a:lnTo>
                  <a:pt x="129941" y="344945"/>
                </a:lnTo>
                <a:lnTo>
                  <a:pt x="125429" y="343080"/>
                </a:lnTo>
                <a:lnTo>
                  <a:pt x="123143" y="342900"/>
                </a:lnTo>
                <a:lnTo>
                  <a:pt x="119714" y="343381"/>
                </a:lnTo>
                <a:lnTo>
                  <a:pt x="119834" y="345066"/>
                </a:lnTo>
                <a:lnTo>
                  <a:pt x="121278" y="346991"/>
                </a:lnTo>
                <a:lnTo>
                  <a:pt x="122542" y="347953"/>
                </a:lnTo>
                <a:lnTo>
                  <a:pt x="123504" y="350660"/>
                </a:lnTo>
                <a:lnTo>
                  <a:pt x="125369" y="353548"/>
                </a:lnTo>
                <a:lnTo>
                  <a:pt x="124527" y="355353"/>
                </a:lnTo>
                <a:lnTo>
                  <a:pt x="124527" y="357398"/>
                </a:lnTo>
                <a:lnTo>
                  <a:pt x="127113" y="359985"/>
                </a:lnTo>
                <a:lnTo>
                  <a:pt x="126933" y="361790"/>
                </a:lnTo>
                <a:lnTo>
                  <a:pt x="128076" y="363233"/>
                </a:lnTo>
                <a:lnTo>
                  <a:pt x="128015" y="365279"/>
                </a:lnTo>
                <a:lnTo>
                  <a:pt x="126933" y="367745"/>
                </a:lnTo>
                <a:lnTo>
                  <a:pt x="126151" y="368106"/>
                </a:lnTo>
                <a:lnTo>
                  <a:pt x="125669" y="369911"/>
                </a:lnTo>
                <a:lnTo>
                  <a:pt x="126993" y="374002"/>
                </a:lnTo>
                <a:lnTo>
                  <a:pt x="127836" y="375084"/>
                </a:lnTo>
                <a:lnTo>
                  <a:pt x="129640" y="375927"/>
                </a:lnTo>
                <a:lnTo>
                  <a:pt x="130843" y="377491"/>
                </a:lnTo>
                <a:lnTo>
                  <a:pt x="130001" y="377912"/>
                </a:lnTo>
                <a:lnTo>
                  <a:pt x="131505" y="378453"/>
                </a:lnTo>
                <a:lnTo>
                  <a:pt x="132167" y="377852"/>
                </a:lnTo>
                <a:lnTo>
                  <a:pt x="133731" y="378935"/>
                </a:lnTo>
                <a:lnTo>
                  <a:pt x="136377" y="378995"/>
                </a:lnTo>
                <a:lnTo>
                  <a:pt x="137160" y="380499"/>
                </a:lnTo>
                <a:lnTo>
                  <a:pt x="137881" y="380138"/>
                </a:lnTo>
                <a:lnTo>
                  <a:pt x="139085" y="381341"/>
                </a:lnTo>
                <a:lnTo>
                  <a:pt x="137701" y="382183"/>
                </a:lnTo>
                <a:lnTo>
                  <a:pt x="139145" y="383507"/>
                </a:lnTo>
                <a:lnTo>
                  <a:pt x="139265" y="386274"/>
                </a:lnTo>
                <a:lnTo>
                  <a:pt x="137761" y="384770"/>
                </a:lnTo>
                <a:lnTo>
                  <a:pt x="136679" y="385311"/>
                </a:lnTo>
                <a:lnTo>
                  <a:pt x="137160" y="386875"/>
                </a:lnTo>
                <a:lnTo>
                  <a:pt x="138603" y="387357"/>
                </a:lnTo>
                <a:lnTo>
                  <a:pt x="138603" y="389402"/>
                </a:lnTo>
                <a:lnTo>
                  <a:pt x="139506" y="388259"/>
                </a:lnTo>
                <a:lnTo>
                  <a:pt x="140709" y="388440"/>
                </a:lnTo>
                <a:lnTo>
                  <a:pt x="141311" y="386815"/>
                </a:lnTo>
                <a:lnTo>
                  <a:pt x="143597" y="386394"/>
                </a:lnTo>
                <a:lnTo>
                  <a:pt x="144078" y="387357"/>
                </a:lnTo>
                <a:lnTo>
                  <a:pt x="146364" y="386093"/>
                </a:lnTo>
                <a:lnTo>
                  <a:pt x="146243" y="387537"/>
                </a:lnTo>
                <a:lnTo>
                  <a:pt x="144138" y="388740"/>
                </a:lnTo>
                <a:lnTo>
                  <a:pt x="144198" y="389522"/>
                </a:lnTo>
                <a:lnTo>
                  <a:pt x="148710" y="390184"/>
                </a:lnTo>
                <a:lnTo>
                  <a:pt x="149672" y="390786"/>
                </a:lnTo>
                <a:lnTo>
                  <a:pt x="149432" y="392109"/>
                </a:lnTo>
                <a:lnTo>
                  <a:pt x="148109" y="394877"/>
                </a:lnTo>
                <a:lnTo>
                  <a:pt x="148831" y="396561"/>
                </a:lnTo>
                <a:lnTo>
                  <a:pt x="150214" y="396320"/>
                </a:lnTo>
                <a:lnTo>
                  <a:pt x="151297" y="395418"/>
                </a:lnTo>
                <a:lnTo>
                  <a:pt x="153222" y="395117"/>
                </a:lnTo>
                <a:lnTo>
                  <a:pt x="151297" y="398967"/>
                </a:lnTo>
                <a:lnTo>
                  <a:pt x="150335" y="402155"/>
                </a:lnTo>
                <a:lnTo>
                  <a:pt x="152319" y="402336"/>
                </a:lnTo>
                <a:lnTo>
                  <a:pt x="153944" y="403118"/>
                </a:lnTo>
                <a:lnTo>
                  <a:pt x="153823" y="403118"/>
                </a:lnTo>
                <a:lnTo>
                  <a:pt x="153462" y="403539"/>
                </a:lnTo>
                <a:lnTo>
                  <a:pt x="153282" y="403960"/>
                </a:lnTo>
                <a:lnTo>
                  <a:pt x="148289" y="404141"/>
                </a:lnTo>
                <a:lnTo>
                  <a:pt x="147627" y="403960"/>
                </a:lnTo>
                <a:lnTo>
                  <a:pt x="141972" y="399569"/>
                </a:lnTo>
                <a:lnTo>
                  <a:pt x="138965" y="399449"/>
                </a:lnTo>
                <a:lnTo>
                  <a:pt x="136919" y="398847"/>
                </a:lnTo>
                <a:lnTo>
                  <a:pt x="135114" y="396200"/>
                </a:lnTo>
                <a:lnTo>
                  <a:pt x="132828" y="395177"/>
                </a:lnTo>
                <a:lnTo>
                  <a:pt x="131625" y="395718"/>
                </a:lnTo>
                <a:lnTo>
                  <a:pt x="130843" y="396922"/>
                </a:lnTo>
                <a:lnTo>
                  <a:pt x="130603" y="397824"/>
                </a:lnTo>
                <a:lnTo>
                  <a:pt x="128256" y="399869"/>
                </a:lnTo>
                <a:lnTo>
                  <a:pt x="127414" y="399629"/>
                </a:lnTo>
                <a:lnTo>
                  <a:pt x="124707" y="399629"/>
                </a:lnTo>
                <a:lnTo>
                  <a:pt x="121939" y="398486"/>
                </a:lnTo>
                <a:lnTo>
                  <a:pt x="119774" y="398486"/>
                </a:lnTo>
                <a:lnTo>
                  <a:pt x="119894" y="397644"/>
                </a:lnTo>
                <a:lnTo>
                  <a:pt x="118210" y="396441"/>
                </a:lnTo>
                <a:lnTo>
                  <a:pt x="116585" y="397283"/>
                </a:lnTo>
                <a:lnTo>
                  <a:pt x="116165" y="396922"/>
                </a:lnTo>
                <a:lnTo>
                  <a:pt x="114661" y="396140"/>
                </a:lnTo>
                <a:lnTo>
                  <a:pt x="114540" y="394636"/>
                </a:lnTo>
                <a:lnTo>
                  <a:pt x="113638" y="393312"/>
                </a:lnTo>
                <a:lnTo>
                  <a:pt x="113518" y="390906"/>
                </a:lnTo>
                <a:lnTo>
                  <a:pt x="114119" y="390064"/>
                </a:lnTo>
                <a:lnTo>
                  <a:pt x="112796" y="389583"/>
                </a:lnTo>
                <a:lnTo>
                  <a:pt x="112314" y="388921"/>
                </a:lnTo>
                <a:lnTo>
                  <a:pt x="111111" y="387838"/>
                </a:lnTo>
                <a:lnTo>
                  <a:pt x="110750" y="387597"/>
                </a:lnTo>
                <a:lnTo>
                  <a:pt x="112073" y="385432"/>
                </a:lnTo>
                <a:lnTo>
                  <a:pt x="113458" y="385732"/>
                </a:lnTo>
                <a:lnTo>
                  <a:pt x="113096" y="384710"/>
                </a:lnTo>
                <a:lnTo>
                  <a:pt x="111773" y="385071"/>
                </a:lnTo>
                <a:lnTo>
                  <a:pt x="111713" y="382845"/>
                </a:lnTo>
                <a:lnTo>
                  <a:pt x="109186" y="379416"/>
                </a:lnTo>
                <a:lnTo>
                  <a:pt x="108164" y="379175"/>
                </a:lnTo>
                <a:lnTo>
                  <a:pt x="107802" y="378935"/>
                </a:lnTo>
                <a:lnTo>
                  <a:pt x="107622" y="378333"/>
                </a:lnTo>
                <a:lnTo>
                  <a:pt x="107201" y="377792"/>
                </a:lnTo>
                <a:lnTo>
                  <a:pt x="106900" y="377792"/>
                </a:lnTo>
                <a:lnTo>
                  <a:pt x="106479" y="377671"/>
                </a:lnTo>
                <a:lnTo>
                  <a:pt x="106238" y="377671"/>
                </a:lnTo>
                <a:lnTo>
                  <a:pt x="105697" y="377792"/>
                </a:lnTo>
                <a:lnTo>
                  <a:pt x="105577" y="377972"/>
                </a:lnTo>
                <a:lnTo>
                  <a:pt x="105156" y="377731"/>
                </a:lnTo>
                <a:lnTo>
                  <a:pt x="105697" y="377431"/>
                </a:lnTo>
                <a:lnTo>
                  <a:pt x="105938" y="377250"/>
                </a:lnTo>
                <a:lnTo>
                  <a:pt x="106178" y="376408"/>
                </a:lnTo>
                <a:lnTo>
                  <a:pt x="106058" y="376167"/>
                </a:lnTo>
                <a:lnTo>
                  <a:pt x="105757" y="375866"/>
                </a:lnTo>
                <a:lnTo>
                  <a:pt x="104554" y="375205"/>
                </a:lnTo>
                <a:lnTo>
                  <a:pt x="103592" y="373580"/>
                </a:lnTo>
                <a:lnTo>
                  <a:pt x="104855" y="372618"/>
                </a:lnTo>
                <a:lnTo>
                  <a:pt x="104975" y="372378"/>
                </a:lnTo>
                <a:lnTo>
                  <a:pt x="104855" y="372016"/>
                </a:lnTo>
                <a:lnTo>
                  <a:pt x="104554" y="371716"/>
                </a:lnTo>
                <a:lnTo>
                  <a:pt x="104434" y="371475"/>
                </a:lnTo>
                <a:lnTo>
                  <a:pt x="104915" y="370874"/>
                </a:lnTo>
                <a:lnTo>
                  <a:pt x="104795" y="370753"/>
                </a:lnTo>
                <a:lnTo>
                  <a:pt x="104494" y="370512"/>
                </a:lnTo>
                <a:lnTo>
                  <a:pt x="104494" y="369851"/>
                </a:lnTo>
                <a:lnTo>
                  <a:pt x="105336" y="369851"/>
                </a:lnTo>
                <a:lnTo>
                  <a:pt x="105697" y="369490"/>
                </a:lnTo>
                <a:lnTo>
                  <a:pt x="105818" y="369189"/>
                </a:lnTo>
                <a:lnTo>
                  <a:pt x="105516" y="368708"/>
                </a:lnTo>
                <a:lnTo>
                  <a:pt x="105276" y="368588"/>
                </a:lnTo>
                <a:lnTo>
                  <a:pt x="104855" y="368588"/>
                </a:lnTo>
                <a:lnTo>
                  <a:pt x="104795" y="368347"/>
                </a:lnTo>
                <a:lnTo>
                  <a:pt x="104795" y="368227"/>
                </a:lnTo>
                <a:lnTo>
                  <a:pt x="105216" y="368166"/>
                </a:lnTo>
                <a:lnTo>
                  <a:pt x="105637" y="367866"/>
                </a:lnTo>
                <a:lnTo>
                  <a:pt x="105878" y="367986"/>
                </a:lnTo>
                <a:lnTo>
                  <a:pt x="105878" y="368286"/>
                </a:lnTo>
                <a:lnTo>
                  <a:pt x="106238" y="368407"/>
                </a:lnTo>
                <a:lnTo>
                  <a:pt x="106359" y="368286"/>
                </a:lnTo>
                <a:lnTo>
                  <a:pt x="106178" y="367805"/>
                </a:lnTo>
                <a:lnTo>
                  <a:pt x="106479" y="367204"/>
                </a:lnTo>
                <a:lnTo>
                  <a:pt x="106539" y="367023"/>
                </a:lnTo>
                <a:lnTo>
                  <a:pt x="106960" y="366963"/>
                </a:lnTo>
                <a:lnTo>
                  <a:pt x="107382" y="367143"/>
                </a:lnTo>
                <a:lnTo>
                  <a:pt x="107562" y="366963"/>
                </a:lnTo>
                <a:lnTo>
                  <a:pt x="107442" y="366723"/>
                </a:lnTo>
                <a:lnTo>
                  <a:pt x="107141" y="366542"/>
                </a:lnTo>
                <a:lnTo>
                  <a:pt x="106840" y="366302"/>
                </a:lnTo>
                <a:lnTo>
                  <a:pt x="106600" y="365941"/>
                </a:lnTo>
                <a:lnTo>
                  <a:pt x="106720" y="365760"/>
                </a:lnTo>
                <a:lnTo>
                  <a:pt x="106900" y="365519"/>
                </a:lnTo>
                <a:lnTo>
                  <a:pt x="107382" y="365339"/>
                </a:lnTo>
                <a:lnTo>
                  <a:pt x="107442" y="364076"/>
                </a:lnTo>
                <a:lnTo>
                  <a:pt x="106900" y="363715"/>
                </a:lnTo>
                <a:lnTo>
                  <a:pt x="106720" y="363354"/>
                </a:lnTo>
                <a:lnTo>
                  <a:pt x="106600" y="363053"/>
                </a:lnTo>
                <a:lnTo>
                  <a:pt x="106720" y="362391"/>
                </a:lnTo>
                <a:lnTo>
                  <a:pt x="106660" y="361609"/>
                </a:lnTo>
                <a:lnTo>
                  <a:pt x="106359" y="361128"/>
                </a:lnTo>
                <a:lnTo>
                  <a:pt x="106058" y="360827"/>
                </a:lnTo>
                <a:lnTo>
                  <a:pt x="105878" y="360827"/>
                </a:lnTo>
                <a:lnTo>
                  <a:pt x="105697" y="361188"/>
                </a:lnTo>
                <a:lnTo>
                  <a:pt x="105516" y="361369"/>
                </a:lnTo>
                <a:lnTo>
                  <a:pt x="104915" y="361369"/>
                </a:lnTo>
                <a:lnTo>
                  <a:pt x="104734" y="361188"/>
                </a:lnTo>
                <a:lnTo>
                  <a:pt x="104734" y="360827"/>
                </a:lnTo>
                <a:lnTo>
                  <a:pt x="104975" y="360707"/>
                </a:lnTo>
                <a:lnTo>
                  <a:pt x="105096" y="360286"/>
                </a:lnTo>
                <a:lnTo>
                  <a:pt x="105096" y="359985"/>
                </a:lnTo>
                <a:lnTo>
                  <a:pt x="104674" y="359624"/>
                </a:lnTo>
                <a:lnTo>
                  <a:pt x="104674" y="359203"/>
                </a:lnTo>
                <a:lnTo>
                  <a:pt x="104494" y="358902"/>
                </a:lnTo>
                <a:lnTo>
                  <a:pt x="104494" y="357939"/>
                </a:lnTo>
                <a:lnTo>
                  <a:pt x="104253" y="357879"/>
                </a:lnTo>
                <a:lnTo>
                  <a:pt x="103952" y="358240"/>
                </a:lnTo>
                <a:lnTo>
                  <a:pt x="103652" y="358240"/>
                </a:lnTo>
                <a:lnTo>
                  <a:pt x="103532" y="358060"/>
                </a:lnTo>
                <a:lnTo>
                  <a:pt x="103230" y="357699"/>
                </a:lnTo>
                <a:lnTo>
                  <a:pt x="103230" y="357398"/>
                </a:lnTo>
                <a:lnTo>
                  <a:pt x="103471" y="357338"/>
                </a:lnTo>
                <a:lnTo>
                  <a:pt x="103592" y="356917"/>
                </a:lnTo>
                <a:lnTo>
                  <a:pt x="103712" y="356496"/>
                </a:lnTo>
                <a:lnTo>
                  <a:pt x="103832" y="356075"/>
                </a:lnTo>
                <a:lnTo>
                  <a:pt x="104253" y="355834"/>
                </a:lnTo>
                <a:lnTo>
                  <a:pt x="104314" y="355413"/>
                </a:lnTo>
                <a:lnTo>
                  <a:pt x="104013" y="354871"/>
                </a:lnTo>
                <a:lnTo>
                  <a:pt x="103772" y="354871"/>
                </a:lnTo>
                <a:lnTo>
                  <a:pt x="103351" y="355112"/>
                </a:lnTo>
                <a:lnTo>
                  <a:pt x="103110" y="354811"/>
                </a:lnTo>
                <a:lnTo>
                  <a:pt x="102388" y="354571"/>
                </a:lnTo>
                <a:lnTo>
                  <a:pt x="101907" y="353728"/>
                </a:lnTo>
                <a:lnTo>
                  <a:pt x="101666" y="353608"/>
                </a:lnTo>
                <a:lnTo>
                  <a:pt x="101366" y="353488"/>
                </a:lnTo>
                <a:lnTo>
                  <a:pt x="100884" y="353969"/>
                </a:lnTo>
                <a:lnTo>
                  <a:pt x="101005" y="354330"/>
                </a:lnTo>
                <a:lnTo>
                  <a:pt x="99621" y="356135"/>
                </a:lnTo>
                <a:lnTo>
                  <a:pt x="99802" y="354089"/>
                </a:lnTo>
                <a:lnTo>
                  <a:pt x="98959" y="354571"/>
                </a:lnTo>
                <a:lnTo>
                  <a:pt x="98538" y="353247"/>
                </a:lnTo>
                <a:lnTo>
                  <a:pt x="96854" y="352525"/>
                </a:lnTo>
                <a:lnTo>
                  <a:pt x="96312" y="352164"/>
                </a:lnTo>
                <a:lnTo>
                  <a:pt x="96794" y="350901"/>
                </a:lnTo>
                <a:lnTo>
                  <a:pt x="95049" y="349818"/>
                </a:lnTo>
                <a:lnTo>
                  <a:pt x="94628" y="349096"/>
                </a:lnTo>
                <a:lnTo>
                  <a:pt x="94387" y="346930"/>
                </a:lnTo>
                <a:lnTo>
                  <a:pt x="91078" y="343923"/>
                </a:lnTo>
                <a:lnTo>
                  <a:pt x="89876" y="342900"/>
                </a:lnTo>
                <a:lnTo>
                  <a:pt x="88973" y="341997"/>
                </a:lnTo>
                <a:lnTo>
                  <a:pt x="88010" y="339892"/>
                </a:lnTo>
                <a:lnTo>
                  <a:pt x="89093" y="337907"/>
                </a:lnTo>
                <a:lnTo>
                  <a:pt x="87891" y="337727"/>
                </a:lnTo>
                <a:lnTo>
                  <a:pt x="88071" y="336704"/>
                </a:lnTo>
                <a:lnTo>
                  <a:pt x="89214" y="337245"/>
                </a:lnTo>
                <a:lnTo>
                  <a:pt x="88973" y="336102"/>
                </a:lnTo>
                <a:lnTo>
                  <a:pt x="90177" y="334538"/>
                </a:lnTo>
                <a:lnTo>
                  <a:pt x="89936" y="333816"/>
                </a:lnTo>
                <a:lnTo>
                  <a:pt x="88071" y="333636"/>
                </a:lnTo>
                <a:lnTo>
                  <a:pt x="81815" y="329184"/>
                </a:lnTo>
                <a:lnTo>
                  <a:pt x="80792" y="327861"/>
                </a:lnTo>
                <a:lnTo>
                  <a:pt x="81333" y="326657"/>
                </a:lnTo>
                <a:lnTo>
                  <a:pt x="81093" y="325454"/>
                </a:lnTo>
                <a:lnTo>
                  <a:pt x="79348" y="325334"/>
                </a:lnTo>
                <a:lnTo>
                  <a:pt x="78325" y="326056"/>
                </a:lnTo>
                <a:lnTo>
                  <a:pt x="75197" y="324672"/>
                </a:lnTo>
                <a:lnTo>
                  <a:pt x="74595" y="324492"/>
                </a:lnTo>
                <a:lnTo>
                  <a:pt x="74355" y="324311"/>
                </a:lnTo>
                <a:lnTo>
                  <a:pt x="74235" y="323950"/>
                </a:lnTo>
                <a:lnTo>
                  <a:pt x="74054" y="323830"/>
                </a:lnTo>
                <a:lnTo>
                  <a:pt x="73633" y="323649"/>
                </a:lnTo>
                <a:lnTo>
                  <a:pt x="73151" y="323589"/>
                </a:lnTo>
                <a:lnTo>
                  <a:pt x="73031" y="323469"/>
                </a:lnTo>
                <a:lnTo>
                  <a:pt x="73513" y="323048"/>
                </a:lnTo>
                <a:lnTo>
                  <a:pt x="73693" y="322747"/>
                </a:lnTo>
                <a:lnTo>
                  <a:pt x="73693" y="322446"/>
                </a:lnTo>
                <a:lnTo>
                  <a:pt x="73573" y="321845"/>
                </a:lnTo>
                <a:lnTo>
                  <a:pt x="73453" y="321664"/>
                </a:lnTo>
                <a:lnTo>
                  <a:pt x="72731" y="321604"/>
                </a:lnTo>
                <a:lnTo>
                  <a:pt x="72490" y="321484"/>
                </a:lnTo>
                <a:lnTo>
                  <a:pt x="72490" y="321123"/>
                </a:lnTo>
                <a:lnTo>
                  <a:pt x="72610" y="320702"/>
                </a:lnTo>
                <a:lnTo>
                  <a:pt x="72610" y="320401"/>
                </a:lnTo>
                <a:lnTo>
                  <a:pt x="72430" y="320040"/>
                </a:lnTo>
                <a:lnTo>
                  <a:pt x="72069" y="319799"/>
                </a:lnTo>
                <a:lnTo>
                  <a:pt x="71888" y="319799"/>
                </a:lnTo>
                <a:lnTo>
                  <a:pt x="71708" y="319980"/>
                </a:lnTo>
                <a:lnTo>
                  <a:pt x="71708" y="320581"/>
                </a:lnTo>
                <a:lnTo>
                  <a:pt x="71527" y="320942"/>
                </a:lnTo>
                <a:lnTo>
                  <a:pt x="71227" y="321063"/>
                </a:lnTo>
                <a:lnTo>
                  <a:pt x="70986" y="321063"/>
                </a:lnTo>
                <a:lnTo>
                  <a:pt x="70986" y="320100"/>
                </a:lnTo>
                <a:lnTo>
                  <a:pt x="70745" y="319318"/>
                </a:lnTo>
                <a:lnTo>
                  <a:pt x="70565" y="319077"/>
                </a:lnTo>
                <a:lnTo>
                  <a:pt x="70023" y="319077"/>
                </a:lnTo>
                <a:lnTo>
                  <a:pt x="70023" y="319378"/>
                </a:lnTo>
                <a:lnTo>
                  <a:pt x="70384" y="319739"/>
                </a:lnTo>
                <a:lnTo>
                  <a:pt x="70505" y="320401"/>
                </a:lnTo>
                <a:lnTo>
                  <a:pt x="70264" y="320702"/>
                </a:lnTo>
                <a:lnTo>
                  <a:pt x="69903" y="320882"/>
                </a:lnTo>
                <a:lnTo>
                  <a:pt x="69602" y="320882"/>
                </a:lnTo>
                <a:lnTo>
                  <a:pt x="69542" y="320521"/>
                </a:lnTo>
                <a:lnTo>
                  <a:pt x="69542" y="320341"/>
                </a:lnTo>
                <a:lnTo>
                  <a:pt x="69783" y="319920"/>
                </a:lnTo>
                <a:lnTo>
                  <a:pt x="69783" y="319679"/>
                </a:lnTo>
                <a:lnTo>
                  <a:pt x="69663" y="319378"/>
                </a:lnTo>
                <a:lnTo>
                  <a:pt x="69241" y="319138"/>
                </a:lnTo>
                <a:lnTo>
                  <a:pt x="68941" y="319138"/>
                </a:lnTo>
                <a:lnTo>
                  <a:pt x="68038" y="319739"/>
                </a:lnTo>
                <a:lnTo>
                  <a:pt x="66835" y="320100"/>
                </a:lnTo>
                <a:lnTo>
                  <a:pt x="66053" y="320521"/>
                </a:lnTo>
                <a:lnTo>
                  <a:pt x="64549" y="320521"/>
                </a:lnTo>
                <a:lnTo>
                  <a:pt x="63587" y="320160"/>
                </a:lnTo>
                <a:lnTo>
                  <a:pt x="63285" y="320160"/>
                </a:lnTo>
                <a:lnTo>
                  <a:pt x="62564" y="320040"/>
                </a:lnTo>
                <a:lnTo>
                  <a:pt x="61120" y="319559"/>
                </a:lnTo>
                <a:lnTo>
                  <a:pt x="60158" y="319559"/>
                </a:lnTo>
                <a:lnTo>
                  <a:pt x="59857" y="319438"/>
                </a:lnTo>
                <a:lnTo>
                  <a:pt x="59435" y="319198"/>
                </a:lnTo>
                <a:lnTo>
                  <a:pt x="59435" y="318837"/>
                </a:lnTo>
                <a:lnTo>
                  <a:pt x="59797" y="318476"/>
                </a:lnTo>
                <a:lnTo>
                  <a:pt x="59977" y="318115"/>
                </a:lnTo>
                <a:lnTo>
                  <a:pt x="59977" y="317874"/>
                </a:lnTo>
                <a:lnTo>
                  <a:pt x="59195" y="317453"/>
                </a:lnTo>
                <a:lnTo>
                  <a:pt x="58894" y="317754"/>
                </a:lnTo>
                <a:lnTo>
                  <a:pt x="58834" y="318115"/>
                </a:lnTo>
                <a:lnTo>
                  <a:pt x="58534" y="318716"/>
                </a:lnTo>
                <a:lnTo>
                  <a:pt x="58232" y="318837"/>
                </a:lnTo>
                <a:lnTo>
                  <a:pt x="57931" y="318777"/>
                </a:lnTo>
                <a:lnTo>
                  <a:pt x="57931" y="318596"/>
                </a:lnTo>
                <a:lnTo>
                  <a:pt x="58293" y="317995"/>
                </a:lnTo>
                <a:lnTo>
                  <a:pt x="58293" y="317634"/>
                </a:lnTo>
                <a:lnTo>
                  <a:pt x="58172" y="317393"/>
                </a:lnTo>
                <a:lnTo>
                  <a:pt x="57209" y="317393"/>
                </a:lnTo>
                <a:lnTo>
                  <a:pt x="57090" y="317212"/>
                </a:lnTo>
                <a:lnTo>
                  <a:pt x="57090" y="316912"/>
                </a:lnTo>
                <a:lnTo>
                  <a:pt x="57270" y="316491"/>
                </a:lnTo>
                <a:lnTo>
                  <a:pt x="57030" y="316190"/>
                </a:lnTo>
                <a:lnTo>
                  <a:pt x="56427" y="316130"/>
                </a:lnTo>
                <a:lnTo>
                  <a:pt x="56308" y="316250"/>
                </a:lnTo>
                <a:lnTo>
                  <a:pt x="56067" y="316791"/>
                </a:lnTo>
                <a:lnTo>
                  <a:pt x="55706" y="316972"/>
                </a:lnTo>
                <a:lnTo>
                  <a:pt x="55285" y="316852"/>
                </a:lnTo>
                <a:lnTo>
                  <a:pt x="54563" y="316491"/>
                </a:lnTo>
                <a:lnTo>
                  <a:pt x="53841" y="316069"/>
                </a:lnTo>
                <a:lnTo>
                  <a:pt x="52818" y="314987"/>
                </a:lnTo>
                <a:lnTo>
                  <a:pt x="49750" y="312581"/>
                </a:lnTo>
                <a:lnTo>
                  <a:pt x="49149" y="312099"/>
                </a:lnTo>
                <a:lnTo>
                  <a:pt x="48306" y="311016"/>
                </a:lnTo>
                <a:lnTo>
                  <a:pt x="47825" y="309813"/>
                </a:lnTo>
                <a:lnTo>
                  <a:pt x="48427" y="308971"/>
                </a:lnTo>
                <a:lnTo>
                  <a:pt x="49630" y="309934"/>
                </a:lnTo>
                <a:lnTo>
                  <a:pt x="50111" y="308730"/>
                </a:lnTo>
                <a:lnTo>
                  <a:pt x="48607" y="308610"/>
                </a:lnTo>
                <a:lnTo>
                  <a:pt x="51014" y="305783"/>
                </a:lnTo>
                <a:lnTo>
                  <a:pt x="48547" y="304339"/>
                </a:lnTo>
                <a:lnTo>
                  <a:pt x="48668" y="303978"/>
                </a:lnTo>
                <a:lnTo>
                  <a:pt x="49991" y="303858"/>
                </a:lnTo>
                <a:lnTo>
                  <a:pt x="48788" y="303015"/>
                </a:lnTo>
                <a:lnTo>
                  <a:pt x="48908" y="301090"/>
                </a:lnTo>
                <a:lnTo>
                  <a:pt x="48066" y="300068"/>
                </a:lnTo>
                <a:lnTo>
                  <a:pt x="46863" y="297842"/>
                </a:lnTo>
                <a:lnTo>
                  <a:pt x="46742" y="298624"/>
                </a:lnTo>
                <a:lnTo>
                  <a:pt x="43975" y="297601"/>
                </a:lnTo>
                <a:lnTo>
                  <a:pt x="43734" y="295917"/>
                </a:lnTo>
                <a:lnTo>
                  <a:pt x="45118" y="295135"/>
                </a:lnTo>
                <a:lnTo>
                  <a:pt x="43975" y="291405"/>
                </a:lnTo>
                <a:lnTo>
                  <a:pt x="45118" y="291044"/>
                </a:lnTo>
                <a:lnTo>
                  <a:pt x="44637" y="290021"/>
                </a:lnTo>
                <a:lnTo>
                  <a:pt x="45599" y="289420"/>
                </a:lnTo>
                <a:lnTo>
                  <a:pt x="45599" y="288096"/>
                </a:lnTo>
                <a:lnTo>
                  <a:pt x="43374" y="288577"/>
                </a:lnTo>
                <a:lnTo>
                  <a:pt x="43975" y="285810"/>
                </a:lnTo>
                <a:lnTo>
                  <a:pt x="43253" y="286231"/>
                </a:lnTo>
                <a:lnTo>
                  <a:pt x="42652" y="284968"/>
                </a:lnTo>
                <a:lnTo>
                  <a:pt x="41027" y="285269"/>
                </a:lnTo>
                <a:lnTo>
                  <a:pt x="40426" y="284908"/>
                </a:lnTo>
                <a:lnTo>
                  <a:pt x="42712" y="283825"/>
                </a:lnTo>
                <a:lnTo>
                  <a:pt x="42832" y="282622"/>
                </a:lnTo>
                <a:lnTo>
                  <a:pt x="41508" y="283043"/>
                </a:lnTo>
                <a:lnTo>
                  <a:pt x="40305" y="282682"/>
                </a:lnTo>
                <a:lnTo>
                  <a:pt x="40125" y="282321"/>
                </a:lnTo>
                <a:lnTo>
                  <a:pt x="40125" y="282080"/>
                </a:lnTo>
                <a:lnTo>
                  <a:pt x="40185" y="282020"/>
                </a:lnTo>
                <a:lnTo>
                  <a:pt x="40907" y="282381"/>
                </a:lnTo>
                <a:lnTo>
                  <a:pt x="41328" y="282261"/>
                </a:lnTo>
                <a:lnTo>
                  <a:pt x="41328" y="282141"/>
                </a:lnTo>
                <a:lnTo>
                  <a:pt x="41448" y="281840"/>
                </a:lnTo>
                <a:lnTo>
                  <a:pt x="41328" y="281659"/>
                </a:lnTo>
                <a:lnTo>
                  <a:pt x="40967" y="281659"/>
                </a:lnTo>
                <a:lnTo>
                  <a:pt x="40607" y="281599"/>
                </a:lnTo>
                <a:lnTo>
                  <a:pt x="40607" y="281359"/>
                </a:lnTo>
                <a:lnTo>
                  <a:pt x="40967" y="280637"/>
                </a:lnTo>
                <a:lnTo>
                  <a:pt x="41388" y="280456"/>
                </a:lnTo>
                <a:lnTo>
                  <a:pt x="41508" y="280216"/>
                </a:lnTo>
                <a:lnTo>
                  <a:pt x="41508" y="279855"/>
                </a:lnTo>
                <a:lnTo>
                  <a:pt x="40967" y="280216"/>
                </a:lnTo>
                <a:lnTo>
                  <a:pt x="40546" y="280216"/>
                </a:lnTo>
                <a:lnTo>
                  <a:pt x="40546" y="279975"/>
                </a:lnTo>
                <a:lnTo>
                  <a:pt x="40245" y="279373"/>
                </a:lnTo>
                <a:lnTo>
                  <a:pt x="40065" y="279193"/>
                </a:lnTo>
                <a:lnTo>
                  <a:pt x="39944" y="278952"/>
                </a:lnTo>
                <a:lnTo>
                  <a:pt x="40065" y="278771"/>
                </a:lnTo>
                <a:lnTo>
                  <a:pt x="40666" y="278771"/>
                </a:lnTo>
                <a:lnTo>
                  <a:pt x="40666" y="278351"/>
                </a:lnTo>
                <a:lnTo>
                  <a:pt x="40607" y="278230"/>
                </a:lnTo>
                <a:lnTo>
                  <a:pt x="40305" y="277809"/>
                </a:lnTo>
                <a:lnTo>
                  <a:pt x="39884" y="277268"/>
                </a:lnTo>
                <a:lnTo>
                  <a:pt x="39884" y="277027"/>
                </a:lnTo>
                <a:lnTo>
                  <a:pt x="40245" y="277147"/>
                </a:lnTo>
                <a:lnTo>
                  <a:pt x="40726" y="275343"/>
                </a:lnTo>
                <a:lnTo>
                  <a:pt x="40486" y="275523"/>
                </a:lnTo>
                <a:lnTo>
                  <a:pt x="39884" y="276065"/>
                </a:lnTo>
                <a:lnTo>
                  <a:pt x="39523" y="276065"/>
                </a:lnTo>
                <a:lnTo>
                  <a:pt x="39222" y="275824"/>
                </a:lnTo>
                <a:lnTo>
                  <a:pt x="39343" y="275523"/>
                </a:lnTo>
                <a:lnTo>
                  <a:pt x="39944" y="275403"/>
                </a:lnTo>
                <a:lnTo>
                  <a:pt x="40125" y="275102"/>
                </a:lnTo>
                <a:lnTo>
                  <a:pt x="39884" y="274801"/>
                </a:lnTo>
                <a:lnTo>
                  <a:pt x="39222" y="274440"/>
                </a:lnTo>
                <a:lnTo>
                  <a:pt x="38621" y="274140"/>
                </a:lnTo>
                <a:lnTo>
                  <a:pt x="38741" y="273959"/>
                </a:lnTo>
                <a:lnTo>
                  <a:pt x="39764" y="273598"/>
                </a:lnTo>
                <a:lnTo>
                  <a:pt x="39944" y="273177"/>
                </a:lnTo>
                <a:lnTo>
                  <a:pt x="39644" y="272395"/>
                </a:lnTo>
                <a:lnTo>
                  <a:pt x="38080" y="271493"/>
                </a:lnTo>
                <a:lnTo>
                  <a:pt x="37538" y="271252"/>
                </a:lnTo>
                <a:lnTo>
                  <a:pt x="37298" y="271312"/>
                </a:lnTo>
                <a:lnTo>
                  <a:pt x="36997" y="271914"/>
                </a:lnTo>
                <a:lnTo>
                  <a:pt x="35914" y="271071"/>
                </a:lnTo>
                <a:lnTo>
                  <a:pt x="35974" y="270590"/>
                </a:lnTo>
                <a:lnTo>
                  <a:pt x="35733" y="270289"/>
                </a:lnTo>
                <a:lnTo>
                  <a:pt x="35432" y="270289"/>
                </a:lnTo>
                <a:lnTo>
                  <a:pt x="34650" y="271071"/>
                </a:lnTo>
                <a:lnTo>
                  <a:pt x="34650" y="271673"/>
                </a:lnTo>
                <a:lnTo>
                  <a:pt x="34229" y="271733"/>
                </a:lnTo>
                <a:lnTo>
                  <a:pt x="33087" y="271613"/>
                </a:lnTo>
                <a:lnTo>
                  <a:pt x="33207" y="271432"/>
                </a:lnTo>
                <a:lnTo>
                  <a:pt x="33628" y="271493"/>
                </a:lnTo>
                <a:lnTo>
                  <a:pt x="33868" y="271312"/>
                </a:lnTo>
                <a:lnTo>
                  <a:pt x="33568" y="270711"/>
                </a:lnTo>
                <a:lnTo>
                  <a:pt x="33688" y="267943"/>
                </a:lnTo>
                <a:lnTo>
                  <a:pt x="33809" y="267402"/>
                </a:lnTo>
                <a:lnTo>
                  <a:pt x="33688" y="267101"/>
                </a:lnTo>
                <a:lnTo>
                  <a:pt x="33267" y="266319"/>
                </a:lnTo>
                <a:lnTo>
                  <a:pt x="32485" y="266379"/>
                </a:lnTo>
                <a:lnTo>
                  <a:pt x="31943" y="266138"/>
                </a:lnTo>
                <a:lnTo>
                  <a:pt x="31763" y="265838"/>
                </a:lnTo>
                <a:lnTo>
                  <a:pt x="31161" y="265296"/>
                </a:lnTo>
                <a:lnTo>
                  <a:pt x="30860" y="265356"/>
                </a:lnTo>
                <a:lnTo>
                  <a:pt x="30860" y="266199"/>
                </a:lnTo>
                <a:lnTo>
                  <a:pt x="29657" y="266199"/>
                </a:lnTo>
                <a:lnTo>
                  <a:pt x="29297" y="265958"/>
                </a:lnTo>
                <a:lnTo>
                  <a:pt x="28875" y="265838"/>
                </a:lnTo>
                <a:lnTo>
                  <a:pt x="28936" y="265477"/>
                </a:lnTo>
                <a:lnTo>
                  <a:pt x="29056" y="264875"/>
                </a:lnTo>
                <a:lnTo>
                  <a:pt x="29056" y="264574"/>
                </a:lnTo>
                <a:lnTo>
                  <a:pt x="29116" y="264394"/>
                </a:lnTo>
                <a:lnTo>
                  <a:pt x="29778" y="263792"/>
                </a:lnTo>
                <a:lnTo>
                  <a:pt x="29959" y="263792"/>
                </a:lnTo>
                <a:lnTo>
                  <a:pt x="30500" y="263913"/>
                </a:lnTo>
                <a:lnTo>
                  <a:pt x="30620" y="263732"/>
                </a:lnTo>
                <a:lnTo>
                  <a:pt x="30259" y="263431"/>
                </a:lnTo>
                <a:lnTo>
                  <a:pt x="30138" y="263191"/>
                </a:lnTo>
                <a:lnTo>
                  <a:pt x="30620" y="262589"/>
                </a:lnTo>
                <a:lnTo>
                  <a:pt x="30680" y="262348"/>
                </a:lnTo>
                <a:lnTo>
                  <a:pt x="30560" y="262048"/>
                </a:lnTo>
                <a:lnTo>
                  <a:pt x="29959" y="261687"/>
                </a:lnTo>
                <a:lnTo>
                  <a:pt x="29597" y="261687"/>
                </a:lnTo>
                <a:lnTo>
                  <a:pt x="29417" y="261988"/>
                </a:lnTo>
                <a:lnTo>
                  <a:pt x="29477" y="262409"/>
                </a:lnTo>
                <a:lnTo>
                  <a:pt x="29778" y="262830"/>
                </a:lnTo>
                <a:lnTo>
                  <a:pt x="29537" y="263191"/>
                </a:lnTo>
                <a:lnTo>
                  <a:pt x="29056" y="262830"/>
                </a:lnTo>
                <a:lnTo>
                  <a:pt x="28695" y="262589"/>
                </a:lnTo>
                <a:lnTo>
                  <a:pt x="28274" y="262589"/>
                </a:lnTo>
                <a:lnTo>
                  <a:pt x="28093" y="261807"/>
                </a:lnTo>
                <a:lnTo>
                  <a:pt x="28093" y="261205"/>
                </a:lnTo>
                <a:lnTo>
                  <a:pt x="27492" y="260604"/>
                </a:lnTo>
                <a:lnTo>
                  <a:pt x="27492" y="260303"/>
                </a:lnTo>
                <a:lnTo>
                  <a:pt x="27612" y="259882"/>
                </a:lnTo>
                <a:lnTo>
                  <a:pt x="27492" y="259641"/>
                </a:lnTo>
                <a:lnTo>
                  <a:pt x="26770" y="259702"/>
                </a:lnTo>
                <a:lnTo>
                  <a:pt x="26409" y="259702"/>
                </a:lnTo>
                <a:lnTo>
                  <a:pt x="26289" y="259461"/>
                </a:lnTo>
                <a:lnTo>
                  <a:pt x="26289" y="259160"/>
                </a:lnTo>
                <a:lnTo>
                  <a:pt x="26710" y="258859"/>
                </a:lnTo>
                <a:lnTo>
                  <a:pt x="26830" y="258438"/>
                </a:lnTo>
                <a:lnTo>
                  <a:pt x="26710" y="258258"/>
                </a:lnTo>
                <a:lnTo>
                  <a:pt x="25988" y="257776"/>
                </a:lnTo>
                <a:lnTo>
                  <a:pt x="25567" y="257536"/>
                </a:lnTo>
                <a:lnTo>
                  <a:pt x="24965" y="257355"/>
                </a:lnTo>
                <a:lnTo>
                  <a:pt x="24604" y="256874"/>
                </a:lnTo>
                <a:lnTo>
                  <a:pt x="23762" y="256874"/>
                </a:lnTo>
                <a:lnTo>
                  <a:pt x="23281" y="256333"/>
                </a:lnTo>
                <a:lnTo>
                  <a:pt x="23161" y="255851"/>
                </a:lnTo>
                <a:lnTo>
                  <a:pt x="23401" y="254408"/>
                </a:lnTo>
                <a:lnTo>
                  <a:pt x="21596" y="253385"/>
                </a:lnTo>
                <a:lnTo>
                  <a:pt x="20694" y="250558"/>
                </a:lnTo>
                <a:lnTo>
                  <a:pt x="22619" y="251039"/>
                </a:lnTo>
                <a:lnTo>
                  <a:pt x="22860" y="248031"/>
                </a:lnTo>
                <a:lnTo>
                  <a:pt x="22258" y="245745"/>
                </a:lnTo>
                <a:lnTo>
                  <a:pt x="22739" y="244903"/>
                </a:lnTo>
                <a:lnTo>
                  <a:pt x="22379" y="244121"/>
                </a:lnTo>
                <a:lnTo>
                  <a:pt x="21055" y="243519"/>
                </a:lnTo>
                <a:lnTo>
                  <a:pt x="22138" y="242737"/>
                </a:lnTo>
                <a:lnTo>
                  <a:pt x="19972" y="241353"/>
                </a:lnTo>
                <a:lnTo>
                  <a:pt x="19310" y="242617"/>
                </a:lnTo>
                <a:lnTo>
                  <a:pt x="18829" y="240571"/>
                </a:lnTo>
                <a:lnTo>
                  <a:pt x="17566" y="240812"/>
                </a:lnTo>
                <a:lnTo>
                  <a:pt x="18649" y="239789"/>
                </a:lnTo>
                <a:lnTo>
                  <a:pt x="15460" y="238466"/>
                </a:lnTo>
                <a:lnTo>
                  <a:pt x="14859" y="237563"/>
                </a:lnTo>
                <a:lnTo>
                  <a:pt x="13475" y="237985"/>
                </a:lnTo>
                <a:lnTo>
                  <a:pt x="12091" y="236601"/>
                </a:lnTo>
                <a:lnTo>
                  <a:pt x="11550" y="237804"/>
                </a:lnTo>
                <a:lnTo>
                  <a:pt x="9143" y="237082"/>
                </a:lnTo>
                <a:lnTo>
                  <a:pt x="8903" y="236481"/>
                </a:lnTo>
                <a:lnTo>
                  <a:pt x="6797" y="235759"/>
                </a:lnTo>
                <a:lnTo>
                  <a:pt x="6497" y="234435"/>
                </a:lnTo>
                <a:lnTo>
                  <a:pt x="4090" y="233593"/>
                </a:lnTo>
                <a:lnTo>
                  <a:pt x="2346" y="233593"/>
                </a:lnTo>
                <a:lnTo>
                  <a:pt x="3248" y="232390"/>
                </a:lnTo>
                <a:lnTo>
                  <a:pt x="2226" y="231187"/>
                </a:lnTo>
                <a:lnTo>
                  <a:pt x="1022" y="232811"/>
                </a:lnTo>
                <a:lnTo>
                  <a:pt x="1143" y="231066"/>
                </a:lnTo>
                <a:lnTo>
                  <a:pt x="421" y="230164"/>
                </a:lnTo>
                <a:lnTo>
                  <a:pt x="0" y="230104"/>
                </a:lnTo>
                <a:lnTo>
                  <a:pt x="8723" y="216087"/>
                </a:lnTo>
                <a:lnTo>
                  <a:pt x="23341" y="217651"/>
                </a:lnTo>
                <a:lnTo>
                  <a:pt x="38019" y="219757"/>
                </a:lnTo>
                <a:lnTo>
                  <a:pt x="50472" y="217110"/>
                </a:lnTo>
                <a:lnTo>
                  <a:pt x="51254" y="216268"/>
                </a:lnTo>
                <a:lnTo>
                  <a:pt x="53360" y="216027"/>
                </a:lnTo>
                <a:lnTo>
                  <a:pt x="56849" y="213801"/>
                </a:lnTo>
                <a:lnTo>
                  <a:pt x="60098" y="213621"/>
                </a:lnTo>
                <a:lnTo>
                  <a:pt x="61120" y="212598"/>
                </a:lnTo>
                <a:lnTo>
                  <a:pt x="63707" y="212538"/>
                </a:lnTo>
                <a:lnTo>
                  <a:pt x="62925" y="211034"/>
                </a:lnTo>
                <a:lnTo>
                  <a:pt x="61602" y="210673"/>
                </a:lnTo>
                <a:lnTo>
                  <a:pt x="60338" y="208267"/>
                </a:lnTo>
                <a:lnTo>
                  <a:pt x="57090" y="205620"/>
                </a:lnTo>
                <a:lnTo>
                  <a:pt x="57330" y="203815"/>
                </a:lnTo>
                <a:lnTo>
                  <a:pt x="56488" y="196897"/>
                </a:lnTo>
                <a:lnTo>
                  <a:pt x="55886" y="195453"/>
                </a:lnTo>
                <a:lnTo>
                  <a:pt x="56247" y="193829"/>
                </a:lnTo>
                <a:lnTo>
                  <a:pt x="55706" y="193408"/>
                </a:lnTo>
                <a:lnTo>
                  <a:pt x="54322" y="186971"/>
                </a:lnTo>
                <a:lnTo>
                  <a:pt x="51796" y="171630"/>
                </a:lnTo>
                <a:lnTo>
                  <a:pt x="50171" y="160983"/>
                </a:lnTo>
                <a:lnTo>
                  <a:pt x="47103" y="153403"/>
                </a:lnTo>
                <a:lnTo>
                  <a:pt x="49630" y="153282"/>
                </a:lnTo>
                <a:lnTo>
                  <a:pt x="51014" y="154485"/>
                </a:lnTo>
                <a:lnTo>
                  <a:pt x="51615" y="156050"/>
                </a:lnTo>
                <a:lnTo>
                  <a:pt x="52638" y="156411"/>
                </a:lnTo>
                <a:lnTo>
                  <a:pt x="53841" y="157734"/>
                </a:lnTo>
                <a:lnTo>
                  <a:pt x="57090" y="157493"/>
                </a:lnTo>
                <a:lnTo>
                  <a:pt x="60699" y="158456"/>
                </a:lnTo>
                <a:lnTo>
                  <a:pt x="63166" y="159960"/>
                </a:lnTo>
                <a:lnTo>
                  <a:pt x="67978" y="160983"/>
                </a:lnTo>
                <a:lnTo>
                  <a:pt x="69663" y="160622"/>
                </a:lnTo>
                <a:lnTo>
                  <a:pt x="72249" y="160983"/>
                </a:lnTo>
                <a:lnTo>
                  <a:pt x="72670" y="161945"/>
                </a:lnTo>
                <a:lnTo>
                  <a:pt x="77964" y="164773"/>
                </a:lnTo>
                <a:lnTo>
                  <a:pt x="80130" y="164171"/>
                </a:lnTo>
                <a:lnTo>
                  <a:pt x="81514" y="165855"/>
                </a:lnTo>
                <a:lnTo>
                  <a:pt x="84642" y="165675"/>
                </a:lnTo>
                <a:lnTo>
                  <a:pt x="85484" y="166577"/>
                </a:lnTo>
                <a:lnTo>
                  <a:pt x="87951" y="166758"/>
                </a:lnTo>
                <a:lnTo>
                  <a:pt x="88673" y="167720"/>
                </a:lnTo>
                <a:lnTo>
                  <a:pt x="91259" y="168081"/>
                </a:lnTo>
                <a:lnTo>
                  <a:pt x="92282" y="169525"/>
                </a:lnTo>
                <a:lnTo>
                  <a:pt x="94327" y="169164"/>
                </a:lnTo>
                <a:lnTo>
                  <a:pt x="97696" y="170969"/>
                </a:lnTo>
                <a:lnTo>
                  <a:pt x="99922" y="172773"/>
                </a:lnTo>
                <a:lnTo>
                  <a:pt x="102689" y="173736"/>
                </a:lnTo>
                <a:lnTo>
                  <a:pt x="103411" y="174638"/>
                </a:lnTo>
                <a:lnTo>
                  <a:pt x="105216" y="174638"/>
                </a:lnTo>
                <a:lnTo>
                  <a:pt x="105938" y="173074"/>
                </a:lnTo>
                <a:lnTo>
                  <a:pt x="105035" y="171510"/>
                </a:lnTo>
                <a:lnTo>
                  <a:pt x="105516" y="170487"/>
                </a:lnTo>
                <a:lnTo>
                  <a:pt x="104013" y="168442"/>
                </a:lnTo>
                <a:lnTo>
                  <a:pt x="105577" y="164833"/>
                </a:lnTo>
                <a:lnTo>
                  <a:pt x="103832" y="163630"/>
                </a:lnTo>
                <a:lnTo>
                  <a:pt x="103291" y="160983"/>
                </a:lnTo>
                <a:lnTo>
                  <a:pt x="102328" y="160201"/>
                </a:lnTo>
                <a:lnTo>
                  <a:pt x="101726" y="154907"/>
                </a:lnTo>
                <a:lnTo>
                  <a:pt x="102509" y="154185"/>
                </a:lnTo>
                <a:lnTo>
                  <a:pt x="102028" y="152019"/>
                </a:lnTo>
                <a:lnTo>
                  <a:pt x="104073" y="146244"/>
                </a:lnTo>
                <a:lnTo>
                  <a:pt x="103110" y="144680"/>
                </a:lnTo>
                <a:lnTo>
                  <a:pt x="103110" y="142574"/>
                </a:lnTo>
                <a:lnTo>
                  <a:pt x="101726" y="140168"/>
                </a:lnTo>
                <a:lnTo>
                  <a:pt x="100283" y="139326"/>
                </a:lnTo>
                <a:lnTo>
                  <a:pt x="96192" y="143236"/>
                </a:lnTo>
                <a:lnTo>
                  <a:pt x="94989" y="140288"/>
                </a:lnTo>
                <a:lnTo>
                  <a:pt x="92342" y="141131"/>
                </a:lnTo>
                <a:lnTo>
                  <a:pt x="90658" y="139506"/>
                </a:lnTo>
                <a:lnTo>
                  <a:pt x="88311" y="138363"/>
                </a:lnTo>
                <a:lnTo>
                  <a:pt x="87529" y="136017"/>
                </a:lnTo>
                <a:lnTo>
                  <a:pt x="83619" y="138243"/>
                </a:lnTo>
                <a:lnTo>
                  <a:pt x="85424" y="132468"/>
                </a:lnTo>
                <a:lnTo>
                  <a:pt x="85424" y="129761"/>
                </a:lnTo>
                <a:lnTo>
                  <a:pt x="86025" y="128557"/>
                </a:lnTo>
                <a:lnTo>
                  <a:pt x="90838" y="130964"/>
                </a:lnTo>
                <a:lnTo>
                  <a:pt x="91018" y="129881"/>
                </a:lnTo>
                <a:lnTo>
                  <a:pt x="89996" y="129279"/>
                </a:lnTo>
                <a:lnTo>
                  <a:pt x="92162" y="124888"/>
                </a:lnTo>
                <a:lnTo>
                  <a:pt x="92643" y="125249"/>
                </a:lnTo>
                <a:lnTo>
                  <a:pt x="94026" y="122241"/>
                </a:lnTo>
                <a:lnTo>
                  <a:pt x="95590" y="122903"/>
                </a:lnTo>
                <a:lnTo>
                  <a:pt x="95230" y="126813"/>
                </a:lnTo>
                <a:lnTo>
                  <a:pt x="95831" y="127053"/>
                </a:lnTo>
                <a:lnTo>
                  <a:pt x="96192" y="123985"/>
                </a:lnTo>
                <a:lnTo>
                  <a:pt x="95952" y="115443"/>
                </a:lnTo>
                <a:lnTo>
                  <a:pt x="93906" y="113819"/>
                </a:lnTo>
                <a:lnTo>
                  <a:pt x="92763" y="110029"/>
                </a:lnTo>
                <a:lnTo>
                  <a:pt x="91860" y="109247"/>
                </a:lnTo>
                <a:lnTo>
                  <a:pt x="87169" y="112856"/>
                </a:lnTo>
                <a:lnTo>
                  <a:pt x="83920" y="112796"/>
                </a:lnTo>
                <a:lnTo>
                  <a:pt x="83619" y="109788"/>
                </a:lnTo>
                <a:lnTo>
                  <a:pt x="82897" y="107562"/>
                </a:lnTo>
                <a:lnTo>
                  <a:pt x="81935" y="106419"/>
                </a:lnTo>
                <a:lnTo>
                  <a:pt x="79348" y="110630"/>
                </a:lnTo>
                <a:lnTo>
                  <a:pt x="72731" y="105096"/>
                </a:lnTo>
                <a:lnTo>
                  <a:pt x="64308" y="97877"/>
                </a:lnTo>
                <a:lnTo>
                  <a:pt x="67377" y="94749"/>
                </a:lnTo>
                <a:lnTo>
                  <a:pt x="70144" y="92763"/>
                </a:lnTo>
                <a:lnTo>
                  <a:pt x="71046" y="91500"/>
                </a:lnTo>
                <a:lnTo>
                  <a:pt x="73212" y="91380"/>
                </a:lnTo>
                <a:lnTo>
                  <a:pt x="75197" y="89755"/>
                </a:lnTo>
                <a:lnTo>
                  <a:pt x="76400" y="89334"/>
                </a:lnTo>
                <a:lnTo>
                  <a:pt x="77483" y="86808"/>
                </a:lnTo>
                <a:lnTo>
                  <a:pt x="80250" y="85003"/>
                </a:lnTo>
                <a:lnTo>
                  <a:pt x="78686" y="83559"/>
                </a:lnTo>
                <a:lnTo>
                  <a:pt x="73873" y="81754"/>
                </a:lnTo>
                <a:lnTo>
                  <a:pt x="73151" y="82356"/>
                </a:lnTo>
                <a:lnTo>
                  <a:pt x="65873" y="83138"/>
                </a:lnTo>
                <a:lnTo>
                  <a:pt x="65933" y="84281"/>
                </a:lnTo>
                <a:lnTo>
                  <a:pt x="64850" y="84883"/>
                </a:lnTo>
                <a:lnTo>
                  <a:pt x="65091" y="86687"/>
                </a:lnTo>
                <a:lnTo>
                  <a:pt x="63647" y="86928"/>
                </a:lnTo>
                <a:lnTo>
                  <a:pt x="63827" y="90538"/>
                </a:lnTo>
                <a:lnTo>
                  <a:pt x="60398" y="90898"/>
                </a:lnTo>
                <a:lnTo>
                  <a:pt x="59435" y="88071"/>
                </a:lnTo>
                <a:lnTo>
                  <a:pt x="59376" y="86387"/>
                </a:lnTo>
                <a:lnTo>
                  <a:pt x="60338" y="82597"/>
                </a:lnTo>
                <a:lnTo>
                  <a:pt x="60037" y="79769"/>
                </a:lnTo>
                <a:lnTo>
                  <a:pt x="59616" y="71768"/>
                </a:lnTo>
                <a:lnTo>
                  <a:pt x="58594" y="69482"/>
                </a:lnTo>
                <a:lnTo>
                  <a:pt x="58713" y="67136"/>
                </a:lnTo>
                <a:lnTo>
                  <a:pt x="62263" y="64610"/>
                </a:lnTo>
                <a:lnTo>
                  <a:pt x="60820" y="64128"/>
                </a:lnTo>
                <a:lnTo>
                  <a:pt x="60820" y="61722"/>
                </a:lnTo>
                <a:lnTo>
                  <a:pt x="61662" y="61120"/>
                </a:lnTo>
                <a:lnTo>
                  <a:pt x="61782" y="60037"/>
                </a:lnTo>
                <a:lnTo>
                  <a:pt x="60759" y="59436"/>
                </a:lnTo>
                <a:lnTo>
                  <a:pt x="58413" y="59135"/>
                </a:lnTo>
                <a:lnTo>
                  <a:pt x="58293" y="58353"/>
                </a:lnTo>
                <a:lnTo>
                  <a:pt x="59496" y="57150"/>
                </a:lnTo>
                <a:lnTo>
                  <a:pt x="59496" y="55345"/>
                </a:lnTo>
                <a:lnTo>
                  <a:pt x="54563" y="48908"/>
                </a:lnTo>
                <a:lnTo>
                  <a:pt x="53360" y="47705"/>
                </a:lnTo>
                <a:lnTo>
                  <a:pt x="52758" y="45660"/>
                </a:lnTo>
                <a:lnTo>
                  <a:pt x="50954" y="43314"/>
                </a:lnTo>
                <a:lnTo>
                  <a:pt x="49149" y="42291"/>
                </a:lnTo>
                <a:lnTo>
                  <a:pt x="47825" y="42953"/>
                </a:lnTo>
                <a:lnTo>
                  <a:pt x="46742" y="42291"/>
                </a:lnTo>
                <a:lnTo>
                  <a:pt x="44697" y="42111"/>
                </a:lnTo>
                <a:lnTo>
                  <a:pt x="43253" y="40667"/>
                </a:lnTo>
                <a:lnTo>
                  <a:pt x="42652" y="40727"/>
                </a:lnTo>
                <a:lnTo>
                  <a:pt x="40125" y="37298"/>
                </a:lnTo>
                <a:lnTo>
                  <a:pt x="38140" y="35493"/>
                </a:lnTo>
                <a:lnTo>
                  <a:pt x="35553" y="33568"/>
                </a:lnTo>
                <a:lnTo>
                  <a:pt x="37599" y="33388"/>
                </a:lnTo>
                <a:lnTo>
                  <a:pt x="38200" y="32545"/>
                </a:lnTo>
                <a:lnTo>
                  <a:pt x="37237" y="31703"/>
                </a:lnTo>
                <a:lnTo>
                  <a:pt x="39764" y="28334"/>
                </a:lnTo>
                <a:lnTo>
                  <a:pt x="42772" y="29898"/>
                </a:lnTo>
                <a:lnTo>
                  <a:pt x="42652" y="28154"/>
                </a:lnTo>
                <a:lnTo>
                  <a:pt x="43434" y="27612"/>
                </a:lnTo>
                <a:lnTo>
                  <a:pt x="46020" y="28996"/>
                </a:lnTo>
                <a:lnTo>
                  <a:pt x="46261" y="25868"/>
                </a:lnTo>
                <a:lnTo>
                  <a:pt x="47164" y="24364"/>
                </a:lnTo>
                <a:lnTo>
                  <a:pt x="46863" y="22258"/>
                </a:lnTo>
                <a:lnTo>
                  <a:pt x="47645" y="21356"/>
                </a:lnTo>
                <a:lnTo>
                  <a:pt x="50292" y="19912"/>
                </a:lnTo>
                <a:lnTo>
                  <a:pt x="49028" y="17326"/>
                </a:lnTo>
                <a:lnTo>
                  <a:pt x="47164" y="15581"/>
                </a:lnTo>
                <a:lnTo>
                  <a:pt x="46983" y="14618"/>
                </a:lnTo>
                <a:lnTo>
                  <a:pt x="50412" y="14859"/>
                </a:lnTo>
                <a:lnTo>
                  <a:pt x="51314" y="15942"/>
                </a:lnTo>
                <a:lnTo>
                  <a:pt x="53420" y="14919"/>
                </a:lnTo>
                <a:lnTo>
                  <a:pt x="53781" y="13776"/>
                </a:lnTo>
                <a:lnTo>
                  <a:pt x="52638" y="13235"/>
                </a:lnTo>
                <a:lnTo>
                  <a:pt x="52397" y="11550"/>
                </a:lnTo>
                <a:lnTo>
                  <a:pt x="55044" y="11249"/>
                </a:lnTo>
                <a:lnTo>
                  <a:pt x="56969" y="10287"/>
                </a:lnTo>
                <a:lnTo>
                  <a:pt x="56969" y="7279"/>
                </a:lnTo>
                <a:lnTo>
                  <a:pt x="58473" y="6677"/>
                </a:lnTo>
                <a:lnTo>
                  <a:pt x="59676" y="7460"/>
                </a:lnTo>
                <a:lnTo>
                  <a:pt x="61240" y="6437"/>
                </a:lnTo>
                <a:lnTo>
                  <a:pt x="62443" y="8603"/>
                </a:lnTo>
                <a:lnTo>
                  <a:pt x="63827" y="8542"/>
                </a:lnTo>
                <a:lnTo>
                  <a:pt x="63947" y="10648"/>
                </a:lnTo>
                <a:lnTo>
                  <a:pt x="63526" y="13656"/>
                </a:lnTo>
                <a:lnTo>
                  <a:pt x="65451" y="13957"/>
                </a:lnTo>
                <a:lnTo>
                  <a:pt x="67015" y="13054"/>
                </a:lnTo>
                <a:lnTo>
                  <a:pt x="66775" y="14077"/>
                </a:lnTo>
                <a:lnTo>
                  <a:pt x="65091" y="15641"/>
                </a:lnTo>
                <a:lnTo>
                  <a:pt x="67136" y="15340"/>
                </a:lnTo>
                <a:lnTo>
                  <a:pt x="67617" y="16724"/>
                </a:lnTo>
                <a:lnTo>
                  <a:pt x="66174" y="17626"/>
                </a:lnTo>
                <a:lnTo>
                  <a:pt x="65572" y="19431"/>
                </a:lnTo>
                <a:lnTo>
                  <a:pt x="66113" y="21837"/>
                </a:lnTo>
                <a:lnTo>
                  <a:pt x="67015" y="22800"/>
                </a:lnTo>
                <a:lnTo>
                  <a:pt x="65211" y="24605"/>
                </a:lnTo>
                <a:lnTo>
                  <a:pt x="64850" y="25808"/>
                </a:lnTo>
                <a:lnTo>
                  <a:pt x="62564" y="29658"/>
                </a:lnTo>
                <a:lnTo>
                  <a:pt x="61842" y="31763"/>
                </a:lnTo>
                <a:lnTo>
                  <a:pt x="62624" y="32545"/>
                </a:lnTo>
                <a:lnTo>
                  <a:pt x="60217" y="35192"/>
                </a:lnTo>
                <a:lnTo>
                  <a:pt x="60518" y="36155"/>
                </a:lnTo>
                <a:lnTo>
                  <a:pt x="59195" y="37178"/>
                </a:lnTo>
                <a:lnTo>
                  <a:pt x="60037" y="41750"/>
                </a:lnTo>
                <a:lnTo>
                  <a:pt x="61421" y="41990"/>
                </a:lnTo>
                <a:lnTo>
                  <a:pt x="62443" y="46683"/>
                </a:lnTo>
                <a:lnTo>
                  <a:pt x="63285" y="47886"/>
                </a:lnTo>
                <a:lnTo>
                  <a:pt x="64729" y="48487"/>
                </a:lnTo>
                <a:lnTo>
                  <a:pt x="69783" y="49149"/>
                </a:lnTo>
                <a:lnTo>
                  <a:pt x="71768" y="47765"/>
                </a:lnTo>
                <a:lnTo>
                  <a:pt x="72189" y="44938"/>
                </a:lnTo>
                <a:lnTo>
                  <a:pt x="70986" y="43675"/>
                </a:lnTo>
                <a:lnTo>
                  <a:pt x="72069" y="42471"/>
                </a:lnTo>
                <a:lnTo>
                  <a:pt x="73031" y="42832"/>
                </a:lnTo>
                <a:lnTo>
                  <a:pt x="80130" y="39042"/>
                </a:lnTo>
                <a:lnTo>
                  <a:pt x="94929" y="33147"/>
                </a:lnTo>
                <a:lnTo>
                  <a:pt x="103411" y="30921"/>
                </a:lnTo>
                <a:lnTo>
                  <a:pt x="104133" y="30320"/>
                </a:lnTo>
                <a:lnTo>
                  <a:pt x="102569" y="22980"/>
                </a:lnTo>
                <a:lnTo>
                  <a:pt x="107382" y="21837"/>
                </a:lnTo>
                <a:lnTo>
                  <a:pt x="109367" y="20634"/>
                </a:lnTo>
                <a:lnTo>
                  <a:pt x="113036" y="20454"/>
                </a:lnTo>
                <a:lnTo>
                  <a:pt x="116044" y="18649"/>
                </a:lnTo>
                <a:lnTo>
                  <a:pt x="117127" y="18649"/>
                </a:lnTo>
                <a:lnTo>
                  <a:pt x="116466" y="19612"/>
                </a:lnTo>
                <a:lnTo>
                  <a:pt x="118752" y="22198"/>
                </a:lnTo>
                <a:lnTo>
                  <a:pt x="118089" y="23642"/>
                </a:lnTo>
                <a:lnTo>
                  <a:pt x="118812" y="24544"/>
                </a:lnTo>
                <a:lnTo>
                  <a:pt x="117187" y="24665"/>
                </a:lnTo>
                <a:lnTo>
                  <a:pt x="116886" y="26409"/>
                </a:lnTo>
                <a:lnTo>
                  <a:pt x="115684" y="27552"/>
                </a:lnTo>
                <a:lnTo>
                  <a:pt x="116466" y="28996"/>
                </a:lnTo>
                <a:lnTo>
                  <a:pt x="114420" y="28695"/>
                </a:lnTo>
                <a:lnTo>
                  <a:pt x="115022" y="29778"/>
                </a:lnTo>
                <a:lnTo>
                  <a:pt x="113337" y="30380"/>
                </a:lnTo>
                <a:lnTo>
                  <a:pt x="114841" y="31944"/>
                </a:lnTo>
                <a:lnTo>
                  <a:pt x="114781" y="33328"/>
                </a:lnTo>
                <a:lnTo>
                  <a:pt x="116706" y="34350"/>
                </a:lnTo>
                <a:lnTo>
                  <a:pt x="116585" y="36155"/>
                </a:lnTo>
                <a:lnTo>
                  <a:pt x="118149" y="35553"/>
                </a:lnTo>
                <a:lnTo>
                  <a:pt x="119353" y="35794"/>
                </a:lnTo>
                <a:lnTo>
                  <a:pt x="118752" y="36937"/>
                </a:lnTo>
                <a:lnTo>
                  <a:pt x="119353" y="37538"/>
                </a:lnTo>
                <a:lnTo>
                  <a:pt x="118149" y="39343"/>
                </a:lnTo>
                <a:lnTo>
                  <a:pt x="118270" y="40667"/>
                </a:lnTo>
                <a:lnTo>
                  <a:pt x="119653" y="40185"/>
                </a:lnTo>
                <a:lnTo>
                  <a:pt x="119714" y="41930"/>
                </a:lnTo>
                <a:lnTo>
                  <a:pt x="118511" y="44156"/>
                </a:lnTo>
                <a:lnTo>
                  <a:pt x="118511" y="45359"/>
                </a:lnTo>
                <a:lnTo>
                  <a:pt x="120375" y="47224"/>
                </a:lnTo>
                <a:lnTo>
                  <a:pt x="120435" y="48547"/>
                </a:lnTo>
                <a:lnTo>
                  <a:pt x="121939" y="48848"/>
                </a:lnTo>
                <a:lnTo>
                  <a:pt x="121939" y="50232"/>
                </a:lnTo>
                <a:lnTo>
                  <a:pt x="120737" y="49630"/>
                </a:lnTo>
                <a:lnTo>
                  <a:pt x="121939" y="51435"/>
                </a:lnTo>
                <a:lnTo>
                  <a:pt x="121760" y="53962"/>
                </a:lnTo>
                <a:lnTo>
                  <a:pt x="122361" y="55466"/>
                </a:lnTo>
                <a:lnTo>
                  <a:pt x="121760" y="55586"/>
                </a:lnTo>
                <a:lnTo>
                  <a:pt x="121218" y="57391"/>
                </a:lnTo>
                <a:lnTo>
                  <a:pt x="122722" y="59195"/>
                </a:lnTo>
                <a:lnTo>
                  <a:pt x="124466" y="60278"/>
                </a:lnTo>
                <a:lnTo>
                  <a:pt x="125369" y="63948"/>
                </a:lnTo>
                <a:lnTo>
                  <a:pt x="127053" y="64670"/>
                </a:lnTo>
                <a:lnTo>
                  <a:pt x="127474" y="64128"/>
                </a:lnTo>
                <a:lnTo>
                  <a:pt x="128437" y="65331"/>
                </a:lnTo>
                <a:lnTo>
                  <a:pt x="128015" y="67497"/>
                </a:lnTo>
                <a:lnTo>
                  <a:pt x="129459" y="68520"/>
                </a:lnTo>
                <a:lnTo>
                  <a:pt x="128497" y="69001"/>
                </a:lnTo>
                <a:lnTo>
                  <a:pt x="129700" y="70204"/>
                </a:lnTo>
                <a:lnTo>
                  <a:pt x="128617" y="71588"/>
                </a:lnTo>
                <a:lnTo>
                  <a:pt x="129219" y="74175"/>
                </a:lnTo>
                <a:lnTo>
                  <a:pt x="128256" y="74776"/>
                </a:lnTo>
                <a:lnTo>
                  <a:pt x="127655" y="77183"/>
                </a:lnTo>
                <a:lnTo>
                  <a:pt x="126391" y="78205"/>
                </a:lnTo>
                <a:lnTo>
                  <a:pt x="126873" y="79950"/>
                </a:lnTo>
                <a:lnTo>
                  <a:pt x="129038" y="81634"/>
                </a:lnTo>
                <a:lnTo>
                  <a:pt x="129640" y="83018"/>
                </a:lnTo>
                <a:lnTo>
                  <a:pt x="132046" y="84221"/>
                </a:lnTo>
                <a:lnTo>
                  <a:pt x="133129" y="84161"/>
                </a:lnTo>
                <a:lnTo>
                  <a:pt x="133129" y="85544"/>
                </a:lnTo>
                <a:lnTo>
                  <a:pt x="134573" y="87349"/>
                </a:lnTo>
                <a:lnTo>
                  <a:pt x="136377" y="87830"/>
                </a:lnTo>
                <a:lnTo>
                  <a:pt x="138543" y="87349"/>
                </a:lnTo>
                <a:lnTo>
                  <a:pt x="139566" y="88793"/>
                </a:lnTo>
                <a:lnTo>
                  <a:pt x="139025" y="89936"/>
                </a:lnTo>
                <a:lnTo>
                  <a:pt x="140950" y="90417"/>
                </a:lnTo>
                <a:lnTo>
                  <a:pt x="141190" y="91259"/>
                </a:lnTo>
                <a:lnTo>
                  <a:pt x="142694" y="92463"/>
                </a:lnTo>
                <a:lnTo>
                  <a:pt x="144619" y="93004"/>
                </a:lnTo>
                <a:lnTo>
                  <a:pt x="147327" y="89214"/>
                </a:lnTo>
                <a:lnTo>
                  <a:pt x="149071" y="86086"/>
                </a:lnTo>
                <a:lnTo>
                  <a:pt x="149251" y="82296"/>
                </a:lnTo>
                <a:lnTo>
                  <a:pt x="150395" y="78085"/>
                </a:lnTo>
                <a:lnTo>
                  <a:pt x="154064" y="77423"/>
                </a:lnTo>
                <a:lnTo>
                  <a:pt x="153944" y="72791"/>
                </a:lnTo>
                <a:lnTo>
                  <a:pt x="156651" y="72069"/>
                </a:lnTo>
                <a:lnTo>
                  <a:pt x="157974" y="74476"/>
                </a:lnTo>
                <a:lnTo>
                  <a:pt x="157072" y="75318"/>
                </a:lnTo>
                <a:lnTo>
                  <a:pt x="157252" y="77062"/>
                </a:lnTo>
                <a:lnTo>
                  <a:pt x="163569" y="75017"/>
                </a:lnTo>
                <a:lnTo>
                  <a:pt x="161524" y="69362"/>
                </a:lnTo>
                <a:lnTo>
                  <a:pt x="160561" y="68520"/>
                </a:lnTo>
                <a:lnTo>
                  <a:pt x="159298" y="65873"/>
                </a:lnTo>
                <a:lnTo>
                  <a:pt x="159238" y="64670"/>
                </a:lnTo>
                <a:lnTo>
                  <a:pt x="160561" y="60880"/>
                </a:lnTo>
                <a:lnTo>
                  <a:pt x="162125" y="59316"/>
                </a:lnTo>
                <a:lnTo>
                  <a:pt x="162486" y="57812"/>
                </a:lnTo>
                <a:lnTo>
                  <a:pt x="161704" y="52999"/>
                </a:lnTo>
                <a:lnTo>
                  <a:pt x="161704" y="47645"/>
                </a:lnTo>
                <a:lnTo>
                  <a:pt x="163148" y="44216"/>
                </a:lnTo>
                <a:lnTo>
                  <a:pt x="163028" y="41689"/>
                </a:lnTo>
                <a:lnTo>
                  <a:pt x="161704" y="38080"/>
                </a:lnTo>
                <a:lnTo>
                  <a:pt x="162125" y="36997"/>
                </a:lnTo>
                <a:lnTo>
                  <a:pt x="160682" y="36636"/>
                </a:lnTo>
                <a:lnTo>
                  <a:pt x="158876" y="37178"/>
                </a:lnTo>
                <a:lnTo>
                  <a:pt x="158876" y="33207"/>
                </a:lnTo>
                <a:lnTo>
                  <a:pt x="159899" y="32726"/>
                </a:lnTo>
                <a:lnTo>
                  <a:pt x="160501" y="31162"/>
                </a:lnTo>
                <a:lnTo>
                  <a:pt x="161764" y="30560"/>
                </a:lnTo>
                <a:lnTo>
                  <a:pt x="164050" y="30440"/>
                </a:lnTo>
                <a:lnTo>
                  <a:pt x="169104" y="33087"/>
                </a:lnTo>
                <a:lnTo>
                  <a:pt x="170788" y="34290"/>
                </a:lnTo>
                <a:lnTo>
                  <a:pt x="172292" y="33929"/>
                </a:lnTo>
                <a:lnTo>
                  <a:pt x="173616" y="29898"/>
                </a:lnTo>
                <a:lnTo>
                  <a:pt x="175540" y="28515"/>
                </a:lnTo>
                <a:lnTo>
                  <a:pt x="178307" y="29237"/>
                </a:lnTo>
                <a:lnTo>
                  <a:pt x="177706" y="28515"/>
                </a:lnTo>
                <a:lnTo>
                  <a:pt x="177887" y="26109"/>
                </a:lnTo>
                <a:lnTo>
                  <a:pt x="178970" y="24304"/>
                </a:lnTo>
                <a:lnTo>
                  <a:pt x="179451" y="21777"/>
                </a:lnTo>
                <a:lnTo>
                  <a:pt x="178548" y="19732"/>
                </a:lnTo>
                <a:lnTo>
                  <a:pt x="177646" y="19010"/>
                </a:lnTo>
                <a:lnTo>
                  <a:pt x="177165" y="17446"/>
                </a:lnTo>
                <a:lnTo>
                  <a:pt x="183000" y="14257"/>
                </a:lnTo>
                <a:lnTo>
                  <a:pt x="183601" y="17265"/>
                </a:lnTo>
                <a:lnTo>
                  <a:pt x="185346" y="20032"/>
                </a:lnTo>
                <a:lnTo>
                  <a:pt x="186309" y="23943"/>
                </a:lnTo>
                <a:lnTo>
                  <a:pt x="188113" y="22679"/>
                </a:lnTo>
                <a:lnTo>
                  <a:pt x="199183" y="11671"/>
                </a:lnTo>
                <a:lnTo>
                  <a:pt x="200806" y="9866"/>
                </a:lnTo>
                <a:lnTo>
                  <a:pt x="207304" y="8181"/>
                </a:lnTo>
                <a:lnTo>
                  <a:pt x="208808" y="3610"/>
                </a:lnTo>
                <a:lnTo>
                  <a:pt x="209710" y="0"/>
                </a:lnTo>
                <a:lnTo>
                  <a:pt x="211334" y="1203"/>
                </a:lnTo>
                <a:lnTo>
                  <a:pt x="213199" y="1444"/>
                </a:lnTo>
                <a:lnTo>
                  <a:pt x="214402" y="2647"/>
                </a:lnTo>
                <a:lnTo>
                  <a:pt x="217711" y="3670"/>
                </a:lnTo>
                <a:lnTo>
                  <a:pt x="218914" y="2827"/>
                </a:lnTo>
                <a:lnTo>
                  <a:pt x="219034" y="3730"/>
                </a:lnTo>
                <a:lnTo>
                  <a:pt x="222042" y="4030"/>
                </a:lnTo>
                <a:lnTo>
                  <a:pt x="222885" y="4933"/>
                </a:lnTo>
                <a:lnTo>
                  <a:pt x="224690" y="4632"/>
                </a:lnTo>
                <a:lnTo>
                  <a:pt x="228480" y="7520"/>
                </a:lnTo>
                <a:lnTo>
                  <a:pt x="217832" y="17987"/>
                </a:lnTo>
                <a:lnTo>
                  <a:pt x="223426" y="26891"/>
                </a:lnTo>
                <a:lnTo>
                  <a:pt x="224750" y="28274"/>
                </a:lnTo>
                <a:lnTo>
                  <a:pt x="231186" y="26229"/>
                </a:lnTo>
                <a:lnTo>
                  <a:pt x="236901" y="25868"/>
                </a:lnTo>
                <a:lnTo>
                  <a:pt x="238285" y="24063"/>
                </a:lnTo>
                <a:lnTo>
                  <a:pt x="239850" y="25266"/>
                </a:lnTo>
                <a:lnTo>
                  <a:pt x="241714" y="25146"/>
                </a:lnTo>
                <a:lnTo>
                  <a:pt x="242977" y="24183"/>
                </a:lnTo>
                <a:lnTo>
                  <a:pt x="247971" y="22740"/>
                </a:lnTo>
                <a:lnTo>
                  <a:pt x="249775" y="21476"/>
                </a:lnTo>
                <a:lnTo>
                  <a:pt x="254588" y="20153"/>
                </a:lnTo>
                <a:lnTo>
                  <a:pt x="254769" y="17807"/>
                </a:lnTo>
                <a:lnTo>
                  <a:pt x="254287" y="16303"/>
                </a:lnTo>
                <a:lnTo>
                  <a:pt x="254769" y="14378"/>
                </a:lnTo>
                <a:lnTo>
                  <a:pt x="255971" y="14979"/>
                </a:lnTo>
                <a:lnTo>
                  <a:pt x="260423" y="14017"/>
                </a:lnTo>
                <a:lnTo>
                  <a:pt x="257716" y="10648"/>
                </a:lnTo>
                <a:lnTo>
                  <a:pt x="260123" y="8302"/>
                </a:lnTo>
                <a:lnTo>
                  <a:pt x="260483" y="7219"/>
                </a:lnTo>
                <a:lnTo>
                  <a:pt x="261687" y="9144"/>
                </a:lnTo>
                <a:lnTo>
                  <a:pt x="262047" y="8061"/>
                </a:lnTo>
                <a:lnTo>
                  <a:pt x="262528" y="9385"/>
                </a:lnTo>
                <a:lnTo>
                  <a:pt x="264635" y="11069"/>
                </a:lnTo>
                <a:lnTo>
                  <a:pt x="265597" y="10588"/>
                </a:lnTo>
                <a:lnTo>
                  <a:pt x="268003" y="12393"/>
                </a:lnTo>
                <a:lnTo>
                  <a:pt x="267883" y="13475"/>
                </a:lnTo>
                <a:lnTo>
                  <a:pt x="269207" y="14378"/>
                </a:lnTo>
                <a:lnTo>
                  <a:pt x="269567" y="13776"/>
                </a:lnTo>
                <a:lnTo>
                  <a:pt x="271372" y="15100"/>
                </a:lnTo>
                <a:lnTo>
                  <a:pt x="272695" y="17145"/>
                </a:lnTo>
                <a:lnTo>
                  <a:pt x="274921" y="18529"/>
                </a:lnTo>
                <a:lnTo>
                  <a:pt x="276124" y="18529"/>
                </a:lnTo>
                <a:lnTo>
                  <a:pt x="277328" y="19972"/>
                </a:lnTo>
                <a:lnTo>
                  <a:pt x="278230" y="19130"/>
                </a:lnTo>
                <a:lnTo>
                  <a:pt x="279794" y="19852"/>
                </a:lnTo>
                <a:lnTo>
                  <a:pt x="279794" y="20634"/>
                </a:lnTo>
                <a:lnTo>
                  <a:pt x="281599" y="21236"/>
                </a:lnTo>
                <a:lnTo>
                  <a:pt x="281599" y="23642"/>
                </a:lnTo>
                <a:lnTo>
                  <a:pt x="282200" y="25146"/>
                </a:lnTo>
                <a:lnTo>
                  <a:pt x="278711" y="25988"/>
                </a:lnTo>
                <a:lnTo>
                  <a:pt x="279313" y="27191"/>
                </a:lnTo>
                <a:lnTo>
                  <a:pt x="277268" y="28996"/>
                </a:lnTo>
                <a:lnTo>
                  <a:pt x="274741" y="30199"/>
                </a:lnTo>
                <a:lnTo>
                  <a:pt x="275342" y="32064"/>
                </a:lnTo>
                <a:lnTo>
                  <a:pt x="297782" y="33388"/>
                </a:lnTo>
                <a:lnTo>
                  <a:pt x="301210" y="30921"/>
                </a:lnTo>
                <a:lnTo>
                  <a:pt x="303316" y="31041"/>
                </a:lnTo>
                <a:lnTo>
                  <a:pt x="305843" y="29778"/>
                </a:lnTo>
                <a:lnTo>
                  <a:pt x="306745" y="27973"/>
                </a:lnTo>
                <a:lnTo>
                  <a:pt x="309933" y="25567"/>
                </a:lnTo>
                <a:lnTo>
                  <a:pt x="311557" y="25326"/>
                </a:lnTo>
                <a:lnTo>
                  <a:pt x="313182" y="23522"/>
                </a:lnTo>
                <a:lnTo>
                  <a:pt x="312881" y="22018"/>
                </a:lnTo>
                <a:lnTo>
                  <a:pt x="315588" y="20935"/>
                </a:lnTo>
                <a:lnTo>
                  <a:pt x="316610" y="21476"/>
                </a:lnTo>
                <a:lnTo>
                  <a:pt x="318114" y="21055"/>
                </a:lnTo>
                <a:lnTo>
                  <a:pt x="320521" y="22860"/>
                </a:lnTo>
                <a:lnTo>
                  <a:pt x="321604" y="22258"/>
                </a:lnTo>
                <a:lnTo>
                  <a:pt x="322987" y="22980"/>
                </a:lnTo>
                <a:lnTo>
                  <a:pt x="323589" y="24785"/>
                </a:lnTo>
                <a:lnTo>
                  <a:pt x="324972" y="26409"/>
                </a:lnTo>
                <a:lnTo>
                  <a:pt x="321964" y="28214"/>
                </a:lnTo>
                <a:lnTo>
                  <a:pt x="321483" y="31824"/>
                </a:lnTo>
                <a:lnTo>
                  <a:pt x="318596" y="38621"/>
                </a:lnTo>
                <a:lnTo>
                  <a:pt x="316310" y="41629"/>
                </a:lnTo>
                <a:lnTo>
                  <a:pt x="314806" y="46442"/>
                </a:lnTo>
                <a:lnTo>
                  <a:pt x="314325" y="50954"/>
                </a:lnTo>
                <a:lnTo>
                  <a:pt x="314926" y="54323"/>
                </a:lnTo>
                <a:lnTo>
                  <a:pt x="313964" y="58534"/>
                </a:lnTo>
                <a:lnTo>
                  <a:pt x="313602" y="64850"/>
                </a:lnTo>
                <a:lnTo>
                  <a:pt x="315287" y="67738"/>
                </a:lnTo>
                <a:lnTo>
                  <a:pt x="315588" y="69001"/>
                </a:lnTo>
                <a:lnTo>
                  <a:pt x="312941" y="72370"/>
                </a:lnTo>
                <a:lnTo>
                  <a:pt x="309933" y="77183"/>
                </a:lnTo>
                <a:lnTo>
                  <a:pt x="309031" y="80612"/>
                </a:lnTo>
                <a:lnTo>
                  <a:pt x="307587" y="82416"/>
                </a:lnTo>
                <a:lnTo>
                  <a:pt x="303015" y="86748"/>
                </a:lnTo>
                <a:lnTo>
                  <a:pt x="302534" y="88492"/>
                </a:lnTo>
                <a:lnTo>
                  <a:pt x="297300" y="98539"/>
                </a:lnTo>
                <a:lnTo>
                  <a:pt x="297481" y="102569"/>
                </a:lnTo>
                <a:lnTo>
                  <a:pt x="296638" y="103411"/>
                </a:lnTo>
                <a:lnTo>
                  <a:pt x="295856" y="105938"/>
                </a:lnTo>
                <a:lnTo>
                  <a:pt x="294292" y="109427"/>
                </a:lnTo>
                <a:lnTo>
                  <a:pt x="293630" y="113097"/>
                </a:lnTo>
                <a:lnTo>
                  <a:pt x="291164" y="115864"/>
                </a:lnTo>
                <a:lnTo>
                  <a:pt x="290683" y="117308"/>
                </a:lnTo>
                <a:lnTo>
                  <a:pt x="288457" y="121278"/>
                </a:lnTo>
                <a:lnTo>
                  <a:pt x="288698" y="124406"/>
                </a:lnTo>
                <a:lnTo>
                  <a:pt x="290262" y="125971"/>
                </a:lnTo>
                <a:lnTo>
                  <a:pt x="289840" y="126933"/>
                </a:lnTo>
                <a:lnTo>
                  <a:pt x="284186" y="125068"/>
                </a:lnTo>
                <a:lnTo>
                  <a:pt x="282862" y="125910"/>
                </a:lnTo>
                <a:lnTo>
                  <a:pt x="281539" y="125549"/>
                </a:lnTo>
                <a:lnTo>
                  <a:pt x="279493" y="126151"/>
                </a:lnTo>
                <a:lnTo>
                  <a:pt x="277688" y="124828"/>
                </a:lnTo>
                <a:lnTo>
                  <a:pt x="276666" y="125128"/>
                </a:lnTo>
                <a:lnTo>
                  <a:pt x="276666" y="124046"/>
                </a:lnTo>
                <a:lnTo>
                  <a:pt x="275643" y="124226"/>
                </a:lnTo>
                <a:lnTo>
                  <a:pt x="275342" y="123083"/>
                </a:lnTo>
                <a:lnTo>
                  <a:pt x="274260" y="122782"/>
                </a:lnTo>
                <a:lnTo>
                  <a:pt x="273176" y="120797"/>
                </a:lnTo>
                <a:lnTo>
                  <a:pt x="272094" y="120436"/>
                </a:lnTo>
                <a:lnTo>
                  <a:pt x="271192" y="118872"/>
                </a:lnTo>
                <a:lnTo>
                  <a:pt x="268544" y="117669"/>
                </a:lnTo>
                <a:lnTo>
                  <a:pt x="268063" y="118752"/>
                </a:lnTo>
                <a:lnTo>
                  <a:pt x="267100" y="118932"/>
                </a:lnTo>
                <a:lnTo>
                  <a:pt x="265717" y="117368"/>
                </a:lnTo>
                <a:lnTo>
                  <a:pt x="261627" y="116405"/>
                </a:lnTo>
                <a:lnTo>
                  <a:pt x="261024" y="115323"/>
                </a:lnTo>
                <a:lnTo>
                  <a:pt x="258498" y="114962"/>
                </a:lnTo>
                <a:lnTo>
                  <a:pt x="257415" y="114119"/>
                </a:lnTo>
                <a:lnTo>
                  <a:pt x="257295" y="112796"/>
                </a:lnTo>
                <a:lnTo>
                  <a:pt x="253986" y="110991"/>
                </a:lnTo>
                <a:lnTo>
                  <a:pt x="255551" y="110209"/>
                </a:lnTo>
                <a:lnTo>
                  <a:pt x="253926" y="109728"/>
                </a:lnTo>
                <a:lnTo>
                  <a:pt x="252964" y="108344"/>
                </a:lnTo>
                <a:lnTo>
                  <a:pt x="250377" y="106901"/>
                </a:lnTo>
                <a:lnTo>
                  <a:pt x="247850" y="107081"/>
                </a:lnTo>
                <a:lnTo>
                  <a:pt x="246888" y="105758"/>
                </a:lnTo>
                <a:lnTo>
                  <a:pt x="244181" y="104675"/>
                </a:lnTo>
                <a:lnTo>
                  <a:pt x="243278" y="103772"/>
                </a:lnTo>
                <a:lnTo>
                  <a:pt x="240331" y="102690"/>
                </a:lnTo>
                <a:lnTo>
                  <a:pt x="239909" y="101907"/>
                </a:lnTo>
                <a:lnTo>
                  <a:pt x="236541" y="100704"/>
                </a:lnTo>
                <a:lnTo>
                  <a:pt x="236179" y="101426"/>
                </a:lnTo>
                <a:lnTo>
                  <a:pt x="233773" y="101787"/>
                </a:lnTo>
                <a:lnTo>
                  <a:pt x="233352" y="100644"/>
                </a:lnTo>
                <a:lnTo>
                  <a:pt x="231728" y="102750"/>
                </a:lnTo>
                <a:lnTo>
                  <a:pt x="231367" y="101607"/>
                </a:lnTo>
                <a:lnTo>
                  <a:pt x="230224" y="101306"/>
                </a:lnTo>
                <a:lnTo>
                  <a:pt x="229502" y="102810"/>
                </a:lnTo>
                <a:lnTo>
                  <a:pt x="228359" y="101547"/>
                </a:lnTo>
                <a:lnTo>
                  <a:pt x="227758" y="102509"/>
                </a:lnTo>
                <a:lnTo>
                  <a:pt x="226434" y="101907"/>
                </a:lnTo>
                <a:lnTo>
                  <a:pt x="225772" y="103111"/>
                </a:lnTo>
                <a:lnTo>
                  <a:pt x="224569" y="102329"/>
                </a:lnTo>
                <a:lnTo>
                  <a:pt x="219456" y="103532"/>
                </a:lnTo>
                <a:lnTo>
                  <a:pt x="219275" y="104735"/>
                </a:lnTo>
                <a:lnTo>
                  <a:pt x="218072" y="104314"/>
                </a:lnTo>
                <a:lnTo>
                  <a:pt x="216388" y="105938"/>
                </a:lnTo>
                <a:lnTo>
                  <a:pt x="213320" y="105577"/>
                </a:lnTo>
                <a:lnTo>
                  <a:pt x="213139" y="107442"/>
                </a:lnTo>
                <a:lnTo>
                  <a:pt x="210672" y="109668"/>
                </a:lnTo>
                <a:lnTo>
                  <a:pt x="209950" y="109367"/>
                </a:lnTo>
                <a:lnTo>
                  <a:pt x="209950" y="110991"/>
                </a:lnTo>
                <a:lnTo>
                  <a:pt x="210672" y="111773"/>
                </a:lnTo>
                <a:lnTo>
                  <a:pt x="213561" y="112976"/>
                </a:lnTo>
                <a:lnTo>
                  <a:pt x="211635" y="113397"/>
                </a:lnTo>
                <a:lnTo>
                  <a:pt x="212718" y="115203"/>
                </a:lnTo>
                <a:lnTo>
                  <a:pt x="210913" y="114360"/>
                </a:lnTo>
                <a:lnTo>
                  <a:pt x="211275" y="116646"/>
                </a:lnTo>
                <a:lnTo>
                  <a:pt x="209710" y="116887"/>
                </a:lnTo>
                <a:lnTo>
                  <a:pt x="209830" y="115563"/>
                </a:lnTo>
                <a:lnTo>
                  <a:pt x="208988" y="114721"/>
                </a:lnTo>
                <a:lnTo>
                  <a:pt x="208206" y="116947"/>
                </a:lnTo>
                <a:lnTo>
                  <a:pt x="207424" y="117368"/>
                </a:lnTo>
                <a:lnTo>
                  <a:pt x="206522" y="116405"/>
                </a:lnTo>
                <a:lnTo>
                  <a:pt x="204657" y="118812"/>
                </a:lnTo>
                <a:lnTo>
                  <a:pt x="204115" y="117729"/>
                </a:lnTo>
                <a:lnTo>
                  <a:pt x="202310" y="118030"/>
                </a:lnTo>
                <a:lnTo>
                  <a:pt x="203393" y="119534"/>
                </a:lnTo>
                <a:lnTo>
                  <a:pt x="200386" y="118992"/>
                </a:lnTo>
                <a:lnTo>
                  <a:pt x="201047" y="121519"/>
                </a:lnTo>
                <a:lnTo>
                  <a:pt x="200927" y="123324"/>
                </a:lnTo>
                <a:lnTo>
                  <a:pt x="201469" y="126332"/>
                </a:lnTo>
                <a:lnTo>
                  <a:pt x="202191" y="127174"/>
                </a:lnTo>
                <a:lnTo>
                  <a:pt x="202611" y="129580"/>
                </a:lnTo>
                <a:lnTo>
                  <a:pt x="201529" y="129761"/>
                </a:lnTo>
                <a:lnTo>
                  <a:pt x="201709" y="131144"/>
                </a:lnTo>
                <a:lnTo>
                  <a:pt x="200145" y="130061"/>
                </a:lnTo>
                <a:lnTo>
                  <a:pt x="200325" y="133069"/>
                </a:lnTo>
                <a:lnTo>
                  <a:pt x="201348" y="135536"/>
                </a:lnTo>
                <a:lnTo>
                  <a:pt x="201588" y="137581"/>
                </a:lnTo>
                <a:lnTo>
                  <a:pt x="200867" y="140348"/>
                </a:lnTo>
                <a:lnTo>
                  <a:pt x="201348" y="142033"/>
                </a:lnTo>
                <a:lnTo>
                  <a:pt x="200867" y="143837"/>
                </a:lnTo>
                <a:lnTo>
                  <a:pt x="201529" y="147748"/>
                </a:lnTo>
                <a:lnTo>
                  <a:pt x="199483" y="149793"/>
                </a:lnTo>
                <a:lnTo>
                  <a:pt x="199243" y="150996"/>
                </a:lnTo>
                <a:lnTo>
                  <a:pt x="196897" y="152801"/>
                </a:lnTo>
                <a:lnTo>
                  <a:pt x="196415" y="154305"/>
                </a:lnTo>
                <a:lnTo>
                  <a:pt x="193227" y="156411"/>
                </a:lnTo>
                <a:lnTo>
                  <a:pt x="190941" y="155328"/>
                </a:lnTo>
                <a:lnTo>
                  <a:pt x="188535" y="154846"/>
                </a:lnTo>
                <a:lnTo>
                  <a:pt x="187331" y="155087"/>
                </a:lnTo>
                <a:lnTo>
                  <a:pt x="186489" y="156290"/>
                </a:lnTo>
                <a:lnTo>
                  <a:pt x="186609" y="159178"/>
                </a:lnTo>
                <a:lnTo>
                  <a:pt x="189076" y="160261"/>
                </a:lnTo>
                <a:lnTo>
                  <a:pt x="189196" y="161644"/>
                </a:lnTo>
                <a:lnTo>
                  <a:pt x="190520" y="163329"/>
                </a:lnTo>
                <a:lnTo>
                  <a:pt x="192204" y="164712"/>
                </a:lnTo>
                <a:lnTo>
                  <a:pt x="192204" y="166216"/>
                </a:lnTo>
                <a:lnTo>
                  <a:pt x="193768" y="169044"/>
                </a:lnTo>
                <a:lnTo>
                  <a:pt x="194731" y="168923"/>
                </a:lnTo>
                <a:lnTo>
                  <a:pt x="197498" y="169886"/>
                </a:lnTo>
                <a:lnTo>
                  <a:pt x="199603" y="171089"/>
                </a:lnTo>
                <a:lnTo>
                  <a:pt x="198461" y="175902"/>
                </a:lnTo>
                <a:lnTo>
                  <a:pt x="195212" y="179150"/>
                </a:lnTo>
                <a:lnTo>
                  <a:pt x="213259" y="187993"/>
                </a:lnTo>
                <a:lnTo>
                  <a:pt x="211454" y="189798"/>
                </a:lnTo>
                <a:lnTo>
                  <a:pt x="209650" y="189076"/>
                </a:lnTo>
                <a:lnTo>
                  <a:pt x="208146" y="190520"/>
                </a:lnTo>
                <a:lnTo>
                  <a:pt x="207545" y="188475"/>
                </a:lnTo>
                <a:lnTo>
                  <a:pt x="206522" y="191122"/>
                </a:lnTo>
                <a:lnTo>
                  <a:pt x="205138" y="192926"/>
                </a:lnTo>
                <a:lnTo>
                  <a:pt x="204897" y="194130"/>
                </a:lnTo>
                <a:lnTo>
                  <a:pt x="203695" y="193287"/>
                </a:lnTo>
                <a:lnTo>
                  <a:pt x="199483" y="194491"/>
                </a:lnTo>
                <a:lnTo>
                  <a:pt x="197739" y="194189"/>
                </a:lnTo>
                <a:lnTo>
                  <a:pt x="196716" y="194791"/>
                </a:lnTo>
                <a:lnTo>
                  <a:pt x="194911" y="194430"/>
                </a:lnTo>
                <a:lnTo>
                  <a:pt x="197317" y="196656"/>
                </a:lnTo>
                <a:lnTo>
                  <a:pt x="197798" y="197979"/>
                </a:lnTo>
                <a:lnTo>
                  <a:pt x="195513" y="198641"/>
                </a:lnTo>
                <a:lnTo>
                  <a:pt x="195031" y="199844"/>
                </a:lnTo>
                <a:lnTo>
                  <a:pt x="193407" y="199844"/>
                </a:lnTo>
                <a:lnTo>
                  <a:pt x="191603" y="201529"/>
                </a:lnTo>
                <a:lnTo>
                  <a:pt x="191121" y="203334"/>
                </a:lnTo>
                <a:lnTo>
                  <a:pt x="189317" y="205198"/>
                </a:lnTo>
                <a:lnTo>
                  <a:pt x="190159" y="206642"/>
                </a:lnTo>
                <a:lnTo>
                  <a:pt x="190039" y="208567"/>
                </a:lnTo>
                <a:lnTo>
                  <a:pt x="193046" y="207845"/>
                </a:lnTo>
                <a:lnTo>
                  <a:pt x="208447" y="213079"/>
                </a:lnTo>
                <a:lnTo>
                  <a:pt x="212718" y="214282"/>
                </a:lnTo>
                <a:lnTo>
                  <a:pt x="216087" y="214042"/>
                </a:lnTo>
                <a:lnTo>
                  <a:pt x="217049" y="215486"/>
                </a:lnTo>
                <a:lnTo>
                  <a:pt x="218012" y="214704"/>
                </a:lnTo>
                <a:lnTo>
                  <a:pt x="220538" y="216388"/>
                </a:lnTo>
                <a:lnTo>
                  <a:pt x="222704" y="213019"/>
                </a:lnTo>
                <a:lnTo>
                  <a:pt x="223546" y="210974"/>
                </a:lnTo>
                <a:lnTo>
                  <a:pt x="223486" y="209349"/>
                </a:lnTo>
                <a:lnTo>
                  <a:pt x="225652" y="209349"/>
                </a:lnTo>
                <a:lnTo>
                  <a:pt x="226855" y="210673"/>
                </a:lnTo>
                <a:lnTo>
                  <a:pt x="228900" y="210613"/>
                </a:lnTo>
                <a:lnTo>
                  <a:pt x="229381" y="210011"/>
                </a:lnTo>
                <a:lnTo>
                  <a:pt x="231186" y="211034"/>
                </a:lnTo>
                <a:lnTo>
                  <a:pt x="231848" y="213320"/>
                </a:lnTo>
                <a:lnTo>
                  <a:pt x="233953" y="214343"/>
                </a:lnTo>
                <a:lnTo>
                  <a:pt x="233412" y="214824"/>
                </a:lnTo>
                <a:lnTo>
                  <a:pt x="235578" y="215847"/>
                </a:lnTo>
                <a:lnTo>
                  <a:pt x="236239" y="217651"/>
                </a:lnTo>
                <a:lnTo>
                  <a:pt x="237443" y="217411"/>
                </a:lnTo>
                <a:lnTo>
                  <a:pt x="236842" y="215486"/>
                </a:lnTo>
                <a:lnTo>
                  <a:pt x="238165" y="214463"/>
                </a:lnTo>
                <a:lnTo>
                  <a:pt x="237804" y="213561"/>
                </a:lnTo>
                <a:lnTo>
                  <a:pt x="238766" y="211515"/>
                </a:lnTo>
                <a:lnTo>
                  <a:pt x="239729" y="211455"/>
                </a:lnTo>
                <a:lnTo>
                  <a:pt x="239247" y="209891"/>
                </a:lnTo>
                <a:lnTo>
                  <a:pt x="240150" y="208688"/>
                </a:lnTo>
                <a:lnTo>
                  <a:pt x="233052" y="203875"/>
                </a:lnTo>
                <a:lnTo>
                  <a:pt x="231848" y="203394"/>
                </a:lnTo>
                <a:lnTo>
                  <a:pt x="233653" y="203033"/>
                </a:lnTo>
                <a:lnTo>
                  <a:pt x="236360" y="201168"/>
                </a:lnTo>
                <a:lnTo>
                  <a:pt x="231848" y="199544"/>
                </a:lnTo>
                <a:lnTo>
                  <a:pt x="231006" y="202672"/>
                </a:lnTo>
                <a:lnTo>
                  <a:pt x="226855" y="200025"/>
                </a:lnTo>
                <a:lnTo>
                  <a:pt x="227336" y="198401"/>
                </a:lnTo>
                <a:lnTo>
                  <a:pt x="226735" y="198160"/>
                </a:lnTo>
                <a:lnTo>
                  <a:pt x="226494" y="199664"/>
                </a:lnTo>
                <a:lnTo>
                  <a:pt x="225291" y="198882"/>
                </a:lnTo>
                <a:lnTo>
                  <a:pt x="226013" y="197679"/>
                </a:lnTo>
                <a:lnTo>
                  <a:pt x="226855" y="197979"/>
                </a:lnTo>
                <a:lnTo>
                  <a:pt x="227216" y="196355"/>
                </a:lnTo>
                <a:lnTo>
                  <a:pt x="228961" y="195814"/>
                </a:lnTo>
                <a:lnTo>
                  <a:pt x="235217" y="199002"/>
                </a:lnTo>
                <a:lnTo>
                  <a:pt x="235758" y="198100"/>
                </a:lnTo>
                <a:lnTo>
                  <a:pt x="237082" y="198220"/>
                </a:lnTo>
                <a:lnTo>
                  <a:pt x="236842" y="199724"/>
                </a:lnTo>
                <a:lnTo>
                  <a:pt x="238225" y="200326"/>
                </a:lnTo>
                <a:lnTo>
                  <a:pt x="240090" y="198822"/>
                </a:lnTo>
                <a:lnTo>
                  <a:pt x="244181" y="196836"/>
                </a:lnTo>
                <a:lnTo>
                  <a:pt x="246226" y="199062"/>
                </a:lnTo>
                <a:lnTo>
                  <a:pt x="247429" y="199062"/>
                </a:lnTo>
                <a:lnTo>
                  <a:pt x="247730" y="202672"/>
                </a:lnTo>
                <a:lnTo>
                  <a:pt x="248331" y="204597"/>
                </a:lnTo>
                <a:lnTo>
                  <a:pt x="255069" y="213801"/>
                </a:lnTo>
                <a:lnTo>
                  <a:pt x="264093" y="209771"/>
                </a:lnTo>
                <a:lnTo>
                  <a:pt x="264695" y="210192"/>
                </a:lnTo>
                <a:lnTo>
                  <a:pt x="263070" y="213260"/>
                </a:lnTo>
                <a:lnTo>
                  <a:pt x="263070" y="215546"/>
                </a:lnTo>
                <a:lnTo>
                  <a:pt x="264394" y="218253"/>
                </a:lnTo>
                <a:lnTo>
                  <a:pt x="265476" y="219456"/>
                </a:lnTo>
                <a:lnTo>
                  <a:pt x="268544" y="219757"/>
                </a:lnTo>
                <a:lnTo>
                  <a:pt x="269868" y="220780"/>
                </a:lnTo>
                <a:lnTo>
                  <a:pt x="270650" y="224629"/>
                </a:lnTo>
                <a:lnTo>
                  <a:pt x="272695" y="225652"/>
                </a:lnTo>
                <a:lnTo>
                  <a:pt x="273478" y="225472"/>
                </a:lnTo>
                <a:lnTo>
                  <a:pt x="274500" y="232270"/>
                </a:lnTo>
                <a:lnTo>
                  <a:pt x="273658" y="232630"/>
                </a:lnTo>
                <a:lnTo>
                  <a:pt x="273297" y="235217"/>
                </a:lnTo>
                <a:lnTo>
                  <a:pt x="273538" y="23630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" name="Freeform: Shape 357" title="SC-7">
            <a:extLst>
              <a:ext uri="{FF2B5EF4-FFF2-40B4-BE49-F238E27FC236}">
                <a16:creationId xmlns:a16="http://schemas.microsoft.com/office/drawing/2014/main" id="{B289B777-E267-D639-8C50-5E990B49343E}"/>
              </a:ext>
            </a:extLst>
          </p:cNvPr>
          <p:cNvSpPr/>
          <p:nvPr/>
        </p:nvSpPr>
        <p:spPr>
          <a:xfrm>
            <a:off x="6788563" y="4193177"/>
            <a:ext cx="276844" cy="232615"/>
          </a:xfrm>
          <a:custGeom>
            <a:avLst/>
            <a:gdLst>
              <a:gd name="connsiteX0" fmla="*/ 264093 w 346510"/>
              <a:gd name="connsiteY0" fmla="*/ 301451 h 301511"/>
              <a:gd name="connsiteX1" fmla="*/ 265898 w 346510"/>
              <a:gd name="connsiteY1" fmla="*/ 299646 h 301511"/>
              <a:gd name="connsiteX2" fmla="*/ 266680 w 346510"/>
              <a:gd name="connsiteY2" fmla="*/ 297000 h 301511"/>
              <a:gd name="connsiteX3" fmla="*/ 266319 w 346510"/>
              <a:gd name="connsiteY3" fmla="*/ 295917 h 301511"/>
              <a:gd name="connsiteX4" fmla="*/ 264695 w 346510"/>
              <a:gd name="connsiteY4" fmla="*/ 295135 h 301511"/>
              <a:gd name="connsiteX5" fmla="*/ 262469 w 346510"/>
              <a:gd name="connsiteY5" fmla="*/ 294834 h 301511"/>
              <a:gd name="connsiteX6" fmla="*/ 258559 w 346510"/>
              <a:gd name="connsiteY6" fmla="*/ 295736 h 301511"/>
              <a:gd name="connsiteX7" fmla="*/ 255972 w 346510"/>
              <a:gd name="connsiteY7" fmla="*/ 295014 h 301511"/>
              <a:gd name="connsiteX8" fmla="*/ 253024 w 346510"/>
              <a:gd name="connsiteY8" fmla="*/ 295616 h 301511"/>
              <a:gd name="connsiteX9" fmla="*/ 250197 w 346510"/>
              <a:gd name="connsiteY9" fmla="*/ 294593 h 301511"/>
              <a:gd name="connsiteX10" fmla="*/ 246828 w 346510"/>
              <a:gd name="connsiteY10" fmla="*/ 292728 h 301511"/>
              <a:gd name="connsiteX11" fmla="*/ 245324 w 346510"/>
              <a:gd name="connsiteY11" fmla="*/ 292548 h 301511"/>
              <a:gd name="connsiteX12" fmla="*/ 242918 w 346510"/>
              <a:gd name="connsiteY12" fmla="*/ 291405 h 301511"/>
              <a:gd name="connsiteX13" fmla="*/ 241534 w 346510"/>
              <a:gd name="connsiteY13" fmla="*/ 289480 h 301511"/>
              <a:gd name="connsiteX14" fmla="*/ 239248 w 346510"/>
              <a:gd name="connsiteY14" fmla="*/ 288637 h 301511"/>
              <a:gd name="connsiteX15" fmla="*/ 238888 w 346510"/>
              <a:gd name="connsiteY15" fmla="*/ 287976 h 301511"/>
              <a:gd name="connsiteX16" fmla="*/ 236962 w 346510"/>
              <a:gd name="connsiteY16" fmla="*/ 287254 h 301511"/>
              <a:gd name="connsiteX17" fmla="*/ 235699 w 346510"/>
              <a:gd name="connsiteY17" fmla="*/ 287855 h 301511"/>
              <a:gd name="connsiteX18" fmla="*/ 234135 w 346510"/>
              <a:gd name="connsiteY18" fmla="*/ 286953 h 301511"/>
              <a:gd name="connsiteX19" fmla="*/ 234496 w 346510"/>
              <a:gd name="connsiteY19" fmla="*/ 285810 h 301511"/>
              <a:gd name="connsiteX20" fmla="*/ 232751 w 346510"/>
              <a:gd name="connsiteY20" fmla="*/ 285329 h 301511"/>
              <a:gd name="connsiteX21" fmla="*/ 232932 w 346510"/>
              <a:gd name="connsiteY21" fmla="*/ 284306 h 301511"/>
              <a:gd name="connsiteX22" fmla="*/ 230826 w 346510"/>
              <a:gd name="connsiteY22" fmla="*/ 285750 h 301511"/>
              <a:gd name="connsiteX23" fmla="*/ 231308 w 346510"/>
              <a:gd name="connsiteY23" fmla="*/ 284366 h 301511"/>
              <a:gd name="connsiteX24" fmla="*/ 230706 w 346510"/>
              <a:gd name="connsiteY24" fmla="*/ 284005 h 301511"/>
              <a:gd name="connsiteX25" fmla="*/ 229683 w 346510"/>
              <a:gd name="connsiteY25" fmla="*/ 285148 h 301511"/>
              <a:gd name="connsiteX26" fmla="*/ 229683 w 346510"/>
              <a:gd name="connsiteY26" fmla="*/ 283404 h 301511"/>
              <a:gd name="connsiteX27" fmla="*/ 228781 w 346510"/>
              <a:gd name="connsiteY27" fmla="*/ 283043 h 301511"/>
              <a:gd name="connsiteX28" fmla="*/ 228179 w 346510"/>
              <a:gd name="connsiteY28" fmla="*/ 284968 h 301511"/>
              <a:gd name="connsiteX29" fmla="*/ 227578 w 346510"/>
              <a:gd name="connsiteY29" fmla="*/ 285329 h 301511"/>
              <a:gd name="connsiteX30" fmla="*/ 223667 w 346510"/>
              <a:gd name="connsiteY30" fmla="*/ 284366 h 301511"/>
              <a:gd name="connsiteX31" fmla="*/ 220539 w 346510"/>
              <a:gd name="connsiteY31" fmla="*/ 284126 h 301511"/>
              <a:gd name="connsiteX32" fmla="*/ 218614 w 346510"/>
              <a:gd name="connsiteY32" fmla="*/ 283524 h 301511"/>
              <a:gd name="connsiteX33" fmla="*/ 217772 w 346510"/>
              <a:gd name="connsiteY33" fmla="*/ 281840 h 301511"/>
              <a:gd name="connsiteX34" fmla="*/ 216148 w 346510"/>
              <a:gd name="connsiteY34" fmla="*/ 282682 h 301511"/>
              <a:gd name="connsiteX35" fmla="*/ 216389 w 346510"/>
              <a:gd name="connsiteY35" fmla="*/ 281539 h 301511"/>
              <a:gd name="connsiteX36" fmla="*/ 215546 w 346510"/>
              <a:gd name="connsiteY36" fmla="*/ 280817 h 301511"/>
              <a:gd name="connsiteX37" fmla="*/ 210132 w 346510"/>
              <a:gd name="connsiteY37" fmla="*/ 280817 h 301511"/>
              <a:gd name="connsiteX38" fmla="*/ 208447 w 346510"/>
              <a:gd name="connsiteY38" fmla="*/ 281178 h 301511"/>
              <a:gd name="connsiteX39" fmla="*/ 207305 w 346510"/>
              <a:gd name="connsiteY39" fmla="*/ 280275 h 301511"/>
              <a:gd name="connsiteX40" fmla="*/ 204116 w 346510"/>
              <a:gd name="connsiteY40" fmla="*/ 279493 h 301511"/>
              <a:gd name="connsiteX41" fmla="*/ 198822 w 346510"/>
              <a:gd name="connsiteY41" fmla="*/ 279614 h 301511"/>
              <a:gd name="connsiteX42" fmla="*/ 196536 w 346510"/>
              <a:gd name="connsiteY42" fmla="*/ 278771 h 301511"/>
              <a:gd name="connsiteX43" fmla="*/ 196958 w 346510"/>
              <a:gd name="connsiteY43" fmla="*/ 277809 h 301511"/>
              <a:gd name="connsiteX44" fmla="*/ 195393 w 346510"/>
              <a:gd name="connsiteY44" fmla="*/ 276245 h 301511"/>
              <a:gd name="connsiteX45" fmla="*/ 195153 w 346510"/>
              <a:gd name="connsiteY45" fmla="*/ 273117 h 301511"/>
              <a:gd name="connsiteX46" fmla="*/ 197378 w 346510"/>
              <a:gd name="connsiteY46" fmla="*/ 269146 h 301511"/>
              <a:gd name="connsiteX47" fmla="*/ 197859 w 346510"/>
              <a:gd name="connsiteY47" fmla="*/ 267703 h 301511"/>
              <a:gd name="connsiteX48" fmla="*/ 200266 w 346510"/>
              <a:gd name="connsiteY48" fmla="*/ 264935 h 301511"/>
              <a:gd name="connsiteX49" fmla="*/ 201048 w 346510"/>
              <a:gd name="connsiteY49" fmla="*/ 261266 h 301511"/>
              <a:gd name="connsiteX50" fmla="*/ 202552 w 346510"/>
              <a:gd name="connsiteY50" fmla="*/ 257776 h 301511"/>
              <a:gd name="connsiteX51" fmla="*/ 203334 w 346510"/>
              <a:gd name="connsiteY51" fmla="*/ 255250 h 301511"/>
              <a:gd name="connsiteX52" fmla="*/ 204116 w 346510"/>
              <a:gd name="connsiteY52" fmla="*/ 254408 h 301511"/>
              <a:gd name="connsiteX53" fmla="*/ 204056 w 346510"/>
              <a:gd name="connsiteY53" fmla="*/ 250437 h 301511"/>
              <a:gd name="connsiteX54" fmla="*/ 209169 w 346510"/>
              <a:gd name="connsiteY54" fmla="*/ 240391 h 301511"/>
              <a:gd name="connsiteX55" fmla="*/ 209651 w 346510"/>
              <a:gd name="connsiteY55" fmla="*/ 238586 h 301511"/>
              <a:gd name="connsiteX56" fmla="*/ 214282 w 346510"/>
              <a:gd name="connsiteY56" fmla="*/ 234255 h 301511"/>
              <a:gd name="connsiteX57" fmla="*/ 215727 w 346510"/>
              <a:gd name="connsiteY57" fmla="*/ 232450 h 301511"/>
              <a:gd name="connsiteX58" fmla="*/ 216568 w 346510"/>
              <a:gd name="connsiteY58" fmla="*/ 229081 h 301511"/>
              <a:gd name="connsiteX59" fmla="*/ 219637 w 346510"/>
              <a:gd name="connsiteY59" fmla="*/ 224208 h 301511"/>
              <a:gd name="connsiteX60" fmla="*/ 222284 w 346510"/>
              <a:gd name="connsiteY60" fmla="*/ 220839 h 301511"/>
              <a:gd name="connsiteX61" fmla="*/ 221983 w 346510"/>
              <a:gd name="connsiteY61" fmla="*/ 219637 h 301511"/>
              <a:gd name="connsiteX62" fmla="*/ 220298 w 346510"/>
              <a:gd name="connsiteY62" fmla="*/ 216688 h 301511"/>
              <a:gd name="connsiteX63" fmla="*/ 220720 w 346510"/>
              <a:gd name="connsiteY63" fmla="*/ 210372 h 301511"/>
              <a:gd name="connsiteX64" fmla="*/ 221562 w 346510"/>
              <a:gd name="connsiteY64" fmla="*/ 206161 h 301511"/>
              <a:gd name="connsiteX65" fmla="*/ 220961 w 346510"/>
              <a:gd name="connsiteY65" fmla="*/ 202732 h 301511"/>
              <a:gd name="connsiteX66" fmla="*/ 221442 w 346510"/>
              <a:gd name="connsiteY66" fmla="*/ 198280 h 301511"/>
              <a:gd name="connsiteX67" fmla="*/ 223006 w 346510"/>
              <a:gd name="connsiteY67" fmla="*/ 193468 h 301511"/>
              <a:gd name="connsiteX68" fmla="*/ 225292 w 346510"/>
              <a:gd name="connsiteY68" fmla="*/ 190460 h 301511"/>
              <a:gd name="connsiteX69" fmla="*/ 228179 w 346510"/>
              <a:gd name="connsiteY69" fmla="*/ 183662 h 301511"/>
              <a:gd name="connsiteX70" fmla="*/ 228720 w 346510"/>
              <a:gd name="connsiteY70" fmla="*/ 180053 h 301511"/>
              <a:gd name="connsiteX71" fmla="*/ 231668 w 346510"/>
              <a:gd name="connsiteY71" fmla="*/ 178188 h 301511"/>
              <a:gd name="connsiteX72" fmla="*/ 230285 w 346510"/>
              <a:gd name="connsiteY72" fmla="*/ 176563 h 301511"/>
              <a:gd name="connsiteX73" fmla="*/ 229683 w 346510"/>
              <a:gd name="connsiteY73" fmla="*/ 174819 h 301511"/>
              <a:gd name="connsiteX74" fmla="*/ 228300 w 346510"/>
              <a:gd name="connsiteY74" fmla="*/ 174097 h 301511"/>
              <a:gd name="connsiteX75" fmla="*/ 227156 w 346510"/>
              <a:gd name="connsiteY75" fmla="*/ 174698 h 301511"/>
              <a:gd name="connsiteX76" fmla="*/ 224751 w 346510"/>
              <a:gd name="connsiteY76" fmla="*/ 172894 h 301511"/>
              <a:gd name="connsiteX77" fmla="*/ 223306 w 346510"/>
              <a:gd name="connsiteY77" fmla="*/ 173255 h 301511"/>
              <a:gd name="connsiteX78" fmla="*/ 222284 w 346510"/>
              <a:gd name="connsiteY78" fmla="*/ 172773 h 301511"/>
              <a:gd name="connsiteX79" fmla="*/ 219576 w 346510"/>
              <a:gd name="connsiteY79" fmla="*/ 173856 h 301511"/>
              <a:gd name="connsiteX80" fmla="*/ 219817 w 346510"/>
              <a:gd name="connsiteY80" fmla="*/ 175420 h 301511"/>
              <a:gd name="connsiteX81" fmla="*/ 218253 w 346510"/>
              <a:gd name="connsiteY81" fmla="*/ 177225 h 301511"/>
              <a:gd name="connsiteX82" fmla="*/ 216568 w 346510"/>
              <a:gd name="connsiteY82" fmla="*/ 177406 h 301511"/>
              <a:gd name="connsiteX83" fmla="*/ 213441 w 346510"/>
              <a:gd name="connsiteY83" fmla="*/ 179812 h 301511"/>
              <a:gd name="connsiteX84" fmla="*/ 212538 w 346510"/>
              <a:gd name="connsiteY84" fmla="*/ 181617 h 301511"/>
              <a:gd name="connsiteX85" fmla="*/ 210011 w 346510"/>
              <a:gd name="connsiteY85" fmla="*/ 182820 h 301511"/>
              <a:gd name="connsiteX86" fmla="*/ 207906 w 346510"/>
              <a:gd name="connsiteY86" fmla="*/ 182760 h 301511"/>
              <a:gd name="connsiteX87" fmla="*/ 204477 w 346510"/>
              <a:gd name="connsiteY87" fmla="*/ 185166 h 301511"/>
              <a:gd name="connsiteX88" fmla="*/ 182098 w 346510"/>
              <a:gd name="connsiteY88" fmla="*/ 183963 h 301511"/>
              <a:gd name="connsiteX89" fmla="*/ 181436 w 346510"/>
              <a:gd name="connsiteY89" fmla="*/ 182158 h 301511"/>
              <a:gd name="connsiteX90" fmla="*/ 183963 w 346510"/>
              <a:gd name="connsiteY90" fmla="*/ 180774 h 301511"/>
              <a:gd name="connsiteX91" fmla="*/ 186008 w 346510"/>
              <a:gd name="connsiteY91" fmla="*/ 179090 h 301511"/>
              <a:gd name="connsiteX92" fmla="*/ 185407 w 346510"/>
              <a:gd name="connsiteY92" fmla="*/ 177887 h 301511"/>
              <a:gd name="connsiteX93" fmla="*/ 188776 w 346510"/>
              <a:gd name="connsiteY93" fmla="*/ 176984 h 301511"/>
              <a:gd name="connsiteX94" fmla="*/ 188295 w 346510"/>
              <a:gd name="connsiteY94" fmla="*/ 175541 h 301511"/>
              <a:gd name="connsiteX95" fmla="*/ 188295 w 346510"/>
              <a:gd name="connsiteY95" fmla="*/ 173134 h 301511"/>
              <a:gd name="connsiteX96" fmla="*/ 186550 w 346510"/>
              <a:gd name="connsiteY96" fmla="*/ 172533 h 301511"/>
              <a:gd name="connsiteX97" fmla="*/ 186550 w 346510"/>
              <a:gd name="connsiteY97" fmla="*/ 171691 h 301511"/>
              <a:gd name="connsiteX98" fmla="*/ 184926 w 346510"/>
              <a:gd name="connsiteY98" fmla="*/ 170969 h 301511"/>
              <a:gd name="connsiteX99" fmla="*/ 184144 w 346510"/>
              <a:gd name="connsiteY99" fmla="*/ 171811 h 301511"/>
              <a:gd name="connsiteX100" fmla="*/ 182880 w 346510"/>
              <a:gd name="connsiteY100" fmla="*/ 170367 h 301511"/>
              <a:gd name="connsiteX101" fmla="*/ 181617 w 346510"/>
              <a:gd name="connsiteY101" fmla="*/ 170367 h 301511"/>
              <a:gd name="connsiteX102" fmla="*/ 179391 w 346510"/>
              <a:gd name="connsiteY102" fmla="*/ 168984 h 301511"/>
              <a:gd name="connsiteX103" fmla="*/ 178188 w 346510"/>
              <a:gd name="connsiteY103" fmla="*/ 166938 h 301511"/>
              <a:gd name="connsiteX104" fmla="*/ 176263 w 346510"/>
              <a:gd name="connsiteY104" fmla="*/ 165554 h 301511"/>
              <a:gd name="connsiteX105" fmla="*/ 175902 w 346510"/>
              <a:gd name="connsiteY105" fmla="*/ 166156 h 301511"/>
              <a:gd name="connsiteX106" fmla="*/ 174578 w 346510"/>
              <a:gd name="connsiteY106" fmla="*/ 165314 h 301511"/>
              <a:gd name="connsiteX107" fmla="*/ 174639 w 346510"/>
              <a:gd name="connsiteY107" fmla="*/ 164171 h 301511"/>
              <a:gd name="connsiteX108" fmla="*/ 172232 w 346510"/>
              <a:gd name="connsiteY108" fmla="*/ 162366 h 301511"/>
              <a:gd name="connsiteX109" fmla="*/ 171330 w 346510"/>
              <a:gd name="connsiteY109" fmla="*/ 162968 h 301511"/>
              <a:gd name="connsiteX110" fmla="*/ 169224 w 346510"/>
              <a:gd name="connsiteY110" fmla="*/ 161283 h 301511"/>
              <a:gd name="connsiteX111" fmla="*/ 168743 w 346510"/>
              <a:gd name="connsiteY111" fmla="*/ 159900 h 301511"/>
              <a:gd name="connsiteX112" fmla="*/ 168383 w 346510"/>
              <a:gd name="connsiteY112" fmla="*/ 160982 h 301511"/>
              <a:gd name="connsiteX113" fmla="*/ 167119 w 346510"/>
              <a:gd name="connsiteY113" fmla="*/ 159057 h 301511"/>
              <a:gd name="connsiteX114" fmla="*/ 166818 w 346510"/>
              <a:gd name="connsiteY114" fmla="*/ 160261 h 301511"/>
              <a:gd name="connsiteX115" fmla="*/ 164412 w 346510"/>
              <a:gd name="connsiteY115" fmla="*/ 162426 h 301511"/>
              <a:gd name="connsiteX116" fmla="*/ 167119 w 346510"/>
              <a:gd name="connsiteY116" fmla="*/ 165855 h 301511"/>
              <a:gd name="connsiteX117" fmla="*/ 162667 w 346510"/>
              <a:gd name="connsiteY117" fmla="*/ 166878 h 301511"/>
              <a:gd name="connsiteX118" fmla="*/ 161464 w 346510"/>
              <a:gd name="connsiteY118" fmla="*/ 166276 h 301511"/>
              <a:gd name="connsiteX119" fmla="*/ 160983 w 346510"/>
              <a:gd name="connsiteY119" fmla="*/ 168141 h 301511"/>
              <a:gd name="connsiteX120" fmla="*/ 161464 w 346510"/>
              <a:gd name="connsiteY120" fmla="*/ 169645 h 301511"/>
              <a:gd name="connsiteX121" fmla="*/ 161344 w 346510"/>
              <a:gd name="connsiteY121" fmla="*/ 171991 h 301511"/>
              <a:gd name="connsiteX122" fmla="*/ 156531 w 346510"/>
              <a:gd name="connsiteY122" fmla="*/ 173315 h 301511"/>
              <a:gd name="connsiteX123" fmla="*/ 154666 w 346510"/>
              <a:gd name="connsiteY123" fmla="*/ 174518 h 301511"/>
              <a:gd name="connsiteX124" fmla="*/ 149673 w 346510"/>
              <a:gd name="connsiteY124" fmla="*/ 176022 h 301511"/>
              <a:gd name="connsiteX125" fmla="*/ 148410 w 346510"/>
              <a:gd name="connsiteY125" fmla="*/ 176984 h 301511"/>
              <a:gd name="connsiteX126" fmla="*/ 146545 w 346510"/>
              <a:gd name="connsiteY126" fmla="*/ 177045 h 301511"/>
              <a:gd name="connsiteX127" fmla="*/ 144981 w 346510"/>
              <a:gd name="connsiteY127" fmla="*/ 176022 h 301511"/>
              <a:gd name="connsiteX128" fmla="*/ 143597 w 346510"/>
              <a:gd name="connsiteY128" fmla="*/ 177706 h 301511"/>
              <a:gd name="connsiteX129" fmla="*/ 137882 w 346510"/>
              <a:gd name="connsiteY129" fmla="*/ 178067 h 301511"/>
              <a:gd name="connsiteX130" fmla="*/ 131446 w 346510"/>
              <a:gd name="connsiteY130" fmla="*/ 180113 h 301511"/>
              <a:gd name="connsiteX131" fmla="*/ 130122 w 346510"/>
              <a:gd name="connsiteY131" fmla="*/ 178789 h 301511"/>
              <a:gd name="connsiteX132" fmla="*/ 124527 w 346510"/>
              <a:gd name="connsiteY132" fmla="*/ 169826 h 301511"/>
              <a:gd name="connsiteX133" fmla="*/ 135175 w 346510"/>
              <a:gd name="connsiteY133" fmla="*/ 159358 h 301511"/>
              <a:gd name="connsiteX134" fmla="*/ 131385 w 346510"/>
              <a:gd name="connsiteY134" fmla="*/ 156471 h 301511"/>
              <a:gd name="connsiteX135" fmla="*/ 129580 w 346510"/>
              <a:gd name="connsiteY135" fmla="*/ 156771 h 301511"/>
              <a:gd name="connsiteX136" fmla="*/ 128738 w 346510"/>
              <a:gd name="connsiteY136" fmla="*/ 155869 h 301511"/>
              <a:gd name="connsiteX137" fmla="*/ 125730 w 346510"/>
              <a:gd name="connsiteY137" fmla="*/ 155568 h 301511"/>
              <a:gd name="connsiteX138" fmla="*/ 125670 w 346510"/>
              <a:gd name="connsiteY138" fmla="*/ 154666 h 301511"/>
              <a:gd name="connsiteX139" fmla="*/ 124347 w 346510"/>
              <a:gd name="connsiteY139" fmla="*/ 155448 h 301511"/>
              <a:gd name="connsiteX140" fmla="*/ 121158 w 346510"/>
              <a:gd name="connsiteY140" fmla="*/ 154485 h 301511"/>
              <a:gd name="connsiteX141" fmla="*/ 119955 w 346510"/>
              <a:gd name="connsiteY141" fmla="*/ 153282 h 301511"/>
              <a:gd name="connsiteX142" fmla="*/ 118030 w 346510"/>
              <a:gd name="connsiteY142" fmla="*/ 153042 h 301511"/>
              <a:gd name="connsiteX143" fmla="*/ 116406 w 346510"/>
              <a:gd name="connsiteY143" fmla="*/ 151838 h 301511"/>
              <a:gd name="connsiteX144" fmla="*/ 115443 w 346510"/>
              <a:gd name="connsiteY144" fmla="*/ 150395 h 301511"/>
              <a:gd name="connsiteX145" fmla="*/ 112916 w 346510"/>
              <a:gd name="connsiteY145" fmla="*/ 149673 h 301511"/>
              <a:gd name="connsiteX146" fmla="*/ 112616 w 346510"/>
              <a:gd name="connsiteY146" fmla="*/ 148770 h 301511"/>
              <a:gd name="connsiteX147" fmla="*/ 110390 w 346510"/>
              <a:gd name="connsiteY147" fmla="*/ 147507 h 301511"/>
              <a:gd name="connsiteX148" fmla="*/ 106480 w 346510"/>
              <a:gd name="connsiteY148" fmla="*/ 147988 h 301511"/>
              <a:gd name="connsiteX149" fmla="*/ 104795 w 346510"/>
              <a:gd name="connsiteY149" fmla="*/ 146905 h 301511"/>
              <a:gd name="connsiteX150" fmla="*/ 103291 w 346510"/>
              <a:gd name="connsiteY150" fmla="*/ 147206 h 301511"/>
              <a:gd name="connsiteX151" fmla="*/ 100344 w 346510"/>
              <a:gd name="connsiteY151" fmla="*/ 145642 h 301511"/>
              <a:gd name="connsiteX152" fmla="*/ 99261 w 346510"/>
              <a:gd name="connsiteY152" fmla="*/ 143958 h 301511"/>
              <a:gd name="connsiteX153" fmla="*/ 97637 w 346510"/>
              <a:gd name="connsiteY153" fmla="*/ 143236 h 301511"/>
              <a:gd name="connsiteX154" fmla="*/ 96193 w 346510"/>
              <a:gd name="connsiteY154" fmla="*/ 143236 h 301511"/>
              <a:gd name="connsiteX155" fmla="*/ 93847 w 346510"/>
              <a:gd name="connsiteY155" fmla="*/ 141852 h 301511"/>
              <a:gd name="connsiteX156" fmla="*/ 87831 w 346510"/>
              <a:gd name="connsiteY156" fmla="*/ 136017 h 301511"/>
              <a:gd name="connsiteX157" fmla="*/ 93245 w 346510"/>
              <a:gd name="connsiteY157" fmla="*/ 127896 h 301511"/>
              <a:gd name="connsiteX158" fmla="*/ 92162 w 346510"/>
              <a:gd name="connsiteY158" fmla="*/ 122000 h 301511"/>
              <a:gd name="connsiteX159" fmla="*/ 89275 w 346510"/>
              <a:gd name="connsiteY159" fmla="*/ 118150 h 301511"/>
              <a:gd name="connsiteX160" fmla="*/ 89335 w 346510"/>
              <a:gd name="connsiteY160" fmla="*/ 117669 h 301511"/>
              <a:gd name="connsiteX161" fmla="*/ 86748 w 346510"/>
              <a:gd name="connsiteY161" fmla="*/ 114661 h 301511"/>
              <a:gd name="connsiteX162" fmla="*/ 86989 w 346510"/>
              <a:gd name="connsiteY162" fmla="*/ 113458 h 301511"/>
              <a:gd name="connsiteX163" fmla="*/ 86387 w 346510"/>
              <a:gd name="connsiteY163" fmla="*/ 112375 h 301511"/>
              <a:gd name="connsiteX164" fmla="*/ 84281 w 346510"/>
              <a:gd name="connsiteY164" fmla="*/ 111653 h 301511"/>
              <a:gd name="connsiteX165" fmla="*/ 80913 w 346510"/>
              <a:gd name="connsiteY165" fmla="*/ 109247 h 301511"/>
              <a:gd name="connsiteX166" fmla="*/ 80732 w 346510"/>
              <a:gd name="connsiteY166" fmla="*/ 108284 h 301511"/>
              <a:gd name="connsiteX167" fmla="*/ 79709 w 346510"/>
              <a:gd name="connsiteY167" fmla="*/ 107683 h 301511"/>
              <a:gd name="connsiteX168" fmla="*/ 78506 w 346510"/>
              <a:gd name="connsiteY168" fmla="*/ 105878 h 301511"/>
              <a:gd name="connsiteX169" fmla="*/ 76582 w 346510"/>
              <a:gd name="connsiteY169" fmla="*/ 98538 h 301511"/>
              <a:gd name="connsiteX170" fmla="*/ 74415 w 346510"/>
              <a:gd name="connsiteY170" fmla="*/ 98960 h 301511"/>
              <a:gd name="connsiteX171" fmla="*/ 73212 w 346510"/>
              <a:gd name="connsiteY171" fmla="*/ 104554 h 301511"/>
              <a:gd name="connsiteX172" fmla="*/ 68099 w 346510"/>
              <a:gd name="connsiteY172" fmla="*/ 108585 h 301511"/>
              <a:gd name="connsiteX173" fmla="*/ 66174 w 346510"/>
              <a:gd name="connsiteY173" fmla="*/ 105818 h 301511"/>
              <a:gd name="connsiteX174" fmla="*/ 65272 w 346510"/>
              <a:gd name="connsiteY174" fmla="*/ 105878 h 301511"/>
              <a:gd name="connsiteX175" fmla="*/ 61782 w 346510"/>
              <a:gd name="connsiteY175" fmla="*/ 104614 h 301511"/>
              <a:gd name="connsiteX176" fmla="*/ 59496 w 346510"/>
              <a:gd name="connsiteY176" fmla="*/ 101426 h 301511"/>
              <a:gd name="connsiteX177" fmla="*/ 59918 w 346510"/>
              <a:gd name="connsiteY177" fmla="*/ 99922 h 301511"/>
              <a:gd name="connsiteX178" fmla="*/ 59015 w 346510"/>
              <a:gd name="connsiteY178" fmla="*/ 97215 h 301511"/>
              <a:gd name="connsiteX179" fmla="*/ 56308 w 346510"/>
              <a:gd name="connsiteY179" fmla="*/ 96373 h 301511"/>
              <a:gd name="connsiteX180" fmla="*/ 55706 w 346510"/>
              <a:gd name="connsiteY180" fmla="*/ 94388 h 301511"/>
              <a:gd name="connsiteX181" fmla="*/ 54383 w 346510"/>
              <a:gd name="connsiteY181" fmla="*/ 93906 h 301511"/>
              <a:gd name="connsiteX182" fmla="*/ 53902 w 346510"/>
              <a:gd name="connsiteY182" fmla="*/ 92102 h 301511"/>
              <a:gd name="connsiteX183" fmla="*/ 52338 w 346510"/>
              <a:gd name="connsiteY183" fmla="*/ 92102 h 301511"/>
              <a:gd name="connsiteX184" fmla="*/ 51134 w 346510"/>
              <a:gd name="connsiteY184" fmla="*/ 90177 h 301511"/>
              <a:gd name="connsiteX185" fmla="*/ 51134 w 346510"/>
              <a:gd name="connsiteY185" fmla="*/ 87770 h 301511"/>
              <a:gd name="connsiteX186" fmla="*/ 50232 w 346510"/>
              <a:gd name="connsiteY186" fmla="*/ 87590 h 301511"/>
              <a:gd name="connsiteX187" fmla="*/ 49511 w 346510"/>
              <a:gd name="connsiteY187" fmla="*/ 83559 h 301511"/>
              <a:gd name="connsiteX188" fmla="*/ 49029 w 346510"/>
              <a:gd name="connsiteY188" fmla="*/ 83559 h 301511"/>
              <a:gd name="connsiteX189" fmla="*/ 49029 w 346510"/>
              <a:gd name="connsiteY189" fmla="*/ 80732 h 301511"/>
              <a:gd name="connsiteX190" fmla="*/ 48427 w 346510"/>
              <a:gd name="connsiteY190" fmla="*/ 79047 h 301511"/>
              <a:gd name="connsiteX191" fmla="*/ 46923 w 346510"/>
              <a:gd name="connsiteY191" fmla="*/ 77002 h 301511"/>
              <a:gd name="connsiteX192" fmla="*/ 45480 w 346510"/>
              <a:gd name="connsiteY192" fmla="*/ 76761 h 301511"/>
              <a:gd name="connsiteX193" fmla="*/ 43555 w 346510"/>
              <a:gd name="connsiteY193" fmla="*/ 75558 h 301511"/>
              <a:gd name="connsiteX194" fmla="*/ 42953 w 346510"/>
              <a:gd name="connsiteY194" fmla="*/ 73693 h 301511"/>
              <a:gd name="connsiteX195" fmla="*/ 40547 w 346510"/>
              <a:gd name="connsiteY195" fmla="*/ 71467 h 301511"/>
              <a:gd name="connsiteX196" fmla="*/ 39765 w 346510"/>
              <a:gd name="connsiteY196" fmla="*/ 71347 h 301511"/>
              <a:gd name="connsiteX197" fmla="*/ 38381 w 346510"/>
              <a:gd name="connsiteY197" fmla="*/ 68460 h 301511"/>
              <a:gd name="connsiteX198" fmla="*/ 39223 w 346510"/>
              <a:gd name="connsiteY198" fmla="*/ 69001 h 301511"/>
              <a:gd name="connsiteX199" fmla="*/ 38080 w 346510"/>
              <a:gd name="connsiteY199" fmla="*/ 66775 h 301511"/>
              <a:gd name="connsiteX200" fmla="*/ 37298 w 346510"/>
              <a:gd name="connsiteY200" fmla="*/ 66595 h 301511"/>
              <a:gd name="connsiteX201" fmla="*/ 37118 w 346510"/>
              <a:gd name="connsiteY201" fmla="*/ 64549 h 301511"/>
              <a:gd name="connsiteX202" fmla="*/ 35012 w 346510"/>
              <a:gd name="connsiteY202" fmla="*/ 62083 h 301511"/>
              <a:gd name="connsiteX203" fmla="*/ 34050 w 346510"/>
              <a:gd name="connsiteY203" fmla="*/ 62384 h 301511"/>
              <a:gd name="connsiteX204" fmla="*/ 33448 w 346510"/>
              <a:gd name="connsiteY204" fmla="*/ 61301 h 301511"/>
              <a:gd name="connsiteX205" fmla="*/ 31884 w 346510"/>
              <a:gd name="connsiteY205" fmla="*/ 60940 h 301511"/>
              <a:gd name="connsiteX206" fmla="*/ 32125 w 346510"/>
              <a:gd name="connsiteY206" fmla="*/ 60278 h 301511"/>
              <a:gd name="connsiteX207" fmla="*/ 29718 w 346510"/>
              <a:gd name="connsiteY207" fmla="*/ 59075 h 301511"/>
              <a:gd name="connsiteX208" fmla="*/ 30561 w 346510"/>
              <a:gd name="connsiteY208" fmla="*/ 58473 h 301511"/>
              <a:gd name="connsiteX209" fmla="*/ 30139 w 346510"/>
              <a:gd name="connsiteY209" fmla="*/ 57571 h 301511"/>
              <a:gd name="connsiteX210" fmla="*/ 26349 w 346510"/>
              <a:gd name="connsiteY210" fmla="*/ 55646 h 301511"/>
              <a:gd name="connsiteX211" fmla="*/ 26169 w 346510"/>
              <a:gd name="connsiteY211" fmla="*/ 52217 h 301511"/>
              <a:gd name="connsiteX212" fmla="*/ 24966 w 346510"/>
              <a:gd name="connsiteY212" fmla="*/ 52819 h 301511"/>
              <a:gd name="connsiteX213" fmla="*/ 24905 w 346510"/>
              <a:gd name="connsiteY213" fmla="*/ 51736 h 301511"/>
              <a:gd name="connsiteX214" fmla="*/ 22500 w 346510"/>
              <a:gd name="connsiteY214" fmla="*/ 50713 h 301511"/>
              <a:gd name="connsiteX215" fmla="*/ 22680 w 346510"/>
              <a:gd name="connsiteY215" fmla="*/ 49871 h 301511"/>
              <a:gd name="connsiteX216" fmla="*/ 21176 w 346510"/>
              <a:gd name="connsiteY216" fmla="*/ 49931 h 301511"/>
              <a:gd name="connsiteX217" fmla="*/ 20755 w 346510"/>
              <a:gd name="connsiteY217" fmla="*/ 49029 h 301511"/>
              <a:gd name="connsiteX218" fmla="*/ 19551 w 346510"/>
              <a:gd name="connsiteY218" fmla="*/ 48788 h 301511"/>
              <a:gd name="connsiteX219" fmla="*/ 18047 w 346510"/>
              <a:gd name="connsiteY219" fmla="*/ 46382 h 301511"/>
              <a:gd name="connsiteX220" fmla="*/ 15702 w 346510"/>
              <a:gd name="connsiteY220" fmla="*/ 45479 h 301511"/>
              <a:gd name="connsiteX221" fmla="*/ 15702 w 346510"/>
              <a:gd name="connsiteY221" fmla="*/ 43494 h 301511"/>
              <a:gd name="connsiteX222" fmla="*/ 12513 w 346510"/>
              <a:gd name="connsiteY222" fmla="*/ 40245 h 301511"/>
              <a:gd name="connsiteX223" fmla="*/ 10528 w 346510"/>
              <a:gd name="connsiteY223" fmla="*/ 37238 h 301511"/>
              <a:gd name="connsiteX224" fmla="*/ 9505 w 346510"/>
              <a:gd name="connsiteY224" fmla="*/ 36516 h 301511"/>
              <a:gd name="connsiteX225" fmla="*/ 9084 w 346510"/>
              <a:gd name="connsiteY225" fmla="*/ 34892 h 301511"/>
              <a:gd name="connsiteX226" fmla="*/ 6858 w 346510"/>
              <a:gd name="connsiteY226" fmla="*/ 34711 h 301511"/>
              <a:gd name="connsiteX227" fmla="*/ 6016 w 346510"/>
              <a:gd name="connsiteY227" fmla="*/ 32726 h 301511"/>
              <a:gd name="connsiteX228" fmla="*/ 4151 w 346510"/>
              <a:gd name="connsiteY228" fmla="*/ 32846 h 301511"/>
              <a:gd name="connsiteX229" fmla="*/ 1444 w 346510"/>
              <a:gd name="connsiteY229" fmla="*/ 29959 h 301511"/>
              <a:gd name="connsiteX230" fmla="*/ 0 w 346510"/>
              <a:gd name="connsiteY230" fmla="*/ 27552 h 301511"/>
              <a:gd name="connsiteX231" fmla="*/ 241 w 346510"/>
              <a:gd name="connsiteY231" fmla="*/ 27131 h 301511"/>
              <a:gd name="connsiteX232" fmla="*/ 1564 w 346510"/>
              <a:gd name="connsiteY232" fmla="*/ 26830 h 301511"/>
              <a:gd name="connsiteX233" fmla="*/ 5535 w 346510"/>
              <a:gd name="connsiteY233" fmla="*/ 26048 h 301511"/>
              <a:gd name="connsiteX234" fmla="*/ 7039 w 346510"/>
              <a:gd name="connsiteY234" fmla="*/ 25748 h 301511"/>
              <a:gd name="connsiteX235" fmla="*/ 11791 w 346510"/>
              <a:gd name="connsiteY235" fmla="*/ 24785 h 301511"/>
              <a:gd name="connsiteX236" fmla="*/ 16905 w 346510"/>
              <a:gd name="connsiteY236" fmla="*/ 23762 h 301511"/>
              <a:gd name="connsiteX237" fmla="*/ 19612 w 346510"/>
              <a:gd name="connsiteY237" fmla="*/ 23221 h 301511"/>
              <a:gd name="connsiteX238" fmla="*/ 21777 w 346510"/>
              <a:gd name="connsiteY238" fmla="*/ 22800 h 301511"/>
              <a:gd name="connsiteX239" fmla="*/ 22138 w 346510"/>
              <a:gd name="connsiteY239" fmla="*/ 22800 h 301511"/>
              <a:gd name="connsiteX240" fmla="*/ 24726 w 346510"/>
              <a:gd name="connsiteY240" fmla="*/ 22258 h 301511"/>
              <a:gd name="connsiteX241" fmla="*/ 27131 w 346510"/>
              <a:gd name="connsiteY241" fmla="*/ 21777 h 301511"/>
              <a:gd name="connsiteX242" fmla="*/ 29297 w 346510"/>
              <a:gd name="connsiteY242" fmla="*/ 21356 h 301511"/>
              <a:gd name="connsiteX243" fmla="*/ 33328 w 346510"/>
              <a:gd name="connsiteY243" fmla="*/ 20574 h 301511"/>
              <a:gd name="connsiteX244" fmla="*/ 34230 w 346510"/>
              <a:gd name="connsiteY244" fmla="*/ 20333 h 301511"/>
              <a:gd name="connsiteX245" fmla="*/ 35193 w 346510"/>
              <a:gd name="connsiteY245" fmla="*/ 20213 h 301511"/>
              <a:gd name="connsiteX246" fmla="*/ 38802 w 346510"/>
              <a:gd name="connsiteY246" fmla="*/ 19431 h 301511"/>
              <a:gd name="connsiteX247" fmla="*/ 40847 w 346510"/>
              <a:gd name="connsiteY247" fmla="*/ 19010 h 301511"/>
              <a:gd name="connsiteX248" fmla="*/ 43133 w 346510"/>
              <a:gd name="connsiteY248" fmla="*/ 18589 h 301511"/>
              <a:gd name="connsiteX249" fmla="*/ 53782 w 346510"/>
              <a:gd name="connsiteY249" fmla="*/ 16483 h 301511"/>
              <a:gd name="connsiteX250" fmla="*/ 59918 w 346510"/>
              <a:gd name="connsiteY250" fmla="*/ 15280 h 301511"/>
              <a:gd name="connsiteX251" fmla="*/ 61422 w 346510"/>
              <a:gd name="connsiteY251" fmla="*/ 14979 h 301511"/>
              <a:gd name="connsiteX252" fmla="*/ 66294 w 346510"/>
              <a:gd name="connsiteY252" fmla="*/ 14077 h 301511"/>
              <a:gd name="connsiteX253" fmla="*/ 74536 w 346510"/>
              <a:gd name="connsiteY253" fmla="*/ 12513 h 301511"/>
              <a:gd name="connsiteX254" fmla="*/ 78747 w 346510"/>
              <a:gd name="connsiteY254" fmla="*/ 11550 h 301511"/>
              <a:gd name="connsiteX255" fmla="*/ 83319 w 346510"/>
              <a:gd name="connsiteY255" fmla="*/ 10768 h 301511"/>
              <a:gd name="connsiteX256" fmla="*/ 86207 w 346510"/>
              <a:gd name="connsiteY256" fmla="*/ 10106 h 301511"/>
              <a:gd name="connsiteX257" fmla="*/ 89997 w 346510"/>
              <a:gd name="connsiteY257" fmla="*/ 9505 h 301511"/>
              <a:gd name="connsiteX258" fmla="*/ 96795 w 346510"/>
              <a:gd name="connsiteY258" fmla="*/ 7941 h 301511"/>
              <a:gd name="connsiteX259" fmla="*/ 101968 w 346510"/>
              <a:gd name="connsiteY259" fmla="*/ 6978 h 301511"/>
              <a:gd name="connsiteX260" fmla="*/ 113638 w 346510"/>
              <a:gd name="connsiteY260" fmla="*/ 4512 h 301511"/>
              <a:gd name="connsiteX261" fmla="*/ 121038 w 346510"/>
              <a:gd name="connsiteY261" fmla="*/ 2827 h 301511"/>
              <a:gd name="connsiteX262" fmla="*/ 126994 w 346510"/>
              <a:gd name="connsiteY262" fmla="*/ 1504 h 301511"/>
              <a:gd name="connsiteX263" fmla="*/ 130483 w 346510"/>
              <a:gd name="connsiteY263" fmla="*/ 782 h 301511"/>
              <a:gd name="connsiteX264" fmla="*/ 132468 w 346510"/>
              <a:gd name="connsiteY264" fmla="*/ 421 h 301511"/>
              <a:gd name="connsiteX265" fmla="*/ 134152 w 346510"/>
              <a:gd name="connsiteY265" fmla="*/ 0 h 301511"/>
              <a:gd name="connsiteX266" fmla="*/ 135777 w 346510"/>
              <a:gd name="connsiteY266" fmla="*/ 1083 h 301511"/>
              <a:gd name="connsiteX267" fmla="*/ 138423 w 346510"/>
              <a:gd name="connsiteY267" fmla="*/ 2767 h 301511"/>
              <a:gd name="connsiteX268" fmla="*/ 141913 w 346510"/>
              <a:gd name="connsiteY268" fmla="*/ 4993 h 301511"/>
              <a:gd name="connsiteX269" fmla="*/ 147989 w 346510"/>
              <a:gd name="connsiteY269" fmla="*/ 8843 h 301511"/>
              <a:gd name="connsiteX270" fmla="*/ 148771 w 346510"/>
              <a:gd name="connsiteY270" fmla="*/ 9264 h 301511"/>
              <a:gd name="connsiteX271" fmla="*/ 153884 w 346510"/>
              <a:gd name="connsiteY271" fmla="*/ 12513 h 301511"/>
              <a:gd name="connsiteX272" fmla="*/ 156531 w 346510"/>
              <a:gd name="connsiteY272" fmla="*/ 14257 h 301511"/>
              <a:gd name="connsiteX273" fmla="*/ 158937 w 346510"/>
              <a:gd name="connsiteY273" fmla="*/ 15761 h 301511"/>
              <a:gd name="connsiteX274" fmla="*/ 160682 w 346510"/>
              <a:gd name="connsiteY274" fmla="*/ 16784 h 301511"/>
              <a:gd name="connsiteX275" fmla="*/ 165796 w 346510"/>
              <a:gd name="connsiteY275" fmla="*/ 20153 h 301511"/>
              <a:gd name="connsiteX276" fmla="*/ 170548 w 346510"/>
              <a:gd name="connsiteY276" fmla="*/ 23101 h 301511"/>
              <a:gd name="connsiteX277" fmla="*/ 170668 w 346510"/>
              <a:gd name="connsiteY277" fmla="*/ 23221 h 301511"/>
              <a:gd name="connsiteX278" fmla="*/ 174458 w 346510"/>
              <a:gd name="connsiteY278" fmla="*/ 25627 h 301511"/>
              <a:gd name="connsiteX279" fmla="*/ 177406 w 346510"/>
              <a:gd name="connsiteY279" fmla="*/ 27432 h 301511"/>
              <a:gd name="connsiteX280" fmla="*/ 181617 w 346510"/>
              <a:gd name="connsiteY280" fmla="*/ 30139 h 301511"/>
              <a:gd name="connsiteX281" fmla="*/ 186851 w 346510"/>
              <a:gd name="connsiteY281" fmla="*/ 33327 h 301511"/>
              <a:gd name="connsiteX282" fmla="*/ 192867 w 346510"/>
              <a:gd name="connsiteY282" fmla="*/ 37358 h 301511"/>
              <a:gd name="connsiteX283" fmla="*/ 197077 w 346510"/>
              <a:gd name="connsiteY283" fmla="*/ 40125 h 301511"/>
              <a:gd name="connsiteX284" fmla="*/ 198040 w 346510"/>
              <a:gd name="connsiteY284" fmla="*/ 40787 h 301511"/>
              <a:gd name="connsiteX285" fmla="*/ 201529 w 346510"/>
              <a:gd name="connsiteY285" fmla="*/ 43193 h 301511"/>
              <a:gd name="connsiteX286" fmla="*/ 202552 w 346510"/>
              <a:gd name="connsiteY286" fmla="*/ 43795 h 301511"/>
              <a:gd name="connsiteX287" fmla="*/ 204357 w 346510"/>
              <a:gd name="connsiteY287" fmla="*/ 45178 h 301511"/>
              <a:gd name="connsiteX288" fmla="*/ 208568 w 346510"/>
              <a:gd name="connsiteY288" fmla="*/ 48126 h 301511"/>
              <a:gd name="connsiteX289" fmla="*/ 216087 w 346510"/>
              <a:gd name="connsiteY289" fmla="*/ 53119 h 301511"/>
              <a:gd name="connsiteX290" fmla="*/ 219396 w 346510"/>
              <a:gd name="connsiteY290" fmla="*/ 55345 h 301511"/>
              <a:gd name="connsiteX291" fmla="*/ 222404 w 346510"/>
              <a:gd name="connsiteY291" fmla="*/ 57390 h 301511"/>
              <a:gd name="connsiteX292" fmla="*/ 226014 w 346510"/>
              <a:gd name="connsiteY292" fmla="*/ 59496 h 301511"/>
              <a:gd name="connsiteX293" fmla="*/ 228660 w 346510"/>
              <a:gd name="connsiteY293" fmla="*/ 61301 h 301511"/>
              <a:gd name="connsiteX294" fmla="*/ 229503 w 346510"/>
              <a:gd name="connsiteY294" fmla="*/ 61902 h 301511"/>
              <a:gd name="connsiteX295" fmla="*/ 233353 w 346510"/>
              <a:gd name="connsiteY295" fmla="*/ 64309 h 301511"/>
              <a:gd name="connsiteX296" fmla="*/ 239850 w 346510"/>
              <a:gd name="connsiteY296" fmla="*/ 68520 h 301511"/>
              <a:gd name="connsiteX297" fmla="*/ 241655 w 346510"/>
              <a:gd name="connsiteY297" fmla="*/ 69783 h 301511"/>
              <a:gd name="connsiteX298" fmla="*/ 246888 w 346510"/>
              <a:gd name="connsiteY298" fmla="*/ 73092 h 301511"/>
              <a:gd name="connsiteX299" fmla="*/ 255491 w 346510"/>
              <a:gd name="connsiteY299" fmla="*/ 78626 h 301511"/>
              <a:gd name="connsiteX300" fmla="*/ 259161 w 346510"/>
              <a:gd name="connsiteY300" fmla="*/ 81033 h 301511"/>
              <a:gd name="connsiteX301" fmla="*/ 262409 w 346510"/>
              <a:gd name="connsiteY301" fmla="*/ 83078 h 301511"/>
              <a:gd name="connsiteX302" fmla="*/ 265056 w 346510"/>
              <a:gd name="connsiteY302" fmla="*/ 84883 h 301511"/>
              <a:gd name="connsiteX303" fmla="*/ 268064 w 346510"/>
              <a:gd name="connsiteY303" fmla="*/ 86748 h 301511"/>
              <a:gd name="connsiteX304" fmla="*/ 274862 w 346510"/>
              <a:gd name="connsiteY304" fmla="*/ 91139 h 301511"/>
              <a:gd name="connsiteX305" fmla="*/ 276546 w 346510"/>
              <a:gd name="connsiteY305" fmla="*/ 92162 h 301511"/>
              <a:gd name="connsiteX306" fmla="*/ 278111 w 346510"/>
              <a:gd name="connsiteY306" fmla="*/ 93245 h 301511"/>
              <a:gd name="connsiteX307" fmla="*/ 280516 w 346510"/>
              <a:gd name="connsiteY307" fmla="*/ 94688 h 301511"/>
              <a:gd name="connsiteX308" fmla="*/ 282261 w 346510"/>
              <a:gd name="connsiteY308" fmla="*/ 95892 h 301511"/>
              <a:gd name="connsiteX309" fmla="*/ 283464 w 346510"/>
              <a:gd name="connsiteY309" fmla="*/ 96614 h 301511"/>
              <a:gd name="connsiteX310" fmla="*/ 283584 w 346510"/>
              <a:gd name="connsiteY310" fmla="*/ 96854 h 301511"/>
              <a:gd name="connsiteX311" fmla="*/ 285870 w 346510"/>
              <a:gd name="connsiteY311" fmla="*/ 98238 h 301511"/>
              <a:gd name="connsiteX312" fmla="*/ 293932 w 346510"/>
              <a:gd name="connsiteY312" fmla="*/ 103351 h 301511"/>
              <a:gd name="connsiteX313" fmla="*/ 294052 w 346510"/>
              <a:gd name="connsiteY313" fmla="*/ 103532 h 301511"/>
              <a:gd name="connsiteX314" fmla="*/ 296880 w 346510"/>
              <a:gd name="connsiteY314" fmla="*/ 105336 h 301511"/>
              <a:gd name="connsiteX315" fmla="*/ 298865 w 346510"/>
              <a:gd name="connsiteY315" fmla="*/ 106540 h 301511"/>
              <a:gd name="connsiteX316" fmla="*/ 301993 w 346510"/>
              <a:gd name="connsiteY316" fmla="*/ 108585 h 301511"/>
              <a:gd name="connsiteX317" fmla="*/ 307768 w 346510"/>
              <a:gd name="connsiteY317" fmla="*/ 112315 h 301511"/>
              <a:gd name="connsiteX318" fmla="*/ 309994 w 346510"/>
              <a:gd name="connsiteY318" fmla="*/ 113758 h 301511"/>
              <a:gd name="connsiteX319" fmla="*/ 311077 w 346510"/>
              <a:gd name="connsiteY319" fmla="*/ 114420 h 301511"/>
              <a:gd name="connsiteX320" fmla="*/ 314506 w 346510"/>
              <a:gd name="connsiteY320" fmla="*/ 116586 h 301511"/>
              <a:gd name="connsiteX321" fmla="*/ 320883 w 346510"/>
              <a:gd name="connsiteY321" fmla="*/ 120677 h 301511"/>
              <a:gd name="connsiteX322" fmla="*/ 332493 w 346510"/>
              <a:gd name="connsiteY322" fmla="*/ 128136 h 301511"/>
              <a:gd name="connsiteX323" fmla="*/ 336884 w 346510"/>
              <a:gd name="connsiteY323" fmla="*/ 131024 h 301511"/>
              <a:gd name="connsiteX324" fmla="*/ 336884 w 346510"/>
              <a:gd name="connsiteY324" fmla="*/ 131084 h 301511"/>
              <a:gd name="connsiteX325" fmla="*/ 337907 w 346510"/>
              <a:gd name="connsiteY325" fmla="*/ 131746 h 301511"/>
              <a:gd name="connsiteX326" fmla="*/ 338208 w 346510"/>
              <a:gd name="connsiteY326" fmla="*/ 131866 h 301511"/>
              <a:gd name="connsiteX327" fmla="*/ 340253 w 346510"/>
              <a:gd name="connsiteY327" fmla="*/ 133250 h 301511"/>
              <a:gd name="connsiteX328" fmla="*/ 340855 w 346510"/>
              <a:gd name="connsiteY328" fmla="*/ 133611 h 301511"/>
              <a:gd name="connsiteX329" fmla="*/ 343141 w 346510"/>
              <a:gd name="connsiteY329" fmla="*/ 135054 h 301511"/>
              <a:gd name="connsiteX330" fmla="*/ 343382 w 346510"/>
              <a:gd name="connsiteY330" fmla="*/ 135295 h 301511"/>
              <a:gd name="connsiteX331" fmla="*/ 346510 w 346510"/>
              <a:gd name="connsiteY331" fmla="*/ 137280 h 301511"/>
              <a:gd name="connsiteX332" fmla="*/ 345126 w 346510"/>
              <a:gd name="connsiteY332" fmla="*/ 138243 h 301511"/>
              <a:gd name="connsiteX333" fmla="*/ 343682 w 346510"/>
              <a:gd name="connsiteY333" fmla="*/ 138604 h 301511"/>
              <a:gd name="connsiteX334" fmla="*/ 340314 w 346510"/>
              <a:gd name="connsiteY334" fmla="*/ 140168 h 301511"/>
              <a:gd name="connsiteX335" fmla="*/ 328162 w 346510"/>
              <a:gd name="connsiteY335" fmla="*/ 148289 h 301511"/>
              <a:gd name="connsiteX336" fmla="*/ 322507 w 346510"/>
              <a:gd name="connsiteY336" fmla="*/ 153102 h 301511"/>
              <a:gd name="connsiteX337" fmla="*/ 314987 w 346510"/>
              <a:gd name="connsiteY337" fmla="*/ 160922 h 301511"/>
              <a:gd name="connsiteX338" fmla="*/ 309994 w 346510"/>
              <a:gd name="connsiteY338" fmla="*/ 167058 h 301511"/>
              <a:gd name="connsiteX339" fmla="*/ 304038 w 346510"/>
              <a:gd name="connsiteY339" fmla="*/ 175902 h 301511"/>
              <a:gd name="connsiteX340" fmla="*/ 300670 w 346510"/>
              <a:gd name="connsiteY340" fmla="*/ 181797 h 301511"/>
              <a:gd name="connsiteX341" fmla="*/ 295376 w 346510"/>
              <a:gd name="connsiteY341" fmla="*/ 190700 h 301511"/>
              <a:gd name="connsiteX342" fmla="*/ 287916 w 346510"/>
              <a:gd name="connsiteY342" fmla="*/ 206823 h 301511"/>
              <a:gd name="connsiteX343" fmla="*/ 286232 w 346510"/>
              <a:gd name="connsiteY343" fmla="*/ 213741 h 301511"/>
              <a:gd name="connsiteX344" fmla="*/ 285329 w 346510"/>
              <a:gd name="connsiteY344" fmla="*/ 215786 h 301511"/>
              <a:gd name="connsiteX345" fmla="*/ 282020 w 346510"/>
              <a:gd name="connsiteY345" fmla="*/ 221020 h 301511"/>
              <a:gd name="connsiteX346" fmla="*/ 279734 w 346510"/>
              <a:gd name="connsiteY346" fmla="*/ 224930 h 301511"/>
              <a:gd name="connsiteX347" fmla="*/ 278171 w 346510"/>
              <a:gd name="connsiteY347" fmla="*/ 229683 h 301511"/>
              <a:gd name="connsiteX348" fmla="*/ 276607 w 346510"/>
              <a:gd name="connsiteY348" fmla="*/ 235699 h 301511"/>
              <a:gd name="connsiteX349" fmla="*/ 275403 w 346510"/>
              <a:gd name="connsiteY349" fmla="*/ 241534 h 301511"/>
              <a:gd name="connsiteX350" fmla="*/ 274681 w 346510"/>
              <a:gd name="connsiteY350" fmla="*/ 246708 h 301511"/>
              <a:gd name="connsiteX351" fmla="*/ 274922 w 346510"/>
              <a:gd name="connsiteY351" fmla="*/ 251821 h 301511"/>
              <a:gd name="connsiteX352" fmla="*/ 274802 w 346510"/>
              <a:gd name="connsiteY352" fmla="*/ 255009 h 301511"/>
              <a:gd name="connsiteX353" fmla="*/ 274381 w 346510"/>
              <a:gd name="connsiteY353" fmla="*/ 256513 h 301511"/>
              <a:gd name="connsiteX354" fmla="*/ 273358 w 346510"/>
              <a:gd name="connsiteY354" fmla="*/ 256513 h 301511"/>
              <a:gd name="connsiteX355" fmla="*/ 273539 w 346510"/>
              <a:gd name="connsiteY355" fmla="*/ 257536 h 301511"/>
              <a:gd name="connsiteX356" fmla="*/ 274982 w 346510"/>
              <a:gd name="connsiteY356" fmla="*/ 258378 h 301511"/>
              <a:gd name="connsiteX357" fmla="*/ 275343 w 346510"/>
              <a:gd name="connsiteY357" fmla="*/ 260183 h 301511"/>
              <a:gd name="connsiteX358" fmla="*/ 274561 w 346510"/>
              <a:gd name="connsiteY358" fmla="*/ 262950 h 301511"/>
              <a:gd name="connsiteX359" fmla="*/ 274922 w 346510"/>
              <a:gd name="connsiteY359" fmla="*/ 270831 h 301511"/>
              <a:gd name="connsiteX360" fmla="*/ 275523 w 346510"/>
              <a:gd name="connsiteY360" fmla="*/ 273899 h 301511"/>
              <a:gd name="connsiteX361" fmla="*/ 277448 w 346510"/>
              <a:gd name="connsiteY361" fmla="*/ 278711 h 301511"/>
              <a:gd name="connsiteX362" fmla="*/ 276907 w 346510"/>
              <a:gd name="connsiteY362" fmla="*/ 281599 h 301511"/>
              <a:gd name="connsiteX363" fmla="*/ 277148 w 346510"/>
              <a:gd name="connsiteY363" fmla="*/ 282742 h 301511"/>
              <a:gd name="connsiteX364" fmla="*/ 276366 w 346510"/>
              <a:gd name="connsiteY364" fmla="*/ 287073 h 301511"/>
              <a:gd name="connsiteX365" fmla="*/ 272636 w 346510"/>
              <a:gd name="connsiteY365" fmla="*/ 291886 h 301511"/>
              <a:gd name="connsiteX366" fmla="*/ 270230 w 346510"/>
              <a:gd name="connsiteY366" fmla="*/ 297000 h 301511"/>
              <a:gd name="connsiteX367" fmla="*/ 266921 w 346510"/>
              <a:gd name="connsiteY367" fmla="*/ 299105 h 301511"/>
              <a:gd name="connsiteX368" fmla="*/ 264093 w 346510"/>
              <a:gd name="connsiteY368" fmla="*/ 301511 h 301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</a:cxnLst>
            <a:rect l="l" t="t" r="r" b="b"/>
            <a:pathLst>
              <a:path w="346510" h="301511">
                <a:moveTo>
                  <a:pt x="264093" y="301451"/>
                </a:moveTo>
                <a:lnTo>
                  <a:pt x="265898" y="299646"/>
                </a:lnTo>
                <a:lnTo>
                  <a:pt x="266680" y="297000"/>
                </a:lnTo>
                <a:lnTo>
                  <a:pt x="266319" y="295917"/>
                </a:lnTo>
                <a:lnTo>
                  <a:pt x="264695" y="295135"/>
                </a:lnTo>
                <a:lnTo>
                  <a:pt x="262469" y="294834"/>
                </a:lnTo>
                <a:lnTo>
                  <a:pt x="258559" y="295736"/>
                </a:lnTo>
                <a:lnTo>
                  <a:pt x="255972" y="295014"/>
                </a:lnTo>
                <a:lnTo>
                  <a:pt x="253024" y="295616"/>
                </a:lnTo>
                <a:lnTo>
                  <a:pt x="250197" y="294593"/>
                </a:lnTo>
                <a:lnTo>
                  <a:pt x="246828" y="292728"/>
                </a:lnTo>
                <a:lnTo>
                  <a:pt x="245324" y="292548"/>
                </a:lnTo>
                <a:lnTo>
                  <a:pt x="242918" y="291405"/>
                </a:lnTo>
                <a:lnTo>
                  <a:pt x="241534" y="289480"/>
                </a:lnTo>
                <a:lnTo>
                  <a:pt x="239248" y="288637"/>
                </a:lnTo>
                <a:lnTo>
                  <a:pt x="238888" y="287976"/>
                </a:lnTo>
                <a:lnTo>
                  <a:pt x="236962" y="287254"/>
                </a:lnTo>
                <a:lnTo>
                  <a:pt x="235699" y="287855"/>
                </a:lnTo>
                <a:lnTo>
                  <a:pt x="234135" y="286953"/>
                </a:lnTo>
                <a:lnTo>
                  <a:pt x="234496" y="285810"/>
                </a:lnTo>
                <a:lnTo>
                  <a:pt x="232751" y="285329"/>
                </a:lnTo>
                <a:lnTo>
                  <a:pt x="232932" y="284306"/>
                </a:lnTo>
                <a:lnTo>
                  <a:pt x="230826" y="285750"/>
                </a:lnTo>
                <a:lnTo>
                  <a:pt x="231308" y="284366"/>
                </a:lnTo>
                <a:lnTo>
                  <a:pt x="230706" y="284005"/>
                </a:lnTo>
                <a:lnTo>
                  <a:pt x="229683" y="285148"/>
                </a:lnTo>
                <a:lnTo>
                  <a:pt x="229683" y="283404"/>
                </a:lnTo>
                <a:lnTo>
                  <a:pt x="228781" y="283043"/>
                </a:lnTo>
                <a:lnTo>
                  <a:pt x="228179" y="284968"/>
                </a:lnTo>
                <a:lnTo>
                  <a:pt x="227578" y="285329"/>
                </a:lnTo>
                <a:lnTo>
                  <a:pt x="223667" y="284366"/>
                </a:lnTo>
                <a:lnTo>
                  <a:pt x="220539" y="284126"/>
                </a:lnTo>
                <a:lnTo>
                  <a:pt x="218614" y="283524"/>
                </a:lnTo>
                <a:lnTo>
                  <a:pt x="217772" y="281840"/>
                </a:lnTo>
                <a:lnTo>
                  <a:pt x="216148" y="282682"/>
                </a:lnTo>
                <a:lnTo>
                  <a:pt x="216389" y="281539"/>
                </a:lnTo>
                <a:lnTo>
                  <a:pt x="215546" y="280817"/>
                </a:lnTo>
                <a:lnTo>
                  <a:pt x="210132" y="280817"/>
                </a:lnTo>
                <a:lnTo>
                  <a:pt x="208447" y="281178"/>
                </a:lnTo>
                <a:lnTo>
                  <a:pt x="207305" y="280275"/>
                </a:lnTo>
                <a:lnTo>
                  <a:pt x="204116" y="279493"/>
                </a:lnTo>
                <a:lnTo>
                  <a:pt x="198822" y="279614"/>
                </a:lnTo>
                <a:lnTo>
                  <a:pt x="196536" y="278771"/>
                </a:lnTo>
                <a:lnTo>
                  <a:pt x="196958" y="277809"/>
                </a:lnTo>
                <a:lnTo>
                  <a:pt x="195393" y="276245"/>
                </a:lnTo>
                <a:lnTo>
                  <a:pt x="195153" y="273117"/>
                </a:lnTo>
                <a:lnTo>
                  <a:pt x="197378" y="269146"/>
                </a:lnTo>
                <a:lnTo>
                  <a:pt x="197859" y="267703"/>
                </a:lnTo>
                <a:lnTo>
                  <a:pt x="200266" y="264935"/>
                </a:lnTo>
                <a:lnTo>
                  <a:pt x="201048" y="261266"/>
                </a:lnTo>
                <a:lnTo>
                  <a:pt x="202552" y="257776"/>
                </a:lnTo>
                <a:lnTo>
                  <a:pt x="203334" y="255250"/>
                </a:lnTo>
                <a:lnTo>
                  <a:pt x="204116" y="254408"/>
                </a:lnTo>
                <a:lnTo>
                  <a:pt x="204056" y="250437"/>
                </a:lnTo>
                <a:lnTo>
                  <a:pt x="209169" y="240391"/>
                </a:lnTo>
                <a:lnTo>
                  <a:pt x="209651" y="238586"/>
                </a:lnTo>
                <a:lnTo>
                  <a:pt x="214282" y="234255"/>
                </a:lnTo>
                <a:lnTo>
                  <a:pt x="215727" y="232450"/>
                </a:lnTo>
                <a:lnTo>
                  <a:pt x="216568" y="229081"/>
                </a:lnTo>
                <a:lnTo>
                  <a:pt x="219637" y="224208"/>
                </a:lnTo>
                <a:lnTo>
                  <a:pt x="222284" y="220839"/>
                </a:lnTo>
                <a:lnTo>
                  <a:pt x="221983" y="219637"/>
                </a:lnTo>
                <a:lnTo>
                  <a:pt x="220298" y="216688"/>
                </a:lnTo>
                <a:lnTo>
                  <a:pt x="220720" y="210372"/>
                </a:lnTo>
                <a:lnTo>
                  <a:pt x="221562" y="206161"/>
                </a:lnTo>
                <a:lnTo>
                  <a:pt x="220961" y="202732"/>
                </a:lnTo>
                <a:lnTo>
                  <a:pt x="221442" y="198280"/>
                </a:lnTo>
                <a:lnTo>
                  <a:pt x="223006" y="193468"/>
                </a:lnTo>
                <a:lnTo>
                  <a:pt x="225292" y="190460"/>
                </a:lnTo>
                <a:lnTo>
                  <a:pt x="228179" y="183662"/>
                </a:lnTo>
                <a:lnTo>
                  <a:pt x="228720" y="180053"/>
                </a:lnTo>
                <a:lnTo>
                  <a:pt x="231668" y="178188"/>
                </a:lnTo>
                <a:lnTo>
                  <a:pt x="230285" y="176563"/>
                </a:lnTo>
                <a:lnTo>
                  <a:pt x="229683" y="174819"/>
                </a:lnTo>
                <a:lnTo>
                  <a:pt x="228300" y="174097"/>
                </a:lnTo>
                <a:lnTo>
                  <a:pt x="227156" y="174698"/>
                </a:lnTo>
                <a:lnTo>
                  <a:pt x="224751" y="172894"/>
                </a:lnTo>
                <a:lnTo>
                  <a:pt x="223306" y="173255"/>
                </a:lnTo>
                <a:lnTo>
                  <a:pt x="222284" y="172773"/>
                </a:lnTo>
                <a:lnTo>
                  <a:pt x="219576" y="173856"/>
                </a:lnTo>
                <a:lnTo>
                  <a:pt x="219817" y="175420"/>
                </a:lnTo>
                <a:lnTo>
                  <a:pt x="218253" y="177225"/>
                </a:lnTo>
                <a:lnTo>
                  <a:pt x="216568" y="177406"/>
                </a:lnTo>
                <a:lnTo>
                  <a:pt x="213441" y="179812"/>
                </a:lnTo>
                <a:lnTo>
                  <a:pt x="212538" y="181617"/>
                </a:lnTo>
                <a:lnTo>
                  <a:pt x="210011" y="182820"/>
                </a:lnTo>
                <a:lnTo>
                  <a:pt x="207906" y="182760"/>
                </a:lnTo>
                <a:lnTo>
                  <a:pt x="204477" y="185166"/>
                </a:lnTo>
                <a:lnTo>
                  <a:pt x="182098" y="183963"/>
                </a:lnTo>
                <a:lnTo>
                  <a:pt x="181436" y="182158"/>
                </a:lnTo>
                <a:lnTo>
                  <a:pt x="183963" y="180774"/>
                </a:lnTo>
                <a:lnTo>
                  <a:pt x="186008" y="179090"/>
                </a:lnTo>
                <a:lnTo>
                  <a:pt x="185407" y="177887"/>
                </a:lnTo>
                <a:lnTo>
                  <a:pt x="188776" y="176984"/>
                </a:lnTo>
                <a:lnTo>
                  <a:pt x="188295" y="175541"/>
                </a:lnTo>
                <a:lnTo>
                  <a:pt x="188295" y="173134"/>
                </a:lnTo>
                <a:lnTo>
                  <a:pt x="186550" y="172533"/>
                </a:lnTo>
                <a:lnTo>
                  <a:pt x="186550" y="171691"/>
                </a:lnTo>
                <a:lnTo>
                  <a:pt x="184926" y="170969"/>
                </a:lnTo>
                <a:lnTo>
                  <a:pt x="184144" y="171811"/>
                </a:lnTo>
                <a:lnTo>
                  <a:pt x="182880" y="170367"/>
                </a:lnTo>
                <a:lnTo>
                  <a:pt x="181617" y="170367"/>
                </a:lnTo>
                <a:lnTo>
                  <a:pt x="179391" y="168984"/>
                </a:lnTo>
                <a:lnTo>
                  <a:pt x="178188" y="166938"/>
                </a:lnTo>
                <a:lnTo>
                  <a:pt x="176263" y="165554"/>
                </a:lnTo>
                <a:lnTo>
                  <a:pt x="175902" y="166156"/>
                </a:lnTo>
                <a:lnTo>
                  <a:pt x="174578" y="165314"/>
                </a:lnTo>
                <a:lnTo>
                  <a:pt x="174639" y="164171"/>
                </a:lnTo>
                <a:lnTo>
                  <a:pt x="172232" y="162366"/>
                </a:lnTo>
                <a:lnTo>
                  <a:pt x="171330" y="162968"/>
                </a:lnTo>
                <a:lnTo>
                  <a:pt x="169224" y="161283"/>
                </a:lnTo>
                <a:lnTo>
                  <a:pt x="168743" y="159900"/>
                </a:lnTo>
                <a:lnTo>
                  <a:pt x="168383" y="160982"/>
                </a:lnTo>
                <a:lnTo>
                  <a:pt x="167119" y="159057"/>
                </a:lnTo>
                <a:lnTo>
                  <a:pt x="166818" y="160261"/>
                </a:lnTo>
                <a:lnTo>
                  <a:pt x="164412" y="162426"/>
                </a:lnTo>
                <a:lnTo>
                  <a:pt x="167119" y="165855"/>
                </a:lnTo>
                <a:lnTo>
                  <a:pt x="162667" y="166878"/>
                </a:lnTo>
                <a:lnTo>
                  <a:pt x="161464" y="166276"/>
                </a:lnTo>
                <a:lnTo>
                  <a:pt x="160983" y="168141"/>
                </a:lnTo>
                <a:lnTo>
                  <a:pt x="161464" y="169645"/>
                </a:lnTo>
                <a:lnTo>
                  <a:pt x="161344" y="171991"/>
                </a:lnTo>
                <a:lnTo>
                  <a:pt x="156531" y="173315"/>
                </a:lnTo>
                <a:lnTo>
                  <a:pt x="154666" y="174518"/>
                </a:lnTo>
                <a:lnTo>
                  <a:pt x="149673" y="176022"/>
                </a:lnTo>
                <a:lnTo>
                  <a:pt x="148410" y="176984"/>
                </a:lnTo>
                <a:lnTo>
                  <a:pt x="146545" y="177045"/>
                </a:lnTo>
                <a:lnTo>
                  <a:pt x="144981" y="176022"/>
                </a:lnTo>
                <a:lnTo>
                  <a:pt x="143597" y="177706"/>
                </a:lnTo>
                <a:lnTo>
                  <a:pt x="137882" y="178067"/>
                </a:lnTo>
                <a:lnTo>
                  <a:pt x="131446" y="180113"/>
                </a:lnTo>
                <a:lnTo>
                  <a:pt x="130122" y="178789"/>
                </a:lnTo>
                <a:lnTo>
                  <a:pt x="124527" y="169826"/>
                </a:lnTo>
                <a:lnTo>
                  <a:pt x="135175" y="159358"/>
                </a:lnTo>
                <a:lnTo>
                  <a:pt x="131385" y="156471"/>
                </a:lnTo>
                <a:lnTo>
                  <a:pt x="129580" y="156771"/>
                </a:lnTo>
                <a:lnTo>
                  <a:pt x="128738" y="155869"/>
                </a:lnTo>
                <a:lnTo>
                  <a:pt x="125730" y="155568"/>
                </a:lnTo>
                <a:lnTo>
                  <a:pt x="125670" y="154666"/>
                </a:lnTo>
                <a:lnTo>
                  <a:pt x="124347" y="155448"/>
                </a:lnTo>
                <a:lnTo>
                  <a:pt x="121158" y="154485"/>
                </a:lnTo>
                <a:lnTo>
                  <a:pt x="119955" y="153282"/>
                </a:lnTo>
                <a:lnTo>
                  <a:pt x="118030" y="153042"/>
                </a:lnTo>
                <a:lnTo>
                  <a:pt x="116406" y="151838"/>
                </a:lnTo>
                <a:lnTo>
                  <a:pt x="115443" y="150395"/>
                </a:lnTo>
                <a:lnTo>
                  <a:pt x="112916" y="149673"/>
                </a:lnTo>
                <a:lnTo>
                  <a:pt x="112616" y="148770"/>
                </a:lnTo>
                <a:lnTo>
                  <a:pt x="110390" y="147507"/>
                </a:lnTo>
                <a:lnTo>
                  <a:pt x="106480" y="147988"/>
                </a:lnTo>
                <a:lnTo>
                  <a:pt x="104795" y="146905"/>
                </a:lnTo>
                <a:lnTo>
                  <a:pt x="103291" y="147206"/>
                </a:lnTo>
                <a:lnTo>
                  <a:pt x="100344" y="145642"/>
                </a:lnTo>
                <a:lnTo>
                  <a:pt x="99261" y="143958"/>
                </a:lnTo>
                <a:lnTo>
                  <a:pt x="97637" y="143236"/>
                </a:lnTo>
                <a:lnTo>
                  <a:pt x="96193" y="143236"/>
                </a:lnTo>
                <a:lnTo>
                  <a:pt x="93847" y="141852"/>
                </a:lnTo>
                <a:lnTo>
                  <a:pt x="87831" y="136017"/>
                </a:lnTo>
                <a:lnTo>
                  <a:pt x="93245" y="127896"/>
                </a:lnTo>
                <a:lnTo>
                  <a:pt x="92162" y="122000"/>
                </a:lnTo>
                <a:lnTo>
                  <a:pt x="89275" y="118150"/>
                </a:lnTo>
                <a:lnTo>
                  <a:pt x="89335" y="117669"/>
                </a:lnTo>
                <a:lnTo>
                  <a:pt x="86748" y="114661"/>
                </a:lnTo>
                <a:lnTo>
                  <a:pt x="86989" y="113458"/>
                </a:lnTo>
                <a:lnTo>
                  <a:pt x="86387" y="112375"/>
                </a:lnTo>
                <a:lnTo>
                  <a:pt x="84281" y="111653"/>
                </a:lnTo>
                <a:lnTo>
                  <a:pt x="80913" y="109247"/>
                </a:lnTo>
                <a:lnTo>
                  <a:pt x="80732" y="108284"/>
                </a:lnTo>
                <a:lnTo>
                  <a:pt x="79709" y="107683"/>
                </a:lnTo>
                <a:lnTo>
                  <a:pt x="78506" y="105878"/>
                </a:lnTo>
                <a:lnTo>
                  <a:pt x="76582" y="98538"/>
                </a:lnTo>
                <a:lnTo>
                  <a:pt x="74415" y="98960"/>
                </a:lnTo>
                <a:lnTo>
                  <a:pt x="73212" y="104554"/>
                </a:lnTo>
                <a:lnTo>
                  <a:pt x="68099" y="108585"/>
                </a:lnTo>
                <a:lnTo>
                  <a:pt x="66174" y="105818"/>
                </a:lnTo>
                <a:lnTo>
                  <a:pt x="65272" y="105878"/>
                </a:lnTo>
                <a:lnTo>
                  <a:pt x="61782" y="104614"/>
                </a:lnTo>
                <a:lnTo>
                  <a:pt x="59496" y="101426"/>
                </a:lnTo>
                <a:lnTo>
                  <a:pt x="59918" y="99922"/>
                </a:lnTo>
                <a:lnTo>
                  <a:pt x="59015" y="97215"/>
                </a:lnTo>
                <a:lnTo>
                  <a:pt x="56308" y="96373"/>
                </a:lnTo>
                <a:lnTo>
                  <a:pt x="55706" y="94388"/>
                </a:lnTo>
                <a:lnTo>
                  <a:pt x="54383" y="93906"/>
                </a:lnTo>
                <a:lnTo>
                  <a:pt x="53902" y="92102"/>
                </a:lnTo>
                <a:lnTo>
                  <a:pt x="52338" y="92102"/>
                </a:lnTo>
                <a:lnTo>
                  <a:pt x="51134" y="90177"/>
                </a:lnTo>
                <a:lnTo>
                  <a:pt x="51134" y="87770"/>
                </a:lnTo>
                <a:lnTo>
                  <a:pt x="50232" y="87590"/>
                </a:lnTo>
                <a:lnTo>
                  <a:pt x="49511" y="83559"/>
                </a:lnTo>
                <a:lnTo>
                  <a:pt x="49029" y="83559"/>
                </a:lnTo>
                <a:lnTo>
                  <a:pt x="49029" y="80732"/>
                </a:lnTo>
                <a:lnTo>
                  <a:pt x="48427" y="79047"/>
                </a:lnTo>
                <a:lnTo>
                  <a:pt x="46923" y="77002"/>
                </a:lnTo>
                <a:lnTo>
                  <a:pt x="45480" y="76761"/>
                </a:lnTo>
                <a:lnTo>
                  <a:pt x="43555" y="75558"/>
                </a:lnTo>
                <a:lnTo>
                  <a:pt x="42953" y="73693"/>
                </a:lnTo>
                <a:lnTo>
                  <a:pt x="40547" y="71467"/>
                </a:lnTo>
                <a:lnTo>
                  <a:pt x="39765" y="71347"/>
                </a:lnTo>
                <a:lnTo>
                  <a:pt x="38381" y="68460"/>
                </a:lnTo>
                <a:lnTo>
                  <a:pt x="39223" y="69001"/>
                </a:lnTo>
                <a:lnTo>
                  <a:pt x="38080" y="66775"/>
                </a:lnTo>
                <a:lnTo>
                  <a:pt x="37298" y="66595"/>
                </a:lnTo>
                <a:lnTo>
                  <a:pt x="37118" y="64549"/>
                </a:lnTo>
                <a:lnTo>
                  <a:pt x="35012" y="62083"/>
                </a:lnTo>
                <a:lnTo>
                  <a:pt x="34050" y="62384"/>
                </a:lnTo>
                <a:lnTo>
                  <a:pt x="33448" y="61301"/>
                </a:lnTo>
                <a:lnTo>
                  <a:pt x="31884" y="60940"/>
                </a:lnTo>
                <a:lnTo>
                  <a:pt x="32125" y="60278"/>
                </a:lnTo>
                <a:lnTo>
                  <a:pt x="29718" y="59075"/>
                </a:lnTo>
                <a:lnTo>
                  <a:pt x="30561" y="58473"/>
                </a:lnTo>
                <a:lnTo>
                  <a:pt x="30139" y="57571"/>
                </a:lnTo>
                <a:lnTo>
                  <a:pt x="26349" y="55646"/>
                </a:lnTo>
                <a:lnTo>
                  <a:pt x="26169" y="52217"/>
                </a:lnTo>
                <a:lnTo>
                  <a:pt x="24966" y="52819"/>
                </a:lnTo>
                <a:lnTo>
                  <a:pt x="24905" y="51736"/>
                </a:lnTo>
                <a:lnTo>
                  <a:pt x="22500" y="50713"/>
                </a:lnTo>
                <a:lnTo>
                  <a:pt x="22680" y="49871"/>
                </a:lnTo>
                <a:lnTo>
                  <a:pt x="21176" y="49931"/>
                </a:lnTo>
                <a:lnTo>
                  <a:pt x="20755" y="49029"/>
                </a:lnTo>
                <a:lnTo>
                  <a:pt x="19551" y="48788"/>
                </a:lnTo>
                <a:lnTo>
                  <a:pt x="18047" y="46382"/>
                </a:lnTo>
                <a:lnTo>
                  <a:pt x="15702" y="45479"/>
                </a:lnTo>
                <a:lnTo>
                  <a:pt x="15702" y="43494"/>
                </a:lnTo>
                <a:lnTo>
                  <a:pt x="12513" y="40245"/>
                </a:lnTo>
                <a:lnTo>
                  <a:pt x="10528" y="37238"/>
                </a:lnTo>
                <a:lnTo>
                  <a:pt x="9505" y="36516"/>
                </a:lnTo>
                <a:lnTo>
                  <a:pt x="9084" y="34892"/>
                </a:lnTo>
                <a:lnTo>
                  <a:pt x="6858" y="34711"/>
                </a:lnTo>
                <a:lnTo>
                  <a:pt x="6016" y="32726"/>
                </a:lnTo>
                <a:lnTo>
                  <a:pt x="4151" y="32846"/>
                </a:lnTo>
                <a:lnTo>
                  <a:pt x="1444" y="29959"/>
                </a:lnTo>
                <a:lnTo>
                  <a:pt x="0" y="27552"/>
                </a:lnTo>
                <a:lnTo>
                  <a:pt x="241" y="27131"/>
                </a:lnTo>
                <a:lnTo>
                  <a:pt x="1564" y="26830"/>
                </a:lnTo>
                <a:lnTo>
                  <a:pt x="5535" y="26048"/>
                </a:lnTo>
                <a:lnTo>
                  <a:pt x="7039" y="25748"/>
                </a:lnTo>
                <a:lnTo>
                  <a:pt x="11791" y="24785"/>
                </a:lnTo>
                <a:lnTo>
                  <a:pt x="16905" y="23762"/>
                </a:lnTo>
                <a:lnTo>
                  <a:pt x="19612" y="23221"/>
                </a:lnTo>
                <a:lnTo>
                  <a:pt x="21777" y="22800"/>
                </a:lnTo>
                <a:lnTo>
                  <a:pt x="22138" y="22800"/>
                </a:lnTo>
                <a:lnTo>
                  <a:pt x="24726" y="22258"/>
                </a:lnTo>
                <a:lnTo>
                  <a:pt x="27131" y="21777"/>
                </a:lnTo>
                <a:lnTo>
                  <a:pt x="29297" y="21356"/>
                </a:lnTo>
                <a:lnTo>
                  <a:pt x="33328" y="20574"/>
                </a:lnTo>
                <a:lnTo>
                  <a:pt x="34230" y="20333"/>
                </a:lnTo>
                <a:lnTo>
                  <a:pt x="35193" y="20213"/>
                </a:lnTo>
                <a:lnTo>
                  <a:pt x="38802" y="19431"/>
                </a:lnTo>
                <a:lnTo>
                  <a:pt x="40847" y="19010"/>
                </a:lnTo>
                <a:lnTo>
                  <a:pt x="43133" y="18589"/>
                </a:lnTo>
                <a:lnTo>
                  <a:pt x="53782" y="16483"/>
                </a:lnTo>
                <a:lnTo>
                  <a:pt x="59918" y="15280"/>
                </a:lnTo>
                <a:lnTo>
                  <a:pt x="61422" y="14979"/>
                </a:lnTo>
                <a:lnTo>
                  <a:pt x="66294" y="14077"/>
                </a:lnTo>
                <a:lnTo>
                  <a:pt x="74536" y="12513"/>
                </a:lnTo>
                <a:lnTo>
                  <a:pt x="78747" y="11550"/>
                </a:lnTo>
                <a:lnTo>
                  <a:pt x="83319" y="10768"/>
                </a:lnTo>
                <a:lnTo>
                  <a:pt x="86207" y="10106"/>
                </a:lnTo>
                <a:lnTo>
                  <a:pt x="89997" y="9505"/>
                </a:lnTo>
                <a:lnTo>
                  <a:pt x="96795" y="7941"/>
                </a:lnTo>
                <a:lnTo>
                  <a:pt x="101968" y="6978"/>
                </a:lnTo>
                <a:lnTo>
                  <a:pt x="113638" y="4512"/>
                </a:lnTo>
                <a:lnTo>
                  <a:pt x="121038" y="2827"/>
                </a:lnTo>
                <a:lnTo>
                  <a:pt x="126994" y="1504"/>
                </a:lnTo>
                <a:lnTo>
                  <a:pt x="130483" y="782"/>
                </a:lnTo>
                <a:lnTo>
                  <a:pt x="132468" y="421"/>
                </a:lnTo>
                <a:lnTo>
                  <a:pt x="134152" y="0"/>
                </a:lnTo>
                <a:lnTo>
                  <a:pt x="135777" y="1083"/>
                </a:lnTo>
                <a:lnTo>
                  <a:pt x="138423" y="2767"/>
                </a:lnTo>
                <a:lnTo>
                  <a:pt x="141913" y="4993"/>
                </a:lnTo>
                <a:lnTo>
                  <a:pt x="147989" y="8843"/>
                </a:lnTo>
                <a:lnTo>
                  <a:pt x="148771" y="9264"/>
                </a:lnTo>
                <a:lnTo>
                  <a:pt x="153884" y="12513"/>
                </a:lnTo>
                <a:lnTo>
                  <a:pt x="156531" y="14257"/>
                </a:lnTo>
                <a:lnTo>
                  <a:pt x="158937" y="15761"/>
                </a:lnTo>
                <a:lnTo>
                  <a:pt x="160682" y="16784"/>
                </a:lnTo>
                <a:lnTo>
                  <a:pt x="165796" y="20153"/>
                </a:lnTo>
                <a:lnTo>
                  <a:pt x="170548" y="23101"/>
                </a:lnTo>
                <a:lnTo>
                  <a:pt x="170668" y="23221"/>
                </a:lnTo>
                <a:lnTo>
                  <a:pt x="174458" y="25627"/>
                </a:lnTo>
                <a:lnTo>
                  <a:pt x="177406" y="27432"/>
                </a:lnTo>
                <a:lnTo>
                  <a:pt x="181617" y="30139"/>
                </a:lnTo>
                <a:lnTo>
                  <a:pt x="186851" y="33327"/>
                </a:lnTo>
                <a:lnTo>
                  <a:pt x="192867" y="37358"/>
                </a:lnTo>
                <a:lnTo>
                  <a:pt x="197077" y="40125"/>
                </a:lnTo>
                <a:lnTo>
                  <a:pt x="198040" y="40787"/>
                </a:lnTo>
                <a:lnTo>
                  <a:pt x="201529" y="43193"/>
                </a:lnTo>
                <a:lnTo>
                  <a:pt x="202552" y="43795"/>
                </a:lnTo>
                <a:lnTo>
                  <a:pt x="204357" y="45178"/>
                </a:lnTo>
                <a:lnTo>
                  <a:pt x="208568" y="48126"/>
                </a:lnTo>
                <a:lnTo>
                  <a:pt x="216087" y="53119"/>
                </a:lnTo>
                <a:lnTo>
                  <a:pt x="219396" y="55345"/>
                </a:lnTo>
                <a:lnTo>
                  <a:pt x="222404" y="57390"/>
                </a:lnTo>
                <a:lnTo>
                  <a:pt x="226014" y="59496"/>
                </a:lnTo>
                <a:lnTo>
                  <a:pt x="228660" y="61301"/>
                </a:lnTo>
                <a:lnTo>
                  <a:pt x="229503" y="61902"/>
                </a:lnTo>
                <a:lnTo>
                  <a:pt x="233353" y="64309"/>
                </a:lnTo>
                <a:lnTo>
                  <a:pt x="239850" y="68520"/>
                </a:lnTo>
                <a:lnTo>
                  <a:pt x="241655" y="69783"/>
                </a:lnTo>
                <a:lnTo>
                  <a:pt x="246888" y="73092"/>
                </a:lnTo>
                <a:lnTo>
                  <a:pt x="255491" y="78626"/>
                </a:lnTo>
                <a:lnTo>
                  <a:pt x="259161" y="81033"/>
                </a:lnTo>
                <a:lnTo>
                  <a:pt x="262409" y="83078"/>
                </a:lnTo>
                <a:lnTo>
                  <a:pt x="265056" y="84883"/>
                </a:lnTo>
                <a:lnTo>
                  <a:pt x="268064" y="86748"/>
                </a:lnTo>
                <a:lnTo>
                  <a:pt x="274862" y="91139"/>
                </a:lnTo>
                <a:lnTo>
                  <a:pt x="276546" y="92162"/>
                </a:lnTo>
                <a:lnTo>
                  <a:pt x="278111" y="93245"/>
                </a:lnTo>
                <a:lnTo>
                  <a:pt x="280516" y="94688"/>
                </a:lnTo>
                <a:lnTo>
                  <a:pt x="282261" y="95892"/>
                </a:lnTo>
                <a:lnTo>
                  <a:pt x="283464" y="96614"/>
                </a:lnTo>
                <a:lnTo>
                  <a:pt x="283584" y="96854"/>
                </a:lnTo>
                <a:lnTo>
                  <a:pt x="285870" y="98238"/>
                </a:lnTo>
                <a:lnTo>
                  <a:pt x="293932" y="103351"/>
                </a:lnTo>
                <a:lnTo>
                  <a:pt x="294052" y="103532"/>
                </a:lnTo>
                <a:lnTo>
                  <a:pt x="296880" y="105336"/>
                </a:lnTo>
                <a:lnTo>
                  <a:pt x="298865" y="106540"/>
                </a:lnTo>
                <a:lnTo>
                  <a:pt x="301993" y="108585"/>
                </a:lnTo>
                <a:lnTo>
                  <a:pt x="307768" y="112315"/>
                </a:lnTo>
                <a:lnTo>
                  <a:pt x="309994" y="113758"/>
                </a:lnTo>
                <a:lnTo>
                  <a:pt x="311077" y="114420"/>
                </a:lnTo>
                <a:lnTo>
                  <a:pt x="314506" y="116586"/>
                </a:lnTo>
                <a:lnTo>
                  <a:pt x="320883" y="120677"/>
                </a:lnTo>
                <a:lnTo>
                  <a:pt x="332493" y="128136"/>
                </a:lnTo>
                <a:lnTo>
                  <a:pt x="336884" y="131024"/>
                </a:lnTo>
                <a:lnTo>
                  <a:pt x="336884" y="131084"/>
                </a:lnTo>
                <a:lnTo>
                  <a:pt x="337907" y="131746"/>
                </a:lnTo>
                <a:lnTo>
                  <a:pt x="338208" y="131866"/>
                </a:lnTo>
                <a:lnTo>
                  <a:pt x="340253" y="133250"/>
                </a:lnTo>
                <a:lnTo>
                  <a:pt x="340855" y="133611"/>
                </a:lnTo>
                <a:lnTo>
                  <a:pt x="343141" y="135054"/>
                </a:lnTo>
                <a:lnTo>
                  <a:pt x="343382" y="135295"/>
                </a:lnTo>
                <a:lnTo>
                  <a:pt x="346510" y="137280"/>
                </a:lnTo>
                <a:lnTo>
                  <a:pt x="345126" y="138243"/>
                </a:lnTo>
                <a:lnTo>
                  <a:pt x="343682" y="138604"/>
                </a:lnTo>
                <a:lnTo>
                  <a:pt x="340314" y="140168"/>
                </a:lnTo>
                <a:lnTo>
                  <a:pt x="328162" y="148289"/>
                </a:lnTo>
                <a:lnTo>
                  <a:pt x="322507" y="153102"/>
                </a:lnTo>
                <a:lnTo>
                  <a:pt x="314987" y="160922"/>
                </a:lnTo>
                <a:lnTo>
                  <a:pt x="309994" y="167058"/>
                </a:lnTo>
                <a:lnTo>
                  <a:pt x="304038" y="175902"/>
                </a:lnTo>
                <a:lnTo>
                  <a:pt x="300670" y="181797"/>
                </a:lnTo>
                <a:lnTo>
                  <a:pt x="295376" y="190700"/>
                </a:lnTo>
                <a:lnTo>
                  <a:pt x="287916" y="206823"/>
                </a:lnTo>
                <a:lnTo>
                  <a:pt x="286232" y="213741"/>
                </a:lnTo>
                <a:lnTo>
                  <a:pt x="285329" y="215786"/>
                </a:lnTo>
                <a:lnTo>
                  <a:pt x="282020" y="221020"/>
                </a:lnTo>
                <a:lnTo>
                  <a:pt x="279734" y="224930"/>
                </a:lnTo>
                <a:lnTo>
                  <a:pt x="278171" y="229683"/>
                </a:lnTo>
                <a:lnTo>
                  <a:pt x="276607" y="235699"/>
                </a:lnTo>
                <a:lnTo>
                  <a:pt x="275403" y="241534"/>
                </a:lnTo>
                <a:lnTo>
                  <a:pt x="274681" y="246708"/>
                </a:lnTo>
                <a:lnTo>
                  <a:pt x="274922" y="251821"/>
                </a:lnTo>
                <a:lnTo>
                  <a:pt x="274802" y="255009"/>
                </a:lnTo>
                <a:lnTo>
                  <a:pt x="274381" y="256513"/>
                </a:lnTo>
                <a:lnTo>
                  <a:pt x="273358" y="256513"/>
                </a:lnTo>
                <a:lnTo>
                  <a:pt x="273539" y="257536"/>
                </a:lnTo>
                <a:lnTo>
                  <a:pt x="274982" y="258378"/>
                </a:lnTo>
                <a:lnTo>
                  <a:pt x="275343" y="260183"/>
                </a:lnTo>
                <a:lnTo>
                  <a:pt x="274561" y="262950"/>
                </a:lnTo>
                <a:lnTo>
                  <a:pt x="274922" y="270831"/>
                </a:lnTo>
                <a:lnTo>
                  <a:pt x="275523" y="273899"/>
                </a:lnTo>
                <a:lnTo>
                  <a:pt x="277448" y="278711"/>
                </a:lnTo>
                <a:lnTo>
                  <a:pt x="276907" y="281599"/>
                </a:lnTo>
                <a:lnTo>
                  <a:pt x="277148" y="282742"/>
                </a:lnTo>
                <a:lnTo>
                  <a:pt x="276366" y="287073"/>
                </a:lnTo>
                <a:lnTo>
                  <a:pt x="272636" y="291886"/>
                </a:lnTo>
                <a:lnTo>
                  <a:pt x="270230" y="297000"/>
                </a:lnTo>
                <a:lnTo>
                  <a:pt x="266921" y="299105"/>
                </a:lnTo>
                <a:lnTo>
                  <a:pt x="264093" y="301511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" name="Freeform: Shape 358" title="SD-AL">
            <a:extLst>
              <a:ext uri="{FF2B5EF4-FFF2-40B4-BE49-F238E27FC236}">
                <a16:creationId xmlns:a16="http://schemas.microsoft.com/office/drawing/2014/main" id="{03847866-9592-C580-4336-C6BFD974C039}"/>
              </a:ext>
            </a:extLst>
          </p:cNvPr>
          <p:cNvSpPr/>
          <p:nvPr/>
        </p:nvSpPr>
        <p:spPr>
          <a:xfrm>
            <a:off x="3956397" y="2823382"/>
            <a:ext cx="841152" cy="505609"/>
          </a:xfrm>
          <a:custGeom>
            <a:avLst/>
            <a:gdLst>
              <a:gd name="connsiteX0" fmla="*/ 1037724 w 1052823"/>
              <a:gd name="connsiteY0" fmla="*/ 339471 h 655360"/>
              <a:gd name="connsiteX1" fmla="*/ 1038024 w 1052823"/>
              <a:gd name="connsiteY1" fmla="*/ 345006 h 655360"/>
              <a:gd name="connsiteX2" fmla="*/ 1038205 w 1052823"/>
              <a:gd name="connsiteY2" fmla="*/ 350480 h 655360"/>
              <a:gd name="connsiteX3" fmla="*/ 1038987 w 1052823"/>
              <a:gd name="connsiteY3" fmla="*/ 365940 h 655360"/>
              <a:gd name="connsiteX4" fmla="*/ 1039589 w 1052823"/>
              <a:gd name="connsiteY4" fmla="*/ 383868 h 655360"/>
              <a:gd name="connsiteX5" fmla="*/ 1040070 w 1052823"/>
              <a:gd name="connsiteY5" fmla="*/ 392410 h 655360"/>
              <a:gd name="connsiteX6" fmla="*/ 1040250 w 1052823"/>
              <a:gd name="connsiteY6" fmla="*/ 394696 h 655360"/>
              <a:gd name="connsiteX7" fmla="*/ 1040431 w 1052823"/>
              <a:gd name="connsiteY7" fmla="*/ 400230 h 655360"/>
              <a:gd name="connsiteX8" fmla="*/ 1040611 w 1052823"/>
              <a:gd name="connsiteY8" fmla="*/ 403298 h 655360"/>
              <a:gd name="connsiteX9" fmla="*/ 1040732 w 1052823"/>
              <a:gd name="connsiteY9" fmla="*/ 408472 h 655360"/>
              <a:gd name="connsiteX10" fmla="*/ 1040852 w 1052823"/>
              <a:gd name="connsiteY10" fmla="*/ 411360 h 655360"/>
              <a:gd name="connsiteX11" fmla="*/ 1041453 w 1052823"/>
              <a:gd name="connsiteY11" fmla="*/ 425076 h 655360"/>
              <a:gd name="connsiteX12" fmla="*/ 1042416 w 1052823"/>
              <a:gd name="connsiteY12" fmla="*/ 443304 h 655360"/>
              <a:gd name="connsiteX13" fmla="*/ 1042416 w 1052823"/>
              <a:gd name="connsiteY13" fmla="*/ 447214 h 655360"/>
              <a:gd name="connsiteX14" fmla="*/ 1043138 w 1052823"/>
              <a:gd name="connsiteY14" fmla="*/ 461050 h 655360"/>
              <a:gd name="connsiteX15" fmla="*/ 1035678 w 1052823"/>
              <a:gd name="connsiteY15" fmla="*/ 461291 h 655360"/>
              <a:gd name="connsiteX16" fmla="*/ 1023226 w 1052823"/>
              <a:gd name="connsiteY16" fmla="*/ 461892 h 655360"/>
              <a:gd name="connsiteX17" fmla="*/ 1023226 w 1052823"/>
              <a:gd name="connsiteY17" fmla="*/ 462735 h 655360"/>
              <a:gd name="connsiteX18" fmla="*/ 1025271 w 1052823"/>
              <a:gd name="connsiteY18" fmla="*/ 463757 h 655360"/>
              <a:gd name="connsiteX19" fmla="*/ 1025151 w 1052823"/>
              <a:gd name="connsiteY19" fmla="*/ 464960 h 655360"/>
              <a:gd name="connsiteX20" fmla="*/ 1025091 w 1052823"/>
              <a:gd name="connsiteY20" fmla="*/ 466043 h 655360"/>
              <a:gd name="connsiteX21" fmla="*/ 1025692 w 1052823"/>
              <a:gd name="connsiteY21" fmla="*/ 468209 h 655360"/>
              <a:gd name="connsiteX22" fmla="*/ 1024248 w 1052823"/>
              <a:gd name="connsiteY22" fmla="*/ 468991 h 655360"/>
              <a:gd name="connsiteX23" fmla="*/ 1024248 w 1052823"/>
              <a:gd name="connsiteY23" fmla="*/ 469412 h 655360"/>
              <a:gd name="connsiteX24" fmla="*/ 1023346 w 1052823"/>
              <a:gd name="connsiteY24" fmla="*/ 470615 h 655360"/>
              <a:gd name="connsiteX25" fmla="*/ 1023527 w 1052823"/>
              <a:gd name="connsiteY25" fmla="*/ 471036 h 655360"/>
              <a:gd name="connsiteX26" fmla="*/ 1023527 w 1052823"/>
              <a:gd name="connsiteY26" fmla="*/ 472239 h 655360"/>
              <a:gd name="connsiteX27" fmla="*/ 1023707 w 1052823"/>
              <a:gd name="connsiteY27" fmla="*/ 472540 h 655360"/>
              <a:gd name="connsiteX28" fmla="*/ 1024609 w 1052823"/>
              <a:gd name="connsiteY28" fmla="*/ 474646 h 655360"/>
              <a:gd name="connsiteX29" fmla="*/ 1027196 w 1052823"/>
              <a:gd name="connsiteY29" fmla="*/ 474947 h 655360"/>
              <a:gd name="connsiteX30" fmla="*/ 1027798 w 1052823"/>
              <a:gd name="connsiteY30" fmla="*/ 475729 h 655360"/>
              <a:gd name="connsiteX31" fmla="*/ 1027317 w 1052823"/>
              <a:gd name="connsiteY31" fmla="*/ 477232 h 655360"/>
              <a:gd name="connsiteX32" fmla="*/ 1028099 w 1052823"/>
              <a:gd name="connsiteY32" fmla="*/ 477594 h 655360"/>
              <a:gd name="connsiteX33" fmla="*/ 1031347 w 1052823"/>
              <a:gd name="connsiteY33" fmla="*/ 481203 h 655360"/>
              <a:gd name="connsiteX34" fmla="*/ 1032490 w 1052823"/>
              <a:gd name="connsiteY34" fmla="*/ 481624 h 655360"/>
              <a:gd name="connsiteX35" fmla="*/ 1034174 w 1052823"/>
              <a:gd name="connsiteY35" fmla="*/ 481383 h 655360"/>
              <a:gd name="connsiteX36" fmla="*/ 1034836 w 1052823"/>
              <a:gd name="connsiteY36" fmla="*/ 485173 h 655360"/>
              <a:gd name="connsiteX37" fmla="*/ 1034174 w 1052823"/>
              <a:gd name="connsiteY37" fmla="*/ 487700 h 655360"/>
              <a:gd name="connsiteX38" fmla="*/ 1034595 w 1052823"/>
              <a:gd name="connsiteY38" fmla="*/ 490347 h 655360"/>
              <a:gd name="connsiteX39" fmla="*/ 1034234 w 1052823"/>
              <a:gd name="connsiteY39" fmla="*/ 491490 h 655360"/>
              <a:gd name="connsiteX40" fmla="*/ 1033332 w 1052823"/>
              <a:gd name="connsiteY40" fmla="*/ 492633 h 655360"/>
              <a:gd name="connsiteX41" fmla="*/ 1034896 w 1052823"/>
              <a:gd name="connsiteY41" fmla="*/ 497325 h 655360"/>
              <a:gd name="connsiteX42" fmla="*/ 1033994 w 1052823"/>
              <a:gd name="connsiteY42" fmla="*/ 498709 h 655360"/>
              <a:gd name="connsiteX43" fmla="*/ 1034295 w 1052823"/>
              <a:gd name="connsiteY43" fmla="*/ 499611 h 655360"/>
              <a:gd name="connsiteX44" fmla="*/ 1031889 w 1052823"/>
              <a:gd name="connsiteY44" fmla="*/ 500814 h 655360"/>
              <a:gd name="connsiteX45" fmla="*/ 1031528 w 1052823"/>
              <a:gd name="connsiteY45" fmla="*/ 500995 h 655360"/>
              <a:gd name="connsiteX46" fmla="*/ 1030926 w 1052823"/>
              <a:gd name="connsiteY46" fmla="*/ 500393 h 655360"/>
              <a:gd name="connsiteX47" fmla="*/ 1029662 w 1052823"/>
              <a:gd name="connsiteY47" fmla="*/ 500814 h 655360"/>
              <a:gd name="connsiteX48" fmla="*/ 1028219 w 1052823"/>
              <a:gd name="connsiteY48" fmla="*/ 499972 h 655360"/>
              <a:gd name="connsiteX49" fmla="*/ 1026234 w 1052823"/>
              <a:gd name="connsiteY49" fmla="*/ 500754 h 655360"/>
              <a:gd name="connsiteX50" fmla="*/ 1026414 w 1052823"/>
              <a:gd name="connsiteY50" fmla="*/ 501356 h 655360"/>
              <a:gd name="connsiteX51" fmla="*/ 1027617 w 1052823"/>
              <a:gd name="connsiteY51" fmla="*/ 500754 h 655360"/>
              <a:gd name="connsiteX52" fmla="*/ 1027377 w 1052823"/>
              <a:gd name="connsiteY52" fmla="*/ 502018 h 655360"/>
              <a:gd name="connsiteX53" fmla="*/ 1027918 w 1052823"/>
              <a:gd name="connsiteY53" fmla="*/ 504003 h 655360"/>
              <a:gd name="connsiteX54" fmla="*/ 1026835 w 1052823"/>
              <a:gd name="connsiteY54" fmla="*/ 504905 h 655360"/>
              <a:gd name="connsiteX55" fmla="*/ 1027136 w 1052823"/>
              <a:gd name="connsiteY55" fmla="*/ 506108 h 655360"/>
              <a:gd name="connsiteX56" fmla="*/ 1028339 w 1052823"/>
              <a:gd name="connsiteY56" fmla="*/ 505988 h 655360"/>
              <a:gd name="connsiteX57" fmla="*/ 1029903 w 1052823"/>
              <a:gd name="connsiteY57" fmla="*/ 507372 h 655360"/>
              <a:gd name="connsiteX58" fmla="*/ 1030986 w 1052823"/>
              <a:gd name="connsiteY58" fmla="*/ 507492 h 655360"/>
              <a:gd name="connsiteX59" fmla="*/ 1031467 w 1052823"/>
              <a:gd name="connsiteY59" fmla="*/ 507492 h 655360"/>
              <a:gd name="connsiteX60" fmla="*/ 1031648 w 1052823"/>
              <a:gd name="connsiteY60" fmla="*/ 508394 h 655360"/>
              <a:gd name="connsiteX61" fmla="*/ 1032069 w 1052823"/>
              <a:gd name="connsiteY61" fmla="*/ 509477 h 655360"/>
              <a:gd name="connsiteX62" fmla="*/ 1030084 w 1052823"/>
              <a:gd name="connsiteY62" fmla="*/ 510319 h 655360"/>
              <a:gd name="connsiteX63" fmla="*/ 1029061 w 1052823"/>
              <a:gd name="connsiteY63" fmla="*/ 511523 h 655360"/>
              <a:gd name="connsiteX64" fmla="*/ 1029422 w 1052823"/>
              <a:gd name="connsiteY64" fmla="*/ 512244 h 655360"/>
              <a:gd name="connsiteX65" fmla="*/ 1029662 w 1052823"/>
              <a:gd name="connsiteY65" fmla="*/ 512846 h 655360"/>
              <a:gd name="connsiteX66" fmla="*/ 1030866 w 1052823"/>
              <a:gd name="connsiteY66" fmla="*/ 514470 h 655360"/>
              <a:gd name="connsiteX67" fmla="*/ 1031467 w 1052823"/>
              <a:gd name="connsiteY67" fmla="*/ 513628 h 655360"/>
              <a:gd name="connsiteX68" fmla="*/ 1035498 w 1052823"/>
              <a:gd name="connsiteY68" fmla="*/ 514049 h 655360"/>
              <a:gd name="connsiteX69" fmla="*/ 1036220 w 1052823"/>
              <a:gd name="connsiteY69" fmla="*/ 514952 h 655360"/>
              <a:gd name="connsiteX70" fmla="*/ 1037784 w 1052823"/>
              <a:gd name="connsiteY70" fmla="*/ 515252 h 655360"/>
              <a:gd name="connsiteX71" fmla="*/ 1038145 w 1052823"/>
              <a:gd name="connsiteY71" fmla="*/ 514290 h 655360"/>
              <a:gd name="connsiteX72" fmla="*/ 1039950 w 1052823"/>
              <a:gd name="connsiteY72" fmla="*/ 513929 h 655360"/>
              <a:gd name="connsiteX73" fmla="*/ 1040732 w 1052823"/>
              <a:gd name="connsiteY73" fmla="*/ 513929 h 655360"/>
              <a:gd name="connsiteX74" fmla="*/ 1041875 w 1052823"/>
              <a:gd name="connsiteY74" fmla="*/ 513989 h 655360"/>
              <a:gd name="connsiteX75" fmla="*/ 1043198 w 1052823"/>
              <a:gd name="connsiteY75" fmla="*/ 516816 h 655360"/>
              <a:gd name="connsiteX76" fmla="*/ 1042717 w 1052823"/>
              <a:gd name="connsiteY76" fmla="*/ 517779 h 655360"/>
              <a:gd name="connsiteX77" fmla="*/ 1042837 w 1052823"/>
              <a:gd name="connsiteY77" fmla="*/ 518561 h 655360"/>
              <a:gd name="connsiteX78" fmla="*/ 1043499 w 1052823"/>
              <a:gd name="connsiteY78" fmla="*/ 520847 h 655360"/>
              <a:gd name="connsiteX79" fmla="*/ 1043800 w 1052823"/>
              <a:gd name="connsiteY79" fmla="*/ 521088 h 655360"/>
              <a:gd name="connsiteX80" fmla="*/ 1044161 w 1052823"/>
              <a:gd name="connsiteY80" fmla="*/ 523795 h 655360"/>
              <a:gd name="connsiteX81" fmla="*/ 1043800 w 1052823"/>
              <a:gd name="connsiteY81" fmla="*/ 523795 h 655360"/>
              <a:gd name="connsiteX82" fmla="*/ 1044100 w 1052823"/>
              <a:gd name="connsiteY82" fmla="*/ 524396 h 655360"/>
              <a:gd name="connsiteX83" fmla="*/ 1044281 w 1052823"/>
              <a:gd name="connsiteY83" fmla="*/ 525479 h 655360"/>
              <a:gd name="connsiteX84" fmla="*/ 1044100 w 1052823"/>
              <a:gd name="connsiteY84" fmla="*/ 527404 h 655360"/>
              <a:gd name="connsiteX85" fmla="*/ 1045123 w 1052823"/>
              <a:gd name="connsiteY85" fmla="*/ 528848 h 655360"/>
              <a:gd name="connsiteX86" fmla="*/ 1046507 w 1052823"/>
              <a:gd name="connsiteY86" fmla="*/ 529029 h 655360"/>
              <a:gd name="connsiteX87" fmla="*/ 1047710 w 1052823"/>
              <a:gd name="connsiteY87" fmla="*/ 530713 h 655360"/>
              <a:gd name="connsiteX88" fmla="*/ 1048733 w 1052823"/>
              <a:gd name="connsiteY88" fmla="*/ 533240 h 655360"/>
              <a:gd name="connsiteX89" fmla="*/ 1047409 w 1052823"/>
              <a:gd name="connsiteY89" fmla="*/ 535285 h 655360"/>
              <a:gd name="connsiteX90" fmla="*/ 1046447 w 1052823"/>
              <a:gd name="connsiteY90" fmla="*/ 537691 h 655360"/>
              <a:gd name="connsiteX91" fmla="*/ 1045364 w 1052823"/>
              <a:gd name="connsiteY91" fmla="*/ 539135 h 655360"/>
              <a:gd name="connsiteX92" fmla="*/ 1046567 w 1052823"/>
              <a:gd name="connsiteY92" fmla="*/ 539737 h 655360"/>
              <a:gd name="connsiteX93" fmla="*/ 1046386 w 1052823"/>
              <a:gd name="connsiteY93" fmla="*/ 540759 h 655360"/>
              <a:gd name="connsiteX94" fmla="*/ 1045845 w 1052823"/>
              <a:gd name="connsiteY94" fmla="*/ 544008 h 655360"/>
              <a:gd name="connsiteX95" fmla="*/ 1043619 w 1052823"/>
              <a:gd name="connsiteY95" fmla="*/ 544429 h 655360"/>
              <a:gd name="connsiteX96" fmla="*/ 1041995 w 1052823"/>
              <a:gd name="connsiteY96" fmla="*/ 546535 h 655360"/>
              <a:gd name="connsiteX97" fmla="*/ 1039107 w 1052823"/>
              <a:gd name="connsiteY97" fmla="*/ 546956 h 655360"/>
              <a:gd name="connsiteX98" fmla="*/ 1038566 w 1052823"/>
              <a:gd name="connsiteY98" fmla="*/ 548159 h 655360"/>
              <a:gd name="connsiteX99" fmla="*/ 1039348 w 1052823"/>
              <a:gd name="connsiteY99" fmla="*/ 549242 h 655360"/>
              <a:gd name="connsiteX100" fmla="*/ 1038746 w 1052823"/>
              <a:gd name="connsiteY100" fmla="*/ 550806 h 655360"/>
              <a:gd name="connsiteX101" fmla="*/ 1039348 w 1052823"/>
              <a:gd name="connsiteY101" fmla="*/ 551888 h 655360"/>
              <a:gd name="connsiteX102" fmla="*/ 1040852 w 1052823"/>
              <a:gd name="connsiteY102" fmla="*/ 552731 h 655360"/>
              <a:gd name="connsiteX103" fmla="*/ 1042055 w 1052823"/>
              <a:gd name="connsiteY103" fmla="*/ 554535 h 655360"/>
              <a:gd name="connsiteX104" fmla="*/ 1041453 w 1052823"/>
              <a:gd name="connsiteY104" fmla="*/ 556340 h 655360"/>
              <a:gd name="connsiteX105" fmla="*/ 1040310 w 1052823"/>
              <a:gd name="connsiteY105" fmla="*/ 557062 h 655360"/>
              <a:gd name="connsiteX106" fmla="*/ 1039228 w 1052823"/>
              <a:gd name="connsiteY106" fmla="*/ 558145 h 655360"/>
              <a:gd name="connsiteX107" fmla="*/ 1039408 w 1052823"/>
              <a:gd name="connsiteY107" fmla="*/ 559228 h 655360"/>
              <a:gd name="connsiteX108" fmla="*/ 1038506 w 1052823"/>
              <a:gd name="connsiteY108" fmla="*/ 559649 h 655360"/>
              <a:gd name="connsiteX109" fmla="*/ 1038385 w 1052823"/>
              <a:gd name="connsiteY109" fmla="*/ 560251 h 655360"/>
              <a:gd name="connsiteX110" fmla="*/ 1038987 w 1052823"/>
              <a:gd name="connsiteY110" fmla="*/ 561694 h 655360"/>
              <a:gd name="connsiteX111" fmla="*/ 1040491 w 1052823"/>
              <a:gd name="connsiteY111" fmla="*/ 561995 h 655360"/>
              <a:gd name="connsiteX112" fmla="*/ 1041453 w 1052823"/>
              <a:gd name="connsiteY112" fmla="*/ 564401 h 655360"/>
              <a:gd name="connsiteX113" fmla="*/ 1040130 w 1052823"/>
              <a:gd name="connsiteY113" fmla="*/ 565304 h 655360"/>
              <a:gd name="connsiteX114" fmla="*/ 1040190 w 1052823"/>
              <a:gd name="connsiteY114" fmla="*/ 566928 h 655360"/>
              <a:gd name="connsiteX115" fmla="*/ 1038024 w 1052823"/>
              <a:gd name="connsiteY115" fmla="*/ 568793 h 655360"/>
              <a:gd name="connsiteX116" fmla="*/ 1036641 w 1052823"/>
              <a:gd name="connsiteY116" fmla="*/ 571320 h 655360"/>
              <a:gd name="connsiteX117" fmla="*/ 1036160 w 1052823"/>
              <a:gd name="connsiteY117" fmla="*/ 573365 h 655360"/>
              <a:gd name="connsiteX118" fmla="*/ 1036701 w 1052823"/>
              <a:gd name="connsiteY118" fmla="*/ 574568 h 655360"/>
              <a:gd name="connsiteX119" fmla="*/ 1035859 w 1052823"/>
              <a:gd name="connsiteY119" fmla="*/ 575049 h 655360"/>
              <a:gd name="connsiteX120" fmla="*/ 1036220 w 1052823"/>
              <a:gd name="connsiteY120" fmla="*/ 575651 h 655360"/>
              <a:gd name="connsiteX121" fmla="*/ 1037844 w 1052823"/>
              <a:gd name="connsiteY121" fmla="*/ 576072 h 655360"/>
              <a:gd name="connsiteX122" fmla="*/ 1038145 w 1052823"/>
              <a:gd name="connsiteY122" fmla="*/ 577456 h 655360"/>
              <a:gd name="connsiteX123" fmla="*/ 1036340 w 1052823"/>
              <a:gd name="connsiteY123" fmla="*/ 577696 h 655360"/>
              <a:gd name="connsiteX124" fmla="*/ 1036039 w 1052823"/>
              <a:gd name="connsiteY124" fmla="*/ 578719 h 655360"/>
              <a:gd name="connsiteX125" fmla="*/ 1036761 w 1052823"/>
              <a:gd name="connsiteY125" fmla="*/ 579802 h 655360"/>
              <a:gd name="connsiteX126" fmla="*/ 1035558 w 1052823"/>
              <a:gd name="connsiteY126" fmla="*/ 580644 h 655360"/>
              <a:gd name="connsiteX127" fmla="*/ 1035618 w 1052823"/>
              <a:gd name="connsiteY127" fmla="*/ 583893 h 655360"/>
              <a:gd name="connsiteX128" fmla="*/ 1036460 w 1052823"/>
              <a:gd name="connsiteY128" fmla="*/ 583712 h 655360"/>
              <a:gd name="connsiteX129" fmla="*/ 1035979 w 1052823"/>
              <a:gd name="connsiteY129" fmla="*/ 585276 h 655360"/>
              <a:gd name="connsiteX130" fmla="*/ 1034475 w 1052823"/>
              <a:gd name="connsiteY130" fmla="*/ 585577 h 655360"/>
              <a:gd name="connsiteX131" fmla="*/ 1035678 w 1052823"/>
              <a:gd name="connsiteY131" fmla="*/ 587021 h 655360"/>
              <a:gd name="connsiteX132" fmla="*/ 1035257 w 1052823"/>
              <a:gd name="connsiteY132" fmla="*/ 587863 h 655360"/>
              <a:gd name="connsiteX133" fmla="*/ 1034054 w 1052823"/>
              <a:gd name="connsiteY133" fmla="*/ 587382 h 655360"/>
              <a:gd name="connsiteX134" fmla="*/ 1033693 w 1052823"/>
              <a:gd name="connsiteY134" fmla="*/ 589126 h 655360"/>
              <a:gd name="connsiteX135" fmla="*/ 1033633 w 1052823"/>
              <a:gd name="connsiteY135" fmla="*/ 589487 h 655360"/>
              <a:gd name="connsiteX136" fmla="*/ 1033452 w 1052823"/>
              <a:gd name="connsiteY136" fmla="*/ 589307 h 655360"/>
              <a:gd name="connsiteX137" fmla="*/ 1032851 w 1052823"/>
              <a:gd name="connsiteY137" fmla="*/ 588404 h 655360"/>
              <a:gd name="connsiteX138" fmla="*/ 1031046 w 1052823"/>
              <a:gd name="connsiteY138" fmla="*/ 587803 h 655360"/>
              <a:gd name="connsiteX139" fmla="*/ 1030926 w 1052823"/>
              <a:gd name="connsiteY139" fmla="*/ 588525 h 655360"/>
              <a:gd name="connsiteX140" fmla="*/ 1031708 w 1052823"/>
              <a:gd name="connsiteY140" fmla="*/ 589668 h 655360"/>
              <a:gd name="connsiteX141" fmla="*/ 1030565 w 1052823"/>
              <a:gd name="connsiteY141" fmla="*/ 590510 h 655360"/>
              <a:gd name="connsiteX142" fmla="*/ 1030866 w 1052823"/>
              <a:gd name="connsiteY142" fmla="*/ 591232 h 655360"/>
              <a:gd name="connsiteX143" fmla="*/ 1029422 w 1052823"/>
              <a:gd name="connsiteY143" fmla="*/ 592074 h 655360"/>
              <a:gd name="connsiteX144" fmla="*/ 1029422 w 1052823"/>
              <a:gd name="connsiteY144" fmla="*/ 592676 h 655360"/>
              <a:gd name="connsiteX145" fmla="*/ 1029843 w 1052823"/>
              <a:gd name="connsiteY145" fmla="*/ 593217 h 655360"/>
              <a:gd name="connsiteX146" fmla="*/ 1030024 w 1052823"/>
              <a:gd name="connsiteY146" fmla="*/ 593999 h 655360"/>
              <a:gd name="connsiteX147" fmla="*/ 1029542 w 1052823"/>
              <a:gd name="connsiteY147" fmla="*/ 596345 h 655360"/>
              <a:gd name="connsiteX148" fmla="*/ 1028158 w 1052823"/>
              <a:gd name="connsiteY148" fmla="*/ 596947 h 655360"/>
              <a:gd name="connsiteX149" fmla="*/ 1028399 w 1052823"/>
              <a:gd name="connsiteY149" fmla="*/ 597729 h 655360"/>
              <a:gd name="connsiteX150" fmla="*/ 1026294 w 1052823"/>
              <a:gd name="connsiteY150" fmla="*/ 598270 h 655360"/>
              <a:gd name="connsiteX151" fmla="*/ 1025813 w 1052823"/>
              <a:gd name="connsiteY151" fmla="*/ 599774 h 655360"/>
              <a:gd name="connsiteX152" fmla="*/ 1025452 w 1052823"/>
              <a:gd name="connsiteY152" fmla="*/ 600616 h 655360"/>
              <a:gd name="connsiteX153" fmla="*/ 1024489 w 1052823"/>
              <a:gd name="connsiteY153" fmla="*/ 600737 h 655360"/>
              <a:gd name="connsiteX154" fmla="*/ 1024068 w 1052823"/>
              <a:gd name="connsiteY154" fmla="*/ 602060 h 655360"/>
              <a:gd name="connsiteX155" fmla="*/ 1025271 w 1052823"/>
              <a:gd name="connsiteY155" fmla="*/ 603504 h 655360"/>
              <a:gd name="connsiteX156" fmla="*/ 1025632 w 1052823"/>
              <a:gd name="connsiteY156" fmla="*/ 603985 h 655360"/>
              <a:gd name="connsiteX157" fmla="*/ 1024489 w 1052823"/>
              <a:gd name="connsiteY157" fmla="*/ 606813 h 655360"/>
              <a:gd name="connsiteX158" fmla="*/ 1025091 w 1052823"/>
              <a:gd name="connsiteY158" fmla="*/ 607655 h 655360"/>
              <a:gd name="connsiteX159" fmla="*/ 1023948 w 1052823"/>
              <a:gd name="connsiteY159" fmla="*/ 607234 h 655360"/>
              <a:gd name="connsiteX160" fmla="*/ 1024068 w 1052823"/>
              <a:gd name="connsiteY160" fmla="*/ 607835 h 655360"/>
              <a:gd name="connsiteX161" fmla="*/ 1025271 w 1052823"/>
              <a:gd name="connsiteY161" fmla="*/ 608738 h 655360"/>
              <a:gd name="connsiteX162" fmla="*/ 1024670 w 1052823"/>
              <a:gd name="connsiteY162" fmla="*/ 609760 h 655360"/>
              <a:gd name="connsiteX163" fmla="*/ 1025993 w 1052823"/>
              <a:gd name="connsiteY163" fmla="*/ 609399 h 655360"/>
              <a:gd name="connsiteX164" fmla="*/ 1025572 w 1052823"/>
              <a:gd name="connsiteY164" fmla="*/ 610903 h 655360"/>
              <a:gd name="connsiteX165" fmla="*/ 1026174 w 1052823"/>
              <a:gd name="connsiteY165" fmla="*/ 611505 h 655360"/>
              <a:gd name="connsiteX166" fmla="*/ 1025993 w 1052823"/>
              <a:gd name="connsiteY166" fmla="*/ 612167 h 655360"/>
              <a:gd name="connsiteX167" fmla="*/ 1026956 w 1052823"/>
              <a:gd name="connsiteY167" fmla="*/ 614332 h 655360"/>
              <a:gd name="connsiteX168" fmla="*/ 1028279 w 1052823"/>
              <a:gd name="connsiteY168" fmla="*/ 613731 h 655360"/>
              <a:gd name="connsiteX169" fmla="*/ 1030505 w 1052823"/>
              <a:gd name="connsiteY169" fmla="*/ 615175 h 655360"/>
              <a:gd name="connsiteX170" fmla="*/ 1030565 w 1052823"/>
              <a:gd name="connsiteY170" fmla="*/ 616258 h 655360"/>
              <a:gd name="connsiteX171" fmla="*/ 1031587 w 1052823"/>
              <a:gd name="connsiteY171" fmla="*/ 615957 h 655360"/>
              <a:gd name="connsiteX172" fmla="*/ 1031708 w 1052823"/>
              <a:gd name="connsiteY172" fmla="*/ 617280 h 655360"/>
              <a:gd name="connsiteX173" fmla="*/ 1033032 w 1052823"/>
              <a:gd name="connsiteY173" fmla="*/ 617220 h 655360"/>
              <a:gd name="connsiteX174" fmla="*/ 1033633 w 1052823"/>
              <a:gd name="connsiteY174" fmla="*/ 617942 h 655360"/>
              <a:gd name="connsiteX175" fmla="*/ 1032851 w 1052823"/>
              <a:gd name="connsiteY175" fmla="*/ 619265 h 655360"/>
              <a:gd name="connsiteX176" fmla="*/ 1033573 w 1052823"/>
              <a:gd name="connsiteY176" fmla="*/ 619566 h 655360"/>
              <a:gd name="connsiteX177" fmla="*/ 1034355 w 1052823"/>
              <a:gd name="connsiteY177" fmla="*/ 618363 h 655360"/>
              <a:gd name="connsiteX178" fmla="*/ 1036099 w 1052823"/>
              <a:gd name="connsiteY178" fmla="*/ 620769 h 655360"/>
              <a:gd name="connsiteX179" fmla="*/ 1035738 w 1052823"/>
              <a:gd name="connsiteY179" fmla="*/ 621912 h 655360"/>
              <a:gd name="connsiteX180" fmla="*/ 1038145 w 1052823"/>
              <a:gd name="connsiteY180" fmla="*/ 621371 h 655360"/>
              <a:gd name="connsiteX181" fmla="*/ 1038746 w 1052823"/>
              <a:gd name="connsiteY181" fmla="*/ 622815 h 655360"/>
              <a:gd name="connsiteX182" fmla="*/ 1038566 w 1052823"/>
              <a:gd name="connsiteY182" fmla="*/ 623777 h 655360"/>
              <a:gd name="connsiteX183" fmla="*/ 1040371 w 1052823"/>
              <a:gd name="connsiteY183" fmla="*/ 624860 h 655360"/>
              <a:gd name="connsiteX184" fmla="*/ 1040732 w 1052823"/>
              <a:gd name="connsiteY184" fmla="*/ 626123 h 655360"/>
              <a:gd name="connsiteX185" fmla="*/ 1041935 w 1052823"/>
              <a:gd name="connsiteY185" fmla="*/ 627086 h 655360"/>
              <a:gd name="connsiteX186" fmla="*/ 1041935 w 1052823"/>
              <a:gd name="connsiteY186" fmla="*/ 627868 h 655360"/>
              <a:gd name="connsiteX187" fmla="*/ 1041814 w 1052823"/>
              <a:gd name="connsiteY187" fmla="*/ 628470 h 655360"/>
              <a:gd name="connsiteX188" fmla="*/ 1041634 w 1052823"/>
              <a:gd name="connsiteY188" fmla="*/ 628891 h 655360"/>
              <a:gd name="connsiteX189" fmla="*/ 1041153 w 1052823"/>
              <a:gd name="connsiteY189" fmla="*/ 629252 h 655360"/>
              <a:gd name="connsiteX190" fmla="*/ 1040852 w 1052823"/>
              <a:gd name="connsiteY190" fmla="*/ 629432 h 655360"/>
              <a:gd name="connsiteX191" fmla="*/ 1040250 w 1052823"/>
              <a:gd name="connsiteY191" fmla="*/ 629252 h 655360"/>
              <a:gd name="connsiteX192" fmla="*/ 1039950 w 1052823"/>
              <a:gd name="connsiteY192" fmla="*/ 629432 h 655360"/>
              <a:gd name="connsiteX193" fmla="*/ 1039829 w 1052823"/>
              <a:gd name="connsiteY193" fmla="*/ 629853 h 655360"/>
              <a:gd name="connsiteX194" fmla="*/ 1039829 w 1052823"/>
              <a:gd name="connsiteY194" fmla="*/ 630154 h 655360"/>
              <a:gd name="connsiteX195" fmla="*/ 1040010 w 1052823"/>
              <a:gd name="connsiteY195" fmla="*/ 630756 h 655360"/>
              <a:gd name="connsiteX196" fmla="*/ 1040371 w 1052823"/>
              <a:gd name="connsiteY196" fmla="*/ 631056 h 655360"/>
              <a:gd name="connsiteX197" fmla="*/ 1040671 w 1052823"/>
              <a:gd name="connsiteY197" fmla="*/ 631056 h 655360"/>
              <a:gd name="connsiteX198" fmla="*/ 1041093 w 1052823"/>
              <a:gd name="connsiteY198" fmla="*/ 630214 h 655360"/>
              <a:gd name="connsiteX199" fmla="*/ 1041213 w 1052823"/>
              <a:gd name="connsiteY199" fmla="*/ 630034 h 655360"/>
              <a:gd name="connsiteX200" fmla="*/ 1041453 w 1052823"/>
              <a:gd name="connsiteY200" fmla="*/ 629673 h 655360"/>
              <a:gd name="connsiteX201" fmla="*/ 1041814 w 1052823"/>
              <a:gd name="connsiteY201" fmla="*/ 629492 h 655360"/>
              <a:gd name="connsiteX202" fmla="*/ 1042055 w 1052823"/>
              <a:gd name="connsiteY202" fmla="*/ 629552 h 655360"/>
              <a:gd name="connsiteX203" fmla="*/ 1042236 w 1052823"/>
              <a:gd name="connsiteY203" fmla="*/ 629733 h 655360"/>
              <a:gd name="connsiteX204" fmla="*/ 1042837 w 1052823"/>
              <a:gd name="connsiteY204" fmla="*/ 630214 h 655360"/>
              <a:gd name="connsiteX205" fmla="*/ 1044341 w 1052823"/>
              <a:gd name="connsiteY205" fmla="*/ 633703 h 655360"/>
              <a:gd name="connsiteX206" fmla="*/ 1044221 w 1052823"/>
              <a:gd name="connsiteY206" fmla="*/ 634425 h 655360"/>
              <a:gd name="connsiteX207" fmla="*/ 1045304 w 1052823"/>
              <a:gd name="connsiteY207" fmla="*/ 634726 h 655360"/>
              <a:gd name="connsiteX208" fmla="*/ 1045063 w 1052823"/>
              <a:gd name="connsiteY208" fmla="*/ 636290 h 655360"/>
              <a:gd name="connsiteX209" fmla="*/ 1046447 w 1052823"/>
              <a:gd name="connsiteY209" fmla="*/ 637553 h 655360"/>
              <a:gd name="connsiteX210" fmla="*/ 1044762 w 1052823"/>
              <a:gd name="connsiteY210" fmla="*/ 640080 h 655360"/>
              <a:gd name="connsiteX211" fmla="*/ 1044883 w 1052823"/>
              <a:gd name="connsiteY211" fmla="*/ 640501 h 655360"/>
              <a:gd name="connsiteX212" fmla="*/ 1045604 w 1052823"/>
              <a:gd name="connsiteY212" fmla="*/ 640862 h 655360"/>
              <a:gd name="connsiteX213" fmla="*/ 1046086 w 1052823"/>
              <a:gd name="connsiteY213" fmla="*/ 640742 h 655360"/>
              <a:gd name="connsiteX214" fmla="*/ 1047890 w 1052823"/>
              <a:gd name="connsiteY214" fmla="*/ 640742 h 655360"/>
              <a:gd name="connsiteX215" fmla="*/ 1047890 w 1052823"/>
              <a:gd name="connsiteY215" fmla="*/ 643870 h 655360"/>
              <a:gd name="connsiteX216" fmla="*/ 1047770 w 1052823"/>
              <a:gd name="connsiteY216" fmla="*/ 646878 h 655360"/>
              <a:gd name="connsiteX217" fmla="*/ 1045965 w 1052823"/>
              <a:gd name="connsiteY217" fmla="*/ 647901 h 655360"/>
              <a:gd name="connsiteX218" fmla="*/ 1045965 w 1052823"/>
              <a:gd name="connsiteY218" fmla="*/ 648081 h 655360"/>
              <a:gd name="connsiteX219" fmla="*/ 1045905 w 1052823"/>
              <a:gd name="connsiteY219" fmla="*/ 648622 h 655360"/>
              <a:gd name="connsiteX220" fmla="*/ 1046086 w 1052823"/>
              <a:gd name="connsiteY220" fmla="*/ 648923 h 655360"/>
              <a:gd name="connsiteX221" fmla="*/ 1046868 w 1052823"/>
              <a:gd name="connsiteY221" fmla="*/ 649405 h 655360"/>
              <a:gd name="connsiteX222" fmla="*/ 1047169 w 1052823"/>
              <a:gd name="connsiteY222" fmla="*/ 649525 h 655360"/>
              <a:gd name="connsiteX223" fmla="*/ 1048011 w 1052823"/>
              <a:gd name="connsiteY223" fmla="*/ 649465 h 655360"/>
              <a:gd name="connsiteX224" fmla="*/ 1048853 w 1052823"/>
              <a:gd name="connsiteY224" fmla="*/ 650788 h 655360"/>
              <a:gd name="connsiteX225" fmla="*/ 1048492 w 1052823"/>
              <a:gd name="connsiteY225" fmla="*/ 653375 h 655360"/>
              <a:gd name="connsiteX226" fmla="*/ 1050477 w 1052823"/>
              <a:gd name="connsiteY226" fmla="*/ 653134 h 655360"/>
              <a:gd name="connsiteX227" fmla="*/ 1051440 w 1052823"/>
              <a:gd name="connsiteY227" fmla="*/ 652833 h 655360"/>
              <a:gd name="connsiteX228" fmla="*/ 1052463 w 1052823"/>
              <a:gd name="connsiteY228" fmla="*/ 653194 h 655360"/>
              <a:gd name="connsiteX229" fmla="*/ 1052823 w 1052823"/>
              <a:gd name="connsiteY229" fmla="*/ 653074 h 655360"/>
              <a:gd name="connsiteX230" fmla="*/ 1048673 w 1052823"/>
              <a:gd name="connsiteY230" fmla="*/ 655240 h 655360"/>
              <a:gd name="connsiteX231" fmla="*/ 1046808 w 1052823"/>
              <a:gd name="connsiteY231" fmla="*/ 655360 h 655360"/>
              <a:gd name="connsiteX232" fmla="*/ 1045003 w 1052823"/>
              <a:gd name="connsiteY232" fmla="*/ 654879 h 655360"/>
              <a:gd name="connsiteX233" fmla="*/ 1044100 w 1052823"/>
              <a:gd name="connsiteY233" fmla="*/ 654157 h 655360"/>
              <a:gd name="connsiteX234" fmla="*/ 1043018 w 1052823"/>
              <a:gd name="connsiteY234" fmla="*/ 652833 h 655360"/>
              <a:gd name="connsiteX235" fmla="*/ 1042777 w 1052823"/>
              <a:gd name="connsiteY235" fmla="*/ 652352 h 655360"/>
              <a:gd name="connsiteX236" fmla="*/ 1042536 w 1052823"/>
              <a:gd name="connsiteY236" fmla="*/ 651570 h 655360"/>
              <a:gd name="connsiteX237" fmla="*/ 1041574 w 1052823"/>
              <a:gd name="connsiteY237" fmla="*/ 649886 h 655360"/>
              <a:gd name="connsiteX238" fmla="*/ 1039769 w 1052823"/>
              <a:gd name="connsiteY238" fmla="*/ 648382 h 655360"/>
              <a:gd name="connsiteX239" fmla="*/ 1038205 w 1052823"/>
              <a:gd name="connsiteY239" fmla="*/ 648021 h 655360"/>
              <a:gd name="connsiteX240" fmla="*/ 1036942 w 1052823"/>
              <a:gd name="connsiteY240" fmla="*/ 648081 h 655360"/>
              <a:gd name="connsiteX241" fmla="*/ 1035017 w 1052823"/>
              <a:gd name="connsiteY241" fmla="*/ 649044 h 655360"/>
              <a:gd name="connsiteX242" fmla="*/ 1033393 w 1052823"/>
              <a:gd name="connsiteY242" fmla="*/ 650608 h 655360"/>
              <a:gd name="connsiteX243" fmla="*/ 1031768 w 1052823"/>
              <a:gd name="connsiteY243" fmla="*/ 651269 h 655360"/>
              <a:gd name="connsiteX244" fmla="*/ 1029963 w 1052823"/>
              <a:gd name="connsiteY244" fmla="*/ 651269 h 655360"/>
              <a:gd name="connsiteX245" fmla="*/ 1027557 w 1052823"/>
              <a:gd name="connsiteY245" fmla="*/ 649826 h 655360"/>
              <a:gd name="connsiteX246" fmla="*/ 1027196 w 1052823"/>
              <a:gd name="connsiteY246" fmla="*/ 649164 h 655360"/>
              <a:gd name="connsiteX247" fmla="*/ 1026715 w 1052823"/>
              <a:gd name="connsiteY247" fmla="*/ 647780 h 655360"/>
              <a:gd name="connsiteX248" fmla="*/ 1026474 w 1052823"/>
              <a:gd name="connsiteY248" fmla="*/ 646998 h 655360"/>
              <a:gd name="connsiteX249" fmla="*/ 1026053 w 1052823"/>
              <a:gd name="connsiteY249" fmla="*/ 643389 h 655360"/>
              <a:gd name="connsiteX250" fmla="*/ 1024068 w 1052823"/>
              <a:gd name="connsiteY250" fmla="*/ 640982 h 655360"/>
              <a:gd name="connsiteX251" fmla="*/ 1022624 w 1052823"/>
              <a:gd name="connsiteY251" fmla="*/ 639900 h 655360"/>
              <a:gd name="connsiteX252" fmla="*/ 1020158 w 1052823"/>
              <a:gd name="connsiteY252" fmla="*/ 639117 h 655360"/>
              <a:gd name="connsiteX253" fmla="*/ 1018594 w 1052823"/>
              <a:gd name="connsiteY253" fmla="*/ 637674 h 655360"/>
              <a:gd name="connsiteX254" fmla="*/ 1015706 w 1052823"/>
              <a:gd name="connsiteY254" fmla="*/ 633944 h 655360"/>
              <a:gd name="connsiteX255" fmla="*/ 1014864 w 1052823"/>
              <a:gd name="connsiteY255" fmla="*/ 630695 h 655360"/>
              <a:gd name="connsiteX256" fmla="*/ 1015345 w 1052823"/>
              <a:gd name="connsiteY256" fmla="*/ 628951 h 655360"/>
              <a:gd name="connsiteX257" fmla="*/ 1015947 w 1052823"/>
              <a:gd name="connsiteY257" fmla="*/ 627928 h 655360"/>
              <a:gd name="connsiteX258" fmla="*/ 1017872 w 1052823"/>
              <a:gd name="connsiteY258" fmla="*/ 625221 h 655360"/>
              <a:gd name="connsiteX259" fmla="*/ 1017992 w 1052823"/>
              <a:gd name="connsiteY259" fmla="*/ 623837 h 655360"/>
              <a:gd name="connsiteX260" fmla="*/ 1017390 w 1052823"/>
              <a:gd name="connsiteY260" fmla="*/ 623055 h 655360"/>
              <a:gd name="connsiteX261" fmla="*/ 1016488 w 1052823"/>
              <a:gd name="connsiteY261" fmla="*/ 622514 h 655360"/>
              <a:gd name="connsiteX262" fmla="*/ 1012217 w 1052823"/>
              <a:gd name="connsiteY262" fmla="*/ 621190 h 655360"/>
              <a:gd name="connsiteX263" fmla="*/ 1011254 w 1052823"/>
              <a:gd name="connsiteY263" fmla="*/ 621190 h 655360"/>
              <a:gd name="connsiteX264" fmla="*/ 1009510 w 1052823"/>
              <a:gd name="connsiteY264" fmla="*/ 621431 h 655360"/>
              <a:gd name="connsiteX265" fmla="*/ 1007284 w 1052823"/>
              <a:gd name="connsiteY265" fmla="*/ 622334 h 655360"/>
              <a:gd name="connsiteX266" fmla="*/ 1005479 w 1052823"/>
              <a:gd name="connsiteY266" fmla="*/ 622273 h 655360"/>
              <a:gd name="connsiteX267" fmla="*/ 1002110 w 1052823"/>
              <a:gd name="connsiteY267" fmla="*/ 621070 h 655360"/>
              <a:gd name="connsiteX268" fmla="*/ 1001930 w 1052823"/>
              <a:gd name="connsiteY268" fmla="*/ 620589 h 655360"/>
              <a:gd name="connsiteX269" fmla="*/ 1002110 w 1052823"/>
              <a:gd name="connsiteY269" fmla="*/ 618423 h 655360"/>
              <a:gd name="connsiteX270" fmla="*/ 1002050 w 1052823"/>
              <a:gd name="connsiteY270" fmla="*/ 616739 h 655360"/>
              <a:gd name="connsiteX271" fmla="*/ 1001749 w 1052823"/>
              <a:gd name="connsiteY271" fmla="*/ 615957 h 655360"/>
              <a:gd name="connsiteX272" fmla="*/ 1001148 w 1052823"/>
              <a:gd name="connsiteY272" fmla="*/ 614633 h 655360"/>
              <a:gd name="connsiteX273" fmla="*/ 1000125 w 1052823"/>
              <a:gd name="connsiteY273" fmla="*/ 614152 h 655360"/>
              <a:gd name="connsiteX274" fmla="*/ 999223 w 1052823"/>
              <a:gd name="connsiteY274" fmla="*/ 613911 h 655360"/>
              <a:gd name="connsiteX275" fmla="*/ 997839 w 1052823"/>
              <a:gd name="connsiteY275" fmla="*/ 613911 h 655360"/>
              <a:gd name="connsiteX276" fmla="*/ 995794 w 1052823"/>
              <a:gd name="connsiteY276" fmla="*/ 613310 h 655360"/>
              <a:gd name="connsiteX277" fmla="*/ 994952 w 1052823"/>
              <a:gd name="connsiteY277" fmla="*/ 612708 h 655360"/>
              <a:gd name="connsiteX278" fmla="*/ 993387 w 1052823"/>
              <a:gd name="connsiteY278" fmla="*/ 611685 h 655360"/>
              <a:gd name="connsiteX279" fmla="*/ 990740 w 1052823"/>
              <a:gd name="connsiteY279" fmla="*/ 611144 h 655360"/>
              <a:gd name="connsiteX280" fmla="*/ 990079 w 1052823"/>
              <a:gd name="connsiteY280" fmla="*/ 611084 h 655360"/>
              <a:gd name="connsiteX281" fmla="*/ 989537 w 1052823"/>
              <a:gd name="connsiteY281" fmla="*/ 610964 h 655360"/>
              <a:gd name="connsiteX282" fmla="*/ 989357 w 1052823"/>
              <a:gd name="connsiteY282" fmla="*/ 610843 h 655360"/>
              <a:gd name="connsiteX283" fmla="*/ 988033 w 1052823"/>
              <a:gd name="connsiteY283" fmla="*/ 610001 h 655360"/>
              <a:gd name="connsiteX284" fmla="*/ 986830 w 1052823"/>
              <a:gd name="connsiteY284" fmla="*/ 609460 h 655360"/>
              <a:gd name="connsiteX285" fmla="*/ 985326 w 1052823"/>
              <a:gd name="connsiteY285" fmla="*/ 609941 h 655360"/>
              <a:gd name="connsiteX286" fmla="*/ 982800 w 1052823"/>
              <a:gd name="connsiteY286" fmla="*/ 612347 h 655360"/>
              <a:gd name="connsiteX287" fmla="*/ 979190 w 1052823"/>
              <a:gd name="connsiteY287" fmla="*/ 612347 h 655360"/>
              <a:gd name="connsiteX288" fmla="*/ 978949 w 1052823"/>
              <a:gd name="connsiteY288" fmla="*/ 610783 h 655360"/>
              <a:gd name="connsiteX289" fmla="*/ 979370 w 1052823"/>
              <a:gd name="connsiteY289" fmla="*/ 609279 h 655360"/>
              <a:gd name="connsiteX290" fmla="*/ 979370 w 1052823"/>
              <a:gd name="connsiteY290" fmla="*/ 608738 h 655360"/>
              <a:gd name="connsiteX291" fmla="*/ 978167 w 1052823"/>
              <a:gd name="connsiteY291" fmla="*/ 606031 h 655360"/>
              <a:gd name="connsiteX292" fmla="*/ 977265 w 1052823"/>
              <a:gd name="connsiteY292" fmla="*/ 605188 h 655360"/>
              <a:gd name="connsiteX293" fmla="*/ 976122 w 1052823"/>
              <a:gd name="connsiteY293" fmla="*/ 604828 h 655360"/>
              <a:gd name="connsiteX294" fmla="*/ 975280 w 1052823"/>
              <a:gd name="connsiteY294" fmla="*/ 605068 h 655360"/>
              <a:gd name="connsiteX295" fmla="*/ 974859 w 1052823"/>
              <a:gd name="connsiteY295" fmla="*/ 605068 h 655360"/>
              <a:gd name="connsiteX296" fmla="*/ 969926 w 1052823"/>
              <a:gd name="connsiteY296" fmla="*/ 604587 h 655360"/>
              <a:gd name="connsiteX297" fmla="*/ 967520 w 1052823"/>
              <a:gd name="connsiteY297" fmla="*/ 603624 h 655360"/>
              <a:gd name="connsiteX298" fmla="*/ 964692 w 1052823"/>
              <a:gd name="connsiteY298" fmla="*/ 603023 h 655360"/>
              <a:gd name="connsiteX299" fmla="*/ 962045 w 1052823"/>
              <a:gd name="connsiteY299" fmla="*/ 603504 h 655360"/>
              <a:gd name="connsiteX300" fmla="*/ 959398 w 1052823"/>
              <a:gd name="connsiteY300" fmla="*/ 603624 h 655360"/>
              <a:gd name="connsiteX301" fmla="*/ 957774 w 1052823"/>
              <a:gd name="connsiteY301" fmla="*/ 603865 h 655360"/>
              <a:gd name="connsiteX302" fmla="*/ 956811 w 1052823"/>
              <a:gd name="connsiteY302" fmla="*/ 603624 h 655360"/>
              <a:gd name="connsiteX303" fmla="*/ 955488 w 1052823"/>
              <a:gd name="connsiteY303" fmla="*/ 603384 h 655360"/>
              <a:gd name="connsiteX304" fmla="*/ 955007 w 1052823"/>
              <a:gd name="connsiteY304" fmla="*/ 602481 h 655360"/>
              <a:gd name="connsiteX305" fmla="*/ 954405 w 1052823"/>
              <a:gd name="connsiteY305" fmla="*/ 601158 h 655360"/>
              <a:gd name="connsiteX306" fmla="*/ 953803 w 1052823"/>
              <a:gd name="connsiteY306" fmla="*/ 600316 h 655360"/>
              <a:gd name="connsiteX307" fmla="*/ 951999 w 1052823"/>
              <a:gd name="connsiteY307" fmla="*/ 598691 h 655360"/>
              <a:gd name="connsiteX308" fmla="*/ 950856 w 1052823"/>
              <a:gd name="connsiteY308" fmla="*/ 598090 h 655360"/>
              <a:gd name="connsiteX309" fmla="*/ 950435 w 1052823"/>
              <a:gd name="connsiteY309" fmla="*/ 597909 h 655360"/>
              <a:gd name="connsiteX310" fmla="*/ 949773 w 1052823"/>
              <a:gd name="connsiteY310" fmla="*/ 597669 h 655360"/>
              <a:gd name="connsiteX311" fmla="*/ 948931 w 1052823"/>
              <a:gd name="connsiteY311" fmla="*/ 597729 h 655360"/>
              <a:gd name="connsiteX312" fmla="*/ 945803 w 1052823"/>
              <a:gd name="connsiteY312" fmla="*/ 597368 h 655360"/>
              <a:gd name="connsiteX313" fmla="*/ 943998 w 1052823"/>
              <a:gd name="connsiteY313" fmla="*/ 595924 h 655360"/>
              <a:gd name="connsiteX314" fmla="*/ 943878 w 1052823"/>
              <a:gd name="connsiteY314" fmla="*/ 595022 h 655360"/>
              <a:gd name="connsiteX315" fmla="*/ 943276 w 1052823"/>
              <a:gd name="connsiteY315" fmla="*/ 593277 h 655360"/>
              <a:gd name="connsiteX316" fmla="*/ 943156 w 1052823"/>
              <a:gd name="connsiteY316" fmla="*/ 589969 h 655360"/>
              <a:gd name="connsiteX317" fmla="*/ 941592 w 1052823"/>
              <a:gd name="connsiteY317" fmla="*/ 589186 h 655360"/>
              <a:gd name="connsiteX318" fmla="*/ 941170 w 1052823"/>
              <a:gd name="connsiteY318" fmla="*/ 588826 h 655360"/>
              <a:gd name="connsiteX319" fmla="*/ 938584 w 1052823"/>
              <a:gd name="connsiteY319" fmla="*/ 588164 h 655360"/>
              <a:gd name="connsiteX320" fmla="*/ 936959 w 1052823"/>
              <a:gd name="connsiteY320" fmla="*/ 588645 h 655360"/>
              <a:gd name="connsiteX321" fmla="*/ 936057 w 1052823"/>
              <a:gd name="connsiteY321" fmla="*/ 588705 h 655360"/>
              <a:gd name="connsiteX322" fmla="*/ 935455 w 1052823"/>
              <a:gd name="connsiteY322" fmla="*/ 588705 h 655360"/>
              <a:gd name="connsiteX323" fmla="*/ 934673 w 1052823"/>
              <a:gd name="connsiteY323" fmla="*/ 588525 h 655360"/>
              <a:gd name="connsiteX324" fmla="*/ 933169 w 1052823"/>
              <a:gd name="connsiteY324" fmla="*/ 588284 h 655360"/>
              <a:gd name="connsiteX325" fmla="*/ 932447 w 1052823"/>
              <a:gd name="connsiteY325" fmla="*/ 587502 h 655360"/>
              <a:gd name="connsiteX326" fmla="*/ 931485 w 1052823"/>
              <a:gd name="connsiteY326" fmla="*/ 586479 h 655360"/>
              <a:gd name="connsiteX327" fmla="*/ 930342 w 1052823"/>
              <a:gd name="connsiteY327" fmla="*/ 586239 h 655360"/>
              <a:gd name="connsiteX328" fmla="*/ 928718 w 1052823"/>
              <a:gd name="connsiteY328" fmla="*/ 587141 h 655360"/>
              <a:gd name="connsiteX329" fmla="*/ 927514 w 1052823"/>
              <a:gd name="connsiteY329" fmla="*/ 587983 h 655360"/>
              <a:gd name="connsiteX330" fmla="*/ 926071 w 1052823"/>
              <a:gd name="connsiteY330" fmla="*/ 588585 h 655360"/>
              <a:gd name="connsiteX331" fmla="*/ 923183 w 1052823"/>
              <a:gd name="connsiteY331" fmla="*/ 588765 h 655360"/>
              <a:gd name="connsiteX332" fmla="*/ 921860 w 1052823"/>
              <a:gd name="connsiteY332" fmla="*/ 587863 h 655360"/>
              <a:gd name="connsiteX333" fmla="*/ 921077 w 1052823"/>
              <a:gd name="connsiteY333" fmla="*/ 586900 h 655360"/>
              <a:gd name="connsiteX334" fmla="*/ 919934 w 1052823"/>
              <a:gd name="connsiteY334" fmla="*/ 587081 h 655360"/>
              <a:gd name="connsiteX335" fmla="*/ 918250 w 1052823"/>
              <a:gd name="connsiteY335" fmla="*/ 587141 h 655360"/>
              <a:gd name="connsiteX336" fmla="*/ 917950 w 1052823"/>
              <a:gd name="connsiteY336" fmla="*/ 587021 h 655360"/>
              <a:gd name="connsiteX337" fmla="*/ 916987 w 1052823"/>
              <a:gd name="connsiteY337" fmla="*/ 586419 h 655360"/>
              <a:gd name="connsiteX338" fmla="*/ 915483 w 1052823"/>
              <a:gd name="connsiteY338" fmla="*/ 587021 h 655360"/>
              <a:gd name="connsiteX339" fmla="*/ 914400 w 1052823"/>
              <a:gd name="connsiteY339" fmla="*/ 588765 h 655360"/>
              <a:gd name="connsiteX340" fmla="*/ 912595 w 1052823"/>
              <a:gd name="connsiteY340" fmla="*/ 590570 h 655360"/>
              <a:gd name="connsiteX341" fmla="*/ 911212 w 1052823"/>
              <a:gd name="connsiteY341" fmla="*/ 590991 h 655360"/>
              <a:gd name="connsiteX342" fmla="*/ 907903 w 1052823"/>
              <a:gd name="connsiteY342" fmla="*/ 590149 h 655360"/>
              <a:gd name="connsiteX343" fmla="*/ 905918 w 1052823"/>
              <a:gd name="connsiteY343" fmla="*/ 590209 h 655360"/>
              <a:gd name="connsiteX344" fmla="*/ 903511 w 1052823"/>
              <a:gd name="connsiteY344" fmla="*/ 588765 h 655360"/>
              <a:gd name="connsiteX345" fmla="*/ 901045 w 1052823"/>
              <a:gd name="connsiteY345" fmla="*/ 590089 h 655360"/>
              <a:gd name="connsiteX346" fmla="*/ 899842 w 1052823"/>
              <a:gd name="connsiteY346" fmla="*/ 590510 h 655360"/>
              <a:gd name="connsiteX347" fmla="*/ 895631 w 1052823"/>
              <a:gd name="connsiteY347" fmla="*/ 591112 h 655360"/>
              <a:gd name="connsiteX348" fmla="*/ 890397 w 1052823"/>
              <a:gd name="connsiteY348" fmla="*/ 589668 h 655360"/>
              <a:gd name="connsiteX349" fmla="*/ 889795 w 1052823"/>
              <a:gd name="connsiteY349" fmla="*/ 589247 h 655360"/>
              <a:gd name="connsiteX350" fmla="*/ 888653 w 1052823"/>
              <a:gd name="connsiteY350" fmla="*/ 589247 h 655360"/>
              <a:gd name="connsiteX351" fmla="*/ 886126 w 1052823"/>
              <a:gd name="connsiteY351" fmla="*/ 590450 h 655360"/>
              <a:gd name="connsiteX352" fmla="*/ 883840 w 1052823"/>
              <a:gd name="connsiteY352" fmla="*/ 591533 h 655360"/>
              <a:gd name="connsiteX353" fmla="*/ 881012 w 1052823"/>
              <a:gd name="connsiteY353" fmla="*/ 592495 h 655360"/>
              <a:gd name="connsiteX354" fmla="*/ 878546 w 1052823"/>
              <a:gd name="connsiteY354" fmla="*/ 592676 h 655360"/>
              <a:gd name="connsiteX355" fmla="*/ 872109 w 1052823"/>
              <a:gd name="connsiteY355" fmla="*/ 591833 h 655360"/>
              <a:gd name="connsiteX356" fmla="*/ 866274 w 1052823"/>
              <a:gd name="connsiteY356" fmla="*/ 591593 h 655360"/>
              <a:gd name="connsiteX357" fmla="*/ 864349 w 1052823"/>
              <a:gd name="connsiteY357" fmla="*/ 590991 h 655360"/>
              <a:gd name="connsiteX358" fmla="*/ 862544 w 1052823"/>
              <a:gd name="connsiteY358" fmla="*/ 590209 h 655360"/>
              <a:gd name="connsiteX359" fmla="*/ 861582 w 1052823"/>
              <a:gd name="connsiteY359" fmla="*/ 589848 h 655360"/>
              <a:gd name="connsiteX360" fmla="*/ 858273 w 1052823"/>
              <a:gd name="connsiteY360" fmla="*/ 588284 h 655360"/>
              <a:gd name="connsiteX361" fmla="*/ 856408 w 1052823"/>
              <a:gd name="connsiteY361" fmla="*/ 588525 h 655360"/>
              <a:gd name="connsiteX362" fmla="*/ 853580 w 1052823"/>
              <a:gd name="connsiteY362" fmla="*/ 589547 h 655360"/>
              <a:gd name="connsiteX363" fmla="*/ 852257 w 1052823"/>
              <a:gd name="connsiteY363" fmla="*/ 590390 h 655360"/>
              <a:gd name="connsiteX364" fmla="*/ 852137 w 1052823"/>
              <a:gd name="connsiteY364" fmla="*/ 591593 h 655360"/>
              <a:gd name="connsiteX365" fmla="*/ 851956 w 1052823"/>
              <a:gd name="connsiteY365" fmla="*/ 593217 h 655360"/>
              <a:gd name="connsiteX366" fmla="*/ 851896 w 1052823"/>
              <a:gd name="connsiteY366" fmla="*/ 594601 h 655360"/>
              <a:gd name="connsiteX367" fmla="*/ 850693 w 1052823"/>
              <a:gd name="connsiteY367" fmla="*/ 598330 h 655360"/>
              <a:gd name="connsiteX368" fmla="*/ 849369 w 1052823"/>
              <a:gd name="connsiteY368" fmla="*/ 600376 h 655360"/>
              <a:gd name="connsiteX369" fmla="*/ 848587 w 1052823"/>
              <a:gd name="connsiteY369" fmla="*/ 601880 h 655360"/>
              <a:gd name="connsiteX370" fmla="*/ 846301 w 1052823"/>
              <a:gd name="connsiteY370" fmla="*/ 604045 h 655360"/>
              <a:gd name="connsiteX371" fmla="*/ 845700 w 1052823"/>
              <a:gd name="connsiteY371" fmla="*/ 604767 h 655360"/>
              <a:gd name="connsiteX372" fmla="*/ 842872 w 1052823"/>
              <a:gd name="connsiteY372" fmla="*/ 607474 h 655360"/>
              <a:gd name="connsiteX373" fmla="*/ 840827 w 1052823"/>
              <a:gd name="connsiteY373" fmla="*/ 607835 h 655360"/>
              <a:gd name="connsiteX374" fmla="*/ 838842 w 1052823"/>
              <a:gd name="connsiteY374" fmla="*/ 607655 h 655360"/>
              <a:gd name="connsiteX375" fmla="*/ 837699 w 1052823"/>
              <a:gd name="connsiteY375" fmla="*/ 608136 h 655360"/>
              <a:gd name="connsiteX376" fmla="*/ 836495 w 1052823"/>
              <a:gd name="connsiteY376" fmla="*/ 608618 h 655360"/>
              <a:gd name="connsiteX377" fmla="*/ 834811 w 1052823"/>
              <a:gd name="connsiteY377" fmla="*/ 608978 h 655360"/>
              <a:gd name="connsiteX378" fmla="*/ 831984 w 1052823"/>
              <a:gd name="connsiteY378" fmla="*/ 609099 h 655360"/>
              <a:gd name="connsiteX379" fmla="*/ 830780 w 1052823"/>
              <a:gd name="connsiteY379" fmla="*/ 609099 h 655360"/>
              <a:gd name="connsiteX380" fmla="*/ 829337 w 1052823"/>
              <a:gd name="connsiteY380" fmla="*/ 608317 h 655360"/>
              <a:gd name="connsiteX381" fmla="*/ 827231 w 1052823"/>
              <a:gd name="connsiteY381" fmla="*/ 607414 h 655360"/>
              <a:gd name="connsiteX382" fmla="*/ 827231 w 1052823"/>
              <a:gd name="connsiteY382" fmla="*/ 607354 h 655360"/>
              <a:gd name="connsiteX383" fmla="*/ 826750 w 1052823"/>
              <a:gd name="connsiteY383" fmla="*/ 605850 h 655360"/>
              <a:gd name="connsiteX384" fmla="*/ 825487 w 1052823"/>
              <a:gd name="connsiteY384" fmla="*/ 604828 h 655360"/>
              <a:gd name="connsiteX385" fmla="*/ 825126 w 1052823"/>
              <a:gd name="connsiteY385" fmla="*/ 604467 h 655360"/>
              <a:gd name="connsiteX386" fmla="*/ 823923 w 1052823"/>
              <a:gd name="connsiteY386" fmla="*/ 603384 h 655360"/>
              <a:gd name="connsiteX387" fmla="*/ 823261 w 1052823"/>
              <a:gd name="connsiteY387" fmla="*/ 603143 h 655360"/>
              <a:gd name="connsiteX388" fmla="*/ 822118 w 1052823"/>
              <a:gd name="connsiteY388" fmla="*/ 602361 h 655360"/>
              <a:gd name="connsiteX389" fmla="*/ 821637 w 1052823"/>
              <a:gd name="connsiteY389" fmla="*/ 601759 h 655360"/>
              <a:gd name="connsiteX390" fmla="*/ 820433 w 1052823"/>
              <a:gd name="connsiteY390" fmla="*/ 600436 h 655360"/>
              <a:gd name="connsiteX391" fmla="*/ 817606 w 1052823"/>
              <a:gd name="connsiteY391" fmla="*/ 598812 h 655360"/>
              <a:gd name="connsiteX392" fmla="*/ 816102 w 1052823"/>
              <a:gd name="connsiteY392" fmla="*/ 596405 h 655360"/>
              <a:gd name="connsiteX393" fmla="*/ 814899 w 1052823"/>
              <a:gd name="connsiteY393" fmla="*/ 595082 h 655360"/>
              <a:gd name="connsiteX394" fmla="*/ 814718 w 1052823"/>
              <a:gd name="connsiteY394" fmla="*/ 595082 h 655360"/>
              <a:gd name="connsiteX395" fmla="*/ 811590 w 1052823"/>
              <a:gd name="connsiteY395" fmla="*/ 595683 h 655360"/>
              <a:gd name="connsiteX396" fmla="*/ 809003 w 1052823"/>
              <a:gd name="connsiteY396" fmla="*/ 594841 h 655360"/>
              <a:gd name="connsiteX397" fmla="*/ 804793 w 1052823"/>
              <a:gd name="connsiteY397" fmla="*/ 592796 h 655360"/>
              <a:gd name="connsiteX398" fmla="*/ 804191 w 1052823"/>
              <a:gd name="connsiteY398" fmla="*/ 592315 h 655360"/>
              <a:gd name="connsiteX399" fmla="*/ 803830 w 1052823"/>
              <a:gd name="connsiteY399" fmla="*/ 591954 h 655360"/>
              <a:gd name="connsiteX400" fmla="*/ 803108 w 1052823"/>
              <a:gd name="connsiteY400" fmla="*/ 591352 h 655360"/>
              <a:gd name="connsiteX401" fmla="*/ 799438 w 1052823"/>
              <a:gd name="connsiteY401" fmla="*/ 588946 h 655360"/>
              <a:gd name="connsiteX402" fmla="*/ 797934 w 1052823"/>
              <a:gd name="connsiteY402" fmla="*/ 588946 h 655360"/>
              <a:gd name="connsiteX403" fmla="*/ 796310 w 1052823"/>
              <a:gd name="connsiteY403" fmla="*/ 588826 h 655360"/>
              <a:gd name="connsiteX404" fmla="*/ 793904 w 1052823"/>
              <a:gd name="connsiteY404" fmla="*/ 587983 h 655360"/>
              <a:gd name="connsiteX405" fmla="*/ 792159 w 1052823"/>
              <a:gd name="connsiteY405" fmla="*/ 587502 h 655360"/>
              <a:gd name="connsiteX406" fmla="*/ 789512 w 1052823"/>
              <a:gd name="connsiteY406" fmla="*/ 586419 h 655360"/>
              <a:gd name="connsiteX407" fmla="*/ 788490 w 1052823"/>
              <a:gd name="connsiteY407" fmla="*/ 585096 h 655360"/>
              <a:gd name="connsiteX408" fmla="*/ 788189 w 1052823"/>
              <a:gd name="connsiteY408" fmla="*/ 584675 h 655360"/>
              <a:gd name="connsiteX409" fmla="*/ 787587 w 1052823"/>
              <a:gd name="connsiteY409" fmla="*/ 584133 h 655360"/>
              <a:gd name="connsiteX410" fmla="*/ 778443 w 1052823"/>
              <a:gd name="connsiteY410" fmla="*/ 579621 h 655360"/>
              <a:gd name="connsiteX411" fmla="*/ 777240 w 1052823"/>
              <a:gd name="connsiteY411" fmla="*/ 578719 h 655360"/>
              <a:gd name="connsiteX412" fmla="*/ 776638 w 1052823"/>
              <a:gd name="connsiteY412" fmla="*/ 578478 h 655360"/>
              <a:gd name="connsiteX413" fmla="*/ 775195 w 1052823"/>
              <a:gd name="connsiteY413" fmla="*/ 578539 h 655360"/>
              <a:gd name="connsiteX414" fmla="*/ 774773 w 1052823"/>
              <a:gd name="connsiteY414" fmla="*/ 578960 h 655360"/>
              <a:gd name="connsiteX415" fmla="*/ 773269 w 1052823"/>
              <a:gd name="connsiteY415" fmla="*/ 578779 h 655360"/>
              <a:gd name="connsiteX416" fmla="*/ 772969 w 1052823"/>
              <a:gd name="connsiteY416" fmla="*/ 577997 h 655360"/>
              <a:gd name="connsiteX417" fmla="*/ 770924 w 1052823"/>
              <a:gd name="connsiteY417" fmla="*/ 576192 h 655360"/>
              <a:gd name="connsiteX418" fmla="*/ 769239 w 1052823"/>
              <a:gd name="connsiteY418" fmla="*/ 574087 h 655360"/>
              <a:gd name="connsiteX419" fmla="*/ 768457 w 1052823"/>
              <a:gd name="connsiteY419" fmla="*/ 572643 h 655360"/>
              <a:gd name="connsiteX420" fmla="*/ 767855 w 1052823"/>
              <a:gd name="connsiteY420" fmla="*/ 571560 h 655360"/>
              <a:gd name="connsiteX421" fmla="*/ 766051 w 1052823"/>
              <a:gd name="connsiteY421" fmla="*/ 567951 h 655360"/>
              <a:gd name="connsiteX422" fmla="*/ 765569 w 1052823"/>
              <a:gd name="connsiteY422" fmla="*/ 566086 h 655360"/>
              <a:gd name="connsiteX423" fmla="*/ 755944 w 1052823"/>
              <a:gd name="connsiteY423" fmla="*/ 566206 h 655360"/>
              <a:gd name="connsiteX424" fmla="*/ 747643 w 1052823"/>
              <a:gd name="connsiteY424" fmla="*/ 566447 h 655360"/>
              <a:gd name="connsiteX425" fmla="*/ 742529 w 1052823"/>
              <a:gd name="connsiteY425" fmla="*/ 566567 h 655360"/>
              <a:gd name="connsiteX426" fmla="*/ 738920 w 1052823"/>
              <a:gd name="connsiteY426" fmla="*/ 566627 h 655360"/>
              <a:gd name="connsiteX427" fmla="*/ 734408 w 1052823"/>
              <a:gd name="connsiteY427" fmla="*/ 566808 h 655360"/>
              <a:gd name="connsiteX428" fmla="*/ 730678 w 1052823"/>
              <a:gd name="connsiteY428" fmla="*/ 566808 h 655360"/>
              <a:gd name="connsiteX429" fmla="*/ 726106 w 1052823"/>
              <a:gd name="connsiteY429" fmla="*/ 566988 h 655360"/>
              <a:gd name="connsiteX430" fmla="*/ 720752 w 1052823"/>
              <a:gd name="connsiteY430" fmla="*/ 567048 h 655360"/>
              <a:gd name="connsiteX431" fmla="*/ 712931 w 1052823"/>
              <a:gd name="connsiteY431" fmla="*/ 567229 h 655360"/>
              <a:gd name="connsiteX432" fmla="*/ 701742 w 1052823"/>
              <a:gd name="connsiteY432" fmla="*/ 567409 h 655360"/>
              <a:gd name="connsiteX433" fmla="*/ 701381 w 1052823"/>
              <a:gd name="connsiteY433" fmla="*/ 567409 h 655360"/>
              <a:gd name="connsiteX434" fmla="*/ 693440 w 1052823"/>
              <a:gd name="connsiteY434" fmla="*/ 567530 h 655360"/>
              <a:gd name="connsiteX435" fmla="*/ 687544 w 1052823"/>
              <a:gd name="connsiteY435" fmla="*/ 567770 h 655360"/>
              <a:gd name="connsiteX436" fmla="*/ 685920 w 1052823"/>
              <a:gd name="connsiteY436" fmla="*/ 567710 h 655360"/>
              <a:gd name="connsiteX437" fmla="*/ 683033 w 1052823"/>
              <a:gd name="connsiteY437" fmla="*/ 567710 h 655360"/>
              <a:gd name="connsiteX438" fmla="*/ 677739 w 1052823"/>
              <a:gd name="connsiteY438" fmla="*/ 567830 h 655360"/>
              <a:gd name="connsiteX439" fmla="*/ 674250 w 1052823"/>
              <a:gd name="connsiteY439" fmla="*/ 567830 h 655360"/>
              <a:gd name="connsiteX440" fmla="*/ 669678 w 1052823"/>
              <a:gd name="connsiteY440" fmla="*/ 568011 h 655360"/>
              <a:gd name="connsiteX441" fmla="*/ 660353 w 1052823"/>
              <a:gd name="connsiteY441" fmla="*/ 568011 h 655360"/>
              <a:gd name="connsiteX442" fmla="*/ 655541 w 1052823"/>
              <a:gd name="connsiteY442" fmla="*/ 568251 h 655360"/>
              <a:gd name="connsiteX443" fmla="*/ 648622 w 1052823"/>
              <a:gd name="connsiteY443" fmla="*/ 568372 h 655360"/>
              <a:gd name="connsiteX444" fmla="*/ 648502 w 1052823"/>
              <a:gd name="connsiteY444" fmla="*/ 568251 h 655360"/>
              <a:gd name="connsiteX445" fmla="*/ 646336 w 1052823"/>
              <a:gd name="connsiteY445" fmla="*/ 568372 h 655360"/>
              <a:gd name="connsiteX446" fmla="*/ 640682 w 1052823"/>
              <a:gd name="connsiteY446" fmla="*/ 568432 h 655360"/>
              <a:gd name="connsiteX447" fmla="*/ 631537 w 1052823"/>
              <a:gd name="connsiteY447" fmla="*/ 568612 h 655360"/>
              <a:gd name="connsiteX448" fmla="*/ 629131 w 1052823"/>
              <a:gd name="connsiteY448" fmla="*/ 568492 h 655360"/>
              <a:gd name="connsiteX449" fmla="*/ 627507 w 1052823"/>
              <a:gd name="connsiteY449" fmla="*/ 568612 h 655360"/>
              <a:gd name="connsiteX450" fmla="*/ 622935 w 1052823"/>
              <a:gd name="connsiteY450" fmla="*/ 568612 h 655360"/>
              <a:gd name="connsiteX451" fmla="*/ 608617 w 1052823"/>
              <a:gd name="connsiteY451" fmla="*/ 568853 h 655360"/>
              <a:gd name="connsiteX452" fmla="*/ 601278 w 1052823"/>
              <a:gd name="connsiteY452" fmla="*/ 568913 h 655360"/>
              <a:gd name="connsiteX453" fmla="*/ 599353 w 1052823"/>
              <a:gd name="connsiteY453" fmla="*/ 568913 h 655360"/>
              <a:gd name="connsiteX454" fmla="*/ 590630 w 1052823"/>
              <a:gd name="connsiteY454" fmla="*/ 569034 h 655360"/>
              <a:gd name="connsiteX455" fmla="*/ 590269 w 1052823"/>
              <a:gd name="connsiteY455" fmla="*/ 568973 h 655360"/>
              <a:gd name="connsiteX456" fmla="*/ 585818 w 1052823"/>
              <a:gd name="connsiteY456" fmla="*/ 569094 h 655360"/>
              <a:gd name="connsiteX457" fmla="*/ 577336 w 1052823"/>
              <a:gd name="connsiteY457" fmla="*/ 569094 h 655360"/>
              <a:gd name="connsiteX458" fmla="*/ 567710 w 1052823"/>
              <a:gd name="connsiteY458" fmla="*/ 569214 h 655360"/>
              <a:gd name="connsiteX459" fmla="*/ 558686 w 1052823"/>
              <a:gd name="connsiteY459" fmla="*/ 569214 h 655360"/>
              <a:gd name="connsiteX460" fmla="*/ 557483 w 1052823"/>
              <a:gd name="connsiteY460" fmla="*/ 569334 h 655360"/>
              <a:gd name="connsiteX461" fmla="*/ 543106 w 1052823"/>
              <a:gd name="connsiteY461" fmla="*/ 569334 h 655360"/>
              <a:gd name="connsiteX462" fmla="*/ 541000 w 1052823"/>
              <a:gd name="connsiteY462" fmla="*/ 569214 h 655360"/>
              <a:gd name="connsiteX463" fmla="*/ 527825 w 1052823"/>
              <a:gd name="connsiteY463" fmla="*/ 569394 h 655360"/>
              <a:gd name="connsiteX464" fmla="*/ 520426 w 1052823"/>
              <a:gd name="connsiteY464" fmla="*/ 569394 h 655360"/>
              <a:gd name="connsiteX465" fmla="*/ 516094 w 1052823"/>
              <a:gd name="connsiteY465" fmla="*/ 569274 h 655360"/>
              <a:gd name="connsiteX466" fmla="*/ 515794 w 1052823"/>
              <a:gd name="connsiteY466" fmla="*/ 569394 h 655360"/>
              <a:gd name="connsiteX467" fmla="*/ 501416 w 1052823"/>
              <a:gd name="connsiteY467" fmla="*/ 569394 h 655360"/>
              <a:gd name="connsiteX468" fmla="*/ 486196 w 1052823"/>
              <a:gd name="connsiteY468" fmla="*/ 569455 h 655360"/>
              <a:gd name="connsiteX469" fmla="*/ 482707 w 1052823"/>
              <a:gd name="connsiteY469" fmla="*/ 569455 h 655360"/>
              <a:gd name="connsiteX470" fmla="*/ 482105 w 1052823"/>
              <a:gd name="connsiteY470" fmla="*/ 569515 h 655360"/>
              <a:gd name="connsiteX471" fmla="*/ 460629 w 1052823"/>
              <a:gd name="connsiteY471" fmla="*/ 569635 h 655360"/>
              <a:gd name="connsiteX472" fmla="*/ 455456 w 1052823"/>
              <a:gd name="connsiteY472" fmla="*/ 569635 h 655360"/>
              <a:gd name="connsiteX473" fmla="*/ 451966 w 1052823"/>
              <a:gd name="connsiteY473" fmla="*/ 569515 h 655360"/>
              <a:gd name="connsiteX474" fmla="*/ 437769 w 1052823"/>
              <a:gd name="connsiteY474" fmla="*/ 569515 h 655360"/>
              <a:gd name="connsiteX475" fmla="*/ 436265 w 1052823"/>
              <a:gd name="connsiteY475" fmla="*/ 569635 h 655360"/>
              <a:gd name="connsiteX476" fmla="*/ 427001 w 1052823"/>
              <a:gd name="connsiteY476" fmla="*/ 569635 h 655360"/>
              <a:gd name="connsiteX477" fmla="*/ 426279 w 1052823"/>
              <a:gd name="connsiteY477" fmla="*/ 569575 h 655360"/>
              <a:gd name="connsiteX478" fmla="*/ 422850 w 1052823"/>
              <a:gd name="connsiteY478" fmla="*/ 569515 h 655360"/>
              <a:gd name="connsiteX479" fmla="*/ 414789 w 1052823"/>
              <a:gd name="connsiteY479" fmla="*/ 569515 h 655360"/>
              <a:gd name="connsiteX480" fmla="*/ 402637 w 1052823"/>
              <a:gd name="connsiteY480" fmla="*/ 569575 h 655360"/>
              <a:gd name="connsiteX481" fmla="*/ 389342 w 1052823"/>
              <a:gd name="connsiteY481" fmla="*/ 569515 h 655360"/>
              <a:gd name="connsiteX482" fmla="*/ 389342 w 1052823"/>
              <a:gd name="connsiteY482" fmla="*/ 569394 h 655360"/>
              <a:gd name="connsiteX483" fmla="*/ 359143 w 1052823"/>
              <a:gd name="connsiteY483" fmla="*/ 569394 h 655360"/>
              <a:gd name="connsiteX484" fmla="*/ 354751 w 1052823"/>
              <a:gd name="connsiteY484" fmla="*/ 569334 h 655360"/>
              <a:gd name="connsiteX485" fmla="*/ 342118 w 1052823"/>
              <a:gd name="connsiteY485" fmla="*/ 569334 h 655360"/>
              <a:gd name="connsiteX486" fmla="*/ 333515 w 1052823"/>
              <a:gd name="connsiteY486" fmla="*/ 569274 h 655360"/>
              <a:gd name="connsiteX487" fmla="*/ 322386 w 1052823"/>
              <a:gd name="connsiteY487" fmla="*/ 569154 h 655360"/>
              <a:gd name="connsiteX488" fmla="*/ 300007 w 1052823"/>
              <a:gd name="connsiteY488" fmla="*/ 568372 h 655360"/>
              <a:gd name="connsiteX489" fmla="*/ 290984 w 1052823"/>
              <a:gd name="connsiteY489" fmla="*/ 568372 h 655360"/>
              <a:gd name="connsiteX490" fmla="*/ 283765 w 1052823"/>
              <a:gd name="connsiteY490" fmla="*/ 568131 h 655360"/>
              <a:gd name="connsiteX491" fmla="*/ 277147 w 1052823"/>
              <a:gd name="connsiteY491" fmla="*/ 568131 h 655360"/>
              <a:gd name="connsiteX492" fmla="*/ 268846 w 1052823"/>
              <a:gd name="connsiteY492" fmla="*/ 567951 h 655360"/>
              <a:gd name="connsiteX493" fmla="*/ 253265 w 1052823"/>
              <a:gd name="connsiteY493" fmla="*/ 567710 h 655360"/>
              <a:gd name="connsiteX494" fmla="*/ 248452 w 1052823"/>
              <a:gd name="connsiteY494" fmla="*/ 567650 h 655360"/>
              <a:gd name="connsiteX495" fmla="*/ 236962 w 1052823"/>
              <a:gd name="connsiteY495" fmla="*/ 567409 h 655360"/>
              <a:gd name="connsiteX496" fmla="*/ 222163 w 1052823"/>
              <a:gd name="connsiteY496" fmla="*/ 567048 h 655360"/>
              <a:gd name="connsiteX497" fmla="*/ 216448 w 1052823"/>
              <a:gd name="connsiteY497" fmla="*/ 566928 h 655360"/>
              <a:gd name="connsiteX498" fmla="*/ 209590 w 1052823"/>
              <a:gd name="connsiteY498" fmla="*/ 566928 h 655360"/>
              <a:gd name="connsiteX499" fmla="*/ 206522 w 1052823"/>
              <a:gd name="connsiteY499" fmla="*/ 566747 h 655360"/>
              <a:gd name="connsiteX500" fmla="*/ 206281 w 1052823"/>
              <a:gd name="connsiteY500" fmla="*/ 566747 h 655360"/>
              <a:gd name="connsiteX501" fmla="*/ 196656 w 1052823"/>
              <a:gd name="connsiteY501" fmla="*/ 566627 h 655360"/>
              <a:gd name="connsiteX502" fmla="*/ 193047 w 1052823"/>
              <a:gd name="connsiteY502" fmla="*/ 566507 h 655360"/>
              <a:gd name="connsiteX503" fmla="*/ 164231 w 1052823"/>
              <a:gd name="connsiteY503" fmla="*/ 565845 h 655360"/>
              <a:gd name="connsiteX504" fmla="*/ 148409 w 1052823"/>
              <a:gd name="connsiteY504" fmla="*/ 565364 h 655360"/>
              <a:gd name="connsiteX505" fmla="*/ 142213 w 1052823"/>
              <a:gd name="connsiteY505" fmla="*/ 565123 h 655360"/>
              <a:gd name="connsiteX506" fmla="*/ 133490 w 1052823"/>
              <a:gd name="connsiteY506" fmla="*/ 565003 h 655360"/>
              <a:gd name="connsiteX507" fmla="*/ 114240 w 1052823"/>
              <a:gd name="connsiteY507" fmla="*/ 564461 h 655360"/>
              <a:gd name="connsiteX508" fmla="*/ 110691 w 1052823"/>
              <a:gd name="connsiteY508" fmla="*/ 564341 h 655360"/>
              <a:gd name="connsiteX509" fmla="*/ 102088 w 1052823"/>
              <a:gd name="connsiteY509" fmla="*/ 564101 h 655360"/>
              <a:gd name="connsiteX510" fmla="*/ 89395 w 1052823"/>
              <a:gd name="connsiteY510" fmla="*/ 563800 h 655360"/>
              <a:gd name="connsiteX511" fmla="*/ 76160 w 1052823"/>
              <a:gd name="connsiteY511" fmla="*/ 563379 h 655360"/>
              <a:gd name="connsiteX512" fmla="*/ 75378 w 1052823"/>
              <a:gd name="connsiteY512" fmla="*/ 563319 h 655360"/>
              <a:gd name="connsiteX513" fmla="*/ 72911 w 1052823"/>
              <a:gd name="connsiteY513" fmla="*/ 563258 h 655360"/>
              <a:gd name="connsiteX514" fmla="*/ 69302 w 1052823"/>
              <a:gd name="connsiteY514" fmla="*/ 563138 h 655360"/>
              <a:gd name="connsiteX515" fmla="*/ 62023 w 1052823"/>
              <a:gd name="connsiteY515" fmla="*/ 562958 h 655360"/>
              <a:gd name="connsiteX516" fmla="*/ 55045 w 1052823"/>
              <a:gd name="connsiteY516" fmla="*/ 562657 h 655360"/>
              <a:gd name="connsiteX517" fmla="*/ 46502 w 1052823"/>
              <a:gd name="connsiteY517" fmla="*/ 562476 h 655360"/>
              <a:gd name="connsiteX518" fmla="*/ 44036 w 1052823"/>
              <a:gd name="connsiteY518" fmla="*/ 562236 h 655360"/>
              <a:gd name="connsiteX519" fmla="*/ 38441 w 1052823"/>
              <a:gd name="connsiteY519" fmla="*/ 562236 h 655360"/>
              <a:gd name="connsiteX520" fmla="*/ 32786 w 1052823"/>
              <a:gd name="connsiteY520" fmla="*/ 561935 h 655360"/>
              <a:gd name="connsiteX521" fmla="*/ 25447 w 1052823"/>
              <a:gd name="connsiteY521" fmla="*/ 561694 h 655360"/>
              <a:gd name="connsiteX522" fmla="*/ 16062 w 1052823"/>
              <a:gd name="connsiteY522" fmla="*/ 561394 h 655360"/>
              <a:gd name="connsiteX523" fmla="*/ 12032 w 1052823"/>
              <a:gd name="connsiteY523" fmla="*/ 561093 h 655360"/>
              <a:gd name="connsiteX524" fmla="*/ 7219 w 1052823"/>
              <a:gd name="connsiteY524" fmla="*/ 561093 h 655360"/>
              <a:gd name="connsiteX525" fmla="*/ 601 w 1052823"/>
              <a:gd name="connsiteY525" fmla="*/ 560972 h 655360"/>
              <a:gd name="connsiteX526" fmla="*/ 0 w 1052823"/>
              <a:gd name="connsiteY526" fmla="*/ 560912 h 655360"/>
              <a:gd name="connsiteX527" fmla="*/ 0 w 1052823"/>
              <a:gd name="connsiteY527" fmla="*/ 560852 h 655360"/>
              <a:gd name="connsiteX528" fmla="*/ 240 w 1052823"/>
              <a:gd name="connsiteY528" fmla="*/ 554836 h 655360"/>
              <a:gd name="connsiteX529" fmla="*/ 842 w 1052823"/>
              <a:gd name="connsiteY529" fmla="*/ 535285 h 655360"/>
              <a:gd name="connsiteX530" fmla="*/ 1384 w 1052823"/>
              <a:gd name="connsiteY530" fmla="*/ 522652 h 655360"/>
              <a:gd name="connsiteX531" fmla="*/ 1624 w 1052823"/>
              <a:gd name="connsiteY531" fmla="*/ 514350 h 655360"/>
              <a:gd name="connsiteX532" fmla="*/ 1624 w 1052823"/>
              <a:gd name="connsiteY532" fmla="*/ 513508 h 655360"/>
              <a:gd name="connsiteX533" fmla="*/ 1925 w 1052823"/>
              <a:gd name="connsiteY533" fmla="*/ 503161 h 655360"/>
              <a:gd name="connsiteX534" fmla="*/ 2346 w 1052823"/>
              <a:gd name="connsiteY534" fmla="*/ 490888 h 655360"/>
              <a:gd name="connsiteX535" fmla="*/ 2346 w 1052823"/>
              <a:gd name="connsiteY535" fmla="*/ 489745 h 655360"/>
              <a:gd name="connsiteX536" fmla="*/ 2767 w 1052823"/>
              <a:gd name="connsiteY536" fmla="*/ 478797 h 655360"/>
              <a:gd name="connsiteX537" fmla="*/ 3369 w 1052823"/>
              <a:gd name="connsiteY537" fmla="*/ 459606 h 655360"/>
              <a:gd name="connsiteX538" fmla="*/ 3489 w 1052823"/>
              <a:gd name="connsiteY538" fmla="*/ 455034 h 655360"/>
              <a:gd name="connsiteX539" fmla="*/ 3670 w 1052823"/>
              <a:gd name="connsiteY539" fmla="*/ 451004 h 655360"/>
              <a:gd name="connsiteX540" fmla="*/ 3670 w 1052823"/>
              <a:gd name="connsiteY540" fmla="*/ 450101 h 655360"/>
              <a:gd name="connsiteX541" fmla="*/ 4692 w 1052823"/>
              <a:gd name="connsiteY541" fmla="*/ 420203 h 655360"/>
              <a:gd name="connsiteX542" fmla="*/ 4873 w 1052823"/>
              <a:gd name="connsiteY542" fmla="*/ 416172 h 655360"/>
              <a:gd name="connsiteX543" fmla="*/ 4993 w 1052823"/>
              <a:gd name="connsiteY543" fmla="*/ 413886 h 655360"/>
              <a:gd name="connsiteX544" fmla="*/ 5354 w 1052823"/>
              <a:gd name="connsiteY544" fmla="*/ 398727 h 655360"/>
              <a:gd name="connsiteX545" fmla="*/ 5715 w 1052823"/>
              <a:gd name="connsiteY545" fmla="*/ 393914 h 655360"/>
              <a:gd name="connsiteX546" fmla="*/ 6016 w 1052823"/>
              <a:gd name="connsiteY546" fmla="*/ 383206 h 655360"/>
              <a:gd name="connsiteX547" fmla="*/ 6136 w 1052823"/>
              <a:gd name="connsiteY547" fmla="*/ 382604 h 655360"/>
              <a:gd name="connsiteX548" fmla="*/ 6497 w 1052823"/>
              <a:gd name="connsiteY548" fmla="*/ 370873 h 655360"/>
              <a:gd name="connsiteX549" fmla="*/ 7339 w 1052823"/>
              <a:gd name="connsiteY549" fmla="*/ 349397 h 655360"/>
              <a:gd name="connsiteX550" fmla="*/ 7640 w 1052823"/>
              <a:gd name="connsiteY550" fmla="*/ 340975 h 655360"/>
              <a:gd name="connsiteX551" fmla="*/ 7820 w 1052823"/>
              <a:gd name="connsiteY551" fmla="*/ 336704 h 655360"/>
              <a:gd name="connsiteX552" fmla="*/ 7881 w 1052823"/>
              <a:gd name="connsiteY552" fmla="*/ 332192 h 655360"/>
              <a:gd name="connsiteX553" fmla="*/ 8121 w 1052823"/>
              <a:gd name="connsiteY553" fmla="*/ 323469 h 655360"/>
              <a:gd name="connsiteX554" fmla="*/ 8121 w 1052823"/>
              <a:gd name="connsiteY554" fmla="*/ 321845 h 655360"/>
              <a:gd name="connsiteX555" fmla="*/ 8482 w 1052823"/>
              <a:gd name="connsiteY555" fmla="*/ 312099 h 655360"/>
              <a:gd name="connsiteX556" fmla="*/ 8663 w 1052823"/>
              <a:gd name="connsiteY556" fmla="*/ 309212 h 655360"/>
              <a:gd name="connsiteX557" fmla="*/ 9084 w 1052823"/>
              <a:gd name="connsiteY557" fmla="*/ 295917 h 655360"/>
              <a:gd name="connsiteX558" fmla="*/ 9806 w 1052823"/>
              <a:gd name="connsiteY558" fmla="*/ 272636 h 655360"/>
              <a:gd name="connsiteX559" fmla="*/ 9986 w 1052823"/>
              <a:gd name="connsiteY559" fmla="*/ 267943 h 655360"/>
              <a:gd name="connsiteX560" fmla="*/ 9986 w 1052823"/>
              <a:gd name="connsiteY560" fmla="*/ 267041 h 655360"/>
              <a:gd name="connsiteX561" fmla="*/ 10407 w 1052823"/>
              <a:gd name="connsiteY561" fmla="*/ 256513 h 655360"/>
              <a:gd name="connsiteX562" fmla="*/ 10708 w 1052823"/>
              <a:gd name="connsiteY562" fmla="*/ 249174 h 655360"/>
              <a:gd name="connsiteX563" fmla="*/ 10949 w 1052823"/>
              <a:gd name="connsiteY563" fmla="*/ 240632 h 655360"/>
              <a:gd name="connsiteX564" fmla="*/ 11310 w 1052823"/>
              <a:gd name="connsiteY564" fmla="*/ 230766 h 655360"/>
              <a:gd name="connsiteX565" fmla="*/ 11671 w 1052823"/>
              <a:gd name="connsiteY565" fmla="*/ 222103 h 655360"/>
              <a:gd name="connsiteX566" fmla="*/ 11671 w 1052823"/>
              <a:gd name="connsiteY566" fmla="*/ 218854 h 655360"/>
              <a:gd name="connsiteX567" fmla="*/ 11791 w 1052823"/>
              <a:gd name="connsiteY567" fmla="*/ 216809 h 655360"/>
              <a:gd name="connsiteX568" fmla="*/ 12032 w 1052823"/>
              <a:gd name="connsiteY568" fmla="*/ 206342 h 655360"/>
              <a:gd name="connsiteX569" fmla="*/ 12393 w 1052823"/>
              <a:gd name="connsiteY569" fmla="*/ 197559 h 655360"/>
              <a:gd name="connsiteX570" fmla="*/ 12513 w 1052823"/>
              <a:gd name="connsiteY570" fmla="*/ 193769 h 655360"/>
              <a:gd name="connsiteX571" fmla="*/ 12814 w 1052823"/>
              <a:gd name="connsiteY571" fmla="*/ 181556 h 655360"/>
              <a:gd name="connsiteX572" fmla="*/ 15220 w 1052823"/>
              <a:gd name="connsiteY572" fmla="*/ 181556 h 655360"/>
              <a:gd name="connsiteX573" fmla="*/ 15521 w 1052823"/>
              <a:gd name="connsiteY573" fmla="*/ 170728 h 655360"/>
              <a:gd name="connsiteX574" fmla="*/ 15701 w 1052823"/>
              <a:gd name="connsiteY574" fmla="*/ 166096 h 655360"/>
              <a:gd name="connsiteX575" fmla="*/ 16182 w 1052823"/>
              <a:gd name="connsiteY575" fmla="*/ 151778 h 655360"/>
              <a:gd name="connsiteX576" fmla="*/ 16483 w 1052823"/>
              <a:gd name="connsiteY576" fmla="*/ 143356 h 655360"/>
              <a:gd name="connsiteX577" fmla="*/ 16965 w 1052823"/>
              <a:gd name="connsiteY577" fmla="*/ 131024 h 655360"/>
              <a:gd name="connsiteX578" fmla="*/ 17205 w 1052823"/>
              <a:gd name="connsiteY578" fmla="*/ 125249 h 655360"/>
              <a:gd name="connsiteX579" fmla="*/ 17686 w 1052823"/>
              <a:gd name="connsiteY579" fmla="*/ 106720 h 655360"/>
              <a:gd name="connsiteX580" fmla="*/ 17927 w 1052823"/>
              <a:gd name="connsiteY580" fmla="*/ 99140 h 655360"/>
              <a:gd name="connsiteX581" fmla="*/ 18228 w 1052823"/>
              <a:gd name="connsiteY581" fmla="*/ 93546 h 655360"/>
              <a:gd name="connsiteX582" fmla="*/ 18228 w 1052823"/>
              <a:gd name="connsiteY582" fmla="*/ 88011 h 655360"/>
              <a:gd name="connsiteX583" fmla="*/ 18829 w 1052823"/>
              <a:gd name="connsiteY583" fmla="*/ 68760 h 655360"/>
              <a:gd name="connsiteX584" fmla="*/ 19130 w 1052823"/>
              <a:gd name="connsiteY584" fmla="*/ 60760 h 655360"/>
              <a:gd name="connsiteX585" fmla="*/ 19371 w 1052823"/>
              <a:gd name="connsiteY585" fmla="*/ 54443 h 655360"/>
              <a:gd name="connsiteX586" fmla="*/ 19251 w 1052823"/>
              <a:gd name="connsiteY586" fmla="*/ 52458 h 655360"/>
              <a:gd name="connsiteX587" fmla="*/ 19852 w 1052823"/>
              <a:gd name="connsiteY587" fmla="*/ 39223 h 655360"/>
              <a:gd name="connsiteX588" fmla="*/ 20333 w 1052823"/>
              <a:gd name="connsiteY588" fmla="*/ 19491 h 655360"/>
              <a:gd name="connsiteX589" fmla="*/ 20755 w 1052823"/>
              <a:gd name="connsiteY589" fmla="*/ 4452 h 655360"/>
              <a:gd name="connsiteX590" fmla="*/ 20694 w 1052823"/>
              <a:gd name="connsiteY590" fmla="*/ 2226 h 655360"/>
              <a:gd name="connsiteX591" fmla="*/ 26710 w 1052823"/>
              <a:gd name="connsiteY591" fmla="*/ 2406 h 655360"/>
              <a:gd name="connsiteX592" fmla="*/ 29117 w 1052823"/>
              <a:gd name="connsiteY592" fmla="*/ 2466 h 655360"/>
              <a:gd name="connsiteX593" fmla="*/ 36756 w 1052823"/>
              <a:gd name="connsiteY593" fmla="*/ 2707 h 655360"/>
              <a:gd name="connsiteX594" fmla="*/ 39764 w 1052823"/>
              <a:gd name="connsiteY594" fmla="*/ 2827 h 655360"/>
              <a:gd name="connsiteX595" fmla="*/ 41449 w 1052823"/>
              <a:gd name="connsiteY595" fmla="*/ 2948 h 655360"/>
              <a:gd name="connsiteX596" fmla="*/ 46021 w 1052823"/>
              <a:gd name="connsiteY596" fmla="*/ 3008 h 655360"/>
              <a:gd name="connsiteX597" fmla="*/ 54804 w 1052823"/>
              <a:gd name="connsiteY597" fmla="*/ 3429 h 655360"/>
              <a:gd name="connsiteX598" fmla="*/ 59737 w 1052823"/>
              <a:gd name="connsiteY598" fmla="*/ 3549 h 655360"/>
              <a:gd name="connsiteX599" fmla="*/ 71468 w 1052823"/>
              <a:gd name="connsiteY599" fmla="*/ 3850 h 655360"/>
              <a:gd name="connsiteX600" fmla="*/ 81514 w 1052823"/>
              <a:gd name="connsiteY600" fmla="*/ 4151 h 655360"/>
              <a:gd name="connsiteX601" fmla="*/ 85183 w 1052823"/>
              <a:gd name="connsiteY601" fmla="*/ 4392 h 655360"/>
              <a:gd name="connsiteX602" fmla="*/ 92643 w 1052823"/>
              <a:gd name="connsiteY602" fmla="*/ 4512 h 655360"/>
              <a:gd name="connsiteX603" fmla="*/ 93485 w 1052823"/>
              <a:gd name="connsiteY603" fmla="*/ 4632 h 655360"/>
              <a:gd name="connsiteX604" fmla="*/ 97095 w 1052823"/>
              <a:gd name="connsiteY604" fmla="*/ 4632 h 655360"/>
              <a:gd name="connsiteX605" fmla="*/ 101787 w 1052823"/>
              <a:gd name="connsiteY605" fmla="*/ 4813 h 655360"/>
              <a:gd name="connsiteX606" fmla="*/ 107081 w 1052823"/>
              <a:gd name="connsiteY606" fmla="*/ 4933 h 655360"/>
              <a:gd name="connsiteX607" fmla="*/ 109969 w 1052823"/>
              <a:gd name="connsiteY607" fmla="*/ 5053 h 655360"/>
              <a:gd name="connsiteX608" fmla="*/ 121218 w 1052823"/>
              <a:gd name="connsiteY608" fmla="*/ 5354 h 655360"/>
              <a:gd name="connsiteX609" fmla="*/ 126392 w 1052823"/>
              <a:gd name="connsiteY609" fmla="*/ 5474 h 655360"/>
              <a:gd name="connsiteX610" fmla="*/ 133069 w 1052823"/>
              <a:gd name="connsiteY610" fmla="*/ 5655 h 655360"/>
              <a:gd name="connsiteX611" fmla="*/ 134694 w 1052823"/>
              <a:gd name="connsiteY611" fmla="*/ 5655 h 655360"/>
              <a:gd name="connsiteX612" fmla="*/ 145101 w 1052823"/>
              <a:gd name="connsiteY612" fmla="*/ 6076 h 655360"/>
              <a:gd name="connsiteX613" fmla="*/ 148289 w 1052823"/>
              <a:gd name="connsiteY613" fmla="*/ 6076 h 655360"/>
              <a:gd name="connsiteX614" fmla="*/ 152440 w 1052823"/>
              <a:gd name="connsiteY614" fmla="*/ 6196 h 655360"/>
              <a:gd name="connsiteX615" fmla="*/ 154125 w 1052823"/>
              <a:gd name="connsiteY615" fmla="*/ 6196 h 655360"/>
              <a:gd name="connsiteX616" fmla="*/ 159960 w 1052823"/>
              <a:gd name="connsiteY616" fmla="*/ 6256 h 655360"/>
              <a:gd name="connsiteX617" fmla="*/ 163930 w 1052823"/>
              <a:gd name="connsiteY617" fmla="*/ 6497 h 655360"/>
              <a:gd name="connsiteX618" fmla="*/ 166337 w 1052823"/>
              <a:gd name="connsiteY618" fmla="*/ 6617 h 655360"/>
              <a:gd name="connsiteX619" fmla="*/ 169164 w 1052823"/>
              <a:gd name="connsiteY619" fmla="*/ 6617 h 655360"/>
              <a:gd name="connsiteX620" fmla="*/ 175721 w 1052823"/>
              <a:gd name="connsiteY620" fmla="*/ 6738 h 655360"/>
              <a:gd name="connsiteX621" fmla="*/ 181256 w 1052823"/>
              <a:gd name="connsiteY621" fmla="*/ 6858 h 655360"/>
              <a:gd name="connsiteX622" fmla="*/ 193648 w 1052823"/>
              <a:gd name="connsiteY622" fmla="*/ 7159 h 655360"/>
              <a:gd name="connsiteX623" fmla="*/ 197679 w 1052823"/>
              <a:gd name="connsiteY623" fmla="*/ 7219 h 655360"/>
              <a:gd name="connsiteX624" fmla="*/ 201288 w 1052823"/>
              <a:gd name="connsiteY624" fmla="*/ 7339 h 655360"/>
              <a:gd name="connsiteX625" fmla="*/ 206462 w 1052823"/>
              <a:gd name="connsiteY625" fmla="*/ 7460 h 655360"/>
              <a:gd name="connsiteX626" fmla="*/ 211275 w 1052823"/>
              <a:gd name="connsiteY626" fmla="*/ 7520 h 655360"/>
              <a:gd name="connsiteX627" fmla="*/ 213982 w 1052823"/>
              <a:gd name="connsiteY627" fmla="*/ 7640 h 655360"/>
              <a:gd name="connsiteX628" fmla="*/ 217050 w 1052823"/>
              <a:gd name="connsiteY628" fmla="*/ 7640 h 655360"/>
              <a:gd name="connsiteX629" fmla="*/ 219637 w 1052823"/>
              <a:gd name="connsiteY629" fmla="*/ 7760 h 655360"/>
              <a:gd name="connsiteX630" fmla="*/ 227758 w 1052823"/>
              <a:gd name="connsiteY630" fmla="*/ 7760 h 655360"/>
              <a:gd name="connsiteX631" fmla="*/ 231187 w 1052823"/>
              <a:gd name="connsiteY631" fmla="*/ 7941 h 655360"/>
              <a:gd name="connsiteX632" fmla="*/ 234436 w 1052823"/>
              <a:gd name="connsiteY632" fmla="*/ 7941 h 655360"/>
              <a:gd name="connsiteX633" fmla="*/ 237985 w 1052823"/>
              <a:gd name="connsiteY633" fmla="*/ 8121 h 655360"/>
              <a:gd name="connsiteX634" fmla="*/ 244602 w 1052823"/>
              <a:gd name="connsiteY634" fmla="*/ 8121 h 655360"/>
              <a:gd name="connsiteX635" fmla="*/ 252964 w 1052823"/>
              <a:gd name="connsiteY635" fmla="*/ 8362 h 655360"/>
              <a:gd name="connsiteX636" fmla="*/ 255129 w 1052823"/>
              <a:gd name="connsiteY636" fmla="*/ 8362 h 655360"/>
              <a:gd name="connsiteX637" fmla="*/ 266560 w 1052823"/>
              <a:gd name="connsiteY637" fmla="*/ 8603 h 655360"/>
              <a:gd name="connsiteX638" fmla="*/ 269628 w 1052823"/>
              <a:gd name="connsiteY638" fmla="*/ 8603 h 655360"/>
              <a:gd name="connsiteX639" fmla="*/ 273959 w 1052823"/>
              <a:gd name="connsiteY639" fmla="*/ 8663 h 655360"/>
              <a:gd name="connsiteX640" fmla="*/ 279012 w 1052823"/>
              <a:gd name="connsiteY640" fmla="*/ 8783 h 655360"/>
              <a:gd name="connsiteX641" fmla="*/ 285028 w 1052823"/>
              <a:gd name="connsiteY641" fmla="*/ 8843 h 655360"/>
              <a:gd name="connsiteX642" fmla="*/ 291645 w 1052823"/>
              <a:gd name="connsiteY642" fmla="*/ 9024 h 655360"/>
              <a:gd name="connsiteX643" fmla="*/ 304158 w 1052823"/>
              <a:gd name="connsiteY643" fmla="*/ 9024 h 655360"/>
              <a:gd name="connsiteX644" fmla="*/ 315287 w 1052823"/>
              <a:gd name="connsiteY644" fmla="*/ 9324 h 655360"/>
              <a:gd name="connsiteX645" fmla="*/ 318897 w 1052823"/>
              <a:gd name="connsiteY645" fmla="*/ 9324 h 655360"/>
              <a:gd name="connsiteX646" fmla="*/ 332372 w 1052823"/>
              <a:gd name="connsiteY646" fmla="*/ 9445 h 655360"/>
              <a:gd name="connsiteX647" fmla="*/ 334719 w 1052823"/>
              <a:gd name="connsiteY647" fmla="*/ 9565 h 655360"/>
              <a:gd name="connsiteX648" fmla="*/ 340133 w 1052823"/>
              <a:gd name="connsiteY648" fmla="*/ 9565 h 655360"/>
              <a:gd name="connsiteX649" fmla="*/ 346690 w 1052823"/>
              <a:gd name="connsiteY649" fmla="*/ 9685 h 655360"/>
              <a:gd name="connsiteX650" fmla="*/ 352706 w 1052823"/>
              <a:gd name="connsiteY650" fmla="*/ 9746 h 655360"/>
              <a:gd name="connsiteX651" fmla="*/ 359022 w 1052823"/>
              <a:gd name="connsiteY651" fmla="*/ 9866 h 655360"/>
              <a:gd name="connsiteX652" fmla="*/ 365640 w 1052823"/>
              <a:gd name="connsiteY652" fmla="*/ 9926 h 655360"/>
              <a:gd name="connsiteX653" fmla="*/ 378574 w 1052823"/>
              <a:gd name="connsiteY653" fmla="*/ 9926 h 655360"/>
              <a:gd name="connsiteX654" fmla="*/ 390726 w 1052823"/>
              <a:gd name="connsiteY654" fmla="*/ 10046 h 655360"/>
              <a:gd name="connsiteX655" fmla="*/ 395538 w 1052823"/>
              <a:gd name="connsiteY655" fmla="*/ 10106 h 655360"/>
              <a:gd name="connsiteX656" fmla="*/ 409314 w 1052823"/>
              <a:gd name="connsiteY656" fmla="*/ 10106 h 655360"/>
              <a:gd name="connsiteX657" fmla="*/ 414729 w 1052823"/>
              <a:gd name="connsiteY657" fmla="*/ 10227 h 655360"/>
              <a:gd name="connsiteX658" fmla="*/ 442401 w 1052823"/>
              <a:gd name="connsiteY658" fmla="*/ 10227 h 655360"/>
              <a:gd name="connsiteX659" fmla="*/ 447454 w 1052823"/>
              <a:gd name="connsiteY659" fmla="*/ 10347 h 655360"/>
              <a:gd name="connsiteX660" fmla="*/ 455516 w 1052823"/>
              <a:gd name="connsiteY660" fmla="*/ 10347 h 655360"/>
              <a:gd name="connsiteX661" fmla="*/ 461170 w 1052823"/>
              <a:gd name="connsiteY661" fmla="*/ 10227 h 655360"/>
              <a:gd name="connsiteX662" fmla="*/ 468810 w 1052823"/>
              <a:gd name="connsiteY662" fmla="*/ 10407 h 655360"/>
              <a:gd name="connsiteX663" fmla="*/ 471638 w 1052823"/>
              <a:gd name="connsiteY663" fmla="*/ 10287 h 655360"/>
              <a:gd name="connsiteX664" fmla="*/ 497807 w 1052823"/>
              <a:gd name="connsiteY664" fmla="*/ 10287 h 655360"/>
              <a:gd name="connsiteX665" fmla="*/ 504665 w 1052823"/>
              <a:gd name="connsiteY665" fmla="*/ 10407 h 655360"/>
              <a:gd name="connsiteX666" fmla="*/ 505387 w 1052823"/>
              <a:gd name="connsiteY666" fmla="*/ 10347 h 655360"/>
              <a:gd name="connsiteX667" fmla="*/ 521930 w 1052823"/>
              <a:gd name="connsiteY667" fmla="*/ 10347 h 655360"/>
              <a:gd name="connsiteX668" fmla="*/ 526502 w 1052823"/>
              <a:gd name="connsiteY668" fmla="*/ 10287 h 655360"/>
              <a:gd name="connsiteX669" fmla="*/ 535826 w 1052823"/>
              <a:gd name="connsiteY669" fmla="*/ 10287 h 655360"/>
              <a:gd name="connsiteX670" fmla="*/ 538473 w 1052823"/>
              <a:gd name="connsiteY670" fmla="*/ 10347 h 655360"/>
              <a:gd name="connsiteX671" fmla="*/ 549663 w 1052823"/>
              <a:gd name="connsiteY671" fmla="*/ 10347 h 655360"/>
              <a:gd name="connsiteX672" fmla="*/ 552249 w 1052823"/>
              <a:gd name="connsiteY672" fmla="*/ 10287 h 655360"/>
              <a:gd name="connsiteX673" fmla="*/ 586359 w 1052823"/>
              <a:gd name="connsiteY673" fmla="*/ 10287 h 655360"/>
              <a:gd name="connsiteX674" fmla="*/ 602602 w 1052823"/>
              <a:gd name="connsiteY674" fmla="*/ 9926 h 655360"/>
              <a:gd name="connsiteX675" fmla="*/ 612949 w 1052823"/>
              <a:gd name="connsiteY675" fmla="*/ 9986 h 655360"/>
              <a:gd name="connsiteX676" fmla="*/ 628049 w 1052823"/>
              <a:gd name="connsiteY676" fmla="*/ 9866 h 655360"/>
              <a:gd name="connsiteX677" fmla="*/ 638937 w 1052823"/>
              <a:gd name="connsiteY677" fmla="*/ 9625 h 655360"/>
              <a:gd name="connsiteX678" fmla="*/ 652593 w 1052823"/>
              <a:gd name="connsiteY678" fmla="*/ 9625 h 655360"/>
              <a:gd name="connsiteX679" fmla="*/ 662699 w 1052823"/>
              <a:gd name="connsiteY679" fmla="*/ 9385 h 655360"/>
              <a:gd name="connsiteX680" fmla="*/ 674190 w 1052823"/>
              <a:gd name="connsiteY680" fmla="*/ 9204 h 655360"/>
              <a:gd name="connsiteX681" fmla="*/ 684537 w 1052823"/>
              <a:gd name="connsiteY681" fmla="*/ 9084 h 655360"/>
              <a:gd name="connsiteX682" fmla="*/ 697711 w 1052823"/>
              <a:gd name="connsiteY682" fmla="*/ 8903 h 655360"/>
              <a:gd name="connsiteX683" fmla="*/ 701682 w 1052823"/>
              <a:gd name="connsiteY683" fmla="*/ 8843 h 655360"/>
              <a:gd name="connsiteX684" fmla="*/ 703667 w 1052823"/>
              <a:gd name="connsiteY684" fmla="*/ 8843 h 655360"/>
              <a:gd name="connsiteX685" fmla="*/ 721353 w 1052823"/>
              <a:gd name="connsiteY685" fmla="*/ 8542 h 655360"/>
              <a:gd name="connsiteX686" fmla="*/ 725564 w 1052823"/>
              <a:gd name="connsiteY686" fmla="*/ 8542 h 655360"/>
              <a:gd name="connsiteX687" fmla="*/ 729475 w 1052823"/>
              <a:gd name="connsiteY687" fmla="*/ 8422 h 655360"/>
              <a:gd name="connsiteX688" fmla="*/ 748845 w 1052823"/>
              <a:gd name="connsiteY688" fmla="*/ 8242 h 655360"/>
              <a:gd name="connsiteX689" fmla="*/ 758711 w 1052823"/>
              <a:gd name="connsiteY689" fmla="*/ 8061 h 655360"/>
              <a:gd name="connsiteX690" fmla="*/ 777420 w 1052823"/>
              <a:gd name="connsiteY690" fmla="*/ 7700 h 655360"/>
              <a:gd name="connsiteX691" fmla="*/ 788429 w 1052823"/>
              <a:gd name="connsiteY691" fmla="*/ 7520 h 655360"/>
              <a:gd name="connsiteX692" fmla="*/ 789994 w 1052823"/>
              <a:gd name="connsiteY692" fmla="*/ 7460 h 655360"/>
              <a:gd name="connsiteX693" fmla="*/ 792580 w 1052823"/>
              <a:gd name="connsiteY693" fmla="*/ 7460 h 655360"/>
              <a:gd name="connsiteX694" fmla="*/ 795588 w 1052823"/>
              <a:gd name="connsiteY694" fmla="*/ 7279 h 655360"/>
              <a:gd name="connsiteX695" fmla="*/ 809184 w 1052823"/>
              <a:gd name="connsiteY695" fmla="*/ 6978 h 655360"/>
              <a:gd name="connsiteX696" fmla="*/ 815922 w 1052823"/>
              <a:gd name="connsiteY696" fmla="*/ 6738 h 655360"/>
              <a:gd name="connsiteX697" fmla="*/ 820253 w 1052823"/>
              <a:gd name="connsiteY697" fmla="*/ 6617 h 655360"/>
              <a:gd name="connsiteX698" fmla="*/ 831081 w 1052823"/>
              <a:gd name="connsiteY698" fmla="*/ 6377 h 655360"/>
              <a:gd name="connsiteX699" fmla="*/ 840225 w 1052823"/>
              <a:gd name="connsiteY699" fmla="*/ 6136 h 655360"/>
              <a:gd name="connsiteX700" fmla="*/ 866274 w 1052823"/>
              <a:gd name="connsiteY700" fmla="*/ 5294 h 655360"/>
              <a:gd name="connsiteX701" fmla="*/ 868018 w 1052823"/>
              <a:gd name="connsiteY701" fmla="*/ 5294 h 655360"/>
              <a:gd name="connsiteX702" fmla="*/ 880230 w 1052823"/>
              <a:gd name="connsiteY702" fmla="*/ 4993 h 655360"/>
              <a:gd name="connsiteX703" fmla="*/ 891059 w 1052823"/>
              <a:gd name="connsiteY703" fmla="*/ 4632 h 655360"/>
              <a:gd name="connsiteX704" fmla="*/ 895450 w 1052823"/>
              <a:gd name="connsiteY704" fmla="*/ 4271 h 655360"/>
              <a:gd name="connsiteX705" fmla="*/ 903752 w 1052823"/>
              <a:gd name="connsiteY705" fmla="*/ 3970 h 655360"/>
              <a:gd name="connsiteX706" fmla="*/ 907963 w 1052823"/>
              <a:gd name="connsiteY706" fmla="*/ 3910 h 655360"/>
              <a:gd name="connsiteX707" fmla="*/ 911994 w 1052823"/>
              <a:gd name="connsiteY707" fmla="*/ 3790 h 655360"/>
              <a:gd name="connsiteX708" fmla="*/ 914821 w 1052823"/>
              <a:gd name="connsiteY708" fmla="*/ 3670 h 655360"/>
              <a:gd name="connsiteX709" fmla="*/ 920295 w 1052823"/>
              <a:gd name="connsiteY709" fmla="*/ 3549 h 655360"/>
              <a:gd name="connsiteX710" fmla="*/ 925830 w 1052823"/>
              <a:gd name="connsiteY710" fmla="*/ 3309 h 655360"/>
              <a:gd name="connsiteX711" fmla="*/ 931244 w 1052823"/>
              <a:gd name="connsiteY711" fmla="*/ 3128 h 655360"/>
              <a:gd name="connsiteX712" fmla="*/ 936839 w 1052823"/>
              <a:gd name="connsiteY712" fmla="*/ 2827 h 655360"/>
              <a:gd name="connsiteX713" fmla="*/ 942374 w 1052823"/>
              <a:gd name="connsiteY713" fmla="*/ 2647 h 655360"/>
              <a:gd name="connsiteX714" fmla="*/ 947908 w 1052823"/>
              <a:gd name="connsiteY714" fmla="*/ 2346 h 655360"/>
              <a:gd name="connsiteX715" fmla="*/ 954044 w 1052823"/>
              <a:gd name="connsiteY715" fmla="*/ 2166 h 655360"/>
              <a:gd name="connsiteX716" fmla="*/ 956089 w 1052823"/>
              <a:gd name="connsiteY716" fmla="*/ 2045 h 655360"/>
              <a:gd name="connsiteX717" fmla="*/ 964391 w 1052823"/>
              <a:gd name="connsiteY717" fmla="*/ 1745 h 655360"/>
              <a:gd name="connsiteX718" fmla="*/ 972753 w 1052823"/>
              <a:gd name="connsiteY718" fmla="*/ 1384 h 655360"/>
              <a:gd name="connsiteX719" fmla="*/ 976964 w 1052823"/>
              <a:gd name="connsiteY719" fmla="*/ 1263 h 655360"/>
              <a:gd name="connsiteX720" fmla="*/ 985386 w 1052823"/>
              <a:gd name="connsiteY720" fmla="*/ 842 h 655360"/>
              <a:gd name="connsiteX721" fmla="*/ 1003434 w 1052823"/>
              <a:gd name="connsiteY721" fmla="*/ 241 h 655360"/>
              <a:gd name="connsiteX722" fmla="*/ 1008006 w 1052823"/>
              <a:gd name="connsiteY722" fmla="*/ 0 h 655360"/>
              <a:gd name="connsiteX723" fmla="*/ 1008006 w 1052823"/>
              <a:gd name="connsiteY723" fmla="*/ 2888 h 655360"/>
              <a:gd name="connsiteX724" fmla="*/ 1007404 w 1052823"/>
              <a:gd name="connsiteY724" fmla="*/ 3850 h 655360"/>
              <a:gd name="connsiteX725" fmla="*/ 1007344 w 1052823"/>
              <a:gd name="connsiteY725" fmla="*/ 4572 h 655360"/>
              <a:gd name="connsiteX726" fmla="*/ 1007885 w 1052823"/>
              <a:gd name="connsiteY726" fmla="*/ 4933 h 655360"/>
              <a:gd name="connsiteX727" fmla="*/ 1007825 w 1052823"/>
              <a:gd name="connsiteY727" fmla="*/ 6016 h 655360"/>
              <a:gd name="connsiteX728" fmla="*/ 1007404 w 1052823"/>
              <a:gd name="connsiteY728" fmla="*/ 9324 h 655360"/>
              <a:gd name="connsiteX729" fmla="*/ 1007344 w 1052823"/>
              <a:gd name="connsiteY729" fmla="*/ 14077 h 655360"/>
              <a:gd name="connsiteX730" fmla="*/ 1007284 w 1052823"/>
              <a:gd name="connsiteY730" fmla="*/ 17326 h 655360"/>
              <a:gd name="connsiteX731" fmla="*/ 1006622 w 1052823"/>
              <a:gd name="connsiteY731" fmla="*/ 21356 h 655360"/>
              <a:gd name="connsiteX732" fmla="*/ 1005659 w 1052823"/>
              <a:gd name="connsiteY732" fmla="*/ 22740 h 655360"/>
              <a:gd name="connsiteX733" fmla="*/ 1004577 w 1052823"/>
              <a:gd name="connsiteY733" fmla="*/ 23582 h 655360"/>
              <a:gd name="connsiteX734" fmla="*/ 1002471 w 1052823"/>
              <a:gd name="connsiteY734" fmla="*/ 27071 h 655360"/>
              <a:gd name="connsiteX735" fmla="*/ 1000486 w 1052823"/>
              <a:gd name="connsiteY735" fmla="*/ 29297 h 655360"/>
              <a:gd name="connsiteX736" fmla="*/ 1000486 w 1052823"/>
              <a:gd name="connsiteY736" fmla="*/ 29838 h 655360"/>
              <a:gd name="connsiteX737" fmla="*/ 1000125 w 1052823"/>
              <a:gd name="connsiteY737" fmla="*/ 30139 h 655360"/>
              <a:gd name="connsiteX738" fmla="*/ 999945 w 1052823"/>
              <a:gd name="connsiteY738" fmla="*/ 30139 h 655360"/>
              <a:gd name="connsiteX739" fmla="*/ 999824 w 1052823"/>
              <a:gd name="connsiteY739" fmla="*/ 30500 h 655360"/>
              <a:gd name="connsiteX740" fmla="*/ 999945 w 1052823"/>
              <a:gd name="connsiteY740" fmla="*/ 30500 h 655360"/>
              <a:gd name="connsiteX741" fmla="*/ 999945 w 1052823"/>
              <a:gd name="connsiteY741" fmla="*/ 30801 h 655360"/>
              <a:gd name="connsiteX742" fmla="*/ 999704 w 1052823"/>
              <a:gd name="connsiteY742" fmla="*/ 30921 h 655360"/>
              <a:gd name="connsiteX743" fmla="*/ 999283 w 1052823"/>
              <a:gd name="connsiteY743" fmla="*/ 31282 h 655360"/>
              <a:gd name="connsiteX744" fmla="*/ 999223 w 1052823"/>
              <a:gd name="connsiteY744" fmla="*/ 31523 h 655360"/>
              <a:gd name="connsiteX745" fmla="*/ 999343 w 1052823"/>
              <a:gd name="connsiteY745" fmla="*/ 31703 h 655360"/>
              <a:gd name="connsiteX746" fmla="*/ 999343 w 1052823"/>
              <a:gd name="connsiteY746" fmla="*/ 32305 h 655360"/>
              <a:gd name="connsiteX747" fmla="*/ 999283 w 1052823"/>
              <a:gd name="connsiteY747" fmla="*/ 32906 h 655360"/>
              <a:gd name="connsiteX748" fmla="*/ 998501 w 1052823"/>
              <a:gd name="connsiteY748" fmla="*/ 34531 h 655360"/>
              <a:gd name="connsiteX749" fmla="*/ 997779 w 1052823"/>
              <a:gd name="connsiteY749" fmla="*/ 36095 h 655360"/>
              <a:gd name="connsiteX750" fmla="*/ 996455 w 1052823"/>
              <a:gd name="connsiteY750" fmla="*/ 37779 h 655360"/>
              <a:gd name="connsiteX751" fmla="*/ 995252 w 1052823"/>
              <a:gd name="connsiteY751" fmla="*/ 38982 h 655360"/>
              <a:gd name="connsiteX752" fmla="*/ 993267 w 1052823"/>
              <a:gd name="connsiteY752" fmla="*/ 40366 h 655360"/>
              <a:gd name="connsiteX753" fmla="*/ 990740 w 1052823"/>
              <a:gd name="connsiteY753" fmla="*/ 41750 h 655360"/>
              <a:gd name="connsiteX754" fmla="*/ 985206 w 1052823"/>
              <a:gd name="connsiteY754" fmla="*/ 45840 h 655360"/>
              <a:gd name="connsiteX755" fmla="*/ 984063 w 1052823"/>
              <a:gd name="connsiteY755" fmla="*/ 47765 h 655360"/>
              <a:gd name="connsiteX756" fmla="*/ 981777 w 1052823"/>
              <a:gd name="connsiteY756" fmla="*/ 49450 h 655360"/>
              <a:gd name="connsiteX757" fmla="*/ 979912 w 1052823"/>
              <a:gd name="connsiteY757" fmla="*/ 51134 h 655360"/>
              <a:gd name="connsiteX758" fmla="*/ 975581 w 1052823"/>
              <a:gd name="connsiteY758" fmla="*/ 54503 h 655360"/>
              <a:gd name="connsiteX759" fmla="*/ 975100 w 1052823"/>
              <a:gd name="connsiteY759" fmla="*/ 55044 h 655360"/>
              <a:gd name="connsiteX760" fmla="*/ 973596 w 1052823"/>
              <a:gd name="connsiteY760" fmla="*/ 56368 h 655360"/>
              <a:gd name="connsiteX761" fmla="*/ 972994 w 1052823"/>
              <a:gd name="connsiteY761" fmla="*/ 58173 h 655360"/>
              <a:gd name="connsiteX762" fmla="*/ 972512 w 1052823"/>
              <a:gd name="connsiteY762" fmla="*/ 60338 h 655360"/>
              <a:gd name="connsiteX763" fmla="*/ 972392 w 1052823"/>
              <a:gd name="connsiteY763" fmla="*/ 61301 h 655360"/>
              <a:gd name="connsiteX764" fmla="*/ 972392 w 1052823"/>
              <a:gd name="connsiteY764" fmla="*/ 61602 h 655360"/>
              <a:gd name="connsiteX765" fmla="*/ 972332 w 1052823"/>
              <a:gd name="connsiteY765" fmla="*/ 62203 h 655360"/>
              <a:gd name="connsiteX766" fmla="*/ 971851 w 1052823"/>
              <a:gd name="connsiteY766" fmla="*/ 63226 h 655360"/>
              <a:gd name="connsiteX767" fmla="*/ 971851 w 1052823"/>
              <a:gd name="connsiteY767" fmla="*/ 64008 h 655360"/>
              <a:gd name="connsiteX768" fmla="*/ 973174 w 1052823"/>
              <a:gd name="connsiteY768" fmla="*/ 65632 h 655360"/>
              <a:gd name="connsiteX769" fmla="*/ 979491 w 1052823"/>
              <a:gd name="connsiteY769" fmla="*/ 73332 h 655360"/>
              <a:gd name="connsiteX770" fmla="*/ 980634 w 1052823"/>
              <a:gd name="connsiteY770" fmla="*/ 73994 h 655360"/>
              <a:gd name="connsiteX771" fmla="*/ 982439 w 1052823"/>
              <a:gd name="connsiteY771" fmla="*/ 76761 h 655360"/>
              <a:gd name="connsiteX772" fmla="*/ 984845 w 1052823"/>
              <a:gd name="connsiteY772" fmla="*/ 79649 h 655360"/>
              <a:gd name="connsiteX773" fmla="*/ 985326 w 1052823"/>
              <a:gd name="connsiteY773" fmla="*/ 80672 h 655360"/>
              <a:gd name="connsiteX774" fmla="*/ 986409 w 1052823"/>
              <a:gd name="connsiteY774" fmla="*/ 82958 h 655360"/>
              <a:gd name="connsiteX775" fmla="*/ 987492 w 1052823"/>
              <a:gd name="connsiteY775" fmla="*/ 85484 h 655360"/>
              <a:gd name="connsiteX776" fmla="*/ 987733 w 1052823"/>
              <a:gd name="connsiteY776" fmla="*/ 86266 h 655360"/>
              <a:gd name="connsiteX777" fmla="*/ 987793 w 1052823"/>
              <a:gd name="connsiteY777" fmla="*/ 87109 h 655360"/>
              <a:gd name="connsiteX778" fmla="*/ 988093 w 1052823"/>
              <a:gd name="connsiteY778" fmla="*/ 87710 h 655360"/>
              <a:gd name="connsiteX779" fmla="*/ 988454 w 1052823"/>
              <a:gd name="connsiteY779" fmla="*/ 88191 h 655360"/>
              <a:gd name="connsiteX780" fmla="*/ 988575 w 1052823"/>
              <a:gd name="connsiteY780" fmla="*/ 88613 h 655360"/>
              <a:gd name="connsiteX781" fmla="*/ 988755 w 1052823"/>
              <a:gd name="connsiteY781" fmla="*/ 89635 h 655360"/>
              <a:gd name="connsiteX782" fmla="*/ 989176 w 1052823"/>
              <a:gd name="connsiteY782" fmla="*/ 90598 h 655360"/>
              <a:gd name="connsiteX783" fmla="*/ 989597 w 1052823"/>
              <a:gd name="connsiteY783" fmla="*/ 91500 h 655360"/>
              <a:gd name="connsiteX784" fmla="*/ 990319 w 1052823"/>
              <a:gd name="connsiteY784" fmla="*/ 92102 h 655360"/>
              <a:gd name="connsiteX785" fmla="*/ 990620 w 1052823"/>
              <a:gd name="connsiteY785" fmla="*/ 92523 h 655360"/>
              <a:gd name="connsiteX786" fmla="*/ 992485 w 1052823"/>
              <a:gd name="connsiteY786" fmla="*/ 95170 h 655360"/>
              <a:gd name="connsiteX787" fmla="*/ 993448 w 1052823"/>
              <a:gd name="connsiteY787" fmla="*/ 96614 h 655360"/>
              <a:gd name="connsiteX788" fmla="*/ 994350 w 1052823"/>
              <a:gd name="connsiteY788" fmla="*/ 97937 h 655360"/>
              <a:gd name="connsiteX789" fmla="*/ 995072 w 1052823"/>
              <a:gd name="connsiteY789" fmla="*/ 98719 h 655360"/>
              <a:gd name="connsiteX790" fmla="*/ 996275 w 1052823"/>
              <a:gd name="connsiteY790" fmla="*/ 99742 h 655360"/>
              <a:gd name="connsiteX791" fmla="*/ 996756 w 1052823"/>
              <a:gd name="connsiteY791" fmla="*/ 99922 h 655360"/>
              <a:gd name="connsiteX792" fmla="*/ 997418 w 1052823"/>
              <a:gd name="connsiteY792" fmla="*/ 99982 h 655360"/>
              <a:gd name="connsiteX793" fmla="*/ 998621 w 1052823"/>
              <a:gd name="connsiteY793" fmla="*/ 99982 h 655360"/>
              <a:gd name="connsiteX794" fmla="*/ 999163 w 1052823"/>
              <a:gd name="connsiteY794" fmla="*/ 100103 h 655360"/>
              <a:gd name="connsiteX795" fmla="*/ 999824 w 1052823"/>
              <a:gd name="connsiteY795" fmla="*/ 100103 h 655360"/>
              <a:gd name="connsiteX796" fmla="*/ 1000667 w 1052823"/>
              <a:gd name="connsiteY796" fmla="*/ 99802 h 655360"/>
              <a:gd name="connsiteX797" fmla="*/ 1001087 w 1052823"/>
              <a:gd name="connsiteY797" fmla="*/ 99802 h 655360"/>
              <a:gd name="connsiteX798" fmla="*/ 1001509 w 1052823"/>
              <a:gd name="connsiteY798" fmla="*/ 100043 h 655360"/>
              <a:gd name="connsiteX799" fmla="*/ 1001990 w 1052823"/>
              <a:gd name="connsiteY799" fmla="*/ 100043 h 655360"/>
              <a:gd name="connsiteX800" fmla="*/ 1002712 w 1052823"/>
              <a:gd name="connsiteY800" fmla="*/ 99862 h 655360"/>
              <a:gd name="connsiteX801" fmla="*/ 1003314 w 1052823"/>
              <a:gd name="connsiteY801" fmla="*/ 99922 h 655360"/>
              <a:gd name="connsiteX802" fmla="*/ 1004095 w 1052823"/>
              <a:gd name="connsiteY802" fmla="*/ 100043 h 655360"/>
              <a:gd name="connsiteX803" fmla="*/ 1004757 w 1052823"/>
              <a:gd name="connsiteY803" fmla="*/ 99922 h 655360"/>
              <a:gd name="connsiteX804" fmla="*/ 1005299 w 1052823"/>
              <a:gd name="connsiteY804" fmla="*/ 100223 h 655360"/>
              <a:gd name="connsiteX805" fmla="*/ 1007284 w 1052823"/>
              <a:gd name="connsiteY805" fmla="*/ 100825 h 655360"/>
              <a:gd name="connsiteX806" fmla="*/ 1010292 w 1052823"/>
              <a:gd name="connsiteY806" fmla="*/ 102870 h 655360"/>
              <a:gd name="connsiteX807" fmla="*/ 1011856 w 1052823"/>
              <a:gd name="connsiteY807" fmla="*/ 103472 h 655360"/>
              <a:gd name="connsiteX808" fmla="*/ 1012698 w 1052823"/>
              <a:gd name="connsiteY808" fmla="*/ 103893 h 655360"/>
              <a:gd name="connsiteX809" fmla="*/ 1013961 w 1052823"/>
              <a:gd name="connsiteY809" fmla="*/ 104374 h 655360"/>
              <a:gd name="connsiteX810" fmla="*/ 1018112 w 1052823"/>
              <a:gd name="connsiteY810" fmla="*/ 105577 h 655360"/>
              <a:gd name="connsiteX811" fmla="*/ 1020759 w 1052823"/>
              <a:gd name="connsiteY811" fmla="*/ 107502 h 655360"/>
              <a:gd name="connsiteX812" fmla="*/ 1022624 w 1052823"/>
              <a:gd name="connsiteY812" fmla="*/ 108946 h 655360"/>
              <a:gd name="connsiteX813" fmla="*/ 1024730 w 1052823"/>
              <a:gd name="connsiteY813" fmla="*/ 113638 h 655360"/>
              <a:gd name="connsiteX814" fmla="*/ 1025632 w 1052823"/>
              <a:gd name="connsiteY814" fmla="*/ 115202 h 655360"/>
              <a:gd name="connsiteX815" fmla="*/ 1027918 w 1052823"/>
              <a:gd name="connsiteY815" fmla="*/ 119955 h 655360"/>
              <a:gd name="connsiteX816" fmla="*/ 1028820 w 1052823"/>
              <a:gd name="connsiteY816" fmla="*/ 137942 h 655360"/>
              <a:gd name="connsiteX817" fmla="*/ 1029061 w 1052823"/>
              <a:gd name="connsiteY817" fmla="*/ 143898 h 655360"/>
              <a:gd name="connsiteX818" fmla="*/ 1030204 w 1052823"/>
              <a:gd name="connsiteY818" fmla="*/ 166998 h 655360"/>
              <a:gd name="connsiteX819" fmla="*/ 1030444 w 1052823"/>
              <a:gd name="connsiteY819" fmla="*/ 175180 h 655360"/>
              <a:gd name="connsiteX820" fmla="*/ 1031347 w 1052823"/>
              <a:gd name="connsiteY820" fmla="*/ 193227 h 655360"/>
              <a:gd name="connsiteX821" fmla="*/ 1031287 w 1052823"/>
              <a:gd name="connsiteY821" fmla="*/ 193408 h 655360"/>
              <a:gd name="connsiteX822" fmla="*/ 1031407 w 1052823"/>
              <a:gd name="connsiteY822" fmla="*/ 194069 h 655360"/>
              <a:gd name="connsiteX823" fmla="*/ 1031467 w 1052823"/>
              <a:gd name="connsiteY823" fmla="*/ 198160 h 655360"/>
              <a:gd name="connsiteX824" fmla="*/ 1031828 w 1052823"/>
              <a:gd name="connsiteY824" fmla="*/ 202191 h 655360"/>
              <a:gd name="connsiteX825" fmla="*/ 1031948 w 1052823"/>
              <a:gd name="connsiteY825" fmla="*/ 204657 h 655360"/>
              <a:gd name="connsiteX826" fmla="*/ 1032250 w 1052823"/>
              <a:gd name="connsiteY826" fmla="*/ 213621 h 655360"/>
              <a:gd name="connsiteX827" fmla="*/ 1033032 w 1052823"/>
              <a:gd name="connsiteY827" fmla="*/ 229743 h 655360"/>
              <a:gd name="connsiteX828" fmla="*/ 1033513 w 1052823"/>
              <a:gd name="connsiteY828" fmla="*/ 240812 h 655360"/>
              <a:gd name="connsiteX829" fmla="*/ 1033813 w 1052823"/>
              <a:gd name="connsiteY829" fmla="*/ 249234 h 655360"/>
              <a:gd name="connsiteX830" fmla="*/ 1034536 w 1052823"/>
              <a:gd name="connsiteY830" fmla="*/ 263070 h 655360"/>
              <a:gd name="connsiteX831" fmla="*/ 1034536 w 1052823"/>
              <a:gd name="connsiteY831" fmla="*/ 266199 h 655360"/>
              <a:gd name="connsiteX832" fmla="*/ 1034956 w 1052823"/>
              <a:gd name="connsiteY832" fmla="*/ 274019 h 655360"/>
              <a:gd name="connsiteX833" fmla="*/ 1034956 w 1052823"/>
              <a:gd name="connsiteY833" fmla="*/ 276786 h 655360"/>
              <a:gd name="connsiteX834" fmla="*/ 1035799 w 1052823"/>
              <a:gd name="connsiteY834" fmla="*/ 293270 h 655360"/>
              <a:gd name="connsiteX835" fmla="*/ 1036099 w 1052823"/>
              <a:gd name="connsiteY835" fmla="*/ 300489 h 655360"/>
              <a:gd name="connsiteX836" fmla="*/ 1036400 w 1052823"/>
              <a:gd name="connsiteY836" fmla="*/ 306745 h 655360"/>
              <a:gd name="connsiteX837" fmla="*/ 1036581 w 1052823"/>
              <a:gd name="connsiteY837" fmla="*/ 312520 h 655360"/>
              <a:gd name="connsiteX838" fmla="*/ 1037062 w 1052823"/>
              <a:gd name="connsiteY838" fmla="*/ 322085 h 655360"/>
              <a:gd name="connsiteX839" fmla="*/ 1037122 w 1052823"/>
              <a:gd name="connsiteY839" fmla="*/ 326056 h 655360"/>
              <a:gd name="connsiteX840" fmla="*/ 1037724 w 1052823"/>
              <a:gd name="connsiteY840" fmla="*/ 339471 h 655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</a:cxnLst>
            <a:rect l="l" t="t" r="r" b="b"/>
            <a:pathLst>
              <a:path w="1052823" h="655360">
                <a:moveTo>
                  <a:pt x="1037724" y="339471"/>
                </a:moveTo>
                <a:lnTo>
                  <a:pt x="1038024" y="345006"/>
                </a:lnTo>
                <a:lnTo>
                  <a:pt x="1038205" y="350480"/>
                </a:lnTo>
                <a:lnTo>
                  <a:pt x="1038987" y="365940"/>
                </a:lnTo>
                <a:lnTo>
                  <a:pt x="1039589" y="383868"/>
                </a:lnTo>
                <a:lnTo>
                  <a:pt x="1040070" y="392410"/>
                </a:lnTo>
                <a:lnTo>
                  <a:pt x="1040250" y="394696"/>
                </a:lnTo>
                <a:lnTo>
                  <a:pt x="1040431" y="400230"/>
                </a:lnTo>
                <a:lnTo>
                  <a:pt x="1040611" y="403298"/>
                </a:lnTo>
                <a:lnTo>
                  <a:pt x="1040732" y="408472"/>
                </a:lnTo>
                <a:lnTo>
                  <a:pt x="1040852" y="411360"/>
                </a:lnTo>
                <a:lnTo>
                  <a:pt x="1041453" y="425076"/>
                </a:lnTo>
                <a:lnTo>
                  <a:pt x="1042416" y="443304"/>
                </a:lnTo>
                <a:lnTo>
                  <a:pt x="1042416" y="447214"/>
                </a:lnTo>
                <a:lnTo>
                  <a:pt x="1043138" y="461050"/>
                </a:lnTo>
                <a:lnTo>
                  <a:pt x="1035678" y="461291"/>
                </a:lnTo>
                <a:lnTo>
                  <a:pt x="1023226" y="461892"/>
                </a:lnTo>
                <a:lnTo>
                  <a:pt x="1023226" y="462735"/>
                </a:lnTo>
                <a:lnTo>
                  <a:pt x="1025271" y="463757"/>
                </a:lnTo>
                <a:lnTo>
                  <a:pt x="1025151" y="464960"/>
                </a:lnTo>
                <a:lnTo>
                  <a:pt x="1025091" y="466043"/>
                </a:lnTo>
                <a:lnTo>
                  <a:pt x="1025692" y="468209"/>
                </a:lnTo>
                <a:lnTo>
                  <a:pt x="1024248" y="468991"/>
                </a:lnTo>
                <a:lnTo>
                  <a:pt x="1024248" y="469412"/>
                </a:lnTo>
                <a:lnTo>
                  <a:pt x="1023346" y="470615"/>
                </a:lnTo>
                <a:lnTo>
                  <a:pt x="1023527" y="471036"/>
                </a:lnTo>
                <a:lnTo>
                  <a:pt x="1023527" y="472239"/>
                </a:lnTo>
                <a:lnTo>
                  <a:pt x="1023707" y="472540"/>
                </a:lnTo>
                <a:lnTo>
                  <a:pt x="1024609" y="474646"/>
                </a:lnTo>
                <a:lnTo>
                  <a:pt x="1027196" y="474947"/>
                </a:lnTo>
                <a:lnTo>
                  <a:pt x="1027798" y="475729"/>
                </a:lnTo>
                <a:lnTo>
                  <a:pt x="1027317" y="477232"/>
                </a:lnTo>
                <a:lnTo>
                  <a:pt x="1028099" y="477594"/>
                </a:lnTo>
                <a:lnTo>
                  <a:pt x="1031347" y="481203"/>
                </a:lnTo>
                <a:lnTo>
                  <a:pt x="1032490" y="481624"/>
                </a:lnTo>
                <a:lnTo>
                  <a:pt x="1034174" y="481383"/>
                </a:lnTo>
                <a:lnTo>
                  <a:pt x="1034836" y="485173"/>
                </a:lnTo>
                <a:lnTo>
                  <a:pt x="1034174" y="487700"/>
                </a:lnTo>
                <a:lnTo>
                  <a:pt x="1034595" y="490347"/>
                </a:lnTo>
                <a:lnTo>
                  <a:pt x="1034234" y="491490"/>
                </a:lnTo>
                <a:lnTo>
                  <a:pt x="1033332" y="492633"/>
                </a:lnTo>
                <a:lnTo>
                  <a:pt x="1034896" y="497325"/>
                </a:lnTo>
                <a:lnTo>
                  <a:pt x="1033994" y="498709"/>
                </a:lnTo>
                <a:lnTo>
                  <a:pt x="1034295" y="499611"/>
                </a:lnTo>
                <a:lnTo>
                  <a:pt x="1031889" y="500814"/>
                </a:lnTo>
                <a:lnTo>
                  <a:pt x="1031528" y="500995"/>
                </a:lnTo>
                <a:lnTo>
                  <a:pt x="1030926" y="500393"/>
                </a:lnTo>
                <a:lnTo>
                  <a:pt x="1029662" y="500814"/>
                </a:lnTo>
                <a:lnTo>
                  <a:pt x="1028219" y="499972"/>
                </a:lnTo>
                <a:lnTo>
                  <a:pt x="1026234" y="500754"/>
                </a:lnTo>
                <a:lnTo>
                  <a:pt x="1026414" y="501356"/>
                </a:lnTo>
                <a:lnTo>
                  <a:pt x="1027617" y="500754"/>
                </a:lnTo>
                <a:lnTo>
                  <a:pt x="1027377" y="502018"/>
                </a:lnTo>
                <a:lnTo>
                  <a:pt x="1027918" y="504003"/>
                </a:lnTo>
                <a:lnTo>
                  <a:pt x="1026835" y="504905"/>
                </a:lnTo>
                <a:lnTo>
                  <a:pt x="1027136" y="506108"/>
                </a:lnTo>
                <a:lnTo>
                  <a:pt x="1028339" y="505988"/>
                </a:lnTo>
                <a:lnTo>
                  <a:pt x="1029903" y="507372"/>
                </a:lnTo>
                <a:lnTo>
                  <a:pt x="1030986" y="507492"/>
                </a:lnTo>
                <a:lnTo>
                  <a:pt x="1031467" y="507492"/>
                </a:lnTo>
                <a:lnTo>
                  <a:pt x="1031648" y="508394"/>
                </a:lnTo>
                <a:lnTo>
                  <a:pt x="1032069" y="509477"/>
                </a:lnTo>
                <a:lnTo>
                  <a:pt x="1030084" y="510319"/>
                </a:lnTo>
                <a:lnTo>
                  <a:pt x="1029061" y="511523"/>
                </a:lnTo>
                <a:lnTo>
                  <a:pt x="1029422" y="512244"/>
                </a:lnTo>
                <a:lnTo>
                  <a:pt x="1029662" y="512846"/>
                </a:lnTo>
                <a:lnTo>
                  <a:pt x="1030866" y="514470"/>
                </a:lnTo>
                <a:lnTo>
                  <a:pt x="1031467" y="513628"/>
                </a:lnTo>
                <a:lnTo>
                  <a:pt x="1035498" y="514049"/>
                </a:lnTo>
                <a:lnTo>
                  <a:pt x="1036220" y="514952"/>
                </a:lnTo>
                <a:lnTo>
                  <a:pt x="1037784" y="515252"/>
                </a:lnTo>
                <a:lnTo>
                  <a:pt x="1038145" y="514290"/>
                </a:lnTo>
                <a:lnTo>
                  <a:pt x="1039950" y="513929"/>
                </a:lnTo>
                <a:lnTo>
                  <a:pt x="1040732" y="513929"/>
                </a:lnTo>
                <a:lnTo>
                  <a:pt x="1041875" y="513989"/>
                </a:lnTo>
                <a:lnTo>
                  <a:pt x="1043198" y="516816"/>
                </a:lnTo>
                <a:lnTo>
                  <a:pt x="1042717" y="517779"/>
                </a:lnTo>
                <a:lnTo>
                  <a:pt x="1042837" y="518561"/>
                </a:lnTo>
                <a:lnTo>
                  <a:pt x="1043499" y="520847"/>
                </a:lnTo>
                <a:lnTo>
                  <a:pt x="1043800" y="521088"/>
                </a:lnTo>
                <a:lnTo>
                  <a:pt x="1044161" y="523795"/>
                </a:lnTo>
                <a:lnTo>
                  <a:pt x="1043800" y="523795"/>
                </a:lnTo>
                <a:lnTo>
                  <a:pt x="1044100" y="524396"/>
                </a:lnTo>
                <a:lnTo>
                  <a:pt x="1044281" y="525479"/>
                </a:lnTo>
                <a:lnTo>
                  <a:pt x="1044100" y="527404"/>
                </a:lnTo>
                <a:lnTo>
                  <a:pt x="1045123" y="528848"/>
                </a:lnTo>
                <a:lnTo>
                  <a:pt x="1046507" y="529029"/>
                </a:lnTo>
                <a:lnTo>
                  <a:pt x="1047710" y="530713"/>
                </a:lnTo>
                <a:lnTo>
                  <a:pt x="1048733" y="533240"/>
                </a:lnTo>
                <a:lnTo>
                  <a:pt x="1047409" y="535285"/>
                </a:lnTo>
                <a:lnTo>
                  <a:pt x="1046447" y="537691"/>
                </a:lnTo>
                <a:lnTo>
                  <a:pt x="1045364" y="539135"/>
                </a:lnTo>
                <a:lnTo>
                  <a:pt x="1046567" y="539737"/>
                </a:lnTo>
                <a:lnTo>
                  <a:pt x="1046386" y="540759"/>
                </a:lnTo>
                <a:lnTo>
                  <a:pt x="1045845" y="544008"/>
                </a:lnTo>
                <a:lnTo>
                  <a:pt x="1043619" y="544429"/>
                </a:lnTo>
                <a:lnTo>
                  <a:pt x="1041995" y="546535"/>
                </a:lnTo>
                <a:lnTo>
                  <a:pt x="1039107" y="546956"/>
                </a:lnTo>
                <a:lnTo>
                  <a:pt x="1038566" y="548159"/>
                </a:lnTo>
                <a:lnTo>
                  <a:pt x="1039348" y="549242"/>
                </a:lnTo>
                <a:lnTo>
                  <a:pt x="1038746" y="550806"/>
                </a:lnTo>
                <a:lnTo>
                  <a:pt x="1039348" y="551888"/>
                </a:lnTo>
                <a:lnTo>
                  <a:pt x="1040852" y="552731"/>
                </a:lnTo>
                <a:lnTo>
                  <a:pt x="1042055" y="554535"/>
                </a:lnTo>
                <a:lnTo>
                  <a:pt x="1041453" y="556340"/>
                </a:lnTo>
                <a:lnTo>
                  <a:pt x="1040310" y="557062"/>
                </a:lnTo>
                <a:lnTo>
                  <a:pt x="1039228" y="558145"/>
                </a:lnTo>
                <a:lnTo>
                  <a:pt x="1039408" y="559228"/>
                </a:lnTo>
                <a:lnTo>
                  <a:pt x="1038506" y="559649"/>
                </a:lnTo>
                <a:lnTo>
                  <a:pt x="1038385" y="560251"/>
                </a:lnTo>
                <a:lnTo>
                  <a:pt x="1038987" y="561694"/>
                </a:lnTo>
                <a:lnTo>
                  <a:pt x="1040491" y="561995"/>
                </a:lnTo>
                <a:lnTo>
                  <a:pt x="1041453" y="564401"/>
                </a:lnTo>
                <a:lnTo>
                  <a:pt x="1040130" y="565304"/>
                </a:lnTo>
                <a:lnTo>
                  <a:pt x="1040190" y="566928"/>
                </a:lnTo>
                <a:lnTo>
                  <a:pt x="1038024" y="568793"/>
                </a:lnTo>
                <a:lnTo>
                  <a:pt x="1036641" y="571320"/>
                </a:lnTo>
                <a:lnTo>
                  <a:pt x="1036160" y="573365"/>
                </a:lnTo>
                <a:lnTo>
                  <a:pt x="1036701" y="574568"/>
                </a:lnTo>
                <a:lnTo>
                  <a:pt x="1035859" y="575049"/>
                </a:lnTo>
                <a:lnTo>
                  <a:pt x="1036220" y="575651"/>
                </a:lnTo>
                <a:lnTo>
                  <a:pt x="1037844" y="576072"/>
                </a:lnTo>
                <a:lnTo>
                  <a:pt x="1038145" y="577456"/>
                </a:lnTo>
                <a:lnTo>
                  <a:pt x="1036340" y="577696"/>
                </a:lnTo>
                <a:lnTo>
                  <a:pt x="1036039" y="578719"/>
                </a:lnTo>
                <a:lnTo>
                  <a:pt x="1036761" y="579802"/>
                </a:lnTo>
                <a:lnTo>
                  <a:pt x="1035558" y="580644"/>
                </a:lnTo>
                <a:lnTo>
                  <a:pt x="1035618" y="583893"/>
                </a:lnTo>
                <a:lnTo>
                  <a:pt x="1036460" y="583712"/>
                </a:lnTo>
                <a:lnTo>
                  <a:pt x="1035979" y="585276"/>
                </a:lnTo>
                <a:lnTo>
                  <a:pt x="1034475" y="585577"/>
                </a:lnTo>
                <a:lnTo>
                  <a:pt x="1035678" y="587021"/>
                </a:lnTo>
                <a:lnTo>
                  <a:pt x="1035257" y="587863"/>
                </a:lnTo>
                <a:lnTo>
                  <a:pt x="1034054" y="587382"/>
                </a:lnTo>
                <a:lnTo>
                  <a:pt x="1033693" y="589126"/>
                </a:lnTo>
                <a:lnTo>
                  <a:pt x="1033633" y="589487"/>
                </a:lnTo>
                <a:lnTo>
                  <a:pt x="1033452" y="589307"/>
                </a:lnTo>
                <a:lnTo>
                  <a:pt x="1032851" y="588404"/>
                </a:lnTo>
                <a:lnTo>
                  <a:pt x="1031046" y="587803"/>
                </a:lnTo>
                <a:lnTo>
                  <a:pt x="1030926" y="588525"/>
                </a:lnTo>
                <a:lnTo>
                  <a:pt x="1031708" y="589668"/>
                </a:lnTo>
                <a:lnTo>
                  <a:pt x="1030565" y="590510"/>
                </a:lnTo>
                <a:lnTo>
                  <a:pt x="1030866" y="591232"/>
                </a:lnTo>
                <a:lnTo>
                  <a:pt x="1029422" y="592074"/>
                </a:lnTo>
                <a:lnTo>
                  <a:pt x="1029422" y="592676"/>
                </a:lnTo>
                <a:lnTo>
                  <a:pt x="1029843" y="593217"/>
                </a:lnTo>
                <a:lnTo>
                  <a:pt x="1030024" y="593999"/>
                </a:lnTo>
                <a:lnTo>
                  <a:pt x="1029542" y="596345"/>
                </a:lnTo>
                <a:lnTo>
                  <a:pt x="1028158" y="596947"/>
                </a:lnTo>
                <a:lnTo>
                  <a:pt x="1028399" y="597729"/>
                </a:lnTo>
                <a:lnTo>
                  <a:pt x="1026294" y="598270"/>
                </a:lnTo>
                <a:lnTo>
                  <a:pt x="1025813" y="599774"/>
                </a:lnTo>
                <a:lnTo>
                  <a:pt x="1025452" y="600616"/>
                </a:lnTo>
                <a:lnTo>
                  <a:pt x="1024489" y="600737"/>
                </a:lnTo>
                <a:lnTo>
                  <a:pt x="1024068" y="602060"/>
                </a:lnTo>
                <a:lnTo>
                  <a:pt x="1025271" y="603504"/>
                </a:lnTo>
                <a:lnTo>
                  <a:pt x="1025632" y="603985"/>
                </a:lnTo>
                <a:lnTo>
                  <a:pt x="1024489" y="606813"/>
                </a:lnTo>
                <a:lnTo>
                  <a:pt x="1025091" y="607655"/>
                </a:lnTo>
                <a:lnTo>
                  <a:pt x="1023948" y="607234"/>
                </a:lnTo>
                <a:lnTo>
                  <a:pt x="1024068" y="607835"/>
                </a:lnTo>
                <a:lnTo>
                  <a:pt x="1025271" y="608738"/>
                </a:lnTo>
                <a:lnTo>
                  <a:pt x="1024670" y="609760"/>
                </a:lnTo>
                <a:lnTo>
                  <a:pt x="1025993" y="609399"/>
                </a:lnTo>
                <a:lnTo>
                  <a:pt x="1025572" y="610903"/>
                </a:lnTo>
                <a:lnTo>
                  <a:pt x="1026174" y="611505"/>
                </a:lnTo>
                <a:lnTo>
                  <a:pt x="1025993" y="612167"/>
                </a:lnTo>
                <a:lnTo>
                  <a:pt x="1026956" y="614332"/>
                </a:lnTo>
                <a:lnTo>
                  <a:pt x="1028279" y="613731"/>
                </a:lnTo>
                <a:lnTo>
                  <a:pt x="1030505" y="615175"/>
                </a:lnTo>
                <a:lnTo>
                  <a:pt x="1030565" y="616258"/>
                </a:lnTo>
                <a:lnTo>
                  <a:pt x="1031587" y="615957"/>
                </a:lnTo>
                <a:lnTo>
                  <a:pt x="1031708" y="617280"/>
                </a:lnTo>
                <a:lnTo>
                  <a:pt x="1033032" y="617220"/>
                </a:lnTo>
                <a:lnTo>
                  <a:pt x="1033633" y="617942"/>
                </a:lnTo>
                <a:lnTo>
                  <a:pt x="1032851" y="619265"/>
                </a:lnTo>
                <a:lnTo>
                  <a:pt x="1033573" y="619566"/>
                </a:lnTo>
                <a:lnTo>
                  <a:pt x="1034355" y="618363"/>
                </a:lnTo>
                <a:lnTo>
                  <a:pt x="1036099" y="620769"/>
                </a:lnTo>
                <a:lnTo>
                  <a:pt x="1035738" y="621912"/>
                </a:lnTo>
                <a:lnTo>
                  <a:pt x="1038145" y="621371"/>
                </a:lnTo>
                <a:lnTo>
                  <a:pt x="1038746" y="622815"/>
                </a:lnTo>
                <a:lnTo>
                  <a:pt x="1038566" y="623777"/>
                </a:lnTo>
                <a:lnTo>
                  <a:pt x="1040371" y="624860"/>
                </a:lnTo>
                <a:lnTo>
                  <a:pt x="1040732" y="626123"/>
                </a:lnTo>
                <a:lnTo>
                  <a:pt x="1041935" y="627086"/>
                </a:lnTo>
                <a:lnTo>
                  <a:pt x="1041935" y="627868"/>
                </a:lnTo>
                <a:lnTo>
                  <a:pt x="1041814" y="628470"/>
                </a:lnTo>
                <a:lnTo>
                  <a:pt x="1041634" y="628891"/>
                </a:lnTo>
                <a:lnTo>
                  <a:pt x="1041153" y="629252"/>
                </a:lnTo>
                <a:lnTo>
                  <a:pt x="1040852" y="629432"/>
                </a:lnTo>
                <a:lnTo>
                  <a:pt x="1040250" y="629252"/>
                </a:lnTo>
                <a:lnTo>
                  <a:pt x="1039950" y="629432"/>
                </a:lnTo>
                <a:lnTo>
                  <a:pt x="1039829" y="629853"/>
                </a:lnTo>
                <a:lnTo>
                  <a:pt x="1039829" y="630154"/>
                </a:lnTo>
                <a:lnTo>
                  <a:pt x="1040010" y="630756"/>
                </a:lnTo>
                <a:lnTo>
                  <a:pt x="1040371" y="631056"/>
                </a:lnTo>
                <a:lnTo>
                  <a:pt x="1040671" y="631056"/>
                </a:lnTo>
                <a:lnTo>
                  <a:pt x="1041093" y="630214"/>
                </a:lnTo>
                <a:lnTo>
                  <a:pt x="1041213" y="630034"/>
                </a:lnTo>
                <a:lnTo>
                  <a:pt x="1041453" y="629673"/>
                </a:lnTo>
                <a:lnTo>
                  <a:pt x="1041814" y="629492"/>
                </a:lnTo>
                <a:lnTo>
                  <a:pt x="1042055" y="629552"/>
                </a:lnTo>
                <a:lnTo>
                  <a:pt x="1042236" y="629733"/>
                </a:lnTo>
                <a:lnTo>
                  <a:pt x="1042837" y="630214"/>
                </a:lnTo>
                <a:lnTo>
                  <a:pt x="1044341" y="633703"/>
                </a:lnTo>
                <a:lnTo>
                  <a:pt x="1044221" y="634425"/>
                </a:lnTo>
                <a:lnTo>
                  <a:pt x="1045304" y="634726"/>
                </a:lnTo>
                <a:lnTo>
                  <a:pt x="1045063" y="636290"/>
                </a:lnTo>
                <a:lnTo>
                  <a:pt x="1046447" y="637553"/>
                </a:lnTo>
                <a:lnTo>
                  <a:pt x="1044762" y="640080"/>
                </a:lnTo>
                <a:lnTo>
                  <a:pt x="1044883" y="640501"/>
                </a:lnTo>
                <a:lnTo>
                  <a:pt x="1045604" y="640862"/>
                </a:lnTo>
                <a:lnTo>
                  <a:pt x="1046086" y="640742"/>
                </a:lnTo>
                <a:lnTo>
                  <a:pt x="1047890" y="640742"/>
                </a:lnTo>
                <a:lnTo>
                  <a:pt x="1047890" y="643870"/>
                </a:lnTo>
                <a:lnTo>
                  <a:pt x="1047770" y="646878"/>
                </a:lnTo>
                <a:lnTo>
                  <a:pt x="1045965" y="647901"/>
                </a:lnTo>
                <a:lnTo>
                  <a:pt x="1045965" y="648081"/>
                </a:lnTo>
                <a:lnTo>
                  <a:pt x="1045905" y="648622"/>
                </a:lnTo>
                <a:lnTo>
                  <a:pt x="1046086" y="648923"/>
                </a:lnTo>
                <a:lnTo>
                  <a:pt x="1046868" y="649405"/>
                </a:lnTo>
                <a:lnTo>
                  <a:pt x="1047169" y="649525"/>
                </a:lnTo>
                <a:lnTo>
                  <a:pt x="1048011" y="649465"/>
                </a:lnTo>
                <a:lnTo>
                  <a:pt x="1048853" y="650788"/>
                </a:lnTo>
                <a:lnTo>
                  <a:pt x="1048492" y="653375"/>
                </a:lnTo>
                <a:lnTo>
                  <a:pt x="1050477" y="653134"/>
                </a:lnTo>
                <a:lnTo>
                  <a:pt x="1051440" y="652833"/>
                </a:lnTo>
                <a:lnTo>
                  <a:pt x="1052463" y="653194"/>
                </a:lnTo>
                <a:lnTo>
                  <a:pt x="1052823" y="653074"/>
                </a:lnTo>
                <a:lnTo>
                  <a:pt x="1048673" y="655240"/>
                </a:lnTo>
                <a:lnTo>
                  <a:pt x="1046808" y="655360"/>
                </a:lnTo>
                <a:lnTo>
                  <a:pt x="1045003" y="654879"/>
                </a:lnTo>
                <a:lnTo>
                  <a:pt x="1044100" y="654157"/>
                </a:lnTo>
                <a:lnTo>
                  <a:pt x="1043018" y="652833"/>
                </a:lnTo>
                <a:lnTo>
                  <a:pt x="1042777" y="652352"/>
                </a:lnTo>
                <a:lnTo>
                  <a:pt x="1042536" y="651570"/>
                </a:lnTo>
                <a:lnTo>
                  <a:pt x="1041574" y="649886"/>
                </a:lnTo>
                <a:lnTo>
                  <a:pt x="1039769" y="648382"/>
                </a:lnTo>
                <a:lnTo>
                  <a:pt x="1038205" y="648021"/>
                </a:lnTo>
                <a:lnTo>
                  <a:pt x="1036942" y="648081"/>
                </a:lnTo>
                <a:lnTo>
                  <a:pt x="1035017" y="649044"/>
                </a:lnTo>
                <a:lnTo>
                  <a:pt x="1033393" y="650608"/>
                </a:lnTo>
                <a:lnTo>
                  <a:pt x="1031768" y="651269"/>
                </a:lnTo>
                <a:lnTo>
                  <a:pt x="1029963" y="651269"/>
                </a:lnTo>
                <a:lnTo>
                  <a:pt x="1027557" y="649826"/>
                </a:lnTo>
                <a:lnTo>
                  <a:pt x="1027196" y="649164"/>
                </a:lnTo>
                <a:lnTo>
                  <a:pt x="1026715" y="647780"/>
                </a:lnTo>
                <a:lnTo>
                  <a:pt x="1026474" y="646998"/>
                </a:lnTo>
                <a:lnTo>
                  <a:pt x="1026053" y="643389"/>
                </a:lnTo>
                <a:lnTo>
                  <a:pt x="1024068" y="640982"/>
                </a:lnTo>
                <a:lnTo>
                  <a:pt x="1022624" y="639900"/>
                </a:lnTo>
                <a:lnTo>
                  <a:pt x="1020158" y="639117"/>
                </a:lnTo>
                <a:lnTo>
                  <a:pt x="1018594" y="637674"/>
                </a:lnTo>
                <a:lnTo>
                  <a:pt x="1015706" y="633944"/>
                </a:lnTo>
                <a:lnTo>
                  <a:pt x="1014864" y="630695"/>
                </a:lnTo>
                <a:lnTo>
                  <a:pt x="1015345" y="628951"/>
                </a:lnTo>
                <a:lnTo>
                  <a:pt x="1015947" y="627928"/>
                </a:lnTo>
                <a:lnTo>
                  <a:pt x="1017872" y="625221"/>
                </a:lnTo>
                <a:lnTo>
                  <a:pt x="1017992" y="623837"/>
                </a:lnTo>
                <a:lnTo>
                  <a:pt x="1017390" y="623055"/>
                </a:lnTo>
                <a:lnTo>
                  <a:pt x="1016488" y="622514"/>
                </a:lnTo>
                <a:lnTo>
                  <a:pt x="1012217" y="621190"/>
                </a:lnTo>
                <a:lnTo>
                  <a:pt x="1011254" y="621190"/>
                </a:lnTo>
                <a:lnTo>
                  <a:pt x="1009510" y="621431"/>
                </a:lnTo>
                <a:lnTo>
                  <a:pt x="1007284" y="622334"/>
                </a:lnTo>
                <a:lnTo>
                  <a:pt x="1005479" y="622273"/>
                </a:lnTo>
                <a:lnTo>
                  <a:pt x="1002110" y="621070"/>
                </a:lnTo>
                <a:lnTo>
                  <a:pt x="1001930" y="620589"/>
                </a:lnTo>
                <a:lnTo>
                  <a:pt x="1002110" y="618423"/>
                </a:lnTo>
                <a:lnTo>
                  <a:pt x="1002050" y="616739"/>
                </a:lnTo>
                <a:lnTo>
                  <a:pt x="1001749" y="615957"/>
                </a:lnTo>
                <a:lnTo>
                  <a:pt x="1001148" y="614633"/>
                </a:lnTo>
                <a:lnTo>
                  <a:pt x="1000125" y="614152"/>
                </a:lnTo>
                <a:lnTo>
                  <a:pt x="999223" y="613911"/>
                </a:lnTo>
                <a:lnTo>
                  <a:pt x="997839" y="613911"/>
                </a:lnTo>
                <a:lnTo>
                  <a:pt x="995794" y="613310"/>
                </a:lnTo>
                <a:lnTo>
                  <a:pt x="994952" y="612708"/>
                </a:lnTo>
                <a:lnTo>
                  <a:pt x="993387" y="611685"/>
                </a:lnTo>
                <a:lnTo>
                  <a:pt x="990740" y="611144"/>
                </a:lnTo>
                <a:lnTo>
                  <a:pt x="990079" y="611084"/>
                </a:lnTo>
                <a:lnTo>
                  <a:pt x="989537" y="610964"/>
                </a:lnTo>
                <a:lnTo>
                  <a:pt x="989357" y="610843"/>
                </a:lnTo>
                <a:lnTo>
                  <a:pt x="988033" y="610001"/>
                </a:lnTo>
                <a:lnTo>
                  <a:pt x="986830" y="609460"/>
                </a:lnTo>
                <a:lnTo>
                  <a:pt x="985326" y="609941"/>
                </a:lnTo>
                <a:lnTo>
                  <a:pt x="982800" y="612347"/>
                </a:lnTo>
                <a:lnTo>
                  <a:pt x="979190" y="612347"/>
                </a:lnTo>
                <a:lnTo>
                  <a:pt x="978949" y="610783"/>
                </a:lnTo>
                <a:lnTo>
                  <a:pt x="979370" y="609279"/>
                </a:lnTo>
                <a:lnTo>
                  <a:pt x="979370" y="608738"/>
                </a:lnTo>
                <a:lnTo>
                  <a:pt x="978167" y="606031"/>
                </a:lnTo>
                <a:lnTo>
                  <a:pt x="977265" y="605188"/>
                </a:lnTo>
                <a:lnTo>
                  <a:pt x="976122" y="604828"/>
                </a:lnTo>
                <a:lnTo>
                  <a:pt x="975280" y="605068"/>
                </a:lnTo>
                <a:lnTo>
                  <a:pt x="974859" y="605068"/>
                </a:lnTo>
                <a:lnTo>
                  <a:pt x="969926" y="604587"/>
                </a:lnTo>
                <a:lnTo>
                  <a:pt x="967520" y="603624"/>
                </a:lnTo>
                <a:lnTo>
                  <a:pt x="964692" y="603023"/>
                </a:lnTo>
                <a:lnTo>
                  <a:pt x="962045" y="603504"/>
                </a:lnTo>
                <a:lnTo>
                  <a:pt x="959398" y="603624"/>
                </a:lnTo>
                <a:lnTo>
                  <a:pt x="957774" y="603865"/>
                </a:lnTo>
                <a:lnTo>
                  <a:pt x="956811" y="603624"/>
                </a:lnTo>
                <a:lnTo>
                  <a:pt x="955488" y="603384"/>
                </a:lnTo>
                <a:lnTo>
                  <a:pt x="955007" y="602481"/>
                </a:lnTo>
                <a:lnTo>
                  <a:pt x="954405" y="601158"/>
                </a:lnTo>
                <a:lnTo>
                  <a:pt x="953803" y="600316"/>
                </a:lnTo>
                <a:lnTo>
                  <a:pt x="951999" y="598691"/>
                </a:lnTo>
                <a:lnTo>
                  <a:pt x="950856" y="598090"/>
                </a:lnTo>
                <a:lnTo>
                  <a:pt x="950435" y="597909"/>
                </a:lnTo>
                <a:lnTo>
                  <a:pt x="949773" y="597669"/>
                </a:lnTo>
                <a:lnTo>
                  <a:pt x="948931" y="597729"/>
                </a:lnTo>
                <a:lnTo>
                  <a:pt x="945803" y="597368"/>
                </a:lnTo>
                <a:lnTo>
                  <a:pt x="943998" y="595924"/>
                </a:lnTo>
                <a:lnTo>
                  <a:pt x="943878" y="595022"/>
                </a:lnTo>
                <a:lnTo>
                  <a:pt x="943276" y="593277"/>
                </a:lnTo>
                <a:lnTo>
                  <a:pt x="943156" y="589969"/>
                </a:lnTo>
                <a:lnTo>
                  <a:pt x="941592" y="589186"/>
                </a:lnTo>
                <a:lnTo>
                  <a:pt x="941170" y="588826"/>
                </a:lnTo>
                <a:lnTo>
                  <a:pt x="938584" y="588164"/>
                </a:lnTo>
                <a:lnTo>
                  <a:pt x="936959" y="588645"/>
                </a:lnTo>
                <a:lnTo>
                  <a:pt x="936057" y="588705"/>
                </a:lnTo>
                <a:lnTo>
                  <a:pt x="935455" y="588705"/>
                </a:lnTo>
                <a:lnTo>
                  <a:pt x="934673" y="588525"/>
                </a:lnTo>
                <a:lnTo>
                  <a:pt x="933169" y="588284"/>
                </a:lnTo>
                <a:lnTo>
                  <a:pt x="932447" y="587502"/>
                </a:lnTo>
                <a:lnTo>
                  <a:pt x="931485" y="586479"/>
                </a:lnTo>
                <a:lnTo>
                  <a:pt x="930342" y="586239"/>
                </a:lnTo>
                <a:lnTo>
                  <a:pt x="928718" y="587141"/>
                </a:lnTo>
                <a:lnTo>
                  <a:pt x="927514" y="587983"/>
                </a:lnTo>
                <a:lnTo>
                  <a:pt x="926071" y="588585"/>
                </a:lnTo>
                <a:lnTo>
                  <a:pt x="923183" y="588765"/>
                </a:lnTo>
                <a:lnTo>
                  <a:pt x="921860" y="587863"/>
                </a:lnTo>
                <a:lnTo>
                  <a:pt x="921077" y="586900"/>
                </a:lnTo>
                <a:lnTo>
                  <a:pt x="919934" y="587081"/>
                </a:lnTo>
                <a:lnTo>
                  <a:pt x="918250" y="587141"/>
                </a:lnTo>
                <a:lnTo>
                  <a:pt x="917950" y="587021"/>
                </a:lnTo>
                <a:lnTo>
                  <a:pt x="916987" y="586419"/>
                </a:lnTo>
                <a:lnTo>
                  <a:pt x="915483" y="587021"/>
                </a:lnTo>
                <a:lnTo>
                  <a:pt x="914400" y="588765"/>
                </a:lnTo>
                <a:lnTo>
                  <a:pt x="912595" y="590570"/>
                </a:lnTo>
                <a:lnTo>
                  <a:pt x="911212" y="590991"/>
                </a:lnTo>
                <a:lnTo>
                  <a:pt x="907903" y="590149"/>
                </a:lnTo>
                <a:lnTo>
                  <a:pt x="905918" y="590209"/>
                </a:lnTo>
                <a:lnTo>
                  <a:pt x="903511" y="588765"/>
                </a:lnTo>
                <a:lnTo>
                  <a:pt x="901045" y="590089"/>
                </a:lnTo>
                <a:lnTo>
                  <a:pt x="899842" y="590510"/>
                </a:lnTo>
                <a:lnTo>
                  <a:pt x="895631" y="591112"/>
                </a:lnTo>
                <a:lnTo>
                  <a:pt x="890397" y="589668"/>
                </a:lnTo>
                <a:lnTo>
                  <a:pt x="889795" y="589247"/>
                </a:lnTo>
                <a:lnTo>
                  <a:pt x="888653" y="589247"/>
                </a:lnTo>
                <a:lnTo>
                  <a:pt x="886126" y="590450"/>
                </a:lnTo>
                <a:lnTo>
                  <a:pt x="883840" y="591533"/>
                </a:lnTo>
                <a:lnTo>
                  <a:pt x="881012" y="592495"/>
                </a:lnTo>
                <a:lnTo>
                  <a:pt x="878546" y="592676"/>
                </a:lnTo>
                <a:lnTo>
                  <a:pt x="872109" y="591833"/>
                </a:lnTo>
                <a:lnTo>
                  <a:pt x="866274" y="591593"/>
                </a:lnTo>
                <a:lnTo>
                  <a:pt x="864349" y="590991"/>
                </a:lnTo>
                <a:lnTo>
                  <a:pt x="862544" y="590209"/>
                </a:lnTo>
                <a:lnTo>
                  <a:pt x="861582" y="589848"/>
                </a:lnTo>
                <a:lnTo>
                  <a:pt x="858273" y="588284"/>
                </a:lnTo>
                <a:lnTo>
                  <a:pt x="856408" y="588525"/>
                </a:lnTo>
                <a:lnTo>
                  <a:pt x="853580" y="589547"/>
                </a:lnTo>
                <a:lnTo>
                  <a:pt x="852257" y="590390"/>
                </a:lnTo>
                <a:lnTo>
                  <a:pt x="852137" y="591593"/>
                </a:lnTo>
                <a:lnTo>
                  <a:pt x="851956" y="593217"/>
                </a:lnTo>
                <a:lnTo>
                  <a:pt x="851896" y="594601"/>
                </a:lnTo>
                <a:lnTo>
                  <a:pt x="850693" y="598330"/>
                </a:lnTo>
                <a:lnTo>
                  <a:pt x="849369" y="600376"/>
                </a:lnTo>
                <a:lnTo>
                  <a:pt x="848587" y="601880"/>
                </a:lnTo>
                <a:lnTo>
                  <a:pt x="846301" y="604045"/>
                </a:lnTo>
                <a:lnTo>
                  <a:pt x="845700" y="604767"/>
                </a:lnTo>
                <a:lnTo>
                  <a:pt x="842872" y="607474"/>
                </a:lnTo>
                <a:lnTo>
                  <a:pt x="840827" y="607835"/>
                </a:lnTo>
                <a:lnTo>
                  <a:pt x="838842" y="607655"/>
                </a:lnTo>
                <a:lnTo>
                  <a:pt x="837699" y="608136"/>
                </a:lnTo>
                <a:lnTo>
                  <a:pt x="836495" y="608618"/>
                </a:lnTo>
                <a:lnTo>
                  <a:pt x="834811" y="608978"/>
                </a:lnTo>
                <a:lnTo>
                  <a:pt x="831984" y="609099"/>
                </a:lnTo>
                <a:lnTo>
                  <a:pt x="830780" y="609099"/>
                </a:lnTo>
                <a:lnTo>
                  <a:pt x="829337" y="608317"/>
                </a:lnTo>
                <a:lnTo>
                  <a:pt x="827231" y="607414"/>
                </a:lnTo>
                <a:lnTo>
                  <a:pt x="827231" y="607354"/>
                </a:lnTo>
                <a:lnTo>
                  <a:pt x="826750" y="605850"/>
                </a:lnTo>
                <a:lnTo>
                  <a:pt x="825487" y="604828"/>
                </a:lnTo>
                <a:lnTo>
                  <a:pt x="825126" y="604467"/>
                </a:lnTo>
                <a:lnTo>
                  <a:pt x="823923" y="603384"/>
                </a:lnTo>
                <a:lnTo>
                  <a:pt x="823261" y="603143"/>
                </a:lnTo>
                <a:lnTo>
                  <a:pt x="822118" y="602361"/>
                </a:lnTo>
                <a:lnTo>
                  <a:pt x="821637" y="601759"/>
                </a:lnTo>
                <a:lnTo>
                  <a:pt x="820433" y="600436"/>
                </a:lnTo>
                <a:lnTo>
                  <a:pt x="817606" y="598812"/>
                </a:lnTo>
                <a:lnTo>
                  <a:pt x="816102" y="596405"/>
                </a:lnTo>
                <a:lnTo>
                  <a:pt x="814899" y="595082"/>
                </a:lnTo>
                <a:lnTo>
                  <a:pt x="814718" y="595082"/>
                </a:lnTo>
                <a:lnTo>
                  <a:pt x="811590" y="595683"/>
                </a:lnTo>
                <a:lnTo>
                  <a:pt x="809003" y="594841"/>
                </a:lnTo>
                <a:lnTo>
                  <a:pt x="804793" y="592796"/>
                </a:lnTo>
                <a:lnTo>
                  <a:pt x="804191" y="592315"/>
                </a:lnTo>
                <a:lnTo>
                  <a:pt x="803830" y="591954"/>
                </a:lnTo>
                <a:lnTo>
                  <a:pt x="803108" y="591352"/>
                </a:lnTo>
                <a:lnTo>
                  <a:pt x="799438" y="588946"/>
                </a:lnTo>
                <a:lnTo>
                  <a:pt x="797934" y="588946"/>
                </a:lnTo>
                <a:lnTo>
                  <a:pt x="796310" y="588826"/>
                </a:lnTo>
                <a:lnTo>
                  <a:pt x="793904" y="587983"/>
                </a:lnTo>
                <a:lnTo>
                  <a:pt x="792159" y="587502"/>
                </a:lnTo>
                <a:lnTo>
                  <a:pt x="789512" y="586419"/>
                </a:lnTo>
                <a:lnTo>
                  <a:pt x="788490" y="585096"/>
                </a:lnTo>
                <a:lnTo>
                  <a:pt x="788189" y="584675"/>
                </a:lnTo>
                <a:lnTo>
                  <a:pt x="787587" y="584133"/>
                </a:lnTo>
                <a:lnTo>
                  <a:pt x="778443" y="579621"/>
                </a:lnTo>
                <a:lnTo>
                  <a:pt x="777240" y="578719"/>
                </a:lnTo>
                <a:lnTo>
                  <a:pt x="776638" y="578478"/>
                </a:lnTo>
                <a:lnTo>
                  <a:pt x="775195" y="578539"/>
                </a:lnTo>
                <a:lnTo>
                  <a:pt x="774773" y="578960"/>
                </a:lnTo>
                <a:lnTo>
                  <a:pt x="773269" y="578779"/>
                </a:lnTo>
                <a:lnTo>
                  <a:pt x="772969" y="577997"/>
                </a:lnTo>
                <a:lnTo>
                  <a:pt x="770924" y="576192"/>
                </a:lnTo>
                <a:lnTo>
                  <a:pt x="769239" y="574087"/>
                </a:lnTo>
                <a:lnTo>
                  <a:pt x="768457" y="572643"/>
                </a:lnTo>
                <a:lnTo>
                  <a:pt x="767855" y="571560"/>
                </a:lnTo>
                <a:lnTo>
                  <a:pt x="766051" y="567951"/>
                </a:lnTo>
                <a:lnTo>
                  <a:pt x="765569" y="566086"/>
                </a:lnTo>
                <a:lnTo>
                  <a:pt x="755944" y="566206"/>
                </a:lnTo>
                <a:lnTo>
                  <a:pt x="747643" y="566447"/>
                </a:lnTo>
                <a:lnTo>
                  <a:pt x="742529" y="566567"/>
                </a:lnTo>
                <a:lnTo>
                  <a:pt x="738920" y="566627"/>
                </a:lnTo>
                <a:lnTo>
                  <a:pt x="734408" y="566808"/>
                </a:lnTo>
                <a:lnTo>
                  <a:pt x="730678" y="566808"/>
                </a:lnTo>
                <a:lnTo>
                  <a:pt x="726106" y="566988"/>
                </a:lnTo>
                <a:lnTo>
                  <a:pt x="720752" y="567048"/>
                </a:lnTo>
                <a:lnTo>
                  <a:pt x="712931" y="567229"/>
                </a:lnTo>
                <a:lnTo>
                  <a:pt x="701742" y="567409"/>
                </a:lnTo>
                <a:lnTo>
                  <a:pt x="701381" y="567409"/>
                </a:lnTo>
                <a:lnTo>
                  <a:pt x="693440" y="567530"/>
                </a:lnTo>
                <a:lnTo>
                  <a:pt x="687544" y="567770"/>
                </a:lnTo>
                <a:lnTo>
                  <a:pt x="685920" y="567710"/>
                </a:lnTo>
                <a:lnTo>
                  <a:pt x="683033" y="567710"/>
                </a:lnTo>
                <a:lnTo>
                  <a:pt x="677739" y="567830"/>
                </a:lnTo>
                <a:lnTo>
                  <a:pt x="674250" y="567830"/>
                </a:lnTo>
                <a:lnTo>
                  <a:pt x="669678" y="568011"/>
                </a:lnTo>
                <a:lnTo>
                  <a:pt x="660353" y="568011"/>
                </a:lnTo>
                <a:lnTo>
                  <a:pt x="655541" y="568251"/>
                </a:lnTo>
                <a:lnTo>
                  <a:pt x="648622" y="568372"/>
                </a:lnTo>
                <a:lnTo>
                  <a:pt x="648502" y="568251"/>
                </a:lnTo>
                <a:lnTo>
                  <a:pt x="646336" y="568372"/>
                </a:lnTo>
                <a:lnTo>
                  <a:pt x="640682" y="568432"/>
                </a:lnTo>
                <a:lnTo>
                  <a:pt x="631537" y="568612"/>
                </a:lnTo>
                <a:lnTo>
                  <a:pt x="629131" y="568492"/>
                </a:lnTo>
                <a:lnTo>
                  <a:pt x="627507" y="568612"/>
                </a:lnTo>
                <a:lnTo>
                  <a:pt x="622935" y="568612"/>
                </a:lnTo>
                <a:lnTo>
                  <a:pt x="608617" y="568853"/>
                </a:lnTo>
                <a:lnTo>
                  <a:pt x="601278" y="568913"/>
                </a:lnTo>
                <a:lnTo>
                  <a:pt x="599353" y="568913"/>
                </a:lnTo>
                <a:lnTo>
                  <a:pt x="590630" y="569034"/>
                </a:lnTo>
                <a:lnTo>
                  <a:pt x="590269" y="568973"/>
                </a:lnTo>
                <a:lnTo>
                  <a:pt x="585818" y="569094"/>
                </a:lnTo>
                <a:lnTo>
                  <a:pt x="577336" y="569094"/>
                </a:lnTo>
                <a:lnTo>
                  <a:pt x="567710" y="569214"/>
                </a:lnTo>
                <a:lnTo>
                  <a:pt x="558686" y="569214"/>
                </a:lnTo>
                <a:lnTo>
                  <a:pt x="557483" y="569334"/>
                </a:lnTo>
                <a:lnTo>
                  <a:pt x="543106" y="569334"/>
                </a:lnTo>
                <a:lnTo>
                  <a:pt x="541000" y="569214"/>
                </a:lnTo>
                <a:lnTo>
                  <a:pt x="527825" y="569394"/>
                </a:lnTo>
                <a:lnTo>
                  <a:pt x="520426" y="569394"/>
                </a:lnTo>
                <a:lnTo>
                  <a:pt x="516094" y="569274"/>
                </a:lnTo>
                <a:lnTo>
                  <a:pt x="515794" y="569394"/>
                </a:lnTo>
                <a:lnTo>
                  <a:pt x="501416" y="569394"/>
                </a:lnTo>
                <a:lnTo>
                  <a:pt x="486196" y="569455"/>
                </a:lnTo>
                <a:lnTo>
                  <a:pt x="482707" y="569455"/>
                </a:lnTo>
                <a:lnTo>
                  <a:pt x="482105" y="569515"/>
                </a:lnTo>
                <a:lnTo>
                  <a:pt x="460629" y="569635"/>
                </a:lnTo>
                <a:lnTo>
                  <a:pt x="455456" y="569635"/>
                </a:lnTo>
                <a:lnTo>
                  <a:pt x="451966" y="569515"/>
                </a:lnTo>
                <a:lnTo>
                  <a:pt x="437769" y="569515"/>
                </a:lnTo>
                <a:lnTo>
                  <a:pt x="436265" y="569635"/>
                </a:lnTo>
                <a:lnTo>
                  <a:pt x="427001" y="569635"/>
                </a:lnTo>
                <a:lnTo>
                  <a:pt x="426279" y="569575"/>
                </a:lnTo>
                <a:lnTo>
                  <a:pt x="422850" y="569515"/>
                </a:lnTo>
                <a:lnTo>
                  <a:pt x="414789" y="569515"/>
                </a:lnTo>
                <a:lnTo>
                  <a:pt x="402637" y="569575"/>
                </a:lnTo>
                <a:lnTo>
                  <a:pt x="389342" y="569515"/>
                </a:lnTo>
                <a:lnTo>
                  <a:pt x="389342" y="569394"/>
                </a:lnTo>
                <a:lnTo>
                  <a:pt x="359143" y="569394"/>
                </a:lnTo>
                <a:lnTo>
                  <a:pt x="354751" y="569334"/>
                </a:lnTo>
                <a:lnTo>
                  <a:pt x="342118" y="569334"/>
                </a:lnTo>
                <a:lnTo>
                  <a:pt x="333515" y="569274"/>
                </a:lnTo>
                <a:lnTo>
                  <a:pt x="322386" y="569154"/>
                </a:lnTo>
                <a:lnTo>
                  <a:pt x="300007" y="568372"/>
                </a:lnTo>
                <a:lnTo>
                  <a:pt x="290984" y="568372"/>
                </a:lnTo>
                <a:lnTo>
                  <a:pt x="283765" y="568131"/>
                </a:lnTo>
                <a:lnTo>
                  <a:pt x="277147" y="568131"/>
                </a:lnTo>
                <a:lnTo>
                  <a:pt x="268846" y="567951"/>
                </a:lnTo>
                <a:lnTo>
                  <a:pt x="253265" y="567710"/>
                </a:lnTo>
                <a:lnTo>
                  <a:pt x="248452" y="567650"/>
                </a:lnTo>
                <a:lnTo>
                  <a:pt x="236962" y="567409"/>
                </a:lnTo>
                <a:lnTo>
                  <a:pt x="222163" y="567048"/>
                </a:lnTo>
                <a:lnTo>
                  <a:pt x="216448" y="566928"/>
                </a:lnTo>
                <a:lnTo>
                  <a:pt x="209590" y="566928"/>
                </a:lnTo>
                <a:lnTo>
                  <a:pt x="206522" y="566747"/>
                </a:lnTo>
                <a:lnTo>
                  <a:pt x="206281" y="566747"/>
                </a:lnTo>
                <a:lnTo>
                  <a:pt x="196656" y="566627"/>
                </a:lnTo>
                <a:lnTo>
                  <a:pt x="193047" y="566507"/>
                </a:lnTo>
                <a:lnTo>
                  <a:pt x="164231" y="565845"/>
                </a:lnTo>
                <a:lnTo>
                  <a:pt x="148409" y="565364"/>
                </a:lnTo>
                <a:lnTo>
                  <a:pt x="142213" y="565123"/>
                </a:lnTo>
                <a:lnTo>
                  <a:pt x="133490" y="565003"/>
                </a:lnTo>
                <a:lnTo>
                  <a:pt x="114240" y="564461"/>
                </a:lnTo>
                <a:lnTo>
                  <a:pt x="110691" y="564341"/>
                </a:lnTo>
                <a:lnTo>
                  <a:pt x="102088" y="564101"/>
                </a:lnTo>
                <a:lnTo>
                  <a:pt x="89395" y="563800"/>
                </a:lnTo>
                <a:lnTo>
                  <a:pt x="76160" y="563379"/>
                </a:lnTo>
                <a:lnTo>
                  <a:pt x="75378" y="563319"/>
                </a:lnTo>
                <a:lnTo>
                  <a:pt x="72911" y="563258"/>
                </a:lnTo>
                <a:lnTo>
                  <a:pt x="69302" y="563138"/>
                </a:lnTo>
                <a:lnTo>
                  <a:pt x="62023" y="562958"/>
                </a:lnTo>
                <a:lnTo>
                  <a:pt x="55045" y="562657"/>
                </a:lnTo>
                <a:lnTo>
                  <a:pt x="46502" y="562476"/>
                </a:lnTo>
                <a:lnTo>
                  <a:pt x="44036" y="562236"/>
                </a:lnTo>
                <a:lnTo>
                  <a:pt x="38441" y="562236"/>
                </a:lnTo>
                <a:lnTo>
                  <a:pt x="32786" y="561935"/>
                </a:lnTo>
                <a:lnTo>
                  <a:pt x="25447" y="561694"/>
                </a:lnTo>
                <a:lnTo>
                  <a:pt x="16062" y="561394"/>
                </a:lnTo>
                <a:lnTo>
                  <a:pt x="12032" y="561093"/>
                </a:lnTo>
                <a:lnTo>
                  <a:pt x="7219" y="561093"/>
                </a:lnTo>
                <a:lnTo>
                  <a:pt x="601" y="560972"/>
                </a:lnTo>
                <a:lnTo>
                  <a:pt x="0" y="560912"/>
                </a:lnTo>
                <a:lnTo>
                  <a:pt x="0" y="560852"/>
                </a:lnTo>
                <a:lnTo>
                  <a:pt x="240" y="554836"/>
                </a:lnTo>
                <a:lnTo>
                  <a:pt x="842" y="535285"/>
                </a:lnTo>
                <a:lnTo>
                  <a:pt x="1384" y="522652"/>
                </a:lnTo>
                <a:lnTo>
                  <a:pt x="1624" y="514350"/>
                </a:lnTo>
                <a:lnTo>
                  <a:pt x="1624" y="513508"/>
                </a:lnTo>
                <a:lnTo>
                  <a:pt x="1925" y="503161"/>
                </a:lnTo>
                <a:lnTo>
                  <a:pt x="2346" y="490888"/>
                </a:lnTo>
                <a:lnTo>
                  <a:pt x="2346" y="489745"/>
                </a:lnTo>
                <a:lnTo>
                  <a:pt x="2767" y="478797"/>
                </a:lnTo>
                <a:lnTo>
                  <a:pt x="3369" y="459606"/>
                </a:lnTo>
                <a:lnTo>
                  <a:pt x="3489" y="455034"/>
                </a:lnTo>
                <a:lnTo>
                  <a:pt x="3670" y="451004"/>
                </a:lnTo>
                <a:lnTo>
                  <a:pt x="3670" y="450101"/>
                </a:lnTo>
                <a:lnTo>
                  <a:pt x="4692" y="420203"/>
                </a:lnTo>
                <a:lnTo>
                  <a:pt x="4873" y="416172"/>
                </a:lnTo>
                <a:lnTo>
                  <a:pt x="4993" y="413886"/>
                </a:lnTo>
                <a:lnTo>
                  <a:pt x="5354" y="398727"/>
                </a:lnTo>
                <a:lnTo>
                  <a:pt x="5715" y="393914"/>
                </a:lnTo>
                <a:lnTo>
                  <a:pt x="6016" y="383206"/>
                </a:lnTo>
                <a:lnTo>
                  <a:pt x="6136" y="382604"/>
                </a:lnTo>
                <a:lnTo>
                  <a:pt x="6497" y="370873"/>
                </a:lnTo>
                <a:lnTo>
                  <a:pt x="7339" y="349397"/>
                </a:lnTo>
                <a:lnTo>
                  <a:pt x="7640" y="340975"/>
                </a:lnTo>
                <a:lnTo>
                  <a:pt x="7820" y="336704"/>
                </a:lnTo>
                <a:lnTo>
                  <a:pt x="7881" y="332192"/>
                </a:lnTo>
                <a:lnTo>
                  <a:pt x="8121" y="323469"/>
                </a:lnTo>
                <a:lnTo>
                  <a:pt x="8121" y="321845"/>
                </a:lnTo>
                <a:lnTo>
                  <a:pt x="8482" y="312099"/>
                </a:lnTo>
                <a:lnTo>
                  <a:pt x="8663" y="309212"/>
                </a:lnTo>
                <a:lnTo>
                  <a:pt x="9084" y="295917"/>
                </a:lnTo>
                <a:lnTo>
                  <a:pt x="9806" y="272636"/>
                </a:lnTo>
                <a:lnTo>
                  <a:pt x="9986" y="267943"/>
                </a:lnTo>
                <a:lnTo>
                  <a:pt x="9986" y="267041"/>
                </a:lnTo>
                <a:lnTo>
                  <a:pt x="10407" y="256513"/>
                </a:lnTo>
                <a:lnTo>
                  <a:pt x="10708" y="249174"/>
                </a:lnTo>
                <a:lnTo>
                  <a:pt x="10949" y="240632"/>
                </a:lnTo>
                <a:lnTo>
                  <a:pt x="11310" y="230766"/>
                </a:lnTo>
                <a:lnTo>
                  <a:pt x="11671" y="222103"/>
                </a:lnTo>
                <a:lnTo>
                  <a:pt x="11671" y="218854"/>
                </a:lnTo>
                <a:lnTo>
                  <a:pt x="11791" y="216809"/>
                </a:lnTo>
                <a:lnTo>
                  <a:pt x="12032" y="206342"/>
                </a:lnTo>
                <a:lnTo>
                  <a:pt x="12393" y="197559"/>
                </a:lnTo>
                <a:lnTo>
                  <a:pt x="12513" y="193769"/>
                </a:lnTo>
                <a:lnTo>
                  <a:pt x="12814" y="181556"/>
                </a:lnTo>
                <a:lnTo>
                  <a:pt x="15220" y="181556"/>
                </a:lnTo>
                <a:lnTo>
                  <a:pt x="15521" y="170728"/>
                </a:lnTo>
                <a:lnTo>
                  <a:pt x="15701" y="166096"/>
                </a:lnTo>
                <a:lnTo>
                  <a:pt x="16182" y="151778"/>
                </a:lnTo>
                <a:lnTo>
                  <a:pt x="16483" y="143356"/>
                </a:lnTo>
                <a:lnTo>
                  <a:pt x="16965" y="131024"/>
                </a:lnTo>
                <a:lnTo>
                  <a:pt x="17205" y="125249"/>
                </a:lnTo>
                <a:lnTo>
                  <a:pt x="17686" y="106720"/>
                </a:lnTo>
                <a:lnTo>
                  <a:pt x="17927" y="99140"/>
                </a:lnTo>
                <a:lnTo>
                  <a:pt x="18228" y="93546"/>
                </a:lnTo>
                <a:lnTo>
                  <a:pt x="18228" y="88011"/>
                </a:lnTo>
                <a:lnTo>
                  <a:pt x="18829" y="68760"/>
                </a:lnTo>
                <a:lnTo>
                  <a:pt x="19130" y="60760"/>
                </a:lnTo>
                <a:lnTo>
                  <a:pt x="19371" y="54443"/>
                </a:lnTo>
                <a:lnTo>
                  <a:pt x="19251" y="52458"/>
                </a:lnTo>
                <a:lnTo>
                  <a:pt x="19852" y="39223"/>
                </a:lnTo>
                <a:lnTo>
                  <a:pt x="20333" y="19491"/>
                </a:lnTo>
                <a:lnTo>
                  <a:pt x="20755" y="4452"/>
                </a:lnTo>
                <a:lnTo>
                  <a:pt x="20694" y="2226"/>
                </a:lnTo>
                <a:lnTo>
                  <a:pt x="26710" y="2406"/>
                </a:lnTo>
                <a:lnTo>
                  <a:pt x="29117" y="2466"/>
                </a:lnTo>
                <a:lnTo>
                  <a:pt x="36756" y="2707"/>
                </a:lnTo>
                <a:lnTo>
                  <a:pt x="39764" y="2827"/>
                </a:lnTo>
                <a:lnTo>
                  <a:pt x="41449" y="2948"/>
                </a:lnTo>
                <a:lnTo>
                  <a:pt x="46021" y="3008"/>
                </a:lnTo>
                <a:lnTo>
                  <a:pt x="54804" y="3429"/>
                </a:lnTo>
                <a:lnTo>
                  <a:pt x="59737" y="3549"/>
                </a:lnTo>
                <a:lnTo>
                  <a:pt x="71468" y="3850"/>
                </a:lnTo>
                <a:lnTo>
                  <a:pt x="81514" y="4151"/>
                </a:lnTo>
                <a:lnTo>
                  <a:pt x="85183" y="4392"/>
                </a:lnTo>
                <a:lnTo>
                  <a:pt x="92643" y="4512"/>
                </a:lnTo>
                <a:lnTo>
                  <a:pt x="93485" y="4632"/>
                </a:lnTo>
                <a:lnTo>
                  <a:pt x="97095" y="4632"/>
                </a:lnTo>
                <a:lnTo>
                  <a:pt x="101787" y="4813"/>
                </a:lnTo>
                <a:lnTo>
                  <a:pt x="107081" y="4933"/>
                </a:lnTo>
                <a:lnTo>
                  <a:pt x="109969" y="5053"/>
                </a:lnTo>
                <a:lnTo>
                  <a:pt x="121218" y="5354"/>
                </a:lnTo>
                <a:lnTo>
                  <a:pt x="126392" y="5474"/>
                </a:lnTo>
                <a:lnTo>
                  <a:pt x="133069" y="5655"/>
                </a:lnTo>
                <a:lnTo>
                  <a:pt x="134694" y="5655"/>
                </a:lnTo>
                <a:lnTo>
                  <a:pt x="145101" y="6076"/>
                </a:lnTo>
                <a:lnTo>
                  <a:pt x="148289" y="6076"/>
                </a:lnTo>
                <a:lnTo>
                  <a:pt x="152440" y="6196"/>
                </a:lnTo>
                <a:lnTo>
                  <a:pt x="154125" y="6196"/>
                </a:lnTo>
                <a:lnTo>
                  <a:pt x="159960" y="6256"/>
                </a:lnTo>
                <a:lnTo>
                  <a:pt x="163930" y="6497"/>
                </a:lnTo>
                <a:lnTo>
                  <a:pt x="166337" y="6617"/>
                </a:lnTo>
                <a:lnTo>
                  <a:pt x="169164" y="6617"/>
                </a:lnTo>
                <a:lnTo>
                  <a:pt x="175721" y="6738"/>
                </a:lnTo>
                <a:lnTo>
                  <a:pt x="181256" y="6858"/>
                </a:lnTo>
                <a:lnTo>
                  <a:pt x="193648" y="7159"/>
                </a:lnTo>
                <a:lnTo>
                  <a:pt x="197679" y="7219"/>
                </a:lnTo>
                <a:lnTo>
                  <a:pt x="201288" y="7339"/>
                </a:lnTo>
                <a:lnTo>
                  <a:pt x="206462" y="7460"/>
                </a:lnTo>
                <a:lnTo>
                  <a:pt x="211275" y="7520"/>
                </a:lnTo>
                <a:lnTo>
                  <a:pt x="213982" y="7640"/>
                </a:lnTo>
                <a:lnTo>
                  <a:pt x="217050" y="7640"/>
                </a:lnTo>
                <a:lnTo>
                  <a:pt x="219637" y="7760"/>
                </a:lnTo>
                <a:lnTo>
                  <a:pt x="227758" y="7760"/>
                </a:lnTo>
                <a:lnTo>
                  <a:pt x="231187" y="7941"/>
                </a:lnTo>
                <a:lnTo>
                  <a:pt x="234436" y="7941"/>
                </a:lnTo>
                <a:lnTo>
                  <a:pt x="237985" y="8121"/>
                </a:lnTo>
                <a:lnTo>
                  <a:pt x="244602" y="8121"/>
                </a:lnTo>
                <a:lnTo>
                  <a:pt x="252964" y="8362"/>
                </a:lnTo>
                <a:lnTo>
                  <a:pt x="255129" y="8362"/>
                </a:lnTo>
                <a:lnTo>
                  <a:pt x="266560" y="8603"/>
                </a:lnTo>
                <a:lnTo>
                  <a:pt x="269628" y="8603"/>
                </a:lnTo>
                <a:lnTo>
                  <a:pt x="273959" y="8663"/>
                </a:lnTo>
                <a:lnTo>
                  <a:pt x="279012" y="8783"/>
                </a:lnTo>
                <a:lnTo>
                  <a:pt x="285028" y="8843"/>
                </a:lnTo>
                <a:lnTo>
                  <a:pt x="291645" y="9024"/>
                </a:lnTo>
                <a:lnTo>
                  <a:pt x="304158" y="9024"/>
                </a:lnTo>
                <a:lnTo>
                  <a:pt x="315287" y="9324"/>
                </a:lnTo>
                <a:lnTo>
                  <a:pt x="318897" y="9324"/>
                </a:lnTo>
                <a:lnTo>
                  <a:pt x="332372" y="9445"/>
                </a:lnTo>
                <a:lnTo>
                  <a:pt x="334719" y="9565"/>
                </a:lnTo>
                <a:lnTo>
                  <a:pt x="340133" y="9565"/>
                </a:lnTo>
                <a:lnTo>
                  <a:pt x="346690" y="9685"/>
                </a:lnTo>
                <a:lnTo>
                  <a:pt x="352706" y="9746"/>
                </a:lnTo>
                <a:lnTo>
                  <a:pt x="359022" y="9866"/>
                </a:lnTo>
                <a:lnTo>
                  <a:pt x="365640" y="9926"/>
                </a:lnTo>
                <a:lnTo>
                  <a:pt x="378574" y="9926"/>
                </a:lnTo>
                <a:lnTo>
                  <a:pt x="390726" y="10046"/>
                </a:lnTo>
                <a:lnTo>
                  <a:pt x="395538" y="10106"/>
                </a:lnTo>
                <a:lnTo>
                  <a:pt x="409314" y="10106"/>
                </a:lnTo>
                <a:lnTo>
                  <a:pt x="414729" y="10227"/>
                </a:lnTo>
                <a:lnTo>
                  <a:pt x="442401" y="10227"/>
                </a:lnTo>
                <a:lnTo>
                  <a:pt x="447454" y="10347"/>
                </a:lnTo>
                <a:lnTo>
                  <a:pt x="455516" y="10347"/>
                </a:lnTo>
                <a:lnTo>
                  <a:pt x="461170" y="10227"/>
                </a:lnTo>
                <a:lnTo>
                  <a:pt x="468810" y="10407"/>
                </a:lnTo>
                <a:lnTo>
                  <a:pt x="471638" y="10287"/>
                </a:lnTo>
                <a:lnTo>
                  <a:pt x="497807" y="10287"/>
                </a:lnTo>
                <a:lnTo>
                  <a:pt x="504665" y="10407"/>
                </a:lnTo>
                <a:lnTo>
                  <a:pt x="505387" y="10347"/>
                </a:lnTo>
                <a:lnTo>
                  <a:pt x="521930" y="10347"/>
                </a:lnTo>
                <a:lnTo>
                  <a:pt x="526502" y="10287"/>
                </a:lnTo>
                <a:lnTo>
                  <a:pt x="535826" y="10287"/>
                </a:lnTo>
                <a:lnTo>
                  <a:pt x="538473" y="10347"/>
                </a:lnTo>
                <a:lnTo>
                  <a:pt x="549663" y="10347"/>
                </a:lnTo>
                <a:lnTo>
                  <a:pt x="552249" y="10287"/>
                </a:lnTo>
                <a:lnTo>
                  <a:pt x="586359" y="10287"/>
                </a:lnTo>
                <a:lnTo>
                  <a:pt x="602602" y="9926"/>
                </a:lnTo>
                <a:lnTo>
                  <a:pt x="612949" y="9986"/>
                </a:lnTo>
                <a:lnTo>
                  <a:pt x="628049" y="9866"/>
                </a:lnTo>
                <a:lnTo>
                  <a:pt x="638937" y="9625"/>
                </a:lnTo>
                <a:lnTo>
                  <a:pt x="652593" y="9625"/>
                </a:lnTo>
                <a:lnTo>
                  <a:pt x="662699" y="9385"/>
                </a:lnTo>
                <a:lnTo>
                  <a:pt x="674190" y="9204"/>
                </a:lnTo>
                <a:lnTo>
                  <a:pt x="684537" y="9084"/>
                </a:lnTo>
                <a:lnTo>
                  <a:pt x="697711" y="8903"/>
                </a:lnTo>
                <a:lnTo>
                  <a:pt x="701682" y="8843"/>
                </a:lnTo>
                <a:lnTo>
                  <a:pt x="703667" y="8843"/>
                </a:lnTo>
                <a:lnTo>
                  <a:pt x="721353" y="8542"/>
                </a:lnTo>
                <a:lnTo>
                  <a:pt x="725564" y="8542"/>
                </a:lnTo>
                <a:lnTo>
                  <a:pt x="729475" y="8422"/>
                </a:lnTo>
                <a:lnTo>
                  <a:pt x="748845" y="8242"/>
                </a:lnTo>
                <a:lnTo>
                  <a:pt x="758711" y="8061"/>
                </a:lnTo>
                <a:lnTo>
                  <a:pt x="777420" y="7700"/>
                </a:lnTo>
                <a:lnTo>
                  <a:pt x="788429" y="7520"/>
                </a:lnTo>
                <a:lnTo>
                  <a:pt x="789994" y="7460"/>
                </a:lnTo>
                <a:lnTo>
                  <a:pt x="792580" y="7460"/>
                </a:lnTo>
                <a:lnTo>
                  <a:pt x="795588" y="7279"/>
                </a:lnTo>
                <a:lnTo>
                  <a:pt x="809184" y="6978"/>
                </a:lnTo>
                <a:lnTo>
                  <a:pt x="815922" y="6738"/>
                </a:lnTo>
                <a:lnTo>
                  <a:pt x="820253" y="6617"/>
                </a:lnTo>
                <a:lnTo>
                  <a:pt x="831081" y="6377"/>
                </a:lnTo>
                <a:lnTo>
                  <a:pt x="840225" y="6136"/>
                </a:lnTo>
                <a:lnTo>
                  <a:pt x="866274" y="5294"/>
                </a:lnTo>
                <a:lnTo>
                  <a:pt x="868018" y="5294"/>
                </a:lnTo>
                <a:lnTo>
                  <a:pt x="880230" y="4993"/>
                </a:lnTo>
                <a:lnTo>
                  <a:pt x="891059" y="4632"/>
                </a:lnTo>
                <a:lnTo>
                  <a:pt x="895450" y="4271"/>
                </a:lnTo>
                <a:lnTo>
                  <a:pt x="903752" y="3970"/>
                </a:lnTo>
                <a:lnTo>
                  <a:pt x="907963" y="3910"/>
                </a:lnTo>
                <a:lnTo>
                  <a:pt x="911994" y="3790"/>
                </a:lnTo>
                <a:lnTo>
                  <a:pt x="914821" y="3670"/>
                </a:lnTo>
                <a:lnTo>
                  <a:pt x="920295" y="3549"/>
                </a:lnTo>
                <a:lnTo>
                  <a:pt x="925830" y="3309"/>
                </a:lnTo>
                <a:lnTo>
                  <a:pt x="931244" y="3128"/>
                </a:lnTo>
                <a:lnTo>
                  <a:pt x="936839" y="2827"/>
                </a:lnTo>
                <a:lnTo>
                  <a:pt x="942374" y="2647"/>
                </a:lnTo>
                <a:lnTo>
                  <a:pt x="947908" y="2346"/>
                </a:lnTo>
                <a:lnTo>
                  <a:pt x="954044" y="2166"/>
                </a:lnTo>
                <a:lnTo>
                  <a:pt x="956089" y="2045"/>
                </a:lnTo>
                <a:lnTo>
                  <a:pt x="964391" y="1745"/>
                </a:lnTo>
                <a:lnTo>
                  <a:pt x="972753" y="1384"/>
                </a:lnTo>
                <a:lnTo>
                  <a:pt x="976964" y="1263"/>
                </a:lnTo>
                <a:lnTo>
                  <a:pt x="985386" y="842"/>
                </a:lnTo>
                <a:lnTo>
                  <a:pt x="1003434" y="241"/>
                </a:lnTo>
                <a:lnTo>
                  <a:pt x="1008006" y="0"/>
                </a:lnTo>
                <a:lnTo>
                  <a:pt x="1008006" y="2888"/>
                </a:lnTo>
                <a:lnTo>
                  <a:pt x="1007404" y="3850"/>
                </a:lnTo>
                <a:lnTo>
                  <a:pt x="1007344" y="4572"/>
                </a:lnTo>
                <a:lnTo>
                  <a:pt x="1007885" y="4933"/>
                </a:lnTo>
                <a:lnTo>
                  <a:pt x="1007825" y="6016"/>
                </a:lnTo>
                <a:lnTo>
                  <a:pt x="1007404" y="9324"/>
                </a:lnTo>
                <a:lnTo>
                  <a:pt x="1007344" y="14077"/>
                </a:lnTo>
                <a:lnTo>
                  <a:pt x="1007284" y="17326"/>
                </a:lnTo>
                <a:lnTo>
                  <a:pt x="1006622" y="21356"/>
                </a:lnTo>
                <a:lnTo>
                  <a:pt x="1005659" y="22740"/>
                </a:lnTo>
                <a:lnTo>
                  <a:pt x="1004577" y="23582"/>
                </a:lnTo>
                <a:lnTo>
                  <a:pt x="1002471" y="27071"/>
                </a:lnTo>
                <a:lnTo>
                  <a:pt x="1000486" y="29297"/>
                </a:lnTo>
                <a:lnTo>
                  <a:pt x="1000486" y="29838"/>
                </a:lnTo>
                <a:lnTo>
                  <a:pt x="1000125" y="30139"/>
                </a:lnTo>
                <a:lnTo>
                  <a:pt x="999945" y="30139"/>
                </a:lnTo>
                <a:lnTo>
                  <a:pt x="999824" y="30500"/>
                </a:lnTo>
                <a:lnTo>
                  <a:pt x="999945" y="30500"/>
                </a:lnTo>
                <a:lnTo>
                  <a:pt x="999945" y="30801"/>
                </a:lnTo>
                <a:lnTo>
                  <a:pt x="999704" y="30921"/>
                </a:lnTo>
                <a:lnTo>
                  <a:pt x="999283" y="31282"/>
                </a:lnTo>
                <a:lnTo>
                  <a:pt x="999223" y="31523"/>
                </a:lnTo>
                <a:lnTo>
                  <a:pt x="999343" y="31703"/>
                </a:lnTo>
                <a:lnTo>
                  <a:pt x="999343" y="32305"/>
                </a:lnTo>
                <a:lnTo>
                  <a:pt x="999283" y="32906"/>
                </a:lnTo>
                <a:lnTo>
                  <a:pt x="998501" y="34531"/>
                </a:lnTo>
                <a:lnTo>
                  <a:pt x="997779" y="36095"/>
                </a:lnTo>
                <a:lnTo>
                  <a:pt x="996455" y="37779"/>
                </a:lnTo>
                <a:lnTo>
                  <a:pt x="995252" y="38982"/>
                </a:lnTo>
                <a:lnTo>
                  <a:pt x="993267" y="40366"/>
                </a:lnTo>
                <a:lnTo>
                  <a:pt x="990740" y="41750"/>
                </a:lnTo>
                <a:lnTo>
                  <a:pt x="985206" y="45840"/>
                </a:lnTo>
                <a:lnTo>
                  <a:pt x="984063" y="47765"/>
                </a:lnTo>
                <a:lnTo>
                  <a:pt x="981777" y="49450"/>
                </a:lnTo>
                <a:lnTo>
                  <a:pt x="979912" y="51134"/>
                </a:lnTo>
                <a:lnTo>
                  <a:pt x="975581" y="54503"/>
                </a:lnTo>
                <a:lnTo>
                  <a:pt x="975100" y="55044"/>
                </a:lnTo>
                <a:lnTo>
                  <a:pt x="973596" y="56368"/>
                </a:lnTo>
                <a:lnTo>
                  <a:pt x="972994" y="58173"/>
                </a:lnTo>
                <a:lnTo>
                  <a:pt x="972512" y="60338"/>
                </a:lnTo>
                <a:lnTo>
                  <a:pt x="972392" y="61301"/>
                </a:lnTo>
                <a:lnTo>
                  <a:pt x="972392" y="61602"/>
                </a:lnTo>
                <a:lnTo>
                  <a:pt x="972332" y="62203"/>
                </a:lnTo>
                <a:lnTo>
                  <a:pt x="971851" y="63226"/>
                </a:lnTo>
                <a:lnTo>
                  <a:pt x="971851" y="64008"/>
                </a:lnTo>
                <a:lnTo>
                  <a:pt x="973174" y="65632"/>
                </a:lnTo>
                <a:lnTo>
                  <a:pt x="979491" y="73332"/>
                </a:lnTo>
                <a:lnTo>
                  <a:pt x="980634" y="73994"/>
                </a:lnTo>
                <a:lnTo>
                  <a:pt x="982439" y="76761"/>
                </a:lnTo>
                <a:lnTo>
                  <a:pt x="984845" y="79649"/>
                </a:lnTo>
                <a:lnTo>
                  <a:pt x="985326" y="80672"/>
                </a:lnTo>
                <a:lnTo>
                  <a:pt x="986409" y="82958"/>
                </a:lnTo>
                <a:lnTo>
                  <a:pt x="987492" y="85484"/>
                </a:lnTo>
                <a:lnTo>
                  <a:pt x="987733" y="86266"/>
                </a:lnTo>
                <a:lnTo>
                  <a:pt x="987793" y="87109"/>
                </a:lnTo>
                <a:lnTo>
                  <a:pt x="988093" y="87710"/>
                </a:lnTo>
                <a:lnTo>
                  <a:pt x="988454" y="88191"/>
                </a:lnTo>
                <a:lnTo>
                  <a:pt x="988575" y="88613"/>
                </a:lnTo>
                <a:lnTo>
                  <a:pt x="988755" y="89635"/>
                </a:lnTo>
                <a:lnTo>
                  <a:pt x="989176" y="90598"/>
                </a:lnTo>
                <a:lnTo>
                  <a:pt x="989597" y="91500"/>
                </a:lnTo>
                <a:lnTo>
                  <a:pt x="990319" y="92102"/>
                </a:lnTo>
                <a:lnTo>
                  <a:pt x="990620" y="92523"/>
                </a:lnTo>
                <a:lnTo>
                  <a:pt x="992485" y="95170"/>
                </a:lnTo>
                <a:lnTo>
                  <a:pt x="993448" y="96614"/>
                </a:lnTo>
                <a:lnTo>
                  <a:pt x="994350" y="97937"/>
                </a:lnTo>
                <a:lnTo>
                  <a:pt x="995072" y="98719"/>
                </a:lnTo>
                <a:lnTo>
                  <a:pt x="996275" y="99742"/>
                </a:lnTo>
                <a:lnTo>
                  <a:pt x="996756" y="99922"/>
                </a:lnTo>
                <a:lnTo>
                  <a:pt x="997418" y="99982"/>
                </a:lnTo>
                <a:lnTo>
                  <a:pt x="998621" y="99982"/>
                </a:lnTo>
                <a:lnTo>
                  <a:pt x="999163" y="100103"/>
                </a:lnTo>
                <a:lnTo>
                  <a:pt x="999824" y="100103"/>
                </a:lnTo>
                <a:lnTo>
                  <a:pt x="1000667" y="99802"/>
                </a:lnTo>
                <a:lnTo>
                  <a:pt x="1001087" y="99802"/>
                </a:lnTo>
                <a:lnTo>
                  <a:pt x="1001509" y="100043"/>
                </a:lnTo>
                <a:lnTo>
                  <a:pt x="1001990" y="100043"/>
                </a:lnTo>
                <a:lnTo>
                  <a:pt x="1002712" y="99862"/>
                </a:lnTo>
                <a:lnTo>
                  <a:pt x="1003314" y="99922"/>
                </a:lnTo>
                <a:lnTo>
                  <a:pt x="1004095" y="100043"/>
                </a:lnTo>
                <a:lnTo>
                  <a:pt x="1004757" y="99922"/>
                </a:lnTo>
                <a:lnTo>
                  <a:pt x="1005299" y="100223"/>
                </a:lnTo>
                <a:lnTo>
                  <a:pt x="1007284" y="100825"/>
                </a:lnTo>
                <a:lnTo>
                  <a:pt x="1010292" y="102870"/>
                </a:lnTo>
                <a:lnTo>
                  <a:pt x="1011856" y="103472"/>
                </a:lnTo>
                <a:lnTo>
                  <a:pt x="1012698" y="103893"/>
                </a:lnTo>
                <a:lnTo>
                  <a:pt x="1013961" y="104374"/>
                </a:lnTo>
                <a:lnTo>
                  <a:pt x="1018112" y="105577"/>
                </a:lnTo>
                <a:lnTo>
                  <a:pt x="1020759" y="107502"/>
                </a:lnTo>
                <a:lnTo>
                  <a:pt x="1022624" y="108946"/>
                </a:lnTo>
                <a:lnTo>
                  <a:pt x="1024730" y="113638"/>
                </a:lnTo>
                <a:lnTo>
                  <a:pt x="1025632" y="115202"/>
                </a:lnTo>
                <a:lnTo>
                  <a:pt x="1027918" y="119955"/>
                </a:lnTo>
                <a:lnTo>
                  <a:pt x="1028820" y="137942"/>
                </a:lnTo>
                <a:lnTo>
                  <a:pt x="1029061" y="143898"/>
                </a:lnTo>
                <a:lnTo>
                  <a:pt x="1030204" y="166998"/>
                </a:lnTo>
                <a:lnTo>
                  <a:pt x="1030444" y="175180"/>
                </a:lnTo>
                <a:lnTo>
                  <a:pt x="1031347" y="193227"/>
                </a:lnTo>
                <a:lnTo>
                  <a:pt x="1031287" y="193408"/>
                </a:lnTo>
                <a:lnTo>
                  <a:pt x="1031407" y="194069"/>
                </a:lnTo>
                <a:lnTo>
                  <a:pt x="1031467" y="198160"/>
                </a:lnTo>
                <a:lnTo>
                  <a:pt x="1031828" y="202191"/>
                </a:lnTo>
                <a:lnTo>
                  <a:pt x="1031948" y="204657"/>
                </a:lnTo>
                <a:lnTo>
                  <a:pt x="1032250" y="213621"/>
                </a:lnTo>
                <a:lnTo>
                  <a:pt x="1033032" y="229743"/>
                </a:lnTo>
                <a:lnTo>
                  <a:pt x="1033513" y="240812"/>
                </a:lnTo>
                <a:lnTo>
                  <a:pt x="1033813" y="249234"/>
                </a:lnTo>
                <a:lnTo>
                  <a:pt x="1034536" y="263070"/>
                </a:lnTo>
                <a:lnTo>
                  <a:pt x="1034536" y="266199"/>
                </a:lnTo>
                <a:lnTo>
                  <a:pt x="1034956" y="274019"/>
                </a:lnTo>
                <a:lnTo>
                  <a:pt x="1034956" y="276786"/>
                </a:lnTo>
                <a:lnTo>
                  <a:pt x="1035799" y="293270"/>
                </a:lnTo>
                <a:lnTo>
                  <a:pt x="1036099" y="300489"/>
                </a:lnTo>
                <a:lnTo>
                  <a:pt x="1036400" y="306745"/>
                </a:lnTo>
                <a:lnTo>
                  <a:pt x="1036581" y="312520"/>
                </a:lnTo>
                <a:lnTo>
                  <a:pt x="1037062" y="322085"/>
                </a:lnTo>
                <a:lnTo>
                  <a:pt x="1037122" y="326056"/>
                </a:lnTo>
                <a:lnTo>
                  <a:pt x="1037724" y="339471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" name="Freeform: Shape 359" title="TN-1">
            <a:extLst>
              <a:ext uri="{FF2B5EF4-FFF2-40B4-BE49-F238E27FC236}">
                <a16:creationId xmlns:a16="http://schemas.microsoft.com/office/drawing/2014/main" id="{1828891B-F468-1F66-0023-63EE57729300}"/>
              </a:ext>
            </a:extLst>
          </p:cNvPr>
          <p:cNvSpPr/>
          <p:nvPr/>
        </p:nvSpPr>
        <p:spPr>
          <a:xfrm>
            <a:off x="6369165" y="3981725"/>
            <a:ext cx="235652" cy="195532"/>
          </a:xfrm>
          <a:custGeom>
            <a:avLst/>
            <a:gdLst>
              <a:gd name="connsiteX0" fmla="*/ 23943 w 294953"/>
              <a:gd name="connsiteY0" fmla="*/ 55045 h 253445"/>
              <a:gd name="connsiteX1" fmla="*/ 26348 w 294953"/>
              <a:gd name="connsiteY1" fmla="*/ 54503 h 253445"/>
              <a:gd name="connsiteX2" fmla="*/ 33748 w 294953"/>
              <a:gd name="connsiteY2" fmla="*/ 53180 h 253445"/>
              <a:gd name="connsiteX3" fmla="*/ 36997 w 294953"/>
              <a:gd name="connsiteY3" fmla="*/ 52578 h 253445"/>
              <a:gd name="connsiteX4" fmla="*/ 42411 w 294953"/>
              <a:gd name="connsiteY4" fmla="*/ 51495 h 253445"/>
              <a:gd name="connsiteX5" fmla="*/ 45660 w 294953"/>
              <a:gd name="connsiteY5" fmla="*/ 50894 h 253445"/>
              <a:gd name="connsiteX6" fmla="*/ 47645 w 294953"/>
              <a:gd name="connsiteY6" fmla="*/ 50473 h 253445"/>
              <a:gd name="connsiteX7" fmla="*/ 48186 w 294953"/>
              <a:gd name="connsiteY7" fmla="*/ 50352 h 253445"/>
              <a:gd name="connsiteX8" fmla="*/ 52878 w 294953"/>
              <a:gd name="connsiteY8" fmla="*/ 49510 h 253445"/>
              <a:gd name="connsiteX9" fmla="*/ 55285 w 294953"/>
              <a:gd name="connsiteY9" fmla="*/ 49931 h 253445"/>
              <a:gd name="connsiteX10" fmla="*/ 56548 w 294953"/>
              <a:gd name="connsiteY10" fmla="*/ 49630 h 253445"/>
              <a:gd name="connsiteX11" fmla="*/ 57030 w 294953"/>
              <a:gd name="connsiteY11" fmla="*/ 49510 h 253445"/>
              <a:gd name="connsiteX12" fmla="*/ 60639 w 294953"/>
              <a:gd name="connsiteY12" fmla="*/ 48848 h 253445"/>
              <a:gd name="connsiteX13" fmla="*/ 62143 w 294953"/>
              <a:gd name="connsiteY13" fmla="*/ 48547 h 253445"/>
              <a:gd name="connsiteX14" fmla="*/ 62624 w 294953"/>
              <a:gd name="connsiteY14" fmla="*/ 48547 h 253445"/>
              <a:gd name="connsiteX15" fmla="*/ 68159 w 294953"/>
              <a:gd name="connsiteY15" fmla="*/ 47465 h 253445"/>
              <a:gd name="connsiteX16" fmla="*/ 78927 w 294953"/>
              <a:gd name="connsiteY16" fmla="*/ 45419 h 253445"/>
              <a:gd name="connsiteX17" fmla="*/ 82717 w 294953"/>
              <a:gd name="connsiteY17" fmla="*/ 44818 h 253445"/>
              <a:gd name="connsiteX18" fmla="*/ 84040 w 294953"/>
              <a:gd name="connsiteY18" fmla="*/ 44457 h 253445"/>
              <a:gd name="connsiteX19" fmla="*/ 91981 w 294953"/>
              <a:gd name="connsiteY19" fmla="*/ 42953 h 253445"/>
              <a:gd name="connsiteX20" fmla="*/ 95109 w 294953"/>
              <a:gd name="connsiteY20" fmla="*/ 42411 h 253445"/>
              <a:gd name="connsiteX21" fmla="*/ 96253 w 294953"/>
              <a:gd name="connsiteY21" fmla="*/ 42171 h 253445"/>
              <a:gd name="connsiteX22" fmla="*/ 99621 w 294953"/>
              <a:gd name="connsiteY22" fmla="*/ 41569 h 253445"/>
              <a:gd name="connsiteX23" fmla="*/ 104374 w 294953"/>
              <a:gd name="connsiteY23" fmla="*/ 40727 h 253445"/>
              <a:gd name="connsiteX24" fmla="*/ 106780 w 294953"/>
              <a:gd name="connsiteY24" fmla="*/ 40306 h 253445"/>
              <a:gd name="connsiteX25" fmla="*/ 107382 w 294953"/>
              <a:gd name="connsiteY25" fmla="*/ 40125 h 253445"/>
              <a:gd name="connsiteX26" fmla="*/ 110209 w 294953"/>
              <a:gd name="connsiteY26" fmla="*/ 39584 h 253445"/>
              <a:gd name="connsiteX27" fmla="*/ 110450 w 294953"/>
              <a:gd name="connsiteY27" fmla="*/ 39584 h 253445"/>
              <a:gd name="connsiteX28" fmla="*/ 115863 w 294953"/>
              <a:gd name="connsiteY28" fmla="*/ 38501 h 253445"/>
              <a:gd name="connsiteX29" fmla="*/ 121760 w 294953"/>
              <a:gd name="connsiteY29" fmla="*/ 37358 h 253445"/>
              <a:gd name="connsiteX30" fmla="*/ 125790 w 294953"/>
              <a:gd name="connsiteY30" fmla="*/ 36576 h 253445"/>
              <a:gd name="connsiteX31" fmla="*/ 126572 w 294953"/>
              <a:gd name="connsiteY31" fmla="*/ 36456 h 253445"/>
              <a:gd name="connsiteX32" fmla="*/ 128858 w 294953"/>
              <a:gd name="connsiteY32" fmla="*/ 35974 h 253445"/>
              <a:gd name="connsiteX33" fmla="*/ 132467 w 294953"/>
              <a:gd name="connsiteY33" fmla="*/ 35373 h 253445"/>
              <a:gd name="connsiteX34" fmla="*/ 138483 w 294953"/>
              <a:gd name="connsiteY34" fmla="*/ 34170 h 253445"/>
              <a:gd name="connsiteX35" fmla="*/ 143777 w 294953"/>
              <a:gd name="connsiteY35" fmla="*/ 33207 h 253445"/>
              <a:gd name="connsiteX36" fmla="*/ 145582 w 294953"/>
              <a:gd name="connsiteY36" fmla="*/ 32786 h 253445"/>
              <a:gd name="connsiteX37" fmla="*/ 148289 w 294953"/>
              <a:gd name="connsiteY37" fmla="*/ 32245 h 253445"/>
              <a:gd name="connsiteX38" fmla="*/ 149853 w 294953"/>
              <a:gd name="connsiteY38" fmla="*/ 32004 h 253445"/>
              <a:gd name="connsiteX39" fmla="*/ 151718 w 294953"/>
              <a:gd name="connsiteY39" fmla="*/ 31523 h 253445"/>
              <a:gd name="connsiteX40" fmla="*/ 151778 w 294953"/>
              <a:gd name="connsiteY40" fmla="*/ 31523 h 253445"/>
              <a:gd name="connsiteX41" fmla="*/ 157192 w 294953"/>
              <a:gd name="connsiteY41" fmla="*/ 30320 h 253445"/>
              <a:gd name="connsiteX42" fmla="*/ 159960 w 294953"/>
              <a:gd name="connsiteY42" fmla="*/ 29778 h 253445"/>
              <a:gd name="connsiteX43" fmla="*/ 161102 w 294953"/>
              <a:gd name="connsiteY43" fmla="*/ 29538 h 253445"/>
              <a:gd name="connsiteX44" fmla="*/ 165314 w 294953"/>
              <a:gd name="connsiteY44" fmla="*/ 28695 h 253445"/>
              <a:gd name="connsiteX45" fmla="*/ 168742 w 294953"/>
              <a:gd name="connsiteY45" fmla="*/ 27974 h 253445"/>
              <a:gd name="connsiteX46" fmla="*/ 169164 w 294953"/>
              <a:gd name="connsiteY46" fmla="*/ 27853 h 253445"/>
              <a:gd name="connsiteX47" fmla="*/ 169765 w 294953"/>
              <a:gd name="connsiteY47" fmla="*/ 27733 h 253445"/>
              <a:gd name="connsiteX48" fmla="*/ 173013 w 294953"/>
              <a:gd name="connsiteY48" fmla="*/ 27372 h 253445"/>
              <a:gd name="connsiteX49" fmla="*/ 175180 w 294953"/>
              <a:gd name="connsiteY49" fmla="*/ 26831 h 253445"/>
              <a:gd name="connsiteX50" fmla="*/ 176503 w 294953"/>
              <a:gd name="connsiteY50" fmla="*/ 26590 h 253445"/>
              <a:gd name="connsiteX51" fmla="*/ 181797 w 294953"/>
              <a:gd name="connsiteY51" fmla="*/ 25567 h 253445"/>
              <a:gd name="connsiteX52" fmla="*/ 189196 w 294953"/>
              <a:gd name="connsiteY52" fmla="*/ 24063 h 253445"/>
              <a:gd name="connsiteX53" fmla="*/ 193588 w 294953"/>
              <a:gd name="connsiteY53" fmla="*/ 23101 h 253445"/>
              <a:gd name="connsiteX54" fmla="*/ 198401 w 294953"/>
              <a:gd name="connsiteY54" fmla="*/ 22138 h 253445"/>
              <a:gd name="connsiteX55" fmla="*/ 199543 w 294953"/>
              <a:gd name="connsiteY55" fmla="*/ 21837 h 253445"/>
              <a:gd name="connsiteX56" fmla="*/ 201529 w 294953"/>
              <a:gd name="connsiteY56" fmla="*/ 21476 h 253445"/>
              <a:gd name="connsiteX57" fmla="*/ 203092 w 294953"/>
              <a:gd name="connsiteY57" fmla="*/ 21236 h 253445"/>
              <a:gd name="connsiteX58" fmla="*/ 205860 w 294953"/>
              <a:gd name="connsiteY58" fmla="*/ 20634 h 253445"/>
              <a:gd name="connsiteX59" fmla="*/ 206041 w 294953"/>
              <a:gd name="connsiteY59" fmla="*/ 20634 h 253445"/>
              <a:gd name="connsiteX60" fmla="*/ 207123 w 294953"/>
              <a:gd name="connsiteY60" fmla="*/ 20394 h 253445"/>
              <a:gd name="connsiteX61" fmla="*/ 207905 w 294953"/>
              <a:gd name="connsiteY61" fmla="*/ 20273 h 253445"/>
              <a:gd name="connsiteX62" fmla="*/ 209590 w 294953"/>
              <a:gd name="connsiteY62" fmla="*/ 19912 h 253445"/>
              <a:gd name="connsiteX63" fmla="*/ 210672 w 294953"/>
              <a:gd name="connsiteY63" fmla="*/ 19672 h 253445"/>
              <a:gd name="connsiteX64" fmla="*/ 212057 w 294953"/>
              <a:gd name="connsiteY64" fmla="*/ 19431 h 253445"/>
              <a:gd name="connsiteX65" fmla="*/ 212417 w 294953"/>
              <a:gd name="connsiteY65" fmla="*/ 19431 h 253445"/>
              <a:gd name="connsiteX66" fmla="*/ 212718 w 294953"/>
              <a:gd name="connsiteY66" fmla="*/ 19371 h 253445"/>
              <a:gd name="connsiteX67" fmla="*/ 213801 w 294953"/>
              <a:gd name="connsiteY67" fmla="*/ 19190 h 253445"/>
              <a:gd name="connsiteX68" fmla="*/ 213921 w 294953"/>
              <a:gd name="connsiteY68" fmla="*/ 19190 h 253445"/>
              <a:gd name="connsiteX69" fmla="*/ 214282 w 294953"/>
              <a:gd name="connsiteY69" fmla="*/ 19070 h 253445"/>
              <a:gd name="connsiteX70" fmla="*/ 215004 w 294953"/>
              <a:gd name="connsiteY70" fmla="*/ 19070 h 253445"/>
              <a:gd name="connsiteX71" fmla="*/ 215365 w 294953"/>
              <a:gd name="connsiteY71" fmla="*/ 18890 h 253445"/>
              <a:gd name="connsiteX72" fmla="*/ 215666 w 294953"/>
              <a:gd name="connsiteY72" fmla="*/ 18890 h 253445"/>
              <a:gd name="connsiteX73" fmla="*/ 216748 w 294953"/>
              <a:gd name="connsiteY73" fmla="*/ 18769 h 253445"/>
              <a:gd name="connsiteX74" fmla="*/ 217170 w 294953"/>
              <a:gd name="connsiteY74" fmla="*/ 18649 h 253445"/>
              <a:gd name="connsiteX75" fmla="*/ 218012 w 294953"/>
              <a:gd name="connsiteY75" fmla="*/ 18469 h 253445"/>
              <a:gd name="connsiteX76" fmla="*/ 218614 w 294953"/>
              <a:gd name="connsiteY76" fmla="*/ 18408 h 253445"/>
              <a:gd name="connsiteX77" fmla="*/ 219155 w 294953"/>
              <a:gd name="connsiteY77" fmla="*/ 18228 h 253445"/>
              <a:gd name="connsiteX78" fmla="*/ 222524 w 294953"/>
              <a:gd name="connsiteY78" fmla="*/ 17566 h 253445"/>
              <a:gd name="connsiteX79" fmla="*/ 223306 w 294953"/>
              <a:gd name="connsiteY79" fmla="*/ 17386 h 253445"/>
              <a:gd name="connsiteX80" fmla="*/ 223366 w 294953"/>
              <a:gd name="connsiteY80" fmla="*/ 17386 h 253445"/>
              <a:gd name="connsiteX81" fmla="*/ 225110 w 294953"/>
              <a:gd name="connsiteY81" fmla="*/ 17025 h 253445"/>
              <a:gd name="connsiteX82" fmla="*/ 225231 w 294953"/>
              <a:gd name="connsiteY82" fmla="*/ 17025 h 253445"/>
              <a:gd name="connsiteX83" fmla="*/ 226735 w 294953"/>
              <a:gd name="connsiteY83" fmla="*/ 16664 h 253445"/>
              <a:gd name="connsiteX84" fmla="*/ 228900 w 294953"/>
              <a:gd name="connsiteY84" fmla="*/ 16243 h 253445"/>
              <a:gd name="connsiteX85" fmla="*/ 235879 w 294953"/>
              <a:gd name="connsiteY85" fmla="*/ 14919 h 253445"/>
              <a:gd name="connsiteX86" fmla="*/ 237563 w 294953"/>
              <a:gd name="connsiteY86" fmla="*/ 14619 h 253445"/>
              <a:gd name="connsiteX87" fmla="*/ 241955 w 294953"/>
              <a:gd name="connsiteY87" fmla="*/ 13716 h 253445"/>
              <a:gd name="connsiteX88" fmla="*/ 246226 w 294953"/>
              <a:gd name="connsiteY88" fmla="*/ 12934 h 253445"/>
              <a:gd name="connsiteX89" fmla="*/ 246527 w 294953"/>
              <a:gd name="connsiteY89" fmla="*/ 12814 h 253445"/>
              <a:gd name="connsiteX90" fmla="*/ 247429 w 294953"/>
              <a:gd name="connsiteY90" fmla="*/ 12633 h 253445"/>
              <a:gd name="connsiteX91" fmla="*/ 251580 w 294953"/>
              <a:gd name="connsiteY91" fmla="*/ 11851 h 253445"/>
              <a:gd name="connsiteX92" fmla="*/ 251941 w 294953"/>
              <a:gd name="connsiteY92" fmla="*/ 10528 h 253445"/>
              <a:gd name="connsiteX93" fmla="*/ 252181 w 294953"/>
              <a:gd name="connsiteY93" fmla="*/ 8543 h 253445"/>
              <a:gd name="connsiteX94" fmla="*/ 252422 w 294953"/>
              <a:gd name="connsiteY94" fmla="*/ 7339 h 253445"/>
              <a:gd name="connsiteX95" fmla="*/ 253926 w 294953"/>
              <a:gd name="connsiteY95" fmla="*/ 7159 h 253445"/>
              <a:gd name="connsiteX96" fmla="*/ 257175 w 294953"/>
              <a:gd name="connsiteY96" fmla="*/ 6557 h 253445"/>
              <a:gd name="connsiteX97" fmla="*/ 261085 w 294953"/>
              <a:gd name="connsiteY97" fmla="*/ 5835 h 253445"/>
              <a:gd name="connsiteX98" fmla="*/ 266619 w 294953"/>
              <a:gd name="connsiteY98" fmla="*/ 4873 h 253445"/>
              <a:gd name="connsiteX99" fmla="*/ 266619 w 294953"/>
              <a:gd name="connsiteY99" fmla="*/ 4993 h 253445"/>
              <a:gd name="connsiteX100" fmla="*/ 270048 w 294953"/>
              <a:gd name="connsiteY100" fmla="*/ 4271 h 253445"/>
              <a:gd name="connsiteX101" fmla="*/ 277388 w 294953"/>
              <a:gd name="connsiteY101" fmla="*/ 3068 h 253445"/>
              <a:gd name="connsiteX102" fmla="*/ 279974 w 294953"/>
              <a:gd name="connsiteY102" fmla="*/ 2587 h 253445"/>
              <a:gd name="connsiteX103" fmla="*/ 283163 w 294953"/>
              <a:gd name="connsiteY103" fmla="*/ 1985 h 253445"/>
              <a:gd name="connsiteX104" fmla="*/ 286531 w 294953"/>
              <a:gd name="connsiteY104" fmla="*/ 1323 h 253445"/>
              <a:gd name="connsiteX105" fmla="*/ 293329 w 294953"/>
              <a:gd name="connsiteY105" fmla="*/ 0 h 253445"/>
              <a:gd name="connsiteX106" fmla="*/ 289720 w 294953"/>
              <a:gd name="connsiteY106" fmla="*/ 5354 h 253445"/>
              <a:gd name="connsiteX107" fmla="*/ 289840 w 294953"/>
              <a:gd name="connsiteY107" fmla="*/ 7039 h 253445"/>
              <a:gd name="connsiteX108" fmla="*/ 290442 w 294953"/>
              <a:gd name="connsiteY108" fmla="*/ 8603 h 253445"/>
              <a:gd name="connsiteX109" fmla="*/ 288577 w 294953"/>
              <a:gd name="connsiteY109" fmla="*/ 9264 h 253445"/>
              <a:gd name="connsiteX110" fmla="*/ 289239 w 294953"/>
              <a:gd name="connsiteY110" fmla="*/ 12453 h 253445"/>
              <a:gd name="connsiteX111" fmla="*/ 288698 w 294953"/>
              <a:gd name="connsiteY111" fmla="*/ 13054 h 253445"/>
              <a:gd name="connsiteX112" fmla="*/ 288878 w 294953"/>
              <a:gd name="connsiteY112" fmla="*/ 13295 h 253445"/>
              <a:gd name="connsiteX113" fmla="*/ 288758 w 294953"/>
              <a:gd name="connsiteY113" fmla="*/ 13415 h 253445"/>
              <a:gd name="connsiteX114" fmla="*/ 288397 w 294953"/>
              <a:gd name="connsiteY114" fmla="*/ 15641 h 253445"/>
              <a:gd name="connsiteX115" fmla="*/ 287194 w 294953"/>
              <a:gd name="connsiteY115" fmla="*/ 15942 h 253445"/>
              <a:gd name="connsiteX116" fmla="*/ 287615 w 294953"/>
              <a:gd name="connsiteY116" fmla="*/ 17446 h 253445"/>
              <a:gd name="connsiteX117" fmla="*/ 288817 w 294953"/>
              <a:gd name="connsiteY117" fmla="*/ 19070 h 253445"/>
              <a:gd name="connsiteX118" fmla="*/ 289299 w 294953"/>
              <a:gd name="connsiteY118" fmla="*/ 20093 h 253445"/>
              <a:gd name="connsiteX119" fmla="*/ 289660 w 294953"/>
              <a:gd name="connsiteY119" fmla="*/ 20634 h 253445"/>
              <a:gd name="connsiteX120" fmla="*/ 289961 w 294953"/>
              <a:gd name="connsiteY120" fmla="*/ 21236 h 253445"/>
              <a:gd name="connsiteX121" fmla="*/ 289901 w 294953"/>
              <a:gd name="connsiteY121" fmla="*/ 21717 h 253445"/>
              <a:gd name="connsiteX122" fmla="*/ 290021 w 294953"/>
              <a:gd name="connsiteY122" fmla="*/ 22078 h 253445"/>
              <a:gd name="connsiteX123" fmla="*/ 289720 w 294953"/>
              <a:gd name="connsiteY123" fmla="*/ 22559 h 253445"/>
              <a:gd name="connsiteX124" fmla="*/ 289840 w 294953"/>
              <a:gd name="connsiteY124" fmla="*/ 22920 h 253445"/>
              <a:gd name="connsiteX125" fmla="*/ 290262 w 294953"/>
              <a:gd name="connsiteY125" fmla="*/ 23161 h 253445"/>
              <a:gd name="connsiteX126" fmla="*/ 290562 w 294953"/>
              <a:gd name="connsiteY126" fmla="*/ 23943 h 253445"/>
              <a:gd name="connsiteX127" fmla="*/ 290683 w 294953"/>
              <a:gd name="connsiteY127" fmla="*/ 23943 h 253445"/>
              <a:gd name="connsiteX128" fmla="*/ 290502 w 294953"/>
              <a:gd name="connsiteY128" fmla="*/ 24424 h 253445"/>
              <a:gd name="connsiteX129" fmla="*/ 291706 w 294953"/>
              <a:gd name="connsiteY129" fmla="*/ 28455 h 253445"/>
              <a:gd name="connsiteX130" fmla="*/ 291525 w 294953"/>
              <a:gd name="connsiteY130" fmla="*/ 28695 h 253445"/>
              <a:gd name="connsiteX131" fmla="*/ 289118 w 294953"/>
              <a:gd name="connsiteY131" fmla="*/ 30861 h 253445"/>
              <a:gd name="connsiteX132" fmla="*/ 289299 w 294953"/>
              <a:gd name="connsiteY132" fmla="*/ 31643 h 253445"/>
              <a:gd name="connsiteX133" fmla="*/ 289299 w 294953"/>
              <a:gd name="connsiteY133" fmla="*/ 32124 h 253445"/>
              <a:gd name="connsiteX134" fmla="*/ 289480 w 294953"/>
              <a:gd name="connsiteY134" fmla="*/ 32124 h 253445"/>
              <a:gd name="connsiteX135" fmla="*/ 289720 w 294953"/>
              <a:gd name="connsiteY135" fmla="*/ 32726 h 253445"/>
              <a:gd name="connsiteX136" fmla="*/ 289480 w 294953"/>
              <a:gd name="connsiteY136" fmla="*/ 33147 h 253445"/>
              <a:gd name="connsiteX137" fmla="*/ 289239 w 294953"/>
              <a:gd name="connsiteY137" fmla="*/ 33568 h 253445"/>
              <a:gd name="connsiteX138" fmla="*/ 289840 w 294953"/>
              <a:gd name="connsiteY138" fmla="*/ 33809 h 253445"/>
              <a:gd name="connsiteX139" fmla="*/ 289720 w 294953"/>
              <a:gd name="connsiteY139" fmla="*/ 34471 h 253445"/>
              <a:gd name="connsiteX140" fmla="*/ 289118 w 294953"/>
              <a:gd name="connsiteY140" fmla="*/ 35493 h 253445"/>
              <a:gd name="connsiteX141" fmla="*/ 289780 w 294953"/>
              <a:gd name="connsiteY141" fmla="*/ 36396 h 253445"/>
              <a:gd name="connsiteX142" fmla="*/ 289599 w 294953"/>
              <a:gd name="connsiteY142" fmla="*/ 37659 h 253445"/>
              <a:gd name="connsiteX143" fmla="*/ 287916 w 294953"/>
              <a:gd name="connsiteY143" fmla="*/ 39945 h 253445"/>
              <a:gd name="connsiteX144" fmla="*/ 286953 w 294953"/>
              <a:gd name="connsiteY144" fmla="*/ 40065 h 253445"/>
              <a:gd name="connsiteX145" fmla="*/ 287855 w 294953"/>
              <a:gd name="connsiteY145" fmla="*/ 43194 h 253445"/>
              <a:gd name="connsiteX146" fmla="*/ 289359 w 294953"/>
              <a:gd name="connsiteY146" fmla="*/ 43434 h 253445"/>
              <a:gd name="connsiteX147" fmla="*/ 289480 w 294953"/>
              <a:gd name="connsiteY147" fmla="*/ 44036 h 253445"/>
              <a:gd name="connsiteX148" fmla="*/ 289058 w 294953"/>
              <a:gd name="connsiteY148" fmla="*/ 46021 h 253445"/>
              <a:gd name="connsiteX149" fmla="*/ 290863 w 294953"/>
              <a:gd name="connsiteY149" fmla="*/ 47826 h 253445"/>
              <a:gd name="connsiteX150" fmla="*/ 290803 w 294953"/>
              <a:gd name="connsiteY150" fmla="*/ 48427 h 253445"/>
              <a:gd name="connsiteX151" fmla="*/ 292848 w 294953"/>
              <a:gd name="connsiteY151" fmla="*/ 51495 h 253445"/>
              <a:gd name="connsiteX152" fmla="*/ 293630 w 294953"/>
              <a:gd name="connsiteY152" fmla="*/ 51616 h 253445"/>
              <a:gd name="connsiteX153" fmla="*/ 294352 w 294953"/>
              <a:gd name="connsiteY153" fmla="*/ 51555 h 253445"/>
              <a:gd name="connsiteX154" fmla="*/ 294954 w 294953"/>
              <a:gd name="connsiteY154" fmla="*/ 52337 h 253445"/>
              <a:gd name="connsiteX155" fmla="*/ 294954 w 294953"/>
              <a:gd name="connsiteY155" fmla="*/ 52759 h 253445"/>
              <a:gd name="connsiteX156" fmla="*/ 294833 w 294953"/>
              <a:gd name="connsiteY156" fmla="*/ 53601 h 253445"/>
              <a:gd name="connsiteX157" fmla="*/ 293931 w 294953"/>
              <a:gd name="connsiteY157" fmla="*/ 53541 h 253445"/>
              <a:gd name="connsiteX158" fmla="*/ 293089 w 294953"/>
              <a:gd name="connsiteY158" fmla="*/ 53661 h 253445"/>
              <a:gd name="connsiteX159" fmla="*/ 292788 w 294953"/>
              <a:gd name="connsiteY159" fmla="*/ 53420 h 253445"/>
              <a:gd name="connsiteX160" fmla="*/ 291585 w 294953"/>
              <a:gd name="connsiteY160" fmla="*/ 53059 h 253445"/>
              <a:gd name="connsiteX161" fmla="*/ 290382 w 294953"/>
              <a:gd name="connsiteY161" fmla="*/ 53059 h 253445"/>
              <a:gd name="connsiteX162" fmla="*/ 289299 w 294953"/>
              <a:gd name="connsiteY162" fmla="*/ 54263 h 253445"/>
              <a:gd name="connsiteX163" fmla="*/ 286231 w 294953"/>
              <a:gd name="connsiteY163" fmla="*/ 54623 h 253445"/>
              <a:gd name="connsiteX164" fmla="*/ 283825 w 294953"/>
              <a:gd name="connsiteY164" fmla="*/ 53240 h 253445"/>
              <a:gd name="connsiteX165" fmla="*/ 282682 w 294953"/>
              <a:gd name="connsiteY165" fmla="*/ 53601 h 253445"/>
              <a:gd name="connsiteX166" fmla="*/ 282080 w 294953"/>
              <a:gd name="connsiteY166" fmla="*/ 53541 h 253445"/>
              <a:gd name="connsiteX167" fmla="*/ 280877 w 294953"/>
              <a:gd name="connsiteY167" fmla="*/ 51134 h 253445"/>
              <a:gd name="connsiteX168" fmla="*/ 280636 w 294953"/>
              <a:gd name="connsiteY168" fmla="*/ 51916 h 253445"/>
              <a:gd name="connsiteX169" fmla="*/ 279012 w 294953"/>
              <a:gd name="connsiteY169" fmla="*/ 53480 h 253445"/>
              <a:gd name="connsiteX170" fmla="*/ 276786 w 294953"/>
              <a:gd name="connsiteY170" fmla="*/ 54623 h 253445"/>
              <a:gd name="connsiteX171" fmla="*/ 273417 w 294953"/>
              <a:gd name="connsiteY171" fmla="*/ 57511 h 253445"/>
              <a:gd name="connsiteX172" fmla="*/ 272334 w 294953"/>
              <a:gd name="connsiteY172" fmla="*/ 58714 h 253445"/>
              <a:gd name="connsiteX173" fmla="*/ 271612 w 294953"/>
              <a:gd name="connsiteY173" fmla="*/ 59376 h 253445"/>
              <a:gd name="connsiteX174" fmla="*/ 270530 w 294953"/>
              <a:gd name="connsiteY174" fmla="*/ 62324 h 253445"/>
              <a:gd name="connsiteX175" fmla="*/ 269146 w 294953"/>
              <a:gd name="connsiteY175" fmla="*/ 63828 h 253445"/>
              <a:gd name="connsiteX176" fmla="*/ 268484 w 294953"/>
              <a:gd name="connsiteY176" fmla="*/ 64128 h 253445"/>
              <a:gd name="connsiteX177" fmla="*/ 267341 w 294953"/>
              <a:gd name="connsiteY177" fmla="*/ 64730 h 253445"/>
              <a:gd name="connsiteX178" fmla="*/ 266980 w 294953"/>
              <a:gd name="connsiteY178" fmla="*/ 65332 h 253445"/>
              <a:gd name="connsiteX179" fmla="*/ 266439 w 294953"/>
              <a:gd name="connsiteY179" fmla="*/ 65813 h 253445"/>
              <a:gd name="connsiteX180" fmla="*/ 265236 w 294953"/>
              <a:gd name="connsiteY180" fmla="*/ 69663 h 253445"/>
              <a:gd name="connsiteX181" fmla="*/ 263311 w 294953"/>
              <a:gd name="connsiteY181" fmla="*/ 75859 h 253445"/>
              <a:gd name="connsiteX182" fmla="*/ 261746 w 294953"/>
              <a:gd name="connsiteY182" fmla="*/ 80130 h 253445"/>
              <a:gd name="connsiteX183" fmla="*/ 261265 w 294953"/>
              <a:gd name="connsiteY183" fmla="*/ 81935 h 253445"/>
              <a:gd name="connsiteX184" fmla="*/ 260363 w 294953"/>
              <a:gd name="connsiteY184" fmla="*/ 84462 h 253445"/>
              <a:gd name="connsiteX185" fmla="*/ 258919 w 294953"/>
              <a:gd name="connsiteY185" fmla="*/ 89274 h 253445"/>
              <a:gd name="connsiteX186" fmla="*/ 258738 w 294953"/>
              <a:gd name="connsiteY186" fmla="*/ 90237 h 253445"/>
              <a:gd name="connsiteX187" fmla="*/ 257716 w 294953"/>
              <a:gd name="connsiteY187" fmla="*/ 93185 h 253445"/>
              <a:gd name="connsiteX188" fmla="*/ 257415 w 294953"/>
              <a:gd name="connsiteY188" fmla="*/ 94268 h 253445"/>
              <a:gd name="connsiteX189" fmla="*/ 255069 w 294953"/>
              <a:gd name="connsiteY189" fmla="*/ 101487 h 253445"/>
              <a:gd name="connsiteX190" fmla="*/ 254467 w 294953"/>
              <a:gd name="connsiteY190" fmla="*/ 103532 h 253445"/>
              <a:gd name="connsiteX191" fmla="*/ 252663 w 294953"/>
              <a:gd name="connsiteY191" fmla="*/ 102810 h 253445"/>
              <a:gd name="connsiteX192" fmla="*/ 251219 w 294953"/>
              <a:gd name="connsiteY192" fmla="*/ 102870 h 253445"/>
              <a:gd name="connsiteX193" fmla="*/ 250979 w 294953"/>
              <a:gd name="connsiteY193" fmla="*/ 103712 h 253445"/>
              <a:gd name="connsiteX194" fmla="*/ 250557 w 294953"/>
              <a:gd name="connsiteY194" fmla="*/ 105758 h 253445"/>
              <a:gd name="connsiteX195" fmla="*/ 248151 w 294953"/>
              <a:gd name="connsiteY195" fmla="*/ 107562 h 253445"/>
              <a:gd name="connsiteX196" fmla="*/ 245143 w 294953"/>
              <a:gd name="connsiteY196" fmla="*/ 108224 h 253445"/>
              <a:gd name="connsiteX197" fmla="*/ 244301 w 294953"/>
              <a:gd name="connsiteY197" fmla="*/ 107983 h 253445"/>
              <a:gd name="connsiteX198" fmla="*/ 242797 w 294953"/>
              <a:gd name="connsiteY198" fmla="*/ 109006 h 253445"/>
              <a:gd name="connsiteX199" fmla="*/ 241233 w 294953"/>
              <a:gd name="connsiteY199" fmla="*/ 109247 h 253445"/>
              <a:gd name="connsiteX200" fmla="*/ 240511 w 294953"/>
              <a:gd name="connsiteY200" fmla="*/ 108826 h 253445"/>
              <a:gd name="connsiteX201" fmla="*/ 239007 w 294953"/>
              <a:gd name="connsiteY201" fmla="*/ 106780 h 253445"/>
              <a:gd name="connsiteX202" fmla="*/ 238827 w 294953"/>
              <a:gd name="connsiteY202" fmla="*/ 104915 h 253445"/>
              <a:gd name="connsiteX203" fmla="*/ 236781 w 294953"/>
              <a:gd name="connsiteY203" fmla="*/ 102148 h 253445"/>
              <a:gd name="connsiteX204" fmla="*/ 235698 w 294953"/>
              <a:gd name="connsiteY204" fmla="*/ 101907 h 253445"/>
              <a:gd name="connsiteX205" fmla="*/ 233893 w 294953"/>
              <a:gd name="connsiteY205" fmla="*/ 102870 h 253445"/>
              <a:gd name="connsiteX206" fmla="*/ 231307 w 294953"/>
              <a:gd name="connsiteY206" fmla="*/ 103592 h 253445"/>
              <a:gd name="connsiteX207" fmla="*/ 230404 w 294953"/>
              <a:gd name="connsiteY207" fmla="*/ 102389 h 253445"/>
              <a:gd name="connsiteX208" fmla="*/ 229803 w 294953"/>
              <a:gd name="connsiteY208" fmla="*/ 102870 h 253445"/>
              <a:gd name="connsiteX209" fmla="*/ 228178 w 294953"/>
              <a:gd name="connsiteY209" fmla="*/ 101787 h 253445"/>
              <a:gd name="connsiteX210" fmla="*/ 226254 w 294953"/>
              <a:gd name="connsiteY210" fmla="*/ 101547 h 253445"/>
              <a:gd name="connsiteX211" fmla="*/ 225411 w 294953"/>
              <a:gd name="connsiteY211" fmla="*/ 102148 h 253445"/>
              <a:gd name="connsiteX212" fmla="*/ 225110 w 294953"/>
              <a:gd name="connsiteY212" fmla="*/ 102630 h 253445"/>
              <a:gd name="connsiteX213" fmla="*/ 223727 w 294953"/>
              <a:gd name="connsiteY213" fmla="*/ 105637 h 253445"/>
              <a:gd name="connsiteX214" fmla="*/ 223005 w 294953"/>
              <a:gd name="connsiteY214" fmla="*/ 106480 h 253445"/>
              <a:gd name="connsiteX215" fmla="*/ 222764 w 294953"/>
              <a:gd name="connsiteY215" fmla="*/ 107382 h 253445"/>
              <a:gd name="connsiteX216" fmla="*/ 221922 w 294953"/>
              <a:gd name="connsiteY216" fmla="*/ 107623 h 253445"/>
              <a:gd name="connsiteX217" fmla="*/ 221080 w 294953"/>
              <a:gd name="connsiteY217" fmla="*/ 107081 h 253445"/>
              <a:gd name="connsiteX218" fmla="*/ 220057 w 294953"/>
              <a:gd name="connsiteY218" fmla="*/ 109066 h 253445"/>
              <a:gd name="connsiteX219" fmla="*/ 217771 w 294953"/>
              <a:gd name="connsiteY219" fmla="*/ 109187 h 253445"/>
              <a:gd name="connsiteX220" fmla="*/ 215606 w 294953"/>
              <a:gd name="connsiteY220" fmla="*/ 108344 h 253445"/>
              <a:gd name="connsiteX221" fmla="*/ 214042 w 294953"/>
              <a:gd name="connsiteY221" fmla="*/ 109307 h 253445"/>
              <a:gd name="connsiteX222" fmla="*/ 211816 w 294953"/>
              <a:gd name="connsiteY222" fmla="*/ 112074 h 253445"/>
              <a:gd name="connsiteX223" fmla="*/ 211454 w 294953"/>
              <a:gd name="connsiteY223" fmla="*/ 112074 h 253445"/>
              <a:gd name="connsiteX224" fmla="*/ 210853 w 294953"/>
              <a:gd name="connsiteY224" fmla="*/ 112676 h 253445"/>
              <a:gd name="connsiteX225" fmla="*/ 209650 w 294953"/>
              <a:gd name="connsiteY225" fmla="*/ 113518 h 253445"/>
              <a:gd name="connsiteX226" fmla="*/ 208026 w 294953"/>
              <a:gd name="connsiteY226" fmla="*/ 113699 h 253445"/>
              <a:gd name="connsiteX227" fmla="*/ 207545 w 294953"/>
              <a:gd name="connsiteY227" fmla="*/ 113398 h 253445"/>
              <a:gd name="connsiteX228" fmla="*/ 205679 w 294953"/>
              <a:gd name="connsiteY228" fmla="*/ 115684 h 253445"/>
              <a:gd name="connsiteX229" fmla="*/ 205378 w 294953"/>
              <a:gd name="connsiteY229" fmla="*/ 115684 h 253445"/>
              <a:gd name="connsiteX230" fmla="*/ 205078 w 294953"/>
              <a:gd name="connsiteY230" fmla="*/ 115804 h 253445"/>
              <a:gd name="connsiteX231" fmla="*/ 204596 w 294953"/>
              <a:gd name="connsiteY231" fmla="*/ 116105 h 253445"/>
              <a:gd name="connsiteX232" fmla="*/ 203995 w 294953"/>
              <a:gd name="connsiteY232" fmla="*/ 116526 h 253445"/>
              <a:gd name="connsiteX233" fmla="*/ 203695 w 294953"/>
              <a:gd name="connsiteY233" fmla="*/ 117729 h 253445"/>
              <a:gd name="connsiteX234" fmla="*/ 202431 w 294953"/>
              <a:gd name="connsiteY234" fmla="*/ 118331 h 253445"/>
              <a:gd name="connsiteX235" fmla="*/ 199844 w 294953"/>
              <a:gd name="connsiteY235" fmla="*/ 121639 h 253445"/>
              <a:gd name="connsiteX236" fmla="*/ 199243 w 294953"/>
              <a:gd name="connsiteY236" fmla="*/ 123685 h 253445"/>
              <a:gd name="connsiteX237" fmla="*/ 197017 w 294953"/>
              <a:gd name="connsiteY237" fmla="*/ 130783 h 253445"/>
              <a:gd name="connsiteX238" fmla="*/ 196897 w 294953"/>
              <a:gd name="connsiteY238" fmla="*/ 131144 h 253445"/>
              <a:gd name="connsiteX239" fmla="*/ 196235 w 294953"/>
              <a:gd name="connsiteY239" fmla="*/ 133129 h 253445"/>
              <a:gd name="connsiteX240" fmla="*/ 195814 w 294953"/>
              <a:gd name="connsiteY240" fmla="*/ 134754 h 253445"/>
              <a:gd name="connsiteX241" fmla="*/ 194791 w 294953"/>
              <a:gd name="connsiteY241" fmla="*/ 137280 h 253445"/>
              <a:gd name="connsiteX242" fmla="*/ 191783 w 294953"/>
              <a:gd name="connsiteY242" fmla="*/ 140890 h 253445"/>
              <a:gd name="connsiteX243" fmla="*/ 191422 w 294953"/>
              <a:gd name="connsiteY243" fmla="*/ 141251 h 253445"/>
              <a:gd name="connsiteX244" fmla="*/ 190520 w 294953"/>
              <a:gd name="connsiteY244" fmla="*/ 142454 h 253445"/>
              <a:gd name="connsiteX245" fmla="*/ 189617 w 294953"/>
              <a:gd name="connsiteY245" fmla="*/ 143778 h 253445"/>
              <a:gd name="connsiteX246" fmla="*/ 188535 w 294953"/>
              <a:gd name="connsiteY246" fmla="*/ 144620 h 253445"/>
              <a:gd name="connsiteX247" fmla="*/ 188414 w 294953"/>
              <a:gd name="connsiteY247" fmla="*/ 144740 h 253445"/>
              <a:gd name="connsiteX248" fmla="*/ 186790 w 294953"/>
              <a:gd name="connsiteY248" fmla="*/ 145943 h 253445"/>
              <a:gd name="connsiteX249" fmla="*/ 185887 w 294953"/>
              <a:gd name="connsiteY249" fmla="*/ 145883 h 253445"/>
              <a:gd name="connsiteX250" fmla="*/ 183301 w 294953"/>
              <a:gd name="connsiteY250" fmla="*/ 147928 h 253445"/>
              <a:gd name="connsiteX251" fmla="*/ 182097 w 294953"/>
              <a:gd name="connsiteY251" fmla="*/ 149914 h 253445"/>
              <a:gd name="connsiteX252" fmla="*/ 181797 w 294953"/>
              <a:gd name="connsiteY252" fmla="*/ 150034 h 253445"/>
              <a:gd name="connsiteX253" fmla="*/ 181616 w 294953"/>
              <a:gd name="connsiteY253" fmla="*/ 149914 h 253445"/>
              <a:gd name="connsiteX254" fmla="*/ 181375 w 294953"/>
              <a:gd name="connsiteY254" fmla="*/ 150034 h 253445"/>
              <a:gd name="connsiteX255" fmla="*/ 180955 w 294953"/>
              <a:gd name="connsiteY255" fmla="*/ 149974 h 253445"/>
              <a:gd name="connsiteX256" fmla="*/ 180533 w 294953"/>
              <a:gd name="connsiteY256" fmla="*/ 149673 h 253445"/>
              <a:gd name="connsiteX257" fmla="*/ 179511 w 294953"/>
              <a:gd name="connsiteY257" fmla="*/ 149673 h 253445"/>
              <a:gd name="connsiteX258" fmla="*/ 179270 w 294953"/>
              <a:gd name="connsiteY258" fmla="*/ 148831 h 253445"/>
              <a:gd name="connsiteX259" fmla="*/ 179089 w 294953"/>
              <a:gd name="connsiteY259" fmla="*/ 148650 h 253445"/>
              <a:gd name="connsiteX260" fmla="*/ 178729 w 294953"/>
              <a:gd name="connsiteY260" fmla="*/ 148590 h 253445"/>
              <a:gd name="connsiteX261" fmla="*/ 178188 w 294953"/>
              <a:gd name="connsiteY261" fmla="*/ 148710 h 253445"/>
              <a:gd name="connsiteX262" fmla="*/ 176984 w 294953"/>
              <a:gd name="connsiteY262" fmla="*/ 148771 h 253445"/>
              <a:gd name="connsiteX263" fmla="*/ 176383 w 294953"/>
              <a:gd name="connsiteY263" fmla="*/ 149071 h 253445"/>
              <a:gd name="connsiteX264" fmla="*/ 175781 w 294953"/>
              <a:gd name="connsiteY264" fmla="*/ 149252 h 253445"/>
              <a:gd name="connsiteX265" fmla="*/ 175059 w 294953"/>
              <a:gd name="connsiteY265" fmla="*/ 149071 h 253445"/>
              <a:gd name="connsiteX266" fmla="*/ 174578 w 294953"/>
              <a:gd name="connsiteY266" fmla="*/ 149192 h 253445"/>
              <a:gd name="connsiteX267" fmla="*/ 174157 w 294953"/>
              <a:gd name="connsiteY267" fmla="*/ 149071 h 253445"/>
              <a:gd name="connsiteX268" fmla="*/ 173916 w 294953"/>
              <a:gd name="connsiteY268" fmla="*/ 147748 h 253445"/>
              <a:gd name="connsiteX269" fmla="*/ 174337 w 294953"/>
              <a:gd name="connsiteY269" fmla="*/ 145101 h 253445"/>
              <a:gd name="connsiteX270" fmla="*/ 172834 w 294953"/>
              <a:gd name="connsiteY270" fmla="*/ 144198 h 253445"/>
              <a:gd name="connsiteX271" fmla="*/ 172352 w 294953"/>
              <a:gd name="connsiteY271" fmla="*/ 142454 h 253445"/>
              <a:gd name="connsiteX272" fmla="*/ 172352 w 294953"/>
              <a:gd name="connsiteY272" fmla="*/ 142153 h 253445"/>
              <a:gd name="connsiteX273" fmla="*/ 172412 w 294953"/>
              <a:gd name="connsiteY273" fmla="*/ 142153 h 253445"/>
              <a:gd name="connsiteX274" fmla="*/ 172593 w 294953"/>
              <a:gd name="connsiteY274" fmla="*/ 141792 h 253445"/>
              <a:gd name="connsiteX275" fmla="*/ 172954 w 294953"/>
              <a:gd name="connsiteY275" fmla="*/ 141371 h 253445"/>
              <a:gd name="connsiteX276" fmla="*/ 173194 w 294953"/>
              <a:gd name="connsiteY276" fmla="*/ 140950 h 253445"/>
              <a:gd name="connsiteX277" fmla="*/ 173315 w 294953"/>
              <a:gd name="connsiteY277" fmla="*/ 138363 h 253445"/>
              <a:gd name="connsiteX278" fmla="*/ 174698 w 294953"/>
              <a:gd name="connsiteY278" fmla="*/ 136498 h 253445"/>
              <a:gd name="connsiteX279" fmla="*/ 174578 w 294953"/>
              <a:gd name="connsiteY279" fmla="*/ 135716 h 253445"/>
              <a:gd name="connsiteX280" fmla="*/ 172834 w 294953"/>
              <a:gd name="connsiteY280" fmla="*/ 135476 h 253445"/>
              <a:gd name="connsiteX281" fmla="*/ 172231 w 294953"/>
              <a:gd name="connsiteY281" fmla="*/ 135115 h 253445"/>
              <a:gd name="connsiteX282" fmla="*/ 170006 w 294953"/>
              <a:gd name="connsiteY282" fmla="*/ 134333 h 253445"/>
              <a:gd name="connsiteX283" fmla="*/ 169886 w 294953"/>
              <a:gd name="connsiteY283" fmla="*/ 132648 h 253445"/>
              <a:gd name="connsiteX284" fmla="*/ 166637 w 294953"/>
              <a:gd name="connsiteY284" fmla="*/ 131325 h 253445"/>
              <a:gd name="connsiteX285" fmla="*/ 165434 w 294953"/>
              <a:gd name="connsiteY285" fmla="*/ 132528 h 253445"/>
              <a:gd name="connsiteX286" fmla="*/ 164892 w 294953"/>
              <a:gd name="connsiteY286" fmla="*/ 133430 h 253445"/>
              <a:gd name="connsiteX287" fmla="*/ 163689 w 294953"/>
              <a:gd name="connsiteY287" fmla="*/ 133671 h 253445"/>
              <a:gd name="connsiteX288" fmla="*/ 160380 w 294953"/>
              <a:gd name="connsiteY288" fmla="*/ 136498 h 253445"/>
              <a:gd name="connsiteX289" fmla="*/ 159839 w 294953"/>
              <a:gd name="connsiteY289" fmla="*/ 138002 h 253445"/>
              <a:gd name="connsiteX290" fmla="*/ 156290 w 294953"/>
              <a:gd name="connsiteY290" fmla="*/ 140589 h 253445"/>
              <a:gd name="connsiteX291" fmla="*/ 156530 w 294953"/>
              <a:gd name="connsiteY291" fmla="*/ 141552 h 253445"/>
              <a:gd name="connsiteX292" fmla="*/ 155087 w 294953"/>
              <a:gd name="connsiteY292" fmla="*/ 142755 h 253445"/>
              <a:gd name="connsiteX293" fmla="*/ 153222 w 294953"/>
              <a:gd name="connsiteY293" fmla="*/ 143898 h 253445"/>
              <a:gd name="connsiteX294" fmla="*/ 151297 w 294953"/>
              <a:gd name="connsiteY294" fmla="*/ 146304 h 253445"/>
              <a:gd name="connsiteX295" fmla="*/ 149010 w 294953"/>
              <a:gd name="connsiteY295" fmla="*/ 147267 h 253445"/>
              <a:gd name="connsiteX296" fmla="*/ 148349 w 294953"/>
              <a:gd name="connsiteY296" fmla="*/ 147507 h 253445"/>
              <a:gd name="connsiteX297" fmla="*/ 148109 w 294953"/>
              <a:gd name="connsiteY297" fmla="*/ 149252 h 253445"/>
              <a:gd name="connsiteX298" fmla="*/ 147387 w 294953"/>
              <a:gd name="connsiteY298" fmla="*/ 150034 h 253445"/>
              <a:gd name="connsiteX299" fmla="*/ 147687 w 294953"/>
              <a:gd name="connsiteY299" fmla="*/ 152139 h 253445"/>
              <a:gd name="connsiteX300" fmla="*/ 149492 w 294953"/>
              <a:gd name="connsiteY300" fmla="*/ 152921 h 253445"/>
              <a:gd name="connsiteX301" fmla="*/ 148289 w 294953"/>
              <a:gd name="connsiteY301" fmla="*/ 155087 h 253445"/>
              <a:gd name="connsiteX302" fmla="*/ 148289 w 294953"/>
              <a:gd name="connsiteY302" fmla="*/ 156290 h 253445"/>
              <a:gd name="connsiteX303" fmla="*/ 148048 w 294953"/>
              <a:gd name="connsiteY303" fmla="*/ 157193 h 253445"/>
              <a:gd name="connsiteX304" fmla="*/ 146724 w 294953"/>
              <a:gd name="connsiteY304" fmla="*/ 158697 h 253445"/>
              <a:gd name="connsiteX305" fmla="*/ 146123 w 294953"/>
              <a:gd name="connsiteY305" fmla="*/ 160622 h 253445"/>
              <a:gd name="connsiteX306" fmla="*/ 146424 w 294953"/>
              <a:gd name="connsiteY306" fmla="*/ 160922 h 253445"/>
              <a:gd name="connsiteX307" fmla="*/ 146605 w 294953"/>
              <a:gd name="connsiteY307" fmla="*/ 161404 h 253445"/>
              <a:gd name="connsiteX308" fmla="*/ 144259 w 294953"/>
              <a:gd name="connsiteY308" fmla="*/ 163630 h 253445"/>
              <a:gd name="connsiteX309" fmla="*/ 142875 w 294953"/>
              <a:gd name="connsiteY309" fmla="*/ 161825 h 253445"/>
              <a:gd name="connsiteX310" fmla="*/ 141190 w 294953"/>
              <a:gd name="connsiteY310" fmla="*/ 161223 h 253445"/>
              <a:gd name="connsiteX311" fmla="*/ 138784 w 294953"/>
              <a:gd name="connsiteY311" fmla="*/ 159298 h 253445"/>
              <a:gd name="connsiteX312" fmla="*/ 137581 w 294953"/>
              <a:gd name="connsiteY312" fmla="*/ 159900 h 253445"/>
              <a:gd name="connsiteX313" fmla="*/ 135235 w 294953"/>
              <a:gd name="connsiteY313" fmla="*/ 159418 h 253445"/>
              <a:gd name="connsiteX314" fmla="*/ 131986 w 294953"/>
              <a:gd name="connsiteY314" fmla="*/ 161524 h 253445"/>
              <a:gd name="connsiteX315" fmla="*/ 131745 w 294953"/>
              <a:gd name="connsiteY315" fmla="*/ 162908 h 253445"/>
              <a:gd name="connsiteX316" fmla="*/ 132347 w 294953"/>
              <a:gd name="connsiteY316" fmla="*/ 164712 h 253445"/>
              <a:gd name="connsiteX317" fmla="*/ 132167 w 294953"/>
              <a:gd name="connsiteY317" fmla="*/ 165013 h 253445"/>
              <a:gd name="connsiteX318" fmla="*/ 129399 w 294953"/>
              <a:gd name="connsiteY318" fmla="*/ 165133 h 253445"/>
              <a:gd name="connsiteX319" fmla="*/ 130542 w 294953"/>
              <a:gd name="connsiteY319" fmla="*/ 165735 h 253445"/>
              <a:gd name="connsiteX320" fmla="*/ 130723 w 294953"/>
              <a:gd name="connsiteY320" fmla="*/ 167540 h 253445"/>
              <a:gd name="connsiteX321" fmla="*/ 132046 w 294953"/>
              <a:gd name="connsiteY321" fmla="*/ 168743 h 253445"/>
              <a:gd name="connsiteX322" fmla="*/ 133490 w 294953"/>
              <a:gd name="connsiteY322" fmla="*/ 171390 h 253445"/>
              <a:gd name="connsiteX323" fmla="*/ 132828 w 294953"/>
              <a:gd name="connsiteY323" fmla="*/ 173195 h 253445"/>
              <a:gd name="connsiteX324" fmla="*/ 134633 w 294953"/>
              <a:gd name="connsiteY324" fmla="*/ 173916 h 253445"/>
              <a:gd name="connsiteX325" fmla="*/ 134152 w 294953"/>
              <a:gd name="connsiteY325" fmla="*/ 175120 h 253445"/>
              <a:gd name="connsiteX326" fmla="*/ 132949 w 294953"/>
              <a:gd name="connsiteY326" fmla="*/ 176142 h 253445"/>
              <a:gd name="connsiteX327" fmla="*/ 131324 w 294953"/>
              <a:gd name="connsiteY327" fmla="*/ 176563 h 253445"/>
              <a:gd name="connsiteX328" fmla="*/ 132107 w 294953"/>
              <a:gd name="connsiteY328" fmla="*/ 178128 h 253445"/>
              <a:gd name="connsiteX329" fmla="*/ 131986 w 294953"/>
              <a:gd name="connsiteY329" fmla="*/ 179692 h 253445"/>
              <a:gd name="connsiteX330" fmla="*/ 132768 w 294953"/>
              <a:gd name="connsiteY330" fmla="*/ 180835 h 253445"/>
              <a:gd name="connsiteX331" fmla="*/ 132588 w 294953"/>
              <a:gd name="connsiteY331" fmla="*/ 181617 h 253445"/>
              <a:gd name="connsiteX332" fmla="*/ 132527 w 294953"/>
              <a:gd name="connsiteY332" fmla="*/ 181918 h 253445"/>
              <a:gd name="connsiteX333" fmla="*/ 130723 w 294953"/>
              <a:gd name="connsiteY333" fmla="*/ 182579 h 253445"/>
              <a:gd name="connsiteX334" fmla="*/ 130542 w 294953"/>
              <a:gd name="connsiteY334" fmla="*/ 184986 h 253445"/>
              <a:gd name="connsiteX335" fmla="*/ 129219 w 294953"/>
              <a:gd name="connsiteY335" fmla="*/ 185347 h 253445"/>
              <a:gd name="connsiteX336" fmla="*/ 128617 w 294953"/>
              <a:gd name="connsiteY336" fmla="*/ 187151 h 253445"/>
              <a:gd name="connsiteX337" fmla="*/ 127715 w 294953"/>
              <a:gd name="connsiteY337" fmla="*/ 191783 h 253445"/>
              <a:gd name="connsiteX338" fmla="*/ 127895 w 294953"/>
              <a:gd name="connsiteY338" fmla="*/ 192205 h 253445"/>
              <a:gd name="connsiteX339" fmla="*/ 126271 w 294953"/>
              <a:gd name="connsiteY339" fmla="*/ 193287 h 253445"/>
              <a:gd name="connsiteX340" fmla="*/ 125128 w 294953"/>
              <a:gd name="connsiteY340" fmla="*/ 195212 h 253445"/>
              <a:gd name="connsiteX341" fmla="*/ 123504 w 294953"/>
              <a:gd name="connsiteY341" fmla="*/ 196416 h 253445"/>
              <a:gd name="connsiteX342" fmla="*/ 121699 w 294953"/>
              <a:gd name="connsiteY342" fmla="*/ 195814 h 253445"/>
              <a:gd name="connsiteX343" fmla="*/ 118871 w 294953"/>
              <a:gd name="connsiteY343" fmla="*/ 195333 h 253445"/>
              <a:gd name="connsiteX344" fmla="*/ 118390 w 294953"/>
              <a:gd name="connsiteY344" fmla="*/ 195152 h 253445"/>
              <a:gd name="connsiteX345" fmla="*/ 116886 w 294953"/>
              <a:gd name="connsiteY345" fmla="*/ 194912 h 253445"/>
              <a:gd name="connsiteX346" fmla="*/ 115984 w 294953"/>
              <a:gd name="connsiteY346" fmla="*/ 195513 h 253445"/>
              <a:gd name="connsiteX347" fmla="*/ 114420 w 294953"/>
              <a:gd name="connsiteY347" fmla="*/ 195032 h 253445"/>
              <a:gd name="connsiteX348" fmla="*/ 112435 w 294953"/>
              <a:gd name="connsiteY348" fmla="*/ 195874 h 253445"/>
              <a:gd name="connsiteX349" fmla="*/ 111232 w 294953"/>
              <a:gd name="connsiteY349" fmla="*/ 195513 h 253445"/>
              <a:gd name="connsiteX350" fmla="*/ 110510 w 294953"/>
              <a:gd name="connsiteY350" fmla="*/ 195754 h 253445"/>
              <a:gd name="connsiteX351" fmla="*/ 107863 w 294953"/>
              <a:gd name="connsiteY351" fmla="*/ 199063 h 253445"/>
              <a:gd name="connsiteX352" fmla="*/ 102810 w 294953"/>
              <a:gd name="connsiteY352" fmla="*/ 201890 h 253445"/>
              <a:gd name="connsiteX353" fmla="*/ 99380 w 294953"/>
              <a:gd name="connsiteY353" fmla="*/ 202552 h 253445"/>
              <a:gd name="connsiteX354" fmla="*/ 98598 w 294953"/>
              <a:gd name="connsiteY354" fmla="*/ 203755 h 253445"/>
              <a:gd name="connsiteX355" fmla="*/ 98298 w 294953"/>
              <a:gd name="connsiteY355" fmla="*/ 206462 h 253445"/>
              <a:gd name="connsiteX356" fmla="*/ 97275 w 294953"/>
              <a:gd name="connsiteY356" fmla="*/ 207064 h 253445"/>
              <a:gd name="connsiteX357" fmla="*/ 96312 w 294953"/>
              <a:gd name="connsiteY357" fmla="*/ 210071 h 253445"/>
              <a:gd name="connsiteX358" fmla="*/ 95711 w 294953"/>
              <a:gd name="connsiteY358" fmla="*/ 210372 h 253445"/>
              <a:gd name="connsiteX359" fmla="*/ 94868 w 294953"/>
              <a:gd name="connsiteY359" fmla="*/ 211154 h 253445"/>
              <a:gd name="connsiteX360" fmla="*/ 91981 w 294953"/>
              <a:gd name="connsiteY360" fmla="*/ 211575 h 253445"/>
              <a:gd name="connsiteX361" fmla="*/ 91379 w 294953"/>
              <a:gd name="connsiteY361" fmla="*/ 211575 h 253445"/>
              <a:gd name="connsiteX362" fmla="*/ 88372 w 294953"/>
              <a:gd name="connsiteY362" fmla="*/ 211997 h 253445"/>
              <a:gd name="connsiteX363" fmla="*/ 88131 w 294953"/>
              <a:gd name="connsiteY363" fmla="*/ 212959 h 253445"/>
              <a:gd name="connsiteX364" fmla="*/ 86747 w 294953"/>
              <a:gd name="connsiteY364" fmla="*/ 214162 h 253445"/>
              <a:gd name="connsiteX365" fmla="*/ 87349 w 294953"/>
              <a:gd name="connsiteY365" fmla="*/ 215726 h 253445"/>
              <a:gd name="connsiteX366" fmla="*/ 86687 w 294953"/>
              <a:gd name="connsiteY366" fmla="*/ 216568 h 253445"/>
              <a:gd name="connsiteX367" fmla="*/ 87288 w 294953"/>
              <a:gd name="connsiteY367" fmla="*/ 217952 h 253445"/>
              <a:gd name="connsiteX368" fmla="*/ 87229 w 294953"/>
              <a:gd name="connsiteY368" fmla="*/ 218433 h 253445"/>
              <a:gd name="connsiteX369" fmla="*/ 86868 w 294953"/>
              <a:gd name="connsiteY369" fmla="*/ 219336 h 253445"/>
              <a:gd name="connsiteX370" fmla="*/ 85364 w 294953"/>
              <a:gd name="connsiteY370" fmla="*/ 220419 h 253445"/>
              <a:gd name="connsiteX371" fmla="*/ 85063 w 294953"/>
              <a:gd name="connsiteY371" fmla="*/ 221983 h 253445"/>
              <a:gd name="connsiteX372" fmla="*/ 82717 w 294953"/>
              <a:gd name="connsiteY372" fmla="*/ 223607 h 253445"/>
              <a:gd name="connsiteX373" fmla="*/ 82777 w 294953"/>
              <a:gd name="connsiteY373" fmla="*/ 225713 h 253445"/>
              <a:gd name="connsiteX374" fmla="*/ 82235 w 294953"/>
              <a:gd name="connsiteY374" fmla="*/ 226735 h 253445"/>
              <a:gd name="connsiteX375" fmla="*/ 80190 w 294953"/>
              <a:gd name="connsiteY375" fmla="*/ 227517 h 253445"/>
              <a:gd name="connsiteX376" fmla="*/ 78506 w 294953"/>
              <a:gd name="connsiteY376" fmla="*/ 226254 h 253445"/>
              <a:gd name="connsiteX377" fmla="*/ 76460 w 294953"/>
              <a:gd name="connsiteY377" fmla="*/ 226134 h 253445"/>
              <a:gd name="connsiteX378" fmla="*/ 74235 w 294953"/>
              <a:gd name="connsiteY378" fmla="*/ 227517 h 253445"/>
              <a:gd name="connsiteX379" fmla="*/ 73573 w 294953"/>
              <a:gd name="connsiteY379" fmla="*/ 230224 h 253445"/>
              <a:gd name="connsiteX380" fmla="*/ 72490 w 294953"/>
              <a:gd name="connsiteY380" fmla="*/ 232270 h 253445"/>
              <a:gd name="connsiteX381" fmla="*/ 69482 w 294953"/>
              <a:gd name="connsiteY381" fmla="*/ 233593 h 253445"/>
              <a:gd name="connsiteX382" fmla="*/ 69182 w 294953"/>
              <a:gd name="connsiteY382" fmla="*/ 235398 h 253445"/>
              <a:gd name="connsiteX383" fmla="*/ 67256 w 294953"/>
              <a:gd name="connsiteY383" fmla="*/ 236661 h 253445"/>
              <a:gd name="connsiteX384" fmla="*/ 65271 w 294953"/>
              <a:gd name="connsiteY384" fmla="*/ 238767 h 253445"/>
              <a:gd name="connsiteX385" fmla="*/ 64429 w 294953"/>
              <a:gd name="connsiteY385" fmla="*/ 239068 h 253445"/>
              <a:gd name="connsiteX386" fmla="*/ 64128 w 294953"/>
              <a:gd name="connsiteY386" fmla="*/ 239068 h 253445"/>
              <a:gd name="connsiteX387" fmla="*/ 61602 w 294953"/>
              <a:gd name="connsiteY387" fmla="*/ 239368 h 253445"/>
              <a:gd name="connsiteX388" fmla="*/ 60518 w 294953"/>
              <a:gd name="connsiteY388" fmla="*/ 242376 h 253445"/>
              <a:gd name="connsiteX389" fmla="*/ 58594 w 294953"/>
              <a:gd name="connsiteY389" fmla="*/ 244662 h 253445"/>
              <a:gd name="connsiteX390" fmla="*/ 57872 w 294953"/>
              <a:gd name="connsiteY390" fmla="*/ 246347 h 253445"/>
              <a:gd name="connsiteX391" fmla="*/ 57511 w 294953"/>
              <a:gd name="connsiteY391" fmla="*/ 247730 h 253445"/>
              <a:gd name="connsiteX392" fmla="*/ 57150 w 294953"/>
              <a:gd name="connsiteY392" fmla="*/ 248572 h 253445"/>
              <a:gd name="connsiteX393" fmla="*/ 55465 w 294953"/>
              <a:gd name="connsiteY393" fmla="*/ 250016 h 253445"/>
              <a:gd name="connsiteX394" fmla="*/ 52758 w 294953"/>
              <a:gd name="connsiteY394" fmla="*/ 250558 h 253445"/>
              <a:gd name="connsiteX395" fmla="*/ 51796 w 294953"/>
              <a:gd name="connsiteY395" fmla="*/ 250076 h 253445"/>
              <a:gd name="connsiteX396" fmla="*/ 48968 w 294953"/>
              <a:gd name="connsiteY396" fmla="*/ 250498 h 253445"/>
              <a:gd name="connsiteX397" fmla="*/ 48366 w 294953"/>
              <a:gd name="connsiteY397" fmla="*/ 250738 h 253445"/>
              <a:gd name="connsiteX398" fmla="*/ 47464 w 294953"/>
              <a:gd name="connsiteY398" fmla="*/ 251280 h 253445"/>
              <a:gd name="connsiteX399" fmla="*/ 45298 w 294953"/>
              <a:gd name="connsiteY399" fmla="*/ 251219 h 253445"/>
              <a:gd name="connsiteX400" fmla="*/ 42531 w 294953"/>
              <a:gd name="connsiteY400" fmla="*/ 252302 h 253445"/>
              <a:gd name="connsiteX401" fmla="*/ 41088 w 294953"/>
              <a:gd name="connsiteY401" fmla="*/ 250858 h 253445"/>
              <a:gd name="connsiteX402" fmla="*/ 39343 w 294953"/>
              <a:gd name="connsiteY402" fmla="*/ 249836 h 253445"/>
              <a:gd name="connsiteX403" fmla="*/ 38321 w 294953"/>
              <a:gd name="connsiteY403" fmla="*/ 249776 h 253445"/>
              <a:gd name="connsiteX404" fmla="*/ 37117 w 294953"/>
              <a:gd name="connsiteY404" fmla="*/ 251580 h 253445"/>
              <a:gd name="connsiteX405" fmla="*/ 35553 w 294953"/>
              <a:gd name="connsiteY405" fmla="*/ 252603 h 253445"/>
              <a:gd name="connsiteX406" fmla="*/ 34831 w 294953"/>
              <a:gd name="connsiteY406" fmla="*/ 252242 h 253445"/>
              <a:gd name="connsiteX407" fmla="*/ 33207 w 294953"/>
              <a:gd name="connsiteY407" fmla="*/ 253445 h 253445"/>
              <a:gd name="connsiteX408" fmla="*/ 31462 w 294953"/>
              <a:gd name="connsiteY408" fmla="*/ 252964 h 253445"/>
              <a:gd name="connsiteX409" fmla="*/ 30860 w 294953"/>
              <a:gd name="connsiteY409" fmla="*/ 253385 h 253445"/>
              <a:gd name="connsiteX410" fmla="*/ 30440 w 294953"/>
              <a:gd name="connsiteY410" fmla="*/ 253205 h 253445"/>
              <a:gd name="connsiteX411" fmla="*/ 26469 w 294953"/>
              <a:gd name="connsiteY411" fmla="*/ 230465 h 253445"/>
              <a:gd name="connsiteX412" fmla="*/ 24785 w 294953"/>
              <a:gd name="connsiteY412" fmla="*/ 231668 h 253445"/>
              <a:gd name="connsiteX413" fmla="*/ 24003 w 294953"/>
              <a:gd name="connsiteY413" fmla="*/ 231307 h 253445"/>
              <a:gd name="connsiteX414" fmla="*/ 23100 w 294953"/>
              <a:gd name="connsiteY414" fmla="*/ 229142 h 253445"/>
              <a:gd name="connsiteX415" fmla="*/ 22799 w 294953"/>
              <a:gd name="connsiteY415" fmla="*/ 227457 h 253445"/>
              <a:gd name="connsiteX416" fmla="*/ 20995 w 294953"/>
              <a:gd name="connsiteY416" fmla="*/ 228179 h 253445"/>
              <a:gd name="connsiteX417" fmla="*/ 19852 w 294953"/>
              <a:gd name="connsiteY417" fmla="*/ 228059 h 253445"/>
              <a:gd name="connsiteX418" fmla="*/ 19671 w 294953"/>
              <a:gd name="connsiteY418" fmla="*/ 226194 h 253445"/>
              <a:gd name="connsiteX419" fmla="*/ 18589 w 294953"/>
              <a:gd name="connsiteY419" fmla="*/ 226134 h 253445"/>
              <a:gd name="connsiteX420" fmla="*/ 18348 w 294953"/>
              <a:gd name="connsiteY420" fmla="*/ 224870 h 253445"/>
              <a:gd name="connsiteX421" fmla="*/ 17024 w 294953"/>
              <a:gd name="connsiteY421" fmla="*/ 224690 h 253445"/>
              <a:gd name="connsiteX422" fmla="*/ 16122 w 294953"/>
              <a:gd name="connsiteY422" fmla="*/ 221321 h 253445"/>
              <a:gd name="connsiteX423" fmla="*/ 14498 w 294953"/>
              <a:gd name="connsiteY423" fmla="*/ 220719 h 253445"/>
              <a:gd name="connsiteX424" fmla="*/ 14077 w 294953"/>
              <a:gd name="connsiteY424" fmla="*/ 218794 h 253445"/>
              <a:gd name="connsiteX425" fmla="*/ 10106 w 294953"/>
              <a:gd name="connsiteY425" fmla="*/ 212538 h 253445"/>
              <a:gd name="connsiteX426" fmla="*/ 11009 w 294953"/>
              <a:gd name="connsiteY426" fmla="*/ 210733 h 253445"/>
              <a:gd name="connsiteX427" fmla="*/ 9264 w 294953"/>
              <a:gd name="connsiteY427" fmla="*/ 210733 h 253445"/>
              <a:gd name="connsiteX428" fmla="*/ 7941 w 294953"/>
              <a:gd name="connsiteY428" fmla="*/ 209169 h 253445"/>
              <a:gd name="connsiteX429" fmla="*/ 4752 w 294953"/>
              <a:gd name="connsiteY429" fmla="*/ 204296 h 253445"/>
              <a:gd name="connsiteX430" fmla="*/ 3730 w 294953"/>
              <a:gd name="connsiteY430" fmla="*/ 203334 h 253445"/>
              <a:gd name="connsiteX431" fmla="*/ 2166 w 294953"/>
              <a:gd name="connsiteY431" fmla="*/ 200326 h 253445"/>
              <a:gd name="connsiteX432" fmla="*/ 1804 w 294953"/>
              <a:gd name="connsiteY432" fmla="*/ 198341 h 253445"/>
              <a:gd name="connsiteX433" fmla="*/ 0 w 294953"/>
              <a:gd name="connsiteY433" fmla="*/ 197138 h 253445"/>
              <a:gd name="connsiteX434" fmla="*/ 2045 w 294953"/>
              <a:gd name="connsiteY434" fmla="*/ 194972 h 253445"/>
              <a:gd name="connsiteX435" fmla="*/ 3248 w 294953"/>
              <a:gd name="connsiteY435" fmla="*/ 191844 h 253445"/>
              <a:gd name="connsiteX436" fmla="*/ 5234 w 294953"/>
              <a:gd name="connsiteY436" fmla="*/ 190159 h 253445"/>
              <a:gd name="connsiteX437" fmla="*/ 6918 w 294953"/>
              <a:gd name="connsiteY437" fmla="*/ 189377 h 253445"/>
              <a:gd name="connsiteX438" fmla="*/ 7399 w 294953"/>
              <a:gd name="connsiteY438" fmla="*/ 189979 h 253445"/>
              <a:gd name="connsiteX439" fmla="*/ 12693 w 294953"/>
              <a:gd name="connsiteY439" fmla="*/ 184565 h 253445"/>
              <a:gd name="connsiteX440" fmla="*/ 13234 w 294953"/>
              <a:gd name="connsiteY440" fmla="*/ 183602 h 253445"/>
              <a:gd name="connsiteX441" fmla="*/ 14738 w 294953"/>
              <a:gd name="connsiteY441" fmla="*/ 184925 h 253445"/>
              <a:gd name="connsiteX442" fmla="*/ 14077 w 294953"/>
              <a:gd name="connsiteY442" fmla="*/ 182519 h 253445"/>
              <a:gd name="connsiteX443" fmla="*/ 15159 w 294953"/>
              <a:gd name="connsiteY443" fmla="*/ 181617 h 253445"/>
              <a:gd name="connsiteX444" fmla="*/ 18047 w 294953"/>
              <a:gd name="connsiteY444" fmla="*/ 177406 h 253445"/>
              <a:gd name="connsiteX445" fmla="*/ 16844 w 294953"/>
              <a:gd name="connsiteY445" fmla="*/ 174999 h 253445"/>
              <a:gd name="connsiteX446" fmla="*/ 17927 w 294953"/>
              <a:gd name="connsiteY446" fmla="*/ 173977 h 253445"/>
              <a:gd name="connsiteX447" fmla="*/ 16363 w 294953"/>
              <a:gd name="connsiteY447" fmla="*/ 173916 h 253445"/>
              <a:gd name="connsiteX448" fmla="*/ 14678 w 294953"/>
              <a:gd name="connsiteY448" fmla="*/ 170909 h 253445"/>
              <a:gd name="connsiteX449" fmla="*/ 13415 w 294953"/>
              <a:gd name="connsiteY449" fmla="*/ 167901 h 253445"/>
              <a:gd name="connsiteX450" fmla="*/ 12813 w 294953"/>
              <a:gd name="connsiteY450" fmla="*/ 167901 h 253445"/>
              <a:gd name="connsiteX451" fmla="*/ 12994 w 294953"/>
              <a:gd name="connsiteY451" fmla="*/ 165494 h 253445"/>
              <a:gd name="connsiteX452" fmla="*/ 15701 w 294953"/>
              <a:gd name="connsiteY452" fmla="*/ 165735 h 253445"/>
              <a:gd name="connsiteX453" fmla="*/ 15340 w 294953"/>
              <a:gd name="connsiteY453" fmla="*/ 164231 h 253445"/>
              <a:gd name="connsiteX454" fmla="*/ 17746 w 294953"/>
              <a:gd name="connsiteY454" fmla="*/ 161223 h 253445"/>
              <a:gd name="connsiteX455" fmla="*/ 17505 w 294953"/>
              <a:gd name="connsiteY455" fmla="*/ 160261 h 253445"/>
              <a:gd name="connsiteX456" fmla="*/ 18227 w 294953"/>
              <a:gd name="connsiteY456" fmla="*/ 159057 h 253445"/>
              <a:gd name="connsiteX457" fmla="*/ 17746 w 294953"/>
              <a:gd name="connsiteY457" fmla="*/ 157674 h 253445"/>
              <a:gd name="connsiteX458" fmla="*/ 18408 w 294953"/>
              <a:gd name="connsiteY458" fmla="*/ 156471 h 253445"/>
              <a:gd name="connsiteX459" fmla="*/ 12693 w 294953"/>
              <a:gd name="connsiteY459" fmla="*/ 159900 h 253445"/>
              <a:gd name="connsiteX460" fmla="*/ 12211 w 294953"/>
              <a:gd name="connsiteY460" fmla="*/ 157734 h 253445"/>
              <a:gd name="connsiteX461" fmla="*/ 13595 w 294953"/>
              <a:gd name="connsiteY461" fmla="*/ 156170 h 253445"/>
              <a:gd name="connsiteX462" fmla="*/ 13295 w 294953"/>
              <a:gd name="connsiteY462" fmla="*/ 155087 h 253445"/>
              <a:gd name="connsiteX463" fmla="*/ 11730 w 294953"/>
              <a:gd name="connsiteY463" fmla="*/ 153704 h 253445"/>
              <a:gd name="connsiteX464" fmla="*/ 9865 w 294953"/>
              <a:gd name="connsiteY464" fmla="*/ 150034 h 253445"/>
              <a:gd name="connsiteX465" fmla="*/ 11069 w 294953"/>
              <a:gd name="connsiteY465" fmla="*/ 148710 h 253445"/>
              <a:gd name="connsiteX466" fmla="*/ 12151 w 294953"/>
              <a:gd name="connsiteY466" fmla="*/ 149613 h 253445"/>
              <a:gd name="connsiteX467" fmla="*/ 12151 w 294953"/>
              <a:gd name="connsiteY467" fmla="*/ 148650 h 253445"/>
              <a:gd name="connsiteX468" fmla="*/ 13234 w 294953"/>
              <a:gd name="connsiteY468" fmla="*/ 148590 h 253445"/>
              <a:gd name="connsiteX469" fmla="*/ 14257 w 294953"/>
              <a:gd name="connsiteY469" fmla="*/ 150575 h 253445"/>
              <a:gd name="connsiteX470" fmla="*/ 13536 w 294953"/>
              <a:gd name="connsiteY470" fmla="*/ 152380 h 253445"/>
              <a:gd name="connsiteX471" fmla="*/ 14137 w 294953"/>
              <a:gd name="connsiteY471" fmla="*/ 153282 h 253445"/>
              <a:gd name="connsiteX472" fmla="*/ 15821 w 294953"/>
              <a:gd name="connsiteY472" fmla="*/ 153643 h 253445"/>
              <a:gd name="connsiteX473" fmla="*/ 17024 w 294953"/>
              <a:gd name="connsiteY473" fmla="*/ 152861 h 253445"/>
              <a:gd name="connsiteX474" fmla="*/ 17445 w 294953"/>
              <a:gd name="connsiteY474" fmla="*/ 151839 h 253445"/>
              <a:gd name="connsiteX475" fmla="*/ 16904 w 294953"/>
              <a:gd name="connsiteY475" fmla="*/ 148410 h 253445"/>
              <a:gd name="connsiteX476" fmla="*/ 15159 w 294953"/>
              <a:gd name="connsiteY476" fmla="*/ 147567 h 253445"/>
              <a:gd name="connsiteX477" fmla="*/ 14799 w 294953"/>
              <a:gd name="connsiteY477" fmla="*/ 144559 h 253445"/>
              <a:gd name="connsiteX478" fmla="*/ 16182 w 294953"/>
              <a:gd name="connsiteY478" fmla="*/ 145341 h 253445"/>
              <a:gd name="connsiteX479" fmla="*/ 17867 w 294953"/>
              <a:gd name="connsiteY479" fmla="*/ 144259 h 253445"/>
              <a:gd name="connsiteX480" fmla="*/ 19250 w 294953"/>
              <a:gd name="connsiteY480" fmla="*/ 146485 h 253445"/>
              <a:gd name="connsiteX481" fmla="*/ 19791 w 294953"/>
              <a:gd name="connsiteY481" fmla="*/ 145943 h 253445"/>
              <a:gd name="connsiteX482" fmla="*/ 18589 w 294953"/>
              <a:gd name="connsiteY482" fmla="*/ 144740 h 253445"/>
              <a:gd name="connsiteX483" fmla="*/ 20393 w 294953"/>
              <a:gd name="connsiteY483" fmla="*/ 144319 h 253445"/>
              <a:gd name="connsiteX484" fmla="*/ 19912 w 294953"/>
              <a:gd name="connsiteY484" fmla="*/ 142394 h 253445"/>
              <a:gd name="connsiteX485" fmla="*/ 19972 w 294953"/>
              <a:gd name="connsiteY485" fmla="*/ 139807 h 253445"/>
              <a:gd name="connsiteX486" fmla="*/ 20935 w 294953"/>
              <a:gd name="connsiteY486" fmla="*/ 139205 h 253445"/>
              <a:gd name="connsiteX487" fmla="*/ 21717 w 294953"/>
              <a:gd name="connsiteY487" fmla="*/ 141251 h 253445"/>
              <a:gd name="connsiteX488" fmla="*/ 22860 w 294953"/>
              <a:gd name="connsiteY488" fmla="*/ 140890 h 253445"/>
              <a:gd name="connsiteX489" fmla="*/ 22138 w 294953"/>
              <a:gd name="connsiteY489" fmla="*/ 139025 h 253445"/>
              <a:gd name="connsiteX490" fmla="*/ 22739 w 294953"/>
              <a:gd name="connsiteY490" fmla="*/ 138423 h 253445"/>
              <a:gd name="connsiteX491" fmla="*/ 24845 w 294953"/>
              <a:gd name="connsiteY491" fmla="*/ 138423 h 253445"/>
              <a:gd name="connsiteX492" fmla="*/ 25146 w 294953"/>
              <a:gd name="connsiteY492" fmla="*/ 137100 h 253445"/>
              <a:gd name="connsiteX493" fmla="*/ 23642 w 294953"/>
              <a:gd name="connsiteY493" fmla="*/ 134092 h 253445"/>
              <a:gd name="connsiteX494" fmla="*/ 24965 w 294953"/>
              <a:gd name="connsiteY494" fmla="*/ 134272 h 253445"/>
              <a:gd name="connsiteX495" fmla="*/ 25206 w 294953"/>
              <a:gd name="connsiteY495" fmla="*/ 135656 h 253445"/>
              <a:gd name="connsiteX496" fmla="*/ 28214 w 294953"/>
              <a:gd name="connsiteY496" fmla="*/ 134934 h 253445"/>
              <a:gd name="connsiteX497" fmla="*/ 29056 w 294953"/>
              <a:gd name="connsiteY497" fmla="*/ 136859 h 253445"/>
              <a:gd name="connsiteX498" fmla="*/ 30379 w 294953"/>
              <a:gd name="connsiteY498" fmla="*/ 138183 h 253445"/>
              <a:gd name="connsiteX499" fmla="*/ 31041 w 294953"/>
              <a:gd name="connsiteY499" fmla="*/ 135596 h 253445"/>
              <a:gd name="connsiteX500" fmla="*/ 31823 w 294953"/>
              <a:gd name="connsiteY500" fmla="*/ 134994 h 253445"/>
              <a:gd name="connsiteX501" fmla="*/ 33628 w 294953"/>
              <a:gd name="connsiteY501" fmla="*/ 136318 h 253445"/>
              <a:gd name="connsiteX502" fmla="*/ 35553 w 294953"/>
              <a:gd name="connsiteY502" fmla="*/ 136558 h 253445"/>
              <a:gd name="connsiteX503" fmla="*/ 36936 w 294953"/>
              <a:gd name="connsiteY503" fmla="*/ 136077 h 253445"/>
              <a:gd name="connsiteX504" fmla="*/ 39162 w 294953"/>
              <a:gd name="connsiteY504" fmla="*/ 134272 h 253445"/>
              <a:gd name="connsiteX505" fmla="*/ 38561 w 294953"/>
              <a:gd name="connsiteY505" fmla="*/ 132347 h 253445"/>
              <a:gd name="connsiteX506" fmla="*/ 38741 w 294953"/>
              <a:gd name="connsiteY506" fmla="*/ 131505 h 253445"/>
              <a:gd name="connsiteX507" fmla="*/ 41328 w 294953"/>
              <a:gd name="connsiteY507" fmla="*/ 130843 h 253445"/>
              <a:gd name="connsiteX508" fmla="*/ 41328 w 294953"/>
              <a:gd name="connsiteY508" fmla="*/ 129640 h 253445"/>
              <a:gd name="connsiteX509" fmla="*/ 40486 w 294953"/>
              <a:gd name="connsiteY509" fmla="*/ 128437 h 253445"/>
              <a:gd name="connsiteX510" fmla="*/ 40245 w 294953"/>
              <a:gd name="connsiteY510" fmla="*/ 125610 h 253445"/>
              <a:gd name="connsiteX511" fmla="*/ 41148 w 294953"/>
              <a:gd name="connsiteY511" fmla="*/ 124587 h 253445"/>
              <a:gd name="connsiteX512" fmla="*/ 42111 w 294953"/>
              <a:gd name="connsiteY512" fmla="*/ 126392 h 253445"/>
              <a:gd name="connsiteX513" fmla="*/ 43855 w 294953"/>
              <a:gd name="connsiteY513" fmla="*/ 126211 h 253445"/>
              <a:gd name="connsiteX514" fmla="*/ 45178 w 294953"/>
              <a:gd name="connsiteY514" fmla="*/ 124407 h 253445"/>
              <a:gd name="connsiteX515" fmla="*/ 43975 w 294953"/>
              <a:gd name="connsiteY515" fmla="*/ 122121 h 253445"/>
              <a:gd name="connsiteX516" fmla="*/ 45178 w 294953"/>
              <a:gd name="connsiteY516" fmla="*/ 118812 h 253445"/>
              <a:gd name="connsiteX517" fmla="*/ 46923 w 294953"/>
              <a:gd name="connsiteY517" fmla="*/ 117609 h 253445"/>
              <a:gd name="connsiteX518" fmla="*/ 47946 w 294953"/>
              <a:gd name="connsiteY518" fmla="*/ 115203 h 253445"/>
              <a:gd name="connsiteX519" fmla="*/ 51074 w 294953"/>
              <a:gd name="connsiteY519" fmla="*/ 114300 h 253445"/>
              <a:gd name="connsiteX520" fmla="*/ 51615 w 294953"/>
              <a:gd name="connsiteY520" fmla="*/ 113879 h 253445"/>
              <a:gd name="connsiteX521" fmla="*/ 51074 w 294953"/>
              <a:gd name="connsiteY521" fmla="*/ 111834 h 253445"/>
              <a:gd name="connsiteX522" fmla="*/ 52156 w 294953"/>
              <a:gd name="connsiteY522" fmla="*/ 110871 h 253445"/>
              <a:gd name="connsiteX523" fmla="*/ 53841 w 294953"/>
              <a:gd name="connsiteY523" fmla="*/ 111172 h 253445"/>
              <a:gd name="connsiteX524" fmla="*/ 55225 w 294953"/>
              <a:gd name="connsiteY524" fmla="*/ 110029 h 253445"/>
              <a:gd name="connsiteX525" fmla="*/ 55164 w 294953"/>
              <a:gd name="connsiteY525" fmla="*/ 108164 h 253445"/>
              <a:gd name="connsiteX526" fmla="*/ 56608 w 294953"/>
              <a:gd name="connsiteY526" fmla="*/ 107683 h 253445"/>
              <a:gd name="connsiteX527" fmla="*/ 57270 w 294953"/>
              <a:gd name="connsiteY527" fmla="*/ 109728 h 253445"/>
              <a:gd name="connsiteX528" fmla="*/ 60037 w 294953"/>
              <a:gd name="connsiteY528" fmla="*/ 112195 h 253445"/>
              <a:gd name="connsiteX529" fmla="*/ 61301 w 294953"/>
              <a:gd name="connsiteY529" fmla="*/ 110029 h 253445"/>
              <a:gd name="connsiteX530" fmla="*/ 62443 w 294953"/>
              <a:gd name="connsiteY530" fmla="*/ 112856 h 253445"/>
              <a:gd name="connsiteX531" fmla="*/ 64188 w 294953"/>
              <a:gd name="connsiteY531" fmla="*/ 112195 h 253445"/>
              <a:gd name="connsiteX532" fmla="*/ 63647 w 294953"/>
              <a:gd name="connsiteY532" fmla="*/ 110029 h 253445"/>
              <a:gd name="connsiteX533" fmla="*/ 65451 w 294953"/>
              <a:gd name="connsiteY533" fmla="*/ 110029 h 253445"/>
              <a:gd name="connsiteX534" fmla="*/ 65030 w 294953"/>
              <a:gd name="connsiteY534" fmla="*/ 107983 h 253445"/>
              <a:gd name="connsiteX535" fmla="*/ 66715 w 294953"/>
              <a:gd name="connsiteY535" fmla="*/ 106901 h 253445"/>
              <a:gd name="connsiteX536" fmla="*/ 64970 w 294953"/>
              <a:gd name="connsiteY536" fmla="*/ 104073 h 253445"/>
              <a:gd name="connsiteX537" fmla="*/ 62985 w 294953"/>
              <a:gd name="connsiteY537" fmla="*/ 101847 h 253445"/>
              <a:gd name="connsiteX538" fmla="*/ 63827 w 294953"/>
              <a:gd name="connsiteY538" fmla="*/ 99922 h 253445"/>
              <a:gd name="connsiteX539" fmla="*/ 63225 w 294953"/>
              <a:gd name="connsiteY539" fmla="*/ 95591 h 253445"/>
              <a:gd name="connsiteX540" fmla="*/ 61240 w 294953"/>
              <a:gd name="connsiteY540" fmla="*/ 92222 h 253445"/>
              <a:gd name="connsiteX541" fmla="*/ 59736 w 294953"/>
              <a:gd name="connsiteY541" fmla="*/ 92282 h 253445"/>
              <a:gd name="connsiteX542" fmla="*/ 58534 w 294953"/>
              <a:gd name="connsiteY542" fmla="*/ 91079 h 253445"/>
              <a:gd name="connsiteX543" fmla="*/ 60699 w 294953"/>
              <a:gd name="connsiteY543" fmla="*/ 89575 h 253445"/>
              <a:gd name="connsiteX544" fmla="*/ 59316 w 294953"/>
              <a:gd name="connsiteY544" fmla="*/ 87771 h 253445"/>
              <a:gd name="connsiteX545" fmla="*/ 56007 w 294953"/>
              <a:gd name="connsiteY545" fmla="*/ 89695 h 253445"/>
              <a:gd name="connsiteX546" fmla="*/ 54923 w 294953"/>
              <a:gd name="connsiteY546" fmla="*/ 87650 h 253445"/>
              <a:gd name="connsiteX547" fmla="*/ 53961 w 294953"/>
              <a:gd name="connsiteY547" fmla="*/ 88011 h 253445"/>
              <a:gd name="connsiteX548" fmla="*/ 52156 w 294953"/>
              <a:gd name="connsiteY548" fmla="*/ 86567 h 253445"/>
              <a:gd name="connsiteX549" fmla="*/ 49870 w 294953"/>
              <a:gd name="connsiteY549" fmla="*/ 86868 h 253445"/>
              <a:gd name="connsiteX550" fmla="*/ 47765 w 294953"/>
              <a:gd name="connsiteY550" fmla="*/ 85063 h 253445"/>
              <a:gd name="connsiteX551" fmla="*/ 42712 w 294953"/>
              <a:gd name="connsiteY551" fmla="*/ 88191 h 253445"/>
              <a:gd name="connsiteX552" fmla="*/ 42471 w 294953"/>
              <a:gd name="connsiteY552" fmla="*/ 86267 h 253445"/>
              <a:gd name="connsiteX553" fmla="*/ 43915 w 294953"/>
              <a:gd name="connsiteY553" fmla="*/ 85364 h 253445"/>
              <a:gd name="connsiteX554" fmla="*/ 43674 w 294953"/>
              <a:gd name="connsiteY554" fmla="*/ 83800 h 253445"/>
              <a:gd name="connsiteX555" fmla="*/ 44396 w 294953"/>
              <a:gd name="connsiteY555" fmla="*/ 83018 h 253445"/>
              <a:gd name="connsiteX556" fmla="*/ 43855 w 294953"/>
              <a:gd name="connsiteY556" fmla="*/ 78205 h 253445"/>
              <a:gd name="connsiteX557" fmla="*/ 42050 w 294953"/>
              <a:gd name="connsiteY557" fmla="*/ 73994 h 253445"/>
              <a:gd name="connsiteX558" fmla="*/ 39644 w 294953"/>
              <a:gd name="connsiteY558" fmla="*/ 69362 h 253445"/>
              <a:gd name="connsiteX559" fmla="*/ 36936 w 294953"/>
              <a:gd name="connsiteY559" fmla="*/ 64730 h 253445"/>
              <a:gd name="connsiteX560" fmla="*/ 30500 w 294953"/>
              <a:gd name="connsiteY560" fmla="*/ 58413 h 253445"/>
              <a:gd name="connsiteX561" fmla="*/ 23883 w 294953"/>
              <a:gd name="connsiteY561" fmla="*/ 55045 h 253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</a:cxnLst>
            <a:rect l="l" t="t" r="r" b="b"/>
            <a:pathLst>
              <a:path w="294953" h="253445">
                <a:moveTo>
                  <a:pt x="23943" y="55045"/>
                </a:moveTo>
                <a:lnTo>
                  <a:pt x="26348" y="54503"/>
                </a:lnTo>
                <a:lnTo>
                  <a:pt x="33748" y="53180"/>
                </a:lnTo>
                <a:lnTo>
                  <a:pt x="36997" y="52578"/>
                </a:lnTo>
                <a:lnTo>
                  <a:pt x="42411" y="51495"/>
                </a:lnTo>
                <a:lnTo>
                  <a:pt x="45660" y="50894"/>
                </a:lnTo>
                <a:lnTo>
                  <a:pt x="47645" y="50473"/>
                </a:lnTo>
                <a:lnTo>
                  <a:pt x="48186" y="50352"/>
                </a:lnTo>
                <a:lnTo>
                  <a:pt x="52878" y="49510"/>
                </a:lnTo>
                <a:lnTo>
                  <a:pt x="55285" y="49931"/>
                </a:lnTo>
                <a:lnTo>
                  <a:pt x="56548" y="49630"/>
                </a:lnTo>
                <a:lnTo>
                  <a:pt x="57030" y="49510"/>
                </a:lnTo>
                <a:lnTo>
                  <a:pt x="60639" y="48848"/>
                </a:lnTo>
                <a:lnTo>
                  <a:pt x="62143" y="48547"/>
                </a:lnTo>
                <a:lnTo>
                  <a:pt x="62624" y="48547"/>
                </a:lnTo>
                <a:lnTo>
                  <a:pt x="68159" y="47465"/>
                </a:lnTo>
                <a:lnTo>
                  <a:pt x="78927" y="45419"/>
                </a:lnTo>
                <a:lnTo>
                  <a:pt x="82717" y="44818"/>
                </a:lnTo>
                <a:lnTo>
                  <a:pt x="84040" y="44457"/>
                </a:lnTo>
                <a:lnTo>
                  <a:pt x="91981" y="42953"/>
                </a:lnTo>
                <a:lnTo>
                  <a:pt x="95109" y="42411"/>
                </a:lnTo>
                <a:lnTo>
                  <a:pt x="96253" y="42171"/>
                </a:lnTo>
                <a:lnTo>
                  <a:pt x="99621" y="41569"/>
                </a:lnTo>
                <a:lnTo>
                  <a:pt x="104374" y="40727"/>
                </a:lnTo>
                <a:lnTo>
                  <a:pt x="106780" y="40306"/>
                </a:lnTo>
                <a:lnTo>
                  <a:pt x="107382" y="40125"/>
                </a:lnTo>
                <a:lnTo>
                  <a:pt x="110209" y="39584"/>
                </a:lnTo>
                <a:lnTo>
                  <a:pt x="110450" y="39584"/>
                </a:lnTo>
                <a:lnTo>
                  <a:pt x="115863" y="38501"/>
                </a:lnTo>
                <a:lnTo>
                  <a:pt x="121760" y="37358"/>
                </a:lnTo>
                <a:lnTo>
                  <a:pt x="125790" y="36576"/>
                </a:lnTo>
                <a:lnTo>
                  <a:pt x="126572" y="36456"/>
                </a:lnTo>
                <a:lnTo>
                  <a:pt x="128858" y="35974"/>
                </a:lnTo>
                <a:lnTo>
                  <a:pt x="132467" y="35373"/>
                </a:lnTo>
                <a:lnTo>
                  <a:pt x="138483" y="34170"/>
                </a:lnTo>
                <a:lnTo>
                  <a:pt x="143777" y="33207"/>
                </a:lnTo>
                <a:lnTo>
                  <a:pt x="145582" y="32786"/>
                </a:lnTo>
                <a:lnTo>
                  <a:pt x="148289" y="32245"/>
                </a:lnTo>
                <a:lnTo>
                  <a:pt x="149853" y="32004"/>
                </a:lnTo>
                <a:lnTo>
                  <a:pt x="151718" y="31523"/>
                </a:lnTo>
                <a:lnTo>
                  <a:pt x="151778" y="31523"/>
                </a:lnTo>
                <a:lnTo>
                  <a:pt x="157192" y="30320"/>
                </a:lnTo>
                <a:lnTo>
                  <a:pt x="159960" y="29778"/>
                </a:lnTo>
                <a:lnTo>
                  <a:pt x="161102" y="29538"/>
                </a:lnTo>
                <a:lnTo>
                  <a:pt x="165314" y="28695"/>
                </a:lnTo>
                <a:lnTo>
                  <a:pt x="168742" y="27974"/>
                </a:lnTo>
                <a:lnTo>
                  <a:pt x="169164" y="27853"/>
                </a:lnTo>
                <a:lnTo>
                  <a:pt x="169765" y="27733"/>
                </a:lnTo>
                <a:lnTo>
                  <a:pt x="173013" y="27372"/>
                </a:lnTo>
                <a:lnTo>
                  <a:pt x="175180" y="26831"/>
                </a:lnTo>
                <a:lnTo>
                  <a:pt x="176503" y="26590"/>
                </a:lnTo>
                <a:lnTo>
                  <a:pt x="181797" y="25567"/>
                </a:lnTo>
                <a:lnTo>
                  <a:pt x="189196" y="24063"/>
                </a:lnTo>
                <a:lnTo>
                  <a:pt x="193588" y="23101"/>
                </a:lnTo>
                <a:lnTo>
                  <a:pt x="198401" y="22138"/>
                </a:lnTo>
                <a:lnTo>
                  <a:pt x="199543" y="21837"/>
                </a:lnTo>
                <a:lnTo>
                  <a:pt x="201529" y="21476"/>
                </a:lnTo>
                <a:lnTo>
                  <a:pt x="203092" y="21236"/>
                </a:lnTo>
                <a:lnTo>
                  <a:pt x="205860" y="20634"/>
                </a:lnTo>
                <a:lnTo>
                  <a:pt x="206041" y="20634"/>
                </a:lnTo>
                <a:lnTo>
                  <a:pt x="207123" y="20394"/>
                </a:lnTo>
                <a:lnTo>
                  <a:pt x="207905" y="20273"/>
                </a:lnTo>
                <a:lnTo>
                  <a:pt x="209590" y="19912"/>
                </a:lnTo>
                <a:lnTo>
                  <a:pt x="210672" y="19672"/>
                </a:lnTo>
                <a:lnTo>
                  <a:pt x="212057" y="19431"/>
                </a:lnTo>
                <a:lnTo>
                  <a:pt x="212417" y="19431"/>
                </a:lnTo>
                <a:lnTo>
                  <a:pt x="212718" y="19371"/>
                </a:lnTo>
                <a:lnTo>
                  <a:pt x="213801" y="19190"/>
                </a:lnTo>
                <a:lnTo>
                  <a:pt x="213921" y="19190"/>
                </a:lnTo>
                <a:lnTo>
                  <a:pt x="214282" y="19070"/>
                </a:lnTo>
                <a:lnTo>
                  <a:pt x="215004" y="19070"/>
                </a:lnTo>
                <a:lnTo>
                  <a:pt x="215365" y="18890"/>
                </a:lnTo>
                <a:lnTo>
                  <a:pt x="215666" y="18890"/>
                </a:lnTo>
                <a:lnTo>
                  <a:pt x="216748" y="18769"/>
                </a:lnTo>
                <a:lnTo>
                  <a:pt x="217170" y="18649"/>
                </a:lnTo>
                <a:lnTo>
                  <a:pt x="218012" y="18469"/>
                </a:lnTo>
                <a:lnTo>
                  <a:pt x="218614" y="18408"/>
                </a:lnTo>
                <a:lnTo>
                  <a:pt x="219155" y="18228"/>
                </a:lnTo>
                <a:lnTo>
                  <a:pt x="222524" y="17566"/>
                </a:lnTo>
                <a:lnTo>
                  <a:pt x="223306" y="17386"/>
                </a:lnTo>
                <a:lnTo>
                  <a:pt x="223366" y="17386"/>
                </a:lnTo>
                <a:lnTo>
                  <a:pt x="225110" y="17025"/>
                </a:lnTo>
                <a:lnTo>
                  <a:pt x="225231" y="17025"/>
                </a:lnTo>
                <a:lnTo>
                  <a:pt x="226735" y="16664"/>
                </a:lnTo>
                <a:lnTo>
                  <a:pt x="228900" y="16243"/>
                </a:lnTo>
                <a:lnTo>
                  <a:pt x="235879" y="14919"/>
                </a:lnTo>
                <a:lnTo>
                  <a:pt x="237563" y="14619"/>
                </a:lnTo>
                <a:lnTo>
                  <a:pt x="241955" y="13716"/>
                </a:lnTo>
                <a:lnTo>
                  <a:pt x="246226" y="12934"/>
                </a:lnTo>
                <a:lnTo>
                  <a:pt x="246527" y="12814"/>
                </a:lnTo>
                <a:lnTo>
                  <a:pt x="247429" y="12633"/>
                </a:lnTo>
                <a:lnTo>
                  <a:pt x="251580" y="11851"/>
                </a:lnTo>
                <a:lnTo>
                  <a:pt x="251941" y="10528"/>
                </a:lnTo>
                <a:lnTo>
                  <a:pt x="252181" y="8543"/>
                </a:lnTo>
                <a:lnTo>
                  <a:pt x="252422" y="7339"/>
                </a:lnTo>
                <a:lnTo>
                  <a:pt x="253926" y="7159"/>
                </a:lnTo>
                <a:lnTo>
                  <a:pt x="257175" y="6557"/>
                </a:lnTo>
                <a:lnTo>
                  <a:pt x="261085" y="5835"/>
                </a:lnTo>
                <a:lnTo>
                  <a:pt x="266619" y="4873"/>
                </a:lnTo>
                <a:lnTo>
                  <a:pt x="266619" y="4993"/>
                </a:lnTo>
                <a:lnTo>
                  <a:pt x="270048" y="4271"/>
                </a:lnTo>
                <a:lnTo>
                  <a:pt x="277388" y="3068"/>
                </a:lnTo>
                <a:lnTo>
                  <a:pt x="279974" y="2587"/>
                </a:lnTo>
                <a:lnTo>
                  <a:pt x="283163" y="1985"/>
                </a:lnTo>
                <a:lnTo>
                  <a:pt x="286531" y="1323"/>
                </a:lnTo>
                <a:lnTo>
                  <a:pt x="293329" y="0"/>
                </a:lnTo>
                <a:lnTo>
                  <a:pt x="289720" y="5354"/>
                </a:lnTo>
                <a:lnTo>
                  <a:pt x="289840" y="7039"/>
                </a:lnTo>
                <a:lnTo>
                  <a:pt x="290442" y="8603"/>
                </a:lnTo>
                <a:lnTo>
                  <a:pt x="288577" y="9264"/>
                </a:lnTo>
                <a:lnTo>
                  <a:pt x="289239" y="12453"/>
                </a:lnTo>
                <a:lnTo>
                  <a:pt x="288698" y="13054"/>
                </a:lnTo>
                <a:lnTo>
                  <a:pt x="288878" y="13295"/>
                </a:lnTo>
                <a:lnTo>
                  <a:pt x="288758" y="13415"/>
                </a:lnTo>
                <a:lnTo>
                  <a:pt x="288397" y="15641"/>
                </a:lnTo>
                <a:lnTo>
                  <a:pt x="287194" y="15942"/>
                </a:lnTo>
                <a:lnTo>
                  <a:pt x="287615" y="17446"/>
                </a:lnTo>
                <a:lnTo>
                  <a:pt x="288817" y="19070"/>
                </a:lnTo>
                <a:lnTo>
                  <a:pt x="289299" y="20093"/>
                </a:lnTo>
                <a:lnTo>
                  <a:pt x="289660" y="20634"/>
                </a:lnTo>
                <a:lnTo>
                  <a:pt x="289961" y="21236"/>
                </a:lnTo>
                <a:lnTo>
                  <a:pt x="289901" y="21717"/>
                </a:lnTo>
                <a:lnTo>
                  <a:pt x="290021" y="22078"/>
                </a:lnTo>
                <a:lnTo>
                  <a:pt x="289720" y="22559"/>
                </a:lnTo>
                <a:lnTo>
                  <a:pt x="289840" y="22920"/>
                </a:lnTo>
                <a:lnTo>
                  <a:pt x="290262" y="23161"/>
                </a:lnTo>
                <a:lnTo>
                  <a:pt x="290562" y="23943"/>
                </a:lnTo>
                <a:lnTo>
                  <a:pt x="290683" y="23943"/>
                </a:lnTo>
                <a:lnTo>
                  <a:pt x="290502" y="24424"/>
                </a:lnTo>
                <a:lnTo>
                  <a:pt x="291706" y="28455"/>
                </a:lnTo>
                <a:lnTo>
                  <a:pt x="291525" y="28695"/>
                </a:lnTo>
                <a:lnTo>
                  <a:pt x="289118" y="30861"/>
                </a:lnTo>
                <a:lnTo>
                  <a:pt x="289299" y="31643"/>
                </a:lnTo>
                <a:lnTo>
                  <a:pt x="289299" y="32124"/>
                </a:lnTo>
                <a:lnTo>
                  <a:pt x="289480" y="32124"/>
                </a:lnTo>
                <a:lnTo>
                  <a:pt x="289720" y="32726"/>
                </a:lnTo>
                <a:lnTo>
                  <a:pt x="289480" y="33147"/>
                </a:lnTo>
                <a:lnTo>
                  <a:pt x="289239" y="33568"/>
                </a:lnTo>
                <a:lnTo>
                  <a:pt x="289840" y="33809"/>
                </a:lnTo>
                <a:lnTo>
                  <a:pt x="289720" y="34471"/>
                </a:lnTo>
                <a:lnTo>
                  <a:pt x="289118" y="35493"/>
                </a:lnTo>
                <a:lnTo>
                  <a:pt x="289780" y="36396"/>
                </a:lnTo>
                <a:lnTo>
                  <a:pt x="289599" y="37659"/>
                </a:lnTo>
                <a:lnTo>
                  <a:pt x="287916" y="39945"/>
                </a:lnTo>
                <a:lnTo>
                  <a:pt x="286953" y="40065"/>
                </a:lnTo>
                <a:lnTo>
                  <a:pt x="287855" y="43194"/>
                </a:lnTo>
                <a:lnTo>
                  <a:pt x="289359" y="43434"/>
                </a:lnTo>
                <a:lnTo>
                  <a:pt x="289480" y="44036"/>
                </a:lnTo>
                <a:lnTo>
                  <a:pt x="289058" y="46021"/>
                </a:lnTo>
                <a:lnTo>
                  <a:pt x="290863" y="47826"/>
                </a:lnTo>
                <a:lnTo>
                  <a:pt x="290803" y="48427"/>
                </a:lnTo>
                <a:lnTo>
                  <a:pt x="292848" y="51495"/>
                </a:lnTo>
                <a:lnTo>
                  <a:pt x="293630" y="51616"/>
                </a:lnTo>
                <a:lnTo>
                  <a:pt x="294352" y="51555"/>
                </a:lnTo>
                <a:lnTo>
                  <a:pt x="294954" y="52337"/>
                </a:lnTo>
                <a:lnTo>
                  <a:pt x="294954" y="52759"/>
                </a:lnTo>
                <a:lnTo>
                  <a:pt x="294833" y="53601"/>
                </a:lnTo>
                <a:lnTo>
                  <a:pt x="293931" y="53541"/>
                </a:lnTo>
                <a:lnTo>
                  <a:pt x="293089" y="53661"/>
                </a:lnTo>
                <a:lnTo>
                  <a:pt x="292788" y="53420"/>
                </a:lnTo>
                <a:lnTo>
                  <a:pt x="291585" y="53059"/>
                </a:lnTo>
                <a:lnTo>
                  <a:pt x="290382" y="53059"/>
                </a:lnTo>
                <a:lnTo>
                  <a:pt x="289299" y="54263"/>
                </a:lnTo>
                <a:lnTo>
                  <a:pt x="286231" y="54623"/>
                </a:lnTo>
                <a:lnTo>
                  <a:pt x="283825" y="53240"/>
                </a:lnTo>
                <a:lnTo>
                  <a:pt x="282682" y="53601"/>
                </a:lnTo>
                <a:lnTo>
                  <a:pt x="282080" y="53541"/>
                </a:lnTo>
                <a:lnTo>
                  <a:pt x="280877" y="51134"/>
                </a:lnTo>
                <a:lnTo>
                  <a:pt x="280636" y="51916"/>
                </a:lnTo>
                <a:lnTo>
                  <a:pt x="279012" y="53480"/>
                </a:lnTo>
                <a:lnTo>
                  <a:pt x="276786" y="54623"/>
                </a:lnTo>
                <a:lnTo>
                  <a:pt x="273417" y="57511"/>
                </a:lnTo>
                <a:lnTo>
                  <a:pt x="272334" y="58714"/>
                </a:lnTo>
                <a:lnTo>
                  <a:pt x="271612" y="59376"/>
                </a:lnTo>
                <a:lnTo>
                  <a:pt x="270530" y="62324"/>
                </a:lnTo>
                <a:lnTo>
                  <a:pt x="269146" y="63828"/>
                </a:lnTo>
                <a:lnTo>
                  <a:pt x="268484" y="64128"/>
                </a:lnTo>
                <a:lnTo>
                  <a:pt x="267341" y="64730"/>
                </a:lnTo>
                <a:lnTo>
                  <a:pt x="266980" y="65332"/>
                </a:lnTo>
                <a:lnTo>
                  <a:pt x="266439" y="65813"/>
                </a:lnTo>
                <a:lnTo>
                  <a:pt x="265236" y="69663"/>
                </a:lnTo>
                <a:lnTo>
                  <a:pt x="263311" y="75859"/>
                </a:lnTo>
                <a:lnTo>
                  <a:pt x="261746" y="80130"/>
                </a:lnTo>
                <a:lnTo>
                  <a:pt x="261265" y="81935"/>
                </a:lnTo>
                <a:lnTo>
                  <a:pt x="260363" y="84462"/>
                </a:lnTo>
                <a:lnTo>
                  <a:pt x="258919" y="89274"/>
                </a:lnTo>
                <a:lnTo>
                  <a:pt x="258738" y="90237"/>
                </a:lnTo>
                <a:lnTo>
                  <a:pt x="257716" y="93185"/>
                </a:lnTo>
                <a:lnTo>
                  <a:pt x="257415" y="94268"/>
                </a:lnTo>
                <a:lnTo>
                  <a:pt x="255069" y="101487"/>
                </a:lnTo>
                <a:lnTo>
                  <a:pt x="254467" y="103532"/>
                </a:lnTo>
                <a:lnTo>
                  <a:pt x="252663" y="102810"/>
                </a:lnTo>
                <a:lnTo>
                  <a:pt x="251219" y="102870"/>
                </a:lnTo>
                <a:lnTo>
                  <a:pt x="250979" y="103712"/>
                </a:lnTo>
                <a:lnTo>
                  <a:pt x="250557" y="105758"/>
                </a:lnTo>
                <a:lnTo>
                  <a:pt x="248151" y="107562"/>
                </a:lnTo>
                <a:lnTo>
                  <a:pt x="245143" y="108224"/>
                </a:lnTo>
                <a:lnTo>
                  <a:pt x="244301" y="107983"/>
                </a:lnTo>
                <a:lnTo>
                  <a:pt x="242797" y="109006"/>
                </a:lnTo>
                <a:lnTo>
                  <a:pt x="241233" y="109247"/>
                </a:lnTo>
                <a:lnTo>
                  <a:pt x="240511" y="108826"/>
                </a:lnTo>
                <a:lnTo>
                  <a:pt x="239007" y="106780"/>
                </a:lnTo>
                <a:lnTo>
                  <a:pt x="238827" y="104915"/>
                </a:lnTo>
                <a:lnTo>
                  <a:pt x="236781" y="102148"/>
                </a:lnTo>
                <a:lnTo>
                  <a:pt x="235698" y="101907"/>
                </a:lnTo>
                <a:lnTo>
                  <a:pt x="233893" y="102870"/>
                </a:lnTo>
                <a:lnTo>
                  <a:pt x="231307" y="103592"/>
                </a:lnTo>
                <a:lnTo>
                  <a:pt x="230404" y="102389"/>
                </a:lnTo>
                <a:lnTo>
                  <a:pt x="229803" y="102870"/>
                </a:lnTo>
                <a:lnTo>
                  <a:pt x="228178" y="101787"/>
                </a:lnTo>
                <a:lnTo>
                  <a:pt x="226254" y="101547"/>
                </a:lnTo>
                <a:lnTo>
                  <a:pt x="225411" y="102148"/>
                </a:lnTo>
                <a:lnTo>
                  <a:pt x="225110" y="102630"/>
                </a:lnTo>
                <a:lnTo>
                  <a:pt x="223727" y="105637"/>
                </a:lnTo>
                <a:lnTo>
                  <a:pt x="223005" y="106480"/>
                </a:lnTo>
                <a:lnTo>
                  <a:pt x="222764" y="107382"/>
                </a:lnTo>
                <a:lnTo>
                  <a:pt x="221922" y="107623"/>
                </a:lnTo>
                <a:lnTo>
                  <a:pt x="221080" y="107081"/>
                </a:lnTo>
                <a:lnTo>
                  <a:pt x="220057" y="109066"/>
                </a:lnTo>
                <a:lnTo>
                  <a:pt x="217771" y="109187"/>
                </a:lnTo>
                <a:lnTo>
                  <a:pt x="215606" y="108344"/>
                </a:lnTo>
                <a:lnTo>
                  <a:pt x="214042" y="109307"/>
                </a:lnTo>
                <a:lnTo>
                  <a:pt x="211816" y="112074"/>
                </a:lnTo>
                <a:lnTo>
                  <a:pt x="211454" y="112074"/>
                </a:lnTo>
                <a:lnTo>
                  <a:pt x="210853" y="112676"/>
                </a:lnTo>
                <a:lnTo>
                  <a:pt x="209650" y="113518"/>
                </a:lnTo>
                <a:lnTo>
                  <a:pt x="208026" y="113699"/>
                </a:lnTo>
                <a:lnTo>
                  <a:pt x="207545" y="113398"/>
                </a:lnTo>
                <a:lnTo>
                  <a:pt x="205679" y="115684"/>
                </a:lnTo>
                <a:lnTo>
                  <a:pt x="205378" y="115684"/>
                </a:lnTo>
                <a:lnTo>
                  <a:pt x="205078" y="115804"/>
                </a:lnTo>
                <a:lnTo>
                  <a:pt x="204596" y="116105"/>
                </a:lnTo>
                <a:lnTo>
                  <a:pt x="203995" y="116526"/>
                </a:lnTo>
                <a:lnTo>
                  <a:pt x="203695" y="117729"/>
                </a:lnTo>
                <a:lnTo>
                  <a:pt x="202431" y="118331"/>
                </a:lnTo>
                <a:lnTo>
                  <a:pt x="199844" y="121639"/>
                </a:lnTo>
                <a:lnTo>
                  <a:pt x="199243" y="123685"/>
                </a:lnTo>
                <a:lnTo>
                  <a:pt x="197017" y="130783"/>
                </a:lnTo>
                <a:lnTo>
                  <a:pt x="196897" y="131144"/>
                </a:lnTo>
                <a:lnTo>
                  <a:pt x="196235" y="133129"/>
                </a:lnTo>
                <a:lnTo>
                  <a:pt x="195814" y="134754"/>
                </a:lnTo>
                <a:lnTo>
                  <a:pt x="194791" y="137280"/>
                </a:lnTo>
                <a:lnTo>
                  <a:pt x="191783" y="140890"/>
                </a:lnTo>
                <a:lnTo>
                  <a:pt x="191422" y="141251"/>
                </a:lnTo>
                <a:lnTo>
                  <a:pt x="190520" y="142454"/>
                </a:lnTo>
                <a:lnTo>
                  <a:pt x="189617" y="143778"/>
                </a:lnTo>
                <a:lnTo>
                  <a:pt x="188535" y="144620"/>
                </a:lnTo>
                <a:lnTo>
                  <a:pt x="188414" y="144740"/>
                </a:lnTo>
                <a:lnTo>
                  <a:pt x="186790" y="145943"/>
                </a:lnTo>
                <a:lnTo>
                  <a:pt x="185887" y="145883"/>
                </a:lnTo>
                <a:lnTo>
                  <a:pt x="183301" y="147928"/>
                </a:lnTo>
                <a:lnTo>
                  <a:pt x="182097" y="149914"/>
                </a:lnTo>
                <a:lnTo>
                  <a:pt x="181797" y="150034"/>
                </a:lnTo>
                <a:lnTo>
                  <a:pt x="181616" y="149914"/>
                </a:lnTo>
                <a:lnTo>
                  <a:pt x="181375" y="150034"/>
                </a:lnTo>
                <a:lnTo>
                  <a:pt x="180955" y="149974"/>
                </a:lnTo>
                <a:lnTo>
                  <a:pt x="180533" y="149673"/>
                </a:lnTo>
                <a:lnTo>
                  <a:pt x="179511" y="149673"/>
                </a:lnTo>
                <a:lnTo>
                  <a:pt x="179270" y="148831"/>
                </a:lnTo>
                <a:lnTo>
                  <a:pt x="179089" y="148650"/>
                </a:lnTo>
                <a:lnTo>
                  <a:pt x="178729" y="148590"/>
                </a:lnTo>
                <a:lnTo>
                  <a:pt x="178188" y="148710"/>
                </a:lnTo>
                <a:lnTo>
                  <a:pt x="176984" y="148771"/>
                </a:lnTo>
                <a:lnTo>
                  <a:pt x="176383" y="149071"/>
                </a:lnTo>
                <a:lnTo>
                  <a:pt x="175781" y="149252"/>
                </a:lnTo>
                <a:lnTo>
                  <a:pt x="175059" y="149071"/>
                </a:lnTo>
                <a:lnTo>
                  <a:pt x="174578" y="149192"/>
                </a:lnTo>
                <a:lnTo>
                  <a:pt x="174157" y="149071"/>
                </a:lnTo>
                <a:lnTo>
                  <a:pt x="173916" y="147748"/>
                </a:lnTo>
                <a:lnTo>
                  <a:pt x="174337" y="145101"/>
                </a:lnTo>
                <a:lnTo>
                  <a:pt x="172834" y="144198"/>
                </a:lnTo>
                <a:lnTo>
                  <a:pt x="172352" y="142454"/>
                </a:lnTo>
                <a:lnTo>
                  <a:pt x="172352" y="142153"/>
                </a:lnTo>
                <a:lnTo>
                  <a:pt x="172412" y="142153"/>
                </a:lnTo>
                <a:lnTo>
                  <a:pt x="172593" y="141792"/>
                </a:lnTo>
                <a:lnTo>
                  <a:pt x="172954" y="141371"/>
                </a:lnTo>
                <a:lnTo>
                  <a:pt x="173194" y="140950"/>
                </a:lnTo>
                <a:lnTo>
                  <a:pt x="173315" y="138363"/>
                </a:lnTo>
                <a:lnTo>
                  <a:pt x="174698" y="136498"/>
                </a:lnTo>
                <a:lnTo>
                  <a:pt x="174578" y="135716"/>
                </a:lnTo>
                <a:lnTo>
                  <a:pt x="172834" y="135476"/>
                </a:lnTo>
                <a:lnTo>
                  <a:pt x="172231" y="135115"/>
                </a:lnTo>
                <a:lnTo>
                  <a:pt x="170006" y="134333"/>
                </a:lnTo>
                <a:lnTo>
                  <a:pt x="169886" y="132648"/>
                </a:lnTo>
                <a:lnTo>
                  <a:pt x="166637" y="131325"/>
                </a:lnTo>
                <a:lnTo>
                  <a:pt x="165434" y="132528"/>
                </a:lnTo>
                <a:lnTo>
                  <a:pt x="164892" y="133430"/>
                </a:lnTo>
                <a:lnTo>
                  <a:pt x="163689" y="133671"/>
                </a:lnTo>
                <a:lnTo>
                  <a:pt x="160380" y="136498"/>
                </a:lnTo>
                <a:lnTo>
                  <a:pt x="159839" y="138002"/>
                </a:lnTo>
                <a:lnTo>
                  <a:pt x="156290" y="140589"/>
                </a:lnTo>
                <a:lnTo>
                  <a:pt x="156530" y="141552"/>
                </a:lnTo>
                <a:lnTo>
                  <a:pt x="155087" y="142755"/>
                </a:lnTo>
                <a:lnTo>
                  <a:pt x="153222" y="143898"/>
                </a:lnTo>
                <a:lnTo>
                  <a:pt x="151297" y="146304"/>
                </a:lnTo>
                <a:lnTo>
                  <a:pt x="149010" y="147267"/>
                </a:lnTo>
                <a:lnTo>
                  <a:pt x="148349" y="147507"/>
                </a:lnTo>
                <a:lnTo>
                  <a:pt x="148109" y="149252"/>
                </a:lnTo>
                <a:lnTo>
                  <a:pt x="147387" y="150034"/>
                </a:lnTo>
                <a:lnTo>
                  <a:pt x="147687" y="152139"/>
                </a:lnTo>
                <a:lnTo>
                  <a:pt x="149492" y="152921"/>
                </a:lnTo>
                <a:lnTo>
                  <a:pt x="148289" y="155087"/>
                </a:lnTo>
                <a:lnTo>
                  <a:pt x="148289" y="156290"/>
                </a:lnTo>
                <a:lnTo>
                  <a:pt x="148048" y="157193"/>
                </a:lnTo>
                <a:lnTo>
                  <a:pt x="146724" y="158697"/>
                </a:lnTo>
                <a:lnTo>
                  <a:pt x="146123" y="160622"/>
                </a:lnTo>
                <a:lnTo>
                  <a:pt x="146424" y="160922"/>
                </a:lnTo>
                <a:lnTo>
                  <a:pt x="146605" y="161404"/>
                </a:lnTo>
                <a:lnTo>
                  <a:pt x="144259" y="163630"/>
                </a:lnTo>
                <a:lnTo>
                  <a:pt x="142875" y="161825"/>
                </a:lnTo>
                <a:lnTo>
                  <a:pt x="141190" y="161223"/>
                </a:lnTo>
                <a:lnTo>
                  <a:pt x="138784" y="159298"/>
                </a:lnTo>
                <a:lnTo>
                  <a:pt x="137581" y="159900"/>
                </a:lnTo>
                <a:lnTo>
                  <a:pt x="135235" y="159418"/>
                </a:lnTo>
                <a:lnTo>
                  <a:pt x="131986" y="161524"/>
                </a:lnTo>
                <a:lnTo>
                  <a:pt x="131745" y="162908"/>
                </a:lnTo>
                <a:lnTo>
                  <a:pt x="132347" y="164712"/>
                </a:lnTo>
                <a:lnTo>
                  <a:pt x="132167" y="165013"/>
                </a:lnTo>
                <a:lnTo>
                  <a:pt x="129399" y="165133"/>
                </a:lnTo>
                <a:lnTo>
                  <a:pt x="130542" y="165735"/>
                </a:lnTo>
                <a:lnTo>
                  <a:pt x="130723" y="167540"/>
                </a:lnTo>
                <a:lnTo>
                  <a:pt x="132046" y="168743"/>
                </a:lnTo>
                <a:lnTo>
                  <a:pt x="133490" y="171390"/>
                </a:lnTo>
                <a:lnTo>
                  <a:pt x="132828" y="173195"/>
                </a:lnTo>
                <a:lnTo>
                  <a:pt x="134633" y="173916"/>
                </a:lnTo>
                <a:lnTo>
                  <a:pt x="134152" y="175120"/>
                </a:lnTo>
                <a:lnTo>
                  <a:pt x="132949" y="176142"/>
                </a:lnTo>
                <a:lnTo>
                  <a:pt x="131324" y="176563"/>
                </a:lnTo>
                <a:lnTo>
                  <a:pt x="132107" y="178128"/>
                </a:lnTo>
                <a:lnTo>
                  <a:pt x="131986" y="179692"/>
                </a:lnTo>
                <a:lnTo>
                  <a:pt x="132768" y="180835"/>
                </a:lnTo>
                <a:lnTo>
                  <a:pt x="132588" y="181617"/>
                </a:lnTo>
                <a:lnTo>
                  <a:pt x="132527" y="181918"/>
                </a:lnTo>
                <a:lnTo>
                  <a:pt x="130723" y="182579"/>
                </a:lnTo>
                <a:lnTo>
                  <a:pt x="130542" y="184986"/>
                </a:lnTo>
                <a:lnTo>
                  <a:pt x="129219" y="185347"/>
                </a:lnTo>
                <a:lnTo>
                  <a:pt x="128617" y="187151"/>
                </a:lnTo>
                <a:lnTo>
                  <a:pt x="127715" y="191783"/>
                </a:lnTo>
                <a:lnTo>
                  <a:pt x="127895" y="192205"/>
                </a:lnTo>
                <a:lnTo>
                  <a:pt x="126271" y="193287"/>
                </a:lnTo>
                <a:lnTo>
                  <a:pt x="125128" y="195212"/>
                </a:lnTo>
                <a:lnTo>
                  <a:pt x="123504" y="196416"/>
                </a:lnTo>
                <a:lnTo>
                  <a:pt x="121699" y="195814"/>
                </a:lnTo>
                <a:lnTo>
                  <a:pt x="118871" y="195333"/>
                </a:lnTo>
                <a:lnTo>
                  <a:pt x="118390" y="195152"/>
                </a:lnTo>
                <a:lnTo>
                  <a:pt x="116886" y="194912"/>
                </a:lnTo>
                <a:lnTo>
                  <a:pt x="115984" y="195513"/>
                </a:lnTo>
                <a:lnTo>
                  <a:pt x="114420" y="195032"/>
                </a:lnTo>
                <a:lnTo>
                  <a:pt x="112435" y="195874"/>
                </a:lnTo>
                <a:lnTo>
                  <a:pt x="111232" y="195513"/>
                </a:lnTo>
                <a:lnTo>
                  <a:pt x="110510" y="195754"/>
                </a:lnTo>
                <a:lnTo>
                  <a:pt x="107863" y="199063"/>
                </a:lnTo>
                <a:lnTo>
                  <a:pt x="102810" y="201890"/>
                </a:lnTo>
                <a:lnTo>
                  <a:pt x="99380" y="202552"/>
                </a:lnTo>
                <a:lnTo>
                  <a:pt x="98598" y="203755"/>
                </a:lnTo>
                <a:lnTo>
                  <a:pt x="98298" y="206462"/>
                </a:lnTo>
                <a:lnTo>
                  <a:pt x="97275" y="207064"/>
                </a:lnTo>
                <a:lnTo>
                  <a:pt x="96312" y="210071"/>
                </a:lnTo>
                <a:lnTo>
                  <a:pt x="95711" y="210372"/>
                </a:lnTo>
                <a:lnTo>
                  <a:pt x="94868" y="211154"/>
                </a:lnTo>
                <a:lnTo>
                  <a:pt x="91981" y="211575"/>
                </a:lnTo>
                <a:lnTo>
                  <a:pt x="91379" y="211575"/>
                </a:lnTo>
                <a:lnTo>
                  <a:pt x="88372" y="211997"/>
                </a:lnTo>
                <a:lnTo>
                  <a:pt x="88131" y="212959"/>
                </a:lnTo>
                <a:lnTo>
                  <a:pt x="86747" y="214162"/>
                </a:lnTo>
                <a:lnTo>
                  <a:pt x="87349" y="215726"/>
                </a:lnTo>
                <a:lnTo>
                  <a:pt x="86687" y="216568"/>
                </a:lnTo>
                <a:lnTo>
                  <a:pt x="87288" y="217952"/>
                </a:lnTo>
                <a:lnTo>
                  <a:pt x="87229" y="218433"/>
                </a:lnTo>
                <a:lnTo>
                  <a:pt x="86868" y="219336"/>
                </a:lnTo>
                <a:lnTo>
                  <a:pt x="85364" y="220419"/>
                </a:lnTo>
                <a:lnTo>
                  <a:pt x="85063" y="221983"/>
                </a:lnTo>
                <a:lnTo>
                  <a:pt x="82717" y="223607"/>
                </a:lnTo>
                <a:lnTo>
                  <a:pt x="82777" y="225713"/>
                </a:lnTo>
                <a:lnTo>
                  <a:pt x="82235" y="226735"/>
                </a:lnTo>
                <a:lnTo>
                  <a:pt x="80190" y="227517"/>
                </a:lnTo>
                <a:lnTo>
                  <a:pt x="78506" y="226254"/>
                </a:lnTo>
                <a:lnTo>
                  <a:pt x="76460" y="226134"/>
                </a:lnTo>
                <a:lnTo>
                  <a:pt x="74235" y="227517"/>
                </a:lnTo>
                <a:lnTo>
                  <a:pt x="73573" y="230224"/>
                </a:lnTo>
                <a:lnTo>
                  <a:pt x="72490" y="232270"/>
                </a:lnTo>
                <a:lnTo>
                  <a:pt x="69482" y="233593"/>
                </a:lnTo>
                <a:lnTo>
                  <a:pt x="69182" y="235398"/>
                </a:lnTo>
                <a:lnTo>
                  <a:pt x="67256" y="236661"/>
                </a:lnTo>
                <a:lnTo>
                  <a:pt x="65271" y="238767"/>
                </a:lnTo>
                <a:lnTo>
                  <a:pt x="64429" y="239068"/>
                </a:lnTo>
                <a:lnTo>
                  <a:pt x="64128" y="239068"/>
                </a:lnTo>
                <a:lnTo>
                  <a:pt x="61602" y="239368"/>
                </a:lnTo>
                <a:lnTo>
                  <a:pt x="60518" y="242376"/>
                </a:lnTo>
                <a:lnTo>
                  <a:pt x="58594" y="244662"/>
                </a:lnTo>
                <a:lnTo>
                  <a:pt x="57872" y="246347"/>
                </a:lnTo>
                <a:lnTo>
                  <a:pt x="57511" y="247730"/>
                </a:lnTo>
                <a:lnTo>
                  <a:pt x="57150" y="248572"/>
                </a:lnTo>
                <a:lnTo>
                  <a:pt x="55465" y="250016"/>
                </a:lnTo>
                <a:lnTo>
                  <a:pt x="52758" y="250558"/>
                </a:lnTo>
                <a:lnTo>
                  <a:pt x="51796" y="250076"/>
                </a:lnTo>
                <a:lnTo>
                  <a:pt x="48968" y="250498"/>
                </a:lnTo>
                <a:lnTo>
                  <a:pt x="48366" y="250738"/>
                </a:lnTo>
                <a:lnTo>
                  <a:pt x="47464" y="251280"/>
                </a:lnTo>
                <a:lnTo>
                  <a:pt x="45298" y="251219"/>
                </a:lnTo>
                <a:lnTo>
                  <a:pt x="42531" y="252302"/>
                </a:lnTo>
                <a:lnTo>
                  <a:pt x="41088" y="250858"/>
                </a:lnTo>
                <a:lnTo>
                  <a:pt x="39343" y="249836"/>
                </a:lnTo>
                <a:lnTo>
                  <a:pt x="38321" y="249776"/>
                </a:lnTo>
                <a:lnTo>
                  <a:pt x="37117" y="251580"/>
                </a:lnTo>
                <a:lnTo>
                  <a:pt x="35553" y="252603"/>
                </a:lnTo>
                <a:lnTo>
                  <a:pt x="34831" y="252242"/>
                </a:lnTo>
                <a:lnTo>
                  <a:pt x="33207" y="253445"/>
                </a:lnTo>
                <a:lnTo>
                  <a:pt x="31462" y="252964"/>
                </a:lnTo>
                <a:lnTo>
                  <a:pt x="30860" y="253385"/>
                </a:lnTo>
                <a:lnTo>
                  <a:pt x="30440" y="253205"/>
                </a:lnTo>
                <a:lnTo>
                  <a:pt x="26469" y="230465"/>
                </a:lnTo>
                <a:lnTo>
                  <a:pt x="24785" y="231668"/>
                </a:lnTo>
                <a:lnTo>
                  <a:pt x="24003" y="231307"/>
                </a:lnTo>
                <a:lnTo>
                  <a:pt x="23100" y="229142"/>
                </a:lnTo>
                <a:lnTo>
                  <a:pt x="22799" y="227457"/>
                </a:lnTo>
                <a:lnTo>
                  <a:pt x="20995" y="228179"/>
                </a:lnTo>
                <a:lnTo>
                  <a:pt x="19852" y="228059"/>
                </a:lnTo>
                <a:lnTo>
                  <a:pt x="19671" y="226194"/>
                </a:lnTo>
                <a:lnTo>
                  <a:pt x="18589" y="226134"/>
                </a:lnTo>
                <a:lnTo>
                  <a:pt x="18348" y="224870"/>
                </a:lnTo>
                <a:lnTo>
                  <a:pt x="17024" y="224690"/>
                </a:lnTo>
                <a:lnTo>
                  <a:pt x="16122" y="221321"/>
                </a:lnTo>
                <a:lnTo>
                  <a:pt x="14498" y="220719"/>
                </a:lnTo>
                <a:lnTo>
                  <a:pt x="14077" y="218794"/>
                </a:lnTo>
                <a:lnTo>
                  <a:pt x="10106" y="212538"/>
                </a:lnTo>
                <a:lnTo>
                  <a:pt x="11009" y="210733"/>
                </a:lnTo>
                <a:lnTo>
                  <a:pt x="9264" y="210733"/>
                </a:lnTo>
                <a:lnTo>
                  <a:pt x="7941" y="209169"/>
                </a:lnTo>
                <a:lnTo>
                  <a:pt x="4752" y="204296"/>
                </a:lnTo>
                <a:lnTo>
                  <a:pt x="3730" y="203334"/>
                </a:lnTo>
                <a:lnTo>
                  <a:pt x="2166" y="200326"/>
                </a:lnTo>
                <a:lnTo>
                  <a:pt x="1804" y="198341"/>
                </a:lnTo>
                <a:lnTo>
                  <a:pt x="0" y="197138"/>
                </a:lnTo>
                <a:lnTo>
                  <a:pt x="2045" y="194972"/>
                </a:lnTo>
                <a:lnTo>
                  <a:pt x="3248" y="191844"/>
                </a:lnTo>
                <a:lnTo>
                  <a:pt x="5234" y="190159"/>
                </a:lnTo>
                <a:lnTo>
                  <a:pt x="6918" y="189377"/>
                </a:lnTo>
                <a:lnTo>
                  <a:pt x="7399" y="189979"/>
                </a:lnTo>
                <a:lnTo>
                  <a:pt x="12693" y="184565"/>
                </a:lnTo>
                <a:lnTo>
                  <a:pt x="13234" y="183602"/>
                </a:lnTo>
                <a:lnTo>
                  <a:pt x="14738" y="184925"/>
                </a:lnTo>
                <a:lnTo>
                  <a:pt x="14077" y="182519"/>
                </a:lnTo>
                <a:lnTo>
                  <a:pt x="15159" y="181617"/>
                </a:lnTo>
                <a:lnTo>
                  <a:pt x="18047" y="177406"/>
                </a:lnTo>
                <a:lnTo>
                  <a:pt x="16844" y="174999"/>
                </a:lnTo>
                <a:lnTo>
                  <a:pt x="17927" y="173977"/>
                </a:lnTo>
                <a:lnTo>
                  <a:pt x="16363" y="173916"/>
                </a:lnTo>
                <a:lnTo>
                  <a:pt x="14678" y="170909"/>
                </a:lnTo>
                <a:lnTo>
                  <a:pt x="13415" y="167901"/>
                </a:lnTo>
                <a:lnTo>
                  <a:pt x="12813" y="167901"/>
                </a:lnTo>
                <a:lnTo>
                  <a:pt x="12994" y="165494"/>
                </a:lnTo>
                <a:lnTo>
                  <a:pt x="15701" y="165735"/>
                </a:lnTo>
                <a:lnTo>
                  <a:pt x="15340" y="164231"/>
                </a:lnTo>
                <a:lnTo>
                  <a:pt x="17746" y="161223"/>
                </a:lnTo>
                <a:lnTo>
                  <a:pt x="17505" y="160261"/>
                </a:lnTo>
                <a:lnTo>
                  <a:pt x="18227" y="159057"/>
                </a:lnTo>
                <a:lnTo>
                  <a:pt x="17746" y="157674"/>
                </a:lnTo>
                <a:lnTo>
                  <a:pt x="18408" y="156471"/>
                </a:lnTo>
                <a:lnTo>
                  <a:pt x="12693" y="159900"/>
                </a:lnTo>
                <a:lnTo>
                  <a:pt x="12211" y="157734"/>
                </a:lnTo>
                <a:lnTo>
                  <a:pt x="13595" y="156170"/>
                </a:lnTo>
                <a:lnTo>
                  <a:pt x="13295" y="155087"/>
                </a:lnTo>
                <a:lnTo>
                  <a:pt x="11730" y="153704"/>
                </a:lnTo>
                <a:lnTo>
                  <a:pt x="9865" y="150034"/>
                </a:lnTo>
                <a:lnTo>
                  <a:pt x="11069" y="148710"/>
                </a:lnTo>
                <a:lnTo>
                  <a:pt x="12151" y="149613"/>
                </a:lnTo>
                <a:lnTo>
                  <a:pt x="12151" y="148650"/>
                </a:lnTo>
                <a:lnTo>
                  <a:pt x="13234" y="148590"/>
                </a:lnTo>
                <a:lnTo>
                  <a:pt x="14257" y="150575"/>
                </a:lnTo>
                <a:lnTo>
                  <a:pt x="13536" y="152380"/>
                </a:lnTo>
                <a:lnTo>
                  <a:pt x="14137" y="153282"/>
                </a:lnTo>
                <a:lnTo>
                  <a:pt x="15821" y="153643"/>
                </a:lnTo>
                <a:lnTo>
                  <a:pt x="17024" y="152861"/>
                </a:lnTo>
                <a:lnTo>
                  <a:pt x="17445" y="151839"/>
                </a:lnTo>
                <a:lnTo>
                  <a:pt x="16904" y="148410"/>
                </a:lnTo>
                <a:lnTo>
                  <a:pt x="15159" y="147567"/>
                </a:lnTo>
                <a:lnTo>
                  <a:pt x="14799" y="144559"/>
                </a:lnTo>
                <a:lnTo>
                  <a:pt x="16182" y="145341"/>
                </a:lnTo>
                <a:lnTo>
                  <a:pt x="17867" y="144259"/>
                </a:lnTo>
                <a:lnTo>
                  <a:pt x="19250" y="146485"/>
                </a:lnTo>
                <a:lnTo>
                  <a:pt x="19791" y="145943"/>
                </a:lnTo>
                <a:lnTo>
                  <a:pt x="18589" y="144740"/>
                </a:lnTo>
                <a:lnTo>
                  <a:pt x="20393" y="144319"/>
                </a:lnTo>
                <a:lnTo>
                  <a:pt x="19912" y="142394"/>
                </a:lnTo>
                <a:lnTo>
                  <a:pt x="19972" y="139807"/>
                </a:lnTo>
                <a:lnTo>
                  <a:pt x="20935" y="139205"/>
                </a:lnTo>
                <a:lnTo>
                  <a:pt x="21717" y="141251"/>
                </a:lnTo>
                <a:lnTo>
                  <a:pt x="22860" y="140890"/>
                </a:lnTo>
                <a:lnTo>
                  <a:pt x="22138" y="139025"/>
                </a:lnTo>
                <a:lnTo>
                  <a:pt x="22739" y="138423"/>
                </a:lnTo>
                <a:lnTo>
                  <a:pt x="24845" y="138423"/>
                </a:lnTo>
                <a:lnTo>
                  <a:pt x="25146" y="137100"/>
                </a:lnTo>
                <a:lnTo>
                  <a:pt x="23642" y="134092"/>
                </a:lnTo>
                <a:lnTo>
                  <a:pt x="24965" y="134272"/>
                </a:lnTo>
                <a:lnTo>
                  <a:pt x="25206" y="135656"/>
                </a:lnTo>
                <a:lnTo>
                  <a:pt x="28214" y="134934"/>
                </a:lnTo>
                <a:lnTo>
                  <a:pt x="29056" y="136859"/>
                </a:lnTo>
                <a:lnTo>
                  <a:pt x="30379" y="138183"/>
                </a:lnTo>
                <a:lnTo>
                  <a:pt x="31041" y="135596"/>
                </a:lnTo>
                <a:lnTo>
                  <a:pt x="31823" y="134994"/>
                </a:lnTo>
                <a:lnTo>
                  <a:pt x="33628" y="136318"/>
                </a:lnTo>
                <a:lnTo>
                  <a:pt x="35553" y="136558"/>
                </a:lnTo>
                <a:lnTo>
                  <a:pt x="36936" y="136077"/>
                </a:lnTo>
                <a:lnTo>
                  <a:pt x="39162" y="134272"/>
                </a:lnTo>
                <a:lnTo>
                  <a:pt x="38561" y="132347"/>
                </a:lnTo>
                <a:lnTo>
                  <a:pt x="38741" y="131505"/>
                </a:lnTo>
                <a:lnTo>
                  <a:pt x="41328" y="130843"/>
                </a:lnTo>
                <a:lnTo>
                  <a:pt x="41328" y="129640"/>
                </a:lnTo>
                <a:lnTo>
                  <a:pt x="40486" y="128437"/>
                </a:lnTo>
                <a:lnTo>
                  <a:pt x="40245" y="125610"/>
                </a:lnTo>
                <a:lnTo>
                  <a:pt x="41148" y="124587"/>
                </a:lnTo>
                <a:lnTo>
                  <a:pt x="42111" y="126392"/>
                </a:lnTo>
                <a:lnTo>
                  <a:pt x="43855" y="126211"/>
                </a:lnTo>
                <a:lnTo>
                  <a:pt x="45178" y="124407"/>
                </a:lnTo>
                <a:lnTo>
                  <a:pt x="43975" y="122121"/>
                </a:lnTo>
                <a:lnTo>
                  <a:pt x="45178" y="118812"/>
                </a:lnTo>
                <a:lnTo>
                  <a:pt x="46923" y="117609"/>
                </a:lnTo>
                <a:lnTo>
                  <a:pt x="47946" y="115203"/>
                </a:lnTo>
                <a:lnTo>
                  <a:pt x="51074" y="114300"/>
                </a:lnTo>
                <a:lnTo>
                  <a:pt x="51615" y="113879"/>
                </a:lnTo>
                <a:lnTo>
                  <a:pt x="51074" y="111834"/>
                </a:lnTo>
                <a:lnTo>
                  <a:pt x="52156" y="110871"/>
                </a:lnTo>
                <a:lnTo>
                  <a:pt x="53841" y="111172"/>
                </a:lnTo>
                <a:lnTo>
                  <a:pt x="55225" y="110029"/>
                </a:lnTo>
                <a:lnTo>
                  <a:pt x="55164" y="108164"/>
                </a:lnTo>
                <a:lnTo>
                  <a:pt x="56608" y="107683"/>
                </a:lnTo>
                <a:lnTo>
                  <a:pt x="57270" y="109728"/>
                </a:lnTo>
                <a:lnTo>
                  <a:pt x="60037" y="112195"/>
                </a:lnTo>
                <a:lnTo>
                  <a:pt x="61301" y="110029"/>
                </a:lnTo>
                <a:lnTo>
                  <a:pt x="62443" y="112856"/>
                </a:lnTo>
                <a:lnTo>
                  <a:pt x="64188" y="112195"/>
                </a:lnTo>
                <a:lnTo>
                  <a:pt x="63647" y="110029"/>
                </a:lnTo>
                <a:lnTo>
                  <a:pt x="65451" y="110029"/>
                </a:lnTo>
                <a:lnTo>
                  <a:pt x="65030" y="107983"/>
                </a:lnTo>
                <a:lnTo>
                  <a:pt x="66715" y="106901"/>
                </a:lnTo>
                <a:lnTo>
                  <a:pt x="64970" y="104073"/>
                </a:lnTo>
                <a:lnTo>
                  <a:pt x="62985" y="101847"/>
                </a:lnTo>
                <a:lnTo>
                  <a:pt x="63827" y="99922"/>
                </a:lnTo>
                <a:lnTo>
                  <a:pt x="63225" y="95591"/>
                </a:lnTo>
                <a:lnTo>
                  <a:pt x="61240" y="92222"/>
                </a:lnTo>
                <a:lnTo>
                  <a:pt x="59736" y="92282"/>
                </a:lnTo>
                <a:lnTo>
                  <a:pt x="58534" y="91079"/>
                </a:lnTo>
                <a:lnTo>
                  <a:pt x="60699" y="89575"/>
                </a:lnTo>
                <a:lnTo>
                  <a:pt x="59316" y="87771"/>
                </a:lnTo>
                <a:lnTo>
                  <a:pt x="56007" y="89695"/>
                </a:lnTo>
                <a:lnTo>
                  <a:pt x="54923" y="87650"/>
                </a:lnTo>
                <a:lnTo>
                  <a:pt x="53961" y="88011"/>
                </a:lnTo>
                <a:lnTo>
                  <a:pt x="52156" y="86567"/>
                </a:lnTo>
                <a:lnTo>
                  <a:pt x="49870" y="86868"/>
                </a:lnTo>
                <a:lnTo>
                  <a:pt x="47765" y="85063"/>
                </a:lnTo>
                <a:lnTo>
                  <a:pt x="42712" y="88191"/>
                </a:lnTo>
                <a:lnTo>
                  <a:pt x="42471" y="86267"/>
                </a:lnTo>
                <a:lnTo>
                  <a:pt x="43915" y="85364"/>
                </a:lnTo>
                <a:lnTo>
                  <a:pt x="43674" y="83800"/>
                </a:lnTo>
                <a:lnTo>
                  <a:pt x="44396" y="83018"/>
                </a:lnTo>
                <a:lnTo>
                  <a:pt x="43855" y="78205"/>
                </a:lnTo>
                <a:lnTo>
                  <a:pt x="42050" y="73994"/>
                </a:lnTo>
                <a:lnTo>
                  <a:pt x="39644" y="69362"/>
                </a:lnTo>
                <a:lnTo>
                  <a:pt x="36936" y="64730"/>
                </a:lnTo>
                <a:lnTo>
                  <a:pt x="30500" y="58413"/>
                </a:lnTo>
                <a:lnTo>
                  <a:pt x="23883" y="5504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" name="Freeform: Shape 360" title="TN-2">
            <a:extLst>
              <a:ext uri="{FF2B5EF4-FFF2-40B4-BE49-F238E27FC236}">
                <a16:creationId xmlns:a16="http://schemas.microsoft.com/office/drawing/2014/main" id="{BC68C1FF-F57E-A9F4-5429-54D52F1844AD}"/>
              </a:ext>
            </a:extLst>
          </p:cNvPr>
          <p:cNvSpPr/>
          <p:nvPr/>
        </p:nvSpPr>
        <p:spPr>
          <a:xfrm>
            <a:off x="6280633" y="4024193"/>
            <a:ext cx="141834" cy="174646"/>
          </a:xfrm>
          <a:custGeom>
            <a:avLst/>
            <a:gdLst>
              <a:gd name="connsiteX0" fmla="*/ 6196 w 177526"/>
              <a:gd name="connsiteY0" fmla="*/ 202552 h 226373"/>
              <a:gd name="connsiteX1" fmla="*/ 7399 w 177526"/>
              <a:gd name="connsiteY1" fmla="*/ 202311 h 226373"/>
              <a:gd name="connsiteX2" fmla="*/ 7339 w 177526"/>
              <a:gd name="connsiteY2" fmla="*/ 201168 h 226373"/>
              <a:gd name="connsiteX3" fmla="*/ 8662 w 177526"/>
              <a:gd name="connsiteY3" fmla="*/ 200867 h 226373"/>
              <a:gd name="connsiteX4" fmla="*/ 8362 w 177526"/>
              <a:gd name="connsiteY4" fmla="*/ 199664 h 226373"/>
              <a:gd name="connsiteX5" fmla="*/ 6979 w 177526"/>
              <a:gd name="connsiteY5" fmla="*/ 199784 h 226373"/>
              <a:gd name="connsiteX6" fmla="*/ 6858 w 177526"/>
              <a:gd name="connsiteY6" fmla="*/ 198401 h 226373"/>
              <a:gd name="connsiteX7" fmla="*/ 8061 w 177526"/>
              <a:gd name="connsiteY7" fmla="*/ 197498 h 226373"/>
              <a:gd name="connsiteX8" fmla="*/ 7820 w 177526"/>
              <a:gd name="connsiteY8" fmla="*/ 195573 h 226373"/>
              <a:gd name="connsiteX9" fmla="*/ 9084 w 177526"/>
              <a:gd name="connsiteY9" fmla="*/ 193107 h 226373"/>
              <a:gd name="connsiteX10" fmla="*/ 11490 w 177526"/>
              <a:gd name="connsiteY10" fmla="*/ 192686 h 226373"/>
              <a:gd name="connsiteX11" fmla="*/ 16904 w 177526"/>
              <a:gd name="connsiteY11" fmla="*/ 183482 h 226373"/>
              <a:gd name="connsiteX12" fmla="*/ 19190 w 177526"/>
              <a:gd name="connsiteY12" fmla="*/ 185226 h 226373"/>
              <a:gd name="connsiteX13" fmla="*/ 20634 w 177526"/>
              <a:gd name="connsiteY13" fmla="*/ 184023 h 226373"/>
              <a:gd name="connsiteX14" fmla="*/ 20333 w 177526"/>
              <a:gd name="connsiteY14" fmla="*/ 181015 h 226373"/>
              <a:gd name="connsiteX15" fmla="*/ 21296 w 177526"/>
              <a:gd name="connsiteY15" fmla="*/ 179391 h 226373"/>
              <a:gd name="connsiteX16" fmla="*/ 23341 w 177526"/>
              <a:gd name="connsiteY16" fmla="*/ 179150 h 226373"/>
              <a:gd name="connsiteX17" fmla="*/ 25748 w 177526"/>
              <a:gd name="connsiteY17" fmla="*/ 180173 h 226373"/>
              <a:gd name="connsiteX18" fmla="*/ 26590 w 177526"/>
              <a:gd name="connsiteY18" fmla="*/ 178188 h 226373"/>
              <a:gd name="connsiteX19" fmla="*/ 25386 w 177526"/>
              <a:gd name="connsiteY19" fmla="*/ 177586 h 226373"/>
              <a:gd name="connsiteX20" fmla="*/ 26710 w 177526"/>
              <a:gd name="connsiteY20" fmla="*/ 175721 h 226373"/>
              <a:gd name="connsiteX21" fmla="*/ 25808 w 177526"/>
              <a:gd name="connsiteY21" fmla="*/ 174698 h 226373"/>
              <a:gd name="connsiteX22" fmla="*/ 25386 w 177526"/>
              <a:gd name="connsiteY22" fmla="*/ 170788 h 226373"/>
              <a:gd name="connsiteX23" fmla="*/ 26470 w 177526"/>
              <a:gd name="connsiteY23" fmla="*/ 168984 h 226373"/>
              <a:gd name="connsiteX24" fmla="*/ 27371 w 177526"/>
              <a:gd name="connsiteY24" fmla="*/ 168863 h 226373"/>
              <a:gd name="connsiteX25" fmla="*/ 29778 w 177526"/>
              <a:gd name="connsiteY25" fmla="*/ 167058 h 226373"/>
              <a:gd name="connsiteX26" fmla="*/ 30500 w 177526"/>
              <a:gd name="connsiteY26" fmla="*/ 167058 h 226373"/>
              <a:gd name="connsiteX27" fmla="*/ 30981 w 177526"/>
              <a:gd name="connsiteY27" fmla="*/ 165434 h 226373"/>
              <a:gd name="connsiteX28" fmla="*/ 30500 w 177526"/>
              <a:gd name="connsiteY28" fmla="*/ 163449 h 226373"/>
              <a:gd name="connsiteX29" fmla="*/ 30500 w 177526"/>
              <a:gd name="connsiteY29" fmla="*/ 155268 h 226373"/>
              <a:gd name="connsiteX30" fmla="*/ 31523 w 177526"/>
              <a:gd name="connsiteY30" fmla="*/ 156170 h 226373"/>
              <a:gd name="connsiteX31" fmla="*/ 33748 w 177526"/>
              <a:gd name="connsiteY31" fmla="*/ 155568 h 226373"/>
              <a:gd name="connsiteX32" fmla="*/ 36155 w 177526"/>
              <a:gd name="connsiteY32" fmla="*/ 155989 h 226373"/>
              <a:gd name="connsiteX33" fmla="*/ 37659 w 177526"/>
              <a:gd name="connsiteY33" fmla="*/ 157493 h 226373"/>
              <a:gd name="connsiteX34" fmla="*/ 38441 w 177526"/>
              <a:gd name="connsiteY34" fmla="*/ 156110 h 226373"/>
              <a:gd name="connsiteX35" fmla="*/ 37057 w 177526"/>
              <a:gd name="connsiteY35" fmla="*/ 153824 h 226373"/>
              <a:gd name="connsiteX36" fmla="*/ 36997 w 177526"/>
              <a:gd name="connsiteY36" fmla="*/ 152500 h 226373"/>
              <a:gd name="connsiteX37" fmla="*/ 38080 w 177526"/>
              <a:gd name="connsiteY37" fmla="*/ 152139 h 226373"/>
              <a:gd name="connsiteX38" fmla="*/ 39885 w 177526"/>
              <a:gd name="connsiteY38" fmla="*/ 153342 h 226373"/>
              <a:gd name="connsiteX39" fmla="*/ 40245 w 177526"/>
              <a:gd name="connsiteY39" fmla="*/ 152801 h 226373"/>
              <a:gd name="connsiteX40" fmla="*/ 38802 w 177526"/>
              <a:gd name="connsiteY40" fmla="*/ 150936 h 226373"/>
              <a:gd name="connsiteX41" fmla="*/ 39042 w 177526"/>
              <a:gd name="connsiteY41" fmla="*/ 149673 h 226373"/>
              <a:gd name="connsiteX42" fmla="*/ 41268 w 177526"/>
              <a:gd name="connsiteY42" fmla="*/ 148409 h 226373"/>
              <a:gd name="connsiteX43" fmla="*/ 40245 w 177526"/>
              <a:gd name="connsiteY43" fmla="*/ 146605 h 226373"/>
              <a:gd name="connsiteX44" fmla="*/ 37478 w 177526"/>
              <a:gd name="connsiteY44" fmla="*/ 145582 h 226373"/>
              <a:gd name="connsiteX45" fmla="*/ 37538 w 177526"/>
              <a:gd name="connsiteY45" fmla="*/ 144439 h 226373"/>
              <a:gd name="connsiteX46" fmla="*/ 38501 w 177526"/>
              <a:gd name="connsiteY46" fmla="*/ 144018 h 226373"/>
              <a:gd name="connsiteX47" fmla="*/ 40305 w 177526"/>
              <a:gd name="connsiteY47" fmla="*/ 144439 h 226373"/>
              <a:gd name="connsiteX48" fmla="*/ 42531 w 177526"/>
              <a:gd name="connsiteY48" fmla="*/ 146063 h 226373"/>
              <a:gd name="connsiteX49" fmla="*/ 43313 w 177526"/>
              <a:gd name="connsiteY49" fmla="*/ 145462 h 226373"/>
              <a:gd name="connsiteX50" fmla="*/ 42111 w 177526"/>
              <a:gd name="connsiteY50" fmla="*/ 142574 h 226373"/>
              <a:gd name="connsiteX51" fmla="*/ 41328 w 177526"/>
              <a:gd name="connsiteY51" fmla="*/ 141251 h 226373"/>
              <a:gd name="connsiteX52" fmla="*/ 42953 w 177526"/>
              <a:gd name="connsiteY52" fmla="*/ 141552 h 226373"/>
              <a:gd name="connsiteX53" fmla="*/ 45058 w 177526"/>
              <a:gd name="connsiteY53" fmla="*/ 142514 h 226373"/>
              <a:gd name="connsiteX54" fmla="*/ 45961 w 177526"/>
              <a:gd name="connsiteY54" fmla="*/ 141912 h 226373"/>
              <a:gd name="connsiteX55" fmla="*/ 45660 w 177526"/>
              <a:gd name="connsiteY55" fmla="*/ 140709 h 226373"/>
              <a:gd name="connsiteX56" fmla="*/ 44517 w 177526"/>
              <a:gd name="connsiteY56" fmla="*/ 139446 h 226373"/>
              <a:gd name="connsiteX57" fmla="*/ 45179 w 177526"/>
              <a:gd name="connsiteY57" fmla="*/ 136679 h 226373"/>
              <a:gd name="connsiteX58" fmla="*/ 47284 w 177526"/>
              <a:gd name="connsiteY58" fmla="*/ 135957 h 226373"/>
              <a:gd name="connsiteX59" fmla="*/ 47765 w 177526"/>
              <a:gd name="connsiteY59" fmla="*/ 134633 h 226373"/>
              <a:gd name="connsiteX60" fmla="*/ 47284 w 177526"/>
              <a:gd name="connsiteY60" fmla="*/ 132829 h 226373"/>
              <a:gd name="connsiteX61" fmla="*/ 52458 w 177526"/>
              <a:gd name="connsiteY61" fmla="*/ 132648 h 226373"/>
              <a:gd name="connsiteX62" fmla="*/ 54323 w 177526"/>
              <a:gd name="connsiteY62" fmla="*/ 132829 h 226373"/>
              <a:gd name="connsiteX63" fmla="*/ 58293 w 177526"/>
              <a:gd name="connsiteY63" fmla="*/ 129460 h 226373"/>
              <a:gd name="connsiteX64" fmla="*/ 59135 w 177526"/>
              <a:gd name="connsiteY64" fmla="*/ 129580 h 226373"/>
              <a:gd name="connsiteX65" fmla="*/ 60759 w 177526"/>
              <a:gd name="connsiteY65" fmla="*/ 126933 h 226373"/>
              <a:gd name="connsiteX66" fmla="*/ 62985 w 177526"/>
              <a:gd name="connsiteY66" fmla="*/ 125549 h 226373"/>
              <a:gd name="connsiteX67" fmla="*/ 64850 w 177526"/>
              <a:gd name="connsiteY67" fmla="*/ 123324 h 226373"/>
              <a:gd name="connsiteX68" fmla="*/ 65091 w 177526"/>
              <a:gd name="connsiteY68" fmla="*/ 122361 h 226373"/>
              <a:gd name="connsiteX69" fmla="*/ 66294 w 177526"/>
              <a:gd name="connsiteY69" fmla="*/ 121158 h 226373"/>
              <a:gd name="connsiteX70" fmla="*/ 59917 w 177526"/>
              <a:gd name="connsiteY70" fmla="*/ 115924 h 226373"/>
              <a:gd name="connsiteX71" fmla="*/ 60399 w 177526"/>
              <a:gd name="connsiteY71" fmla="*/ 114180 h 226373"/>
              <a:gd name="connsiteX72" fmla="*/ 61361 w 177526"/>
              <a:gd name="connsiteY72" fmla="*/ 114240 h 226373"/>
              <a:gd name="connsiteX73" fmla="*/ 62744 w 177526"/>
              <a:gd name="connsiteY73" fmla="*/ 112616 h 226373"/>
              <a:gd name="connsiteX74" fmla="*/ 63707 w 177526"/>
              <a:gd name="connsiteY74" fmla="*/ 110450 h 226373"/>
              <a:gd name="connsiteX75" fmla="*/ 65933 w 177526"/>
              <a:gd name="connsiteY75" fmla="*/ 108044 h 226373"/>
              <a:gd name="connsiteX76" fmla="*/ 65993 w 177526"/>
              <a:gd name="connsiteY76" fmla="*/ 106600 h 226373"/>
              <a:gd name="connsiteX77" fmla="*/ 67377 w 177526"/>
              <a:gd name="connsiteY77" fmla="*/ 106179 h 226373"/>
              <a:gd name="connsiteX78" fmla="*/ 68159 w 177526"/>
              <a:gd name="connsiteY78" fmla="*/ 103772 h 226373"/>
              <a:gd name="connsiteX79" fmla="*/ 69602 w 177526"/>
              <a:gd name="connsiteY79" fmla="*/ 102689 h 226373"/>
              <a:gd name="connsiteX80" fmla="*/ 69542 w 177526"/>
              <a:gd name="connsiteY80" fmla="*/ 101426 h 226373"/>
              <a:gd name="connsiteX81" fmla="*/ 70384 w 177526"/>
              <a:gd name="connsiteY81" fmla="*/ 101366 h 226373"/>
              <a:gd name="connsiteX82" fmla="*/ 71828 w 177526"/>
              <a:gd name="connsiteY82" fmla="*/ 100103 h 226373"/>
              <a:gd name="connsiteX83" fmla="*/ 71468 w 177526"/>
              <a:gd name="connsiteY83" fmla="*/ 99321 h 226373"/>
              <a:gd name="connsiteX84" fmla="*/ 73994 w 177526"/>
              <a:gd name="connsiteY84" fmla="*/ 95591 h 226373"/>
              <a:gd name="connsiteX85" fmla="*/ 74235 w 177526"/>
              <a:gd name="connsiteY85" fmla="*/ 94207 h 226373"/>
              <a:gd name="connsiteX86" fmla="*/ 78746 w 177526"/>
              <a:gd name="connsiteY86" fmla="*/ 89816 h 226373"/>
              <a:gd name="connsiteX87" fmla="*/ 73934 w 177526"/>
              <a:gd name="connsiteY87" fmla="*/ 86026 h 226373"/>
              <a:gd name="connsiteX88" fmla="*/ 72069 w 177526"/>
              <a:gd name="connsiteY88" fmla="*/ 83018 h 226373"/>
              <a:gd name="connsiteX89" fmla="*/ 70324 w 177526"/>
              <a:gd name="connsiteY89" fmla="*/ 81694 h 226373"/>
              <a:gd name="connsiteX90" fmla="*/ 68339 w 177526"/>
              <a:gd name="connsiteY90" fmla="*/ 79408 h 226373"/>
              <a:gd name="connsiteX91" fmla="*/ 68400 w 177526"/>
              <a:gd name="connsiteY91" fmla="*/ 78747 h 226373"/>
              <a:gd name="connsiteX92" fmla="*/ 65572 w 177526"/>
              <a:gd name="connsiteY92" fmla="*/ 75558 h 226373"/>
              <a:gd name="connsiteX93" fmla="*/ 64008 w 177526"/>
              <a:gd name="connsiteY93" fmla="*/ 75739 h 226373"/>
              <a:gd name="connsiteX94" fmla="*/ 63166 w 177526"/>
              <a:gd name="connsiteY94" fmla="*/ 74596 h 226373"/>
              <a:gd name="connsiteX95" fmla="*/ 62744 w 177526"/>
              <a:gd name="connsiteY95" fmla="*/ 71768 h 226373"/>
              <a:gd name="connsiteX96" fmla="*/ 61481 w 177526"/>
              <a:gd name="connsiteY96" fmla="*/ 70505 h 226373"/>
              <a:gd name="connsiteX97" fmla="*/ 60699 w 177526"/>
              <a:gd name="connsiteY97" fmla="*/ 71106 h 226373"/>
              <a:gd name="connsiteX98" fmla="*/ 61662 w 177526"/>
              <a:gd name="connsiteY98" fmla="*/ 72129 h 226373"/>
              <a:gd name="connsiteX99" fmla="*/ 60639 w 177526"/>
              <a:gd name="connsiteY99" fmla="*/ 74475 h 226373"/>
              <a:gd name="connsiteX100" fmla="*/ 60940 w 177526"/>
              <a:gd name="connsiteY100" fmla="*/ 75799 h 226373"/>
              <a:gd name="connsiteX101" fmla="*/ 59255 w 177526"/>
              <a:gd name="connsiteY101" fmla="*/ 78205 h 226373"/>
              <a:gd name="connsiteX102" fmla="*/ 59496 w 177526"/>
              <a:gd name="connsiteY102" fmla="*/ 80912 h 226373"/>
              <a:gd name="connsiteX103" fmla="*/ 58654 w 177526"/>
              <a:gd name="connsiteY103" fmla="*/ 81694 h 226373"/>
              <a:gd name="connsiteX104" fmla="*/ 56247 w 177526"/>
              <a:gd name="connsiteY104" fmla="*/ 80792 h 226373"/>
              <a:gd name="connsiteX105" fmla="*/ 55105 w 177526"/>
              <a:gd name="connsiteY105" fmla="*/ 76280 h 226373"/>
              <a:gd name="connsiteX106" fmla="*/ 53781 w 177526"/>
              <a:gd name="connsiteY106" fmla="*/ 74957 h 226373"/>
              <a:gd name="connsiteX107" fmla="*/ 52518 w 177526"/>
              <a:gd name="connsiteY107" fmla="*/ 75739 h 226373"/>
              <a:gd name="connsiteX108" fmla="*/ 50533 w 177526"/>
              <a:gd name="connsiteY108" fmla="*/ 74656 h 226373"/>
              <a:gd name="connsiteX109" fmla="*/ 49029 w 177526"/>
              <a:gd name="connsiteY109" fmla="*/ 74536 h 226373"/>
              <a:gd name="connsiteX110" fmla="*/ 48728 w 177526"/>
              <a:gd name="connsiteY110" fmla="*/ 71106 h 226373"/>
              <a:gd name="connsiteX111" fmla="*/ 49690 w 177526"/>
              <a:gd name="connsiteY111" fmla="*/ 70806 h 226373"/>
              <a:gd name="connsiteX112" fmla="*/ 47885 w 177526"/>
              <a:gd name="connsiteY112" fmla="*/ 69121 h 226373"/>
              <a:gd name="connsiteX113" fmla="*/ 49811 w 177526"/>
              <a:gd name="connsiteY113" fmla="*/ 69121 h 226373"/>
              <a:gd name="connsiteX114" fmla="*/ 49029 w 177526"/>
              <a:gd name="connsiteY114" fmla="*/ 68039 h 226373"/>
              <a:gd name="connsiteX115" fmla="*/ 46923 w 177526"/>
              <a:gd name="connsiteY115" fmla="*/ 66595 h 226373"/>
              <a:gd name="connsiteX116" fmla="*/ 45419 w 177526"/>
              <a:gd name="connsiteY116" fmla="*/ 64850 h 226373"/>
              <a:gd name="connsiteX117" fmla="*/ 46261 w 177526"/>
              <a:gd name="connsiteY117" fmla="*/ 64489 h 226373"/>
              <a:gd name="connsiteX118" fmla="*/ 45840 w 177526"/>
              <a:gd name="connsiteY118" fmla="*/ 63106 h 226373"/>
              <a:gd name="connsiteX119" fmla="*/ 47645 w 177526"/>
              <a:gd name="connsiteY119" fmla="*/ 61782 h 226373"/>
              <a:gd name="connsiteX120" fmla="*/ 46081 w 177526"/>
              <a:gd name="connsiteY120" fmla="*/ 61421 h 226373"/>
              <a:gd name="connsiteX121" fmla="*/ 45419 w 177526"/>
              <a:gd name="connsiteY121" fmla="*/ 59677 h 226373"/>
              <a:gd name="connsiteX122" fmla="*/ 46261 w 177526"/>
              <a:gd name="connsiteY122" fmla="*/ 57451 h 226373"/>
              <a:gd name="connsiteX123" fmla="*/ 45118 w 177526"/>
              <a:gd name="connsiteY123" fmla="*/ 57270 h 226373"/>
              <a:gd name="connsiteX124" fmla="*/ 44397 w 177526"/>
              <a:gd name="connsiteY124" fmla="*/ 55466 h 226373"/>
              <a:gd name="connsiteX125" fmla="*/ 41930 w 177526"/>
              <a:gd name="connsiteY125" fmla="*/ 57571 h 226373"/>
              <a:gd name="connsiteX126" fmla="*/ 40546 w 177526"/>
              <a:gd name="connsiteY126" fmla="*/ 59857 h 226373"/>
              <a:gd name="connsiteX127" fmla="*/ 38862 w 177526"/>
              <a:gd name="connsiteY127" fmla="*/ 61662 h 226373"/>
              <a:gd name="connsiteX128" fmla="*/ 37659 w 177526"/>
              <a:gd name="connsiteY128" fmla="*/ 61120 h 226373"/>
              <a:gd name="connsiteX129" fmla="*/ 37659 w 177526"/>
              <a:gd name="connsiteY129" fmla="*/ 60278 h 226373"/>
              <a:gd name="connsiteX130" fmla="*/ 36215 w 177526"/>
              <a:gd name="connsiteY130" fmla="*/ 62323 h 226373"/>
              <a:gd name="connsiteX131" fmla="*/ 34832 w 177526"/>
              <a:gd name="connsiteY131" fmla="*/ 61241 h 226373"/>
              <a:gd name="connsiteX132" fmla="*/ 33748 w 177526"/>
              <a:gd name="connsiteY132" fmla="*/ 61301 h 226373"/>
              <a:gd name="connsiteX133" fmla="*/ 32365 w 177526"/>
              <a:gd name="connsiteY133" fmla="*/ 62985 h 226373"/>
              <a:gd name="connsiteX134" fmla="*/ 31824 w 177526"/>
              <a:gd name="connsiteY134" fmla="*/ 64610 h 226373"/>
              <a:gd name="connsiteX135" fmla="*/ 30981 w 177526"/>
              <a:gd name="connsiteY135" fmla="*/ 64489 h 226373"/>
              <a:gd name="connsiteX136" fmla="*/ 25447 w 177526"/>
              <a:gd name="connsiteY136" fmla="*/ 59496 h 226373"/>
              <a:gd name="connsiteX137" fmla="*/ 24845 w 177526"/>
              <a:gd name="connsiteY137" fmla="*/ 59917 h 226373"/>
              <a:gd name="connsiteX138" fmla="*/ 23281 w 177526"/>
              <a:gd name="connsiteY138" fmla="*/ 59015 h 226373"/>
              <a:gd name="connsiteX139" fmla="*/ 21296 w 177526"/>
              <a:gd name="connsiteY139" fmla="*/ 59195 h 226373"/>
              <a:gd name="connsiteX140" fmla="*/ 17987 w 177526"/>
              <a:gd name="connsiteY140" fmla="*/ 56428 h 226373"/>
              <a:gd name="connsiteX141" fmla="*/ 17326 w 177526"/>
              <a:gd name="connsiteY141" fmla="*/ 56729 h 226373"/>
              <a:gd name="connsiteX142" fmla="*/ 16543 w 177526"/>
              <a:gd name="connsiteY142" fmla="*/ 60037 h 226373"/>
              <a:gd name="connsiteX143" fmla="*/ 15220 w 177526"/>
              <a:gd name="connsiteY143" fmla="*/ 61000 h 226373"/>
              <a:gd name="connsiteX144" fmla="*/ 14137 w 177526"/>
              <a:gd name="connsiteY144" fmla="*/ 59135 h 226373"/>
              <a:gd name="connsiteX145" fmla="*/ 11189 w 177526"/>
              <a:gd name="connsiteY145" fmla="*/ 57330 h 226373"/>
              <a:gd name="connsiteX146" fmla="*/ 10588 w 177526"/>
              <a:gd name="connsiteY146" fmla="*/ 54684 h 226373"/>
              <a:gd name="connsiteX147" fmla="*/ 10588 w 177526"/>
              <a:gd name="connsiteY147" fmla="*/ 52458 h 226373"/>
              <a:gd name="connsiteX148" fmla="*/ 9265 w 177526"/>
              <a:gd name="connsiteY148" fmla="*/ 50232 h 226373"/>
              <a:gd name="connsiteX149" fmla="*/ 8242 w 177526"/>
              <a:gd name="connsiteY149" fmla="*/ 49811 h 226373"/>
              <a:gd name="connsiteX150" fmla="*/ 8362 w 177526"/>
              <a:gd name="connsiteY150" fmla="*/ 48307 h 226373"/>
              <a:gd name="connsiteX151" fmla="*/ 10106 w 177526"/>
              <a:gd name="connsiteY151" fmla="*/ 47705 h 226373"/>
              <a:gd name="connsiteX152" fmla="*/ 10287 w 177526"/>
              <a:gd name="connsiteY152" fmla="*/ 45780 h 226373"/>
              <a:gd name="connsiteX153" fmla="*/ 9866 w 177526"/>
              <a:gd name="connsiteY153" fmla="*/ 43675 h 226373"/>
              <a:gd name="connsiteX154" fmla="*/ 10106 w 177526"/>
              <a:gd name="connsiteY154" fmla="*/ 42471 h 226373"/>
              <a:gd name="connsiteX155" fmla="*/ 9204 w 177526"/>
              <a:gd name="connsiteY155" fmla="*/ 41629 h 226373"/>
              <a:gd name="connsiteX156" fmla="*/ 10528 w 177526"/>
              <a:gd name="connsiteY156" fmla="*/ 40426 h 226373"/>
              <a:gd name="connsiteX157" fmla="*/ 10287 w 177526"/>
              <a:gd name="connsiteY157" fmla="*/ 39283 h 226373"/>
              <a:gd name="connsiteX158" fmla="*/ 12994 w 177526"/>
              <a:gd name="connsiteY158" fmla="*/ 39524 h 226373"/>
              <a:gd name="connsiteX159" fmla="*/ 15641 w 177526"/>
              <a:gd name="connsiteY159" fmla="*/ 38862 h 226373"/>
              <a:gd name="connsiteX160" fmla="*/ 16844 w 177526"/>
              <a:gd name="connsiteY160" fmla="*/ 39163 h 226373"/>
              <a:gd name="connsiteX161" fmla="*/ 18950 w 177526"/>
              <a:gd name="connsiteY161" fmla="*/ 37358 h 226373"/>
              <a:gd name="connsiteX162" fmla="*/ 20634 w 177526"/>
              <a:gd name="connsiteY162" fmla="*/ 36576 h 226373"/>
              <a:gd name="connsiteX163" fmla="*/ 20032 w 177526"/>
              <a:gd name="connsiteY163" fmla="*/ 34170 h 226373"/>
              <a:gd name="connsiteX164" fmla="*/ 21115 w 177526"/>
              <a:gd name="connsiteY164" fmla="*/ 33388 h 226373"/>
              <a:gd name="connsiteX165" fmla="*/ 20333 w 177526"/>
              <a:gd name="connsiteY165" fmla="*/ 28575 h 226373"/>
              <a:gd name="connsiteX166" fmla="*/ 20454 w 177526"/>
              <a:gd name="connsiteY166" fmla="*/ 26770 h 226373"/>
              <a:gd name="connsiteX167" fmla="*/ 18288 w 177526"/>
              <a:gd name="connsiteY167" fmla="*/ 26770 h 226373"/>
              <a:gd name="connsiteX168" fmla="*/ 18468 w 177526"/>
              <a:gd name="connsiteY168" fmla="*/ 25687 h 226373"/>
              <a:gd name="connsiteX169" fmla="*/ 17867 w 177526"/>
              <a:gd name="connsiteY169" fmla="*/ 22078 h 226373"/>
              <a:gd name="connsiteX170" fmla="*/ 22860 w 177526"/>
              <a:gd name="connsiteY170" fmla="*/ 21115 h 226373"/>
              <a:gd name="connsiteX171" fmla="*/ 22920 w 177526"/>
              <a:gd name="connsiteY171" fmla="*/ 21115 h 226373"/>
              <a:gd name="connsiteX172" fmla="*/ 35132 w 177526"/>
              <a:gd name="connsiteY172" fmla="*/ 19010 h 226373"/>
              <a:gd name="connsiteX173" fmla="*/ 35433 w 177526"/>
              <a:gd name="connsiteY173" fmla="*/ 19010 h 226373"/>
              <a:gd name="connsiteX174" fmla="*/ 37118 w 177526"/>
              <a:gd name="connsiteY174" fmla="*/ 18709 h 226373"/>
              <a:gd name="connsiteX175" fmla="*/ 37899 w 177526"/>
              <a:gd name="connsiteY175" fmla="*/ 18589 h 226373"/>
              <a:gd name="connsiteX176" fmla="*/ 41088 w 177526"/>
              <a:gd name="connsiteY176" fmla="*/ 17987 h 226373"/>
              <a:gd name="connsiteX177" fmla="*/ 41930 w 177526"/>
              <a:gd name="connsiteY177" fmla="*/ 17867 h 226373"/>
              <a:gd name="connsiteX178" fmla="*/ 45901 w 177526"/>
              <a:gd name="connsiteY178" fmla="*/ 17265 h 226373"/>
              <a:gd name="connsiteX179" fmla="*/ 56728 w 177526"/>
              <a:gd name="connsiteY179" fmla="*/ 15581 h 226373"/>
              <a:gd name="connsiteX180" fmla="*/ 61060 w 177526"/>
              <a:gd name="connsiteY180" fmla="*/ 14979 h 226373"/>
              <a:gd name="connsiteX181" fmla="*/ 63045 w 177526"/>
              <a:gd name="connsiteY181" fmla="*/ 14618 h 226373"/>
              <a:gd name="connsiteX182" fmla="*/ 71588 w 177526"/>
              <a:gd name="connsiteY182" fmla="*/ 13415 h 226373"/>
              <a:gd name="connsiteX183" fmla="*/ 72129 w 177526"/>
              <a:gd name="connsiteY183" fmla="*/ 13415 h 226373"/>
              <a:gd name="connsiteX184" fmla="*/ 84702 w 177526"/>
              <a:gd name="connsiteY184" fmla="*/ 11610 h 226373"/>
              <a:gd name="connsiteX185" fmla="*/ 88853 w 177526"/>
              <a:gd name="connsiteY185" fmla="*/ 10889 h 226373"/>
              <a:gd name="connsiteX186" fmla="*/ 93967 w 177526"/>
              <a:gd name="connsiteY186" fmla="*/ 10167 h 226373"/>
              <a:gd name="connsiteX187" fmla="*/ 98780 w 177526"/>
              <a:gd name="connsiteY187" fmla="*/ 9324 h 226373"/>
              <a:gd name="connsiteX188" fmla="*/ 99381 w 177526"/>
              <a:gd name="connsiteY188" fmla="*/ 9144 h 226373"/>
              <a:gd name="connsiteX189" fmla="*/ 102749 w 177526"/>
              <a:gd name="connsiteY189" fmla="*/ 8603 h 226373"/>
              <a:gd name="connsiteX190" fmla="*/ 104374 w 177526"/>
              <a:gd name="connsiteY190" fmla="*/ 5354 h 226373"/>
              <a:gd name="connsiteX191" fmla="*/ 104434 w 177526"/>
              <a:gd name="connsiteY191" fmla="*/ 4873 h 226373"/>
              <a:gd name="connsiteX192" fmla="*/ 107442 w 177526"/>
              <a:gd name="connsiteY192" fmla="*/ 4391 h 226373"/>
              <a:gd name="connsiteX193" fmla="*/ 108886 w 177526"/>
              <a:gd name="connsiteY193" fmla="*/ 4151 h 226373"/>
              <a:gd name="connsiteX194" fmla="*/ 112435 w 177526"/>
              <a:gd name="connsiteY194" fmla="*/ 3850 h 226373"/>
              <a:gd name="connsiteX195" fmla="*/ 118210 w 177526"/>
              <a:gd name="connsiteY195" fmla="*/ 2887 h 226373"/>
              <a:gd name="connsiteX196" fmla="*/ 119534 w 177526"/>
              <a:gd name="connsiteY196" fmla="*/ 2707 h 226373"/>
              <a:gd name="connsiteX197" fmla="*/ 123925 w 177526"/>
              <a:gd name="connsiteY197" fmla="*/ 1925 h 226373"/>
              <a:gd name="connsiteX198" fmla="*/ 127174 w 177526"/>
              <a:gd name="connsiteY198" fmla="*/ 1323 h 226373"/>
              <a:gd name="connsiteX199" fmla="*/ 132167 w 177526"/>
              <a:gd name="connsiteY199" fmla="*/ 421 h 226373"/>
              <a:gd name="connsiteX200" fmla="*/ 134754 w 177526"/>
              <a:gd name="connsiteY200" fmla="*/ 0 h 226373"/>
              <a:gd name="connsiteX201" fmla="*/ 141371 w 177526"/>
              <a:gd name="connsiteY201" fmla="*/ 3369 h 226373"/>
              <a:gd name="connsiteX202" fmla="*/ 147747 w 177526"/>
              <a:gd name="connsiteY202" fmla="*/ 9685 h 226373"/>
              <a:gd name="connsiteX203" fmla="*/ 150455 w 177526"/>
              <a:gd name="connsiteY203" fmla="*/ 14317 h 226373"/>
              <a:gd name="connsiteX204" fmla="*/ 152861 w 177526"/>
              <a:gd name="connsiteY204" fmla="*/ 19010 h 226373"/>
              <a:gd name="connsiteX205" fmla="*/ 154666 w 177526"/>
              <a:gd name="connsiteY205" fmla="*/ 23101 h 226373"/>
              <a:gd name="connsiteX206" fmla="*/ 155207 w 177526"/>
              <a:gd name="connsiteY206" fmla="*/ 27913 h 226373"/>
              <a:gd name="connsiteX207" fmla="*/ 154485 w 177526"/>
              <a:gd name="connsiteY207" fmla="*/ 28755 h 226373"/>
              <a:gd name="connsiteX208" fmla="*/ 154726 w 177526"/>
              <a:gd name="connsiteY208" fmla="*/ 30319 h 226373"/>
              <a:gd name="connsiteX209" fmla="*/ 153282 w 177526"/>
              <a:gd name="connsiteY209" fmla="*/ 31222 h 226373"/>
              <a:gd name="connsiteX210" fmla="*/ 153523 w 177526"/>
              <a:gd name="connsiteY210" fmla="*/ 33207 h 226373"/>
              <a:gd name="connsiteX211" fmla="*/ 158576 w 177526"/>
              <a:gd name="connsiteY211" fmla="*/ 30079 h 226373"/>
              <a:gd name="connsiteX212" fmla="*/ 160682 w 177526"/>
              <a:gd name="connsiteY212" fmla="*/ 31823 h 226373"/>
              <a:gd name="connsiteX213" fmla="*/ 163028 w 177526"/>
              <a:gd name="connsiteY213" fmla="*/ 31523 h 226373"/>
              <a:gd name="connsiteX214" fmla="*/ 164833 w 177526"/>
              <a:gd name="connsiteY214" fmla="*/ 32966 h 226373"/>
              <a:gd name="connsiteX215" fmla="*/ 165735 w 177526"/>
              <a:gd name="connsiteY215" fmla="*/ 32605 h 226373"/>
              <a:gd name="connsiteX216" fmla="*/ 166818 w 177526"/>
              <a:gd name="connsiteY216" fmla="*/ 34651 h 226373"/>
              <a:gd name="connsiteX217" fmla="*/ 170187 w 177526"/>
              <a:gd name="connsiteY217" fmla="*/ 32726 h 226373"/>
              <a:gd name="connsiteX218" fmla="*/ 171510 w 177526"/>
              <a:gd name="connsiteY218" fmla="*/ 34531 h 226373"/>
              <a:gd name="connsiteX219" fmla="*/ 169405 w 177526"/>
              <a:gd name="connsiteY219" fmla="*/ 35974 h 226373"/>
              <a:gd name="connsiteX220" fmla="*/ 170608 w 177526"/>
              <a:gd name="connsiteY220" fmla="*/ 37178 h 226373"/>
              <a:gd name="connsiteX221" fmla="*/ 172051 w 177526"/>
              <a:gd name="connsiteY221" fmla="*/ 37117 h 226373"/>
              <a:gd name="connsiteX222" fmla="*/ 173917 w 177526"/>
              <a:gd name="connsiteY222" fmla="*/ 40486 h 226373"/>
              <a:gd name="connsiteX223" fmla="*/ 174699 w 177526"/>
              <a:gd name="connsiteY223" fmla="*/ 44878 h 226373"/>
              <a:gd name="connsiteX224" fmla="*/ 173796 w 177526"/>
              <a:gd name="connsiteY224" fmla="*/ 46803 h 226373"/>
              <a:gd name="connsiteX225" fmla="*/ 175781 w 177526"/>
              <a:gd name="connsiteY225" fmla="*/ 49029 h 226373"/>
              <a:gd name="connsiteX226" fmla="*/ 177526 w 177526"/>
              <a:gd name="connsiteY226" fmla="*/ 51856 h 226373"/>
              <a:gd name="connsiteX227" fmla="*/ 175841 w 177526"/>
              <a:gd name="connsiteY227" fmla="*/ 52939 h 226373"/>
              <a:gd name="connsiteX228" fmla="*/ 176262 w 177526"/>
              <a:gd name="connsiteY228" fmla="*/ 54984 h 226373"/>
              <a:gd name="connsiteX229" fmla="*/ 174518 w 177526"/>
              <a:gd name="connsiteY229" fmla="*/ 54984 h 226373"/>
              <a:gd name="connsiteX230" fmla="*/ 174999 w 177526"/>
              <a:gd name="connsiteY230" fmla="*/ 57150 h 226373"/>
              <a:gd name="connsiteX231" fmla="*/ 173315 w 177526"/>
              <a:gd name="connsiteY231" fmla="*/ 57751 h 226373"/>
              <a:gd name="connsiteX232" fmla="*/ 172112 w 177526"/>
              <a:gd name="connsiteY232" fmla="*/ 54984 h 226373"/>
              <a:gd name="connsiteX233" fmla="*/ 170909 w 177526"/>
              <a:gd name="connsiteY233" fmla="*/ 57150 h 226373"/>
              <a:gd name="connsiteX234" fmla="*/ 168141 w 177526"/>
              <a:gd name="connsiteY234" fmla="*/ 54744 h 226373"/>
              <a:gd name="connsiteX235" fmla="*/ 167479 w 177526"/>
              <a:gd name="connsiteY235" fmla="*/ 52638 h 226373"/>
              <a:gd name="connsiteX236" fmla="*/ 165975 w 177526"/>
              <a:gd name="connsiteY236" fmla="*/ 53119 h 226373"/>
              <a:gd name="connsiteX237" fmla="*/ 166036 w 177526"/>
              <a:gd name="connsiteY237" fmla="*/ 54984 h 226373"/>
              <a:gd name="connsiteX238" fmla="*/ 164592 w 177526"/>
              <a:gd name="connsiteY238" fmla="*/ 56187 h 226373"/>
              <a:gd name="connsiteX239" fmla="*/ 162968 w 177526"/>
              <a:gd name="connsiteY239" fmla="*/ 55827 h 226373"/>
              <a:gd name="connsiteX240" fmla="*/ 161885 w 177526"/>
              <a:gd name="connsiteY240" fmla="*/ 56789 h 226373"/>
              <a:gd name="connsiteX241" fmla="*/ 162426 w 177526"/>
              <a:gd name="connsiteY241" fmla="*/ 58834 h 226373"/>
              <a:gd name="connsiteX242" fmla="*/ 161885 w 177526"/>
              <a:gd name="connsiteY242" fmla="*/ 59255 h 226373"/>
              <a:gd name="connsiteX243" fmla="*/ 158697 w 177526"/>
              <a:gd name="connsiteY243" fmla="*/ 60098 h 226373"/>
              <a:gd name="connsiteX244" fmla="*/ 157734 w 177526"/>
              <a:gd name="connsiteY244" fmla="*/ 62564 h 226373"/>
              <a:gd name="connsiteX245" fmla="*/ 156049 w 177526"/>
              <a:gd name="connsiteY245" fmla="*/ 63767 h 226373"/>
              <a:gd name="connsiteX246" fmla="*/ 154846 w 177526"/>
              <a:gd name="connsiteY246" fmla="*/ 67076 h 226373"/>
              <a:gd name="connsiteX247" fmla="*/ 155989 w 177526"/>
              <a:gd name="connsiteY247" fmla="*/ 69362 h 226373"/>
              <a:gd name="connsiteX248" fmla="*/ 154726 w 177526"/>
              <a:gd name="connsiteY248" fmla="*/ 71167 h 226373"/>
              <a:gd name="connsiteX249" fmla="*/ 152922 w 177526"/>
              <a:gd name="connsiteY249" fmla="*/ 71287 h 226373"/>
              <a:gd name="connsiteX250" fmla="*/ 151959 w 177526"/>
              <a:gd name="connsiteY250" fmla="*/ 69482 h 226373"/>
              <a:gd name="connsiteX251" fmla="*/ 151056 w 177526"/>
              <a:gd name="connsiteY251" fmla="*/ 70565 h 226373"/>
              <a:gd name="connsiteX252" fmla="*/ 151297 w 177526"/>
              <a:gd name="connsiteY252" fmla="*/ 73393 h 226373"/>
              <a:gd name="connsiteX253" fmla="*/ 152199 w 177526"/>
              <a:gd name="connsiteY253" fmla="*/ 74536 h 226373"/>
              <a:gd name="connsiteX254" fmla="*/ 152140 w 177526"/>
              <a:gd name="connsiteY254" fmla="*/ 75739 h 226373"/>
              <a:gd name="connsiteX255" fmla="*/ 149552 w 177526"/>
              <a:gd name="connsiteY255" fmla="*/ 76400 h 226373"/>
              <a:gd name="connsiteX256" fmla="*/ 149312 w 177526"/>
              <a:gd name="connsiteY256" fmla="*/ 77303 h 226373"/>
              <a:gd name="connsiteX257" fmla="*/ 149914 w 177526"/>
              <a:gd name="connsiteY257" fmla="*/ 79228 h 226373"/>
              <a:gd name="connsiteX258" fmla="*/ 147747 w 177526"/>
              <a:gd name="connsiteY258" fmla="*/ 81033 h 226373"/>
              <a:gd name="connsiteX259" fmla="*/ 146364 w 177526"/>
              <a:gd name="connsiteY259" fmla="*/ 81514 h 226373"/>
              <a:gd name="connsiteX260" fmla="*/ 144379 w 177526"/>
              <a:gd name="connsiteY260" fmla="*/ 81273 h 226373"/>
              <a:gd name="connsiteX261" fmla="*/ 142574 w 177526"/>
              <a:gd name="connsiteY261" fmla="*/ 79890 h 226373"/>
              <a:gd name="connsiteX262" fmla="*/ 141852 w 177526"/>
              <a:gd name="connsiteY262" fmla="*/ 80491 h 226373"/>
              <a:gd name="connsiteX263" fmla="*/ 141251 w 177526"/>
              <a:gd name="connsiteY263" fmla="*/ 83138 h 226373"/>
              <a:gd name="connsiteX264" fmla="*/ 139867 w 177526"/>
              <a:gd name="connsiteY264" fmla="*/ 81815 h 226373"/>
              <a:gd name="connsiteX265" fmla="*/ 138965 w 177526"/>
              <a:gd name="connsiteY265" fmla="*/ 79890 h 226373"/>
              <a:gd name="connsiteX266" fmla="*/ 136017 w 177526"/>
              <a:gd name="connsiteY266" fmla="*/ 80612 h 226373"/>
              <a:gd name="connsiteX267" fmla="*/ 135776 w 177526"/>
              <a:gd name="connsiteY267" fmla="*/ 79228 h 226373"/>
              <a:gd name="connsiteX268" fmla="*/ 134453 w 177526"/>
              <a:gd name="connsiteY268" fmla="*/ 78987 h 226373"/>
              <a:gd name="connsiteX269" fmla="*/ 135957 w 177526"/>
              <a:gd name="connsiteY269" fmla="*/ 81995 h 226373"/>
              <a:gd name="connsiteX270" fmla="*/ 135656 w 177526"/>
              <a:gd name="connsiteY270" fmla="*/ 83439 h 226373"/>
              <a:gd name="connsiteX271" fmla="*/ 133610 w 177526"/>
              <a:gd name="connsiteY271" fmla="*/ 83439 h 226373"/>
              <a:gd name="connsiteX272" fmla="*/ 132949 w 177526"/>
              <a:gd name="connsiteY272" fmla="*/ 83980 h 226373"/>
              <a:gd name="connsiteX273" fmla="*/ 133550 w 177526"/>
              <a:gd name="connsiteY273" fmla="*/ 85905 h 226373"/>
              <a:gd name="connsiteX274" fmla="*/ 132528 w 177526"/>
              <a:gd name="connsiteY274" fmla="*/ 86206 h 226373"/>
              <a:gd name="connsiteX275" fmla="*/ 131746 w 177526"/>
              <a:gd name="connsiteY275" fmla="*/ 84101 h 226373"/>
              <a:gd name="connsiteX276" fmla="*/ 130783 w 177526"/>
              <a:gd name="connsiteY276" fmla="*/ 84702 h 226373"/>
              <a:gd name="connsiteX277" fmla="*/ 130723 w 177526"/>
              <a:gd name="connsiteY277" fmla="*/ 87349 h 226373"/>
              <a:gd name="connsiteX278" fmla="*/ 131204 w 177526"/>
              <a:gd name="connsiteY278" fmla="*/ 89274 h 226373"/>
              <a:gd name="connsiteX279" fmla="*/ 129520 w 177526"/>
              <a:gd name="connsiteY279" fmla="*/ 89635 h 226373"/>
              <a:gd name="connsiteX280" fmla="*/ 130603 w 177526"/>
              <a:gd name="connsiteY280" fmla="*/ 90898 h 226373"/>
              <a:gd name="connsiteX281" fmla="*/ 130001 w 177526"/>
              <a:gd name="connsiteY281" fmla="*/ 91500 h 226373"/>
              <a:gd name="connsiteX282" fmla="*/ 128618 w 177526"/>
              <a:gd name="connsiteY282" fmla="*/ 89214 h 226373"/>
              <a:gd name="connsiteX283" fmla="*/ 126993 w 177526"/>
              <a:gd name="connsiteY283" fmla="*/ 90297 h 226373"/>
              <a:gd name="connsiteX284" fmla="*/ 125610 w 177526"/>
              <a:gd name="connsiteY284" fmla="*/ 89575 h 226373"/>
              <a:gd name="connsiteX285" fmla="*/ 125910 w 177526"/>
              <a:gd name="connsiteY285" fmla="*/ 92523 h 226373"/>
              <a:gd name="connsiteX286" fmla="*/ 127715 w 177526"/>
              <a:gd name="connsiteY286" fmla="*/ 93365 h 226373"/>
              <a:gd name="connsiteX287" fmla="*/ 128256 w 177526"/>
              <a:gd name="connsiteY287" fmla="*/ 96794 h 226373"/>
              <a:gd name="connsiteX288" fmla="*/ 127896 w 177526"/>
              <a:gd name="connsiteY288" fmla="*/ 97817 h 226373"/>
              <a:gd name="connsiteX289" fmla="*/ 126632 w 177526"/>
              <a:gd name="connsiteY289" fmla="*/ 98599 h 226373"/>
              <a:gd name="connsiteX290" fmla="*/ 125069 w 177526"/>
              <a:gd name="connsiteY290" fmla="*/ 98238 h 226373"/>
              <a:gd name="connsiteX291" fmla="*/ 124466 w 177526"/>
              <a:gd name="connsiteY291" fmla="*/ 97215 h 226373"/>
              <a:gd name="connsiteX292" fmla="*/ 125069 w 177526"/>
              <a:gd name="connsiteY292" fmla="*/ 95531 h 226373"/>
              <a:gd name="connsiteX293" fmla="*/ 124046 w 177526"/>
              <a:gd name="connsiteY293" fmla="*/ 93545 h 226373"/>
              <a:gd name="connsiteX294" fmla="*/ 122902 w 177526"/>
              <a:gd name="connsiteY294" fmla="*/ 93545 h 226373"/>
              <a:gd name="connsiteX295" fmla="*/ 122962 w 177526"/>
              <a:gd name="connsiteY295" fmla="*/ 94568 h 226373"/>
              <a:gd name="connsiteX296" fmla="*/ 121760 w 177526"/>
              <a:gd name="connsiteY296" fmla="*/ 93666 h 226373"/>
              <a:gd name="connsiteX297" fmla="*/ 120676 w 177526"/>
              <a:gd name="connsiteY297" fmla="*/ 94929 h 226373"/>
              <a:gd name="connsiteX298" fmla="*/ 122602 w 177526"/>
              <a:gd name="connsiteY298" fmla="*/ 98659 h 226373"/>
              <a:gd name="connsiteX299" fmla="*/ 124106 w 177526"/>
              <a:gd name="connsiteY299" fmla="*/ 100042 h 226373"/>
              <a:gd name="connsiteX300" fmla="*/ 124406 w 177526"/>
              <a:gd name="connsiteY300" fmla="*/ 101125 h 226373"/>
              <a:gd name="connsiteX301" fmla="*/ 123023 w 177526"/>
              <a:gd name="connsiteY301" fmla="*/ 102689 h 226373"/>
              <a:gd name="connsiteX302" fmla="*/ 123504 w 177526"/>
              <a:gd name="connsiteY302" fmla="*/ 104855 h 226373"/>
              <a:gd name="connsiteX303" fmla="*/ 129219 w 177526"/>
              <a:gd name="connsiteY303" fmla="*/ 101366 h 226373"/>
              <a:gd name="connsiteX304" fmla="*/ 128618 w 177526"/>
              <a:gd name="connsiteY304" fmla="*/ 102569 h 226373"/>
              <a:gd name="connsiteX305" fmla="*/ 129038 w 177526"/>
              <a:gd name="connsiteY305" fmla="*/ 103953 h 226373"/>
              <a:gd name="connsiteX306" fmla="*/ 128317 w 177526"/>
              <a:gd name="connsiteY306" fmla="*/ 105156 h 226373"/>
              <a:gd name="connsiteX307" fmla="*/ 128618 w 177526"/>
              <a:gd name="connsiteY307" fmla="*/ 106179 h 226373"/>
              <a:gd name="connsiteX308" fmla="*/ 126211 w 177526"/>
              <a:gd name="connsiteY308" fmla="*/ 109187 h 226373"/>
              <a:gd name="connsiteX309" fmla="*/ 126512 w 177526"/>
              <a:gd name="connsiteY309" fmla="*/ 110690 h 226373"/>
              <a:gd name="connsiteX310" fmla="*/ 123805 w 177526"/>
              <a:gd name="connsiteY310" fmla="*/ 110450 h 226373"/>
              <a:gd name="connsiteX311" fmla="*/ 123624 w 177526"/>
              <a:gd name="connsiteY311" fmla="*/ 112856 h 226373"/>
              <a:gd name="connsiteX312" fmla="*/ 124226 w 177526"/>
              <a:gd name="connsiteY312" fmla="*/ 112856 h 226373"/>
              <a:gd name="connsiteX313" fmla="*/ 125489 w 177526"/>
              <a:gd name="connsiteY313" fmla="*/ 115864 h 226373"/>
              <a:gd name="connsiteX314" fmla="*/ 127174 w 177526"/>
              <a:gd name="connsiteY314" fmla="*/ 118872 h 226373"/>
              <a:gd name="connsiteX315" fmla="*/ 128798 w 177526"/>
              <a:gd name="connsiteY315" fmla="*/ 118932 h 226373"/>
              <a:gd name="connsiteX316" fmla="*/ 127715 w 177526"/>
              <a:gd name="connsiteY316" fmla="*/ 119955 h 226373"/>
              <a:gd name="connsiteX317" fmla="*/ 128918 w 177526"/>
              <a:gd name="connsiteY317" fmla="*/ 122361 h 226373"/>
              <a:gd name="connsiteX318" fmla="*/ 126030 w 177526"/>
              <a:gd name="connsiteY318" fmla="*/ 126572 h 226373"/>
              <a:gd name="connsiteX319" fmla="*/ 124888 w 177526"/>
              <a:gd name="connsiteY319" fmla="*/ 127414 h 226373"/>
              <a:gd name="connsiteX320" fmla="*/ 125550 w 177526"/>
              <a:gd name="connsiteY320" fmla="*/ 129821 h 226373"/>
              <a:gd name="connsiteX321" fmla="*/ 124046 w 177526"/>
              <a:gd name="connsiteY321" fmla="*/ 128557 h 226373"/>
              <a:gd name="connsiteX322" fmla="*/ 123504 w 177526"/>
              <a:gd name="connsiteY322" fmla="*/ 129580 h 226373"/>
              <a:gd name="connsiteX323" fmla="*/ 118210 w 177526"/>
              <a:gd name="connsiteY323" fmla="*/ 134994 h 226373"/>
              <a:gd name="connsiteX324" fmla="*/ 117608 w 177526"/>
              <a:gd name="connsiteY324" fmla="*/ 134333 h 226373"/>
              <a:gd name="connsiteX325" fmla="*/ 116045 w 177526"/>
              <a:gd name="connsiteY325" fmla="*/ 135115 h 226373"/>
              <a:gd name="connsiteX326" fmla="*/ 114059 w 177526"/>
              <a:gd name="connsiteY326" fmla="*/ 136799 h 226373"/>
              <a:gd name="connsiteX327" fmla="*/ 112856 w 177526"/>
              <a:gd name="connsiteY327" fmla="*/ 139927 h 226373"/>
              <a:gd name="connsiteX328" fmla="*/ 110811 w 177526"/>
              <a:gd name="connsiteY328" fmla="*/ 142153 h 226373"/>
              <a:gd name="connsiteX329" fmla="*/ 112615 w 177526"/>
              <a:gd name="connsiteY329" fmla="*/ 143356 h 226373"/>
              <a:gd name="connsiteX330" fmla="*/ 112977 w 177526"/>
              <a:gd name="connsiteY330" fmla="*/ 145281 h 226373"/>
              <a:gd name="connsiteX331" fmla="*/ 114541 w 177526"/>
              <a:gd name="connsiteY331" fmla="*/ 148289 h 226373"/>
              <a:gd name="connsiteX332" fmla="*/ 115563 w 177526"/>
              <a:gd name="connsiteY332" fmla="*/ 149252 h 226373"/>
              <a:gd name="connsiteX333" fmla="*/ 118752 w 177526"/>
              <a:gd name="connsiteY333" fmla="*/ 154124 h 226373"/>
              <a:gd name="connsiteX334" fmla="*/ 120135 w 177526"/>
              <a:gd name="connsiteY334" fmla="*/ 155688 h 226373"/>
              <a:gd name="connsiteX335" fmla="*/ 121880 w 177526"/>
              <a:gd name="connsiteY335" fmla="*/ 155688 h 226373"/>
              <a:gd name="connsiteX336" fmla="*/ 120917 w 177526"/>
              <a:gd name="connsiteY336" fmla="*/ 157493 h 226373"/>
              <a:gd name="connsiteX337" fmla="*/ 124888 w 177526"/>
              <a:gd name="connsiteY337" fmla="*/ 163750 h 226373"/>
              <a:gd name="connsiteX338" fmla="*/ 125309 w 177526"/>
              <a:gd name="connsiteY338" fmla="*/ 165615 h 226373"/>
              <a:gd name="connsiteX339" fmla="*/ 126933 w 177526"/>
              <a:gd name="connsiteY339" fmla="*/ 166216 h 226373"/>
              <a:gd name="connsiteX340" fmla="*/ 127836 w 177526"/>
              <a:gd name="connsiteY340" fmla="*/ 169645 h 226373"/>
              <a:gd name="connsiteX341" fmla="*/ 129159 w 177526"/>
              <a:gd name="connsiteY341" fmla="*/ 169826 h 226373"/>
              <a:gd name="connsiteX342" fmla="*/ 129400 w 177526"/>
              <a:gd name="connsiteY342" fmla="*/ 171029 h 226373"/>
              <a:gd name="connsiteX343" fmla="*/ 130542 w 177526"/>
              <a:gd name="connsiteY343" fmla="*/ 171149 h 226373"/>
              <a:gd name="connsiteX344" fmla="*/ 130663 w 177526"/>
              <a:gd name="connsiteY344" fmla="*/ 172954 h 226373"/>
              <a:gd name="connsiteX345" fmla="*/ 131866 w 177526"/>
              <a:gd name="connsiteY345" fmla="*/ 173134 h 226373"/>
              <a:gd name="connsiteX346" fmla="*/ 133671 w 177526"/>
              <a:gd name="connsiteY346" fmla="*/ 172352 h 226373"/>
              <a:gd name="connsiteX347" fmla="*/ 133912 w 177526"/>
              <a:gd name="connsiteY347" fmla="*/ 174157 h 226373"/>
              <a:gd name="connsiteX348" fmla="*/ 134814 w 177526"/>
              <a:gd name="connsiteY348" fmla="*/ 176263 h 226373"/>
              <a:gd name="connsiteX349" fmla="*/ 135596 w 177526"/>
              <a:gd name="connsiteY349" fmla="*/ 176744 h 226373"/>
              <a:gd name="connsiteX350" fmla="*/ 137280 w 177526"/>
              <a:gd name="connsiteY350" fmla="*/ 175541 h 226373"/>
              <a:gd name="connsiteX351" fmla="*/ 141251 w 177526"/>
              <a:gd name="connsiteY351" fmla="*/ 198160 h 226373"/>
              <a:gd name="connsiteX352" fmla="*/ 140950 w 177526"/>
              <a:gd name="connsiteY352" fmla="*/ 198160 h 226373"/>
              <a:gd name="connsiteX353" fmla="*/ 136378 w 177526"/>
              <a:gd name="connsiteY353" fmla="*/ 198942 h 226373"/>
              <a:gd name="connsiteX354" fmla="*/ 134814 w 177526"/>
              <a:gd name="connsiteY354" fmla="*/ 199544 h 226373"/>
              <a:gd name="connsiteX355" fmla="*/ 132588 w 177526"/>
              <a:gd name="connsiteY355" fmla="*/ 201168 h 226373"/>
              <a:gd name="connsiteX356" fmla="*/ 130422 w 177526"/>
              <a:gd name="connsiteY356" fmla="*/ 200927 h 226373"/>
              <a:gd name="connsiteX357" fmla="*/ 128858 w 177526"/>
              <a:gd name="connsiteY357" fmla="*/ 202130 h 226373"/>
              <a:gd name="connsiteX358" fmla="*/ 127655 w 177526"/>
              <a:gd name="connsiteY358" fmla="*/ 201649 h 226373"/>
              <a:gd name="connsiteX359" fmla="*/ 125429 w 177526"/>
              <a:gd name="connsiteY359" fmla="*/ 202552 h 226373"/>
              <a:gd name="connsiteX360" fmla="*/ 124226 w 177526"/>
              <a:gd name="connsiteY360" fmla="*/ 204958 h 226373"/>
              <a:gd name="connsiteX361" fmla="*/ 121218 w 177526"/>
              <a:gd name="connsiteY361" fmla="*/ 207244 h 226373"/>
              <a:gd name="connsiteX362" fmla="*/ 120376 w 177526"/>
              <a:gd name="connsiteY362" fmla="*/ 209049 h 226373"/>
              <a:gd name="connsiteX363" fmla="*/ 118390 w 177526"/>
              <a:gd name="connsiteY363" fmla="*/ 211094 h 226373"/>
              <a:gd name="connsiteX364" fmla="*/ 117248 w 177526"/>
              <a:gd name="connsiteY364" fmla="*/ 211154 h 226373"/>
              <a:gd name="connsiteX365" fmla="*/ 115082 w 177526"/>
              <a:gd name="connsiteY365" fmla="*/ 212778 h 226373"/>
              <a:gd name="connsiteX366" fmla="*/ 113759 w 177526"/>
              <a:gd name="connsiteY366" fmla="*/ 212418 h 226373"/>
              <a:gd name="connsiteX367" fmla="*/ 110329 w 177526"/>
              <a:gd name="connsiteY367" fmla="*/ 213621 h 226373"/>
              <a:gd name="connsiteX368" fmla="*/ 109367 w 177526"/>
              <a:gd name="connsiteY368" fmla="*/ 216568 h 226373"/>
              <a:gd name="connsiteX369" fmla="*/ 107863 w 177526"/>
              <a:gd name="connsiteY369" fmla="*/ 218373 h 226373"/>
              <a:gd name="connsiteX370" fmla="*/ 106961 w 177526"/>
              <a:gd name="connsiteY370" fmla="*/ 222584 h 226373"/>
              <a:gd name="connsiteX371" fmla="*/ 103411 w 177526"/>
              <a:gd name="connsiteY371" fmla="*/ 223968 h 226373"/>
              <a:gd name="connsiteX372" fmla="*/ 102148 w 177526"/>
              <a:gd name="connsiteY372" fmla="*/ 225773 h 226373"/>
              <a:gd name="connsiteX373" fmla="*/ 101787 w 177526"/>
              <a:gd name="connsiteY373" fmla="*/ 226374 h 226373"/>
              <a:gd name="connsiteX374" fmla="*/ 101065 w 177526"/>
              <a:gd name="connsiteY374" fmla="*/ 226073 h 226373"/>
              <a:gd name="connsiteX375" fmla="*/ 100043 w 177526"/>
              <a:gd name="connsiteY375" fmla="*/ 226073 h 226373"/>
              <a:gd name="connsiteX376" fmla="*/ 100043 w 177526"/>
              <a:gd name="connsiteY376" fmla="*/ 226134 h 226373"/>
              <a:gd name="connsiteX377" fmla="*/ 99381 w 177526"/>
              <a:gd name="connsiteY377" fmla="*/ 224449 h 226373"/>
              <a:gd name="connsiteX378" fmla="*/ 102028 w 177526"/>
              <a:gd name="connsiteY378" fmla="*/ 222404 h 226373"/>
              <a:gd name="connsiteX379" fmla="*/ 102509 w 177526"/>
              <a:gd name="connsiteY379" fmla="*/ 221020 h 226373"/>
              <a:gd name="connsiteX380" fmla="*/ 101667 w 177526"/>
              <a:gd name="connsiteY380" fmla="*/ 220599 h 226373"/>
              <a:gd name="connsiteX381" fmla="*/ 99681 w 177526"/>
              <a:gd name="connsiteY381" fmla="*/ 221201 h 226373"/>
              <a:gd name="connsiteX382" fmla="*/ 97636 w 177526"/>
              <a:gd name="connsiteY382" fmla="*/ 219697 h 226373"/>
              <a:gd name="connsiteX383" fmla="*/ 96494 w 177526"/>
              <a:gd name="connsiteY383" fmla="*/ 219697 h 226373"/>
              <a:gd name="connsiteX384" fmla="*/ 96253 w 177526"/>
              <a:gd name="connsiteY384" fmla="*/ 222103 h 226373"/>
              <a:gd name="connsiteX385" fmla="*/ 94869 w 177526"/>
              <a:gd name="connsiteY385" fmla="*/ 222043 h 226373"/>
              <a:gd name="connsiteX386" fmla="*/ 94268 w 177526"/>
              <a:gd name="connsiteY386" fmla="*/ 220238 h 226373"/>
              <a:gd name="connsiteX387" fmla="*/ 91079 w 177526"/>
              <a:gd name="connsiteY387" fmla="*/ 218554 h 226373"/>
              <a:gd name="connsiteX388" fmla="*/ 90778 w 177526"/>
              <a:gd name="connsiteY388" fmla="*/ 217651 h 226373"/>
              <a:gd name="connsiteX389" fmla="*/ 91379 w 177526"/>
              <a:gd name="connsiteY389" fmla="*/ 216147 h 226373"/>
              <a:gd name="connsiteX390" fmla="*/ 92764 w 177526"/>
              <a:gd name="connsiteY390" fmla="*/ 215245 h 226373"/>
              <a:gd name="connsiteX391" fmla="*/ 93004 w 177526"/>
              <a:gd name="connsiteY391" fmla="*/ 214403 h 226373"/>
              <a:gd name="connsiteX392" fmla="*/ 92041 w 177526"/>
              <a:gd name="connsiteY392" fmla="*/ 212538 h 226373"/>
              <a:gd name="connsiteX393" fmla="*/ 92222 w 177526"/>
              <a:gd name="connsiteY393" fmla="*/ 210793 h 226373"/>
              <a:gd name="connsiteX394" fmla="*/ 91079 w 177526"/>
              <a:gd name="connsiteY394" fmla="*/ 210131 h 226373"/>
              <a:gd name="connsiteX395" fmla="*/ 89876 w 177526"/>
              <a:gd name="connsiteY395" fmla="*/ 210553 h 226373"/>
              <a:gd name="connsiteX396" fmla="*/ 89274 w 177526"/>
              <a:gd name="connsiteY396" fmla="*/ 212117 h 226373"/>
              <a:gd name="connsiteX397" fmla="*/ 86868 w 177526"/>
              <a:gd name="connsiteY397" fmla="*/ 212418 h 226373"/>
              <a:gd name="connsiteX398" fmla="*/ 85063 w 177526"/>
              <a:gd name="connsiteY398" fmla="*/ 213621 h 226373"/>
              <a:gd name="connsiteX399" fmla="*/ 83860 w 177526"/>
              <a:gd name="connsiteY399" fmla="*/ 213019 h 226373"/>
              <a:gd name="connsiteX400" fmla="*/ 81213 w 177526"/>
              <a:gd name="connsiteY400" fmla="*/ 213500 h 226373"/>
              <a:gd name="connsiteX401" fmla="*/ 79288 w 177526"/>
              <a:gd name="connsiteY401" fmla="*/ 214704 h 226373"/>
              <a:gd name="connsiteX402" fmla="*/ 78145 w 177526"/>
              <a:gd name="connsiteY402" fmla="*/ 214463 h 226373"/>
              <a:gd name="connsiteX403" fmla="*/ 76942 w 177526"/>
              <a:gd name="connsiteY403" fmla="*/ 212899 h 226373"/>
              <a:gd name="connsiteX404" fmla="*/ 77724 w 177526"/>
              <a:gd name="connsiteY404" fmla="*/ 211455 h 226373"/>
              <a:gd name="connsiteX405" fmla="*/ 76160 w 177526"/>
              <a:gd name="connsiteY405" fmla="*/ 210192 h 226373"/>
              <a:gd name="connsiteX406" fmla="*/ 76040 w 177526"/>
              <a:gd name="connsiteY406" fmla="*/ 208748 h 226373"/>
              <a:gd name="connsiteX407" fmla="*/ 74355 w 177526"/>
              <a:gd name="connsiteY407" fmla="*/ 209349 h 226373"/>
              <a:gd name="connsiteX408" fmla="*/ 73152 w 177526"/>
              <a:gd name="connsiteY408" fmla="*/ 206943 h 226373"/>
              <a:gd name="connsiteX409" fmla="*/ 71347 w 177526"/>
              <a:gd name="connsiteY409" fmla="*/ 208146 h 226373"/>
              <a:gd name="connsiteX410" fmla="*/ 70686 w 177526"/>
              <a:gd name="connsiteY410" fmla="*/ 209530 h 226373"/>
              <a:gd name="connsiteX411" fmla="*/ 69061 w 177526"/>
              <a:gd name="connsiteY411" fmla="*/ 208447 h 226373"/>
              <a:gd name="connsiteX412" fmla="*/ 67738 w 177526"/>
              <a:gd name="connsiteY412" fmla="*/ 208567 h 226373"/>
              <a:gd name="connsiteX413" fmla="*/ 67557 w 177526"/>
              <a:gd name="connsiteY413" fmla="*/ 207184 h 226373"/>
              <a:gd name="connsiteX414" fmla="*/ 64129 w 177526"/>
              <a:gd name="connsiteY414" fmla="*/ 207364 h 226373"/>
              <a:gd name="connsiteX415" fmla="*/ 62323 w 177526"/>
              <a:gd name="connsiteY415" fmla="*/ 206642 h 226373"/>
              <a:gd name="connsiteX416" fmla="*/ 60037 w 177526"/>
              <a:gd name="connsiteY416" fmla="*/ 203334 h 226373"/>
              <a:gd name="connsiteX417" fmla="*/ 55827 w 177526"/>
              <a:gd name="connsiteY417" fmla="*/ 204657 h 226373"/>
              <a:gd name="connsiteX418" fmla="*/ 54263 w 177526"/>
              <a:gd name="connsiteY418" fmla="*/ 203454 h 226373"/>
              <a:gd name="connsiteX419" fmla="*/ 52458 w 177526"/>
              <a:gd name="connsiteY419" fmla="*/ 204537 h 226373"/>
              <a:gd name="connsiteX420" fmla="*/ 50954 w 177526"/>
              <a:gd name="connsiteY420" fmla="*/ 204898 h 226373"/>
              <a:gd name="connsiteX421" fmla="*/ 50653 w 177526"/>
              <a:gd name="connsiteY421" fmla="*/ 203875 h 226373"/>
              <a:gd name="connsiteX422" fmla="*/ 51255 w 177526"/>
              <a:gd name="connsiteY422" fmla="*/ 201769 h 226373"/>
              <a:gd name="connsiteX423" fmla="*/ 50051 w 177526"/>
              <a:gd name="connsiteY423" fmla="*/ 202371 h 226373"/>
              <a:gd name="connsiteX424" fmla="*/ 49089 w 177526"/>
              <a:gd name="connsiteY424" fmla="*/ 201830 h 226373"/>
              <a:gd name="connsiteX425" fmla="*/ 46081 w 177526"/>
              <a:gd name="connsiteY425" fmla="*/ 202431 h 226373"/>
              <a:gd name="connsiteX426" fmla="*/ 45840 w 177526"/>
              <a:gd name="connsiteY426" fmla="*/ 201228 h 226373"/>
              <a:gd name="connsiteX427" fmla="*/ 43434 w 177526"/>
              <a:gd name="connsiteY427" fmla="*/ 201409 h 226373"/>
              <a:gd name="connsiteX428" fmla="*/ 44156 w 177526"/>
              <a:gd name="connsiteY428" fmla="*/ 199002 h 226373"/>
              <a:gd name="connsiteX429" fmla="*/ 39824 w 177526"/>
              <a:gd name="connsiteY429" fmla="*/ 198762 h 226373"/>
              <a:gd name="connsiteX430" fmla="*/ 39584 w 177526"/>
              <a:gd name="connsiteY430" fmla="*/ 196476 h 226373"/>
              <a:gd name="connsiteX431" fmla="*/ 38200 w 177526"/>
              <a:gd name="connsiteY431" fmla="*/ 196656 h 226373"/>
              <a:gd name="connsiteX432" fmla="*/ 38441 w 177526"/>
              <a:gd name="connsiteY432" fmla="*/ 198040 h 226373"/>
              <a:gd name="connsiteX433" fmla="*/ 33688 w 177526"/>
              <a:gd name="connsiteY433" fmla="*/ 198762 h 226373"/>
              <a:gd name="connsiteX434" fmla="*/ 34711 w 177526"/>
              <a:gd name="connsiteY434" fmla="*/ 200687 h 226373"/>
              <a:gd name="connsiteX435" fmla="*/ 33328 w 177526"/>
              <a:gd name="connsiteY435" fmla="*/ 200988 h 226373"/>
              <a:gd name="connsiteX436" fmla="*/ 33628 w 177526"/>
              <a:gd name="connsiteY436" fmla="*/ 202311 h 226373"/>
              <a:gd name="connsiteX437" fmla="*/ 32245 w 177526"/>
              <a:gd name="connsiteY437" fmla="*/ 202552 h 226373"/>
              <a:gd name="connsiteX438" fmla="*/ 31943 w 177526"/>
              <a:gd name="connsiteY438" fmla="*/ 203574 h 226373"/>
              <a:gd name="connsiteX439" fmla="*/ 28455 w 177526"/>
              <a:gd name="connsiteY439" fmla="*/ 204537 h 226373"/>
              <a:gd name="connsiteX440" fmla="*/ 28153 w 177526"/>
              <a:gd name="connsiteY440" fmla="*/ 202491 h 226373"/>
              <a:gd name="connsiteX441" fmla="*/ 26349 w 177526"/>
              <a:gd name="connsiteY441" fmla="*/ 200025 h 226373"/>
              <a:gd name="connsiteX442" fmla="*/ 23762 w 177526"/>
              <a:gd name="connsiteY442" fmla="*/ 201228 h 226373"/>
              <a:gd name="connsiteX443" fmla="*/ 23522 w 177526"/>
              <a:gd name="connsiteY443" fmla="*/ 199303 h 226373"/>
              <a:gd name="connsiteX444" fmla="*/ 21476 w 177526"/>
              <a:gd name="connsiteY444" fmla="*/ 199724 h 226373"/>
              <a:gd name="connsiteX445" fmla="*/ 21958 w 177526"/>
              <a:gd name="connsiteY445" fmla="*/ 200747 h 226373"/>
              <a:gd name="connsiteX446" fmla="*/ 18709 w 177526"/>
              <a:gd name="connsiteY446" fmla="*/ 201348 h 226373"/>
              <a:gd name="connsiteX447" fmla="*/ 18950 w 177526"/>
              <a:gd name="connsiteY447" fmla="*/ 202552 h 226373"/>
              <a:gd name="connsiteX448" fmla="*/ 14498 w 177526"/>
              <a:gd name="connsiteY448" fmla="*/ 203454 h 226373"/>
              <a:gd name="connsiteX449" fmla="*/ 13295 w 177526"/>
              <a:gd name="connsiteY449" fmla="*/ 204236 h 226373"/>
              <a:gd name="connsiteX450" fmla="*/ 12272 w 177526"/>
              <a:gd name="connsiteY450" fmla="*/ 202371 h 226373"/>
              <a:gd name="connsiteX451" fmla="*/ 11610 w 177526"/>
              <a:gd name="connsiteY451" fmla="*/ 202371 h 226373"/>
              <a:gd name="connsiteX452" fmla="*/ 12032 w 177526"/>
              <a:gd name="connsiteY452" fmla="*/ 205259 h 226373"/>
              <a:gd name="connsiteX453" fmla="*/ 9444 w 177526"/>
              <a:gd name="connsiteY453" fmla="*/ 205620 h 226373"/>
              <a:gd name="connsiteX454" fmla="*/ 9565 w 177526"/>
              <a:gd name="connsiteY454" fmla="*/ 207063 h 226373"/>
              <a:gd name="connsiteX455" fmla="*/ 10948 w 177526"/>
              <a:gd name="connsiteY455" fmla="*/ 206823 h 226373"/>
              <a:gd name="connsiteX456" fmla="*/ 11730 w 177526"/>
              <a:gd name="connsiteY456" fmla="*/ 207545 h 226373"/>
              <a:gd name="connsiteX457" fmla="*/ 12212 w 177526"/>
              <a:gd name="connsiteY457" fmla="*/ 209410 h 226373"/>
              <a:gd name="connsiteX458" fmla="*/ 13415 w 177526"/>
              <a:gd name="connsiteY458" fmla="*/ 209169 h 226373"/>
              <a:gd name="connsiteX459" fmla="*/ 12994 w 177526"/>
              <a:gd name="connsiteY459" fmla="*/ 211154 h 226373"/>
              <a:gd name="connsiteX460" fmla="*/ 11791 w 177526"/>
              <a:gd name="connsiteY460" fmla="*/ 211455 h 226373"/>
              <a:gd name="connsiteX461" fmla="*/ 5956 w 177526"/>
              <a:gd name="connsiteY461" fmla="*/ 208206 h 226373"/>
              <a:gd name="connsiteX462" fmla="*/ 5835 w 177526"/>
              <a:gd name="connsiteY462" fmla="*/ 209049 h 226373"/>
              <a:gd name="connsiteX463" fmla="*/ 4512 w 177526"/>
              <a:gd name="connsiteY463" fmla="*/ 209349 h 226373"/>
              <a:gd name="connsiteX464" fmla="*/ 4812 w 177526"/>
              <a:gd name="connsiteY464" fmla="*/ 210733 h 226373"/>
              <a:gd name="connsiteX465" fmla="*/ 3308 w 177526"/>
              <a:gd name="connsiteY465" fmla="*/ 210192 h 226373"/>
              <a:gd name="connsiteX466" fmla="*/ 601 w 177526"/>
              <a:gd name="connsiteY466" fmla="*/ 210673 h 226373"/>
              <a:gd name="connsiteX467" fmla="*/ 0 w 177526"/>
              <a:gd name="connsiteY467" fmla="*/ 207304 h 226373"/>
              <a:gd name="connsiteX468" fmla="*/ 1444 w 177526"/>
              <a:gd name="connsiteY468" fmla="*/ 207003 h 226373"/>
              <a:gd name="connsiteX469" fmla="*/ 1143 w 177526"/>
              <a:gd name="connsiteY469" fmla="*/ 205620 h 226373"/>
              <a:gd name="connsiteX470" fmla="*/ 4512 w 177526"/>
              <a:gd name="connsiteY470" fmla="*/ 205018 h 226373"/>
              <a:gd name="connsiteX471" fmla="*/ 4933 w 177526"/>
              <a:gd name="connsiteY471" fmla="*/ 203514 h 226373"/>
              <a:gd name="connsiteX472" fmla="*/ 6316 w 177526"/>
              <a:gd name="connsiteY472" fmla="*/ 203394 h 226373"/>
              <a:gd name="connsiteX473" fmla="*/ 6196 w 177526"/>
              <a:gd name="connsiteY473" fmla="*/ 202491 h 226373"/>
              <a:gd name="connsiteX474" fmla="*/ 10768 w 177526"/>
              <a:gd name="connsiteY474" fmla="*/ 213921 h 226373"/>
              <a:gd name="connsiteX475" fmla="*/ 10166 w 177526"/>
              <a:gd name="connsiteY475" fmla="*/ 213200 h 226373"/>
              <a:gd name="connsiteX476" fmla="*/ 8001 w 177526"/>
              <a:gd name="connsiteY476" fmla="*/ 213621 h 226373"/>
              <a:gd name="connsiteX477" fmla="*/ 7761 w 177526"/>
              <a:gd name="connsiteY477" fmla="*/ 212117 h 226373"/>
              <a:gd name="connsiteX478" fmla="*/ 10467 w 177526"/>
              <a:gd name="connsiteY478" fmla="*/ 211816 h 226373"/>
              <a:gd name="connsiteX479" fmla="*/ 10828 w 177526"/>
              <a:gd name="connsiteY479" fmla="*/ 213861 h 226373"/>
              <a:gd name="connsiteX480" fmla="*/ 6196 w 177526"/>
              <a:gd name="connsiteY480" fmla="*/ 202491 h 226373"/>
              <a:gd name="connsiteX481" fmla="*/ 4812 w 177526"/>
              <a:gd name="connsiteY481" fmla="*/ 202732 h 226373"/>
              <a:gd name="connsiteX482" fmla="*/ 5895 w 177526"/>
              <a:gd name="connsiteY482" fmla="*/ 201288 h 226373"/>
              <a:gd name="connsiteX483" fmla="*/ 6196 w 177526"/>
              <a:gd name="connsiteY483" fmla="*/ 202491 h 226373"/>
              <a:gd name="connsiteX484" fmla="*/ 35373 w 177526"/>
              <a:gd name="connsiteY484" fmla="*/ 202792 h 226373"/>
              <a:gd name="connsiteX485" fmla="*/ 36817 w 177526"/>
              <a:gd name="connsiteY485" fmla="*/ 203755 h 226373"/>
              <a:gd name="connsiteX486" fmla="*/ 35914 w 177526"/>
              <a:gd name="connsiteY486" fmla="*/ 204597 h 226373"/>
              <a:gd name="connsiteX487" fmla="*/ 34832 w 177526"/>
              <a:gd name="connsiteY487" fmla="*/ 203273 h 226373"/>
              <a:gd name="connsiteX488" fmla="*/ 35433 w 177526"/>
              <a:gd name="connsiteY488" fmla="*/ 202672 h 226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</a:cxnLst>
            <a:rect l="l" t="t" r="r" b="b"/>
            <a:pathLst>
              <a:path w="177526" h="226373">
                <a:moveTo>
                  <a:pt x="6196" y="202552"/>
                </a:moveTo>
                <a:lnTo>
                  <a:pt x="7399" y="202311"/>
                </a:lnTo>
                <a:lnTo>
                  <a:pt x="7339" y="201168"/>
                </a:lnTo>
                <a:lnTo>
                  <a:pt x="8662" y="200867"/>
                </a:lnTo>
                <a:lnTo>
                  <a:pt x="8362" y="199664"/>
                </a:lnTo>
                <a:lnTo>
                  <a:pt x="6979" y="199784"/>
                </a:lnTo>
                <a:lnTo>
                  <a:pt x="6858" y="198401"/>
                </a:lnTo>
                <a:lnTo>
                  <a:pt x="8061" y="197498"/>
                </a:lnTo>
                <a:lnTo>
                  <a:pt x="7820" y="195573"/>
                </a:lnTo>
                <a:lnTo>
                  <a:pt x="9084" y="193107"/>
                </a:lnTo>
                <a:lnTo>
                  <a:pt x="11490" y="192686"/>
                </a:lnTo>
                <a:lnTo>
                  <a:pt x="16904" y="183482"/>
                </a:lnTo>
                <a:lnTo>
                  <a:pt x="19190" y="185226"/>
                </a:lnTo>
                <a:lnTo>
                  <a:pt x="20634" y="184023"/>
                </a:lnTo>
                <a:lnTo>
                  <a:pt x="20333" y="181015"/>
                </a:lnTo>
                <a:lnTo>
                  <a:pt x="21296" y="179391"/>
                </a:lnTo>
                <a:lnTo>
                  <a:pt x="23341" y="179150"/>
                </a:lnTo>
                <a:lnTo>
                  <a:pt x="25748" y="180173"/>
                </a:lnTo>
                <a:lnTo>
                  <a:pt x="26590" y="178188"/>
                </a:lnTo>
                <a:lnTo>
                  <a:pt x="25386" y="177586"/>
                </a:lnTo>
                <a:lnTo>
                  <a:pt x="26710" y="175721"/>
                </a:lnTo>
                <a:lnTo>
                  <a:pt x="25808" y="174698"/>
                </a:lnTo>
                <a:lnTo>
                  <a:pt x="25386" y="170788"/>
                </a:lnTo>
                <a:lnTo>
                  <a:pt x="26470" y="168984"/>
                </a:lnTo>
                <a:lnTo>
                  <a:pt x="27371" y="168863"/>
                </a:lnTo>
                <a:lnTo>
                  <a:pt x="29778" y="167058"/>
                </a:lnTo>
                <a:lnTo>
                  <a:pt x="30500" y="167058"/>
                </a:lnTo>
                <a:lnTo>
                  <a:pt x="30981" y="165434"/>
                </a:lnTo>
                <a:lnTo>
                  <a:pt x="30500" y="163449"/>
                </a:lnTo>
                <a:lnTo>
                  <a:pt x="30500" y="155268"/>
                </a:lnTo>
                <a:lnTo>
                  <a:pt x="31523" y="156170"/>
                </a:lnTo>
                <a:lnTo>
                  <a:pt x="33748" y="155568"/>
                </a:lnTo>
                <a:lnTo>
                  <a:pt x="36155" y="155989"/>
                </a:lnTo>
                <a:lnTo>
                  <a:pt x="37659" y="157493"/>
                </a:lnTo>
                <a:lnTo>
                  <a:pt x="38441" y="156110"/>
                </a:lnTo>
                <a:lnTo>
                  <a:pt x="37057" y="153824"/>
                </a:lnTo>
                <a:lnTo>
                  <a:pt x="36997" y="152500"/>
                </a:lnTo>
                <a:lnTo>
                  <a:pt x="38080" y="152139"/>
                </a:lnTo>
                <a:lnTo>
                  <a:pt x="39885" y="153342"/>
                </a:lnTo>
                <a:lnTo>
                  <a:pt x="40245" y="152801"/>
                </a:lnTo>
                <a:lnTo>
                  <a:pt x="38802" y="150936"/>
                </a:lnTo>
                <a:lnTo>
                  <a:pt x="39042" y="149673"/>
                </a:lnTo>
                <a:lnTo>
                  <a:pt x="41268" y="148409"/>
                </a:lnTo>
                <a:lnTo>
                  <a:pt x="40245" y="146605"/>
                </a:lnTo>
                <a:lnTo>
                  <a:pt x="37478" y="145582"/>
                </a:lnTo>
                <a:lnTo>
                  <a:pt x="37538" y="144439"/>
                </a:lnTo>
                <a:lnTo>
                  <a:pt x="38501" y="144018"/>
                </a:lnTo>
                <a:lnTo>
                  <a:pt x="40305" y="144439"/>
                </a:lnTo>
                <a:lnTo>
                  <a:pt x="42531" y="146063"/>
                </a:lnTo>
                <a:lnTo>
                  <a:pt x="43313" y="145462"/>
                </a:lnTo>
                <a:lnTo>
                  <a:pt x="42111" y="142574"/>
                </a:lnTo>
                <a:lnTo>
                  <a:pt x="41328" y="141251"/>
                </a:lnTo>
                <a:lnTo>
                  <a:pt x="42953" y="141552"/>
                </a:lnTo>
                <a:lnTo>
                  <a:pt x="45058" y="142514"/>
                </a:lnTo>
                <a:lnTo>
                  <a:pt x="45961" y="141912"/>
                </a:lnTo>
                <a:lnTo>
                  <a:pt x="45660" y="140709"/>
                </a:lnTo>
                <a:lnTo>
                  <a:pt x="44517" y="139446"/>
                </a:lnTo>
                <a:lnTo>
                  <a:pt x="45179" y="136679"/>
                </a:lnTo>
                <a:lnTo>
                  <a:pt x="47284" y="135957"/>
                </a:lnTo>
                <a:lnTo>
                  <a:pt x="47765" y="134633"/>
                </a:lnTo>
                <a:lnTo>
                  <a:pt x="47284" y="132829"/>
                </a:lnTo>
                <a:lnTo>
                  <a:pt x="52458" y="132648"/>
                </a:lnTo>
                <a:lnTo>
                  <a:pt x="54323" y="132829"/>
                </a:lnTo>
                <a:lnTo>
                  <a:pt x="58293" y="129460"/>
                </a:lnTo>
                <a:lnTo>
                  <a:pt x="59135" y="129580"/>
                </a:lnTo>
                <a:lnTo>
                  <a:pt x="60759" y="126933"/>
                </a:lnTo>
                <a:lnTo>
                  <a:pt x="62985" y="125549"/>
                </a:lnTo>
                <a:lnTo>
                  <a:pt x="64850" y="123324"/>
                </a:lnTo>
                <a:lnTo>
                  <a:pt x="65091" y="122361"/>
                </a:lnTo>
                <a:lnTo>
                  <a:pt x="66294" y="121158"/>
                </a:lnTo>
                <a:lnTo>
                  <a:pt x="59917" y="115924"/>
                </a:lnTo>
                <a:lnTo>
                  <a:pt x="60399" y="114180"/>
                </a:lnTo>
                <a:lnTo>
                  <a:pt x="61361" y="114240"/>
                </a:lnTo>
                <a:lnTo>
                  <a:pt x="62744" y="112616"/>
                </a:lnTo>
                <a:lnTo>
                  <a:pt x="63707" y="110450"/>
                </a:lnTo>
                <a:lnTo>
                  <a:pt x="65933" y="108044"/>
                </a:lnTo>
                <a:lnTo>
                  <a:pt x="65993" y="106600"/>
                </a:lnTo>
                <a:lnTo>
                  <a:pt x="67377" y="106179"/>
                </a:lnTo>
                <a:lnTo>
                  <a:pt x="68159" y="103772"/>
                </a:lnTo>
                <a:lnTo>
                  <a:pt x="69602" y="102689"/>
                </a:lnTo>
                <a:lnTo>
                  <a:pt x="69542" y="101426"/>
                </a:lnTo>
                <a:lnTo>
                  <a:pt x="70384" y="101366"/>
                </a:lnTo>
                <a:lnTo>
                  <a:pt x="71828" y="100103"/>
                </a:lnTo>
                <a:lnTo>
                  <a:pt x="71468" y="99321"/>
                </a:lnTo>
                <a:lnTo>
                  <a:pt x="73994" y="95591"/>
                </a:lnTo>
                <a:lnTo>
                  <a:pt x="74235" y="94207"/>
                </a:lnTo>
                <a:lnTo>
                  <a:pt x="78746" y="89816"/>
                </a:lnTo>
                <a:lnTo>
                  <a:pt x="73934" y="86026"/>
                </a:lnTo>
                <a:lnTo>
                  <a:pt x="72069" y="83018"/>
                </a:lnTo>
                <a:lnTo>
                  <a:pt x="70324" y="81694"/>
                </a:lnTo>
                <a:lnTo>
                  <a:pt x="68339" y="79408"/>
                </a:lnTo>
                <a:lnTo>
                  <a:pt x="68400" y="78747"/>
                </a:lnTo>
                <a:lnTo>
                  <a:pt x="65572" y="75558"/>
                </a:lnTo>
                <a:lnTo>
                  <a:pt x="64008" y="75739"/>
                </a:lnTo>
                <a:lnTo>
                  <a:pt x="63166" y="74596"/>
                </a:lnTo>
                <a:lnTo>
                  <a:pt x="62744" y="71768"/>
                </a:lnTo>
                <a:lnTo>
                  <a:pt x="61481" y="70505"/>
                </a:lnTo>
                <a:lnTo>
                  <a:pt x="60699" y="71106"/>
                </a:lnTo>
                <a:lnTo>
                  <a:pt x="61662" y="72129"/>
                </a:lnTo>
                <a:lnTo>
                  <a:pt x="60639" y="74475"/>
                </a:lnTo>
                <a:lnTo>
                  <a:pt x="60940" y="75799"/>
                </a:lnTo>
                <a:lnTo>
                  <a:pt x="59255" y="78205"/>
                </a:lnTo>
                <a:lnTo>
                  <a:pt x="59496" y="80912"/>
                </a:lnTo>
                <a:lnTo>
                  <a:pt x="58654" y="81694"/>
                </a:lnTo>
                <a:lnTo>
                  <a:pt x="56247" y="80792"/>
                </a:lnTo>
                <a:lnTo>
                  <a:pt x="55105" y="76280"/>
                </a:lnTo>
                <a:lnTo>
                  <a:pt x="53781" y="74957"/>
                </a:lnTo>
                <a:lnTo>
                  <a:pt x="52518" y="75739"/>
                </a:lnTo>
                <a:lnTo>
                  <a:pt x="50533" y="74656"/>
                </a:lnTo>
                <a:lnTo>
                  <a:pt x="49029" y="74536"/>
                </a:lnTo>
                <a:lnTo>
                  <a:pt x="48728" y="71106"/>
                </a:lnTo>
                <a:lnTo>
                  <a:pt x="49690" y="70806"/>
                </a:lnTo>
                <a:lnTo>
                  <a:pt x="47885" y="69121"/>
                </a:lnTo>
                <a:lnTo>
                  <a:pt x="49811" y="69121"/>
                </a:lnTo>
                <a:lnTo>
                  <a:pt x="49029" y="68039"/>
                </a:lnTo>
                <a:lnTo>
                  <a:pt x="46923" y="66595"/>
                </a:lnTo>
                <a:lnTo>
                  <a:pt x="45419" y="64850"/>
                </a:lnTo>
                <a:lnTo>
                  <a:pt x="46261" y="64489"/>
                </a:lnTo>
                <a:lnTo>
                  <a:pt x="45840" y="63106"/>
                </a:lnTo>
                <a:lnTo>
                  <a:pt x="47645" y="61782"/>
                </a:lnTo>
                <a:lnTo>
                  <a:pt x="46081" y="61421"/>
                </a:lnTo>
                <a:lnTo>
                  <a:pt x="45419" y="59677"/>
                </a:lnTo>
                <a:lnTo>
                  <a:pt x="46261" y="57451"/>
                </a:lnTo>
                <a:lnTo>
                  <a:pt x="45118" y="57270"/>
                </a:lnTo>
                <a:lnTo>
                  <a:pt x="44397" y="55466"/>
                </a:lnTo>
                <a:lnTo>
                  <a:pt x="41930" y="57571"/>
                </a:lnTo>
                <a:lnTo>
                  <a:pt x="40546" y="59857"/>
                </a:lnTo>
                <a:lnTo>
                  <a:pt x="38862" y="61662"/>
                </a:lnTo>
                <a:lnTo>
                  <a:pt x="37659" y="61120"/>
                </a:lnTo>
                <a:lnTo>
                  <a:pt x="37659" y="60278"/>
                </a:lnTo>
                <a:lnTo>
                  <a:pt x="36215" y="62323"/>
                </a:lnTo>
                <a:lnTo>
                  <a:pt x="34832" y="61241"/>
                </a:lnTo>
                <a:lnTo>
                  <a:pt x="33748" y="61301"/>
                </a:lnTo>
                <a:lnTo>
                  <a:pt x="32365" y="62985"/>
                </a:lnTo>
                <a:lnTo>
                  <a:pt x="31824" y="64610"/>
                </a:lnTo>
                <a:lnTo>
                  <a:pt x="30981" y="64489"/>
                </a:lnTo>
                <a:lnTo>
                  <a:pt x="25447" y="59496"/>
                </a:lnTo>
                <a:lnTo>
                  <a:pt x="24845" y="59917"/>
                </a:lnTo>
                <a:lnTo>
                  <a:pt x="23281" y="59015"/>
                </a:lnTo>
                <a:lnTo>
                  <a:pt x="21296" y="59195"/>
                </a:lnTo>
                <a:lnTo>
                  <a:pt x="17987" y="56428"/>
                </a:lnTo>
                <a:lnTo>
                  <a:pt x="17326" y="56729"/>
                </a:lnTo>
                <a:lnTo>
                  <a:pt x="16543" y="60037"/>
                </a:lnTo>
                <a:lnTo>
                  <a:pt x="15220" y="61000"/>
                </a:lnTo>
                <a:lnTo>
                  <a:pt x="14137" y="59135"/>
                </a:lnTo>
                <a:lnTo>
                  <a:pt x="11189" y="57330"/>
                </a:lnTo>
                <a:lnTo>
                  <a:pt x="10588" y="54684"/>
                </a:lnTo>
                <a:lnTo>
                  <a:pt x="10588" y="52458"/>
                </a:lnTo>
                <a:lnTo>
                  <a:pt x="9265" y="50232"/>
                </a:lnTo>
                <a:lnTo>
                  <a:pt x="8242" y="49811"/>
                </a:lnTo>
                <a:lnTo>
                  <a:pt x="8362" y="48307"/>
                </a:lnTo>
                <a:lnTo>
                  <a:pt x="10106" y="47705"/>
                </a:lnTo>
                <a:lnTo>
                  <a:pt x="10287" y="45780"/>
                </a:lnTo>
                <a:lnTo>
                  <a:pt x="9866" y="43675"/>
                </a:lnTo>
                <a:lnTo>
                  <a:pt x="10106" y="42471"/>
                </a:lnTo>
                <a:lnTo>
                  <a:pt x="9204" y="41629"/>
                </a:lnTo>
                <a:lnTo>
                  <a:pt x="10528" y="40426"/>
                </a:lnTo>
                <a:lnTo>
                  <a:pt x="10287" y="39283"/>
                </a:lnTo>
                <a:lnTo>
                  <a:pt x="12994" y="39524"/>
                </a:lnTo>
                <a:lnTo>
                  <a:pt x="15641" y="38862"/>
                </a:lnTo>
                <a:lnTo>
                  <a:pt x="16844" y="39163"/>
                </a:lnTo>
                <a:lnTo>
                  <a:pt x="18950" y="37358"/>
                </a:lnTo>
                <a:lnTo>
                  <a:pt x="20634" y="36576"/>
                </a:lnTo>
                <a:lnTo>
                  <a:pt x="20032" y="34170"/>
                </a:lnTo>
                <a:lnTo>
                  <a:pt x="21115" y="33388"/>
                </a:lnTo>
                <a:lnTo>
                  <a:pt x="20333" y="28575"/>
                </a:lnTo>
                <a:lnTo>
                  <a:pt x="20454" y="26770"/>
                </a:lnTo>
                <a:lnTo>
                  <a:pt x="18288" y="26770"/>
                </a:lnTo>
                <a:lnTo>
                  <a:pt x="18468" y="25687"/>
                </a:lnTo>
                <a:lnTo>
                  <a:pt x="17867" y="22078"/>
                </a:lnTo>
                <a:lnTo>
                  <a:pt x="22860" y="21115"/>
                </a:lnTo>
                <a:lnTo>
                  <a:pt x="22920" y="21115"/>
                </a:lnTo>
                <a:lnTo>
                  <a:pt x="35132" y="19010"/>
                </a:lnTo>
                <a:lnTo>
                  <a:pt x="35433" y="19010"/>
                </a:lnTo>
                <a:lnTo>
                  <a:pt x="37118" y="18709"/>
                </a:lnTo>
                <a:lnTo>
                  <a:pt x="37899" y="18589"/>
                </a:lnTo>
                <a:lnTo>
                  <a:pt x="41088" y="17987"/>
                </a:lnTo>
                <a:lnTo>
                  <a:pt x="41930" y="17867"/>
                </a:lnTo>
                <a:lnTo>
                  <a:pt x="45901" y="17265"/>
                </a:lnTo>
                <a:lnTo>
                  <a:pt x="56728" y="15581"/>
                </a:lnTo>
                <a:lnTo>
                  <a:pt x="61060" y="14979"/>
                </a:lnTo>
                <a:lnTo>
                  <a:pt x="63045" y="14618"/>
                </a:lnTo>
                <a:lnTo>
                  <a:pt x="71588" y="13415"/>
                </a:lnTo>
                <a:lnTo>
                  <a:pt x="72129" y="13415"/>
                </a:lnTo>
                <a:lnTo>
                  <a:pt x="84702" y="11610"/>
                </a:lnTo>
                <a:lnTo>
                  <a:pt x="88853" y="10889"/>
                </a:lnTo>
                <a:lnTo>
                  <a:pt x="93967" y="10167"/>
                </a:lnTo>
                <a:lnTo>
                  <a:pt x="98780" y="9324"/>
                </a:lnTo>
                <a:lnTo>
                  <a:pt x="99381" y="9144"/>
                </a:lnTo>
                <a:lnTo>
                  <a:pt x="102749" y="8603"/>
                </a:lnTo>
                <a:lnTo>
                  <a:pt x="104374" y="5354"/>
                </a:lnTo>
                <a:lnTo>
                  <a:pt x="104434" y="4873"/>
                </a:lnTo>
                <a:lnTo>
                  <a:pt x="107442" y="4391"/>
                </a:lnTo>
                <a:lnTo>
                  <a:pt x="108886" y="4151"/>
                </a:lnTo>
                <a:lnTo>
                  <a:pt x="112435" y="3850"/>
                </a:lnTo>
                <a:lnTo>
                  <a:pt x="118210" y="2887"/>
                </a:lnTo>
                <a:lnTo>
                  <a:pt x="119534" y="2707"/>
                </a:lnTo>
                <a:lnTo>
                  <a:pt x="123925" y="1925"/>
                </a:lnTo>
                <a:lnTo>
                  <a:pt x="127174" y="1323"/>
                </a:lnTo>
                <a:lnTo>
                  <a:pt x="132167" y="421"/>
                </a:lnTo>
                <a:lnTo>
                  <a:pt x="134754" y="0"/>
                </a:lnTo>
                <a:lnTo>
                  <a:pt x="141371" y="3369"/>
                </a:lnTo>
                <a:lnTo>
                  <a:pt x="147747" y="9685"/>
                </a:lnTo>
                <a:lnTo>
                  <a:pt x="150455" y="14317"/>
                </a:lnTo>
                <a:lnTo>
                  <a:pt x="152861" y="19010"/>
                </a:lnTo>
                <a:lnTo>
                  <a:pt x="154666" y="23101"/>
                </a:lnTo>
                <a:lnTo>
                  <a:pt x="155207" y="27913"/>
                </a:lnTo>
                <a:lnTo>
                  <a:pt x="154485" y="28755"/>
                </a:lnTo>
                <a:lnTo>
                  <a:pt x="154726" y="30319"/>
                </a:lnTo>
                <a:lnTo>
                  <a:pt x="153282" y="31222"/>
                </a:lnTo>
                <a:lnTo>
                  <a:pt x="153523" y="33207"/>
                </a:lnTo>
                <a:lnTo>
                  <a:pt x="158576" y="30079"/>
                </a:lnTo>
                <a:lnTo>
                  <a:pt x="160682" y="31823"/>
                </a:lnTo>
                <a:lnTo>
                  <a:pt x="163028" y="31523"/>
                </a:lnTo>
                <a:lnTo>
                  <a:pt x="164833" y="32966"/>
                </a:lnTo>
                <a:lnTo>
                  <a:pt x="165735" y="32605"/>
                </a:lnTo>
                <a:lnTo>
                  <a:pt x="166818" y="34651"/>
                </a:lnTo>
                <a:lnTo>
                  <a:pt x="170187" y="32726"/>
                </a:lnTo>
                <a:lnTo>
                  <a:pt x="171510" y="34531"/>
                </a:lnTo>
                <a:lnTo>
                  <a:pt x="169405" y="35974"/>
                </a:lnTo>
                <a:lnTo>
                  <a:pt x="170608" y="37178"/>
                </a:lnTo>
                <a:lnTo>
                  <a:pt x="172051" y="37117"/>
                </a:lnTo>
                <a:lnTo>
                  <a:pt x="173917" y="40486"/>
                </a:lnTo>
                <a:lnTo>
                  <a:pt x="174699" y="44878"/>
                </a:lnTo>
                <a:lnTo>
                  <a:pt x="173796" y="46803"/>
                </a:lnTo>
                <a:lnTo>
                  <a:pt x="175781" y="49029"/>
                </a:lnTo>
                <a:lnTo>
                  <a:pt x="177526" y="51856"/>
                </a:lnTo>
                <a:lnTo>
                  <a:pt x="175841" y="52939"/>
                </a:lnTo>
                <a:lnTo>
                  <a:pt x="176262" y="54984"/>
                </a:lnTo>
                <a:lnTo>
                  <a:pt x="174518" y="54984"/>
                </a:lnTo>
                <a:lnTo>
                  <a:pt x="174999" y="57150"/>
                </a:lnTo>
                <a:lnTo>
                  <a:pt x="173315" y="57751"/>
                </a:lnTo>
                <a:lnTo>
                  <a:pt x="172112" y="54984"/>
                </a:lnTo>
                <a:lnTo>
                  <a:pt x="170909" y="57150"/>
                </a:lnTo>
                <a:lnTo>
                  <a:pt x="168141" y="54744"/>
                </a:lnTo>
                <a:lnTo>
                  <a:pt x="167479" y="52638"/>
                </a:lnTo>
                <a:lnTo>
                  <a:pt x="165975" y="53119"/>
                </a:lnTo>
                <a:lnTo>
                  <a:pt x="166036" y="54984"/>
                </a:lnTo>
                <a:lnTo>
                  <a:pt x="164592" y="56187"/>
                </a:lnTo>
                <a:lnTo>
                  <a:pt x="162968" y="55827"/>
                </a:lnTo>
                <a:lnTo>
                  <a:pt x="161885" y="56789"/>
                </a:lnTo>
                <a:lnTo>
                  <a:pt x="162426" y="58834"/>
                </a:lnTo>
                <a:lnTo>
                  <a:pt x="161885" y="59255"/>
                </a:lnTo>
                <a:lnTo>
                  <a:pt x="158697" y="60098"/>
                </a:lnTo>
                <a:lnTo>
                  <a:pt x="157734" y="62564"/>
                </a:lnTo>
                <a:lnTo>
                  <a:pt x="156049" y="63767"/>
                </a:lnTo>
                <a:lnTo>
                  <a:pt x="154846" y="67076"/>
                </a:lnTo>
                <a:lnTo>
                  <a:pt x="155989" y="69362"/>
                </a:lnTo>
                <a:lnTo>
                  <a:pt x="154726" y="71167"/>
                </a:lnTo>
                <a:lnTo>
                  <a:pt x="152922" y="71287"/>
                </a:lnTo>
                <a:lnTo>
                  <a:pt x="151959" y="69482"/>
                </a:lnTo>
                <a:lnTo>
                  <a:pt x="151056" y="70565"/>
                </a:lnTo>
                <a:lnTo>
                  <a:pt x="151297" y="73393"/>
                </a:lnTo>
                <a:lnTo>
                  <a:pt x="152199" y="74536"/>
                </a:lnTo>
                <a:lnTo>
                  <a:pt x="152140" y="75739"/>
                </a:lnTo>
                <a:lnTo>
                  <a:pt x="149552" y="76400"/>
                </a:lnTo>
                <a:lnTo>
                  <a:pt x="149312" y="77303"/>
                </a:lnTo>
                <a:lnTo>
                  <a:pt x="149914" y="79228"/>
                </a:lnTo>
                <a:lnTo>
                  <a:pt x="147747" y="81033"/>
                </a:lnTo>
                <a:lnTo>
                  <a:pt x="146364" y="81514"/>
                </a:lnTo>
                <a:lnTo>
                  <a:pt x="144379" y="81273"/>
                </a:lnTo>
                <a:lnTo>
                  <a:pt x="142574" y="79890"/>
                </a:lnTo>
                <a:lnTo>
                  <a:pt x="141852" y="80491"/>
                </a:lnTo>
                <a:lnTo>
                  <a:pt x="141251" y="83138"/>
                </a:lnTo>
                <a:lnTo>
                  <a:pt x="139867" y="81815"/>
                </a:lnTo>
                <a:lnTo>
                  <a:pt x="138965" y="79890"/>
                </a:lnTo>
                <a:lnTo>
                  <a:pt x="136017" y="80612"/>
                </a:lnTo>
                <a:lnTo>
                  <a:pt x="135776" y="79228"/>
                </a:lnTo>
                <a:lnTo>
                  <a:pt x="134453" y="78987"/>
                </a:lnTo>
                <a:lnTo>
                  <a:pt x="135957" y="81995"/>
                </a:lnTo>
                <a:lnTo>
                  <a:pt x="135656" y="83439"/>
                </a:lnTo>
                <a:lnTo>
                  <a:pt x="133610" y="83439"/>
                </a:lnTo>
                <a:lnTo>
                  <a:pt x="132949" y="83980"/>
                </a:lnTo>
                <a:lnTo>
                  <a:pt x="133550" y="85905"/>
                </a:lnTo>
                <a:lnTo>
                  <a:pt x="132528" y="86206"/>
                </a:lnTo>
                <a:lnTo>
                  <a:pt x="131746" y="84101"/>
                </a:lnTo>
                <a:lnTo>
                  <a:pt x="130783" y="84702"/>
                </a:lnTo>
                <a:lnTo>
                  <a:pt x="130723" y="87349"/>
                </a:lnTo>
                <a:lnTo>
                  <a:pt x="131204" y="89274"/>
                </a:lnTo>
                <a:lnTo>
                  <a:pt x="129520" y="89635"/>
                </a:lnTo>
                <a:lnTo>
                  <a:pt x="130603" y="90898"/>
                </a:lnTo>
                <a:lnTo>
                  <a:pt x="130001" y="91500"/>
                </a:lnTo>
                <a:lnTo>
                  <a:pt x="128618" y="89214"/>
                </a:lnTo>
                <a:lnTo>
                  <a:pt x="126993" y="90297"/>
                </a:lnTo>
                <a:lnTo>
                  <a:pt x="125610" y="89575"/>
                </a:lnTo>
                <a:lnTo>
                  <a:pt x="125910" y="92523"/>
                </a:lnTo>
                <a:lnTo>
                  <a:pt x="127715" y="93365"/>
                </a:lnTo>
                <a:lnTo>
                  <a:pt x="128256" y="96794"/>
                </a:lnTo>
                <a:lnTo>
                  <a:pt x="127896" y="97817"/>
                </a:lnTo>
                <a:lnTo>
                  <a:pt x="126632" y="98599"/>
                </a:lnTo>
                <a:lnTo>
                  <a:pt x="125069" y="98238"/>
                </a:lnTo>
                <a:lnTo>
                  <a:pt x="124466" y="97215"/>
                </a:lnTo>
                <a:lnTo>
                  <a:pt x="125069" y="95531"/>
                </a:lnTo>
                <a:lnTo>
                  <a:pt x="124046" y="93545"/>
                </a:lnTo>
                <a:lnTo>
                  <a:pt x="122902" y="93545"/>
                </a:lnTo>
                <a:lnTo>
                  <a:pt x="122962" y="94568"/>
                </a:lnTo>
                <a:lnTo>
                  <a:pt x="121760" y="93666"/>
                </a:lnTo>
                <a:lnTo>
                  <a:pt x="120676" y="94929"/>
                </a:lnTo>
                <a:lnTo>
                  <a:pt x="122602" y="98659"/>
                </a:lnTo>
                <a:lnTo>
                  <a:pt x="124106" y="100042"/>
                </a:lnTo>
                <a:lnTo>
                  <a:pt x="124406" y="101125"/>
                </a:lnTo>
                <a:lnTo>
                  <a:pt x="123023" y="102689"/>
                </a:lnTo>
                <a:lnTo>
                  <a:pt x="123504" y="104855"/>
                </a:lnTo>
                <a:lnTo>
                  <a:pt x="129219" y="101366"/>
                </a:lnTo>
                <a:lnTo>
                  <a:pt x="128618" y="102569"/>
                </a:lnTo>
                <a:lnTo>
                  <a:pt x="129038" y="103953"/>
                </a:lnTo>
                <a:lnTo>
                  <a:pt x="128317" y="105156"/>
                </a:lnTo>
                <a:lnTo>
                  <a:pt x="128618" y="106179"/>
                </a:lnTo>
                <a:lnTo>
                  <a:pt x="126211" y="109187"/>
                </a:lnTo>
                <a:lnTo>
                  <a:pt x="126512" y="110690"/>
                </a:lnTo>
                <a:lnTo>
                  <a:pt x="123805" y="110450"/>
                </a:lnTo>
                <a:lnTo>
                  <a:pt x="123624" y="112856"/>
                </a:lnTo>
                <a:lnTo>
                  <a:pt x="124226" y="112856"/>
                </a:lnTo>
                <a:lnTo>
                  <a:pt x="125489" y="115864"/>
                </a:lnTo>
                <a:lnTo>
                  <a:pt x="127174" y="118872"/>
                </a:lnTo>
                <a:lnTo>
                  <a:pt x="128798" y="118932"/>
                </a:lnTo>
                <a:lnTo>
                  <a:pt x="127715" y="119955"/>
                </a:lnTo>
                <a:lnTo>
                  <a:pt x="128918" y="122361"/>
                </a:lnTo>
                <a:lnTo>
                  <a:pt x="126030" y="126572"/>
                </a:lnTo>
                <a:lnTo>
                  <a:pt x="124888" y="127414"/>
                </a:lnTo>
                <a:lnTo>
                  <a:pt x="125550" y="129821"/>
                </a:lnTo>
                <a:lnTo>
                  <a:pt x="124046" y="128557"/>
                </a:lnTo>
                <a:lnTo>
                  <a:pt x="123504" y="129580"/>
                </a:lnTo>
                <a:lnTo>
                  <a:pt x="118210" y="134994"/>
                </a:lnTo>
                <a:lnTo>
                  <a:pt x="117608" y="134333"/>
                </a:lnTo>
                <a:lnTo>
                  <a:pt x="116045" y="135115"/>
                </a:lnTo>
                <a:lnTo>
                  <a:pt x="114059" y="136799"/>
                </a:lnTo>
                <a:lnTo>
                  <a:pt x="112856" y="139927"/>
                </a:lnTo>
                <a:lnTo>
                  <a:pt x="110811" y="142153"/>
                </a:lnTo>
                <a:lnTo>
                  <a:pt x="112615" y="143356"/>
                </a:lnTo>
                <a:lnTo>
                  <a:pt x="112977" y="145281"/>
                </a:lnTo>
                <a:lnTo>
                  <a:pt x="114541" y="148289"/>
                </a:lnTo>
                <a:lnTo>
                  <a:pt x="115563" y="149252"/>
                </a:lnTo>
                <a:lnTo>
                  <a:pt x="118752" y="154124"/>
                </a:lnTo>
                <a:lnTo>
                  <a:pt x="120135" y="155688"/>
                </a:lnTo>
                <a:lnTo>
                  <a:pt x="121880" y="155688"/>
                </a:lnTo>
                <a:lnTo>
                  <a:pt x="120917" y="157493"/>
                </a:lnTo>
                <a:lnTo>
                  <a:pt x="124888" y="163750"/>
                </a:lnTo>
                <a:lnTo>
                  <a:pt x="125309" y="165615"/>
                </a:lnTo>
                <a:lnTo>
                  <a:pt x="126933" y="166216"/>
                </a:lnTo>
                <a:lnTo>
                  <a:pt x="127836" y="169645"/>
                </a:lnTo>
                <a:lnTo>
                  <a:pt x="129159" y="169826"/>
                </a:lnTo>
                <a:lnTo>
                  <a:pt x="129400" y="171029"/>
                </a:lnTo>
                <a:lnTo>
                  <a:pt x="130542" y="171149"/>
                </a:lnTo>
                <a:lnTo>
                  <a:pt x="130663" y="172954"/>
                </a:lnTo>
                <a:lnTo>
                  <a:pt x="131866" y="173134"/>
                </a:lnTo>
                <a:lnTo>
                  <a:pt x="133671" y="172352"/>
                </a:lnTo>
                <a:lnTo>
                  <a:pt x="133912" y="174157"/>
                </a:lnTo>
                <a:lnTo>
                  <a:pt x="134814" y="176263"/>
                </a:lnTo>
                <a:lnTo>
                  <a:pt x="135596" y="176744"/>
                </a:lnTo>
                <a:lnTo>
                  <a:pt x="137280" y="175541"/>
                </a:lnTo>
                <a:lnTo>
                  <a:pt x="141251" y="198160"/>
                </a:lnTo>
                <a:lnTo>
                  <a:pt x="140950" y="198160"/>
                </a:lnTo>
                <a:lnTo>
                  <a:pt x="136378" y="198942"/>
                </a:lnTo>
                <a:lnTo>
                  <a:pt x="134814" y="199544"/>
                </a:lnTo>
                <a:lnTo>
                  <a:pt x="132588" y="201168"/>
                </a:lnTo>
                <a:lnTo>
                  <a:pt x="130422" y="200927"/>
                </a:lnTo>
                <a:lnTo>
                  <a:pt x="128858" y="202130"/>
                </a:lnTo>
                <a:lnTo>
                  <a:pt x="127655" y="201649"/>
                </a:lnTo>
                <a:lnTo>
                  <a:pt x="125429" y="202552"/>
                </a:lnTo>
                <a:lnTo>
                  <a:pt x="124226" y="204958"/>
                </a:lnTo>
                <a:lnTo>
                  <a:pt x="121218" y="207244"/>
                </a:lnTo>
                <a:lnTo>
                  <a:pt x="120376" y="209049"/>
                </a:lnTo>
                <a:lnTo>
                  <a:pt x="118390" y="211094"/>
                </a:lnTo>
                <a:lnTo>
                  <a:pt x="117248" y="211154"/>
                </a:lnTo>
                <a:lnTo>
                  <a:pt x="115082" y="212778"/>
                </a:lnTo>
                <a:lnTo>
                  <a:pt x="113759" y="212418"/>
                </a:lnTo>
                <a:lnTo>
                  <a:pt x="110329" y="213621"/>
                </a:lnTo>
                <a:lnTo>
                  <a:pt x="109367" y="216568"/>
                </a:lnTo>
                <a:lnTo>
                  <a:pt x="107863" y="218373"/>
                </a:lnTo>
                <a:lnTo>
                  <a:pt x="106961" y="222584"/>
                </a:lnTo>
                <a:lnTo>
                  <a:pt x="103411" y="223968"/>
                </a:lnTo>
                <a:lnTo>
                  <a:pt x="102148" y="225773"/>
                </a:lnTo>
                <a:lnTo>
                  <a:pt x="101787" y="226374"/>
                </a:lnTo>
                <a:lnTo>
                  <a:pt x="101065" y="226073"/>
                </a:lnTo>
                <a:lnTo>
                  <a:pt x="100043" y="226073"/>
                </a:lnTo>
                <a:lnTo>
                  <a:pt x="100043" y="226134"/>
                </a:lnTo>
                <a:lnTo>
                  <a:pt x="99381" y="224449"/>
                </a:lnTo>
                <a:lnTo>
                  <a:pt x="102028" y="222404"/>
                </a:lnTo>
                <a:lnTo>
                  <a:pt x="102509" y="221020"/>
                </a:lnTo>
                <a:lnTo>
                  <a:pt x="101667" y="220599"/>
                </a:lnTo>
                <a:lnTo>
                  <a:pt x="99681" y="221201"/>
                </a:lnTo>
                <a:lnTo>
                  <a:pt x="97636" y="219697"/>
                </a:lnTo>
                <a:lnTo>
                  <a:pt x="96494" y="219697"/>
                </a:lnTo>
                <a:lnTo>
                  <a:pt x="96253" y="222103"/>
                </a:lnTo>
                <a:lnTo>
                  <a:pt x="94869" y="222043"/>
                </a:lnTo>
                <a:lnTo>
                  <a:pt x="94268" y="220238"/>
                </a:lnTo>
                <a:lnTo>
                  <a:pt x="91079" y="218554"/>
                </a:lnTo>
                <a:lnTo>
                  <a:pt x="90778" y="217651"/>
                </a:lnTo>
                <a:lnTo>
                  <a:pt x="91379" y="216147"/>
                </a:lnTo>
                <a:lnTo>
                  <a:pt x="92764" y="215245"/>
                </a:lnTo>
                <a:lnTo>
                  <a:pt x="93004" y="214403"/>
                </a:lnTo>
                <a:lnTo>
                  <a:pt x="92041" y="212538"/>
                </a:lnTo>
                <a:lnTo>
                  <a:pt x="92222" y="210793"/>
                </a:lnTo>
                <a:lnTo>
                  <a:pt x="91079" y="210131"/>
                </a:lnTo>
                <a:lnTo>
                  <a:pt x="89876" y="210553"/>
                </a:lnTo>
                <a:lnTo>
                  <a:pt x="89274" y="212117"/>
                </a:lnTo>
                <a:lnTo>
                  <a:pt x="86868" y="212418"/>
                </a:lnTo>
                <a:lnTo>
                  <a:pt x="85063" y="213621"/>
                </a:lnTo>
                <a:lnTo>
                  <a:pt x="83860" y="213019"/>
                </a:lnTo>
                <a:lnTo>
                  <a:pt x="81213" y="213500"/>
                </a:lnTo>
                <a:lnTo>
                  <a:pt x="79288" y="214704"/>
                </a:lnTo>
                <a:lnTo>
                  <a:pt x="78145" y="214463"/>
                </a:lnTo>
                <a:lnTo>
                  <a:pt x="76942" y="212899"/>
                </a:lnTo>
                <a:lnTo>
                  <a:pt x="77724" y="211455"/>
                </a:lnTo>
                <a:lnTo>
                  <a:pt x="76160" y="210192"/>
                </a:lnTo>
                <a:lnTo>
                  <a:pt x="76040" y="208748"/>
                </a:lnTo>
                <a:lnTo>
                  <a:pt x="74355" y="209349"/>
                </a:lnTo>
                <a:lnTo>
                  <a:pt x="73152" y="206943"/>
                </a:lnTo>
                <a:lnTo>
                  <a:pt x="71347" y="208146"/>
                </a:lnTo>
                <a:lnTo>
                  <a:pt x="70686" y="209530"/>
                </a:lnTo>
                <a:lnTo>
                  <a:pt x="69061" y="208447"/>
                </a:lnTo>
                <a:lnTo>
                  <a:pt x="67738" y="208567"/>
                </a:lnTo>
                <a:lnTo>
                  <a:pt x="67557" y="207184"/>
                </a:lnTo>
                <a:lnTo>
                  <a:pt x="64129" y="207364"/>
                </a:lnTo>
                <a:lnTo>
                  <a:pt x="62323" y="206642"/>
                </a:lnTo>
                <a:lnTo>
                  <a:pt x="60037" y="203334"/>
                </a:lnTo>
                <a:lnTo>
                  <a:pt x="55827" y="204657"/>
                </a:lnTo>
                <a:lnTo>
                  <a:pt x="54263" y="203454"/>
                </a:lnTo>
                <a:lnTo>
                  <a:pt x="52458" y="204537"/>
                </a:lnTo>
                <a:lnTo>
                  <a:pt x="50954" y="204898"/>
                </a:lnTo>
                <a:lnTo>
                  <a:pt x="50653" y="203875"/>
                </a:lnTo>
                <a:lnTo>
                  <a:pt x="51255" y="201769"/>
                </a:lnTo>
                <a:lnTo>
                  <a:pt x="50051" y="202371"/>
                </a:lnTo>
                <a:lnTo>
                  <a:pt x="49089" y="201830"/>
                </a:lnTo>
                <a:lnTo>
                  <a:pt x="46081" y="202431"/>
                </a:lnTo>
                <a:lnTo>
                  <a:pt x="45840" y="201228"/>
                </a:lnTo>
                <a:lnTo>
                  <a:pt x="43434" y="201409"/>
                </a:lnTo>
                <a:lnTo>
                  <a:pt x="44156" y="199002"/>
                </a:lnTo>
                <a:lnTo>
                  <a:pt x="39824" y="198762"/>
                </a:lnTo>
                <a:lnTo>
                  <a:pt x="39584" y="196476"/>
                </a:lnTo>
                <a:lnTo>
                  <a:pt x="38200" y="196656"/>
                </a:lnTo>
                <a:lnTo>
                  <a:pt x="38441" y="198040"/>
                </a:lnTo>
                <a:lnTo>
                  <a:pt x="33688" y="198762"/>
                </a:lnTo>
                <a:lnTo>
                  <a:pt x="34711" y="200687"/>
                </a:lnTo>
                <a:lnTo>
                  <a:pt x="33328" y="200988"/>
                </a:lnTo>
                <a:lnTo>
                  <a:pt x="33628" y="202311"/>
                </a:lnTo>
                <a:lnTo>
                  <a:pt x="32245" y="202552"/>
                </a:lnTo>
                <a:lnTo>
                  <a:pt x="31943" y="203574"/>
                </a:lnTo>
                <a:lnTo>
                  <a:pt x="28455" y="204537"/>
                </a:lnTo>
                <a:lnTo>
                  <a:pt x="28153" y="202491"/>
                </a:lnTo>
                <a:lnTo>
                  <a:pt x="26349" y="200025"/>
                </a:lnTo>
                <a:lnTo>
                  <a:pt x="23762" y="201228"/>
                </a:lnTo>
                <a:lnTo>
                  <a:pt x="23522" y="199303"/>
                </a:lnTo>
                <a:lnTo>
                  <a:pt x="21476" y="199724"/>
                </a:lnTo>
                <a:lnTo>
                  <a:pt x="21958" y="200747"/>
                </a:lnTo>
                <a:lnTo>
                  <a:pt x="18709" y="201348"/>
                </a:lnTo>
                <a:lnTo>
                  <a:pt x="18950" y="202552"/>
                </a:lnTo>
                <a:lnTo>
                  <a:pt x="14498" y="203454"/>
                </a:lnTo>
                <a:lnTo>
                  <a:pt x="13295" y="204236"/>
                </a:lnTo>
                <a:lnTo>
                  <a:pt x="12272" y="202371"/>
                </a:lnTo>
                <a:lnTo>
                  <a:pt x="11610" y="202371"/>
                </a:lnTo>
                <a:lnTo>
                  <a:pt x="12032" y="205259"/>
                </a:lnTo>
                <a:lnTo>
                  <a:pt x="9444" y="205620"/>
                </a:lnTo>
                <a:lnTo>
                  <a:pt x="9565" y="207063"/>
                </a:lnTo>
                <a:lnTo>
                  <a:pt x="10948" y="206823"/>
                </a:lnTo>
                <a:lnTo>
                  <a:pt x="11730" y="207545"/>
                </a:lnTo>
                <a:lnTo>
                  <a:pt x="12212" y="209410"/>
                </a:lnTo>
                <a:lnTo>
                  <a:pt x="13415" y="209169"/>
                </a:lnTo>
                <a:lnTo>
                  <a:pt x="12994" y="211154"/>
                </a:lnTo>
                <a:lnTo>
                  <a:pt x="11791" y="211455"/>
                </a:lnTo>
                <a:lnTo>
                  <a:pt x="5956" y="208206"/>
                </a:lnTo>
                <a:lnTo>
                  <a:pt x="5835" y="209049"/>
                </a:lnTo>
                <a:lnTo>
                  <a:pt x="4512" y="209349"/>
                </a:lnTo>
                <a:lnTo>
                  <a:pt x="4812" y="210733"/>
                </a:lnTo>
                <a:lnTo>
                  <a:pt x="3308" y="210192"/>
                </a:lnTo>
                <a:lnTo>
                  <a:pt x="601" y="210673"/>
                </a:lnTo>
                <a:lnTo>
                  <a:pt x="0" y="207304"/>
                </a:lnTo>
                <a:lnTo>
                  <a:pt x="1444" y="207003"/>
                </a:lnTo>
                <a:lnTo>
                  <a:pt x="1143" y="205620"/>
                </a:lnTo>
                <a:lnTo>
                  <a:pt x="4512" y="205018"/>
                </a:lnTo>
                <a:lnTo>
                  <a:pt x="4933" y="203514"/>
                </a:lnTo>
                <a:lnTo>
                  <a:pt x="6316" y="203394"/>
                </a:lnTo>
                <a:lnTo>
                  <a:pt x="6196" y="202491"/>
                </a:lnTo>
                <a:moveTo>
                  <a:pt x="10768" y="213921"/>
                </a:moveTo>
                <a:lnTo>
                  <a:pt x="10166" y="213200"/>
                </a:lnTo>
                <a:lnTo>
                  <a:pt x="8001" y="213621"/>
                </a:lnTo>
                <a:lnTo>
                  <a:pt x="7761" y="212117"/>
                </a:lnTo>
                <a:lnTo>
                  <a:pt x="10467" y="211816"/>
                </a:lnTo>
                <a:lnTo>
                  <a:pt x="10828" y="213861"/>
                </a:lnTo>
                <a:moveTo>
                  <a:pt x="6196" y="202491"/>
                </a:moveTo>
                <a:lnTo>
                  <a:pt x="4812" y="202732"/>
                </a:lnTo>
                <a:lnTo>
                  <a:pt x="5895" y="201288"/>
                </a:lnTo>
                <a:lnTo>
                  <a:pt x="6196" y="202491"/>
                </a:lnTo>
                <a:moveTo>
                  <a:pt x="35373" y="202792"/>
                </a:moveTo>
                <a:lnTo>
                  <a:pt x="36817" y="203755"/>
                </a:lnTo>
                <a:lnTo>
                  <a:pt x="35914" y="204597"/>
                </a:lnTo>
                <a:lnTo>
                  <a:pt x="34832" y="203273"/>
                </a:lnTo>
                <a:lnTo>
                  <a:pt x="35433" y="202672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" name="Freeform: Shape 361" title="TN-3">
            <a:extLst>
              <a:ext uri="{FF2B5EF4-FFF2-40B4-BE49-F238E27FC236}">
                <a16:creationId xmlns:a16="http://schemas.microsoft.com/office/drawing/2014/main" id="{840778B1-403D-8239-20CF-2F13B4F624F2}"/>
              </a:ext>
            </a:extLst>
          </p:cNvPr>
          <p:cNvSpPr/>
          <p:nvPr/>
        </p:nvSpPr>
        <p:spPr>
          <a:xfrm>
            <a:off x="6189890" y="4066380"/>
            <a:ext cx="172690" cy="232012"/>
          </a:xfrm>
          <a:custGeom>
            <a:avLst/>
            <a:gdLst>
              <a:gd name="connsiteX0" fmla="*/ 78446 w 216146"/>
              <a:gd name="connsiteY0" fmla="*/ 124948 h 300729"/>
              <a:gd name="connsiteX1" fmla="*/ 80852 w 216146"/>
              <a:gd name="connsiteY1" fmla="*/ 122782 h 300729"/>
              <a:gd name="connsiteX2" fmla="*/ 80552 w 216146"/>
              <a:gd name="connsiteY2" fmla="*/ 122060 h 300729"/>
              <a:gd name="connsiteX3" fmla="*/ 85364 w 216146"/>
              <a:gd name="connsiteY3" fmla="*/ 117127 h 300729"/>
              <a:gd name="connsiteX4" fmla="*/ 86447 w 216146"/>
              <a:gd name="connsiteY4" fmla="*/ 113759 h 300729"/>
              <a:gd name="connsiteX5" fmla="*/ 87590 w 216146"/>
              <a:gd name="connsiteY5" fmla="*/ 109668 h 300729"/>
              <a:gd name="connsiteX6" fmla="*/ 90718 w 216146"/>
              <a:gd name="connsiteY6" fmla="*/ 107562 h 300729"/>
              <a:gd name="connsiteX7" fmla="*/ 90959 w 216146"/>
              <a:gd name="connsiteY7" fmla="*/ 106660 h 300729"/>
              <a:gd name="connsiteX8" fmla="*/ 82176 w 216146"/>
              <a:gd name="connsiteY8" fmla="*/ 91380 h 300729"/>
              <a:gd name="connsiteX9" fmla="*/ 69542 w 216146"/>
              <a:gd name="connsiteY9" fmla="*/ 81153 h 300729"/>
              <a:gd name="connsiteX10" fmla="*/ 66475 w 216146"/>
              <a:gd name="connsiteY10" fmla="*/ 75558 h 300729"/>
              <a:gd name="connsiteX11" fmla="*/ 65693 w 216146"/>
              <a:gd name="connsiteY11" fmla="*/ 76400 h 300729"/>
              <a:gd name="connsiteX12" fmla="*/ 65091 w 216146"/>
              <a:gd name="connsiteY12" fmla="*/ 75318 h 300729"/>
              <a:gd name="connsiteX13" fmla="*/ 63467 w 216146"/>
              <a:gd name="connsiteY13" fmla="*/ 75318 h 300729"/>
              <a:gd name="connsiteX14" fmla="*/ 62744 w 216146"/>
              <a:gd name="connsiteY14" fmla="*/ 77483 h 300729"/>
              <a:gd name="connsiteX15" fmla="*/ 55225 w 216146"/>
              <a:gd name="connsiteY15" fmla="*/ 68460 h 300729"/>
              <a:gd name="connsiteX16" fmla="*/ 54263 w 216146"/>
              <a:gd name="connsiteY16" fmla="*/ 68460 h 300729"/>
              <a:gd name="connsiteX17" fmla="*/ 53059 w 216146"/>
              <a:gd name="connsiteY17" fmla="*/ 67317 h 300729"/>
              <a:gd name="connsiteX18" fmla="*/ 50893 w 216146"/>
              <a:gd name="connsiteY18" fmla="*/ 67196 h 300729"/>
              <a:gd name="connsiteX19" fmla="*/ 49029 w 216146"/>
              <a:gd name="connsiteY19" fmla="*/ 65632 h 300729"/>
              <a:gd name="connsiteX20" fmla="*/ 49149 w 216146"/>
              <a:gd name="connsiteY20" fmla="*/ 63767 h 300729"/>
              <a:gd name="connsiteX21" fmla="*/ 49751 w 216146"/>
              <a:gd name="connsiteY21" fmla="*/ 62564 h 300729"/>
              <a:gd name="connsiteX22" fmla="*/ 48788 w 216146"/>
              <a:gd name="connsiteY22" fmla="*/ 60519 h 300729"/>
              <a:gd name="connsiteX23" fmla="*/ 47765 w 216146"/>
              <a:gd name="connsiteY23" fmla="*/ 60278 h 300729"/>
              <a:gd name="connsiteX24" fmla="*/ 46502 w 216146"/>
              <a:gd name="connsiteY24" fmla="*/ 56127 h 300729"/>
              <a:gd name="connsiteX25" fmla="*/ 48487 w 216146"/>
              <a:gd name="connsiteY25" fmla="*/ 52758 h 300729"/>
              <a:gd name="connsiteX26" fmla="*/ 49029 w 216146"/>
              <a:gd name="connsiteY26" fmla="*/ 49690 h 300729"/>
              <a:gd name="connsiteX27" fmla="*/ 50051 w 216146"/>
              <a:gd name="connsiteY27" fmla="*/ 49690 h 300729"/>
              <a:gd name="connsiteX28" fmla="*/ 49630 w 216146"/>
              <a:gd name="connsiteY28" fmla="*/ 47765 h 300729"/>
              <a:gd name="connsiteX29" fmla="*/ 49630 w 216146"/>
              <a:gd name="connsiteY29" fmla="*/ 45178 h 300729"/>
              <a:gd name="connsiteX30" fmla="*/ 50232 w 216146"/>
              <a:gd name="connsiteY30" fmla="*/ 43795 h 300729"/>
              <a:gd name="connsiteX31" fmla="*/ 49570 w 216146"/>
              <a:gd name="connsiteY31" fmla="*/ 41689 h 300729"/>
              <a:gd name="connsiteX32" fmla="*/ 51014 w 216146"/>
              <a:gd name="connsiteY32" fmla="*/ 39042 h 300729"/>
              <a:gd name="connsiteX33" fmla="*/ 52518 w 216146"/>
              <a:gd name="connsiteY33" fmla="*/ 38561 h 300729"/>
              <a:gd name="connsiteX34" fmla="*/ 54623 w 216146"/>
              <a:gd name="connsiteY34" fmla="*/ 39584 h 300729"/>
              <a:gd name="connsiteX35" fmla="*/ 57331 w 216146"/>
              <a:gd name="connsiteY35" fmla="*/ 36636 h 300729"/>
              <a:gd name="connsiteX36" fmla="*/ 58654 w 216146"/>
              <a:gd name="connsiteY36" fmla="*/ 37719 h 300729"/>
              <a:gd name="connsiteX37" fmla="*/ 61060 w 216146"/>
              <a:gd name="connsiteY37" fmla="*/ 36516 h 300729"/>
              <a:gd name="connsiteX38" fmla="*/ 61782 w 216146"/>
              <a:gd name="connsiteY38" fmla="*/ 35192 h 300729"/>
              <a:gd name="connsiteX39" fmla="*/ 61060 w 216146"/>
              <a:gd name="connsiteY39" fmla="*/ 34410 h 300729"/>
              <a:gd name="connsiteX40" fmla="*/ 61662 w 216146"/>
              <a:gd name="connsiteY40" fmla="*/ 32605 h 300729"/>
              <a:gd name="connsiteX41" fmla="*/ 62744 w 216146"/>
              <a:gd name="connsiteY41" fmla="*/ 32004 h 300729"/>
              <a:gd name="connsiteX42" fmla="*/ 61963 w 216146"/>
              <a:gd name="connsiteY42" fmla="*/ 30801 h 300729"/>
              <a:gd name="connsiteX43" fmla="*/ 63106 w 216146"/>
              <a:gd name="connsiteY43" fmla="*/ 30380 h 300729"/>
              <a:gd name="connsiteX44" fmla="*/ 63467 w 216146"/>
              <a:gd name="connsiteY44" fmla="*/ 28815 h 300729"/>
              <a:gd name="connsiteX45" fmla="*/ 65392 w 216146"/>
              <a:gd name="connsiteY45" fmla="*/ 29718 h 300729"/>
              <a:gd name="connsiteX46" fmla="*/ 66415 w 216146"/>
              <a:gd name="connsiteY46" fmla="*/ 28395 h 300729"/>
              <a:gd name="connsiteX47" fmla="*/ 67136 w 216146"/>
              <a:gd name="connsiteY47" fmla="*/ 28695 h 300729"/>
              <a:gd name="connsiteX48" fmla="*/ 68460 w 216146"/>
              <a:gd name="connsiteY48" fmla="*/ 27372 h 300729"/>
              <a:gd name="connsiteX49" fmla="*/ 67197 w 216146"/>
              <a:gd name="connsiteY49" fmla="*/ 24965 h 300729"/>
              <a:gd name="connsiteX50" fmla="*/ 67497 w 216146"/>
              <a:gd name="connsiteY50" fmla="*/ 24424 h 300729"/>
              <a:gd name="connsiteX51" fmla="*/ 69001 w 216146"/>
              <a:gd name="connsiteY51" fmla="*/ 24845 h 300729"/>
              <a:gd name="connsiteX52" fmla="*/ 69843 w 216146"/>
              <a:gd name="connsiteY52" fmla="*/ 24003 h 300729"/>
              <a:gd name="connsiteX53" fmla="*/ 68880 w 216146"/>
              <a:gd name="connsiteY53" fmla="*/ 23281 h 300729"/>
              <a:gd name="connsiteX54" fmla="*/ 68580 w 216146"/>
              <a:gd name="connsiteY54" fmla="*/ 21897 h 300729"/>
              <a:gd name="connsiteX55" fmla="*/ 69783 w 216146"/>
              <a:gd name="connsiteY55" fmla="*/ 20935 h 300729"/>
              <a:gd name="connsiteX56" fmla="*/ 69783 w 216146"/>
              <a:gd name="connsiteY56" fmla="*/ 19672 h 300729"/>
              <a:gd name="connsiteX57" fmla="*/ 72009 w 216146"/>
              <a:gd name="connsiteY57" fmla="*/ 20815 h 300729"/>
              <a:gd name="connsiteX58" fmla="*/ 73693 w 216146"/>
              <a:gd name="connsiteY58" fmla="*/ 20213 h 300729"/>
              <a:gd name="connsiteX59" fmla="*/ 75318 w 216146"/>
              <a:gd name="connsiteY59" fmla="*/ 22138 h 300729"/>
              <a:gd name="connsiteX60" fmla="*/ 76822 w 216146"/>
              <a:gd name="connsiteY60" fmla="*/ 20574 h 300729"/>
              <a:gd name="connsiteX61" fmla="*/ 77303 w 216146"/>
              <a:gd name="connsiteY61" fmla="*/ 17085 h 300729"/>
              <a:gd name="connsiteX62" fmla="*/ 81514 w 216146"/>
              <a:gd name="connsiteY62" fmla="*/ 17085 h 300729"/>
              <a:gd name="connsiteX63" fmla="*/ 83740 w 216146"/>
              <a:gd name="connsiteY63" fmla="*/ 16182 h 300729"/>
              <a:gd name="connsiteX64" fmla="*/ 82958 w 216146"/>
              <a:gd name="connsiteY64" fmla="*/ 13836 h 300729"/>
              <a:gd name="connsiteX65" fmla="*/ 83740 w 216146"/>
              <a:gd name="connsiteY65" fmla="*/ 12874 h 300729"/>
              <a:gd name="connsiteX66" fmla="*/ 84943 w 216146"/>
              <a:gd name="connsiteY66" fmla="*/ 13054 h 300729"/>
              <a:gd name="connsiteX67" fmla="*/ 85184 w 216146"/>
              <a:gd name="connsiteY67" fmla="*/ 12092 h 300729"/>
              <a:gd name="connsiteX68" fmla="*/ 87048 w 216146"/>
              <a:gd name="connsiteY68" fmla="*/ 11069 h 300729"/>
              <a:gd name="connsiteX69" fmla="*/ 88733 w 216146"/>
              <a:gd name="connsiteY69" fmla="*/ 12332 h 300729"/>
              <a:gd name="connsiteX70" fmla="*/ 88853 w 216146"/>
              <a:gd name="connsiteY70" fmla="*/ 13716 h 300729"/>
              <a:gd name="connsiteX71" fmla="*/ 91681 w 216146"/>
              <a:gd name="connsiteY71" fmla="*/ 12994 h 300729"/>
              <a:gd name="connsiteX72" fmla="*/ 94268 w 216146"/>
              <a:gd name="connsiteY72" fmla="*/ 11370 h 300729"/>
              <a:gd name="connsiteX73" fmla="*/ 96132 w 216146"/>
              <a:gd name="connsiteY73" fmla="*/ 12874 h 300729"/>
              <a:gd name="connsiteX74" fmla="*/ 96854 w 216146"/>
              <a:gd name="connsiteY74" fmla="*/ 11671 h 300729"/>
              <a:gd name="connsiteX75" fmla="*/ 98959 w 216146"/>
              <a:gd name="connsiteY75" fmla="*/ 13054 h 300729"/>
              <a:gd name="connsiteX76" fmla="*/ 100223 w 216146"/>
              <a:gd name="connsiteY76" fmla="*/ 11370 h 300729"/>
              <a:gd name="connsiteX77" fmla="*/ 100223 w 216146"/>
              <a:gd name="connsiteY77" fmla="*/ 10167 h 300729"/>
              <a:gd name="connsiteX78" fmla="*/ 101066 w 216146"/>
              <a:gd name="connsiteY78" fmla="*/ 8482 h 300729"/>
              <a:gd name="connsiteX79" fmla="*/ 102990 w 216146"/>
              <a:gd name="connsiteY79" fmla="*/ 8482 h 300729"/>
              <a:gd name="connsiteX80" fmla="*/ 103532 w 216146"/>
              <a:gd name="connsiteY80" fmla="*/ 9324 h 300729"/>
              <a:gd name="connsiteX81" fmla="*/ 102930 w 216146"/>
              <a:gd name="connsiteY81" fmla="*/ 10768 h 300729"/>
              <a:gd name="connsiteX82" fmla="*/ 104133 w 216146"/>
              <a:gd name="connsiteY82" fmla="*/ 11189 h 300729"/>
              <a:gd name="connsiteX83" fmla="*/ 105757 w 216146"/>
              <a:gd name="connsiteY83" fmla="*/ 12874 h 300729"/>
              <a:gd name="connsiteX84" fmla="*/ 106359 w 216146"/>
              <a:gd name="connsiteY84" fmla="*/ 14318 h 300729"/>
              <a:gd name="connsiteX85" fmla="*/ 106961 w 216146"/>
              <a:gd name="connsiteY85" fmla="*/ 12934 h 300729"/>
              <a:gd name="connsiteX86" fmla="*/ 108164 w 216146"/>
              <a:gd name="connsiteY86" fmla="*/ 12332 h 300729"/>
              <a:gd name="connsiteX87" fmla="*/ 109728 w 216146"/>
              <a:gd name="connsiteY87" fmla="*/ 13295 h 300729"/>
              <a:gd name="connsiteX88" fmla="*/ 109728 w 216146"/>
              <a:gd name="connsiteY88" fmla="*/ 12513 h 300729"/>
              <a:gd name="connsiteX89" fmla="*/ 108284 w 216146"/>
              <a:gd name="connsiteY89" fmla="*/ 12272 h 300729"/>
              <a:gd name="connsiteX90" fmla="*/ 108525 w 216146"/>
              <a:gd name="connsiteY90" fmla="*/ 11129 h 300729"/>
              <a:gd name="connsiteX91" fmla="*/ 110149 w 216146"/>
              <a:gd name="connsiteY91" fmla="*/ 11009 h 300729"/>
              <a:gd name="connsiteX92" fmla="*/ 108765 w 216146"/>
              <a:gd name="connsiteY92" fmla="*/ 9926 h 300729"/>
              <a:gd name="connsiteX93" fmla="*/ 109668 w 216146"/>
              <a:gd name="connsiteY93" fmla="*/ 9445 h 300729"/>
              <a:gd name="connsiteX94" fmla="*/ 109427 w 216146"/>
              <a:gd name="connsiteY94" fmla="*/ 7520 h 300729"/>
              <a:gd name="connsiteX95" fmla="*/ 111232 w 216146"/>
              <a:gd name="connsiteY95" fmla="*/ 8001 h 300729"/>
              <a:gd name="connsiteX96" fmla="*/ 111473 w 216146"/>
              <a:gd name="connsiteY96" fmla="*/ 5715 h 300729"/>
              <a:gd name="connsiteX97" fmla="*/ 109547 w 216146"/>
              <a:gd name="connsiteY97" fmla="*/ 1805 h 300729"/>
              <a:gd name="connsiteX98" fmla="*/ 113157 w 216146"/>
              <a:gd name="connsiteY98" fmla="*/ 541 h 300729"/>
              <a:gd name="connsiteX99" fmla="*/ 115985 w 216146"/>
              <a:gd name="connsiteY99" fmla="*/ 2767 h 300729"/>
              <a:gd name="connsiteX100" fmla="*/ 117849 w 216146"/>
              <a:gd name="connsiteY100" fmla="*/ 3128 h 300729"/>
              <a:gd name="connsiteX101" fmla="*/ 119654 w 216146"/>
              <a:gd name="connsiteY101" fmla="*/ 2346 h 300729"/>
              <a:gd name="connsiteX102" fmla="*/ 121699 w 216146"/>
              <a:gd name="connsiteY102" fmla="*/ 3068 h 300729"/>
              <a:gd name="connsiteX103" fmla="*/ 122301 w 216146"/>
              <a:gd name="connsiteY103" fmla="*/ 1023 h 300729"/>
              <a:gd name="connsiteX104" fmla="*/ 124106 w 216146"/>
              <a:gd name="connsiteY104" fmla="*/ 0 h 300729"/>
              <a:gd name="connsiteX105" fmla="*/ 124767 w 216146"/>
              <a:gd name="connsiteY105" fmla="*/ 2647 h 300729"/>
              <a:gd name="connsiteX106" fmla="*/ 127775 w 216146"/>
              <a:gd name="connsiteY106" fmla="*/ 4452 h 300729"/>
              <a:gd name="connsiteX107" fmla="*/ 128798 w 216146"/>
              <a:gd name="connsiteY107" fmla="*/ 6256 h 300729"/>
              <a:gd name="connsiteX108" fmla="*/ 130122 w 216146"/>
              <a:gd name="connsiteY108" fmla="*/ 5354 h 300729"/>
              <a:gd name="connsiteX109" fmla="*/ 130904 w 216146"/>
              <a:gd name="connsiteY109" fmla="*/ 2045 h 300729"/>
              <a:gd name="connsiteX110" fmla="*/ 131505 w 216146"/>
              <a:gd name="connsiteY110" fmla="*/ 1744 h 300729"/>
              <a:gd name="connsiteX111" fmla="*/ 134874 w 216146"/>
              <a:gd name="connsiteY111" fmla="*/ 4512 h 300729"/>
              <a:gd name="connsiteX112" fmla="*/ 136859 w 216146"/>
              <a:gd name="connsiteY112" fmla="*/ 4331 h 300729"/>
              <a:gd name="connsiteX113" fmla="*/ 138363 w 216146"/>
              <a:gd name="connsiteY113" fmla="*/ 5234 h 300729"/>
              <a:gd name="connsiteX114" fmla="*/ 139025 w 216146"/>
              <a:gd name="connsiteY114" fmla="*/ 4813 h 300729"/>
              <a:gd name="connsiteX115" fmla="*/ 144560 w 216146"/>
              <a:gd name="connsiteY115" fmla="*/ 9806 h 300729"/>
              <a:gd name="connsiteX116" fmla="*/ 145402 w 216146"/>
              <a:gd name="connsiteY116" fmla="*/ 9926 h 300729"/>
              <a:gd name="connsiteX117" fmla="*/ 145943 w 216146"/>
              <a:gd name="connsiteY117" fmla="*/ 8302 h 300729"/>
              <a:gd name="connsiteX118" fmla="*/ 147327 w 216146"/>
              <a:gd name="connsiteY118" fmla="*/ 6677 h 300729"/>
              <a:gd name="connsiteX119" fmla="*/ 148469 w 216146"/>
              <a:gd name="connsiteY119" fmla="*/ 6677 h 300729"/>
              <a:gd name="connsiteX120" fmla="*/ 149793 w 216146"/>
              <a:gd name="connsiteY120" fmla="*/ 7640 h 300729"/>
              <a:gd name="connsiteX121" fmla="*/ 151297 w 216146"/>
              <a:gd name="connsiteY121" fmla="*/ 5595 h 300729"/>
              <a:gd name="connsiteX122" fmla="*/ 151237 w 216146"/>
              <a:gd name="connsiteY122" fmla="*/ 6497 h 300729"/>
              <a:gd name="connsiteX123" fmla="*/ 152380 w 216146"/>
              <a:gd name="connsiteY123" fmla="*/ 6918 h 300729"/>
              <a:gd name="connsiteX124" fmla="*/ 154125 w 216146"/>
              <a:gd name="connsiteY124" fmla="*/ 5113 h 300729"/>
              <a:gd name="connsiteX125" fmla="*/ 155508 w 216146"/>
              <a:gd name="connsiteY125" fmla="*/ 2887 h 300729"/>
              <a:gd name="connsiteX126" fmla="*/ 157975 w 216146"/>
              <a:gd name="connsiteY126" fmla="*/ 782 h 300729"/>
              <a:gd name="connsiteX127" fmla="*/ 158757 w 216146"/>
              <a:gd name="connsiteY127" fmla="*/ 2587 h 300729"/>
              <a:gd name="connsiteX128" fmla="*/ 159839 w 216146"/>
              <a:gd name="connsiteY128" fmla="*/ 2767 h 300729"/>
              <a:gd name="connsiteX129" fmla="*/ 158937 w 216146"/>
              <a:gd name="connsiteY129" fmla="*/ 5053 h 300729"/>
              <a:gd name="connsiteX130" fmla="*/ 159539 w 216146"/>
              <a:gd name="connsiteY130" fmla="*/ 6738 h 300729"/>
              <a:gd name="connsiteX131" fmla="*/ 161223 w 216146"/>
              <a:gd name="connsiteY131" fmla="*/ 7099 h 300729"/>
              <a:gd name="connsiteX132" fmla="*/ 159418 w 216146"/>
              <a:gd name="connsiteY132" fmla="*/ 8422 h 300729"/>
              <a:gd name="connsiteX133" fmla="*/ 159839 w 216146"/>
              <a:gd name="connsiteY133" fmla="*/ 9806 h 300729"/>
              <a:gd name="connsiteX134" fmla="*/ 158997 w 216146"/>
              <a:gd name="connsiteY134" fmla="*/ 10167 h 300729"/>
              <a:gd name="connsiteX135" fmla="*/ 160441 w 216146"/>
              <a:gd name="connsiteY135" fmla="*/ 11851 h 300729"/>
              <a:gd name="connsiteX136" fmla="*/ 162607 w 216146"/>
              <a:gd name="connsiteY136" fmla="*/ 13355 h 300729"/>
              <a:gd name="connsiteX137" fmla="*/ 163389 w 216146"/>
              <a:gd name="connsiteY137" fmla="*/ 14438 h 300729"/>
              <a:gd name="connsiteX138" fmla="*/ 161524 w 216146"/>
              <a:gd name="connsiteY138" fmla="*/ 14438 h 300729"/>
              <a:gd name="connsiteX139" fmla="*/ 163329 w 216146"/>
              <a:gd name="connsiteY139" fmla="*/ 16062 h 300729"/>
              <a:gd name="connsiteX140" fmla="*/ 162306 w 216146"/>
              <a:gd name="connsiteY140" fmla="*/ 16363 h 300729"/>
              <a:gd name="connsiteX141" fmla="*/ 162607 w 216146"/>
              <a:gd name="connsiteY141" fmla="*/ 19792 h 300729"/>
              <a:gd name="connsiteX142" fmla="*/ 164111 w 216146"/>
              <a:gd name="connsiteY142" fmla="*/ 19912 h 300729"/>
              <a:gd name="connsiteX143" fmla="*/ 166096 w 216146"/>
              <a:gd name="connsiteY143" fmla="*/ 21055 h 300729"/>
              <a:gd name="connsiteX144" fmla="*/ 167299 w 216146"/>
              <a:gd name="connsiteY144" fmla="*/ 20273 h 300729"/>
              <a:gd name="connsiteX145" fmla="*/ 168683 w 216146"/>
              <a:gd name="connsiteY145" fmla="*/ 21597 h 300729"/>
              <a:gd name="connsiteX146" fmla="*/ 169886 w 216146"/>
              <a:gd name="connsiteY146" fmla="*/ 26109 h 300729"/>
              <a:gd name="connsiteX147" fmla="*/ 172232 w 216146"/>
              <a:gd name="connsiteY147" fmla="*/ 27011 h 300729"/>
              <a:gd name="connsiteX148" fmla="*/ 173074 w 216146"/>
              <a:gd name="connsiteY148" fmla="*/ 26229 h 300729"/>
              <a:gd name="connsiteX149" fmla="*/ 172834 w 216146"/>
              <a:gd name="connsiteY149" fmla="*/ 23582 h 300729"/>
              <a:gd name="connsiteX150" fmla="*/ 174518 w 216146"/>
              <a:gd name="connsiteY150" fmla="*/ 21176 h 300729"/>
              <a:gd name="connsiteX151" fmla="*/ 174277 w 216146"/>
              <a:gd name="connsiteY151" fmla="*/ 19732 h 300729"/>
              <a:gd name="connsiteX152" fmla="*/ 175240 w 216146"/>
              <a:gd name="connsiteY152" fmla="*/ 17326 h 300729"/>
              <a:gd name="connsiteX153" fmla="*/ 174277 w 216146"/>
              <a:gd name="connsiteY153" fmla="*/ 16423 h 300729"/>
              <a:gd name="connsiteX154" fmla="*/ 175059 w 216146"/>
              <a:gd name="connsiteY154" fmla="*/ 15822 h 300729"/>
              <a:gd name="connsiteX155" fmla="*/ 176263 w 216146"/>
              <a:gd name="connsiteY155" fmla="*/ 17085 h 300729"/>
              <a:gd name="connsiteX156" fmla="*/ 176744 w 216146"/>
              <a:gd name="connsiteY156" fmla="*/ 19912 h 300729"/>
              <a:gd name="connsiteX157" fmla="*/ 177586 w 216146"/>
              <a:gd name="connsiteY157" fmla="*/ 21055 h 300729"/>
              <a:gd name="connsiteX158" fmla="*/ 179150 w 216146"/>
              <a:gd name="connsiteY158" fmla="*/ 20875 h 300729"/>
              <a:gd name="connsiteX159" fmla="*/ 181978 w 216146"/>
              <a:gd name="connsiteY159" fmla="*/ 24063 h 300729"/>
              <a:gd name="connsiteX160" fmla="*/ 181917 w 216146"/>
              <a:gd name="connsiteY160" fmla="*/ 24725 h 300729"/>
              <a:gd name="connsiteX161" fmla="*/ 183902 w 216146"/>
              <a:gd name="connsiteY161" fmla="*/ 27011 h 300729"/>
              <a:gd name="connsiteX162" fmla="*/ 185707 w 216146"/>
              <a:gd name="connsiteY162" fmla="*/ 28395 h 300729"/>
              <a:gd name="connsiteX163" fmla="*/ 187512 w 216146"/>
              <a:gd name="connsiteY163" fmla="*/ 31402 h 300729"/>
              <a:gd name="connsiteX164" fmla="*/ 192325 w 216146"/>
              <a:gd name="connsiteY164" fmla="*/ 35132 h 300729"/>
              <a:gd name="connsiteX165" fmla="*/ 187813 w 216146"/>
              <a:gd name="connsiteY165" fmla="*/ 39524 h 300729"/>
              <a:gd name="connsiteX166" fmla="*/ 187572 w 216146"/>
              <a:gd name="connsiteY166" fmla="*/ 40907 h 300729"/>
              <a:gd name="connsiteX167" fmla="*/ 185046 w 216146"/>
              <a:gd name="connsiteY167" fmla="*/ 44637 h 300729"/>
              <a:gd name="connsiteX168" fmla="*/ 185406 w 216146"/>
              <a:gd name="connsiteY168" fmla="*/ 45419 h 300729"/>
              <a:gd name="connsiteX169" fmla="*/ 183963 w 216146"/>
              <a:gd name="connsiteY169" fmla="*/ 46622 h 300729"/>
              <a:gd name="connsiteX170" fmla="*/ 183120 w 216146"/>
              <a:gd name="connsiteY170" fmla="*/ 46622 h 300729"/>
              <a:gd name="connsiteX171" fmla="*/ 183120 w 216146"/>
              <a:gd name="connsiteY171" fmla="*/ 48006 h 300729"/>
              <a:gd name="connsiteX172" fmla="*/ 181737 w 216146"/>
              <a:gd name="connsiteY172" fmla="*/ 49209 h 300729"/>
              <a:gd name="connsiteX173" fmla="*/ 180955 w 216146"/>
              <a:gd name="connsiteY173" fmla="*/ 51495 h 300729"/>
              <a:gd name="connsiteX174" fmla="*/ 179571 w 216146"/>
              <a:gd name="connsiteY174" fmla="*/ 51916 h 300729"/>
              <a:gd name="connsiteX175" fmla="*/ 179571 w 216146"/>
              <a:gd name="connsiteY175" fmla="*/ 53420 h 300729"/>
              <a:gd name="connsiteX176" fmla="*/ 177285 w 216146"/>
              <a:gd name="connsiteY176" fmla="*/ 55827 h 300729"/>
              <a:gd name="connsiteX177" fmla="*/ 176322 w 216146"/>
              <a:gd name="connsiteY177" fmla="*/ 57932 h 300729"/>
              <a:gd name="connsiteX178" fmla="*/ 174939 w 216146"/>
              <a:gd name="connsiteY178" fmla="*/ 59556 h 300729"/>
              <a:gd name="connsiteX179" fmla="*/ 173977 w 216146"/>
              <a:gd name="connsiteY179" fmla="*/ 59556 h 300729"/>
              <a:gd name="connsiteX180" fmla="*/ 173495 w 216146"/>
              <a:gd name="connsiteY180" fmla="*/ 61361 h 300729"/>
              <a:gd name="connsiteX181" fmla="*/ 179872 w 216146"/>
              <a:gd name="connsiteY181" fmla="*/ 66414 h 300729"/>
              <a:gd name="connsiteX182" fmla="*/ 178669 w 216146"/>
              <a:gd name="connsiteY182" fmla="*/ 67617 h 300729"/>
              <a:gd name="connsiteX183" fmla="*/ 178429 w 216146"/>
              <a:gd name="connsiteY183" fmla="*/ 68640 h 300729"/>
              <a:gd name="connsiteX184" fmla="*/ 176563 w 216146"/>
              <a:gd name="connsiteY184" fmla="*/ 70866 h 300729"/>
              <a:gd name="connsiteX185" fmla="*/ 174337 w 216146"/>
              <a:gd name="connsiteY185" fmla="*/ 72250 h 300729"/>
              <a:gd name="connsiteX186" fmla="*/ 172773 w 216146"/>
              <a:gd name="connsiteY186" fmla="*/ 74896 h 300729"/>
              <a:gd name="connsiteX187" fmla="*/ 171871 w 216146"/>
              <a:gd name="connsiteY187" fmla="*/ 74776 h 300729"/>
              <a:gd name="connsiteX188" fmla="*/ 167901 w 216146"/>
              <a:gd name="connsiteY188" fmla="*/ 78145 h 300729"/>
              <a:gd name="connsiteX189" fmla="*/ 166036 w 216146"/>
              <a:gd name="connsiteY189" fmla="*/ 77965 h 300729"/>
              <a:gd name="connsiteX190" fmla="*/ 160862 w 216146"/>
              <a:gd name="connsiteY190" fmla="*/ 78205 h 300729"/>
              <a:gd name="connsiteX191" fmla="*/ 161343 w 216146"/>
              <a:gd name="connsiteY191" fmla="*/ 79890 h 300729"/>
              <a:gd name="connsiteX192" fmla="*/ 160862 w 216146"/>
              <a:gd name="connsiteY192" fmla="*/ 81213 h 300729"/>
              <a:gd name="connsiteX193" fmla="*/ 158757 w 216146"/>
              <a:gd name="connsiteY193" fmla="*/ 81935 h 300729"/>
              <a:gd name="connsiteX194" fmla="*/ 158155 w 216146"/>
              <a:gd name="connsiteY194" fmla="*/ 84762 h 300729"/>
              <a:gd name="connsiteX195" fmla="*/ 159358 w 216146"/>
              <a:gd name="connsiteY195" fmla="*/ 85966 h 300729"/>
              <a:gd name="connsiteX196" fmla="*/ 159539 w 216146"/>
              <a:gd name="connsiteY196" fmla="*/ 87169 h 300729"/>
              <a:gd name="connsiteX197" fmla="*/ 158576 w 216146"/>
              <a:gd name="connsiteY197" fmla="*/ 87770 h 300729"/>
              <a:gd name="connsiteX198" fmla="*/ 156531 w 216146"/>
              <a:gd name="connsiteY198" fmla="*/ 86868 h 300729"/>
              <a:gd name="connsiteX199" fmla="*/ 154846 w 216146"/>
              <a:gd name="connsiteY199" fmla="*/ 86567 h 300729"/>
              <a:gd name="connsiteX200" fmla="*/ 155689 w 216146"/>
              <a:gd name="connsiteY200" fmla="*/ 87891 h 300729"/>
              <a:gd name="connsiteX201" fmla="*/ 156892 w 216146"/>
              <a:gd name="connsiteY201" fmla="*/ 90778 h 300729"/>
              <a:gd name="connsiteX202" fmla="*/ 156109 w 216146"/>
              <a:gd name="connsiteY202" fmla="*/ 91380 h 300729"/>
              <a:gd name="connsiteX203" fmla="*/ 153823 w 216146"/>
              <a:gd name="connsiteY203" fmla="*/ 89755 h 300729"/>
              <a:gd name="connsiteX204" fmla="*/ 152079 w 216146"/>
              <a:gd name="connsiteY204" fmla="*/ 89335 h 300729"/>
              <a:gd name="connsiteX205" fmla="*/ 151117 w 216146"/>
              <a:gd name="connsiteY205" fmla="*/ 89755 h 300729"/>
              <a:gd name="connsiteX206" fmla="*/ 151117 w 216146"/>
              <a:gd name="connsiteY206" fmla="*/ 90959 h 300729"/>
              <a:gd name="connsiteX207" fmla="*/ 153823 w 216146"/>
              <a:gd name="connsiteY207" fmla="*/ 91921 h 300729"/>
              <a:gd name="connsiteX208" fmla="*/ 154846 w 216146"/>
              <a:gd name="connsiteY208" fmla="*/ 93666 h 300729"/>
              <a:gd name="connsiteX209" fmla="*/ 152621 w 216146"/>
              <a:gd name="connsiteY209" fmla="*/ 94869 h 300729"/>
              <a:gd name="connsiteX210" fmla="*/ 152380 w 216146"/>
              <a:gd name="connsiteY210" fmla="*/ 96253 h 300729"/>
              <a:gd name="connsiteX211" fmla="*/ 153823 w 216146"/>
              <a:gd name="connsiteY211" fmla="*/ 98057 h 300729"/>
              <a:gd name="connsiteX212" fmla="*/ 153463 w 216146"/>
              <a:gd name="connsiteY212" fmla="*/ 98659 h 300729"/>
              <a:gd name="connsiteX213" fmla="*/ 151658 w 216146"/>
              <a:gd name="connsiteY213" fmla="*/ 97456 h 300729"/>
              <a:gd name="connsiteX214" fmla="*/ 150455 w 216146"/>
              <a:gd name="connsiteY214" fmla="*/ 97817 h 300729"/>
              <a:gd name="connsiteX215" fmla="*/ 150575 w 216146"/>
              <a:gd name="connsiteY215" fmla="*/ 99140 h 300729"/>
              <a:gd name="connsiteX216" fmla="*/ 152019 w 216146"/>
              <a:gd name="connsiteY216" fmla="*/ 101426 h 300729"/>
              <a:gd name="connsiteX217" fmla="*/ 151237 w 216146"/>
              <a:gd name="connsiteY217" fmla="*/ 102810 h 300729"/>
              <a:gd name="connsiteX218" fmla="*/ 149793 w 216146"/>
              <a:gd name="connsiteY218" fmla="*/ 101366 h 300729"/>
              <a:gd name="connsiteX219" fmla="*/ 147387 w 216146"/>
              <a:gd name="connsiteY219" fmla="*/ 100885 h 300729"/>
              <a:gd name="connsiteX220" fmla="*/ 145101 w 216146"/>
              <a:gd name="connsiteY220" fmla="*/ 101486 h 300729"/>
              <a:gd name="connsiteX221" fmla="*/ 144078 w 216146"/>
              <a:gd name="connsiteY221" fmla="*/ 100584 h 300729"/>
              <a:gd name="connsiteX222" fmla="*/ 144078 w 216146"/>
              <a:gd name="connsiteY222" fmla="*/ 108765 h 300729"/>
              <a:gd name="connsiteX223" fmla="*/ 144560 w 216146"/>
              <a:gd name="connsiteY223" fmla="*/ 110751 h 300729"/>
              <a:gd name="connsiteX224" fmla="*/ 144078 w 216146"/>
              <a:gd name="connsiteY224" fmla="*/ 112375 h 300729"/>
              <a:gd name="connsiteX225" fmla="*/ 143356 w 216146"/>
              <a:gd name="connsiteY225" fmla="*/ 112375 h 300729"/>
              <a:gd name="connsiteX226" fmla="*/ 140950 w 216146"/>
              <a:gd name="connsiteY226" fmla="*/ 114180 h 300729"/>
              <a:gd name="connsiteX227" fmla="*/ 139988 w 216146"/>
              <a:gd name="connsiteY227" fmla="*/ 114240 h 300729"/>
              <a:gd name="connsiteX228" fmla="*/ 138965 w 216146"/>
              <a:gd name="connsiteY228" fmla="*/ 116044 h 300729"/>
              <a:gd name="connsiteX229" fmla="*/ 139386 w 216146"/>
              <a:gd name="connsiteY229" fmla="*/ 120075 h 300729"/>
              <a:gd name="connsiteX230" fmla="*/ 140288 w 216146"/>
              <a:gd name="connsiteY230" fmla="*/ 121038 h 300729"/>
              <a:gd name="connsiteX231" fmla="*/ 138904 w 216146"/>
              <a:gd name="connsiteY231" fmla="*/ 122842 h 300729"/>
              <a:gd name="connsiteX232" fmla="*/ 140108 w 216146"/>
              <a:gd name="connsiteY232" fmla="*/ 123444 h 300729"/>
              <a:gd name="connsiteX233" fmla="*/ 139266 w 216146"/>
              <a:gd name="connsiteY233" fmla="*/ 125489 h 300729"/>
              <a:gd name="connsiteX234" fmla="*/ 136919 w 216146"/>
              <a:gd name="connsiteY234" fmla="*/ 124467 h 300729"/>
              <a:gd name="connsiteX235" fmla="*/ 134874 w 216146"/>
              <a:gd name="connsiteY235" fmla="*/ 124707 h 300729"/>
              <a:gd name="connsiteX236" fmla="*/ 133912 w 216146"/>
              <a:gd name="connsiteY236" fmla="*/ 126392 h 300729"/>
              <a:gd name="connsiteX237" fmla="*/ 134212 w 216146"/>
              <a:gd name="connsiteY237" fmla="*/ 129400 h 300729"/>
              <a:gd name="connsiteX238" fmla="*/ 132768 w 216146"/>
              <a:gd name="connsiteY238" fmla="*/ 130543 h 300729"/>
              <a:gd name="connsiteX239" fmla="*/ 130482 w 216146"/>
              <a:gd name="connsiteY239" fmla="*/ 128738 h 300729"/>
              <a:gd name="connsiteX240" fmla="*/ 125069 w 216146"/>
              <a:gd name="connsiteY240" fmla="*/ 138002 h 300729"/>
              <a:gd name="connsiteX241" fmla="*/ 122662 w 216146"/>
              <a:gd name="connsiteY241" fmla="*/ 138423 h 300729"/>
              <a:gd name="connsiteX242" fmla="*/ 121458 w 216146"/>
              <a:gd name="connsiteY242" fmla="*/ 140890 h 300729"/>
              <a:gd name="connsiteX243" fmla="*/ 121699 w 216146"/>
              <a:gd name="connsiteY243" fmla="*/ 142815 h 300729"/>
              <a:gd name="connsiteX244" fmla="*/ 120496 w 216146"/>
              <a:gd name="connsiteY244" fmla="*/ 143717 h 300729"/>
              <a:gd name="connsiteX245" fmla="*/ 120496 w 216146"/>
              <a:gd name="connsiteY245" fmla="*/ 145101 h 300729"/>
              <a:gd name="connsiteX246" fmla="*/ 121940 w 216146"/>
              <a:gd name="connsiteY246" fmla="*/ 144920 h 300729"/>
              <a:gd name="connsiteX247" fmla="*/ 122241 w 216146"/>
              <a:gd name="connsiteY247" fmla="*/ 146184 h 300729"/>
              <a:gd name="connsiteX248" fmla="*/ 120917 w 216146"/>
              <a:gd name="connsiteY248" fmla="*/ 146485 h 300729"/>
              <a:gd name="connsiteX249" fmla="*/ 120977 w 216146"/>
              <a:gd name="connsiteY249" fmla="*/ 147688 h 300729"/>
              <a:gd name="connsiteX250" fmla="*/ 119775 w 216146"/>
              <a:gd name="connsiteY250" fmla="*/ 147808 h 300729"/>
              <a:gd name="connsiteX251" fmla="*/ 119894 w 216146"/>
              <a:gd name="connsiteY251" fmla="*/ 148710 h 300729"/>
              <a:gd name="connsiteX252" fmla="*/ 118511 w 216146"/>
              <a:gd name="connsiteY252" fmla="*/ 148831 h 300729"/>
              <a:gd name="connsiteX253" fmla="*/ 118030 w 216146"/>
              <a:gd name="connsiteY253" fmla="*/ 150395 h 300729"/>
              <a:gd name="connsiteX254" fmla="*/ 114721 w 216146"/>
              <a:gd name="connsiteY254" fmla="*/ 150936 h 300729"/>
              <a:gd name="connsiteX255" fmla="*/ 115022 w 216146"/>
              <a:gd name="connsiteY255" fmla="*/ 152320 h 300729"/>
              <a:gd name="connsiteX256" fmla="*/ 113638 w 216146"/>
              <a:gd name="connsiteY256" fmla="*/ 152621 h 300729"/>
              <a:gd name="connsiteX257" fmla="*/ 114240 w 216146"/>
              <a:gd name="connsiteY257" fmla="*/ 155989 h 300729"/>
              <a:gd name="connsiteX258" fmla="*/ 116886 w 216146"/>
              <a:gd name="connsiteY258" fmla="*/ 155448 h 300729"/>
              <a:gd name="connsiteX259" fmla="*/ 118390 w 216146"/>
              <a:gd name="connsiteY259" fmla="*/ 155989 h 300729"/>
              <a:gd name="connsiteX260" fmla="*/ 118090 w 216146"/>
              <a:gd name="connsiteY260" fmla="*/ 154666 h 300729"/>
              <a:gd name="connsiteX261" fmla="*/ 119413 w 216146"/>
              <a:gd name="connsiteY261" fmla="*/ 154365 h 300729"/>
              <a:gd name="connsiteX262" fmla="*/ 119534 w 216146"/>
              <a:gd name="connsiteY262" fmla="*/ 153523 h 300729"/>
              <a:gd name="connsiteX263" fmla="*/ 125369 w 216146"/>
              <a:gd name="connsiteY263" fmla="*/ 156771 h 300729"/>
              <a:gd name="connsiteX264" fmla="*/ 126572 w 216146"/>
              <a:gd name="connsiteY264" fmla="*/ 156471 h 300729"/>
              <a:gd name="connsiteX265" fmla="*/ 126993 w 216146"/>
              <a:gd name="connsiteY265" fmla="*/ 154485 h 300729"/>
              <a:gd name="connsiteX266" fmla="*/ 125790 w 216146"/>
              <a:gd name="connsiteY266" fmla="*/ 154726 h 300729"/>
              <a:gd name="connsiteX267" fmla="*/ 125309 w 216146"/>
              <a:gd name="connsiteY267" fmla="*/ 152921 h 300729"/>
              <a:gd name="connsiteX268" fmla="*/ 124527 w 216146"/>
              <a:gd name="connsiteY268" fmla="*/ 152139 h 300729"/>
              <a:gd name="connsiteX269" fmla="*/ 123143 w 216146"/>
              <a:gd name="connsiteY269" fmla="*/ 152380 h 300729"/>
              <a:gd name="connsiteX270" fmla="*/ 123023 w 216146"/>
              <a:gd name="connsiteY270" fmla="*/ 150936 h 300729"/>
              <a:gd name="connsiteX271" fmla="*/ 125610 w 216146"/>
              <a:gd name="connsiteY271" fmla="*/ 150635 h 300729"/>
              <a:gd name="connsiteX272" fmla="*/ 125188 w 216146"/>
              <a:gd name="connsiteY272" fmla="*/ 147748 h 300729"/>
              <a:gd name="connsiteX273" fmla="*/ 125851 w 216146"/>
              <a:gd name="connsiteY273" fmla="*/ 147748 h 300729"/>
              <a:gd name="connsiteX274" fmla="*/ 126873 w 216146"/>
              <a:gd name="connsiteY274" fmla="*/ 149552 h 300729"/>
              <a:gd name="connsiteX275" fmla="*/ 128076 w 216146"/>
              <a:gd name="connsiteY275" fmla="*/ 148770 h 300729"/>
              <a:gd name="connsiteX276" fmla="*/ 132528 w 216146"/>
              <a:gd name="connsiteY276" fmla="*/ 147868 h 300729"/>
              <a:gd name="connsiteX277" fmla="*/ 132287 w 216146"/>
              <a:gd name="connsiteY277" fmla="*/ 146665 h 300729"/>
              <a:gd name="connsiteX278" fmla="*/ 135536 w 216146"/>
              <a:gd name="connsiteY278" fmla="*/ 146063 h 300729"/>
              <a:gd name="connsiteX279" fmla="*/ 135054 w 216146"/>
              <a:gd name="connsiteY279" fmla="*/ 145041 h 300729"/>
              <a:gd name="connsiteX280" fmla="*/ 137100 w 216146"/>
              <a:gd name="connsiteY280" fmla="*/ 144619 h 300729"/>
              <a:gd name="connsiteX281" fmla="*/ 137340 w 216146"/>
              <a:gd name="connsiteY281" fmla="*/ 146665 h 300729"/>
              <a:gd name="connsiteX282" fmla="*/ 139927 w 216146"/>
              <a:gd name="connsiteY282" fmla="*/ 145402 h 300729"/>
              <a:gd name="connsiteX283" fmla="*/ 141732 w 216146"/>
              <a:gd name="connsiteY283" fmla="*/ 147808 h 300729"/>
              <a:gd name="connsiteX284" fmla="*/ 142033 w 216146"/>
              <a:gd name="connsiteY284" fmla="*/ 149853 h 300729"/>
              <a:gd name="connsiteX285" fmla="*/ 145582 w 216146"/>
              <a:gd name="connsiteY285" fmla="*/ 148891 h 300729"/>
              <a:gd name="connsiteX286" fmla="*/ 145823 w 216146"/>
              <a:gd name="connsiteY286" fmla="*/ 147868 h 300729"/>
              <a:gd name="connsiteX287" fmla="*/ 147206 w 216146"/>
              <a:gd name="connsiteY287" fmla="*/ 147627 h 300729"/>
              <a:gd name="connsiteX288" fmla="*/ 146906 w 216146"/>
              <a:gd name="connsiteY288" fmla="*/ 146304 h 300729"/>
              <a:gd name="connsiteX289" fmla="*/ 148289 w 216146"/>
              <a:gd name="connsiteY289" fmla="*/ 146003 h 300729"/>
              <a:gd name="connsiteX290" fmla="*/ 147266 w 216146"/>
              <a:gd name="connsiteY290" fmla="*/ 144078 h 300729"/>
              <a:gd name="connsiteX291" fmla="*/ 152019 w 216146"/>
              <a:gd name="connsiteY291" fmla="*/ 143296 h 300729"/>
              <a:gd name="connsiteX292" fmla="*/ 151778 w 216146"/>
              <a:gd name="connsiteY292" fmla="*/ 141973 h 300729"/>
              <a:gd name="connsiteX293" fmla="*/ 153162 w 216146"/>
              <a:gd name="connsiteY293" fmla="*/ 141792 h 300729"/>
              <a:gd name="connsiteX294" fmla="*/ 153403 w 216146"/>
              <a:gd name="connsiteY294" fmla="*/ 144078 h 300729"/>
              <a:gd name="connsiteX295" fmla="*/ 157734 w 216146"/>
              <a:gd name="connsiteY295" fmla="*/ 144259 h 300729"/>
              <a:gd name="connsiteX296" fmla="*/ 157072 w 216146"/>
              <a:gd name="connsiteY296" fmla="*/ 146665 h 300729"/>
              <a:gd name="connsiteX297" fmla="*/ 159358 w 216146"/>
              <a:gd name="connsiteY297" fmla="*/ 146545 h 300729"/>
              <a:gd name="connsiteX298" fmla="*/ 159659 w 216146"/>
              <a:gd name="connsiteY298" fmla="*/ 147688 h 300729"/>
              <a:gd name="connsiteX299" fmla="*/ 162667 w 216146"/>
              <a:gd name="connsiteY299" fmla="*/ 147146 h 300729"/>
              <a:gd name="connsiteX300" fmla="*/ 163629 w 216146"/>
              <a:gd name="connsiteY300" fmla="*/ 147748 h 300729"/>
              <a:gd name="connsiteX301" fmla="*/ 164833 w 216146"/>
              <a:gd name="connsiteY301" fmla="*/ 147086 h 300729"/>
              <a:gd name="connsiteX302" fmla="*/ 164231 w 216146"/>
              <a:gd name="connsiteY302" fmla="*/ 149192 h 300729"/>
              <a:gd name="connsiteX303" fmla="*/ 164532 w 216146"/>
              <a:gd name="connsiteY303" fmla="*/ 150274 h 300729"/>
              <a:gd name="connsiteX304" fmla="*/ 166096 w 216146"/>
              <a:gd name="connsiteY304" fmla="*/ 149853 h 300729"/>
              <a:gd name="connsiteX305" fmla="*/ 167901 w 216146"/>
              <a:gd name="connsiteY305" fmla="*/ 148831 h 300729"/>
              <a:gd name="connsiteX306" fmla="*/ 169345 w 216146"/>
              <a:gd name="connsiteY306" fmla="*/ 149913 h 300729"/>
              <a:gd name="connsiteX307" fmla="*/ 173676 w 216146"/>
              <a:gd name="connsiteY307" fmla="*/ 148650 h 300729"/>
              <a:gd name="connsiteX308" fmla="*/ 175902 w 216146"/>
              <a:gd name="connsiteY308" fmla="*/ 151959 h 300729"/>
              <a:gd name="connsiteX309" fmla="*/ 177707 w 216146"/>
              <a:gd name="connsiteY309" fmla="*/ 152681 h 300729"/>
              <a:gd name="connsiteX310" fmla="*/ 181135 w 216146"/>
              <a:gd name="connsiteY310" fmla="*/ 152500 h 300729"/>
              <a:gd name="connsiteX311" fmla="*/ 181316 w 216146"/>
              <a:gd name="connsiteY311" fmla="*/ 153884 h 300729"/>
              <a:gd name="connsiteX312" fmla="*/ 182639 w 216146"/>
              <a:gd name="connsiteY312" fmla="*/ 153703 h 300729"/>
              <a:gd name="connsiteX313" fmla="*/ 184264 w 216146"/>
              <a:gd name="connsiteY313" fmla="*/ 154846 h 300729"/>
              <a:gd name="connsiteX314" fmla="*/ 184865 w 216146"/>
              <a:gd name="connsiteY314" fmla="*/ 153523 h 300729"/>
              <a:gd name="connsiteX315" fmla="*/ 186670 w 216146"/>
              <a:gd name="connsiteY315" fmla="*/ 152260 h 300729"/>
              <a:gd name="connsiteX316" fmla="*/ 187993 w 216146"/>
              <a:gd name="connsiteY316" fmla="*/ 154666 h 300729"/>
              <a:gd name="connsiteX317" fmla="*/ 189618 w 216146"/>
              <a:gd name="connsiteY317" fmla="*/ 154064 h 300729"/>
              <a:gd name="connsiteX318" fmla="*/ 189738 w 216146"/>
              <a:gd name="connsiteY318" fmla="*/ 155508 h 300729"/>
              <a:gd name="connsiteX319" fmla="*/ 191302 w 216146"/>
              <a:gd name="connsiteY319" fmla="*/ 156771 h 300729"/>
              <a:gd name="connsiteX320" fmla="*/ 190520 w 216146"/>
              <a:gd name="connsiteY320" fmla="*/ 158215 h 300729"/>
              <a:gd name="connsiteX321" fmla="*/ 191723 w 216146"/>
              <a:gd name="connsiteY321" fmla="*/ 159840 h 300729"/>
              <a:gd name="connsiteX322" fmla="*/ 192926 w 216146"/>
              <a:gd name="connsiteY322" fmla="*/ 160080 h 300729"/>
              <a:gd name="connsiteX323" fmla="*/ 194731 w 216146"/>
              <a:gd name="connsiteY323" fmla="*/ 158817 h 300729"/>
              <a:gd name="connsiteX324" fmla="*/ 197438 w 216146"/>
              <a:gd name="connsiteY324" fmla="*/ 158396 h 300729"/>
              <a:gd name="connsiteX325" fmla="*/ 198641 w 216146"/>
              <a:gd name="connsiteY325" fmla="*/ 158877 h 300729"/>
              <a:gd name="connsiteX326" fmla="*/ 200446 w 216146"/>
              <a:gd name="connsiteY326" fmla="*/ 157674 h 300729"/>
              <a:gd name="connsiteX327" fmla="*/ 202852 w 216146"/>
              <a:gd name="connsiteY327" fmla="*/ 157433 h 300729"/>
              <a:gd name="connsiteX328" fmla="*/ 203454 w 216146"/>
              <a:gd name="connsiteY328" fmla="*/ 155869 h 300729"/>
              <a:gd name="connsiteX329" fmla="*/ 204657 w 216146"/>
              <a:gd name="connsiteY329" fmla="*/ 155448 h 300729"/>
              <a:gd name="connsiteX330" fmla="*/ 205860 w 216146"/>
              <a:gd name="connsiteY330" fmla="*/ 156170 h 300729"/>
              <a:gd name="connsiteX331" fmla="*/ 205619 w 216146"/>
              <a:gd name="connsiteY331" fmla="*/ 157854 h 300729"/>
              <a:gd name="connsiteX332" fmla="*/ 206582 w 216146"/>
              <a:gd name="connsiteY332" fmla="*/ 159659 h 300729"/>
              <a:gd name="connsiteX333" fmla="*/ 206342 w 216146"/>
              <a:gd name="connsiteY333" fmla="*/ 160561 h 300729"/>
              <a:gd name="connsiteX334" fmla="*/ 204958 w 216146"/>
              <a:gd name="connsiteY334" fmla="*/ 161464 h 300729"/>
              <a:gd name="connsiteX335" fmla="*/ 204356 w 216146"/>
              <a:gd name="connsiteY335" fmla="*/ 162968 h 300729"/>
              <a:gd name="connsiteX336" fmla="*/ 204657 w 216146"/>
              <a:gd name="connsiteY336" fmla="*/ 163870 h 300729"/>
              <a:gd name="connsiteX337" fmla="*/ 207786 w 216146"/>
              <a:gd name="connsiteY337" fmla="*/ 165615 h 300729"/>
              <a:gd name="connsiteX338" fmla="*/ 208387 w 216146"/>
              <a:gd name="connsiteY338" fmla="*/ 167299 h 300729"/>
              <a:gd name="connsiteX339" fmla="*/ 209831 w 216146"/>
              <a:gd name="connsiteY339" fmla="*/ 167480 h 300729"/>
              <a:gd name="connsiteX340" fmla="*/ 210011 w 216146"/>
              <a:gd name="connsiteY340" fmla="*/ 164953 h 300729"/>
              <a:gd name="connsiteX341" fmla="*/ 211214 w 216146"/>
              <a:gd name="connsiteY341" fmla="*/ 165013 h 300729"/>
              <a:gd name="connsiteX342" fmla="*/ 213259 w 216146"/>
              <a:gd name="connsiteY342" fmla="*/ 166517 h 300729"/>
              <a:gd name="connsiteX343" fmla="*/ 215245 w 216146"/>
              <a:gd name="connsiteY343" fmla="*/ 165915 h 300729"/>
              <a:gd name="connsiteX344" fmla="*/ 216147 w 216146"/>
              <a:gd name="connsiteY344" fmla="*/ 166337 h 300729"/>
              <a:gd name="connsiteX345" fmla="*/ 215666 w 216146"/>
              <a:gd name="connsiteY345" fmla="*/ 167720 h 300729"/>
              <a:gd name="connsiteX346" fmla="*/ 212899 w 216146"/>
              <a:gd name="connsiteY346" fmla="*/ 169766 h 300729"/>
              <a:gd name="connsiteX347" fmla="*/ 213621 w 216146"/>
              <a:gd name="connsiteY347" fmla="*/ 171450 h 300729"/>
              <a:gd name="connsiteX348" fmla="*/ 213621 w 216146"/>
              <a:gd name="connsiteY348" fmla="*/ 171871 h 300729"/>
              <a:gd name="connsiteX349" fmla="*/ 213500 w 216146"/>
              <a:gd name="connsiteY349" fmla="*/ 172834 h 300729"/>
              <a:gd name="connsiteX350" fmla="*/ 212358 w 216146"/>
              <a:gd name="connsiteY350" fmla="*/ 173315 h 300729"/>
              <a:gd name="connsiteX351" fmla="*/ 212358 w 216146"/>
              <a:gd name="connsiteY351" fmla="*/ 174939 h 300729"/>
              <a:gd name="connsiteX352" fmla="*/ 211335 w 216146"/>
              <a:gd name="connsiteY352" fmla="*/ 174879 h 300729"/>
              <a:gd name="connsiteX353" fmla="*/ 210854 w 216146"/>
              <a:gd name="connsiteY353" fmla="*/ 176443 h 300729"/>
              <a:gd name="connsiteX354" fmla="*/ 209710 w 216146"/>
              <a:gd name="connsiteY354" fmla="*/ 176623 h 300729"/>
              <a:gd name="connsiteX355" fmla="*/ 208748 w 216146"/>
              <a:gd name="connsiteY355" fmla="*/ 178007 h 300729"/>
              <a:gd name="connsiteX356" fmla="*/ 209109 w 216146"/>
              <a:gd name="connsiteY356" fmla="*/ 179631 h 300729"/>
              <a:gd name="connsiteX357" fmla="*/ 208507 w 216146"/>
              <a:gd name="connsiteY357" fmla="*/ 180534 h 300729"/>
              <a:gd name="connsiteX358" fmla="*/ 207304 w 216146"/>
              <a:gd name="connsiteY358" fmla="*/ 182459 h 300729"/>
              <a:gd name="connsiteX359" fmla="*/ 205981 w 216146"/>
              <a:gd name="connsiteY359" fmla="*/ 182880 h 300729"/>
              <a:gd name="connsiteX360" fmla="*/ 207064 w 216146"/>
              <a:gd name="connsiteY360" fmla="*/ 184986 h 300729"/>
              <a:gd name="connsiteX361" fmla="*/ 208868 w 216146"/>
              <a:gd name="connsiteY361" fmla="*/ 186610 h 300729"/>
              <a:gd name="connsiteX362" fmla="*/ 208988 w 216146"/>
              <a:gd name="connsiteY362" fmla="*/ 188354 h 300729"/>
              <a:gd name="connsiteX363" fmla="*/ 209469 w 216146"/>
              <a:gd name="connsiteY363" fmla="*/ 189798 h 300729"/>
              <a:gd name="connsiteX364" fmla="*/ 207786 w 216146"/>
              <a:gd name="connsiteY364" fmla="*/ 193708 h 300729"/>
              <a:gd name="connsiteX365" fmla="*/ 205619 w 216146"/>
              <a:gd name="connsiteY365" fmla="*/ 194671 h 300729"/>
              <a:gd name="connsiteX366" fmla="*/ 205800 w 216146"/>
              <a:gd name="connsiteY366" fmla="*/ 195152 h 300729"/>
              <a:gd name="connsiteX367" fmla="*/ 206642 w 216146"/>
              <a:gd name="connsiteY367" fmla="*/ 196055 h 300729"/>
              <a:gd name="connsiteX368" fmla="*/ 206401 w 216146"/>
              <a:gd name="connsiteY368" fmla="*/ 196415 h 300729"/>
              <a:gd name="connsiteX369" fmla="*/ 206401 w 216146"/>
              <a:gd name="connsiteY369" fmla="*/ 197137 h 300729"/>
              <a:gd name="connsiteX370" fmla="*/ 207004 w 216146"/>
              <a:gd name="connsiteY370" fmla="*/ 197137 h 300729"/>
              <a:gd name="connsiteX371" fmla="*/ 207665 w 216146"/>
              <a:gd name="connsiteY371" fmla="*/ 197739 h 300729"/>
              <a:gd name="connsiteX372" fmla="*/ 207545 w 216146"/>
              <a:gd name="connsiteY372" fmla="*/ 198220 h 300729"/>
              <a:gd name="connsiteX373" fmla="*/ 207364 w 216146"/>
              <a:gd name="connsiteY373" fmla="*/ 198942 h 300729"/>
              <a:gd name="connsiteX374" fmla="*/ 207364 w 216146"/>
              <a:gd name="connsiteY374" fmla="*/ 199664 h 300729"/>
              <a:gd name="connsiteX375" fmla="*/ 207244 w 216146"/>
              <a:gd name="connsiteY375" fmla="*/ 200025 h 300729"/>
              <a:gd name="connsiteX376" fmla="*/ 207424 w 216146"/>
              <a:gd name="connsiteY376" fmla="*/ 200266 h 300729"/>
              <a:gd name="connsiteX377" fmla="*/ 207244 w 216146"/>
              <a:gd name="connsiteY377" fmla="*/ 200747 h 300729"/>
              <a:gd name="connsiteX378" fmla="*/ 207244 w 216146"/>
              <a:gd name="connsiteY378" fmla="*/ 201228 h 300729"/>
              <a:gd name="connsiteX379" fmla="*/ 207364 w 216146"/>
              <a:gd name="connsiteY379" fmla="*/ 201769 h 300729"/>
              <a:gd name="connsiteX380" fmla="*/ 207605 w 216146"/>
              <a:gd name="connsiteY380" fmla="*/ 202010 h 300729"/>
              <a:gd name="connsiteX381" fmla="*/ 208568 w 216146"/>
              <a:gd name="connsiteY381" fmla="*/ 202070 h 300729"/>
              <a:gd name="connsiteX382" fmla="*/ 208808 w 216146"/>
              <a:gd name="connsiteY382" fmla="*/ 202131 h 300729"/>
              <a:gd name="connsiteX383" fmla="*/ 209049 w 216146"/>
              <a:gd name="connsiteY383" fmla="*/ 202732 h 300729"/>
              <a:gd name="connsiteX384" fmla="*/ 209469 w 216146"/>
              <a:gd name="connsiteY384" fmla="*/ 203153 h 300729"/>
              <a:gd name="connsiteX385" fmla="*/ 209650 w 216146"/>
              <a:gd name="connsiteY385" fmla="*/ 203394 h 300729"/>
              <a:gd name="connsiteX386" fmla="*/ 209891 w 216146"/>
              <a:gd name="connsiteY386" fmla="*/ 203514 h 300729"/>
              <a:gd name="connsiteX387" fmla="*/ 209891 w 216146"/>
              <a:gd name="connsiteY387" fmla="*/ 203574 h 300729"/>
              <a:gd name="connsiteX388" fmla="*/ 209650 w 216146"/>
              <a:gd name="connsiteY388" fmla="*/ 204176 h 300729"/>
              <a:gd name="connsiteX389" fmla="*/ 209771 w 216146"/>
              <a:gd name="connsiteY389" fmla="*/ 204356 h 300729"/>
              <a:gd name="connsiteX390" fmla="*/ 209650 w 216146"/>
              <a:gd name="connsiteY390" fmla="*/ 204657 h 300729"/>
              <a:gd name="connsiteX391" fmla="*/ 209169 w 216146"/>
              <a:gd name="connsiteY391" fmla="*/ 205259 h 300729"/>
              <a:gd name="connsiteX392" fmla="*/ 208507 w 216146"/>
              <a:gd name="connsiteY392" fmla="*/ 206041 h 300729"/>
              <a:gd name="connsiteX393" fmla="*/ 207665 w 216146"/>
              <a:gd name="connsiteY393" fmla="*/ 208026 h 300729"/>
              <a:gd name="connsiteX394" fmla="*/ 205860 w 216146"/>
              <a:gd name="connsiteY394" fmla="*/ 210673 h 300729"/>
              <a:gd name="connsiteX395" fmla="*/ 202732 w 216146"/>
              <a:gd name="connsiteY395" fmla="*/ 212357 h 300729"/>
              <a:gd name="connsiteX396" fmla="*/ 202010 w 216146"/>
              <a:gd name="connsiteY396" fmla="*/ 213320 h 300729"/>
              <a:gd name="connsiteX397" fmla="*/ 200206 w 216146"/>
              <a:gd name="connsiteY397" fmla="*/ 215726 h 300729"/>
              <a:gd name="connsiteX398" fmla="*/ 198641 w 216146"/>
              <a:gd name="connsiteY398" fmla="*/ 215185 h 300729"/>
              <a:gd name="connsiteX399" fmla="*/ 197799 w 216146"/>
              <a:gd name="connsiteY399" fmla="*/ 215786 h 300729"/>
              <a:gd name="connsiteX400" fmla="*/ 195934 w 216146"/>
              <a:gd name="connsiteY400" fmla="*/ 215967 h 300729"/>
              <a:gd name="connsiteX401" fmla="*/ 196054 w 216146"/>
              <a:gd name="connsiteY401" fmla="*/ 217591 h 300729"/>
              <a:gd name="connsiteX402" fmla="*/ 192626 w 216146"/>
              <a:gd name="connsiteY402" fmla="*/ 217170 h 300729"/>
              <a:gd name="connsiteX403" fmla="*/ 191904 w 216146"/>
              <a:gd name="connsiteY403" fmla="*/ 217471 h 300729"/>
              <a:gd name="connsiteX404" fmla="*/ 190700 w 216146"/>
              <a:gd name="connsiteY404" fmla="*/ 218132 h 300729"/>
              <a:gd name="connsiteX405" fmla="*/ 189257 w 216146"/>
              <a:gd name="connsiteY405" fmla="*/ 217832 h 300729"/>
              <a:gd name="connsiteX406" fmla="*/ 188174 w 216146"/>
              <a:gd name="connsiteY406" fmla="*/ 219155 h 300729"/>
              <a:gd name="connsiteX407" fmla="*/ 186610 w 216146"/>
              <a:gd name="connsiteY407" fmla="*/ 219516 h 300729"/>
              <a:gd name="connsiteX408" fmla="*/ 184986 w 216146"/>
              <a:gd name="connsiteY408" fmla="*/ 219095 h 300729"/>
              <a:gd name="connsiteX409" fmla="*/ 184023 w 216146"/>
              <a:gd name="connsiteY409" fmla="*/ 217110 h 300729"/>
              <a:gd name="connsiteX410" fmla="*/ 182459 w 216146"/>
              <a:gd name="connsiteY410" fmla="*/ 215365 h 300729"/>
              <a:gd name="connsiteX411" fmla="*/ 179932 w 216146"/>
              <a:gd name="connsiteY411" fmla="*/ 215305 h 300729"/>
              <a:gd name="connsiteX412" fmla="*/ 178007 w 216146"/>
              <a:gd name="connsiteY412" fmla="*/ 218494 h 300729"/>
              <a:gd name="connsiteX413" fmla="*/ 177044 w 216146"/>
              <a:gd name="connsiteY413" fmla="*/ 219095 h 300729"/>
              <a:gd name="connsiteX414" fmla="*/ 175841 w 216146"/>
              <a:gd name="connsiteY414" fmla="*/ 221080 h 300729"/>
              <a:gd name="connsiteX415" fmla="*/ 173616 w 216146"/>
              <a:gd name="connsiteY415" fmla="*/ 222885 h 300729"/>
              <a:gd name="connsiteX416" fmla="*/ 172773 w 216146"/>
              <a:gd name="connsiteY416" fmla="*/ 224569 h 300729"/>
              <a:gd name="connsiteX417" fmla="*/ 171811 w 216146"/>
              <a:gd name="connsiteY417" fmla="*/ 225351 h 300729"/>
              <a:gd name="connsiteX418" fmla="*/ 172232 w 216146"/>
              <a:gd name="connsiteY418" fmla="*/ 230284 h 300729"/>
              <a:gd name="connsiteX419" fmla="*/ 172292 w 216146"/>
              <a:gd name="connsiteY419" fmla="*/ 231969 h 300729"/>
              <a:gd name="connsiteX420" fmla="*/ 172473 w 216146"/>
              <a:gd name="connsiteY420" fmla="*/ 232630 h 300729"/>
              <a:gd name="connsiteX421" fmla="*/ 172413 w 216146"/>
              <a:gd name="connsiteY421" fmla="*/ 233593 h 300729"/>
              <a:gd name="connsiteX422" fmla="*/ 172473 w 216146"/>
              <a:gd name="connsiteY422" fmla="*/ 235879 h 300729"/>
              <a:gd name="connsiteX423" fmla="*/ 172473 w 216146"/>
              <a:gd name="connsiteY423" fmla="*/ 236842 h 300729"/>
              <a:gd name="connsiteX424" fmla="*/ 173074 w 216146"/>
              <a:gd name="connsiteY424" fmla="*/ 245504 h 300729"/>
              <a:gd name="connsiteX425" fmla="*/ 173135 w 216146"/>
              <a:gd name="connsiteY425" fmla="*/ 246707 h 300729"/>
              <a:gd name="connsiteX426" fmla="*/ 173435 w 216146"/>
              <a:gd name="connsiteY426" fmla="*/ 250377 h 300729"/>
              <a:gd name="connsiteX427" fmla="*/ 173917 w 216146"/>
              <a:gd name="connsiteY427" fmla="*/ 256934 h 300729"/>
              <a:gd name="connsiteX428" fmla="*/ 173977 w 216146"/>
              <a:gd name="connsiteY428" fmla="*/ 258859 h 300729"/>
              <a:gd name="connsiteX429" fmla="*/ 174157 w 216146"/>
              <a:gd name="connsiteY429" fmla="*/ 261566 h 300729"/>
              <a:gd name="connsiteX430" fmla="*/ 174458 w 216146"/>
              <a:gd name="connsiteY430" fmla="*/ 267582 h 300729"/>
              <a:gd name="connsiteX431" fmla="*/ 174699 w 216146"/>
              <a:gd name="connsiteY431" fmla="*/ 270350 h 300729"/>
              <a:gd name="connsiteX432" fmla="*/ 174458 w 216146"/>
              <a:gd name="connsiteY432" fmla="*/ 270350 h 300729"/>
              <a:gd name="connsiteX433" fmla="*/ 173135 w 216146"/>
              <a:gd name="connsiteY433" fmla="*/ 270650 h 300729"/>
              <a:gd name="connsiteX434" fmla="*/ 172292 w 216146"/>
              <a:gd name="connsiteY434" fmla="*/ 270771 h 300729"/>
              <a:gd name="connsiteX435" fmla="*/ 168021 w 216146"/>
              <a:gd name="connsiteY435" fmla="*/ 271553 h 300729"/>
              <a:gd name="connsiteX436" fmla="*/ 167419 w 216146"/>
              <a:gd name="connsiteY436" fmla="*/ 271553 h 300729"/>
              <a:gd name="connsiteX437" fmla="*/ 167359 w 216146"/>
              <a:gd name="connsiteY437" fmla="*/ 271733 h 300729"/>
              <a:gd name="connsiteX438" fmla="*/ 166878 w 216146"/>
              <a:gd name="connsiteY438" fmla="*/ 271733 h 300729"/>
              <a:gd name="connsiteX439" fmla="*/ 165494 w 216146"/>
              <a:gd name="connsiteY439" fmla="*/ 272034 h 300729"/>
              <a:gd name="connsiteX440" fmla="*/ 164411 w 216146"/>
              <a:gd name="connsiteY440" fmla="*/ 272275 h 300729"/>
              <a:gd name="connsiteX441" fmla="*/ 163810 w 216146"/>
              <a:gd name="connsiteY441" fmla="*/ 272275 h 300729"/>
              <a:gd name="connsiteX442" fmla="*/ 160802 w 216146"/>
              <a:gd name="connsiteY442" fmla="*/ 272876 h 300729"/>
              <a:gd name="connsiteX443" fmla="*/ 157072 w 216146"/>
              <a:gd name="connsiteY443" fmla="*/ 273538 h 300729"/>
              <a:gd name="connsiteX444" fmla="*/ 153282 w 216146"/>
              <a:gd name="connsiteY444" fmla="*/ 274079 h 300729"/>
              <a:gd name="connsiteX445" fmla="*/ 149673 w 216146"/>
              <a:gd name="connsiteY445" fmla="*/ 274801 h 300729"/>
              <a:gd name="connsiteX446" fmla="*/ 147266 w 216146"/>
              <a:gd name="connsiteY446" fmla="*/ 275162 h 300729"/>
              <a:gd name="connsiteX447" fmla="*/ 139446 w 216146"/>
              <a:gd name="connsiteY447" fmla="*/ 276486 h 300729"/>
              <a:gd name="connsiteX448" fmla="*/ 137400 w 216146"/>
              <a:gd name="connsiteY448" fmla="*/ 276847 h 300729"/>
              <a:gd name="connsiteX449" fmla="*/ 132949 w 216146"/>
              <a:gd name="connsiteY449" fmla="*/ 277629 h 300729"/>
              <a:gd name="connsiteX450" fmla="*/ 129339 w 216146"/>
              <a:gd name="connsiteY450" fmla="*/ 278230 h 300729"/>
              <a:gd name="connsiteX451" fmla="*/ 127294 w 216146"/>
              <a:gd name="connsiteY451" fmla="*/ 278711 h 300729"/>
              <a:gd name="connsiteX452" fmla="*/ 120797 w 216146"/>
              <a:gd name="connsiteY452" fmla="*/ 279734 h 300729"/>
              <a:gd name="connsiteX453" fmla="*/ 113578 w 216146"/>
              <a:gd name="connsiteY453" fmla="*/ 280937 h 300729"/>
              <a:gd name="connsiteX454" fmla="*/ 111773 w 216146"/>
              <a:gd name="connsiteY454" fmla="*/ 281298 h 300729"/>
              <a:gd name="connsiteX455" fmla="*/ 109788 w 216146"/>
              <a:gd name="connsiteY455" fmla="*/ 281659 h 300729"/>
              <a:gd name="connsiteX456" fmla="*/ 105878 w 216146"/>
              <a:gd name="connsiteY456" fmla="*/ 282321 h 300729"/>
              <a:gd name="connsiteX457" fmla="*/ 101907 w 216146"/>
              <a:gd name="connsiteY457" fmla="*/ 282983 h 300729"/>
              <a:gd name="connsiteX458" fmla="*/ 99261 w 216146"/>
              <a:gd name="connsiteY458" fmla="*/ 283404 h 300729"/>
              <a:gd name="connsiteX459" fmla="*/ 99140 w 216146"/>
              <a:gd name="connsiteY459" fmla="*/ 283404 h 300729"/>
              <a:gd name="connsiteX460" fmla="*/ 97395 w 216146"/>
              <a:gd name="connsiteY460" fmla="*/ 283765 h 300729"/>
              <a:gd name="connsiteX461" fmla="*/ 93425 w 216146"/>
              <a:gd name="connsiteY461" fmla="*/ 284366 h 300729"/>
              <a:gd name="connsiteX462" fmla="*/ 90056 w 216146"/>
              <a:gd name="connsiteY462" fmla="*/ 284968 h 300729"/>
              <a:gd name="connsiteX463" fmla="*/ 86326 w 216146"/>
              <a:gd name="connsiteY463" fmla="*/ 285690 h 300729"/>
              <a:gd name="connsiteX464" fmla="*/ 83680 w 216146"/>
              <a:gd name="connsiteY464" fmla="*/ 286111 h 300729"/>
              <a:gd name="connsiteX465" fmla="*/ 82416 w 216146"/>
              <a:gd name="connsiteY465" fmla="*/ 286231 h 300729"/>
              <a:gd name="connsiteX466" fmla="*/ 80371 w 216146"/>
              <a:gd name="connsiteY466" fmla="*/ 286652 h 300729"/>
              <a:gd name="connsiteX467" fmla="*/ 79048 w 216146"/>
              <a:gd name="connsiteY467" fmla="*/ 286833 h 300729"/>
              <a:gd name="connsiteX468" fmla="*/ 77604 w 216146"/>
              <a:gd name="connsiteY468" fmla="*/ 287073 h 300729"/>
              <a:gd name="connsiteX469" fmla="*/ 74836 w 216146"/>
              <a:gd name="connsiteY469" fmla="*/ 287615 h 300729"/>
              <a:gd name="connsiteX470" fmla="*/ 74295 w 216146"/>
              <a:gd name="connsiteY470" fmla="*/ 287615 h 300729"/>
              <a:gd name="connsiteX471" fmla="*/ 72009 w 216146"/>
              <a:gd name="connsiteY471" fmla="*/ 288036 h 300729"/>
              <a:gd name="connsiteX472" fmla="*/ 64790 w 216146"/>
              <a:gd name="connsiteY472" fmla="*/ 289420 h 300729"/>
              <a:gd name="connsiteX473" fmla="*/ 63827 w 216146"/>
              <a:gd name="connsiteY473" fmla="*/ 289540 h 300729"/>
              <a:gd name="connsiteX474" fmla="*/ 62143 w 216146"/>
              <a:gd name="connsiteY474" fmla="*/ 289961 h 300729"/>
              <a:gd name="connsiteX475" fmla="*/ 57331 w 216146"/>
              <a:gd name="connsiteY475" fmla="*/ 290683 h 300729"/>
              <a:gd name="connsiteX476" fmla="*/ 56428 w 216146"/>
              <a:gd name="connsiteY476" fmla="*/ 290803 h 300729"/>
              <a:gd name="connsiteX477" fmla="*/ 54142 w 216146"/>
              <a:gd name="connsiteY477" fmla="*/ 291224 h 300729"/>
              <a:gd name="connsiteX478" fmla="*/ 53059 w 216146"/>
              <a:gd name="connsiteY478" fmla="*/ 291405 h 300729"/>
              <a:gd name="connsiteX479" fmla="*/ 52638 w 216146"/>
              <a:gd name="connsiteY479" fmla="*/ 291525 h 300729"/>
              <a:gd name="connsiteX480" fmla="*/ 50111 w 216146"/>
              <a:gd name="connsiteY480" fmla="*/ 291946 h 300729"/>
              <a:gd name="connsiteX481" fmla="*/ 47946 w 216146"/>
              <a:gd name="connsiteY481" fmla="*/ 292307 h 300729"/>
              <a:gd name="connsiteX482" fmla="*/ 46983 w 216146"/>
              <a:gd name="connsiteY482" fmla="*/ 292488 h 300729"/>
              <a:gd name="connsiteX483" fmla="*/ 45299 w 216146"/>
              <a:gd name="connsiteY483" fmla="*/ 292849 h 300729"/>
              <a:gd name="connsiteX484" fmla="*/ 44216 w 216146"/>
              <a:gd name="connsiteY484" fmla="*/ 293029 h 300729"/>
              <a:gd name="connsiteX485" fmla="*/ 43434 w 216146"/>
              <a:gd name="connsiteY485" fmla="*/ 293149 h 300729"/>
              <a:gd name="connsiteX486" fmla="*/ 41328 w 216146"/>
              <a:gd name="connsiteY486" fmla="*/ 293450 h 300729"/>
              <a:gd name="connsiteX487" fmla="*/ 39885 w 216146"/>
              <a:gd name="connsiteY487" fmla="*/ 293811 h 300729"/>
              <a:gd name="connsiteX488" fmla="*/ 38802 w 216146"/>
              <a:gd name="connsiteY488" fmla="*/ 293992 h 300729"/>
              <a:gd name="connsiteX489" fmla="*/ 38381 w 216146"/>
              <a:gd name="connsiteY489" fmla="*/ 293992 h 300729"/>
              <a:gd name="connsiteX490" fmla="*/ 37538 w 216146"/>
              <a:gd name="connsiteY490" fmla="*/ 294112 h 300729"/>
              <a:gd name="connsiteX491" fmla="*/ 36937 w 216146"/>
              <a:gd name="connsiteY491" fmla="*/ 294232 h 300729"/>
              <a:gd name="connsiteX492" fmla="*/ 36155 w 216146"/>
              <a:gd name="connsiteY492" fmla="*/ 294292 h 300729"/>
              <a:gd name="connsiteX493" fmla="*/ 33748 w 216146"/>
              <a:gd name="connsiteY493" fmla="*/ 294894 h 300729"/>
              <a:gd name="connsiteX494" fmla="*/ 33328 w 216146"/>
              <a:gd name="connsiteY494" fmla="*/ 294894 h 300729"/>
              <a:gd name="connsiteX495" fmla="*/ 31884 w 216146"/>
              <a:gd name="connsiteY495" fmla="*/ 295195 h 300729"/>
              <a:gd name="connsiteX496" fmla="*/ 30861 w 216146"/>
              <a:gd name="connsiteY496" fmla="*/ 295375 h 300729"/>
              <a:gd name="connsiteX497" fmla="*/ 29778 w 216146"/>
              <a:gd name="connsiteY497" fmla="*/ 295556 h 300729"/>
              <a:gd name="connsiteX498" fmla="*/ 29297 w 216146"/>
              <a:gd name="connsiteY498" fmla="*/ 295556 h 300729"/>
              <a:gd name="connsiteX499" fmla="*/ 28394 w 216146"/>
              <a:gd name="connsiteY499" fmla="*/ 295796 h 300729"/>
              <a:gd name="connsiteX500" fmla="*/ 28274 w 216146"/>
              <a:gd name="connsiteY500" fmla="*/ 295917 h 300729"/>
              <a:gd name="connsiteX501" fmla="*/ 28034 w 216146"/>
              <a:gd name="connsiteY501" fmla="*/ 295917 h 300729"/>
              <a:gd name="connsiteX502" fmla="*/ 27191 w 216146"/>
              <a:gd name="connsiteY502" fmla="*/ 296037 h 300729"/>
              <a:gd name="connsiteX503" fmla="*/ 25507 w 216146"/>
              <a:gd name="connsiteY503" fmla="*/ 296338 h 300729"/>
              <a:gd name="connsiteX504" fmla="*/ 23822 w 216146"/>
              <a:gd name="connsiteY504" fmla="*/ 296699 h 300729"/>
              <a:gd name="connsiteX505" fmla="*/ 22318 w 216146"/>
              <a:gd name="connsiteY505" fmla="*/ 297000 h 300729"/>
              <a:gd name="connsiteX506" fmla="*/ 21356 w 216146"/>
              <a:gd name="connsiteY506" fmla="*/ 297120 h 300729"/>
              <a:gd name="connsiteX507" fmla="*/ 20153 w 216146"/>
              <a:gd name="connsiteY507" fmla="*/ 297360 h 300729"/>
              <a:gd name="connsiteX508" fmla="*/ 19672 w 216146"/>
              <a:gd name="connsiteY508" fmla="*/ 297541 h 300729"/>
              <a:gd name="connsiteX509" fmla="*/ 19551 w 216146"/>
              <a:gd name="connsiteY509" fmla="*/ 297541 h 300729"/>
              <a:gd name="connsiteX510" fmla="*/ 17626 w 216146"/>
              <a:gd name="connsiteY510" fmla="*/ 297782 h 300729"/>
              <a:gd name="connsiteX511" fmla="*/ 17205 w 216146"/>
              <a:gd name="connsiteY511" fmla="*/ 297902 h 300729"/>
              <a:gd name="connsiteX512" fmla="*/ 16964 w 216146"/>
              <a:gd name="connsiteY512" fmla="*/ 297902 h 300729"/>
              <a:gd name="connsiteX513" fmla="*/ 16543 w 216146"/>
              <a:gd name="connsiteY513" fmla="*/ 298082 h 300729"/>
              <a:gd name="connsiteX514" fmla="*/ 13596 w 216146"/>
              <a:gd name="connsiteY514" fmla="*/ 298684 h 300729"/>
              <a:gd name="connsiteX515" fmla="*/ 12032 w 216146"/>
              <a:gd name="connsiteY515" fmla="*/ 298864 h 300729"/>
              <a:gd name="connsiteX516" fmla="*/ 11551 w 216146"/>
              <a:gd name="connsiteY516" fmla="*/ 298864 h 300729"/>
              <a:gd name="connsiteX517" fmla="*/ 9866 w 216146"/>
              <a:gd name="connsiteY517" fmla="*/ 299165 h 300729"/>
              <a:gd name="connsiteX518" fmla="*/ 7941 w 216146"/>
              <a:gd name="connsiteY518" fmla="*/ 299586 h 300729"/>
              <a:gd name="connsiteX519" fmla="*/ 6557 w 216146"/>
              <a:gd name="connsiteY519" fmla="*/ 299707 h 300729"/>
              <a:gd name="connsiteX520" fmla="*/ 2346 w 216146"/>
              <a:gd name="connsiteY520" fmla="*/ 300429 h 300729"/>
              <a:gd name="connsiteX521" fmla="*/ 0 w 216146"/>
              <a:gd name="connsiteY521" fmla="*/ 300729 h 300729"/>
              <a:gd name="connsiteX522" fmla="*/ 2406 w 216146"/>
              <a:gd name="connsiteY522" fmla="*/ 298022 h 300729"/>
              <a:gd name="connsiteX523" fmla="*/ 4211 w 216146"/>
              <a:gd name="connsiteY523" fmla="*/ 297421 h 300729"/>
              <a:gd name="connsiteX524" fmla="*/ 4271 w 216146"/>
              <a:gd name="connsiteY524" fmla="*/ 296699 h 300729"/>
              <a:gd name="connsiteX525" fmla="*/ 6376 w 216146"/>
              <a:gd name="connsiteY525" fmla="*/ 295195 h 300729"/>
              <a:gd name="connsiteX526" fmla="*/ 7399 w 216146"/>
              <a:gd name="connsiteY526" fmla="*/ 292427 h 300729"/>
              <a:gd name="connsiteX527" fmla="*/ 8181 w 216146"/>
              <a:gd name="connsiteY527" fmla="*/ 288397 h 300729"/>
              <a:gd name="connsiteX528" fmla="*/ 9866 w 216146"/>
              <a:gd name="connsiteY528" fmla="*/ 287795 h 300729"/>
              <a:gd name="connsiteX529" fmla="*/ 10708 w 216146"/>
              <a:gd name="connsiteY529" fmla="*/ 288217 h 300729"/>
              <a:gd name="connsiteX530" fmla="*/ 12092 w 216146"/>
              <a:gd name="connsiteY530" fmla="*/ 286893 h 300729"/>
              <a:gd name="connsiteX531" fmla="*/ 12392 w 216146"/>
              <a:gd name="connsiteY531" fmla="*/ 284727 h 300729"/>
              <a:gd name="connsiteX532" fmla="*/ 13716 w 216146"/>
              <a:gd name="connsiteY532" fmla="*/ 281719 h 300729"/>
              <a:gd name="connsiteX533" fmla="*/ 13837 w 216146"/>
              <a:gd name="connsiteY533" fmla="*/ 278290 h 300729"/>
              <a:gd name="connsiteX534" fmla="*/ 11791 w 216146"/>
              <a:gd name="connsiteY534" fmla="*/ 276245 h 300729"/>
              <a:gd name="connsiteX535" fmla="*/ 10047 w 216146"/>
              <a:gd name="connsiteY535" fmla="*/ 275463 h 300729"/>
              <a:gd name="connsiteX536" fmla="*/ 8242 w 216146"/>
              <a:gd name="connsiteY536" fmla="*/ 275764 h 300729"/>
              <a:gd name="connsiteX537" fmla="*/ 8783 w 216146"/>
              <a:gd name="connsiteY537" fmla="*/ 269628 h 300729"/>
              <a:gd name="connsiteX538" fmla="*/ 8181 w 216146"/>
              <a:gd name="connsiteY538" fmla="*/ 268124 h 300729"/>
              <a:gd name="connsiteX539" fmla="*/ 19912 w 216146"/>
              <a:gd name="connsiteY539" fmla="*/ 241654 h 300729"/>
              <a:gd name="connsiteX540" fmla="*/ 24364 w 216146"/>
              <a:gd name="connsiteY540" fmla="*/ 231848 h 300729"/>
              <a:gd name="connsiteX541" fmla="*/ 26169 w 216146"/>
              <a:gd name="connsiteY541" fmla="*/ 225291 h 300729"/>
              <a:gd name="connsiteX542" fmla="*/ 29297 w 216146"/>
              <a:gd name="connsiteY542" fmla="*/ 214704 h 300729"/>
              <a:gd name="connsiteX543" fmla="*/ 30320 w 216146"/>
              <a:gd name="connsiteY543" fmla="*/ 209891 h 300729"/>
              <a:gd name="connsiteX544" fmla="*/ 31824 w 216146"/>
              <a:gd name="connsiteY544" fmla="*/ 204296 h 300729"/>
              <a:gd name="connsiteX545" fmla="*/ 32906 w 216146"/>
              <a:gd name="connsiteY545" fmla="*/ 205379 h 300729"/>
              <a:gd name="connsiteX546" fmla="*/ 35192 w 216146"/>
              <a:gd name="connsiteY546" fmla="*/ 205620 h 300729"/>
              <a:gd name="connsiteX547" fmla="*/ 36396 w 216146"/>
              <a:gd name="connsiteY547" fmla="*/ 203394 h 300729"/>
              <a:gd name="connsiteX548" fmla="*/ 37599 w 216146"/>
              <a:gd name="connsiteY548" fmla="*/ 204176 h 300729"/>
              <a:gd name="connsiteX549" fmla="*/ 37418 w 216146"/>
              <a:gd name="connsiteY549" fmla="*/ 202852 h 300729"/>
              <a:gd name="connsiteX550" fmla="*/ 40366 w 216146"/>
              <a:gd name="connsiteY550" fmla="*/ 202552 h 300729"/>
              <a:gd name="connsiteX551" fmla="*/ 41930 w 216146"/>
              <a:gd name="connsiteY551" fmla="*/ 204477 h 300729"/>
              <a:gd name="connsiteX552" fmla="*/ 41088 w 216146"/>
              <a:gd name="connsiteY552" fmla="*/ 206281 h 300729"/>
              <a:gd name="connsiteX553" fmla="*/ 42652 w 216146"/>
              <a:gd name="connsiteY553" fmla="*/ 207725 h 300729"/>
              <a:gd name="connsiteX554" fmla="*/ 44697 w 216146"/>
              <a:gd name="connsiteY554" fmla="*/ 206281 h 300729"/>
              <a:gd name="connsiteX555" fmla="*/ 45901 w 216146"/>
              <a:gd name="connsiteY555" fmla="*/ 207063 h 300729"/>
              <a:gd name="connsiteX556" fmla="*/ 47043 w 216146"/>
              <a:gd name="connsiteY556" fmla="*/ 206823 h 300729"/>
              <a:gd name="connsiteX557" fmla="*/ 47705 w 216146"/>
              <a:gd name="connsiteY557" fmla="*/ 205319 h 300729"/>
              <a:gd name="connsiteX558" fmla="*/ 56187 w 216146"/>
              <a:gd name="connsiteY558" fmla="*/ 209229 h 300729"/>
              <a:gd name="connsiteX559" fmla="*/ 54984 w 216146"/>
              <a:gd name="connsiteY559" fmla="*/ 210553 h 300729"/>
              <a:gd name="connsiteX560" fmla="*/ 55345 w 216146"/>
              <a:gd name="connsiteY560" fmla="*/ 213982 h 300729"/>
              <a:gd name="connsiteX561" fmla="*/ 55045 w 216146"/>
              <a:gd name="connsiteY561" fmla="*/ 215185 h 300729"/>
              <a:gd name="connsiteX562" fmla="*/ 57571 w 216146"/>
              <a:gd name="connsiteY562" fmla="*/ 216147 h 300729"/>
              <a:gd name="connsiteX563" fmla="*/ 58173 w 216146"/>
              <a:gd name="connsiteY563" fmla="*/ 213921 h 300729"/>
              <a:gd name="connsiteX564" fmla="*/ 59556 w 216146"/>
              <a:gd name="connsiteY564" fmla="*/ 214222 h 300729"/>
              <a:gd name="connsiteX565" fmla="*/ 61361 w 216146"/>
              <a:gd name="connsiteY565" fmla="*/ 216508 h 300729"/>
              <a:gd name="connsiteX566" fmla="*/ 63226 w 216146"/>
              <a:gd name="connsiteY566" fmla="*/ 216990 h 300729"/>
              <a:gd name="connsiteX567" fmla="*/ 64068 w 216146"/>
              <a:gd name="connsiteY567" fmla="*/ 217892 h 300729"/>
              <a:gd name="connsiteX568" fmla="*/ 64189 w 216146"/>
              <a:gd name="connsiteY568" fmla="*/ 219877 h 300729"/>
              <a:gd name="connsiteX569" fmla="*/ 65211 w 216146"/>
              <a:gd name="connsiteY569" fmla="*/ 221080 h 300729"/>
              <a:gd name="connsiteX570" fmla="*/ 65392 w 216146"/>
              <a:gd name="connsiteY570" fmla="*/ 222765 h 300729"/>
              <a:gd name="connsiteX571" fmla="*/ 67197 w 216146"/>
              <a:gd name="connsiteY571" fmla="*/ 226434 h 300729"/>
              <a:gd name="connsiteX572" fmla="*/ 68580 w 216146"/>
              <a:gd name="connsiteY572" fmla="*/ 228239 h 300729"/>
              <a:gd name="connsiteX573" fmla="*/ 70686 w 216146"/>
              <a:gd name="connsiteY573" fmla="*/ 230044 h 300729"/>
              <a:gd name="connsiteX574" fmla="*/ 71167 w 216146"/>
              <a:gd name="connsiteY574" fmla="*/ 228239 h 300729"/>
              <a:gd name="connsiteX575" fmla="*/ 73633 w 216146"/>
              <a:gd name="connsiteY575" fmla="*/ 229202 h 300729"/>
              <a:gd name="connsiteX576" fmla="*/ 78686 w 216146"/>
              <a:gd name="connsiteY576" fmla="*/ 220960 h 300729"/>
              <a:gd name="connsiteX577" fmla="*/ 79769 w 216146"/>
              <a:gd name="connsiteY577" fmla="*/ 216869 h 300729"/>
              <a:gd name="connsiteX578" fmla="*/ 78626 w 216146"/>
              <a:gd name="connsiteY578" fmla="*/ 216689 h 300729"/>
              <a:gd name="connsiteX579" fmla="*/ 78807 w 216146"/>
              <a:gd name="connsiteY579" fmla="*/ 215365 h 300729"/>
              <a:gd name="connsiteX580" fmla="*/ 81634 w 216146"/>
              <a:gd name="connsiteY580" fmla="*/ 216388 h 300729"/>
              <a:gd name="connsiteX581" fmla="*/ 82536 w 216146"/>
              <a:gd name="connsiteY581" fmla="*/ 211756 h 300729"/>
              <a:gd name="connsiteX582" fmla="*/ 84341 w 216146"/>
              <a:gd name="connsiteY582" fmla="*/ 205319 h 300729"/>
              <a:gd name="connsiteX583" fmla="*/ 85364 w 216146"/>
              <a:gd name="connsiteY583" fmla="*/ 205078 h 300729"/>
              <a:gd name="connsiteX584" fmla="*/ 86026 w 216146"/>
              <a:gd name="connsiteY584" fmla="*/ 202672 h 300729"/>
              <a:gd name="connsiteX585" fmla="*/ 85063 w 216146"/>
              <a:gd name="connsiteY585" fmla="*/ 202251 h 300729"/>
              <a:gd name="connsiteX586" fmla="*/ 85845 w 216146"/>
              <a:gd name="connsiteY586" fmla="*/ 198822 h 300729"/>
              <a:gd name="connsiteX587" fmla="*/ 87530 w 216146"/>
              <a:gd name="connsiteY587" fmla="*/ 198702 h 300729"/>
              <a:gd name="connsiteX588" fmla="*/ 86988 w 216146"/>
              <a:gd name="connsiteY588" fmla="*/ 197258 h 300729"/>
              <a:gd name="connsiteX589" fmla="*/ 87229 w 216146"/>
              <a:gd name="connsiteY589" fmla="*/ 195333 h 300729"/>
              <a:gd name="connsiteX590" fmla="*/ 88192 w 216146"/>
              <a:gd name="connsiteY590" fmla="*/ 194731 h 300729"/>
              <a:gd name="connsiteX591" fmla="*/ 88974 w 216146"/>
              <a:gd name="connsiteY591" fmla="*/ 192926 h 300729"/>
              <a:gd name="connsiteX592" fmla="*/ 90417 w 216146"/>
              <a:gd name="connsiteY592" fmla="*/ 192445 h 300729"/>
              <a:gd name="connsiteX593" fmla="*/ 91200 w 216146"/>
              <a:gd name="connsiteY593" fmla="*/ 191122 h 300729"/>
              <a:gd name="connsiteX594" fmla="*/ 90959 w 216146"/>
              <a:gd name="connsiteY594" fmla="*/ 189557 h 300729"/>
              <a:gd name="connsiteX595" fmla="*/ 92402 w 216146"/>
              <a:gd name="connsiteY595" fmla="*/ 188174 h 300729"/>
              <a:gd name="connsiteX596" fmla="*/ 91921 w 216146"/>
              <a:gd name="connsiteY596" fmla="*/ 186911 h 300729"/>
              <a:gd name="connsiteX597" fmla="*/ 93605 w 216146"/>
              <a:gd name="connsiteY597" fmla="*/ 185226 h 300729"/>
              <a:gd name="connsiteX598" fmla="*/ 93605 w 216146"/>
              <a:gd name="connsiteY598" fmla="*/ 183241 h 300729"/>
              <a:gd name="connsiteX599" fmla="*/ 94327 w 216146"/>
              <a:gd name="connsiteY599" fmla="*/ 183000 h 300729"/>
              <a:gd name="connsiteX600" fmla="*/ 95591 w 216146"/>
              <a:gd name="connsiteY600" fmla="*/ 181015 h 300729"/>
              <a:gd name="connsiteX601" fmla="*/ 96794 w 216146"/>
              <a:gd name="connsiteY601" fmla="*/ 180654 h 300729"/>
              <a:gd name="connsiteX602" fmla="*/ 98839 w 216146"/>
              <a:gd name="connsiteY602" fmla="*/ 176443 h 300729"/>
              <a:gd name="connsiteX603" fmla="*/ 99080 w 216146"/>
              <a:gd name="connsiteY603" fmla="*/ 174337 h 300729"/>
              <a:gd name="connsiteX604" fmla="*/ 100283 w 216146"/>
              <a:gd name="connsiteY604" fmla="*/ 172232 h 300729"/>
              <a:gd name="connsiteX605" fmla="*/ 100103 w 216146"/>
              <a:gd name="connsiteY605" fmla="*/ 169104 h 300729"/>
              <a:gd name="connsiteX606" fmla="*/ 102870 w 216146"/>
              <a:gd name="connsiteY606" fmla="*/ 166878 h 300729"/>
              <a:gd name="connsiteX607" fmla="*/ 103171 w 216146"/>
              <a:gd name="connsiteY607" fmla="*/ 165194 h 300729"/>
              <a:gd name="connsiteX608" fmla="*/ 104073 w 216146"/>
              <a:gd name="connsiteY608" fmla="*/ 163690 h 300729"/>
              <a:gd name="connsiteX609" fmla="*/ 105637 w 216146"/>
              <a:gd name="connsiteY609" fmla="*/ 158997 h 300729"/>
              <a:gd name="connsiteX610" fmla="*/ 106720 w 216146"/>
              <a:gd name="connsiteY610" fmla="*/ 157975 h 300729"/>
              <a:gd name="connsiteX611" fmla="*/ 107201 w 216146"/>
              <a:gd name="connsiteY611" fmla="*/ 155869 h 300729"/>
              <a:gd name="connsiteX612" fmla="*/ 108525 w 216146"/>
              <a:gd name="connsiteY612" fmla="*/ 154666 h 300729"/>
              <a:gd name="connsiteX613" fmla="*/ 108104 w 216146"/>
              <a:gd name="connsiteY613" fmla="*/ 152079 h 300729"/>
              <a:gd name="connsiteX614" fmla="*/ 106780 w 216146"/>
              <a:gd name="connsiteY614" fmla="*/ 151598 h 300729"/>
              <a:gd name="connsiteX615" fmla="*/ 105818 w 216146"/>
              <a:gd name="connsiteY615" fmla="*/ 146424 h 300729"/>
              <a:gd name="connsiteX616" fmla="*/ 107021 w 216146"/>
              <a:gd name="connsiteY616" fmla="*/ 145221 h 300729"/>
              <a:gd name="connsiteX617" fmla="*/ 106239 w 216146"/>
              <a:gd name="connsiteY617" fmla="*/ 144499 h 300729"/>
              <a:gd name="connsiteX618" fmla="*/ 106600 w 216146"/>
              <a:gd name="connsiteY618" fmla="*/ 142755 h 300729"/>
              <a:gd name="connsiteX619" fmla="*/ 103652 w 216146"/>
              <a:gd name="connsiteY619" fmla="*/ 140950 h 300729"/>
              <a:gd name="connsiteX620" fmla="*/ 102148 w 216146"/>
              <a:gd name="connsiteY620" fmla="*/ 140469 h 300729"/>
              <a:gd name="connsiteX621" fmla="*/ 102449 w 216146"/>
              <a:gd name="connsiteY621" fmla="*/ 141852 h 300729"/>
              <a:gd name="connsiteX622" fmla="*/ 101005 w 216146"/>
              <a:gd name="connsiteY622" fmla="*/ 141973 h 300729"/>
              <a:gd name="connsiteX623" fmla="*/ 101185 w 216146"/>
              <a:gd name="connsiteY623" fmla="*/ 143416 h 300729"/>
              <a:gd name="connsiteX624" fmla="*/ 99982 w 216146"/>
              <a:gd name="connsiteY624" fmla="*/ 143537 h 300729"/>
              <a:gd name="connsiteX625" fmla="*/ 100103 w 216146"/>
              <a:gd name="connsiteY625" fmla="*/ 144920 h 300729"/>
              <a:gd name="connsiteX626" fmla="*/ 98839 w 216146"/>
              <a:gd name="connsiteY626" fmla="*/ 145161 h 300729"/>
              <a:gd name="connsiteX627" fmla="*/ 98539 w 216146"/>
              <a:gd name="connsiteY627" fmla="*/ 143717 h 300729"/>
              <a:gd name="connsiteX628" fmla="*/ 97696 w 216146"/>
              <a:gd name="connsiteY628" fmla="*/ 142574 h 300729"/>
              <a:gd name="connsiteX629" fmla="*/ 94327 w 216146"/>
              <a:gd name="connsiteY629" fmla="*/ 143055 h 300729"/>
              <a:gd name="connsiteX630" fmla="*/ 94387 w 216146"/>
              <a:gd name="connsiteY630" fmla="*/ 140168 h 300729"/>
              <a:gd name="connsiteX631" fmla="*/ 93605 w 216146"/>
              <a:gd name="connsiteY631" fmla="*/ 138483 h 300729"/>
              <a:gd name="connsiteX632" fmla="*/ 91319 w 216146"/>
              <a:gd name="connsiteY632" fmla="*/ 138905 h 300729"/>
              <a:gd name="connsiteX633" fmla="*/ 89876 w 216146"/>
              <a:gd name="connsiteY633" fmla="*/ 137220 h 300729"/>
              <a:gd name="connsiteX634" fmla="*/ 88192 w 216146"/>
              <a:gd name="connsiteY634" fmla="*/ 138062 h 300729"/>
              <a:gd name="connsiteX635" fmla="*/ 84762 w 216146"/>
              <a:gd name="connsiteY635" fmla="*/ 137521 h 300729"/>
              <a:gd name="connsiteX636" fmla="*/ 84161 w 216146"/>
              <a:gd name="connsiteY636" fmla="*/ 136438 h 300729"/>
              <a:gd name="connsiteX637" fmla="*/ 84702 w 216146"/>
              <a:gd name="connsiteY637" fmla="*/ 133671 h 300729"/>
              <a:gd name="connsiteX638" fmla="*/ 85845 w 216146"/>
              <a:gd name="connsiteY638" fmla="*/ 133550 h 300729"/>
              <a:gd name="connsiteX639" fmla="*/ 86507 w 216146"/>
              <a:gd name="connsiteY639" fmla="*/ 132468 h 300729"/>
              <a:gd name="connsiteX640" fmla="*/ 85906 w 216146"/>
              <a:gd name="connsiteY640" fmla="*/ 130964 h 300729"/>
              <a:gd name="connsiteX641" fmla="*/ 84582 w 216146"/>
              <a:gd name="connsiteY641" fmla="*/ 129881 h 300729"/>
              <a:gd name="connsiteX642" fmla="*/ 81694 w 216146"/>
              <a:gd name="connsiteY642" fmla="*/ 129400 h 300729"/>
              <a:gd name="connsiteX643" fmla="*/ 80491 w 216146"/>
              <a:gd name="connsiteY643" fmla="*/ 127956 h 300729"/>
              <a:gd name="connsiteX644" fmla="*/ 77604 w 216146"/>
              <a:gd name="connsiteY644" fmla="*/ 127174 h 300729"/>
              <a:gd name="connsiteX645" fmla="*/ 78566 w 216146"/>
              <a:gd name="connsiteY645" fmla="*/ 126271 h 300729"/>
              <a:gd name="connsiteX646" fmla="*/ 78386 w 216146"/>
              <a:gd name="connsiteY646" fmla="*/ 124948 h 300729"/>
              <a:gd name="connsiteX647" fmla="*/ 119775 w 216146"/>
              <a:gd name="connsiteY647" fmla="*/ 147808 h 300729"/>
              <a:gd name="connsiteX648" fmla="*/ 119534 w 216146"/>
              <a:gd name="connsiteY648" fmla="*/ 146665 h 300729"/>
              <a:gd name="connsiteX649" fmla="*/ 118331 w 216146"/>
              <a:gd name="connsiteY649" fmla="*/ 148048 h 300729"/>
              <a:gd name="connsiteX650" fmla="*/ 119775 w 216146"/>
              <a:gd name="connsiteY650" fmla="*/ 147808 h 300729"/>
              <a:gd name="connsiteX651" fmla="*/ 148951 w 216146"/>
              <a:gd name="connsiteY651" fmla="*/ 148109 h 300729"/>
              <a:gd name="connsiteX652" fmla="*/ 148410 w 216146"/>
              <a:gd name="connsiteY652" fmla="*/ 148590 h 300729"/>
              <a:gd name="connsiteX653" fmla="*/ 149492 w 216146"/>
              <a:gd name="connsiteY653" fmla="*/ 149913 h 300729"/>
              <a:gd name="connsiteX654" fmla="*/ 150395 w 216146"/>
              <a:gd name="connsiteY654" fmla="*/ 149071 h 300729"/>
              <a:gd name="connsiteX655" fmla="*/ 148951 w 216146"/>
              <a:gd name="connsiteY655" fmla="*/ 148048 h 300729"/>
              <a:gd name="connsiteX656" fmla="*/ 124286 w 216146"/>
              <a:gd name="connsiteY656" fmla="*/ 159178 h 300729"/>
              <a:gd name="connsiteX657" fmla="*/ 124046 w 216146"/>
              <a:gd name="connsiteY657" fmla="*/ 157132 h 300729"/>
              <a:gd name="connsiteX658" fmla="*/ 121339 w 216146"/>
              <a:gd name="connsiteY658" fmla="*/ 157433 h 300729"/>
              <a:gd name="connsiteX659" fmla="*/ 121579 w 216146"/>
              <a:gd name="connsiteY659" fmla="*/ 158937 h 300729"/>
              <a:gd name="connsiteX660" fmla="*/ 123744 w 216146"/>
              <a:gd name="connsiteY660" fmla="*/ 158516 h 300729"/>
              <a:gd name="connsiteX661" fmla="*/ 124347 w 216146"/>
              <a:gd name="connsiteY661" fmla="*/ 159178 h 300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</a:cxnLst>
            <a:rect l="l" t="t" r="r" b="b"/>
            <a:pathLst>
              <a:path w="216146" h="300729">
                <a:moveTo>
                  <a:pt x="78446" y="124948"/>
                </a:moveTo>
                <a:lnTo>
                  <a:pt x="80852" y="122782"/>
                </a:lnTo>
                <a:lnTo>
                  <a:pt x="80552" y="122060"/>
                </a:lnTo>
                <a:lnTo>
                  <a:pt x="85364" y="117127"/>
                </a:lnTo>
                <a:lnTo>
                  <a:pt x="86447" y="113759"/>
                </a:lnTo>
                <a:lnTo>
                  <a:pt x="87590" y="109668"/>
                </a:lnTo>
                <a:lnTo>
                  <a:pt x="90718" y="107562"/>
                </a:lnTo>
                <a:lnTo>
                  <a:pt x="90959" y="106660"/>
                </a:lnTo>
                <a:lnTo>
                  <a:pt x="82176" y="91380"/>
                </a:lnTo>
                <a:lnTo>
                  <a:pt x="69542" y="81153"/>
                </a:lnTo>
                <a:lnTo>
                  <a:pt x="66475" y="75558"/>
                </a:lnTo>
                <a:lnTo>
                  <a:pt x="65693" y="76400"/>
                </a:lnTo>
                <a:lnTo>
                  <a:pt x="65091" y="75318"/>
                </a:lnTo>
                <a:lnTo>
                  <a:pt x="63467" y="75318"/>
                </a:lnTo>
                <a:lnTo>
                  <a:pt x="62744" y="77483"/>
                </a:lnTo>
                <a:lnTo>
                  <a:pt x="55225" y="68460"/>
                </a:lnTo>
                <a:lnTo>
                  <a:pt x="54263" y="68460"/>
                </a:lnTo>
                <a:lnTo>
                  <a:pt x="53059" y="67317"/>
                </a:lnTo>
                <a:lnTo>
                  <a:pt x="50893" y="67196"/>
                </a:lnTo>
                <a:lnTo>
                  <a:pt x="49029" y="65632"/>
                </a:lnTo>
                <a:lnTo>
                  <a:pt x="49149" y="63767"/>
                </a:lnTo>
                <a:lnTo>
                  <a:pt x="49751" y="62564"/>
                </a:lnTo>
                <a:lnTo>
                  <a:pt x="48788" y="60519"/>
                </a:lnTo>
                <a:lnTo>
                  <a:pt x="47765" y="60278"/>
                </a:lnTo>
                <a:lnTo>
                  <a:pt x="46502" y="56127"/>
                </a:lnTo>
                <a:lnTo>
                  <a:pt x="48487" y="52758"/>
                </a:lnTo>
                <a:lnTo>
                  <a:pt x="49029" y="49690"/>
                </a:lnTo>
                <a:lnTo>
                  <a:pt x="50051" y="49690"/>
                </a:lnTo>
                <a:lnTo>
                  <a:pt x="49630" y="47765"/>
                </a:lnTo>
                <a:lnTo>
                  <a:pt x="49630" y="45178"/>
                </a:lnTo>
                <a:lnTo>
                  <a:pt x="50232" y="43795"/>
                </a:lnTo>
                <a:lnTo>
                  <a:pt x="49570" y="41689"/>
                </a:lnTo>
                <a:lnTo>
                  <a:pt x="51014" y="39042"/>
                </a:lnTo>
                <a:lnTo>
                  <a:pt x="52518" y="38561"/>
                </a:lnTo>
                <a:lnTo>
                  <a:pt x="54623" y="39584"/>
                </a:lnTo>
                <a:lnTo>
                  <a:pt x="57331" y="36636"/>
                </a:lnTo>
                <a:lnTo>
                  <a:pt x="58654" y="37719"/>
                </a:lnTo>
                <a:lnTo>
                  <a:pt x="61060" y="36516"/>
                </a:lnTo>
                <a:lnTo>
                  <a:pt x="61782" y="35192"/>
                </a:lnTo>
                <a:lnTo>
                  <a:pt x="61060" y="34410"/>
                </a:lnTo>
                <a:lnTo>
                  <a:pt x="61662" y="32605"/>
                </a:lnTo>
                <a:lnTo>
                  <a:pt x="62744" y="32004"/>
                </a:lnTo>
                <a:lnTo>
                  <a:pt x="61963" y="30801"/>
                </a:lnTo>
                <a:lnTo>
                  <a:pt x="63106" y="30380"/>
                </a:lnTo>
                <a:lnTo>
                  <a:pt x="63467" y="28815"/>
                </a:lnTo>
                <a:lnTo>
                  <a:pt x="65392" y="29718"/>
                </a:lnTo>
                <a:lnTo>
                  <a:pt x="66415" y="28395"/>
                </a:lnTo>
                <a:lnTo>
                  <a:pt x="67136" y="28695"/>
                </a:lnTo>
                <a:lnTo>
                  <a:pt x="68460" y="27372"/>
                </a:lnTo>
                <a:lnTo>
                  <a:pt x="67197" y="24965"/>
                </a:lnTo>
                <a:lnTo>
                  <a:pt x="67497" y="24424"/>
                </a:lnTo>
                <a:lnTo>
                  <a:pt x="69001" y="24845"/>
                </a:lnTo>
                <a:lnTo>
                  <a:pt x="69843" y="24003"/>
                </a:lnTo>
                <a:lnTo>
                  <a:pt x="68880" y="23281"/>
                </a:lnTo>
                <a:lnTo>
                  <a:pt x="68580" y="21897"/>
                </a:lnTo>
                <a:lnTo>
                  <a:pt x="69783" y="20935"/>
                </a:lnTo>
                <a:lnTo>
                  <a:pt x="69783" y="19672"/>
                </a:lnTo>
                <a:lnTo>
                  <a:pt x="72009" y="20815"/>
                </a:lnTo>
                <a:lnTo>
                  <a:pt x="73693" y="20213"/>
                </a:lnTo>
                <a:lnTo>
                  <a:pt x="75318" y="22138"/>
                </a:lnTo>
                <a:lnTo>
                  <a:pt x="76822" y="20574"/>
                </a:lnTo>
                <a:lnTo>
                  <a:pt x="77303" y="17085"/>
                </a:lnTo>
                <a:lnTo>
                  <a:pt x="81514" y="17085"/>
                </a:lnTo>
                <a:lnTo>
                  <a:pt x="83740" y="16182"/>
                </a:lnTo>
                <a:lnTo>
                  <a:pt x="82958" y="13836"/>
                </a:lnTo>
                <a:lnTo>
                  <a:pt x="83740" y="12874"/>
                </a:lnTo>
                <a:lnTo>
                  <a:pt x="84943" y="13054"/>
                </a:lnTo>
                <a:lnTo>
                  <a:pt x="85184" y="12092"/>
                </a:lnTo>
                <a:lnTo>
                  <a:pt x="87048" y="11069"/>
                </a:lnTo>
                <a:lnTo>
                  <a:pt x="88733" y="12332"/>
                </a:lnTo>
                <a:lnTo>
                  <a:pt x="88853" y="13716"/>
                </a:lnTo>
                <a:lnTo>
                  <a:pt x="91681" y="12994"/>
                </a:lnTo>
                <a:lnTo>
                  <a:pt x="94268" y="11370"/>
                </a:lnTo>
                <a:lnTo>
                  <a:pt x="96132" y="12874"/>
                </a:lnTo>
                <a:lnTo>
                  <a:pt x="96854" y="11671"/>
                </a:lnTo>
                <a:lnTo>
                  <a:pt x="98959" y="13054"/>
                </a:lnTo>
                <a:lnTo>
                  <a:pt x="100223" y="11370"/>
                </a:lnTo>
                <a:lnTo>
                  <a:pt x="100223" y="10167"/>
                </a:lnTo>
                <a:lnTo>
                  <a:pt x="101066" y="8482"/>
                </a:lnTo>
                <a:lnTo>
                  <a:pt x="102990" y="8482"/>
                </a:lnTo>
                <a:lnTo>
                  <a:pt x="103532" y="9324"/>
                </a:lnTo>
                <a:lnTo>
                  <a:pt x="102930" y="10768"/>
                </a:lnTo>
                <a:lnTo>
                  <a:pt x="104133" y="11189"/>
                </a:lnTo>
                <a:lnTo>
                  <a:pt x="105757" y="12874"/>
                </a:lnTo>
                <a:lnTo>
                  <a:pt x="106359" y="14318"/>
                </a:lnTo>
                <a:lnTo>
                  <a:pt x="106961" y="12934"/>
                </a:lnTo>
                <a:lnTo>
                  <a:pt x="108164" y="12332"/>
                </a:lnTo>
                <a:lnTo>
                  <a:pt x="109728" y="13295"/>
                </a:lnTo>
                <a:lnTo>
                  <a:pt x="109728" y="12513"/>
                </a:lnTo>
                <a:lnTo>
                  <a:pt x="108284" y="12272"/>
                </a:lnTo>
                <a:lnTo>
                  <a:pt x="108525" y="11129"/>
                </a:lnTo>
                <a:lnTo>
                  <a:pt x="110149" y="11009"/>
                </a:lnTo>
                <a:lnTo>
                  <a:pt x="108765" y="9926"/>
                </a:lnTo>
                <a:lnTo>
                  <a:pt x="109668" y="9445"/>
                </a:lnTo>
                <a:lnTo>
                  <a:pt x="109427" y="7520"/>
                </a:lnTo>
                <a:lnTo>
                  <a:pt x="111232" y="8001"/>
                </a:lnTo>
                <a:lnTo>
                  <a:pt x="111473" y="5715"/>
                </a:lnTo>
                <a:lnTo>
                  <a:pt x="109547" y="1805"/>
                </a:lnTo>
                <a:lnTo>
                  <a:pt x="113157" y="541"/>
                </a:lnTo>
                <a:lnTo>
                  <a:pt x="115985" y="2767"/>
                </a:lnTo>
                <a:lnTo>
                  <a:pt x="117849" y="3128"/>
                </a:lnTo>
                <a:lnTo>
                  <a:pt x="119654" y="2346"/>
                </a:lnTo>
                <a:lnTo>
                  <a:pt x="121699" y="3068"/>
                </a:lnTo>
                <a:lnTo>
                  <a:pt x="122301" y="1023"/>
                </a:lnTo>
                <a:lnTo>
                  <a:pt x="124106" y="0"/>
                </a:lnTo>
                <a:lnTo>
                  <a:pt x="124767" y="2647"/>
                </a:lnTo>
                <a:lnTo>
                  <a:pt x="127775" y="4452"/>
                </a:lnTo>
                <a:lnTo>
                  <a:pt x="128798" y="6256"/>
                </a:lnTo>
                <a:lnTo>
                  <a:pt x="130122" y="5354"/>
                </a:lnTo>
                <a:lnTo>
                  <a:pt x="130904" y="2045"/>
                </a:lnTo>
                <a:lnTo>
                  <a:pt x="131505" y="1744"/>
                </a:lnTo>
                <a:lnTo>
                  <a:pt x="134874" y="4512"/>
                </a:lnTo>
                <a:lnTo>
                  <a:pt x="136859" y="4331"/>
                </a:lnTo>
                <a:lnTo>
                  <a:pt x="138363" y="5234"/>
                </a:lnTo>
                <a:lnTo>
                  <a:pt x="139025" y="4813"/>
                </a:lnTo>
                <a:lnTo>
                  <a:pt x="144560" y="9806"/>
                </a:lnTo>
                <a:lnTo>
                  <a:pt x="145402" y="9926"/>
                </a:lnTo>
                <a:lnTo>
                  <a:pt x="145943" y="8302"/>
                </a:lnTo>
                <a:lnTo>
                  <a:pt x="147327" y="6677"/>
                </a:lnTo>
                <a:lnTo>
                  <a:pt x="148469" y="6677"/>
                </a:lnTo>
                <a:lnTo>
                  <a:pt x="149793" y="7640"/>
                </a:lnTo>
                <a:lnTo>
                  <a:pt x="151297" y="5595"/>
                </a:lnTo>
                <a:lnTo>
                  <a:pt x="151237" y="6497"/>
                </a:lnTo>
                <a:lnTo>
                  <a:pt x="152380" y="6918"/>
                </a:lnTo>
                <a:lnTo>
                  <a:pt x="154125" y="5113"/>
                </a:lnTo>
                <a:lnTo>
                  <a:pt x="155508" y="2887"/>
                </a:lnTo>
                <a:lnTo>
                  <a:pt x="157975" y="782"/>
                </a:lnTo>
                <a:lnTo>
                  <a:pt x="158757" y="2587"/>
                </a:lnTo>
                <a:lnTo>
                  <a:pt x="159839" y="2767"/>
                </a:lnTo>
                <a:lnTo>
                  <a:pt x="158937" y="5053"/>
                </a:lnTo>
                <a:lnTo>
                  <a:pt x="159539" y="6738"/>
                </a:lnTo>
                <a:lnTo>
                  <a:pt x="161223" y="7099"/>
                </a:lnTo>
                <a:lnTo>
                  <a:pt x="159418" y="8422"/>
                </a:lnTo>
                <a:lnTo>
                  <a:pt x="159839" y="9806"/>
                </a:lnTo>
                <a:lnTo>
                  <a:pt x="158997" y="10167"/>
                </a:lnTo>
                <a:lnTo>
                  <a:pt x="160441" y="11851"/>
                </a:lnTo>
                <a:lnTo>
                  <a:pt x="162607" y="13355"/>
                </a:lnTo>
                <a:lnTo>
                  <a:pt x="163389" y="14438"/>
                </a:lnTo>
                <a:lnTo>
                  <a:pt x="161524" y="14438"/>
                </a:lnTo>
                <a:lnTo>
                  <a:pt x="163329" y="16062"/>
                </a:lnTo>
                <a:lnTo>
                  <a:pt x="162306" y="16363"/>
                </a:lnTo>
                <a:lnTo>
                  <a:pt x="162607" y="19792"/>
                </a:lnTo>
                <a:lnTo>
                  <a:pt x="164111" y="19912"/>
                </a:lnTo>
                <a:lnTo>
                  <a:pt x="166096" y="21055"/>
                </a:lnTo>
                <a:lnTo>
                  <a:pt x="167299" y="20273"/>
                </a:lnTo>
                <a:lnTo>
                  <a:pt x="168683" y="21597"/>
                </a:lnTo>
                <a:lnTo>
                  <a:pt x="169886" y="26109"/>
                </a:lnTo>
                <a:lnTo>
                  <a:pt x="172232" y="27011"/>
                </a:lnTo>
                <a:lnTo>
                  <a:pt x="173074" y="26229"/>
                </a:lnTo>
                <a:lnTo>
                  <a:pt x="172834" y="23582"/>
                </a:lnTo>
                <a:lnTo>
                  <a:pt x="174518" y="21176"/>
                </a:lnTo>
                <a:lnTo>
                  <a:pt x="174277" y="19732"/>
                </a:lnTo>
                <a:lnTo>
                  <a:pt x="175240" y="17326"/>
                </a:lnTo>
                <a:lnTo>
                  <a:pt x="174277" y="16423"/>
                </a:lnTo>
                <a:lnTo>
                  <a:pt x="175059" y="15822"/>
                </a:lnTo>
                <a:lnTo>
                  <a:pt x="176263" y="17085"/>
                </a:lnTo>
                <a:lnTo>
                  <a:pt x="176744" y="19912"/>
                </a:lnTo>
                <a:lnTo>
                  <a:pt x="177586" y="21055"/>
                </a:lnTo>
                <a:lnTo>
                  <a:pt x="179150" y="20875"/>
                </a:lnTo>
                <a:lnTo>
                  <a:pt x="181978" y="24063"/>
                </a:lnTo>
                <a:lnTo>
                  <a:pt x="181917" y="24725"/>
                </a:lnTo>
                <a:lnTo>
                  <a:pt x="183902" y="27011"/>
                </a:lnTo>
                <a:lnTo>
                  <a:pt x="185707" y="28395"/>
                </a:lnTo>
                <a:lnTo>
                  <a:pt x="187512" y="31402"/>
                </a:lnTo>
                <a:lnTo>
                  <a:pt x="192325" y="35132"/>
                </a:lnTo>
                <a:lnTo>
                  <a:pt x="187813" y="39524"/>
                </a:lnTo>
                <a:lnTo>
                  <a:pt x="187572" y="40907"/>
                </a:lnTo>
                <a:lnTo>
                  <a:pt x="185046" y="44637"/>
                </a:lnTo>
                <a:lnTo>
                  <a:pt x="185406" y="45419"/>
                </a:lnTo>
                <a:lnTo>
                  <a:pt x="183963" y="46622"/>
                </a:lnTo>
                <a:lnTo>
                  <a:pt x="183120" y="46622"/>
                </a:lnTo>
                <a:lnTo>
                  <a:pt x="183120" y="48006"/>
                </a:lnTo>
                <a:lnTo>
                  <a:pt x="181737" y="49209"/>
                </a:lnTo>
                <a:lnTo>
                  <a:pt x="180955" y="51495"/>
                </a:lnTo>
                <a:lnTo>
                  <a:pt x="179571" y="51916"/>
                </a:lnTo>
                <a:lnTo>
                  <a:pt x="179571" y="53420"/>
                </a:lnTo>
                <a:lnTo>
                  <a:pt x="177285" y="55827"/>
                </a:lnTo>
                <a:lnTo>
                  <a:pt x="176322" y="57932"/>
                </a:lnTo>
                <a:lnTo>
                  <a:pt x="174939" y="59556"/>
                </a:lnTo>
                <a:lnTo>
                  <a:pt x="173977" y="59556"/>
                </a:lnTo>
                <a:lnTo>
                  <a:pt x="173495" y="61361"/>
                </a:lnTo>
                <a:lnTo>
                  <a:pt x="179872" y="66414"/>
                </a:lnTo>
                <a:lnTo>
                  <a:pt x="178669" y="67617"/>
                </a:lnTo>
                <a:lnTo>
                  <a:pt x="178429" y="68640"/>
                </a:lnTo>
                <a:lnTo>
                  <a:pt x="176563" y="70866"/>
                </a:lnTo>
                <a:lnTo>
                  <a:pt x="174337" y="72250"/>
                </a:lnTo>
                <a:lnTo>
                  <a:pt x="172773" y="74896"/>
                </a:lnTo>
                <a:lnTo>
                  <a:pt x="171871" y="74776"/>
                </a:lnTo>
                <a:lnTo>
                  <a:pt x="167901" y="78145"/>
                </a:lnTo>
                <a:lnTo>
                  <a:pt x="166036" y="77965"/>
                </a:lnTo>
                <a:lnTo>
                  <a:pt x="160862" y="78205"/>
                </a:lnTo>
                <a:lnTo>
                  <a:pt x="161343" y="79890"/>
                </a:lnTo>
                <a:lnTo>
                  <a:pt x="160862" y="81213"/>
                </a:lnTo>
                <a:lnTo>
                  <a:pt x="158757" y="81935"/>
                </a:lnTo>
                <a:lnTo>
                  <a:pt x="158155" y="84762"/>
                </a:lnTo>
                <a:lnTo>
                  <a:pt x="159358" y="85966"/>
                </a:lnTo>
                <a:lnTo>
                  <a:pt x="159539" y="87169"/>
                </a:lnTo>
                <a:lnTo>
                  <a:pt x="158576" y="87770"/>
                </a:lnTo>
                <a:lnTo>
                  <a:pt x="156531" y="86868"/>
                </a:lnTo>
                <a:lnTo>
                  <a:pt x="154846" y="86567"/>
                </a:lnTo>
                <a:lnTo>
                  <a:pt x="155689" y="87891"/>
                </a:lnTo>
                <a:lnTo>
                  <a:pt x="156892" y="90778"/>
                </a:lnTo>
                <a:lnTo>
                  <a:pt x="156109" y="91380"/>
                </a:lnTo>
                <a:lnTo>
                  <a:pt x="153823" y="89755"/>
                </a:lnTo>
                <a:lnTo>
                  <a:pt x="152079" y="89335"/>
                </a:lnTo>
                <a:lnTo>
                  <a:pt x="151117" y="89755"/>
                </a:lnTo>
                <a:lnTo>
                  <a:pt x="151117" y="90959"/>
                </a:lnTo>
                <a:lnTo>
                  <a:pt x="153823" y="91921"/>
                </a:lnTo>
                <a:lnTo>
                  <a:pt x="154846" y="93666"/>
                </a:lnTo>
                <a:lnTo>
                  <a:pt x="152621" y="94869"/>
                </a:lnTo>
                <a:lnTo>
                  <a:pt x="152380" y="96253"/>
                </a:lnTo>
                <a:lnTo>
                  <a:pt x="153823" y="98057"/>
                </a:lnTo>
                <a:lnTo>
                  <a:pt x="153463" y="98659"/>
                </a:lnTo>
                <a:lnTo>
                  <a:pt x="151658" y="97456"/>
                </a:lnTo>
                <a:lnTo>
                  <a:pt x="150455" y="97817"/>
                </a:lnTo>
                <a:lnTo>
                  <a:pt x="150575" y="99140"/>
                </a:lnTo>
                <a:lnTo>
                  <a:pt x="152019" y="101426"/>
                </a:lnTo>
                <a:lnTo>
                  <a:pt x="151237" y="102810"/>
                </a:lnTo>
                <a:lnTo>
                  <a:pt x="149793" y="101366"/>
                </a:lnTo>
                <a:lnTo>
                  <a:pt x="147387" y="100885"/>
                </a:lnTo>
                <a:lnTo>
                  <a:pt x="145101" y="101486"/>
                </a:lnTo>
                <a:lnTo>
                  <a:pt x="144078" y="100584"/>
                </a:lnTo>
                <a:lnTo>
                  <a:pt x="144078" y="108765"/>
                </a:lnTo>
                <a:lnTo>
                  <a:pt x="144560" y="110751"/>
                </a:lnTo>
                <a:lnTo>
                  <a:pt x="144078" y="112375"/>
                </a:lnTo>
                <a:lnTo>
                  <a:pt x="143356" y="112375"/>
                </a:lnTo>
                <a:lnTo>
                  <a:pt x="140950" y="114180"/>
                </a:lnTo>
                <a:lnTo>
                  <a:pt x="139988" y="114240"/>
                </a:lnTo>
                <a:lnTo>
                  <a:pt x="138965" y="116044"/>
                </a:lnTo>
                <a:lnTo>
                  <a:pt x="139386" y="120075"/>
                </a:lnTo>
                <a:lnTo>
                  <a:pt x="140288" y="121038"/>
                </a:lnTo>
                <a:lnTo>
                  <a:pt x="138904" y="122842"/>
                </a:lnTo>
                <a:lnTo>
                  <a:pt x="140108" y="123444"/>
                </a:lnTo>
                <a:lnTo>
                  <a:pt x="139266" y="125489"/>
                </a:lnTo>
                <a:lnTo>
                  <a:pt x="136919" y="124467"/>
                </a:lnTo>
                <a:lnTo>
                  <a:pt x="134874" y="124707"/>
                </a:lnTo>
                <a:lnTo>
                  <a:pt x="133912" y="126392"/>
                </a:lnTo>
                <a:lnTo>
                  <a:pt x="134212" y="129400"/>
                </a:lnTo>
                <a:lnTo>
                  <a:pt x="132768" y="130543"/>
                </a:lnTo>
                <a:lnTo>
                  <a:pt x="130482" y="128738"/>
                </a:lnTo>
                <a:lnTo>
                  <a:pt x="125069" y="138002"/>
                </a:lnTo>
                <a:lnTo>
                  <a:pt x="122662" y="138423"/>
                </a:lnTo>
                <a:lnTo>
                  <a:pt x="121458" y="140890"/>
                </a:lnTo>
                <a:lnTo>
                  <a:pt x="121699" y="142815"/>
                </a:lnTo>
                <a:lnTo>
                  <a:pt x="120496" y="143717"/>
                </a:lnTo>
                <a:lnTo>
                  <a:pt x="120496" y="145101"/>
                </a:lnTo>
                <a:lnTo>
                  <a:pt x="121940" y="144920"/>
                </a:lnTo>
                <a:lnTo>
                  <a:pt x="122241" y="146184"/>
                </a:lnTo>
                <a:lnTo>
                  <a:pt x="120917" y="146485"/>
                </a:lnTo>
                <a:lnTo>
                  <a:pt x="120977" y="147688"/>
                </a:lnTo>
                <a:lnTo>
                  <a:pt x="119775" y="147808"/>
                </a:lnTo>
                <a:lnTo>
                  <a:pt x="119894" y="148710"/>
                </a:lnTo>
                <a:lnTo>
                  <a:pt x="118511" y="148831"/>
                </a:lnTo>
                <a:lnTo>
                  <a:pt x="118030" y="150395"/>
                </a:lnTo>
                <a:lnTo>
                  <a:pt x="114721" y="150936"/>
                </a:lnTo>
                <a:lnTo>
                  <a:pt x="115022" y="152320"/>
                </a:lnTo>
                <a:lnTo>
                  <a:pt x="113638" y="152621"/>
                </a:lnTo>
                <a:lnTo>
                  <a:pt x="114240" y="155989"/>
                </a:lnTo>
                <a:lnTo>
                  <a:pt x="116886" y="155448"/>
                </a:lnTo>
                <a:lnTo>
                  <a:pt x="118390" y="155989"/>
                </a:lnTo>
                <a:lnTo>
                  <a:pt x="118090" y="154666"/>
                </a:lnTo>
                <a:lnTo>
                  <a:pt x="119413" y="154365"/>
                </a:lnTo>
                <a:lnTo>
                  <a:pt x="119534" y="153523"/>
                </a:lnTo>
                <a:lnTo>
                  <a:pt x="125369" y="156771"/>
                </a:lnTo>
                <a:lnTo>
                  <a:pt x="126572" y="156471"/>
                </a:lnTo>
                <a:lnTo>
                  <a:pt x="126993" y="154485"/>
                </a:lnTo>
                <a:lnTo>
                  <a:pt x="125790" y="154726"/>
                </a:lnTo>
                <a:lnTo>
                  <a:pt x="125309" y="152921"/>
                </a:lnTo>
                <a:lnTo>
                  <a:pt x="124527" y="152139"/>
                </a:lnTo>
                <a:lnTo>
                  <a:pt x="123143" y="152380"/>
                </a:lnTo>
                <a:lnTo>
                  <a:pt x="123023" y="150936"/>
                </a:lnTo>
                <a:lnTo>
                  <a:pt x="125610" y="150635"/>
                </a:lnTo>
                <a:lnTo>
                  <a:pt x="125188" y="147748"/>
                </a:lnTo>
                <a:lnTo>
                  <a:pt x="125851" y="147748"/>
                </a:lnTo>
                <a:lnTo>
                  <a:pt x="126873" y="149552"/>
                </a:lnTo>
                <a:lnTo>
                  <a:pt x="128076" y="148770"/>
                </a:lnTo>
                <a:lnTo>
                  <a:pt x="132528" y="147868"/>
                </a:lnTo>
                <a:lnTo>
                  <a:pt x="132287" y="146665"/>
                </a:lnTo>
                <a:lnTo>
                  <a:pt x="135536" y="146063"/>
                </a:lnTo>
                <a:lnTo>
                  <a:pt x="135054" y="145041"/>
                </a:lnTo>
                <a:lnTo>
                  <a:pt x="137100" y="144619"/>
                </a:lnTo>
                <a:lnTo>
                  <a:pt x="137340" y="146665"/>
                </a:lnTo>
                <a:lnTo>
                  <a:pt x="139927" y="145402"/>
                </a:lnTo>
                <a:lnTo>
                  <a:pt x="141732" y="147808"/>
                </a:lnTo>
                <a:lnTo>
                  <a:pt x="142033" y="149853"/>
                </a:lnTo>
                <a:lnTo>
                  <a:pt x="145582" y="148891"/>
                </a:lnTo>
                <a:lnTo>
                  <a:pt x="145823" y="147868"/>
                </a:lnTo>
                <a:lnTo>
                  <a:pt x="147206" y="147627"/>
                </a:lnTo>
                <a:lnTo>
                  <a:pt x="146906" y="146304"/>
                </a:lnTo>
                <a:lnTo>
                  <a:pt x="148289" y="146003"/>
                </a:lnTo>
                <a:lnTo>
                  <a:pt x="147266" y="144078"/>
                </a:lnTo>
                <a:lnTo>
                  <a:pt x="152019" y="143296"/>
                </a:lnTo>
                <a:lnTo>
                  <a:pt x="151778" y="141973"/>
                </a:lnTo>
                <a:lnTo>
                  <a:pt x="153162" y="141792"/>
                </a:lnTo>
                <a:lnTo>
                  <a:pt x="153403" y="144078"/>
                </a:lnTo>
                <a:lnTo>
                  <a:pt x="157734" y="144259"/>
                </a:lnTo>
                <a:lnTo>
                  <a:pt x="157072" y="146665"/>
                </a:lnTo>
                <a:lnTo>
                  <a:pt x="159358" y="146545"/>
                </a:lnTo>
                <a:lnTo>
                  <a:pt x="159659" y="147688"/>
                </a:lnTo>
                <a:lnTo>
                  <a:pt x="162667" y="147146"/>
                </a:lnTo>
                <a:lnTo>
                  <a:pt x="163629" y="147748"/>
                </a:lnTo>
                <a:lnTo>
                  <a:pt x="164833" y="147086"/>
                </a:lnTo>
                <a:lnTo>
                  <a:pt x="164231" y="149192"/>
                </a:lnTo>
                <a:lnTo>
                  <a:pt x="164532" y="150274"/>
                </a:lnTo>
                <a:lnTo>
                  <a:pt x="166096" y="149853"/>
                </a:lnTo>
                <a:lnTo>
                  <a:pt x="167901" y="148831"/>
                </a:lnTo>
                <a:lnTo>
                  <a:pt x="169345" y="149913"/>
                </a:lnTo>
                <a:lnTo>
                  <a:pt x="173676" y="148650"/>
                </a:lnTo>
                <a:lnTo>
                  <a:pt x="175902" y="151959"/>
                </a:lnTo>
                <a:lnTo>
                  <a:pt x="177707" y="152681"/>
                </a:lnTo>
                <a:lnTo>
                  <a:pt x="181135" y="152500"/>
                </a:lnTo>
                <a:lnTo>
                  <a:pt x="181316" y="153884"/>
                </a:lnTo>
                <a:lnTo>
                  <a:pt x="182639" y="153703"/>
                </a:lnTo>
                <a:lnTo>
                  <a:pt x="184264" y="154846"/>
                </a:lnTo>
                <a:lnTo>
                  <a:pt x="184865" y="153523"/>
                </a:lnTo>
                <a:lnTo>
                  <a:pt x="186670" y="152260"/>
                </a:lnTo>
                <a:lnTo>
                  <a:pt x="187993" y="154666"/>
                </a:lnTo>
                <a:lnTo>
                  <a:pt x="189618" y="154064"/>
                </a:lnTo>
                <a:lnTo>
                  <a:pt x="189738" y="155508"/>
                </a:lnTo>
                <a:lnTo>
                  <a:pt x="191302" y="156771"/>
                </a:lnTo>
                <a:lnTo>
                  <a:pt x="190520" y="158215"/>
                </a:lnTo>
                <a:lnTo>
                  <a:pt x="191723" y="159840"/>
                </a:lnTo>
                <a:lnTo>
                  <a:pt x="192926" y="160080"/>
                </a:lnTo>
                <a:lnTo>
                  <a:pt x="194731" y="158817"/>
                </a:lnTo>
                <a:lnTo>
                  <a:pt x="197438" y="158396"/>
                </a:lnTo>
                <a:lnTo>
                  <a:pt x="198641" y="158877"/>
                </a:lnTo>
                <a:lnTo>
                  <a:pt x="200446" y="157674"/>
                </a:lnTo>
                <a:lnTo>
                  <a:pt x="202852" y="157433"/>
                </a:lnTo>
                <a:lnTo>
                  <a:pt x="203454" y="155869"/>
                </a:lnTo>
                <a:lnTo>
                  <a:pt x="204657" y="155448"/>
                </a:lnTo>
                <a:lnTo>
                  <a:pt x="205860" y="156170"/>
                </a:lnTo>
                <a:lnTo>
                  <a:pt x="205619" y="157854"/>
                </a:lnTo>
                <a:lnTo>
                  <a:pt x="206582" y="159659"/>
                </a:lnTo>
                <a:lnTo>
                  <a:pt x="206342" y="160561"/>
                </a:lnTo>
                <a:lnTo>
                  <a:pt x="204958" y="161464"/>
                </a:lnTo>
                <a:lnTo>
                  <a:pt x="204356" y="162968"/>
                </a:lnTo>
                <a:lnTo>
                  <a:pt x="204657" y="163870"/>
                </a:lnTo>
                <a:lnTo>
                  <a:pt x="207786" y="165615"/>
                </a:lnTo>
                <a:lnTo>
                  <a:pt x="208387" y="167299"/>
                </a:lnTo>
                <a:lnTo>
                  <a:pt x="209831" y="167480"/>
                </a:lnTo>
                <a:lnTo>
                  <a:pt x="210011" y="164953"/>
                </a:lnTo>
                <a:lnTo>
                  <a:pt x="211214" y="165013"/>
                </a:lnTo>
                <a:lnTo>
                  <a:pt x="213259" y="166517"/>
                </a:lnTo>
                <a:lnTo>
                  <a:pt x="215245" y="165915"/>
                </a:lnTo>
                <a:lnTo>
                  <a:pt x="216147" y="166337"/>
                </a:lnTo>
                <a:lnTo>
                  <a:pt x="215666" y="167720"/>
                </a:lnTo>
                <a:lnTo>
                  <a:pt x="212899" y="169766"/>
                </a:lnTo>
                <a:lnTo>
                  <a:pt x="213621" y="171450"/>
                </a:lnTo>
                <a:lnTo>
                  <a:pt x="213621" y="171871"/>
                </a:lnTo>
                <a:lnTo>
                  <a:pt x="213500" y="172834"/>
                </a:lnTo>
                <a:lnTo>
                  <a:pt x="212358" y="173315"/>
                </a:lnTo>
                <a:lnTo>
                  <a:pt x="212358" y="174939"/>
                </a:lnTo>
                <a:lnTo>
                  <a:pt x="211335" y="174879"/>
                </a:lnTo>
                <a:lnTo>
                  <a:pt x="210854" y="176443"/>
                </a:lnTo>
                <a:lnTo>
                  <a:pt x="209710" y="176623"/>
                </a:lnTo>
                <a:lnTo>
                  <a:pt x="208748" y="178007"/>
                </a:lnTo>
                <a:lnTo>
                  <a:pt x="209109" y="179631"/>
                </a:lnTo>
                <a:lnTo>
                  <a:pt x="208507" y="180534"/>
                </a:lnTo>
                <a:lnTo>
                  <a:pt x="207304" y="182459"/>
                </a:lnTo>
                <a:lnTo>
                  <a:pt x="205981" y="182880"/>
                </a:lnTo>
                <a:lnTo>
                  <a:pt x="207064" y="184986"/>
                </a:lnTo>
                <a:lnTo>
                  <a:pt x="208868" y="186610"/>
                </a:lnTo>
                <a:lnTo>
                  <a:pt x="208988" y="188354"/>
                </a:lnTo>
                <a:lnTo>
                  <a:pt x="209469" y="189798"/>
                </a:lnTo>
                <a:lnTo>
                  <a:pt x="207786" y="193708"/>
                </a:lnTo>
                <a:lnTo>
                  <a:pt x="205619" y="194671"/>
                </a:lnTo>
                <a:lnTo>
                  <a:pt x="205800" y="195152"/>
                </a:lnTo>
                <a:lnTo>
                  <a:pt x="206642" y="196055"/>
                </a:lnTo>
                <a:lnTo>
                  <a:pt x="206401" y="196415"/>
                </a:lnTo>
                <a:lnTo>
                  <a:pt x="206401" y="197137"/>
                </a:lnTo>
                <a:lnTo>
                  <a:pt x="207004" y="197137"/>
                </a:lnTo>
                <a:lnTo>
                  <a:pt x="207665" y="197739"/>
                </a:lnTo>
                <a:lnTo>
                  <a:pt x="207545" y="198220"/>
                </a:lnTo>
                <a:lnTo>
                  <a:pt x="207364" y="198942"/>
                </a:lnTo>
                <a:lnTo>
                  <a:pt x="207364" y="199664"/>
                </a:lnTo>
                <a:lnTo>
                  <a:pt x="207244" y="200025"/>
                </a:lnTo>
                <a:lnTo>
                  <a:pt x="207424" y="200266"/>
                </a:lnTo>
                <a:lnTo>
                  <a:pt x="207244" y="200747"/>
                </a:lnTo>
                <a:lnTo>
                  <a:pt x="207244" y="201228"/>
                </a:lnTo>
                <a:lnTo>
                  <a:pt x="207364" y="201769"/>
                </a:lnTo>
                <a:lnTo>
                  <a:pt x="207605" y="202010"/>
                </a:lnTo>
                <a:lnTo>
                  <a:pt x="208568" y="202070"/>
                </a:lnTo>
                <a:lnTo>
                  <a:pt x="208808" y="202131"/>
                </a:lnTo>
                <a:lnTo>
                  <a:pt x="209049" y="202732"/>
                </a:lnTo>
                <a:lnTo>
                  <a:pt x="209469" y="203153"/>
                </a:lnTo>
                <a:lnTo>
                  <a:pt x="209650" y="203394"/>
                </a:lnTo>
                <a:lnTo>
                  <a:pt x="209891" y="203514"/>
                </a:lnTo>
                <a:lnTo>
                  <a:pt x="209891" y="203574"/>
                </a:lnTo>
                <a:lnTo>
                  <a:pt x="209650" y="204176"/>
                </a:lnTo>
                <a:lnTo>
                  <a:pt x="209771" y="204356"/>
                </a:lnTo>
                <a:lnTo>
                  <a:pt x="209650" y="204657"/>
                </a:lnTo>
                <a:lnTo>
                  <a:pt x="209169" y="205259"/>
                </a:lnTo>
                <a:lnTo>
                  <a:pt x="208507" y="206041"/>
                </a:lnTo>
                <a:lnTo>
                  <a:pt x="207665" y="208026"/>
                </a:lnTo>
                <a:lnTo>
                  <a:pt x="205860" y="210673"/>
                </a:lnTo>
                <a:lnTo>
                  <a:pt x="202732" y="212357"/>
                </a:lnTo>
                <a:lnTo>
                  <a:pt x="202010" y="213320"/>
                </a:lnTo>
                <a:lnTo>
                  <a:pt x="200206" y="215726"/>
                </a:lnTo>
                <a:lnTo>
                  <a:pt x="198641" y="215185"/>
                </a:lnTo>
                <a:lnTo>
                  <a:pt x="197799" y="215786"/>
                </a:lnTo>
                <a:lnTo>
                  <a:pt x="195934" y="215967"/>
                </a:lnTo>
                <a:lnTo>
                  <a:pt x="196054" y="217591"/>
                </a:lnTo>
                <a:lnTo>
                  <a:pt x="192626" y="217170"/>
                </a:lnTo>
                <a:lnTo>
                  <a:pt x="191904" y="217471"/>
                </a:lnTo>
                <a:lnTo>
                  <a:pt x="190700" y="218132"/>
                </a:lnTo>
                <a:lnTo>
                  <a:pt x="189257" y="217832"/>
                </a:lnTo>
                <a:lnTo>
                  <a:pt x="188174" y="219155"/>
                </a:lnTo>
                <a:lnTo>
                  <a:pt x="186610" y="219516"/>
                </a:lnTo>
                <a:lnTo>
                  <a:pt x="184986" y="219095"/>
                </a:lnTo>
                <a:lnTo>
                  <a:pt x="184023" y="217110"/>
                </a:lnTo>
                <a:lnTo>
                  <a:pt x="182459" y="215365"/>
                </a:lnTo>
                <a:lnTo>
                  <a:pt x="179932" y="215305"/>
                </a:lnTo>
                <a:lnTo>
                  <a:pt x="178007" y="218494"/>
                </a:lnTo>
                <a:lnTo>
                  <a:pt x="177044" y="219095"/>
                </a:lnTo>
                <a:lnTo>
                  <a:pt x="175841" y="221080"/>
                </a:lnTo>
                <a:lnTo>
                  <a:pt x="173616" y="222885"/>
                </a:lnTo>
                <a:lnTo>
                  <a:pt x="172773" y="224569"/>
                </a:lnTo>
                <a:lnTo>
                  <a:pt x="171811" y="225351"/>
                </a:lnTo>
                <a:lnTo>
                  <a:pt x="172232" y="230284"/>
                </a:lnTo>
                <a:lnTo>
                  <a:pt x="172292" y="231969"/>
                </a:lnTo>
                <a:lnTo>
                  <a:pt x="172473" y="232630"/>
                </a:lnTo>
                <a:lnTo>
                  <a:pt x="172413" y="233593"/>
                </a:lnTo>
                <a:lnTo>
                  <a:pt x="172473" y="235879"/>
                </a:lnTo>
                <a:lnTo>
                  <a:pt x="172473" y="236842"/>
                </a:lnTo>
                <a:lnTo>
                  <a:pt x="173074" y="245504"/>
                </a:lnTo>
                <a:lnTo>
                  <a:pt x="173135" y="246707"/>
                </a:lnTo>
                <a:lnTo>
                  <a:pt x="173435" y="250377"/>
                </a:lnTo>
                <a:lnTo>
                  <a:pt x="173917" y="256934"/>
                </a:lnTo>
                <a:lnTo>
                  <a:pt x="173977" y="258859"/>
                </a:lnTo>
                <a:lnTo>
                  <a:pt x="174157" y="261566"/>
                </a:lnTo>
                <a:lnTo>
                  <a:pt x="174458" y="267582"/>
                </a:lnTo>
                <a:lnTo>
                  <a:pt x="174699" y="270350"/>
                </a:lnTo>
                <a:lnTo>
                  <a:pt x="174458" y="270350"/>
                </a:lnTo>
                <a:lnTo>
                  <a:pt x="173135" y="270650"/>
                </a:lnTo>
                <a:lnTo>
                  <a:pt x="172292" y="270771"/>
                </a:lnTo>
                <a:lnTo>
                  <a:pt x="168021" y="271553"/>
                </a:lnTo>
                <a:lnTo>
                  <a:pt x="167419" y="271553"/>
                </a:lnTo>
                <a:lnTo>
                  <a:pt x="167359" y="271733"/>
                </a:lnTo>
                <a:lnTo>
                  <a:pt x="166878" y="271733"/>
                </a:lnTo>
                <a:lnTo>
                  <a:pt x="165494" y="272034"/>
                </a:lnTo>
                <a:lnTo>
                  <a:pt x="164411" y="272275"/>
                </a:lnTo>
                <a:lnTo>
                  <a:pt x="163810" y="272275"/>
                </a:lnTo>
                <a:lnTo>
                  <a:pt x="160802" y="272876"/>
                </a:lnTo>
                <a:lnTo>
                  <a:pt x="157072" y="273538"/>
                </a:lnTo>
                <a:lnTo>
                  <a:pt x="153282" y="274079"/>
                </a:lnTo>
                <a:lnTo>
                  <a:pt x="149673" y="274801"/>
                </a:lnTo>
                <a:lnTo>
                  <a:pt x="147266" y="275162"/>
                </a:lnTo>
                <a:lnTo>
                  <a:pt x="139446" y="276486"/>
                </a:lnTo>
                <a:lnTo>
                  <a:pt x="137400" y="276847"/>
                </a:lnTo>
                <a:lnTo>
                  <a:pt x="132949" y="277629"/>
                </a:lnTo>
                <a:lnTo>
                  <a:pt x="129339" y="278230"/>
                </a:lnTo>
                <a:lnTo>
                  <a:pt x="127294" y="278711"/>
                </a:lnTo>
                <a:lnTo>
                  <a:pt x="120797" y="279734"/>
                </a:lnTo>
                <a:lnTo>
                  <a:pt x="113578" y="280937"/>
                </a:lnTo>
                <a:lnTo>
                  <a:pt x="111773" y="281298"/>
                </a:lnTo>
                <a:lnTo>
                  <a:pt x="109788" y="281659"/>
                </a:lnTo>
                <a:lnTo>
                  <a:pt x="105878" y="282321"/>
                </a:lnTo>
                <a:lnTo>
                  <a:pt x="101907" y="282983"/>
                </a:lnTo>
                <a:lnTo>
                  <a:pt x="99261" y="283404"/>
                </a:lnTo>
                <a:lnTo>
                  <a:pt x="99140" y="283404"/>
                </a:lnTo>
                <a:lnTo>
                  <a:pt x="97395" y="283765"/>
                </a:lnTo>
                <a:lnTo>
                  <a:pt x="93425" y="284366"/>
                </a:lnTo>
                <a:lnTo>
                  <a:pt x="90056" y="284968"/>
                </a:lnTo>
                <a:lnTo>
                  <a:pt x="86326" y="285690"/>
                </a:lnTo>
                <a:lnTo>
                  <a:pt x="83680" y="286111"/>
                </a:lnTo>
                <a:lnTo>
                  <a:pt x="82416" y="286231"/>
                </a:lnTo>
                <a:lnTo>
                  <a:pt x="80371" y="286652"/>
                </a:lnTo>
                <a:lnTo>
                  <a:pt x="79048" y="286833"/>
                </a:lnTo>
                <a:lnTo>
                  <a:pt x="77604" y="287073"/>
                </a:lnTo>
                <a:lnTo>
                  <a:pt x="74836" y="287615"/>
                </a:lnTo>
                <a:lnTo>
                  <a:pt x="74295" y="287615"/>
                </a:lnTo>
                <a:lnTo>
                  <a:pt x="72009" y="288036"/>
                </a:lnTo>
                <a:lnTo>
                  <a:pt x="64790" y="289420"/>
                </a:lnTo>
                <a:lnTo>
                  <a:pt x="63827" y="289540"/>
                </a:lnTo>
                <a:lnTo>
                  <a:pt x="62143" y="289961"/>
                </a:lnTo>
                <a:lnTo>
                  <a:pt x="57331" y="290683"/>
                </a:lnTo>
                <a:lnTo>
                  <a:pt x="56428" y="290803"/>
                </a:lnTo>
                <a:lnTo>
                  <a:pt x="54142" y="291224"/>
                </a:lnTo>
                <a:lnTo>
                  <a:pt x="53059" y="291405"/>
                </a:lnTo>
                <a:lnTo>
                  <a:pt x="52638" y="291525"/>
                </a:lnTo>
                <a:lnTo>
                  <a:pt x="50111" y="291946"/>
                </a:lnTo>
                <a:lnTo>
                  <a:pt x="47946" y="292307"/>
                </a:lnTo>
                <a:lnTo>
                  <a:pt x="46983" y="292488"/>
                </a:lnTo>
                <a:lnTo>
                  <a:pt x="45299" y="292849"/>
                </a:lnTo>
                <a:lnTo>
                  <a:pt x="44216" y="293029"/>
                </a:lnTo>
                <a:lnTo>
                  <a:pt x="43434" y="293149"/>
                </a:lnTo>
                <a:lnTo>
                  <a:pt x="41328" y="293450"/>
                </a:lnTo>
                <a:lnTo>
                  <a:pt x="39885" y="293811"/>
                </a:lnTo>
                <a:lnTo>
                  <a:pt x="38802" y="293992"/>
                </a:lnTo>
                <a:lnTo>
                  <a:pt x="38381" y="293992"/>
                </a:lnTo>
                <a:lnTo>
                  <a:pt x="37538" y="294112"/>
                </a:lnTo>
                <a:lnTo>
                  <a:pt x="36937" y="294232"/>
                </a:lnTo>
                <a:lnTo>
                  <a:pt x="36155" y="294292"/>
                </a:lnTo>
                <a:lnTo>
                  <a:pt x="33748" y="294894"/>
                </a:lnTo>
                <a:lnTo>
                  <a:pt x="33328" y="294894"/>
                </a:lnTo>
                <a:lnTo>
                  <a:pt x="31884" y="295195"/>
                </a:lnTo>
                <a:lnTo>
                  <a:pt x="30861" y="295375"/>
                </a:lnTo>
                <a:lnTo>
                  <a:pt x="29778" y="295556"/>
                </a:lnTo>
                <a:lnTo>
                  <a:pt x="29297" y="295556"/>
                </a:lnTo>
                <a:lnTo>
                  <a:pt x="28394" y="295796"/>
                </a:lnTo>
                <a:lnTo>
                  <a:pt x="28274" y="295917"/>
                </a:lnTo>
                <a:lnTo>
                  <a:pt x="28034" y="295917"/>
                </a:lnTo>
                <a:lnTo>
                  <a:pt x="27191" y="296037"/>
                </a:lnTo>
                <a:lnTo>
                  <a:pt x="25507" y="296338"/>
                </a:lnTo>
                <a:lnTo>
                  <a:pt x="23822" y="296699"/>
                </a:lnTo>
                <a:lnTo>
                  <a:pt x="22318" y="297000"/>
                </a:lnTo>
                <a:lnTo>
                  <a:pt x="21356" y="297120"/>
                </a:lnTo>
                <a:lnTo>
                  <a:pt x="20153" y="297360"/>
                </a:lnTo>
                <a:lnTo>
                  <a:pt x="19672" y="297541"/>
                </a:lnTo>
                <a:lnTo>
                  <a:pt x="19551" y="297541"/>
                </a:lnTo>
                <a:lnTo>
                  <a:pt x="17626" y="297782"/>
                </a:lnTo>
                <a:lnTo>
                  <a:pt x="17205" y="297902"/>
                </a:lnTo>
                <a:lnTo>
                  <a:pt x="16964" y="297902"/>
                </a:lnTo>
                <a:lnTo>
                  <a:pt x="16543" y="298082"/>
                </a:lnTo>
                <a:lnTo>
                  <a:pt x="13596" y="298684"/>
                </a:lnTo>
                <a:lnTo>
                  <a:pt x="12032" y="298864"/>
                </a:lnTo>
                <a:lnTo>
                  <a:pt x="11551" y="298864"/>
                </a:lnTo>
                <a:lnTo>
                  <a:pt x="9866" y="299165"/>
                </a:lnTo>
                <a:lnTo>
                  <a:pt x="7941" y="299586"/>
                </a:lnTo>
                <a:lnTo>
                  <a:pt x="6557" y="299707"/>
                </a:lnTo>
                <a:lnTo>
                  <a:pt x="2346" y="300429"/>
                </a:lnTo>
                <a:lnTo>
                  <a:pt x="0" y="300729"/>
                </a:lnTo>
                <a:lnTo>
                  <a:pt x="2406" y="298022"/>
                </a:lnTo>
                <a:lnTo>
                  <a:pt x="4211" y="297421"/>
                </a:lnTo>
                <a:lnTo>
                  <a:pt x="4271" y="296699"/>
                </a:lnTo>
                <a:lnTo>
                  <a:pt x="6376" y="295195"/>
                </a:lnTo>
                <a:lnTo>
                  <a:pt x="7399" y="292427"/>
                </a:lnTo>
                <a:lnTo>
                  <a:pt x="8181" y="288397"/>
                </a:lnTo>
                <a:lnTo>
                  <a:pt x="9866" y="287795"/>
                </a:lnTo>
                <a:lnTo>
                  <a:pt x="10708" y="288217"/>
                </a:lnTo>
                <a:lnTo>
                  <a:pt x="12092" y="286893"/>
                </a:lnTo>
                <a:lnTo>
                  <a:pt x="12392" y="284727"/>
                </a:lnTo>
                <a:lnTo>
                  <a:pt x="13716" y="281719"/>
                </a:lnTo>
                <a:lnTo>
                  <a:pt x="13837" y="278290"/>
                </a:lnTo>
                <a:lnTo>
                  <a:pt x="11791" y="276245"/>
                </a:lnTo>
                <a:lnTo>
                  <a:pt x="10047" y="275463"/>
                </a:lnTo>
                <a:lnTo>
                  <a:pt x="8242" y="275764"/>
                </a:lnTo>
                <a:lnTo>
                  <a:pt x="8783" y="269628"/>
                </a:lnTo>
                <a:lnTo>
                  <a:pt x="8181" y="268124"/>
                </a:lnTo>
                <a:lnTo>
                  <a:pt x="19912" y="241654"/>
                </a:lnTo>
                <a:lnTo>
                  <a:pt x="24364" y="231848"/>
                </a:lnTo>
                <a:lnTo>
                  <a:pt x="26169" y="225291"/>
                </a:lnTo>
                <a:lnTo>
                  <a:pt x="29297" y="214704"/>
                </a:lnTo>
                <a:lnTo>
                  <a:pt x="30320" y="209891"/>
                </a:lnTo>
                <a:lnTo>
                  <a:pt x="31824" y="204296"/>
                </a:lnTo>
                <a:lnTo>
                  <a:pt x="32906" y="205379"/>
                </a:lnTo>
                <a:lnTo>
                  <a:pt x="35192" y="205620"/>
                </a:lnTo>
                <a:lnTo>
                  <a:pt x="36396" y="203394"/>
                </a:lnTo>
                <a:lnTo>
                  <a:pt x="37599" y="204176"/>
                </a:lnTo>
                <a:lnTo>
                  <a:pt x="37418" y="202852"/>
                </a:lnTo>
                <a:lnTo>
                  <a:pt x="40366" y="202552"/>
                </a:lnTo>
                <a:lnTo>
                  <a:pt x="41930" y="204477"/>
                </a:lnTo>
                <a:lnTo>
                  <a:pt x="41088" y="206281"/>
                </a:lnTo>
                <a:lnTo>
                  <a:pt x="42652" y="207725"/>
                </a:lnTo>
                <a:lnTo>
                  <a:pt x="44697" y="206281"/>
                </a:lnTo>
                <a:lnTo>
                  <a:pt x="45901" y="207063"/>
                </a:lnTo>
                <a:lnTo>
                  <a:pt x="47043" y="206823"/>
                </a:lnTo>
                <a:lnTo>
                  <a:pt x="47705" y="205319"/>
                </a:lnTo>
                <a:lnTo>
                  <a:pt x="56187" y="209229"/>
                </a:lnTo>
                <a:lnTo>
                  <a:pt x="54984" y="210553"/>
                </a:lnTo>
                <a:lnTo>
                  <a:pt x="55345" y="213982"/>
                </a:lnTo>
                <a:lnTo>
                  <a:pt x="55045" y="215185"/>
                </a:lnTo>
                <a:lnTo>
                  <a:pt x="57571" y="216147"/>
                </a:lnTo>
                <a:lnTo>
                  <a:pt x="58173" y="213921"/>
                </a:lnTo>
                <a:lnTo>
                  <a:pt x="59556" y="214222"/>
                </a:lnTo>
                <a:lnTo>
                  <a:pt x="61361" y="216508"/>
                </a:lnTo>
                <a:lnTo>
                  <a:pt x="63226" y="216990"/>
                </a:lnTo>
                <a:lnTo>
                  <a:pt x="64068" y="217892"/>
                </a:lnTo>
                <a:lnTo>
                  <a:pt x="64189" y="219877"/>
                </a:lnTo>
                <a:lnTo>
                  <a:pt x="65211" y="221080"/>
                </a:lnTo>
                <a:lnTo>
                  <a:pt x="65392" y="222765"/>
                </a:lnTo>
                <a:lnTo>
                  <a:pt x="67197" y="226434"/>
                </a:lnTo>
                <a:lnTo>
                  <a:pt x="68580" y="228239"/>
                </a:lnTo>
                <a:lnTo>
                  <a:pt x="70686" y="230044"/>
                </a:lnTo>
                <a:lnTo>
                  <a:pt x="71167" y="228239"/>
                </a:lnTo>
                <a:lnTo>
                  <a:pt x="73633" y="229202"/>
                </a:lnTo>
                <a:lnTo>
                  <a:pt x="78686" y="220960"/>
                </a:lnTo>
                <a:lnTo>
                  <a:pt x="79769" y="216869"/>
                </a:lnTo>
                <a:lnTo>
                  <a:pt x="78626" y="216689"/>
                </a:lnTo>
                <a:lnTo>
                  <a:pt x="78807" y="215365"/>
                </a:lnTo>
                <a:lnTo>
                  <a:pt x="81634" y="216388"/>
                </a:lnTo>
                <a:lnTo>
                  <a:pt x="82536" y="211756"/>
                </a:lnTo>
                <a:lnTo>
                  <a:pt x="84341" y="205319"/>
                </a:lnTo>
                <a:lnTo>
                  <a:pt x="85364" y="205078"/>
                </a:lnTo>
                <a:lnTo>
                  <a:pt x="86026" y="202672"/>
                </a:lnTo>
                <a:lnTo>
                  <a:pt x="85063" y="202251"/>
                </a:lnTo>
                <a:lnTo>
                  <a:pt x="85845" y="198822"/>
                </a:lnTo>
                <a:lnTo>
                  <a:pt x="87530" y="198702"/>
                </a:lnTo>
                <a:lnTo>
                  <a:pt x="86988" y="197258"/>
                </a:lnTo>
                <a:lnTo>
                  <a:pt x="87229" y="195333"/>
                </a:lnTo>
                <a:lnTo>
                  <a:pt x="88192" y="194731"/>
                </a:lnTo>
                <a:lnTo>
                  <a:pt x="88974" y="192926"/>
                </a:lnTo>
                <a:lnTo>
                  <a:pt x="90417" y="192445"/>
                </a:lnTo>
                <a:lnTo>
                  <a:pt x="91200" y="191122"/>
                </a:lnTo>
                <a:lnTo>
                  <a:pt x="90959" y="189557"/>
                </a:lnTo>
                <a:lnTo>
                  <a:pt x="92402" y="188174"/>
                </a:lnTo>
                <a:lnTo>
                  <a:pt x="91921" y="186911"/>
                </a:lnTo>
                <a:lnTo>
                  <a:pt x="93605" y="185226"/>
                </a:lnTo>
                <a:lnTo>
                  <a:pt x="93605" y="183241"/>
                </a:lnTo>
                <a:lnTo>
                  <a:pt x="94327" y="183000"/>
                </a:lnTo>
                <a:lnTo>
                  <a:pt x="95591" y="181015"/>
                </a:lnTo>
                <a:lnTo>
                  <a:pt x="96794" y="180654"/>
                </a:lnTo>
                <a:lnTo>
                  <a:pt x="98839" y="176443"/>
                </a:lnTo>
                <a:lnTo>
                  <a:pt x="99080" y="174337"/>
                </a:lnTo>
                <a:lnTo>
                  <a:pt x="100283" y="172232"/>
                </a:lnTo>
                <a:lnTo>
                  <a:pt x="100103" y="169104"/>
                </a:lnTo>
                <a:lnTo>
                  <a:pt x="102870" y="166878"/>
                </a:lnTo>
                <a:lnTo>
                  <a:pt x="103171" y="165194"/>
                </a:lnTo>
                <a:lnTo>
                  <a:pt x="104073" y="163690"/>
                </a:lnTo>
                <a:lnTo>
                  <a:pt x="105637" y="158997"/>
                </a:lnTo>
                <a:lnTo>
                  <a:pt x="106720" y="157975"/>
                </a:lnTo>
                <a:lnTo>
                  <a:pt x="107201" y="155869"/>
                </a:lnTo>
                <a:lnTo>
                  <a:pt x="108525" y="154666"/>
                </a:lnTo>
                <a:lnTo>
                  <a:pt x="108104" y="152079"/>
                </a:lnTo>
                <a:lnTo>
                  <a:pt x="106780" y="151598"/>
                </a:lnTo>
                <a:lnTo>
                  <a:pt x="105818" y="146424"/>
                </a:lnTo>
                <a:lnTo>
                  <a:pt x="107021" y="145221"/>
                </a:lnTo>
                <a:lnTo>
                  <a:pt x="106239" y="144499"/>
                </a:lnTo>
                <a:lnTo>
                  <a:pt x="106600" y="142755"/>
                </a:lnTo>
                <a:lnTo>
                  <a:pt x="103652" y="140950"/>
                </a:lnTo>
                <a:lnTo>
                  <a:pt x="102148" y="140469"/>
                </a:lnTo>
                <a:lnTo>
                  <a:pt x="102449" y="141852"/>
                </a:lnTo>
                <a:lnTo>
                  <a:pt x="101005" y="141973"/>
                </a:lnTo>
                <a:lnTo>
                  <a:pt x="101185" y="143416"/>
                </a:lnTo>
                <a:lnTo>
                  <a:pt x="99982" y="143537"/>
                </a:lnTo>
                <a:lnTo>
                  <a:pt x="100103" y="144920"/>
                </a:lnTo>
                <a:lnTo>
                  <a:pt x="98839" y="145161"/>
                </a:lnTo>
                <a:lnTo>
                  <a:pt x="98539" y="143717"/>
                </a:lnTo>
                <a:lnTo>
                  <a:pt x="97696" y="142574"/>
                </a:lnTo>
                <a:lnTo>
                  <a:pt x="94327" y="143055"/>
                </a:lnTo>
                <a:lnTo>
                  <a:pt x="94387" y="140168"/>
                </a:lnTo>
                <a:lnTo>
                  <a:pt x="93605" y="138483"/>
                </a:lnTo>
                <a:lnTo>
                  <a:pt x="91319" y="138905"/>
                </a:lnTo>
                <a:lnTo>
                  <a:pt x="89876" y="137220"/>
                </a:lnTo>
                <a:lnTo>
                  <a:pt x="88192" y="138062"/>
                </a:lnTo>
                <a:lnTo>
                  <a:pt x="84762" y="137521"/>
                </a:lnTo>
                <a:lnTo>
                  <a:pt x="84161" y="136438"/>
                </a:lnTo>
                <a:lnTo>
                  <a:pt x="84702" y="133671"/>
                </a:lnTo>
                <a:lnTo>
                  <a:pt x="85845" y="133550"/>
                </a:lnTo>
                <a:lnTo>
                  <a:pt x="86507" y="132468"/>
                </a:lnTo>
                <a:lnTo>
                  <a:pt x="85906" y="130964"/>
                </a:lnTo>
                <a:lnTo>
                  <a:pt x="84582" y="129881"/>
                </a:lnTo>
                <a:lnTo>
                  <a:pt x="81694" y="129400"/>
                </a:lnTo>
                <a:lnTo>
                  <a:pt x="80491" y="127956"/>
                </a:lnTo>
                <a:lnTo>
                  <a:pt x="77604" y="127174"/>
                </a:lnTo>
                <a:lnTo>
                  <a:pt x="78566" y="126271"/>
                </a:lnTo>
                <a:lnTo>
                  <a:pt x="78386" y="124948"/>
                </a:lnTo>
                <a:moveTo>
                  <a:pt x="119775" y="147808"/>
                </a:moveTo>
                <a:lnTo>
                  <a:pt x="119534" y="146665"/>
                </a:lnTo>
                <a:lnTo>
                  <a:pt x="118331" y="148048"/>
                </a:lnTo>
                <a:lnTo>
                  <a:pt x="119775" y="147808"/>
                </a:lnTo>
                <a:moveTo>
                  <a:pt x="148951" y="148109"/>
                </a:moveTo>
                <a:lnTo>
                  <a:pt x="148410" y="148590"/>
                </a:lnTo>
                <a:lnTo>
                  <a:pt x="149492" y="149913"/>
                </a:lnTo>
                <a:lnTo>
                  <a:pt x="150395" y="149071"/>
                </a:lnTo>
                <a:lnTo>
                  <a:pt x="148951" y="148048"/>
                </a:lnTo>
                <a:moveTo>
                  <a:pt x="124286" y="159178"/>
                </a:moveTo>
                <a:lnTo>
                  <a:pt x="124046" y="157132"/>
                </a:lnTo>
                <a:lnTo>
                  <a:pt x="121339" y="157433"/>
                </a:lnTo>
                <a:lnTo>
                  <a:pt x="121579" y="158937"/>
                </a:lnTo>
                <a:lnTo>
                  <a:pt x="123744" y="158516"/>
                </a:lnTo>
                <a:lnTo>
                  <a:pt x="124347" y="15917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" name="Freeform: Shape 362" title="TN-4">
            <a:extLst>
              <a:ext uri="{FF2B5EF4-FFF2-40B4-BE49-F238E27FC236}">
                <a16:creationId xmlns:a16="http://schemas.microsoft.com/office/drawing/2014/main" id="{913725E7-C9E4-D81D-132A-5863DBAB83FE}"/>
              </a:ext>
            </a:extLst>
          </p:cNvPr>
          <p:cNvSpPr/>
          <p:nvPr/>
        </p:nvSpPr>
        <p:spPr>
          <a:xfrm>
            <a:off x="5925686" y="4154887"/>
            <a:ext cx="350909" cy="178267"/>
          </a:xfrm>
          <a:custGeom>
            <a:avLst/>
            <a:gdLst>
              <a:gd name="connsiteX0" fmla="*/ 195634 w 439213"/>
              <a:gd name="connsiteY0" fmla="*/ 19250 h 231066"/>
              <a:gd name="connsiteX1" fmla="*/ 197318 w 439213"/>
              <a:gd name="connsiteY1" fmla="*/ 18408 h 231066"/>
              <a:gd name="connsiteX2" fmla="*/ 199363 w 439213"/>
              <a:gd name="connsiteY2" fmla="*/ 19250 h 231066"/>
              <a:gd name="connsiteX3" fmla="*/ 199544 w 439213"/>
              <a:gd name="connsiteY3" fmla="*/ 23341 h 231066"/>
              <a:gd name="connsiteX4" fmla="*/ 202251 w 439213"/>
              <a:gd name="connsiteY4" fmla="*/ 26590 h 231066"/>
              <a:gd name="connsiteX5" fmla="*/ 201770 w 439213"/>
              <a:gd name="connsiteY5" fmla="*/ 27733 h 231066"/>
              <a:gd name="connsiteX6" fmla="*/ 200687 w 439213"/>
              <a:gd name="connsiteY6" fmla="*/ 27733 h 231066"/>
              <a:gd name="connsiteX7" fmla="*/ 200687 w 439213"/>
              <a:gd name="connsiteY7" fmla="*/ 33267 h 231066"/>
              <a:gd name="connsiteX8" fmla="*/ 198942 w 439213"/>
              <a:gd name="connsiteY8" fmla="*/ 32846 h 231066"/>
              <a:gd name="connsiteX9" fmla="*/ 198702 w 439213"/>
              <a:gd name="connsiteY9" fmla="*/ 35072 h 231066"/>
              <a:gd name="connsiteX10" fmla="*/ 199063 w 439213"/>
              <a:gd name="connsiteY10" fmla="*/ 44156 h 231066"/>
              <a:gd name="connsiteX11" fmla="*/ 199544 w 439213"/>
              <a:gd name="connsiteY11" fmla="*/ 45239 h 231066"/>
              <a:gd name="connsiteX12" fmla="*/ 199724 w 439213"/>
              <a:gd name="connsiteY12" fmla="*/ 50051 h 231066"/>
              <a:gd name="connsiteX13" fmla="*/ 198521 w 439213"/>
              <a:gd name="connsiteY13" fmla="*/ 49931 h 231066"/>
              <a:gd name="connsiteX14" fmla="*/ 199063 w 439213"/>
              <a:gd name="connsiteY14" fmla="*/ 54563 h 231066"/>
              <a:gd name="connsiteX15" fmla="*/ 200206 w 439213"/>
              <a:gd name="connsiteY15" fmla="*/ 55044 h 231066"/>
              <a:gd name="connsiteX16" fmla="*/ 199664 w 439213"/>
              <a:gd name="connsiteY16" fmla="*/ 56007 h 231066"/>
              <a:gd name="connsiteX17" fmla="*/ 199183 w 439213"/>
              <a:gd name="connsiteY17" fmla="*/ 60398 h 231066"/>
              <a:gd name="connsiteX18" fmla="*/ 197498 w 439213"/>
              <a:gd name="connsiteY18" fmla="*/ 62384 h 231066"/>
              <a:gd name="connsiteX19" fmla="*/ 197920 w 439213"/>
              <a:gd name="connsiteY19" fmla="*/ 63888 h 231066"/>
              <a:gd name="connsiteX20" fmla="*/ 197920 w 439213"/>
              <a:gd name="connsiteY20" fmla="*/ 66174 h 231066"/>
              <a:gd name="connsiteX21" fmla="*/ 198401 w 439213"/>
              <a:gd name="connsiteY21" fmla="*/ 67738 h 231066"/>
              <a:gd name="connsiteX22" fmla="*/ 200867 w 439213"/>
              <a:gd name="connsiteY22" fmla="*/ 67798 h 231066"/>
              <a:gd name="connsiteX23" fmla="*/ 201288 w 439213"/>
              <a:gd name="connsiteY23" fmla="*/ 69603 h 231066"/>
              <a:gd name="connsiteX24" fmla="*/ 203815 w 439213"/>
              <a:gd name="connsiteY24" fmla="*/ 70806 h 231066"/>
              <a:gd name="connsiteX25" fmla="*/ 205319 w 439213"/>
              <a:gd name="connsiteY25" fmla="*/ 71106 h 231066"/>
              <a:gd name="connsiteX26" fmla="*/ 205439 w 439213"/>
              <a:gd name="connsiteY26" fmla="*/ 71828 h 231066"/>
              <a:gd name="connsiteX27" fmla="*/ 207846 w 439213"/>
              <a:gd name="connsiteY27" fmla="*/ 72610 h 231066"/>
              <a:gd name="connsiteX28" fmla="*/ 209229 w 439213"/>
              <a:gd name="connsiteY28" fmla="*/ 74295 h 231066"/>
              <a:gd name="connsiteX29" fmla="*/ 212778 w 439213"/>
              <a:gd name="connsiteY29" fmla="*/ 73874 h 231066"/>
              <a:gd name="connsiteX30" fmla="*/ 217892 w 439213"/>
              <a:gd name="connsiteY30" fmla="*/ 75799 h 231066"/>
              <a:gd name="connsiteX31" fmla="*/ 223306 w 439213"/>
              <a:gd name="connsiteY31" fmla="*/ 75438 h 231066"/>
              <a:gd name="connsiteX32" fmla="*/ 223306 w 439213"/>
              <a:gd name="connsiteY32" fmla="*/ 74716 h 231066"/>
              <a:gd name="connsiteX33" fmla="*/ 225713 w 439213"/>
              <a:gd name="connsiteY33" fmla="*/ 75318 h 231066"/>
              <a:gd name="connsiteX34" fmla="*/ 226314 w 439213"/>
              <a:gd name="connsiteY34" fmla="*/ 73513 h 231066"/>
              <a:gd name="connsiteX35" fmla="*/ 228901 w 439213"/>
              <a:gd name="connsiteY35" fmla="*/ 73513 h 231066"/>
              <a:gd name="connsiteX36" fmla="*/ 230405 w 439213"/>
              <a:gd name="connsiteY36" fmla="*/ 71889 h 231066"/>
              <a:gd name="connsiteX37" fmla="*/ 231909 w 439213"/>
              <a:gd name="connsiteY37" fmla="*/ 72250 h 231066"/>
              <a:gd name="connsiteX38" fmla="*/ 231729 w 439213"/>
              <a:gd name="connsiteY38" fmla="*/ 70926 h 231066"/>
              <a:gd name="connsiteX39" fmla="*/ 233233 w 439213"/>
              <a:gd name="connsiteY39" fmla="*/ 70806 h 231066"/>
              <a:gd name="connsiteX40" fmla="*/ 232932 w 439213"/>
              <a:gd name="connsiteY40" fmla="*/ 69603 h 231066"/>
              <a:gd name="connsiteX41" fmla="*/ 231729 w 439213"/>
              <a:gd name="connsiteY41" fmla="*/ 67076 h 231066"/>
              <a:gd name="connsiteX42" fmla="*/ 231127 w 439213"/>
              <a:gd name="connsiteY42" fmla="*/ 63948 h 231066"/>
              <a:gd name="connsiteX43" fmla="*/ 231608 w 439213"/>
              <a:gd name="connsiteY43" fmla="*/ 62624 h 231066"/>
              <a:gd name="connsiteX44" fmla="*/ 230525 w 439213"/>
              <a:gd name="connsiteY44" fmla="*/ 62384 h 231066"/>
              <a:gd name="connsiteX45" fmla="*/ 229803 w 439213"/>
              <a:gd name="connsiteY45" fmla="*/ 61241 h 231066"/>
              <a:gd name="connsiteX46" fmla="*/ 230947 w 439213"/>
              <a:gd name="connsiteY46" fmla="*/ 61241 h 231066"/>
              <a:gd name="connsiteX47" fmla="*/ 231066 w 439213"/>
              <a:gd name="connsiteY47" fmla="*/ 56789 h 231066"/>
              <a:gd name="connsiteX48" fmla="*/ 233473 w 439213"/>
              <a:gd name="connsiteY48" fmla="*/ 51194 h 231066"/>
              <a:gd name="connsiteX49" fmla="*/ 234556 w 439213"/>
              <a:gd name="connsiteY49" fmla="*/ 49991 h 231066"/>
              <a:gd name="connsiteX50" fmla="*/ 235879 w 439213"/>
              <a:gd name="connsiteY50" fmla="*/ 47043 h 231066"/>
              <a:gd name="connsiteX51" fmla="*/ 237203 w 439213"/>
              <a:gd name="connsiteY51" fmla="*/ 46743 h 231066"/>
              <a:gd name="connsiteX52" fmla="*/ 236000 w 439213"/>
              <a:gd name="connsiteY52" fmla="*/ 45900 h 231066"/>
              <a:gd name="connsiteX53" fmla="*/ 239128 w 439213"/>
              <a:gd name="connsiteY53" fmla="*/ 38501 h 231066"/>
              <a:gd name="connsiteX54" fmla="*/ 241354 w 439213"/>
              <a:gd name="connsiteY54" fmla="*/ 36696 h 231066"/>
              <a:gd name="connsiteX55" fmla="*/ 243158 w 439213"/>
              <a:gd name="connsiteY55" fmla="*/ 36335 h 231066"/>
              <a:gd name="connsiteX56" fmla="*/ 242918 w 439213"/>
              <a:gd name="connsiteY56" fmla="*/ 34591 h 231066"/>
              <a:gd name="connsiteX57" fmla="*/ 244662 w 439213"/>
              <a:gd name="connsiteY57" fmla="*/ 34170 h 231066"/>
              <a:gd name="connsiteX58" fmla="*/ 244181 w 439213"/>
              <a:gd name="connsiteY58" fmla="*/ 33207 h 231066"/>
              <a:gd name="connsiteX59" fmla="*/ 251821 w 439213"/>
              <a:gd name="connsiteY59" fmla="*/ 31703 h 231066"/>
              <a:gd name="connsiteX60" fmla="*/ 253506 w 439213"/>
              <a:gd name="connsiteY60" fmla="*/ 31703 h 231066"/>
              <a:gd name="connsiteX61" fmla="*/ 253746 w 439213"/>
              <a:gd name="connsiteY61" fmla="*/ 30861 h 231066"/>
              <a:gd name="connsiteX62" fmla="*/ 257055 w 439213"/>
              <a:gd name="connsiteY62" fmla="*/ 29959 h 231066"/>
              <a:gd name="connsiteX63" fmla="*/ 257536 w 439213"/>
              <a:gd name="connsiteY63" fmla="*/ 31703 h 231066"/>
              <a:gd name="connsiteX64" fmla="*/ 259522 w 439213"/>
              <a:gd name="connsiteY64" fmla="*/ 31402 h 231066"/>
              <a:gd name="connsiteX65" fmla="*/ 260304 w 439213"/>
              <a:gd name="connsiteY65" fmla="*/ 30139 h 231066"/>
              <a:gd name="connsiteX66" fmla="*/ 262709 w 439213"/>
              <a:gd name="connsiteY66" fmla="*/ 29477 h 231066"/>
              <a:gd name="connsiteX67" fmla="*/ 265477 w 439213"/>
              <a:gd name="connsiteY67" fmla="*/ 30259 h 231066"/>
              <a:gd name="connsiteX68" fmla="*/ 267763 w 439213"/>
              <a:gd name="connsiteY68" fmla="*/ 30019 h 231066"/>
              <a:gd name="connsiteX69" fmla="*/ 268605 w 439213"/>
              <a:gd name="connsiteY69" fmla="*/ 30680 h 231066"/>
              <a:gd name="connsiteX70" fmla="*/ 273659 w 439213"/>
              <a:gd name="connsiteY70" fmla="*/ 31342 h 231066"/>
              <a:gd name="connsiteX71" fmla="*/ 273779 w 439213"/>
              <a:gd name="connsiteY71" fmla="*/ 32124 h 231066"/>
              <a:gd name="connsiteX72" fmla="*/ 275644 w 439213"/>
              <a:gd name="connsiteY72" fmla="*/ 33027 h 231066"/>
              <a:gd name="connsiteX73" fmla="*/ 278531 w 439213"/>
              <a:gd name="connsiteY73" fmla="*/ 33448 h 231066"/>
              <a:gd name="connsiteX74" fmla="*/ 280216 w 439213"/>
              <a:gd name="connsiteY74" fmla="*/ 33087 h 231066"/>
              <a:gd name="connsiteX75" fmla="*/ 281418 w 439213"/>
              <a:gd name="connsiteY75" fmla="*/ 34410 h 231066"/>
              <a:gd name="connsiteX76" fmla="*/ 283825 w 439213"/>
              <a:gd name="connsiteY76" fmla="*/ 35493 h 231066"/>
              <a:gd name="connsiteX77" fmla="*/ 283825 w 439213"/>
              <a:gd name="connsiteY77" fmla="*/ 36576 h 231066"/>
              <a:gd name="connsiteX78" fmla="*/ 282261 w 439213"/>
              <a:gd name="connsiteY78" fmla="*/ 37057 h 231066"/>
              <a:gd name="connsiteX79" fmla="*/ 281960 w 439213"/>
              <a:gd name="connsiteY79" fmla="*/ 38862 h 231066"/>
              <a:gd name="connsiteX80" fmla="*/ 283043 w 439213"/>
              <a:gd name="connsiteY80" fmla="*/ 41088 h 231066"/>
              <a:gd name="connsiteX81" fmla="*/ 283043 w 439213"/>
              <a:gd name="connsiteY81" fmla="*/ 42832 h 231066"/>
              <a:gd name="connsiteX82" fmla="*/ 286472 w 439213"/>
              <a:gd name="connsiteY82" fmla="*/ 44216 h 231066"/>
              <a:gd name="connsiteX83" fmla="*/ 288277 w 439213"/>
              <a:gd name="connsiteY83" fmla="*/ 45720 h 231066"/>
              <a:gd name="connsiteX84" fmla="*/ 289841 w 439213"/>
              <a:gd name="connsiteY84" fmla="*/ 49690 h 231066"/>
              <a:gd name="connsiteX85" fmla="*/ 288998 w 439213"/>
              <a:gd name="connsiteY85" fmla="*/ 52578 h 231066"/>
              <a:gd name="connsiteX86" fmla="*/ 293089 w 439213"/>
              <a:gd name="connsiteY86" fmla="*/ 68099 h 231066"/>
              <a:gd name="connsiteX87" fmla="*/ 293270 w 439213"/>
              <a:gd name="connsiteY87" fmla="*/ 69482 h 231066"/>
              <a:gd name="connsiteX88" fmla="*/ 301452 w 439213"/>
              <a:gd name="connsiteY88" fmla="*/ 84522 h 231066"/>
              <a:gd name="connsiteX89" fmla="*/ 301452 w 439213"/>
              <a:gd name="connsiteY89" fmla="*/ 83920 h 231066"/>
              <a:gd name="connsiteX90" fmla="*/ 303136 w 439213"/>
              <a:gd name="connsiteY90" fmla="*/ 83679 h 231066"/>
              <a:gd name="connsiteX91" fmla="*/ 303136 w 439213"/>
              <a:gd name="connsiteY91" fmla="*/ 82356 h 231066"/>
              <a:gd name="connsiteX92" fmla="*/ 305422 w 439213"/>
              <a:gd name="connsiteY92" fmla="*/ 82476 h 231066"/>
              <a:gd name="connsiteX93" fmla="*/ 310355 w 439213"/>
              <a:gd name="connsiteY93" fmla="*/ 80251 h 231066"/>
              <a:gd name="connsiteX94" fmla="*/ 315769 w 439213"/>
              <a:gd name="connsiteY94" fmla="*/ 79529 h 231066"/>
              <a:gd name="connsiteX95" fmla="*/ 316371 w 439213"/>
              <a:gd name="connsiteY95" fmla="*/ 77243 h 231066"/>
              <a:gd name="connsiteX96" fmla="*/ 320581 w 439213"/>
              <a:gd name="connsiteY96" fmla="*/ 74716 h 231066"/>
              <a:gd name="connsiteX97" fmla="*/ 328402 w 439213"/>
              <a:gd name="connsiteY97" fmla="*/ 62263 h 231066"/>
              <a:gd name="connsiteX98" fmla="*/ 335621 w 439213"/>
              <a:gd name="connsiteY98" fmla="*/ 49871 h 231066"/>
              <a:gd name="connsiteX99" fmla="*/ 339832 w 439213"/>
              <a:gd name="connsiteY99" fmla="*/ 41990 h 231066"/>
              <a:gd name="connsiteX100" fmla="*/ 338689 w 439213"/>
              <a:gd name="connsiteY100" fmla="*/ 40667 h 231066"/>
              <a:gd name="connsiteX101" fmla="*/ 339171 w 439213"/>
              <a:gd name="connsiteY101" fmla="*/ 38260 h 231066"/>
              <a:gd name="connsiteX102" fmla="*/ 338148 w 439213"/>
              <a:gd name="connsiteY102" fmla="*/ 37178 h 231066"/>
              <a:gd name="connsiteX103" fmla="*/ 339652 w 439213"/>
              <a:gd name="connsiteY103" fmla="*/ 35974 h 231066"/>
              <a:gd name="connsiteX104" fmla="*/ 338449 w 439213"/>
              <a:gd name="connsiteY104" fmla="*/ 34952 h 231066"/>
              <a:gd name="connsiteX105" fmla="*/ 340675 w 439213"/>
              <a:gd name="connsiteY105" fmla="*/ 33147 h 231066"/>
              <a:gd name="connsiteX106" fmla="*/ 362572 w 439213"/>
              <a:gd name="connsiteY106" fmla="*/ 28695 h 231066"/>
              <a:gd name="connsiteX107" fmla="*/ 365820 w 439213"/>
              <a:gd name="connsiteY107" fmla="*/ 30079 h 231066"/>
              <a:gd name="connsiteX108" fmla="*/ 367264 w 439213"/>
              <a:gd name="connsiteY108" fmla="*/ 29778 h 231066"/>
              <a:gd name="connsiteX109" fmla="*/ 368948 w 439213"/>
              <a:gd name="connsiteY109" fmla="*/ 28094 h 231066"/>
              <a:gd name="connsiteX110" fmla="*/ 370814 w 439213"/>
              <a:gd name="connsiteY110" fmla="*/ 27793 h 231066"/>
              <a:gd name="connsiteX111" fmla="*/ 371956 w 439213"/>
              <a:gd name="connsiteY111" fmla="*/ 26890 h 231066"/>
              <a:gd name="connsiteX112" fmla="*/ 373581 w 439213"/>
              <a:gd name="connsiteY112" fmla="*/ 28996 h 231066"/>
              <a:gd name="connsiteX113" fmla="*/ 373400 w 439213"/>
              <a:gd name="connsiteY113" fmla="*/ 30199 h 231066"/>
              <a:gd name="connsiteX114" fmla="*/ 374483 w 439213"/>
              <a:gd name="connsiteY114" fmla="*/ 31342 h 231066"/>
              <a:gd name="connsiteX115" fmla="*/ 388921 w 439213"/>
              <a:gd name="connsiteY115" fmla="*/ 24605 h 231066"/>
              <a:gd name="connsiteX116" fmla="*/ 390966 w 439213"/>
              <a:gd name="connsiteY116" fmla="*/ 25507 h 231066"/>
              <a:gd name="connsiteX117" fmla="*/ 392169 w 439213"/>
              <a:gd name="connsiteY117" fmla="*/ 23101 h 231066"/>
              <a:gd name="connsiteX118" fmla="*/ 395478 w 439213"/>
              <a:gd name="connsiteY118" fmla="*/ 21536 h 231066"/>
              <a:gd name="connsiteX119" fmla="*/ 406788 w 439213"/>
              <a:gd name="connsiteY119" fmla="*/ 10648 h 231066"/>
              <a:gd name="connsiteX120" fmla="*/ 409074 w 439213"/>
              <a:gd name="connsiteY120" fmla="*/ 10227 h 231066"/>
              <a:gd name="connsiteX121" fmla="*/ 409254 w 439213"/>
              <a:gd name="connsiteY121" fmla="*/ 11550 h 231066"/>
              <a:gd name="connsiteX122" fmla="*/ 408352 w 439213"/>
              <a:gd name="connsiteY122" fmla="*/ 12453 h 231066"/>
              <a:gd name="connsiteX123" fmla="*/ 411240 w 439213"/>
              <a:gd name="connsiteY123" fmla="*/ 13235 h 231066"/>
              <a:gd name="connsiteX124" fmla="*/ 412443 w 439213"/>
              <a:gd name="connsiteY124" fmla="*/ 14678 h 231066"/>
              <a:gd name="connsiteX125" fmla="*/ 415270 w 439213"/>
              <a:gd name="connsiteY125" fmla="*/ 15220 h 231066"/>
              <a:gd name="connsiteX126" fmla="*/ 416594 w 439213"/>
              <a:gd name="connsiteY126" fmla="*/ 16243 h 231066"/>
              <a:gd name="connsiteX127" fmla="*/ 417195 w 439213"/>
              <a:gd name="connsiteY127" fmla="*/ 17746 h 231066"/>
              <a:gd name="connsiteX128" fmla="*/ 416594 w 439213"/>
              <a:gd name="connsiteY128" fmla="*/ 18829 h 231066"/>
              <a:gd name="connsiteX129" fmla="*/ 415390 w 439213"/>
              <a:gd name="connsiteY129" fmla="*/ 18950 h 231066"/>
              <a:gd name="connsiteX130" fmla="*/ 414789 w 439213"/>
              <a:gd name="connsiteY130" fmla="*/ 21777 h 231066"/>
              <a:gd name="connsiteX131" fmla="*/ 415390 w 439213"/>
              <a:gd name="connsiteY131" fmla="*/ 22800 h 231066"/>
              <a:gd name="connsiteX132" fmla="*/ 418880 w 439213"/>
              <a:gd name="connsiteY132" fmla="*/ 23341 h 231066"/>
              <a:gd name="connsiteX133" fmla="*/ 420564 w 439213"/>
              <a:gd name="connsiteY133" fmla="*/ 22439 h 231066"/>
              <a:gd name="connsiteX134" fmla="*/ 422007 w 439213"/>
              <a:gd name="connsiteY134" fmla="*/ 24183 h 231066"/>
              <a:gd name="connsiteX135" fmla="*/ 424293 w 439213"/>
              <a:gd name="connsiteY135" fmla="*/ 23762 h 231066"/>
              <a:gd name="connsiteX136" fmla="*/ 425076 w 439213"/>
              <a:gd name="connsiteY136" fmla="*/ 25447 h 231066"/>
              <a:gd name="connsiteX137" fmla="*/ 425076 w 439213"/>
              <a:gd name="connsiteY137" fmla="*/ 28334 h 231066"/>
              <a:gd name="connsiteX138" fmla="*/ 428385 w 439213"/>
              <a:gd name="connsiteY138" fmla="*/ 27793 h 231066"/>
              <a:gd name="connsiteX139" fmla="*/ 429227 w 439213"/>
              <a:gd name="connsiteY139" fmla="*/ 28996 h 231066"/>
              <a:gd name="connsiteX140" fmla="*/ 429527 w 439213"/>
              <a:gd name="connsiteY140" fmla="*/ 30440 h 231066"/>
              <a:gd name="connsiteX141" fmla="*/ 430731 w 439213"/>
              <a:gd name="connsiteY141" fmla="*/ 30199 h 231066"/>
              <a:gd name="connsiteX142" fmla="*/ 430610 w 439213"/>
              <a:gd name="connsiteY142" fmla="*/ 28815 h 231066"/>
              <a:gd name="connsiteX143" fmla="*/ 431873 w 439213"/>
              <a:gd name="connsiteY143" fmla="*/ 28695 h 231066"/>
              <a:gd name="connsiteX144" fmla="*/ 431693 w 439213"/>
              <a:gd name="connsiteY144" fmla="*/ 27252 h 231066"/>
              <a:gd name="connsiteX145" fmla="*/ 433137 w 439213"/>
              <a:gd name="connsiteY145" fmla="*/ 27131 h 231066"/>
              <a:gd name="connsiteX146" fmla="*/ 432836 w 439213"/>
              <a:gd name="connsiteY146" fmla="*/ 25748 h 231066"/>
              <a:gd name="connsiteX147" fmla="*/ 434340 w 439213"/>
              <a:gd name="connsiteY147" fmla="*/ 26229 h 231066"/>
              <a:gd name="connsiteX148" fmla="*/ 437348 w 439213"/>
              <a:gd name="connsiteY148" fmla="*/ 28033 h 231066"/>
              <a:gd name="connsiteX149" fmla="*/ 436927 w 439213"/>
              <a:gd name="connsiteY149" fmla="*/ 29838 h 231066"/>
              <a:gd name="connsiteX150" fmla="*/ 437709 w 439213"/>
              <a:gd name="connsiteY150" fmla="*/ 30560 h 231066"/>
              <a:gd name="connsiteX151" fmla="*/ 436506 w 439213"/>
              <a:gd name="connsiteY151" fmla="*/ 31763 h 231066"/>
              <a:gd name="connsiteX152" fmla="*/ 437468 w 439213"/>
              <a:gd name="connsiteY152" fmla="*/ 36877 h 231066"/>
              <a:gd name="connsiteX153" fmla="*/ 438792 w 439213"/>
              <a:gd name="connsiteY153" fmla="*/ 37358 h 231066"/>
              <a:gd name="connsiteX154" fmla="*/ 439213 w 439213"/>
              <a:gd name="connsiteY154" fmla="*/ 40005 h 231066"/>
              <a:gd name="connsiteX155" fmla="*/ 437889 w 439213"/>
              <a:gd name="connsiteY155" fmla="*/ 41208 h 231066"/>
              <a:gd name="connsiteX156" fmla="*/ 437408 w 439213"/>
              <a:gd name="connsiteY156" fmla="*/ 43253 h 231066"/>
              <a:gd name="connsiteX157" fmla="*/ 436325 w 439213"/>
              <a:gd name="connsiteY157" fmla="*/ 44276 h 231066"/>
              <a:gd name="connsiteX158" fmla="*/ 434762 w 439213"/>
              <a:gd name="connsiteY158" fmla="*/ 48968 h 231066"/>
              <a:gd name="connsiteX159" fmla="*/ 433859 w 439213"/>
              <a:gd name="connsiteY159" fmla="*/ 50533 h 231066"/>
              <a:gd name="connsiteX160" fmla="*/ 433558 w 439213"/>
              <a:gd name="connsiteY160" fmla="*/ 52217 h 231066"/>
              <a:gd name="connsiteX161" fmla="*/ 430791 w 439213"/>
              <a:gd name="connsiteY161" fmla="*/ 54383 h 231066"/>
              <a:gd name="connsiteX162" fmla="*/ 430972 w 439213"/>
              <a:gd name="connsiteY162" fmla="*/ 57511 h 231066"/>
              <a:gd name="connsiteX163" fmla="*/ 429768 w 439213"/>
              <a:gd name="connsiteY163" fmla="*/ 59616 h 231066"/>
              <a:gd name="connsiteX164" fmla="*/ 429468 w 439213"/>
              <a:gd name="connsiteY164" fmla="*/ 61722 h 231066"/>
              <a:gd name="connsiteX165" fmla="*/ 427362 w 439213"/>
              <a:gd name="connsiteY165" fmla="*/ 65873 h 231066"/>
              <a:gd name="connsiteX166" fmla="*/ 426279 w 439213"/>
              <a:gd name="connsiteY166" fmla="*/ 66294 h 231066"/>
              <a:gd name="connsiteX167" fmla="*/ 425076 w 439213"/>
              <a:gd name="connsiteY167" fmla="*/ 68279 h 231066"/>
              <a:gd name="connsiteX168" fmla="*/ 424354 w 439213"/>
              <a:gd name="connsiteY168" fmla="*/ 68520 h 231066"/>
              <a:gd name="connsiteX169" fmla="*/ 424293 w 439213"/>
              <a:gd name="connsiteY169" fmla="*/ 70505 h 231066"/>
              <a:gd name="connsiteX170" fmla="*/ 422610 w 439213"/>
              <a:gd name="connsiteY170" fmla="*/ 72189 h 231066"/>
              <a:gd name="connsiteX171" fmla="*/ 423091 w 439213"/>
              <a:gd name="connsiteY171" fmla="*/ 73393 h 231066"/>
              <a:gd name="connsiteX172" fmla="*/ 421647 w 439213"/>
              <a:gd name="connsiteY172" fmla="*/ 74836 h 231066"/>
              <a:gd name="connsiteX173" fmla="*/ 421888 w 439213"/>
              <a:gd name="connsiteY173" fmla="*/ 76400 h 231066"/>
              <a:gd name="connsiteX174" fmla="*/ 421106 w 439213"/>
              <a:gd name="connsiteY174" fmla="*/ 77724 h 231066"/>
              <a:gd name="connsiteX175" fmla="*/ 419662 w 439213"/>
              <a:gd name="connsiteY175" fmla="*/ 78205 h 231066"/>
              <a:gd name="connsiteX176" fmla="*/ 418880 w 439213"/>
              <a:gd name="connsiteY176" fmla="*/ 80010 h 231066"/>
              <a:gd name="connsiteX177" fmla="*/ 417917 w 439213"/>
              <a:gd name="connsiteY177" fmla="*/ 80612 h 231066"/>
              <a:gd name="connsiteX178" fmla="*/ 417676 w 439213"/>
              <a:gd name="connsiteY178" fmla="*/ 82536 h 231066"/>
              <a:gd name="connsiteX179" fmla="*/ 418158 w 439213"/>
              <a:gd name="connsiteY179" fmla="*/ 83980 h 231066"/>
              <a:gd name="connsiteX180" fmla="*/ 416473 w 439213"/>
              <a:gd name="connsiteY180" fmla="*/ 84101 h 231066"/>
              <a:gd name="connsiteX181" fmla="*/ 415752 w 439213"/>
              <a:gd name="connsiteY181" fmla="*/ 87530 h 231066"/>
              <a:gd name="connsiteX182" fmla="*/ 416714 w 439213"/>
              <a:gd name="connsiteY182" fmla="*/ 88011 h 231066"/>
              <a:gd name="connsiteX183" fmla="*/ 416052 w 439213"/>
              <a:gd name="connsiteY183" fmla="*/ 90417 h 231066"/>
              <a:gd name="connsiteX184" fmla="*/ 415090 w 439213"/>
              <a:gd name="connsiteY184" fmla="*/ 90658 h 231066"/>
              <a:gd name="connsiteX185" fmla="*/ 413225 w 439213"/>
              <a:gd name="connsiteY185" fmla="*/ 97035 h 231066"/>
              <a:gd name="connsiteX186" fmla="*/ 412262 w 439213"/>
              <a:gd name="connsiteY186" fmla="*/ 101667 h 231066"/>
              <a:gd name="connsiteX187" fmla="*/ 409495 w 439213"/>
              <a:gd name="connsiteY187" fmla="*/ 100644 h 231066"/>
              <a:gd name="connsiteX188" fmla="*/ 409374 w 439213"/>
              <a:gd name="connsiteY188" fmla="*/ 101968 h 231066"/>
              <a:gd name="connsiteX189" fmla="*/ 410458 w 439213"/>
              <a:gd name="connsiteY189" fmla="*/ 102208 h 231066"/>
              <a:gd name="connsiteX190" fmla="*/ 409374 w 439213"/>
              <a:gd name="connsiteY190" fmla="*/ 106239 h 231066"/>
              <a:gd name="connsiteX191" fmla="*/ 404321 w 439213"/>
              <a:gd name="connsiteY191" fmla="*/ 114480 h 231066"/>
              <a:gd name="connsiteX192" fmla="*/ 401915 w 439213"/>
              <a:gd name="connsiteY192" fmla="*/ 113458 h 231066"/>
              <a:gd name="connsiteX193" fmla="*/ 401434 w 439213"/>
              <a:gd name="connsiteY193" fmla="*/ 115323 h 231066"/>
              <a:gd name="connsiteX194" fmla="*/ 399268 w 439213"/>
              <a:gd name="connsiteY194" fmla="*/ 113518 h 231066"/>
              <a:gd name="connsiteX195" fmla="*/ 397885 w 439213"/>
              <a:gd name="connsiteY195" fmla="*/ 111713 h 231066"/>
              <a:gd name="connsiteX196" fmla="*/ 396080 w 439213"/>
              <a:gd name="connsiteY196" fmla="*/ 108104 h 231066"/>
              <a:gd name="connsiteX197" fmla="*/ 395899 w 439213"/>
              <a:gd name="connsiteY197" fmla="*/ 106359 h 231066"/>
              <a:gd name="connsiteX198" fmla="*/ 394877 w 439213"/>
              <a:gd name="connsiteY198" fmla="*/ 105156 h 231066"/>
              <a:gd name="connsiteX199" fmla="*/ 394756 w 439213"/>
              <a:gd name="connsiteY199" fmla="*/ 103171 h 231066"/>
              <a:gd name="connsiteX200" fmla="*/ 393914 w 439213"/>
              <a:gd name="connsiteY200" fmla="*/ 102328 h 231066"/>
              <a:gd name="connsiteX201" fmla="*/ 392109 w 439213"/>
              <a:gd name="connsiteY201" fmla="*/ 101847 h 231066"/>
              <a:gd name="connsiteX202" fmla="*/ 390245 w 439213"/>
              <a:gd name="connsiteY202" fmla="*/ 99501 h 231066"/>
              <a:gd name="connsiteX203" fmla="*/ 388921 w 439213"/>
              <a:gd name="connsiteY203" fmla="*/ 99200 h 231066"/>
              <a:gd name="connsiteX204" fmla="*/ 388319 w 439213"/>
              <a:gd name="connsiteY204" fmla="*/ 101426 h 231066"/>
              <a:gd name="connsiteX205" fmla="*/ 385733 w 439213"/>
              <a:gd name="connsiteY205" fmla="*/ 100403 h 231066"/>
              <a:gd name="connsiteX206" fmla="*/ 386033 w 439213"/>
              <a:gd name="connsiteY206" fmla="*/ 99200 h 231066"/>
              <a:gd name="connsiteX207" fmla="*/ 385733 w 439213"/>
              <a:gd name="connsiteY207" fmla="*/ 95831 h 231066"/>
              <a:gd name="connsiteX208" fmla="*/ 386936 w 439213"/>
              <a:gd name="connsiteY208" fmla="*/ 94508 h 231066"/>
              <a:gd name="connsiteX209" fmla="*/ 378393 w 439213"/>
              <a:gd name="connsiteY209" fmla="*/ 90598 h 231066"/>
              <a:gd name="connsiteX210" fmla="*/ 377671 w 439213"/>
              <a:gd name="connsiteY210" fmla="*/ 92102 h 231066"/>
              <a:gd name="connsiteX211" fmla="*/ 376589 w 439213"/>
              <a:gd name="connsiteY211" fmla="*/ 92342 h 231066"/>
              <a:gd name="connsiteX212" fmla="*/ 375385 w 439213"/>
              <a:gd name="connsiteY212" fmla="*/ 91500 h 231066"/>
              <a:gd name="connsiteX213" fmla="*/ 373340 w 439213"/>
              <a:gd name="connsiteY213" fmla="*/ 93004 h 231066"/>
              <a:gd name="connsiteX214" fmla="*/ 371836 w 439213"/>
              <a:gd name="connsiteY214" fmla="*/ 91620 h 231066"/>
              <a:gd name="connsiteX215" fmla="*/ 372618 w 439213"/>
              <a:gd name="connsiteY215" fmla="*/ 89816 h 231066"/>
              <a:gd name="connsiteX216" fmla="*/ 371054 w 439213"/>
              <a:gd name="connsiteY216" fmla="*/ 87830 h 231066"/>
              <a:gd name="connsiteX217" fmla="*/ 368046 w 439213"/>
              <a:gd name="connsiteY217" fmla="*/ 88131 h 231066"/>
              <a:gd name="connsiteX218" fmla="*/ 368287 w 439213"/>
              <a:gd name="connsiteY218" fmla="*/ 89455 h 231066"/>
              <a:gd name="connsiteX219" fmla="*/ 367084 w 439213"/>
              <a:gd name="connsiteY219" fmla="*/ 88673 h 231066"/>
              <a:gd name="connsiteX220" fmla="*/ 365820 w 439213"/>
              <a:gd name="connsiteY220" fmla="*/ 90898 h 231066"/>
              <a:gd name="connsiteX221" fmla="*/ 363534 w 439213"/>
              <a:gd name="connsiteY221" fmla="*/ 90658 h 231066"/>
              <a:gd name="connsiteX222" fmla="*/ 362512 w 439213"/>
              <a:gd name="connsiteY222" fmla="*/ 89575 h 231066"/>
              <a:gd name="connsiteX223" fmla="*/ 361068 w 439213"/>
              <a:gd name="connsiteY223" fmla="*/ 95110 h 231066"/>
              <a:gd name="connsiteX224" fmla="*/ 359985 w 439213"/>
              <a:gd name="connsiteY224" fmla="*/ 99982 h 231066"/>
              <a:gd name="connsiteX225" fmla="*/ 356796 w 439213"/>
              <a:gd name="connsiteY225" fmla="*/ 110570 h 231066"/>
              <a:gd name="connsiteX226" fmla="*/ 354992 w 439213"/>
              <a:gd name="connsiteY226" fmla="*/ 117127 h 231066"/>
              <a:gd name="connsiteX227" fmla="*/ 350600 w 439213"/>
              <a:gd name="connsiteY227" fmla="*/ 126993 h 231066"/>
              <a:gd name="connsiteX228" fmla="*/ 338809 w 439213"/>
              <a:gd name="connsiteY228" fmla="*/ 153403 h 231066"/>
              <a:gd name="connsiteX229" fmla="*/ 339471 w 439213"/>
              <a:gd name="connsiteY229" fmla="*/ 154907 h 231066"/>
              <a:gd name="connsiteX230" fmla="*/ 338870 w 439213"/>
              <a:gd name="connsiteY230" fmla="*/ 161043 h 231066"/>
              <a:gd name="connsiteX231" fmla="*/ 340794 w 439213"/>
              <a:gd name="connsiteY231" fmla="*/ 160682 h 231066"/>
              <a:gd name="connsiteX232" fmla="*/ 342479 w 439213"/>
              <a:gd name="connsiteY232" fmla="*/ 161524 h 231066"/>
              <a:gd name="connsiteX233" fmla="*/ 344525 w 439213"/>
              <a:gd name="connsiteY233" fmla="*/ 163629 h 231066"/>
              <a:gd name="connsiteX234" fmla="*/ 344404 w 439213"/>
              <a:gd name="connsiteY234" fmla="*/ 166998 h 231066"/>
              <a:gd name="connsiteX235" fmla="*/ 343080 w 439213"/>
              <a:gd name="connsiteY235" fmla="*/ 170006 h 231066"/>
              <a:gd name="connsiteX236" fmla="*/ 342780 w 439213"/>
              <a:gd name="connsiteY236" fmla="*/ 172172 h 231066"/>
              <a:gd name="connsiteX237" fmla="*/ 341396 w 439213"/>
              <a:gd name="connsiteY237" fmla="*/ 173495 h 231066"/>
              <a:gd name="connsiteX238" fmla="*/ 340614 w 439213"/>
              <a:gd name="connsiteY238" fmla="*/ 173134 h 231066"/>
              <a:gd name="connsiteX239" fmla="*/ 338809 w 439213"/>
              <a:gd name="connsiteY239" fmla="*/ 173616 h 231066"/>
              <a:gd name="connsiteX240" fmla="*/ 338027 w 439213"/>
              <a:gd name="connsiteY240" fmla="*/ 177706 h 231066"/>
              <a:gd name="connsiteX241" fmla="*/ 337065 w 439213"/>
              <a:gd name="connsiteY241" fmla="*/ 180474 h 231066"/>
              <a:gd name="connsiteX242" fmla="*/ 334959 w 439213"/>
              <a:gd name="connsiteY242" fmla="*/ 181978 h 231066"/>
              <a:gd name="connsiteX243" fmla="*/ 334899 w 439213"/>
              <a:gd name="connsiteY243" fmla="*/ 182639 h 231066"/>
              <a:gd name="connsiteX244" fmla="*/ 333095 w 439213"/>
              <a:gd name="connsiteY244" fmla="*/ 183301 h 231066"/>
              <a:gd name="connsiteX245" fmla="*/ 330688 w 439213"/>
              <a:gd name="connsiteY245" fmla="*/ 186008 h 231066"/>
              <a:gd name="connsiteX246" fmla="*/ 329064 w 439213"/>
              <a:gd name="connsiteY246" fmla="*/ 186309 h 231066"/>
              <a:gd name="connsiteX247" fmla="*/ 327079 w 439213"/>
              <a:gd name="connsiteY247" fmla="*/ 186610 h 231066"/>
              <a:gd name="connsiteX248" fmla="*/ 326297 w 439213"/>
              <a:gd name="connsiteY248" fmla="*/ 186730 h 231066"/>
              <a:gd name="connsiteX249" fmla="*/ 324071 w 439213"/>
              <a:gd name="connsiteY249" fmla="*/ 187091 h 231066"/>
              <a:gd name="connsiteX250" fmla="*/ 318777 w 439213"/>
              <a:gd name="connsiteY250" fmla="*/ 187813 h 231066"/>
              <a:gd name="connsiteX251" fmla="*/ 311798 w 439213"/>
              <a:gd name="connsiteY251" fmla="*/ 188836 h 231066"/>
              <a:gd name="connsiteX252" fmla="*/ 310715 w 439213"/>
              <a:gd name="connsiteY252" fmla="*/ 189016 h 231066"/>
              <a:gd name="connsiteX253" fmla="*/ 309753 w 439213"/>
              <a:gd name="connsiteY253" fmla="*/ 189016 h 231066"/>
              <a:gd name="connsiteX254" fmla="*/ 305843 w 439213"/>
              <a:gd name="connsiteY254" fmla="*/ 189618 h 231066"/>
              <a:gd name="connsiteX255" fmla="*/ 303016 w 439213"/>
              <a:gd name="connsiteY255" fmla="*/ 189979 h 231066"/>
              <a:gd name="connsiteX256" fmla="*/ 299887 w 439213"/>
              <a:gd name="connsiteY256" fmla="*/ 190460 h 231066"/>
              <a:gd name="connsiteX257" fmla="*/ 292969 w 439213"/>
              <a:gd name="connsiteY257" fmla="*/ 191482 h 231066"/>
              <a:gd name="connsiteX258" fmla="*/ 292247 w 439213"/>
              <a:gd name="connsiteY258" fmla="*/ 191543 h 231066"/>
              <a:gd name="connsiteX259" fmla="*/ 286652 w 439213"/>
              <a:gd name="connsiteY259" fmla="*/ 192265 h 231066"/>
              <a:gd name="connsiteX260" fmla="*/ 285208 w 439213"/>
              <a:gd name="connsiteY260" fmla="*/ 192565 h 231066"/>
              <a:gd name="connsiteX261" fmla="*/ 279915 w 439213"/>
              <a:gd name="connsiteY261" fmla="*/ 193287 h 231066"/>
              <a:gd name="connsiteX262" fmla="*/ 279073 w 439213"/>
              <a:gd name="connsiteY262" fmla="*/ 193287 h 231066"/>
              <a:gd name="connsiteX263" fmla="*/ 273779 w 439213"/>
              <a:gd name="connsiteY263" fmla="*/ 194190 h 231066"/>
              <a:gd name="connsiteX264" fmla="*/ 269929 w 439213"/>
              <a:gd name="connsiteY264" fmla="*/ 194791 h 231066"/>
              <a:gd name="connsiteX265" fmla="*/ 265958 w 439213"/>
              <a:gd name="connsiteY265" fmla="*/ 195333 h 231066"/>
              <a:gd name="connsiteX266" fmla="*/ 264575 w 439213"/>
              <a:gd name="connsiteY266" fmla="*/ 195573 h 231066"/>
              <a:gd name="connsiteX267" fmla="*/ 257416 w 439213"/>
              <a:gd name="connsiteY267" fmla="*/ 196596 h 231066"/>
              <a:gd name="connsiteX268" fmla="*/ 250618 w 439213"/>
              <a:gd name="connsiteY268" fmla="*/ 197679 h 231066"/>
              <a:gd name="connsiteX269" fmla="*/ 240391 w 439213"/>
              <a:gd name="connsiteY269" fmla="*/ 199183 h 231066"/>
              <a:gd name="connsiteX270" fmla="*/ 237684 w 439213"/>
              <a:gd name="connsiteY270" fmla="*/ 199604 h 231066"/>
              <a:gd name="connsiteX271" fmla="*/ 231668 w 439213"/>
              <a:gd name="connsiteY271" fmla="*/ 200446 h 231066"/>
              <a:gd name="connsiteX272" fmla="*/ 217230 w 439213"/>
              <a:gd name="connsiteY272" fmla="*/ 202612 h 231066"/>
              <a:gd name="connsiteX273" fmla="*/ 212899 w 439213"/>
              <a:gd name="connsiteY273" fmla="*/ 203213 h 231066"/>
              <a:gd name="connsiteX274" fmla="*/ 206161 w 439213"/>
              <a:gd name="connsiteY274" fmla="*/ 204116 h 231066"/>
              <a:gd name="connsiteX275" fmla="*/ 193167 w 439213"/>
              <a:gd name="connsiteY275" fmla="*/ 205920 h 231066"/>
              <a:gd name="connsiteX276" fmla="*/ 186670 w 439213"/>
              <a:gd name="connsiteY276" fmla="*/ 207063 h 231066"/>
              <a:gd name="connsiteX277" fmla="*/ 184505 w 439213"/>
              <a:gd name="connsiteY277" fmla="*/ 207485 h 231066"/>
              <a:gd name="connsiteX278" fmla="*/ 183722 w 439213"/>
              <a:gd name="connsiteY278" fmla="*/ 207545 h 231066"/>
              <a:gd name="connsiteX279" fmla="*/ 181316 w 439213"/>
              <a:gd name="connsiteY279" fmla="*/ 207966 h 231066"/>
              <a:gd name="connsiteX280" fmla="*/ 179391 w 439213"/>
              <a:gd name="connsiteY280" fmla="*/ 208327 h 231066"/>
              <a:gd name="connsiteX281" fmla="*/ 175782 w 439213"/>
              <a:gd name="connsiteY281" fmla="*/ 208808 h 231066"/>
              <a:gd name="connsiteX282" fmla="*/ 170127 w 439213"/>
              <a:gd name="connsiteY282" fmla="*/ 209650 h 231066"/>
              <a:gd name="connsiteX283" fmla="*/ 167540 w 439213"/>
              <a:gd name="connsiteY283" fmla="*/ 210011 h 231066"/>
              <a:gd name="connsiteX284" fmla="*/ 163690 w 439213"/>
              <a:gd name="connsiteY284" fmla="*/ 210613 h 231066"/>
              <a:gd name="connsiteX285" fmla="*/ 160983 w 439213"/>
              <a:gd name="connsiteY285" fmla="*/ 210914 h 231066"/>
              <a:gd name="connsiteX286" fmla="*/ 160983 w 439213"/>
              <a:gd name="connsiteY286" fmla="*/ 211034 h 231066"/>
              <a:gd name="connsiteX287" fmla="*/ 157855 w 439213"/>
              <a:gd name="connsiteY287" fmla="*/ 211395 h 231066"/>
              <a:gd name="connsiteX288" fmla="*/ 151478 w 439213"/>
              <a:gd name="connsiteY288" fmla="*/ 212297 h 231066"/>
              <a:gd name="connsiteX289" fmla="*/ 148951 w 439213"/>
              <a:gd name="connsiteY289" fmla="*/ 212598 h 231066"/>
              <a:gd name="connsiteX290" fmla="*/ 148410 w 439213"/>
              <a:gd name="connsiteY290" fmla="*/ 212718 h 231066"/>
              <a:gd name="connsiteX291" fmla="*/ 147447 w 439213"/>
              <a:gd name="connsiteY291" fmla="*/ 212778 h 231066"/>
              <a:gd name="connsiteX292" fmla="*/ 147146 w 439213"/>
              <a:gd name="connsiteY292" fmla="*/ 212899 h 231066"/>
              <a:gd name="connsiteX293" fmla="*/ 142033 w 439213"/>
              <a:gd name="connsiteY293" fmla="*/ 213681 h 231066"/>
              <a:gd name="connsiteX294" fmla="*/ 140709 w 439213"/>
              <a:gd name="connsiteY294" fmla="*/ 213801 h 231066"/>
              <a:gd name="connsiteX295" fmla="*/ 139627 w 439213"/>
              <a:gd name="connsiteY295" fmla="*/ 213981 h 231066"/>
              <a:gd name="connsiteX296" fmla="*/ 138002 w 439213"/>
              <a:gd name="connsiteY296" fmla="*/ 214222 h 231066"/>
              <a:gd name="connsiteX297" fmla="*/ 136679 w 439213"/>
              <a:gd name="connsiteY297" fmla="*/ 214403 h 231066"/>
              <a:gd name="connsiteX298" fmla="*/ 132347 w 439213"/>
              <a:gd name="connsiteY298" fmla="*/ 215004 h 231066"/>
              <a:gd name="connsiteX299" fmla="*/ 121158 w 439213"/>
              <a:gd name="connsiteY299" fmla="*/ 216749 h 231066"/>
              <a:gd name="connsiteX300" fmla="*/ 120376 w 439213"/>
              <a:gd name="connsiteY300" fmla="*/ 216749 h 231066"/>
              <a:gd name="connsiteX301" fmla="*/ 116947 w 439213"/>
              <a:gd name="connsiteY301" fmla="*/ 217290 h 231066"/>
              <a:gd name="connsiteX302" fmla="*/ 113819 w 439213"/>
              <a:gd name="connsiteY302" fmla="*/ 217591 h 231066"/>
              <a:gd name="connsiteX303" fmla="*/ 112796 w 439213"/>
              <a:gd name="connsiteY303" fmla="*/ 217771 h 231066"/>
              <a:gd name="connsiteX304" fmla="*/ 107803 w 439213"/>
              <a:gd name="connsiteY304" fmla="*/ 218313 h 231066"/>
              <a:gd name="connsiteX305" fmla="*/ 103231 w 439213"/>
              <a:gd name="connsiteY305" fmla="*/ 218914 h 231066"/>
              <a:gd name="connsiteX306" fmla="*/ 102870 w 439213"/>
              <a:gd name="connsiteY306" fmla="*/ 218914 h 231066"/>
              <a:gd name="connsiteX307" fmla="*/ 100043 w 439213"/>
              <a:gd name="connsiteY307" fmla="*/ 219336 h 231066"/>
              <a:gd name="connsiteX308" fmla="*/ 96554 w 439213"/>
              <a:gd name="connsiteY308" fmla="*/ 219697 h 231066"/>
              <a:gd name="connsiteX309" fmla="*/ 93726 w 439213"/>
              <a:gd name="connsiteY309" fmla="*/ 220057 h 231066"/>
              <a:gd name="connsiteX310" fmla="*/ 93606 w 439213"/>
              <a:gd name="connsiteY310" fmla="*/ 220057 h 231066"/>
              <a:gd name="connsiteX311" fmla="*/ 92764 w 439213"/>
              <a:gd name="connsiteY311" fmla="*/ 220178 h 231066"/>
              <a:gd name="connsiteX312" fmla="*/ 91741 w 439213"/>
              <a:gd name="connsiteY312" fmla="*/ 220298 h 231066"/>
              <a:gd name="connsiteX313" fmla="*/ 89816 w 439213"/>
              <a:gd name="connsiteY313" fmla="*/ 220539 h 231066"/>
              <a:gd name="connsiteX314" fmla="*/ 87109 w 439213"/>
              <a:gd name="connsiteY314" fmla="*/ 220840 h 231066"/>
              <a:gd name="connsiteX315" fmla="*/ 84582 w 439213"/>
              <a:gd name="connsiteY315" fmla="*/ 221201 h 231066"/>
              <a:gd name="connsiteX316" fmla="*/ 79529 w 439213"/>
              <a:gd name="connsiteY316" fmla="*/ 221802 h 231066"/>
              <a:gd name="connsiteX317" fmla="*/ 74295 w 439213"/>
              <a:gd name="connsiteY317" fmla="*/ 222404 h 231066"/>
              <a:gd name="connsiteX318" fmla="*/ 73634 w 439213"/>
              <a:gd name="connsiteY318" fmla="*/ 222524 h 231066"/>
              <a:gd name="connsiteX319" fmla="*/ 71768 w 439213"/>
              <a:gd name="connsiteY319" fmla="*/ 222704 h 231066"/>
              <a:gd name="connsiteX320" fmla="*/ 68760 w 439213"/>
              <a:gd name="connsiteY320" fmla="*/ 223065 h 231066"/>
              <a:gd name="connsiteX321" fmla="*/ 65151 w 439213"/>
              <a:gd name="connsiteY321" fmla="*/ 223547 h 231066"/>
              <a:gd name="connsiteX322" fmla="*/ 64309 w 439213"/>
              <a:gd name="connsiteY322" fmla="*/ 223547 h 231066"/>
              <a:gd name="connsiteX323" fmla="*/ 62143 w 439213"/>
              <a:gd name="connsiteY323" fmla="*/ 223847 h 231066"/>
              <a:gd name="connsiteX324" fmla="*/ 55406 w 439213"/>
              <a:gd name="connsiteY324" fmla="*/ 224569 h 231066"/>
              <a:gd name="connsiteX325" fmla="*/ 52578 w 439213"/>
              <a:gd name="connsiteY325" fmla="*/ 224930 h 231066"/>
              <a:gd name="connsiteX326" fmla="*/ 51856 w 439213"/>
              <a:gd name="connsiteY326" fmla="*/ 224990 h 231066"/>
              <a:gd name="connsiteX327" fmla="*/ 49149 w 439213"/>
              <a:gd name="connsiteY327" fmla="*/ 225291 h 231066"/>
              <a:gd name="connsiteX328" fmla="*/ 47765 w 439213"/>
              <a:gd name="connsiteY328" fmla="*/ 225592 h 231066"/>
              <a:gd name="connsiteX329" fmla="*/ 46743 w 439213"/>
              <a:gd name="connsiteY329" fmla="*/ 225592 h 231066"/>
              <a:gd name="connsiteX330" fmla="*/ 45660 w 439213"/>
              <a:gd name="connsiteY330" fmla="*/ 225773 h 231066"/>
              <a:gd name="connsiteX331" fmla="*/ 43314 w 439213"/>
              <a:gd name="connsiteY331" fmla="*/ 226073 h 231066"/>
              <a:gd name="connsiteX332" fmla="*/ 40306 w 439213"/>
              <a:gd name="connsiteY332" fmla="*/ 226434 h 231066"/>
              <a:gd name="connsiteX333" fmla="*/ 38381 w 439213"/>
              <a:gd name="connsiteY333" fmla="*/ 226735 h 231066"/>
              <a:gd name="connsiteX334" fmla="*/ 36456 w 439213"/>
              <a:gd name="connsiteY334" fmla="*/ 226976 h 231066"/>
              <a:gd name="connsiteX335" fmla="*/ 34290 w 439213"/>
              <a:gd name="connsiteY335" fmla="*/ 227096 h 231066"/>
              <a:gd name="connsiteX336" fmla="*/ 33869 w 439213"/>
              <a:gd name="connsiteY336" fmla="*/ 227277 h 231066"/>
              <a:gd name="connsiteX337" fmla="*/ 32666 w 439213"/>
              <a:gd name="connsiteY337" fmla="*/ 227457 h 231066"/>
              <a:gd name="connsiteX338" fmla="*/ 22920 w 439213"/>
              <a:gd name="connsiteY338" fmla="*/ 228720 h 231066"/>
              <a:gd name="connsiteX339" fmla="*/ 21777 w 439213"/>
              <a:gd name="connsiteY339" fmla="*/ 228841 h 231066"/>
              <a:gd name="connsiteX340" fmla="*/ 18709 w 439213"/>
              <a:gd name="connsiteY340" fmla="*/ 229322 h 231066"/>
              <a:gd name="connsiteX341" fmla="*/ 13776 w 439213"/>
              <a:gd name="connsiteY341" fmla="*/ 229923 h 231066"/>
              <a:gd name="connsiteX342" fmla="*/ 10047 w 439213"/>
              <a:gd name="connsiteY342" fmla="*/ 230465 h 231066"/>
              <a:gd name="connsiteX343" fmla="*/ 5956 w 439213"/>
              <a:gd name="connsiteY343" fmla="*/ 231066 h 231066"/>
              <a:gd name="connsiteX344" fmla="*/ 5715 w 439213"/>
              <a:gd name="connsiteY344" fmla="*/ 231066 h 231066"/>
              <a:gd name="connsiteX345" fmla="*/ 4392 w 439213"/>
              <a:gd name="connsiteY345" fmla="*/ 228119 h 231066"/>
              <a:gd name="connsiteX346" fmla="*/ 4993 w 439213"/>
              <a:gd name="connsiteY346" fmla="*/ 227517 h 231066"/>
              <a:gd name="connsiteX347" fmla="*/ 4993 w 439213"/>
              <a:gd name="connsiteY347" fmla="*/ 224930 h 231066"/>
              <a:gd name="connsiteX348" fmla="*/ 9024 w 439213"/>
              <a:gd name="connsiteY348" fmla="*/ 224509 h 231066"/>
              <a:gd name="connsiteX349" fmla="*/ 8242 w 439213"/>
              <a:gd name="connsiteY349" fmla="*/ 221862 h 231066"/>
              <a:gd name="connsiteX350" fmla="*/ 9565 w 439213"/>
              <a:gd name="connsiteY350" fmla="*/ 221682 h 231066"/>
              <a:gd name="connsiteX351" fmla="*/ 6918 w 439213"/>
              <a:gd name="connsiteY351" fmla="*/ 220298 h 231066"/>
              <a:gd name="connsiteX352" fmla="*/ 4392 w 439213"/>
              <a:gd name="connsiteY352" fmla="*/ 204356 h 231066"/>
              <a:gd name="connsiteX353" fmla="*/ 5535 w 439213"/>
              <a:gd name="connsiteY353" fmla="*/ 204176 h 231066"/>
              <a:gd name="connsiteX354" fmla="*/ 5174 w 439213"/>
              <a:gd name="connsiteY354" fmla="*/ 201769 h 231066"/>
              <a:gd name="connsiteX355" fmla="*/ 5836 w 439213"/>
              <a:gd name="connsiteY355" fmla="*/ 201769 h 231066"/>
              <a:gd name="connsiteX356" fmla="*/ 5956 w 439213"/>
              <a:gd name="connsiteY356" fmla="*/ 194972 h 231066"/>
              <a:gd name="connsiteX357" fmla="*/ 5053 w 439213"/>
              <a:gd name="connsiteY357" fmla="*/ 195874 h 231066"/>
              <a:gd name="connsiteX358" fmla="*/ 2888 w 439213"/>
              <a:gd name="connsiteY358" fmla="*/ 179631 h 231066"/>
              <a:gd name="connsiteX359" fmla="*/ 0 w 439213"/>
              <a:gd name="connsiteY359" fmla="*/ 155809 h 231066"/>
              <a:gd name="connsiteX360" fmla="*/ 8843 w 439213"/>
              <a:gd name="connsiteY360" fmla="*/ 154545 h 231066"/>
              <a:gd name="connsiteX361" fmla="*/ 8723 w 439213"/>
              <a:gd name="connsiteY361" fmla="*/ 152139 h 231066"/>
              <a:gd name="connsiteX362" fmla="*/ 9625 w 439213"/>
              <a:gd name="connsiteY362" fmla="*/ 151357 h 231066"/>
              <a:gd name="connsiteX363" fmla="*/ 14318 w 439213"/>
              <a:gd name="connsiteY363" fmla="*/ 150575 h 231066"/>
              <a:gd name="connsiteX364" fmla="*/ 14017 w 439213"/>
              <a:gd name="connsiteY364" fmla="*/ 149131 h 231066"/>
              <a:gd name="connsiteX365" fmla="*/ 18589 w 439213"/>
              <a:gd name="connsiteY365" fmla="*/ 148891 h 231066"/>
              <a:gd name="connsiteX366" fmla="*/ 17686 w 439213"/>
              <a:gd name="connsiteY366" fmla="*/ 141792 h 231066"/>
              <a:gd name="connsiteX367" fmla="*/ 28936 w 439213"/>
              <a:gd name="connsiteY367" fmla="*/ 140228 h 231066"/>
              <a:gd name="connsiteX368" fmla="*/ 31764 w 439213"/>
              <a:gd name="connsiteY368" fmla="*/ 140409 h 231066"/>
              <a:gd name="connsiteX369" fmla="*/ 36336 w 439213"/>
              <a:gd name="connsiteY369" fmla="*/ 139446 h 231066"/>
              <a:gd name="connsiteX370" fmla="*/ 36336 w 439213"/>
              <a:gd name="connsiteY370" fmla="*/ 141190 h 231066"/>
              <a:gd name="connsiteX371" fmla="*/ 41389 w 439213"/>
              <a:gd name="connsiteY371" fmla="*/ 141070 h 231066"/>
              <a:gd name="connsiteX372" fmla="*/ 41328 w 439213"/>
              <a:gd name="connsiteY372" fmla="*/ 141491 h 231066"/>
              <a:gd name="connsiteX373" fmla="*/ 51856 w 439213"/>
              <a:gd name="connsiteY373" fmla="*/ 142454 h 231066"/>
              <a:gd name="connsiteX374" fmla="*/ 51856 w 439213"/>
              <a:gd name="connsiteY374" fmla="*/ 140409 h 231066"/>
              <a:gd name="connsiteX375" fmla="*/ 54924 w 439213"/>
              <a:gd name="connsiteY375" fmla="*/ 141251 h 231066"/>
              <a:gd name="connsiteX376" fmla="*/ 57090 w 439213"/>
              <a:gd name="connsiteY376" fmla="*/ 141431 h 231066"/>
              <a:gd name="connsiteX377" fmla="*/ 61121 w 439213"/>
              <a:gd name="connsiteY377" fmla="*/ 139747 h 231066"/>
              <a:gd name="connsiteX378" fmla="*/ 61903 w 439213"/>
              <a:gd name="connsiteY378" fmla="*/ 139927 h 231066"/>
              <a:gd name="connsiteX379" fmla="*/ 63166 w 439213"/>
              <a:gd name="connsiteY379" fmla="*/ 137461 h 231066"/>
              <a:gd name="connsiteX380" fmla="*/ 65031 w 439213"/>
              <a:gd name="connsiteY380" fmla="*/ 136859 h 231066"/>
              <a:gd name="connsiteX381" fmla="*/ 65512 w 439213"/>
              <a:gd name="connsiteY381" fmla="*/ 135957 h 231066"/>
              <a:gd name="connsiteX382" fmla="*/ 67197 w 439213"/>
              <a:gd name="connsiteY382" fmla="*/ 135175 h 231066"/>
              <a:gd name="connsiteX383" fmla="*/ 71889 w 439213"/>
              <a:gd name="connsiteY383" fmla="*/ 137220 h 231066"/>
              <a:gd name="connsiteX384" fmla="*/ 73693 w 439213"/>
              <a:gd name="connsiteY384" fmla="*/ 136739 h 231066"/>
              <a:gd name="connsiteX385" fmla="*/ 75258 w 439213"/>
              <a:gd name="connsiteY385" fmla="*/ 136979 h 231066"/>
              <a:gd name="connsiteX386" fmla="*/ 77423 w 439213"/>
              <a:gd name="connsiteY386" fmla="*/ 138483 h 231066"/>
              <a:gd name="connsiteX387" fmla="*/ 80732 w 439213"/>
              <a:gd name="connsiteY387" fmla="*/ 138483 h 231066"/>
              <a:gd name="connsiteX388" fmla="*/ 81334 w 439213"/>
              <a:gd name="connsiteY388" fmla="*/ 137762 h 231066"/>
              <a:gd name="connsiteX389" fmla="*/ 83620 w 439213"/>
              <a:gd name="connsiteY389" fmla="*/ 138965 h 231066"/>
              <a:gd name="connsiteX390" fmla="*/ 84101 w 439213"/>
              <a:gd name="connsiteY390" fmla="*/ 140409 h 231066"/>
              <a:gd name="connsiteX391" fmla="*/ 86507 w 439213"/>
              <a:gd name="connsiteY391" fmla="*/ 140649 h 231066"/>
              <a:gd name="connsiteX392" fmla="*/ 87109 w 439213"/>
              <a:gd name="connsiteY392" fmla="*/ 141190 h 231066"/>
              <a:gd name="connsiteX393" fmla="*/ 88914 w 439213"/>
              <a:gd name="connsiteY393" fmla="*/ 140950 h 231066"/>
              <a:gd name="connsiteX394" fmla="*/ 88673 w 439213"/>
              <a:gd name="connsiteY394" fmla="*/ 139386 h 231066"/>
              <a:gd name="connsiteX395" fmla="*/ 91681 w 439213"/>
              <a:gd name="connsiteY395" fmla="*/ 140048 h 231066"/>
              <a:gd name="connsiteX396" fmla="*/ 92764 w 439213"/>
              <a:gd name="connsiteY396" fmla="*/ 139626 h 231066"/>
              <a:gd name="connsiteX397" fmla="*/ 93125 w 439213"/>
              <a:gd name="connsiteY397" fmla="*/ 138483 h 231066"/>
              <a:gd name="connsiteX398" fmla="*/ 95952 w 439213"/>
              <a:gd name="connsiteY398" fmla="*/ 139205 h 231066"/>
              <a:gd name="connsiteX399" fmla="*/ 96734 w 439213"/>
              <a:gd name="connsiteY399" fmla="*/ 140108 h 231066"/>
              <a:gd name="connsiteX400" fmla="*/ 97215 w 439213"/>
              <a:gd name="connsiteY400" fmla="*/ 139265 h 231066"/>
              <a:gd name="connsiteX401" fmla="*/ 98659 w 439213"/>
              <a:gd name="connsiteY401" fmla="*/ 140048 h 231066"/>
              <a:gd name="connsiteX402" fmla="*/ 98358 w 439213"/>
              <a:gd name="connsiteY402" fmla="*/ 140950 h 231066"/>
              <a:gd name="connsiteX403" fmla="*/ 98900 w 439213"/>
              <a:gd name="connsiteY403" fmla="*/ 146123 h 231066"/>
              <a:gd name="connsiteX404" fmla="*/ 99562 w 439213"/>
              <a:gd name="connsiteY404" fmla="*/ 148409 h 231066"/>
              <a:gd name="connsiteX405" fmla="*/ 100705 w 439213"/>
              <a:gd name="connsiteY405" fmla="*/ 147988 h 231066"/>
              <a:gd name="connsiteX406" fmla="*/ 100584 w 439213"/>
              <a:gd name="connsiteY406" fmla="*/ 150274 h 231066"/>
              <a:gd name="connsiteX407" fmla="*/ 102509 w 439213"/>
              <a:gd name="connsiteY407" fmla="*/ 150395 h 231066"/>
              <a:gd name="connsiteX408" fmla="*/ 102209 w 439213"/>
              <a:gd name="connsiteY408" fmla="*/ 152380 h 231066"/>
              <a:gd name="connsiteX409" fmla="*/ 103713 w 439213"/>
              <a:gd name="connsiteY409" fmla="*/ 152741 h 231066"/>
              <a:gd name="connsiteX410" fmla="*/ 103893 w 439213"/>
              <a:gd name="connsiteY410" fmla="*/ 155147 h 231066"/>
              <a:gd name="connsiteX411" fmla="*/ 102690 w 439213"/>
              <a:gd name="connsiteY411" fmla="*/ 155989 h 231066"/>
              <a:gd name="connsiteX412" fmla="*/ 103713 w 439213"/>
              <a:gd name="connsiteY412" fmla="*/ 157192 h 231066"/>
              <a:gd name="connsiteX413" fmla="*/ 104314 w 439213"/>
              <a:gd name="connsiteY413" fmla="*/ 156591 h 231066"/>
              <a:gd name="connsiteX414" fmla="*/ 106540 w 439213"/>
              <a:gd name="connsiteY414" fmla="*/ 156591 h 231066"/>
              <a:gd name="connsiteX415" fmla="*/ 107021 w 439213"/>
              <a:gd name="connsiteY415" fmla="*/ 158215 h 231066"/>
              <a:gd name="connsiteX416" fmla="*/ 110390 w 439213"/>
              <a:gd name="connsiteY416" fmla="*/ 157975 h 231066"/>
              <a:gd name="connsiteX417" fmla="*/ 111413 w 439213"/>
              <a:gd name="connsiteY417" fmla="*/ 155809 h 231066"/>
              <a:gd name="connsiteX418" fmla="*/ 112796 w 439213"/>
              <a:gd name="connsiteY418" fmla="*/ 154606 h 231066"/>
              <a:gd name="connsiteX419" fmla="*/ 113398 w 439213"/>
              <a:gd name="connsiteY419" fmla="*/ 156711 h 231066"/>
              <a:gd name="connsiteX420" fmla="*/ 114240 w 439213"/>
              <a:gd name="connsiteY420" fmla="*/ 156771 h 231066"/>
              <a:gd name="connsiteX421" fmla="*/ 115503 w 439213"/>
              <a:gd name="connsiteY421" fmla="*/ 159178 h 231066"/>
              <a:gd name="connsiteX422" fmla="*/ 116105 w 439213"/>
              <a:gd name="connsiteY422" fmla="*/ 159358 h 231066"/>
              <a:gd name="connsiteX423" fmla="*/ 116947 w 439213"/>
              <a:gd name="connsiteY423" fmla="*/ 164953 h 231066"/>
              <a:gd name="connsiteX424" fmla="*/ 129580 w 439213"/>
              <a:gd name="connsiteY424" fmla="*/ 165133 h 231066"/>
              <a:gd name="connsiteX425" fmla="*/ 132468 w 439213"/>
              <a:gd name="connsiteY425" fmla="*/ 160261 h 231066"/>
              <a:gd name="connsiteX426" fmla="*/ 135837 w 439213"/>
              <a:gd name="connsiteY426" fmla="*/ 156049 h 231066"/>
              <a:gd name="connsiteX427" fmla="*/ 139205 w 439213"/>
              <a:gd name="connsiteY427" fmla="*/ 153162 h 231066"/>
              <a:gd name="connsiteX428" fmla="*/ 141852 w 439213"/>
              <a:gd name="connsiteY428" fmla="*/ 151478 h 231066"/>
              <a:gd name="connsiteX429" fmla="*/ 142755 w 439213"/>
              <a:gd name="connsiteY429" fmla="*/ 152260 h 231066"/>
              <a:gd name="connsiteX430" fmla="*/ 144319 w 439213"/>
              <a:gd name="connsiteY430" fmla="*/ 149853 h 231066"/>
              <a:gd name="connsiteX431" fmla="*/ 149372 w 439213"/>
              <a:gd name="connsiteY431" fmla="*/ 147988 h 231066"/>
              <a:gd name="connsiteX432" fmla="*/ 148470 w 439213"/>
              <a:gd name="connsiteY432" fmla="*/ 145041 h 231066"/>
              <a:gd name="connsiteX433" fmla="*/ 148831 w 439213"/>
              <a:gd name="connsiteY433" fmla="*/ 144439 h 231066"/>
              <a:gd name="connsiteX434" fmla="*/ 148831 w 439213"/>
              <a:gd name="connsiteY434" fmla="*/ 140649 h 231066"/>
              <a:gd name="connsiteX435" fmla="*/ 145943 w 439213"/>
              <a:gd name="connsiteY435" fmla="*/ 140829 h 231066"/>
              <a:gd name="connsiteX436" fmla="*/ 144138 w 439213"/>
              <a:gd name="connsiteY436" fmla="*/ 138303 h 231066"/>
              <a:gd name="connsiteX437" fmla="*/ 144499 w 439213"/>
              <a:gd name="connsiteY437" fmla="*/ 137340 h 231066"/>
              <a:gd name="connsiteX438" fmla="*/ 142995 w 439213"/>
              <a:gd name="connsiteY438" fmla="*/ 136799 h 231066"/>
              <a:gd name="connsiteX439" fmla="*/ 137942 w 439213"/>
              <a:gd name="connsiteY439" fmla="*/ 128798 h 231066"/>
              <a:gd name="connsiteX440" fmla="*/ 137401 w 439213"/>
              <a:gd name="connsiteY440" fmla="*/ 124828 h 231066"/>
              <a:gd name="connsiteX441" fmla="*/ 136318 w 439213"/>
              <a:gd name="connsiteY441" fmla="*/ 124948 h 231066"/>
              <a:gd name="connsiteX442" fmla="*/ 136198 w 439213"/>
              <a:gd name="connsiteY442" fmla="*/ 121399 h 231066"/>
              <a:gd name="connsiteX443" fmla="*/ 135415 w 439213"/>
              <a:gd name="connsiteY443" fmla="*/ 118210 h 231066"/>
              <a:gd name="connsiteX444" fmla="*/ 134814 w 439213"/>
              <a:gd name="connsiteY444" fmla="*/ 102449 h 231066"/>
              <a:gd name="connsiteX445" fmla="*/ 136559 w 439213"/>
              <a:gd name="connsiteY445" fmla="*/ 102268 h 231066"/>
              <a:gd name="connsiteX446" fmla="*/ 137461 w 439213"/>
              <a:gd name="connsiteY446" fmla="*/ 101426 h 231066"/>
              <a:gd name="connsiteX447" fmla="*/ 136258 w 439213"/>
              <a:gd name="connsiteY447" fmla="*/ 100584 h 231066"/>
              <a:gd name="connsiteX448" fmla="*/ 134212 w 439213"/>
              <a:gd name="connsiteY448" fmla="*/ 101787 h 231066"/>
              <a:gd name="connsiteX449" fmla="*/ 133009 w 439213"/>
              <a:gd name="connsiteY449" fmla="*/ 101246 h 231066"/>
              <a:gd name="connsiteX450" fmla="*/ 133250 w 439213"/>
              <a:gd name="connsiteY450" fmla="*/ 99922 h 231066"/>
              <a:gd name="connsiteX451" fmla="*/ 134633 w 439213"/>
              <a:gd name="connsiteY451" fmla="*/ 99922 h 231066"/>
              <a:gd name="connsiteX452" fmla="*/ 134694 w 439213"/>
              <a:gd name="connsiteY452" fmla="*/ 97576 h 231066"/>
              <a:gd name="connsiteX453" fmla="*/ 134092 w 439213"/>
              <a:gd name="connsiteY453" fmla="*/ 83198 h 231066"/>
              <a:gd name="connsiteX454" fmla="*/ 133310 w 439213"/>
              <a:gd name="connsiteY454" fmla="*/ 80491 h 231066"/>
              <a:gd name="connsiteX455" fmla="*/ 130182 w 439213"/>
              <a:gd name="connsiteY455" fmla="*/ 80251 h 231066"/>
              <a:gd name="connsiteX456" fmla="*/ 128196 w 439213"/>
              <a:gd name="connsiteY456" fmla="*/ 79769 h 231066"/>
              <a:gd name="connsiteX457" fmla="*/ 128196 w 439213"/>
              <a:gd name="connsiteY457" fmla="*/ 78566 h 231066"/>
              <a:gd name="connsiteX458" fmla="*/ 126753 w 439213"/>
              <a:gd name="connsiteY458" fmla="*/ 78566 h 231066"/>
              <a:gd name="connsiteX459" fmla="*/ 126873 w 439213"/>
              <a:gd name="connsiteY459" fmla="*/ 77483 h 231066"/>
              <a:gd name="connsiteX460" fmla="*/ 125490 w 439213"/>
              <a:gd name="connsiteY460" fmla="*/ 77002 h 231066"/>
              <a:gd name="connsiteX461" fmla="*/ 125490 w 439213"/>
              <a:gd name="connsiteY461" fmla="*/ 76039 h 231066"/>
              <a:gd name="connsiteX462" fmla="*/ 123865 w 439213"/>
              <a:gd name="connsiteY462" fmla="*/ 76400 h 231066"/>
              <a:gd name="connsiteX463" fmla="*/ 123565 w 439213"/>
              <a:gd name="connsiteY463" fmla="*/ 75498 h 231066"/>
              <a:gd name="connsiteX464" fmla="*/ 123264 w 439213"/>
              <a:gd name="connsiteY464" fmla="*/ 69723 h 231066"/>
              <a:gd name="connsiteX465" fmla="*/ 125610 w 439213"/>
              <a:gd name="connsiteY465" fmla="*/ 69843 h 231066"/>
              <a:gd name="connsiteX466" fmla="*/ 125670 w 439213"/>
              <a:gd name="connsiteY466" fmla="*/ 66835 h 231066"/>
              <a:gd name="connsiteX467" fmla="*/ 126572 w 439213"/>
              <a:gd name="connsiteY467" fmla="*/ 65512 h 231066"/>
              <a:gd name="connsiteX468" fmla="*/ 128257 w 439213"/>
              <a:gd name="connsiteY468" fmla="*/ 66113 h 231066"/>
              <a:gd name="connsiteX469" fmla="*/ 127956 w 439213"/>
              <a:gd name="connsiteY469" fmla="*/ 63346 h 231066"/>
              <a:gd name="connsiteX470" fmla="*/ 127355 w 439213"/>
              <a:gd name="connsiteY470" fmla="*/ 61662 h 231066"/>
              <a:gd name="connsiteX471" fmla="*/ 129280 w 439213"/>
              <a:gd name="connsiteY471" fmla="*/ 61602 h 231066"/>
              <a:gd name="connsiteX472" fmla="*/ 129520 w 439213"/>
              <a:gd name="connsiteY472" fmla="*/ 60519 h 231066"/>
              <a:gd name="connsiteX473" fmla="*/ 133129 w 439213"/>
              <a:gd name="connsiteY473" fmla="*/ 60158 h 231066"/>
              <a:gd name="connsiteX474" fmla="*/ 133129 w 439213"/>
              <a:gd name="connsiteY474" fmla="*/ 60820 h 231066"/>
              <a:gd name="connsiteX475" fmla="*/ 134754 w 439213"/>
              <a:gd name="connsiteY475" fmla="*/ 60759 h 231066"/>
              <a:gd name="connsiteX476" fmla="*/ 134754 w 439213"/>
              <a:gd name="connsiteY476" fmla="*/ 58112 h 231066"/>
              <a:gd name="connsiteX477" fmla="*/ 134152 w 439213"/>
              <a:gd name="connsiteY477" fmla="*/ 56969 h 231066"/>
              <a:gd name="connsiteX478" fmla="*/ 132949 w 439213"/>
              <a:gd name="connsiteY478" fmla="*/ 58173 h 231066"/>
              <a:gd name="connsiteX479" fmla="*/ 132528 w 439213"/>
              <a:gd name="connsiteY479" fmla="*/ 56187 h 231066"/>
              <a:gd name="connsiteX480" fmla="*/ 134152 w 439213"/>
              <a:gd name="connsiteY480" fmla="*/ 56308 h 231066"/>
              <a:gd name="connsiteX481" fmla="*/ 134032 w 439213"/>
              <a:gd name="connsiteY481" fmla="*/ 54202 h 231066"/>
              <a:gd name="connsiteX482" fmla="*/ 131866 w 439213"/>
              <a:gd name="connsiteY482" fmla="*/ 54202 h 231066"/>
              <a:gd name="connsiteX483" fmla="*/ 131686 w 439213"/>
              <a:gd name="connsiteY483" fmla="*/ 52999 h 231066"/>
              <a:gd name="connsiteX484" fmla="*/ 133009 w 439213"/>
              <a:gd name="connsiteY484" fmla="*/ 53059 h 231066"/>
              <a:gd name="connsiteX485" fmla="*/ 133009 w 439213"/>
              <a:gd name="connsiteY485" fmla="*/ 51615 h 231066"/>
              <a:gd name="connsiteX486" fmla="*/ 134874 w 439213"/>
              <a:gd name="connsiteY486" fmla="*/ 51495 h 231066"/>
              <a:gd name="connsiteX487" fmla="*/ 134994 w 439213"/>
              <a:gd name="connsiteY487" fmla="*/ 48607 h 231066"/>
              <a:gd name="connsiteX488" fmla="*/ 132107 w 439213"/>
              <a:gd name="connsiteY488" fmla="*/ 46923 h 231066"/>
              <a:gd name="connsiteX489" fmla="*/ 130904 w 439213"/>
              <a:gd name="connsiteY489" fmla="*/ 43554 h 231066"/>
              <a:gd name="connsiteX490" fmla="*/ 132107 w 439213"/>
              <a:gd name="connsiteY490" fmla="*/ 43193 h 231066"/>
              <a:gd name="connsiteX491" fmla="*/ 131084 w 439213"/>
              <a:gd name="connsiteY491" fmla="*/ 40245 h 231066"/>
              <a:gd name="connsiteX492" fmla="*/ 129280 w 439213"/>
              <a:gd name="connsiteY492" fmla="*/ 38321 h 231066"/>
              <a:gd name="connsiteX493" fmla="*/ 130182 w 439213"/>
              <a:gd name="connsiteY493" fmla="*/ 31884 h 231066"/>
              <a:gd name="connsiteX494" fmla="*/ 128377 w 439213"/>
              <a:gd name="connsiteY494" fmla="*/ 30139 h 231066"/>
              <a:gd name="connsiteX495" fmla="*/ 128618 w 439213"/>
              <a:gd name="connsiteY495" fmla="*/ 28154 h 231066"/>
              <a:gd name="connsiteX496" fmla="*/ 129700 w 439213"/>
              <a:gd name="connsiteY496" fmla="*/ 27312 h 231066"/>
              <a:gd name="connsiteX497" fmla="*/ 130182 w 439213"/>
              <a:gd name="connsiteY497" fmla="*/ 23822 h 231066"/>
              <a:gd name="connsiteX498" fmla="*/ 128738 w 439213"/>
              <a:gd name="connsiteY498" fmla="*/ 22920 h 231066"/>
              <a:gd name="connsiteX499" fmla="*/ 128738 w 439213"/>
              <a:gd name="connsiteY499" fmla="*/ 19311 h 231066"/>
              <a:gd name="connsiteX500" fmla="*/ 130482 w 439213"/>
              <a:gd name="connsiteY500" fmla="*/ 18649 h 231066"/>
              <a:gd name="connsiteX501" fmla="*/ 131686 w 439213"/>
              <a:gd name="connsiteY501" fmla="*/ 16182 h 231066"/>
              <a:gd name="connsiteX502" fmla="*/ 133370 w 439213"/>
              <a:gd name="connsiteY502" fmla="*/ 15400 h 231066"/>
              <a:gd name="connsiteX503" fmla="*/ 135656 w 439213"/>
              <a:gd name="connsiteY503" fmla="*/ 12513 h 231066"/>
              <a:gd name="connsiteX504" fmla="*/ 134633 w 439213"/>
              <a:gd name="connsiteY504" fmla="*/ 10949 h 231066"/>
              <a:gd name="connsiteX505" fmla="*/ 134994 w 439213"/>
              <a:gd name="connsiteY505" fmla="*/ 9204 h 231066"/>
              <a:gd name="connsiteX506" fmla="*/ 134453 w 439213"/>
              <a:gd name="connsiteY506" fmla="*/ 8121 h 231066"/>
              <a:gd name="connsiteX507" fmla="*/ 137040 w 439213"/>
              <a:gd name="connsiteY507" fmla="*/ 7159 h 231066"/>
              <a:gd name="connsiteX508" fmla="*/ 136679 w 439213"/>
              <a:gd name="connsiteY508" fmla="*/ 3369 h 231066"/>
              <a:gd name="connsiteX509" fmla="*/ 137882 w 439213"/>
              <a:gd name="connsiteY509" fmla="*/ 5053 h 231066"/>
              <a:gd name="connsiteX510" fmla="*/ 139205 w 439213"/>
              <a:gd name="connsiteY510" fmla="*/ 4692 h 231066"/>
              <a:gd name="connsiteX511" fmla="*/ 139687 w 439213"/>
              <a:gd name="connsiteY511" fmla="*/ 5294 h 231066"/>
              <a:gd name="connsiteX512" fmla="*/ 139266 w 439213"/>
              <a:gd name="connsiteY512" fmla="*/ 8121 h 231066"/>
              <a:gd name="connsiteX513" fmla="*/ 140589 w 439213"/>
              <a:gd name="connsiteY513" fmla="*/ 8121 h 231066"/>
              <a:gd name="connsiteX514" fmla="*/ 140228 w 439213"/>
              <a:gd name="connsiteY514" fmla="*/ 6317 h 231066"/>
              <a:gd name="connsiteX515" fmla="*/ 140770 w 439213"/>
              <a:gd name="connsiteY515" fmla="*/ 5294 h 231066"/>
              <a:gd name="connsiteX516" fmla="*/ 140770 w 439213"/>
              <a:gd name="connsiteY516" fmla="*/ 0 h 231066"/>
              <a:gd name="connsiteX517" fmla="*/ 147989 w 439213"/>
              <a:gd name="connsiteY517" fmla="*/ 4391 h 231066"/>
              <a:gd name="connsiteX518" fmla="*/ 149432 w 439213"/>
              <a:gd name="connsiteY518" fmla="*/ 4873 h 231066"/>
              <a:gd name="connsiteX519" fmla="*/ 153824 w 439213"/>
              <a:gd name="connsiteY519" fmla="*/ 7038 h 231066"/>
              <a:gd name="connsiteX520" fmla="*/ 156952 w 439213"/>
              <a:gd name="connsiteY520" fmla="*/ 8843 h 231066"/>
              <a:gd name="connsiteX521" fmla="*/ 160802 w 439213"/>
              <a:gd name="connsiteY521" fmla="*/ 10407 h 231066"/>
              <a:gd name="connsiteX522" fmla="*/ 160802 w 439213"/>
              <a:gd name="connsiteY522" fmla="*/ 9385 h 231066"/>
              <a:gd name="connsiteX523" fmla="*/ 162547 w 439213"/>
              <a:gd name="connsiteY523" fmla="*/ 9324 h 231066"/>
              <a:gd name="connsiteX524" fmla="*/ 162607 w 439213"/>
              <a:gd name="connsiteY524" fmla="*/ 11009 h 231066"/>
              <a:gd name="connsiteX525" fmla="*/ 161945 w 439213"/>
              <a:gd name="connsiteY525" fmla="*/ 11009 h 231066"/>
              <a:gd name="connsiteX526" fmla="*/ 163990 w 439213"/>
              <a:gd name="connsiteY526" fmla="*/ 13596 h 231066"/>
              <a:gd name="connsiteX527" fmla="*/ 164291 w 439213"/>
              <a:gd name="connsiteY527" fmla="*/ 12393 h 231066"/>
              <a:gd name="connsiteX528" fmla="*/ 165374 w 439213"/>
              <a:gd name="connsiteY528" fmla="*/ 12393 h 231066"/>
              <a:gd name="connsiteX529" fmla="*/ 165916 w 439213"/>
              <a:gd name="connsiteY529" fmla="*/ 13596 h 231066"/>
              <a:gd name="connsiteX530" fmla="*/ 168923 w 439213"/>
              <a:gd name="connsiteY530" fmla="*/ 15160 h 231066"/>
              <a:gd name="connsiteX531" fmla="*/ 172473 w 439213"/>
              <a:gd name="connsiteY531" fmla="*/ 17566 h 231066"/>
              <a:gd name="connsiteX532" fmla="*/ 174759 w 439213"/>
              <a:gd name="connsiteY532" fmla="*/ 16964 h 231066"/>
              <a:gd name="connsiteX533" fmla="*/ 174999 w 439213"/>
              <a:gd name="connsiteY533" fmla="*/ 18468 h 231066"/>
              <a:gd name="connsiteX534" fmla="*/ 178549 w 439213"/>
              <a:gd name="connsiteY534" fmla="*/ 18529 h 231066"/>
              <a:gd name="connsiteX535" fmla="*/ 178549 w 439213"/>
              <a:gd name="connsiteY535" fmla="*/ 18950 h 231066"/>
              <a:gd name="connsiteX536" fmla="*/ 184264 w 439213"/>
              <a:gd name="connsiteY536" fmla="*/ 19070 h 231066"/>
              <a:gd name="connsiteX537" fmla="*/ 184264 w 439213"/>
              <a:gd name="connsiteY537" fmla="*/ 20333 h 231066"/>
              <a:gd name="connsiteX538" fmla="*/ 186489 w 439213"/>
              <a:gd name="connsiteY538" fmla="*/ 20333 h 231066"/>
              <a:gd name="connsiteX539" fmla="*/ 186430 w 439213"/>
              <a:gd name="connsiteY539" fmla="*/ 19551 h 231066"/>
              <a:gd name="connsiteX540" fmla="*/ 188234 w 439213"/>
              <a:gd name="connsiteY540" fmla="*/ 19311 h 231066"/>
              <a:gd name="connsiteX541" fmla="*/ 188415 w 439213"/>
              <a:gd name="connsiteY541" fmla="*/ 18168 h 231066"/>
              <a:gd name="connsiteX542" fmla="*/ 190400 w 439213"/>
              <a:gd name="connsiteY542" fmla="*/ 18228 h 231066"/>
              <a:gd name="connsiteX543" fmla="*/ 190460 w 439213"/>
              <a:gd name="connsiteY543" fmla="*/ 19070 h 231066"/>
              <a:gd name="connsiteX544" fmla="*/ 194250 w 439213"/>
              <a:gd name="connsiteY544" fmla="*/ 18589 h 231066"/>
              <a:gd name="connsiteX545" fmla="*/ 194250 w 439213"/>
              <a:gd name="connsiteY545" fmla="*/ 19431 h 231066"/>
              <a:gd name="connsiteX546" fmla="*/ 195634 w 439213"/>
              <a:gd name="connsiteY546" fmla="*/ 19250 h 231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</a:cxnLst>
            <a:rect l="l" t="t" r="r" b="b"/>
            <a:pathLst>
              <a:path w="439213" h="231066">
                <a:moveTo>
                  <a:pt x="195634" y="19250"/>
                </a:moveTo>
                <a:lnTo>
                  <a:pt x="197318" y="18408"/>
                </a:lnTo>
                <a:lnTo>
                  <a:pt x="199363" y="19250"/>
                </a:lnTo>
                <a:lnTo>
                  <a:pt x="199544" y="23341"/>
                </a:lnTo>
                <a:lnTo>
                  <a:pt x="202251" y="26590"/>
                </a:lnTo>
                <a:lnTo>
                  <a:pt x="201770" y="27733"/>
                </a:lnTo>
                <a:lnTo>
                  <a:pt x="200687" y="27733"/>
                </a:lnTo>
                <a:lnTo>
                  <a:pt x="200687" y="33267"/>
                </a:lnTo>
                <a:lnTo>
                  <a:pt x="198942" y="32846"/>
                </a:lnTo>
                <a:lnTo>
                  <a:pt x="198702" y="35072"/>
                </a:lnTo>
                <a:lnTo>
                  <a:pt x="199063" y="44156"/>
                </a:lnTo>
                <a:lnTo>
                  <a:pt x="199544" y="45239"/>
                </a:lnTo>
                <a:lnTo>
                  <a:pt x="199724" y="50051"/>
                </a:lnTo>
                <a:lnTo>
                  <a:pt x="198521" y="49931"/>
                </a:lnTo>
                <a:lnTo>
                  <a:pt x="199063" y="54563"/>
                </a:lnTo>
                <a:lnTo>
                  <a:pt x="200206" y="55044"/>
                </a:lnTo>
                <a:lnTo>
                  <a:pt x="199664" y="56007"/>
                </a:lnTo>
                <a:lnTo>
                  <a:pt x="199183" y="60398"/>
                </a:lnTo>
                <a:lnTo>
                  <a:pt x="197498" y="62384"/>
                </a:lnTo>
                <a:lnTo>
                  <a:pt x="197920" y="63888"/>
                </a:lnTo>
                <a:lnTo>
                  <a:pt x="197920" y="66174"/>
                </a:lnTo>
                <a:lnTo>
                  <a:pt x="198401" y="67738"/>
                </a:lnTo>
                <a:lnTo>
                  <a:pt x="200867" y="67798"/>
                </a:lnTo>
                <a:lnTo>
                  <a:pt x="201288" y="69603"/>
                </a:lnTo>
                <a:lnTo>
                  <a:pt x="203815" y="70806"/>
                </a:lnTo>
                <a:lnTo>
                  <a:pt x="205319" y="71106"/>
                </a:lnTo>
                <a:lnTo>
                  <a:pt x="205439" y="71828"/>
                </a:lnTo>
                <a:lnTo>
                  <a:pt x="207846" y="72610"/>
                </a:lnTo>
                <a:lnTo>
                  <a:pt x="209229" y="74295"/>
                </a:lnTo>
                <a:lnTo>
                  <a:pt x="212778" y="73874"/>
                </a:lnTo>
                <a:lnTo>
                  <a:pt x="217892" y="75799"/>
                </a:lnTo>
                <a:lnTo>
                  <a:pt x="223306" y="75438"/>
                </a:lnTo>
                <a:lnTo>
                  <a:pt x="223306" y="74716"/>
                </a:lnTo>
                <a:lnTo>
                  <a:pt x="225713" y="75318"/>
                </a:lnTo>
                <a:lnTo>
                  <a:pt x="226314" y="73513"/>
                </a:lnTo>
                <a:lnTo>
                  <a:pt x="228901" y="73513"/>
                </a:lnTo>
                <a:lnTo>
                  <a:pt x="230405" y="71889"/>
                </a:lnTo>
                <a:lnTo>
                  <a:pt x="231909" y="72250"/>
                </a:lnTo>
                <a:lnTo>
                  <a:pt x="231729" y="70926"/>
                </a:lnTo>
                <a:lnTo>
                  <a:pt x="233233" y="70806"/>
                </a:lnTo>
                <a:lnTo>
                  <a:pt x="232932" y="69603"/>
                </a:lnTo>
                <a:lnTo>
                  <a:pt x="231729" y="67076"/>
                </a:lnTo>
                <a:lnTo>
                  <a:pt x="231127" y="63948"/>
                </a:lnTo>
                <a:lnTo>
                  <a:pt x="231608" y="62624"/>
                </a:lnTo>
                <a:lnTo>
                  <a:pt x="230525" y="62384"/>
                </a:lnTo>
                <a:lnTo>
                  <a:pt x="229803" y="61241"/>
                </a:lnTo>
                <a:lnTo>
                  <a:pt x="230947" y="61241"/>
                </a:lnTo>
                <a:lnTo>
                  <a:pt x="231066" y="56789"/>
                </a:lnTo>
                <a:lnTo>
                  <a:pt x="233473" y="51194"/>
                </a:lnTo>
                <a:lnTo>
                  <a:pt x="234556" y="49991"/>
                </a:lnTo>
                <a:lnTo>
                  <a:pt x="235879" y="47043"/>
                </a:lnTo>
                <a:lnTo>
                  <a:pt x="237203" y="46743"/>
                </a:lnTo>
                <a:lnTo>
                  <a:pt x="236000" y="45900"/>
                </a:lnTo>
                <a:lnTo>
                  <a:pt x="239128" y="38501"/>
                </a:lnTo>
                <a:lnTo>
                  <a:pt x="241354" y="36696"/>
                </a:lnTo>
                <a:lnTo>
                  <a:pt x="243158" y="36335"/>
                </a:lnTo>
                <a:lnTo>
                  <a:pt x="242918" y="34591"/>
                </a:lnTo>
                <a:lnTo>
                  <a:pt x="244662" y="34170"/>
                </a:lnTo>
                <a:lnTo>
                  <a:pt x="244181" y="33207"/>
                </a:lnTo>
                <a:lnTo>
                  <a:pt x="251821" y="31703"/>
                </a:lnTo>
                <a:lnTo>
                  <a:pt x="253506" y="31703"/>
                </a:lnTo>
                <a:lnTo>
                  <a:pt x="253746" y="30861"/>
                </a:lnTo>
                <a:lnTo>
                  <a:pt x="257055" y="29959"/>
                </a:lnTo>
                <a:lnTo>
                  <a:pt x="257536" y="31703"/>
                </a:lnTo>
                <a:lnTo>
                  <a:pt x="259522" y="31402"/>
                </a:lnTo>
                <a:lnTo>
                  <a:pt x="260304" y="30139"/>
                </a:lnTo>
                <a:lnTo>
                  <a:pt x="262709" y="29477"/>
                </a:lnTo>
                <a:lnTo>
                  <a:pt x="265477" y="30259"/>
                </a:lnTo>
                <a:lnTo>
                  <a:pt x="267763" y="30019"/>
                </a:lnTo>
                <a:lnTo>
                  <a:pt x="268605" y="30680"/>
                </a:lnTo>
                <a:lnTo>
                  <a:pt x="273659" y="31342"/>
                </a:lnTo>
                <a:lnTo>
                  <a:pt x="273779" y="32124"/>
                </a:lnTo>
                <a:lnTo>
                  <a:pt x="275644" y="33027"/>
                </a:lnTo>
                <a:lnTo>
                  <a:pt x="278531" y="33448"/>
                </a:lnTo>
                <a:lnTo>
                  <a:pt x="280216" y="33087"/>
                </a:lnTo>
                <a:lnTo>
                  <a:pt x="281418" y="34410"/>
                </a:lnTo>
                <a:lnTo>
                  <a:pt x="283825" y="35493"/>
                </a:lnTo>
                <a:lnTo>
                  <a:pt x="283825" y="36576"/>
                </a:lnTo>
                <a:lnTo>
                  <a:pt x="282261" y="37057"/>
                </a:lnTo>
                <a:lnTo>
                  <a:pt x="281960" y="38862"/>
                </a:lnTo>
                <a:lnTo>
                  <a:pt x="283043" y="41088"/>
                </a:lnTo>
                <a:lnTo>
                  <a:pt x="283043" y="42832"/>
                </a:lnTo>
                <a:lnTo>
                  <a:pt x="286472" y="44216"/>
                </a:lnTo>
                <a:lnTo>
                  <a:pt x="288277" y="45720"/>
                </a:lnTo>
                <a:lnTo>
                  <a:pt x="289841" y="49690"/>
                </a:lnTo>
                <a:lnTo>
                  <a:pt x="288998" y="52578"/>
                </a:lnTo>
                <a:lnTo>
                  <a:pt x="293089" y="68099"/>
                </a:lnTo>
                <a:lnTo>
                  <a:pt x="293270" y="69482"/>
                </a:lnTo>
                <a:lnTo>
                  <a:pt x="301452" y="84522"/>
                </a:lnTo>
                <a:lnTo>
                  <a:pt x="301452" y="83920"/>
                </a:lnTo>
                <a:lnTo>
                  <a:pt x="303136" y="83679"/>
                </a:lnTo>
                <a:lnTo>
                  <a:pt x="303136" y="82356"/>
                </a:lnTo>
                <a:lnTo>
                  <a:pt x="305422" y="82476"/>
                </a:lnTo>
                <a:lnTo>
                  <a:pt x="310355" y="80251"/>
                </a:lnTo>
                <a:lnTo>
                  <a:pt x="315769" y="79529"/>
                </a:lnTo>
                <a:lnTo>
                  <a:pt x="316371" y="77243"/>
                </a:lnTo>
                <a:lnTo>
                  <a:pt x="320581" y="74716"/>
                </a:lnTo>
                <a:lnTo>
                  <a:pt x="328402" y="62263"/>
                </a:lnTo>
                <a:lnTo>
                  <a:pt x="335621" y="49871"/>
                </a:lnTo>
                <a:lnTo>
                  <a:pt x="339832" y="41990"/>
                </a:lnTo>
                <a:lnTo>
                  <a:pt x="338689" y="40667"/>
                </a:lnTo>
                <a:lnTo>
                  <a:pt x="339171" y="38260"/>
                </a:lnTo>
                <a:lnTo>
                  <a:pt x="338148" y="37178"/>
                </a:lnTo>
                <a:lnTo>
                  <a:pt x="339652" y="35974"/>
                </a:lnTo>
                <a:lnTo>
                  <a:pt x="338449" y="34952"/>
                </a:lnTo>
                <a:lnTo>
                  <a:pt x="340675" y="33147"/>
                </a:lnTo>
                <a:lnTo>
                  <a:pt x="362572" y="28695"/>
                </a:lnTo>
                <a:lnTo>
                  <a:pt x="365820" y="30079"/>
                </a:lnTo>
                <a:lnTo>
                  <a:pt x="367264" y="29778"/>
                </a:lnTo>
                <a:lnTo>
                  <a:pt x="368948" y="28094"/>
                </a:lnTo>
                <a:lnTo>
                  <a:pt x="370814" y="27793"/>
                </a:lnTo>
                <a:lnTo>
                  <a:pt x="371956" y="26890"/>
                </a:lnTo>
                <a:lnTo>
                  <a:pt x="373581" y="28996"/>
                </a:lnTo>
                <a:lnTo>
                  <a:pt x="373400" y="30199"/>
                </a:lnTo>
                <a:lnTo>
                  <a:pt x="374483" y="31342"/>
                </a:lnTo>
                <a:lnTo>
                  <a:pt x="388921" y="24605"/>
                </a:lnTo>
                <a:lnTo>
                  <a:pt x="390966" y="25507"/>
                </a:lnTo>
                <a:lnTo>
                  <a:pt x="392169" y="23101"/>
                </a:lnTo>
                <a:lnTo>
                  <a:pt x="395478" y="21536"/>
                </a:lnTo>
                <a:lnTo>
                  <a:pt x="406788" y="10648"/>
                </a:lnTo>
                <a:lnTo>
                  <a:pt x="409074" y="10227"/>
                </a:lnTo>
                <a:lnTo>
                  <a:pt x="409254" y="11550"/>
                </a:lnTo>
                <a:lnTo>
                  <a:pt x="408352" y="12453"/>
                </a:lnTo>
                <a:lnTo>
                  <a:pt x="411240" y="13235"/>
                </a:lnTo>
                <a:lnTo>
                  <a:pt x="412443" y="14678"/>
                </a:lnTo>
                <a:lnTo>
                  <a:pt x="415270" y="15220"/>
                </a:lnTo>
                <a:lnTo>
                  <a:pt x="416594" y="16243"/>
                </a:lnTo>
                <a:lnTo>
                  <a:pt x="417195" y="17746"/>
                </a:lnTo>
                <a:lnTo>
                  <a:pt x="416594" y="18829"/>
                </a:lnTo>
                <a:lnTo>
                  <a:pt x="415390" y="18950"/>
                </a:lnTo>
                <a:lnTo>
                  <a:pt x="414789" y="21777"/>
                </a:lnTo>
                <a:lnTo>
                  <a:pt x="415390" y="22800"/>
                </a:lnTo>
                <a:lnTo>
                  <a:pt x="418880" y="23341"/>
                </a:lnTo>
                <a:lnTo>
                  <a:pt x="420564" y="22439"/>
                </a:lnTo>
                <a:lnTo>
                  <a:pt x="422007" y="24183"/>
                </a:lnTo>
                <a:lnTo>
                  <a:pt x="424293" y="23762"/>
                </a:lnTo>
                <a:lnTo>
                  <a:pt x="425076" y="25447"/>
                </a:lnTo>
                <a:lnTo>
                  <a:pt x="425076" y="28334"/>
                </a:lnTo>
                <a:lnTo>
                  <a:pt x="428385" y="27793"/>
                </a:lnTo>
                <a:lnTo>
                  <a:pt x="429227" y="28996"/>
                </a:lnTo>
                <a:lnTo>
                  <a:pt x="429527" y="30440"/>
                </a:lnTo>
                <a:lnTo>
                  <a:pt x="430731" y="30199"/>
                </a:lnTo>
                <a:lnTo>
                  <a:pt x="430610" y="28815"/>
                </a:lnTo>
                <a:lnTo>
                  <a:pt x="431873" y="28695"/>
                </a:lnTo>
                <a:lnTo>
                  <a:pt x="431693" y="27252"/>
                </a:lnTo>
                <a:lnTo>
                  <a:pt x="433137" y="27131"/>
                </a:lnTo>
                <a:lnTo>
                  <a:pt x="432836" y="25748"/>
                </a:lnTo>
                <a:lnTo>
                  <a:pt x="434340" y="26229"/>
                </a:lnTo>
                <a:lnTo>
                  <a:pt x="437348" y="28033"/>
                </a:lnTo>
                <a:lnTo>
                  <a:pt x="436927" y="29838"/>
                </a:lnTo>
                <a:lnTo>
                  <a:pt x="437709" y="30560"/>
                </a:lnTo>
                <a:lnTo>
                  <a:pt x="436506" y="31763"/>
                </a:lnTo>
                <a:lnTo>
                  <a:pt x="437468" y="36877"/>
                </a:lnTo>
                <a:lnTo>
                  <a:pt x="438792" y="37358"/>
                </a:lnTo>
                <a:lnTo>
                  <a:pt x="439213" y="40005"/>
                </a:lnTo>
                <a:lnTo>
                  <a:pt x="437889" y="41208"/>
                </a:lnTo>
                <a:lnTo>
                  <a:pt x="437408" y="43253"/>
                </a:lnTo>
                <a:lnTo>
                  <a:pt x="436325" y="44276"/>
                </a:lnTo>
                <a:lnTo>
                  <a:pt x="434762" y="48968"/>
                </a:lnTo>
                <a:lnTo>
                  <a:pt x="433859" y="50533"/>
                </a:lnTo>
                <a:lnTo>
                  <a:pt x="433558" y="52217"/>
                </a:lnTo>
                <a:lnTo>
                  <a:pt x="430791" y="54383"/>
                </a:lnTo>
                <a:lnTo>
                  <a:pt x="430972" y="57511"/>
                </a:lnTo>
                <a:lnTo>
                  <a:pt x="429768" y="59616"/>
                </a:lnTo>
                <a:lnTo>
                  <a:pt x="429468" y="61722"/>
                </a:lnTo>
                <a:lnTo>
                  <a:pt x="427362" y="65873"/>
                </a:lnTo>
                <a:lnTo>
                  <a:pt x="426279" y="66294"/>
                </a:lnTo>
                <a:lnTo>
                  <a:pt x="425076" y="68279"/>
                </a:lnTo>
                <a:lnTo>
                  <a:pt x="424354" y="68520"/>
                </a:lnTo>
                <a:lnTo>
                  <a:pt x="424293" y="70505"/>
                </a:lnTo>
                <a:lnTo>
                  <a:pt x="422610" y="72189"/>
                </a:lnTo>
                <a:lnTo>
                  <a:pt x="423091" y="73393"/>
                </a:lnTo>
                <a:lnTo>
                  <a:pt x="421647" y="74836"/>
                </a:lnTo>
                <a:lnTo>
                  <a:pt x="421888" y="76400"/>
                </a:lnTo>
                <a:lnTo>
                  <a:pt x="421106" y="77724"/>
                </a:lnTo>
                <a:lnTo>
                  <a:pt x="419662" y="78205"/>
                </a:lnTo>
                <a:lnTo>
                  <a:pt x="418880" y="80010"/>
                </a:lnTo>
                <a:lnTo>
                  <a:pt x="417917" y="80612"/>
                </a:lnTo>
                <a:lnTo>
                  <a:pt x="417676" y="82536"/>
                </a:lnTo>
                <a:lnTo>
                  <a:pt x="418158" y="83980"/>
                </a:lnTo>
                <a:lnTo>
                  <a:pt x="416473" y="84101"/>
                </a:lnTo>
                <a:lnTo>
                  <a:pt x="415752" y="87530"/>
                </a:lnTo>
                <a:lnTo>
                  <a:pt x="416714" y="88011"/>
                </a:lnTo>
                <a:lnTo>
                  <a:pt x="416052" y="90417"/>
                </a:lnTo>
                <a:lnTo>
                  <a:pt x="415090" y="90658"/>
                </a:lnTo>
                <a:lnTo>
                  <a:pt x="413225" y="97035"/>
                </a:lnTo>
                <a:lnTo>
                  <a:pt x="412262" y="101667"/>
                </a:lnTo>
                <a:lnTo>
                  <a:pt x="409495" y="100644"/>
                </a:lnTo>
                <a:lnTo>
                  <a:pt x="409374" y="101968"/>
                </a:lnTo>
                <a:lnTo>
                  <a:pt x="410458" y="102208"/>
                </a:lnTo>
                <a:lnTo>
                  <a:pt x="409374" y="106239"/>
                </a:lnTo>
                <a:lnTo>
                  <a:pt x="404321" y="114480"/>
                </a:lnTo>
                <a:lnTo>
                  <a:pt x="401915" y="113458"/>
                </a:lnTo>
                <a:lnTo>
                  <a:pt x="401434" y="115323"/>
                </a:lnTo>
                <a:lnTo>
                  <a:pt x="399268" y="113518"/>
                </a:lnTo>
                <a:lnTo>
                  <a:pt x="397885" y="111713"/>
                </a:lnTo>
                <a:lnTo>
                  <a:pt x="396080" y="108104"/>
                </a:lnTo>
                <a:lnTo>
                  <a:pt x="395899" y="106359"/>
                </a:lnTo>
                <a:lnTo>
                  <a:pt x="394877" y="105156"/>
                </a:lnTo>
                <a:lnTo>
                  <a:pt x="394756" y="103171"/>
                </a:lnTo>
                <a:lnTo>
                  <a:pt x="393914" y="102328"/>
                </a:lnTo>
                <a:lnTo>
                  <a:pt x="392109" y="101847"/>
                </a:lnTo>
                <a:lnTo>
                  <a:pt x="390245" y="99501"/>
                </a:lnTo>
                <a:lnTo>
                  <a:pt x="388921" y="99200"/>
                </a:lnTo>
                <a:lnTo>
                  <a:pt x="388319" y="101426"/>
                </a:lnTo>
                <a:lnTo>
                  <a:pt x="385733" y="100403"/>
                </a:lnTo>
                <a:lnTo>
                  <a:pt x="386033" y="99200"/>
                </a:lnTo>
                <a:lnTo>
                  <a:pt x="385733" y="95831"/>
                </a:lnTo>
                <a:lnTo>
                  <a:pt x="386936" y="94508"/>
                </a:lnTo>
                <a:lnTo>
                  <a:pt x="378393" y="90598"/>
                </a:lnTo>
                <a:lnTo>
                  <a:pt x="377671" y="92102"/>
                </a:lnTo>
                <a:lnTo>
                  <a:pt x="376589" y="92342"/>
                </a:lnTo>
                <a:lnTo>
                  <a:pt x="375385" y="91500"/>
                </a:lnTo>
                <a:lnTo>
                  <a:pt x="373340" y="93004"/>
                </a:lnTo>
                <a:lnTo>
                  <a:pt x="371836" y="91620"/>
                </a:lnTo>
                <a:lnTo>
                  <a:pt x="372618" y="89816"/>
                </a:lnTo>
                <a:lnTo>
                  <a:pt x="371054" y="87830"/>
                </a:lnTo>
                <a:lnTo>
                  <a:pt x="368046" y="88131"/>
                </a:lnTo>
                <a:lnTo>
                  <a:pt x="368287" y="89455"/>
                </a:lnTo>
                <a:lnTo>
                  <a:pt x="367084" y="88673"/>
                </a:lnTo>
                <a:lnTo>
                  <a:pt x="365820" y="90898"/>
                </a:lnTo>
                <a:lnTo>
                  <a:pt x="363534" y="90658"/>
                </a:lnTo>
                <a:lnTo>
                  <a:pt x="362512" y="89575"/>
                </a:lnTo>
                <a:lnTo>
                  <a:pt x="361068" y="95110"/>
                </a:lnTo>
                <a:lnTo>
                  <a:pt x="359985" y="99982"/>
                </a:lnTo>
                <a:lnTo>
                  <a:pt x="356796" y="110570"/>
                </a:lnTo>
                <a:lnTo>
                  <a:pt x="354992" y="117127"/>
                </a:lnTo>
                <a:lnTo>
                  <a:pt x="350600" y="126993"/>
                </a:lnTo>
                <a:lnTo>
                  <a:pt x="338809" y="153403"/>
                </a:lnTo>
                <a:lnTo>
                  <a:pt x="339471" y="154907"/>
                </a:lnTo>
                <a:lnTo>
                  <a:pt x="338870" y="161043"/>
                </a:lnTo>
                <a:lnTo>
                  <a:pt x="340794" y="160682"/>
                </a:lnTo>
                <a:lnTo>
                  <a:pt x="342479" y="161524"/>
                </a:lnTo>
                <a:lnTo>
                  <a:pt x="344525" y="163629"/>
                </a:lnTo>
                <a:lnTo>
                  <a:pt x="344404" y="166998"/>
                </a:lnTo>
                <a:lnTo>
                  <a:pt x="343080" y="170006"/>
                </a:lnTo>
                <a:lnTo>
                  <a:pt x="342780" y="172172"/>
                </a:lnTo>
                <a:lnTo>
                  <a:pt x="341396" y="173495"/>
                </a:lnTo>
                <a:lnTo>
                  <a:pt x="340614" y="173134"/>
                </a:lnTo>
                <a:lnTo>
                  <a:pt x="338809" y="173616"/>
                </a:lnTo>
                <a:lnTo>
                  <a:pt x="338027" y="177706"/>
                </a:lnTo>
                <a:lnTo>
                  <a:pt x="337065" y="180474"/>
                </a:lnTo>
                <a:lnTo>
                  <a:pt x="334959" y="181978"/>
                </a:lnTo>
                <a:lnTo>
                  <a:pt x="334899" y="182639"/>
                </a:lnTo>
                <a:lnTo>
                  <a:pt x="333095" y="183301"/>
                </a:lnTo>
                <a:lnTo>
                  <a:pt x="330688" y="186008"/>
                </a:lnTo>
                <a:lnTo>
                  <a:pt x="329064" y="186309"/>
                </a:lnTo>
                <a:lnTo>
                  <a:pt x="327079" y="186610"/>
                </a:lnTo>
                <a:lnTo>
                  <a:pt x="326297" y="186730"/>
                </a:lnTo>
                <a:lnTo>
                  <a:pt x="324071" y="187091"/>
                </a:lnTo>
                <a:lnTo>
                  <a:pt x="318777" y="187813"/>
                </a:lnTo>
                <a:lnTo>
                  <a:pt x="311798" y="188836"/>
                </a:lnTo>
                <a:lnTo>
                  <a:pt x="310715" y="189016"/>
                </a:lnTo>
                <a:lnTo>
                  <a:pt x="309753" y="189016"/>
                </a:lnTo>
                <a:lnTo>
                  <a:pt x="305843" y="189618"/>
                </a:lnTo>
                <a:lnTo>
                  <a:pt x="303016" y="189979"/>
                </a:lnTo>
                <a:lnTo>
                  <a:pt x="299887" y="190460"/>
                </a:lnTo>
                <a:lnTo>
                  <a:pt x="292969" y="191482"/>
                </a:lnTo>
                <a:lnTo>
                  <a:pt x="292247" y="191543"/>
                </a:lnTo>
                <a:lnTo>
                  <a:pt x="286652" y="192265"/>
                </a:lnTo>
                <a:lnTo>
                  <a:pt x="285208" y="192565"/>
                </a:lnTo>
                <a:lnTo>
                  <a:pt x="279915" y="193287"/>
                </a:lnTo>
                <a:lnTo>
                  <a:pt x="279073" y="193287"/>
                </a:lnTo>
                <a:lnTo>
                  <a:pt x="273779" y="194190"/>
                </a:lnTo>
                <a:lnTo>
                  <a:pt x="269929" y="194791"/>
                </a:lnTo>
                <a:lnTo>
                  <a:pt x="265958" y="195333"/>
                </a:lnTo>
                <a:lnTo>
                  <a:pt x="264575" y="195573"/>
                </a:lnTo>
                <a:lnTo>
                  <a:pt x="257416" y="196596"/>
                </a:lnTo>
                <a:lnTo>
                  <a:pt x="250618" y="197679"/>
                </a:lnTo>
                <a:lnTo>
                  <a:pt x="240391" y="199183"/>
                </a:lnTo>
                <a:lnTo>
                  <a:pt x="237684" y="199604"/>
                </a:lnTo>
                <a:lnTo>
                  <a:pt x="231668" y="200446"/>
                </a:lnTo>
                <a:lnTo>
                  <a:pt x="217230" y="202612"/>
                </a:lnTo>
                <a:lnTo>
                  <a:pt x="212899" y="203213"/>
                </a:lnTo>
                <a:lnTo>
                  <a:pt x="206161" y="204116"/>
                </a:lnTo>
                <a:lnTo>
                  <a:pt x="193167" y="205920"/>
                </a:lnTo>
                <a:lnTo>
                  <a:pt x="186670" y="207063"/>
                </a:lnTo>
                <a:lnTo>
                  <a:pt x="184505" y="207485"/>
                </a:lnTo>
                <a:lnTo>
                  <a:pt x="183722" y="207545"/>
                </a:lnTo>
                <a:lnTo>
                  <a:pt x="181316" y="207966"/>
                </a:lnTo>
                <a:lnTo>
                  <a:pt x="179391" y="208327"/>
                </a:lnTo>
                <a:lnTo>
                  <a:pt x="175782" y="208808"/>
                </a:lnTo>
                <a:lnTo>
                  <a:pt x="170127" y="209650"/>
                </a:lnTo>
                <a:lnTo>
                  <a:pt x="167540" y="210011"/>
                </a:lnTo>
                <a:lnTo>
                  <a:pt x="163690" y="210613"/>
                </a:lnTo>
                <a:lnTo>
                  <a:pt x="160983" y="210914"/>
                </a:lnTo>
                <a:lnTo>
                  <a:pt x="160983" y="211034"/>
                </a:lnTo>
                <a:lnTo>
                  <a:pt x="157855" y="211395"/>
                </a:lnTo>
                <a:lnTo>
                  <a:pt x="151478" y="212297"/>
                </a:lnTo>
                <a:lnTo>
                  <a:pt x="148951" y="212598"/>
                </a:lnTo>
                <a:lnTo>
                  <a:pt x="148410" y="212718"/>
                </a:lnTo>
                <a:lnTo>
                  <a:pt x="147447" y="212778"/>
                </a:lnTo>
                <a:lnTo>
                  <a:pt x="147146" y="212899"/>
                </a:lnTo>
                <a:lnTo>
                  <a:pt x="142033" y="213681"/>
                </a:lnTo>
                <a:lnTo>
                  <a:pt x="140709" y="213801"/>
                </a:lnTo>
                <a:lnTo>
                  <a:pt x="139627" y="213981"/>
                </a:lnTo>
                <a:lnTo>
                  <a:pt x="138002" y="214222"/>
                </a:lnTo>
                <a:lnTo>
                  <a:pt x="136679" y="214403"/>
                </a:lnTo>
                <a:lnTo>
                  <a:pt x="132347" y="215004"/>
                </a:lnTo>
                <a:lnTo>
                  <a:pt x="121158" y="216749"/>
                </a:lnTo>
                <a:lnTo>
                  <a:pt x="120376" y="216749"/>
                </a:lnTo>
                <a:lnTo>
                  <a:pt x="116947" y="217290"/>
                </a:lnTo>
                <a:lnTo>
                  <a:pt x="113819" y="217591"/>
                </a:lnTo>
                <a:lnTo>
                  <a:pt x="112796" y="217771"/>
                </a:lnTo>
                <a:lnTo>
                  <a:pt x="107803" y="218313"/>
                </a:lnTo>
                <a:lnTo>
                  <a:pt x="103231" y="218914"/>
                </a:lnTo>
                <a:lnTo>
                  <a:pt x="102870" y="218914"/>
                </a:lnTo>
                <a:lnTo>
                  <a:pt x="100043" y="219336"/>
                </a:lnTo>
                <a:lnTo>
                  <a:pt x="96554" y="219697"/>
                </a:lnTo>
                <a:lnTo>
                  <a:pt x="93726" y="220057"/>
                </a:lnTo>
                <a:lnTo>
                  <a:pt x="93606" y="220057"/>
                </a:lnTo>
                <a:lnTo>
                  <a:pt x="92764" y="220178"/>
                </a:lnTo>
                <a:lnTo>
                  <a:pt x="91741" y="220298"/>
                </a:lnTo>
                <a:lnTo>
                  <a:pt x="89816" y="220539"/>
                </a:lnTo>
                <a:lnTo>
                  <a:pt x="87109" y="220840"/>
                </a:lnTo>
                <a:lnTo>
                  <a:pt x="84582" y="221201"/>
                </a:lnTo>
                <a:lnTo>
                  <a:pt x="79529" y="221802"/>
                </a:lnTo>
                <a:lnTo>
                  <a:pt x="74295" y="222404"/>
                </a:lnTo>
                <a:lnTo>
                  <a:pt x="73634" y="222524"/>
                </a:lnTo>
                <a:lnTo>
                  <a:pt x="71768" y="222704"/>
                </a:lnTo>
                <a:lnTo>
                  <a:pt x="68760" y="223065"/>
                </a:lnTo>
                <a:lnTo>
                  <a:pt x="65151" y="223547"/>
                </a:lnTo>
                <a:lnTo>
                  <a:pt x="64309" y="223547"/>
                </a:lnTo>
                <a:lnTo>
                  <a:pt x="62143" y="223847"/>
                </a:lnTo>
                <a:lnTo>
                  <a:pt x="55406" y="224569"/>
                </a:lnTo>
                <a:lnTo>
                  <a:pt x="52578" y="224930"/>
                </a:lnTo>
                <a:lnTo>
                  <a:pt x="51856" y="224990"/>
                </a:lnTo>
                <a:lnTo>
                  <a:pt x="49149" y="225291"/>
                </a:lnTo>
                <a:lnTo>
                  <a:pt x="47765" y="225592"/>
                </a:lnTo>
                <a:lnTo>
                  <a:pt x="46743" y="225592"/>
                </a:lnTo>
                <a:lnTo>
                  <a:pt x="45660" y="225773"/>
                </a:lnTo>
                <a:lnTo>
                  <a:pt x="43314" y="226073"/>
                </a:lnTo>
                <a:lnTo>
                  <a:pt x="40306" y="226434"/>
                </a:lnTo>
                <a:lnTo>
                  <a:pt x="38381" y="226735"/>
                </a:lnTo>
                <a:lnTo>
                  <a:pt x="36456" y="226976"/>
                </a:lnTo>
                <a:lnTo>
                  <a:pt x="34290" y="227096"/>
                </a:lnTo>
                <a:lnTo>
                  <a:pt x="33869" y="227277"/>
                </a:lnTo>
                <a:lnTo>
                  <a:pt x="32666" y="227457"/>
                </a:lnTo>
                <a:lnTo>
                  <a:pt x="22920" y="228720"/>
                </a:lnTo>
                <a:lnTo>
                  <a:pt x="21777" y="228841"/>
                </a:lnTo>
                <a:lnTo>
                  <a:pt x="18709" y="229322"/>
                </a:lnTo>
                <a:lnTo>
                  <a:pt x="13776" y="229923"/>
                </a:lnTo>
                <a:lnTo>
                  <a:pt x="10047" y="230465"/>
                </a:lnTo>
                <a:lnTo>
                  <a:pt x="5956" y="231066"/>
                </a:lnTo>
                <a:lnTo>
                  <a:pt x="5715" y="231066"/>
                </a:lnTo>
                <a:lnTo>
                  <a:pt x="4392" y="228119"/>
                </a:lnTo>
                <a:lnTo>
                  <a:pt x="4993" y="227517"/>
                </a:lnTo>
                <a:lnTo>
                  <a:pt x="4993" y="224930"/>
                </a:lnTo>
                <a:lnTo>
                  <a:pt x="9024" y="224509"/>
                </a:lnTo>
                <a:lnTo>
                  <a:pt x="8242" y="221862"/>
                </a:lnTo>
                <a:lnTo>
                  <a:pt x="9565" y="221682"/>
                </a:lnTo>
                <a:lnTo>
                  <a:pt x="6918" y="220298"/>
                </a:lnTo>
                <a:lnTo>
                  <a:pt x="4392" y="204356"/>
                </a:lnTo>
                <a:lnTo>
                  <a:pt x="5535" y="204176"/>
                </a:lnTo>
                <a:lnTo>
                  <a:pt x="5174" y="201769"/>
                </a:lnTo>
                <a:lnTo>
                  <a:pt x="5836" y="201769"/>
                </a:lnTo>
                <a:lnTo>
                  <a:pt x="5956" y="194972"/>
                </a:lnTo>
                <a:lnTo>
                  <a:pt x="5053" y="195874"/>
                </a:lnTo>
                <a:lnTo>
                  <a:pt x="2888" y="179631"/>
                </a:lnTo>
                <a:lnTo>
                  <a:pt x="0" y="155809"/>
                </a:lnTo>
                <a:lnTo>
                  <a:pt x="8843" y="154545"/>
                </a:lnTo>
                <a:lnTo>
                  <a:pt x="8723" y="152139"/>
                </a:lnTo>
                <a:lnTo>
                  <a:pt x="9625" y="151357"/>
                </a:lnTo>
                <a:lnTo>
                  <a:pt x="14318" y="150575"/>
                </a:lnTo>
                <a:lnTo>
                  <a:pt x="14017" y="149131"/>
                </a:lnTo>
                <a:lnTo>
                  <a:pt x="18589" y="148891"/>
                </a:lnTo>
                <a:lnTo>
                  <a:pt x="17686" y="141792"/>
                </a:lnTo>
                <a:lnTo>
                  <a:pt x="28936" y="140228"/>
                </a:lnTo>
                <a:lnTo>
                  <a:pt x="31764" y="140409"/>
                </a:lnTo>
                <a:lnTo>
                  <a:pt x="36336" y="139446"/>
                </a:lnTo>
                <a:lnTo>
                  <a:pt x="36336" y="141190"/>
                </a:lnTo>
                <a:lnTo>
                  <a:pt x="41389" y="141070"/>
                </a:lnTo>
                <a:lnTo>
                  <a:pt x="41328" y="141491"/>
                </a:lnTo>
                <a:lnTo>
                  <a:pt x="51856" y="142454"/>
                </a:lnTo>
                <a:lnTo>
                  <a:pt x="51856" y="140409"/>
                </a:lnTo>
                <a:lnTo>
                  <a:pt x="54924" y="141251"/>
                </a:lnTo>
                <a:lnTo>
                  <a:pt x="57090" y="141431"/>
                </a:lnTo>
                <a:lnTo>
                  <a:pt x="61121" y="139747"/>
                </a:lnTo>
                <a:lnTo>
                  <a:pt x="61903" y="139927"/>
                </a:lnTo>
                <a:lnTo>
                  <a:pt x="63166" y="137461"/>
                </a:lnTo>
                <a:lnTo>
                  <a:pt x="65031" y="136859"/>
                </a:lnTo>
                <a:lnTo>
                  <a:pt x="65512" y="135957"/>
                </a:lnTo>
                <a:lnTo>
                  <a:pt x="67197" y="135175"/>
                </a:lnTo>
                <a:lnTo>
                  <a:pt x="71889" y="137220"/>
                </a:lnTo>
                <a:lnTo>
                  <a:pt x="73693" y="136739"/>
                </a:lnTo>
                <a:lnTo>
                  <a:pt x="75258" y="136979"/>
                </a:lnTo>
                <a:lnTo>
                  <a:pt x="77423" y="138483"/>
                </a:lnTo>
                <a:lnTo>
                  <a:pt x="80732" y="138483"/>
                </a:lnTo>
                <a:lnTo>
                  <a:pt x="81334" y="137762"/>
                </a:lnTo>
                <a:lnTo>
                  <a:pt x="83620" y="138965"/>
                </a:lnTo>
                <a:lnTo>
                  <a:pt x="84101" y="140409"/>
                </a:lnTo>
                <a:lnTo>
                  <a:pt x="86507" y="140649"/>
                </a:lnTo>
                <a:lnTo>
                  <a:pt x="87109" y="141190"/>
                </a:lnTo>
                <a:lnTo>
                  <a:pt x="88914" y="140950"/>
                </a:lnTo>
                <a:lnTo>
                  <a:pt x="88673" y="139386"/>
                </a:lnTo>
                <a:lnTo>
                  <a:pt x="91681" y="140048"/>
                </a:lnTo>
                <a:lnTo>
                  <a:pt x="92764" y="139626"/>
                </a:lnTo>
                <a:lnTo>
                  <a:pt x="93125" y="138483"/>
                </a:lnTo>
                <a:lnTo>
                  <a:pt x="95952" y="139205"/>
                </a:lnTo>
                <a:lnTo>
                  <a:pt x="96734" y="140108"/>
                </a:lnTo>
                <a:lnTo>
                  <a:pt x="97215" y="139265"/>
                </a:lnTo>
                <a:lnTo>
                  <a:pt x="98659" y="140048"/>
                </a:lnTo>
                <a:lnTo>
                  <a:pt x="98358" y="140950"/>
                </a:lnTo>
                <a:lnTo>
                  <a:pt x="98900" y="146123"/>
                </a:lnTo>
                <a:lnTo>
                  <a:pt x="99562" y="148409"/>
                </a:lnTo>
                <a:lnTo>
                  <a:pt x="100705" y="147988"/>
                </a:lnTo>
                <a:lnTo>
                  <a:pt x="100584" y="150274"/>
                </a:lnTo>
                <a:lnTo>
                  <a:pt x="102509" y="150395"/>
                </a:lnTo>
                <a:lnTo>
                  <a:pt x="102209" y="152380"/>
                </a:lnTo>
                <a:lnTo>
                  <a:pt x="103713" y="152741"/>
                </a:lnTo>
                <a:lnTo>
                  <a:pt x="103893" y="155147"/>
                </a:lnTo>
                <a:lnTo>
                  <a:pt x="102690" y="155989"/>
                </a:lnTo>
                <a:lnTo>
                  <a:pt x="103713" y="157192"/>
                </a:lnTo>
                <a:lnTo>
                  <a:pt x="104314" y="156591"/>
                </a:lnTo>
                <a:lnTo>
                  <a:pt x="106540" y="156591"/>
                </a:lnTo>
                <a:lnTo>
                  <a:pt x="107021" y="158215"/>
                </a:lnTo>
                <a:lnTo>
                  <a:pt x="110390" y="157975"/>
                </a:lnTo>
                <a:lnTo>
                  <a:pt x="111413" y="155809"/>
                </a:lnTo>
                <a:lnTo>
                  <a:pt x="112796" y="154606"/>
                </a:lnTo>
                <a:lnTo>
                  <a:pt x="113398" y="156711"/>
                </a:lnTo>
                <a:lnTo>
                  <a:pt x="114240" y="156771"/>
                </a:lnTo>
                <a:lnTo>
                  <a:pt x="115503" y="159178"/>
                </a:lnTo>
                <a:lnTo>
                  <a:pt x="116105" y="159358"/>
                </a:lnTo>
                <a:lnTo>
                  <a:pt x="116947" y="164953"/>
                </a:lnTo>
                <a:lnTo>
                  <a:pt x="129580" y="165133"/>
                </a:lnTo>
                <a:lnTo>
                  <a:pt x="132468" y="160261"/>
                </a:lnTo>
                <a:lnTo>
                  <a:pt x="135837" y="156049"/>
                </a:lnTo>
                <a:lnTo>
                  <a:pt x="139205" y="153162"/>
                </a:lnTo>
                <a:lnTo>
                  <a:pt x="141852" y="151478"/>
                </a:lnTo>
                <a:lnTo>
                  <a:pt x="142755" y="152260"/>
                </a:lnTo>
                <a:lnTo>
                  <a:pt x="144319" y="149853"/>
                </a:lnTo>
                <a:lnTo>
                  <a:pt x="149372" y="147988"/>
                </a:lnTo>
                <a:lnTo>
                  <a:pt x="148470" y="145041"/>
                </a:lnTo>
                <a:lnTo>
                  <a:pt x="148831" y="144439"/>
                </a:lnTo>
                <a:lnTo>
                  <a:pt x="148831" y="140649"/>
                </a:lnTo>
                <a:lnTo>
                  <a:pt x="145943" y="140829"/>
                </a:lnTo>
                <a:lnTo>
                  <a:pt x="144138" y="138303"/>
                </a:lnTo>
                <a:lnTo>
                  <a:pt x="144499" y="137340"/>
                </a:lnTo>
                <a:lnTo>
                  <a:pt x="142995" y="136799"/>
                </a:lnTo>
                <a:lnTo>
                  <a:pt x="137942" y="128798"/>
                </a:lnTo>
                <a:lnTo>
                  <a:pt x="137401" y="124828"/>
                </a:lnTo>
                <a:lnTo>
                  <a:pt x="136318" y="124948"/>
                </a:lnTo>
                <a:lnTo>
                  <a:pt x="136198" y="121399"/>
                </a:lnTo>
                <a:lnTo>
                  <a:pt x="135415" y="118210"/>
                </a:lnTo>
                <a:lnTo>
                  <a:pt x="134814" y="102449"/>
                </a:lnTo>
                <a:lnTo>
                  <a:pt x="136559" y="102268"/>
                </a:lnTo>
                <a:lnTo>
                  <a:pt x="137461" y="101426"/>
                </a:lnTo>
                <a:lnTo>
                  <a:pt x="136258" y="100584"/>
                </a:lnTo>
                <a:lnTo>
                  <a:pt x="134212" y="101787"/>
                </a:lnTo>
                <a:lnTo>
                  <a:pt x="133009" y="101246"/>
                </a:lnTo>
                <a:lnTo>
                  <a:pt x="133250" y="99922"/>
                </a:lnTo>
                <a:lnTo>
                  <a:pt x="134633" y="99922"/>
                </a:lnTo>
                <a:lnTo>
                  <a:pt x="134694" y="97576"/>
                </a:lnTo>
                <a:lnTo>
                  <a:pt x="134092" y="83198"/>
                </a:lnTo>
                <a:lnTo>
                  <a:pt x="133310" y="80491"/>
                </a:lnTo>
                <a:lnTo>
                  <a:pt x="130182" y="80251"/>
                </a:lnTo>
                <a:lnTo>
                  <a:pt x="128196" y="79769"/>
                </a:lnTo>
                <a:lnTo>
                  <a:pt x="128196" y="78566"/>
                </a:lnTo>
                <a:lnTo>
                  <a:pt x="126753" y="78566"/>
                </a:lnTo>
                <a:lnTo>
                  <a:pt x="126873" y="77483"/>
                </a:lnTo>
                <a:lnTo>
                  <a:pt x="125490" y="77002"/>
                </a:lnTo>
                <a:lnTo>
                  <a:pt x="125490" y="76039"/>
                </a:lnTo>
                <a:lnTo>
                  <a:pt x="123865" y="76400"/>
                </a:lnTo>
                <a:lnTo>
                  <a:pt x="123565" y="75498"/>
                </a:lnTo>
                <a:lnTo>
                  <a:pt x="123264" y="69723"/>
                </a:lnTo>
                <a:lnTo>
                  <a:pt x="125610" y="69843"/>
                </a:lnTo>
                <a:lnTo>
                  <a:pt x="125670" y="66835"/>
                </a:lnTo>
                <a:lnTo>
                  <a:pt x="126572" y="65512"/>
                </a:lnTo>
                <a:lnTo>
                  <a:pt x="128257" y="66113"/>
                </a:lnTo>
                <a:lnTo>
                  <a:pt x="127956" y="63346"/>
                </a:lnTo>
                <a:lnTo>
                  <a:pt x="127355" y="61662"/>
                </a:lnTo>
                <a:lnTo>
                  <a:pt x="129280" y="61602"/>
                </a:lnTo>
                <a:lnTo>
                  <a:pt x="129520" y="60519"/>
                </a:lnTo>
                <a:lnTo>
                  <a:pt x="133129" y="60158"/>
                </a:lnTo>
                <a:lnTo>
                  <a:pt x="133129" y="60820"/>
                </a:lnTo>
                <a:lnTo>
                  <a:pt x="134754" y="60759"/>
                </a:lnTo>
                <a:lnTo>
                  <a:pt x="134754" y="58112"/>
                </a:lnTo>
                <a:lnTo>
                  <a:pt x="134152" y="56969"/>
                </a:lnTo>
                <a:lnTo>
                  <a:pt x="132949" y="58173"/>
                </a:lnTo>
                <a:lnTo>
                  <a:pt x="132528" y="56187"/>
                </a:lnTo>
                <a:lnTo>
                  <a:pt x="134152" y="56308"/>
                </a:lnTo>
                <a:lnTo>
                  <a:pt x="134032" y="54202"/>
                </a:lnTo>
                <a:lnTo>
                  <a:pt x="131866" y="54202"/>
                </a:lnTo>
                <a:lnTo>
                  <a:pt x="131686" y="52999"/>
                </a:lnTo>
                <a:lnTo>
                  <a:pt x="133009" y="53059"/>
                </a:lnTo>
                <a:lnTo>
                  <a:pt x="133009" y="51615"/>
                </a:lnTo>
                <a:lnTo>
                  <a:pt x="134874" y="51495"/>
                </a:lnTo>
                <a:lnTo>
                  <a:pt x="134994" y="48607"/>
                </a:lnTo>
                <a:lnTo>
                  <a:pt x="132107" y="46923"/>
                </a:lnTo>
                <a:lnTo>
                  <a:pt x="130904" y="43554"/>
                </a:lnTo>
                <a:lnTo>
                  <a:pt x="132107" y="43193"/>
                </a:lnTo>
                <a:lnTo>
                  <a:pt x="131084" y="40245"/>
                </a:lnTo>
                <a:lnTo>
                  <a:pt x="129280" y="38321"/>
                </a:lnTo>
                <a:lnTo>
                  <a:pt x="130182" y="31884"/>
                </a:lnTo>
                <a:lnTo>
                  <a:pt x="128377" y="30139"/>
                </a:lnTo>
                <a:lnTo>
                  <a:pt x="128618" y="28154"/>
                </a:lnTo>
                <a:lnTo>
                  <a:pt x="129700" y="27312"/>
                </a:lnTo>
                <a:lnTo>
                  <a:pt x="130182" y="23822"/>
                </a:lnTo>
                <a:lnTo>
                  <a:pt x="128738" y="22920"/>
                </a:lnTo>
                <a:lnTo>
                  <a:pt x="128738" y="19311"/>
                </a:lnTo>
                <a:lnTo>
                  <a:pt x="130482" y="18649"/>
                </a:lnTo>
                <a:lnTo>
                  <a:pt x="131686" y="16182"/>
                </a:lnTo>
                <a:lnTo>
                  <a:pt x="133370" y="15400"/>
                </a:lnTo>
                <a:lnTo>
                  <a:pt x="135656" y="12513"/>
                </a:lnTo>
                <a:lnTo>
                  <a:pt x="134633" y="10949"/>
                </a:lnTo>
                <a:lnTo>
                  <a:pt x="134994" y="9204"/>
                </a:lnTo>
                <a:lnTo>
                  <a:pt x="134453" y="8121"/>
                </a:lnTo>
                <a:lnTo>
                  <a:pt x="137040" y="7159"/>
                </a:lnTo>
                <a:lnTo>
                  <a:pt x="136679" y="3369"/>
                </a:lnTo>
                <a:lnTo>
                  <a:pt x="137882" y="5053"/>
                </a:lnTo>
                <a:lnTo>
                  <a:pt x="139205" y="4692"/>
                </a:lnTo>
                <a:lnTo>
                  <a:pt x="139687" y="5294"/>
                </a:lnTo>
                <a:lnTo>
                  <a:pt x="139266" y="8121"/>
                </a:lnTo>
                <a:lnTo>
                  <a:pt x="140589" y="8121"/>
                </a:lnTo>
                <a:lnTo>
                  <a:pt x="140228" y="6317"/>
                </a:lnTo>
                <a:lnTo>
                  <a:pt x="140770" y="5294"/>
                </a:lnTo>
                <a:lnTo>
                  <a:pt x="140770" y="0"/>
                </a:lnTo>
                <a:lnTo>
                  <a:pt x="147989" y="4391"/>
                </a:lnTo>
                <a:lnTo>
                  <a:pt x="149432" y="4873"/>
                </a:lnTo>
                <a:lnTo>
                  <a:pt x="153824" y="7038"/>
                </a:lnTo>
                <a:lnTo>
                  <a:pt x="156952" y="8843"/>
                </a:lnTo>
                <a:lnTo>
                  <a:pt x="160802" y="10407"/>
                </a:lnTo>
                <a:lnTo>
                  <a:pt x="160802" y="9385"/>
                </a:lnTo>
                <a:lnTo>
                  <a:pt x="162547" y="9324"/>
                </a:lnTo>
                <a:lnTo>
                  <a:pt x="162607" y="11009"/>
                </a:lnTo>
                <a:lnTo>
                  <a:pt x="161945" y="11009"/>
                </a:lnTo>
                <a:lnTo>
                  <a:pt x="163990" y="13596"/>
                </a:lnTo>
                <a:lnTo>
                  <a:pt x="164291" y="12393"/>
                </a:lnTo>
                <a:lnTo>
                  <a:pt x="165374" y="12393"/>
                </a:lnTo>
                <a:lnTo>
                  <a:pt x="165916" y="13596"/>
                </a:lnTo>
                <a:lnTo>
                  <a:pt x="168923" y="15160"/>
                </a:lnTo>
                <a:lnTo>
                  <a:pt x="172473" y="17566"/>
                </a:lnTo>
                <a:lnTo>
                  <a:pt x="174759" y="16964"/>
                </a:lnTo>
                <a:lnTo>
                  <a:pt x="174999" y="18468"/>
                </a:lnTo>
                <a:lnTo>
                  <a:pt x="178549" y="18529"/>
                </a:lnTo>
                <a:lnTo>
                  <a:pt x="178549" y="18950"/>
                </a:lnTo>
                <a:lnTo>
                  <a:pt x="184264" y="19070"/>
                </a:lnTo>
                <a:lnTo>
                  <a:pt x="184264" y="20333"/>
                </a:lnTo>
                <a:lnTo>
                  <a:pt x="186489" y="20333"/>
                </a:lnTo>
                <a:lnTo>
                  <a:pt x="186430" y="19551"/>
                </a:lnTo>
                <a:lnTo>
                  <a:pt x="188234" y="19311"/>
                </a:lnTo>
                <a:lnTo>
                  <a:pt x="188415" y="18168"/>
                </a:lnTo>
                <a:lnTo>
                  <a:pt x="190400" y="18228"/>
                </a:lnTo>
                <a:lnTo>
                  <a:pt x="190460" y="19070"/>
                </a:lnTo>
                <a:lnTo>
                  <a:pt x="194250" y="18589"/>
                </a:lnTo>
                <a:lnTo>
                  <a:pt x="194250" y="19431"/>
                </a:lnTo>
                <a:lnTo>
                  <a:pt x="195634" y="1925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" name="Freeform: Shape 363" title="TN-5">
            <a:extLst>
              <a:ext uri="{FF2B5EF4-FFF2-40B4-BE49-F238E27FC236}">
                <a16:creationId xmlns:a16="http://schemas.microsoft.com/office/drawing/2014/main" id="{3E93BF66-0300-9EBB-4B7D-F8F86E7CB181}"/>
              </a:ext>
            </a:extLst>
          </p:cNvPr>
          <p:cNvSpPr/>
          <p:nvPr/>
        </p:nvSpPr>
        <p:spPr>
          <a:xfrm>
            <a:off x="5906654" y="4127969"/>
            <a:ext cx="175526" cy="154318"/>
          </a:xfrm>
          <a:custGeom>
            <a:avLst/>
            <a:gdLst>
              <a:gd name="connsiteX0" fmla="*/ 128798 w 219696"/>
              <a:gd name="connsiteY0" fmla="*/ 38140 h 200024"/>
              <a:gd name="connsiteX1" fmla="*/ 130122 w 219696"/>
              <a:gd name="connsiteY1" fmla="*/ 38621 h 200024"/>
              <a:gd name="connsiteX2" fmla="*/ 131986 w 219696"/>
              <a:gd name="connsiteY2" fmla="*/ 41569 h 200024"/>
              <a:gd name="connsiteX3" fmla="*/ 134092 w 219696"/>
              <a:gd name="connsiteY3" fmla="*/ 40185 h 200024"/>
              <a:gd name="connsiteX4" fmla="*/ 135776 w 219696"/>
              <a:gd name="connsiteY4" fmla="*/ 40005 h 200024"/>
              <a:gd name="connsiteX5" fmla="*/ 137340 w 219696"/>
              <a:gd name="connsiteY5" fmla="*/ 41689 h 200024"/>
              <a:gd name="connsiteX6" fmla="*/ 138423 w 219696"/>
              <a:gd name="connsiteY6" fmla="*/ 41328 h 200024"/>
              <a:gd name="connsiteX7" fmla="*/ 139566 w 219696"/>
              <a:gd name="connsiteY7" fmla="*/ 42532 h 200024"/>
              <a:gd name="connsiteX8" fmla="*/ 141612 w 219696"/>
              <a:gd name="connsiteY8" fmla="*/ 42772 h 200024"/>
              <a:gd name="connsiteX9" fmla="*/ 143055 w 219696"/>
              <a:gd name="connsiteY9" fmla="*/ 41389 h 200024"/>
              <a:gd name="connsiteX10" fmla="*/ 142815 w 219696"/>
              <a:gd name="connsiteY10" fmla="*/ 40667 h 200024"/>
              <a:gd name="connsiteX11" fmla="*/ 143837 w 219696"/>
              <a:gd name="connsiteY11" fmla="*/ 38742 h 200024"/>
              <a:gd name="connsiteX12" fmla="*/ 146424 w 219696"/>
              <a:gd name="connsiteY12" fmla="*/ 38381 h 200024"/>
              <a:gd name="connsiteX13" fmla="*/ 147688 w 219696"/>
              <a:gd name="connsiteY13" fmla="*/ 39223 h 200024"/>
              <a:gd name="connsiteX14" fmla="*/ 149312 w 219696"/>
              <a:gd name="connsiteY14" fmla="*/ 39283 h 200024"/>
              <a:gd name="connsiteX15" fmla="*/ 149192 w 219696"/>
              <a:gd name="connsiteY15" fmla="*/ 37358 h 200024"/>
              <a:gd name="connsiteX16" fmla="*/ 150034 w 219696"/>
              <a:gd name="connsiteY16" fmla="*/ 34110 h 200024"/>
              <a:gd name="connsiteX17" fmla="*/ 149312 w 219696"/>
              <a:gd name="connsiteY17" fmla="*/ 29898 h 200024"/>
              <a:gd name="connsiteX18" fmla="*/ 148409 w 219696"/>
              <a:gd name="connsiteY18" fmla="*/ 27733 h 200024"/>
              <a:gd name="connsiteX19" fmla="*/ 147026 w 219696"/>
              <a:gd name="connsiteY19" fmla="*/ 25928 h 200024"/>
              <a:gd name="connsiteX20" fmla="*/ 143537 w 219696"/>
              <a:gd name="connsiteY20" fmla="*/ 23522 h 200024"/>
              <a:gd name="connsiteX21" fmla="*/ 144619 w 219696"/>
              <a:gd name="connsiteY21" fmla="*/ 22319 h 200024"/>
              <a:gd name="connsiteX22" fmla="*/ 144980 w 219696"/>
              <a:gd name="connsiteY22" fmla="*/ 20875 h 200024"/>
              <a:gd name="connsiteX23" fmla="*/ 143898 w 219696"/>
              <a:gd name="connsiteY23" fmla="*/ 19912 h 200024"/>
              <a:gd name="connsiteX24" fmla="*/ 143657 w 219696"/>
              <a:gd name="connsiteY24" fmla="*/ 18168 h 200024"/>
              <a:gd name="connsiteX25" fmla="*/ 144138 w 219696"/>
              <a:gd name="connsiteY25" fmla="*/ 15581 h 200024"/>
              <a:gd name="connsiteX26" fmla="*/ 145281 w 219696"/>
              <a:gd name="connsiteY26" fmla="*/ 16002 h 200024"/>
              <a:gd name="connsiteX27" fmla="*/ 144559 w 219696"/>
              <a:gd name="connsiteY27" fmla="*/ 13596 h 200024"/>
              <a:gd name="connsiteX28" fmla="*/ 144259 w 219696"/>
              <a:gd name="connsiteY28" fmla="*/ 9204 h 200024"/>
              <a:gd name="connsiteX29" fmla="*/ 146364 w 219696"/>
              <a:gd name="connsiteY29" fmla="*/ 9866 h 200024"/>
              <a:gd name="connsiteX30" fmla="*/ 148590 w 219696"/>
              <a:gd name="connsiteY30" fmla="*/ 9204 h 200024"/>
              <a:gd name="connsiteX31" fmla="*/ 151718 w 219696"/>
              <a:gd name="connsiteY31" fmla="*/ 5595 h 200024"/>
              <a:gd name="connsiteX32" fmla="*/ 152079 w 219696"/>
              <a:gd name="connsiteY32" fmla="*/ 3429 h 200024"/>
              <a:gd name="connsiteX33" fmla="*/ 154606 w 219696"/>
              <a:gd name="connsiteY33" fmla="*/ 4151 h 200024"/>
              <a:gd name="connsiteX34" fmla="*/ 154305 w 219696"/>
              <a:gd name="connsiteY34" fmla="*/ 6557 h 200024"/>
              <a:gd name="connsiteX35" fmla="*/ 156050 w 219696"/>
              <a:gd name="connsiteY35" fmla="*/ 6678 h 200024"/>
              <a:gd name="connsiteX36" fmla="*/ 155989 w 219696"/>
              <a:gd name="connsiteY36" fmla="*/ 5474 h 200024"/>
              <a:gd name="connsiteX37" fmla="*/ 157674 w 219696"/>
              <a:gd name="connsiteY37" fmla="*/ 4392 h 200024"/>
              <a:gd name="connsiteX38" fmla="*/ 157614 w 219696"/>
              <a:gd name="connsiteY38" fmla="*/ 5354 h 200024"/>
              <a:gd name="connsiteX39" fmla="*/ 158997 w 219696"/>
              <a:gd name="connsiteY39" fmla="*/ 4993 h 200024"/>
              <a:gd name="connsiteX40" fmla="*/ 160020 w 219696"/>
              <a:gd name="connsiteY40" fmla="*/ 5595 h 200024"/>
              <a:gd name="connsiteX41" fmla="*/ 161042 w 219696"/>
              <a:gd name="connsiteY41" fmla="*/ 7460 h 200024"/>
              <a:gd name="connsiteX42" fmla="*/ 161042 w 219696"/>
              <a:gd name="connsiteY42" fmla="*/ 9445 h 200024"/>
              <a:gd name="connsiteX43" fmla="*/ 166577 w 219696"/>
              <a:gd name="connsiteY43" fmla="*/ 9445 h 200024"/>
              <a:gd name="connsiteX44" fmla="*/ 168743 w 219696"/>
              <a:gd name="connsiteY44" fmla="*/ 8242 h 200024"/>
              <a:gd name="connsiteX45" fmla="*/ 170728 w 219696"/>
              <a:gd name="connsiteY45" fmla="*/ 6437 h 200024"/>
              <a:gd name="connsiteX46" fmla="*/ 170547 w 219696"/>
              <a:gd name="connsiteY46" fmla="*/ 4031 h 200024"/>
              <a:gd name="connsiteX47" fmla="*/ 171931 w 219696"/>
              <a:gd name="connsiteY47" fmla="*/ 4031 h 200024"/>
              <a:gd name="connsiteX48" fmla="*/ 172533 w 219696"/>
              <a:gd name="connsiteY48" fmla="*/ 5414 h 200024"/>
              <a:gd name="connsiteX49" fmla="*/ 174578 w 219696"/>
              <a:gd name="connsiteY49" fmla="*/ 1564 h 200024"/>
              <a:gd name="connsiteX50" fmla="*/ 181677 w 219696"/>
              <a:gd name="connsiteY50" fmla="*/ 1564 h 200024"/>
              <a:gd name="connsiteX51" fmla="*/ 186249 w 219696"/>
              <a:gd name="connsiteY51" fmla="*/ 1203 h 200024"/>
              <a:gd name="connsiteX52" fmla="*/ 189076 w 219696"/>
              <a:gd name="connsiteY52" fmla="*/ 0 h 200024"/>
              <a:gd name="connsiteX53" fmla="*/ 190580 w 219696"/>
              <a:gd name="connsiteY53" fmla="*/ 541 h 200024"/>
              <a:gd name="connsiteX54" fmla="*/ 191603 w 219696"/>
              <a:gd name="connsiteY54" fmla="*/ 1504 h 200024"/>
              <a:gd name="connsiteX55" fmla="*/ 194310 w 219696"/>
              <a:gd name="connsiteY55" fmla="*/ 1624 h 200024"/>
              <a:gd name="connsiteX56" fmla="*/ 194430 w 219696"/>
              <a:gd name="connsiteY56" fmla="*/ 3369 h 200024"/>
              <a:gd name="connsiteX57" fmla="*/ 195633 w 219696"/>
              <a:gd name="connsiteY57" fmla="*/ 3369 h 200024"/>
              <a:gd name="connsiteX58" fmla="*/ 195693 w 219696"/>
              <a:gd name="connsiteY58" fmla="*/ 4512 h 200024"/>
              <a:gd name="connsiteX59" fmla="*/ 194611 w 219696"/>
              <a:gd name="connsiteY59" fmla="*/ 4993 h 200024"/>
              <a:gd name="connsiteX60" fmla="*/ 196716 w 219696"/>
              <a:gd name="connsiteY60" fmla="*/ 5234 h 200024"/>
              <a:gd name="connsiteX61" fmla="*/ 196355 w 219696"/>
              <a:gd name="connsiteY61" fmla="*/ 7219 h 200024"/>
              <a:gd name="connsiteX62" fmla="*/ 195032 w 219696"/>
              <a:gd name="connsiteY62" fmla="*/ 7219 h 200024"/>
              <a:gd name="connsiteX63" fmla="*/ 195633 w 219696"/>
              <a:gd name="connsiteY63" fmla="*/ 8663 h 200024"/>
              <a:gd name="connsiteX64" fmla="*/ 197017 w 219696"/>
              <a:gd name="connsiteY64" fmla="*/ 8663 h 200024"/>
              <a:gd name="connsiteX65" fmla="*/ 197799 w 219696"/>
              <a:gd name="connsiteY65" fmla="*/ 11430 h 200024"/>
              <a:gd name="connsiteX66" fmla="*/ 205259 w 219696"/>
              <a:gd name="connsiteY66" fmla="*/ 19792 h 200024"/>
              <a:gd name="connsiteX67" fmla="*/ 210372 w 219696"/>
              <a:gd name="connsiteY67" fmla="*/ 23582 h 200024"/>
              <a:gd name="connsiteX68" fmla="*/ 213380 w 219696"/>
              <a:gd name="connsiteY68" fmla="*/ 26710 h 200024"/>
              <a:gd name="connsiteX69" fmla="*/ 214222 w 219696"/>
              <a:gd name="connsiteY69" fmla="*/ 27793 h 200024"/>
              <a:gd name="connsiteX70" fmla="*/ 217832 w 219696"/>
              <a:gd name="connsiteY70" fmla="*/ 27612 h 200024"/>
              <a:gd name="connsiteX71" fmla="*/ 217892 w 219696"/>
              <a:gd name="connsiteY71" fmla="*/ 28816 h 200024"/>
              <a:gd name="connsiteX72" fmla="*/ 216749 w 219696"/>
              <a:gd name="connsiteY72" fmla="*/ 29718 h 200024"/>
              <a:gd name="connsiteX73" fmla="*/ 214402 w 219696"/>
              <a:gd name="connsiteY73" fmla="*/ 30741 h 200024"/>
              <a:gd name="connsiteX74" fmla="*/ 214824 w 219696"/>
              <a:gd name="connsiteY74" fmla="*/ 32606 h 200024"/>
              <a:gd name="connsiteX75" fmla="*/ 212839 w 219696"/>
              <a:gd name="connsiteY75" fmla="*/ 35313 h 200024"/>
              <a:gd name="connsiteX76" fmla="*/ 212418 w 219696"/>
              <a:gd name="connsiteY76" fmla="*/ 37478 h 200024"/>
              <a:gd name="connsiteX77" fmla="*/ 214523 w 219696"/>
              <a:gd name="connsiteY77" fmla="*/ 38802 h 200024"/>
              <a:gd name="connsiteX78" fmla="*/ 214042 w 219696"/>
              <a:gd name="connsiteY78" fmla="*/ 40306 h 200024"/>
              <a:gd name="connsiteX79" fmla="*/ 212658 w 219696"/>
              <a:gd name="connsiteY79" fmla="*/ 41028 h 200024"/>
              <a:gd name="connsiteX80" fmla="*/ 214282 w 219696"/>
              <a:gd name="connsiteY80" fmla="*/ 42231 h 200024"/>
              <a:gd name="connsiteX81" fmla="*/ 214343 w 219696"/>
              <a:gd name="connsiteY81" fmla="*/ 43374 h 200024"/>
              <a:gd name="connsiteX82" fmla="*/ 212538 w 219696"/>
              <a:gd name="connsiteY82" fmla="*/ 44577 h 200024"/>
              <a:gd name="connsiteX83" fmla="*/ 212177 w 219696"/>
              <a:gd name="connsiteY83" fmla="*/ 46322 h 200024"/>
              <a:gd name="connsiteX84" fmla="*/ 215064 w 219696"/>
              <a:gd name="connsiteY84" fmla="*/ 46622 h 200024"/>
              <a:gd name="connsiteX85" fmla="*/ 215245 w 219696"/>
              <a:gd name="connsiteY85" fmla="*/ 48066 h 200024"/>
              <a:gd name="connsiteX86" fmla="*/ 217410 w 219696"/>
              <a:gd name="connsiteY86" fmla="*/ 48668 h 200024"/>
              <a:gd name="connsiteX87" fmla="*/ 218133 w 219696"/>
              <a:gd name="connsiteY87" fmla="*/ 49751 h 200024"/>
              <a:gd name="connsiteX88" fmla="*/ 219095 w 219696"/>
              <a:gd name="connsiteY88" fmla="*/ 49330 h 200024"/>
              <a:gd name="connsiteX89" fmla="*/ 219696 w 219696"/>
              <a:gd name="connsiteY89" fmla="*/ 51495 h 200024"/>
              <a:gd name="connsiteX90" fmla="*/ 219456 w 219696"/>
              <a:gd name="connsiteY90" fmla="*/ 54082 h 200024"/>
              <a:gd name="connsiteX91" fmla="*/ 218072 w 219696"/>
              <a:gd name="connsiteY91" fmla="*/ 54262 h 200024"/>
              <a:gd name="connsiteX92" fmla="*/ 218072 w 219696"/>
              <a:gd name="connsiteY92" fmla="*/ 53420 h 200024"/>
              <a:gd name="connsiteX93" fmla="*/ 214282 w 219696"/>
              <a:gd name="connsiteY93" fmla="*/ 53901 h 200024"/>
              <a:gd name="connsiteX94" fmla="*/ 214282 w 219696"/>
              <a:gd name="connsiteY94" fmla="*/ 53059 h 200024"/>
              <a:gd name="connsiteX95" fmla="*/ 212237 w 219696"/>
              <a:gd name="connsiteY95" fmla="*/ 52939 h 200024"/>
              <a:gd name="connsiteX96" fmla="*/ 211996 w 219696"/>
              <a:gd name="connsiteY96" fmla="*/ 54142 h 200024"/>
              <a:gd name="connsiteX97" fmla="*/ 210192 w 219696"/>
              <a:gd name="connsiteY97" fmla="*/ 54383 h 200024"/>
              <a:gd name="connsiteX98" fmla="*/ 210312 w 219696"/>
              <a:gd name="connsiteY98" fmla="*/ 55165 h 200024"/>
              <a:gd name="connsiteX99" fmla="*/ 208086 w 219696"/>
              <a:gd name="connsiteY99" fmla="*/ 55165 h 200024"/>
              <a:gd name="connsiteX100" fmla="*/ 208146 w 219696"/>
              <a:gd name="connsiteY100" fmla="*/ 53901 h 200024"/>
              <a:gd name="connsiteX101" fmla="*/ 202431 w 219696"/>
              <a:gd name="connsiteY101" fmla="*/ 53781 h 200024"/>
              <a:gd name="connsiteX102" fmla="*/ 202431 w 219696"/>
              <a:gd name="connsiteY102" fmla="*/ 53360 h 200024"/>
              <a:gd name="connsiteX103" fmla="*/ 198822 w 219696"/>
              <a:gd name="connsiteY103" fmla="*/ 53300 h 200024"/>
              <a:gd name="connsiteX104" fmla="*/ 198581 w 219696"/>
              <a:gd name="connsiteY104" fmla="*/ 51796 h 200024"/>
              <a:gd name="connsiteX105" fmla="*/ 196295 w 219696"/>
              <a:gd name="connsiteY105" fmla="*/ 52397 h 200024"/>
              <a:gd name="connsiteX106" fmla="*/ 192806 w 219696"/>
              <a:gd name="connsiteY106" fmla="*/ 49991 h 200024"/>
              <a:gd name="connsiteX107" fmla="*/ 189738 w 219696"/>
              <a:gd name="connsiteY107" fmla="*/ 48367 h 200024"/>
              <a:gd name="connsiteX108" fmla="*/ 189197 w 219696"/>
              <a:gd name="connsiteY108" fmla="*/ 47164 h 200024"/>
              <a:gd name="connsiteX109" fmla="*/ 188054 w 219696"/>
              <a:gd name="connsiteY109" fmla="*/ 47164 h 200024"/>
              <a:gd name="connsiteX110" fmla="*/ 187813 w 219696"/>
              <a:gd name="connsiteY110" fmla="*/ 48367 h 200024"/>
              <a:gd name="connsiteX111" fmla="*/ 185768 w 219696"/>
              <a:gd name="connsiteY111" fmla="*/ 45901 h 200024"/>
              <a:gd name="connsiteX112" fmla="*/ 186429 w 219696"/>
              <a:gd name="connsiteY112" fmla="*/ 45901 h 200024"/>
              <a:gd name="connsiteX113" fmla="*/ 186369 w 219696"/>
              <a:gd name="connsiteY113" fmla="*/ 44096 h 200024"/>
              <a:gd name="connsiteX114" fmla="*/ 184564 w 219696"/>
              <a:gd name="connsiteY114" fmla="*/ 44216 h 200024"/>
              <a:gd name="connsiteX115" fmla="*/ 184625 w 219696"/>
              <a:gd name="connsiteY115" fmla="*/ 45179 h 200024"/>
              <a:gd name="connsiteX116" fmla="*/ 180774 w 219696"/>
              <a:gd name="connsiteY116" fmla="*/ 43735 h 200024"/>
              <a:gd name="connsiteX117" fmla="*/ 177646 w 219696"/>
              <a:gd name="connsiteY117" fmla="*/ 41870 h 200024"/>
              <a:gd name="connsiteX118" fmla="*/ 173255 w 219696"/>
              <a:gd name="connsiteY118" fmla="*/ 39704 h 200024"/>
              <a:gd name="connsiteX119" fmla="*/ 171871 w 219696"/>
              <a:gd name="connsiteY119" fmla="*/ 39223 h 200024"/>
              <a:gd name="connsiteX120" fmla="*/ 164532 w 219696"/>
              <a:gd name="connsiteY120" fmla="*/ 34831 h 200024"/>
              <a:gd name="connsiteX121" fmla="*/ 164532 w 219696"/>
              <a:gd name="connsiteY121" fmla="*/ 40185 h 200024"/>
              <a:gd name="connsiteX122" fmla="*/ 164050 w 219696"/>
              <a:gd name="connsiteY122" fmla="*/ 41088 h 200024"/>
              <a:gd name="connsiteX123" fmla="*/ 164411 w 219696"/>
              <a:gd name="connsiteY123" fmla="*/ 42893 h 200024"/>
              <a:gd name="connsiteX124" fmla="*/ 163088 w 219696"/>
              <a:gd name="connsiteY124" fmla="*/ 42893 h 200024"/>
              <a:gd name="connsiteX125" fmla="*/ 163509 w 219696"/>
              <a:gd name="connsiteY125" fmla="*/ 40065 h 200024"/>
              <a:gd name="connsiteX126" fmla="*/ 163028 w 219696"/>
              <a:gd name="connsiteY126" fmla="*/ 39524 h 200024"/>
              <a:gd name="connsiteX127" fmla="*/ 161704 w 219696"/>
              <a:gd name="connsiteY127" fmla="*/ 39885 h 200024"/>
              <a:gd name="connsiteX128" fmla="*/ 160501 w 219696"/>
              <a:gd name="connsiteY128" fmla="*/ 38200 h 200024"/>
              <a:gd name="connsiteX129" fmla="*/ 160862 w 219696"/>
              <a:gd name="connsiteY129" fmla="*/ 41990 h 200024"/>
              <a:gd name="connsiteX130" fmla="*/ 158275 w 219696"/>
              <a:gd name="connsiteY130" fmla="*/ 42953 h 200024"/>
              <a:gd name="connsiteX131" fmla="*/ 158817 w 219696"/>
              <a:gd name="connsiteY131" fmla="*/ 44036 h 200024"/>
              <a:gd name="connsiteX132" fmla="*/ 158456 w 219696"/>
              <a:gd name="connsiteY132" fmla="*/ 45840 h 200024"/>
              <a:gd name="connsiteX133" fmla="*/ 159479 w 219696"/>
              <a:gd name="connsiteY133" fmla="*/ 47344 h 200024"/>
              <a:gd name="connsiteX134" fmla="*/ 157193 w 219696"/>
              <a:gd name="connsiteY134" fmla="*/ 50232 h 200024"/>
              <a:gd name="connsiteX135" fmla="*/ 155508 w 219696"/>
              <a:gd name="connsiteY135" fmla="*/ 51014 h 200024"/>
              <a:gd name="connsiteX136" fmla="*/ 154305 w 219696"/>
              <a:gd name="connsiteY136" fmla="*/ 53420 h 200024"/>
              <a:gd name="connsiteX137" fmla="*/ 152621 w 219696"/>
              <a:gd name="connsiteY137" fmla="*/ 54142 h 200024"/>
              <a:gd name="connsiteX138" fmla="*/ 152560 w 219696"/>
              <a:gd name="connsiteY138" fmla="*/ 57752 h 200024"/>
              <a:gd name="connsiteX139" fmla="*/ 154004 w 219696"/>
              <a:gd name="connsiteY139" fmla="*/ 58654 h 200024"/>
              <a:gd name="connsiteX140" fmla="*/ 153403 w 219696"/>
              <a:gd name="connsiteY140" fmla="*/ 62143 h 200024"/>
              <a:gd name="connsiteX141" fmla="*/ 152380 w 219696"/>
              <a:gd name="connsiteY141" fmla="*/ 62985 h 200024"/>
              <a:gd name="connsiteX142" fmla="*/ 152199 w 219696"/>
              <a:gd name="connsiteY142" fmla="*/ 64971 h 200024"/>
              <a:gd name="connsiteX143" fmla="*/ 154004 w 219696"/>
              <a:gd name="connsiteY143" fmla="*/ 66655 h 200024"/>
              <a:gd name="connsiteX144" fmla="*/ 153042 w 219696"/>
              <a:gd name="connsiteY144" fmla="*/ 73152 h 200024"/>
              <a:gd name="connsiteX145" fmla="*/ 154846 w 219696"/>
              <a:gd name="connsiteY145" fmla="*/ 75077 h 200024"/>
              <a:gd name="connsiteX146" fmla="*/ 155929 w 219696"/>
              <a:gd name="connsiteY146" fmla="*/ 78025 h 200024"/>
              <a:gd name="connsiteX147" fmla="*/ 154846 w 219696"/>
              <a:gd name="connsiteY147" fmla="*/ 78386 h 200024"/>
              <a:gd name="connsiteX148" fmla="*/ 155929 w 219696"/>
              <a:gd name="connsiteY148" fmla="*/ 81755 h 200024"/>
              <a:gd name="connsiteX149" fmla="*/ 158817 w 219696"/>
              <a:gd name="connsiteY149" fmla="*/ 83439 h 200024"/>
              <a:gd name="connsiteX150" fmla="*/ 158697 w 219696"/>
              <a:gd name="connsiteY150" fmla="*/ 86327 h 200024"/>
              <a:gd name="connsiteX151" fmla="*/ 156771 w 219696"/>
              <a:gd name="connsiteY151" fmla="*/ 86507 h 200024"/>
              <a:gd name="connsiteX152" fmla="*/ 156832 w 219696"/>
              <a:gd name="connsiteY152" fmla="*/ 87951 h 200024"/>
              <a:gd name="connsiteX153" fmla="*/ 155508 w 219696"/>
              <a:gd name="connsiteY153" fmla="*/ 87951 h 200024"/>
              <a:gd name="connsiteX154" fmla="*/ 155689 w 219696"/>
              <a:gd name="connsiteY154" fmla="*/ 89034 h 200024"/>
              <a:gd name="connsiteX155" fmla="*/ 157854 w 219696"/>
              <a:gd name="connsiteY155" fmla="*/ 89094 h 200024"/>
              <a:gd name="connsiteX156" fmla="*/ 157975 w 219696"/>
              <a:gd name="connsiteY156" fmla="*/ 91199 h 200024"/>
              <a:gd name="connsiteX157" fmla="*/ 156350 w 219696"/>
              <a:gd name="connsiteY157" fmla="*/ 91079 h 200024"/>
              <a:gd name="connsiteX158" fmla="*/ 156832 w 219696"/>
              <a:gd name="connsiteY158" fmla="*/ 93064 h 200024"/>
              <a:gd name="connsiteX159" fmla="*/ 158035 w 219696"/>
              <a:gd name="connsiteY159" fmla="*/ 91861 h 200024"/>
              <a:gd name="connsiteX160" fmla="*/ 158636 w 219696"/>
              <a:gd name="connsiteY160" fmla="*/ 93004 h 200024"/>
              <a:gd name="connsiteX161" fmla="*/ 158636 w 219696"/>
              <a:gd name="connsiteY161" fmla="*/ 95651 h 200024"/>
              <a:gd name="connsiteX162" fmla="*/ 157012 w 219696"/>
              <a:gd name="connsiteY162" fmla="*/ 95711 h 200024"/>
              <a:gd name="connsiteX163" fmla="*/ 156892 w 219696"/>
              <a:gd name="connsiteY163" fmla="*/ 95050 h 200024"/>
              <a:gd name="connsiteX164" fmla="*/ 153282 w 219696"/>
              <a:gd name="connsiteY164" fmla="*/ 95411 h 200024"/>
              <a:gd name="connsiteX165" fmla="*/ 153102 w 219696"/>
              <a:gd name="connsiteY165" fmla="*/ 96554 h 200024"/>
              <a:gd name="connsiteX166" fmla="*/ 151177 w 219696"/>
              <a:gd name="connsiteY166" fmla="*/ 96614 h 200024"/>
              <a:gd name="connsiteX167" fmla="*/ 151778 w 219696"/>
              <a:gd name="connsiteY167" fmla="*/ 98238 h 200024"/>
              <a:gd name="connsiteX168" fmla="*/ 152079 w 219696"/>
              <a:gd name="connsiteY168" fmla="*/ 101005 h 200024"/>
              <a:gd name="connsiteX169" fmla="*/ 150395 w 219696"/>
              <a:gd name="connsiteY169" fmla="*/ 100404 h 200024"/>
              <a:gd name="connsiteX170" fmla="*/ 149492 w 219696"/>
              <a:gd name="connsiteY170" fmla="*/ 101787 h 200024"/>
              <a:gd name="connsiteX171" fmla="*/ 149432 w 219696"/>
              <a:gd name="connsiteY171" fmla="*/ 104795 h 200024"/>
              <a:gd name="connsiteX172" fmla="*/ 147026 w 219696"/>
              <a:gd name="connsiteY172" fmla="*/ 104615 h 200024"/>
              <a:gd name="connsiteX173" fmla="*/ 147387 w 219696"/>
              <a:gd name="connsiteY173" fmla="*/ 110390 h 200024"/>
              <a:gd name="connsiteX174" fmla="*/ 147688 w 219696"/>
              <a:gd name="connsiteY174" fmla="*/ 111292 h 200024"/>
              <a:gd name="connsiteX175" fmla="*/ 149252 w 219696"/>
              <a:gd name="connsiteY175" fmla="*/ 110931 h 200024"/>
              <a:gd name="connsiteX176" fmla="*/ 149312 w 219696"/>
              <a:gd name="connsiteY176" fmla="*/ 111894 h 200024"/>
              <a:gd name="connsiteX177" fmla="*/ 150695 w 219696"/>
              <a:gd name="connsiteY177" fmla="*/ 112375 h 200024"/>
              <a:gd name="connsiteX178" fmla="*/ 150575 w 219696"/>
              <a:gd name="connsiteY178" fmla="*/ 113578 h 200024"/>
              <a:gd name="connsiteX179" fmla="*/ 151959 w 219696"/>
              <a:gd name="connsiteY179" fmla="*/ 113458 h 200024"/>
              <a:gd name="connsiteX180" fmla="*/ 152019 w 219696"/>
              <a:gd name="connsiteY180" fmla="*/ 114661 h 200024"/>
              <a:gd name="connsiteX181" fmla="*/ 154004 w 219696"/>
              <a:gd name="connsiteY181" fmla="*/ 115082 h 200024"/>
              <a:gd name="connsiteX182" fmla="*/ 157132 w 219696"/>
              <a:gd name="connsiteY182" fmla="*/ 115383 h 200024"/>
              <a:gd name="connsiteX183" fmla="*/ 157914 w 219696"/>
              <a:gd name="connsiteY183" fmla="*/ 118090 h 200024"/>
              <a:gd name="connsiteX184" fmla="*/ 158516 w 219696"/>
              <a:gd name="connsiteY184" fmla="*/ 132468 h 200024"/>
              <a:gd name="connsiteX185" fmla="*/ 158516 w 219696"/>
              <a:gd name="connsiteY185" fmla="*/ 134874 h 200024"/>
              <a:gd name="connsiteX186" fmla="*/ 157072 w 219696"/>
              <a:gd name="connsiteY186" fmla="*/ 134814 h 200024"/>
              <a:gd name="connsiteX187" fmla="*/ 156832 w 219696"/>
              <a:gd name="connsiteY187" fmla="*/ 136137 h 200024"/>
              <a:gd name="connsiteX188" fmla="*/ 158035 w 219696"/>
              <a:gd name="connsiteY188" fmla="*/ 136679 h 200024"/>
              <a:gd name="connsiteX189" fmla="*/ 160080 w 219696"/>
              <a:gd name="connsiteY189" fmla="*/ 135476 h 200024"/>
              <a:gd name="connsiteX190" fmla="*/ 161283 w 219696"/>
              <a:gd name="connsiteY190" fmla="*/ 136318 h 200024"/>
              <a:gd name="connsiteX191" fmla="*/ 160381 w 219696"/>
              <a:gd name="connsiteY191" fmla="*/ 137160 h 200024"/>
              <a:gd name="connsiteX192" fmla="*/ 158636 w 219696"/>
              <a:gd name="connsiteY192" fmla="*/ 137341 h 200024"/>
              <a:gd name="connsiteX193" fmla="*/ 159238 w 219696"/>
              <a:gd name="connsiteY193" fmla="*/ 153102 h 200024"/>
              <a:gd name="connsiteX194" fmla="*/ 160020 w 219696"/>
              <a:gd name="connsiteY194" fmla="*/ 156290 h 200024"/>
              <a:gd name="connsiteX195" fmla="*/ 160140 w 219696"/>
              <a:gd name="connsiteY195" fmla="*/ 159900 h 200024"/>
              <a:gd name="connsiteX196" fmla="*/ 161283 w 219696"/>
              <a:gd name="connsiteY196" fmla="*/ 159779 h 200024"/>
              <a:gd name="connsiteX197" fmla="*/ 161764 w 219696"/>
              <a:gd name="connsiteY197" fmla="*/ 163690 h 200024"/>
              <a:gd name="connsiteX198" fmla="*/ 166818 w 219696"/>
              <a:gd name="connsiteY198" fmla="*/ 171630 h 200024"/>
              <a:gd name="connsiteX199" fmla="*/ 168322 w 219696"/>
              <a:gd name="connsiteY199" fmla="*/ 172172 h 200024"/>
              <a:gd name="connsiteX200" fmla="*/ 167961 w 219696"/>
              <a:gd name="connsiteY200" fmla="*/ 173195 h 200024"/>
              <a:gd name="connsiteX201" fmla="*/ 169826 w 219696"/>
              <a:gd name="connsiteY201" fmla="*/ 175661 h 200024"/>
              <a:gd name="connsiteX202" fmla="*/ 172713 w 219696"/>
              <a:gd name="connsiteY202" fmla="*/ 175541 h 200024"/>
              <a:gd name="connsiteX203" fmla="*/ 172653 w 219696"/>
              <a:gd name="connsiteY203" fmla="*/ 179331 h 200024"/>
              <a:gd name="connsiteX204" fmla="*/ 172292 w 219696"/>
              <a:gd name="connsiteY204" fmla="*/ 179932 h 200024"/>
              <a:gd name="connsiteX205" fmla="*/ 173194 w 219696"/>
              <a:gd name="connsiteY205" fmla="*/ 182880 h 200024"/>
              <a:gd name="connsiteX206" fmla="*/ 168141 w 219696"/>
              <a:gd name="connsiteY206" fmla="*/ 184685 h 200024"/>
              <a:gd name="connsiteX207" fmla="*/ 166577 w 219696"/>
              <a:gd name="connsiteY207" fmla="*/ 187151 h 200024"/>
              <a:gd name="connsiteX208" fmla="*/ 165675 w 219696"/>
              <a:gd name="connsiteY208" fmla="*/ 186369 h 200024"/>
              <a:gd name="connsiteX209" fmla="*/ 163028 w 219696"/>
              <a:gd name="connsiteY209" fmla="*/ 188054 h 200024"/>
              <a:gd name="connsiteX210" fmla="*/ 159659 w 219696"/>
              <a:gd name="connsiteY210" fmla="*/ 191062 h 200024"/>
              <a:gd name="connsiteX211" fmla="*/ 156290 w 219696"/>
              <a:gd name="connsiteY211" fmla="*/ 195152 h 200024"/>
              <a:gd name="connsiteX212" fmla="*/ 153463 w 219696"/>
              <a:gd name="connsiteY212" fmla="*/ 200025 h 200024"/>
              <a:gd name="connsiteX213" fmla="*/ 140829 w 219696"/>
              <a:gd name="connsiteY213" fmla="*/ 199845 h 200024"/>
              <a:gd name="connsiteX214" fmla="*/ 139927 w 219696"/>
              <a:gd name="connsiteY214" fmla="*/ 194250 h 200024"/>
              <a:gd name="connsiteX215" fmla="*/ 139326 w 219696"/>
              <a:gd name="connsiteY215" fmla="*/ 194069 h 200024"/>
              <a:gd name="connsiteX216" fmla="*/ 138122 w 219696"/>
              <a:gd name="connsiteY216" fmla="*/ 191663 h 200024"/>
              <a:gd name="connsiteX217" fmla="*/ 137220 w 219696"/>
              <a:gd name="connsiteY217" fmla="*/ 191603 h 200024"/>
              <a:gd name="connsiteX218" fmla="*/ 136559 w 219696"/>
              <a:gd name="connsiteY218" fmla="*/ 189437 h 200024"/>
              <a:gd name="connsiteX219" fmla="*/ 135295 w 219696"/>
              <a:gd name="connsiteY219" fmla="*/ 190640 h 200024"/>
              <a:gd name="connsiteX220" fmla="*/ 134212 w 219696"/>
              <a:gd name="connsiteY220" fmla="*/ 192866 h 200024"/>
              <a:gd name="connsiteX221" fmla="*/ 130843 w 219696"/>
              <a:gd name="connsiteY221" fmla="*/ 193107 h 200024"/>
              <a:gd name="connsiteX222" fmla="*/ 130362 w 219696"/>
              <a:gd name="connsiteY222" fmla="*/ 191422 h 200024"/>
              <a:gd name="connsiteX223" fmla="*/ 128136 w 219696"/>
              <a:gd name="connsiteY223" fmla="*/ 191543 h 200024"/>
              <a:gd name="connsiteX224" fmla="*/ 127535 w 219696"/>
              <a:gd name="connsiteY224" fmla="*/ 192084 h 200024"/>
              <a:gd name="connsiteX225" fmla="*/ 126452 w 219696"/>
              <a:gd name="connsiteY225" fmla="*/ 190881 h 200024"/>
              <a:gd name="connsiteX226" fmla="*/ 127655 w 219696"/>
              <a:gd name="connsiteY226" fmla="*/ 190039 h 200024"/>
              <a:gd name="connsiteX227" fmla="*/ 127535 w 219696"/>
              <a:gd name="connsiteY227" fmla="*/ 187632 h 200024"/>
              <a:gd name="connsiteX228" fmla="*/ 126031 w 219696"/>
              <a:gd name="connsiteY228" fmla="*/ 187272 h 200024"/>
              <a:gd name="connsiteX229" fmla="*/ 126332 w 219696"/>
              <a:gd name="connsiteY229" fmla="*/ 185286 h 200024"/>
              <a:gd name="connsiteX230" fmla="*/ 124406 w 219696"/>
              <a:gd name="connsiteY230" fmla="*/ 185166 h 200024"/>
              <a:gd name="connsiteX231" fmla="*/ 124467 w 219696"/>
              <a:gd name="connsiteY231" fmla="*/ 182880 h 200024"/>
              <a:gd name="connsiteX232" fmla="*/ 123384 w 219696"/>
              <a:gd name="connsiteY232" fmla="*/ 183301 h 200024"/>
              <a:gd name="connsiteX233" fmla="*/ 122722 w 219696"/>
              <a:gd name="connsiteY233" fmla="*/ 181015 h 200024"/>
              <a:gd name="connsiteX234" fmla="*/ 122181 w 219696"/>
              <a:gd name="connsiteY234" fmla="*/ 175842 h 200024"/>
              <a:gd name="connsiteX235" fmla="*/ 122481 w 219696"/>
              <a:gd name="connsiteY235" fmla="*/ 174939 h 200024"/>
              <a:gd name="connsiteX236" fmla="*/ 121038 w 219696"/>
              <a:gd name="connsiteY236" fmla="*/ 174157 h 200024"/>
              <a:gd name="connsiteX237" fmla="*/ 120556 w 219696"/>
              <a:gd name="connsiteY237" fmla="*/ 174999 h 200024"/>
              <a:gd name="connsiteX238" fmla="*/ 119774 w 219696"/>
              <a:gd name="connsiteY238" fmla="*/ 174097 h 200024"/>
              <a:gd name="connsiteX239" fmla="*/ 116947 w 219696"/>
              <a:gd name="connsiteY239" fmla="*/ 173375 h 200024"/>
              <a:gd name="connsiteX240" fmla="*/ 116586 w 219696"/>
              <a:gd name="connsiteY240" fmla="*/ 174578 h 200024"/>
              <a:gd name="connsiteX241" fmla="*/ 115503 w 219696"/>
              <a:gd name="connsiteY241" fmla="*/ 174939 h 200024"/>
              <a:gd name="connsiteX242" fmla="*/ 112495 w 219696"/>
              <a:gd name="connsiteY242" fmla="*/ 174338 h 200024"/>
              <a:gd name="connsiteX243" fmla="*/ 112736 w 219696"/>
              <a:gd name="connsiteY243" fmla="*/ 175842 h 200024"/>
              <a:gd name="connsiteX244" fmla="*/ 110991 w 219696"/>
              <a:gd name="connsiteY244" fmla="*/ 176142 h 200024"/>
              <a:gd name="connsiteX245" fmla="*/ 110390 w 219696"/>
              <a:gd name="connsiteY245" fmla="*/ 175541 h 200024"/>
              <a:gd name="connsiteX246" fmla="*/ 107983 w 219696"/>
              <a:gd name="connsiteY246" fmla="*/ 175300 h 200024"/>
              <a:gd name="connsiteX247" fmla="*/ 107382 w 219696"/>
              <a:gd name="connsiteY247" fmla="*/ 173856 h 200024"/>
              <a:gd name="connsiteX248" fmla="*/ 105156 w 219696"/>
              <a:gd name="connsiteY248" fmla="*/ 172653 h 200024"/>
              <a:gd name="connsiteX249" fmla="*/ 104614 w 219696"/>
              <a:gd name="connsiteY249" fmla="*/ 173375 h 200024"/>
              <a:gd name="connsiteX250" fmla="*/ 101186 w 219696"/>
              <a:gd name="connsiteY250" fmla="*/ 173375 h 200024"/>
              <a:gd name="connsiteX251" fmla="*/ 99080 w 219696"/>
              <a:gd name="connsiteY251" fmla="*/ 171871 h 200024"/>
              <a:gd name="connsiteX252" fmla="*/ 97516 w 219696"/>
              <a:gd name="connsiteY252" fmla="*/ 171630 h 200024"/>
              <a:gd name="connsiteX253" fmla="*/ 95711 w 219696"/>
              <a:gd name="connsiteY253" fmla="*/ 172112 h 200024"/>
              <a:gd name="connsiteX254" fmla="*/ 91019 w 219696"/>
              <a:gd name="connsiteY254" fmla="*/ 170066 h 200024"/>
              <a:gd name="connsiteX255" fmla="*/ 89334 w 219696"/>
              <a:gd name="connsiteY255" fmla="*/ 170848 h 200024"/>
              <a:gd name="connsiteX256" fmla="*/ 88853 w 219696"/>
              <a:gd name="connsiteY256" fmla="*/ 171751 h 200024"/>
              <a:gd name="connsiteX257" fmla="*/ 87048 w 219696"/>
              <a:gd name="connsiteY257" fmla="*/ 172352 h 200024"/>
              <a:gd name="connsiteX258" fmla="*/ 85725 w 219696"/>
              <a:gd name="connsiteY258" fmla="*/ 174759 h 200024"/>
              <a:gd name="connsiteX259" fmla="*/ 84943 w 219696"/>
              <a:gd name="connsiteY259" fmla="*/ 174638 h 200024"/>
              <a:gd name="connsiteX260" fmla="*/ 80912 w 219696"/>
              <a:gd name="connsiteY260" fmla="*/ 176323 h 200024"/>
              <a:gd name="connsiteX261" fmla="*/ 78746 w 219696"/>
              <a:gd name="connsiteY261" fmla="*/ 176142 h 200024"/>
              <a:gd name="connsiteX262" fmla="*/ 75739 w 219696"/>
              <a:gd name="connsiteY262" fmla="*/ 175300 h 200024"/>
              <a:gd name="connsiteX263" fmla="*/ 75678 w 219696"/>
              <a:gd name="connsiteY263" fmla="*/ 177346 h 200024"/>
              <a:gd name="connsiteX264" fmla="*/ 65151 w 219696"/>
              <a:gd name="connsiteY264" fmla="*/ 176383 h 200024"/>
              <a:gd name="connsiteX265" fmla="*/ 65151 w 219696"/>
              <a:gd name="connsiteY265" fmla="*/ 175962 h 200024"/>
              <a:gd name="connsiteX266" fmla="*/ 60158 w 219696"/>
              <a:gd name="connsiteY266" fmla="*/ 176082 h 200024"/>
              <a:gd name="connsiteX267" fmla="*/ 60158 w 219696"/>
              <a:gd name="connsiteY267" fmla="*/ 174338 h 200024"/>
              <a:gd name="connsiteX268" fmla="*/ 55586 w 219696"/>
              <a:gd name="connsiteY268" fmla="*/ 175300 h 200024"/>
              <a:gd name="connsiteX269" fmla="*/ 52758 w 219696"/>
              <a:gd name="connsiteY269" fmla="*/ 175120 h 200024"/>
              <a:gd name="connsiteX270" fmla="*/ 41509 w 219696"/>
              <a:gd name="connsiteY270" fmla="*/ 176684 h 200024"/>
              <a:gd name="connsiteX271" fmla="*/ 42411 w 219696"/>
              <a:gd name="connsiteY271" fmla="*/ 183782 h 200024"/>
              <a:gd name="connsiteX272" fmla="*/ 37839 w 219696"/>
              <a:gd name="connsiteY272" fmla="*/ 184023 h 200024"/>
              <a:gd name="connsiteX273" fmla="*/ 38140 w 219696"/>
              <a:gd name="connsiteY273" fmla="*/ 185467 h 200024"/>
              <a:gd name="connsiteX274" fmla="*/ 33448 w 219696"/>
              <a:gd name="connsiteY274" fmla="*/ 186249 h 200024"/>
              <a:gd name="connsiteX275" fmla="*/ 32545 w 219696"/>
              <a:gd name="connsiteY275" fmla="*/ 186971 h 200024"/>
              <a:gd name="connsiteX276" fmla="*/ 32666 w 219696"/>
              <a:gd name="connsiteY276" fmla="*/ 189437 h 200024"/>
              <a:gd name="connsiteX277" fmla="*/ 23883 w 219696"/>
              <a:gd name="connsiteY277" fmla="*/ 190640 h 200024"/>
              <a:gd name="connsiteX278" fmla="*/ 23702 w 219696"/>
              <a:gd name="connsiteY278" fmla="*/ 189197 h 200024"/>
              <a:gd name="connsiteX279" fmla="*/ 20213 w 219696"/>
              <a:gd name="connsiteY279" fmla="*/ 188595 h 200024"/>
              <a:gd name="connsiteX280" fmla="*/ 18047 w 219696"/>
              <a:gd name="connsiteY280" fmla="*/ 185948 h 200024"/>
              <a:gd name="connsiteX281" fmla="*/ 18047 w 219696"/>
              <a:gd name="connsiteY281" fmla="*/ 184264 h 200024"/>
              <a:gd name="connsiteX282" fmla="*/ 14077 w 219696"/>
              <a:gd name="connsiteY282" fmla="*/ 184324 h 200024"/>
              <a:gd name="connsiteX283" fmla="*/ 14077 w 219696"/>
              <a:gd name="connsiteY283" fmla="*/ 183722 h 200024"/>
              <a:gd name="connsiteX284" fmla="*/ 11911 w 219696"/>
              <a:gd name="connsiteY284" fmla="*/ 183843 h 200024"/>
              <a:gd name="connsiteX285" fmla="*/ 11310 w 219696"/>
              <a:gd name="connsiteY285" fmla="*/ 178067 h 200024"/>
              <a:gd name="connsiteX286" fmla="*/ 5113 w 219696"/>
              <a:gd name="connsiteY286" fmla="*/ 178910 h 200024"/>
              <a:gd name="connsiteX287" fmla="*/ 3008 w 219696"/>
              <a:gd name="connsiteY287" fmla="*/ 177827 h 200024"/>
              <a:gd name="connsiteX288" fmla="*/ 120 w 219696"/>
              <a:gd name="connsiteY288" fmla="*/ 177586 h 200024"/>
              <a:gd name="connsiteX289" fmla="*/ 0 w 219696"/>
              <a:gd name="connsiteY289" fmla="*/ 174819 h 200024"/>
              <a:gd name="connsiteX290" fmla="*/ 481 w 219696"/>
              <a:gd name="connsiteY290" fmla="*/ 173315 h 200024"/>
              <a:gd name="connsiteX291" fmla="*/ 3549 w 219696"/>
              <a:gd name="connsiteY291" fmla="*/ 172894 h 200024"/>
              <a:gd name="connsiteX292" fmla="*/ 3248 w 219696"/>
              <a:gd name="connsiteY292" fmla="*/ 164712 h 200024"/>
              <a:gd name="connsiteX293" fmla="*/ 2647 w 219696"/>
              <a:gd name="connsiteY293" fmla="*/ 164171 h 200024"/>
              <a:gd name="connsiteX294" fmla="*/ 3609 w 219696"/>
              <a:gd name="connsiteY294" fmla="*/ 162787 h 200024"/>
              <a:gd name="connsiteX295" fmla="*/ 5414 w 219696"/>
              <a:gd name="connsiteY295" fmla="*/ 163810 h 200024"/>
              <a:gd name="connsiteX296" fmla="*/ 7881 w 219696"/>
              <a:gd name="connsiteY296" fmla="*/ 160802 h 200024"/>
              <a:gd name="connsiteX297" fmla="*/ 7760 w 219696"/>
              <a:gd name="connsiteY297" fmla="*/ 155809 h 200024"/>
              <a:gd name="connsiteX298" fmla="*/ 6617 w 219696"/>
              <a:gd name="connsiteY298" fmla="*/ 154786 h 200024"/>
              <a:gd name="connsiteX299" fmla="*/ 5835 w 219696"/>
              <a:gd name="connsiteY299" fmla="*/ 152500 h 200024"/>
              <a:gd name="connsiteX300" fmla="*/ 7520 w 219696"/>
              <a:gd name="connsiteY300" fmla="*/ 152139 h 200024"/>
              <a:gd name="connsiteX301" fmla="*/ 9144 w 219696"/>
              <a:gd name="connsiteY301" fmla="*/ 151117 h 200024"/>
              <a:gd name="connsiteX302" fmla="*/ 9505 w 219696"/>
              <a:gd name="connsiteY302" fmla="*/ 149914 h 200024"/>
              <a:gd name="connsiteX303" fmla="*/ 11671 w 219696"/>
              <a:gd name="connsiteY303" fmla="*/ 149853 h 200024"/>
              <a:gd name="connsiteX304" fmla="*/ 11430 w 219696"/>
              <a:gd name="connsiteY304" fmla="*/ 148289 h 200024"/>
              <a:gd name="connsiteX305" fmla="*/ 10467 w 219696"/>
              <a:gd name="connsiteY305" fmla="*/ 147387 h 200024"/>
              <a:gd name="connsiteX306" fmla="*/ 12874 w 219696"/>
              <a:gd name="connsiteY306" fmla="*/ 146304 h 200024"/>
              <a:gd name="connsiteX307" fmla="*/ 13054 w 219696"/>
              <a:gd name="connsiteY307" fmla="*/ 145101 h 200024"/>
              <a:gd name="connsiteX308" fmla="*/ 15461 w 219696"/>
              <a:gd name="connsiteY308" fmla="*/ 142695 h 200024"/>
              <a:gd name="connsiteX309" fmla="*/ 18228 w 219696"/>
              <a:gd name="connsiteY309" fmla="*/ 142514 h 200024"/>
              <a:gd name="connsiteX310" fmla="*/ 19431 w 219696"/>
              <a:gd name="connsiteY310" fmla="*/ 144559 h 200024"/>
              <a:gd name="connsiteX311" fmla="*/ 20574 w 219696"/>
              <a:gd name="connsiteY311" fmla="*/ 144860 h 200024"/>
              <a:gd name="connsiteX312" fmla="*/ 21777 w 219696"/>
              <a:gd name="connsiteY312" fmla="*/ 146304 h 200024"/>
              <a:gd name="connsiteX313" fmla="*/ 24725 w 219696"/>
              <a:gd name="connsiteY313" fmla="*/ 146665 h 200024"/>
              <a:gd name="connsiteX314" fmla="*/ 28094 w 219696"/>
              <a:gd name="connsiteY314" fmla="*/ 145823 h 200024"/>
              <a:gd name="connsiteX315" fmla="*/ 35613 w 219696"/>
              <a:gd name="connsiteY315" fmla="*/ 147206 h 200024"/>
              <a:gd name="connsiteX316" fmla="*/ 37298 w 219696"/>
              <a:gd name="connsiteY316" fmla="*/ 146124 h 200024"/>
              <a:gd name="connsiteX317" fmla="*/ 41569 w 219696"/>
              <a:gd name="connsiteY317" fmla="*/ 144559 h 200024"/>
              <a:gd name="connsiteX318" fmla="*/ 49871 w 219696"/>
              <a:gd name="connsiteY318" fmla="*/ 136679 h 200024"/>
              <a:gd name="connsiteX319" fmla="*/ 50833 w 219696"/>
              <a:gd name="connsiteY319" fmla="*/ 137461 h 200024"/>
              <a:gd name="connsiteX320" fmla="*/ 51675 w 219696"/>
              <a:gd name="connsiteY320" fmla="*/ 136378 h 200024"/>
              <a:gd name="connsiteX321" fmla="*/ 54864 w 219696"/>
              <a:gd name="connsiteY321" fmla="*/ 136318 h 200024"/>
              <a:gd name="connsiteX322" fmla="*/ 55586 w 219696"/>
              <a:gd name="connsiteY322" fmla="*/ 133611 h 200024"/>
              <a:gd name="connsiteX323" fmla="*/ 55285 w 219696"/>
              <a:gd name="connsiteY323" fmla="*/ 133129 h 200024"/>
              <a:gd name="connsiteX324" fmla="*/ 56608 w 219696"/>
              <a:gd name="connsiteY324" fmla="*/ 131686 h 200024"/>
              <a:gd name="connsiteX325" fmla="*/ 56729 w 219696"/>
              <a:gd name="connsiteY325" fmla="*/ 130482 h 200024"/>
              <a:gd name="connsiteX326" fmla="*/ 58112 w 219696"/>
              <a:gd name="connsiteY326" fmla="*/ 129700 h 200024"/>
              <a:gd name="connsiteX327" fmla="*/ 58894 w 219696"/>
              <a:gd name="connsiteY327" fmla="*/ 128317 h 200024"/>
              <a:gd name="connsiteX328" fmla="*/ 63406 w 219696"/>
              <a:gd name="connsiteY328" fmla="*/ 127715 h 200024"/>
              <a:gd name="connsiteX329" fmla="*/ 64790 w 219696"/>
              <a:gd name="connsiteY329" fmla="*/ 125008 h 200024"/>
              <a:gd name="connsiteX330" fmla="*/ 64188 w 219696"/>
              <a:gd name="connsiteY330" fmla="*/ 123925 h 200024"/>
              <a:gd name="connsiteX331" fmla="*/ 62263 w 219696"/>
              <a:gd name="connsiteY331" fmla="*/ 123444 h 200024"/>
              <a:gd name="connsiteX332" fmla="*/ 65392 w 219696"/>
              <a:gd name="connsiteY332" fmla="*/ 122722 h 200024"/>
              <a:gd name="connsiteX333" fmla="*/ 66775 w 219696"/>
              <a:gd name="connsiteY333" fmla="*/ 121699 h 200024"/>
              <a:gd name="connsiteX334" fmla="*/ 66835 w 219696"/>
              <a:gd name="connsiteY334" fmla="*/ 116766 h 200024"/>
              <a:gd name="connsiteX335" fmla="*/ 66294 w 219696"/>
              <a:gd name="connsiteY335" fmla="*/ 97516 h 200024"/>
              <a:gd name="connsiteX336" fmla="*/ 98057 w 219696"/>
              <a:gd name="connsiteY336" fmla="*/ 105156 h 200024"/>
              <a:gd name="connsiteX337" fmla="*/ 98900 w 219696"/>
              <a:gd name="connsiteY337" fmla="*/ 106179 h 200024"/>
              <a:gd name="connsiteX338" fmla="*/ 101065 w 219696"/>
              <a:gd name="connsiteY338" fmla="*/ 106058 h 200024"/>
              <a:gd name="connsiteX339" fmla="*/ 105517 w 219696"/>
              <a:gd name="connsiteY339" fmla="*/ 107081 h 200024"/>
              <a:gd name="connsiteX340" fmla="*/ 106299 w 219696"/>
              <a:gd name="connsiteY340" fmla="*/ 106780 h 200024"/>
              <a:gd name="connsiteX341" fmla="*/ 106178 w 219696"/>
              <a:gd name="connsiteY341" fmla="*/ 104795 h 200024"/>
              <a:gd name="connsiteX342" fmla="*/ 108043 w 219696"/>
              <a:gd name="connsiteY342" fmla="*/ 104795 h 200024"/>
              <a:gd name="connsiteX343" fmla="*/ 108043 w 219696"/>
              <a:gd name="connsiteY343" fmla="*/ 106419 h 200024"/>
              <a:gd name="connsiteX344" fmla="*/ 109186 w 219696"/>
              <a:gd name="connsiteY344" fmla="*/ 106359 h 200024"/>
              <a:gd name="connsiteX345" fmla="*/ 109427 w 219696"/>
              <a:gd name="connsiteY345" fmla="*/ 104915 h 200024"/>
              <a:gd name="connsiteX346" fmla="*/ 111352 w 219696"/>
              <a:gd name="connsiteY346" fmla="*/ 104915 h 200024"/>
              <a:gd name="connsiteX347" fmla="*/ 112615 w 219696"/>
              <a:gd name="connsiteY347" fmla="*/ 103291 h 200024"/>
              <a:gd name="connsiteX348" fmla="*/ 112315 w 219696"/>
              <a:gd name="connsiteY348" fmla="*/ 101306 h 200024"/>
              <a:gd name="connsiteX349" fmla="*/ 112916 w 219696"/>
              <a:gd name="connsiteY349" fmla="*/ 100343 h 200024"/>
              <a:gd name="connsiteX350" fmla="*/ 114420 w 219696"/>
              <a:gd name="connsiteY350" fmla="*/ 100404 h 200024"/>
              <a:gd name="connsiteX351" fmla="*/ 114721 w 219696"/>
              <a:gd name="connsiteY351" fmla="*/ 99140 h 200024"/>
              <a:gd name="connsiteX352" fmla="*/ 116706 w 219696"/>
              <a:gd name="connsiteY352" fmla="*/ 94989 h 200024"/>
              <a:gd name="connsiteX353" fmla="*/ 117067 w 219696"/>
              <a:gd name="connsiteY353" fmla="*/ 93305 h 200024"/>
              <a:gd name="connsiteX354" fmla="*/ 118511 w 219696"/>
              <a:gd name="connsiteY354" fmla="*/ 90357 h 200024"/>
              <a:gd name="connsiteX355" fmla="*/ 120917 w 219696"/>
              <a:gd name="connsiteY355" fmla="*/ 87770 h 200024"/>
              <a:gd name="connsiteX356" fmla="*/ 123805 w 219696"/>
              <a:gd name="connsiteY356" fmla="*/ 87409 h 200024"/>
              <a:gd name="connsiteX357" fmla="*/ 123263 w 219696"/>
              <a:gd name="connsiteY357" fmla="*/ 82416 h 200024"/>
              <a:gd name="connsiteX358" fmla="*/ 123504 w 219696"/>
              <a:gd name="connsiteY358" fmla="*/ 74596 h 200024"/>
              <a:gd name="connsiteX359" fmla="*/ 124467 w 219696"/>
              <a:gd name="connsiteY359" fmla="*/ 66775 h 200024"/>
              <a:gd name="connsiteX360" fmla="*/ 122782 w 219696"/>
              <a:gd name="connsiteY360" fmla="*/ 66655 h 200024"/>
              <a:gd name="connsiteX361" fmla="*/ 119293 w 219696"/>
              <a:gd name="connsiteY361" fmla="*/ 65512 h 200024"/>
              <a:gd name="connsiteX362" fmla="*/ 118451 w 219696"/>
              <a:gd name="connsiteY362" fmla="*/ 64670 h 200024"/>
              <a:gd name="connsiteX363" fmla="*/ 116766 w 219696"/>
              <a:gd name="connsiteY363" fmla="*/ 65933 h 200024"/>
              <a:gd name="connsiteX364" fmla="*/ 116225 w 219696"/>
              <a:gd name="connsiteY364" fmla="*/ 66896 h 200024"/>
              <a:gd name="connsiteX365" fmla="*/ 113037 w 219696"/>
              <a:gd name="connsiteY365" fmla="*/ 66655 h 200024"/>
              <a:gd name="connsiteX366" fmla="*/ 112254 w 219696"/>
              <a:gd name="connsiteY366" fmla="*/ 67377 h 200024"/>
              <a:gd name="connsiteX367" fmla="*/ 110450 w 219696"/>
              <a:gd name="connsiteY367" fmla="*/ 67617 h 200024"/>
              <a:gd name="connsiteX368" fmla="*/ 109968 w 219696"/>
              <a:gd name="connsiteY368" fmla="*/ 69302 h 200024"/>
              <a:gd name="connsiteX369" fmla="*/ 110089 w 219696"/>
              <a:gd name="connsiteY369" fmla="*/ 71227 h 200024"/>
              <a:gd name="connsiteX370" fmla="*/ 110690 w 219696"/>
              <a:gd name="connsiteY370" fmla="*/ 71287 h 200024"/>
              <a:gd name="connsiteX371" fmla="*/ 110811 w 219696"/>
              <a:gd name="connsiteY371" fmla="*/ 74295 h 200024"/>
              <a:gd name="connsiteX372" fmla="*/ 110450 w 219696"/>
              <a:gd name="connsiteY372" fmla="*/ 75679 h 200024"/>
              <a:gd name="connsiteX373" fmla="*/ 107923 w 219696"/>
              <a:gd name="connsiteY373" fmla="*/ 75919 h 200024"/>
              <a:gd name="connsiteX374" fmla="*/ 107141 w 219696"/>
              <a:gd name="connsiteY374" fmla="*/ 76762 h 200024"/>
              <a:gd name="connsiteX375" fmla="*/ 106419 w 219696"/>
              <a:gd name="connsiteY375" fmla="*/ 75979 h 200024"/>
              <a:gd name="connsiteX376" fmla="*/ 104614 w 219696"/>
              <a:gd name="connsiteY376" fmla="*/ 75859 h 200024"/>
              <a:gd name="connsiteX377" fmla="*/ 102870 w 219696"/>
              <a:gd name="connsiteY377" fmla="*/ 76461 h 200024"/>
              <a:gd name="connsiteX378" fmla="*/ 100704 w 219696"/>
              <a:gd name="connsiteY378" fmla="*/ 75859 h 200024"/>
              <a:gd name="connsiteX379" fmla="*/ 99080 w 219696"/>
              <a:gd name="connsiteY379" fmla="*/ 73212 h 200024"/>
              <a:gd name="connsiteX380" fmla="*/ 97937 w 219696"/>
              <a:gd name="connsiteY380" fmla="*/ 70565 h 200024"/>
              <a:gd name="connsiteX381" fmla="*/ 99441 w 219696"/>
              <a:gd name="connsiteY381" fmla="*/ 69663 h 200024"/>
              <a:gd name="connsiteX382" fmla="*/ 97937 w 219696"/>
              <a:gd name="connsiteY382" fmla="*/ 69242 h 200024"/>
              <a:gd name="connsiteX383" fmla="*/ 95892 w 219696"/>
              <a:gd name="connsiteY383" fmla="*/ 66836 h 200024"/>
              <a:gd name="connsiteX384" fmla="*/ 92282 w 219696"/>
              <a:gd name="connsiteY384" fmla="*/ 65332 h 200024"/>
              <a:gd name="connsiteX385" fmla="*/ 90658 w 219696"/>
              <a:gd name="connsiteY385" fmla="*/ 67136 h 200024"/>
              <a:gd name="connsiteX386" fmla="*/ 88913 w 219696"/>
              <a:gd name="connsiteY386" fmla="*/ 67497 h 200024"/>
              <a:gd name="connsiteX387" fmla="*/ 85063 w 219696"/>
              <a:gd name="connsiteY387" fmla="*/ 56368 h 200024"/>
              <a:gd name="connsiteX388" fmla="*/ 86687 w 219696"/>
              <a:gd name="connsiteY388" fmla="*/ 56729 h 200024"/>
              <a:gd name="connsiteX389" fmla="*/ 87289 w 219696"/>
              <a:gd name="connsiteY389" fmla="*/ 57511 h 200024"/>
              <a:gd name="connsiteX390" fmla="*/ 86687 w 219696"/>
              <a:gd name="connsiteY390" fmla="*/ 50653 h 200024"/>
              <a:gd name="connsiteX391" fmla="*/ 88552 w 219696"/>
              <a:gd name="connsiteY391" fmla="*/ 50653 h 200024"/>
              <a:gd name="connsiteX392" fmla="*/ 93365 w 219696"/>
              <a:gd name="connsiteY392" fmla="*/ 49871 h 200024"/>
              <a:gd name="connsiteX393" fmla="*/ 92222 w 219696"/>
              <a:gd name="connsiteY393" fmla="*/ 47525 h 200024"/>
              <a:gd name="connsiteX394" fmla="*/ 95471 w 219696"/>
              <a:gd name="connsiteY394" fmla="*/ 46683 h 200024"/>
              <a:gd name="connsiteX395" fmla="*/ 101547 w 219696"/>
              <a:gd name="connsiteY395" fmla="*/ 42471 h 200024"/>
              <a:gd name="connsiteX396" fmla="*/ 101426 w 219696"/>
              <a:gd name="connsiteY396" fmla="*/ 40185 h 200024"/>
              <a:gd name="connsiteX397" fmla="*/ 103592 w 219696"/>
              <a:gd name="connsiteY397" fmla="*/ 40185 h 200024"/>
              <a:gd name="connsiteX398" fmla="*/ 105096 w 219696"/>
              <a:gd name="connsiteY398" fmla="*/ 38200 h 200024"/>
              <a:gd name="connsiteX399" fmla="*/ 108104 w 219696"/>
              <a:gd name="connsiteY399" fmla="*/ 36396 h 200024"/>
              <a:gd name="connsiteX400" fmla="*/ 108886 w 219696"/>
              <a:gd name="connsiteY400" fmla="*/ 35433 h 200024"/>
              <a:gd name="connsiteX401" fmla="*/ 109788 w 219696"/>
              <a:gd name="connsiteY401" fmla="*/ 36035 h 200024"/>
              <a:gd name="connsiteX402" fmla="*/ 112134 w 219696"/>
              <a:gd name="connsiteY402" fmla="*/ 35132 h 200024"/>
              <a:gd name="connsiteX403" fmla="*/ 112315 w 219696"/>
              <a:gd name="connsiteY403" fmla="*/ 36576 h 200024"/>
              <a:gd name="connsiteX404" fmla="*/ 113698 w 219696"/>
              <a:gd name="connsiteY404" fmla="*/ 36335 h 200024"/>
              <a:gd name="connsiteX405" fmla="*/ 114420 w 219696"/>
              <a:gd name="connsiteY405" fmla="*/ 34350 h 200024"/>
              <a:gd name="connsiteX406" fmla="*/ 117308 w 219696"/>
              <a:gd name="connsiteY406" fmla="*/ 34350 h 200024"/>
              <a:gd name="connsiteX407" fmla="*/ 119052 w 219696"/>
              <a:gd name="connsiteY407" fmla="*/ 36757 h 200024"/>
              <a:gd name="connsiteX408" fmla="*/ 121699 w 219696"/>
              <a:gd name="connsiteY408" fmla="*/ 38200 h 200024"/>
              <a:gd name="connsiteX409" fmla="*/ 125309 w 219696"/>
              <a:gd name="connsiteY409" fmla="*/ 37719 h 200024"/>
              <a:gd name="connsiteX410" fmla="*/ 126512 w 219696"/>
              <a:gd name="connsiteY410" fmla="*/ 38261 h 200024"/>
              <a:gd name="connsiteX411" fmla="*/ 128798 w 219696"/>
              <a:gd name="connsiteY411" fmla="*/ 38140 h 200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</a:cxnLst>
            <a:rect l="l" t="t" r="r" b="b"/>
            <a:pathLst>
              <a:path w="219696" h="200024">
                <a:moveTo>
                  <a:pt x="128798" y="38140"/>
                </a:moveTo>
                <a:lnTo>
                  <a:pt x="130122" y="38621"/>
                </a:lnTo>
                <a:lnTo>
                  <a:pt x="131986" y="41569"/>
                </a:lnTo>
                <a:lnTo>
                  <a:pt x="134092" y="40185"/>
                </a:lnTo>
                <a:lnTo>
                  <a:pt x="135776" y="40005"/>
                </a:lnTo>
                <a:lnTo>
                  <a:pt x="137340" y="41689"/>
                </a:lnTo>
                <a:lnTo>
                  <a:pt x="138423" y="41328"/>
                </a:lnTo>
                <a:lnTo>
                  <a:pt x="139566" y="42532"/>
                </a:lnTo>
                <a:lnTo>
                  <a:pt x="141612" y="42772"/>
                </a:lnTo>
                <a:lnTo>
                  <a:pt x="143055" y="41389"/>
                </a:lnTo>
                <a:lnTo>
                  <a:pt x="142815" y="40667"/>
                </a:lnTo>
                <a:lnTo>
                  <a:pt x="143837" y="38742"/>
                </a:lnTo>
                <a:lnTo>
                  <a:pt x="146424" y="38381"/>
                </a:lnTo>
                <a:lnTo>
                  <a:pt x="147688" y="39223"/>
                </a:lnTo>
                <a:lnTo>
                  <a:pt x="149312" y="39283"/>
                </a:lnTo>
                <a:lnTo>
                  <a:pt x="149192" y="37358"/>
                </a:lnTo>
                <a:lnTo>
                  <a:pt x="150034" y="34110"/>
                </a:lnTo>
                <a:lnTo>
                  <a:pt x="149312" y="29898"/>
                </a:lnTo>
                <a:lnTo>
                  <a:pt x="148409" y="27733"/>
                </a:lnTo>
                <a:lnTo>
                  <a:pt x="147026" y="25928"/>
                </a:lnTo>
                <a:lnTo>
                  <a:pt x="143537" y="23522"/>
                </a:lnTo>
                <a:lnTo>
                  <a:pt x="144619" y="22319"/>
                </a:lnTo>
                <a:lnTo>
                  <a:pt x="144980" y="20875"/>
                </a:lnTo>
                <a:lnTo>
                  <a:pt x="143898" y="19912"/>
                </a:lnTo>
                <a:lnTo>
                  <a:pt x="143657" y="18168"/>
                </a:lnTo>
                <a:lnTo>
                  <a:pt x="144138" y="15581"/>
                </a:lnTo>
                <a:lnTo>
                  <a:pt x="145281" y="16002"/>
                </a:lnTo>
                <a:lnTo>
                  <a:pt x="144559" y="13596"/>
                </a:lnTo>
                <a:lnTo>
                  <a:pt x="144259" y="9204"/>
                </a:lnTo>
                <a:lnTo>
                  <a:pt x="146364" y="9866"/>
                </a:lnTo>
                <a:lnTo>
                  <a:pt x="148590" y="9204"/>
                </a:lnTo>
                <a:lnTo>
                  <a:pt x="151718" y="5595"/>
                </a:lnTo>
                <a:lnTo>
                  <a:pt x="152079" y="3429"/>
                </a:lnTo>
                <a:lnTo>
                  <a:pt x="154606" y="4151"/>
                </a:lnTo>
                <a:lnTo>
                  <a:pt x="154305" y="6557"/>
                </a:lnTo>
                <a:lnTo>
                  <a:pt x="156050" y="6678"/>
                </a:lnTo>
                <a:lnTo>
                  <a:pt x="155989" y="5474"/>
                </a:lnTo>
                <a:lnTo>
                  <a:pt x="157674" y="4392"/>
                </a:lnTo>
                <a:lnTo>
                  <a:pt x="157614" y="5354"/>
                </a:lnTo>
                <a:lnTo>
                  <a:pt x="158997" y="4993"/>
                </a:lnTo>
                <a:lnTo>
                  <a:pt x="160020" y="5595"/>
                </a:lnTo>
                <a:lnTo>
                  <a:pt x="161042" y="7460"/>
                </a:lnTo>
                <a:lnTo>
                  <a:pt x="161042" y="9445"/>
                </a:lnTo>
                <a:lnTo>
                  <a:pt x="166577" y="9445"/>
                </a:lnTo>
                <a:lnTo>
                  <a:pt x="168743" y="8242"/>
                </a:lnTo>
                <a:lnTo>
                  <a:pt x="170728" y="6437"/>
                </a:lnTo>
                <a:lnTo>
                  <a:pt x="170547" y="4031"/>
                </a:lnTo>
                <a:lnTo>
                  <a:pt x="171931" y="4031"/>
                </a:lnTo>
                <a:lnTo>
                  <a:pt x="172533" y="5414"/>
                </a:lnTo>
                <a:lnTo>
                  <a:pt x="174578" y="1564"/>
                </a:lnTo>
                <a:lnTo>
                  <a:pt x="181677" y="1564"/>
                </a:lnTo>
                <a:lnTo>
                  <a:pt x="186249" y="1203"/>
                </a:lnTo>
                <a:lnTo>
                  <a:pt x="189076" y="0"/>
                </a:lnTo>
                <a:lnTo>
                  <a:pt x="190580" y="541"/>
                </a:lnTo>
                <a:lnTo>
                  <a:pt x="191603" y="1504"/>
                </a:lnTo>
                <a:lnTo>
                  <a:pt x="194310" y="1624"/>
                </a:lnTo>
                <a:lnTo>
                  <a:pt x="194430" y="3369"/>
                </a:lnTo>
                <a:lnTo>
                  <a:pt x="195633" y="3369"/>
                </a:lnTo>
                <a:lnTo>
                  <a:pt x="195693" y="4512"/>
                </a:lnTo>
                <a:lnTo>
                  <a:pt x="194611" y="4993"/>
                </a:lnTo>
                <a:lnTo>
                  <a:pt x="196716" y="5234"/>
                </a:lnTo>
                <a:lnTo>
                  <a:pt x="196355" y="7219"/>
                </a:lnTo>
                <a:lnTo>
                  <a:pt x="195032" y="7219"/>
                </a:lnTo>
                <a:lnTo>
                  <a:pt x="195633" y="8663"/>
                </a:lnTo>
                <a:lnTo>
                  <a:pt x="197017" y="8663"/>
                </a:lnTo>
                <a:lnTo>
                  <a:pt x="197799" y="11430"/>
                </a:lnTo>
                <a:lnTo>
                  <a:pt x="205259" y="19792"/>
                </a:lnTo>
                <a:lnTo>
                  <a:pt x="210372" y="23582"/>
                </a:lnTo>
                <a:lnTo>
                  <a:pt x="213380" y="26710"/>
                </a:lnTo>
                <a:lnTo>
                  <a:pt x="214222" y="27793"/>
                </a:lnTo>
                <a:lnTo>
                  <a:pt x="217832" y="27612"/>
                </a:lnTo>
                <a:lnTo>
                  <a:pt x="217892" y="28816"/>
                </a:lnTo>
                <a:lnTo>
                  <a:pt x="216749" y="29718"/>
                </a:lnTo>
                <a:lnTo>
                  <a:pt x="214402" y="30741"/>
                </a:lnTo>
                <a:lnTo>
                  <a:pt x="214824" y="32606"/>
                </a:lnTo>
                <a:lnTo>
                  <a:pt x="212839" y="35313"/>
                </a:lnTo>
                <a:lnTo>
                  <a:pt x="212418" y="37478"/>
                </a:lnTo>
                <a:lnTo>
                  <a:pt x="214523" y="38802"/>
                </a:lnTo>
                <a:lnTo>
                  <a:pt x="214042" y="40306"/>
                </a:lnTo>
                <a:lnTo>
                  <a:pt x="212658" y="41028"/>
                </a:lnTo>
                <a:lnTo>
                  <a:pt x="214282" y="42231"/>
                </a:lnTo>
                <a:lnTo>
                  <a:pt x="214343" y="43374"/>
                </a:lnTo>
                <a:lnTo>
                  <a:pt x="212538" y="44577"/>
                </a:lnTo>
                <a:lnTo>
                  <a:pt x="212177" y="46322"/>
                </a:lnTo>
                <a:lnTo>
                  <a:pt x="215064" y="46622"/>
                </a:lnTo>
                <a:lnTo>
                  <a:pt x="215245" y="48066"/>
                </a:lnTo>
                <a:lnTo>
                  <a:pt x="217410" y="48668"/>
                </a:lnTo>
                <a:lnTo>
                  <a:pt x="218133" y="49751"/>
                </a:lnTo>
                <a:lnTo>
                  <a:pt x="219095" y="49330"/>
                </a:lnTo>
                <a:lnTo>
                  <a:pt x="219696" y="51495"/>
                </a:lnTo>
                <a:lnTo>
                  <a:pt x="219456" y="54082"/>
                </a:lnTo>
                <a:lnTo>
                  <a:pt x="218072" y="54262"/>
                </a:lnTo>
                <a:lnTo>
                  <a:pt x="218072" y="53420"/>
                </a:lnTo>
                <a:lnTo>
                  <a:pt x="214282" y="53901"/>
                </a:lnTo>
                <a:lnTo>
                  <a:pt x="214282" y="53059"/>
                </a:lnTo>
                <a:lnTo>
                  <a:pt x="212237" y="52939"/>
                </a:lnTo>
                <a:lnTo>
                  <a:pt x="211996" y="54142"/>
                </a:lnTo>
                <a:lnTo>
                  <a:pt x="210192" y="54383"/>
                </a:lnTo>
                <a:lnTo>
                  <a:pt x="210312" y="55165"/>
                </a:lnTo>
                <a:lnTo>
                  <a:pt x="208086" y="55165"/>
                </a:lnTo>
                <a:lnTo>
                  <a:pt x="208146" y="53901"/>
                </a:lnTo>
                <a:lnTo>
                  <a:pt x="202431" y="53781"/>
                </a:lnTo>
                <a:lnTo>
                  <a:pt x="202431" y="53360"/>
                </a:lnTo>
                <a:lnTo>
                  <a:pt x="198822" y="53300"/>
                </a:lnTo>
                <a:lnTo>
                  <a:pt x="198581" y="51796"/>
                </a:lnTo>
                <a:lnTo>
                  <a:pt x="196295" y="52397"/>
                </a:lnTo>
                <a:lnTo>
                  <a:pt x="192806" y="49991"/>
                </a:lnTo>
                <a:lnTo>
                  <a:pt x="189738" y="48367"/>
                </a:lnTo>
                <a:lnTo>
                  <a:pt x="189197" y="47164"/>
                </a:lnTo>
                <a:lnTo>
                  <a:pt x="188054" y="47164"/>
                </a:lnTo>
                <a:lnTo>
                  <a:pt x="187813" y="48367"/>
                </a:lnTo>
                <a:lnTo>
                  <a:pt x="185768" y="45901"/>
                </a:lnTo>
                <a:lnTo>
                  <a:pt x="186429" y="45901"/>
                </a:lnTo>
                <a:lnTo>
                  <a:pt x="186369" y="44096"/>
                </a:lnTo>
                <a:lnTo>
                  <a:pt x="184564" y="44216"/>
                </a:lnTo>
                <a:lnTo>
                  <a:pt x="184625" y="45179"/>
                </a:lnTo>
                <a:lnTo>
                  <a:pt x="180774" y="43735"/>
                </a:lnTo>
                <a:lnTo>
                  <a:pt x="177646" y="41870"/>
                </a:lnTo>
                <a:lnTo>
                  <a:pt x="173255" y="39704"/>
                </a:lnTo>
                <a:lnTo>
                  <a:pt x="171871" y="39223"/>
                </a:lnTo>
                <a:lnTo>
                  <a:pt x="164532" y="34831"/>
                </a:lnTo>
                <a:lnTo>
                  <a:pt x="164532" y="40185"/>
                </a:lnTo>
                <a:lnTo>
                  <a:pt x="164050" y="41088"/>
                </a:lnTo>
                <a:lnTo>
                  <a:pt x="164411" y="42893"/>
                </a:lnTo>
                <a:lnTo>
                  <a:pt x="163088" y="42893"/>
                </a:lnTo>
                <a:lnTo>
                  <a:pt x="163509" y="40065"/>
                </a:lnTo>
                <a:lnTo>
                  <a:pt x="163028" y="39524"/>
                </a:lnTo>
                <a:lnTo>
                  <a:pt x="161704" y="39885"/>
                </a:lnTo>
                <a:lnTo>
                  <a:pt x="160501" y="38200"/>
                </a:lnTo>
                <a:lnTo>
                  <a:pt x="160862" y="41990"/>
                </a:lnTo>
                <a:lnTo>
                  <a:pt x="158275" y="42953"/>
                </a:lnTo>
                <a:lnTo>
                  <a:pt x="158817" y="44036"/>
                </a:lnTo>
                <a:lnTo>
                  <a:pt x="158456" y="45840"/>
                </a:lnTo>
                <a:lnTo>
                  <a:pt x="159479" y="47344"/>
                </a:lnTo>
                <a:lnTo>
                  <a:pt x="157193" y="50232"/>
                </a:lnTo>
                <a:lnTo>
                  <a:pt x="155508" y="51014"/>
                </a:lnTo>
                <a:lnTo>
                  <a:pt x="154305" y="53420"/>
                </a:lnTo>
                <a:lnTo>
                  <a:pt x="152621" y="54142"/>
                </a:lnTo>
                <a:lnTo>
                  <a:pt x="152560" y="57752"/>
                </a:lnTo>
                <a:lnTo>
                  <a:pt x="154004" y="58654"/>
                </a:lnTo>
                <a:lnTo>
                  <a:pt x="153403" y="62143"/>
                </a:lnTo>
                <a:lnTo>
                  <a:pt x="152380" y="62985"/>
                </a:lnTo>
                <a:lnTo>
                  <a:pt x="152199" y="64971"/>
                </a:lnTo>
                <a:lnTo>
                  <a:pt x="154004" y="66655"/>
                </a:lnTo>
                <a:lnTo>
                  <a:pt x="153042" y="73152"/>
                </a:lnTo>
                <a:lnTo>
                  <a:pt x="154846" y="75077"/>
                </a:lnTo>
                <a:lnTo>
                  <a:pt x="155929" y="78025"/>
                </a:lnTo>
                <a:lnTo>
                  <a:pt x="154846" y="78386"/>
                </a:lnTo>
                <a:lnTo>
                  <a:pt x="155929" y="81755"/>
                </a:lnTo>
                <a:lnTo>
                  <a:pt x="158817" y="83439"/>
                </a:lnTo>
                <a:lnTo>
                  <a:pt x="158697" y="86327"/>
                </a:lnTo>
                <a:lnTo>
                  <a:pt x="156771" y="86507"/>
                </a:lnTo>
                <a:lnTo>
                  <a:pt x="156832" y="87951"/>
                </a:lnTo>
                <a:lnTo>
                  <a:pt x="155508" y="87951"/>
                </a:lnTo>
                <a:lnTo>
                  <a:pt x="155689" y="89034"/>
                </a:lnTo>
                <a:lnTo>
                  <a:pt x="157854" y="89094"/>
                </a:lnTo>
                <a:lnTo>
                  <a:pt x="157975" y="91199"/>
                </a:lnTo>
                <a:lnTo>
                  <a:pt x="156350" y="91079"/>
                </a:lnTo>
                <a:lnTo>
                  <a:pt x="156832" y="93064"/>
                </a:lnTo>
                <a:lnTo>
                  <a:pt x="158035" y="91861"/>
                </a:lnTo>
                <a:lnTo>
                  <a:pt x="158636" y="93004"/>
                </a:lnTo>
                <a:lnTo>
                  <a:pt x="158636" y="95651"/>
                </a:lnTo>
                <a:lnTo>
                  <a:pt x="157012" y="95711"/>
                </a:lnTo>
                <a:lnTo>
                  <a:pt x="156892" y="95050"/>
                </a:lnTo>
                <a:lnTo>
                  <a:pt x="153282" y="95411"/>
                </a:lnTo>
                <a:lnTo>
                  <a:pt x="153102" y="96554"/>
                </a:lnTo>
                <a:lnTo>
                  <a:pt x="151177" y="96614"/>
                </a:lnTo>
                <a:lnTo>
                  <a:pt x="151778" y="98238"/>
                </a:lnTo>
                <a:lnTo>
                  <a:pt x="152079" y="101005"/>
                </a:lnTo>
                <a:lnTo>
                  <a:pt x="150395" y="100404"/>
                </a:lnTo>
                <a:lnTo>
                  <a:pt x="149492" y="101787"/>
                </a:lnTo>
                <a:lnTo>
                  <a:pt x="149432" y="104795"/>
                </a:lnTo>
                <a:lnTo>
                  <a:pt x="147026" y="104615"/>
                </a:lnTo>
                <a:lnTo>
                  <a:pt x="147387" y="110390"/>
                </a:lnTo>
                <a:lnTo>
                  <a:pt x="147688" y="111292"/>
                </a:lnTo>
                <a:lnTo>
                  <a:pt x="149252" y="110931"/>
                </a:lnTo>
                <a:lnTo>
                  <a:pt x="149312" y="111894"/>
                </a:lnTo>
                <a:lnTo>
                  <a:pt x="150695" y="112375"/>
                </a:lnTo>
                <a:lnTo>
                  <a:pt x="150575" y="113578"/>
                </a:lnTo>
                <a:lnTo>
                  <a:pt x="151959" y="113458"/>
                </a:lnTo>
                <a:lnTo>
                  <a:pt x="152019" y="114661"/>
                </a:lnTo>
                <a:lnTo>
                  <a:pt x="154004" y="115082"/>
                </a:lnTo>
                <a:lnTo>
                  <a:pt x="157132" y="115383"/>
                </a:lnTo>
                <a:lnTo>
                  <a:pt x="157914" y="118090"/>
                </a:lnTo>
                <a:lnTo>
                  <a:pt x="158516" y="132468"/>
                </a:lnTo>
                <a:lnTo>
                  <a:pt x="158516" y="134874"/>
                </a:lnTo>
                <a:lnTo>
                  <a:pt x="157072" y="134814"/>
                </a:lnTo>
                <a:lnTo>
                  <a:pt x="156832" y="136137"/>
                </a:lnTo>
                <a:lnTo>
                  <a:pt x="158035" y="136679"/>
                </a:lnTo>
                <a:lnTo>
                  <a:pt x="160080" y="135476"/>
                </a:lnTo>
                <a:lnTo>
                  <a:pt x="161283" y="136318"/>
                </a:lnTo>
                <a:lnTo>
                  <a:pt x="160381" y="137160"/>
                </a:lnTo>
                <a:lnTo>
                  <a:pt x="158636" y="137341"/>
                </a:lnTo>
                <a:lnTo>
                  <a:pt x="159238" y="153102"/>
                </a:lnTo>
                <a:lnTo>
                  <a:pt x="160020" y="156290"/>
                </a:lnTo>
                <a:lnTo>
                  <a:pt x="160140" y="159900"/>
                </a:lnTo>
                <a:lnTo>
                  <a:pt x="161283" y="159779"/>
                </a:lnTo>
                <a:lnTo>
                  <a:pt x="161764" y="163690"/>
                </a:lnTo>
                <a:lnTo>
                  <a:pt x="166818" y="171630"/>
                </a:lnTo>
                <a:lnTo>
                  <a:pt x="168322" y="172172"/>
                </a:lnTo>
                <a:lnTo>
                  <a:pt x="167961" y="173195"/>
                </a:lnTo>
                <a:lnTo>
                  <a:pt x="169826" y="175661"/>
                </a:lnTo>
                <a:lnTo>
                  <a:pt x="172713" y="175541"/>
                </a:lnTo>
                <a:lnTo>
                  <a:pt x="172653" y="179331"/>
                </a:lnTo>
                <a:lnTo>
                  <a:pt x="172292" y="179932"/>
                </a:lnTo>
                <a:lnTo>
                  <a:pt x="173194" y="182880"/>
                </a:lnTo>
                <a:lnTo>
                  <a:pt x="168141" y="184685"/>
                </a:lnTo>
                <a:lnTo>
                  <a:pt x="166577" y="187151"/>
                </a:lnTo>
                <a:lnTo>
                  <a:pt x="165675" y="186369"/>
                </a:lnTo>
                <a:lnTo>
                  <a:pt x="163028" y="188054"/>
                </a:lnTo>
                <a:lnTo>
                  <a:pt x="159659" y="191062"/>
                </a:lnTo>
                <a:lnTo>
                  <a:pt x="156290" y="195152"/>
                </a:lnTo>
                <a:lnTo>
                  <a:pt x="153463" y="200025"/>
                </a:lnTo>
                <a:lnTo>
                  <a:pt x="140829" y="199845"/>
                </a:lnTo>
                <a:lnTo>
                  <a:pt x="139927" y="194250"/>
                </a:lnTo>
                <a:lnTo>
                  <a:pt x="139326" y="194069"/>
                </a:lnTo>
                <a:lnTo>
                  <a:pt x="138122" y="191663"/>
                </a:lnTo>
                <a:lnTo>
                  <a:pt x="137220" y="191603"/>
                </a:lnTo>
                <a:lnTo>
                  <a:pt x="136559" y="189437"/>
                </a:lnTo>
                <a:lnTo>
                  <a:pt x="135295" y="190640"/>
                </a:lnTo>
                <a:lnTo>
                  <a:pt x="134212" y="192866"/>
                </a:lnTo>
                <a:lnTo>
                  <a:pt x="130843" y="193107"/>
                </a:lnTo>
                <a:lnTo>
                  <a:pt x="130362" y="191422"/>
                </a:lnTo>
                <a:lnTo>
                  <a:pt x="128136" y="191543"/>
                </a:lnTo>
                <a:lnTo>
                  <a:pt x="127535" y="192084"/>
                </a:lnTo>
                <a:lnTo>
                  <a:pt x="126452" y="190881"/>
                </a:lnTo>
                <a:lnTo>
                  <a:pt x="127655" y="190039"/>
                </a:lnTo>
                <a:lnTo>
                  <a:pt x="127535" y="187632"/>
                </a:lnTo>
                <a:lnTo>
                  <a:pt x="126031" y="187272"/>
                </a:lnTo>
                <a:lnTo>
                  <a:pt x="126332" y="185286"/>
                </a:lnTo>
                <a:lnTo>
                  <a:pt x="124406" y="185166"/>
                </a:lnTo>
                <a:lnTo>
                  <a:pt x="124467" y="182880"/>
                </a:lnTo>
                <a:lnTo>
                  <a:pt x="123384" y="183301"/>
                </a:lnTo>
                <a:lnTo>
                  <a:pt x="122722" y="181015"/>
                </a:lnTo>
                <a:lnTo>
                  <a:pt x="122181" y="175842"/>
                </a:lnTo>
                <a:lnTo>
                  <a:pt x="122481" y="174939"/>
                </a:lnTo>
                <a:lnTo>
                  <a:pt x="121038" y="174157"/>
                </a:lnTo>
                <a:lnTo>
                  <a:pt x="120556" y="174999"/>
                </a:lnTo>
                <a:lnTo>
                  <a:pt x="119774" y="174097"/>
                </a:lnTo>
                <a:lnTo>
                  <a:pt x="116947" y="173375"/>
                </a:lnTo>
                <a:lnTo>
                  <a:pt x="116586" y="174578"/>
                </a:lnTo>
                <a:lnTo>
                  <a:pt x="115503" y="174939"/>
                </a:lnTo>
                <a:lnTo>
                  <a:pt x="112495" y="174338"/>
                </a:lnTo>
                <a:lnTo>
                  <a:pt x="112736" y="175842"/>
                </a:lnTo>
                <a:lnTo>
                  <a:pt x="110991" y="176142"/>
                </a:lnTo>
                <a:lnTo>
                  <a:pt x="110390" y="175541"/>
                </a:lnTo>
                <a:lnTo>
                  <a:pt x="107983" y="175300"/>
                </a:lnTo>
                <a:lnTo>
                  <a:pt x="107382" y="173856"/>
                </a:lnTo>
                <a:lnTo>
                  <a:pt x="105156" y="172653"/>
                </a:lnTo>
                <a:lnTo>
                  <a:pt x="104614" y="173375"/>
                </a:lnTo>
                <a:lnTo>
                  <a:pt x="101186" y="173375"/>
                </a:lnTo>
                <a:lnTo>
                  <a:pt x="99080" y="171871"/>
                </a:lnTo>
                <a:lnTo>
                  <a:pt x="97516" y="171630"/>
                </a:lnTo>
                <a:lnTo>
                  <a:pt x="95711" y="172112"/>
                </a:lnTo>
                <a:lnTo>
                  <a:pt x="91019" y="170066"/>
                </a:lnTo>
                <a:lnTo>
                  <a:pt x="89334" y="170848"/>
                </a:lnTo>
                <a:lnTo>
                  <a:pt x="88853" y="171751"/>
                </a:lnTo>
                <a:lnTo>
                  <a:pt x="87048" y="172352"/>
                </a:lnTo>
                <a:lnTo>
                  <a:pt x="85725" y="174759"/>
                </a:lnTo>
                <a:lnTo>
                  <a:pt x="84943" y="174638"/>
                </a:lnTo>
                <a:lnTo>
                  <a:pt x="80912" y="176323"/>
                </a:lnTo>
                <a:lnTo>
                  <a:pt x="78746" y="176142"/>
                </a:lnTo>
                <a:lnTo>
                  <a:pt x="75739" y="175300"/>
                </a:lnTo>
                <a:lnTo>
                  <a:pt x="75678" y="177346"/>
                </a:lnTo>
                <a:lnTo>
                  <a:pt x="65151" y="176383"/>
                </a:lnTo>
                <a:lnTo>
                  <a:pt x="65151" y="175962"/>
                </a:lnTo>
                <a:lnTo>
                  <a:pt x="60158" y="176082"/>
                </a:lnTo>
                <a:lnTo>
                  <a:pt x="60158" y="174338"/>
                </a:lnTo>
                <a:lnTo>
                  <a:pt x="55586" y="175300"/>
                </a:lnTo>
                <a:lnTo>
                  <a:pt x="52758" y="175120"/>
                </a:lnTo>
                <a:lnTo>
                  <a:pt x="41509" y="176684"/>
                </a:lnTo>
                <a:lnTo>
                  <a:pt x="42411" y="183782"/>
                </a:lnTo>
                <a:lnTo>
                  <a:pt x="37839" y="184023"/>
                </a:lnTo>
                <a:lnTo>
                  <a:pt x="38140" y="185467"/>
                </a:lnTo>
                <a:lnTo>
                  <a:pt x="33448" y="186249"/>
                </a:lnTo>
                <a:lnTo>
                  <a:pt x="32545" y="186971"/>
                </a:lnTo>
                <a:lnTo>
                  <a:pt x="32666" y="189437"/>
                </a:lnTo>
                <a:lnTo>
                  <a:pt x="23883" y="190640"/>
                </a:lnTo>
                <a:lnTo>
                  <a:pt x="23702" y="189197"/>
                </a:lnTo>
                <a:lnTo>
                  <a:pt x="20213" y="188595"/>
                </a:lnTo>
                <a:lnTo>
                  <a:pt x="18047" y="185948"/>
                </a:lnTo>
                <a:lnTo>
                  <a:pt x="18047" y="184264"/>
                </a:lnTo>
                <a:lnTo>
                  <a:pt x="14077" y="184324"/>
                </a:lnTo>
                <a:lnTo>
                  <a:pt x="14077" y="183722"/>
                </a:lnTo>
                <a:lnTo>
                  <a:pt x="11911" y="183843"/>
                </a:lnTo>
                <a:lnTo>
                  <a:pt x="11310" y="178067"/>
                </a:lnTo>
                <a:lnTo>
                  <a:pt x="5113" y="178910"/>
                </a:lnTo>
                <a:lnTo>
                  <a:pt x="3008" y="177827"/>
                </a:lnTo>
                <a:lnTo>
                  <a:pt x="120" y="177586"/>
                </a:lnTo>
                <a:lnTo>
                  <a:pt x="0" y="174819"/>
                </a:lnTo>
                <a:lnTo>
                  <a:pt x="481" y="173315"/>
                </a:lnTo>
                <a:lnTo>
                  <a:pt x="3549" y="172894"/>
                </a:lnTo>
                <a:lnTo>
                  <a:pt x="3248" y="164712"/>
                </a:lnTo>
                <a:lnTo>
                  <a:pt x="2647" y="164171"/>
                </a:lnTo>
                <a:lnTo>
                  <a:pt x="3609" y="162787"/>
                </a:lnTo>
                <a:lnTo>
                  <a:pt x="5414" y="163810"/>
                </a:lnTo>
                <a:lnTo>
                  <a:pt x="7881" y="160802"/>
                </a:lnTo>
                <a:lnTo>
                  <a:pt x="7760" y="155809"/>
                </a:lnTo>
                <a:lnTo>
                  <a:pt x="6617" y="154786"/>
                </a:lnTo>
                <a:lnTo>
                  <a:pt x="5835" y="152500"/>
                </a:lnTo>
                <a:lnTo>
                  <a:pt x="7520" y="152139"/>
                </a:lnTo>
                <a:lnTo>
                  <a:pt x="9144" y="151117"/>
                </a:lnTo>
                <a:lnTo>
                  <a:pt x="9505" y="149914"/>
                </a:lnTo>
                <a:lnTo>
                  <a:pt x="11671" y="149853"/>
                </a:lnTo>
                <a:lnTo>
                  <a:pt x="11430" y="148289"/>
                </a:lnTo>
                <a:lnTo>
                  <a:pt x="10467" y="147387"/>
                </a:lnTo>
                <a:lnTo>
                  <a:pt x="12874" y="146304"/>
                </a:lnTo>
                <a:lnTo>
                  <a:pt x="13054" y="145101"/>
                </a:lnTo>
                <a:lnTo>
                  <a:pt x="15461" y="142695"/>
                </a:lnTo>
                <a:lnTo>
                  <a:pt x="18228" y="142514"/>
                </a:lnTo>
                <a:lnTo>
                  <a:pt x="19431" y="144559"/>
                </a:lnTo>
                <a:lnTo>
                  <a:pt x="20574" y="144860"/>
                </a:lnTo>
                <a:lnTo>
                  <a:pt x="21777" y="146304"/>
                </a:lnTo>
                <a:lnTo>
                  <a:pt x="24725" y="146665"/>
                </a:lnTo>
                <a:lnTo>
                  <a:pt x="28094" y="145823"/>
                </a:lnTo>
                <a:lnTo>
                  <a:pt x="35613" y="147206"/>
                </a:lnTo>
                <a:lnTo>
                  <a:pt x="37298" y="146124"/>
                </a:lnTo>
                <a:lnTo>
                  <a:pt x="41569" y="144559"/>
                </a:lnTo>
                <a:lnTo>
                  <a:pt x="49871" y="136679"/>
                </a:lnTo>
                <a:lnTo>
                  <a:pt x="50833" y="137461"/>
                </a:lnTo>
                <a:lnTo>
                  <a:pt x="51675" y="136378"/>
                </a:lnTo>
                <a:lnTo>
                  <a:pt x="54864" y="136318"/>
                </a:lnTo>
                <a:lnTo>
                  <a:pt x="55586" y="133611"/>
                </a:lnTo>
                <a:lnTo>
                  <a:pt x="55285" y="133129"/>
                </a:lnTo>
                <a:lnTo>
                  <a:pt x="56608" y="131686"/>
                </a:lnTo>
                <a:lnTo>
                  <a:pt x="56729" y="130482"/>
                </a:lnTo>
                <a:lnTo>
                  <a:pt x="58112" y="129700"/>
                </a:lnTo>
                <a:lnTo>
                  <a:pt x="58894" y="128317"/>
                </a:lnTo>
                <a:lnTo>
                  <a:pt x="63406" y="127715"/>
                </a:lnTo>
                <a:lnTo>
                  <a:pt x="64790" y="125008"/>
                </a:lnTo>
                <a:lnTo>
                  <a:pt x="64188" y="123925"/>
                </a:lnTo>
                <a:lnTo>
                  <a:pt x="62263" y="123444"/>
                </a:lnTo>
                <a:lnTo>
                  <a:pt x="65392" y="122722"/>
                </a:lnTo>
                <a:lnTo>
                  <a:pt x="66775" y="121699"/>
                </a:lnTo>
                <a:lnTo>
                  <a:pt x="66835" y="116766"/>
                </a:lnTo>
                <a:lnTo>
                  <a:pt x="66294" y="97516"/>
                </a:lnTo>
                <a:lnTo>
                  <a:pt x="98057" y="105156"/>
                </a:lnTo>
                <a:lnTo>
                  <a:pt x="98900" y="106179"/>
                </a:lnTo>
                <a:lnTo>
                  <a:pt x="101065" y="106058"/>
                </a:lnTo>
                <a:lnTo>
                  <a:pt x="105517" y="107081"/>
                </a:lnTo>
                <a:lnTo>
                  <a:pt x="106299" y="106780"/>
                </a:lnTo>
                <a:lnTo>
                  <a:pt x="106178" y="104795"/>
                </a:lnTo>
                <a:lnTo>
                  <a:pt x="108043" y="104795"/>
                </a:lnTo>
                <a:lnTo>
                  <a:pt x="108043" y="106419"/>
                </a:lnTo>
                <a:lnTo>
                  <a:pt x="109186" y="106359"/>
                </a:lnTo>
                <a:lnTo>
                  <a:pt x="109427" y="104915"/>
                </a:lnTo>
                <a:lnTo>
                  <a:pt x="111352" y="104915"/>
                </a:lnTo>
                <a:lnTo>
                  <a:pt x="112615" y="103291"/>
                </a:lnTo>
                <a:lnTo>
                  <a:pt x="112315" y="101306"/>
                </a:lnTo>
                <a:lnTo>
                  <a:pt x="112916" y="100343"/>
                </a:lnTo>
                <a:lnTo>
                  <a:pt x="114420" y="100404"/>
                </a:lnTo>
                <a:lnTo>
                  <a:pt x="114721" y="99140"/>
                </a:lnTo>
                <a:lnTo>
                  <a:pt x="116706" y="94989"/>
                </a:lnTo>
                <a:lnTo>
                  <a:pt x="117067" y="93305"/>
                </a:lnTo>
                <a:lnTo>
                  <a:pt x="118511" y="90357"/>
                </a:lnTo>
                <a:lnTo>
                  <a:pt x="120917" y="87770"/>
                </a:lnTo>
                <a:lnTo>
                  <a:pt x="123805" y="87409"/>
                </a:lnTo>
                <a:lnTo>
                  <a:pt x="123263" y="82416"/>
                </a:lnTo>
                <a:lnTo>
                  <a:pt x="123504" y="74596"/>
                </a:lnTo>
                <a:lnTo>
                  <a:pt x="124467" y="66775"/>
                </a:lnTo>
                <a:lnTo>
                  <a:pt x="122782" y="66655"/>
                </a:lnTo>
                <a:lnTo>
                  <a:pt x="119293" y="65512"/>
                </a:lnTo>
                <a:lnTo>
                  <a:pt x="118451" y="64670"/>
                </a:lnTo>
                <a:lnTo>
                  <a:pt x="116766" y="65933"/>
                </a:lnTo>
                <a:lnTo>
                  <a:pt x="116225" y="66896"/>
                </a:lnTo>
                <a:lnTo>
                  <a:pt x="113037" y="66655"/>
                </a:lnTo>
                <a:lnTo>
                  <a:pt x="112254" y="67377"/>
                </a:lnTo>
                <a:lnTo>
                  <a:pt x="110450" y="67617"/>
                </a:lnTo>
                <a:lnTo>
                  <a:pt x="109968" y="69302"/>
                </a:lnTo>
                <a:lnTo>
                  <a:pt x="110089" y="71227"/>
                </a:lnTo>
                <a:lnTo>
                  <a:pt x="110690" y="71287"/>
                </a:lnTo>
                <a:lnTo>
                  <a:pt x="110811" y="74295"/>
                </a:lnTo>
                <a:lnTo>
                  <a:pt x="110450" y="75679"/>
                </a:lnTo>
                <a:lnTo>
                  <a:pt x="107923" y="75919"/>
                </a:lnTo>
                <a:lnTo>
                  <a:pt x="107141" y="76762"/>
                </a:lnTo>
                <a:lnTo>
                  <a:pt x="106419" y="75979"/>
                </a:lnTo>
                <a:lnTo>
                  <a:pt x="104614" y="75859"/>
                </a:lnTo>
                <a:lnTo>
                  <a:pt x="102870" y="76461"/>
                </a:lnTo>
                <a:lnTo>
                  <a:pt x="100704" y="75859"/>
                </a:lnTo>
                <a:lnTo>
                  <a:pt x="99080" y="73212"/>
                </a:lnTo>
                <a:lnTo>
                  <a:pt x="97937" y="70565"/>
                </a:lnTo>
                <a:lnTo>
                  <a:pt x="99441" y="69663"/>
                </a:lnTo>
                <a:lnTo>
                  <a:pt x="97937" y="69242"/>
                </a:lnTo>
                <a:lnTo>
                  <a:pt x="95892" y="66836"/>
                </a:lnTo>
                <a:lnTo>
                  <a:pt x="92282" y="65332"/>
                </a:lnTo>
                <a:lnTo>
                  <a:pt x="90658" y="67136"/>
                </a:lnTo>
                <a:lnTo>
                  <a:pt x="88913" y="67497"/>
                </a:lnTo>
                <a:lnTo>
                  <a:pt x="85063" y="56368"/>
                </a:lnTo>
                <a:lnTo>
                  <a:pt x="86687" y="56729"/>
                </a:lnTo>
                <a:lnTo>
                  <a:pt x="87289" y="57511"/>
                </a:lnTo>
                <a:lnTo>
                  <a:pt x="86687" y="50653"/>
                </a:lnTo>
                <a:lnTo>
                  <a:pt x="88552" y="50653"/>
                </a:lnTo>
                <a:lnTo>
                  <a:pt x="93365" y="49871"/>
                </a:lnTo>
                <a:lnTo>
                  <a:pt x="92222" y="47525"/>
                </a:lnTo>
                <a:lnTo>
                  <a:pt x="95471" y="46683"/>
                </a:lnTo>
                <a:lnTo>
                  <a:pt x="101547" y="42471"/>
                </a:lnTo>
                <a:lnTo>
                  <a:pt x="101426" y="40185"/>
                </a:lnTo>
                <a:lnTo>
                  <a:pt x="103592" y="40185"/>
                </a:lnTo>
                <a:lnTo>
                  <a:pt x="105096" y="38200"/>
                </a:lnTo>
                <a:lnTo>
                  <a:pt x="108104" y="36396"/>
                </a:lnTo>
                <a:lnTo>
                  <a:pt x="108886" y="35433"/>
                </a:lnTo>
                <a:lnTo>
                  <a:pt x="109788" y="36035"/>
                </a:lnTo>
                <a:lnTo>
                  <a:pt x="112134" y="35132"/>
                </a:lnTo>
                <a:lnTo>
                  <a:pt x="112315" y="36576"/>
                </a:lnTo>
                <a:lnTo>
                  <a:pt x="113698" y="36335"/>
                </a:lnTo>
                <a:lnTo>
                  <a:pt x="114420" y="34350"/>
                </a:lnTo>
                <a:lnTo>
                  <a:pt x="117308" y="34350"/>
                </a:lnTo>
                <a:lnTo>
                  <a:pt x="119052" y="36757"/>
                </a:lnTo>
                <a:lnTo>
                  <a:pt x="121699" y="38200"/>
                </a:lnTo>
                <a:lnTo>
                  <a:pt x="125309" y="37719"/>
                </a:lnTo>
                <a:lnTo>
                  <a:pt x="126512" y="38261"/>
                </a:lnTo>
                <a:lnTo>
                  <a:pt x="128798" y="3814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" name="Freeform: Shape 364" title="TN-6">
            <a:extLst>
              <a:ext uri="{FF2B5EF4-FFF2-40B4-BE49-F238E27FC236}">
                <a16:creationId xmlns:a16="http://schemas.microsoft.com/office/drawing/2014/main" id="{D7772091-4B5A-0690-E84A-8036B117DBD2}"/>
              </a:ext>
            </a:extLst>
          </p:cNvPr>
          <p:cNvSpPr/>
          <p:nvPr/>
        </p:nvSpPr>
        <p:spPr>
          <a:xfrm>
            <a:off x="6000809" y="4041179"/>
            <a:ext cx="296645" cy="178963"/>
          </a:xfrm>
          <a:custGeom>
            <a:avLst/>
            <a:gdLst>
              <a:gd name="connsiteX0" fmla="*/ 295135 w 371294"/>
              <a:gd name="connsiteY0" fmla="*/ 10528 h 231968"/>
              <a:gd name="connsiteX1" fmla="*/ 298143 w 371294"/>
              <a:gd name="connsiteY1" fmla="*/ 10046 h 231968"/>
              <a:gd name="connsiteX2" fmla="*/ 304760 w 371294"/>
              <a:gd name="connsiteY2" fmla="*/ 9024 h 231968"/>
              <a:gd name="connsiteX3" fmla="*/ 309874 w 371294"/>
              <a:gd name="connsiteY3" fmla="*/ 8362 h 231968"/>
              <a:gd name="connsiteX4" fmla="*/ 313844 w 371294"/>
              <a:gd name="connsiteY4" fmla="*/ 7881 h 231968"/>
              <a:gd name="connsiteX5" fmla="*/ 316791 w 371294"/>
              <a:gd name="connsiteY5" fmla="*/ 7520 h 231968"/>
              <a:gd name="connsiteX6" fmla="*/ 323229 w 371294"/>
              <a:gd name="connsiteY6" fmla="*/ 6738 h 231968"/>
              <a:gd name="connsiteX7" fmla="*/ 326477 w 371294"/>
              <a:gd name="connsiteY7" fmla="*/ 6377 h 231968"/>
              <a:gd name="connsiteX8" fmla="*/ 329365 w 371294"/>
              <a:gd name="connsiteY8" fmla="*/ 5835 h 231968"/>
              <a:gd name="connsiteX9" fmla="*/ 335621 w 371294"/>
              <a:gd name="connsiteY9" fmla="*/ 4692 h 231968"/>
              <a:gd name="connsiteX10" fmla="*/ 338629 w 371294"/>
              <a:gd name="connsiteY10" fmla="*/ 4271 h 231968"/>
              <a:gd name="connsiteX11" fmla="*/ 340915 w 371294"/>
              <a:gd name="connsiteY11" fmla="*/ 3910 h 231968"/>
              <a:gd name="connsiteX12" fmla="*/ 341516 w 371294"/>
              <a:gd name="connsiteY12" fmla="*/ 3850 h 231968"/>
              <a:gd name="connsiteX13" fmla="*/ 348314 w 371294"/>
              <a:gd name="connsiteY13" fmla="*/ 2767 h 231968"/>
              <a:gd name="connsiteX14" fmla="*/ 366662 w 371294"/>
              <a:gd name="connsiteY14" fmla="*/ 180 h 231968"/>
              <a:gd name="connsiteX15" fmla="*/ 368106 w 371294"/>
              <a:gd name="connsiteY15" fmla="*/ 0 h 231968"/>
              <a:gd name="connsiteX16" fmla="*/ 368708 w 371294"/>
              <a:gd name="connsiteY16" fmla="*/ 3609 h 231968"/>
              <a:gd name="connsiteX17" fmla="*/ 368528 w 371294"/>
              <a:gd name="connsiteY17" fmla="*/ 4813 h 231968"/>
              <a:gd name="connsiteX18" fmla="*/ 370693 w 371294"/>
              <a:gd name="connsiteY18" fmla="*/ 4813 h 231968"/>
              <a:gd name="connsiteX19" fmla="*/ 370633 w 371294"/>
              <a:gd name="connsiteY19" fmla="*/ 6557 h 231968"/>
              <a:gd name="connsiteX20" fmla="*/ 371295 w 371294"/>
              <a:gd name="connsiteY20" fmla="*/ 11370 h 231968"/>
              <a:gd name="connsiteX21" fmla="*/ 370272 w 371294"/>
              <a:gd name="connsiteY21" fmla="*/ 12152 h 231968"/>
              <a:gd name="connsiteX22" fmla="*/ 370873 w 371294"/>
              <a:gd name="connsiteY22" fmla="*/ 14558 h 231968"/>
              <a:gd name="connsiteX23" fmla="*/ 369189 w 371294"/>
              <a:gd name="connsiteY23" fmla="*/ 15340 h 231968"/>
              <a:gd name="connsiteX24" fmla="*/ 367143 w 371294"/>
              <a:gd name="connsiteY24" fmla="*/ 17145 h 231968"/>
              <a:gd name="connsiteX25" fmla="*/ 365880 w 371294"/>
              <a:gd name="connsiteY25" fmla="*/ 16844 h 231968"/>
              <a:gd name="connsiteX26" fmla="*/ 363234 w 371294"/>
              <a:gd name="connsiteY26" fmla="*/ 17506 h 231968"/>
              <a:gd name="connsiteX27" fmla="*/ 360526 w 371294"/>
              <a:gd name="connsiteY27" fmla="*/ 17265 h 231968"/>
              <a:gd name="connsiteX28" fmla="*/ 360767 w 371294"/>
              <a:gd name="connsiteY28" fmla="*/ 18408 h 231968"/>
              <a:gd name="connsiteX29" fmla="*/ 359444 w 371294"/>
              <a:gd name="connsiteY29" fmla="*/ 19611 h 231968"/>
              <a:gd name="connsiteX30" fmla="*/ 360346 w 371294"/>
              <a:gd name="connsiteY30" fmla="*/ 20514 h 231968"/>
              <a:gd name="connsiteX31" fmla="*/ 360105 w 371294"/>
              <a:gd name="connsiteY31" fmla="*/ 21657 h 231968"/>
              <a:gd name="connsiteX32" fmla="*/ 360526 w 371294"/>
              <a:gd name="connsiteY32" fmla="*/ 23762 h 231968"/>
              <a:gd name="connsiteX33" fmla="*/ 360346 w 371294"/>
              <a:gd name="connsiteY33" fmla="*/ 25567 h 231968"/>
              <a:gd name="connsiteX34" fmla="*/ 358662 w 371294"/>
              <a:gd name="connsiteY34" fmla="*/ 26229 h 231968"/>
              <a:gd name="connsiteX35" fmla="*/ 358481 w 371294"/>
              <a:gd name="connsiteY35" fmla="*/ 27793 h 231968"/>
              <a:gd name="connsiteX36" fmla="*/ 359504 w 371294"/>
              <a:gd name="connsiteY36" fmla="*/ 28214 h 231968"/>
              <a:gd name="connsiteX37" fmla="*/ 360707 w 371294"/>
              <a:gd name="connsiteY37" fmla="*/ 30440 h 231968"/>
              <a:gd name="connsiteX38" fmla="*/ 360827 w 371294"/>
              <a:gd name="connsiteY38" fmla="*/ 32666 h 231968"/>
              <a:gd name="connsiteX39" fmla="*/ 358962 w 371294"/>
              <a:gd name="connsiteY39" fmla="*/ 33688 h 231968"/>
              <a:gd name="connsiteX40" fmla="*/ 358361 w 371294"/>
              <a:gd name="connsiteY40" fmla="*/ 35734 h 231968"/>
              <a:gd name="connsiteX41" fmla="*/ 356315 w 371294"/>
              <a:gd name="connsiteY41" fmla="*/ 35012 h 231968"/>
              <a:gd name="connsiteX42" fmla="*/ 354510 w 371294"/>
              <a:gd name="connsiteY42" fmla="*/ 35794 h 231968"/>
              <a:gd name="connsiteX43" fmla="*/ 352646 w 371294"/>
              <a:gd name="connsiteY43" fmla="*/ 35433 h 231968"/>
              <a:gd name="connsiteX44" fmla="*/ 349818 w 371294"/>
              <a:gd name="connsiteY44" fmla="*/ 33207 h 231968"/>
              <a:gd name="connsiteX45" fmla="*/ 346209 w 371294"/>
              <a:gd name="connsiteY45" fmla="*/ 34531 h 231968"/>
              <a:gd name="connsiteX46" fmla="*/ 348134 w 371294"/>
              <a:gd name="connsiteY46" fmla="*/ 38321 h 231968"/>
              <a:gd name="connsiteX47" fmla="*/ 347893 w 371294"/>
              <a:gd name="connsiteY47" fmla="*/ 40607 h 231968"/>
              <a:gd name="connsiteX48" fmla="*/ 346148 w 371294"/>
              <a:gd name="connsiteY48" fmla="*/ 40185 h 231968"/>
              <a:gd name="connsiteX49" fmla="*/ 346329 w 371294"/>
              <a:gd name="connsiteY49" fmla="*/ 42111 h 231968"/>
              <a:gd name="connsiteX50" fmla="*/ 345427 w 371294"/>
              <a:gd name="connsiteY50" fmla="*/ 42531 h 231968"/>
              <a:gd name="connsiteX51" fmla="*/ 346810 w 371294"/>
              <a:gd name="connsiteY51" fmla="*/ 43675 h 231968"/>
              <a:gd name="connsiteX52" fmla="*/ 345186 w 371294"/>
              <a:gd name="connsiteY52" fmla="*/ 43855 h 231968"/>
              <a:gd name="connsiteX53" fmla="*/ 344946 w 371294"/>
              <a:gd name="connsiteY53" fmla="*/ 44938 h 231968"/>
              <a:gd name="connsiteX54" fmla="*/ 346329 w 371294"/>
              <a:gd name="connsiteY54" fmla="*/ 45178 h 231968"/>
              <a:gd name="connsiteX55" fmla="*/ 346389 w 371294"/>
              <a:gd name="connsiteY55" fmla="*/ 45961 h 231968"/>
              <a:gd name="connsiteX56" fmla="*/ 344825 w 371294"/>
              <a:gd name="connsiteY56" fmla="*/ 44998 h 231968"/>
              <a:gd name="connsiteX57" fmla="*/ 343502 w 371294"/>
              <a:gd name="connsiteY57" fmla="*/ 45660 h 231968"/>
              <a:gd name="connsiteX58" fmla="*/ 343080 w 371294"/>
              <a:gd name="connsiteY58" fmla="*/ 46983 h 231968"/>
              <a:gd name="connsiteX59" fmla="*/ 342419 w 371294"/>
              <a:gd name="connsiteY59" fmla="*/ 45539 h 231968"/>
              <a:gd name="connsiteX60" fmla="*/ 340854 w 371294"/>
              <a:gd name="connsiteY60" fmla="*/ 43915 h 231968"/>
              <a:gd name="connsiteX61" fmla="*/ 339591 w 371294"/>
              <a:gd name="connsiteY61" fmla="*/ 43374 h 231968"/>
              <a:gd name="connsiteX62" fmla="*/ 340193 w 371294"/>
              <a:gd name="connsiteY62" fmla="*/ 41990 h 231968"/>
              <a:gd name="connsiteX63" fmla="*/ 339591 w 371294"/>
              <a:gd name="connsiteY63" fmla="*/ 41148 h 231968"/>
              <a:gd name="connsiteX64" fmla="*/ 337786 w 371294"/>
              <a:gd name="connsiteY64" fmla="*/ 41148 h 231968"/>
              <a:gd name="connsiteX65" fmla="*/ 336824 w 371294"/>
              <a:gd name="connsiteY65" fmla="*/ 42772 h 231968"/>
              <a:gd name="connsiteX66" fmla="*/ 336885 w 371294"/>
              <a:gd name="connsiteY66" fmla="*/ 44035 h 231968"/>
              <a:gd name="connsiteX67" fmla="*/ 335621 w 371294"/>
              <a:gd name="connsiteY67" fmla="*/ 45720 h 231968"/>
              <a:gd name="connsiteX68" fmla="*/ 333515 w 371294"/>
              <a:gd name="connsiteY68" fmla="*/ 44457 h 231968"/>
              <a:gd name="connsiteX69" fmla="*/ 332794 w 371294"/>
              <a:gd name="connsiteY69" fmla="*/ 45539 h 231968"/>
              <a:gd name="connsiteX70" fmla="*/ 330989 w 371294"/>
              <a:gd name="connsiteY70" fmla="*/ 44035 h 231968"/>
              <a:gd name="connsiteX71" fmla="*/ 328402 w 371294"/>
              <a:gd name="connsiteY71" fmla="*/ 45660 h 231968"/>
              <a:gd name="connsiteX72" fmla="*/ 325575 w 371294"/>
              <a:gd name="connsiteY72" fmla="*/ 46382 h 231968"/>
              <a:gd name="connsiteX73" fmla="*/ 325394 w 371294"/>
              <a:gd name="connsiteY73" fmla="*/ 44998 h 231968"/>
              <a:gd name="connsiteX74" fmla="*/ 323710 w 371294"/>
              <a:gd name="connsiteY74" fmla="*/ 43735 h 231968"/>
              <a:gd name="connsiteX75" fmla="*/ 321905 w 371294"/>
              <a:gd name="connsiteY75" fmla="*/ 44757 h 231968"/>
              <a:gd name="connsiteX76" fmla="*/ 321604 w 371294"/>
              <a:gd name="connsiteY76" fmla="*/ 45720 h 231968"/>
              <a:gd name="connsiteX77" fmla="*/ 320461 w 371294"/>
              <a:gd name="connsiteY77" fmla="*/ 45539 h 231968"/>
              <a:gd name="connsiteX78" fmla="*/ 319619 w 371294"/>
              <a:gd name="connsiteY78" fmla="*/ 46502 h 231968"/>
              <a:gd name="connsiteX79" fmla="*/ 320401 w 371294"/>
              <a:gd name="connsiteY79" fmla="*/ 48848 h 231968"/>
              <a:gd name="connsiteX80" fmla="*/ 318176 w 371294"/>
              <a:gd name="connsiteY80" fmla="*/ 49751 h 231968"/>
              <a:gd name="connsiteX81" fmla="*/ 313964 w 371294"/>
              <a:gd name="connsiteY81" fmla="*/ 49751 h 231968"/>
              <a:gd name="connsiteX82" fmla="*/ 313483 w 371294"/>
              <a:gd name="connsiteY82" fmla="*/ 53240 h 231968"/>
              <a:gd name="connsiteX83" fmla="*/ 311979 w 371294"/>
              <a:gd name="connsiteY83" fmla="*/ 54804 h 231968"/>
              <a:gd name="connsiteX84" fmla="*/ 310415 w 371294"/>
              <a:gd name="connsiteY84" fmla="*/ 52819 h 231968"/>
              <a:gd name="connsiteX85" fmla="*/ 308610 w 371294"/>
              <a:gd name="connsiteY85" fmla="*/ 53480 h 231968"/>
              <a:gd name="connsiteX86" fmla="*/ 306444 w 371294"/>
              <a:gd name="connsiteY86" fmla="*/ 52277 h 231968"/>
              <a:gd name="connsiteX87" fmla="*/ 306444 w 371294"/>
              <a:gd name="connsiteY87" fmla="*/ 53601 h 231968"/>
              <a:gd name="connsiteX88" fmla="*/ 305241 w 371294"/>
              <a:gd name="connsiteY88" fmla="*/ 54563 h 231968"/>
              <a:gd name="connsiteX89" fmla="*/ 305542 w 371294"/>
              <a:gd name="connsiteY89" fmla="*/ 55947 h 231968"/>
              <a:gd name="connsiteX90" fmla="*/ 306505 w 371294"/>
              <a:gd name="connsiteY90" fmla="*/ 56669 h 231968"/>
              <a:gd name="connsiteX91" fmla="*/ 305662 w 371294"/>
              <a:gd name="connsiteY91" fmla="*/ 57511 h 231968"/>
              <a:gd name="connsiteX92" fmla="*/ 304158 w 371294"/>
              <a:gd name="connsiteY92" fmla="*/ 57090 h 231968"/>
              <a:gd name="connsiteX93" fmla="*/ 303798 w 371294"/>
              <a:gd name="connsiteY93" fmla="*/ 57691 h 231968"/>
              <a:gd name="connsiteX94" fmla="*/ 305121 w 371294"/>
              <a:gd name="connsiteY94" fmla="*/ 60037 h 231968"/>
              <a:gd name="connsiteX95" fmla="*/ 303798 w 371294"/>
              <a:gd name="connsiteY95" fmla="*/ 61361 h 231968"/>
              <a:gd name="connsiteX96" fmla="*/ 303076 w 371294"/>
              <a:gd name="connsiteY96" fmla="*/ 61060 h 231968"/>
              <a:gd name="connsiteX97" fmla="*/ 301993 w 371294"/>
              <a:gd name="connsiteY97" fmla="*/ 62384 h 231968"/>
              <a:gd name="connsiteX98" fmla="*/ 300128 w 371294"/>
              <a:gd name="connsiteY98" fmla="*/ 61481 h 231968"/>
              <a:gd name="connsiteX99" fmla="*/ 299707 w 371294"/>
              <a:gd name="connsiteY99" fmla="*/ 63045 h 231968"/>
              <a:gd name="connsiteX100" fmla="*/ 298624 w 371294"/>
              <a:gd name="connsiteY100" fmla="*/ 63467 h 231968"/>
              <a:gd name="connsiteX101" fmla="*/ 299346 w 371294"/>
              <a:gd name="connsiteY101" fmla="*/ 64549 h 231968"/>
              <a:gd name="connsiteX102" fmla="*/ 298323 w 371294"/>
              <a:gd name="connsiteY102" fmla="*/ 65151 h 231968"/>
              <a:gd name="connsiteX103" fmla="*/ 297722 w 371294"/>
              <a:gd name="connsiteY103" fmla="*/ 67076 h 231968"/>
              <a:gd name="connsiteX104" fmla="*/ 298444 w 371294"/>
              <a:gd name="connsiteY104" fmla="*/ 67858 h 231968"/>
              <a:gd name="connsiteX105" fmla="*/ 297782 w 371294"/>
              <a:gd name="connsiteY105" fmla="*/ 69242 h 231968"/>
              <a:gd name="connsiteX106" fmla="*/ 295315 w 371294"/>
              <a:gd name="connsiteY106" fmla="*/ 70324 h 231968"/>
              <a:gd name="connsiteX107" fmla="*/ 293992 w 371294"/>
              <a:gd name="connsiteY107" fmla="*/ 69302 h 231968"/>
              <a:gd name="connsiteX108" fmla="*/ 291284 w 371294"/>
              <a:gd name="connsiteY108" fmla="*/ 72310 h 231968"/>
              <a:gd name="connsiteX109" fmla="*/ 289179 w 371294"/>
              <a:gd name="connsiteY109" fmla="*/ 71227 h 231968"/>
              <a:gd name="connsiteX110" fmla="*/ 287675 w 371294"/>
              <a:gd name="connsiteY110" fmla="*/ 71708 h 231968"/>
              <a:gd name="connsiteX111" fmla="*/ 286231 w 371294"/>
              <a:gd name="connsiteY111" fmla="*/ 74355 h 231968"/>
              <a:gd name="connsiteX112" fmla="*/ 286833 w 371294"/>
              <a:gd name="connsiteY112" fmla="*/ 76461 h 231968"/>
              <a:gd name="connsiteX113" fmla="*/ 286231 w 371294"/>
              <a:gd name="connsiteY113" fmla="*/ 77844 h 231968"/>
              <a:gd name="connsiteX114" fmla="*/ 286231 w 371294"/>
              <a:gd name="connsiteY114" fmla="*/ 80431 h 231968"/>
              <a:gd name="connsiteX115" fmla="*/ 286712 w 371294"/>
              <a:gd name="connsiteY115" fmla="*/ 82296 h 231968"/>
              <a:gd name="connsiteX116" fmla="*/ 285690 w 371294"/>
              <a:gd name="connsiteY116" fmla="*/ 82356 h 231968"/>
              <a:gd name="connsiteX117" fmla="*/ 285148 w 371294"/>
              <a:gd name="connsiteY117" fmla="*/ 85424 h 231968"/>
              <a:gd name="connsiteX118" fmla="*/ 283163 w 371294"/>
              <a:gd name="connsiteY118" fmla="*/ 88793 h 231968"/>
              <a:gd name="connsiteX119" fmla="*/ 284487 w 371294"/>
              <a:gd name="connsiteY119" fmla="*/ 92944 h 231968"/>
              <a:gd name="connsiteX120" fmla="*/ 285449 w 371294"/>
              <a:gd name="connsiteY120" fmla="*/ 93185 h 231968"/>
              <a:gd name="connsiteX121" fmla="*/ 286412 w 371294"/>
              <a:gd name="connsiteY121" fmla="*/ 95170 h 231968"/>
              <a:gd name="connsiteX122" fmla="*/ 285811 w 371294"/>
              <a:gd name="connsiteY122" fmla="*/ 96373 h 231968"/>
              <a:gd name="connsiteX123" fmla="*/ 285690 w 371294"/>
              <a:gd name="connsiteY123" fmla="*/ 98298 h 231968"/>
              <a:gd name="connsiteX124" fmla="*/ 287615 w 371294"/>
              <a:gd name="connsiteY124" fmla="*/ 99922 h 231968"/>
              <a:gd name="connsiteX125" fmla="*/ 289780 w 371294"/>
              <a:gd name="connsiteY125" fmla="*/ 99982 h 231968"/>
              <a:gd name="connsiteX126" fmla="*/ 290924 w 371294"/>
              <a:gd name="connsiteY126" fmla="*/ 101125 h 231968"/>
              <a:gd name="connsiteX127" fmla="*/ 291886 w 371294"/>
              <a:gd name="connsiteY127" fmla="*/ 101125 h 231968"/>
              <a:gd name="connsiteX128" fmla="*/ 299406 w 371294"/>
              <a:gd name="connsiteY128" fmla="*/ 110149 h 231968"/>
              <a:gd name="connsiteX129" fmla="*/ 300128 w 371294"/>
              <a:gd name="connsiteY129" fmla="*/ 107923 h 231968"/>
              <a:gd name="connsiteX130" fmla="*/ 301752 w 371294"/>
              <a:gd name="connsiteY130" fmla="*/ 107923 h 231968"/>
              <a:gd name="connsiteX131" fmla="*/ 302354 w 371294"/>
              <a:gd name="connsiteY131" fmla="*/ 109126 h 231968"/>
              <a:gd name="connsiteX132" fmla="*/ 303136 w 371294"/>
              <a:gd name="connsiteY132" fmla="*/ 108224 h 231968"/>
              <a:gd name="connsiteX133" fmla="*/ 306203 w 371294"/>
              <a:gd name="connsiteY133" fmla="*/ 113758 h 231968"/>
              <a:gd name="connsiteX134" fmla="*/ 318837 w 371294"/>
              <a:gd name="connsiteY134" fmla="*/ 124046 h 231968"/>
              <a:gd name="connsiteX135" fmla="*/ 327620 w 371294"/>
              <a:gd name="connsiteY135" fmla="*/ 139326 h 231968"/>
              <a:gd name="connsiteX136" fmla="*/ 327379 w 371294"/>
              <a:gd name="connsiteY136" fmla="*/ 140228 h 231968"/>
              <a:gd name="connsiteX137" fmla="*/ 324251 w 371294"/>
              <a:gd name="connsiteY137" fmla="*/ 142333 h 231968"/>
              <a:gd name="connsiteX138" fmla="*/ 323108 w 371294"/>
              <a:gd name="connsiteY138" fmla="*/ 146424 h 231968"/>
              <a:gd name="connsiteX139" fmla="*/ 322025 w 371294"/>
              <a:gd name="connsiteY139" fmla="*/ 149793 h 231968"/>
              <a:gd name="connsiteX140" fmla="*/ 317213 w 371294"/>
              <a:gd name="connsiteY140" fmla="*/ 154726 h 231968"/>
              <a:gd name="connsiteX141" fmla="*/ 317513 w 371294"/>
              <a:gd name="connsiteY141" fmla="*/ 155448 h 231968"/>
              <a:gd name="connsiteX142" fmla="*/ 315107 w 371294"/>
              <a:gd name="connsiteY142" fmla="*/ 157614 h 231968"/>
              <a:gd name="connsiteX143" fmla="*/ 312701 w 371294"/>
              <a:gd name="connsiteY143" fmla="*/ 158035 h 231968"/>
              <a:gd name="connsiteX144" fmla="*/ 301452 w 371294"/>
              <a:gd name="connsiteY144" fmla="*/ 168863 h 231968"/>
              <a:gd name="connsiteX145" fmla="*/ 298143 w 371294"/>
              <a:gd name="connsiteY145" fmla="*/ 170427 h 231968"/>
              <a:gd name="connsiteX146" fmla="*/ 296940 w 371294"/>
              <a:gd name="connsiteY146" fmla="*/ 172894 h 231968"/>
              <a:gd name="connsiteX147" fmla="*/ 294894 w 371294"/>
              <a:gd name="connsiteY147" fmla="*/ 171991 h 231968"/>
              <a:gd name="connsiteX148" fmla="*/ 280456 w 371294"/>
              <a:gd name="connsiteY148" fmla="*/ 178669 h 231968"/>
              <a:gd name="connsiteX149" fmla="*/ 279373 w 371294"/>
              <a:gd name="connsiteY149" fmla="*/ 177646 h 231968"/>
              <a:gd name="connsiteX150" fmla="*/ 279554 w 371294"/>
              <a:gd name="connsiteY150" fmla="*/ 176383 h 231968"/>
              <a:gd name="connsiteX151" fmla="*/ 277869 w 371294"/>
              <a:gd name="connsiteY151" fmla="*/ 174277 h 231968"/>
              <a:gd name="connsiteX152" fmla="*/ 276787 w 371294"/>
              <a:gd name="connsiteY152" fmla="*/ 175180 h 231968"/>
              <a:gd name="connsiteX153" fmla="*/ 274982 w 371294"/>
              <a:gd name="connsiteY153" fmla="*/ 175480 h 231968"/>
              <a:gd name="connsiteX154" fmla="*/ 273297 w 371294"/>
              <a:gd name="connsiteY154" fmla="*/ 177105 h 231968"/>
              <a:gd name="connsiteX155" fmla="*/ 271793 w 371294"/>
              <a:gd name="connsiteY155" fmla="*/ 177466 h 231968"/>
              <a:gd name="connsiteX156" fmla="*/ 268545 w 371294"/>
              <a:gd name="connsiteY156" fmla="*/ 176082 h 231968"/>
              <a:gd name="connsiteX157" fmla="*/ 246648 w 371294"/>
              <a:gd name="connsiteY157" fmla="*/ 180594 h 231968"/>
              <a:gd name="connsiteX158" fmla="*/ 244482 w 371294"/>
              <a:gd name="connsiteY158" fmla="*/ 182399 h 231968"/>
              <a:gd name="connsiteX159" fmla="*/ 245685 w 371294"/>
              <a:gd name="connsiteY159" fmla="*/ 183241 h 231968"/>
              <a:gd name="connsiteX160" fmla="*/ 244121 w 371294"/>
              <a:gd name="connsiteY160" fmla="*/ 184564 h 231968"/>
              <a:gd name="connsiteX161" fmla="*/ 245144 w 371294"/>
              <a:gd name="connsiteY161" fmla="*/ 185647 h 231968"/>
              <a:gd name="connsiteX162" fmla="*/ 244662 w 371294"/>
              <a:gd name="connsiteY162" fmla="*/ 187993 h 231968"/>
              <a:gd name="connsiteX163" fmla="*/ 245685 w 371294"/>
              <a:gd name="connsiteY163" fmla="*/ 189377 h 231968"/>
              <a:gd name="connsiteX164" fmla="*/ 241474 w 371294"/>
              <a:gd name="connsiteY164" fmla="*/ 197318 h 231968"/>
              <a:gd name="connsiteX165" fmla="*/ 234315 w 371294"/>
              <a:gd name="connsiteY165" fmla="*/ 209650 h 231968"/>
              <a:gd name="connsiteX166" fmla="*/ 226494 w 371294"/>
              <a:gd name="connsiteY166" fmla="*/ 222103 h 231968"/>
              <a:gd name="connsiteX167" fmla="*/ 222284 w 371294"/>
              <a:gd name="connsiteY167" fmla="*/ 224630 h 231968"/>
              <a:gd name="connsiteX168" fmla="*/ 221682 w 371294"/>
              <a:gd name="connsiteY168" fmla="*/ 226915 h 231968"/>
              <a:gd name="connsiteX169" fmla="*/ 216328 w 371294"/>
              <a:gd name="connsiteY169" fmla="*/ 227637 h 231968"/>
              <a:gd name="connsiteX170" fmla="*/ 211395 w 371294"/>
              <a:gd name="connsiteY170" fmla="*/ 229863 h 231968"/>
              <a:gd name="connsiteX171" fmla="*/ 209109 w 371294"/>
              <a:gd name="connsiteY171" fmla="*/ 229743 h 231968"/>
              <a:gd name="connsiteX172" fmla="*/ 209049 w 371294"/>
              <a:gd name="connsiteY172" fmla="*/ 231066 h 231968"/>
              <a:gd name="connsiteX173" fmla="*/ 207364 w 371294"/>
              <a:gd name="connsiteY173" fmla="*/ 231247 h 231968"/>
              <a:gd name="connsiteX174" fmla="*/ 207364 w 371294"/>
              <a:gd name="connsiteY174" fmla="*/ 231969 h 231968"/>
              <a:gd name="connsiteX175" fmla="*/ 199243 w 371294"/>
              <a:gd name="connsiteY175" fmla="*/ 216869 h 231968"/>
              <a:gd name="connsiteX176" fmla="*/ 199063 w 371294"/>
              <a:gd name="connsiteY176" fmla="*/ 215485 h 231968"/>
              <a:gd name="connsiteX177" fmla="*/ 194972 w 371294"/>
              <a:gd name="connsiteY177" fmla="*/ 200025 h 231968"/>
              <a:gd name="connsiteX178" fmla="*/ 195814 w 371294"/>
              <a:gd name="connsiteY178" fmla="*/ 197137 h 231968"/>
              <a:gd name="connsiteX179" fmla="*/ 194310 w 371294"/>
              <a:gd name="connsiteY179" fmla="*/ 193107 h 231968"/>
              <a:gd name="connsiteX180" fmla="*/ 192506 w 371294"/>
              <a:gd name="connsiteY180" fmla="*/ 191603 h 231968"/>
              <a:gd name="connsiteX181" fmla="*/ 189016 w 371294"/>
              <a:gd name="connsiteY181" fmla="*/ 190279 h 231968"/>
              <a:gd name="connsiteX182" fmla="*/ 189016 w 371294"/>
              <a:gd name="connsiteY182" fmla="*/ 188475 h 231968"/>
              <a:gd name="connsiteX183" fmla="*/ 187934 w 371294"/>
              <a:gd name="connsiteY183" fmla="*/ 186249 h 231968"/>
              <a:gd name="connsiteX184" fmla="*/ 188234 w 371294"/>
              <a:gd name="connsiteY184" fmla="*/ 184444 h 231968"/>
              <a:gd name="connsiteX185" fmla="*/ 189798 w 371294"/>
              <a:gd name="connsiteY185" fmla="*/ 183963 h 231968"/>
              <a:gd name="connsiteX186" fmla="*/ 189798 w 371294"/>
              <a:gd name="connsiteY186" fmla="*/ 182880 h 231968"/>
              <a:gd name="connsiteX187" fmla="*/ 187392 w 371294"/>
              <a:gd name="connsiteY187" fmla="*/ 181857 h 231968"/>
              <a:gd name="connsiteX188" fmla="*/ 186189 w 371294"/>
              <a:gd name="connsiteY188" fmla="*/ 180474 h 231968"/>
              <a:gd name="connsiteX189" fmla="*/ 184504 w 371294"/>
              <a:gd name="connsiteY189" fmla="*/ 180835 h 231968"/>
              <a:gd name="connsiteX190" fmla="*/ 181617 w 371294"/>
              <a:gd name="connsiteY190" fmla="*/ 180413 h 231968"/>
              <a:gd name="connsiteX191" fmla="*/ 179752 w 371294"/>
              <a:gd name="connsiteY191" fmla="*/ 179511 h 231968"/>
              <a:gd name="connsiteX192" fmla="*/ 179632 w 371294"/>
              <a:gd name="connsiteY192" fmla="*/ 178729 h 231968"/>
              <a:gd name="connsiteX193" fmla="*/ 174578 w 371294"/>
              <a:gd name="connsiteY193" fmla="*/ 178067 h 231968"/>
              <a:gd name="connsiteX194" fmla="*/ 173736 w 371294"/>
              <a:gd name="connsiteY194" fmla="*/ 177466 h 231968"/>
              <a:gd name="connsiteX195" fmla="*/ 171450 w 371294"/>
              <a:gd name="connsiteY195" fmla="*/ 177646 h 231968"/>
              <a:gd name="connsiteX196" fmla="*/ 168683 w 371294"/>
              <a:gd name="connsiteY196" fmla="*/ 176864 h 231968"/>
              <a:gd name="connsiteX197" fmla="*/ 166277 w 371294"/>
              <a:gd name="connsiteY197" fmla="*/ 177466 h 231968"/>
              <a:gd name="connsiteX198" fmla="*/ 165495 w 371294"/>
              <a:gd name="connsiteY198" fmla="*/ 178789 h 231968"/>
              <a:gd name="connsiteX199" fmla="*/ 163509 w 371294"/>
              <a:gd name="connsiteY199" fmla="*/ 179030 h 231968"/>
              <a:gd name="connsiteX200" fmla="*/ 163028 w 371294"/>
              <a:gd name="connsiteY200" fmla="*/ 177345 h 231968"/>
              <a:gd name="connsiteX201" fmla="*/ 159719 w 371294"/>
              <a:gd name="connsiteY201" fmla="*/ 178248 h 231968"/>
              <a:gd name="connsiteX202" fmla="*/ 159479 w 371294"/>
              <a:gd name="connsiteY202" fmla="*/ 179090 h 231968"/>
              <a:gd name="connsiteX203" fmla="*/ 157734 w 371294"/>
              <a:gd name="connsiteY203" fmla="*/ 179090 h 231968"/>
              <a:gd name="connsiteX204" fmla="*/ 150154 w 371294"/>
              <a:gd name="connsiteY204" fmla="*/ 180594 h 231968"/>
              <a:gd name="connsiteX205" fmla="*/ 150635 w 371294"/>
              <a:gd name="connsiteY205" fmla="*/ 181556 h 231968"/>
              <a:gd name="connsiteX206" fmla="*/ 148951 w 371294"/>
              <a:gd name="connsiteY206" fmla="*/ 182038 h 231968"/>
              <a:gd name="connsiteX207" fmla="*/ 149071 w 371294"/>
              <a:gd name="connsiteY207" fmla="*/ 183722 h 231968"/>
              <a:gd name="connsiteX208" fmla="*/ 147267 w 371294"/>
              <a:gd name="connsiteY208" fmla="*/ 184083 h 231968"/>
              <a:gd name="connsiteX209" fmla="*/ 145101 w 371294"/>
              <a:gd name="connsiteY209" fmla="*/ 185888 h 231968"/>
              <a:gd name="connsiteX210" fmla="*/ 141913 w 371294"/>
              <a:gd name="connsiteY210" fmla="*/ 193287 h 231968"/>
              <a:gd name="connsiteX211" fmla="*/ 143116 w 371294"/>
              <a:gd name="connsiteY211" fmla="*/ 194129 h 231968"/>
              <a:gd name="connsiteX212" fmla="*/ 141913 w 371294"/>
              <a:gd name="connsiteY212" fmla="*/ 194370 h 231968"/>
              <a:gd name="connsiteX213" fmla="*/ 140529 w 371294"/>
              <a:gd name="connsiteY213" fmla="*/ 197378 h 231968"/>
              <a:gd name="connsiteX214" fmla="*/ 139446 w 371294"/>
              <a:gd name="connsiteY214" fmla="*/ 198581 h 231968"/>
              <a:gd name="connsiteX215" fmla="*/ 137040 w 371294"/>
              <a:gd name="connsiteY215" fmla="*/ 204176 h 231968"/>
              <a:gd name="connsiteX216" fmla="*/ 136979 w 371294"/>
              <a:gd name="connsiteY216" fmla="*/ 208628 h 231968"/>
              <a:gd name="connsiteX217" fmla="*/ 135776 w 371294"/>
              <a:gd name="connsiteY217" fmla="*/ 208688 h 231968"/>
              <a:gd name="connsiteX218" fmla="*/ 136498 w 371294"/>
              <a:gd name="connsiteY218" fmla="*/ 209771 h 231968"/>
              <a:gd name="connsiteX219" fmla="*/ 137581 w 371294"/>
              <a:gd name="connsiteY219" fmla="*/ 210011 h 231968"/>
              <a:gd name="connsiteX220" fmla="*/ 137160 w 371294"/>
              <a:gd name="connsiteY220" fmla="*/ 211335 h 231968"/>
              <a:gd name="connsiteX221" fmla="*/ 137761 w 371294"/>
              <a:gd name="connsiteY221" fmla="*/ 214463 h 231968"/>
              <a:gd name="connsiteX222" fmla="*/ 138965 w 371294"/>
              <a:gd name="connsiteY222" fmla="*/ 216989 h 231968"/>
              <a:gd name="connsiteX223" fmla="*/ 139206 w 371294"/>
              <a:gd name="connsiteY223" fmla="*/ 218132 h 231968"/>
              <a:gd name="connsiteX224" fmla="*/ 137702 w 371294"/>
              <a:gd name="connsiteY224" fmla="*/ 218313 h 231968"/>
              <a:gd name="connsiteX225" fmla="*/ 137882 w 371294"/>
              <a:gd name="connsiteY225" fmla="*/ 219636 h 231968"/>
              <a:gd name="connsiteX226" fmla="*/ 136378 w 371294"/>
              <a:gd name="connsiteY226" fmla="*/ 219275 h 231968"/>
              <a:gd name="connsiteX227" fmla="*/ 134874 w 371294"/>
              <a:gd name="connsiteY227" fmla="*/ 220900 h 231968"/>
              <a:gd name="connsiteX228" fmla="*/ 132287 w 371294"/>
              <a:gd name="connsiteY228" fmla="*/ 220960 h 231968"/>
              <a:gd name="connsiteX229" fmla="*/ 131686 w 371294"/>
              <a:gd name="connsiteY229" fmla="*/ 222765 h 231968"/>
              <a:gd name="connsiteX230" fmla="*/ 129279 w 371294"/>
              <a:gd name="connsiteY230" fmla="*/ 222163 h 231968"/>
              <a:gd name="connsiteX231" fmla="*/ 129279 w 371294"/>
              <a:gd name="connsiteY231" fmla="*/ 222765 h 231968"/>
              <a:gd name="connsiteX232" fmla="*/ 123865 w 371294"/>
              <a:gd name="connsiteY232" fmla="*/ 223186 h 231968"/>
              <a:gd name="connsiteX233" fmla="*/ 118752 w 371294"/>
              <a:gd name="connsiteY233" fmla="*/ 221261 h 231968"/>
              <a:gd name="connsiteX234" fmla="*/ 115203 w 371294"/>
              <a:gd name="connsiteY234" fmla="*/ 221622 h 231968"/>
              <a:gd name="connsiteX235" fmla="*/ 113819 w 371294"/>
              <a:gd name="connsiteY235" fmla="*/ 219937 h 231968"/>
              <a:gd name="connsiteX236" fmla="*/ 111413 w 371294"/>
              <a:gd name="connsiteY236" fmla="*/ 219215 h 231968"/>
              <a:gd name="connsiteX237" fmla="*/ 111292 w 371294"/>
              <a:gd name="connsiteY237" fmla="*/ 218493 h 231968"/>
              <a:gd name="connsiteX238" fmla="*/ 109788 w 371294"/>
              <a:gd name="connsiteY238" fmla="*/ 218132 h 231968"/>
              <a:gd name="connsiteX239" fmla="*/ 107262 w 371294"/>
              <a:gd name="connsiteY239" fmla="*/ 216929 h 231968"/>
              <a:gd name="connsiteX240" fmla="*/ 106840 w 371294"/>
              <a:gd name="connsiteY240" fmla="*/ 215185 h 231968"/>
              <a:gd name="connsiteX241" fmla="*/ 104434 w 371294"/>
              <a:gd name="connsiteY241" fmla="*/ 215185 h 231968"/>
              <a:gd name="connsiteX242" fmla="*/ 103953 w 371294"/>
              <a:gd name="connsiteY242" fmla="*/ 213561 h 231968"/>
              <a:gd name="connsiteX243" fmla="*/ 103893 w 371294"/>
              <a:gd name="connsiteY243" fmla="*/ 211274 h 231968"/>
              <a:gd name="connsiteX244" fmla="*/ 103472 w 371294"/>
              <a:gd name="connsiteY244" fmla="*/ 209771 h 231968"/>
              <a:gd name="connsiteX245" fmla="*/ 105096 w 371294"/>
              <a:gd name="connsiteY245" fmla="*/ 207785 h 231968"/>
              <a:gd name="connsiteX246" fmla="*/ 105697 w 371294"/>
              <a:gd name="connsiteY246" fmla="*/ 203394 h 231968"/>
              <a:gd name="connsiteX247" fmla="*/ 106239 w 371294"/>
              <a:gd name="connsiteY247" fmla="*/ 202431 h 231968"/>
              <a:gd name="connsiteX248" fmla="*/ 105036 w 371294"/>
              <a:gd name="connsiteY248" fmla="*/ 201950 h 231968"/>
              <a:gd name="connsiteX249" fmla="*/ 104494 w 371294"/>
              <a:gd name="connsiteY249" fmla="*/ 197378 h 231968"/>
              <a:gd name="connsiteX250" fmla="*/ 105697 w 371294"/>
              <a:gd name="connsiteY250" fmla="*/ 197378 h 231968"/>
              <a:gd name="connsiteX251" fmla="*/ 105517 w 371294"/>
              <a:gd name="connsiteY251" fmla="*/ 192626 h 231968"/>
              <a:gd name="connsiteX252" fmla="*/ 105036 w 371294"/>
              <a:gd name="connsiteY252" fmla="*/ 191482 h 231968"/>
              <a:gd name="connsiteX253" fmla="*/ 104675 w 371294"/>
              <a:gd name="connsiteY253" fmla="*/ 182459 h 231968"/>
              <a:gd name="connsiteX254" fmla="*/ 104915 w 371294"/>
              <a:gd name="connsiteY254" fmla="*/ 180233 h 231968"/>
              <a:gd name="connsiteX255" fmla="*/ 106660 w 371294"/>
              <a:gd name="connsiteY255" fmla="*/ 180654 h 231968"/>
              <a:gd name="connsiteX256" fmla="*/ 106660 w 371294"/>
              <a:gd name="connsiteY256" fmla="*/ 175180 h 231968"/>
              <a:gd name="connsiteX257" fmla="*/ 107743 w 371294"/>
              <a:gd name="connsiteY257" fmla="*/ 175120 h 231968"/>
              <a:gd name="connsiteX258" fmla="*/ 108224 w 371294"/>
              <a:gd name="connsiteY258" fmla="*/ 173916 h 231968"/>
              <a:gd name="connsiteX259" fmla="*/ 105517 w 371294"/>
              <a:gd name="connsiteY259" fmla="*/ 170728 h 231968"/>
              <a:gd name="connsiteX260" fmla="*/ 105337 w 371294"/>
              <a:gd name="connsiteY260" fmla="*/ 166637 h 231968"/>
              <a:gd name="connsiteX261" fmla="*/ 103351 w 371294"/>
              <a:gd name="connsiteY261" fmla="*/ 165795 h 231968"/>
              <a:gd name="connsiteX262" fmla="*/ 101607 w 371294"/>
              <a:gd name="connsiteY262" fmla="*/ 166577 h 231968"/>
              <a:gd name="connsiteX263" fmla="*/ 101907 w 371294"/>
              <a:gd name="connsiteY263" fmla="*/ 163990 h 231968"/>
              <a:gd name="connsiteX264" fmla="*/ 101306 w 371294"/>
              <a:gd name="connsiteY264" fmla="*/ 161825 h 231968"/>
              <a:gd name="connsiteX265" fmla="*/ 100283 w 371294"/>
              <a:gd name="connsiteY265" fmla="*/ 162246 h 231968"/>
              <a:gd name="connsiteX266" fmla="*/ 99561 w 371294"/>
              <a:gd name="connsiteY266" fmla="*/ 161103 h 231968"/>
              <a:gd name="connsiteX267" fmla="*/ 97396 w 371294"/>
              <a:gd name="connsiteY267" fmla="*/ 160501 h 231968"/>
              <a:gd name="connsiteX268" fmla="*/ 97276 w 371294"/>
              <a:gd name="connsiteY268" fmla="*/ 159118 h 231968"/>
              <a:gd name="connsiteX269" fmla="*/ 94388 w 371294"/>
              <a:gd name="connsiteY269" fmla="*/ 158817 h 231968"/>
              <a:gd name="connsiteX270" fmla="*/ 94688 w 371294"/>
              <a:gd name="connsiteY270" fmla="*/ 157012 h 231968"/>
              <a:gd name="connsiteX271" fmla="*/ 96494 w 371294"/>
              <a:gd name="connsiteY271" fmla="*/ 155809 h 231968"/>
              <a:gd name="connsiteX272" fmla="*/ 96433 w 371294"/>
              <a:gd name="connsiteY272" fmla="*/ 154726 h 231968"/>
              <a:gd name="connsiteX273" fmla="*/ 94809 w 371294"/>
              <a:gd name="connsiteY273" fmla="*/ 153523 h 231968"/>
              <a:gd name="connsiteX274" fmla="*/ 96192 w 371294"/>
              <a:gd name="connsiteY274" fmla="*/ 152801 h 231968"/>
              <a:gd name="connsiteX275" fmla="*/ 96674 w 371294"/>
              <a:gd name="connsiteY275" fmla="*/ 151297 h 231968"/>
              <a:gd name="connsiteX276" fmla="*/ 94568 w 371294"/>
              <a:gd name="connsiteY276" fmla="*/ 149974 h 231968"/>
              <a:gd name="connsiteX277" fmla="*/ 94990 w 371294"/>
              <a:gd name="connsiteY277" fmla="*/ 147808 h 231968"/>
              <a:gd name="connsiteX278" fmla="*/ 96975 w 371294"/>
              <a:gd name="connsiteY278" fmla="*/ 145101 h 231968"/>
              <a:gd name="connsiteX279" fmla="*/ 96553 w 371294"/>
              <a:gd name="connsiteY279" fmla="*/ 143236 h 231968"/>
              <a:gd name="connsiteX280" fmla="*/ 98960 w 371294"/>
              <a:gd name="connsiteY280" fmla="*/ 142213 h 231968"/>
              <a:gd name="connsiteX281" fmla="*/ 99982 w 371294"/>
              <a:gd name="connsiteY281" fmla="*/ 141311 h 231968"/>
              <a:gd name="connsiteX282" fmla="*/ 99982 w 371294"/>
              <a:gd name="connsiteY282" fmla="*/ 140108 h 231968"/>
              <a:gd name="connsiteX283" fmla="*/ 96373 w 371294"/>
              <a:gd name="connsiteY283" fmla="*/ 140288 h 231968"/>
              <a:gd name="connsiteX284" fmla="*/ 95531 w 371294"/>
              <a:gd name="connsiteY284" fmla="*/ 139205 h 231968"/>
              <a:gd name="connsiteX285" fmla="*/ 92523 w 371294"/>
              <a:gd name="connsiteY285" fmla="*/ 136077 h 231968"/>
              <a:gd name="connsiteX286" fmla="*/ 87410 w 371294"/>
              <a:gd name="connsiteY286" fmla="*/ 132347 h 231968"/>
              <a:gd name="connsiteX287" fmla="*/ 79950 w 371294"/>
              <a:gd name="connsiteY287" fmla="*/ 123925 h 231968"/>
              <a:gd name="connsiteX288" fmla="*/ 79168 w 371294"/>
              <a:gd name="connsiteY288" fmla="*/ 121218 h 231968"/>
              <a:gd name="connsiteX289" fmla="*/ 77905 w 371294"/>
              <a:gd name="connsiteY289" fmla="*/ 121158 h 231968"/>
              <a:gd name="connsiteX290" fmla="*/ 77243 w 371294"/>
              <a:gd name="connsiteY290" fmla="*/ 119654 h 231968"/>
              <a:gd name="connsiteX291" fmla="*/ 78446 w 371294"/>
              <a:gd name="connsiteY291" fmla="*/ 119714 h 231968"/>
              <a:gd name="connsiteX292" fmla="*/ 78867 w 371294"/>
              <a:gd name="connsiteY292" fmla="*/ 117729 h 231968"/>
              <a:gd name="connsiteX293" fmla="*/ 76762 w 371294"/>
              <a:gd name="connsiteY293" fmla="*/ 117488 h 231968"/>
              <a:gd name="connsiteX294" fmla="*/ 77905 w 371294"/>
              <a:gd name="connsiteY294" fmla="*/ 116887 h 231968"/>
              <a:gd name="connsiteX295" fmla="*/ 77844 w 371294"/>
              <a:gd name="connsiteY295" fmla="*/ 115864 h 231968"/>
              <a:gd name="connsiteX296" fmla="*/ 76581 w 371294"/>
              <a:gd name="connsiteY296" fmla="*/ 115804 h 231968"/>
              <a:gd name="connsiteX297" fmla="*/ 76461 w 371294"/>
              <a:gd name="connsiteY297" fmla="*/ 114119 h 231968"/>
              <a:gd name="connsiteX298" fmla="*/ 73754 w 371294"/>
              <a:gd name="connsiteY298" fmla="*/ 113999 h 231968"/>
              <a:gd name="connsiteX299" fmla="*/ 72731 w 371294"/>
              <a:gd name="connsiteY299" fmla="*/ 113037 h 231968"/>
              <a:gd name="connsiteX300" fmla="*/ 71227 w 371294"/>
              <a:gd name="connsiteY300" fmla="*/ 112555 h 231968"/>
              <a:gd name="connsiteX301" fmla="*/ 68400 w 371294"/>
              <a:gd name="connsiteY301" fmla="*/ 113698 h 231968"/>
              <a:gd name="connsiteX302" fmla="*/ 63828 w 371294"/>
              <a:gd name="connsiteY302" fmla="*/ 114059 h 231968"/>
              <a:gd name="connsiteX303" fmla="*/ 56729 w 371294"/>
              <a:gd name="connsiteY303" fmla="*/ 114059 h 231968"/>
              <a:gd name="connsiteX304" fmla="*/ 54744 w 371294"/>
              <a:gd name="connsiteY304" fmla="*/ 117909 h 231968"/>
              <a:gd name="connsiteX305" fmla="*/ 54142 w 371294"/>
              <a:gd name="connsiteY305" fmla="*/ 116586 h 231968"/>
              <a:gd name="connsiteX306" fmla="*/ 52698 w 371294"/>
              <a:gd name="connsiteY306" fmla="*/ 116586 h 231968"/>
              <a:gd name="connsiteX307" fmla="*/ 52879 w 371294"/>
              <a:gd name="connsiteY307" fmla="*/ 118872 h 231968"/>
              <a:gd name="connsiteX308" fmla="*/ 50894 w 371294"/>
              <a:gd name="connsiteY308" fmla="*/ 120737 h 231968"/>
              <a:gd name="connsiteX309" fmla="*/ 48728 w 371294"/>
              <a:gd name="connsiteY309" fmla="*/ 121940 h 231968"/>
              <a:gd name="connsiteX310" fmla="*/ 43133 w 371294"/>
              <a:gd name="connsiteY310" fmla="*/ 121940 h 231968"/>
              <a:gd name="connsiteX311" fmla="*/ 43193 w 371294"/>
              <a:gd name="connsiteY311" fmla="*/ 119955 h 231968"/>
              <a:gd name="connsiteX312" fmla="*/ 42171 w 371294"/>
              <a:gd name="connsiteY312" fmla="*/ 118150 h 231968"/>
              <a:gd name="connsiteX313" fmla="*/ 41148 w 371294"/>
              <a:gd name="connsiteY313" fmla="*/ 117548 h 231968"/>
              <a:gd name="connsiteX314" fmla="*/ 39765 w 371294"/>
              <a:gd name="connsiteY314" fmla="*/ 117849 h 231968"/>
              <a:gd name="connsiteX315" fmla="*/ 39765 w 371294"/>
              <a:gd name="connsiteY315" fmla="*/ 116887 h 231968"/>
              <a:gd name="connsiteX316" fmla="*/ 38140 w 371294"/>
              <a:gd name="connsiteY316" fmla="*/ 117909 h 231968"/>
              <a:gd name="connsiteX317" fmla="*/ 38200 w 371294"/>
              <a:gd name="connsiteY317" fmla="*/ 119173 h 231968"/>
              <a:gd name="connsiteX318" fmla="*/ 36456 w 371294"/>
              <a:gd name="connsiteY318" fmla="*/ 118992 h 231968"/>
              <a:gd name="connsiteX319" fmla="*/ 36757 w 371294"/>
              <a:gd name="connsiteY319" fmla="*/ 116586 h 231968"/>
              <a:gd name="connsiteX320" fmla="*/ 34230 w 371294"/>
              <a:gd name="connsiteY320" fmla="*/ 115984 h 231968"/>
              <a:gd name="connsiteX321" fmla="*/ 33869 w 371294"/>
              <a:gd name="connsiteY321" fmla="*/ 118030 h 231968"/>
              <a:gd name="connsiteX322" fmla="*/ 30741 w 371294"/>
              <a:gd name="connsiteY322" fmla="*/ 121639 h 231968"/>
              <a:gd name="connsiteX323" fmla="*/ 28515 w 371294"/>
              <a:gd name="connsiteY323" fmla="*/ 122361 h 231968"/>
              <a:gd name="connsiteX324" fmla="*/ 26409 w 371294"/>
              <a:gd name="connsiteY324" fmla="*/ 121699 h 231968"/>
              <a:gd name="connsiteX325" fmla="*/ 26710 w 371294"/>
              <a:gd name="connsiteY325" fmla="*/ 126151 h 231968"/>
              <a:gd name="connsiteX326" fmla="*/ 27372 w 371294"/>
              <a:gd name="connsiteY326" fmla="*/ 128557 h 231968"/>
              <a:gd name="connsiteX327" fmla="*/ 26289 w 371294"/>
              <a:gd name="connsiteY327" fmla="*/ 127956 h 231968"/>
              <a:gd name="connsiteX328" fmla="*/ 25868 w 371294"/>
              <a:gd name="connsiteY328" fmla="*/ 130663 h 231968"/>
              <a:gd name="connsiteX329" fmla="*/ 26048 w 371294"/>
              <a:gd name="connsiteY329" fmla="*/ 132468 h 231968"/>
              <a:gd name="connsiteX330" fmla="*/ 27131 w 371294"/>
              <a:gd name="connsiteY330" fmla="*/ 133370 h 231968"/>
              <a:gd name="connsiteX331" fmla="*/ 26710 w 371294"/>
              <a:gd name="connsiteY331" fmla="*/ 134754 h 231968"/>
              <a:gd name="connsiteX332" fmla="*/ 25688 w 371294"/>
              <a:gd name="connsiteY332" fmla="*/ 135957 h 231968"/>
              <a:gd name="connsiteX333" fmla="*/ 29237 w 371294"/>
              <a:gd name="connsiteY333" fmla="*/ 138363 h 231968"/>
              <a:gd name="connsiteX334" fmla="*/ 30560 w 371294"/>
              <a:gd name="connsiteY334" fmla="*/ 140228 h 231968"/>
              <a:gd name="connsiteX335" fmla="*/ 31463 w 371294"/>
              <a:gd name="connsiteY335" fmla="*/ 142394 h 231968"/>
              <a:gd name="connsiteX336" fmla="*/ 32245 w 371294"/>
              <a:gd name="connsiteY336" fmla="*/ 146605 h 231968"/>
              <a:gd name="connsiteX337" fmla="*/ 31342 w 371294"/>
              <a:gd name="connsiteY337" fmla="*/ 149853 h 231968"/>
              <a:gd name="connsiteX338" fmla="*/ 31463 w 371294"/>
              <a:gd name="connsiteY338" fmla="*/ 151778 h 231968"/>
              <a:gd name="connsiteX339" fmla="*/ 29838 w 371294"/>
              <a:gd name="connsiteY339" fmla="*/ 151718 h 231968"/>
              <a:gd name="connsiteX340" fmla="*/ 28635 w 371294"/>
              <a:gd name="connsiteY340" fmla="*/ 150876 h 231968"/>
              <a:gd name="connsiteX341" fmla="*/ 25988 w 371294"/>
              <a:gd name="connsiteY341" fmla="*/ 151237 h 231968"/>
              <a:gd name="connsiteX342" fmla="*/ 24905 w 371294"/>
              <a:gd name="connsiteY342" fmla="*/ 153162 h 231968"/>
              <a:gd name="connsiteX343" fmla="*/ 25206 w 371294"/>
              <a:gd name="connsiteY343" fmla="*/ 153884 h 231968"/>
              <a:gd name="connsiteX344" fmla="*/ 23762 w 371294"/>
              <a:gd name="connsiteY344" fmla="*/ 155268 h 231968"/>
              <a:gd name="connsiteX345" fmla="*/ 21717 w 371294"/>
              <a:gd name="connsiteY345" fmla="*/ 154967 h 231968"/>
              <a:gd name="connsiteX346" fmla="*/ 20514 w 371294"/>
              <a:gd name="connsiteY346" fmla="*/ 153884 h 231968"/>
              <a:gd name="connsiteX347" fmla="*/ 19491 w 371294"/>
              <a:gd name="connsiteY347" fmla="*/ 154185 h 231968"/>
              <a:gd name="connsiteX348" fmla="*/ 17927 w 371294"/>
              <a:gd name="connsiteY348" fmla="*/ 152560 h 231968"/>
              <a:gd name="connsiteX349" fmla="*/ 16182 w 371294"/>
              <a:gd name="connsiteY349" fmla="*/ 152681 h 231968"/>
              <a:gd name="connsiteX350" fmla="*/ 14137 w 371294"/>
              <a:gd name="connsiteY350" fmla="*/ 154064 h 231968"/>
              <a:gd name="connsiteX351" fmla="*/ 12332 w 371294"/>
              <a:gd name="connsiteY351" fmla="*/ 151056 h 231968"/>
              <a:gd name="connsiteX352" fmla="*/ 11009 w 371294"/>
              <a:gd name="connsiteY352" fmla="*/ 150635 h 231968"/>
              <a:gd name="connsiteX353" fmla="*/ 10889 w 371294"/>
              <a:gd name="connsiteY353" fmla="*/ 148349 h 231968"/>
              <a:gd name="connsiteX354" fmla="*/ 14077 w 371294"/>
              <a:gd name="connsiteY354" fmla="*/ 147206 h 231968"/>
              <a:gd name="connsiteX355" fmla="*/ 14017 w 371294"/>
              <a:gd name="connsiteY355" fmla="*/ 145281 h 231968"/>
              <a:gd name="connsiteX356" fmla="*/ 14618 w 371294"/>
              <a:gd name="connsiteY356" fmla="*/ 144078 h 231968"/>
              <a:gd name="connsiteX357" fmla="*/ 14318 w 371294"/>
              <a:gd name="connsiteY357" fmla="*/ 141972 h 231968"/>
              <a:gd name="connsiteX358" fmla="*/ 13475 w 371294"/>
              <a:gd name="connsiteY358" fmla="*/ 139987 h 231968"/>
              <a:gd name="connsiteX359" fmla="*/ 7580 w 371294"/>
              <a:gd name="connsiteY359" fmla="*/ 141912 h 231968"/>
              <a:gd name="connsiteX360" fmla="*/ 6076 w 371294"/>
              <a:gd name="connsiteY360" fmla="*/ 141070 h 231968"/>
              <a:gd name="connsiteX361" fmla="*/ 4813 w 371294"/>
              <a:gd name="connsiteY361" fmla="*/ 139085 h 231968"/>
              <a:gd name="connsiteX362" fmla="*/ 4031 w 371294"/>
              <a:gd name="connsiteY362" fmla="*/ 136077 h 231968"/>
              <a:gd name="connsiteX363" fmla="*/ 4993 w 371294"/>
              <a:gd name="connsiteY363" fmla="*/ 135476 h 231968"/>
              <a:gd name="connsiteX364" fmla="*/ 4572 w 371294"/>
              <a:gd name="connsiteY364" fmla="*/ 133189 h 231968"/>
              <a:gd name="connsiteX365" fmla="*/ 6016 w 371294"/>
              <a:gd name="connsiteY365" fmla="*/ 132347 h 231968"/>
              <a:gd name="connsiteX366" fmla="*/ 6557 w 371294"/>
              <a:gd name="connsiteY366" fmla="*/ 129159 h 231968"/>
              <a:gd name="connsiteX367" fmla="*/ 6317 w 371294"/>
              <a:gd name="connsiteY367" fmla="*/ 124587 h 231968"/>
              <a:gd name="connsiteX368" fmla="*/ 7820 w 371294"/>
              <a:gd name="connsiteY368" fmla="*/ 124707 h 231968"/>
              <a:gd name="connsiteX369" fmla="*/ 8904 w 371294"/>
              <a:gd name="connsiteY369" fmla="*/ 123203 h 231968"/>
              <a:gd name="connsiteX370" fmla="*/ 8843 w 371294"/>
              <a:gd name="connsiteY370" fmla="*/ 119293 h 231968"/>
              <a:gd name="connsiteX371" fmla="*/ 9445 w 371294"/>
              <a:gd name="connsiteY371" fmla="*/ 117488 h 231968"/>
              <a:gd name="connsiteX372" fmla="*/ 7761 w 371294"/>
              <a:gd name="connsiteY372" fmla="*/ 115323 h 231968"/>
              <a:gd name="connsiteX373" fmla="*/ 8843 w 371294"/>
              <a:gd name="connsiteY373" fmla="*/ 114601 h 231968"/>
              <a:gd name="connsiteX374" fmla="*/ 7400 w 371294"/>
              <a:gd name="connsiteY374" fmla="*/ 114180 h 231968"/>
              <a:gd name="connsiteX375" fmla="*/ 4692 w 371294"/>
              <a:gd name="connsiteY375" fmla="*/ 111533 h 231968"/>
              <a:gd name="connsiteX376" fmla="*/ 3369 w 371294"/>
              <a:gd name="connsiteY376" fmla="*/ 111412 h 231968"/>
              <a:gd name="connsiteX377" fmla="*/ 1324 w 371294"/>
              <a:gd name="connsiteY377" fmla="*/ 109126 h 231968"/>
              <a:gd name="connsiteX378" fmla="*/ 3850 w 371294"/>
              <a:gd name="connsiteY378" fmla="*/ 107021 h 231968"/>
              <a:gd name="connsiteX379" fmla="*/ 2888 w 371294"/>
              <a:gd name="connsiteY379" fmla="*/ 103772 h 231968"/>
              <a:gd name="connsiteX380" fmla="*/ 3790 w 371294"/>
              <a:gd name="connsiteY380" fmla="*/ 103171 h 231968"/>
              <a:gd name="connsiteX381" fmla="*/ 1925 w 371294"/>
              <a:gd name="connsiteY381" fmla="*/ 101366 h 231968"/>
              <a:gd name="connsiteX382" fmla="*/ 0 w 371294"/>
              <a:gd name="connsiteY382" fmla="*/ 97757 h 231968"/>
              <a:gd name="connsiteX383" fmla="*/ 1203 w 371294"/>
              <a:gd name="connsiteY383" fmla="*/ 97456 h 231968"/>
              <a:gd name="connsiteX384" fmla="*/ 3429 w 371294"/>
              <a:gd name="connsiteY384" fmla="*/ 93786 h 231968"/>
              <a:gd name="connsiteX385" fmla="*/ 2948 w 371294"/>
              <a:gd name="connsiteY385" fmla="*/ 92463 h 231968"/>
              <a:gd name="connsiteX386" fmla="*/ 4933 w 371294"/>
              <a:gd name="connsiteY386" fmla="*/ 92342 h 231968"/>
              <a:gd name="connsiteX387" fmla="*/ 6136 w 371294"/>
              <a:gd name="connsiteY387" fmla="*/ 92944 h 231968"/>
              <a:gd name="connsiteX388" fmla="*/ 7219 w 371294"/>
              <a:gd name="connsiteY388" fmla="*/ 91981 h 231968"/>
              <a:gd name="connsiteX389" fmla="*/ 11069 w 371294"/>
              <a:gd name="connsiteY389" fmla="*/ 93545 h 231968"/>
              <a:gd name="connsiteX390" fmla="*/ 11791 w 371294"/>
              <a:gd name="connsiteY390" fmla="*/ 92944 h 231968"/>
              <a:gd name="connsiteX391" fmla="*/ 10828 w 371294"/>
              <a:gd name="connsiteY391" fmla="*/ 91139 h 231968"/>
              <a:gd name="connsiteX392" fmla="*/ 10949 w 371294"/>
              <a:gd name="connsiteY392" fmla="*/ 89936 h 231968"/>
              <a:gd name="connsiteX393" fmla="*/ 12393 w 371294"/>
              <a:gd name="connsiteY393" fmla="*/ 87349 h 231968"/>
              <a:gd name="connsiteX394" fmla="*/ 12814 w 371294"/>
              <a:gd name="connsiteY394" fmla="*/ 85304 h 231968"/>
              <a:gd name="connsiteX395" fmla="*/ 15942 w 371294"/>
              <a:gd name="connsiteY395" fmla="*/ 80551 h 231968"/>
              <a:gd name="connsiteX396" fmla="*/ 16423 w 371294"/>
              <a:gd name="connsiteY396" fmla="*/ 78566 h 231968"/>
              <a:gd name="connsiteX397" fmla="*/ 16784 w 371294"/>
              <a:gd name="connsiteY397" fmla="*/ 75318 h 231968"/>
              <a:gd name="connsiteX398" fmla="*/ 16182 w 371294"/>
              <a:gd name="connsiteY398" fmla="*/ 72310 h 231968"/>
              <a:gd name="connsiteX399" fmla="*/ 16604 w 371294"/>
              <a:gd name="connsiteY399" fmla="*/ 68219 h 231968"/>
              <a:gd name="connsiteX400" fmla="*/ 19190 w 371294"/>
              <a:gd name="connsiteY400" fmla="*/ 62083 h 231968"/>
              <a:gd name="connsiteX401" fmla="*/ 20273 w 371294"/>
              <a:gd name="connsiteY401" fmla="*/ 60278 h 231968"/>
              <a:gd name="connsiteX402" fmla="*/ 21236 w 371294"/>
              <a:gd name="connsiteY402" fmla="*/ 56909 h 231968"/>
              <a:gd name="connsiteX403" fmla="*/ 23462 w 371294"/>
              <a:gd name="connsiteY403" fmla="*/ 50713 h 231968"/>
              <a:gd name="connsiteX404" fmla="*/ 24424 w 371294"/>
              <a:gd name="connsiteY404" fmla="*/ 47825 h 231968"/>
              <a:gd name="connsiteX405" fmla="*/ 26109 w 371294"/>
              <a:gd name="connsiteY405" fmla="*/ 46622 h 231968"/>
              <a:gd name="connsiteX406" fmla="*/ 26169 w 371294"/>
              <a:gd name="connsiteY406" fmla="*/ 45419 h 231968"/>
              <a:gd name="connsiteX407" fmla="*/ 27974 w 371294"/>
              <a:gd name="connsiteY407" fmla="*/ 45720 h 231968"/>
              <a:gd name="connsiteX408" fmla="*/ 30139 w 371294"/>
              <a:gd name="connsiteY408" fmla="*/ 44156 h 231968"/>
              <a:gd name="connsiteX409" fmla="*/ 32185 w 371294"/>
              <a:gd name="connsiteY409" fmla="*/ 42953 h 231968"/>
              <a:gd name="connsiteX410" fmla="*/ 33388 w 371294"/>
              <a:gd name="connsiteY410" fmla="*/ 42832 h 231968"/>
              <a:gd name="connsiteX411" fmla="*/ 37418 w 371294"/>
              <a:gd name="connsiteY411" fmla="*/ 42351 h 231968"/>
              <a:gd name="connsiteX412" fmla="*/ 55646 w 371294"/>
              <a:gd name="connsiteY412" fmla="*/ 40005 h 231968"/>
              <a:gd name="connsiteX413" fmla="*/ 58534 w 371294"/>
              <a:gd name="connsiteY413" fmla="*/ 39704 h 231968"/>
              <a:gd name="connsiteX414" fmla="*/ 64369 w 371294"/>
              <a:gd name="connsiteY414" fmla="*/ 39524 h 231968"/>
              <a:gd name="connsiteX415" fmla="*/ 68701 w 371294"/>
              <a:gd name="connsiteY415" fmla="*/ 39103 h 231968"/>
              <a:gd name="connsiteX416" fmla="*/ 71708 w 371294"/>
              <a:gd name="connsiteY416" fmla="*/ 38922 h 231968"/>
              <a:gd name="connsiteX417" fmla="*/ 74536 w 371294"/>
              <a:gd name="connsiteY417" fmla="*/ 38681 h 231968"/>
              <a:gd name="connsiteX418" fmla="*/ 78747 w 371294"/>
              <a:gd name="connsiteY418" fmla="*/ 38321 h 231968"/>
              <a:gd name="connsiteX419" fmla="*/ 81153 w 371294"/>
              <a:gd name="connsiteY419" fmla="*/ 38200 h 231968"/>
              <a:gd name="connsiteX420" fmla="*/ 84281 w 371294"/>
              <a:gd name="connsiteY420" fmla="*/ 37899 h 231968"/>
              <a:gd name="connsiteX421" fmla="*/ 94268 w 371294"/>
              <a:gd name="connsiteY421" fmla="*/ 36937 h 231968"/>
              <a:gd name="connsiteX422" fmla="*/ 97456 w 371294"/>
              <a:gd name="connsiteY422" fmla="*/ 36576 h 231968"/>
              <a:gd name="connsiteX423" fmla="*/ 103592 w 371294"/>
              <a:gd name="connsiteY423" fmla="*/ 36275 h 231968"/>
              <a:gd name="connsiteX424" fmla="*/ 120256 w 371294"/>
              <a:gd name="connsiteY424" fmla="*/ 34591 h 231968"/>
              <a:gd name="connsiteX425" fmla="*/ 120737 w 371294"/>
              <a:gd name="connsiteY425" fmla="*/ 34410 h 231968"/>
              <a:gd name="connsiteX426" fmla="*/ 127114 w 371294"/>
              <a:gd name="connsiteY426" fmla="*/ 33809 h 231968"/>
              <a:gd name="connsiteX427" fmla="*/ 133731 w 371294"/>
              <a:gd name="connsiteY427" fmla="*/ 33207 h 231968"/>
              <a:gd name="connsiteX428" fmla="*/ 137642 w 371294"/>
              <a:gd name="connsiteY428" fmla="*/ 32485 h 231968"/>
              <a:gd name="connsiteX429" fmla="*/ 138062 w 371294"/>
              <a:gd name="connsiteY429" fmla="*/ 32485 h 231968"/>
              <a:gd name="connsiteX430" fmla="*/ 138845 w 371294"/>
              <a:gd name="connsiteY430" fmla="*/ 32305 h 231968"/>
              <a:gd name="connsiteX431" fmla="*/ 139928 w 371294"/>
              <a:gd name="connsiteY431" fmla="*/ 32184 h 231968"/>
              <a:gd name="connsiteX432" fmla="*/ 140108 w 371294"/>
              <a:gd name="connsiteY432" fmla="*/ 32184 h 231968"/>
              <a:gd name="connsiteX433" fmla="*/ 142815 w 371294"/>
              <a:gd name="connsiteY433" fmla="*/ 31823 h 231968"/>
              <a:gd name="connsiteX434" fmla="*/ 145522 w 371294"/>
              <a:gd name="connsiteY434" fmla="*/ 31462 h 231968"/>
              <a:gd name="connsiteX435" fmla="*/ 149793 w 371294"/>
              <a:gd name="connsiteY435" fmla="*/ 30981 h 231968"/>
              <a:gd name="connsiteX436" fmla="*/ 150455 w 371294"/>
              <a:gd name="connsiteY436" fmla="*/ 30981 h 231968"/>
              <a:gd name="connsiteX437" fmla="*/ 156952 w 371294"/>
              <a:gd name="connsiteY437" fmla="*/ 30199 h 231968"/>
              <a:gd name="connsiteX438" fmla="*/ 158697 w 371294"/>
              <a:gd name="connsiteY438" fmla="*/ 29959 h 231968"/>
              <a:gd name="connsiteX439" fmla="*/ 162366 w 371294"/>
              <a:gd name="connsiteY439" fmla="*/ 29477 h 231968"/>
              <a:gd name="connsiteX440" fmla="*/ 166698 w 371294"/>
              <a:gd name="connsiteY440" fmla="*/ 28876 h 231968"/>
              <a:gd name="connsiteX441" fmla="*/ 167901 w 371294"/>
              <a:gd name="connsiteY441" fmla="*/ 28695 h 231968"/>
              <a:gd name="connsiteX442" fmla="*/ 172232 w 371294"/>
              <a:gd name="connsiteY442" fmla="*/ 28214 h 231968"/>
              <a:gd name="connsiteX443" fmla="*/ 175240 w 371294"/>
              <a:gd name="connsiteY443" fmla="*/ 27793 h 231968"/>
              <a:gd name="connsiteX444" fmla="*/ 177646 w 371294"/>
              <a:gd name="connsiteY444" fmla="*/ 27432 h 231968"/>
              <a:gd name="connsiteX445" fmla="*/ 182820 w 371294"/>
              <a:gd name="connsiteY445" fmla="*/ 26710 h 231968"/>
              <a:gd name="connsiteX446" fmla="*/ 183060 w 371294"/>
              <a:gd name="connsiteY446" fmla="*/ 26710 h 231968"/>
              <a:gd name="connsiteX447" fmla="*/ 184625 w 371294"/>
              <a:gd name="connsiteY447" fmla="*/ 26289 h 231968"/>
              <a:gd name="connsiteX448" fmla="*/ 184986 w 371294"/>
              <a:gd name="connsiteY448" fmla="*/ 26289 h 231968"/>
              <a:gd name="connsiteX449" fmla="*/ 193648 w 371294"/>
              <a:gd name="connsiteY449" fmla="*/ 24183 h 231968"/>
              <a:gd name="connsiteX450" fmla="*/ 195934 w 371294"/>
              <a:gd name="connsiteY450" fmla="*/ 23642 h 231968"/>
              <a:gd name="connsiteX451" fmla="*/ 200506 w 371294"/>
              <a:gd name="connsiteY451" fmla="*/ 22619 h 231968"/>
              <a:gd name="connsiteX452" fmla="*/ 202491 w 371294"/>
              <a:gd name="connsiteY452" fmla="*/ 22198 h 231968"/>
              <a:gd name="connsiteX453" fmla="*/ 204657 w 371294"/>
              <a:gd name="connsiteY453" fmla="*/ 21717 h 231968"/>
              <a:gd name="connsiteX454" fmla="*/ 207665 w 371294"/>
              <a:gd name="connsiteY454" fmla="*/ 21115 h 231968"/>
              <a:gd name="connsiteX455" fmla="*/ 208207 w 371294"/>
              <a:gd name="connsiteY455" fmla="*/ 20875 h 231968"/>
              <a:gd name="connsiteX456" fmla="*/ 209109 w 371294"/>
              <a:gd name="connsiteY456" fmla="*/ 20634 h 231968"/>
              <a:gd name="connsiteX457" fmla="*/ 210131 w 371294"/>
              <a:gd name="connsiteY457" fmla="*/ 20333 h 231968"/>
              <a:gd name="connsiteX458" fmla="*/ 212719 w 371294"/>
              <a:gd name="connsiteY458" fmla="*/ 20032 h 231968"/>
              <a:gd name="connsiteX459" fmla="*/ 213561 w 371294"/>
              <a:gd name="connsiteY459" fmla="*/ 19491 h 231968"/>
              <a:gd name="connsiteX460" fmla="*/ 216087 w 371294"/>
              <a:gd name="connsiteY460" fmla="*/ 18950 h 231968"/>
              <a:gd name="connsiteX461" fmla="*/ 217832 w 371294"/>
              <a:gd name="connsiteY461" fmla="*/ 18709 h 231968"/>
              <a:gd name="connsiteX462" fmla="*/ 220118 w 371294"/>
              <a:gd name="connsiteY462" fmla="*/ 18348 h 231968"/>
              <a:gd name="connsiteX463" fmla="*/ 220419 w 371294"/>
              <a:gd name="connsiteY463" fmla="*/ 18348 h 231968"/>
              <a:gd name="connsiteX464" fmla="*/ 221622 w 371294"/>
              <a:gd name="connsiteY464" fmla="*/ 18168 h 231968"/>
              <a:gd name="connsiteX465" fmla="*/ 223246 w 371294"/>
              <a:gd name="connsiteY465" fmla="*/ 17927 h 231968"/>
              <a:gd name="connsiteX466" fmla="*/ 224268 w 371294"/>
              <a:gd name="connsiteY466" fmla="*/ 17746 h 231968"/>
              <a:gd name="connsiteX467" fmla="*/ 226194 w 371294"/>
              <a:gd name="connsiteY467" fmla="*/ 17626 h 231968"/>
              <a:gd name="connsiteX468" fmla="*/ 226375 w 371294"/>
              <a:gd name="connsiteY468" fmla="*/ 17506 h 231968"/>
              <a:gd name="connsiteX469" fmla="*/ 226916 w 371294"/>
              <a:gd name="connsiteY469" fmla="*/ 17506 h 231968"/>
              <a:gd name="connsiteX470" fmla="*/ 229021 w 371294"/>
              <a:gd name="connsiteY470" fmla="*/ 17145 h 231968"/>
              <a:gd name="connsiteX471" fmla="*/ 229623 w 371294"/>
              <a:gd name="connsiteY471" fmla="*/ 17025 h 231968"/>
              <a:gd name="connsiteX472" fmla="*/ 231728 w 371294"/>
              <a:gd name="connsiteY472" fmla="*/ 16844 h 231968"/>
              <a:gd name="connsiteX473" fmla="*/ 232270 w 371294"/>
              <a:gd name="connsiteY473" fmla="*/ 16664 h 231968"/>
              <a:gd name="connsiteX474" fmla="*/ 237082 w 371294"/>
              <a:gd name="connsiteY474" fmla="*/ 16062 h 231968"/>
              <a:gd name="connsiteX475" fmla="*/ 244662 w 371294"/>
              <a:gd name="connsiteY475" fmla="*/ 15220 h 231968"/>
              <a:gd name="connsiteX476" fmla="*/ 246948 w 371294"/>
              <a:gd name="connsiteY476" fmla="*/ 14979 h 231968"/>
              <a:gd name="connsiteX477" fmla="*/ 250076 w 371294"/>
              <a:gd name="connsiteY477" fmla="*/ 14558 h 231968"/>
              <a:gd name="connsiteX478" fmla="*/ 253385 w 371294"/>
              <a:gd name="connsiteY478" fmla="*/ 14257 h 231968"/>
              <a:gd name="connsiteX479" fmla="*/ 253626 w 371294"/>
              <a:gd name="connsiteY479" fmla="*/ 14257 h 231968"/>
              <a:gd name="connsiteX480" fmla="*/ 258559 w 371294"/>
              <a:gd name="connsiteY480" fmla="*/ 13836 h 231968"/>
              <a:gd name="connsiteX481" fmla="*/ 264695 w 371294"/>
              <a:gd name="connsiteY481" fmla="*/ 13536 h 231968"/>
              <a:gd name="connsiteX482" fmla="*/ 272997 w 371294"/>
              <a:gd name="connsiteY482" fmla="*/ 12994 h 231968"/>
              <a:gd name="connsiteX483" fmla="*/ 276426 w 371294"/>
              <a:gd name="connsiteY483" fmla="*/ 12573 h 231968"/>
              <a:gd name="connsiteX484" fmla="*/ 283284 w 371294"/>
              <a:gd name="connsiteY484" fmla="*/ 12092 h 231968"/>
              <a:gd name="connsiteX485" fmla="*/ 284788 w 371294"/>
              <a:gd name="connsiteY485" fmla="*/ 11911 h 231968"/>
              <a:gd name="connsiteX486" fmla="*/ 295135 w 371294"/>
              <a:gd name="connsiteY486" fmla="*/ 10528 h 231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371294" h="231968">
                <a:moveTo>
                  <a:pt x="295135" y="10528"/>
                </a:moveTo>
                <a:lnTo>
                  <a:pt x="298143" y="10046"/>
                </a:lnTo>
                <a:lnTo>
                  <a:pt x="304760" y="9024"/>
                </a:lnTo>
                <a:lnTo>
                  <a:pt x="309874" y="8362"/>
                </a:lnTo>
                <a:lnTo>
                  <a:pt x="313844" y="7881"/>
                </a:lnTo>
                <a:lnTo>
                  <a:pt x="316791" y="7520"/>
                </a:lnTo>
                <a:lnTo>
                  <a:pt x="323229" y="6738"/>
                </a:lnTo>
                <a:lnTo>
                  <a:pt x="326477" y="6377"/>
                </a:lnTo>
                <a:lnTo>
                  <a:pt x="329365" y="5835"/>
                </a:lnTo>
                <a:lnTo>
                  <a:pt x="335621" y="4692"/>
                </a:lnTo>
                <a:lnTo>
                  <a:pt x="338629" y="4271"/>
                </a:lnTo>
                <a:lnTo>
                  <a:pt x="340915" y="3910"/>
                </a:lnTo>
                <a:lnTo>
                  <a:pt x="341516" y="3850"/>
                </a:lnTo>
                <a:lnTo>
                  <a:pt x="348314" y="2767"/>
                </a:lnTo>
                <a:lnTo>
                  <a:pt x="366662" y="180"/>
                </a:lnTo>
                <a:lnTo>
                  <a:pt x="368106" y="0"/>
                </a:lnTo>
                <a:lnTo>
                  <a:pt x="368708" y="3609"/>
                </a:lnTo>
                <a:lnTo>
                  <a:pt x="368528" y="4813"/>
                </a:lnTo>
                <a:lnTo>
                  <a:pt x="370693" y="4813"/>
                </a:lnTo>
                <a:lnTo>
                  <a:pt x="370633" y="6557"/>
                </a:lnTo>
                <a:lnTo>
                  <a:pt x="371295" y="11370"/>
                </a:lnTo>
                <a:lnTo>
                  <a:pt x="370272" y="12152"/>
                </a:lnTo>
                <a:lnTo>
                  <a:pt x="370873" y="14558"/>
                </a:lnTo>
                <a:lnTo>
                  <a:pt x="369189" y="15340"/>
                </a:lnTo>
                <a:lnTo>
                  <a:pt x="367143" y="17145"/>
                </a:lnTo>
                <a:lnTo>
                  <a:pt x="365880" y="16844"/>
                </a:lnTo>
                <a:lnTo>
                  <a:pt x="363234" y="17506"/>
                </a:lnTo>
                <a:lnTo>
                  <a:pt x="360526" y="17265"/>
                </a:lnTo>
                <a:lnTo>
                  <a:pt x="360767" y="18408"/>
                </a:lnTo>
                <a:lnTo>
                  <a:pt x="359444" y="19611"/>
                </a:lnTo>
                <a:lnTo>
                  <a:pt x="360346" y="20514"/>
                </a:lnTo>
                <a:lnTo>
                  <a:pt x="360105" y="21657"/>
                </a:lnTo>
                <a:lnTo>
                  <a:pt x="360526" y="23762"/>
                </a:lnTo>
                <a:lnTo>
                  <a:pt x="360346" y="25567"/>
                </a:lnTo>
                <a:lnTo>
                  <a:pt x="358662" y="26229"/>
                </a:lnTo>
                <a:lnTo>
                  <a:pt x="358481" y="27793"/>
                </a:lnTo>
                <a:lnTo>
                  <a:pt x="359504" y="28214"/>
                </a:lnTo>
                <a:lnTo>
                  <a:pt x="360707" y="30440"/>
                </a:lnTo>
                <a:lnTo>
                  <a:pt x="360827" y="32666"/>
                </a:lnTo>
                <a:lnTo>
                  <a:pt x="358962" y="33688"/>
                </a:lnTo>
                <a:lnTo>
                  <a:pt x="358361" y="35734"/>
                </a:lnTo>
                <a:lnTo>
                  <a:pt x="356315" y="35012"/>
                </a:lnTo>
                <a:lnTo>
                  <a:pt x="354510" y="35794"/>
                </a:lnTo>
                <a:lnTo>
                  <a:pt x="352646" y="35433"/>
                </a:lnTo>
                <a:lnTo>
                  <a:pt x="349818" y="33207"/>
                </a:lnTo>
                <a:lnTo>
                  <a:pt x="346209" y="34531"/>
                </a:lnTo>
                <a:lnTo>
                  <a:pt x="348134" y="38321"/>
                </a:lnTo>
                <a:lnTo>
                  <a:pt x="347893" y="40607"/>
                </a:lnTo>
                <a:lnTo>
                  <a:pt x="346148" y="40185"/>
                </a:lnTo>
                <a:lnTo>
                  <a:pt x="346329" y="42111"/>
                </a:lnTo>
                <a:lnTo>
                  <a:pt x="345427" y="42531"/>
                </a:lnTo>
                <a:lnTo>
                  <a:pt x="346810" y="43675"/>
                </a:lnTo>
                <a:lnTo>
                  <a:pt x="345186" y="43855"/>
                </a:lnTo>
                <a:lnTo>
                  <a:pt x="344946" y="44938"/>
                </a:lnTo>
                <a:lnTo>
                  <a:pt x="346329" y="45178"/>
                </a:lnTo>
                <a:lnTo>
                  <a:pt x="346389" y="45961"/>
                </a:lnTo>
                <a:lnTo>
                  <a:pt x="344825" y="44998"/>
                </a:lnTo>
                <a:lnTo>
                  <a:pt x="343502" y="45660"/>
                </a:lnTo>
                <a:lnTo>
                  <a:pt x="343080" y="46983"/>
                </a:lnTo>
                <a:lnTo>
                  <a:pt x="342419" y="45539"/>
                </a:lnTo>
                <a:lnTo>
                  <a:pt x="340854" y="43915"/>
                </a:lnTo>
                <a:lnTo>
                  <a:pt x="339591" y="43374"/>
                </a:lnTo>
                <a:lnTo>
                  <a:pt x="340193" y="41990"/>
                </a:lnTo>
                <a:lnTo>
                  <a:pt x="339591" y="41148"/>
                </a:lnTo>
                <a:lnTo>
                  <a:pt x="337786" y="41148"/>
                </a:lnTo>
                <a:lnTo>
                  <a:pt x="336824" y="42772"/>
                </a:lnTo>
                <a:lnTo>
                  <a:pt x="336885" y="44035"/>
                </a:lnTo>
                <a:lnTo>
                  <a:pt x="335621" y="45720"/>
                </a:lnTo>
                <a:lnTo>
                  <a:pt x="333515" y="44457"/>
                </a:lnTo>
                <a:lnTo>
                  <a:pt x="332794" y="45539"/>
                </a:lnTo>
                <a:lnTo>
                  <a:pt x="330989" y="44035"/>
                </a:lnTo>
                <a:lnTo>
                  <a:pt x="328402" y="45660"/>
                </a:lnTo>
                <a:lnTo>
                  <a:pt x="325575" y="46382"/>
                </a:lnTo>
                <a:lnTo>
                  <a:pt x="325394" y="44998"/>
                </a:lnTo>
                <a:lnTo>
                  <a:pt x="323710" y="43735"/>
                </a:lnTo>
                <a:lnTo>
                  <a:pt x="321905" y="44757"/>
                </a:lnTo>
                <a:lnTo>
                  <a:pt x="321604" y="45720"/>
                </a:lnTo>
                <a:lnTo>
                  <a:pt x="320461" y="45539"/>
                </a:lnTo>
                <a:lnTo>
                  <a:pt x="319619" y="46502"/>
                </a:lnTo>
                <a:lnTo>
                  <a:pt x="320401" y="48848"/>
                </a:lnTo>
                <a:lnTo>
                  <a:pt x="318176" y="49751"/>
                </a:lnTo>
                <a:lnTo>
                  <a:pt x="313964" y="49751"/>
                </a:lnTo>
                <a:lnTo>
                  <a:pt x="313483" y="53240"/>
                </a:lnTo>
                <a:lnTo>
                  <a:pt x="311979" y="54804"/>
                </a:lnTo>
                <a:lnTo>
                  <a:pt x="310415" y="52819"/>
                </a:lnTo>
                <a:lnTo>
                  <a:pt x="308610" y="53480"/>
                </a:lnTo>
                <a:lnTo>
                  <a:pt x="306444" y="52277"/>
                </a:lnTo>
                <a:lnTo>
                  <a:pt x="306444" y="53601"/>
                </a:lnTo>
                <a:lnTo>
                  <a:pt x="305241" y="54563"/>
                </a:lnTo>
                <a:lnTo>
                  <a:pt x="305542" y="55947"/>
                </a:lnTo>
                <a:lnTo>
                  <a:pt x="306505" y="56669"/>
                </a:lnTo>
                <a:lnTo>
                  <a:pt x="305662" y="57511"/>
                </a:lnTo>
                <a:lnTo>
                  <a:pt x="304158" y="57090"/>
                </a:lnTo>
                <a:lnTo>
                  <a:pt x="303798" y="57691"/>
                </a:lnTo>
                <a:lnTo>
                  <a:pt x="305121" y="60037"/>
                </a:lnTo>
                <a:lnTo>
                  <a:pt x="303798" y="61361"/>
                </a:lnTo>
                <a:lnTo>
                  <a:pt x="303076" y="61060"/>
                </a:lnTo>
                <a:lnTo>
                  <a:pt x="301993" y="62384"/>
                </a:lnTo>
                <a:lnTo>
                  <a:pt x="300128" y="61481"/>
                </a:lnTo>
                <a:lnTo>
                  <a:pt x="299707" y="63045"/>
                </a:lnTo>
                <a:lnTo>
                  <a:pt x="298624" y="63467"/>
                </a:lnTo>
                <a:lnTo>
                  <a:pt x="299346" y="64549"/>
                </a:lnTo>
                <a:lnTo>
                  <a:pt x="298323" y="65151"/>
                </a:lnTo>
                <a:lnTo>
                  <a:pt x="297722" y="67076"/>
                </a:lnTo>
                <a:lnTo>
                  <a:pt x="298444" y="67858"/>
                </a:lnTo>
                <a:lnTo>
                  <a:pt x="297782" y="69242"/>
                </a:lnTo>
                <a:lnTo>
                  <a:pt x="295315" y="70324"/>
                </a:lnTo>
                <a:lnTo>
                  <a:pt x="293992" y="69302"/>
                </a:lnTo>
                <a:lnTo>
                  <a:pt x="291284" y="72310"/>
                </a:lnTo>
                <a:lnTo>
                  <a:pt x="289179" y="71227"/>
                </a:lnTo>
                <a:lnTo>
                  <a:pt x="287675" y="71708"/>
                </a:lnTo>
                <a:lnTo>
                  <a:pt x="286231" y="74355"/>
                </a:lnTo>
                <a:lnTo>
                  <a:pt x="286833" y="76461"/>
                </a:lnTo>
                <a:lnTo>
                  <a:pt x="286231" y="77844"/>
                </a:lnTo>
                <a:lnTo>
                  <a:pt x="286231" y="80431"/>
                </a:lnTo>
                <a:lnTo>
                  <a:pt x="286712" y="82296"/>
                </a:lnTo>
                <a:lnTo>
                  <a:pt x="285690" y="82356"/>
                </a:lnTo>
                <a:lnTo>
                  <a:pt x="285148" y="85424"/>
                </a:lnTo>
                <a:lnTo>
                  <a:pt x="283163" y="88793"/>
                </a:lnTo>
                <a:lnTo>
                  <a:pt x="284487" y="92944"/>
                </a:lnTo>
                <a:lnTo>
                  <a:pt x="285449" y="93185"/>
                </a:lnTo>
                <a:lnTo>
                  <a:pt x="286412" y="95170"/>
                </a:lnTo>
                <a:lnTo>
                  <a:pt x="285811" y="96373"/>
                </a:lnTo>
                <a:lnTo>
                  <a:pt x="285690" y="98298"/>
                </a:lnTo>
                <a:lnTo>
                  <a:pt x="287615" y="99922"/>
                </a:lnTo>
                <a:lnTo>
                  <a:pt x="289780" y="99982"/>
                </a:lnTo>
                <a:lnTo>
                  <a:pt x="290924" y="101125"/>
                </a:lnTo>
                <a:lnTo>
                  <a:pt x="291886" y="101125"/>
                </a:lnTo>
                <a:lnTo>
                  <a:pt x="299406" y="110149"/>
                </a:lnTo>
                <a:lnTo>
                  <a:pt x="300128" y="107923"/>
                </a:lnTo>
                <a:lnTo>
                  <a:pt x="301752" y="107923"/>
                </a:lnTo>
                <a:lnTo>
                  <a:pt x="302354" y="109126"/>
                </a:lnTo>
                <a:lnTo>
                  <a:pt x="303136" y="108224"/>
                </a:lnTo>
                <a:lnTo>
                  <a:pt x="306203" y="113758"/>
                </a:lnTo>
                <a:lnTo>
                  <a:pt x="318837" y="124046"/>
                </a:lnTo>
                <a:lnTo>
                  <a:pt x="327620" y="139326"/>
                </a:lnTo>
                <a:lnTo>
                  <a:pt x="327379" y="140228"/>
                </a:lnTo>
                <a:lnTo>
                  <a:pt x="324251" y="142333"/>
                </a:lnTo>
                <a:lnTo>
                  <a:pt x="323108" y="146424"/>
                </a:lnTo>
                <a:lnTo>
                  <a:pt x="322025" y="149793"/>
                </a:lnTo>
                <a:lnTo>
                  <a:pt x="317213" y="154726"/>
                </a:lnTo>
                <a:lnTo>
                  <a:pt x="317513" y="155448"/>
                </a:lnTo>
                <a:lnTo>
                  <a:pt x="315107" y="157614"/>
                </a:lnTo>
                <a:lnTo>
                  <a:pt x="312701" y="158035"/>
                </a:lnTo>
                <a:lnTo>
                  <a:pt x="301452" y="168863"/>
                </a:lnTo>
                <a:lnTo>
                  <a:pt x="298143" y="170427"/>
                </a:lnTo>
                <a:lnTo>
                  <a:pt x="296940" y="172894"/>
                </a:lnTo>
                <a:lnTo>
                  <a:pt x="294894" y="171991"/>
                </a:lnTo>
                <a:lnTo>
                  <a:pt x="280456" y="178669"/>
                </a:lnTo>
                <a:lnTo>
                  <a:pt x="279373" y="177646"/>
                </a:lnTo>
                <a:lnTo>
                  <a:pt x="279554" y="176383"/>
                </a:lnTo>
                <a:lnTo>
                  <a:pt x="277869" y="174277"/>
                </a:lnTo>
                <a:lnTo>
                  <a:pt x="276787" y="175180"/>
                </a:lnTo>
                <a:lnTo>
                  <a:pt x="274982" y="175480"/>
                </a:lnTo>
                <a:lnTo>
                  <a:pt x="273297" y="177105"/>
                </a:lnTo>
                <a:lnTo>
                  <a:pt x="271793" y="177466"/>
                </a:lnTo>
                <a:lnTo>
                  <a:pt x="268545" y="176082"/>
                </a:lnTo>
                <a:lnTo>
                  <a:pt x="246648" y="180594"/>
                </a:lnTo>
                <a:lnTo>
                  <a:pt x="244482" y="182399"/>
                </a:lnTo>
                <a:lnTo>
                  <a:pt x="245685" y="183241"/>
                </a:lnTo>
                <a:lnTo>
                  <a:pt x="244121" y="184564"/>
                </a:lnTo>
                <a:lnTo>
                  <a:pt x="245144" y="185647"/>
                </a:lnTo>
                <a:lnTo>
                  <a:pt x="244662" y="187993"/>
                </a:lnTo>
                <a:lnTo>
                  <a:pt x="245685" y="189377"/>
                </a:lnTo>
                <a:lnTo>
                  <a:pt x="241474" y="197318"/>
                </a:lnTo>
                <a:lnTo>
                  <a:pt x="234315" y="209650"/>
                </a:lnTo>
                <a:lnTo>
                  <a:pt x="226494" y="222103"/>
                </a:lnTo>
                <a:lnTo>
                  <a:pt x="222284" y="224630"/>
                </a:lnTo>
                <a:lnTo>
                  <a:pt x="221682" y="226915"/>
                </a:lnTo>
                <a:lnTo>
                  <a:pt x="216328" y="227637"/>
                </a:lnTo>
                <a:lnTo>
                  <a:pt x="211395" y="229863"/>
                </a:lnTo>
                <a:lnTo>
                  <a:pt x="209109" y="229743"/>
                </a:lnTo>
                <a:lnTo>
                  <a:pt x="209049" y="231066"/>
                </a:lnTo>
                <a:lnTo>
                  <a:pt x="207364" y="231247"/>
                </a:lnTo>
                <a:lnTo>
                  <a:pt x="207364" y="231969"/>
                </a:lnTo>
                <a:lnTo>
                  <a:pt x="199243" y="216869"/>
                </a:lnTo>
                <a:lnTo>
                  <a:pt x="199063" y="215485"/>
                </a:lnTo>
                <a:lnTo>
                  <a:pt x="194972" y="200025"/>
                </a:lnTo>
                <a:lnTo>
                  <a:pt x="195814" y="197137"/>
                </a:lnTo>
                <a:lnTo>
                  <a:pt x="194310" y="193107"/>
                </a:lnTo>
                <a:lnTo>
                  <a:pt x="192506" y="191603"/>
                </a:lnTo>
                <a:lnTo>
                  <a:pt x="189016" y="190279"/>
                </a:lnTo>
                <a:lnTo>
                  <a:pt x="189016" y="188475"/>
                </a:lnTo>
                <a:lnTo>
                  <a:pt x="187934" y="186249"/>
                </a:lnTo>
                <a:lnTo>
                  <a:pt x="188234" y="184444"/>
                </a:lnTo>
                <a:lnTo>
                  <a:pt x="189798" y="183963"/>
                </a:lnTo>
                <a:lnTo>
                  <a:pt x="189798" y="182880"/>
                </a:lnTo>
                <a:lnTo>
                  <a:pt x="187392" y="181857"/>
                </a:lnTo>
                <a:lnTo>
                  <a:pt x="186189" y="180474"/>
                </a:lnTo>
                <a:lnTo>
                  <a:pt x="184504" y="180835"/>
                </a:lnTo>
                <a:lnTo>
                  <a:pt x="181617" y="180413"/>
                </a:lnTo>
                <a:lnTo>
                  <a:pt x="179752" y="179511"/>
                </a:lnTo>
                <a:lnTo>
                  <a:pt x="179632" y="178729"/>
                </a:lnTo>
                <a:lnTo>
                  <a:pt x="174578" y="178067"/>
                </a:lnTo>
                <a:lnTo>
                  <a:pt x="173736" y="177466"/>
                </a:lnTo>
                <a:lnTo>
                  <a:pt x="171450" y="177646"/>
                </a:lnTo>
                <a:lnTo>
                  <a:pt x="168683" y="176864"/>
                </a:lnTo>
                <a:lnTo>
                  <a:pt x="166277" y="177466"/>
                </a:lnTo>
                <a:lnTo>
                  <a:pt x="165495" y="178789"/>
                </a:lnTo>
                <a:lnTo>
                  <a:pt x="163509" y="179030"/>
                </a:lnTo>
                <a:lnTo>
                  <a:pt x="163028" y="177345"/>
                </a:lnTo>
                <a:lnTo>
                  <a:pt x="159719" y="178248"/>
                </a:lnTo>
                <a:lnTo>
                  <a:pt x="159479" y="179090"/>
                </a:lnTo>
                <a:lnTo>
                  <a:pt x="157734" y="179090"/>
                </a:lnTo>
                <a:lnTo>
                  <a:pt x="150154" y="180594"/>
                </a:lnTo>
                <a:lnTo>
                  <a:pt x="150635" y="181556"/>
                </a:lnTo>
                <a:lnTo>
                  <a:pt x="148951" y="182038"/>
                </a:lnTo>
                <a:lnTo>
                  <a:pt x="149071" y="183722"/>
                </a:lnTo>
                <a:lnTo>
                  <a:pt x="147267" y="184083"/>
                </a:lnTo>
                <a:lnTo>
                  <a:pt x="145101" y="185888"/>
                </a:lnTo>
                <a:lnTo>
                  <a:pt x="141913" y="193287"/>
                </a:lnTo>
                <a:lnTo>
                  <a:pt x="143116" y="194129"/>
                </a:lnTo>
                <a:lnTo>
                  <a:pt x="141913" y="194370"/>
                </a:lnTo>
                <a:lnTo>
                  <a:pt x="140529" y="197378"/>
                </a:lnTo>
                <a:lnTo>
                  <a:pt x="139446" y="198581"/>
                </a:lnTo>
                <a:lnTo>
                  <a:pt x="137040" y="204176"/>
                </a:lnTo>
                <a:lnTo>
                  <a:pt x="136979" y="208628"/>
                </a:lnTo>
                <a:lnTo>
                  <a:pt x="135776" y="208688"/>
                </a:lnTo>
                <a:lnTo>
                  <a:pt x="136498" y="209771"/>
                </a:lnTo>
                <a:lnTo>
                  <a:pt x="137581" y="210011"/>
                </a:lnTo>
                <a:lnTo>
                  <a:pt x="137160" y="211335"/>
                </a:lnTo>
                <a:lnTo>
                  <a:pt x="137761" y="214463"/>
                </a:lnTo>
                <a:lnTo>
                  <a:pt x="138965" y="216989"/>
                </a:lnTo>
                <a:lnTo>
                  <a:pt x="139206" y="218132"/>
                </a:lnTo>
                <a:lnTo>
                  <a:pt x="137702" y="218313"/>
                </a:lnTo>
                <a:lnTo>
                  <a:pt x="137882" y="219636"/>
                </a:lnTo>
                <a:lnTo>
                  <a:pt x="136378" y="219275"/>
                </a:lnTo>
                <a:lnTo>
                  <a:pt x="134874" y="220900"/>
                </a:lnTo>
                <a:lnTo>
                  <a:pt x="132287" y="220960"/>
                </a:lnTo>
                <a:lnTo>
                  <a:pt x="131686" y="222765"/>
                </a:lnTo>
                <a:lnTo>
                  <a:pt x="129279" y="222163"/>
                </a:lnTo>
                <a:lnTo>
                  <a:pt x="129279" y="222765"/>
                </a:lnTo>
                <a:lnTo>
                  <a:pt x="123865" y="223186"/>
                </a:lnTo>
                <a:lnTo>
                  <a:pt x="118752" y="221261"/>
                </a:lnTo>
                <a:lnTo>
                  <a:pt x="115203" y="221622"/>
                </a:lnTo>
                <a:lnTo>
                  <a:pt x="113819" y="219937"/>
                </a:lnTo>
                <a:lnTo>
                  <a:pt x="111413" y="219215"/>
                </a:lnTo>
                <a:lnTo>
                  <a:pt x="111292" y="218493"/>
                </a:lnTo>
                <a:lnTo>
                  <a:pt x="109788" y="218132"/>
                </a:lnTo>
                <a:lnTo>
                  <a:pt x="107262" y="216929"/>
                </a:lnTo>
                <a:lnTo>
                  <a:pt x="106840" y="215185"/>
                </a:lnTo>
                <a:lnTo>
                  <a:pt x="104434" y="215185"/>
                </a:lnTo>
                <a:lnTo>
                  <a:pt x="103953" y="213561"/>
                </a:lnTo>
                <a:lnTo>
                  <a:pt x="103893" y="211274"/>
                </a:lnTo>
                <a:lnTo>
                  <a:pt x="103472" y="209771"/>
                </a:lnTo>
                <a:lnTo>
                  <a:pt x="105096" y="207785"/>
                </a:lnTo>
                <a:lnTo>
                  <a:pt x="105697" y="203394"/>
                </a:lnTo>
                <a:lnTo>
                  <a:pt x="106239" y="202431"/>
                </a:lnTo>
                <a:lnTo>
                  <a:pt x="105036" y="201950"/>
                </a:lnTo>
                <a:lnTo>
                  <a:pt x="104494" y="197378"/>
                </a:lnTo>
                <a:lnTo>
                  <a:pt x="105697" y="197378"/>
                </a:lnTo>
                <a:lnTo>
                  <a:pt x="105517" y="192626"/>
                </a:lnTo>
                <a:lnTo>
                  <a:pt x="105036" y="191482"/>
                </a:lnTo>
                <a:lnTo>
                  <a:pt x="104675" y="182459"/>
                </a:lnTo>
                <a:lnTo>
                  <a:pt x="104915" y="180233"/>
                </a:lnTo>
                <a:lnTo>
                  <a:pt x="106660" y="180654"/>
                </a:lnTo>
                <a:lnTo>
                  <a:pt x="106660" y="175180"/>
                </a:lnTo>
                <a:lnTo>
                  <a:pt x="107743" y="175120"/>
                </a:lnTo>
                <a:lnTo>
                  <a:pt x="108224" y="173916"/>
                </a:lnTo>
                <a:lnTo>
                  <a:pt x="105517" y="170728"/>
                </a:lnTo>
                <a:lnTo>
                  <a:pt x="105337" y="166637"/>
                </a:lnTo>
                <a:lnTo>
                  <a:pt x="103351" y="165795"/>
                </a:lnTo>
                <a:lnTo>
                  <a:pt x="101607" y="166577"/>
                </a:lnTo>
                <a:lnTo>
                  <a:pt x="101907" y="163990"/>
                </a:lnTo>
                <a:lnTo>
                  <a:pt x="101306" y="161825"/>
                </a:lnTo>
                <a:lnTo>
                  <a:pt x="100283" y="162246"/>
                </a:lnTo>
                <a:lnTo>
                  <a:pt x="99561" y="161103"/>
                </a:lnTo>
                <a:lnTo>
                  <a:pt x="97396" y="160501"/>
                </a:lnTo>
                <a:lnTo>
                  <a:pt x="97276" y="159118"/>
                </a:lnTo>
                <a:lnTo>
                  <a:pt x="94388" y="158817"/>
                </a:lnTo>
                <a:lnTo>
                  <a:pt x="94688" y="157012"/>
                </a:lnTo>
                <a:lnTo>
                  <a:pt x="96494" y="155809"/>
                </a:lnTo>
                <a:lnTo>
                  <a:pt x="96433" y="154726"/>
                </a:lnTo>
                <a:lnTo>
                  <a:pt x="94809" y="153523"/>
                </a:lnTo>
                <a:lnTo>
                  <a:pt x="96192" y="152801"/>
                </a:lnTo>
                <a:lnTo>
                  <a:pt x="96674" y="151297"/>
                </a:lnTo>
                <a:lnTo>
                  <a:pt x="94568" y="149974"/>
                </a:lnTo>
                <a:lnTo>
                  <a:pt x="94990" y="147808"/>
                </a:lnTo>
                <a:lnTo>
                  <a:pt x="96975" y="145101"/>
                </a:lnTo>
                <a:lnTo>
                  <a:pt x="96553" y="143236"/>
                </a:lnTo>
                <a:lnTo>
                  <a:pt x="98960" y="142213"/>
                </a:lnTo>
                <a:lnTo>
                  <a:pt x="99982" y="141311"/>
                </a:lnTo>
                <a:lnTo>
                  <a:pt x="99982" y="140108"/>
                </a:lnTo>
                <a:lnTo>
                  <a:pt x="96373" y="140288"/>
                </a:lnTo>
                <a:lnTo>
                  <a:pt x="95531" y="139205"/>
                </a:lnTo>
                <a:lnTo>
                  <a:pt x="92523" y="136077"/>
                </a:lnTo>
                <a:lnTo>
                  <a:pt x="87410" y="132347"/>
                </a:lnTo>
                <a:lnTo>
                  <a:pt x="79950" y="123925"/>
                </a:lnTo>
                <a:lnTo>
                  <a:pt x="79168" y="121218"/>
                </a:lnTo>
                <a:lnTo>
                  <a:pt x="77905" y="121158"/>
                </a:lnTo>
                <a:lnTo>
                  <a:pt x="77243" y="119654"/>
                </a:lnTo>
                <a:lnTo>
                  <a:pt x="78446" y="119714"/>
                </a:lnTo>
                <a:lnTo>
                  <a:pt x="78867" y="117729"/>
                </a:lnTo>
                <a:lnTo>
                  <a:pt x="76762" y="117488"/>
                </a:lnTo>
                <a:lnTo>
                  <a:pt x="77905" y="116887"/>
                </a:lnTo>
                <a:lnTo>
                  <a:pt x="77844" y="115864"/>
                </a:lnTo>
                <a:lnTo>
                  <a:pt x="76581" y="115804"/>
                </a:lnTo>
                <a:lnTo>
                  <a:pt x="76461" y="114119"/>
                </a:lnTo>
                <a:lnTo>
                  <a:pt x="73754" y="113999"/>
                </a:lnTo>
                <a:lnTo>
                  <a:pt x="72731" y="113037"/>
                </a:lnTo>
                <a:lnTo>
                  <a:pt x="71227" y="112555"/>
                </a:lnTo>
                <a:lnTo>
                  <a:pt x="68400" y="113698"/>
                </a:lnTo>
                <a:lnTo>
                  <a:pt x="63828" y="114059"/>
                </a:lnTo>
                <a:lnTo>
                  <a:pt x="56729" y="114059"/>
                </a:lnTo>
                <a:lnTo>
                  <a:pt x="54744" y="117909"/>
                </a:lnTo>
                <a:lnTo>
                  <a:pt x="54142" y="116586"/>
                </a:lnTo>
                <a:lnTo>
                  <a:pt x="52698" y="116586"/>
                </a:lnTo>
                <a:lnTo>
                  <a:pt x="52879" y="118872"/>
                </a:lnTo>
                <a:lnTo>
                  <a:pt x="50894" y="120737"/>
                </a:lnTo>
                <a:lnTo>
                  <a:pt x="48728" y="121940"/>
                </a:lnTo>
                <a:lnTo>
                  <a:pt x="43133" y="121940"/>
                </a:lnTo>
                <a:lnTo>
                  <a:pt x="43193" y="119955"/>
                </a:lnTo>
                <a:lnTo>
                  <a:pt x="42171" y="118150"/>
                </a:lnTo>
                <a:lnTo>
                  <a:pt x="41148" y="117548"/>
                </a:lnTo>
                <a:lnTo>
                  <a:pt x="39765" y="117849"/>
                </a:lnTo>
                <a:lnTo>
                  <a:pt x="39765" y="116887"/>
                </a:lnTo>
                <a:lnTo>
                  <a:pt x="38140" y="117909"/>
                </a:lnTo>
                <a:lnTo>
                  <a:pt x="38200" y="119173"/>
                </a:lnTo>
                <a:lnTo>
                  <a:pt x="36456" y="118992"/>
                </a:lnTo>
                <a:lnTo>
                  <a:pt x="36757" y="116586"/>
                </a:lnTo>
                <a:lnTo>
                  <a:pt x="34230" y="115984"/>
                </a:lnTo>
                <a:lnTo>
                  <a:pt x="33869" y="118030"/>
                </a:lnTo>
                <a:lnTo>
                  <a:pt x="30741" y="121639"/>
                </a:lnTo>
                <a:lnTo>
                  <a:pt x="28515" y="122361"/>
                </a:lnTo>
                <a:lnTo>
                  <a:pt x="26409" y="121699"/>
                </a:lnTo>
                <a:lnTo>
                  <a:pt x="26710" y="126151"/>
                </a:lnTo>
                <a:lnTo>
                  <a:pt x="27372" y="128557"/>
                </a:lnTo>
                <a:lnTo>
                  <a:pt x="26289" y="127956"/>
                </a:lnTo>
                <a:lnTo>
                  <a:pt x="25868" y="130663"/>
                </a:lnTo>
                <a:lnTo>
                  <a:pt x="26048" y="132468"/>
                </a:lnTo>
                <a:lnTo>
                  <a:pt x="27131" y="133370"/>
                </a:lnTo>
                <a:lnTo>
                  <a:pt x="26710" y="134754"/>
                </a:lnTo>
                <a:lnTo>
                  <a:pt x="25688" y="135957"/>
                </a:lnTo>
                <a:lnTo>
                  <a:pt x="29237" y="138363"/>
                </a:lnTo>
                <a:lnTo>
                  <a:pt x="30560" y="140228"/>
                </a:lnTo>
                <a:lnTo>
                  <a:pt x="31463" y="142394"/>
                </a:lnTo>
                <a:lnTo>
                  <a:pt x="32245" y="146605"/>
                </a:lnTo>
                <a:lnTo>
                  <a:pt x="31342" y="149853"/>
                </a:lnTo>
                <a:lnTo>
                  <a:pt x="31463" y="151778"/>
                </a:lnTo>
                <a:lnTo>
                  <a:pt x="29838" y="151718"/>
                </a:lnTo>
                <a:lnTo>
                  <a:pt x="28635" y="150876"/>
                </a:lnTo>
                <a:lnTo>
                  <a:pt x="25988" y="151237"/>
                </a:lnTo>
                <a:lnTo>
                  <a:pt x="24905" y="153162"/>
                </a:lnTo>
                <a:lnTo>
                  <a:pt x="25206" y="153884"/>
                </a:lnTo>
                <a:lnTo>
                  <a:pt x="23762" y="155268"/>
                </a:lnTo>
                <a:lnTo>
                  <a:pt x="21717" y="154967"/>
                </a:lnTo>
                <a:lnTo>
                  <a:pt x="20514" y="153884"/>
                </a:lnTo>
                <a:lnTo>
                  <a:pt x="19491" y="154185"/>
                </a:lnTo>
                <a:lnTo>
                  <a:pt x="17927" y="152560"/>
                </a:lnTo>
                <a:lnTo>
                  <a:pt x="16182" y="152681"/>
                </a:lnTo>
                <a:lnTo>
                  <a:pt x="14137" y="154064"/>
                </a:lnTo>
                <a:lnTo>
                  <a:pt x="12332" y="151056"/>
                </a:lnTo>
                <a:lnTo>
                  <a:pt x="11009" y="150635"/>
                </a:lnTo>
                <a:lnTo>
                  <a:pt x="10889" y="148349"/>
                </a:lnTo>
                <a:lnTo>
                  <a:pt x="14077" y="147206"/>
                </a:lnTo>
                <a:lnTo>
                  <a:pt x="14017" y="145281"/>
                </a:lnTo>
                <a:lnTo>
                  <a:pt x="14618" y="144078"/>
                </a:lnTo>
                <a:lnTo>
                  <a:pt x="14318" y="141972"/>
                </a:lnTo>
                <a:lnTo>
                  <a:pt x="13475" y="139987"/>
                </a:lnTo>
                <a:lnTo>
                  <a:pt x="7580" y="141912"/>
                </a:lnTo>
                <a:lnTo>
                  <a:pt x="6076" y="141070"/>
                </a:lnTo>
                <a:lnTo>
                  <a:pt x="4813" y="139085"/>
                </a:lnTo>
                <a:lnTo>
                  <a:pt x="4031" y="136077"/>
                </a:lnTo>
                <a:lnTo>
                  <a:pt x="4993" y="135476"/>
                </a:lnTo>
                <a:lnTo>
                  <a:pt x="4572" y="133189"/>
                </a:lnTo>
                <a:lnTo>
                  <a:pt x="6016" y="132347"/>
                </a:lnTo>
                <a:lnTo>
                  <a:pt x="6557" y="129159"/>
                </a:lnTo>
                <a:lnTo>
                  <a:pt x="6317" y="124587"/>
                </a:lnTo>
                <a:lnTo>
                  <a:pt x="7820" y="124707"/>
                </a:lnTo>
                <a:lnTo>
                  <a:pt x="8904" y="123203"/>
                </a:lnTo>
                <a:lnTo>
                  <a:pt x="8843" y="119293"/>
                </a:lnTo>
                <a:lnTo>
                  <a:pt x="9445" y="117488"/>
                </a:lnTo>
                <a:lnTo>
                  <a:pt x="7761" y="115323"/>
                </a:lnTo>
                <a:lnTo>
                  <a:pt x="8843" y="114601"/>
                </a:lnTo>
                <a:lnTo>
                  <a:pt x="7400" y="114180"/>
                </a:lnTo>
                <a:lnTo>
                  <a:pt x="4692" y="111533"/>
                </a:lnTo>
                <a:lnTo>
                  <a:pt x="3369" y="111412"/>
                </a:lnTo>
                <a:lnTo>
                  <a:pt x="1324" y="109126"/>
                </a:lnTo>
                <a:lnTo>
                  <a:pt x="3850" y="107021"/>
                </a:lnTo>
                <a:lnTo>
                  <a:pt x="2888" y="103772"/>
                </a:lnTo>
                <a:lnTo>
                  <a:pt x="3790" y="103171"/>
                </a:lnTo>
                <a:lnTo>
                  <a:pt x="1925" y="101366"/>
                </a:lnTo>
                <a:lnTo>
                  <a:pt x="0" y="97757"/>
                </a:lnTo>
                <a:lnTo>
                  <a:pt x="1203" y="97456"/>
                </a:lnTo>
                <a:lnTo>
                  <a:pt x="3429" y="93786"/>
                </a:lnTo>
                <a:lnTo>
                  <a:pt x="2948" y="92463"/>
                </a:lnTo>
                <a:lnTo>
                  <a:pt x="4933" y="92342"/>
                </a:lnTo>
                <a:lnTo>
                  <a:pt x="6136" y="92944"/>
                </a:lnTo>
                <a:lnTo>
                  <a:pt x="7219" y="91981"/>
                </a:lnTo>
                <a:lnTo>
                  <a:pt x="11069" y="93545"/>
                </a:lnTo>
                <a:lnTo>
                  <a:pt x="11791" y="92944"/>
                </a:lnTo>
                <a:lnTo>
                  <a:pt x="10828" y="91139"/>
                </a:lnTo>
                <a:lnTo>
                  <a:pt x="10949" y="89936"/>
                </a:lnTo>
                <a:lnTo>
                  <a:pt x="12393" y="87349"/>
                </a:lnTo>
                <a:lnTo>
                  <a:pt x="12814" y="85304"/>
                </a:lnTo>
                <a:lnTo>
                  <a:pt x="15942" y="80551"/>
                </a:lnTo>
                <a:lnTo>
                  <a:pt x="16423" y="78566"/>
                </a:lnTo>
                <a:lnTo>
                  <a:pt x="16784" y="75318"/>
                </a:lnTo>
                <a:lnTo>
                  <a:pt x="16182" y="72310"/>
                </a:lnTo>
                <a:lnTo>
                  <a:pt x="16604" y="68219"/>
                </a:lnTo>
                <a:lnTo>
                  <a:pt x="19190" y="62083"/>
                </a:lnTo>
                <a:lnTo>
                  <a:pt x="20273" y="60278"/>
                </a:lnTo>
                <a:lnTo>
                  <a:pt x="21236" y="56909"/>
                </a:lnTo>
                <a:lnTo>
                  <a:pt x="23462" y="50713"/>
                </a:lnTo>
                <a:lnTo>
                  <a:pt x="24424" y="47825"/>
                </a:lnTo>
                <a:lnTo>
                  <a:pt x="26109" y="46622"/>
                </a:lnTo>
                <a:lnTo>
                  <a:pt x="26169" y="45419"/>
                </a:lnTo>
                <a:lnTo>
                  <a:pt x="27974" y="45720"/>
                </a:lnTo>
                <a:lnTo>
                  <a:pt x="30139" y="44156"/>
                </a:lnTo>
                <a:lnTo>
                  <a:pt x="32185" y="42953"/>
                </a:lnTo>
                <a:lnTo>
                  <a:pt x="33388" y="42832"/>
                </a:lnTo>
                <a:lnTo>
                  <a:pt x="37418" y="42351"/>
                </a:lnTo>
                <a:lnTo>
                  <a:pt x="55646" y="40005"/>
                </a:lnTo>
                <a:lnTo>
                  <a:pt x="58534" y="39704"/>
                </a:lnTo>
                <a:lnTo>
                  <a:pt x="64369" y="39524"/>
                </a:lnTo>
                <a:lnTo>
                  <a:pt x="68701" y="39103"/>
                </a:lnTo>
                <a:lnTo>
                  <a:pt x="71708" y="38922"/>
                </a:lnTo>
                <a:lnTo>
                  <a:pt x="74536" y="38681"/>
                </a:lnTo>
                <a:lnTo>
                  <a:pt x="78747" y="38321"/>
                </a:lnTo>
                <a:lnTo>
                  <a:pt x="81153" y="38200"/>
                </a:lnTo>
                <a:lnTo>
                  <a:pt x="84281" y="37899"/>
                </a:lnTo>
                <a:lnTo>
                  <a:pt x="94268" y="36937"/>
                </a:lnTo>
                <a:lnTo>
                  <a:pt x="97456" y="36576"/>
                </a:lnTo>
                <a:lnTo>
                  <a:pt x="103592" y="36275"/>
                </a:lnTo>
                <a:lnTo>
                  <a:pt x="120256" y="34591"/>
                </a:lnTo>
                <a:lnTo>
                  <a:pt x="120737" y="34410"/>
                </a:lnTo>
                <a:lnTo>
                  <a:pt x="127114" y="33809"/>
                </a:lnTo>
                <a:lnTo>
                  <a:pt x="133731" y="33207"/>
                </a:lnTo>
                <a:lnTo>
                  <a:pt x="137642" y="32485"/>
                </a:lnTo>
                <a:lnTo>
                  <a:pt x="138062" y="32485"/>
                </a:lnTo>
                <a:lnTo>
                  <a:pt x="138845" y="32305"/>
                </a:lnTo>
                <a:lnTo>
                  <a:pt x="139928" y="32184"/>
                </a:lnTo>
                <a:lnTo>
                  <a:pt x="140108" y="32184"/>
                </a:lnTo>
                <a:lnTo>
                  <a:pt x="142815" y="31823"/>
                </a:lnTo>
                <a:lnTo>
                  <a:pt x="145522" y="31462"/>
                </a:lnTo>
                <a:lnTo>
                  <a:pt x="149793" y="30981"/>
                </a:lnTo>
                <a:lnTo>
                  <a:pt x="150455" y="30981"/>
                </a:lnTo>
                <a:lnTo>
                  <a:pt x="156952" y="30199"/>
                </a:lnTo>
                <a:lnTo>
                  <a:pt x="158697" y="29959"/>
                </a:lnTo>
                <a:lnTo>
                  <a:pt x="162366" y="29477"/>
                </a:lnTo>
                <a:lnTo>
                  <a:pt x="166698" y="28876"/>
                </a:lnTo>
                <a:lnTo>
                  <a:pt x="167901" y="28695"/>
                </a:lnTo>
                <a:lnTo>
                  <a:pt x="172232" y="28214"/>
                </a:lnTo>
                <a:lnTo>
                  <a:pt x="175240" y="27793"/>
                </a:lnTo>
                <a:lnTo>
                  <a:pt x="177646" y="27432"/>
                </a:lnTo>
                <a:lnTo>
                  <a:pt x="182820" y="26710"/>
                </a:lnTo>
                <a:lnTo>
                  <a:pt x="183060" y="26710"/>
                </a:lnTo>
                <a:lnTo>
                  <a:pt x="184625" y="26289"/>
                </a:lnTo>
                <a:lnTo>
                  <a:pt x="184986" y="26289"/>
                </a:lnTo>
                <a:lnTo>
                  <a:pt x="193648" y="24183"/>
                </a:lnTo>
                <a:lnTo>
                  <a:pt x="195934" y="23642"/>
                </a:lnTo>
                <a:lnTo>
                  <a:pt x="200506" y="22619"/>
                </a:lnTo>
                <a:lnTo>
                  <a:pt x="202491" y="22198"/>
                </a:lnTo>
                <a:lnTo>
                  <a:pt x="204657" y="21717"/>
                </a:lnTo>
                <a:lnTo>
                  <a:pt x="207665" y="21115"/>
                </a:lnTo>
                <a:lnTo>
                  <a:pt x="208207" y="20875"/>
                </a:lnTo>
                <a:lnTo>
                  <a:pt x="209109" y="20634"/>
                </a:lnTo>
                <a:lnTo>
                  <a:pt x="210131" y="20333"/>
                </a:lnTo>
                <a:lnTo>
                  <a:pt x="212719" y="20032"/>
                </a:lnTo>
                <a:lnTo>
                  <a:pt x="213561" y="19491"/>
                </a:lnTo>
                <a:lnTo>
                  <a:pt x="216087" y="18950"/>
                </a:lnTo>
                <a:lnTo>
                  <a:pt x="217832" y="18709"/>
                </a:lnTo>
                <a:lnTo>
                  <a:pt x="220118" y="18348"/>
                </a:lnTo>
                <a:lnTo>
                  <a:pt x="220419" y="18348"/>
                </a:lnTo>
                <a:lnTo>
                  <a:pt x="221622" y="18168"/>
                </a:lnTo>
                <a:lnTo>
                  <a:pt x="223246" y="17927"/>
                </a:lnTo>
                <a:lnTo>
                  <a:pt x="224268" y="17746"/>
                </a:lnTo>
                <a:lnTo>
                  <a:pt x="226194" y="17626"/>
                </a:lnTo>
                <a:lnTo>
                  <a:pt x="226375" y="17506"/>
                </a:lnTo>
                <a:lnTo>
                  <a:pt x="226916" y="17506"/>
                </a:lnTo>
                <a:lnTo>
                  <a:pt x="229021" y="17145"/>
                </a:lnTo>
                <a:lnTo>
                  <a:pt x="229623" y="17025"/>
                </a:lnTo>
                <a:lnTo>
                  <a:pt x="231728" y="16844"/>
                </a:lnTo>
                <a:lnTo>
                  <a:pt x="232270" y="16664"/>
                </a:lnTo>
                <a:lnTo>
                  <a:pt x="237082" y="16062"/>
                </a:lnTo>
                <a:lnTo>
                  <a:pt x="244662" y="15220"/>
                </a:lnTo>
                <a:lnTo>
                  <a:pt x="246948" y="14979"/>
                </a:lnTo>
                <a:lnTo>
                  <a:pt x="250076" y="14558"/>
                </a:lnTo>
                <a:lnTo>
                  <a:pt x="253385" y="14257"/>
                </a:lnTo>
                <a:lnTo>
                  <a:pt x="253626" y="14257"/>
                </a:lnTo>
                <a:lnTo>
                  <a:pt x="258559" y="13836"/>
                </a:lnTo>
                <a:lnTo>
                  <a:pt x="264695" y="13536"/>
                </a:lnTo>
                <a:lnTo>
                  <a:pt x="272997" y="12994"/>
                </a:lnTo>
                <a:lnTo>
                  <a:pt x="276426" y="12573"/>
                </a:lnTo>
                <a:lnTo>
                  <a:pt x="283284" y="12092"/>
                </a:lnTo>
                <a:lnTo>
                  <a:pt x="284788" y="11911"/>
                </a:lnTo>
                <a:lnTo>
                  <a:pt x="295135" y="1052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" name="Freeform: Shape 365" title="TN-7">
            <a:extLst>
              <a:ext uri="{FF2B5EF4-FFF2-40B4-BE49-F238E27FC236}">
                <a16:creationId xmlns:a16="http://schemas.microsoft.com/office/drawing/2014/main" id="{5BD24AAC-9C25-A9E8-7B0F-3ED9E683D2B2}"/>
              </a:ext>
            </a:extLst>
          </p:cNvPr>
          <p:cNvSpPr/>
          <p:nvPr/>
        </p:nvSpPr>
        <p:spPr>
          <a:xfrm>
            <a:off x="5836674" y="4075709"/>
            <a:ext cx="183600" cy="263200"/>
          </a:xfrm>
          <a:custGeom>
            <a:avLst/>
            <a:gdLst>
              <a:gd name="connsiteX0" fmla="*/ 111472 w 229802"/>
              <a:gd name="connsiteY0" fmla="*/ 258438 h 341155"/>
              <a:gd name="connsiteX1" fmla="*/ 114360 w 229802"/>
              <a:gd name="connsiteY1" fmla="*/ 282261 h 341155"/>
              <a:gd name="connsiteX2" fmla="*/ 116466 w 229802"/>
              <a:gd name="connsiteY2" fmla="*/ 298504 h 341155"/>
              <a:gd name="connsiteX3" fmla="*/ 117368 w 229802"/>
              <a:gd name="connsiteY3" fmla="*/ 297601 h 341155"/>
              <a:gd name="connsiteX4" fmla="*/ 117248 w 229802"/>
              <a:gd name="connsiteY4" fmla="*/ 304399 h 341155"/>
              <a:gd name="connsiteX5" fmla="*/ 116586 w 229802"/>
              <a:gd name="connsiteY5" fmla="*/ 304399 h 341155"/>
              <a:gd name="connsiteX6" fmla="*/ 116887 w 229802"/>
              <a:gd name="connsiteY6" fmla="*/ 306805 h 341155"/>
              <a:gd name="connsiteX7" fmla="*/ 115804 w 229802"/>
              <a:gd name="connsiteY7" fmla="*/ 306986 h 341155"/>
              <a:gd name="connsiteX8" fmla="*/ 118330 w 229802"/>
              <a:gd name="connsiteY8" fmla="*/ 322928 h 341155"/>
              <a:gd name="connsiteX9" fmla="*/ 120977 w 229802"/>
              <a:gd name="connsiteY9" fmla="*/ 324311 h 341155"/>
              <a:gd name="connsiteX10" fmla="*/ 119654 w 229802"/>
              <a:gd name="connsiteY10" fmla="*/ 324492 h 341155"/>
              <a:gd name="connsiteX11" fmla="*/ 120436 w 229802"/>
              <a:gd name="connsiteY11" fmla="*/ 327139 h 341155"/>
              <a:gd name="connsiteX12" fmla="*/ 116345 w 229802"/>
              <a:gd name="connsiteY12" fmla="*/ 327560 h 341155"/>
              <a:gd name="connsiteX13" fmla="*/ 116345 w 229802"/>
              <a:gd name="connsiteY13" fmla="*/ 330147 h 341155"/>
              <a:gd name="connsiteX14" fmla="*/ 115804 w 229802"/>
              <a:gd name="connsiteY14" fmla="*/ 330748 h 341155"/>
              <a:gd name="connsiteX15" fmla="*/ 117127 w 229802"/>
              <a:gd name="connsiteY15" fmla="*/ 333696 h 341155"/>
              <a:gd name="connsiteX16" fmla="*/ 114119 w 229802"/>
              <a:gd name="connsiteY16" fmla="*/ 333997 h 341155"/>
              <a:gd name="connsiteX17" fmla="*/ 112916 w 229802"/>
              <a:gd name="connsiteY17" fmla="*/ 334177 h 341155"/>
              <a:gd name="connsiteX18" fmla="*/ 111412 w 229802"/>
              <a:gd name="connsiteY18" fmla="*/ 334418 h 341155"/>
              <a:gd name="connsiteX19" fmla="*/ 104554 w 229802"/>
              <a:gd name="connsiteY19" fmla="*/ 335380 h 341155"/>
              <a:gd name="connsiteX20" fmla="*/ 103291 w 229802"/>
              <a:gd name="connsiteY20" fmla="*/ 335561 h 341155"/>
              <a:gd name="connsiteX21" fmla="*/ 101306 w 229802"/>
              <a:gd name="connsiteY21" fmla="*/ 335741 h 341155"/>
              <a:gd name="connsiteX22" fmla="*/ 99441 w 229802"/>
              <a:gd name="connsiteY22" fmla="*/ 335982 h 341155"/>
              <a:gd name="connsiteX23" fmla="*/ 98358 w 229802"/>
              <a:gd name="connsiteY23" fmla="*/ 336042 h 341155"/>
              <a:gd name="connsiteX24" fmla="*/ 94989 w 229802"/>
              <a:gd name="connsiteY24" fmla="*/ 336583 h 341155"/>
              <a:gd name="connsiteX25" fmla="*/ 93786 w 229802"/>
              <a:gd name="connsiteY25" fmla="*/ 336583 h 341155"/>
              <a:gd name="connsiteX26" fmla="*/ 91560 w 229802"/>
              <a:gd name="connsiteY26" fmla="*/ 336944 h 341155"/>
              <a:gd name="connsiteX27" fmla="*/ 88492 w 229802"/>
              <a:gd name="connsiteY27" fmla="*/ 337305 h 341155"/>
              <a:gd name="connsiteX28" fmla="*/ 85484 w 229802"/>
              <a:gd name="connsiteY28" fmla="*/ 337727 h 341155"/>
              <a:gd name="connsiteX29" fmla="*/ 80070 w 229802"/>
              <a:gd name="connsiteY29" fmla="*/ 338388 h 341155"/>
              <a:gd name="connsiteX30" fmla="*/ 75077 w 229802"/>
              <a:gd name="connsiteY30" fmla="*/ 339050 h 341155"/>
              <a:gd name="connsiteX31" fmla="*/ 69663 w 229802"/>
              <a:gd name="connsiteY31" fmla="*/ 339712 h 341155"/>
              <a:gd name="connsiteX32" fmla="*/ 68099 w 229802"/>
              <a:gd name="connsiteY32" fmla="*/ 339952 h 341155"/>
              <a:gd name="connsiteX33" fmla="*/ 59255 w 229802"/>
              <a:gd name="connsiteY33" fmla="*/ 341156 h 341155"/>
              <a:gd name="connsiteX34" fmla="*/ 56368 w 229802"/>
              <a:gd name="connsiteY34" fmla="*/ 318596 h 341155"/>
              <a:gd name="connsiteX35" fmla="*/ 52518 w 229802"/>
              <a:gd name="connsiteY35" fmla="*/ 286231 h 341155"/>
              <a:gd name="connsiteX36" fmla="*/ 49871 w 229802"/>
              <a:gd name="connsiteY36" fmla="*/ 285389 h 341155"/>
              <a:gd name="connsiteX37" fmla="*/ 46863 w 229802"/>
              <a:gd name="connsiteY37" fmla="*/ 286231 h 341155"/>
              <a:gd name="connsiteX38" fmla="*/ 46983 w 229802"/>
              <a:gd name="connsiteY38" fmla="*/ 283404 h 341155"/>
              <a:gd name="connsiteX39" fmla="*/ 46502 w 229802"/>
              <a:gd name="connsiteY39" fmla="*/ 283043 h 341155"/>
              <a:gd name="connsiteX40" fmla="*/ 46502 w 229802"/>
              <a:gd name="connsiteY40" fmla="*/ 280697 h 341155"/>
              <a:gd name="connsiteX41" fmla="*/ 45960 w 229802"/>
              <a:gd name="connsiteY41" fmla="*/ 280336 h 341155"/>
              <a:gd name="connsiteX42" fmla="*/ 46983 w 229802"/>
              <a:gd name="connsiteY42" fmla="*/ 278772 h 341155"/>
              <a:gd name="connsiteX43" fmla="*/ 47585 w 229802"/>
              <a:gd name="connsiteY43" fmla="*/ 276365 h 341155"/>
              <a:gd name="connsiteX44" fmla="*/ 45179 w 229802"/>
              <a:gd name="connsiteY44" fmla="*/ 273598 h 341155"/>
              <a:gd name="connsiteX45" fmla="*/ 44095 w 229802"/>
              <a:gd name="connsiteY45" fmla="*/ 273177 h 341155"/>
              <a:gd name="connsiteX46" fmla="*/ 43374 w 229802"/>
              <a:gd name="connsiteY46" fmla="*/ 268846 h 341155"/>
              <a:gd name="connsiteX47" fmla="*/ 37358 w 229802"/>
              <a:gd name="connsiteY47" fmla="*/ 265056 h 341155"/>
              <a:gd name="connsiteX48" fmla="*/ 36395 w 229802"/>
              <a:gd name="connsiteY48" fmla="*/ 265056 h 341155"/>
              <a:gd name="connsiteX49" fmla="*/ 33388 w 229802"/>
              <a:gd name="connsiteY49" fmla="*/ 267763 h 341155"/>
              <a:gd name="connsiteX50" fmla="*/ 31102 w 229802"/>
              <a:gd name="connsiteY50" fmla="*/ 270831 h 341155"/>
              <a:gd name="connsiteX51" fmla="*/ 30019 w 229802"/>
              <a:gd name="connsiteY51" fmla="*/ 272034 h 341155"/>
              <a:gd name="connsiteX52" fmla="*/ 28455 w 229802"/>
              <a:gd name="connsiteY52" fmla="*/ 272455 h 341155"/>
              <a:gd name="connsiteX53" fmla="*/ 26048 w 229802"/>
              <a:gd name="connsiteY53" fmla="*/ 272576 h 341155"/>
              <a:gd name="connsiteX54" fmla="*/ 22739 w 229802"/>
              <a:gd name="connsiteY54" fmla="*/ 271613 h 341155"/>
              <a:gd name="connsiteX55" fmla="*/ 21957 w 229802"/>
              <a:gd name="connsiteY55" fmla="*/ 271733 h 341155"/>
              <a:gd name="connsiteX56" fmla="*/ 18589 w 229802"/>
              <a:gd name="connsiteY56" fmla="*/ 273779 h 341155"/>
              <a:gd name="connsiteX57" fmla="*/ 17686 w 229802"/>
              <a:gd name="connsiteY57" fmla="*/ 274801 h 341155"/>
              <a:gd name="connsiteX58" fmla="*/ 16483 w 229802"/>
              <a:gd name="connsiteY58" fmla="*/ 271974 h 341155"/>
              <a:gd name="connsiteX59" fmla="*/ 15761 w 229802"/>
              <a:gd name="connsiteY59" fmla="*/ 272034 h 341155"/>
              <a:gd name="connsiteX60" fmla="*/ 15461 w 229802"/>
              <a:gd name="connsiteY60" fmla="*/ 270831 h 341155"/>
              <a:gd name="connsiteX61" fmla="*/ 13656 w 229802"/>
              <a:gd name="connsiteY61" fmla="*/ 269026 h 341155"/>
              <a:gd name="connsiteX62" fmla="*/ 11430 w 229802"/>
              <a:gd name="connsiteY62" fmla="*/ 268966 h 341155"/>
              <a:gd name="connsiteX63" fmla="*/ 11129 w 229802"/>
              <a:gd name="connsiteY63" fmla="*/ 267943 h 341155"/>
              <a:gd name="connsiteX64" fmla="*/ 8783 w 229802"/>
              <a:gd name="connsiteY64" fmla="*/ 267462 h 341155"/>
              <a:gd name="connsiteX65" fmla="*/ 6858 w 229802"/>
              <a:gd name="connsiteY65" fmla="*/ 247490 h 341155"/>
              <a:gd name="connsiteX66" fmla="*/ 8302 w 229802"/>
              <a:gd name="connsiteY66" fmla="*/ 243760 h 341155"/>
              <a:gd name="connsiteX67" fmla="*/ 10347 w 229802"/>
              <a:gd name="connsiteY67" fmla="*/ 243158 h 341155"/>
              <a:gd name="connsiteX68" fmla="*/ 10287 w 229802"/>
              <a:gd name="connsiteY68" fmla="*/ 242196 h 341155"/>
              <a:gd name="connsiteX69" fmla="*/ 8783 w 229802"/>
              <a:gd name="connsiteY69" fmla="*/ 242376 h 341155"/>
              <a:gd name="connsiteX70" fmla="*/ 12814 w 229802"/>
              <a:gd name="connsiteY70" fmla="*/ 231247 h 341155"/>
              <a:gd name="connsiteX71" fmla="*/ 12573 w 229802"/>
              <a:gd name="connsiteY71" fmla="*/ 228420 h 341155"/>
              <a:gd name="connsiteX72" fmla="*/ 11430 w 229802"/>
              <a:gd name="connsiteY72" fmla="*/ 228540 h 341155"/>
              <a:gd name="connsiteX73" fmla="*/ 11249 w 229802"/>
              <a:gd name="connsiteY73" fmla="*/ 227337 h 341155"/>
              <a:gd name="connsiteX74" fmla="*/ 12513 w 229802"/>
              <a:gd name="connsiteY74" fmla="*/ 226976 h 341155"/>
              <a:gd name="connsiteX75" fmla="*/ 10588 w 229802"/>
              <a:gd name="connsiteY75" fmla="*/ 204356 h 341155"/>
              <a:gd name="connsiteX76" fmla="*/ 8783 w 229802"/>
              <a:gd name="connsiteY76" fmla="*/ 186189 h 341155"/>
              <a:gd name="connsiteX77" fmla="*/ 2887 w 229802"/>
              <a:gd name="connsiteY77" fmla="*/ 186851 h 341155"/>
              <a:gd name="connsiteX78" fmla="*/ 2226 w 229802"/>
              <a:gd name="connsiteY78" fmla="*/ 181015 h 341155"/>
              <a:gd name="connsiteX79" fmla="*/ 1023 w 229802"/>
              <a:gd name="connsiteY79" fmla="*/ 181196 h 341155"/>
              <a:gd name="connsiteX80" fmla="*/ 782 w 229802"/>
              <a:gd name="connsiteY80" fmla="*/ 179391 h 341155"/>
              <a:gd name="connsiteX81" fmla="*/ 1985 w 229802"/>
              <a:gd name="connsiteY81" fmla="*/ 179391 h 341155"/>
              <a:gd name="connsiteX82" fmla="*/ 0 w 229802"/>
              <a:gd name="connsiteY82" fmla="*/ 160983 h 341155"/>
              <a:gd name="connsiteX83" fmla="*/ 1323 w 229802"/>
              <a:gd name="connsiteY83" fmla="*/ 160381 h 341155"/>
              <a:gd name="connsiteX84" fmla="*/ 1384 w 229802"/>
              <a:gd name="connsiteY84" fmla="*/ 159418 h 341155"/>
              <a:gd name="connsiteX85" fmla="*/ 3248 w 229802"/>
              <a:gd name="connsiteY85" fmla="*/ 158215 h 341155"/>
              <a:gd name="connsiteX86" fmla="*/ 5655 w 229802"/>
              <a:gd name="connsiteY86" fmla="*/ 157975 h 341155"/>
              <a:gd name="connsiteX87" fmla="*/ 6016 w 229802"/>
              <a:gd name="connsiteY87" fmla="*/ 155749 h 341155"/>
              <a:gd name="connsiteX88" fmla="*/ 7159 w 229802"/>
              <a:gd name="connsiteY88" fmla="*/ 155328 h 341155"/>
              <a:gd name="connsiteX89" fmla="*/ 7460 w 229802"/>
              <a:gd name="connsiteY89" fmla="*/ 152200 h 341155"/>
              <a:gd name="connsiteX90" fmla="*/ 7099 w 229802"/>
              <a:gd name="connsiteY90" fmla="*/ 148590 h 341155"/>
              <a:gd name="connsiteX91" fmla="*/ 6677 w 229802"/>
              <a:gd name="connsiteY91" fmla="*/ 148109 h 341155"/>
              <a:gd name="connsiteX92" fmla="*/ 11009 w 229802"/>
              <a:gd name="connsiteY92" fmla="*/ 147086 h 341155"/>
              <a:gd name="connsiteX93" fmla="*/ 9806 w 229802"/>
              <a:gd name="connsiteY93" fmla="*/ 146485 h 341155"/>
              <a:gd name="connsiteX94" fmla="*/ 12573 w 229802"/>
              <a:gd name="connsiteY94" fmla="*/ 145883 h 341155"/>
              <a:gd name="connsiteX95" fmla="*/ 13836 w 229802"/>
              <a:gd name="connsiteY95" fmla="*/ 144680 h 341155"/>
              <a:gd name="connsiteX96" fmla="*/ 15461 w 229802"/>
              <a:gd name="connsiteY96" fmla="*/ 144259 h 341155"/>
              <a:gd name="connsiteX97" fmla="*/ 18167 w 229802"/>
              <a:gd name="connsiteY97" fmla="*/ 144259 h 341155"/>
              <a:gd name="connsiteX98" fmla="*/ 18167 w 229802"/>
              <a:gd name="connsiteY98" fmla="*/ 142033 h 341155"/>
              <a:gd name="connsiteX99" fmla="*/ 15761 w 229802"/>
              <a:gd name="connsiteY99" fmla="*/ 142213 h 341155"/>
              <a:gd name="connsiteX100" fmla="*/ 15039 w 229802"/>
              <a:gd name="connsiteY100" fmla="*/ 141191 h 341155"/>
              <a:gd name="connsiteX101" fmla="*/ 16663 w 229802"/>
              <a:gd name="connsiteY101" fmla="*/ 138784 h 341155"/>
              <a:gd name="connsiteX102" fmla="*/ 16663 w 229802"/>
              <a:gd name="connsiteY102" fmla="*/ 134393 h 341155"/>
              <a:gd name="connsiteX103" fmla="*/ 14859 w 229802"/>
              <a:gd name="connsiteY103" fmla="*/ 129099 h 341155"/>
              <a:gd name="connsiteX104" fmla="*/ 16122 w 229802"/>
              <a:gd name="connsiteY104" fmla="*/ 129701 h 341155"/>
              <a:gd name="connsiteX105" fmla="*/ 18709 w 229802"/>
              <a:gd name="connsiteY105" fmla="*/ 129099 h 341155"/>
              <a:gd name="connsiteX106" fmla="*/ 19551 w 229802"/>
              <a:gd name="connsiteY106" fmla="*/ 127294 h 341155"/>
              <a:gd name="connsiteX107" fmla="*/ 17927 w 229802"/>
              <a:gd name="connsiteY107" fmla="*/ 125489 h 341155"/>
              <a:gd name="connsiteX108" fmla="*/ 17024 w 229802"/>
              <a:gd name="connsiteY108" fmla="*/ 125670 h 341155"/>
              <a:gd name="connsiteX109" fmla="*/ 15220 w 229802"/>
              <a:gd name="connsiteY109" fmla="*/ 124407 h 341155"/>
              <a:gd name="connsiteX110" fmla="*/ 14618 w 229802"/>
              <a:gd name="connsiteY110" fmla="*/ 122843 h 341155"/>
              <a:gd name="connsiteX111" fmla="*/ 13054 w 229802"/>
              <a:gd name="connsiteY111" fmla="*/ 121158 h 341155"/>
              <a:gd name="connsiteX112" fmla="*/ 12994 w 229802"/>
              <a:gd name="connsiteY112" fmla="*/ 119353 h 341155"/>
              <a:gd name="connsiteX113" fmla="*/ 13596 w 229802"/>
              <a:gd name="connsiteY113" fmla="*/ 117549 h 341155"/>
              <a:gd name="connsiteX114" fmla="*/ 11189 w 229802"/>
              <a:gd name="connsiteY114" fmla="*/ 117248 h 341155"/>
              <a:gd name="connsiteX115" fmla="*/ 9204 w 229802"/>
              <a:gd name="connsiteY115" fmla="*/ 116406 h 341155"/>
              <a:gd name="connsiteX116" fmla="*/ 6617 w 229802"/>
              <a:gd name="connsiteY116" fmla="*/ 116706 h 341155"/>
              <a:gd name="connsiteX117" fmla="*/ 5956 w 229802"/>
              <a:gd name="connsiteY117" fmla="*/ 114781 h 341155"/>
              <a:gd name="connsiteX118" fmla="*/ 7339 w 229802"/>
              <a:gd name="connsiteY118" fmla="*/ 114360 h 341155"/>
              <a:gd name="connsiteX119" fmla="*/ 7580 w 229802"/>
              <a:gd name="connsiteY119" fmla="*/ 113578 h 341155"/>
              <a:gd name="connsiteX120" fmla="*/ 9084 w 229802"/>
              <a:gd name="connsiteY120" fmla="*/ 113518 h 341155"/>
              <a:gd name="connsiteX121" fmla="*/ 9324 w 229802"/>
              <a:gd name="connsiteY121" fmla="*/ 112315 h 341155"/>
              <a:gd name="connsiteX122" fmla="*/ 10588 w 229802"/>
              <a:gd name="connsiteY122" fmla="*/ 111593 h 341155"/>
              <a:gd name="connsiteX123" fmla="*/ 10889 w 229802"/>
              <a:gd name="connsiteY123" fmla="*/ 109427 h 341155"/>
              <a:gd name="connsiteX124" fmla="*/ 9866 w 229802"/>
              <a:gd name="connsiteY124" fmla="*/ 108284 h 341155"/>
              <a:gd name="connsiteX125" fmla="*/ 10167 w 229802"/>
              <a:gd name="connsiteY125" fmla="*/ 107382 h 341155"/>
              <a:gd name="connsiteX126" fmla="*/ 11490 w 229802"/>
              <a:gd name="connsiteY126" fmla="*/ 107623 h 341155"/>
              <a:gd name="connsiteX127" fmla="*/ 12814 w 229802"/>
              <a:gd name="connsiteY127" fmla="*/ 106540 h 341155"/>
              <a:gd name="connsiteX128" fmla="*/ 11310 w 229802"/>
              <a:gd name="connsiteY128" fmla="*/ 103953 h 341155"/>
              <a:gd name="connsiteX129" fmla="*/ 10708 w 229802"/>
              <a:gd name="connsiteY129" fmla="*/ 101065 h 341155"/>
              <a:gd name="connsiteX130" fmla="*/ 10708 w 229802"/>
              <a:gd name="connsiteY130" fmla="*/ 99561 h 341155"/>
              <a:gd name="connsiteX131" fmla="*/ 8482 w 229802"/>
              <a:gd name="connsiteY131" fmla="*/ 96674 h 341155"/>
              <a:gd name="connsiteX132" fmla="*/ 9084 w 229802"/>
              <a:gd name="connsiteY132" fmla="*/ 95170 h 341155"/>
              <a:gd name="connsiteX133" fmla="*/ 8242 w 229802"/>
              <a:gd name="connsiteY133" fmla="*/ 93606 h 341155"/>
              <a:gd name="connsiteX134" fmla="*/ 9024 w 229802"/>
              <a:gd name="connsiteY134" fmla="*/ 93004 h 341155"/>
              <a:gd name="connsiteX135" fmla="*/ 8542 w 229802"/>
              <a:gd name="connsiteY135" fmla="*/ 91801 h 341155"/>
              <a:gd name="connsiteX136" fmla="*/ 9324 w 229802"/>
              <a:gd name="connsiteY136" fmla="*/ 90959 h 341155"/>
              <a:gd name="connsiteX137" fmla="*/ 8121 w 229802"/>
              <a:gd name="connsiteY137" fmla="*/ 88011 h 341155"/>
              <a:gd name="connsiteX138" fmla="*/ 9505 w 229802"/>
              <a:gd name="connsiteY138" fmla="*/ 87229 h 341155"/>
              <a:gd name="connsiteX139" fmla="*/ 17867 w 229802"/>
              <a:gd name="connsiteY139" fmla="*/ 86026 h 341155"/>
              <a:gd name="connsiteX140" fmla="*/ 23883 w 229802"/>
              <a:gd name="connsiteY140" fmla="*/ 85364 h 341155"/>
              <a:gd name="connsiteX141" fmla="*/ 22679 w 229802"/>
              <a:gd name="connsiteY141" fmla="*/ 84221 h 341155"/>
              <a:gd name="connsiteX142" fmla="*/ 19190 w 229802"/>
              <a:gd name="connsiteY142" fmla="*/ 78807 h 341155"/>
              <a:gd name="connsiteX143" fmla="*/ 17987 w 229802"/>
              <a:gd name="connsiteY143" fmla="*/ 78386 h 341155"/>
              <a:gd name="connsiteX144" fmla="*/ 16363 w 229802"/>
              <a:gd name="connsiteY144" fmla="*/ 76581 h 341155"/>
              <a:gd name="connsiteX145" fmla="*/ 15761 w 229802"/>
              <a:gd name="connsiteY145" fmla="*/ 74656 h 341155"/>
              <a:gd name="connsiteX146" fmla="*/ 11911 w 229802"/>
              <a:gd name="connsiteY146" fmla="*/ 71468 h 341155"/>
              <a:gd name="connsiteX147" fmla="*/ 11189 w 229802"/>
              <a:gd name="connsiteY147" fmla="*/ 69182 h 341155"/>
              <a:gd name="connsiteX148" fmla="*/ 12092 w 229802"/>
              <a:gd name="connsiteY148" fmla="*/ 65332 h 341155"/>
              <a:gd name="connsiteX149" fmla="*/ 10889 w 229802"/>
              <a:gd name="connsiteY149" fmla="*/ 61722 h 341155"/>
              <a:gd name="connsiteX150" fmla="*/ 11249 w 229802"/>
              <a:gd name="connsiteY150" fmla="*/ 60519 h 341155"/>
              <a:gd name="connsiteX151" fmla="*/ 11671 w 229802"/>
              <a:gd name="connsiteY151" fmla="*/ 59556 h 341155"/>
              <a:gd name="connsiteX152" fmla="*/ 12874 w 229802"/>
              <a:gd name="connsiteY152" fmla="*/ 57752 h 341155"/>
              <a:gd name="connsiteX153" fmla="*/ 13295 w 229802"/>
              <a:gd name="connsiteY153" fmla="*/ 52458 h 341155"/>
              <a:gd name="connsiteX154" fmla="*/ 12393 w 229802"/>
              <a:gd name="connsiteY154" fmla="*/ 48668 h 341155"/>
              <a:gd name="connsiteX155" fmla="*/ 11069 w 229802"/>
              <a:gd name="connsiteY155" fmla="*/ 45058 h 341155"/>
              <a:gd name="connsiteX156" fmla="*/ 9685 w 229802"/>
              <a:gd name="connsiteY156" fmla="*/ 40246 h 341155"/>
              <a:gd name="connsiteX157" fmla="*/ 7399 w 229802"/>
              <a:gd name="connsiteY157" fmla="*/ 34831 h 341155"/>
              <a:gd name="connsiteX158" fmla="*/ 7279 w 229802"/>
              <a:gd name="connsiteY158" fmla="*/ 34110 h 341155"/>
              <a:gd name="connsiteX159" fmla="*/ 7038 w 229802"/>
              <a:gd name="connsiteY159" fmla="*/ 33388 h 341155"/>
              <a:gd name="connsiteX160" fmla="*/ 6738 w 229802"/>
              <a:gd name="connsiteY160" fmla="*/ 32846 h 341155"/>
              <a:gd name="connsiteX161" fmla="*/ 5835 w 229802"/>
              <a:gd name="connsiteY161" fmla="*/ 31884 h 341155"/>
              <a:gd name="connsiteX162" fmla="*/ 5234 w 229802"/>
              <a:gd name="connsiteY162" fmla="*/ 30741 h 341155"/>
              <a:gd name="connsiteX163" fmla="*/ 4752 w 229802"/>
              <a:gd name="connsiteY163" fmla="*/ 29538 h 341155"/>
              <a:gd name="connsiteX164" fmla="*/ 4030 w 229802"/>
              <a:gd name="connsiteY164" fmla="*/ 26530 h 341155"/>
              <a:gd name="connsiteX165" fmla="*/ 6317 w 229802"/>
              <a:gd name="connsiteY165" fmla="*/ 26289 h 341155"/>
              <a:gd name="connsiteX166" fmla="*/ 7038 w 229802"/>
              <a:gd name="connsiteY166" fmla="*/ 26109 h 341155"/>
              <a:gd name="connsiteX167" fmla="*/ 8242 w 229802"/>
              <a:gd name="connsiteY167" fmla="*/ 25988 h 341155"/>
              <a:gd name="connsiteX168" fmla="*/ 14197 w 229802"/>
              <a:gd name="connsiteY168" fmla="*/ 25447 h 341155"/>
              <a:gd name="connsiteX169" fmla="*/ 20032 w 229802"/>
              <a:gd name="connsiteY169" fmla="*/ 25447 h 341155"/>
              <a:gd name="connsiteX170" fmla="*/ 21777 w 229802"/>
              <a:gd name="connsiteY170" fmla="*/ 25387 h 341155"/>
              <a:gd name="connsiteX171" fmla="*/ 25747 w 229802"/>
              <a:gd name="connsiteY171" fmla="*/ 25387 h 341155"/>
              <a:gd name="connsiteX172" fmla="*/ 37418 w 229802"/>
              <a:gd name="connsiteY172" fmla="*/ 24785 h 341155"/>
              <a:gd name="connsiteX173" fmla="*/ 37599 w 229802"/>
              <a:gd name="connsiteY173" fmla="*/ 30681 h 341155"/>
              <a:gd name="connsiteX174" fmla="*/ 42411 w 229802"/>
              <a:gd name="connsiteY174" fmla="*/ 29778 h 341155"/>
              <a:gd name="connsiteX175" fmla="*/ 45238 w 229802"/>
              <a:gd name="connsiteY175" fmla="*/ 29357 h 341155"/>
              <a:gd name="connsiteX176" fmla="*/ 50171 w 229802"/>
              <a:gd name="connsiteY176" fmla="*/ 28515 h 341155"/>
              <a:gd name="connsiteX177" fmla="*/ 52698 w 229802"/>
              <a:gd name="connsiteY177" fmla="*/ 28034 h 341155"/>
              <a:gd name="connsiteX178" fmla="*/ 61060 w 229802"/>
              <a:gd name="connsiteY178" fmla="*/ 26650 h 341155"/>
              <a:gd name="connsiteX179" fmla="*/ 66595 w 229802"/>
              <a:gd name="connsiteY179" fmla="*/ 25808 h 341155"/>
              <a:gd name="connsiteX180" fmla="*/ 69783 w 229802"/>
              <a:gd name="connsiteY180" fmla="*/ 25327 h 341155"/>
              <a:gd name="connsiteX181" fmla="*/ 75498 w 229802"/>
              <a:gd name="connsiteY181" fmla="*/ 24424 h 341155"/>
              <a:gd name="connsiteX182" fmla="*/ 81634 w 229802"/>
              <a:gd name="connsiteY182" fmla="*/ 23582 h 341155"/>
              <a:gd name="connsiteX183" fmla="*/ 93786 w 229802"/>
              <a:gd name="connsiteY183" fmla="*/ 21537 h 341155"/>
              <a:gd name="connsiteX184" fmla="*/ 95049 w 229802"/>
              <a:gd name="connsiteY184" fmla="*/ 21296 h 341155"/>
              <a:gd name="connsiteX185" fmla="*/ 95651 w 229802"/>
              <a:gd name="connsiteY185" fmla="*/ 21296 h 341155"/>
              <a:gd name="connsiteX186" fmla="*/ 95952 w 229802"/>
              <a:gd name="connsiteY186" fmla="*/ 21115 h 341155"/>
              <a:gd name="connsiteX187" fmla="*/ 96854 w 229802"/>
              <a:gd name="connsiteY187" fmla="*/ 20995 h 341155"/>
              <a:gd name="connsiteX188" fmla="*/ 97335 w 229802"/>
              <a:gd name="connsiteY188" fmla="*/ 20995 h 341155"/>
              <a:gd name="connsiteX189" fmla="*/ 97696 w 229802"/>
              <a:gd name="connsiteY189" fmla="*/ 20875 h 341155"/>
              <a:gd name="connsiteX190" fmla="*/ 98298 w 229802"/>
              <a:gd name="connsiteY190" fmla="*/ 20875 h 341155"/>
              <a:gd name="connsiteX191" fmla="*/ 99020 w 229802"/>
              <a:gd name="connsiteY191" fmla="*/ 20694 h 341155"/>
              <a:gd name="connsiteX192" fmla="*/ 99621 w 229802"/>
              <a:gd name="connsiteY192" fmla="*/ 20574 h 341155"/>
              <a:gd name="connsiteX193" fmla="*/ 101186 w 229802"/>
              <a:gd name="connsiteY193" fmla="*/ 20333 h 341155"/>
              <a:gd name="connsiteX194" fmla="*/ 102870 w 229802"/>
              <a:gd name="connsiteY194" fmla="*/ 20093 h 341155"/>
              <a:gd name="connsiteX195" fmla="*/ 107081 w 229802"/>
              <a:gd name="connsiteY195" fmla="*/ 19371 h 341155"/>
              <a:gd name="connsiteX196" fmla="*/ 111713 w 229802"/>
              <a:gd name="connsiteY196" fmla="*/ 18769 h 341155"/>
              <a:gd name="connsiteX197" fmla="*/ 114059 w 229802"/>
              <a:gd name="connsiteY197" fmla="*/ 18348 h 341155"/>
              <a:gd name="connsiteX198" fmla="*/ 117669 w 229802"/>
              <a:gd name="connsiteY198" fmla="*/ 17867 h 341155"/>
              <a:gd name="connsiteX199" fmla="*/ 122662 w 229802"/>
              <a:gd name="connsiteY199" fmla="*/ 17085 h 341155"/>
              <a:gd name="connsiteX200" fmla="*/ 132889 w 229802"/>
              <a:gd name="connsiteY200" fmla="*/ 15641 h 341155"/>
              <a:gd name="connsiteX201" fmla="*/ 135175 w 229802"/>
              <a:gd name="connsiteY201" fmla="*/ 15340 h 341155"/>
              <a:gd name="connsiteX202" fmla="*/ 139626 w 229802"/>
              <a:gd name="connsiteY202" fmla="*/ 14739 h 341155"/>
              <a:gd name="connsiteX203" fmla="*/ 140769 w 229802"/>
              <a:gd name="connsiteY203" fmla="*/ 14438 h 341155"/>
              <a:gd name="connsiteX204" fmla="*/ 145341 w 229802"/>
              <a:gd name="connsiteY204" fmla="*/ 13836 h 341155"/>
              <a:gd name="connsiteX205" fmla="*/ 148710 w 229802"/>
              <a:gd name="connsiteY205" fmla="*/ 13235 h 341155"/>
              <a:gd name="connsiteX206" fmla="*/ 151899 w 229802"/>
              <a:gd name="connsiteY206" fmla="*/ 12814 h 341155"/>
              <a:gd name="connsiteX207" fmla="*/ 154185 w 229802"/>
              <a:gd name="connsiteY207" fmla="*/ 12393 h 341155"/>
              <a:gd name="connsiteX208" fmla="*/ 157012 w 229802"/>
              <a:gd name="connsiteY208" fmla="*/ 11972 h 341155"/>
              <a:gd name="connsiteX209" fmla="*/ 164592 w 229802"/>
              <a:gd name="connsiteY209" fmla="*/ 10588 h 341155"/>
              <a:gd name="connsiteX210" fmla="*/ 167419 w 229802"/>
              <a:gd name="connsiteY210" fmla="*/ 10107 h 341155"/>
              <a:gd name="connsiteX211" fmla="*/ 168502 w 229802"/>
              <a:gd name="connsiteY211" fmla="*/ 9986 h 341155"/>
              <a:gd name="connsiteX212" fmla="*/ 171630 w 229802"/>
              <a:gd name="connsiteY212" fmla="*/ 9445 h 341155"/>
              <a:gd name="connsiteX213" fmla="*/ 176443 w 229802"/>
              <a:gd name="connsiteY213" fmla="*/ 8663 h 341155"/>
              <a:gd name="connsiteX214" fmla="*/ 179270 w 229802"/>
              <a:gd name="connsiteY214" fmla="*/ 8061 h 341155"/>
              <a:gd name="connsiteX215" fmla="*/ 187813 w 229802"/>
              <a:gd name="connsiteY215" fmla="*/ 6617 h 341155"/>
              <a:gd name="connsiteX216" fmla="*/ 193708 w 229802"/>
              <a:gd name="connsiteY216" fmla="*/ 5655 h 341155"/>
              <a:gd name="connsiteX217" fmla="*/ 197979 w 229802"/>
              <a:gd name="connsiteY217" fmla="*/ 4873 h 341155"/>
              <a:gd name="connsiteX218" fmla="*/ 199664 w 229802"/>
              <a:gd name="connsiteY218" fmla="*/ 4572 h 341155"/>
              <a:gd name="connsiteX219" fmla="*/ 201649 w 229802"/>
              <a:gd name="connsiteY219" fmla="*/ 4271 h 341155"/>
              <a:gd name="connsiteX220" fmla="*/ 204777 w 229802"/>
              <a:gd name="connsiteY220" fmla="*/ 3850 h 341155"/>
              <a:gd name="connsiteX221" fmla="*/ 207424 w 229802"/>
              <a:gd name="connsiteY221" fmla="*/ 3309 h 341155"/>
              <a:gd name="connsiteX222" fmla="*/ 210252 w 229802"/>
              <a:gd name="connsiteY222" fmla="*/ 2888 h 341155"/>
              <a:gd name="connsiteX223" fmla="*/ 212418 w 229802"/>
              <a:gd name="connsiteY223" fmla="*/ 2466 h 341155"/>
              <a:gd name="connsiteX224" fmla="*/ 216087 w 229802"/>
              <a:gd name="connsiteY224" fmla="*/ 1805 h 341155"/>
              <a:gd name="connsiteX225" fmla="*/ 220659 w 229802"/>
              <a:gd name="connsiteY225" fmla="*/ 1023 h 341155"/>
              <a:gd name="connsiteX226" fmla="*/ 225472 w 229802"/>
              <a:gd name="connsiteY226" fmla="*/ 0 h 341155"/>
              <a:gd name="connsiteX227" fmla="*/ 228600 w 229802"/>
              <a:gd name="connsiteY227" fmla="*/ 2286 h 341155"/>
              <a:gd name="connsiteX228" fmla="*/ 229803 w 229802"/>
              <a:gd name="connsiteY228" fmla="*/ 3068 h 341155"/>
              <a:gd name="connsiteX229" fmla="*/ 228901 w 229802"/>
              <a:gd name="connsiteY229" fmla="*/ 5956 h 341155"/>
              <a:gd name="connsiteX230" fmla="*/ 226735 w 229802"/>
              <a:gd name="connsiteY230" fmla="*/ 12152 h 341155"/>
              <a:gd name="connsiteX231" fmla="*/ 225712 w 229802"/>
              <a:gd name="connsiteY231" fmla="*/ 15521 h 341155"/>
              <a:gd name="connsiteX232" fmla="*/ 224690 w 229802"/>
              <a:gd name="connsiteY232" fmla="*/ 17326 h 341155"/>
              <a:gd name="connsiteX233" fmla="*/ 222103 w 229802"/>
              <a:gd name="connsiteY233" fmla="*/ 23402 h 341155"/>
              <a:gd name="connsiteX234" fmla="*/ 221682 w 229802"/>
              <a:gd name="connsiteY234" fmla="*/ 27613 h 341155"/>
              <a:gd name="connsiteX235" fmla="*/ 222223 w 229802"/>
              <a:gd name="connsiteY235" fmla="*/ 30560 h 341155"/>
              <a:gd name="connsiteX236" fmla="*/ 221862 w 229802"/>
              <a:gd name="connsiteY236" fmla="*/ 33809 h 341155"/>
              <a:gd name="connsiteX237" fmla="*/ 221381 w 229802"/>
              <a:gd name="connsiteY237" fmla="*/ 35854 h 341155"/>
              <a:gd name="connsiteX238" fmla="*/ 218192 w 229802"/>
              <a:gd name="connsiteY238" fmla="*/ 40667 h 341155"/>
              <a:gd name="connsiteX239" fmla="*/ 217832 w 229802"/>
              <a:gd name="connsiteY239" fmla="*/ 42592 h 341155"/>
              <a:gd name="connsiteX240" fmla="*/ 216388 w 229802"/>
              <a:gd name="connsiteY240" fmla="*/ 45118 h 341155"/>
              <a:gd name="connsiteX241" fmla="*/ 216267 w 229802"/>
              <a:gd name="connsiteY241" fmla="*/ 46322 h 341155"/>
              <a:gd name="connsiteX242" fmla="*/ 217230 w 229802"/>
              <a:gd name="connsiteY242" fmla="*/ 48187 h 341155"/>
              <a:gd name="connsiteX243" fmla="*/ 216508 w 229802"/>
              <a:gd name="connsiteY243" fmla="*/ 48788 h 341155"/>
              <a:gd name="connsiteX244" fmla="*/ 212598 w 229802"/>
              <a:gd name="connsiteY244" fmla="*/ 47224 h 341155"/>
              <a:gd name="connsiteX245" fmla="*/ 211575 w 229802"/>
              <a:gd name="connsiteY245" fmla="*/ 48187 h 341155"/>
              <a:gd name="connsiteX246" fmla="*/ 210372 w 229802"/>
              <a:gd name="connsiteY246" fmla="*/ 47585 h 341155"/>
              <a:gd name="connsiteX247" fmla="*/ 208387 w 229802"/>
              <a:gd name="connsiteY247" fmla="*/ 47705 h 341155"/>
              <a:gd name="connsiteX248" fmla="*/ 208868 w 229802"/>
              <a:gd name="connsiteY248" fmla="*/ 49029 h 341155"/>
              <a:gd name="connsiteX249" fmla="*/ 206642 w 229802"/>
              <a:gd name="connsiteY249" fmla="*/ 52638 h 341155"/>
              <a:gd name="connsiteX250" fmla="*/ 205499 w 229802"/>
              <a:gd name="connsiteY250" fmla="*/ 52999 h 341155"/>
              <a:gd name="connsiteX251" fmla="*/ 207304 w 229802"/>
              <a:gd name="connsiteY251" fmla="*/ 56609 h 341155"/>
              <a:gd name="connsiteX252" fmla="*/ 209229 w 229802"/>
              <a:gd name="connsiteY252" fmla="*/ 58413 h 341155"/>
              <a:gd name="connsiteX253" fmla="*/ 208327 w 229802"/>
              <a:gd name="connsiteY253" fmla="*/ 59015 h 341155"/>
              <a:gd name="connsiteX254" fmla="*/ 209289 w 229802"/>
              <a:gd name="connsiteY254" fmla="*/ 62263 h 341155"/>
              <a:gd name="connsiteX255" fmla="*/ 206763 w 229802"/>
              <a:gd name="connsiteY255" fmla="*/ 64369 h 341155"/>
              <a:gd name="connsiteX256" fmla="*/ 208808 w 229802"/>
              <a:gd name="connsiteY256" fmla="*/ 66655 h 341155"/>
              <a:gd name="connsiteX257" fmla="*/ 210131 w 229802"/>
              <a:gd name="connsiteY257" fmla="*/ 66775 h 341155"/>
              <a:gd name="connsiteX258" fmla="*/ 212839 w 229802"/>
              <a:gd name="connsiteY258" fmla="*/ 69422 h 341155"/>
              <a:gd name="connsiteX259" fmla="*/ 214282 w 229802"/>
              <a:gd name="connsiteY259" fmla="*/ 69843 h 341155"/>
              <a:gd name="connsiteX260" fmla="*/ 213139 w 229802"/>
              <a:gd name="connsiteY260" fmla="*/ 70445 h 341155"/>
              <a:gd name="connsiteX261" fmla="*/ 214884 w 229802"/>
              <a:gd name="connsiteY261" fmla="*/ 72851 h 341155"/>
              <a:gd name="connsiteX262" fmla="*/ 214282 w 229802"/>
              <a:gd name="connsiteY262" fmla="*/ 74596 h 341155"/>
              <a:gd name="connsiteX263" fmla="*/ 214402 w 229802"/>
              <a:gd name="connsiteY263" fmla="*/ 78446 h 341155"/>
              <a:gd name="connsiteX264" fmla="*/ 213259 w 229802"/>
              <a:gd name="connsiteY264" fmla="*/ 79950 h 341155"/>
              <a:gd name="connsiteX265" fmla="*/ 211756 w 229802"/>
              <a:gd name="connsiteY265" fmla="*/ 79830 h 341155"/>
              <a:gd name="connsiteX266" fmla="*/ 211996 w 229802"/>
              <a:gd name="connsiteY266" fmla="*/ 84402 h 341155"/>
              <a:gd name="connsiteX267" fmla="*/ 211455 w 229802"/>
              <a:gd name="connsiteY267" fmla="*/ 87590 h 341155"/>
              <a:gd name="connsiteX268" fmla="*/ 210011 w 229802"/>
              <a:gd name="connsiteY268" fmla="*/ 88432 h 341155"/>
              <a:gd name="connsiteX269" fmla="*/ 210432 w 229802"/>
              <a:gd name="connsiteY269" fmla="*/ 90718 h 341155"/>
              <a:gd name="connsiteX270" fmla="*/ 209470 w 229802"/>
              <a:gd name="connsiteY270" fmla="*/ 91320 h 341155"/>
              <a:gd name="connsiteX271" fmla="*/ 210312 w 229802"/>
              <a:gd name="connsiteY271" fmla="*/ 94328 h 341155"/>
              <a:gd name="connsiteX272" fmla="*/ 211515 w 229802"/>
              <a:gd name="connsiteY272" fmla="*/ 96313 h 341155"/>
              <a:gd name="connsiteX273" fmla="*/ 213019 w 229802"/>
              <a:gd name="connsiteY273" fmla="*/ 97155 h 341155"/>
              <a:gd name="connsiteX274" fmla="*/ 218914 w 229802"/>
              <a:gd name="connsiteY274" fmla="*/ 95230 h 341155"/>
              <a:gd name="connsiteX275" fmla="*/ 219757 w 229802"/>
              <a:gd name="connsiteY275" fmla="*/ 97215 h 341155"/>
              <a:gd name="connsiteX276" fmla="*/ 220057 w 229802"/>
              <a:gd name="connsiteY276" fmla="*/ 99381 h 341155"/>
              <a:gd name="connsiteX277" fmla="*/ 219456 w 229802"/>
              <a:gd name="connsiteY277" fmla="*/ 100524 h 341155"/>
              <a:gd name="connsiteX278" fmla="*/ 219516 w 229802"/>
              <a:gd name="connsiteY278" fmla="*/ 102449 h 341155"/>
              <a:gd name="connsiteX279" fmla="*/ 216328 w 229802"/>
              <a:gd name="connsiteY279" fmla="*/ 103592 h 341155"/>
              <a:gd name="connsiteX280" fmla="*/ 216448 w 229802"/>
              <a:gd name="connsiteY280" fmla="*/ 105878 h 341155"/>
              <a:gd name="connsiteX281" fmla="*/ 214042 w 229802"/>
              <a:gd name="connsiteY281" fmla="*/ 105998 h 341155"/>
              <a:gd name="connsiteX282" fmla="*/ 212899 w 229802"/>
              <a:gd name="connsiteY282" fmla="*/ 105457 h 341155"/>
              <a:gd name="connsiteX283" fmla="*/ 209289 w 229802"/>
              <a:gd name="connsiteY283" fmla="*/ 105938 h 341155"/>
              <a:gd name="connsiteX284" fmla="*/ 206642 w 229802"/>
              <a:gd name="connsiteY284" fmla="*/ 104494 h 341155"/>
              <a:gd name="connsiteX285" fmla="*/ 204958 w 229802"/>
              <a:gd name="connsiteY285" fmla="*/ 102088 h 341155"/>
              <a:gd name="connsiteX286" fmla="*/ 202070 w 229802"/>
              <a:gd name="connsiteY286" fmla="*/ 102088 h 341155"/>
              <a:gd name="connsiteX287" fmla="*/ 201288 w 229802"/>
              <a:gd name="connsiteY287" fmla="*/ 104073 h 341155"/>
              <a:gd name="connsiteX288" fmla="*/ 199905 w 229802"/>
              <a:gd name="connsiteY288" fmla="*/ 104314 h 341155"/>
              <a:gd name="connsiteX289" fmla="*/ 199724 w 229802"/>
              <a:gd name="connsiteY289" fmla="*/ 102870 h 341155"/>
              <a:gd name="connsiteX290" fmla="*/ 197318 w 229802"/>
              <a:gd name="connsiteY290" fmla="*/ 103772 h 341155"/>
              <a:gd name="connsiteX291" fmla="*/ 196476 w 229802"/>
              <a:gd name="connsiteY291" fmla="*/ 103231 h 341155"/>
              <a:gd name="connsiteX292" fmla="*/ 195693 w 229802"/>
              <a:gd name="connsiteY292" fmla="*/ 104133 h 341155"/>
              <a:gd name="connsiteX293" fmla="*/ 192686 w 229802"/>
              <a:gd name="connsiteY293" fmla="*/ 105998 h 341155"/>
              <a:gd name="connsiteX294" fmla="*/ 191182 w 229802"/>
              <a:gd name="connsiteY294" fmla="*/ 107923 h 341155"/>
              <a:gd name="connsiteX295" fmla="*/ 188956 w 229802"/>
              <a:gd name="connsiteY295" fmla="*/ 107923 h 341155"/>
              <a:gd name="connsiteX296" fmla="*/ 189076 w 229802"/>
              <a:gd name="connsiteY296" fmla="*/ 110209 h 341155"/>
              <a:gd name="connsiteX297" fmla="*/ 183060 w 229802"/>
              <a:gd name="connsiteY297" fmla="*/ 114420 h 341155"/>
              <a:gd name="connsiteX298" fmla="*/ 179812 w 229802"/>
              <a:gd name="connsiteY298" fmla="*/ 115263 h 341155"/>
              <a:gd name="connsiteX299" fmla="*/ 180895 w 229802"/>
              <a:gd name="connsiteY299" fmla="*/ 117549 h 341155"/>
              <a:gd name="connsiteX300" fmla="*/ 176142 w 229802"/>
              <a:gd name="connsiteY300" fmla="*/ 118391 h 341155"/>
              <a:gd name="connsiteX301" fmla="*/ 174277 w 229802"/>
              <a:gd name="connsiteY301" fmla="*/ 118331 h 341155"/>
              <a:gd name="connsiteX302" fmla="*/ 174879 w 229802"/>
              <a:gd name="connsiteY302" fmla="*/ 125249 h 341155"/>
              <a:gd name="connsiteX303" fmla="*/ 174277 w 229802"/>
              <a:gd name="connsiteY303" fmla="*/ 124467 h 341155"/>
              <a:gd name="connsiteX304" fmla="*/ 172653 w 229802"/>
              <a:gd name="connsiteY304" fmla="*/ 124106 h 341155"/>
              <a:gd name="connsiteX305" fmla="*/ 176563 w 229802"/>
              <a:gd name="connsiteY305" fmla="*/ 135235 h 341155"/>
              <a:gd name="connsiteX306" fmla="*/ 178308 w 229802"/>
              <a:gd name="connsiteY306" fmla="*/ 134874 h 341155"/>
              <a:gd name="connsiteX307" fmla="*/ 179872 w 229802"/>
              <a:gd name="connsiteY307" fmla="*/ 133069 h 341155"/>
              <a:gd name="connsiteX308" fmla="*/ 183482 w 229802"/>
              <a:gd name="connsiteY308" fmla="*/ 134633 h 341155"/>
              <a:gd name="connsiteX309" fmla="*/ 185527 w 229802"/>
              <a:gd name="connsiteY309" fmla="*/ 136980 h 341155"/>
              <a:gd name="connsiteX310" fmla="*/ 187031 w 229802"/>
              <a:gd name="connsiteY310" fmla="*/ 137461 h 341155"/>
              <a:gd name="connsiteX311" fmla="*/ 185527 w 229802"/>
              <a:gd name="connsiteY311" fmla="*/ 138303 h 341155"/>
              <a:gd name="connsiteX312" fmla="*/ 186670 w 229802"/>
              <a:gd name="connsiteY312" fmla="*/ 140950 h 341155"/>
              <a:gd name="connsiteX313" fmla="*/ 188294 w 229802"/>
              <a:gd name="connsiteY313" fmla="*/ 143597 h 341155"/>
              <a:gd name="connsiteX314" fmla="*/ 190460 w 229802"/>
              <a:gd name="connsiteY314" fmla="*/ 144198 h 341155"/>
              <a:gd name="connsiteX315" fmla="*/ 192264 w 229802"/>
              <a:gd name="connsiteY315" fmla="*/ 143597 h 341155"/>
              <a:gd name="connsiteX316" fmla="*/ 194009 w 229802"/>
              <a:gd name="connsiteY316" fmla="*/ 143717 h 341155"/>
              <a:gd name="connsiteX317" fmla="*/ 194731 w 229802"/>
              <a:gd name="connsiteY317" fmla="*/ 144499 h 341155"/>
              <a:gd name="connsiteX318" fmla="*/ 195513 w 229802"/>
              <a:gd name="connsiteY318" fmla="*/ 143657 h 341155"/>
              <a:gd name="connsiteX319" fmla="*/ 198040 w 229802"/>
              <a:gd name="connsiteY319" fmla="*/ 143417 h 341155"/>
              <a:gd name="connsiteX320" fmla="*/ 198401 w 229802"/>
              <a:gd name="connsiteY320" fmla="*/ 142033 h 341155"/>
              <a:gd name="connsiteX321" fmla="*/ 198220 w 229802"/>
              <a:gd name="connsiteY321" fmla="*/ 139025 h 341155"/>
              <a:gd name="connsiteX322" fmla="*/ 197619 w 229802"/>
              <a:gd name="connsiteY322" fmla="*/ 138965 h 341155"/>
              <a:gd name="connsiteX323" fmla="*/ 197619 w 229802"/>
              <a:gd name="connsiteY323" fmla="*/ 137040 h 341155"/>
              <a:gd name="connsiteX324" fmla="*/ 198040 w 229802"/>
              <a:gd name="connsiteY324" fmla="*/ 135355 h 341155"/>
              <a:gd name="connsiteX325" fmla="*/ 199844 w 229802"/>
              <a:gd name="connsiteY325" fmla="*/ 135115 h 341155"/>
              <a:gd name="connsiteX326" fmla="*/ 200626 w 229802"/>
              <a:gd name="connsiteY326" fmla="*/ 134393 h 341155"/>
              <a:gd name="connsiteX327" fmla="*/ 203755 w 229802"/>
              <a:gd name="connsiteY327" fmla="*/ 134633 h 341155"/>
              <a:gd name="connsiteX328" fmla="*/ 204296 w 229802"/>
              <a:gd name="connsiteY328" fmla="*/ 133671 h 341155"/>
              <a:gd name="connsiteX329" fmla="*/ 206101 w 229802"/>
              <a:gd name="connsiteY329" fmla="*/ 132468 h 341155"/>
              <a:gd name="connsiteX330" fmla="*/ 206883 w 229802"/>
              <a:gd name="connsiteY330" fmla="*/ 133250 h 341155"/>
              <a:gd name="connsiteX331" fmla="*/ 210372 w 229802"/>
              <a:gd name="connsiteY331" fmla="*/ 134393 h 341155"/>
              <a:gd name="connsiteX332" fmla="*/ 212117 w 229802"/>
              <a:gd name="connsiteY332" fmla="*/ 134513 h 341155"/>
              <a:gd name="connsiteX333" fmla="*/ 211094 w 229802"/>
              <a:gd name="connsiteY333" fmla="*/ 142334 h 341155"/>
              <a:gd name="connsiteX334" fmla="*/ 210853 w 229802"/>
              <a:gd name="connsiteY334" fmla="*/ 150154 h 341155"/>
              <a:gd name="connsiteX335" fmla="*/ 211455 w 229802"/>
              <a:gd name="connsiteY335" fmla="*/ 155147 h 341155"/>
              <a:gd name="connsiteX336" fmla="*/ 208447 w 229802"/>
              <a:gd name="connsiteY336" fmla="*/ 155508 h 341155"/>
              <a:gd name="connsiteX337" fmla="*/ 206101 w 229802"/>
              <a:gd name="connsiteY337" fmla="*/ 158095 h 341155"/>
              <a:gd name="connsiteX338" fmla="*/ 204657 w 229802"/>
              <a:gd name="connsiteY338" fmla="*/ 161103 h 341155"/>
              <a:gd name="connsiteX339" fmla="*/ 204296 w 229802"/>
              <a:gd name="connsiteY339" fmla="*/ 162787 h 341155"/>
              <a:gd name="connsiteX340" fmla="*/ 202311 w 229802"/>
              <a:gd name="connsiteY340" fmla="*/ 166878 h 341155"/>
              <a:gd name="connsiteX341" fmla="*/ 202010 w 229802"/>
              <a:gd name="connsiteY341" fmla="*/ 168141 h 341155"/>
              <a:gd name="connsiteX342" fmla="*/ 200566 w 229802"/>
              <a:gd name="connsiteY342" fmla="*/ 168141 h 341155"/>
              <a:gd name="connsiteX343" fmla="*/ 199905 w 229802"/>
              <a:gd name="connsiteY343" fmla="*/ 169044 h 341155"/>
              <a:gd name="connsiteX344" fmla="*/ 200205 w 229802"/>
              <a:gd name="connsiteY344" fmla="*/ 171029 h 341155"/>
              <a:gd name="connsiteX345" fmla="*/ 198942 w 229802"/>
              <a:gd name="connsiteY345" fmla="*/ 172653 h 341155"/>
              <a:gd name="connsiteX346" fmla="*/ 197017 w 229802"/>
              <a:gd name="connsiteY346" fmla="*/ 172653 h 341155"/>
              <a:gd name="connsiteX347" fmla="*/ 196836 w 229802"/>
              <a:gd name="connsiteY347" fmla="*/ 174097 h 341155"/>
              <a:gd name="connsiteX348" fmla="*/ 195633 w 229802"/>
              <a:gd name="connsiteY348" fmla="*/ 174097 h 341155"/>
              <a:gd name="connsiteX349" fmla="*/ 195633 w 229802"/>
              <a:gd name="connsiteY349" fmla="*/ 172533 h 341155"/>
              <a:gd name="connsiteX350" fmla="*/ 193768 w 229802"/>
              <a:gd name="connsiteY350" fmla="*/ 172533 h 341155"/>
              <a:gd name="connsiteX351" fmla="*/ 193889 w 229802"/>
              <a:gd name="connsiteY351" fmla="*/ 174518 h 341155"/>
              <a:gd name="connsiteX352" fmla="*/ 193107 w 229802"/>
              <a:gd name="connsiteY352" fmla="*/ 174819 h 341155"/>
              <a:gd name="connsiteX353" fmla="*/ 188655 w 229802"/>
              <a:gd name="connsiteY353" fmla="*/ 173796 h 341155"/>
              <a:gd name="connsiteX354" fmla="*/ 186489 w 229802"/>
              <a:gd name="connsiteY354" fmla="*/ 173916 h 341155"/>
              <a:gd name="connsiteX355" fmla="*/ 185647 w 229802"/>
              <a:gd name="connsiteY355" fmla="*/ 172894 h 341155"/>
              <a:gd name="connsiteX356" fmla="*/ 153884 w 229802"/>
              <a:gd name="connsiteY356" fmla="*/ 165314 h 341155"/>
              <a:gd name="connsiteX357" fmla="*/ 154485 w 229802"/>
              <a:gd name="connsiteY357" fmla="*/ 184565 h 341155"/>
              <a:gd name="connsiteX358" fmla="*/ 154365 w 229802"/>
              <a:gd name="connsiteY358" fmla="*/ 189437 h 341155"/>
              <a:gd name="connsiteX359" fmla="*/ 152981 w 229802"/>
              <a:gd name="connsiteY359" fmla="*/ 190460 h 341155"/>
              <a:gd name="connsiteX360" fmla="*/ 149853 w 229802"/>
              <a:gd name="connsiteY360" fmla="*/ 191182 h 341155"/>
              <a:gd name="connsiteX361" fmla="*/ 151778 w 229802"/>
              <a:gd name="connsiteY361" fmla="*/ 191663 h 341155"/>
              <a:gd name="connsiteX362" fmla="*/ 152380 w 229802"/>
              <a:gd name="connsiteY362" fmla="*/ 192746 h 341155"/>
              <a:gd name="connsiteX363" fmla="*/ 150996 w 229802"/>
              <a:gd name="connsiteY363" fmla="*/ 195393 h 341155"/>
              <a:gd name="connsiteX364" fmla="*/ 146484 w 229802"/>
              <a:gd name="connsiteY364" fmla="*/ 195995 h 341155"/>
              <a:gd name="connsiteX365" fmla="*/ 145702 w 229802"/>
              <a:gd name="connsiteY365" fmla="*/ 197438 h 341155"/>
              <a:gd name="connsiteX366" fmla="*/ 144319 w 229802"/>
              <a:gd name="connsiteY366" fmla="*/ 198341 h 341155"/>
              <a:gd name="connsiteX367" fmla="*/ 144198 w 229802"/>
              <a:gd name="connsiteY367" fmla="*/ 199424 h 341155"/>
              <a:gd name="connsiteX368" fmla="*/ 142875 w 229802"/>
              <a:gd name="connsiteY368" fmla="*/ 200867 h 341155"/>
              <a:gd name="connsiteX369" fmla="*/ 143176 w 229802"/>
              <a:gd name="connsiteY369" fmla="*/ 201348 h 341155"/>
              <a:gd name="connsiteX370" fmla="*/ 142454 w 229802"/>
              <a:gd name="connsiteY370" fmla="*/ 204056 h 341155"/>
              <a:gd name="connsiteX371" fmla="*/ 139265 w 229802"/>
              <a:gd name="connsiteY371" fmla="*/ 204056 h 341155"/>
              <a:gd name="connsiteX372" fmla="*/ 138423 w 229802"/>
              <a:gd name="connsiteY372" fmla="*/ 205199 h 341155"/>
              <a:gd name="connsiteX373" fmla="*/ 137461 w 229802"/>
              <a:gd name="connsiteY373" fmla="*/ 204417 h 341155"/>
              <a:gd name="connsiteX374" fmla="*/ 129159 w 229802"/>
              <a:gd name="connsiteY374" fmla="*/ 212237 h 341155"/>
              <a:gd name="connsiteX375" fmla="*/ 124948 w 229802"/>
              <a:gd name="connsiteY375" fmla="*/ 213861 h 341155"/>
              <a:gd name="connsiteX376" fmla="*/ 123203 w 229802"/>
              <a:gd name="connsiteY376" fmla="*/ 214944 h 341155"/>
              <a:gd name="connsiteX377" fmla="*/ 115684 w 229802"/>
              <a:gd name="connsiteY377" fmla="*/ 213561 h 341155"/>
              <a:gd name="connsiteX378" fmla="*/ 112315 w 229802"/>
              <a:gd name="connsiteY378" fmla="*/ 214403 h 341155"/>
              <a:gd name="connsiteX379" fmla="*/ 109307 w 229802"/>
              <a:gd name="connsiteY379" fmla="*/ 214042 h 341155"/>
              <a:gd name="connsiteX380" fmla="*/ 108104 w 229802"/>
              <a:gd name="connsiteY380" fmla="*/ 212598 h 341155"/>
              <a:gd name="connsiteX381" fmla="*/ 107021 w 229802"/>
              <a:gd name="connsiteY381" fmla="*/ 212297 h 341155"/>
              <a:gd name="connsiteX382" fmla="*/ 105757 w 229802"/>
              <a:gd name="connsiteY382" fmla="*/ 210252 h 341155"/>
              <a:gd name="connsiteX383" fmla="*/ 102990 w 229802"/>
              <a:gd name="connsiteY383" fmla="*/ 210493 h 341155"/>
              <a:gd name="connsiteX384" fmla="*/ 100644 w 229802"/>
              <a:gd name="connsiteY384" fmla="*/ 212779 h 341155"/>
              <a:gd name="connsiteX385" fmla="*/ 100463 w 229802"/>
              <a:gd name="connsiteY385" fmla="*/ 214042 h 341155"/>
              <a:gd name="connsiteX386" fmla="*/ 98057 w 229802"/>
              <a:gd name="connsiteY386" fmla="*/ 215125 h 341155"/>
              <a:gd name="connsiteX387" fmla="*/ 99020 w 229802"/>
              <a:gd name="connsiteY387" fmla="*/ 216027 h 341155"/>
              <a:gd name="connsiteX388" fmla="*/ 99261 w 229802"/>
              <a:gd name="connsiteY388" fmla="*/ 217531 h 341155"/>
              <a:gd name="connsiteX389" fmla="*/ 97095 w 229802"/>
              <a:gd name="connsiteY389" fmla="*/ 217591 h 341155"/>
              <a:gd name="connsiteX390" fmla="*/ 96734 w 229802"/>
              <a:gd name="connsiteY390" fmla="*/ 218794 h 341155"/>
              <a:gd name="connsiteX391" fmla="*/ 95049 w 229802"/>
              <a:gd name="connsiteY391" fmla="*/ 219877 h 341155"/>
              <a:gd name="connsiteX392" fmla="*/ 93365 w 229802"/>
              <a:gd name="connsiteY392" fmla="*/ 220298 h 341155"/>
              <a:gd name="connsiteX393" fmla="*/ 94207 w 229802"/>
              <a:gd name="connsiteY393" fmla="*/ 222524 h 341155"/>
              <a:gd name="connsiteX394" fmla="*/ 95410 w 229802"/>
              <a:gd name="connsiteY394" fmla="*/ 223607 h 341155"/>
              <a:gd name="connsiteX395" fmla="*/ 95471 w 229802"/>
              <a:gd name="connsiteY395" fmla="*/ 228540 h 341155"/>
              <a:gd name="connsiteX396" fmla="*/ 93004 w 229802"/>
              <a:gd name="connsiteY396" fmla="*/ 231548 h 341155"/>
              <a:gd name="connsiteX397" fmla="*/ 91199 w 229802"/>
              <a:gd name="connsiteY397" fmla="*/ 230465 h 341155"/>
              <a:gd name="connsiteX398" fmla="*/ 90297 w 229802"/>
              <a:gd name="connsiteY398" fmla="*/ 231849 h 341155"/>
              <a:gd name="connsiteX399" fmla="*/ 90898 w 229802"/>
              <a:gd name="connsiteY399" fmla="*/ 232390 h 341155"/>
              <a:gd name="connsiteX400" fmla="*/ 91139 w 229802"/>
              <a:gd name="connsiteY400" fmla="*/ 240632 h 341155"/>
              <a:gd name="connsiteX401" fmla="*/ 88131 w 229802"/>
              <a:gd name="connsiteY401" fmla="*/ 241053 h 341155"/>
              <a:gd name="connsiteX402" fmla="*/ 87530 w 229802"/>
              <a:gd name="connsiteY402" fmla="*/ 242557 h 341155"/>
              <a:gd name="connsiteX403" fmla="*/ 87710 w 229802"/>
              <a:gd name="connsiteY403" fmla="*/ 245324 h 341155"/>
              <a:gd name="connsiteX404" fmla="*/ 90598 w 229802"/>
              <a:gd name="connsiteY404" fmla="*/ 245565 h 341155"/>
              <a:gd name="connsiteX405" fmla="*/ 92703 w 229802"/>
              <a:gd name="connsiteY405" fmla="*/ 246587 h 341155"/>
              <a:gd name="connsiteX406" fmla="*/ 98839 w 229802"/>
              <a:gd name="connsiteY406" fmla="*/ 245805 h 341155"/>
              <a:gd name="connsiteX407" fmla="*/ 99441 w 229802"/>
              <a:gd name="connsiteY407" fmla="*/ 251520 h 341155"/>
              <a:gd name="connsiteX408" fmla="*/ 101667 w 229802"/>
              <a:gd name="connsiteY408" fmla="*/ 251520 h 341155"/>
              <a:gd name="connsiteX409" fmla="*/ 101667 w 229802"/>
              <a:gd name="connsiteY409" fmla="*/ 252122 h 341155"/>
              <a:gd name="connsiteX410" fmla="*/ 105697 w 229802"/>
              <a:gd name="connsiteY410" fmla="*/ 251941 h 341155"/>
              <a:gd name="connsiteX411" fmla="*/ 105697 w 229802"/>
              <a:gd name="connsiteY411" fmla="*/ 253746 h 341155"/>
              <a:gd name="connsiteX412" fmla="*/ 107743 w 229802"/>
              <a:gd name="connsiteY412" fmla="*/ 256333 h 341155"/>
              <a:gd name="connsiteX413" fmla="*/ 111292 w 229802"/>
              <a:gd name="connsiteY413" fmla="*/ 256935 h 341155"/>
              <a:gd name="connsiteX414" fmla="*/ 111472 w 229802"/>
              <a:gd name="connsiteY414" fmla="*/ 258438 h 341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</a:cxnLst>
            <a:rect l="l" t="t" r="r" b="b"/>
            <a:pathLst>
              <a:path w="229802" h="341155">
                <a:moveTo>
                  <a:pt x="111472" y="258438"/>
                </a:moveTo>
                <a:lnTo>
                  <a:pt x="114360" y="282261"/>
                </a:lnTo>
                <a:lnTo>
                  <a:pt x="116466" y="298504"/>
                </a:lnTo>
                <a:lnTo>
                  <a:pt x="117368" y="297601"/>
                </a:lnTo>
                <a:lnTo>
                  <a:pt x="117248" y="304399"/>
                </a:lnTo>
                <a:lnTo>
                  <a:pt x="116586" y="304399"/>
                </a:lnTo>
                <a:lnTo>
                  <a:pt x="116887" y="306805"/>
                </a:lnTo>
                <a:lnTo>
                  <a:pt x="115804" y="306986"/>
                </a:lnTo>
                <a:lnTo>
                  <a:pt x="118330" y="322928"/>
                </a:lnTo>
                <a:lnTo>
                  <a:pt x="120977" y="324311"/>
                </a:lnTo>
                <a:lnTo>
                  <a:pt x="119654" y="324492"/>
                </a:lnTo>
                <a:lnTo>
                  <a:pt x="120436" y="327139"/>
                </a:lnTo>
                <a:lnTo>
                  <a:pt x="116345" y="327560"/>
                </a:lnTo>
                <a:lnTo>
                  <a:pt x="116345" y="330147"/>
                </a:lnTo>
                <a:lnTo>
                  <a:pt x="115804" y="330748"/>
                </a:lnTo>
                <a:lnTo>
                  <a:pt x="117127" y="333696"/>
                </a:lnTo>
                <a:lnTo>
                  <a:pt x="114119" y="333997"/>
                </a:lnTo>
                <a:lnTo>
                  <a:pt x="112916" y="334177"/>
                </a:lnTo>
                <a:lnTo>
                  <a:pt x="111412" y="334418"/>
                </a:lnTo>
                <a:lnTo>
                  <a:pt x="104554" y="335380"/>
                </a:lnTo>
                <a:lnTo>
                  <a:pt x="103291" y="335561"/>
                </a:lnTo>
                <a:lnTo>
                  <a:pt x="101306" y="335741"/>
                </a:lnTo>
                <a:lnTo>
                  <a:pt x="99441" y="335982"/>
                </a:lnTo>
                <a:lnTo>
                  <a:pt x="98358" y="336042"/>
                </a:lnTo>
                <a:lnTo>
                  <a:pt x="94989" y="336583"/>
                </a:lnTo>
                <a:lnTo>
                  <a:pt x="93786" y="336583"/>
                </a:lnTo>
                <a:lnTo>
                  <a:pt x="91560" y="336944"/>
                </a:lnTo>
                <a:lnTo>
                  <a:pt x="88492" y="337305"/>
                </a:lnTo>
                <a:lnTo>
                  <a:pt x="85484" y="337727"/>
                </a:lnTo>
                <a:lnTo>
                  <a:pt x="80070" y="338388"/>
                </a:lnTo>
                <a:lnTo>
                  <a:pt x="75077" y="339050"/>
                </a:lnTo>
                <a:lnTo>
                  <a:pt x="69663" y="339712"/>
                </a:lnTo>
                <a:lnTo>
                  <a:pt x="68099" y="339952"/>
                </a:lnTo>
                <a:lnTo>
                  <a:pt x="59255" y="341156"/>
                </a:lnTo>
                <a:lnTo>
                  <a:pt x="56368" y="318596"/>
                </a:lnTo>
                <a:lnTo>
                  <a:pt x="52518" y="286231"/>
                </a:lnTo>
                <a:lnTo>
                  <a:pt x="49871" y="285389"/>
                </a:lnTo>
                <a:lnTo>
                  <a:pt x="46863" y="286231"/>
                </a:lnTo>
                <a:lnTo>
                  <a:pt x="46983" y="283404"/>
                </a:lnTo>
                <a:lnTo>
                  <a:pt x="46502" y="283043"/>
                </a:lnTo>
                <a:lnTo>
                  <a:pt x="46502" y="280697"/>
                </a:lnTo>
                <a:lnTo>
                  <a:pt x="45960" y="280336"/>
                </a:lnTo>
                <a:lnTo>
                  <a:pt x="46983" y="278772"/>
                </a:lnTo>
                <a:lnTo>
                  <a:pt x="47585" y="276365"/>
                </a:lnTo>
                <a:lnTo>
                  <a:pt x="45179" y="273598"/>
                </a:lnTo>
                <a:lnTo>
                  <a:pt x="44095" y="273177"/>
                </a:lnTo>
                <a:lnTo>
                  <a:pt x="43374" y="268846"/>
                </a:lnTo>
                <a:lnTo>
                  <a:pt x="37358" y="265056"/>
                </a:lnTo>
                <a:lnTo>
                  <a:pt x="36395" y="265056"/>
                </a:lnTo>
                <a:lnTo>
                  <a:pt x="33388" y="267763"/>
                </a:lnTo>
                <a:lnTo>
                  <a:pt x="31102" y="270831"/>
                </a:lnTo>
                <a:lnTo>
                  <a:pt x="30019" y="272034"/>
                </a:lnTo>
                <a:lnTo>
                  <a:pt x="28455" y="272455"/>
                </a:lnTo>
                <a:lnTo>
                  <a:pt x="26048" y="272576"/>
                </a:lnTo>
                <a:lnTo>
                  <a:pt x="22739" y="271613"/>
                </a:lnTo>
                <a:lnTo>
                  <a:pt x="21957" y="271733"/>
                </a:lnTo>
                <a:lnTo>
                  <a:pt x="18589" y="273779"/>
                </a:lnTo>
                <a:lnTo>
                  <a:pt x="17686" y="274801"/>
                </a:lnTo>
                <a:lnTo>
                  <a:pt x="16483" y="271974"/>
                </a:lnTo>
                <a:lnTo>
                  <a:pt x="15761" y="272034"/>
                </a:lnTo>
                <a:lnTo>
                  <a:pt x="15461" y="270831"/>
                </a:lnTo>
                <a:lnTo>
                  <a:pt x="13656" y="269026"/>
                </a:lnTo>
                <a:lnTo>
                  <a:pt x="11430" y="268966"/>
                </a:lnTo>
                <a:lnTo>
                  <a:pt x="11129" y="267943"/>
                </a:lnTo>
                <a:lnTo>
                  <a:pt x="8783" y="267462"/>
                </a:lnTo>
                <a:lnTo>
                  <a:pt x="6858" y="247490"/>
                </a:lnTo>
                <a:lnTo>
                  <a:pt x="8302" y="243760"/>
                </a:lnTo>
                <a:lnTo>
                  <a:pt x="10347" y="243158"/>
                </a:lnTo>
                <a:lnTo>
                  <a:pt x="10287" y="242196"/>
                </a:lnTo>
                <a:lnTo>
                  <a:pt x="8783" y="242376"/>
                </a:lnTo>
                <a:lnTo>
                  <a:pt x="12814" y="231247"/>
                </a:lnTo>
                <a:lnTo>
                  <a:pt x="12573" y="228420"/>
                </a:lnTo>
                <a:lnTo>
                  <a:pt x="11430" y="228540"/>
                </a:lnTo>
                <a:lnTo>
                  <a:pt x="11249" y="227337"/>
                </a:lnTo>
                <a:lnTo>
                  <a:pt x="12513" y="226976"/>
                </a:lnTo>
                <a:lnTo>
                  <a:pt x="10588" y="204356"/>
                </a:lnTo>
                <a:lnTo>
                  <a:pt x="8783" y="186189"/>
                </a:lnTo>
                <a:lnTo>
                  <a:pt x="2887" y="186851"/>
                </a:lnTo>
                <a:lnTo>
                  <a:pt x="2226" y="181015"/>
                </a:lnTo>
                <a:lnTo>
                  <a:pt x="1023" y="181196"/>
                </a:lnTo>
                <a:lnTo>
                  <a:pt x="782" y="179391"/>
                </a:lnTo>
                <a:lnTo>
                  <a:pt x="1985" y="179391"/>
                </a:lnTo>
                <a:lnTo>
                  <a:pt x="0" y="160983"/>
                </a:lnTo>
                <a:lnTo>
                  <a:pt x="1323" y="160381"/>
                </a:lnTo>
                <a:lnTo>
                  <a:pt x="1384" y="159418"/>
                </a:lnTo>
                <a:lnTo>
                  <a:pt x="3248" y="158215"/>
                </a:lnTo>
                <a:lnTo>
                  <a:pt x="5655" y="157975"/>
                </a:lnTo>
                <a:lnTo>
                  <a:pt x="6016" y="155749"/>
                </a:lnTo>
                <a:lnTo>
                  <a:pt x="7159" y="155328"/>
                </a:lnTo>
                <a:lnTo>
                  <a:pt x="7460" y="152200"/>
                </a:lnTo>
                <a:lnTo>
                  <a:pt x="7099" y="148590"/>
                </a:lnTo>
                <a:lnTo>
                  <a:pt x="6677" y="148109"/>
                </a:lnTo>
                <a:lnTo>
                  <a:pt x="11009" y="147086"/>
                </a:lnTo>
                <a:lnTo>
                  <a:pt x="9806" y="146485"/>
                </a:lnTo>
                <a:lnTo>
                  <a:pt x="12573" y="145883"/>
                </a:lnTo>
                <a:lnTo>
                  <a:pt x="13836" y="144680"/>
                </a:lnTo>
                <a:lnTo>
                  <a:pt x="15461" y="144259"/>
                </a:lnTo>
                <a:lnTo>
                  <a:pt x="18167" y="144259"/>
                </a:lnTo>
                <a:lnTo>
                  <a:pt x="18167" y="142033"/>
                </a:lnTo>
                <a:lnTo>
                  <a:pt x="15761" y="142213"/>
                </a:lnTo>
                <a:lnTo>
                  <a:pt x="15039" y="141191"/>
                </a:lnTo>
                <a:lnTo>
                  <a:pt x="16663" y="138784"/>
                </a:lnTo>
                <a:lnTo>
                  <a:pt x="16663" y="134393"/>
                </a:lnTo>
                <a:lnTo>
                  <a:pt x="14859" y="129099"/>
                </a:lnTo>
                <a:lnTo>
                  <a:pt x="16122" y="129701"/>
                </a:lnTo>
                <a:lnTo>
                  <a:pt x="18709" y="129099"/>
                </a:lnTo>
                <a:lnTo>
                  <a:pt x="19551" y="127294"/>
                </a:lnTo>
                <a:lnTo>
                  <a:pt x="17927" y="125489"/>
                </a:lnTo>
                <a:lnTo>
                  <a:pt x="17024" y="125670"/>
                </a:lnTo>
                <a:lnTo>
                  <a:pt x="15220" y="124407"/>
                </a:lnTo>
                <a:lnTo>
                  <a:pt x="14618" y="122843"/>
                </a:lnTo>
                <a:lnTo>
                  <a:pt x="13054" y="121158"/>
                </a:lnTo>
                <a:lnTo>
                  <a:pt x="12994" y="119353"/>
                </a:lnTo>
                <a:lnTo>
                  <a:pt x="13596" y="117549"/>
                </a:lnTo>
                <a:lnTo>
                  <a:pt x="11189" y="117248"/>
                </a:lnTo>
                <a:lnTo>
                  <a:pt x="9204" y="116406"/>
                </a:lnTo>
                <a:lnTo>
                  <a:pt x="6617" y="116706"/>
                </a:lnTo>
                <a:lnTo>
                  <a:pt x="5956" y="114781"/>
                </a:lnTo>
                <a:lnTo>
                  <a:pt x="7339" y="114360"/>
                </a:lnTo>
                <a:lnTo>
                  <a:pt x="7580" y="113578"/>
                </a:lnTo>
                <a:lnTo>
                  <a:pt x="9084" y="113518"/>
                </a:lnTo>
                <a:lnTo>
                  <a:pt x="9324" y="112315"/>
                </a:lnTo>
                <a:lnTo>
                  <a:pt x="10588" y="111593"/>
                </a:lnTo>
                <a:lnTo>
                  <a:pt x="10889" y="109427"/>
                </a:lnTo>
                <a:lnTo>
                  <a:pt x="9866" y="108284"/>
                </a:lnTo>
                <a:lnTo>
                  <a:pt x="10167" y="107382"/>
                </a:lnTo>
                <a:lnTo>
                  <a:pt x="11490" y="107623"/>
                </a:lnTo>
                <a:lnTo>
                  <a:pt x="12814" y="106540"/>
                </a:lnTo>
                <a:lnTo>
                  <a:pt x="11310" y="103953"/>
                </a:lnTo>
                <a:lnTo>
                  <a:pt x="10708" y="101065"/>
                </a:lnTo>
                <a:lnTo>
                  <a:pt x="10708" y="99561"/>
                </a:lnTo>
                <a:lnTo>
                  <a:pt x="8482" y="96674"/>
                </a:lnTo>
                <a:lnTo>
                  <a:pt x="9084" y="95170"/>
                </a:lnTo>
                <a:lnTo>
                  <a:pt x="8242" y="93606"/>
                </a:lnTo>
                <a:lnTo>
                  <a:pt x="9024" y="93004"/>
                </a:lnTo>
                <a:lnTo>
                  <a:pt x="8542" y="91801"/>
                </a:lnTo>
                <a:lnTo>
                  <a:pt x="9324" y="90959"/>
                </a:lnTo>
                <a:lnTo>
                  <a:pt x="8121" y="88011"/>
                </a:lnTo>
                <a:lnTo>
                  <a:pt x="9505" y="87229"/>
                </a:lnTo>
                <a:lnTo>
                  <a:pt x="17867" y="86026"/>
                </a:lnTo>
                <a:lnTo>
                  <a:pt x="23883" y="85364"/>
                </a:lnTo>
                <a:lnTo>
                  <a:pt x="22679" y="84221"/>
                </a:lnTo>
                <a:lnTo>
                  <a:pt x="19190" y="78807"/>
                </a:lnTo>
                <a:lnTo>
                  <a:pt x="17987" y="78386"/>
                </a:lnTo>
                <a:lnTo>
                  <a:pt x="16363" y="76581"/>
                </a:lnTo>
                <a:lnTo>
                  <a:pt x="15761" y="74656"/>
                </a:lnTo>
                <a:lnTo>
                  <a:pt x="11911" y="71468"/>
                </a:lnTo>
                <a:lnTo>
                  <a:pt x="11189" y="69182"/>
                </a:lnTo>
                <a:lnTo>
                  <a:pt x="12092" y="65332"/>
                </a:lnTo>
                <a:lnTo>
                  <a:pt x="10889" y="61722"/>
                </a:lnTo>
                <a:lnTo>
                  <a:pt x="11249" y="60519"/>
                </a:lnTo>
                <a:lnTo>
                  <a:pt x="11671" y="59556"/>
                </a:lnTo>
                <a:lnTo>
                  <a:pt x="12874" y="57752"/>
                </a:lnTo>
                <a:lnTo>
                  <a:pt x="13295" y="52458"/>
                </a:lnTo>
                <a:lnTo>
                  <a:pt x="12393" y="48668"/>
                </a:lnTo>
                <a:lnTo>
                  <a:pt x="11069" y="45058"/>
                </a:lnTo>
                <a:lnTo>
                  <a:pt x="9685" y="40246"/>
                </a:lnTo>
                <a:lnTo>
                  <a:pt x="7399" y="34831"/>
                </a:lnTo>
                <a:lnTo>
                  <a:pt x="7279" y="34110"/>
                </a:lnTo>
                <a:lnTo>
                  <a:pt x="7038" y="33388"/>
                </a:lnTo>
                <a:lnTo>
                  <a:pt x="6738" y="32846"/>
                </a:lnTo>
                <a:lnTo>
                  <a:pt x="5835" y="31884"/>
                </a:lnTo>
                <a:lnTo>
                  <a:pt x="5234" y="30741"/>
                </a:lnTo>
                <a:lnTo>
                  <a:pt x="4752" y="29538"/>
                </a:lnTo>
                <a:lnTo>
                  <a:pt x="4030" y="26530"/>
                </a:lnTo>
                <a:lnTo>
                  <a:pt x="6317" y="26289"/>
                </a:lnTo>
                <a:lnTo>
                  <a:pt x="7038" y="26109"/>
                </a:lnTo>
                <a:lnTo>
                  <a:pt x="8242" y="25988"/>
                </a:lnTo>
                <a:lnTo>
                  <a:pt x="14197" y="25447"/>
                </a:lnTo>
                <a:lnTo>
                  <a:pt x="20032" y="25447"/>
                </a:lnTo>
                <a:lnTo>
                  <a:pt x="21777" y="25387"/>
                </a:lnTo>
                <a:lnTo>
                  <a:pt x="25747" y="25387"/>
                </a:lnTo>
                <a:lnTo>
                  <a:pt x="37418" y="24785"/>
                </a:lnTo>
                <a:lnTo>
                  <a:pt x="37599" y="30681"/>
                </a:lnTo>
                <a:lnTo>
                  <a:pt x="42411" y="29778"/>
                </a:lnTo>
                <a:lnTo>
                  <a:pt x="45238" y="29357"/>
                </a:lnTo>
                <a:lnTo>
                  <a:pt x="50171" y="28515"/>
                </a:lnTo>
                <a:lnTo>
                  <a:pt x="52698" y="28034"/>
                </a:lnTo>
                <a:lnTo>
                  <a:pt x="61060" y="26650"/>
                </a:lnTo>
                <a:lnTo>
                  <a:pt x="66595" y="25808"/>
                </a:lnTo>
                <a:lnTo>
                  <a:pt x="69783" y="25327"/>
                </a:lnTo>
                <a:lnTo>
                  <a:pt x="75498" y="24424"/>
                </a:lnTo>
                <a:lnTo>
                  <a:pt x="81634" y="23582"/>
                </a:lnTo>
                <a:lnTo>
                  <a:pt x="93786" y="21537"/>
                </a:lnTo>
                <a:lnTo>
                  <a:pt x="95049" y="21296"/>
                </a:lnTo>
                <a:lnTo>
                  <a:pt x="95651" y="21296"/>
                </a:lnTo>
                <a:lnTo>
                  <a:pt x="95952" y="21115"/>
                </a:lnTo>
                <a:lnTo>
                  <a:pt x="96854" y="20995"/>
                </a:lnTo>
                <a:lnTo>
                  <a:pt x="97335" y="20995"/>
                </a:lnTo>
                <a:lnTo>
                  <a:pt x="97696" y="20875"/>
                </a:lnTo>
                <a:lnTo>
                  <a:pt x="98298" y="20875"/>
                </a:lnTo>
                <a:lnTo>
                  <a:pt x="99020" y="20694"/>
                </a:lnTo>
                <a:lnTo>
                  <a:pt x="99621" y="20574"/>
                </a:lnTo>
                <a:lnTo>
                  <a:pt x="101186" y="20333"/>
                </a:lnTo>
                <a:lnTo>
                  <a:pt x="102870" y="20093"/>
                </a:lnTo>
                <a:lnTo>
                  <a:pt x="107081" y="19371"/>
                </a:lnTo>
                <a:lnTo>
                  <a:pt x="111713" y="18769"/>
                </a:lnTo>
                <a:lnTo>
                  <a:pt x="114059" y="18348"/>
                </a:lnTo>
                <a:lnTo>
                  <a:pt x="117669" y="17867"/>
                </a:lnTo>
                <a:lnTo>
                  <a:pt x="122662" y="17085"/>
                </a:lnTo>
                <a:lnTo>
                  <a:pt x="132889" y="15641"/>
                </a:lnTo>
                <a:lnTo>
                  <a:pt x="135175" y="15340"/>
                </a:lnTo>
                <a:lnTo>
                  <a:pt x="139626" y="14739"/>
                </a:lnTo>
                <a:lnTo>
                  <a:pt x="140769" y="14438"/>
                </a:lnTo>
                <a:lnTo>
                  <a:pt x="145341" y="13836"/>
                </a:lnTo>
                <a:lnTo>
                  <a:pt x="148710" y="13235"/>
                </a:lnTo>
                <a:lnTo>
                  <a:pt x="151899" y="12814"/>
                </a:lnTo>
                <a:lnTo>
                  <a:pt x="154185" y="12393"/>
                </a:lnTo>
                <a:lnTo>
                  <a:pt x="157012" y="11972"/>
                </a:lnTo>
                <a:lnTo>
                  <a:pt x="164592" y="10588"/>
                </a:lnTo>
                <a:lnTo>
                  <a:pt x="167419" y="10107"/>
                </a:lnTo>
                <a:lnTo>
                  <a:pt x="168502" y="9986"/>
                </a:lnTo>
                <a:lnTo>
                  <a:pt x="171630" y="9445"/>
                </a:lnTo>
                <a:lnTo>
                  <a:pt x="176443" y="8663"/>
                </a:lnTo>
                <a:lnTo>
                  <a:pt x="179270" y="8061"/>
                </a:lnTo>
                <a:lnTo>
                  <a:pt x="187813" y="6617"/>
                </a:lnTo>
                <a:lnTo>
                  <a:pt x="193708" y="5655"/>
                </a:lnTo>
                <a:lnTo>
                  <a:pt x="197979" y="4873"/>
                </a:lnTo>
                <a:lnTo>
                  <a:pt x="199664" y="4572"/>
                </a:lnTo>
                <a:lnTo>
                  <a:pt x="201649" y="4271"/>
                </a:lnTo>
                <a:lnTo>
                  <a:pt x="204777" y="3850"/>
                </a:lnTo>
                <a:lnTo>
                  <a:pt x="207424" y="3309"/>
                </a:lnTo>
                <a:lnTo>
                  <a:pt x="210252" y="2888"/>
                </a:lnTo>
                <a:lnTo>
                  <a:pt x="212418" y="2466"/>
                </a:lnTo>
                <a:lnTo>
                  <a:pt x="216087" y="1805"/>
                </a:lnTo>
                <a:lnTo>
                  <a:pt x="220659" y="1023"/>
                </a:lnTo>
                <a:lnTo>
                  <a:pt x="225472" y="0"/>
                </a:lnTo>
                <a:lnTo>
                  <a:pt x="228600" y="2286"/>
                </a:lnTo>
                <a:lnTo>
                  <a:pt x="229803" y="3068"/>
                </a:lnTo>
                <a:lnTo>
                  <a:pt x="228901" y="5956"/>
                </a:lnTo>
                <a:lnTo>
                  <a:pt x="226735" y="12152"/>
                </a:lnTo>
                <a:lnTo>
                  <a:pt x="225712" y="15521"/>
                </a:lnTo>
                <a:lnTo>
                  <a:pt x="224690" y="17326"/>
                </a:lnTo>
                <a:lnTo>
                  <a:pt x="222103" y="23402"/>
                </a:lnTo>
                <a:lnTo>
                  <a:pt x="221682" y="27613"/>
                </a:lnTo>
                <a:lnTo>
                  <a:pt x="222223" y="30560"/>
                </a:lnTo>
                <a:lnTo>
                  <a:pt x="221862" y="33809"/>
                </a:lnTo>
                <a:lnTo>
                  <a:pt x="221381" y="35854"/>
                </a:lnTo>
                <a:lnTo>
                  <a:pt x="218192" y="40667"/>
                </a:lnTo>
                <a:lnTo>
                  <a:pt x="217832" y="42592"/>
                </a:lnTo>
                <a:lnTo>
                  <a:pt x="216388" y="45118"/>
                </a:lnTo>
                <a:lnTo>
                  <a:pt x="216267" y="46322"/>
                </a:lnTo>
                <a:lnTo>
                  <a:pt x="217230" y="48187"/>
                </a:lnTo>
                <a:lnTo>
                  <a:pt x="216508" y="48788"/>
                </a:lnTo>
                <a:lnTo>
                  <a:pt x="212598" y="47224"/>
                </a:lnTo>
                <a:lnTo>
                  <a:pt x="211575" y="48187"/>
                </a:lnTo>
                <a:lnTo>
                  <a:pt x="210372" y="47585"/>
                </a:lnTo>
                <a:lnTo>
                  <a:pt x="208387" y="47705"/>
                </a:lnTo>
                <a:lnTo>
                  <a:pt x="208868" y="49029"/>
                </a:lnTo>
                <a:lnTo>
                  <a:pt x="206642" y="52638"/>
                </a:lnTo>
                <a:lnTo>
                  <a:pt x="205499" y="52999"/>
                </a:lnTo>
                <a:lnTo>
                  <a:pt x="207304" y="56609"/>
                </a:lnTo>
                <a:lnTo>
                  <a:pt x="209229" y="58413"/>
                </a:lnTo>
                <a:lnTo>
                  <a:pt x="208327" y="59015"/>
                </a:lnTo>
                <a:lnTo>
                  <a:pt x="209289" y="62263"/>
                </a:lnTo>
                <a:lnTo>
                  <a:pt x="206763" y="64369"/>
                </a:lnTo>
                <a:lnTo>
                  <a:pt x="208808" y="66655"/>
                </a:lnTo>
                <a:lnTo>
                  <a:pt x="210131" y="66775"/>
                </a:lnTo>
                <a:lnTo>
                  <a:pt x="212839" y="69422"/>
                </a:lnTo>
                <a:lnTo>
                  <a:pt x="214282" y="69843"/>
                </a:lnTo>
                <a:lnTo>
                  <a:pt x="213139" y="70445"/>
                </a:lnTo>
                <a:lnTo>
                  <a:pt x="214884" y="72851"/>
                </a:lnTo>
                <a:lnTo>
                  <a:pt x="214282" y="74596"/>
                </a:lnTo>
                <a:lnTo>
                  <a:pt x="214402" y="78446"/>
                </a:lnTo>
                <a:lnTo>
                  <a:pt x="213259" y="79950"/>
                </a:lnTo>
                <a:lnTo>
                  <a:pt x="211756" y="79830"/>
                </a:lnTo>
                <a:lnTo>
                  <a:pt x="211996" y="84402"/>
                </a:lnTo>
                <a:lnTo>
                  <a:pt x="211455" y="87590"/>
                </a:lnTo>
                <a:lnTo>
                  <a:pt x="210011" y="88432"/>
                </a:lnTo>
                <a:lnTo>
                  <a:pt x="210432" y="90718"/>
                </a:lnTo>
                <a:lnTo>
                  <a:pt x="209470" y="91320"/>
                </a:lnTo>
                <a:lnTo>
                  <a:pt x="210312" y="94328"/>
                </a:lnTo>
                <a:lnTo>
                  <a:pt x="211515" y="96313"/>
                </a:lnTo>
                <a:lnTo>
                  <a:pt x="213019" y="97155"/>
                </a:lnTo>
                <a:lnTo>
                  <a:pt x="218914" y="95230"/>
                </a:lnTo>
                <a:lnTo>
                  <a:pt x="219757" y="97215"/>
                </a:lnTo>
                <a:lnTo>
                  <a:pt x="220057" y="99381"/>
                </a:lnTo>
                <a:lnTo>
                  <a:pt x="219456" y="100524"/>
                </a:lnTo>
                <a:lnTo>
                  <a:pt x="219516" y="102449"/>
                </a:lnTo>
                <a:lnTo>
                  <a:pt x="216328" y="103592"/>
                </a:lnTo>
                <a:lnTo>
                  <a:pt x="216448" y="105878"/>
                </a:lnTo>
                <a:lnTo>
                  <a:pt x="214042" y="105998"/>
                </a:lnTo>
                <a:lnTo>
                  <a:pt x="212899" y="105457"/>
                </a:lnTo>
                <a:lnTo>
                  <a:pt x="209289" y="105938"/>
                </a:lnTo>
                <a:lnTo>
                  <a:pt x="206642" y="104494"/>
                </a:lnTo>
                <a:lnTo>
                  <a:pt x="204958" y="102088"/>
                </a:lnTo>
                <a:lnTo>
                  <a:pt x="202070" y="102088"/>
                </a:lnTo>
                <a:lnTo>
                  <a:pt x="201288" y="104073"/>
                </a:lnTo>
                <a:lnTo>
                  <a:pt x="199905" y="104314"/>
                </a:lnTo>
                <a:lnTo>
                  <a:pt x="199724" y="102870"/>
                </a:lnTo>
                <a:lnTo>
                  <a:pt x="197318" y="103772"/>
                </a:lnTo>
                <a:lnTo>
                  <a:pt x="196476" y="103231"/>
                </a:lnTo>
                <a:lnTo>
                  <a:pt x="195693" y="104133"/>
                </a:lnTo>
                <a:lnTo>
                  <a:pt x="192686" y="105998"/>
                </a:lnTo>
                <a:lnTo>
                  <a:pt x="191182" y="107923"/>
                </a:lnTo>
                <a:lnTo>
                  <a:pt x="188956" y="107923"/>
                </a:lnTo>
                <a:lnTo>
                  <a:pt x="189076" y="110209"/>
                </a:lnTo>
                <a:lnTo>
                  <a:pt x="183060" y="114420"/>
                </a:lnTo>
                <a:lnTo>
                  <a:pt x="179812" y="115263"/>
                </a:lnTo>
                <a:lnTo>
                  <a:pt x="180895" y="117549"/>
                </a:lnTo>
                <a:lnTo>
                  <a:pt x="176142" y="118391"/>
                </a:lnTo>
                <a:lnTo>
                  <a:pt x="174277" y="118331"/>
                </a:lnTo>
                <a:lnTo>
                  <a:pt x="174879" y="125249"/>
                </a:lnTo>
                <a:lnTo>
                  <a:pt x="174277" y="124467"/>
                </a:lnTo>
                <a:lnTo>
                  <a:pt x="172653" y="124106"/>
                </a:lnTo>
                <a:lnTo>
                  <a:pt x="176563" y="135235"/>
                </a:lnTo>
                <a:lnTo>
                  <a:pt x="178308" y="134874"/>
                </a:lnTo>
                <a:lnTo>
                  <a:pt x="179872" y="133069"/>
                </a:lnTo>
                <a:lnTo>
                  <a:pt x="183482" y="134633"/>
                </a:lnTo>
                <a:lnTo>
                  <a:pt x="185527" y="136980"/>
                </a:lnTo>
                <a:lnTo>
                  <a:pt x="187031" y="137461"/>
                </a:lnTo>
                <a:lnTo>
                  <a:pt x="185527" y="138303"/>
                </a:lnTo>
                <a:lnTo>
                  <a:pt x="186670" y="140950"/>
                </a:lnTo>
                <a:lnTo>
                  <a:pt x="188294" y="143597"/>
                </a:lnTo>
                <a:lnTo>
                  <a:pt x="190460" y="144198"/>
                </a:lnTo>
                <a:lnTo>
                  <a:pt x="192264" y="143597"/>
                </a:lnTo>
                <a:lnTo>
                  <a:pt x="194009" y="143717"/>
                </a:lnTo>
                <a:lnTo>
                  <a:pt x="194731" y="144499"/>
                </a:lnTo>
                <a:lnTo>
                  <a:pt x="195513" y="143657"/>
                </a:lnTo>
                <a:lnTo>
                  <a:pt x="198040" y="143417"/>
                </a:lnTo>
                <a:lnTo>
                  <a:pt x="198401" y="142033"/>
                </a:lnTo>
                <a:lnTo>
                  <a:pt x="198220" y="139025"/>
                </a:lnTo>
                <a:lnTo>
                  <a:pt x="197619" y="138965"/>
                </a:lnTo>
                <a:lnTo>
                  <a:pt x="197619" y="137040"/>
                </a:lnTo>
                <a:lnTo>
                  <a:pt x="198040" y="135355"/>
                </a:lnTo>
                <a:lnTo>
                  <a:pt x="199844" y="135115"/>
                </a:lnTo>
                <a:lnTo>
                  <a:pt x="200626" y="134393"/>
                </a:lnTo>
                <a:lnTo>
                  <a:pt x="203755" y="134633"/>
                </a:lnTo>
                <a:lnTo>
                  <a:pt x="204296" y="133671"/>
                </a:lnTo>
                <a:lnTo>
                  <a:pt x="206101" y="132468"/>
                </a:lnTo>
                <a:lnTo>
                  <a:pt x="206883" y="133250"/>
                </a:lnTo>
                <a:lnTo>
                  <a:pt x="210372" y="134393"/>
                </a:lnTo>
                <a:lnTo>
                  <a:pt x="212117" y="134513"/>
                </a:lnTo>
                <a:lnTo>
                  <a:pt x="211094" y="142334"/>
                </a:lnTo>
                <a:lnTo>
                  <a:pt x="210853" y="150154"/>
                </a:lnTo>
                <a:lnTo>
                  <a:pt x="211455" y="155147"/>
                </a:lnTo>
                <a:lnTo>
                  <a:pt x="208447" y="155508"/>
                </a:lnTo>
                <a:lnTo>
                  <a:pt x="206101" y="158095"/>
                </a:lnTo>
                <a:lnTo>
                  <a:pt x="204657" y="161103"/>
                </a:lnTo>
                <a:lnTo>
                  <a:pt x="204296" y="162787"/>
                </a:lnTo>
                <a:lnTo>
                  <a:pt x="202311" y="166878"/>
                </a:lnTo>
                <a:lnTo>
                  <a:pt x="202010" y="168141"/>
                </a:lnTo>
                <a:lnTo>
                  <a:pt x="200566" y="168141"/>
                </a:lnTo>
                <a:lnTo>
                  <a:pt x="199905" y="169044"/>
                </a:lnTo>
                <a:lnTo>
                  <a:pt x="200205" y="171029"/>
                </a:lnTo>
                <a:lnTo>
                  <a:pt x="198942" y="172653"/>
                </a:lnTo>
                <a:lnTo>
                  <a:pt x="197017" y="172653"/>
                </a:lnTo>
                <a:lnTo>
                  <a:pt x="196836" y="174097"/>
                </a:lnTo>
                <a:lnTo>
                  <a:pt x="195633" y="174097"/>
                </a:lnTo>
                <a:lnTo>
                  <a:pt x="195633" y="172533"/>
                </a:lnTo>
                <a:lnTo>
                  <a:pt x="193768" y="172533"/>
                </a:lnTo>
                <a:lnTo>
                  <a:pt x="193889" y="174518"/>
                </a:lnTo>
                <a:lnTo>
                  <a:pt x="193107" y="174819"/>
                </a:lnTo>
                <a:lnTo>
                  <a:pt x="188655" y="173796"/>
                </a:lnTo>
                <a:lnTo>
                  <a:pt x="186489" y="173916"/>
                </a:lnTo>
                <a:lnTo>
                  <a:pt x="185647" y="172894"/>
                </a:lnTo>
                <a:lnTo>
                  <a:pt x="153884" y="165314"/>
                </a:lnTo>
                <a:lnTo>
                  <a:pt x="154485" y="184565"/>
                </a:lnTo>
                <a:lnTo>
                  <a:pt x="154365" y="189437"/>
                </a:lnTo>
                <a:lnTo>
                  <a:pt x="152981" y="190460"/>
                </a:lnTo>
                <a:lnTo>
                  <a:pt x="149853" y="191182"/>
                </a:lnTo>
                <a:lnTo>
                  <a:pt x="151778" y="191663"/>
                </a:lnTo>
                <a:lnTo>
                  <a:pt x="152380" y="192746"/>
                </a:lnTo>
                <a:lnTo>
                  <a:pt x="150996" y="195393"/>
                </a:lnTo>
                <a:lnTo>
                  <a:pt x="146484" y="195995"/>
                </a:lnTo>
                <a:lnTo>
                  <a:pt x="145702" y="197438"/>
                </a:lnTo>
                <a:lnTo>
                  <a:pt x="144319" y="198341"/>
                </a:lnTo>
                <a:lnTo>
                  <a:pt x="144198" y="199424"/>
                </a:lnTo>
                <a:lnTo>
                  <a:pt x="142875" y="200867"/>
                </a:lnTo>
                <a:lnTo>
                  <a:pt x="143176" y="201348"/>
                </a:lnTo>
                <a:lnTo>
                  <a:pt x="142454" y="204056"/>
                </a:lnTo>
                <a:lnTo>
                  <a:pt x="139265" y="204056"/>
                </a:lnTo>
                <a:lnTo>
                  <a:pt x="138423" y="205199"/>
                </a:lnTo>
                <a:lnTo>
                  <a:pt x="137461" y="204417"/>
                </a:lnTo>
                <a:lnTo>
                  <a:pt x="129159" y="212237"/>
                </a:lnTo>
                <a:lnTo>
                  <a:pt x="124948" y="213861"/>
                </a:lnTo>
                <a:lnTo>
                  <a:pt x="123203" y="214944"/>
                </a:lnTo>
                <a:lnTo>
                  <a:pt x="115684" y="213561"/>
                </a:lnTo>
                <a:lnTo>
                  <a:pt x="112315" y="214403"/>
                </a:lnTo>
                <a:lnTo>
                  <a:pt x="109307" y="214042"/>
                </a:lnTo>
                <a:lnTo>
                  <a:pt x="108104" y="212598"/>
                </a:lnTo>
                <a:lnTo>
                  <a:pt x="107021" y="212297"/>
                </a:lnTo>
                <a:lnTo>
                  <a:pt x="105757" y="210252"/>
                </a:lnTo>
                <a:lnTo>
                  <a:pt x="102990" y="210493"/>
                </a:lnTo>
                <a:lnTo>
                  <a:pt x="100644" y="212779"/>
                </a:lnTo>
                <a:lnTo>
                  <a:pt x="100463" y="214042"/>
                </a:lnTo>
                <a:lnTo>
                  <a:pt x="98057" y="215125"/>
                </a:lnTo>
                <a:lnTo>
                  <a:pt x="99020" y="216027"/>
                </a:lnTo>
                <a:lnTo>
                  <a:pt x="99261" y="217531"/>
                </a:lnTo>
                <a:lnTo>
                  <a:pt x="97095" y="217591"/>
                </a:lnTo>
                <a:lnTo>
                  <a:pt x="96734" y="218794"/>
                </a:lnTo>
                <a:lnTo>
                  <a:pt x="95049" y="219877"/>
                </a:lnTo>
                <a:lnTo>
                  <a:pt x="93365" y="220298"/>
                </a:lnTo>
                <a:lnTo>
                  <a:pt x="94207" y="222524"/>
                </a:lnTo>
                <a:lnTo>
                  <a:pt x="95410" y="223607"/>
                </a:lnTo>
                <a:lnTo>
                  <a:pt x="95471" y="228540"/>
                </a:lnTo>
                <a:lnTo>
                  <a:pt x="93004" y="231548"/>
                </a:lnTo>
                <a:lnTo>
                  <a:pt x="91199" y="230465"/>
                </a:lnTo>
                <a:lnTo>
                  <a:pt x="90297" y="231849"/>
                </a:lnTo>
                <a:lnTo>
                  <a:pt x="90898" y="232390"/>
                </a:lnTo>
                <a:lnTo>
                  <a:pt x="91139" y="240632"/>
                </a:lnTo>
                <a:lnTo>
                  <a:pt x="88131" y="241053"/>
                </a:lnTo>
                <a:lnTo>
                  <a:pt x="87530" y="242557"/>
                </a:lnTo>
                <a:lnTo>
                  <a:pt x="87710" y="245324"/>
                </a:lnTo>
                <a:lnTo>
                  <a:pt x="90598" y="245565"/>
                </a:lnTo>
                <a:lnTo>
                  <a:pt x="92703" y="246587"/>
                </a:lnTo>
                <a:lnTo>
                  <a:pt x="98839" y="245805"/>
                </a:lnTo>
                <a:lnTo>
                  <a:pt x="99441" y="251520"/>
                </a:lnTo>
                <a:lnTo>
                  <a:pt x="101667" y="251520"/>
                </a:lnTo>
                <a:lnTo>
                  <a:pt x="101667" y="252122"/>
                </a:lnTo>
                <a:lnTo>
                  <a:pt x="105697" y="251941"/>
                </a:lnTo>
                <a:lnTo>
                  <a:pt x="105697" y="253746"/>
                </a:lnTo>
                <a:lnTo>
                  <a:pt x="107743" y="256333"/>
                </a:lnTo>
                <a:lnTo>
                  <a:pt x="111292" y="256935"/>
                </a:lnTo>
                <a:lnTo>
                  <a:pt x="111472" y="25843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" name="Freeform: Shape 366" title="TN-8">
            <a:extLst>
              <a:ext uri="{FF2B5EF4-FFF2-40B4-BE49-F238E27FC236}">
                <a16:creationId xmlns:a16="http://schemas.microsoft.com/office/drawing/2014/main" id="{4F6D1D28-7ADA-A5A9-28AE-1A3A14D3F263}"/>
              </a:ext>
            </a:extLst>
          </p:cNvPr>
          <p:cNvSpPr/>
          <p:nvPr/>
        </p:nvSpPr>
        <p:spPr>
          <a:xfrm>
            <a:off x="5630963" y="4122353"/>
            <a:ext cx="253052" cy="243568"/>
          </a:xfrm>
          <a:custGeom>
            <a:avLst/>
            <a:gdLst>
              <a:gd name="connsiteX0" fmla="*/ 316731 w 316731"/>
              <a:gd name="connsiteY0" fmla="*/ 280637 h 315708"/>
              <a:gd name="connsiteX1" fmla="*/ 316611 w 316731"/>
              <a:gd name="connsiteY1" fmla="*/ 280637 h 315708"/>
              <a:gd name="connsiteX2" fmla="*/ 313663 w 316731"/>
              <a:gd name="connsiteY2" fmla="*/ 281058 h 315708"/>
              <a:gd name="connsiteX3" fmla="*/ 309573 w 316731"/>
              <a:gd name="connsiteY3" fmla="*/ 281599 h 315708"/>
              <a:gd name="connsiteX4" fmla="*/ 306745 w 316731"/>
              <a:gd name="connsiteY4" fmla="*/ 281960 h 315708"/>
              <a:gd name="connsiteX5" fmla="*/ 302955 w 316731"/>
              <a:gd name="connsiteY5" fmla="*/ 282441 h 315708"/>
              <a:gd name="connsiteX6" fmla="*/ 296458 w 316731"/>
              <a:gd name="connsiteY6" fmla="*/ 283163 h 315708"/>
              <a:gd name="connsiteX7" fmla="*/ 290563 w 316731"/>
              <a:gd name="connsiteY7" fmla="*/ 283945 h 315708"/>
              <a:gd name="connsiteX8" fmla="*/ 288277 w 316731"/>
              <a:gd name="connsiteY8" fmla="*/ 284126 h 315708"/>
              <a:gd name="connsiteX9" fmla="*/ 286592 w 316731"/>
              <a:gd name="connsiteY9" fmla="*/ 284306 h 315708"/>
              <a:gd name="connsiteX10" fmla="*/ 283464 w 316731"/>
              <a:gd name="connsiteY10" fmla="*/ 284727 h 315708"/>
              <a:gd name="connsiteX11" fmla="*/ 284066 w 316731"/>
              <a:gd name="connsiteY11" fmla="*/ 286652 h 315708"/>
              <a:gd name="connsiteX12" fmla="*/ 283404 w 316731"/>
              <a:gd name="connsiteY12" fmla="*/ 287073 h 315708"/>
              <a:gd name="connsiteX13" fmla="*/ 281900 w 316731"/>
              <a:gd name="connsiteY13" fmla="*/ 287374 h 315708"/>
              <a:gd name="connsiteX14" fmla="*/ 276306 w 316731"/>
              <a:gd name="connsiteY14" fmla="*/ 288096 h 315708"/>
              <a:gd name="connsiteX15" fmla="*/ 276004 w 316731"/>
              <a:gd name="connsiteY15" fmla="*/ 288096 h 315708"/>
              <a:gd name="connsiteX16" fmla="*/ 271553 w 316731"/>
              <a:gd name="connsiteY16" fmla="*/ 288637 h 315708"/>
              <a:gd name="connsiteX17" fmla="*/ 264936 w 316731"/>
              <a:gd name="connsiteY17" fmla="*/ 289540 h 315708"/>
              <a:gd name="connsiteX18" fmla="*/ 261928 w 316731"/>
              <a:gd name="connsiteY18" fmla="*/ 289901 h 315708"/>
              <a:gd name="connsiteX19" fmla="*/ 260364 w 316731"/>
              <a:gd name="connsiteY19" fmla="*/ 290202 h 315708"/>
              <a:gd name="connsiteX20" fmla="*/ 258860 w 316731"/>
              <a:gd name="connsiteY20" fmla="*/ 290322 h 315708"/>
              <a:gd name="connsiteX21" fmla="*/ 258258 w 316731"/>
              <a:gd name="connsiteY21" fmla="*/ 290322 h 315708"/>
              <a:gd name="connsiteX22" fmla="*/ 254889 w 316731"/>
              <a:gd name="connsiteY22" fmla="*/ 290923 h 315708"/>
              <a:gd name="connsiteX23" fmla="*/ 244061 w 316731"/>
              <a:gd name="connsiteY23" fmla="*/ 292127 h 315708"/>
              <a:gd name="connsiteX24" fmla="*/ 241655 w 316731"/>
              <a:gd name="connsiteY24" fmla="*/ 292488 h 315708"/>
              <a:gd name="connsiteX25" fmla="*/ 240331 w 316731"/>
              <a:gd name="connsiteY25" fmla="*/ 292668 h 315708"/>
              <a:gd name="connsiteX26" fmla="*/ 238286 w 316731"/>
              <a:gd name="connsiteY26" fmla="*/ 292969 h 315708"/>
              <a:gd name="connsiteX27" fmla="*/ 236240 w 316731"/>
              <a:gd name="connsiteY27" fmla="*/ 293210 h 315708"/>
              <a:gd name="connsiteX28" fmla="*/ 234075 w 316731"/>
              <a:gd name="connsiteY28" fmla="*/ 293450 h 315708"/>
              <a:gd name="connsiteX29" fmla="*/ 230706 w 316731"/>
              <a:gd name="connsiteY29" fmla="*/ 293931 h 315708"/>
              <a:gd name="connsiteX30" fmla="*/ 228420 w 316731"/>
              <a:gd name="connsiteY30" fmla="*/ 294292 h 315708"/>
              <a:gd name="connsiteX31" fmla="*/ 223427 w 316731"/>
              <a:gd name="connsiteY31" fmla="*/ 294894 h 315708"/>
              <a:gd name="connsiteX32" fmla="*/ 221201 w 316731"/>
              <a:gd name="connsiteY32" fmla="*/ 295195 h 315708"/>
              <a:gd name="connsiteX33" fmla="*/ 213982 w 316731"/>
              <a:gd name="connsiteY33" fmla="*/ 296157 h 315708"/>
              <a:gd name="connsiteX34" fmla="*/ 204958 w 316731"/>
              <a:gd name="connsiteY34" fmla="*/ 297360 h 315708"/>
              <a:gd name="connsiteX35" fmla="*/ 199724 w 316731"/>
              <a:gd name="connsiteY35" fmla="*/ 297962 h 315708"/>
              <a:gd name="connsiteX36" fmla="*/ 193648 w 316731"/>
              <a:gd name="connsiteY36" fmla="*/ 298744 h 315708"/>
              <a:gd name="connsiteX37" fmla="*/ 189077 w 316731"/>
              <a:gd name="connsiteY37" fmla="*/ 299346 h 315708"/>
              <a:gd name="connsiteX38" fmla="*/ 184865 w 316731"/>
              <a:gd name="connsiteY38" fmla="*/ 299887 h 315708"/>
              <a:gd name="connsiteX39" fmla="*/ 178368 w 316731"/>
              <a:gd name="connsiteY39" fmla="*/ 300609 h 315708"/>
              <a:gd name="connsiteX40" fmla="*/ 173556 w 316731"/>
              <a:gd name="connsiteY40" fmla="*/ 301331 h 315708"/>
              <a:gd name="connsiteX41" fmla="*/ 169044 w 316731"/>
              <a:gd name="connsiteY41" fmla="*/ 301932 h 315708"/>
              <a:gd name="connsiteX42" fmla="*/ 161584 w 316731"/>
              <a:gd name="connsiteY42" fmla="*/ 302775 h 315708"/>
              <a:gd name="connsiteX43" fmla="*/ 158155 w 316731"/>
              <a:gd name="connsiteY43" fmla="*/ 303316 h 315708"/>
              <a:gd name="connsiteX44" fmla="*/ 151418 w 316731"/>
              <a:gd name="connsiteY44" fmla="*/ 304098 h 315708"/>
              <a:gd name="connsiteX45" fmla="*/ 146184 w 316731"/>
              <a:gd name="connsiteY45" fmla="*/ 304760 h 315708"/>
              <a:gd name="connsiteX46" fmla="*/ 140890 w 316731"/>
              <a:gd name="connsiteY46" fmla="*/ 305542 h 315708"/>
              <a:gd name="connsiteX47" fmla="*/ 137942 w 316731"/>
              <a:gd name="connsiteY47" fmla="*/ 305963 h 315708"/>
              <a:gd name="connsiteX48" fmla="*/ 134213 w 316731"/>
              <a:gd name="connsiteY48" fmla="*/ 306384 h 315708"/>
              <a:gd name="connsiteX49" fmla="*/ 130663 w 316731"/>
              <a:gd name="connsiteY49" fmla="*/ 306745 h 315708"/>
              <a:gd name="connsiteX50" fmla="*/ 127054 w 316731"/>
              <a:gd name="connsiteY50" fmla="*/ 307106 h 315708"/>
              <a:gd name="connsiteX51" fmla="*/ 126452 w 316731"/>
              <a:gd name="connsiteY51" fmla="*/ 307226 h 315708"/>
              <a:gd name="connsiteX52" fmla="*/ 110931 w 316731"/>
              <a:gd name="connsiteY52" fmla="*/ 309152 h 315708"/>
              <a:gd name="connsiteX53" fmla="*/ 108284 w 316731"/>
              <a:gd name="connsiteY53" fmla="*/ 309512 h 315708"/>
              <a:gd name="connsiteX54" fmla="*/ 90839 w 316731"/>
              <a:gd name="connsiteY54" fmla="*/ 311618 h 315708"/>
              <a:gd name="connsiteX55" fmla="*/ 86748 w 316731"/>
              <a:gd name="connsiteY55" fmla="*/ 312099 h 315708"/>
              <a:gd name="connsiteX56" fmla="*/ 81334 w 316731"/>
              <a:gd name="connsiteY56" fmla="*/ 312581 h 315708"/>
              <a:gd name="connsiteX57" fmla="*/ 75799 w 316731"/>
              <a:gd name="connsiteY57" fmla="*/ 313242 h 315708"/>
              <a:gd name="connsiteX58" fmla="*/ 68580 w 316731"/>
              <a:gd name="connsiteY58" fmla="*/ 314024 h 315708"/>
              <a:gd name="connsiteX59" fmla="*/ 67738 w 316731"/>
              <a:gd name="connsiteY59" fmla="*/ 314144 h 315708"/>
              <a:gd name="connsiteX60" fmla="*/ 63948 w 316731"/>
              <a:gd name="connsiteY60" fmla="*/ 314505 h 315708"/>
              <a:gd name="connsiteX61" fmla="*/ 61060 w 316731"/>
              <a:gd name="connsiteY61" fmla="*/ 314866 h 315708"/>
              <a:gd name="connsiteX62" fmla="*/ 54082 w 316731"/>
              <a:gd name="connsiteY62" fmla="*/ 315709 h 315708"/>
              <a:gd name="connsiteX63" fmla="*/ 53601 w 316731"/>
              <a:gd name="connsiteY63" fmla="*/ 311136 h 315708"/>
              <a:gd name="connsiteX64" fmla="*/ 53180 w 316731"/>
              <a:gd name="connsiteY64" fmla="*/ 312460 h 315708"/>
              <a:gd name="connsiteX65" fmla="*/ 50954 w 316731"/>
              <a:gd name="connsiteY65" fmla="*/ 311257 h 315708"/>
              <a:gd name="connsiteX66" fmla="*/ 49570 w 316731"/>
              <a:gd name="connsiteY66" fmla="*/ 311317 h 315708"/>
              <a:gd name="connsiteX67" fmla="*/ 49029 w 316731"/>
              <a:gd name="connsiteY67" fmla="*/ 310234 h 315708"/>
              <a:gd name="connsiteX68" fmla="*/ 45179 w 316731"/>
              <a:gd name="connsiteY68" fmla="*/ 309392 h 315708"/>
              <a:gd name="connsiteX69" fmla="*/ 44878 w 316731"/>
              <a:gd name="connsiteY69" fmla="*/ 306745 h 315708"/>
              <a:gd name="connsiteX70" fmla="*/ 42953 w 316731"/>
              <a:gd name="connsiteY70" fmla="*/ 304279 h 315708"/>
              <a:gd name="connsiteX71" fmla="*/ 37900 w 316731"/>
              <a:gd name="connsiteY71" fmla="*/ 304399 h 315708"/>
              <a:gd name="connsiteX72" fmla="*/ 37900 w 316731"/>
              <a:gd name="connsiteY72" fmla="*/ 303858 h 315708"/>
              <a:gd name="connsiteX73" fmla="*/ 35614 w 316731"/>
              <a:gd name="connsiteY73" fmla="*/ 303918 h 315708"/>
              <a:gd name="connsiteX74" fmla="*/ 33929 w 316731"/>
              <a:gd name="connsiteY74" fmla="*/ 304279 h 315708"/>
              <a:gd name="connsiteX75" fmla="*/ 33749 w 316731"/>
              <a:gd name="connsiteY75" fmla="*/ 302173 h 315708"/>
              <a:gd name="connsiteX76" fmla="*/ 30320 w 316731"/>
              <a:gd name="connsiteY76" fmla="*/ 302715 h 315708"/>
              <a:gd name="connsiteX77" fmla="*/ 29959 w 316731"/>
              <a:gd name="connsiteY77" fmla="*/ 301511 h 315708"/>
              <a:gd name="connsiteX78" fmla="*/ 28936 w 316731"/>
              <a:gd name="connsiteY78" fmla="*/ 301150 h 315708"/>
              <a:gd name="connsiteX79" fmla="*/ 28515 w 316731"/>
              <a:gd name="connsiteY79" fmla="*/ 298503 h 315708"/>
              <a:gd name="connsiteX80" fmla="*/ 26229 w 316731"/>
              <a:gd name="connsiteY80" fmla="*/ 298744 h 315708"/>
              <a:gd name="connsiteX81" fmla="*/ 22619 w 316731"/>
              <a:gd name="connsiteY81" fmla="*/ 296699 h 315708"/>
              <a:gd name="connsiteX82" fmla="*/ 17145 w 316731"/>
              <a:gd name="connsiteY82" fmla="*/ 296458 h 315708"/>
              <a:gd name="connsiteX83" fmla="*/ 17145 w 316731"/>
              <a:gd name="connsiteY83" fmla="*/ 294112 h 315708"/>
              <a:gd name="connsiteX84" fmla="*/ 16543 w 316731"/>
              <a:gd name="connsiteY84" fmla="*/ 294112 h 315708"/>
              <a:gd name="connsiteX85" fmla="*/ 16784 w 316731"/>
              <a:gd name="connsiteY85" fmla="*/ 291706 h 315708"/>
              <a:gd name="connsiteX86" fmla="*/ 24484 w 316731"/>
              <a:gd name="connsiteY86" fmla="*/ 289360 h 315708"/>
              <a:gd name="connsiteX87" fmla="*/ 25567 w 316731"/>
              <a:gd name="connsiteY87" fmla="*/ 290503 h 315708"/>
              <a:gd name="connsiteX88" fmla="*/ 28876 w 316731"/>
              <a:gd name="connsiteY88" fmla="*/ 292548 h 315708"/>
              <a:gd name="connsiteX89" fmla="*/ 30440 w 316731"/>
              <a:gd name="connsiteY89" fmla="*/ 294232 h 315708"/>
              <a:gd name="connsiteX90" fmla="*/ 31583 w 316731"/>
              <a:gd name="connsiteY90" fmla="*/ 294112 h 315708"/>
              <a:gd name="connsiteX91" fmla="*/ 35914 w 316731"/>
              <a:gd name="connsiteY91" fmla="*/ 294593 h 315708"/>
              <a:gd name="connsiteX92" fmla="*/ 36817 w 316731"/>
              <a:gd name="connsiteY92" fmla="*/ 294353 h 315708"/>
              <a:gd name="connsiteX93" fmla="*/ 41028 w 316731"/>
              <a:gd name="connsiteY93" fmla="*/ 296097 h 315708"/>
              <a:gd name="connsiteX94" fmla="*/ 43073 w 316731"/>
              <a:gd name="connsiteY94" fmla="*/ 296278 h 315708"/>
              <a:gd name="connsiteX95" fmla="*/ 47886 w 316731"/>
              <a:gd name="connsiteY95" fmla="*/ 294292 h 315708"/>
              <a:gd name="connsiteX96" fmla="*/ 49330 w 316731"/>
              <a:gd name="connsiteY96" fmla="*/ 292909 h 315708"/>
              <a:gd name="connsiteX97" fmla="*/ 51255 w 316731"/>
              <a:gd name="connsiteY97" fmla="*/ 292006 h 315708"/>
              <a:gd name="connsiteX98" fmla="*/ 53180 w 316731"/>
              <a:gd name="connsiteY98" fmla="*/ 292006 h 315708"/>
              <a:gd name="connsiteX99" fmla="*/ 55165 w 316731"/>
              <a:gd name="connsiteY99" fmla="*/ 292909 h 315708"/>
              <a:gd name="connsiteX100" fmla="*/ 55706 w 316731"/>
              <a:gd name="connsiteY100" fmla="*/ 291706 h 315708"/>
              <a:gd name="connsiteX101" fmla="*/ 55526 w 316731"/>
              <a:gd name="connsiteY101" fmla="*/ 288698 h 315708"/>
              <a:gd name="connsiteX102" fmla="*/ 54984 w 316731"/>
              <a:gd name="connsiteY102" fmla="*/ 287254 h 315708"/>
              <a:gd name="connsiteX103" fmla="*/ 54503 w 316731"/>
              <a:gd name="connsiteY103" fmla="*/ 280997 h 315708"/>
              <a:gd name="connsiteX104" fmla="*/ 55225 w 316731"/>
              <a:gd name="connsiteY104" fmla="*/ 280937 h 315708"/>
              <a:gd name="connsiteX105" fmla="*/ 54684 w 316731"/>
              <a:gd name="connsiteY105" fmla="*/ 278651 h 315708"/>
              <a:gd name="connsiteX106" fmla="*/ 53480 w 316731"/>
              <a:gd name="connsiteY106" fmla="*/ 278531 h 315708"/>
              <a:gd name="connsiteX107" fmla="*/ 53360 w 316731"/>
              <a:gd name="connsiteY107" fmla="*/ 274440 h 315708"/>
              <a:gd name="connsiteX108" fmla="*/ 51074 w 316731"/>
              <a:gd name="connsiteY108" fmla="*/ 275583 h 315708"/>
              <a:gd name="connsiteX109" fmla="*/ 48307 w 316731"/>
              <a:gd name="connsiteY109" fmla="*/ 276064 h 315708"/>
              <a:gd name="connsiteX110" fmla="*/ 39524 w 316731"/>
              <a:gd name="connsiteY110" fmla="*/ 277268 h 315708"/>
              <a:gd name="connsiteX111" fmla="*/ 30199 w 316731"/>
              <a:gd name="connsiteY111" fmla="*/ 278170 h 315708"/>
              <a:gd name="connsiteX112" fmla="*/ 22980 w 316731"/>
              <a:gd name="connsiteY112" fmla="*/ 279012 h 315708"/>
              <a:gd name="connsiteX113" fmla="*/ 22860 w 316731"/>
              <a:gd name="connsiteY113" fmla="*/ 277448 h 315708"/>
              <a:gd name="connsiteX114" fmla="*/ 24665 w 316731"/>
              <a:gd name="connsiteY114" fmla="*/ 276606 h 315708"/>
              <a:gd name="connsiteX115" fmla="*/ 25206 w 316731"/>
              <a:gd name="connsiteY115" fmla="*/ 275644 h 315708"/>
              <a:gd name="connsiteX116" fmla="*/ 27913 w 316731"/>
              <a:gd name="connsiteY116" fmla="*/ 273959 h 315708"/>
              <a:gd name="connsiteX117" fmla="*/ 30801 w 316731"/>
              <a:gd name="connsiteY117" fmla="*/ 273237 h 315708"/>
              <a:gd name="connsiteX118" fmla="*/ 34952 w 316731"/>
              <a:gd name="connsiteY118" fmla="*/ 267642 h 315708"/>
              <a:gd name="connsiteX119" fmla="*/ 38802 w 316731"/>
              <a:gd name="connsiteY119" fmla="*/ 265356 h 315708"/>
              <a:gd name="connsiteX120" fmla="*/ 38802 w 316731"/>
              <a:gd name="connsiteY120" fmla="*/ 262529 h 315708"/>
              <a:gd name="connsiteX121" fmla="*/ 25507 w 316731"/>
              <a:gd name="connsiteY121" fmla="*/ 264995 h 315708"/>
              <a:gd name="connsiteX122" fmla="*/ 28515 w 316731"/>
              <a:gd name="connsiteY122" fmla="*/ 260183 h 315708"/>
              <a:gd name="connsiteX123" fmla="*/ 25447 w 316731"/>
              <a:gd name="connsiteY123" fmla="*/ 260183 h 315708"/>
              <a:gd name="connsiteX124" fmla="*/ 25447 w 316731"/>
              <a:gd name="connsiteY124" fmla="*/ 258498 h 315708"/>
              <a:gd name="connsiteX125" fmla="*/ 23702 w 316731"/>
              <a:gd name="connsiteY125" fmla="*/ 258438 h 315708"/>
              <a:gd name="connsiteX126" fmla="*/ 21717 w 316731"/>
              <a:gd name="connsiteY126" fmla="*/ 257355 h 315708"/>
              <a:gd name="connsiteX127" fmla="*/ 25567 w 316731"/>
              <a:gd name="connsiteY127" fmla="*/ 256032 h 315708"/>
              <a:gd name="connsiteX128" fmla="*/ 25327 w 316731"/>
              <a:gd name="connsiteY128" fmla="*/ 253746 h 315708"/>
              <a:gd name="connsiteX129" fmla="*/ 28335 w 316731"/>
              <a:gd name="connsiteY129" fmla="*/ 253265 h 315708"/>
              <a:gd name="connsiteX130" fmla="*/ 28274 w 316731"/>
              <a:gd name="connsiteY130" fmla="*/ 247129 h 315708"/>
              <a:gd name="connsiteX131" fmla="*/ 26951 w 316731"/>
              <a:gd name="connsiteY131" fmla="*/ 246768 h 315708"/>
              <a:gd name="connsiteX132" fmla="*/ 26891 w 316731"/>
              <a:gd name="connsiteY132" fmla="*/ 245384 h 315708"/>
              <a:gd name="connsiteX133" fmla="*/ 22499 w 316731"/>
              <a:gd name="connsiteY133" fmla="*/ 245384 h 315708"/>
              <a:gd name="connsiteX134" fmla="*/ 21537 w 316731"/>
              <a:gd name="connsiteY134" fmla="*/ 245143 h 315708"/>
              <a:gd name="connsiteX135" fmla="*/ 22800 w 316731"/>
              <a:gd name="connsiteY135" fmla="*/ 243339 h 315708"/>
              <a:gd name="connsiteX136" fmla="*/ 23702 w 316731"/>
              <a:gd name="connsiteY136" fmla="*/ 243158 h 315708"/>
              <a:gd name="connsiteX137" fmla="*/ 24905 w 316731"/>
              <a:gd name="connsiteY137" fmla="*/ 240511 h 315708"/>
              <a:gd name="connsiteX138" fmla="*/ 28695 w 316731"/>
              <a:gd name="connsiteY138" fmla="*/ 235699 h 315708"/>
              <a:gd name="connsiteX139" fmla="*/ 29297 w 316731"/>
              <a:gd name="connsiteY139" fmla="*/ 234736 h 315708"/>
              <a:gd name="connsiteX140" fmla="*/ 34711 w 316731"/>
              <a:gd name="connsiteY140" fmla="*/ 228420 h 315708"/>
              <a:gd name="connsiteX141" fmla="*/ 37418 w 316731"/>
              <a:gd name="connsiteY141" fmla="*/ 225712 h 315708"/>
              <a:gd name="connsiteX142" fmla="*/ 38862 w 316731"/>
              <a:gd name="connsiteY142" fmla="*/ 223065 h 315708"/>
              <a:gd name="connsiteX143" fmla="*/ 40306 w 316731"/>
              <a:gd name="connsiteY143" fmla="*/ 221862 h 315708"/>
              <a:gd name="connsiteX144" fmla="*/ 42712 w 316731"/>
              <a:gd name="connsiteY144" fmla="*/ 217411 h 315708"/>
              <a:gd name="connsiteX145" fmla="*/ 43374 w 316731"/>
              <a:gd name="connsiteY145" fmla="*/ 216809 h 315708"/>
              <a:gd name="connsiteX146" fmla="*/ 49149 w 316731"/>
              <a:gd name="connsiteY146" fmla="*/ 210192 h 315708"/>
              <a:gd name="connsiteX147" fmla="*/ 50412 w 316731"/>
              <a:gd name="connsiteY147" fmla="*/ 206582 h 315708"/>
              <a:gd name="connsiteX148" fmla="*/ 51255 w 316731"/>
              <a:gd name="connsiteY148" fmla="*/ 203274 h 315708"/>
              <a:gd name="connsiteX149" fmla="*/ 52277 w 316731"/>
              <a:gd name="connsiteY149" fmla="*/ 200747 h 315708"/>
              <a:gd name="connsiteX150" fmla="*/ 52337 w 316731"/>
              <a:gd name="connsiteY150" fmla="*/ 197859 h 315708"/>
              <a:gd name="connsiteX151" fmla="*/ 54744 w 316731"/>
              <a:gd name="connsiteY151" fmla="*/ 192445 h 315708"/>
              <a:gd name="connsiteX152" fmla="*/ 53902 w 316731"/>
              <a:gd name="connsiteY152" fmla="*/ 192505 h 315708"/>
              <a:gd name="connsiteX153" fmla="*/ 54142 w 316731"/>
              <a:gd name="connsiteY153" fmla="*/ 191242 h 315708"/>
              <a:gd name="connsiteX154" fmla="*/ 52698 w 316731"/>
              <a:gd name="connsiteY154" fmla="*/ 190700 h 315708"/>
              <a:gd name="connsiteX155" fmla="*/ 52337 w 316731"/>
              <a:gd name="connsiteY155" fmla="*/ 189738 h 315708"/>
              <a:gd name="connsiteX156" fmla="*/ 51255 w 316731"/>
              <a:gd name="connsiteY156" fmla="*/ 190159 h 315708"/>
              <a:gd name="connsiteX157" fmla="*/ 51375 w 316731"/>
              <a:gd name="connsiteY157" fmla="*/ 191362 h 315708"/>
              <a:gd name="connsiteX158" fmla="*/ 48307 w 316731"/>
              <a:gd name="connsiteY158" fmla="*/ 191001 h 315708"/>
              <a:gd name="connsiteX159" fmla="*/ 48427 w 316731"/>
              <a:gd name="connsiteY159" fmla="*/ 192626 h 315708"/>
              <a:gd name="connsiteX160" fmla="*/ 47044 w 316731"/>
              <a:gd name="connsiteY160" fmla="*/ 194250 h 315708"/>
              <a:gd name="connsiteX161" fmla="*/ 45299 w 316731"/>
              <a:gd name="connsiteY161" fmla="*/ 193167 h 315708"/>
              <a:gd name="connsiteX162" fmla="*/ 42773 w 316731"/>
              <a:gd name="connsiteY162" fmla="*/ 193889 h 315708"/>
              <a:gd name="connsiteX163" fmla="*/ 41990 w 316731"/>
              <a:gd name="connsiteY163" fmla="*/ 192385 h 315708"/>
              <a:gd name="connsiteX164" fmla="*/ 36937 w 316731"/>
              <a:gd name="connsiteY164" fmla="*/ 194551 h 315708"/>
              <a:gd name="connsiteX165" fmla="*/ 36456 w 316731"/>
              <a:gd name="connsiteY165" fmla="*/ 192626 h 315708"/>
              <a:gd name="connsiteX166" fmla="*/ 34771 w 316731"/>
              <a:gd name="connsiteY166" fmla="*/ 193829 h 315708"/>
              <a:gd name="connsiteX167" fmla="*/ 34711 w 316731"/>
              <a:gd name="connsiteY167" fmla="*/ 193047 h 315708"/>
              <a:gd name="connsiteX168" fmla="*/ 32004 w 316731"/>
              <a:gd name="connsiteY168" fmla="*/ 192445 h 315708"/>
              <a:gd name="connsiteX169" fmla="*/ 32004 w 316731"/>
              <a:gd name="connsiteY169" fmla="*/ 194009 h 315708"/>
              <a:gd name="connsiteX170" fmla="*/ 28635 w 316731"/>
              <a:gd name="connsiteY170" fmla="*/ 195874 h 315708"/>
              <a:gd name="connsiteX171" fmla="*/ 27913 w 316731"/>
              <a:gd name="connsiteY171" fmla="*/ 195393 h 315708"/>
              <a:gd name="connsiteX172" fmla="*/ 26710 w 316731"/>
              <a:gd name="connsiteY172" fmla="*/ 195994 h 315708"/>
              <a:gd name="connsiteX173" fmla="*/ 25146 w 316731"/>
              <a:gd name="connsiteY173" fmla="*/ 197799 h 315708"/>
              <a:gd name="connsiteX174" fmla="*/ 25567 w 316731"/>
              <a:gd name="connsiteY174" fmla="*/ 198641 h 315708"/>
              <a:gd name="connsiteX175" fmla="*/ 22439 w 316731"/>
              <a:gd name="connsiteY175" fmla="*/ 200446 h 315708"/>
              <a:gd name="connsiteX176" fmla="*/ 23041 w 316731"/>
              <a:gd name="connsiteY176" fmla="*/ 202491 h 315708"/>
              <a:gd name="connsiteX177" fmla="*/ 21958 w 316731"/>
              <a:gd name="connsiteY177" fmla="*/ 202371 h 315708"/>
              <a:gd name="connsiteX178" fmla="*/ 20935 w 316731"/>
              <a:gd name="connsiteY178" fmla="*/ 203213 h 315708"/>
              <a:gd name="connsiteX179" fmla="*/ 19852 w 316731"/>
              <a:gd name="connsiteY179" fmla="*/ 202672 h 315708"/>
              <a:gd name="connsiteX180" fmla="*/ 20274 w 316731"/>
              <a:gd name="connsiteY180" fmla="*/ 203875 h 315708"/>
              <a:gd name="connsiteX181" fmla="*/ 18168 w 316731"/>
              <a:gd name="connsiteY181" fmla="*/ 205319 h 315708"/>
              <a:gd name="connsiteX182" fmla="*/ 17566 w 316731"/>
              <a:gd name="connsiteY182" fmla="*/ 206642 h 315708"/>
              <a:gd name="connsiteX183" fmla="*/ 16604 w 316731"/>
              <a:gd name="connsiteY183" fmla="*/ 206161 h 315708"/>
              <a:gd name="connsiteX184" fmla="*/ 16303 w 316731"/>
              <a:gd name="connsiteY184" fmla="*/ 207545 h 315708"/>
              <a:gd name="connsiteX185" fmla="*/ 15100 w 316731"/>
              <a:gd name="connsiteY185" fmla="*/ 206642 h 315708"/>
              <a:gd name="connsiteX186" fmla="*/ 14017 w 316731"/>
              <a:gd name="connsiteY186" fmla="*/ 207605 h 315708"/>
              <a:gd name="connsiteX187" fmla="*/ 14859 w 316731"/>
              <a:gd name="connsiteY187" fmla="*/ 208447 h 315708"/>
              <a:gd name="connsiteX188" fmla="*/ 13837 w 316731"/>
              <a:gd name="connsiteY188" fmla="*/ 209831 h 315708"/>
              <a:gd name="connsiteX189" fmla="*/ 14077 w 316731"/>
              <a:gd name="connsiteY189" fmla="*/ 210673 h 315708"/>
              <a:gd name="connsiteX190" fmla="*/ 13476 w 316731"/>
              <a:gd name="connsiteY190" fmla="*/ 213861 h 315708"/>
              <a:gd name="connsiteX191" fmla="*/ 12633 w 316731"/>
              <a:gd name="connsiteY191" fmla="*/ 215365 h 315708"/>
              <a:gd name="connsiteX192" fmla="*/ 11430 w 316731"/>
              <a:gd name="connsiteY192" fmla="*/ 216508 h 315708"/>
              <a:gd name="connsiteX193" fmla="*/ 11310 w 316731"/>
              <a:gd name="connsiteY193" fmla="*/ 216689 h 315708"/>
              <a:gd name="connsiteX194" fmla="*/ 11250 w 316731"/>
              <a:gd name="connsiteY194" fmla="*/ 215305 h 315708"/>
              <a:gd name="connsiteX195" fmla="*/ 10468 w 316731"/>
              <a:gd name="connsiteY195" fmla="*/ 214343 h 315708"/>
              <a:gd name="connsiteX196" fmla="*/ 8302 w 316731"/>
              <a:gd name="connsiteY196" fmla="*/ 214222 h 315708"/>
              <a:gd name="connsiteX197" fmla="*/ 6076 w 316731"/>
              <a:gd name="connsiteY197" fmla="*/ 213380 h 315708"/>
              <a:gd name="connsiteX198" fmla="*/ 3730 w 316731"/>
              <a:gd name="connsiteY198" fmla="*/ 210011 h 315708"/>
              <a:gd name="connsiteX199" fmla="*/ 3128 w 316731"/>
              <a:gd name="connsiteY199" fmla="*/ 208206 h 315708"/>
              <a:gd name="connsiteX200" fmla="*/ 4332 w 316731"/>
              <a:gd name="connsiteY200" fmla="*/ 205319 h 315708"/>
              <a:gd name="connsiteX201" fmla="*/ 6557 w 316731"/>
              <a:gd name="connsiteY201" fmla="*/ 203394 h 315708"/>
              <a:gd name="connsiteX202" fmla="*/ 8663 w 316731"/>
              <a:gd name="connsiteY202" fmla="*/ 202191 h 315708"/>
              <a:gd name="connsiteX203" fmla="*/ 9445 w 316731"/>
              <a:gd name="connsiteY203" fmla="*/ 201348 h 315708"/>
              <a:gd name="connsiteX204" fmla="*/ 11250 w 316731"/>
              <a:gd name="connsiteY204" fmla="*/ 201589 h 315708"/>
              <a:gd name="connsiteX205" fmla="*/ 12633 w 316731"/>
              <a:gd name="connsiteY205" fmla="*/ 201228 h 315708"/>
              <a:gd name="connsiteX206" fmla="*/ 14919 w 316731"/>
              <a:gd name="connsiteY206" fmla="*/ 199002 h 315708"/>
              <a:gd name="connsiteX207" fmla="*/ 17506 w 316731"/>
              <a:gd name="connsiteY207" fmla="*/ 197137 h 315708"/>
              <a:gd name="connsiteX208" fmla="*/ 17867 w 316731"/>
              <a:gd name="connsiteY208" fmla="*/ 196055 h 315708"/>
              <a:gd name="connsiteX209" fmla="*/ 17927 w 316731"/>
              <a:gd name="connsiteY209" fmla="*/ 194611 h 315708"/>
              <a:gd name="connsiteX210" fmla="*/ 17747 w 316731"/>
              <a:gd name="connsiteY210" fmla="*/ 192806 h 315708"/>
              <a:gd name="connsiteX211" fmla="*/ 16363 w 316731"/>
              <a:gd name="connsiteY211" fmla="*/ 190700 h 315708"/>
              <a:gd name="connsiteX212" fmla="*/ 15039 w 316731"/>
              <a:gd name="connsiteY212" fmla="*/ 190580 h 315708"/>
              <a:gd name="connsiteX213" fmla="*/ 13476 w 316731"/>
              <a:gd name="connsiteY213" fmla="*/ 191783 h 315708"/>
              <a:gd name="connsiteX214" fmla="*/ 12874 w 316731"/>
              <a:gd name="connsiteY214" fmla="*/ 193588 h 315708"/>
              <a:gd name="connsiteX215" fmla="*/ 11310 w 316731"/>
              <a:gd name="connsiteY215" fmla="*/ 194611 h 315708"/>
              <a:gd name="connsiteX216" fmla="*/ 9144 w 316731"/>
              <a:gd name="connsiteY216" fmla="*/ 194851 h 315708"/>
              <a:gd name="connsiteX217" fmla="*/ 6437 w 316731"/>
              <a:gd name="connsiteY217" fmla="*/ 193889 h 315708"/>
              <a:gd name="connsiteX218" fmla="*/ 4933 w 316731"/>
              <a:gd name="connsiteY218" fmla="*/ 192806 h 315708"/>
              <a:gd name="connsiteX219" fmla="*/ 2166 w 316731"/>
              <a:gd name="connsiteY219" fmla="*/ 189618 h 315708"/>
              <a:gd name="connsiteX220" fmla="*/ 1083 w 316731"/>
              <a:gd name="connsiteY220" fmla="*/ 188294 h 315708"/>
              <a:gd name="connsiteX221" fmla="*/ 241 w 316731"/>
              <a:gd name="connsiteY221" fmla="*/ 183301 h 315708"/>
              <a:gd name="connsiteX222" fmla="*/ 0 w 316731"/>
              <a:gd name="connsiteY222" fmla="*/ 182098 h 315708"/>
              <a:gd name="connsiteX223" fmla="*/ 421 w 316731"/>
              <a:gd name="connsiteY223" fmla="*/ 180714 h 315708"/>
              <a:gd name="connsiteX224" fmla="*/ 1985 w 316731"/>
              <a:gd name="connsiteY224" fmla="*/ 179511 h 315708"/>
              <a:gd name="connsiteX225" fmla="*/ 2527 w 316731"/>
              <a:gd name="connsiteY225" fmla="*/ 178789 h 315708"/>
              <a:gd name="connsiteX226" fmla="*/ 2527 w 316731"/>
              <a:gd name="connsiteY226" fmla="*/ 178007 h 315708"/>
              <a:gd name="connsiteX227" fmla="*/ 2707 w 316731"/>
              <a:gd name="connsiteY227" fmla="*/ 177827 h 315708"/>
              <a:gd name="connsiteX228" fmla="*/ 4873 w 316731"/>
              <a:gd name="connsiteY228" fmla="*/ 176263 h 315708"/>
              <a:gd name="connsiteX229" fmla="*/ 5715 w 316731"/>
              <a:gd name="connsiteY229" fmla="*/ 175541 h 315708"/>
              <a:gd name="connsiteX230" fmla="*/ 6918 w 316731"/>
              <a:gd name="connsiteY230" fmla="*/ 174337 h 315708"/>
              <a:gd name="connsiteX231" fmla="*/ 9385 w 316731"/>
              <a:gd name="connsiteY231" fmla="*/ 175781 h 315708"/>
              <a:gd name="connsiteX232" fmla="*/ 13776 w 316731"/>
              <a:gd name="connsiteY232" fmla="*/ 174037 h 315708"/>
              <a:gd name="connsiteX233" fmla="*/ 15521 w 316731"/>
              <a:gd name="connsiteY233" fmla="*/ 174277 h 315708"/>
              <a:gd name="connsiteX234" fmla="*/ 15942 w 316731"/>
              <a:gd name="connsiteY234" fmla="*/ 175841 h 315708"/>
              <a:gd name="connsiteX235" fmla="*/ 17747 w 316731"/>
              <a:gd name="connsiteY235" fmla="*/ 176443 h 315708"/>
              <a:gd name="connsiteX236" fmla="*/ 21417 w 316731"/>
              <a:gd name="connsiteY236" fmla="*/ 174458 h 315708"/>
              <a:gd name="connsiteX237" fmla="*/ 23402 w 316731"/>
              <a:gd name="connsiteY237" fmla="*/ 172473 h 315708"/>
              <a:gd name="connsiteX238" fmla="*/ 22980 w 316731"/>
              <a:gd name="connsiteY238" fmla="*/ 170427 h 315708"/>
              <a:gd name="connsiteX239" fmla="*/ 23161 w 316731"/>
              <a:gd name="connsiteY239" fmla="*/ 168382 h 315708"/>
              <a:gd name="connsiteX240" fmla="*/ 22740 w 316731"/>
              <a:gd name="connsiteY240" fmla="*/ 167058 h 315708"/>
              <a:gd name="connsiteX241" fmla="*/ 25086 w 316731"/>
              <a:gd name="connsiteY241" fmla="*/ 163449 h 315708"/>
              <a:gd name="connsiteX242" fmla="*/ 27372 w 316731"/>
              <a:gd name="connsiteY242" fmla="*/ 162366 h 315708"/>
              <a:gd name="connsiteX243" fmla="*/ 27372 w 316731"/>
              <a:gd name="connsiteY243" fmla="*/ 162065 h 315708"/>
              <a:gd name="connsiteX244" fmla="*/ 29959 w 316731"/>
              <a:gd name="connsiteY244" fmla="*/ 162426 h 315708"/>
              <a:gd name="connsiteX245" fmla="*/ 31523 w 316731"/>
              <a:gd name="connsiteY245" fmla="*/ 162547 h 315708"/>
              <a:gd name="connsiteX246" fmla="*/ 31824 w 316731"/>
              <a:gd name="connsiteY246" fmla="*/ 162787 h 315708"/>
              <a:gd name="connsiteX247" fmla="*/ 33087 w 316731"/>
              <a:gd name="connsiteY247" fmla="*/ 163088 h 315708"/>
              <a:gd name="connsiteX248" fmla="*/ 35975 w 316731"/>
              <a:gd name="connsiteY248" fmla="*/ 160862 h 315708"/>
              <a:gd name="connsiteX249" fmla="*/ 37599 w 316731"/>
              <a:gd name="connsiteY249" fmla="*/ 159057 h 315708"/>
              <a:gd name="connsiteX250" fmla="*/ 37840 w 316731"/>
              <a:gd name="connsiteY250" fmla="*/ 158155 h 315708"/>
              <a:gd name="connsiteX251" fmla="*/ 37539 w 316731"/>
              <a:gd name="connsiteY251" fmla="*/ 156471 h 315708"/>
              <a:gd name="connsiteX252" fmla="*/ 33087 w 316731"/>
              <a:gd name="connsiteY252" fmla="*/ 154846 h 315708"/>
              <a:gd name="connsiteX253" fmla="*/ 28154 w 316731"/>
              <a:gd name="connsiteY253" fmla="*/ 153703 h 315708"/>
              <a:gd name="connsiteX254" fmla="*/ 25928 w 316731"/>
              <a:gd name="connsiteY254" fmla="*/ 152921 h 315708"/>
              <a:gd name="connsiteX255" fmla="*/ 24725 w 316731"/>
              <a:gd name="connsiteY255" fmla="*/ 150996 h 315708"/>
              <a:gd name="connsiteX256" fmla="*/ 24725 w 316731"/>
              <a:gd name="connsiteY256" fmla="*/ 148530 h 315708"/>
              <a:gd name="connsiteX257" fmla="*/ 25627 w 316731"/>
              <a:gd name="connsiteY257" fmla="*/ 146605 h 315708"/>
              <a:gd name="connsiteX258" fmla="*/ 27191 w 316731"/>
              <a:gd name="connsiteY258" fmla="*/ 144499 h 315708"/>
              <a:gd name="connsiteX259" fmla="*/ 28395 w 316731"/>
              <a:gd name="connsiteY259" fmla="*/ 142815 h 315708"/>
              <a:gd name="connsiteX260" fmla="*/ 30801 w 316731"/>
              <a:gd name="connsiteY260" fmla="*/ 142454 h 315708"/>
              <a:gd name="connsiteX261" fmla="*/ 32606 w 316731"/>
              <a:gd name="connsiteY261" fmla="*/ 143055 h 315708"/>
              <a:gd name="connsiteX262" fmla="*/ 36576 w 316731"/>
              <a:gd name="connsiteY262" fmla="*/ 145702 h 315708"/>
              <a:gd name="connsiteX263" fmla="*/ 39283 w 316731"/>
              <a:gd name="connsiteY263" fmla="*/ 148109 h 315708"/>
              <a:gd name="connsiteX264" fmla="*/ 41449 w 316731"/>
              <a:gd name="connsiteY264" fmla="*/ 148289 h 315708"/>
              <a:gd name="connsiteX265" fmla="*/ 43795 w 316731"/>
              <a:gd name="connsiteY265" fmla="*/ 145883 h 315708"/>
              <a:gd name="connsiteX266" fmla="*/ 44096 w 316731"/>
              <a:gd name="connsiteY266" fmla="*/ 142394 h 315708"/>
              <a:gd name="connsiteX267" fmla="*/ 43675 w 316731"/>
              <a:gd name="connsiteY267" fmla="*/ 140529 h 315708"/>
              <a:gd name="connsiteX268" fmla="*/ 42171 w 316731"/>
              <a:gd name="connsiteY268" fmla="*/ 138002 h 315708"/>
              <a:gd name="connsiteX269" fmla="*/ 38080 w 316731"/>
              <a:gd name="connsiteY269" fmla="*/ 135836 h 315708"/>
              <a:gd name="connsiteX270" fmla="*/ 31884 w 316731"/>
              <a:gd name="connsiteY270" fmla="*/ 133069 h 315708"/>
              <a:gd name="connsiteX271" fmla="*/ 30500 w 316731"/>
              <a:gd name="connsiteY271" fmla="*/ 131626 h 315708"/>
              <a:gd name="connsiteX272" fmla="*/ 29899 w 316731"/>
              <a:gd name="connsiteY272" fmla="*/ 127595 h 315708"/>
              <a:gd name="connsiteX273" fmla="*/ 28094 w 316731"/>
              <a:gd name="connsiteY273" fmla="*/ 125610 h 315708"/>
              <a:gd name="connsiteX274" fmla="*/ 30500 w 316731"/>
              <a:gd name="connsiteY274" fmla="*/ 125309 h 315708"/>
              <a:gd name="connsiteX275" fmla="*/ 32064 w 316731"/>
              <a:gd name="connsiteY275" fmla="*/ 125068 h 315708"/>
              <a:gd name="connsiteX276" fmla="*/ 32064 w 316731"/>
              <a:gd name="connsiteY276" fmla="*/ 124346 h 315708"/>
              <a:gd name="connsiteX277" fmla="*/ 33749 w 316731"/>
              <a:gd name="connsiteY277" fmla="*/ 121158 h 315708"/>
              <a:gd name="connsiteX278" fmla="*/ 34290 w 316731"/>
              <a:gd name="connsiteY278" fmla="*/ 118451 h 315708"/>
              <a:gd name="connsiteX279" fmla="*/ 34350 w 316731"/>
              <a:gd name="connsiteY279" fmla="*/ 115082 h 315708"/>
              <a:gd name="connsiteX280" fmla="*/ 34350 w 316731"/>
              <a:gd name="connsiteY280" fmla="*/ 109126 h 315708"/>
              <a:gd name="connsiteX281" fmla="*/ 35914 w 316731"/>
              <a:gd name="connsiteY281" fmla="*/ 106479 h 315708"/>
              <a:gd name="connsiteX282" fmla="*/ 41930 w 316731"/>
              <a:gd name="connsiteY282" fmla="*/ 103351 h 315708"/>
              <a:gd name="connsiteX283" fmla="*/ 43374 w 316731"/>
              <a:gd name="connsiteY283" fmla="*/ 102148 h 315708"/>
              <a:gd name="connsiteX284" fmla="*/ 45660 w 316731"/>
              <a:gd name="connsiteY284" fmla="*/ 100343 h 315708"/>
              <a:gd name="connsiteX285" fmla="*/ 46322 w 316731"/>
              <a:gd name="connsiteY285" fmla="*/ 98719 h 315708"/>
              <a:gd name="connsiteX286" fmla="*/ 46261 w 316731"/>
              <a:gd name="connsiteY286" fmla="*/ 96313 h 315708"/>
              <a:gd name="connsiteX287" fmla="*/ 45540 w 316731"/>
              <a:gd name="connsiteY287" fmla="*/ 93726 h 315708"/>
              <a:gd name="connsiteX288" fmla="*/ 44096 w 316731"/>
              <a:gd name="connsiteY288" fmla="*/ 91921 h 315708"/>
              <a:gd name="connsiteX289" fmla="*/ 43374 w 316731"/>
              <a:gd name="connsiteY289" fmla="*/ 91079 h 315708"/>
              <a:gd name="connsiteX290" fmla="*/ 41449 w 316731"/>
              <a:gd name="connsiteY290" fmla="*/ 89575 h 315708"/>
              <a:gd name="connsiteX291" fmla="*/ 40547 w 316731"/>
              <a:gd name="connsiteY291" fmla="*/ 89094 h 315708"/>
              <a:gd name="connsiteX292" fmla="*/ 38501 w 316731"/>
              <a:gd name="connsiteY292" fmla="*/ 88252 h 315708"/>
              <a:gd name="connsiteX293" fmla="*/ 35493 w 316731"/>
              <a:gd name="connsiteY293" fmla="*/ 86086 h 315708"/>
              <a:gd name="connsiteX294" fmla="*/ 33989 w 316731"/>
              <a:gd name="connsiteY294" fmla="*/ 85484 h 315708"/>
              <a:gd name="connsiteX295" fmla="*/ 31403 w 316731"/>
              <a:gd name="connsiteY295" fmla="*/ 83860 h 315708"/>
              <a:gd name="connsiteX296" fmla="*/ 29237 w 316731"/>
              <a:gd name="connsiteY296" fmla="*/ 82416 h 315708"/>
              <a:gd name="connsiteX297" fmla="*/ 28094 w 316731"/>
              <a:gd name="connsiteY297" fmla="*/ 81273 h 315708"/>
              <a:gd name="connsiteX298" fmla="*/ 27673 w 316731"/>
              <a:gd name="connsiteY298" fmla="*/ 80852 h 315708"/>
              <a:gd name="connsiteX299" fmla="*/ 27191 w 316731"/>
              <a:gd name="connsiteY299" fmla="*/ 79108 h 315708"/>
              <a:gd name="connsiteX300" fmla="*/ 27673 w 316731"/>
              <a:gd name="connsiteY300" fmla="*/ 78085 h 315708"/>
              <a:gd name="connsiteX301" fmla="*/ 28274 w 316731"/>
              <a:gd name="connsiteY301" fmla="*/ 77182 h 315708"/>
              <a:gd name="connsiteX302" fmla="*/ 28876 w 316731"/>
              <a:gd name="connsiteY302" fmla="*/ 77243 h 315708"/>
              <a:gd name="connsiteX303" fmla="*/ 30921 w 316731"/>
              <a:gd name="connsiteY303" fmla="*/ 77724 h 315708"/>
              <a:gd name="connsiteX304" fmla="*/ 34892 w 316731"/>
              <a:gd name="connsiteY304" fmla="*/ 76701 h 315708"/>
              <a:gd name="connsiteX305" fmla="*/ 37118 w 316731"/>
              <a:gd name="connsiteY305" fmla="*/ 77002 h 315708"/>
              <a:gd name="connsiteX306" fmla="*/ 41208 w 316731"/>
              <a:gd name="connsiteY306" fmla="*/ 78205 h 315708"/>
              <a:gd name="connsiteX307" fmla="*/ 44818 w 316731"/>
              <a:gd name="connsiteY307" fmla="*/ 77724 h 315708"/>
              <a:gd name="connsiteX308" fmla="*/ 46622 w 316731"/>
              <a:gd name="connsiteY308" fmla="*/ 76762 h 315708"/>
              <a:gd name="connsiteX309" fmla="*/ 48006 w 316731"/>
              <a:gd name="connsiteY309" fmla="*/ 75258 h 315708"/>
              <a:gd name="connsiteX310" fmla="*/ 50773 w 316731"/>
              <a:gd name="connsiteY310" fmla="*/ 75498 h 315708"/>
              <a:gd name="connsiteX311" fmla="*/ 52458 w 316731"/>
              <a:gd name="connsiteY311" fmla="*/ 74295 h 315708"/>
              <a:gd name="connsiteX312" fmla="*/ 52277 w 316731"/>
              <a:gd name="connsiteY312" fmla="*/ 73092 h 315708"/>
              <a:gd name="connsiteX313" fmla="*/ 52277 w 316731"/>
              <a:gd name="connsiteY313" fmla="*/ 72611 h 315708"/>
              <a:gd name="connsiteX314" fmla="*/ 52097 w 316731"/>
              <a:gd name="connsiteY314" fmla="*/ 72189 h 315708"/>
              <a:gd name="connsiteX315" fmla="*/ 51616 w 316731"/>
              <a:gd name="connsiteY315" fmla="*/ 70505 h 315708"/>
              <a:gd name="connsiteX316" fmla="*/ 51435 w 316731"/>
              <a:gd name="connsiteY316" fmla="*/ 70024 h 315708"/>
              <a:gd name="connsiteX317" fmla="*/ 50352 w 316731"/>
              <a:gd name="connsiteY317" fmla="*/ 69302 h 315708"/>
              <a:gd name="connsiteX318" fmla="*/ 48728 w 316731"/>
              <a:gd name="connsiteY318" fmla="*/ 69903 h 315708"/>
              <a:gd name="connsiteX319" fmla="*/ 44998 w 316731"/>
              <a:gd name="connsiteY319" fmla="*/ 68339 h 315708"/>
              <a:gd name="connsiteX320" fmla="*/ 44036 w 316731"/>
              <a:gd name="connsiteY320" fmla="*/ 67557 h 315708"/>
              <a:gd name="connsiteX321" fmla="*/ 39584 w 316731"/>
              <a:gd name="connsiteY321" fmla="*/ 64970 h 315708"/>
              <a:gd name="connsiteX322" fmla="*/ 38200 w 316731"/>
              <a:gd name="connsiteY322" fmla="*/ 62925 h 315708"/>
              <a:gd name="connsiteX323" fmla="*/ 37900 w 316731"/>
              <a:gd name="connsiteY323" fmla="*/ 61301 h 315708"/>
              <a:gd name="connsiteX324" fmla="*/ 38983 w 316731"/>
              <a:gd name="connsiteY324" fmla="*/ 59075 h 315708"/>
              <a:gd name="connsiteX325" fmla="*/ 40426 w 316731"/>
              <a:gd name="connsiteY325" fmla="*/ 58413 h 315708"/>
              <a:gd name="connsiteX326" fmla="*/ 43314 w 316731"/>
              <a:gd name="connsiteY326" fmla="*/ 58173 h 315708"/>
              <a:gd name="connsiteX327" fmla="*/ 46563 w 316731"/>
              <a:gd name="connsiteY327" fmla="*/ 58654 h 315708"/>
              <a:gd name="connsiteX328" fmla="*/ 48969 w 316731"/>
              <a:gd name="connsiteY328" fmla="*/ 58534 h 315708"/>
              <a:gd name="connsiteX329" fmla="*/ 50894 w 316731"/>
              <a:gd name="connsiteY329" fmla="*/ 57932 h 315708"/>
              <a:gd name="connsiteX330" fmla="*/ 52578 w 316731"/>
              <a:gd name="connsiteY330" fmla="*/ 55887 h 315708"/>
              <a:gd name="connsiteX331" fmla="*/ 53180 w 316731"/>
              <a:gd name="connsiteY331" fmla="*/ 53601 h 315708"/>
              <a:gd name="connsiteX332" fmla="*/ 53480 w 316731"/>
              <a:gd name="connsiteY332" fmla="*/ 51014 h 315708"/>
              <a:gd name="connsiteX333" fmla="*/ 52578 w 316731"/>
              <a:gd name="connsiteY333" fmla="*/ 48848 h 315708"/>
              <a:gd name="connsiteX334" fmla="*/ 50533 w 316731"/>
              <a:gd name="connsiteY334" fmla="*/ 46201 h 315708"/>
              <a:gd name="connsiteX335" fmla="*/ 47525 w 316731"/>
              <a:gd name="connsiteY335" fmla="*/ 42712 h 315708"/>
              <a:gd name="connsiteX336" fmla="*/ 46923 w 316731"/>
              <a:gd name="connsiteY336" fmla="*/ 41509 h 315708"/>
              <a:gd name="connsiteX337" fmla="*/ 46923 w 316731"/>
              <a:gd name="connsiteY337" fmla="*/ 39223 h 315708"/>
              <a:gd name="connsiteX338" fmla="*/ 49089 w 316731"/>
              <a:gd name="connsiteY338" fmla="*/ 36516 h 315708"/>
              <a:gd name="connsiteX339" fmla="*/ 49811 w 316731"/>
              <a:gd name="connsiteY339" fmla="*/ 33448 h 315708"/>
              <a:gd name="connsiteX340" fmla="*/ 49751 w 316731"/>
              <a:gd name="connsiteY340" fmla="*/ 32245 h 315708"/>
              <a:gd name="connsiteX341" fmla="*/ 49390 w 316731"/>
              <a:gd name="connsiteY341" fmla="*/ 31282 h 315708"/>
              <a:gd name="connsiteX342" fmla="*/ 46261 w 316731"/>
              <a:gd name="connsiteY342" fmla="*/ 27913 h 315708"/>
              <a:gd name="connsiteX343" fmla="*/ 53661 w 316731"/>
              <a:gd name="connsiteY343" fmla="*/ 27011 h 315708"/>
              <a:gd name="connsiteX344" fmla="*/ 54323 w 316731"/>
              <a:gd name="connsiteY344" fmla="*/ 27011 h 315708"/>
              <a:gd name="connsiteX345" fmla="*/ 53420 w 316731"/>
              <a:gd name="connsiteY345" fmla="*/ 31222 h 315708"/>
              <a:gd name="connsiteX346" fmla="*/ 54022 w 316731"/>
              <a:gd name="connsiteY346" fmla="*/ 32786 h 315708"/>
              <a:gd name="connsiteX347" fmla="*/ 56428 w 316731"/>
              <a:gd name="connsiteY347" fmla="*/ 34230 h 315708"/>
              <a:gd name="connsiteX348" fmla="*/ 58353 w 316731"/>
              <a:gd name="connsiteY348" fmla="*/ 34170 h 315708"/>
              <a:gd name="connsiteX349" fmla="*/ 59857 w 316731"/>
              <a:gd name="connsiteY349" fmla="*/ 33207 h 315708"/>
              <a:gd name="connsiteX350" fmla="*/ 62023 w 316731"/>
              <a:gd name="connsiteY350" fmla="*/ 30500 h 315708"/>
              <a:gd name="connsiteX351" fmla="*/ 63286 w 316731"/>
              <a:gd name="connsiteY351" fmla="*/ 28334 h 315708"/>
              <a:gd name="connsiteX352" fmla="*/ 64369 w 316731"/>
              <a:gd name="connsiteY352" fmla="*/ 25507 h 315708"/>
              <a:gd name="connsiteX353" fmla="*/ 65813 w 316731"/>
              <a:gd name="connsiteY353" fmla="*/ 25326 h 315708"/>
              <a:gd name="connsiteX354" fmla="*/ 68400 w 316731"/>
              <a:gd name="connsiteY354" fmla="*/ 25026 h 315708"/>
              <a:gd name="connsiteX355" fmla="*/ 73393 w 316731"/>
              <a:gd name="connsiteY355" fmla="*/ 23822 h 315708"/>
              <a:gd name="connsiteX356" fmla="*/ 73513 w 316731"/>
              <a:gd name="connsiteY356" fmla="*/ 23822 h 315708"/>
              <a:gd name="connsiteX357" fmla="*/ 77122 w 316731"/>
              <a:gd name="connsiteY357" fmla="*/ 22860 h 315708"/>
              <a:gd name="connsiteX358" fmla="*/ 82537 w 316731"/>
              <a:gd name="connsiteY358" fmla="*/ 21777 h 315708"/>
              <a:gd name="connsiteX359" fmla="*/ 84763 w 316731"/>
              <a:gd name="connsiteY359" fmla="*/ 21536 h 315708"/>
              <a:gd name="connsiteX360" fmla="*/ 88432 w 316731"/>
              <a:gd name="connsiteY360" fmla="*/ 21236 h 315708"/>
              <a:gd name="connsiteX361" fmla="*/ 95110 w 316731"/>
              <a:gd name="connsiteY361" fmla="*/ 20574 h 315708"/>
              <a:gd name="connsiteX362" fmla="*/ 98960 w 316731"/>
              <a:gd name="connsiteY362" fmla="*/ 20153 h 315708"/>
              <a:gd name="connsiteX363" fmla="*/ 101366 w 316731"/>
              <a:gd name="connsiteY363" fmla="*/ 19912 h 315708"/>
              <a:gd name="connsiteX364" fmla="*/ 102148 w 316731"/>
              <a:gd name="connsiteY364" fmla="*/ 19912 h 315708"/>
              <a:gd name="connsiteX365" fmla="*/ 106359 w 316731"/>
              <a:gd name="connsiteY365" fmla="*/ 19491 h 315708"/>
              <a:gd name="connsiteX366" fmla="*/ 112014 w 316731"/>
              <a:gd name="connsiteY366" fmla="*/ 18889 h 315708"/>
              <a:gd name="connsiteX367" fmla="*/ 113217 w 316731"/>
              <a:gd name="connsiteY367" fmla="*/ 18769 h 315708"/>
              <a:gd name="connsiteX368" fmla="*/ 117970 w 316731"/>
              <a:gd name="connsiteY368" fmla="*/ 18168 h 315708"/>
              <a:gd name="connsiteX369" fmla="*/ 121700 w 316731"/>
              <a:gd name="connsiteY369" fmla="*/ 17807 h 315708"/>
              <a:gd name="connsiteX370" fmla="*/ 125911 w 316731"/>
              <a:gd name="connsiteY370" fmla="*/ 17326 h 315708"/>
              <a:gd name="connsiteX371" fmla="*/ 131566 w 316731"/>
              <a:gd name="connsiteY371" fmla="*/ 16724 h 315708"/>
              <a:gd name="connsiteX372" fmla="*/ 132949 w 316731"/>
              <a:gd name="connsiteY372" fmla="*/ 16543 h 315708"/>
              <a:gd name="connsiteX373" fmla="*/ 136559 w 316731"/>
              <a:gd name="connsiteY373" fmla="*/ 16122 h 315708"/>
              <a:gd name="connsiteX374" fmla="*/ 138062 w 316731"/>
              <a:gd name="connsiteY374" fmla="*/ 15882 h 315708"/>
              <a:gd name="connsiteX375" fmla="*/ 142033 w 316731"/>
              <a:gd name="connsiteY375" fmla="*/ 15400 h 315708"/>
              <a:gd name="connsiteX376" fmla="*/ 142995 w 316731"/>
              <a:gd name="connsiteY376" fmla="*/ 15280 h 315708"/>
              <a:gd name="connsiteX377" fmla="*/ 143477 w 316731"/>
              <a:gd name="connsiteY377" fmla="*/ 15280 h 315708"/>
              <a:gd name="connsiteX378" fmla="*/ 143898 w 316731"/>
              <a:gd name="connsiteY378" fmla="*/ 15160 h 315708"/>
              <a:gd name="connsiteX379" fmla="*/ 144860 w 316731"/>
              <a:gd name="connsiteY379" fmla="*/ 14979 h 315708"/>
              <a:gd name="connsiteX380" fmla="*/ 146003 w 316731"/>
              <a:gd name="connsiteY380" fmla="*/ 14979 h 315708"/>
              <a:gd name="connsiteX381" fmla="*/ 146124 w 316731"/>
              <a:gd name="connsiteY381" fmla="*/ 14799 h 315708"/>
              <a:gd name="connsiteX382" fmla="*/ 146605 w 316731"/>
              <a:gd name="connsiteY382" fmla="*/ 14799 h 315708"/>
              <a:gd name="connsiteX383" fmla="*/ 151357 w 316731"/>
              <a:gd name="connsiteY383" fmla="*/ 14197 h 315708"/>
              <a:gd name="connsiteX384" fmla="*/ 156832 w 316731"/>
              <a:gd name="connsiteY384" fmla="*/ 13475 h 315708"/>
              <a:gd name="connsiteX385" fmla="*/ 160261 w 316731"/>
              <a:gd name="connsiteY385" fmla="*/ 12994 h 315708"/>
              <a:gd name="connsiteX386" fmla="*/ 163449 w 316731"/>
              <a:gd name="connsiteY386" fmla="*/ 12693 h 315708"/>
              <a:gd name="connsiteX387" fmla="*/ 165314 w 316731"/>
              <a:gd name="connsiteY387" fmla="*/ 12393 h 315708"/>
              <a:gd name="connsiteX388" fmla="*/ 169525 w 316731"/>
              <a:gd name="connsiteY388" fmla="*/ 11851 h 315708"/>
              <a:gd name="connsiteX389" fmla="*/ 174939 w 316731"/>
              <a:gd name="connsiteY389" fmla="*/ 11249 h 315708"/>
              <a:gd name="connsiteX390" fmla="*/ 178068 w 316731"/>
              <a:gd name="connsiteY390" fmla="*/ 10889 h 315708"/>
              <a:gd name="connsiteX391" fmla="*/ 179872 w 316731"/>
              <a:gd name="connsiteY391" fmla="*/ 10648 h 315708"/>
              <a:gd name="connsiteX392" fmla="*/ 185467 w 316731"/>
              <a:gd name="connsiteY392" fmla="*/ 9866 h 315708"/>
              <a:gd name="connsiteX393" fmla="*/ 193709 w 316731"/>
              <a:gd name="connsiteY393" fmla="*/ 8903 h 315708"/>
              <a:gd name="connsiteX394" fmla="*/ 195032 w 316731"/>
              <a:gd name="connsiteY394" fmla="*/ 8723 h 315708"/>
              <a:gd name="connsiteX395" fmla="*/ 195453 w 316731"/>
              <a:gd name="connsiteY395" fmla="*/ 8663 h 315708"/>
              <a:gd name="connsiteX396" fmla="*/ 198220 w 316731"/>
              <a:gd name="connsiteY396" fmla="*/ 8362 h 315708"/>
              <a:gd name="connsiteX397" fmla="*/ 203454 w 316731"/>
              <a:gd name="connsiteY397" fmla="*/ 7820 h 315708"/>
              <a:gd name="connsiteX398" fmla="*/ 206402 w 316731"/>
              <a:gd name="connsiteY398" fmla="*/ 7460 h 315708"/>
              <a:gd name="connsiteX399" fmla="*/ 208207 w 316731"/>
              <a:gd name="connsiteY399" fmla="*/ 7219 h 315708"/>
              <a:gd name="connsiteX400" fmla="*/ 210613 w 316731"/>
              <a:gd name="connsiteY400" fmla="*/ 6858 h 315708"/>
              <a:gd name="connsiteX401" fmla="*/ 218554 w 316731"/>
              <a:gd name="connsiteY401" fmla="*/ 6016 h 315708"/>
              <a:gd name="connsiteX402" fmla="*/ 227878 w 316731"/>
              <a:gd name="connsiteY402" fmla="*/ 4753 h 315708"/>
              <a:gd name="connsiteX403" fmla="*/ 230285 w 316731"/>
              <a:gd name="connsiteY403" fmla="*/ 4391 h 315708"/>
              <a:gd name="connsiteX404" fmla="*/ 231548 w 316731"/>
              <a:gd name="connsiteY404" fmla="*/ 4271 h 315708"/>
              <a:gd name="connsiteX405" fmla="*/ 237804 w 316731"/>
              <a:gd name="connsiteY405" fmla="*/ 3549 h 315708"/>
              <a:gd name="connsiteX406" fmla="*/ 247490 w 316731"/>
              <a:gd name="connsiteY406" fmla="*/ 2346 h 315708"/>
              <a:gd name="connsiteX407" fmla="*/ 249234 w 316731"/>
              <a:gd name="connsiteY407" fmla="*/ 2166 h 315708"/>
              <a:gd name="connsiteX408" fmla="*/ 250317 w 316731"/>
              <a:gd name="connsiteY408" fmla="*/ 1985 h 315708"/>
              <a:gd name="connsiteX409" fmla="*/ 257897 w 316731"/>
              <a:gd name="connsiteY409" fmla="*/ 1143 h 315708"/>
              <a:gd name="connsiteX410" fmla="*/ 261025 w 316731"/>
              <a:gd name="connsiteY410" fmla="*/ 782 h 315708"/>
              <a:gd name="connsiteX411" fmla="*/ 263432 w 316731"/>
              <a:gd name="connsiteY411" fmla="*/ 541 h 315708"/>
              <a:gd name="connsiteX412" fmla="*/ 268726 w 316731"/>
              <a:gd name="connsiteY412" fmla="*/ 0 h 315708"/>
              <a:gd name="connsiteX413" fmla="*/ 268365 w 316731"/>
              <a:gd name="connsiteY413" fmla="*/ 1203 h 315708"/>
              <a:gd name="connsiteX414" fmla="*/ 269568 w 316731"/>
              <a:gd name="connsiteY414" fmla="*/ 4813 h 315708"/>
              <a:gd name="connsiteX415" fmla="*/ 268605 w 316731"/>
              <a:gd name="connsiteY415" fmla="*/ 8723 h 315708"/>
              <a:gd name="connsiteX416" fmla="*/ 269387 w 316731"/>
              <a:gd name="connsiteY416" fmla="*/ 11009 h 315708"/>
              <a:gd name="connsiteX417" fmla="*/ 273177 w 316731"/>
              <a:gd name="connsiteY417" fmla="*/ 14197 h 315708"/>
              <a:gd name="connsiteX418" fmla="*/ 273839 w 316731"/>
              <a:gd name="connsiteY418" fmla="*/ 16122 h 315708"/>
              <a:gd name="connsiteX419" fmla="*/ 275403 w 316731"/>
              <a:gd name="connsiteY419" fmla="*/ 17927 h 315708"/>
              <a:gd name="connsiteX420" fmla="*/ 276606 w 316731"/>
              <a:gd name="connsiteY420" fmla="*/ 18408 h 315708"/>
              <a:gd name="connsiteX421" fmla="*/ 280216 w 316731"/>
              <a:gd name="connsiteY421" fmla="*/ 23822 h 315708"/>
              <a:gd name="connsiteX422" fmla="*/ 281419 w 316731"/>
              <a:gd name="connsiteY422" fmla="*/ 24905 h 315708"/>
              <a:gd name="connsiteX423" fmla="*/ 275343 w 316731"/>
              <a:gd name="connsiteY423" fmla="*/ 25507 h 315708"/>
              <a:gd name="connsiteX424" fmla="*/ 266981 w 316731"/>
              <a:gd name="connsiteY424" fmla="*/ 26770 h 315708"/>
              <a:gd name="connsiteX425" fmla="*/ 265597 w 316731"/>
              <a:gd name="connsiteY425" fmla="*/ 27552 h 315708"/>
              <a:gd name="connsiteX426" fmla="*/ 266861 w 316731"/>
              <a:gd name="connsiteY426" fmla="*/ 30500 h 315708"/>
              <a:gd name="connsiteX427" fmla="*/ 266018 w 316731"/>
              <a:gd name="connsiteY427" fmla="*/ 31342 h 315708"/>
              <a:gd name="connsiteX428" fmla="*/ 266500 w 316731"/>
              <a:gd name="connsiteY428" fmla="*/ 32545 h 315708"/>
              <a:gd name="connsiteX429" fmla="*/ 265718 w 316731"/>
              <a:gd name="connsiteY429" fmla="*/ 33147 h 315708"/>
              <a:gd name="connsiteX430" fmla="*/ 266560 w 316731"/>
              <a:gd name="connsiteY430" fmla="*/ 34711 h 315708"/>
              <a:gd name="connsiteX431" fmla="*/ 265958 w 316731"/>
              <a:gd name="connsiteY431" fmla="*/ 36215 h 315708"/>
              <a:gd name="connsiteX432" fmla="*/ 268184 w 316731"/>
              <a:gd name="connsiteY432" fmla="*/ 39103 h 315708"/>
              <a:gd name="connsiteX433" fmla="*/ 268184 w 316731"/>
              <a:gd name="connsiteY433" fmla="*/ 40607 h 315708"/>
              <a:gd name="connsiteX434" fmla="*/ 268786 w 316731"/>
              <a:gd name="connsiteY434" fmla="*/ 43494 h 315708"/>
              <a:gd name="connsiteX435" fmla="*/ 270290 w 316731"/>
              <a:gd name="connsiteY435" fmla="*/ 46081 h 315708"/>
              <a:gd name="connsiteX436" fmla="*/ 268966 w 316731"/>
              <a:gd name="connsiteY436" fmla="*/ 47164 h 315708"/>
              <a:gd name="connsiteX437" fmla="*/ 267643 w 316731"/>
              <a:gd name="connsiteY437" fmla="*/ 46923 h 315708"/>
              <a:gd name="connsiteX438" fmla="*/ 267342 w 316731"/>
              <a:gd name="connsiteY438" fmla="*/ 47825 h 315708"/>
              <a:gd name="connsiteX439" fmla="*/ 268365 w 316731"/>
              <a:gd name="connsiteY439" fmla="*/ 48968 h 315708"/>
              <a:gd name="connsiteX440" fmla="*/ 268064 w 316731"/>
              <a:gd name="connsiteY440" fmla="*/ 51134 h 315708"/>
              <a:gd name="connsiteX441" fmla="*/ 266800 w 316731"/>
              <a:gd name="connsiteY441" fmla="*/ 51976 h 315708"/>
              <a:gd name="connsiteX442" fmla="*/ 266560 w 316731"/>
              <a:gd name="connsiteY442" fmla="*/ 53059 h 315708"/>
              <a:gd name="connsiteX443" fmla="*/ 265056 w 316731"/>
              <a:gd name="connsiteY443" fmla="*/ 53119 h 315708"/>
              <a:gd name="connsiteX444" fmla="*/ 264815 w 316731"/>
              <a:gd name="connsiteY444" fmla="*/ 53901 h 315708"/>
              <a:gd name="connsiteX445" fmla="*/ 263371 w 316731"/>
              <a:gd name="connsiteY445" fmla="*/ 54323 h 315708"/>
              <a:gd name="connsiteX446" fmla="*/ 263973 w 316731"/>
              <a:gd name="connsiteY446" fmla="*/ 56248 h 315708"/>
              <a:gd name="connsiteX447" fmla="*/ 266680 w 316731"/>
              <a:gd name="connsiteY447" fmla="*/ 55947 h 315708"/>
              <a:gd name="connsiteX448" fmla="*/ 268665 w 316731"/>
              <a:gd name="connsiteY448" fmla="*/ 56789 h 315708"/>
              <a:gd name="connsiteX449" fmla="*/ 271072 w 316731"/>
              <a:gd name="connsiteY449" fmla="*/ 57210 h 315708"/>
              <a:gd name="connsiteX450" fmla="*/ 270470 w 316731"/>
              <a:gd name="connsiteY450" fmla="*/ 58895 h 315708"/>
              <a:gd name="connsiteX451" fmla="*/ 270530 w 316731"/>
              <a:gd name="connsiteY451" fmla="*/ 60699 h 315708"/>
              <a:gd name="connsiteX452" fmla="*/ 272094 w 316731"/>
              <a:gd name="connsiteY452" fmla="*/ 62384 h 315708"/>
              <a:gd name="connsiteX453" fmla="*/ 272696 w 316731"/>
              <a:gd name="connsiteY453" fmla="*/ 63948 h 315708"/>
              <a:gd name="connsiteX454" fmla="*/ 274501 w 316731"/>
              <a:gd name="connsiteY454" fmla="*/ 65211 h 315708"/>
              <a:gd name="connsiteX455" fmla="*/ 275403 w 316731"/>
              <a:gd name="connsiteY455" fmla="*/ 65031 h 315708"/>
              <a:gd name="connsiteX456" fmla="*/ 277027 w 316731"/>
              <a:gd name="connsiteY456" fmla="*/ 66835 h 315708"/>
              <a:gd name="connsiteX457" fmla="*/ 276185 w 316731"/>
              <a:gd name="connsiteY457" fmla="*/ 68640 h 315708"/>
              <a:gd name="connsiteX458" fmla="*/ 273598 w 316731"/>
              <a:gd name="connsiteY458" fmla="*/ 69242 h 315708"/>
              <a:gd name="connsiteX459" fmla="*/ 272335 w 316731"/>
              <a:gd name="connsiteY459" fmla="*/ 68640 h 315708"/>
              <a:gd name="connsiteX460" fmla="*/ 274140 w 316731"/>
              <a:gd name="connsiteY460" fmla="*/ 73934 h 315708"/>
              <a:gd name="connsiteX461" fmla="*/ 274140 w 316731"/>
              <a:gd name="connsiteY461" fmla="*/ 78326 h 315708"/>
              <a:gd name="connsiteX462" fmla="*/ 272516 w 316731"/>
              <a:gd name="connsiteY462" fmla="*/ 80732 h 315708"/>
              <a:gd name="connsiteX463" fmla="*/ 273237 w 316731"/>
              <a:gd name="connsiteY463" fmla="*/ 81815 h 315708"/>
              <a:gd name="connsiteX464" fmla="*/ 275644 w 316731"/>
              <a:gd name="connsiteY464" fmla="*/ 81574 h 315708"/>
              <a:gd name="connsiteX465" fmla="*/ 275644 w 316731"/>
              <a:gd name="connsiteY465" fmla="*/ 83860 h 315708"/>
              <a:gd name="connsiteX466" fmla="*/ 272937 w 316731"/>
              <a:gd name="connsiteY466" fmla="*/ 83860 h 315708"/>
              <a:gd name="connsiteX467" fmla="*/ 271252 w 316731"/>
              <a:gd name="connsiteY467" fmla="*/ 84161 h 315708"/>
              <a:gd name="connsiteX468" fmla="*/ 270049 w 316731"/>
              <a:gd name="connsiteY468" fmla="*/ 85364 h 315708"/>
              <a:gd name="connsiteX469" fmla="*/ 267342 w 316731"/>
              <a:gd name="connsiteY469" fmla="*/ 85966 h 315708"/>
              <a:gd name="connsiteX470" fmla="*/ 268545 w 316731"/>
              <a:gd name="connsiteY470" fmla="*/ 86567 h 315708"/>
              <a:gd name="connsiteX471" fmla="*/ 264154 w 316731"/>
              <a:gd name="connsiteY471" fmla="*/ 87590 h 315708"/>
              <a:gd name="connsiteX472" fmla="*/ 264575 w 316731"/>
              <a:gd name="connsiteY472" fmla="*/ 88131 h 315708"/>
              <a:gd name="connsiteX473" fmla="*/ 264936 w 316731"/>
              <a:gd name="connsiteY473" fmla="*/ 91741 h 315708"/>
              <a:gd name="connsiteX474" fmla="*/ 264575 w 316731"/>
              <a:gd name="connsiteY474" fmla="*/ 94869 h 315708"/>
              <a:gd name="connsiteX475" fmla="*/ 263492 w 316731"/>
              <a:gd name="connsiteY475" fmla="*/ 95290 h 315708"/>
              <a:gd name="connsiteX476" fmla="*/ 263131 w 316731"/>
              <a:gd name="connsiteY476" fmla="*/ 97516 h 315708"/>
              <a:gd name="connsiteX477" fmla="*/ 260724 w 316731"/>
              <a:gd name="connsiteY477" fmla="*/ 97696 h 315708"/>
              <a:gd name="connsiteX478" fmla="*/ 258920 w 316731"/>
              <a:gd name="connsiteY478" fmla="*/ 98960 h 315708"/>
              <a:gd name="connsiteX479" fmla="*/ 258799 w 316731"/>
              <a:gd name="connsiteY479" fmla="*/ 99922 h 315708"/>
              <a:gd name="connsiteX480" fmla="*/ 257476 w 316731"/>
              <a:gd name="connsiteY480" fmla="*/ 100584 h 315708"/>
              <a:gd name="connsiteX481" fmla="*/ 259521 w 316731"/>
              <a:gd name="connsiteY481" fmla="*/ 118872 h 315708"/>
              <a:gd name="connsiteX482" fmla="*/ 258258 w 316731"/>
              <a:gd name="connsiteY482" fmla="*/ 118872 h 315708"/>
              <a:gd name="connsiteX483" fmla="*/ 258438 w 316731"/>
              <a:gd name="connsiteY483" fmla="*/ 120737 h 315708"/>
              <a:gd name="connsiteX484" fmla="*/ 259702 w 316731"/>
              <a:gd name="connsiteY484" fmla="*/ 120556 h 315708"/>
              <a:gd name="connsiteX485" fmla="*/ 260364 w 316731"/>
              <a:gd name="connsiteY485" fmla="*/ 126392 h 315708"/>
              <a:gd name="connsiteX486" fmla="*/ 266319 w 316731"/>
              <a:gd name="connsiteY486" fmla="*/ 125730 h 315708"/>
              <a:gd name="connsiteX487" fmla="*/ 268124 w 316731"/>
              <a:gd name="connsiteY487" fmla="*/ 143898 h 315708"/>
              <a:gd name="connsiteX488" fmla="*/ 269989 w 316731"/>
              <a:gd name="connsiteY488" fmla="*/ 166517 h 315708"/>
              <a:gd name="connsiteX489" fmla="*/ 268786 w 316731"/>
              <a:gd name="connsiteY489" fmla="*/ 166878 h 315708"/>
              <a:gd name="connsiteX490" fmla="*/ 268906 w 316731"/>
              <a:gd name="connsiteY490" fmla="*/ 168081 h 315708"/>
              <a:gd name="connsiteX491" fmla="*/ 270109 w 316731"/>
              <a:gd name="connsiteY491" fmla="*/ 167901 h 315708"/>
              <a:gd name="connsiteX492" fmla="*/ 270290 w 316731"/>
              <a:gd name="connsiteY492" fmla="*/ 170728 h 315708"/>
              <a:gd name="connsiteX493" fmla="*/ 266259 w 316731"/>
              <a:gd name="connsiteY493" fmla="*/ 181857 h 315708"/>
              <a:gd name="connsiteX494" fmla="*/ 267763 w 316731"/>
              <a:gd name="connsiteY494" fmla="*/ 181737 h 315708"/>
              <a:gd name="connsiteX495" fmla="*/ 267763 w 316731"/>
              <a:gd name="connsiteY495" fmla="*/ 182699 h 315708"/>
              <a:gd name="connsiteX496" fmla="*/ 265778 w 316731"/>
              <a:gd name="connsiteY496" fmla="*/ 183301 h 315708"/>
              <a:gd name="connsiteX497" fmla="*/ 264334 w 316731"/>
              <a:gd name="connsiteY497" fmla="*/ 187091 h 315708"/>
              <a:gd name="connsiteX498" fmla="*/ 266259 w 316731"/>
              <a:gd name="connsiteY498" fmla="*/ 207003 h 315708"/>
              <a:gd name="connsiteX499" fmla="*/ 268665 w 316731"/>
              <a:gd name="connsiteY499" fmla="*/ 207485 h 315708"/>
              <a:gd name="connsiteX500" fmla="*/ 268906 w 316731"/>
              <a:gd name="connsiteY500" fmla="*/ 208507 h 315708"/>
              <a:gd name="connsiteX501" fmla="*/ 271072 w 316731"/>
              <a:gd name="connsiteY501" fmla="*/ 208507 h 315708"/>
              <a:gd name="connsiteX502" fmla="*/ 272937 w 316731"/>
              <a:gd name="connsiteY502" fmla="*/ 210312 h 315708"/>
              <a:gd name="connsiteX503" fmla="*/ 273237 w 316731"/>
              <a:gd name="connsiteY503" fmla="*/ 211575 h 315708"/>
              <a:gd name="connsiteX504" fmla="*/ 273959 w 316731"/>
              <a:gd name="connsiteY504" fmla="*/ 211515 h 315708"/>
              <a:gd name="connsiteX505" fmla="*/ 275163 w 316731"/>
              <a:gd name="connsiteY505" fmla="*/ 214343 h 315708"/>
              <a:gd name="connsiteX506" fmla="*/ 276065 w 316731"/>
              <a:gd name="connsiteY506" fmla="*/ 213320 h 315708"/>
              <a:gd name="connsiteX507" fmla="*/ 279434 w 316731"/>
              <a:gd name="connsiteY507" fmla="*/ 211274 h 315708"/>
              <a:gd name="connsiteX508" fmla="*/ 280216 w 316731"/>
              <a:gd name="connsiteY508" fmla="*/ 211214 h 315708"/>
              <a:gd name="connsiteX509" fmla="*/ 283464 w 316731"/>
              <a:gd name="connsiteY509" fmla="*/ 212117 h 315708"/>
              <a:gd name="connsiteX510" fmla="*/ 285870 w 316731"/>
              <a:gd name="connsiteY510" fmla="*/ 211996 h 315708"/>
              <a:gd name="connsiteX511" fmla="*/ 287435 w 316731"/>
              <a:gd name="connsiteY511" fmla="*/ 211515 h 315708"/>
              <a:gd name="connsiteX512" fmla="*/ 288638 w 316731"/>
              <a:gd name="connsiteY512" fmla="*/ 210312 h 315708"/>
              <a:gd name="connsiteX513" fmla="*/ 290924 w 316731"/>
              <a:gd name="connsiteY513" fmla="*/ 207304 h 315708"/>
              <a:gd name="connsiteX514" fmla="*/ 293872 w 316731"/>
              <a:gd name="connsiteY514" fmla="*/ 204537 h 315708"/>
              <a:gd name="connsiteX515" fmla="*/ 294774 w 316731"/>
              <a:gd name="connsiteY515" fmla="*/ 204597 h 315708"/>
              <a:gd name="connsiteX516" fmla="*/ 300850 w 316731"/>
              <a:gd name="connsiteY516" fmla="*/ 208327 h 315708"/>
              <a:gd name="connsiteX517" fmla="*/ 301452 w 316731"/>
              <a:gd name="connsiteY517" fmla="*/ 212718 h 315708"/>
              <a:gd name="connsiteX518" fmla="*/ 302655 w 316731"/>
              <a:gd name="connsiteY518" fmla="*/ 213139 h 315708"/>
              <a:gd name="connsiteX519" fmla="*/ 305061 w 316731"/>
              <a:gd name="connsiteY519" fmla="*/ 215907 h 315708"/>
              <a:gd name="connsiteX520" fmla="*/ 304459 w 316731"/>
              <a:gd name="connsiteY520" fmla="*/ 218313 h 315708"/>
              <a:gd name="connsiteX521" fmla="*/ 303377 w 316731"/>
              <a:gd name="connsiteY521" fmla="*/ 219877 h 315708"/>
              <a:gd name="connsiteX522" fmla="*/ 303978 w 316731"/>
              <a:gd name="connsiteY522" fmla="*/ 220238 h 315708"/>
              <a:gd name="connsiteX523" fmla="*/ 303978 w 316731"/>
              <a:gd name="connsiteY523" fmla="*/ 222644 h 315708"/>
              <a:gd name="connsiteX524" fmla="*/ 304459 w 316731"/>
              <a:gd name="connsiteY524" fmla="*/ 222945 h 315708"/>
              <a:gd name="connsiteX525" fmla="*/ 304279 w 316731"/>
              <a:gd name="connsiteY525" fmla="*/ 225773 h 315708"/>
              <a:gd name="connsiteX526" fmla="*/ 307347 w 316731"/>
              <a:gd name="connsiteY526" fmla="*/ 224930 h 315708"/>
              <a:gd name="connsiteX527" fmla="*/ 309994 w 316731"/>
              <a:gd name="connsiteY527" fmla="*/ 225773 h 315708"/>
              <a:gd name="connsiteX528" fmla="*/ 313844 w 316731"/>
              <a:gd name="connsiteY528" fmla="*/ 258138 h 315708"/>
              <a:gd name="connsiteX529" fmla="*/ 316671 w 316731"/>
              <a:gd name="connsiteY529" fmla="*/ 280637 h 315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</a:cxnLst>
            <a:rect l="l" t="t" r="r" b="b"/>
            <a:pathLst>
              <a:path w="316731" h="315708">
                <a:moveTo>
                  <a:pt x="316731" y="280637"/>
                </a:moveTo>
                <a:lnTo>
                  <a:pt x="316611" y="280637"/>
                </a:lnTo>
                <a:lnTo>
                  <a:pt x="313663" y="281058"/>
                </a:lnTo>
                <a:lnTo>
                  <a:pt x="309573" y="281599"/>
                </a:lnTo>
                <a:lnTo>
                  <a:pt x="306745" y="281960"/>
                </a:lnTo>
                <a:lnTo>
                  <a:pt x="302955" y="282441"/>
                </a:lnTo>
                <a:lnTo>
                  <a:pt x="296458" y="283163"/>
                </a:lnTo>
                <a:lnTo>
                  <a:pt x="290563" y="283945"/>
                </a:lnTo>
                <a:lnTo>
                  <a:pt x="288277" y="284126"/>
                </a:lnTo>
                <a:lnTo>
                  <a:pt x="286592" y="284306"/>
                </a:lnTo>
                <a:lnTo>
                  <a:pt x="283464" y="284727"/>
                </a:lnTo>
                <a:lnTo>
                  <a:pt x="284066" y="286652"/>
                </a:lnTo>
                <a:lnTo>
                  <a:pt x="283404" y="287073"/>
                </a:lnTo>
                <a:lnTo>
                  <a:pt x="281900" y="287374"/>
                </a:lnTo>
                <a:lnTo>
                  <a:pt x="276306" y="288096"/>
                </a:lnTo>
                <a:lnTo>
                  <a:pt x="276004" y="288096"/>
                </a:lnTo>
                <a:lnTo>
                  <a:pt x="271553" y="288637"/>
                </a:lnTo>
                <a:lnTo>
                  <a:pt x="264936" y="289540"/>
                </a:lnTo>
                <a:lnTo>
                  <a:pt x="261928" y="289901"/>
                </a:lnTo>
                <a:lnTo>
                  <a:pt x="260364" y="290202"/>
                </a:lnTo>
                <a:lnTo>
                  <a:pt x="258860" y="290322"/>
                </a:lnTo>
                <a:lnTo>
                  <a:pt x="258258" y="290322"/>
                </a:lnTo>
                <a:lnTo>
                  <a:pt x="254889" y="290923"/>
                </a:lnTo>
                <a:lnTo>
                  <a:pt x="244061" y="292127"/>
                </a:lnTo>
                <a:lnTo>
                  <a:pt x="241655" y="292488"/>
                </a:lnTo>
                <a:lnTo>
                  <a:pt x="240331" y="292668"/>
                </a:lnTo>
                <a:lnTo>
                  <a:pt x="238286" y="292969"/>
                </a:lnTo>
                <a:lnTo>
                  <a:pt x="236240" y="293210"/>
                </a:lnTo>
                <a:lnTo>
                  <a:pt x="234075" y="293450"/>
                </a:lnTo>
                <a:lnTo>
                  <a:pt x="230706" y="293931"/>
                </a:lnTo>
                <a:lnTo>
                  <a:pt x="228420" y="294292"/>
                </a:lnTo>
                <a:lnTo>
                  <a:pt x="223427" y="294894"/>
                </a:lnTo>
                <a:lnTo>
                  <a:pt x="221201" y="295195"/>
                </a:lnTo>
                <a:lnTo>
                  <a:pt x="213982" y="296157"/>
                </a:lnTo>
                <a:lnTo>
                  <a:pt x="204958" y="297360"/>
                </a:lnTo>
                <a:lnTo>
                  <a:pt x="199724" y="297962"/>
                </a:lnTo>
                <a:lnTo>
                  <a:pt x="193648" y="298744"/>
                </a:lnTo>
                <a:lnTo>
                  <a:pt x="189077" y="299346"/>
                </a:lnTo>
                <a:lnTo>
                  <a:pt x="184865" y="299887"/>
                </a:lnTo>
                <a:lnTo>
                  <a:pt x="178368" y="300609"/>
                </a:lnTo>
                <a:lnTo>
                  <a:pt x="173556" y="301331"/>
                </a:lnTo>
                <a:lnTo>
                  <a:pt x="169044" y="301932"/>
                </a:lnTo>
                <a:lnTo>
                  <a:pt x="161584" y="302775"/>
                </a:lnTo>
                <a:lnTo>
                  <a:pt x="158155" y="303316"/>
                </a:lnTo>
                <a:lnTo>
                  <a:pt x="151418" y="304098"/>
                </a:lnTo>
                <a:lnTo>
                  <a:pt x="146184" y="304760"/>
                </a:lnTo>
                <a:lnTo>
                  <a:pt x="140890" y="305542"/>
                </a:lnTo>
                <a:lnTo>
                  <a:pt x="137942" y="305963"/>
                </a:lnTo>
                <a:lnTo>
                  <a:pt x="134213" y="306384"/>
                </a:lnTo>
                <a:lnTo>
                  <a:pt x="130663" y="306745"/>
                </a:lnTo>
                <a:lnTo>
                  <a:pt x="127054" y="307106"/>
                </a:lnTo>
                <a:lnTo>
                  <a:pt x="126452" y="307226"/>
                </a:lnTo>
                <a:lnTo>
                  <a:pt x="110931" y="309152"/>
                </a:lnTo>
                <a:lnTo>
                  <a:pt x="108284" y="309512"/>
                </a:lnTo>
                <a:lnTo>
                  <a:pt x="90839" y="311618"/>
                </a:lnTo>
                <a:lnTo>
                  <a:pt x="86748" y="312099"/>
                </a:lnTo>
                <a:lnTo>
                  <a:pt x="81334" y="312581"/>
                </a:lnTo>
                <a:lnTo>
                  <a:pt x="75799" y="313242"/>
                </a:lnTo>
                <a:lnTo>
                  <a:pt x="68580" y="314024"/>
                </a:lnTo>
                <a:lnTo>
                  <a:pt x="67738" y="314144"/>
                </a:lnTo>
                <a:lnTo>
                  <a:pt x="63948" y="314505"/>
                </a:lnTo>
                <a:lnTo>
                  <a:pt x="61060" y="314866"/>
                </a:lnTo>
                <a:lnTo>
                  <a:pt x="54082" y="315709"/>
                </a:lnTo>
                <a:lnTo>
                  <a:pt x="53601" y="311136"/>
                </a:lnTo>
                <a:lnTo>
                  <a:pt x="53180" y="312460"/>
                </a:lnTo>
                <a:lnTo>
                  <a:pt x="50954" y="311257"/>
                </a:lnTo>
                <a:lnTo>
                  <a:pt x="49570" y="311317"/>
                </a:lnTo>
                <a:lnTo>
                  <a:pt x="49029" y="310234"/>
                </a:lnTo>
                <a:lnTo>
                  <a:pt x="45179" y="309392"/>
                </a:lnTo>
                <a:lnTo>
                  <a:pt x="44878" y="306745"/>
                </a:lnTo>
                <a:lnTo>
                  <a:pt x="42953" y="304279"/>
                </a:lnTo>
                <a:lnTo>
                  <a:pt x="37900" y="304399"/>
                </a:lnTo>
                <a:lnTo>
                  <a:pt x="37900" y="303858"/>
                </a:lnTo>
                <a:lnTo>
                  <a:pt x="35614" y="303918"/>
                </a:lnTo>
                <a:lnTo>
                  <a:pt x="33929" y="304279"/>
                </a:lnTo>
                <a:lnTo>
                  <a:pt x="33749" y="302173"/>
                </a:lnTo>
                <a:lnTo>
                  <a:pt x="30320" y="302715"/>
                </a:lnTo>
                <a:lnTo>
                  <a:pt x="29959" y="301511"/>
                </a:lnTo>
                <a:lnTo>
                  <a:pt x="28936" y="301150"/>
                </a:lnTo>
                <a:lnTo>
                  <a:pt x="28515" y="298503"/>
                </a:lnTo>
                <a:lnTo>
                  <a:pt x="26229" y="298744"/>
                </a:lnTo>
                <a:lnTo>
                  <a:pt x="22619" y="296699"/>
                </a:lnTo>
                <a:lnTo>
                  <a:pt x="17145" y="296458"/>
                </a:lnTo>
                <a:lnTo>
                  <a:pt x="17145" y="294112"/>
                </a:lnTo>
                <a:lnTo>
                  <a:pt x="16543" y="294112"/>
                </a:lnTo>
                <a:lnTo>
                  <a:pt x="16784" y="291706"/>
                </a:lnTo>
                <a:lnTo>
                  <a:pt x="24484" y="289360"/>
                </a:lnTo>
                <a:lnTo>
                  <a:pt x="25567" y="290503"/>
                </a:lnTo>
                <a:lnTo>
                  <a:pt x="28876" y="292548"/>
                </a:lnTo>
                <a:lnTo>
                  <a:pt x="30440" y="294232"/>
                </a:lnTo>
                <a:lnTo>
                  <a:pt x="31583" y="294112"/>
                </a:lnTo>
                <a:lnTo>
                  <a:pt x="35914" y="294593"/>
                </a:lnTo>
                <a:lnTo>
                  <a:pt x="36817" y="294353"/>
                </a:lnTo>
                <a:lnTo>
                  <a:pt x="41028" y="296097"/>
                </a:lnTo>
                <a:lnTo>
                  <a:pt x="43073" y="296278"/>
                </a:lnTo>
                <a:lnTo>
                  <a:pt x="47886" y="294292"/>
                </a:lnTo>
                <a:lnTo>
                  <a:pt x="49330" y="292909"/>
                </a:lnTo>
                <a:lnTo>
                  <a:pt x="51255" y="292006"/>
                </a:lnTo>
                <a:lnTo>
                  <a:pt x="53180" y="292006"/>
                </a:lnTo>
                <a:lnTo>
                  <a:pt x="55165" y="292909"/>
                </a:lnTo>
                <a:lnTo>
                  <a:pt x="55706" y="291706"/>
                </a:lnTo>
                <a:lnTo>
                  <a:pt x="55526" y="288698"/>
                </a:lnTo>
                <a:lnTo>
                  <a:pt x="54984" y="287254"/>
                </a:lnTo>
                <a:lnTo>
                  <a:pt x="54503" y="280997"/>
                </a:lnTo>
                <a:lnTo>
                  <a:pt x="55225" y="280937"/>
                </a:lnTo>
                <a:lnTo>
                  <a:pt x="54684" y="278651"/>
                </a:lnTo>
                <a:lnTo>
                  <a:pt x="53480" y="278531"/>
                </a:lnTo>
                <a:lnTo>
                  <a:pt x="53360" y="274440"/>
                </a:lnTo>
                <a:lnTo>
                  <a:pt x="51074" y="275583"/>
                </a:lnTo>
                <a:lnTo>
                  <a:pt x="48307" y="276064"/>
                </a:lnTo>
                <a:lnTo>
                  <a:pt x="39524" y="277268"/>
                </a:lnTo>
                <a:lnTo>
                  <a:pt x="30199" y="278170"/>
                </a:lnTo>
                <a:lnTo>
                  <a:pt x="22980" y="279012"/>
                </a:lnTo>
                <a:lnTo>
                  <a:pt x="22860" y="277448"/>
                </a:lnTo>
                <a:lnTo>
                  <a:pt x="24665" y="276606"/>
                </a:lnTo>
                <a:lnTo>
                  <a:pt x="25206" y="275644"/>
                </a:lnTo>
                <a:lnTo>
                  <a:pt x="27913" y="273959"/>
                </a:lnTo>
                <a:lnTo>
                  <a:pt x="30801" y="273237"/>
                </a:lnTo>
                <a:lnTo>
                  <a:pt x="34952" y="267642"/>
                </a:lnTo>
                <a:lnTo>
                  <a:pt x="38802" y="265356"/>
                </a:lnTo>
                <a:lnTo>
                  <a:pt x="38802" y="262529"/>
                </a:lnTo>
                <a:lnTo>
                  <a:pt x="25507" y="264995"/>
                </a:lnTo>
                <a:lnTo>
                  <a:pt x="28515" y="260183"/>
                </a:lnTo>
                <a:lnTo>
                  <a:pt x="25447" y="260183"/>
                </a:lnTo>
                <a:lnTo>
                  <a:pt x="25447" y="258498"/>
                </a:lnTo>
                <a:lnTo>
                  <a:pt x="23702" y="258438"/>
                </a:lnTo>
                <a:lnTo>
                  <a:pt x="21717" y="257355"/>
                </a:lnTo>
                <a:lnTo>
                  <a:pt x="25567" y="256032"/>
                </a:lnTo>
                <a:lnTo>
                  <a:pt x="25327" y="253746"/>
                </a:lnTo>
                <a:lnTo>
                  <a:pt x="28335" y="253265"/>
                </a:lnTo>
                <a:lnTo>
                  <a:pt x="28274" y="247129"/>
                </a:lnTo>
                <a:lnTo>
                  <a:pt x="26951" y="246768"/>
                </a:lnTo>
                <a:lnTo>
                  <a:pt x="26891" y="245384"/>
                </a:lnTo>
                <a:lnTo>
                  <a:pt x="22499" y="245384"/>
                </a:lnTo>
                <a:lnTo>
                  <a:pt x="21537" y="245143"/>
                </a:lnTo>
                <a:lnTo>
                  <a:pt x="22800" y="243339"/>
                </a:lnTo>
                <a:lnTo>
                  <a:pt x="23702" y="243158"/>
                </a:lnTo>
                <a:lnTo>
                  <a:pt x="24905" y="240511"/>
                </a:lnTo>
                <a:lnTo>
                  <a:pt x="28695" y="235699"/>
                </a:lnTo>
                <a:lnTo>
                  <a:pt x="29297" y="234736"/>
                </a:lnTo>
                <a:lnTo>
                  <a:pt x="34711" y="228420"/>
                </a:lnTo>
                <a:lnTo>
                  <a:pt x="37418" y="225712"/>
                </a:lnTo>
                <a:lnTo>
                  <a:pt x="38862" y="223065"/>
                </a:lnTo>
                <a:lnTo>
                  <a:pt x="40306" y="221862"/>
                </a:lnTo>
                <a:lnTo>
                  <a:pt x="42712" y="217411"/>
                </a:lnTo>
                <a:lnTo>
                  <a:pt x="43374" y="216809"/>
                </a:lnTo>
                <a:lnTo>
                  <a:pt x="49149" y="210192"/>
                </a:lnTo>
                <a:lnTo>
                  <a:pt x="50412" y="206582"/>
                </a:lnTo>
                <a:lnTo>
                  <a:pt x="51255" y="203274"/>
                </a:lnTo>
                <a:lnTo>
                  <a:pt x="52277" y="200747"/>
                </a:lnTo>
                <a:lnTo>
                  <a:pt x="52337" y="197859"/>
                </a:lnTo>
                <a:lnTo>
                  <a:pt x="54744" y="192445"/>
                </a:lnTo>
                <a:lnTo>
                  <a:pt x="53902" y="192505"/>
                </a:lnTo>
                <a:lnTo>
                  <a:pt x="54142" y="191242"/>
                </a:lnTo>
                <a:lnTo>
                  <a:pt x="52698" y="190700"/>
                </a:lnTo>
                <a:lnTo>
                  <a:pt x="52337" y="189738"/>
                </a:lnTo>
                <a:lnTo>
                  <a:pt x="51255" y="190159"/>
                </a:lnTo>
                <a:lnTo>
                  <a:pt x="51375" y="191362"/>
                </a:lnTo>
                <a:lnTo>
                  <a:pt x="48307" y="191001"/>
                </a:lnTo>
                <a:lnTo>
                  <a:pt x="48427" y="192626"/>
                </a:lnTo>
                <a:lnTo>
                  <a:pt x="47044" y="194250"/>
                </a:lnTo>
                <a:lnTo>
                  <a:pt x="45299" y="193167"/>
                </a:lnTo>
                <a:lnTo>
                  <a:pt x="42773" y="193889"/>
                </a:lnTo>
                <a:lnTo>
                  <a:pt x="41990" y="192385"/>
                </a:lnTo>
                <a:lnTo>
                  <a:pt x="36937" y="194551"/>
                </a:lnTo>
                <a:lnTo>
                  <a:pt x="36456" y="192626"/>
                </a:lnTo>
                <a:lnTo>
                  <a:pt x="34771" y="193829"/>
                </a:lnTo>
                <a:lnTo>
                  <a:pt x="34711" y="193047"/>
                </a:lnTo>
                <a:lnTo>
                  <a:pt x="32004" y="192445"/>
                </a:lnTo>
                <a:lnTo>
                  <a:pt x="32004" y="194009"/>
                </a:lnTo>
                <a:lnTo>
                  <a:pt x="28635" y="195874"/>
                </a:lnTo>
                <a:lnTo>
                  <a:pt x="27913" y="195393"/>
                </a:lnTo>
                <a:lnTo>
                  <a:pt x="26710" y="195994"/>
                </a:lnTo>
                <a:lnTo>
                  <a:pt x="25146" y="197799"/>
                </a:lnTo>
                <a:lnTo>
                  <a:pt x="25567" y="198641"/>
                </a:lnTo>
                <a:lnTo>
                  <a:pt x="22439" y="200446"/>
                </a:lnTo>
                <a:lnTo>
                  <a:pt x="23041" y="202491"/>
                </a:lnTo>
                <a:lnTo>
                  <a:pt x="21958" y="202371"/>
                </a:lnTo>
                <a:lnTo>
                  <a:pt x="20935" y="203213"/>
                </a:lnTo>
                <a:lnTo>
                  <a:pt x="19852" y="202672"/>
                </a:lnTo>
                <a:lnTo>
                  <a:pt x="20274" y="203875"/>
                </a:lnTo>
                <a:lnTo>
                  <a:pt x="18168" y="205319"/>
                </a:lnTo>
                <a:lnTo>
                  <a:pt x="17566" y="206642"/>
                </a:lnTo>
                <a:lnTo>
                  <a:pt x="16604" y="206161"/>
                </a:lnTo>
                <a:lnTo>
                  <a:pt x="16303" y="207545"/>
                </a:lnTo>
                <a:lnTo>
                  <a:pt x="15100" y="206642"/>
                </a:lnTo>
                <a:lnTo>
                  <a:pt x="14017" y="207605"/>
                </a:lnTo>
                <a:lnTo>
                  <a:pt x="14859" y="208447"/>
                </a:lnTo>
                <a:lnTo>
                  <a:pt x="13837" y="209831"/>
                </a:lnTo>
                <a:lnTo>
                  <a:pt x="14077" y="210673"/>
                </a:lnTo>
                <a:lnTo>
                  <a:pt x="13476" y="213861"/>
                </a:lnTo>
                <a:lnTo>
                  <a:pt x="12633" y="215365"/>
                </a:lnTo>
                <a:lnTo>
                  <a:pt x="11430" y="216508"/>
                </a:lnTo>
                <a:lnTo>
                  <a:pt x="11310" y="216689"/>
                </a:lnTo>
                <a:lnTo>
                  <a:pt x="11250" y="215305"/>
                </a:lnTo>
                <a:lnTo>
                  <a:pt x="10468" y="214343"/>
                </a:lnTo>
                <a:lnTo>
                  <a:pt x="8302" y="214222"/>
                </a:lnTo>
                <a:lnTo>
                  <a:pt x="6076" y="213380"/>
                </a:lnTo>
                <a:lnTo>
                  <a:pt x="3730" y="210011"/>
                </a:lnTo>
                <a:lnTo>
                  <a:pt x="3128" y="208206"/>
                </a:lnTo>
                <a:lnTo>
                  <a:pt x="4332" y="205319"/>
                </a:lnTo>
                <a:lnTo>
                  <a:pt x="6557" y="203394"/>
                </a:lnTo>
                <a:lnTo>
                  <a:pt x="8663" y="202191"/>
                </a:lnTo>
                <a:lnTo>
                  <a:pt x="9445" y="201348"/>
                </a:lnTo>
                <a:lnTo>
                  <a:pt x="11250" y="201589"/>
                </a:lnTo>
                <a:lnTo>
                  <a:pt x="12633" y="201228"/>
                </a:lnTo>
                <a:lnTo>
                  <a:pt x="14919" y="199002"/>
                </a:lnTo>
                <a:lnTo>
                  <a:pt x="17506" y="197137"/>
                </a:lnTo>
                <a:lnTo>
                  <a:pt x="17867" y="196055"/>
                </a:lnTo>
                <a:lnTo>
                  <a:pt x="17927" y="194611"/>
                </a:lnTo>
                <a:lnTo>
                  <a:pt x="17747" y="192806"/>
                </a:lnTo>
                <a:lnTo>
                  <a:pt x="16363" y="190700"/>
                </a:lnTo>
                <a:lnTo>
                  <a:pt x="15039" y="190580"/>
                </a:lnTo>
                <a:lnTo>
                  <a:pt x="13476" y="191783"/>
                </a:lnTo>
                <a:lnTo>
                  <a:pt x="12874" y="193588"/>
                </a:lnTo>
                <a:lnTo>
                  <a:pt x="11310" y="194611"/>
                </a:lnTo>
                <a:lnTo>
                  <a:pt x="9144" y="194851"/>
                </a:lnTo>
                <a:lnTo>
                  <a:pt x="6437" y="193889"/>
                </a:lnTo>
                <a:lnTo>
                  <a:pt x="4933" y="192806"/>
                </a:lnTo>
                <a:lnTo>
                  <a:pt x="2166" y="189618"/>
                </a:lnTo>
                <a:lnTo>
                  <a:pt x="1083" y="188294"/>
                </a:lnTo>
                <a:lnTo>
                  <a:pt x="241" y="183301"/>
                </a:lnTo>
                <a:lnTo>
                  <a:pt x="0" y="182098"/>
                </a:lnTo>
                <a:lnTo>
                  <a:pt x="421" y="180714"/>
                </a:lnTo>
                <a:lnTo>
                  <a:pt x="1985" y="179511"/>
                </a:lnTo>
                <a:lnTo>
                  <a:pt x="2527" y="178789"/>
                </a:lnTo>
                <a:lnTo>
                  <a:pt x="2527" y="178007"/>
                </a:lnTo>
                <a:lnTo>
                  <a:pt x="2707" y="177827"/>
                </a:lnTo>
                <a:lnTo>
                  <a:pt x="4873" y="176263"/>
                </a:lnTo>
                <a:lnTo>
                  <a:pt x="5715" y="175541"/>
                </a:lnTo>
                <a:lnTo>
                  <a:pt x="6918" y="174337"/>
                </a:lnTo>
                <a:lnTo>
                  <a:pt x="9385" y="175781"/>
                </a:lnTo>
                <a:lnTo>
                  <a:pt x="13776" y="174037"/>
                </a:lnTo>
                <a:lnTo>
                  <a:pt x="15521" y="174277"/>
                </a:lnTo>
                <a:lnTo>
                  <a:pt x="15942" y="175841"/>
                </a:lnTo>
                <a:lnTo>
                  <a:pt x="17747" y="176443"/>
                </a:lnTo>
                <a:lnTo>
                  <a:pt x="21417" y="174458"/>
                </a:lnTo>
                <a:lnTo>
                  <a:pt x="23402" y="172473"/>
                </a:lnTo>
                <a:lnTo>
                  <a:pt x="22980" y="170427"/>
                </a:lnTo>
                <a:lnTo>
                  <a:pt x="23161" y="168382"/>
                </a:lnTo>
                <a:lnTo>
                  <a:pt x="22740" y="167058"/>
                </a:lnTo>
                <a:lnTo>
                  <a:pt x="25086" y="163449"/>
                </a:lnTo>
                <a:lnTo>
                  <a:pt x="27372" y="162366"/>
                </a:lnTo>
                <a:lnTo>
                  <a:pt x="27372" y="162065"/>
                </a:lnTo>
                <a:lnTo>
                  <a:pt x="29959" y="162426"/>
                </a:lnTo>
                <a:lnTo>
                  <a:pt x="31523" y="162547"/>
                </a:lnTo>
                <a:lnTo>
                  <a:pt x="31824" y="162787"/>
                </a:lnTo>
                <a:lnTo>
                  <a:pt x="33087" y="163088"/>
                </a:lnTo>
                <a:lnTo>
                  <a:pt x="35975" y="160862"/>
                </a:lnTo>
                <a:lnTo>
                  <a:pt x="37599" y="159057"/>
                </a:lnTo>
                <a:lnTo>
                  <a:pt x="37840" y="158155"/>
                </a:lnTo>
                <a:lnTo>
                  <a:pt x="37539" y="156471"/>
                </a:lnTo>
                <a:lnTo>
                  <a:pt x="33087" y="154846"/>
                </a:lnTo>
                <a:lnTo>
                  <a:pt x="28154" y="153703"/>
                </a:lnTo>
                <a:lnTo>
                  <a:pt x="25928" y="152921"/>
                </a:lnTo>
                <a:lnTo>
                  <a:pt x="24725" y="150996"/>
                </a:lnTo>
                <a:lnTo>
                  <a:pt x="24725" y="148530"/>
                </a:lnTo>
                <a:lnTo>
                  <a:pt x="25627" y="146605"/>
                </a:lnTo>
                <a:lnTo>
                  <a:pt x="27191" y="144499"/>
                </a:lnTo>
                <a:lnTo>
                  <a:pt x="28395" y="142815"/>
                </a:lnTo>
                <a:lnTo>
                  <a:pt x="30801" y="142454"/>
                </a:lnTo>
                <a:lnTo>
                  <a:pt x="32606" y="143055"/>
                </a:lnTo>
                <a:lnTo>
                  <a:pt x="36576" y="145702"/>
                </a:lnTo>
                <a:lnTo>
                  <a:pt x="39283" y="148109"/>
                </a:lnTo>
                <a:lnTo>
                  <a:pt x="41449" y="148289"/>
                </a:lnTo>
                <a:lnTo>
                  <a:pt x="43795" y="145883"/>
                </a:lnTo>
                <a:lnTo>
                  <a:pt x="44096" y="142394"/>
                </a:lnTo>
                <a:lnTo>
                  <a:pt x="43675" y="140529"/>
                </a:lnTo>
                <a:lnTo>
                  <a:pt x="42171" y="138002"/>
                </a:lnTo>
                <a:lnTo>
                  <a:pt x="38080" y="135836"/>
                </a:lnTo>
                <a:lnTo>
                  <a:pt x="31884" y="133069"/>
                </a:lnTo>
                <a:lnTo>
                  <a:pt x="30500" y="131626"/>
                </a:lnTo>
                <a:lnTo>
                  <a:pt x="29899" y="127595"/>
                </a:lnTo>
                <a:lnTo>
                  <a:pt x="28094" y="125610"/>
                </a:lnTo>
                <a:lnTo>
                  <a:pt x="30500" y="125309"/>
                </a:lnTo>
                <a:lnTo>
                  <a:pt x="32064" y="125068"/>
                </a:lnTo>
                <a:lnTo>
                  <a:pt x="32064" y="124346"/>
                </a:lnTo>
                <a:lnTo>
                  <a:pt x="33749" y="121158"/>
                </a:lnTo>
                <a:lnTo>
                  <a:pt x="34290" y="118451"/>
                </a:lnTo>
                <a:lnTo>
                  <a:pt x="34350" y="115082"/>
                </a:lnTo>
                <a:lnTo>
                  <a:pt x="34350" y="109126"/>
                </a:lnTo>
                <a:lnTo>
                  <a:pt x="35914" y="106479"/>
                </a:lnTo>
                <a:lnTo>
                  <a:pt x="41930" y="103351"/>
                </a:lnTo>
                <a:lnTo>
                  <a:pt x="43374" y="102148"/>
                </a:lnTo>
                <a:lnTo>
                  <a:pt x="45660" y="100343"/>
                </a:lnTo>
                <a:lnTo>
                  <a:pt x="46322" y="98719"/>
                </a:lnTo>
                <a:lnTo>
                  <a:pt x="46261" y="96313"/>
                </a:lnTo>
                <a:lnTo>
                  <a:pt x="45540" y="93726"/>
                </a:lnTo>
                <a:lnTo>
                  <a:pt x="44096" y="91921"/>
                </a:lnTo>
                <a:lnTo>
                  <a:pt x="43374" y="91079"/>
                </a:lnTo>
                <a:lnTo>
                  <a:pt x="41449" y="89575"/>
                </a:lnTo>
                <a:lnTo>
                  <a:pt x="40547" y="89094"/>
                </a:lnTo>
                <a:lnTo>
                  <a:pt x="38501" y="88252"/>
                </a:lnTo>
                <a:lnTo>
                  <a:pt x="35493" y="86086"/>
                </a:lnTo>
                <a:lnTo>
                  <a:pt x="33989" y="85484"/>
                </a:lnTo>
                <a:lnTo>
                  <a:pt x="31403" y="83860"/>
                </a:lnTo>
                <a:lnTo>
                  <a:pt x="29237" y="82416"/>
                </a:lnTo>
                <a:lnTo>
                  <a:pt x="28094" y="81273"/>
                </a:lnTo>
                <a:lnTo>
                  <a:pt x="27673" y="80852"/>
                </a:lnTo>
                <a:lnTo>
                  <a:pt x="27191" y="79108"/>
                </a:lnTo>
                <a:lnTo>
                  <a:pt x="27673" y="78085"/>
                </a:lnTo>
                <a:lnTo>
                  <a:pt x="28274" y="77182"/>
                </a:lnTo>
                <a:lnTo>
                  <a:pt x="28876" y="77243"/>
                </a:lnTo>
                <a:lnTo>
                  <a:pt x="30921" y="77724"/>
                </a:lnTo>
                <a:lnTo>
                  <a:pt x="34892" y="76701"/>
                </a:lnTo>
                <a:lnTo>
                  <a:pt x="37118" y="77002"/>
                </a:lnTo>
                <a:lnTo>
                  <a:pt x="41208" y="78205"/>
                </a:lnTo>
                <a:lnTo>
                  <a:pt x="44818" y="77724"/>
                </a:lnTo>
                <a:lnTo>
                  <a:pt x="46622" y="76762"/>
                </a:lnTo>
                <a:lnTo>
                  <a:pt x="48006" y="75258"/>
                </a:lnTo>
                <a:lnTo>
                  <a:pt x="50773" y="75498"/>
                </a:lnTo>
                <a:lnTo>
                  <a:pt x="52458" y="74295"/>
                </a:lnTo>
                <a:lnTo>
                  <a:pt x="52277" y="73092"/>
                </a:lnTo>
                <a:lnTo>
                  <a:pt x="52277" y="72611"/>
                </a:lnTo>
                <a:lnTo>
                  <a:pt x="52097" y="72189"/>
                </a:lnTo>
                <a:lnTo>
                  <a:pt x="51616" y="70505"/>
                </a:lnTo>
                <a:lnTo>
                  <a:pt x="51435" y="70024"/>
                </a:lnTo>
                <a:lnTo>
                  <a:pt x="50352" y="69302"/>
                </a:lnTo>
                <a:lnTo>
                  <a:pt x="48728" y="69903"/>
                </a:lnTo>
                <a:lnTo>
                  <a:pt x="44998" y="68339"/>
                </a:lnTo>
                <a:lnTo>
                  <a:pt x="44036" y="67557"/>
                </a:lnTo>
                <a:lnTo>
                  <a:pt x="39584" y="64970"/>
                </a:lnTo>
                <a:lnTo>
                  <a:pt x="38200" y="62925"/>
                </a:lnTo>
                <a:lnTo>
                  <a:pt x="37900" y="61301"/>
                </a:lnTo>
                <a:lnTo>
                  <a:pt x="38983" y="59075"/>
                </a:lnTo>
                <a:lnTo>
                  <a:pt x="40426" y="58413"/>
                </a:lnTo>
                <a:lnTo>
                  <a:pt x="43314" y="58173"/>
                </a:lnTo>
                <a:lnTo>
                  <a:pt x="46563" y="58654"/>
                </a:lnTo>
                <a:lnTo>
                  <a:pt x="48969" y="58534"/>
                </a:lnTo>
                <a:lnTo>
                  <a:pt x="50894" y="57932"/>
                </a:lnTo>
                <a:lnTo>
                  <a:pt x="52578" y="55887"/>
                </a:lnTo>
                <a:lnTo>
                  <a:pt x="53180" y="53601"/>
                </a:lnTo>
                <a:lnTo>
                  <a:pt x="53480" y="51014"/>
                </a:lnTo>
                <a:lnTo>
                  <a:pt x="52578" y="48848"/>
                </a:lnTo>
                <a:lnTo>
                  <a:pt x="50533" y="46201"/>
                </a:lnTo>
                <a:lnTo>
                  <a:pt x="47525" y="42712"/>
                </a:lnTo>
                <a:lnTo>
                  <a:pt x="46923" y="41509"/>
                </a:lnTo>
                <a:lnTo>
                  <a:pt x="46923" y="39223"/>
                </a:lnTo>
                <a:lnTo>
                  <a:pt x="49089" y="36516"/>
                </a:lnTo>
                <a:lnTo>
                  <a:pt x="49811" y="33448"/>
                </a:lnTo>
                <a:lnTo>
                  <a:pt x="49751" y="32245"/>
                </a:lnTo>
                <a:lnTo>
                  <a:pt x="49390" y="31282"/>
                </a:lnTo>
                <a:lnTo>
                  <a:pt x="46261" y="27913"/>
                </a:lnTo>
                <a:lnTo>
                  <a:pt x="53661" y="27011"/>
                </a:lnTo>
                <a:lnTo>
                  <a:pt x="54323" y="27011"/>
                </a:lnTo>
                <a:lnTo>
                  <a:pt x="53420" y="31222"/>
                </a:lnTo>
                <a:lnTo>
                  <a:pt x="54022" y="32786"/>
                </a:lnTo>
                <a:lnTo>
                  <a:pt x="56428" y="34230"/>
                </a:lnTo>
                <a:lnTo>
                  <a:pt x="58353" y="34170"/>
                </a:lnTo>
                <a:lnTo>
                  <a:pt x="59857" y="33207"/>
                </a:lnTo>
                <a:lnTo>
                  <a:pt x="62023" y="30500"/>
                </a:lnTo>
                <a:lnTo>
                  <a:pt x="63286" y="28334"/>
                </a:lnTo>
                <a:lnTo>
                  <a:pt x="64369" y="25507"/>
                </a:lnTo>
                <a:lnTo>
                  <a:pt x="65813" y="25326"/>
                </a:lnTo>
                <a:lnTo>
                  <a:pt x="68400" y="25026"/>
                </a:lnTo>
                <a:lnTo>
                  <a:pt x="73393" y="23822"/>
                </a:lnTo>
                <a:lnTo>
                  <a:pt x="73513" y="23822"/>
                </a:lnTo>
                <a:lnTo>
                  <a:pt x="77122" y="22860"/>
                </a:lnTo>
                <a:lnTo>
                  <a:pt x="82537" y="21777"/>
                </a:lnTo>
                <a:lnTo>
                  <a:pt x="84763" y="21536"/>
                </a:lnTo>
                <a:lnTo>
                  <a:pt x="88432" y="21236"/>
                </a:lnTo>
                <a:lnTo>
                  <a:pt x="95110" y="20574"/>
                </a:lnTo>
                <a:lnTo>
                  <a:pt x="98960" y="20153"/>
                </a:lnTo>
                <a:lnTo>
                  <a:pt x="101366" y="19912"/>
                </a:lnTo>
                <a:lnTo>
                  <a:pt x="102148" y="19912"/>
                </a:lnTo>
                <a:lnTo>
                  <a:pt x="106359" y="19491"/>
                </a:lnTo>
                <a:lnTo>
                  <a:pt x="112014" y="18889"/>
                </a:lnTo>
                <a:lnTo>
                  <a:pt x="113217" y="18769"/>
                </a:lnTo>
                <a:lnTo>
                  <a:pt x="117970" y="18168"/>
                </a:lnTo>
                <a:lnTo>
                  <a:pt x="121700" y="17807"/>
                </a:lnTo>
                <a:lnTo>
                  <a:pt x="125911" y="17326"/>
                </a:lnTo>
                <a:lnTo>
                  <a:pt x="131566" y="16724"/>
                </a:lnTo>
                <a:lnTo>
                  <a:pt x="132949" y="16543"/>
                </a:lnTo>
                <a:lnTo>
                  <a:pt x="136559" y="16122"/>
                </a:lnTo>
                <a:lnTo>
                  <a:pt x="138062" y="15882"/>
                </a:lnTo>
                <a:lnTo>
                  <a:pt x="142033" y="15400"/>
                </a:lnTo>
                <a:lnTo>
                  <a:pt x="142995" y="15280"/>
                </a:lnTo>
                <a:lnTo>
                  <a:pt x="143477" y="15280"/>
                </a:lnTo>
                <a:lnTo>
                  <a:pt x="143898" y="15160"/>
                </a:lnTo>
                <a:lnTo>
                  <a:pt x="144860" y="14979"/>
                </a:lnTo>
                <a:lnTo>
                  <a:pt x="146003" y="14979"/>
                </a:lnTo>
                <a:lnTo>
                  <a:pt x="146124" y="14799"/>
                </a:lnTo>
                <a:lnTo>
                  <a:pt x="146605" y="14799"/>
                </a:lnTo>
                <a:lnTo>
                  <a:pt x="151357" y="14197"/>
                </a:lnTo>
                <a:lnTo>
                  <a:pt x="156832" y="13475"/>
                </a:lnTo>
                <a:lnTo>
                  <a:pt x="160261" y="12994"/>
                </a:lnTo>
                <a:lnTo>
                  <a:pt x="163449" y="12693"/>
                </a:lnTo>
                <a:lnTo>
                  <a:pt x="165314" y="12393"/>
                </a:lnTo>
                <a:lnTo>
                  <a:pt x="169525" y="11851"/>
                </a:lnTo>
                <a:lnTo>
                  <a:pt x="174939" y="11249"/>
                </a:lnTo>
                <a:lnTo>
                  <a:pt x="178068" y="10889"/>
                </a:lnTo>
                <a:lnTo>
                  <a:pt x="179872" y="10648"/>
                </a:lnTo>
                <a:lnTo>
                  <a:pt x="185467" y="9866"/>
                </a:lnTo>
                <a:lnTo>
                  <a:pt x="193709" y="8903"/>
                </a:lnTo>
                <a:lnTo>
                  <a:pt x="195032" y="8723"/>
                </a:lnTo>
                <a:lnTo>
                  <a:pt x="195453" y="8663"/>
                </a:lnTo>
                <a:lnTo>
                  <a:pt x="198220" y="8362"/>
                </a:lnTo>
                <a:lnTo>
                  <a:pt x="203454" y="7820"/>
                </a:lnTo>
                <a:lnTo>
                  <a:pt x="206402" y="7460"/>
                </a:lnTo>
                <a:lnTo>
                  <a:pt x="208207" y="7219"/>
                </a:lnTo>
                <a:lnTo>
                  <a:pt x="210613" y="6858"/>
                </a:lnTo>
                <a:lnTo>
                  <a:pt x="218554" y="6016"/>
                </a:lnTo>
                <a:lnTo>
                  <a:pt x="227878" y="4753"/>
                </a:lnTo>
                <a:lnTo>
                  <a:pt x="230285" y="4391"/>
                </a:lnTo>
                <a:lnTo>
                  <a:pt x="231548" y="4271"/>
                </a:lnTo>
                <a:lnTo>
                  <a:pt x="237804" y="3549"/>
                </a:lnTo>
                <a:lnTo>
                  <a:pt x="247490" y="2346"/>
                </a:lnTo>
                <a:lnTo>
                  <a:pt x="249234" y="2166"/>
                </a:lnTo>
                <a:lnTo>
                  <a:pt x="250317" y="1985"/>
                </a:lnTo>
                <a:lnTo>
                  <a:pt x="257897" y="1143"/>
                </a:lnTo>
                <a:lnTo>
                  <a:pt x="261025" y="782"/>
                </a:lnTo>
                <a:lnTo>
                  <a:pt x="263432" y="541"/>
                </a:lnTo>
                <a:lnTo>
                  <a:pt x="268726" y="0"/>
                </a:lnTo>
                <a:lnTo>
                  <a:pt x="268365" y="1203"/>
                </a:lnTo>
                <a:lnTo>
                  <a:pt x="269568" y="4813"/>
                </a:lnTo>
                <a:lnTo>
                  <a:pt x="268605" y="8723"/>
                </a:lnTo>
                <a:lnTo>
                  <a:pt x="269387" y="11009"/>
                </a:lnTo>
                <a:lnTo>
                  <a:pt x="273177" y="14197"/>
                </a:lnTo>
                <a:lnTo>
                  <a:pt x="273839" y="16122"/>
                </a:lnTo>
                <a:lnTo>
                  <a:pt x="275403" y="17927"/>
                </a:lnTo>
                <a:lnTo>
                  <a:pt x="276606" y="18408"/>
                </a:lnTo>
                <a:lnTo>
                  <a:pt x="280216" y="23822"/>
                </a:lnTo>
                <a:lnTo>
                  <a:pt x="281419" y="24905"/>
                </a:lnTo>
                <a:lnTo>
                  <a:pt x="275343" y="25507"/>
                </a:lnTo>
                <a:lnTo>
                  <a:pt x="266981" y="26770"/>
                </a:lnTo>
                <a:lnTo>
                  <a:pt x="265597" y="27552"/>
                </a:lnTo>
                <a:lnTo>
                  <a:pt x="266861" y="30500"/>
                </a:lnTo>
                <a:lnTo>
                  <a:pt x="266018" y="31342"/>
                </a:lnTo>
                <a:lnTo>
                  <a:pt x="266500" y="32545"/>
                </a:lnTo>
                <a:lnTo>
                  <a:pt x="265718" y="33147"/>
                </a:lnTo>
                <a:lnTo>
                  <a:pt x="266560" y="34711"/>
                </a:lnTo>
                <a:lnTo>
                  <a:pt x="265958" y="36215"/>
                </a:lnTo>
                <a:lnTo>
                  <a:pt x="268184" y="39103"/>
                </a:lnTo>
                <a:lnTo>
                  <a:pt x="268184" y="40607"/>
                </a:lnTo>
                <a:lnTo>
                  <a:pt x="268786" y="43494"/>
                </a:lnTo>
                <a:lnTo>
                  <a:pt x="270290" y="46081"/>
                </a:lnTo>
                <a:lnTo>
                  <a:pt x="268966" y="47164"/>
                </a:lnTo>
                <a:lnTo>
                  <a:pt x="267643" y="46923"/>
                </a:lnTo>
                <a:lnTo>
                  <a:pt x="267342" y="47825"/>
                </a:lnTo>
                <a:lnTo>
                  <a:pt x="268365" y="48968"/>
                </a:lnTo>
                <a:lnTo>
                  <a:pt x="268064" y="51134"/>
                </a:lnTo>
                <a:lnTo>
                  <a:pt x="266800" y="51976"/>
                </a:lnTo>
                <a:lnTo>
                  <a:pt x="266560" y="53059"/>
                </a:lnTo>
                <a:lnTo>
                  <a:pt x="265056" y="53119"/>
                </a:lnTo>
                <a:lnTo>
                  <a:pt x="264815" y="53901"/>
                </a:lnTo>
                <a:lnTo>
                  <a:pt x="263371" y="54323"/>
                </a:lnTo>
                <a:lnTo>
                  <a:pt x="263973" y="56248"/>
                </a:lnTo>
                <a:lnTo>
                  <a:pt x="266680" y="55947"/>
                </a:lnTo>
                <a:lnTo>
                  <a:pt x="268665" y="56789"/>
                </a:lnTo>
                <a:lnTo>
                  <a:pt x="271072" y="57210"/>
                </a:lnTo>
                <a:lnTo>
                  <a:pt x="270470" y="58895"/>
                </a:lnTo>
                <a:lnTo>
                  <a:pt x="270530" y="60699"/>
                </a:lnTo>
                <a:lnTo>
                  <a:pt x="272094" y="62384"/>
                </a:lnTo>
                <a:lnTo>
                  <a:pt x="272696" y="63948"/>
                </a:lnTo>
                <a:lnTo>
                  <a:pt x="274501" y="65211"/>
                </a:lnTo>
                <a:lnTo>
                  <a:pt x="275403" y="65031"/>
                </a:lnTo>
                <a:lnTo>
                  <a:pt x="277027" y="66835"/>
                </a:lnTo>
                <a:lnTo>
                  <a:pt x="276185" y="68640"/>
                </a:lnTo>
                <a:lnTo>
                  <a:pt x="273598" y="69242"/>
                </a:lnTo>
                <a:lnTo>
                  <a:pt x="272335" y="68640"/>
                </a:lnTo>
                <a:lnTo>
                  <a:pt x="274140" y="73934"/>
                </a:lnTo>
                <a:lnTo>
                  <a:pt x="274140" y="78326"/>
                </a:lnTo>
                <a:lnTo>
                  <a:pt x="272516" y="80732"/>
                </a:lnTo>
                <a:lnTo>
                  <a:pt x="273237" y="81815"/>
                </a:lnTo>
                <a:lnTo>
                  <a:pt x="275644" y="81574"/>
                </a:lnTo>
                <a:lnTo>
                  <a:pt x="275644" y="83860"/>
                </a:lnTo>
                <a:lnTo>
                  <a:pt x="272937" y="83860"/>
                </a:lnTo>
                <a:lnTo>
                  <a:pt x="271252" y="84161"/>
                </a:lnTo>
                <a:lnTo>
                  <a:pt x="270049" y="85364"/>
                </a:lnTo>
                <a:lnTo>
                  <a:pt x="267342" y="85966"/>
                </a:lnTo>
                <a:lnTo>
                  <a:pt x="268545" y="86567"/>
                </a:lnTo>
                <a:lnTo>
                  <a:pt x="264154" y="87590"/>
                </a:lnTo>
                <a:lnTo>
                  <a:pt x="264575" y="88131"/>
                </a:lnTo>
                <a:lnTo>
                  <a:pt x="264936" y="91741"/>
                </a:lnTo>
                <a:lnTo>
                  <a:pt x="264575" y="94869"/>
                </a:lnTo>
                <a:lnTo>
                  <a:pt x="263492" y="95290"/>
                </a:lnTo>
                <a:lnTo>
                  <a:pt x="263131" y="97516"/>
                </a:lnTo>
                <a:lnTo>
                  <a:pt x="260724" y="97696"/>
                </a:lnTo>
                <a:lnTo>
                  <a:pt x="258920" y="98960"/>
                </a:lnTo>
                <a:lnTo>
                  <a:pt x="258799" y="99922"/>
                </a:lnTo>
                <a:lnTo>
                  <a:pt x="257476" y="100584"/>
                </a:lnTo>
                <a:lnTo>
                  <a:pt x="259521" y="118872"/>
                </a:lnTo>
                <a:lnTo>
                  <a:pt x="258258" y="118872"/>
                </a:lnTo>
                <a:lnTo>
                  <a:pt x="258438" y="120737"/>
                </a:lnTo>
                <a:lnTo>
                  <a:pt x="259702" y="120556"/>
                </a:lnTo>
                <a:lnTo>
                  <a:pt x="260364" y="126392"/>
                </a:lnTo>
                <a:lnTo>
                  <a:pt x="266319" y="125730"/>
                </a:lnTo>
                <a:lnTo>
                  <a:pt x="268124" y="143898"/>
                </a:lnTo>
                <a:lnTo>
                  <a:pt x="269989" y="166517"/>
                </a:lnTo>
                <a:lnTo>
                  <a:pt x="268786" y="166878"/>
                </a:lnTo>
                <a:lnTo>
                  <a:pt x="268906" y="168081"/>
                </a:lnTo>
                <a:lnTo>
                  <a:pt x="270109" y="167901"/>
                </a:lnTo>
                <a:lnTo>
                  <a:pt x="270290" y="170728"/>
                </a:lnTo>
                <a:lnTo>
                  <a:pt x="266259" y="181857"/>
                </a:lnTo>
                <a:lnTo>
                  <a:pt x="267763" y="181737"/>
                </a:lnTo>
                <a:lnTo>
                  <a:pt x="267763" y="182699"/>
                </a:lnTo>
                <a:lnTo>
                  <a:pt x="265778" y="183301"/>
                </a:lnTo>
                <a:lnTo>
                  <a:pt x="264334" y="187091"/>
                </a:lnTo>
                <a:lnTo>
                  <a:pt x="266259" y="207003"/>
                </a:lnTo>
                <a:lnTo>
                  <a:pt x="268665" y="207485"/>
                </a:lnTo>
                <a:lnTo>
                  <a:pt x="268906" y="208507"/>
                </a:lnTo>
                <a:lnTo>
                  <a:pt x="271072" y="208507"/>
                </a:lnTo>
                <a:lnTo>
                  <a:pt x="272937" y="210312"/>
                </a:lnTo>
                <a:lnTo>
                  <a:pt x="273237" y="211575"/>
                </a:lnTo>
                <a:lnTo>
                  <a:pt x="273959" y="211515"/>
                </a:lnTo>
                <a:lnTo>
                  <a:pt x="275163" y="214343"/>
                </a:lnTo>
                <a:lnTo>
                  <a:pt x="276065" y="213320"/>
                </a:lnTo>
                <a:lnTo>
                  <a:pt x="279434" y="211274"/>
                </a:lnTo>
                <a:lnTo>
                  <a:pt x="280216" y="211214"/>
                </a:lnTo>
                <a:lnTo>
                  <a:pt x="283464" y="212117"/>
                </a:lnTo>
                <a:lnTo>
                  <a:pt x="285870" y="211996"/>
                </a:lnTo>
                <a:lnTo>
                  <a:pt x="287435" y="211515"/>
                </a:lnTo>
                <a:lnTo>
                  <a:pt x="288638" y="210312"/>
                </a:lnTo>
                <a:lnTo>
                  <a:pt x="290924" y="207304"/>
                </a:lnTo>
                <a:lnTo>
                  <a:pt x="293872" y="204537"/>
                </a:lnTo>
                <a:lnTo>
                  <a:pt x="294774" y="204597"/>
                </a:lnTo>
                <a:lnTo>
                  <a:pt x="300850" y="208327"/>
                </a:lnTo>
                <a:lnTo>
                  <a:pt x="301452" y="212718"/>
                </a:lnTo>
                <a:lnTo>
                  <a:pt x="302655" y="213139"/>
                </a:lnTo>
                <a:lnTo>
                  <a:pt x="305061" y="215907"/>
                </a:lnTo>
                <a:lnTo>
                  <a:pt x="304459" y="218313"/>
                </a:lnTo>
                <a:lnTo>
                  <a:pt x="303377" y="219877"/>
                </a:lnTo>
                <a:lnTo>
                  <a:pt x="303978" y="220238"/>
                </a:lnTo>
                <a:lnTo>
                  <a:pt x="303978" y="222644"/>
                </a:lnTo>
                <a:lnTo>
                  <a:pt x="304459" y="222945"/>
                </a:lnTo>
                <a:lnTo>
                  <a:pt x="304279" y="225773"/>
                </a:lnTo>
                <a:lnTo>
                  <a:pt x="307347" y="224930"/>
                </a:lnTo>
                <a:lnTo>
                  <a:pt x="309994" y="225773"/>
                </a:lnTo>
                <a:lnTo>
                  <a:pt x="313844" y="258138"/>
                </a:lnTo>
                <a:lnTo>
                  <a:pt x="316671" y="280637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" name="Freeform: Shape 367" title="TN-9">
            <a:extLst>
              <a:ext uri="{FF2B5EF4-FFF2-40B4-BE49-F238E27FC236}">
                <a16:creationId xmlns:a16="http://schemas.microsoft.com/office/drawing/2014/main" id="{317BC561-4B25-B466-3C3C-55149A46C753}"/>
              </a:ext>
            </a:extLst>
          </p:cNvPr>
          <p:cNvSpPr/>
          <p:nvPr/>
        </p:nvSpPr>
        <p:spPr>
          <a:xfrm>
            <a:off x="5600348" y="4268736"/>
            <a:ext cx="75122" cy="105122"/>
          </a:xfrm>
          <a:custGeom>
            <a:avLst/>
            <a:gdLst>
              <a:gd name="connsiteX0" fmla="*/ 49209 w 94026"/>
              <a:gd name="connsiteY0" fmla="*/ 131024 h 136257"/>
              <a:gd name="connsiteX1" fmla="*/ 47284 w 94026"/>
              <a:gd name="connsiteY1" fmla="*/ 131204 h 136257"/>
              <a:gd name="connsiteX2" fmla="*/ 46322 w 94026"/>
              <a:gd name="connsiteY2" fmla="*/ 131325 h 136257"/>
              <a:gd name="connsiteX3" fmla="*/ 36095 w 94026"/>
              <a:gd name="connsiteY3" fmla="*/ 132528 h 136257"/>
              <a:gd name="connsiteX4" fmla="*/ 32846 w 94026"/>
              <a:gd name="connsiteY4" fmla="*/ 132889 h 136257"/>
              <a:gd name="connsiteX5" fmla="*/ 26590 w 94026"/>
              <a:gd name="connsiteY5" fmla="*/ 133611 h 136257"/>
              <a:gd name="connsiteX6" fmla="*/ 22138 w 94026"/>
              <a:gd name="connsiteY6" fmla="*/ 133972 h 136257"/>
              <a:gd name="connsiteX7" fmla="*/ 14558 w 94026"/>
              <a:gd name="connsiteY7" fmla="*/ 134754 h 136257"/>
              <a:gd name="connsiteX8" fmla="*/ 11310 w 94026"/>
              <a:gd name="connsiteY8" fmla="*/ 135175 h 136257"/>
              <a:gd name="connsiteX9" fmla="*/ 9325 w 94026"/>
              <a:gd name="connsiteY9" fmla="*/ 135295 h 136257"/>
              <a:gd name="connsiteX10" fmla="*/ 3128 w 94026"/>
              <a:gd name="connsiteY10" fmla="*/ 136017 h 136257"/>
              <a:gd name="connsiteX11" fmla="*/ 481 w 94026"/>
              <a:gd name="connsiteY11" fmla="*/ 136258 h 136257"/>
              <a:gd name="connsiteX12" fmla="*/ 0 w 94026"/>
              <a:gd name="connsiteY12" fmla="*/ 135054 h 136257"/>
              <a:gd name="connsiteX13" fmla="*/ 241 w 94026"/>
              <a:gd name="connsiteY13" fmla="*/ 133250 h 136257"/>
              <a:gd name="connsiteX14" fmla="*/ 301 w 94026"/>
              <a:gd name="connsiteY14" fmla="*/ 131746 h 136257"/>
              <a:gd name="connsiteX15" fmla="*/ 903 w 94026"/>
              <a:gd name="connsiteY15" fmla="*/ 130242 h 136257"/>
              <a:gd name="connsiteX16" fmla="*/ 1203 w 94026"/>
              <a:gd name="connsiteY16" fmla="*/ 129159 h 136257"/>
              <a:gd name="connsiteX17" fmla="*/ 1324 w 94026"/>
              <a:gd name="connsiteY17" fmla="*/ 128076 h 136257"/>
              <a:gd name="connsiteX18" fmla="*/ 2888 w 94026"/>
              <a:gd name="connsiteY18" fmla="*/ 127234 h 136257"/>
              <a:gd name="connsiteX19" fmla="*/ 6257 w 94026"/>
              <a:gd name="connsiteY19" fmla="*/ 127113 h 136257"/>
              <a:gd name="connsiteX20" fmla="*/ 7580 w 94026"/>
              <a:gd name="connsiteY20" fmla="*/ 128016 h 136257"/>
              <a:gd name="connsiteX21" fmla="*/ 8302 w 94026"/>
              <a:gd name="connsiteY21" fmla="*/ 128557 h 136257"/>
              <a:gd name="connsiteX22" fmla="*/ 9445 w 94026"/>
              <a:gd name="connsiteY22" fmla="*/ 128317 h 136257"/>
              <a:gd name="connsiteX23" fmla="*/ 10588 w 94026"/>
              <a:gd name="connsiteY23" fmla="*/ 128136 h 136257"/>
              <a:gd name="connsiteX24" fmla="*/ 12393 w 94026"/>
              <a:gd name="connsiteY24" fmla="*/ 128557 h 136257"/>
              <a:gd name="connsiteX25" fmla="*/ 14378 w 94026"/>
              <a:gd name="connsiteY25" fmla="*/ 129039 h 136257"/>
              <a:gd name="connsiteX26" fmla="*/ 15341 w 94026"/>
              <a:gd name="connsiteY26" fmla="*/ 128858 h 136257"/>
              <a:gd name="connsiteX27" fmla="*/ 17506 w 94026"/>
              <a:gd name="connsiteY27" fmla="*/ 125850 h 136257"/>
              <a:gd name="connsiteX28" fmla="*/ 18469 w 94026"/>
              <a:gd name="connsiteY28" fmla="*/ 123684 h 136257"/>
              <a:gd name="connsiteX29" fmla="*/ 18829 w 94026"/>
              <a:gd name="connsiteY29" fmla="*/ 121880 h 136257"/>
              <a:gd name="connsiteX30" fmla="*/ 19190 w 94026"/>
              <a:gd name="connsiteY30" fmla="*/ 118751 h 136257"/>
              <a:gd name="connsiteX31" fmla="*/ 18589 w 94026"/>
              <a:gd name="connsiteY31" fmla="*/ 118090 h 136257"/>
              <a:gd name="connsiteX32" fmla="*/ 18047 w 94026"/>
              <a:gd name="connsiteY32" fmla="*/ 117248 h 136257"/>
              <a:gd name="connsiteX33" fmla="*/ 17867 w 94026"/>
              <a:gd name="connsiteY33" fmla="*/ 115443 h 136257"/>
              <a:gd name="connsiteX34" fmla="*/ 17867 w 94026"/>
              <a:gd name="connsiteY34" fmla="*/ 114360 h 136257"/>
              <a:gd name="connsiteX35" fmla="*/ 18168 w 94026"/>
              <a:gd name="connsiteY35" fmla="*/ 112194 h 136257"/>
              <a:gd name="connsiteX36" fmla="*/ 18348 w 94026"/>
              <a:gd name="connsiteY36" fmla="*/ 111292 h 136257"/>
              <a:gd name="connsiteX37" fmla="*/ 19371 w 94026"/>
              <a:gd name="connsiteY37" fmla="*/ 109608 h 136257"/>
              <a:gd name="connsiteX38" fmla="*/ 21176 w 94026"/>
              <a:gd name="connsiteY38" fmla="*/ 108044 h 136257"/>
              <a:gd name="connsiteX39" fmla="*/ 23221 w 94026"/>
              <a:gd name="connsiteY39" fmla="*/ 107442 h 136257"/>
              <a:gd name="connsiteX40" fmla="*/ 28154 w 94026"/>
              <a:gd name="connsiteY40" fmla="*/ 109247 h 136257"/>
              <a:gd name="connsiteX41" fmla="*/ 30139 w 94026"/>
              <a:gd name="connsiteY41" fmla="*/ 109608 h 136257"/>
              <a:gd name="connsiteX42" fmla="*/ 31342 w 94026"/>
              <a:gd name="connsiteY42" fmla="*/ 109427 h 136257"/>
              <a:gd name="connsiteX43" fmla="*/ 32305 w 94026"/>
              <a:gd name="connsiteY43" fmla="*/ 108705 h 136257"/>
              <a:gd name="connsiteX44" fmla="*/ 33328 w 94026"/>
              <a:gd name="connsiteY44" fmla="*/ 107502 h 136257"/>
              <a:gd name="connsiteX45" fmla="*/ 33448 w 94026"/>
              <a:gd name="connsiteY45" fmla="*/ 107261 h 136257"/>
              <a:gd name="connsiteX46" fmla="*/ 34411 w 94026"/>
              <a:gd name="connsiteY46" fmla="*/ 105457 h 136257"/>
              <a:gd name="connsiteX47" fmla="*/ 34651 w 94026"/>
              <a:gd name="connsiteY47" fmla="*/ 103832 h 136257"/>
              <a:gd name="connsiteX48" fmla="*/ 34170 w 94026"/>
              <a:gd name="connsiteY48" fmla="*/ 102328 h 136257"/>
              <a:gd name="connsiteX49" fmla="*/ 33869 w 94026"/>
              <a:gd name="connsiteY49" fmla="*/ 101907 h 136257"/>
              <a:gd name="connsiteX50" fmla="*/ 33628 w 94026"/>
              <a:gd name="connsiteY50" fmla="*/ 101787 h 136257"/>
              <a:gd name="connsiteX51" fmla="*/ 33027 w 94026"/>
              <a:gd name="connsiteY51" fmla="*/ 101607 h 136257"/>
              <a:gd name="connsiteX52" fmla="*/ 28936 w 94026"/>
              <a:gd name="connsiteY52" fmla="*/ 99982 h 136257"/>
              <a:gd name="connsiteX53" fmla="*/ 27613 w 94026"/>
              <a:gd name="connsiteY53" fmla="*/ 98960 h 136257"/>
              <a:gd name="connsiteX54" fmla="*/ 27131 w 94026"/>
              <a:gd name="connsiteY54" fmla="*/ 97636 h 136257"/>
              <a:gd name="connsiteX55" fmla="*/ 25748 w 94026"/>
              <a:gd name="connsiteY55" fmla="*/ 96914 h 136257"/>
              <a:gd name="connsiteX56" fmla="*/ 25507 w 94026"/>
              <a:gd name="connsiteY56" fmla="*/ 95952 h 136257"/>
              <a:gd name="connsiteX57" fmla="*/ 25627 w 94026"/>
              <a:gd name="connsiteY57" fmla="*/ 94568 h 136257"/>
              <a:gd name="connsiteX58" fmla="*/ 26770 w 94026"/>
              <a:gd name="connsiteY58" fmla="*/ 94267 h 136257"/>
              <a:gd name="connsiteX59" fmla="*/ 28515 w 94026"/>
              <a:gd name="connsiteY59" fmla="*/ 94989 h 136257"/>
              <a:gd name="connsiteX60" fmla="*/ 29417 w 94026"/>
              <a:gd name="connsiteY60" fmla="*/ 91981 h 136257"/>
              <a:gd name="connsiteX61" fmla="*/ 29658 w 94026"/>
              <a:gd name="connsiteY61" fmla="*/ 91560 h 136257"/>
              <a:gd name="connsiteX62" fmla="*/ 29959 w 94026"/>
              <a:gd name="connsiteY62" fmla="*/ 91620 h 136257"/>
              <a:gd name="connsiteX63" fmla="*/ 30801 w 94026"/>
              <a:gd name="connsiteY63" fmla="*/ 92102 h 136257"/>
              <a:gd name="connsiteX64" fmla="*/ 31463 w 94026"/>
              <a:gd name="connsiteY64" fmla="*/ 90177 h 136257"/>
              <a:gd name="connsiteX65" fmla="*/ 29658 w 94026"/>
              <a:gd name="connsiteY65" fmla="*/ 87830 h 136257"/>
              <a:gd name="connsiteX66" fmla="*/ 29297 w 94026"/>
              <a:gd name="connsiteY66" fmla="*/ 86627 h 136257"/>
              <a:gd name="connsiteX67" fmla="*/ 27853 w 94026"/>
              <a:gd name="connsiteY67" fmla="*/ 84702 h 136257"/>
              <a:gd name="connsiteX68" fmla="*/ 25688 w 94026"/>
              <a:gd name="connsiteY68" fmla="*/ 83679 h 136257"/>
              <a:gd name="connsiteX69" fmla="*/ 23281 w 94026"/>
              <a:gd name="connsiteY69" fmla="*/ 84041 h 136257"/>
              <a:gd name="connsiteX70" fmla="*/ 20815 w 94026"/>
              <a:gd name="connsiteY70" fmla="*/ 84883 h 136257"/>
              <a:gd name="connsiteX71" fmla="*/ 19431 w 94026"/>
              <a:gd name="connsiteY71" fmla="*/ 84642 h 136257"/>
              <a:gd name="connsiteX72" fmla="*/ 18408 w 94026"/>
              <a:gd name="connsiteY72" fmla="*/ 83740 h 136257"/>
              <a:gd name="connsiteX73" fmla="*/ 17446 w 94026"/>
              <a:gd name="connsiteY73" fmla="*/ 82717 h 136257"/>
              <a:gd name="connsiteX74" fmla="*/ 16423 w 94026"/>
              <a:gd name="connsiteY74" fmla="*/ 81394 h 136257"/>
              <a:gd name="connsiteX75" fmla="*/ 15822 w 94026"/>
              <a:gd name="connsiteY75" fmla="*/ 80130 h 136257"/>
              <a:gd name="connsiteX76" fmla="*/ 16062 w 94026"/>
              <a:gd name="connsiteY76" fmla="*/ 77483 h 136257"/>
              <a:gd name="connsiteX77" fmla="*/ 16904 w 94026"/>
              <a:gd name="connsiteY77" fmla="*/ 75919 h 136257"/>
              <a:gd name="connsiteX78" fmla="*/ 18288 w 94026"/>
              <a:gd name="connsiteY78" fmla="*/ 75318 h 136257"/>
              <a:gd name="connsiteX79" fmla="*/ 19672 w 94026"/>
              <a:gd name="connsiteY79" fmla="*/ 75919 h 136257"/>
              <a:gd name="connsiteX80" fmla="*/ 22319 w 94026"/>
              <a:gd name="connsiteY80" fmla="*/ 74716 h 136257"/>
              <a:gd name="connsiteX81" fmla="*/ 24244 w 94026"/>
              <a:gd name="connsiteY81" fmla="*/ 74355 h 136257"/>
              <a:gd name="connsiteX82" fmla="*/ 25447 w 94026"/>
              <a:gd name="connsiteY82" fmla="*/ 65753 h 136257"/>
              <a:gd name="connsiteX83" fmla="*/ 27613 w 94026"/>
              <a:gd name="connsiteY83" fmla="*/ 60459 h 136257"/>
              <a:gd name="connsiteX84" fmla="*/ 26951 w 94026"/>
              <a:gd name="connsiteY84" fmla="*/ 58413 h 136257"/>
              <a:gd name="connsiteX85" fmla="*/ 24304 w 94026"/>
              <a:gd name="connsiteY85" fmla="*/ 56849 h 136257"/>
              <a:gd name="connsiteX86" fmla="*/ 21296 w 94026"/>
              <a:gd name="connsiteY86" fmla="*/ 54202 h 136257"/>
              <a:gd name="connsiteX87" fmla="*/ 19131 w 94026"/>
              <a:gd name="connsiteY87" fmla="*/ 53962 h 136257"/>
              <a:gd name="connsiteX88" fmla="*/ 17326 w 94026"/>
              <a:gd name="connsiteY88" fmla="*/ 55044 h 136257"/>
              <a:gd name="connsiteX89" fmla="*/ 16724 w 94026"/>
              <a:gd name="connsiteY89" fmla="*/ 56849 h 136257"/>
              <a:gd name="connsiteX90" fmla="*/ 17025 w 94026"/>
              <a:gd name="connsiteY90" fmla="*/ 58353 h 136257"/>
              <a:gd name="connsiteX91" fmla="*/ 18829 w 94026"/>
              <a:gd name="connsiteY91" fmla="*/ 61120 h 136257"/>
              <a:gd name="connsiteX92" fmla="*/ 17205 w 94026"/>
              <a:gd name="connsiteY92" fmla="*/ 61722 h 136257"/>
              <a:gd name="connsiteX93" fmla="*/ 14378 w 94026"/>
              <a:gd name="connsiteY93" fmla="*/ 62143 h 136257"/>
              <a:gd name="connsiteX94" fmla="*/ 12152 w 94026"/>
              <a:gd name="connsiteY94" fmla="*/ 60880 h 136257"/>
              <a:gd name="connsiteX95" fmla="*/ 11972 w 94026"/>
              <a:gd name="connsiteY95" fmla="*/ 60278 h 136257"/>
              <a:gd name="connsiteX96" fmla="*/ 12814 w 94026"/>
              <a:gd name="connsiteY96" fmla="*/ 55466 h 136257"/>
              <a:gd name="connsiteX97" fmla="*/ 12814 w 94026"/>
              <a:gd name="connsiteY97" fmla="*/ 53180 h 136257"/>
              <a:gd name="connsiteX98" fmla="*/ 17446 w 94026"/>
              <a:gd name="connsiteY98" fmla="*/ 49390 h 136257"/>
              <a:gd name="connsiteX99" fmla="*/ 18408 w 94026"/>
              <a:gd name="connsiteY99" fmla="*/ 48607 h 136257"/>
              <a:gd name="connsiteX100" fmla="*/ 19431 w 94026"/>
              <a:gd name="connsiteY100" fmla="*/ 43494 h 136257"/>
              <a:gd name="connsiteX101" fmla="*/ 20935 w 94026"/>
              <a:gd name="connsiteY101" fmla="*/ 41689 h 136257"/>
              <a:gd name="connsiteX102" fmla="*/ 22018 w 94026"/>
              <a:gd name="connsiteY102" fmla="*/ 41328 h 136257"/>
              <a:gd name="connsiteX103" fmla="*/ 23883 w 94026"/>
              <a:gd name="connsiteY103" fmla="*/ 41028 h 136257"/>
              <a:gd name="connsiteX104" fmla="*/ 25266 w 94026"/>
              <a:gd name="connsiteY104" fmla="*/ 41148 h 136257"/>
              <a:gd name="connsiteX105" fmla="*/ 27131 w 94026"/>
              <a:gd name="connsiteY105" fmla="*/ 42772 h 136257"/>
              <a:gd name="connsiteX106" fmla="*/ 27312 w 94026"/>
              <a:gd name="connsiteY106" fmla="*/ 43253 h 136257"/>
              <a:gd name="connsiteX107" fmla="*/ 26831 w 94026"/>
              <a:gd name="connsiteY107" fmla="*/ 48186 h 136257"/>
              <a:gd name="connsiteX108" fmla="*/ 27733 w 94026"/>
              <a:gd name="connsiteY108" fmla="*/ 51194 h 136257"/>
              <a:gd name="connsiteX109" fmla="*/ 29237 w 94026"/>
              <a:gd name="connsiteY109" fmla="*/ 52578 h 136257"/>
              <a:gd name="connsiteX110" fmla="*/ 28154 w 94026"/>
              <a:gd name="connsiteY110" fmla="*/ 54142 h 136257"/>
              <a:gd name="connsiteX111" fmla="*/ 30981 w 94026"/>
              <a:gd name="connsiteY111" fmla="*/ 57390 h 136257"/>
              <a:gd name="connsiteX112" fmla="*/ 32425 w 94026"/>
              <a:gd name="connsiteY112" fmla="*/ 56488 h 136257"/>
              <a:gd name="connsiteX113" fmla="*/ 32425 w 94026"/>
              <a:gd name="connsiteY113" fmla="*/ 55827 h 136257"/>
              <a:gd name="connsiteX114" fmla="*/ 30320 w 94026"/>
              <a:gd name="connsiteY114" fmla="*/ 54623 h 136257"/>
              <a:gd name="connsiteX115" fmla="*/ 31403 w 94026"/>
              <a:gd name="connsiteY115" fmla="*/ 53059 h 136257"/>
              <a:gd name="connsiteX116" fmla="*/ 35373 w 94026"/>
              <a:gd name="connsiteY116" fmla="*/ 50954 h 136257"/>
              <a:gd name="connsiteX117" fmla="*/ 37900 w 94026"/>
              <a:gd name="connsiteY117" fmla="*/ 48728 h 136257"/>
              <a:gd name="connsiteX118" fmla="*/ 36697 w 94026"/>
              <a:gd name="connsiteY118" fmla="*/ 44216 h 136257"/>
              <a:gd name="connsiteX119" fmla="*/ 35493 w 94026"/>
              <a:gd name="connsiteY119" fmla="*/ 42231 h 136257"/>
              <a:gd name="connsiteX120" fmla="*/ 35313 w 94026"/>
              <a:gd name="connsiteY120" fmla="*/ 41930 h 136257"/>
              <a:gd name="connsiteX121" fmla="*/ 33388 w 94026"/>
              <a:gd name="connsiteY121" fmla="*/ 40306 h 136257"/>
              <a:gd name="connsiteX122" fmla="*/ 31703 w 94026"/>
              <a:gd name="connsiteY122" fmla="*/ 39103 h 136257"/>
              <a:gd name="connsiteX123" fmla="*/ 30260 w 94026"/>
              <a:gd name="connsiteY123" fmla="*/ 37298 h 136257"/>
              <a:gd name="connsiteX124" fmla="*/ 29899 w 94026"/>
              <a:gd name="connsiteY124" fmla="*/ 36456 h 136257"/>
              <a:gd name="connsiteX125" fmla="*/ 28876 w 94026"/>
              <a:gd name="connsiteY125" fmla="*/ 33267 h 136257"/>
              <a:gd name="connsiteX126" fmla="*/ 30019 w 94026"/>
              <a:gd name="connsiteY126" fmla="*/ 26650 h 136257"/>
              <a:gd name="connsiteX127" fmla="*/ 31703 w 94026"/>
              <a:gd name="connsiteY127" fmla="*/ 25206 h 136257"/>
              <a:gd name="connsiteX128" fmla="*/ 32907 w 94026"/>
              <a:gd name="connsiteY128" fmla="*/ 25206 h 136257"/>
              <a:gd name="connsiteX129" fmla="*/ 34832 w 94026"/>
              <a:gd name="connsiteY129" fmla="*/ 24123 h 136257"/>
              <a:gd name="connsiteX130" fmla="*/ 36275 w 94026"/>
              <a:gd name="connsiteY130" fmla="*/ 23762 h 136257"/>
              <a:gd name="connsiteX131" fmla="*/ 39464 w 94026"/>
              <a:gd name="connsiteY131" fmla="*/ 24845 h 136257"/>
              <a:gd name="connsiteX132" fmla="*/ 41990 w 94026"/>
              <a:gd name="connsiteY132" fmla="*/ 26650 h 136257"/>
              <a:gd name="connsiteX133" fmla="*/ 42893 w 94026"/>
              <a:gd name="connsiteY133" fmla="*/ 28334 h 136257"/>
              <a:gd name="connsiteX134" fmla="*/ 42652 w 94026"/>
              <a:gd name="connsiteY134" fmla="*/ 29658 h 136257"/>
              <a:gd name="connsiteX135" fmla="*/ 42592 w 94026"/>
              <a:gd name="connsiteY135" fmla="*/ 30259 h 136257"/>
              <a:gd name="connsiteX136" fmla="*/ 45600 w 94026"/>
              <a:gd name="connsiteY136" fmla="*/ 31102 h 136257"/>
              <a:gd name="connsiteX137" fmla="*/ 47404 w 94026"/>
              <a:gd name="connsiteY137" fmla="*/ 31944 h 136257"/>
              <a:gd name="connsiteX138" fmla="*/ 48547 w 94026"/>
              <a:gd name="connsiteY138" fmla="*/ 31944 h 136257"/>
              <a:gd name="connsiteX139" fmla="*/ 50352 w 94026"/>
              <a:gd name="connsiteY139" fmla="*/ 31222 h 136257"/>
              <a:gd name="connsiteX140" fmla="*/ 51074 w 94026"/>
              <a:gd name="connsiteY140" fmla="*/ 29056 h 136257"/>
              <a:gd name="connsiteX141" fmla="*/ 50232 w 94026"/>
              <a:gd name="connsiteY141" fmla="*/ 26710 h 136257"/>
              <a:gd name="connsiteX142" fmla="*/ 49751 w 94026"/>
              <a:gd name="connsiteY142" fmla="*/ 26710 h 136257"/>
              <a:gd name="connsiteX143" fmla="*/ 50954 w 94026"/>
              <a:gd name="connsiteY143" fmla="*/ 25627 h 136257"/>
              <a:gd name="connsiteX144" fmla="*/ 51796 w 94026"/>
              <a:gd name="connsiteY144" fmla="*/ 24123 h 136257"/>
              <a:gd name="connsiteX145" fmla="*/ 52398 w 94026"/>
              <a:gd name="connsiteY145" fmla="*/ 20935 h 136257"/>
              <a:gd name="connsiteX146" fmla="*/ 52157 w 94026"/>
              <a:gd name="connsiteY146" fmla="*/ 20093 h 136257"/>
              <a:gd name="connsiteX147" fmla="*/ 53240 w 94026"/>
              <a:gd name="connsiteY147" fmla="*/ 18709 h 136257"/>
              <a:gd name="connsiteX148" fmla="*/ 52398 w 94026"/>
              <a:gd name="connsiteY148" fmla="*/ 17867 h 136257"/>
              <a:gd name="connsiteX149" fmla="*/ 53420 w 94026"/>
              <a:gd name="connsiteY149" fmla="*/ 16904 h 136257"/>
              <a:gd name="connsiteX150" fmla="*/ 54623 w 94026"/>
              <a:gd name="connsiteY150" fmla="*/ 17807 h 136257"/>
              <a:gd name="connsiteX151" fmla="*/ 54924 w 94026"/>
              <a:gd name="connsiteY151" fmla="*/ 16423 h 136257"/>
              <a:gd name="connsiteX152" fmla="*/ 55887 w 94026"/>
              <a:gd name="connsiteY152" fmla="*/ 16904 h 136257"/>
              <a:gd name="connsiteX153" fmla="*/ 56488 w 94026"/>
              <a:gd name="connsiteY153" fmla="*/ 15581 h 136257"/>
              <a:gd name="connsiteX154" fmla="*/ 58594 w 94026"/>
              <a:gd name="connsiteY154" fmla="*/ 14197 h 136257"/>
              <a:gd name="connsiteX155" fmla="*/ 58173 w 94026"/>
              <a:gd name="connsiteY155" fmla="*/ 12874 h 136257"/>
              <a:gd name="connsiteX156" fmla="*/ 59376 w 94026"/>
              <a:gd name="connsiteY156" fmla="*/ 13415 h 136257"/>
              <a:gd name="connsiteX157" fmla="*/ 60218 w 94026"/>
              <a:gd name="connsiteY157" fmla="*/ 12633 h 136257"/>
              <a:gd name="connsiteX158" fmla="*/ 61421 w 94026"/>
              <a:gd name="connsiteY158" fmla="*/ 12753 h 136257"/>
              <a:gd name="connsiteX159" fmla="*/ 60760 w 94026"/>
              <a:gd name="connsiteY159" fmla="*/ 10708 h 136257"/>
              <a:gd name="connsiteX160" fmla="*/ 63888 w 94026"/>
              <a:gd name="connsiteY160" fmla="*/ 8843 h 136257"/>
              <a:gd name="connsiteX161" fmla="*/ 63467 w 94026"/>
              <a:gd name="connsiteY161" fmla="*/ 8001 h 136257"/>
              <a:gd name="connsiteX162" fmla="*/ 64971 w 94026"/>
              <a:gd name="connsiteY162" fmla="*/ 6196 h 136257"/>
              <a:gd name="connsiteX163" fmla="*/ 66174 w 94026"/>
              <a:gd name="connsiteY163" fmla="*/ 5655 h 136257"/>
              <a:gd name="connsiteX164" fmla="*/ 67016 w 94026"/>
              <a:gd name="connsiteY164" fmla="*/ 6136 h 136257"/>
              <a:gd name="connsiteX165" fmla="*/ 70325 w 94026"/>
              <a:gd name="connsiteY165" fmla="*/ 4271 h 136257"/>
              <a:gd name="connsiteX166" fmla="*/ 70325 w 94026"/>
              <a:gd name="connsiteY166" fmla="*/ 2707 h 136257"/>
              <a:gd name="connsiteX167" fmla="*/ 73032 w 94026"/>
              <a:gd name="connsiteY167" fmla="*/ 3309 h 136257"/>
              <a:gd name="connsiteX168" fmla="*/ 73032 w 94026"/>
              <a:gd name="connsiteY168" fmla="*/ 4091 h 136257"/>
              <a:gd name="connsiteX169" fmla="*/ 74836 w 94026"/>
              <a:gd name="connsiteY169" fmla="*/ 2887 h 136257"/>
              <a:gd name="connsiteX170" fmla="*/ 75258 w 94026"/>
              <a:gd name="connsiteY170" fmla="*/ 4813 h 136257"/>
              <a:gd name="connsiteX171" fmla="*/ 80311 w 94026"/>
              <a:gd name="connsiteY171" fmla="*/ 2647 h 136257"/>
              <a:gd name="connsiteX172" fmla="*/ 81093 w 94026"/>
              <a:gd name="connsiteY172" fmla="*/ 4151 h 136257"/>
              <a:gd name="connsiteX173" fmla="*/ 83620 w 94026"/>
              <a:gd name="connsiteY173" fmla="*/ 3429 h 136257"/>
              <a:gd name="connsiteX174" fmla="*/ 85424 w 94026"/>
              <a:gd name="connsiteY174" fmla="*/ 4452 h 136257"/>
              <a:gd name="connsiteX175" fmla="*/ 86748 w 94026"/>
              <a:gd name="connsiteY175" fmla="*/ 2887 h 136257"/>
              <a:gd name="connsiteX176" fmla="*/ 86628 w 94026"/>
              <a:gd name="connsiteY176" fmla="*/ 1263 h 136257"/>
              <a:gd name="connsiteX177" fmla="*/ 89635 w 94026"/>
              <a:gd name="connsiteY177" fmla="*/ 1504 h 136257"/>
              <a:gd name="connsiteX178" fmla="*/ 89515 w 94026"/>
              <a:gd name="connsiteY178" fmla="*/ 421 h 136257"/>
              <a:gd name="connsiteX179" fmla="*/ 90718 w 94026"/>
              <a:gd name="connsiteY179" fmla="*/ 0 h 136257"/>
              <a:gd name="connsiteX180" fmla="*/ 91019 w 94026"/>
              <a:gd name="connsiteY180" fmla="*/ 962 h 136257"/>
              <a:gd name="connsiteX181" fmla="*/ 92463 w 94026"/>
              <a:gd name="connsiteY181" fmla="*/ 1504 h 136257"/>
              <a:gd name="connsiteX182" fmla="*/ 92222 w 94026"/>
              <a:gd name="connsiteY182" fmla="*/ 2767 h 136257"/>
              <a:gd name="connsiteX183" fmla="*/ 93125 w 94026"/>
              <a:gd name="connsiteY183" fmla="*/ 2647 h 136257"/>
              <a:gd name="connsiteX184" fmla="*/ 90718 w 94026"/>
              <a:gd name="connsiteY184" fmla="*/ 8121 h 136257"/>
              <a:gd name="connsiteX185" fmla="*/ 90658 w 94026"/>
              <a:gd name="connsiteY185" fmla="*/ 11009 h 136257"/>
              <a:gd name="connsiteX186" fmla="*/ 89635 w 94026"/>
              <a:gd name="connsiteY186" fmla="*/ 13536 h 136257"/>
              <a:gd name="connsiteX187" fmla="*/ 88733 w 94026"/>
              <a:gd name="connsiteY187" fmla="*/ 16844 h 136257"/>
              <a:gd name="connsiteX188" fmla="*/ 87470 w 94026"/>
              <a:gd name="connsiteY188" fmla="*/ 20514 h 136257"/>
              <a:gd name="connsiteX189" fmla="*/ 81695 w 94026"/>
              <a:gd name="connsiteY189" fmla="*/ 27071 h 136257"/>
              <a:gd name="connsiteX190" fmla="*/ 80973 w 94026"/>
              <a:gd name="connsiteY190" fmla="*/ 27672 h 136257"/>
              <a:gd name="connsiteX191" fmla="*/ 78626 w 94026"/>
              <a:gd name="connsiteY191" fmla="*/ 32124 h 136257"/>
              <a:gd name="connsiteX192" fmla="*/ 77183 w 94026"/>
              <a:gd name="connsiteY192" fmla="*/ 33327 h 136257"/>
              <a:gd name="connsiteX193" fmla="*/ 75739 w 94026"/>
              <a:gd name="connsiteY193" fmla="*/ 35974 h 136257"/>
              <a:gd name="connsiteX194" fmla="*/ 73092 w 94026"/>
              <a:gd name="connsiteY194" fmla="*/ 38681 h 136257"/>
              <a:gd name="connsiteX195" fmla="*/ 67678 w 94026"/>
              <a:gd name="connsiteY195" fmla="*/ 44998 h 136257"/>
              <a:gd name="connsiteX196" fmla="*/ 67016 w 94026"/>
              <a:gd name="connsiteY196" fmla="*/ 46021 h 136257"/>
              <a:gd name="connsiteX197" fmla="*/ 63226 w 94026"/>
              <a:gd name="connsiteY197" fmla="*/ 50833 h 136257"/>
              <a:gd name="connsiteX198" fmla="*/ 62023 w 94026"/>
              <a:gd name="connsiteY198" fmla="*/ 53420 h 136257"/>
              <a:gd name="connsiteX199" fmla="*/ 61121 w 94026"/>
              <a:gd name="connsiteY199" fmla="*/ 53601 h 136257"/>
              <a:gd name="connsiteX200" fmla="*/ 59857 w 94026"/>
              <a:gd name="connsiteY200" fmla="*/ 55405 h 136257"/>
              <a:gd name="connsiteX201" fmla="*/ 60820 w 94026"/>
              <a:gd name="connsiteY201" fmla="*/ 55646 h 136257"/>
              <a:gd name="connsiteX202" fmla="*/ 65211 w 94026"/>
              <a:gd name="connsiteY202" fmla="*/ 55646 h 136257"/>
              <a:gd name="connsiteX203" fmla="*/ 65211 w 94026"/>
              <a:gd name="connsiteY203" fmla="*/ 57030 h 136257"/>
              <a:gd name="connsiteX204" fmla="*/ 66595 w 94026"/>
              <a:gd name="connsiteY204" fmla="*/ 57390 h 136257"/>
              <a:gd name="connsiteX205" fmla="*/ 66595 w 94026"/>
              <a:gd name="connsiteY205" fmla="*/ 63527 h 136257"/>
              <a:gd name="connsiteX206" fmla="*/ 63647 w 94026"/>
              <a:gd name="connsiteY206" fmla="*/ 63948 h 136257"/>
              <a:gd name="connsiteX207" fmla="*/ 63888 w 94026"/>
              <a:gd name="connsiteY207" fmla="*/ 66354 h 136257"/>
              <a:gd name="connsiteX208" fmla="*/ 60038 w 94026"/>
              <a:gd name="connsiteY208" fmla="*/ 67617 h 136257"/>
              <a:gd name="connsiteX209" fmla="*/ 62083 w 94026"/>
              <a:gd name="connsiteY209" fmla="*/ 68700 h 136257"/>
              <a:gd name="connsiteX210" fmla="*/ 63888 w 94026"/>
              <a:gd name="connsiteY210" fmla="*/ 68820 h 136257"/>
              <a:gd name="connsiteX211" fmla="*/ 63768 w 94026"/>
              <a:gd name="connsiteY211" fmla="*/ 70565 h 136257"/>
              <a:gd name="connsiteX212" fmla="*/ 66836 w 94026"/>
              <a:gd name="connsiteY212" fmla="*/ 70445 h 136257"/>
              <a:gd name="connsiteX213" fmla="*/ 63828 w 94026"/>
              <a:gd name="connsiteY213" fmla="*/ 75257 h 136257"/>
              <a:gd name="connsiteX214" fmla="*/ 77122 w 94026"/>
              <a:gd name="connsiteY214" fmla="*/ 72851 h 136257"/>
              <a:gd name="connsiteX215" fmla="*/ 77122 w 94026"/>
              <a:gd name="connsiteY215" fmla="*/ 75618 h 136257"/>
              <a:gd name="connsiteX216" fmla="*/ 73212 w 94026"/>
              <a:gd name="connsiteY216" fmla="*/ 77904 h 136257"/>
              <a:gd name="connsiteX217" fmla="*/ 69122 w 94026"/>
              <a:gd name="connsiteY217" fmla="*/ 83439 h 136257"/>
              <a:gd name="connsiteX218" fmla="*/ 66234 w 94026"/>
              <a:gd name="connsiteY218" fmla="*/ 84161 h 136257"/>
              <a:gd name="connsiteX219" fmla="*/ 63527 w 94026"/>
              <a:gd name="connsiteY219" fmla="*/ 85905 h 136257"/>
              <a:gd name="connsiteX220" fmla="*/ 62986 w 94026"/>
              <a:gd name="connsiteY220" fmla="*/ 86868 h 136257"/>
              <a:gd name="connsiteX221" fmla="*/ 61181 w 94026"/>
              <a:gd name="connsiteY221" fmla="*/ 87710 h 136257"/>
              <a:gd name="connsiteX222" fmla="*/ 61361 w 94026"/>
              <a:gd name="connsiteY222" fmla="*/ 89274 h 136257"/>
              <a:gd name="connsiteX223" fmla="*/ 68580 w 94026"/>
              <a:gd name="connsiteY223" fmla="*/ 88432 h 136257"/>
              <a:gd name="connsiteX224" fmla="*/ 77844 w 94026"/>
              <a:gd name="connsiteY224" fmla="*/ 87469 h 136257"/>
              <a:gd name="connsiteX225" fmla="*/ 86628 w 94026"/>
              <a:gd name="connsiteY225" fmla="*/ 86326 h 136257"/>
              <a:gd name="connsiteX226" fmla="*/ 89335 w 94026"/>
              <a:gd name="connsiteY226" fmla="*/ 85845 h 136257"/>
              <a:gd name="connsiteX227" fmla="*/ 91621 w 94026"/>
              <a:gd name="connsiteY227" fmla="*/ 84702 h 136257"/>
              <a:gd name="connsiteX228" fmla="*/ 91921 w 94026"/>
              <a:gd name="connsiteY228" fmla="*/ 88733 h 136257"/>
              <a:gd name="connsiteX229" fmla="*/ 93004 w 94026"/>
              <a:gd name="connsiteY229" fmla="*/ 88913 h 136257"/>
              <a:gd name="connsiteX230" fmla="*/ 93546 w 94026"/>
              <a:gd name="connsiteY230" fmla="*/ 91199 h 136257"/>
              <a:gd name="connsiteX231" fmla="*/ 92824 w 94026"/>
              <a:gd name="connsiteY231" fmla="*/ 91259 h 136257"/>
              <a:gd name="connsiteX232" fmla="*/ 93305 w 94026"/>
              <a:gd name="connsiteY232" fmla="*/ 97576 h 136257"/>
              <a:gd name="connsiteX233" fmla="*/ 93907 w 94026"/>
              <a:gd name="connsiteY233" fmla="*/ 98960 h 136257"/>
              <a:gd name="connsiteX234" fmla="*/ 94027 w 94026"/>
              <a:gd name="connsiteY234" fmla="*/ 101968 h 136257"/>
              <a:gd name="connsiteX235" fmla="*/ 93546 w 94026"/>
              <a:gd name="connsiteY235" fmla="*/ 103171 h 136257"/>
              <a:gd name="connsiteX236" fmla="*/ 91500 w 94026"/>
              <a:gd name="connsiteY236" fmla="*/ 102328 h 136257"/>
              <a:gd name="connsiteX237" fmla="*/ 89575 w 94026"/>
              <a:gd name="connsiteY237" fmla="*/ 102328 h 136257"/>
              <a:gd name="connsiteX238" fmla="*/ 87650 w 94026"/>
              <a:gd name="connsiteY238" fmla="*/ 103171 h 136257"/>
              <a:gd name="connsiteX239" fmla="*/ 86146 w 94026"/>
              <a:gd name="connsiteY239" fmla="*/ 104494 h 136257"/>
              <a:gd name="connsiteX240" fmla="*/ 81334 w 94026"/>
              <a:gd name="connsiteY240" fmla="*/ 106540 h 136257"/>
              <a:gd name="connsiteX241" fmla="*/ 79348 w 94026"/>
              <a:gd name="connsiteY241" fmla="*/ 106359 h 136257"/>
              <a:gd name="connsiteX242" fmla="*/ 75138 w 94026"/>
              <a:gd name="connsiteY242" fmla="*/ 104554 h 136257"/>
              <a:gd name="connsiteX243" fmla="*/ 74235 w 94026"/>
              <a:gd name="connsiteY243" fmla="*/ 104855 h 136257"/>
              <a:gd name="connsiteX244" fmla="*/ 69903 w 94026"/>
              <a:gd name="connsiteY244" fmla="*/ 104374 h 136257"/>
              <a:gd name="connsiteX245" fmla="*/ 68701 w 94026"/>
              <a:gd name="connsiteY245" fmla="*/ 104554 h 136257"/>
              <a:gd name="connsiteX246" fmla="*/ 67197 w 94026"/>
              <a:gd name="connsiteY246" fmla="*/ 102810 h 136257"/>
              <a:gd name="connsiteX247" fmla="*/ 63888 w 94026"/>
              <a:gd name="connsiteY247" fmla="*/ 100825 h 136257"/>
              <a:gd name="connsiteX248" fmla="*/ 62805 w 94026"/>
              <a:gd name="connsiteY248" fmla="*/ 99621 h 136257"/>
              <a:gd name="connsiteX249" fmla="*/ 55105 w 94026"/>
              <a:gd name="connsiteY249" fmla="*/ 102028 h 136257"/>
              <a:gd name="connsiteX250" fmla="*/ 54804 w 94026"/>
              <a:gd name="connsiteY250" fmla="*/ 104434 h 136257"/>
              <a:gd name="connsiteX251" fmla="*/ 55406 w 94026"/>
              <a:gd name="connsiteY251" fmla="*/ 104434 h 136257"/>
              <a:gd name="connsiteX252" fmla="*/ 55526 w 94026"/>
              <a:gd name="connsiteY252" fmla="*/ 106720 h 136257"/>
              <a:gd name="connsiteX253" fmla="*/ 60940 w 94026"/>
              <a:gd name="connsiteY253" fmla="*/ 106961 h 136257"/>
              <a:gd name="connsiteX254" fmla="*/ 64550 w 94026"/>
              <a:gd name="connsiteY254" fmla="*/ 109006 h 136257"/>
              <a:gd name="connsiteX255" fmla="*/ 66836 w 94026"/>
              <a:gd name="connsiteY255" fmla="*/ 108765 h 136257"/>
              <a:gd name="connsiteX256" fmla="*/ 67257 w 94026"/>
              <a:gd name="connsiteY256" fmla="*/ 111412 h 136257"/>
              <a:gd name="connsiteX257" fmla="*/ 68279 w 94026"/>
              <a:gd name="connsiteY257" fmla="*/ 111773 h 136257"/>
              <a:gd name="connsiteX258" fmla="*/ 68640 w 94026"/>
              <a:gd name="connsiteY258" fmla="*/ 112916 h 136257"/>
              <a:gd name="connsiteX259" fmla="*/ 72069 w 94026"/>
              <a:gd name="connsiteY259" fmla="*/ 112435 h 136257"/>
              <a:gd name="connsiteX260" fmla="*/ 72250 w 94026"/>
              <a:gd name="connsiteY260" fmla="*/ 114540 h 136257"/>
              <a:gd name="connsiteX261" fmla="*/ 73995 w 94026"/>
              <a:gd name="connsiteY261" fmla="*/ 114180 h 136257"/>
              <a:gd name="connsiteX262" fmla="*/ 76281 w 94026"/>
              <a:gd name="connsiteY262" fmla="*/ 114180 h 136257"/>
              <a:gd name="connsiteX263" fmla="*/ 76281 w 94026"/>
              <a:gd name="connsiteY263" fmla="*/ 114661 h 136257"/>
              <a:gd name="connsiteX264" fmla="*/ 81273 w 94026"/>
              <a:gd name="connsiteY264" fmla="*/ 114540 h 136257"/>
              <a:gd name="connsiteX265" fmla="*/ 83198 w 94026"/>
              <a:gd name="connsiteY265" fmla="*/ 117007 h 136257"/>
              <a:gd name="connsiteX266" fmla="*/ 83499 w 94026"/>
              <a:gd name="connsiteY266" fmla="*/ 119654 h 136257"/>
              <a:gd name="connsiteX267" fmla="*/ 87349 w 94026"/>
              <a:gd name="connsiteY267" fmla="*/ 120496 h 136257"/>
              <a:gd name="connsiteX268" fmla="*/ 87891 w 94026"/>
              <a:gd name="connsiteY268" fmla="*/ 121579 h 136257"/>
              <a:gd name="connsiteX269" fmla="*/ 89274 w 94026"/>
              <a:gd name="connsiteY269" fmla="*/ 121459 h 136257"/>
              <a:gd name="connsiteX270" fmla="*/ 91500 w 94026"/>
              <a:gd name="connsiteY270" fmla="*/ 122722 h 136257"/>
              <a:gd name="connsiteX271" fmla="*/ 91921 w 94026"/>
              <a:gd name="connsiteY271" fmla="*/ 121398 h 136257"/>
              <a:gd name="connsiteX272" fmla="*/ 92403 w 94026"/>
              <a:gd name="connsiteY272" fmla="*/ 125970 h 136257"/>
              <a:gd name="connsiteX273" fmla="*/ 86988 w 94026"/>
              <a:gd name="connsiteY273" fmla="*/ 126632 h 136257"/>
              <a:gd name="connsiteX274" fmla="*/ 84402 w 94026"/>
              <a:gd name="connsiteY274" fmla="*/ 127053 h 136257"/>
              <a:gd name="connsiteX275" fmla="*/ 78987 w 94026"/>
              <a:gd name="connsiteY275" fmla="*/ 127655 h 136257"/>
              <a:gd name="connsiteX276" fmla="*/ 76220 w 94026"/>
              <a:gd name="connsiteY276" fmla="*/ 127956 h 136257"/>
              <a:gd name="connsiteX277" fmla="*/ 74957 w 94026"/>
              <a:gd name="connsiteY277" fmla="*/ 128076 h 136257"/>
              <a:gd name="connsiteX278" fmla="*/ 70746 w 94026"/>
              <a:gd name="connsiteY278" fmla="*/ 128678 h 136257"/>
              <a:gd name="connsiteX279" fmla="*/ 68219 w 94026"/>
              <a:gd name="connsiteY279" fmla="*/ 128978 h 136257"/>
              <a:gd name="connsiteX280" fmla="*/ 66174 w 94026"/>
              <a:gd name="connsiteY280" fmla="*/ 129159 h 136257"/>
              <a:gd name="connsiteX281" fmla="*/ 62745 w 94026"/>
              <a:gd name="connsiteY281" fmla="*/ 129520 h 136257"/>
              <a:gd name="connsiteX282" fmla="*/ 60098 w 94026"/>
              <a:gd name="connsiteY282" fmla="*/ 129760 h 136257"/>
              <a:gd name="connsiteX283" fmla="*/ 57270 w 94026"/>
              <a:gd name="connsiteY283" fmla="*/ 130061 h 136257"/>
              <a:gd name="connsiteX284" fmla="*/ 54323 w 94026"/>
              <a:gd name="connsiteY284" fmla="*/ 130422 h 136257"/>
              <a:gd name="connsiteX285" fmla="*/ 51916 w 94026"/>
              <a:gd name="connsiteY285" fmla="*/ 130663 h 136257"/>
              <a:gd name="connsiteX286" fmla="*/ 49209 w 94026"/>
              <a:gd name="connsiteY286" fmla="*/ 130964 h 136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</a:cxnLst>
            <a:rect l="l" t="t" r="r" b="b"/>
            <a:pathLst>
              <a:path w="94026" h="136257">
                <a:moveTo>
                  <a:pt x="49209" y="131024"/>
                </a:moveTo>
                <a:lnTo>
                  <a:pt x="47284" y="131204"/>
                </a:lnTo>
                <a:lnTo>
                  <a:pt x="46322" y="131325"/>
                </a:lnTo>
                <a:lnTo>
                  <a:pt x="36095" y="132528"/>
                </a:lnTo>
                <a:lnTo>
                  <a:pt x="32846" y="132889"/>
                </a:lnTo>
                <a:lnTo>
                  <a:pt x="26590" y="133611"/>
                </a:lnTo>
                <a:lnTo>
                  <a:pt x="22138" y="133972"/>
                </a:lnTo>
                <a:lnTo>
                  <a:pt x="14558" y="134754"/>
                </a:lnTo>
                <a:lnTo>
                  <a:pt x="11310" y="135175"/>
                </a:lnTo>
                <a:lnTo>
                  <a:pt x="9325" y="135295"/>
                </a:lnTo>
                <a:lnTo>
                  <a:pt x="3128" y="136017"/>
                </a:lnTo>
                <a:lnTo>
                  <a:pt x="481" y="136258"/>
                </a:lnTo>
                <a:lnTo>
                  <a:pt x="0" y="135054"/>
                </a:lnTo>
                <a:lnTo>
                  <a:pt x="241" y="133250"/>
                </a:lnTo>
                <a:lnTo>
                  <a:pt x="301" y="131746"/>
                </a:lnTo>
                <a:lnTo>
                  <a:pt x="903" y="130242"/>
                </a:lnTo>
                <a:lnTo>
                  <a:pt x="1203" y="129159"/>
                </a:lnTo>
                <a:lnTo>
                  <a:pt x="1324" y="128076"/>
                </a:lnTo>
                <a:lnTo>
                  <a:pt x="2888" y="127234"/>
                </a:lnTo>
                <a:lnTo>
                  <a:pt x="6257" y="127113"/>
                </a:lnTo>
                <a:lnTo>
                  <a:pt x="7580" y="128016"/>
                </a:lnTo>
                <a:lnTo>
                  <a:pt x="8302" y="128557"/>
                </a:lnTo>
                <a:lnTo>
                  <a:pt x="9445" y="128317"/>
                </a:lnTo>
                <a:lnTo>
                  <a:pt x="10588" y="128136"/>
                </a:lnTo>
                <a:lnTo>
                  <a:pt x="12393" y="128557"/>
                </a:lnTo>
                <a:lnTo>
                  <a:pt x="14378" y="129039"/>
                </a:lnTo>
                <a:lnTo>
                  <a:pt x="15341" y="128858"/>
                </a:lnTo>
                <a:lnTo>
                  <a:pt x="17506" y="125850"/>
                </a:lnTo>
                <a:lnTo>
                  <a:pt x="18469" y="123684"/>
                </a:lnTo>
                <a:lnTo>
                  <a:pt x="18829" y="121880"/>
                </a:lnTo>
                <a:lnTo>
                  <a:pt x="19190" y="118751"/>
                </a:lnTo>
                <a:lnTo>
                  <a:pt x="18589" y="118090"/>
                </a:lnTo>
                <a:lnTo>
                  <a:pt x="18047" y="117248"/>
                </a:lnTo>
                <a:lnTo>
                  <a:pt x="17867" y="115443"/>
                </a:lnTo>
                <a:lnTo>
                  <a:pt x="17867" y="114360"/>
                </a:lnTo>
                <a:lnTo>
                  <a:pt x="18168" y="112194"/>
                </a:lnTo>
                <a:lnTo>
                  <a:pt x="18348" y="111292"/>
                </a:lnTo>
                <a:lnTo>
                  <a:pt x="19371" y="109608"/>
                </a:lnTo>
                <a:lnTo>
                  <a:pt x="21176" y="108044"/>
                </a:lnTo>
                <a:lnTo>
                  <a:pt x="23221" y="107442"/>
                </a:lnTo>
                <a:lnTo>
                  <a:pt x="28154" y="109247"/>
                </a:lnTo>
                <a:lnTo>
                  <a:pt x="30139" y="109608"/>
                </a:lnTo>
                <a:lnTo>
                  <a:pt x="31342" y="109427"/>
                </a:lnTo>
                <a:lnTo>
                  <a:pt x="32305" y="108705"/>
                </a:lnTo>
                <a:lnTo>
                  <a:pt x="33328" y="107502"/>
                </a:lnTo>
                <a:lnTo>
                  <a:pt x="33448" y="107261"/>
                </a:lnTo>
                <a:lnTo>
                  <a:pt x="34411" y="105457"/>
                </a:lnTo>
                <a:lnTo>
                  <a:pt x="34651" y="103832"/>
                </a:lnTo>
                <a:lnTo>
                  <a:pt x="34170" y="102328"/>
                </a:lnTo>
                <a:lnTo>
                  <a:pt x="33869" y="101907"/>
                </a:lnTo>
                <a:lnTo>
                  <a:pt x="33628" y="101787"/>
                </a:lnTo>
                <a:lnTo>
                  <a:pt x="33027" y="101607"/>
                </a:lnTo>
                <a:lnTo>
                  <a:pt x="28936" y="99982"/>
                </a:lnTo>
                <a:lnTo>
                  <a:pt x="27613" y="98960"/>
                </a:lnTo>
                <a:lnTo>
                  <a:pt x="27131" y="97636"/>
                </a:lnTo>
                <a:lnTo>
                  <a:pt x="25748" y="96914"/>
                </a:lnTo>
                <a:lnTo>
                  <a:pt x="25507" y="95952"/>
                </a:lnTo>
                <a:lnTo>
                  <a:pt x="25627" y="94568"/>
                </a:lnTo>
                <a:lnTo>
                  <a:pt x="26770" y="94267"/>
                </a:lnTo>
                <a:lnTo>
                  <a:pt x="28515" y="94989"/>
                </a:lnTo>
                <a:lnTo>
                  <a:pt x="29417" y="91981"/>
                </a:lnTo>
                <a:lnTo>
                  <a:pt x="29658" y="91560"/>
                </a:lnTo>
                <a:lnTo>
                  <a:pt x="29959" y="91620"/>
                </a:lnTo>
                <a:lnTo>
                  <a:pt x="30801" y="92102"/>
                </a:lnTo>
                <a:lnTo>
                  <a:pt x="31463" y="90177"/>
                </a:lnTo>
                <a:lnTo>
                  <a:pt x="29658" y="87830"/>
                </a:lnTo>
                <a:lnTo>
                  <a:pt x="29297" y="86627"/>
                </a:lnTo>
                <a:lnTo>
                  <a:pt x="27853" y="84702"/>
                </a:lnTo>
                <a:lnTo>
                  <a:pt x="25688" y="83679"/>
                </a:lnTo>
                <a:lnTo>
                  <a:pt x="23281" y="84041"/>
                </a:lnTo>
                <a:lnTo>
                  <a:pt x="20815" y="84883"/>
                </a:lnTo>
                <a:lnTo>
                  <a:pt x="19431" y="84642"/>
                </a:lnTo>
                <a:lnTo>
                  <a:pt x="18408" y="83740"/>
                </a:lnTo>
                <a:lnTo>
                  <a:pt x="17446" y="82717"/>
                </a:lnTo>
                <a:lnTo>
                  <a:pt x="16423" y="81394"/>
                </a:lnTo>
                <a:lnTo>
                  <a:pt x="15822" y="80130"/>
                </a:lnTo>
                <a:lnTo>
                  <a:pt x="16062" y="77483"/>
                </a:lnTo>
                <a:lnTo>
                  <a:pt x="16904" y="75919"/>
                </a:lnTo>
                <a:lnTo>
                  <a:pt x="18288" y="75318"/>
                </a:lnTo>
                <a:lnTo>
                  <a:pt x="19672" y="75919"/>
                </a:lnTo>
                <a:lnTo>
                  <a:pt x="22319" y="74716"/>
                </a:lnTo>
                <a:lnTo>
                  <a:pt x="24244" y="74355"/>
                </a:lnTo>
                <a:lnTo>
                  <a:pt x="25447" y="65753"/>
                </a:lnTo>
                <a:lnTo>
                  <a:pt x="27613" y="60459"/>
                </a:lnTo>
                <a:lnTo>
                  <a:pt x="26951" y="58413"/>
                </a:lnTo>
                <a:lnTo>
                  <a:pt x="24304" y="56849"/>
                </a:lnTo>
                <a:lnTo>
                  <a:pt x="21296" y="54202"/>
                </a:lnTo>
                <a:lnTo>
                  <a:pt x="19131" y="53962"/>
                </a:lnTo>
                <a:lnTo>
                  <a:pt x="17326" y="55044"/>
                </a:lnTo>
                <a:lnTo>
                  <a:pt x="16724" y="56849"/>
                </a:lnTo>
                <a:lnTo>
                  <a:pt x="17025" y="58353"/>
                </a:lnTo>
                <a:lnTo>
                  <a:pt x="18829" y="61120"/>
                </a:lnTo>
                <a:lnTo>
                  <a:pt x="17205" y="61722"/>
                </a:lnTo>
                <a:lnTo>
                  <a:pt x="14378" y="62143"/>
                </a:lnTo>
                <a:lnTo>
                  <a:pt x="12152" y="60880"/>
                </a:lnTo>
                <a:lnTo>
                  <a:pt x="11972" y="60278"/>
                </a:lnTo>
                <a:lnTo>
                  <a:pt x="12814" y="55466"/>
                </a:lnTo>
                <a:lnTo>
                  <a:pt x="12814" y="53180"/>
                </a:lnTo>
                <a:lnTo>
                  <a:pt x="17446" y="49390"/>
                </a:lnTo>
                <a:lnTo>
                  <a:pt x="18408" y="48607"/>
                </a:lnTo>
                <a:lnTo>
                  <a:pt x="19431" y="43494"/>
                </a:lnTo>
                <a:lnTo>
                  <a:pt x="20935" y="41689"/>
                </a:lnTo>
                <a:lnTo>
                  <a:pt x="22018" y="41328"/>
                </a:lnTo>
                <a:lnTo>
                  <a:pt x="23883" y="41028"/>
                </a:lnTo>
                <a:lnTo>
                  <a:pt x="25266" y="41148"/>
                </a:lnTo>
                <a:lnTo>
                  <a:pt x="27131" y="42772"/>
                </a:lnTo>
                <a:lnTo>
                  <a:pt x="27312" y="43253"/>
                </a:lnTo>
                <a:lnTo>
                  <a:pt x="26831" y="48186"/>
                </a:lnTo>
                <a:lnTo>
                  <a:pt x="27733" y="51194"/>
                </a:lnTo>
                <a:lnTo>
                  <a:pt x="29237" y="52578"/>
                </a:lnTo>
                <a:lnTo>
                  <a:pt x="28154" y="54142"/>
                </a:lnTo>
                <a:lnTo>
                  <a:pt x="30981" y="57390"/>
                </a:lnTo>
                <a:lnTo>
                  <a:pt x="32425" y="56488"/>
                </a:lnTo>
                <a:lnTo>
                  <a:pt x="32425" y="55827"/>
                </a:lnTo>
                <a:lnTo>
                  <a:pt x="30320" y="54623"/>
                </a:lnTo>
                <a:lnTo>
                  <a:pt x="31403" y="53059"/>
                </a:lnTo>
                <a:lnTo>
                  <a:pt x="35373" y="50954"/>
                </a:lnTo>
                <a:lnTo>
                  <a:pt x="37900" y="48728"/>
                </a:lnTo>
                <a:lnTo>
                  <a:pt x="36697" y="44216"/>
                </a:lnTo>
                <a:lnTo>
                  <a:pt x="35493" y="42231"/>
                </a:lnTo>
                <a:lnTo>
                  <a:pt x="35313" y="41930"/>
                </a:lnTo>
                <a:lnTo>
                  <a:pt x="33388" y="40306"/>
                </a:lnTo>
                <a:lnTo>
                  <a:pt x="31703" y="39103"/>
                </a:lnTo>
                <a:lnTo>
                  <a:pt x="30260" y="37298"/>
                </a:lnTo>
                <a:lnTo>
                  <a:pt x="29899" y="36456"/>
                </a:lnTo>
                <a:lnTo>
                  <a:pt x="28876" y="33267"/>
                </a:lnTo>
                <a:lnTo>
                  <a:pt x="30019" y="26650"/>
                </a:lnTo>
                <a:lnTo>
                  <a:pt x="31703" y="25206"/>
                </a:lnTo>
                <a:lnTo>
                  <a:pt x="32907" y="25206"/>
                </a:lnTo>
                <a:lnTo>
                  <a:pt x="34832" y="24123"/>
                </a:lnTo>
                <a:lnTo>
                  <a:pt x="36275" y="23762"/>
                </a:lnTo>
                <a:lnTo>
                  <a:pt x="39464" y="24845"/>
                </a:lnTo>
                <a:lnTo>
                  <a:pt x="41990" y="26650"/>
                </a:lnTo>
                <a:lnTo>
                  <a:pt x="42893" y="28334"/>
                </a:lnTo>
                <a:lnTo>
                  <a:pt x="42652" y="29658"/>
                </a:lnTo>
                <a:lnTo>
                  <a:pt x="42592" y="30259"/>
                </a:lnTo>
                <a:lnTo>
                  <a:pt x="45600" y="31102"/>
                </a:lnTo>
                <a:lnTo>
                  <a:pt x="47404" y="31944"/>
                </a:lnTo>
                <a:lnTo>
                  <a:pt x="48547" y="31944"/>
                </a:lnTo>
                <a:lnTo>
                  <a:pt x="50352" y="31222"/>
                </a:lnTo>
                <a:lnTo>
                  <a:pt x="51074" y="29056"/>
                </a:lnTo>
                <a:lnTo>
                  <a:pt x="50232" y="26710"/>
                </a:lnTo>
                <a:lnTo>
                  <a:pt x="49751" y="26710"/>
                </a:lnTo>
                <a:lnTo>
                  <a:pt x="50954" y="25627"/>
                </a:lnTo>
                <a:lnTo>
                  <a:pt x="51796" y="24123"/>
                </a:lnTo>
                <a:lnTo>
                  <a:pt x="52398" y="20935"/>
                </a:lnTo>
                <a:lnTo>
                  <a:pt x="52157" y="20093"/>
                </a:lnTo>
                <a:lnTo>
                  <a:pt x="53240" y="18709"/>
                </a:lnTo>
                <a:lnTo>
                  <a:pt x="52398" y="17867"/>
                </a:lnTo>
                <a:lnTo>
                  <a:pt x="53420" y="16904"/>
                </a:lnTo>
                <a:lnTo>
                  <a:pt x="54623" y="17807"/>
                </a:lnTo>
                <a:lnTo>
                  <a:pt x="54924" y="16423"/>
                </a:lnTo>
                <a:lnTo>
                  <a:pt x="55887" y="16904"/>
                </a:lnTo>
                <a:lnTo>
                  <a:pt x="56488" y="15581"/>
                </a:lnTo>
                <a:lnTo>
                  <a:pt x="58594" y="14197"/>
                </a:lnTo>
                <a:lnTo>
                  <a:pt x="58173" y="12874"/>
                </a:lnTo>
                <a:lnTo>
                  <a:pt x="59376" y="13415"/>
                </a:lnTo>
                <a:lnTo>
                  <a:pt x="60218" y="12633"/>
                </a:lnTo>
                <a:lnTo>
                  <a:pt x="61421" y="12753"/>
                </a:lnTo>
                <a:lnTo>
                  <a:pt x="60760" y="10708"/>
                </a:lnTo>
                <a:lnTo>
                  <a:pt x="63888" y="8843"/>
                </a:lnTo>
                <a:lnTo>
                  <a:pt x="63467" y="8001"/>
                </a:lnTo>
                <a:lnTo>
                  <a:pt x="64971" y="6196"/>
                </a:lnTo>
                <a:lnTo>
                  <a:pt x="66174" y="5655"/>
                </a:lnTo>
                <a:lnTo>
                  <a:pt x="67016" y="6136"/>
                </a:lnTo>
                <a:lnTo>
                  <a:pt x="70325" y="4271"/>
                </a:lnTo>
                <a:lnTo>
                  <a:pt x="70325" y="2707"/>
                </a:lnTo>
                <a:lnTo>
                  <a:pt x="73032" y="3309"/>
                </a:lnTo>
                <a:lnTo>
                  <a:pt x="73032" y="4091"/>
                </a:lnTo>
                <a:lnTo>
                  <a:pt x="74836" y="2887"/>
                </a:lnTo>
                <a:lnTo>
                  <a:pt x="75258" y="4813"/>
                </a:lnTo>
                <a:lnTo>
                  <a:pt x="80311" y="2647"/>
                </a:lnTo>
                <a:lnTo>
                  <a:pt x="81093" y="4151"/>
                </a:lnTo>
                <a:lnTo>
                  <a:pt x="83620" y="3429"/>
                </a:lnTo>
                <a:lnTo>
                  <a:pt x="85424" y="4452"/>
                </a:lnTo>
                <a:lnTo>
                  <a:pt x="86748" y="2887"/>
                </a:lnTo>
                <a:lnTo>
                  <a:pt x="86628" y="1263"/>
                </a:lnTo>
                <a:lnTo>
                  <a:pt x="89635" y="1504"/>
                </a:lnTo>
                <a:lnTo>
                  <a:pt x="89515" y="421"/>
                </a:lnTo>
                <a:lnTo>
                  <a:pt x="90718" y="0"/>
                </a:lnTo>
                <a:lnTo>
                  <a:pt x="91019" y="962"/>
                </a:lnTo>
                <a:lnTo>
                  <a:pt x="92463" y="1504"/>
                </a:lnTo>
                <a:lnTo>
                  <a:pt x="92222" y="2767"/>
                </a:lnTo>
                <a:lnTo>
                  <a:pt x="93125" y="2647"/>
                </a:lnTo>
                <a:lnTo>
                  <a:pt x="90718" y="8121"/>
                </a:lnTo>
                <a:lnTo>
                  <a:pt x="90658" y="11009"/>
                </a:lnTo>
                <a:lnTo>
                  <a:pt x="89635" y="13536"/>
                </a:lnTo>
                <a:lnTo>
                  <a:pt x="88733" y="16844"/>
                </a:lnTo>
                <a:lnTo>
                  <a:pt x="87470" y="20514"/>
                </a:lnTo>
                <a:lnTo>
                  <a:pt x="81695" y="27071"/>
                </a:lnTo>
                <a:lnTo>
                  <a:pt x="80973" y="27672"/>
                </a:lnTo>
                <a:lnTo>
                  <a:pt x="78626" y="32124"/>
                </a:lnTo>
                <a:lnTo>
                  <a:pt x="77183" y="33327"/>
                </a:lnTo>
                <a:lnTo>
                  <a:pt x="75739" y="35974"/>
                </a:lnTo>
                <a:lnTo>
                  <a:pt x="73092" y="38681"/>
                </a:lnTo>
                <a:lnTo>
                  <a:pt x="67678" y="44998"/>
                </a:lnTo>
                <a:lnTo>
                  <a:pt x="67016" y="46021"/>
                </a:lnTo>
                <a:lnTo>
                  <a:pt x="63226" y="50833"/>
                </a:lnTo>
                <a:lnTo>
                  <a:pt x="62023" y="53420"/>
                </a:lnTo>
                <a:lnTo>
                  <a:pt x="61121" y="53601"/>
                </a:lnTo>
                <a:lnTo>
                  <a:pt x="59857" y="55405"/>
                </a:lnTo>
                <a:lnTo>
                  <a:pt x="60820" y="55646"/>
                </a:lnTo>
                <a:lnTo>
                  <a:pt x="65211" y="55646"/>
                </a:lnTo>
                <a:lnTo>
                  <a:pt x="65211" y="57030"/>
                </a:lnTo>
                <a:lnTo>
                  <a:pt x="66595" y="57390"/>
                </a:lnTo>
                <a:lnTo>
                  <a:pt x="66595" y="63527"/>
                </a:lnTo>
                <a:lnTo>
                  <a:pt x="63647" y="63948"/>
                </a:lnTo>
                <a:lnTo>
                  <a:pt x="63888" y="66354"/>
                </a:lnTo>
                <a:lnTo>
                  <a:pt x="60038" y="67617"/>
                </a:lnTo>
                <a:lnTo>
                  <a:pt x="62083" y="68700"/>
                </a:lnTo>
                <a:lnTo>
                  <a:pt x="63888" y="68820"/>
                </a:lnTo>
                <a:lnTo>
                  <a:pt x="63768" y="70565"/>
                </a:lnTo>
                <a:lnTo>
                  <a:pt x="66836" y="70445"/>
                </a:lnTo>
                <a:lnTo>
                  <a:pt x="63828" y="75257"/>
                </a:lnTo>
                <a:lnTo>
                  <a:pt x="77122" y="72851"/>
                </a:lnTo>
                <a:lnTo>
                  <a:pt x="77122" y="75618"/>
                </a:lnTo>
                <a:lnTo>
                  <a:pt x="73212" y="77904"/>
                </a:lnTo>
                <a:lnTo>
                  <a:pt x="69122" y="83439"/>
                </a:lnTo>
                <a:lnTo>
                  <a:pt x="66234" y="84161"/>
                </a:lnTo>
                <a:lnTo>
                  <a:pt x="63527" y="85905"/>
                </a:lnTo>
                <a:lnTo>
                  <a:pt x="62986" y="86868"/>
                </a:lnTo>
                <a:lnTo>
                  <a:pt x="61181" y="87710"/>
                </a:lnTo>
                <a:lnTo>
                  <a:pt x="61361" y="89274"/>
                </a:lnTo>
                <a:lnTo>
                  <a:pt x="68580" y="88432"/>
                </a:lnTo>
                <a:lnTo>
                  <a:pt x="77844" y="87469"/>
                </a:lnTo>
                <a:lnTo>
                  <a:pt x="86628" y="86326"/>
                </a:lnTo>
                <a:lnTo>
                  <a:pt x="89335" y="85845"/>
                </a:lnTo>
                <a:lnTo>
                  <a:pt x="91621" y="84702"/>
                </a:lnTo>
                <a:lnTo>
                  <a:pt x="91921" y="88733"/>
                </a:lnTo>
                <a:lnTo>
                  <a:pt x="93004" y="88913"/>
                </a:lnTo>
                <a:lnTo>
                  <a:pt x="93546" y="91199"/>
                </a:lnTo>
                <a:lnTo>
                  <a:pt x="92824" y="91259"/>
                </a:lnTo>
                <a:lnTo>
                  <a:pt x="93305" y="97576"/>
                </a:lnTo>
                <a:lnTo>
                  <a:pt x="93907" y="98960"/>
                </a:lnTo>
                <a:lnTo>
                  <a:pt x="94027" y="101968"/>
                </a:lnTo>
                <a:lnTo>
                  <a:pt x="93546" y="103171"/>
                </a:lnTo>
                <a:lnTo>
                  <a:pt x="91500" y="102328"/>
                </a:lnTo>
                <a:lnTo>
                  <a:pt x="89575" y="102328"/>
                </a:lnTo>
                <a:lnTo>
                  <a:pt x="87650" y="103171"/>
                </a:lnTo>
                <a:lnTo>
                  <a:pt x="86146" y="104494"/>
                </a:lnTo>
                <a:lnTo>
                  <a:pt x="81334" y="106540"/>
                </a:lnTo>
                <a:lnTo>
                  <a:pt x="79348" y="106359"/>
                </a:lnTo>
                <a:lnTo>
                  <a:pt x="75138" y="104554"/>
                </a:lnTo>
                <a:lnTo>
                  <a:pt x="74235" y="104855"/>
                </a:lnTo>
                <a:lnTo>
                  <a:pt x="69903" y="104374"/>
                </a:lnTo>
                <a:lnTo>
                  <a:pt x="68701" y="104554"/>
                </a:lnTo>
                <a:lnTo>
                  <a:pt x="67197" y="102810"/>
                </a:lnTo>
                <a:lnTo>
                  <a:pt x="63888" y="100825"/>
                </a:lnTo>
                <a:lnTo>
                  <a:pt x="62805" y="99621"/>
                </a:lnTo>
                <a:lnTo>
                  <a:pt x="55105" y="102028"/>
                </a:lnTo>
                <a:lnTo>
                  <a:pt x="54804" y="104434"/>
                </a:lnTo>
                <a:lnTo>
                  <a:pt x="55406" y="104434"/>
                </a:lnTo>
                <a:lnTo>
                  <a:pt x="55526" y="106720"/>
                </a:lnTo>
                <a:lnTo>
                  <a:pt x="60940" y="106961"/>
                </a:lnTo>
                <a:lnTo>
                  <a:pt x="64550" y="109006"/>
                </a:lnTo>
                <a:lnTo>
                  <a:pt x="66836" y="108765"/>
                </a:lnTo>
                <a:lnTo>
                  <a:pt x="67257" y="111412"/>
                </a:lnTo>
                <a:lnTo>
                  <a:pt x="68279" y="111773"/>
                </a:lnTo>
                <a:lnTo>
                  <a:pt x="68640" y="112916"/>
                </a:lnTo>
                <a:lnTo>
                  <a:pt x="72069" y="112435"/>
                </a:lnTo>
                <a:lnTo>
                  <a:pt x="72250" y="114540"/>
                </a:lnTo>
                <a:lnTo>
                  <a:pt x="73995" y="114180"/>
                </a:lnTo>
                <a:lnTo>
                  <a:pt x="76281" y="114180"/>
                </a:lnTo>
                <a:lnTo>
                  <a:pt x="76281" y="114661"/>
                </a:lnTo>
                <a:lnTo>
                  <a:pt x="81273" y="114540"/>
                </a:lnTo>
                <a:lnTo>
                  <a:pt x="83198" y="117007"/>
                </a:lnTo>
                <a:lnTo>
                  <a:pt x="83499" y="119654"/>
                </a:lnTo>
                <a:lnTo>
                  <a:pt x="87349" y="120496"/>
                </a:lnTo>
                <a:lnTo>
                  <a:pt x="87891" y="121579"/>
                </a:lnTo>
                <a:lnTo>
                  <a:pt x="89274" y="121459"/>
                </a:lnTo>
                <a:lnTo>
                  <a:pt x="91500" y="122722"/>
                </a:lnTo>
                <a:lnTo>
                  <a:pt x="91921" y="121398"/>
                </a:lnTo>
                <a:lnTo>
                  <a:pt x="92403" y="125970"/>
                </a:lnTo>
                <a:lnTo>
                  <a:pt x="86988" y="126632"/>
                </a:lnTo>
                <a:lnTo>
                  <a:pt x="84402" y="127053"/>
                </a:lnTo>
                <a:lnTo>
                  <a:pt x="78987" y="127655"/>
                </a:lnTo>
                <a:lnTo>
                  <a:pt x="76220" y="127956"/>
                </a:lnTo>
                <a:lnTo>
                  <a:pt x="74957" y="128076"/>
                </a:lnTo>
                <a:lnTo>
                  <a:pt x="70746" y="128678"/>
                </a:lnTo>
                <a:lnTo>
                  <a:pt x="68219" y="128978"/>
                </a:lnTo>
                <a:lnTo>
                  <a:pt x="66174" y="129159"/>
                </a:lnTo>
                <a:lnTo>
                  <a:pt x="62745" y="129520"/>
                </a:lnTo>
                <a:lnTo>
                  <a:pt x="60098" y="129760"/>
                </a:lnTo>
                <a:lnTo>
                  <a:pt x="57270" y="130061"/>
                </a:lnTo>
                <a:lnTo>
                  <a:pt x="54323" y="130422"/>
                </a:lnTo>
                <a:lnTo>
                  <a:pt x="51916" y="130663"/>
                </a:lnTo>
                <a:lnTo>
                  <a:pt x="49209" y="130964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" name="Freeform: Shape 368" title="TX-1">
            <a:extLst>
              <a:ext uri="{FF2B5EF4-FFF2-40B4-BE49-F238E27FC236}">
                <a16:creationId xmlns:a16="http://schemas.microsoft.com/office/drawing/2014/main" id="{0C35BFD9-9A07-DF6B-97C6-8F7D3A55B13F}"/>
              </a:ext>
            </a:extLst>
          </p:cNvPr>
          <p:cNvSpPr/>
          <p:nvPr/>
        </p:nvSpPr>
        <p:spPr>
          <a:xfrm>
            <a:off x="4971922" y="4617148"/>
            <a:ext cx="269105" cy="367719"/>
          </a:xfrm>
          <a:custGeom>
            <a:avLst/>
            <a:gdLst>
              <a:gd name="connsiteX0" fmla="*/ 42111 w 336824"/>
              <a:gd name="connsiteY0" fmla="*/ 135355 h 476630"/>
              <a:gd name="connsiteX1" fmla="*/ 40607 w 336824"/>
              <a:gd name="connsiteY1" fmla="*/ 104434 h 476630"/>
              <a:gd name="connsiteX2" fmla="*/ 39885 w 336824"/>
              <a:gd name="connsiteY2" fmla="*/ 92402 h 476630"/>
              <a:gd name="connsiteX3" fmla="*/ 38802 w 336824"/>
              <a:gd name="connsiteY3" fmla="*/ 72911 h 476630"/>
              <a:gd name="connsiteX4" fmla="*/ 38501 w 336824"/>
              <a:gd name="connsiteY4" fmla="*/ 67317 h 476630"/>
              <a:gd name="connsiteX5" fmla="*/ 36336 w 336824"/>
              <a:gd name="connsiteY5" fmla="*/ 34230 h 476630"/>
              <a:gd name="connsiteX6" fmla="*/ 35854 w 336824"/>
              <a:gd name="connsiteY6" fmla="*/ 27793 h 476630"/>
              <a:gd name="connsiteX7" fmla="*/ 35433 w 336824"/>
              <a:gd name="connsiteY7" fmla="*/ 19792 h 476630"/>
              <a:gd name="connsiteX8" fmla="*/ 34350 w 336824"/>
              <a:gd name="connsiteY8" fmla="*/ 2226 h 476630"/>
              <a:gd name="connsiteX9" fmla="*/ 36275 w 336824"/>
              <a:gd name="connsiteY9" fmla="*/ 3429 h 476630"/>
              <a:gd name="connsiteX10" fmla="*/ 38080 w 336824"/>
              <a:gd name="connsiteY10" fmla="*/ 3008 h 476630"/>
              <a:gd name="connsiteX11" fmla="*/ 38020 w 336824"/>
              <a:gd name="connsiteY11" fmla="*/ 2346 h 476630"/>
              <a:gd name="connsiteX12" fmla="*/ 40005 w 336824"/>
              <a:gd name="connsiteY12" fmla="*/ 2226 h 476630"/>
              <a:gd name="connsiteX13" fmla="*/ 40005 w 336824"/>
              <a:gd name="connsiteY13" fmla="*/ 1083 h 476630"/>
              <a:gd name="connsiteX14" fmla="*/ 40908 w 336824"/>
              <a:gd name="connsiteY14" fmla="*/ 0 h 476630"/>
              <a:gd name="connsiteX15" fmla="*/ 41870 w 336824"/>
              <a:gd name="connsiteY15" fmla="*/ 120 h 476630"/>
              <a:gd name="connsiteX16" fmla="*/ 41750 w 336824"/>
              <a:gd name="connsiteY16" fmla="*/ 1324 h 476630"/>
              <a:gd name="connsiteX17" fmla="*/ 43614 w 336824"/>
              <a:gd name="connsiteY17" fmla="*/ 842 h 476630"/>
              <a:gd name="connsiteX18" fmla="*/ 43434 w 336824"/>
              <a:gd name="connsiteY18" fmla="*/ 1865 h 476630"/>
              <a:gd name="connsiteX19" fmla="*/ 45299 w 336824"/>
              <a:gd name="connsiteY19" fmla="*/ 3850 h 476630"/>
              <a:gd name="connsiteX20" fmla="*/ 48066 w 336824"/>
              <a:gd name="connsiteY20" fmla="*/ 4632 h 476630"/>
              <a:gd name="connsiteX21" fmla="*/ 52157 w 336824"/>
              <a:gd name="connsiteY21" fmla="*/ 6677 h 476630"/>
              <a:gd name="connsiteX22" fmla="*/ 59075 w 336824"/>
              <a:gd name="connsiteY22" fmla="*/ 7700 h 476630"/>
              <a:gd name="connsiteX23" fmla="*/ 64911 w 336824"/>
              <a:gd name="connsiteY23" fmla="*/ 9926 h 476630"/>
              <a:gd name="connsiteX24" fmla="*/ 71949 w 336824"/>
              <a:gd name="connsiteY24" fmla="*/ 9505 h 476630"/>
              <a:gd name="connsiteX25" fmla="*/ 72370 w 336824"/>
              <a:gd name="connsiteY25" fmla="*/ 8181 h 476630"/>
              <a:gd name="connsiteX26" fmla="*/ 74656 w 336824"/>
              <a:gd name="connsiteY26" fmla="*/ 6798 h 476630"/>
              <a:gd name="connsiteX27" fmla="*/ 76100 w 336824"/>
              <a:gd name="connsiteY27" fmla="*/ 6618 h 476630"/>
              <a:gd name="connsiteX28" fmla="*/ 75799 w 336824"/>
              <a:gd name="connsiteY28" fmla="*/ 7399 h 476630"/>
              <a:gd name="connsiteX29" fmla="*/ 78145 w 336824"/>
              <a:gd name="connsiteY29" fmla="*/ 8302 h 476630"/>
              <a:gd name="connsiteX30" fmla="*/ 79529 w 336824"/>
              <a:gd name="connsiteY30" fmla="*/ 9505 h 476630"/>
              <a:gd name="connsiteX31" fmla="*/ 85665 w 336824"/>
              <a:gd name="connsiteY31" fmla="*/ 10708 h 476630"/>
              <a:gd name="connsiteX32" fmla="*/ 92523 w 336824"/>
              <a:gd name="connsiteY32" fmla="*/ 12874 h 476630"/>
              <a:gd name="connsiteX33" fmla="*/ 93305 w 336824"/>
              <a:gd name="connsiteY33" fmla="*/ 13295 h 476630"/>
              <a:gd name="connsiteX34" fmla="*/ 96734 w 336824"/>
              <a:gd name="connsiteY34" fmla="*/ 13054 h 476630"/>
              <a:gd name="connsiteX35" fmla="*/ 101727 w 336824"/>
              <a:gd name="connsiteY35" fmla="*/ 13475 h 476630"/>
              <a:gd name="connsiteX36" fmla="*/ 112736 w 336824"/>
              <a:gd name="connsiteY36" fmla="*/ 15521 h 476630"/>
              <a:gd name="connsiteX37" fmla="*/ 117128 w 336824"/>
              <a:gd name="connsiteY37" fmla="*/ 17265 h 476630"/>
              <a:gd name="connsiteX38" fmla="*/ 117669 w 336824"/>
              <a:gd name="connsiteY38" fmla="*/ 16243 h 476630"/>
              <a:gd name="connsiteX39" fmla="*/ 118812 w 336824"/>
              <a:gd name="connsiteY39" fmla="*/ 16423 h 476630"/>
              <a:gd name="connsiteX40" fmla="*/ 119053 w 336824"/>
              <a:gd name="connsiteY40" fmla="*/ 18168 h 476630"/>
              <a:gd name="connsiteX41" fmla="*/ 120797 w 336824"/>
              <a:gd name="connsiteY41" fmla="*/ 18288 h 476630"/>
              <a:gd name="connsiteX42" fmla="*/ 125008 w 336824"/>
              <a:gd name="connsiteY42" fmla="*/ 17386 h 476630"/>
              <a:gd name="connsiteX43" fmla="*/ 126813 w 336824"/>
              <a:gd name="connsiteY43" fmla="*/ 17566 h 476630"/>
              <a:gd name="connsiteX44" fmla="*/ 138484 w 336824"/>
              <a:gd name="connsiteY44" fmla="*/ 22980 h 476630"/>
              <a:gd name="connsiteX45" fmla="*/ 141792 w 336824"/>
              <a:gd name="connsiteY45" fmla="*/ 23642 h 476630"/>
              <a:gd name="connsiteX46" fmla="*/ 145642 w 336824"/>
              <a:gd name="connsiteY46" fmla="*/ 23702 h 476630"/>
              <a:gd name="connsiteX47" fmla="*/ 145642 w 336824"/>
              <a:gd name="connsiteY47" fmla="*/ 25206 h 476630"/>
              <a:gd name="connsiteX48" fmla="*/ 147327 w 336824"/>
              <a:gd name="connsiteY48" fmla="*/ 25688 h 476630"/>
              <a:gd name="connsiteX49" fmla="*/ 150335 w 336824"/>
              <a:gd name="connsiteY49" fmla="*/ 25567 h 476630"/>
              <a:gd name="connsiteX50" fmla="*/ 152320 w 336824"/>
              <a:gd name="connsiteY50" fmla="*/ 25868 h 476630"/>
              <a:gd name="connsiteX51" fmla="*/ 168081 w 336824"/>
              <a:gd name="connsiteY51" fmla="*/ 30260 h 476630"/>
              <a:gd name="connsiteX52" fmla="*/ 170247 w 336824"/>
              <a:gd name="connsiteY52" fmla="*/ 30500 h 476630"/>
              <a:gd name="connsiteX53" fmla="*/ 171931 w 336824"/>
              <a:gd name="connsiteY53" fmla="*/ 29538 h 476630"/>
              <a:gd name="connsiteX54" fmla="*/ 174819 w 336824"/>
              <a:gd name="connsiteY54" fmla="*/ 29237 h 476630"/>
              <a:gd name="connsiteX55" fmla="*/ 174999 w 336824"/>
              <a:gd name="connsiteY55" fmla="*/ 28635 h 476630"/>
              <a:gd name="connsiteX56" fmla="*/ 181797 w 336824"/>
              <a:gd name="connsiteY56" fmla="*/ 28154 h 476630"/>
              <a:gd name="connsiteX57" fmla="*/ 181858 w 336824"/>
              <a:gd name="connsiteY57" fmla="*/ 29538 h 476630"/>
              <a:gd name="connsiteX58" fmla="*/ 179150 w 336824"/>
              <a:gd name="connsiteY58" fmla="*/ 29538 h 476630"/>
              <a:gd name="connsiteX59" fmla="*/ 179331 w 336824"/>
              <a:gd name="connsiteY59" fmla="*/ 31944 h 476630"/>
              <a:gd name="connsiteX60" fmla="*/ 177947 w 336824"/>
              <a:gd name="connsiteY60" fmla="*/ 32185 h 476630"/>
              <a:gd name="connsiteX61" fmla="*/ 176744 w 336824"/>
              <a:gd name="connsiteY61" fmla="*/ 39343 h 476630"/>
              <a:gd name="connsiteX62" fmla="*/ 177466 w 336824"/>
              <a:gd name="connsiteY62" fmla="*/ 42832 h 476630"/>
              <a:gd name="connsiteX63" fmla="*/ 179872 w 336824"/>
              <a:gd name="connsiteY63" fmla="*/ 41930 h 476630"/>
              <a:gd name="connsiteX64" fmla="*/ 188415 w 336824"/>
              <a:gd name="connsiteY64" fmla="*/ 41328 h 476630"/>
              <a:gd name="connsiteX65" fmla="*/ 189016 w 336824"/>
              <a:gd name="connsiteY65" fmla="*/ 42712 h 476630"/>
              <a:gd name="connsiteX66" fmla="*/ 191422 w 336824"/>
              <a:gd name="connsiteY66" fmla="*/ 42592 h 476630"/>
              <a:gd name="connsiteX67" fmla="*/ 191964 w 336824"/>
              <a:gd name="connsiteY67" fmla="*/ 43073 h 476630"/>
              <a:gd name="connsiteX68" fmla="*/ 196175 w 336824"/>
              <a:gd name="connsiteY68" fmla="*/ 42712 h 476630"/>
              <a:gd name="connsiteX69" fmla="*/ 196656 w 336824"/>
              <a:gd name="connsiteY69" fmla="*/ 44998 h 476630"/>
              <a:gd name="connsiteX70" fmla="*/ 196295 w 336824"/>
              <a:gd name="connsiteY70" fmla="*/ 46622 h 476630"/>
              <a:gd name="connsiteX71" fmla="*/ 201649 w 336824"/>
              <a:gd name="connsiteY71" fmla="*/ 46382 h 476630"/>
              <a:gd name="connsiteX72" fmla="*/ 202371 w 336824"/>
              <a:gd name="connsiteY72" fmla="*/ 44757 h 476630"/>
              <a:gd name="connsiteX73" fmla="*/ 202131 w 336824"/>
              <a:gd name="connsiteY73" fmla="*/ 42953 h 476630"/>
              <a:gd name="connsiteX74" fmla="*/ 205560 w 336824"/>
              <a:gd name="connsiteY74" fmla="*/ 42772 h 476630"/>
              <a:gd name="connsiteX75" fmla="*/ 206522 w 336824"/>
              <a:gd name="connsiteY75" fmla="*/ 41689 h 476630"/>
              <a:gd name="connsiteX76" fmla="*/ 210372 w 336824"/>
              <a:gd name="connsiteY76" fmla="*/ 40667 h 476630"/>
              <a:gd name="connsiteX77" fmla="*/ 210192 w 336824"/>
              <a:gd name="connsiteY77" fmla="*/ 38681 h 476630"/>
              <a:gd name="connsiteX78" fmla="*/ 211997 w 336824"/>
              <a:gd name="connsiteY78" fmla="*/ 36877 h 476630"/>
              <a:gd name="connsiteX79" fmla="*/ 213501 w 336824"/>
              <a:gd name="connsiteY79" fmla="*/ 36576 h 476630"/>
              <a:gd name="connsiteX80" fmla="*/ 213320 w 336824"/>
              <a:gd name="connsiteY80" fmla="*/ 34050 h 476630"/>
              <a:gd name="connsiteX81" fmla="*/ 214463 w 336824"/>
              <a:gd name="connsiteY81" fmla="*/ 33809 h 476630"/>
              <a:gd name="connsiteX82" fmla="*/ 214282 w 336824"/>
              <a:gd name="connsiteY82" fmla="*/ 31342 h 476630"/>
              <a:gd name="connsiteX83" fmla="*/ 212839 w 336824"/>
              <a:gd name="connsiteY83" fmla="*/ 30861 h 476630"/>
              <a:gd name="connsiteX84" fmla="*/ 212538 w 336824"/>
              <a:gd name="connsiteY84" fmla="*/ 28936 h 476630"/>
              <a:gd name="connsiteX85" fmla="*/ 210132 w 336824"/>
              <a:gd name="connsiteY85" fmla="*/ 28936 h 476630"/>
              <a:gd name="connsiteX86" fmla="*/ 210132 w 336824"/>
              <a:gd name="connsiteY86" fmla="*/ 26650 h 476630"/>
              <a:gd name="connsiteX87" fmla="*/ 210794 w 336824"/>
              <a:gd name="connsiteY87" fmla="*/ 25808 h 476630"/>
              <a:gd name="connsiteX88" fmla="*/ 210974 w 336824"/>
              <a:gd name="connsiteY88" fmla="*/ 23341 h 476630"/>
              <a:gd name="connsiteX89" fmla="*/ 210673 w 336824"/>
              <a:gd name="connsiteY89" fmla="*/ 22559 h 476630"/>
              <a:gd name="connsiteX90" fmla="*/ 207485 w 336824"/>
              <a:gd name="connsiteY90" fmla="*/ 22980 h 476630"/>
              <a:gd name="connsiteX91" fmla="*/ 206763 w 336824"/>
              <a:gd name="connsiteY91" fmla="*/ 12152 h 476630"/>
              <a:gd name="connsiteX92" fmla="*/ 207244 w 336824"/>
              <a:gd name="connsiteY92" fmla="*/ 10347 h 476630"/>
              <a:gd name="connsiteX93" fmla="*/ 208628 w 336824"/>
              <a:gd name="connsiteY93" fmla="*/ 9866 h 476630"/>
              <a:gd name="connsiteX94" fmla="*/ 208989 w 336824"/>
              <a:gd name="connsiteY94" fmla="*/ 11129 h 476630"/>
              <a:gd name="connsiteX95" fmla="*/ 210072 w 336824"/>
              <a:gd name="connsiteY95" fmla="*/ 11791 h 476630"/>
              <a:gd name="connsiteX96" fmla="*/ 210673 w 336824"/>
              <a:gd name="connsiteY96" fmla="*/ 10167 h 476630"/>
              <a:gd name="connsiteX97" fmla="*/ 209650 w 336824"/>
              <a:gd name="connsiteY97" fmla="*/ 7881 h 476630"/>
              <a:gd name="connsiteX98" fmla="*/ 207906 w 336824"/>
              <a:gd name="connsiteY98" fmla="*/ 8242 h 476630"/>
              <a:gd name="connsiteX99" fmla="*/ 206522 w 336824"/>
              <a:gd name="connsiteY99" fmla="*/ 8061 h 476630"/>
              <a:gd name="connsiteX100" fmla="*/ 206823 w 336824"/>
              <a:gd name="connsiteY100" fmla="*/ 6557 h 476630"/>
              <a:gd name="connsiteX101" fmla="*/ 208207 w 336824"/>
              <a:gd name="connsiteY101" fmla="*/ 7219 h 476630"/>
              <a:gd name="connsiteX102" fmla="*/ 209711 w 336824"/>
              <a:gd name="connsiteY102" fmla="*/ 6738 h 476630"/>
              <a:gd name="connsiteX103" fmla="*/ 210192 w 336824"/>
              <a:gd name="connsiteY103" fmla="*/ 5715 h 476630"/>
              <a:gd name="connsiteX104" fmla="*/ 211275 w 336824"/>
              <a:gd name="connsiteY104" fmla="*/ 4151 h 476630"/>
              <a:gd name="connsiteX105" fmla="*/ 211876 w 336824"/>
              <a:gd name="connsiteY105" fmla="*/ 4512 h 476630"/>
              <a:gd name="connsiteX106" fmla="*/ 213681 w 336824"/>
              <a:gd name="connsiteY106" fmla="*/ 4933 h 476630"/>
              <a:gd name="connsiteX107" fmla="*/ 214884 w 336824"/>
              <a:gd name="connsiteY107" fmla="*/ 5173 h 476630"/>
              <a:gd name="connsiteX108" fmla="*/ 214884 w 336824"/>
              <a:gd name="connsiteY108" fmla="*/ 6557 h 476630"/>
              <a:gd name="connsiteX109" fmla="*/ 216388 w 336824"/>
              <a:gd name="connsiteY109" fmla="*/ 7399 h 476630"/>
              <a:gd name="connsiteX110" fmla="*/ 217411 w 336824"/>
              <a:gd name="connsiteY110" fmla="*/ 6196 h 476630"/>
              <a:gd name="connsiteX111" fmla="*/ 218072 w 336824"/>
              <a:gd name="connsiteY111" fmla="*/ 6497 h 476630"/>
              <a:gd name="connsiteX112" fmla="*/ 217652 w 336824"/>
              <a:gd name="connsiteY112" fmla="*/ 7339 h 476630"/>
              <a:gd name="connsiteX113" fmla="*/ 216870 w 336824"/>
              <a:gd name="connsiteY113" fmla="*/ 8963 h 476630"/>
              <a:gd name="connsiteX114" fmla="*/ 218013 w 336824"/>
              <a:gd name="connsiteY114" fmla="*/ 9204 h 476630"/>
              <a:gd name="connsiteX115" fmla="*/ 218854 w 336824"/>
              <a:gd name="connsiteY115" fmla="*/ 8122 h 476630"/>
              <a:gd name="connsiteX116" fmla="*/ 219456 w 336824"/>
              <a:gd name="connsiteY116" fmla="*/ 8903 h 476630"/>
              <a:gd name="connsiteX117" fmla="*/ 220058 w 336824"/>
              <a:gd name="connsiteY117" fmla="*/ 11490 h 476630"/>
              <a:gd name="connsiteX118" fmla="*/ 221381 w 336824"/>
              <a:gd name="connsiteY118" fmla="*/ 11370 h 476630"/>
              <a:gd name="connsiteX119" fmla="*/ 221562 w 336824"/>
              <a:gd name="connsiteY119" fmla="*/ 8723 h 476630"/>
              <a:gd name="connsiteX120" fmla="*/ 223547 w 336824"/>
              <a:gd name="connsiteY120" fmla="*/ 8302 h 476630"/>
              <a:gd name="connsiteX121" fmla="*/ 224449 w 336824"/>
              <a:gd name="connsiteY121" fmla="*/ 7700 h 476630"/>
              <a:gd name="connsiteX122" fmla="*/ 225893 w 336824"/>
              <a:gd name="connsiteY122" fmla="*/ 6918 h 476630"/>
              <a:gd name="connsiteX123" fmla="*/ 227698 w 336824"/>
              <a:gd name="connsiteY123" fmla="*/ 6858 h 476630"/>
              <a:gd name="connsiteX124" fmla="*/ 228901 w 336824"/>
              <a:gd name="connsiteY124" fmla="*/ 7279 h 476630"/>
              <a:gd name="connsiteX125" fmla="*/ 228660 w 336824"/>
              <a:gd name="connsiteY125" fmla="*/ 5715 h 476630"/>
              <a:gd name="connsiteX126" fmla="*/ 228420 w 336824"/>
              <a:gd name="connsiteY126" fmla="*/ 5173 h 476630"/>
              <a:gd name="connsiteX127" fmla="*/ 229021 w 336824"/>
              <a:gd name="connsiteY127" fmla="*/ 4993 h 476630"/>
              <a:gd name="connsiteX128" fmla="*/ 229262 w 336824"/>
              <a:gd name="connsiteY128" fmla="*/ 5956 h 476630"/>
              <a:gd name="connsiteX129" fmla="*/ 229623 w 336824"/>
              <a:gd name="connsiteY129" fmla="*/ 7279 h 476630"/>
              <a:gd name="connsiteX130" fmla="*/ 230646 w 336824"/>
              <a:gd name="connsiteY130" fmla="*/ 7761 h 476630"/>
              <a:gd name="connsiteX131" fmla="*/ 231608 w 336824"/>
              <a:gd name="connsiteY131" fmla="*/ 8001 h 476630"/>
              <a:gd name="connsiteX132" fmla="*/ 231789 w 336824"/>
              <a:gd name="connsiteY132" fmla="*/ 8963 h 476630"/>
              <a:gd name="connsiteX133" fmla="*/ 229142 w 336824"/>
              <a:gd name="connsiteY133" fmla="*/ 9685 h 476630"/>
              <a:gd name="connsiteX134" fmla="*/ 228961 w 336824"/>
              <a:gd name="connsiteY134" fmla="*/ 10287 h 476630"/>
              <a:gd name="connsiteX135" fmla="*/ 231247 w 336824"/>
              <a:gd name="connsiteY135" fmla="*/ 11370 h 476630"/>
              <a:gd name="connsiteX136" fmla="*/ 232450 w 336824"/>
              <a:gd name="connsiteY136" fmla="*/ 10708 h 476630"/>
              <a:gd name="connsiteX137" fmla="*/ 233834 w 336824"/>
              <a:gd name="connsiteY137" fmla="*/ 10889 h 476630"/>
              <a:gd name="connsiteX138" fmla="*/ 233954 w 336824"/>
              <a:gd name="connsiteY138" fmla="*/ 12934 h 476630"/>
              <a:gd name="connsiteX139" fmla="*/ 234255 w 336824"/>
              <a:gd name="connsiteY139" fmla="*/ 17025 h 476630"/>
              <a:gd name="connsiteX140" fmla="*/ 234616 w 336824"/>
              <a:gd name="connsiteY140" fmla="*/ 21777 h 476630"/>
              <a:gd name="connsiteX141" fmla="*/ 234796 w 336824"/>
              <a:gd name="connsiteY141" fmla="*/ 24845 h 476630"/>
              <a:gd name="connsiteX142" fmla="*/ 234917 w 336824"/>
              <a:gd name="connsiteY142" fmla="*/ 26831 h 476630"/>
              <a:gd name="connsiteX143" fmla="*/ 235097 w 336824"/>
              <a:gd name="connsiteY143" fmla="*/ 28094 h 476630"/>
              <a:gd name="connsiteX144" fmla="*/ 235097 w 336824"/>
              <a:gd name="connsiteY144" fmla="*/ 29117 h 476630"/>
              <a:gd name="connsiteX145" fmla="*/ 235458 w 336824"/>
              <a:gd name="connsiteY145" fmla="*/ 33087 h 476630"/>
              <a:gd name="connsiteX146" fmla="*/ 235579 w 336824"/>
              <a:gd name="connsiteY146" fmla="*/ 35734 h 476630"/>
              <a:gd name="connsiteX147" fmla="*/ 235699 w 336824"/>
              <a:gd name="connsiteY147" fmla="*/ 36155 h 476630"/>
              <a:gd name="connsiteX148" fmla="*/ 235819 w 336824"/>
              <a:gd name="connsiteY148" fmla="*/ 37840 h 476630"/>
              <a:gd name="connsiteX149" fmla="*/ 236060 w 336824"/>
              <a:gd name="connsiteY149" fmla="*/ 42231 h 476630"/>
              <a:gd name="connsiteX150" fmla="*/ 236240 w 336824"/>
              <a:gd name="connsiteY150" fmla="*/ 44998 h 476630"/>
              <a:gd name="connsiteX151" fmla="*/ 236481 w 336824"/>
              <a:gd name="connsiteY151" fmla="*/ 48608 h 476630"/>
              <a:gd name="connsiteX152" fmla="*/ 237082 w 336824"/>
              <a:gd name="connsiteY152" fmla="*/ 57692 h 476630"/>
              <a:gd name="connsiteX153" fmla="*/ 237383 w 336824"/>
              <a:gd name="connsiteY153" fmla="*/ 60940 h 476630"/>
              <a:gd name="connsiteX154" fmla="*/ 237564 w 336824"/>
              <a:gd name="connsiteY154" fmla="*/ 64129 h 476630"/>
              <a:gd name="connsiteX155" fmla="*/ 238526 w 336824"/>
              <a:gd name="connsiteY155" fmla="*/ 77544 h 476630"/>
              <a:gd name="connsiteX156" fmla="*/ 239248 w 336824"/>
              <a:gd name="connsiteY156" fmla="*/ 87470 h 476630"/>
              <a:gd name="connsiteX157" fmla="*/ 239429 w 336824"/>
              <a:gd name="connsiteY157" fmla="*/ 89335 h 476630"/>
              <a:gd name="connsiteX158" fmla="*/ 239609 w 336824"/>
              <a:gd name="connsiteY158" fmla="*/ 93365 h 476630"/>
              <a:gd name="connsiteX159" fmla="*/ 239790 w 336824"/>
              <a:gd name="connsiteY159" fmla="*/ 94990 h 476630"/>
              <a:gd name="connsiteX160" fmla="*/ 239910 w 336824"/>
              <a:gd name="connsiteY160" fmla="*/ 97396 h 476630"/>
              <a:gd name="connsiteX161" fmla="*/ 240512 w 336824"/>
              <a:gd name="connsiteY161" fmla="*/ 105096 h 476630"/>
              <a:gd name="connsiteX162" fmla="*/ 240933 w 336824"/>
              <a:gd name="connsiteY162" fmla="*/ 111954 h 476630"/>
              <a:gd name="connsiteX163" fmla="*/ 241113 w 336824"/>
              <a:gd name="connsiteY163" fmla="*/ 114060 h 476630"/>
              <a:gd name="connsiteX164" fmla="*/ 241294 w 336824"/>
              <a:gd name="connsiteY164" fmla="*/ 117128 h 476630"/>
              <a:gd name="connsiteX165" fmla="*/ 241534 w 336824"/>
              <a:gd name="connsiteY165" fmla="*/ 120797 h 476630"/>
              <a:gd name="connsiteX166" fmla="*/ 242015 w 336824"/>
              <a:gd name="connsiteY166" fmla="*/ 127354 h 476630"/>
              <a:gd name="connsiteX167" fmla="*/ 242437 w 336824"/>
              <a:gd name="connsiteY167" fmla="*/ 132648 h 476630"/>
              <a:gd name="connsiteX168" fmla="*/ 242857 w 336824"/>
              <a:gd name="connsiteY168" fmla="*/ 138965 h 476630"/>
              <a:gd name="connsiteX169" fmla="*/ 243219 w 336824"/>
              <a:gd name="connsiteY169" fmla="*/ 143537 h 476630"/>
              <a:gd name="connsiteX170" fmla="*/ 243459 w 336824"/>
              <a:gd name="connsiteY170" fmla="*/ 147567 h 476630"/>
              <a:gd name="connsiteX171" fmla="*/ 243580 w 336824"/>
              <a:gd name="connsiteY171" fmla="*/ 149854 h 476630"/>
              <a:gd name="connsiteX172" fmla="*/ 244121 w 336824"/>
              <a:gd name="connsiteY172" fmla="*/ 155869 h 476630"/>
              <a:gd name="connsiteX173" fmla="*/ 244361 w 336824"/>
              <a:gd name="connsiteY173" fmla="*/ 160862 h 476630"/>
              <a:gd name="connsiteX174" fmla="*/ 244602 w 336824"/>
              <a:gd name="connsiteY174" fmla="*/ 164472 h 476630"/>
              <a:gd name="connsiteX175" fmla="*/ 244963 w 336824"/>
              <a:gd name="connsiteY175" fmla="*/ 169826 h 476630"/>
              <a:gd name="connsiteX176" fmla="*/ 245264 w 336824"/>
              <a:gd name="connsiteY176" fmla="*/ 174398 h 476630"/>
              <a:gd name="connsiteX177" fmla="*/ 245565 w 336824"/>
              <a:gd name="connsiteY177" fmla="*/ 178127 h 476630"/>
              <a:gd name="connsiteX178" fmla="*/ 245745 w 336824"/>
              <a:gd name="connsiteY178" fmla="*/ 180053 h 476630"/>
              <a:gd name="connsiteX179" fmla="*/ 245926 w 336824"/>
              <a:gd name="connsiteY179" fmla="*/ 183843 h 476630"/>
              <a:gd name="connsiteX180" fmla="*/ 246227 w 336824"/>
              <a:gd name="connsiteY180" fmla="*/ 187813 h 476630"/>
              <a:gd name="connsiteX181" fmla="*/ 246828 w 336824"/>
              <a:gd name="connsiteY181" fmla="*/ 194430 h 476630"/>
              <a:gd name="connsiteX182" fmla="*/ 246888 w 336824"/>
              <a:gd name="connsiteY182" fmla="*/ 196476 h 476630"/>
              <a:gd name="connsiteX183" fmla="*/ 247309 w 336824"/>
              <a:gd name="connsiteY183" fmla="*/ 203755 h 476630"/>
              <a:gd name="connsiteX184" fmla="*/ 247429 w 336824"/>
              <a:gd name="connsiteY184" fmla="*/ 206161 h 476630"/>
              <a:gd name="connsiteX185" fmla="*/ 247610 w 336824"/>
              <a:gd name="connsiteY185" fmla="*/ 207244 h 476630"/>
              <a:gd name="connsiteX186" fmla="*/ 247610 w 336824"/>
              <a:gd name="connsiteY186" fmla="*/ 208387 h 476630"/>
              <a:gd name="connsiteX187" fmla="*/ 248212 w 336824"/>
              <a:gd name="connsiteY187" fmla="*/ 215606 h 476630"/>
              <a:gd name="connsiteX188" fmla="*/ 248212 w 336824"/>
              <a:gd name="connsiteY188" fmla="*/ 215967 h 476630"/>
              <a:gd name="connsiteX189" fmla="*/ 248572 w 336824"/>
              <a:gd name="connsiteY189" fmla="*/ 221381 h 476630"/>
              <a:gd name="connsiteX190" fmla="*/ 248933 w 336824"/>
              <a:gd name="connsiteY190" fmla="*/ 225592 h 476630"/>
              <a:gd name="connsiteX191" fmla="*/ 249174 w 336824"/>
              <a:gd name="connsiteY191" fmla="*/ 229202 h 476630"/>
              <a:gd name="connsiteX192" fmla="*/ 249475 w 336824"/>
              <a:gd name="connsiteY192" fmla="*/ 234014 h 476630"/>
              <a:gd name="connsiteX193" fmla="*/ 249896 w 336824"/>
              <a:gd name="connsiteY193" fmla="*/ 239188 h 476630"/>
              <a:gd name="connsiteX194" fmla="*/ 250137 w 336824"/>
              <a:gd name="connsiteY194" fmla="*/ 242075 h 476630"/>
              <a:gd name="connsiteX195" fmla="*/ 251039 w 336824"/>
              <a:gd name="connsiteY195" fmla="*/ 255310 h 476630"/>
              <a:gd name="connsiteX196" fmla="*/ 251580 w 336824"/>
              <a:gd name="connsiteY196" fmla="*/ 263251 h 476630"/>
              <a:gd name="connsiteX197" fmla="*/ 252062 w 336824"/>
              <a:gd name="connsiteY197" fmla="*/ 270109 h 476630"/>
              <a:gd name="connsiteX198" fmla="*/ 252483 w 336824"/>
              <a:gd name="connsiteY198" fmla="*/ 276125 h 476630"/>
              <a:gd name="connsiteX199" fmla="*/ 252844 w 336824"/>
              <a:gd name="connsiteY199" fmla="*/ 281419 h 476630"/>
              <a:gd name="connsiteX200" fmla="*/ 253084 w 336824"/>
              <a:gd name="connsiteY200" fmla="*/ 284427 h 476630"/>
              <a:gd name="connsiteX201" fmla="*/ 253385 w 336824"/>
              <a:gd name="connsiteY201" fmla="*/ 288758 h 476630"/>
              <a:gd name="connsiteX202" fmla="*/ 253927 w 336824"/>
              <a:gd name="connsiteY202" fmla="*/ 296879 h 476630"/>
              <a:gd name="connsiteX203" fmla="*/ 254528 w 336824"/>
              <a:gd name="connsiteY203" fmla="*/ 305301 h 476630"/>
              <a:gd name="connsiteX204" fmla="*/ 254709 w 336824"/>
              <a:gd name="connsiteY204" fmla="*/ 305362 h 476630"/>
              <a:gd name="connsiteX205" fmla="*/ 254709 w 336824"/>
              <a:gd name="connsiteY205" fmla="*/ 305542 h 476630"/>
              <a:gd name="connsiteX206" fmla="*/ 255190 w 336824"/>
              <a:gd name="connsiteY206" fmla="*/ 306565 h 476630"/>
              <a:gd name="connsiteX207" fmla="*/ 256874 w 336824"/>
              <a:gd name="connsiteY207" fmla="*/ 305662 h 476630"/>
              <a:gd name="connsiteX208" fmla="*/ 257656 w 336824"/>
              <a:gd name="connsiteY208" fmla="*/ 306625 h 476630"/>
              <a:gd name="connsiteX209" fmla="*/ 258438 w 336824"/>
              <a:gd name="connsiteY209" fmla="*/ 306324 h 476630"/>
              <a:gd name="connsiteX210" fmla="*/ 258799 w 336824"/>
              <a:gd name="connsiteY210" fmla="*/ 307407 h 476630"/>
              <a:gd name="connsiteX211" fmla="*/ 258980 w 336824"/>
              <a:gd name="connsiteY211" fmla="*/ 308430 h 476630"/>
              <a:gd name="connsiteX212" fmla="*/ 260364 w 336824"/>
              <a:gd name="connsiteY212" fmla="*/ 309512 h 476630"/>
              <a:gd name="connsiteX213" fmla="*/ 261266 w 336824"/>
              <a:gd name="connsiteY213" fmla="*/ 311077 h 476630"/>
              <a:gd name="connsiteX214" fmla="*/ 261807 w 336824"/>
              <a:gd name="connsiteY214" fmla="*/ 312220 h 476630"/>
              <a:gd name="connsiteX215" fmla="*/ 262108 w 336824"/>
              <a:gd name="connsiteY215" fmla="*/ 312460 h 476630"/>
              <a:gd name="connsiteX216" fmla="*/ 262589 w 336824"/>
              <a:gd name="connsiteY216" fmla="*/ 313182 h 476630"/>
              <a:gd name="connsiteX217" fmla="*/ 262890 w 336824"/>
              <a:gd name="connsiteY217" fmla="*/ 313603 h 476630"/>
              <a:gd name="connsiteX218" fmla="*/ 263732 w 336824"/>
              <a:gd name="connsiteY218" fmla="*/ 314205 h 476630"/>
              <a:gd name="connsiteX219" fmla="*/ 264033 w 336824"/>
              <a:gd name="connsiteY219" fmla="*/ 315047 h 476630"/>
              <a:gd name="connsiteX220" fmla="*/ 264454 w 336824"/>
              <a:gd name="connsiteY220" fmla="*/ 315528 h 476630"/>
              <a:gd name="connsiteX221" fmla="*/ 264936 w 336824"/>
              <a:gd name="connsiteY221" fmla="*/ 315889 h 476630"/>
              <a:gd name="connsiteX222" fmla="*/ 265056 w 336824"/>
              <a:gd name="connsiteY222" fmla="*/ 316070 h 476630"/>
              <a:gd name="connsiteX223" fmla="*/ 265236 w 336824"/>
              <a:gd name="connsiteY223" fmla="*/ 316671 h 476630"/>
              <a:gd name="connsiteX224" fmla="*/ 265537 w 336824"/>
              <a:gd name="connsiteY224" fmla="*/ 317032 h 476630"/>
              <a:gd name="connsiteX225" fmla="*/ 265718 w 336824"/>
              <a:gd name="connsiteY225" fmla="*/ 318055 h 476630"/>
              <a:gd name="connsiteX226" fmla="*/ 266079 w 336824"/>
              <a:gd name="connsiteY226" fmla="*/ 318657 h 476630"/>
              <a:gd name="connsiteX227" fmla="*/ 266981 w 336824"/>
              <a:gd name="connsiteY227" fmla="*/ 319498 h 476630"/>
              <a:gd name="connsiteX228" fmla="*/ 267402 w 336824"/>
              <a:gd name="connsiteY228" fmla="*/ 319318 h 476630"/>
              <a:gd name="connsiteX229" fmla="*/ 267944 w 336824"/>
              <a:gd name="connsiteY229" fmla="*/ 318777 h 476630"/>
              <a:gd name="connsiteX230" fmla="*/ 268304 w 336824"/>
              <a:gd name="connsiteY230" fmla="*/ 318596 h 476630"/>
              <a:gd name="connsiteX231" fmla="*/ 268726 w 336824"/>
              <a:gd name="connsiteY231" fmla="*/ 318777 h 476630"/>
              <a:gd name="connsiteX232" fmla="*/ 269207 w 336824"/>
              <a:gd name="connsiteY232" fmla="*/ 319378 h 476630"/>
              <a:gd name="connsiteX233" fmla="*/ 269447 w 336824"/>
              <a:gd name="connsiteY233" fmla="*/ 319739 h 476630"/>
              <a:gd name="connsiteX234" fmla="*/ 269447 w 336824"/>
              <a:gd name="connsiteY234" fmla="*/ 320040 h 476630"/>
              <a:gd name="connsiteX235" fmla="*/ 269508 w 336824"/>
              <a:gd name="connsiteY235" fmla="*/ 320521 h 476630"/>
              <a:gd name="connsiteX236" fmla="*/ 269628 w 336824"/>
              <a:gd name="connsiteY236" fmla="*/ 320822 h 476630"/>
              <a:gd name="connsiteX237" fmla="*/ 269928 w 336824"/>
              <a:gd name="connsiteY237" fmla="*/ 321123 h 476630"/>
              <a:gd name="connsiteX238" fmla="*/ 270530 w 336824"/>
              <a:gd name="connsiteY238" fmla="*/ 321002 h 476630"/>
              <a:gd name="connsiteX239" fmla="*/ 271673 w 336824"/>
              <a:gd name="connsiteY239" fmla="*/ 321002 h 476630"/>
              <a:gd name="connsiteX240" fmla="*/ 272516 w 336824"/>
              <a:gd name="connsiteY240" fmla="*/ 321183 h 476630"/>
              <a:gd name="connsiteX241" fmla="*/ 272936 w 336824"/>
              <a:gd name="connsiteY241" fmla="*/ 320943 h 476630"/>
              <a:gd name="connsiteX242" fmla="*/ 273177 w 336824"/>
              <a:gd name="connsiteY242" fmla="*/ 320822 h 476630"/>
              <a:gd name="connsiteX243" fmla="*/ 273478 w 336824"/>
              <a:gd name="connsiteY243" fmla="*/ 320642 h 476630"/>
              <a:gd name="connsiteX244" fmla="*/ 273718 w 336824"/>
              <a:gd name="connsiteY244" fmla="*/ 320401 h 476630"/>
              <a:gd name="connsiteX245" fmla="*/ 273959 w 336824"/>
              <a:gd name="connsiteY245" fmla="*/ 320401 h 476630"/>
              <a:gd name="connsiteX246" fmla="*/ 274140 w 336824"/>
              <a:gd name="connsiteY246" fmla="*/ 320822 h 476630"/>
              <a:gd name="connsiteX247" fmla="*/ 274561 w 336824"/>
              <a:gd name="connsiteY247" fmla="*/ 321063 h 476630"/>
              <a:gd name="connsiteX248" fmla="*/ 274741 w 336824"/>
              <a:gd name="connsiteY248" fmla="*/ 321363 h 476630"/>
              <a:gd name="connsiteX249" fmla="*/ 275042 w 336824"/>
              <a:gd name="connsiteY249" fmla="*/ 321724 h 476630"/>
              <a:gd name="connsiteX250" fmla="*/ 275042 w 336824"/>
              <a:gd name="connsiteY250" fmla="*/ 322086 h 476630"/>
              <a:gd name="connsiteX251" fmla="*/ 274681 w 336824"/>
              <a:gd name="connsiteY251" fmla="*/ 322145 h 476630"/>
              <a:gd name="connsiteX252" fmla="*/ 274501 w 336824"/>
              <a:gd name="connsiteY252" fmla="*/ 322447 h 476630"/>
              <a:gd name="connsiteX253" fmla="*/ 274320 w 336824"/>
              <a:gd name="connsiteY253" fmla="*/ 323048 h 476630"/>
              <a:gd name="connsiteX254" fmla="*/ 273959 w 336824"/>
              <a:gd name="connsiteY254" fmla="*/ 323649 h 476630"/>
              <a:gd name="connsiteX255" fmla="*/ 273598 w 336824"/>
              <a:gd name="connsiteY255" fmla="*/ 323950 h 476630"/>
              <a:gd name="connsiteX256" fmla="*/ 273659 w 336824"/>
              <a:gd name="connsiteY256" fmla="*/ 324311 h 476630"/>
              <a:gd name="connsiteX257" fmla="*/ 273779 w 336824"/>
              <a:gd name="connsiteY257" fmla="*/ 324492 h 476630"/>
              <a:gd name="connsiteX258" fmla="*/ 274260 w 336824"/>
              <a:gd name="connsiteY258" fmla="*/ 324071 h 476630"/>
              <a:gd name="connsiteX259" fmla="*/ 274440 w 336824"/>
              <a:gd name="connsiteY259" fmla="*/ 323890 h 476630"/>
              <a:gd name="connsiteX260" fmla="*/ 274681 w 336824"/>
              <a:gd name="connsiteY260" fmla="*/ 323770 h 476630"/>
              <a:gd name="connsiteX261" fmla="*/ 274802 w 336824"/>
              <a:gd name="connsiteY261" fmla="*/ 324010 h 476630"/>
              <a:gd name="connsiteX262" fmla="*/ 274802 w 336824"/>
              <a:gd name="connsiteY262" fmla="*/ 324131 h 476630"/>
              <a:gd name="connsiteX263" fmla="*/ 274440 w 336824"/>
              <a:gd name="connsiteY263" fmla="*/ 324311 h 476630"/>
              <a:gd name="connsiteX264" fmla="*/ 274440 w 336824"/>
              <a:gd name="connsiteY264" fmla="*/ 324431 h 476630"/>
              <a:gd name="connsiteX265" fmla="*/ 274621 w 336824"/>
              <a:gd name="connsiteY265" fmla="*/ 324973 h 476630"/>
              <a:gd name="connsiteX266" fmla="*/ 274922 w 336824"/>
              <a:gd name="connsiteY266" fmla="*/ 325214 h 476630"/>
              <a:gd name="connsiteX267" fmla="*/ 275343 w 336824"/>
              <a:gd name="connsiteY267" fmla="*/ 325394 h 476630"/>
              <a:gd name="connsiteX268" fmla="*/ 275583 w 336824"/>
              <a:gd name="connsiteY268" fmla="*/ 325334 h 476630"/>
              <a:gd name="connsiteX269" fmla="*/ 275704 w 336824"/>
              <a:gd name="connsiteY269" fmla="*/ 325094 h 476630"/>
              <a:gd name="connsiteX270" fmla="*/ 275523 w 336824"/>
              <a:gd name="connsiteY270" fmla="*/ 324552 h 476630"/>
              <a:gd name="connsiteX271" fmla="*/ 275523 w 336824"/>
              <a:gd name="connsiteY271" fmla="*/ 324371 h 476630"/>
              <a:gd name="connsiteX272" fmla="*/ 276125 w 336824"/>
              <a:gd name="connsiteY272" fmla="*/ 324552 h 476630"/>
              <a:gd name="connsiteX273" fmla="*/ 276185 w 336824"/>
              <a:gd name="connsiteY273" fmla="*/ 324492 h 476630"/>
              <a:gd name="connsiteX274" fmla="*/ 276185 w 336824"/>
              <a:gd name="connsiteY274" fmla="*/ 324071 h 476630"/>
              <a:gd name="connsiteX275" fmla="*/ 276306 w 336824"/>
              <a:gd name="connsiteY275" fmla="*/ 323950 h 476630"/>
              <a:gd name="connsiteX276" fmla="*/ 276726 w 336824"/>
              <a:gd name="connsiteY276" fmla="*/ 324071 h 476630"/>
              <a:gd name="connsiteX277" fmla="*/ 276726 w 336824"/>
              <a:gd name="connsiteY277" fmla="*/ 324191 h 476630"/>
              <a:gd name="connsiteX278" fmla="*/ 276666 w 336824"/>
              <a:gd name="connsiteY278" fmla="*/ 324371 h 476630"/>
              <a:gd name="connsiteX279" fmla="*/ 276787 w 336824"/>
              <a:gd name="connsiteY279" fmla="*/ 324431 h 476630"/>
              <a:gd name="connsiteX280" fmla="*/ 277027 w 336824"/>
              <a:gd name="connsiteY280" fmla="*/ 324131 h 476630"/>
              <a:gd name="connsiteX281" fmla="*/ 277689 w 336824"/>
              <a:gd name="connsiteY281" fmla="*/ 324010 h 476630"/>
              <a:gd name="connsiteX282" fmla="*/ 277689 w 336824"/>
              <a:gd name="connsiteY282" fmla="*/ 324492 h 476630"/>
              <a:gd name="connsiteX283" fmla="*/ 277869 w 336824"/>
              <a:gd name="connsiteY283" fmla="*/ 324371 h 476630"/>
              <a:gd name="connsiteX284" fmla="*/ 278230 w 336824"/>
              <a:gd name="connsiteY284" fmla="*/ 323710 h 476630"/>
              <a:gd name="connsiteX285" fmla="*/ 278110 w 336824"/>
              <a:gd name="connsiteY285" fmla="*/ 323349 h 476630"/>
              <a:gd name="connsiteX286" fmla="*/ 279012 w 336824"/>
              <a:gd name="connsiteY286" fmla="*/ 323529 h 476630"/>
              <a:gd name="connsiteX287" fmla="*/ 279373 w 336824"/>
              <a:gd name="connsiteY287" fmla="*/ 325214 h 476630"/>
              <a:gd name="connsiteX288" fmla="*/ 278772 w 336824"/>
              <a:gd name="connsiteY288" fmla="*/ 326958 h 476630"/>
              <a:gd name="connsiteX289" fmla="*/ 278892 w 336824"/>
              <a:gd name="connsiteY289" fmla="*/ 327379 h 476630"/>
              <a:gd name="connsiteX290" fmla="*/ 279734 w 336824"/>
              <a:gd name="connsiteY290" fmla="*/ 326898 h 476630"/>
              <a:gd name="connsiteX291" fmla="*/ 280336 w 336824"/>
              <a:gd name="connsiteY291" fmla="*/ 327139 h 476630"/>
              <a:gd name="connsiteX292" fmla="*/ 280095 w 336824"/>
              <a:gd name="connsiteY292" fmla="*/ 327740 h 476630"/>
              <a:gd name="connsiteX293" fmla="*/ 282020 w 336824"/>
              <a:gd name="connsiteY293" fmla="*/ 328943 h 476630"/>
              <a:gd name="connsiteX294" fmla="*/ 280937 w 336824"/>
              <a:gd name="connsiteY294" fmla="*/ 330507 h 476630"/>
              <a:gd name="connsiteX295" fmla="*/ 282080 w 336824"/>
              <a:gd name="connsiteY295" fmla="*/ 330868 h 476630"/>
              <a:gd name="connsiteX296" fmla="*/ 281900 w 336824"/>
              <a:gd name="connsiteY296" fmla="*/ 332252 h 476630"/>
              <a:gd name="connsiteX297" fmla="*/ 282742 w 336824"/>
              <a:gd name="connsiteY297" fmla="*/ 332613 h 476630"/>
              <a:gd name="connsiteX298" fmla="*/ 282441 w 336824"/>
              <a:gd name="connsiteY298" fmla="*/ 332794 h 476630"/>
              <a:gd name="connsiteX299" fmla="*/ 283163 w 336824"/>
              <a:gd name="connsiteY299" fmla="*/ 333275 h 476630"/>
              <a:gd name="connsiteX300" fmla="*/ 283464 w 336824"/>
              <a:gd name="connsiteY300" fmla="*/ 333395 h 476630"/>
              <a:gd name="connsiteX301" fmla="*/ 283765 w 336824"/>
              <a:gd name="connsiteY301" fmla="*/ 334297 h 476630"/>
              <a:gd name="connsiteX302" fmla="*/ 283223 w 336824"/>
              <a:gd name="connsiteY302" fmla="*/ 334839 h 476630"/>
              <a:gd name="connsiteX303" fmla="*/ 284487 w 336824"/>
              <a:gd name="connsiteY303" fmla="*/ 338448 h 476630"/>
              <a:gd name="connsiteX304" fmla="*/ 284968 w 336824"/>
              <a:gd name="connsiteY304" fmla="*/ 338087 h 476630"/>
              <a:gd name="connsiteX305" fmla="*/ 287314 w 336824"/>
              <a:gd name="connsiteY305" fmla="*/ 339772 h 476630"/>
              <a:gd name="connsiteX306" fmla="*/ 287735 w 336824"/>
              <a:gd name="connsiteY306" fmla="*/ 340795 h 476630"/>
              <a:gd name="connsiteX307" fmla="*/ 289660 w 336824"/>
              <a:gd name="connsiteY307" fmla="*/ 340674 h 476630"/>
              <a:gd name="connsiteX308" fmla="*/ 290382 w 336824"/>
              <a:gd name="connsiteY308" fmla="*/ 341757 h 476630"/>
              <a:gd name="connsiteX309" fmla="*/ 290202 w 336824"/>
              <a:gd name="connsiteY309" fmla="*/ 344344 h 476630"/>
              <a:gd name="connsiteX310" fmla="*/ 291044 w 336824"/>
              <a:gd name="connsiteY310" fmla="*/ 344163 h 476630"/>
              <a:gd name="connsiteX311" fmla="*/ 292849 w 336824"/>
              <a:gd name="connsiteY311" fmla="*/ 345487 h 476630"/>
              <a:gd name="connsiteX312" fmla="*/ 291886 w 336824"/>
              <a:gd name="connsiteY312" fmla="*/ 347111 h 476630"/>
              <a:gd name="connsiteX313" fmla="*/ 291586 w 336824"/>
              <a:gd name="connsiteY313" fmla="*/ 349217 h 476630"/>
              <a:gd name="connsiteX314" fmla="*/ 290803 w 336824"/>
              <a:gd name="connsiteY314" fmla="*/ 350179 h 476630"/>
              <a:gd name="connsiteX315" fmla="*/ 292969 w 336824"/>
              <a:gd name="connsiteY315" fmla="*/ 352946 h 476630"/>
              <a:gd name="connsiteX316" fmla="*/ 294473 w 336824"/>
              <a:gd name="connsiteY316" fmla="*/ 353728 h 476630"/>
              <a:gd name="connsiteX317" fmla="*/ 294714 w 336824"/>
              <a:gd name="connsiteY317" fmla="*/ 355172 h 476630"/>
              <a:gd name="connsiteX318" fmla="*/ 295075 w 336824"/>
              <a:gd name="connsiteY318" fmla="*/ 356556 h 476630"/>
              <a:gd name="connsiteX319" fmla="*/ 294533 w 336824"/>
              <a:gd name="connsiteY319" fmla="*/ 357759 h 476630"/>
              <a:gd name="connsiteX320" fmla="*/ 296218 w 336824"/>
              <a:gd name="connsiteY320" fmla="*/ 358722 h 476630"/>
              <a:gd name="connsiteX321" fmla="*/ 297601 w 336824"/>
              <a:gd name="connsiteY321" fmla="*/ 358120 h 476630"/>
              <a:gd name="connsiteX322" fmla="*/ 298203 w 336824"/>
              <a:gd name="connsiteY322" fmla="*/ 358541 h 476630"/>
              <a:gd name="connsiteX323" fmla="*/ 296458 w 336824"/>
              <a:gd name="connsiteY323" fmla="*/ 362752 h 476630"/>
              <a:gd name="connsiteX324" fmla="*/ 295195 w 336824"/>
              <a:gd name="connsiteY324" fmla="*/ 364316 h 476630"/>
              <a:gd name="connsiteX325" fmla="*/ 295195 w 336824"/>
              <a:gd name="connsiteY325" fmla="*/ 365459 h 476630"/>
              <a:gd name="connsiteX326" fmla="*/ 294172 w 336824"/>
              <a:gd name="connsiteY326" fmla="*/ 364376 h 476630"/>
              <a:gd name="connsiteX327" fmla="*/ 293751 w 336824"/>
              <a:gd name="connsiteY327" fmla="*/ 366662 h 476630"/>
              <a:gd name="connsiteX328" fmla="*/ 294353 w 336824"/>
              <a:gd name="connsiteY328" fmla="*/ 367324 h 476630"/>
              <a:gd name="connsiteX329" fmla="*/ 294774 w 336824"/>
              <a:gd name="connsiteY329" fmla="*/ 368106 h 476630"/>
              <a:gd name="connsiteX330" fmla="*/ 295075 w 336824"/>
              <a:gd name="connsiteY330" fmla="*/ 368588 h 476630"/>
              <a:gd name="connsiteX331" fmla="*/ 295255 w 336824"/>
              <a:gd name="connsiteY331" fmla="*/ 368648 h 476630"/>
              <a:gd name="connsiteX332" fmla="*/ 295857 w 336824"/>
              <a:gd name="connsiteY332" fmla="*/ 368648 h 476630"/>
              <a:gd name="connsiteX333" fmla="*/ 296218 w 336824"/>
              <a:gd name="connsiteY333" fmla="*/ 368948 h 476630"/>
              <a:gd name="connsiteX334" fmla="*/ 296218 w 336824"/>
              <a:gd name="connsiteY334" fmla="*/ 369249 h 476630"/>
              <a:gd name="connsiteX335" fmla="*/ 295917 w 336824"/>
              <a:gd name="connsiteY335" fmla="*/ 369430 h 476630"/>
              <a:gd name="connsiteX336" fmla="*/ 295496 w 336824"/>
              <a:gd name="connsiteY336" fmla="*/ 369069 h 476630"/>
              <a:gd name="connsiteX337" fmla="*/ 295255 w 336824"/>
              <a:gd name="connsiteY337" fmla="*/ 369309 h 476630"/>
              <a:gd name="connsiteX338" fmla="*/ 295255 w 336824"/>
              <a:gd name="connsiteY338" fmla="*/ 369610 h 476630"/>
              <a:gd name="connsiteX339" fmla="*/ 295375 w 336824"/>
              <a:gd name="connsiteY339" fmla="*/ 370392 h 476630"/>
              <a:gd name="connsiteX340" fmla="*/ 295616 w 336824"/>
              <a:gd name="connsiteY340" fmla="*/ 370813 h 476630"/>
              <a:gd name="connsiteX341" fmla="*/ 295375 w 336824"/>
              <a:gd name="connsiteY341" fmla="*/ 371415 h 476630"/>
              <a:gd name="connsiteX342" fmla="*/ 295797 w 336824"/>
              <a:gd name="connsiteY342" fmla="*/ 372137 h 476630"/>
              <a:gd name="connsiteX343" fmla="*/ 295676 w 336824"/>
              <a:gd name="connsiteY343" fmla="*/ 372257 h 476630"/>
              <a:gd name="connsiteX344" fmla="*/ 295255 w 336824"/>
              <a:gd name="connsiteY344" fmla="*/ 372317 h 476630"/>
              <a:gd name="connsiteX345" fmla="*/ 295075 w 336824"/>
              <a:gd name="connsiteY345" fmla="*/ 372558 h 476630"/>
              <a:gd name="connsiteX346" fmla="*/ 295075 w 336824"/>
              <a:gd name="connsiteY346" fmla="*/ 373039 h 476630"/>
              <a:gd name="connsiteX347" fmla="*/ 295195 w 336824"/>
              <a:gd name="connsiteY347" fmla="*/ 373400 h 476630"/>
              <a:gd name="connsiteX348" fmla="*/ 295496 w 336824"/>
              <a:gd name="connsiteY348" fmla="*/ 373400 h 476630"/>
              <a:gd name="connsiteX349" fmla="*/ 295616 w 336824"/>
              <a:gd name="connsiteY349" fmla="*/ 373821 h 476630"/>
              <a:gd name="connsiteX350" fmla="*/ 295556 w 336824"/>
              <a:gd name="connsiteY350" fmla="*/ 374242 h 476630"/>
              <a:gd name="connsiteX351" fmla="*/ 295075 w 336824"/>
              <a:gd name="connsiteY351" fmla="*/ 374242 h 476630"/>
              <a:gd name="connsiteX352" fmla="*/ 294593 w 336824"/>
              <a:gd name="connsiteY352" fmla="*/ 374483 h 476630"/>
              <a:gd name="connsiteX353" fmla="*/ 294293 w 336824"/>
              <a:gd name="connsiteY353" fmla="*/ 374423 h 476630"/>
              <a:gd name="connsiteX354" fmla="*/ 294052 w 336824"/>
              <a:gd name="connsiteY354" fmla="*/ 374603 h 476630"/>
              <a:gd name="connsiteX355" fmla="*/ 295556 w 336824"/>
              <a:gd name="connsiteY355" fmla="*/ 375205 h 476630"/>
              <a:gd name="connsiteX356" fmla="*/ 294654 w 336824"/>
              <a:gd name="connsiteY356" fmla="*/ 375626 h 476630"/>
              <a:gd name="connsiteX357" fmla="*/ 294172 w 336824"/>
              <a:gd name="connsiteY357" fmla="*/ 375987 h 476630"/>
              <a:gd name="connsiteX358" fmla="*/ 294052 w 336824"/>
              <a:gd name="connsiteY358" fmla="*/ 375927 h 476630"/>
              <a:gd name="connsiteX359" fmla="*/ 294353 w 336824"/>
              <a:gd name="connsiteY359" fmla="*/ 375626 h 476630"/>
              <a:gd name="connsiteX360" fmla="*/ 292548 w 336824"/>
              <a:gd name="connsiteY360" fmla="*/ 377250 h 476630"/>
              <a:gd name="connsiteX361" fmla="*/ 292428 w 336824"/>
              <a:gd name="connsiteY361" fmla="*/ 378754 h 476630"/>
              <a:gd name="connsiteX362" fmla="*/ 293029 w 336824"/>
              <a:gd name="connsiteY362" fmla="*/ 380078 h 476630"/>
              <a:gd name="connsiteX363" fmla="*/ 293330 w 336824"/>
              <a:gd name="connsiteY363" fmla="*/ 381100 h 476630"/>
              <a:gd name="connsiteX364" fmla="*/ 294172 w 336824"/>
              <a:gd name="connsiteY364" fmla="*/ 382303 h 476630"/>
              <a:gd name="connsiteX365" fmla="*/ 294714 w 336824"/>
              <a:gd name="connsiteY365" fmla="*/ 382544 h 476630"/>
              <a:gd name="connsiteX366" fmla="*/ 295315 w 336824"/>
              <a:gd name="connsiteY366" fmla="*/ 383085 h 476630"/>
              <a:gd name="connsiteX367" fmla="*/ 296037 w 336824"/>
              <a:gd name="connsiteY367" fmla="*/ 384168 h 476630"/>
              <a:gd name="connsiteX368" fmla="*/ 295556 w 336824"/>
              <a:gd name="connsiteY368" fmla="*/ 384168 h 476630"/>
              <a:gd name="connsiteX369" fmla="*/ 295496 w 336824"/>
              <a:gd name="connsiteY369" fmla="*/ 384830 h 476630"/>
              <a:gd name="connsiteX370" fmla="*/ 295797 w 336824"/>
              <a:gd name="connsiteY370" fmla="*/ 385251 h 476630"/>
              <a:gd name="connsiteX371" fmla="*/ 296398 w 336824"/>
              <a:gd name="connsiteY371" fmla="*/ 385071 h 476630"/>
              <a:gd name="connsiteX372" fmla="*/ 296398 w 336824"/>
              <a:gd name="connsiteY372" fmla="*/ 386875 h 476630"/>
              <a:gd name="connsiteX373" fmla="*/ 298203 w 336824"/>
              <a:gd name="connsiteY373" fmla="*/ 388379 h 476630"/>
              <a:gd name="connsiteX374" fmla="*/ 298985 w 336824"/>
              <a:gd name="connsiteY374" fmla="*/ 388861 h 476630"/>
              <a:gd name="connsiteX375" fmla="*/ 299165 w 336824"/>
              <a:gd name="connsiteY375" fmla="*/ 389342 h 476630"/>
              <a:gd name="connsiteX376" fmla="*/ 298985 w 336824"/>
              <a:gd name="connsiteY376" fmla="*/ 389703 h 476630"/>
              <a:gd name="connsiteX377" fmla="*/ 299707 w 336824"/>
              <a:gd name="connsiteY377" fmla="*/ 389823 h 476630"/>
              <a:gd name="connsiteX378" fmla="*/ 299827 w 336824"/>
              <a:gd name="connsiteY378" fmla="*/ 390425 h 476630"/>
              <a:gd name="connsiteX379" fmla="*/ 300007 w 336824"/>
              <a:gd name="connsiteY379" fmla="*/ 390605 h 476630"/>
              <a:gd name="connsiteX380" fmla="*/ 301211 w 336824"/>
              <a:gd name="connsiteY380" fmla="*/ 391087 h 476630"/>
              <a:gd name="connsiteX381" fmla="*/ 302234 w 336824"/>
              <a:gd name="connsiteY381" fmla="*/ 391989 h 476630"/>
              <a:gd name="connsiteX382" fmla="*/ 304940 w 336824"/>
              <a:gd name="connsiteY382" fmla="*/ 392109 h 476630"/>
              <a:gd name="connsiteX383" fmla="*/ 306986 w 336824"/>
              <a:gd name="connsiteY383" fmla="*/ 391869 h 476630"/>
              <a:gd name="connsiteX384" fmla="*/ 306505 w 336824"/>
              <a:gd name="connsiteY384" fmla="*/ 391267 h 476630"/>
              <a:gd name="connsiteX385" fmla="*/ 306384 w 336824"/>
              <a:gd name="connsiteY385" fmla="*/ 390846 h 476630"/>
              <a:gd name="connsiteX386" fmla="*/ 307407 w 336824"/>
              <a:gd name="connsiteY386" fmla="*/ 391327 h 476630"/>
              <a:gd name="connsiteX387" fmla="*/ 307648 w 336824"/>
              <a:gd name="connsiteY387" fmla="*/ 390906 h 476630"/>
              <a:gd name="connsiteX388" fmla="*/ 308009 w 336824"/>
              <a:gd name="connsiteY388" fmla="*/ 390726 h 476630"/>
              <a:gd name="connsiteX389" fmla="*/ 308129 w 336824"/>
              <a:gd name="connsiteY389" fmla="*/ 390605 h 476630"/>
              <a:gd name="connsiteX390" fmla="*/ 308129 w 336824"/>
              <a:gd name="connsiteY390" fmla="*/ 391026 h 476630"/>
              <a:gd name="connsiteX391" fmla="*/ 308430 w 336824"/>
              <a:gd name="connsiteY391" fmla="*/ 391147 h 476630"/>
              <a:gd name="connsiteX392" fmla="*/ 308730 w 336824"/>
              <a:gd name="connsiteY392" fmla="*/ 391267 h 476630"/>
              <a:gd name="connsiteX393" fmla="*/ 308971 w 336824"/>
              <a:gd name="connsiteY393" fmla="*/ 391387 h 476630"/>
              <a:gd name="connsiteX394" fmla="*/ 308971 w 336824"/>
              <a:gd name="connsiteY394" fmla="*/ 391748 h 476630"/>
              <a:gd name="connsiteX395" fmla="*/ 309332 w 336824"/>
              <a:gd name="connsiteY395" fmla="*/ 392891 h 476630"/>
              <a:gd name="connsiteX396" fmla="*/ 309212 w 336824"/>
              <a:gd name="connsiteY396" fmla="*/ 393132 h 476630"/>
              <a:gd name="connsiteX397" fmla="*/ 308851 w 336824"/>
              <a:gd name="connsiteY397" fmla="*/ 392891 h 476630"/>
              <a:gd name="connsiteX398" fmla="*/ 308791 w 336824"/>
              <a:gd name="connsiteY398" fmla="*/ 393012 h 476630"/>
              <a:gd name="connsiteX399" fmla="*/ 309212 w 336824"/>
              <a:gd name="connsiteY399" fmla="*/ 393433 h 476630"/>
              <a:gd name="connsiteX400" fmla="*/ 309994 w 336824"/>
              <a:gd name="connsiteY400" fmla="*/ 393673 h 476630"/>
              <a:gd name="connsiteX401" fmla="*/ 313964 w 336824"/>
              <a:gd name="connsiteY401" fmla="*/ 393433 h 476630"/>
              <a:gd name="connsiteX402" fmla="*/ 314145 w 336824"/>
              <a:gd name="connsiteY402" fmla="*/ 393974 h 476630"/>
              <a:gd name="connsiteX403" fmla="*/ 313062 w 336824"/>
              <a:gd name="connsiteY403" fmla="*/ 394576 h 476630"/>
              <a:gd name="connsiteX404" fmla="*/ 312460 w 336824"/>
              <a:gd name="connsiteY404" fmla="*/ 395779 h 476630"/>
              <a:gd name="connsiteX405" fmla="*/ 312701 w 336824"/>
              <a:gd name="connsiteY405" fmla="*/ 397463 h 476630"/>
              <a:gd name="connsiteX406" fmla="*/ 310355 w 336824"/>
              <a:gd name="connsiteY406" fmla="*/ 399208 h 476630"/>
              <a:gd name="connsiteX407" fmla="*/ 309091 w 336824"/>
              <a:gd name="connsiteY407" fmla="*/ 399088 h 476630"/>
              <a:gd name="connsiteX408" fmla="*/ 308670 w 336824"/>
              <a:gd name="connsiteY408" fmla="*/ 402396 h 476630"/>
              <a:gd name="connsiteX409" fmla="*/ 309873 w 336824"/>
              <a:gd name="connsiteY409" fmla="*/ 402817 h 476630"/>
              <a:gd name="connsiteX410" fmla="*/ 311678 w 336824"/>
              <a:gd name="connsiteY410" fmla="*/ 404321 h 476630"/>
              <a:gd name="connsiteX411" fmla="*/ 313242 w 336824"/>
              <a:gd name="connsiteY411" fmla="*/ 404923 h 476630"/>
              <a:gd name="connsiteX412" fmla="*/ 314325 w 336824"/>
              <a:gd name="connsiteY412" fmla="*/ 404201 h 476630"/>
              <a:gd name="connsiteX413" fmla="*/ 316130 w 336824"/>
              <a:gd name="connsiteY413" fmla="*/ 404682 h 476630"/>
              <a:gd name="connsiteX414" fmla="*/ 315348 w 336824"/>
              <a:gd name="connsiteY414" fmla="*/ 406848 h 476630"/>
              <a:gd name="connsiteX415" fmla="*/ 318055 w 336824"/>
              <a:gd name="connsiteY415" fmla="*/ 407149 h 476630"/>
              <a:gd name="connsiteX416" fmla="*/ 318235 w 336824"/>
              <a:gd name="connsiteY416" fmla="*/ 407690 h 476630"/>
              <a:gd name="connsiteX417" fmla="*/ 316491 w 336824"/>
              <a:gd name="connsiteY417" fmla="*/ 411299 h 476630"/>
              <a:gd name="connsiteX418" fmla="*/ 316671 w 336824"/>
              <a:gd name="connsiteY418" fmla="*/ 411961 h 476630"/>
              <a:gd name="connsiteX419" fmla="*/ 316611 w 336824"/>
              <a:gd name="connsiteY419" fmla="*/ 412803 h 476630"/>
              <a:gd name="connsiteX420" fmla="*/ 319018 w 336824"/>
              <a:gd name="connsiteY420" fmla="*/ 413405 h 476630"/>
              <a:gd name="connsiteX421" fmla="*/ 320521 w 336824"/>
              <a:gd name="connsiteY421" fmla="*/ 414909 h 476630"/>
              <a:gd name="connsiteX422" fmla="*/ 321304 w 336824"/>
              <a:gd name="connsiteY422" fmla="*/ 414729 h 476630"/>
              <a:gd name="connsiteX423" fmla="*/ 321725 w 336824"/>
              <a:gd name="connsiteY423" fmla="*/ 414969 h 476630"/>
              <a:gd name="connsiteX424" fmla="*/ 322507 w 336824"/>
              <a:gd name="connsiteY424" fmla="*/ 416894 h 476630"/>
              <a:gd name="connsiteX425" fmla="*/ 322747 w 336824"/>
              <a:gd name="connsiteY425" fmla="*/ 418699 h 476630"/>
              <a:gd name="connsiteX426" fmla="*/ 322868 w 336824"/>
              <a:gd name="connsiteY426" fmla="*/ 419601 h 476630"/>
              <a:gd name="connsiteX427" fmla="*/ 322868 w 336824"/>
              <a:gd name="connsiteY427" fmla="*/ 419962 h 476630"/>
              <a:gd name="connsiteX428" fmla="*/ 322807 w 336824"/>
              <a:gd name="connsiteY428" fmla="*/ 419962 h 476630"/>
              <a:gd name="connsiteX429" fmla="*/ 322386 w 336824"/>
              <a:gd name="connsiteY429" fmla="*/ 419842 h 476630"/>
              <a:gd name="connsiteX430" fmla="*/ 322206 w 336824"/>
              <a:gd name="connsiteY430" fmla="*/ 419962 h 476630"/>
              <a:gd name="connsiteX431" fmla="*/ 322206 w 336824"/>
              <a:gd name="connsiteY431" fmla="*/ 420143 h 476630"/>
              <a:gd name="connsiteX432" fmla="*/ 322627 w 336824"/>
              <a:gd name="connsiteY432" fmla="*/ 420805 h 476630"/>
              <a:gd name="connsiteX433" fmla="*/ 322988 w 336824"/>
              <a:gd name="connsiteY433" fmla="*/ 420925 h 476630"/>
              <a:gd name="connsiteX434" fmla="*/ 323229 w 336824"/>
              <a:gd name="connsiteY434" fmla="*/ 420925 h 476630"/>
              <a:gd name="connsiteX435" fmla="*/ 323830 w 336824"/>
              <a:gd name="connsiteY435" fmla="*/ 420744 h 476630"/>
              <a:gd name="connsiteX436" fmla="*/ 324672 w 336824"/>
              <a:gd name="connsiteY436" fmla="*/ 420564 h 476630"/>
              <a:gd name="connsiteX437" fmla="*/ 325635 w 336824"/>
              <a:gd name="connsiteY437" fmla="*/ 420083 h 476630"/>
              <a:gd name="connsiteX438" fmla="*/ 326237 w 336824"/>
              <a:gd name="connsiteY438" fmla="*/ 419662 h 476630"/>
              <a:gd name="connsiteX439" fmla="*/ 327019 w 336824"/>
              <a:gd name="connsiteY439" fmla="*/ 419662 h 476630"/>
              <a:gd name="connsiteX440" fmla="*/ 327319 w 336824"/>
              <a:gd name="connsiteY440" fmla="*/ 419301 h 476630"/>
              <a:gd name="connsiteX441" fmla="*/ 327620 w 336824"/>
              <a:gd name="connsiteY441" fmla="*/ 419180 h 476630"/>
              <a:gd name="connsiteX442" fmla="*/ 327620 w 336824"/>
              <a:gd name="connsiteY442" fmla="*/ 419361 h 476630"/>
              <a:gd name="connsiteX443" fmla="*/ 327440 w 336824"/>
              <a:gd name="connsiteY443" fmla="*/ 420143 h 476630"/>
              <a:gd name="connsiteX444" fmla="*/ 327259 w 336824"/>
              <a:gd name="connsiteY444" fmla="*/ 420444 h 476630"/>
              <a:gd name="connsiteX445" fmla="*/ 327019 w 336824"/>
              <a:gd name="connsiteY445" fmla="*/ 420624 h 476630"/>
              <a:gd name="connsiteX446" fmla="*/ 326898 w 336824"/>
              <a:gd name="connsiteY446" fmla="*/ 421105 h 476630"/>
              <a:gd name="connsiteX447" fmla="*/ 326898 w 336824"/>
              <a:gd name="connsiteY447" fmla="*/ 421647 h 476630"/>
              <a:gd name="connsiteX448" fmla="*/ 326838 w 336824"/>
              <a:gd name="connsiteY448" fmla="*/ 421948 h 476630"/>
              <a:gd name="connsiteX449" fmla="*/ 326537 w 336824"/>
              <a:gd name="connsiteY449" fmla="*/ 422128 h 476630"/>
              <a:gd name="connsiteX450" fmla="*/ 325635 w 336824"/>
              <a:gd name="connsiteY450" fmla="*/ 422369 h 476630"/>
              <a:gd name="connsiteX451" fmla="*/ 324913 w 336824"/>
              <a:gd name="connsiteY451" fmla="*/ 422730 h 476630"/>
              <a:gd name="connsiteX452" fmla="*/ 323890 w 336824"/>
              <a:gd name="connsiteY452" fmla="*/ 422970 h 476630"/>
              <a:gd name="connsiteX453" fmla="*/ 323229 w 336824"/>
              <a:gd name="connsiteY453" fmla="*/ 423271 h 476630"/>
              <a:gd name="connsiteX454" fmla="*/ 323108 w 336824"/>
              <a:gd name="connsiteY454" fmla="*/ 423873 h 476630"/>
              <a:gd name="connsiteX455" fmla="*/ 323289 w 336824"/>
              <a:gd name="connsiteY455" fmla="*/ 424955 h 476630"/>
              <a:gd name="connsiteX456" fmla="*/ 323349 w 336824"/>
              <a:gd name="connsiteY456" fmla="*/ 425858 h 476630"/>
              <a:gd name="connsiteX457" fmla="*/ 322807 w 336824"/>
              <a:gd name="connsiteY457" fmla="*/ 426881 h 476630"/>
              <a:gd name="connsiteX458" fmla="*/ 322206 w 336824"/>
              <a:gd name="connsiteY458" fmla="*/ 427783 h 476630"/>
              <a:gd name="connsiteX459" fmla="*/ 322807 w 336824"/>
              <a:gd name="connsiteY459" fmla="*/ 428926 h 476630"/>
              <a:gd name="connsiteX460" fmla="*/ 321243 w 336824"/>
              <a:gd name="connsiteY460" fmla="*/ 430009 h 476630"/>
              <a:gd name="connsiteX461" fmla="*/ 320762 w 336824"/>
              <a:gd name="connsiteY461" fmla="*/ 431512 h 476630"/>
              <a:gd name="connsiteX462" fmla="*/ 321544 w 336824"/>
              <a:gd name="connsiteY462" fmla="*/ 433197 h 476630"/>
              <a:gd name="connsiteX463" fmla="*/ 323950 w 336824"/>
              <a:gd name="connsiteY463" fmla="*/ 433678 h 476630"/>
              <a:gd name="connsiteX464" fmla="*/ 324552 w 336824"/>
              <a:gd name="connsiteY464" fmla="*/ 434641 h 476630"/>
              <a:gd name="connsiteX465" fmla="*/ 325635 w 336824"/>
              <a:gd name="connsiteY465" fmla="*/ 436566 h 476630"/>
              <a:gd name="connsiteX466" fmla="*/ 327440 w 336824"/>
              <a:gd name="connsiteY466" fmla="*/ 436085 h 476630"/>
              <a:gd name="connsiteX467" fmla="*/ 328221 w 336824"/>
              <a:gd name="connsiteY467" fmla="*/ 437408 h 476630"/>
              <a:gd name="connsiteX468" fmla="*/ 329064 w 336824"/>
              <a:gd name="connsiteY468" fmla="*/ 438792 h 476630"/>
              <a:gd name="connsiteX469" fmla="*/ 332072 w 336824"/>
              <a:gd name="connsiteY469" fmla="*/ 438190 h 476630"/>
              <a:gd name="connsiteX470" fmla="*/ 333275 w 336824"/>
              <a:gd name="connsiteY470" fmla="*/ 440416 h 476630"/>
              <a:gd name="connsiteX471" fmla="*/ 333395 w 336824"/>
              <a:gd name="connsiteY471" fmla="*/ 441800 h 476630"/>
              <a:gd name="connsiteX472" fmla="*/ 332252 w 336824"/>
              <a:gd name="connsiteY472" fmla="*/ 442401 h 476630"/>
              <a:gd name="connsiteX473" fmla="*/ 333154 w 336824"/>
              <a:gd name="connsiteY473" fmla="*/ 443183 h 476630"/>
              <a:gd name="connsiteX474" fmla="*/ 333034 w 336824"/>
              <a:gd name="connsiteY474" fmla="*/ 445349 h 476630"/>
              <a:gd name="connsiteX475" fmla="*/ 334839 w 336824"/>
              <a:gd name="connsiteY475" fmla="*/ 446251 h 476630"/>
              <a:gd name="connsiteX476" fmla="*/ 336523 w 336824"/>
              <a:gd name="connsiteY476" fmla="*/ 445590 h 476630"/>
              <a:gd name="connsiteX477" fmla="*/ 336523 w 336824"/>
              <a:gd name="connsiteY477" fmla="*/ 446011 h 476630"/>
              <a:gd name="connsiteX478" fmla="*/ 336824 w 336824"/>
              <a:gd name="connsiteY478" fmla="*/ 447635 h 476630"/>
              <a:gd name="connsiteX479" fmla="*/ 335681 w 336824"/>
              <a:gd name="connsiteY479" fmla="*/ 448237 h 476630"/>
              <a:gd name="connsiteX480" fmla="*/ 335200 w 336824"/>
              <a:gd name="connsiteY480" fmla="*/ 450523 h 476630"/>
              <a:gd name="connsiteX481" fmla="*/ 336162 w 336824"/>
              <a:gd name="connsiteY481" fmla="*/ 451425 h 476630"/>
              <a:gd name="connsiteX482" fmla="*/ 336403 w 336824"/>
              <a:gd name="connsiteY482" fmla="*/ 455215 h 476630"/>
              <a:gd name="connsiteX483" fmla="*/ 336764 w 336824"/>
              <a:gd name="connsiteY483" fmla="*/ 455937 h 476630"/>
              <a:gd name="connsiteX484" fmla="*/ 315228 w 336824"/>
              <a:gd name="connsiteY484" fmla="*/ 459005 h 476630"/>
              <a:gd name="connsiteX485" fmla="*/ 286893 w 336824"/>
              <a:gd name="connsiteY485" fmla="*/ 463036 h 476630"/>
              <a:gd name="connsiteX486" fmla="*/ 266560 w 336824"/>
              <a:gd name="connsiteY486" fmla="*/ 468991 h 476630"/>
              <a:gd name="connsiteX487" fmla="*/ 266800 w 336824"/>
              <a:gd name="connsiteY487" fmla="*/ 469893 h 476630"/>
              <a:gd name="connsiteX488" fmla="*/ 266199 w 336824"/>
              <a:gd name="connsiteY488" fmla="*/ 471879 h 476630"/>
              <a:gd name="connsiteX489" fmla="*/ 264996 w 336824"/>
              <a:gd name="connsiteY489" fmla="*/ 472841 h 476630"/>
              <a:gd name="connsiteX490" fmla="*/ 252543 w 336824"/>
              <a:gd name="connsiteY490" fmla="*/ 476631 h 476630"/>
              <a:gd name="connsiteX491" fmla="*/ 251580 w 336824"/>
              <a:gd name="connsiteY491" fmla="*/ 475127 h 476630"/>
              <a:gd name="connsiteX492" fmla="*/ 250678 w 336824"/>
              <a:gd name="connsiteY492" fmla="*/ 475729 h 476630"/>
              <a:gd name="connsiteX493" fmla="*/ 250016 w 336824"/>
              <a:gd name="connsiteY493" fmla="*/ 473864 h 476630"/>
              <a:gd name="connsiteX494" fmla="*/ 247731 w 336824"/>
              <a:gd name="connsiteY494" fmla="*/ 474104 h 476630"/>
              <a:gd name="connsiteX495" fmla="*/ 247069 w 336824"/>
              <a:gd name="connsiteY495" fmla="*/ 472600 h 476630"/>
              <a:gd name="connsiteX496" fmla="*/ 245023 w 336824"/>
              <a:gd name="connsiteY496" fmla="*/ 471999 h 476630"/>
              <a:gd name="connsiteX497" fmla="*/ 244241 w 336824"/>
              <a:gd name="connsiteY497" fmla="*/ 472480 h 476630"/>
              <a:gd name="connsiteX498" fmla="*/ 243639 w 336824"/>
              <a:gd name="connsiteY498" fmla="*/ 471337 h 476630"/>
              <a:gd name="connsiteX499" fmla="*/ 241835 w 336824"/>
              <a:gd name="connsiteY499" fmla="*/ 470314 h 476630"/>
              <a:gd name="connsiteX500" fmla="*/ 242256 w 336824"/>
              <a:gd name="connsiteY500" fmla="*/ 469713 h 476630"/>
              <a:gd name="connsiteX501" fmla="*/ 240451 w 336824"/>
              <a:gd name="connsiteY501" fmla="*/ 469232 h 476630"/>
              <a:gd name="connsiteX502" fmla="*/ 239369 w 336824"/>
              <a:gd name="connsiteY502" fmla="*/ 467968 h 476630"/>
              <a:gd name="connsiteX503" fmla="*/ 239970 w 336824"/>
              <a:gd name="connsiteY503" fmla="*/ 467126 h 476630"/>
              <a:gd name="connsiteX504" fmla="*/ 238406 w 336824"/>
              <a:gd name="connsiteY504" fmla="*/ 466645 h 476630"/>
              <a:gd name="connsiteX505" fmla="*/ 237082 w 336824"/>
              <a:gd name="connsiteY505" fmla="*/ 465261 h 476630"/>
              <a:gd name="connsiteX506" fmla="*/ 236180 w 336824"/>
              <a:gd name="connsiteY506" fmla="*/ 463216 h 476630"/>
              <a:gd name="connsiteX507" fmla="*/ 234676 w 336824"/>
              <a:gd name="connsiteY507" fmla="*/ 463396 h 476630"/>
              <a:gd name="connsiteX508" fmla="*/ 233714 w 336824"/>
              <a:gd name="connsiteY508" fmla="*/ 462554 h 476630"/>
              <a:gd name="connsiteX509" fmla="*/ 232811 w 336824"/>
              <a:gd name="connsiteY509" fmla="*/ 463156 h 476630"/>
              <a:gd name="connsiteX510" fmla="*/ 231849 w 336824"/>
              <a:gd name="connsiteY510" fmla="*/ 461171 h 476630"/>
              <a:gd name="connsiteX511" fmla="*/ 230044 w 336824"/>
              <a:gd name="connsiteY511" fmla="*/ 462734 h 476630"/>
              <a:gd name="connsiteX512" fmla="*/ 229563 w 336824"/>
              <a:gd name="connsiteY512" fmla="*/ 461050 h 476630"/>
              <a:gd name="connsiteX513" fmla="*/ 227277 w 336824"/>
              <a:gd name="connsiteY513" fmla="*/ 459005 h 476630"/>
              <a:gd name="connsiteX514" fmla="*/ 225532 w 336824"/>
              <a:gd name="connsiteY514" fmla="*/ 459125 h 476630"/>
              <a:gd name="connsiteX515" fmla="*/ 224329 w 336824"/>
              <a:gd name="connsiteY515" fmla="*/ 456960 h 476630"/>
              <a:gd name="connsiteX516" fmla="*/ 222524 w 336824"/>
              <a:gd name="connsiteY516" fmla="*/ 457080 h 476630"/>
              <a:gd name="connsiteX517" fmla="*/ 221201 w 336824"/>
              <a:gd name="connsiteY517" fmla="*/ 455095 h 476630"/>
              <a:gd name="connsiteX518" fmla="*/ 219937 w 336824"/>
              <a:gd name="connsiteY518" fmla="*/ 455456 h 476630"/>
              <a:gd name="connsiteX519" fmla="*/ 219396 w 336824"/>
              <a:gd name="connsiteY519" fmla="*/ 454132 h 476630"/>
              <a:gd name="connsiteX520" fmla="*/ 217531 w 336824"/>
              <a:gd name="connsiteY520" fmla="*/ 452147 h 476630"/>
              <a:gd name="connsiteX521" fmla="*/ 216809 w 336824"/>
              <a:gd name="connsiteY521" fmla="*/ 452147 h 476630"/>
              <a:gd name="connsiteX522" fmla="*/ 217832 w 336824"/>
              <a:gd name="connsiteY522" fmla="*/ 450162 h 476630"/>
              <a:gd name="connsiteX523" fmla="*/ 216509 w 336824"/>
              <a:gd name="connsiteY523" fmla="*/ 447876 h 476630"/>
              <a:gd name="connsiteX524" fmla="*/ 217772 w 336824"/>
              <a:gd name="connsiteY524" fmla="*/ 445710 h 476630"/>
              <a:gd name="connsiteX525" fmla="*/ 218133 w 336824"/>
              <a:gd name="connsiteY525" fmla="*/ 444206 h 476630"/>
              <a:gd name="connsiteX526" fmla="*/ 219035 w 336824"/>
              <a:gd name="connsiteY526" fmla="*/ 443604 h 476630"/>
              <a:gd name="connsiteX527" fmla="*/ 218313 w 336824"/>
              <a:gd name="connsiteY527" fmla="*/ 442281 h 476630"/>
              <a:gd name="connsiteX528" fmla="*/ 219757 w 336824"/>
              <a:gd name="connsiteY528" fmla="*/ 439814 h 476630"/>
              <a:gd name="connsiteX529" fmla="*/ 219456 w 336824"/>
              <a:gd name="connsiteY529" fmla="*/ 438130 h 476630"/>
              <a:gd name="connsiteX530" fmla="*/ 218494 w 336824"/>
              <a:gd name="connsiteY530" fmla="*/ 436325 h 476630"/>
              <a:gd name="connsiteX531" fmla="*/ 219576 w 336824"/>
              <a:gd name="connsiteY531" fmla="*/ 435604 h 476630"/>
              <a:gd name="connsiteX532" fmla="*/ 219215 w 336824"/>
              <a:gd name="connsiteY532" fmla="*/ 434220 h 476630"/>
              <a:gd name="connsiteX533" fmla="*/ 219817 w 336824"/>
              <a:gd name="connsiteY533" fmla="*/ 433618 h 476630"/>
              <a:gd name="connsiteX534" fmla="*/ 217411 w 336824"/>
              <a:gd name="connsiteY534" fmla="*/ 430610 h 476630"/>
              <a:gd name="connsiteX535" fmla="*/ 216568 w 336824"/>
              <a:gd name="connsiteY535" fmla="*/ 428926 h 476630"/>
              <a:gd name="connsiteX536" fmla="*/ 217290 w 336824"/>
              <a:gd name="connsiteY536" fmla="*/ 428024 h 476630"/>
              <a:gd name="connsiteX537" fmla="*/ 216870 w 336824"/>
              <a:gd name="connsiteY537" fmla="*/ 424835 h 476630"/>
              <a:gd name="connsiteX538" fmla="*/ 217652 w 336824"/>
              <a:gd name="connsiteY538" fmla="*/ 424113 h 476630"/>
              <a:gd name="connsiteX539" fmla="*/ 216809 w 336824"/>
              <a:gd name="connsiteY539" fmla="*/ 421887 h 476630"/>
              <a:gd name="connsiteX540" fmla="*/ 217471 w 336824"/>
              <a:gd name="connsiteY540" fmla="*/ 421105 h 476630"/>
              <a:gd name="connsiteX541" fmla="*/ 219035 w 336824"/>
              <a:gd name="connsiteY541" fmla="*/ 420925 h 476630"/>
              <a:gd name="connsiteX542" fmla="*/ 218554 w 336824"/>
              <a:gd name="connsiteY542" fmla="*/ 420083 h 476630"/>
              <a:gd name="connsiteX543" fmla="*/ 220058 w 336824"/>
              <a:gd name="connsiteY543" fmla="*/ 417496 h 476630"/>
              <a:gd name="connsiteX544" fmla="*/ 219215 w 336824"/>
              <a:gd name="connsiteY544" fmla="*/ 416353 h 476630"/>
              <a:gd name="connsiteX545" fmla="*/ 218072 w 336824"/>
              <a:gd name="connsiteY545" fmla="*/ 415992 h 476630"/>
              <a:gd name="connsiteX546" fmla="*/ 217170 w 336824"/>
              <a:gd name="connsiteY546" fmla="*/ 413345 h 476630"/>
              <a:gd name="connsiteX547" fmla="*/ 218013 w 336824"/>
              <a:gd name="connsiteY547" fmla="*/ 412623 h 476630"/>
              <a:gd name="connsiteX548" fmla="*/ 217591 w 336824"/>
              <a:gd name="connsiteY548" fmla="*/ 411721 h 476630"/>
              <a:gd name="connsiteX549" fmla="*/ 218313 w 336824"/>
              <a:gd name="connsiteY549" fmla="*/ 408713 h 476630"/>
              <a:gd name="connsiteX550" fmla="*/ 217110 w 336824"/>
              <a:gd name="connsiteY550" fmla="*/ 407029 h 476630"/>
              <a:gd name="connsiteX551" fmla="*/ 217711 w 336824"/>
              <a:gd name="connsiteY551" fmla="*/ 404141 h 476630"/>
              <a:gd name="connsiteX552" fmla="*/ 219095 w 336824"/>
              <a:gd name="connsiteY552" fmla="*/ 403359 h 476630"/>
              <a:gd name="connsiteX553" fmla="*/ 219336 w 336824"/>
              <a:gd name="connsiteY553" fmla="*/ 400471 h 476630"/>
              <a:gd name="connsiteX554" fmla="*/ 218133 w 336824"/>
              <a:gd name="connsiteY554" fmla="*/ 399990 h 476630"/>
              <a:gd name="connsiteX555" fmla="*/ 219035 w 336824"/>
              <a:gd name="connsiteY555" fmla="*/ 396200 h 476630"/>
              <a:gd name="connsiteX556" fmla="*/ 217832 w 336824"/>
              <a:gd name="connsiteY556" fmla="*/ 393012 h 476630"/>
              <a:gd name="connsiteX557" fmla="*/ 218193 w 336824"/>
              <a:gd name="connsiteY557" fmla="*/ 390726 h 476630"/>
              <a:gd name="connsiteX558" fmla="*/ 216568 w 336824"/>
              <a:gd name="connsiteY558" fmla="*/ 387958 h 476630"/>
              <a:gd name="connsiteX559" fmla="*/ 216990 w 336824"/>
              <a:gd name="connsiteY559" fmla="*/ 385853 h 476630"/>
              <a:gd name="connsiteX560" fmla="*/ 214523 w 336824"/>
              <a:gd name="connsiteY560" fmla="*/ 385251 h 476630"/>
              <a:gd name="connsiteX561" fmla="*/ 213140 w 336824"/>
              <a:gd name="connsiteY561" fmla="*/ 383567 h 476630"/>
              <a:gd name="connsiteX562" fmla="*/ 211335 w 336824"/>
              <a:gd name="connsiteY562" fmla="*/ 382785 h 476630"/>
              <a:gd name="connsiteX563" fmla="*/ 210433 w 336824"/>
              <a:gd name="connsiteY563" fmla="*/ 382905 h 476630"/>
              <a:gd name="connsiteX564" fmla="*/ 209410 w 336824"/>
              <a:gd name="connsiteY564" fmla="*/ 380258 h 476630"/>
              <a:gd name="connsiteX565" fmla="*/ 207364 w 336824"/>
              <a:gd name="connsiteY565" fmla="*/ 379236 h 476630"/>
              <a:gd name="connsiteX566" fmla="*/ 207906 w 336824"/>
              <a:gd name="connsiteY566" fmla="*/ 378634 h 476630"/>
              <a:gd name="connsiteX567" fmla="*/ 206282 w 336824"/>
              <a:gd name="connsiteY567" fmla="*/ 377792 h 476630"/>
              <a:gd name="connsiteX568" fmla="*/ 203274 w 336824"/>
              <a:gd name="connsiteY568" fmla="*/ 377250 h 476630"/>
              <a:gd name="connsiteX569" fmla="*/ 202371 w 336824"/>
              <a:gd name="connsiteY569" fmla="*/ 376468 h 476630"/>
              <a:gd name="connsiteX570" fmla="*/ 202071 w 336824"/>
              <a:gd name="connsiteY570" fmla="*/ 374182 h 476630"/>
              <a:gd name="connsiteX571" fmla="*/ 200567 w 336824"/>
              <a:gd name="connsiteY571" fmla="*/ 372558 h 476630"/>
              <a:gd name="connsiteX572" fmla="*/ 200928 w 336824"/>
              <a:gd name="connsiteY572" fmla="*/ 369370 h 476630"/>
              <a:gd name="connsiteX573" fmla="*/ 199845 w 336824"/>
              <a:gd name="connsiteY573" fmla="*/ 367685 h 476630"/>
              <a:gd name="connsiteX574" fmla="*/ 200206 w 336824"/>
              <a:gd name="connsiteY574" fmla="*/ 367084 h 476630"/>
              <a:gd name="connsiteX575" fmla="*/ 198581 w 336824"/>
              <a:gd name="connsiteY575" fmla="*/ 364978 h 476630"/>
              <a:gd name="connsiteX576" fmla="*/ 199002 w 336824"/>
              <a:gd name="connsiteY576" fmla="*/ 361970 h 476630"/>
              <a:gd name="connsiteX577" fmla="*/ 198401 w 336824"/>
              <a:gd name="connsiteY577" fmla="*/ 361369 h 476630"/>
              <a:gd name="connsiteX578" fmla="*/ 198762 w 336824"/>
              <a:gd name="connsiteY578" fmla="*/ 359263 h 476630"/>
              <a:gd name="connsiteX579" fmla="*/ 198281 w 336824"/>
              <a:gd name="connsiteY579" fmla="*/ 356436 h 476630"/>
              <a:gd name="connsiteX580" fmla="*/ 196957 w 336824"/>
              <a:gd name="connsiteY580" fmla="*/ 354631 h 476630"/>
              <a:gd name="connsiteX581" fmla="*/ 197077 w 336824"/>
              <a:gd name="connsiteY581" fmla="*/ 353608 h 476630"/>
              <a:gd name="connsiteX582" fmla="*/ 195273 w 336824"/>
              <a:gd name="connsiteY582" fmla="*/ 352525 h 476630"/>
              <a:gd name="connsiteX583" fmla="*/ 196175 w 336824"/>
              <a:gd name="connsiteY583" fmla="*/ 347412 h 476630"/>
              <a:gd name="connsiteX584" fmla="*/ 193769 w 336824"/>
              <a:gd name="connsiteY584" fmla="*/ 342178 h 476630"/>
              <a:gd name="connsiteX585" fmla="*/ 192205 w 336824"/>
              <a:gd name="connsiteY585" fmla="*/ 341035 h 476630"/>
              <a:gd name="connsiteX586" fmla="*/ 191182 w 336824"/>
              <a:gd name="connsiteY586" fmla="*/ 339110 h 476630"/>
              <a:gd name="connsiteX587" fmla="*/ 143537 w 336824"/>
              <a:gd name="connsiteY587" fmla="*/ 342238 h 476630"/>
              <a:gd name="connsiteX588" fmla="*/ 123565 w 336824"/>
              <a:gd name="connsiteY588" fmla="*/ 343381 h 476630"/>
              <a:gd name="connsiteX589" fmla="*/ 113518 w 336824"/>
              <a:gd name="connsiteY589" fmla="*/ 343742 h 476630"/>
              <a:gd name="connsiteX590" fmla="*/ 105938 w 336824"/>
              <a:gd name="connsiteY590" fmla="*/ 344103 h 476630"/>
              <a:gd name="connsiteX591" fmla="*/ 103111 w 336824"/>
              <a:gd name="connsiteY591" fmla="*/ 298624 h 476630"/>
              <a:gd name="connsiteX592" fmla="*/ 102629 w 336824"/>
              <a:gd name="connsiteY592" fmla="*/ 288818 h 476630"/>
              <a:gd name="connsiteX593" fmla="*/ 97396 w 336824"/>
              <a:gd name="connsiteY593" fmla="*/ 289239 h 476630"/>
              <a:gd name="connsiteX594" fmla="*/ 79529 w 336824"/>
              <a:gd name="connsiteY594" fmla="*/ 290382 h 476630"/>
              <a:gd name="connsiteX595" fmla="*/ 47104 w 336824"/>
              <a:gd name="connsiteY595" fmla="*/ 292548 h 476630"/>
              <a:gd name="connsiteX596" fmla="*/ 26951 w 336824"/>
              <a:gd name="connsiteY596" fmla="*/ 293631 h 476630"/>
              <a:gd name="connsiteX597" fmla="*/ 25387 w 336824"/>
              <a:gd name="connsiteY597" fmla="*/ 292247 h 476630"/>
              <a:gd name="connsiteX598" fmla="*/ 24003 w 336824"/>
              <a:gd name="connsiteY598" fmla="*/ 291766 h 476630"/>
              <a:gd name="connsiteX599" fmla="*/ 23642 w 336824"/>
              <a:gd name="connsiteY599" fmla="*/ 289480 h 476630"/>
              <a:gd name="connsiteX600" fmla="*/ 24484 w 336824"/>
              <a:gd name="connsiteY600" fmla="*/ 287435 h 476630"/>
              <a:gd name="connsiteX601" fmla="*/ 25086 w 336824"/>
              <a:gd name="connsiteY601" fmla="*/ 287074 h 476630"/>
              <a:gd name="connsiteX602" fmla="*/ 25086 w 336824"/>
              <a:gd name="connsiteY602" fmla="*/ 285209 h 476630"/>
              <a:gd name="connsiteX603" fmla="*/ 26109 w 336824"/>
              <a:gd name="connsiteY603" fmla="*/ 284487 h 476630"/>
              <a:gd name="connsiteX604" fmla="*/ 25146 w 336824"/>
              <a:gd name="connsiteY604" fmla="*/ 283825 h 476630"/>
              <a:gd name="connsiteX605" fmla="*/ 25808 w 336824"/>
              <a:gd name="connsiteY605" fmla="*/ 281058 h 476630"/>
              <a:gd name="connsiteX606" fmla="*/ 24905 w 336824"/>
              <a:gd name="connsiteY606" fmla="*/ 280456 h 476630"/>
              <a:gd name="connsiteX607" fmla="*/ 24545 w 336824"/>
              <a:gd name="connsiteY607" fmla="*/ 279193 h 476630"/>
              <a:gd name="connsiteX608" fmla="*/ 23161 w 336824"/>
              <a:gd name="connsiteY608" fmla="*/ 279253 h 476630"/>
              <a:gd name="connsiteX609" fmla="*/ 23221 w 336824"/>
              <a:gd name="connsiteY609" fmla="*/ 278230 h 476630"/>
              <a:gd name="connsiteX610" fmla="*/ 21898 w 336824"/>
              <a:gd name="connsiteY610" fmla="*/ 276787 h 476630"/>
              <a:gd name="connsiteX611" fmla="*/ 21416 w 336824"/>
              <a:gd name="connsiteY611" fmla="*/ 275463 h 476630"/>
              <a:gd name="connsiteX612" fmla="*/ 22319 w 336824"/>
              <a:gd name="connsiteY612" fmla="*/ 273779 h 476630"/>
              <a:gd name="connsiteX613" fmla="*/ 24605 w 336824"/>
              <a:gd name="connsiteY613" fmla="*/ 272575 h 476630"/>
              <a:gd name="connsiteX614" fmla="*/ 24063 w 336824"/>
              <a:gd name="connsiteY614" fmla="*/ 269688 h 476630"/>
              <a:gd name="connsiteX615" fmla="*/ 25928 w 336824"/>
              <a:gd name="connsiteY615" fmla="*/ 267462 h 476630"/>
              <a:gd name="connsiteX616" fmla="*/ 27372 w 336824"/>
              <a:gd name="connsiteY616" fmla="*/ 263131 h 476630"/>
              <a:gd name="connsiteX617" fmla="*/ 26109 w 336824"/>
              <a:gd name="connsiteY617" fmla="*/ 261326 h 476630"/>
              <a:gd name="connsiteX618" fmla="*/ 25146 w 336824"/>
              <a:gd name="connsiteY618" fmla="*/ 256995 h 476630"/>
              <a:gd name="connsiteX619" fmla="*/ 25988 w 336824"/>
              <a:gd name="connsiteY619" fmla="*/ 255972 h 476630"/>
              <a:gd name="connsiteX620" fmla="*/ 25988 w 336824"/>
              <a:gd name="connsiteY620" fmla="*/ 253686 h 476630"/>
              <a:gd name="connsiteX621" fmla="*/ 26590 w 336824"/>
              <a:gd name="connsiteY621" fmla="*/ 253505 h 476630"/>
              <a:gd name="connsiteX622" fmla="*/ 26349 w 336824"/>
              <a:gd name="connsiteY622" fmla="*/ 251099 h 476630"/>
              <a:gd name="connsiteX623" fmla="*/ 25086 w 336824"/>
              <a:gd name="connsiteY623" fmla="*/ 249415 h 476630"/>
              <a:gd name="connsiteX624" fmla="*/ 24123 w 336824"/>
              <a:gd name="connsiteY624" fmla="*/ 250076 h 476630"/>
              <a:gd name="connsiteX625" fmla="*/ 22920 w 336824"/>
              <a:gd name="connsiteY625" fmla="*/ 249475 h 476630"/>
              <a:gd name="connsiteX626" fmla="*/ 20875 w 336824"/>
              <a:gd name="connsiteY626" fmla="*/ 247008 h 476630"/>
              <a:gd name="connsiteX627" fmla="*/ 18950 w 336824"/>
              <a:gd name="connsiteY627" fmla="*/ 245685 h 476630"/>
              <a:gd name="connsiteX628" fmla="*/ 17566 w 336824"/>
              <a:gd name="connsiteY628" fmla="*/ 243459 h 476630"/>
              <a:gd name="connsiteX629" fmla="*/ 17506 w 336824"/>
              <a:gd name="connsiteY629" fmla="*/ 242136 h 476630"/>
              <a:gd name="connsiteX630" fmla="*/ 16303 w 336824"/>
              <a:gd name="connsiteY630" fmla="*/ 240692 h 476630"/>
              <a:gd name="connsiteX631" fmla="*/ 13837 w 336824"/>
              <a:gd name="connsiteY631" fmla="*/ 239849 h 476630"/>
              <a:gd name="connsiteX632" fmla="*/ 12994 w 336824"/>
              <a:gd name="connsiteY632" fmla="*/ 238706 h 476630"/>
              <a:gd name="connsiteX633" fmla="*/ 11310 w 336824"/>
              <a:gd name="connsiteY633" fmla="*/ 237924 h 476630"/>
              <a:gd name="connsiteX634" fmla="*/ 8422 w 336824"/>
              <a:gd name="connsiteY634" fmla="*/ 233834 h 476630"/>
              <a:gd name="connsiteX635" fmla="*/ 5535 w 336824"/>
              <a:gd name="connsiteY635" fmla="*/ 232630 h 476630"/>
              <a:gd name="connsiteX636" fmla="*/ 2106 w 336824"/>
              <a:gd name="connsiteY636" fmla="*/ 229442 h 476630"/>
              <a:gd name="connsiteX637" fmla="*/ 1203 w 336824"/>
              <a:gd name="connsiteY637" fmla="*/ 213320 h 476630"/>
              <a:gd name="connsiteX638" fmla="*/ 0 w 336824"/>
              <a:gd name="connsiteY638" fmla="*/ 190159 h 476630"/>
              <a:gd name="connsiteX639" fmla="*/ 1384 w 336824"/>
              <a:gd name="connsiteY639" fmla="*/ 190881 h 476630"/>
              <a:gd name="connsiteX640" fmla="*/ 1745 w 336824"/>
              <a:gd name="connsiteY640" fmla="*/ 192385 h 476630"/>
              <a:gd name="connsiteX641" fmla="*/ 3068 w 336824"/>
              <a:gd name="connsiteY641" fmla="*/ 192084 h 476630"/>
              <a:gd name="connsiteX642" fmla="*/ 5475 w 336824"/>
              <a:gd name="connsiteY642" fmla="*/ 194491 h 476630"/>
              <a:gd name="connsiteX643" fmla="*/ 8543 w 336824"/>
              <a:gd name="connsiteY643" fmla="*/ 195874 h 476630"/>
              <a:gd name="connsiteX644" fmla="*/ 8723 w 336824"/>
              <a:gd name="connsiteY644" fmla="*/ 197378 h 476630"/>
              <a:gd name="connsiteX645" fmla="*/ 10468 w 336824"/>
              <a:gd name="connsiteY645" fmla="*/ 197077 h 476630"/>
              <a:gd name="connsiteX646" fmla="*/ 12272 w 336824"/>
              <a:gd name="connsiteY646" fmla="*/ 198581 h 476630"/>
              <a:gd name="connsiteX647" fmla="*/ 13837 w 336824"/>
              <a:gd name="connsiteY647" fmla="*/ 200747 h 476630"/>
              <a:gd name="connsiteX648" fmla="*/ 13837 w 336824"/>
              <a:gd name="connsiteY648" fmla="*/ 202071 h 476630"/>
              <a:gd name="connsiteX649" fmla="*/ 16845 w 336824"/>
              <a:gd name="connsiteY649" fmla="*/ 202431 h 476630"/>
              <a:gd name="connsiteX650" fmla="*/ 18649 w 336824"/>
              <a:gd name="connsiteY650" fmla="*/ 203214 h 476630"/>
              <a:gd name="connsiteX651" fmla="*/ 19972 w 336824"/>
              <a:gd name="connsiteY651" fmla="*/ 204296 h 476630"/>
              <a:gd name="connsiteX652" fmla="*/ 22138 w 336824"/>
              <a:gd name="connsiteY652" fmla="*/ 203755 h 476630"/>
              <a:gd name="connsiteX653" fmla="*/ 22258 w 336824"/>
              <a:gd name="connsiteY653" fmla="*/ 204416 h 476630"/>
              <a:gd name="connsiteX654" fmla="*/ 24665 w 336824"/>
              <a:gd name="connsiteY654" fmla="*/ 203935 h 476630"/>
              <a:gd name="connsiteX655" fmla="*/ 24063 w 336824"/>
              <a:gd name="connsiteY655" fmla="*/ 202973 h 476630"/>
              <a:gd name="connsiteX656" fmla="*/ 25988 w 336824"/>
              <a:gd name="connsiteY656" fmla="*/ 203935 h 476630"/>
              <a:gd name="connsiteX657" fmla="*/ 28455 w 336824"/>
              <a:gd name="connsiteY657" fmla="*/ 203454 h 476630"/>
              <a:gd name="connsiteX658" fmla="*/ 28575 w 336824"/>
              <a:gd name="connsiteY658" fmla="*/ 204116 h 476630"/>
              <a:gd name="connsiteX659" fmla="*/ 31583 w 336824"/>
              <a:gd name="connsiteY659" fmla="*/ 203815 h 476630"/>
              <a:gd name="connsiteX660" fmla="*/ 32185 w 336824"/>
              <a:gd name="connsiteY660" fmla="*/ 204537 h 476630"/>
              <a:gd name="connsiteX661" fmla="*/ 35674 w 336824"/>
              <a:gd name="connsiteY661" fmla="*/ 205259 h 476630"/>
              <a:gd name="connsiteX662" fmla="*/ 35614 w 336824"/>
              <a:gd name="connsiteY662" fmla="*/ 204296 h 476630"/>
              <a:gd name="connsiteX663" fmla="*/ 37298 w 336824"/>
              <a:gd name="connsiteY663" fmla="*/ 203996 h 476630"/>
              <a:gd name="connsiteX664" fmla="*/ 38261 w 336824"/>
              <a:gd name="connsiteY664" fmla="*/ 203093 h 476630"/>
              <a:gd name="connsiteX665" fmla="*/ 40426 w 336824"/>
              <a:gd name="connsiteY665" fmla="*/ 203695 h 476630"/>
              <a:gd name="connsiteX666" fmla="*/ 42351 w 336824"/>
              <a:gd name="connsiteY666" fmla="*/ 203574 h 476630"/>
              <a:gd name="connsiteX667" fmla="*/ 45479 w 336824"/>
              <a:gd name="connsiteY667" fmla="*/ 205439 h 476630"/>
              <a:gd name="connsiteX668" fmla="*/ 49330 w 336824"/>
              <a:gd name="connsiteY668" fmla="*/ 206763 h 476630"/>
              <a:gd name="connsiteX669" fmla="*/ 49269 w 336824"/>
              <a:gd name="connsiteY669" fmla="*/ 207665 h 476630"/>
              <a:gd name="connsiteX670" fmla="*/ 50593 w 336824"/>
              <a:gd name="connsiteY670" fmla="*/ 207665 h 476630"/>
              <a:gd name="connsiteX671" fmla="*/ 51255 w 336824"/>
              <a:gd name="connsiteY671" fmla="*/ 209229 h 476630"/>
              <a:gd name="connsiteX672" fmla="*/ 53180 w 336824"/>
              <a:gd name="connsiteY672" fmla="*/ 208928 h 476630"/>
              <a:gd name="connsiteX673" fmla="*/ 55466 w 336824"/>
              <a:gd name="connsiteY673" fmla="*/ 207845 h 476630"/>
              <a:gd name="connsiteX674" fmla="*/ 57692 w 336824"/>
              <a:gd name="connsiteY674" fmla="*/ 210974 h 476630"/>
              <a:gd name="connsiteX675" fmla="*/ 59316 w 336824"/>
              <a:gd name="connsiteY675" fmla="*/ 210974 h 476630"/>
              <a:gd name="connsiteX676" fmla="*/ 60038 w 336824"/>
              <a:gd name="connsiteY676" fmla="*/ 209891 h 476630"/>
              <a:gd name="connsiteX677" fmla="*/ 60760 w 336824"/>
              <a:gd name="connsiteY677" fmla="*/ 210252 h 476630"/>
              <a:gd name="connsiteX678" fmla="*/ 61361 w 336824"/>
              <a:gd name="connsiteY678" fmla="*/ 209049 h 476630"/>
              <a:gd name="connsiteX679" fmla="*/ 62986 w 336824"/>
              <a:gd name="connsiteY679" fmla="*/ 208567 h 476630"/>
              <a:gd name="connsiteX680" fmla="*/ 63346 w 336824"/>
              <a:gd name="connsiteY680" fmla="*/ 210011 h 476630"/>
              <a:gd name="connsiteX681" fmla="*/ 62745 w 336824"/>
              <a:gd name="connsiteY681" fmla="*/ 210853 h 476630"/>
              <a:gd name="connsiteX682" fmla="*/ 65693 w 336824"/>
              <a:gd name="connsiteY682" fmla="*/ 213200 h 476630"/>
              <a:gd name="connsiteX683" fmla="*/ 65512 w 336824"/>
              <a:gd name="connsiteY683" fmla="*/ 213861 h 476630"/>
              <a:gd name="connsiteX684" fmla="*/ 66896 w 336824"/>
              <a:gd name="connsiteY684" fmla="*/ 214042 h 476630"/>
              <a:gd name="connsiteX685" fmla="*/ 66775 w 336824"/>
              <a:gd name="connsiteY685" fmla="*/ 213139 h 476630"/>
              <a:gd name="connsiteX686" fmla="*/ 67558 w 336824"/>
              <a:gd name="connsiteY686" fmla="*/ 211335 h 476630"/>
              <a:gd name="connsiteX687" fmla="*/ 69062 w 336824"/>
              <a:gd name="connsiteY687" fmla="*/ 213561 h 476630"/>
              <a:gd name="connsiteX688" fmla="*/ 70265 w 336824"/>
              <a:gd name="connsiteY688" fmla="*/ 212177 h 476630"/>
              <a:gd name="connsiteX689" fmla="*/ 69783 w 336824"/>
              <a:gd name="connsiteY689" fmla="*/ 211575 h 476630"/>
              <a:gd name="connsiteX690" fmla="*/ 70144 w 336824"/>
              <a:gd name="connsiteY690" fmla="*/ 209530 h 476630"/>
              <a:gd name="connsiteX691" fmla="*/ 70987 w 336824"/>
              <a:gd name="connsiteY691" fmla="*/ 208327 h 476630"/>
              <a:gd name="connsiteX692" fmla="*/ 70144 w 336824"/>
              <a:gd name="connsiteY692" fmla="*/ 191182 h 476630"/>
              <a:gd name="connsiteX693" fmla="*/ 71468 w 336824"/>
              <a:gd name="connsiteY693" fmla="*/ 190520 h 476630"/>
              <a:gd name="connsiteX694" fmla="*/ 73092 w 336824"/>
              <a:gd name="connsiteY694" fmla="*/ 188836 h 476630"/>
              <a:gd name="connsiteX695" fmla="*/ 73092 w 336824"/>
              <a:gd name="connsiteY695" fmla="*/ 187031 h 476630"/>
              <a:gd name="connsiteX696" fmla="*/ 74476 w 336824"/>
              <a:gd name="connsiteY696" fmla="*/ 188114 h 476630"/>
              <a:gd name="connsiteX697" fmla="*/ 77544 w 336824"/>
              <a:gd name="connsiteY697" fmla="*/ 186971 h 476630"/>
              <a:gd name="connsiteX698" fmla="*/ 78867 w 336824"/>
              <a:gd name="connsiteY698" fmla="*/ 185948 h 476630"/>
              <a:gd name="connsiteX699" fmla="*/ 82477 w 336824"/>
              <a:gd name="connsiteY699" fmla="*/ 184745 h 476630"/>
              <a:gd name="connsiteX700" fmla="*/ 83078 w 336824"/>
              <a:gd name="connsiteY700" fmla="*/ 183361 h 476630"/>
              <a:gd name="connsiteX701" fmla="*/ 84883 w 336824"/>
              <a:gd name="connsiteY701" fmla="*/ 182699 h 476630"/>
              <a:gd name="connsiteX702" fmla="*/ 86387 w 336824"/>
              <a:gd name="connsiteY702" fmla="*/ 179090 h 476630"/>
              <a:gd name="connsiteX703" fmla="*/ 88192 w 336824"/>
              <a:gd name="connsiteY703" fmla="*/ 176744 h 476630"/>
              <a:gd name="connsiteX704" fmla="*/ 89395 w 336824"/>
              <a:gd name="connsiteY704" fmla="*/ 174578 h 476630"/>
              <a:gd name="connsiteX705" fmla="*/ 88252 w 336824"/>
              <a:gd name="connsiteY705" fmla="*/ 174217 h 476630"/>
              <a:gd name="connsiteX706" fmla="*/ 87831 w 336824"/>
              <a:gd name="connsiteY706" fmla="*/ 172894 h 476630"/>
              <a:gd name="connsiteX707" fmla="*/ 87831 w 336824"/>
              <a:gd name="connsiteY707" fmla="*/ 170247 h 476630"/>
              <a:gd name="connsiteX708" fmla="*/ 88252 w 336824"/>
              <a:gd name="connsiteY708" fmla="*/ 169645 h 476630"/>
              <a:gd name="connsiteX709" fmla="*/ 88131 w 336824"/>
              <a:gd name="connsiteY709" fmla="*/ 167359 h 476630"/>
              <a:gd name="connsiteX710" fmla="*/ 89395 w 336824"/>
              <a:gd name="connsiteY710" fmla="*/ 165855 h 476630"/>
              <a:gd name="connsiteX711" fmla="*/ 88974 w 336824"/>
              <a:gd name="connsiteY711" fmla="*/ 164652 h 476630"/>
              <a:gd name="connsiteX712" fmla="*/ 87710 w 336824"/>
              <a:gd name="connsiteY712" fmla="*/ 163750 h 476630"/>
              <a:gd name="connsiteX713" fmla="*/ 86628 w 336824"/>
              <a:gd name="connsiteY713" fmla="*/ 161464 h 476630"/>
              <a:gd name="connsiteX714" fmla="*/ 86327 w 336824"/>
              <a:gd name="connsiteY714" fmla="*/ 158275 h 476630"/>
              <a:gd name="connsiteX715" fmla="*/ 87169 w 336824"/>
              <a:gd name="connsiteY715" fmla="*/ 156952 h 476630"/>
              <a:gd name="connsiteX716" fmla="*/ 88793 w 336824"/>
              <a:gd name="connsiteY716" fmla="*/ 157674 h 476630"/>
              <a:gd name="connsiteX717" fmla="*/ 88071 w 336824"/>
              <a:gd name="connsiteY717" fmla="*/ 152260 h 476630"/>
              <a:gd name="connsiteX718" fmla="*/ 86387 w 336824"/>
              <a:gd name="connsiteY718" fmla="*/ 151959 h 476630"/>
              <a:gd name="connsiteX719" fmla="*/ 89816 w 336824"/>
              <a:gd name="connsiteY719" fmla="*/ 150636 h 476630"/>
              <a:gd name="connsiteX720" fmla="*/ 90899 w 336824"/>
              <a:gd name="connsiteY720" fmla="*/ 152260 h 476630"/>
              <a:gd name="connsiteX721" fmla="*/ 94448 w 336824"/>
              <a:gd name="connsiteY721" fmla="*/ 152019 h 476630"/>
              <a:gd name="connsiteX722" fmla="*/ 96012 w 336824"/>
              <a:gd name="connsiteY722" fmla="*/ 151538 h 476630"/>
              <a:gd name="connsiteX723" fmla="*/ 99020 w 336824"/>
              <a:gd name="connsiteY723" fmla="*/ 152140 h 476630"/>
              <a:gd name="connsiteX724" fmla="*/ 102750 w 336824"/>
              <a:gd name="connsiteY724" fmla="*/ 151538 h 476630"/>
              <a:gd name="connsiteX725" fmla="*/ 104434 w 336824"/>
              <a:gd name="connsiteY725" fmla="*/ 150816 h 476630"/>
              <a:gd name="connsiteX726" fmla="*/ 106840 w 336824"/>
              <a:gd name="connsiteY726" fmla="*/ 150395 h 476630"/>
              <a:gd name="connsiteX727" fmla="*/ 107201 w 336824"/>
              <a:gd name="connsiteY727" fmla="*/ 151177 h 476630"/>
              <a:gd name="connsiteX728" fmla="*/ 106540 w 336824"/>
              <a:gd name="connsiteY728" fmla="*/ 157493 h 476630"/>
              <a:gd name="connsiteX729" fmla="*/ 106480 w 336824"/>
              <a:gd name="connsiteY729" fmla="*/ 161043 h 476630"/>
              <a:gd name="connsiteX730" fmla="*/ 107322 w 336824"/>
              <a:gd name="connsiteY730" fmla="*/ 164472 h 476630"/>
              <a:gd name="connsiteX731" fmla="*/ 107442 w 336824"/>
              <a:gd name="connsiteY731" fmla="*/ 167299 h 476630"/>
              <a:gd name="connsiteX732" fmla="*/ 107983 w 336824"/>
              <a:gd name="connsiteY732" fmla="*/ 167059 h 476630"/>
              <a:gd name="connsiteX733" fmla="*/ 110751 w 336824"/>
              <a:gd name="connsiteY733" fmla="*/ 168262 h 476630"/>
              <a:gd name="connsiteX734" fmla="*/ 110991 w 336824"/>
              <a:gd name="connsiteY734" fmla="*/ 170668 h 476630"/>
              <a:gd name="connsiteX735" fmla="*/ 112014 w 336824"/>
              <a:gd name="connsiteY735" fmla="*/ 171871 h 476630"/>
              <a:gd name="connsiteX736" fmla="*/ 113939 w 336824"/>
              <a:gd name="connsiteY736" fmla="*/ 172232 h 476630"/>
              <a:gd name="connsiteX737" fmla="*/ 114481 w 336824"/>
              <a:gd name="connsiteY737" fmla="*/ 174518 h 476630"/>
              <a:gd name="connsiteX738" fmla="*/ 115684 w 336824"/>
              <a:gd name="connsiteY738" fmla="*/ 175480 h 476630"/>
              <a:gd name="connsiteX739" fmla="*/ 117308 w 336824"/>
              <a:gd name="connsiteY739" fmla="*/ 175782 h 476630"/>
              <a:gd name="connsiteX740" fmla="*/ 117669 w 336824"/>
              <a:gd name="connsiteY740" fmla="*/ 177225 h 476630"/>
              <a:gd name="connsiteX741" fmla="*/ 118632 w 336824"/>
              <a:gd name="connsiteY741" fmla="*/ 177045 h 476630"/>
              <a:gd name="connsiteX742" fmla="*/ 121880 w 336824"/>
              <a:gd name="connsiteY742" fmla="*/ 178849 h 476630"/>
              <a:gd name="connsiteX743" fmla="*/ 123324 w 336824"/>
              <a:gd name="connsiteY743" fmla="*/ 180654 h 476630"/>
              <a:gd name="connsiteX744" fmla="*/ 122000 w 336824"/>
              <a:gd name="connsiteY744" fmla="*/ 181857 h 476630"/>
              <a:gd name="connsiteX745" fmla="*/ 121519 w 336824"/>
              <a:gd name="connsiteY745" fmla="*/ 183421 h 476630"/>
              <a:gd name="connsiteX746" fmla="*/ 123745 w 336824"/>
              <a:gd name="connsiteY746" fmla="*/ 183421 h 476630"/>
              <a:gd name="connsiteX747" fmla="*/ 125129 w 336824"/>
              <a:gd name="connsiteY747" fmla="*/ 183963 h 476630"/>
              <a:gd name="connsiteX748" fmla="*/ 125730 w 336824"/>
              <a:gd name="connsiteY748" fmla="*/ 185046 h 476630"/>
              <a:gd name="connsiteX749" fmla="*/ 125971 w 336824"/>
              <a:gd name="connsiteY749" fmla="*/ 187693 h 476630"/>
              <a:gd name="connsiteX750" fmla="*/ 126933 w 336824"/>
              <a:gd name="connsiteY750" fmla="*/ 188234 h 476630"/>
              <a:gd name="connsiteX751" fmla="*/ 130543 w 336824"/>
              <a:gd name="connsiteY751" fmla="*/ 188054 h 476630"/>
              <a:gd name="connsiteX752" fmla="*/ 131325 w 336824"/>
              <a:gd name="connsiteY752" fmla="*/ 189377 h 476630"/>
              <a:gd name="connsiteX753" fmla="*/ 132528 w 336824"/>
              <a:gd name="connsiteY753" fmla="*/ 187572 h 476630"/>
              <a:gd name="connsiteX754" fmla="*/ 134393 w 336824"/>
              <a:gd name="connsiteY754" fmla="*/ 187272 h 476630"/>
              <a:gd name="connsiteX755" fmla="*/ 134393 w 336824"/>
              <a:gd name="connsiteY755" fmla="*/ 185948 h 476630"/>
              <a:gd name="connsiteX756" fmla="*/ 135837 w 336824"/>
              <a:gd name="connsiteY756" fmla="*/ 186670 h 476630"/>
              <a:gd name="connsiteX757" fmla="*/ 137401 w 336824"/>
              <a:gd name="connsiteY757" fmla="*/ 188114 h 476630"/>
              <a:gd name="connsiteX758" fmla="*/ 139566 w 336824"/>
              <a:gd name="connsiteY758" fmla="*/ 187572 h 476630"/>
              <a:gd name="connsiteX759" fmla="*/ 141612 w 336824"/>
              <a:gd name="connsiteY759" fmla="*/ 188475 h 476630"/>
              <a:gd name="connsiteX760" fmla="*/ 140770 w 336824"/>
              <a:gd name="connsiteY760" fmla="*/ 176203 h 476630"/>
              <a:gd name="connsiteX761" fmla="*/ 139566 w 336824"/>
              <a:gd name="connsiteY761" fmla="*/ 156531 h 476630"/>
              <a:gd name="connsiteX762" fmla="*/ 144018 w 336824"/>
              <a:gd name="connsiteY762" fmla="*/ 153523 h 476630"/>
              <a:gd name="connsiteX763" fmla="*/ 141612 w 336824"/>
              <a:gd name="connsiteY763" fmla="*/ 152199 h 476630"/>
              <a:gd name="connsiteX764" fmla="*/ 139988 w 336824"/>
              <a:gd name="connsiteY764" fmla="*/ 152260 h 476630"/>
              <a:gd name="connsiteX765" fmla="*/ 139446 w 336824"/>
              <a:gd name="connsiteY765" fmla="*/ 150876 h 476630"/>
              <a:gd name="connsiteX766" fmla="*/ 139747 w 336824"/>
              <a:gd name="connsiteY766" fmla="*/ 149192 h 476630"/>
              <a:gd name="connsiteX767" fmla="*/ 138363 w 336824"/>
              <a:gd name="connsiteY767" fmla="*/ 148831 h 476630"/>
              <a:gd name="connsiteX768" fmla="*/ 137762 w 336824"/>
              <a:gd name="connsiteY768" fmla="*/ 147026 h 476630"/>
              <a:gd name="connsiteX769" fmla="*/ 138183 w 336824"/>
              <a:gd name="connsiteY769" fmla="*/ 142995 h 476630"/>
              <a:gd name="connsiteX770" fmla="*/ 137581 w 336824"/>
              <a:gd name="connsiteY770" fmla="*/ 142213 h 476630"/>
              <a:gd name="connsiteX771" fmla="*/ 135175 w 336824"/>
              <a:gd name="connsiteY771" fmla="*/ 141070 h 476630"/>
              <a:gd name="connsiteX772" fmla="*/ 135716 w 336824"/>
              <a:gd name="connsiteY772" fmla="*/ 140770 h 476630"/>
              <a:gd name="connsiteX773" fmla="*/ 111172 w 336824"/>
              <a:gd name="connsiteY773" fmla="*/ 142695 h 476630"/>
              <a:gd name="connsiteX774" fmla="*/ 67558 w 336824"/>
              <a:gd name="connsiteY774" fmla="*/ 145281 h 476630"/>
              <a:gd name="connsiteX775" fmla="*/ 66535 w 336824"/>
              <a:gd name="connsiteY775" fmla="*/ 128557 h 476630"/>
              <a:gd name="connsiteX776" fmla="*/ 66595 w 336824"/>
              <a:gd name="connsiteY776" fmla="*/ 125549 h 476630"/>
              <a:gd name="connsiteX777" fmla="*/ 64850 w 336824"/>
              <a:gd name="connsiteY777" fmla="*/ 128257 h 476630"/>
              <a:gd name="connsiteX778" fmla="*/ 65091 w 336824"/>
              <a:gd name="connsiteY778" fmla="*/ 130122 h 476630"/>
              <a:gd name="connsiteX779" fmla="*/ 64730 w 336824"/>
              <a:gd name="connsiteY779" fmla="*/ 131505 h 476630"/>
              <a:gd name="connsiteX780" fmla="*/ 63587 w 336824"/>
              <a:gd name="connsiteY780" fmla="*/ 132107 h 476630"/>
              <a:gd name="connsiteX781" fmla="*/ 63106 w 336824"/>
              <a:gd name="connsiteY781" fmla="*/ 133731 h 476630"/>
              <a:gd name="connsiteX782" fmla="*/ 63707 w 336824"/>
              <a:gd name="connsiteY782" fmla="*/ 134152 h 476630"/>
              <a:gd name="connsiteX783" fmla="*/ 42111 w 336824"/>
              <a:gd name="connsiteY783" fmla="*/ 135355 h 476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</a:cxnLst>
            <a:rect l="l" t="t" r="r" b="b"/>
            <a:pathLst>
              <a:path w="336824" h="476630">
                <a:moveTo>
                  <a:pt x="42111" y="135355"/>
                </a:moveTo>
                <a:lnTo>
                  <a:pt x="40607" y="104434"/>
                </a:lnTo>
                <a:lnTo>
                  <a:pt x="39885" y="92402"/>
                </a:lnTo>
                <a:lnTo>
                  <a:pt x="38802" y="72911"/>
                </a:lnTo>
                <a:lnTo>
                  <a:pt x="38501" y="67317"/>
                </a:lnTo>
                <a:lnTo>
                  <a:pt x="36336" y="34230"/>
                </a:lnTo>
                <a:lnTo>
                  <a:pt x="35854" y="27793"/>
                </a:lnTo>
                <a:lnTo>
                  <a:pt x="35433" y="19792"/>
                </a:lnTo>
                <a:lnTo>
                  <a:pt x="34350" y="2226"/>
                </a:lnTo>
                <a:lnTo>
                  <a:pt x="36275" y="3429"/>
                </a:lnTo>
                <a:lnTo>
                  <a:pt x="38080" y="3008"/>
                </a:lnTo>
                <a:lnTo>
                  <a:pt x="38020" y="2346"/>
                </a:lnTo>
                <a:lnTo>
                  <a:pt x="40005" y="2226"/>
                </a:lnTo>
                <a:lnTo>
                  <a:pt x="40005" y="1083"/>
                </a:lnTo>
                <a:lnTo>
                  <a:pt x="40908" y="0"/>
                </a:lnTo>
                <a:lnTo>
                  <a:pt x="41870" y="120"/>
                </a:lnTo>
                <a:lnTo>
                  <a:pt x="41750" y="1324"/>
                </a:lnTo>
                <a:lnTo>
                  <a:pt x="43614" y="842"/>
                </a:lnTo>
                <a:lnTo>
                  <a:pt x="43434" y="1865"/>
                </a:lnTo>
                <a:lnTo>
                  <a:pt x="45299" y="3850"/>
                </a:lnTo>
                <a:lnTo>
                  <a:pt x="48066" y="4632"/>
                </a:lnTo>
                <a:lnTo>
                  <a:pt x="52157" y="6677"/>
                </a:lnTo>
                <a:lnTo>
                  <a:pt x="59075" y="7700"/>
                </a:lnTo>
                <a:lnTo>
                  <a:pt x="64911" y="9926"/>
                </a:lnTo>
                <a:lnTo>
                  <a:pt x="71949" y="9505"/>
                </a:lnTo>
                <a:lnTo>
                  <a:pt x="72370" y="8181"/>
                </a:lnTo>
                <a:lnTo>
                  <a:pt x="74656" y="6798"/>
                </a:lnTo>
                <a:lnTo>
                  <a:pt x="76100" y="6618"/>
                </a:lnTo>
                <a:lnTo>
                  <a:pt x="75799" y="7399"/>
                </a:lnTo>
                <a:lnTo>
                  <a:pt x="78145" y="8302"/>
                </a:lnTo>
                <a:lnTo>
                  <a:pt x="79529" y="9505"/>
                </a:lnTo>
                <a:lnTo>
                  <a:pt x="85665" y="10708"/>
                </a:lnTo>
                <a:lnTo>
                  <a:pt x="92523" y="12874"/>
                </a:lnTo>
                <a:lnTo>
                  <a:pt x="93305" y="13295"/>
                </a:lnTo>
                <a:lnTo>
                  <a:pt x="96734" y="13054"/>
                </a:lnTo>
                <a:lnTo>
                  <a:pt x="101727" y="13475"/>
                </a:lnTo>
                <a:lnTo>
                  <a:pt x="112736" y="15521"/>
                </a:lnTo>
                <a:lnTo>
                  <a:pt x="117128" y="17265"/>
                </a:lnTo>
                <a:lnTo>
                  <a:pt x="117669" y="16243"/>
                </a:lnTo>
                <a:lnTo>
                  <a:pt x="118812" y="16423"/>
                </a:lnTo>
                <a:lnTo>
                  <a:pt x="119053" y="18168"/>
                </a:lnTo>
                <a:lnTo>
                  <a:pt x="120797" y="18288"/>
                </a:lnTo>
                <a:lnTo>
                  <a:pt x="125008" y="17386"/>
                </a:lnTo>
                <a:lnTo>
                  <a:pt x="126813" y="17566"/>
                </a:lnTo>
                <a:lnTo>
                  <a:pt x="138484" y="22980"/>
                </a:lnTo>
                <a:lnTo>
                  <a:pt x="141792" y="23642"/>
                </a:lnTo>
                <a:lnTo>
                  <a:pt x="145642" y="23702"/>
                </a:lnTo>
                <a:lnTo>
                  <a:pt x="145642" y="25206"/>
                </a:lnTo>
                <a:lnTo>
                  <a:pt x="147327" y="25688"/>
                </a:lnTo>
                <a:lnTo>
                  <a:pt x="150335" y="25567"/>
                </a:lnTo>
                <a:lnTo>
                  <a:pt x="152320" y="25868"/>
                </a:lnTo>
                <a:lnTo>
                  <a:pt x="168081" y="30260"/>
                </a:lnTo>
                <a:lnTo>
                  <a:pt x="170247" y="30500"/>
                </a:lnTo>
                <a:lnTo>
                  <a:pt x="171931" y="29538"/>
                </a:lnTo>
                <a:lnTo>
                  <a:pt x="174819" y="29237"/>
                </a:lnTo>
                <a:lnTo>
                  <a:pt x="174999" y="28635"/>
                </a:lnTo>
                <a:lnTo>
                  <a:pt x="181797" y="28154"/>
                </a:lnTo>
                <a:lnTo>
                  <a:pt x="181858" y="29538"/>
                </a:lnTo>
                <a:lnTo>
                  <a:pt x="179150" y="29538"/>
                </a:lnTo>
                <a:lnTo>
                  <a:pt x="179331" y="31944"/>
                </a:lnTo>
                <a:lnTo>
                  <a:pt x="177947" y="32185"/>
                </a:lnTo>
                <a:lnTo>
                  <a:pt x="176744" y="39343"/>
                </a:lnTo>
                <a:lnTo>
                  <a:pt x="177466" y="42832"/>
                </a:lnTo>
                <a:lnTo>
                  <a:pt x="179872" y="41930"/>
                </a:lnTo>
                <a:lnTo>
                  <a:pt x="188415" y="41328"/>
                </a:lnTo>
                <a:lnTo>
                  <a:pt x="189016" y="42712"/>
                </a:lnTo>
                <a:lnTo>
                  <a:pt x="191422" y="42592"/>
                </a:lnTo>
                <a:lnTo>
                  <a:pt x="191964" y="43073"/>
                </a:lnTo>
                <a:lnTo>
                  <a:pt x="196175" y="42712"/>
                </a:lnTo>
                <a:lnTo>
                  <a:pt x="196656" y="44998"/>
                </a:lnTo>
                <a:lnTo>
                  <a:pt x="196295" y="46622"/>
                </a:lnTo>
                <a:lnTo>
                  <a:pt x="201649" y="46382"/>
                </a:lnTo>
                <a:lnTo>
                  <a:pt x="202371" y="44757"/>
                </a:lnTo>
                <a:lnTo>
                  <a:pt x="202131" y="42953"/>
                </a:lnTo>
                <a:lnTo>
                  <a:pt x="205560" y="42772"/>
                </a:lnTo>
                <a:lnTo>
                  <a:pt x="206522" y="41689"/>
                </a:lnTo>
                <a:lnTo>
                  <a:pt x="210372" y="40667"/>
                </a:lnTo>
                <a:lnTo>
                  <a:pt x="210192" y="38681"/>
                </a:lnTo>
                <a:lnTo>
                  <a:pt x="211997" y="36877"/>
                </a:lnTo>
                <a:lnTo>
                  <a:pt x="213501" y="36576"/>
                </a:lnTo>
                <a:lnTo>
                  <a:pt x="213320" y="34050"/>
                </a:lnTo>
                <a:lnTo>
                  <a:pt x="214463" y="33809"/>
                </a:lnTo>
                <a:lnTo>
                  <a:pt x="214282" y="31342"/>
                </a:lnTo>
                <a:lnTo>
                  <a:pt x="212839" y="30861"/>
                </a:lnTo>
                <a:lnTo>
                  <a:pt x="212538" y="28936"/>
                </a:lnTo>
                <a:lnTo>
                  <a:pt x="210132" y="28936"/>
                </a:lnTo>
                <a:lnTo>
                  <a:pt x="210132" y="26650"/>
                </a:lnTo>
                <a:lnTo>
                  <a:pt x="210794" y="25808"/>
                </a:lnTo>
                <a:lnTo>
                  <a:pt x="210974" y="23341"/>
                </a:lnTo>
                <a:lnTo>
                  <a:pt x="210673" y="22559"/>
                </a:lnTo>
                <a:lnTo>
                  <a:pt x="207485" y="22980"/>
                </a:lnTo>
                <a:lnTo>
                  <a:pt x="206763" y="12152"/>
                </a:lnTo>
                <a:lnTo>
                  <a:pt x="207244" y="10347"/>
                </a:lnTo>
                <a:lnTo>
                  <a:pt x="208628" y="9866"/>
                </a:lnTo>
                <a:lnTo>
                  <a:pt x="208989" y="11129"/>
                </a:lnTo>
                <a:lnTo>
                  <a:pt x="210072" y="11791"/>
                </a:lnTo>
                <a:lnTo>
                  <a:pt x="210673" y="10167"/>
                </a:lnTo>
                <a:lnTo>
                  <a:pt x="209650" y="7881"/>
                </a:lnTo>
                <a:lnTo>
                  <a:pt x="207906" y="8242"/>
                </a:lnTo>
                <a:lnTo>
                  <a:pt x="206522" y="8061"/>
                </a:lnTo>
                <a:lnTo>
                  <a:pt x="206823" y="6557"/>
                </a:lnTo>
                <a:lnTo>
                  <a:pt x="208207" y="7219"/>
                </a:lnTo>
                <a:lnTo>
                  <a:pt x="209711" y="6738"/>
                </a:lnTo>
                <a:lnTo>
                  <a:pt x="210192" y="5715"/>
                </a:lnTo>
                <a:lnTo>
                  <a:pt x="211275" y="4151"/>
                </a:lnTo>
                <a:lnTo>
                  <a:pt x="211876" y="4512"/>
                </a:lnTo>
                <a:lnTo>
                  <a:pt x="213681" y="4933"/>
                </a:lnTo>
                <a:lnTo>
                  <a:pt x="214884" y="5173"/>
                </a:lnTo>
                <a:lnTo>
                  <a:pt x="214884" y="6557"/>
                </a:lnTo>
                <a:lnTo>
                  <a:pt x="216388" y="7399"/>
                </a:lnTo>
                <a:lnTo>
                  <a:pt x="217411" y="6196"/>
                </a:lnTo>
                <a:lnTo>
                  <a:pt x="218072" y="6497"/>
                </a:lnTo>
                <a:lnTo>
                  <a:pt x="217652" y="7339"/>
                </a:lnTo>
                <a:lnTo>
                  <a:pt x="216870" y="8963"/>
                </a:lnTo>
                <a:lnTo>
                  <a:pt x="218013" y="9204"/>
                </a:lnTo>
                <a:lnTo>
                  <a:pt x="218854" y="8122"/>
                </a:lnTo>
                <a:lnTo>
                  <a:pt x="219456" y="8903"/>
                </a:lnTo>
                <a:lnTo>
                  <a:pt x="220058" y="11490"/>
                </a:lnTo>
                <a:lnTo>
                  <a:pt x="221381" y="11370"/>
                </a:lnTo>
                <a:lnTo>
                  <a:pt x="221562" y="8723"/>
                </a:lnTo>
                <a:lnTo>
                  <a:pt x="223547" y="8302"/>
                </a:lnTo>
                <a:lnTo>
                  <a:pt x="224449" y="7700"/>
                </a:lnTo>
                <a:lnTo>
                  <a:pt x="225893" y="6918"/>
                </a:lnTo>
                <a:lnTo>
                  <a:pt x="227698" y="6858"/>
                </a:lnTo>
                <a:lnTo>
                  <a:pt x="228901" y="7279"/>
                </a:lnTo>
                <a:lnTo>
                  <a:pt x="228660" y="5715"/>
                </a:lnTo>
                <a:lnTo>
                  <a:pt x="228420" y="5173"/>
                </a:lnTo>
                <a:lnTo>
                  <a:pt x="229021" y="4993"/>
                </a:lnTo>
                <a:lnTo>
                  <a:pt x="229262" y="5956"/>
                </a:lnTo>
                <a:lnTo>
                  <a:pt x="229623" y="7279"/>
                </a:lnTo>
                <a:lnTo>
                  <a:pt x="230646" y="7761"/>
                </a:lnTo>
                <a:lnTo>
                  <a:pt x="231608" y="8001"/>
                </a:lnTo>
                <a:lnTo>
                  <a:pt x="231789" y="8963"/>
                </a:lnTo>
                <a:lnTo>
                  <a:pt x="229142" y="9685"/>
                </a:lnTo>
                <a:lnTo>
                  <a:pt x="228961" y="10287"/>
                </a:lnTo>
                <a:lnTo>
                  <a:pt x="231247" y="11370"/>
                </a:lnTo>
                <a:lnTo>
                  <a:pt x="232450" y="10708"/>
                </a:lnTo>
                <a:lnTo>
                  <a:pt x="233834" y="10889"/>
                </a:lnTo>
                <a:lnTo>
                  <a:pt x="233954" y="12934"/>
                </a:lnTo>
                <a:lnTo>
                  <a:pt x="234255" y="17025"/>
                </a:lnTo>
                <a:lnTo>
                  <a:pt x="234616" y="21777"/>
                </a:lnTo>
                <a:lnTo>
                  <a:pt x="234796" y="24845"/>
                </a:lnTo>
                <a:lnTo>
                  <a:pt x="234917" y="26831"/>
                </a:lnTo>
                <a:lnTo>
                  <a:pt x="235097" y="28094"/>
                </a:lnTo>
                <a:lnTo>
                  <a:pt x="235097" y="29117"/>
                </a:lnTo>
                <a:lnTo>
                  <a:pt x="235458" y="33087"/>
                </a:lnTo>
                <a:lnTo>
                  <a:pt x="235579" y="35734"/>
                </a:lnTo>
                <a:lnTo>
                  <a:pt x="235699" y="36155"/>
                </a:lnTo>
                <a:lnTo>
                  <a:pt x="235819" y="37840"/>
                </a:lnTo>
                <a:lnTo>
                  <a:pt x="236060" y="42231"/>
                </a:lnTo>
                <a:lnTo>
                  <a:pt x="236240" y="44998"/>
                </a:lnTo>
                <a:lnTo>
                  <a:pt x="236481" y="48608"/>
                </a:lnTo>
                <a:lnTo>
                  <a:pt x="237082" y="57692"/>
                </a:lnTo>
                <a:lnTo>
                  <a:pt x="237383" y="60940"/>
                </a:lnTo>
                <a:lnTo>
                  <a:pt x="237564" y="64129"/>
                </a:lnTo>
                <a:lnTo>
                  <a:pt x="238526" y="77544"/>
                </a:lnTo>
                <a:lnTo>
                  <a:pt x="239248" y="87470"/>
                </a:lnTo>
                <a:lnTo>
                  <a:pt x="239429" y="89335"/>
                </a:lnTo>
                <a:lnTo>
                  <a:pt x="239609" y="93365"/>
                </a:lnTo>
                <a:lnTo>
                  <a:pt x="239790" y="94990"/>
                </a:lnTo>
                <a:lnTo>
                  <a:pt x="239910" y="97396"/>
                </a:lnTo>
                <a:lnTo>
                  <a:pt x="240512" y="105096"/>
                </a:lnTo>
                <a:lnTo>
                  <a:pt x="240933" y="111954"/>
                </a:lnTo>
                <a:lnTo>
                  <a:pt x="241113" y="114060"/>
                </a:lnTo>
                <a:lnTo>
                  <a:pt x="241294" y="117128"/>
                </a:lnTo>
                <a:lnTo>
                  <a:pt x="241534" y="120797"/>
                </a:lnTo>
                <a:lnTo>
                  <a:pt x="242015" y="127354"/>
                </a:lnTo>
                <a:lnTo>
                  <a:pt x="242437" y="132648"/>
                </a:lnTo>
                <a:lnTo>
                  <a:pt x="242857" y="138965"/>
                </a:lnTo>
                <a:lnTo>
                  <a:pt x="243219" y="143537"/>
                </a:lnTo>
                <a:lnTo>
                  <a:pt x="243459" y="147567"/>
                </a:lnTo>
                <a:lnTo>
                  <a:pt x="243580" y="149854"/>
                </a:lnTo>
                <a:lnTo>
                  <a:pt x="244121" y="155869"/>
                </a:lnTo>
                <a:lnTo>
                  <a:pt x="244361" y="160862"/>
                </a:lnTo>
                <a:lnTo>
                  <a:pt x="244602" y="164472"/>
                </a:lnTo>
                <a:lnTo>
                  <a:pt x="244963" y="169826"/>
                </a:lnTo>
                <a:lnTo>
                  <a:pt x="245264" y="174398"/>
                </a:lnTo>
                <a:lnTo>
                  <a:pt x="245565" y="178127"/>
                </a:lnTo>
                <a:lnTo>
                  <a:pt x="245745" y="180053"/>
                </a:lnTo>
                <a:lnTo>
                  <a:pt x="245926" y="183843"/>
                </a:lnTo>
                <a:lnTo>
                  <a:pt x="246227" y="187813"/>
                </a:lnTo>
                <a:lnTo>
                  <a:pt x="246828" y="194430"/>
                </a:lnTo>
                <a:lnTo>
                  <a:pt x="246888" y="196476"/>
                </a:lnTo>
                <a:lnTo>
                  <a:pt x="247309" y="203755"/>
                </a:lnTo>
                <a:lnTo>
                  <a:pt x="247429" y="206161"/>
                </a:lnTo>
                <a:lnTo>
                  <a:pt x="247610" y="207244"/>
                </a:lnTo>
                <a:lnTo>
                  <a:pt x="247610" y="208387"/>
                </a:lnTo>
                <a:lnTo>
                  <a:pt x="248212" y="215606"/>
                </a:lnTo>
                <a:lnTo>
                  <a:pt x="248212" y="215967"/>
                </a:lnTo>
                <a:lnTo>
                  <a:pt x="248572" y="221381"/>
                </a:lnTo>
                <a:lnTo>
                  <a:pt x="248933" y="225592"/>
                </a:lnTo>
                <a:lnTo>
                  <a:pt x="249174" y="229202"/>
                </a:lnTo>
                <a:lnTo>
                  <a:pt x="249475" y="234014"/>
                </a:lnTo>
                <a:lnTo>
                  <a:pt x="249896" y="239188"/>
                </a:lnTo>
                <a:lnTo>
                  <a:pt x="250137" y="242075"/>
                </a:lnTo>
                <a:lnTo>
                  <a:pt x="251039" y="255310"/>
                </a:lnTo>
                <a:lnTo>
                  <a:pt x="251580" y="263251"/>
                </a:lnTo>
                <a:lnTo>
                  <a:pt x="252062" y="270109"/>
                </a:lnTo>
                <a:lnTo>
                  <a:pt x="252483" y="276125"/>
                </a:lnTo>
                <a:lnTo>
                  <a:pt x="252844" y="281419"/>
                </a:lnTo>
                <a:lnTo>
                  <a:pt x="253084" y="284427"/>
                </a:lnTo>
                <a:lnTo>
                  <a:pt x="253385" y="288758"/>
                </a:lnTo>
                <a:lnTo>
                  <a:pt x="253927" y="296879"/>
                </a:lnTo>
                <a:lnTo>
                  <a:pt x="254528" y="305301"/>
                </a:lnTo>
                <a:lnTo>
                  <a:pt x="254709" y="305362"/>
                </a:lnTo>
                <a:lnTo>
                  <a:pt x="254709" y="305542"/>
                </a:lnTo>
                <a:lnTo>
                  <a:pt x="255190" y="306565"/>
                </a:lnTo>
                <a:lnTo>
                  <a:pt x="256874" y="305662"/>
                </a:lnTo>
                <a:lnTo>
                  <a:pt x="257656" y="306625"/>
                </a:lnTo>
                <a:lnTo>
                  <a:pt x="258438" y="306324"/>
                </a:lnTo>
                <a:lnTo>
                  <a:pt x="258799" y="307407"/>
                </a:lnTo>
                <a:lnTo>
                  <a:pt x="258980" y="308430"/>
                </a:lnTo>
                <a:lnTo>
                  <a:pt x="260364" y="309512"/>
                </a:lnTo>
                <a:lnTo>
                  <a:pt x="261266" y="311077"/>
                </a:lnTo>
                <a:lnTo>
                  <a:pt x="261807" y="312220"/>
                </a:lnTo>
                <a:lnTo>
                  <a:pt x="262108" y="312460"/>
                </a:lnTo>
                <a:lnTo>
                  <a:pt x="262589" y="313182"/>
                </a:lnTo>
                <a:lnTo>
                  <a:pt x="262890" y="313603"/>
                </a:lnTo>
                <a:lnTo>
                  <a:pt x="263732" y="314205"/>
                </a:lnTo>
                <a:lnTo>
                  <a:pt x="264033" y="315047"/>
                </a:lnTo>
                <a:lnTo>
                  <a:pt x="264454" y="315528"/>
                </a:lnTo>
                <a:lnTo>
                  <a:pt x="264936" y="315889"/>
                </a:lnTo>
                <a:lnTo>
                  <a:pt x="265056" y="316070"/>
                </a:lnTo>
                <a:lnTo>
                  <a:pt x="265236" y="316671"/>
                </a:lnTo>
                <a:lnTo>
                  <a:pt x="265537" y="317032"/>
                </a:lnTo>
                <a:lnTo>
                  <a:pt x="265718" y="318055"/>
                </a:lnTo>
                <a:lnTo>
                  <a:pt x="266079" y="318657"/>
                </a:lnTo>
                <a:lnTo>
                  <a:pt x="266981" y="319498"/>
                </a:lnTo>
                <a:lnTo>
                  <a:pt x="267402" y="319318"/>
                </a:lnTo>
                <a:lnTo>
                  <a:pt x="267944" y="318777"/>
                </a:lnTo>
                <a:lnTo>
                  <a:pt x="268304" y="318596"/>
                </a:lnTo>
                <a:lnTo>
                  <a:pt x="268726" y="318777"/>
                </a:lnTo>
                <a:lnTo>
                  <a:pt x="269207" y="319378"/>
                </a:lnTo>
                <a:lnTo>
                  <a:pt x="269447" y="319739"/>
                </a:lnTo>
                <a:lnTo>
                  <a:pt x="269447" y="320040"/>
                </a:lnTo>
                <a:lnTo>
                  <a:pt x="269508" y="320521"/>
                </a:lnTo>
                <a:lnTo>
                  <a:pt x="269628" y="320822"/>
                </a:lnTo>
                <a:lnTo>
                  <a:pt x="269928" y="321123"/>
                </a:lnTo>
                <a:lnTo>
                  <a:pt x="270530" y="321002"/>
                </a:lnTo>
                <a:lnTo>
                  <a:pt x="271673" y="321002"/>
                </a:lnTo>
                <a:lnTo>
                  <a:pt x="272516" y="321183"/>
                </a:lnTo>
                <a:lnTo>
                  <a:pt x="272936" y="320943"/>
                </a:lnTo>
                <a:lnTo>
                  <a:pt x="273177" y="320822"/>
                </a:lnTo>
                <a:lnTo>
                  <a:pt x="273478" y="320642"/>
                </a:lnTo>
                <a:lnTo>
                  <a:pt x="273718" y="320401"/>
                </a:lnTo>
                <a:lnTo>
                  <a:pt x="273959" y="320401"/>
                </a:lnTo>
                <a:lnTo>
                  <a:pt x="274140" y="320822"/>
                </a:lnTo>
                <a:lnTo>
                  <a:pt x="274561" y="321063"/>
                </a:lnTo>
                <a:lnTo>
                  <a:pt x="274741" y="321363"/>
                </a:lnTo>
                <a:lnTo>
                  <a:pt x="275042" y="321724"/>
                </a:lnTo>
                <a:lnTo>
                  <a:pt x="275042" y="322086"/>
                </a:lnTo>
                <a:lnTo>
                  <a:pt x="274681" y="322145"/>
                </a:lnTo>
                <a:lnTo>
                  <a:pt x="274501" y="322447"/>
                </a:lnTo>
                <a:lnTo>
                  <a:pt x="274320" y="323048"/>
                </a:lnTo>
                <a:lnTo>
                  <a:pt x="273959" y="323649"/>
                </a:lnTo>
                <a:lnTo>
                  <a:pt x="273598" y="323950"/>
                </a:lnTo>
                <a:lnTo>
                  <a:pt x="273659" y="324311"/>
                </a:lnTo>
                <a:lnTo>
                  <a:pt x="273779" y="324492"/>
                </a:lnTo>
                <a:lnTo>
                  <a:pt x="274260" y="324071"/>
                </a:lnTo>
                <a:lnTo>
                  <a:pt x="274440" y="323890"/>
                </a:lnTo>
                <a:lnTo>
                  <a:pt x="274681" y="323770"/>
                </a:lnTo>
                <a:lnTo>
                  <a:pt x="274802" y="324010"/>
                </a:lnTo>
                <a:lnTo>
                  <a:pt x="274802" y="324131"/>
                </a:lnTo>
                <a:lnTo>
                  <a:pt x="274440" y="324311"/>
                </a:lnTo>
                <a:lnTo>
                  <a:pt x="274440" y="324431"/>
                </a:lnTo>
                <a:lnTo>
                  <a:pt x="274621" y="324973"/>
                </a:lnTo>
                <a:lnTo>
                  <a:pt x="274922" y="325214"/>
                </a:lnTo>
                <a:lnTo>
                  <a:pt x="275343" y="325394"/>
                </a:lnTo>
                <a:lnTo>
                  <a:pt x="275583" y="325334"/>
                </a:lnTo>
                <a:lnTo>
                  <a:pt x="275704" y="325094"/>
                </a:lnTo>
                <a:lnTo>
                  <a:pt x="275523" y="324552"/>
                </a:lnTo>
                <a:lnTo>
                  <a:pt x="275523" y="324371"/>
                </a:lnTo>
                <a:lnTo>
                  <a:pt x="276125" y="324552"/>
                </a:lnTo>
                <a:lnTo>
                  <a:pt x="276185" y="324492"/>
                </a:lnTo>
                <a:lnTo>
                  <a:pt x="276185" y="324071"/>
                </a:lnTo>
                <a:lnTo>
                  <a:pt x="276306" y="323950"/>
                </a:lnTo>
                <a:lnTo>
                  <a:pt x="276726" y="324071"/>
                </a:lnTo>
                <a:lnTo>
                  <a:pt x="276726" y="324191"/>
                </a:lnTo>
                <a:lnTo>
                  <a:pt x="276666" y="324371"/>
                </a:lnTo>
                <a:lnTo>
                  <a:pt x="276787" y="324431"/>
                </a:lnTo>
                <a:lnTo>
                  <a:pt x="277027" y="324131"/>
                </a:lnTo>
                <a:lnTo>
                  <a:pt x="277689" y="324010"/>
                </a:lnTo>
                <a:lnTo>
                  <a:pt x="277689" y="324492"/>
                </a:lnTo>
                <a:lnTo>
                  <a:pt x="277869" y="324371"/>
                </a:lnTo>
                <a:lnTo>
                  <a:pt x="278230" y="323710"/>
                </a:lnTo>
                <a:lnTo>
                  <a:pt x="278110" y="323349"/>
                </a:lnTo>
                <a:lnTo>
                  <a:pt x="279012" y="323529"/>
                </a:lnTo>
                <a:lnTo>
                  <a:pt x="279373" y="325214"/>
                </a:lnTo>
                <a:lnTo>
                  <a:pt x="278772" y="326958"/>
                </a:lnTo>
                <a:lnTo>
                  <a:pt x="278892" y="327379"/>
                </a:lnTo>
                <a:lnTo>
                  <a:pt x="279734" y="326898"/>
                </a:lnTo>
                <a:lnTo>
                  <a:pt x="280336" y="327139"/>
                </a:lnTo>
                <a:lnTo>
                  <a:pt x="280095" y="327740"/>
                </a:lnTo>
                <a:lnTo>
                  <a:pt x="282020" y="328943"/>
                </a:lnTo>
                <a:lnTo>
                  <a:pt x="280937" y="330507"/>
                </a:lnTo>
                <a:lnTo>
                  <a:pt x="282080" y="330868"/>
                </a:lnTo>
                <a:lnTo>
                  <a:pt x="281900" y="332252"/>
                </a:lnTo>
                <a:lnTo>
                  <a:pt x="282742" y="332613"/>
                </a:lnTo>
                <a:lnTo>
                  <a:pt x="282441" y="332794"/>
                </a:lnTo>
                <a:lnTo>
                  <a:pt x="283163" y="333275"/>
                </a:lnTo>
                <a:lnTo>
                  <a:pt x="283464" y="333395"/>
                </a:lnTo>
                <a:lnTo>
                  <a:pt x="283765" y="334297"/>
                </a:lnTo>
                <a:lnTo>
                  <a:pt x="283223" y="334839"/>
                </a:lnTo>
                <a:lnTo>
                  <a:pt x="284487" y="338448"/>
                </a:lnTo>
                <a:lnTo>
                  <a:pt x="284968" y="338087"/>
                </a:lnTo>
                <a:lnTo>
                  <a:pt x="287314" y="339772"/>
                </a:lnTo>
                <a:lnTo>
                  <a:pt x="287735" y="340795"/>
                </a:lnTo>
                <a:lnTo>
                  <a:pt x="289660" y="340674"/>
                </a:lnTo>
                <a:lnTo>
                  <a:pt x="290382" y="341757"/>
                </a:lnTo>
                <a:lnTo>
                  <a:pt x="290202" y="344344"/>
                </a:lnTo>
                <a:lnTo>
                  <a:pt x="291044" y="344163"/>
                </a:lnTo>
                <a:lnTo>
                  <a:pt x="292849" y="345487"/>
                </a:lnTo>
                <a:lnTo>
                  <a:pt x="291886" y="347111"/>
                </a:lnTo>
                <a:lnTo>
                  <a:pt x="291586" y="349217"/>
                </a:lnTo>
                <a:lnTo>
                  <a:pt x="290803" y="350179"/>
                </a:lnTo>
                <a:lnTo>
                  <a:pt x="292969" y="352946"/>
                </a:lnTo>
                <a:lnTo>
                  <a:pt x="294473" y="353728"/>
                </a:lnTo>
                <a:lnTo>
                  <a:pt x="294714" y="355172"/>
                </a:lnTo>
                <a:lnTo>
                  <a:pt x="295075" y="356556"/>
                </a:lnTo>
                <a:lnTo>
                  <a:pt x="294533" y="357759"/>
                </a:lnTo>
                <a:lnTo>
                  <a:pt x="296218" y="358722"/>
                </a:lnTo>
                <a:lnTo>
                  <a:pt x="297601" y="358120"/>
                </a:lnTo>
                <a:lnTo>
                  <a:pt x="298203" y="358541"/>
                </a:lnTo>
                <a:lnTo>
                  <a:pt x="296458" y="362752"/>
                </a:lnTo>
                <a:lnTo>
                  <a:pt x="295195" y="364316"/>
                </a:lnTo>
                <a:lnTo>
                  <a:pt x="295195" y="365459"/>
                </a:lnTo>
                <a:lnTo>
                  <a:pt x="294172" y="364376"/>
                </a:lnTo>
                <a:lnTo>
                  <a:pt x="293751" y="366662"/>
                </a:lnTo>
                <a:lnTo>
                  <a:pt x="294353" y="367324"/>
                </a:lnTo>
                <a:lnTo>
                  <a:pt x="294774" y="368106"/>
                </a:lnTo>
                <a:lnTo>
                  <a:pt x="295075" y="368588"/>
                </a:lnTo>
                <a:lnTo>
                  <a:pt x="295255" y="368648"/>
                </a:lnTo>
                <a:lnTo>
                  <a:pt x="295857" y="368648"/>
                </a:lnTo>
                <a:lnTo>
                  <a:pt x="296218" y="368948"/>
                </a:lnTo>
                <a:lnTo>
                  <a:pt x="296218" y="369249"/>
                </a:lnTo>
                <a:lnTo>
                  <a:pt x="295917" y="369430"/>
                </a:lnTo>
                <a:lnTo>
                  <a:pt x="295496" y="369069"/>
                </a:lnTo>
                <a:lnTo>
                  <a:pt x="295255" y="369309"/>
                </a:lnTo>
                <a:lnTo>
                  <a:pt x="295255" y="369610"/>
                </a:lnTo>
                <a:lnTo>
                  <a:pt x="295375" y="370392"/>
                </a:lnTo>
                <a:lnTo>
                  <a:pt x="295616" y="370813"/>
                </a:lnTo>
                <a:lnTo>
                  <a:pt x="295375" y="371415"/>
                </a:lnTo>
                <a:lnTo>
                  <a:pt x="295797" y="372137"/>
                </a:lnTo>
                <a:lnTo>
                  <a:pt x="295676" y="372257"/>
                </a:lnTo>
                <a:lnTo>
                  <a:pt x="295255" y="372317"/>
                </a:lnTo>
                <a:lnTo>
                  <a:pt x="295075" y="372558"/>
                </a:lnTo>
                <a:lnTo>
                  <a:pt x="295075" y="373039"/>
                </a:lnTo>
                <a:lnTo>
                  <a:pt x="295195" y="373400"/>
                </a:lnTo>
                <a:lnTo>
                  <a:pt x="295496" y="373400"/>
                </a:lnTo>
                <a:lnTo>
                  <a:pt x="295616" y="373821"/>
                </a:lnTo>
                <a:lnTo>
                  <a:pt x="295556" y="374242"/>
                </a:lnTo>
                <a:lnTo>
                  <a:pt x="295075" y="374242"/>
                </a:lnTo>
                <a:lnTo>
                  <a:pt x="294593" y="374483"/>
                </a:lnTo>
                <a:lnTo>
                  <a:pt x="294293" y="374423"/>
                </a:lnTo>
                <a:lnTo>
                  <a:pt x="294052" y="374603"/>
                </a:lnTo>
                <a:lnTo>
                  <a:pt x="295556" y="375205"/>
                </a:lnTo>
                <a:lnTo>
                  <a:pt x="294654" y="375626"/>
                </a:lnTo>
                <a:lnTo>
                  <a:pt x="294172" y="375987"/>
                </a:lnTo>
                <a:lnTo>
                  <a:pt x="294052" y="375927"/>
                </a:lnTo>
                <a:lnTo>
                  <a:pt x="294353" y="375626"/>
                </a:lnTo>
                <a:lnTo>
                  <a:pt x="292548" y="377250"/>
                </a:lnTo>
                <a:lnTo>
                  <a:pt x="292428" y="378754"/>
                </a:lnTo>
                <a:lnTo>
                  <a:pt x="293029" y="380078"/>
                </a:lnTo>
                <a:lnTo>
                  <a:pt x="293330" y="381100"/>
                </a:lnTo>
                <a:lnTo>
                  <a:pt x="294172" y="382303"/>
                </a:lnTo>
                <a:lnTo>
                  <a:pt x="294714" y="382544"/>
                </a:lnTo>
                <a:lnTo>
                  <a:pt x="295315" y="383085"/>
                </a:lnTo>
                <a:lnTo>
                  <a:pt x="296037" y="384168"/>
                </a:lnTo>
                <a:lnTo>
                  <a:pt x="295556" y="384168"/>
                </a:lnTo>
                <a:lnTo>
                  <a:pt x="295496" y="384830"/>
                </a:lnTo>
                <a:lnTo>
                  <a:pt x="295797" y="385251"/>
                </a:lnTo>
                <a:lnTo>
                  <a:pt x="296398" y="385071"/>
                </a:lnTo>
                <a:lnTo>
                  <a:pt x="296398" y="386875"/>
                </a:lnTo>
                <a:lnTo>
                  <a:pt x="298203" y="388379"/>
                </a:lnTo>
                <a:lnTo>
                  <a:pt x="298985" y="388861"/>
                </a:lnTo>
                <a:lnTo>
                  <a:pt x="299165" y="389342"/>
                </a:lnTo>
                <a:lnTo>
                  <a:pt x="298985" y="389703"/>
                </a:lnTo>
                <a:lnTo>
                  <a:pt x="299707" y="389823"/>
                </a:lnTo>
                <a:lnTo>
                  <a:pt x="299827" y="390425"/>
                </a:lnTo>
                <a:lnTo>
                  <a:pt x="300007" y="390605"/>
                </a:lnTo>
                <a:lnTo>
                  <a:pt x="301211" y="391087"/>
                </a:lnTo>
                <a:lnTo>
                  <a:pt x="302234" y="391989"/>
                </a:lnTo>
                <a:lnTo>
                  <a:pt x="304940" y="392109"/>
                </a:lnTo>
                <a:lnTo>
                  <a:pt x="306986" y="391869"/>
                </a:lnTo>
                <a:lnTo>
                  <a:pt x="306505" y="391267"/>
                </a:lnTo>
                <a:lnTo>
                  <a:pt x="306384" y="390846"/>
                </a:lnTo>
                <a:lnTo>
                  <a:pt x="307407" y="391327"/>
                </a:lnTo>
                <a:lnTo>
                  <a:pt x="307648" y="390906"/>
                </a:lnTo>
                <a:lnTo>
                  <a:pt x="308009" y="390726"/>
                </a:lnTo>
                <a:lnTo>
                  <a:pt x="308129" y="390605"/>
                </a:lnTo>
                <a:lnTo>
                  <a:pt x="308129" y="391026"/>
                </a:lnTo>
                <a:lnTo>
                  <a:pt x="308430" y="391147"/>
                </a:lnTo>
                <a:lnTo>
                  <a:pt x="308730" y="391267"/>
                </a:lnTo>
                <a:lnTo>
                  <a:pt x="308971" y="391387"/>
                </a:lnTo>
                <a:lnTo>
                  <a:pt x="308971" y="391748"/>
                </a:lnTo>
                <a:lnTo>
                  <a:pt x="309332" y="392891"/>
                </a:lnTo>
                <a:lnTo>
                  <a:pt x="309212" y="393132"/>
                </a:lnTo>
                <a:lnTo>
                  <a:pt x="308851" y="392891"/>
                </a:lnTo>
                <a:lnTo>
                  <a:pt x="308791" y="393012"/>
                </a:lnTo>
                <a:lnTo>
                  <a:pt x="309212" y="393433"/>
                </a:lnTo>
                <a:lnTo>
                  <a:pt x="309994" y="393673"/>
                </a:lnTo>
                <a:lnTo>
                  <a:pt x="313964" y="393433"/>
                </a:lnTo>
                <a:lnTo>
                  <a:pt x="314145" y="393974"/>
                </a:lnTo>
                <a:lnTo>
                  <a:pt x="313062" y="394576"/>
                </a:lnTo>
                <a:lnTo>
                  <a:pt x="312460" y="395779"/>
                </a:lnTo>
                <a:lnTo>
                  <a:pt x="312701" y="397463"/>
                </a:lnTo>
                <a:lnTo>
                  <a:pt x="310355" y="399208"/>
                </a:lnTo>
                <a:lnTo>
                  <a:pt x="309091" y="399088"/>
                </a:lnTo>
                <a:lnTo>
                  <a:pt x="308670" y="402396"/>
                </a:lnTo>
                <a:lnTo>
                  <a:pt x="309873" y="402817"/>
                </a:lnTo>
                <a:lnTo>
                  <a:pt x="311678" y="404321"/>
                </a:lnTo>
                <a:lnTo>
                  <a:pt x="313242" y="404923"/>
                </a:lnTo>
                <a:lnTo>
                  <a:pt x="314325" y="404201"/>
                </a:lnTo>
                <a:lnTo>
                  <a:pt x="316130" y="404682"/>
                </a:lnTo>
                <a:lnTo>
                  <a:pt x="315348" y="406848"/>
                </a:lnTo>
                <a:lnTo>
                  <a:pt x="318055" y="407149"/>
                </a:lnTo>
                <a:lnTo>
                  <a:pt x="318235" y="407690"/>
                </a:lnTo>
                <a:lnTo>
                  <a:pt x="316491" y="411299"/>
                </a:lnTo>
                <a:lnTo>
                  <a:pt x="316671" y="411961"/>
                </a:lnTo>
                <a:lnTo>
                  <a:pt x="316611" y="412803"/>
                </a:lnTo>
                <a:lnTo>
                  <a:pt x="319018" y="413405"/>
                </a:lnTo>
                <a:lnTo>
                  <a:pt x="320521" y="414909"/>
                </a:lnTo>
                <a:lnTo>
                  <a:pt x="321304" y="414729"/>
                </a:lnTo>
                <a:lnTo>
                  <a:pt x="321725" y="414969"/>
                </a:lnTo>
                <a:lnTo>
                  <a:pt x="322507" y="416894"/>
                </a:lnTo>
                <a:lnTo>
                  <a:pt x="322747" y="418699"/>
                </a:lnTo>
                <a:lnTo>
                  <a:pt x="322868" y="419601"/>
                </a:lnTo>
                <a:lnTo>
                  <a:pt x="322868" y="419962"/>
                </a:lnTo>
                <a:lnTo>
                  <a:pt x="322807" y="419962"/>
                </a:lnTo>
                <a:lnTo>
                  <a:pt x="322386" y="419842"/>
                </a:lnTo>
                <a:lnTo>
                  <a:pt x="322206" y="419962"/>
                </a:lnTo>
                <a:lnTo>
                  <a:pt x="322206" y="420143"/>
                </a:lnTo>
                <a:lnTo>
                  <a:pt x="322627" y="420805"/>
                </a:lnTo>
                <a:lnTo>
                  <a:pt x="322988" y="420925"/>
                </a:lnTo>
                <a:lnTo>
                  <a:pt x="323229" y="420925"/>
                </a:lnTo>
                <a:lnTo>
                  <a:pt x="323830" y="420744"/>
                </a:lnTo>
                <a:lnTo>
                  <a:pt x="324672" y="420564"/>
                </a:lnTo>
                <a:lnTo>
                  <a:pt x="325635" y="420083"/>
                </a:lnTo>
                <a:lnTo>
                  <a:pt x="326237" y="419662"/>
                </a:lnTo>
                <a:lnTo>
                  <a:pt x="327019" y="419662"/>
                </a:lnTo>
                <a:lnTo>
                  <a:pt x="327319" y="419301"/>
                </a:lnTo>
                <a:lnTo>
                  <a:pt x="327620" y="419180"/>
                </a:lnTo>
                <a:lnTo>
                  <a:pt x="327620" y="419361"/>
                </a:lnTo>
                <a:lnTo>
                  <a:pt x="327440" y="420143"/>
                </a:lnTo>
                <a:lnTo>
                  <a:pt x="327259" y="420444"/>
                </a:lnTo>
                <a:lnTo>
                  <a:pt x="327019" y="420624"/>
                </a:lnTo>
                <a:lnTo>
                  <a:pt x="326898" y="421105"/>
                </a:lnTo>
                <a:lnTo>
                  <a:pt x="326898" y="421647"/>
                </a:lnTo>
                <a:lnTo>
                  <a:pt x="326838" y="421948"/>
                </a:lnTo>
                <a:lnTo>
                  <a:pt x="326537" y="422128"/>
                </a:lnTo>
                <a:lnTo>
                  <a:pt x="325635" y="422369"/>
                </a:lnTo>
                <a:lnTo>
                  <a:pt x="324913" y="422730"/>
                </a:lnTo>
                <a:lnTo>
                  <a:pt x="323890" y="422970"/>
                </a:lnTo>
                <a:lnTo>
                  <a:pt x="323229" y="423271"/>
                </a:lnTo>
                <a:lnTo>
                  <a:pt x="323108" y="423873"/>
                </a:lnTo>
                <a:lnTo>
                  <a:pt x="323289" y="424955"/>
                </a:lnTo>
                <a:lnTo>
                  <a:pt x="323349" y="425858"/>
                </a:lnTo>
                <a:lnTo>
                  <a:pt x="322807" y="426881"/>
                </a:lnTo>
                <a:lnTo>
                  <a:pt x="322206" y="427783"/>
                </a:lnTo>
                <a:lnTo>
                  <a:pt x="322807" y="428926"/>
                </a:lnTo>
                <a:lnTo>
                  <a:pt x="321243" y="430009"/>
                </a:lnTo>
                <a:lnTo>
                  <a:pt x="320762" y="431512"/>
                </a:lnTo>
                <a:lnTo>
                  <a:pt x="321544" y="433197"/>
                </a:lnTo>
                <a:lnTo>
                  <a:pt x="323950" y="433678"/>
                </a:lnTo>
                <a:lnTo>
                  <a:pt x="324552" y="434641"/>
                </a:lnTo>
                <a:lnTo>
                  <a:pt x="325635" y="436566"/>
                </a:lnTo>
                <a:lnTo>
                  <a:pt x="327440" y="436085"/>
                </a:lnTo>
                <a:lnTo>
                  <a:pt x="328221" y="437408"/>
                </a:lnTo>
                <a:lnTo>
                  <a:pt x="329064" y="438792"/>
                </a:lnTo>
                <a:lnTo>
                  <a:pt x="332072" y="438190"/>
                </a:lnTo>
                <a:lnTo>
                  <a:pt x="333275" y="440416"/>
                </a:lnTo>
                <a:lnTo>
                  <a:pt x="333395" y="441800"/>
                </a:lnTo>
                <a:lnTo>
                  <a:pt x="332252" y="442401"/>
                </a:lnTo>
                <a:lnTo>
                  <a:pt x="333154" y="443183"/>
                </a:lnTo>
                <a:lnTo>
                  <a:pt x="333034" y="445349"/>
                </a:lnTo>
                <a:lnTo>
                  <a:pt x="334839" y="446251"/>
                </a:lnTo>
                <a:lnTo>
                  <a:pt x="336523" y="445590"/>
                </a:lnTo>
                <a:lnTo>
                  <a:pt x="336523" y="446011"/>
                </a:lnTo>
                <a:lnTo>
                  <a:pt x="336824" y="447635"/>
                </a:lnTo>
                <a:lnTo>
                  <a:pt x="335681" y="448237"/>
                </a:lnTo>
                <a:lnTo>
                  <a:pt x="335200" y="450523"/>
                </a:lnTo>
                <a:lnTo>
                  <a:pt x="336162" y="451425"/>
                </a:lnTo>
                <a:lnTo>
                  <a:pt x="336403" y="455215"/>
                </a:lnTo>
                <a:lnTo>
                  <a:pt x="336764" y="455937"/>
                </a:lnTo>
                <a:lnTo>
                  <a:pt x="315228" y="459005"/>
                </a:lnTo>
                <a:lnTo>
                  <a:pt x="286893" y="463036"/>
                </a:lnTo>
                <a:lnTo>
                  <a:pt x="266560" y="468991"/>
                </a:lnTo>
                <a:lnTo>
                  <a:pt x="266800" y="469893"/>
                </a:lnTo>
                <a:lnTo>
                  <a:pt x="266199" y="471879"/>
                </a:lnTo>
                <a:lnTo>
                  <a:pt x="264996" y="472841"/>
                </a:lnTo>
                <a:lnTo>
                  <a:pt x="252543" y="476631"/>
                </a:lnTo>
                <a:lnTo>
                  <a:pt x="251580" y="475127"/>
                </a:lnTo>
                <a:lnTo>
                  <a:pt x="250678" y="475729"/>
                </a:lnTo>
                <a:lnTo>
                  <a:pt x="250016" y="473864"/>
                </a:lnTo>
                <a:lnTo>
                  <a:pt x="247731" y="474104"/>
                </a:lnTo>
                <a:lnTo>
                  <a:pt x="247069" y="472600"/>
                </a:lnTo>
                <a:lnTo>
                  <a:pt x="245023" y="471999"/>
                </a:lnTo>
                <a:lnTo>
                  <a:pt x="244241" y="472480"/>
                </a:lnTo>
                <a:lnTo>
                  <a:pt x="243639" y="471337"/>
                </a:lnTo>
                <a:lnTo>
                  <a:pt x="241835" y="470314"/>
                </a:lnTo>
                <a:lnTo>
                  <a:pt x="242256" y="469713"/>
                </a:lnTo>
                <a:lnTo>
                  <a:pt x="240451" y="469232"/>
                </a:lnTo>
                <a:lnTo>
                  <a:pt x="239369" y="467968"/>
                </a:lnTo>
                <a:lnTo>
                  <a:pt x="239970" y="467126"/>
                </a:lnTo>
                <a:lnTo>
                  <a:pt x="238406" y="466645"/>
                </a:lnTo>
                <a:lnTo>
                  <a:pt x="237082" y="465261"/>
                </a:lnTo>
                <a:lnTo>
                  <a:pt x="236180" y="463216"/>
                </a:lnTo>
                <a:lnTo>
                  <a:pt x="234676" y="463396"/>
                </a:lnTo>
                <a:lnTo>
                  <a:pt x="233714" y="462554"/>
                </a:lnTo>
                <a:lnTo>
                  <a:pt x="232811" y="463156"/>
                </a:lnTo>
                <a:lnTo>
                  <a:pt x="231849" y="461171"/>
                </a:lnTo>
                <a:lnTo>
                  <a:pt x="230044" y="462734"/>
                </a:lnTo>
                <a:lnTo>
                  <a:pt x="229563" y="461050"/>
                </a:lnTo>
                <a:lnTo>
                  <a:pt x="227277" y="459005"/>
                </a:lnTo>
                <a:lnTo>
                  <a:pt x="225532" y="459125"/>
                </a:lnTo>
                <a:lnTo>
                  <a:pt x="224329" y="456960"/>
                </a:lnTo>
                <a:lnTo>
                  <a:pt x="222524" y="457080"/>
                </a:lnTo>
                <a:lnTo>
                  <a:pt x="221201" y="455095"/>
                </a:lnTo>
                <a:lnTo>
                  <a:pt x="219937" y="455456"/>
                </a:lnTo>
                <a:lnTo>
                  <a:pt x="219396" y="454132"/>
                </a:lnTo>
                <a:lnTo>
                  <a:pt x="217531" y="452147"/>
                </a:lnTo>
                <a:lnTo>
                  <a:pt x="216809" y="452147"/>
                </a:lnTo>
                <a:lnTo>
                  <a:pt x="217832" y="450162"/>
                </a:lnTo>
                <a:lnTo>
                  <a:pt x="216509" y="447876"/>
                </a:lnTo>
                <a:lnTo>
                  <a:pt x="217772" y="445710"/>
                </a:lnTo>
                <a:lnTo>
                  <a:pt x="218133" y="444206"/>
                </a:lnTo>
                <a:lnTo>
                  <a:pt x="219035" y="443604"/>
                </a:lnTo>
                <a:lnTo>
                  <a:pt x="218313" y="442281"/>
                </a:lnTo>
                <a:lnTo>
                  <a:pt x="219757" y="439814"/>
                </a:lnTo>
                <a:lnTo>
                  <a:pt x="219456" y="438130"/>
                </a:lnTo>
                <a:lnTo>
                  <a:pt x="218494" y="436325"/>
                </a:lnTo>
                <a:lnTo>
                  <a:pt x="219576" y="435604"/>
                </a:lnTo>
                <a:lnTo>
                  <a:pt x="219215" y="434220"/>
                </a:lnTo>
                <a:lnTo>
                  <a:pt x="219817" y="433618"/>
                </a:lnTo>
                <a:lnTo>
                  <a:pt x="217411" y="430610"/>
                </a:lnTo>
                <a:lnTo>
                  <a:pt x="216568" y="428926"/>
                </a:lnTo>
                <a:lnTo>
                  <a:pt x="217290" y="428024"/>
                </a:lnTo>
                <a:lnTo>
                  <a:pt x="216870" y="424835"/>
                </a:lnTo>
                <a:lnTo>
                  <a:pt x="217652" y="424113"/>
                </a:lnTo>
                <a:lnTo>
                  <a:pt x="216809" y="421887"/>
                </a:lnTo>
                <a:lnTo>
                  <a:pt x="217471" y="421105"/>
                </a:lnTo>
                <a:lnTo>
                  <a:pt x="219035" y="420925"/>
                </a:lnTo>
                <a:lnTo>
                  <a:pt x="218554" y="420083"/>
                </a:lnTo>
                <a:lnTo>
                  <a:pt x="220058" y="417496"/>
                </a:lnTo>
                <a:lnTo>
                  <a:pt x="219215" y="416353"/>
                </a:lnTo>
                <a:lnTo>
                  <a:pt x="218072" y="415992"/>
                </a:lnTo>
                <a:lnTo>
                  <a:pt x="217170" y="413345"/>
                </a:lnTo>
                <a:lnTo>
                  <a:pt x="218013" y="412623"/>
                </a:lnTo>
                <a:lnTo>
                  <a:pt x="217591" y="411721"/>
                </a:lnTo>
                <a:lnTo>
                  <a:pt x="218313" y="408713"/>
                </a:lnTo>
                <a:lnTo>
                  <a:pt x="217110" y="407029"/>
                </a:lnTo>
                <a:lnTo>
                  <a:pt x="217711" y="404141"/>
                </a:lnTo>
                <a:lnTo>
                  <a:pt x="219095" y="403359"/>
                </a:lnTo>
                <a:lnTo>
                  <a:pt x="219336" y="400471"/>
                </a:lnTo>
                <a:lnTo>
                  <a:pt x="218133" y="399990"/>
                </a:lnTo>
                <a:lnTo>
                  <a:pt x="219035" y="396200"/>
                </a:lnTo>
                <a:lnTo>
                  <a:pt x="217832" y="393012"/>
                </a:lnTo>
                <a:lnTo>
                  <a:pt x="218193" y="390726"/>
                </a:lnTo>
                <a:lnTo>
                  <a:pt x="216568" y="387958"/>
                </a:lnTo>
                <a:lnTo>
                  <a:pt x="216990" y="385853"/>
                </a:lnTo>
                <a:lnTo>
                  <a:pt x="214523" y="385251"/>
                </a:lnTo>
                <a:lnTo>
                  <a:pt x="213140" y="383567"/>
                </a:lnTo>
                <a:lnTo>
                  <a:pt x="211335" y="382785"/>
                </a:lnTo>
                <a:lnTo>
                  <a:pt x="210433" y="382905"/>
                </a:lnTo>
                <a:lnTo>
                  <a:pt x="209410" y="380258"/>
                </a:lnTo>
                <a:lnTo>
                  <a:pt x="207364" y="379236"/>
                </a:lnTo>
                <a:lnTo>
                  <a:pt x="207906" y="378634"/>
                </a:lnTo>
                <a:lnTo>
                  <a:pt x="206282" y="377792"/>
                </a:lnTo>
                <a:lnTo>
                  <a:pt x="203274" y="377250"/>
                </a:lnTo>
                <a:lnTo>
                  <a:pt x="202371" y="376468"/>
                </a:lnTo>
                <a:lnTo>
                  <a:pt x="202071" y="374182"/>
                </a:lnTo>
                <a:lnTo>
                  <a:pt x="200567" y="372558"/>
                </a:lnTo>
                <a:lnTo>
                  <a:pt x="200928" y="369370"/>
                </a:lnTo>
                <a:lnTo>
                  <a:pt x="199845" y="367685"/>
                </a:lnTo>
                <a:lnTo>
                  <a:pt x="200206" y="367084"/>
                </a:lnTo>
                <a:lnTo>
                  <a:pt x="198581" y="364978"/>
                </a:lnTo>
                <a:lnTo>
                  <a:pt x="199002" y="361970"/>
                </a:lnTo>
                <a:lnTo>
                  <a:pt x="198401" y="361369"/>
                </a:lnTo>
                <a:lnTo>
                  <a:pt x="198762" y="359263"/>
                </a:lnTo>
                <a:lnTo>
                  <a:pt x="198281" y="356436"/>
                </a:lnTo>
                <a:lnTo>
                  <a:pt x="196957" y="354631"/>
                </a:lnTo>
                <a:lnTo>
                  <a:pt x="197077" y="353608"/>
                </a:lnTo>
                <a:lnTo>
                  <a:pt x="195273" y="352525"/>
                </a:lnTo>
                <a:lnTo>
                  <a:pt x="196175" y="347412"/>
                </a:lnTo>
                <a:lnTo>
                  <a:pt x="193769" y="342178"/>
                </a:lnTo>
                <a:lnTo>
                  <a:pt x="192205" y="341035"/>
                </a:lnTo>
                <a:lnTo>
                  <a:pt x="191182" y="339110"/>
                </a:lnTo>
                <a:lnTo>
                  <a:pt x="143537" y="342238"/>
                </a:lnTo>
                <a:lnTo>
                  <a:pt x="123565" y="343381"/>
                </a:lnTo>
                <a:lnTo>
                  <a:pt x="113518" y="343742"/>
                </a:lnTo>
                <a:lnTo>
                  <a:pt x="105938" y="344103"/>
                </a:lnTo>
                <a:lnTo>
                  <a:pt x="103111" y="298624"/>
                </a:lnTo>
                <a:lnTo>
                  <a:pt x="102629" y="288818"/>
                </a:lnTo>
                <a:lnTo>
                  <a:pt x="97396" y="289239"/>
                </a:lnTo>
                <a:lnTo>
                  <a:pt x="79529" y="290382"/>
                </a:lnTo>
                <a:lnTo>
                  <a:pt x="47104" y="292548"/>
                </a:lnTo>
                <a:lnTo>
                  <a:pt x="26951" y="293631"/>
                </a:lnTo>
                <a:lnTo>
                  <a:pt x="25387" y="292247"/>
                </a:lnTo>
                <a:lnTo>
                  <a:pt x="24003" y="291766"/>
                </a:lnTo>
                <a:lnTo>
                  <a:pt x="23642" y="289480"/>
                </a:lnTo>
                <a:lnTo>
                  <a:pt x="24484" y="287435"/>
                </a:lnTo>
                <a:lnTo>
                  <a:pt x="25086" y="287074"/>
                </a:lnTo>
                <a:lnTo>
                  <a:pt x="25086" y="285209"/>
                </a:lnTo>
                <a:lnTo>
                  <a:pt x="26109" y="284487"/>
                </a:lnTo>
                <a:lnTo>
                  <a:pt x="25146" y="283825"/>
                </a:lnTo>
                <a:lnTo>
                  <a:pt x="25808" y="281058"/>
                </a:lnTo>
                <a:lnTo>
                  <a:pt x="24905" y="280456"/>
                </a:lnTo>
                <a:lnTo>
                  <a:pt x="24545" y="279193"/>
                </a:lnTo>
                <a:lnTo>
                  <a:pt x="23161" y="279253"/>
                </a:lnTo>
                <a:lnTo>
                  <a:pt x="23221" y="278230"/>
                </a:lnTo>
                <a:lnTo>
                  <a:pt x="21898" y="276787"/>
                </a:lnTo>
                <a:lnTo>
                  <a:pt x="21416" y="275463"/>
                </a:lnTo>
                <a:lnTo>
                  <a:pt x="22319" y="273779"/>
                </a:lnTo>
                <a:lnTo>
                  <a:pt x="24605" y="272575"/>
                </a:lnTo>
                <a:lnTo>
                  <a:pt x="24063" y="269688"/>
                </a:lnTo>
                <a:lnTo>
                  <a:pt x="25928" y="267462"/>
                </a:lnTo>
                <a:lnTo>
                  <a:pt x="27372" y="263131"/>
                </a:lnTo>
                <a:lnTo>
                  <a:pt x="26109" y="261326"/>
                </a:lnTo>
                <a:lnTo>
                  <a:pt x="25146" y="256995"/>
                </a:lnTo>
                <a:lnTo>
                  <a:pt x="25988" y="255972"/>
                </a:lnTo>
                <a:lnTo>
                  <a:pt x="25988" y="253686"/>
                </a:lnTo>
                <a:lnTo>
                  <a:pt x="26590" y="253505"/>
                </a:lnTo>
                <a:lnTo>
                  <a:pt x="26349" y="251099"/>
                </a:lnTo>
                <a:lnTo>
                  <a:pt x="25086" y="249415"/>
                </a:lnTo>
                <a:lnTo>
                  <a:pt x="24123" y="250076"/>
                </a:lnTo>
                <a:lnTo>
                  <a:pt x="22920" y="249475"/>
                </a:lnTo>
                <a:lnTo>
                  <a:pt x="20875" y="247008"/>
                </a:lnTo>
                <a:lnTo>
                  <a:pt x="18950" y="245685"/>
                </a:lnTo>
                <a:lnTo>
                  <a:pt x="17566" y="243459"/>
                </a:lnTo>
                <a:lnTo>
                  <a:pt x="17506" y="242136"/>
                </a:lnTo>
                <a:lnTo>
                  <a:pt x="16303" y="240692"/>
                </a:lnTo>
                <a:lnTo>
                  <a:pt x="13837" y="239849"/>
                </a:lnTo>
                <a:lnTo>
                  <a:pt x="12994" y="238706"/>
                </a:lnTo>
                <a:lnTo>
                  <a:pt x="11310" y="237924"/>
                </a:lnTo>
                <a:lnTo>
                  <a:pt x="8422" y="233834"/>
                </a:lnTo>
                <a:lnTo>
                  <a:pt x="5535" y="232630"/>
                </a:lnTo>
                <a:lnTo>
                  <a:pt x="2106" y="229442"/>
                </a:lnTo>
                <a:lnTo>
                  <a:pt x="1203" y="213320"/>
                </a:lnTo>
                <a:lnTo>
                  <a:pt x="0" y="190159"/>
                </a:lnTo>
                <a:lnTo>
                  <a:pt x="1384" y="190881"/>
                </a:lnTo>
                <a:lnTo>
                  <a:pt x="1745" y="192385"/>
                </a:lnTo>
                <a:lnTo>
                  <a:pt x="3068" y="192084"/>
                </a:lnTo>
                <a:lnTo>
                  <a:pt x="5475" y="194491"/>
                </a:lnTo>
                <a:lnTo>
                  <a:pt x="8543" y="195874"/>
                </a:lnTo>
                <a:lnTo>
                  <a:pt x="8723" y="197378"/>
                </a:lnTo>
                <a:lnTo>
                  <a:pt x="10468" y="197077"/>
                </a:lnTo>
                <a:lnTo>
                  <a:pt x="12272" y="198581"/>
                </a:lnTo>
                <a:lnTo>
                  <a:pt x="13837" y="200747"/>
                </a:lnTo>
                <a:lnTo>
                  <a:pt x="13837" y="202071"/>
                </a:lnTo>
                <a:lnTo>
                  <a:pt x="16845" y="202431"/>
                </a:lnTo>
                <a:lnTo>
                  <a:pt x="18649" y="203214"/>
                </a:lnTo>
                <a:lnTo>
                  <a:pt x="19972" y="204296"/>
                </a:lnTo>
                <a:lnTo>
                  <a:pt x="22138" y="203755"/>
                </a:lnTo>
                <a:lnTo>
                  <a:pt x="22258" y="204416"/>
                </a:lnTo>
                <a:lnTo>
                  <a:pt x="24665" y="203935"/>
                </a:lnTo>
                <a:lnTo>
                  <a:pt x="24063" y="202973"/>
                </a:lnTo>
                <a:lnTo>
                  <a:pt x="25988" y="203935"/>
                </a:lnTo>
                <a:lnTo>
                  <a:pt x="28455" y="203454"/>
                </a:lnTo>
                <a:lnTo>
                  <a:pt x="28575" y="204116"/>
                </a:lnTo>
                <a:lnTo>
                  <a:pt x="31583" y="203815"/>
                </a:lnTo>
                <a:lnTo>
                  <a:pt x="32185" y="204537"/>
                </a:lnTo>
                <a:lnTo>
                  <a:pt x="35674" y="205259"/>
                </a:lnTo>
                <a:lnTo>
                  <a:pt x="35614" y="204296"/>
                </a:lnTo>
                <a:lnTo>
                  <a:pt x="37298" y="203996"/>
                </a:lnTo>
                <a:lnTo>
                  <a:pt x="38261" y="203093"/>
                </a:lnTo>
                <a:lnTo>
                  <a:pt x="40426" y="203695"/>
                </a:lnTo>
                <a:lnTo>
                  <a:pt x="42351" y="203574"/>
                </a:lnTo>
                <a:lnTo>
                  <a:pt x="45479" y="205439"/>
                </a:lnTo>
                <a:lnTo>
                  <a:pt x="49330" y="206763"/>
                </a:lnTo>
                <a:lnTo>
                  <a:pt x="49269" y="207665"/>
                </a:lnTo>
                <a:lnTo>
                  <a:pt x="50593" y="207665"/>
                </a:lnTo>
                <a:lnTo>
                  <a:pt x="51255" y="209229"/>
                </a:lnTo>
                <a:lnTo>
                  <a:pt x="53180" y="208928"/>
                </a:lnTo>
                <a:lnTo>
                  <a:pt x="55466" y="207845"/>
                </a:lnTo>
                <a:lnTo>
                  <a:pt x="57692" y="210974"/>
                </a:lnTo>
                <a:lnTo>
                  <a:pt x="59316" y="210974"/>
                </a:lnTo>
                <a:lnTo>
                  <a:pt x="60038" y="209891"/>
                </a:lnTo>
                <a:lnTo>
                  <a:pt x="60760" y="210252"/>
                </a:lnTo>
                <a:lnTo>
                  <a:pt x="61361" y="209049"/>
                </a:lnTo>
                <a:lnTo>
                  <a:pt x="62986" y="208567"/>
                </a:lnTo>
                <a:lnTo>
                  <a:pt x="63346" y="210011"/>
                </a:lnTo>
                <a:lnTo>
                  <a:pt x="62745" y="210853"/>
                </a:lnTo>
                <a:lnTo>
                  <a:pt x="65693" y="213200"/>
                </a:lnTo>
                <a:lnTo>
                  <a:pt x="65512" y="213861"/>
                </a:lnTo>
                <a:lnTo>
                  <a:pt x="66896" y="214042"/>
                </a:lnTo>
                <a:lnTo>
                  <a:pt x="66775" y="213139"/>
                </a:lnTo>
                <a:lnTo>
                  <a:pt x="67558" y="211335"/>
                </a:lnTo>
                <a:lnTo>
                  <a:pt x="69062" y="213561"/>
                </a:lnTo>
                <a:lnTo>
                  <a:pt x="70265" y="212177"/>
                </a:lnTo>
                <a:lnTo>
                  <a:pt x="69783" y="211575"/>
                </a:lnTo>
                <a:lnTo>
                  <a:pt x="70144" y="209530"/>
                </a:lnTo>
                <a:lnTo>
                  <a:pt x="70987" y="208327"/>
                </a:lnTo>
                <a:lnTo>
                  <a:pt x="70144" y="191182"/>
                </a:lnTo>
                <a:lnTo>
                  <a:pt x="71468" y="190520"/>
                </a:lnTo>
                <a:lnTo>
                  <a:pt x="73092" y="188836"/>
                </a:lnTo>
                <a:lnTo>
                  <a:pt x="73092" y="187031"/>
                </a:lnTo>
                <a:lnTo>
                  <a:pt x="74476" y="188114"/>
                </a:lnTo>
                <a:lnTo>
                  <a:pt x="77544" y="186971"/>
                </a:lnTo>
                <a:lnTo>
                  <a:pt x="78867" y="185948"/>
                </a:lnTo>
                <a:lnTo>
                  <a:pt x="82477" y="184745"/>
                </a:lnTo>
                <a:lnTo>
                  <a:pt x="83078" y="183361"/>
                </a:lnTo>
                <a:lnTo>
                  <a:pt x="84883" y="182699"/>
                </a:lnTo>
                <a:lnTo>
                  <a:pt x="86387" y="179090"/>
                </a:lnTo>
                <a:lnTo>
                  <a:pt x="88192" y="176744"/>
                </a:lnTo>
                <a:lnTo>
                  <a:pt x="89395" y="174578"/>
                </a:lnTo>
                <a:lnTo>
                  <a:pt x="88252" y="174217"/>
                </a:lnTo>
                <a:lnTo>
                  <a:pt x="87831" y="172894"/>
                </a:lnTo>
                <a:lnTo>
                  <a:pt x="87831" y="170247"/>
                </a:lnTo>
                <a:lnTo>
                  <a:pt x="88252" y="169645"/>
                </a:lnTo>
                <a:lnTo>
                  <a:pt x="88131" y="167359"/>
                </a:lnTo>
                <a:lnTo>
                  <a:pt x="89395" y="165855"/>
                </a:lnTo>
                <a:lnTo>
                  <a:pt x="88974" y="164652"/>
                </a:lnTo>
                <a:lnTo>
                  <a:pt x="87710" y="163750"/>
                </a:lnTo>
                <a:lnTo>
                  <a:pt x="86628" y="161464"/>
                </a:lnTo>
                <a:lnTo>
                  <a:pt x="86327" y="158275"/>
                </a:lnTo>
                <a:lnTo>
                  <a:pt x="87169" y="156952"/>
                </a:lnTo>
                <a:lnTo>
                  <a:pt x="88793" y="157674"/>
                </a:lnTo>
                <a:lnTo>
                  <a:pt x="88071" y="152260"/>
                </a:lnTo>
                <a:lnTo>
                  <a:pt x="86387" y="151959"/>
                </a:lnTo>
                <a:lnTo>
                  <a:pt x="89816" y="150636"/>
                </a:lnTo>
                <a:lnTo>
                  <a:pt x="90899" y="152260"/>
                </a:lnTo>
                <a:lnTo>
                  <a:pt x="94448" y="152019"/>
                </a:lnTo>
                <a:lnTo>
                  <a:pt x="96012" y="151538"/>
                </a:lnTo>
                <a:lnTo>
                  <a:pt x="99020" y="152140"/>
                </a:lnTo>
                <a:lnTo>
                  <a:pt x="102750" y="151538"/>
                </a:lnTo>
                <a:lnTo>
                  <a:pt x="104434" y="150816"/>
                </a:lnTo>
                <a:lnTo>
                  <a:pt x="106840" y="150395"/>
                </a:lnTo>
                <a:lnTo>
                  <a:pt x="107201" y="151177"/>
                </a:lnTo>
                <a:lnTo>
                  <a:pt x="106540" y="157493"/>
                </a:lnTo>
                <a:lnTo>
                  <a:pt x="106480" y="161043"/>
                </a:lnTo>
                <a:lnTo>
                  <a:pt x="107322" y="164472"/>
                </a:lnTo>
                <a:lnTo>
                  <a:pt x="107442" y="167299"/>
                </a:lnTo>
                <a:lnTo>
                  <a:pt x="107983" y="167059"/>
                </a:lnTo>
                <a:lnTo>
                  <a:pt x="110751" y="168262"/>
                </a:lnTo>
                <a:lnTo>
                  <a:pt x="110991" y="170668"/>
                </a:lnTo>
                <a:lnTo>
                  <a:pt x="112014" y="171871"/>
                </a:lnTo>
                <a:lnTo>
                  <a:pt x="113939" y="172232"/>
                </a:lnTo>
                <a:lnTo>
                  <a:pt x="114481" y="174518"/>
                </a:lnTo>
                <a:lnTo>
                  <a:pt x="115684" y="175480"/>
                </a:lnTo>
                <a:lnTo>
                  <a:pt x="117308" y="175782"/>
                </a:lnTo>
                <a:lnTo>
                  <a:pt x="117669" y="177225"/>
                </a:lnTo>
                <a:lnTo>
                  <a:pt x="118632" y="177045"/>
                </a:lnTo>
                <a:lnTo>
                  <a:pt x="121880" y="178849"/>
                </a:lnTo>
                <a:lnTo>
                  <a:pt x="123324" y="180654"/>
                </a:lnTo>
                <a:lnTo>
                  <a:pt x="122000" y="181857"/>
                </a:lnTo>
                <a:lnTo>
                  <a:pt x="121519" y="183421"/>
                </a:lnTo>
                <a:lnTo>
                  <a:pt x="123745" y="183421"/>
                </a:lnTo>
                <a:lnTo>
                  <a:pt x="125129" y="183963"/>
                </a:lnTo>
                <a:lnTo>
                  <a:pt x="125730" y="185046"/>
                </a:lnTo>
                <a:lnTo>
                  <a:pt x="125971" y="187693"/>
                </a:lnTo>
                <a:lnTo>
                  <a:pt x="126933" y="188234"/>
                </a:lnTo>
                <a:lnTo>
                  <a:pt x="130543" y="188054"/>
                </a:lnTo>
                <a:lnTo>
                  <a:pt x="131325" y="189377"/>
                </a:lnTo>
                <a:lnTo>
                  <a:pt x="132528" y="187572"/>
                </a:lnTo>
                <a:lnTo>
                  <a:pt x="134393" y="187272"/>
                </a:lnTo>
                <a:lnTo>
                  <a:pt x="134393" y="185948"/>
                </a:lnTo>
                <a:lnTo>
                  <a:pt x="135837" y="186670"/>
                </a:lnTo>
                <a:lnTo>
                  <a:pt x="137401" y="188114"/>
                </a:lnTo>
                <a:lnTo>
                  <a:pt x="139566" y="187572"/>
                </a:lnTo>
                <a:lnTo>
                  <a:pt x="141612" y="188475"/>
                </a:lnTo>
                <a:lnTo>
                  <a:pt x="140770" y="176203"/>
                </a:lnTo>
                <a:lnTo>
                  <a:pt x="139566" y="156531"/>
                </a:lnTo>
                <a:lnTo>
                  <a:pt x="144018" y="153523"/>
                </a:lnTo>
                <a:lnTo>
                  <a:pt x="141612" y="152199"/>
                </a:lnTo>
                <a:lnTo>
                  <a:pt x="139988" y="152260"/>
                </a:lnTo>
                <a:lnTo>
                  <a:pt x="139446" y="150876"/>
                </a:lnTo>
                <a:lnTo>
                  <a:pt x="139747" y="149192"/>
                </a:lnTo>
                <a:lnTo>
                  <a:pt x="138363" y="148831"/>
                </a:lnTo>
                <a:lnTo>
                  <a:pt x="137762" y="147026"/>
                </a:lnTo>
                <a:lnTo>
                  <a:pt x="138183" y="142995"/>
                </a:lnTo>
                <a:lnTo>
                  <a:pt x="137581" y="142213"/>
                </a:lnTo>
                <a:lnTo>
                  <a:pt x="135175" y="141070"/>
                </a:lnTo>
                <a:lnTo>
                  <a:pt x="135716" y="140770"/>
                </a:lnTo>
                <a:lnTo>
                  <a:pt x="111172" y="142695"/>
                </a:lnTo>
                <a:lnTo>
                  <a:pt x="67558" y="145281"/>
                </a:lnTo>
                <a:lnTo>
                  <a:pt x="66535" y="128557"/>
                </a:lnTo>
                <a:lnTo>
                  <a:pt x="66595" y="125549"/>
                </a:lnTo>
                <a:lnTo>
                  <a:pt x="64850" y="128257"/>
                </a:lnTo>
                <a:lnTo>
                  <a:pt x="65091" y="130122"/>
                </a:lnTo>
                <a:lnTo>
                  <a:pt x="64730" y="131505"/>
                </a:lnTo>
                <a:lnTo>
                  <a:pt x="63587" y="132107"/>
                </a:lnTo>
                <a:lnTo>
                  <a:pt x="63106" y="133731"/>
                </a:lnTo>
                <a:lnTo>
                  <a:pt x="63707" y="134152"/>
                </a:lnTo>
                <a:lnTo>
                  <a:pt x="42111" y="13535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" name="Freeform: Shape 369" title="TX-2">
            <a:extLst>
              <a:ext uri="{FF2B5EF4-FFF2-40B4-BE49-F238E27FC236}">
                <a16:creationId xmlns:a16="http://schemas.microsoft.com/office/drawing/2014/main" id="{BC392E11-193B-F290-5544-3A8ABD071258}"/>
              </a:ext>
            </a:extLst>
          </p:cNvPr>
          <p:cNvSpPr/>
          <p:nvPr/>
        </p:nvSpPr>
        <p:spPr>
          <a:xfrm>
            <a:off x="4991436" y="5103171"/>
            <a:ext cx="81995" cy="85305"/>
          </a:xfrm>
          <a:custGeom>
            <a:avLst/>
            <a:gdLst>
              <a:gd name="connsiteX0" fmla="*/ 1083 w 102629"/>
              <a:gd name="connsiteY0" fmla="*/ 43735 h 110570"/>
              <a:gd name="connsiteX1" fmla="*/ 481 w 102629"/>
              <a:gd name="connsiteY1" fmla="*/ 37238 h 110570"/>
              <a:gd name="connsiteX2" fmla="*/ 0 w 102629"/>
              <a:gd name="connsiteY2" fmla="*/ 36215 h 110570"/>
              <a:gd name="connsiteX3" fmla="*/ 1685 w 102629"/>
              <a:gd name="connsiteY3" fmla="*/ 32184 h 110570"/>
              <a:gd name="connsiteX4" fmla="*/ 4933 w 102629"/>
              <a:gd name="connsiteY4" fmla="*/ 28033 h 110570"/>
              <a:gd name="connsiteX5" fmla="*/ 7460 w 102629"/>
              <a:gd name="connsiteY5" fmla="*/ 27793 h 110570"/>
              <a:gd name="connsiteX6" fmla="*/ 7159 w 102629"/>
              <a:gd name="connsiteY6" fmla="*/ 26349 h 110570"/>
              <a:gd name="connsiteX7" fmla="*/ 9144 w 102629"/>
              <a:gd name="connsiteY7" fmla="*/ 26229 h 110570"/>
              <a:gd name="connsiteX8" fmla="*/ 20755 w 102629"/>
              <a:gd name="connsiteY8" fmla="*/ 23281 h 110570"/>
              <a:gd name="connsiteX9" fmla="*/ 22559 w 102629"/>
              <a:gd name="connsiteY9" fmla="*/ 23221 h 110570"/>
              <a:gd name="connsiteX10" fmla="*/ 22740 w 102629"/>
              <a:gd name="connsiteY10" fmla="*/ 20814 h 110570"/>
              <a:gd name="connsiteX11" fmla="*/ 22319 w 102629"/>
              <a:gd name="connsiteY11" fmla="*/ 15099 h 110570"/>
              <a:gd name="connsiteX12" fmla="*/ 23462 w 102629"/>
              <a:gd name="connsiteY12" fmla="*/ 14318 h 110570"/>
              <a:gd name="connsiteX13" fmla="*/ 25868 w 102629"/>
              <a:gd name="connsiteY13" fmla="*/ 14318 h 110570"/>
              <a:gd name="connsiteX14" fmla="*/ 30861 w 102629"/>
              <a:gd name="connsiteY14" fmla="*/ 11310 h 110570"/>
              <a:gd name="connsiteX15" fmla="*/ 31463 w 102629"/>
              <a:gd name="connsiteY15" fmla="*/ 9565 h 110570"/>
              <a:gd name="connsiteX16" fmla="*/ 36877 w 102629"/>
              <a:gd name="connsiteY16" fmla="*/ 13776 h 110570"/>
              <a:gd name="connsiteX17" fmla="*/ 39043 w 102629"/>
              <a:gd name="connsiteY17" fmla="*/ 15039 h 110570"/>
              <a:gd name="connsiteX18" fmla="*/ 43555 w 102629"/>
              <a:gd name="connsiteY18" fmla="*/ 19190 h 110570"/>
              <a:gd name="connsiteX19" fmla="*/ 43675 w 102629"/>
              <a:gd name="connsiteY19" fmla="*/ 20935 h 110570"/>
              <a:gd name="connsiteX20" fmla="*/ 44637 w 102629"/>
              <a:gd name="connsiteY20" fmla="*/ 21536 h 110570"/>
              <a:gd name="connsiteX21" fmla="*/ 45299 w 102629"/>
              <a:gd name="connsiteY21" fmla="*/ 23161 h 110570"/>
              <a:gd name="connsiteX22" fmla="*/ 48668 w 102629"/>
              <a:gd name="connsiteY22" fmla="*/ 22559 h 110570"/>
              <a:gd name="connsiteX23" fmla="*/ 48307 w 102629"/>
              <a:gd name="connsiteY23" fmla="*/ 20574 h 110570"/>
              <a:gd name="connsiteX24" fmla="*/ 46261 w 102629"/>
              <a:gd name="connsiteY24" fmla="*/ 17987 h 110570"/>
              <a:gd name="connsiteX25" fmla="*/ 47946 w 102629"/>
              <a:gd name="connsiteY25" fmla="*/ 17326 h 110570"/>
              <a:gd name="connsiteX26" fmla="*/ 47224 w 102629"/>
              <a:gd name="connsiteY26" fmla="*/ 15641 h 110570"/>
              <a:gd name="connsiteX27" fmla="*/ 46983 w 102629"/>
              <a:gd name="connsiteY27" fmla="*/ 12633 h 110570"/>
              <a:gd name="connsiteX28" fmla="*/ 44818 w 102629"/>
              <a:gd name="connsiteY28" fmla="*/ 8903 h 110570"/>
              <a:gd name="connsiteX29" fmla="*/ 44096 w 102629"/>
              <a:gd name="connsiteY29" fmla="*/ 4752 h 110570"/>
              <a:gd name="connsiteX30" fmla="*/ 44276 w 102629"/>
              <a:gd name="connsiteY30" fmla="*/ 3790 h 110570"/>
              <a:gd name="connsiteX31" fmla="*/ 52819 w 102629"/>
              <a:gd name="connsiteY31" fmla="*/ 3910 h 110570"/>
              <a:gd name="connsiteX32" fmla="*/ 59436 w 102629"/>
              <a:gd name="connsiteY32" fmla="*/ 3910 h 110570"/>
              <a:gd name="connsiteX33" fmla="*/ 59677 w 102629"/>
              <a:gd name="connsiteY33" fmla="*/ 5414 h 110570"/>
              <a:gd name="connsiteX34" fmla="*/ 63948 w 102629"/>
              <a:gd name="connsiteY34" fmla="*/ 3008 h 110570"/>
              <a:gd name="connsiteX35" fmla="*/ 69122 w 102629"/>
              <a:gd name="connsiteY35" fmla="*/ 0 h 110570"/>
              <a:gd name="connsiteX36" fmla="*/ 81695 w 102629"/>
              <a:gd name="connsiteY36" fmla="*/ 31102 h 110570"/>
              <a:gd name="connsiteX37" fmla="*/ 86928 w 102629"/>
              <a:gd name="connsiteY37" fmla="*/ 44697 h 110570"/>
              <a:gd name="connsiteX38" fmla="*/ 88914 w 102629"/>
              <a:gd name="connsiteY38" fmla="*/ 49750 h 110570"/>
              <a:gd name="connsiteX39" fmla="*/ 92343 w 102629"/>
              <a:gd name="connsiteY39" fmla="*/ 58473 h 110570"/>
              <a:gd name="connsiteX40" fmla="*/ 95050 w 102629"/>
              <a:gd name="connsiteY40" fmla="*/ 65091 h 110570"/>
              <a:gd name="connsiteX41" fmla="*/ 96494 w 102629"/>
              <a:gd name="connsiteY41" fmla="*/ 64369 h 110570"/>
              <a:gd name="connsiteX42" fmla="*/ 100223 w 102629"/>
              <a:gd name="connsiteY42" fmla="*/ 65271 h 110570"/>
              <a:gd name="connsiteX43" fmla="*/ 101005 w 102629"/>
              <a:gd name="connsiteY43" fmla="*/ 67678 h 110570"/>
              <a:gd name="connsiteX44" fmla="*/ 102629 w 102629"/>
              <a:gd name="connsiteY44" fmla="*/ 68460 h 110570"/>
              <a:gd name="connsiteX45" fmla="*/ 95531 w 102629"/>
              <a:gd name="connsiteY45" fmla="*/ 75558 h 110570"/>
              <a:gd name="connsiteX46" fmla="*/ 91139 w 102629"/>
              <a:gd name="connsiteY46" fmla="*/ 85123 h 110570"/>
              <a:gd name="connsiteX47" fmla="*/ 95350 w 102629"/>
              <a:gd name="connsiteY47" fmla="*/ 85003 h 110570"/>
              <a:gd name="connsiteX48" fmla="*/ 95952 w 102629"/>
              <a:gd name="connsiteY48" fmla="*/ 90838 h 110570"/>
              <a:gd name="connsiteX49" fmla="*/ 97035 w 102629"/>
              <a:gd name="connsiteY49" fmla="*/ 90838 h 110570"/>
              <a:gd name="connsiteX50" fmla="*/ 97276 w 102629"/>
              <a:gd name="connsiteY50" fmla="*/ 93666 h 110570"/>
              <a:gd name="connsiteX51" fmla="*/ 101366 w 102629"/>
              <a:gd name="connsiteY51" fmla="*/ 93365 h 110570"/>
              <a:gd name="connsiteX52" fmla="*/ 102509 w 102629"/>
              <a:gd name="connsiteY52" fmla="*/ 97455 h 110570"/>
              <a:gd name="connsiteX53" fmla="*/ 102629 w 102629"/>
              <a:gd name="connsiteY53" fmla="*/ 100824 h 110570"/>
              <a:gd name="connsiteX54" fmla="*/ 101547 w 102629"/>
              <a:gd name="connsiteY54" fmla="*/ 101186 h 110570"/>
              <a:gd name="connsiteX55" fmla="*/ 102148 w 102629"/>
              <a:gd name="connsiteY55" fmla="*/ 102208 h 110570"/>
              <a:gd name="connsiteX56" fmla="*/ 101066 w 102629"/>
              <a:gd name="connsiteY56" fmla="*/ 106600 h 110570"/>
              <a:gd name="connsiteX57" fmla="*/ 100464 w 102629"/>
              <a:gd name="connsiteY57" fmla="*/ 107081 h 110570"/>
              <a:gd name="connsiteX58" fmla="*/ 99020 w 102629"/>
              <a:gd name="connsiteY58" fmla="*/ 105637 h 110570"/>
              <a:gd name="connsiteX59" fmla="*/ 94147 w 102629"/>
              <a:gd name="connsiteY59" fmla="*/ 103652 h 110570"/>
              <a:gd name="connsiteX60" fmla="*/ 93425 w 102629"/>
              <a:gd name="connsiteY60" fmla="*/ 103772 h 110570"/>
              <a:gd name="connsiteX61" fmla="*/ 90778 w 102629"/>
              <a:gd name="connsiteY61" fmla="*/ 102810 h 110570"/>
              <a:gd name="connsiteX62" fmla="*/ 87410 w 102629"/>
              <a:gd name="connsiteY62" fmla="*/ 104194 h 110570"/>
              <a:gd name="connsiteX63" fmla="*/ 82236 w 102629"/>
              <a:gd name="connsiteY63" fmla="*/ 107803 h 110570"/>
              <a:gd name="connsiteX64" fmla="*/ 82477 w 102629"/>
              <a:gd name="connsiteY64" fmla="*/ 110570 h 110570"/>
              <a:gd name="connsiteX65" fmla="*/ 81875 w 102629"/>
              <a:gd name="connsiteY65" fmla="*/ 109367 h 110570"/>
              <a:gd name="connsiteX66" fmla="*/ 78265 w 102629"/>
              <a:gd name="connsiteY66" fmla="*/ 108104 h 110570"/>
              <a:gd name="connsiteX67" fmla="*/ 76641 w 102629"/>
              <a:gd name="connsiteY67" fmla="*/ 107863 h 110570"/>
              <a:gd name="connsiteX68" fmla="*/ 77243 w 102629"/>
              <a:gd name="connsiteY68" fmla="*/ 105637 h 110570"/>
              <a:gd name="connsiteX69" fmla="*/ 76401 w 102629"/>
              <a:gd name="connsiteY69" fmla="*/ 104614 h 110570"/>
              <a:gd name="connsiteX70" fmla="*/ 78807 w 102629"/>
              <a:gd name="connsiteY70" fmla="*/ 104795 h 110570"/>
              <a:gd name="connsiteX71" fmla="*/ 79348 w 102629"/>
              <a:gd name="connsiteY71" fmla="*/ 104013 h 110570"/>
              <a:gd name="connsiteX72" fmla="*/ 78747 w 102629"/>
              <a:gd name="connsiteY72" fmla="*/ 99802 h 110570"/>
              <a:gd name="connsiteX73" fmla="*/ 81273 w 102629"/>
              <a:gd name="connsiteY73" fmla="*/ 98719 h 110570"/>
              <a:gd name="connsiteX74" fmla="*/ 80973 w 102629"/>
              <a:gd name="connsiteY74" fmla="*/ 95771 h 110570"/>
              <a:gd name="connsiteX75" fmla="*/ 78386 w 102629"/>
              <a:gd name="connsiteY75" fmla="*/ 95471 h 110570"/>
              <a:gd name="connsiteX76" fmla="*/ 78326 w 102629"/>
              <a:gd name="connsiteY76" fmla="*/ 94027 h 110570"/>
              <a:gd name="connsiteX77" fmla="*/ 73152 w 102629"/>
              <a:gd name="connsiteY77" fmla="*/ 96734 h 110570"/>
              <a:gd name="connsiteX78" fmla="*/ 71287 w 102629"/>
              <a:gd name="connsiteY78" fmla="*/ 94328 h 110570"/>
              <a:gd name="connsiteX79" fmla="*/ 70806 w 102629"/>
              <a:gd name="connsiteY79" fmla="*/ 89755 h 110570"/>
              <a:gd name="connsiteX80" fmla="*/ 68400 w 102629"/>
              <a:gd name="connsiteY80" fmla="*/ 86627 h 110570"/>
              <a:gd name="connsiteX81" fmla="*/ 67979 w 102629"/>
              <a:gd name="connsiteY81" fmla="*/ 84221 h 110570"/>
              <a:gd name="connsiteX82" fmla="*/ 68219 w 102629"/>
              <a:gd name="connsiteY82" fmla="*/ 80130 h 110570"/>
              <a:gd name="connsiteX83" fmla="*/ 67016 w 102629"/>
              <a:gd name="connsiteY83" fmla="*/ 78325 h 110570"/>
              <a:gd name="connsiteX84" fmla="*/ 68941 w 102629"/>
              <a:gd name="connsiteY84" fmla="*/ 75799 h 110570"/>
              <a:gd name="connsiteX85" fmla="*/ 65452 w 102629"/>
              <a:gd name="connsiteY85" fmla="*/ 73934 h 110570"/>
              <a:gd name="connsiteX86" fmla="*/ 66896 w 102629"/>
              <a:gd name="connsiteY86" fmla="*/ 72249 h 110570"/>
              <a:gd name="connsiteX87" fmla="*/ 65933 w 102629"/>
              <a:gd name="connsiteY87" fmla="*/ 72249 h 110570"/>
              <a:gd name="connsiteX88" fmla="*/ 65572 w 102629"/>
              <a:gd name="connsiteY88" fmla="*/ 70144 h 110570"/>
              <a:gd name="connsiteX89" fmla="*/ 65332 w 102629"/>
              <a:gd name="connsiteY89" fmla="*/ 65753 h 110570"/>
              <a:gd name="connsiteX90" fmla="*/ 57932 w 102629"/>
              <a:gd name="connsiteY90" fmla="*/ 66234 h 110570"/>
              <a:gd name="connsiteX91" fmla="*/ 57812 w 102629"/>
              <a:gd name="connsiteY91" fmla="*/ 67136 h 110570"/>
              <a:gd name="connsiteX92" fmla="*/ 55887 w 102629"/>
              <a:gd name="connsiteY92" fmla="*/ 66234 h 110570"/>
              <a:gd name="connsiteX93" fmla="*/ 56248 w 102629"/>
              <a:gd name="connsiteY93" fmla="*/ 65271 h 110570"/>
              <a:gd name="connsiteX94" fmla="*/ 51375 w 102629"/>
              <a:gd name="connsiteY94" fmla="*/ 65512 h 110570"/>
              <a:gd name="connsiteX95" fmla="*/ 51676 w 102629"/>
              <a:gd name="connsiteY95" fmla="*/ 63286 h 110570"/>
              <a:gd name="connsiteX96" fmla="*/ 49690 w 102629"/>
              <a:gd name="connsiteY96" fmla="*/ 63467 h 110570"/>
              <a:gd name="connsiteX97" fmla="*/ 49690 w 102629"/>
              <a:gd name="connsiteY97" fmla="*/ 62564 h 110570"/>
              <a:gd name="connsiteX98" fmla="*/ 47645 w 102629"/>
              <a:gd name="connsiteY98" fmla="*/ 62143 h 110570"/>
              <a:gd name="connsiteX99" fmla="*/ 47525 w 102629"/>
              <a:gd name="connsiteY99" fmla="*/ 60278 h 110570"/>
              <a:gd name="connsiteX100" fmla="*/ 46322 w 102629"/>
              <a:gd name="connsiteY100" fmla="*/ 61722 h 110570"/>
              <a:gd name="connsiteX101" fmla="*/ 45660 w 102629"/>
              <a:gd name="connsiteY101" fmla="*/ 61000 h 110570"/>
              <a:gd name="connsiteX102" fmla="*/ 42833 w 102629"/>
              <a:gd name="connsiteY102" fmla="*/ 61602 h 110570"/>
              <a:gd name="connsiteX103" fmla="*/ 41269 w 102629"/>
              <a:gd name="connsiteY103" fmla="*/ 60218 h 110570"/>
              <a:gd name="connsiteX104" fmla="*/ 39825 w 102629"/>
              <a:gd name="connsiteY104" fmla="*/ 61060 h 110570"/>
              <a:gd name="connsiteX105" fmla="*/ 39344 w 102629"/>
              <a:gd name="connsiteY105" fmla="*/ 60278 h 110570"/>
              <a:gd name="connsiteX106" fmla="*/ 37057 w 102629"/>
              <a:gd name="connsiteY106" fmla="*/ 59616 h 110570"/>
              <a:gd name="connsiteX107" fmla="*/ 36095 w 102629"/>
              <a:gd name="connsiteY107" fmla="*/ 60398 h 110570"/>
              <a:gd name="connsiteX108" fmla="*/ 34230 w 102629"/>
              <a:gd name="connsiteY108" fmla="*/ 60519 h 110570"/>
              <a:gd name="connsiteX109" fmla="*/ 33267 w 102629"/>
              <a:gd name="connsiteY109" fmla="*/ 61602 h 110570"/>
              <a:gd name="connsiteX110" fmla="*/ 31523 w 102629"/>
              <a:gd name="connsiteY110" fmla="*/ 60519 h 110570"/>
              <a:gd name="connsiteX111" fmla="*/ 27552 w 102629"/>
              <a:gd name="connsiteY111" fmla="*/ 61241 h 110570"/>
              <a:gd name="connsiteX112" fmla="*/ 27071 w 102629"/>
              <a:gd name="connsiteY112" fmla="*/ 60820 h 110570"/>
              <a:gd name="connsiteX113" fmla="*/ 24244 w 102629"/>
              <a:gd name="connsiteY113" fmla="*/ 61421 h 110570"/>
              <a:gd name="connsiteX114" fmla="*/ 23341 w 102629"/>
              <a:gd name="connsiteY114" fmla="*/ 62985 h 110570"/>
              <a:gd name="connsiteX115" fmla="*/ 21898 w 102629"/>
              <a:gd name="connsiteY115" fmla="*/ 63467 h 110570"/>
              <a:gd name="connsiteX116" fmla="*/ 24063 w 102629"/>
              <a:gd name="connsiteY116" fmla="*/ 66595 h 110570"/>
              <a:gd name="connsiteX117" fmla="*/ 18649 w 102629"/>
              <a:gd name="connsiteY117" fmla="*/ 70565 h 110570"/>
              <a:gd name="connsiteX118" fmla="*/ 14739 w 102629"/>
              <a:gd name="connsiteY118" fmla="*/ 65031 h 110570"/>
              <a:gd name="connsiteX119" fmla="*/ 14739 w 102629"/>
              <a:gd name="connsiteY119" fmla="*/ 64068 h 110570"/>
              <a:gd name="connsiteX120" fmla="*/ 17446 w 102629"/>
              <a:gd name="connsiteY120" fmla="*/ 62263 h 110570"/>
              <a:gd name="connsiteX121" fmla="*/ 17867 w 102629"/>
              <a:gd name="connsiteY121" fmla="*/ 60218 h 110570"/>
              <a:gd name="connsiteX122" fmla="*/ 18589 w 102629"/>
              <a:gd name="connsiteY122" fmla="*/ 61301 h 110570"/>
              <a:gd name="connsiteX123" fmla="*/ 19190 w 102629"/>
              <a:gd name="connsiteY123" fmla="*/ 60880 h 110570"/>
              <a:gd name="connsiteX124" fmla="*/ 17988 w 102629"/>
              <a:gd name="connsiteY124" fmla="*/ 59797 h 110570"/>
              <a:gd name="connsiteX125" fmla="*/ 18950 w 102629"/>
              <a:gd name="connsiteY125" fmla="*/ 58594 h 110570"/>
              <a:gd name="connsiteX126" fmla="*/ 19251 w 102629"/>
              <a:gd name="connsiteY126" fmla="*/ 59496 h 110570"/>
              <a:gd name="connsiteX127" fmla="*/ 20454 w 102629"/>
              <a:gd name="connsiteY127" fmla="*/ 58594 h 110570"/>
              <a:gd name="connsiteX128" fmla="*/ 22078 w 102629"/>
              <a:gd name="connsiteY128" fmla="*/ 58894 h 110570"/>
              <a:gd name="connsiteX129" fmla="*/ 20875 w 102629"/>
              <a:gd name="connsiteY129" fmla="*/ 57210 h 110570"/>
              <a:gd name="connsiteX130" fmla="*/ 21356 w 102629"/>
              <a:gd name="connsiteY130" fmla="*/ 56909 h 110570"/>
              <a:gd name="connsiteX131" fmla="*/ 21356 w 102629"/>
              <a:gd name="connsiteY131" fmla="*/ 54744 h 110570"/>
              <a:gd name="connsiteX132" fmla="*/ 18047 w 102629"/>
              <a:gd name="connsiteY132" fmla="*/ 54202 h 110570"/>
              <a:gd name="connsiteX133" fmla="*/ 17927 w 102629"/>
              <a:gd name="connsiteY133" fmla="*/ 52397 h 110570"/>
              <a:gd name="connsiteX134" fmla="*/ 16724 w 102629"/>
              <a:gd name="connsiteY134" fmla="*/ 51495 h 110570"/>
              <a:gd name="connsiteX135" fmla="*/ 16123 w 102629"/>
              <a:gd name="connsiteY135" fmla="*/ 50051 h 110570"/>
              <a:gd name="connsiteX136" fmla="*/ 15882 w 102629"/>
              <a:gd name="connsiteY136" fmla="*/ 45840 h 110570"/>
              <a:gd name="connsiteX137" fmla="*/ 16062 w 102629"/>
              <a:gd name="connsiteY137" fmla="*/ 41809 h 110570"/>
              <a:gd name="connsiteX138" fmla="*/ 15280 w 102629"/>
              <a:gd name="connsiteY138" fmla="*/ 42532 h 110570"/>
              <a:gd name="connsiteX139" fmla="*/ 6618 w 102629"/>
              <a:gd name="connsiteY139" fmla="*/ 43073 h 110570"/>
              <a:gd name="connsiteX140" fmla="*/ 6618 w 102629"/>
              <a:gd name="connsiteY140" fmla="*/ 44036 h 110570"/>
              <a:gd name="connsiteX141" fmla="*/ 4813 w 102629"/>
              <a:gd name="connsiteY141" fmla="*/ 44397 h 110570"/>
              <a:gd name="connsiteX142" fmla="*/ 4452 w 102629"/>
              <a:gd name="connsiteY142" fmla="*/ 40305 h 110570"/>
              <a:gd name="connsiteX143" fmla="*/ 2948 w 102629"/>
              <a:gd name="connsiteY143" fmla="*/ 41389 h 110570"/>
              <a:gd name="connsiteX144" fmla="*/ 2467 w 102629"/>
              <a:gd name="connsiteY144" fmla="*/ 43013 h 110570"/>
              <a:gd name="connsiteX145" fmla="*/ 1083 w 102629"/>
              <a:gd name="connsiteY145" fmla="*/ 43735 h 110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</a:cxnLst>
            <a:rect l="l" t="t" r="r" b="b"/>
            <a:pathLst>
              <a:path w="102629" h="110570">
                <a:moveTo>
                  <a:pt x="1083" y="43735"/>
                </a:moveTo>
                <a:lnTo>
                  <a:pt x="481" y="37238"/>
                </a:lnTo>
                <a:lnTo>
                  <a:pt x="0" y="36215"/>
                </a:lnTo>
                <a:lnTo>
                  <a:pt x="1685" y="32184"/>
                </a:lnTo>
                <a:lnTo>
                  <a:pt x="4933" y="28033"/>
                </a:lnTo>
                <a:lnTo>
                  <a:pt x="7460" y="27793"/>
                </a:lnTo>
                <a:lnTo>
                  <a:pt x="7159" y="26349"/>
                </a:lnTo>
                <a:lnTo>
                  <a:pt x="9144" y="26229"/>
                </a:lnTo>
                <a:lnTo>
                  <a:pt x="20755" y="23281"/>
                </a:lnTo>
                <a:lnTo>
                  <a:pt x="22559" y="23221"/>
                </a:lnTo>
                <a:lnTo>
                  <a:pt x="22740" y="20814"/>
                </a:lnTo>
                <a:lnTo>
                  <a:pt x="22319" y="15099"/>
                </a:lnTo>
                <a:lnTo>
                  <a:pt x="23462" y="14318"/>
                </a:lnTo>
                <a:lnTo>
                  <a:pt x="25868" y="14318"/>
                </a:lnTo>
                <a:lnTo>
                  <a:pt x="30861" y="11310"/>
                </a:lnTo>
                <a:lnTo>
                  <a:pt x="31463" y="9565"/>
                </a:lnTo>
                <a:lnTo>
                  <a:pt x="36877" y="13776"/>
                </a:lnTo>
                <a:lnTo>
                  <a:pt x="39043" y="15039"/>
                </a:lnTo>
                <a:lnTo>
                  <a:pt x="43555" y="19190"/>
                </a:lnTo>
                <a:lnTo>
                  <a:pt x="43675" y="20935"/>
                </a:lnTo>
                <a:lnTo>
                  <a:pt x="44637" y="21536"/>
                </a:lnTo>
                <a:lnTo>
                  <a:pt x="45299" y="23161"/>
                </a:lnTo>
                <a:lnTo>
                  <a:pt x="48668" y="22559"/>
                </a:lnTo>
                <a:lnTo>
                  <a:pt x="48307" y="20574"/>
                </a:lnTo>
                <a:lnTo>
                  <a:pt x="46261" y="17987"/>
                </a:lnTo>
                <a:lnTo>
                  <a:pt x="47946" y="17326"/>
                </a:lnTo>
                <a:lnTo>
                  <a:pt x="47224" y="15641"/>
                </a:lnTo>
                <a:lnTo>
                  <a:pt x="46983" y="12633"/>
                </a:lnTo>
                <a:lnTo>
                  <a:pt x="44818" y="8903"/>
                </a:lnTo>
                <a:lnTo>
                  <a:pt x="44096" y="4752"/>
                </a:lnTo>
                <a:lnTo>
                  <a:pt x="44276" y="3790"/>
                </a:lnTo>
                <a:lnTo>
                  <a:pt x="52819" y="3910"/>
                </a:lnTo>
                <a:lnTo>
                  <a:pt x="59436" y="3910"/>
                </a:lnTo>
                <a:lnTo>
                  <a:pt x="59677" y="5414"/>
                </a:lnTo>
                <a:lnTo>
                  <a:pt x="63948" y="3008"/>
                </a:lnTo>
                <a:lnTo>
                  <a:pt x="69122" y="0"/>
                </a:lnTo>
                <a:lnTo>
                  <a:pt x="81695" y="31102"/>
                </a:lnTo>
                <a:lnTo>
                  <a:pt x="86928" y="44697"/>
                </a:lnTo>
                <a:lnTo>
                  <a:pt x="88914" y="49750"/>
                </a:lnTo>
                <a:lnTo>
                  <a:pt x="92343" y="58473"/>
                </a:lnTo>
                <a:lnTo>
                  <a:pt x="95050" y="65091"/>
                </a:lnTo>
                <a:lnTo>
                  <a:pt x="96494" y="64369"/>
                </a:lnTo>
                <a:lnTo>
                  <a:pt x="100223" y="65271"/>
                </a:lnTo>
                <a:lnTo>
                  <a:pt x="101005" y="67678"/>
                </a:lnTo>
                <a:lnTo>
                  <a:pt x="102629" y="68460"/>
                </a:lnTo>
                <a:lnTo>
                  <a:pt x="95531" y="75558"/>
                </a:lnTo>
                <a:lnTo>
                  <a:pt x="91139" y="85123"/>
                </a:lnTo>
                <a:lnTo>
                  <a:pt x="95350" y="85003"/>
                </a:lnTo>
                <a:lnTo>
                  <a:pt x="95952" y="90838"/>
                </a:lnTo>
                <a:lnTo>
                  <a:pt x="97035" y="90838"/>
                </a:lnTo>
                <a:lnTo>
                  <a:pt x="97276" y="93666"/>
                </a:lnTo>
                <a:lnTo>
                  <a:pt x="101366" y="93365"/>
                </a:lnTo>
                <a:lnTo>
                  <a:pt x="102509" y="97455"/>
                </a:lnTo>
                <a:lnTo>
                  <a:pt x="102629" y="100824"/>
                </a:lnTo>
                <a:lnTo>
                  <a:pt x="101547" y="101186"/>
                </a:lnTo>
                <a:lnTo>
                  <a:pt x="102148" y="102208"/>
                </a:lnTo>
                <a:lnTo>
                  <a:pt x="101066" y="106600"/>
                </a:lnTo>
                <a:lnTo>
                  <a:pt x="100464" y="107081"/>
                </a:lnTo>
                <a:lnTo>
                  <a:pt x="99020" y="105637"/>
                </a:lnTo>
                <a:lnTo>
                  <a:pt x="94147" y="103652"/>
                </a:lnTo>
                <a:lnTo>
                  <a:pt x="93425" y="103772"/>
                </a:lnTo>
                <a:lnTo>
                  <a:pt x="90778" y="102810"/>
                </a:lnTo>
                <a:lnTo>
                  <a:pt x="87410" y="104194"/>
                </a:lnTo>
                <a:lnTo>
                  <a:pt x="82236" y="107803"/>
                </a:lnTo>
                <a:lnTo>
                  <a:pt x="82477" y="110570"/>
                </a:lnTo>
                <a:lnTo>
                  <a:pt x="81875" y="109367"/>
                </a:lnTo>
                <a:lnTo>
                  <a:pt x="78265" y="108104"/>
                </a:lnTo>
                <a:lnTo>
                  <a:pt x="76641" y="107863"/>
                </a:lnTo>
                <a:lnTo>
                  <a:pt x="77243" y="105637"/>
                </a:lnTo>
                <a:lnTo>
                  <a:pt x="76401" y="104614"/>
                </a:lnTo>
                <a:lnTo>
                  <a:pt x="78807" y="104795"/>
                </a:lnTo>
                <a:lnTo>
                  <a:pt x="79348" y="104013"/>
                </a:lnTo>
                <a:lnTo>
                  <a:pt x="78747" y="99802"/>
                </a:lnTo>
                <a:lnTo>
                  <a:pt x="81273" y="98719"/>
                </a:lnTo>
                <a:lnTo>
                  <a:pt x="80973" y="95771"/>
                </a:lnTo>
                <a:lnTo>
                  <a:pt x="78386" y="95471"/>
                </a:lnTo>
                <a:lnTo>
                  <a:pt x="78326" y="94027"/>
                </a:lnTo>
                <a:lnTo>
                  <a:pt x="73152" y="96734"/>
                </a:lnTo>
                <a:lnTo>
                  <a:pt x="71287" y="94328"/>
                </a:lnTo>
                <a:lnTo>
                  <a:pt x="70806" y="89755"/>
                </a:lnTo>
                <a:lnTo>
                  <a:pt x="68400" y="86627"/>
                </a:lnTo>
                <a:lnTo>
                  <a:pt x="67979" y="84221"/>
                </a:lnTo>
                <a:lnTo>
                  <a:pt x="68219" y="80130"/>
                </a:lnTo>
                <a:lnTo>
                  <a:pt x="67016" y="78325"/>
                </a:lnTo>
                <a:lnTo>
                  <a:pt x="68941" y="75799"/>
                </a:lnTo>
                <a:lnTo>
                  <a:pt x="65452" y="73934"/>
                </a:lnTo>
                <a:lnTo>
                  <a:pt x="66896" y="72249"/>
                </a:lnTo>
                <a:lnTo>
                  <a:pt x="65933" y="72249"/>
                </a:lnTo>
                <a:lnTo>
                  <a:pt x="65572" y="70144"/>
                </a:lnTo>
                <a:lnTo>
                  <a:pt x="65332" y="65753"/>
                </a:lnTo>
                <a:lnTo>
                  <a:pt x="57932" y="66234"/>
                </a:lnTo>
                <a:lnTo>
                  <a:pt x="57812" y="67136"/>
                </a:lnTo>
                <a:lnTo>
                  <a:pt x="55887" y="66234"/>
                </a:lnTo>
                <a:lnTo>
                  <a:pt x="56248" y="65271"/>
                </a:lnTo>
                <a:lnTo>
                  <a:pt x="51375" y="65512"/>
                </a:lnTo>
                <a:lnTo>
                  <a:pt x="51676" y="63286"/>
                </a:lnTo>
                <a:lnTo>
                  <a:pt x="49690" y="63467"/>
                </a:lnTo>
                <a:lnTo>
                  <a:pt x="49690" y="62564"/>
                </a:lnTo>
                <a:lnTo>
                  <a:pt x="47645" y="62143"/>
                </a:lnTo>
                <a:lnTo>
                  <a:pt x="47525" y="60278"/>
                </a:lnTo>
                <a:lnTo>
                  <a:pt x="46322" y="61722"/>
                </a:lnTo>
                <a:lnTo>
                  <a:pt x="45660" y="61000"/>
                </a:lnTo>
                <a:lnTo>
                  <a:pt x="42833" y="61602"/>
                </a:lnTo>
                <a:lnTo>
                  <a:pt x="41269" y="60218"/>
                </a:lnTo>
                <a:lnTo>
                  <a:pt x="39825" y="61060"/>
                </a:lnTo>
                <a:lnTo>
                  <a:pt x="39344" y="60278"/>
                </a:lnTo>
                <a:lnTo>
                  <a:pt x="37057" y="59616"/>
                </a:lnTo>
                <a:lnTo>
                  <a:pt x="36095" y="60398"/>
                </a:lnTo>
                <a:lnTo>
                  <a:pt x="34230" y="60519"/>
                </a:lnTo>
                <a:lnTo>
                  <a:pt x="33267" y="61602"/>
                </a:lnTo>
                <a:lnTo>
                  <a:pt x="31523" y="60519"/>
                </a:lnTo>
                <a:lnTo>
                  <a:pt x="27552" y="61241"/>
                </a:lnTo>
                <a:lnTo>
                  <a:pt x="27071" y="60820"/>
                </a:lnTo>
                <a:lnTo>
                  <a:pt x="24244" y="61421"/>
                </a:lnTo>
                <a:lnTo>
                  <a:pt x="23341" y="62985"/>
                </a:lnTo>
                <a:lnTo>
                  <a:pt x="21898" y="63467"/>
                </a:lnTo>
                <a:lnTo>
                  <a:pt x="24063" y="66595"/>
                </a:lnTo>
                <a:lnTo>
                  <a:pt x="18649" y="70565"/>
                </a:lnTo>
                <a:lnTo>
                  <a:pt x="14739" y="65031"/>
                </a:lnTo>
                <a:lnTo>
                  <a:pt x="14739" y="64068"/>
                </a:lnTo>
                <a:lnTo>
                  <a:pt x="17446" y="62263"/>
                </a:lnTo>
                <a:lnTo>
                  <a:pt x="17867" y="60218"/>
                </a:lnTo>
                <a:lnTo>
                  <a:pt x="18589" y="61301"/>
                </a:lnTo>
                <a:lnTo>
                  <a:pt x="19190" y="60880"/>
                </a:lnTo>
                <a:lnTo>
                  <a:pt x="17988" y="59797"/>
                </a:lnTo>
                <a:lnTo>
                  <a:pt x="18950" y="58594"/>
                </a:lnTo>
                <a:lnTo>
                  <a:pt x="19251" y="59496"/>
                </a:lnTo>
                <a:lnTo>
                  <a:pt x="20454" y="58594"/>
                </a:lnTo>
                <a:lnTo>
                  <a:pt x="22078" y="58894"/>
                </a:lnTo>
                <a:lnTo>
                  <a:pt x="20875" y="57210"/>
                </a:lnTo>
                <a:lnTo>
                  <a:pt x="21356" y="56909"/>
                </a:lnTo>
                <a:lnTo>
                  <a:pt x="21356" y="54744"/>
                </a:lnTo>
                <a:lnTo>
                  <a:pt x="18047" y="54202"/>
                </a:lnTo>
                <a:lnTo>
                  <a:pt x="17927" y="52397"/>
                </a:lnTo>
                <a:lnTo>
                  <a:pt x="16724" y="51495"/>
                </a:lnTo>
                <a:lnTo>
                  <a:pt x="16123" y="50051"/>
                </a:lnTo>
                <a:lnTo>
                  <a:pt x="15882" y="45840"/>
                </a:lnTo>
                <a:lnTo>
                  <a:pt x="16062" y="41809"/>
                </a:lnTo>
                <a:lnTo>
                  <a:pt x="15280" y="42532"/>
                </a:lnTo>
                <a:lnTo>
                  <a:pt x="6618" y="43073"/>
                </a:lnTo>
                <a:lnTo>
                  <a:pt x="6618" y="44036"/>
                </a:lnTo>
                <a:lnTo>
                  <a:pt x="4813" y="44397"/>
                </a:lnTo>
                <a:lnTo>
                  <a:pt x="4452" y="40305"/>
                </a:lnTo>
                <a:lnTo>
                  <a:pt x="2948" y="41389"/>
                </a:lnTo>
                <a:lnTo>
                  <a:pt x="2467" y="43013"/>
                </a:lnTo>
                <a:lnTo>
                  <a:pt x="1083" y="4373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" name="Freeform: Shape 370" title="TX-3">
            <a:extLst>
              <a:ext uri="{FF2B5EF4-FFF2-40B4-BE49-F238E27FC236}">
                <a16:creationId xmlns:a16="http://schemas.microsoft.com/office/drawing/2014/main" id="{1A512257-4B29-C75F-745F-84893D308BC3}"/>
              </a:ext>
            </a:extLst>
          </p:cNvPr>
          <p:cNvSpPr/>
          <p:nvPr/>
        </p:nvSpPr>
        <p:spPr>
          <a:xfrm>
            <a:off x="4813362" y="4659662"/>
            <a:ext cx="122320" cy="77600"/>
          </a:xfrm>
          <a:custGeom>
            <a:avLst/>
            <a:gdLst>
              <a:gd name="connsiteX0" fmla="*/ 49871 w 153101"/>
              <a:gd name="connsiteY0" fmla="*/ 85905 h 100583"/>
              <a:gd name="connsiteX1" fmla="*/ 34651 w 153101"/>
              <a:gd name="connsiteY1" fmla="*/ 86387 h 100583"/>
              <a:gd name="connsiteX2" fmla="*/ 34531 w 153101"/>
              <a:gd name="connsiteY2" fmla="*/ 81514 h 100583"/>
              <a:gd name="connsiteX3" fmla="*/ 29899 w 153101"/>
              <a:gd name="connsiteY3" fmla="*/ 81153 h 100583"/>
              <a:gd name="connsiteX4" fmla="*/ 26891 w 153101"/>
              <a:gd name="connsiteY4" fmla="*/ 77844 h 100583"/>
              <a:gd name="connsiteX5" fmla="*/ 23462 w 153101"/>
              <a:gd name="connsiteY5" fmla="*/ 77904 h 100583"/>
              <a:gd name="connsiteX6" fmla="*/ 23221 w 153101"/>
              <a:gd name="connsiteY6" fmla="*/ 75498 h 100583"/>
              <a:gd name="connsiteX7" fmla="*/ 26650 w 153101"/>
              <a:gd name="connsiteY7" fmla="*/ 75498 h 100583"/>
              <a:gd name="connsiteX8" fmla="*/ 26951 w 153101"/>
              <a:gd name="connsiteY8" fmla="*/ 73874 h 100583"/>
              <a:gd name="connsiteX9" fmla="*/ 27733 w 153101"/>
              <a:gd name="connsiteY9" fmla="*/ 74054 h 100583"/>
              <a:gd name="connsiteX10" fmla="*/ 27131 w 153101"/>
              <a:gd name="connsiteY10" fmla="*/ 71347 h 100583"/>
              <a:gd name="connsiteX11" fmla="*/ 27432 w 153101"/>
              <a:gd name="connsiteY11" fmla="*/ 69723 h 100583"/>
              <a:gd name="connsiteX12" fmla="*/ 23101 w 153101"/>
              <a:gd name="connsiteY12" fmla="*/ 69964 h 100583"/>
              <a:gd name="connsiteX13" fmla="*/ 21296 w 153101"/>
              <a:gd name="connsiteY13" fmla="*/ 68880 h 100583"/>
              <a:gd name="connsiteX14" fmla="*/ 19792 w 153101"/>
              <a:gd name="connsiteY14" fmla="*/ 67256 h 100583"/>
              <a:gd name="connsiteX15" fmla="*/ 18769 w 153101"/>
              <a:gd name="connsiteY15" fmla="*/ 67016 h 100583"/>
              <a:gd name="connsiteX16" fmla="*/ 18469 w 153101"/>
              <a:gd name="connsiteY16" fmla="*/ 69723 h 100583"/>
              <a:gd name="connsiteX17" fmla="*/ 16483 w 153101"/>
              <a:gd name="connsiteY17" fmla="*/ 68700 h 100583"/>
              <a:gd name="connsiteX18" fmla="*/ 14438 w 153101"/>
              <a:gd name="connsiteY18" fmla="*/ 69001 h 100583"/>
              <a:gd name="connsiteX19" fmla="*/ 14558 w 153101"/>
              <a:gd name="connsiteY19" fmla="*/ 71888 h 100583"/>
              <a:gd name="connsiteX20" fmla="*/ 15160 w 153101"/>
              <a:gd name="connsiteY20" fmla="*/ 72610 h 100583"/>
              <a:gd name="connsiteX21" fmla="*/ 15340 w 153101"/>
              <a:gd name="connsiteY21" fmla="*/ 79107 h 100583"/>
              <a:gd name="connsiteX22" fmla="*/ 12272 w 153101"/>
              <a:gd name="connsiteY22" fmla="*/ 79288 h 100583"/>
              <a:gd name="connsiteX23" fmla="*/ 12453 w 153101"/>
              <a:gd name="connsiteY23" fmla="*/ 80672 h 100583"/>
              <a:gd name="connsiteX24" fmla="*/ 10287 w 153101"/>
              <a:gd name="connsiteY24" fmla="*/ 80732 h 100583"/>
              <a:gd name="connsiteX25" fmla="*/ 9084 w 153101"/>
              <a:gd name="connsiteY25" fmla="*/ 81333 h 100583"/>
              <a:gd name="connsiteX26" fmla="*/ 7099 w 153101"/>
              <a:gd name="connsiteY26" fmla="*/ 81514 h 100583"/>
              <a:gd name="connsiteX27" fmla="*/ 7099 w 153101"/>
              <a:gd name="connsiteY27" fmla="*/ 82296 h 100583"/>
              <a:gd name="connsiteX28" fmla="*/ 5715 w 153101"/>
              <a:gd name="connsiteY28" fmla="*/ 82055 h 100583"/>
              <a:gd name="connsiteX29" fmla="*/ 6618 w 153101"/>
              <a:gd name="connsiteY29" fmla="*/ 81514 h 100583"/>
              <a:gd name="connsiteX30" fmla="*/ 5655 w 153101"/>
              <a:gd name="connsiteY30" fmla="*/ 80732 h 100583"/>
              <a:gd name="connsiteX31" fmla="*/ 5715 w 153101"/>
              <a:gd name="connsiteY31" fmla="*/ 79348 h 100583"/>
              <a:gd name="connsiteX32" fmla="*/ 301 w 153101"/>
              <a:gd name="connsiteY32" fmla="*/ 79468 h 100583"/>
              <a:gd name="connsiteX33" fmla="*/ 0 w 153101"/>
              <a:gd name="connsiteY33" fmla="*/ 74054 h 100583"/>
              <a:gd name="connsiteX34" fmla="*/ 722 w 153101"/>
              <a:gd name="connsiteY34" fmla="*/ 72310 h 100583"/>
              <a:gd name="connsiteX35" fmla="*/ 2106 w 153101"/>
              <a:gd name="connsiteY35" fmla="*/ 72310 h 100583"/>
              <a:gd name="connsiteX36" fmla="*/ 3730 w 153101"/>
              <a:gd name="connsiteY36" fmla="*/ 73874 h 100583"/>
              <a:gd name="connsiteX37" fmla="*/ 5475 w 153101"/>
              <a:gd name="connsiteY37" fmla="*/ 73874 h 100583"/>
              <a:gd name="connsiteX38" fmla="*/ 5595 w 153101"/>
              <a:gd name="connsiteY38" fmla="*/ 75017 h 100583"/>
              <a:gd name="connsiteX39" fmla="*/ 9324 w 153101"/>
              <a:gd name="connsiteY39" fmla="*/ 74656 h 100583"/>
              <a:gd name="connsiteX40" fmla="*/ 8963 w 153101"/>
              <a:gd name="connsiteY40" fmla="*/ 70745 h 100583"/>
              <a:gd name="connsiteX41" fmla="*/ 8783 w 153101"/>
              <a:gd name="connsiteY41" fmla="*/ 65211 h 100583"/>
              <a:gd name="connsiteX42" fmla="*/ 14799 w 153101"/>
              <a:gd name="connsiteY42" fmla="*/ 65031 h 100583"/>
              <a:gd name="connsiteX43" fmla="*/ 14679 w 153101"/>
              <a:gd name="connsiteY43" fmla="*/ 60398 h 100583"/>
              <a:gd name="connsiteX44" fmla="*/ 11791 w 153101"/>
              <a:gd name="connsiteY44" fmla="*/ 61662 h 100583"/>
              <a:gd name="connsiteX45" fmla="*/ 3489 w 153101"/>
              <a:gd name="connsiteY45" fmla="*/ 66234 h 100583"/>
              <a:gd name="connsiteX46" fmla="*/ 3249 w 153101"/>
              <a:gd name="connsiteY46" fmla="*/ 56608 h 100583"/>
              <a:gd name="connsiteX47" fmla="*/ 3369 w 153101"/>
              <a:gd name="connsiteY47" fmla="*/ 55586 h 100583"/>
              <a:gd name="connsiteX48" fmla="*/ 14438 w 153101"/>
              <a:gd name="connsiteY48" fmla="*/ 55225 h 100583"/>
              <a:gd name="connsiteX49" fmla="*/ 14017 w 153101"/>
              <a:gd name="connsiteY49" fmla="*/ 42592 h 100583"/>
              <a:gd name="connsiteX50" fmla="*/ 1504 w 153101"/>
              <a:gd name="connsiteY50" fmla="*/ 43073 h 100583"/>
              <a:gd name="connsiteX51" fmla="*/ 4031 w 153101"/>
              <a:gd name="connsiteY51" fmla="*/ 28755 h 100583"/>
              <a:gd name="connsiteX52" fmla="*/ 8001 w 153101"/>
              <a:gd name="connsiteY52" fmla="*/ 28635 h 100583"/>
              <a:gd name="connsiteX53" fmla="*/ 8122 w 153101"/>
              <a:gd name="connsiteY53" fmla="*/ 28936 h 100583"/>
              <a:gd name="connsiteX54" fmla="*/ 21717 w 153101"/>
              <a:gd name="connsiteY54" fmla="*/ 28575 h 100583"/>
              <a:gd name="connsiteX55" fmla="*/ 23041 w 153101"/>
              <a:gd name="connsiteY55" fmla="*/ 27973 h 100583"/>
              <a:gd name="connsiteX56" fmla="*/ 21476 w 153101"/>
              <a:gd name="connsiteY56" fmla="*/ 26529 h 100583"/>
              <a:gd name="connsiteX57" fmla="*/ 20273 w 153101"/>
              <a:gd name="connsiteY57" fmla="*/ 24544 h 100583"/>
              <a:gd name="connsiteX58" fmla="*/ 20574 w 153101"/>
              <a:gd name="connsiteY58" fmla="*/ 22559 h 100583"/>
              <a:gd name="connsiteX59" fmla="*/ 17205 w 153101"/>
              <a:gd name="connsiteY59" fmla="*/ 16844 h 100583"/>
              <a:gd name="connsiteX60" fmla="*/ 16002 w 153101"/>
              <a:gd name="connsiteY60" fmla="*/ 15641 h 100583"/>
              <a:gd name="connsiteX61" fmla="*/ 15160 w 153101"/>
              <a:gd name="connsiteY61" fmla="*/ 13956 h 100583"/>
              <a:gd name="connsiteX62" fmla="*/ 13355 w 153101"/>
              <a:gd name="connsiteY62" fmla="*/ 7520 h 100583"/>
              <a:gd name="connsiteX63" fmla="*/ 29117 w 153101"/>
              <a:gd name="connsiteY63" fmla="*/ 7279 h 100583"/>
              <a:gd name="connsiteX64" fmla="*/ 40787 w 153101"/>
              <a:gd name="connsiteY64" fmla="*/ 6978 h 100583"/>
              <a:gd name="connsiteX65" fmla="*/ 67197 w 153101"/>
              <a:gd name="connsiteY65" fmla="*/ 6136 h 100583"/>
              <a:gd name="connsiteX66" fmla="*/ 67738 w 153101"/>
              <a:gd name="connsiteY66" fmla="*/ 16964 h 100583"/>
              <a:gd name="connsiteX67" fmla="*/ 75919 w 153101"/>
              <a:gd name="connsiteY67" fmla="*/ 15400 h 100583"/>
              <a:gd name="connsiteX68" fmla="*/ 108104 w 153101"/>
              <a:gd name="connsiteY68" fmla="*/ 8663 h 100583"/>
              <a:gd name="connsiteX69" fmla="*/ 149552 w 153101"/>
              <a:gd name="connsiteY69" fmla="*/ 0 h 100583"/>
              <a:gd name="connsiteX70" fmla="*/ 150636 w 153101"/>
              <a:gd name="connsiteY70" fmla="*/ 29838 h 100583"/>
              <a:gd name="connsiteX71" fmla="*/ 151718 w 153101"/>
              <a:gd name="connsiteY71" fmla="*/ 53300 h 100583"/>
              <a:gd name="connsiteX72" fmla="*/ 152741 w 153101"/>
              <a:gd name="connsiteY72" fmla="*/ 75859 h 100583"/>
              <a:gd name="connsiteX73" fmla="*/ 153102 w 153101"/>
              <a:gd name="connsiteY73" fmla="*/ 81694 h 100583"/>
              <a:gd name="connsiteX74" fmla="*/ 140048 w 153101"/>
              <a:gd name="connsiteY74" fmla="*/ 82296 h 100583"/>
              <a:gd name="connsiteX75" fmla="*/ 137040 w 153101"/>
              <a:gd name="connsiteY75" fmla="*/ 95110 h 100583"/>
              <a:gd name="connsiteX76" fmla="*/ 135837 w 153101"/>
              <a:gd name="connsiteY76" fmla="*/ 93906 h 100583"/>
              <a:gd name="connsiteX77" fmla="*/ 133551 w 153101"/>
              <a:gd name="connsiteY77" fmla="*/ 95230 h 100583"/>
              <a:gd name="connsiteX78" fmla="*/ 132347 w 153101"/>
              <a:gd name="connsiteY78" fmla="*/ 92944 h 100583"/>
              <a:gd name="connsiteX79" fmla="*/ 128618 w 153101"/>
              <a:gd name="connsiteY79" fmla="*/ 94267 h 100583"/>
              <a:gd name="connsiteX80" fmla="*/ 125790 w 153101"/>
              <a:gd name="connsiteY80" fmla="*/ 94809 h 100583"/>
              <a:gd name="connsiteX81" fmla="*/ 122000 w 153101"/>
              <a:gd name="connsiteY81" fmla="*/ 94749 h 100583"/>
              <a:gd name="connsiteX82" fmla="*/ 119955 w 153101"/>
              <a:gd name="connsiteY82" fmla="*/ 94508 h 100583"/>
              <a:gd name="connsiteX83" fmla="*/ 113819 w 153101"/>
              <a:gd name="connsiteY83" fmla="*/ 91681 h 100583"/>
              <a:gd name="connsiteX84" fmla="*/ 112856 w 153101"/>
              <a:gd name="connsiteY84" fmla="*/ 93124 h 100583"/>
              <a:gd name="connsiteX85" fmla="*/ 111894 w 153101"/>
              <a:gd name="connsiteY85" fmla="*/ 97215 h 100583"/>
              <a:gd name="connsiteX86" fmla="*/ 104434 w 153101"/>
              <a:gd name="connsiteY86" fmla="*/ 97215 h 100583"/>
              <a:gd name="connsiteX87" fmla="*/ 103652 w 153101"/>
              <a:gd name="connsiteY87" fmla="*/ 97516 h 100583"/>
              <a:gd name="connsiteX88" fmla="*/ 96794 w 153101"/>
              <a:gd name="connsiteY88" fmla="*/ 97576 h 100583"/>
              <a:gd name="connsiteX89" fmla="*/ 93967 w 153101"/>
              <a:gd name="connsiteY89" fmla="*/ 96614 h 100583"/>
              <a:gd name="connsiteX90" fmla="*/ 89756 w 153101"/>
              <a:gd name="connsiteY90" fmla="*/ 96854 h 100583"/>
              <a:gd name="connsiteX91" fmla="*/ 86507 w 153101"/>
              <a:gd name="connsiteY91" fmla="*/ 100102 h 100583"/>
              <a:gd name="connsiteX92" fmla="*/ 85304 w 153101"/>
              <a:gd name="connsiteY92" fmla="*/ 100584 h 100583"/>
              <a:gd name="connsiteX93" fmla="*/ 84642 w 153101"/>
              <a:gd name="connsiteY93" fmla="*/ 84582 h 100583"/>
              <a:gd name="connsiteX94" fmla="*/ 68701 w 153101"/>
              <a:gd name="connsiteY94" fmla="*/ 85304 h 100583"/>
              <a:gd name="connsiteX95" fmla="*/ 49931 w 153101"/>
              <a:gd name="connsiteY95" fmla="*/ 85905 h 100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3101" h="100583">
                <a:moveTo>
                  <a:pt x="49871" y="85905"/>
                </a:moveTo>
                <a:lnTo>
                  <a:pt x="34651" y="86387"/>
                </a:lnTo>
                <a:lnTo>
                  <a:pt x="34531" y="81514"/>
                </a:lnTo>
                <a:lnTo>
                  <a:pt x="29899" y="81153"/>
                </a:lnTo>
                <a:lnTo>
                  <a:pt x="26891" y="77844"/>
                </a:lnTo>
                <a:lnTo>
                  <a:pt x="23462" y="77904"/>
                </a:lnTo>
                <a:lnTo>
                  <a:pt x="23221" y="75498"/>
                </a:lnTo>
                <a:lnTo>
                  <a:pt x="26650" y="75498"/>
                </a:lnTo>
                <a:lnTo>
                  <a:pt x="26951" y="73874"/>
                </a:lnTo>
                <a:lnTo>
                  <a:pt x="27733" y="74054"/>
                </a:lnTo>
                <a:lnTo>
                  <a:pt x="27131" y="71347"/>
                </a:lnTo>
                <a:lnTo>
                  <a:pt x="27432" y="69723"/>
                </a:lnTo>
                <a:lnTo>
                  <a:pt x="23101" y="69964"/>
                </a:lnTo>
                <a:lnTo>
                  <a:pt x="21296" y="68880"/>
                </a:lnTo>
                <a:lnTo>
                  <a:pt x="19792" y="67256"/>
                </a:lnTo>
                <a:lnTo>
                  <a:pt x="18769" y="67016"/>
                </a:lnTo>
                <a:lnTo>
                  <a:pt x="18469" y="69723"/>
                </a:lnTo>
                <a:lnTo>
                  <a:pt x="16483" y="68700"/>
                </a:lnTo>
                <a:lnTo>
                  <a:pt x="14438" y="69001"/>
                </a:lnTo>
                <a:lnTo>
                  <a:pt x="14558" y="71888"/>
                </a:lnTo>
                <a:lnTo>
                  <a:pt x="15160" y="72610"/>
                </a:lnTo>
                <a:lnTo>
                  <a:pt x="15340" y="79107"/>
                </a:lnTo>
                <a:lnTo>
                  <a:pt x="12272" y="79288"/>
                </a:lnTo>
                <a:lnTo>
                  <a:pt x="12453" y="80672"/>
                </a:lnTo>
                <a:lnTo>
                  <a:pt x="10287" y="80732"/>
                </a:lnTo>
                <a:lnTo>
                  <a:pt x="9084" y="81333"/>
                </a:lnTo>
                <a:lnTo>
                  <a:pt x="7099" y="81514"/>
                </a:lnTo>
                <a:lnTo>
                  <a:pt x="7099" y="82296"/>
                </a:lnTo>
                <a:lnTo>
                  <a:pt x="5715" y="82055"/>
                </a:lnTo>
                <a:lnTo>
                  <a:pt x="6618" y="81514"/>
                </a:lnTo>
                <a:lnTo>
                  <a:pt x="5655" y="80732"/>
                </a:lnTo>
                <a:lnTo>
                  <a:pt x="5715" y="79348"/>
                </a:lnTo>
                <a:lnTo>
                  <a:pt x="301" y="79468"/>
                </a:lnTo>
                <a:lnTo>
                  <a:pt x="0" y="74054"/>
                </a:lnTo>
                <a:lnTo>
                  <a:pt x="722" y="72310"/>
                </a:lnTo>
                <a:lnTo>
                  <a:pt x="2106" y="72310"/>
                </a:lnTo>
                <a:lnTo>
                  <a:pt x="3730" y="73874"/>
                </a:lnTo>
                <a:lnTo>
                  <a:pt x="5475" y="73874"/>
                </a:lnTo>
                <a:lnTo>
                  <a:pt x="5595" y="75017"/>
                </a:lnTo>
                <a:lnTo>
                  <a:pt x="9324" y="74656"/>
                </a:lnTo>
                <a:lnTo>
                  <a:pt x="8963" y="70745"/>
                </a:lnTo>
                <a:lnTo>
                  <a:pt x="8783" y="65211"/>
                </a:lnTo>
                <a:lnTo>
                  <a:pt x="14799" y="65031"/>
                </a:lnTo>
                <a:lnTo>
                  <a:pt x="14679" y="60398"/>
                </a:lnTo>
                <a:lnTo>
                  <a:pt x="11791" y="61662"/>
                </a:lnTo>
                <a:lnTo>
                  <a:pt x="3489" y="66234"/>
                </a:lnTo>
                <a:lnTo>
                  <a:pt x="3249" y="56608"/>
                </a:lnTo>
                <a:lnTo>
                  <a:pt x="3369" y="55586"/>
                </a:lnTo>
                <a:lnTo>
                  <a:pt x="14438" y="55225"/>
                </a:lnTo>
                <a:lnTo>
                  <a:pt x="14017" y="42592"/>
                </a:lnTo>
                <a:lnTo>
                  <a:pt x="1504" y="43073"/>
                </a:lnTo>
                <a:lnTo>
                  <a:pt x="4031" y="28755"/>
                </a:lnTo>
                <a:lnTo>
                  <a:pt x="8001" y="28635"/>
                </a:lnTo>
                <a:lnTo>
                  <a:pt x="8122" y="28936"/>
                </a:lnTo>
                <a:lnTo>
                  <a:pt x="21717" y="28575"/>
                </a:lnTo>
                <a:lnTo>
                  <a:pt x="23041" y="27973"/>
                </a:lnTo>
                <a:lnTo>
                  <a:pt x="21476" y="26529"/>
                </a:lnTo>
                <a:lnTo>
                  <a:pt x="20273" y="24544"/>
                </a:lnTo>
                <a:lnTo>
                  <a:pt x="20574" y="22559"/>
                </a:lnTo>
                <a:lnTo>
                  <a:pt x="17205" y="16844"/>
                </a:lnTo>
                <a:lnTo>
                  <a:pt x="16002" y="15641"/>
                </a:lnTo>
                <a:lnTo>
                  <a:pt x="15160" y="13956"/>
                </a:lnTo>
                <a:lnTo>
                  <a:pt x="13355" y="7520"/>
                </a:lnTo>
                <a:lnTo>
                  <a:pt x="29117" y="7279"/>
                </a:lnTo>
                <a:lnTo>
                  <a:pt x="40787" y="6978"/>
                </a:lnTo>
                <a:lnTo>
                  <a:pt x="67197" y="6136"/>
                </a:lnTo>
                <a:lnTo>
                  <a:pt x="67738" y="16964"/>
                </a:lnTo>
                <a:lnTo>
                  <a:pt x="75919" y="15400"/>
                </a:lnTo>
                <a:lnTo>
                  <a:pt x="108104" y="8663"/>
                </a:lnTo>
                <a:lnTo>
                  <a:pt x="149552" y="0"/>
                </a:lnTo>
                <a:lnTo>
                  <a:pt x="150636" y="29838"/>
                </a:lnTo>
                <a:lnTo>
                  <a:pt x="151718" y="53300"/>
                </a:lnTo>
                <a:lnTo>
                  <a:pt x="152741" y="75859"/>
                </a:lnTo>
                <a:lnTo>
                  <a:pt x="153102" y="81694"/>
                </a:lnTo>
                <a:lnTo>
                  <a:pt x="140048" y="82296"/>
                </a:lnTo>
                <a:lnTo>
                  <a:pt x="137040" y="95110"/>
                </a:lnTo>
                <a:lnTo>
                  <a:pt x="135837" y="93906"/>
                </a:lnTo>
                <a:lnTo>
                  <a:pt x="133551" y="95230"/>
                </a:lnTo>
                <a:lnTo>
                  <a:pt x="132347" y="92944"/>
                </a:lnTo>
                <a:lnTo>
                  <a:pt x="128618" y="94267"/>
                </a:lnTo>
                <a:lnTo>
                  <a:pt x="125790" y="94809"/>
                </a:lnTo>
                <a:lnTo>
                  <a:pt x="122000" y="94749"/>
                </a:lnTo>
                <a:lnTo>
                  <a:pt x="119955" y="94508"/>
                </a:lnTo>
                <a:lnTo>
                  <a:pt x="113819" y="91681"/>
                </a:lnTo>
                <a:lnTo>
                  <a:pt x="112856" y="93124"/>
                </a:lnTo>
                <a:lnTo>
                  <a:pt x="111894" y="97215"/>
                </a:lnTo>
                <a:lnTo>
                  <a:pt x="104434" y="97215"/>
                </a:lnTo>
                <a:lnTo>
                  <a:pt x="103652" y="97516"/>
                </a:lnTo>
                <a:lnTo>
                  <a:pt x="96794" y="97576"/>
                </a:lnTo>
                <a:lnTo>
                  <a:pt x="93967" y="96614"/>
                </a:lnTo>
                <a:lnTo>
                  <a:pt x="89756" y="96854"/>
                </a:lnTo>
                <a:lnTo>
                  <a:pt x="86507" y="100102"/>
                </a:lnTo>
                <a:lnTo>
                  <a:pt x="85304" y="100584"/>
                </a:lnTo>
                <a:lnTo>
                  <a:pt x="84642" y="84582"/>
                </a:lnTo>
                <a:lnTo>
                  <a:pt x="68701" y="85304"/>
                </a:lnTo>
                <a:lnTo>
                  <a:pt x="49931" y="8590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" name="Freeform: Shape 371" title="TX-4">
            <a:extLst>
              <a:ext uri="{FF2B5EF4-FFF2-40B4-BE49-F238E27FC236}">
                <a16:creationId xmlns:a16="http://schemas.microsoft.com/office/drawing/2014/main" id="{9AA41D44-4F63-BAB4-8A2B-ED8BB3142775}"/>
              </a:ext>
            </a:extLst>
          </p:cNvPr>
          <p:cNvSpPr/>
          <p:nvPr/>
        </p:nvSpPr>
        <p:spPr>
          <a:xfrm>
            <a:off x="4793560" y="4574218"/>
            <a:ext cx="349706" cy="186296"/>
          </a:xfrm>
          <a:custGeom>
            <a:avLst/>
            <a:gdLst>
              <a:gd name="connsiteX0" fmla="*/ 265356 w 437708"/>
              <a:gd name="connsiteY0" fmla="*/ 191001 h 241473"/>
              <a:gd name="connsiteX1" fmla="*/ 215907 w 437708"/>
              <a:gd name="connsiteY1" fmla="*/ 194009 h 241473"/>
              <a:gd name="connsiteX2" fmla="*/ 209169 w 437708"/>
              <a:gd name="connsiteY2" fmla="*/ 194491 h 241473"/>
              <a:gd name="connsiteX3" fmla="*/ 216388 w 437708"/>
              <a:gd name="connsiteY3" fmla="*/ 239729 h 241473"/>
              <a:gd name="connsiteX4" fmla="*/ 214403 w 437708"/>
              <a:gd name="connsiteY4" fmla="*/ 240090 h 241473"/>
              <a:gd name="connsiteX5" fmla="*/ 213681 w 437708"/>
              <a:gd name="connsiteY5" fmla="*/ 241233 h 241473"/>
              <a:gd name="connsiteX6" fmla="*/ 211275 w 437708"/>
              <a:gd name="connsiteY6" fmla="*/ 241474 h 241473"/>
              <a:gd name="connsiteX7" fmla="*/ 209590 w 437708"/>
              <a:gd name="connsiteY7" fmla="*/ 238706 h 241473"/>
              <a:gd name="connsiteX8" fmla="*/ 207845 w 437708"/>
              <a:gd name="connsiteY8" fmla="*/ 238706 h 241473"/>
              <a:gd name="connsiteX9" fmla="*/ 207424 w 437708"/>
              <a:gd name="connsiteY9" fmla="*/ 237022 h 241473"/>
              <a:gd name="connsiteX10" fmla="*/ 206041 w 437708"/>
              <a:gd name="connsiteY10" fmla="*/ 237022 h 241473"/>
              <a:gd name="connsiteX11" fmla="*/ 204236 w 437708"/>
              <a:gd name="connsiteY11" fmla="*/ 235579 h 241473"/>
              <a:gd name="connsiteX12" fmla="*/ 202191 w 437708"/>
              <a:gd name="connsiteY12" fmla="*/ 235218 h 241473"/>
              <a:gd name="connsiteX13" fmla="*/ 200627 w 437708"/>
              <a:gd name="connsiteY13" fmla="*/ 235699 h 241473"/>
              <a:gd name="connsiteX14" fmla="*/ 200567 w 437708"/>
              <a:gd name="connsiteY14" fmla="*/ 234495 h 241473"/>
              <a:gd name="connsiteX15" fmla="*/ 196897 w 437708"/>
              <a:gd name="connsiteY15" fmla="*/ 234436 h 241473"/>
              <a:gd name="connsiteX16" fmla="*/ 195573 w 437708"/>
              <a:gd name="connsiteY16" fmla="*/ 233473 h 241473"/>
              <a:gd name="connsiteX17" fmla="*/ 195934 w 437708"/>
              <a:gd name="connsiteY17" fmla="*/ 231367 h 241473"/>
              <a:gd name="connsiteX18" fmla="*/ 193528 w 437708"/>
              <a:gd name="connsiteY18" fmla="*/ 231367 h 241473"/>
              <a:gd name="connsiteX19" fmla="*/ 190460 w 437708"/>
              <a:gd name="connsiteY19" fmla="*/ 230766 h 241473"/>
              <a:gd name="connsiteX20" fmla="*/ 187813 w 437708"/>
              <a:gd name="connsiteY20" fmla="*/ 232450 h 241473"/>
              <a:gd name="connsiteX21" fmla="*/ 185226 w 437708"/>
              <a:gd name="connsiteY21" fmla="*/ 232571 h 241473"/>
              <a:gd name="connsiteX22" fmla="*/ 184264 w 437708"/>
              <a:gd name="connsiteY22" fmla="*/ 231668 h 241473"/>
              <a:gd name="connsiteX23" fmla="*/ 182459 w 437708"/>
              <a:gd name="connsiteY23" fmla="*/ 232270 h 241473"/>
              <a:gd name="connsiteX24" fmla="*/ 180774 w 437708"/>
              <a:gd name="connsiteY24" fmla="*/ 230886 h 241473"/>
              <a:gd name="connsiteX25" fmla="*/ 179631 w 437708"/>
              <a:gd name="connsiteY25" fmla="*/ 230886 h 241473"/>
              <a:gd name="connsiteX26" fmla="*/ 177406 w 437708"/>
              <a:gd name="connsiteY26" fmla="*/ 228299 h 241473"/>
              <a:gd name="connsiteX27" fmla="*/ 175601 w 437708"/>
              <a:gd name="connsiteY27" fmla="*/ 227698 h 241473"/>
              <a:gd name="connsiteX28" fmla="*/ 174458 w 437708"/>
              <a:gd name="connsiteY28" fmla="*/ 226073 h 241473"/>
              <a:gd name="connsiteX29" fmla="*/ 173856 w 437708"/>
              <a:gd name="connsiteY29" fmla="*/ 226434 h 241473"/>
              <a:gd name="connsiteX30" fmla="*/ 172894 w 437708"/>
              <a:gd name="connsiteY30" fmla="*/ 225051 h 241473"/>
              <a:gd name="connsiteX31" fmla="*/ 171089 w 437708"/>
              <a:gd name="connsiteY31" fmla="*/ 224810 h 241473"/>
              <a:gd name="connsiteX32" fmla="*/ 169224 w 437708"/>
              <a:gd name="connsiteY32" fmla="*/ 222765 h 241473"/>
              <a:gd name="connsiteX33" fmla="*/ 169405 w 437708"/>
              <a:gd name="connsiteY33" fmla="*/ 221501 h 241473"/>
              <a:gd name="connsiteX34" fmla="*/ 167961 w 437708"/>
              <a:gd name="connsiteY34" fmla="*/ 220058 h 241473"/>
              <a:gd name="connsiteX35" fmla="*/ 145402 w 437708"/>
              <a:gd name="connsiteY35" fmla="*/ 220960 h 241473"/>
              <a:gd name="connsiteX36" fmla="*/ 120797 w 437708"/>
              <a:gd name="connsiteY36" fmla="*/ 221562 h 241473"/>
              <a:gd name="connsiteX37" fmla="*/ 110570 w 437708"/>
              <a:gd name="connsiteY37" fmla="*/ 221983 h 241473"/>
              <a:gd name="connsiteX38" fmla="*/ 110751 w 437708"/>
              <a:gd name="connsiteY38" fmla="*/ 227277 h 241473"/>
              <a:gd name="connsiteX39" fmla="*/ 96914 w 437708"/>
              <a:gd name="connsiteY39" fmla="*/ 227878 h 241473"/>
              <a:gd name="connsiteX40" fmla="*/ 80552 w 437708"/>
              <a:gd name="connsiteY40" fmla="*/ 228781 h 241473"/>
              <a:gd name="connsiteX41" fmla="*/ 75739 w 437708"/>
              <a:gd name="connsiteY41" fmla="*/ 228901 h 241473"/>
              <a:gd name="connsiteX42" fmla="*/ 74716 w 437708"/>
              <a:gd name="connsiteY42" fmla="*/ 196656 h 241473"/>
              <a:gd name="connsiteX43" fmla="*/ 93486 w 437708"/>
              <a:gd name="connsiteY43" fmla="*/ 196055 h 241473"/>
              <a:gd name="connsiteX44" fmla="*/ 109427 w 437708"/>
              <a:gd name="connsiteY44" fmla="*/ 195333 h 241473"/>
              <a:gd name="connsiteX45" fmla="*/ 110089 w 437708"/>
              <a:gd name="connsiteY45" fmla="*/ 211335 h 241473"/>
              <a:gd name="connsiteX46" fmla="*/ 111232 w 437708"/>
              <a:gd name="connsiteY46" fmla="*/ 210853 h 241473"/>
              <a:gd name="connsiteX47" fmla="*/ 114541 w 437708"/>
              <a:gd name="connsiteY47" fmla="*/ 207605 h 241473"/>
              <a:gd name="connsiteX48" fmla="*/ 118752 w 437708"/>
              <a:gd name="connsiteY48" fmla="*/ 207304 h 241473"/>
              <a:gd name="connsiteX49" fmla="*/ 121519 w 437708"/>
              <a:gd name="connsiteY49" fmla="*/ 208327 h 241473"/>
              <a:gd name="connsiteX50" fmla="*/ 128437 w 437708"/>
              <a:gd name="connsiteY50" fmla="*/ 208267 h 241473"/>
              <a:gd name="connsiteX51" fmla="*/ 129219 w 437708"/>
              <a:gd name="connsiteY51" fmla="*/ 207966 h 241473"/>
              <a:gd name="connsiteX52" fmla="*/ 136679 w 437708"/>
              <a:gd name="connsiteY52" fmla="*/ 207906 h 241473"/>
              <a:gd name="connsiteX53" fmla="*/ 137641 w 437708"/>
              <a:gd name="connsiteY53" fmla="*/ 203875 h 241473"/>
              <a:gd name="connsiteX54" fmla="*/ 138604 w 437708"/>
              <a:gd name="connsiteY54" fmla="*/ 202431 h 241473"/>
              <a:gd name="connsiteX55" fmla="*/ 144740 w 437708"/>
              <a:gd name="connsiteY55" fmla="*/ 205259 h 241473"/>
              <a:gd name="connsiteX56" fmla="*/ 146785 w 437708"/>
              <a:gd name="connsiteY56" fmla="*/ 205500 h 241473"/>
              <a:gd name="connsiteX57" fmla="*/ 150575 w 437708"/>
              <a:gd name="connsiteY57" fmla="*/ 205500 h 241473"/>
              <a:gd name="connsiteX58" fmla="*/ 153403 w 437708"/>
              <a:gd name="connsiteY58" fmla="*/ 205018 h 241473"/>
              <a:gd name="connsiteX59" fmla="*/ 157012 w 437708"/>
              <a:gd name="connsiteY59" fmla="*/ 203635 h 241473"/>
              <a:gd name="connsiteX60" fmla="*/ 158336 w 437708"/>
              <a:gd name="connsiteY60" fmla="*/ 206041 h 241473"/>
              <a:gd name="connsiteX61" fmla="*/ 160561 w 437708"/>
              <a:gd name="connsiteY61" fmla="*/ 204657 h 241473"/>
              <a:gd name="connsiteX62" fmla="*/ 161765 w 437708"/>
              <a:gd name="connsiteY62" fmla="*/ 205861 h 241473"/>
              <a:gd name="connsiteX63" fmla="*/ 164773 w 437708"/>
              <a:gd name="connsiteY63" fmla="*/ 193047 h 241473"/>
              <a:gd name="connsiteX64" fmla="*/ 177887 w 437708"/>
              <a:gd name="connsiteY64" fmla="*/ 192445 h 241473"/>
              <a:gd name="connsiteX65" fmla="*/ 177526 w 437708"/>
              <a:gd name="connsiteY65" fmla="*/ 186610 h 241473"/>
              <a:gd name="connsiteX66" fmla="*/ 176503 w 437708"/>
              <a:gd name="connsiteY66" fmla="*/ 164051 h 241473"/>
              <a:gd name="connsiteX67" fmla="*/ 175421 w 437708"/>
              <a:gd name="connsiteY67" fmla="*/ 140589 h 241473"/>
              <a:gd name="connsiteX68" fmla="*/ 174337 w 437708"/>
              <a:gd name="connsiteY68" fmla="*/ 110751 h 241473"/>
              <a:gd name="connsiteX69" fmla="*/ 132829 w 437708"/>
              <a:gd name="connsiteY69" fmla="*/ 119414 h 241473"/>
              <a:gd name="connsiteX70" fmla="*/ 100704 w 437708"/>
              <a:gd name="connsiteY70" fmla="*/ 126151 h 241473"/>
              <a:gd name="connsiteX71" fmla="*/ 92523 w 437708"/>
              <a:gd name="connsiteY71" fmla="*/ 127655 h 241473"/>
              <a:gd name="connsiteX72" fmla="*/ 91921 w 437708"/>
              <a:gd name="connsiteY72" fmla="*/ 116887 h 241473"/>
              <a:gd name="connsiteX73" fmla="*/ 65572 w 437708"/>
              <a:gd name="connsiteY73" fmla="*/ 117729 h 241473"/>
              <a:gd name="connsiteX74" fmla="*/ 53902 w 437708"/>
              <a:gd name="connsiteY74" fmla="*/ 118090 h 241473"/>
              <a:gd name="connsiteX75" fmla="*/ 38140 w 437708"/>
              <a:gd name="connsiteY75" fmla="*/ 118330 h 241473"/>
              <a:gd name="connsiteX76" fmla="*/ 39945 w 437708"/>
              <a:gd name="connsiteY76" fmla="*/ 124767 h 241473"/>
              <a:gd name="connsiteX77" fmla="*/ 40727 w 437708"/>
              <a:gd name="connsiteY77" fmla="*/ 126392 h 241473"/>
              <a:gd name="connsiteX78" fmla="*/ 41930 w 437708"/>
              <a:gd name="connsiteY78" fmla="*/ 127595 h 241473"/>
              <a:gd name="connsiteX79" fmla="*/ 45359 w 437708"/>
              <a:gd name="connsiteY79" fmla="*/ 133310 h 241473"/>
              <a:gd name="connsiteX80" fmla="*/ 45118 w 437708"/>
              <a:gd name="connsiteY80" fmla="*/ 135295 h 241473"/>
              <a:gd name="connsiteX81" fmla="*/ 46322 w 437708"/>
              <a:gd name="connsiteY81" fmla="*/ 137280 h 241473"/>
              <a:gd name="connsiteX82" fmla="*/ 47826 w 437708"/>
              <a:gd name="connsiteY82" fmla="*/ 138724 h 241473"/>
              <a:gd name="connsiteX83" fmla="*/ 46502 w 437708"/>
              <a:gd name="connsiteY83" fmla="*/ 139326 h 241473"/>
              <a:gd name="connsiteX84" fmla="*/ 32907 w 437708"/>
              <a:gd name="connsiteY84" fmla="*/ 139687 h 241473"/>
              <a:gd name="connsiteX85" fmla="*/ 32786 w 437708"/>
              <a:gd name="connsiteY85" fmla="*/ 139386 h 241473"/>
              <a:gd name="connsiteX86" fmla="*/ 28756 w 437708"/>
              <a:gd name="connsiteY86" fmla="*/ 139506 h 241473"/>
              <a:gd name="connsiteX87" fmla="*/ 26349 w 437708"/>
              <a:gd name="connsiteY87" fmla="*/ 153824 h 241473"/>
              <a:gd name="connsiteX88" fmla="*/ 38802 w 437708"/>
              <a:gd name="connsiteY88" fmla="*/ 153342 h 241473"/>
              <a:gd name="connsiteX89" fmla="*/ 39223 w 437708"/>
              <a:gd name="connsiteY89" fmla="*/ 165976 h 241473"/>
              <a:gd name="connsiteX90" fmla="*/ 28154 w 437708"/>
              <a:gd name="connsiteY90" fmla="*/ 166337 h 241473"/>
              <a:gd name="connsiteX91" fmla="*/ 28034 w 437708"/>
              <a:gd name="connsiteY91" fmla="*/ 167359 h 241473"/>
              <a:gd name="connsiteX92" fmla="*/ 28274 w 437708"/>
              <a:gd name="connsiteY92" fmla="*/ 176984 h 241473"/>
              <a:gd name="connsiteX93" fmla="*/ 36576 w 437708"/>
              <a:gd name="connsiteY93" fmla="*/ 172473 h 241473"/>
              <a:gd name="connsiteX94" fmla="*/ 39464 w 437708"/>
              <a:gd name="connsiteY94" fmla="*/ 171149 h 241473"/>
              <a:gd name="connsiteX95" fmla="*/ 39584 w 437708"/>
              <a:gd name="connsiteY95" fmla="*/ 175782 h 241473"/>
              <a:gd name="connsiteX96" fmla="*/ 33568 w 437708"/>
              <a:gd name="connsiteY96" fmla="*/ 175962 h 241473"/>
              <a:gd name="connsiteX97" fmla="*/ 33748 w 437708"/>
              <a:gd name="connsiteY97" fmla="*/ 181496 h 241473"/>
              <a:gd name="connsiteX98" fmla="*/ 34109 w 437708"/>
              <a:gd name="connsiteY98" fmla="*/ 185407 h 241473"/>
              <a:gd name="connsiteX99" fmla="*/ 30380 w 437708"/>
              <a:gd name="connsiteY99" fmla="*/ 185768 h 241473"/>
              <a:gd name="connsiteX100" fmla="*/ 30260 w 437708"/>
              <a:gd name="connsiteY100" fmla="*/ 184625 h 241473"/>
              <a:gd name="connsiteX101" fmla="*/ 28515 w 437708"/>
              <a:gd name="connsiteY101" fmla="*/ 184625 h 241473"/>
              <a:gd name="connsiteX102" fmla="*/ 26891 w 437708"/>
              <a:gd name="connsiteY102" fmla="*/ 183060 h 241473"/>
              <a:gd name="connsiteX103" fmla="*/ 25507 w 437708"/>
              <a:gd name="connsiteY103" fmla="*/ 183060 h 241473"/>
              <a:gd name="connsiteX104" fmla="*/ 24785 w 437708"/>
              <a:gd name="connsiteY104" fmla="*/ 184865 h 241473"/>
              <a:gd name="connsiteX105" fmla="*/ 25146 w 437708"/>
              <a:gd name="connsiteY105" fmla="*/ 190219 h 241473"/>
              <a:gd name="connsiteX106" fmla="*/ 30560 w 437708"/>
              <a:gd name="connsiteY106" fmla="*/ 190099 h 241473"/>
              <a:gd name="connsiteX107" fmla="*/ 30440 w 437708"/>
              <a:gd name="connsiteY107" fmla="*/ 191483 h 241473"/>
              <a:gd name="connsiteX108" fmla="*/ 31403 w 437708"/>
              <a:gd name="connsiteY108" fmla="*/ 192265 h 241473"/>
              <a:gd name="connsiteX109" fmla="*/ 30500 w 437708"/>
              <a:gd name="connsiteY109" fmla="*/ 192866 h 241473"/>
              <a:gd name="connsiteX110" fmla="*/ 31884 w 437708"/>
              <a:gd name="connsiteY110" fmla="*/ 193047 h 241473"/>
              <a:gd name="connsiteX111" fmla="*/ 31884 w 437708"/>
              <a:gd name="connsiteY111" fmla="*/ 192265 h 241473"/>
              <a:gd name="connsiteX112" fmla="*/ 33869 w 437708"/>
              <a:gd name="connsiteY112" fmla="*/ 192144 h 241473"/>
              <a:gd name="connsiteX113" fmla="*/ 35072 w 437708"/>
              <a:gd name="connsiteY113" fmla="*/ 191543 h 241473"/>
              <a:gd name="connsiteX114" fmla="*/ 37238 w 437708"/>
              <a:gd name="connsiteY114" fmla="*/ 191422 h 241473"/>
              <a:gd name="connsiteX115" fmla="*/ 37057 w 437708"/>
              <a:gd name="connsiteY115" fmla="*/ 190039 h 241473"/>
              <a:gd name="connsiteX116" fmla="*/ 40065 w 437708"/>
              <a:gd name="connsiteY116" fmla="*/ 189858 h 241473"/>
              <a:gd name="connsiteX117" fmla="*/ 39945 w 437708"/>
              <a:gd name="connsiteY117" fmla="*/ 183361 h 241473"/>
              <a:gd name="connsiteX118" fmla="*/ 39344 w 437708"/>
              <a:gd name="connsiteY118" fmla="*/ 182639 h 241473"/>
              <a:gd name="connsiteX119" fmla="*/ 39223 w 437708"/>
              <a:gd name="connsiteY119" fmla="*/ 179752 h 241473"/>
              <a:gd name="connsiteX120" fmla="*/ 41268 w 437708"/>
              <a:gd name="connsiteY120" fmla="*/ 179511 h 241473"/>
              <a:gd name="connsiteX121" fmla="*/ 43254 w 437708"/>
              <a:gd name="connsiteY121" fmla="*/ 180474 h 241473"/>
              <a:gd name="connsiteX122" fmla="*/ 43554 w 437708"/>
              <a:gd name="connsiteY122" fmla="*/ 177767 h 241473"/>
              <a:gd name="connsiteX123" fmla="*/ 44577 w 437708"/>
              <a:gd name="connsiteY123" fmla="*/ 178007 h 241473"/>
              <a:gd name="connsiteX124" fmla="*/ 46021 w 437708"/>
              <a:gd name="connsiteY124" fmla="*/ 179631 h 241473"/>
              <a:gd name="connsiteX125" fmla="*/ 47826 w 437708"/>
              <a:gd name="connsiteY125" fmla="*/ 180715 h 241473"/>
              <a:gd name="connsiteX126" fmla="*/ 52217 w 437708"/>
              <a:gd name="connsiteY126" fmla="*/ 180474 h 241473"/>
              <a:gd name="connsiteX127" fmla="*/ 51856 w 437708"/>
              <a:gd name="connsiteY127" fmla="*/ 182098 h 241473"/>
              <a:gd name="connsiteX128" fmla="*/ 52518 w 437708"/>
              <a:gd name="connsiteY128" fmla="*/ 184805 h 241473"/>
              <a:gd name="connsiteX129" fmla="*/ 51736 w 437708"/>
              <a:gd name="connsiteY129" fmla="*/ 184625 h 241473"/>
              <a:gd name="connsiteX130" fmla="*/ 51375 w 437708"/>
              <a:gd name="connsiteY130" fmla="*/ 186249 h 241473"/>
              <a:gd name="connsiteX131" fmla="*/ 48006 w 437708"/>
              <a:gd name="connsiteY131" fmla="*/ 186249 h 241473"/>
              <a:gd name="connsiteX132" fmla="*/ 45479 w 437708"/>
              <a:gd name="connsiteY132" fmla="*/ 187572 h 241473"/>
              <a:gd name="connsiteX133" fmla="*/ 44757 w 437708"/>
              <a:gd name="connsiteY133" fmla="*/ 187632 h 241473"/>
              <a:gd name="connsiteX134" fmla="*/ 44036 w 437708"/>
              <a:gd name="connsiteY134" fmla="*/ 189437 h 241473"/>
              <a:gd name="connsiteX135" fmla="*/ 44036 w 437708"/>
              <a:gd name="connsiteY135" fmla="*/ 191062 h 241473"/>
              <a:gd name="connsiteX136" fmla="*/ 41629 w 437708"/>
              <a:gd name="connsiteY136" fmla="*/ 191302 h 241473"/>
              <a:gd name="connsiteX137" fmla="*/ 41629 w 437708"/>
              <a:gd name="connsiteY137" fmla="*/ 192144 h 241473"/>
              <a:gd name="connsiteX138" fmla="*/ 43193 w 437708"/>
              <a:gd name="connsiteY138" fmla="*/ 193708 h 241473"/>
              <a:gd name="connsiteX139" fmla="*/ 42532 w 437708"/>
              <a:gd name="connsiteY139" fmla="*/ 194130 h 241473"/>
              <a:gd name="connsiteX140" fmla="*/ 38621 w 437708"/>
              <a:gd name="connsiteY140" fmla="*/ 194310 h 241473"/>
              <a:gd name="connsiteX141" fmla="*/ 36697 w 437708"/>
              <a:gd name="connsiteY141" fmla="*/ 194972 h 241473"/>
              <a:gd name="connsiteX142" fmla="*/ 36877 w 437708"/>
              <a:gd name="connsiteY142" fmla="*/ 197679 h 241473"/>
              <a:gd name="connsiteX143" fmla="*/ 23041 w 437708"/>
              <a:gd name="connsiteY143" fmla="*/ 198100 h 241473"/>
              <a:gd name="connsiteX144" fmla="*/ 22920 w 437708"/>
              <a:gd name="connsiteY144" fmla="*/ 193468 h 241473"/>
              <a:gd name="connsiteX145" fmla="*/ 22319 w 437708"/>
              <a:gd name="connsiteY145" fmla="*/ 166637 h 241473"/>
              <a:gd name="connsiteX146" fmla="*/ 20333 w 437708"/>
              <a:gd name="connsiteY146" fmla="*/ 166637 h 241473"/>
              <a:gd name="connsiteX147" fmla="*/ 20273 w 437708"/>
              <a:gd name="connsiteY147" fmla="*/ 167239 h 241473"/>
              <a:gd name="connsiteX148" fmla="*/ 18529 w 437708"/>
              <a:gd name="connsiteY148" fmla="*/ 168442 h 241473"/>
              <a:gd name="connsiteX149" fmla="*/ 17927 w 437708"/>
              <a:gd name="connsiteY149" fmla="*/ 170488 h 241473"/>
              <a:gd name="connsiteX150" fmla="*/ 16724 w 437708"/>
              <a:gd name="connsiteY150" fmla="*/ 170247 h 241473"/>
              <a:gd name="connsiteX151" fmla="*/ 15761 w 437708"/>
              <a:gd name="connsiteY151" fmla="*/ 168803 h 241473"/>
              <a:gd name="connsiteX152" fmla="*/ 14498 w 437708"/>
              <a:gd name="connsiteY152" fmla="*/ 168442 h 241473"/>
              <a:gd name="connsiteX153" fmla="*/ 14618 w 437708"/>
              <a:gd name="connsiteY153" fmla="*/ 170608 h 241473"/>
              <a:gd name="connsiteX154" fmla="*/ 12633 w 437708"/>
              <a:gd name="connsiteY154" fmla="*/ 171691 h 241473"/>
              <a:gd name="connsiteX155" fmla="*/ 10287 w 437708"/>
              <a:gd name="connsiteY155" fmla="*/ 170849 h 241473"/>
              <a:gd name="connsiteX156" fmla="*/ 9866 w 437708"/>
              <a:gd name="connsiteY156" fmla="*/ 171450 h 241473"/>
              <a:gd name="connsiteX157" fmla="*/ 9505 w 437708"/>
              <a:gd name="connsiteY157" fmla="*/ 169345 h 241473"/>
              <a:gd name="connsiteX158" fmla="*/ 10889 w 437708"/>
              <a:gd name="connsiteY158" fmla="*/ 169284 h 241473"/>
              <a:gd name="connsiteX159" fmla="*/ 11129 w 437708"/>
              <a:gd name="connsiteY159" fmla="*/ 166698 h 241473"/>
              <a:gd name="connsiteX160" fmla="*/ 12994 w 437708"/>
              <a:gd name="connsiteY160" fmla="*/ 166577 h 241473"/>
              <a:gd name="connsiteX161" fmla="*/ 14438 w 437708"/>
              <a:gd name="connsiteY161" fmla="*/ 167179 h 241473"/>
              <a:gd name="connsiteX162" fmla="*/ 14438 w 437708"/>
              <a:gd name="connsiteY162" fmla="*/ 164893 h 241473"/>
              <a:gd name="connsiteX163" fmla="*/ 15641 w 437708"/>
              <a:gd name="connsiteY163" fmla="*/ 164893 h 241473"/>
              <a:gd name="connsiteX164" fmla="*/ 15641 w 437708"/>
              <a:gd name="connsiteY164" fmla="*/ 162005 h 241473"/>
              <a:gd name="connsiteX165" fmla="*/ 14739 w 437708"/>
              <a:gd name="connsiteY165" fmla="*/ 162005 h 241473"/>
              <a:gd name="connsiteX166" fmla="*/ 14739 w 437708"/>
              <a:gd name="connsiteY166" fmla="*/ 159840 h 241473"/>
              <a:gd name="connsiteX167" fmla="*/ 15581 w 437708"/>
              <a:gd name="connsiteY167" fmla="*/ 157132 h 241473"/>
              <a:gd name="connsiteX168" fmla="*/ 13716 w 437708"/>
              <a:gd name="connsiteY168" fmla="*/ 157313 h 241473"/>
              <a:gd name="connsiteX169" fmla="*/ 11911 w 437708"/>
              <a:gd name="connsiteY169" fmla="*/ 158095 h 241473"/>
              <a:gd name="connsiteX170" fmla="*/ 11911 w 437708"/>
              <a:gd name="connsiteY170" fmla="*/ 157373 h 241473"/>
              <a:gd name="connsiteX171" fmla="*/ 13896 w 437708"/>
              <a:gd name="connsiteY171" fmla="*/ 156471 h 241473"/>
              <a:gd name="connsiteX172" fmla="*/ 13536 w 437708"/>
              <a:gd name="connsiteY172" fmla="*/ 155448 h 241473"/>
              <a:gd name="connsiteX173" fmla="*/ 14498 w 437708"/>
              <a:gd name="connsiteY173" fmla="*/ 154245 h 241473"/>
              <a:gd name="connsiteX174" fmla="*/ 22078 w 437708"/>
              <a:gd name="connsiteY174" fmla="*/ 153884 h 241473"/>
              <a:gd name="connsiteX175" fmla="*/ 21416 w 437708"/>
              <a:gd name="connsiteY175" fmla="*/ 118511 h 241473"/>
              <a:gd name="connsiteX176" fmla="*/ 20213 w 437708"/>
              <a:gd name="connsiteY176" fmla="*/ 118511 h 241473"/>
              <a:gd name="connsiteX177" fmla="*/ 20213 w 437708"/>
              <a:gd name="connsiteY177" fmla="*/ 117067 h 241473"/>
              <a:gd name="connsiteX178" fmla="*/ 14679 w 437708"/>
              <a:gd name="connsiteY178" fmla="*/ 117248 h 241473"/>
              <a:gd name="connsiteX179" fmla="*/ 4091 w 437708"/>
              <a:gd name="connsiteY179" fmla="*/ 117067 h 241473"/>
              <a:gd name="connsiteX180" fmla="*/ 3610 w 437708"/>
              <a:gd name="connsiteY180" fmla="*/ 102509 h 241473"/>
              <a:gd name="connsiteX181" fmla="*/ 2587 w 437708"/>
              <a:gd name="connsiteY181" fmla="*/ 77844 h 241473"/>
              <a:gd name="connsiteX182" fmla="*/ 1203 w 437708"/>
              <a:gd name="connsiteY182" fmla="*/ 48126 h 241473"/>
              <a:gd name="connsiteX183" fmla="*/ 481 w 437708"/>
              <a:gd name="connsiteY183" fmla="*/ 29838 h 241473"/>
              <a:gd name="connsiteX184" fmla="*/ 0 w 437708"/>
              <a:gd name="connsiteY184" fmla="*/ 15761 h 241473"/>
              <a:gd name="connsiteX185" fmla="*/ 782 w 437708"/>
              <a:gd name="connsiteY185" fmla="*/ 15160 h 241473"/>
              <a:gd name="connsiteX186" fmla="*/ 1444 w 437708"/>
              <a:gd name="connsiteY186" fmla="*/ 14679 h 241473"/>
              <a:gd name="connsiteX187" fmla="*/ 3128 w 437708"/>
              <a:gd name="connsiteY187" fmla="*/ 13716 h 241473"/>
              <a:gd name="connsiteX188" fmla="*/ 4030 w 437708"/>
              <a:gd name="connsiteY188" fmla="*/ 13776 h 241473"/>
              <a:gd name="connsiteX189" fmla="*/ 6136 w 437708"/>
              <a:gd name="connsiteY189" fmla="*/ 15882 h 241473"/>
              <a:gd name="connsiteX190" fmla="*/ 7099 w 437708"/>
              <a:gd name="connsiteY190" fmla="*/ 18408 h 241473"/>
              <a:gd name="connsiteX191" fmla="*/ 7700 w 437708"/>
              <a:gd name="connsiteY191" fmla="*/ 22319 h 241473"/>
              <a:gd name="connsiteX192" fmla="*/ 7640 w 437708"/>
              <a:gd name="connsiteY192" fmla="*/ 23883 h 241473"/>
              <a:gd name="connsiteX193" fmla="*/ 8242 w 437708"/>
              <a:gd name="connsiteY193" fmla="*/ 25988 h 241473"/>
              <a:gd name="connsiteX194" fmla="*/ 8783 w 437708"/>
              <a:gd name="connsiteY194" fmla="*/ 27312 h 241473"/>
              <a:gd name="connsiteX195" fmla="*/ 10167 w 437708"/>
              <a:gd name="connsiteY195" fmla="*/ 30801 h 241473"/>
              <a:gd name="connsiteX196" fmla="*/ 12874 w 437708"/>
              <a:gd name="connsiteY196" fmla="*/ 33568 h 241473"/>
              <a:gd name="connsiteX197" fmla="*/ 15400 w 437708"/>
              <a:gd name="connsiteY197" fmla="*/ 34591 h 241473"/>
              <a:gd name="connsiteX198" fmla="*/ 16724 w 437708"/>
              <a:gd name="connsiteY198" fmla="*/ 33388 h 241473"/>
              <a:gd name="connsiteX199" fmla="*/ 16904 w 437708"/>
              <a:gd name="connsiteY199" fmla="*/ 30500 h 241473"/>
              <a:gd name="connsiteX200" fmla="*/ 18108 w 437708"/>
              <a:gd name="connsiteY200" fmla="*/ 29177 h 241473"/>
              <a:gd name="connsiteX201" fmla="*/ 21115 w 437708"/>
              <a:gd name="connsiteY201" fmla="*/ 29478 h 241473"/>
              <a:gd name="connsiteX202" fmla="*/ 24003 w 437708"/>
              <a:gd name="connsiteY202" fmla="*/ 30079 h 241473"/>
              <a:gd name="connsiteX203" fmla="*/ 25748 w 437708"/>
              <a:gd name="connsiteY203" fmla="*/ 31102 h 241473"/>
              <a:gd name="connsiteX204" fmla="*/ 26349 w 437708"/>
              <a:gd name="connsiteY204" fmla="*/ 32064 h 241473"/>
              <a:gd name="connsiteX205" fmla="*/ 27372 w 437708"/>
              <a:gd name="connsiteY205" fmla="*/ 35854 h 241473"/>
              <a:gd name="connsiteX206" fmla="*/ 28214 w 437708"/>
              <a:gd name="connsiteY206" fmla="*/ 37779 h 241473"/>
              <a:gd name="connsiteX207" fmla="*/ 28816 w 437708"/>
              <a:gd name="connsiteY207" fmla="*/ 38140 h 241473"/>
              <a:gd name="connsiteX208" fmla="*/ 30621 w 437708"/>
              <a:gd name="connsiteY208" fmla="*/ 38260 h 241473"/>
              <a:gd name="connsiteX209" fmla="*/ 33448 w 437708"/>
              <a:gd name="connsiteY209" fmla="*/ 37538 h 241473"/>
              <a:gd name="connsiteX210" fmla="*/ 34350 w 437708"/>
              <a:gd name="connsiteY210" fmla="*/ 37238 h 241473"/>
              <a:gd name="connsiteX211" fmla="*/ 36937 w 437708"/>
              <a:gd name="connsiteY211" fmla="*/ 36756 h 241473"/>
              <a:gd name="connsiteX212" fmla="*/ 38381 w 437708"/>
              <a:gd name="connsiteY212" fmla="*/ 35974 h 241473"/>
              <a:gd name="connsiteX213" fmla="*/ 38982 w 437708"/>
              <a:gd name="connsiteY213" fmla="*/ 35132 h 241473"/>
              <a:gd name="connsiteX214" fmla="*/ 39644 w 437708"/>
              <a:gd name="connsiteY214" fmla="*/ 34109 h 241473"/>
              <a:gd name="connsiteX215" fmla="*/ 40366 w 437708"/>
              <a:gd name="connsiteY215" fmla="*/ 33027 h 241473"/>
              <a:gd name="connsiteX216" fmla="*/ 41148 w 437708"/>
              <a:gd name="connsiteY216" fmla="*/ 30500 h 241473"/>
              <a:gd name="connsiteX217" fmla="*/ 41389 w 437708"/>
              <a:gd name="connsiteY217" fmla="*/ 27913 h 241473"/>
              <a:gd name="connsiteX218" fmla="*/ 41148 w 437708"/>
              <a:gd name="connsiteY218" fmla="*/ 26409 h 241473"/>
              <a:gd name="connsiteX219" fmla="*/ 41449 w 437708"/>
              <a:gd name="connsiteY219" fmla="*/ 24364 h 241473"/>
              <a:gd name="connsiteX220" fmla="*/ 42050 w 437708"/>
              <a:gd name="connsiteY220" fmla="*/ 22439 h 241473"/>
              <a:gd name="connsiteX221" fmla="*/ 42291 w 437708"/>
              <a:gd name="connsiteY221" fmla="*/ 21717 h 241473"/>
              <a:gd name="connsiteX222" fmla="*/ 43494 w 437708"/>
              <a:gd name="connsiteY222" fmla="*/ 20153 h 241473"/>
              <a:gd name="connsiteX223" fmla="*/ 43855 w 437708"/>
              <a:gd name="connsiteY223" fmla="*/ 20033 h 241473"/>
              <a:gd name="connsiteX224" fmla="*/ 45419 w 437708"/>
              <a:gd name="connsiteY224" fmla="*/ 20634 h 241473"/>
              <a:gd name="connsiteX225" fmla="*/ 45840 w 437708"/>
              <a:gd name="connsiteY225" fmla="*/ 21115 h 241473"/>
              <a:gd name="connsiteX226" fmla="*/ 46562 w 437708"/>
              <a:gd name="connsiteY226" fmla="*/ 21717 h 241473"/>
              <a:gd name="connsiteX227" fmla="*/ 47164 w 437708"/>
              <a:gd name="connsiteY227" fmla="*/ 22018 h 241473"/>
              <a:gd name="connsiteX228" fmla="*/ 48788 w 437708"/>
              <a:gd name="connsiteY228" fmla="*/ 23341 h 241473"/>
              <a:gd name="connsiteX229" fmla="*/ 49751 w 437708"/>
              <a:gd name="connsiteY229" fmla="*/ 24123 h 241473"/>
              <a:gd name="connsiteX230" fmla="*/ 50352 w 437708"/>
              <a:gd name="connsiteY230" fmla="*/ 23943 h 241473"/>
              <a:gd name="connsiteX231" fmla="*/ 55345 w 437708"/>
              <a:gd name="connsiteY231" fmla="*/ 23702 h 241473"/>
              <a:gd name="connsiteX232" fmla="*/ 56308 w 437708"/>
              <a:gd name="connsiteY232" fmla="*/ 24184 h 241473"/>
              <a:gd name="connsiteX233" fmla="*/ 56428 w 437708"/>
              <a:gd name="connsiteY233" fmla="*/ 24845 h 241473"/>
              <a:gd name="connsiteX234" fmla="*/ 55827 w 437708"/>
              <a:gd name="connsiteY234" fmla="*/ 26470 h 241473"/>
              <a:gd name="connsiteX235" fmla="*/ 54623 w 437708"/>
              <a:gd name="connsiteY235" fmla="*/ 27673 h 241473"/>
              <a:gd name="connsiteX236" fmla="*/ 52578 w 437708"/>
              <a:gd name="connsiteY236" fmla="*/ 28876 h 241473"/>
              <a:gd name="connsiteX237" fmla="*/ 50593 w 437708"/>
              <a:gd name="connsiteY237" fmla="*/ 31282 h 241473"/>
              <a:gd name="connsiteX238" fmla="*/ 50533 w 437708"/>
              <a:gd name="connsiteY238" fmla="*/ 31282 h 241473"/>
              <a:gd name="connsiteX239" fmla="*/ 49931 w 437708"/>
              <a:gd name="connsiteY239" fmla="*/ 32485 h 241473"/>
              <a:gd name="connsiteX240" fmla="*/ 49931 w 437708"/>
              <a:gd name="connsiteY240" fmla="*/ 33448 h 241473"/>
              <a:gd name="connsiteX241" fmla="*/ 50954 w 437708"/>
              <a:gd name="connsiteY241" fmla="*/ 34170 h 241473"/>
              <a:gd name="connsiteX242" fmla="*/ 54443 w 437708"/>
              <a:gd name="connsiteY242" fmla="*/ 35373 h 241473"/>
              <a:gd name="connsiteX243" fmla="*/ 59256 w 437708"/>
              <a:gd name="connsiteY243" fmla="*/ 38140 h 241473"/>
              <a:gd name="connsiteX244" fmla="*/ 59978 w 437708"/>
              <a:gd name="connsiteY244" fmla="*/ 38140 h 241473"/>
              <a:gd name="connsiteX245" fmla="*/ 61662 w 437708"/>
              <a:gd name="connsiteY245" fmla="*/ 38020 h 241473"/>
              <a:gd name="connsiteX246" fmla="*/ 62384 w 437708"/>
              <a:gd name="connsiteY246" fmla="*/ 38020 h 241473"/>
              <a:gd name="connsiteX247" fmla="*/ 62684 w 437708"/>
              <a:gd name="connsiteY247" fmla="*/ 37779 h 241473"/>
              <a:gd name="connsiteX248" fmla="*/ 63587 w 437708"/>
              <a:gd name="connsiteY248" fmla="*/ 37538 h 241473"/>
              <a:gd name="connsiteX249" fmla="*/ 63768 w 437708"/>
              <a:gd name="connsiteY249" fmla="*/ 37538 h 241473"/>
              <a:gd name="connsiteX250" fmla="*/ 65331 w 437708"/>
              <a:gd name="connsiteY250" fmla="*/ 36937 h 241473"/>
              <a:gd name="connsiteX251" fmla="*/ 65211 w 437708"/>
              <a:gd name="connsiteY251" fmla="*/ 37057 h 241473"/>
              <a:gd name="connsiteX252" fmla="*/ 65331 w 437708"/>
              <a:gd name="connsiteY252" fmla="*/ 37057 h 241473"/>
              <a:gd name="connsiteX253" fmla="*/ 66535 w 437708"/>
              <a:gd name="connsiteY253" fmla="*/ 38080 h 241473"/>
              <a:gd name="connsiteX254" fmla="*/ 67317 w 437708"/>
              <a:gd name="connsiteY254" fmla="*/ 39283 h 241473"/>
              <a:gd name="connsiteX255" fmla="*/ 67919 w 437708"/>
              <a:gd name="connsiteY255" fmla="*/ 40907 h 241473"/>
              <a:gd name="connsiteX256" fmla="*/ 68039 w 437708"/>
              <a:gd name="connsiteY256" fmla="*/ 42231 h 241473"/>
              <a:gd name="connsiteX257" fmla="*/ 68099 w 437708"/>
              <a:gd name="connsiteY257" fmla="*/ 42953 h 241473"/>
              <a:gd name="connsiteX258" fmla="*/ 68700 w 437708"/>
              <a:gd name="connsiteY258" fmla="*/ 44637 h 241473"/>
              <a:gd name="connsiteX259" fmla="*/ 70505 w 437708"/>
              <a:gd name="connsiteY259" fmla="*/ 46382 h 241473"/>
              <a:gd name="connsiteX260" fmla="*/ 73032 w 437708"/>
              <a:gd name="connsiteY260" fmla="*/ 46261 h 241473"/>
              <a:gd name="connsiteX261" fmla="*/ 73393 w 437708"/>
              <a:gd name="connsiteY261" fmla="*/ 46201 h 241473"/>
              <a:gd name="connsiteX262" fmla="*/ 74355 w 437708"/>
              <a:gd name="connsiteY262" fmla="*/ 45780 h 241473"/>
              <a:gd name="connsiteX263" fmla="*/ 75077 w 437708"/>
              <a:gd name="connsiteY263" fmla="*/ 45720 h 241473"/>
              <a:gd name="connsiteX264" fmla="*/ 75619 w 437708"/>
              <a:gd name="connsiteY264" fmla="*/ 45720 h 241473"/>
              <a:gd name="connsiteX265" fmla="*/ 76942 w 437708"/>
              <a:gd name="connsiteY265" fmla="*/ 45660 h 241473"/>
              <a:gd name="connsiteX266" fmla="*/ 77363 w 437708"/>
              <a:gd name="connsiteY266" fmla="*/ 45600 h 241473"/>
              <a:gd name="connsiteX267" fmla="*/ 78085 w 437708"/>
              <a:gd name="connsiteY267" fmla="*/ 44998 h 241473"/>
              <a:gd name="connsiteX268" fmla="*/ 78265 w 437708"/>
              <a:gd name="connsiteY268" fmla="*/ 44637 h 241473"/>
              <a:gd name="connsiteX269" fmla="*/ 79048 w 437708"/>
              <a:gd name="connsiteY269" fmla="*/ 44457 h 241473"/>
              <a:gd name="connsiteX270" fmla="*/ 81514 w 437708"/>
              <a:gd name="connsiteY270" fmla="*/ 44757 h 241473"/>
              <a:gd name="connsiteX271" fmla="*/ 82898 w 437708"/>
              <a:gd name="connsiteY271" fmla="*/ 45359 h 241473"/>
              <a:gd name="connsiteX272" fmla="*/ 84101 w 437708"/>
              <a:gd name="connsiteY272" fmla="*/ 47765 h 241473"/>
              <a:gd name="connsiteX273" fmla="*/ 84702 w 437708"/>
              <a:gd name="connsiteY273" fmla="*/ 49089 h 241473"/>
              <a:gd name="connsiteX274" fmla="*/ 85184 w 437708"/>
              <a:gd name="connsiteY274" fmla="*/ 49871 h 241473"/>
              <a:gd name="connsiteX275" fmla="*/ 85424 w 437708"/>
              <a:gd name="connsiteY275" fmla="*/ 50112 h 241473"/>
              <a:gd name="connsiteX276" fmla="*/ 86628 w 437708"/>
              <a:gd name="connsiteY276" fmla="*/ 51194 h 241473"/>
              <a:gd name="connsiteX277" fmla="*/ 87169 w 437708"/>
              <a:gd name="connsiteY277" fmla="*/ 51916 h 241473"/>
              <a:gd name="connsiteX278" fmla="*/ 87590 w 437708"/>
              <a:gd name="connsiteY278" fmla="*/ 52398 h 241473"/>
              <a:gd name="connsiteX279" fmla="*/ 88432 w 437708"/>
              <a:gd name="connsiteY279" fmla="*/ 53059 h 241473"/>
              <a:gd name="connsiteX280" fmla="*/ 89455 w 437708"/>
              <a:gd name="connsiteY280" fmla="*/ 53902 h 241473"/>
              <a:gd name="connsiteX281" fmla="*/ 89996 w 437708"/>
              <a:gd name="connsiteY281" fmla="*/ 54443 h 241473"/>
              <a:gd name="connsiteX282" fmla="*/ 90177 w 437708"/>
              <a:gd name="connsiteY282" fmla="*/ 54864 h 241473"/>
              <a:gd name="connsiteX283" fmla="*/ 90598 w 437708"/>
              <a:gd name="connsiteY283" fmla="*/ 55466 h 241473"/>
              <a:gd name="connsiteX284" fmla="*/ 91561 w 437708"/>
              <a:gd name="connsiteY284" fmla="*/ 56188 h 241473"/>
              <a:gd name="connsiteX285" fmla="*/ 91741 w 437708"/>
              <a:gd name="connsiteY285" fmla="*/ 56488 h 241473"/>
              <a:gd name="connsiteX286" fmla="*/ 92222 w 437708"/>
              <a:gd name="connsiteY286" fmla="*/ 58173 h 241473"/>
              <a:gd name="connsiteX287" fmla="*/ 93365 w 437708"/>
              <a:gd name="connsiteY287" fmla="*/ 61241 h 241473"/>
              <a:gd name="connsiteX288" fmla="*/ 93847 w 437708"/>
              <a:gd name="connsiteY288" fmla="*/ 61541 h 241473"/>
              <a:gd name="connsiteX289" fmla="*/ 94267 w 437708"/>
              <a:gd name="connsiteY289" fmla="*/ 61662 h 241473"/>
              <a:gd name="connsiteX290" fmla="*/ 94568 w 437708"/>
              <a:gd name="connsiteY290" fmla="*/ 61662 h 241473"/>
              <a:gd name="connsiteX291" fmla="*/ 94809 w 437708"/>
              <a:gd name="connsiteY291" fmla="*/ 61782 h 241473"/>
              <a:gd name="connsiteX292" fmla="*/ 95410 w 437708"/>
              <a:gd name="connsiteY292" fmla="*/ 61842 h 241473"/>
              <a:gd name="connsiteX293" fmla="*/ 96012 w 437708"/>
              <a:gd name="connsiteY293" fmla="*/ 61602 h 241473"/>
              <a:gd name="connsiteX294" fmla="*/ 96614 w 437708"/>
              <a:gd name="connsiteY294" fmla="*/ 61361 h 241473"/>
              <a:gd name="connsiteX295" fmla="*/ 97155 w 437708"/>
              <a:gd name="connsiteY295" fmla="*/ 60579 h 241473"/>
              <a:gd name="connsiteX296" fmla="*/ 97757 w 437708"/>
              <a:gd name="connsiteY296" fmla="*/ 60218 h 241473"/>
              <a:gd name="connsiteX297" fmla="*/ 99742 w 437708"/>
              <a:gd name="connsiteY297" fmla="*/ 59617 h 241473"/>
              <a:gd name="connsiteX298" fmla="*/ 100223 w 437708"/>
              <a:gd name="connsiteY298" fmla="*/ 58413 h 241473"/>
              <a:gd name="connsiteX299" fmla="*/ 101005 w 437708"/>
              <a:gd name="connsiteY299" fmla="*/ 56910 h 241473"/>
              <a:gd name="connsiteX300" fmla="*/ 101125 w 437708"/>
              <a:gd name="connsiteY300" fmla="*/ 56188 h 241473"/>
              <a:gd name="connsiteX301" fmla="*/ 101306 w 437708"/>
              <a:gd name="connsiteY301" fmla="*/ 55165 h 241473"/>
              <a:gd name="connsiteX302" fmla="*/ 101426 w 437708"/>
              <a:gd name="connsiteY302" fmla="*/ 54503 h 241473"/>
              <a:gd name="connsiteX303" fmla="*/ 101366 w 437708"/>
              <a:gd name="connsiteY303" fmla="*/ 54082 h 241473"/>
              <a:gd name="connsiteX304" fmla="*/ 101366 w 437708"/>
              <a:gd name="connsiteY304" fmla="*/ 53300 h 241473"/>
              <a:gd name="connsiteX305" fmla="*/ 101065 w 437708"/>
              <a:gd name="connsiteY305" fmla="*/ 52337 h 241473"/>
              <a:gd name="connsiteX306" fmla="*/ 101125 w 437708"/>
              <a:gd name="connsiteY306" fmla="*/ 51736 h 241473"/>
              <a:gd name="connsiteX307" fmla="*/ 101246 w 437708"/>
              <a:gd name="connsiteY307" fmla="*/ 51375 h 241473"/>
              <a:gd name="connsiteX308" fmla="*/ 101246 w 437708"/>
              <a:gd name="connsiteY308" fmla="*/ 50412 h 241473"/>
              <a:gd name="connsiteX309" fmla="*/ 101607 w 437708"/>
              <a:gd name="connsiteY309" fmla="*/ 49630 h 241473"/>
              <a:gd name="connsiteX310" fmla="*/ 101787 w 437708"/>
              <a:gd name="connsiteY310" fmla="*/ 49029 h 241473"/>
              <a:gd name="connsiteX311" fmla="*/ 102148 w 437708"/>
              <a:gd name="connsiteY311" fmla="*/ 48006 h 241473"/>
              <a:gd name="connsiteX312" fmla="*/ 102389 w 437708"/>
              <a:gd name="connsiteY312" fmla="*/ 47585 h 241473"/>
              <a:gd name="connsiteX313" fmla="*/ 102389 w 437708"/>
              <a:gd name="connsiteY313" fmla="*/ 47224 h 241473"/>
              <a:gd name="connsiteX314" fmla="*/ 102268 w 437708"/>
              <a:gd name="connsiteY314" fmla="*/ 47645 h 241473"/>
              <a:gd name="connsiteX315" fmla="*/ 102268 w 437708"/>
              <a:gd name="connsiteY315" fmla="*/ 47224 h 241473"/>
              <a:gd name="connsiteX316" fmla="*/ 102569 w 437708"/>
              <a:gd name="connsiteY316" fmla="*/ 46803 h 241473"/>
              <a:gd name="connsiteX317" fmla="*/ 102569 w 437708"/>
              <a:gd name="connsiteY317" fmla="*/ 45901 h 241473"/>
              <a:gd name="connsiteX318" fmla="*/ 102990 w 437708"/>
              <a:gd name="connsiteY318" fmla="*/ 45600 h 241473"/>
              <a:gd name="connsiteX319" fmla="*/ 103411 w 437708"/>
              <a:gd name="connsiteY319" fmla="*/ 45239 h 241473"/>
              <a:gd name="connsiteX320" fmla="*/ 105337 w 437708"/>
              <a:gd name="connsiteY320" fmla="*/ 45239 h 241473"/>
              <a:gd name="connsiteX321" fmla="*/ 105938 w 437708"/>
              <a:gd name="connsiteY321" fmla="*/ 45419 h 241473"/>
              <a:gd name="connsiteX322" fmla="*/ 106540 w 437708"/>
              <a:gd name="connsiteY322" fmla="*/ 45540 h 241473"/>
              <a:gd name="connsiteX323" fmla="*/ 106840 w 437708"/>
              <a:gd name="connsiteY323" fmla="*/ 45660 h 241473"/>
              <a:gd name="connsiteX324" fmla="*/ 107623 w 437708"/>
              <a:gd name="connsiteY324" fmla="*/ 45720 h 241473"/>
              <a:gd name="connsiteX325" fmla="*/ 107923 w 437708"/>
              <a:gd name="connsiteY325" fmla="*/ 45840 h 241473"/>
              <a:gd name="connsiteX326" fmla="*/ 108766 w 437708"/>
              <a:gd name="connsiteY326" fmla="*/ 46382 h 241473"/>
              <a:gd name="connsiteX327" fmla="*/ 109066 w 437708"/>
              <a:gd name="connsiteY327" fmla="*/ 46743 h 241473"/>
              <a:gd name="connsiteX328" fmla="*/ 109487 w 437708"/>
              <a:gd name="connsiteY328" fmla="*/ 46983 h 241473"/>
              <a:gd name="connsiteX329" fmla="*/ 110209 w 437708"/>
              <a:gd name="connsiteY329" fmla="*/ 47224 h 241473"/>
              <a:gd name="connsiteX330" fmla="*/ 111713 w 437708"/>
              <a:gd name="connsiteY330" fmla="*/ 48126 h 241473"/>
              <a:gd name="connsiteX331" fmla="*/ 113097 w 437708"/>
              <a:gd name="connsiteY331" fmla="*/ 49029 h 241473"/>
              <a:gd name="connsiteX332" fmla="*/ 114601 w 437708"/>
              <a:gd name="connsiteY332" fmla="*/ 49330 h 241473"/>
              <a:gd name="connsiteX333" fmla="*/ 116406 w 437708"/>
              <a:gd name="connsiteY333" fmla="*/ 48668 h 241473"/>
              <a:gd name="connsiteX334" fmla="*/ 117849 w 437708"/>
              <a:gd name="connsiteY334" fmla="*/ 48066 h 241473"/>
              <a:gd name="connsiteX335" fmla="*/ 118210 w 437708"/>
              <a:gd name="connsiteY335" fmla="*/ 48066 h 241473"/>
              <a:gd name="connsiteX336" fmla="*/ 120857 w 437708"/>
              <a:gd name="connsiteY336" fmla="*/ 46562 h 241473"/>
              <a:gd name="connsiteX337" fmla="*/ 122361 w 437708"/>
              <a:gd name="connsiteY337" fmla="*/ 44757 h 241473"/>
              <a:gd name="connsiteX338" fmla="*/ 123504 w 437708"/>
              <a:gd name="connsiteY338" fmla="*/ 39644 h 241473"/>
              <a:gd name="connsiteX339" fmla="*/ 123504 w 437708"/>
              <a:gd name="connsiteY339" fmla="*/ 36636 h 241473"/>
              <a:gd name="connsiteX340" fmla="*/ 123925 w 437708"/>
              <a:gd name="connsiteY340" fmla="*/ 36215 h 241473"/>
              <a:gd name="connsiteX341" fmla="*/ 123624 w 437708"/>
              <a:gd name="connsiteY341" fmla="*/ 36095 h 241473"/>
              <a:gd name="connsiteX342" fmla="*/ 122842 w 437708"/>
              <a:gd name="connsiteY342" fmla="*/ 36395 h 241473"/>
              <a:gd name="connsiteX343" fmla="*/ 122422 w 437708"/>
              <a:gd name="connsiteY343" fmla="*/ 36997 h 241473"/>
              <a:gd name="connsiteX344" fmla="*/ 122061 w 437708"/>
              <a:gd name="connsiteY344" fmla="*/ 38140 h 241473"/>
              <a:gd name="connsiteX345" fmla="*/ 122061 w 437708"/>
              <a:gd name="connsiteY345" fmla="*/ 38742 h 241473"/>
              <a:gd name="connsiteX346" fmla="*/ 121038 w 437708"/>
              <a:gd name="connsiteY346" fmla="*/ 38441 h 241473"/>
              <a:gd name="connsiteX347" fmla="*/ 120857 w 437708"/>
              <a:gd name="connsiteY347" fmla="*/ 37960 h 241473"/>
              <a:gd name="connsiteX348" fmla="*/ 120496 w 437708"/>
              <a:gd name="connsiteY348" fmla="*/ 36937 h 241473"/>
              <a:gd name="connsiteX349" fmla="*/ 120857 w 437708"/>
              <a:gd name="connsiteY349" fmla="*/ 36215 h 241473"/>
              <a:gd name="connsiteX350" fmla="*/ 121038 w 437708"/>
              <a:gd name="connsiteY350" fmla="*/ 36035 h 241473"/>
              <a:gd name="connsiteX351" fmla="*/ 121579 w 437708"/>
              <a:gd name="connsiteY351" fmla="*/ 36155 h 241473"/>
              <a:gd name="connsiteX352" fmla="*/ 121820 w 437708"/>
              <a:gd name="connsiteY352" fmla="*/ 36035 h 241473"/>
              <a:gd name="connsiteX353" fmla="*/ 122422 w 437708"/>
              <a:gd name="connsiteY353" fmla="*/ 35433 h 241473"/>
              <a:gd name="connsiteX354" fmla="*/ 123203 w 437708"/>
              <a:gd name="connsiteY354" fmla="*/ 35433 h 241473"/>
              <a:gd name="connsiteX355" fmla="*/ 123444 w 437708"/>
              <a:gd name="connsiteY355" fmla="*/ 35252 h 241473"/>
              <a:gd name="connsiteX356" fmla="*/ 124888 w 437708"/>
              <a:gd name="connsiteY356" fmla="*/ 35493 h 241473"/>
              <a:gd name="connsiteX357" fmla="*/ 125189 w 437708"/>
              <a:gd name="connsiteY357" fmla="*/ 35072 h 241473"/>
              <a:gd name="connsiteX358" fmla="*/ 124587 w 437708"/>
              <a:gd name="connsiteY358" fmla="*/ 32666 h 241473"/>
              <a:gd name="connsiteX359" fmla="*/ 124767 w 437708"/>
              <a:gd name="connsiteY359" fmla="*/ 31944 h 241473"/>
              <a:gd name="connsiteX360" fmla="*/ 126572 w 437708"/>
              <a:gd name="connsiteY360" fmla="*/ 31282 h 241473"/>
              <a:gd name="connsiteX361" fmla="*/ 127775 w 437708"/>
              <a:gd name="connsiteY361" fmla="*/ 31403 h 241473"/>
              <a:gd name="connsiteX362" fmla="*/ 128257 w 437708"/>
              <a:gd name="connsiteY362" fmla="*/ 30921 h 241473"/>
              <a:gd name="connsiteX363" fmla="*/ 129039 w 437708"/>
              <a:gd name="connsiteY363" fmla="*/ 30921 h 241473"/>
              <a:gd name="connsiteX364" fmla="*/ 131024 w 437708"/>
              <a:gd name="connsiteY364" fmla="*/ 32305 h 241473"/>
              <a:gd name="connsiteX365" fmla="*/ 132829 w 437708"/>
              <a:gd name="connsiteY365" fmla="*/ 32485 h 241473"/>
              <a:gd name="connsiteX366" fmla="*/ 133009 w 437708"/>
              <a:gd name="connsiteY366" fmla="*/ 31102 h 241473"/>
              <a:gd name="connsiteX367" fmla="*/ 132347 w 437708"/>
              <a:gd name="connsiteY367" fmla="*/ 29417 h 241473"/>
              <a:gd name="connsiteX368" fmla="*/ 132648 w 437708"/>
              <a:gd name="connsiteY368" fmla="*/ 29237 h 241473"/>
              <a:gd name="connsiteX369" fmla="*/ 133250 w 437708"/>
              <a:gd name="connsiteY369" fmla="*/ 29297 h 241473"/>
              <a:gd name="connsiteX370" fmla="*/ 134874 w 437708"/>
              <a:gd name="connsiteY370" fmla="*/ 29297 h 241473"/>
              <a:gd name="connsiteX371" fmla="*/ 138905 w 437708"/>
              <a:gd name="connsiteY371" fmla="*/ 30440 h 241473"/>
              <a:gd name="connsiteX372" fmla="*/ 139627 w 437708"/>
              <a:gd name="connsiteY372" fmla="*/ 30681 h 241473"/>
              <a:gd name="connsiteX373" fmla="*/ 140228 w 437708"/>
              <a:gd name="connsiteY373" fmla="*/ 30801 h 241473"/>
              <a:gd name="connsiteX374" fmla="*/ 140589 w 437708"/>
              <a:gd name="connsiteY374" fmla="*/ 31042 h 241473"/>
              <a:gd name="connsiteX375" fmla="*/ 142274 w 437708"/>
              <a:gd name="connsiteY375" fmla="*/ 30139 h 241473"/>
              <a:gd name="connsiteX376" fmla="*/ 143236 w 437708"/>
              <a:gd name="connsiteY376" fmla="*/ 28575 h 241473"/>
              <a:gd name="connsiteX377" fmla="*/ 143236 w 437708"/>
              <a:gd name="connsiteY377" fmla="*/ 27492 h 241473"/>
              <a:gd name="connsiteX378" fmla="*/ 143417 w 437708"/>
              <a:gd name="connsiteY378" fmla="*/ 27071 h 241473"/>
              <a:gd name="connsiteX379" fmla="*/ 144981 w 437708"/>
              <a:gd name="connsiteY379" fmla="*/ 27552 h 241473"/>
              <a:gd name="connsiteX380" fmla="*/ 144499 w 437708"/>
              <a:gd name="connsiteY380" fmla="*/ 29598 h 241473"/>
              <a:gd name="connsiteX381" fmla="*/ 145462 w 437708"/>
              <a:gd name="connsiteY381" fmla="*/ 29778 h 241473"/>
              <a:gd name="connsiteX382" fmla="*/ 146485 w 437708"/>
              <a:gd name="connsiteY382" fmla="*/ 29177 h 241473"/>
              <a:gd name="connsiteX383" fmla="*/ 148350 w 437708"/>
              <a:gd name="connsiteY383" fmla="*/ 27853 h 241473"/>
              <a:gd name="connsiteX384" fmla="*/ 148770 w 437708"/>
              <a:gd name="connsiteY384" fmla="*/ 25748 h 241473"/>
              <a:gd name="connsiteX385" fmla="*/ 147327 w 437708"/>
              <a:gd name="connsiteY385" fmla="*/ 24665 h 241473"/>
              <a:gd name="connsiteX386" fmla="*/ 147327 w 437708"/>
              <a:gd name="connsiteY386" fmla="*/ 23642 h 241473"/>
              <a:gd name="connsiteX387" fmla="*/ 149793 w 437708"/>
              <a:gd name="connsiteY387" fmla="*/ 24484 h 241473"/>
              <a:gd name="connsiteX388" fmla="*/ 150395 w 437708"/>
              <a:gd name="connsiteY388" fmla="*/ 25928 h 241473"/>
              <a:gd name="connsiteX389" fmla="*/ 150455 w 437708"/>
              <a:gd name="connsiteY389" fmla="*/ 27432 h 241473"/>
              <a:gd name="connsiteX390" fmla="*/ 151778 w 437708"/>
              <a:gd name="connsiteY390" fmla="*/ 26891 h 241473"/>
              <a:gd name="connsiteX391" fmla="*/ 153342 w 437708"/>
              <a:gd name="connsiteY391" fmla="*/ 26470 h 241473"/>
              <a:gd name="connsiteX392" fmla="*/ 153944 w 437708"/>
              <a:gd name="connsiteY392" fmla="*/ 26409 h 241473"/>
              <a:gd name="connsiteX393" fmla="*/ 155508 w 437708"/>
              <a:gd name="connsiteY393" fmla="*/ 26048 h 241473"/>
              <a:gd name="connsiteX394" fmla="*/ 156952 w 437708"/>
              <a:gd name="connsiteY394" fmla="*/ 25567 h 241473"/>
              <a:gd name="connsiteX395" fmla="*/ 158155 w 437708"/>
              <a:gd name="connsiteY395" fmla="*/ 22078 h 241473"/>
              <a:gd name="connsiteX396" fmla="*/ 158456 w 437708"/>
              <a:gd name="connsiteY396" fmla="*/ 20995 h 241473"/>
              <a:gd name="connsiteX397" fmla="*/ 159539 w 437708"/>
              <a:gd name="connsiteY397" fmla="*/ 20815 h 241473"/>
              <a:gd name="connsiteX398" fmla="*/ 164351 w 437708"/>
              <a:gd name="connsiteY398" fmla="*/ 23823 h 241473"/>
              <a:gd name="connsiteX399" fmla="*/ 165434 w 437708"/>
              <a:gd name="connsiteY399" fmla="*/ 24244 h 241473"/>
              <a:gd name="connsiteX400" fmla="*/ 168803 w 437708"/>
              <a:gd name="connsiteY400" fmla="*/ 26770 h 241473"/>
              <a:gd name="connsiteX401" fmla="*/ 170608 w 437708"/>
              <a:gd name="connsiteY401" fmla="*/ 27071 h 241473"/>
              <a:gd name="connsiteX402" fmla="*/ 171811 w 437708"/>
              <a:gd name="connsiteY402" fmla="*/ 28395 h 241473"/>
              <a:gd name="connsiteX403" fmla="*/ 172473 w 437708"/>
              <a:gd name="connsiteY403" fmla="*/ 28996 h 241473"/>
              <a:gd name="connsiteX404" fmla="*/ 173556 w 437708"/>
              <a:gd name="connsiteY404" fmla="*/ 29478 h 241473"/>
              <a:gd name="connsiteX405" fmla="*/ 174699 w 437708"/>
              <a:gd name="connsiteY405" fmla="*/ 29598 h 241473"/>
              <a:gd name="connsiteX406" fmla="*/ 176383 w 437708"/>
              <a:gd name="connsiteY406" fmla="*/ 28034 h 241473"/>
              <a:gd name="connsiteX407" fmla="*/ 175962 w 437708"/>
              <a:gd name="connsiteY407" fmla="*/ 26109 h 241473"/>
              <a:gd name="connsiteX408" fmla="*/ 176744 w 437708"/>
              <a:gd name="connsiteY408" fmla="*/ 24725 h 241473"/>
              <a:gd name="connsiteX409" fmla="*/ 178488 w 437708"/>
              <a:gd name="connsiteY409" fmla="*/ 24364 h 241473"/>
              <a:gd name="connsiteX410" fmla="*/ 179992 w 437708"/>
              <a:gd name="connsiteY410" fmla="*/ 24605 h 241473"/>
              <a:gd name="connsiteX411" fmla="*/ 184023 w 437708"/>
              <a:gd name="connsiteY411" fmla="*/ 27191 h 241473"/>
              <a:gd name="connsiteX412" fmla="*/ 185707 w 437708"/>
              <a:gd name="connsiteY412" fmla="*/ 26289 h 241473"/>
              <a:gd name="connsiteX413" fmla="*/ 186309 w 437708"/>
              <a:gd name="connsiteY413" fmla="*/ 25748 h 241473"/>
              <a:gd name="connsiteX414" fmla="*/ 186670 w 437708"/>
              <a:gd name="connsiteY414" fmla="*/ 25206 h 241473"/>
              <a:gd name="connsiteX415" fmla="*/ 186790 w 437708"/>
              <a:gd name="connsiteY415" fmla="*/ 24966 h 241473"/>
              <a:gd name="connsiteX416" fmla="*/ 186790 w 437708"/>
              <a:gd name="connsiteY416" fmla="*/ 24484 h 241473"/>
              <a:gd name="connsiteX417" fmla="*/ 186730 w 437708"/>
              <a:gd name="connsiteY417" fmla="*/ 24063 h 241473"/>
              <a:gd name="connsiteX418" fmla="*/ 186249 w 437708"/>
              <a:gd name="connsiteY418" fmla="*/ 23161 h 241473"/>
              <a:gd name="connsiteX419" fmla="*/ 186068 w 437708"/>
              <a:gd name="connsiteY419" fmla="*/ 23041 h 241473"/>
              <a:gd name="connsiteX420" fmla="*/ 185828 w 437708"/>
              <a:gd name="connsiteY420" fmla="*/ 22619 h 241473"/>
              <a:gd name="connsiteX421" fmla="*/ 185587 w 437708"/>
              <a:gd name="connsiteY421" fmla="*/ 22499 h 241473"/>
              <a:gd name="connsiteX422" fmla="*/ 185286 w 437708"/>
              <a:gd name="connsiteY422" fmla="*/ 21898 h 241473"/>
              <a:gd name="connsiteX423" fmla="*/ 184986 w 437708"/>
              <a:gd name="connsiteY423" fmla="*/ 21777 h 241473"/>
              <a:gd name="connsiteX424" fmla="*/ 184986 w 437708"/>
              <a:gd name="connsiteY424" fmla="*/ 21356 h 241473"/>
              <a:gd name="connsiteX425" fmla="*/ 184805 w 437708"/>
              <a:gd name="connsiteY425" fmla="*/ 20574 h 241473"/>
              <a:gd name="connsiteX426" fmla="*/ 184805 w 437708"/>
              <a:gd name="connsiteY426" fmla="*/ 20273 h 241473"/>
              <a:gd name="connsiteX427" fmla="*/ 184865 w 437708"/>
              <a:gd name="connsiteY427" fmla="*/ 19551 h 241473"/>
              <a:gd name="connsiteX428" fmla="*/ 185166 w 437708"/>
              <a:gd name="connsiteY428" fmla="*/ 18890 h 241473"/>
              <a:gd name="connsiteX429" fmla="*/ 185407 w 437708"/>
              <a:gd name="connsiteY429" fmla="*/ 18348 h 241473"/>
              <a:gd name="connsiteX430" fmla="*/ 185647 w 437708"/>
              <a:gd name="connsiteY430" fmla="*/ 18168 h 241473"/>
              <a:gd name="connsiteX431" fmla="*/ 186249 w 437708"/>
              <a:gd name="connsiteY431" fmla="*/ 17566 h 241473"/>
              <a:gd name="connsiteX432" fmla="*/ 186790 w 437708"/>
              <a:gd name="connsiteY432" fmla="*/ 17326 h 241473"/>
              <a:gd name="connsiteX433" fmla="*/ 187392 w 437708"/>
              <a:gd name="connsiteY433" fmla="*/ 17145 h 241473"/>
              <a:gd name="connsiteX434" fmla="*/ 187632 w 437708"/>
              <a:gd name="connsiteY434" fmla="*/ 17145 h 241473"/>
              <a:gd name="connsiteX435" fmla="*/ 188836 w 437708"/>
              <a:gd name="connsiteY435" fmla="*/ 17025 h 241473"/>
              <a:gd name="connsiteX436" fmla="*/ 189257 w 437708"/>
              <a:gd name="connsiteY436" fmla="*/ 17025 h 241473"/>
              <a:gd name="connsiteX437" fmla="*/ 189437 w 437708"/>
              <a:gd name="connsiteY437" fmla="*/ 17265 h 241473"/>
              <a:gd name="connsiteX438" fmla="*/ 190039 w 437708"/>
              <a:gd name="connsiteY438" fmla="*/ 17446 h 241473"/>
              <a:gd name="connsiteX439" fmla="*/ 190219 w 437708"/>
              <a:gd name="connsiteY439" fmla="*/ 17626 h 241473"/>
              <a:gd name="connsiteX440" fmla="*/ 191422 w 437708"/>
              <a:gd name="connsiteY440" fmla="*/ 18047 h 241473"/>
              <a:gd name="connsiteX441" fmla="*/ 191663 w 437708"/>
              <a:gd name="connsiteY441" fmla="*/ 18288 h 241473"/>
              <a:gd name="connsiteX442" fmla="*/ 192024 w 437708"/>
              <a:gd name="connsiteY442" fmla="*/ 18649 h 241473"/>
              <a:gd name="connsiteX443" fmla="*/ 192626 w 437708"/>
              <a:gd name="connsiteY443" fmla="*/ 19010 h 241473"/>
              <a:gd name="connsiteX444" fmla="*/ 193588 w 437708"/>
              <a:gd name="connsiteY444" fmla="*/ 19010 h 241473"/>
              <a:gd name="connsiteX445" fmla="*/ 193949 w 437708"/>
              <a:gd name="connsiteY445" fmla="*/ 18829 h 241473"/>
              <a:gd name="connsiteX446" fmla="*/ 194551 w 437708"/>
              <a:gd name="connsiteY446" fmla="*/ 18829 h 241473"/>
              <a:gd name="connsiteX447" fmla="*/ 195273 w 437708"/>
              <a:gd name="connsiteY447" fmla="*/ 18529 h 241473"/>
              <a:gd name="connsiteX448" fmla="*/ 196235 w 437708"/>
              <a:gd name="connsiteY448" fmla="*/ 18228 h 241473"/>
              <a:gd name="connsiteX449" fmla="*/ 196476 w 437708"/>
              <a:gd name="connsiteY449" fmla="*/ 17927 h 241473"/>
              <a:gd name="connsiteX450" fmla="*/ 196777 w 437708"/>
              <a:gd name="connsiteY450" fmla="*/ 17807 h 241473"/>
              <a:gd name="connsiteX451" fmla="*/ 197077 w 437708"/>
              <a:gd name="connsiteY451" fmla="*/ 17506 h 241473"/>
              <a:gd name="connsiteX452" fmla="*/ 197619 w 437708"/>
              <a:gd name="connsiteY452" fmla="*/ 17025 h 241473"/>
              <a:gd name="connsiteX453" fmla="*/ 197799 w 437708"/>
              <a:gd name="connsiteY453" fmla="*/ 16604 h 241473"/>
              <a:gd name="connsiteX454" fmla="*/ 198401 w 437708"/>
              <a:gd name="connsiteY454" fmla="*/ 15882 h 241473"/>
              <a:gd name="connsiteX455" fmla="*/ 198641 w 437708"/>
              <a:gd name="connsiteY455" fmla="*/ 15521 h 241473"/>
              <a:gd name="connsiteX456" fmla="*/ 198822 w 437708"/>
              <a:gd name="connsiteY456" fmla="*/ 15039 h 241473"/>
              <a:gd name="connsiteX457" fmla="*/ 199123 w 437708"/>
              <a:gd name="connsiteY457" fmla="*/ 14799 h 241473"/>
              <a:gd name="connsiteX458" fmla="*/ 199183 w 437708"/>
              <a:gd name="connsiteY458" fmla="*/ 14498 h 241473"/>
              <a:gd name="connsiteX459" fmla="*/ 199785 w 437708"/>
              <a:gd name="connsiteY459" fmla="*/ 14197 h 241473"/>
              <a:gd name="connsiteX460" fmla="*/ 200506 w 437708"/>
              <a:gd name="connsiteY460" fmla="*/ 13836 h 241473"/>
              <a:gd name="connsiteX461" fmla="*/ 200747 w 437708"/>
              <a:gd name="connsiteY461" fmla="*/ 13836 h 241473"/>
              <a:gd name="connsiteX462" fmla="*/ 201168 w 437708"/>
              <a:gd name="connsiteY462" fmla="*/ 14017 h 241473"/>
              <a:gd name="connsiteX463" fmla="*/ 201288 w 437708"/>
              <a:gd name="connsiteY463" fmla="*/ 13896 h 241473"/>
              <a:gd name="connsiteX464" fmla="*/ 201890 w 437708"/>
              <a:gd name="connsiteY464" fmla="*/ 14077 h 241473"/>
              <a:gd name="connsiteX465" fmla="*/ 202371 w 437708"/>
              <a:gd name="connsiteY465" fmla="*/ 14197 h 241473"/>
              <a:gd name="connsiteX466" fmla="*/ 202973 w 437708"/>
              <a:gd name="connsiteY466" fmla="*/ 14438 h 241473"/>
              <a:gd name="connsiteX467" fmla="*/ 203935 w 437708"/>
              <a:gd name="connsiteY467" fmla="*/ 14679 h 241473"/>
              <a:gd name="connsiteX468" fmla="*/ 204357 w 437708"/>
              <a:gd name="connsiteY468" fmla="*/ 14679 h 241473"/>
              <a:gd name="connsiteX469" fmla="*/ 204597 w 437708"/>
              <a:gd name="connsiteY469" fmla="*/ 14739 h 241473"/>
              <a:gd name="connsiteX470" fmla="*/ 204898 w 437708"/>
              <a:gd name="connsiteY470" fmla="*/ 14498 h 241473"/>
              <a:gd name="connsiteX471" fmla="*/ 205319 w 437708"/>
              <a:gd name="connsiteY471" fmla="*/ 14438 h 241473"/>
              <a:gd name="connsiteX472" fmla="*/ 205620 w 437708"/>
              <a:gd name="connsiteY472" fmla="*/ 14077 h 241473"/>
              <a:gd name="connsiteX473" fmla="*/ 205800 w 437708"/>
              <a:gd name="connsiteY473" fmla="*/ 13175 h 241473"/>
              <a:gd name="connsiteX474" fmla="*/ 205981 w 437708"/>
              <a:gd name="connsiteY474" fmla="*/ 12573 h 241473"/>
              <a:gd name="connsiteX475" fmla="*/ 206221 w 437708"/>
              <a:gd name="connsiteY475" fmla="*/ 12032 h 241473"/>
              <a:gd name="connsiteX476" fmla="*/ 206402 w 437708"/>
              <a:gd name="connsiteY476" fmla="*/ 11550 h 241473"/>
              <a:gd name="connsiteX477" fmla="*/ 206643 w 437708"/>
              <a:gd name="connsiteY477" fmla="*/ 11249 h 241473"/>
              <a:gd name="connsiteX478" fmla="*/ 206883 w 437708"/>
              <a:gd name="connsiteY478" fmla="*/ 10828 h 241473"/>
              <a:gd name="connsiteX479" fmla="*/ 206883 w 437708"/>
              <a:gd name="connsiteY479" fmla="*/ 10708 h 241473"/>
              <a:gd name="connsiteX480" fmla="*/ 207124 w 437708"/>
              <a:gd name="connsiteY480" fmla="*/ 10287 h 241473"/>
              <a:gd name="connsiteX481" fmla="*/ 207304 w 437708"/>
              <a:gd name="connsiteY481" fmla="*/ 10046 h 241473"/>
              <a:gd name="connsiteX482" fmla="*/ 208327 w 437708"/>
              <a:gd name="connsiteY482" fmla="*/ 9806 h 241473"/>
              <a:gd name="connsiteX483" fmla="*/ 208988 w 437708"/>
              <a:gd name="connsiteY483" fmla="*/ 9806 h 241473"/>
              <a:gd name="connsiteX484" fmla="*/ 209410 w 437708"/>
              <a:gd name="connsiteY484" fmla="*/ 9625 h 241473"/>
              <a:gd name="connsiteX485" fmla="*/ 209771 w 437708"/>
              <a:gd name="connsiteY485" fmla="*/ 9024 h 241473"/>
              <a:gd name="connsiteX486" fmla="*/ 209891 w 437708"/>
              <a:gd name="connsiteY486" fmla="*/ 8542 h 241473"/>
              <a:gd name="connsiteX487" fmla="*/ 209891 w 437708"/>
              <a:gd name="connsiteY487" fmla="*/ 7820 h 241473"/>
              <a:gd name="connsiteX488" fmla="*/ 209951 w 437708"/>
              <a:gd name="connsiteY488" fmla="*/ 7399 h 241473"/>
              <a:gd name="connsiteX489" fmla="*/ 209951 w 437708"/>
              <a:gd name="connsiteY489" fmla="*/ 7219 h 241473"/>
              <a:gd name="connsiteX490" fmla="*/ 210553 w 437708"/>
              <a:gd name="connsiteY490" fmla="*/ 7099 h 241473"/>
              <a:gd name="connsiteX491" fmla="*/ 211094 w 437708"/>
              <a:gd name="connsiteY491" fmla="*/ 7279 h 241473"/>
              <a:gd name="connsiteX492" fmla="*/ 211455 w 437708"/>
              <a:gd name="connsiteY492" fmla="*/ 7460 h 241473"/>
              <a:gd name="connsiteX493" fmla="*/ 211635 w 437708"/>
              <a:gd name="connsiteY493" fmla="*/ 7640 h 241473"/>
              <a:gd name="connsiteX494" fmla="*/ 211936 w 437708"/>
              <a:gd name="connsiteY494" fmla="*/ 8242 h 241473"/>
              <a:gd name="connsiteX495" fmla="*/ 212357 w 437708"/>
              <a:gd name="connsiteY495" fmla="*/ 8723 h 241473"/>
              <a:gd name="connsiteX496" fmla="*/ 213200 w 437708"/>
              <a:gd name="connsiteY496" fmla="*/ 8843 h 241473"/>
              <a:gd name="connsiteX497" fmla="*/ 213260 w 437708"/>
              <a:gd name="connsiteY497" fmla="*/ 8723 h 241473"/>
              <a:gd name="connsiteX498" fmla="*/ 214643 w 437708"/>
              <a:gd name="connsiteY498" fmla="*/ 8723 h 241473"/>
              <a:gd name="connsiteX499" fmla="*/ 215486 w 437708"/>
              <a:gd name="connsiteY499" fmla="*/ 8843 h 241473"/>
              <a:gd name="connsiteX500" fmla="*/ 216268 w 437708"/>
              <a:gd name="connsiteY500" fmla="*/ 9204 h 241473"/>
              <a:gd name="connsiteX501" fmla="*/ 216869 w 437708"/>
              <a:gd name="connsiteY501" fmla="*/ 9926 h 241473"/>
              <a:gd name="connsiteX502" fmla="*/ 217050 w 437708"/>
              <a:gd name="connsiteY502" fmla="*/ 10227 h 241473"/>
              <a:gd name="connsiteX503" fmla="*/ 217230 w 437708"/>
              <a:gd name="connsiteY503" fmla="*/ 11430 h 241473"/>
              <a:gd name="connsiteX504" fmla="*/ 217411 w 437708"/>
              <a:gd name="connsiteY504" fmla="*/ 11851 h 241473"/>
              <a:gd name="connsiteX505" fmla="*/ 217711 w 437708"/>
              <a:gd name="connsiteY505" fmla="*/ 12693 h 241473"/>
              <a:gd name="connsiteX506" fmla="*/ 218012 w 437708"/>
              <a:gd name="connsiteY506" fmla="*/ 13596 h 241473"/>
              <a:gd name="connsiteX507" fmla="*/ 218012 w 437708"/>
              <a:gd name="connsiteY507" fmla="*/ 15340 h 241473"/>
              <a:gd name="connsiteX508" fmla="*/ 217832 w 437708"/>
              <a:gd name="connsiteY508" fmla="*/ 16062 h 241473"/>
              <a:gd name="connsiteX509" fmla="*/ 217651 w 437708"/>
              <a:gd name="connsiteY509" fmla="*/ 16604 h 241473"/>
              <a:gd name="connsiteX510" fmla="*/ 217651 w 437708"/>
              <a:gd name="connsiteY510" fmla="*/ 16844 h 241473"/>
              <a:gd name="connsiteX511" fmla="*/ 217952 w 437708"/>
              <a:gd name="connsiteY511" fmla="*/ 17626 h 241473"/>
              <a:gd name="connsiteX512" fmla="*/ 218253 w 437708"/>
              <a:gd name="connsiteY512" fmla="*/ 18047 h 241473"/>
              <a:gd name="connsiteX513" fmla="*/ 218674 w 437708"/>
              <a:gd name="connsiteY513" fmla="*/ 18408 h 241473"/>
              <a:gd name="connsiteX514" fmla="*/ 219035 w 437708"/>
              <a:gd name="connsiteY514" fmla="*/ 18589 h 241473"/>
              <a:gd name="connsiteX515" fmla="*/ 219396 w 437708"/>
              <a:gd name="connsiteY515" fmla="*/ 18469 h 241473"/>
              <a:gd name="connsiteX516" fmla="*/ 219697 w 437708"/>
              <a:gd name="connsiteY516" fmla="*/ 18469 h 241473"/>
              <a:gd name="connsiteX517" fmla="*/ 220178 w 437708"/>
              <a:gd name="connsiteY517" fmla="*/ 18348 h 241473"/>
              <a:gd name="connsiteX518" fmla="*/ 220479 w 437708"/>
              <a:gd name="connsiteY518" fmla="*/ 18348 h 241473"/>
              <a:gd name="connsiteX519" fmla="*/ 220780 w 437708"/>
              <a:gd name="connsiteY519" fmla="*/ 18228 h 241473"/>
              <a:gd name="connsiteX520" fmla="*/ 221080 w 437708"/>
              <a:gd name="connsiteY520" fmla="*/ 17927 h 241473"/>
              <a:gd name="connsiteX521" fmla="*/ 221381 w 437708"/>
              <a:gd name="connsiteY521" fmla="*/ 17747 h 241473"/>
              <a:gd name="connsiteX522" fmla="*/ 221983 w 437708"/>
              <a:gd name="connsiteY522" fmla="*/ 17025 h 241473"/>
              <a:gd name="connsiteX523" fmla="*/ 222765 w 437708"/>
              <a:gd name="connsiteY523" fmla="*/ 16483 h 241473"/>
              <a:gd name="connsiteX524" fmla="*/ 223787 w 437708"/>
              <a:gd name="connsiteY524" fmla="*/ 15039 h 241473"/>
              <a:gd name="connsiteX525" fmla="*/ 224810 w 437708"/>
              <a:gd name="connsiteY525" fmla="*/ 15521 h 241473"/>
              <a:gd name="connsiteX526" fmla="*/ 224930 w 437708"/>
              <a:gd name="connsiteY526" fmla="*/ 18950 h 241473"/>
              <a:gd name="connsiteX527" fmla="*/ 226314 w 437708"/>
              <a:gd name="connsiteY527" fmla="*/ 19251 h 241473"/>
              <a:gd name="connsiteX528" fmla="*/ 227397 w 437708"/>
              <a:gd name="connsiteY528" fmla="*/ 19070 h 241473"/>
              <a:gd name="connsiteX529" fmla="*/ 229924 w 437708"/>
              <a:gd name="connsiteY529" fmla="*/ 18047 h 241473"/>
              <a:gd name="connsiteX530" fmla="*/ 232029 w 437708"/>
              <a:gd name="connsiteY530" fmla="*/ 16664 h 241473"/>
              <a:gd name="connsiteX531" fmla="*/ 231548 w 437708"/>
              <a:gd name="connsiteY531" fmla="*/ 19311 h 241473"/>
              <a:gd name="connsiteX532" fmla="*/ 232871 w 437708"/>
              <a:gd name="connsiteY532" fmla="*/ 19612 h 241473"/>
              <a:gd name="connsiteX533" fmla="*/ 233653 w 437708"/>
              <a:gd name="connsiteY533" fmla="*/ 19852 h 241473"/>
              <a:gd name="connsiteX534" fmla="*/ 234375 w 437708"/>
              <a:gd name="connsiteY534" fmla="*/ 20213 h 241473"/>
              <a:gd name="connsiteX535" fmla="*/ 234857 w 437708"/>
              <a:gd name="connsiteY535" fmla="*/ 20394 h 241473"/>
              <a:gd name="connsiteX536" fmla="*/ 235458 w 437708"/>
              <a:gd name="connsiteY536" fmla="*/ 20394 h 241473"/>
              <a:gd name="connsiteX537" fmla="*/ 236240 w 437708"/>
              <a:gd name="connsiteY537" fmla="*/ 20033 h 241473"/>
              <a:gd name="connsiteX538" fmla="*/ 237082 w 437708"/>
              <a:gd name="connsiteY538" fmla="*/ 19431 h 241473"/>
              <a:gd name="connsiteX539" fmla="*/ 239007 w 437708"/>
              <a:gd name="connsiteY539" fmla="*/ 20033 h 241473"/>
              <a:gd name="connsiteX540" fmla="*/ 239789 w 437708"/>
              <a:gd name="connsiteY540" fmla="*/ 20213 h 241473"/>
              <a:gd name="connsiteX541" fmla="*/ 240872 w 437708"/>
              <a:gd name="connsiteY541" fmla="*/ 20333 h 241473"/>
              <a:gd name="connsiteX542" fmla="*/ 241414 w 437708"/>
              <a:gd name="connsiteY542" fmla="*/ 20333 h 241473"/>
              <a:gd name="connsiteX543" fmla="*/ 241775 w 437708"/>
              <a:gd name="connsiteY543" fmla="*/ 20273 h 241473"/>
              <a:gd name="connsiteX544" fmla="*/ 243038 w 437708"/>
              <a:gd name="connsiteY544" fmla="*/ 19672 h 241473"/>
              <a:gd name="connsiteX545" fmla="*/ 244000 w 437708"/>
              <a:gd name="connsiteY545" fmla="*/ 19431 h 241473"/>
              <a:gd name="connsiteX546" fmla="*/ 245204 w 437708"/>
              <a:gd name="connsiteY546" fmla="*/ 19431 h 241473"/>
              <a:gd name="connsiteX547" fmla="*/ 246046 w 437708"/>
              <a:gd name="connsiteY547" fmla="*/ 19672 h 241473"/>
              <a:gd name="connsiteX548" fmla="*/ 246467 w 437708"/>
              <a:gd name="connsiteY548" fmla="*/ 19672 h 241473"/>
              <a:gd name="connsiteX549" fmla="*/ 246828 w 437708"/>
              <a:gd name="connsiteY549" fmla="*/ 19612 h 241473"/>
              <a:gd name="connsiteX550" fmla="*/ 247249 w 437708"/>
              <a:gd name="connsiteY550" fmla="*/ 19612 h 241473"/>
              <a:gd name="connsiteX551" fmla="*/ 247550 w 437708"/>
              <a:gd name="connsiteY551" fmla="*/ 19431 h 241473"/>
              <a:gd name="connsiteX552" fmla="*/ 247971 w 437708"/>
              <a:gd name="connsiteY552" fmla="*/ 19251 h 241473"/>
              <a:gd name="connsiteX553" fmla="*/ 248031 w 437708"/>
              <a:gd name="connsiteY553" fmla="*/ 19130 h 241473"/>
              <a:gd name="connsiteX554" fmla="*/ 248873 w 437708"/>
              <a:gd name="connsiteY554" fmla="*/ 19010 h 241473"/>
              <a:gd name="connsiteX555" fmla="*/ 249114 w 437708"/>
              <a:gd name="connsiteY555" fmla="*/ 18829 h 241473"/>
              <a:gd name="connsiteX556" fmla="*/ 249655 w 437708"/>
              <a:gd name="connsiteY556" fmla="*/ 18829 h 241473"/>
              <a:gd name="connsiteX557" fmla="*/ 249655 w 437708"/>
              <a:gd name="connsiteY557" fmla="*/ 18529 h 241473"/>
              <a:gd name="connsiteX558" fmla="*/ 250558 w 437708"/>
              <a:gd name="connsiteY558" fmla="*/ 18108 h 241473"/>
              <a:gd name="connsiteX559" fmla="*/ 250738 w 437708"/>
              <a:gd name="connsiteY559" fmla="*/ 18228 h 241473"/>
              <a:gd name="connsiteX560" fmla="*/ 250859 w 437708"/>
              <a:gd name="connsiteY560" fmla="*/ 18047 h 241473"/>
              <a:gd name="connsiteX561" fmla="*/ 251099 w 437708"/>
              <a:gd name="connsiteY561" fmla="*/ 17927 h 241473"/>
              <a:gd name="connsiteX562" fmla="*/ 251400 w 437708"/>
              <a:gd name="connsiteY562" fmla="*/ 17987 h 241473"/>
              <a:gd name="connsiteX563" fmla="*/ 251761 w 437708"/>
              <a:gd name="connsiteY563" fmla="*/ 17265 h 241473"/>
              <a:gd name="connsiteX564" fmla="*/ 252182 w 437708"/>
              <a:gd name="connsiteY564" fmla="*/ 16243 h 241473"/>
              <a:gd name="connsiteX565" fmla="*/ 252122 w 437708"/>
              <a:gd name="connsiteY565" fmla="*/ 15581 h 241473"/>
              <a:gd name="connsiteX566" fmla="*/ 253626 w 437708"/>
              <a:gd name="connsiteY566" fmla="*/ 15882 h 241473"/>
              <a:gd name="connsiteX567" fmla="*/ 254829 w 437708"/>
              <a:gd name="connsiteY567" fmla="*/ 16664 h 241473"/>
              <a:gd name="connsiteX568" fmla="*/ 255431 w 437708"/>
              <a:gd name="connsiteY568" fmla="*/ 17265 h 241473"/>
              <a:gd name="connsiteX569" fmla="*/ 256032 w 437708"/>
              <a:gd name="connsiteY569" fmla="*/ 17566 h 241473"/>
              <a:gd name="connsiteX570" fmla="*/ 256273 w 437708"/>
              <a:gd name="connsiteY570" fmla="*/ 17626 h 241473"/>
              <a:gd name="connsiteX571" fmla="*/ 256814 w 437708"/>
              <a:gd name="connsiteY571" fmla="*/ 17626 h 241473"/>
              <a:gd name="connsiteX572" fmla="*/ 257476 w 437708"/>
              <a:gd name="connsiteY572" fmla="*/ 17747 h 241473"/>
              <a:gd name="connsiteX573" fmla="*/ 257897 w 437708"/>
              <a:gd name="connsiteY573" fmla="*/ 17867 h 241473"/>
              <a:gd name="connsiteX574" fmla="*/ 258318 w 437708"/>
              <a:gd name="connsiteY574" fmla="*/ 17747 h 241473"/>
              <a:gd name="connsiteX575" fmla="*/ 258980 w 437708"/>
              <a:gd name="connsiteY575" fmla="*/ 17686 h 241473"/>
              <a:gd name="connsiteX576" fmla="*/ 259942 w 437708"/>
              <a:gd name="connsiteY576" fmla="*/ 17205 h 241473"/>
              <a:gd name="connsiteX577" fmla="*/ 260183 w 437708"/>
              <a:gd name="connsiteY577" fmla="*/ 16904 h 241473"/>
              <a:gd name="connsiteX578" fmla="*/ 260303 w 437708"/>
              <a:gd name="connsiteY578" fmla="*/ 16664 h 241473"/>
              <a:gd name="connsiteX579" fmla="*/ 260123 w 437708"/>
              <a:gd name="connsiteY579" fmla="*/ 15701 h 241473"/>
              <a:gd name="connsiteX580" fmla="*/ 260243 w 437708"/>
              <a:gd name="connsiteY580" fmla="*/ 14979 h 241473"/>
              <a:gd name="connsiteX581" fmla="*/ 260243 w 437708"/>
              <a:gd name="connsiteY581" fmla="*/ 14378 h 241473"/>
              <a:gd name="connsiteX582" fmla="*/ 259762 w 437708"/>
              <a:gd name="connsiteY582" fmla="*/ 13295 h 241473"/>
              <a:gd name="connsiteX583" fmla="*/ 259581 w 437708"/>
              <a:gd name="connsiteY583" fmla="*/ 12994 h 241473"/>
              <a:gd name="connsiteX584" fmla="*/ 259160 w 437708"/>
              <a:gd name="connsiteY584" fmla="*/ 12753 h 241473"/>
              <a:gd name="connsiteX585" fmla="*/ 258980 w 437708"/>
              <a:gd name="connsiteY585" fmla="*/ 12212 h 241473"/>
              <a:gd name="connsiteX586" fmla="*/ 258860 w 437708"/>
              <a:gd name="connsiteY586" fmla="*/ 11971 h 241473"/>
              <a:gd name="connsiteX587" fmla="*/ 259100 w 437708"/>
              <a:gd name="connsiteY587" fmla="*/ 11550 h 241473"/>
              <a:gd name="connsiteX588" fmla="*/ 259461 w 437708"/>
              <a:gd name="connsiteY588" fmla="*/ 10949 h 241473"/>
              <a:gd name="connsiteX589" fmla="*/ 259822 w 437708"/>
              <a:gd name="connsiteY589" fmla="*/ 10708 h 241473"/>
              <a:gd name="connsiteX590" fmla="*/ 260303 w 437708"/>
              <a:gd name="connsiteY590" fmla="*/ 10407 h 241473"/>
              <a:gd name="connsiteX591" fmla="*/ 260785 w 437708"/>
              <a:gd name="connsiteY591" fmla="*/ 10227 h 241473"/>
              <a:gd name="connsiteX592" fmla="*/ 261326 w 437708"/>
              <a:gd name="connsiteY592" fmla="*/ 10227 h 241473"/>
              <a:gd name="connsiteX593" fmla="*/ 261627 w 437708"/>
              <a:gd name="connsiteY593" fmla="*/ 10407 h 241473"/>
              <a:gd name="connsiteX594" fmla="*/ 261807 w 437708"/>
              <a:gd name="connsiteY594" fmla="*/ 10708 h 241473"/>
              <a:gd name="connsiteX595" fmla="*/ 262108 w 437708"/>
              <a:gd name="connsiteY595" fmla="*/ 11610 h 241473"/>
              <a:gd name="connsiteX596" fmla="*/ 262168 w 437708"/>
              <a:gd name="connsiteY596" fmla="*/ 12453 h 241473"/>
              <a:gd name="connsiteX597" fmla="*/ 262168 w 437708"/>
              <a:gd name="connsiteY597" fmla="*/ 13054 h 241473"/>
              <a:gd name="connsiteX598" fmla="*/ 261928 w 437708"/>
              <a:gd name="connsiteY598" fmla="*/ 13656 h 241473"/>
              <a:gd name="connsiteX599" fmla="*/ 262168 w 437708"/>
              <a:gd name="connsiteY599" fmla="*/ 13656 h 241473"/>
              <a:gd name="connsiteX600" fmla="*/ 262228 w 437708"/>
              <a:gd name="connsiteY600" fmla="*/ 13957 h 241473"/>
              <a:gd name="connsiteX601" fmla="*/ 262349 w 437708"/>
              <a:gd name="connsiteY601" fmla="*/ 14378 h 241473"/>
              <a:gd name="connsiteX602" fmla="*/ 262589 w 437708"/>
              <a:gd name="connsiteY602" fmla="*/ 14618 h 241473"/>
              <a:gd name="connsiteX603" fmla="*/ 262890 w 437708"/>
              <a:gd name="connsiteY603" fmla="*/ 14739 h 241473"/>
              <a:gd name="connsiteX604" fmla="*/ 263311 w 437708"/>
              <a:gd name="connsiteY604" fmla="*/ 14438 h 241473"/>
              <a:gd name="connsiteX605" fmla="*/ 263913 w 437708"/>
              <a:gd name="connsiteY605" fmla="*/ 13475 h 241473"/>
              <a:gd name="connsiteX606" fmla="*/ 264093 w 437708"/>
              <a:gd name="connsiteY606" fmla="*/ 13295 h 241473"/>
              <a:gd name="connsiteX607" fmla="*/ 264093 w 437708"/>
              <a:gd name="connsiteY607" fmla="*/ 12753 h 241473"/>
              <a:gd name="connsiteX608" fmla="*/ 264394 w 437708"/>
              <a:gd name="connsiteY608" fmla="*/ 12152 h 241473"/>
              <a:gd name="connsiteX609" fmla="*/ 264635 w 437708"/>
              <a:gd name="connsiteY609" fmla="*/ 11009 h 241473"/>
              <a:gd name="connsiteX610" fmla="*/ 264695 w 437708"/>
              <a:gd name="connsiteY610" fmla="*/ 9505 h 241473"/>
              <a:gd name="connsiteX611" fmla="*/ 264695 w 437708"/>
              <a:gd name="connsiteY611" fmla="*/ 8903 h 241473"/>
              <a:gd name="connsiteX612" fmla="*/ 264454 w 437708"/>
              <a:gd name="connsiteY612" fmla="*/ 8122 h 241473"/>
              <a:gd name="connsiteX613" fmla="*/ 264093 w 437708"/>
              <a:gd name="connsiteY613" fmla="*/ 6016 h 241473"/>
              <a:gd name="connsiteX614" fmla="*/ 263973 w 437708"/>
              <a:gd name="connsiteY614" fmla="*/ 5715 h 241473"/>
              <a:gd name="connsiteX615" fmla="*/ 264213 w 437708"/>
              <a:gd name="connsiteY615" fmla="*/ 4753 h 241473"/>
              <a:gd name="connsiteX616" fmla="*/ 264454 w 437708"/>
              <a:gd name="connsiteY616" fmla="*/ 4151 h 241473"/>
              <a:gd name="connsiteX617" fmla="*/ 264695 w 437708"/>
              <a:gd name="connsiteY617" fmla="*/ 3790 h 241473"/>
              <a:gd name="connsiteX618" fmla="*/ 265717 w 437708"/>
              <a:gd name="connsiteY618" fmla="*/ 3068 h 241473"/>
              <a:gd name="connsiteX619" fmla="*/ 266138 w 437708"/>
              <a:gd name="connsiteY619" fmla="*/ 3068 h 241473"/>
              <a:gd name="connsiteX620" fmla="*/ 266440 w 437708"/>
              <a:gd name="connsiteY620" fmla="*/ 2828 h 241473"/>
              <a:gd name="connsiteX621" fmla="*/ 266680 w 437708"/>
              <a:gd name="connsiteY621" fmla="*/ 2587 h 241473"/>
              <a:gd name="connsiteX622" fmla="*/ 266740 w 437708"/>
              <a:gd name="connsiteY622" fmla="*/ 1985 h 241473"/>
              <a:gd name="connsiteX623" fmla="*/ 266981 w 437708"/>
              <a:gd name="connsiteY623" fmla="*/ 1384 h 241473"/>
              <a:gd name="connsiteX624" fmla="*/ 266981 w 437708"/>
              <a:gd name="connsiteY624" fmla="*/ 782 h 241473"/>
              <a:gd name="connsiteX625" fmla="*/ 266860 w 437708"/>
              <a:gd name="connsiteY625" fmla="*/ 782 h 241473"/>
              <a:gd name="connsiteX626" fmla="*/ 267101 w 437708"/>
              <a:gd name="connsiteY626" fmla="*/ 602 h 241473"/>
              <a:gd name="connsiteX627" fmla="*/ 267342 w 437708"/>
              <a:gd name="connsiteY627" fmla="*/ 481 h 241473"/>
              <a:gd name="connsiteX628" fmla="*/ 268425 w 437708"/>
              <a:gd name="connsiteY628" fmla="*/ 301 h 241473"/>
              <a:gd name="connsiteX629" fmla="*/ 269026 w 437708"/>
              <a:gd name="connsiteY629" fmla="*/ 0 h 241473"/>
              <a:gd name="connsiteX630" fmla="*/ 269387 w 437708"/>
              <a:gd name="connsiteY630" fmla="*/ 120 h 241473"/>
              <a:gd name="connsiteX631" fmla="*/ 270229 w 437708"/>
              <a:gd name="connsiteY631" fmla="*/ 481 h 241473"/>
              <a:gd name="connsiteX632" fmla="*/ 271252 w 437708"/>
              <a:gd name="connsiteY632" fmla="*/ 1023 h 241473"/>
              <a:gd name="connsiteX633" fmla="*/ 271793 w 437708"/>
              <a:gd name="connsiteY633" fmla="*/ 1564 h 241473"/>
              <a:gd name="connsiteX634" fmla="*/ 271914 w 437708"/>
              <a:gd name="connsiteY634" fmla="*/ 1624 h 241473"/>
              <a:gd name="connsiteX635" fmla="*/ 272876 w 437708"/>
              <a:gd name="connsiteY635" fmla="*/ 1865 h 241473"/>
              <a:gd name="connsiteX636" fmla="*/ 273358 w 437708"/>
              <a:gd name="connsiteY636" fmla="*/ 1985 h 241473"/>
              <a:gd name="connsiteX637" fmla="*/ 274079 w 437708"/>
              <a:gd name="connsiteY637" fmla="*/ 2226 h 241473"/>
              <a:gd name="connsiteX638" fmla="*/ 275102 w 437708"/>
              <a:gd name="connsiteY638" fmla="*/ 2406 h 241473"/>
              <a:gd name="connsiteX639" fmla="*/ 276185 w 437708"/>
              <a:gd name="connsiteY639" fmla="*/ 2647 h 241473"/>
              <a:gd name="connsiteX640" fmla="*/ 278591 w 437708"/>
              <a:gd name="connsiteY640" fmla="*/ 4452 h 241473"/>
              <a:gd name="connsiteX641" fmla="*/ 279434 w 437708"/>
              <a:gd name="connsiteY641" fmla="*/ 4572 h 241473"/>
              <a:gd name="connsiteX642" fmla="*/ 279855 w 437708"/>
              <a:gd name="connsiteY642" fmla="*/ 4632 h 241473"/>
              <a:gd name="connsiteX643" fmla="*/ 281419 w 437708"/>
              <a:gd name="connsiteY643" fmla="*/ 4632 h 241473"/>
              <a:gd name="connsiteX644" fmla="*/ 282020 w 437708"/>
              <a:gd name="connsiteY644" fmla="*/ 4391 h 241473"/>
              <a:gd name="connsiteX645" fmla="*/ 283584 w 437708"/>
              <a:gd name="connsiteY645" fmla="*/ 4572 h 241473"/>
              <a:gd name="connsiteX646" fmla="*/ 284186 w 437708"/>
              <a:gd name="connsiteY646" fmla="*/ 6257 h 241473"/>
              <a:gd name="connsiteX647" fmla="*/ 282802 w 437708"/>
              <a:gd name="connsiteY647" fmla="*/ 8181 h 241473"/>
              <a:gd name="connsiteX648" fmla="*/ 283043 w 437708"/>
              <a:gd name="connsiteY648" fmla="*/ 8963 h 241473"/>
              <a:gd name="connsiteX649" fmla="*/ 284066 w 437708"/>
              <a:gd name="connsiteY649" fmla="*/ 9986 h 241473"/>
              <a:gd name="connsiteX650" fmla="*/ 284427 w 437708"/>
              <a:gd name="connsiteY650" fmla="*/ 10106 h 241473"/>
              <a:gd name="connsiteX651" fmla="*/ 284667 w 437708"/>
              <a:gd name="connsiteY651" fmla="*/ 10287 h 241473"/>
              <a:gd name="connsiteX652" fmla="*/ 285750 w 437708"/>
              <a:gd name="connsiteY652" fmla="*/ 10227 h 241473"/>
              <a:gd name="connsiteX653" fmla="*/ 286231 w 437708"/>
              <a:gd name="connsiteY653" fmla="*/ 10046 h 241473"/>
              <a:gd name="connsiteX654" fmla="*/ 286833 w 437708"/>
              <a:gd name="connsiteY654" fmla="*/ 9265 h 241473"/>
              <a:gd name="connsiteX655" fmla="*/ 287194 w 437708"/>
              <a:gd name="connsiteY655" fmla="*/ 9024 h 241473"/>
              <a:gd name="connsiteX656" fmla="*/ 287796 w 437708"/>
              <a:gd name="connsiteY656" fmla="*/ 8903 h 241473"/>
              <a:gd name="connsiteX657" fmla="*/ 288337 w 437708"/>
              <a:gd name="connsiteY657" fmla="*/ 8723 h 241473"/>
              <a:gd name="connsiteX658" fmla="*/ 289360 w 437708"/>
              <a:gd name="connsiteY658" fmla="*/ 8122 h 241473"/>
              <a:gd name="connsiteX659" fmla="*/ 289480 w 437708"/>
              <a:gd name="connsiteY659" fmla="*/ 7820 h 241473"/>
              <a:gd name="connsiteX660" fmla="*/ 289901 w 437708"/>
              <a:gd name="connsiteY660" fmla="*/ 7399 h 241473"/>
              <a:gd name="connsiteX661" fmla="*/ 290021 w 437708"/>
              <a:gd name="connsiteY661" fmla="*/ 6918 h 241473"/>
              <a:gd name="connsiteX662" fmla="*/ 290322 w 437708"/>
              <a:gd name="connsiteY662" fmla="*/ 6618 h 241473"/>
              <a:gd name="connsiteX663" fmla="*/ 290743 w 437708"/>
              <a:gd name="connsiteY663" fmla="*/ 6798 h 241473"/>
              <a:gd name="connsiteX664" fmla="*/ 291044 w 437708"/>
              <a:gd name="connsiteY664" fmla="*/ 7219 h 241473"/>
              <a:gd name="connsiteX665" fmla="*/ 290924 w 437708"/>
              <a:gd name="connsiteY665" fmla="*/ 9024 h 241473"/>
              <a:gd name="connsiteX666" fmla="*/ 287916 w 437708"/>
              <a:gd name="connsiteY666" fmla="*/ 11430 h 241473"/>
              <a:gd name="connsiteX667" fmla="*/ 287916 w 437708"/>
              <a:gd name="connsiteY667" fmla="*/ 12272 h 241473"/>
              <a:gd name="connsiteX668" fmla="*/ 288277 w 437708"/>
              <a:gd name="connsiteY668" fmla="*/ 12814 h 241473"/>
              <a:gd name="connsiteX669" fmla="*/ 289299 w 437708"/>
              <a:gd name="connsiteY669" fmla="*/ 14017 h 241473"/>
              <a:gd name="connsiteX670" fmla="*/ 290803 w 437708"/>
              <a:gd name="connsiteY670" fmla="*/ 14498 h 241473"/>
              <a:gd name="connsiteX671" fmla="*/ 291164 w 437708"/>
              <a:gd name="connsiteY671" fmla="*/ 13475 h 241473"/>
              <a:gd name="connsiteX672" fmla="*/ 291284 w 437708"/>
              <a:gd name="connsiteY672" fmla="*/ 9445 h 241473"/>
              <a:gd name="connsiteX673" fmla="*/ 291586 w 437708"/>
              <a:gd name="connsiteY673" fmla="*/ 9024 h 241473"/>
              <a:gd name="connsiteX674" fmla="*/ 291766 w 437708"/>
              <a:gd name="connsiteY674" fmla="*/ 7761 h 241473"/>
              <a:gd name="connsiteX675" fmla="*/ 292608 w 437708"/>
              <a:gd name="connsiteY675" fmla="*/ 7279 h 241473"/>
              <a:gd name="connsiteX676" fmla="*/ 293450 w 437708"/>
              <a:gd name="connsiteY676" fmla="*/ 8242 h 241473"/>
              <a:gd name="connsiteX677" fmla="*/ 292909 w 437708"/>
              <a:gd name="connsiteY677" fmla="*/ 9024 h 241473"/>
              <a:gd name="connsiteX678" fmla="*/ 291465 w 437708"/>
              <a:gd name="connsiteY678" fmla="*/ 9806 h 241473"/>
              <a:gd name="connsiteX679" fmla="*/ 292067 w 437708"/>
              <a:gd name="connsiteY679" fmla="*/ 11129 h 241473"/>
              <a:gd name="connsiteX680" fmla="*/ 292067 w 437708"/>
              <a:gd name="connsiteY680" fmla="*/ 10287 h 241473"/>
              <a:gd name="connsiteX681" fmla="*/ 293691 w 437708"/>
              <a:gd name="connsiteY681" fmla="*/ 9926 h 241473"/>
              <a:gd name="connsiteX682" fmla="*/ 294232 w 437708"/>
              <a:gd name="connsiteY682" fmla="*/ 10528 h 241473"/>
              <a:gd name="connsiteX683" fmla="*/ 294353 w 437708"/>
              <a:gd name="connsiteY683" fmla="*/ 12633 h 241473"/>
              <a:gd name="connsiteX684" fmla="*/ 295796 w 437708"/>
              <a:gd name="connsiteY684" fmla="*/ 14618 h 241473"/>
              <a:gd name="connsiteX685" fmla="*/ 296217 w 437708"/>
              <a:gd name="connsiteY685" fmla="*/ 17205 h 241473"/>
              <a:gd name="connsiteX686" fmla="*/ 297000 w 437708"/>
              <a:gd name="connsiteY686" fmla="*/ 17807 h 241473"/>
              <a:gd name="connsiteX687" fmla="*/ 298985 w 437708"/>
              <a:gd name="connsiteY687" fmla="*/ 17867 h 241473"/>
              <a:gd name="connsiteX688" fmla="*/ 301993 w 437708"/>
              <a:gd name="connsiteY688" fmla="*/ 18047 h 241473"/>
              <a:gd name="connsiteX689" fmla="*/ 303497 w 437708"/>
              <a:gd name="connsiteY689" fmla="*/ 16844 h 241473"/>
              <a:gd name="connsiteX690" fmla="*/ 305241 w 437708"/>
              <a:gd name="connsiteY690" fmla="*/ 19070 h 241473"/>
              <a:gd name="connsiteX691" fmla="*/ 306865 w 437708"/>
              <a:gd name="connsiteY691" fmla="*/ 18890 h 241473"/>
              <a:gd name="connsiteX692" fmla="*/ 307587 w 437708"/>
              <a:gd name="connsiteY692" fmla="*/ 17386 h 241473"/>
              <a:gd name="connsiteX693" fmla="*/ 308791 w 437708"/>
              <a:gd name="connsiteY693" fmla="*/ 17085 h 241473"/>
              <a:gd name="connsiteX694" fmla="*/ 308911 w 437708"/>
              <a:gd name="connsiteY694" fmla="*/ 17927 h 241473"/>
              <a:gd name="connsiteX695" fmla="*/ 309633 w 437708"/>
              <a:gd name="connsiteY695" fmla="*/ 21657 h 241473"/>
              <a:gd name="connsiteX696" fmla="*/ 310956 w 437708"/>
              <a:gd name="connsiteY696" fmla="*/ 22018 h 241473"/>
              <a:gd name="connsiteX697" fmla="*/ 311798 w 437708"/>
              <a:gd name="connsiteY697" fmla="*/ 22018 h 241473"/>
              <a:gd name="connsiteX698" fmla="*/ 312400 w 437708"/>
              <a:gd name="connsiteY698" fmla="*/ 22258 h 241473"/>
              <a:gd name="connsiteX699" fmla="*/ 312881 w 437708"/>
              <a:gd name="connsiteY699" fmla="*/ 22619 h 241473"/>
              <a:gd name="connsiteX700" fmla="*/ 313002 w 437708"/>
              <a:gd name="connsiteY700" fmla="*/ 22740 h 241473"/>
              <a:gd name="connsiteX701" fmla="*/ 313002 w 437708"/>
              <a:gd name="connsiteY701" fmla="*/ 23041 h 241473"/>
              <a:gd name="connsiteX702" fmla="*/ 312821 w 437708"/>
              <a:gd name="connsiteY702" fmla="*/ 23582 h 241473"/>
              <a:gd name="connsiteX703" fmla="*/ 312460 w 437708"/>
              <a:gd name="connsiteY703" fmla="*/ 24003 h 241473"/>
              <a:gd name="connsiteX704" fmla="*/ 311678 w 437708"/>
              <a:gd name="connsiteY704" fmla="*/ 25387 h 241473"/>
              <a:gd name="connsiteX705" fmla="*/ 312099 w 437708"/>
              <a:gd name="connsiteY705" fmla="*/ 26169 h 241473"/>
              <a:gd name="connsiteX706" fmla="*/ 312581 w 437708"/>
              <a:gd name="connsiteY706" fmla="*/ 26951 h 241473"/>
              <a:gd name="connsiteX707" fmla="*/ 314927 w 437708"/>
              <a:gd name="connsiteY707" fmla="*/ 27011 h 241473"/>
              <a:gd name="connsiteX708" fmla="*/ 315709 w 437708"/>
              <a:gd name="connsiteY708" fmla="*/ 26891 h 241473"/>
              <a:gd name="connsiteX709" fmla="*/ 316190 w 437708"/>
              <a:gd name="connsiteY709" fmla="*/ 25868 h 241473"/>
              <a:gd name="connsiteX710" fmla="*/ 316431 w 437708"/>
              <a:gd name="connsiteY710" fmla="*/ 25387 h 241473"/>
              <a:gd name="connsiteX711" fmla="*/ 316070 w 437708"/>
              <a:gd name="connsiteY711" fmla="*/ 24123 h 241473"/>
              <a:gd name="connsiteX712" fmla="*/ 315709 w 437708"/>
              <a:gd name="connsiteY712" fmla="*/ 23341 h 241473"/>
              <a:gd name="connsiteX713" fmla="*/ 315769 w 437708"/>
              <a:gd name="connsiteY713" fmla="*/ 22920 h 241473"/>
              <a:gd name="connsiteX714" fmla="*/ 316010 w 437708"/>
              <a:gd name="connsiteY714" fmla="*/ 22860 h 241473"/>
              <a:gd name="connsiteX715" fmla="*/ 316611 w 437708"/>
              <a:gd name="connsiteY715" fmla="*/ 22860 h 241473"/>
              <a:gd name="connsiteX716" fmla="*/ 316972 w 437708"/>
              <a:gd name="connsiteY716" fmla="*/ 23161 h 241473"/>
              <a:gd name="connsiteX717" fmla="*/ 318055 w 437708"/>
              <a:gd name="connsiteY717" fmla="*/ 24364 h 241473"/>
              <a:gd name="connsiteX718" fmla="*/ 318175 w 437708"/>
              <a:gd name="connsiteY718" fmla="*/ 24665 h 241473"/>
              <a:gd name="connsiteX719" fmla="*/ 316792 w 437708"/>
              <a:gd name="connsiteY719" fmla="*/ 29478 h 241473"/>
              <a:gd name="connsiteX720" fmla="*/ 316912 w 437708"/>
              <a:gd name="connsiteY720" fmla="*/ 30079 h 241473"/>
              <a:gd name="connsiteX721" fmla="*/ 317694 w 437708"/>
              <a:gd name="connsiteY721" fmla="*/ 31102 h 241473"/>
              <a:gd name="connsiteX722" fmla="*/ 318416 w 437708"/>
              <a:gd name="connsiteY722" fmla="*/ 32124 h 241473"/>
              <a:gd name="connsiteX723" fmla="*/ 319800 w 437708"/>
              <a:gd name="connsiteY723" fmla="*/ 32485 h 241473"/>
              <a:gd name="connsiteX724" fmla="*/ 320822 w 437708"/>
              <a:gd name="connsiteY724" fmla="*/ 33929 h 241473"/>
              <a:gd name="connsiteX725" fmla="*/ 322567 w 437708"/>
              <a:gd name="connsiteY725" fmla="*/ 33809 h 241473"/>
              <a:gd name="connsiteX726" fmla="*/ 323770 w 437708"/>
              <a:gd name="connsiteY726" fmla="*/ 35433 h 241473"/>
              <a:gd name="connsiteX727" fmla="*/ 324371 w 437708"/>
              <a:gd name="connsiteY727" fmla="*/ 35914 h 241473"/>
              <a:gd name="connsiteX728" fmla="*/ 324492 w 437708"/>
              <a:gd name="connsiteY728" fmla="*/ 33989 h 241473"/>
              <a:gd name="connsiteX729" fmla="*/ 324612 w 437708"/>
              <a:gd name="connsiteY729" fmla="*/ 33388 h 241473"/>
              <a:gd name="connsiteX730" fmla="*/ 325635 w 437708"/>
              <a:gd name="connsiteY730" fmla="*/ 33748 h 241473"/>
              <a:gd name="connsiteX731" fmla="*/ 325875 w 437708"/>
              <a:gd name="connsiteY731" fmla="*/ 34771 h 241473"/>
              <a:gd name="connsiteX732" fmla="*/ 324492 w 437708"/>
              <a:gd name="connsiteY732" fmla="*/ 36336 h 241473"/>
              <a:gd name="connsiteX733" fmla="*/ 324913 w 437708"/>
              <a:gd name="connsiteY733" fmla="*/ 37418 h 241473"/>
              <a:gd name="connsiteX734" fmla="*/ 327018 w 437708"/>
              <a:gd name="connsiteY734" fmla="*/ 38802 h 241473"/>
              <a:gd name="connsiteX735" fmla="*/ 328101 w 437708"/>
              <a:gd name="connsiteY735" fmla="*/ 38982 h 241473"/>
              <a:gd name="connsiteX736" fmla="*/ 329846 w 437708"/>
              <a:gd name="connsiteY736" fmla="*/ 38982 h 241473"/>
              <a:gd name="connsiteX737" fmla="*/ 332132 w 437708"/>
              <a:gd name="connsiteY737" fmla="*/ 38561 h 241473"/>
              <a:gd name="connsiteX738" fmla="*/ 332132 w 437708"/>
              <a:gd name="connsiteY738" fmla="*/ 39764 h 241473"/>
              <a:gd name="connsiteX739" fmla="*/ 333335 w 437708"/>
              <a:gd name="connsiteY739" fmla="*/ 39163 h 241473"/>
              <a:gd name="connsiteX740" fmla="*/ 332733 w 437708"/>
              <a:gd name="connsiteY740" fmla="*/ 37298 h 241473"/>
              <a:gd name="connsiteX741" fmla="*/ 331470 w 437708"/>
              <a:gd name="connsiteY741" fmla="*/ 35313 h 241473"/>
              <a:gd name="connsiteX742" fmla="*/ 332493 w 437708"/>
              <a:gd name="connsiteY742" fmla="*/ 33207 h 241473"/>
              <a:gd name="connsiteX743" fmla="*/ 333696 w 437708"/>
              <a:gd name="connsiteY743" fmla="*/ 34109 h 241473"/>
              <a:gd name="connsiteX744" fmla="*/ 333696 w 437708"/>
              <a:gd name="connsiteY744" fmla="*/ 35914 h 241473"/>
              <a:gd name="connsiteX745" fmla="*/ 334418 w 437708"/>
              <a:gd name="connsiteY745" fmla="*/ 37358 h 241473"/>
              <a:gd name="connsiteX746" fmla="*/ 333816 w 437708"/>
              <a:gd name="connsiteY746" fmla="*/ 38742 h 241473"/>
              <a:gd name="connsiteX747" fmla="*/ 334658 w 437708"/>
              <a:gd name="connsiteY747" fmla="*/ 39524 h 241473"/>
              <a:gd name="connsiteX748" fmla="*/ 336223 w 437708"/>
              <a:gd name="connsiteY748" fmla="*/ 39885 h 241473"/>
              <a:gd name="connsiteX749" fmla="*/ 338027 w 437708"/>
              <a:gd name="connsiteY749" fmla="*/ 38501 h 241473"/>
              <a:gd name="connsiteX750" fmla="*/ 339291 w 437708"/>
              <a:gd name="connsiteY750" fmla="*/ 37659 h 241473"/>
              <a:gd name="connsiteX751" fmla="*/ 339591 w 437708"/>
              <a:gd name="connsiteY751" fmla="*/ 37358 h 241473"/>
              <a:gd name="connsiteX752" fmla="*/ 340013 w 437708"/>
              <a:gd name="connsiteY752" fmla="*/ 35132 h 241473"/>
              <a:gd name="connsiteX753" fmla="*/ 341637 w 437708"/>
              <a:gd name="connsiteY753" fmla="*/ 34350 h 241473"/>
              <a:gd name="connsiteX754" fmla="*/ 342539 w 437708"/>
              <a:gd name="connsiteY754" fmla="*/ 34591 h 241473"/>
              <a:gd name="connsiteX755" fmla="*/ 343020 w 437708"/>
              <a:gd name="connsiteY755" fmla="*/ 35433 h 241473"/>
              <a:gd name="connsiteX756" fmla="*/ 342960 w 437708"/>
              <a:gd name="connsiteY756" fmla="*/ 36155 h 241473"/>
              <a:gd name="connsiteX757" fmla="*/ 342780 w 437708"/>
              <a:gd name="connsiteY757" fmla="*/ 36516 h 241473"/>
              <a:gd name="connsiteX758" fmla="*/ 342660 w 437708"/>
              <a:gd name="connsiteY758" fmla="*/ 36516 h 241473"/>
              <a:gd name="connsiteX759" fmla="*/ 342299 w 437708"/>
              <a:gd name="connsiteY759" fmla="*/ 36937 h 241473"/>
              <a:gd name="connsiteX760" fmla="*/ 341697 w 437708"/>
              <a:gd name="connsiteY760" fmla="*/ 36997 h 241473"/>
              <a:gd name="connsiteX761" fmla="*/ 340133 w 437708"/>
              <a:gd name="connsiteY761" fmla="*/ 36997 h 241473"/>
              <a:gd name="connsiteX762" fmla="*/ 339952 w 437708"/>
              <a:gd name="connsiteY762" fmla="*/ 37117 h 241473"/>
              <a:gd name="connsiteX763" fmla="*/ 339591 w 437708"/>
              <a:gd name="connsiteY763" fmla="*/ 37538 h 241473"/>
              <a:gd name="connsiteX764" fmla="*/ 338749 w 437708"/>
              <a:gd name="connsiteY764" fmla="*/ 38561 h 241473"/>
              <a:gd name="connsiteX765" fmla="*/ 338268 w 437708"/>
              <a:gd name="connsiteY765" fmla="*/ 39163 h 241473"/>
              <a:gd name="connsiteX766" fmla="*/ 339351 w 437708"/>
              <a:gd name="connsiteY766" fmla="*/ 40246 h 241473"/>
              <a:gd name="connsiteX767" fmla="*/ 341517 w 437708"/>
              <a:gd name="connsiteY767" fmla="*/ 40667 h 241473"/>
              <a:gd name="connsiteX768" fmla="*/ 342479 w 437708"/>
              <a:gd name="connsiteY768" fmla="*/ 40546 h 241473"/>
              <a:gd name="connsiteX769" fmla="*/ 342840 w 437708"/>
              <a:gd name="connsiteY769" fmla="*/ 40546 h 241473"/>
              <a:gd name="connsiteX770" fmla="*/ 344043 w 437708"/>
              <a:gd name="connsiteY770" fmla="*/ 39103 h 241473"/>
              <a:gd name="connsiteX771" fmla="*/ 344163 w 437708"/>
              <a:gd name="connsiteY771" fmla="*/ 39163 h 241473"/>
              <a:gd name="connsiteX772" fmla="*/ 344645 w 437708"/>
              <a:gd name="connsiteY772" fmla="*/ 40546 h 241473"/>
              <a:gd name="connsiteX773" fmla="*/ 343381 w 437708"/>
              <a:gd name="connsiteY773" fmla="*/ 42351 h 241473"/>
              <a:gd name="connsiteX774" fmla="*/ 344464 w 437708"/>
              <a:gd name="connsiteY774" fmla="*/ 43013 h 241473"/>
              <a:gd name="connsiteX775" fmla="*/ 345246 w 437708"/>
              <a:gd name="connsiteY775" fmla="*/ 42411 h 241473"/>
              <a:gd name="connsiteX776" fmla="*/ 345667 w 437708"/>
              <a:gd name="connsiteY776" fmla="*/ 40486 h 241473"/>
              <a:gd name="connsiteX777" fmla="*/ 346810 w 437708"/>
              <a:gd name="connsiteY777" fmla="*/ 40486 h 241473"/>
              <a:gd name="connsiteX778" fmla="*/ 347232 w 437708"/>
              <a:gd name="connsiteY778" fmla="*/ 40968 h 241473"/>
              <a:gd name="connsiteX779" fmla="*/ 347111 w 437708"/>
              <a:gd name="connsiteY779" fmla="*/ 41810 h 241473"/>
              <a:gd name="connsiteX780" fmla="*/ 346028 w 437708"/>
              <a:gd name="connsiteY780" fmla="*/ 43013 h 241473"/>
              <a:gd name="connsiteX781" fmla="*/ 344103 w 437708"/>
              <a:gd name="connsiteY781" fmla="*/ 43554 h 241473"/>
              <a:gd name="connsiteX782" fmla="*/ 344103 w 437708"/>
              <a:gd name="connsiteY782" fmla="*/ 44336 h 241473"/>
              <a:gd name="connsiteX783" fmla="*/ 345787 w 437708"/>
              <a:gd name="connsiteY783" fmla="*/ 45118 h 241473"/>
              <a:gd name="connsiteX784" fmla="*/ 346389 w 437708"/>
              <a:gd name="connsiteY784" fmla="*/ 46141 h 241473"/>
              <a:gd name="connsiteX785" fmla="*/ 346871 w 437708"/>
              <a:gd name="connsiteY785" fmla="*/ 46923 h 241473"/>
              <a:gd name="connsiteX786" fmla="*/ 348916 w 437708"/>
              <a:gd name="connsiteY786" fmla="*/ 47284 h 241473"/>
              <a:gd name="connsiteX787" fmla="*/ 349879 w 437708"/>
              <a:gd name="connsiteY787" fmla="*/ 47044 h 241473"/>
              <a:gd name="connsiteX788" fmla="*/ 350119 w 437708"/>
              <a:gd name="connsiteY788" fmla="*/ 46261 h 241473"/>
              <a:gd name="connsiteX789" fmla="*/ 349457 w 437708"/>
              <a:gd name="connsiteY789" fmla="*/ 44577 h 241473"/>
              <a:gd name="connsiteX790" fmla="*/ 348134 w 437708"/>
              <a:gd name="connsiteY790" fmla="*/ 44336 h 241473"/>
              <a:gd name="connsiteX791" fmla="*/ 346930 w 437708"/>
              <a:gd name="connsiteY791" fmla="*/ 42532 h 241473"/>
              <a:gd name="connsiteX792" fmla="*/ 347532 w 437708"/>
              <a:gd name="connsiteY792" fmla="*/ 42411 h 241473"/>
              <a:gd name="connsiteX793" fmla="*/ 351623 w 437708"/>
              <a:gd name="connsiteY793" fmla="*/ 43915 h 241473"/>
              <a:gd name="connsiteX794" fmla="*/ 352104 w 437708"/>
              <a:gd name="connsiteY794" fmla="*/ 44336 h 241473"/>
              <a:gd name="connsiteX795" fmla="*/ 351863 w 437708"/>
              <a:gd name="connsiteY795" fmla="*/ 45720 h 241473"/>
              <a:gd name="connsiteX796" fmla="*/ 350360 w 437708"/>
              <a:gd name="connsiteY796" fmla="*/ 46382 h 241473"/>
              <a:gd name="connsiteX797" fmla="*/ 349879 w 437708"/>
              <a:gd name="connsiteY797" fmla="*/ 47465 h 241473"/>
              <a:gd name="connsiteX798" fmla="*/ 350179 w 437708"/>
              <a:gd name="connsiteY798" fmla="*/ 47585 h 241473"/>
              <a:gd name="connsiteX799" fmla="*/ 353428 w 437708"/>
              <a:gd name="connsiteY799" fmla="*/ 47765 h 241473"/>
              <a:gd name="connsiteX800" fmla="*/ 354150 w 437708"/>
              <a:gd name="connsiteY800" fmla="*/ 47765 h 241473"/>
              <a:gd name="connsiteX801" fmla="*/ 355172 w 437708"/>
              <a:gd name="connsiteY801" fmla="*/ 48006 h 241473"/>
              <a:gd name="connsiteX802" fmla="*/ 356796 w 437708"/>
              <a:gd name="connsiteY802" fmla="*/ 46442 h 241473"/>
              <a:gd name="connsiteX803" fmla="*/ 357639 w 437708"/>
              <a:gd name="connsiteY803" fmla="*/ 45840 h 241473"/>
              <a:gd name="connsiteX804" fmla="*/ 358601 w 437708"/>
              <a:gd name="connsiteY804" fmla="*/ 45961 h 241473"/>
              <a:gd name="connsiteX805" fmla="*/ 360707 w 437708"/>
              <a:gd name="connsiteY805" fmla="*/ 47164 h 241473"/>
              <a:gd name="connsiteX806" fmla="*/ 360947 w 437708"/>
              <a:gd name="connsiteY806" fmla="*/ 46021 h 241473"/>
              <a:gd name="connsiteX807" fmla="*/ 360947 w 437708"/>
              <a:gd name="connsiteY807" fmla="*/ 44216 h 241473"/>
              <a:gd name="connsiteX808" fmla="*/ 361729 w 437708"/>
              <a:gd name="connsiteY808" fmla="*/ 44577 h 241473"/>
              <a:gd name="connsiteX809" fmla="*/ 362271 w 437708"/>
              <a:gd name="connsiteY809" fmla="*/ 45359 h 241473"/>
              <a:gd name="connsiteX810" fmla="*/ 360767 w 437708"/>
              <a:gd name="connsiteY810" fmla="*/ 48006 h 241473"/>
              <a:gd name="connsiteX811" fmla="*/ 361369 w 437708"/>
              <a:gd name="connsiteY811" fmla="*/ 49690 h 241473"/>
              <a:gd name="connsiteX812" fmla="*/ 360526 w 437708"/>
              <a:gd name="connsiteY812" fmla="*/ 50292 h 241473"/>
              <a:gd name="connsiteX813" fmla="*/ 359203 w 437708"/>
              <a:gd name="connsiteY813" fmla="*/ 49450 h 241473"/>
              <a:gd name="connsiteX814" fmla="*/ 357518 w 437708"/>
              <a:gd name="connsiteY814" fmla="*/ 50833 h 241473"/>
              <a:gd name="connsiteX815" fmla="*/ 358962 w 437708"/>
              <a:gd name="connsiteY815" fmla="*/ 52217 h 241473"/>
              <a:gd name="connsiteX816" fmla="*/ 359744 w 437708"/>
              <a:gd name="connsiteY816" fmla="*/ 52217 h 241473"/>
              <a:gd name="connsiteX817" fmla="*/ 362572 w 437708"/>
              <a:gd name="connsiteY817" fmla="*/ 51375 h 241473"/>
              <a:gd name="connsiteX818" fmla="*/ 363594 w 437708"/>
              <a:gd name="connsiteY818" fmla="*/ 49390 h 241473"/>
              <a:gd name="connsiteX819" fmla="*/ 364136 w 437708"/>
              <a:gd name="connsiteY819" fmla="*/ 47886 h 241473"/>
              <a:gd name="connsiteX820" fmla="*/ 364737 w 437708"/>
              <a:gd name="connsiteY820" fmla="*/ 47826 h 241473"/>
              <a:gd name="connsiteX821" fmla="*/ 364978 w 437708"/>
              <a:gd name="connsiteY821" fmla="*/ 47705 h 241473"/>
              <a:gd name="connsiteX822" fmla="*/ 365580 w 437708"/>
              <a:gd name="connsiteY822" fmla="*/ 47765 h 241473"/>
              <a:gd name="connsiteX823" fmla="*/ 365760 w 437708"/>
              <a:gd name="connsiteY823" fmla="*/ 47946 h 241473"/>
              <a:gd name="connsiteX824" fmla="*/ 366061 w 437708"/>
              <a:gd name="connsiteY824" fmla="*/ 48307 h 241473"/>
              <a:gd name="connsiteX825" fmla="*/ 366241 w 437708"/>
              <a:gd name="connsiteY825" fmla="*/ 48728 h 241473"/>
              <a:gd name="connsiteX826" fmla="*/ 366723 w 437708"/>
              <a:gd name="connsiteY826" fmla="*/ 49931 h 241473"/>
              <a:gd name="connsiteX827" fmla="*/ 367144 w 437708"/>
              <a:gd name="connsiteY827" fmla="*/ 50533 h 241473"/>
              <a:gd name="connsiteX828" fmla="*/ 367384 w 437708"/>
              <a:gd name="connsiteY828" fmla="*/ 50713 h 241473"/>
              <a:gd name="connsiteX829" fmla="*/ 367685 w 437708"/>
              <a:gd name="connsiteY829" fmla="*/ 51014 h 241473"/>
              <a:gd name="connsiteX830" fmla="*/ 368106 w 437708"/>
              <a:gd name="connsiteY830" fmla="*/ 51194 h 241473"/>
              <a:gd name="connsiteX831" fmla="*/ 369610 w 437708"/>
              <a:gd name="connsiteY831" fmla="*/ 50593 h 241473"/>
              <a:gd name="connsiteX832" fmla="*/ 370212 w 437708"/>
              <a:gd name="connsiteY832" fmla="*/ 46622 h 241473"/>
              <a:gd name="connsiteX833" fmla="*/ 371475 w 437708"/>
              <a:gd name="connsiteY833" fmla="*/ 47946 h 241473"/>
              <a:gd name="connsiteX834" fmla="*/ 371595 w 437708"/>
              <a:gd name="connsiteY834" fmla="*/ 50352 h 241473"/>
              <a:gd name="connsiteX835" fmla="*/ 374303 w 437708"/>
              <a:gd name="connsiteY835" fmla="*/ 49630 h 241473"/>
              <a:gd name="connsiteX836" fmla="*/ 374724 w 437708"/>
              <a:gd name="connsiteY836" fmla="*/ 50352 h 241473"/>
              <a:gd name="connsiteX837" fmla="*/ 373581 w 437708"/>
              <a:gd name="connsiteY837" fmla="*/ 51194 h 241473"/>
              <a:gd name="connsiteX838" fmla="*/ 372498 w 437708"/>
              <a:gd name="connsiteY838" fmla="*/ 51555 h 241473"/>
              <a:gd name="connsiteX839" fmla="*/ 370332 w 437708"/>
              <a:gd name="connsiteY839" fmla="*/ 54383 h 241473"/>
              <a:gd name="connsiteX840" fmla="*/ 372077 w 437708"/>
              <a:gd name="connsiteY840" fmla="*/ 54443 h 241473"/>
              <a:gd name="connsiteX841" fmla="*/ 373340 w 437708"/>
              <a:gd name="connsiteY841" fmla="*/ 52939 h 241473"/>
              <a:gd name="connsiteX842" fmla="*/ 376528 w 437708"/>
              <a:gd name="connsiteY842" fmla="*/ 51074 h 241473"/>
              <a:gd name="connsiteX843" fmla="*/ 377732 w 437708"/>
              <a:gd name="connsiteY843" fmla="*/ 52277 h 241473"/>
              <a:gd name="connsiteX844" fmla="*/ 377370 w 437708"/>
              <a:gd name="connsiteY844" fmla="*/ 53841 h 241473"/>
              <a:gd name="connsiteX845" fmla="*/ 375807 w 437708"/>
              <a:gd name="connsiteY845" fmla="*/ 54443 h 241473"/>
              <a:gd name="connsiteX846" fmla="*/ 374664 w 437708"/>
              <a:gd name="connsiteY846" fmla="*/ 55105 h 241473"/>
              <a:gd name="connsiteX847" fmla="*/ 373881 w 437708"/>
              <a:gd name="connsiteY847" fmla="*/ 55706 h 241473"/>
              <a:gd name="connsiteX848" fmla="*/ 373581 w 437708"/>
              <a:gd name="connsiteY848" fmla="*/ 56910 h 241473"/>
              <a:gd name="connsiteX849" fmla="*/ 374664 w 437708"/>
              <a:gd name="connsiteY849" fmla="*/ 57692 h 241473"/>
              <a:gd name="connsiteX850" fmla="*/ 375927 w 437708"/>
              <a:gd name="connsiteY850" fmla="*/ 57571 h 241473"/>
              <a:gd name="connsiteX851" fmla="*/ 376348 w 437708"/>
              <a:gd name="connsiteY851" fmla="*/ 57451 h 241473"/>
              <a:gd name="connsiteX852" fmla="*/ 377431 w 437708"/>
              <a:gd name="connsiteY852" fmla="*/ 56609 h 241473"/>
              <a:gd name="connsiteX853" fmla="*/ 378032 w 437708"/>
              <a:gd name="connsiteY853" fmla="*/ 55646 h 241473"/>
              <a:gd name="connsiteX854" fmla="*/ 380138 w 437708"/>
              <a:gd name="connsiteY854" fmla="*/ 54563 h 241473"/>
              <a:gd name="connsiteX855" fmla="*/ 381642 w 437708"/>
              <a:gd name="connsiteY855" fmla="*/ 55165 h 241473"/>
              <a:gd name="connsiteX856" fmla="*/ 379597 w 437708"/>
              <a:gd name="connsiteY856" fmla="*/ 57150 h 241473"/>
              <a:gd name="connsiteX857" fmla="*/ 379236 w 437708"/>
              <a:gd name="connsiteY857" fmla="*/ 57872 h 241473"/>
              <a:gd name="connsiteX858" fmla="*/ 380619 w 437708"/>
              <a:gd name="connsiteY858" fmla="*/ 59436 h 241473"/>
              <a:gd name="connsiteX859" fmla="*/ 381642 w 437708"/>
              <a:gd name="connsiteY859" fmla="*/ 58955 h 241473"/>
              <a:gd name="connsiteX860" fmla="*/ 381762 w 437708"/>
              <a:gd name="connsiteY860" fmla="*/ 57631 h 241473"/>
              <a:gd name="connsiteX861" fmla="*/ 381942 w 437708"/>
              <a:gd name="connsiteY861" fmla="*/ 55947 h 241473"/>
              <a:gd name="connsiteX862" fmla="*/ 382244 w 437708"/>
              <a:gd name="connsiteY862" fmla="*/ 56368 h 241473"/>
              <a:gd name="connsiteX863" fmla="*/ 383446 w 437708"/>
              <a:gd name="connsiteY863" fmla="*/ 58173 h 241473"/>
              <a:gd name="connsiteX864" fmla="*/ 384469 w 437708"/>
              <a:gd name="connsiteY864" fmla="*/ 58053 h 241473"/>
              <a:gd name="connsiteX865" fmla="*/ 384950 w 437708"/>
              <a:gd name="connsiteY865" fmla="*/ 57451 h 241473"/>
              <a:gd name="connsiteX866" fmla="*/ 386575 w 437708"/>
              <a:gd name="connsiteY866" fmla="*/ 56549 h 241473"/>
              <a:gd name="connsiteX867" fmla="*/ 386454 w 437708"/>
              <a:gd name="connsiteY867" fmla="*/ 55887 h 241473"/>
              <a:gd name="connsiteX868" fmla="*/ 386815 w 437708"/>
              <a:gd name="connsiteY868" fmla="*/ 54684 h 241473"/>
              <a:gd name="connsiteX869" fmla="*/ 387297 w 437708"/>
              <a:gd name="connsiteY869" fmla="*/ 54623 h 241473"/>
              <a:gd name="connsiteX870" fmla="*/ 387958 w 437708"/>
              <a:gd name="connsiteY870" fmla="*/ 54443 h 241473"/>
              <a:gd name="connsiteX871" fmla="*/ 388680 w 437708"/>
              <a:gd name="connsiteY871" fmla="*/ 54684 h 241473"/>
              <a:gd name="connsiteX872" fmla="*/ 389883 w 437708"/>
              <a:gd name="connsiteY872" fmla="*/ 54864 h 241473"/>
              <a:gd name="connsiteX873" fmla="*/ 390244 w 437708"/>
              <a:gd name="connsiteY873" fmla="*/ 54443 h 241473"/>
              <a:gd name="connsiteX874" fmla="*/ 390425 w 437708"/>
              <a:gd name="connsiteY874" fmla="*/ 53661 h 241473"/>
              <a:gd name="connsiteX875" fmla="*/ 390966 w 437708"/>
              <a:gd name="connsiteY875" fmla="*/ 53059 h 241473"/>
              <a:gd name="connsiteX876" fmla="*/ 392891 w 437708"/>
              <a:gd name="connsiteY876" fmla="*/ 53962 h 241473"/>
              <a:gd name="connsiteX877" fmla="*/ 392651 w 437708"/>
              <a:gd name="connsiteY877" fmla="*/ 55105 h 241473"/>
              <a:gd name="connsiteX878" fmla="*/ 391568 w 437708"/>
              <a:gd name="connsiteY878" fmla="*/ 55406 h 241473"/>
              <a:gd name="connsiteX879" fmla="*/ 390786 w 437708"/>
              <a:gd name="connsiteY879" fmla="*/ 55646 h 241473"/>
              <a:gd name="connsiteX880" fmla="*/ 390485 w 437708"/>
              <a:gd name="connsiteY880" fmla="*/ 55827 h 241473"/>
              <a:gd name="connsiteX881" fmla="*/ 390786 w 437708"/>
              <a:gd name="connsiteY881" fmla="*/ 56248 h 241473"/>
              <a:gd name="connsiteX882" fmla="*/ 390786 w 437708"/>
              <a:gd name="connsiteY882" fmla="*/ 56729 h 241473"/>
              <a:gd name="connsiteX883" fmla="*/ 391508 w 437708"/>
              <a:gd name="connsiteY883" fmla="*/ 57331 h 241473"/>
              <a:gd name="connsiteX884" fmla="*/ 392169 w 437708"/>
              <a:gd name="connsiteY884" fmla="*/ 57331 h 241473"/>
              <a:gd name="connsiteX885" fmla="*/ 392049 w 437708"/>
              <a:gd name="connsiteY885" fmla="*/ 58654 h 241473"/>
              <a:gd name="connsiteX886" fmla="*/ 390846 w 437708"/>
              <a:gd name="connsiteY886" fmla="*/ 59737 h 241473"/>
              <a:gd name="connsiteX887" fmla="*/ 389643 w 437708"/>
              <a:gd name="connsiteY887" fmla="*/ 60339 h 241473"/>
              <a:gd name="connsiteX888" fmla="*/ 389402 w 437708"/>
              <a:gd name="connsiteY888" fmla="*/ 61060 h 241473"/>
              <a:gd name="connsiteX889" fmla="*/ 390545 w 437708"/>
              <a:gd name="connsiteY889" fmla="*/ 61963 h 241473"/>
              <a:gd name="connsiteX890" fmla="*/ 391026 w 437708"/>
              <a:gd name="connsiteY890" fmla="*/ 61963 h 241473"/>
              <a:gd name="connsiteX891" fmla="*/ 391688 w 437708"/>
              <a:gd name="connsiteY891" fmla="*/ 61722 h 241473"/>
              <a:gd name="connsiteX892" fmla="*/ 391808 w 437708"/>
              <a:gd name="connsiteY892" fmla="*/ 62264 h 241473"/>
              <a:gd name="connsiteX893" fmla="*/ 392049 w 437708"/>
              <a:gd name="connsiteY893" fmla="*/ 62625 h 241473"/>
              <a:gd name="connsiteX894" fmla="*/ 392470 w 437708"/>
              <a:gd name="connsiteY894" fmla="*/ 63226 h 241473"/>
              <a:gd name="connsiteX895" fmla="*/ 392951 w 437708"/>
              <a:gd name="connsiteY895" fmla="*/ 63286 h 241473"/>
              <a:gd name="connsiteX896" fmla="*/ 394275 w 437708"/>
              <a:gd name="connsiteY896" fmla="*/ 63106 h 241473"/>
              <a:gd name="connsiteX897" fmla="*/ 394636 w 437708"/>
              <a:gd name="connsiteY897" fmla="*/ 62564 h 241473"/>
              <a:gd name="connsiteX898" fmla="*/ 396380 w 437708"/>
              <a:gd name="connsiteY898" fmla="*/ 63286 h 241473"/>
              <a:gd name="connsiteX899" fmla="*/ 396862 w 437708"/>
              <a:gd name="connsiteY899" fmla="*/ 64068 h 241473"/>
              <a:gd name="connsiteX900" fmla="*/ 398065 w 437708"/>
              <a:gd name="connsiteY900" fmla="*/ 65753 h 241473"/>
              <a:gd name="connsiteX901" fmla="*/ 398667 w 437708"/>
              <a:gd name="connsiteY901" fmla="*/ 66595 h 241473"/>
              <a:gd name="connsiteX902" fmla="*/ 399088 w 437708"/>
              <a:gd name="connsiteY902" fmla="*/ 67136 h 241473"/>
              <a:gd name="connsiteX903" fmla="*/ 400291 w 437708"/>
              <a:gd name="connsiteY903" fmla="*/ 67136 h 241473"/>
              <a:gd name="connsiteX904" fmla="*/ 402096 w 437708"/>
              <a:gd name="connsiteY904" fmla="*/ 65692 h 241473"/>
              <a:gd name="connsiteX905" fmla="*/ 402878 w 437708"/>
              <a:gd name="connsiteY905" fmla="*/ 64610 h 241473"/>
              <a:gd name="connsiteX906" fmla="*/ 403900 w 437708"/>
              <a:gd name="connsiteY906" fmla="*/ 64309 h 241473"/>
              <a:gd name="connsiteX907" fmla="*/ 404502 w 437708"/>
              <a:gd name="connsiteY907" fmla="*/ 65572 h 241473"/>
              <a:gd name="connsiteX908" fmla="*/ 404080 w 437708"/>
              <a:gd name="connsiteY908" fmla="*/ 67016 h 241473"/>
              <a:gd name="connsiteX909" fmla="*/ 401133 w 437708"/>
              <a:gd name="connsiteY909" fmla="*/ 68099 h 241473"/>
              <a:gd name="connsiteX910" fmla="*/ 400953 w 437708"/>
              <a:gd name="connsiteY910" fmla="*/ 68399 h 241473"/>
              <a:gd name="connsiteX911" fmla="*/ 400953 w 437708"/>
              <a:gd name="connsiteY911" fmla="*/ 68821 h 241473"/>
              <a:gd name="connsiteX912" fmla="*/ 403058 w 437708"/>
              <a:gd name="connsiteY912" fmla="*/ 71107 h 241473"/>
              <a:gd name="connsiteX913" fmla="*/ 404261 w 437708"/>
              <a:gd name="connsiteY913" fmla="*/ 71528 h 241473"/>
              <a:gd name="connsiteX914" fmla="*/ 405645 w 437708"/>
              <a:gd name="connsiteY914" fmla="*/ 71287 h 241473"/>
              <a:gd name="connsiteX915" fmla="*/ 406607 w 437708"/>
              <a:gd name="connsiteY915" fmla="*/ 71107 h 241473"/>
              <a:gd name="connsiteX916" fmla="*/ 407991 w 437708"/>
              <a:gd name="connsiteY916" fmla="*/ 71468 h 241473"/>
              <a:gd name="connsiteX917" fmla="*/ 408893 w 437708"/>
              <a:gd name="connsiteY917" fmla="*/ 71107 h 241473"/>
              <a:gd name="connsiteX918" fmla="*/ 409074 w 437708"/>
              <a:gd name="connsiteY918" fmla="*/ 70686 h 241473"/>
              <a:gd name="connsiteX919" fmla="*/ 409315 w 437708"/>
              <a:gd name="connsiteY919" fmla="*/ 70264 h 241473"/>
              <a:gd name="connsiteX920" fmla="*/ 408532 w 437708"/>
              <a:gd name="connsiteY920" fmla="*/ 68039 h 241473"/>
              <a:gd name="connsiteX921" fmla="*/ 409615 w 437708"/>
              <a:gd name="connsiteY921" fmla="*/ 66715 h 241473"/>
              <a:gd name="connsiteX922" fmla="*/ 410758 w 437708"/>
              <a:gd name="connsiteY922" fmla="*/ 66715 h 241473"/>
              <a:gd name="connsiteX923" fmla="*/ 411360 w 437708"/>
              <a:gd name="connsiteY923" fmla="*/ 67557 h 241473"/>
              <a:gd name="connsiteX924" fmla="*/ 411841 w 437708"/>
              <a:gd name="connsiteY924" fmla="*/ 69182 h 241473"/>
              <a:gd name="connsiteX925" fmla="*/ 413044 w 437708"/>
              <a:gd name="connsiteY925" fmla="*/ 69723 h 241473"/>
              <a:gd name="connsiteX926" fmla="*/ 413706 w 437708"/>
              <a:gd name="connsiteY926" fmla="*/ 69903 h 241473"/>
              <a:gd name="connsiteX927" fmla="*/ 413886 w 437708"/>
              <a:gd name="connsiteY927" fmla="*/ 69903 h 241473"/>
              <a:gd name="connsiteX928" fmla="*/ 414849 w 437708"/>
              <a:gd name="connsiteY928" fmla="*/ 69603 h 241473"/>
              <a:gd name="connsiteX929" fmla="*/ 415450 w 437708"/>
              <a:gd name="connsiteY929" fmla="*/ 69302 h 241473"/>
              <a:gd name="connsiteX930" fmla="*/ 415751 w 437708"/>
              <a:gd name="connsiteY930" fmla="*/ 68760 h 241473"/>
              <a:gd name="connsiteX931" fmla="*/ 416172 w 437708"/>
              <a:gd name="connsiteY931" fmla="*/ 65993 h 241473"/>
              <a:gd name="connsiteX932" fmla="*/ 416353 w 437708"/>
              <a:gd name="connsiteY932" fmla="*/ 65572 h 241473"/>
              <a:gd name="connsiteX933" fmla="*/ 417376 w 437708"/>
              <a:gd name="connsiteY933" fmla="*/ 63948 h 241473"/>
              <a:gd name="connsiteX934" fmla="*/ 419180 w 437708"/>
              <a:gd name="connsiteY934" fmla="*/ 63346 h 241473"/>
              <a:gd name="connsiteX935" fmla="*/ 419481 w 437708"/>
              <a:gd name="connsiteY935" fmla="*/ 64911 h 241473"/>
              <a:gd name="connsiteX936" fmla="*/ 418699 w 437708"/>
              <a:gd name="connsiteY936" fmla="*/ 65512 h 241473"/>
              <a:gd name="connsiteX937" fmla="*/ 418218 w 437708"/>
              <a:gd name="connsiteY937" fmla="*/ 65993 h 241473"/>
              <a:gd name="connsiteX938" fmla="*/ 418278 w 437708"/>
              <a:gd name="connsiteY938" fmla="*/ 67738 h 241473"/>
              <a:gd name="connsiteX939" fmla="*/ 419060 w 437708"/>
              <a:gd name="connsiteY939" fmla="*/ 68039 h 241473"/>
              <a:gd name="connsiteX940" fmla="*/ 419240 w 437708"/>
              <a:gd name="connsiteY940" fmla="*/ 67918 h 241473"/>
              <a:gd name="connsiteX941" fmla="*/ 421226 w 437708"/>
              <a:gd name="connsiteY941" fmla="*/ 66956 h 241473"/>
              <a:gd name="connsiteX942" fmla="*/ 421346 w 437708"/>
              <a:gd name="connsiteY942" fmla="*/ 66415 h 241473"/>
              <a:gd name="connsiteX943" fmla="*/ 421948 w 437708"/>
              <a:gd name="connsiteY943" fmla="*/ 64790 h 241473"/>
              <a:gd name="connsiteX944" fmla="*/ 422850 w 437708"/>
              <a:gd name="connsiteY944" fmla="*/ 63286 h 241473"/>
              <a:gd name="connsiteX945" fmla="*/ 423933 w 437708"/>
              <a:gd name="connsiteY945" fmla="*/ 62083 h 241473"/>
              <a:gd name="connsiteX946" fmla="*/ 425136 w 437708"/>
              <a:gd name="connsiteY946" fmla="*/ 61482 h 241473"/>
              <a:gd name="connsiteX947" fmla="*/ 426459 w 437708"/>
              <a:gd name="connsiteY947" fmla="*/ 61903 h 241473"/>
              <a:gd name="connsiteX948" fmla="*/ 426219 w 437708"/>
              <a:gd name="connsiteY948" fmla="*/ 63707 h 241473"/>
              <a:gd name="connsiteX949" fmla="*/ 424595 w 437708"/>
              <a:gd name="connsiteY949" fmla="*/ 65572 h 241473"/>
              <a:gd name="connsiteX950" fmla="*/ 424414 w 437708"/>
              <a:gd name="connsiteY950" fmla="*/ 66294 h 241473"/>
              <a:gd name="connsiteX951" fmla="*/ 424354 w 437708"/>
              <a:gd name="connsiteY951" fmla="*/ 66655 h 241473"/>
              <a:gd name="connsiteX952" fmla="*/ 424474 w 437708"/>
              <a:gd name="connsiteY952" fmla="*/ 67557 h 241473"/>
              <a:gd name="connsiteX953" fmla="*/ 426820 w 437708"/>
              <a:gd name="connsiteY953" fmla="*/ 68460 h 241473"/>
              <a:gd name="connsiteX954" fmla="*/ 428866 w 437708"/>
              <a:gd name="connsiteY954" fmla="*/ 68039 h 241473"/>
              <a:gd name="connsiteX955" fmla="*/ 429227 w 437708"/>
              <a:gd name="connsiteY955" fmla="*/ 67738 h 241473"/>
              <a:gd name="connsiteX956" fmla="*/ 430430 w 437708"/>
              <a:gd name="connsiteY956" fmla="*/ 65933 h 241473"/>
              <a:gd name="connsiteX957" fmla="*/ 430009 w 437708"/>
              <a:gd name="connsiteY957" fmla="*/ 67738 h 241473"/>
              <a:gd name="connsiteX958" fmla="*/ 430731 w 437708"/>
              <a:gd name="connsiteY958" fmla="*/ 78626 h 241473"/>
              <a:gd name="connsiteX959" fmla="*/ 433919 w 437708"/>
              <a:gd name="connsiteY959" fmla="*/ 78205 h 241473"/>
              <a:gd name="connsiteX960" fmla="*/ 434220 w 437708"/>
              <a:gd name="connsiteY960" fmla="*/ 78987 h 241473"/>
              <a:gd name="connsiteX961" fmla="*/ 434039 w 437708"/>
              <a:gd name="connsiteY961" fmla="*/ 81454 h 241473"/>
              <a:gd name="connsiteX962" fmla="*/ 433438 w 437708"/>
              <a:gd name="connsiteY962" fmla="*/ 82296 h 241473"/>
              <a:gd name="connsiteX963" fmla="*/ 433318 w 437708"/>
              <a:gd name="connsiteY963" fmla="*/ 84582 h 241473"/>
              <a:gd name="connsiteX964" fmla="*/ 435784 w 437708"/>
              <a:gd name="connsiteY964" fmla="*/ 84582 h 241473"/>
              <a:gd name="connsiteX965" fmla="*/ 436085 w 437708"/>
              <a:gd name="connsiteY965" fmla="*/ 86507 h 241473"/>
              <a:gd name="connsiteX966" fmla="*/ 437528 w 437708"/>
              <a:gd name="connsiteY966" fmla="*/ 86988 h 241473"/>
              <a:gd name="connsiteX967" fmla="*/ 437709 w 437708"/>
              <a:gd name="connsiteY967" fmla="*/ 89395 h 241473"/>
              <a:gd name="connsiteX968" fmla="*/ 436566 w 437708"/>
              <a:gd name="connsiteY968" fmla="*/ 89696 h 241473"/>
              <a:gd name="connsiteX969" fmla="*/ 436747 w 437708"/>
              <a:gd name="connsiteY969" fmla="*/ 92222 h 241473"/>
              <a:gd name="connsiteX970" fmla="*/ 435302 w 437708"/>
              <a:gd name="connsiteY970" fmla="*/ 92402 h 241473"/>
              <a:gd name="connsiteX971" fmla="*/ 433438 w 437708"/>
              <a:gd name="connsiteY971" fmla="*/ 94328 h 241473"/>
              <a:gd name="connsiteX972" fmla="*/ 433618 w 437708"/>
              <a:gd name="connsiteY972" fmla="*/ 96313 h 241473"/>
              <a:gd name="connsiteX973" fmla="*/ 429768 w 437708"/>
              <a:gd name="connsiteY973" fmla="*/ 97335 h 241473"/>
              <a:gd name="connsiteX974" fmla="*/ 428745 w 437708"/>
              <a:gd name="connsiteY974" fmla="*/ 98418 h 241473"/>
              <a:gd name="connsiteX975" fmla="*/ 425377 w 437708"/>
              <a:gd name="connsiteY975" fmla="*/ 98599 h 241473"/>
              <a:gd name="connsiteX976" fmla="*/ 425557 w 437708"/>
              <a:gd name="connsiteY976" fmla="*/ 100343 h 241473"/>
              <a:gd name="connsiteX977" fmla="*/ 424895 w 437708"/>
              <a:gd name="connsiteY977" fmla="*/ 102028 h 241473"/>
              <a:gd name="connsiteX978" fmla="*/ 419541 w 437708"/>
              <a:gd name="connsiteY978" fmla="*/ 102268 h 241473"/>
              <a:gd name="connsiteX979" fmla="*/ 419902 w 437708"/>
              <a:gd name="connsiteY979" fmla="*/ 100644 h 241473"/>
              <a:gd name="connsiteX980" fmla="*/ 419481 w 437708"/>
              <a:gd name="connsiteY980" fmla="*/ 98358 h 241473"/>
              <a:gd name="connsiteX981" fmla="*/ 415210 w 437708"/>
              <a:gd name="connsiteY981" fmla="*/ 98719 h 241473"/>
              <a:gd name="connsiteX982" fmla="*/ 414729 w 437708"/>
              <a:gd name="connsiteY982" fmla="*/ 98238 h 241473"/>
              <a:gd name="connsiteX983" fmla="*/ 412322 w 437708"/>
              <a:gd name="connsiteY983" fmla="*/ 98358 h 241473"/>
              <a:gd name="connsiteX984" fmla="*/ 411721 w 437708"/>
              <a:gd name="connsiteY984" fmla="*/ 96974 h 241473"/>
              <a:gd name="connsiteX985" fmla="*/ 403178 w 437708"/>
              <a:gd name="connsiteY985" fmla="*/ 97576 h 241473"/>
              <a:gd name="connsiteX986" fmla="*/ 400652 w 437708"/>
              <a:gd name="connsiteY986" fmla="*/ 98539 h 241473"/>
              <a:gd name="connsiteX987" fmla="*/ 399930 w 437708"/>
              <a:gd name="connsiteY987" fmla="*/ 94929 h 241473"/>
              <a:gd name="connsiteX988" fmla="*/ 401193 w 437708"/>
              <a:gd name="connsiteY988" fmla="*/ 87831 h 241473"/>
              <a:gd name="connsiteX989" fmla="*/ 402577 w 437708"/>
              <a:gd name="connsiteY989" fmla="*/ 87650 h 241473"/>
              <a:gd name="connsiteX990" fmla="*/ 402396 w 437708"/>
              <a:gd name="connsiteY990" fmla="*/ 85184 h 241473"/>
              <a:gd name="connsiteX991" fmla="*/ 405103 w 437708"/>
              <a:gd name="connsiteY991" fmla="*/ 85184 h 241473"/>
              <a:gd name="connsiteX992" fmla="*/ 405103 w 437708"/>
              <a:gd name="connsiteY992" fmla="*/ 83800 h 241473"/>
              <a:gd name="connsiteX993" fmla="*/ 398245 w 437708"/>
              <a:gd name="connsiteY993" fmla="*/ 84341 h 241473"/>
              <a:gd name="connsiteX994" fmla="*/ 398065 w 437708"/>
              <a:gd name="connsiteY994" fmla="*/ 84883 h 241473"/>
              <a:gd name="connsiteX995" fmla="*/ 395057 w 437708"/>
              <a:gd name="connsiteY995" fmla="*/ 85184 h 241473"/>
              <a:gd name="connsiteX996" fmla="*/ 393493 w 437708"/>
              <a:gd name="connsiteY996" fmla="*/ 86146 h 241473"/>
              <a:gd name="connsiteX997" fmla="*/ 391327 w 437708"/>
              <a:gd name="connsiteY997" fmla="*/ 85906 h 241473"/>
              <a:gd name="connsiteX998" fmla="*/ 375566 w 437708"/>
              <a:gd name="connsiteY998" fmla="*/ 81514 h 241473"/>
              <a:gd name="connsiteX999" fmla="*/ 373521 w 437708"/>
              <a:gd name="connsiteY999" fmla="*/ 81213 h 241473"/>
              <a:gd name="connsiteX1000" fmla="*/ 370573 w 437708"/>
              <a:gd name="connsiteY1000" fmla="*/ 81334 h 241473"/>
              <a:gd name="connsiteX1001" fmla="*/ 368948 w 437708"/>
              <a:gd name="connsiteY1001" fmla="*/ 80852 h 241473"/>
              <a:gd name="connsiteX1002" fmla="*/ 368888 w 437708"/>
              <a:gd name="connsiteY1002" fmla="*/ 79348 h 241473"/>
              <a:gd name="connsiteX1003" fmla="*/ 365038 w 437708"/>
              <a:gd name="connsiteY1003" fmla="*/ 79348 h 241473"/>
              <a:gd name="connsiteX1004" fmla="*/ 361729 w 437708"/>
              <a:gd name="connsiteY1004" fmla="*/ 78626 h 241473"/>
              <a:gd name="connsiteX1005" fmla="*/ 349999 w 437708"/>
              <a:gd name="connsiteY1005" fmla="*/ 73212 h 241473"/>
              <a:gd name="connsiteX1006" fmla="*/ 348254 w 437708"/>
              <a:gd name="connsiteY1006" fmla="*/ 73032 h 241473"/>
              <a:gd name="connsiteX1007" fmla="*/ 344043 w 437708"/>
              <a:gd name="connsiteY1007" fmla="*/ 73934 h 241473"/>
              <a:gd name="connsiteX1008" fmla="*/ 342299 w 437708"/>
              <a:gd name="connsiteY1008" fmla="*/ 73814 h 241473"/>
              <a:gd name="connsiteX1009" fmla="*/ 341998 w 437708"/>
              <a:gd name="connsiteY1009" fmla="*/ 72069 h 241473"/>
              <a:gd name="connsiteX1010" fmla="*/ 340915 w 437708"/>
              <a:gd name="connsiteY1010" fmla="*/ 71889 h 241473"/>
              <a:gd name="connsiteX1011" fmla="*/ 340313 w 437708"/>
              <a:gd name="connsiteY1011" fmla="*/ 72911 h 241473"/>
              <a:gd name="connsiteX1012" fmla="*/ 335982 w 437708"/>
              <a:gd name="connsiteY1012" fmla="*/ 71167 h 241473"/>
              <a:gd name="connsiteX1013" fmla="*/ 324973 w 437708"/>
              <a:gd name="connsiteY1013" fmla="*/ 69121 h 241473"/>
              <a:gd name="connsiteX1014" fmla="*/ 320040 w 437708"/>
              <a:gd name="connsiteY1014" fmla="*/ 68700 h 241473"/>
              <a:gd name="connsiteX1015" fmla="*/ 316611 w 437708"/>
              <a:gd name="connsiteY1015" fmla="*/ 68941 h 241473"/>
              <a:gd name="connsiteX1016" fmla="*/ 315769 w 437708"/>
              <a:gd name="connsiteY1016" fmla="*/ 68520 h 241473"/>
              <a:gd name="connsiteX1017" fmla="*/ 308911 w 437708"/>
              <a:gd name="connsiteY1017" fmla="*/ 66354 h 241473"/>
              <a:gd name="connsiteX1018" fmla="*/ 302775 w 437708"/>
              <a:gd name="connsiteY1018" fmla="*/ 65151 h 241473"/>
              <a:gd name="connsiteX1019" fmla="*/ 301391 w 437708"/>
              <a:gd name="connsiteY1019" fmla="*/ 63948 h 241473"/>
              <a:gd name="connsiteX1020" fmla="*/ 298985 w 437708"/>
              <a:gd name="connsiteY1020" fmla="*/ 63045 h 241473"/>
              <a:gd name="connsiteX1021" fmla="*/ 299346 w 437708"/>
              <a:gd name="connsiteY1021" fmla="*/ 62264 h 241473"/>
              <a:gd name="connsiteX1022" fmla="*/ 297902 w 437708"/>
              <a:gd name="connsiteY1022" fmla="*/ 62444 h 241473"/>
              <a:gd name="connsiteX1023" fmla="*/ 295616 w 437708"/>
              <a:gd name="connsiteY1023" fmla="*/ 63827 h 241473"/>
              <a:gd name="connsiteX1024" fmla="*/ 295195 w 437708"/>
              <a:gd name="connsiteY1024" fmla="*/ 65151 h 241473"/>
              <a:gd name="connsiteX1025" fmla="*/ 288217 w 437708"/>
              <a:gd name="connsiteY1025" fmla="*/ 65572 h 241473"/>
              <a:gd name="connsiteX1026" fmla="*/ 282381 w 437708"/>
              <a:gd name="connsiteY1026" fmla="*/ 63346 h 241473"/>
              <a:gd name="connsiteX1027" fmla="*/ 275463 w 437708"/>
              <a:gd name="connsiteY1027" fmla="*/ 62323 h 241473"/>
              <a:gd name="connsiteX1028" fmla="*/ 271312 w 437708"/>
              <a:gd name="connsiteY1028" fmla="*/ 60278 h 241473"/>
              <a:gd name="connsiteX1029" fmla="*/ 268545 w 437708"/>
              <a:gd name="connsiteY1029" fmla="*/ 59496 h 241473"/>
              <a:gd name="connsiteX1030" fmla="*/ 266740 w 437708"/>
              <a:gd name="connsiteY1030" fmla="*/ 57511 h 241473"/>
              <a:gd name="connsiteX1031" fmla="*/ 266860 w 437708"/>
              <a:gd name="connsiteY1031" fmla="*/ 56488 h 241473"/>
              <a:gd name="connsiteX1032" fmla="*/ 264995 w 437708"/>
              <a:gd name="connsiteY1032" fmla="*/ 56910 h 241473"/>
              <a:gd name="connsiteX1033" fmla="*/ 265116 w 437708"/>
              <a:gd name="connsiteY1033" fmla="*/ 55766 h 241473"/>
              <a:gd name="connsiteX1034" fmla="*/ 264154 w 437708"/>
              <a:gd name="connsiteY1034" fmla="*/ 55646 h 241473"/>
              <a:gd name="connsiteX1035" fmla="*/ 263191 w 437708"/>
              <a:gd name="connsiteY1035" fmla="*/ 56669 h 241473"/>
              <a:gd name="connsiteX1036" fmla="*/ 263251 w 437708"/>
              <a:gd name="connsiteY1036" fmla="*/ 57872 h 241473"/>
              <a:gd name="connsiteX1037" fmla="*/ 261266 w 437708"/>
              <a:gd name="connsiteY1037" fmla="*/ 57932 h 241473"/>
              <a:gd name="connsiteX1038" fmla="*/ 261266 w 437708"/>
              <a:gd name="connsiteY1038" fmla="*/ 58654 h 241473"/>
              <a:gd name="connsiteX1039" fmla="*/ 259521 w 437708"/>
              <a:gd name="connsiteY1039" fmla="*/ 59075 h 241473"/>
              <a:gd name="connsiteX1040" fmla="*/ 257596 w 437708"/>
              <a:gd name="connsiteY1040" fmla="*/ 57872 h 241473"/>
              <a:gd name="connsiteX1041" fmla="*/ 258679 w 437708"/>
              <a:gd name="connsiteY1041" fmla="*/ 75438 h 241473"/>
              <a:gd name="connsiteX1042" fmla="*/ 259100 w 437708"/>
              <a:gd name="connsiteY1042" fmla="*/ 83439 h 241473"/>
              <a:gd name="connsiteX1043" fmla="*/ 259581 w 437708"/>
              <a:gd name="connsiteY1043" fmla="*/ 89816 h 241473"/>
              <a:gd name="connsiteX1044" fmla="*/ 261747 w 437708"/>
              <a:gd name="connsiteY1044" fmla="*/ 123023 h 241473"/>
              <a:gd name="connsiteX1045" fmla="*/ 262048 w 437708"/>
              <a:gd name="connsiteY1045" fmla="*/ 128497 h 241473"/>
              <a:gd name="connsiteX1046" fmla="*/ 263131 w 437708"/>
              <a:gd name="connsiteY1046" fmla="*/ 147989 h 241473"/>
              <a:gd name="connsiteX1047" fmla="*/ 263852 w 437708"/>
              <a:gd name="connsiteY1047" fmla="*/ 160140 h 241473"/>
              <a:gd name="connsiteX1048" fmla="*/ 265356 w 437708"/>
              <a:gd name="connsiteY1048" fmla="*/ 191001 h 241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</a:cxnLst>
            <a:rect l="l" t="t" r="r" b="b"/>
            <a:pathLst>
              <a:path w="437708" h="241473">
                <a:moveTo>
                  <a:pt x="265356" y="191001"/>
                </a:moveTo>
                <a:lnTo>
                  <a:pt x="215907" y="194009"/>
                </a:lnTo>
                <a:lnTo>
                  <a:pt x="209169" y="194491"/>
                </a:lnTo>
                <a:lnTo>
                  <a:pt x="216388" y="239729"/>
                </a:lnTo>
                <a:lnTo>
                  <a:pt x="214403" y="240090"/>
                </a:lnTo>
                <a:lnTo>
                  <a:pt x="213681" y="241233"/>
                </a:lnTo>
                <a:lnTo>
                  <a:pt x="211275" y="241474"/>
                </a:lnTo>
                <a:lnTo>
                  <a:pt x="209590" y="238706"/>
                </a:lnTo>
                <a:lnTo>
                  <a:pt x="207845" y="238706"/>
                </a:lnTo>
                <a:lnTo>
                  <a:pt x="207424" y="237022"/>
                </a:lnTo>
                <a:lnTo>
                  <a:pt x="206041" y="237022"/>
                </a:lnTo>
                <a:lnTo>
                  <a:pt x="204236" y="235579"/>
                </a:lnTo>
                <a:lnTo>
                  <a:pt x="202191" y="235218"/>
                </a:lnTo>
                <a:lnTo>
                  <a:pt x="200627" y="235699"/>
                </a:lnTo>
                <a:lnTo>
                  <a:pt x="200567" y="234495"/>
                </a:lnTo>
                <a:lnTo>
                  <a:pt x="196897" y="234436"/>
                </a:lnTo>
                <a:lnTo>
                  <a:pt x="195573" y="233473"/>
                </a:lnTo>
                <a:lnTo>
                  <a:pt x="195934" y="231367"/>
                </a:lnTo>
                <a:lnTo>
                  <a:pt x="193528" y="231367"/>
                </a:lnTo>
                <a:lnTo>
                  <a:pt x="190460" y="230766"/>
                </a:lnTo>
                <a:lnTo>
                  <a:pt x="187813" y="232450"/>
                </a:lnTo>
                <a:lnTo>
                  <a:pt x="185226" y="232571"/>
                </a:lnTo>
                <a:lnTo>
                  <a:pt x="184264" y="231668"/>
                </a:lnTo>
                <a:lnTo>
                  <a:pt x="182459" y="232270"/>
                </a:lnTo>
                <a:lnTo>
                  <a:pt x="180774" y="230886"/>
                </a:lnTo>
                <a:lnTo>
                  <a:pt x="179631" y="230886"/>
                </a:lnTo>
                <a:lnTo>
                  <a:pt x="177406" y="228299"/>
                </a:lnTo>
                <a:lnTo>
                  <a:pt x="175601" y="227698"/>
                </a:lnTo>
                <a:lnTo>
                  <a:pt x="174458" y="226073"/>
                </a:lnTo>
                <a:lnTo>
                  <a:pt x="173856" y="226434"/>
                </a:lnTo>
                <a:lnTo>
                  <a:pt x="172894" y="225051"/>
                </a:lnTo>
                <a:lnTo>
                  <a:pt x="171089" y="224810"/>
                </a:lnTo>
                <a:lnTo>
                  <a:pt x="169224" y="222765"/>
                </a:lnTo>
                <a:lnTo>
                  <a:pt x="169405" y="221501"/>
                </a:lnTo>
                <a:lnTo>
                  <a:pt x="167961" y="220058"/>
                </a:lnTo>
                <a:lnTo>
                  <a:pt x="145402" y="220960"/>
                </a:lnTo>
                <a:lnTo>
                  <a:pt x="120797" y="221562"/>
                </a:lnTo>
                <a:lnTo>
                  <a:pt x="110570" y="221983"/>
                </a:lnTo>
                <a:lnTo>
                  <a:pt x="110751" y="227277"/>
                </a:lnTo>
                <a:lnTo>
                  <a:pt x="96914" y="227878"/>
                </a:lnTo>
                <a:lnTo>
                  <a:pt x="80552" y="228781"/>
                </a:lnTo>
                <a:lnTo>
                  <a:pt x="75739" y="228901"/>
                </a:lnTo>
                <a:lnTo>
                  <a:pt x="74716" y="196656"/>
                </a:lnTo>
                <a:lnTo>
                  <a:pt x="93486" y="196055"/>
                </a:lnTo>
                <a:lnTo>
                  <a:pt x="109427" y="195333"/>
                </a:lnTo>
                <a:lnTo>
                  <a:pt x="110089" y="211335"/>
                </a:lnTo>
                <a:lnTo>
                  <a:pt x="111232" y="210853"/>
                </a:lnTo>
                <a:lnTo>
                  <a:pt x="114541" y="207605"/>
                </a:lnTo>
                <a:lnTo>
                  <a:pt x="118752" y="207304"/>
                </a:lnTo>
                <a:lnTo>
                  <a:pt x="121519" y="208327"/>
                </a:lnTo>
                <a:lnTo>
                  <a:pt x="128437" y="208267"/>
                </a:lnTo>
                <a:lnTo>
                  <a:pt x="129219" y="207966"/>
                </a:lnTo>
                <a:lnTo>
                  <a:pt x="136679" y="207906"/>
                </a:lnTo>
                <a:lnTo>
                  <a:pt x="137641" y="203875"/>
                </a:lnTo>
                <a:lnTo>
                  <a:pt x="138604" y="202431"/>
                </a:lnTo>
                <a:lnTo>
                  <a:pt x="144740" y="205259"/>
                </a:lnTo>
                <a:lnTo>
                  <a:pt x="146785" y="205500"/>
                </a:lnTo>
                <a:lnTo>
                  <a:pt x="150575" y="205500"/>
                </a:lnTo>
                <a:lnTo>
                  <a:pt x="153403" y="205018"/>
                </a:lnTo>
                <a:lnTo>
                  <a:pt x="157012" y="203635"/>
                </a:lnTo>
                <a:lnTo>
                  <a:pt x="158336" y="206041"/>
                </a:lnTo>
                <a:lnTo>
                  <a:pt x="160561" y="204657"/>
                </a:lnTo>
                <a:lnTo>
                  <a:pt x="161765" y="205861"/>
                </a:lnTo>
                <a:lnTo>
                  <a:pt x="164773" y="193047"/>
                </a:lnTo>
                <a:lnTo>
                  <a:pt x="177887" y="192445"/>
                </a:lnTo>
                <a:lnTo>
                  <a:pt x="177526" y="186610"/>
                </a:lnTo>
                <a:lnTo>
                  <a:pt x="176503" y="164051"/>
                </a:lnTo>
                <a:lnTo>
                  <a:pt x="175421" y="140589"/>
                </a:lnTo>
                <a:lnTo>
                  <a:pt x="174337" y="110751"/>
                </a:lnTo>
                <a:lnTo>
                  <a:pt x="132829" y="119414"/>
                </a:lnTo>
                <a:lnTo>
                  <a:pt x="100704" y="126151"/>
                </a:lnTo>
                <a:lnTo>
                  <a:pt x="92523" y="127655"/>
                </a:lnTo>
                <a:lnTo>
                  <a:pt x="91921" y="116887"/>
                </a:lnTo>
                <a:lnTo>
                  <a:pt x="65572" y="117729"/>
                </a:lnTo>
                <a:lnTo>
                  <a:pt x="53902" y="118090"/>
                </a:lnTo>
                <a:lnTo>
                  <a:pt x="38140" y="118330"/>
                </a:lnTo>
                <a:lnTo>
                  <a:pt x="39945" y="124767"/>
                </a:lnTo>
                <a:lnTo>
                  <a:pt x="40727" y="126392"/>
                </a:lnTo>
                <a:lnTo>
                  <a:pt x="41930" y="127595"/>
                </a:lnTo>
                <a:lnTo>
                  <a:pt x="45359" y="133310"/>
                </a:lnTo>
                <a:lnTo>
                  <a:pt x="45118" y="135295"/>
                </a:lnTo>
                <a:lnTo>
                  <a:pt x="46322" y="137280"/>
                </a:lnTo>
                <a:lnTo>
                  <a:pt x="47826" y="138724"/>
                </a:lnTo>
                <a:lnTo>
                  <a:pt x="46502" y="139326"/>
                </a:lnTo>
                <a:lnTo>
                  <a:pt x="32907" y="139687"/>
                </a:lnTo>
                <a:lnTo>
                  <a:pt x="32786" y="139386"/>
                </a:lnTo>
                <a:lnTo>
                  <a:pt x="28756" y="139506"/>
                </a:lnTo>
                <a:lnTo>
                  <a:pt x="26349" y="153824"/>
                </a:lnTo>
                <a:lnTo>
                  <a:pt x="38802" y="153342"/>
                </a:lnTo>
                <a:lnTo>
                  <a:pt x="39223" y="165976"/>
                </a:lnTo>
                <a:lnTo>
                  <a:pt x="28154" y="166337"/>
                </a:lnTo>
                <a:lnTo>
                  <a:pt x="28034" y="167359"/>
                </a:lnTo>
                <a:lnTo>
                  <a:pt x="28274" y="176984"/>
                </a:lnTo>
                <a:lnTo>
                  <a:pt x="36576" y="172473"/>
                </a:lnTo>
                <a:lnTo>
                  <a:pt x="39464" y="171149"/>
                </a:lnTo>
                <a:lnTo>
                  <a:pt x="39584" y="175782"/>
                </a:lnTo>
                <a:lnTo>
                  <a:pt x="33568" y="175962"/>
                </a:lnTo>
                <a:lnTo>
                  <a:pt x="33748" y="181496"/>
                </a:lnTo>
                <a:lnTo>
                  <a:pt x="34109" y="185407"/>
                </a:lnTo>
                <a:lnTo>
                  <a:pt x="30380" y="185768"/>
                </a:lnTo>
                <a:lnTo>
                  <a:pt x="30260" y="184625"/>
                </a:lnTo>
                <a:lnTo>
                  <a:pt x="28515" y="184625"/>
                </a:lnTo>
                <a:lnTo>
                  <a:pt x="26891" y="183060"/>
                </a:lnTo>
                <a:lnTo>
                  <a:pt x="25507" y="183060"/>
                </a:lnTo>
                <a:lnTo>
                  <a:pt x="24785" y="184865"/>
                </a:lnTo>
                <a:lnTo>
                  <a:pt x="25146" y="190219"/>
                </a:lnTo>
                <a:lnTo>
                  <a:pt x="30560" y="190099"/>
                </a:lnTo>
                <a:lnTo>
                  <a:pt x="30440" y="191483"/>
                </a:lnTo>
                <a:lnTo>
                  <a:pt x="31403" y="192265"/>
                </a:lnTo>
                <a:lnTo>
                  <a:pt x="30500" y="192866"/>
                </a:lnTo>
                <a:lnTo>
                  <a:pt x="31884" y="193047"/>
                </a:lnTo>
                <a:lnTo>
                  <a:pt x="31884" y="192265"/>
                </a:lnTo>
                <a:lnTo>
                  <a:pt x="33869" y="192144"/>
                </a:lnTo>
                <a:lnTo>
                  <a:pt x="35072" y="191543"/>
                </a:lnTo>
                <a:lnTo>
                  <a:pt x="37238" y="191422"/>
                </a:lnTo>
                <a:lnTo>
                  <a:pt x="37057" y="190039"/>
                </a:lnTo>
                <a:lnTo>
                  <a:pt x="40065" y="189858"/>
                </a:lnTo>
                <a:lnTo>
                  <a:pt x="39945" y="183361"/>
                </a:lnTo>
                <a:lnTo>
                  <a:pt x="39344" y="182639"/>
                </a:lnTo>
                <a:lnTo>
                  <a:pt x="39223" y="179752"/>
                </a:lnTo>
                <a:lnTo>
                  <a:pt x="41268" y="179511"/>
                </a:lnTo>
                <a:lnTo>
                  <a:pt x="43254" y="180474"/>
                </a:lnTo>
                <a:lnTo>
                  <a:pt x="43554" y="177767"/>
                </a:lnTo>
                <a:lnTo>
                  <a:pt x="44577" y="178007"/>
                </a:lnTo>
                <a:lnTo>
                  <a:pt x="46021" y="179631"/>
                </a:lnTo>
                <a:lnTo>
                  <a:pt x="47826" y="180715"/>
                </a:lnTo>
                <a:lnTo>
                  <a:pt x="52217" y="180474"/>
                </a:lnTo>
                <a:lnTo>
                  <a:pt x="51856" y="182098"/>
                </a:lnTo>
                <a:lnTo>
                  <a:pt x="52518" y="184805"/>
                </a:lnTo>
                <a:lnTo>
                  <a:pt x="51736" y="184625"/>
                </a:lnTo>
                <a:lnTo>
                  <a:pt x="51375" y="186249"/>
                </a:lnTo>
                <a:lnTo>
                  <a:pt x="48006" y="186249"/>
                </a:lnTo>
                <a:lnTo>
                  <a:pt x="45479" y="187572"/>
                </a:lnTo>
                <a:lnTo>
                  <a:pt x="44757" y="187632"/>
                </a:lnTo>
                <a:lnTo>
                  <a:pt x="44036" y="189437"/>
                </a:lnTo>
                <a:lnTo>
                  <a:pt x="44036" y="191062"/>
                </a:lnTo>
                <a:lnTo>
                  <a:pt x="41629" y="191302"/>
                </a:lnTo>
                <a:lnTo>
                  <a:pt x="41629" y="192144"/>
                </a:lnTo>
                <a:lnTo>
                  <a:pt x="43193" y="193708"/>
                </a:lnTo>
                <a:lnTo>
                  <a:pt x="42532" y="194130"/>
                </a:lnTo>
                <a:lnTo>
                  <a:pt x="38621" y="194310"/>
                </a:lnTo>
                <a:lnTo>
                  <a:pt x="36697" y="194972"/>
                </a:lnTo>
                <a:lnTo>
                  <a:pt x="36877" y="197679"/>
                </a:lnTo>
                <a:lnTo>
                  <a:pt x="23041" y="198100"/>
                </a:lnTo>
                <a:lnTo>
                  <a:pt x="22920" y="193468"/>
                </a:lnTo>
                <a:lnTo>
                  <a:pt x="22319" y="166637"/>
                </a:lnTo>
                <a:lnTo>
                  <a:pt x="20333" y="166637"/>
                </a:lnTo>
                <a:lnTo>
                  <a:pt x="20273" y="167239"/>
                </a:lnTo>
                <a:lnTo>
                  <a:pt x="18529" y="168442"/>
                </a:lnTo>
                <a:lnTo>
                  <a:pt x="17927" y="170488"/>
                </a:lnTo>
                <a:lnTo>
                  <a:pt x="16724" y="170247"/>
                </a:lnTo>
                <a:lnTo>
                  <a:pt x="15761" y="168803"/>
                </a:lnTo>
                <a:lnTo>
                  <a:pt x="14498" y="168442"/>
                </a:lnTo>
                <a:lnTo>
                  <a:pt x="14618" y="170608"/>
                </a:lnTo>
                <a:lnTo>
                  <a:pt x="12633" y="171691"/>
                </a:lnTo>
                <a:lnTo>
                  <a:pt x="10287" y="170849"/>
                </a:lnTo>
                <a:lnTo>
                  <a:pt x="9866" y="171450"/>
                </a:lnTo>
                <a:lnTo>
                  <a:pt x="9505" y="169345"/>
                </a:lnTo>
                <a:lnTo>
                  <a:pt x="10889" y="169284"/>
                </a:lnTo>
                <a:lnTo>
                  <a:pt x="11129" y="166698"/>
                </a:lnTo>
                <a:lnTo>
                  <a:pt x="12994" y="166577"/>
                </a:lnTo>
                <a:lnTo>
                  <a:pt x="14438" y="167179"/>
                </a:lnTo>
                <a:lnTo>
                  <a:pt x="14438" y="164893"/>
                </a:lnTo>
                <a:lnTo>
                  <a:pt x="15641" y="164893"/>
                </a:lnTo>
                <a:lnTo>
                  <a:pt x="15641" y="162005"/>
                </a:lnTo>
                <a:lnTo>
                  <a:pt x="14739" y="162005"/>
                </a:lnTo>
                <a:lnTo>
                  <a:pt x="14739" y="159840"/>
                </a:lnTo>
                <a:lnTo>
                  <a:pt x="15581" y="157132"/>
                </a:lnTo>
                <a:lnTo>
                  <a:pt x="13716" y="157313"/>
                </a:lnTo>
                <a:lnTo>
                  <a:pt x="11911" y="158095"/>
                </a:lnTo>
                <a:lnTo>
                  <a:pt x="11911" y="157373"/>
                </a:lnTo>
                <a:lnTo>
                  <a:pt x="13896" y="156471"/>
                </a:lnTo>
                <a:lnTo>
                  <a:pt x="13536" y="155448"/>
                </a:lnTo>
                <a:lnTo>
                  <a:pt x="14498" y="154245"/>
                </a:lnTo>
                <a:lnTo>
                  <a:pt x="22078" y="153884"/>
                </a:lnTo>
                <a:lnTo>
                  <a:pt x="21416" y="118511"/>
                </a:lnTo>
                <a:lnTo>
                  <a:pt x="20213" y="118511"/>
                </a:lnTo>
                <a:lnTo>
                  <a:pt x="20213" y="117067"/>
                </a:lnTo>
                <a:lnTo>
                  <a:pt x="14679" y="117248"/>
                </a:lnTo>
                <a:lnTo>
                  <a:pt x="4091" y="117067"/>
                </a:lnTo>
                <a:lnTo>
                  <a:pt x="3610" y="102509"/>
                </a:lnTo>
                <a:lnTo>
                  <a:pt x="2587" y="77844"/>
                </a:lnTo>
                <a:lnTo>
                  <a:pt x="1203" y="48126"/>
                </a:lnTo>
                <a:lnTo>
                  <a:pt x="481" y="29838"/>
                </a:lnTo>
                <a:lnTo>
                  <a:pt x="0" y="15761"/>
                </a:lnTo>
                <a:lnTo>
                  <a:pt x="782" y="15160"/>
                </a:lnTo>
                <a:lnTo>
                  <a:pt x="1444" y="14679"/>
                </a:lnTo>
                <a:lnTo>
                  <a:pt x="3128" y="13716"/>
                </a:lnTo>
                <a:lnTo>
                  <a:pt x="4030" y="13776"/>
                </a:lnTo>
                <a:lnTo>
                  <a:pt x="6136" y="15882"/>
                </a:lnTo>
                <a:lnTo>
                  <a:pt x="7099" y="18408"/>
                </a:lnTo>
                <a:lnTo>
                  <a:pt x="7700" y="22319"/>
                </a:lnTo>
                <a:lnTo>
                  <a:pt x="7640" y="23883"/>
                </a:lnTo>
                <a:lnTo>
                  <a:pt x="8242" y="25988"/>
                </a:lnTo>
                <a:lnTo>
                  <a:pt x="8783" y="27312"/>
                </a:lnTo>
                <a:lnTo>
                  <a:pt x="10167" y="30801"/>
                </a:lnTo>
                <a:lnTo>
                  <a:pt x="12874" y="33568"/>
                </a:lnTo>
                <a:lnTo>
                  <a:pt x="15400" y="34591"/>
                </a:lnTo>
                <a:lnTo>
                  <a:pt x="16724" y="33388"/>
                </a:lnTo>
                <a:lnTo>
                  <a:pt x="16904" y="30500"/>
                </a:lnTo>
                <a:lnTo>
                  <a:pt x="18108" y="29177"/>
                </a:lnTo>
                <a:lnTo>
                  <a:pt x="21115" y="29478"/>
                </a:lnTo>
                <a:lnTo>
                  <a:pt x="24003" y="30079"/>
                </a:lnTo>
                <a:lnTo>
                  <a:pt x="25748" y="31102"/>
                </a:lnTo>
                <a:lnTo>
                  <a:pt x="26349" y="32064"/>
                </a:lnTo>
                <a:lnTo>
                  <a:pt x="27372" y="35854"/>
                </a:lnTo>
                <a:lnTo>
                  <a:pt x="28214" y="37779"/>
                </a:lnTo>
                <a:lnTo>
                  <a:pt x="28816" y="38140"/>
                </a:lnTo>
                <a:lnTo>
                  <a:pt x="30621" y="38260"/>
                </a:lnTo>
                <a:lnTo>
                  <a:pt x="33448" y="37538"/>
                </a:lnTo>
                <a:lnTo>
                  <a:pt x="34350" y="37238"/>
                </a:lnTo>
                <a:lnTo>
                  <a:pt x="36937" y="36756"/>
                </a:lnTo>
                <a:lnTo>
                  <a:pt x="38381" y="35974"/>
                </a:lnTo>
                <a:lnTo>
                  <a:pt x="38982" y="35132"/>
                </a:lnTo>
                <a:lnTo>
                  <a:pt x="39644" y="34109"/>
                </a:lnTo>
                <a:lnTo>
                  <a:pt x="40366" y="33027"/>
                </a:lnTo>
                <a:lnTo>
                  <a:pt x="41148" y="30500"/>
                </a:lnTo>
                <a:lnTo>
                  <a:pt x="41389" y="27913"/>
                </a:lnTo>
                <a:lnTo>
                  <a:pt x="41148" y="26409"/>
                </a:lnTo>
                <a:lnTo>
                  <a:pt x="41449" y="24364"/>
                </a:lnTo>
                <a:lnTo>
                  <a:pt x="42050" y="22439"/>
                </a:lnTo>
                <a:lnTo>
                  <a:pt x="42291" y="21717"/>
                </a:lnTo>
                <a:lnTo>
                  <a:pt x="43494" y="20153"/>
                </a:lnTo>
                <a:lnTo>
                  <a:pt x="43855" y="20033"/>
                </a:lnTo>
                <a:lnTo>
                  <a:pt x="45419" y="20634"/>
                </a:lnTo>
                <a:lnTo>
                  <a:pt x="45840" y="21115"/>
                </a:lnTo>
                <a:lnTo>
                  <a:pt x="46562" y="21717"/>
                </a:lnTo>
                <a:lnTo>
                  <a:pt x="47164" y="22018"/>
                </a:lnTo>
                <a:lnTo>
                  <a:pt x="48788" y="23341"/>
                </a:lnTo>
                <a:lnTo>
                  <a:pt x="49751" y="24123"/>
                </a:lnTo>
                <a:lnTo>
                  <a:pt x="50352" y="23943"/>
                </a:lnTo>
                <a:lnTo>
                  <a:pt x="55345" y="23702"/>
                </a:lnTo>
                <a:lnTo>
                  <a:pt x="56308" y="24184"/>
                </a:lnTo>
                <a:lnTo>
                  <a:pt x="56428" y="24845"/>
                </a:lnTo>
                <a:lnTo>
                  <a:pt x="55827" y="26470"/>
                </a:lnTo>
                <a:lnTo>
                  <a:pt x="54623" y="27673"/>
                </a:lnTo>
                <a:lnTo>
                  <a:pt x="52578" y="28876"/>
                </a:lnTo>
                <a:lnTo>
                  <a:pt x="50593" y="31282"/>
                </a:lnTo>
                <a:lnTo>
                  <a:pt x="50533" y="31282"/>
                </a:lnTo>
                <a:lnTo>
                  <a:pt x="49931" y="32485"/>
                </a:lnTo>
                <a:lnTo>
                  <a:pt x="49931" y="33448"/>
                </a:lnTo>
                <a:lnTo>
                  <a:pt x="50954" y="34170"/>
                </a:lnTo>
                <a:lnTo>
                  <a:pt x="54443" y="35373"/>
                </a:lnTo>
                <a:lnTo>
                  <a:pt x="59256" y="38140"/>
                </a:lnTo>
                <a:lnTo>
                  <a:pt x="59978" y="38140"/>
                </a:lnTo>
                <a:lnTo>
                  <a:pt x="61662" y="38020"/>
                </a:lnTo>
                <a:lnTo>
                  <a:pt x="62384" y="38020"/>
                </a:lnTo>
                <a:lnTo>
                  <a:pt x="62684" y="37779"/>
                </a:lnTo>
                <a:lnTo>
                  <a:pt x="63587" y="37538"/>
                </a:lnTo>
                <a:lnTo>
                  <a:pt x="63768" y="37538"/>
                </a:lnTo>
                <a:lnTo>
                  <a:pt x="65331" y="36937"/>
                </a:lnTo>
                <a:lnTo>
                  <a:pt x="65211" y="37057"/>
                </a:lnTo>
                <a:lnTo>
                  <a:pt x="65331" y="37057"/>
                </a:lnTo>
                <a:lnTo>
                  <a:pt x="66535" y="38080"/>
                </a:lnTo>
                <a:lnTo>
                  <a:pt x="67317" y="39283"/>
                </a:lnTo>
                <a:lnTo>
                  <a:pt x="67919" y="40907"/>
                </a:lnTo>
                <a:lnTo>
                  <a:pt x="68039" y="42231"/>
                </a:lnTo>
                <a:lnTo>
                  <a:pt x="68099" y="42953"/>
                </a:lnTo>
                <a:lnTo>
                  <a:pt x="68700" y="44637"/>
                </a:lnTo>
                <a:lnTo>
                  <a:pt x="70505" y="46382"/>
                </a:lnTo>
                <a:lnTo>
                  <a:pt x="73032" y="46261"/>
                </a:lnTo>
                <a:lnTo>
                  <a:pt x="73393" y="46201"/>
                </a:lnTo>
                <a:lnTo>
                  <a:pt x="74355" y="45780"/>
                </a:lnTo>
                <a:lnTo>
                  <a:pt x="75077" y="45720"/>
                </a:lnTo>
                <a:lnTo>
                  <a:pt x="75619" y="45720"/>
                </a:lnTo>
                <a:lnTo>
                  <a:pt x="76942" y="45660"/>
                </a:lnTo>
                <a:lnTo>
                  <a:pt x="77363" y="45600"/>
                </a:lnTo>
                <a:lnTo>
                  <a:pt x="78085" y="44998"/>
                </a:lnTo>
                <a:lnTo>
                  <a:pt x="78265" y="44637"/>
                </a:lnTo>
                <a:lnTo>
                  <a:pt x="79048" y="44457"/>
                </a:lnTo>
                <a:lnTo>
                  <a:pt x="81514" y="44757"/>
                </a:lnTo>
                <a:lnTo>
                  <a:pt x="82898" y="45359"/>
                </a:lnTo>
                <a:lnTo>
                  <a:pt x="84101" y="47765"/>
                </a:lnTo>
                <a:lnTo>
                  <a:pt x="84702" y="49089"/>
                </a:lnTo>
                <a:lnTo>
                  <a:pt x="85184" y="49871"/>
                </a:lnTo>
                <a:lnTo>
                  <a:pt x="85424" y="50112"/>
                </a:lnTo>
                <a:lnTo>
                  <a:pt x="86628" y="51194"/>
                </a:lnTo>
                <a:lnTo>
                  <a:pt x="87169" y="51916"/>
                </a:lnTo>
                <a:lnTo>
                  <a:pt x="87590" y="52398"/>
                </a:lnTo>
                <a:lnTo>
                  <a:pt x="88432" y="53059"/>
                </a:lnTo>
                <a:lnTo>
                  <a:pt x="89455" y="53902"/>
                </a:lnTo>
                <a:lnTo>
                  <a:pt x="89996" y="54443"/>
                </a:lnTo>
                <a:lnTo>
                  <a:pt x="90177" y="54864"/>
                </a:lnTo>
                <a:lnTo>
                  <a:pt x="90598" y="55466"/>
                </a:lnTo>
                <a:lnTo>
                  <a:pt x="91561" y="56188"/>
                </a:lnTo>
                <a:lnTo>
                  <a:pt x="91741" y="56488"/>
                </a:lnTo>
                <a:lnTo>
                  <a:pt x="92222" y="58173"/>
                </a:lnTo>
                <a:lnTo>
                  <a:pt x="93365" y="61241"/>
                </a:lnTo>
                <a:lnTo>
                  <a:pt x="93847" y="61541"/>
                </a:lnTo>
                <a:lnTo>
                  <a:pt x="94267" y="61662"/>
                </a:lnTo>
                <a:lnTo>
                  <a:pt x="94568" y="61662"/>
                </a:lnTo>
                <a:lnTo>
                  <a:pt x="94809" y="61782"/>
                </a:lnTo>
                <a:lnTo>
                  <a:pt x="95410" y="61842"/>
                </a:lnTo>
                <a:lnTo>
                  <a:pt x="96012" y="61602"/>
                </a:lnTo>
                <a:lnTo>
                  <a:pt x="96614" y="61361"/>
                </a:lnTo>
                <a:lnTo>
                  <a:pt x="97155" y="60579"/>
                </a:lnTo>
                <a:lnTo>
                  <a:pt x="97757" y="60218"/>
                </a:lnTo>
                <a:lnTo>
                  <a:pt x="99742" y="59617"/>
                </a:lnTo>
                <a:lnTo>
                  <a:pt x="100223" y="58413"/>
                </a:lnTo>
                <a:lnTo>
                  <a:pt x="101005" y="56910"/>
                </a:lnTo>
                <a:lnTo>
                  <a:pt x="101125" y="56188"/>
                </a:lnTo>
                <a:lnTo>
                  <a:pt x="101306" y="55165"/>
                </a:lnTo>
                <a:lnTo>
                  <a:pt x="101426" y="54503"/>
                </a:lnTo>
                <a:lnTo>
                  <a:pt x="101366" y="54082"/>
                </a:lnTo>
                <a:lnTo>
                  <a:pt x="101366" y="53300"/>
                </a:lnTo>
                <a:lnTo>
                  <a:pt x="101065" y="52337"/>
                </a:lnTo>
                <a:lnTo>
                  <a:pt x="101125" y="51736"/>
                </a:lnTo>
                <a:lnTo>
                  <a:pt x="101246" y="51375"/>
                </a:lnTo>
                <a:lnTo>
                  <a:pt x="101246" y="50412"/>
                </a:lnTo>
                <a:lnTo>
                  <a:pt x="101607" y="49630"/>
                </a:lnTo>
                <a:lnTo>
                  <a:pt x="101787" y="49029"/>
                </a:lnTo>
                <a:lnTo>
                  <a:pt x="102148" y="48006"/>
                </a:lnTo>
                <a:lnTo>
                  <a:pt x="102389" y="47585"/>
                </a:lnTo>
                <a:lnTo>
                  <a:pt x="102389" y="47224"/>
                </a:lnTo>
                <a:lnTo>
                  <a:pt x="102268" y="47645"/>
                </a:lnTo>
                <a:lnTo>
                  <a:pt x="102268" y="47224"/>
                </a:lnTo>
                <a:lnTo>
                  <a:pt x="102569" y="46803"/>
                </a:lnTo>
                <a:lnTo>
                  <a:pt x="102569" y="45901"/>
                </a:lnTo>
                <a:lnTo>
                  <a:pt x="102990" y="45600"/>
                </a:lnTo>
                <a:lnTo>
                  <a:pt x="103411" y="45239"/>
                </a:lnTo>
                <a:lnTo>
                  <a:pt x="105337" y="45239"/>
                </a:lnTo>
                <a:lnTo>
                  <a:pt x="105938" y="45419"/>
                </a:lnTo>
                <a:lnTo>
                  <a:pt x="106540" y="45540"/>
                </a:lnTo>
                <a:lnTo>
                  <a:pt x="106840" y="45660"/>
                </a:lnTo>
                <a:lnTo>
                  <a:pt x="107623" y="45720"/>
                </a:lnTo>
                <a:lnTo>
                  <a:pt x="107923" y="45840"/>
                </a:lnTo>
                <a:lnTo>
                  <a:pt x="108766" y="46382"/>
                </a:lnTo>
                <a:lnTo>
                  <a:pt x="109066" y="46743"/>
                </a:lnTo>
                <a:lnTo>
                  <a:pt x="109487" y="46983"/>
                </a:lnTo>
                <a:lnTo>
                  <a:pt x="110209" y="47224"/>
                </a:lnTo>
                <a:lnTo>
                  <a:pt x="111713" y="48126"/>
                </a:lnTo>
                <a:lnTo>
                  <a:pt x="113097" y="49029"/>
                </a:lnTo>
                <a:lnTo>
                  <a:pt x="114601" y="49330"/>
                </a:lnTo>
                <a:lnTo>
                  <a:pt x="116406" y="48668"/>
                </a:lnTo>
                <a:lnTo>
                  <a:pt x="117849" y="48066"/>
                </a:lnTo>
                <a:lnTo>
                  <a:pt x="118210" y="48066"/>
                </a:lnTo>
                <a:lnTo>
                  <a:pt x="120857" y="46562"/>
                </a:lnTo>
                <a:lnTo>
                  <a:pt x="122361" y="44757"/>
                </a:lnTo>
                <a:lnTo>
                  <a:pt x="123504" y="39644"/>
                </a:lnTo>
                <a:lnTo>
                  <a:pt x="123504" y="36636"/>
                </a:lnTo>
                <a:lnTo>
                  <a:pt x="123925" y="36215"/>
                </a:lnTo>
                <a:lnTo>
                  <a:pt x="123624" y="36095"/>
                </a:lnTo>
                <a:lnTo>
                  <a:pt x="122842" y="36395"/>
                </a:lnTo>
                <a:lnTo>
                  <a:pt x="122422" y="36997"/>
                </a:lnTo>
                <a:lnTo>
                  <a:pt x="122061" y="38140"/>
                </a:lnTo>
                <a:lnTo>
                  <a:pt x="122061" y="38742"/>
                </a:lnTo>
                <a:lnTo>
                  <a:pt x="121038" y="38441"/>
                </a:lnTo>
                <a:lnTo>
                  <a:pt x="120857" y="37960"/>
                </a:lnTo>
                <a:lnTo>
                  <a:pt x="120496" y="36937"/>
                </a:lnTo>
                <a:lnTo>
                  <a:pt x="120857" y="36215"/>
                </a:lnTo>
                <a:lnTo>
                  <a:pt x="121038" y="36035"/>
                </a:lnTo>
                <a:lnTo>
                  <a:pt x="121579" y="36155"/>
                </a:lnTo>
                <a:lnTo>
                  <a:pt x="121820" y="36035"/>
                </a:lnTo>
                <a:lnTo>
                  <a:pt x="122422" y="35433"/>
                </a:lnTo>
                <a:lnTo>
                  <a:pt x="123203" y="35433"/>
                </a:lnTo>
                <a:lnTo>
                  <a:pt x="123444" y="35252"/>
                </a:lnTo>
                <a:lnTo>
                  <a:pt x="124888" y="35493"/>
                </a:lnTo>
                <a:lnTo>
                  <a:pt x="125189" y="35072"/>
                </a:lnTo>
                <a:lnTo>
                  <a:pt x="124587" y="32666"/>
                </a:lnTo>
                <a:lnTo>
                  <a:pt x="124767" y="31944"/>
                </a:lnTo>
                <a:lnTo>
                  <a:pt x="126572" y="31282"/>
                </a:lnTo>
                <a:lnTo>
                  <a:pt x="127775" y="31403"/>
                </a:lnTo>
                <a:lnTo>
                  <a:pt x="128257" y="30921"/>
                </a:lnTo>
                <a:lnTo>
                  <a:pt x="129039" y="30921"/>
                </a:lnTo>
                <a:lnTo>
                  <a:pt x="131024" y="32305"/>
                </a:lnTo>
                <a:lnTo>
                  <a:pt x="132829" y="32485"/>
                </a:lnTo>
                <a:lnTo>
                  <a:pt x="133009" y="31102"/>
                </a:lnTo>
                <a:lnTo>
                  <a:pt x="132347" y="29417"/>
                </a:lnTo>
                <a:lnTo>
                  <a:pt x="132648" y="29237"/>
                </a:lnTo>
                <a:lnTo>
                  <a:pt x="133250" y="29297"/>
                </a:lnTo>
                <a:lnTo>
                  <a:pt x="134874" y="29297"/>
                </a:lnTo>
                <a:lnTo>
                  <a:pt x="138905" y="30440"/>
                </a:lnTo>
                <a:lnTo>
                  <a:pt x="139627" y="30681"/>
                </a:lnTo>
                <a:lnTo>
                  <a:pt x="140228" y="30801"/>
                </a:lnTo>
                <a:lnTo>
                  <a:pt x="140589" y="31042"/>
                </a:lnTo>
                <a:lnTo>
                  <a:pt x="142274" y="30139"/>
                </a:lnTo>
                <a:lnTo>
                  <a:pt x="143236" y="28575"/>
                </a:lnTo>
                <a:lnTo>
                  <a:pt x="143236" y="27492"/>
                </a:lnTo>
                <a:lnTo>
                  <a:pt x="143417" y="27071"/>
                </a:lnTo>
                <a:lnTo>
                  <a:pt x="144981" y="27552"/>
                </a:lnTo>
                <a:lnTo>
                  <a:pt x="144499" y="29598"/>
                </a:lnTo>
                <a:lnTo>
                  <a:pt x="145462" y="29778"/>
                </a:lnTo>
                <a:lnTo>
                  <a:pt x="146485" y="29177"/>
                </a:lnTo>
                <a:lnTo>
                  <a:pt x="148350" y="27853"/>
                </a:lnTo>
                <a:lnTo>
                  <a:pt x="148770" y="25748"/>
                </a:lnTo>
                <a:lnTo>
                  <a:pt x="147327" y="24665"/>
                </a:lnTo>
                <a:lnTo>
                  <a:pt x="147327" y="23642"/>
                </a:lnTo>
                <a:lnTo>
                  <a:pt x="149793" y="24484"/>
                </a:lnTo>
                <a:lnTo>
                  <a:pt x="150395" y="25928"/>
                </a:lnTo>
                <a:lnTo>
                  <a:pt x="150455" y="27432"/>
                </a:lnTo>
                <a:lnTo>
                  <a:pt x="151778" y="26891"/>
                </a:lnTo>
                <a:lnTo>
                  <a:pt x="153342" y="26470"/>
                </a:lnTo>
                <a:lnTo>
                  <a:pt x="153944" y="26409"/>
                </a:lnTo>
                <a:lnTo>
                  <a:pt x="155508" y="26048"/>
                </a:lnTo>
                <a:lnTo>
                  <a:pt x="156952" y="25567"/>
                </a:lnTo>
                <a:lnTo>
                  <a:pt x="158155" y="22078"/>
                </a:lnTo>
                <a:lnTo>
                  <a:pt x="158456" y="20995"/>
                </a:lnTo>
                <a:lnTo>
                  <a:pt x="159539" y="20815"/>
                </a:lnTo>
                <a:lnTo>
                  <a:pt x="164351" y="23823"/>
                </a:lnTo>
                <a:lnTo>
                  <a:pt x="165434" y="24244"/>
                </a:lnTo>
                <a:lnTo>
                  <a:pt x="168803" y="26770"/>
                </a:lnTo>
                <a:lnTo>
                  <a:pt x="170608" y="27071"/>
                </a:lnTo>
                <a:lnTo>
                  <a:pt x="171811" y="28395"/>
                </a:lnTo>
                <a:lnTo>
                  <a:pt x="172473" y="28996"/>
                </a:lnTo>
                <a:lnTo>
                  <a:pt x="173556" y="29478"/>
                </a:lnTo>
                <a:lnTo>
                  <a:pt x="174699" y="29598"/>
                </a:lnTo>
                <a:lnTo>
                  <a:pt x="176383" y="28034"/>
                </a:lnTo>
                <a:lnTo>
                  <a:pt x="175962" y="26109"/>
                </a:lnTo>
                <a:lnTo>
                  <a:pt x="176744" y="24725"/>
                </a:lnTo>
                <a:lnTo>
                  <a:pt x="178488" y="24364"/>
                </a:lnTo>
                <a:lnTo>
                  <a:pt x="179992" y="24605"/>
                </a:lnTo>
                <a:lnTo>
                  <a:pt x="184023" y="27191"/>
                </a:lnTo>
                <a:lnTo>
                  <a:pt x="185707" y="26289"/>
                </a:lnTo>
                <a:lnTo>
                  <a:pt x="186309" y="25748"/>
                </a:lnTo>
                <a:lnTo>
                  <a:pt x="186670" y="25206"/>
                </a:lnTo>
                <a:lnTo>
                  <a:pt x="186790" y="24966"/>
                </a:lnTo>
                <a:lnTo>
                  <a:pt x="186790" y="24484"/>
                </a:lnTo>
                <a:lnTo>
                  <a:pt x="186730" y="24063"/>
                </a:lnTo>
                <a:lnTo>
                  <a:pt x="186249" y="23161"/>
                </a:lnTo>
                <a:lnTo>
                  <a:pt x="186068" y="23041"/>
                </a:lnTo>
                <a:lnTo>
                  <a:pt x="185828" y="22619"/>
                </a:lnTo>
                <a:lnTo>
                  <a:pt x="185587" y="22499"/>
                </a:lnTo>
                <a:lnTo>
                  <a:pt x="185286" y="21898"/>
                </a:lnTo>
                <a:lnTo>
                  <a:pt x="184986" y="21777"/>
                </a:lnTo>
                <a:lnTo>
                  <a:pt x="184986" y="21356"/>
                </a:lnTo>
                <a:lnTo>
                  <a:pt x="184805" y="20574"/>
                </a:lnTo>
                <a:lnTo>
                  <a:pt x="184805" y="20273"/>
                </a:lnTo>
                <a:lnTo>
                  <a:pt x="184865" y="19551"/>
                </a:lnTo>
                <a:lnTo>
                  <a:pt x="185166" y="18890"/>
                </a:lnTo>
                <a:lnTo>
                  <a:pt x="185407" y="18348"/>
                </a:lnTo>
                <a:lnTo>
                  <a:pt x="185647" y="18168"/>
                </a:lnTo>
                <a:lnTo>
                  <a:pt x="186249" y="17566"/>
                </a:lnTo>
                <a:lnTo>
                  <a:pt x="186790" y="17326"/>
                </a:lnTo>
                <a:lnTo>
                  <a:pt x="187392" y="17145"/>
                </a:lnTo>
                <a:lnTo>
                  <a:pt x="187632" y="17145"/>
                </a:lnTo>
                <a:lnTo>
                  <a:pt x="188836" y="17025"/>
                </a:lnTo>
                <a:lnTo>
                  <a:pt x="189257" y="17025"/>
                </a:lnTo>
                <a:lnTo>
                  <a:pt x="189437" y="17265"/>
                </a:lnTo>
                <a:lnTo>
                  <a:pt x="190039" y="17446"/>
                </a:lnTo>
                <a:lnTo>
                  <a:pt x="190219" y="17626"/>
                </a:lnTo>
                <a:lnTo>
                  <a:pt x="191422" y="18047"/>
                </a:lnTo>
                <a:lnTo>
                  <a:pt x="191663" y="18288"/>
                </a:lnTo>
                <a:lnTo>
                  <a:pt x="192024" y="18649"/>
                </a:lnTo>
                <a:lnTo>
                  <a:pt x="192626" y="19010"/>
                </a:lnTo>
                <a:lnTo>
                  <a:pt x="193588" y="19010"/>
                </a:lnTo>
                <a:lnTo>
                  <a:pt x="193949" y="18829"/>
                </a:lnTo>
                <a:lnTo>
                  <a:pt x="194551" y="18829"/>
                </a:lnTo>
                <a:lnTo>
                  <a:pt x="195273" y="18529"/>
                </a:lnTo>
                <a:lnTo>
                  <a:pt x="196235" y="18228"/>
                </a:lnTo>
                <a:lnTo>
                  <a:pt x="196476" y="17927"/>
                </a:lnTo>
                <a:lnTo>
                  <a:pt x="196777" y="17807"/>
                </a:lnTo>
                <a:lnTo>
                  <a:pt x="197077" y="17506"/>
                </a:lnTo>
                <a:lnTo>
                  <a:pt x="197619" y="17025"/>
                </a:lnTo>
                <a:lnTo>
                  <a:pt x="197799" y="16604"/>
                </a:lnTo>
                <a:lnTo>
                  <a:pt x="198401" y="15882"/>
                </a:lnTo>
                <a:lnTo>
                  <a:pt x="198641" y="15521"/>
                </a:lnTo>
                <a:lnTo>
                  <a:pt x="198822" y="15039"/>
                </a:lnTo>
                <a:lnTo>
                  <a:pt x="199123" y="14799"/>
                </a:lnTo>
                <a:lnTo>
                  <a:pt x="199183" y="14498"/>
                </a:lnTo>
                <a:lnTo>
                  <a:pt x="199785" y="14197"/>
                </a:lnTo>
                <a:lnTo>
                  <a:pt x="200506" y="13836"/>
                </a:lnTo>
                <a:lnTo>
                  <a:pt x="200747" y="13836"/>
                </a:lnTo>
                <a:lnTo>
                  <a:pt x="201168" y="14017"/>
                </a:lnTo>
                <a:lnTo>
                  <a:pt x="201288" y="13896"/>
                </a:lnTo>
                <a:lnTo>
                  <a:pt x="201890" y="14077"/>
                </a:lnTo>
                <a:lnTo>
                  <a:pt x="202371" y="14197"/>
                </a:lnTo>
                <a:lnTo>
                  <a:pt x="202973" y="14438"/>
                </a:lnTo>
                <a:lnTo>
                  <a:pt x="203935" y="14679"/>
                </a:lnTo>
                <a:lnTo>
                  <a:pt x="204357" y="14679"/>
                </a:lnTo>
                <a:lnTo>
                  <a:pt x="204597" y="14739"/>
                </a:lnTo>
                <a:lnTo>
                  <a:pt x="204898" y="14498"/>
                </a:lnTo>
                <a:lnTo>
                  <a:pt x="205319" y="14438"/>
                </a:lnTo>
                <a:lnTo>
                  <a:pt x="205620" y="14077"/>
                </a:lnTo>
                <a:lnTo>
                  <a:pt x="205800" y="13175"/>
                </a:lnTo>
                <a:lnTo>
                  <a:pt x="205981" y="12573"/>
                </a:lnTo>
                <a:lnTo>
                  <a:pt x="206221" y="12032"/>
                </a:lnTo>
                <a:lnTo>
                  <a:pt x="206402" y="11550"/>
                </a:lnTo>
                <a:lnTo>
                  <a:pt x="206643" y="11249"/>
                </a:lnTo>
                <a:lnTo>
                  <a:pt x="206883" y="10828"/>
                </a:lnTo>
                <a:lnTo>
                  <a:pt x="206883" y="10708"/>
                </a:lnTo>
                <a:lnTo>
                  <a:pt x="207124" y="10287"/>
                </a:lnTo>
                <a:lnTo>
                  <a:pt x="207304" y="10046"/>
                </a:lnTo>
                <a:lnTo>
                  <a:pt x="208327" y="9806"/>
                </a:lnTo>
                <a:lnTo>
                  <a:pt x="208988" y="9806"/>
                </a:lnTo>
                <a:lnTo>
                  <a:pt x="209410" y="9625"/>
                </a:lnTo>
                <a:lnTo>
                  <a:pt x="209771" y="9024"/>
                </a:lnTo>
                <a:lnTo>
                  <a:pt x="209891" y="8542"/>
                </a:lnTo>
                <a:lnTo>
                  <a:pt x="209891" y="7820"/>
                </a:lnTo>
                <a:lnTo>
                  <a:pt x="209951" y="7399"/>
                </a:lnTo>
                <a:lnTo>
                  <a:pt x="209951" y="7219"/>
                </a:lnTo>
                <a:lnTo>
                  <a:pt x="210553" y="7099"/>
                </a:lnTo>
                <a:lnTo>
                  <a:pt x="211094" y="7279"/>
                </a:lnTo>
                <a:lnTo>
                  <a:pt x="211455" y="7460"/>
                </a:lnTo>
                <a:lnTo>
                  <a:pt x="211635" y="7640"/>
                </a:lnTo>
                <a:lnTo>
                  <a:pt x="211936" y="8242"/>
                </a:lnTo>
                <a:lnTo>
                  <a:pt x="212357" y="8723"/>
                </a:lnTo>
                <a:lnTo>
                  <a:pt x="213200" y="8843"/>
                </a:lnTo>
                <a:lnTo>
                  <a:pt x="213260" y="8723"/>
                </a:lnTo>
                <a:lnTo>
                  <a:pt x="214643" y="8723"/>
                </a:lnTo>
                <a:lnTo>
                  <a:pt x="215486" y="8843"/>
                </a:lnTo>
                <a:lnTo>
                  <a:pt x="216268" y="9204"/>
                </a:lnTo>
                <a:lnTo>
                  <a:pt x="216869" y="9926"/>
                </a:lnTo>
                <a:lnTo>
                  <a:pt x="217050" y="10227"/>
                </a:lnTo>
                <a:lnTo>
                  <a:pt x="217230" y="11430"/>
                </a:lnTo>
                <a:lnTo>
                  <a:pt x="217411" y="11851"/>
                </a:lnTo>
                <a:lnTo>
                  <a:pt x="217711" y="12693"/>
                </a:lnTo>
                <a:lnTo>
                  <a:pt x="218012" y="13596"/>
                </a:lnTo>
                <a:lnTo>
                  <a:pt x="218012" y="15340"/>
                </a:lnTo>
                <a:lnTo>
                  <a:pt x="217832" y="16062"/>
                </a:lnTo>
                <a:lnTo>
                  <a:pt x="217651" y="16604"/>
                </a:lnTo>
                <a:lnTo>
                  <a:pt x="217651" y="16844"/>
                </a:lnTo>
                <a:lnTo>
                  <a:pt x="217952" y="17626"/>
                </a:lnTo>
                <a:lnTo>
                  <a:pt x="218253" y="18047"/>
                </a:lnTo>
                <a:lnTo>
                  <a:pt x="218674" y="18408"/>
                </a:lnTo>
                <a:lnTo>
                  <a:pt x="219035" y="18589"/>
                </a:lnTo>
                <a:lnTo>
                  <a:pt x="219396" y="18469"/>
                </a:lnTo>
                <a:lnTo>
                  <a:pt x="219697" y="18469"/>
                </a:lnTo>
                <a:lnTo>
                  <a:pt x="220178" y="18348"/>
                </a:lnTo>
                <a:lnTo>
                  <a:pt x="220479" y="18348"/>
                </a:lnTo>
                <a:lnTo>
                  <a:pt x="220780" y="18228"/>
                </a:lnTo>
                <a:lnTo>
                  <a:pt x="221080" y="17927"/>
                </a:lnTo>
                <a:lnTo>
                  <a:pt x="221381" y="17747"/>
                </a:lnTo>
                <a:lnTo>
                  <a:pt x="221983" y="17025"/>
                </a:lnTo>
                <a:lnTo>
                  <a:pt x="222765" y="16483"/>
                </a:lnTo>
                <a:lnTo>
                  <a:pt x="223787" y="15039"/>
                </a:lnTo>
                <a:lnTo>
                  <a:pt x="224810" y="15521"/>
                </a:lnTo>
                <a:lnTo>
                  <a:pt x="224930" y="18950"/>
                </a:lnTo>
                <a:lnTo>
                  <a:pt x="226314" y="19251"/>
                </a:lnTo>
                <a:lnTo>
                  <a:pt x="227397" y="19070"/>
                </a:lnTo>
                <a:lnTo>
                  <a:pt x="229924" y="18047"/>
                </a:lnTo>
                <a:lnTo>
                  <a:pt x="232029" y="16664"/>
                </a:lnTo>
                <a:lnTo>
                  <a:pt x="231548" y="19311"/>
                </a:lnTo>
                <a:lnTo>
                  <a:pt x="232871" y="19612"/>
                </a:lnTo>
                <a:lnTo>
                  <a:pt x="233653" y="19852"/>
                </a:lnTo>
                <a:lnTo>
                  <a:pt x="234375" y="20213"/>
                </a:lnTo>
                <a:lnTo>
                  <a:pt x="234857" y="20394"/>
                </a:lnTo>
                <a:lnTo>
                  <a:pt x="235458" y="20394"/>
                </a:lnTo>
                <a:lnTo>
                  <a:pt x="236240" y="20033"/>
                </a:lnTo>
                <a:lnTo>
                  <a:pt x="237082" y="19431"/>
                </a:lnTo>
                <a:lnTo>
                  <a:pt x="239007" y="20033"/>
                </a:lnTo>
                <a:lnTo>
                  <a:pt x="239789" y="20213"/>
                </a:lnTo>
                <a:lnTo>
                  <a:pt x="240872" y="20333"/>
                </a:lnTo>
                <a:lnTo>
                  <a:pt x="241414" y="20333"/>
                </a:lnTo>
                <a:lnTo>
                  <a:pt x="241775" y="20273"/>
                </a:lnTo>
                <a:lnTo>
                  <a:pt x="243038" y="19672"/>
                </a:lnTo>
                <a:lnTo>
                  <a:pt x="244000" y="19431"/>
                </a:lnTo>
                <a:lnTo>
                  <a:pt x="245204" y="19431"/>
                </a:lnTo>
                <a:lnTo>
                  <a:pt x="246046" y="19672"/>
                </a:lnTo>
                <a:lnTo>
                  <a:pt x="246467" y="19672"/>
                </a:lnTo>
                <a:lnTo>
                  <a:pt x="246828" y="19612"/>
                </a:lnTo>
                <a:lnTo>
                  <a:pt x="247249" y="19612"/>
                </a:lnTo>
                <a:lnTo>
                  <a:pt x="247550" y="19431"/>
                </a:lnTo>
                <a:lnTo>
                  <a:pt x="247971" y="19251"/>
                </a:lnTo>
                <a:lnTo>
                  <a:pt x="248031" y="19130"/>
                </a:lnTo>
                <a:lnTo>
                  <a:pt x="248873" y="19010"/>
                </a:lnTo>
                <a:lnTo>
                  <a:pt x="249114" y="18829"/>
                </a:lnTo>
                <a:lnTo>
                  <a:pt x="249655" y="18829"/>
                </a:lnTo>
                <a:lnTo>
                  <a:pt x="249655" y="18529"/>
                </a:lnTo>
                <a:lnTo>
                  <a:pt x="250558" y="18108"/>
                </a:lnTo>
                <a:lnTo>
                  <a:pt x="250738" y="18228"/>
                </a:lnTo>
                <a:lnTo>
                  <a:pt x="250859" y="18047"/>
                </a:lnTo>
                <a:lnTo>
                  <a:pt x="251099" y="17927"/>
                </a:lnTo>
                <a:lnTo>
                  <a:pt x="251400" y="17987"/>
                </a:lnTo>
                <a:lnTo>
                  <a:pt x="251761" y="17265"/>
                </a:lnTo>
                <a:lnTo>
                  <a:pt x="252182" y="16243"/>
                </a:lnTo>
                <a:lnTo>
                  <a:pt x="252122" y="15581"/>
                </a:lnTo>
                <a:lnTo>
                  <a:pt x="253626" y="15882"/>
                </a:lnTo>
                <a:lnTo>
                  <a:pt x="254829" y="16664"/>
                </a:lnTo>
                <a:lnTo>
                  <a:pt x="255431" y="17265"/>
                </a:lnTo>
                <a:lnTo>
                  <a:pt x="256032" y="17566"/>
                </a:lnTo>
                <a:lnTo>
                  <a:pt x="256273" y="17626"/>
                </a:lnTo>
                <a:lnTo>
                  <a:pt x="256814" y="17626"/>
                </a:lnTo>
                <a:lnTo>
                  <a:pt x="257476" y="17747"/>
                </a:lnTo>
                <a:lnTo>
                  <a:pt x="257897" y="17867"/>
                </a:lnTo>
                <a:lnTo>
                  <a:pt x="258318" y="17747"/>
                </a:lnTo>
                <a:lnTo>
                  <a:pt x="258980" y="17686"/>
                </a:lnTo>
                <a:lnTo>
                  <a:pt x="259942" y="17205"/>
                </a:lnTo>
                <a:lnTo>
                  <a:pt x="260183" y="16904"/>
                </a:lnTo>
                <a:lnTo>
                  <a:pt x="260303" y="16664"/>
                </a:lnTo>
                <a:lnTo>
                  <a:pt x="260123" y="15701"/>
                </a:lnTo>
                <a:lnTo>
                  <a:pt x="260243" y="14979"/>
                </a:lnTo>
                <a:lnTo>
                  <a:pt x="260243" y="14378"/>
                </a:lnTo>
                <a:lnTo>
                  <a:pt x="259762" y="13295"/>
                </a:lnTo>
                <a:lnTo>
                  <a:pt x="259581" y="12994"/>
                </a:lnTo>
                <a:lnTo>
                  <a:pt x="259160" y="12753"/>
                </a:lnTo>
                <a:lnTo>
                  <a:pt x="258980" y="12212"/>
                </a:lnTo>
                <a:lnTo>
                  <a:pt x="258860" y="11971"/>
                </a:lnTo>
                <a:lnTo>
                  <a:pt x="259100" y="11550"/>
                </a:lnTo>
                <a:lnTo>
                  <a:pt x="259461" y="10949"/>
                </a:lnTo>
                <a:lnTo>
                  <a:pt x="259822" y="10708"/>
                </a:lnTo>
                <a:lnTo>
                  <a:pt x="260303" y="10407"/>
                </a:lnTo>
                <a:lnTo>
                  <a:pt x="260785" y="10227"/>
                </a:lnTo>
                <a:lnTo>
                  <a:pt x="261326" y="10227"/>
                </a:lnTo>
                <a:lnTo>
                  <a:pt x="261627" y="10407"/>
                </a:lnTo>
                <a:lnTo>
                  <a:pt x="261807" y="10708"/>
                </a:lnTo>
                <a:lnTo>
                  <a:pt x="262108" y="11610"/>
                </a:lnTo>
                <a:lnTo>
                  <a:pt x="262168" y="12453"/>
                </a:lnTo>
                <a:lnTo>
                  <a:pt x="262168" y="13054"/>
                </a:lnTo>
                <a:lnTo>
                  <a:pt x="261928" y="13656"/>
                </a:lnTo>
                <a:lnTo>
                  <a:pt x="262168" y="13656"/>
                </a:lnTo>
                <a:lnTo>
                  <a:pt x="262228" y="13957"/>
                </a:lnTo>
                <a:lnTo>
                  <a:pt x="262349" y="14378"/>
                </a:lnTo>
                <a:lnTo>
                  <a:pt x="262589" y="14618"/>
                </a:lnTo>
                <a:lnTo>
                  <a:pt x="262890" y="14739"/>
                </a:lnTo>
                <a:lnTo>
                  <a:pt x="263311" y="14438"/>
                </a:lnTo>
                <a:lnTo>
                  <a:pt x="263913" y="13475"/>
                </a:lnTo>
                <a:lnTo>
                  <a:pt x="264093" y="13295"/>
                </a:lnTo>
                <a:lnTo>
                  <a:pt x="264093" y="12753"/>
                </a:lnTo>
                <a:lnTo>
                  <a:pt x="264394" y="12152"/>
                </a:lnTo>
                <a:lnTo>
                  <a:pt x="264635" y="11009"/>
                </a:lnTo>
                <a:lnTo>
                  <a:pt x="264695" y="9505"/>
                </a:lnTo>
                <a:lnTo>
                  <a:pt x="264695" y="8903"/>
                </a:lnTo>
                <a:lnTo>
                  <a:pt x="264454" y="8122"/>
                </a:lnTo>
                <a:lnTo>
                  <a:pt x="264093" y="6016"/>
                </a:lnTo>
                <a:lnTo>
                  <a:pt x="263973" y="5715"/>
                </a:lnTo>
                <a:lnTo>
                  <a:pt x="264213" y="4753"/>
                </a:lnTo>
                <a:lnTo>
                  <a:pt x="264454" y="4151"/>
                </a:lnTo>
                <a:lnTo>
                  <a:pt x="264695" y="3790"/>
                </a:lnTo>
                <a:lnTo>
                  <a:pt x="265717" y="3068"/>
                </a:lnTo>
                <a:lnTo>
                  <a:pt x="266138" y="3068"/>
                </a:lnTo>
                <a:lnTo>
                  <a:pt x="266440" y="2828"/>
                </a:lnTo>
                <a:lnTo>
                  <a:pt x="266680" y="2587"/>
                </a:lnTo>
                <a:lnTo>
                  <a:pt x="266740" y="1985"/>
                </a:lnTo>
                <a:lnTo>
                  <a:pt x="266981" y="1384"/>
                </a:lnTo>
                <a:lnTo>
                  <a:pt x="266981" y="782"/>
                </a:lnTo>
                <a:lnTo>
                  <a:pt x="266860" y="782"/>
                </a:lnTo>
                <a:lnTo>
                  <a:pt x="267101" y="602"/>
                </a:lnTo>
                <a:lnTo>
                  <a:pt x="267342" y="481"/>
                </a:lnTo>
                <a:lnTo>
                  <a:pt x="268425" y="301"/>
                </a:lnTo>
                <a:lnTo>
                  <a:pt x="269026" y="0"/>
                </a:lnTo>
                <a:lnTo>
                  <a:pt x="269387" y="120"/>
                </a:lnTo>
                <a:lnTo>
                  <a:pt x="270229" y="481"/>
                </a:lnTo>
                <a:lnTo>
                  <a:pt x="271252" y="1023"/>
                </a:lnTo>
                <a:lnTo>
                  <a:pt x="271793" y="1564"/>
                </a:lnTo>
                <a:lnTo>
                  <a:pt x="271914" y="1624"/>
                </a:lnTo>
                <a:lnTo>
                  <a:pt x="272876" y="1865"/>
                </a:lnTo>
                <a:lnTo>
                  <a:pt x="273358" y="1985"/>
                </a:lnTo>
                <a:lnTo>
                  <a:pt x="274079" y="2226"/>
                </a:lnTo>
                <a:lnTo>
                  <a:pt x="275102" y="2406"/>
                </a:lnTo>
                <a:lnTo>
                  <a:pt x="276185" y="2647"/>
                </a:lnTo>
                <a:lnTo>
                  <a:pt x="278591" y="4452"/>
                </a:lnTo>
                <a:lnTo>
                  <a:pt x="279434" y="4572"/>
                </a:lnTo>
                <a:lnTo>
                  <a:pt x="279855" y="4632"/>
                </a:lnTo>
                <a:lnTo>
                  <a:pt x="281419" y="4632"/>
                </a:lnTo>
                <a:lnTo>
                  <a:pt x="282020" y="4391"/>
                </a:lnTo>
                <a:lnTo>
                  <a:pt x="283584" y="4572"/>
                </a:lnTo>
                <a:lnTo>
                  <a:pt x="284186" y="6257"/>
                </a:lnTo>
                <a:lnTo>
                  <a:pt x="282802" y="8181"/>
                </a:lnTo>
                <a:lnTo>
                  <a:pt x="283043" y="8963"/>
                </a:lnTo>
                <a:lnTo>
                  <a:pt x="284066" y="9986"/>
                </a:lnTo>
                <a:lnTo>
                  <a:pt x="284427" y="10106"/>
                </a:lnTo>
                <a:lnTo>
                  <a:pt x="284667" y="10287"/>
                </a:lnTo>
                <a:lnTo>
                  <a:pt x="285750" y="10227"/>
                </a:lnTo>
                <a:lnTo>
                  <a:pt x="286231" y="10046"/>
                </a:lnTo>
                <a:lnTo>
                  <a:pt x="286833" y="9265"/>
                </a:lnTo>
                <a:lnTo>
                  <a:pt x="287194" y="9024"/>
                </a:lnTo>
                <a:lnTo>
                  <a:pt x="287796" y="8903"/>
                </a:lnTo>
                <a:lnTo>
                  <a:pt x="288337" y="8723"/>
                </a:lnTo>
                <a:lnTo>
                  <a:pt x="289360" y="8122"/>
                </a:lnTo>
                <a:lnTo>
                  <a:pt x="289480" y="7820"/>
                </a:lnTo>
                <a:lnTo>
                  <a:pt x="289901" y="7399"/>
                </a:lnTo>
                <a:lnTo>
                  <a:pt x="290021" y="6918"/>
                </a:lnTo>
                <a:lnTo>
                  <a:pt x="290322" y="6618"/>
                </a:lnTo>
                <a:lnTo>
                  <a:pt x="290743" y="6798"/>
                </a:lnTo>
                <a:lnTo>
                  <a:pt x="291044" y="7219"/>
                </a:lnTo>
                <a:lnTo>
                  <a:pt x="290924" y="9024"/>
                </a:lnTo>
                <a:lnTo>
                  <a:pt x="287916" y="11430"/>
                </a:lnTo>
                <a:lnTo>
                  <a:pt x="287916" y="12272"/>
                </a:lnTo>
                <a:lnTo>
                  <a:pt x="288277" y="12814"/>
                </a:lnTo>
                <a:lnTo>
                  <a:pt x="289299" y="14017"/>
                </a:lnTo>
                <a:lnTo>
                  <a:pt x="290803" y="14498"/>
                </a:lnTo>
                <a:lnTo>
                  <a:pt x="291164" y="13475"/>
                </a:lnTo>
                <a:lnTo>
                  <a:pt x="291284" y="9445"/>
                </a:lnTo>
                <a:lnTo>
                  <a:pt x="291586" y="9024"/>
                </a:lnTo>
                <a:lnTo>
                  <a:pt x="291766" y="7761"/>
                </a:lnTo>
                <a:lnTo>
                  <a:pt x="292608" y="7279"/>
                </a:lnTo>
                <a:lnTo>
                  <a:pt x="293450" y="8242"/>
                </a:lnTo>
                <a:lnTo>
                  <a:pt x="292909" y="9024"/>
                </a:lnTo>
                <a:lnTo>
                  <a:pt x="291465" y="9806"/>
                </a:lnTo>
                <a:lnTo>
                  <a:pt x="292067" y="11129"/>
                </a:lnTo>
                <a:lnTo>
                  <a:pt x="292067" y="10287"/>
                </a:lnTo>
                <a:lnTo>
                  <a:pt x="293691" y="9926"/>
                </a:lnTo>
                <a:lnTo>
                  <a:pt x="294232" y="10528"/>
                </a:lnTo>
                <a:lnTo>
                  <a:pt x="294353" y="12633"/>
                </a:lnTo>
                <a:lnTo>
                  <a:pt x="295796" y="14618"/>
                </a:lnTo>
                <a:lnTo>
                  <a:pt x="296217" y="17205"/>
                </a:lnTo>
                <a:lnTo>
                  <a:pt x="297000" y="17807"/>
                </a:lnTo>
                <a:lnTo>
                  <a:pt x="298985" y="17867"/>
                </a:lnTo>
                <a:lnTo>
                  <a:pt x="301993" y="18047"/>
                </a:lnTo>
                <a:lnTo>
                  <a:pt x="303497" y="16844"/>
                </a:lnTo>
                <a:lnTo>
                  <a:pt x="305241" y="19070"/>
                </a:lnTo>
                <a:lnTo>
                  <a:pt x="306865" y="18890"/>
                </a:lnTo>
                <a:lnTo>
                  <a:pt x="307587" y="17386"/>
                </a:lnTo>
                <a:lnTo>
                  <a:pt x="308791" y="17085"/>
                </a:lnTo>
                <a:lnTo>
                  <a:pt x="308911" y="17927"/>
                </a:lnTo>
                <a:lnTo>
                  <a:pt x="309633" y="21657"/>
                </a:lnTo>
                <a:lnTo>
                  <a:pt x="310956" y="22018"/>
                </a:lnTo>
                <a:lnTo>
                  <a:pt x="311798" y="22018"/>
                </a:lnTo>
                <a:lnTo>
                  <a:pt x="312400" y="22258"/>
                </a:lnTo>
                <a:lnTo>
                  <a:pt x="312881" y="22619"/>
                </a:lnTo>
                <a:lnTo>
                  <a:pt x="313002" y="22740"/>
                </a:lnTo>
                <a:lnTo>
                  <a:pt x="313002" y="23041"/>
                </a:lnTo>
                <a:lnTo>
                  <a:pt x="312821" y="23582"/>
                </a:lnTo>
                <a:lnTo>
                  <a:pt x="312460" y="24003"/>
                </a:lnTo>
                <a:lnTo>
                  <a:pt x="311678" y="25387"/>
                </a:lnTo>
                <a:lnTo>
                  <a:pt x="312099" y="26169"/>
                </a:lnTo>
                <a:lnTo>
                  <a:pt x="312581" y="26951"/>
                </a:lnTo>
                <a:lnTo>
                  <a:pt x="314927" y="27011"/>
                </a:lnTo>
                <a:lnTo>
                  <a:pt x="315709" y="26891"/>
                </a:lnTo>
                <a:lnTo>
                  <a:pt x="316190" y="25868"/>
                </a:lnTo>
                <a:lnTo>
                  <a:pt x="316431" y="25387"/>
                </a:lnTo>
                <a:lnTo>
                  <a:pt x="316070" y="24123"/>
                </a:lnTo>
                <a:lnTo>
                  <a:pt x="315709" y="23341"/>
                </a:lnTo>
                <a:lnTo>
                  <a:pt x="315769" y="22920"/>
                </a:lnTo>
                <a:lnTo>
                  <a:pt x="316010" y="22860"/>
                </a:lnTo>
                <a:lnTo>
                  <a:pt x="316611" y="22860"/>
                </a:lnTo>
                <a:lnTo>
                  <a:pt x="316972" y="23161"/>
                </a:lnTo>
                <a:lnTo>
                  <a:pt x="318055" y="24364"/>
                </a:lnTo>
                <a:lnTo>
                  <a:pt x="318175" y="24665"/>
                </a:lnTo>
                <a:lnTo>
                  <a:pt x="316792" y="29478"/>
                </a:lnTo>
                <a:lnTo>
                  <a:pt x="316912" y="30079"/>
                </a:lnTo>
                <a:lnTo>
                  <a:pt x="317694" y="31102"/>
                </a:lnTo>
                <a:lnTo>
                  <a:pt x="318416" y="32124"/>
                </a:lnTo>
                <a:lnTo>
                  <a:pt x="319800" y="32485"/>
                </a:lnTo>
                <a:lnTo>
                  <a:pt x="320822" y="33929"/>
                </a:lnTo>
                <a:lnTo>
                  <a:pt x="322567" y="33809"/>
                </a:lnTo>
                <a:lnTo>
                  <a:pt x="323770" y="35433"/>
                </a:lnTo>
                <a:lnTo>
                  <a:pt x="324371" y="35914"/>
                </a:lnTo>
                <a:lnTo>
                  <a:pt x="324492" y="33989"/>
                </a:lnTo>
                <a:lnTo>
                  <a:pt x="324612" y="33388"/>
                </a:lnTo>
                <a:lnTo>
                  <a:pt x="325635" y="33748"/>
                </a:lnTo>
                <a:lnTo>
                  <a:pt x="325875" y="34771"/>
                </a:lnTo>
                <a:lnTo>
                  <a:pt x="324492" y="36336"/>
                </a:lnTo>
                <a:lnTo>
                  <a:pt x="324913" y="37418"/>
                </a:lnTo>
                <a:lnTo>
                  <a:pt x="327018" y="38802"/>
                </a:lnTo>
                <a:lnTo>
                  <a:pt x="328101" y="38982"/>
                </a:lnTo>
                <a:lnTo>
                  <a:pt x="329846" y="38982"/>
                </a:lnTo>
                <a:lnTo>
                  <a:pt x="332132" y="38561"/>
                </a:lnTo>
                <a:lnTo>
                  <a:pt x="332132" y="39764"/>
                </a:lnTo>
                <a:lnTo>
                  <a:pt x="333335" y="39163"/>
                </a:lnTo>
                <a:lnTo>
                  <a:pt x="332733" y="37298"/>
                </a:lnTo>
                <a:lnTo>
                  <a:pt x="331470" y="35313"/>
                </a:lnTo>
                <a:lnTo>
                  <a:pt x="332493" y="33207"/>
                </a:lnTo>
                <a:lnTo>
                  <a:pt x="333696" y="34109"/>
                </a:lnTo>
                <a:lnTo>
                  <a:pt x="333696" y="35914"/>
                </a:lnTo>
                <a:lnTo>
                  <a:pt x="334418" y="37358"/>
                </a:lnTo>
                <a:lnTo>
                  <a:pt x="333816" y="38742"/>
                </a:lnTo>
                <a:lnTo>
                  <a:pt x="334658" y="39524"/>
                </a:lnTo>
                <a:lnTo>
                  <a:pt x="336223" y="39885"/>
                </a:lnTo>
                <a:lnTo>
                  <a:pt x="338027" y="38501"/>
                </a:lnTo>
                <a:lnTo>
                  <a:pt x="339291" y="37659"/>
                </a:lnTo>
                <a:lnTo>
                  <a:pt x="339591" y="37358"/>
                </a:lnTo>
                <a:lnTo>
                  <a:pt x="340013" y="35132"/>
                </a:lnTo>
                <a:lnTo>
                  <a:pt x="341637" y="34350"/>
                </a:lnTo>
                <a:lnTo>
                  <a:pt x="342539" y="34591"/>
                </a:lnTo>
                <a:lnTo>
                  <a:pt x="343020" y="35433"/>
                </a:lnTo>
                <a:lnTo>
                  <a:pt x="342960" y="36155"/>
                </a:lnTo>
                <a:lnTo>
                  <a:pt x="342780" y="36516"/>
                </a:lnTo>
                <a:lnTo>
                  <a:pt x="342660" y="36516"/>
                </a:lnTo>
                <a:lnTo>
                  <a:pt x="342299" y="36937"/>
                </a:lnTo>
                <a:lnTo>
                  <a:pt x="341697" y="36997"/>
                </a:lnTo>
                <a:lnTo>
                  <a:pt x="340133" y="36997"/>
                </a:lnTo>
                <a:lnTo>
                  <a:pt x="339952" y="37117"/>
                </a:lnTo>
                <a:lnTo>
                  <a:pt x="339591" y="37538"/>
                </a:lnTo>
                <a:lnTo>
                  <a:pt x="338749" y="38561"/>
                </a:lnTo>
                <a:lnTo>
                  <a:pt x="338268" y="39163"/>
                </a:lnTo>
                <a:lnTo>
                  <a:pt x="339351" y="40246"/>
                </a:lnTo>
                <a:lnTo>
                  <a:pt x="341517" y="40667"/>
                </a:lnTo>
                <a:lnTo>
                  <a:pt x="342479" y="40546"/>
                </a:lnTo>
                <a:lnTo>
                  <a:pt x="342840" y="40546"/>
                </a:lnTo>
                <a:lnTo>
                  <a:pt x="344043" y="39103"/>
                </a:lnTo>
                <a:lnTo>
                  <a:pt x="344163" y="39163"/>
                </a:lnTo>
                <a:lnTo>
                  <a:pt x="344645" y="40546"/>
                </a:lnTo>
                <a:lnTo>
                  <a:pt x="343381" y="42351"/>
                </a:lnTo>
                <a:lnTo>
                  <a:pt x="344464" y="43013"/>
                </a:lnTo>
                <a:lnTo>
                  <a:pt x="345246" y="42411"/>
                </a:lnTo>
                <a:lnTo>
                  <a:pt x="345667" y="40486"/>
                </a:lnTo>
                <a:lnTo>
                  <a:pt x="346810" y="40486"/>
                </a:lnTo>
                <a:lnTo>
                  <a:pt x="347232" y="40968"/>
                </a:lnTo>
                <a:lnTo>
                  <a:pt x="347111" y="41810"/>
                </a:lnTo>
                <a:lnTo>
                  <a:pt x="346028" y="43013"/>
                </a:lnTo>
                <a:lnTo>
                  <a:pt x="344103" y="43554"/>
                </a:lnTo>
                <a:lnTo>
                  <a:pt x="344103" y="44336"/>
                </a:lnTo>
                <a:lnTo>
                  <a:pt x="345787" y="45118"/>
                </a:lnTo>
                <a:lnTo>
                  <a:pt x="346389" y="46141"/>
                </a:lnTo>
                <a:lnTo>
                  <a:pt x="346871" y="46923"/>
                </a:lnTo>
                <a:lnTo>
                  <a:pt x="348916" y="47284"/>
                </a:lnTo>
                <a:lnTo>
                  <a:pt x="349879" y="47044"/>
                </a:lnTo>
                <a:lnTo>
                  <a:pt x="350119" y="46261"/>
                </a:lnTo>
                <a:lnTo>
                  <a:pt x="349457" y="44577"/>
                </a:lnTo>
                <a:lnTo>
                  <a:pt x="348134" y="44336"/>
                </a:lnTo>
                <a:lnTo>
                  <a:pt x="346930" y="42532"/>
                </a:lnTo>
                <a:lnTo>
                  <a:pt x="347532" y="42411"/>
                </a:lnTo>
                <a:lnTo>
                  <a:pt x="351623" y="43915"/>
                </a:lnTo>
                <a:lnTo>
                  <a:pt x="352104" y="44336"/>
                </a:lnTo>
                <a:lnTo>
                  <a:pt x="351863" y="45720"/>
                </a:lnTo>
                <a:lnTo>
                  <a:pt x="350360" y="46382"/>
                </a:lnTo>
                <a:lnTo>
                  <a:pt x="349879" y="47465"/>
                </a:lnTo>
                <a:lnTo>
                  <a:pt x="350179" y="47585"/>
                </a:lnTo>
                <a:lnTo>
                  <a:pt x="353428" y="47765"/>
                </a:lnTo>
                <a:lnTo>
                  <a:pt x="354150" y="47765"/>
                </a:lnTo>
                <a:lnTo>
                  <a:pt x="355172" y="48006"/>
                </a:lnTo>
                <a:lnTo>
                  <a:pt x="356796" y="46442"/>
                </a:lnTo>
                <a:lnTo>
                  <a:pt x="357639" y="45840"/>
                </a:lnTo>
                <a:lnTo>
                  <a:pt x="358601" y="45961"/>
                </a:lnTo>
                <a:lnTo>
                  <a:pt x="360707" y="47164"/>
                </a:lnTo>
                <a:lnTo>
                  <a:pt x="360947" y="46021"/>
                </a:lnTo>
                <a:lnTo>
                  <a:pt x="360947" y="44216"/>
                </a:lnTo>
                <a:lnTo>
                  <a:pt x="361729" y="44577"/>
                </a:lnTo>
                <a:lnTo>
                  <a:pt x="362271" y="45359"/>
                </a:lnTo>
                <a:lnTo>
                  <a:pt x="360767" y="48006"/>
                </a:lnTo>
                <a:lnTo>
                  <a:pt x="361369" y="49690"/>
                </a:lnTo>
                <a:lnTo>
                  <a:pt x="360526" y="50292"/>
                </a:lnTo>
                <a:lnTo>
                  <a:pt x="359203" y="49450"/>
                </a:lnTo>
                <a:lnTo>
                  <a:pt x="357518" y="50833"/>
                </a:lnTo>
                <a:lnTo>
                  <a:pt x="358962" y="52217"/>
                </a:lnTo>
                <a:lnTo>
                  <a:pt x="359744" y="52217"/>
                </a:lnTo>
                <a:lnTo>
                  <a:pt x="362572" y="51375"/>
                </a:lnTo>
                <a:lnTo>
                  <a:pt x="363594" y="49390"/>
                </a:lnTo>
                <a:lnTo>
                  <a:pt x="364136" y="47886"/>
                </a:lnTo>
                <a:lnTo>
                  <a:pt x="364737" y="47826"/>
                </a:lnTo>
                <a:lnTo>
                  <a:pt x="364978" y="47705"/>
                </a:lnTo>
                <a:lnTo>
                  <a:pt x="365580" y="47765"/>
                </a:lnTo>
                <a:lnTo>
                  <a:pt x="365760" y="47946"/>
                </a:lnTo>
                <a:lnTo>
                  <a:pt x="366061" y="48307"/>
                </a:lnTo>
                <a:lnTo>
                  <a:pt x="366241" y="48728"/>
                </a:lnTo>
                <a:lnTo>
                  <a:pt x="366723" y="49931"/>
                </a:lnTo>
                <a:lnTo>
                  <a:pt x="367144" y="50533"/>
                </a:lnTo>
                <a:lnTo>
                  <a:pt x="367384" y="50713"/>
                </a:lnTo>
                <a:lnTo>
                  <a:pt x="367685" y="51014"/>
                </a:lnTo>
                <a:lnTo>
                  <a:pt x="368106" y="51194"/>
                </a:lnTo>
                <a:lnTo>
                  <a:pt x="369610" y="50593"/>
                </a:lnTo>
                <a:lnTo>
                  <a:pt x="370212" y="46622"/>
                </a:lnTo>
                <a:lnTo>
                  <a:pt x="371475" y="47946"/>
                </a:lnTo>
                <a:lnTo>
                  <a:pt x="371595" y="50352"/>
                </a:lnTo>
                <a:lnTo>
                  <a:pt x="374303" y="49630"/>
                </a:lnTo>
                <a:lnTo>
                  <a:pt x="374724" y="50352"/>
                </a:lnTo>
                <a:lnTo>
                  <a:pt x="373581" y="51194"/>
                </a:lnTo>
                <a:lnTo>
                  <a:pt x="372498" y="51555"/>
                </a:lnTo>
                <a:lnTo>
                  <a:pt x="370332" y="54383"/>
                </a:lnTo>
                <a:lnTo>
                  <a:pt x="372077" y="54443"/>
                </a:lnTo>
                <a:lnTo>
                  <a:pt x="373340" y="52939"/>
                </a:lnTo>
                <a:lnTo>
                  <a:pt x="376528" y="51074"/>
                </a:lnTo>
                <a:lnTo>
                  <a:pt x="377732" y="52277"/>
                </a:lnTo>
                <a:lnTo>
                  <a:pt x="377370" y="53841"/>
                </a:lnTo>
                <a:lnTo>
                  <a:pt x="375807" y="54443"/>
                </a:lnTo>
                <a:lnTo>
                  <a:pt x="374664" y="55105"/>
                </a:lnTo>
                <a:lnTo>
                  <a:pt x="373881" y="55706"/>
                </a:lnTo>
                <a:lnTo>
                  <a:pt x="373581" y="56910"/>
                </a:lnTo>
                <a:lnTo>
                  <a:pt x="374664" y="57692"/>
                </a:lnTo>
                <a:lnTo>
                  <a:pt x="375927" y="57571"/>
                </a:lnTo>
                <a:lnTo>
                  <a:pt x="376348" y="57451"/>
                </a:lnTo>
                <a:lnTo>
                  <a:pt x="377431" y="56609"/>
                </a:lnTo>
                <a:lnTo>
                  <a:pt x="378032" y="55646"/>
                </a:lnTo>
                <a:lnTo>
                  <a:pt x="380138" y="54563"/>
                </a:lnTo>
                <a:lnTo>
                  <a:pt x="381642" y="55165"/>
                </a:lnTo>
                <a:lnTo>
                  <a:pt x="379597" y="57150"/>
                </a:lnTo>
                <a:lnTo>
                  <a:pt x="379236" y="57872"/>
                </a:lnTo>
                <a:lnTo>
                  <a:pt x="380619" y="59436"/>
                </a:lnTo>
                <a:lnTo>
                  <a:pt x="381642" y="58955"/>
                </a:lnTo>
                <a:lnTo>
                  <a:pt x="381762" y="57631"/>
                </a:lnTo>
                <a:lnTo>
                  <a:pt x="381942" y="55947"/>
                </a:lnTo>
                <a:lnTo>
                  <a:pt x="382244" y="56368"/>
                </a:lnTo>
                <a:lnTo>
                  <a:pt x="383446" y="58173"/>
                </a:lnTo>
                <a:lnTo>
                  <a:pt x="384469" y="58053"/>
                </a:lnTo>
                <a:lnTo>
                  <a:pt x="384950" y="57451"/>
                </a:lnTo>
                <a:lnTo>
                  <a:pt x="386575" y="56549"/>
                </a:lnTo>
                <a:lnTo>
                  <a:pt x="386454" y="55887"/>
                </a:lnTo>
                <a:lnTo>
                  <a:pt x="386815" y="54684"/>
                </a:lnTo>
                <a:lnTo>
                  <a:pt x="387297" y="54623"/>
                </a:lnTo>
                <a:lnTo>
                  <a:pt x="387958" y="54443"/>
                </a:lnTo>
                <a:lnTo>
                  <a:pt x="388680" y="54684"/>
                </a:lnTo>
                <a:lnTo>
                  <a:pt x="389883" y="54864"/>
                </a:lnTo>
                <a:lnTo>
                  <a:pt x="390244" y="54443"/>
                </a:lnTo>
                <a:lnTo>
                  <a:pt x="390425" y="53661"/>
                </a:lnTo>
                <a:lnTo>
                  <a:pt x="390966" y="53059"/>
                </a:lnTo>
                <a:lnTo>
                  <a:pt x="392891" y="53962"/>
                </a:lnTo>
                <a:lnTo>
                  <a:pt x="392651" y="55105"/>
                </a:lnTo>
                <a:lnTo>
                  <a:pt x="391568" y="55406"/>
                </a:lnTo>
                <a:lnTo>
                  <a:pt x="390786" y="55646"/>
                </a:lnTo>
                <a:lnTo>
                  <a:pt x="390485" y="55827"/>
                </a:lnTo>
                <a:lnTo>
                  <a:pt x="390786" y="56248"/>
                </a:lnTo>
                <a:lnTo>
                  <a:pt x="390786" y="56729"/>
                </a:lnTo>
                <a:lnTo>
                  <a:pt x="391508" y="57331"/>
                </a:lnTo>
                <a:lnTo>
                  <a:pt x="392169" y="57331"/>
                </a:lnTo>
                <a:lnTo>
                  <a:pt x="392049" y="58654"/>
                </a:lnTo>
                <a:lnTo>
                  <a:pt x="390846" y="59737"/>
                </a:lnTo>
                <a:lnTo>
                  <a:pt x="389643" y="60339"/>
                </a:lnTo>
                <a:lnTo>
                  <a:pt x="389402" y="61060"/>
                </a:lnTo>
                <a:lnTo>
                  <a:pt x="390545" y="61963"/>
                </a:lnTo>
                <a:lnTo>
                  <a:pt x="391026" y="61963"/>
                </a:lnTo>
                <a:lnTo>
                  <a:pt x="391688" y="61722"/>
                </a:lnTo>
                <a:lnTo>
                  <a:pt x="391808" y="62264"/>
                </a:lnTo>
                <a:lnTo>
                  <a:pt x="392049" y="62625"/>
                </a:lnTo>
                <a:lnTo>
                  <a:pt x="392470" y="63226"/>
                </a:lnTo>
                <a:lnTo>
                  <a:pt x="392951" y="63286"/>
                </a:lnTo>
                <a:lnTo>
                  <a:pt x="394275" y="63106"/>
                </a:lnTo>
                <a:lnTo>
                  <a:pt x="394636" y="62564"/>
                </a:lnTo>
                <a:lnTo>
                  <a:pt x="396380" y="63286"/>
                </a:lnTo>
                <a:lnTo>
                  <a:pt x="396862" y="64068"/>
                </a:lnTo>
                <a:lnTo>
                  <a:pt x="398065" y="65753"/>
                </a:lnTo>
                <a:lnTo>
                  <a:pt x="398667" y="66595"/>
                </a:lnTo>
                <a:lnTo>
                  <a:pt x="399088" y="67136"/>
                </a:lnTo>
                <a:lnTo>
                  <a:pt x="400291" y="67136"/>
                </a:lnTo>
                <a:lnTo>
                  <a:pt x="402096" y="65692"/>
                </a:lnTo>
                <a:lnTo>
                  <a:pt x="402878" y="64610"/>
                </a:lnTo>
                <a:lnTo>
                  <a:pt x="403900" y="64309"/>
                </a:lnTo>
                <a:lnTo>
                  <a:pt x="404502" y="65572"/>
                </a:lnTo>
                <a:lnTo>
                  <a:pt x="404080" y="67016"/>
                </a:lnTo>
                <a:lnTo>
                  <a:pt x="401133" y="68099"/>
                </a:lnTo>
                <a:lnTo>
                  <a:pt x="400953" y="68399"/>
                </a:lnTo>
                <a:lnTo>
                  <a:pt x="400953" y="68821"/>
                </a:lnTo>
                <a:lnTo>
                  <a:pt x="403058" y="71107"/>
                </a:lnTo>
                <a:lnTo>
                  <a:pt x="404261" y="71528"/>
                </a:lnTo>
                <a:lnTo>
                  <a:pt x="405645" y="71287"/>
                </a:lnTo>
                <a:lnTo>
                  <a:pt x="406607" y="71107"/>
                </a:lnTo>
                <a:lnTo>
                  <a:pt x="407991" y="71468"/>
                </a:lnTo>
                <a:lnTo>
                  <a:pt x="408893" y="71107"/>
                </a:lnTo>
                <a:lnTo>
                  <a:pt x="409074" y="70686"/>
                </a:lnTo>
                <a:lnTo>
                  <a:pt x="409315" y="70264"/>
                </a:lnTo>
                <a:lnTo>
                  <a:pt x="408532" y="68039"/>
                </a:lnTo>
                <a:lnTo>
                  <a:pt x="409615" y="66715"/>
                </a:lnTo>
                <a:lnTo>
                  <a:pt x="410758" y="66715"/>
                </a:lnTo>
                <a:lnTo>
                  <a:pt x="411360" y="67557"/>
                </a:lnTo>
                <a:lnTo>
                  <a:pt x="411841" y="69182"/>
                </a:lnTo>
                <a:lnTo>
                  <a:pt x="413044" y="69723"/>
                </a:lnTo>
                <a:lnTo>
                  <a:pt x="413706" y="69903"/>
                </a:lnTo>
                <a:lnTo>
                  <a:pt x="413886" y="69903"/>
                </a:lnTo>
                <a:lnTo>
                  <a:pt x="414849" y="69603"/>
                </a:lnTo>
                <a:lnTo>
                  <a:pt x="415450" y="69302"/>
                </a:lnTo>
                <a:lnTo>
                  <a:pt x="415751" y="68760"/>
                </a:lnTo>
                <a:lnTo>
                  <a:pt x="416172" y="65993"/>
                </a:lnTo>
                <a:lnTo>
                  <a:pt x="416353" y="65572"/>
                </a:lnTo>
                <a:lnTo>
                  <a:pt x="417376" y="63948"/>
                </a:lnTo>
                <a:lnTo>
                  <a:pt x="419180" y="63346"/>
                </a:lnTo>
                <a:lnTo>
                  <a:pt x="419481" y="64911"/>
                </a:lnTo>
                <a:lnTo>
                  <a:pt x="418699" y="65512"/>
                </a:lnTo>
                <a:lnTo>
                  <a:pt x="418218" y="65993"/>
                </a:lnTo>
                <a:lnTo>
                  <a:pt x="418278" y="67738"/>
                </a:lnTo>
                <a:lnTo>
                  <a:pt x="419060" y="68039"/>
                </a:lnTo>
                <a:lnTo>
                  <a:pt x="419240" y="67918"/>
                </a:lnTo>
                <a:lnTo>
                  <a:pt x="421226" y="66956"/>
                </a:lnTo>
                <a:lnTo>
                  <a:pt x="421346" y="66415"/>
                </a:lnTo>
                <a:lnTo>
                  <a:pt x="421948" y="64790"/>
                </a:lnTo>
                <a:lnTo>
                  <a:pt x="422850" y="63286"/>
                </a:lnTo>
                <a:lnTo>
                  <a:pt x="423933" y="62083"/>
                </a:lnTo>
                <a:lnTo>
                  <a:pt x="425136" y="61482"/>
                </a:lnTo>
                <a:lnTo>
                  <a:pt x="426459" y="61903"/>
                </a:lnTo>
                <a:lnTo>
                  <a:pt x="426219" y="63707"/>
                </a:lnTo>
                <a:lnTo>
                  <a:pt x="424595" y="65572"/>
                </a:lnTo>
                <a:lnTo>
                  <a:pt x="424414" y="66294"/>
                </a:lnTo>
                <a:lnTo>
                  <a:pt x="424354" y="66655"/>
                </a:lnTo>
                <a:lnTo>
                  <a:pt x="424474" y="67557"/>
                </a:lnTo>
                <a:lnTo>
                  <a:pt x="426820" y="68460"/>
                </a:lnTo>
                <a:lnTo>
                  <a:pt x="428866" y="68039"/>
                </a:lnTo>
                <a:lnTo>
                  <a:pt x="429227" y="67738"/>
                </a:lnTo>
                <a:lnTo>
                  <a:pt x="430430" y="65933"/>
                </a:lnTo>
                <a:lnTo>
                  <a:pt x="430009" y="67738"/>
                </a:lnTo>
                <a:lnTo>
                  <a:pt x="430731" y="78626"/>
                </a:lnTo>
                <a:lnTo>
                  <a:pt x="433919" y="78205"/>
                </a:lnTo>
                <a:lnTo>
                  <a:pt x="434220" y="78987"/>
                </a:lnTo>
                <a:lnTo>
                  <a:pt x="434039" y="81454"/>
                </a:lnTo>
                <a:lnTo>
                  <a:pt x="433438" y="82296"/>
                </a:lnTo>
                <a:lnTo>
                  <a:pt x="433318" y="84582"/>
                </a:lnTo>
                <a:lnTo>
                  <a:pt x="435784" y="84582"/>
                </a:lnTo>
                <a:lnTo>
                  <a:pt x="436085" y="86507"/>
                </a:lnTo>
                <a:lnTo>
                  <a:pt x="437528" y="86988"/>
                </a:lnTo>
                <a:lnTo>
                  <a:pt x="437709" y="89395"/>
                </a:lnTo>
                <a:lnTo>
                  <a:pt x="436566" y="89696"/>
                </a:lnTo>
                <a:lnTo>
                  <a:pt x="436747" y="92222"/>
                </a:lnTo>
                <a:lnTo>
                  <a:pt x="435302" y="92402"/>
                </a:lnTo>
                <a:lnTo>
                  <a:pt x="433438" y="94328"/>
                </a:lnTo>
                <a:lnTo>
                  <a:pt x="433618" y="96313"/>
                </a:lnTo>
                <a:lnTo>
                  <a:pt x="429768" y="97335"/>
                </a:lnTo>
                <a:lnTo>
                  <a:pt x="428745" y="98418"/>
                </a:lnTo>
                <a:lnTo>
                  <a:pt x="425377" y="98599"/>
                </a:lnTo>
                <a:lnTo>
                  <a:pt x="425557" y="100343"/>
                </a:lnTo>
                <a:lnTo>
                  <a:pt x="424895" y="102028"/>
                </a:lnTo>
                <a:lnTo>
                  <a:pt x="419541" y="102268"/>
                </a:lnTo>
                <a:lnTo>
                  <a:pt x="419902" y="100644"/>
                </a:lnTo>
                <a:lnTo>
                  <a:pt x="419481" y="98358"/>
                </a:lnTo>
                <a:lnTo>
                  <a:pt x="415210" y="98719"/>
                </a:lnTo>
                <a:lnTo>
                  <a:pt x="414729" y="98238"/>
                </a:lnTo>
                <a:lnTo>
                  <a:pt x="412322" y="98358"/>
                </a:lnTo>
                <a:lnTo>
                  <a:pt x="411721" y="96974"/>
                </a:lnTo>
                <a:lnTo>
                  <a:pt x="403178" y="97576"/>
                </a:lnTo>
                <a:lnTo>
                  <a:pt x="400652" y="98539"/>
                </a:lnTo>
                <a:lnTo>
                  <a:pt x="399930" y="94929"/>
                </a:lnTo>
                <a:lnTo>
                  <a:pt x="401193" y="87831"/>
                </a:lnTo>
                <a:lnTo>
                  <a:pt x="402577" y="87650"/>
                </a:lnTo>
                <a:lnTo>
                  <a:pt x="402396" y="85184"/>
                </a:lnTo>
                <a:lnTo>
                  <a:pt x="405103" y="85184"/>
                </a:lnTo>
                <a:lnTo>
                  <a:pt x="405103" y="83800"/>
                </a:lnTo>
                <a:lnTo>
                  <a:pt x="398245" y="84341"/>
                </a:lnTo>
                <a:lnTo>
                  <a:pt x="398065" y="84883"/>
                </a:lnTo>
                <a:lnTo>
                  <a:pt x="395057" y="85184"/>
                </a:lnTo>
                <a:lnTo>
                  <a:pt x="393493" y="86146"/>
                </a:lnTo>
                <a:lnTo>
                  <a:pt x="391327" y="85906"/>
                </a:lnTo>
                <a:lnTo>
                  <a:pt x="375566" y="81514"/>
                </a:lnTo>
                <a:lnTo>
                  <a:pt x="373521" y="81213"/>
                </a:lnTo>
                <a:lnTo>
                  <a:pt x="370573" y="81334"/>
                </a:lnTo>
                <a:lnTo>
                  <a:pt x="368948" y="80852"/>
                </a:lnTo>
                <a:lnTo>
                  <a:pt x="368888" y="79348"/>
                </a:lnTo>
                <a:lnTo>
                  <a:pt x="365038" y="79348"/>
                </a:lnTo>
                <a:lnTo>
                  <a:pt x="361729" y="78626"/>
                </a:lnTo>
                <a:lnTo>
                  <a:pt x="349999" y="73212"/>
                </a:lnTo>
                <a:lnTo>
                  <a:pt x="348254" y="73032"/>
                </a:lnTo>
                <a:lnTo>
                  <a:pt x="344043" y="73934"/>
                </a:lnTo>
                <a:lnTo>
                  <a:pt x="342299" y="73814"/>
                </a:lnTo>
                <a:lnTo>
                  <a:pt x="341998" y="72069"/>
                </a:lnTo>
                <a:lnTo>
                  <a:pt x="340915" y="71889"/>
                </a:lnTo>
                <a:lnTo>
                  <a:pt x="340313" y="72911"/>
                </a:lnTo>
                <a:lnTo>
                  <a:pt x="335982" y="71167"/>
                </a:lnTo>
                <a:lnTo>
                  <a:pt x="324973" y="69121"/>
                </a:lnTo>
                <a:lnTo>
                  <a:pt x="320040" y="68700"/>
                </a:lnTo>
                <a:lnTo>
                  <a:pt x="316611" y="68941"/>
                </a:lnTo>
                <a:lnTo>
                  <a:pt x="315769" y="68520"/>
                </a:lnTo>
                <a:lnTo>
                  <a:pt x="308911" y="66354"/>
                </a:lnTo>
                <a:lnTo>
                  <a:pt x="302775" y="65151"/>
                </a:lnTo>
                <a:lnTo>
                  <a:pt x="301391" y="63948"/>
                </a:lnTo>
                <a:lnTo>
                  <a:pt x="298985" y="63045"/>
                </a:lnTo>
                <a:lnTo>
                  <a:pt x="299346" y="62264"/>
                </a:lnTo>
                <a:lnTo>
                  <a:pt x="297902" y="62444"/>
                </a:lnTo>
                <a:lnTo>
                  <a:pt x="295616" y="63827"/>
                </a:lnTo>
                <a:lnTo>
                  <a:pt x="295195" y="65151"/>
                </a:lnTo>
                <a:lnTo>
                  <a:pt x="288217" y="65572"/>
                </a:lnTo>
                <a:lnTo>
                  <a:pt x="282381" y="63346"/>
                </a:lnTo>
                <a:lnTo>
                  <a:pt x="275463" y="62323"/>
                </a:lnTo>
                <a:lnTo>
                  <a:pt x="271312" y="60278"/>
                </a:lnTo>
                <a:lnTo>
                  <a:pt x="268545" y="59496"/>
                </a:lnTo>
                <a:lnTo>
                  <a:pt x="266740" y="57511"/>
                </a:lnTo>
                <a:lnTo>
                  <a:pt x="266860" y="56488"/>
                </a:lnTo>
                <a:lnTo>
                  <a:pt x="264995" y="56910"/>
                </a:lnTo>
                <a:lnTo>
                  <a:pt x="265116" y="55766"/>
                </a:lnTo>
                <a:lnTo>
                  <a:pt x="264154" y="55646"/>
                </a:lnTo>
                <a:lnTo>
                  <a:pt x="263191" y="56669"/>
                </a:lnTo>
                <a:lnTo>
                  <a:pt x="263251" y="57872"/>
                </a:lnTo>
                <a:lnTo>
                  <a:pt x="261266" y="57932"/>
                </a:lnTo>
                <a:lnTo>
                  <a:pt x="261266" y="58654"/>
                </a:lnTo>
                <a:lnTo>
                  <a:pt x="259521" y="59075"/>
                </a:lnTo>
                <a:lnTo>
                  <a:pt x="257596" y="57872"/>
                </a:lnTo>
                <a:lnTo>
                  <a:pt x="258679" y="75438"/>
                </a:lnTo>
                <a:lnTo>
                  <a:pt x="259100" y="83439"/>
                </a:lnTo>
                <a:lnTo>
                  <a:pt x="259581" y="89816"/>
                </a:lnTo>
                <a:lnTo>
                  <a:pt x="261747" y="123023"/>
                </a:lnTo>
                <a:lnTo>
                  <a:pt x="262048" y="128497"/>
                </a:lnTo>
                <a:lnTo>
                  <a:pt x="263131" y="147989"/>
                </a:lnTo>
                <a:lnTo>
                  <a:pt x="263852" y="160140"/>
                </a:lnTo>
                <a:lnTo>
                  <a:pt x="265356" y="191001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" name="Freeform: Shape 372" title="TX-5">
            <a:extLst>
              <a:ext uri="{FF2B5EF4-FFF2-40B4-BE49-F238E27FC236}">
                <a16:creationId xmlns:a16="http://schemas.microsoft.com/office/drawing/2014/main" id="{A6988D31-CC8E-3AF1-EA82-773891395198}"/>
              </a:ext>
            </a:extLst>
          </p:cNvPr>
          <p:cNvSpPr/>
          <p:nvPr/>
        </p:nvSpPr>
        <p:spPr>
          <a:xfrm>
            <a:off x="4834558" y="4714055"/>
            <a:ext cx="252427" cy="152416"/>
          </a:xfrm>
          <a:custGeom>
            <a:avLst/>
            <a:gdLst>
              <a:gd name="connsiteX0" fmla="*/ 24965 w 315949"/>
              <a:gd name="connsiteY0" fmla="*/ 98719 h 197558"/>
              <a:gd name="connsiteX1" fmla="*/ 23161 w 315949"/>
              <a:gd name="connsiteY1" fmla="*/ 98599 h 197558"/>
              <a:gd name="connsiteX2" fmla="*/ 21657 w 315949"/>
              <a:gd name="connsiteY2" fmla="*/ 97095 h 197558"/>
              <a:gd name="connsiteX3" fmla="*/ 20694 w 315949"/>
              <a:gd name="connsiteY3" fmla="*/ 97696 h 197558"/>
              <a:gd name="connsiteX4" fmla="*/ 19852 w 315949"/>
              <a:gd name="connsiteY4" fmla="*/ 96974 h 197558"/>
              <a:gd name="connsiteX5" fmla="*/ 18950 w 315949"/>
              <a:gd name="connsiteY5" fmla="*/ 94989 h 197558"/>
              <a:gd name="connsiteX6" fmla="*/ 17506 w 315949"/>
              <a:gd name="connsiteY6" fmla="*/ 94147 h 197558"/>
              <a:gd name="connsiteX7" fmla="*/ 17867 w 315949"/>
              <a:gd name="connsiteY7" fmla="*/ 92944 h 197558"/>
              <a:gd name="connsiteX8" fmla="*/ 16724 w 315949"/>
              <a:gd name="connsiteY8" fmla="*/ 93004 h 197558"/>
              <a:gd name="connsiteX9" fmla="*/ 15340 w 315949"/>
              <a:gd name="connsiteY9" fmla="*/ 89214 h 197558"/>
              <a:gd name="connsiteX10" fmla="*/ 15039 w 315949"/>
              <a:gd name="connsiteY10" fmla="*/ 87469 h 197558"/>
              <a:gd name="connsiteX11" fmla="*/ 13536 w 315949"/>
              <a:gd name="connsiteY11" fmla="*/ 87771 h 197558"/>
              <a:gd name="connsiteX12" fmla="*/ 12092 w 315949"/>
              <a:gd name="connsiteY12" fmla="*/ 86387 h 197558"/>
              <a:gd name="connsiteX13" fmla="*/ 10528 w 315949"/>
              <a:gd name="connsiteY13" fmla="*/ 86567 h 197558"/>
              <a:gd name="connsiteX14" fmla="*/ 9746 w 315949"/>
              <a:gd name="connsiteY14" fmla="*/ 85605 h 197558"/>
              <a:gd name="connsiteX15" fmla="*/ 13656 w 315949"/>
              <a:gd name="connsiteY15" fmla="*/ 81634 h 197558"/>
              <a:gd name="connsiteX16" fmla="*/ 15822 w 315949"/>
              <a:gd name="connsiteY16" fmla="*/ 78687 h 197558"/>
              <a:gd name="connsiteX17" fmla="*/ 13716 w 315949"/>
              <a:gd name="connsiteY17" fmla="*/ 77122 h 197558"/>
              <a:gd name="connsiteX18" fmla="*/ 14679 w 315949"/>
              <a:gd name="connsiteY18" fmla="*/ 76100 h 197558"/>
              <a:gd name="connsiteX19" fmla="*/ 13175 w 315949"/>
              <a:gd name="connsiteY19" fmla="*/ 75258 h 197558"/>
              <a:gd name="connsiteX20" fmla="*/ 14679 w 315949"/>
              <a:gd name="connsiteY20" fmla="*/ 75438 h 197558"/>
              <a:gd name="connsiteX21" fmla="*/ 16483 w 315949"/>
              <a:gd name="connsiteY21" fmla="*/ 73453 h 197558"/>
              <a:gd name="connsiteX22" fmla="*/ 18649 w 315949"/>
              <a:gd name="connsiteY22" fmla="*/ 73092 h 197558"/>
              <a:gd name="connsiteX23" fmla="*/ 19671 w 315949"/>
              <a:gd name="connsiteY23" fmla="*/ 70986 h 197558"/>
              <a:gd name="connsiteX24" fmla="*/ 18348 w 315949"/>
              <a:gd name="connsiteY24" fmla="*/ 69302 h 197558"/>
              <a:gd name="connsiteX25" fmla="*/ 16423 w 315949"/>
              <a:gd name="connsiteY25" fmla="*/ 69001 h 197558"/>
              <a:gd name="connsiteX26" fmla="*/ 14859 w 315949"/>
              <a:gd name="connsiteY26" fmla="*/ 67437 h 197558"/>
              <a:gd name="connsiteX27" fmla="*/ 15581 w 315949"/>
              <a:gd name="connsiteY27" fmla="*/ 66234 h 197558"/>
              <a:gd name="connsiteX28" fmla="*/ 18829 w 315949"/>
              <a:gd name="connsiteY28" fmla="*/ 62865 h 197558"/>
              <a:gd name="connsiteX29" fmla="*/ 17867 w 315949"/>
              <a:gd name="connsiteY29" fmla="*/ 62083 h 197558"/>
              <a:gd name="connsiteX30" fmla="*/ 17085 w 315949"/>
              <a:gd name="connsiteY30" fmla="*/ 62504 h 197558"/>
              <a:gd name="connsiteX31" fmla="*/ 15280 w 315949"/>
              <a:gd name="connsiteY31" fmla="*/ 61121 h 197558"/>
              <a:gd name="connsiteX32" fmla="*/ 10287 w 315949"/>
              <a:gd name="connsiteY32" fmla="*/ 61121 h 197558"/>
              <a:gd name="connsiteX33" fmla="*/ 9385 w 315949"/>
              <a:gd name="connsiteY33" fmla="*/ 59316 h 197558"/>
              <a:gd name="connsiteX34" fmla="*/ 11310 w 315949"/>
              <a:gd name="connsiteY34" fmla="*/ 59196 h 197558"/>
              <a:gd name="connsiteX35" fmla="*/ 11249 w 315949"/>
              <a:gd name="connsiteY35" fmla="*/ 58233 h 197558"/>
              <a:gd name="connsiteX36" fmla="*/ 12453 w 315949"/>
              <a:gd name="connsiteY36" fmla="*/ 57030 h 197558"/>
              <a:gd name="connsiteX37" fmla="*/ 9986 w 315949"/>
              <a:gd name="connsiteY37" fmla="*/ 56789 h 197558"/>
              <a:gd name="connsiteX38" fmla="*/ 7460 w 315949"/>
              <a:gd name="connsiteY38" fmla="*/ 56067 h 197558"/>
              <a:gd name="connsiteX39" fmla="*/ 7279 w 315949"/>
              <a:gd name="connsiteY39" fmla="*/ 57030 h 197558"/>
              <a:gd name="connsiteX40" fmla="*/ 4692 w 315949"/>
              <a:gd name="connsiteY40" fmla="*/ 57150 h 197558"/>
              <a:gd name="connsiteX41" fmla="*/ 4512 w 315949"/>
              <a:gd name="connsiteY41" fmla="*/ 54443 h 197558"/>
              <a:gd name="connsiteX42" fmla="*/ 3008 w 315949"/>
              <a:gd name="connsiteY42" fmla="*/ 52458 h 197558"/>
              <a:gd name="connsiteX43" fmla="*/ 0 w 315949"/>
              <a:gd name="connsiteY43" fmla="*/ 51495 h 197558"/>
              <a:gd name="connsiteX44" fmla="*/ 1323 w 315949"/>
              <a:gd name="connsiteY44" fmla="*/ 49871 h 197558"/>
              <a:gd name="connsiteX45" fmla="*/ 1323 w 315949"/>
              <a:gd name="connsiteY45" fmla="*/ 48307 h 197558"/>
              <a:gd name="connsiteX46" fmla="*/ 2406 w 315949"/>
              <a:gd name="connsiteY46" fmla="*/ 47104 h 197558"/>
              <a:gd name="connsiteX47" fmla="*/ 2286 w 315949"/>
              <a:gd name="connsiteY47" fmla="*/ 45419 h 197558"/>
              <a:gd name="connsiteX48" fmla="*/ 5895 w 315949"/>
              <a:gd name="connsiteY48" fmla="*/ 42712 h 197558"/>
              <a:gd name="connsiteX49" fmla="*/ 3910 w 315949"/>
              <a:gd name="connsiteY49" fmla="*/ 40727 h 197558"/>
              <a:gd name="connsiteX50" fmla="*/ 481 w 315949"/>
              <a:gd name="connsiteY50" fmla="*/ 38321 h 197558"/>
              <a:gd name="connsiteX51" fmla="*/ 842 w 315949"/>
              <a:gd name="connsiteY51" fmla="*/ 37719 h 197558"/>
              <a:gd name="connsiteX52" fmla="*/ 120 w 315949"/>
              <a:gd name="connsiteY52" fmla="*/ 22439 h 197558"/>
              <a:gd name="connsiteX53" fmla="*/ 1624 w 315949"/>
              <a:gd name="connsiteY53" fmla="*/ 21958 h 197558"/>
              <a:gd name="connsiteX54" fmla="*/ 3670 w 315949"/>
              <a:gd name="connsiteY54" fmla="*/ 19672 h 197558"/>
              <a:gd name="connsiteX55" fmla="*/ 3790 w 315949"/>
              <a:gd name="connsiteY55" fmla="*/ 16002 h 197558"/>
              <a:gd name="connsiteX56" fmla="*/ 8121 w 315949"/>
              <a:gd name="connsiteY56" fmla="*/ 15882 h 197558"/>
              <a:gd name="connsiteX57" fmla="*/ 23401 w 315949"/>
              <a:gd name="connsiteY57" fmla="*/ 15400 h 197558"/>
              <a:gd name="connsiteX58" fmla="*/ 24484 w 315949"/>
              <a:gd name="connsiteY58" fmla="*/ 47645 h 197558"/>
              <a:gd name="connsiteX59" fmla="*/ 29237 w 315949"/>
              <a:gd name="connsiteY59" fmla="*/ 47525 h 197558"/>
              <a:gd name="connsiteX60" fmla="*/ 45599 w 315949"/>
              <a:gd name="connsiteY60" fmla="*/ 46562 h 197558"/>
              <a:gd name="connsiteX61" fmla="*/ 59436 w 315949"/>
              <a:gd name="connsiteY61" fmla="*/ 45961 h 197558"/>
              <a:gd name="connsiteX62" fmla="*/ 59316 w 315949"/>
              <a:gd name="connsiteY62" fmla="*/ 40727 h 197558"/>
              <a:gd name="connsiteX63" fmla="*/ 69482 w 315949"/>
              <a:gd name="connsiteY63" fmla="*/ 40366 h 197558"/>
              <a:gd name="connsiteX64" fmla="*/ 94087 w 315949"/>
              <a:gd name="connsiteY64" fmla="*/ 39704 h 197558"/>
              <a:gd name="connsiteX65" fmla="*/ 116646 w 315949"/>
              <a:gd name="connsiteY65" fmla="*/ 38802 h 197558"/>
              <a:gd name="connsiteX66" fmla="*/ 118090 w 315949"/>
              <a:gd name="connsiteY66" fmla="*/ 40246 h 197558"/>
              <a:gd name="connsiteX67" fmla="*/ 117909 w 315949"/>
              <a:gd name="connsiteY67" fmla="*/ 41449 h 197558"/>
              <a:gd name="connsiteX68" fmla="*/ 119834 w 315949"/>
              <a:gd name="connsiteY68" fmla="*/ 43554 h 197558"/>
              <a:gd name="connsiteX69" fmla="*/ 121579 w 315949"/>
              <a:gd name="connsiteY69" fmla="*/ 43795 h 197558"/>
              <a:gd name="connsiteX70" fmla="*/ 122602 w 315949"/>
              <a:gd name="connsiteY70" fmla="*/ 45179 h 197558"/>
              <a:gd name="connsiteX71" fmla="*/ 123203 w 315949"/>
              <a:gd name="connsiteY71" fmla="*/ 44818 h 197558"/>
              <a:gd name="connsiteX72" fmla="*/ 124286 w 315949"/>
              <a:gd name="connsiteY72" fmla="*/ 46442 h 197558"/>
              <a:gd name="connsiteX73" fmla="*/ 126030 w 315949"/>
              <a:gd name="connsiteY73" fmla="*/ 47044 h 197558"/>
              <a:gd name="connsiteX74" fmla="*/ 128377 w 315949"/>
              <a:gd name="connsiteY74" fmla="*/ 49630 h 197558"/>
              <a:gd name="connsiteX75" fmla="*/ 129460 w 315949"/>
              <a:gd name="connsiteY75" fmla="*/ 49630 h 197558"/>
              <a:gd name="connsiteX76" fmla="*/ 131144 w 315949"/>
              <a:gd name="connsiteY76" fmla="*/ 51014 h 197558"/>
              <a:gd name="connsiteX77" fmla="*/ 132949 w 315949"/>
              <a:gd name="connsiteY77" fmla="*/ 50412 h 197558"/>
              <a:gd name="connsiteX78" fmla="*/ 133912 w 315949"/>
              <a:gd name="connsiteY78" fmla="*/ 51315 h 197558"/>
              <a:gd name="connsiteX79" fmla="*/ 136498 w 315949"/>
              <a:gd name="connsiteY79" fmla="*/ 51194 h 197558"/>
              <a:gd name="connsiteX80" fmla="*/ 139145 w 315949"/>
              <a:gd name="connsiteY80" fmla="*/ 49510 h 197558"/>
              <a:gd name="connsiteX81" fmla="*/ 142273 w 315949"/>
              <a:gd name="connsiteY81" fmla="*/ 50112 h 197558"/>
              <a:gd name="connsiteX82" fmla="*/ 144619 w 315949"/>
              <a:gd name="connsiteY82" fmla="*/ 50112 h 197558"/>
              <a:gd name="connsiteX83" fmla="*/ 144259 w 315949"/>
              <a:gd name="connsiteY83" fmla="*/ 52217 h 197558"/>
              <a:gd name="connsiteX84" fmla="*/ 145582 w 315949"/>
              <a:gd name="connsiteY84" fmla="*/ 53180 h 197558"/>
              <a:gd name="connsiteX85" fmla="*/ 149192 w 315949"/>
              <a:gd name="connsiteY85" fmla="*/ 53240 h 197558"/>
              <a:gd name="connsiteX86" fmla="*/ 149312 w 315949"/>
              <a:gd name="connsiteY86" fmla="*/ 54443 h 197558"/>
              <a:gd name="connsiteX87" fmla="*/ 150876 w 315949"/>
              <a:gd name="connsiteY87" fmla="*/ 53962 h 197558"/>
              <a:gd name="connsiteX88" fmla="*/ 152921 w 315949"/>
              <a:gd name="connsiteY88" fmla="*/ 54323 h 197558"/>
              <a:gd name="connsiteX89" fmla="*/ 154726 w 315949"/>
              <a:gd name="connsiteY89" fmla="*/ 55766 h 197558"/>
              <a:gd name="connsiteX90" fmla="*/ 156109 w 315949"/>
              <a:gd name="connsiteY90" fmla="*/ 55766 h 197558"/>
              <a:gd name="connsiteX91" fmla="*/ 156591 w 315949"/>
              <a:gd name="connsiteY91" fmla="*/ 57511 h 197558"/>
              <a:gd name="connsiteX92" fmla="*/ 158336 w 315949"/>
              <a:gd name="connsiteY92" fmla="*/ 57511 h 197558"/>
              <a:gd name="connsiteX93" fmla="*/ 160020 w 315949"/>
              <a:gd name="connsiteY93" fmla="*/ 60218 h 197558"/>
              <a:gd name="connsiteX94" fmla="*/ 162366 w 315949"/>
              <a:gd name="connsiteY94" fmla="*/ 59978 h 197558"/>
              <a:gd name="connsiteX95" fmla="*/ 163088 w 315949"/>
              <a:gd name="connsiteY95" fmla="*/ 58774 h 197558"/>
              <a:gd name="connsiteX96" fmla="*/ 165133 w 315949"/>
              <a:gd name="connsiteY96" fmla="*/ 58474 h 197558"/>
              <a:gd name="connsiteX97" fmla="*/ 157854 w 315949"/>
              <a:gd name="connsiteY97" fmla="*/ 13235 h 197558"/>
              <a:gd name="connsiteX98" fmla="*/ 164592 w 315949"/>
              <a:gd name="connsiteY98" fmla="*/ 12753 h 197558"/>
              <a:gd name="connsiteX99" fmla="*/ 214042 w 315949"/>
              <a:gd name="connsiteY99" fmla="*/ 9746 h 197558"/>
              <a:gd name="connsiteX100" fmla="*/ 235578 w 315949"/>
              <a:gd name="connsiteY100" fmla="*/ 8542 h 197558"/>
              <a:gd name="connsiteX101" fmla="*/ 235037 w 315949"/>
              <a:gd name="connsiteY101" fmla="*/ 8121 h 197558"/>
              <a:gd name="connsiteX102" fmla="*/ 235578 w 315949"/>
              <a:gd name="connsiteY102" fmla="*/ 6617 h 197558"/>
              <a:gd name="connsiteX103" fmla="*/ 236661 w 315949"/>
              <a:gd name="connsiteY103" fmla="*/ 6016 h 197558"/>
              <a:gd name="connsiteX104" fmla="*/ 237022 w 315949"/>
              <a:gd name="connsiteY104" fmla="*/ 4512 h 197558"/>
              <a:gd name="connsiteX105" fmla="*/ 236781 w 315949"/>
              <a:gd name="connsiteY105" fmla="*/ 2647 h 197558"/>
              <a:gd name="connsiteX106" fmla="*/ 238586 w 315949"/>
              <a:gd name="connsiteY106" fmla="*/ 0 h 197558"/>
              <a:gd name="connsiteX107" fmla="*/ 238466 w 315949"/>
              <a:gd name="connsiteY107" fmla="*/ 3008 h 197558"/>
              <a:gd name="connsiteX108" fmla="*/ 239489 w 315949"/>
              <a:gd name="connsiteY108" fmla="*/ 19672 h 197558"/>
              <a:gd name="connsiteX109" fmla="*/ 283163 w 315949"/>
              <a:gd name="connsiteY109" fmla="*/ 17025 h 197558"/>
              <a:gd name="connsiteX110" fmla="*/ 307647 w 315949"/>
              <a:gd name="connsiteY110" fmla="*/ 15160 h 197558"/>
              <a:gd name="connsiteX111" fmla="*/ 307046 w 315949"/>
              <a:gd name="connsiteY111" fmla="*/ 15461 h 197558"/>
              <a:gd name="connsiteX112" fmla="*/ 309512 w 315949"/>
              <a:gd name="connsiteY112" fmla="*/ 16664 h 197558"/>
              <a:gd name="connsiteX113" fmla="*/ 310114 w 315949"/>
              <a:gd name="connsiteY113" fmla="*/ 17386 h 197558"/>
              <a:gd name="connsiteX114" fmla="*/ 309693 w 315949"/>
              <a:gd name="connsiteY114" fmla="*/ 21416 h 197558"/>
              <a:gd name="connsiteX115" fmla="*/ 310294 w 315949"/>
              <a:gd name="connsiteY115" fmla="*/ 23221 h 197558"/>
              <a:gd name="connsiteX116" fmla="*/ 311678 w 315949"/>
              <a:gd name="connsiteY116" fmla="*/ 23582 h 197558"/>
              <a:gd name="connsiteX117" fmla="*/ 311377 w 315949"/>
              <a:gd name="connsiteY117" fmla="*/ 25327 h 197558"/>
              <a:gd name="connsiteX118" fmla="*/ 311979 w 315949"/>
              <a:gd name="connsiteY118" fmla="*/ 26650 h 197558"/>
              <a:gd name="connsiteX119" fmla="*/ 313543 w 315949"/>
              <a:gd name="connsiteY119" fmla="*/ 26590 h 197558"/>
              <a:gd name="connsiteX120" fmla="*/ 315949 w 315949"/>
              <a:gd name="connsiteY120" fmla="*/ 27974 h 197558"/>
              <a:gd name="connsiteX121" fmla="*/ 311497 w 315949"/>
              <a:gd name="connsiteY121" fmla="*/ 30921 h 197558"/>
              <a:gd name="connsiteX122" fmla="*/ 312701 w 315949"/>
              <a:gd name="connsiteY122" fmla="*/ 50593 h 197558"/>
              <a:gd name="connsiteX123" fmla="*/ 313543 w 315949"/>
              <a:gd name="connsiteY123" fmla="*/ 62865 h 197558"/>
              <a:gd name="connsiteX124" fmla="*/ 311497 w 315949"/>
              <a:gd name="connsiteY124" fmla="*/ 61963 h 197558"/>
              <a:gd name="connsiteX125" fmla="*/ 309332 w 315949"/>
              <a:gd name="connsiteY125" fmla="*/ 62504 h 197558"/>
              <a:gd name="connsiteX126" fmla="*/ 307768 w 315949"/>
              <a:gd name="connsiteY126" fmla="*/ 61060 h 197558"/>
              <a:gd name="connsiteX127" fmla="*/ 306384 w 315949"/>
              <a:gd name="connsiteY127" fmla="*/ 60339 h 197558"/>
              <a:gd name="connsiteX128" fmla="*/ 306324 w 315949"/>
              <a:gd name="connsiteY128" fmla="*/ 61662 h 197558"/>
              <a:gd name="connsiteX129" fmla="*/ 304459 w 315949"/>
              <a:gd name="connsiteY129" fmla="*/ 61963 h 197558"/>
              <a:gd name="connsiteX130" fmla="*/ 303256 w 315949"/>
              <a:gd name="connsiteY130" fmla="*/ 63767 h 197558"/>
              <a:gd name="connsiteX131" fmla="*/ 302534 w 315949"/>
              <a:gd name="connsiteY131" fmla="*/ 62444 h 197558"/>
              <a:gd name="connsiteX132" fmla="*/ 298864 w 315949"/>
              <a:gd name="connsiteY132" fmla="*/ 62625 h 197558"/>
              <a:gd name="connsiteX133" fmla="*/ 297902 w 315949"/>
              <a:gd name="connsiteY133" fmla="*/ 62083 h 197558"/>
              <a:gd name="connsiteX134" fmla="*/ 297601 w 315949"/>
              <a:gd name="connsiteY134" fmla="*/ 59496 h 197558"/>
              <a:gd name="connsiteX135" fmla="*/ 297000 w 315949"/>
              <a:gd name="connsiteY135" fmla="*/ 58293 h 197558"/>
              <a:gd name="connsiteX136" fmla="*/ 295676 w 315949"/>
              <a:gd name="connsiteY136" fmla="*/ 57812 h 197558"/>
              <a:gd name="connsiteX137" fmla="*/ 293450 w 315949"/>
              <a:gd name="connsiteY137" fmla="*/ 57812 h 197558"/>
              <a:gd name="connsiteX138" fmla="*/ 293931 w 315949"/>
              <a:gd name="connsiteY138" fmla="*/ 56188 h 197558"/>
              <a:gd name="connsiteX139" fmla="*/ 295255 w 315949"/>
              <a:gd name="connsiteY139" fmla="*/ 54984 h 197558"/>
              <a:gd name="connsiteX140" fmla="*/ 293811 w 315949"/>
              <a:gd name="connsiteY140" fmla="*/ 53180 h 197558"/>
              <a:gd name="connsiteX141" fmla="*/ 290563 w 315949"/>
              <a:gd name="connsiteY141" fmla="*/ 51375 h 197558"/>
              <a:gd name="connsiteX142" fmla="*/ 289600 w 315949"/>
              <a:gd name="connsiteY142" fmla="*/ 51616 h 197558"/>
              <a:gd name="connsiteX143" fmla="*/ 289239 w 315949"/>
              <a:gd name="connsiteY143" fmla="*/ 50172 h 197558"/>
              <a:gd name="connsiteX144" fmla="*/ 287615 w 315949"/>
              <a:gd name="connsiteY144" fmla="*/ 49871 h 197558"/>
              <a:gd name="connsiteX145" fmla="*/ 286412 w 315949"/>
              <a:gd name="connsiteY145" fmla="*/ 48908 h 197558"/>
              <a:gd name="connsiteX146" fmla="*/ 285870 w 315949"/>
              <a:gd name="connsiteY146" fmla="*/ 46622 h 197558"/>
              <a:gd name="connsiteX147" fmla="*/ 283945 w 315949"/>
              <a:gd name="connsiteY147" fmla="*/ 46322 h 197558"/>
              <a:gd name="connsiteX148" fmla="*/ 282922 w 315949"/>
              <a:gd name="connsiteY148" fmla="*/ 44998 h 197558"/>
              <a:gd name="connsiteX149" fmla="*/ 282682 w 315949"/>
              <a:gd name="connsiteY149" fmla="*/ 42712 h 197558"/>
              <a:gd name="connsiteX150" fmla="*/ 279915 w 315949"/>
              <a:gd name="connsiteY150" fmla="*/ 41449 h 197558"/>
              <a:gd name="connsiteX151" fmla="*/ 279373 w 315949"/>
              <a:gd name="connsiteY151" fmla="*/ 41750 h 197558"/>
              <a:gd name="connsiteX152" fmla="*/ 279253 w 315949"/>
              <a:gd name="connsiteY152" fmla="*/ 38922 h 197558"/>
              <a:gd name="connsiteX153" fmla="*/ 278411 w 315949"/>
              <a:gd name="connsiteY153" fmla="*/ 35493 h 197558"/>
              <a:gd name="connsiteX154" fmla="*/ 278411 w 315949"/>
              <a:gd name="connsiteY154" fmla="*/ 31884 h 197558"/>
              <a:gd name="connsiteX155" fmla="*/ 279132 w 315949"/>
              <a:gd name="connsiteY155" fmla="*/ 25567 h 197558"/>
              <a:gd name="connsiteX156" fmla="*/ 278771 w 315949"/>
              <a:gd name="connsiteY156" fmla="*/ 24785 h 197558"/>
              <a:gd name="connsiteX157" fmla="*/ 276365 w 315949"/>
              <a:gd name="connsiteY157" fmla="*/ 25206 h 197558"/>
              <a:gd name="connsiteX158" fmla="*/ 274681 w 315949"/>
              <a:gd name="connsiteY158" fmla="*/ 25988 h 197558"/>
              <a:gd name="connsiteX159" fmla="*/ 270891 w 315949"/>
              <a:gd name="connsiteY159" fmla="*/ 26590 h 197558"/>
              <a:gd name="connsiteX160" fmla="*/ 267943 w 315949"/>
              <a:gd name="connsiteY160" fmla="*/ 25928 h 197558"/>
              <a:gd name="connsiteX161" fmla="*/ 266379 w 315949"/>
              <a:gd name="connsiteY161" fmla="*/ 26409 h 197558"/>
              <a:gd name="connsiteX162" fmla="*/ 262830 w 315949"/>
              <a:gd name="connsiteY162" fmla="*/ 26650 h 197558"/>
              <a:gd name="connsiteX163" fmla="*/ 261747 w 315949"/>
              <a:gd name="connsiteY163" fmla="*/ 25026 h 197558"/>
              <a:gd name="connsiteX164" fmla="*/ 258378 w 315949"/>
              <a:gd name="connsiteY164" fmla="*/ 26349 h 197558"/>
              <a:gd name="connsiteX165" fmla="*/ 260062 w 315949"/>
              <a:gd name="connsiteY165" fmla="*/ 26710 h 197558"/>
              <a:gd name="connsiteX166" fmla="*/ 260664 w 315949"/>
              <a:gd name="connsiteY166" fmla="*/ 32064 h 197558"/>
              <a:gd name="connsiteX167" fmla="*/ 259100 w 315949"/>
              <a:gd name="connsiteY167" fmla="*/ 31342 h 197558"/>
              <a:gd name="connsiteX168" fmla="*/ 258258 w 315949"/>
              <a:gd name="connsiteY168" fmla="*/ 32666 h 197558"/>
              <a:gd name="connsiteX169" fmla="*/ 258559 w 315949"/>
              <a:gd name="connsiteY169" fmla="*/ 35854 h 197558"/>
              <a:gd name="connsiteX170" fmla="*/ 259641 w 315949"/>
              <a:gd name="connsiteY170" fmla="*/ 38140 h 197558"/>
              <a:gd name="connsiteX171" fmla="*/ 260905 w 315949"/>
              <a:gd name="connsiteY171" fmla="*/ 38982 h 197558"/>
              <a:gd name="connsiteX172" fmla="*/ 261326 w 315949"/>
              <a:gd name="connsiteY172" fmla="*/ 40185 h 197558"/>
              <a:gd name="connsiteX173" fmla="*/ 260123 w 315949"/>
              <a:gd name="connsiteY173" fmla="*/ 41689 h 197558"/>
              <a:gd name="connsiteX174" fmla="*/ 260183 w 315949"/>
              <a:gd name="connsiteY174" fmla="*/ 43975 h 197558"/>
              <a:gd name="connsiteX175" fmla="*/ 259762 w 315949"/>
              <a:gd name="connsiteY175" fmla="*/ 44577 h 197558"/>
              <a:gd name="connsiteX176" fmla="*/ 259762 w 315949"/>
              <a:gd name="connsiteY176" fmla="*/ 47284 h 197558"/>
              <a:gd name="connsiteX177" fmla="*/ 260243 w 315949"/>
              <a:gd name="connsiteY177" fmla="*/ 48608 h 197558"/>
              <a:gd name="connsiteX178" fmla="*/ 261386 w 315949"/>
              <a:gd name="connsiteY178" fmla="*/ 48969 h 197558"/>
              <a:gd name="connsiteX179" fmla="*/ 260183 w 315949"/>
              <a:gd name="connsiteY179" fmla="*/ 51134 h 197558"/>
              <a:gd name="connsiteX180" fmla="*/ 258318 w 315949"/>
              <a:gd name="connsiteY180" fmla="*/ 53420 h 197558"/>
              <a:gd name="connsiteX181" fmla="*/ 256754 w 315949"/>
              <a:gd name="connsiteY181" fmla="*/ 57030 h 197558"/>
              <a:gd name="connsiteX182" fmla="*/ 255069 w 315949"/>
              <a:gd name="connsiteY182" fmla="*/ 57692 h 197558"/>
              <a:gd name="connsiteX183" fmla="*/ 254468 w 315949"/>
              <a:gd name="connsiteY183" fmla="*/ 59196 h 197558"/>
              <a:gd name="connsiteX184" fmla="*/ 250858 w 315949"/>
              <a:gd name="connsiteY184" fmla="*/ 60398 h 197558"/>
              <a:gd name="connsiteX185" fmla="*/ 249475 w 315949"/>
              <a:gd name="connsiteY185" fmla="*/ 61361 h 197558"/>
              <a:gd name="connsiteX186" fmla="*/ 246407 w 315949"/>
              <a:gd name="connsiteY186" fmla="*/ 62564 h 197558"/>
              <a:gd name="connsiteX187" fmla="*/ 245023 w 315949"/>
              <a:gd name="connsiteY187" fmla="*/ 61421 h 197558"/>
              <a:gd name="connsiteX188" fmla="*/ 245023 w 315949"/>
              <a:gd name="connsiteY188" fmla="*/ 63166 h 197558"/>
              <a:gd name="connsiteX189" fmla="*/ 243399 w 315949"/>
              <a:gd name="connsiteY189" fmla="*/ 64850 h 197558"/>
              <a:gd name="connsiteX190" fmla="*/ 242075 w 315949"/>
              <a:gd name="connsiteY190" fmla="*/ 65452 h 197558"/>
              <a:gd name="connsiteX191" fmla="*/ 242918 w 315949"/>
              <a:gd name="connsiteY191" fmla="*/ 82777 h 197558"/>
              <a:gd name="connsiteX192" fmla="*/ 242075 w 315949"/>
              <a:gd name="connsiteY192" fmla="*/ 83920 h 197558"/>
              <a:gd name="connsiteX193" fmla="*/ 241714 w 315949"/>
              <a:gd name="connsiteY193" fmla="*/ 86026 h 197558"/>
              <a:gd name="connsiteX194" fmla="*/ 242196 w 315949"/>
              <a:gd name="connsiteY194" fmla="*/ 86567 h 197558"/>
              <a:gd name="connsiteX195" fmla="*/ 240993 w 315949"/>
              <a:gd name="connsiteY195" fmla="*/ 87951 h 197558"/>
              <a:gd name="connsiteX196" fmla="*/ 239489 w 315949"/>
              <a:gd name="connsiteY196" fmla="*/ 85845 h 197558"/>
              <a:gd name="connsiteX197" fmla="*/ 238706 w 315949"/>
              <a:gd name="connsiteY197" fmla="*/ 87590 h 197558"/>
              <a:gd name="connsiteX198" fmla="*/ 238827 w 315949"/>
              <a:gd name="connsiteY198" fmla="*/ 88432 h 197558"/>
              <a:gd name="connsiteX199" fmla="*/ 237443 w 315949"/>
              <a:gd name="connsiteY199" fmla="*/ 88252 h 197558"/>
              <a:gd name="connsiteX200" fmla="*/ 237624 w 315949"/>
              <a:gd name="connsiteY200" fmla="*/ 87590 h 197558"/>
              <a:gd name="connsiteX201" fmla="*/ 234616 w 315949"/>
              <a:gd name="connsiteY201" fmla="*/ 85244 h 197558"/>
              <a:gd name="connsiteX202" fmla="*/ 235217 w 315949"/>
              <a:gd name="connsiteY202" fmla="*/ 84402 h 197558"/>
              <a:gd name="connsiteX203" fmla="*/ 234917 w 315949"/>
              <a:gd name="connsiteY203" fmla="*/ 82958 h 197558"/>
              <a:gd name="connsiteX204" fmla="*/ 233352 w 315949"/>
              <a:gd name="connsiteY204" fmla="*/ 83559 h 197558"/>
              <a:gd name="connsiteX205" fmla="*/ 232751 w 315949"/>
              <a:gd name="connsiteY205" fmla="*/ 84642 h 197558"/>
              <a:gd name="connsiteX206" fmla="*/ 231969 w 315949"/>
              <a:gd name="connsiteY206" fmla="*/ 84281 h 197558"/>
              <a:gd name="connsiteX207" fmla="*/ 231247 w 315949"/>
              <a:gd name="connsiteY207" fmla="*/ 85304 h 197558"/>
              <a:gd name="connsiteX208" fmla="*/ 229623 w 315949"/>
              <a:gd name="connsiteY208" fmla="*/ 85364 h 197558"/>
              <a:gd name="connsiteX209" fmla="*/ 227397 w 315949"/>
              <a:gd name="connsiteY209" fmla="*/ 82236 h 197558"/>
              <a:gd name="connsiteX210" fmla="*/ 225111 w 315949"/>
              <a:gd name="connsiteY210" fmla="*/ 83319 h 197558"/>
              <a:gd name="connsiteX211" fmla="*/ 223306 w 315949"/>
              <a:gd name="connsiteY211" fmla="*/ 83620 h 197558"/>
              <a:gd name="connsiteX212" fmla="*/ 222584 w 315949"/>
              <a:gd name="connsiteY212" fmla="*/ 82055 h 197558"/>
              <a:gd name="connsiteX213" fmla="*/ 221200 w 315949"/>
              <a:gd name="connsiteY213" fmla="*/ 82055 h 197558"/>
              <a:gd name="connsiteX214" fmla="*/ 221200 w 315949"/>
              <a:gd name="connsiteY214" fmla="*/ 81153 h 197558"/>
              <a:gd name="connsiteX215" fmla="*/ 217410 w 315949"/>
              <a:gd name="connsiteY215" fmla="*/ 79830 h 197558"/>
              <a:gd name="connsiteX216" fmla="*/ 214282 w 315949"/>
              <a:gd name="connsiteY216" fmla="*/ 77965 h 197558"/>
              <a:gd name="connsiteX217" fmla="*/ 212357 w 315949"/>
              <a:gd name="connsiteY217" fmla="*/ 78085 h 197558"/>
              <a:gd name="connsiteX218" fmla="*/ 210192 w 315949"/>
              <a:gd name="connsiteY218" fmla="*/ 77483 h 197558"/>
              <a:gd name="connsiteX219" fmla="*/ 209169 w 315949"/>
              <a:gd name="connsiteY219" fmla="*/ 78386 h 197558"/>
              <a:gd name="connsiteX220" fmla="*/ 207545 w 315949"/>
              <a:gd name="connsiteY220" fmla="*/ 78687 h 197558"/>
              <a:gd name="connsiteX221" fmla="*/ 207545 w 315949"/>
              <a:gd name="connsiteY221" fmla="*/ 79649 h 197558"/>
              <a:gd name="connsiteX222" fmla="*/ 204116 w 315949"/>
              <a:gd name="connsiteY222" fmla="*/ 78927 h 197558"/>
              <a:gd name="connsiteX223" fmla="*/ 203514 w 315949"/>
              <a:gd name="connsiteY223" fmla="*/ 78205 h 197558"/>
              <a:gd name="connsiteX224" fmla="*/ 200506 w 315949"/>
              <a:gd name="connsiteY224" fmla="*/ 78506 h 197558"/>
              <a:gd name="connsiteX225" fmla="*/ 200386 w 315949"/>
              <a:gd name="connsiteY225" fmla="*/ 77844 h 197558"/>
              <a:gd name="connsiteX226" fmla="*/ 197919 w 315949"/>
              <a:gd name="connsiteY226" fmla="*/ 78326 h 197558"/>
              <a:gd name="connsiteX227" fmla="*/ 195994 w 315949"/>
              <a:gd name="connsiteY227" fmla="*/ 77303 h 197558"/>
              <a:gd name="connsiteX228" fmla="*/ 196596 w 315949"/>
              <a:gd name="connsiteY228" fmla="*/ 78326 h 197558"/>
              <a:gd name="connsiteX229" fmla="*/ 194190 w 315949"/>
              <a:gd name="connsiteY229" fmla="*/ 78807 h 197558"/>
              <a:gd name="connsiteX230" fmla="*/ 194069 w 315949"/>
              <a:gd name="connsiteY230" fmla="*/ 78145 h 197558"/>
              <a:gd name="connsiteX231" fmla="*/ 191903 w 315949"/>
              <a:gd name="connsiteY231" fmla="*/ 78747 h 197558"/>
              <a:gd name="connsiteX232" fmla="*/ 190520 w 315949"/>
              <a:gd name="connsiteY232" fmla="*/ 77604 h 197558"/>
              <a:gd name="connsiteX233" fmla="*/ 188835 w 315949"/>
              <a:gd name="connsiteY233" fmla="*/ 76822 h 197558"/>
              <a:gd name="connsiteX234" fmla="*/ 185707 w 315949"/>
              <a:gd name="connsiteY234" fmla="*/ 76461 h 197558"/>
              <a:gd name="connsiteX235" fmla="*/ 185768 w 315949"/>
              <a:gd name="connsiteY235" fmla="*/ 75137 h 197558"/>
              <a:gd name="connsiteX236" fmla="*/ 184203 w 315949"/>
              <a:gd name="connsiteY236" fmla="*/ 72972 h 197558"/>
              <a:gd name="connsiteX237" fmla="*/ 182399 w 315949"/>
              <a:gd name="connsiteY237" fmla="*/ 71468 h 197558"/>
              <a:gd name="connsiteX238" fmla="*/ 180654 w 315949"/>
              <a:gd name="connsiteY238" fmla="*/ 71768 h 197558"/>
              <a:gd name="connsiteX239" fmla="*/ 180474 w 315949"/>
              <a:gd name="connsiteY239" fmla="*/ 70264 h 197558"/>
              <a:gd name="connsiteX240" fmla="*/ 177466 w 315949"/>
              <a:gd name="connsiteY240" fmla="*/ 68941 h 197558"/>
              <a:gd name="connsiteX241" fmla="*/ 174999 w 315949"/>
              <a:gd name="connsiteY241" fmla="*/ 66474 h 197558"/>
              <a:gd name="connsiteX242" fmla="*/ 173676 w 315949"/>
              <a:gd name="connsiteY242" fmla="*/ 66775 h 197558"/>
              <a:gd name="connsiteX243" fmla="*/ 173315 w 315949"/>
              <a:gd name="connsiteY243" fmla="*/ 65271 h 197558"/>
              <a:gd name="connsiteX244" fmla="*/ 171871 w 315949"/>
              <a:gd name="connsiteY244" fmla="*/ 64549 h 197558"/>
              <a:gd name="connsiteX245" fmla="*/ 173134 w 315949"/>
              <a:gd name="connsiteY245" fmla="*/ 87710 h 197558"/>
              <a:gd name="connsiteX246" fmla="*/ 174037 w 315949"/>
              <a:gd name="connsiteY246" fmla="*/ 103833 h 197558"/>
              <a:gd name="connsiteX247" fmla="*/ 177466 w 315949"/>
              <a:gd name="connsiteY247" fmla="*/ 107081 h 197558"/>
              <a:gd name="connsiteX248" fmla="*/ 180353 w 315949"/>
              <a:gd name="connsiteY248" fmla="*/ 108224 h 197558"/>
              <a:gd name="connsiteX249" fmla="*/ 183241 w 315949"/>
              <a:gd name="connsiteY249" fmla="*/ 112315 h 197558"/>
              <a:gd name="connsiteX250" fmla="*/ 184925 w 315949"/>
              <a:gd name="connsiteY250" fmla="*/ 113157 h 197558"/>
              <a:gd name="connsiteX251" fmla="*/ 185768 w 315949"/>
              <a:gd name="connsiteY251" fmla="*/ 114240 h 197558"/>
              <a:gd name="connsiteX252" fmla="*/ 188174 w 315949"/>
              <a:gd name="connsiteY252" fmla="*/ 115082 h 197558"/>
              <a:gd name="connsiteX253" fmla="*/ 189377 w 315949"/>
              <a:gd name="connsiteY253" fmla="*/ 116526 h 197558"/>
              <a:gd name="connsiteX254" fmla="*/ 189377 w 315949"/>
              <a:gd name="connsiteY254" fmla="*/ 117849 h 197558"/>
              <a:gd name="connsiteX255" fmla="*/ 190881 w 315949"/>
              <a:gd name="connsiteY255" fmla="*/ 120075 h 197558"/>
              <a:gd name="connsiteX256" fmla="*/ 192806 w 315949"/>
              <a:gd name="connsiteY256" fmla="*/ 121399 h 197558"/>
              <a:gd name="connsiteX257" fmla="*/ 194851 w 315949"/>
              <a:gd name="connsiteY257" fmla="*/ 123865 h 197558"/>
              <a:gd name="connsiteX258" fmla="*/ 196054 w 315949"/>
              <a:gd name="connsiteY258" fmla="*/ 124467 h 197558"/>
              <a:gd name="connsiteX259" fmla="*/ 197017 w 315949"/>
              <a:gd name="connsiteY259" fmla="*/ 123865 h 197558"/>
              <a:gd name="connsiteX260" fmla="*/ 198220 w 315949"/>
              <a:gd name="connsiteY260" fmla="*/ 125489 h 197558"/>
              <a:gd name="connsiteX261" fmla="*/ 198581 w 315949"/>
              <a:gd name="connsiteY261" fmla="*/ 127896 h 197558"/>
              <a:gd name="connsiteX262" fmla="*/ 197919 w 315949"/>
              <a:gd name="connsiteY262" fmla="*/ 128076 h 197558"/>
              <a:gd name="connsiteX263" fmla="*/ 197919 w 315949"/>
              <a:gd name="connsiteY263" fmla="*/ 130362 h 197558"/>
              <a:gd name="connsiteX264" fmla="*/ 197077 w 315949"/>
              <a:gd name="connsiteY264" fmla="*/ 131385 h 197558"/>
              <a:gd name="connsiteX265" fmla="*/ 198100 w 315949"/>
              <a:gd name="connsiteY265" fmla="*/ 135716 h 197558"/>
              <a:gd name="connsiteX266" fmla="*/ 199303 w 315949"/>
              <a:gd name="connsiteY266" fmla="*/ 137521 h 197558"/>
              <a:gd name="connsiteX267" fmla="*/ 197859 w 315949"/>
              <a:gd name="connsiteY267" fmla="*/ 141852 h 197558"/>
              <a:gd name="connsiteX268" fmla="*/ 195994 w 315949"/>
              <a:gd name="connsiteY268" fmla="*/ 144078 h 197558"/>
              <a:gd name="connsiteX269" fmla="*/ 196536 w 315949"/>
              <a:gd name="connsiteY269" fmla="*/ 146966 h 197558"/>
              <a:gd name="connsiteX270" fmla="*/ 194250 w 315949"/>
              <a:gd name="connsiteY270" fmla="*/ 148229 h 197558"/>
              <a:gd name="connsiteX271" fmla="*/ 193347 w 315949"/>
              <a:gd name="connsiteY271" fmla="*/ 149854 h 197558"/>
              <a:gd name="connsiteX272" fmla="*/ 193829 w 315949"/>
              <a:gd name="connsiteY272" fmla="*/ 151177 h 197558"/>
              <a:gd name="connsiteX273" fmla="*/ 195152 w 315949"/>
              <a:gd name="connsiteY273" fmla="*/ 152621 h 197558"/>
              <a:gd name="connsiteX274" fmla="*/ 195092 w 315949"/>
              <a:gd name="connsiteY274" fmla="*/ 153643 h 197558"/>
              <a:gd name="connsiteX275" fmla="*/ 196476 w 315949"/>
              <a:gd name="connsiteY275" fmla="*/ 153583 h 197558"/>
              <a:gd name="connsiteX276" fmla="*/ 196836 w 315949"/>
              <a:gd name="connsiteY276" fmla="*/ 154786 h 197558"/>
              <a:gd name="connsiteX277" fmla="*/ 197739 w 315949"/>
              <a:gd name="connsiteY277" fmla="*/ 155448 h 197558"/>
              <a:gd name="connsiteX278" fmla="*/ 197137 w 315949"/>
              <a:gd name="connsiteY278" fmla="*/ 158215 h 197558"/>
              <a:gd name="connsiteX279" fmla="*/ 198040 w 315949"/>
              <a:gd name="connsiteY279" fmla="*/ 158817 h 197558"/>
              <a:gd name="connsiteX280" fmla="*/ 196957 w 315949"/>
              <a:gd name="connsiteY280" fmla="*/ 159599 h 197558"/>
              <a:gd name="connsiteX281" fmla="*/ 197017 w 315949"/>
              <a:gd name="connsiteY281" fmla="*/ 161464 h 197558"/>
              <a:gd name="connsiteX282" fmla="*/ 196415 w 315949"/>
              <a:gd name="connsiteY282" fmla="*/ 161825 h 197558"/>
              <a:gd name="connsiteX283" fmla="*/ 195573 w 315949"/>
              <a:gd name="connsiteY283" fmla="*/ 163870 h 197558"/>
              <a:gd name="connsiteX284" fmla="*/ 195934 w 315949"/>
              <a:gd name="connsiteY284" fmla="*/ 166156 h 197558"/>
              <a:gd name="connsiteX285" fmla="*/ 197318 w 315949"/>
              <a:gd name="connsiteY285" fmla="*/ 166637 h 197558"/>
              <a:gd name="connsiteX286" fmla="*/ 198882 w 315949"/>
              <a:gd name="connsiteY286" fmla="*/ 168021 h 197558"/>
              <a:gd name="connsiteX287" fmla="*/ 198762 w 315949"/>
              <a:gd name="connsiteY287" fmla="*/ 170367 h 197558"/>
              <a:gd name="connsiteX288" fmla="*/ 199423 w 315949"/>
              <a:gd name="connsiteY288" fmla="*/ 172172 h 197558"/>
              <a:gd name="connsiteX289" fmla="*/ 201228 w 315949"/>
              <a:gd name="connsiteY289" fmla="*/ 173255 h 197558"/>
              <a:gd name="connsiteX290" fmla="*/ 202431 w 315949"/>
              <a:gd name="connsiteY290" fmla="*/ 175421 h 197558"/>
              <a:gd name="connsiteX291" fmla="*/ 203935 w 315949"/>
              <a:gd name="connsiteY291" fmla="*/ 175721 h 197558"/>
              <a:gd name="connsiteX292" fmla="*/ 204537 w 315949"/>
              <a:gd name="connsiteY292" fmla="*/ 177406 h 197558"/>
              <a:gd name="connsiteX293" fmla="*/ 193167 w 315949"/>
              <a:gd name="connsiteY293" fmla="*/ 179932 h 197558"/>
              <a:gd name="connsiteX294" fmla="*/ 165675 w 315949"/>
              <a:gd name="connsiteY294" fmla="*/ 185647 h 197558"/>
              <a:gd name="connsiteX295" fmla="*/ 152079 w 315949"/>
              <a:gd name="connsiteY295" fmla="*/ 188535 h 197558"/>
              <a:gd name="connsiteX296" fmla="*/ 142514 w 315949"/>
              <a:gd name="connsiteY296" fmla="*/ 190340 h 197558"/>
              <a:gd name="connsiteX297" fmla="*/ 105637 w 315949"/>
              <a:gd name="connsiteY297" fmla="*/ 197559 h 197558"/>
              <a:gd name="connsiteX298" fmla="*/ 105035 w 315949"/>
              <a:gd name="connsiteY298" fmla="*/ 195995 h 197558"/>
              <a:gd name="connsiteX299" fmla="*/ 105818 w 315949"/>
              <a:gd name="connsiteY299" fmla="*/ 195453 h 197558"/>
              <a:gd name="connsiteX300" fmla="*/ 103833 w 315949"/>
              <a:gd name="connsiteY300" fmla="*/ 193648 h 197558"/>
              <a:gd name="connsiteX301" fmla="*/ 103231 w 315949"/>
              <a:gd name="connsiteY301" fmla="*/ 191603 h 197558"/>
              <a:gd name="connsiteX302" fmla="*/ 103471 w 315949"/>
              <a:gd name="connsiteY302" fmla="*/ 189016 h 197558"/>
              <a:gd name="connsiteX303" fmla="*/ 102268 w 315949"/>
              <a:gd name="connsiteY303" fmla="*/ 184264 h 197558"/>
              <a:gd name="connsiteX304" fmla="*/ 103351 w 315949"/>
              <a:gd name="connsiteY304" fmla="*/ 184264 h 197558"/>
              <a:gd name="connsiteX305" fmla="*/ 102749 w 315949"/>
              <a:gd name="connsiteY305" fmla="*/ 182519 h 197558"/>
              <a:gd name="connsiteX306" fmla="*/ 100343 w 315949"/>
              <a:gd name="connsiteY306" fmla="*/ 183421 h 197558"/>
              <a:gd name="connsiteX307" fmla="*/ 97455 w 315949"/>
              <a:gd name="connsiteY307" fmla="*/ 183722 h 197558"/>
              <a:gd name="connsiteX308" fmla="*/ 96614 w 315949"/>
              <a:gd name="connsiteY308" fmla="*/ 184805 h 197558"/>
              <a:gd name="connsiteX309" fmla="*/ 96132 w 315949"/>
              <a:gd name="connsiteY309" fmla="*/ 183241 h 197558"/>
              <a:gd name="connsiteX310" fmla="*/ 94508 w 315949"/>
              <a:gd name="connsiteY310" fmla="*/ 181256 h 197558"/>
              <a:gd name="connsiteX311" fmla="*/ 94508 w 315949"/>
              <a:gd name="connsiteY311" fmla="*/ 179451 h 197558"/>
              <a:gd name="connsiteX312" fmla="*/ 95230 w 315949"/>
              <a:gd name="connsiteY312" fmla="*/ 177165 h 197558"/>
              <a:gd name="connsiteX313" fmla="*/ 94628 w 315949"/>
              <a:gd name="connsiteY313" fmla="*/ 175180 h 197558"/>
              <a:gd name="connsiteX314" fmla="*/ 96493 w 315949"/>
              <a:gd name="connsiteY314" fmla="*/ 172051 h 197558"/>
              <a:gd name="connsiteX315" fmla="*/ 96132 w 315949"/>
              <a:gd name="connsiteY315" fmla="*/ 170187 h 197558"/>
              <a:gd name="connsiteX316" fmla="*/ 94147 w 315949"/>
              <a:gd name="connsiteY316" fmla="*/ 168623 h 197558"/>
              <a:gd name="connsiteX317" fmla="*/ 93545 w 315949"/>
              <a:gd name="connsiteY317" fmla="*/ 169465 h 197558"/>
              <a:gd name="connsiteX318" fmla="*/ 90718 w 315949"/>
              <a:gd name="connsiteY318" fmla="*/ 170608 h 197558"/>
              <a:gd name="connsiteX319" fmla="*/ 88372 w 315949"/>
              <a:gd name="connsiteY319" fmla="*/ 169345 h 197558"/>
              <a:gd name="connsiteX320" fmla="*/ 87349 w 315949"/>
              <a:gd name="connsiteY320" fmla="*/ 170066 h 197558"/>
              <a:gd name="connsiteX321" fmla="*/ 86026 w 315949"/>
              <a:gd name="connsiteY321" fmla="*/ 169465 h 197558"/>
              <a:gd name="connsiteX322" fmla="*/ 86086 w 315949"/>
              <a:gd name="connsiteY322" fmla="*/ 168081 h 197558"/>
              <a:gd name="connsiteX323" fmla="*/ 84582 w 315949"/>
              <a:gd name="connsiteY323" fmla="*/ 167600 h 197558"/>
              <a:gd name="connsiteX324" fmla="*/ 84221 w 315949"/>
              <a:gd name="connsiteY324" fmla="*/ 165194 h 197558"/>
              <a:gd name="connsiteX325" fmla="*/ 87109 w 315949"/>
              <a:gd name="connsiteY325" fmla="*/ 163148 h 197558"/>
              <a:gd name="connsiteX326" fmla="*/ 87409 w 315949"/>
              <a:gd name="connsiteY326" fmla="*/ 161404 h 197558"/>
              <a:gd name="connsiteX327" fmla="*/ 86808 w 315949"/>
              <a:gd name="connsiteY327" fmla="*/ 160561 h 197558"/>
              <a:gd name="connsiteX328" fmla="*/ 88673 w 315949"/>
              <a:gd name="connsiteY328" fmla="*/ 160080 h 197558"/>
              <a:gd name="connsiteX329" fmla="*/ 88793 w 315949"/>
              <a:gd name="connsiteY329" fmla="*/ 159238 h 197558"/>
              <a:gd name="connsiteX330" fmla="*/ 87289 w 315949"/>
              <a:gd name="connsiteY330" fmla="*/ 158636 h 197558"/>
              <a:gd name="connsiteX331" fmla="*/ 84281 w 315949"/>
              <a:gd name="connsiteY331" fmla="*/ 160922 h 197558"/>
              <a:gd name="connsiteX332" fmla="*/ 81995 w 315949"/>
              <a:gd name="connsiteY332" fmla="*/ 161344 h 197558"/>
              <a:gd name="connsiteX333" fmla="*/ 80852 w 315949"/>
              <a:gd name="connsiteY333" fmla="*/ 160441 h 197558"/>
              <a:gd name="connsiteX334" fmla="*/ 81153 w 315949"/>
              <a:gd name="connsiteY334" fmla="*/ 158757 h 197558"/>
              <a:gd name="connsiteX335" fmla="*/ 79829 w 315949"/>
              <a:gd name="connsiteY335" fmla="*/ 159118 h 197558"/>
              <a:gd name="connsiteX336" fmla="*/ 78746 w 315949"/>
              <a:gd name="connsiteY336" fmla="*/ 158396 h 197558"/>
              <a:gd name="connsiteX337" fmla="*/ 78386 w 315949"/>
              <a:gd name="connsiteY337" fmla="*/ 156892 h 197558"/>
              <a:gd name="connsiteX338" fmla="*/ 77784 w 315949"/>
              <a:gd name="connsiteY338" fmla="*/ 157313 h 197558"/>
              <a:gd name="connsiteX339" fmla="*/ 77363 w 315949"/>
              <a:gd name="connsiteY339" fmla="*/ 155628 h 197558"/>
              <a:gd name="connsiteX340" fmla="*/ 75317 w 315949"/>
              <a:gd name="connsiteY340" fmla="*/ 155147 h 197558"/>
              <a:gd name="connsiteX341" fmla="*/ 74535 w 315949"/>
              <a:gd name="connsiteY341" fmla="*/ 152741 h 197558"/>
              <a:gd name="connsiteX342" fmla="*/ 72129 w 315949"/>
              <a:gd name="connsiteY342" fmla="*/ 152560 h 197558"/>
              <a:gd name="connsiteX343" fmla="*/ 70986 w 315949"/>
              <a:gd name="connsiteY343" fmla="*/ 153764 h 197558"/>
              <a:gd name="connsiteX344" fmla="*/ 69663 w 315949"/>
              <a:gd name="connsiteY344" fmla="*/ 152380 h 197558"/>
              <a:gd name="connsiteX345" fmla="*/ 69061 w 315949"/>
              <a:gd name="connsiteY345" fmla="*/ 151117 h 197558"/>
              <a:gd name="connsiteX346" fmla="*/ 68219 w 315949"/>
              <a:gd name="connsiteY346" fmla="*/ 152320 h 197558"/>
              <a:gd name="connsiteX347" fmla="*/ 67617 w 315949"/>
              <a:gd name="connsiteY347" fmla="*/ 150996 h 197558"/>
              <a:gd name="connsiteX348" fmla="*/ 66174 w 315949"/>
              <a:gd name="connsiteY348" fmla="*/ 151899 h 197558"/>
              <a:gd name="connsiteX349" fmla="*/ 66354 w 315949"/>
              <a:gd name="connsiteY349" fmla="*/ 150395 h 197558"/>
              <a:gd name="connsiteX350" fmla="*/ 65512 w 315949"/>
              <a:gd name="connsiteY350" fmla="*/ 149131 h 197558"/>
              <a:gd name="connsiteX351" fmla="*/ 66354 w 315949"/>
              <a:gd name="connsiteY351" fmla="*/ 147387 h 197558"/>
              <a:gd name="connsiteX352" fmla="*/ 64670 w 315949"/>
              <a:gd name="connsiteY352" fmla="*/ 145402 h 197558"/>
              <a:gd name="connsiteX353" fmla="*/ 65271 w 315949"/>
              <a:gd name="connsiteY353" fmla="*/ 144800 h 197558"/>
              <a:gd name="connsiteX354" fmla="*/ 63587 w 315949"/>
              <a:gd name="connsiteY354" fmla="*/ 144680 h 197558"/>
              <a:gd name="connsiteX355" fmla="*/ 64128 w 315949"/>
              <a:gd name="connsiteY355" fmla="*/ 143958 h 197558"/>
              <a:gd name="connsiteX356" fmla="*/ 62745 w 315949"/>
              <a:gd name="connsiteY356" fmla="*/ 143236 h 197558"/>
              <a:gd name="connsiteX357" fmla="*/ 61963 w 315949"/>
              <a:gd name="connsiteY357" fmla="*/ 143778 h 197558"/>
              <a:gd name="connsiteX358" fmla="*/ 59857 w 315949"/>
              <a:gd name="connsiteY358" fmla="*/ 142574 h 197558"/>
              <a:gd name="connsiteX359" fmla="*/ 58654 w 315949"/>
              <a:gd name="connsiteY359" fmla="*/ 143176 h 197558"/>
              <a:gd name="connsiteX360" fmla="*/ 52758 w 315949"/>
              <a:gd name="connsiteY360" fmla="*/ 140770 h 197558"/>
              <a:gd name="connsiteX361" fmla="*/ 51555 w 315949"/>
              <a:gd name="connsiteY361" fmla="*/ 139386 h 197558"/>
              <a:gd name="connsiteX362" fmla="*/ 48848 w 315949"/>
              <a:gd name="connsiteY362" fmla="*/ 137822 h 197558"/>
              <a:gd name="connsiteX363" fmla="*/ 47404 w 315949"/>
              <a:gd name="connsiteY363" fmla="*/ 138905 h 197558"/>
              <a:gd name="connsiteX364" fmla="*/ 46081 w 315949"/>
              <a:gd name="connsiteY364" fmla="*/ 138965 h 197558"/>
              <a:gd name="connsiteX365" fmla="*/ 44577 w 315949"/>
              <a:gd name="connsiteY365" fmla="*/ 137762 h 197558"/>
              <a:gd name="connsiteX366" fmla="*/ 42532 w 315949"/>
              <a:gd name="connsiteY366" fmla="*/ 138423 h 197558"/>
              <a:gd name="connsiteX367" fmla="*/ 42471 w 315949"/>
              <a:gd name="connsiteY367" fmla="*/ 137040 h 197558"/>
              <a:gd name="connsiteX368" fmla="*/ 41509 w 315949"/>
              <a:gd name="connsiteY368" fmla="*/ 136017 h 197558"/>
              <a:gd name="connsiteX369" fmla="*/ 39103 w 315949"/>
              <a:gd name="connsiteY369" fmla="*/ 136258 h 197558"/>
              <a:gd name="connsiteX370" fmla="*/ 38561 w 315949"/>
              <a:gd name="connsiteY370" fmla="*/ 134754 h 197558"/>
              <a:gd name="connsiteX371" fmla="*/ 39464 w 315949"/>
              <a:gd name="connsiteY371" fmla="*/ 134272 h 197558"/>
              <a:gd name="connsiteX372" fmla="*/ 38501 w 315949"/>
              <a:gd name="connsiteY372" fmla="*/ 133069 h 197558"/>
              <a:gd name="connsiteX373" fmla="*/ 40125 w 315949"/>
              <a:gd name="connsiteY373" fmla="*/ 131265 h 197558"/>
              <a:gd name="connsiteX374" fmla="*/ 39283 w 315949"/>
              <a:gd name="connsiteY374" fmla="*/ 130362 h 197558"/>
              <a:gd name="connsiteX375" fmla="*/ 40968 w 315949"/>
              <a:gd name="connsiteY375" fmla="*/ 129761 h 197558"/>
              <a:gd name="connsiteX376" fmla="*/ 41449 w 315949"/>
              <a:gd name="connsiteY376" fmla="*/ 127655 h 197558"/>
              <a:gd name="connsiteX377" fmla="*/ 40546 w 315949"/>
              <a:gd name="connsiteY377" fmla="*/ 125670 h 197558"/>
              <a:gd name="connsiteX378" fmla="*/ 41208 w 315949"/>
              <a:gd name="connsiteY378" fmla="*/ 123444 h 197558"/>
              <a:gd name="connsiteX379" fmla="*/ 38802 w 315949"/>
              <a:gd name="connsiteY379" fmla="*/ 121519 h 197558"/>
              <a:gd name="connsiteX380" fmla="*/ 34230 w 315949"/>
              <a:gd name="connsiteY380" fmla="*/ 119413 h 197558"/>
              <a:gd name="connsiteX381" fmla="*/ 33027 w 315949"/>
              <a:gd name="connsiteY381" fmla="*/ 117609 h 197558"/>
              <a:gd name="connsiteX382" fmla="*/ 33147 w 315949"/>
              <a:gd name="connsiteY382" fmla="*/ 116405 h 197558"/>
              <a:gd name="connsiteX383" fmla="*/ 30921 w 315949"/>
              <a:gd name="connsiteY383" fmla="*/ 115985 h 197558"/>
              <a:gd name="connsiteX384" fmla="*/ 31523 w 315949"/>
              <a:gd name="connsiteY384" fmla="*/ 115383 h 197558"/>
              <a:gd name="connsiteX385" fmla="*/ 31402 w 315949"/>
              <a:gd name="connsiteY385" fmla="*/ 113338 h 197558"/>
              <a:gd name="connsiteX386" fmla="*/ 30079 w 315949"/>
              <a:gd name="connsiteY386" fmla="*/ 112736 h 197558"/>
              <a:gd name="connsiteX387" fmla="*/ 28575 w 315949"/>
              <a:gd name="connsiteY387" fmla="*/ 110570 h 197558"/>
              <a:gd name="connsiteX388" fmla="*/ 29778 w 315949"/>
              <a:gd name="connsiteY388" fmla="*/ 109006 h 197558"/>
              <a:gd name="connsiteX389" fmla="*/ 28816 w 315949"/>
              <a:gd name="connsiteY389" fmla="*/ 108645 h 197558"/>
              <a:gd name="connsiteX390" fmla="*/ 29176 w 315949"/>
              <a:gd name="connsiteY390" fmla="*/ 106780 h 197558"/>
              <a:gd name="connsiteX391" fmla="*/ 28695 w 315949"/>
              <a:gd name="connsiteY391" fmla="*/ 106901 h 197558"/>
              <a:gd name="connsiteX392" fmla="*/ 28033 w 315949"/>
              <a:gd name="connsiteY392" fmla="*/ 104615 h 197558"/>
              <a:gd name="connsiteX393" fmla="*/ 29477 w 315949"/>
              <a:gd name="connsiteY393" fmla="*/ 104976 h 197558"/>
              <a:gd name="connsiteX394" fmla="*/ 29176 w 315949"/>
              <a:gd name="connsiteY394" fmla="*/ 101968 h 197558"/>
              <a:gd name="connsiteX395" fmla="*/ 28394 w 315949"/>
              <a:gd name="connsiteY395" fmla="*/ 102148 h 197558"/>
              <a:gd name="connsiteX396" fmla="*/ 28575 w 315949"/>
              <a:gd name="connsiteY396" fmla="*/ 100825 h 197558"/>
              <a:gd name="connsiteX397" fmla="*/ 27612 w 315949"/>
              <a:gd name="connsiteY397" fmla="*/ 100283 h 197558"/>
              <a:gd name="connsiteX398" fmla="*/ 26830 w 315949"/>
              <a:gd name="connsiteY398" fmla="*/ 101246 h 197558"/>
              <a:gd name="connsiteX399" fmla="*/ 26048 w 315949"/>
              <a:gd name="connsiteY399" fmla="*/ 99441 h 197558"/>
              <a:gd name="connsiteX400" fmla="*/ 24965 w 315949"/>
              <a:gd name="connsiteY400" fmla="*/ 98779 h 19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</a:cxnLst>
            <a:rect l="l" t="t" r="r" b="b"/>
            <a:pathLst>
              <a:path w="315949" h="197558">
                <a:moveTo>
                  <a:pt x="24965" y="98719"/>
                </a:moveTo>
                <a:lnTo>
                  <a:pt x="23161" y="98599"/>
                </a:lnTo>
                <a:lnTo>
                  <a:pt x="21657" y="97095"/>
                </a:lnTo>
                <a:lnTo>
                  <a:pt x="20694" y="97696"/>
                </a:lnTo>
                <a:lnTo>
                  <a:pt x="19852" y="96974"/>
                </a:lnTo>
                <a:lnTo>
                  <a:pt x="18950" y="94989"/>
                </a:lnTo>
                <a:lnTo>
                  <a:pt x="17506" y="94147"/>
                </a:lnTo>
                <a:lnTo>
                  <a:pt x="17867" y="92944"/>
                </a:lnTo>
                <a:lnTo>
                  <a:pt x="16724" y="93004"/>
                </a:lnTo>
                <a:lnTo>
                  <a:pt x="15340" y="89214"/>
                </a:lnTo>
                <a:lnTo>
                  <a:pt x="15039" y="87469"/>
                </a:lnTo>
                <a:lnTo>
                  <a:pt x="13536" y="87771"/>
                </a:lnTo>
                <a:lnTo>
                  <a:pt x="12092" y="86387"/>
                </a:lnTo>
                <a:lnTo>
                  <a:pt x="10528" y="86567"/>
                </a:lnTo>
                <a:lnTo>
                  <a:pt x="9746" y="85605"/>
                </a:lnTo>
                <a:lnTo>
                  <a:pt x="13656" y="81634"/>
                </a:lnTo>
                <a:lnTo>
                  <a:pt x="15822" y="78687"/>
                </a:lnTo>
                <a:lnTo>
                  <a:pt x="13716" y="77122"/>
                </a:lnTo>
                <a:lnTo>
                  <a:pt x="14679" y="76100"/>
                </a:lnTo>
                <a:lnTo>
                  <a:pt x="13175" y="75258"/>
                </a:lnTo>
                <a:lnTo>
                  <a:pt x="14679" y="75438"/>
                </a:lnTo>
                <a:lnTo>
                  <a:pt x="16483" y="73453"/>
                </a:lnTo>
                <a:lnTo>
                  <a:pt x="18649" y="73092"/>
                </a:lnTo>
                <a:lnTo>
                  <a:pt x="19671" y="70986"/>
                </a:lnTo>
                <a:lnTo>
                  <a:pt x="18348" y="69302"/>
                </a:lnTo>
                <a:lnTo>
                  <a:pt x="16423" y="69001"/>
                </a:lnTo>
                <a:lnTo>
                  <a:pt x="14859" y="67437"/>
                </a:lnTo>
                <a:lnTo>
                  <a:pt x="15581" y="66234"/>
                </a:lnTo>
                <a:lnTo>
                  <a:pt x="18829" y="62865"/>
                </a:lnTo>
                <a:lnTo>
                  <a:pt x="17867" y="62083"/>
                </a:lnTo>
                <a:lnTo>
                  <a:pt x="17085" y="62504"/>
                </a:lnTo>
                <a:lnTo>
                  <a:pt x="15280" y="61121"/>
                </a:lnTo>
                <a:lnTo>
                  <a:pt x="10287" y="61121"/>
                </a:lnTo>
                <a:lnTo>
                  <a:pt x="9385" y="59316"/>
                </a:lnTo>
                <a:lnTo>
                  <a:pt x="11310" y="59196"/>
                </a:lnTo>
                <a:lnTo>
                  <a:pt x="11249" y="58233"/>
                </a:lnTo>
                <a:lnTo>
                  <a:pt x="12453" y="57030"/>
                </a:lnTo>
                <a:lnTo>
                  <a:pt x="9986" y="56789"/>
                </a:lnTo>
                <a:lnTo>
                  <a:pt x="7460" y="56067"/>
                </a:lnTo>
                <a:lnTo>
                  <a:pt x="7279" y="57030"/>
                </a:lnTo>
                <a:lnTo>
                  <a:pt x="4692" y="57150"/>
                </a:lnTo>
                <a:lnTo>
                  <a:pt x="4512" y="54443"/>
                </a:lnTo>
                <a:lnTo>
                  <a:pt x="3008" y="52458"/>
                </a:lnTo>
                <a:lnTo>
                  <a:pt x="0" y="51495"/>
                </a:lnTo>
                <a:lnTo>
                  <a:pt x="1323" y="49871"/>
                </a:lnTo>
                <a:lnTo>
                  <a:pt x="1323" y="48307"/>
                </a:lnTo>
                <a:lnTo>
                  <a:pt x="2406" y="47104"/>
                </a:lnTo>
                <a:lnTo>
                  <a:pt x="2286" y="45419"/>
                </a:lnTo>
                <a:lnTo>
                  <a:pt x="5895" y="42712"/>
                </a:lnTo>
                <a:lnTo>
                  <a:pt x="3910" y="40727"/>
                </a:lnTo>
                <a:lnTo>
                  <a:pt x="481" y="38321"/>
                </a:lnTo>
                <a:lnTo>
                  <a:pt x="842" y="37719"/>
                </a:lnTo>
                <a:lnTo>
                  <a:pt x="120" y="22439"/>
                </a:lnTo>
                <a:lnTo>
                  <a:pt x="1624" y="21958"/>
                </a:lnTo>
                <a:lnTo>
                  <a:pt x="3670" y="19672"/>
                </a:lnTo>
                <a:lnTo>
                  <a:pt x="3790" y="16002"/>
                </a:lnTo>
                <a:lnTo>
                  <a:pt x="8121" y="15882"/>
                </a:lnTo>
                <a:lnTo>
                  <a:pt x="23401" y="15400"/>
                </a:lnTo>
                <a:lnTo>
                  <a:pt x="24484" y="47645"/>
                </a:lnTo>
                <a:lnTo>
                  <a:pt x="29237" y="47525"/>
                </a:lnTo>
                <a:lnTo>
                  <a:pt x="45599" y="46562"/>
                </a:lnTo>
                <a:lnTo>
                  <a:pt x="59436" y="45961"/>
                </a:lnTo>
                <a:lnTo>
                  <a:pt x="59316" y="40727"/>
                </a:lnTo>
                <a:lnTo>
                  <a:pt x="69482" y="40366"/>
                </a:lnTo>
                <a:lnTo>
                  <a:pt x="94087" y="39704"/>
                </a:lnTo>
                <a:lnTo>
                  <a:pt x="116646" y="38802"/>
                </a:lnTo>
                <a:lnTo>
                  <a:pt x="118090" y="40246"/>
                </a:lnTo>
                <a:lnTo>
                  <a:pt x="117909" y="41449"/>
                </a:lnTo>
                <a:lnTo>
                  <a:pt x="119834" y="43554"/>
                </a:lnTo>
                <a:lnTo>
                  <a:pt x="121579" y="43795"/>
                </a:lnTo>
                <a:lnTo>
                  <a:pt x="122602" y="45179"/>
                </a:lnTo>
                <a:lnTo>
                  <a:pt x="123203" y="44818"/>
                </a:lnTo>
                <a:lnTo>
                  <a:pt x="124286" y="46442"/>
                </a:lnTo>
                <a:lnTo>
                  <a:pt x="126030" y="47044"/>
                </a:lnTo>
                <a:lnTo>
                  <a:pt x="128377" y="49630"/>
                </a:lnTo>
                <a:lnTo>
                  <a:pt x="129460" y="49630"/>
                </a:lnTo>
                <a:lnTo>
                  <a:pt x="131144" y="51014"/>
                </a:lnTo>
                <a:lnTo>
                  <a:pt x="132949" y="50412"/>
                </a:lnTo>
                <a:lnTo>
                  <a:pt x="133912" y="51315"/>
                </a:lnTo>
                <a:lnTo>
                  <a:pt x="136498" y="51194"/>
                </a:lnTo>
                <a:lnTo>
                  <a:pt x="139145" y="49510"/>
                </a:lnTo>
                <a:lnTo>
                  <a:pt x="142273" y="50112"/>
                </a:lnTo>
                <a:lnTo>
                  <a:pt x="144619" y="50112"/>
                </a:lnTo>
                <a:lnTo>
                  <a:pt x="144259" y="52217"/>
                </a:lnTo>
                <a:lnTo>
                  <a:pt x="145582" y="53180"/>
                </a:lnTo>
                <a:lnTo>
                  <a:pt x="149192" y="53240"/>
                </a:lnTo>
                <a:lnTo>
                  <a:pt x="149312" y="54443"/>
                </a:lnTo>
                <a:lnTo>
                  <a:pt x="150876" y="53962"/>
                </a:lnTo>
                <a:lnTo>
                  <a:pt x="152921" y="54323"/>
                </a:lnTo>
                <a:lnTo>
                  <a:pt x="154726" y="55766"/>
                </a:lnTo>
                <a:lnTo>
                  <a:pt x="156109" y="55766"/>
                </a:lnTo>
                <a:lnTo>
                  <a:pt x="156591" y="57511"/>
                </a:lnTo>
                <a:lnTo>
                  <a:pt x="158336" y="57511"/>
                </a:lnTo>
                <a:lnTo>
                  <a:pt x="160020" y="60218"/>
                </a:lnTo>
                <a:lnTo>
                  <a:pt x="162366" y="59978"/>
                </a:lnTo>
                <a:lnTo>
                  <a:pt x="163088" y="58774"/>
                </a:lnTo>
                <a:lnTo>
                  <a:pt x="165133" y="58474"/>
                </a:lnTo>
                <a:lnTo>
                  <a:pt x="157854" y="13235"/>
                </a:lnTo>
                <a:lnTo>
                  <a:pt x="164592" y="12753"/>
                </a:lnTo>
                <a:lnTo>
                  <a:pt x="214042" y="9746"/>
                </a:lnTo>
                <a:lnTo>
                  <a:pt x="235578" y="8542"/>
                </a:lnTo>
                <a:lnTo>
                  <a:pt x="235037" y="8121"/>
                </a:lnTo>
                <a:lnTo>
                  <a:pt x="235578" y="6617"/>
                </a:lnTo>
                <a:lnTo>
                  <a:pt x="236661" y="6016"/>
                </a:lnTo>
                <a:lnTo>
                  <a:pt x="237022" y="4512"/>
                </a:lnTo>
                <a:lnTo>
                  <a:pt x="236781" y="2647"/>
                </a:lnTo>
                <a:lnTo>
                  <a:pt x="238586" y="0"/>
                </a:lnTo>
                <a:lnTo>
                  <a:pt x="238466" y="3008"/>
                </a:lnTo>
                <a:lnTo>
                  <a:pt x="239489" y="19672"/>
                </a:lnTo>
                <a:lnTo>
                  <a:pt x="283163" y="17025"/>
                </a:lnTo>
                <a:lnTo>
                  <a:pt x="307647" y="15160"/>
                </a:lnTo>
                <a:lnTo>
                  <a:pt x="307046" y="15461"/>
                </a:lnTo>
                <a:lnTo>
                  <a:pt x="309512" y="16664"/>
                </a:lnTo>
                <a:lnTo>
                  <a:pt x="310114" y="17386"/>
                </a:lnTo>
                <a:lnTo>
                  <a:pt x="309693" y="21416"/>
                </a:lnTo>
                <a:lnTo>
                  <a:pt x="310294" y="23221"/>
                </a:lnTo>
                <a:lnTo>
                  <a:pt x="311678" y="23582"/>
                </a:lnTo>
                <a:lnTo>
                  <a:pt x="311377" y="25327"/>
                </a:lnTo>
                <a:lnTo>
                  <a:pt x="311979" y="26650"/>
                </a:lnTo>
                <a:lnTo>
                  <a:pt x="313543" y="26590"/>
                </a:lnTo>
                <a:lnTo>
                  <a:pt x="315949" y="27974"/>
                </a:lnTo>
                <a:lnTo>
                  <a:pt x="311497" y="30921"/>
                </a:lnTo>
                <a:lnTo>
                  <a:pt x="312701" y="50593"/>
                </a:lnTo>
                <a:lnTo>
                  <a:pt x="313543" y="62865"/>
                </a:lnTo>
                <a:lnTo>
                  <a:pt x="311497" y="61963"/>
                </a:lnTo>
                <a:lnTo>
                  <a:pt x="309332" y="62504"/>
                </a:lnTo>
                <a:lnTo>
                  <a:pt x="307768" y="61060"/>
                </a:lnTo>
                <a:lnTo>
                  <a:pt x="306384" y="60339"/>
                </a:lnTo>
                <a:lnTo>
                  <a:pt x="306324" y="61662"/>
                </a:lnTo>
                <a:lnTo>
                  <a:pt x="304459" y="61963"/>
                </a:lnTo>
                <a:lnTo>
                  <a:pt x="303256" y="63767"/>
                </a:lnTo>
                <a:lnTo>
                  <a:pt x="302534" y="62444"/>
                </a:lnTo>
                <a:lnTo>
                  <a:pt x="298864" y="62625"/>
                </a:lnTo>
                <a:lnTo>
                  <a:pt x="297902" y="62083"/>
                </a:lnTo>
                <a:lnTo>
                  <a:pt x="297601" y="59496"/>
                </a:lnTo>
                <a:lnTo>
                  <a:pt x="297000" y="58293"/>
                </a:lnTo>
                <a:lnTo>
                  <a:pt x="295676" y="57812"/>
                </a:lnTo>
                <a:lnTo>
                  <a:pt x="293450" y="57812"/>
                </a:lnTo>
                <a:lnTo>
                  <a:pt x="293931" y="56188"/>
                </a:lnTo>
                <a:lnTo>
                  <a:pt x="295255" y="54984"/>
                </a:lnTo>
                <a:lnTo>
                  <a:pt x="293811" y="53180"/>
                </a:lnTo>
                <a:lnTo>
                  <a:pt x="290563" y="51375"/>
                </a:lnTo>
                <a:lnTo>
                  <a:pt x="289600" y="51616"/>
                </a:lnTo>
                <a:lnTo>
                  <a:pt x="289239" y="50172"/>
                </a:lnTo>
                <a:lnTo>
                  <a:pt x="287615" y="49871"/>
                </a:lnTo>
                <a:lnTo>
                  <a:pt x="286412" y="48908"/>
                </a:lnTo>
                <a:lnTo>
                  <a:pt x="285870" y="46622"/>
                </a:lnTo>
                <a:lnTo>
                  <a:pt x="283945" y="46322"/>
                </a:lnTo>
                <a:lnTo>
                  <a:pt x="282922" y="44998"/>
                </a:lnTo>
                <a:lnTo>
                  <a:pt x="282682" y="42712"/>
                </a:lnTo>
                <a:lnTo>
                  <a:pt x="279915" y="41449"/>
                </a:lnTo>
                <a:lnTo>
                  <a:pt x="279373" y="41750"/>
                </a:lnTo>
                <a:lnTo>
                  <a:pt x="279253" y="38922"/>
                </a:lnTo>
                <a:lnTo>
                  <a:pt x="278411" y="35493"/>
                </a:lnTo>
                <a:lnTo>
                  <a:pt x="278411" y="31884"/>
                </a:lnTo>
                <a:lnTo>
                  <a:pt x="279132" y="25567"/>
                </a:lnTo>
                <a:lnTo>
                  <a:pt x="278771" y="24785"/>
                </a:lnTo>
                <a:lnTo>
                  <a:pt x="276365" y="25206"/>
                </a:lnTo>
                <a:lnTo>
                  <a:pt x="274681" y="25988"/>
                </a:lnTo>
                <a:lnTo>
                  <a:pt x="270891" y="26590"/>
                </a:lnTo>
                <a:lnTo>
                  <a:pt x="267943" y="25928"/>
                </a:lnTo>
                <a:lnTo>
                  <a:pt x="266379" y="26409"/>
                </a:lnTo>
                <a:lnTo>
                  <a:pt x="262830" y="26650"/>
                </a:lnTo>
                <a:lnTo>
                  <a:pt x="261747" y="25026"/>
                </a:lnTo>
                <a:lnTo>
                  <a:pt x="258378" y="26349"/>
                </a:lnTo>
                <a:lnTo>
                  <a:pt x="260062" y="26710"/>
                </a:lnTo>
                <a:lnTo>
                  <a:pt x="260664" y="32064"/>
                </a:lnTo>
                <a:lnTo>
                  <a:pt x="259100" y="31342"/>
                </a:lnTo>
                <a:lnTo>
                  <a:pt x="258258" y="32666"/>
                </a:lnTo>
                <a:lnTo>
                  <a:pt x="258559" y="35854"/>
                </a:lnTo>
                <a:lnTo>
                  <a:pt x="259641" y="38140"/>
                </a:lnTo>
                <a:lnTo>
                  <a:pt x="260905" y="38982"/>
                </a:lnTo>
                <a:lnTo>
                  <a:pt x="261326" y="40185"/>
                </a:lnTo>
                <a:lnTo>
                  <a:pt x="260123" y="41689"/>
                </a:lnTo>
                <a:lnTo>
                  <a:pt x="260183" y="43975"/>
                </a:lnTo>
                <a:lnTo>
                  <a:pt x="259762" y="44577"/>
                </a:lnTo>
                <a:lnTo>
                  <a:pt x="259762" y="47284"/>
                </a:lnTo>
                <a:lnTo>
                  <a:pt x="260243" y="48608"/>
                </a:lnTo>
                <a:lnTo>
                  <a:pt x="261386" y="48969"/>
                </a:lnTo>
                <a:lnTo>
                  <a:pt x="260183" y="51134"/>
                </a:lnTo>
                <a:lnTo>
                  <a:pt x="258318" y="53420"/>
                </a:lnTo>
                <a:lnTo>
                  <a:pt x="256754" y="57030"/>
                </a:lnTo>
                <a:lnTo>
                  <a:pt x="255069" y="57692"/>
                </a:lnTo>
                <a:lnTo>
                  <a:pt x="254468" y="59196"/>
                </a:lnTo>
                <a:lnTo>
                  <a:pt x="250858" y="60398"/>
                </a:lnTo>
                <a:lnTo>
                  <a:pt x="249475" y="61361"/>
                </a:lnTo>
                <a:lnTo>
                  <a:pt x="246407" y="62564"/>
                </a:lnTo>
                <a:lnTo>
                  <a:pt x="245023" y="61421"/>
                </a:lnTo>
                <a:lnTo>
                  <a:pt x="245023" y="63166"/>
                </a:lnTo>
                <a:lnTo>
                  <a:pt x="243399" y="64850"/>
                </a:lnTo>
                <a:lnTo>
                  <a:pt x="242075" y="65452"/>
                </a:lnTo>
                <a:lnTo>
                  <a:pt x="242918" y="82777"/>
                </a:lnTo>
                <a:lnTo>
                  <a:pt x="242075" y="83920"/>
                </a:lnTo>
                <a:lnTo>
                  <a:pt x="241714" y="86026"/>
                </a:lnTo>
                <a:lnTo>
                  <a:pt x="242196" y="86567"/>
                </a:lnTo>
                <a:lnTo>
                  <a:pt x="240993" y="87951"/>
                </a:lnTo>
                <a:lnTo>
                  <a:pt x="239489" y="85845"/>
                </a:lnTo>
                <a:lnTo>
                  <a:pt x="238706" y="87590"/>
                </a:lnTo>
                <a:lnTo>
                  <a:pt x="238827" y="88432"/>
                </a:lnTo>
                <a:lnTo>
                  <a:pt x="237443" y="88252"/>
                </a:lnTo>
                <a:lnTo>
                  <a:pt x="237624" y="87590"/>
                </a:lnTo>
                <a:lnTo>
                  <a:pt x="234616" y="85244"/>
                </a:lnTo>
                <a:lnTo>
                  <a:pt x="235217" y="84402"/>
                </a:lnTo>
                <a:lnTo>
                  <a:pt x="234917" y="82958"/>
                </a:lnTo>
                <a:lnTo>
                  <a:pt x="233352" y="83559"/>
                </a:lnTo>
                <a:lnTo>
                  <a:pt x="232751" y="84642"/>
                </a:lnTo>
                <a:lnTo>
                  <a:pt x="231969" y="84281"/>
                </a:lnTo>
                <a:lnTo>
                  <a:pt x="231247" y="85304"/>
                </a:lnTo>
                <a:lnTo>
                  <a:pt x="229623" y="85364"/>
                </a:lnTo>
                <a:lnTo>
                  <a:pt x="227397" y="82236"/>
                </a:lnTo>
                <a:lnTo>
                  <a:pt x="225111" y="83319"/>
                </a:lnTo>
                <a:lnTo>
                  <a:pt x="223306" y="83620"/>
                </a:lnTo>
                <a:lnTo>
                  <a:pt x="222584" y="82055"/>
                </a:lnTo>
                <a:lnTo>
                  <a:pt x="221200" y="82055"/>
                </a:lnTo>
                <a:lnTo>
                  <a:pt x="221200" y="81153"/>
                </a:lnTo>
                <a:lnTo>
                  <a:pt x="217410" y="79830"/>
                </a:lnTo>
                <a:lnTo>
                  <a:pt x="214282" y="77965"/>
                </a:lnTo>
                <a:lnTo>
                  <a:pt x="212357" y="78085"/>
                </a:lnTo>
                <a:lnTo>
                  <a:pt x="210192" y="77483"/>
                </a:lnTo>
                <a:lnTo>
                  <a:pt x="209169" y="78386"/>
                </a:lnTo>
                <a:lnTo>
                  <a:pt x="207545" y="78687"/>
                </a:lnTo>
                <a:lnTo>
                  <a:pt x="207545" y="79649"/>
                </a:lnTo>
                <a:lnTo>
                  <a:pt x="204116" y="78927"/>
                </a:lnTo>
                <a:lnTo>
                  <a:pt x="203514" y="78205"/>
                </a:lnTo>
                <a:lnTo>
                  <a:pt x="200506" y="78506"/>
                </a:lnTo>
                <a:lnTo>
                  <a:pt x="200386" y="77844"/>
                </a:lnTo>
                <a:lnTo>
                  <a:pt x="197919" y="78326"/>
                </a:lnTo>
                <a:lnTo>
                  <a:pt x="195994" y="77303"/>
                </a:lnTo>
                <a:lnTo>
                  <a:pt x="196596" y="78326"/>
                </a:lnTo>
                <a:lnTo>
                  <a:pt x="194190" y="78807"/>
                </a:lnTo>
                <a:lnTo>
                  <a:pt x="194069" y="78145"/>
                </a:lnTo>
                <a:lnTo>
                  <a:pt x="191903" y="78747"/>
                </a:lnTo>
                <a:lnTo>
                  <a:pt x="190520" y="77604"/>
                </a:lnTo>
                <a:lnTo>
                  <a:pt x="188835" y="76822"/>
                </a:lnTo>
                <a:lnTo>
                  <a:pt x="185707" y="76461"/>
                </a:lnTo>
                <a:lnTo>
                  <a:pt x="185768" y="75137"/>
                </a:lnTo>
                <a:lnTo>
                  <a:pt x="184203" y="72972"/>
                </a:lnTo>
                <a:lnTo>
                  <a:pt x="182399" y="71468"/>
                </a:lnTo>
                <a:lnTo>
                  <a:pt x="180654" y="71768"/>
                </a:lnTo>
                <a:lnTo>
                  <a:pt x="180474" y="70264"/>
                </a:lnTo>
                <a:lnTo>
                  <a:pt x="177466" y="68941"/>
                </a:lnTo>
                <a:lnTo>
                  <a:pt x="174999" y="66474"/>
                </a:lnTo>
                <a:lnTo>
                  <a:pt x="173676" y="66775"/>
                </a:lnTo>
                <a:lnTo>
                  <a:pt x="173315" y="65271"/>
                </a:lnTo>
                <a:lnTo>
                  <a:pt x="171871" y="64549"/>
                </a:lnTo>
                <a:lnTo>
                  <a:pt x="173134" y="87710"/>
                </a:lnTo>
                <a:lnTo>
                  <a:pt x="174037" y="103833"/>
                </a:lnTo>
                <a:lnTo>
                  <a:pt x="177466" y="107081"/>
                </a:lnTo>
                <a:lnTo>
                  <a:pt x="180353" y="108224"/>
                </a:lnTo>
                <a:lnTo>
                  <a:pt x="183241" y="112315"/>
                </a:lnTo>
                <a:lnTo>
                  <a:pt x="184925" y="113157"/>
                </a:lnTo>
                <a:lnTo>
                  <a:pt x="185768" y="114240"/>
                </a:lnTo>
                <a:lnTo>
                  <a:pt x="188174" y="115082"/>
                </a:lnTo>
                <a:lnTo>
                  <a:pt x="189377" y="116526"/>
                </a:lnTo>
                <a:lnTo>
                  <a:pt x="189377" y="117849"/>
                </a:lnTo>
                <a:lnTo>
                  <a:pt x="190881" y="120075"/>
                </a:lnTo>
                <a:lnTo>
                  <a:pt x="192806" y="121399"/>
                </a:lnTo>
                <a:lnTo>
                  <a:pt x="194851" y="123865"/>
                </a:lnTo>
                <a:lnTo>
                  <a:pt x="196054" y="124467"/>
                </a:lnTo>
                <a:lnTo>
                  <a:pt x="197017" y="123865"/>
                </a:lnTo>
                <a:lnTo>
                  <a:pt x="198220" y="125489"/>
                </a:lnTo>
                <a:lnTo>
                  <a:pt x="198581" y="127896"/>
                </a:lnTo>
                <a:lnTo>
                  <a:pt x="197919" y="128076"/>
                </a:lnTo>
                <a:lnTo>
                  <a:pt x="197919" y="130362"/>
                </a:lnTo>
                <a:lnTo>
                  <a:pt x="197077" y="131385"/>
                </a:lnTo>
                <a:lnTo>
                  <a:pt x="198100" y="135716"/>
                </a:lnTo>
                <a:lnTo>
                  <a:pt x="199303" y="137521"/>
                </a:lnTo>
                <a:lnTo>
                  <a:pt x="197859" y="141852"/>
                </a:lnTo>
                <a:lnTo>
                  <a:pt x="195994" y="144078"/>
                </a:lnTo>
                <a:lnTo>
                  <a:pt x="196536" y="146966"/>
                </a:lnTo>
                <a:lnTo>
                  <a:pt x="194250" y="148229"/>
                </a:lnTo>
                <a:lnTo>
                  <a:pt x="193347" y="149854"/>
                </a:lnTo>
                <a:lnTo>
                  <a:pt x="193829" y="151177"/>
                </a:lnTo>
                <a:lnTo>
                  <a:pt x="195152" y="152621"/>
                </a:lnTo>
                <a:lnTo>
                  <a:pt x="195092" y="153643"/>
                </a:lnTo>
                <a:lnTo>
                  <a:pt x="196476" y="153583"/>
                </a:lnTo>
                <a:lnTo>
                  <a:pt x="196836" y="154786"/>
                </a:lnTo>
                <a:lnTo>
                  <a:pt x="197739" y="155448"/>
                </a:lnTo>
                <a:lnTo>
                  <a:pt x="197137" y="158215"/>
                </a:lnTo>
                <a:lnTo>
                  <a:pt x="198040" y="158817"/>
                </a:lnTo>
                <a:lnTo>
                  <a:pt x="196957" y="159599"/>
                </a:lnTo>
                <a:lnTo>
                  <a:pt x="197017" y="161464"/>
                </a:lnTo>
                <a:lnTo>
                  <a:pt x="196415" y="161825"/>
                </a:lnTo>
                <a:lnTo>
                  <a:pt x="195573" y="163870"/>
                </a:lnTo>
                <a:lnTo>
                  <a:pt x="195934" y="166156"/>
                </a:lnTo>
                <a:lnTo>
                  <a:pt x="197318" y="166637"/>
                </a:lnTo>
                <a:lnTo>
                  <a:pt x="198882" y="168021"/>
                </a:lnTo>
                <a:lnTo>
                  <a:pt x="198762" y="170367"/>
                </a:lnTo>
                <a:lnTo>
                  <a:pt x="199423" y="172172"/>
                </a:lnTo>
                <a:lnTo>
                  <a:pt x="201228" y="173255"/>
                </a:lnTo>
                <a:lnTo>
                  <a:pt x="202431" y="175421"/>
                </a:lnTo>
                <a:lnTo>
                  <a:pt x="203935" y="175721"/>
                </a:lnTo>
                <a:lnTo>
                  <a:pt x="204537" y="177406"/>
                </a:lnTo>
                <a:lnTo>
                  <a:pt x="193167" y="179932"/>
                </a:lnTo>
                <a:lnTo>
                  <a:pt x="165675" y="185647"/>
                </a:lnTo>
                <a:lnTo>
                  <a:pt x="152079" y="188535"/>
                </a:lnTo>
                <a:lnTo>
                  <a:pt x="142514" y="190340"/>
                </a:lnTo>
                <a:lnTo>
                  <a:pt x="105637" y="197559"/>
                </a:lnTo>
                <a:lnTo>
                  <a:pt x="105035" y="195995"/>
                </a:lnTo>
                <a:lnTo>
                  <a:pt x="105818" y="195453"/>
                </a:lnTo>
                <a:lnTo>
                  <a:pt x="103833" y="193648"/>
                </a:lnTo>
                <a:lnTo>
                  <a:pt x="103231" y="191603"/>
                </a:lnTo>
                <a:lnTo>
                  <a:pt x="103471" y="189016"/>
                </a:lnTo>
                <a:lnTo>
                  <a:pt x="102268" y="184264"/>
                </a:lnTo>
                <a:lnTo>
                  <a:pt x="103351" y="184264"/>
                </a:lnTo>
                <a:lnTo>
                  <a:pt x="102749" y="182519"/>
                </a:lnTo>
                <a:lnTo>
                  <a:pt x="100343" y="183421"/>
                </a:lnTo>
                <a:lnTo>
                  <a:pt x="97455" y="183722"/>
                </a:lnTo>
                <a:lnTo>
                  <a:pt x="96614" y="184805"/>
                </a:lnTo>
                <a:lnTo>
                  <a:pt x="96132" y="183241"/>
                </a:lnTo>
                <a:lnTo>
                  <a:pt x="94508" y="181256"/>
                </a:lnTo>
                <a:lnTo>
                  <a:pt x="94508" y="179451"/>
                </a:lnTo>
                <a:lnTo>
                  <a:pt x="95230" y="177165"/>
                </a:lnTo>
                <a:lnTo>
                  <a:pt x="94628" y="175180"/>
                </a:lnTo>
                <a:lnTo>
                  <a:pt x="96493" y="172051"/>
                </a:lnTo>
                <a:lnTo>
                  <a:pt x="96132" y="170187"/>
                </a:lnTo>
                <a:lnTo>
                  <a:pt x="94147" y="168623"/>
                </a:lnTo>
                <a:lnTo>
                  <a:pt x="93545" y="169465"/>
                </a:lnTo>
                <a:lnTo>
                  <a:pt x="90718" y="170608"/>
                </a:lnTo>
                <a:lnTo>
                  <a:pt x="88372" y="169345"/>
                </a:lnTo>
                <a:lnTo>
                  <a:pt x="87349" y="170066"/>
                </a:lnTo>
                <a:lnTo>
                  <a:pt x="86026" y="169465"/>
                </a:lnTo>
                <a:lnTo>
                  <a:pt x="86086" y="168081"/>
                </a:lnTo>
                <a:lnTo>
                  <a:pt x="84582" y="167600"/>
                </a:lnTo>
                <a:lnTo>
                  <a:pt x="84221" y="165194"/>
                </a:lnTo>
                <a:lnTo>
                  <a:pt x="87109" y="163148"/>
                </a:lnTo>
                <a:lnTo>
                  <a:pt x="87409" y="161404"/>
                </a:lnTo>
                <a:lnTo>
                  <a:pt x="86808" y="160561"/>
                </a:lnTo>
                <a:lnTo>
                  <a:pt x="88673" y="160080"/>
                </a:lnTo>
                <a:lnTo>
                  <a:pt x="88793" y="159238"/>
                </a:lnTo>
                <a:lnTo>
                  <a:pt x="87289" y="158636"/>
                </a:lnTo>
                <a:lnTo>
                  <a:pt x="84281" y="160922"/>
                </a:lnTo>
                <a:lnTo>
                  <a:pt x="81995" y="161344"/>
                </a:lnTo>
                <a:lnTo>
                  <a:pt x="80852" y="160441"/>
                </a:lnTo>
                <a:lnTo>
                  <a:pt x="81153" y="158757"/>
                </a:lnTo>
                <a:lnTo>
                  <a:pt x="79829" y="159118"/>
                </a:lnTo>
                <a:lnTo>
                  <a:pt x="78746" y="158396"/>
                </a:lnTo>
                <a:lnTo>
                  <a:pt x="78386" y="156892"/>
                </a:lnTo>
                <a:lnTo>
                  <a:pt x="77784" y="157313"/>
                </a:lnTo>
                <a:lnTo>
                  <a:pt x="77363" y="155628"/>
                </a:lnTo>
                <a:lnTo>
                  <a:pt x="75317" y="155147"/>
                </a:lnTo>
                <a:lnTo>
                  <a:pt x="74535" y="152741"/>
                </a:lnTo>
                <a:lnTo>
                  <a:pt x="72129" y="152560"/>
                </a:lnTo>
                <a:lnTo>
                  <a:pt x="70986" y="153764"/>
                </a:lnTo>
                <a:lnTo>
                  <a:pt x="69663" y="152380"/>
                </a:lnTo>
                <a:lnTo>
                  <a:pt x="69061" y="151117"/>
                </a:lnTo>
                <a:lnTo>
                  <a:pt x="68219" y="152320"/>
                </a:lnTo>
                <a:lnTo>
                  <a:pt x="67617" y="150996"/>
                </a:lnTo>
                <a:lnTo>
                  <a:pt x="66174" y="151899"/>
                </a:lnTo>
                <a:lnTo>
                  <a:pt x="66354" y="150395"/>
                </a:lnTo>
                <a:lnTo>
                  <a:pt x="65512" y="149131"/>
                </a:lnTo>
                <a:lnTo>
                  <a:pt x="66354" y="147387"/>
                </a:lnTo>
                <a:lnTo>
                  <a:pt x="64670" y="145402"/>
                </a:lnTo>
                <a:lnTo>
                  <a:pt x="65271" y="144800"/>
                </a:lnTo>
                <a:lnTo>
                  <a:pt x="63587" y="144680"/>
                </a:lnTo>
                <a:lnTo>
                  <a:pt x="64128" y="143958"/>
                </a:lnTo>
                <a:lnTo>
                  <a:pt x="62745" y="143236"/>
                </a:lnTo>
                <a:lnTo>
                  <a:pt x="61963" y="143778"/>
                </a:lnTo>
                <a:lnTo>
                  <a:pt x="59857" y="142574"/>
                </a:lnTo>
                <a:lnTo>
                  <a:pt x="58654" y="143176"/>
                </a:lnTo>
                <a:lnTo>
                  <a:pt x="52758" y="140770"/>
                </a:lnTo>
                <a:lnTo>
                  <a:pt x="51555" y="139386"/>
                </a:lnTo>
                <a:lnTo>
                  <a:pt x="48848" y="137822"/>
                </a:lnTo>
                <a:lnTo>
                  <a:pt x="47404" y="138905"/>
                </a:lnTo>
                <a:lnTo>
                  <a:pt x="46081" y="138965"/>
                </a:lnTo>
                <a:lnTo>
                  <a:pt x="44577" y="137762"/>
                </a:lnTo>
                <a:lnTo>
                  <a:pt x="42532" y="138423"/>
                </a:lnTo>
                <a:lnTo>
                  <a:pt x="42471" y="137040"/>
                </a:lnTo>
                <a:lnTo>
                  <a:pt x="41509" y="136017"/>
                </a:lnTo>
                <a:lnTo>
                  <a:pt x="39103" y="136258"/>
                </a:lnTo>
                <a:lnTo>
                  <a:pt x="38561" y="134754"/>
                </a:lnTo>
                <a:lnTo>
                  <a:pt x="39464" y="134272"/>
                </a:lnTo>
                <a:lnTo>
                  <a:pt x="38501" y="133069"/>
                </a:lnTo>
                <a:lnTo>
                  <a:pt x="40125" y="131265"/>
                </a:lnTo>
                <a:lnTo>
                  <a:pt x="39283" y="130362"/>
                </a:lnTo>
                <a:lnTo>
                  <a:pt x="40968" y="129761"/>
                </a:lnTo>
                <a:lnTo>
                  <a:pt x="41449" y="127655"/>
                </a:lnTo>
                <a:lnTo>
                  <a:pt x="40546" y="125670"/>
                </a:lnTo>
                <a:lnTo>
                  <a:pt x="41208" y="123444"/>
                </a:lnTo>
                <a:lnTo>
                  <a:pt x="38802" y="121519"/>
                </a:lnTo>
                <a:lnTo>
                  <a:pt x="34230" y="119413"/>
                </a:lnTo>
                <a:lnTo>
                  <a:pt x="33027" y="117609"/>
                </a:lnTo>
                <a:lnTo>
                  <a:pt x="33147" y="116405"/>
                </a:lnTo>
                <a:lnTo>
                  <a:pt x="30921" y="115985"/>
                </a:lnTo>
                <a:lnTo>
                  <a:pt x="31523" y="115383"/>
                </a:lnTo>
                <a:lnTo>
                  <a:pt x="31402" y="113338"/>
                </a:lnTo>
                <a:lnTo>
                  <a:pt x="30079" y="112736"/>
                </a:lnTo>
                <a:lnTo>
                  <a:pt x="28575" y="110570"/>
                </a:lnTo>
                <a:lnTo>
                  <a:pt x="29778" y="109006"/>
                </a:lnTo>
                <a:lnTo>
                  <a:pt x="28816" y="108645"/>
                </a:lnTo>
                <a:lnTo>
                  <a:pt x="29176" y="106780"/>
                </a:lnTo>
                <a:lnTo>
                  <a:pt x="28695" y="106901"/>
                </a:lnTo>
                <a:lnTo>
                  <a:pt x="28033" y="104615"/>
                </a:lnTo>
                <a:lnTo>
                  <a:pt x="29477" y="104976"/>
                </a:lnTo>
                <a:lnTo>
                  <a:pt x="29176" y="101968"/>
                </a:lnTo>
                <a:lnTo>
                  <a:pt x="28394" y="102148"/>
                </a:lnTo>
                <a:lnTo>
                  <a:pt x="28575" y="100825"/>
                </a:lnTo>
                <a:lnTo>
                  <a:pt x="27612" y="100283"/>
                </a:lnTo>
                <a:lnTo>
                  <a:pt x="26830" y="101246"/>
                </a:lnTo>
                <a:lnTo>
                  <a:pt x="26048" y="99441"/>
                </a:lnTo>
                <a:lnTo>
                  <a:pt x="24965" y="9877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" name="Freeform: Shape 373" title="TX-6">
            <a:extLst>
              <a:ext uri="{FF2B5EF4-FFF2-40B4-BE49-F238E27FC236}">
                <a16:creationId xmlns:a16="http://schemas.microsoft.com/office/drawing/2014/main" id="{CA6D5FA9-F310-2F1D-EC3F-212206B8814D}"/>
              </a:ext>
            </a:extLst>
          </p:cNvPr>
          <p:cNvSpPr/>
          <p:nvPr/>
        </p:nvSpPr>
        <p:spPr>
          <a:xfrm>
            <a:off x="4734154" y="4738886"/>
            <a:ext cx="340622" cy="205279"/>
          </a:xfrm>
          <a:custGeom>
            <a:avLst/>
            <a:gdLst>
              <a:gd name="connsiteX0" fmla="*/ 62203 w 426338"/>
              <a:gd name="connsiteY0" fmla="*/ 42351 h 266078"/>
              <a:gd name="connsiteX1" fmla="*/ 62323 w 426338"/>
              <a:gd name="connsiteY1" fmla="*/ 44938 h 266078"/>
              <a:gd name="connsiteX2" fmla="*/ 65151 w 426338"/>
              <a:gd name="connsiteY2" fmla="*/ 44878 h 266078"/>
              <a:gd name="connsiteX3" fmla="*/ 65392 w 426338"/>
              <a:gd name="connsiteY3" fmla="*/ 49811 h 266078"/>
              <a:gd name="connsiteX4" fmla="*/ 64910 w 426338"/>
              <a:gd name="connsiteY4" fmla="*/ 53541 h 266078"/>
              <a:gd name="connsiteX5" fmla="*/ 64369 w 426338"/>
              <a:gd name="connsiteY5" fmla="*/ 54563 h 266078"/>
              <a:gd name="connsiteX6" fmla="*/ 65873 w 426338"/>
              <a:gd name="connsiteY6" fmla="*/ 57210 h 266078"/>
              <a:gd name="connsiteX7" fmla="*/ 67016 w 426338"/>
              <a:gd name="connsiteY7" fmla="*/ 58413 h 266078"/>
              <a:gd name="connsiteX8" fmla="*/ 68580 w 426338"/>
              <a:gd name="connsiteY8" fmla="*/ 60880 h 266078"/>
              <a:gd name="connsiteX9" fmla="*/ 65993 w 426338"/>
              <a:gd name="connsiteY9" fmla="*/ 62384 h 266078"/>
              <a:gd name="connsiteX10" fmla="*/ 67377 w 426338"/>
              <a:gd name="connsiteY10" fmla="*/ 64610 h 266078"/>
              <a:gd name="connsiteX11" fmla="*/ 67497 w 426338"/>
              <a:gd name="connsiteY11" fmla="*/ 66415 h 266078"/>
              <a:gd name="connsiteX12" fmla="*/ 68520 w 426338"/>
              <a:gd name="connsiteY12" fmla="*/ 67136 h 266078"/>
              <a:gd name="connsiteX13" fmla="*/ 67196 w 426338"/>
              <a:gd name="connsiteY13" fmla="*/ 68580 h 266078"/>
              <a:gd name="connsiteX14" fmla="*/ 67617 w 426338"/>
              <a:gd name="connsiteY14" fmla="*/ 69242 h 266078"/>
              <a:gd name="connsiteX15" fmla="*/ 83078 w 426338"/>
              <a:gd name="connsiteY15" fmla="*/ 68881 h 266078"/>
              <a:gd name="connsiteX16" fmla="*/ 116706 w 426338"/>
              <a:gd name="connsiteY16" fmla="*/ 67738 h 266078"/>
              <a:gd name="connsiteX17" fmla="*/ 150635 w 426338"/>
              <a:gd name="connsiteY17" fmla="*/ 66535 h 266078"/>
              <a:gd name="connsiteX18" fmla="*/ 151718 w 426338"/>
              <a:gd name="connsiteY18" fmla="*/ 67257 h 266078"/>
              <a:gd name="connsiteX19" fmla="*/ 152500 w 426338"/>
              <a:gd name="connsiteY19" fmla="*/ 69062 h 266078"/>
              <a:gd name="connsiteX20" fmla="*/ 153282 w 426338"/>
              <a:gd name="connsiteY20" fmla="*/ 68099 h 266078"/>
              <a:gd name="connsiteX21" fmla="*/ 154245 w 426338"/>
              <a:gd name="connsiteY21" fmla="*/ 68640 h 266078"/>
              <a:gd name="connsiteX22" fmla="*/ 154064 w 426338"/>
              <a:gd name="connsiteY22" fmla="*/ 69964 h 266078"/>
              <a:gd name="connsiteX23" fmla="*/ 154846 w 426338"/>
              <a:gd name="connsiteY23" fmla="*/ 69783 h 266078"/>
              <a:gd name="connsiteX24" fmla="*/ 155147 w 426338"/>
              <a:gd name="connsiteY24" fmla="*/ 72791 h 266078"/>
              <a:gd name="connsiteX25" fmla="*/ 153643 w 426338"/>
              <a:gd name="connsiteY25" fmla="*/ 72430 h 266078"/>
              <a:gd name="connsiteX26" fmla="*/ 154305 w 426338"/>
              <a:gd name="connsiteY26" fmla="*/ 74716 h 266078"/>
              <a:gd name="connsiteX27" fmla="*/ 154907 w 426338"/>
              <a:gd name="connsiteY27" fmla="*/ 74596 h 266078"/>
              <a:gd name="connsiteX28" fmla="*/ 154425 w 426338"/>
              <a:gd name="connsiteY28" fmla="*/ 76461 h 266078"/>
              <a:gd name="connsiteX29" fmla="*/ 155448 w 426338"/>
              <a:gd name="connsiteY29" fmla="*/ 76822 h 266078"/>
              <a:gd name="connsiteX30" fmla="*/ 154245 w 426338"/>
              <a:gd name="connsiteY30" fmla="*/ 78386 h 266078"/>
              <a:gd name="connsiteX31" fmla="*/ 155749 w 426338"/>
              <a:gd name="connsiteY31" fmla="*/ 80491 h 266078"/>
              <a:gd name="connsiteX32" fmla="*/ 157072 w 426338"/>
              <a:gd name="connsiteY32" fmla="*/ 81093 h 266078"/>
              <a:gd name="connsiteX33" fmla="*/ 157132 w 426338"/>
              <a:gd name="connsiteY33" fmla="*/ 83198 h 266078"/>
              <a:gd name="connsiteX34" fmla="*/ 156591 w 426338"/>
              <a:gd name="connsiteY34" fmla="*/ 83800 h 266078"/>
              <a:gd name="connsiteX35" fmla="*/ 158817 w 426338"/>
              <a:gd name="connsiteY35" fmla="*/ 84281 h 266078"/>
              <a:gd name="connsiteX36" fmla="*/ 158757 w 426338"/>
              <a:gd name="connsiteY36" fmla="*/ 85424 h 266078"/>
              <a:gd name="connsiteX37" fmla="*/ 159960 w 426338"/>
              <a:gd name="connsiteY37" fmla="*/ 87229 h 266078"/>
              <a:gd name="connsiteX38" fmla="*/ 164471 w 426338"/>
              <a:gd name="connsiteY38" fmla="*/ 89335 h 266078"/>
              <a:gd name="connsiteX39" fmla="*/ 166878 w 426338"/>
              <a:gd name="connsiteY39" fmla="*/ 91260 h 266078"/>
              <a:gd name="connsiteX40" fmla="*/ 166216 w 426338"/>
              <a:gd name="connsiteY40" fmla="*/ 93486 h 266078"/>
              <a:gd name="connsiteX41" fmla="*/ 167118 w 426338"/>
              <a:gd name="connsiteY41" fmla="*/ 95471 h 266078"/>
              <a:gd name="connsiteX42" fmla="*/ 166637 w 426338"/>
              <a:gd name="connsiteY42" fmla="*/ 97516 h 266078"/>
              <a:gd name="connsiteX43" fmla="*/ 164953 w 426338"/>
              <a:gd name="connsiteY43" fmla="*/ 98178 h 266078"/>
              <a:gd name="connsiteX44" fmla="*/ 165795 w 426338"/>
              <a:gd name="connsiteY44" fmla="*/ 99080 h 266078"/>
              <a:gd name="connsiteX45" fmla="*/ 164171 w 426338"/>
              <a:gd name="connsiteY45" fmla="*/ 100885 h 266078"/>
              <a:gd name="connsiteX46" fmla="*/ 165134 w 426338"/>
              <a:gd name="connsiteY46" fmla="*/ 102088 h 266078"/>
              <a:gd name="connsiteX47" fmla="*/ 164231 w 426338"/>
              <a:gd name="connsiteY47" fmla="*/ 102570 h 266078"/>
              <a:gd name="connsiteX48" fmla="*/ 164833 w 426338"/>
              <a:gd name="connsiteY48" fmla="*/ 104073 h 266078"/>
              <a:gd name="connsiteX49" fmla="*/ 167179 w 426338"/>
              <a:gd name="connsiteY49" fmla="*/ 103833 h 266078"/>
              <a:gd name="connsiteX50" fmla="*/ 168141 w 426338"/>
              <a:gd name="connsiteY50" fmla="*/ 104915 h 266078"/>
              <a:gd name="connsiteX51" fmla="*/ 168202 w 426338"/>
              <a:gd name="connsiteY51" fmla="*/ 106299 h 266078"/>
              <a:gd name="connsiteX52" fmla="*/ 170247 w 426338"/>
              <a:gd name="connsiteY52" fmla="*/ 105638 h 266078"/>
              <a:gd name="connsiteX53" fmla="*/ 171751 w 426338"/>
              <a:gd name="connsiteY53" fmla="*/ 106840 h 266078"/>
              <a:gd name="connsiteX54" fmla="*/ 173074 w 426338"/>
              <a:gd name="connsiteY54" fmla="*/ 106720 h 266078"/>
              <a:gd name="connsiteX55" fmla="*/ 174518 w 426338"/>
              <a:gd name="connsiteY55" fmla="*/ 105638 h 266078"/>
              <a:gd name="connsiteX56" fmla="*/ 177165 w 426338"/>
              <a:gd name="connsiteY56" fmla="*/ 107201 h 266078"/>
              <a:gd name="connsiteX57" fmla="*/ 178368 w 426338"/>
              <a:gd name="connsiteY57" fmla="*/ 108525 h 266078"/>
              <a:gd name="connsiteX58" fmla="*/ 184264 w 426338"/>
              <a:gd name="connsiteY58" fmla="*/ 110991 h 266078"/>
              <a:gd name="connsiteX59" fmla="*/ 185527 w 426338"/>
              <a:gd name="connsiteY59" fmla="*/ 110390 h 266078"/>
              <a:gd name="connsiteX60" fmla="*/ 187632 w 426338"/>
              <a:gd name="connsiteY60" fmla="*/ 111593 h 266078"/>
              <a:gd name="connsiteX61" fmla="*/ 188415 w 426338"/>
              <a:gd name="connsiteY61" fmla="*/ 110991 h 266078"/>
              <a:gd name="connsiteX62" fmla="*/ 189798 w 426338"/>
              <a:gd name="connsiteY62" fmla="*/ 111773 h 266078"/>
              <a:gd name="connsiteX63" fmla="*/ 189197 w 426338"/>
              <a:gd name="connsiteY63" fmla="*/ 112495 h 266078"/>
              <a:gd name="connsiteX64" fmla="*/ 191001 w 426338"/>
              <a:gd name="connsiteY64" fmla="*/ 112556 h 266078"/>
              <a:gd name="connsiteX65" fmla="*/ 190340 w 426338"/>
              <a:gd name="connsiteY65" fmla="*/ 113157 h 266078"/>
              <a:gd name="connsiteX66" fmla="*/ 192024 w 426338"/>
              <a:gd name="connsiteY66" fmla="*/ 115203 h 266078"/>
              <a:gd name="connsiteX67" fmla="*/ 191182 w 426338"/>
              <a:gd name="connsiteY67" fmla="*/ 117007 h 266078"/>
              <a:gd name="connsiteX68" fmla="*/ 192024 w 426338"/>
              <a:gd name="connsiteY68" fmla="*/ 118210 h 266078"/>
              <a:gd name="connsiteX69" fmla="*/ 191844 w 426338"/>
              <a:gd name="connsiteY69" fmla="*/ 119714 h 266078"/>
              <a:gd name="connsiteX70" fmla="*/ 193287 w 426338"/>
              <a:gd name="connsiteY70" fmla="*/ 118812 h 266078"/>
              <a:gd name="connsiteX71" fmla="*/ 193889 w 426338"/>
              <a:gd name="connsiteY71" fmla="*/ 120196 h 266078"/>
              <a:gd name="connsiteX72" fmla="*/ 194791 w 426338"/>
              <a:gd name="connsiteY72" fmla="*/ 118992 h 266078"/>
              <a:gd name="connsiteX73" fmla="*/ 195393 w 426338"/>
              <a:gd name="connsiteY73" fmla="*/ 120196 h 266078"/>
              <a:gd name="connsiteX74" fmla="*/ 196656 w 426338"/>
              <a:gd name="connsiteY74" fmla="*/ 121519 h 266078"/>
              <a:gd name="connsiteX75" fmla="*/ 197799 w 426338"/>
              <a:gd name="connsiteY75" fmla="*/ 120376 h 266078"/>
              <a:gd name="connsiteX76" fmla="*/ 200205 w 426338"/>
              <a:gd name="connsiteY76" fmla="*/ 120496 h 266078"/>
              <a:gd name="connsiteX77" fmla="*/ 200987 w 426338"/>
              <a:gd name="connsiteY77" fmla="*/ 122963 h 266078"/>
              <a:gd name="connsiteX78" fmla="*/ 203033 w 426338"/>
              <a:gd name="connsiteY78" fmla="*/ 123444 h 266078"/>
              <a:gd name="connsiteX79" fmla="*/ 203514 w 426338"/>
              <a:gd name="connsiteY79" fmla="*/ 125129 h 266078"/>
              <a:gd name="connsiteX80" fmla="*/ 204055 w 426338"/>
              <a:gd name="connsiteY80" fmla="*/ 124708 h 266078"/>
              <a:gd name="connsiteX81" fmla="*/ 204416 w 426338"/>
              <a:gd name="connsiteY81" fmla="*/ 126212 h 266078"/>
              <a:gd name="connsiteX82" fmla="*/ 205499 w 426338"/>
              <a:gd name="connsiteY82" fmla="*/ 126933 h 266078"/>
              <a:gd name="connsiteX83" fmla="*/ 206823 w 426338"/>
              <a:gd name="connsiteY83" fmla="*/ 126512 h 266078"/>
              <a:gd name="connsiteX84" fmla="*/ 206522 w 426338"/>
              <a:gd name="connsiteY84" fmla="*/ 128317 h 266078"/>
              <a:gd name="connsiteX85" fmla="*/ 207665 w 426338"/>
              <a:gd name="connsiteY85" fmla="*/ 129159 h 266078"/>
              <a:gd name="connsiteX86" fmla="*/ 209951 w 426338"/>
              <a:gd name="connsiteY86" fmla="*/ 128738 h 266078"/>
              <a:gd name="connsiteX87" fmla="*/ 212959 w 426338"/>
              <a:gd name="connsiteY87" fmla="*/ 126452 h 266078"/>
              <a:gd name="connsiteX88" fmla="*/ 214463 w 426338"/>
              <a:gd name="connsiteY88" fmla="*/ 127054 h 266078"/>
              <a:gd name="connsiteX89" fmla="*/ 214343 w 426338"/>
              <a:gd name="connsiteY89" fmla="*/ 127896 h 266078"/>
              <a:gd name="connsiteX90" fmla="*/ 212538 w 426338"/>
              <a:gd name="connsiteY90" fmla="*/ 128377 h 266078"/>
              <a:gd name="connsiteX91" fmla="*/ 213139 w 426338"/>
              <a:gd name="connsiteY91" fmla="*/ 129280 h 266078"/>
              <a:gd name="connsiteX92" fmla="*/ 212778 w 426338"/>
              <a:gd name="connsiteY92" fmla="*/ 131024 h 266078"/>
              <a:gd name="connsiteX93" fmla="*/ 209891 w 426338"/>
              <a:gd name="connsiteY93" fmla="*/ 133009 h 266078"/>
              <a:gd name="connsiteX94" fmla="*/ 210252 w 426338"/>
              <a:gd name="connsiteY94" fmla="*/ 135415 h 266078"/>
              <a:gd name="connsiteX95" fmla="*/ 211756 w 426338"/>
              <a:gd name="connsiteY95" fmla="*/ 135897 h 266078"/>
              <a:gd name="connsiteX96" fmla="*/ 211756 w 426338"/>
              <a:gd name="connsiteY96" fmla="*/ 137280 h 266078"/>
              <a:gd name="connsiteX97" fmla="*/ 212959 w 426338"/>
              <a:gd name="connsiteY97" fmla="*/ 137882 h 266078"/>
              <a:gd name="connsiteX98" fmla="*/ 214162 w 426338"/>
              <a:gd name="connsiteY98" fmla="*/ 137160 h 266078"/>
              <a:gd name="connsiteX99" fmla="*/ 216328 w 426338"/>
              <a:gd name="connsiteY99" fmla="*/ 138363 h 266078"/>
              <a:gd name="connsiteX100" fmla="*/ 219095 w 426338"/>
              <a:gd name="connsiteY100" fmla="*/ 137280 h 266078"/>
              <a:gd name="connsiteX101" fmla="*/ 219817 w 426338"/>
              <a:gd name="connsiteY101" fmla="*/ 136438 h 266078"/>
              <a:gd name="connsiteX102" fmla="*/ 221802 w 426338"/>
              <a:gd name="connsiteY102" fmla="*/ 138002 h 266078"/>
              <a:gd name="connsiteX103" fmla="*/ 222163 w 426338"/>
              <a:gd name="connsiteY103" fmla="*/ 139807 h 266078"/>
              <a:gd name="connsiteX104" fmla="*/ 220358 w 426338"/>
              <a:gd name="connsiteY104" fmla="*/ 142995 h 266078"/>
              <a:gd name="connsiteX105" fmla="*/ 220960 w 426338"/>
              <a:gd name="connsiteY105" fmla="*/ 144981 h 266078"/>
              <a:gd name="connsiteX106" fmla="*/ 220118 w 426338"/>
              <a:gd name="connsiteY106" fmla="*/ 147327 h 266078"/>
              <a:gd name="connsiteX107" fmla="*/ 220118 w 426338"/>
              <a:gd name="connsiteY107" fmla="*/ 149011 h 266078"/>
              <a:gd name="connsiteX108" fmla="*/ 221802 w 426338"/>
              <a:gd name="connsiteY108" fmla="*/ 151057 h 266078"/>
              <a:gd name="connsiteX109" fmla="*/ 222284 w 426338"/>
              <a:gd name="connsiteY109" fmla="*/ 152621 h 266078"/>
              <a:gd name="connsiteX110" fmla="*/ 223125 w 426338"/>
              <a:gd name="connsiteY110" fmla="*/ 151418 h 266078"/>
              <a:gd name="connsiteX111" fmla="*/ 226013 w 426338"/>
              <a:gd name="connsiteY111" fmla="*/ 151237 h 266078"/>
              <a:gd name="connsiteX112" fmla="*/ 228419 w 426338"/>
              <a:gd name="connsiteY112" fmla="*/ 150335 h 266078"/>
              <a:gd name="connsiteX113" fmla="*/ 229021 w 426338"/>
              <a:gd name="connsiteY113" fmla="*/ 152019 h 266078"/>
              <a:gd name="connsiteX114" fmla="*/ 227999 w 426338"/>
              <a:gd name="connsiteY114" fmla="*/ 152079 h 266078"/>
              <a:gd name="connsiteX115" fmla="*/ 229141 w 426338"/>
              <a:gd name="connsiteY115" fmla="*/ 156892 h 266078"/>
              <a:gd name="connsiteX116" fmla="*/ 228841 w 426338"/>
              <a:gd name="connsiteY116" fmla="*/ 159418 h 266078"/>
              <a:gd name="connsiteX117" fmla="*/ 229503 w 426338"/>
              <a:gd name="connsiteY117" fmla="*/ 161464 h 266078"/>
              <a:gd name="connsiteX118" fmla="*/ 231487 w 426338"/>
              <a:gd name="connsiteY118" fmla="*/ 163269 h 266078"/>
              <a:gd name="connsiteX119" fmla="*/ 230705 w 426338"/>
              <a:gd name="connsiteY119" fmla="*/ 163870 h 266078"/>
              <a:gd name="connsiteX120" fmla="*/ 231367 w 426338"/>
              <a:gd name="connsiteY120" fmla="*/ 165374 h 266078"/>
              <a:gd name="connsiteX121" fmla="*/ 268244 w 426338"/>
              <a:gd name="connsiteY121" fmla="*/ 158155 h 266078"/>
              <a:gd name="connsiteX122" fmla="*/ 277749 w 426338"/>
              <a:gd name="connsiteY122" fmla="*/ 156351 h 266078"/>
              <a:gd name="connsiteX123" fmla="*/ 291345 w 426338"/>
              <a:gd name="connsiteY123" fmla="*/ 153463 h 266078"/>
              <a:gd name="connsiteX124" fmla="*/ 318897 w 426338"/>
              <a:gd name="connsiteY124" fmla="*/ 147748 h 266078"/>
              <a:gd name="connsiteX125" fmla="*/ 330207 w 426338"/>
              <a:gd name="connsiteY125" fmla="*/ 145161 h 266078"/>
              <a:gd name="connsiteX126" fmla="*/ 329605 w 426338"/>
              <a:gd name="connsiteY126" fmla="*/ 143537 h 266078"/>
              <a:gd name="connsiteX127" fmla="*/ 328221 w 426338"/>
              <a:gd name="connsiteY127" fmla="*/ 143236 h 266078"/>
              <a:gd name="connsiteX128" fmla="*/ 326958 w 426338"/>
              <a:gd name="connsiteY128" fmla="*/ 141070 h 266078"/>
              <a:gd name="connsiteX129" fmla="*/ 325153 w 426338"/>
              <a:gd name="connsiteY129" fmla="*/ 140048 h 266078"/>
              <a:gd name="connsiteX130" fmla="*/ 324552 w 426338"/>
              <a:gd name="connsiteY130" fmla="*/ 138123 h 266078"/>
              <a:gd name="connsiteX131" fmla="*/ 324552 w 426338"/>
              <a:gd name="connsiteY131" fmla="*/ 135837 h 266078"/>
              <a:gd name="connsiteX132" fmla="*/ 344705 w 426338"/>
              <a:gd name="connsiteY132" fmla="*/ 134754 h 266078"/>
              <a:gd name="connsiteX133" fmla="*/ 377130 w 426338"/>
              <a:gd name="connsiteY133" fmla="*/ 132588 h 266078"/>
              <a:gd name="connsiteX134" fmla="*/ 394997 w 426338"/>
              <a:gd name="connsiteY134" fmla="*/ 131445 h 266078"/>
              <a:gd name="connsiteX135" fmla="*/ 400170 w 426338"/>
              <a:gd name="connsiteY135" fmla="*/ 131024 h 266078"/>
              <a:gd name="connsiteX136" fmla="*/ 400772 w 426338"/>
              <a:gd name="connsiteY136" fmla="*/ 140770 h 266078"/>
              <a:gd name="connsiteX137" fmla="*/ 403539 w 426338"/>
              <a:gd name="connsiteY137" fmla="*/ 186309 h 266078"/>
              <a:gd name="connsiteX138" fmla="*/ 411119 w 426338"/>
              <a:gd name="connsiteY138" fmla="*/ 185948 h 266078"/>
              <a:gd name="connsiteX139" fmla="*/ 411540 w 426338"/>
              <a:gd name="connsiteY139" fmla="*/ 188655 h 266078"/>
              <a:gd name="connsiteX140" fmla="*/ 409615 w 426338"/>
              <a:gd name="connsiteY140" fmla="*/ 189859 h 266078"/>
              <a:gd name="connsiteX141" fmla="*/ 410698 w 426338"/>
              <a:gd name="connsiteY141" fmla="*/ 191062 h 266078"/>
              <a:gd name="connsiteX142" fmla="*/ 409374 w 426338"/>
              <a:gd name="connsiteY142" fmla="*/ 193287 h 266078"/>
              <a:gd name="connsiteX143" fmla="*/ 408773 w 426338"/>
              <a:gd name="connsiteY143" fmla="*/ 195453 h 266078"/>
              <a:gd name="connsiteX144" fmla="*/ 406427 w 426338"/>
              <a:gd name="connsiteY144" fmla="*/ 195513 h 266078"/>
              <a:gd name="connsiteX145" fmla="*/ 405284 w 426338"/>
              <a:gd name="connsiteY145" fmla="*/ 196295 h 266078"/>
              <a:gd name="connsiteX146" fmla="*/ 406367 w 426338"/>
              <a:gd name="connsiteY146" fmla="*/ 198281 h 266078"/>
              <a:gd name="connsiteX147" fmla="*/ 408472 w 426338"/>
              <a:gd name="connsiteY147" fmla="*/ 198762 h 266078"/>
              <a:gd name="connsiteX148" fmla="*/ 409856 w 426338"/>
              <a:gd name="connsiteY148" fmla="*/ 200567 h 266078"/>
              <a:gd name="connsiteX149" fmla="*/ 410217 w 426338"/>
              <a:gd name="connsiteY149" fmla="*/ 199604 h 266078"/>
              <a:gd name="connsiteX150" fmla="*/ 411841 w 426338"/>
              <a:gd name="connsiteY150" fmla="*/ 199905 h 266078"/>
              <a:gd name="connsiteX151" fmla="*/ 413886 w 426338"/>
              <a:gd name="connsiteY151" fmla="*/ 201710 h 266078"/>
              <a:gd name="connsiteX152" fmla="*/ 413104 w 426338"/>
              <a:gd name="connsiteY152" fmla="*/ 203153 h 266078"/>
              <a:gd name="connsiteX153" fmla="*/ 412142 w 426338"/>
              <a:gd name="connsiteY153" fmla="*/ 202792 h 266078"/>
              <a:gd name="connsiteX154" fmla="*/ 411179 w 426338"/>
              <a:gd name="connsiteY154" fmla="*/ 203755 h 266078"/>
              <a:gd name="connsiteX155" fmla="*/ 409374 w 426338"/>
              <a:gd name="connsiteY155" fmla="*/ 203274 h 266078"/>
              <a:gd name="connsiteX156" fmla="*/ 407449 w 426338"/>
              <a:gd name="connsiteY156" fmla="*/ 203574 h 266078"/>
              <a:gd name="connsiteX157" fmla="*/ 406788 w 426338"/>
              <a:gd name="connsiteY157" fmla="*/ 206823 h 266078"/>
              <a:gd name="connsiteX158" fmla="*/ 407991 w 426338"/>
              <a:gd name="connsiteY158" fmla="*/ 206943 h 266078"/>
              <a:gd name="connsiteX159" fmla="*/ 409194 w 426338"/>
              <a:gd name="connsiteY159" fmla="*/ 209169 h 266078"/>
              <a:gd name="connsiteX160" fmla="*/ 408592 w 426338"/>
              <a:gd name="connsiteY160" fmla="*/ 210793 h 266078"/>
              <a:gd name="connsiteX161" fmla="*/ 409194 w 426338"/>
              <a:gd name="connsiteY161" fmla="*/ 212057 h 266078"/>
              <a:gd name="connsiteX162" fmla="*/ 408472 w 426338"/>
              <a:gd name="connsiteY162" fmla="*/ 213080 h 266078"/>
              <a:gd name="connsiteX163" fmla="*/ 409254 w 426338"/>
              <a:gd name="connsiteY163" fmla="*/ 214042 h 266078"/>
              <a:gd name="connsiteX164" fmla="*/ 408472 w 426338"/>
              <a:gd name="connsiteY164" fmla="*/ 214944 h 266078"/>
              <a:gd name="connsiteX165" fmla="*/ 410156 w 426338"/>
              <a:gd name="connsiteY165" fmla="*/ 217351 h 266078"/>
              <a:gd name="connsiteX166" fmla="*/ 411600 w 426338"/>
              <a:gd name="connsiteY166" fmla="*/ 221742 h 266078"/>
              <a:gd name="connsiteX167" fmla="*/ 411179 w 426338"/>
              <a:gd name="connsiteY167" fmla="*/ 224750 h 266078"/>
              <a:gd name="connsiteX168" fmla="*/ 411600 w 426338"/>
              <a:gd name="connsiteY168" fmla="*/ 225713 h 266078"/>
              <a:gd name="connsiteX169" fmla="*/ 412743 w 426338"/>
              <a:gd name="connsiteY169" fmla="*/ 225231 h 266078"/>
              <a:gd name="connsiteX170" fmla="*/ 413044 w 426338"/>
              <a:gd name="connsiteY170" fmla="*/ 227457 h 266078"/>
              <a:gd name="connsiteX171" fmla="*/ 414368 w 426338"/>
              <a:gd name="connsiteY171" fmla="*/ 228420 h 266078"/>
              <a:gd name="connsiteX172" fmla="*/ 414969 w 426338"/>
              <a:gd name="connsiteY172" fmla="*/ 230104 h 266078"/>
              <a:gd name="connsiteX173" fmla="*/ 415691 w 426338"/>
              <a:gd name="connsiteY173" fmla="*/ 230525 h 266078"/>
              <a:gd name="connsiteX174" fmla="*/ 415571 w 426338"/>
              <a:gd name="connsiteY174" fmla="*/ 231909 h 266078"/>
              <a:gd name="connsiteX175" fmla="*/ 416112 w 426338"/>
              <a:gd name="connsiteY175" fmla="*/ 234135 h 266078"/>
              <a:gd name="connsiteX176" fmla="*/ 417075 w 426338"/>
              <a:gd name="connsiteY176" fmla="*/ 234736 h 266078"/>
              <a:gd name="connsiteX177" fmla="*/ 416353 w 426338"/>
              <a:gd name="connsiteY177" fmla="*/ 236361 h 266078"/>
              <a:gd name="connsiteX178" fmla="*/ 418338 w 426338"/>
              <a:gd name="connsiteY178" fmla="*/ 238165 h 266078"/>
              <a:gd name="connsiteX179" fmla="*/ 421526 w 426338"/>
              <a:gd name="connsiteY179" fmla="*/ 236240 h 266078"/>
              <a:gd name="connsiteX180" fmla="*/ 422008 w 426338"/>
              <a:gd name="connsiteY180" fmla="*/ 238406 h 266078"/>
              <a:gd name="connsiteX181" fmla="*/ 420985 w 426338"/>
              <a:gd name="connsiteY181" fmla="*/ 241053 h 266078"/>
              <a:gd name="connsiteX182" fmla="*/ 421646 w 426338"/>
              <a:gd name="connsiteY182" fmla="*/ 241655 h 266078"/>
              <a:gd name="connsiteX183" fmla="*/ 421646 w 426338"/>
              <a:gd name="connsiteY183" fmla="*/ 243158 h 266078"/>
              <a:gd name="connsiteX184" fmla="*/ 422850 w 426338"/>
              <a:gd name="connsiteY184" fmla="*/ 242978 h 266078"/>
              <a:gd name="connsiteX185" fmla="*/ 423331 w 426338"/>
              <a:gd name="connsiteY185" fmla="*/ 245264 h 266078"/>
              <a:gd name="connsiteX186" fmla="*/ 426339 w 426338"/>
              <a:gd name="connsiteY186" fmla="*/ 245625 h 266078"/>
              <a:gd name="connsiteX187" fmla="*/ 405464 w 426338"/>
              <a:gd name="connsiteY187" fmla="*/ 266079 h 266078"/>
              <a:gd name="connsiteX188" fmla="*/ 403960 w 426338"/>
              <a:gd name="connsiteY188" fmla="*/ 263913 h 266078"/>
              <a:gd name="connsiteX189" fmla="*/ 404923 w 426338"/>
              <a:gd name="connsiteY189" fmla="*/ 263492 h 266078"/>
              <a:gd name="connsiteX190" fmla="*/ 404502 w 426338"/>
              <a:gd name="connsiteY190" fmla="*/ 262650 h 266078"/>
              <a:gd name="connsiteX191" fmla="*/ 401855 w 426338"/>
              <a:gd name="connsiteY191" fmla="*/ 263191 h 266078"/>
              <a:gd name="connsiteX192" fmla="*/ 399328 w 426338"/>
              <a:gd name="connsiteY192" fmla="*/ 262589 h 266078"/>
              <a:gd name="connsiteX193" fmla="*/ 398546 w 426338"/>
              <a:gd name="connsiteY193" fmla="*/ 262950 h 266078"/>
              <a:gd name="connsiteX194" fmla="*/ 397343 w 426338"/>
              <a:gd name="connsiteY194" fmla="*/ 261507 h 266078"/>
              <a:gd name="connsiteX195" fmla="*/ 397163 w 426338"/>
              <a:gd name="connsiteY195" fmla="*/ 260303 h 266078"/>
              <a:gd name="connsiteX196" fmla="*/ 395057 w 426338"/>
              <a:gd name="connsiteY196" fmla="*/ 258138 h 266078"/>
              <a:gd name="connsiteX197" fmla="*/ 394636 w 426338"/>
              <a:gd name="connsiteY197" fmla="*/ 259100 h 266078"/>
              <a:gd name="connsiteX198" fmla="*/ 392350 w 426338"/>
              <a:gd name="connsiteY198" fmla="*/ 258860 h 266078"/>
              <a:gd name="connsiteX199" fmla="*/ 391207 w 426338"/>
              <a:gd name="connsiteY199" fmla="*/ 259281 h 266078"/>
              <a:gd name="connsiteX200" fmla="*/ 389402 w 426338"/>
              <a:gd name="connsiteY200" fmla="*/ 258920 h 266078"/>
              <a:gd name="connsiteX201" fmla="*/ 389823 w 426338"/>
              <a:gd name="connsiteY201" fmla="*/ 257596 h 266078"/>
              <a:gd name="connsiteX202" fmla="*/ 388620 w 426338"/>
              <a:gd name="connsiteY202" fmla="*/ 257837 h 266078"/>
              <a:gd name="connsiteX203" fmla="*/ 388259 w 426338"/>
              <a:gd name="connsiteY203" fmla="*/ 256273 h 266078"/>
              <a:gd name="connsiteX204" fmla="*/ 387417 w 426338"/>
              <a:gd name="connsiteY204" fmla="*/ 256152 h 266078"/>
              <a:gd name="connsiteX205" fmla="*/ 388259 w 426338"/>
              <a:gd name="connsiteY205" fmla="*/ 254107 h 266078"/>
              <a:gd name="connsiteX206" fmla="*/ 389462 w 426338"/>
              <a:gd name="connsiteY206" fmla="*/ 254288 h 266078"/>
              <a:gd name="connsiteX207" fmla="*/ 390064 w 426338"/>
              <a:gd name="connsiteY207" fmla="*/ 252423 h 266078"/>
              <a:gd name="connsiteX208" fmla="*/ 389222 w 426338"/>
              <a:gd name="connsiteY208" fmla="*/ 252062 h 266078"/>
              <a:gd name="connsiteX209" fmla="*/ 388801 w 426338"/>
              <a:gd name="connsiteY209" fmla="*/ 249415 h 266078"/>
              <a:gd name="connsiteX210" fmla="*/ 387176 w 426338"/>
              <a:gd name="connsiteY210" fmla="*/ 247911 h 266078"/>
              <a:gd name="connsiteX211" fmla="*/ 384529 w 426338"/>
              <a:gd name="connsiteY211" fmla="*/ 246286 h 266078"/>
              <a:gd name="connsiteX212" fmla="*/ 382965 w 426338"/>
              <a:gd name="connsiteY212" fmla="*/ 245685 h 266078"/>
              <a:gd name="connsiteX213" fmla="*/ 381581 w 426338"/>
              <a:gd name="connsiteY213" fmla="*/ 245866 h 266078"/>
              <a:gd name="connsiteX214" fmla="*/ 380980 w 426338"/>
              <a:gd name="connsiteY214" fmla="*/ 243941 h 266078"/>
              <a:gd name="connsiteX215" fmla="*/ 381942 w 426338"/>
              <a:gd name="connsiteY215" fmla="*/ 241534 h 266078"/>
              <a:gd name="connsiteX216" fmla="*/ 380619 w 426338"/>
              <a:gd name="connsiteY216" fmla="*/ 241534 h 266078"/>
              <a:gd name="connsiteX217" fmla="*/ 380318 w 426338"/>
              <a:gd name="connsiteY217" fmla="*/ 240331 h 266078"/>
              <a:gd name="connsiteX218" fmla="*/ 378333 w 426338"/>
              <a:gd name="connsiteY218" fmla="*/ 239729 h 266078"/>
              <a:gd name="connsiteX219" fmla="*/ 378152 w 426338"/>
              <a:gd name="connsiteY219" fmla="*/ 238887 h 266078"/>
              <a:gd name="connsiteX220" fmla="*/ 375806 w 426338"/>
              <a:gd name="connsiteY220" fmla="*/ 237684 h 266078"/>
              <a:gd name="connsiteX221" fmla="*/ 375385 w 426338"/>
              <a:gd name="connsiteY221" fmla="*/ 238526 h 266078"/>
              <a:gd name="connsiteX222" fmla="*/ 373701 w 426338"/>
              <a:gd name="connsiteY222" fmla="*/ 239128 h 266078"/>
              <a:gd name="connsiteX223" fmla="*/ 370933 w 426338"/>
              <a:gd name="connsiteY223" fmla="*/ 240632 h 266078"/>
              <a:gd name="connsiteX224" fmla="*/ 367926 w 426338"/>
              <a:gd name="connsiteY224" fmla="*/ 239549 h 266078"/>
              <a:gd name="connsiteX225" fmla="*/ 367324 w 426338"/>
              <a:gd name="connsiteY225" fmla="*/ 240331 h 266078"/>
              <a:gd name="connsiteX226" fmla="*/ 363354 w 426338"/>
              <a:gd name="connsiteY226" fmla="*/ 240331 h 266078"/>
              <a:gd name="connsiteX227" fmla="*/ 362451 w 426338"/>
              <a:gd name="connsiteY227" fmla="*/ 239850 h 266078"/>
              <a:gd name="connsiteX228" fmla="*/ 360286 w 426338"/>
              <a:gd name="connsiteY228" fmla="*/ 237022 h 266078"/>
              <a:gd name="connsiteX229" fmla="*/ 345547 w 426338"/>
              <a:gd name="connsiteY229" fmla="*/ 240151 h 266078"/>
              <a:gd name="connsiteX230" fmla="*/ 343983 w 426338"/>
              <a:gd name="connsiteY230" fmla="*/ 240512 h 266078"/>
              <a:gd name="connsiteX231" fmla="*/ 330147 w 426338"/>
              <a:gd name="connsiteY231" fmla="*/ 243279 h 266078"/>
              <a:gd name="connsiteX232" fmla="*/ 313904 w 426338"/>
              <a:gd name="connsiteY232" fmla="*/ 247009 h 266078"/>
              <a:gd name="connsiteX233" fmla="*/ 300007 w 426338"/>
              <a:gd name="connsiteY233" fmla="*/ 250017 h 266078"/>
              <a:gd name="connsiteX234" fmla="*/ 300910 w 426338"/>
              <a:gd name="connsiteY234" fmla="*/ 252844 h 266078"/>
              <a:gd name="connsiteX235" fmla="*/ 286291 w 426338"/>
              <a:gd name="connsiteY235" fmla="*/ 257957 h 266078"/>
              <a:gd name="connsiteX236" fmla="*/ 287194 w 426338"/>
              <a:gd name="connsiteY236" fmla="*/ 256935 h 266078"/>
              <a:gd name="connsiteX237" fmla="*/ 286592 w 426338"/>
              <a:gd name="connsiteY237" fmla="*/ 255130 h 266078"/>
              <a:gd name="connsiteX238" fmla="*/ 284787 w 426338"/>
              <a:gd name="connsiteY238" fmla="*/ 254107 h 266078"/>
              <a:gd name="connsiteX239" fmla="*/ 284607 w 426338"/>
              <a:gd name="connsiteY239" fmla="*/ 253385 h 266078"/>
              <a:gd name="connsiteX240" fmla="*/ 282802 w 426338"/>
              <a:gd name="connsiteY240" fmla="*/ 252603 h 266078"/>
              <a:gd name="connsiteX241" fmla="*/ 284065 w 426338"/>
              <a:gd name="connsiteY241" fmla="*/ 251099 h 266078"/>
              <a:gd name="connsiteX242" fmla="*/ 283584 w 426338"/>
              <a:gd name="connsiteY242" fmla="*/ 250137 h 266078"/>
              <a:gd name="connsiteX243" fmla="*/ 283945 w 426338"/>
              <a:gd name="connsiteY243" fmla="*/ 248933 h 266078"/>
              <a:gd name="connsiteX244" fmla="*/ 285269 w 426338"/>
              <a:gd name="connsiteY244" fmla="*/ 248452 h 266078"/>
              <a:gd name="connsiteX245" fmla="*/ 286532 w 426338"/>
              <a:gd name="connsiteY245" fmla="*/ 248994 h 266078"/>
              <a:gd name="connsiteX246" fmla="*/ 287916 w 426338"/>
              <a:gd name="connsiteY246" fmla="*/ 248151 h 266078"/>
              <a:gd name="connsiteX247" fmla="*/ 289119 w 426338"/>
              <a:gd name="connsiteY247" fmla="*/ 248392 h 266078"/>
              <a:gd name="connsiteX248" fmla="*/ 289179 w 426338"/>
              <a:gd name="connsiteY248" fmla="*/ 245625 h 266078"/>
              <a:gd name="connsiteX249" fmla="*/ 288577 w 426338"/>
              <a:gd name="connsiteY249" fmla="*/ 243820 h 266078"/>
              <a:gd name="connsiteX250" fmla="*/ 287194 w 426338"/>
              <a:gd name="connsiteY250" fmla="*/ 242918 h 266078"/>
              <a:gd name="connsiteX251" fmla="*/ 288277 w 426338"/>
              <a:gd name="connsiteY251" fmla="*/ 242316 h 266078"/>
              <a:gd name="connsiteX252" fmla="*/ 289720 w 426338"/>
              <a:gd name="connsiteY252" fmla="*/ 238947 h 266078"/>
              <a:gd name="connsiteX253" fmla="*/ 289901 w 426338"/>
              <a:gd name="connsiteY253" fmla="*/ 236541 h 266078"/>
              <a:gd name="connsiteX254" fmla="*/ 288337 w 426338"/>
              <a:gd name="connsiteY254" fmla="*/ 233413 h 266078"/>
              <a:gd name="connsiteX255" fmla="*/ 285449 w 426338"/>
              <a:gd name="connsiteY255" fmla="*/ 229563 h 266078"/>
              <a:gd name="connsiteX256" fmla="*/ 282502 w 426338"/>
              <a:gd name="connsiteY256" fmla="*/ 230766 h 266078"/>
              <a:gd name="connsiteX257" fmla="*/ 282020 w 426338"/>
              <a:gd name="connsiteY257" fmla="*/ 231668 h 266078"/>
              <a:gd name="connsiteX258" fmla="*/ 283645 w 426338"/>
              <a:gd name="connsiteY258" fmla="*/ 236481 h 266078"/>
              <a:gd name="connsiteX259" fmla="*/ 283043 w 426338"/>
              <a:gd name="connsiteY259" fmla="*/ 238586 h 266078"/>
              <a:gd name="connsiteX260" fmla="*/ 280697 w 426338"/>
              <a:gd name="connsiteY260" fmla="*/ 240572 h 266078"/>
              <a:gd name="connsiteX261" fmla="*/ 279133 w 426338"/>
              <a:gd name="connsiteY261" fmla="*/ 239609 h 266078"/>
              <a:gd name="connsiteX262" fmla="*/ 277930 w 426338"/>
              <a:gd name="connsiteY262" fmla="*/ 237985 h 266078"/>
              <a:gd name="connsiteX263" fmla="*/ 277208 w 426338"/>
              <a:gd name="connsiteY263" fmla="*/ 235278 h 266078"/>
              <a:gd name="connsiteX264" fmla="*/ 275884 w 426338"/>
              <a:gd name="connsiteY264" fmla="*/ 234195 h 266078"/>
              <a:gd name="connsiteX265" fmla="*/ 276787 w 426338"/>
              <a:gd name="connsiteY265" fmla="*/ 230886 h 266078"/>
              <a:gd name="connsiteX266" fmla="*/ 275463 w 426338"/>
              <a:gd name="connsiteY266" fmla="*/ 231307 h 266078"/>
              <a:gd name="connsiteX267" fmla="*/ 267703 w 426338"/>
              <a:gd name="connsiteY267" fmla="*/ 231728 h 266078"/>
              <a:gd name="connsiteX268" fmla="*/ 250076 w 426338"/>
              <a:gd name="connsiteY268" fmla="*/ 228119 h 266078"/>
              <a:gd name="connsiteX269" fmla="*/ 250618 w 426338"/>
              <a:gd name="connsiteY269" fmla="*/ 230646 h 266078"/>
              <a:gd name="connsiteX270" fmla="*/ 249114 w 426338"/>
              <a:gd name="connsiteY270" fmla="*/ 232932 h 266078"/>
              <a:gd name="connsiteX271" fmla="*/ 248512 w 426338"/>
              <a:gd name="connsiteY271" fmla="*/ 234436 h 266078"/>
              <a:gd name="connsiteX272" fmla="*/ 246708 w 426338"/>
              <a:gd name="connsiteY272" fmla="*/ 233232 h 266078"/>
              <a:gd name="connsiteX273" fmla="*/ 241053 w 426338"/>
              <a:gd name="connsiteY273" fmla="*/ 237804 h 266078"/>
              <a:gd name="connsiteX274" fmla="*/ 239850 w 426338"/>
              <a:gd name="connsiteY274" fmla="*/ 237504 h 266078"/>
              <a:gd name="connsiteX275" fmla="*/ 239248 w 426338"/>
              <a:gd name="connsiteY275" fmla="*/ 235879 h 266078"/>
              <a:gd name="connsiteX276" fmla="*/ 235879 w 426338"/>
              <a:gd name="connsiteY276" fmla="*/ 235278 h 266078"/>
              <a:gd name="connsiteX277" fmla="*/ 234435 w 426338"/>
              <a:gd name="connsiteY277" fmla="*/ 234075 h 266078"/>
              <a:gd name="connsiteX278" fmla="*/ 232991 w 426338"/>
              <a:gd name="connsiteY278" fmla="*/ 234496 h 266078"/>
              <a:gd name="connsiteX279" fmla="*/ 232029 w 426338"/>
              <a:gd name="connsiteY279" fmla="*/ 233653 h 266078"/>
              <a:gd name="connsiteX280" fmla="*/ 229021 w 426338"/>
              <a:gd name="connsiteY280" fmla="*/ 234014 h 266078"/>
              <a:gd name="connsiteX281" fmla="*/ 225652 w 426338"/>
              <a:gd name="connsiteY281" fmla="*/ 232751 h 266078"/>
              <a:gd name="connsiteX282" fmla="*/ 224690 w 426338"/>
              <a:gd name="connsiteY282" fmla="*/ 234135 h 266078"/>
              <a:gd name="connsiteX283" fmla="*/ 222885 w 426338"/>
              <a:gd name="connsiteY283" fmla="*/ 233292 h 266078"/>
              <a:gd name="connsiteX284" fmla="*/ 222404 w 426338"/>
              <a:gd name="connsiteY284" fmla="*/ 233894 h 266078"/>
              <a:gd name="connsiteX285" fmla="*/ 219035 w 426338"/>
              <a:gd name="connsiteY285" fmla="*/ 233714 h 266078"/>
              <a:gd name="connsiteX286" fmla="*/ 218674 w 426338"/>
              <a:gd name="connsiteY286" fmla="*/ 234315 h 266078"/>
              <a:gd name="connsiteX287" fmla="*/ 216448 w 426338"/>
              <a:gd name="connsiteY287" fmla="*/ 233413 h 266078"/>
              <a:gd name="connsiteX288" fmla="*/ 215064 w 426338"/>
              <a:gd name="connsiteY288" fmla="*/ 234857 h 266078"/>
              <a:gd name="connsiteX289" fmla="*/ 212839 w 426338"/>
              <a:gd name="connsiteY289" fmla="*/ 234616 h 266078"/>
              <a:gd name="connsiteX290" fmla="*/ 211876 w 426338"/>
              <a:gd name="connsiteY290" fmla="*/ 233774 h 266078"/>
              <a:gd name="connsiteX291" fmla="*/ 210372 w 426338"/>
              <a:gd name="connsiteY291" fmla="*/ 233653 h 266078"/>
              <a:gd name="connsiteX292" fmla="*/ 206041 w 426338"/>
              <a:gd name="connsiteY292" fmla="*/ 233954 h 266078"/>
              <a:gd name="connsiteX293" fmla="*/ 206161 w 426338"/>
              <a:gd name="connsiteY293" fmla="*/ 233533 h 266078"/>
              <a:gd name="connsiteX294" fmla="*/ 203394 w 426338"/>
              <a:gd name="connsiteY294" fmla="*/ 233533 h 266078"/>
              <a:gd name="connsiteX295" fmla="*/ 201649 w 426338"/>
              <a:gd name="connsiteY295" fmla="*/ 236120 h 266078"/>
              <a:gd name="connsiteX296" fmla="*/ 198100 w 426338"/>
              <a:gd name="connsiteY296" fmla="*/ 236240 h 266078"/>
              <a:gd name="connsiteX297" fmla="*/ 197378 w 426338"/>
              <a:gd name="connsiteY297" fmla="*/ 234977 h 266078"/>
              <a:gd name="connsiteX298" fmla="*/ 194671 w 426338"/>
              <a:gd name="connsiteY298" fmla="*/ 233172 h 266078"/>
              <a:gd name="connsiteX299" fmla="*/ 193588 w 426338"/>
              <a:gd name="connsiteY299" fmla="*/ 232089 h 266078"/>
              <a:gd name="connsiteX300" fmla="*/ 190640 w 426338"/>
              <a:gd name="connsiteY300" fmla="*/ 227878 h 266078"/>
              <a:gd name="connsiteX301" fmla="*/ 189016 w 426338"/>
              <a:gd name="connsiteY301" fmla="*/ 221862 h 266078"/>
              <a:gd name="connsiteX302" fmla="*/ 188956 w 426338"/>
              <a:gd name="connsiteY302" fmla="*/ 217892 h 266078"/>
              <a:gd name="connsiteX303" fmla="*/ 184384 w 426338"/>
              <a:gd name="connsiteY303" fmla="*/ 218313 h 266078"/>
              <a:gd name="connsiteX304" fmla="*/ 184384 w 426338"/>
              <a:gd name="connsiteY304" fmla="*/ 217711 h 266078"/>
              <a:gd name="connsiteX305" fmla="*/ 182399 w 426338"/>
              <a:gd name="connsiteY305" fmla="*/ 217832 h 266078"/>
              <a:gd name="connsiteX306" fmla="*/ 182098 w 426338"/>
              <a:gd name="connsiteY306" fmla="*/ 213260 h 266078"/>
              <a:gd name="connsiteX307" fmla="*/ 180293 w 426338"/>
              <a:gd name="connsiteY307" fmla="*/ 213080 h 266078"/>
              <a:gd name="connsiteX308" fmla="*/ 174698 w 426338"/>
              <a:gd name="connsiteY308" fmla="*/ 210613 h 266078"/>
              <a:gd name="connsiteX309" fmla="*/ 172834 w 426338"/>
              <a:gd name="connsiteY309" fmla="*/ 213561 h 266078"/>
              <a:gd name="connsiteX310" fmla="*/ 169886 w 426338"/>
              <a:gd name="connsiteY310" fmla="*/ 211215 h 266078"/>
              <a:gd name="connsiteX311" fmla="*/ 168743 w 426338"/>
              <a:gd name="connsiteY311" fmla="*/ 211395 h 266078"/>
              <a:gd name="connsiteX312" fmla="*/ 168923 w 426338"/>
              <a:gd name="connsiteY312" fmla="*/ 213922 h 266078"/>
              <a:gd name="connsiteX313" fmla="*/ 168442 w 426338"/>
              <a:gd name="connsiteY313" fmla="*/ 212959 h 266078"/>
              <a:gd name="connsiteX314" fmla="*/ 166698 w 426338"/>
              <a:gd name="connsiteY314" fmla="*/ 212899 h 266078"/>
              <a:gd name="connsiteX315" fmla="*/ 165374 w 426338"/>
              <a:gd name="connsiteY315" fmla="*/ 213380 h 266078"/>
              <a:gd name="connsiteX316" fmla="*/ 162126 w 426338"/>
              <a:gd name="connsiteY316" fmla="*/ 208387 h 266078"/>
              <a:gd name="connsiteX317" fmla="*/ 161524 w 426338"/>
              <a:gd name="connsiteY317" fmla="*/ 208387 h 266078"/>
              <a:gd name="connsiteX318" fmla="*/ 126392 w 426338"/>
              <a:gd name="connsiteY318" fmla="*/ 206462 h 266078"/>
              <a:gd name="connsiteX319" fmla="*/ 121519 w 426338"/>
              <a:gd name="connsiteY319" fmla="*/ 209650 h 266078"/>
              <a:gd name="connsiteX320" fmla="*/ 93064 w 426338"/>
              <a:gd name="connsiteY320" fmla="*/ 227938 h 266078"/>
              <a:gd name="connsiteX321" fmla="*/ 88131 w 426338"/>
              <a:gd name="connsiteY321" fmla="*/ 220238 h 266078"/>
              <a:gd name="connsiteX322" fmla="*/ 75137 w 426338"/>
              <a:gd name="connsiteY322" fmla="*/ 199303 h 266078"/>
              <a:gd name="connsiteX323" fmla="*/ 54924 w 426338"/>
              <a:gd name="connsiteY323" fmla="*/ 211937 h 266078"/>
              <a:gd name="connsiteX324" fmla="*/ 39644 w 426338"/>
              <a:gd name="connsiteY324" fmla="*/ 221862 h 266078"/>
              <a:gd name="connsiteX325" fmla="*/ 37538 w 426338"/>
              <a:gd name="connsiteY325" fmla="*/ 223126 h 266078"/>
              <a:gd name="connsiteX326" fmla="*/ 32124 w 426338"/>
              <a:gd name="connsiteY326" fmla="*/ 220238 h 266078"/>
              <a:gd name="connsiteX327" fmla="*/ 29898 w 426338"/>
              <a:gd name="connsiteY327" fmla="*/ 217110 h 266078"/>
              <a:gd name="connsiteX328" fmla="*/ 29417 w 426338"/>
              <a:gd name="connsiteY328" fmla="*/ 215185 h 266078"/>
              <a:gd name="connsiteX329" fmla="*/ 32124 w 426338"/>
              <a:gd name="connsiteY329" fmla="*/ 212779 h 266078"/>
              <a:gd name="connsiteX330" fmla="*/ 34531 w 426338"/>
              <a:gd name="connsiteY330" fmla="*/ 209590 h 266078"/>
              <a:gd name="connsiteX331" fmla="*/ 36215 w 426338"/>
              <a:gd name="connsiteY331" fmla="*/ 208327 h 266078"/>
              <a:gd name="connsiteX332" fmla="*/ 36997 w 426338"/>
              <a:gd name="connsiteY332" fmla="*/ 206402 h 266078"/>
              <a:gd name="connsiteX333" fmla="*/ 36095 w 426338"/>
              <a:gd name="connsiteY333" fmla="*/ 204597 h 266078"/>
              <a:gd name="connsiteX334" fmla="*/ 32786 w 426338"/>
              <a:gd name="connsiteY334" fmla="*/ 203755 h 266078"/>
              <a:gd name="connsiteX335" fmla="*/ 31402 w 426338"/>
              <a:gd name="connsiteY335" fmla="*/ 203935 h 266078"/>
              <a:gd name="connsiteX336" fmla="*/ 28876 w 426338"/>
              <a:gd name="connsiteY336" fmla="*/ 205139 h 266078"/>
              <a:gd name="connsiteX337" fmla="*/ 26590 w 426338"/>
              <a:gd name="connsiteY337" fmla="*/ 202973 h 266078"/>
              <a:gd name="connsiteX338" fmla="*/ 23041 w 426338"/>
              <a:gd name="connsiteY338" fmla="*/ 200867 h 266078"/>
              <a:gd name="connsiteX339" fmla="*/ 19792 w 426338"/>
              <a:gd name="connsiteY339" fmla="*/ 199905 h 266078"/>
              <a:gd name="connsiteX340" fmla="*/ 19311 w 426338"/>
              <a:gd name="connsiteY340" fmla="*/ 198401 h 266078"/>
              <a:gd name="connsiteX341" fmla="*/ 19912 w 426338"/>
              <a:gd name="connsiteY341" fmla="*/ 197438 h 266078"/>
              <a:gd name="connsiteX342" fmla="*/ 22920 w 426338"/>
              <a:gd name="connsiteY342" fmla="*/ 196837 h 266078"/>
              <a:gd name="connsiteX343" fmla="*/ 23281 w 426338"/>
              <a:gd name="connsiteY343" fmla="*/ 196055 h 266078"/>
              <a:gd name="connsiteX344" fmla="*/ 17025 w 426338"/>
              <a:gd name="connsiteY344" fmla="*/ 192565 h 266078"/>
              <a:gd name="connsiteX345" fmla="*/ 14739 w 426338"/>
              <a:gd name="connsiteY345" fmla="*/ 192686 h 266078"/>
              <a:gd name="connsiteX346" fmla="*/ 13114 w 426338"/>
              <a:gd name="connsiteY346" fmla="*/ 190159 h 266078"/>
              <a:gd name="connsiteX347" fmla="*/ 11490 w 426338"/>
              <a:gd name="connsiteY347" fmla="*/ 189919 h 266078"/>
              <a:gd name="connsiteX348" fmla="*/ 10407 w 426338"/>
              <a:gd name="connsiteY348" fmla="*/ 188355 h 266078"/>
              <a:gd name="connsiteX349" fmla="*/ 12212 w 426338"/>
              <a:gd name="connsiteY349" fmla="*/ 186550 h 266078"/>
              <a:gd name="connsiteX350" fmla="*/ 15822 w 426338"/>
              <a:gd name="connsiteY350" fmla="*/ 184324 h 266078"/>
              <a:gd name="connsiteX351" fmla="*/ 19551 w 426338"/>
              <a:gd name="connsiteY351" fmla="*/ 180534 h 266078"/>
              <a:gd name="connsiteX352" fmla="*/ 20033 w 426338"/>
              <a:gd name="connsiteY352" fmla="*/ 179632 h 266078"/>
              <a:gd name="connsiteX353" fmla="*/ 19190 w 426338"/>
              <a:gd name="connsiteY353" fmla="*/ 178128 h 266078"/>
              <a:gd name="connsiteX354" fmla="*/ 15641 w 426338"/>
              <a:gd name="connsiteY354" fmla="*/ 178068 h 266078"/>
              <a:gd name="connsiteX355" fmla="*/ 13175 w 426338"/>
              <a:gd name="connsiteY355" fmla="*/ 175421 h 266078"/>
              <a:gd name="connsiteX356" fmla="*/ 12573 w 426338"/>
              <a:gd name="connsiteY356" fmla="*/ 174157 h 266078"/>
              <a:gd name="connsiteX357" fmla="*/ 11851 w 426338"/>
              <a:gd name="connsiteY357" fmla="*/ 170307 h 266078"/>
              <a:gd name="connsiteX358" fmla="*/ 10347 w 426338"/>
              <a:gd name="connsiteY358" fmla="*/ 170909 h 266078"/>
              <a:gd name="connsiteX359" fmla="*/ 9324 w 426338"/>
              <a:gd name="connsiteY359" fmla="*/ 173014 h 266078"/>
              <a:gd name="connsiteX360" fmla="*/ 8482 w 426338"/>
              <a:gd name="connsiteY360" fmla="*/ 173375 h 266078"/>
              <a:gd name="connsiteX361" fmla="*/ 4151 w 426338"/>
              <a:gd name="connsiteY361" fmla="*/ 173977 h 266078"/>
              <a:gd name="connsiteX362" fmla="*/ 2346 w 426338"/>
              <a:gd name="connsiteY362" fmla="*/ 172713 h 266078"/>
              <a:gd name="connsiteX363" fmla="*/ 2166 w 426338"/>
              <a:gd name="connsiteY363" fmla="*/ 167780 h 266078"/>
              <a:gd name="connsiteX364" fmla="*/ 962 w 426338"/>
              <a:gd name="connsiteY364" fmla="*/ 164712 h 266078"/>
              <a:gd name="connsiteX365" fmla="*/ 3369 w 426338"/>
              <a:gd name="connsiteY365" fmla="*/ 160561 h 266078"/>
              <a:gd name="connsiteX366" fmla="*/ 4331 w 426338"/>
              <a:gd name="connsiteY366" fmla="*/ 159479 h 266078"/>
              <a:gd name="connsiteX367" fmla="*/ 3970 w 426338"/>
              <a:gd name="connsiteY367" fmla="*/ 157373 h 266078"/>
              <a:gd name="connsiteX368" fmla="*/ 2045 w 426338"/>
              <a:gd name="connsiteY368" fmla="*/ 155328 h 266078"/>
              <a:gd name="connsiteX369" fmla="*/ 0 w 426338"/>
              <a:gd name="connsiteY369" fmla="*/ 151718 h 266078"/>
              <a:gd name="connsiteX370" fmla="*/ 361 w 426338"/>
              <a:gd name="connsiteY370" fmla="*/ 149432 h 266078"/>
              <a:gd name="connsiteX371" fmla="*/ 4091 w 426338"/>
              <a:gd name="connsiteY371" fmla="*/ 147808 h 266078"/>
              <a:gd name="connsiteX372" fmla="*/ 5956 w 426338"/>
              <a:gd name="connsiteY372" fmla="*/ 144860 h 266078"/>
              <a:gd name="connsiteX373" fmla="*/ 5534 w 426338"/>
              <a:gd name="connsiteY373" fmla="*/ 143417 h 266078"/>
              <a:gd name="connsiteX374" fmla="*/ 2887 w 426338"/>
              <a:gd name="connsiteY374" fmla="*/ 142995 h 266078"/>
              <a:gd name="connsiteX375" fmla="*/ 3549 w 426338"/>
              <a:gd name="connsiteY375" fmla="*/ 142514 h 266078"/>
              <a:gd name="connsiteX376" fmla="*/ 2827 w 426338"/>
              <a:gd name="connsiteY376" fmla="*/ 141431 h 266078"/>
              <a:gd name="connsiteX377" fmla="*/ 18348 w 426338"/>
              <a:gd name="connsiteY377" fmla="*/ 136739 h 266078"/>
              <a:gd name="connsiteX378" fmla="*/ 35373 w 426338"/>
              <a:gd name="connsiteY378" fmla="*/ 131686 h 266078"/>
              <a:gd name="connsiteX379" fmla="*/ 32786 w 426338"/>
              <a:gd name="connsiteY379" fmla="*/ 127234 h 266078"/>
              <a:gd name="connsiteX380" fmla="*/ 32365 w 426338"/>
              <a:gd name="connsiteY380" fmla="*/ 125610 h 266078"/>
              <a:gd name="connsiteX381" fmla="*/ 32786 w 426338"/>
              <a:gd name="connsiteY381" fmla="*/ 123023 h 266078"/>
              <a:gd name="connsiteX382" fmla="*/ 30981 w 426338"/>
              <a:gd name="connsiteY382" fmla="*/ 119835 h 266078"/>
              <a:gd name="connsiteX383" fmla="*/ 30500 w 426338"/>
              <a:gd name="connsiteY383" fmla="*/ 118451 h 266078"/>
              <a:gd name="connsiteX384" fmla="*/ 32906 w 426338"/>
              <a:gd name="connsiteY384" fmla="*/ 117368 h 266078"/>
              <a:gd name="connsiteX385" fmla="*/ 33087 w 426338"/>
              <a:gd name="connsiteY385" fmla="*/ 116346 h 266078"/>
              <a:gd name="connsiteX386" fmla="*/ 34892 w 426338"/>
              <a:gd name="connsiteY386" fmla="*/ 115142 h 266078"/>
              <a:gd name="connsiteX387" fmla="*/ 32966 w 426338"/>
              <a:gd name="connsiteY387" fmla="*/ 114120 h 266078"/>
              <a:gd name="connsiteX388" fmla="*/ 33869 w 426338"/>
              <a:gd name="connsiteY388" fmla="*/ 113518 h 266078"/>
              <a:gd name="connsiteX389" fmla="*/ 29898 w 426338"/>
              <a:gd name="connsiteY389" fmla="*/ 106660 h 266078"/>
              <a:gd name="connsiteX390" fmla="*/ 30680 w 426338"/>
              <a:gd name="connsiteY390" fmla="*/ 105457 h 266078"/>
              <a:gd name="connsiteX391" fmla="*/ 28635 w 426338"/>
              <a:gd name="connsiteY391" fmla="*/ 102088 h 266078"/>
              <a:gd name="connsiteX392" fmla="*/ 28575 w 426338"/>
              <a:gd name="connsiteY392" fmla="*/ 101186 h 266078"/>
              <a:gd name="connsiteX393" fmla="*/ 30139 w 426338"/>
              <a:gd name="connsiteY393" fmla="*/ 100524 h 266078"/>
              <a:gd name="connsiteX394" fmla="*/ 29658 w 426338"/>
              <a:gd name="connsiteY394" fmla="*/ 96854 h 266078"/>
              <a:gd name="connsiteX395" fmla="*/ 29718 w 426338"/>
              <a:gd name="connsiteY395" fmla="*/ 92403 h 266078"/>
              <a:gd name="connsiteX396" fmla="*/ 32004 w 426338"/>
              <a:gd name="connsiteY396" fmla="*/ 91982 h 266078"/>
              <a:gd name="connsiteX397" fmla="*/ 28996 w 426338"/>
              <a:gd name="connsiteY397" fmla="*/ 88853 h 266078"/>
              <a:gd name="connsiteX398" fmla="*/ 30199 w 426338"/>
              <a:gd name="connsiteY398" fmla="*/ 88853 h 266078"/>
              <a:gd name="connsiteX399" fmla="*/ 35373 w 426338"/>
              <a:gd name="connsiteY399" fmla="*/ 85545 h 266078"/>
              <a:gd name="connsiteX400" fmla="*/ 35794 w 426338"/>
              <a:gd name="connsiteY400" fmla="*/ 86327 h 266078"/>
              <a:gd name="connsiteX401" fmla="*/ 38381 w 426338"/>
              <a:gd name="connsiteY401" fmla="*/ 84702 h 266078"/>
              <a:gd name="connsiteX402" fmla="*/ 37057 w 426338"/>
              <a:gd name="connsiteY402" fmla="*/ 81394 h 266078"/>
              <a:gd name="connsiteX403" fmla="*/ 36215 w 426338"/>
              <a:gd name="connsiteY403" fmla="*/ 80431 h 266078"/>
              <a:gd name="connsiteX404" fmla="*/ 34892 w 426338"/>
              <a:gd name="connsiteY404" fmla="*/ 76762 h 266078"/>
              <a:gd name="connsiteX405" fmla="*/ 37719 w 426338"/>
              <a:gd name="connsiteY405" fmla="*/ 74656 h 266078"/>
              <a:gd name="connsiteX406" fmla="*/ 38381 w 426338"/>
              <a:gd name="connsiteY406" fmla="*/ 72972 h 266078"/>
              <a:gd name="connsiteX407" fmla="*/ 40667 w 426338"/>
              <a:gd name="connsiteY407" fmla="*/ 71648 h 266078"/>
              <a:gd name="connsiteX408" fmla="*/ 39042 w 426338"/>
              <a:gd name="connsiteY408" fmla="*/ 69844 h 266078"/>
              <a:gd name="connsiteX409" fmla="*/ 47946 w 426338"/>
              <a:gd name="connsiteY409" fmla="*/ 69663 h 266078"/>
              <a:gd name="connsiteX410" fmla="*/ 48367 w 426338"/>
              <a:gd name="connsiteY410" fmla="*/ 67437 h 266078"/>
              <a:gd name="connsiteX411" fmla="*/ 49991 w 426338"/>
              <a:gd name="connsiteY411" fmla="*/ 66836 h 266078"/>
              <a:gd name="connsiteX412" fmla="*/ 48187 w 426338"/>
              <a:gd name="connsiteY412" fmla="*/ 66234 h 266078"/>
              <a:gd name="connsiteX413" fmla="*/ 45840 w 426338"/>
              <a:gd name="connsiteY413" fmla="*/ 64670 h 266078"/>
              <a:gd name="connsiteX414" fmla="*/ 50292 w 426338"/>
              <a:gd name="connsiteY414" fmla="*/ 61782 h 266078"/>
              <a:gd name="connsiteX415" fmla="*/ 51856 w 426338"/>
              <a:gd name="connsiteY415" fmla="*/ 61722 h 266078"/>
              <a:gd name="connsiteX416" fmla="*/ 53059 w 426338"/>
              <a:gd name="connsiteY416" fmla="*/ 57992 h 266078"/>
              <a:gd name="connsiteX417" fmla="*/ 55345 w 426338"/>
              <a:gd name="connsiteY417" fmla="*/ 57872 h 266078"/>
              <a:gd name="connsiteX418" fmla="*/ 56549 w 426338"/>
              <a:gd name="connsiteY418" fmla="*/ 57391 h 266078"/>
              <a:gd name="connsiteX419" fmla="*/ 57150 w 426338"/>
              <a:gd name="connsiteY419" fmla="*/ 58413 h 266078"/>
              <a:gd name="connsiteX420" fmla="*/ 59797 w 426338"/>
              <a:gd name="connsiteY420" fmla="*/ 56609 h 266078"/>
              <a:gd name="connsiteX421" fmla="*/ 59797 w 426338"/>
              <a:gd name="connsiteY421" fmla="*/ 55345 h 266078"/>
              <a:gd name="connsiteX422" fmla="*/ 61662 w 426338"/>
              <a:gd name="connsiteY422" fmla="*/ 54263 h 266078"/>
              <a:gd name="connsiteX423" fmla="*/ 61421 w 426338"/>
              <a:gd name="connsiteY423" fmla="*/ 51916 h 266078"/>
              <a:gd name="connsiteX424" fmla="*/ 63346 w 426338"/>
              <a:gd name="connsiteY424" fmla="*/ 51856 h 266078"/>
              <a:gd name="connsiteX425" fmla="*/ 62925 w 426338"/>
              <a:gd name="connsiteY425" fmla="*/ 48668 h 266078"/>
              <a:gd name="connsiteX426" fmla="*/ 60820 w 426338"/>
              <a:gd name="connsiteY426" fmla="*/ 47886 h 266078"/>
              <a:gd name="connsiteX427" fmla="*/ 60759 w 426338"/>
              <a:gd name="connsiteY427" fmla="*/ 46261 h 266078"/>
              <a:gd name="connsiteX428" fmla="*/ 59496 w 426338"/>
              <a:gd name="connsiteY428" fmla="*/ 42351 h 266078"/>
              <a:gd name="connsiteX429" fmla="*/ 56789 w 426338"/>
              <a:gd name="connsiteY429" fmla="*/ 42652 h 266078"/>
              <a:gd name="connsiteX430" fmla="*/ 56608 w 426338"/>
              <a:gd name="connsiteY430" fmla="*/ 39343 h 266078"/>
              <a:gd name="connsiteX431" fmla="*/ 55406 w 426338"/>
              <a:gd name="connsiteY431" fmla="*/ 39343 h 266078"/>
              <a:gd name="connsiteX432" fmla="*/ 55225 w 426338"/>
              <a:gd name="connsiteY432" fmla="*/ 36937 h 266078"/>
              <a:gd name="connsiteX433" fmla="*/ 58534 w 426338"/>
              <a:gd name="connsiteY433" fmla="*/ 36877 h 266078"/>
              <a:gd name="connsiteX434" fmla="*/ 57932 w 426338"/>
              <a:gd name="connsiteY434" fmla="*/ 35072 h 266078"/>
              <a:gd name="connsiteX435" fmla="*/ 59255 w 426338"/>
              <a:gd name="connsiteY435" fmla="*/ 34771 h 266078"/>
              <a:gd name="connsiteX436" fmla="*/ 59195 w 426338"/>
              <a:gd name="connsiteY436" fmla="*/ 33388 h 266078"/>
              <a:gd name="connsiteX437" fmla="*/ 61361 w 426338"/>
              <a:gd name="connsiteY437" fmla="*/ 32846 h 266078"/>
              <a:gd name="connsiteX438" fmla="*/ 61662 w 426338"/>
              <a:gd name="connsiteY438" fmla="*/ 31222 h 266078"/>
              <a:gd name="connsiteX439" fmla="*/ 64670 w 426338"/>
              <a:gd name="connsiteY439" fmla="*/ 31222 h 266078"/>
              <a:gd name="connsiteX440" fmla="*/ 64489 w 426338"/>
              <a:gd name="connsiteY440" fmla="*/ 29237 h 266078"/>
              <a:gd name="connsiteX441" fmla="*/ 68881 w 426338"/>
              <a:gd name="connsiteY441" fmla="*/ 29117 h 266078"/>
              <a:gd name="connsiteX442" fmla="*/ 68821 w 426338"/>
              <a:gd name="connsiteY442" fmla="*/ 25206 h 266078"/>
              <a:gd name="connsiteX443" fmla="*/ 68640 w 426338"/>
              <a:gd name="connsiteY443" fmla="*/ 18348 h 266078"/>
              <a:gd name="connsiteX444" fmla="*/ 72851 w 426338"/>
              <a:gd name="connsiteY444" fmla="*/ 18168 h 266078"/>
              <a:gd name="connsiteX445" fmla="*/ 73393 w 426338"/>
              <a:gd name="connsiteY445" fmla="*/ 17988 h 266078"/>
              <a:gd name="connsiteX446" fmla="*/ 73272 w 426338"/>
              <a:gd name="connsiteY446" fmla="*/ 16002 h 266078"/>
              <a:gd name="connsiteX447" fmla="*/ 72370 w 426338"/>
              <a:gd name="connsiteY447" fmla="*/ 14198 h 266078"/>
              <a:gd name="connsiteX448" fmla="*/ 73633 w 426338"/>
              <a:gd name="connsiteY448" fmla="*/ 12573 h 266078"/>
              <a:gd name="connsiteX449" fmla="*/ 73513 w 426338"/>
              <a:gd name="connsiteY449" fmla="*/ 10408 h 266078"/>
              <a:gd name="connsiteX450" fmla="*/ 77724 w 426338"/>
              <a:gd name="connsiteY450" fmla="*/ 10528 h 266078"/>
              <a:gd name="connsiteX451" fmla="*/ 77303 w 426338"/>
              <a:gd name="connsiteY451" fmla="*/ 8422 h 266078"/>
              <a:gd name="connsiteX452" fmla="*/ 78265 w 426338"/>
              <a:gd name="connsiteY452" fmla="*/ 7700 h 266078"/>
              <a:gd name="connsiteX453" fmla="*/ 78626 w 426338"/>
              <a:gd name="connsiteY453" fmla="*/ 6317 h 266078"/>
              <a:gd name="connsiteX454" fmla="*/ 79408 w 426338"/>
              <a:gd name="connsiteY454" fmla="*/ 6317 h 266078"/>
              <a:gd name="connsiteX455" fmla="*/ 79228 w 426338"/>
              <a:gd name="connsiteY455" fmla="*/ 4873 h 266078"/>
              <a:gd name="connsiteX456" fmla="*/ 80431 w 426338"/>
              <a:gd name="connsiteY456" fmla="*/ 4452 h 266078"/>
              <a:gd name="connsiteX457" fmla="*/ 79469 w 426338"/>
              <a:gd name="connsiteY457" fmla="*/ 3790 h 266078"/>
              <a:gd name="connsiteX458" fmla="*/ 79950 w 426338"/>
              <a:gd name="connsiteY458" fmla="*/ 2707 h 266078"/>
              <a:gd name="connsiteX459" fmla="*/ 87409 w 426338"/>
              <a:gd name="connsiteY459" fmla="*/ 2467 h 266078"/>
              <a:gd name="connsiteX460" fmla="*/ 87830 w 426338"/>
              <a:gd name="connsiteY460" fmla="*/ 181 h 266078"/>
              <a:gd name="connsiteX461" fmla="*/ 89515 w 426338"/>
              <a:gd name="connsiteY461" fmla="*/ 0 h 266078"/>
              <a:gd name="connsiteX462" fmla="*/ 89635 w 426338"/>
              <a:gd name="connsiteY462" fmla="*/ 6317 h 266078"/>
              <a:gd name="connsiteX463" fmla="*/ 89334 w 426338"/>
              <a:gd name="connsiteY463" fmla="*/ 8242 h 266078"/>
              <a:gd name="connsiteX464" fmla="*/ 90959 w 426338"/>
              <a:gd name="connsiteY464" fmla="*/ 8843 h 266078"/>
              <a:gd name="connsiteX465" fmla="*/ 92583 w 426338"/>
              <a:gd name="connsiteY465" fmla="*/ 8783 h 266078"/>
              <a:gd name="connsiteX466" fmla="*/ 92583 w 426338"/>
              <a:gd name="connsiteY466" fmla="*/ 9445 h 266078"/>
              <a:gd name="connsiteX467" fmla="*/ 90718 w 426338"/>
              <a:gd name="connsiteY467" fmla="*/ 11430 h 266078"/>
              <a:gd name="connsiteX468" fmla="*/ 91380 w 426338"/>
              <a:gd name="connsiteY468" fmla="*/ 11490 h 266078"/>
              <a:gd name="connsiteX469" fmla="*/ 91380 w 426338"/>
              <a:gd name="connsiteY469" fmla="*/ 14378 h 266078"/>
              <a:gd name="connsiteX470" fmla="*/ 89034 w 426338"/>
              <a:gd name="connsiteY470" fmla="*/ 17386 h 266078"/>
              <a:gd name="connsiteX471" fmla="*/ 89214 w 426338"/>
              <a:gd name="connsiteY471" fmla="*/ 19672 h 266078"/>
              <a:gd name="connsiteX472" fmla="*/ 87289 w 426338"/>
              <a:gd name="connsiteY472" fmla="*/ 20454 h 266078"/>
              <a:gd name="connsiteX473" fmla="*/ 87169 w 426338"/>
              <a:gd name="connsiteY473" fmla="*/ 17988 h 266078"/>
              <a:gd name="connsiteX474" fmla="*/ 85785 w 426338"/>
              <a:gd name="connsiteY474" fmla="*/ 17506 h 266078"/>
              <a:gd name="connsiteX475" fmla="*/ 85785 w 426338"/>
              <a:gd name="connsiteY475" fmla="*/ 16303 h 266078"/>
              <a:gd name="connsiteX476" fmla="*/ 84582 w 426338"/>
              <a:gd name="connsiteY476" fmla="*/ 16363 h 266078"/>
              <a:gd name="connsiteX477" fmla="*/ 84883 w 426338"/>
              <a:gd name="connsiteY477" fmla="*/ 13776 h 266078"/>
              <a:gd name="connsiteX478" fmla="*/ 82236 w 426338"/>
              <a:gd name="connsiteY478" fmla="*/ 13837 h 266078"/>
              <a:gd name="connsiteX479" fmla="*/ 81754 w 426338"/>
              <a:gd name="connsiteY479" fmla="*/ 15280 h 266078"/>
              <a:gd name="connsiteX480" fmla="*/ 81935 w 426338"/>
              <a:gd name="connsiteY480" fmla="*/ 17988 h 266078"/>
              <a:gd name="connsiteX481" fmla="*/ 79889 w 426338"/>
              <a:gd name="connsiteY481" fmla="*/ 18047 h 266078"/>
              <a:gd name="connsiteX482" fmla="*/ 79889 w 426338"/>
              <a:gd name="connsiteY482" fmla="*/ 19311 h 266078"/>
              <a:gd name="connsiteX483" fmla="*/ 83620 w 426338"/>
              <a:gd name="connsiteY483" fmla="*/ 19251 h 266078"/>
              <a:gd name="connsiteX484" fmla="*/ 84522 w 426338"/>
              <a:gd name="connsiteY484" fmla="*/ 20574 h 266078"/>
              <a:gd name="connsiteX485" fmla="*/ 86507 w 426338"/>
              <a:gd name="connsiteY485" fmla="*/ 20514 h 266078"/>
              <a:gd name="connsiteX486" fmla="*/ 86748 w 426338"/>
              <a:gd name="connsiteY486" fmla="*/ 21837 h 266078"/>
              <a:gd name="connsiteX487" fmla="*/ 84582 w 426338"/>
              <a:gd name="connsiteY487" fmla="*/ 21958 h 266078"/>
              <a:gd name="connsiteX488" fmla="*/ 84642 w 426338"/>
              <a:gd name="connsiteY488" fmla="*/ 23341 h 266078"/>
              <a:gd name="connsiteX489" fmla="*/ 86026 w 426338"/>
              <a:gd name="connsiteY489" fmla="*/ 24184 h 266078"/>
              <a:gd name="connsiteX490" fmla="*/ 80612 w 426338"/>
              <a:gd name="connsiteY490" fmla="*/ 26048 h 266078"/>
              <a:gd name="connsiteX491" fmla="*/ 80612 w 426338"/>
              <a:gd name="connsiteY491" fmla="*/ 24184 h 266078"/>
              <a:gd name="connsiteX492" fmla="*/ 77905 w 426338"/>
              <a:gd name="connsiteY492" fmla="*/ 24304 h 266078"/>
              <a:gd name="connsiteX493" fmla="*/ 77905 w 426338"/>
              <a:gd name="connsiteY493" fmla="*/ 25266 h 266078"/>
              <a:gd name="connsiteX494" fmla="*/ 75197 w 426338"/>
              <a:gd name="connsiteY494" fmla="*/ 25387 h 266078"/>
              <a:gd name="connsiteX495" fmla="*/ 75318 w 426338"/>
              <a:gd name="connsiteY495" fmla="*/ 29778 h 266078"/>
              <a:gd name="connsiteX496" fmla="*/ 74716 w 426338"/>
              <a:gd name="connsiteY496" fmla="*/ 29598 h 266078"/>
              <a:gd name="connsiteX497" fmla="*/ 74897 w 426338"/>
              <a:gd name="connsiteY497" fmla="*/ 32185 h 266078"/>
              <a:gd name="connsiteX498" fmla="*/ 76100 w 426338"/>
              <a:gd name="connsiteY498" fmla="*/ 32786 h 266078"/>
              <a:gd name="connsiteX499" fmla="*/ 75799 w 426338"/>
              <a:gd name="connsiteY499" fmla="*/ 33989 h 266078"/>
              <a:gd name="connsiteX500" fmla="*/ 73754 w 426338"/>
              <a:gd name="connsiteY500" fmla="*/ 34230 h 266078"/>
              <a:gd name="connsiteX501" fmla="*/ 73513 w 426338"/>
              <a:gd name="connsiteY501" fmla="*/ 34832 h 266078"/>
              <a:gd name="connsiteX502" fmla="*/ 71708 w 426338"/>
              <a:gd name="connsiteY502" fmla="*/ 34832 h 266078"/>
              <a:gd name="connsiteX503" fmla="*/ 71347 w 426338"/>
              <a:gd name="connsiteY503" fmla="*/ 32546 h 266078"/>
              <a:gd name="connsiteX504" fmla="*/ 67377 w 426338"/>
              <a:gd name="connsiteY504" fmla="*/ 32967 h 266078"/>
              <a:gd name="connsiteX505" fmla="*/ 64790 w 426338"/>
              <a:gd name="connsiteY505" fmla="*/ 33809 h 266078"/>
              <a:gd name="connsiteX506" fmla="*/ 64850 w 426338"/>
              <a:gd name="connsiteY506" fmla="*/ 36636 h 266078"/>
              <a:gd name="connsiteX507" fmla="*/ 63406 w 426338"/>
              <a:gd name="connsiteY507" fmla="*/ 36757 h 266078"/>
              <a:gd name="connsiteX508" fmla="*/ 63406 w 426338"/>
              <a:gd name="connsiteY508" fmla="*/ 37719 h 266078"/>
              <a:gd name="connsiteX509" fmla="*/ 62083 w 426338"/>
              <a:gd name="connsiteY509" fmla="*/ 37599 h 266078"/>
              <a:gd name="connsiteX510" fmla="*/ 62083 w 426338"/>
              <a:gd name="connsiteY510" fmla="*/ 39584 h 266078"/>
              <a:gd name="connsiteX511" fmla="*/ 63527 w 426338"/>
              <a:gd name="connsiteY511" fmla="*/ 39765 h 266078"/>
              <a:gd name="connsiteX512" fmla="*/ 63527 w 426338"/>
              <a:gd name="connsiteY512" fmla="*/ 41569 h 266078"/>
              <a:gd name="connsiteX513" fmla="*/ 62143 w 426338"/>
              <a:gd name="connsiteY513" fmla="*/ 41269 h 266078"/>
              <a:gd name="connsiteX514" fmla="*/ 62203 w 426338"/>
              <a:gd name="connsiteY514" fmla="*/ 42351 h 266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</a:cxnLst>
            <a:rect l="l" t="t" r="r" b="b"/>
            <a:pathLst>
              <a:path w="426338" h="266078">
                <a:moveTo>
                  <a:pt x="62203" y="42351"/>
                </a:moveTo>
                <a:lnTo>
                  <a:pt x="62323" y="44938"/>
                </a:lnTo>
                <a:lnTo>
                  <a:pt x="65151" y="44878"/>
                </a:lnTo>
                <a:lnTo>
                  <a:pt x="65392" y="49811"/>
                </a:lnTo>
                <a:lnTo>
                  <a:pt x="64910" y="53541"/>
                </a:lnTo>
                <a:lnTo>
                  <a:pt x="64369" y="54563"/>
                </a:lnTo>
                <a:lnTo>
                  <a:pt x="65873" y="57210"/>
                </a:lnTo>
                <a:lnTo>
                  <a:pt x="67016" y="58413"/>
                </a:lnTo>
                <a:lnTo>
                  <a:pt x="68580" y="60880"/>
                </a:lnTo>
                <a:lnTo>
                  <a:pt x="65993" y="62384"/>
                </a:lnTo>
                <a:lnTo>
                  <a:pt x="67377" y="64610"/>
                </a:lnTo>
                <a:lnTo>
                  <a:pt x="67497" y="66415"/>
                </a:lnTo>
                <a:lnTo>
                  <a:pt x="68520" y="67136"/>
                </a:lnTo>
                <a:lnTo>
                  <a:pt x="67196" y="68580"/>
                </a:lnTo>
                <a:lnTo>
                  <a:pt x="67617" y="69242"/>
                </a:lnTo>
                <a:lnTo>
                  <a:pt x="83078" y="68881"/>
                </a:lnTo>
                <a:lnTo>
                  <a:pt x="116706" y="67738"/>
                </a:lnTo>
                <a:lnTo>
                  <a:pt x="150635" y="66535"/>
                </a:lnTo>
                <a:lnTo>
                  <a:pt x="151718" y="67257"/>
                </a:lnTo>
                <a:lnTo>
                  <a:pt x="152500" y="69062"/>
                </a:lnTo>
                <a:lnTo>
                  <a:pt x="153282" y="68099"/>
                </a:lnTo>
                <a:lnTo>
                  <a:pt x="154245" y="68640"/>
                </a:lnTo>
                <a:lnTo>
                  <a:pt x="154064" y="69964"/>
                </a:lnTo>
                <a:lnTo>
                  <a:pt x="154846" y="69783"/>
                </a:lnTo>
                <a:lnTo>
                  <a:pt x="155147" y="72791"/>
                </a:lnTo>
                <a:lnTo>
                  <a:pt x="153643" y="72430"/>
                </a:lnTo>
                <a:lnTo>
                  <a:pt x="154305" y="74716"/>
                </a:lnTo>
                <a:lnTo>
                  <a:pt x="154907" y="74596"/>
                </a:lnTo>
                <a:lnTo>
                  <a:pt x="154425" y="76461"/>
                </a:lnTo>
                <a:lnTo>
                  <a:pt x="155448" y="76822"/>
                </a:lnTo>
                <a:lnTo>
                  <a:pt x="154245" y="78386"/>
                </a:lnTo>
                <a:lnTo>
                  <a:pt x="155749" y="80491"/>
                </a:lnTo>
                <a:lnTo>
                  <a:pt x="157072" y="81093"/>
                </a:lnTo>
                <a:lnTo>
                  <a:pt x="157132" y="83198"/>
                </a:lnTo>
                <a:lnTo>
                  <a:pt x="156591" y="83800"/>
                </a:lnTo>
                <a:lnTo>
                  <a:pt x="158817" y="84281"/>
                </a:lnTo>
                <a:lnTo>
                  <a:pt x="158757" y="85424"/>
                </a:lnTo>
                <a:lnTo>
                  <a:pt x="159960" y="87229"/>
                </a:lnTo>
                <a:lnTo>
                  <a:pt x="164471" y="89335"/>
                </a:lnTo>
                <a:lnTo>
                  <a:pt x="166878" y="91260"/>
                </a:lnTo>
                <a:lnTo>
                  <a:pt x="166216" y="93486"/>
                </a:lnTo>
                <a:lnTo>
                  <a:pt x="167118" y="95471"/>
                </a:lnTo>
                <a:lnTo>
                  <a:pt x="166637" y="97516"/>
                </a:lnTo>
                <a:lnTo>
                  <a:pt x="164953" y="98178"/>
                </a:lnTo>
                <a:lnTo>
                  <a:pt x="165795" y="99080"/>
                </a:lnTo>
                <a:lnTo>
                  <a:pt x="164171" y="100885"/>
                </a:lnTo>
                <a:lnTo>
                  <a:pt x="165134" y="102088"/>
                </a:lnTo>
                <a:lnTo>
                  <a:pt x="164231" y="102570"/>
                </a:lnTo>
                <a:lnTo>
                  <a:pt x="164833" y="104073"/>
                </a:lnTo>
                <a:lnTo>
                  <a:pt x="167179" y="103833"/>
                </a:lnTo>
                <a:lnTo>
                  <a:pt x="168141" y="104915"/>
                </a:lnTo>
                <a:lnTo>
                  <a:pt x="168202" y="106299"/>
                </a:lnTo>
                <a:lnTo>
                  <a:pt x="170247" y="105638"/>
                </a:lnTo>
                <a:lnTo>
                  <a:pt x="171751" y="106840"/>
                </a:lnTo>
                <a:lnTo>
                  <a:pt x="173074" y="106720"/>
                </a:lnTo>
                <a:lnTo>
                  <a:pt x="174518" y="105638"/>
                </a:lnTo>
                <a:lnTo>
                  <a:pt x="177165" y="107201"/>
                </a:lnTo>
                <a:lnTo>
                  <a:pt x="178368" y="108525"/>
                </a:lnTo>
                <a:lnTo>
                  <a:pt x="184264" y="110991"/>
                </a:lnTo>
                <a:lnTo>
                  <a:pt x="185527" y="110390"/>
                </a:lnTo>
                <a:lnTo>
                  <a:pt x="187632" y="111593"/>
                </a:lnTo>
                <a:lnTo>
                  <a:pt x="188415" y="110991"/>
                </a:lnTo>
                <a:lnTo>
                  <a:pt x="189798" y="111773"/>
                </a:lnTo>
                <a:lnTo>
                  <a:pt x="189197" y="112495"/>
                </a:lnTo>
                <a:lnTo>
                  <a:pt x="191001" y="112556"/>
                </a:lnTo>
                <a:lnTo>
                  <a:pt x="190340" y="113157"/>
                </a:lnTo>
                <a:lnTo>
                  <a:pt x="192024" y="115203"/>
                </a:lnTo>
                <a:lnTo>
                  <a:pt x="191182" y="117007"/>
                </a:lnTo>
                <a:lnTo>
                  <a:pt x="192024" y="118210"/>
                </a:lnTo>
                <a:lnTo>
                  <a:pt x="191844" y="119714"/>
                </a:lnTo>
                <a:lnTo>
                  <a:pt x="193287" y="118812"/>
                </a:lnTo>
                <a:lnTo>
                  <a:pt x="193889" y="120196"/>
                </a:lnTo>
                <a:lnTo>
                  <a:pt x="194791" y="118992"/>
                </a:lnTo>
                <a:lnTo>
                  <a:pt x="195393" y="120196"/>
                </a:lnTo>
                <a:lnTo>
                  <a:pt x="196656" y="121519"/>
                </a:lnTo>
                <a:lnTo>
                  <a:pt x="197799" y="120376"/>
                </a:lnTo>
                <a:lnTo>
                  <a:pt x="200205" y="120496"/>
                </a:lnTo>
                <a:lnTo>
                  <a:pt x="200987" y="122963"/>
                </a:lnTo>
                <a:lnTo>
                  <a:pt x="203033" y="123444"/>
                </a:lnTo>
                <a:lnTo>
                  <a:pt x="203514" y="125129"/>
                </a:lnTo>
                <a:lnTo>
                  <a:pt x="204055" y="124708"/>
                </a:lnTo>
                <a:lnTo>
                  <a:pt x="204416" y="126212"/>
                </a:lnTo>
                <a:lnTo>
                  <a:pt x="205499" y="126933"/>
                </a:lnTo>
                <a:lnTo>
                  <a:pt x="206823" y="126512"/>
                </a:lnTo>
                <a:lnTo>
                  <a:pt x="206522" y="128317"/>
                </a:lnTo>
                <a:lnTo>
                  <a:pt x="207665" y="129159"/>
                </a:lnTo>
                <a:lnTo>
                  <a:pt x="209951" y="128738"/>
                </a:lnTo>
                <a:lnTo>
                  <a:pt x="212959" y="126452"/>
                </a:lnTo>
                <a:lnTo>
                  <a:pt x="214463" y="127054"/>
                </a:lnTo>
                <a:lnTo>
                  <a:pt x="214343" y="127896"/>
                </a:lnTo>
                <a:lnTo>
                  <a:pt x="212538" y="128377"/>
                </a:lnTo>
                <a:lnTo>
                  <a:pt x="213139" y="129280"/>
                </a:lnTo>
                <a:lnTo>
                  <a:pt x="212778" y="131024"/>
                </a:lnTo>
                <a:lnTo>
                  <a:pt x="209891" y="133009"/>
                </a:lnTo>
                <a:lnTo>
                  <a:pt x="210252" y="135415"/>
                </a:lnTo>
                <a:lnTo>
                  <a:pt x="211756" y="135897"/>
                </a:lnTo>
                <a:lnTo>
                  <a:pt x="211756" y="137280"/>
                </a:lnTo>
                <a:lnTo>
                  <a:pt x="212959" y="137882"/>
                </a:lnTo>
                <a:lnTo>
                  <a:pt x="214162" y="137160"/>
                </a:lnTo>
                <a:lnTo>
                  <a:pt x="216328" y="138363"/>
                </a:lnTo>
                <a:lnTo>
                  <a:pt x="219095" y="137280"/>
                </a:lnTo>
                <a:lnTo>
                  <a:pt x="219817" y="136438"/>
                </a:lnTo>
                <a:lnTo>
                  <a:pt x="221802" y="138002"/>
                </a:lnTo>
                <a:lnTo>
                  <a:pt x="222163" y="139807"/>
                </a:lnTo>
                <a:lnTo>
                  <a:pt x="220358" y="142995"/>
                </a:lnTo>
                <a:lnTo>
                  <a:pt x="220960" y="144981"/>
                </a:lnTo>
                <a:lnTo>
                  <a:pt x="220118" y="147327"/>
                </a:lnTo>
                <a:lnTo>
                  <a:pt x="220118" y="149011"/>
                </a:lnTo>
                <a:lnTo>
                  <a:pt x="221802" y="151057"/>
                </a:lnTo>
                <a:lnTo>
                  <a:pt x="222284" y="152621"/>
                </a:lnTo>
                <a:lnTo>
                  <a:pt x="223125" y="151418"/>
                </a:lnTo>
                <a:lnTo>
                  <a:pt x="226013" y="151237"/>
                </a:lnTo>
                <a:lnTo>
                  <a:pt x="228419" y="150335"/>
                </a:lnTo>
                <a:lnTo>
                  <a:pt x="229021" y="152019"/>
                </a:lnTo>
                <a:lnTo>
                  <a:pt x="227999" y="152079"/>
                </a:lnTo>
                <a:lnTo>
                  <a:pt x="229141" y="156892"/>
                </a:lnTo>
                <a:lnTo>
                  <a:pt x="228841" y="159418"/>
                </a:lnTo>
                <a:lnTo>
                  <a:pt x="229503" y="161464"/>
                </a:lnTo>
                <a:lnTo>
                  <a:pt x="231487" y="163269"/>
                </a:lnTo>
                <a:lnTo>
                  <a:pt x="230705" y="163870"/>
                </a:lnTo>
                <a:lnTo>
                  <a:pt x="231367" y="165374"/>
                </a:lnTo>
                <a:lnTo>
                  <a:pt x="268244" y="158155"/>
                </a:lnTo>
                <a:lnTo>
                  <a:pt x="277749" y="156351"/>
                </a:lnTo>
                <a:lnTo>
                  <a:pt x="291345" y="153463"/>
                </a:lnTo>
                <a:lnTo>
                  <a:pt x="318897" y="147748"/>
                </a:lnTo>
                <a:lnTo>
                  <a:pt x="330207" y="145161"/>
                </a:lnTo>
                <a:lnTo>
                  <a:pt x="329605" y="143537"/>
                </a:lnTo>
                <a:lnTo>
                  <a:pt x="328221" y="143236"/>
                </a:lnTo>
                <a:lnTo>
                  <a:pt x="326958" y="141070"/>
                </a:lnTo>
                <a:lnTo>
                  <a:pt x="325153" y="140048"/>
                </a:lnTo>
                <a:lnTo>
                  <a:pt x="324552" y="138123"/>
                </a:lnTo>
                <a:lnTo>
                  <a:pt x="324552" y="135837"/>
                </a:lnTo>
                <a:lnTo>
                  <a:pt x="344705" y="134754"/>
                </a:lnTo>
                <a:lnTo>
                  <a:pt x="377130" y="132588"/>
                </a:lnTo>
                <a:lnTo>
                  <a:pt x="394997" y="131445"/>
                </a:lnTo>
                <a:lnTo>
                  <a:pt x="400170" y="131024"/>
                </a:lnTo>
                <a:lnTo>
                  <a:pt x="400772" y="140770"/>
                </a:lnTo>
                <a:lnTo>
                  <a:pt x="403539" y="186309"/>
                </a:lnTo>
                <a:lnTo>
                  <a:pt x="411119" y="185948"/>
                </a:lnTo>
                <a:lnTo>
                  <a:pt x="411540" y="188655"/>
                </a:lnTo>
                <a:lnTo>
                  <a:pt x="409615" y="189859"/>
                </a:lnTo>
                <a:lnTo>
                  <a:pt x="410698" y="191062"/>
                </a:lnTo>
                <a:lnTo>
                  <a:pt x="409374" y="193287"/>
                </a:lnTo>
                <a:lnTo>
                  <a:pt x="408773" y="195453"/>
                </a:lnTo>
                <a:lnTo>
                  <a:pt x="406427" y="195513"/>
                </a:lnTo>
                <a:lnTo>
                  <a:pt x="405284" y="196295"/>
                </a:lnTo>
                <a:lnTo>
                  <a:pt x="406367" y="198281"/>
                </a:lnTo>
                <a:lnTo>
                  <a:pt x="408472" y="198762"/>
                </a:lnTo>
                <a:lnTo>
                  <a:pt x="409856" y="200567"/>
                </a:lnTo>
                <a:lnTo>
                  <a:pt x="410217" y="199604"/>
                </a:lnTo>
                <a:lnTo>
                  <a:pt x="411841" y="199905"/>
                </a:lnTo>
                <a:lnTo>
                  <a:pt x="413886" y="201710"/>
                </a:lnTo>
                <a:lnTo>
                  <a:pt x="413104" y="203153"/>
                </a:lnTo>
                <a:lnTo>
                  <a:pt x="412142" y="202792"/>
                </a:lnTo>
                <a:lnTo>
                  <a:pt x="411179" y="203755"/>
                </a:lnTo>
                <a:lnTo>
                  <a:pt x="409374" y="203274"/>
                </a:lnTo>
                <a:lnTo>
                  <a:pt x="407449" y="203574"/>
                </a:lnTo>
                <a:lnTo>
                  <a:pt x="406788" y="206823"/>
                </a:lnTo>
                <a:lnTo>
                  <a:pt x="407991" y="206943"/>
                </a:lnTo>
                <a:lnTo>
                  <a:pt x="409194" y="209169"/>
                </a:lnTo>
                <a:lnTo>
                  <a:pt x="408592" y="210793"/>
                </a:lnTo>
                <a:lnTo>
                  <a:pt x="409194" y="212057"/>
                </a:lnTo>
                <a:lnTo>
                  <a:pt x="408472" y="213080"/>
                </a:lnTo>
                <a:lnTo>
                  <a:pt x="409254" y="214042"/>
                </a:lnTo>
                <a:lnTo>
                  <a:pt x="408472" y="214944"/>
                </a:lnTo>
                <a:lnTo>
                  <a:pt x="410156" y="217351"/>
                </a:lnTo>
                <a:lnTo>
                  <a:pt x="411600" y="221742"/>
                </a:lnTo>
                <a:lnTo>
                  <a:pt x="411179" y="224750"/>
                </a:lnTo>
                <a:lnTo>
                  <a:pt x="411600" y="225713"/>
                </a:lnTo>
                <a:lnTo>
                  <a:pt x="412743" y="225231"/>
                </a:lnTo>
                <a:lnTo>
                  <a:pt x="413044" y="227457"/>
                </a:lnTo>
                <a:lnTo>
                  <a:pt x="414368" y="228420"/>
                </a:lnTo>
                <a:lnTo>
                  <a:pt x="414969" y="230104"/>
                </a:lnTo>
                <a:lnTo>
                  <a:pt x="415691" y="230525"/>
                </a:lnTo>
                <a:lnTo>
                  <a:pt x="415571" y="231909"/>
                </a:lnTo>
                <a:lnTo>
                  <a:pt x="416112" y="234135"/>
                </a:lnTo>
                <a:lnTo>
                  <a:pt x="417075" y="234736"/>
                </a:lnTo>
                <a:lnTo>
                  <a:pt x="416353" y="236361"/>
                </a:lnTo>
                <a:lnTo>
                  <a:pt x="418338" y="238165"/>
                </a:lnTo>
                <a:lnTo>
                  <a:pt x="421526" y="236240"/>
                </a:lnTo>
                <a:lnTo>
                  <a:pt x="422008" y="238406"/>
                </a:lnTo>
                <a:lnTo>
                  <a:pt x="420985" y="241053"/>
                </a:lnTo>
                <a:lnTo>
                  <a:pt x="421646" y="241655"/>
                </a:lnTo>
                <a:lnTo>
                  <a:pt x="421646" y="243158"/>
                </a:lnTo>
                <a:lnTo>
                  <a:pt x="422850" y="242978"/>
                </a:lnTo>
                <a:lnTo>
                  <a:pt x="423331" y="245264"/>
                </a:lnTo>
                <a:lnTo>
                  <a:pt x="426339" y="245625"/>
                </a:lnTo>
                <a:lnTo>
                  <a:pt x="405464" y="266079"/>
                </a:lnTo>
                <a:lnTo>
                  <a:pt x="403960" y="263913"/>
                </a:lnTo>
                <a:lnTo>
                  <a:pt x="404923" y="263492"/>
                </a:lnTo>
                <a:lnTo>
                  <a:pt x="404502" y="262650"/>
                </a:lnTo>
                <a:lnTo>
                  <a:pt x="401855" y="263191"/>
                </a:lnTo>
                <a:lnTo>
                  <a:pt x="399328" y="262589"/>
                </a:lnTo>
                <a:lnTo>
                  <a:pt x="398546" y="262950"/>
                </a:lnTo>
                <a:lnTo>
                  <a:pt x="397343" y="261507"/>
                </a:lnTo>
                <a:lnTo>
                  <a:pt x="397163" y="260303"/>
                </a:lnTo>
                <a:lnTo>
                  <a:pt x="395057" y="258138"/>
                </a:lnTo>
                <a:lnTo>
                  <a:pt x="394636" y="259100"/>
                </a:lnTo>
                <a:lnTo>
                  <a:pt x="392350" y="258860"/>
                </a:lnTo>
                <a:lnTo>
                  <a:pt x="391207" y="259281"/>
                </a:lnTo>
                <a:lnTo>
                  <a:pt x="389402" y="258920"/>
                </a:lnTo>
                <a:lnTo>
                  <a:pt x="389823" y="257596"/>
                </a:lnTo>
                <a:lnTo>
                  <a:pt x="388620" y="257837"/>
                </a:lnTo>
                <a:lnTo>
                  <a:pt x="388259" y="256273"/>
                </a:lnTo>
                <a:lnTo>
                  <a:pt x="387417" y="256152"/>
                </a:lnTo>
                <a:lnTo>
                  <a:pt x="388259" y="254107"/>
                </a:lnTo>
                <a:lnTo>
                  <a:pt x="389462" y="254288"/>
                </a:lnTo>
                <a:lnTo>
                  <a:pt x="390064" y="252423"/>
                </a:lnTo>
                <a:lnTo>
                  <a:pt x="389222" y="252062"/>
                </a:lnTo>
                <a:lnTo>
                  <a:pt x="388801" y="249415"/>
                </a:lnTo>
                <a:lnTo>
                  <a:pt x="387176" y="247911"/>
                </a:lnTo>
                <a:lnTo>
                  <a:pt x="384529" y="246286"/>
                </a:lnTo>
                <a:lnTo>
                  <a:pt x="382965" y="245685"/>
                </a:lnTo>
                <a:lnTo>
                  <a:pt x="381581" y="245866"/>
                </a:lnTo>
                <a:lnTo>
                  <a:pt x="380980" y="243941"/>
                </a:lnTo>
                <a:lnTo>
                  <a:pt x="381942" y="241534"/>
                </a:lnTo>
                <a:lnTo>
                  <a:pt x="380619" y="241534"/>
                </a:lnTo>
                <a:lnTo>
                  <a:pt x="380318" y="240331"/>
                </a:lnTo>
                <a:lnTo>
                  <a:pt x="378333" y="239729"/>
                </a:lnTo>
                <a:lnTo>
                  <a:pt x="378152" y="238887"/>
                </a:lnTo>
                <a:lnTo>
                  <a:pt x="375806" y="237684"/>
                </a:lnTo>
                <a:lnTo>
                  <a:pt x="375385" y="238526"/>
                </a:lnTo>
                <a:lnTo>
                  <a:pt x="373701" y="239128"/>
                </a:lnTo>
                <a:lnTo>
                  <a:pt x="370933" y="240632"/>
                </a:lnTo>
                <a:lnTo>
                  <a:pt x="367926" y="239549"/>
                </a:lnTo>
                <a:lnTo>
                  <a:pt x="367324" y="240331"/>
                </a:lnTo>
                <a:lnTo>
                  <a:pt x="363354" y="240331"/>
                </a:lnTo>
                <a:lnTo>
                  <a:pt x="362451" y="239850"/>
                </a:lnTo>
                <a:lnTo>
                  <a:pt x="360286" y="237022"/>
                </a:lnTo>
                <a:lnTo>
                  <a:pt x="345547" y="240151"/>
                </a:lnTo>
                <a:lnTo>
                  <a:pt x="343983" y="240512"/>
                </a:lnTo>
                <a:lnTo>
                  <a:pt x="330147" y="243279"/>
                </a:lnTo>
                <a:lnTo>
                  <a:pt x="313904" y="247009"/>
                </a:lnTo>
                <a:lnTo>
                  <a:pt x="300007" y="250017"/>
                </a:lnTo>
                <a:lnTo>
                  <a:pt x="300910" y="252844"/>
                </a:lnTo>
                <a:lnTo>
                  <a:pt x="286291" y="257957"/>
                </a:lnTo>
                <a:lnTo>
                  <a:pt x="287194" y="256935"/>
                </a:lnTo>
                <a:lnTo>
                  <a:pt x="286592" y="255130"/>
                </a:lnTo>
                <a:lnTo>
                  <a:pt x="284787" y="254107"/>
                </a:lnTo>
                <a:lnTo>
                  <a:pt x="284607" y="253385"/>
                </a:lnTo>
                <a:lnTo>
                  <a:pt x="282802" y="252603"/>
                </a:lnTo>
                <a:lnTo>
                  <a:pt x="284065" y="251099"/>
                </a:lnTo>
                <a:lnTo>
                  <a:pt x="283584" y="250137"/>
                </a:lnTo>
                <a:lnTo>
                  <a:pt x="283945" y="248933"/>
                </a:lnTo>
                <a:lnTo>
                  <a:pt x="285269" y="248452"/>
                </a:lnTo>
                <a:lnTo>
                  <a:pt x="286532" y="248994"/>
                </a:lnTo>
                <a:lnTo>
                  <a:pt x="287916" y="248151"/>
                </a:lnTo>
                <a:lnTo>
                  <a:pt x="289119" y="248392"/>
                </a:lnTo>
                <a:lnTo>
                  <a:pt x="289179" y="245625"/>
                </a:lnTo>
                <a:lnTo>
                  <a:pt x="288577" y="243820"/>
                </a:lnTo>
                <a:lnTo>
                  <a:pt x="287194" y="242918"/>
                </a:lnTo>
                <a:lnTo>
                  <a:pt x="288277" y="242316"/>
                </a:lnTo>
                <a:lnTo>
                  <a:pt x="289720" y="238947"/>
                </a:lnTo>
                <a:lnTo>
                  <a:pt x="289901" y="236541"/>
                </a:lnTo>
                <a:lnTo>
                  <a:pt x="288337" y="233413"/>
                </a:lnTo>
                <a:lnTo>
                  <a:pt x="285449" y="229563"/>
                </a:lnTo>
                <a:lnTo>
                  <a:pt x="282502" y="230766"/>
                </a:lnTo>
                <a:lnTo>
                  <a:pt x="282020" y="231668"/>
                </a:lnTo>
                <a:lnTo>
                  <a:pt x="283645" y="236481"/>
                </a:lnTo>
                <a:lnTo>
                  <a:pt x="283043" y="238586"/>
                </a:lnTo>
                <a:lnTo>
                  <a:pt x="280697" y="240572"/>
                </a:lnTo>
                <a:lnTo>
                  <a:pt x="279133" y="239609"/>
                </a:lnTo>
                <a:lnTo>
                  <a:pt x="277930" y="237985"/>
                </a:lnTo>
                <a:lnTo>
                  <a:pt x="277208" y="235278"/>
                </a:lnTo>
                <a:lnTo>
                  <a:pt x="275884" y="234195"/>
                </a:lnTo>
                <a:lnTo>
                  <a:pt x="276787" y="230886"/>
                </a:lnTo>
                <a:lnTo>
                  <a:pt x="275463" y="231307"/>
                </a:lnTo>
                <a:lnTo>
                  <a:pt x="267703" y="231728"/>
                </a:lnTo>
                <a:lnTo>
                  <a:pt x="250076" y="228119"/>
                </a:lnTo>
                <a:lnTo>
                  <a:pt x="250618" y="230646"/>
                </a:lnTo>
                <a:lnTo>
                  <a:pt x="249114" y="232932"/>
                </a:lnTo>
                <a:lnTo>
                  <a:pt x="248512" y="234436"/>
                </a:lnTo>
                <a:lnTo>
                  <a:pt x="246708" y="233232"/>
                </a:lnTo>
                <a:lnTo>
                  <a:pt x="241053" y="237804"/>
                </a:lnTo>
                <a:lnTo>
                  <a:pt x="239850" y="237504"/>
                </a:lnTo>
                <a:lnTo>
                  <a:pt x="239248" y="235879"/>
                </a:lnTo>
                <a:lnTo>
                  <a:pt x="235879" y="235278"/>
                </a:lnTo>
                <a:lnTo>
                  <a:pt x="234435" y="234075"/>
                </a:lnTo>
                <a:lnTo>
                  <a:pt x="232991" y="234496"/>
                </a:lnTo>
                <a:lnTo>
                  <a:pt x="232029" y="233653"/>
                </a:lnTo>
                <a:lnTo>
                  <a:pt x="229021" y="234014"/>
                </a:lnTo>
                <a:lnTo>
                  <a:pt x="225652" y="232751"/>
                </a:lnTo>
                <a:lnTo>
                  <a:pt x="224690" y="234135"/>
                </a:lnTo>
                <a:lnTo>
                  <a:pt x="222885" y="233292"/>
                </a:lnTo>
                <a:lnTo>
                  <a:pt x="222404" y="233894"/>
                </a:lnTo>
                <a:lnTo>
                  <a:pt x="219035" y="233714"/>
                </a:lnTo>
                <a:lnTo>
                  <a:pt x="218674" y="234315"/>
                </a:lnTo>
                <a:lnTo>
                  <a:pt x="216448" y="233413"/>
                </a:lnTo>
                <a:lnTo>
                  <a:pt x="215064" y="234857"/>
                </a:lnTo>
                <a:lnTo>
                  <a:pt x="212839" y="234616"/>
                </a:lnTo>
                <a:lnTo>
                  <a:pt x="211876" y="233774"/>
                </a:lnTo>
                <a:lnTo>
                  <a:pt x="210372" y="233653"/>
                </a:lnTo>
                <a:lnTo>
                  <a:pt x="206041" y="233954"/>
                </a:lnTo>
                <a:lnTo>
                  <a:pt x="206161" y="233533"/>
                </a:lnTo>
                <a:lnTo>
                  <a:pt x="203394" y="233533"/>
                </a:lnTo>
                <a:lnTo>
                  <a:pt x="201649" y="236120"/>
                </a:lnTo>
                <a:lnTo>
                  <a:pt x="198100" y="236240"/>
                </a:lnTo>
                <a:lnTo>
                  <a:pt x="197378" y="234977"/>
                </a:lnTo>
                <a:lnTo>
                  <a:pt x="194671" y="233172"/>
                </a:lnTo>
                <a:lnTo>
                  <a:pt x="193588" y="232089"/>
                </a:lnTo>
                <a:lnTo>
                  <a:pt x="190640" y="227878"/>
                </a:lnTo>
                <a:lnTo>
                  <a:pt x="189016" y="221862"/>
                </a:lnTo>
                <a:lnTo>
                  <a:pt x="188956" y="217892"/>
                </a:lnTo>
                <a:lnTo>
                  <a:pt x="184384" y="218313"/>
                </a:lnTo>
                <a:lnTo>
                  <a:pt x="184384" y="217711"/>
                </a:lnTo>
                <a:lnTo>
                  <a:pt x="182399" y="217832"/>
                </a:lnTo>
                <a:lnTo>
                  <a:pt x="182098" y="213260"/>
                </a:lnTo>
                <a:lnTo>
                  <a:pt x="180293" y="213080"/>
                </a:lnTo>
                <a:lnTo>
                  <a:pt x="174698" y="210613"/>
                </a:lnTo>
                <a:lnTo>
                  <a:pt x="172834" y="213561"/>
                </a:lnTo>
                <a:lnTo>
                  <a:pt x="169886" y="211215"/>
                </a:lnTo>
                <a:lnTo>
                  <a:pt x="168743" y="211395"/>
                </a:lnTo>
                <a:lnTo>
                  <a:pt x="168923" y="213922"/>
                </a:lnTo>
                <a:lnTo>
                  <a:pt x="168442" y="212959"/>
                </a:lnTo>
                <a:lnTo>
                  <a:pt x="166698" y="212899"/>
                </a:lnTo>
                <a:lnTo>
                  <a:pt x="165374" y="213380"/>
                </a:lnTo>
                <a:lnTo>
                  <a:pt x="162126" y="208387"/>
                </a:lnTo>
                <a:lnTo>
                  <a:pt x="161524" y="208387"/>
                </a:lnTo>
                <a:lnTo>
                  <a:pt x="126392" y="206462"/>
                </a:lnTo>
                <a:lnTo>
                  <a:pt x="121519" y="209650"/>
                </a:lnTo>
                <a:lnTo>
                  <a:pt x="93064" y="227938"/>
                </a:lnTo>
                <a:lnTo>
                  <a:pt x="88131" y="220238"/>
                </a:lnTo>
                <a:lnTo>
                  <a:pt x="75137" y="199303"/>
                </a:lnTo>
                <a:lnTo>
                  <a:pt x="54924" y="211937"/>
                </a:lnTo>
                <a:lnTo>
                  <a:pt x="39644" y="221862"/>
                </a:lnTo>
                <a:lnTo>
                  <a:pt x="37538" y="223126"/>
                </a:lnTo>
                <a:lnTo>
                  <a:pt x="32124" y="220238"/>
                </a:lnTo>
                <a:lnTo>
                  <a:pt x="29898" y="217110"/>
                </a:lnTo>
                <a:lnTo>
                  <a:pt x="29417" y="215185"/>
                </a:lnTo>
                <a:lnTo>
                  <a:pt x="32124" y="212779"/>
                </a:lnTo>
                <a:lnTo>
                  <a:pt x="34531" y="209590"/>
                </a:lnTo>
                <a:lnTo>
                  <a:pt x="36215" y="208327"/>
                </a:lnTo>
                <a:lnTo>
                  <a:pt x="36997" y="206402"/>
                </a:lnTo>
                <a:lnTo>
                  <a:pt x="36095" y="204597"/>
                </a:lnTo>
                <a:lnTo>
                  <a:pt x="32786" y="203755"/>
                </a:lnTo>
                <a:lnTo>
                  <a:pt x="31402" y="203935"/>
                </a:lnTo>
                <a:lnTo>
                  <a:pt x="28876" y="205139"/>
                </a:lnTo>
                <a:lnTo>
                  <a:pt x="26590" y="202973"/>
                </a:lnTo>
                <a:lnTo>
                  <a:pt x="23041" y="200867"/>
                </a:lnTo>
                <a:lnTo>
                  <a:pt x="19792" y="199905"/>
                </a:lnTo>
                <a:lnTo>
                  <a:pt x="19311" y="198401"/>
                </a:lnTo>
                <a:lnTo>
                  <a:pt x="19912" y="197438"/>
                </a:lnTo>
                <a:lnTo>
                  <a:pt x="22920" y="196837"/>
                </a:lnTo>
                <a:lnTo>
                  <a:pt x="23281" y="196055"/>
                </a:lnTo>
                <a:lnTo>
                  <a:pt x="17025" y="192565"/>
                </a:lnTo>
                <a:lnTo>
                  <a:pt x="14739" y="192686"/>
                </a:lnTo>
                <a:lnTo>
                  <a:pt x="13114" y="190159"/>
                </a:lnTo>
                <a:lnTo>
                  <a:pt x="11490" y="189919"/>
                </a:lnTo>
                <a:lnTo>
                  <a:pt x="10407" y="188355"/>
                </a:lnTo>
                <a:lnTo>
                  <a:pt x="12212" y="186550"/>
                </a:lnTo>
                <a:lnTo>
                  <a:pt x="15822" y="184324"/>
                </a:lnTo>
                <a:lnTo>
                  <a:pt x="19551" y="180534"/>
                </a:lnTo>
                <a:lnTo>
                  <a:pt x="20033" y="179632"/>
                </a:lnTo>
                <a:lnTo>
                  <a:pt x="19190" y="178128"/>
                </a:lnTo>
                <a:lnTo>
                  <a:pt x="15641" y="178068"/>
                </a:lnTo>
                <a:lnTo>
                  <a:pt x="13175" y="175421"/>
                </a:lnTo>
                <a:lnTo>
                  <a:pt x="12573" y="174157"/>
                </a:lnTo>
                <a:lnTo>
                  <a:pt x="11851" y="170307"/>
                </a:lnTo>
                <a:lnTo>
                  <a:pt x="10347" y="170909"/>
                </a:lnTo>
                <a:lnTo>
                  <a:pt x="9324" y="173014"/>
                </a:lnTo>
                <a:lnTo>
                  <a:pt x="8482" y="173375"/>
                </a:lnTo>
                <a:lnTo>
                  <a:pt x="4151" y="173977"/>
                </a:lnTo>
                <a:lnTo>
                  <a:pt x="2346" y="172713"/>
                </a:lnTo>
                <a:lnTo>
                  <a:pt x="2166" y="167780"/>
                </a:lnTo>
                <a:lnTo>
                  <a:pt x="962" y="164712"/>
                </a:lnTo>
                <a:lnTo>
                  <a:pt x="3369" y="160561"/>
                </a:lnTo>
                <a:lnTo>
                  <a:pt x="4331" y="159479"/>
                </a:lnTo>
                <a:lnTo>
                  <a:pt x="3970" y="157373"/>
                </a:lnTo>
                <a:lnTo>
                  <a:pt x="2045" y="155328"/>
                </a:lnTo>
                <a:lnTo>
                  <a:pt x="0" y="151718"/>
                </a:lnTo>
                <a:lnTo>
                  <a:pt x="361" y="149432"/>
                </a:lnTo>
                <a:lnTo>
                  <a:pt x="4091" y="147808"/>
                </a:lnTo>
                <a:lnTo>
                  <a:pt x="5956" y="144860"/>
                </a:lnTo>
                <a:lnTo>
                  <a:pt x="5534" y="143417"/>
                </a:lnTo>
                <a:lnTo>
                  <a:pt x="2887" y="142995"/>
                </a:lnTo>
                <a:lnTo>
                  <a:pt x="3549" y="142514"/>
                </a:lnTo>
                <a:lnTo>
                  <a:pt x="2827" y="141431"/>
                </a:lnTo>
                <a:lnTo>
                  <a:pt x="18348" y="136739"/>
                </a:lnTo>
                <a:lnTo>
                  <a:pt x="35373" y="131686"/>
                </a:lnTo>
                <a:lnTo>
                  <a:pt x="32786" y="127234"/>
                </a:lnTo>
                <a:lnTo>
                  <a:pt x="32365" y="125610"/>
                </a:lnTo>
                <a:lnTo>
                  <a:pt x="32786" y="123023"/>
                </a:lnTo>
                <a:lnTo>
                  <a:pt x="30981" y="119835"/>
                </a:lnTo>
                <a:lnTo>
                  <a:pt x="30500" y="118451"/>
                </a:lnTo>
                <a:lnTo>
                  <a:pt x="32906" y="117368"/>
                </a:lnTo>
                <a:lnTo>
                  <a:pt x="33087" y="116346"/>
                </a:lnTo>
                <a:lnTo>
                  <a:pt x="34892" y="115142"/>
                </a:lnTo>
                <a:lnTo>
                  <a:pt x="32966" y="114120"/>
                </a:lnTo>
                <a:lnTo>
                  <a:pt x="33869" y="113518"/>
                </a:lnTo>
                <a:lnTo>
                  <a:pt x="29898" y="106660"/>
                </a:lnTo>
                <a:lnTo>
                  <a:pt x="30680" y="105457"/>
                </a:lnTo>
                <a:lnTo>
                  <a:pt x="28635" y="102088"/>
                </a:lnTo>
                <a:lnTo>
                  <a:pt x="28575" y="101186"/>
                </a:lnTo>
                <a:lnTo>
                  <a:pt x="30139" y="100524"/>
                </a:lnTo>
                <a:lnTo>
                  <a:pt x="29658" y="96854"/>
                </a:lnTo>
                <a:lnTo>
                  <a:pt x="29718" y="92403"/>
                </a:lnTo>
                <a:lnTo>
                  <a:pt x="32004" y="91982"/>
                </a:lnTo>
                <a:lnTo>
                  <a:pt x="28996" y="88853"/>
                </a:lnTo>
                <a:lnTo>
                  <a:pt x="30199" y="88853"/>
                </a:lnTo>
                <a:lnTo>
                  <a:pt x="35373" y="85545"/>
                </a:lnTo>
                <a:lnTo>
                  <a:pt x="35794" y="86327"/>
                </a:lnTo>
                <a:lnTo>
                  <a:pt x="38381" y="84702"/>
                </a:lnTo>
                <a:lnTo>
                  <a:pt x="37057" y="81394"/>
                </a:lnTo>
                <a:lnTo>
                  <a:pt x="36215" y="80431"/>
                </a:lnTo>
                <a:lnTo>
                  <a:pt x="34892" y="76762"/>
                </a:lnTo>
                <a:lnTo>
                  <a:pt x="37719" y="74656"/>
                </a:lnTo>
                <a:lnTo>
                  <a:pt x="38381" y="72972"/>
                </a:lnTo>
                <a:lnTo>
                  <a:pt x="40667" y="71648"/>
                </a:lnTo>
                <a:lnTo>
                  <a:pt x="39042" y="69844"/>
                </a:lnTo>
                <a:lnTo>
                  <a:pt x="47946" y="69663"/>
                </a:lnTo>
                <a:lnTo>
                  <a:pt x="48367" y="67437"/>
                </a:lnTo>
                <a:lnTo>
                  <a:pt x="49991" y="66836"/>
                </a:lnTo>
                <a:lnTo>
                  <a:pt x="48187" y="66234"/>
                </a:lnTo>
                <a:lnTo>
                  <a:pt x="45840" y="64670"/>
                </a:lnTo>
                <a:lnTo>
                  <a:pt x="50292" y="61782"/>
                </a:lnTo>
                <a:lnTo>
                  <a:pt x="51856" y="61722"/>
                </a:lnTo>
                <a:lnTo>
                  <a:pt x="53059" y="57992"/>
                </a:lnTo>
                <a:lnTo>
                  <a:pt x="55345" y="57872"/>
                </a:lnTo>
                <a:lnTo>
                  <a:pt x="56549" y="57391"/>
                </a:lnTo>
                <a:lnTo>
                  <a:pt x="57150" y="58413"/>
                </a:lnTo>
                <a:lnTo>
                  <a:pt x="59797" y="56609"/>
                </a:lnTo>
                <a:lnTo>
                  <a:pt x="59797" y="55345"/>
                </a:lnTo>
                <a:lnTo>
                  <a:pt x="61662" y="54263"/>
                </a:lnTo>
                <a:lnTo>
                  <a:pt x="61421" y="51916"/>
                </a:lnTo>
                <a:lnTo>
                  <a:pt x="63346" y="51856"/>
                </a:lnTo>
                <a:lnTo>
                  <a:pt x="62925" y="48668"/>
                </a:lnTo>
                <a:lnTo>
                  <a:pt x="60820" y="47886"/>
                </a:lnTo>
                <a:lnTo>
                  <a:pt x="60759" y="46261"/>
                </a:lnTo>
                <a:lnTo>
                  <a:pt x="59496" y="42351"/>
                </a:lnTo>
                <a:lnTo>
                  <a:pt x="56789" y="42652"/>
                </a:lnTo>
                <a:lnTo>
                  <a:pt x="56608" y="39343"/>
                </a:lnTo>
                <a:lnTo>
                  <a:pt x="55406" y="39343"/>
                </a:lnTo>
                <a:lnTo>
                  <a:pt x="55225" y="36937"/>
                </a:lnTo>
                <a:lnTo>
                  <a:pt x="58534" y="36877"/>
                </a:lnTo>
                <a:lnTo>
                  <a:pt x="57932" y="35072"/>
                </a:lnTo>
                <a:lnTo>
                  <a:pt x="59255" y="34771"/>
                </a:lnTo>
                <a:lnTo>
                  <a:pt x="59195" y="33388"/>
                </a:lnTo>
                <a:lnTo>
                  <a:pt x="61361" y="32846"/>
                </a:lnTo>
                <a:lnTo>
                  <a:pt x="61662" y="31222"/>
                </a:lnTo>
                <a:lnTo>
                  <a:pt x="64670" y="31222"/>
                </a:lnTo>
                <a:lnTo>
                  <a:pt x="64489" y="29237"/>
                </a:lnTo>
                <a:lnTo>
                  <a:pt x="68881" y="29117"/>
                </a:lnTo>
                <a:lnTo>
                  <a:pt x="68821" y="25206"/>
                </a:lnTo>
                <a:lnTo>
                  <a:pt x="68640" y="18348"/>
                </a:lnTo>
                <a:lnTo>
                  <a:pt x="72851" y="18168"/>
                </a:lnTo>
                <a:lnTo>
                  <a:pt x="73393" y="17988"/>
                </a:lnTo>
                <a:lnTo>
                  <a:pt x="73272" y="16002"/>
                </a:lnTo>
                <a:lnTo>
                  <a:pt x="72370" y="14198"/>
                </a:lnTo>
                <a:lnTo>
                  <a:pt x="73633" y="12573"/>
                </a:lnTo>
                <a:lnTo>
                  <a:pt x="73513" y="10408"/>
                </a:lnTo>
                <a:lnTo>
                  <a:pt x="77724" y="10528"/>
                </a:lnTo>
                <a:lnTo>
                  <a:pt x="77303" y="8422"/>
                </a:lnTo>
                <a:lnTo>
                  <a:pt x="78265" y="7700"/>
                </a:lnTo>
                <a:lnTo>
                  <a:pt x="78626" y="6317"/>
                </a:lnTo>
                <a:lnTo>
                  <a:pt x="79408" y="6317"/>
                </a:lnTo>
                <a:lnTo>
                  <a:pt x="79228" y="4873"/>
                </a:lnTo>
                <a:lnTo>
                  <a:pt x="80431" y="4452"/>
                </a:lnTo>
                <a:lnTo>
                  <a:pt x="79469" y="3790"/>
                </a:lnTo>
                <a:lnTo>
                  <a:pt x="79950" y="2707"/>
                </a:lnTo>
                <a:lnTo>
                  <a:pt x="87409" y="2467"/>
                </a:lnTo>
                <a:lnTo>
                  <a:pt x="87830" y="181"/>
                </a:lnTo>
                <a:lnTo>
                  <a:pt x="89515" y="0"/>
                </a:lnTo>
                <a:lnTo>
                  <a:pt x="89635" y="6317"/>
                </a:lnTo>
                <a:lnTo>
                  <a:pt x="89334" y="8242"/>
                </a:lnTo>
                <a:lnTo>
                  <a:pt x="90959" y="8843"/>
                </a:lnTo>
                <a:lnTo>
                  <a:pt x="92583" y="8783"/>
                </a:lnTo>
                <a:lnTo>
                  <a:pt x="92583" y="9445"/>
                </a:lnTo>
                <a:lnTo>
                  <a:pt x="90718" y="11430"/>
                </a:lnTo>
                <a:lnTo>
                  <a:pt x="91380" y="11490"/>
                </a:lnTo>
                <a:lnTo>
                  <a:pt x="91380" y="14378"/>
                </a:lnTo>
                <a:lnTo>
                  <a:pt x="89034" y="17386"/>
                </a:lnTo>
                <a:lnTo>
                  <a:pt x="89214" y="19672"/>
                </a:lnTo>
                <a:lnTo>
                  <a:pt x="87289" y="20454"/>
                </a:lnTo>
                <a:lnTo>
                  <a:pt x="87169" y="17988"/>
                </a:lnTo>
                <a:lnTo>
                  <a:pt x="85785" y="17506"/>
                </a:lnTo>
                <a:lnTo>
                  <a:pt x="85785" y="16303"/>
                </a:lnTo>
                <a:lnTo>
                  <a:pt x="84582" y="16363"/>
                </a:lnTo>
                <a:lnTo>
                  <a:pt x="84883" y="13776"/>
                </a:lnTo>
                <a:lnTo>
                  <a:pt x="82236" y="13837"/>
                </a:lnTo>
                <a:lnTo>
                  <a:pt x="81754" y="15280"/>
                </a:lnTo>
                <a:lnTo>
                  <a:pt x="81935" y="17988"/>
                </a:lnTo>
                <a:lnTo>
                  <a:pt x="79889" y="18047"/>
                </a:lnTo>
                <a:lnTo>
                  <a:pt x="79889" y="19311"/>
                </a:lnTo>
                <a:lnTo>
                  <a:pt x="83620" y="19251"/>
                </a:lnTo>
                <a:lnTo>
                  <a:pt x="84522" y="20574"/>
                </a:lnTo>
                <a:lnTo>
                  <a:pt x="86507" y="20514"/>
                </a:lnTo>
                <a:lnTo>
                  <a:pt x="86748" y="21837"/>
                </a:lnTo>
                <a:lnTo>
                  <a:pt x="84582" y="21958"/>
                </a:lnTo>
                <a:lnTo>
                  <a:pt x="84642" y="23341"/>
                </a:lnTo>
                <a:lnTo>
                  <a:pt x="86026" y="24184"/>
                </a:lnTo>
                <a:lnTo>
                  <a:pt x="80612" y="26048"/>
                </a:lnTo>
                <a:lnTo>
                  <a:pt x="80612" y="24184"/>
                </a:lnTo>
                <a:lnTo>
                  <a:pt x="77905" y="24304"/>
                </a:lnTo>
                <a:lnTo>
                  <a:pt x="77905" y="25266"/>
                </a:lnTo>
                <a:lnTo>
                  <a:pt x="75197" y="25387"/>
                </a:lnTo>
                <a:lnTo>
                  <a:pt x="75318" y="29778"/>
                </a:lnTo>
                <a:lnTo>
                  <a:pt x="74716" y="29598"/>
                </a:lnTo>
                <a:lnTo>
                  <a:pt x="74897" y="32185"/>
                </a:lnTo>
                <a:lnTo>
                  <a:pt x="76100" y="32786"/>
                </a:lnTo>
                <a:lnTo>
                  <a:pt x="75799" y="33989"/>
                </a:lnTo>
                <a:lnTo>
                  <a:pt x="73754" y="34230"/>
                </a:lnTo>
                <a:lnTo>
                  <a:pt x="73513" y="34832"/>
                </a:lnTo>
                <a:lnTo>
                  <a:pt x="71708" y="34832"/>
                </a:lnTo>
                <a:lnTo>
                  <a:pt x="71347" y="32546"/>
                </a:lnTo>
                <a:lnTo>
                  <a:pt x="67377" y="32967"/>
                </a:lnTo>
                <a:lnTo>
                  <a:pt x="64790" y="33809"/>
                </a:lnTo>
                <a:lnTo>
                  <a:pt x="64850" y="36636"/>
                </a:lnTo>
                <a:lnTo>
                  <a:pt x="63406" y="36757"/>
                </a:lnTo>
                <a:lnTo>
                  <a:pt x="63406" y="37719"/>
                </a:lnTo>
                <a:lnTo>
                  <a:pt x="62083" y="37599"/>
                </a:lnTo>
                <a:lnTo>
                  <a:pt x="62083" y="39584"/>
                </a:lnTo>
                <a:lnTo>
                  <a:pt x="63527" y="39765"/>
                </a:lnTo>
                <a:lnTo>
                  <a:pt x="63527" y="41569"/>
                </a:lnTo>
                <a:lnTo>
                  <a:pt x="62143" y="41269"/>
                </a:lnTo>
                <a:lnTo>
                  <a:pt x="62203" y="42351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07FD9D03-421B-43ED-B9D2-1F6503648732}"/>
              </a:ext>
            </a:extLst>
          </p:cNvPr>
          <p:cNvSpPr/>
          <p:nvPr/>
        </p:nvSpPr>
        <p:spPr>
          <a:xfrm>
            <a:off x="4972355" y="5183000"/>
            <a:ext cx="52677" cy="41585"/>
          </a:xfrm>
          <a:custGeom>
            <a:avLst/>
            <a:gdLst>
              <a:gd name="connsiteX0" fmla="*/ 51977 w 65933"/>
              <a:gd name="connsiteY0" fmla="*/ 5775 h 53901"/>
              <a:gd name="connsiteX1" fmla="*/ 52818 w 65933"/>
              <a:gd name="connsiteY1" fmla="*/ 361 h 53901"/>
              <a:gd name="connsiteX2" fmla="*/ 53601 w 65933"/>
              <a:gd name="connsiteY2" fmla="*/ 0 h 53901"/>
              <a:gd name="connsiteX3" fmla="*/ 55104 w 65933"/>
              <a:gd name="connsiteY3" fmla="*/ 1203 h 53901"/>
              <a:gd name="connsiteX4" fmla="*/ 56428 w 65933"/>
              <a:gd name="connsiteY4" fmla="*/ 1504 h 53901"/>
              <a:gd name="connsiteX5" fmla="*/ 56910 w 65933"/>
              <a:gd name="connsiteY5" fmla="*/ 842 h 53901"/>
              <a:gd name="connsiteX6" fmla="*/ 58894 w 65933"/>
              <a:gd name="connsiteY6" fmla="*/ 421 h 53901"/>
              <a:gd name="connsiteX7" fmla="*/ 59135 w 65933"/>
              <a:gd name="connsiteY7" fmla="*/ 4873 h 53901"/>
              <a:gd name="connsiteX8" fmla="*/ 61241 w 65933"/>
              <a:gd name="connsiteY8" fmla="*/ 4813 h 53901"/>
              <a:gd name="connsiteX9" fmla="*/ 61361 w 65933"/>
              <a:gd name="connsiteY9" fmla="*/ 7400 h 53901"/>
              <a:gd name="connsiteX10" fmla="*/ 62444 w 65933"/>
              <a:gd name="connsiteY10" fmla="*/ 7400 h 53901"/>
              <a:gd name="connsiteX11" fmla="*/ 62444 w 65933"/>
              <a:gd name="connsiteY11" fmla="*/ 8723 h 53901"/>
              <a:gd name="connsiteX12" fmla="*/ 63286 w 65933"/>
              <a:gd name="connsiteY12" fmla="*/ 8723 h 53901"/>
              <a:gd name="connsiteX13" fmla="*/ 63467 w 65933"/>
              <a:gd name="connsiteY13" fmla="*/ 10588 h 53901"/>
              <a:gd name="connsiteX14" fmla="*/ 65211 w 65933"/>
              <a:gd name="connsiteY14" fmla="*/ 10047 h 53901"/>
              <a:gd name="connsiteX15" fmla="*/ 65933 w 65933"/>
              <a:gd name="connsiteY15" fmla="*/ 11009 h 53901"/>
              <a:gd name="connsiteX16" fmla="*/ 62925 w 65933"/>
              <a:gd name="connsiteY16" fmla="*/ 15762 h 53901"/>
              <a:gd name="connsiteX17" fmla="*/ 59677 w 65933"/>
              <a:gd name="connsiteY17" fmla="*/ 21176 h 53901"/>
              <a:gd name="connsiteX18" fmla="*/ 57391 w 65933"/>
              <a:gd name="connsiteY18" fmla="*/ 21476 h 53901"/>
              <a:gd name="connsiteX19" fmla="*/ 56669 w 65933"/>
              <a:gd name="connsiteY19" fmla="*/ 22499 h 53901"/>
              <a:gd name="connsiteX20" fmla="*/ 54684 w 65933"/>
              <a:gd name="connsiteY20" fmla="*/ 22680 h 53901"/>
              <a:gd name="connsiteX21" fmla="*/ 52759 w 65933"/>
              <a:gd name="connsiteY21" fmla="*/ 24484 h 53901"/>
              <a:gd name="connsiteX22" fmla="*/ 47645 w 65933"/>
              <a:gd name="connsiteY22" fmla="*/ 26048 h 53901"/>
              <a:gd name="connsiteX23" fmla="*/ 46562 w 65933"/>
              <a:gd name="connsiteY23" fmla="*/ 25507 h 53901"/>
              <a:gd name="connsiteX24" fmla="*/ 46201 w 65933"/>
              <a:gd name="connsiteY24" fmla="*/ 19491 h 53901"/>
              <a:gd name="connsiteX25" fmla="*/ 44577 w 65933"/>
              <a:gd name="connsiteY25" fmla="*/ 19010 h 53901"/>
              <a:gd name="connsiteX26" fmla="*/ 43073 w 65933"/>
              <a:gd name="connsiteY26" fmla="*/ 20815 h 53901"/>
              <a:gd name="connsiteX27" fmla="*/ 42111 w 65933"/>
              <a:gd name="connsiteY27" fmla="*/ 20634 h 53901"/>
              <a:gd name="connsiteX28" fmla="*/ 35854 w 65933"/>
              <a:gd name="connsiteY28" fmla="*/ 21115 h 53901"/>
              <a:gd name="connsiteX29" fmla="*/ 35854 w 65933"/>
              <a:gd name="connsiteY29" fmla="*/ 22800 h 53901"/>
              <a:gd name="connsiteX30" fmla="*/ 33628 w 65933"/>
              <a:gd name="connsiteY30" fmla="*/ 22800 h 53901"/>
              <a:gd name="connsiteX31" fmla="*/ 33869 w 65933"/>
              <a:gd name="connsiteY31" fmla="*/ 24304 h 53901"/>
              <a:gd name="connsiteX32" fmla="*/ 28274 w 65933"/>
              <a:gd name="connsiteY32" fmla="*/ 24484 h 53901"/>
              <a:gd name="connsiteX33" fmla="*/ 28394 w 65933"/>
              <a:gd name="connsiteY33" fmla="*/ 25808 h 53901"/>
              <a:gd name="connsiteX34" fmla="*/ 26710 w 65933"/>
              <a:gd name="connsiteY34" fmla="*/ 26289 h 53901"/>
              <a:gd name="connsiteX35" fmla="*/ 26710 w 65933"/>
              <a:gd name="connsiteY35" fmla="*/ 27131 h 53901"/>
              <a:gd name="connsiteX36" fmla="*/ 25327 w 65933"/>
              <a:gd name="connsiteY36" fmla="*/ 27432 h 53901"/>
              <a:gd name="connsiteX37" fmla="*/ 29658 w 65933"/>
              <a:gd name="connsiteY37" fmla="*/ 29838 h 53901"/>
              <a:gd name="connsiteX38" fmla="*/ 26048 w 65933"/>
              <a:gd name="connsiteY38" fmla="*/ 29598 h 53901"/>
              <a:gd name="connsiteX39" fmla="*/ 26229 w 65933"/>
              <a:gd name="connsiteY39" fmla="*/ 32004 h 53901"/>
              <a:gd name="connsiteX40" fmla="*/ 23582 w 65933"/>
              <a:gd name="connsiteY40" fmla="*/ 33147 h 53901"/>
              <a:gd name="connsiteX41" fmla="*/ 22860 w 65933"/>
              <a:gd name="connsiteY41" fmla="*/ 32786 h 53901"/>
              <a:gd name="connsiteX42" fmla="*/ 22680 w 65933"/>
              <a:gd name="connsiteY42" fmla="*/ 34290 h 53901"/>
              <a:gd name="connsiteX43" fmla="*/ 23402 w 65933"/>
              <a:gd name="connsiteY43" fmla="*/ 34651 h 53901"/>
              <a:gd name="connsiteX44" fmla="*/ 21898 w 65933"/>
              <a:gd name="connsiteY44" fmla="*/ 36576 h 53901"/>
              <a:gd name="connsiteX45" fmla="*/ 21176 w 65933"/>
              <a:gd name="connsiteY45" fmla="*/ 36576 h 53901"/>
              <a:gd name="connsiteX46" fmla="*/ 21898 w 65933"/>
              <a:gd name="connsiteY46" fmla="*/ 39343 h 53901"/>
              <a:gd name="connsiteX47" fmla="*/ 24304 w 65933"/>
              <a:gd name="connsiteY47" fmla="*/ 41088 h 53901"/>
              <a:gd name="connsiteX48" fmla="*/ 25086 w 65933"/>
              <a:gd name="connsiteY48" fmla="*/ 39404 h 53901"/>
              <a:gd name="connsiteX49" fmla="*/ 27492 w 65933"/>
              <a:gd name="connsiteY49" fmla="*/ 40005 h 53901"/>
              <a:gd name="connsiteX50" fmla="*/ 28695 w 65933"/>
              <a:gd name="connsiteY50" fmla="*/ 41088 h 53901"/>
              <a:gd name="connsiteX51" fmla="*/ 27251 w 65933"/>
              <a:gd name="connsiteY51" fmla="*/ 42111 h 53901"/>
              <a:gd name="connsiteX52" fmla="*/ 26048 w 65933"/>
              <a:gd name="connsiteY52" fmla="*/ 41750 h 53901"/>
              <a:gd name="connsiteX53" fmla="*/ 24243 w 65933"/>
              <a:gd name="connsiteY53" fmla="*/ 43555 h 53901"/>
              <a:gd name="connsiteX54" fmla="*/ 24845 w 65933"/>
              <a:gd name="connsiteY54" fmla="*/ 44517 h 53901"/>
              <a:gd name="connsiteX55" fmla="*/ 26650 w 65933"/>
              <a:gd name="connsiteY55" fmla="*/ 44216 h 53901"/>
              <a:gd name="connsiteX56" fmla="*/ 23642 w 65933"/>
              <a:gd name="connsiteY56" fmla="*/ 46202 h 53901"/>
              <a:gd name="connsiteX57" fmla="*/ 23883 w 65933"/>
              <a:gd name="connsiteY57" fmla="*/ 48367 h 53901"/>
              <a:gd name="connsiteX58" fmla="*/ 27251 w 65933"/>
              <a:gd name="connsiteY58" fmla="*/ 48247 h 53901"/>
              <a:gd name="connsiteX59" fmla="*/ 27432 w 65933"/>
              <a:gd name="connsiteY59" fmla="*/ 51736 h 53901"/>
              <a:gd name="connsiteX60" fmla="*/ 26890 w 65933"/>
              <a:gd name="connsiteY60" fmla="*/ 52939 h 53901"/>
              <a:gd name="connsiteX61" fmla="*/ 25386 w 65933"/>
              <a:gd name="connsiteY61" fmla="*/ 51555 h 53901"/>
              <a:gd name="connsiteX62" fmla="*/ 23221 w 65933"/>
              <a:gd name="connsiteY62" fmla="*/ 50833 h 53901"/>
              <a:gd name="connsiteX63" fmla="*/ 22980 w 65933"/>
              <a:gd name="connsiteY63" fmla="*/ 49269 h 53901"/>
              <a:gd name="connsiteX64" fmla="*/ 18890 w 65933"/>
              <a:gd name="connsiteY64" fmla="*/ 47706 h 53901"/>
              <a:gd name="connsiteX65" fmla="*/ 18047 w 65933"/>
              <a:gd name="connsiteY65" fmla="*/ 48367 h 53901"/>
              <a:gd name="connsiteX66" fmla="*/ 15400 w 65933"/>
              <a:gd name="connsiteY66" fmla="*/ 49209 h 53901"/>
              <a:gd name="connsiteX67" fmla="*/ 13596 w 65933"/>
              <a:gd name="connsiteY67" fmla="*/ 53902 h 53901"/>
              <a:gd name="connsiteX68" fmla="*/ 7820 w 65933"/>
              <a:gd name="connsiteY68" fmla="*/ 53300 h 53901"/>
              <a:gd name="connsiteX69" fmla="*/ 6136 w 65933"/>
              <a:gd name="connsiteY69" fmla="*/ 52578 h 53901"/>
              <a:gd name="connsiteX70" fmla="*/ 7099 w 65933"/>
              <a:gd name="connsiteY70" fmla="*/ 51977 h 53901"/>
              <a:gd name="connsiteX71" fmla="*/ 5234 w 65933"/>
              <a:gd name="connsiteY71" fmla="*/ 50172 h 53901"/>
              <a:gd name="connsiteX72" fmla="*/ 6677 w 65933"/>
              <a:gd name="connsiteY72" fmla="*/ 46863 h 53901"/>
              <a:gd name="connsiteX73" fmla="*/ 7760 w 65933"/>
              <a:gd name="connsiteY73" fmla="*/ 46261 h 53901"/>
              <a:gd name="connsiteX74" fmla="*/ 8903 w 65933"/>
              <a:gd name="connsiteY74" fmla="*/ 44036 h 53901"/>
              <a:gd name="connsiteX75" fmla="*/ 10106 w 65933"/>
              <a:gd name="connsiteY75" fmla="*/ 44818 h 53901"/>
              <a:gd name="connsiteX76" fmla="*/ 10528 w 65933"/>
              <a:gd name="connsiteY76" fmla="*/ 47404 h 53901"/>
              <a:gd name="connsiteX77" fmla="*/ 12332 w 65933"/>
              <a:gd name="connsiteY77" fmla="*/ 47104 h 53901"/>
              <a:gd name="connsiteX78" fmla="*/ 10949 w 65933"/>
              <a:gd name="connsiteY78" fmla="*/ 45780 h 53901"/>
              <a:gd name="connsiteX79" fmla="*/ 11189 w 65933"/>
              <a:gd name="connsiteY79" fmla="*/ 42412 h 53901"/>
              <a:gd name="connsiteX80" fmla="*/ 10828 w 65933"/>
              <a:gd name="connsiteY80" fmla="*/ 37238 h 53901"/>
              <a:gd name="connsiteX81" fmla="*/ 12453 w 65933"/>
              <a:gd name="connsiteY81" fmla="*/ 37238 h 53901"/>
              <a:gd name="connsiteX82" fmla="*/ 15822 w 65933"/>
              <a:gd name="connsiteY82" fmla="*/ 38742 h 53901"/>
              <a:gd name="connsiteX83" fmla="*/ 15942 w 65933"/>
              <a:gd name="connsiteY83" fmla="*/ 33328 h 53901"/>
              <a:gd name="connsiteX84" fmla="*/ 13836 w 65933"/>
              <a:gd name="connsiteY84" fmla="*/ 33448 h 53901"/>
              <a:gd name="connsiteX85" fmla="*/ 13836 w 65933"/>
              <a:gd name="connsiteY85" fmla="*/ 35012 h 53901"/>
              <a:gd name="connsiteX86" fmla="*/ 12152 w 65933"/>
              <a:gd name="connsiteY86" fmla="*/ 35072 h 53901"/>
              <a:gd name="connsiteX87" fmla="*/ 10347 w 65933"/>
              <a:gd name="connsiteY87" fmla="*/ 31463 h 53901"/>
              <a:gd name="connsiteX88" fmla="*/ 10227 w 65933"/>
              <a:gd name="connsiteY88" fmla="*/ 29959 h 53901"/>
              <a:gd name="connsiteX89" fmla="*/ 5414 w 65933"/>
              <a:gd name="connsiteY89" fmla="*/ 30320 h 53901"/>
              <a:gd name="connsiteX90" fmla="*/ 1865 w 65933"/>
              <a:gd name="connsiteY90" fmla="*/ 27372 h 53901"/>
              <a:gd name="connsiteX91" fmla="*/ 0 w 65933"/>
              <a:gd name="connsiteY91" fmla="*/ 23762 h 53901"/>
              <a:gd name="connsiteX92" fmla="*/ 13836 w 65933"/>
              <a:gd name="connsiteY92" fmla="*/ 21717 h 53901"/>
              <a:gd name="connsiteX93" fmla="*/ 14257 w 65933"/>
              <a:gd name="connsiteY93" fmla="*/ 21115 h 53901"/>
              <a:gd name="connsiteX94" fmla="*/ 18829 w 65933"/>
              <a:gd name="connsiteY94" fmla="*/ 17386 h 53901"/>
              <a:gd name="connsiteX95" fmla="*/ 20634 w 65933"/>
              <a:gd name="connsiteY95" fmla="*/ 13896 h 53901"/>
              <a:gd name="connsiteX96" fmla="*/ 20634 w 65933"/>
              <a:gd name="connsiteY96" fmla="*/ 12272 h 53901"/>
              <a:gd name="connsiteX97" fmla="*/ 24184 w 65933"/>
              <a:gd name="connsiteY97" fmla="*/ 12152 h 53901"/>
              <a:gd name="connsiteX98" fmla="*/ 23943 w 65933"/>
              <a:gd name="connsiteY98" fmla="*/ 10468 h 53901"/>
              <a:gd name="connsiteX99" fmla="*/ 24545 w 65933"/>
              <a:gd name="connsiteY99" fmla="*/ 9084 h 53901"/>
              <a:gd name="connsiteX100" fmla="*/ 25206 w 65933"/>
              <a:gd name="connsiteY100" fmla="*/ 10408 h 53901"/>
              <a:gd name="connsiteX101" fmla="*/ 27191 w 65933"/>
              <a:gd name="connsiteY101" fmla="*/ 10708 h 53901"/>
              <a:gd name="connsiteX102" fmla="*/ 27372 w 65933"/>
              <a:gd name="connsiteY102" fmla="*/ 13716 h 53901"/>
              <a:gd name="connsiteX103" fmla="*/ 30259 w 65933"/>
              <a:gd name="connsiteY103" fmla="*/ 13957 h 53901"/>
              <a:gd name="connsiteX104" fmla="*/ 30621 w 65933"/>
              <a:gd name="connsiteY104" fmla="*/ 12934 h 53901"/>
              <a:gd name="connsiteX105" fmla="*/ 29959 w 65933"/>
              <a:gd name="connsiteY105" fmla="*/ 10889 h 53901"/>
              <a:gd name="connsiteX106" fmla="*/ 30801 w 65933"/>
              <a:gd name="connsiteY106" fmla="*/ 9746 h 53901"/>
              <a:gd name="connsiteX107" fmla="*/ 31884 w 65933"/>
              <a:gd name="connsiteY107" fmla="*/ 9505 h 53901"/>
              <a:gd name="connsiteX108" fmla="*/ 33388 w 65933"/>
              <a:gd name="connsiteY108" fmla="*/ 10287 h 53901"/>
              <a:gd name="connsiteX109" fmla="*/ 35072 w 65933"/>
              <a:gd name="connsiteY109" fmla="*/ 10287 h 53901"/>
              <a:gd name="connsiteX110" fmla="*/ 35433 w 65933"/>
              <a:gd name="connsiteY110" fmla="*/ 14980 h 53901"/>
              <a:gd name="connsiteX111" fmla="*/ 38441 w 65933"/>
              <a:gd name="connsiteY111" fmla="*/ 14799 h 53901"/>
              <a:gd name="connsiteX112" fmla="*/ 38441 w 65933"/>
              <a:gd name="connsiteY112" fmla="*/ 12874 h 53901"/>
              <a:gd name="connsiteX113" fmla="*/ 41569 w 65933"/>
              <a:gd name="connsiteY113" fmla="*/ 12754 h 53901"/>
              <a:gd name="connsiteX114" fmla="*/ 41750 w 65933"/>
              <a:gd name="connsiteY114" fmla="*/ 13596 h 53901"/>
              <a:gd name="connsiteX115" fmla="*/ 43735 w 65933"/>
              <a:gd name="connsiteY115" fmla="*/ 12633 h 53901"/>
              <a:gd name="connsiteX116" fmla="*/ 44517 w 65933"/>
              <a:gd name="connsiteY116" fmla="*/ 11430 h 53901"/>
              <a:gd name="connsiteX117" fmla="*/ 44637 w 65933"/>
              <a:gd name="connsiteY117" fmla="*/ 14318 h 53901"/>
              <a:gd name="connsiteX118" fmla="*/ 49089 w 65933"/>
              <a:gd name="connsiteY118" fmla="*/ 14017 h 53901"/>
              <a:gd name="connsiteX119" fmla="*/ 48908 w 65933"/>
              <a:gd name="connsiteY119" fmla="*/ 12754 h 53901"/>
              <a:gd name="connsiteX120" fmla="*/ 50112 w 65933"/>
              <a:gd name="connsiteY120" fmla="*/ 11671 h 53901"/>
              <a:gd name="connsiteX121" fmla="*/ 51916 w 65933"/>
              <a:gd name="connsiteY121" fmla="*/ 12092 h 53901"/>
              <a:gd name="connsiteX122" fmla="*/ 51495 w 65933"/>
              <a:gd name="connsiteY122" fmla="*/ 15581 h 53901"/>
              <a:gd name="connsiteX123" fmla="*/ 53420 w 65933"/>
              <a:gd name="connsiteY123" fmla="*/ 15280 h 53901"/>
              <a:gd name="connsiteX124" fmla="*/ 53300 w 65933"/>
              <a:gd name="connsiteY124" fmla="*/ 13115 h 53901"/>
              <a:gd name="connsiteX125" fmla="*/ 59436 w 65933"/>
              <a:gd name="connsiteY125" fmla="*/ 12573 h 53901"/>
              <a:gd name="connsiteX126" fmla="*/ 59436 w 65933"/>
              <a:gd name="connsiteY126" fmla="*/ 8061 h 53901"/>
              <a:gd name="connsiteX127" fmla="*/ 57451 w 65933"/>
              <a:gd name="connsiteY127" fmla="*/ 8843 h 53901"/>
              <a:gd name="connsiteX128" fmla="*/ 57330 w 65933"/>
              <a:gd name="connsiteY128" fmla="*/ 7339 h 53901"/>
              <a:gd name="connsiteX129" fmla="*/ 56127 w 65933"/>
              <a:gd name="connsiteY129" fmla="*/ 6257 h 53901"/>
              <a:gd name="connsiteX130" fmla="*/ 52698 w 65933"/>
              <a:gd name="connsiteY130" fmla="*/ 6076 h 53901"/>
              <a:gd name="connsiteX131" fmla="*/ 51977 w 65933"/>
              <a:gd name="connsiteY131" fmla="*/ 5715 h 53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65933" h="53901">
                <a:moveTo>
                  <a:pt x="51977" y="5775"/>
                </a:moveTo>
                <a:lnTo>
                  <a:pt x="52818" y="361"/>
                </a:lnTo>
                <a:lnTo>
                  <a:pt x="53601" y="0"/>
                </a:lnTo>
                <a:lnTo>
                  <a:pt x="55104" y="1203"/>
                </a:lnTo>
                <a:lnTo>
                  <a:pt x="56428" y="1504"/>
                </a:lnTo>
                <a:lnTo>
                  <a:pt x="56910" y="842"/>
                </a:lnTo>
                <a:lnTo>
                  <a:pt x="58894" y="421"/>
                </a:lnTo>
                <a:lnTo>
                  <a:pt x="59135" y="4873"/>
                </a:lnTo>
                <a:lnTo>
                  <a:pt x="61241" y="4813"/>
                </a:lnTo>
                <a:lnTo>
                  <a:pt x="61361" y="7400"/>
                </a:lnTo>
                <a:lnTo>
                  <a:pt x="62444" y="7400"/>
                </a:lnTo>
                <a:lnTo>
                  <a:pt x="62444" y="8723"/>
                </a:lnTo>
                <a:lnTo>
                  <a:pt x="63286" y="8723"/>
                </a:lnTo>
                <a:lnTo>
                  <a:pt x="63467" y="10588"/>
                </a:lnTo>
                <a:lnTo>
                  <a:pt x="65211" y="10047"/>
                </a:lnTo>
                <a:lnTo>
                  <a:pt x="65933" y="11009"/>
                </a:lnTo>
                <a:lnTo>
                  <a:pt x="62925" y="15762"/>
                </a:lnTo>
                <a:lnTo>
                  <a:pt x="59677" y="21176"/>
                </a:lnTo>
                <a:lnTo>
                  <a:pt x="57391" y="21476"/>
                </a:lnTo>
                <a:lnTo>
                  <a:pt x="56669" y="22499"/>
                </a:lnTo>
                <a:lnTo>
                  <a:pt x="54684" y="22680"/>
                </a:lnTo>
                <a:lnTo>
                  <a:pt x="52759" y="24484"/>
                </a:lnTo>
                <a:lnTo>
                  <a:pt x="47645" y="26048"/>
                </a:lnTo>
                <a:lnTo>
                  <a:pt x="46562" y="25507"/>
                </a:lnTo>
                <a:lnTo>
                  <a:pt x="46201" y="19491"/>
                </a:lnTo>
                <a:lnTo>
                  <a:pt x="44577" y="19010"/>
                </a:lnTo>
                <a:lnTo>
                  <a:pt x="43073" y="20815"/>
                </a:lnTo>
                <a:lnTo>
                  <a:pt x="42111" y="20634"/>
                </a:lnTo>
                <a:lnTo>
                  <a:pt x="35854" y="21115"/>
                </a:lnTo>
                <a:lnTo>
                  <a:pt x="35854" y="22800"/>
                </a:lnTo>
                <a:lnTo>
                  <a:pt x="33628" y="22800"/>
                </a:lnTo>
                <a:lnTo>
                  <a:pt x="33869" y="24304"/>
                </a:lnTo>
                <a:lnTo>
                  <a:pt x="28274" y="24484"/>
                </a:lnTo>
                <a:lnTo>
                  <a:pt x="28394" y="25808"/>
                </a:lnTo>
                <a:lnTo>
                  <a:pt x="26710" y="26289"/>
                </a:lnTo>
                <a:lnTo>
                  <a:pt x="26710" y="27131"/>
                </a:lnTo>
                <a:lnTo>
                  <a:pt x="25327" y="27432"/>
                </a:lnTo>
                <a:lnTo>
                  <a:pt x="29658" y="29838"/>
                </a:lnTo>
                <a:lnTo>
                  <a:pt x="26048" y="29598"/>
                </a:lnTo>
                <a:lnTo>
                  <a:pt x="26229" y="32004"/>
                </a:lnTo>
                <a:lnTo>
                  <a:pt x="23582" y="33147"/>
                </a:lnTo>
                <a:lnTo>
                  <a:pt x="22860" y="32786"/>
                </a:lnTo>
                <a:lnTo>
                  <a:pt x="22680" y="34290"/>
                </a:lnTo>
                <a:lnTo>
                  <a:pt x="23402" y="34651"/>
                </a:lnTo>
                <a:lnTo>
                  <a:pt x="21898" y="36576"/>
                </a:lnTo>
                <a:lnTo>
                  <a:pt x="21176" y="36576"/>
                </a:lnTo>
                <a:lnTo>
                  <a:pt x="21898" y="39343"/>
                </a:lnTo>
                <a:lnTo>
                  <a:pt x="24304" y="41088"/>
                </a:lnTo>
                <a:lnTo>
                  <a:pt x="25086" y="39404"/>
                </a:lnTo>
                <a:lnTo>
                  <a:pt x="27492" y="40005"/>
                </a:lnTo>
                <a:lnTo>
                  <a:pt x="28695" y="41088"/>
                </a:lnTo>
                <a:lnTo>
                  <a:pt x="27251" y="42111"/>
                </a:lnTo>
                <a:lnTo>
                  <a:pt x="26048" y="41750"/>
                </a:lnTo>
                <a:lnTo>
                  <a:pt x="24243" y="43555"/>
                </a:lnTo>
                <a:lnTo>
                  <a:pt x="24845" y="44517"/>
                </a:lnTo>
                <a:lnTo>
                  <a:pt x="26650" y="44216"/>
                </a:lnTo>
                <a:lnTo>
                  <a:pt x="23642" y="46202"/>
                </a:lnTo>
                <a:lnTo>
                  <a:pt x="23883" y="48367"/>
                </a:lnTo>
                <a:lnTo>
                  <a:pt x="27251" y="48247"/>
                </a:lnTo>
                <a:lnTo>
                  <a:pt x="27432" y="51736"/>
                </a:lnTo>
                <a:lnTo>
                  <a:pt x="26890" y="52939"/>
                </a:lnTo>
                <a:lnTo>
                  <a:pt x="25386" y="51555"/>
                </a:lnTo>
                <a:lnTo>
                  <a:pt x="23221" y="50833"/>
                </a:lnTo>
                <a:lnTo>
                  <a:pt x="22980" y="49269"/>
                </a:lnTo>
                <a:lnTo>
                  <a:pt x="18890" y="47706"/>
                </a:lnTo>
                <a:lnTo>
                  <a:pt x="18047" y="48367"/>
                </a:lnTo>
                <a:lnTo>
                  <a:pt x="15400" y="49209"/>
                </a:lnTo>
                <a:lnTo>
                  <a:pt x="13596" y="53902"/>
                </a:lnTo>
                <a:lnTo>
                  <a:pt x="7820" y="53300"/>
                </a:lnTo>
                <a:lnTo>
                  <a:pt x="6136" y="52578"/>
                </a:lnTo>
                <a:lnTo>
                  <a:pt x="7099" y="51977"/>
                </a:lnTo>
                <a:lnTo>
                  <a:pt x="5234" y="50172"/>
                </a:lnTo>
                <a:lnTo>
                  <a:pt x="6677" y="46863"/>
                </a:lnTo>
                <a:lnTo>
                  <a:pt x="7760" y="46261"/>
                </a:lnTo>
                <a:lnTo>
                  <a:pt x="8903" y="44036"/>
                </a:lnTo>
                <a:lnTo>
                  <a:pt x="10106" y="44818"/>
                </a:lnTo>
                <a:lnTo>
                  <a:pt x="10528" y="47404"/>
                </a:lnTo>
                <a:lnTo>
                  <a:pt x="12332" y="47104"/>
                </a:lnTo>
                <a:lnTo>
                  <a:pt x="10949" y="45780"/>
                </a:lnTo>
                <a:lnTo>
                  <a:pt x="11189" y="42412"/>
                </a:lnTo>
                <a:lnTo>
                  <a:pt x="10828" y="37238"/>
                </a:lnTo>
                <a:lnTo>
                  <a:pt x="12453" y="37238"/>
                </a:lnTo>
                <a:lnTo>
                  <a:pt x="15822" y="38742"/>
                </a:lnTo>
                <a:lnTo>
                  <a:pt x="15942" y="33328"/>
                </a:lnTo>
                <a:lnTo>
                  <a:pt x="13836" y="33448"/>
                </a:lnTo>
                <a:lnTo>
                  <a:pt x="13836" y="35012"/>
                </a:lnTo>
                <a:lnTo>
                  <a:pt x="12152" y="35072"/>
                </a:lnTo>
                <a:lnTo>
                  <a:pt x="10347" y="31463"/>
                </a:lnTo>
                <a:lnTo>
                  <a:pt x="10227" y="29959"/>
                </a:lnTo>
                <a:lnTo>
                  <a:pt x="5414" y="30320"/>
                </a:lnTo>
                <a:lnTo>
                  <a:pt x="1865" y="27372"/>
                </a:lnTo>
                <a:lnTo>
                  <a:pt x="0" y="23762"/>
                </a:lnTo>
                <a:lnTo>
                  <a:pt x="13836" y="21717"/>
                </a:lnTo>
                <a:lnTo>
                  <a:pt x="14257" y="21115"/>
                </a:lnTo>
                <a:lnTo>
                  <a:pt x="18829" y="17386"/>
                </a:lnTo>
                <a:lnTo>
                  <a:pt x="20634" y="13896"/>
                </a:lnTo>
                <a:lnTo>
                  <a:pt x="20634" y="12272"/>
                </a:lnTo>
                <a:lnTo>
                  <a:pt x="24184" y="12152"/>
                </a:lnTo>
                <a:lnTo>
                  <a:pt x="23943" y="10468"/>
                </a:lnTo>
                <a:lnTo>
                  <a:pt x="24545" y="9084"/>
                </a:lnTo>
                <a:lnTo>
                  <a:pt x="25206" y="10408"/>
                </a:lnTo>
                <a:lnTo>
                  <a:pt x="27191" y="10708"/>
                </a:lnTo>
                <a:lnTo>
                  <a:pt x="27372" y="13716"/>
                </a:lnTo>
                <a:lnTo>
                  <a:pt x="30259" y="13957"/>
                </a:lnTo>
                <a:lnTo>
                  <a:pt x="30621" y="12934"/>
                </a:lnTo>
                <a:lnTo>
                  <a:pt x="29959" y="10889"/>
                </a:lnTo>
                <a:lnTo>
                  <a:pt x="30801" y="9746"/>
                </a:lnTo>
                <a:lnTo>
                  <a:pt x="31884" y="9505"/>
                </a:lnTo>
                <a:lnTo>
                  <a:pt x="33388" y="10287"/>
                </a:lnTo>
                <a:lnTo>
                  <a:pt x="35072" y="10287"/>
                </a:lnTo>
                <a:lnTo>
                  <a:pt x="35433" y="14980"/>
                </a:lnTo>
                <a:lnTo>
                  <a:pt x="38441" y="14799"/>
                </a:lnTo>
                <a:lnTo>
                  <a:pt x="38441" y="12874"/>
                </a:lnTo>
                <a:lnTo>
                  <a:pt x="41569" y="12754"/>
                </a:lnTo>
                <a:lnTo>
                  <a:pt x="41750" y="13596"/>
                </a:lnTo>
                <a:lnTo>
                  <a:pt x="43735" y="12633"/>
                </a:lnTo>
                <a:lnTo>
                  <a:pt x="44517" y="11430"/>
                </a:lnTo>
                <a:lnTo>
                  <a:pt x="44637" y="14318"/>
                </a:lnTo>
                <a:lnTo>
                  <a:pt x="49089" y="14017"/>
                </a:lnTo>
                <a:lnTo>
                  <a:pt x="48908" y="12754"/>
                </a:lnTo>
                <a:lnTo>
                  <a:pt x="50112" y="11671"/>
                </a:lnTo>
                <a:lnTo>
                  <a:pt x="51916" y="12092"/>
                </a:lnTo>
                <a:lnTo>
                  <a:pt x="51495" y="15581"/>
                </a:lnTo>
                <a:lnTo>
                  <a:pt x="53420" y="15280"/>
                </a:lnTo>
                <a:lnTo>
                  <a:pt x="53300" y="13115"/>
                </a:lnTo>
                <a:lnTo>
                  <a:pt x="59436" y="12573"/>
                </a:lnTo>
                <a:lnTo>
                  <a:pt x="59436" y="8061"/>
                </a:lnTo>
                <a:lnTo>
                  <a:pt x="57451" y="8843"/>
                </a:lnTo>
                <a:lnTo>
                  <a:pt x="57330" y="7339"/>
                </a:lnTo>
                <a:lnTo>
                  <a:pt x="56127" y="6257"/>
                </a:lnTo>
                <a:lnTo>
                  <a:pt x="52698" y="6076"/>
                </a:lnTo>
                <a:lnTo>
                  <a:pt x="51977" y="5715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" name="Freeform: Shape 375" title="TX-8">
            <a:extLst>
              <a:ext uri="{FF2B5EF4-FFF2-40B4-BE49-F238E27FC236}">
                <a16:creationId xmlns:a16="http://schemas.microsoft.com/office/drawing/2014/main" id="{A0EBE19B-E808-8BAD-C22A-0A209451F36C}"/>
              </a:ext>
            </a:extLst>
          </p:cNvPr>
          <p:cNvSpPr/>
          <p:nvPr/>
        </p:nvSpPr>
        <p:spPr>
          <a:xfrm>
            <a:off x="4944574" y="4983754"/>
            <a:ext cx="182351" cy="205093"/>
          </a:xfrm>
          <a:custGeom>
            <a:avLst/>
            <a:gdLst>
              <a:gd name="connsiteX0" fmla="*/ 40487 w 228239"/>
              <a:gd name="connsiteY0" fmla="*/ 265718 h 265837"/>
              <a:gd name="connsiteX1" fmla="*/ 37779 w 228239"/>
              <a:gd name="connsiteY1" fmla="*/ 265838 h 265837"/>
              <a:gd name="connsiteX2" fmla="*/ 37418 w 228239"/>
              <a:gd name="connsiteY2" fmla="*/ 259762 h 265837"/>
              <a:gd name="connsiteX3" fmla="*/ 30681 w 228239"/>
              <a:gd name="connsiteY3" fmla="*/ 260183 h 265837"/>
              <a:gd name="connsiteX4" fmla="*/ 30981 w 228239"/>
              <a:gd name="connsiteY4" fmla="*/ 263071 h 265837"/>
              <a:gd name="connsiteX5" fmla="*/ 25688 w 228239"/>
              <a:gd name="connsiteY5" fmla="*/ 263311 h 265837"/>
              <a:gd name="connsiteX6" fmla="*/ 24845 w 228239"/>
              <a:gd name="connsiteY6" fmla="*/ 263612 h 265837"/>
              <a:gd name="connsiteX7" fmla="*/ 13837 w 228239"/>
              <a:gd name="connsiteY7" fmla="*/ 233714 h 265837"/>
              <a:gd name="connsiteX8" fmla="*/ 12994 w 228239"/>
              <a:gd name="connsiteY8" fmla="*/ 231006 h 265837"/>
              <a:gd name="connsiteX9" fmla="*/ 7520 w 228239"/>
              <a:gd name="connsiteY9" fmla="*/ 216568 h 265837"/>
              <a:gd name="connsiteX10" fmla="*/ 7339 w 228239"/>
              <a:gd name="connsiteY10" fmla="*/ 214643 h 265837"/>
              <a:gd name="connsiteX11" fmla="*/ 6738 w 228239"/>
              <a:gd name="connsiteY11" fmla="*/ 214643 h 265837"/>
              <a:gd name="connsiteX12" fmla="*/ 0 w 228239"/>
              <a:gd name="connsiteY12" fmla="*/ 196115 h 265837"/>
              <a:gd name="connsiteX13" fmla="*/ 2406 w 228239"/>
              <a:gd name="connsiteY13" fmla="*/ 197799 h 265837"/>
              <a:gd name="connsiteX14" fmla="*/ 2828 w 228239"/>
              <a:gd name="connsiteY14" fmla="*/ 198882 h 265837"/>
              <a:gd name="connsiteX15" fmla="*/ 5294 w 228239"/>
              <a:gd name="connsiteY15" fmla="*/ 199484 h 265837"/>
              <a:gd name="connsiteX16" fmla="*/ 7700 w 228239"/>
              <a:gd name="connsiteY16" fmla="*/ 201890 h 265837"/>
              <a:gd name="connsiteX17" fmla="*/ 9505 w 228239"/>
              <a:gd name="connsiteY17" fmla="*/ 202492 h 265837"/>
              <a:gd name="connsiteX18" fmla="*/ 10528 w 228239"/>
              <a:gd name="connsiteY18" fmla="*/ 203635 h 265837"/>
              <a:gd name="connsiteX19" fmla="*/ 11851 w 228239"/>
              <a:gd name="connsiteY19" fmla="*/ 203935 h 265837"/>
              <a:gd name="connsiteX20" fmla="*/ 14558 w 228239"/>
              <a:gd name="connsiteY20" fmla="*/ 203274 h 265837"/>
              <a:gd name="connsiteX21" fmla="*/ 16604 w 228239"/>
              <a:gd name="connsiteY21" fmla="*/ 205199 h 265837"/>
              <a:gd name="connsiteX22" fmla="*/ 17566 w 228239"/>
              <a:gd name="connsiteY22" fmla="*/ 206883 h 265837"/>
              <a:gd name="connsiteX23" fmla="*/ 19311 w 228239"/>
              <a:gd name="connsiteY23" fmla="*/ 207064 h 265837"/>
              <a:gd name="connsiteX24" fmla="*/ 19912 w 228239"/>
              <a:gd name="connsiteY24" fmla="*/ 208147 h 265837"/>
              <a:gd name="connsiteX25" fmla="*/ 19672 w 228239"/>
              <a:gd name="connsiteY25" fmla="*/ 209229 h 265837"/>
              <a:gd name="connsiteX26" fmla="*/ 20755 w 228239"/>
              <a:gd name="connsiteY26" fmla="*/ 210312 h 265837"/>
              <a:gd name="connsiteX27" fmla="*/ 22379 w 228239"/>
              <a:gd name="connsiteY27" fmla="*/ 210492 h 265837"/>
              <a:gd name="connsiteX28" fmla="*/ 25447 w 228239"/>
              <a:gd name="connsiteY28" fmla="*/ 209650 h 265837"/>
              <a:gd name="connsiteX29" fmla="*/ 26349 w 228239"/>
              <a:gd name="connsiteY29" fmla="*/ 208688 h 265837"/>
              <a:gd name="connsiteX30" fmla="*/ 26169 w 228239"/>
              <a:gd name="connsiteY30" fmla="*/ 204116 h 265837"/>
              <a:gd name="connsiteX31" fmla="*/ 23823 w 228239"/>
              <a:gd name="connsiteY31" fmla="*/ 161704 h 265837"/>
              <a:gd name="connsiteX32" fmla="*/ 20033 w 228239"/>
              <a:gd name="connsiteY32" fmla="*/ 131325 h 265837"/>
              <a:gd name="connsiteX33" fmla="*/ 16784 w 228239"/>
              <a:gd name="connsiteY33" fmla="*/ 106780 h 265837"/>
              <a:gd name="connsiteX34" fmla="*/ 15822 w 228239"/>
              <a:gd name="connsiteY34" fmla="*/ 101547 h 265837"/>
              <a:gd name="connsiteX35" fmla="*/ 29237 w 228239"/>
              <a:gd name="connsiteY35" fmla="*/ 95892 h 265837"/>
              <a:gd name="connsiteX36" fmla="*/ 36516 w 228239"/>
              <a:gd name="connsiteY36" fmla="*/ 95411 h 265837"/>
              <a:gd name="connsiteX37" fmla="*/ 51255 w 228239"/>
              <a:gd name="connsiteY37" fmla="*/ 91440 h 265837"/>
              <a:gd name="connsiteX38" fmla="*/ 54263 w 228239"/>
              <a:gd name="connsiteY38" fmla="*/ 88974 h 265837"/>
              <a:gd name="connsiteX39" fmla="*/ 56970 w 228239"/>
              <a:gd name="connsiteY39" fmla="*/ 87951 h 265837"/>
              <a:gd name="connsiteX40" fmla="*/ 57391 w 228239"/>
              <a:gd name="connsiteY40" fmla="*/ 90538 h 265837"/>
              <a:gd name="connsiteX41" fmla="*/ 59797 w 228239"/>
              <a:gd name="connsiteY41" fmla="*/ 93847 h 265837"/>
              <a:gd name="connsiteX42" fmla="*/ 64008 w 228239"/>
              <a:gd name="connsiteY42" fmla="*/ 95471 h 265837"/>
              <a:gd name="connsiteX43" fmla="*/ 65753 w 228239"/>
              <a:gd name="connsiteY43" fmla="*/ 95411 h 265837"/>
              <a:gd name="connsiteX44" fmla="*/ 65813 w 228239"/>
              <a:gd name="connsiteY44" fmla="*/ 97095 h 265837"/>
              <a:gd name="connsiteX45" fmla="*/ 67558 w 228239"/>
              <a:gd name="connsiteY45" fmla="*/ 97035 h 265837"/>
              <a:gd name="connsiteX46" fmla="*/ 66354 w 228239"/>
              <a:gd name="connsiteY46" fmla="*/ 94568 h 265837"/>
              <a:gd name="connsiteX47" fmla="*/ 69663 w 228239"/>
              <a:gd name="connsiteY47" fmla="*/ 94568 h 265837"/>
              <a:gd name="connsiteX48" fmla="*/ 68580 w 228239"/>
              <a:gd name="connsiteY48" fmla="*/ 92162 h 265837"/>
              <a:gd name="connsiteX49" fmla="*/ 67618 w 228239"/>
              <a:gd name="connsiteY49" fmla="*/ 91561 h 265837"/>
              <a:gd name="connsiteX50" fmla="*/ 67558 w 228239"/>
              <a:gd name="connsiteY50" fmla="*/ 89756 h 265837"/>
              <a:gd name="connsiteX51" fmla="*/ 70686 w 228239"/>
              <a:gd name="connsiteY51" fmla="*/ 89756 h 265837"/>
              <a:gd name="connsiteX52" fmla="*/ 70686 w 228239"/>
              <a:gd name="connsiteY52" fmla="*/ 89154 h 265837"/>
              <a:gd name="connsiteX53" fmla="*/ 74115 w 228239"/>
              <a:gd name="connsiteY53" fmla="*/ 89515 h 265837"/>
              <a:gd name="connsiteX54" fmla="*/ 80973 w 228239"/>
              <a:gd name="connsiteY54" fmla="*/ 88793 h 265837"/>
              <a:gd name="connsiteX55" fmla="*/ 83259 w 228239"/>
              <a:gd name="connsiteY55" fmla="*/ 86267 h 265837"/>
              <a:gd name="connsiteX56" fmla="*/ 85304 w 228239"/>
              <a:gd name="connsiteY56" fmla="*/ 84642 h 265837"/>
              <a:gd name="connsiteX57" fmla="*/ 95531 w 228239"/>
              <a:gd name="connsiteY57" fmla="*/ 82116 h 265837"/>
              <a:gd name="connsiteX58" fmla="*/ 95952 w 228239"/>
              <a:gd name="connsiteY58" fmla="*/ 59075 h 265837"/>
              <a:gd name="connsiteX59" fmla="*/ 97937 w 228239"/>
              <a:gd name="connsiteY59" fmla="*/ 56248 h 265837"/>
              <a:gd name="connsiteX60" fmla="*/ 97516 w 228239"/>
              <a:gd name="connsiteY60" fmla="*/ 54924 h 265837"/>
              <a:gd name="connsiteX61" fmla="*/ 98358 w 228239"/>
              <a:gd name="connsiteY61" fmla="*/ 53902 h 265837"/>
              <a:gd name="connsiteX62" fmla="*/ 97937 w 228239"/>
              <a:gd name="connsiteY62" fmla="*/ 51616 h 265837"/>
              <a:gd name="connsiteX63" fmla="*/ 99802 w 228239"/>
              <a:gd name="connsiteY63" fmla="*/ 50593 h 265837"/>
              <a:gd name="connsiteX64" fmla="*/ 103111 w 228239"/>
              <a:gd name="connsiteY64" fmla="*/ 50653 h 265837"/>
              <a:gd name="connsiteX65" fmla="*/ 107623 w 228239"/>
              <a:gd name="connsiteY65" fmla="*/ 49269 h 265837"/>
              <a:gd name="connsiteX66" fmla="*/ 108645 w 228239"/>
              <a:gd name="connsiteY66" fmla="*/ 49871 h 265837"/>
              <a:gd name="connsiteX67" fmla="*/ 111232 w 228239"/>
              <a:gd name="connsiteY67" fmla="*/ 52879 h 265837"/>
              <a:gd name="connsiteX68" fmla="*/ 109608 w 228239"/>
              <a:gd name="connsiteY68" fmla="*/ 56789 h 265837"/>
              <a:gd name="connsiteX69" fmla="*/ 110811 w 228239"/>
              <a:gd name="connsiteY69" fmla="*/ 58293 h 265837"/>
              <a:gd name="connsiteX70" fmla="*/ 111773 w 228239"/>
              <a:gd name="connsiteY70" fmla="*/ 61542 h 265837"/>
              <a:gd name="connsiteX71" fmla="*/ 114300 w 228239"/>
              <a:gd name="connsiteY71" fmla="*/ 62745 h 265837"/>
              <a:gd name="connsiteX72" fmla="*/ 115684 w 228239"/>
              <a:gd name="connsiteY72" fmla="*/ 62986 h 265837"/>
              <a:gd name="connsiteX73" fmla="*/ 117007 w 228239"/>
              <a:gd name="connsiteY73" fmla="*/ 64429 h 265837"/>
              <a:gd name="connsiteX74" fmla="*/ 130001 w 228239"/>
              <a:gd name="connsiteY74" fmla="*/ 49871 h 265837"/>
              <a:gd name="connsiteX75" fmla="*/ 149854 w 228239"/>
              <a:gd name="connsiteY75" fmla="*/ 28214 h 265837"/>
              <a:gd name="connsiteX76" fmla="*/ 156771 w 228239"/>
              <a:gd name="connsiteY76" fmla="*/ 20755 h 265837"/>
              <a:gd name="connsiteX77" fmla="*/ 171089 w 228239"/>
              <a:gd name="connsiteY77" fmla="*/ 0 h 265837"/>
              <a:gd name="connsiteX78" fmla="*/ 171270 w 228239"/>
              <a:gd name="connsiteY78" fmla="*/ 602 h 265837"/>
              <a:gd name="connsiteX79" fmla="*/ 174278 w 228239"/>
              <a:gd name="connsiteY79" fmla="*/ 1023 h 265837"/>
              <a:gd name="connsiteX80" fmla="*/ 175180 w 228239"/>
              <a:gd name="connsiteY80" fmla="*/ 2527 h 265837"/>
              <a:gd name="connsiteX81" fmla="*/ 176022 w 228239"/>
              <a:gd name="connsiteY81" fmla="*/ 2286 h 265837"/>
              <a:gd name="connsiteX82" fmla="*/ 183301 w 228239"/>
              <a:gd name="connsiteY82" fmla="*/ 4873 h 265837"/>
              <a:gd name="connsiteX83" fmla="*/ 186008 w 228239"/>
              <a:gd name="connsiteY83" fmla="*/ 6678 h 265837"/>
              <a:gd name="connsiteX84" fmla="*/ 188354 w 228239"/>
              <a:gd name="connsiteY84" fmla="*/ 7099 h 265837"/>
              <a:gd name="connsiteX85" fmla="*/ 191543 w 228239"/>
              <a:gd name="connsiteY85" fmla="*/ 6257 h 265837"/>
              <a:gd name="connsiteX86" fmla="*/ 193228 w 228239"/>
              <a:gd name="connsiteY86" fmla="*/ 7339 h 265837"/>
              <a:gd name="connsiteX87" fmla="*/ 194190 w 228239"/>
              <a:gd name="connsiteY87" fmla="*/ 7099 h 265837"/>
              <a:gd name="connsiteX88" fmla="*/ 194912 w 228239"/>
              <a:gd name="connsiteY88" fmla="*/ 8122 h 265837"/>
              <a:gd name="connsiteX89" fmla="*/ 196235 w 228239"/>
              <a:gd name="connsiteY89" fmla="*/ 7700 h 265837"/>
              <a:gd name="connsiteX90" fmla="*/ 199123 w 228239"/>
              <a:gd name="connsiteY90" fmla="*/ 7941 h 265837"/>
              <a:gd name="connsiteX91" fmla="*/ 199544 w 228239"/>
              <a:gd name="connsiteY91" fmla="*/ 9385 h 265837"/>
              <a:gd name="connsiteX92" fmla="*/ 201529 w 228239"/>
              <a:gd name="connsiteY92" fmla="*/ 9806 h 265837"/>
              <a:gd name="connsiteX93" fmla="*/ 201950 w 228239"/>
              <a:gd name="connsiteY93" fmla="*/ 8061 h 265837"/>
              <a:gd name="connsiteX94" fmla="*/ 203033 w 228239"/>
              <a:gd name="connsiteY94" fmla="*/ 7039 h 265837"/>
              <a:gd name="connsiteX95" fmla="*/ 203996 w 228239"/>
              <a:gd name="connsiteY95" fmla="*/ 9144 h 265837"/>
              <a:gd name="connsiteX96" fmla="*/ 205199 w 228239"/>
              <a:gd name="connsiteY96" fmla="*/ 8843 h 265837"/>
              <a:gd name="connsiteX97" fmla="*/ 206101 w 228239"/>
              <a:gd name="connsiteY97" fmla="*/ 9806 h 265837"/>
              <a:gd name="connsiteX98" fmla="*/ 206883 w 228239"/>
              <a:gd name="connsiteY98" fmla="*/ 9204 h 265837"/>
              <a:gd name="connsiteX99" fmla="*/ 208628 w 228239"/>
              <a:gd name="connsiteY99" fmla="*/ 9204 h 265837"/>
              <a:gd name="connsiteX100" fmla="*/ 208989 w 228239"/>
              <a:gd name="connsiteY100" fmla="*/ 10408 h 265837"/>
              <a:gd name="connsiteX101" fmla="*/ 211395 w 228239"/>
              <a:gd name="connsiteY101" fmla="*/ 12333 h 265837"/>
              <a:gd name="connsiteX102" fmla="*/ 214102 w 228239"/>
              <a:gd name="connsiteY102" fmla="*/ 12934 h 265837"/>
              <a:gd name="connsiteX103" fmla="*/ 215185 w 228239"/>
              <a:gd name="connsiteY103" fmla="*/ 12333 h 265837"/>
              <a:gd name="connsiteX104" fmla="*/ 217411 w 228239"/>
              <a:gd name="connsiteY104" fmla="*/ 13716 h 265837"/>
              <a:gd name="connsiteX105" fmla="*/ 202552 w 228239"/>
              <a:gd name="connsiteY105" fmla="*/ 23642 h 265837"/>
              <a:gd name="connsiteX106" fmla="*/ 209290 w 228239"/>
              <a:gd name="connsiteY106" fmla="*/ 49330 h 265837"/>
              <a:gd name="connsiteX107" fmla="*/ 214102 w 228239"/>
              <a:gd name="connsiteY107" fmla="*/ 67678 h 265837"/>
              <a:gd name="connsiteX108" fmla="*/ 214644 w 228239"/>
              <a:gd name="connsiteY108" fmla="*/ 69844 h 265837"/>
              <a:gd name="connsiteX109" fmla="*/ 221682 w 228239"/>
              <a:gd name="connsiteY109" fmla="*/ 95892 h 265837"/>
              <a:gd name="connsiteX110" fmla="*/ 221682 w 228239"/>
              <a:gd name="connsiteY110" fmla="*/ 96133 h 265837"/>
              <a:gd name="connsiteX111" fmla="*/ 227337 w 228239"/>
              <a:gd name="connsiteY111" fmla="*/ 117067 h 265837"/>
              <a:gd name="connsiteX112" fmla="*/ 228239 w 228239"/>
              <a:gd name="connsiteY112" fmla="*/ 120857 h 265837"/>
              <a:gd name="connsiteX113" fmla="*/ 198762 w 228239"/>
              <a:gd name="connsiteY113" fmla="*/ 122903 h 265837"/>
              <a:gd name="connsiteX114" fmla="*/ 189738 w 228239"/>
              <a:gd name="connsiteY114" fmla="*/ 123685 h 265837"/>
              <a:gd name="connsiteX115" fmla="*/ 177526 w 228239"/>
              <a:gd name="connsiteY115" fmla="*/ 123565 h 265837"/>
              <a:gd name="connsiteX116" fmla="*/ 178789 w 228239"/>
              <a:gd name="connsiteY116" fmla="*/ 124708 h 265837"/>
              <a:gd name="connsiteX117" fmla="*/ 166698 w 228239"/>
              <a:gd name="connsiteY117" fmla="*/ 132107 h 265837"/>
              <a:gd name="connsiteX118" fmla="*/ 152922 w 228239"/>
              <a:gd name="connsiteY118" fmla="*/ 140228 h 265837"/>
              <a:gd name="connsiteX119" fmla="*/ 148590 w 228239"/>
              <a:gd name="connsiteY119" fmla="*/ 142514 h 265837"/>
              <a:gd name="connsiteX120" fmla="*/ 141131 w 228239"/>
              <a:gd name="connsiteY120" fmla="*/ 147146 h 265837"/>
              <a:gd name="connsiteX121" fmla="*/ 138484 w 228239"/>
              <a:gd name="connsiteY121" fmla="*/ 148590 h 265837"/>
              <a:gd name="connsiteX122" fmla="*/ 127776 w 228239"/>
              <a:gd name="connsiteY122" fmla="*/ 154726 h 265837"/>
              <a:gd name="connsiteX123" fmla="*/ 122602 w 228239"/>
              <a:gd name="connsiteY123" fmla="*/ 157794 h 265837"/>
              <a:gd name="connsiteX124" fmla="*/ 118391 w 228239"/>
              <a:gd name="connsiteY124" fmla="*/ 160201 h 265837"/>
              <a:gd name="connsiteX125" fmla="*/ 118090 w 228239"/>
              <a:gd name="connsiteY125" fmla="*/ 158697 h 265837"/>
              <a:gd name="connsiteX126" fmla="*/ 111473 w 228239"/>
              <a:gd name="connsiteY126" fmla="*/ 158697 h 265837"/>
              <a:gd name="connsiteX127" fmla="*/ 102930 w 228239"/>
              <a:gd name="connsiteY127" fmla="*/ 158576 h 265837"/>
              <a:gd name="connsiteX128" fmla="*/ 102750 w 228239"/>
              <a:gd name="connsiteY128" fmla="*/ 159539 h 265837"/>
              <a:gd name="connsiteX129" fmla="*/ 103472 w 228239"/>
              <a:gd name="connsiteY129" fmla="*/ 163750 h 265837"/>
              <a:gd name="connsiteX130" fmla="*/ 105637 w 228239"/>
              <a:gd name="connsiteY130" fmla="*/ 167359 h 265837"/>
              <a:gd name="connsiteX131" fmla="*/ 105878 w 228239"/>
              <a:gd name="connsiteY131" fmla="*/ 170367 h 265837"/>
              <a:gd name="connsiteX132" fmla="*/ 106540 w 228239"/>
              <a:gd name="connsiteY132" fmla="*/ 172112 h 265837"/>
              <a:gd name="connsiteX133" fmla="*/ 104915 w 228239"/>
              <a:gd name="connsiteY133" fmla="*/ 172713 h 265837"/>
              <a:gd name="connsiteX134" fmla="*/ 106961 w 228239"/>
              <a:gd name="connsiteY134" fmla="*/ 175360 h 265837"/>
              <a:gd name="connsiteX135" fmla="*/ 107322 w 228239"/>
              <a:gd name="connsiteY135" fmla="*/ 177406 h 265837"/>
              <a:gd name="connsiteX136" fmla="*/ 103953 w 228239"/>
              <a:gd name="connsiteY136" fmla="*/ 178007 h 265837"/>
              <a:gd name="connsiteX137" fmla="*/ 103352 w 228239"/>
              <a:gd name="connsiteY137" fmla="*/ 176263 h 265837"/>
              <a:gd name="connsiteX138" fmla="*/ 102329 w 228239"/>
              <a:gd name="connsiteY138" fmla="*/ 175661 h 265837"/>
              <a:gd name="connsiteX139" fmla="*/ 102209 w 228239"/>
              <a:gd name="connsiteY139" fmla="*/ 173977 h 265837"/>
              <a:gd name="connsiteX140" fmla="*/ 97697 w 228239"/>
              <a:gd name="connsiteY140" fmla="*/ 169826 h 265837"/>
              <a:gd name="connsiteX141" fmla="*/ 95471 w 228239"/>
              <a:gd name="connsiteY141" fmla="*/ 168623 h 265837"/>
              <a:gd name="connsiteX142" fmla="*/ 90117 w 228239"/>
              <a:gd name="connsiteY142" fmla="*/ 164412 h 265837"/>
              <a:gd name="connsiteX143" fmla="*/ 89515 w 228239"/>
              <a:gd name="connsiteY143" fmla="*/ 166096 h 265837"/>
              <a:gd name="connsiteX144" fmla="*/ 84522 w 228239"/>
              <a:gd name="connsiteY144" fmla="*/ 169104 h 265837"/>
              <a:gd name="connsiteX145" fmla="*/ 82116 w 228239"/>
              <a:gd name="connsiteY145" fmla="*/ 169104 h 265837"/>
              <a:gd name="connsiteX146" fmla="*/ 81033 w 228239"/>
              <a:gd name="connsiteY146" fmla="*/ 169886 h 265837"/>
              <a:gd name="connsiteX147" fmla="*/ 81334 w 228239"/>
              <a:gd name="connsiteY147" fmla="*/ 175601 h 265837"/>
              <a:gd name="connsiteX148" fmla="*/ 81213 w 228239"/>
              <a:gd name="connsiteY148" fmla="*/ 178007 h 265837"/>
              <a:gd name="connsiteX149" fmla="*/ 79408 w 228239"/>
              <a:gd name="connsiteY149" fmla="*/ 178068 h 265837"/>
              <a:gd name="connsiteX150" fmla="*/ 67798 w 228239"/>
              <a:gd name="connsiteY150" fmla="*/ 181075 h 265837"/>
              <a:gd name="connsiteX151" fmla="*/ 65813 w 228239"/>
              <a:gd name="connsiteY151" fmla="*/ 181075 h 265837"/>
              <a:gd name="connsiteX152" fmla="*/ 66114 w 228239"/>
              <a:gd name="connsiteY152" fmla="*/ 182579 h 265837"/>
              <a:gd name="connsiteX153" fmla="*/ 63587 w 228239"/>
              <a:gd name="connsiteY153" fmla="*/ 182820 h 265837"/>
              <a:gd name="connsiteX154" fmla="*/ 60339 w 228239"/>
              <a:gd name="connsiteY154" fmla="*/ 187031 h 265837"/>
              <a:gd name="connsiteX155" fmla="*/ 58654 w 228239"/>
              <a:gd name="connsiteY155" fmla="*/ 191001 h 265837"/>
              <a:gd name="connsiteX156" fmla="*/ 59135 w 228239"/>
              <a:gd name="connsiteY156" fmla="*/ 192024 h 265837"/>
              <a:gd name="connsiteX157" fmla="*/ 59737 w 228239"/>
              <a:gd name="connsiteY157" fmla="*/ 198521 h 265837"/>
              <a:gd name="connsiteX158" fmla="*/ 58233 w 228239"/>
              <a:gd name="connsiteY158" fmla="*/ 198762 h 265837"/>
              <a:gd name="connsiteX159" fmla="*/ 55406 w 228239"/>
              <a:gd name="connsiteY159" fmla="*/ 198461 h 265837"/>
              <a:gd name="connsiteX160" fmla="*/ 54924 w 228239"/>
              <a:gd name="connsiteY160" fmla="*/ 200206 h 265837"/>
              <a:gd name="connsiteX161" fmla="*/ 54323 w 228239"/>
              <a:gd name="connsiteY161" fmla="*/ 200085 h 265837"/>
              <a:gd name="connsiteX162" fmla="*/ 51375 w 228239"/>
              <a:gd name="connsiteY162" fmla="*/ 202251 h 265837"/>
              <a:gd name="connsiteX163" fmla="*/ 50352 w 228239"/>
              <a:gd name="connsiteY163" fmla="*/ 203815 h 265837"/>
              <a:gd name="connsiteX164" fmla="*/ 49871 w 228239"/>
              <a:gd name="connsiteY164" fmla="*/ 203274 h 265837"/>
              <a:gd name="connsiteX165" fmla="*/ 47706 w 228239"/>
              <a:gd name="connsiteY165" fmla="*/ 205379 h 265837"/>
              <a:gd name="connsiteX166" fmla="*/ 45479 w 228239"/>
              <a:gd name="connsiteY166" fmla="*/ 204477 h 265837"/>
              <a:gd name="connsiteX167" fmla="*/ 44637 w 228239"/>
              <a:gd name="connsiteY167" fmla="*/ 205981 h 265837"/>
              <a:gd name="connsiteX168" fmla="*/ 42953 w 228239"/>
              <a:gd name="connsiteY168" fmla="*/ 206221 h 265837"/>
              <a:gd name="connsiteX169" fmla="*/ 42351 w 228239"/>
              <a:gd name="connsiteY169" fmla="*/ 205560 h 265837"/>
              <a:gd name="connsiteX170" fmla="*/ 39524 w 228239"/>
              <a:gd name="connsiteY170" fmla="*/ 206101 h 265837"/>
              <a:gd name="connsiteX171" fmla="*/ 37719 w 228239"/>
              <a:gd name="connsiteY171" fmla="*/ 207425 h 265837"/>
              <a:gd name="connsiteX172" fmla="*/ 35193 w 228239"/>
              <a:gd name="connsiteY172" fmla="*/ 207124 h 265837"/>
              <a:gd name="connsiteX173" fmla="*/ 34471 w 228239"/>
              <a:gd name="connsiteY173" fmla="*/ 208327 h 265837"/>
              <a:gd name="connsiteX174" fmla="*/ 34230 w 228239"/>
              <a:gd name="connsiteY174" fmla="*/ 210492 h 265837"/>
              <a:gd name="connsiteX175" fmla="*/ 30260 w 228239"/>
              <a:gd name="connsiteY175" fmla="*/ 212598 h 265837"/>
              <a:gd name="connsiteX176" fmla="*/ 30260 w 228239"/>
              <a:gd name="connsiteY176" fmla="*/ 214704 h 265837"/>
              <a:gd name="connsiteX177" fmla="*/ 30741 w 228239"/>
              <a:gd name="connsiteY177" fmla="*/ 224930 h 265837"/>
              <a:gd name="connsiteX178" fmla="*/ 33087 w 228239"/>
              <a:gd name="connsiteY178" fmla="*/ 225773 h 265837"/>
              <a:gd name="connsiteX179" fmla="*/ 33508 w 228239"/>
              <a:gd name="connsiteY179" fmla="*/ 232631 h 265837"/>
              <a:gd name="connsiteX180" fmla="*/ 33267 w 228239"/>
              <a:gd name="connsiteY180" fmla="*/ 234917 h 265837"/>
              <a:gd name="connsiteX181" fmla="*/ 37599 w 228239"/>
              <a:gd name="connsiteY181" fmla="*/ 234736 h 265837"/>
              <a:gd name="connsiteX182" fmla="*/ 37539 w 228239"/>
              <a:gd name="connsiteY182" fmla="*/ 233473 h 265837"/>
              <a:gd name="connsiteX183" fmla="*/ 41630 w 228239"/>
              <a:gd name="connsiteY183" fmla="*/ 233172 h 265837"/>
              <a:gd name="connsiteX184" fmla="*/ 41870 w 228239"/>
              <a:gd name="connsiteY184" fmla="*/ 235819 h 265837"/>
              <a:gd name="connsiteX185" fmla="*/ 43855 w 228239"/>
              <a:gd name="connsiteY185" fmla="*/ 234616 h 265837"/>
              <a:gd name="connsiteX186" fmla="*/ 44216 w 228239"/>
              <a:gd name="connsiteY186" fmla="*/ 230164 h 265837"/>
              <a:gd name="connsiteX187" fmla="*/ 46563 w 228239"/>
              <a:gd name="connsiteY187" fmla="*/ 231728 h 265837"/>
              <a:gd name="connsiteX188" fmla="*/ 55947 w 228239"/>
              <a:gd name="connsiteY188" fmla="*/ 238346 h 265837"/>
              <a:gd name="connsiteX189" fmla="*/ 58113 w 228239"/>
              <a:gd name="connsiteY189" fmla="*/ 240151 h 265837"/>
              <a:gd name="connsiteX190" fmla="*/ 56488 w 228239"/>
              <a:gd name="connsiteY190" fmla="*/ 241655 h 265837"/>
              <a:gd name="connsiteX191" fmla="*/ 54623 w 228239"/>
              <a:gd name="connsiteY191" fmla="*/ 241294 h 265837"/>
              <a:gd name="connsiteX192" fmla="*/ 54503 w 228239"/>
              <a:gd name="connsiteY192" fmla="*/ 242677 h 265837"/>
              <a:gd name="connsiteX193" fmla="*/ 52698 w 228239"/>
              <a:gd name="connsiteY193" fmla="*/ 241835 h 265837"/>
              <a:gd name="connsiteX194" fmla="*/ 52939 w 228239"/>
              <a:gd name="connsiteY194" fmla="*/ 245023 h 265837"/>
              <a:gd name="connsiteX195" fmla="*/ 53420 w 228239"/>
              <a:gd name="connsiteY195" fmla="*/ 246587 h 265837"/>
              <a:gd name="connsiteX196" fmla="*/ 52819 w 228239"/>
              <a:gd name="connsiteY196" fmla="*/ 247189 h 265837"/>
              <a:gd name="connsiteX197" fmla="*/ 56428 w 228239"/>
              <a:gd name="connsiteY197" fmla="*/ 247008 h 265837"/>
              <a:gd name="connsiteX198" fmla="*/ 56488 w 228239"/>
              <a:gd name="connsiteY198" fmla="*/ 248994 h 265837"/>
              <a:gd name="connsiteX199" fmla="*/ 57992 w 228239"/>
              <a:gd name="connsiteY199" fmla="*/ 248753 h 265837"/>
              <a:gd name="connsiteX200" fmla="*/ 58594 w 228239"/>
              <a:gd name="connsiteY200" fmla="*/ 252182 h 265837"/>
              <a:gd name="connsiteX201" fmla="*/ 57451 w 228239"/>
              <a:gd name="connsiteY201" fmla="*/ 251580 h 265837"/>
              <a:gd name="connsiteX202" fmla="*/ 55406 w 228239"/>
              <a:gd name="connsiteY202" fmla="*/ 251460 h 265837"/>
              <a:gd name="connsiteX203" fmla="*/ 54623 w 228239"/>
              <a:gd name="connsiteY203" fmla="*/ 252302 h 265837"/>
              <a:gd name="connsiteX204" fmla="*/ 55406 w 228239"/>
              <a:gd name="connsiteY204" fmla="*/ 265056 h 265837"/>
              <a:gd name="connsiteX205" fmla="*/ 40487 w 228239"/>
              <a:gd name="connsiteY205" fmla="*/ 265657 h 26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228239" h="265837">
                <a:moveTo>
                  <a:pt x="40487" y="265718"/>
                </a:moveTo>
                <a:lnTo>
                  <a:pt x="37779" y="265838"/>
                </a:lnTo>
                <a:lnTo>
                  <a:pt x="37418" y="259762"/>
                </a:lnTo>
                <a:lnTo>
                  <a:pt x="30681" y="260183"/>
                </a:lnTo>
                <a:lnTo>
                  <a:pt x="30981" y="263071"/>
                </a:lnTo>
                <a:lnTo>
                  <a:pt x="25688" y="263311"/>
                </a:lnTo>
                <a:lnTo>
                  <a:pt x="24845" y="263612"/>
                </a:lnTo>
                <a:lnTo>
                  <a:pt x="13837" y="233714"/>
                </a:lnTo>
                <a:lnTo>
                  <a:pt x="12994" y="231006"/>
                </a:lnTo>
                <a:lnTo>
                  <a:pt x="7520" y="216568"/>
                </a:lnTo>
                <a:lnTo>
                  <a:pt x="7339" y="214643"/>
                </a:lnTo>
                <a:lnTo>
                  <a:pt x="6738" y="214643"/>
                </a:lnTo>
                <a:lnTo>
                  <a:pt x="0" y="196115"/>
                </a:lnTo>
                <a:lnTo>
                  <a:pt x="2406" y="197799"/>
                </a:lnTo>
                <a:lnTo>
                  <a:pt x="2828" y="198882"/>
                </a:lnTo>
                <a:lnTo>
                  <a:pt x="5294" y="199484"/>
                </a:lnTo>
                <a:lnTo>
                  <a:pt x="7700" y="201890"/>
                </a:lnTo>
                <a:lnTo>
                  <a:pt x="9505" y="202492"/>
                </a:lnTo>
                <a:lnTo>
                  <a:pt x="10528" y="203635"/>
                </a:lnTo>
                <a:lnTo>
                  <a:pt x="11851" y="203935"/>
                </a:lnTo>
                <a:lnTo>
                  <a:pt x="14558" y="203274"/>
                </a:lnTo>
                <a:lnTo>
                  <a:pt x="16604" y="205199"/>
                </a:lnTo>
                <a:lnTo>
                  <a:pt x="17566" y="206883"/>
                </a:lnTo>
                <a:lnTo>
                  <a:pt x="19311" y="207064"/>
                </a:lnTo>
                <a:lnTo>
                  <a:pt x="19912" y="208147"/>
                </a:lnTo>
                <a:lnTo>
                  <a:pt x="19672" y="209229"/>
                </a:lnTo>
                <a:lnTo>
                  <a:pt x="20755" y="210312"/>
                </a:lnTo>
                <a:lnTo>
                  <a:pt x="22379" y="210492"/>
                </a:lnTo>
                <a:lnTo>
                  <a:pt x="25447" y="209650"/>
                </a:lnTo>
                <a:lnTo>
                  <a:pt x="26349" y="208688"/>
                </a:lnTo>
                <a:lnTo>
                  <a:pt x="26169" y="204116"/>
                </a:lnTo>
                <a:lnTo>
                  <a:pt x="23823" y="161704"/>
                </a:lnTo>
                <a:lnTo>
                  <a:pt x="20033" y="131325"/>
                </a:lnTo>
                <a:lnTo>
                  <a:pt x="16784" y="106780"/>
                </a:lnTo>
                <a:lnTo>
                  <a:pt x="15822" y="101547"/>
                </a:lnTo>
                <a:lnTo>
                  <a:pt x="29237" y="95892"/>
                </a:lnTo>
                <a:lnTo>
                  <a:pt x="36516" y="95411"/>
                </a:lnTo>
                <a:lnTo>
                  <a:pt x="51255" y="91440"/>
                </a:lnTo>
                <a:lnTo>
                  <a:pt x="54263" y="88974"/>
                </a:lnTo>
                <a:lnTo>
                  <a:pt x="56970" y="87951"/>
                </a:lnTo>
                <a:lnTo>
                  <a:pt x="57391" y="90538"/>
                </a:lnTo>
                <a:lnTo>
                  <a:pt x="59797" y="93847"/>
                </a:lnTo>
                <a:lnTo>
                  <a:pt x="64008" y="95471"/>
                </a:lnTo>
                <a:lnTo>
                  <a:pt x="65753" y="95411"/>
                </a:lnTo>
                <a:lnTo>
                  <a:pt x="65813" y="97095"/>
                </a:lnTo>
                <a:lnTo>
                  <a:pt x="67558" y="97035"/>
                </a:lnTo>
                <a:lnTo>
                  <a:pt x="66354" y="94568"/>
                </a:lnTo>
                <a:lnTo>
                  <a:pt x="69663" y="94568"/>
                </a:lnTo>
                <a:lnTo>
                  <a:pt x="68580" y="92162"/>
                </a:lnTo>
                <a:lnTo>
                  <a:pt x="67618" y="91561"/>
                </a:lnTo>
                <a:lnTo>
                  <a:pt x="67558" y="89756"/>
                </a:lnTo>
                <a:lnTo>
                  <a:pt x="70686" y="89756"/>
                </a:lnTo>
                <a:lnTo>
                  <a:pt x="70686" y="89154"/>
                </a:lnTo>
                <a:lnTo>
                  <a:pt x="74115" y="89515"/>
                </a:lnTo>
                <a:lnTo>
                  <a:pt x="80973" y="88793"/>
                </a:lnTo>
                <a:lnTo>
                  <a:pt x="83259" y="86267"/>
                </a:lnTo>
                <a:lnTo>
                  <a:pt x="85304" y="84642"/>
                </a:lnTo>
                <a:lnTo>
                  <a:pt x="95531" y="82116"/>
                </a:lnTo>
                <a:lnTo>
                  <a:pt x="95952" y="59075"/>
                </a:lnTo>
                <a:lnTo>
                  <a:pt x="97937" y="56248"/>
                </a:lnTo>
                <a:lnTo>
                  <a:pt x="97516" y="54924"/>
                </a:lnTo>
                <a:lnTo>
                  <a:pt x="98358" y="53902"/>
                </a:lnTo>
                <a:lnTo>
                  <a:pt x="97937" y="51616"/>
                </a:lnTo>
                <a:lnTo>
                  <a:pt x="99802" y="50593"/>
                </a:lnTo>
                <a:lnTo>
                  <a:pt x="103111" y="50653"/>
                </a:lnTo>
                <a:lnTo>
                  <a:pt x="107623" y="49269"/>
                </a:lnTo>
                <a:lnTo>
                  <a:pt x="108645" y="49871"/>
                </a:lnTo>
                <a:lnTo>
                  <a:pt x="111232" y="52879"/>
                </a:lnTo>
                <a:lnTo>
                  <a:pt x="109608" y="56789"/>
                </a:lnTo>
                <a:lnTo>
                  <a:pt x="110811" y="58293"/>
                </a:lnTo>
                <a:lnTo>
                  <a:pt x="111773" y="61542"/>
                </a:lnTo>
                <a:lnTo>
                  <a:pt x="114300" y="62745"/>
                </a:lnTo>
                <a:lnTo>
                  <a:pt x="115684" y="62986"/>
                </a:lnTo>
                <a:lnTo>
                  <a:pt x="117007" y="64429"/>
                </a:lnTo>
                <a:lnTo>
                  <a:pt x="130001" y="49871"/>
                </a:lnTo>
                <a:lnTo>
                  <a:pt x="149854" y="28214"/>
                </a:lnTo>
                <a:lnTo>
                  <a:pt x="156771" y="20755"/>
                </a:lnTo>
                <a:lnTo>
                  <a:pt x="171089" y="0"/>
                </a:lnTo>
                <a:lnTo>
                  <a:pt x="171270" y="602"/>
                </a:lnTo>
                <a:lnTo>
                  <a:pt x="174278" y="1023"/>
                </a:lnTo>
                <a:lnTo>
                  <a:pt x="175180" y="2527"/>
                </a:lnTo>
                <a:lnTo>
                  <a:pt x="176022" y="2286"/>
                </a:lnTo>
                <a:lnTo>
                  <a:pt x="183301" y="4873"/>
                </a:lnTo>
                <a:lnTo>
                  <a:pt x="186008" y="6678"/>
                </a:lnTo>
                <a:lnTo>
                  <a:pt x="188354" y="7099"/>
                </a:lnTo>
                <a:lnTo>
                  <a:pt x="191543" y="6257"/>
                </a:lnTo>
                <a:lnTo>
                  <a:pt x="193228" y="7339"/>
                </a:lnTo>
                <a:lnTo>
                  <a:pt x="194190" y="7099"/>
                </a:lnTo>
                <a:lnTo>
                  <a:pt x="194912" y="8122"/>
                </a:lnTo>
                <a:lnTo>
                  <a:pt x="196235" y="7700"/>
                </a:lnTo>
                <a:lnTo>
                  <a:pt x="199123" y="7941"/>
                </a:lnTo>
                <a:lnTo>
                  <a:pt x="199544" y="9385"/>
                </a:lnTo>
                <a:lnTo>
                  <a:pt x="201529" y="9806"/>
                </a:lnTo>
                <a:lnTo>
                  <a:pt x="201950" y="8061"/>
                </a:lnTo>
                <a:lnTo>
                  <a:pt x="203033" y="7039"/>
                </a:lnTo>
                <a:lnTo>
                  <a:pt x="203996" y="9144"/>
                </a:lnTo>
                <a:lnTo>
                  <a:pt x="205199" y="8843"/>
                </a:lnTo>
                <a:lnTo>
                  <a:pt x="206101" y="9806"/>
                </a:lnTo>
                <a:lnTo>
                  <a:pt x="206883" y="9204"/>
                </a:lnTo>
                <a:lnTo>
                  <a:pt x="208628" y="9204"/>
                </a:lnTo>
                <a:lnTo>
                  <a:pt x="208989" y="10408"/>
                </a:lnTo>
                <a:lnTo>
                  <a:pt x="211395" y="12333"/>
                </a:lnTo>
                <a:lnTo>
                  <a:pt x="214102" y="12934"/>
                </a:lnTo>
                <a:lnTo>
                  <a:pt x="215185" y="12333"/>
                </a:lnTo>
                <a:lnTo>
                  <a:pt x="217411" y="13716"/>
                </a:lnTo>
                <a:lnTo>
                  <a:pt x="202552" y="23642"/>
                </a:lnTo>
                <a:lnTo>
                  <a:pt x="209290" y="49330"/>
                </a:lnTo>
                <a:lnTo>
                  <a:pt x="214102" y="67678"/>
                </a:lnTo>
                <a:lnTo>
                  <a:pt x="214644" y="69844"/>
                </a:lnTo>
                <a:lnTo>
                  <a:pt x="221682" y="95892"/>
                </a:lnTo>
                <a:lnTo>
                  <a:pt x="221682" y="96133"/>
                </a:lnTo>
                <a:lnTo>
                  <a:pt x="227337" y="117067"/>
                </a:lnTo>
                <a:lnTo>
                  <a:pt x="228239" y="120857"/>
                </a:lnTo>
                <a:lnTo>
                  <a:pt x="198762" y="122903"/>
                </a:lnTo>
                <a:lnTo>
                  <a:pt x="189738" y="123685"/>
                </a:lnTo>
                <a:lnTo>
                  <a:pt x="177526" y="123565"/>
                </a:lnTo>
                <a:lnTo>
                  <a:pt x="178789" y="124708"/>
                </a:lnTo>
                <a:lnTo>
                  <a:pt x="166698" y="132107"/>
                </a:lnTo>
                <a:lnTo>
                  <a:pt x="152922" y="140228"/>
                </a:lnTo>
                <a:lnTo>
                  <a:pt x="148590" y="142514"/>
                </a:lnTo>
                <a:lnTo>
                  <a:pt x="141131" y="147146"/>
                </a:lnTo>
                <a:lnTo>
                  <a:pt x="138484" y="148590"/>
                </a:lnTo>
                <a:lnTo>
                  <a:pt x="127776" y="154726"/>
                </a:lnTo>
                <a:lnTo>
                  <a:pt x="122602" y="157794"/>
                </a:lnTo>
                <a:lnTo>
                  <a:pt x="118391" y="160201"/>
                </a:lnTo>
                <a:lnTo>
                  <a:pt x="118090" y="158697"/>
                </a:lnTo>
                <a:lnTo>
                  <a:pt x="111473" y="158697"/>
                </a:lnTo>
                <a:lnTo>
                  <a:pt x="102930" y="158576"/>
                </a:lnTo>
                <a:lnTo>
                  <a:pt x="102750" y="159539"/>
                </a:lnTo>
                <a:lnTo>
                  <a:pt x="103472" y="163750"/>
                </a:lnTo>
                <a:lnTo>
                  <a:pt x="105637" y="167359"/>
                </a:lnTo>
                <a:lnTo>
                  <a:pt x="105878" y="170367"/>
                </a:lnTo>
                <a:lnTo>
                  <a:pt x="106540" y="172112"/>
                </a:lnTo>
                <a:lnTo>
                  <a:pt x="104915" y="172713"/>
                </a:lnTo>
                <a:lnTo>
                  <a:pt x="106961" y="175360"/>
                </a:lnTo>
                <a:lnTo>
                  <a:pt x="107322" y="177406"/>
                </a:lnTo>
                <a:lnTo>
                  <a:pt x="103953" y="178007"/>
                </a:lnTo>
                <a:lnTo>
                  <a:pt x="103352" y="176263"/>
                </a:lnTo>
                <a:lnTo>
                  <a:pt x="102329" y="175661"/>
                </a:lnTo>
                <a:lnTo>
                  <a:pt x="102209" y="173977"/>
                </a:lnTo>
                <a:lnTo>
                  <a:pt x="97697" y="169826"/>
                </a:lnTo>
                <a:lnTo>
                  <a:pt x="95471" y="168623"/>
                </a:lnTo>
                <a:lnTo>
                  <a:pt x="90117" y="164412"/>
                </a:lnTo>
                <a:lnTo>
                  <a:pt x="89515" y="166096"/>
                </a:lnTo>
                <a:lnTo>
                  <a:pt x="84522" y="169104"/>
                </a:lnTo>
                <a:lnTo>
                  <a:pt x="82116" y="169104"/>
                </a:lnTo>
                <a:lnTo>
                  <a:pt x="81033" y="169886"/>
                </a:lnTo>
                <a:lnTo>
                  <a:pt x="81334" y="175601"/>
                </a:lnTo>
                <a:lnTo>
                  <a:pt x="81213" y="178007"/>
                </a:lnTo>
                <a:lnTo>
                  <a:pt x="79408" y="178068"/>
                </a:lnTo>
                <a:lnTo>
                  <a:pt x="67798" y="181075"/>
                </a:lnTo>
                <a:lnTo>
                  <a:pt x="65813" y="181075"/>
                </a:lnTo>
                <a:lnTo>
                  <a:pt x="66114" y="182579"/>
                </a:lnTo>
                <a:lnTo>
                  <a:pt x="63587" y="182820"/>
                </a:lnTo>
                <a:lnTo>
                  <a:pt x="60339" y="187031"/>
                </a:lnTo>
                <a:lnTo>
                  <a:pt x="58654" y="191001"/>
                </a:lnTo>
                <a:lnTo>
                  <a:pt x="59135" y="192024"/>
                </a:lnTo>
                <a:lnTo>
                  <a:pt x="59737" y="198521"/>
                </a:lnTo>
                <a:lnTo>
                  <a:pt x="58233" y="198762"/>
                </a:lnTo>
                <a:lnTo>
                  <a:pt x="55406" y="198461"/>
                </a:lnTo>
                <a:lnTo>
                  <a:pt x="54924" y="200206"/>
                </a:lnTo>
                <a:lnTo>
                  <a:pt x="54323" y="200085"/>
                </a:lnTo>
                <a:lnTo>
                  <a:pt x="51375" y="202251"/>
                </a:lnTo>
                <a:lnTo>
                  <a:pt x="50352" y="203815"/>
                </a:lnTo>
                <a:lnTo>
                  <a:pt x="49871" y="203274"/>
                </a:lnTo>
                <a:lnTo>
                  <a:pt x="47706" y="205379"/>
                </a:lnTo>
                <a:lnTo>
                  <a:pt x="45479" y="204477"/>
                </a:lnTo>
                <a:lnTo>
                  <a:pt x="44637" y="205981"/>
                </a:lnTo>
                <a:lnTo>
                  <a:pt x="42953" y="206221"/>
                </a:lnTo>
                <a:lnTo>
                  <a:pt x="42351" y="205560"/>
                </a:lnTo>
                <a:lnTo>
                  <a:pt x="39524" y="206101"/>
                </a:lnTo>
                <a:lnTo>
                  <a:pt x="37719" y="207425"/>
                </a:lnTo>
                <a:lnTo>
                  <a:pt x="35193" y="207124"/>
                </a:lnTo>
                <a:lnTo>
                  <a:pt x="34471" y="208327"/>
                </a:lnTo>
                <a:lnTo>
                  <a:pt x="34230" y="210492"/>
                </a:lnTo>
                <a:lnTo>
                  <a:pt x="30260" y="212598"/>
                </a:lnTo>
                <a:lnTo>
                  <a:pt x="30260" y="214704"/>
                </a:lnTo>
                <a:lnTo>
                  <a:pt x="30741" y="224930"/>
                </a:lnTo>
                <a:lnTo>
                  <a:pt x="33087" y="225773"/>
                </a:lnTo>
                <a:lnTo>
                  <a:pt x="33508" y="232631"/>
                </a:lnTo>
                <a:lnTo>
                  <a:pt x="33267" y="234917"/>
                </a:lnTo>
                <a:lnTo>
                  <a:pt x="37599" y="234736"/>
                </a:lnTo>
                <a:lnTo>
                  <a:pt x="37539" y="233473"/>
                </a:lnTo>
                <a:lnTo>
                  <a:pt x="41630" y="233172"/>
                </a:lnTo>
                <a:lnTo>
                  <a:pt x="41870" y="235819"/>
                </a:lnTo>
                <a:lnTo>
                  <a:pt x="43855" y="234616"/>
                </a:lnTo>
                <a:lnTo>
                  <a:pt x="44216" y="230164"/>
                </a:lnTo>
                <a:lnTo>
                  <a:pt x="46563" y="231728"/>
                </a:lnTo>
                <a:lnTo>
                  <a:pt x="55947" y="238346"/>
                </a:lnTo>
                <a:lnTo>
                  <a:pt x="58113" y="240151"/>
                </a:lnTo>
                <a:lnTo>
                  <a:pt x="56488" y="241655"/>
                </a:lnTo>
                <a:lnTo>
                  <a:pt x="54623" y="241294"/>
                </a:lnTo>
                <a:lnTo>
                  <a:pt x="54503" y="242677"/>
                </a:lnTo>
                <a:lnTo>
                  <a:pt x="52698" y="241835"/>
                </a:lnTo>
                <a:lnTo>
                  <a:pt x="52939" y="245023"/>
                </a:lnTo>
                <a:lnTo>
                  <a:pt x="53420" y="246587"/>
                </a:lnTo>
                <a:lnTo>
                  <a:pt x="52819" y="247189"/>
                </a:lnTo>
                <a:lnTo>
                  <a:pt x="56428" y="247008"/>
                </a:lnTo>
                <a:lnTo>
                  <a:pt x="56488" y="248994"/>
                </a:lnTo>
                <a:lnTo>
                  <a:pt x="57992" y="248753"/>
                </a:lnTo>
                <a:lnTo>
                  <a:pt x="58594" y="252182"/>
                </a:lnTo>
                <a:lnTo>
                  <a:pt x="57451" y="251580"/>
                </a:lnTo>
                <a:lnTo>
                  <a:pt x="55406" y="251460"/>
                </a:lnTo>
                <a:lnTo>
                  <a:pt x="54623" y="252302"/>
                </a:lnTo>
                <a:lnTo>
                  <a:pt x="55406" y="265056"/>
                </a:lnTo>
                <a:lnTo>
                  <a:pt x="40487" y="265657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" name="Freeform: Shape 376" title="TX-9">
            <a:extLst>
              <a:ext uri="{FF2B5EF4-FFF2-40B4-BE49-F238E27FC236}">
                <a16:creationId xmlns:a16="http://schemas.microsoft.com/office/drawing/2014/main" id="{05A59297-D014-6EA9-7476-0D2F050EB66D}"/>
              </a:ext>
            </a:extLst>
          </p:cNvPr>
          <p:cNvSpPr/>
          <p:nvPr/>
        </p:nvSpPr>
        <p:spPr>
          <a:xfrm>
            <a:off x="4992589" y="5195113"/>
            <a:ext cx="49552" cy="42884"/>
          </a:xfrm>
          <a:custGeom>
            <a:avLst/>
            <a:gdLst>
              <a:gd name="connsiteX0" fmla="*/ 37599 w 62022"/>
              <a:gd name="connsiteY0" fmla="*/ 60 h 55585"/>
              <a:gd name="connsiteX1" fmla="*/ 39403 w 62022"/>
              <a:gd name="connsiteY1" fmla="*/ 1083 h 55585"/>
              <a:gd name="connsiteX2" fmla="*/ 38200 w 62022"/>
              <a:gd name="connsiteY2" fmla="*/ 5895 h 55585"/>
              <a:gd name="connsiteX3" fmla="*/ 39945 w 62022"/>
              <a:gd name="connsiteY3" fmla="*/ 6377 h 55585"/>
              <a:gd name="connsiteX4" fmla="*/ 40246 w 62022"/>
              <a:gd name="connsiteY4" fmla="*/ 4933 h 55585"/>
              <a:gd name="connsiteX5" fmla="*/ 41689 w 62022"/>
              <a:gd name="connsiteY5" fmla="*/ 5354 h 55585"/>
              <a:gd name="connsiteX6" fmla="*/ 42531 w 62022"/>
              <a:gd name="connsiteY6" fmla="*/ 6437 h 55585"/>
              <a:gd name="connsiteX7" fmla="*/ 43013 w 62022"/>
              <a:gd name="connsiteY7" fmla="*/ 4692 h 55585"/>
              <a:gd name="connsiteX8" fmla="*/ 44577 w 62022"/>
              <a:gd name="connsiteY8" fmla="*/ 4452 h 55585"/>
              <a:gd name="connsiteX9" fmla="*/ 44336 w 62022"/>
              <a:gd name="connsiteY9" fmla="*/ 5534 h 55585"/>
              <a:gd name="connsiteX10" fmla="*/ 46321 w 62022"/>
              <a:gd name="connsiteY10" fmla="*/ 6016 h 55585"/>
              <a:gd name="connsiteX11" fmla="*/ 46803 w 62022"/>
              <a:gd name="connsiteY11" fmla="*/ 4632 h 55585"/>
              <a:gd name="connsiteX12" fmla="*/ 48427 w 62022"/>
              <a:gd name="connsiteY12" fmla="*/ 4993 h 55585"/>
              <a:gd name="connsiteX13" fmla="*/ 51194 w 62022"/>
              <a:gd name="connsiteY13" fmla="*/ 2827 h 55585"/>
              <a:gd name="connsiteX14" fmla="*/ 50893 w 62022"/>
              <a:gd name="connsiteY14" fmla="*/ 1744 h 55585"/>
              <a:gd name="connsiteX15" fmla="*/ 54202 w 62022"/>
              <a:gd name="connsiteY15" fmla="*/ 3970 h 55585"/>
              <a:gd name="connsiteX16" fmla="*/ 58774 w 62022"/>
              <a:gd name="connsiteY16" fmla="*/ 8663 h 55585"/>
              <a:gd name="connsiteX17" fmla="*/ 62023 w 62022"/>
              <a:gd name="connsiteY17" fmla="*/ 13716 h 55585"/>
              <a:gd name="connsiteX18" fmla="*/ 59195 w 62022"/>
              <a:gd name="connsiteY18" fmla="*/ 14318 h 55585"/>
              <a:gd name="connsiteX19" fmla="*/ 59255 w 62022"/>
              <a:gd name="connsiteY19" fmla="*/ 16303 h 55585"/>
              <a:gd name="connsiteX20" fmla="*/ 57451 w 62022"/>
              <a:gd name="connsiteY20" fmla="*/ 16002 h 55585"/>
              <a:gd name="connsiteX21" fmla="*/ 56969 w 62022"/>
              <a:gd name="connsiteY21" fmla="*/ 16604 h 55585"/>
              <a:gd name="connsiteX22" fmla="*/ 57330 w 62022"/>
              <a:gd name="connsiteY22" fmla="*/ 20333 h 55585"/>
              <a:gd name="connsiteX23" fmla="*/ 56669 w 62022"/>
              <a:gd name="connsiteY23" fmla="*/ 20393 h 55585"/>
              <a:gd name="connsiteX24" fmla="*/ 56067 w 62022"/>
              <a:gd name="connsiteY24" fmla="*/ 18709 h 55585"/>
              <a:gd name="connsiteX25" fmla="*/ 52818 w 62022"/>
              <a:gd name="connsiteY25" fmla="*/ 18889 h 55585"/>
              <a:gd name="connsiteX26" fmla="*/ 54262 w 62022"/>
              <a:gd name="connsiteY26" fmla="*/ 23401 h 55585"/>
              <a:gd name="connsiteX27" fmla="*/ 52277 w 62022"/>
              <a:gd name="connsiteY27" fmla="*/ 23822 h 55585"/>
              <a:gd name="connsiteX28" fmla="*/ 48668 w 62022"/>
              <a:gd name="connsiteY28" fmla="*/ 23221 h 55585"/>
              <a:gd name="connsiteX29" fmla="*/ 46321 w 62022"/>
              <a:gd name="connsiteY29" fmla="*/ 25928 h 55585"/>
              <a:gd name="connsiteX30" fmla="*/ 44757 w 62022"/>
              <a:gd name="connsiteY30" fmla="*/ 25747 h 55585"/>
              <a:gd name="connsiteX31" fmla="*/ 42832 w 62022"/>
              <a:gd name="connsiteY31" fmla="*/ 26229 h 55585"/>
              <a:gd name="connsiteX32" fmla="*/ 41629 w 62022"/>
              <a:gd name="connsiteY32" fmla="*/ 25747 h 55585"/>
              <a:gd name="connsiteX33" fmla="*/ 39824 w 62022"/>
              <a:gd name="connsiteY33" fmla="*/ 26289 h 55585"/>
              <a:gd name="connsiteX34" fmla="*/ 40426 w 62022"/>
              <a:gd name="connsiteY34" fmla="*/ 27312 h 55585"/>
              <a:gd name="connsiteX35" fmla="*/ 40246 w 62022"/>
              <a:gd name="connsiteY35" fmla="*/ 29176 h 55585"/>
              <a:gd name="connsiteX36" fmla="*/ 45780 w 62022"/>
              <a:gd name="connsiteY36" fmla="*/ 28815 h 55585"/>
              <a:gd name="connsiteX37" fmla="*/ 46021 w 62022"/>
              <a:gd name="connsiteY37" fmla="*/ 30981 h 55585"/>
              <a:gd name="connsiteX38" fmla="*/ 53240 w 62022"/>
              <a:gd name="connsiteY38" fmla="*/ 30380 h 55585"/>
              <a:gd name="connsiteX39" fmla="*/ 53420 w 62022"/>
              <a:gd name="connsiteY39" fmla="*/ 31823 h 55585"/>
              <a:gd name="connsiteX40" fmla="*/ 49209 w 62022"/>
              <a:gd name="connsiteY40" fmla="*/ 32064 h 55585"/>
              <a:gd name="connsiteX41" fmla="*/ 49570 w 62022"/>
              <a:gd name="connsiteY41" fmla="*/ 36275 h 55585"/>
              <a:gd name="connsiteX42" fmla="*/ 52277 w 62022"/>
              <a:gd name="connsiteY42" fmla="*/ 35974 h 55585"/>
              <a:gd name="connsiteX43" fmla="*/ 52397 w 62022"/>
              <a:gd name="connsiteY43" fmla="*/ 38802 h 55585"/>
              <a:gd name="connsiteX44" fmla="*/ 47525 w 62022"/>
              <a:gd name="connsiteY44" fmla="*/ 39103 h 55585"/>
              <a:gd name="connsiteX45" fmla="*/ 46923 w 62022"/>
              <a:gd name="connsiteY45" fmla="*/ 37599 h 55585"/>
              <a:gd name="connsiteX46" fmla="*/ 42893 w 62022"/>
              <a:gd name="connsiteY46" fmla="*/ 37599 h 55585"/>
              <a:gd name="connsiteX47" fmla="*/ 43133 w 62022"/>
              <a:gd name="connsiteY47" fmla="*/ 38862 h 55585"/>
              <a:gd name="connsiteX48" fmla="*/ 42111 w 62022"/>
              <a:gd name="connsiteY48" fmla="*/ 38681 h 55585"/>
              <a:gd name="connsiteX49" fmla="*/ 41750 w 62022"/>
              <a:gd name="connsiteY49" fmla="*/ 39885 h 55585"/>
              <a:gd name="connsiteX50" fmla="*/ 40305 w 62022"/>
              <a:gd name="connsiteY50" fmla="*/ 40125 h 55585"/>
              <a:gd name="connsiteX51" fmla="*/ 40065 w 62022"/>
              <a:gd name="connsiteY51" fmla="*/ 42832 h 55585"/>
              <a:gd name="connsiteX52" fmla="*/ 38381 w 62022"/>
              <a:gd name="connsiteY52" fmla="*/ 45840 h 55585"/>
              <a:gd name="connsiteX53" fmla="*/ 36395 w 62022"/>
              <a:gd name="connsiteY53" fmla="*/ 45238 h 55585"/>
              <a:gd name="connsiteX54" fmla="*/ 35914 w 62022"/>
              <a:gd name="connsiteY54" fmla="*/ 43073 h 55585"/>
              <a:gd name="connsiteX55" fmla="*/ 32124 w 62022"/>
              <a:gd name="connsiteY55" fmla="*/ 43374 h 55585"/>
              <a:gd name="connsiteX56" fmla="*/ 30861 w 62022"/>
              <a:gd name="connsiteY56" fmla="*/ 43013 h 55585"/>
              <a:gd name="connsiteX57" fmla="*/ 28755 w 62022"/>
              <a:gd name="connsiteY57" fmla="*/ 54623 h 55585"/>
              <a:gd name="connsiteX58" fmla="*/ 14257 w 62022"/>
              <a:gd name="connsiteY58" fmla="*/ 55586 h 55585"/>
              <a:gd name="connsiteX59" fmla="*/ 15160 w 62022"/>
              <a:gd name="connsiteY59" fmla="*/ 54383 h 55585"/>
              <a:gd name="connsiteX60" fmla="*/ 16543 w 62022"/>
              <a:gd name="connsiteY60" fmla="*/ 55345 h 55585"/>
              <a:gd name="connsiteX61" fmla="*/ 16964 w 62022"/>
              <a:gd name="connsiteY61" fmla="*/ 54623 h 55585"/>
              <a:gd name="connsiteX62" fmla="*/ 16964 w 62022"/>
              <a:gd name="connsiteY62" fmla="*/ 51615 h 55585"/>
              <a:gd name="connsiteX63" fmla="*/ 26469 w 62022"/>
              <a:gd name="connsiteY63" fmla="*/ 50773 h 55585"/>
              <a:gd name="connsiteX64" fmla="*/ 26469 w 62022"/>
              <a:gd name="connsiteY64" fmla="*/ 47765 h 55585"/>
              <a:gd name="connsiteX65" fmla="*/ 27672 w 62022"/>
              <a:gd name="connsiteY65" fmla="*/ 43554 h 55585"/>
              <a:gd name="connsiteX66" fmla="*/ 27251 w 62022"/>
              <a:gd name="connsiteY66" fmla="*/ 41750 h 55585"/>
              <a:gd name="connsiteX67" fmla="*/ 27973 w 62022"/>
              <a:gd name="connsiteY67" fmla="*/ 41569 h 55585"/>
              <a:gd name="connsiteX68" fmla="*/ 23642 w 62022"/>
              <a:gd name="connsiteY68" fmla="*/ 39283 h 55585"/>
              <a:gd name="connsiteX69" fmla="*/ 23822 w 62022"/>
              <a:gd name="connsiteY69" fmla="*/ 40667 h 55585"/>
              <a:gd name="connsiteX70" fmla="*/ 22739 w 62022"/>
              <a:gd name="connsiteY70" fmla="*/ 41930 h 55585"/>
              <a:gd name="connsiteX71" fmla="*/ 18709 w 62022"/>
              <a:gd name="connsiteY71" fmla="*/ 42231 h 55585"/>
              <a:gd name="connsiteX72" fmla="*/ 17506 w 62022"/>
              <a:gd name="connsiteY72" fmla="*/ 41629 h 55585"/>
              <a:gd name="connsiteX73" fmla="*/ 15942 w 62022"/>
              <a:gd name="connsiteY73" fmla="*/ 38501 h 55585"/>
              <a:gd name="connsiteX74" fmla="*/ 15881 w 62022"/>
              <a:gd name="connsiteY74" fmla="*/ 36395 h 55585"/>
              <a:gd name="connsiteX75" fmla="*/ 14257 w 62022"/>
              <a:gd name="connsiteY75" fmla="*/ 36335 h 55585"/>
              <a:gd name="connsiteX76" fmla="*/ 11069 w 62022"/>
              <a:gd name="connsiteY76" fmla="*/ 32124 h 55585"/>
              <a:gd name="connsiteX77" fmla="*/ 14859 w 62022"/>
              <a:gd name="connsiteY77" fmla="*/ 32245 h 55585"/>
              <a:gd name="connsiteX78" fmla="*/ 14919 w 62022"/>
              <a:gd name="connsiteY78" fmla="*/ 31162 h 55585"/>
              <a:gd name="connsiteX79" fmla="*/ 16182 w 62022"/>
              <a:gd name="connsiteY79" fmla="*/ 31523 h 55585"/>
              <a:gd name="connsiteX80" fmla="*/ 15701 w 62022"/>
              <a:gd name="connsiteY80" fmla="*/ 30079 h 55585"/>
              <a:gd name="connsiteX81" fmla="*/ 14197 w 62022"/>
              <a:gd name="connsiteY81" fmla="*/ 29658 h 55585"/>
              <a:gd name="connsiteX82" fmla="*/ 14257 w 62022"/>
              <a:gd name="connsiteY82" fmla="*/ 28154 h 55585"/>
              <a:gd name="connsiteX83" fmla="*/ 10648 w 62022"/>
              <a:gd name="connsiteY83" fmla="*/ 28455 h 55585"/>
              <a:gd name="connsiteX84" fmla="*/ 10768 w 62022"/>
              <a:gd name="connsiteY84" fmla="*/ 31402 h 55585"/>
              <a:gd name="connsiteX85" fmla="*/ 7580 w 62022"/>
              <a:gd name="connsiteY85" fmla="*/ 28996 h 55585"/>
              <a:gd name="connsiteX86" fmla="*/ 7580 w 62022"/>
              <a:gd name="connsiteY86" fmla="*/ 26590 h 55585"/>
              <a:gd name="connsiteX87" fmla="*/ 7038 w 62022"/>
              <a:gd name="connsiteY87" fmla="*/ 20213 h 55585"/>
              <a:gd name="connsiteX88" fmla="*/ 4512 w 62022"/>
              <a:gd name="connsiteY88" fmla="*/ 19190 h 55585"/>
              <a:gd name="connsiteX89" fmla="*/ 4391 w 62022"/>
              <a:gd name="connsiteY89" fmla="*/ 16663 h 55585"/>
              <a:gd name="connsiteX90" fmla="*/ 6677 w 62022"/>
              <a:gd name="connsiteY90" fmla="*/ 16423 h 55585"/>
              <a:gd name="connsiteX91" fmla="*/ 7881 w 62022"/>
              <a:gd name="connsiteY91" fmla="*/ 17024 h 55585"/>
              <a:gd name="connsiteX92" fmla="*/ 8723 w 62022"/>
              <a:gd name="connsiteY92" fmla="*/ 16062 h 55585"/>
              <a:gd name="connsiteX93" fmla="*/ 4331 w 62022"/>
              <a:gd name="connsiteY93" fmla="*/ 14077 h 55585"/>
              <a:gd name="connsiteX94" fmla="*/ 0 w 62022"/>
              <a:gd name="connsiteY94" fmla="*/ 11671 h 55585"/>
              <a:gd name="connsiteX95" fmla="*/ 1323 w 62022"/>
              <a:gd name="connsiteY95" fmla="*/ 11430 h 55585"/>
              <a:gd name="connsiteX96" fmla="*/ 1323 w 62022"/>
              <a:gd name="connsiteY96" fmla="*/ 10588 h 55585"/>
              <a:gd name="connsiteX97" fmla="*/ 3068 w 62022"/>
              <a:gd name="connsiteY97" fmla="*/ 10106 h 55585"/>
              <a:gd name="connsiteX98" fmla="*/ 2948 w 62022"/>
              <a:gd name="connsiteY98" fmla="*/ 8783 h 55585"/>
              <a:gd name="connsiteX99" fmla="*/ 8542 w 62022"/>
              <a:gd name="connsiteY99" fmla="*/ 8603 h 55585"/>
              <a:gd name="connsiteX100" fmla="*/ 8302 w 62022"/>
              <a:gd name="connsiteY100" fmla="*/ 7099 h 55585"/>
              <a:gd name="connsiteX101" fmla="*/ 10587 w 62022"/>
              <a:gd name="connsiteY101" fmla="*/ 7099 h 55585"/>
              <a:gd name="connsiteX102" fmla="*/ 10528 w 62022"/>
              <a:gd name="connsiteY102" fmla="*/ 5414 h 55585"/>
              <a:gd name="connsiteX103" fmla="*/ 16784 w 62022"/>
              <a:gd name="connsiteY103" fmla="*/ 4933 h 55585"/>
              <a:gd name="connsiteX104" fmla="*/ 17746 w 62022"/>
              <a:gd name="connsiteY104" fmla="*/ 5053 h 55585"/>
              <a:gd name="connsiteX105" fmla="*/ 19250 w 62022"/>
              <a:gd name="connsiteY105" fmla="*/ 3248 h 55585"/>
              <a:gd name="connsiteX106" fmla="*/ 20875 w 62022"/>
              <a:gd name="connsiteY106" fmla="*/ 3730 h 55585"/>
              <a:gd name="connsiteX107" fmla="*/ 21236 w 62022"/>
              <a:gd name="connsiteY107" fmla="*/ 9746 h 55585"/>
              <a:gd name="connsiteX108" fmla="*/ 22318 w 62022"/>
              <a:gd name="connsiteY108" fmla="*/ 10287 h 55585"/>
              <a:gd name="connsiteX109" fmla="*/ 27432 w 62022"/>
              <a:gd name="connsiteY109" fmla="*/ 8843 h 55585"/>
              <a:gd name="connsiteX110" fmla="*/ 29357 w 62022"/>
              <a:gd name="connsiteY110" fmla="*/ 7038 h 55585"/>
              <a:gd name="connsiteX111" fmla="*/ 31342 w 62022"/>
              <a:gd name="connsiteY111" fmla="*/ 6798 h 55585"/>
              <a:gd name="connsiteX112" fmla="*/ 32064 w 62022"/>
              <a:gd name="connsiteY112" fmla="*/ 5775 h 55585"/>
              <a:gd name="connsiteX113" fmla="*/ 34350 w 62022"/>
              <a:gd name="connsiteY113" fmla="*/ 5414 h 55585"/>
              <a:gd name="connsiteX114" fmla="*/ 37599 w 62022"/>
              <a:gd name="connsiteY114" fmla="*/ 0 h 55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62022" h="55585">
                <a:moveTo>
                  <a:pt x="37599" y="60"/>
                </a:moveTo>
                <a:lnTo>
                  <a:pt x="39403" y="1083"/>
                </a:lnTo>
                <a:lnTo>
                  <a:pt x="38200" y="5895"/>
                </a:lnTo>
                <a:lnTo>
                  <a:pt x="39945" y="6377"/>
                </a:lnTo>
                <a:lnTo>
                  <a:pt x="40246" y="4933"/>
                </a:lnTo>
                <a:lnTo>
                  <a:pt x="41689" y="5354"/>
                </a:lnTo>
                <a:lnTo>
                  <a:pt x="42531" y="6437"/>
                </a:lnTo>
                <a:lnTo>
                  <a:pt x="43013" y="4692"/>
                </a:lnTo>
                <a:lnTo>
                  <a:pt x="44577" y="4452"/>
                </a:lnTo>
                <a:lnTo>
                  <a:pt x="44336" y="5534"/>
                </a:lnTo>
                <a:lnTo>
                  <a:pt x="46321" y="6016"/>
                </a:lnTo>
                <a:lnTo>
                  <a:pt x="46803" y="4632"/>
                </a:lnTo>
                <a:lnTo>
                  <a:pt x="48427" y="4993"/>
                </a:lnTo>
                <a:lnTo>
                  <a:pt x="51194" y="2827"/>
                </a:lnTo>
                <a:lnTo>
                  <a:pt x="50893" y="1744"/>
                </a:lnTo>
                <a:lnTo>
                  <a:pt x="54202" y="3970"/>
                </a:lnTo>
                <a:lnTo>
                  <a:pt x="58774" y="8663"/>
                </a:lnTo>
                <a:lnTo>
                  <a:pt x="62023" y="13716"/>
                </a:lnTo>
                <a:lnTo>
                  <a:pt x="59195" y="14318"/>
                </a:lnTo>
                <a:lnTo>
                  <a:pt x="59255" y="16303"/>
                </a:lnTo>
                <a:lnTo>
                  <a:pt x="57451" y="16002"/>
                </a:lnTo>
                <a:lnTo>
                  <a:pt x="56969" y="16604"/>
                </a:lnTo>
                <a:lnTo>
                  <a:pt x="57330" y="20333"/>
                </a:lnTo>
                <a:lnTo>
                  <a:pt x="56669" y="20393"/>
                </a:lnTo>
                <a:lnTo>
                  <a:pt x="56067" y="18709"/>
                </a:lnTo>
                <a:lnTo>
                  <a:pt x="52818" y="18889"/>
                </a:lnTo>
                <a:lnTo>
                  <a:pt x="54262" y="23401"/>
                </a:lnTo>
                <a:lnTo>
                  <a:pt x="52277" y="23822"/>
                </a:lnTo>
                <a:lnTo>
                  <a:pt x="48668" y="23221"/>
                </a:lnTo>
                <a:lnTo>
                  <a:pt x="46321" y="25928"/>
                </a:lnTo>
                <a:lnTo>
                  <a:pt x="44757" y="25747"/>
                </a:lnTo>
                <a:lnTo>
                  <a:pt x="42832" y="26229"/>
                </a:lnTo>
                <a:lnTo>
                  <a:pt x="41629" y="25747"/>
                </a:lnTo>
                <a:lnTo>
                  <a:pt x="39824" y="26289"/>
                </a:lnTo>
                <a:lnTo>
                  <a:pt x="40426" y="27312"/>
                </a:lnTo>
                <a:lnTo>
                  <a:pt x="40246" y="29176"/>
                </a:lnTo>
                <a:lnTo>
                  <a:pt x="45780" y="28815"/>
                </a:lnTo>
                <a:lnTo>
                  <a:pt x="46021" y="30981"/>
                </a:lnTo>
                <a:lnTo>
                  <a:pt x="53240" y="30380"/>
                </a:lnTo>
                <a:lnTo>
                  <a:pt x="53420" y="31823"/>
                </a:lnTo>
                <a:lnTo>
                  <a:pt x="49209" y="32064"/>
                </a:lnTo>
                <a:lnTo>
                  <a:pt x="49570" y="36275"/>
                </a:lnTo>
                <a:lnTo>
                  <a:pt x="52277" y="35974"/>
                </a:lnTo>
                <a:lnTo>
                  <a:pt x="52397" y="38802"/>
                </a:lnTo>
                <a:lnTo>
                  <a:pt x="47525" y="39103"/>
                </a:lnTo>
                <a:lnTo>
                  <a:pt x="46923" y="37599"/>
                </a:lnTo>
                <a:lnTo>
                  <a:pt x="42893" y="37599"/>
                </a:lnTo>
                <a:lnTo>
                  <a:pt x="43133" y="38862"/>
                </a:lnTo>
                <a:lnTo>
                  <a:pt x="42111" y="38681"/>
                </a:lnTo>
                <a:lnTo>
                  <a:pt x="41750" y="39885"/>
                </a:lnTo>
                <a:lnTo>
                  <a:pt x="40305" y="40125"/>
                </a:lnTo>
                <a:lnTo>
                  <a:pt x="40065" y="42832"/>
                </a:lnTo>
                <a:lnTo>
                  <a:pt x="38381" y="45840"/>
                </a:lnTo>
                <a:lnTo>
                  <a:pt x="36395" y="45238"/>
                </a:lnTo>
                <a:lnTo>
                  <a:pt x="35914" y="43073"/>
                </a:lnTo>
                <a:lnTo>
                  <a:pt x="32124" y="43374"/>
                </a:lnTo>
                <a:lnTo>
                  <a:pt x="30861" y="43013"/>
                </a:lnTo>
                <a:lnTo>
                  <a:pt x="28755" y="54623"/>
                </a:lnTo>
                <a:lnTo>
                  <a:pt x="14257" y="55586"/>
                </a:lnTo>
                <a:lnTo>
                  <a:pt x="15160" y="54383"/>
                </a:lnTo>
                <a:lnTo>
                  <a:pt x="16543" y="55345"/>
                </a:lnTo>
                <a:lnTo>
                  <a:pt x="16964" y="54623"/>
                </a:lnTo>
                <a:lnTo>
                  <a:pt x="16964" y="51615"/>
                </a:lnTo>
                <a:lnTo>
                  <a:pt x="26469" y="50773"/>
                </a:lnTo>
                <a:lnTo>
                  <a:pt x="26469" y="47765"/>
                </a:lnTo>
                <a:lnTo>
                  <a:pt x="27672" y="43554"/>
                </a:lnTo>
                <a:lnTo>
                  <a:pt x="27251" y="41750"/>
                </a:lnTo>
                <a:lnTo>
                  <a:pt x="27973" y="41569"/>
                </a:lnTo>
                <a:lnTo>
                  <a:pt x="23642" y="39283"/>
                </a:lnTo>
                <a:lnTo>
                  <a:pt x="23822" y="40667"/>
                </a:lnTo>
                <a:lnTo>
                  <a:pt x="22739" y="41930"/>
                </a:lnTo>
                <a:lnTo>
                  <a:pt x="18709" y="42231"/>
                </a:lnTo>
                <a:lnTo>
                  <a:pt x="17506" y="41629"/>
                </a:lnTo>
                <a:lnTo>
                  <a:pt x="15942" y="38501"/>
                </a:lnTo>
                <a:lnTo>
                  <a:pt x="15881" y="36395"/>
                </a:lnTo>
                <a:lnTo>
                  <a:pt x="14257" y="36335"/>
                </a:lnTo>
                <a:lnTo>
                  <a:pt x="11069" y="32124"/>
                </a:lnTo>
                <a:lnTo>
                  <a:pt x="14859" y="32245"/>
                </a:lnTo>
                <a:lnTo>
                  <a:pt x="14919" y="31162"/>
                </a:lnTo>
                <a:lnTo>
                  <a:pt x="16182" y="31523"/>
                </a:lnTo>
                <a:lnTo>
                  <a:pt x="15701" y="30079"/>
                </a:lnTo>
                <a:lnTo>
                  <a:pt x="14197" y="29658"/>
                </a:lnTo>
                <a:lnTo>
                  <a:pt x="14257" y="28154"/>
                </a:lnTo>
                <a:lnTo>
                  <a:pt x="10648" y="28455"/>
                </a:lnTo>
                <a:lnTo>
                  <a:pt x="10768" y="31402"/>
                </a:lnTo>
                <a:lnTo>
                  <a:pt x="7580" y="28996"/>
                </a:lnTo>
                <a:lnTo>
                  <a:pt x="7580" y="26590"/>
                </a:lnTo>
                <a:lnTo>
                  <a:pt x="7038" y="20213"/>
                </a:lnTo>
                <a:lnTo>
                  <a:pt x="4512" y="19190"/>
                </a:lnTo>
                <a:lnTo>
                  <a:pt x="4391" y="16663"/>
                </a:lnTo>
                <a:lnTo>
                  <a:pt x="6677" y="16423"/>
                </a:lnTo>
                <a:lnTo>
                  <a:pt x="7881" y="17024"/>
                </a:lnTo>
                <a:lnTo>
                  <a:pt x="8723" y="16062"/>
                </a:lnTo>
                <a:lnTo>
                  <a:pt x="4331" y="14077"/>
                </a:lnTo>
                <a:lnTo>
                  <a:pt x="0" y="11671"/>
                </a:lnTo>
                <a:lnTo>
                  <a:pt x="1323" y="11430"/>
                </a:lnTo>
                <a:lnTo>
                  <a:pt x="1323" y="10588"/>
                </a:lnTo>
                <a:lnTo>
                  <a:pt x="3068" y="10106"/>
                </a:lnTo>
                <a:lnTo>
                  <a:pt x="2948" y="8783"/>
                </a:lnTo>
                <a:lnTo>
                  <a:pt x="8542" y="8603"/>
                </a:lnTo>
                <a:lnTo>
                  <a:pt x="8302" y="7099"/>
                </a:lnTo>
                <a:lnTo>
                  <a:pt x="10587" y="7099"/>
                </a:lnTo>
                <a:lnTo>
                  <a:pt x="10528" y="5414"/>
                </a:lnTo>
                <a:lnTo>
                  <a:pt x="16784" y="4933"/>
                </a:lnTo>
                <a:lnTo>
                  <a:pt x="17746" y="5053"/>
                </a:lnTo>
                <a:lnTo>
                  <a:pt x="19250" y="3248"/>
                </a:lnTo>
                <a:lnTo>
                  <a:pt x="20875" y="3730"/>
                </a:lnTo>
                <a:lnTo>
                  <a:pt x="21236" y="9746"/>
                </a:lnTo>
                <a:lnTo>
                  <a:pt x="22318" y="10287"/>
                </a:lnTo>
                <a:lnTo>
                  <a:pt x="27432" y="8843"/>
                </a:lnTo>
                <a:lnTo>
                  <a:pt x="29357" y="7038"/>
                </a:lnTo>
                <a:lnTo>
                  <a:pt x="31342" y="6798"/>
                </a:lnTo>
                <a:lnTo>
                  <a:pt x="32064" y="5775"/>
                </a:lnTo>
                <a:lnTo>
                  <a:pt x="34350" y="5414"/>
                </a:lnTo>
                <a:lnTo>
                  <a:pt x="37599" y="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" name="Freeform: Shape 377" title="TX-10">
            <a:extLst>
              <a:ext uri="{FF2B5EF4-FFF2-40B4-BE49-F238E27FC236}">
                <a16:creationId xmlns:a16="http://schemas.microsoft.com/office/drawing/2014/main" id="{CFD1C10C-4B06-806F-6FE9-ABF9713128D3}"/>
              </a:ext>
            </a:extLst>
          </p:cNvPr>
          <p:cNvSpPr/>
          <p:nvPr/>
        </p:nvSpPr>
        <p:spPr>
          <a:xfrm>
            <a:off x="4655042" y="4997956"/>
            <a:ext cx="328991" cy="274525"/>
          </a:xfrm>
          <a:custGeom>
            <a:avLst/>
            <a:gdLst>
              <a:gd name="connsiteX0" fmla="*/ 378213 w 411780"/>
              <a:gd name="connsiteY0" fmla="*/ 83138 h 355834"/>
              <a:gd name="connsiteX1" fmla="*/ 379175 w 411780"/>
              <a:gd name="connsiteY1" fmla="*/ 88312 h 355834"/>
              <a:gd name="connsiteX2" fmla="*/ 382484 w 411780"/>
              <a:gd name="connsiteY2" fmla="*/ 112856 h 355834"/>
              <a:gd name="connsiteX3" fmla="*/ 386274 w 411780"/>
              <a:gd name="connsiteY3" fmla="*/ 143236 h 355834"/>
              <a:gd name="connsiteX4" fmla="*/ 388560 w 411780"/>
              <a:gd name="connsiteY4" fmla="*/ 185768 h 355834"/>
              <a:gd name="connsiteX5" fmla="*/ 388801 w 411780"/>
              <a:gd name="connsiteY5" fmla="*/ 190340 h 355834"/>
              <a:gd name="connsiteX6" fmla="*/ 387838 w 411780"/>
              <a:gd name="connsiteY6" fmla="*/ 191242 h 355834"/>
              <a:gd name="connsiteX7" fmla="*/ 384830 w 411780"/>
              <a:gd name="connsiteY7" fmla="*/ 192084 h 355834"/>
              <a:gd name="connsiteX8" fmla="*/ 383026 w 411780"/>
              <a:gd name="connsiteY8" fmla="*/ 191904 h 355834"/>
              <a:gd name="connsiteX9" fmla="*/ 382063 w 411780"/>
              <a:gd name="connsiteY9" fmla="*/ 190761 h 355834"/>
              <a:gd name="connsiteX10" fmla="*/ 382303 w 411780"/>
              <a:gd name="connsiteY10" fmla="*/ 189738 h 355834"/>
              <a:gd name="connsiteX11" fmla="*/ 381702 w 411780"/>
              <a:gd name="connsiteY11" fmla="*/ 188595 h 355834"/>
              <a:gd name="connsiteX12" fmla="*/ 379957 w 411780"/>
              <a:gd name="connsiteY12" fmla="*/ 188475 h 355834"/>
              <a:gd name="connsiteX13" fmla="*/ 378995 w 411780"/>
              <a:gd name="connsiteY13" fmla="*/ 186791 h 355834"/>
              <a:gd name="connsiteX14" fmla="*/ 376950 w 411780"/>
              <a:gd name="connsiteY14" fmla="*/ 184865 h 355834"/>
              <a:gd name="connsiteX15" fmla="*/ 374242 w 411780"/>
              <a:gd name="connsiteY15" fmla="*/ 185527 h 355834"/>
              <a:gd name="connsiteX16" fmla="*/ 372919 w 411780"/>
              <a:gd name="connsiteY16" fmla="*/ 185226 h 355834"/>
              <a:gd name="connsiteX17" fmla="*/ 371776 w 411780"/>
              <a:gd name="connsiteY17" fmla="*/ 184144 h 355834"/>
              <a:gd name="connsiteX18" fmla="*/ 370092 w 411780"/>
              <a:gd name="connsiteY18" fmla="*/ 183542 h 355834"/>
              <a:gd name="connsiteX19" fmla="*/ 367685 w 411780"/>
              <a:gd name="connsiteY19" fmla="*/ 181136 h 355834"/>
              <a:gd name="connsiteX20" fmla="*/ 365219 w 411780"/>
              <a:gd name="connsiteY20" fmla="*/ 180534 h 355834"/>
              <a:gd name="connsiteX21" fmla="*/ 364737 w 411780"/>
              <a:gd name="connsiteY21" fmla="*/ 179331 h 355834"/>
              <a:gd name="connsiteX22" fmla="*/ 362331 w 411780"/>
              <a:gd name="connsiteY22" fmla="*/ 177767 h 355834"/>
              <a:gd name="connsiteX23" fmla="*/ 369129 w 411780"/>
              <a:gd name="connsiteY23" fmla="*/ 196235 h 355834"/>
              <a:gd name="connsiteX24" fmla="*/ 369731 w 411780"/>
              <a:gd name="connsiteY24" fmla="*/ 196235 h 355834"/>
              <a:gd name="connsiteX25" fmla="*/ 369911 w 411780"/>
              <a:gd name="connsiteY25" fmla="*/ 198160 h 355834"/>
              <a:gd name="connsiteX26" fmla="*/ 375325 w 411780"/>
              <a:gd name="connsiteY26" fmla="*/ 212598 h 355834"/>
              <a:gd name="connsiteX27" fmla="*/ 376288 w 411780"/>
              <a:gd name="connsiteY27" fmla="*/ 215366 h 355834"/>
              <a:gd name="connsiteX28" fmla="*/ 387236 w 411780"/>
              <a:gd name="connsiteY28" fmla="*/ 245204 h 355834"/>
              <a:gd name="connsiteX29" fmla="*/ 388018 w 411780"/>
              <a:gd name="connsiteY29" fmla="*/ 247429 h 355834"/>
              <a:gd name="connsiteX30" fmla="*/ 368046 w 411780"/>
              <a:gd name="connsiteY30" fmla="*/ 257476 h 355834"/>
              <a:gd name="connsiteX31" fmla="*/ 364677 w 411780"/>
              <a:gd name="connsiteY31" fmla="*/ 257717 h 355834"/>
              <a:gd name="connsiteX32" fmla="*/ 364737 w 411780"/>
              <a:gd name="connsiteY32" fmla="*/ 259882 h 355834"/>
              <a:gd name="connsiteX33" fmla="*/ 354691 w 411780"/>
              <a:gd name="connsiteY33" fmla="*/ 260604 h 355834"/>
              <a:gd name="connsiteX34" fmla="*/ 354812 w 411780"/>
              <a:gd name="connsiteY34" fmla="*/ 262589 h 355834"/>
              <a:gd name="connsiteX35" fmla="*/ 358240 w 411780"/>
              <a:gd name="connsiteY35" fmla="*/ 261928 h 355834"/>
              <a:gd name="connsiteX36" fmla="*/ 359443 w 411780"/>
              <a:gd name="connsiteY36" fmla="*/ 264033 h 355834"/>
              <a:gd name="connsiteX37" fmla="*/ 358962 w 411780"/>
              <a:gd name="connsiteY37" fmla="*/ 264996 h 355834"/>
              <a:gd name="connsiteX38" fmla="*/ 356496 w 411780"/>
              <a:gd name="connsiteY38" fmla="*/ 264875 h 355834"/>
              <a:gd name="connsiteX39" fmla="*/ 357699 w 411780"/>
              <a:gd name="connsiteY39" fmla="*/ 266319 h 355834"/>
              <a:gd name="connsiteX40" fmla="*/ 358120 w 411780"/>
              <a:gd name="connsiteY40" fmla="*/ 267883 h 355834"/>
              <a:gd name="connsiteX41" fmla="*/ 357759 w 411780"/>
              <a:gd name="connsiteY41" fmla="*/ 269447 h 355834"/>
              <a:gd name="connsiteX42" fmla="*/ 355112 w 411780"/>
              <a:gd name="connsiteY42" fmla="*/ 268004 h 355834"/>
              <a:gd name="connsiteX43" fmla="*/ 351382 w 411780"/>
              <a:gd name="connsiteY43" fmla="*/ 269327 h 355834"/>
              <a:gd name="connsiteX44" fmla="*/ 350600 w 411780"/>
              <a:gd name="connsiteY44" fmla="*/ 270590 h 355834"/>
              <a:gd name="connsiteX45" fmla="*/ 352586 w 411780"/>
              <a:gd name="connsiteY45" fmla="*/ 272275 h 355834"/>
              <a:gd name="connsiteX46" fmla="*/ 353428 w 411780"/>
              <a:gd name="connsiteY46" fmla="*/ 272335 h 355834"/>
              <a:gd name="connsiteX47" fmla="*/ 355594 w 411780"/>
              <a:gd name="connsiteY47" fmla="*/ 270470 h 355834"/>
              <a:gd name="connsiteX48" fmla="*/ 357518 w 411780"/>
              <a:gd name="connsiteY48" fmla="*/ 271493 h 355834"/>
              <a:gd name="connsiteX49" fmla="*/ 357939 w 411780"/>
              <a:gd name="connsiteY49" fmla="*/ 272516 h 355834"/>
              <a:gd name="connsiteX50" fmla="*/ 356736 w 411780"/>
              <a:gd name="connsiteY50" fmla="*/ 273598 h 355834"/>
              <a:gd name="connsiteX51" fmla="*/ 355533 w 411780"/>
              <a:gd name="connsiteY51" fmla="*/ 273357 h 355834"/>
              <a:gd name="connsiteX52" fmla="*/ 355473 w 411780"/>
              <a:gd name="connsiteY52" fmla="*/ 274260 h 355834"/>
              <a:gd name="connsiteX53" fmla="*/ 357939 w 411780"/>
              <a:gd name="connsiteY53" fmla="*/ 276065 h 355834"/>
              <a:gd name="connsiteX54" fmla="*/ 358421 w 411780"/>
              <a:gd name="connsiteY54" fmla="*/ 277147 h 355834"/>
              <a:gd name="connsiteX55" fmla="*/ 357759 w 411780"/>
              <a:gd name="connsiteY55" fmla="*/ 277869 h 355834"/>
              <a:gd name="connsiteX56" fmla="*/ 358300 w 411780"/>
              <a:gd name="connsiteY56" fmla="*/ 279494 h 355834"/>
              <a:gd name="connsiteX57" fmla="*/ 357218 w 411780"/>
              <a:gd name="connsiteY57" fmla="*/ 280035 h 355834"/>
              <a:gd name="connsiteX58" fmla="*/ 357157 w 411780"/>
              <a:gd name="connsiteY58" fmla="*/ 284066 h 355834"/>
              <a:gd name="connsiteX59" fmla="*/ 346570 w 411780"/>
              <a:gd name="connsiteY59" fmla="*/ 284788 h 355834"/>
              <a:gd name="connsiteX60" fmla="*/ 345728 w 411780"/>
              <a:gd name="connsiteY60" fmla="*/ 284306 h 355834"/>
              <a:gd name="connsiteX61" fmla="*/ 345487 w 411780"/>
              <a:gd name="connsiteY61" fmla="*/ 282863 h 355834"/>
              <a:gd name="connsiteX62" fmla="*/ 341998 w 411780"/>
              <a:gd name="connsiteY62" fmla="*/ 280937 h 355834"/>
              <a:gd name="connsiteX63" fmla="*/ 341095 w 411780"/>
              <a:gd name="connsiteY63" fmla="*/ 281960 h 355834"/>
              <a:gd name="connsiteX64" fmla="*/ 339471 w 411780"/>
              <a:gd name="connsiteY64" fmla="*/ 281178 h 355834"/>
              <a:gd name="connsiteX65" fmla="*/ 337666 w 411780"/>
              <a:gd name="connsiteY65" fmla="*/ 281840 h 355834"/>
              <a:gd name="connsiteX66" fmla="*/ 335260 w 411780"/>
              <a:gd name="connsiteY66" fmla="*/ 280035 h 355834"/>
              <a:gd name="connsiteX67" fmla="*/ 333816 w 411780"/>
              <a:gd name="connsiteY67" fmla="*/ 280757 h 355834"/>
              <a:gd name="connsiteX68" fmla="*/ 331951 w 411780"/>
              <a:gd name="connsiteY68" fmla="*/ 279554 h 355834"/>
              <a:gd name="connsiteX69" fmla="*/ 311498 w 411780"/>
              <a:gd name="connsiteY69" fmla="*/ 303015 h 355834"/>
              <a:gd name="connsiteX70" fmla="*/ 305422 w 411780"/>
              <a:gd name="connsiteY70" fmla="*/ 323770 h 355834"/>
              <a:gd name="connsiteX71" fmla="*/ 301211 w 411780"/>
              <a:gd name="connsiteY71" fmla="*/ 326417 h 355834"/>
              <a:gd name="connsiteX72" fmla="*/ 280577 w 411780"/>
              <a:gd name="connsiteY72" fmla="*/ 340975 h 355834"/>
              <a:gd name="connsiteX73" fmla="*/ 264454 w 411780"/>
              <a:gd name="connsiteY73" fmla="*/ 352104 h 355834"/>
              <a:gd name="connsiteX74" fmla="*/ 258739 w 411780"/>
              <a:gd name="connsiteY74" fmla="*/ 355834 h 355834"/>
              <a:gd name="connsiteX75" fmla="*/ 255611 w 411780"/>
              <a:gd name="connsiteY75" fmla="*/ 352826 h 355834"/>
              <a:gd name="connsiteX76" fmla="*/ 271252 w 411780"/>
              <a:gd name="connsiteY76" fmla="*/ 338689 h 355834"/>
              <a:gd name="connsiteX77" fmla="*/ 260003 w 411780"/>
              <a:gd name="connsiteY77" fmla="*/ 326417 h 355834"/>
              <a:gd name="connsiteX78" fmla="*/ 248994 w 411780"/>
              <a:gd name="connsiteY78" fmla="*/ 314566 h 355834"/>
              <a:gd name="connsiteX79" fmla="*/ 243760 w 411780"/>
              <a:gd name="connsiteY79" fmla="*/ 308670 h 355834"/>
              <a:gd name="connsiteX80" fmla="*/ 231006 w 411780"/>
              <a:gd name="connsiteY80" fmla="*/ 294593 h 355834"/>
              <a:gd name="connsiteX81" fmla="*/ 224509 w 411780"/>
              <a:gd name="connsiteY81" fmla="*/ 295075 h 355834"/>
              <a:gd name="connsiteX82" fmla="*/ 223487 w 411780"/>
              <a:gd name="connsiteY82" fmla="*/ 293872 h 355834"/>
              <a:gd name="connsiteX83" fmla="*/ 224209 w 411780"/>
              <a:gd name="connsiteY83" fmla="*/ 291586 h 355834"/>
              <a:gd name="connsiteX84" fmla="*/ 222284 w 411780"/>
              <a:gd name="connsiteY84" fmla="*/ 288939 h 355834"/>
              <a:gd name="connsiteX85" fmla="*/ 222404 w 411780"/>
              <a:gd name="connsiteY85" fmla="*/ 287555 h 355834"/>
              <a:gd name="connsiteX86" fmla="*/ 219697 w 411780"/>
              <a:gd name="connsiteY86" fmla="*/ 286231 h 355834"/>
              <a:gd name="connsiteX87" fmla="*/ 218734 w 411780"/>
              <a:gd name="connsiteY87" fmla="*/ 284727 h 355834"/>
              <a:gd name="connsiteX88" fmla="*/ 197198 w 411780"/>
              <a:gd name="connsiteY88" fmla="*/ 285870 h 355834"/>
              <a:gd name="connsiteX89" fmla="*/ 193167 w 411780"/>
              <a:gd name="connsiteY89" fmla="*/ 286171 h 355834"/>
              <a:gd name="connsiteX90" fmla="*/ 173014 w 411780"/>
              <a:gd name="connsiteY90" fmla="*/ 287374 h 355834"/>
              <a:gd name="connsiteX91" fmla="*/ 174939 w 411780"/>
              <a:gd name="connsiteY91" fmla="*/ 284366 h 355834"/>
              <a:gd name="connsiteX92" fmla="*/ 162968 w 411780"/>
              <a:gd name="connsiteY92" fmla="*/ 274681 h 355834"/>
              <a:gd name="connsiteX93" fmla="*/ 150936 w 411780"/>
              <a:gd name="connsiteY93" fmla="*/ 265056 h 355834"/>
              <a:gd name="connsiteX94" fmla="*/ 143116 w 411780"/>
              <a:gd name="connsiteY94" fmla="*/ 258799 h 355834"/>
              <a:gd name="connsiteX95" fmla="*/ 162667 w 411780"/>
              <a:gd name="connsiteY95" fmla="*/ 236842 h 355834"/>
              <a:gd name="connsiteX96" fmla="*/ 162667 w 411780"/>
              <a:gd name="connsiteY96" fmla="*/ 232089 h 355834"/>
              <a:gd name="connsiteX97" fmla="*/ 163690 w 411780"/>
              <a:gd name="connsiteY97" fmla="*/ 230285 h 355834"/>
              <a:gd name="connsiteX98" fmla="*/ 166517 w 411780"/>
              <a:gd name="connsiteY98" fmla="*/ 222283 h 355834"/>
              <a:gd name="connsiteX99" fmla="*/ 166517 w 411780"/>
              <a:gd name="connsiteY99" fmla="*/ 216328 h 355834"/>
              <a:gd name="connsiteX100" fmla="*/ 167359 w 411780"/>
              <a:gd name="connsiteY100" fmla="*/ 213982 h 355834"/>
              <a:gd name="connsiteX101" fmla="*/ 166637 w 411780"/>
              <a:gd name="connsiteY101" fmla="*/ 211034 h 355834"/>
              <a:gd name="connsiteX102" fmla="*/ 164351 w 411780"/>
              <a:gd name="connsiteY102" fmla="*/ 208748 h 355834"/>
              <a:gd name="connsiteX103" fmla="*/ 160742 w 411780"/>
              <a:gd name="connsiteY103" fmla="*/ 207425 h 355834"/>
              <a:gd name="connsiteX104" fmla="*/ 157854 w 411780"/>
              <a:gd name="connsiteY104" fmla="*/ 204958 h 355834"/>
              <a:gd name="connsiteX105" fmla="*/ 154726 w 411780"/>
              <a:gd name="connsiteY105" fmla="*/ 203875 h 355834"/>
              <a:gd name="connsiteX106" fmla="*/ 153162 w 411780"/>
              <a:gd name="connsiteY106" fmla="*/ 201770 h 355834"/>
              <a:gd name="connsiteX107" fmla="*/ 149854 w 411780"/>
              <a:gd name="connsiteY107" fmla="*/ 200206 h 355834"/>
              <a:gd name="connsiteX108" fmla="*/ 148650 w 411780"/>
              <a:gd name="connsiteY108" fmla="*/ 199303 h 355834"/>
              <a:gd name="connsiteX109" fmla="*/ 145522 w 411780"/>
              <a:gd name="connsiteY109" fmla="*/ 198341 h 355834"/>
              <a:gd name="connsiteX110" fmla="*/ 145221 w 411780"/>
              <a:gd name="connsiteY110" fmla="*/ 199785 h 355834"/>
              <a:gd name="connsiteX111" fmla="*/ 147086 w 411780"/>
              <a:gd name="connsiteY111" fmla="*/ 202191 h 355834"/>
              <a:gd name="connsiteX112" fmla="*/ 146244 w 411780"/>
              <a:gd name="connsiteY112" fmla="*/ 205139 h 355834"/>
              <a:gd name="connsiteX113" fmla="*/ 144800 w 411780"/>
              <a:gd name="connsiteY113" fmla="*/ 205078 h 355834"/>
              <a:gd name="connsiteX114" fmla="*/ 141311 w 411780"/>
              <a:gd name="connsiteY114" fmla="*/ 203093 h 355834"/>
              <a:gd name="connsiteX115" fmla="*/ 139506 w 411780"/>
              <a:gd name="connsiteY115" fmla="*/ 202853 h 355834"/>
              <a:gd name="connsiteX116" fmla="*/ 136679 w 411780"/>
              <a:gd name="connsiteY116" fmla="*/ 203875 h 355834"/>
              <a:gd name="connsiteX117" fmla="*/ 136017 w 411780"/>
              <a:gd name="connsiteY117" fmla="*/ 201469 h 355834"/>
              <a:gd name="connsiteX118" fmla="*/ 137100 w 411780"/>
              <a:gd name="connsiteY118" fmla="*/ 200266 h 355834"/>
              <a:gd name="connsiteX119" fmla="*/ 138123 w 411780"/>
              <a:gd name="connsiteY119" fmla="*/ 200446 h 355834"/>
              <a:gd name="connsiteX120" fmla="*/ 140348 w 411780"/>
              <a:gd name="connsiteY120" fmla="*/ 199544 h 355834"/>
              <a:gd name="connsiteX121" fmla="*/ 140469 w 411780"/>
              <a:gd name="connsiteY121" fmla="*/ 197739 h 355834"/>
              <a:gd name="connsiteX122" fmla="*/ 137521 w 411780"/>
              <a:gd name="connsiteY122" fmla="*/ 195032 h 355834"/>
              <a:gd name="connsiteX123" fmla="*/ 135596 w 411780"/>
              <a:gd name="connsiteY123" fmla="*/ 195453 h 355834"/>
              <a:gd name="connsiteX124" fmla="*/ 134212 w 411780"/>
              <a:gd name="connsiteY124" fmla="*/ 194551 h 355834"/>
              <a:gd name="connsiteX125" fmla="*/ 132949 w 411780"/>
              <a:gd name="connsiteY125" fmla="*/ 191362 h 355834"/>
              <a:gd name="connsiteX126" fmla="*/ 131746 w 411780"/>
              <a:gd name="connsiteY126" fmla="*/ 190821 h 355834"/>
              <a:gd name="connsiteX127" fmla="*/ 132227 w 411780"/>
              <a:gd name="connsiteY127" fmla="*/ 189197 h 355834"/>
              <a:gd name="connsiteX128" fmla="*/ 134272 w 411780"/>
              <a:gd name="connsiteY128" fmla="*/ 190520 h 355834"/>
              <a:gd name="connsiteX129" fmla="*/ 135476 w 411780"/>
              <a:gd name="connsiteY129" fmla="*/ 190279 h 355834"/>
              <a:gd name="connsiteX130" fmla="*/ 136077 w 411780"/>
              <a:gd name="connsiteY130" fmla="*/ 188595 h 355834"/>
              <a:gd name="connsiteX131" fmla="*/ 135596 w 411780"/>
              <a:gd name="connsiteY131" fmla="*/ 186610 h 355834"/>
              <a:gd name="connsiteX132" fmla="*/ 133069 w 411780"/>
              <a:gd name="connsiteY132" fmla="*/ 187813 h 355834"/>
              <a:gd name="connsiteX133" fmla="*/ 131024 w 411780"/>
              <a:gd name="connsiteY133" fmla="*/ 187993 h 355834"/>
              <a:gd name="connsiteX134" fmla="*/ 129761 w 411780"/>
              <a:gd name="connsiteY134" fmla="*/ 187512 h 355834"/>
              <a:gd name="connsiteX135" fmla="*/ 130723 w 411780"/>
              <a:gd name="connsiteY135" fmla="*/ 184023 h 355834"/>
              <a:gd name="connsiteX136" fmla="*/ 129099 w 411780"/>
              <a:gd name="connsiteY136" fmla="*/ 184023 h 355834"/>
              <a:gd name="connsiteX137" fmla="*/ 128196 w 411780"/>
              <a:gd name="connsiteY137" fmla="*/ 183181 h 355834"/>
              <a:gd name="connsiteX138" fmla="*/ 126753 w 411780"/>
              <a:gd name="connsiteY138" fmla="*/ 183783 h 355834"/>
              <a:gd name="connsiteX139" fmla="*/ 127775 w 411780"/>
              <a:gd name="connsiteY139" fmla="*/ 185888 h 355834"/>
              <a:gd name="connsiteX140" fmla="*/ 125610 w 411780"/>
              <a:gd name="connsiteY140" fmla="*/ 188295 h 355834"/>
              <a:gd name="connsiteX141" fmla="*/ 123565 w 411780"/>
              <a:gd name="connsiteY141" fmla="*/ 188956 h 355834"/>
              <a:gd name="connsiteX142" fmla="*/ 121339 w 411780"/>
              <a:gd name="connsiteY142" fmla="*/ 191663 h 355834"/>
              <a:gd name="connsiteX143" fmla="*/ 120436 w 411780"/>
              <a:gd name="connsiteY143" fmla="*/ 191844 h 355834"/>
              <a:gd name="connsiteX144" fmla="*/ 118632 w 411780"/>
              <a:gd name="connsiteY144" fmla="*/ 190580 h 355834"/>
              <a:gd name="connsiteX145" fmla="*/ 121639 w 411780"/>
              <a:gd name="connsiteY145" fmla="*/ 185648 h 355834"/>
              <a:gd name="connsiteX146" fmla="*/ 123143 w 411780"/>
              <a:gd name="connsiteY146" fmla="*/ 184324 h 355834"/>
              <a:gd name="connsiteX147" fmla="*/ 123083 w 411780"/>
              <a:gd name="connsiteY147" fmla="*/ 182940 h 355834"/>
              <a:gd name="connsiteX148" fmla="*/ 121880 w 411780"/>
              <a:gd name="connsiteY148" fmla="*/ 182640 h 355834"/>
              <a:gd name="connsiteX149" fmla="*/ 117549 w 411780"/>
              <a:gd name="connsiteY149" fmla="*/ 184444 h 355834"/>
              <a:gd name="connsiteX150" fmla="*/ 115744 w 411780"/>
              <a:gd name="connsiteY150" fmla="*/ 184444 h 355834"/>
              <a:gd name="connsiteX151" fmla="*/ 113338 w 411780"/>
              <a:gd name="connsiteY151" fmla="*/ 183301 h 355834"/>
              <a:gd name="connsiteX152" fmla="*/ 112495 w 411780"/>
              <a:gd name="connsiteY152" fmla="*/ 181316 h 355834"/>
              <a:gd name="connsiteX153" fmla="*/ 113338 w 411780"/>
              <a:gd name="connsiteY153" fmla="*/ 180053 h 355834"/>
              <a:gd name="connsiteX154" fmla="*/ 111954 w 411780"/>
              <a:gd name="connsiteY154" fmla="*/ 178970 h 355834"/>
              <a:gd name="connsiteX155" fmla="*/ 112796 w 411780"/>
              <a:gd name="connsiteY155" fmla="*/ 177346 h 355834"/>
              <a:gd name="connsiteX156" fmla="*/ 111954 w 411780"/>
              <a:gd name="connsiteY156" fmla="*/ 176744 h 355834"/>
              <a:gd name="connsiteX157" fmla="*/ 111112 w 411780"/>
              <a:gd name="connsiteY157" fmla="*/ 178248 h 355834"/>
              <a:gd name="connsiteX158" fmla="*/ 108104 w 411780"/>
              <a:gd name="connsiteY158" fmla="*/ 176263 h 355834"/>
              <a:gd name="connsiteX159" fmla="*/ 107442 w 411780"/>
              <a:gd name="connsiteY159" fmla="*/ 174879 h 355834"/>
              <a:gd name="connsiteX160" fmla="*/ 106239 w 411780"/>
              <a:gd name="connsiteY160" fmla="*/ 174939 h 355834"/>
              <a:gd name="connsiteX161" fmla="*/ 105758 w 411780"/>
              <a:gd name="connsiteY161" fmla="*/ 173375 h 355834"/>
              <a:gd name="connsiteX162" fmla="*/ 106840 w 411780"/>
              <a:gd name="connsiteY162" fmla="*/ 172413 h 355834"/>
              <a:gd name="connsiteX163" fmla="*/ 104675 w 411780"/>
              <a:gd name="connsiteY163" fmla="*/ 171330 h 355834"/>
              <a:gd name="connsiteX164" fmla="*/ 102509 w 411780"/>
              <a:gd name="connsiteY164" fmla="*/ 171450 h 355834"/>
              <a:gd name="connsiteX165" fmla="*/ 101366 w 411780"/>
              <a:gd name="connsiteY165" fmla="*/ 170728 h 355834"/>
              <a:gd name="connsiteX166" fmla="*/ 105697 w 411780"/>
              <a:gd name="connsiteY166" fmla="*/ 161885 h 355834"/>
              <a:gd name="connsiteX167" fmla="*/ 107803 w 411780"/>
              <a:gd name="connsiteY167" fmla="*/ 160863 h 355834"/>
              <a:gd name="connsiteX168" fmla="*/ 111292 w 411780"/>
              <a:gd name="connsiteY168" fmla="*/ 162186 h 355834"/>
              <a:gd name="connsiteX169" fmla="*/ 113638 w 411780"/>
              <a:gd name="connsiteY169" fmla="*/ 157794 h 355834"/>
              <a:gd name="connsiteX170" fmla="*/ 112134 w 411780"/>
              <a:gd name="connsiteY170" fmla="*/ 157493 h 355834"/>
              <a:gd name="connsiteX171" fmla="*/ 112375 w 411780"/>
              <a:gd name="connsiteY171" fmla="*/ 156411 h 355834"/>
              <a:gd name="connsiteX172" fmla="*/ 110330 w 411780"/>
              <a:gd name="connsiteY172" fmla="*/ 153644 h 355834"/>
              <a:gd name="connsiteX173" fmla="*/ 110149 w 411780"/>
              <a:gd name="connsiteY173" fmla="*/ 152440 h 355834"/>
              <a:gd name="connsiteX174" fmla="*/ 108525 w 411780"/>
              <a:gd name="connsiteY174" fmla="*/ 150214 h 355834"/>
              <a:gd name="connsiteX175" fmla="*/ 108104 w 411780"/>
              <a:gd name="connsiteY175" fmla="*/ 147507 h 355834"/>
              <a:gd name="connsiteX176" fmla="*/ 107201 w 411780"/>
              <a:gd name="connsiteY176" fmla="*/ 146485 h 355834"/>
              <a:gd name="connsiteX177" fmla="*/ 105878 w 411780"/>
              <a:gd name="connsiteY177" fmla="*/ 146244 h 355834"/>
              <a:gd name="connsiteX178" fmla="*/ 106720 w 411780"/>
              <a:gd name="connsiteY178" fmla="*/ 144319 h 355834"/>
              <a:gd name="connsiteX179" fmla="*/ 102629 w 411780"/>
              <a:gd name="connsiteY179" fmla="*/ 142213 h 355834"/>
              <a:gd name="connsiteX180" fmla="*/ 101907 w 411780"/>
              <a:gd name="connsiteY180" fmla="*/ 143597 h 355834"/>
              <a:gd name="connsiteX181" fmla="*/ 96794 w 411780"/>
              <a:gd name="connsiteY181" fmla="*/ 140469 h 355834"/>
              <a:gd name="connsiteX182" fmla="*/ 91861 w 411780"/>
              <a:gd name="connsiteY182" fmla="*/ 137942 h 355834"/>
              <a:gd name="connsiteX183" fmla="*/ 91440 w 411780"/>
              <a:gd name="connsiteY183" fmla="*/ 139687 h 355834"/>
              <a:gd name="connsiteX184" fmla="*/ 90297 w 411780"/>
              <a:gd name="connsiteY184" fmla="*/ 139145 h 355834"/>
              <a:gd name="connsiteX185" fmla="*/ 89696 w 411780"/>
              <a:gd name="connsiteY185" fmla="*/ 140529 h 355834"/>
              <a:gd name="connsiteX186" fmla="*/ 84943 w 411780"/>
              <a:gd name="connsiteY186" fmla="*/ 137641 h 355834"/>
              <a:gd name="connsiteX187" fmla="*/ 84221 w 411780"/>
              <a:gd name="connsiteY187" fmla="*/ 138062 h 355834"/>
              <a:gd name="connsiteX188" fmla="*/ 82657 w 411780"/>
              <a:gd name="connsiteY188" fmla="*/ 136679 h 355834"/>
              <a:gd name="connsiteX189" fmla="*/ 80612 w 411780"/>
              <a:gd name="connsiteY189" fmla="*/ 137581 h 355834"/>
              <a:gd name="connsiteX190" fmla="*/ 79649 w 411780"/>
              <a:gd name="connsiteY190" fmla="*/ 136258 h 355834"/>
              <a:gd name="connsiteX191" fmla="*/ 79649 w 411780"/>
              <a:gd name="connsiteY191" fmla="*/ 134152 h 355834"/>
              <a:gd name="connsiteX192" fmla="*/ 78747 w 411780"/>
              <a:gd name="connsiteY192" fmla="*/ 135776 h 355834"/>
              <a:gd name="connsiteX193" fmla="*/ 77243 w 411780"/>
              <a:gd name="connsiteY193" fmla="*/ 135115 h 355834"/>
              <a:gd name="connsiteX194" fmla="*/ 77363 w 411780"/>
              <a:gd name="connsiteY194" fmla="*/ 132829 h 355834"/>
              <a:gd name="connsiteX195" fmla="*/ 73032 w 411780"/>
              <a:gd name="connsiteY195" fmla="*/ 134092 h 355834"/>
              <a:gd name="connsiteX196" fmla="*/ 73212 w 411780"/>
              <a:gd name="connsiteY196" fmla="*/ 131265 h 355834"/>
              <a:gd name="connsiteX197" fmla="*/ 71227 w 411780"/>
              <a:gd name="connsiteY197" fmla="*/ 130061 h 355834"/>
              <a:gd name="connsiteX198" fmla="*/ 68400 w 411780"/>
              <a:gd name="connsiteY198" fmla="*/ 130843 h 355834"/>
              <a:gd name="connsiteX199" fmla="*/ 66354 w 411780"/>
              <a:gd name="connsiteY199" fmla="*/ 130122 h 355834"/>
              <a:gd name="connsiteX200" fmla="*/ 68219 w 411780"/>
              <a:gd name="connsiteY200" fmla="*/ 129460 h 355834"/>
              <a:gd name="connsiteX201" fmla="*/ 66896 w 411780"/>
              <a:gd name="connsiteY201" fmla="*/ 127896 h 355834"/>
              <a:gd name="connsiteX202" fmla="*/ 67558 w 411780"/>
              <a:gd name="connsiteY202" fmla="*/ 127414 h 355834"/>
              <a:gd name="connsiteX203" fmla="*/ 66715 w 411780"/>
              <a:gd name="connsiteY203" fmla="*/ 126151 h 355834"/>
              <a:gd name="connsiteX204" fmla="*/ 59376 w 411780"/>
              <a:gd name="connsiteY204" fmla="*/ 128678 h 355834"/>
              <a:gd name="connsiteX205" fmla="*/ 59797 w 411780"/>
              <a:gd name="connsiteY205" fmla="*/ 129881 h 355834"/>
              <a:gd name="connsiteX206" fmla="*/ 57571 w 411780"/>
              <a:gd name="connsiteY206" fmla="*/ 130964 h 355834"/>
              <a:gd name="connsiteX207" fmla="*/ 58413 w 411780"/>
              <a:gd name="connsiteY207" fmla="*/ 133069 h 355834"/>
              <a:gd name="connsiteX208" fmla="*/ 56849 w 411780"/>
              <a:gd name="connsiteY208" fmla="*/ 133611 h 355834"/>
              <a:gd name="connsiteX209" fmla="*/ 55586 w 411780"/>
              <a:gd name="connsiteY209" fmla="*/ 135115 h 355834"/>
              <a:gd name="connsiteX210" fmla="*/ 53781 w 411780"/>
              <a:gd name="connsiteY210" fmla="*/ 138484 h 355834"/>
              <a:gd name="connsiteX211" fmla="*/ 53300 w 411780"/>
              <a:gd name="connsiteY211" fmla="*/ 140288 h 355834"/>
              <a:gd name="connsiteX212" fmla="*/ 52277 w 411780"/>
              <a:gd name="connsiteY212" fmla="*/ 139266 h 355834"/>
              <a:gd name="connsiteX213" fmla="*/ 52097 w 411780"/>
              <a:gd name="connsiteY213" fmla="*/ 137702 h 355834"/>
              <a:gd name="connsiteX214" fmla="*/ 51375 w 411780"/>
              <a:gd name="connsiteY214" fmla="*/ 138905 h 355834"/>
              <a:gd name="connsiteX215" fmla="*/ 49690 w 411780"/>
              <a:gd name="connsiteY215" fmla="*/ 139506 h 355834"/>
              <a:gd name="connsiteX216" fmla="*/ 47886 w 411780"/>
              <a:gd name="connsiteY216" fmla="*/ 140950 h 355834"/>
              <a:gd name="connsiteX217" fmla="*/ 47525 w 411780"/>
              <a:gd name="connsiteY217" fmla="*/ 139927 h 355834"/>
              <a:gd name="connsiteX218" fmla="*/ 43133 w 411780"/>
              <a:gd name="connsiteY218" fmla="*/ 141491 h 355834"/>
              <a:gd name="connsiteX219" fmla="*/ 42953 w 411780"/>
              <a:gd name="connsiteY219" fmla="*/ 142935 h 355834"/>
              <a:gd name="connsiteX220" fmla="*/ 44276 w 411780"/>
              <a:gd name="connsiteY220" fmla="*/ 146605 h 355834"/>
              <a:gd name="connsiteX221" fmla="*/ 42471 w 411780"/>
              <a:gd name="connsiteY221" fmla="*/ 147387 h 355834"/>
              <a:gd name="connsiteX222" fmla="*/ 41990 w 411780"/>
              <a:gd name="connsiteY222" fmla="*/ 149252 h 355834"/>
              <a:gd name="connsiteX223" fmla="*/ 43073 w 411780"/>
              <a:gd name="connsiteY223" fmla="*/ 148951 h 355834"/>
              <a:gd name="connsiteX224" fmla="*/ 45780 w 411780"/>
              <a:gd name="connsiteY224" fmla="*/ 151357 h 355834"/>
              <a:gd name="connsiteX225" fmla="*/ 46562 w 411780"/>
              <a:gd name="connsiteY225" fmla="*/ 150515 h 355834"/>
              <a:gd name="connsiteX226" fmla="*/ 48969 w 411780"/>
              <a:gd name="connsiteY226" fmla="*/ 151237 h 355834"/>
              <a:gd name="connsiteX227" fmla="*/ 48608 w 411780"/>
              <a:gd name="connsiteY227" fmla="*/ 150275 h 355834"/>
              <a:gd name="connsiteX228" fmla="*/ 50232 w 411780"/>
              <a:gd name="connsiteY228" fmla="*/ 148169 h 355834"/>
              <a:gd name="connsiteX229" fmla="*/ 52698 w 411780"/>
              <a:gd name="connsiteY229" fmla="*/ 146003 h 355834"/>
              <a:gd name="connsiteX230" fmla="*/ 55225 w 411780"/>
              <a:gd name="connsiteY230" fmla="*/ 146725 h 355834"/>
              <a:gd name="connsiteX231" fmla="*/ 57631 w 411780"/>
              <a:gd name="connsiteY231" fmla="*/ 148289 h 355834"/>
              <a:gd name="connsiteX232" fmla="*/ 59556 w 411780"/>
              <a:gd name="connsiteY232" fmla="*/ 149132 h 355834"/>
              <a:gd name="connsiteX233" fmla="*/ 60399 w 411780"/>
              <a:gd name="connsiteY233" fmla="*/ 150936 h 355834"/>
              <a:gd name="connsiteX234" fmla="*/ 61000 w 411780"/>
              <a:gd name="connsiteY234" fmla="*/ 150515 h 355834"/>
              <a:gd name="connsiteX235" fmla="*/ 62264 w 411780"/>
              <a:gd name="connsiteY235" fmla="*/ 151538 h 355834"/>
              <a:gd name="connsiteX236" fmla="*/ 61361 w 411780"/>
              <a:gd name="connsiteY236" fmla="*/ 154546 h 355834"/>
              <a:gd name="connsiteX237" fmla="*/ 63166 w 411780"/>
              <a:gd name="connsiteY237" fmla="*/ 156110 h 355834"/>
              <a:gd name="connsiteX238" fmla="*/ 64790 w 411780"/>
              <a:gd name="connsiteY238" fmla="*/ 159298 h 355834"/>
              <a:gd name="connsiteX239" fmla="*/ 64911 w 411780"/>
              <a:gd name="connsiteY239" fmla="*/ 161344 h 355834"/>
              <a:gd name="connsiteX240" fmla="*/ 63407 w 411780"/>
              <a:gd name="connsiteY240" fmla="*/ 164351 h 355834"/>
              <a:gd name="connsiteX241" fmla="*/ 62444 w 411780"/>
              <a:gd name="connsiteY241" fmla="*/ 164351 h 355834"/>
              <a:gd name="connsiteX242" fmla="*/ 61842 w 411780"/>
              <a:gd name="connsiteY242" fmla="*/ 162847 h 355834"/>
              <a:gd name="connsiteX243" fmla="*/ 60639 w 411780"/>
              <a:gd name="connsiteY243" fmla="*/ 161885 h 355834"/>
              <a:gd name="connsiteX244" fmla="*/ 59857 w 411780"/>
              <a:gd name="connsiteY244" fmla="*/ 160261 h 355834"/>
              <a:gd name="connsiteX245" fmla="*/ 59496 w 411780"/>
              <a:gd name="connsiteY245" fmla="*/ 161584 h 355834"/>
              <a:gd name="connsiteX246" fmla="*/ 57692 w 411780"/>
              <a:gd name="connsiteY246" fmla="*/ 160441 h 355834"/>
              <a:gd name="connsiteX247" fmla="*/ 58895 w 411780"/>
              <a:gd name="connsiteY247" fmla="*/ 159238 h 355834"/>
              <a:gd name="connsiteX248" fmla="*/ 56910 w 411780"/>
              <a:gd name="connsiteY248" fmla="*/ 158396 h 355834"/>
              <a:gd name="connsiteX249" fmla="*/ 55947 w 411780"/>
              <a:gd name="connsiteY249" fmla="*/ 159359 h 355834"/>
              <a:gd name="connsiteX250" fmla="*/ 53962 w 411780"/>
              <a:gd name="connsiteY250" fmla="*/ 159298 h 355834"/>
              <a:gd name="connsiteX251" fmla="*/ 53360 w 411780"/>
              <a:gd name="connsiteY251" fmla="*/ 156591 h 355834"/>
              <a:gd name="connsiteX252" fmla="*/ 52578 w 411780"/>
              <a:gd name="connsiteY252" fmla="*/ 154606 h 355834"/>
              <a:gd name="connsiteX253" fmla="*/ 50653 w 411780"/>
              <a:gd name="connsiteY253" fmla="*/ 154124 h 355834"/>
              <a:gd name="connsiteX254" fmla="*/ 48728 w 411780"/>
              <a:gd name="connsiteY254" fmla="*/ 155628 h 355834"/>
              <a:gd name="connsiteX255" fmla="*/ 44517 w 411780"/>
              <a:gd name="connsiteY255" fmla="*/ 157012 h 355834"/>
              <a:gd name="connsiteX256" fmla="*/ 43133 w 411780"/>
              <a:gd name="connsiteY256" fmla="*/ 158516 h 355834"/>
              <a:gd name="connsiteX257" fmla="*/ 42712 w 411780"/>
              <a:gd name="connsiteY257" fmla="*/ 160501 h 355834"/>
              <a:gd name="connsiteX258" fmla="*/ 43374 w 411780"/>
              <a:gd name="connsiteY258" fmla="*/ 163389 h 355834"/>
              <a:gd name="connsiteX259" fmla="*/ 41930 w 411780"/>
              <a:gd name="connsiteY259" fmla="*/ 163990 h 355834"/>
              <a:gd name="connsiteX260" fmla="*/ 40426 w 411780"/>
              <a:gd name="connsiteY260" fmla="*/ 165976 h 355834"/>
              <a:gd name="connsiteX261" fmla="*/ 41750 w 411780"/>
              <a:gd name="connsiteY261" fmla="*/ 166878 h 355834"/>
              <a:gd name="connsiteX262" fmla="*/ 40546 w 411780"/>
              <a:gd name="connsiteY262" fmla="*/ 166938 h 355834"/>
              <a:gd name="connsiteX263" fmla="*/ 40607 w 411780"/>
              <a:gd name="connsiteY263" fmla="*/ 167961 h 355834"/>
              <a:gd name="connsiteX264" fmla="*/ 39524 w 411780"/>
              <a:gd name="connsiteY264" fmla="*/ 167540 h 355834"/>
              <a:gd name="connsiteX265" fmla="*/ 39584 w 411780"/>
              <a:gd name="connsiteY265" fmla="*/ 168863 h 355834"/>
              <a:gd name="connsiteX266" fmla="*/ 38441 w 411780"/>
              <a:gd name="connsiteY266" fmla="*/ 168262 h 355834"/>
              <a:gd name="connsiteX267" fmla="*/ 38020 w 411780"/>
              <a:gd name="connsiteY267" fmla="*/ 169224 h 355834"/>
              <a:gd name="connsiteX268" fmla="*/ 35012 w 411780"/>
              <a:gd name="connsiteY268" fmla="*/ 169525 h 355834"/>
              <a:gd name="connsiteX269" fmla="*/ 35614 w 411780"/>
              <a:gd name="connsiteY269" fmla="*/ 170488 h 355834"/>
              <a:gd name="connsiteX270" fmla="*/ 34230 w 411780"/>
              <a:gd name="connsiteY270" fmla="*/ 170367 h 355834"/>
              <a:gd name="connsiteX271" fmla="*/ 33448 w 411780"/>
              <a:gd name="connsiteY271" fmla="*/ 171270 h 355834"/>
              <a:gd name="connsiteX272" fmla="*/ 32726 w 411780"/>
              <a:gd name="connsiteY272" fmla="*/ 170127 h 355834"/>
              <a:gd name="connsiteX273" fmla="*/ 31884 w 411780"/>
              <a:gd name="connsiteY273" fmla="*/ 171450 h 355834"/>
              <a:gd name="connsiteX274" fmla="*/ 31042 w 411780"/>
              <a:gd name="connsiteY274" fmla="*/ 169946 h 355834"/>
              <a:gd name="connsiteX275" fmla="*/ 29538 w 411780"/>
              <a:gd name="connsiteY275" fmla="*/ 171570 h 355834"/>
              <a:gd name="connsiteX276" fmla="*/ 28335 w 411780"/>
              <a:gd name="connsiteY276" fmla="*/ 174217 h 355834"/>
              <a:gd name="connsiteX277" fmla="*/ 26891 w 411780"/>
              <a:gd name="connsiteY277" fmla="*/ 174699 h 355834"/>
              <a:gd name="connsiteX278" fmla="*/ 27733 w 411780"/>
              <a:gd name="connsiteY278" fmla="*/ 175541 h 355834"/>
              <a:gd name="connsiteX279" fmla="*/ 26951 w 411780"/>
              <a:gd name="connsiteY279" fmla="*/ 176263 h 355834"/>
              <a:gd name="connsiteX280" fmla="*/ 13836 w 411780"/>
              <a:gd name="connsiteY280" fmla="*/ 165916 h 355834"/>
              <a:gd name="connsiteX281" fmla="*/ 0 w 411780"/>
              <a:gd name="connsiteY281" fmla="*/ 155087 h 355834"/>
              <a:gd name="connsiteX282" fmla="*/ 7339 w 411780"/>
              <a:gd name="connsiteY282" fmla="*/ 141612 h 355834"/>
              <a:gd name="connsiteX283" fmla="*/ 11551 w 411780"/>
              <a:gd name="connsiteY283" fmla="*/ 133671 h 355834"/>
              <a:gd name="connsiteX284" fmla="*/ 11551 w 411780"/>
              <a:gd name="connsiteY284" fmla="*/ 127896 h 355834"/>
              <a:gd name="connsiteX285" fmla="*/ 10167 w 411780"/>
              <a:gd name="connsiteY285" fmla="*/ 128498 h 355834"/>
              <a:gd name="connsiteX286" fmla="*/ 8963 w 411780"/>
              <a:gd name="connsiteY286" fmla="*/ 130302 h 355834"/>
              <a:gd name="connsiteX287" fmla="*/ 7400 w 411780"/>
              <a:gd name="connsiteY287" fmla="*/ 130603 h 355834"/>
              <a:gd name="connsiteX288" fmla="*/ 8362 w 411780"/>
              <a:gd name="connsiteY288" fmla="*/ 127595 h 355834"/>
              <a:gd name="connsiteX289" fmla="*/ 18649 w 411780"/>
              <a:gd name="connsiteY289" fmla="*/ 103833 h 355834"/>
              <a:gd name="connsiteX290" fmla="*/ 20153 w 411780"/>
              <a:gd name="connsiteY290" fmla="*/ 104915 h 355834"/>
              <a:gd name="connsiteX291" fmla="*/ 20755 w 411780"/>
              <a:gd name="connsiteY291" fmla="*/ 106119 h 355834"/>
              <a:gd name="connsiteX292" fmla="*/ 21958 w 411780"/>
              <a:gd name="connsiteY292" fmla="*/ 105517 h 355834"/>
              <a:gd name="connsiteX293" fmla="*/ 24605 w 411780"/>
              <a:gd name="connsiteY293" fmla="*/ 105036 h 355834"/>
              <a:gd name="connsiteX294" fmla="*/ 25688 w 411780"/>
              <a:gd name="connsiteY294" fmla="*/ 102990 h 355834"/>
              <a:gd name="connsiteX295" fmla="*/ 27071 w 411780"/>
              <a:gd name="connsiteY295" fmla="*/ 105697 h 355834"/>
              <a:gd name="connsiteX296" fmla="*/ 28274 w 411780"/>
              <a:gd name="connsiteY296" fmla="*/ 106239 h 355834"/>
              <a:gd name="connsiteX297" fmla="*/ 30380 w 411780"/>
              <a:gd name="connsiteY297" fmla="*/ 103833 h 355834"/>
              <a:gd name="connsiteX298" fmla="*/ 32185 w 411780"/>
              <a:gd name="connsiteY298" fmla="*/ 103592 h 355834"/>
              <a:gd name="connsiteX299" fmla="*/ 33749 w 411780"/>
              <a:gd name="connsiteY299" fmla="*/ 102570 h 355834"/>
              <a:gd name="connsiteX300" fmla="*/ 37358 w 411780"/>
              <a:gd name="connsiteY300" fmla="*/ 105818 h 355834"/>
              <a:gd name="connsiteX301" fmla="*/ 40246 w 411780"/>
              <a:gd name="connsiteY301" fmla="*/ 106840 h 355834"/>
              <a:gd name="connsiteX302" fmla="*/ 39644 w 411780"/>
              <a:gd name="connsiteY302" fmla="*/ 109548 h 355834"/>
              <a:gd name="connsiteX303" fmla="*/ 40727 w 411780"/>
              <a:gd name="connsiteY303" fmla="*/ 111473 h 355834"/>
              <a:gd name="connsiteX304" fmla="*/ 38922 w 411780"/>
              <a:gd name="connsiteY304" fmla="*/ 113879 h 355834"/>
              <a:gd name="connsiteX305" fmla="*/ 39765 w 411780"/>
              <a:gd name="connsiteY305" fmla="*/ 114601 h 355834"/>
              <a:gd name="connsiteX306" fmla="*/ 42832 w 411780"/>
              <a:gd name="connsiteY306" fmla="*/ 113157 h 355834"/>
              <a:gd name="connsiteX307" fmla="*/ 43915 w 411780"/>
              <a:gd name="connsiteY307" fmla="*/ 114240 h 355834"/>
              <a:gd name="connsiteX308" fmla="*/ 45118 w 411780"/>
              <a:gd name="connsiteY308" fmla="*/ 114240 h 355834"/>
              <a:gd name="connsiteX309" fmla="*/ 45359 w 411780"/>
              <a:gd name="connsiteY309" fmla="*/ 115804 h 355834"/>
              <a:gd name="connsiteX310" fmla="*/ 48608 w 411780"/>
              <a:gd name="connsiteY310" fmla="*/ 117609 h 355834"/>
              <a:gd name="connsiteX311" fmla="*/ 48187 w 411780"/>
              <a:gd name="connsiteY311" fmla="*/ 122241 h 355834"/>
              <a:gd name="connsiteX312" fmla="*/ 50773 w 411780"/>
              <a:gd name="connsiteY312" fmla="*/ 125008 h 355834"/>
              <a:gd name="connsiteX313" fmla="*/ 49751 w 411780"/>
              <a:gd name="connsiteY313" fmla="*/ 126933 h 355834"/>
              <a:gd name="connsiteX314" fmla="*/ 52578 w 411780"/>
              <a:gd name="connsiteY314" fmla="*/ 130904 h 355834"/>
              <a:gd name="connsiteX315" fmla="*/ 54263 w 411780"/>
              <a:gd name="connsiteY315" fmla="*/ 130723 h 355834"/>
              <a:gd name="connsiteX316" fmla="*/ 55586 w 411780"/>
              <a:gd name="connsiteY316" fmla="*/ 127414 h 355834"/>
              <a:gd name="connsiteX317" fmla="*/ 57992 w 411780"/>
              <a:gd name="connsiteY317" fmla="*/ 125549 h 355834"/>
              <a:gd name="connsiteX318" fmla="*/ 59496 w 411780"/>
              <a:gd name="connsiteY318" fmla="*/ 126753 h 355834"/>
              <a:gd name="connsiteX319" fmla="*/ 61722 w 411780"/>
              <a:gd name="connsiteY319" fmla="*/ 125008 h 355834"/>
              <a:gd name="connsiteX320" fmla="*/ 63647 w 411780"/>
              <a:gd name="connsiteY320" fmla="*/ 125309 h 355834"/>
              <a:gd name="connsiteX321" fmla="*/ 66054 w 411780"/>
              <a:gd name="connsiteY321" fmla="*/ 124226 h 355834"/>
              <a:gd name="connsiteX322" fmla="*/ 68701 w 411780"/>
              <a:gd name="connsiteY322" fmla="*/ 122181 h 355834"/>
              <a:gd name="connsiteX323" fmla="*/ 70385 w 411780"/>
              <a:gd name="connsiteY323" fmla="*/ 121700 h 355834"/>
              <a:gd name="connsiteX324" fmla="*/ 70565 w 411780"/>
              <a:gd name="connsiteY324" fmla="*/ 122301 h 355834"/>
              <a:gd name="connsiteX325" fmla="*/ 69603 w 411780"/>
              <a:gd name="connsiteY325" fmla="*/ 125790 h 355834"/>
              <a:gd name="connsiteX326" fmla="*/ 70205 w 411780"/>
              <a:gd name="connsiteY326" fmla="*/ 126633 h 355834"/>
              <a:gd name="connsiteX327" fmla="*/ 72009 w 411780"/>
              <a:gd name="connsiteY327" fmla="*/ 126994 h 355834"/>
              <a:gd name="connsiteX328" fmla="*/ 73633 w 411780"/>
              <a:gd name="connsiteY328" fmla="*/ 124286 h 355834"/>
              <a:gd name="connsiteX329" fmla="*/ 73814 w 411780"/>
              <a:gd name="connsiteY329" fmla="*/ 122000 h 355834"/>
              <a:gd name="connsiteX330" fmla="*/ 75558 w 411780"/>
              <a:gd name="connsiteY330" fmla="*/ 122000 h 355834"/>
              <a:gd name="connsiteX331" fmla="*/ 75919 w 411780"/>
              <a:gd name="connsiteY331" fmla="*/ 122963 h 355834"/>
              <a:gd name="connsiteX332" fmla="*/ 78205 w 411780"/>
              <a:gd name="connsiteY332" fmla="*/ 123083 h 355834"/>
              <a:gd name="connsiteX333" fmla="*/ 78927 w 411780"/>
              <a:gd name="connsiteY333" fmla="*/ 125068 h 355834"/>
              <a:gd name="connsiteX334" fmla="*/ 76762 w 411780"/>
              <a:gd name="connsiteY334" fmla="*/ 127655 h 355834"/>
              <a:gd name="connsiteX335" fmla="*/ 77965 w 411780"/>
              <a:gd name="connsiteY335" fmla="*/ 130904 h 355834"/>
              <a:gd name="connsiteX336" fmla="*/ 79108 w 411780"/>
              <a:gd name="connsiteY336" fmla="*/ 129339 h 355834"/>
              <a:gd name="connsiteX337" fmla="*/ 80552 w 411780"/>
              <a:gd name="connsiteY337" fmla="*/ 129159 h 355834"/>
              <a:gd name="connsiteX338" fmla="*/ 81995 w 411780"/>
              <a:gd name="connsiteY338" fmla="*/ 133731 h 355834"/>
              <a:gd name="connsiteX339" fmla="*/ 83379 w 411780"/>
              <a:gd name="connsiteY339" fmla="*/ 134874 h 355834"/>
              <a:gd name="connsiteX340" fmla="*/ 85785 w 411780"/>
              <a:gd name="connsiteY340" fmla="*/ 136077 h 355834"/>
              <a:gd name="connsiteX341" fmla="*/ 86267 w 411780"/>
              <a:gd name="connsiteY341" fmla="*/ 135355 h 355834"/>
              <a:gd name="connsiteX342" fmla="*/ 88372 w 411780"/>
              <a:gd name="connsiteY342" fmla="*/ 135957 h 355834"/>
              <a:gd name="connsiteX343" fmla="*/ 88733 w 411780"/>
              <a:gd name="connsiteY343" fmla="*/ 134874 h 355834"/>
              <a:gd name="connsiteX344" fmla="*/ 90057 w 411780"/>
              <a:gd name="connsiteY344" fmla="*/ 135837 h 355834"/>
              <a:gd name="connsiteX345" fmla="*/ 90658 w 411780"/>
              <a:gd name="connsiteY345" fmla="*/ 137220 h 355834"/>
              <a:gd name="connsiteX346" fmla="*/ 93185 w 411780"/>
              <a:gd name="connsiteY346" fmla="*/ 131866 h 355834"/>
              <a:gd name="connsiteX347" fmla="*/ 94147 w 411780"/>
              <a:gd name="connsiteY347" fmla="*/ 131686 h 355834"/>
              <a:gd name="connsiteX348" fmla="*/ 94990 w 411780"/>
              <a:gd name="connsiteY348" fmla="*/ 132769 h 355834"/>
              <a:gd name="connsiteX349" fmla="*/ 96794 w 411780"/>
              <a:gd name="connsiteY349" fmla="*/ 131986 h 355834"/>
              <a:gd name="connsiteX350" fmla="*/ 99802 w 411780"/>
              <a:gd name="connsiteY350" fmla="*/ 133490 h 355834"/>
              <a:gd name="connsiteX351" fmla="*/ 98238 w 411780"/>
              <a:gd name="connsiteY351" fmla="*/ 136558 h 355834"/>
              <a:gd name="connsiteX352" fmla="*/ 102389 w 411780"/>
              <a:gd name="connsiteY352" fmla="*/ 138965 h 355834"/>
              <a:gd name="connsiteX353" fmla="*/ 103893 w 411780"/>
              <a:gd name="connsiteY353" fmla="*/ 138845 h 355834"/>
              <a:gd name="connsiteX354" fmla="*/ 105457 w 411780"/>
              <a:gd name="connsiteY354" fmla="*/ 135837 h 355834"/>
              <a:gd name="connsiteX355" fmla="*/ 106058 w 411780"/>
              <a:gd name="connsiteY355" fmla="*/ 136619 h 355834"/>
              <a:gd name="connsiteX356" fmla="*/ 106359 w 411780"/>
              <a:gd name="connsiteY356" fmla="*/ 138905 h 355834"/>
              <a:gd name="connsiteX357" fmla="*/ 106961 w 411780"/>
              <a:gd name="connsiteY357" fmla="*/ 139266 h 355834"/>
              <a:gd name="connsiteX358" fmla="*/ 107562 w 411780"/>
              <a:gd name="connsiteY358" fmla="*/ 141311 h 355834"/>
              <a:gd name="connsiteX359" fmla="*/ 111172 w 411780"/>
              <a:gd name="connsiteY359" fmla="*/ 143417 h 355834"/>
              <a:gd name="connsiteX360" fmla="*/ 110931 w 411780"/>
              <a:gd name="connsiteY360" fmla="*/ 144018 h 355834"/>
              <a:gd name="connsiteX361" fmla="*/ 113157 w 411780"/>
              <a:gd name="connsiteY361" fmla="*/ 145342 h 355834"/>
              <a:gd name="connsiteX362" fmla="*/ 114541 w 411780"/>
              <a:gd name="connsiteY362" fmla="*/ 142815 h 355834"/>
              <a:gd name="connsiteX363" fmla="*/ 116827 w 411780"/>
              <a:gd name="connsiteY363" fmla="*/ 144439 h 355834"/>
              <a:gd name="connsiteX364" fmla="*/ 115924 w 411780"/>
              <a:gd name="connsiteY364" fmla="*/ 146846 h 355834"/>
              <a:gd name="connsiteX365" fmla="*/ 117729 w 411780"/>
              <a:gd name="connsiteY365" fmla="*/ 147688 h 355834"/>
              <a:gd name="connsiteX366" fmla="*/ 118932 w 411780"/>
              <a:gd name="connsiteY366" fmla="*/ 147507 h 355834"/>
              <a:gd name="connsiteX367" fmla="*/ 120136 w 411780"/>
              <a:gd name="connsiteY367" fmla="*/ 144860 h 355834"/>
              <a:gd name="connsiteX368" fmla="*/ 126151 w 411780"/>
              <a:gd name="connsiteY368" fmla="*/ 147868 h 355834"/>
              <a:gd name="connsiteX369" fmla="*/ 125851 w 411780"/>
              <a:gd name="connsiteY369" fmla="*/ 149011 h 355834"/>
              <a:gd name="connsiteX370" fmla="*/ 130543 w 411780"/>
              <a:gd name="connsiteY370" fmla="*/ 139085 h 355834"/>
              <a:gd name="connsiteX371" fmla="*/ 136378 w 411780"/>
              <a:gd name="connsiteY371" fmla="*/ 142093 h 355834"/>
              <a:gd name="connsiteX372" fmla="*/ 149854 w 411780"/>
              <a:gd name="connsiteY372" fmla="*/ 136799 h 355834"/>
              <a:gd name="connsiteX373" fmla="*/ 165134 w 411780"/>
              <a:gd name="connsiteY373" fmla="*/ 130603 h 355834"/>
              <a:gd name="connsiteX374" fmla="*/ 180413 w 411780"/>
              <a:gd name="connsiteY374" fmla="*/ 120617 h 355834"/>
              <a:gd name="connsiteX375" fmla="*/ 188715 w 411780"/>
              <a:gd name="connsiteY375" fmla="*/ 115022 h 355834"/>
              <a:gd name="connsiteX376" fmla="*/ 219276 w 411780"/>
              <a:gd name="connsiteY376" fmla="*/ 95170 h 355834"/>
              <a:gd name="connsiteX377" fmla="*/ 241113 w 411780"/>
              <a:gd name="connsiteY377" fmla="*/ 81153 h 355834"/>
              <a:gd name="connsiteX378" fmla="*/ 249896 w 411780"/>
              <a:gd name="connsiteY378" fmla="*/ 75378 h 355834"/>
              <a:gd name="connsiteX379" fmla="*/ 250678 w 411780"/>
              <a:gd name="connsiteY379" fmla="*/ 75859 h 355834"/>
              <a:gd name="connsiteX380" fmla="*/ 253505 w 411780"/>
              <a:gd name="connsiteY380" fmla="*/ 75739 h 355834"/>
              <a:gd name="connsiteX381" fmla="*/ 254167 w 411780"/>
              <a:gd name="connsiteY381" fmla="*/ 76280 h 355834"/>
              <a:gd name="connsiteX382" fmla="*/ 254167 w 411780"/>
              <a:gd name="connsiteY382" fmla="*/ 78145 h 355834"/>
              <a:gd name="connsiteX383" fmla="*/ 258378 w 411780"/>
              <a:gd name="connsiteY383" fmla="*/ 80311 h 355834"/>
              <a:gd name="connsiteX384" fmla="*/ 259100 w 411780"/>
              <a:gd name="connsiteY384" fmla="*/ 81574 h 355834"/>
              <a:gd name="connsiteX385" fmla="*/ 276365 w 411780"/>
              <a:gd name="connsiteY385" fmla="*/ 71708 h 355834"/>
              <a:gd name="connsiteX386" fmla="*/ 279133 w 411780"/>
              <a:gd name="connsiteY386" fmla="*/ 65873 h 355834"/>
              <a:gd name="connsiteX387" fmla="*/ 281419 w 411780"/>
              <a:gd name="connsiteY387" fmla="*/ 62324 h 355834"/>
              <a:gd name="connsiteX388" fmla="*/ 283344 w 411780"/>
              <a:gd name="connsiteY388" fmla="*/ 55887 h 355834"/>
              <a:gd name="connsiteX389" fmla="*/ 285028 w 411780"/>
              <a:gd name="connsiteY389" fmla="*/ 53059 h 355834"/>
              <a:gd name="connsiteX390" fmla="*/ 286653 w 411780"/>
              <a:gd name="connsiteY390" fmla="*/ 48547 h 355834"/>
              <a:gd name="connsiteX391" fmla="*/ 287495 w 411780"/>
              <a:gd name="connsiteY391" fmla="*/ 47104 h 355834"/>
              <a:gd name="connsiteX392" fmla="*/ 290021 w 411780"/>
              <a:gd name="connsiteY392" fmla="*/ 44397 h 355834"/>
              <a:gd name="connsiteX393" fmla="*/ 290503 w 411780"/>
              <a:gd name="connsiteY393" fmla="*/ 42051 h 355834"/>
              <a:gd name="connsiteX394" fmla="*/ 292488 w 411780"/>
              <a:gd name="connsiteY394" fmla="*/ 39223 h 355834"/>
              <a:gd name="connsiteX395" fmla="*/ 294172 w 411780"/>
              <a:gd name="connsiteY395" fmla="*/ 37418 h 355834"/>
              <a:gd name="connsiteX396" fmla="*/ 299346 w 411780"/>
              <a:gd name="connsiteY396" fmla="*/ 33448 h 355834"/>
              <a:gd name="connsiteX397" fmla="*/ 303076 w 411780"/>
              <a:gd name="connsiteY397" fmla="*/ 30921 h 355834"/>
              <a:gd name="connsiteX398" fmla="*/ 305903 w 411780"/>
              <a:gd name="connsiteY398" fmla="*/ 28635 h 355834"/>
              <a:gd name="connsiteX399" fmla="*/ 310415 w 411780"/>
              <a:gd name="connsiteY399" fmla="*/ 26109 h 355834"/>
              <a:gd name="connsiteX400" fmla="*/ 311377 w 411780"/>
              <a:gd name="connsiteY400" fmla="*/ 25327 h 355834"/>
              <a:gd name="connsiteX401" fmla="*/ 313543 w 411780"/>
              <a:gd name="connsiteY401" fmla="*/ 24966 h 355834"/>
              <a:gd name="connsiteX402" fmla="*/ 317032 w 411780"/>
              <a:gd name="connsiteY402" fmla="*/ 22920 h 355834"/>
              <a:gd name="connsiteX403" fmla="*/ 320521 w 411780"/>
              <a:gd name="connsiteY403" fmla="*/ 22138 h 355834"/>
              <a:gd name="connsiteX404" fmla="*/ 324431 w 411780"/>
              <a:gd name="connsiteY404" fmla="*/ 19251 h 355834"/>
              <a:gd name="connsiteX405" fmla="*/ 328763 w 411780"/>
              <a:gd name="connsiteY405" fmla="*/ 16182 h 355834"/>
              <a:gd name="connsiteX406" fmla="*/ 332072 w 411780"/>
              <a:gd name="connsiteY406" fmla="*/ 13415 h 355834"/>
              <a:gd name="connsiteX407" fmla="*/ 335140 w 411780"/>
              <a:gd name="connsiteY407" fmla="*/ 11310 h 355834"/>
              <a:gd name="connsiteX408" fmla="*/ 339652 w 411780"/>
              <a:gd name="connsiteY408" fmla="*/ 7339 h 355834"/>
              <a:gd name="connsiteX409" fmla="*/ 342178 w 411780"/>
              <a:gd name="connsiteY409" fmla="*/ 6918 h 355834"/>
              <a:gd name="connsiteX410" fmla="*/ 343141 w 411780"/>
              <a:gd name="connsiteY410" fmla="*/ 6317 h 355834"/>
              <a:gd name="connsiteX411" fmla="*/ 344645 w 411780"/>
              <a:gd name="connsiteY411" fmla="*/ 6678 h 355834"/>
              <a:gd name="connsiteX412" fmla="*/ 346389 w 411780"/>
              <a:gd name="connsiteY412" fmla="*/ 5896 h 355834"/>
              <a:gd name="connsiteX413" fmla="*/ 348796 w 411780"/>
              <a:gd name="connsiteY413" fmla="*/ 3790 h 355834"/>
              <a:gd name="connsiteX414" fmla="*/ 351503 w 411780"/>
              <a:gd name="connsiteY414" fmla="*/ 2106 h 355834"/>
              <a:gd name="connsiteX415" fmla="*/ 385311 w 411780"/>
              <a:gd name="connsiteY415" fmla="*/ 0 h 355834"/>
              <a:gd name="connsiteX416" fmla="*/ 386635 w 411780"/>
              <a:gd name="connsiteY416" fmla="*/ 1023 h 355834"/>
              <a:gd name="connsiteX417" fmla="*/ 387597 w 411780"/>
              <a:gd name="connsiteY417" fmla="*/ 301 h 355834"/>
              <a:gd name="connsiteX418" fmla="*/ 389222 w 411780"/>
              <a:gd name="connsiteY418" fmla="*/ 602 h 355834"/>
              <a:gd name="connsiteX419" fmla="*/ 390425 w 411780"/>
              <a:gd name="connsiteY419" fmla="*/ 1685 h 355834"/>
              <a:gd name="connsiteX420" fmla="*/ 391207 w 411780"/>
              <a:gd name="connsiteY420" fmla="*/ 903 h 355834"/>
              <a:gd name="connsiteX421" fmla="*/ 392049 w 411780"/>
              <a:gd name="connsiteY421" fmla="*/ 2406 h 355834"/>
              <a:gd name="connsiteX422" fmla="*/ 395298 w 411780"/>
              <a:gd name="connsiteY422" fmla="*/ 1685 h 355834"/>
              <a:gd name="connsiteX423" fmla="*/ 396080 w 411780"/>
              <a:gd name="connsiteY423" fmla="*/ 2707 h 355834"/>
              <a:gd name="connsiteX424" fmla="*/ 397102 w 411780"/>
              <a:gd name="connsiteY424" fmla="*/ 1685 h 355834"/>
              <a:gd name="connsiteX425" fmla="*/ 398245 w 411780"/>
              <a:gd name="connsiteY425" fmla="*/ 2647 h 355834"/>
              <a:gd name="connsiteX426" fmla="*/ 399749 w 411780"/>
              <a:gd name="connsiteY426" fmla="*/ 2707 h 355834"/>
              <a:gd name="connsiteX427" fmla="*/ 401735 w 411780"/>
              <a:gd name="connsiteY427" fmla="*/ 1143 h 355834"/>
              <a:gd name="connsiteX428" fmla="*/ 404141 w 411780"/>
              <a:gd name="connsiteY428" fmla="*/ 3549 h 355834"/>
              <a:gd name="connsiteX429" fmla="*/ 403239 w 411780"/>
              <a:gd name="connsiteY429" fmla="*/ 4151 h 355834"/>
              <a:gd name="connsiteX430" fmla="*/ 404442 w 411780"/>
              <a:gd name="connsiteY430" fmla="*/ 6377 h 355834"/>
              <a:gd name="connsiteX431" fmla="*/ 407450 w 411780"/>
              <a:gd name="connsiteY431" fmla="*/ 6979 h 355834"/>
              <a:gd name="connsiteX432" fmla="*/ 407811 w 411780"/>
              <a:gd name="connsiteY432" fmla="*/ 8482 h 355834"/>
              <a:gd name="connsiteX433" fmla="*/ 406788 w 411780"/>
              <a:gd name="connsiteY433" fmla="*/ 9686 h 355834"/>
              <a:gd name="connsiteX434" fmla="*/ 405645 w 411780"/>
              <a:gd name="connsiteY434" fmla="*/ 8904 h 355834"/>
              <a:gd name="connsiteX435" fmla="*/ 404863 w 411780"/>
              <a:gd name="connsiteY435" fmla="*/ 10106 h 355834"/>
              <a:gd name="connsiteX436" fmla="*/ 402276 w 411780"/>
              <a:gd name="connsiteY436" fmla="*/ 10648 h 355834"/>
              <a:gd name="connsiteX437" fmla="*/ 401374 w 411780"/>
              <a:gd name="connsiteY437" fmla="*/ 12453 h 355834"/>
              <a:gd name="connsiteX438" fmla="*/ 403178 w 411780"/>
              <a:gd name="connsiteY438" fmla="*/ 13837 h 355834"/>
              <a:gd name="connsiteX439" fmla="*/ 401374 w 411780"/>
              <a:gd name="connsiteY439" fmla="*/ 18348 h 355834"/>
              <a:gd name="connsiteX440" fmla="*/ 399810 w 411780"/>
              <a:gd name="connsiteY440" fmla="*/ 19551 h 355834"/>
              <a:gd name="connsiteX441" fmla="*/ 400772 w 411780"/>
              <a:gd name="connsiteY441" fmla="*/ 19852 h 355834"/>
              <a:gd name="connsiteX442" fmla="*/ 401374 w 411780"/>
              <a:gd name="connsiteY442" fmla="*/ 21537 h 355834"/>
              <a:gd name="connsiteX443" fmla="*/ 402577 w 411780"/>
              <a:gd name="connsiteY443" fmla="*/ 22559 h 355834"/>
              <a:gd name="connsiteX444" fmla="*/ 403479 w 411780"/>
              <a:gd name="connsiteY444" fmla="*/ 25086 h 355834"/>
              <a:gd name="connsiteX445" fmla="*/ 405284 w 411780"/>
              <a:gd name="connsiteY445" fmla="*/ 27312 h 355834"/>
              <a:gd name="connsiteX446" fmla="*/ 405464 w 411780"/>
              <a:gd name="connsiteY446" fmla="*/ 28996 h 355834"/>
              <a:gd name="connsiteX447" fmla="*/ 406487 w 411780"/>
              <a:gd name="connsiteY447" fmla="*/ 29177 h 355834"/>
              <a:gd name="connsiteX448" fmla="*/ 407329 w 411780"/>
              <a:gd name="connsiteY448" fmla="*/ 30681 h 355834"/>
              <a:gd name="connsiteX449" fmla="*/ 408532 w 411780"/>
              <a:gd name="connsiteY449" fmla="*/ 30681 h 355834"/>
              <a:gd name="connsiteX450" fmla="*/ 410638 w 411780"/>
              <a:gd name="connsiteY450" fmla="*/ 29778 h 355834"/>
              <a:gd name="connsiteX451" fmla="*/ 410036 w 411780"/>
              <a:gd name="connsiteY451" fmla="*/ 30621 h 355834"/>
              <a:gd name="connsiteX452" fmla="*/ 411781 w 411780"/>
              <a:gd name="connsiteY452" fmla="*/ 32064 h 355834"/>
              <a:gd name="connsiteX453" fmla="*/ 410939 w 411780"/>
              <a:gd name="connsiteY453" fmla="*/ 33568 h 355834"/>
              <a:gd name="connsiteX454" fmla="*/ 410217 w 411780"/>
              <a:gd name="connsiteY454" fmla="*/ 33027 h 355834"/>
              <a:gd name="connsiteX455" fmla="*/ 408954 w 411780"/>
              <a:gd name="connsiteY455" fmla="*/ 34050 h 355834"/>
              <a:gd name="connsiteX456" fmla="*/ 409013 w 411780"/>
              <a:gd name="connsiteY456" fmla="*/ 35614 h 355834"/>
              <a:gd name="connsiteX457" fmla="*/ 406728 w 411780"/>
              <a:gd name="connsiteY457" fmla="*/ 35734 h 355834"/>
              <a:gd name="connsiteX458" fmla="*/ 405103 w 411780"/>
              <a:gd name="connsiteY458" fmla="*/ 37118 h 355834"/>
              <a:gd name="connsiteX459" fmla="*/ 403479 w 411780"/>
              <a:gd name="connsiteY459" fmla="*/ 35072 h 355834"/>
              <a:gd name="connsiteX460" fmla="*/ 400411 w 411780"/>
              <a:gd name="connsiteY460" fmla="*/ 34832 h 355834"/>
              <a:gd name="connsiteX461" fmla="*/ 399810 w 411780"/>
              <a:gd name="connsiteY461" fmla="*/ 35914 h 355834"/>
              <a:gd name="connsiteX462" fmla="*/ 395959 w 411780"/>
              <a:gd name="connsiteY462" fmla="*/ 35072 h 355834"/>
              <a:gd name="connsiteX463" fmla="*/ 394816 w 411780"/>
              <a:gd name="connsiteY463" fmla="*/ 34290 h 355834"/>
              <a:gd name="connsiteX464" fmla="*/ 392290 w 411780"/>
              <a:gd name="connsiteY464" fmla="*/ 36456 h 355834"/>
              <a:gd name="connsiteX465" fmla="*/ 390665 w 411780"/>
              <a:gd name="connsiteY465" fmla="*/ 36155 h 355834"/>
              <a:gd name="connsiteX466" fmla="*/ 388259 w 411780"/>
              <a:gd name="connsiteY466" fmla="*/ 36817 h 355834"/>
              <a:gd name="connsiteX467" fmla="*/ 384169 w 411780"/>
              <a:gd name="connsiteY467" fmla="*/ 40847 h 355834"/>
              <a:gd name="connsiteX468" fmla="*/ 382604 w 411780"/>
              <a:gd name="connsiteY468" fmla="*/ 41148 h 355834"/>
              <a:gd name="connsiteX469" fmla="*/ 378814 w 411780"/>
              <a:gd name="connsiteY469" fmla="*/ 43013 h 355834"/>
              <a:gd name="connsiteX470" fmla="*/ 377130 w 411780"/>
              <a:gd name="connsiteY470" fmla="*/ 44457 h 355834"/>
              <a:gd name="connsiteX471" fmla="*/ 376107 w 411780"/>
              <a:gd name="connsiteY471" fmla="*/ 44036 h 355834"/>
              <a:gd name="connsiteX472" fmla="*/ 374844 w 411780"/>
              <a:gd name="connsiteY472" fmla="*/ 44637 h 355834"/>
              <a:gd name="connsiteX473" fmla="*/ 373641 w 411780"/>
              <a:gd name="connsiteY473" fmla="*/ 43614 h 355834"/>
              <a:gd name="connsiteX474" fmla="*/ 371535 w 411780"/>
              <a:gd name="connsiteY474" fmla="*/ 44336 h 355834"/>
              <a:gd name="connsiteX475" fmla="*/ 378213 w 411780"/>
              <a:gd name="connsiteY475" fmla="*/ 83138 h 355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</a:cxnLst>
            <a:rect l="l" t="t" r="r" b="b"/>
            <a:pathLst>
              <a:path w="411780" h="355834">
                <a:moveTo>
                  <a:pt x="378213" y="83138"/>
                </a:moveTo>
                <a:lnTo>
                  <a:pt x="379175" y="88312"/>
                </a:lnTo>
                <a:lnTo>
                  <a:pt x="382484" y="112856"/>
                </a:lnTo>
                <a:lnTo>
                  <a:pt x="386274" y="143236"/>
                </a:lnTo>
                <a:lnTo>
                  <a:pt x="388560" y="185768"/>
                </a:lnTo>
                <a:lnTo>
                  <a:pt x="388801" y="190340"/>
                </a:lnTo>
                <a:lnTo>
                  <a:pt x="387838" y="191242"/>
                </a:lnTo>
                <a:lnTo>
                  <a:pt x="384830" y="192084"/>
                </a:lnTo>
                <a:lnTo>
                  <a:pt x="383026" y="191904"/>
                </a:lnTo>
                <a:lnTo>
                  <a:pt x="382063" y="190761"/>
                </a:lnTo>
                <a:lnTo>
                  <a:pt x="382303" y="189738"/>
                </a:lnTo>
                <a:lnTo>
                  <a:pt x="381702" y="188595"/>
                </a:lnTo>
                <a:lnTo>
                  <a:pt x="379957" y="188475"/>
                </a:lnTo>
                <a:lnTo>
                  <a:pt x="378995" y="186791"/>
                </a:lnTo>
                <a:lnTo>
                  <a:pt x="376950" y="184865"/>
                </a:lnTo>
                <a:lnTo>
                  <a:pt x="374242" y="185527"/>
                </a:lnTo>
                <a:lnTo>
                  <a:pt x="372919" y="185226"/>
                </a:lnTo>
                <a:lnTo>
                  <a:pt x="371776" y="184144"/>
                </a:lnTo>
                <a:lnTo>
                  <a:pt x="370092" y="183542"/>
                </a:lnTo>
                <a:lnTo>
                  <a:pt x="367685" y="181136"/>
                </a:lnTo>
                <a:lnTo>
                  <a:pt x="365219" y="180534"/>
                </a:lnTo>
                <a:lnTo>
                  <a:pt x="364737" y="179331"/>
                </a:lnTo>
                <a:lnTo>
                  <a:pt x="362331" y="177767"/>
                </a:lnTo>
                <a:lnTo>
                  <a:pt x="369129" y="196235"/>
                </a:lnTo>
                <a:lnTo>
                  <a:pt x="369731" y="196235"/>
                </a:lnTo>
                <a:lnTo>
                  <a:pt x="369911" y="198160"/>
                </a:lnTo>
                <a:lnTo>
                  <a:pt x="375325" y="212598"/>
                </a:lnTo>
                <a:lnTo>
                  <a:pt x="376288" y="215366"/>
                </a:lnTo>
                <a:lnTo>
                  <a:pt x="387236" y="245204"/>
                </a:lnTo>
                <a:lnTo>
                  <a:pt x="388018" y="247429"/>
                </a:lnTo>
                <a:lnTo>
                  <a:pt x="368046" y="257476"/>
                </a:lnTo>
                <a:lnTo>
                  <a:pt x="364677" y="257717"/>
                </a:lnTo>
                <a:lnTo>
                  <a:pt x="364737" y="259882"/>
                </a:lnTo>
                <a:lnTo>
                  <a:pt x="354691" y="260604"/>
                </a:lnTo>
                <a:lnTo>
                  <a:pt x="354812" y="262589"/>
                </a:lnTo>
                <a:lnTo>
                  <a:pt x="358240" y="261928"/>
                </a:lnTo>
                <a:lnTo>
                  <a:pt x="359443" y="264033"/>
                </a:lnTo>
                <a:lnTo>
                  <a:pt x="358962" y="264996"/>
                </a:lnTo>
                <a:lnTo>
                  <a:pt x="356496" y="264875"/>
                </a:lnTo>
                <a:lnTo>
                  <a:pt x="357699" y="266319"/>
                </a:lnTo>
                <a:lnTo>
                  <a:pt x="358120" y="267883"/>
                </a:lnTo>
                <a:lnTo>
                  <a:pt x="357759" y="269447"/>
                </a:lnTo>
                <a:lnTo>
                  <a:pt x="355112" y="268004"/>
                </a:lnTo>
                <a:lnTo>
                  <a:pt x="351382" y="269327"/>
                </a:lnTo>
                <a:lnTo>
                  <a:pt x="350600" y="270590"/>
                </a:lnTo>
                <a:lnTo>
                  <a:pt x="352586" y="272275"/>
                </a:lnTo>
                <a:lnTo>
                  <a:pt x="353428" y="272335"/>
                </a:lnTo>
                <a:lnTo>
                  <a:pt x="355594" y="270470"/>
                </a:lnTo>
                <a:lnTo>
                  <a:pt x="357518" y="271493"/>
                </a:lnTo>
                <a:lnTo>
                  <a:pt x="357939" y="272516"/>
                </a:lnTo>
                <a:lnTo>
                  <a:pt x="356736" y="273598"/>
                </a:lnTo>
                <a:lnTo>
                  <a:pt x="355533" y="273357"/>
                </a:lnTo>
                <a:lnTo>
                  <a:pt x="355473" y="274260"/>
                </a:lnTo>
                <a:lnTo>
                  <a:pt x="357939" y="276065"/>
                </a:lnTo>
                <a:lnTo>
                  <a:pt x="358421" y="277147"/>
                </a:lnTo>
                <a:lnTo>
                  <a:pt x="357759" y="277869"/>
                </a:lnTo>
                <a:lnTo>
                  <a:pt x="358300" y="279494"/>
                </a:lnTo>
                <a:lnTo>
                  <a:pt x="357218" y="280035"/>
                </a:lnTo>
                <a:lnTo>
                  <a:pt x="357157" y="284066"/>
                </a:lnTo>
                <a:lnTo>
                  <a:pt x="346570" y="284788"/>
                </a:lnTo>
                <a:lnTo>
                  <a:pt x="345728" y="284306"/>
                </a:lnTo>
                <a:lnTo>
                  <a:pt x="345487" y="282863"/>
                </a:lnTo>
                <a:lnTo>
                  <a:pt x="341998" y="280937"/>
                </a:lnTo>
                <a:lnTo>
                  <a:pt x="341095" y="281960"/>
                </a:lnTo>
                <a:lnTo>
                  <a:pt x="339471" y="281178"/>
                </a:lnTo>
                <a:lnTo>
                  <a:pt x="337666" y="281840"/>
                </a:lnTo>
                <a:lnTo>
                  <a:pt x="335260" y="280035"/>
                </a:lnTo>
                <a:lnTo>
                  <a:pt x="333816" y="280757"/>
                </a:lnTo>
                <a:lnTo>
                  <a:pt x="331951" y="279554"/>
                </a:lnTo>
                <a:lnTo>
                  <a:pt x="311498" y="303015"/>
                </a:lnTo>
                <a:lnTo>
                  <a:pt x="305422" y="323770"/>
                </a:lnTo>
                <a:lnTo>
                  <a:pt x="301211" y="326417"/>
                </a:lnTo>
                <a:lnTo>
                  <a:pt x="280577" y="340975"/>
                </a:lnTo>
                <a:lnTo>
                  <a:pt x="264454" y="352104"/>
                </a:lnTo>
                <a:lnTo>
                  <a:pt x="258739" y="355834"/>
                </a:lnTo>
                <a:lnTo>
                  <a:pt x="255611" y="352826"/>
                </a:lnTo>
                <a:lnTo>
                  <a:pt x="271252" y="338689"/>
                </a:lnTo>
                <a:lnTo>
                  <a:pt x="260003" y="326417"/>
                </a:lnTo>
                <a:lnTo>
                  <a:pt x="248994" y="314566"/>
                </a:lnTo>
                <a:lnTo>
                  <a:pt x="243760" y="308670"/>
                </a:lnTo>
                <a:lnTo>
                  <a:pt x="231006" y="294593"/>
                </a:lnTo>
                <a:lnTo>
                  <a:pt x="224509" y="295075"/>
                </a:lnTo>
                <a:lnTo>
                  <a:pt x="223487" y="293872"/>
                </a:lnTo>
                <a:lnTo>
                  <a:pt x="224209" y="291586"/>
                </a:lnTo>
                <a:lnTo>
                  <a:pt x="222284" y="288939"/>
                </a:lnTo>
                <a:lnTo>
                  <a:pt x="222404" y="287555"/>
                </a:lnTo>
                <a:lnTo>
                  <a:pt x="219697" y="286231"/>
                </a:lnTo>
                <a:lnTo>
                  <a:pt x="218734" y="284727"/>
                </a:lnTo>
                <a:lnTo>
                  <a:pt x="197198" y="285870"/>
                </a:lnTo>
                <a:lnTo>
                  <a:pt x="193167" y="286171"/>
                </a:lnTo>
                <a:lnTo>
                  <a:pt x="173014" y="287374"/>
                </a:lnTo>
                <a:lnTo>
                  <a:pt x="174939" y="284366"/>
                </a:lnTo>
                <a:lnTo>
                  <a:pt x="162968" y="274681"/>
                </a:lnTo>
                <a:lnTo>
                  <a:pt x="150936" y="265056"/>
                </a:lnTo>
                <a:lnTo>
                  <a:pt x="143116" y="258799"/>
                </a:lnTo>
                <a:lnTo>
                  <a:pt x="162667" y="236842"/>
                </a:lnTo>
                <a:lnTo>
                  <a:pt x="162667" y="232089"/>
                </a:lnTo>
                <a:lnTo>
                  <a:pt x="163690" y="230285"/>
                </a:lnTo>
                <a:lnTo>
                  <a:pt x="166517" y="222283"/>
                </a:lnTo>
                <a:lnTo>
                  <a:pt x="166517" y="216328"/>
                </a:lnTo>
                <a:lnTo>
                  <a:pt x="167359" y="213982"/>
                </a:lnTo>
                <a:lnTo>
                  <a:pt x="166637" y="211034"/>
                </a:lnTo>
                <a:lnTo>
                  <a:pt x="164351" y="208748"/>
                </a:lnTo>
                <a:lnTo>
                  <a:pt x="160742" y="207425"/>
                </a:lnTo>
                <a:lnTo>
                  <a:pt x="157854" y="204958"/>
                </a:lnTo>
                <a:lnTo>
                  <a:pt x="154726" y="203875"/>
                </a:lnTo>
                <a:lnTo>
                  <a:pt x="153162" y="201770"/>
                </a:lnTo>
                <a:lnTo>
                  <a:pt x="149854" y="200206"/>
                </a:lnTo>
                <a:lnTo>
                  <a:pt x="148650" y="199303"/>
                </a:lnTo>
                <a:lnTo>
                  <a:pt x="145522" y="198341"/>
                </a:lnTo>
                <a:lnTo>
                  <a:pt x="145221" y="199785"/>
                </a:lnTo>
                <a:lnTo>
                  <a:pt x="147086" y="202191"/>
                </a:lnTo>
                <a:lnTo>
                  <a:pt x="146244" y="205139"/>
                </a:lnTo>
                <a:lnTo>
                  <a:pt x="144800" y="205078"/>
                </a:lnTo>
                <a:lnTo>
                  <a:pt x="141311" y="203093"/>
                </a:lnTo>
                <a:lnTo>
                  <a:pt x="139506" y="202853"/>
                </a:lnTo>
                <a:lnTo>
                  <a:pt x="136679" y="203875"/>
                </a:lnTo>
                <a:lnTo>
                  <a:pt x="136017" y="201469"/>
                </a:lnTo>
                <a:lnTo>
                  <a:pt x="137100" y="200266"/>
                </a:lnTo>
                <a:lnTo>
                  <a:pt x="138123" y="200446"/>
                </a:lnTo>
                <a:lnTo>
                  <a:pt x="140348" y="199544"/>
                </a:lnTo>
                <a:lnTo>
                  <a:pt x="140469" y="197739"/>
                </a:lnTo>
                <a:lnTo>
                  <a:pt x="137521" y="195032"/>
                </a:lnTo>
                <a:lnTo>
                  <a:pt x="135596" y="195453"/>
                </a:lnTo>
                <a:lnTo>
                  <a:pt x="134212" y="194551"/>
                </a:lnTo>
                <a:lnTo>
                  <a:pt x="132949" y="191362"/>
                </a:lnTo>
                <a:lnTo>
                  <a:pt x="131746" y="190821"/>
                </a:lnTo>
                <a:lnTo>
                  <a:pt x="132227" y="189197"/>
                </a:lnTo>
                <a:lnTo>
                  <a:pt x="134272" y="190520"/>
                </a:lnTo>
                <a:lnTo>
                  <a:pt x="135476" y="190279"/>
                </a:lnTo>
                <a:lnTo>
                  <a:pt x="136077" y="188595"/>
                </a:lnTo>
                <a:lnTo>
                  <a:pt x="135596" y="186610"/>
                </a:lnTo>
                <a:lnTo>
                  <a:pt x="133069" y="187813"/>
                </a:lnTo>
                <a:lnTo>
                  <a:pt x="131024" y="187993"/>
                </a:lnTo>
                <a:lnTo>
                  <a:pt x="129761" y="187512"/>
                </a:lnTo>
                <a:lnTo>
                  <a:pt x="130723" y="184023"/>
                </a:lnTo>
                <a:lnTo>
                  <a:pt x="129099" y="184023"/>
                </a:lnTo>
                <a:lnTo>
                  <a:pt x="128196" y="183181"/>
                </a:lnTo>
                <a:lnTo>
                  <a:pt x="126753" y="183783"/>
                </a:lnTo>
                <a:lnTo>
                  <a:pt x="127775" y="185888"/>
                </a:lnTo>
                <a:lnTo>
                  <a:pt x="125610" y="188295"/>
                </a:lnTo>
                <a:lnTo>
                  <a:pt x="123565" y="188956"/>
                </a:lnTo>
                <a:lnTo>
                  <a:pt x="121339" y="191663"/>
                </a:lnTo>
                <a:lnTo>
                  <a:pt x="120436" y="191844"/>
                </a:lnTo>
                <a:lnTo>
                  <a:pt x="118632" y="190580"/>
                </a:lnTo>
                <a:lnTo>
                  <a:pt x="121639" y="185648"/>
                </a:lnTo>
                <a:lnTo>
                  <a:pt x="123143" y="184324"/>
                </a:lnTo>
                <a:lnTo>
                  <a:pt x="123083" y="182940"/>
                </a:lnTo>
                <a:lnTo>
                  <a:pt x="121880" y="182640"/>
                </a:lnTo>
                <a:lnTo>
                  <a:pt x="117549" y="184444"/>
                </a:lnTo>
                <a:lnTo>
                  <a:pt x="115744" y="184444"/>
                </a:lnTo>
                <a:lnTo>
                  <a:pt x="113338" y="183301"/>
                </a:lnTo>
                <a:lnTo>
                  <a:pt x="112495" y="181316"/>
                </a:lnTo>
                <a:lnTo>
                  <a:pt x="113338" y="180053"/>
                </a:lnTo>
                <a:lnTo>
                  <a:pt x="111954" y="178970"/>
                </a:lnTo>
                <a:lnTo>
                  <a:pt x="112796" y="177346"/>
                </a:lnTo>
                <a:lnTo>
                  <a:pt x="111954" y="176744"/>
                </a:lnTo>
                <a:lnTo>
                  <a:pt x="111112" y="178248"/>
                </a:lnTo>
                <a:lnTo>
                  <a:pt x="108104" y="176263"/>
                </a:lnTo>
                <a:lnTo>
                  <a:pt x="107442" y="174879"/>
                </a:lnTo>
                <a:lnTo>
                  <a:pt x="106239" y="174939"/>
                </a:lnTo>
                <a:lnTo>
                  <a:pt x="105758" y="173375"/>
                </a:lnTo>
                <a:lnTo>
                  <a:pt x="106840" y="172413"/>
                </a:lnTo>
                <a:lnTo>
                  <a:pt x="104675" y="171330"/>
                </a:lnTo>
                <a:lnTo>
                  <a:pt x="102509" y="171450"/>
                </a:lnTo>
                <a:lnTo>
                  <a:pt x="101366" y="170728"/>
                </a:lnTo>
                <a:lnTo>
                  <a:pt x="105697" y="161885"/>
                </a:lnTo>
                <a:lnTo>
                  <a:pt x="107803" y="160863"/>
                </a:lnTo>
                <a:lnTo>
                  <a:pt x="111292" y="162186"/>
                </a:lnTo>
                <a:lnTo>
                  <a:pt x="113638" y="157794"/>
                </a:lnTo>
                <a:lnTo>
                  <a:pt x="112134" y="157493"/>
                </a:lnTo>
                <a:lnTo>
                  <a:pt x="112375" y="156411"/>
                </a:lnTo>
                <a:lnTo>
                  <a:pt x="110330" y="153644"/>
                </a:lnTo>
                <a:lnTo>
                  <a:pt x="110149" y="152440"/>
                </a:lnTo>
                <a:lnTo>
                  <a:pt x="108525" y="150214"/>
                </a:lnTo>
                <a:lnTo>
                  <a:pt x="108104" y="147507"/>
                </a:lnTo>
                <a:lnTo>
                  <a:pt x="107201" y="146485"/>
                </a:lnTo>
                <a:lnTo>
                  <a:pt x="105878" y="146244"/>
                </a:lnTo>
                <a:lnTo>
                  <a:pt x="106720" y="144319"/>
                </a:lnTo>
                <a:lnTo>
                  <a:pt x="102629" y="142213"/>
                </a:lnTo>
                <a:lnTo>
                  <a:pt x="101907" y="143597"/>
                </a:lnTo>
                <a:lnTo>
                  <a:pt x="96794" y="140469"/>
                </a:lnTo>
                <a:lnTo>
                  <a:pt x="91861" y="137942"/>
                </a:lnTo>
                <a:lnTo>
                  <a:pt x="91440" y="139687"/>
                </a:lnTo>
                <a:lnTo>
                  <a:pt x="90297" y="139145"/>
                </a:lnTo>
                <a:lnTo>
                  <a:pt x="89696" y="140529"/>
                </a:lnTo>
                <a:lnTo>
                  <a:pt x="84943" y="137641"/>
                </a:lnTo>
                <a:lnTo>
                  <a:pt x="84221" y="138062"/>
                </a:lnTo>
                <a:lnTo>
                  <a:pt x="82657" y="136679"/>
                </a:lnTo>
                <a:lnTo>
                  <a:pt x="80612" y="137581"/>
                </a:lnTo>
                <a:lnTo>
                  <a:pt x="79649" y="136258"/>
                </a:lnTo>
                <a:lnTo>
                  <a:pt x="79649" y="134152"/>
                </a:lnTo>
                <a:lnTo>
                  <a:pt x="78747" y="135776"/>
                </a:lnTo>
                <a:lnTo>
                  <a:pt x="77243" y="135115"/>
                </a:lnTo>
                <a:lnTo>
                  <a:pt x="77363" y="132829"/>
                </a:lnTo>
                <a:lnTo>
                  <a:pt x="73032" y="134092"/>
                </a:lnTo>
                <a:lnTo>
                  <a:pt x="73212" y="131265"/>
                </a:lnTo>
                <a:lnTo>
                  <a:pt x="71227" y="130061"/>
                </a:lnTo>
                <a:lnTo>
                  <a:pt x="68400" y="130843"/>
                </a:lnTo>
                <a:lnTo>
                  <a:pt x="66354" y="130122"/>
                </a:lnTo>
                <a:lnTo>
                  <a:pt x="68219" y="129460"/>
                </a:lnTo>
                <a:lnTo>
                  <a:pt x="66896" y="127896"/>
                </a:lnTo>
                <a:lnTo>
                  <a:pt x="67558" y="127414"/>
                </a:lnTo>
                <a:lnTo>
                  <a:pt x="66715" y="126151"/>
                </a:lnTo>
                <a:lnTo>
                  <a:pt x="59376" y="128678"/>
                </a:lnTo>
                <a:lnTo>
                  <a:pt x="59797" y="129881"/>
                </a:lnTo>
                <a:lnTo>
                  <a:pt x="57571" y="130964"/>
                </a:lnTo>
                <a:lnTo>
                  <a:pt x="58413" y="133069"/>
                </a:lnTo>
                <a:lnTo>
                  <a:pt x="56849" y="133611"/>
                </a:lnTo>
                <a:lnTo>
                  <a:pt x="55586" y="135115"/>
                </a:lnTo>
                <a:lnTo>
                  <a:pt x="53781" y="138484"/>
                </a:lnTo>
                <a:lnTo>
                  <a:pt x="53300" y="140288"/>
                </a:lnTo>
                <a:lnTo>
                  <a:pt x="52277" y="139266"/>
                </a:lnTo>
                <a:lnTo>
                  <a:pt x="52097" y="137702"/>
                </a:lnTo>
                <a:lnTo>
                  <a:pt x="51375" y="138905"/>
                </a:lnTo>
                <a:lnTo>
                  <a:pt x="49690" y="139506"/>
                </a:lnTo>
                <a:lnTo>
                  <a:pt x="47886" y="140950"/>
                </a:lnTo>
                <a:lnTo>
                  <a:pt x="47525" y="139927"/>
                </a:lnTo>
                <a:lnTo>
                  <a:pt x="43133" y="141491"/>
                </a:lnTo>
                <a:lnTo>
                  <a:pt x="42953" y="142935"/>
                </a:lnTo>
                <a:lnTo>
                  <a:pt x="44276" y="146605"/>
                </a:lnTo>
                <a:lnTo>
                  <a:pt x="42471" y="147387"/>
                </a:lnTo>
                <a:lnTo>
                  <a:pt x="41990" y="149252"/>
                </a:lnTo>
                <a:lnTo>
                  <a:pt x="43073" y="148951"/>
                </a:lnTo>
                <a:lnTo>
                  <a:pt x="45780" y="151357"/>
                </a:lnTo>
                <a:lnTo>
                  <a:pt x="46562" y="150515"/>
                </a:lnTo>
                <a:lnTo>
                  <a:pt x="48969" y="151237"/>
                </a:lnTo>
                <a:lnTo>
                  <a:pt x="48608" y="150275"/>
                </a:lnTo>
                <a:lnTo>
                  <a:pt x="50232" y="148169"/>
                </a:lnTo>
                <a:lnTo>
                  <a:pt x="52698" y="146003"/>
                </a:lnTo>
                <a:lnTo>
                  <a:pt x="55225" y="146725"/>
                </a:lnTo>
                <a:lnTo>
                  <a:pt x="57631" y="148289"/>
                </a:lnTo>
                <a:lnTo>
                  <a:pt x="59556" y="149132"/>
                </a:lnTo>
                <a:lnTo>
                  <a:pt x="60399" y="150936"/>
                </a:lnTo>
                <a:lnTo>
                  <a:pt x="61000" y="150515"/>
                </a:lnTo>
                <a:lnTo>
                  <a:pt x="62264" y="151538"/>
                </a:lnTo>
                <a:lnTo>
                  <a:pt x="61361" y="154546"/>
                </a:lnTo>
                <a:lnTo>
                  <a:pt x="63166" y="156110"/>
                </a:lnTo>
                <a:lnTo>
                  <a:pt x="64790" y="159298"/>
                </a:lnTo>
                <a:lnTo>
                  <a:pt x="64911" y="161344"/>
                </a:lnTo>
                <a:lnTo>
                  <a:pt x="63407" y="164351"/>
                </a:lnTo>
                <a:lnTo>
                  <a:pt x="62444" y="164351"/>
                </a:lnTo>
                <a:lnTo>
                  <a:pt x="61842" y="162847"/>
                </a:lnTo>
                <a:lnTo>
                  <a:pt x="60639" y="161885"/>
                </a:lnTo>
                <a:lnTo>
                  <a:pt x="59857" y="160261"/>
                </a:lnTo>
                <a:lnTo>
                  <a:pt x="59496" y="161584"/>
                </a:lnTo>
                <a:lnTo>
                  <a:pt x="57692" y="160441"/>
                </a:lnTo>
                <a:lnTo>
                  <a:pt x="58895" y="159238"/>
                </a:lnTo>
                <a:lnTo>
                  <a:pt x="56910" y="158396"/>
                </a:lnTo>
                <a:lnTo>
                  <a:pt x="55947" y="159359"/>
                </a:lnTo>
                <a:lnTo>
                  <a:pt x="53962" y="159298"/>
                </a:lnTo>
                <a:lnTo>
                  <a:pt x="53360" y="156591"/>
                </a:lnTo>
                <a:lnTo>
                  <a:pt x="52578" y="154606"/>
                </a:lnTo>
                <a:lnTo>
                  <a:pt x="50653" y="154124"/>
                </a:lnTo>
                <a:lnTo>
                  <a:pt x="48728" y="155628"/>
                </a:lnTo>
                <a:lnTo>
                  <a:pt x="44517" y="157012"/>
                </a:lnTo>
                <a:lnTo>
                  <a:pt x="43133" y="158516"/>
                </a:lnTo>
                <a:lnTo>
                  <a:pt x="42712" y="160501"/>
                </a:lnTo>
                <a:lnTo>
                  <a:pt x="43374" y="163389"/>
                </a:lnTo>
                <a:lnTo>
                  <a:pt x="41930" y="163990"/>
                </a:lnTo>
                <a:lnTo>
                  <a:pt x="40426" y="165976"/>
                </a:lnTo>
                <a:lnTo>
                  <a:pt x="41750" y="166878"/>
                </a:lnTo>
                <a:lnTo>
                  <a:pt x="40546" y="166938"/>
                </a:lnTo>
                <a:lnTo>
                  <a:pt x="40607" y="167961"/>
                </a:lnTo>
                <a:lnTo>
                  <a:pt x="39524" y="167540"/>
                </a:lnTo>
                <a:lnTo>
                  <a:pt x="39584" y="168863"/>
                </a:lnTo>
                <a:lnTo>
                  <a:pt x="38441" y="168262"/>
                </a:lnTo>
                <a:lnTo>
                  <a:pt x="38020" y="169224"/>
                </a:lnTo>
                <a:lnTo>
                  <a:pt x="35012" y="169525"/>
                </a:lnTo>
                <a:lnTo>
                  <a:pt x="35614" y="170488"/>
                </a:lnTo>
                <a:lnTo>
                  <a:pt x="34230" y="170367"/>
                </a:lnTo>
                <a:lnTo>
                  <a:pt x="33448" y="171270"/>
                </a:lnTo>
                <a:lnTo>
                  <a:pt x="32726" y="170127"/>
                </a:lnTo>
                <a:lnTo>
                  <a:pt x="31884" y="171450"/>
                </a:lnTo>
                <a:lnTo>
                  <a:pt x="31042" y="169946"/>
                </a:lnTo>
                <a:lnTo>
                  <a:pt x="29538" y="171570"/>
                </a:lnTo>
                <a:lnTo>
                  <a:pt x="28335" y="174217"/>
                </a:lnTo>
                <a:lnTo>
                  <a:pt x="26891" y="174699"/>
                </a:lnTo>
                <a:lnTo>
                  <a:pt x="27733" y="175541"/>
                </a:lnTo>
                <a:lnTo>
                  <a:pt x="26951" y="176263"/>
                </a:lnTo>
                <a:lnTo>
                  <a:pt x="13836" y="165916"/>
                </a:lnTo>
                <a:lnTo>
                  <a:pt x="0" y="155087"/>
                </a:lnTo>
                <a:lnTo>
                  <a:pt x="7339" y="141612"/>
                </a:lnTo>
                <a:lnTo>
                  <a:pt x="11551" y="133671"/>
                </a:lnTo>
                <a:lnTo>
                  <a:pt x="11551" y="127896"/>
                </a:lnTo>
                <a:lnTo>
                  <a:pt x="10167" y="128498"/>
                </a:lnTo>
                <a:lnTo>
                  <a:pt x="8963" y="130302"/>
                </a:lnTo>
                <a:lnTo>
                  <a:pt x="7400" y="130603"/>
                </a:lnTo>
                <a:lnTo>
                  <a:pt x="8362" y="127595"/>
                </a:lnTo>
                <a:lnTo>
                  <a:pt x="18649" y="103833"/>
                </a:lnTo>
                <a:lnTo>
                  <a:pt x="20153" y="104915"/>
                </a:lnTo>
                <a:lnTo>
                  <a:pt x="20755" y="106119"/>
                </a:lnTo>
                <a:lnTo>
                  <a:pt x="21958" y="105517"/>
                </a:lnTo>
                <a:lnTo>
                  <a:pt x="24605" y="105036"/>
                </a:lnTo>
                <a:lnTo>
                  <a:pt x="25688" y="102990"/>
                </a:lnTo>
                <a:lnTo>
                  <a:pt x="27071" y="105697"/>
                </a:lnTo>
                <a:lnTo>
                  <a:pt x="28274" y="106239"/>
                </a:lnTo>
                <a:lnTo>
                  <a:pt x="30380" y="103833"/>
                </a:lnTo>
                <a:lnTo>
                  <a:pt x="32185" y="103592"/>
                </a:lnTo>
                <a:lnTo>
                  <a:pt x="33749" y="102570"/>
                </a:lnTo>
                <a:lnTo>
                  <a:pt x="37358" y="105818"/>
                </a:lnTo>
                <a:lnTo>
                  <a:pt x="40246" y="106840"/>
                </a:lnTo>
                <a:lnTo>
                  <a:pt x="39644" y="109548"/>
                </a:lnTo>
                <a:lnTo>
                  <a:pt x="40727" y="111473"/>
                </a:lnTo>
                <a:lnTo>
                  <a:pt x="38922" y="113879"/>
                </a:lnTo>
                <a:lnTo>
                  <a:pt x="39765" y="114601"/>
                </a:lnTo>
                <a:lnTo>
                  <a:pt x="42832" y="113157"/>
                </a:lnTo>
                <a:lnTo>
                  <a:pt x="43915" y="114240"/>
                </a:lnTo>
                <a:lnTo>
                  <a:pt x="45118" y="114240"/>
                </a:lnTo>
                <a:lnTo>
                  <a:pt x="45359" y="115804"/>
                </a:lnTo>
                <a:lnTo>
                  <a:pt x="48608" y="117609"/>
                </a:lnTo>
                <a:lnTo>
                  <a:pt x="48187" y="122241"/>
                </a:lnTo>
                <a:lnTo>
                  <a:pt x="50773" y="125008"/>
                </a:lnTo>
                <a:lnTo>
                  <a:pt x="49751" y="126933"/>
                </a:lnTo>
                <a:lnTo>
                  <a:pt x="52578" y="130904"/>
                </a:lnTo>
                <a:lnTo>
                  <a:pt x="54263" y="130723"/>
                </a:lnTo>
                <a:lnTo>
                  <a:pt x="55586" y="127414"/>
                </a:lnTo>
                <a:lnTo>
                  <a:pt x="57992" y="125549"/>
                </a:lnTo>
                <a:lnTo>
                  <a:pt x="59496" y="126753"/>
                </a:lnTo>
                <a:lnTo>
                  <a:pt x="61722" y="125008"/>
                </a:lnTo>
                <a:lnTo>
                  <a:pt x="63647" y="125309"/>
                </a:lnTo>
                <a:lnTo>
                  <a:pt x="66054" y="124226"/>
                </a:lnTo>
                <a:lnTo>
                  <a:pt x="68701" y="122181"/>
                </a:lnTo>
                <a:lnTo>
                  <a:pt x="70385" y="121700"/>
                </a:lnTo>
                <a:lnTo>
                  <a:pt x="70565" y="122301"/>
                </a:lnTo>
                <a:lnTo>
                  <a:pt x="69603" y="125790"/>
                </a:lnTo>
                <a:lnTo>
                  <a:pt x="70205" y="126633"/>
                </a:lnTo>
                <a:lnTo>
                  <a:pt x="72009" y="126994"/>
                </a:lnTo>
                <a:lnTo>
                  <a:pt x="73633" y="124286"/>
                </a:lnTo>
                <a:lnTo>
                  <a:pt x="73814" y="122000"/>
                </a:lnTo>
                <a:lnTo>
                  <a:pt x="75558" y="122000"/>
                </a:lnTo>
                <a:lnTo>
                  <a:pt x="75919" y="122963"/>
                </a:lnTo>
                <a:lnTo>
                  <a:pt x="78205" y="123083"/>
                </a:lnTo>
                <a:lnTo>
                  <a:pt x="78927" y="125068"/>
                </a:lnTo>
                <a:lnTo>
                  <a:pt x="76762" y="127655"/>
                </a:lnTo>
                <a:lnTo>
                  <a:pt x="77965" y="130904"/>
                </a:lnTo>
                <a:lnTo>
                  <a:pt x="79108" y="129339"/>
                </a:lnTo>
                <a:lnTo>
                  <a:pt x="80552" y="129159"/>
                </a:lnTo>
                <a:lnTo>
                  <a:pt x="81995" y="133731"/>
                </a:lnTo>
                <a:lnTo>
                  <a:pt x="83379" y="134874"/>
                </a:lnTo>
                <a:lnTo>
                  <a:pt x="85785" y="136077"/>
                </a:lnTo>
                <a:lnTo>
                  <a:pt x="86267" y="135355"/>
                </a:lnTo>
                <a:lnTo>
                  <a:pt x="88372" y="135957"/>
                </a:lnTo>
                <a:lnTo>
                  <a:pt x="88733" y="134874"/>
                </a:lnTo>
                <a:lnTo>
                  <a:pt x="90057" y="135837"/>
                </a:lnTo>
                <a:lnTo>
                  <a:pt x="90658" y="137220"/>
                </a:lnTo>
                <a:lnTo>
                  <a:pt x="93185" y="131866"/>
                </a:lnTo>
                <a:lnTo>
                  <a:pt x="94147" y="131686"/>
                </a:lnTo>
                <a:lnTo>
                  <a:pt x="94990" y="132769"/>
                </a:lnTo>
                <a:lnTo>
                  <a:pt x="96794" y="131986"/>
                </a:lnTo>
                <a:lnTo>
                  <a:pt x="99802" y="133490"/>
                </a:lnTo>
                <a:lnTo>
                  <a:pt x="98238" y="136558"/>
                </a:lnTo>
                <a:lnTo>
                  <a:pt x="102389" y="138965"/>
                </a:lnTo>
                <a:lnTo>
                  <a:pt x="103893" y="138845"/>
                </a:lnTo>
                <a:lnTo>
                  <a:pt x="105457" y="135837"/>
                </a:lnTo>
                <a:lnTo>
                  <a:pt x="106058" y="136619"/>
                </a:lnTo>
                <a:lnTo>
                  <a:pt x="106359" y="138905"/>
                </a:lnTo>
                <a:lnTo>
                  <a:pt x="106961" y="139266"/>
                </a:lnTo>
                <a:lnTo>
                  <a:pt x="107562" y="141311"/>
                </a:lnTo>
                <a:lnTo>
                  <a:pt x="111172" y="143417"/>
                </a:lnTo>
                <a:lnTo>
                  <a:pt x="110931" y="144018"/>
                </a:lnTo>
                <a:lnTo>
                  <a:pt x="113157" y="145342"/>
                </a:lnTo>
                <a:lnTo>
                  <a:pt x="114541" y="142815"/>
                </a:lnTo>
                <a:lnTo>
                  <a:pt x="116827" y="144439"/>
                </a:lnTo>
                <a:lnTo>
                  <a:pt x="115924" y="146846"/>
                </a:lnTo>
                <a:lnTo>
                  <a:pt x="117729" y="147688"/>
                </a:lnTo>
                <a:lnTo>
                  <a:pt x="118932" y="147507"/>
                </a:lnTo>
                <a:lnTo>
                  <a:pt x="120136" y="144860"/>
                </a:lnTo>
                <a:lnTo>
                  <a:pt x="126151" y="147868"/>
                </a:lnTo>
                <a:lnTo>
                  <a:pt x="125851" y="149011"/>
                </a:lnTo>
                <a:lnTo>
                  <a:pt x="130543" y="139085"/>
                </a:lnTo>
                <a:lnTo>
                  <a:pt x="136378" y="142093"/>
                </a:lnTo>
                <a:lnTo>
                  <a:pt x="149854" y="136799"/>
                </a:lnTo>
                <a:lnTo>
                  <a:pt x="165134" y="130603"/>
                </a:lnTo>
                <a:lnTo>
                  <a:pt x="180413" y="120617"/>
                </a:lnTo>
                <a:lnTo>
                  <a:pt x="188715" y="115022"/>
                </a:lnTo>
                <a:lnTo>
                  <a:pt x="219276" y="95170"/>
                </a:lnTo>
                <a:lnTo>
                  <a:pt x="241113" y="81153"/>
                </a:lnTo>
                <a:lnTo>
                  <a:pt x="249896" y="75378"/>
                </a:lnTo>
                <a:lnTo>
                  <a:pt x="250678" y="75859"/>
                </a:lnTo>
                <a:lnTo>
                  <a:pt x="253505" y="75739"/>
                </a:lnTo>
                <a:lnTo>
                  <a:pt x="254167" y="76280"/>
                </a:lnTo>
                <a:lnTo>
                  <a:pt x="254167" y="78145"/>
                </a:lnTo>
                <a:lnTo>
                  <a:pt x="258378" y="80311"/>
                </a:lnTo>
                <a:lnTo>
                  <a:pt x="259100" y="81574"/>
                </a:lnTo>
                <a:lnTo>
                  <a:pt x="276365" y="71708"/>
                </a:lnTo>
                <a:lnTo>
                  <a:pt x="279133" y="65873"/>
                </a:lnTo>
                <a:lnTo>
                  <a:pt x="281419" y="62324"/>
                </a:lnTo>
                <a:lnTo>
                  <a:pt x="283344" y="55887"/>
                </a:lnTo>
                <a:lnTo>
                  <a:pt x="285028" y="53059"/>
                </a:lnTo>
                <a:lnTo>
                  <a:pt x="286653" y="48547"/>
                </a:lnTo>
                <a:lnTo>
                  <a:pt x="287495" y="47104"/>
                </a:lnTo>
                <a:lnTo>
                  <a:pt x="290021" y="44397"/>
                </a:lnTo>
                <a:lnTo>
                  <a:pt x="290503" y="42051"/>
                </a:lnTo>
                <a:lnTo>
                  <a:pt x="292488" y="39223"/>
                </a:lnTo>
                <a:lnTo>
                  <a:pt x="294172" y="37418"/>
                </a:lnTo>
                <a:lnTo>
                  <a:pt x="299346" y="33448"/>
                </a:lnTo>
                <a:lnTo>
                  <a:pt x="303076" y="30921"/>
                </a:lnTo>
                <a:lnTo>
                  <a:pt x="305903" y="28635"/>
                </a:lnTo>
                <a:lnTo>
                  <a:pt x="310415" y="26109"/>
                </a:lnTo>
                <a:lnTo>
                  <a:pt x="311377" y="25327"/>
                </a:lnTo>
                <a:lnTo>
                  <a:pt x="313543" y="24966"/>
                </a:lnTo>
                <a:lnTo>
                  <a:pt x="317032" y="22920"/>
                </a:lnTo>
                <a:lnTo>
                  <a:pt x="320521" y="22138"/>
                </a:lnTo>
                <a:lnTo>
                  <a:pt x="324431" y="19251"/>
                </a:lnTo>
                <a:lnTo>
                  <a:pt x="328763" y="16182"/>
                </a:lnTo>
                <a:lnTo>
                  <a:pt x="332072" y="13415"/>
                </a:lnTo>
                <a:lnTo>
                  <a:pt x="335140" y="11310"/>
                </a:lnTo>
                <a:lnTo>
                  <a:pt x="339652" y="7339"/>
                </a:lnTo>
                <a:lnTo>
                  <a:pt x="342178" y="6918"/>
                </a:lnTo>
                <a:lnTo>
                  <a:pt x="343141" y="6317"/>
                </a:lnTo>
                <a:lnTo>
                  <a:pt x="344645" y="6678"/>
                </a:lnTo>
                <a:lnTo>
                  <a:pt x="346389" y="5896"/>
                </a:lnTo>
                <a:lnTo>
                  <a:pt x="348796" y="3790"/>
                </a:lnTo>
                <a:lnTo>
                  <a:pt x="351503" y="2106"/>
                </a:lnTo>
                <a:lnTo>
                  <a:pt x="385311" y="0"/>
                </a:lnTo>
                <a:lnTo>
                  <a:pt x="386635" y="1023"/>
                </a:lnTo>
                <a:lnTo>
                  <a:pt x="387597" y="301"/>
                </a:lnTo>
                <a:lnTo>
                  <a:pt x="389222" y="602"/>
                </a:lnTo>
                <a:lnTo>
                  <a:pt x="390425" y="1685"/>
                </a:lnTo>
                <a:lnTo>
                  <a:pt x="391207" y="903"/>
                </a:lnTo>
                <a:lnTo>
                  <a:pt x="392049" y="2406"/>
                </a:lnTo>
                <a:lnTo>
                  <a:pt x="395298" y="1685"/>
                </a:lnTo>
                <a:lnTo>
                  <a:pt x="396080" y="2707"/>
                </a:lnTo>
                <a:lnTo>
                  <a:pt x="397102" y="1685"/>
                </a:lnTo>
                <a:lnTo>
                  <a:pt x="398245" y="2647"/>
                </a:lnTo>
                <a:lnTo>
                  <a:pt x="399749" y="2707"/>
                </a:lnTo>
                <a:lnTo>
                  <a:pt x="401735" y="1143"/>
                </a:lnTo>
                <a:lnTo>
                  <a:pt x="404141" y="3549"/>
                </a:lnTo>
                <a:lnTo>
                  <a:pt x="403239" y="4151"/>
                </a:lnTo>
                <a:lnTo>
                  <a:pt x="404442" y="6377"/>
                </a:lnTo>
                <a:lnTo>
                  <a:pt x="407450" y="6979"/>
                </a:lnTo>
                <a:lnTo>
                  <a:pt x="407811" y="8482"/>
                </a:lnTo>
                <a:lnTo>
                  <a:pt x="406788" y="9686"/>
                </a:lnTo>
                <a:lnTo>
                  <a:pt x="405645" y="8904"/>
                </a:lnTo>
                <a:lnTo>
                  <a:pt x="404863" y="10106"/>
                </a:lnTo>
                <a:lnTo>
                  <a:pt x="402276" y="10648"/>
                </a:lnTo>
                <a:lnTo>
                  <a:pt x="401374" y="12453"/>
                </a:lnTo>
                <a:lnTo>
                  <a:pt x="403178" y="13837"/>
                </a:lnTo>
                <a:lnTo>
                  <a:pt x="401374" y="18348"/>
                </a:lnTo>
                <a:lnTo>
                  <a:pt x="399810" y="19551"/>
                </a:lnTo>
                <a:lnTo>
                  <a:pt x="400772" y="19852"/>
                </a:lnTo>
                <a:lnTo>
                  <a:pt x="401374" y="21537"/>
                </a:lnTo>
                <a:lnTo>
                  <a:pt x="402577" y="22559"/>
                </a:lnTo>
                <a:lnTo>
                  <a:pt x="403479" y="25086"/>
                </a:lnTo>
                <a:lnTo>
                  <a:pt x="405284" y="27312"/>
                </a:lnTo>
                <a:lnTo>
                  <a:pt x="405464" y="28996"/>
                </a:lnTo>
                <a:lnTo>
                  <a:pt x="406487" y="29177"/>
                </a:lnTo>
                <a:lnTo>
                  <a:pt x="407329" y="30681"/>
                </a:lnTo>
                <a:lnTo>
                  <a:pt x="408532" y="30681"/>
                </a:lnTo>
                <a:lnTo>
                  <a:pt x="410638" y="29778"/>
                </a:lnTo>
                <a:lnTo>
                  <a:pt x="410036" y="30621"/>
                </a:lnTo>
                <a:lnTo>
                  <a:pt x="411781" y="32064"/>
                </a:lnTo>
                <a:lnTo>
                  <a:pt x="410939" y="33568"/>
                </a:lnTo>
                <a:lnTo>
                  <a:pt x="410217" y="33027"/>
                </a:lnTo>
                <a:lnTo>
                  <a:pt x="408954" y="34050"/>
                </a:lnTo>
                <a:lnTo>
                  <a:pt x="409013" y="35614"/>
                </a:lnTo>
                <a:lnTo>
                  <a:pt x="406728" y="35734"/>
                </a:lnTo>
                <a:lnTo>
                  <a:pt x="405103" y="37118"/>
                </a:lnTo>
                <a:lnTo>
                  <a:pt x="403479" y="35072"/>
                </a:lnTo>
                <a:lnTo>
                  <a:pt x="400411" y="34832"/>
                </a:lnTo>
                <a:lnTo>
                  <a:pt x="399810" y="35914"/>
                </a:lnTo>
                <a:lnTo>
                  <a:pt x="395959" y="35072"/>
                </a:lnTo>
                <a:lnTo>
                  <a:pt x="394816" y="34290"/>
                </a:lnTo>
                <a:lnTo>
                  <a:pt x="392290" y="36456"/>
                </a:lnTo>
                <a:lnTo>
                  <a:pt x="390665" y="36155"/>
                </a:lnTo>
                <a:lnTo>
                  <a:pt x="388259" y="36817"/>
                </a:lnTo>
                <a:lnTo>
                  <a:pt x="384169" y="40847"/>
                </a:lnTo>
                <a:lnTo>
                  <a:pt x="382604" y="41148"/>
                </a:lnTo>
                <a:lnTo>
                  <a:pt x="378814" y="43013"/>
                </a:lnTo>
                <a:lnTo>
                  <a:pt x="377130" y="44457"/>
                </a:lnTo>
                <a:lnTo>
                  <a:pt x="376107" y="44036"/>
                </a:lnTo>
                <a:lnTo>
                  <a:pt x="374844" y="44637"/>
                </a:lnTo>
                <a:lnTo>
                  <a:pt x="373641" y="43614"/>
                </a:lnTo>
                <a:lnTo>
                  <a:pt x="371535" y="44336"/>
                </a:lnTo>
                <a:lnTo>
                  <a:pt x="378213" y="8313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" name="Freeform: Shape 378" title="TX-11">
            <a:extLst>
              <a:ext uri="{FF2B5EF4-FFF2-40B4-BE49-F238E27FC236}">
                <a16:creationId xmlns:a16="http://schemas.microsoft.com/office/drawing/2014/main" id="{6C38389F-1694-2A76-E0FE-A7B70BEAB136}"/>
              </a:ext>
            </a:extLst>
          </p:cNvPr>
          <p:cNvSpPr/>
          <p:nvPr/>
        </p:nvSpPr>
        <p:spPr>
          <a:xfrm>
            <a:off x="4056465" y="4865915"/>
            <a:ext cx="665818" cy="265335"/>
          </a:xfrm>
          <a:custGeom>
            <a:avLst/>
            <a:gdLst>
              <a:gd name="connsiteX0" fmla="*/ 719488 w 833367"/>
              <a:gd name="connsiteY0" fmla="*/ 302353 h 343922"/>
              <a:gd name="connsiteX1" fmla="*/ 709502 w 833367"/>
              <a:gd name="connsiteY1" fmla="*/ 299586 h 343922"/>
              <a:gd name="connsiteX2" fmla="*/ 695907 w 833367"/>
              <a:gd name="connsiteY2" fmla="*/ 300067 h 343922"/>
              <a:gd name="connsiteX3" fmla="*/ 674731 w 833367"/>
              <a:gd name="connsiteY3" fmla="*/ 300910 h 343922"/>
              <a:gd name="connsiteX4" fmla="*/ 655601 w 833367"/>
              <a:gd name="connsiteY4" fmla="*/ 301391 h 343922"/>
              <a:gd name="connsiteX5" fmla="*/ 633222 w 833367"/>
              <a:gd name="connsiteY5" fmla="*/ 301812 h 343922"/>
              <a:gd name="connsiteX6" fmla="*/ 613731 w 833367"/>
              <a:gd name="connsiteY6" fmla="*/ 302413 h 343922"/>
              <a:gd name="connsiteX7" fmla="*/ 593458 w 833367"/>
              <a:gd name="connsiteY7" fmla="*/ 302594 h 343922"/>
              <a:gd name="connsiteX8" fmla="*/ 575230 w 833367"/>
              <a:gd name="connsiteY8" fmla="*/ 302895 h 343922"/>
              <a:gd name="connsiteX9" fmla="*/ 564401 w 833367"/>
              <a:gd name="connsiteY9" fmla="*/ 302895 h 343922"/>
              <a:gd name="connsiteX10" fmla="*/ 565184 w 833367"/>
              <a:gd name="connsiteY10" fmla="*/ 343201 h 343922"/>
              <a:gd name="connsiteX11" fmla="*/ 537391 w 833367"/>
              <a:gd name="connsiteY11" fmla="*/ 343261 h 343922"/>
              <a:gd name="connsiteX12" fmla="*/ 494077 w 833367"/>
              <a:gd name="connsiteY12" fmla="*/ 343321 h 343922"/>
              <a:gd name="connsiteX13" fmla="*/ 491370 w 833367"/>
              <a:gd name="connsiteY13" fmla="*/ 343321 h 343922"/>
              <a:gd name="connsiteX14" fmla="*/ 460569 w 833367"/>
              <a:gd name="connsiteY14" fmla="*/ 343742 h 343922"/>
              <a:gd name="connsiteX15" fmla="*/ 432295 w 833367"/>
              <a:gd name="connsiteY15" fmla="*/ 343923 h 343922"/>
              <a:gd name="connsiteX16" fmla="*/ 431994 w 833367"/>
              <a:gd name="connsiteY16" fmla="*/ 323649 h 343922"/>
              <a:gd name="connsiteX17" fmla="*/ 431873 w 833367"/>
              <a:gd name="connsiteY17" fmla="*/ 280516 h 343922"/>
              <a:gd name="connsiteX18" fmla="*/ 431693 w 833367"/>
              <a:gd name="connsiteY18" fmla="*/ 258137 h 343922"/>
              <a:gd name="connsiteX19" fmla="*/ 431573 w 833367"/>
              <a:gd name="connsiteY19" fmla="*/ 245925 h 343922"/>
              <a:gd name="connsiteX20" fmla="*/ 431573 w 833367"/>
              <a:gd name="connsiteY20" fmla="*/ 235277 h 343922"/>
              <a:gd name="connsiteX21" fmla="*/ 431512 w 833367"/>
              <a:gd name="connsiteY21" fmla="*/ 192806 h 343922"/>
              <a:gd name="connsiteX22" fmla="*/ 410277 w 833367"/>
              <a:gd name="connsiteY22" fmla="*/ 192686 h 343922"/>
              <a:gd name="connsiteX23" fmla="*/ 390605 w 833367"/>
              <a:gd name="connsiteY23" fmla="*/ 192926 h 343922"/>
              <a:gd name="connsiteX24" fmla="*/ 370633 w 833367"/>
              <a:gd name="connsiteY24" fmla="*/ 193107 h 343922"/>
              <a:gd name="connsiteX25" fmla="*/ 349036 w 833367"/>
              <a:gd name="connsiteY25" fmla="*/ 193347 h 343922"/>
              <a:gd name="connsiteX26" fmla="*/ 308550 w 833367"/>
              <a:gd name="connsiteY26" fmla="*/ 193829 h 343922"/>
              <a:gd name="connsiteX27" fmla="*/ 288337 w 833367"/>
              <a:gd name="connsiteY27" fmla="*/ 194129 h 343922"/>
              <a:gd name="connsiteX28" fmla="*/ 268184 w 833367"/>
              <a:gd name="connsiteY28" fmla="*/ 194370 h 343922"/>
              <a:gd name="connsiteX29" fmla="*/ 244061 w 833367"/>
              <a:gd name="connsiteY29" fmla="*/ 194370 h 343922"/>
              <a:gd name="connsiteX30" fmla="*/ 244662 w 833367"/>
              <a:gd name="connsiteY30" fmla="*/ 153703 h 343922"/>
              <a:gd name="connsiteX31" fmla="*/ 245384 w 833367"/>
              <a:gd name="connsiteY31" fmla="*/ 124527 h 343922"/>
              <a:gd name="connsiteX32" fmla="*/ 245926 w 833367"/>
              <a:gd name="connsiteY32" fmla="*/ 91981 h 343922"/>
              <a:gd name="connsiteX33" fmla="*/ 245926 w 833367"/>
              <a:gd name="connsiteY33" fmla="*/ 86086 h 343922"/>
              <a:gd name="connsiteX34" fmla="*/ 190881 w 833367"/>
              <a:gd name="connsiteY34" fmla="*/ 85484 h 343922"/>
              <a:gd name="connsiteX35" fmla="*/ 171630 w 833367"/>
              <a:gd name="connsiteY35" fmla="*/ 85304 h 343922"/>
              <a:gd name="connsiteX36" fmla="*/ 146665 w 833367"/>
              <a:gd name="connsiteY36" fmla="*/ 85003 h 343922"/>
              <a:gd name="connsiteX37" fmla="*/ 89816 w 833367"/>
              <a:gd name="connsiteY37" fmla="*/ 84161 h 343922"/>
              <a:gd name="connsiteX38" fmla="*/ 69302 w 833367"/>
              <a:gd name="connsiteY38" fmla="*/ 83860 h 343922"/>
              <a:gd name="connsiteX39" fmla="*/ 42532 w 833367"/>
              <a:gd name="connsiteY39" fmla="*/ 83319 h 343922"/>
              <a:gd name="connsiteX40" fmla="*/ 32305 w 833367"/>
              <a:gd name="connsiteY40" fmla="*/ 83319 h 343922"/>
              <a:gd name="connsiteX41" fmla="*/ 0 w 833367"/>
              <a:gd name="connsiteY41" fmla="*/ 82356 h 343922"/>
              <a:gd name="connsiteX42" fmla="*/ 601 w 833367"/>
              <a:gd name="connsiteY42" fmla="*/ 59737 h 343922"/>
              <a:gd name="connsiteX43" fmla="*/ 842 w 833367"/>
              <a:gd name="connsiteY43" fmla="*/ 45419 h 343922"/>
              <a:gd name="connsiteX44" fmla="*/ 1624 w 833367"/>
              <a:gd name="connsiteY44" fmla="*/ 5113 h 343922"/>
              <a:gd name="connsiteX45" fmla="*/ 1805 w 833367"/>
              <a:gd name="connsiteY45" fmla="*/ 0 h 343922"/>
              <a:gd name="connsiteX46" fmla="*/ 16483 w 833367"/>
              <a:gd name="connsiteY46" fmla="*/ 120 h 343922"/>
              <a:gd name="connsiteX47" fmla="*/ 38381 w 833367"/>
              <a:gd name="connsiteY47" fmla="*/ 541 h 343922"/>
              <a:gd name="connsiteX48" fmla="*/ 66595 w 833367"/>
              <a:gd name="connsiteY48" fmla="*/ 1143 h 343922"/>
              <a:gd name="connsiteX49" fmla="*/ 74415 w 833367"/>
              <a:gd name="connsiteY49" fmla="*/ 1143 h 343922"/>
              <a:gd name="connsiteX50" fmla="*/ 94508 w 833367"/>
              <a:gd name="connsiteY50" fmla="*/ 1504 h 343922"/>
              <a:gd name="connsiteX51" fmla="*/ 132227 w 833367"/>
              <a:gd name="connsiteY51" fmla="*/ 2105 h 343922"/>
              <a:gd name="connsiteX52" fmla="*/ 166397 w 833367"/>
              <a:gd name="connsiteY52" fmla="*/ 2527 h 343922"/>
              <a:gd name="connsiteX53" fmla="*/ 178067 w 833367"/>
              <a:gd name="connsiteY53" fmla="*/ 2527 h 343922"/>
              <a:gd name="connsiteX54" fmla="*/ 196957 w 833367"/>
              <a:gd name="connsiteY54" fmla="*/ 2827 h 343922"/>
              <a:gd name="connsiteX55" fmla="*/ 231307 w 833367"/>
              <a:gd name="connsiteY55" fmla="*/ 3068 h 343922"/>
              <a:gd name="connsiteX56" fmla="*/ 250919 w 833367"/>
              <a:gd name="connsiteY56" fmla="*/ 3248 h 343922"/>
              <a:gd name="connsiteX57" fmla="*/ 273297 w 833367"/>
              <a:gd name="connsiteY57" fmla="*/ 3429 h 343922"/>
              <a:gd name="connsiteX58" fmla="*/ 304700 w 833367"/>
              <a:gd name="connsiteY58" fmla="*/ 3429 h 343922"/>
              <a:gd name="connsiteX59" fmla="*/ 328883 w 833367"/>
              <a:gd name="connsiteY59" fmla="*/ 3549 h 343922"/>
              <a:gd name="connsiteX60" fmla="*/ 333275 w 833367"/>
              <a:gd name="connsiteY60" fmla="*/ 3790 h 343922"/>
              <a:gd name="connsiteX61" fmla="*/ 348916 w 833367"/>
              <a:gd name="connsiteY61" fmla="*/ 3790 h 343922"/>
              <a:gd name="connsiteX62" fmla="*/ 349878 w 833367"/>
              <a:gd name="connsiteY62" fmla="*/ 3850 h 343922"/>
              <a:gd name="connsiteX63" fmla="*/ 371355 w 833367"/>
              <a:gd name="connsiteY63" fmla="*/ 4151 h 343922"/>
              <a:gd name="connsiteX64" fmla="*/ 399749 w 833367"/>
              <a:gd name="connsiteY64" fmla="*/ 4512 h 343922"/>
              <a:gd name="connsiteX65" fmla="*/ 408773 w 833367"/>
              <a:gd name="connsiteY65" fmla="*/ 4331 h 343922"/>
              <a:gd name="connsiteX66" fmla="*/ 411179 w 833367"/>
              <a:gd name="connsiteY66" fmla="*/ 4211 h 343922"/>
              <a:gd name="connsiteX67" fmla="*/ 424414 w 833367"/>
              <a:gd name="connsiteY67" fmla="*/ 4030 h 343922"/>
              <a:gd name="connsiteX68" fmla="*/ 447274 w 833367"/>
              <a:gd name="connsiteY68" fmla="*/ 4030 h 343922"/>
              <a:gd name="connsiteX69" fmla="*/ 479519 w 833367"/>
              <a:gd name="connsiteY69" fmla="*/ 3850 h 343922"/>
              <a:gd name="connsiteX70" fmla="*/ 494378 w 833367"/>
              <a:gd name="connsiteY70" fmla="*/ 3609 h 343922"/>
              <a:gd name="connsiteX71" fmla="*/ 528668 w 833367"/>
              <a:gd name="connsiteY71" fmla="*/ 3609 h 343922"/>
              <a:gd name="connsiteX72" fmla="*/ 568432 w 833367"/>
              <a:gd name="connsiteY72" fmla="*/ 3068 h 343922"/>
              <a:gd name="connsiteX73" fmla="*/ 574748 w 833367"/>
              <a:gd name="connsiteY73" fmla="*/ 3068 h 343922"/>
              <a:gd name="connsiteX74" fmla="*/ 589186 w 833367"/>
              <a:gd name="connsiteY74" fmla="*/ 2767 h 343922"/>
              <a:gd name="connsiteX75" fmla="*/ 608317 w 833367"/>
              <a:gd name="connsiteY75" fmla="*/ 2647 h 343922"/>
              <a:gd name="connsiteX76" fmla="*/ 608918 w 833367"/>
              <a:gd name="connsiteY76" fmla="*/ 2527 h 343922"/>
              <a:gd name="connsiteX77" fmla="*/ 620469 w 833367"/>
              <a:gd name="connsiteY77" fmla="*/ 2527 h 343922"/>
              <a:gd name="connsiteX78" fmla="*/ 630695 w 833367"/>
              <a:gd name="connsiteY78" fmla="*/ 19792 h 343922"/>
              <a:gd name="connsiteX79" fmla="*/ 643389 w 833367"/>
              <a:gd name="connsiteY79" fmla="*/ 40607 h 343922"/>
              <a:gd name="connsiteX80" fmla="*/ 643870 w 833367"/>
              <a:gd name="connsiteY80" fmla="*/ 41449 h 343922"/>
              <a:gd name="connsiteX81" fmla="*/ 662940 w 833367"/>
              <a:gd name="connsiteY81" fmla="*/ 73453 h 343922"/>
              <a:gd name="connsiteX82" fmla="*/ 674551 w 833367"/>
              <a:gd name="connsiteY82" fmla="*/ 71106 h 343922"/>
              <a:gd name="connsiteX83" fmla="*/ 690974 w 833367"/>
              <a:gd name="connsiteY83" fmla="*/ 68339 h 343922"/>
              <a:gd name="connsiteX84" fmla="*/ 695786 w 833367"/>
              <a:gd name="connsiteY84" fmla="*/ 75739 h 343922"/>
              <a:gd name="connsiteX85" fmla="*/ 703908 w 833367"/>
              <a:gd name="connsiteY85" fmla="*/ 88071 h 343922"/>
              <a:gd name="connsiteX86" fmla="*/ 715698 w 833367"/>
              <a:gd name="connsiteY86" fmla="*/ 106660 h 343922"/>
              <a:gd name="connsiteX87" fmla="*/ 727971 w 833367"/>
              <a:gd name="connsiteY87" fmla="*/ 125790 h 343922"/>
              <a:gd name="connsiteX88" fmla="*/ 731460 w 833367"/>
              <a:gd name="connsiteY88" fmla="*/ 123504 h 343922"/>
              <a:gd name="connsiteX89" fmla="*/ 742469 w 833367"/>
              <a:gd name="connsiteY89" fmla="*/ 116405 h 343922"/>
              <a:gd name="connsiteX90" fmla="*/ 751613 w 833367"/>
              <a:gd name="connsiteY90" fmla="*/ 131024 h 343922"/>
              <a:gd name="connsiteX91" fmla="*/ 761599 w 833367"/>
              <a:gd name="connsiteY91" fmla="*/ 147146 h 343922"/>
              <a:gd name="connsiteX92" fmla="*/ 771826 w 833367"/>
              <a:gd name="connsiteY92" fmla="*/ 163268 h 343922"/>
              <a:gd name="connsiteX93" fmla="*/ 778142 w 833367"/>
              <a:gd name="connsiteY93" fmla="*/ 173495 h 343922"/>
              <a:gd name="connsiteX94" fmla="*/ 782594 w 833367"/>
              <a:gd name="connsiteY94" fmla="*/ 180353 h 343922"/>
              <a:gd name="connsiteX95" fmla="*/ 788490 w 833367"/>
              <a:gd name="connsiteY95" fmla="*/ 189978 h 343922"/>
              <a:gd name="connsiteX96" fmla="*/ 804792 w 833367"/>
              <a:gd name="connsiteY96" fmla="*/ 179391 h 343922"/>
              <a:gd name="connsiteX97" fmla="*/ 809364 w 833367"/>
              <a:gd name="connsiteY97" fmla="*/ 179270 h 343922"/>
              <a:gd name="connsiteX98" fmla="*/ 811771 w 833367"/>
              <a:gd name="connsiteY98" fmla="*/ 180774 h 343922"/>
              <a:gd name="connsiteX99" fmla="*/ 813575 w 833367"/>
              <a:gd name="connsiteY99" fmla="*/ 181496 h 343922"/>
              <a:gd name="connsiteX100" fmla="*/ 814357 w 833367"/>
              <a:gd name="connsiteY100" fmla="*/ 180894 h 343922"/>
              <a:gd name="connsiteX101" fmla="*/ 815861 w 833367"/>
              <a:gd name="connsiteY101" fmla="*/ 176503 h 343922"/>
              <a:gd name="connsiteX102" fmla="*/ 820614 w 833367"/>
              <a:gd name="connsiteY102" fmla="*/ 177887 h 343922"/>
              <a:gd name="connsiteX103" fmla="*/ 821035 w 833367"/>
              <a:gd name="connsiteY103" fmla="*/ 175661 h 343922"/>
              <a:gd name="connsiteX104" fmla="*/ 821937 w 833367"/>
              <a:gd name="connsiteY104" fmla="*/ 175300 h 343922"/>
              <a:gd name="connsiteX105" fmla="*/ 826208 w 833367"/>
              <a:gd name="connsiteY105" fmla="*/ 176684 h 343922"/>
              <a:gd name="connsiteX106" fmla="*/ 827532 w 833367"/>
              <a:gd name="connsiteY106" fmla="*/ 177827 h 343922"/>
              <a:gd name="connsiteX107" fmla="*/ 829156 w 833367"/>
              <a:gd name="connsiteY107" fmla="*/ 178308 h 343922"/>
              <a:gd name="connsiteX108" fmla="*/ 828675 w 833367"/>
              <a:gd name="connsiteY108" fmla="*/ 180474 h 343922"/>
              <a:gd name="connsiteX109" fmla="*/ 827472 w 833367"/>
              <a:gd name="connsiteY109" fmla="*/ 180113 h 343922"/>
              <a:gd name="connsiteX110" fmla="*/ 827231 w 833367"/>
              <a:gd name="connsiteY110" fmla="*/ 182398 h 343922"/>
              <a:gd name="connsiteX111" fmla="*/ 826630 w 833367"/>
              <a:gd name="connsiteY111" fmla="*/ 182339 h 343922"/>
              <a:gd name="connsiteX112" fmla="*/ 825788 w 833367"/>
              <a:gd name="connsiteY112" fmla="*/ 186549 h 343922"/>
              <a:gd name="connsiteX113" fmla="*/ 824645 w 833367"/>
              <a:gd name="connsiteY113" fmla="*/ 186910 h 343922"/>
              <a:gd name="connsiteX114" fmla="*/ 824464 w 833367"/>
              <a:gd name="connsiteY114" fmla="*/ 187753 h 343922"/>
              <a:gd name="connsiteX115" fmla="*/ 826990 w 833367"/>
              <a:gd name="connsiteY115" fmla="*/ 188595 h 343922"/>
              <a:gd name="connsiteX116" fmla="*/ 828435 w 833367"/>
              <a:gd name="connsiteY116" fmla="*/ 190821 h 343922"/>
              <a:gd name="connsiteX117" fmla="*/ 830961 w 833367"/>
              <a:gd name="connsiteY117" fmla="*/ 191843 h 343922"/>
              <a:gd name="connsiteX118" fmla="*/ 832886 w 833367"/>
              <a:gd name="connsiteY118" fmla="*/ 191964 h 343922"/>
              <a:gd name="connsiteX119" fmla="*/ 833367 w 833367"/>
              <a:gd name="connsiteY119" fmla="*/ 193648 h 343922"/>
              <a:gd name="connsiteX120" fmla="*/ 831863 w 833367"/>
              <a:gd name="connsiteY120" fmla="*/ 194972 h 343922"/>
              <a:gd name="connsiteX121" fmla="*/ 830480 w 833367"/>
              <a:gd name="connsiteY121" fmla="*/ 195333 h 343922"/>
              <a:gd name="connsiteX122" fmla="*/ 830780 w 833367"/>
              <a:gd name="connsiteY122" fmla="*/ 196836 h 343922"/>
              <a:gd name="connsiteX123" fmla="*/ 829878 w 833367"/>
              <a:gd name="connsiteY123" fmla="*/ 197318 h 343922"/>
              <a:gd name="connsiteX124" fmla="*/ 829517 w 833367"/>
              <a:gd name="connsiteY124" fmla="*/ 199183 h 343922"/>
              <a:gd name="connsiteX125" fmla="*/ 830419 w 833367"/>
              <a:gd name="connsiteY125" fmla="*/ 199905 h 343922"/>
              <a:gd name="connsiteX126" fmla="*/ 831081 w 833367"/>
              <a:gd name="connsiteY126" fmla="*/ 202552 h 343922"/>
              <a:gd name="connsiteX127" fmla="*/ 829818 w 833367"/>
              <a:gd name="connsiteY127" fmla="*/ 202070 h 343922"/>
              <a:gd name="connsiteX128" fmla="*/ 828615 w 833367"/>
              <a:gd name="connsiteY128" fmla="*/ 202371 h 343922"/>
              <a:gd name="connsiteX129" fmla="*/ 828615 w 833367"/>
              <a:gd name="connsiteY129" fmla="*/ 203995 h 343922"/>
              <a:gd name="connsiteX130" fmla="*/ 826570 w 833367"/>
              <a:gd name="connsiteY130" fmla="*/ 204296 h 343922"/>
              <a:gd name="connsiteX131" fmla="*/ 825486 w 833367"/>
              <a:gd name="connsiteY131" fmla="*/ 202973 h 343922"/>
              <a:gd name="connsiteX132" fmla="*/ 824043 w 833367"/>
              <a:gd name="connsiteY132" fmla="*/ 203875 h 343922"/>
              <a:gd name="connsiteX133" fmla="*/ 825486 w 833367"/>
              <a:gd name="connsiteY133" fmla="*/ 205439 h 343922"/>
              <a:gd name="connsiteX134" fmla="*/ 824885 w 833367"/>
              <a:gd name="connsiteY134" fmla="*/ 208146 h 343922"/>
              <a:gd name="connsiteX135" fmla="*/ 823381 w 833367"/>
              <a:gd name="connsiteY135" fmla="*/ 206462 h 343922"/>
              <a:gd name="connsiteX136" fmla="*/ 821877 w 833367"/>
              <a:gd name="connsiteY136" fmla="*/ 206402 h 343922"/>
              <a:gd name="connsiteX137" fmla="*/ 822960 w 833367"/>
              <a:gd name="connsiteY137" fmla="*/ 209469 h 343922"/>
              <a:gd name="connsiteX138" fmla="*/ 822419 w 833367"/>
              <a:gd name="connsiteY138" fmla="*/ 210492 h 343922"/>
              <a:gd name="connsiteX139" fmla="*/ 820433 w 833367"/>
              <a:gd name="connsiteY139" fmla="*/ 210973 h 343922"/>
              <a:gd name="connsiteX140" fmla="*/ 821276 w 833367"/>
              <a:gd name="connsiteY140" fmla="*/ 211575 h 343922"/>
              <a:gd name="connsiteX141" fmla="*/ 821456 w 833367"/>
              <a:gd name="connsiteY141" fmla="*/ 213681 h 343922"/>
              <a:gd name="connsiteX142" fmla="*/ 820012 w 833367"/>
              <a:gd name="connsiteY142" fmla="*/ 215185 h 343922"/>
              <a:gd name="connsiteX143" fmla="*/ 821095 w 833367"/>
              <a:gd name="connsiteY143" fmla="*/ 218614 h 343922"/>
              <a:gd name="connsiteX144" fmla="*/ 820012 w 833367"/>
              <a:gd name="connsiteY144" fmla="*/ 219396 h 343922"/>
              <a:gd name="connsiteX145" fmla="*/ 820072 w 833367"/>
              <a:gd name="connsiteY145" fmla="*/ 220599 h 343922"/>
              <a:gd name="connsiteX146" fmla="*/ 818268 w 833367"/>
              <a:gd name="connsiteY146" fmla="*/ 223486 h 343922"/>
              <a:gd name="connsiteX147" fmla="*/ 802205 w 833367"/>
              <a:gd name="connsiteY147" fmla="*/ 220839 h 343922"/>
              <a:gd name="connsiteX148" fmla="*/ 800100 w 833367"/>
              <a:gd name="connsiteY148" fmla="*/ 216207 h 343922"/>
              <a:gd name="connsiteX149" fmla="*/ 797272 w 833367"/>
              <a:gd name="connsiteY149" fmla="*/ 211274 h 343922"/>
              <a:gd name="connsiteX150" fmla="*/ 794385 w 833367"/>
              <a:gd name="connsiteY150" fmla="*/ 206462 h 343922"/>
              <a:gd name="connsiteX151" fmla="*/ 792340 w 833367"/>
              <a:gd name="connsiteY151" fmla="*/ 202852 h 343922"/>
              <a:gd name="connsiteX152" fmla="*/ 787948 w 833367"/>
              <a:gd name="connsiteY152" fmla="*/ 196536 h 343922"/>
              <a:gd name="connsiteX153" fmla="*/ 754139 w 833367"/>
              <a:gd name="connsiteY153" fmla="*/ 197919 h 343922"/>
              <a:gd name="connsiteX154" fmla="*/ 713412 w 833367"/>
              <a:gd name="connsiteY154" fmla="*/ 199423 h 343922"/>
              <a:gd name="connsiteX155" fmla="*/ 702644 w 833367"/>
              <a:gd name="connsiteY155" fmla="*/ 199784 h 343922"/>
              <a:gd name="connsiteX156" fmla="*/ 701802 w 833367"/>
              <a:gd name="connsiteY156" fmla="*/ 202010 h 343922"/>
              <a:gd name="connsiteX157" fmla="*/ 699937 w 833367"/>
              <a:gd name="connsiteY157" fmla="*/ 203033 h 343922"/>
              <a:gd name="connsiteX158" fmla="*/ 699576 w 833367"/>
              <a:gd name="connsiteY158" fmla="*/ 203995 h 343922"/>
              <a:gd name="connsiteX159" fmla="*/ 701682 w 833367"/>
              <a:gd name="connsiteY159" fmla="*/ 206763 h 343922"/>
              <a:gd name="connsiteX160" fmla="*/ 702524 w 833367"/>
              <a:gd name="connsiteY160" fmla="*/ 208447 h 343922"/>
              <a:gd name="connsiteX161" fmla="*/ 700719 w 833367"/>
              <a:gd name="connsiteY161" fmla="*/ 211455 h 343922"/>
              <a:gd name="connsiteX162" fmla="*/ 701742 w 833367"/>
              <a:gd name="connsiteY162" fmla="*/ 214643 h 343922"/>
              <a:gd name="connsiteX163" fmla="*/ 705351 w 833367"/>
              <a:gd name="connsiteY163" fmla="*/ 215185 h 343922"/>
              <a:gd name="connsiteX164" fmla="*/ 707156 w 833367"/>
              <a:gd name="connsiteY164" fmla="*/ 216207 h 343922"/>
              <a:gd name="connsiteX165" fmla="*/ 706675 w 833367"/>
              <a:gd name="connsiteY165" fmla="*/ 218914 h 343922"/>
              <a:gd name="connsiteX166" fmla="*/ 705893 w 833367"/>
              <a:gd name="connsiteY166" fmla="*/ 219636 h 343922"/>
              <a:gd name="connsiteX167" fmla="*/ 703787 w 833367"/>
              <a:gd name="connsiteY167" fmla="*/ 219215 h 343922"/>
              <a:gd name="connsiteX168" fmla="*/ 702163 w 833367"/>
              <a:gd name="connsiteY168" fmla="*/ 220418 h 343922"/>
              <a:gd name="connsiteX169" fmla="*/ 701561 w 833367"/>
              <a:gd name="connsiteY169" fmla="*/ 223065 h 343922"/>
              <a:gd name="connsiteX170" fmla="*/ 701742 w 833367"/>
              <a:gd name="connsiteY170" fmla="*/ 226254 h 343922"/>
              <a:gd name="connsiteX171" fmla="*/ 700358 w 833367"/>
              <a:gd name="connsiteY171" fmla="*/ 228359 h 343922"/>
              <a:gd name="connsiteX172" fmla="*/ 701983 w 833367"/>
              <a:gd name="connsiteY172" fmla="*/ 230044 h 343922"/>
              <a:gd name="connsiteX173" fmla="*/ 704629 w 833367"/>
              <a:gd name="connsiteY173" fmla="*/ 230164 h 343922"/>
              <a:gd name="connsiteX174" fmla="*/ 706675 w 833367"/>
              <a:gd name="connsiteY174" fmla="*/ 232029 h 343922"/>
              <a:gd name="connsiteX175" fmla="*/ 706434 w 833367"/>
              <a:gd name="connsiteY175" fmla="*/ 236661 h 343922"/>
              <a:gd name="connsiteX176" fmla="*/ 708480 w 833367"/>
              <a:gd name="connsiteY176" fmla="*/ 236240 h 343922"/>
              <a:gd name="connsiteX177" fmla="*/ 709081 w 833367"/>
              <a:gd name="connsiteY177" fmla="*/ 234917 h 343922"/>
              <a:gd name="connsiteX178" fmla="*/ 710886 w 833367"/>
              <a:gd name="connsiteY178" fmla="*/ 235037 h 343922"/>
              <a:gd name="connsiteX179" fmla="*/ 713653 w 833367"/>
              <a:gd name="connsiteY179" fmla="*/ 236420 h 343922"/>
              <a:gd name="connsiteX180" fmla="*/ 713653 w 833367"/>
              <a:gd name="connsiteY180" fmla="*/ 237503 h 343922"/>
              <a:gd name="connsiteX181" fmla="*/ 711668 w 833367"/>
              <a:gd name="connsiteY181" fmla="*/ 239669 h 343922"/>
              <a:gd name="connsiteX182" fmla="*/ 709502 w 833367"/>
              <a:gd name="connsiteY182" fmla="*/ 239729 h 343922"/>
              <a:gd name="connsiteX183" fmla="*/ 708600 w 833367"/>
              <a:gd name="connsiteY183" fmla="*/ 242857 h 343922"/>
              <a:gd name="connsiteX184" fmla="*/ 707878 w 833367"/>
              <a:gd name="connsiteY184" fmla="*/ 244301 h 343922"/>
              <a:gd name="connsiteX185" fmla="*/ 706073 w 833367"/>
              <a:gd name="connsiteY185" fmla="*/ 244120 h 343922"/>
              <a:gd name="connsiteX186" fmla="*/ 704870 w 833367"/>
              <a:gd name="connsiteY186" fmla="*/ 245865 h 343922"/>
              <a:gd name="connsiteX187" fmla="*/ 706675 w 833367"/>
              <a:gd name="connsiteY187" fmla="*/ 247910 h 343922"/>
              <a:gd name="connsiteX188" fmla="*/ 705351 w 833367"/>
              <a:gd name="connsiteY188" fmla="*/ 250678 h 343922"/>
              <a:gd name="connsiteX189" fmla="*/ 706434 w 833367"/>
              <a:gd name="connsiteY189" fmla="*/ 252603 h 343922"/>
              <a:gd name="connsiteX190" fmla="*/ 707998 w 833367"/>
              <a:gd name="connsiteY190" fmla="*/ 252362 h 343922"/>
              <a:gd name="connsiteX191" fmla="*/ 710284 w 833367"/>
              <a:gd name="connsiteY191" fmla="*/ 252663 h 343922"/>
              <a:gd name="connsiteX192" fmla="*/ 711728 w 833367"/>
              <a:gd name="connsiteY192" fmla="*/ 253265 h 343922"/>
              <a:gd name="connsiteX193" fmla="*/ 714375 w 833367"/>
              <a:gd name="connsiteY193" fmla="*/ 253204 h 343922"/>
              <a:gd name="connsiteX194" fmla="*/ 714976 w 833367"/>
              <a:gd name="connsiteY194" fmla="*/ 254287 h 343922"/>
              <a:gd name="connsiteX195" fmla="*/ 712871 w 833367"/>
              <a:gd name="connsiteY195" fmla="*/ 256092 h 343922"/>
              <a:gd name="connsiteX196" fmla="*/ 711668 w 833367"/>
              <a:gd name="connsiteY196" fmla="*/ 258017 h 343922"/>
              <a:gd name="connsiteX197" fmla="*/ 709743 w 833367"/>
              <a:gd name="connsiteY197" fmla="*/ 258137 h 343922"/>
              <a:gd name="connsiteX198" fmla="*/ 708179 w 833367"/>
              <a:gd name="connsiteY198" fmla="*/ 261326 h 343922"/>
              <a:gd name="connsiteX199" fmla="*/ 710224 w 833367"/>
              <a:gd name="connsiteY199" fmla="*/ 265717 h 343922"/>
              <a:gd name="connsiteX200" fmla="*/ 709984 w 833367"/>
              <a:gd name="connsiteY200" fmla="*/ 266619 h 343922"/>
              <a:gd name="connsiteX201" fmla="*/ 704389 w 833367"/>
              <a:gd name="connsiteY201" fmla="*/ 267281 h 343922"/>
              <a:gd name="connsiteX202" fmla="*/ 704389 w 833367"/>
              <a:gd name="connsiteY202" fmla="*/ 269387 h 343922"/>
              <a:gd name="connsiteX203" fmla="*/ 706073 w 833367"/>
              <a:gd name="connsiteY203" fmla="*/ 269627 h 343922"/>
              <a:gd name="connsiteX204" fmla="*/ 706073 w 833367"/>
              <a:gd name="connsiteY204" fmla="*/ 270711 h 343922"/>
              <a:gd name="connsiteX205" fmla="*/ 707878 w 833367"/>
              <a:gd name="connsiteY205" fmla="*/ 272515 h 343922"/>
              <a:gd name="connsiteX206" fmla="*/ 707998 w 833367"/>
              <a:gd name="connsiteY206" fmla="*/ 276004 h 343922"/>
              <a:gd name="connsiteX207" fmla="*/ 711006 w 833367"/>
              <a:gd name="connsiteY207" fmla="*/ 281238 h 343922"/>
              <a:gd name="connsiteX208" fmla="*/ 710946 w 833367"/>
              <a:gd name="connsiteY208" fmla="*/ 282080 h 343922"/>
              <a:gd name="connsiteX209" fmla="*/ 709141 w 833367"/>
              <a:gd name="connsiteY209" fmla="*/ 283283 h 343922"/>
              <a:gd name="connsiteX210" fmla="*/ 709262 w 833367"/>
              <a:gd name="connsiteY210" fmla="*/ 285810 h 343922"/>
              <a:gd name="connsiteX211" fmla="*/ 710766 w 833367"/>
              <a:gd name="connsiteY211" fmla="*/ 287795 h 343922"/>
              <a:gd name="connsiteX212" fmla="*/ 711367 w 833367"/>
              <a:gd name="connsiteY212" fmla="*/ 287916 h 343922"/>
              <a:gd name="connsiteX213" fmla="*/ 714976 w 833367"/>
              <a:gd name="connsiteY213" fmla="*/ 285810 h 343922"/>
              <a:gd name="connsiteX214" fmla="*/ 716962 w 833367"/>
              <a:gd name="connsiteY214" fmla="*/ 286231 h 343922"/>
              <a:gd name="connsiteX215" fmla="*/ 719007 w 833367"/>
              <a:gd name="connsiteY215" fmla="*/ 288698 h 343922"/>
              <a:gd name="connsiteX216" fmla="*/ 719488 w 833367"/>
              <a:gd name="connsiteY216" fmla="*/ 302353 h 34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33367" h="343922">
                <a:moveTo>
                  <a:pt x="719488" y="302353"/>
                </a:moveTo>
                <a:lnTo>
                  <a:pt x="709502" y="299586"/>
                </a:lnTo>
                <a:lnTo>
                  <a:pt x="695907" y="300067"/>
                </a:lnTo>
                <a:lnTo>
                  <a:pt x="674731" y="300910"/>
                </a:lnTo>
                <a:lnTo>
                  <a:pt x="655601" y="301391"/>
                </a:lnTo>
                <a:lnTo>
                  <a:pt x="633222" y="301812"/>
                </a:lnTo>
                <a:lnTo>
                  <a:pt x="613731" y="302413"/>
                </a:lnTo>
                <a:lnTo>
                  <a:pt x="593458" y="302594"/>
                </a:lnTo>
                <a:lnTo>
                  <a:pt x="575230" y="302895"/>
                </a:lnTo>
                <a:lnTo>
                  <a:pt x="564401" y="302895"/>
                </a:lnTo>
                <a:lnTo>
                  <a:pt x="565184" y="343201"/>
                </a:lnTo>
                <a:lnTo>
                  <a:pt x="537391" y="343261"/>
                </a:lnTo>
                <a:lnTo>
                  <a:pt x="494077" y="343321"/>
                </a:lnTo>
                <a:lnTo>
                  <a:pt x="491370" y="343321"/>
                </a:lnTo>
                <a:lnTo>
                  <a:pt x="460569" y="343742"/>
                </a:lnTo>
                <a:lnTo>
                  <a:pt x="432295" y="343923"/>
                </a:lnTo>
                <a:lnTo>
                  <a:pt x="431994" y="323649"/>
                </a:lnTo>
                <a:lnTo>
                  <a:pt x="431873" y="280516"/>
                </a:lnTo>
                <a:lnTo>
                  <a:pt x="431693" y="258137"/>
                </a:lnTo>
                <a:lnTo>
                  <a:pt x="431573" y="245925"/>
                </a:lnTo>
                <a:lnTo>
                  <a:pt x="431573" y="235277"/>
                </a:lnTo>
                <a:lnTo>
                  <a:pt x="431512" y="192806"/>
                </a:lnTo>
                <a:lnTo>
                  <a:pt x="410277" y="192686"/>
                </a:lnTo>
                <a:lnTo>
                  <a:pt x="390605" y="192926"/>
                </a:lnTo>
                <a:lnTo>
                  <a:pt x="370633" y="193107"/>
                </a:lnTo>
                <a:lnTo>
                  <a:pt x="349036" y="193347"/>
                </a:lnTo>
                <a:lnTo>
                  <a:pt x="308550" y="193829"/>
                </a:lnTo>
                <a:lnTo>
                  <a:pt x="288337" y="194129"/>
                </a:lnTo>
                <a:lnTo>
                  <a:pt x="268184" y="194370"/>
                </a:lnTo>
                <a:lnTo>
                  <a:pt x="244061" y="194370"/>
                </a:lnTo>
                <a:lnTo>
                  <a:pt x="244662" y="153703"/>
                </a:lnTo>
                <a:lnTo>
                  <a:pt x="245384" y="124527"/>
                </a:lnTo>
                <a:lnTo>
                  <a:pt x="245926" y="91981"/>
                </a:lnTo>
                <a:lnTo>
                  <a:pt x="245926" y="86086"/>
                </a:lnTo>
                <a:lnTo>
                  <a:pt x="190881" y="85484"/>
                </a:lnTo>
                <a:lnTo>
                  <a:pt x="171630" y="85304"/>
                </a:lnTo>
                <a:lnTo>
                  <a:pt x="146665" y="85003"/>
                </a:lnTo>
                <a:lnTo>
                  <a:pt x="89816" y="84161"/>
                </a:lnTo>
                <a:lnTo>
                  <a:pt x="69302" y="83860"/>
                </a:lnTo>
                <a:lnTo>
                  <a:pt x="42532" y="83319"/>
                </a:lnTo>
                <a:lnTo>
                  <a:pt x="32305" y="83319"/>
                </a:lnTo>
                <a:lnTo>
                  <a:pt x="0" y="82356"/>
                </a:lnTo>
                <a:lnTo>
                  <a:pt x="601" y="59737"/>
                </a:lnTo>
                <a:lnTo>
                  <a:pt x="842" y="45419"/>
                </a:lnTo>
                <a:lnTo>
                  <a:pt x="1624" y="5113"/>
                </a:lnTo>
                <a:lnTo>
                  <a:pt x="1805" y="0"/>
                </a:lnTo>
                <a:lnTo>
                  <a:pt x="16483" y="120"/>
                </a:lnTo>
                <a:lnTo>
                  <a:pt x="38381" y="541"/>
                </a:lnTo>
                <a:lnTo>
                  <a:pt x="66595" y="1143"/>
                </a:lnTo>
                <a:lnTo>
                  <a:pt x="74415" y="1143"/>
                </a:lnTo>
                <a:lnTo>
                  <a:pt x="94508" y="1504"/>
                </a:lnTo>
                <a:lnTo>
                  <a:pt x="132227" y="2105"/>
                </a:lnTo>
                <a:lnTo>
                  <a:pt x="166397" y="2527"/>
                </a:lnTo>
                <a:lnTo>
                  <a:pt x="178067" y="2527"/>
                </a:lnTo>
                <a:lnTo>
                  <a:pt x="196957" y="2827"/>
                </a:lnTo>
                <a:lnTo>
                  <a:pt x="231307" y="3068"/>
                </a:lnTo>
                <a:lnTo>
                  <a:pt x="250919" y="3248"/>
                </a:lnTo>
                <a:lnTo>
                  <a:pt x="273297" y="3429"/>
                </a:lnTo>
                <a:lnTo>
                  <a:pt x="304700" y="3429"/>
                </a:lnTo>
                <a:lnTo>
                  <a:pt x="328883" y="3549"/>
                </a:lnTo>
                <a:lnTo>
                  <a:pt x="333275" y="3790"/>
                </a:lnTo>
                <a:lnTo>
                  <a:pt x="348916" y="3790"/>
                </a:lnTo>
                <a:lnTo>
                  <a:pt x="349878" y="3850"/>
                </a:lnTo>
                <a:lnTo>
                  <a:pt x="371355" y="4151"/>
                </a:lnTo>
                <a:lnTo>
                  <a:pt x="399749" y="4512"/>
                </a:lnTo>
                <a:lnTo>
                  <a:pt x="408773" y="4331"/>
                </a:lnTo>
                <a:lnTo>
                  <a:pt x="411179" y="4211"/>
                </a:lnTo>
                <a:lnTo>
                  <a:pt x="424414" y="4030"/>
                </a:lnTo>
                <a:lnTo>
                  <a:pt x="447274" y="4030"/>
                </a:lnTo>
                <a:lnTo>
                  <a:pt x="479519" y="3850"/>
                </a:lnTo>
                <a:lnTo>
                  <a:pt x="494378" y="3609"/>
                </a:lnTo>
                <a:lnTo>
                  <a:pt x="528668" y="3609"/>
                </a:lnTo>
                <a:lnTo>
                  <a:pt x="568432" y="3068"/>
                </a:lnTo>
                <a:lnTo>
                  <a:pt x="574748" y="3068"/>
                </a:lnTo>
                <a:lnTo>
                  <a:pt x="589186" y="2767"/>
                </a:lnTo>
                <a:lnTo>
                  <a:pt x="608317" y="2647"/>
                </a:lnTo>
                <a:lnTo>
                  <a:pt x="608918" y="2527"/>
                </a:lnTo>
                <a:lnTo>
                  <a:pt x="620469" y="2527"/>
                </a:lnTo>
                <a:lnTo>
                  <a:pt x="630695" y="19792"/>
                </a:lnTo>
                <a:lnTo>
                  <a:pt x="643389" y="40607"/>
                </a:lnTo>
                <a:lnTo>
                  <a:pt x="643870" y="41449"/>
                </a:lnTo>
                <a:lnTo>
                  <a:pt x="662940" y="73453"/>
                </a:lnTo>
                <a:lnTo>
                  <a:pt x="674551" y="71106"/>
                </a:lnTo>
                <a:lnTo>
                  <a:pt x="690974" y="68339"/>
                </a:lnTo>
                <a:lnTo>
                  <a:pt x="695786" y="75739"/>
                </a:lnTo>
                <a:lnTo>
                  <a:pt x="703908" y="88071"/>
                </a:lnTo>
                <a:lnTo>
                  <a:pt x="715698" y="106660"/>
                </a:lnTo>
                <a:lnTo>
                  <a:pt x="727971" y="125790"/>
                </a:lnTo>
                <a:lnTo>
                  <a:pt x="731460" y="123504"/>
                </a:lnTo>
                <a:lnTo>
                  <a:pt x="742469" y="116405"/>
                </a:lnTo>
                <a:lnTo>
                  <a:pt x="751613" y="131024"/>
                </a:lnTo>
                <a:lnTo>
                  <a:pt x="761599" y="147146"/>
                </a:lnTo>
                <a:lnTo>
                  <a:pt x="771826" y="163268"/>
                </a:lnTo>
                <a:lnTo>
                  <a:pt x="778142" y="173495"/>
                </a:lnTo>
                <a:lnTo>
                  <a:pt x="782594" y="180353"/>
                </a:lnTo>
                <a:lnTo>
                  <a:pt x="788490" y="189978"/>
                </a:lnTo>
                <a:lnTo>
                  <a:pt x="804792" y="179391"/>
                </a:lnTo>
                <a:lnTo>
                  <a:pt x="809364" y="179270"/>
                </a:lnTo>
                <a:lnTo>
                  <a:pt x="811771" y="180774"/>
                </a:lnTo>
                <a:lnTo>
                  <a:pt x="813575" y="181496"/>
                </a:lnTo>
                <a:lnTo>
                  <a:pt x="814357" y="180894"/>
                </a:lnTo>
                <a:lnTo>
                  <a:pt x="815861" y="176503"/>
                </a:lnTo>
                <a:lnTo>
                  <a:pt x="820614" y="177887"/>
                </a:lnTo>
                <a:lnTo>
                  <a:pt x="821035" y="175661"/>
                </a:lnTo>
                <a:lnTo>
                  <a:pt x="821937" y="175300"/>
                </a:lnTo>
                <a:lnTo>
                  <a:pt x="826208" y="176684"/>
                </a:lnTo>
                <a:lnTo>
                  <a:pt x="827532" y="177827"/>
                </a:lnTo>
                <a:lnTo>
                  <a:pt x="829156" y="178308"/>
                </a:lnTo>
                <a:lnTo>
                  <a:pt x="828675" y="180474"/>
                </a:lnTo>
                <a:lnTo>
                  <a:pt x="827472" y="180113"/>
                </a:lnTo>
                <a:lnTo>
                  <a:pt x="827231" y="182398"/>
                </a:lnTo>
                <a:lnTo>
                  <a:pt x="826630" y="182339"/>
                </a:lnTo>
                <a:lnTo>
                  <a:pt x="825788" y="186549"/>
                </a:lnTo>
                <a:lnTo>
                  <a:pt x="824645" y="186910"/>
                </a:lnTo>
                <a:lnTo>
                  <a:pt x="824464" y="187753"/>
                </a:lnTo>
                <a:lnTo>
                  <a:pt x="826990" y="188595"/>
                </a:lnTo>
                <a:lnTo>
                  <a:pt x="828435" y="190821"/>
                </a:lnTo>
                <a:lnTo>
                  <a:pt x="830961" y="191843"/>
                </a:lnTo>
                <a:lnTo>
                  <a:pt x="832886" y="191964"/>
                </a:lnTo>
                <a:lnTo>
                  <a:pt x="833367" y="193648"/>
                </a:lnTo>
                <a:lnTo>
                  <a:pt x="831863" y="194972"/>
                </a:lnTo>
                <a:lnTo>
                  <a:pt x="830480" y="195333"/>
                </a:lnTo>
                <a:lnTo>
                  <a:pt x="830780" y="196836"/>
                </a:lnTo>
                <a:lnTo>
                  <a:pt x="829878" y="197318"/>
                </a:lnTo>
                <a:lnTo>
                  <a:pt x="829517" y="199183"/>
                </a:lnTo>
                <a:lnTo>
                  <a:pt x="830419" y="199905"/>
                </a:lnTo>
                <a:lnTo>
                  <a:pt x="831081" y="202552"/>
                </a:lnTo>
                <a:lnTo>
                  <a:pt x="829818" y="202070"/>
                </a:lnTo>
                <a:lnTo>
                  <a:pt x="828615" y="202371"/>
                </a:lnTo>
                <a:lnTo>
                  <a:pt x="828615" y="203995"/>
                </a:lnTo>
                <a:lnTo>
                  <a:pt x="826570" y="204296"/>
                </a:lnTo>
                <a:lnTo>
                  <a:pt x="825486" y="202973"/>
                </a:lnTo>
                <a:lnTo>
                  <a:pt x="824043" y="203875"/>
                </a:lnTo>
                <a:lnTo>
                  <a:pt x="825486" y="205439"/>
                </a:lnTo>
                <a:lnTo>
                  <a:pt x="824885" y="208146"/>
                </a:lnTo>
                <a:lnTo>
                  <a:pt x="823381" y="206462"/>
                </a:lnTo>
                <a:lnTo>
                  <a:pt x="821877" y="206402"/>
                </a:lnTo>
                <a:lnTo>
                  <a:pt x="822960" y="209469"/>
                </a:lnTo>
                <a:lnTo>
                  <a:pt x="822419" y="210492"/>
                </a:lnTo>
                <a:lnTo>
                  <a:pt x="820433" y="210973"/>
                </a:lnTo>
                <a:lnTo>
                  <a:pt x="821276" y="211575"/>
                </a:lnTo>
                <a:lnTo>
                  <a:pt x="821456" y="213681"/>
                </a:lnTo>
                <a:lnTo>
                  <a:pt x="820012" y="215185"/>
                </a:lnTo>
                <a:lnTo>
                  <a:pt x="821095" y="218614"/>
                </a:lnTo>
                <a:lnTo>
                  <a:pt x="820012" y="219396"/>
                </a:lnTo>
                <a:lnTo>
                  <a:pt x="820072" y="220599"/>
                </a:lnTo>
                <a:lnTo>
                  <a:pt x="818268" y="223486"/>
                </a:lnTo>
                <a:lnTo>
                  <a:pt x="802205" y="220839"/>
                </a:lnTo>
                <a:lnTo>
                  <a:pt x="800100" y="216207"/>
                </a:lnTo>
                <a:lnTo>
                  <a:pt x="797272" y="211274"/>
                </a:lnTo>
                <a:lnTo>
                  <a:pt x="794385" y="206462"/>
                </a:lnTo>
                <a:lnTo>
                  <a:pt x="792340" y="202852"/>
                </a:lnTo>
                <a:lnTo>
                  <a:pt x="787948" y="196536"/>
                </a:lnTo>
                <a:lnTo>
                  <a:pt x="754139" y="197919"/>
                </a:lnTo>
                <a:lnTo>
                  <a:pt x="713412" y="199423"/>
                </a:lnTo>
                <a:lnTo>
                  <a:pt x="702644" y="199784"/>
                </a:lnTo>
                <a:lnTo>
                  <a:pt x="701802" y="202010"/>
                </a:lnTo>
                <a:lnTo>
                  <a:pt x="699937" y="203033"/>
                </a:lnTo>
                <a:lnTo>
                  <a:pt x="699576" y="203995"/>
                </a:lnTo>
                <a:lnTo>
                  <a:pt x="701682" y="206763"/>
                </a:lnTo>
                <a:lnTo>
                  <a:pt x="702524" y="208447"/>
                </a:lnTo>
                <a:lnTo>
                  <a:pt x="700719" y="211455"/>
                </a:lnTo>
                <a:lnTo>
                  <a:pt x="701742" y="214643"/>
                </a:lnTo>
                <a:lnTo>
                  <a:pt x="705351" y="215185"/>
                </a:lnTo>
                <a:lnTo>
                  <a:pt x="707156" y="216207"/>
                </a:lnTo>
                <a:lnTo>
                  <a:pt x="706675" y="218914"/>
                </a:lnTo>
                <a:lnTo>
                  <a:pt x="705893" y="219636"/>
                </a:lnTo>
                <a:lnTo>
                  <a:pt x="703787" y="219215"/>
                </a:lnTo>
                <a:lnTo>
                  <a:pt x="702163" y="220418"/>
                </a:lnTo>
                <a:lnTo>
                  <a:pt x="701561" y="223065"/>
                </a:lnTo>
                <a:lnTo>
                  <a:pt x="701742" y="226254"/>
                </a:lnTo>
                <a:lnTo>
                  <a:pt x="700358" y="228359"/>
                </a:lnTo>
                <a:lnTo>
                  <a:pt x="701983" y="230044"/>
                </a:lnTo>
                <a:lnTo>
                  <a:pt x="704629" y="230164"/>
                </a:lnTo>
                <a:lnTo>
                  <a:pt x="706675" y="232029"/>
                </a:lnTo>
                <a:lnTo>
                  <a:pt x="706434" y="236661"/>
                </a:lnTo>
                <a:lnTo>
                  <a:pt x="708480" y="236240"/>
                </a:lnTo>
                <a:lnTo>
                  <a:pt x="709081" y="234917"/>
                </a:lnTo>
                <a:lnTo>
                  <a:pt x="710886" y="235037"/>
                </a:lnTo>
                <a:lnTo>
                  <a:pt x="713653" y="236420"/>
                </a:lnTo>
                <a:lnTo>
                  <a:pt x="713653" y="237503"/>
                </a:lnTo>
                <a:lnTo>
                  <a:pt x="711668" y="239669"/>
                </a:lnTo>
                <a:lnTo>
                  <a:pt x="709502" y="239729"/>
                </a:lnTo>
                <a:lnTo>
                  <a:pt x="708600" y="242857"/>
                </a:lnTo>
                <a:lnTo>
                  <a:pt x="707878" y="244301"/>
                </a:lnTo>
                <a:lnTo>
                  <a:pt x="706073" y="244120"/>
                </a:lnTo>
                <a:lnTo>
                  <a:pt x="704870" y="245865"/>
                </a:lnTo>
                <a:lnTo>
                  <a:pt x="706675" y="247910"/>
                </a:lnTo>
                <a:lnTo>
                  <a:pt x="705351" y="250678"/>
                </a:lnTo>
                <a:lnTo>
                  <a:pt x="706434" y="252603"/>
                </a:lnTo>
                <a:lnTo>
                  <a:pt x="707998" y="252362"/>
                </a:lnTo>
                <a:lnTo>
                  <a:pt x="710284" y="252663"/>
                </a:lnTo>
                <a:lnTo>
                  <a:pt x="711728" y="253265"/>
                </a:lnTo>
                <a:lnTo>
                  <a:pt x="714375" y="253204"/>
                </a:lnTo>
                <a:lnTo>
                  <a:pt x="714976" y="254287"/>
                </a:lnTo>
                <a:lnTo>
                  <a:pt x="712871" y="256092"/>
                </a:lnTo>
                <a:lnTo>
                  <a:pt x="711668" y="258017"/>
                </a:lnTo>
                <a:lnTo>
                  <a:pt x="709743" y="258137"/>
                </a:lnTo>
                <a:lnTo>
                  <a:pt x="708179" y="261326"/>
                </a:lnTo>
                <a:lnTo>
                  <a:pt x="710224" y="265717"/>
                </a:lnTo>
                <a:lnTo>
                  <a:pt x="709984" y="266619"/>
                </a:lnTo>
                <a:lnTo>
                  <a:pt x="704389" y="267281"/>
                </a:lnTo>
                <a:lnTo>
                  <a:pt x="704389" y="269387"/>
                </a:lnTo>
                <a:lnTo>
                  <a:pt x="706073" y="269627"/>
                </a:lnTo>
                <a:lnTo>
                  <a:pt x="706073" y="270711"/>
                </a:lnTo>
                <a:lnTo>
                  <a:pt x="707878" y="272515"/>
                </a:lnTo>
                <a:lnTo>
                  <a:pt x="707998" y="276004"/>
                </a:lnTo>
                <a:lnTo>
                  <a:pt x="711006" y="281238"/>
                </a:lnTo>
                <a:lnTo>
                  <a:pt x="710946" y="282080"/>
                </a:lnTo>
                <a:lnTo>
                  <a:pt x="709141" y="283283"/>
                </a:lnTo>
                <a:lnTo>
                  <a:pt x="709262" y="285810"/>
                </a:lnTo>
                <a:lnTo>
                  <a:pt x="710766" y="287795"/>
                </a:lnTo>
                <a:lnTo>
                  <a:pt x="711367" y="287916"/>
                </a:lnTo>
                <a:lnTo>
                  <a:pt x="714976" y="285810"/>
                </a:lnTo>
                <a:lnTo>
                  <a:pt x="716962" y="286231"/>
                </a:lnTo>
                <a:lnTo>
                  <a:pt x="719007" y="288698"/>
                </a:lnTo>
                <a:lnTo>
                  <a:pt x="719488" y="302353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" name="Freeform: Shape 379" title="TX-12">
            <a:extLst>
              <a:ext uri="{FF2B5EF4-FFF2-40B4-BE49-F238E27FC236}">
                <a16:creationId xmlns:a16="http://schemas.microsoft.com/office/drawing/2014/main" id="{295B9741-CFF2-F636-A63C-111DA4BF713F}"/>
              </a:ext>
            </a:extLst>
          </p:cNvPr>
          <p:cNvSpPr/>
          <p:nvPr/>
        </p:nvSpPr>
        <p:spPr>
          <a:xfrm>
            <a:off x="4659128" y="4728722"/>
            <a:ext cx="111890" cy="64790"/>
          </a:xfrm>
          <a:custGeom>
            <a:avLst/>
            <a:gdLst>
              <a:gd name="connsiteX0" fmla="*/ 113157 w 140047"/>
              <a:gd name="connsiteY0" fmla="*/ 61782 h 83980"/>
              <a:gd name="connsiteX1" fmla="*/ 113217 w 140047"/>
              <a:gd name="connsiteY1" fmla="*/ 65211 h 83980"/>
              <a:gd name="connsiteX2" fmla="*/ 112074 w 140047"/>
              <a:gd name="connsiteY2" fmla="*/ 65211 h 83980"/>
              <a:gd name="connsiteX3" fmla="*/ 112736 w 140047"/>
              <a:gd name="connsiteY3" fmla="*/ 69422 h 83980"/>
              <a:gd name="connsiteX4" fmla="*/ 110751 w 140047"/>
              <a:gd name="connsiteY4" fmla="*/ 69963 h 83980"/>
              <a:gd name="connsiteX5" fmla="*/ 111232 w 140047"/>
              <a:gd name="connsiteY5" fmla="*/ 71106 h 83980"/>
              <a:gd name="connsiteX6" fmla="*/ 112676 w 140047"/>
              <a:gd name="connsiteY6" fmla="*/ 70806 h 83980"/>
              <a:gd name="connsiteX7" fmla="*/ 112676 w 140047"/>
              <a:gd name="connsiteY7" fmla="*/ 71588 h 83980"/>
              <a:gd name="connsiteX8" fmla="*/ 113939 w 140047"/>
              <a:gd name="connsiteY8" fmla="*/ 71828 h 83980"/>
              <a:gd name="connsiteX9" fmla="*/ 113217 w 140047"/>
              <a:gd name="connsiteY9" fmla="*/ 73212 h 83980"/>
              <a:gd name="connsiteX10" fmla="*/ 113217 w 140047"/>
              <a:gd name="connsiteY10" fmla="*/ 75378 h 83980"/>
              <a:gd name="connsiteX11" fmla="*/ 112074 w 140047"/>
              <a:gd name="connsiteY11" fmla="*/ 83379 h 83980"/>
              <a:gd name="connsiteX12" fmla="*/ 97757 w 140047"/>
              <a:gd name="connsiteY12" fmla="*/ 83740 h 83980"/>
              <a:gd name="connsiteX13" fmla="*/ 91440 w 140047"/>
              <a:gd name="connsiteY13" fmla="*/ 83740 h 83980"/>
              <a:gd name="connsiteX14" fmla="*/ 82476 w 140047"/>
              <a:gd name="connsiteY14" fmla="*/ 83980 h 83980"/>
              <a:gd name="connsiteX15" fmla="*/ 81875 w 140047"/>
              <a:gd name="connsiteY15" fmla="*/ 59195 h 83980"/>
              <a:gd name="connsiteX16" fmla="*/ 81514 w 140047"/>
              <a:gd name="connsiteY16" fmla="*/ 41990 h 83980"/>
              <a:gd name="connsiteX17" fmla="*/ 79709 w 140047"/>
              <a:gd name="connsiteY17" fmla="*/ 41088 h 83980"/>
              <a:gd name="connsiteX18" fmla="*/ 76460 w 140047"/>
              <a:gd name="connsiteY18" fmla="*/ 40968 h 83980"/>
              <a:gd name="connsiteX19" fmla="*/ 76340 w 140047"/>
              <a:gd name="connsiteY19" fmla="*/ 40005 h 83980"/>
              <a:gd name="connsiteX20" fmla="*/ 73573 w 140047"/>
              <a:gd name="connsiteY20" fmla="*/ 40005 h 83980"/>
              <a:gd name="connsiteX21" fmla="*/ 73573 w 140047"/>
              <a:gd name="connsiteY21" fmla="*/ 40607 h 83980"/>
              <a:gd name="connsiteX22" fmla="*/ 69843 w 140047"/>
              <a:gd name="connsiteY22" fmla="*/ 40607 h 83980"/>
              <a:gd name="connsiteX23" fmla="*/ 68520 w 140047"/>
              <a:gd name="connsiteY23" fmla="*/ 40005 h 83980"/>
              <a:gd name="connsiteX24" fmla="*/ 66354 w 140047"/>
              <a:gd name="connsiteY24" fmla="*/ 40607 h 83980"/>
              <a:gd name="connsiteX25" fmla="*/ 60398 w 140047"/>
              <a:gd name="connsiteY25" fmla="*/ 40907 h 83980"/>
              <a:gd name="connsiteX26" fmla="*/ 61421 w 140047"/>
              <a:gd name="connsiteY26" fmla="*/ 42111 h 83980"/>
              <a:gd name="connsiteX27" fmla="*/ 62504 w 140047"/>
              <a:gd name="connsiteY27" fmla="*/ 42471 h 83980"/>
              <a:gd name="connsiteX28" fmla="*/ 62745 w 140047"/>
              <a:gd name="connsiteY28" fmla="*/ 43855 h 83980"/>
              <a:gd name="connsiteX29" fmla="*/ 61782 w 140047"/>
              <a:gd name="connsiteY29" fmla="*/ 44456 h 83980"/>
              <a:gd name="connsiteX30" fmla="*/ 61662 w 140047"/>
              <a:gd name="connsiteY30" fmla="*/ 47705 h 83980"/>
              <a:gd name="connsiteX31" fmla="*/ 62865 w 140047"/>
              <a:gd name="connsiteY31" fmla="*/ 52397 h 83980"/>
              <a:gd name="connsiteX32" fmla="*/ 61541 w 140047"/>
              <a:gd name="connsiteY32" fmla="*/ 53420 h 83980"/>
              <a:gd name="connsiteX33" fmla="*/ 61782 w 140047"/>
              <a:gd name="connsiteY33" fmla="*/ 56127 h 83980"/>
              <a:gd name="connsiteX34" fmla="*/ 64610 w 140047"/>
              <a:gd name="connsiteY34" fmla="*/ 56729 h 83980"/>
              <a:gd name="connsiteX35" fmla="*/ 65813 w 140047"/>
              <a:gd name="connsiteY35" fmla="*/ 58534 h 83980"/>
              <a:gd name="connsiteX36" fmla="*/ 71287 w 140047"/>
              <a:gd name="connsiteY36" fmla="*/ 58293 h 83980"/>
              <a:gd name="connsiteX37" fmla="*/ 71167 w 140047"/>
              <a:gd name="connsiteY37" fmla="*/ 54984 h 83980"/>
              <a:gd name="connsiteX38" fmla="*/ 73332 w 140047"/>
              <a:gd name="connsiteY38" fmla="*/ 54623 h 83980"/>
              <a:gd name="connsiteX39" fmla="*/ 73332 w 140047"/>
              <a:gd name="connsiteY39" fmla="*/ 56669 h 83980"/>
              <a:gd name="connsiteX40" fmla="*/ 75017 w 140047"/>
              <a:gd name="connsiteY40" fmla="*/ 56669 h 83980"/>
              <a:gd name="connsiteX41" fmla="*/ 74896 w 140047"/>
              <a:gd name="connsiteY41" fmla="*/ 59616 h 83980"/>
              <a:gd name="connsiteX42" fmla="*/ 76220 w 140047"/>
              <a:gd name="connsiteY42" fmla="*/ 61963 h 83980"/>
              <a:gd name="connsiteX43" fmla="*/ 76039 w 140047"/>
              <a:gd name="connsiteY43" fmla="*/ 67737 h 83980"/>
              <a:gd name="connsiteX44" fmla="*/ 77543 w 140047"/>
              <a:gd name="connsiteY44" fmla="*/ 68760 h 83980"/>
              <a:gd name="connsiteX45" fmla="*/ 77784 w 140047"/>
              <a:gd name="connsiteY45" fmla="*/ 73693 h 83980"/>
              <a:gd name="connsiteX46" fmla="*/ 75017 w 140047"/>
              <a:gd name="connsiteY46" fmla="*/ 72911 h 83980"/>
              <a:gd name="connsiteX47" fmla="*/ 71768 w 140047"/>
              <a:gd name="connsiteY47" fmla="*/ 70024 h 83980"/>
              <a:gd name="connsiteX48" fmla="*/ 68700 w 140047"/>
              <a:gd name="connsiteY48" fmla="*/ 69001 h 83980"/>
              <a:gd name="connsiteX49" fmla="*/ 66113 w 140047"/>
              <a:gd name="connsiteY49" fmla="*/ 68580 h 83980"/>
              <a:gd name="connsiteX50" fmla="*/ 64369 w 140047"/>
              <a:gd name="connsiteY50" fmla="*/ 66715 h 83980"/>
              <a:gd name="connsiteX51" fmla="*/ 62745 w 140047"/>
              <a:gd name="connsiteY51" fmla="*/ 66113 h 83980"/>
              <a:gd name="connsiteX52" fmla="*/ 61361 w 140047"/>
              <a:gd name="connsiteY52" fmla="*/ 66113 h 83980"/>
              <a:gd name="connsiteX53" fmla="*/ 59556 w 140047"/>
              <a:gd name="connsiteY53" fmla="*/ 63948 h 83980"/>
              <a:gd name="connsiteX54" fmla="*/ 57932 w 140047"/>
              <a:gd name="connsiteY54" fmla="*/ 64128 h 83980"/>
              <a:gd name="connsiteX55" fmla="*/ 57932 w 140047"/>
              <a:gd name="connsiteY55" fmla="*/ 62263 h 83980"/>
              <a:gd name="connsiteX56" fmla="*/ 56368 w 140047"/>
              <a:gd name="connsiteY56" fmla="*/ 60880 h 83980"/>
              <a:gd name="connsiteX57" fmla="*/ 52036 w 140047"/>
              <a:gd name="connsiteY57" fmla="*/ 58714 h 83980"/>
              <a:gd name="connsiteX58" fmla="*/ 50232 w 140047"/>
              <a:gd name="connsiteY58" fmla="*/ 58173 h 83980"/>
              <a:gd name="connsiteX59" fmla="*/ 47946 w 140047"/>
              <a:gd name="connsiteY59" fmla="*/ 58293 h 83980"/>
              <a:gd name="connsiteX60" fmla="*/ 46141 w 140047"/>
              <a:gd name="connsiteY60" fmla="*/ 56669 h 83980"/>
              <a:gd name="connsiteX61" fmla="*/ 44998 w 140047"/>
              <a:gd name="connsiteY61" fmla="*/ 54804 h 83980"/>
              <a:gd name="connsiteX62" fmla="*/ 43795 w 140047"/>
              <a:gd name="connsiteY62" fmla="*/ 55526 h 83980"/>
              <a:gd name="connsiteX63" fmla="*/ 43013 w 140047"/>
              <a:gd name="connsiteY63" fmla="*/ 54924 h 83980"/>
              <a:gd name="connsiteX64" fmla="*/ 41268 w 140047"/>
              <a:gd name="connsiteY64" fmla="*/ 55646 h 83980"/>
              <a:gd name="connsiteX65" fmla="*/ 39945 w 140047"/>
              <a:gd name="connsiteY65" fmla="*/ 55044 h 83980"/>
              <a:gd name="connsiteX66" fmla="*/ 37659 w 140047"/>
              <a:gd name="connsiteY66" fmla="*/ 55225 h 83980"/>
              <a:gd name="connsiteX67" fmla="*/ 37599 w 140047"/>
              <a:gd name="connsiteY67" fmla="*/ 54022 h 83980"/>
              <a:gd name="connsiteX68" fmla="*/ 36456 w 140047"/>
              <a:gd name="connsiteY68" fmla="*/ 54804 h 83980"/>
              <a:gd name="connsiteX69" fmla="*/ 34771 w 140047"/>
              <a:gd name="connsiteY69" fmla="*/ 54804 h 83980"/>
              <a:gd name="connsiteX70" fmla="*/ 34049 w 140047"/>
              <a:gd name="connsiteY70" fmla="*/ 52638 h 83980"/>
              <a:gd name="connsiteX71" fmla="*/ 28515 w 140047"/>
              <a:gd name="connsiteY71" fmla="*/ 53240 h 83980"/>
              <a:gd name="connsiteX72" fmla="*/ 26048 w 140047"/>
              <a:gd name="connsiteY72" fmla="*/ 54443 h 83980"/>
              <a:gd name="connsiteX73" fmla="*/ 23702 w 140047"/>
              <a:gd name="connsiteY73" fmla="*/ 55165 h 83980"/>
              <a:gd name="connsiteX74" fmla="*/ 11069 w 140047"/>
              <a:gd name="connsiteY74" fmla="*/ 60820 h 83980"/>
              <a:gd name="connsiteX75" fmla="*/ 5474 w 140047"/>
              <a:gd name="connsiteY75" fmla="*/ 65331 h 83980"/>
              <a:gd name="connsiteX76" fmla="*/ 4572 w 140047"/>
              <a:gd name="connsiteY76" fmla="*/ 68580 h 83980"/>
              <a:gd name="connsiteX77" fmla="*/ 541 w 140047"/>
              <a:gd name="connsiteY77" fmla="*/ 70986 h 83980"/>
              <a:gd name="connsiteX78" fmla="*/ 240 w 140047"/>
              <a:gd name="connsiteY78" fmla="*/ 32906 h 83980"/>
              <a:gd name="connsiteX79" fmla="*/ 0 w 140047"/>
              <a:gd name="connsiteY79" fmla="*/ 1323 h 83980"/>
              <a:gd name="connsiteX80" fmla="*/ 21175 w 140047"/>
              <a:gd name="connsiteY80" fmla="*/ 1083 h 83980"/>
              <a:gd name="connsiteX81" fmla="*/ 47645 w 140047"/>
              <a:gd name="connsiteY81" fmla="*/ 902 h 83980"/>
              <a:gd name="connsiteX82" fmla="*/ 65753 w 140047"/>
              <a:gd name="connsiteY82" fmla="*/ 782 h 83980"/>
              <a:gd name="connsiteX83" fmla="*/ 80070 w 140047"/>
              <a:gd name="connsiteY83" fmla="*/ 481 h 83980"/>
              <a:gd name="connsiteX84" fmla="*/ 96313 w 140047"/>
              <a:gd name="connsiteY84" fmla="*/ 421 h 83980"/>
              <a:gd name="connsiteX85" fmla="*/ 114962 w 140047"/>
              <a:gd name="connsiteY85" fmla="*/ 0 h 83980"/>
              <a:gd name="connsiteX86" fmla="*/ 112555 w 140047"/>
              <a:gd name="connsiteY86" fmla="*/ 2406 h 83980"/>
              <a:gd name="connsiteX87" fmla="*/ 114541 w 140047"/>
              <a:gd name="connsiteY87" fmla="*/ 3128 h 83980"/>
              <a:gd name="connsiteX88" fmla="*/ 115804 w 140047"/>
              <a:gd name="connsiteY88" fmla="*/ 2707 h 83980"/>
              <a:gd name="connsiteX89" fmla="*/ 117127 w 140047"/>
              <a:gd name="connsiteY89" fmla="*/ 3429 h 83980"/>
              <a:gd name="connsiteX90" fmla="*/ 118210 w 140047"/>
              <a:gd name="connsiteY90" fmla="*/ 2948 h 83980"/>
              <a:gd name="connsiteX91" fmla="*/ 117909 w 140047"/>
              <a:gd name="connsiteY91" fmla="*/ 8301 h 83980"/>
              <a:gd name="connsiteX92" fmla="*/ 117067 w 140047"/>
              <a:gd name="connsiteY92" fmla="*/ 12152 h 83980"/>
              <a:gd name="connsiteX93" fmla="*/ 117187 w 140047"/>
              <a:gd name="connsiteY93" fmla="*/ 16663 h 83980"/>
              <a:gd name="connsiteX94" fmla="*/ 121579 w 140047"/>
              <a:gd name="connsiteY94" fmla="*/ 16663 h 83980"/>
              <a:gd name="connsiteX95" fmla="*/ 121820 w 140047"/>
              <a:gd name="connsiteY95" fmla="*/ 24544 h 83980"/>
              <a:gd name="connsiteX96" fmla="*/ 123324 w 140047"/>
              <a:gd name="connsiteY96" fmla="*/ 24544 h 83980"/>
              <a:gd name="connsiteX97" fmla="*/ 123925 w 140047"/>
              <a:gd name="connsiteY97" fmla="*/ 25808 h 83980"/>
              <a:gd name="connsiteX98" fmla="*/ 124046 w 140047"/>
              <a:gd name="connsiteY98" fmla="*/ 28515 h 83980"/>
              <a:gd name="connsiteX99" fmla="*/ 130061 w 140047"/>
              <a:gd name="connsiteY99" fmla="*/ 28094 h 83980"/>
              <a:gd name="connsiteX100" fmla="*/ 130061 w 140047"/>
              <a:gd name="connsiteY100" fmla="*/ 31282 h 83980"/>
              <a:gd name="connsiteX101" fmla="*/ 135175 w 140047"/>
              <a:gd name="connsiteY101" fmla="*/ 31162 h 83980"/>
              <a:gd name="connsiteX102" fmla="*/ 134393 w 140047"/>
              <a:gd name="connsiteY102" fmla="*/ 32004 h 83980"/>
              <a:gd name="connsiteX103" fmla="*/ 134393 w 140047"/>
              <a:gd name="connsiteY103" fmla="*/ 34831 h 83980"/>
              <a:gd name="connsiteX104" fmla="*/ 135896 w 140047"/>
              <a:gd name="connsiteY104" fmla="*/ 34229 h 83980"/>
              <a:gd name="connsiteX105" fmla="*/ 138604 w 140047"/>
              <a:gd name="connsiteY105" fmla="*/ 34229 h 83980"/>
              <a:gd name="connsiteX106" fmla="*/ 140047 w 140047"/>
              <a:gd name="connsiteY106" fmla="*/ 36636 h 83980"/>
              <a:gd name="connsiteX107" fmla="*/ 139927 w 140047"/>
              <a:gd name="connsiteY107" fmla="*/ 39343 h 83980"/>
              <a:gd name="connsiteX108" fmla="*/ 137581 w 140047"/>
              <a:gd name="connsiteY108" fmla="*/ 39042 h 83980"/>
              <a:gd name="connsiteX109" fmla="*/ 132648 w 140047"/>
              <a:gd name="connsiteY109" fmla="*/ 40125 h 83980"/>
              <a:gd name="connsiteX110" fmla="*/ 130242 w 140047"/>
              <a:gd name="connsiteY110" fmla="*/ 41328 h 83980"/>
              <a:gd name="connsiteX111" fmla="*/ 128076 w 140047"/>
              <a:gd name="connsiteY111" fmla="*/ 41449 h 83980"/>
              <a:gd name="connsiteX112" fmla="*/ 127354 w 140047"/>
              <a:gd name="connsiteY112" fmla="*/ 42291 h 83980"/>
              <a:gd name="connsiteX113" fmla="*/ 123384 w 140047"/>
              <a:gd name="connsiteY113" fmla="*/ 42652 h 83980"/>
              <a:gd name="connsiteX114" fmla="*/ 123985 w 140047"/>
              <a:gd name="connsiteY114" fmla="*/ 40847 h 83980"/>
              <a:gd name="connsiteX115" fmla="*/ 125008 w 140047"/>
              <a:gd name="connsiteY115" fmla="*/ 39884 h 83980"/>
              <a:gd name="connsiteX116" fmla="*/ 122301 w 140047"/>
              <a:gd name="connsiteY116" fmla="*/ 39704 h 83980"/>
              <a:gd name="connsiteX117" fmla="*/ 121699 w 140047"/>
              <a:gd name="connsiteY117" fmla="*/ 37117 h 83980"/>
              <a:gd name="connsiteX118" fmla="*/ 122181 w 140047"/>
              <a:gd name="connsiteY118" fmla="*/ 37117 h 83980"/>
              <a:gd name="connsiteX119" fmla="*/ 122000 w 140047"/>
              <a:gd name="connsiteY119" fmla="*/ 34229 h 83980"/>
              <a:gd name="connsiteX120" fmla="*/ 119293 w 140047"/>
              <a:gd name="connsiteY120" fmla="*/ 34229 h 83980"/>
              <a:gd name="connsiteX121" fmla="*/ 118451 w 140047"/>
              <a:gd name="connsiteY121" fmla="*/ 33087 h 83980"/>
              <a:gd name="connsiteX122" fmla="*/ 118451 w 140047"/>
              <a:gd name="connsiteY122" fmla="*/ 31583 h 83980"/>
              <a:gd name="connsiteX123" fmla="*/ 115443 w 140047"/>
              <a:gd name="connsiteY123" fmla="*/ 31583 h 83980"/>
              <a:gd name="connsiteX124" fmla="*/ 112916 w 140047"/>
              <a:gd name="connsiteY124" fmla="*/ 28394 h 83980"/>
              <a:gd name="connsiteX125" fmla="*/ 108705 w 140047"/>
              <a:gd name="connsiteY125" fmla="*/ 30440 h 83980"/>
              <a:gd name="connsiteX126" fmla="*/ 104494 w 140047"/>
              <a:gd name="connsiteY126" fmla="*/ 33207 h 83980"/>
              <a:gd name="connsiteX127" fmla="*/ 104374 w 140047"/>
              <a:gd name="connsiteY127" fmla="*/ 34651 h 83980"/>
              <a:gd name="connsiteX128" fmla="*/ 106600 w 140047"/>
              <a:gd name="connsiteY128" fmla="*/ 35433 h 83980"/>
              <a:gd name="connsiteX129" fmla="*/ 106299 w 140047"/>
              <a:gd name="connsiteY129" fmla="*/ 38260 h 83980"/>
              <a:gd name="connsiteX130" fmla="*/ 107622 w 140047"/>
              <a:gd name="connsiteY130" fmla="*/ 39584 h 83980"/>
              <a:gd name="connsiteX131" fmla="*/ 109247 w 140047"/>
              <a:gd name="connsiteY131" fmla="*/ 40065 h 83980"/>
              <a:gd name="connsiteX132" fmla="*/ 109968 w 140047"/>
              <a:gd name="connsiteY132" fmla="*/ 42892 h 83980"/>
              <a:gd name="connsiteX133" fmla="*/ 111292 w 140047"/>
              <a:gd name="connsiteY133" fmla="*/ 43374 h 83980"/>
              <a:gd name="connsiteX134" fmla="*/ 113698 w 140047"/>
              <a:gd name="connsiteY134" fmla="*/ 42952 h 83980"/>
              <a:gd name="connsiteX135" fmla="*/ 114300 w 140047"/>
              <a:gd name="connsiteY135" fmla="*/ 44396 h 83980"/>
              <a:gd name="connsiteX136" fmla="*/ 115984 w 140047"/>
              <a:gd name="connsiteY136" fmla="*/ 43795 h 83980"/>
              <a:gd name="connsiteX137" fmla="*/ 115503 w 140047"/>
              <a:gd name="connsiteY137" fmla="*/ 42050 h 83980"/>
              <a:gd name="connsiteX138" fmla="*/ 114480 w 140047"/>
              <a:gd name="connsiteY138" fmla="*/ 41148 h 83980"/>
              <a:gd name="connsiteX139" fmla="*/ 114962 w 140047"/>
              <a:gd name="connsiteY139" fmla="*/ 39343 h 83980"/>
              <a:gd name="connsiteX140" fmla="*/ 116766 w 140047"/>
              <a:gd name="connsiteY140" fmla="*/ 39704 h 83980"/>
              <a:gd name="connsiteX141" fmla="*/ 117187 w 140047"/>
              <a:gd name="connsiteY141" fmla="*/ 40607 h 83980"/>
              <a:gd name="connsiteX142" fmla="*/ 119413 w 140047"/>
              <a:gd name="connsiteY142" fmla="*/ 41990 h 83980"/>
              <a:gd name="connsiteX143" fmla="*/ 119413 w 140047"/>
              <a:gd name="connsiteY143" fmla="*/ 44336 h 83980"/>
              <a:gd name="connsiteX144" fmla="*/ 120376 w 140047"/>
              <a:gd name="connsiteY144" fmla="*/ 44938 h 83980"/>
              <a:gd name="connsiteX145" fmla="*/ 120556 w 140047"/>
              <a:gd name="connsiteY145" fmla="*/ 46863 h 83980"/>
              <a:gd name="connsiteX146" fmla="*/ 118030 w 140047"/>
              <a:gd name="connsiteY146" fmla="*/ 47224 h 83980"/>
              <a:gd name="connsiteX147" fmla="*/ 117849 w 140047"/>
              <a:gd name="connsiteY147" fmla="*/ 48607 h 83980"/>
              <a:gd name="connsiteX148" fmla="*/ 116165 w 140047"/>
              <a:gd name="connsiteY148" fmla="*/ 49089 h 83980"/>
              <a:gd name="connsiteX149" fmla="*/ 116165 w 140047"/>
              <a:gd name="connsiteY149" fmla="*/ 52818 h 83980"/>
              <a:gd name="connsiteX150" fmla="*/ 114240 w 140047"/>
              <a:gd name="connsiteY150" fmla="*/ 53601 h 83980"/>
              <a:gd name="connsiteX151" fmla="*/ 109788 w 140047"/>
              <a:gd name="connsiteY151" fmla="*/ 59015 h 83980"/>
              <a:gd name="connsiteX152" fmla="*/ 111533 w 140047"/>
              <a:gd name="connsiteY152" fmla="*/ 59436 h 83980"/>
              <a:gd name="connsiteX153" fmla="*/ 111412 w 140047"/>
              <a:gd name="connsiteY153" fmla="*/ 60398 h 83980"/>
              <a:gd name="connsiteX154" fmla="*/ 113217 w 140047"/>
              <a:gd name="connsiteY154" fmla="*/ 61722 h 8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</a:cxnLst>
            <a:rect l="l" t="t" r="r" b="b"/>
            <a:pathLst>
              <a:path w="140047" h="83980">
                <a:moveTo>
                  <a:pt x="113157" y="61782"/>
                </a:moveTo>
                <a:lnTo>
                  <a:pt x="113217" y="65211"/>
                </a:lnTo>
                <a:lnTo>
                  <a:pt x="112074" y="65211"/>
                </a:lnTo>
                <a:lnTo>
                  <a:pt x="112736" y="69422"/>
                </a:lnTo>
                <a:lnTo>
                  <a:pt x="110751" y="69963"/>
                </a:lnTo>
                <a:lnTo>
                  <a:pt x="111232" y="71106"/>
                </a:lnTo>
                <a:lnTo>
                  <a:pt x="112676" y="70806"/>
                </a:lnTo>
                <a:lnTo>
                  <a:pt x="112676" y="71588"/>
                </a:lnTo>
                <a:lnTo>
                  <a:pt x="113939" y="71828"/>
                </a:lnTo>
                <a:lnTo>
                  <a:pt x="113217" y="73212"/>
                </a:lnTo>
                <a:lnTo>
                  <a:pt x="113217" y="75378"/>
                </a:lnTo>
                <a:lnTo>
                  <a:pt x="112074" y="83379"/>
                </a:lnTo>
                <a:lnTo>
                  <a:pt x="97757" y="83740"/>
                </a:lnTo>
                <a:lnTo>
                  <a:pt x="91440" y="83740"/>
                </a:lnTo>
                <a:lnTo>
                  <a:pt x="82476" y="83980"/>
                </a:lnTo>
                <a:lnTo>
                  <a:pt x="81875" y="59195"/>
                </a:lnTo>
                <a:lnTo>
                  <a:pt x="81514" y="41990"/>
                </a:lnTo>
                <a:lnTo>
                  <a:pt x="79709" y="41088"/>
                </a:lnTo>
                <a:lnTo>
                  <a:pt x="76460" y="40968"/>
                </a:lnTo>
                <a:lnTo>
                  <a:pt x="76340" y="40005"/>
                </a:lnTo>
                <a:lnTo>
                  <a:pt x="73573" y="40005"/>
                </a:lnTo>
                <a:lnTo>
                  <a:pt x="73573" y="40607"/>
                </a:lnTo>
                <a:lnTo>
                  <a:pt x="69843" y="40607"/>
                </a:lnTo>
                <a:lnTo>
                  <a:pt x="68520" y="40005"/>
                </a:lnTo>
                <a:lnTo>
                  <a:pt x="66354" y="40607"/>
                </a:lnTo>
                <a:lnTo>
                  <a:pt x="60398" y="40907"/>
                </a:lnTo>
                <a:lnTo>
                  <a:pt x="61421" y="42111"/>
                </a:lnTo>
                <a:lnTo>
                  <a:pt x="62504" y="42471"/>
                </a:lnTo>
                <a:lnTo>
                  <a:pt x="62745" y="43855"/>
                </a:lnTo>
                <a:lnTo>
                  <a:pt x="61782" y="44456"/>
                </a:lnTo>
                <a:lnTo>
                  <a:pt x="61662" y="47705"/>
                </a:lnTo>
                <a:lnTo>
                  <a:pt x="62865" y="52397"/>
                </a:lnTo>
                <a:lnTo>
                  <a:pt x="61541" y="53420"/>
                </a:lnTo>
                <a:lnTo>
                  <a:pt x="61782" y="56127"/>
                </a:lnTo>
                <a:lnTo>
                  <a:pt x="64610" y="56729"/>
                </a:lnTo>
                <a:lnTo>
                  <a:pt x="65813" y="58534"/>
                </a:lnTo>
                <a:lnTo>
                  <a:pt x="71287" y="58293"/>
                </a:lnTo>
                <a:lnTo>
                  <a:pt x="71167" y="54984"/>
                </a:lnTo>
                <a:lnTo>
                  <a:pt x="73332" y="54623"/>
                </a:lnTo>
                <a:lnTo>
                  <a:pt x="73332" y="56669"/>
                </a:lnTo>
                <a:lnTo>
                  <a:pt x="75017" y="56669"/>
                </a:lnTo>
                <a:lnTo>
                  <a:pt x="74896" y="59616"/>
                </a:lnTo>
                <a:lnTo>
                  <a:pt x="76220" y="61963"/>
                </a:lnTo>
                <a:lnTo>
                  <a:pt x="76039" y="67737"/>
                </a:lnTo>
                <a:lnTo>
                  <a:pt x="77543" y="68760"/>
                </a:lnTo>
                <a:lnTo>
                  <a:pt x="77784" y="73693"/>
                </a:lnTo>
                <a:lnTo>
                  <a:pt x="75017" y="72911"/>
                </a:lnTo>
                <a:lnTo>
                  <a:pt x="71768" y="70024"/>
                </a:lnTo>
                <a:lnTo>
                  <a:pt x="68700" y="69001"/>
                </a:lnTo>
                <a:lnTo>
                  <a:pt x="66113" y="68580"/>
                </a:lnTo>
                <a:lnTo>
                  <a:pt x="64369" y="66715"/>
                </a:lnTo>
                <a:lnTo>
                  <a:pt x="62745" y="66113"/>
                </a:lnTo>
                <a:lnTo>
                  <a:pt x="61361" y="66113"/>
                </a:lnTo>
                <a:lnTo>
                  <a:pt x="59556" y="63948"/>
                </a:lnTo>
                <a:lnTo>
                  <a:pt x="57932" y="64128"/>
                </a:lnTo>
                <a:lnTo>
                  <a:pt x="57932" y="62263"/>
                </a:lnTo>
                <a:lnTo>
                  <a:pt x="56368" y="60880"/>
                </a:lnTo>
                <a:lnTo>
                  <a:pt x="52036" y="58714"/>
                </a:lnTo>
                <a:lnTo>
                  <a:pt x="50232" y="58173"/>
                </a:lnTo>
                <a:lnTo>
                  <a:pt x="47946" y="58293"/>
                </a:lnTo>
                <a:lnTo>
                  <a:pt x="46141" y="56669"/>
                </a:lnTo>
                <a:lnTo>
                  <a:pt x="44998" y="54804"/>
                </a:lnTo>
                <a:lnTo>
                  <a:pt x="43795" y="55526"/>
                </a:lnTo>
                <a:lnTo>
                  <a:pt x="43013" y="54924"/>
                </a:lnTo>
                <a:lnTo>
                  <a:pt x="41268" y="55646"/>
                </a:lnTo>
                <a:lnTo>
                  <a:pt x="39945" y="55044"/>
                </a:lnTo>
                <a:lnTo>
                  <a:pt x="37659" y="55225"/>
                </a:lnTo>
                <a:lnTo>
                  <a:pt x="37599" y="54022"/>
                </a:lnTo>
                <a:lnTo>
                  <a:pt x="36456" y="54804"/>
                </a:lnTo>
                <a:lnTo>
                  <a:pt x="34771" y="54804"/>
                </a:lnTo>
                <a:lnTo>
                  <a:pt x="34049" y="52638"/>
                </a:lnTo>
                <a:lnTo>
                  <a:pt x="28515" y="53240"/>
                </a:lnTo>
                <a:lnTo>
                  <a:pt x="26048" y="54443"/>
                </a:lnTo>
                <a:lnTo>
                  <a:pt x="23702" y="55165"/>
                </a:lnTo>
                <a:lnTo>
                  <a:pt x="11069" y="60820"/>
                </a:lnTo>
                <a:lnTo>
                  <a:pt x="5474" y="65331"/>
                </a:lnTo>
                <a:lnTo>
                  <a:pt x="4572" y="68580"/>
                </a:lnTo>
                <a:lnTo>
                  <a:pt x="541" y="70986"/>
                </a:lnTo>
                <a:lnTo>
                  <a:pt x="240" y="32906"/>
                </a:lnTo>
                <a:lnTo>
                  <a:pt x="0" y="1323"/>
                </a:lnTo>
                <a:lnTo>
                  <a:pt x="21175" y="1083"/>
                </a:lnTo>
                <a:lnTo>
                  <a:pt x="47645" y="902"/>
                </a:lnTo>
                <a:lnTo>
                  <a:pt x="65753" y="782"/>
                </a:lnTo>
                <a:lnTo>
                  <a:pt x="80070" y="481"/>
                </a:lnTo>
                <a:lnTo>
                  <a:pt x="96313" y="421"/>
                </a:lnTo>
                <a:lnTo>
                  <a:pt x="114962" y="0"/>
                </a:lnTo>
                <a:lnTo>
                  <a:pt x="112555" y="2406"/>
                </a:lnTo>
                <a:lnTo>
                  <a:pt x="114541" y="3128"/>
                </a:lnTo>
                <a:lnTo>
                  <a:pt x="115804" y="2707"/>
                </a:lnTo>
                <a:lnTo>
                  <a:pt x="117127" y="3429"/>
                </a:lnTo>
                <a:lnTo>
                  <a:pt x="118210" y="2948"/>
                </a:lnTo>
                <a:lnTo>
                  <a:pt x="117909" y="8301"/>
                </a:lnTo>
                <a:lnTo>
                  <a:pt x="117067" y="12152"/>
                </a:lnTo>
                <a:lnTo>
                  <a:pt x="117187" y="16663"/>
                </a:lnTo>
                <a:lnTo>
                  <a:pt x="121579" y="16663"/>
                </a:lnTo>
                <a:lnTo>
                  <a:pt x="121820" y="24544"/>
                </a:lnTo>
                <a:lnTo>
                  <a:pt x="123324" y="24544"/>
                </a:lnTo>
                <a:lnTo>
                  <a:pt x="123925" y="25808"/>
                </a:lnTo>
                <a:lnTo>
                  <a:pt x="124046" y="28515"/>
                </a:lnTo>
                <a:lnTo>
                  <a:pt x="130061" y="28094"/>
                </a:lnTo>
                <a:lnTo>
                  <a:pt x="130061" y="31282"/>
                </a:lnTo>
                <a:lnTo>
                  <a:pt x="135175" y="31162"/>
                </a:lnTo>
                <a:lnTo>
                  <a:pt x="134393" y="32004"/>
                </a:lnTo>
                <a:lnTo>
                  <a:pt x="134393" y="34831"/>
                </a:lnTo>
                <a:lnTo>
                  <a:pt x="135896" y="34229"/>
                </a:lnTo>
                <a:lnTo>
                  <a:pt x="138604" y="34229"/>
                </a:lnTo>
                <a:lnTo>
                  <a:pt x="140047" y="36636"/>
                </a:lnTo>
                <a:lnTo>
                  <a:pt x="139927" y="39343"/>
                </a:lnTo>
                <a:lnTo>
                  <a:pt x="137581" y="39042"/>
                </a:lnTo>
                <a:lnTo>
                  <a:pt x="132648" y="40125"/>
                </a:lnTo>
                <a:lnTo>
                  <a:pt x="130242" y="41328"/>
                </a:lnTo>
                <a:lnTo>
                  <a:pt x="128076" y="41449"/>
                </a:lnTo>
                <a:lnTo>
                  <a:pt x="127354" y="42291"/>
                </a:lnTo>
                <a:lnTo>
                  <a:pt x="123384" y="42652"/>
                </a:lnTo>
                <a:lnTo>
                  <a:pt x="123985" y="40847"/>
                </a:lnTo>
                <a:lnTo>
                  <a:pt x="125008" y="39884"/>
                </a:lnTo>
                <a:lnTo>
                  <a:pt x="122301" y="39704"/>
                </a:lnTo>
                <a:lnTo>
                  <a:pt x="121699" y="37117"/>
                </a:lnTo>
                <a:lnTo>
                  <a:pt x="122181" y="37117"/>
                </a:lnTo>
                <a:lnTo>
                  <a:pt x="122000" y="34229"/>
                </a:lnTo>
                <a:lnTo>
                  <a:pt x="119293" y="34229"/>
                </a:lnTo>
                <a:lnTo>
                  <a:pt x="118451" y="33087"/>
                </a:lnTo>
                <a:lnTo>
                  <a:pt x="118451" y="31583"/>
                </a:lnTo>
                <a:lnTo>
                  <a:pt x="115443" y="31583"/>
                </a:lnTo>
                <a:lnTo>
                  <a:pt x="112916" y="28394"/>
                </a:lnTo>
                <a:lnTo>
                  <a:pt x="108705" y="30440"/>
                </a:lnTo>
                <a:lnTo>
                  <a:pt x="104494" y="33207"/>
                </a:lnTo>
                <a:lnTo>
                  <a:pt x="104374" y="34651"/>
                </a:lnTo>
                <a:lnTo>
                  <a:pt x="106600" y="35433"/>
                </a:lnTo>
                <a:lnTo>
                  <a:pt x="106299" y="38260"/>
                </a:lnTo>
                <a:lnTo>
                  <a:pt x="107622" y="39584"/>
                </a:lnTo>
                <a:lnTo>
                  <a:pt x="109247" y="40065"/>
                </a:lnTo>
                <a:lnTo>
                  <a:pt x="109968" y="42892"/>
                </a:lnTo>
                <a:lnTo>
                  <a:pt x="111292" y="43374"/>
                </a:lnTo>
                <a:lnTo>
                  <a:pt x="113698" y="42952"/>
                </a:lnTo>
                <a:lnTo>
                  <a:pt x="114300" y="44396"/>
                </a:lnTo>
                <a:lnTo>
                  <a:pt x="115984" y="43795"/>
                </a:lnTo>
                <a:lnTo>
                  <a:pt x="115503" y="42050"/>
                </a:lnTo>
                <a:lnTo>
                  <a:pt x="114480" y="41148"/>
                </a:lnTo>
                <a:lnTo>
                  <a:pt x="114962" y="39343"/>
                </a:lnTo>
                <a:lnTo>
                  <a:pt x="116766" y="39704"/>
                </a:lnTo>
                <a:lnTo>
                  <a:pt x="117187" y="40607"/>
                </a:lnTo>
                <a:lnTo>
                  <a:pt x="119413" y="41990"/>
                </a:lnTo>
                <a:lnTo>
                  <a:pt x="119413" y="44336"/>
                </a:lnTo>
                <a:lnTo>
                  <a:pt x="120376" y="44938"/>
                </a:lnTo>
                <a:lnTo>
                  <a:pt x="120556" y="46863"/>
                </a:lnTo>
                <a:lnTo>
                  <a:pt x="118030" y="47224"/>
                </a:lnTo>
                <a:lnTo>
                  <a:pt x="117849" y="48607"/>
                </a:lnTo>
                <a:lnTo>
                  <a:pt x="116165" y="49089"/>
                </a:lnTo>
                <a:lnTo>
                  <a:pt x="116165" y="52818"/>
                </a:lnTo>
                <a:lnTo>
                  <a:pt x="114240" y="53601"/>
                </a:lnTo>
                <a:lnTo>
                  <a:pt x="109788" y="59015"/>
                </a:lnTo>
                <a:lnTo>
                  <a:pt x="111533" y="59436"/>
                </a:lnTo>
                <a:lnTo>
                  <a:pt x="111412" y="60398"/>
                </a:lnTo>
                <a:lnTo>
                  <a:pt x="113217" y="61722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" name="Freeform: Shape 380" title="TX-13">
            <a:extLst>
              <a:ext uri="{FF2B5EF4-FFF2-40B4-BE49-F238E27FC236}">
                <a16:creationId xmlns:a16="http://schemas.microsoft.com/office/drawing/2014/main" id="{DF386A26-580E-FC74-6796-9523383D9E64}"/>
              </a:ext>
            </a:extLst>
          </p:cNvPr>
          <p:cNvSpPr/>
          <p:nvPr/>
        </p:nvSpPr>
        <p:spPr>
          <a:xfrm>
            <a:off x="4036663" y="4216429"/>
            <a:ext cx="751995" cy="498740"/>
          </a:xfrm>
          <a:custGeom>
            <a:avLst/>
            <a:gdLst>
              <a:gd name="connsiteX0" fmla="*/ 0 w 941230"/>
              <a:gd name="connsiteY0" fmla="*/ 334478 h 646456"/>
              <a:gd name="connsiteX1" fmla="*/ 120 w 941230"/>
              <a:gd name="connsiteY1" fmla="*/ 332613 h 646456"/>
              <a:gd name="connsiteX2" fmla="*/ 240 w 941230"/>
              <a:gd name="connsiteY2" fmla="*/ 327379 h 646456"/>
              <a:gd name="connsiteX3" fmla="*/ 361 w 941230"/>
              <a:gd name="connsiteY3" fmla="*/ 324793 h 646456"/>
              <a:gd name="connsiteX4" fmla="*/ 421 w 941230"/>
              <a:gd name="connsiteY4" fmla="*/ 320401 h 646456"/>
              <a:gd name="connsiteX5" fmla="*/ 842 w 941230"/>
              <a:gd name="connsiteY5" fmla="*/ 302714 h 646456"/>
              <a:gd name="connsiteX6" fmla="*/ 962 w 941230"/>
              <a:gd name="connsiteY6" fmla="*/ 299406 h 646456"/>
              <a:gd name="connsiteX7" fmla="*/ 1083 w 941230"/>
              <a:gd name="connsiteY7" fmla="*/ 294112 h 646456"/>
              <a:gd name="connsiteX8" fmla="*/ 1083 w 941230"/>
              <a:gd name="connsiteY8" fmla="*/ 292307 h 646456"/>
              <a:gd name="connsiteX9" fmla="*/ 1323 w 941230"/>
              <a:gd name="connsiteY9" fmla="*/ 286291 h 646456"/>
              <a:gd name="connsiteX10" fmla="*/ 1323 w 941230"/>
              <a:gd name="connsiteY10" fmla="*/ 285088 h 646456"/>
              <a:gd name="connsiteX11" fmla="*/ 1805 w 941230"/>
              <a:gd name="connsiteY11" fmla="*/ 265116 h 646456"/>
              <a:gd name="connsiteX12" fmla="*/ 2166 w 941230"/>
              <a:gd name="connsiteY12" fmla="*/ 251460 h 646456"/>
              <a:gd name="connsiteX13" fmla="*/ 2286 w 941230"/>
              <a:gd name="connsiteY13" fmla="*/ 245444 h 646456"/>
              <a:gd name="connsiteX14" fmla="*/ 3670 w 941230"/>
              <a:gd name="connsiteY14" fmla="*/ 193468 h 646456"/>
              <a:gd name="connsiteX15" fmla="*/ 4211 w 941230"/>
              <a:gd name="connsiteY15" fmla="*/ 175721 h 646456"/>
              <a:gd name="connsiteX16" fmla="*/ 4271 w 941230"/>
              <a:gd name="connsiteY16" fmla="*/ 170006 h 646456"/>
              <a:gd name="connsiteX17" fmla="*/ 4512 w 941230"/>
              <a:gd name="connsiteY17" fmla="*/ 162126 h 646456"/>
              <a:gd name="connsiteX18" fmla="*/ 4752 w 941230"/>
              <a:gd name="connsiteY18" fmla="*/ 153643 h 646456"/>
              <a:gd name="connsiteX19" fmla="*/ 4933 w 941230"/>
              <a:gd name="connsiteY19" fmla="*/ 145221 h 646456"/>
              <a:gd name="connsiteX20" fmla="*/ 5234 w 941230"/>
              <a:gd name="connsiteY20" fmla="*/ 134513 h 646456"/>
              <a:gd name="connsiteX21" fmla="*/ 5234 w 941230"/>
              <a:gd name="connsiteY21" fmla="*/ 134212 h 646456"/>
              <a:gd name="connsiteX22" fmla="*/ 5294 w 941230"/>
              <a:gd name="connsiteY22" fmla="*/ 128738 h 646456"/>
              <a:gd name="connsiteX23" fmla="*/ 5354 w 941230"/>
              <a:gd name="connsiteY23" fmla="*/ 128136 h 646456"/>
              <a:gd name="connsiteX24" fmla="*/ 5655 w 941230"/>
              <a:gd name="connsiteY24" fmla="*/ 117609 h 646456"/>
              <a:gd name="connsiteX25" fmla="*/ 5775 w 941230"/>
              <a:gd name="connsiteY25" fmla="*/ 112074 h 646456"/>
              <a:gd name="connsiteX26" fmla="*/ 5956 w 941230"/>
              <a:gd name="connsiteY26" fmla="*/ 106961 h 646456"/>
              <a:gd name="connsiteX27" fmla="*/ 6256 w 941230"/>
              <a:gd name="connsiteY27" fmla="*/ 93185 h 646456"/>
              <a:gd name="connsiteX28" fmla="*/ 6497 w 941230"/>
              <a:gd name="connsiteY28" fmla="*/ 84221 h 646456"/>
              <a:gd name="connsiteX29" fmla="*/ 6858 w 941230"/>
              <a:gd name="connsiteY29" fmla="*/ 70746 h 646456"/>
              <a:gd name="connsiteX30" fmla="*/ 7219 w 941230"/>
              <a:gd name="connsiteY30" fmla="*/ 54804 h 646456"/>
              <a:gd name="connsiteX31" fmla="*/ 7279 w 941230"/>
              <a:gd name="connsiteY31" fmla="*/ 50954 h 646456"/>
              <a:gd name="connsiteX32" fmla="*/ 7640 w 941230"/>
              <a:gd name="connsiteY32" fmla="*/ 35192 h 646456"/>
              <a:gd name="connsiteX33" fmla="*/ 7820 w 941230"/>
              <a:gd name="connsiteY33" fmla="*/ 28575 h 646456"/>
              <a:gd name="connsiteX34" fmla="*/ 7941 w 941230"/>
              <a:gd name="connsiteY34" fmla="*/ 21537 h 646456"/>
              <a:gd name="connsiteX35" fmla="*/ 8181 w 941230"/>
              <a:gd name="connsiteY35" fmla="*/ 13836 h 646456"/>
              <a:gd name="connsiteX36" fmla="*/ 8242 w 941230"/>
              <a:gd name="connsiteY36" fmla="*/ 7700 h 646456"/>
              <a:gd name="connsiteX37" fmla="*/ 8482 w 941230"/>
              <a:gd name="connsiteY37" fmla="*/ 0 h 646456"/>
              <a:gd name="connsiteX38" fmla="*/ 14318 w 941230"/>
              <a:gd name="connsiteY38" fmla="*/ 120 h 646456"/>
              <a:gd name="connsiteX39" fmla="*/ 21898 w 941230"/>
              <a:gd name="connsiteY39" fmla="*/ 301 h 646456"/>
              <a:gd name="connsiteX40" fmla="*/ 34651 w 941230"/>
              <a:gd name="connsiteY40" fmla="*/ 602 h 646456"/>
              <a:gd name="connsiteX41" fmla="*/ 41689 w 941230"/>
              <a:gd name="connsiteY41" fmla="*/ 782 h 646456"/>
              <a:gd name="connsiteX42" fmla="*/ 43795 w 941230"/>
              <a:gd name="connsiteY42" fmla="*/ 842 h 646456"/>
              <a:gd name="connsiteX43" fmla="*/ 46923 w 941230"/>
              <a:gd name="connsiteY43" fmla="*/ 902 h 646456"/>
              <a:gd name="connsiteX44" fmla="*/ 52337 w 941230"/>
              <a:gd name="connsiteY44" fmla="*/ 1023 h 646456"/>
              <a:gd name="connsiteX45" fmla="*/ 71227 w 941230"/>
              <a:gd name="connsiteY45" fmla="*/ 1504 h 646456"/>
              <a:gd name="connsiteX46" fmla="*/ 84822 w 941230"/>
              <a:gd name="connsiteY46" fmla="*/ 1745 h 646456"/>
              <a:gd name="connsiteX47" fmla="*/ 90056 w 941230"/>
              <a:gd name="connsiteY47" fmla="*/ 1805 h 646456"/>
              <a:gd name="connsiteX48" fmla="*/ 95771 w 941230"/>
              <a:gd name="connsiteY48" fmla="*/ 1925 h 646456"/>
              <a:gd name="connsiteX49" fmla="*/ 107863 w 941230"/>
              <a:gd name="connsiteY49" fmla="*/ 2166 h 646456"/>
              <a:gd name="connsiteX50" fmla="*/ 110270 w 941230"/>
              <a:gd name="connsiteY50" fmla="*/ 2226 h 646456"/>
              <a:gd name="connsiteX51" fmla="*/ 113157 w 941230"/>
              <a:gd name="connsiteY51" fmla="*/ 2286 h 646456"/>
              <a:gd name="connsiteX52" fmla="*/ 117368 w 941230"/>
              <a:gd name="connsiteY52" fmla="*/ 2346 h 646456"/>
              <a:gd name="connsiteX53" fmla="*/ 127836 w 941230"/>
              <a:gd name="connsiteY53" fmla="*/ 2527 h 646456"/>
              <a:gd name="connsiteX54" fmla="*/ 128738 w 941230"/>
              <a:gd name="connsiteY54" fmla="*/ 2527 h 646456"/>
              <a:gd name="connsiteX55" fmla="*/ 132347 w 941230"/>
              <a:gd name="connsiteY55" fmla="*/ 2647 h 646456"/>
              <a:gd name="connsiteX56" fmla="*/ 146665 w 941230"/>
              <a:gd name="connsiteY56" fmla="*/ 2827 h 646456"/>
              <a:gd name="connsiteX57" fmla="*/ 154004 w 941230"/>
              <a:gd name="connsiteY57" fmla="*/ 2827 h 646456"/>
              <a:gd name="connsiteX58" fmla="*/ 160742 w 941230"/>
              <a:gd name="connsiteY58" fmla="*/ 3008 h 646456"/>
              <a:gd name="connsiteX59" fmla="*/ 160862 w 941230"/>
              <a:gd name="connsiteY59" fmla="*/ 3008 h 646456"/>
              <a:gd name="connsiteX60" fmla="*/ 189738 w 941230"/>
              <a:gd name="connsiteY60" fmla="*/ 3489 h 646456"/>
              <a:gd name="connsiteX61" fmla="*/ 190580 w 941230"/>
              <a:gd name="connsiteY61" fmla="*/ 3489 h 646456"/>
              <a:gd name="connsiteX62" fmla="*/ 191783 w 941230"/>
              <a:gd name="connsiteY62" fmla="*/ 3549 h 646456"/>
              <a:gd name="connsiteX63" fmla="*/ 197498 w 941230"/>
              <a:gd name="connsiteY63" fmla="*/ 3670 h 646456"/>
              <a:gd name="connsiteX64" fmla="*/ 204236 w 941230"/>
              <a:gd name="connsiteY64" fmla="*/ 3670 h 646456"/>
              <a:gd name="connsiteX65" fmla="*/ 209349 w 941230"/>
              <a:gd name="connsiteY65" fmla="*/ 3790 h 646456"/>
              <a:gd name="connsiteX66" fmla="*/ 211094 w 941230"/>
              <a:gd name="connsiteY66" fmla="*/ 3790 h 646456"/>
              <a:gd name="connsiteX67" fmla="*/ 222343 w 941230"/>
              <a:gd name="connsiteY67" fmla="*/ 3910 h 646456"/>
              <a:gd name="connsiteX68" fmla="*/ 226434 w 941230"/>
              <a:gd name="connsiteY68" fmla="*/ 3910 h 646456"/>
              <a:gd name="connsiteX69" fmla="*/ 230826 w 941230"/>
              <a:gd name="connsiteY69" fmla="*/ 3970 h 646456"/>
              <a:gd name="connsiteX70" fmla="*/ 239850 w 941230"/>
              <a:gd name="connsiteY70" fmla="*/ 4091 h 646456"/>
              <a:gd name="connsiteX71" fmla="*/ 244422 w 941230"/>
              <a:gd name="connsiteY71" fmla="*/ 4091 h 646456"/>
              <a:gd name="connsiteX72" fmla="*/ 254648 w 941230"/>
              <a:gd name="connsiteY72" fmla="*/ 4151 h 646456"/>
              <a:gd name="connsiteX73" fmla="*/ 259882 w 941230"/>
              <a:gd name="connsiteY73" fmla="*/ 4271 h 646456"/>
              <a:gd name="connsiteX74" fmla="*/ 262349 w 941230"/>
              <a:gd name="connsiteY74" fmla="*/ 4271 h 646456"/>
              <a:gd name="connsiteX75" fmla="*/ 268605 w 941230"/>
              <a:gd name="connsiteY75" fmla="*/ 4331 h 646456"/>
              <a:gd name="connsiteX76" fmla="*/ 272756 w 941230"/>
              <a:gd name="connsiteY76" fmla="*/ 4331 h 646456"/>
              <a:gd name="connsiteX77" fmla="*/ 288397 w 941230"/>
              <a:gd name="connsiteY77" fmla="*/ 4452 h 646456"/>
              <a:gd name="connsiteX78" fmla="*/ 291044 w 941230"/>
              <a:gd name="connsiteY78" fmla="*/ 4392 h 646456"/>
              <a:gd name="connsiteX79" fmla="*/ 297481 w 941230"/>
              <a:gd name="connsiteY79" fmla="*/ 4452 h 646456"/>
              <a:gd name="connsiteX80" fmla="*/ 301511 w 941230"/>
              <a:gd name="connsiteY80" fmla="*/ 4572 h 646456"/>
              <a:gd name="connsiteX81" fmla="*/ 308309 w 941230"/>
              <a:gd name="connsiteY81" fmla="*/ 4572 h 646456"/>
              <a:gd name="connsiteX82" fmla="*/ 319859 w 941230"/>
              <a:gd name="connsiteY82" fmla="*/ 4452 h 646456"/>
              <a:gd name="connsiteX83" fmla="*/ 339110 w 941230"/>
              <a:gd name="connsiteY83" fmla="*/ 4512 h 646456"/>
              <a:gd name="connsiteX84" fmla="*/ 345727 w 941230"/>
              <a:gd name="connsiteY84" fmla="*/ 4512 h 646456"/>
              <a:gd name="connsiteX85" fmla="*/ 352465 w 941230"/>
              <a:gd name="connsiteY85" fmla="*/ 4632 h 646456"/>
              <a:gd name="connsiteX86" fmla="*/ 360707 w 941230"/>
              <a:gd name="connsiteY86" fmla="*/ 4632 h 646456"/>
              <a:gd name="connsiteX87" fmla="*/ 377551 w 941230"/>
              <a:gd name="connsiteY87" fmla="*/ 4572 h 646456"/>
              <a:gd name="connsiteX88" fmla="*/ 410217 w 941230"/>
              <a:gd name="connsiteY88" fmla="*/ 4572 h 646456"/>
              <a:gd name="connsiteX89" fmla="*/ 418458 w 941230"/>
              <a:gd name="connsiteY89" fmla="*/ 4452 h 646456"/>
              <a:gd name="connsiteX90" fmla="*/ 425557 w 941230"/>
              <a:gd name="connsiteY90" fmla="*/ 4392 h 646456"/>
              <a:gd name="connsiteX91" fmla="*/ 440055 w 941230"/>
              <a:gd name="connsiteY91" fmla="*/ 4392 h 646456"/>
              <a:gd name="connsiteX92" fmla="*/ 441679 w 941230"/>
              <a:gd name="connsiteY92" fmla="*/ 4271 h 646456"/>
              <a:gd name="connsiteX93" fmla="*/ 458102 w 941230"/>
              <a:gd name="connsiteY93" fmla="*/ 4271 h 646456"/>
              <a:gd name="connsiteX94" fmla="*/ 466705 w 941230"/>
              <a:gd name="connsiteY94" fmla="*/ 4091 h 646456"/>
              <a:gd name="connsiteX95" fmla="*/ 467246 w 941230"/>
              <a:gd name="connsiteY95" fmla="*/ 4211 h 646456"/>
              <a:gd name="connsiteX96" fmla="*/ 467367 w 941230"/>
              <a:gd name="connsiteY96" fmla="*/ 16844 h 646456"/>
              <a:gd name="connsiteX97" fmla="*/ 467487 w 941230"/>
              <a:gd name="connsiteY97" fmla="*/ 29477 h 646456"/>
              <a:gd name="connsiteX98" fmla="*/ 467487 w 941230"/>
              <a:gd name="connsiteY98" fmla="*/ 41509 h 646456"/>
              <a:gd name="connsiteX99" fmla="*/ 467607 w 941230"/>
              <a:gd name="connsiteY99" fmla="*/ 49931 h 646456"/>
              <a:gd name="connsiteX100" fmla="*/ 467667 w 941230"/>
              <a:gd name="connsiteY100" fmla="*/ 60940 h 646456"/>
              <a:gd name="connsiteX101" fmla="*/ 467788 w 941230"/>
              <a:gd name="connsiteY101" fmla="*/ 74536 h 646456"/>
              <a:gd name="connsiteX102" fmla="*/ 467788 w 941230"/>
              <a:gd name="connsiteY102" fmla="*/ 86748 h 646456"/>
              <a:gd name="connsiteX103" fmla="*/ 467908 w 941230"/>
              <a:gd name="connsiteY103" fmla="*/ 94207 h 646456"/>
              <a:gd name="connsiteX104" fmla="*/ 467968 w 941230"/>
              <a:gd name="connsiteY104" fmla="*/ 96974 h 646456"/>
              <a:gd name="connsiteX105" fmla="*/ 468149 w 941230"/>
              <a:gd name="connsiteY105" fmla="*/ 126993 h 646456"/>
              <a:gd name="connsiteX106" fmla="*/ 468269 w 941230"/>
              <a:gd name="connsiteY106" fmla="*/ 135295 h 646456"/>
              <a:gd name="connsiteX107" fmla="*/ 468329 w 941230"/>
              <a:gd name="connsiteY107" fmla="*/ 148229 h 646456"/>
              <a:gd name="connsiteX108" fmla="*/ 468329 w 941230"/>
              <a:gd name="connsiteY108" fmla="*/ 160080 h 646456"/>
              <a:gd name="connsiteX109" fmla="*/ 468450 w 941230"/>
              <a:gd name="connsiteY109" fmla="*/ 165675 h 646456"/>
              <a:gd name="connsiteX110" fmla="*/ 468570 w 941230"/>
              <a:gd name="connsiteY110" fmla="*/ 182218 h 646456"/>
              <a:gd name="connsiteX111" fmla="*/ 468570 w 941230"/>
              <a:gd name="connsiteY111" fmla="*/ 191362 h 646456"/>
              <a:gd name="connsiteX112" fmla="*/ 468690 w 941230"/>
              <a:gd name="connsiteY112" fmla="*/ 192926 h 646456"/>
              <a:gd name="connsiteX113" fmla="*/ 468810 w 941230"/>
              <a:gd name="connsiteY113" fmla="*/ 201529 h 646456"/>
              <a:gd name="connsiteX114" fmla="*/ 468810 w 941230"/>
              <a:gd name="connsiteY114" fmla="*/ 205259 h 646456"/>
              <a:gd name="connsiteX115" fmla="*/ 468871 w 941230"/>
              <a:gd name="connsiteY115" fmla="*/ 208387 h 646456"/>
              <a:gd name="connsiteX116" fmla="*/ 468871 w 941230"/>
              <a:gd name="connsiteY116" fmla="*/ 209771 h 646456"/>
              <a:gd name="connsiteX117" fmla="*/ 468810 w 941230"/>
              <a:gd name="connsiteY117" fmla="*/ 209771 h 646456"/>
              <a:gd name="connsiteX118" fmla="*/ 468810 w 941230"/>
              <a:gd name="connsiteY118" fmla="*/ 220840 h 646456"/>
              <a:gd name="connsiteX119" fmla="*/ 468991 w 941230"/>
              <a:gd name="connsiteY119" fmla="*/ 231969 h 646456"/>
              <a:gd name="connsiteX120" fmla="*/ 468931 w 941230"/>
              <a:gd name="connsiteY120" fmla="*/ 233112 h 646456"/>
              <a:gd name="connsiteX121" fmla="*/ 468931 w 941230"/>
              <a:gd name="connsiteY121" fmla="*/ 237443 h 646456"/>
              <a:gd name="connsiteX122" fmla="*/ 468991 w 941230"/>
              <a:gd name="connsiteY122" fmla="*/ 243038 h 646456"/>
              <a:gd name="connsiteX123" fmla="*/ 469111 w 941230"/>
              <a:gd name="connsiteY123" fmla="*/ 244843 h 646456"/>
              <a:gd name="connsiteX124" fmla="*/ 469111 w 941230"/>
              <a:gd name="connsiteY124" fmla="*/ 248572 h 646456"/>
              <a:gd name="connsiteX125" fmla="*/ 469292 w 941230"/>
              <a:gd name="connsiteY125" fmla="*/ 280336 h 646456"/>
              <a:gd name="connsiteX126" fmla="*/ 469472 w 941230"/>
              <a:gd name="connsiteY126" fmla="*/ 304399 h 646456"/>
              <a:gd name="connsiteX127" fmla="*/ 469472 w 941230"/>
              <a:gd name="connsiteY127" fmla="*/ 309452 h 646456"/>
              <a:gd name="connsiteX128" fmla="*/ 469653 w 941230"/>
              <a:gd name="connsiteY128" fmla="*/ 334478 h 646456"/>
              <a:gd name="connsiteX129" fmla="*/ 469713 w 941230"/>
              <a:gd name="connsiteY129" fmla="*/ 338809 h 646456"/>
              <a:gd name="connsiteX130" fmla="*/ 469713 w 941230"/>
              <a:gd name="connsiteY130" fmla="*/ 345908 h 646456"/>
              <a:gd name="connsiteX131" fmla="*/ 469833 w 941230"/>
              <a:gd name="connsiteY131" fmla="*/ 351082 h 646456"/>
              <a:gd name="connsiteX132" fmla="*/ 469833 w 941230"/>
              <a:gd name="connsiteY132" fmla="*/ 356797 h 646456"/>
              <a:gd name="connsiteX133" fmla="*/ 469953 w 941230"/>
              <a:gd name="connsiteY133" fmla="*/ 361850 h 646456"/>
              <a:gd name="connsiteX134" fmla="*/ 469953 w 941230"/>
              <a:gd name="connsiteY134" fmla="*/ 367144 h 646456"/>
              <a:gd name="connsiteX135" fmla="*/ 470014 w 941230"/>
              <a:gd name="connsiteY135" fmla="*/ 371776 h 646456"/>
              <a:gd name="connsiteX136" fmla="*/ 469953 w 941230"/>
              <a:gd name="connsiteY136" fmla="*/ 372438 h 646456"/>
              <a:gd name="connsiteX137" fmla="*/ 470014 w 941230"/>
              <a:gd name="connsiteY137" fmla="*/ 374182 h 646456"/>
              <a:gd name="connsiteX138" fmla="*/ 470615 w 941230"/>
              <a:gd name="connsiteY138" fmla="*/ 374182 h 646456"/>
              <a:gd name="connsiteX139" fmla="*/ 471217 w 941230"/>
              <a:gd name="connsiteY139" fmla="*/ 374363 h 646456"/>
              <a:gd name="connsiteX140" fmla="*/ 474465 w 941230"/>
              <a:gd name="connsiteY140" fmla="*/ 373761 h 646456"/>
              <a:gd name="connsiteX141" fmla="*/ 476571 w 941230"/>
              <a:gd name="connsiteY141" fmla="*/ 371836 h 646456"/>
              <a:gd name="connsiteX142" fmla="*/ 477172 w 941230"/>
              <a:gd name="connsiteY142" fmla="*/ 370633 h 646456"/>
              <a:gd name="connsiteX143" fmla="*/ 478556 w 941230"/>
              <a:gd name="connsiteY143" fmla="*/ 370512 h 646456"/>
              <a:gd name="connsiteX144" fmla="*/ 481865 w 941230"/>
              <a:gd name="connsiteY144" fmla="*/ 371475 h 646456"/>
              <a:gd name="connsiteX145" fmla="*/ 482165 w 941230"/>
              <a:gd name="connsiteY145" fmla="*/ 372257 h 646456"/>
              <a:gd name="connsiteX146" fmla="*/ 483970 w 941230"/>
              <a:gd name="connsiteY146" fmla="*/ 373701 h 646456"/>
              <a:gd name="connsiteX147" fmla="*/ 487219 w 941230"/>
              <a:gd name="connsiteY147" fmla="*/ 375987 h 646456"/>
              <a:gd name="connsiteX148" fmla="*/ 489204 w 941230"/>
              <a:gd name="connsiteY148" fmla="*/ 378032 h 646456"/>
              <a:gd name="connsiteX149" fmla="*/ 489565 w 941230"/>
              <a:gd name="connsiteY149" fmla="*/ 378514 h 646456"/>
              <a:gd name="connsiteX150" fmla="*/ 489805 w 941230"/>
              <a:gd name="connsiteY150" fmla="*/ 379476 h 646456"/>
              <a:gd name="connsiteX151" fmla="*/ 490407 w 941230"/>
              <a:gd name="connsiteY151" fmla="*/ 380258 h 646456"/>
              <a:gd name="connsiteX152" fmla="*/ 490768 w 941230"/>
              <a:gd name="connsiteY152" fmla="*/ 380679 h 646456"/>
              <a:gd name="connsiteX153" fmla="*/ 492874 w 941230"/>
              <a:gd name="connsiteY153" fmla="*/ 383326 h 646456"/>
              <a:gd name="connsiteX154" fmla="*/ 493896 w 941230"/>
              <a:gd name="connsiteY154" fmla="*/ 383868 h 646456"/>
              <a:gd name="connsiteX155" fmla="*/ 495521 w 941230"/>
              <a:gd name="connsiteY155" fmla="*/ 385071 h 646456"/>
              <a:gd name="connsiteX156" fmla="*/ 498047 w 941230"/>
              <a:gd name="connsiteY156" fmla="*/ 386454 h 646456"/>
              <a:gd name="connsiteX157" fmla="*/ 498528 w 941230"/>
              <a:gd name="connsiteY157" fmla="*/ 387417 h 646456"/>
              <a:gd name="connsiteX158" fmla="*/ 498589 w 941230"/>
              <a:gd name="connsiteY158" fmla="*/ 389101 h 646456"/>
              <a:gd name="connsiteX159" fmla="*/ 499611 w 941230"/>
              <a:gd name="connsiteY159" fmla="*/ 390786 h 646456"/>
              <a:gd name="connsiteX160" fmla="*/ 502138 w 941230"/>
              <a:gd name="connsiteY160" fmla="*/ 394275 h 646456"/>
              <a:gd name="connsiteX161" fmla="*/ 503341 w 941230"/>
              <a:gd name="connsiteY161" fmla="*/ 394816 h 646456"/>
              <a:gd name="connsiteX162" fmla="*/ 503702 w 941230"/>
              <a:gd name="connsiteY162" fmla="*/ 395899 h 646456"/>
              <a:gd name="connsiteX163" fmla="*/ 505026 w 941230"/>
              <a:gd name="connsiteY163" fmla="*/ 396019 h 646456"/>
              <a:gd name="connsiteX164" fmla="*/ 506589 w 941230"/>
              <a:gd name="connsiteY164" fmla="*/ 397343 h 646456"/>
              <a:gd name="connsiteX165" fmla="*/ 506289 w 941230"/>
              <a:gd name="connsiteY165" fmla="*/ 398606 h 646456"/>
              <a:gd name="connsiteX166" fmla="*/ 508515 w 941230"/>
              <a:gd name="connsiteY166" fmla="*/ 400531 h 646456"/>
              <a:gd name="connsiteX167" fmla="*/ 512545 w 941230"/>
              <a:gd name="connsiteY167" fmla="*/ 402336 h 646456"/>
              <a:gd name="connsiteX168" fmla="*/ 514530 w 941230"/>
              <a:gd name="connsiteY168" fmla="*/ 404442 h 646456"/>
              <a:gd name="connsiteX169" fmla="*/ 514530 w 941230"/>
              <a:gd name="connsiteY169" fmla="*/ 405464 h 646456"/>
              <a:gd name="connsiteX170" fmla="*/ 515734 w 941230"/>
              <a:gd name="connsiteY170" fmla="*/ 407089 h 646456"/>
              <a:gd name="connsiteX171" fmla="*/ 517659 w 941230"/>
              <a:gd name="connsiteY171" fmla="*/ 408472 h 646456"/>
              <a:gd name="connsiteX172" fmla="*/ 520185 w 941230"/>
              <a:gd name="connsiteY172" fmla="*/ 408171 h 646456"/>
              <a:gd name="connsiteX173" fmla="*/ 522411 w 941230"/>
              <a:gd name="connsiteY173" fmla="*/ 409375 h 646456"/>
              <a:gd name="connsiteX174" fmla="*/ 524096 w 941230"/>
              <a:gd name="connsiteY174" fmla="*/ 408593 h 646456"/>
              <a:gd name="connsiteX175" fmla="*/ 524878 w 941230"/>
              <a:gd name="connsiteY175" fmla="*/ 407630 h 646456"/>
              <a:gd name="connsiteX176" fmla="*/ 527284 w 941230"/>
              <a:gd name="connsiteY176" fmla="*/ 408412 h 646456"/>
              <a:gd name="connsiteX177" fmla="*/ 528668 w 941230"/>
              <a:gd name="connsiteY177" fmla="*/ 409194 h 646456"/>
              <a:gd name="connsiteX178" fmla="*/ 531495 w 941230"/>
              <a:gd name="connsiteY178" fmla="*/ 408593 h 646456"/>
              <a:gd name="connsiteX179" fmla="*/ 532337 w 941230"/>
              <a:gd name="connsiteY179" fmla="*/ 409014 h 646456"/>
              <a:gd name="connsiteX180" fmla="*/ 534142 w 941230"/>
              <a:gd name="connsiteY180" fmla="*/ 406968 h 646456"/>
              <a:gd name="connsiteX181" fmla="*/ 534683 w 941230"/>
              <a:gd name="connsiteY181" fmla="*/ 405765 h 646456"/>
              <a:gd name="connsiteX182" fmla="*/ 534683 w 941230"/>
              <a:gd name="connsiteY182" fmla="*/ 402577 h 646456"/>
              <a:gd name="connsiteX183" fmla="*/ 535285 w 941230"/>
              <a:gd name="connsiteY183" fmla="*/ 401253 h 646456"/>
              <a:gd name="connsiteX184" fmla="*/ 535766 w 941230"/>
              <a:gd name="connsiteY184" fmla="*/ 400772 h 646456"/>
              <a:gd name="connsiteX185" fmla="*/ 538112 w 941230"/>
              <a:gd name="connsiteY185" fmla="*/ 400772 h 646456"/>
              <a:gd name="connsiteX186" fmla="*/ 539917 w 941230"/>
              <a:gd name="connsiteY186" fmla="*/ 401674 h 646456"/>
              <a:gd name="connsiteX187" fmla="*/ 543105 w 941230"/>
              <a:gd name="connsiteY187" fmla="*/ 401855 h 646456"/>
              <a:gd name="connsiteX188" fmla="*/ 545091 w 941230"/>
              <a:gd name="connsiteY188" fmla="*/ 401253 h 646456"/>
              <a:gd name="connsiteX189" fmla="*/ 547738 w 941230"/>
              <a:gd name="connsiteY189" fmla="*/ 402156 h 646456"/>
              <a:gd name="connsiteX190" fmla="*/ 549242 w 941230"/>
              <a:gd name="connsiteY190" fmla="*/ 404081 h 646456"/>
              <a:gd name="connsiteX191" fmla="*/ 550745 w 941230"/>
              <a:gd name="connsiteY191" fmla="*/ 404562 h 646456"/>
              <a:gd name="connsiteX192" fmla="*/ 550986 w 941230"/>
              <a:gd name="connsiteY192" fmla="*/ 404562 h 646456"/>
              <a:gd name="connsiteX193" fmla="*/ 551828 w 941230"/>
              <a:gd name="connsiteY193" fmla="*/ 404803 h 646456"/>
              <a:gd name="connsiteX194" fmla="*/ 553032 w 941230"/>
              <a:gd name="connsiteY194" fmla="*/ 404742 h 646456"/>
              <a:gd name="connsiteX195" fmla="*/ 553633 w 941230"/>
              <a:gd name="connsiteY195" fmla="*/ 405645 h 646456"/>
              <a:gd name="connsiteX196" fmla="*/ 553874 w 941230"/>
              <a:gd name="connsiteY196" fmla="*/ 407570 h 646456"/>
              <a:gd name="connsiteX197" fmla="*/ 555318 w 941230"/>
              <a:gd name="connsiteY197" fmla="*/ 406367 h 646456"/>
              <a:gd name="connsiteX198" fmla="*/ 557062 w 941230"/>
              <a:gd name="connsiteY198" fmla="*/ 409134 h 646456"/>
              <a:gd name="connsiteX199" fmla="*/ 558145 w 941230"/>
              <a:gd name="connsiteY199" fmla="*/ 409555 h 646456"/>
              <a:gd name="connsiteX200" fmla="*/ 559108 w 941230"/>
              <a:gd name="connsiteY200" fmla="*/ 406728 h 646456"/>
              <a:gd name="connsiteX201" fmla="*/ 561514 w 941230"/>
              <a:gd name="connsiteY201" fmla="*/ 408653 h 646456"/>
              <a:gd name="connsiteX202" fmla="*/ 562235 w 941230"/>
              <a:gd name="connsiteY202" fmla="*/ 409074 h 646456"/>
              <a:gd name="connsiteX203" fmla="*/ 563559 w 941230"/>
              <a:gd name="connsiteY203" fmla="*/ 408412 h 646456"/>
              <a:gd name="connsiteX204" fmla="*/ 563920 w 941230"/>
              <a:gd name="connsiteY204" fmla="*/ 405224 h 646456"/>
              <a:gd name="connsiteX205" fmla="*/ 565304 w 941230"/>
              <a:gd name="connsiteY205" fmla="*/ 401614 h 646456"/>
              <a:gd name="connsiteX206" fmla="*/ 563739 w 941230"/>
              <a:gd name="connsiteY206" fmla="*/ 400591 h 646456"/>
              <a:gd name="connsiteX207" fmla="*/ 564341 w 941230"/>
              <a:gd name="connsiteY207" fmla="*/ 397884 h 646456"/>
              <a:gd name="connsiteX208" fmla="*/ 563920 w 941230"/>
              <a:gd name="connsiteY208" fmla="*/ 395779 h 646456"/>
              <a:gd name="connsiteX209" fmla="*/ 565966 w 941230"/>
              <a:gd name="connsiteY209" fmla="*/ 393072 h 646456"/>
              <a:gd name="connsiteX210" fmla="*/ 566928 w 941230"/>
              <a:gd name="connsiteY210" fmla="*/ 392590 h 646456"/>
              <a:gd name="connsiteX211" fmla="*/ 568793 w 941230"/>
              <a:gd name="connsiteY211" fmla="*/ 393072 h 646456"/>
              <a:gd name="connsiteX212" fmla="*/ 569575 w 941230"/>
              <a:gd name="connsiteY212" fmla="*/ 393072 h 646456"/>
              <a:gd name="connsiteX213" fmla="*/ 570176 w 941230"/>
              <a:gd name="connsiteY213" fmla="*/ 393914 h 646456"/>
              <a:gd name="connsiteX214" fmla="*/ 569936 w 941230"/>
              <a:gd name="connsiteY214" fmla="*/ 394636 h 646456"/>
              <a:gd name="connsiteX215" fmla="*/ 569876 w 941230"/>
              <a:gd name="connsiteY215" fmla="*/ 395719 h 646456"/>
              <a:gd name="connsiteX216" fmla="*/ 574267 w 941230"/>
              <a:gd name="connsiteY216" fmla="*/ 399448 h 646456"/>
              <a:gd name="connsiteX217" fmla="*/ 575891 w 941230"/>
              <a:gd name="connsiteY217" fmla="*/ 402035 h 646456"/>
              <a:gd name="connsiteX218" fmla="*/ 576553 w 941230"/>
              <a:gd name="connsiteY218" fmla="*/ 401915 h 646456"/>
              <a:gd name="connsiteX219" fmla="*/ 579561 w 941230"/>
              <a:gd name="connsiteY219" fmla="*/ 400591 h 646456"/>
              <a:gd name="connsiteX220" fmla="*/ 580584 w 941230"/>
              <a:gd name="connsiteY220" fmla="*/ 400892 h 646456"/>
              <a:gd name="connsiteX221" fmla="*/ 582088 w 941230"/>
              <a:gd name="connsiteY221" fmla="*/ 403539 h 646456"/>
              <a:gd name="connsiteX222" fmla="*/ 584855 w 941230"/>
              <a:gd name="connsiteY222" fmla="*/ 402817 h 646456"/>
              <a:gd name="connsiteX223" fmla="*/ 584434 w 941230"/>
              <a:gd name="connsiteY223" fmla="*/ 405765 h 646456"/>
              <a:gd name="connsiteX224" fmla="*/ 582629 w 941230"/>
              <a:gd name="connsiteY224" fmla="*/ 406126 h 646456"/>
              <a:gd name="connsiteX225" fmla="*/ 583592 w 941230"/>
              <a:gd name="connsiteY225" fmla="*/ 407269 h 646456"/>
              <a:gd name="connsiteX226" fmla="*/ 585216 w 941230"/>
              <a:gd name="connsiteY226" fmla="*/ 407810 h 646456"/>
              <a:gd name="connsiteX227" fmla="*/ 585216 w 941230"/>
              <a:gd name="connsiteY227" fmla="*/ 408532 h 646456"/>
              <a:gd name="connsiteX228" fmla="*/ 586419 w 941230"/>
              <a:gd name="connsiteY228" fmla="*/ 408232 h 646456"/>
              <a:gd name="connsiteX229" fmla="*/ 586780 w 941230"/>
              <a:gd name="connsiteY229" fmla="*/ 408051 h 646456"/>
              <a:gd name="connsiteX230" fmla="*/ 587743 w 941230"/>
              <a:gd name="connsiteY230" fmla="*/ 408653 h 646456"/>
              <a:gd name="connsiteX231" fmla="*/ 586961 w 941230"/>
              <a:gd name="connsiteY231" fmla="*/ 409615 h 646456"/>
              <a:gd name="connsiteX232" fmla="*/ 587562 w 941230"/>
              <a:gd name="connsiteY232" fmla="*/ 410397 h 646456"/>
              <a:gd name="connsiteX233" fmla="*/ 588585 w 941230"/>
              <a:gd name="connsiteY233" fmla="*/ 409796 h 646456"/>
              <a:gd name="connsiteX234" fmla="*/ 589186 w 941230"/>
              <a:gd name="connsiteY234" fmla="*/ 412322 h 646456"/>
              <a:gd name="connsiteX235" fmla="*/ 590149 w 941230"/>
              <a:gd name="connsiteY235" fmla="*/ 413044 h 646456"/>
              <a:gd name="connsiteX236" fmla="*/ 589247 w 941230"/>
              <a:gd name="connsiteY236" fmla="*/ 414789 h 646456"/>
              <a:gd name="connsiteX237" fmla="*/ 590329 w 941230"/>
              <a:gd name="connsiteY237" fmla="*/ 415270 h 646456"/>
              <a:gd name="connsiteX238" fmla="*/ 592134 w 941230"/>
              <a:gd name="connsiteY238" fmla="*/ 414669 h 646456"/>
              <a:gd name="connsiteX239" fmla="*/ 593217 w 941230"/>
              <a:gd name="connsiteY239" fmla="*/ 414969 h 646456"/>
              <a:gd name="connsiteX240" fmla="*/ 593398 w 941230"/>
              <a:gd name="connsiteY240" fmla="*/ 415150 h 646456"/>
              <a:gd name="connsiteX241" fmla="*/ 592796 w 941230"/>
              <a:gd name="connsiteY241" fmla="*/ 415270 h 646456"/>
              <a:gd name="connsiteX242" fmla="*/ 593277 w 941230"/>
              <a:gd name="connsiteY242" fmla="*/ 419361 h 646456"/>
              <a:gd name="connsiteX243" fmla="*/ 592916 w 941230"/>
              <a:gd name="connsiteY243" fmla="*/ 419661 h 646456"/>
              <a:gd name="connsiteX244" fmla="*/ 592555 w 941230"/>
              <a:gd name="connsiteY244" fmla="*/ 420804 h 646456"/>
              <a:gd name="connsiteX245" fmla="*/ 593037 w 941230"/>
              <a:gd name="connsiteY245" fmla="*/ 422188 h 646456"/>
              <a:gd name="connsiteX246" fmla="*/ 592856 w 941230"/>
              <a:gd name="connsiteY246" fmla="*/ 423993 h 646456"/>
              <a:gd name="connsiteX247" fmla="*/ 593457 w 941230"/>
              <a:gd name="connsiteY247" fmla="*/ 425497 h 646456"/>
              <a:gd name="connsiteX248" fmla="*/ 595383 w 941230"/>
              <a:gd name="connsiteY248" fmla="*/ 425918 h 646456"/>
              <a:gd name="connsiteX249" fmla="*/ 595623 w 941230"/>
              <a:gd name="connsiteY249" fmla="*/ 427723 h 646456"/>
              <a:gd name="connsiteX250" fmla="*/ 594902 w 941230"/>
              <a:gd name="connsiteY250" fmla="*/ 429888 h 646456"/>
              <a:gd name="connsiteX251" fmla="*/ 595202 w 941230"/>
              <a:gd name="connsiteY251" fmla="*/ 429888 h 646456"/>
              <a:gd name="connsiteX252" fmla="*/ 595924 w 941230"/>
              <a:gd name="connsiteY252" fmla="*/ 430791 h 646456"/>
              <a:gd name="connsiteX253" fmla="*/ 595262 w 941230"/>
              <a:gd name="connsiteY253" fmla="*/ 433017 h 646456"/>
              <a:gd name="connsiteX254" fmla="*/ 596465 w 941230"/>
              <a:gd name="connsiteY254" fmla="*/ 436205 h 646456"/>
              <a:gd name="connsiteX255" fmla="*/ 595984 w 941230"/>
              <a:gd name="connsiteY255" fmla="*/ 437889 h 646456"/>
              <a:gd name="connsiteX256" fmla="*/ 596465 w 941230"/>
              <a:gd name="connsiteY256" fmla="*/ 438732 h 646456"/>
              <a:gd name="connsiteX257" fmla="*/ 601639 w 941230"/>
              <a:gd name="connsiteY257" fmla="*/ 439935 h 646456"/>
              <a:gd name="connsiteX258" fmla="*/ 603143 w 941230"/>
              <a:gd name="connsiteY258" fmla="*/ 439393 h 646456"/>
              <a:gd name="connsiteX259" fmla="*/ 604587 w 941230"/>
              <a:gd name="connsiteY259" fmla="*/ 437589 h 646456"/>
              <a:gd name="connsiteX260" fmla="*/ 606211 w 941230"/>
              <a:gd name="connsiteY260" fmla="*/ 437889 h 646456"/>
              <a:gd name="connsiteX261" fmla="*/ 605489 w 941230"/>
              <a:gd name="connsiteY261" fmla="*/ 439875 h 646456"/>
              <a:gd name="connsiteX262" fmla="*/ 607294 w 941230"/>
              <a:gd name="connsiteY262" fmla="*/ 440897 h 646456"/>
              <a:gd name="connsiteX263" fmla="*/ 607414 w 941230"/>
              <a:gd name="connsiteY263" fmla="*/ 440897 h 646456"/>
              <a:gd name="connsiteX264" fmla="*/ 608557 w 941230"/>
              <a:gd name="connsiteY264" fmla="*/ 440115 h 646456"/>
              <a:gd name="connsiteX265" fmla="*/ 610061 w 941230"/>
              <a:gd name="connsiteY265" fmla="*/ 440115 h 646456"/>
              <a:gd name="connsiteX266" fmla="*/ 611144 w 941230"/>
              <a:gd name="connsiteY266" fmla="*/ 438912 h 646456"/>
              <a:gd name="connsiteX267" fmla="*/ 612528 w 941230"/>
              <a:gd name="connsiteY267" fmla="*/ 439514 h 646456"/>
              <a:gd name="connsiteX268" fmla="*/ 613310 w 941230"/>
              <a:gd name="connsiteY268" fmla="*/ 439093 h 646456"/>
              <a:gd name="connsiteX269" fmla="*/ 614152 w 941230"/>
              <a:gd name="connsiteY269" fmla="*/ 438972 h 646456"/>
              <a:gd name="connsiteX270" fmla="*/ 616618 w 941230"/>
              <a:gd name="connsiteY270" fmla="*/ 440175 h 646456"/>
              <a:gd name="connsiteX271" fmla="*/ 617040 w 941230"/>
              <a:gd name="connsiteY271" fmla="*/ 441018 h 646456"/>
              <a:gd name="connsiteX272" fmla="*/ 619265 w 941230"/>
              <a:gd name="connsiteY272" fmla="*/ 441379 h 646456"/>
              <a:gd name="connsiteX273" fmla="*/ 620168 w 941230"/>
              <a:gd name="connsiteY273" fmla="*/ 439814 h 646456"/>
              <a:gd name="connsiteX274" fmla="*/ 621491 w 941230"/>
              <a:gd name="connsiteY274" fmla="*/ 439995 h 646456"/>
              <a:gd name="connsiteX275" fmla="*/ 622153 w 941230"/>
              <a:gd name="connsiteY275" fmla="*/ 440236 h 646456"/>
              <a:gd name="connsiteX276" fmla="*/ 623958 w 941230"/>
              <a:gd name="connsiteY276" fmla="*/ 440296 h 646456"/>
              <a:gd name="connsiteX277" fmla="*/ 625642 w 941230"/>
              <a:gd name="connsiteY277" fmla="*/ 438972 h 646456"/>
              <a:gd name="connsiteX278" fmla="*/ 625221 w 941230"/>
              <a:gd name="connsiteY278" fmla="*/ 438311 h 646456"/>
              <a:gd name="connsiteX279" fmla="*/ 627206 w 941230"/>
              <a:gd name="connsiteY279" fmla="*/ 436807 h 646456"/>
              <a:gd name="connsiteX280" fmla="*/ 628830 w 941230"/>
              <a:gd name="connsiteY280" fmla="*/ 437468 h 646456"/>
              <a:gd name="connsiteX281" fmla="*/ 629673 w 941230"/>
              <a:gd name="connsiteY281" fmla="*/ 439634 h 646456"/>
              <a:gd name="connsiteX282" fmla="*/ 631297 w 941230"/>
              <a:gd name="connsiteY282" fmla="*/ 440597 h 646456"/>
              <a:gd name="connsiteX283" fmla="*/ 632500 w 941230"/>
              <a:gd name="connsiteY283" fmla="*/ 438190 h 646456"/>
              <a:gd name="connsiteX284" fmla="*/ 633824 w 941230"/>
              <a:gd name="connsiteY284" fmla="*/ 438852 h 646456"/>
              <a:gd name="connsiteX285" fmla="*/ 635327 w 941230"/>
              <a:gd name="connsiteY285" fmla="*/ 440055 h 646456"/>
              <a:gd name="connsiteX286" fmla="*/ 637734 w 941230"/>
              <a:gd name="connsiteY286" fmla="*/ 442883 h 646456"/>
              <a:gd name="connsiteX287" fmla="*/ 638396 w 941230"/>
              <a:gd name="connsiteY287" fmla="*/ 443905 h 646456"/>
              <a:gd name="connsiteX288" fmla="*/ 640200 w 941230"/>
              <a:gd name="connsiteY288" fmla="*/ 444988 h 646456"/>
              <a:gd name="connsiteX289" fmla="*/ 642005 w 941230"/>
              <a:gd name="connsiteY289" fmla="*/ 445469 h 646456"/>
              <a:gd name="connsiteX290" fmla="*/ 643690 w 941230"/>
              <a:gd name="connsiteY290" fmla="*/ 446673 h 646456"/>
              <a:gd name="connsiteX291" fmla="*/ 645855 w 941230"/>
              <a:gd name="connsiteY291" fmla="*/ 446913 h 646456"/>
              <a:gd name="connsiteX292" fmla="*/ 645554 w 941230"/>
              <a:gd name="connsiteY292" fmla="*/ 448778 h 646456"/>
              <a:gd name="connsiteX293" fmla="*/ 647119 w 941230"/>
              <a:gd name="connsiteY293" fmla="*/ 450222 h 646456"/>
              <a:gd name="connsiteX294" fmla="*/ 648201 w 941230"/>
              <a:gd name="connsiteY294" fmla="*/ 449620 h 646456"/>
              <a:gd name="connsiteX295" fmla="*/ 648262 w 941230"/>
              <a:gd name="connsiteY295" fmla="*/ 447936 h 646456"/>
              <a:gd name="connsiteX296" fmla="*/ 649464 w 941230"/>
              <a:gd name="connsiteY296" fmla="*/ 448116 h 646456"/>
              <a:gd name="connsiteX297" fmla="*/ 650487 w 941230"/>
              <a:gd name="connsiteY297" fmla="*/ 448477 h 646456"/>
              <a:gd name="connsiteX298" fmla="*/ 651510 w 941230"/>
              <a:gd name="connsiteY298" fmla="*/ 448718 h 646456"/>
              <a:gd name="connsiteX299" fmla="*/ 652472 w 941230"/>
              <a:gd name="connsiteY299" fmla="*/ 447695 h 646456"/>
              <a:gd name="connsiteX300" fmla="*/ 656503 w 941230"/>
              <a:gd name="connsiteY300" fmla="*/ 449139 h 646456"/>
              <a:gd name="connsiteX301" fmla="*/ 657887 w 941230"/>
              <a:gd name="connsiteY301" fmla="*/ 451244 h 646456"/>
              <a:gd name="connsiteX302" fmla="*/ 659090 w 941230"/>
              <a:gd name="connsiteY302" fmla="*/ 450522 h 646456"/>
              <a:gd name="connsiteX303" fmla="*/ 660774 w 941230"/>
              <a:gd name="connsiteY303" fmla="*/ 451846 h 646456"/>
              <a:gd name="connsiteX304" fmla="*/ 662579 w 941230"/>
              <a:gd name="connsiteY304" fmla="*/ 452267 h 646456"/>
              <a:gd name="connsiteX305" fmla="*/ 663963 w 941230"/>
              <a:gd name="connsiteY305" fmla="*/ 454553 h 646456"/>
              <a:gd name="connsiteX306" fmla="*/ 665286 w 941230"/>
              <a:gd name="connsiteY306" fmla="*/ 454553 h 646456"/>
              <a:gd name="connsiteX307" fmla="*/ 666790 w 941230"/>
              <a:gd name="connsiteY307" fmla="*/ 453951 h 646456"/>
              <a:gd name="connsiteX308" fmla="*/ 667392 w 941230"/>
              <a:gd name="connsiteY308" fmla="*/ 452447 h 646456"/>
              <a:gd name="connsiteX309" fmla="*/ 669978 w 941230"/>
              <a:gd name="connsiteY309" fmla="*/ 452147 h 646456"/>
              <a:gd name="connsiteX310" fmla="*/ 670941 w 941230"/>
              <a:gd name="connsiteY310" fmla="*/ 453230 h 646456"/>
              <a:gd name="connsiteX311" fmla="*/ 672866 w 941230"/>
              <a:gd name="connsiteY311" fmla="*/ 452207 h 646456"/>
              <a:gd name="connsiteX312" fmla="*/ 674490 w 941230"/>
              <a:gd name="connsiteY312" fmla="*/ 452688 h 646456"/>
              <a:gd name="connsiteX313" fmla="*/ 677318 w 941230"/>
              <a:gd name="connsiteY313" fmla="*/ 449680 h 646456"/>
              <a:gd name="connsiteX314" fmla="*/ 680927 w 941230"/>
              <a:gd name="connsiteY314" fmla="*/ 446673 h 646456"/>
              <a:gd name="connsiteX315" fmla="*/ 681589 w 941230"/>
              <a:gd name="connsiteY315" fmla="*/ 446612 h 646456"/>
              <a:gd name="connsiteX316" fmla="*/ 685078 w 941230"/>
              <a:gd name="connsiteY316" fmla="*/ 447936 h 646456"/>
              <a:gd name="connsiteX317" fmla="*/ 686281 w 941230"/>
              <a:gd name="connsiteY317" fmla="*/ 448056 h 646456"/>
              <a:gd name="connsiteX318" fmla="*/ 687244 w 941230"/>
              <a:gd name="connsiteY318" fmla="*/ 447514 h 646456"/>
              <a:gd name="connsiteX319" fmla="*/ 688447 w 941230"/>
              <a:gd name="connsiteY319" fmla="*/ 447154 h 646456"/>
              <a:gd name="connsiteX320" fmla="*/ 691936 w 941230"/>
              <a:gd name="connsiteY320" fmla="*/ 449320 h 646456"/>
              <a:gd name="connsiteX321" fmla="*/ 694643 w 941230"/>
              <a:gd name="connsiteY321" fmla="*/ 452207 h 646456"/>
              <a:gd name="connsiteX322" fmla="*/ 696147 w 941230"/>
              <a:gd name="connsiteY322" fmla="*/ 452387 h 646456"/>
              <a:gd name="connsiteX323" fmla="*/ 695967 w 941230"/>
              <a:gd name="connsiteY323" fmla="*/ 453350 h 646456"/>
              <a:gd name="connsiteX324" fmla="*/ 694523 w 941230"/>
              <a:gd name="connsiteY324" fmla="*/ 453951 h 646456"/>
              <a:gd name="connsiteX325" fmla="*/ 696147 w 941230"/>
              <a:gd name="connsiteY325" fmla="*/ 454914 h 646456"/>
              <a:gd name="connsiteX326" fmla="*/ 698553 w 941230"/>
              <a:gd name="connsiteY326" fmla="*/ 457200 h 646456"/>
              <a:gd name="connsiteX327" fmla="*/ 698914 w 941230"/>
              <a:gd name="connsiteY327" fmla="*/ 457802 h 646456"/>
              <a:gd name="connsiteX328" fmla="*/ 699456 w 941230"/>
              <a:gd name="connsiteY328" fmla="*/ 458523 h 646456"/>
              <a:gd name="connsiteX329" fmla="*/ 699757 w 941230"/>
              <a:gd name="connsiteY329" fmla="*/ 459426 h 646456"/>
              <a:gd name="connsiteX330" fmla="*/ 700358 w 941230"/>
              <a:gd name="connsiteY330" fmla="*/ 459907 h 646456"/>
              <a:gd name="connsiteX331" fmla="*/ 700779 w 941230"/>
              <a:gd name="connsiteY331" fmla="*/ 460328 h 646456"/>
              <a:gd name="connsiteX332" fmla="*/ 701622 w 941230"/>
              <a:gd name="connsiteY332" fmla="*/ 461110 h 646456"/>
              <a:gd name="connsiteX333" fmla="*/ 702043 w 941230"/>
              <a:gd name="connsiteY333" fmla="*/ 461892 h 646456"/>
              <a:gd name="connsiteX334" fmla="*/ 703667 w 941230"/>
              <a:gd name="connsiteY334" fmla="*/ 463697 h 646456"/>
              <a:gd name="connsiteX335" fmla="*/ 704028 w 941230"/>
              <a:gd name="connsiteY335" fmla="*/ 463817 h 646456"/>
              <a:gd name="connsiteX336" fmla="*/ 704449 w 941230"/>
              <a:gd name="connsiteY336" fmla="*/ 463938 h 646456"/>
              <a:gd name="connsiteX337" fmla="*/ 704750 w 941230"/>
              <a:gd name="connsiteY337" fmla="*/ 464058 h 646456"/>
              <a:gd name="connsiteX338" fmla="*/ 705171 w 941230"/>
              <a:gd name="connsiteY338" fmla="*/ 464058 h 646456"/>
              <a:gd name="connsiteX339" fmla="*/ 705592 w 941230"/>
              <a:gd name="connsiteY339" fmla="*/ 464479 h 646456"/>
              <a:gd name="connsiteX340" fmla="*/ 706013 w 941230"/>
              <a:gd name="connsiteY340" fmla="*/ 464660 h 646456"/>
              <a:gd name="connsiteX341" fmla="*/ 706494 w 941230"/>
              <a:gd name="connsiteY341" fmla="*/ 465442 h 646456"/>
              <a:gd name="connsiteX342" fmla="*/ 707637 w 941230"/>
              <a:gd name="connsiteY342" fmla="*/ 465442 h 646456"/>
              <a:gd name="connsiteX343" fmla="*/ 708720 w 941230"/>
              <a:gd name="connsiteY343" fmla="*/ 464840 h 646456"/>
              <a:gd name="connsiteX344" fmla="*/ 709622 w 941230"/>
              <a:gd name="connsiteY344" fmla="*/ 463396 h 646456"/>
              <a:gd name="connsiteX345" fmla="*/ 709743 w 941230"/>
              <a:gd name="connsiteY345" fmla="*/ 463276 h 646456"/>
              <a:gd name="connsiteX346" fmla="*/ 710284 w 941230"/>
              <a:gd name="connsiteY346" fmla="*/ 463276 h 646456"/>
              <a:gd name="connsiteX347" fmla="*/ 710886 w 941230"/>
              <a:gd name="connsiteY347" fmla="*/ 463336 h 646456"/>
              <a:gd name="connsiteX348" fmla="*/ 712690 w 941230"/>
              <a:gd name="connsiteY348" fmla="*/ 462735 h 646456"/>
              <a:gd name="connsiteX349" fmla="*/ 712811 w 941230"/>
              <a:gd name="connsiteY349" fmla="*/ 462133 h 646456"/>
              <a:gd name="connsiteX350" fmla="*/ 713172 w 941230"/>
              <a:gd name="connsiteY350" fmla="*/ 461471 h 646456"/>
              <a:gd name="connsiteX351" fmla="*/ 713894 w 941230"/>
              <a:gd name="connsiteY351" fmla="*/ 461110 h 646456"/>
              <a:gd name="connsiteX352" fmla="*/ 715398 w 941230"/>
              <a:gd name="connsiteY352" fmla="*/ 460930 h 646456"/>
              <a:gd name="connsiteX353" fmla="*/ 715879 w 941230"/>
              <a:gd name="connsiteY353" fmla="*/ 461050 h 646456"/>
              <a:gd name="connsiteX354" fmla="*/ 716902 w 941230"/>
              <a:gd name="connsiteY354" fmla="*/ 461351 h 646456"/>
              <a:gd name="connsiteX355" fmla="*/ 717503 w 941230"/>
              <a:gd name="connsiteY355" fmla="*/ 460930 h 646456"/>
              <a:gd name="connsiteX356" fmla="*/ 718105 w 941230"/>
              <a:gd name="connsiteY356" fmla="*/ 460148 h 646456"/>
              <a:gd name="connsiteX357" fmla="*/ 718105 w 941230"/>
              <a:gd name="connsiteY357" fmla="*/ 459907 h 646456"/>
              <a:gd name="connsiteX358" fmla="*/ 718285 w 941230"/>
              <a:gd name="connsiteY358" fmla="*/ 459486 h 646456"/>
              <a:gd name="connsiteX359" fmla="*/ 718285 w 941230"/>
              <a:gd name="connsiteY359" fmla="*/ 459185 h 646456"/>
              <a:gd name="connsiteX360" fmla="*/ 717924 w 941230"/>
              <a:gd name="connsiteY360" fmla="*/ 458343 h 646456"/>
              <a:gd name="connsiteX361" fmla="*/ 718706 w 941230"/>
              <a:gd name="connsiteY361" fmla="*/ 457741 h 646456"/>
              <a:gd name="connsiteX362" fmla="*/ 719127 w 941230"/>
              <a:gd name="connsiteY362" fmla="*/ 458163 h 646456"/>
              <a:gd name="connsiteX363" fmla="*/ 719428 w 941230"/>
              <a:gd name="connsiteY363" fmla="*/ 458283 h 646456"/>
              <a:gd name="connsiteX364" fmla="*/ 719729 w 941230"/>
              <a:gd name="connsiteY364" fmla="*/ 458283 h 646456"/>
              <a:gd name="connsiteX365" fmla="*/ 719789 w 941230"/>
              <a:gd name="connsiteY365" fmla="*/ 458042 h 646456"/>
              <a:gd name="connsiteX366" fmla="*/ 719970 w 941230"/>
              <a:gd name="connsiteY366" fmla="*/ 457140 h 646456"/>
              <a:gd name="connsiteX367" fmla="*/ 719970 w 941230"/>
              <a:gd name="connsiteY367" fmla="*/ 455816 h 646456"/>
              <a:gd name="connsiteX368" fmla="*/ 719849 w 941230"/>
              <a:gd name="connsiteY368" fmla="*/ 452568 h 646456"/>
              <a:gd name="connsiteX369" fmla="*/ 721293 w 941230"/>
              <a:gd name="connsiteY369" fmla="*/ 451545 h 646456"/>
              <a:gd name="connsiteX370" fmla="*/ 722797 w 941230"/>
              <a:gd name="connsiteY370" fmla="*/ 452087 h 646456"/>
              <a:gd name="connsiteX371" fmla="*/ 721594 w 941230"/>
              <a:gd name="connsiteY371" fmla="*/ 450161 h 646456"/>
              <a:gd name="connsiteX372" fmla="*/ 722376 w 941230"/>
              <a:gd name="connsiteY372" fmla="*/ 448597 h 646456"/>
              <a:gd name="connsiteX373" fmla="*/ 724060 w 941230"/>
              <a:gd name="connsiteY373" fmla="*/ 447996 h 646456"/>
              <a:gd name="connsiteX374" fmla="*/ 725083 w 941230"/>
              <a:gd name="connsiteY374" fmla="*/ 447033 h 646456"/>
              <a:gd name="connsiteX375" fmla="*/ 726527 w 941230"/>
              <a:gd name="connsiteY375" fmla="*/ 447274 h 646456"/>
              <a:gd name="connsiteX376" fmla="*/ 728332 w 941230"/>
              <a:gd name="connsiteY376" fmla="*/ 447514 h 646456"/>
              <a:gd name="connsiteX377" fmla="*/ 728572 w 941230"/>
              <a:gd name="connsiteY377" fmla="*/ 447635 h 646456"/>
              <a:gd name="connsiteX378" fmla="*/ 729415 w 941230"/>
              <a:gd name="connsiteY378" fmla="*/ 447816 h 646456"/>
              <a:gd name="connsiteX379" fmla="*/ 731520 w 941230"/>
              <a:gd name="connsiteY379" fmla="*/ 448177 h 646456"/>
              <a:gd name="connsiteX380" fmla="*/ 735130 w 941230"/>
              <a:gd name="connsiteY380" fmla="*/ 451004 h 646456"/>
              <a:gd name="connsiteX381" fmla="*/ 738258 w 941230"/>
              <a:gd name="connsiteY381" fmla="*/ 451605 h 646456"/>
              <a:gd name="connsiteX382" fmla="*/ 739942 w 941230"/>
              <a:gd name="connsiteY382" fmla="*/ 451425 h 646456"/>
              <a:gd name="connsiteX383" fmla="*/ 740424 w 941230"/>
              <a:gd name="connsiteY383" fmla="*/ 451425 h 646456"/>
              <a:gd name="connsiteX384" fmla="*/ 741987 w 941230"/>
              <a:gd name="connsiteY384" fmla="*/ 451846 h 646456"/>
              <a:gd name="connsiteX385" fmla="*/ 745597 w 941230"/>
              <a:gd name="connsiteY385" fmla="*/ 450763 h 646456"/>
              <a:gd name="connsiteX386" fmla="*/ 747041 w 941230"/>
              <a:gd name="connsiteY386" fmla="*/ 452568 h 646456"/>
              <a:gd name="connsiteX387" fmla="*/ 750169 w 941230"/>
              <a:gd name="connsiteY387" fmla="*/ 453771 h 646456"/>
              <a:gd name="connsiteX388" fmla="*/ 754681 w 941230"/>
              <a:gd name="connsiteY388" fmla="*/ 454373 h 646456"/>
              <a:gd name="connsiteX389" fmla="*/ 756245 w 941230"/>
              <a:gd name="connsiteY389" fmla="*/ 453831 h 646456"/>
              <a:gd name="connsiteX390" fmla="*/ 758230 w 941230"/>
              <a:gd name="connsiteY390" fmla="*/ 452267 h 646456"/>
              <a:gd name="connsiteX391" fmla="*/ 760035 w 941230"/>
              <a:gd name="connsiteY391" fmla="*/ 449199 h 646456"/>
              <a:gd name="connsiteX392" fmla="*/ 760276 w 941230"/>
              <a:gd name="connsiteY392" fmla="*/ 448898 h 646456"/>
              <a:gd name="connsiteX393" fmla="*/ 762501 w 941230"/>
              <a:gd name="connsiteY393" fmla="*/ 446492 h 646456"/>
              <a:gd name="connsiteX394" fmla="*/ 764667 w 941230"/>
              <a:gd name="connsiteY394" fmla="*/ 446552 h 646456"/>
              <a:gd name="connsiteX395" fmla="*/ 765870 w 941230"/>
              <a:gd name="connsiteY395" fmla="*/ 447936 h 646456"/>
              <a:gd name="connsiteX396" fmla="*/ 765750 w 941230"/>
              <a:gd name="connsiteY396" fmla="*/ 450342 h 646456"/>
              <a:gd name="connsiteX397" fmla="*/ 767795 w 941230"/>
              <a:gd name="connsiteY397" fmla="*/ 450944 h 646456"/>
              <a:gd name="connsiteX398" fmla="*/ 767554 w 941230"/>
              <a:gd name="connsiteY398" fmla="*/ 453590 h 646456"/>
              <a:gd name="connsiteX399" fmla="*/ 767193 w 941230"/>
              <a:gd name="connsiteY399" fmla="*/ 454673 h 646456"/>
              <a:gd name="connsiteX400" fmla="*/ 764848 w 941230"/>
              <a:gd name="connsiteY400" fmla="*/ 458223 h 646456"/>
              <a:gd name="connsiteX401" fmla="*/ 764246 w 941230"/>
              <a:gd name="connsiteY401" fmla="*/ 459005 h 646456"/>
              <a:gd name="connsiteX402" fmla="*/ 763163 w 941230"/>
              <a:gd name="connsiteY402" fmla="*/ 460449 h 646456"/>
              <a:gd name="connsiteX403" fmla="*/ 763344 w 941230"/>
              <a:gd name="connsiteY403" fmla="*/ 461712 h 646456"/>
              <a:gd name="connsiteX404" fmla="*/ 763825 w 941230"/>
              <a:gd name="connsiteY404" fmla="*/ 463216 h 646456"/>
              <a:gd name="connsiteX405" fmla="*/ 766592 w 941230"/>
              <a:gd name="connsiteY405" fmla="*/ 466344 h 646456"/>
              <a:gd name="connsiteX406" fmla="*/ 769239 w 941230"/>
              <a:gd name="connsiteY406" fmla="*/ 467908 h 646456"/>
              <a:gd name="connsiteX407" fmla="*/ 769419 w 941230"/>
              <a:gd name="connsiteY407" fmla="*/ 468269 h 646456"/>
              <a:gd name="connsiteX408" fmla="*/ 767976 w 941230"/>
              <a:gd name="connsiteY408" fmla="*/ 469472 h 646456"/>
              <a:gd name="connsiteX409" fmla="*/ 766171 w 941230"/>
              <a:gd name="connsiteY409" fmla="*/ 468510 h 646456"/>
              <a:gd name="connsiteX410" fmla="*/ 765810 w 941230"/>
              <a:gd name="connsiteY410" fmla="*/ 469472 h 646456"/>
              <a:gd name="connsiteX411" fmla="*/ 767495 w 941230"/>
              <a:gd name="connsiteY411" fmla="*/ 471758 h 646456"/>
              <a:gd name="connsiteX412" fmla="*/ 769359 w 941230"/>
              <a:gd name="connsiteY412" fmla="*/ 473022 h 646456"/>
              <a:gd name="connsiteX413" fmla="*/ 768638 w 941230"/>
              <a:gd name="connsiteY413" fmla="*/ 474465 h 646456"/>
              <a:gd name="connsiteX414" fmla="*/ 769359 w 941230"/>
              <a:gd name="connsiteY414" fmla="*/ 475187 h 646456"/>
              <a:gd name="connsiteX415" fmla="*/ 776217 w 941230"/>
              <a:gd name="connsiteY415" fmla="*/ 476872 h 646456"/>
              <a:gd name="connsiteX416" fmla="*/ 779827 w 941230"/>
              <a:gd name="connsiteY416" fmla="*/ 476571 h 646456"/>
              <a:gd name="connsiteX417" fmla="*/ 781210 w 941230"/>
              <a:gd name="connsiteY417" fmla="*/ 476330 h 646456"/>
              <a:gd name="connsiteX418" fmla="*/ 781692 w 941230"/>
              <a:gd name="connsiteY418" fmla="*/ 476210 h 646456"/>
              <a:gd name="connsiteX419" fmla="*/ 783557 w 941230"/>
              <a:gd name="connsiteY419" fmla="*/ 475729 h 646456"/>
              <a:gd name="connsiteX420" fmla="*/ 784519 w 941230"/>
              <a:gd name="connsiteY420" fmla="*/ 475368 h 646456"/>
              <a:gd name="connsiteX421" fmla="*/ 784820 w 941230"/>
              <a:gd name="connsiteY421" fmla="*/ 475187 h 646456"/>
              <a:gd name="connsiteX422" fmla="*/ 786565 w 941230"/>
              <a:gd name="connsiteY422" fmla="*/ 473984 h 646456"/>
              <a:gd name="connsiteX423" fmla="*/ 789091 w 941230"/>
              <a:gd name="connsiteY423" fmla="*/ 476932 h 646456"/>
              <a:gd name="connsiteX424" fmla="*/ 790835 w 941230"/>
              <a:gd name="connsiteY424" fmla="*/ 476932 h 646456"/>
              <a:gd name="connsiteX425" fmla="*/ 789512 w 941230"/>
              <a:gd name="connsiteY425" fmla="*/ 483188 h 646456"/>
              <a:gd name="connsiteX426" fmla="*/ 788851 w 941230"/>
              <a:gd name="connsiteY426" fmla="*/ 484572 h 646456"/>
              <a:gd name="connsiteX427" fmla="*/ 787226 w 941230"/>
              <a:gd name="connsiteY427" fmla="*/ 485775 h 646456"/>
              <a:gd name="connsiteX428" fmla="*/ 786865 w 941230"/>
              <a:gd name="connsiteY428" fmla="*/ 486136 h 646456"/>
              <a:gd name="connsiteX429" fmla="*/ 787467 w 941230"/>
              <a:gd name="connsiteY429" fmla="*/ 487279 h 646456"/>
              <a:gd name="connsiteX430" fmla="*/ 789753 w 941230"/>
              <a:gd name="connsiteY430" fmla="*/ 486978 h 646456"/>
              <a:gd name="connsiteX431" fmla="*/ 790174 w 941230"/>
              <a:gd name="connsiteY431" fmla="*/ 487700 h 646456"/>
              <a:gd name="connsiteX432" fmla="*/ 790234 w 941230"/>
              <a:gd name="connsiteY432" fmla="*/ 488663 h 646456"/>
              <a:gd name="connsiteX433" fmla="*/ 789693 w 941230"/>
              <a:gd name="connsiteY433" fmla="*/ 491490 h 646456"/>
              <a:gd name="connsiteX434" fmla="*/ 787888 w 941230"/>
              <a:gd name="connsiteY434" fmla="*/ 493174 h 646456"/>
              <a:gd name="connsiteX435" fmla="*/ 786565 w 941230"/>
              <a:gd name="connsiteY435" fmla="*/ 491971 h 646456"/>
              <a:gd name="connsiteX436" fmla="*/ 785602 w 941230"/>
              <a:gd name="connsiteY436" fmla="*/ 493596 h 646456"/>
              <a:gd name="connsiteX437" fmla="*/ 785482 w 941230"/>
              <a:gd name="connsiteY437" fmla="*/ 494739 h 646456"/>
              <a:gd name="connsiteX438" fmla="*/ 785903 w 941230"/>
              <a:gd name="connsiteY438" fmla="*/ 495280 h 646456"/>
              <a:gd name="connsiteX439" fmla="*/ 787106 w 941230"/>
              <a:gd name="connsiteY439" fmla="*/ 496964 h 646456"/>
              <a:gd name="connsiteX440" fmla="*/ 789933 w 941230"/>
              <a:gd name="connsiteY440" fmla="*/ 498348 h 646456"/>
              <a:gd name="connsiteX441" fmla="*/ 792580 w 941230"/>
              <a:gd name="connsiteY441" fmla="*/ 498107 h 646456"/>
              <a:gd name="connsiteX442" fmla="*/ 797393 w 941230"/>
              <a:gd name="connsiteY442" fmla="*/ 500333 h 646456"/>
              <a:gd name="connsiteX443" fmla="*/ 799739 w 941230"/>
              <a:gd name="connsiteY443" fmla="*/ 502138 h 646456"/>
              <a:gd name="connsiteX444" fmla="*/ 803348 w 941230"/>
              <a:gd name="connsiteY444" fmla="*/ 503642 h 646456"/>
              <a:gd name="connsiteX445" fmla="*/ 805634 w 941230"/>
              <a:gd name="connsiteY445" fmla="*/ 502980 h 646456"/>
              <a:gd name="connsiteX446" fmla="*/ 806717 w 941230"/>
              <a:gd name="connsiteY446" fmla="*/ 502439 h 646456"/>
              <a:gd name="connsiteX447" fmla="*/ 809304 w 941230"/>
              <a:gd name="connsiteY447" fmla="*/ 501657 h 646456"/>
              <a:gd name="connsiteX448" fmla="*/ 809725 w 941230"/>
              <a:gd name="connsiteY448" fmla="*/ 500815 h 646456"/>
              <a:gd name="connsiteX449" fmla="*/ 810387 w 941230"/>
              <a:gd name="connsiteY449" fmla="*/ 500394 h 646456"/>
              <a:gd name="connsiteX450" fmla="*/ 811410 w 941230"/>
              <a:gd name="connsiteY450" fmla="*/ 499190 h 646456"/>
              <a:gd name="connsiteX451" fmla="*/ 812011 w 941230"/>
              <a:gd name="connsiteY451" fmla="*/ 497025 h 646456"/>
              <a:gd name="connsiteX452" fmla="*/ 813515 w 941230"/>
              <a:gd name="connsiteY452" fmla="*/ 498107 h 646456"/>
              <a:gd name="connsiteX453" fmla="*/ 814117 w 941230"/>
              <a:gd name="connsiteY453" fmla="*/ 496303 h 646456"/>
              <a:gd name="connsiteX454" fmla="*/ 813996 w 941230"/>
              <a:gd name="connsiteY454" fmla="*/ 494498 h 646456"/>
              <a:gd name="connsiteX455" fmla="*/ 815440 w 941230"/>
              <a:gd name="connsiteY455" fmla="*/ 493716 h 646456"/>
              <a:gd name="connsiteX456" fmla="*/ 816643 w 941230"/>
              <a:gd name="connsiteY456" fmla="*/ 495220 h 646456"/>
              <a:gd name="connsiteX457" fmla="*/ 817365 w 941230"/>
              <a:gd name="connsiteY457" fmla="*/ 494318 h 646456"/>
              <a:gd name="connsiteX458" fmla="*/ 817305 w 941230"/>
              <a:gd name="connsiteY458" fmla="*/ 492513 h 646456"/>
              <a:gd name="connsiteX459" fmla="*/ 816283 w 941230"/>
              <a:gd name="connsiteY459" fmla="*/ 490949 h 646456"/>
              <a:gd name="connsiteX460" fmla="*/ 817726 w 941230"/>
              <a:gd name="connsiteY460" fmla="*/ 489745 h 646456"/>
              <a:gd name="connsiteX461" fmla="*/ 819531 w 941230"/>
              <a:gd name="connsiteY461" fmla="*/ 490828 h 646456"/>
              <a:gd name="connsiteX462" fmla="*/ 820494 w 941230"/>
              <a:gd name="connsiteY462" fmla="*/ 489806 h 646456"/>
              <a:gd name="connsiteX463" fmla="*/ 819892 w 941230"/>
              <a:gd name="connsiteY463" fmla="*/ 486798 h 646456"/>
              <a:gd name="connsiteX464" fmla="*/ 820975 w 941230"/>
              <a:gd name="connsiteY464" fmla="*/ 486377 h 646456"/>
              <a:gd name="connsiteX465" fmla="*/ 824584 w 941230"/>
              <a:gd name="connsiteY465" fmla="*/ 486196 h 646456"/>
              <a:gd name="connsiteX466" fmla="*/ 825727 w 941230"/>
              <a:gd name="connsiteY466" fmla="*/ 485354 h 646456"/>
              <a:gd name="connsiteX467" fmla="*/ 826930 w 941230"/>
              <a:gd name="connsiteY467" fmla="*/ 484151 h 646456"/>
              <a:gd name="connsiteX468" fmla="*/ 828795 w 941230"/>
              <a:gd name="connsiteY468" fmla="*/ 481022 h 646456"/>
              <a:gd name="connsiteX469" fmla="*/ 829758 w 941230"/>
              <a:gd name="connsiteY469" fmla="*/ 478135 h 646456"/>
              <a:gd name="connsiteX470" fmla="*/ 831202 w 941230"/>
              <a:gd name="connsiteY470" fmla="*/ 476450 h 646456"/>
              <a:gd name="connsiteX471" fmla="*/ 832826 w 941230"/>
              <a:gd name="connsiteY471" fmla="*/ 475849 h 646456"/>
              <a:gd name="connsiteX472" fmla="*/ 833728 w 941230"/>
              <a:gd name="connsiteY472" fmla="*/ 475488 h 646456"/>
              <a:gd name="connsiteX473" fmla="*/ 835352 w 941230"/>
              <a:gd name="connsiteY473" fmla="*/ 475548 h 646456"/>
              <a:gd name="connsiteX474" fmla="*/ 839684 w 941230"/>
              <a:gd name="connsiteY474" fmla="*/ 477293 h 646456"/>
              <a:gd name="connsiteX475" fmla="*/ 840406 w 941230"/>
              <a:gd name="connsiteY475" fmla="*/ 477654 h 646456"/>
              <a:gd name="connsiteX476" fmla="*/ 842632 w 941230"/>
              <a:gd name="connsiteY476" fmla="*/ 479458 h 646456"/>
              <a:gd name="connsiteX477" fmla="*/ 843594 w 941230"/>
              <a:gd name="connsiteY477" fmla="*/ 479699 h 646456"/>
              <a:gd name="connsiteX478" fmla="*/ 845158 w 941230"/>
              <a:gd name="connsiteY478" fmla="*/ 481805 h 646456"/>
              <a:gd name="connsiteX479" fmla="*/ 846963 w 941230"/>
              <a:gd name="connsiteY479" fmla="*/ 482587 h 646456"/>
              <a:gd name="connsiteX480" fmla="*/ 845880 w 941230"/>
              <a:gd name="connsiteY480" fmla="*/ 484632 h 646456"/>
              <a:gd name="connsiteX481" fmla="*/ 846542 w 941230"/>
              <a:gd name="connsiteY481" fmla="*/ 486617 h 646456"/>
              <a:gd name="connsiteX482" fmla="*/ 845820 w 941230"/>
              <a:gd name="connsiteY482" fmla="*/ 488723 h 646456"/>
              <a:gd name="connsiteX483" fmla="*/ 846001 w 941230"/>
              <a:gd name="connsiteY483" fmla="*/ 489926 h 646456"/>
              <a:gd name="connsiteX484" fmla="*/ 847444 w 941230"/>
              <a:gd name="connsiteY484" fmla="*/ 491971 h 646456"/>
              <a:gd name="connsiteX485" fmla="*/ 848407 w 941230"/>
              <a:gd name="connsiteY485" fmla="*/ 492573 h 646456"/>
              <a:gd name="connsiteX486" fmla="*/ 851234 w 941230"/>
              <a:gd name="connsiteY486" fmla="*/ 492212 h 646456"/>
              <a:gd name="connsiteX487" fmla="*/ 851716 w 941230"/>
              <a:gd name="connsiteY487" fmla="*/ 492814 h 646456"/>
              <a:gd name="connsiteX488" fmla="*/ 853039 w 941230"/>
              <a:gd name="connsiteY488" fmla="*/ 492693 h 646456"/>
              <a:gd name="connsiteX489" fmla="*/ 857912 w 941230"/>
              <a:gd name="connsiteY489" fmla="*/ 489565 h 646456"/>
              <a:gd name="connsiteX490" fmla="*/ 859295 w 941230"/>
              <a:gd name="connsiteY490" fmla="*/ 489084 h 646456"/>
              <a:gd name="connsiteX491" fmla="*/ 859957 w 941230"/>
              <a:gd name="connsiteY491" fmla="*/ 488663 h 646456"/>
              <a:gd name="connsiteX492" fmla="*/ 860859 w 941230"/>
              <a:gd name="connsiteY492" fmla="*/ 488362 h 646456"/>
              <a:gd name="connsiteX493" fmla="*/ 863446 w 941230"/>
              <a:gd name="connsiteY493" fmla="*/ 489024 h 646456"/>
              <a:gd name="connsiteX494" fmla="*/ 865070 w 941230"/>
              <a:gd name="connsiteY494" fmla="*/ 544068 h 646456"/>
              <a:gd name="connsiteX495" fmla="*/ 865492 w 941230"/>
              <a:gd name="connsiteY495" fmla="*/ 563078 h 646456"/>
              <a:gd name="connsiteX496" fmla="*/ 866093 w 941230"/>
              <a:gd name="connsiteY496" fmla="*/ 580704 h 646456"/>
              <a:gd name="connsiteX497" fmla="*/ 882396 w 941230"/>
              <a:gd name="connsiteY497" fmla="*/ 580283 h 646456"/>
              <a:gd name="connsiteX498" fmla="*/ 882396 w 941230"/>
              <a:gd name="connsiteY498" fmla="*/ 580825 h 646456"/>
              <a:gd name="connsiteX499" fmla="*/ 907963 w 941230"/>
              <a:gd name="connsiteY499" fmla="*/ 580825 h 646456"/>
              <a:gd name="connsiteX500" fmla="*/ 908866 w 941230"/>
              <a:gd name="connsiteY500" fmla="*/ 590269 h 646456"/>
              <a:gd name="connsiteX501" fmla="*/ 908986 w 941230"/>
              <a:gd name="connsiteY501" fmla="*/ 595262 h 646456"/>
              <a:gd name="connsiteX502" fmla="*/ 908565 w 941230"/>
              <a:gd name="connsiteY502" fmla="*/ 595744 h 646456"/>
              <a:gd name="connsiteX503" fmla="*/ 908565 w 941230"/>
              <a:gd name="connsiteY503" fmla="*/ 599774 h 646456"/>
              <a:gd name="connsiteX504" fmla="*/ 909647 w 941230"/>
              <a:gd name="connsiteY504" fmla="*/ 599774 h 646456"/>
              <a:gd name="connsiteX505" fmla="*/ 909768 w 941230"/>
              <a:gd name="connsiteY505" fmla="*/ 601158 h 646456"/>
              <a:gd name="connsiteX506" fmla="*/ 911272 w 941230"/>
              <a:gd name="connsiteY506" fmla="*/ 601098 h 646456"/>
              <a:gd name="connsiteX507" fmla="*/ 911753 w 941230"/>
              <a:gd name="connsiteY507" fmla="*/ 600376 h 646456"/>
              <a:gd name="connsiteX508" fmla="*/ 916746 w 941230"/>
              <a:gd name="connsiteY508" fmla="*/ 599834 h 646456"/>
              <a:gd name="connsiteX509" fmla="*/ 917047 w 941230"/>
              <a:gd name="connsiteY509" fmla="*/ 599112 h 646456"/>
              <a:gd name="connsiteX510" fmla="*/ 920957 w 941230"/>
              <a:gd name="connsiteY510" fmla="*/ 598150 h 646456"/>
              <a:gd name="connsiteX511" fmla="*/ 921679 w 941230"/>
              <a:gd name="connsiteY511" fmla="*/ 599052 h 646456"/>
              <a:gd name="connsiteX512" fmla="*/ 922100 w 941230"/>
              <a:gd name="connsiteY512" fmla="*/ 601639 h 646456"/>
              <a:gd name="connsiteX513" fmla="*/ 922702 w 941230"/>
              <a:gd name="connsiteY513" fmla="*/ 602842 h 646456"/>
              <a:gd name="connsiteX514" fmla="*/ 924567 w 941230"/>
              <a:gd name="connsiteY514" fmla="*/ 603444 h 646456"/>
              <a:gd name="connsiteX515" fmla="*/ 924085 w 941230"/>
              <a:gd name="connsiteY515" fmla="*/ 604226 h 646456"/>
              <a:gd name="connsiteX516" fmla="*/ 926191 w 941230"/>
              <a:gd name="connsiteY516" fmla="*/ 605610 h 646456"/>
              <a:gd name="connsiteX517" fmla="*/ 926432 w 941230"/>
              <a:gd name="connsiteY517" fmla="*/ 606873 h 646456"/>
              <a:gd name="connsiteX518" fmla="*/ 928597 w 941230"/>
              <a:gd name="connsiteY518" fmla="*/ 608196 h 646456"/>
              <a:gd name="connsiteX519" fmla="*/ 930583 w 941230"/>
              <a:gd name="connsiteY519" fmla="*/ 606692 h 646456"/>
              <a:gd name="connsiteX520" fmla="*/ 931124 w 941230"/>
              <a:gd name="connsiteY520" fmla="*/ 607414 h 646456"/>
              <a:gd name="connsiteX521" fmla="*/ 934493 w 941230"/>
              <a:gd name="connsiteY521" fmla="*/ 608016 h 646456"/>
              <a:gd name="connsiteX522" fmla="*/ 935094 w 941230"/>
              <a:gd name="connsiteY522" fmla="*/ 609821 h 646456"/>
              <a:gd name="connsiteX523" fmla="*/ 936117 w 941230"/>
              <a:gd name="connsiteY523" fmla="*/ 610482 h 646456"/>
              <a:gd name="connsiteX524" fmla="*/ 936598 w 941230"/>
              <a:gd name="connsiteY524" fmla="*/ 609580 h 646456"/>
              <a:gd name="connsiteX525" fmla="*/ 938042 w 941230"/>
              <a:gd name="connsiteY525" fmla="*/ 612287 h 646456"/>
              <a:gd name="connsiteX526" fmla="*/ 938343 w 941230"/>
              <a:gd name="connsiteY526" fmla="*/ 615535 h 646456"/>
              <a:gd name="connsiteX527" fmla="*/ 939365 w 941230"/>
              <a:gd name="connsiteY527" fmla="*/ 619386 h 646456"/>
              <a:gd name="connsiteX528" fmla="*/ 941050 w 941230"/>
              <a:gd name="connsiteY528" fmla="*/ 622574 h 646456"/>
              <a:gd name="connsiteX529" fmla="*/ 941230 w 941230"/>
              <a:gd name="connsiteY529" fmla="*/ 626785 h 646456"/>
              <a:gd name="connsiteX530" fmla="*/ 937802 w 941230"/>
              <a:gd name="connsiteY530" fmla="*/ 626184 h 646456"/>
              <a:gd name="connsiteX531" fmla="*/ 936237 w 941230"/>
              <a:gd name="connsiteY531" fmla="*/ 626785 h 646456"/>
              <a:gd name="connsiteX532" fmla="*/ 934312 w 941230"/>
              <a:gd name="connsiteY532" fmla="*/ 628349 h 646456"/>
              <a:gd name="connsiteX533" fmla="*/ 934312 w 941230"/>
              <a:gd name="connsiteY533" fmla="*/ 629733 h 646456"/>
              <a:gd name="connsiteX534" fmla="*/ 931304 w 941230"/>
              <a:gd name="connsiteY534" fmla="*/ 629733 h 646456"/>
              <a:gd name="connsiteX535" fmla="*/ 930101 w 941230"/>
              <a:gd name="connsiteY535" fmla="*/ 630876 h 646456"/>
              <a:gd name="connsiteX536" fmla="*/ 930282 w 941230"/>
              <a:gd name="connsiteY536" fmla="*/ 633042 h 646456"/>
              <a:gd name="connsiteX537" fmla="*/ 929500 w 941230"/>
              <a:gd name="connsiteY537" fmla="*/ 633763 h 646456"/>
              <a:gd name="connsiteX538" fmla="*/ 929500 w 941230"/>
              <a:gd name="connsiteY538" fmla="*/ 635809 h 646456"/>
              <a:gd name="connsiteX539" fmla="*/ 926672 w 941230"/>
              <a:gd name="connsiteY539" fmla="*/ 635809 h 646456"/>
              <a:gd name="connsiteX540" fmla="*/ 925349 w 941230"/>
              <a:gd name="connsiteY540" fmla="*/ 635147 h 646456"/>
              <a:gd name="connsiteX541" fmla="*/ 925289 w 941230"/>
              <a:gd name="connsiteY541" fmla="*/ 631538 h 646456"/>
              <a:gd name="connsiteX542" fmla="*/ 924687 w 941230"/>
              <a:gd name="connsiteY542" fmla="*/ 629913 h 646456"/>
              <a:gd name="connsiteX543" fmla="*/ 924446 w 941230"/>
              <a:gd name="connsiteY543" fmla="*/ 627627 h 646456"/>
              <a:gd name="connsiteX544" fmla="*/ 922100 w 941230"/>
              <a:gd name="connsiteY544" fmla="*/ 627748 h 646456"/>
              <a:gd name="connsiteX545" fmla="*/ 922581 w 941230"/>
              <a:gd name="connsiteY545" fmla="*/ 626484 h 646456"/>
              <a:gd name="connsiteX546" fmla="*/ 921980 w 941230"/>
              <a:gd name="connsiteY546" fmla="*/ 622213 h 646456"/>
              <a:gd name="connsiteX547" fmla="*/ 920175 w 941230"/>
              <a:gd name="connsiteY547" fmla="*/ 622033 h 646456"/>
              <a:gd name="connsiteX548" fmla="*/ 918671 w 941230"/>
              <a:gd name="connsiteY548" fmla="*/ 621251 h 646456"/>
              <a:gd name="connsiteX549" fmla="*/ 918671 w 941230"/>
              <a:gd name="connsiteY549" fmla="*/ 619747 h 646456"/>
              <a:gd name="connsiteX550" fmla="*/ 913197 w 941230"/>
              <a:gd name="connsiteY550" fmla="*/ 619867 h 646456"/>
              <a:gd name="connsiteX551" fmla="*/ 910009 w 941230"/>
              <a:gd name="connsiteY551" fmla="*/ 619627 h 646456"/>
              <a:gd name="connsiteX552" fmla="*/ 905437 w 941230"/>
              <a:gd name="connsiteY552" fmla="*/ 619627 h 646456"/>
              <a:gd name="connsiteX553" fmla="*/ 903632 w 941230"/>
              <a:gd name="connsiteY553" fmla="*/ 619266 h 646456"/>
              <a:gd name="connsiteX554" fmla="*/ 903211 w 941230"/>
              <a:gd name="connsiteY554" fmla="*/ 620108 h 646456"/>
              <a:gd name="connsiteX555" fmla="*/ 894067 w 941230"/>
              <a:gd name="connsiteY555" fmla="*/ 620288 h 646456"/>
              <a:gd name="connsiteX556" fmla="*/ 894006 w 941230"/>
              <a:gd name="connsiteY556" fmla="*/ 619927 h 646456"/>
              <a:gd name="connsiteX557" fmla="*/ 888412 w 941230"/>
              <a:gd name="connsiteY557" fmla="*/ 619807 h 646456"/>
              <a:gd name="connsiteX558" fmla="*/ 887329 w 941230"/>
              <a:gd name="connsiteY558" fmla="*/ 620047 h 646456"/>
              <a:gd name="connsiteX559" fmla="*/ 887329 w 941230"/>
              <a:gd name="connsiteY559" fmla="*/ 621251 h 646456"/>
              <a:gd name="connsiteX560" fmla="*/ 885223 w 941230"/>
              <a:gd name="connsiteY560" fmla="*/ 621010 h 646456"/>
              <a:gd name="connsiteX561" fmla="*/ 882456 w 941230"/>
              <a:gd name="connsiteY561" fmla="*/ 621010 h 646456"/>
              <a:gd name="connsiteX562" fmla="*/ 882396 w 941230"/>
              <a:gd name="connsiteY562" fmla="*/ 615957 h 646456"/>
              <a:gd name="connsiteX563" fmla="*/ 878787 w 941230"/>
              <a:gd name="connsiteY563" fmla="*/ 615115 h 646456"/>
              <a:gd name="connsiteX564" fmla="*/ 874636 w 941230"/>
              <a:gd name="connsiteY564" fmla="*/ 615716 h 646456"/>
              <a:gd name="connsiteX565" fmla="*/ 872951 w 941230"/>
              <a:gd name="connsiteY565" fmla="*/ 616318 h 646456"/>
              <a:gd name="connsiteX566" fmla="*/ 864228 w 941230"/>
              <a:gd name="connsiteY566" fmla="*/ 616859 h 646456"/>
              <a:gd name="connsiteX567" fmla="*/ 861401 w 941230"/>
              <a:gd name="connsiteY567" fmla="*/ 617461 h 646456"/>
              <a:gd name="connsiteX568" fmla="*/ 854543 w 941230"/>
              <a:gd name="connsiteY568" fmla="*/ 617882 h 646456"/>
              <a:gd name="connsiteX569" fmla="*/ 852558 w 941230"/>
              <a:gd name="connsiteY569" fmla="*/ 617160 h 646456"/>
              <a:gd name="connsiteX570" fmla="*/ 850573 w 941230"/>
              <a:gd name="connsiteY570" fmla="*/ 617280 h 646456"/>
              <a:gd name="connsiteX571" fmla="*/ 848166 w 941230"/>
              <a:gd name="connsiteY571" fmla="*/ 619205 h 646456"/>
              <a:gd name="connsiteX572" fmla="*/ 845940 w 941230"/>
              <a:gd name="connsiteY572" fmla="*/ 620047 h 646456"/>
              <a:gd name="connsiteX573" fmla="*/ 839503 w 941230"/>
              <a:gd name="connsiteY573" fmla="*/ 620288 h 646456"/>
              <a:gd name="connsiteX574" fmla="*/ 837217 w 941230"/>
              <a:gd name="connsiteY574" fmla="*/ 619867 h 646456"/>
              <a:gd name="connsiteX575" fmla="*/ 832224 w 941230"/>
              <a:gd name="connsiteY575" fmla="*/ 620709 h 646456"/>
              <a:gd name="connsiteX576" fmla="*/ 831021 w 941230"/>
              <a:gd name="connsiteY576" fmla="*/ 621551 h 646456"/>
              <a:gd name="connsiteX577" fmla="*/ 831021 w 941230"/>
              <a:gd name="connsiteY577" fmla="*/ 623416 h 646456"/>
              <a:gd name="connsiteX578" fmla="*/ 828855 w 941230"/>
              <a:gd name="connsiteY578" fmla="*/ 623537 h 646456"/>
              <a:gd name="connsiteX579" fmla="*/ 828916 w 941230"/>
              <a:gd name="connsiteY579" fmla="*/ 624740 h 646456"/>
              <a:gd name="connsiteX580" fmla="*/ 827472 w 941230"/>
              <a:gd name="connsiteY580" fmla="*/ 624740 h 646456"/>
              <a:gd name="connsiteX581" fmla="*/ 827652 w 941230"/>
              <a:gd name="connsiteY581" fmla="*/ 627567 h 646456"/>
              <a:gd name="connsiteX582" fmla="*/ 827051 w 941230"/>
              <a:gd name="connsiteY582" fmla="*/ 628289 h 646456"/>
              <a:gd name="connsiteX583" fmla="*/ 825306 w 941230"/>
              <a:gd name="connsiteY583" fmla="*/ 628229 h 646456"/>
              <a:gd name="connsiteX584" fmla="*/ 825246 w 941230"/>
              <a:gd name="connsiteY584" fmla="*/ 626484 h 646456"/>
              <a:gd name="connsiteX585" fmla="*/ 824284 w 941230"/>
              <a:gd name="connsiteY585" fmla="*/ 625762 h 646456"/>
              <a:gd name="connsiteX586" fmla="*/ 821516 w 941230"/>
              <a:gd name="connsiteY586" fmla="*/ 627387 h 646456"/>
              <a:gd name="connsiteX587" fmla="*/ 821817 w 941230"/>
              <a:gd name="connsiteY587" fmla="*/ 626364 h 646456"/>
              <a:gd name="connsiteX588" fmla="*/ 821095 w 941230"/>
              <a:gd name="connsiteY588" fmla="*/ 623356 h 646456"/>
              <a:gd name="connsiteX589" fmla="*/ 813515 w 941230"/>
              <a:gd name="connsiteY589" fmla="*/ 630154 h 646456"/>
              <a:gd name="connsiteX590" fmla="*/ 814117 w 941230"/>
              <a:gd name="connsiteY590" fmla="*/ 630395 h 646456"/>
              <a:gd name="connsiteX591" fmla="*/ 814057 w 941230"/>
              <a:gd name="connsiteY591" fmla="*/ 633102 h 646456"/>
              <a:gd name="connsiteX592" fmla="*/ 814658 w 941230"/>
              <a:gd name="connsiteY592" fmla="*/ 633884 h 646456"/>
              <a:gd name="connsiteX593" fmla="*/ 814718 w 941230"/>
              <a:gd name="connsiteY593" fmla="*/ 636892 h 646456"/>
              <a:gd name="connsiteX594" fmla="*/ 813275 w 941230"/>
              <a:gd name="connsiteY594" fmla="*/ 636952 h 646456"/>
              <a:gd name="connsiteX595" fmla="*/ 813094 w 941230"/>
              <a:gd name="connsiteY595" fmla="*/ 636290 h 646456"/>
              <a:gd name="connsiteX596" fmla="*/ 811350 w 941230"/>
              <a:gd name="connsiteY596" fmla="*/ 635929 h 646456"/>
              <a:gd name="connsiteX597" fmla="*/ 809244 w 941230"/>
              <a:gd name="connsiteY597" fmla="*/ 641524 h 646456"/>
              <a:gd name="connsiteX598" fmla="*/ 809124 w 941230"/>
              <a:gd name="connsiteY598" fmla="*/ 643329 h 646456"/>
              <a:gd name="connsiteX599" fmla="*/ 802085 w 941230"/>
              <a:gd name="connsiteY599" fmla="*/ 643329 h 646456"/>
              <a:gd name="connsiteX600" fmla="*/ 801123 w 941230"/>
              <a:gd name="connsiteY600" fmla="*/ 644291 h 646456"/>
              <a:gd name="connsiteX601" fmla="*/ 800942 w 941230"/>
              <a:gd name="connsiteY601" fmla="*/ 646096 h 646456"/>
              <a:gd name="connsiteX602" fmla="*/ 799859 w 941230"/>
              <a:gd name="connsiteY602" fmla="*/ 646457 h 646456"/>
              <a:gd name="connsiteX603" fmla="*/ 799258 w 941230"/>
              <a:gd name="connsiteY603" fmla="*/ 615776 h 646456"/>
              <a:gd name="connsiteX604" fmla="*/ 799077 w 941230"/>
              <a:gd name="connsiteY604" fmla="*/ 610603 h 646456"/>
              <a:gd name="connsiteX605" fmla="*/ 798355 w 941230"/>
              <a:gd name="connsiteY605" fmla="*/ 582810 h 646456"/>
              <a:gd name="connsiteX606" fmla="*/ 788851 w 941230"/>
              <a:gd name="connsiteY606" fmla="*/ 583171 h 646456"/>
              <a:gd name="connsiteX607" fmla="*/ 788670 w 941230"/>
              <a:gd name="connsiteY607" fmla="*/ 576854 h 646456"/>
              <a:gd name="connsiteX608" fmla="*/ 765569 w 941230"/>
              <a:gd name="connsiteY608" fmla="*/ 577516 h 646456"/>
              <a:gd name="connsiteX609" fmla="*/ 744694 w 941230"/>
              <a:gd name="connsiteY609" fmla="*/ 578117 h 646456"/>
              <a:gd name="connsiteX610" fmla="*/ 719248 w 941230"/>
              <a:gd name="connsiteY610" fmla="*/ 578719 h 646456"/>
              <a:gd name="connsiteX611" fmla="*/ 719609 w 941230"/>
              <a:gd name="connsiteY611" fmla="*/ 592014 h 646456"/>
              <a:gd name="connsiteX612" fmla="*/ 687845 w 941230"/>
              <a:gd name="connsiteY612" fmla="*/ 592916 h 646456"/>
              <a:gd name="connsiteX613" fmla="*/ 668114 w 941230"/>
              <a:gd name="connsiteY613" fmla="*/ 593338 h 646456"/>
              <a:gd name="connsiteX614" fmla="*/ 654036 w 941230"/>
              <a:gd name="connsiteY614" fmla="*/ 593458 h 646456"/>
              <a:gd name="connsiteX615" fmla="*/ 635989 w 941230"/>
              <a:gd name="connsiteY615" fmla="*/ 593578 h 646456"/>
              <a:gd name="connsiteX616" fmla="*/ 596526 w 941230"/>
              <a:gd name="connsiteY616" fmla="*/ 594059 h 646456"/>
              <a:gd name="connsiteX617" fmla="*/ 547677 w 941230"/>
              <a:gd name="connsiteY617" fmla="*/ 594781 h 646456"/>
              <a:gd name="connsiteX618" fmla="*/ 510801 w 941230"/>
              <a:gd name="connsiteY618" fmla="*/ 595262 h 646456"/>
              <a:gd name="connsiteX619" fmla="*/ 490828 w 941230"/>
              <a:gd name="connsiteY619" fmla="*/ 595503 h 646456"/>
              <a:gd name="connsiteX620" fmla="*/ 471518 w 941230"/>
              <a:gd name="connsiteY620" fmla="*/ 595744 h 646456"/>
              <a:gd name="connsiteX621" fmla="*/ 453891 w 941230"/>
              <a:gd name="connsiteY621" fmla="*/ 595804 h 646456"/>
              <a:gd name="connsiteX622" fmla="*/ 451906 w 941230"/>
              <a:gd name="connsiteY622" fmla="*/ 595924 h 646456"/>
              <a:gd name="connsiteX623" fmla="*/ 433197 w 941230"/>
              <a:gd name="connsiteY623" fmla="*/ 595864 h 646456"/>
              <a:gd name="connsiteX624" fmla="*/ 425196 w 941230"/>
              <a:gd name="connsiteY624" fmla="*/ 596105 h 646456"/>
              <a:gd name="connsiteX625" fmla="*/ 418940 w 941230"/>
              <a:gd name="connsiteY625" fmla="*/ 596044 h 646456"/>
              <a:gd name="connsiteX626" fmla="*/ 393012 w 941230"/>
              <a:gd name="connsiteY626" fmla="*/ 596044 h 646456"/>
              <a:gd name="connsiteX627" fmla="*/ 373400 w 941230"/>
              <a:gd name="connsiteY627" fmla="*/ 595804 h 646456"/>
              <a:gd name="connsiteX628" fmla="*/ 357037 w 941230"/>
              <a:gd name="connsiteY628" fmla="*/ 595804 h 646456"/>
              <a:gd name="connsiteX629" fmla="*/ 353728 w 941230"/>
              <a:gd name="connsiteY629" fmla="*/ 595984 h 646456"/>
              <a:gd name="connsiteX630" fmla="*/ 336223 w 941230"/>
              <a:gd name="connsiteY630" fmla="*/ 595984 h 646456"/>
              <a:gd name="connsiteX631" fmla="*/ 322446 w 941230"/>
              <a:gd name="connsiteY631" fmla="*/ 596044 h 646456"/>
              <a:gd name="connsiteX632" fmla="*/ 308430 w 941230"/>
              <a:gd name="connsiteY632" fmla="*/ 596044 h 646456"/>
              <a:gd name="connsiteX633" fmla="*/ 308550 w 941230"/>
              <a:gd name="connsiteY633" fmla="*/ 576553 h 646456"/>
              <a:gd name="connsiteX634" fmla="*/ 308309 w 941230"/>
              <a:gd name="connsiteY634" fmla="*/ 540519 h 646456"/>
              <a:gd name="connsiteX635" fmla="*/ 308309 w 941230"/>
              <a:gd name="connsiteY635" fmla="*/ 505146 h 646456"/>
              <a:gd name="connsiteX636" fmla="*/ 308670 w 941230"/>
              <a:gd name="connsiteY636" fmla="*/ 421707 h 646456"/>
              <a:gd name="connsiteX637" fmla="*/ 298925 w 941230"/>
              <a:gd name="connsiteY637" fmla="*/ 421707 h 646456"/>
              <a:gd name="connsiteX638" fmla="*/ 269568 w 941230"/>
              <a:gd name="connsiteY638" fmla="*/ 421586 h 646456"/>
              <a:gd name="connsiteX639" fmla="*/ 241895 w 941230"/>
              <a:gd name="connsiteY639" fmla="*/ 421346 h 646456"/>
              <a:gd name="connsiteX640" fmla="*/ 242015 w 941230"/>
              <a:gd name="connsiteY640" fmla="*/ 387056 h 646456"/>
              <a:gd name="connsiteX641" fmla="*/ 242316 w 941230"/>
              <a:gd name="connsiteY641" fmla="*/ 362391 h 646456"/>
              <a:gd name="connsiteX642" fmla="*/ 242496 w 941230"/>
              <a:gd name="connsiteY642" fmla="*/ 338448 h 646456"/>
              <a:gd name="connsiteX643" fmla="*/ 200987 w 941230"/>
              <a:gd name="connsiteY643" fmla="*/ 338027 h 646456"/>
              <a:gd name="connsiteX644" fmla="*/ 199483 w 941230"/>
              <a:gd name="connsiteY644" fmla="*/ 337907 h 646456"/>
              <a:gd name="connsiteX645" fmla="*/ 161283 w 941230"/>
              <a:gd name="connsiteY645" fmla="*/ 337426 h 646456"/>
              <a:gd name="connsiteX646" fmla="*/ 134934 w 941230"/>
              <a:gd name="connsiteY646" fmla="*/ 337185 h 646456"/>
              <a:gd name="connsiteX647" fmla="*/ 134934 w 941230"/>
              <a:gd name="connsiteY647" fmla="*/ 337305 h 646456"/>
              <a:gd name="connsiteX648" fmla="*/ 125910 w 941230"/>
              <a:gd name="connsiteY648" fmla="*/ 337065 h 646456"/>
              <a:gd name="connsiteX649" fmla="*/ 103652 w 941230"/>
              <a:gd name="connsiteY649" fmla="*/ 336884 h 646456"/>
              <a:gd name="connsiteX650" fmla="*/ 64369 w 941230"/>
              <a:gd name="connsiteY650" fmla="*/ 335922 h 646456"/>
              <a:gd name="connsiteX651" fmla="*/ 25988 w 941230"/>
              <a:gd name="connsiteY651" fmla="*/ 335079 h 646456"/>
              <a:gd name="connsiteX652" fmla="*/ 6918 w 941230"/>
              <a:gd name="connsiteY652" fmla="*/ 334538 h 646456"/>
              <a:gd name="connsiteX653" fmla="*/ 0 w 941230"/>
              <a:gd name="connsiteY653" fmla="*/ 334538 h 646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</a:cxnLst>
            <a:rect l="l" t="t" r="r" b="b"/>
            <a:pathLst>
              <a:path w="941230" h="646456">
                <a:moveTo>
                  <a:pt x="0" y="334478"/>
                </a:moveTo>
                <a:lnTo>
                  <a:pt x="120" y="332613"/>
                </a:lnTo>
                <a:lnTo>
                  <a:pt x="240" y="327379"/>
                </a:lnTo>
                <a:lnTo>
                  <a:pt x="361" y="324793"/>
                </a:lnTo>
                <a:lnTo>
                  <a:pt x="421" y="320401"/>
                </a:lnTo>
                <a:lnTo>
                  <a:pt x="842" y="302714"/>
                </a:lnTo>
                <a:lnTo>
                  <a:pt x="962" y="299406"/>
                </a:lnTo>
                <a:lnTo>
                  <a:pt x="1083" y="294112"/>
                </a:lnTo>
                <a:lnTo>
                  <a:pt x="1083" y="292307"/>
                </a:lnTo>
                <a:lnTo>
                  <a:pt x="1323" y="286291"/>
                </a:lnTo>
                <a:lnTo>
                  <a:pt x="1323" y="285088"/>
                </a:lnTo>
                <a:lnTo>
                  <a:pt x="1805" y="265116"/>
                </a:lnTo>
                <a:lnTo>
                  <a:pt x="2166" y="251460"/>
                </a:lnTo>
                <a:lnTo>
                  <a:pt x="2286" y="245444"/>
                </a:lnTo>
                <a:lnTo>
                  <a:pt x="3670" y="193468"/>
                </a:lnTo>
                <a:lnTo>
                  <a:pt x="4211" y="175721"/>
                </a:lnTo>
                <a:lnTo>
                  <a:pt x="4271" y="170006"/>
                </a:lnTo>
                <a:lnTo>
                  <a:pt x="4512" y="162126"/>
                </a:lnTo>
                <a:lnTo>
                  <a:pt x="4752" y="153643"/>
                </a:lnTo>
                <a:lnTo>
                  <a:pt x="4933" y="145221"/>
                </a:lnTo>
                <a:lnTo>
                  <a:pt x="5234" y="134513"/>
                </a:lnTo>
                <a:lnTo>
                  <a:pt x="5234" y="134212"/>
                </a:lnTo>
                <a:lnTo>
                  <a:pt x="5294" y="128738"/>
                </a:lnTo>
                <a:lnTo>
                  <a:pt x="5354" y="128136"/>
                </a:lnTo>
                <a:lnTo>
                  <a:pt x="5655" y="117609"/>
                </a:lnTo>
                <a:lnTo>
                  <a:pt x="5775" y="112074"/>
                </a:lnTo>
                <a:lnTo>
                  <a:pt x="5956" y="106961"/>
                </a:lnTo>
                <a:lnTo>
                  <a:pt x="6256" y="93185"/>
                </a:lnTo>
                <a:lnTo>
                  <a:pt x="6497" y="84221"/>
                </a:lnTo>
                <a:lnTo>
                  <a:pt x="6858" y="70746"/>
                </a:lnTo>
                <a:lnTo>
                  <a:pt x="7219" y="54804"/>
                </a:lnTo>
                <a:lnTo>
                  <a:pt x="7279" y="50954"/>
                </a:lnTo>
                <a:lnTo>
                  <a:pt x="7640" y="35192"/>
                </a:lnTo>
                <a:lnTo>
                  <a:pt x="7820" y="28575"/>
                </a:lnTo>
                <a:lnTo>
                  <a:pt x="7941" y="21537"/>
                </a:lnTo>
                <a:lnTo>
                  <a:pt x="8181" y="13836"/>
                </a:lnTo>
                <a:lnTo>
                  <a:pt x="8242" y="7700"/>
                </a:lnTo>
                <a:lnTo>
                  <a:pt x="8482" y="0"/>
                </a:lnTo>
                <a:lnTo>
                  <a:pt x="14318" y="120"/>
                </a:lnTo>
                <a:lnTo>
                  <a:pt x="21898" y="301"/>
                </a:lnTo>
                <a:lnTo>
                  <a:pt x="34651" y="602"/>
                </a:lnTo>
                <a:lnTo>
                  <a:pt x="41689" y="782"/>
                </a:lnTo>
                <a:lnTo>
                  <a:pt x="43795" y="842"/>
                </a:lnTo>
                <a:lnTo>
                  <a:pt x="46923" y="902"/>
                </a:lnTo>
                <a:lnTo>
                  <a:pt x="52337" y="1023"/>
                </a:lnTo>
                <a:lnTo>
                  <a:pt x="71227" y="1504"/>
                </a:lnTo>
                <a:lnTo>
                  <a:pt x="84822" y="1745"/>
                </a:lnTo>
                <a:lnTo>
                  <a:pt x="90056" y="1805"/>
                </a:lnTo>
                <a:lnTo>
                  <a:pt x="95771" y="1925"/>
                </a:lnTo>
                <a:lnTo>
                  <a:pt x="107863" y="2166"/>
                </a:lnTo>
                <a:lnTo>
                  <a:pt x="110270" y="2226"/>
                </a:lnTo>
                <a:lnTo>
                  <a:pt x="113157" y="2286"/>
                </a:lnTo>
                <a:lnTo>
                  <a:pt x="117368" y="2346"/>
                </a:lnTo>
                <a:lnTo>
                  <a:pt x="127836" y="2527"/>
                </a:lnTo>
                <a:lnTo>
                  <a:pt x="128738" y="2527"/>
                </a:lnTo>
                <a:lnTo>
                  <a:pt x="132347" y="2647"/>
                </a:lnTo>
                <a:lnTo>
                  <a:pt x="146665" y="2827"/>
                </a:lnTo>
                <a:lnTo>
                  <a:pt x="154004" y="2827"/>
                </a:lnTo>
                <a:lnTo>
                  <a:pt x="160742" y="3008"/>
                </a:lnTo>
                <a:lnTo>
                  <a:pt x="160862" y="3008"/>
                </a:lnTo>
                <a:lnTo>
                  <a:pt x="189738" y="3489"/>
                </a:lnTo>
                <a:lnTo>
                  <a:pt x="190580" y="3489"/>
                </a:lnTo>
                <a:lnTo>
                  <a:pt x="191783" y="3549"/>
                </a:lnTo>
                <a:lnTo>
                  <a:pt x="197498" y="3670"/>
                </a:lnTo>
                <a:lnTo>
                  <a:pt x="204236" y="3670"/>
                </a:lnTo>
                <a:lnTo>
                  <a:pt x="209349" y="3790"/>
                </a:lnTo>
                <a:lnTo>
                  <a:pt x="211094" y="3790"/>
                </a:lnTo>
                <a:lnTo>
                  <a:pt x="222343" y="3910"/>
                </a:lnTo>
                <a:lnTo>
                  <a:pt x="226434" y="3910"/>
                </a:lnTo>
                <a:lnTo>
                  <a:pt x="230826" y="3970"/>
                </a:lnTo>
                <a:lnTo>
                  <a:pt x="239850" y="4091"/>
                </a:lnTo>
                <a:lnTo>
                  <a:pt x="244422" y="4091"/>
                </a:lnTo>
                <a:lnTo>
                  <a:pt x="254648" y="4151"/>
                </a:lnTo>
                <a:lnTo>
                  <a:pt x="259882" y="4271"/>
                </a:lnTo>
                <a:lnTo>
                  <a:pt x="262349" y="4271"/>
                </a:lnTo>
                <a:lnTo>
                  <a:pt x="268605" y="4331"/>
                </a:lnTo>
                <a:lnTo>
                  <a:pt x="272756" y="4331"/>
                </a:lnTo>
                <a:lnTo>
                  <a:pt x="288397" y="4452"/>
                </a:lnTo>
                <a:lnTo>
                  <a:pt x="291044" y="4392"/>
                </a:lnTo>
                <a:lnTo>
                  <a:pt x="297481" y="4452"/>
                </a:lnTo>
                <a:lnTo>
                  <a:pt x="301511" y="4572"/>
                </a:lnTo>
                <a:lnTo>
                  <a:pt x="308309" y="4572"/>
                </a:lnTo>
                <a:lnTo>
                  <a:pt x="319859" y="4452"/>
                </a:lnTo>
                <a:lnTo>
                  <a:pt x="339110" y="4512"/>
                </a:lnTo>
                <a:lnTo>
                  <a:pt x="345727" y="4512"/>
                </a:lnTo>
                <a:lnTo>
                  <a:pt x="352465" y="4632"/>
                </a:lnTo>
                <a:lnTo>
                  <a:pt x="360707" y="4632"/>
                </a:lnTo>
                <a:lnTo>
                  <a:pt x="377551" y="4572"/>
                </a:lnTo>
                <a:lnTo>
                  <a:pt x="410217" y="4572"/>
                </a:lnTo>
                <a:lnTo>
                  <a:pt x="418458" y="4452"/>
                </a:lnTo>
                <a:lnTo>
                  <a:pt x="425557" y="4392"/>
                </a:lnTo>
                <a:lnTo>
                  <a:pt x="440055" y="4392"/>
                </a:lnTo>
                <a:lnTo>
                  <a:pt x="441679" y="4271"/>
                </a:lnTo>
                <a:lnTo>
                  <a:pt x="458102" y="4271"/>
                </a:lnTo>
                <a:lnTo>
                  <a:pt x="466705" y="4091"/>
                </a:lnTo>
                <a:lnTo>
                  <a:pt x="467246" y="4211"/>
                </a:lnTo>
                <a:lnTo>
                  <a:pt x="467367" y="16844"/>
                </a:lnTo>
                <a:lnTo>
                  <a:pt x="467487" y="29477"/>
                </a:lnTo>
                <a:lnTo>
                  <a:pt x="467487" y="41509"/>
                </a:lnTo>
                <a:lnTo>
                  <a:pt x="467607" y="49931"/>
                </a:lnTo>
                <a:lnTo>
                  <a:pt x="467667" y="60940"/>
                </a:lnTo>
                <a:lnTo>
                  <a:pt x="467788" y="74536"/>
                </a:lnTo>
                <a:lnTo>
                  <a:pt x="467788" y="86748"/>
                </a:lnTo>
                <a:lnTo>
                  <a:pt x="467908" y="94207"/>
                </a:lnTo>
                <a:lnTo>
                  <a:pt x="467968" y="96974"/>
                </a:lnTo>
                <a:lnTo>
                  <a:pt x="468149" y="126993"/>
                </a:lnTo>
                <a:lnTo>
                  <a:pt x="468269" y="135295"/>
                </a:lnTo>
                <a:lnTo>
                  <a:pt x="468329" y="148229"/>
                </a:lnTo>
                <a:lnTo>
                  <a:pt x="468329" y="160080"/>
                </a:lnTo>
                <a:lnTo>
                  <a:pt x="468450" y="165675"/>
                </a:lnTo>
                <a:lnTo>
                  <a:pt x="468570" y="182218"/>
                </a:lnTo>
                <a:lnTo>
                  <a:pt x="468570" y="191362"/>
                </a:lnTo>
                <a:lnTo>
                  <a:pt x="468690" y="192926"/>
                </a:lnTo>
                <a:lnTo>
                  <a:pt x="468810" y="201529"/>
                </a:lnTo>
                <a:lnTo>
                  <a:pt x="468810" y="205259"/>
                </a:lnTo>
                <a:lnTo>
                  <a:pt x="468871" y="208387"/>
                </a:lnTo>
                <a:lnTo>
                  <a:pt x="468871" y="209771"/>
                </a:lnTo>
                <a:lnTo>
                  <a:pt x="468810" y="209771"/>
                </a:lnTo>
                <a:lnTo>
                  <a:pt x="468810" y="220840"/>
                </a:lnTo>
                <a:lnTo>
                  <a:pt x="468991" y="231969"/>
                </a:lnTo>
                <a:lnTo>
                  <a:pt x="468931" y="233112"/>
                </a:lnTo>
                <a:lnTo>
                  <a:pt x="468931" y="237443"/>
                </a:lnTo>
                <a:lnTo>
                  <a:pt x="468991" y="243038"/>
                </a:lnTo>
                <a:lnTo>
                  <a:pt x="469111" y="244843"/>
                </a:lnTo>
                <a:lnTo>
                  <a:pt x="469111" y="248572"/>
                </a:lnTo>
                <a:lnTo>
                  <a:pt x="469292" y="280336"/>
                </a:lnTo>
                <a:lnTo>
                  <a:pt x="469472" y="304399"/>
                </a:lnTo>
                <a:lnTo>
                  <a:pt x="469472" y="309452"/>
                </a:lnTo>
                <a:lnTo>
                  <a:pt x="469653" y="334478"/>
                </a:lnTo>
                <a:lnTo>
                  <a:pt x="469713" y="338809"/>
                </a:lnTo>
                <a:lnTo>
                  <a:pt x="469713" y="345908"/>
                </a:lnTo>
                <a:lnTo>
                  <a:pt x="469833" y="351082"/>
                </a:lnTo>
                <a:lnTo>
                  <a:pt x="469833" y="356797"/>
                </a:lnTo>
                <a:lnTo>
                  <a:pt x="469953" y="361850"/>
                </a:lnTo>
                <a:lnTo>
                  <a:pt x="469953" y="367144"/>
                </a:lnTo>
                <a:lnTo>
                  <a:pt x="470014" y="371776"/>
                </a:lnTo>
                <a:lnTo>
                  <a:pt x="469953" y="372438"/>
                </a:lnTo>
                <a:lnTo>
                  <a:pt x="470014" y="374182"/>
                </a:lnTo>
                <a:lnTo>
                  <a:pt x="470615" y="374182"/>
                </a:lnTo>
                <a:lnTo>
                  <a:pt x="471217" y="374363"/>
                </a:lnTo>
                <a:lnTo>
                  <a:pt x="474465" y="373761"/>
                </a:lnTo>
                <a:lnTo>
                  <a:pt x="476571" y="371836"/>
                </a:lnTo>
                <a:lnTo>
                  <a:pt x="477172" y="370633"/>
                </a:lnTo>
                <a:lnTo>
                  <a:pt x="478556" y="370512"/>
                </a:lnTo>
                <a:lnTo>
                  <a:pt x="481865" y="371475"/>
                </a:lnTo>
                <a:lnTo>
                  <a:pt x="482165" y="372257"/>
                </a:lnTo>
                <a:lnTo>
                  <a:pt x="483970" y="373701"/>
                </a:lnTo>
                <a:lnTo>
                  <a:pt x="487219" y="375987"/>
                </a:lnTo>
                <a:lnTo>
                  <a:pt x="489204" y="378032"/>
                </a:lnTo>
                <a:lnTo>
                  <a:pt x="489565" y="378514"/>
                </a:lnTo>
                <a:lnTo>
                  <a:pt x="489805" y="379476"/>
                </a:lnTo>
                <a:lnTo>
                  <a:pt x="490407" y="380258"/>
                </a:lnTo>
                <a:lnTo>
                  <a:pt x="490768" y="380679"/>
                </a:lnTo>
                <a:lnTo>
                  <a:pt x="492874" y="383326"/>
                </a:lnTo>
                <a:lnTo>
                  <a:pt x="493896" y="383868"/>
                </a:lnTo>
                <a:lnTo>
                  <a:pt x="495521" y="385071"/>
                </a:lnTo>
                <a:lnTo>
                  <a:pt x="498047" y="386454"/>
                </a:lnTo>
                <a:lnTo>
                  <a:pt x="498528" y="387417"/>
                </a:lnTo>
                <a:lnTo>
                  <a:pt x="498589" y="389101"/>
                </a:lnTo>
                <a:lnTo>
                  <a:pt x="499611" y="390786"/>
                </a:lnTo>
                <a:lnTo>
                  <a:pt x="502138" y="394275"/>
                </a:lnTo>
                <a:lnTo>
                  <a:pt x="503341" y="394816"/>
                </a:lnTo>
                <a:lnTo>
                  <a:pt x="503702" y="395899"/>
                </a:lnTo>
                <a:lnTo>
                  <a:pt x="505026" y="396019"/>
                </a:lnTo>
                <a:lnTo>
                  <a:pt x="506589" y="397343"/>
                </a:lnTo>
                <a:lnTo>
                  <a:pt x="506289" y="398606"/>
                </a:lnTo>
                <a:lnTo>
                  <a:pt x="508515" y="400531"/>
                </a:lnTo>
                <a:lnTo>
                  <a:pt x="512545" y="402336"/>
                </a:lnTo>
                <a:lnTo>
                  <a:pt x="514530" y="404442"/>
                </a:lnTo>
                <a:lnTo>
                  <a:pt x="514530" y="405464"/>
                </a:lnTo>
                <a:lnTo>
                  <a:pt x="515734" y="407089"/>
                </a:lnTo>
                <a:lnTo>
                  <a:pt x="517659" y="408472"/>
                </a:lnTo>
                <a:lnTo>
                  <a:pt x="520185" y="408171"/>
                </a:lnTo>
                <a:lnTo>
                  <a:pt x="522411" y="409375"/>
                </a:lnTo>
                <a:lnTo>
                  <a:pt x="524096" y="408593"/>
                </a:lnTo>
                <a:lnTo>
                  <a:pt x="524878" y="407630"/>
                </a:lnTo>
                <a:lnTo>
                  <a:pt x="527284" y="408412"/>
                </a:lnTo>
                <a:lnTo>
                  <a:pt x="528668" y="409194"/>
                </a:lnTo>
                <a:lnTo>
                  <a:pt x="531495" y="408593"/>
                </a:lnTo>
                <a:lnTo>
                  <a:pt x="532337" y="409014"/>
                </a:lnTo>
                <a:lnTo>
                  <a:pt x="534142" y="406968"/>
                </a:lnTo>
                <a:lnTo>
                  <a:pt x="534683" y="405765"/>
                </a:lnTo>
                <a:lnTo>
                  <a:pt x="534683" y="402577"/>
                </a:lnTo>
                <a:lnTo>
                  <a:pt x="535285" y="401253"/>
                </a:lnTo>
                <a:lnTo>
                  <a:pt x="535766" y="400772"/>
                </a:lnTo>
                <a:lnTo>
                  <a:pt x="538112" y="400772"/>
                </a:lnTo>
                <a:lnTo>
                  <a:pt x="539917" y="401674"/>
                </a:lnTo>
                <a:lnTo>
                  <a:pt x="543105" y="401855"/>
                </a:lnTo>
                <a:lnTo>
                  <a:pt x="545091" y="401253"/>
                </a:lnTo>
                <a:lnTo>
                  <a:pt x="547738" y="402156"/>
                </a:lnTo>
                <a:lnTo>
                  <a:pt x="549242" y="404081"/>
                </a:lnTo>
                <a:lnTo>
                  <a:pt x="550745" y="404562"/>
                </a:lnTo>
                <a:lnTo>
                  <a:pt x="550986" y="404562"/>
                </a:lnTo>
                <a:lnTo>
                  <a:pt x="551828" y="404803"/>
                </a:lnTo>
                <a:lnTo>
                  <a:pt x="553032" y="404742"/>
                </a:lnTo>
                <a:lnTo>
                  <a:pt x="553633" y="405645"/>
                </a:lnTo>
                <a:lnTo>
                  <a:pt x="553874" y="407570"/>
                </a:lnTo>
                <a:lnTo>
                  <a:pt x="555318" y="406367"/>
                </a:lnTo>
                <a:lnTo>
                  <a:pt x="557062" y="409134"/>
                </a:lnTo>
                <a:lnTo>
                  <a:pt x="558145" y="409555"/>
                </a:lnTo>
                <a:lnTo>
                  <a:pt x="559108" y="406728"/>
                </a:lnTo>
                <a:lnTo>
                  <a:pt x="561514" y="408653"/>
                </a:lnTo>
                <a:lnTo>
                  <a:pt x="562235" y="409074"/>
                </a:lnTo>
                <a:lnTo>
                  <a:pt x="563559" y="408412"/>
                </a:lnTo>
                <a:lnTo>
                  <a:pt x="563920" y="405224"/>
                </a:lnTo>
                <a:lnTo>
                  <a:pt x="565304" y="401614"/>
                </a:lnTo>
                <a:lnTo>
                  <a:pt x="563739" y="400591"/>
                </a:lnTo>
                <a:lnTo>
                  <a:pt x="564341" y="397884"/>
                </a:lnTo>
                <a:lnTo>
                  <a:pt x="563920" y="395779"/>
                </a:lnTo>
                <a:lnTo>
                  <a:pt x="565966" y="393072"/>
                </a:lnTo>
                <a:lnTo>
                  <a:pt x="566928" y="392590"/>
                </a:lnTo>
                <a:lnTo>
                  <a:pt x="568793" y="393072"/>
                </a:lnTo>
                <a:lnTo>
                  <a:pt x="569575" y="393072"/>
                </a:lnTo>
                <a:lnTo>
                  <a:pt x="570176" y="393914"/>
                </a:lnTo>
                <a:lnTo>
                  <a:pt x="569936" y="394636"/>
                </a:lnTo>
                <a:lnTo>
                  <a:pt x="569876" y="395719"/>
                </a:lnTo>
                <a:lnTo>
                  <a:pt x="574267" y="399448"/>
                </a:lnTo>
                <a:lnTo>
                  <a:pt x="575891" y="402035"/>
                </a:lnTo>
                <a:lnTo>
                  <a:pt x="576553" y="401915"/>
                </a:lnTo>
                <a:lnTo>
                  <a:pt x="579561" y="400591"/>
                </a:lnTo>
                <a:lnTo>
                  <a:pt x="580584" y="400892"/>
                </a:lnTo>
                <a:lnTo>
                  <a:pt x="582088" y="403539"/>
                </a:lnTo>
                <a:lnTo>
                  <a:pt x="584855" y="402817"/>
                </a:lnTo>
                <a:lnTo>
                  <a:pt x="584434" y="405765"/>
                </a:lnTo>
                <a:lnTo>
                  <a:pt x="582629" y="406126"/>
                </a:lnTo>
                <a:lnTo>
                  <a:pt x="583592" y="407269"/>
                </a:lnTo>
                <a:lnTo>
                  <a:pt x="585216" y="407810"/>
                </a:lnTo>
                <a:lnTo>
                  <a:pt x="585216" y="408532"/>
                </a:lnTo>
                <a:lnTo>
                  <a:pt x="586419" y="408232"/>
                </a:lnTo>
                <a:lnTo>
                  <a:pt x="586780" y="408051"/>
                </a:lnTo>
                <a:lnTo>
                  <a:pt x="587743" y="408653"/>
                </a:lnTo>
                <a:lnTo>
                  <a:pt x="586961" y="409615"/>
                </a:lnTo>
                <a:lnTo>
                  <a:pt x="587562" y="410397"/>
                </a:lnTo>
                <a:lnTo>
                  <a:pt x="588585" y="409796"/>
                </a:lnTo>
                <a:lnTo>
                  <a:pt x="589186" y="412322"/>
                </a:lnTo>
                <a:lnTo>
                  <a:pt x="590149" y="413044"/>
                </a:lnTo>
                <a:lnTo>
                  <a:pt x="589247" y="414789"/>
                </a:lnTo>
                <a:lnTo>
                  <a:pt x="590329" y="415270"/>
                </a:lnTo>
                <a:lnTo>
                  <a:pt x="592134" y="414669"/>
                </a:lnTo>
                <a:lnTo>
                  <a:pt x="593217" y="414969"/>
                </a:lnTo>
                <a:lnTo>
                  <a:pt x="593398" y="415150"/>
                </a:lnTo>
                <a:lnTo>
                  <a:pt x="592796" y="415270"/>
                </a:lnTo>
                <a:lnTo>
                  <a:pt x="593277" y="419361"/>
                </a:lnTo>
                <a:lnTo>
                  <a:pt x="592916" y="419661"/>
                </a:lnTo>
                <a:lnTo>
                  <a:pt x="592555" y="420804"/>
                </a:lnTo>
                <a:lnTo>
                  <a:pt x="593037" y="422188"/>
                </a:lnTo>
                <a:lnTo>
                  <a:pt x="592856" y="423993"/>
                </a:lnTo>
                <a:lnTo>
                  <a:pt x="593457" y="425497"/>
                </a:lnTo>
                <a:lnTo>
                  <a:pt x="595383" y="425918"/>
                </a:lnTo>
                <a:lnTo>
                  <a:pt x="595623" y="427723"/>
                </a:lnTo>
                <a:lnTo>
                  <a:pt x="594902" y="429888"/>
                </a:lnTo>
                <a:lnTo>
                  <a:pt x="595202" y="429888"/>
                </a:lnTo>
                <a:lnTo>
                  <a:pt x="595924" y="430791"/>
                </a:lnTo>
                <a:lnTo>
                  <a:pt x="595262" y="433017"/>
                </a:lnTo>
                <a:lnTo>
                  <a:pt x="596465" y="436205"/>
                </a:lnTo>
                <a:lnTo>
                  <a:pt x="595984" y="437889"/>
                </a:lnTo>
                <a:lnTo>
                  <a:pt x="596465" y="438732"/>
                </a:lnTo>
                <a:lnTo>
                  <a:pt x="601639" y="439935"/>
                </a:lnTo>
                <a:lnTo>
                  <a:pt x="603143" y="439393"/>
                </a:lnTo>
                <a:lnTo>
                  <a:pt x="604587" y="437589"/>
                </a:lnTo>
                <a:lnTo>
                  <a:pt x="606211" y="437889"/>
                </a:lnTo>
                <a:lnTo>
                  <a:pt x="605489" y="439875"/>
                </a:lnTo>
                <a:lnTo>
                  <a:pt x="607294" y="440897"/>
                </a:lnTo>
                <a:lnTo>
                  <a:pt x="607414" y="440897"/>
                </a:lnTo>
                <a:lnTo>
                  <a:pt x="608557" y="440115"/>
                </a:lnTo>
                <a:lnTo>
                  <a:pt x="610061" y="440115"/>
                </a:lnTo>
                <a:lnTo>
                  <a:pt x="611144" y="438912"/>
                </a:lnTo>
                <a:lnTo>
                  <a:pt x="612528" y="439514"/>
                </a:lnTo>
                <a:lnTo>
                  <a:pt x="613310" y="439093"/>
                </a:lnTo>
                <a:lnTo>
                  <a:pt x="614152" y="438972"/>
                </a:lnTo>
                <a:lnTo>
                  <a:pt x="616618" y="440175"/>
                </a:lnTo>
                <a:lnTo>
                  <a:pt x="617040" y="441018"/>
                </a:lnTo>
                <a:lnTo>
                  <a:pt x="619265" y="441379"/>
                </a:lnTo>
                <a:lnTo>
                  <a:pt x="620168" y="439814"/>
                </a:lnTo>
                <a:lnTo>
                  <a:pt x="621491" y="439995"/>
                </a:lnTo>
                <a:lnTo>
                  <a:pt x="622153" y="440236"/>
                </a:lnTo>
                <a:lnTo>
                  <a:pt x="623958" y="440296"/>
                </a:lnTo>
                <a:lnTo>
                  <a:pt x="625642" y="438972"/>
                </a:lnTo>
                <a:lnTo>
                  <a:pt x="625221" y="438311"/>
                </a:lnTo>
                <a:lnTo>
                  <a:pt x="627206" y="436807"/>
                </a:lnTo>
                <a:lnTo>
                  <a:pt x="628830" y="437468"/>
                </a:lnTo>
                <a:lnTo>
                  <a:pt x="629673" y="439634"/>
                </a:lnTo>
                <a:lnTo>
                  <a:pt x="631297" y="440597"/>
                </a:lnTo>
                <a:lnTo>
                  <a:pt x="632500" y="438190"/>
                </a:lnTo>
                <a:lnTo>
                  <a:pt x="633824" y="438852"/>
                </a:lnTo>
                <a:lnTo>
                  <a:pt x="635327" y="440055"/>
                </a:lnTo>
                <a:lnTo>
                  <a:pt x="637734" y="442883"/>
                </a:lnTo>
                <a:lnTo>
                  <a:pt x="638396" y="443905"/>
                </a:lnTo>
                <a:lnTo>
                  <a:pt x="640200" y="444988"/>
                </a:lnTo>
                <a:lnTo>
                  <a:pt x="642005" y="445469"/>
                </a:lnTo>
                <a:lnTo>
                  <a:pt x="643690" y="446673"/>
                </a:lnTo>
                <a:lnTo>
                  <a:pt x="645855" y="446913"/>
                </a:lnTo>
                <a:lnTo>
                  <a:pt x="645554" y="448778"/>
                </a:lnTo>
                <a:lnTo>
                  <a:pt x="647119" y="450222"/>
                </a:lnTo>
                <a:lnTo>
                  <a:pt x="648201" y="449620"/>
                </a:lnTo>
                <a:lnTo>
                  <a:pt x="648262" y="447936"/>
                </a:lnTo>
                <a:lnTo>
                  <a:pt x="649464" y="448116"/>
                </a:lnTo>
                <a:lnTo>
                  <a:pt x="650487" y="448477"/>
                </a:lnTo>
                <a:lnTo>
                  <a:pt x="651510" y="448718"/>
                </a:lnTo>
                <a:lnTo>
                  <a:pt x="652472" y="447695"/>
                </a:lnTo>
                <a:lnTo>
                  <a:pt x="656503" y="449139"/>
                </a:lnTo>
                <a:lnTo>
                  <a:pt x="657887" y="451244"/>
                </a:lnTo>
                <a:lnTo>
                  <a:pt x="659090" y="450522"/>
                </a:lnTo>
                <a:lnTo>
                  <a:pt x="660774" y="451846"/>
                </a:lnTo>
                <a:lnTo>
                  <a:pt x="662579" y="452267"/>
                </a:lnTo>
                <a:lnTo>
                  <a:pt x="663963" y="454553"/>
                </a:lnTo>
                <a:lnTo>
                  <a:pt x="665286" y="454553"/>
                </a:lnTo>
                <a:lnTo>
                  <a:pt x="666790" y="453951"/>
                </a:lnTo>
                <a:lnTo>
                  <a:pt x="667392" y="452447"/>
                </a:lnTo>
                <a:lnTo>
                  <a:pt x="669978" y="452147"/>
                </a:lnTo>
                <a:lnTo>
                  <a:pt x="670941" y="453230"/>
                </a:lnTo>
                <a:lnTo>
                  <a:pt x="672866" y="452207"/>
                </a:lnTo>
                <a:lnTo>
                  <a:pt x="674490" y="452688"/>
                </a:lnTo>
                <a:lnTo>
                  <a:pt x="677318" y="449680"/>
                </a:lnTo>
                <a:lnTo>
                  <a:pt x="680927" y="446673"/>
                </a:lnTo>
                <a:lnTo>
                  <a:pt x="681589" y="446612"/>
                </a:lnTo>
                <a:lnTo>
                  <a:pt x="685078" y="447936"/>
                </a:lnTo>
                <a:lnTo>
                  <a:pt x="686281" y="448056"/>
                </a:lnTo>
                <a:lnTo>
                  <a:pt x="687244" y="447514"/>
                </a:lnTo>
                <a:lnTo>
                  <a:pt x="688447" y="447154"/>
                </a:lnTo>
                <a:lnTo>
                  <a:pt x="691936" y="449320"/>
                </a:lnTo>
                <a:lnTo>
                  <a:pt x="694643" y="452207"/>
                </a:lnTo>
                <a:lnTo>
                  <a:pt x="696147" y="452387"/>
                </a:lnTo>
                <a:lnTo>
                  <a:pt x="695967" y="453350"/>
                </a:lnTo>
                <a:lnTo>
                  <a:pt x="694523" y="453951"/>
                </a:lnTo>
                <a:lnTo>
                  <a:pt x="696147" y="454914"/>
                </a:lnTo>
                <a:lnTo>
                  <a:pt x="698553" y="457200"/>
                </a:lnTo>
                <a:lnTo>
                  <a:pt x="698914" y="457802"/>
                </a:lnTo>
                <a:lnTo>
                  <a:pt x="699456" y="458523"/>
                </a:lnTo>
                <a:lnTo>
                  <a:pt x="699757" y="459426"/>
                </a:lnTo>
                <a:lnTo>
                  <a:pt x="700358" y="459907"/>
                </a:lnTo>
                <a:lnTo>
                  <a:pt x="700779" y="460328"/>
                </a:lnTo>
                <a:lnTo>
                  <a:pt x="701622" y="461110"/>
                </a:lnTo>
                <a:lnTo>
                  <a:pt x="702043" y="461892"/>
                </a:lnTo>
                <a:lnTo>
                  <a:pt x="703667" y="463697"/>
                </a:lnTo>
                <a:lnTo>
                  <a:pt x="704028" y="463817"/>
                </a:lnTo>
                <a:lnTo>
                  <a:pt x="704449" y="463938"/>
                </a:lnTo>
                <a:lnTo>
                  <a:pt x="704750" y="464058"/>
                </a:lnTo>
                <a:lnTo>
                  <a:pt x="705171" y="464058"/>
                </a:lnTo>
                <a:lnTo>
                  <a:pt x="705592" y="464479"/>
                </a:lnTo>
                <a:lnTo>
                  <a:pt x="706013" y="464660"/>
                </a:lnTo>
                <a:lnTo>
                  <a:pt x="706494" y="465442"/>
                </a:lnTo>
                <a:lnTo>
                  <a:pt x="707637" y="465442"/>
                </a:lnTo>
                <a:lnTo>
                  <a:pt x="708720" y="464840"/>
                </a:lnTo>
                <a:lnTo>
                  <a:pt x="709622" y="463396"/>
                </a:lnTo>
                <a:lnTo>
                  <a:pt x="709743" y="463276"/>
                </a:lnTo>
                <a:lnTo>
                  <a:pt x="710284" y="463276"/>
                </a:lnTo>
                <a:lnTo>
                  <a:pt x="710886" y="463336"/>
                </a:lnTo>
                <a:lnTo>
                  <a:pt x="712690" y="462735"/>
                </a:lnTo>
                <a:lnTo>
                  <a:pt x="712811" y="462133"/>
                </a:lnTo>
                <a:lnTo>
                  <a:pt x="713172" y="461471"/>
                </a:lnTo>
                <a:lnTo>
                  <a:pt x="713894" y="461110"/>
                </a:lnTo>
                <a:lnTo>
                  <a:pt x="715398" y="460930"/>
                </a:lnTo>
                <a:lnTo>
                  <a:pt x="715879" y="461050"/>
                </a:lnTo>
                <a:lnTo>
                  <a:pt x="716902" y="461351"/>
                </a:lnTo>
                <a:lnTo>
                  <a:pt x="717503" y="460930"/>
                </a:lnTo>
                <a:lnTo>
                  <a:pt x="718105" y="460148"/>
                </a:lnTo>
                <a:lnTo>
                  <a:pt x="718105" y="459907"/>
                </a:lnTo>
                <a:lnTo>
                  <a:pt x="718285" y="459486"/>
                </a:lnTo>
                <a:lnTo>
                  <a:pt x="718285" y="459185"/>
                </a:lnTo>
                <a:lnTo>
                  <a:pt x="717924" y="458343"/>
                </a:lnTo>
                <a:lnTo>
                  <a:pt x="718706" y="457741"/>
                </a:lnTo>
                <a:lnTo>
                  <a:pt x="719127" y="458163"/>
                </a:lnTo>
                <a:lnTo>
                  <a:pt x="719428" y="458283"/>
                </a:lnTo>
                <a:lnTo>
                  <a:pt x="719729" y="458283"/>
                </a:lnTo>
                <a:lnTo>
                  <a:pt x="719789" y="458042"/>
                </a:lnTo>
                <a:lnTo>
                  <a:pt x="719970" y="457140"/>
                </a:lnTo>
                <a:lnTo>
                  <a:pt x="719970" y="455816"/>
                </a:lnTo>
                <a:lnTo>
                  <a:pt x="719849" y="452568"/>
                </a:lnTo>
                <a:lnTo>
                  <a:pt x="721293" y="451545"/>
                </a:lnTo>
                <a:lnTo>
                  <a:pt x="722797" y="452087"/>
                </a:lnTo>
                <a:lnTo>
                  <a:pt x="721594" y="450161"/>
                </a:lnTo>
                <a:lnTo>
                  <a:pt x="722376" y="448597"/>
                </a:lnTo>
                <a:lnTo>
                  <a:pt x="724060" y="447996"/>
                </a:lnTo>
                <a:lnTo>
                  <a:pt x="725083" y="447033"/>
                </a:lnTo>
                <a:lnTo>
                  <a:pt x="726527" y="447274"/>
                </a:lnTo>
                <a:lnTo>
                  <a:pt x="728332" y="447514"/>
                </a:lnTo>
                <a:lnTo>
                  <a:pt x="728572" y="447635"/>
                </a:lnTo>
                <a:lnTo>
                  <a:pt x="729415" y="447816"/>
                </a:lnTo>
                <a:lnTo>
                  <a:pt x="731520" y="448177"/>
                </a:lnTo>
                <a:lnTo>
                  <a:pt x="735130" y="451004"/>
                </a:lnTo>
                <a:lnTo>
                  <a:pt x="738258" y="451605"/>
                </a:lnTo>
                <a:lnTo>
                  <a:pt x="739942" y="451425"/>
                </a:lnTo>
                <a:lnTo>
                  <a:pt x="740424" y="451425"/>
                </a:lnTo>
                <a:lnTo>
                  <a:pt x="741987" y="451846"/>
                </a:lnTo>
                <a:lnTo>
                  <a:pt x="745597" y="450763"/>
                </a:lnTo>
                <a:lnTo>
                  <a:pt x="747041" y="452568"/>
                </a:lnTo>
                <a:lnTo>
                  <a:pt x="750169" y="453771"/>
                </a:lnTo>
                <a:lnTo>
                  <a:pt x="754681" y="454373"/>
                </a:lnTo>
                <a:lnTo>
                  <a:pt x="756245" y="453831"/>
                </a:lnTo>
                <a:lnTo>
                  <a:pt x="758230" y="452267"/>
                </a:lnTo>
                <a:lnTo>
                  <a:pt x="760035" y="449199"/>
                </a:lnTo>
                <a:lnTo>
                  <a:pt x="760276" y="448898"/>
                </a:lnTo>
                <a:lnTo>
                  <a:pt x="762501" y="446492"/>
                </a:lnTo>
                <a:lnTo>
                  <a:pt x="764667" y="446552"/>
                </a:lnTo>
                <a:lnTo>
                  <a:pt x="765870" y="447936"/>
                </a:lnTo>
                <a:lnTo>
                  <a:pt x="765750" y="450342"/>
                </a:lnTo>
                <a:lnTo>
                  <a:pt x="767795" y="450944"/>
                </a:lnTo>
                <a:lnTo>
                  <a:pt x="767554" y="453590"/>
                </a:lnTo>
                <a:lnTo>
                  <a:pt x="767193" y="454673"/>
                </a:lnTo>
                <a:lnTo>
                  <a:pt x="764848" y="458223"/>
                </a:lnTo>
                <a:lnTo>
                  <a:pt x="764246" y="459005"/>
                </a:lnTo>
                <a:lnTo>
                  <a:pt x="763163" y="460449"/>
                </a:lnTo>
                <a:lnTo>
                  <a:pt x="763344" y="461712"/>
                </a:lnTo>
                <a:lnTo>
                  <a:pt x="763825" y="463216"/>
                </a:lnTo>
                <a:lnTo>
                  <a:pt x="766592" y="466344"/>
                </a:lnTo>
                <a:lnTo>
                  <a:pt x="769239" y="467908"/>
                </a:lnTo>
                <a:lnTo>
                  <a:pt x="769419" y="468269"/>
                </a:lnTo>
                <a:lnTo>
                  <a:pt x="767976" y="469472"/>
                </a:lnTo>
                <a:lnTo>
                  <a:pt x="766171" y="468510"/>
                </a:lnTo>
                <a:lnTo>
                  <a:pt x="765810" y="469472"/>
                </a:lnTo>
                <a:lnTo>
                  <a:pt x="767495" y="471758"/>
                </a:lnTo>
                <a:lnTo>
                  <a:pt x="769359" y="473022"/>
                </a:lnTo>
                <a:lnTo>
                  <a:pt x="768638" y="474465"/>
                </a:lnTo>
                <a:lnTo>
                  <a:pt x="769359" y="475187"/>
                </a:lnTo>
                <a:lnTo>
                  <a:pt x="776217" y="476872"/>
                </a:lnTo>
                <a:lnTo>
                  <a:pt x="779827" y="476571"/>
                </a:lnTo>
                <a:lnTo>
                  <a:pt x="781210" y="476330"/>
                </a:lnTo>
                <a:lnTo>
                  <a:pt x="781692" y="476210"/>
                </a:lnTo>
                <a:lnTo>
                  <a:pt x="783557" y="475729"/>
                </a:lnTo>
                <a:lnTo>
                  <a:pt x="784519" y="475368"/>
                </a:lnTo>
                <a:lnTo>
                  <a:pt x="784820" y="475187"/>
                </a:lnTo>
                <a:lnTo>
                  <a:pt x="786565" y="473984"/>
                </a:lnTo>
                <a:lnTo>
                  <a:pt x="789091" y="476932"/>
                </a:lnTo>
                <a:lnTo>
                  <a:pt x="790835" y="476932"/>
                </a:lnTo>
                <a:lnTo>
                  <a:pt x="789512" y="483188"/>
                </a:lnTo>
                <a:lnTo>
                  <a:pt x="788851" y="484572"/>
                </a:lnTo>
                <a:lnTo>
                  <a:pt x="787226" y="485775"/>
                </a:lnTo>
                <a:lnTo>
                  <a:pt x="786865" y="486136"/>
                </a:lnTo>
                <a:lnTo>
                  <a:pt x="787467" y="487279"/>
                </a:lnTo>
                <a:lnTo>
                  <a:pt x="789753" y="486978"/>
                </a:lnTo>
                <a:lnTo>
                  <a:pt x="790174" y="487700"/>
                </a:lnTo>
                <a:lnTo>
                  <a:pt x="790234" y="488663"/>
                </a:lnTo>
                <a:lnTo>
                  <a:pt x="789693" y="491490"/>
                </a:lnTo>
                <a:lnTo>
                  <a:pt x="787888" y="493174"/>
                </a:lnTo>
                <a:lnTo>
                  <a:pt x="786565" y="491971"/>
                </a:lnTo>
                <a:lnTo>
                  <a:pt x="785602" y="493596"/>
                </a:lnTo>
                <a:lnTo>
                  <a:pt x="785482" y="494739"/>
                </a:lnTo>
                <a:lnTo>
                  <a:pt x="785903" y="495280"/>
                </a:lnTo>
                <a:lnTo>
                  <a:pt x="787106" y="496964"/>
                </a:lnTo>
                <a:lnTo>
                  <a:pt x="789933" y="498348"/>
                </a:lnTo>
                <a:lnTo>
                  <a:pt x="792580" y="498107"/>
                </a:lnTo>
                <a:lnTo>
                  <a:pt x="797393" y="500333"/>
                </a:lnTo>
                <a:lnTo>
                  <a:pt x="799739" y="502138"/>
                </a:lnTo>
                <a:lnTo>
                  <a:pt x="803348" y="503642"/>
                </a:lnTo>
                <a:lnTo>
                  <a:pt x="805634" y="502980"/>
                </a:lnTo>
                <a:lnTo>
                  <a:pt x="806717" y="502439"/>
                </a:lnTo>
                <a:lnTo>
                  <a:pt x="809304" y="501657"/>
                </a:lnTo>
                <a:lnTo>
                  <a:pt x="809725" y="500815"/>
                </a:lnTo>
                <a:lnTo>
                  <a:pt x="810387" y="500394"/>
                </a:lnTo>
                <a:lnTo>
                  <a:pt x="811410" y="499190"/>
                </a:lnTo>
                <a:lnTo>
                  <a:pt x="812011" y="497025"/>
                </a:lnTo>
                <a:lnTo>
                  <a:pt x="813515" y="498107"/>
                </a:lnTo>
                <a:lnTo>
                  <a:pt x="814117" y="496303"/>
                </a:lnTo>
                <a:lnTo>
                  <a:pt x="813996" y="494498"/>
                </a:lnTo>
                <a:lnTo>
                  <a:pt x="815440" y="493716"/>
                </a:lnTo>
                <a:lnTo>
                  <a:pt x="816643" y="495220"/>
                </a:lnTo>
                <a:lnTo>
                  <a:pt x="817365" y="494318"/>
                </a:lnTo>
                <a:lnTo>
                  <a:pt x="817305" y="492513"/>
                </a:lnTo>
                <a:lnTo>
                  <a:pt x="816283" y="490949"/>
                </a:lnTo>
                <a:lnTo>
                  <a:pt x="817726" y="489745"/>
                </a:lnTo>
                <a:lnTo>
                  <a:pt x="819531" y="490828"/>
                </a:lnTo>
                <a:lnTo>
                  <a:pt x="820494" y="489806"/>
                </a:lnTo>
                <a:lnTo>
                  <a:pt x="819892" y="486798"/>
                </a:lnTo>
                <a:lnTo>
                  <a:pt x="820975" y="486377"/>
                </a:lnTo>
                <a:lnTo>
                  <a:pt x="824584" y="486196"/>
                </a:lnTo>
                <a:lnTo>
                  <a:pt x="825727" y="485354"/>
                </a:lnTo>
                <a:lnTo>
                  <a:pt x="826930" y="484151"/>
                </a:lnTo>
                <a:lnTo>
                  <a:pt x="828795" y="481022"/>
                </a:lnTo>
                <a:lnTo>
                  <a:pt x="829758" y="478135"/>
                </a:lnTo>
                <a:lnTo>
                  <a:pt x="831202" y="476450"/>
                </a:lnTo>
                <a:lnTo>
                  <a:pt x="832826" y="475849"/>
                </a:lnTo>
                <a:lnTo>
                  <a:pt x="833728" y="475488"/>
                </a:lnTo>
                <a:lnTo>
                  <a:pt x="835352" y="475548"/>
                </a:lnTo>
                <a:lnTo>
                  <a:pt x="839684" y="477293"/>
                </a:lnTo>
                <a:lnTo>
                  <a:pt x="840406" y="477654"/>
                </a:lnTo>
                <a:lnTo>
                  <a:pt x="842632" y="479458"/>
                </a:lnTo>
                <a:lnTo>
                  <a:pt x="843594" y="479699"/>
                </a:lnTo>
                <a:lnTo>
                  <a:pt x="845158" y="481805"/>
                </a:lnTo>
                <a:lnTo>
                  <a:pt x="846963" y="482587"/>
                </a:lnTo>
                <a:lnTo>
                  <a:pt x="845880" y="484632"/>
                </a:lnTo>
                <a:lnTo>
                  <a:pt x="846542" y="486617"/>
                </a:lnTo>
                <a:lnTo>
                  <a:pt x="845820" y="488723"/>
                </a:lnTo>
                <a:lnTo>
                  <a:pt x="846001" y="489926"/>
                </a:lnTo>
                <a:lnTo>
                  <a:pt x="847444" y="491971"/>
                </a:lnTo>
                <a:lnTo>
                  <a:pt x="848407" y="492573"/>
                </a:lnTo>
                <a:lnTo>
                  <a:pt x="851234" y="492212"/>
                </a:lnTo>
                <a:lnTo>
                  <a:pt x="851716" y="492814"/>
                </a:lnTo>
                <a:lnTo>
                  <a:pt x="853039" y="492693"/>
                </a:lnTo>
                <a:lnTo>
                  <a:pt x="857912" y="489565"/>
                </a:lnTo>
                <a:lnTo>
                  <a:pt x="859295" y="489084"/>
                </a:lnTo>
                <a:lnTo>
                  <a:pt x="859957" y="488663"/>
                </a:lnTo>
                <a:lnTo>
                  <a:pt x="860859" y="488362"/>
                </a:lnTo>
                <a:lnTo>
                  <a:pt x="863446" y="489024"/>
                </a:lnTo>
                <a:lnTo>
                  <a:pt x="865070" y="544068"/>
                </a:lnTo>
                <a:lnTo>
                  <a:pt x="865492" y="563078"/>
                </a:lnTo>
                <a:lnTo>
                  <a:pt x="866093" y="580704"/>
                </a:lnTo>
                <a:lnTo>
                  <a:pt x="882396" y="580283"/>
                </a:lnTo>
                <a:lnTo>
                  <a:pt x="882396" y="580825"/>
                </a:lnTo>
                <a:lnTo>
                  <a:pt x="907963" y="580825"/>
                </a:lnTo>
                <a:lnTo>
                  <a:pt x="908866" y="590269"/>
                </a:lnTo>
                <a:lnTo>
                  <a:pt x="908986" y="595262"/>
                </a:lnTo>
                <a:lnTo>
                  <a:pt x="908565" y="595744"/>
                </a:lnTo>
                <a:lnTo>
                  <a:pt x="908565" y="599774"/>
                </a:lnTo>
                <a:lnTo>
                  <a:pt x="909647" y="599774"/>
                </a:lnTo>
                <a:lnTo>
                  <a:pt x="909768" y="601158"/>
                </a:lnTo>
                <a:lnTo>
                  <a:pt x="911272" y="601098"/>
                </a:lnTo>
                <a:lnTo>
                  <a:pt x="911753" y="600376"/>
                </a:lnTo>
                <a:lnTo>
                  <a:pt x="916746" y="599834"/>
                </a:lnTo>
                <a:lnTo>
                  <a:pt x="917047" y="599112"/>
                </a:lnTo>
                <a:lnTo>
                  <a:pt x="920957" y="598150"/>
                </a:lnTo>
                <a:lnTo>
                  <a:pt x="921679" y="599052"/>
                </a:lnTo>
                <a:lnTo>
                  <a:pt x="922100" y="601639"/>
                </a:lnTo>
                <a:lnTo>
                  <a:pt x="922702" y="602842"/>
                </a:lnTo>
                <a:lnTo>
                  <a:pt x="924567" y="603444"/>
                </a:lnTo>
                <a:lnTo>
                  <a:pt x="924085" y="604226"/>
                </a:lnTo>
                <a:lnTo>
                  <a:pt x="926191" y="605610"/>
                </a:lnTo>
                <a:lnTo>
                  <a:pt x="926432" y="606873"/>
                </a:lnTo>
                <a:lnTo>
                  <a:pt x="928597" y="608196"/>
                </a:lnTo>
                <a:lnTo>
                  <a:pt x="930583" y="606692"/>
                </a:lnTo>
                <a:lnTo>
                  <a:pt x="931124" y="607414"/>
                </a:lnTo>
                <a:lnTo>
                  <a:pt x="934493" y="608016"/>
                </a:lnTo>
                <a:lnTo>
                  <a:pt x="935094" y="609821"/>
                </a:lnTo>
                <a:lnTo>
                  <a:pt x="936117" y="610482"/>
                </a:lnTo>
                <a:lnTo>
                  <a:pt x="936598" y="609580"/>
                </a:lnTo>
                <a:lnTo>
                  <a:pt x="938042" y="612287"/>
                </a:lnTo>
                <a:lnTo>
                  <a:pt x="938343" y="615535"/>
                </a:lnTo>
                <a:lnTo>
                  <a:pt x="939365" y="619386"/>
                </a:lnTo>
                <a:lnTo>
                  <a:pt x="941050" y="622574"/>
                </a:lnTo>
                <a:lnTo>
                  <a:pt x="941230" y="626785"/>
                </a:lnTo>
                <a:lnTo>
                  <a:pt x="937802" y="626184"/>
                </a:lnTo>
                <a:lnTo>
                  <a:pt x="936237" y="626785"/>
                </a:lnTo>
                <a:lnTo>
                  <a:pt x="934312" y="628349"/>
                </a:lnTo>
                <a:lnTo>
                  <a:pt x="934312" y="629733"/>
                </a:lnTo>
                <a:lnTo>
                  <a:pt x="931304" y="629733"/>
                </a:lnTo>
                <a:lnTo>
                  <a:pt x="930101" y="630876"/>
                </a:lnTo>
                <a:lnTo>
                  <a:pt x="930282" y="633042"/>
                </a:lnTo>
                <a:lnTo>
                  <a:pt x="929500" y="633763"/>
                </a:lnTo>
                <a:lnTo>
                  <a:pt x="929500" y="635809"/>
                </a:lnTo>
                <a:lnTo>
                  <a:pt x="926672" y="635809"/>
                </a:lnTo>
                <a:lnTo>
                  <a:pt x="925349" y="635147"/>
                </a:lnTo>
                <a:lnTo>
                  <a:pt x="925289" y="631538"/>
                </a:lnTo>
                <a:lnTo>
                  <a:pt x="924687" y="629913"/>
                </a:lnTo>
                <a:lnTo>
                  <a:pt x="924446" y="627627"/>
                </a:lnTo>
                <a:lnTo>
                  <a:pt x="922100" y="627748"/>
                </a:lnTo>
                <a:lnTo>
                  <a:pt x="922581" y="626484"/>
                </a:lnTo>
                <a:lnTo>
                  <a:pt x="921980" y="622213"/>
                </a:lnTo>
                <a:lnTo>
                  <a:pt x="920175" y="622033"/>
                </a:lnTo>
                <a:lnTo>
                  <a:pt x="918671" y="621251"/>
                </a:lnTo>
                <a:lnTo>
                  <a:pt x="918671" y="619747"/>
                </a:lnTo>
                <a:lnTo>
                  <a:pt x="913197" y="619867"/>
                </a:lnTo>
                <a:lnTo>
                  <a:pt x="910009" y="619627"/>
                </a:lnTo>
                <a:lnTo>
                  <a:pt x="905437" y="619627"/>
                </a:lnTo>
                <a:lnTo>
                  <a:pt x="903632" y="619266"/>
                </a:lnTo>
                <a:lnTo>
                  <a:pt x="903211" y="620108"/>
                </a:lnTo>
                <a:lnTo>
                  <a:pt x="894067" y="620288"/>
                </a:lnTo>
                <a:lnTo>
                  <a:pt x="894006" y="619927"/>
                </a:lnTo>
                <a:lnTo>
                  <a:pt x="888412" y="619807"/>
                </a:lnTo>
                <a:lnTo>
                  <a:pt x="887329" y="620047"/>
                </a:lnTo>
                <a:lnTo>
                  <a:pt x="887329" y="621251"/>
                </a:lnTo>
                <a:lnTo>
                  <a:pt x="885223" y="621010"/>
                </a:lnTo>
                <a:lnTo>
                  <a:pt x="882456" y="621010"/>
                </a:lnTo>
                <a:lnTo>
                  <a:pt x="882396" y="615957"/>
                </a:lnTo>
                <a:lnTo>
                  <a:pt x="878787" y="615115"/>
                </a:lnTo>
                <a:lnTo>
                  <a:pt x="874636" y="615716"/>
                </a:lnTo>
                <a:lnTo>
                  <a:pt x="872951" y="616318"/>
                </a:lnTo>
                <a:lnTo>
                  <a:pt x="864228" y="616859"/>
                </a:lnTo>
                <a:lnTo>
                  <a:pt x="861401" y="617461"/>
                </a:lnTo>
                <a:lnTo>
                  <a:pt x="854543" y="617882"/>
                </a:lnTo>
                <a:lnTo>
                  <a:pt x="852558" y="617160"/>
                </a:lnTo>
                <a:lnTo>
                  <a:pt x="850573" y="617280"/>
                </a:lnTo>
                <a:lnTo>
                  <a:pt x="848166" y="619205"/>
                </a:lnTo>
                <a:lnTo>
                  <a:pt x="845940" y="620047"/>
                </a:lnTo>
                <a:lnTo>
                  <a:pt x="839503" y="620288"/>
                </a:lnTo>
                <a:lnTo>
                  <a:pt x="837217" y="619867"/>
                </a:lnTo>
                <a:lnTo>
                  <a:pt x="832224" y="620709"/>
                </a:lnTo>
                <a:lnTo>
                  <a:pt x="831021" y="621551"/>
                </a:lnTo>
                <a:lnTo>
                  <a:pt x="831021" y="623416"/>
                </a:lnTo>
                <a:lnTo>
                  <a:pt x="828855" y="623537"/>
                </a:lnTo>
                <a:lnTo>
                  <a:pt x="828916" y="624740"/>
                </a:lnTo>
                <a:lnTo>
                  <a:pt x="827472" y="624740"/>
                </a:lnTo>
                <a:lnTo>
                  <a:pt x="827652" y="627567"/>
                </a:lnTo>
                <a:lnTo>
                  <a:pt x="827051" y="628289"/>
                </a:lnTo>
                <a:lnTo>
                  <a:pt x="825306" y="628229"/>
                </a:lnTo>
                <a:lnTo>
                  <a:pt x="825246" y="626484"/>
                </a:lnTo>
                <a:lnTo>
                  <a:pt x="824284" y="625762"/>
                </a:lnTo>
                <a:lnTo>
                  <a:pt x="821516" y="627387"/>
                </a:lnTo>
                <a:lnTo>
                  <a:pt x="821817" y="626364"/>
                </a:lnTo>
                <a:lnTo>
                  <a:pt x="821095" y="623356"/>
                </a:lnTo>
                <a:lnTo>
                  <a:pt x="813515" y="630154"/>
                </a:lnTo>
                <a:lnTo>
                  <a:pt x="814117" y="630395"/>
                </a:lnTo>
                <a:lnTo>
                  <a:pt x="814057" y="633102"/>
                </a:lnTo>
                <a:lnTo>
                  <a:pt x="814658" y="633884"/>
                </a:lnTo>
                <a:lnTo>
                  <a:pt x="814718" y="636892"/>
                </a:lnTo>
                <a:lnTo>
                  <a:pt x="813275" y="636952"/>
                </a:lnTo>
                <a:lnTo>
                  <a:pt x="813094" y="636290"/>
                </a:lnTo>
                <a:lnTo>
                  <a:pt x="811350" y="635929"/>
                </a:lnTo>
                <a:lnTo>
                  <a:pt x="809244" y="641524"/>
                </a:lnTo>
                <a:lnTo>
                  <a:pt x="809124" y="643329"/>
                </a:lnTo>
                <a:lnTo>
                  <a:pt x="802085" y="643329"/>
                </a:lnTo>
                <a:lnTo>
                  <a:pt x="801123" y="644291"/>
                </a:lnTo>
                <a:lnTo>
                  <a:pt x="800942" y="646096"/>
                </a:lnTo>
                <a:lnTo>
                  <a:pt x="799859" y="646457"/>
                </a:lnTo>
                <a:lnTo>
                  <a:pt x="799258" y="615776"/>
                </a:lnTo>
                <a:lnTo>
                  <a:pt x="799077" y="610603"/>
                </a:lnTo>
                <a:lnTo>
                  <a:pt x="798355" y="582810"/>
                </a:lnTo>
                <a:lnTo>
                  <a:pt x="788851" y="583171"/>
                </a:lnTo>
                <a:lnTo>
                  <a:pt x="788670" y="576854"/>
                </a:lnTo>
                <a:lnTo>
                  <a:pt x="765569" y="577516"/>
                </a:lnTo>
                <a:lnTo>
                  <a:pt x="744694" y="578117"/>
                </a:lnTo>
                <a:lnTo>
                  <a:pt x="719248" y="578719"/>
                </a:lnTo>
                <a:lnTo>
                  <a:pt x="719609" y="592014"/>
                </a:lnTo>
                <a:lnTo>
                  <a:pt x="687845" y="592916"/>
                </a:lnTo>
                <a:lnTo>
                  <a:pt x="668114" y="593338"/>
                </a:lnTo>
                <a:lnTo>
                  <a:pt x="654036" y="593458"/>
                </a:lnTo>
                <a:lnTo>
                  <a:pt x="635989" y="593578"/>
                </a:lnTo>
                <a:lnTo>
                  <a:pt x="596526" y="594059"/>
                </a:lnTo>
                <a:lnTo>
                  <a:pt x="547677" y="594781"/>
                </a:lnTo>
                <a:lnTo>
                  <a:pt x="510801" y="595262"/>
                </a:lnTo>
                <a:lnTo>
                  <a:pt x="490828" y="595503"/>
                </a:lnTo>
                <a:lnTo>
                  <a:pt x="471518" y="595744"/>
                </a:lnTo>
                <a:lnTo>
                  <a:pt x="453891" y="595804"/>
                </a:lnTo>
                <a:lnTo>
                  <a:pt x="451906" y="595924"/>
                </a:lnTo>
                <a:lnTo>
                  <a:pt x="433197" y="595864"/>
                </a:lnTo>
                <a:lnTo>
                  <a:pt x="425196" y="596105"/>
                </a:lnTo>
                <a:lnTo>
                  <a:pt x="418940" y="596044"/>
                </a:lnTo>
                <a:lnTo>
                  <a:pt x="393012" y="596044"/>
                </a:lnTo>
                <a:lnTo>
                  <a:pt x="373400" y="595804"/>
                </a:lnTo>
                <a:lnTo>
                  <a:pt x="357037" y="595804"/>
                </a:lnTo>
                <a:lnTo>
                  <a:pt x="353728" y="595984"/>
                </a:lnTo>
                <a:lnTo>
                  <a:pt x="336223" y="595984"/>
                </a:lnTo>
                <a:lnTo>
                  <a:pt x="322446" y="596044"/>
                </a:lnTo>
                <a:lnTo>
                  <a:pt x="308430" y="596044"/>
                </a:lnTo>
                <a:lnTo>
                  <a:pt x="308550" y="576553"/>
                </a:lnTo>
                <a:lnTo>
                  <a:pt x="308309" y="540519"/>
                </a:lnTo>
                <a:lnTo>
                  <a:pt x="308309" y="505146"/>
                </a:lnTo>
                <a:lnTo>
                  <a:pt x="308670" y="421707"/>
                </a:lnTo>
                <a:lnTo>
                  <a:pt x="298925" y="421707"/>
                </a:lnTo>
                <a:lnTo>
                  <a:pt x="269568" y="421586"/>
                </a:lnTo>
                <a:lnTo>
                  <a:pt x="241895" y="421346"/>
                </a:lnTo>
                <a:lnTo>
                  <a:pt x="242015" y="387056"/>
                </a:lnTo>
                <a:lnTo>
                  <a:pt x="242316" y="362391"/>
                </a:lnTo>
                <a:lnTo>
                  <a:pt x="242496" y="338448"/>
                </a:lnTo>
                <a:lnTo>
                  <a:pt x="200987" y="338027"/>
                </a:lnTo>
                <a:lnTo>
                  <a:pt x="199483" y="337907"/>
                </a:lnTo>
                <a:lnTo>
                  <a:pt x="161283" y="337426"/>
                </a:lnTo>
                <a:lnTo>
                  <a:pt x="134934" y="337185"/>
                </a:lnTo>
                <a:lnTo>
                  <a:pt x="134934" y="337305"/>
                </a:lnTo>
                <a:lnTo>
                  <a:pt x="125910" y="337065"/>
                </a:lnTo>
                <a:lnTo>
                  <a:pt x="103652" y="336884"/>
                </a:lnTo>
                <a:lnTo>
                  <a:pt x="64369" y="335922"/>
                </a:lnTo>
                <a:lnTo>
                  <a:pt x="25988" y="335079"/>
                </a:lnTo>
                <a:lnTo>
                  <a:pt x="6918" y="334538"/>
                </a:lnTo>
                <a:lnTo>
                  <a:pt x="0" y="33453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" name="Freeform: Shape 381" title="TX-14">
            <a:extLst>
              <a:ext uri="{FF2B5EF4-FFF2-40B4-BE49-F238E27FC236}">
                <a16:creationId xmlns:a16="http://schemas.microsoft.com/office/drawing/2014/main" id="{5FFDA1A0-302C-C9C7-8F00-33D446F1847E}"/>
              </a:ext>
            </a:extLst>
          </p:cNvPr>
          <p:cNvSpPr/>
          <p:nvPr/>
        </p:nvSpPr>
        <p:spPr>
          <a:xfrm>
            <a:off x="4963079" y="5105771"/>
            <a:ext cx="278045" cy="221012"/>
          </a:xfrm>
          <a:custGeom>
            <a:avLst/>
            <a:gdLst>
              <a:gd name="connsiteX0" fmla="*/ 104976 w 348013"/>
              <a:gd name="connsiteY0" fmla="*/ 146063 h 286471"/>
              <a:gd name="connsiteX1" fmla="*/ 105758 w 348013"/>
              <a:gd name="connsiteY1" fmla="*/ 145462 h 286471"/>
              <a:gd name="connsiteX2" fmla="*/ 108043 w 348013"/>
              <a:gd name="connsiteY2" fmla="*/ 145642 h 286471"/>
              <a:gd name="connsiteX3" fmla="*/ 107863 w 348013"/>
              <a:gd name="connsiteY3" fmla="*/ 148109 h 286471"/>
              <a:gd name="connsiteX4" fmla="*/ 108766 w 348013"/>
              <a:gd name="connsiteY4" fmla="*/ 148229 h 286471"/>
              <a:gd name="connsiteX5" fmla="*/ 108946 w 348013"/>
              <a:gd name="connsiteY5" fmla="*/ 149552 h 286471"/>
              <a:gd name="connsiteX6" fmla="*/ 110871 w 348013"/>
              <a:gd name="connsiteY6" fmla="*/ 152741 h 286471"/>
              <a:gd name="connsiteX7" fmla="*/ 113518 w 348013"/>
              <a:gd name="connsiteY7" fmla="*/ 153944 h 286471"/>
              <a:gd name="connsiteX8" fmla="*/ 112916 w 348013"/>
              <a:gd name="connsiteY8" fmla="*/ 154425 h 286471"/>
              <a:gd name="connsiteX9" fmla="*/ 114721 w 348013"/>
              <a:gd name="connsiteY9" fmla="*/ 156591 h 286471"/>
              <a:gd name="connsiteX10" fmla="*/ 116947 w 348013"/>
              <a:gd name="connsiteY10" fmla="*/ 155689 h 286471"/>
              <a:gd name="connsiteX11" fmla="*/ 117909 w 348013"/>
              <a:gd name="connsiteY11" fmla="*/ 154666 h 286471"/>
              <a:gd name="connsiteX12" fmla="*/ 119895 w 348013"/>
              <a:gd name="connsiteY12" fmla="*/ 154786 h 286471"/>
              <a:gd name="connsiteX13" fmla="*/ 120737 w 348013"/>
              <a:gd name="connsiteY13" fmla="*/ 153824 h 286471"/>
              <a:gd name="connsiteX14" fmla="*/ 121699 w 348013"/>
              <a:gd name="connsiteY14" fmla="*/ 154305 h 286471"/>
              <a:gd name="connsiteX15" fmla="*/ 123865 w 348013"/>
              <a:gd name="connsiteY15" fmla="*/ 153583 h 286471"/>
              <a:gd name="connsiteX16" fmla="*/ 123504 w 348013"/>
              <a:gd name="connsiteY16" fmla="*/ 152380 h 286471"/>
              <a:gd name="connsiteX17" fmla="*/ 124707 w 348013"/>
              <a:gd name="connsiteY17" fmla="*/ 152079 h 286471"/>
              <a:gd name="connsiteX18" fmla="*/ 125550 w 348013"/>
              <a:gd name="connsiteY18" fmla="*/ 150695 h 286471"/>
              <a:gd name="connsiteX19" fmla="*/ 124948 w 348013"/>
              <a:gd name="connsiteY19" fmla="*/ 149192 h 286471"/>
              <a:gd name="connsiteX20" fmla="*/ 126031 w 348013"/>
              <a:gd name="connsiteY20" fmla="*/ 149552 h 286471"/>
              <a:gd name="connsiteX21" fmla="*/ 127655 w 348013"/>
              <a:gd name="connsiteY21" fmla="*/ 149011 h 286471"/>
              <a:gd name="connsiteX22" fmla="*/ 127836 w 348013"/>
              <a:gd name="connsiteY22" fmla="*/ 146845 h 286471"/>
              <a:gd name="connsiteX23" fmla="*/ 128979 w 348013"/>
              <a:gd name="connsiteY23" fmla="*/ 144800 h 286471"/>
              <a:gd name="connsiteX24" fmla="*/ 130001 w 348013"/>
              <a:gd name="connsiteY24" fmla="*/ 144198 h 286471"/>
              <a:gd name="connsiteX25" fmla="*/ 132287 w 348013"/>
              <a:gd name="connsiteY25" fmla="*/ 144018 h 286471"/>
              <a:gd name="connsiteX26" fmla="*/ 135776 w 348013"/>
              <a:gd name="connsiteY26" fmla="*/ 144980 h 286471"/>
              <a:gd name="connsiteX27" fmla="*/ 136077 w 348013"/>
              <a:gd name="connsiteY27" fmla="*/ 145943 h 286471"/>
              <a:gd name="connsiteX28" fmla="*/ 137761 w 348013"/>
              <a:gd name="connsiteY28" fmla="*/ 145462 h 286471"/>
              <a:gd name="connsiteX29" fmla="*/ 137822 w 348013"/>
              <a:gd name="connsiteY29" fmla="*/ 145642 h 286471"/>
              <a:gd name="connsiteX30" fmla="*/ 138183 w 348013"/>
              <a:gd name="connsiteY30" fmla="*/ 147026 h 286471"/>
              <a:gd name="connsiteX31" fmla="*/ 138303 w 348013"/>
              <a:gd name="connsiteY31" fmla="*/ 147206 h 286471"/>
              <a:gd name="connsiteX32" fmla="*/ 138724 w 348013"/>
              <a:gd name="connsiteY32" fmla="*/ 147688 h 286471"/>
              <a:gd name="connsiteX33" fmla="*/ 139326 w 348013"/>
              <a:gd name="connsiteY33" fmla="*/ 148109 h 286471"/>
              <a:gd name="connsiteX34" fmla="*/ 139686 w 348013"/>
              <a:gd name="connsiteY34" fmla="*/ 148831 h 286471"/>
              <a:gd name="connsiteX35" fmla="*/ 140469 w 348013"/>
              <a:gd name="connsiteY35" fmla="*/ 149673 h 286471"/>
              <a:gd name="connsiteX36" fmla="*/ 142454 w 348013"/>
              <a:gd name="connsiteY36" fmla="*/ 151177 h 286471"/>
              <a:gd name="connsiteX37" fmla="*/ 143055 w 348013"/>
              <a:gd name="connsiteY37" fmla="*/ 151417 h 286471"/>
              <a:gd name="connsiteX38" fmla="*/ 143837 w 348013"/>
              <a:gd name="connsiteY38" fmla="*/ 151778 h 286471"/>
              <a:gd name="connsiteX39" fmla="*/ 144619 w 348013"/>
              <a:gd name="connsiteY39" fmla="*/ 152019 h 286471"/>
              <a:gd name="connsiteX40" fmla="*/ 146845 w 348013"/>
              <a:gd name="connsiteY40" fmla="*/ 152621 h 286471"/>
              <a:gd name="connsiteX41" fmla="*/ 147026 w 348013"/>
              <a:gd name="connsiteY41" fmla="*/ 152621 h 286471"/>
              <a:gd name="connsiteX42" fmla="*/ 147688 w 348013"/>
              <a:gd name="connsiteY42" fmla="*/ 152801 h 286471"/>
              <a:gd name="connsiteX43" fmla="*/ 150034 w 348013"/>
              <a:gd name="connsiteY43" fmla="*/ 153403 h 286471"/>
              <a:gd name="connsiteX44" fmla="*/ 152500 w 348013"/>
              <a:gd name="connsiteY44" fmla="*/ 153824 h 286471"/>
              <a:gd name="connsiteX45" fmla="*/ 153703 w 348013"/>
              <a:gd name="connsiteY45" fmla="*/ 154064 h 286471"/>
              <a:gd name="connsiteX46" fmla="*/ 155689 w 348013"/>
              <a:gd name="connsiteY46" fmla="*/ 154365 h 286471"/>
              <a:gd name="connsiteX47" fmla="*/ 156050 w 348013"/>
              <a:gd name="connsiteY47" fmla="*/ 154245 h 286471"/>
              <a:gd name="connsiteX48" fmla="*/ 156050 w 348013"/>
              <a:gd name="connsiteY48" fmla="*/ 155147 h 286471"/>
              <a:gd name="connsiteX49" fmla="*/ 153764 w 348013"/>
              <a:gd name="connsiteY49" fmla="*/ 159298 h 286471"/>
              <a:gd name="connsiteX50" fmla="*/ 153162 w 348013"/>
              <a:gd name="connsiteY50" fmla="*/ 157674 h 286471"/>
              <a:gd name="connsiteX51" fmla="*/ 151357 w 348013"/>
              <a:gd name="connsiteY51" fmla="*/ 157674 h 286471"/>
              <a:gd name="connsiteX52" fmla="*/ 149252 w 348013"/>
              <a:gd name="connsiteY52" fmla="*/ 159298 h 286471"/>
              <a:gd name="connsiteX53" fmla="*/ 149432 w 348013"/>
              <a:gd name="connsiteY53" fmla="*/ 160260 h 286471"/>
              <a:gd name="connsiteX54" fmla="*/ 152320 w 348013"/>
              <a:gd name="connsiteY54" fmla="*/ 162306 h 286471"/>
              <a:gd name="connsiteX55" fmla="*/ 153703 w 348013"/>
              <a:gd name="connsiteY55" fmla="*/ 162125 h 286471"/>
              <a:gd name="connsiteX56" fmla="*/ 154606 w 348013"/>
              <a:gd name="connsiteY56" fmla="*/ 163509 h 286471"/>
              <a:gd name="connsiteX57" fmla="*/ 159779 w 348013"/>
              <a:gd name="connsiteY57" fmla="*/ 165975 h 286471"/>
              <a:gd name="connsiteX58" fmla="*/ 160501 w 348013"/>
              <a:gd name="connsiteY58" fmla="*/ 169826 h 286471"/>
              <a:gd name="connsiteX59" fmla="*/ 161103 w 348013"/>
              <a:gd name="connsiteY59" fmla="*/ 174759 h 286471"/>
              <a:gd name="connsiteX60" fmla="*/ 160802 w 348013"/>
              <a:gd name="connsiteY60" fmla="*/ 176503 h 286471"/>
              <a:gd name="connsiteX61" fmla="*/ 162005 w 348013"/>
              <a:gd name="connsiteY61" fmla="*/ 176263 h 286471"/>
              <a:gd name="connsiteX62" fmla="*/ 164532 w 348013"/>
              <a:gd name="connsiteY62" fmla="*/ 176924 h 286471"/>
              <a:gd name="connsiteX63" fmla="*/ 164712 w 348013"/>
              <a:gd name="connsiteY63" fmla="*/ 178248 h 286471"/>
              <a:gd name="connsiteX64" fmla="*/ 160622 w 348013"/>
              <a:gd name="connsiteY64" fmla="*/ 180654 h 286471"/>
              <a:gd name="connsiteX65" fmla="*/ 160381 w 348013"/>
              <a:gd name="connsiteY65" fmla="*/ 184324 h 286471"/>
              <a:gd name="connsiteX66" fmla="*/ 159840 w 348013"/>
              <a:gd name="connsiteY66" fmla="*/ 185467 h 286471"/>
              <a:gd name="connsiteX67" fmla="*/ 160862 w 348013"/>
              <a:gd name="connsiteY67" fmla="*/ 186369 h 286471"/>
              <a:gd name="connsiteX68" fmla="*/ 160983 w 348013"/>
              <a:gd name="connsiteY68" fmla="*/ 188655 h 286471"/>
              <a:gd name="connsiteX69" fmla="*/ 160261 w 348013"/>
              <a:gd name="connsiteY69" fmla="*/ 190460 h 286471"/>
              <a:gd name="connsiteX70" fmla="*/ 157975 w 348013"/>
              <a:gd name="connsiteY70" fmla="*/ 192686 h 286471"/>
              <a:gd name="connsiteX71" fmla="*/ 156411 w 348013"/>
              <a:gd name="connsiteY71" fmla="*/ 192686 h 286471"/>
              <a:gd name="connsiteX72" fmla="*/ 156591 w 348013"/>
              <a:gd name="connsiteY72" fmla="*/ 194972 h 286471"/>
              <a:gd name="connsiteX73" fmla="*/ 155448 w 348013"/>
              <a:gd name="connsiteY73" fmla="*/ 195212 h 286471"/>
              <a:gd name="connsiteX74" fmla="*/ 154425 w 348013"/>
              <a:gd name="connsiteY74" fmla="*/ 194611 h 286471"/>
              <a:gd name="connsiteX75" fmla="*/ 148229 w 348013"/>
              <a:gd name="connsiteY75" fmla="*/ 195754 h 286471"/>
              <a:gd name="connsiteX76" fmla="*/ 145702 w 348013"/>
              <a:gd name="connsiteY76" fmla="*/ 198762 h 286471"/>
              <a:gd name="connsiteX77" fmla="*/ 143116 w 348013"/>
              <a:gd name="connsiteY77" fmla="*/ 203213 h 286471"/>
              <a:gd name="connsiteX78" fmla="*/ 139988 w 348013"/>
              <a:gd name="connsiteY78" fmla="*/ 206101 h 286471"/>
              <a:gd name="connsiteX79" fmla="*/ 138965 w 348013"/>
              <a:gd name="connsiteY79" fmla="*/ 209109 h 286471"/>
              <a:gd name="connsiteX80" fmla="*/ 137581 w 348013"/>
              <a:gd name="connsiteY80" fmla="*/ 210553 h 286471"/>
              <a:gd name="connsiteX81" fmla="*/ 134874 w 348013"/>
              <a:gd name="connsiteY81" fmla="*/ 212297 h 286471"/>
              <a:gd name="connsiteX82" fmla="*/ 132708 w 348013"/>
              <a:gd name="connsiteY82" fmla="*/ 212899 h 286471"/>
              <a:gd name="connsiteX83" fmla="*/ 128076 w 348013"/>
              <a:gd name="connsiteY83" fmla="*/ 216990 h 286471"/>
              <a:gd name="connsiteX84" fmla="*/ 126753 w 348013"/>
              <a:gd name="connsiteY84" fmla="*/ 217591 h 286471"/>
              <a:gd name="connsiteX85" fmla="*/ 125128 w 348013"/>
              <a:gd name="connsiteY85" fmla="*/ 217110 h 286471"/>
              <a:gd name="connsiteX86" fmla="*/ 126933 w 348013"/>
              <a:gd name="connsiteY86" fmla="*/ 215425 h 286471"/>
              <a:gd name="connsiteX87" fmla="*/ 126031 w 348013"/>
              <a:gd name="connsiteY87" fmla="*/ 213019 h 286471"/>
              <a:gd name="connsiteX88" fmla="*/ 123624 w 348013"/>
              <a:gd name="connsiteY88" fmla="*/ 213019 h 286471"/>
              <a:gd name="connsiteX89" fmla="*/ 122181 w 348013"/>
              <a:gd name="connsiteY89" fmla="*/ 214222 h 286471"/>
              <a:gd name="connsiteX90" fmla="*/ 121880 w 348013"/>
              <a:gd name="connsiteY90" fmla="*/ 213380 h 286471"/>
              <a:gd name="connsiteX91" fmla="*/ 118752 w 348013"/>
              <a:gd name="connsiteY91" fmla="*/ 213561 h 286471"/>
              <a:gd name="connsiteX92" fmla="*/ 118752 w 348013"/>
              <a:gd name="connsiteY92" fmla="*/ 215064 h 286471"/>
              <a:gd name="connsiteX93" fmla="*/ 119594 w 348013"/>
              <a:gd name="connsiteY93" fmla="*/ 215064 h 286471"/>
              <a:gd name="connsiteX94" fmla="*/ 120015 w 348013"/>
              <a:gd name="connsiteY94" fmla="*/ 216448 h 286471"/>
              <a:gd name="connsiteX95" fmla="*/ 119413 w 348013"/>
              <a:gd name="connsiteY95" fmla="*/ 217952 h 286471"/>
              <a:gd name="connsiteX96" fmla="*/ 119534 w 348013"/>
              <a:gd name="connsiteY96" fmla="*/ 221802 h 286471"/>
              <a:gd name="connsiteX97" fmla="*/ 117849 w 348013"/>
              <a:gd name="connsiteY97" fmla="*/ 227637 h 286471"/>
              <a:gd name="connsiteX98" fmla="*/ 117849 w 348013"/>
              <a:gd name="connsiteY98" fmla="*/ 229081 h 286471"/>
              <a:gd name="connsiteX99" fmla="*/ 119353 w 348013"/>
              <a:gd name="connsiteY99" fmla="*/ 231307 h 286471"/>
              <a:gd name="connsiteX100" fmla="*/ 120917 w 348013"/>
              <a:gd name="connsiteY100" fmla="*/ 231848 h 286471"/>
              <a:gd name="connsiteX101" fmla="*/ 123083 w 348013"/>
              <a:gd name="connsiteY101" fmla="*/ 234856 h 286471"/>
              <a:gd name="connsiteX102" fmla="*/ 125489 w 348013"/>
              <a:gd name="connsiteY102" fmla="*/ 235578 h 286471"/>
              <a:gd name="connsiteX103" fmla="*/ 125610 w 348013"/>
              <a:gd name="connsiteY103" fmla="*/ 236721 h 286471"/>
              <a:gd name="connsiteX104" fmla="*/ 122181 w 348013"/>
              <a:gd name="connsiteY104" fmla="*/ 239789 h 286471"/>
              <a:gd name="connsiteX105" fmla="*/ 115082 w 348013"/>
              <a:gd name="connsiteY105" fmla="*/ 245985 h 286471"/>
              <a:gd name="connsiteX106" fmla="*/ 105457 w 348013"/>
              <a:gd name="connsiteY106" fmla="*/ 255250 h 286471"/>
              <a:gd name="connsiteX107" fmla="*/ 100043 w 348013"/>
              <a:gd name="connsiteY107" fmla="*/ 261386 h 286471"/>
              <a:gd name="connsiteX108" fmla="*/ 98659 w 348013"/>
              <a:gd name="connsiteY108" fmla="*/ 263552 h 286471"/>
              <a:gd name="connsiteX109" fmla="*/ 94568 w 348013"/>
              <a:gd name="connsiteY109" fmla="*/ 266499 h 286471"/>
              <a:gd name="connsiteX110" fmla="*/ 91440 w 348013"/>
              <a:gd name="connsiteY110" fmla="*/ 269327 h 286471"/>
              <a:gd name="connsiteX111" fmla="*/ 85665 w 348013"/>
              <a:gd name="connsiteY111" fmla="*/ 275342 h 286471"/>
              <a:gd name="connsiteX112" fmla="*/ 84702 w 348013"/>
              <a:gd name="connsiteY112" fmla="*/ 277027 h 286471"/>
              <a:gd name="connsiteX113" fmla="*/ 79348 w 348013"/>
              <a:gd name="connsiteY113" fmla="*/ 279253 h 286471"/>
              <a:gd name="connsiteX114" fmla="*/ 71407 w 348013"/>
              <a:gd name="connsiteY114" fmla="*/ 282261 h 286471"/>
              <a:gd name="connsiteX115" fmla="*/ 67918 w 348013"/>
              <a:gd name="connsiteY115" fmla="*/ 284306 h 286471"/>
              <a:gd name="connsiteX116" fmla="*/ 64730 w 348013"/>
              <a:gd name="connsiteY116" fmla="*/ 286472 h 286471"/>
              <a:gd name="connsiteX117" fmla="*/ 65031 w 348013"/>
              <a:gd name="connsiteY117" fmla="*/ 284246 h 286471"/>
              <a:gd name="connsiteX118" fmla="*/ 62023 w 348013"/>
              <a:gd name="connsiteY118" fmla="*/ 285208 h 286471"/>
              <a:gd name="connsiteX119" fmla="*/ 60820 w 348013"/>
              <a:gd name="connsiteY119" fmla="*/ 285991 h 286471"/>
              <a:gd name="connsiteX120" fmla="*/ 59496 w 348013"/>
              <a:gd name="connsiteY120" fmla="*/ 285389 h 286471"/>
              <a:gd name="connsiteX121" fmla="*/ 57691 w 348013"/>
              <a:gd name="connsiteY121" fmla="*/ 286051 h 286471"/>
              <a:gd name="connsiteX122" fmla="*/ 54563 w 348013"/>
              <a:gd name="connsiteY122" fmla="*/ 286231 h 286471"/>
              <a:gd name="connsiteX123" fmla="*/ 52578 w 348013"/>
              <a:gd name="connsiteY123" fmla="*/ 284426 h 286471"/>
              <a:gd name="connsiteX124" fmla="*/ 52999 w 348013"/>
              <a:gd name="connsiteY124" fmla="*/ 282020 h 286471"/>
              <a:gd name="connsiteX125" fmla="*/ 52397 w 348013"/>
              <a:gd name="connsiteY125" fmla="*/ 280697 h 286471"/>
              <a:gd name="connsiteX126" fmla="*/ 46863 w 348013"/>
              <a:gd name="connsiteY126" fmla="*/ 276606 h 286471"/>
              <a:gd name="connsiteX127" fmla="*/ 44697 w 348013"/>
              <a:gd name="connsiteY127" fmla="*/ 274801 h 286471"/>
              <a:gd name="connsiteX128" fmla="*/ 42953 w 348013"/>
              <a:gd name="connsiteY128" fmla="*/ 274079 h 286471"/>
              <a:gd name="connsiteX129" fmla="*/ 41509 w 348013"/>
              <a:gd name="connsiteY129" fmla="*/ 272997 h 286471"/>
              <a:gd name="connsiteX130" fmla="*/ 39885 w 348013"/>
              <a:gd name="connsiteY130" fmla="*/ 270109 h 286471"/>
              <a:gd name="connsiteX131" fmla="*/ 39644 w 348013"/>
              <a:gd name="connsiteY131" fmla="*/ 268906 h 286471"/>
              <a:gd name="connsiteX132" fmla="*/ 40486 w 348013"/>
              <a:gd name="connsiteY132" fmla="*/ 266439 h 286471"/>
              <a:gd name="connsiteX133" fmla="*/ 38802 w 348013"/>
              <a:gd name="connsiteY133" fmla="*/ 264033 h 286471"/>
              <a:gd name="connsiteX134" fmla="*/ 36456 w 348013"/>
              <a:gd name="connsiteY134" fmla="*/ 263251 h 286471"/>
              <a:gd name="connsiteX135" fmla="*/ 34651 w 348013"/>
              <a:gd name="connsiteY135" fmla="*/ 261566 h 286471"/>
              <a:gd name="connsiteX136" fmla="*/ 33929 w 348013"/>
              <a:gd name="connsiteY136" fmla="*/ 262649 h 286471"/>
              <a:gd name="connsiteX137" fmla="*/ 30380 w 348013"/>
              <a:gd name="connsiteY137" fmla="*/ 261326 h 286471"/>
              <a:gd name="connsiteX138" fmla="*/ 20453 w 348013"/>
              <a:gd name="connsiteY138" fmla="*/ 261988 h 286471"/>
              <a:gd name="connsiteX139" fmla="*/ 19551 w 348013"/>
              <a:gd name="connsiteY139" fmla="*/ 261085 h 286471"/>
              <a:gd name="connsiteX140" fmla="*/ 20273 w 348013"/>
              <a:gd name="connsiteY140" fmla="*/ 259762 h 286471"/>
              <a:gd name="connsiteX141" fmla="*/ 19551 w 348013"/>
              <a:gd name="connsiteY141" fmla="*/ 259160 h 286471"/>
              <a:gd name="connsiteX142" fmla="*/ 19852 w 348013"/>
              <a:gd name="connsiteY142" fmla="*/ 258077 h 286471"/>
              <a:gd name="connsiteX143" fmla="*/ 18047 w 348013"/>
              <a:gd name="connsiteY143" fmla="*/ 256633 h 286471"/>
              <a:gd name="connsiteX144" fmla="*/ 18890 w 348013"/>
              <a:gd name="connsiteY144" fmla="*/ 254949 h 286471"/>
              <a:gd name="connsiteX145" fmla="*/ 17686 w 348013"/>
              <a:gd name="connsiteY145" fmla="*/ 254468 h 286471"/>
              <a:gd name="connsiteX146" fmla="*/ 17265 w 348013"/>
              <a:gd name="connsiteY146" fmla="*/ 252182 h 286471"/>
              <a:gd name="connsiteX147" fmla="*/ 17626 w 348013"/>
              <a:gd name="connsiteY147" fmla="*/ 250979 h 286471"/>
              <a:gd name="connsiteX148" fmla="*/ 16784 w 348013"/>
              <a:gd name="connsiteY148" fmla="*/ 250798 h 286471"/>
              <a:gd name="connsiteX149" fmla="*/ 17506 w 348013"/>
              <a:gd name="connsiteY149" fmla="*/ 249475 h 286471"/>
              <a:gd name="connsiteX150" fmla="*/ 16423 w 348013"/>
              <a:gd name="connsiteY150" fmla="*/ 248693 h 286471"/>
              <a:gd name="connsiteX151" fmla="*/ 17686 w 348013"/>
              <a:gd name="connsiteY151" fmla="*/ 247550 h 286471"/>
              <a:gd name="connsiteX152" fmla="*/ 17807 w 348013"/>
              <a:gd name="connsiteY152" fmla="*/ 246166 h 286471"/>
              <a:gd name="connsiteX153" fmla="*/ 19251 w 348013"/>
              <a:gd name="connsiteY153" fmla="*/ 245926 h 286471"/>
              <a:gd name="connsiteX154" fmla="*/ 19491 w 348013"/>
              <a:gd name="connsiteY154" fmla="*/ 244602 h 286471"/>
              <a:gd name="connsiteX155" fmla="*/ 18709 w 348013"/>
              <a:gd name="connsiteY155" fmla="*/ 243519 h 286471"/>
              <a:gd name="connsiteX156" fmla="*/ 16904 w 348013"/>
              <a:gd name="connsiteY156" fmla="*/ 243639 h 286471"/>
              <a:gd name="connsiteX157" fmla="*/ 14739 w 348013"/>
              <a:gd name="connsiteY157" fmla="*/ 242436 h 286471"/>
              <a:gd name="connsiteX158" fmla="*/ 13536 w 348013"/>
              <a:gd name="connsiteY158" fmla="*/ 241233 h 286471"/>
              <a:gd name="connsiteX159" fmla="*/ 12934 w 348013"/>
              <a:gd name="connsiteY159" fmla="*/ 239549 h 286471"/>
              <a:gd name="connsiteX160" fmla="*/ 12032 w 348013"/>
              <a:gd name="connsiteY160" fmla="*/ 239128 h 286471"/>
              <a:gd name="connsiteX161" fmla="*/ 8663 w 348013"/>
              <a:gd name="connsiteY161" fmla="*/ 239729 h 286471"/>
              <a:gd name="connsiteX162" fmla="*/ 7460 w 348013"/>
              <a:gd name="connsiteY162" fmla="*/ 239067 h 286471"/>
              <a:gd name="connsiteX163" fmla="*/ 5655 w 348013"/>
              <a:gd name="connsiteY163" fmla="*/ 236300 h 286471"/>
              <a:gd name="connsiteX164" fmla="*/ 6497 w 348013"/>
              <a:gd name="connsiteY164" fmla="*/ 234917 h 286471"/>
              <a:gd name="connsiteX165" fmla="*/ 6918 w 348013"/>
              <a:gd name="connsiteY165" fmla="*/ 232029 h 286471"/>
              <a:gd name="connsiteX166" fmla="*/ 6317 w 348013"/>
              <a:gd name="connsiteY166" fmla="*/ 229683 h 286471"/>
              <a:gd name="connsiteX167" fmla="*/ 4993 w 348013"/>
              <a:gd name="connsiteY167" fmla="*/ 229081 h 286471"/>
              <a:gd name="connsiteX168" fmla="*/ 4512 w 348013"/>
              <a:gd name="connsiteY168" fmla="*/ 227938 h 286471"/>
              <a:gd name="connsiteX169" fmla="*/ 4813 w 348013"/>
              <a:gd name="connsiteY169" fmla="*/ 225411 h 286471"/>
              <a:gd name="connsiteX170" fmla="*/ 6136 w 348013"/>
              <a:gd name="connsiteY170" fmla="*/ 224810 h 286471"/>
              <a:gd name="connsiteX171" fmla="*/ 6317 w 348013"/>
              <a:gd name="connsiteY171" fmla="*/ 223186 h 286471"/>
              <a:gd name="connsiteX172" fmla="*/ 2948 w 348013"/>
              <a:gd name="connsiteY172" fmla="*/ 220178 h 286471"/>
              <a:gd name="connsiteX173" fmla="*/ 5053 w 348013"/>
              <a:gd name="connsiteY173" fmla="*/ 218072 h 286471"/>
              <a:gd name="connsiteX174" fmla="*/ 0 w 348013"/>
              <a:gd name="connsiteY174" fmla="*/ 213500 h 286471"/>
              <a:gd name="connsiteX175" fmla="*/ 4933 w 348013"/>
              <a:gd name="connsiteY175" fmla="*/ 207845 h 286471"/>
              <a:gd name="connsiteX176" fmla="*/ 4030 w 348013"/>
              <a:gd name="connsiteY176" fmla="*/ 207063 h 286471"/>
              <a:gd name="connsiteX177" fmla="*/ 11791 w 348013"/>
              <a:gd name="connsiteY177" fmla="*/ 198160 h 286471"/>
              <a:gd name="connsiteX178" fmla="*/ 14197 w 348013"/>
              <a:gd name="connsiteY178" fmla="*/ 200205 h 286471"/>
              <a:gd name="connsiteX179" fmla="*/ 19010 w 348013"/>
              <a:gd name="connsiteY179" fmla="*/ 194611 h 286471"/>
              <a:gd name="connsiteX180" fmla="*/ 32545 w 348013"/>
              <a:gd name="connsiteY180" fmla="*/ 198581 h 286471"/>
              <a:gd name="connsiteX181" fmla="*/ 33688 w 348013"/>
              <a:gd name="connsiteY181" fmla="*/ 198641 h 286471"/>
              <a:gd name="connsiteX182" fmla="*/ 35553 w 348013"/>
              <a:gd name="connsiteY182" fmla="*/ 200085 h 286471"/>
              <a:gd name="connsiteX183" fmla="*/ 35854 w 348013"/>
              <a:gd name="connsiteY183" fmla="*/ 199423 h 286471"/>
              <a:gd name="connsiteX184" fmla="*/ 37779 w 348013"/>
              <a:gd name="connsiteY184" fmla="*/ 198882 h 286471"/>
              <a:gd name="connsiteX185" fmla="*/ 40306 w 348013"/>
              <a:gd name="connsiteY185" fmla="*/ 199363 h 286471"/>
              <a:gd name="connsiteX186" fmla="*/ 40968 w 348013"/>
              <a:gd name="connsiteY186" fmla="*/ 198160 h 286471"/>
              <a:gd name="connsiteX187" fmla="*/ 39764 w 348013"/>
              <a:gd name="connsiteY187" fmla="*/ 196476 h 286471"/>
              <a:gd name="connsiteX188" fmla="*/ 41930 w 348013"/>
              <a:gd name="connsiteY188" fmla="*/ 193648 h 286471"/>
              <a:gd name="connsiteX189" fmla="*/ 43494 w 348013"/>
              <a:gd name="connsiteY189" fmla="*/ 192204 h 286471"/>
              <a:gd name="connsiteX190" fmla="*/ 45720 w 348013"/>
              <a:gd name="connsiteY190" fmla="*/ 192686 h 286471"/>
              <a:gd name="connsiteX191" fmla="*/ 46562 w 348013"/>
              <a:gd name="connsiteY191" fmla="*/ 194129 h 286471"/>
              <a:gd name="connsiteX192" fmla="*/ 49991 w 348013"/>
              <a:gd name="connsiteY192" fmla="*/ 193768 h 286471"/>
              <a:gd name="connsiteX193" fmla="*/ 50352 w 348013"/>
              <a:gd name="connsiteY193" fmla="*/ 192445 h 286471"/>
              <a:gd name="connsiteX194" fmla="*/ 52759 w 348013"/>
              <a:gd name="connsiteY194" fmla="*/ 192325 h 286471"/>
              <a:gd name="connsiteX195" fmla="*/ 52638 w 348013"/>
              <a:gd name="connsiteY195" fmla="*/ 190941 h 286471"/>
              <a:gd name="connsiteX196" fmla="*/ 55165 w 348013"/>
              <a:gd name="connsiteY196" fmla="*/ 190099 h 286471"/>
              <a:gd name="connsiteX197" fmla="*/ 60579 w 348013"/>
              <a:gd name="connsiteY197" fmla="*/ 189678 h 286471"/>
              <a:gd name="connsiteX198" fmla="*/ 61782 w 348013"/>
              <a:gd name="connsiteY198" fmla="*/ 190400 h 286471"/>
              <a:gd name="connsiteX199" fmla="*/ 61782 w 348013"/>
              <a:gd name="connsiteY199" fmla="*/ 191543 h 286471"/>
              <a:gd name="connsiteX200" fmla="*/ 65753 w 348013"/>
              <a:gd name="connsiteY200" fmla="*/ 190760 h 286471"/>
              <a:gd name="connsiteX201" fmla="*/ 66595 w 348013"/>
              <a:gd name="connsiteY201" fmla="*/ 189076 h 286471"/>
              <a:gd name="connsiteX202" fmla="*/ 67557 w 348013"/>
              <a:gd name="connsiteY202" fmla="*/ 188956 h 286471"/>
              <a:gd name="connsiteX203" fmla="*/ 68640 w 348013"/>
              <a:gd name="connsiteY203" fmla="*/ 191663 h 286471"/>
              <a:gd name="connsiteX204" fmla="*/ 69362 w 348013"/>
              <a:gd name="connsiteY204" fmla="*/ 192746 h 286471"/>
              <a:gd name="connsiteX205" fmla="*/ 70746 w 348013"/>
              <a:gd name="connsiteY205" fmla="*/ 192505 h 286471"/>
              <a:gd name="connsiteX206" fmla="*/ 70565 w 348013"/>
              <a:gd name="connsiteY206" fmla="*/ 190099 h 286471"/>
              <a:gd name="connsiteX207" fmla="*/ 72911 w 348013"/>
              <a:gd name="connsiteY207" fmla="*/ 189858 h 286471"/>
              <a:gd name="connsiteX208" fmla="*/ 73152 w 348013"/>
              <a:gd name="connsiteY208" fmla="*/ 193046 h 286471"/>
              <a:gd name="connsiteX209" fmla="*/ 73934 w 348013"/>
              <a:gd name="connsiteY209" fmla="*/ 192986 h 286471"/>
              <a:gd name="connsiteX210" fmla="*/ 73453 w 348013"/>
              <a:gd name="connsiteY210" fmla="*/ 190279 h 286471"/>
              <a:gd name="connsiteX211" fmla="*/ 73994 w 348013"/>
              <a:gd name="connsiteY211" fmla="*/ 188896 h 286471"/>
              <a:gd name="connsiteX212" fmla="*/ 73212 w 348013"/>
              <a:gd name="connsiteY212" fmla="*/ 186489 h 286471"/>
              <a:gd name="connsiteX213" fmla="*/ 83258 w 348013"/>
              <a:gd name="connsiteY213" fmla="*/ 185768 h 286471"/>
              <a:gd name="connsiteX214" fmla="*/ 97757 w 348013"/>
              <a:gd name="connsiteY214" fmla="*/ 176804 h 286471"/>
              <a:gd name="connsiteX215" fmla="*/ 97035 w 348013"/>
              <a:gd name="connsiteY215" fmla="*/ 175721 h 286471"/>
              <a:gd name="connsiteX216" fmla="*/ 98478 w 348013"/>
              <a:gd name="connsiteY216" fmla="*/ 175059 h 286471"/>
              <a:gd name="connsiteX217" fmla="*/ 99802 w 348013"/>
              <a:gd name="connsiteY217" fmla="*/ 176443 h 286471"/>
              <a:gd name="connsiteX218" fmla="*/ 101005 w 348013"/>
              <a:gd name="connsiteY218" fmla="*/ 175962 h 286471"/>
              <a:gd name="connsiteX219" fmla="*/ 100764 w 348013"/>
              <a:gd name="connsiteY219" fmla="*/ 179331 h 286471"/>
              <a:gd name="connsiteX220" fmla="*/ 101246 w 348013"/>
              <a:gd name="connsiteY220" fmla="*/ 178188 h 286471"/>
              <a:gd name="connsiteX221" fmla="*/ 102449 w 348013"/>
              <a:gd name="connsiteY221" fmla="*/ 177406 h 286471"/>
              <a:gd name="connsiteX222" fmla="*/ 103652 w 348013"/>
              <a:gd name="connsiteY222" fmla="*/ 177586 h 286471"/>
              <a:gd name="connsiteX223" fmla="*/ 104133 w 348013"/>
              <a:gd name="connsiteY223" fmla="*/ 178970 h 286471"/>
              <a:gd name="connsiteX224" fmla="*/ 105337 w 348013"/>
              <a:gd name="connsiteY224" fmla="*/ 178368 h 286471"/>
              <a:gd name="connsiteX225" fmla="*/ 103953 w 348013"/>
              <a:gd name="connsiteY225" fmla="*/ 174879 h 286471"/>
              <a:gd name="connsiteX226" fmla="*/ 106359 w 348013"/>
              <a:gd name="connsiteY226" fmla="*/ 174398 h 286471"/>
              <a:gd name="connsiteX227" fmla="*/ 107141 w 348013"/>
              <a:gd name="connsiteY227" fmla="*/ 176323 h 286471"/>
              <a:gd name="connsiteX228" fmla="*/ 110751 w 348013"/>
              <a:gd name="connsiteY228" fmla="*/ 175240 h 286471"/>
              <a:gd name="connsiteX229" fmla="*/ 110690 w 348013"/>
              <a:gd name="connsiteY229" fmla="*/ 174458 h 286471"/>
              <a:gd name="connsiteX230" fmla="*/ 103231 w 348013"/>
              <a:gd name="connsiteY230" fmla="*/ 163328 h 286471"/>
              <a:gd name="connsiteX231" fmla="*/ 104976 w 348013"/>
              <a:gd name="connsiteY231" fmla="*/ 146003 h 286471"/>
              <a:gd name="connsiteX232" fmla="*/ 343501 w 348013"/>
              <a:gd name="connsiteY232" fmla="*/ 0 h 286471"/>
              <a:gd name="connsiteX233" fmla="*/ 343862 w 348013"/>
              <a:gd name="connsiteY233" fmla="*/ 361 h 286471"/>
              <a:gd name="connsiteX234" fmla="*/ 344223 w 348013"/>
              <a:gd name="connsiteY234" fmla="*/ 662 h 286471"/>
              <a:gd name="connsiteX235" fmla="*/ 344223 w 348013"/>
              <a:gd name="connsiteY235" fmla="*/ 1023 h 286471"/>
              <a:gd name="connsiteX236" fmla="*/ 344043 w 348013"/>
              <a:gd name="connsiteY236" fmla="*/ 1023 h 286471"/>
              <a:gd name="connsiteX237" fmla="*/ 343622 w 348013"/>
              <a:gd name="connsiteY237" fmla="*/ 842 h 286471"/>
              <a:gd name="connsiteX238" fmla="*/ 343441 w 348013"/>
              <a:gd name="connsiteY238" fmla="*/ 842 h 286471"/>
              <a:gd name="connsiteX239" fmla="*/ 343201 w 348013"/>
              <a:gd name="connsiteY239" fmla="*/ 1083 h 286471"/>
              <a:gd name="connsiteX240" fmla="*/ 343201 w 348013"/>
              <a:gd name="connsiteY240" fmla="*/ 1203 h 286471"/>
              <a:gd name="connsiteX241" fmla="*/ 343501 w 348013"/>
              <a:gd name="connsiteY241" fmla="*/ 1504 h 286471"/>
              <a:gd name="connsiteX242" fmla="*/ 343862 w 348013"/>
              <a:gd name="connsiteY242" fmla="*/ 1444 h 286471"/>
              <a:gd name="connsiteX243" fmla="*/ 344043 w 348013"/>
              <a:gd name="connsiteY243" fmla="*/ 1684 h 286471"/>
              <a:gd name="connsiteX244" fmla="*/ 343983 w 348013"/>
              <a:gd name="connsiteY244" fmla="*/ 1985 h 286471"/>
              <a:gd name="connsiteX245" fmla="*/ 343562 w 348013"/>
              <a:gd name="connsiteY245" fmla="*/ 1925 h 286471"/>
              <a:gd name="connsiteX246" fmla="*/ 343261 w 348013"/>
              <a:gd name="connsiteY246" fmla="*/ 2045 h 286471"/>
              <a:gd name="connsiteX247" fmla="*/ 343261 w 348013"/>
              <a:gd name="connsiteY247" fmla="*/ 1624 h 286471"/>
              <a:gd name="connsiteX248" fmla="*/ 343201 w 348013"/>
              <a:gd name="connsiteY248" fmla="*/ 1504 h 286471"/>
              <a:gd name="connsiteX249" fmla="*/ 342960 w 348013"/>
              <a:gd name="connsiteY249" fmla="*/ 1744 h 286471"/>
              <a:gd name="connsiteX250" fmla="*/ 343080 w 348013"/>
              <a:gd name="connsiteY250" fmla="*/ 1925 h 286471"/>
              <a:gd name="connsiteX251" fmla="*/ 342900 w 348013"/>
              <a:gd name="connsiteY251" fmla="*/ 2466 h 286471"/>
              <a:gd name="connsiteX252" fmla="*/ 342719 w 348013"/>
              <a:gd name="connsiteY252" fmla="*/ 2767 h 286471"/>
              <a:gd name="connsiteX253" fmla="*/ 342659 w 348013"/>
              <a:gd name="connsiteY253" fmla="*/ 2948 h 286471"/>
              <a:gd name="connsiteX254" fmla="*/ 342900 w 348013"/>
              <a:gd name="connsiteY254" fmla="*/ 2827 h 286471"/>
              <a:gd name="connsiteX255" fmla="*/ 343261 w 348013"/>
              <a:gd name="connsiteY255" fmla="*/ 3008 h 286471"/>
              <a:gd name="connsiteX256" fmla="*/ 343261 w 348013"/>
              <a:gd name="connsiteY256" fmla="*/ 3128 h 286471"/>
              <a:gd name="connsiteX257" fmla="*/ 342960 w 348013"/>
              <a:gd name="connsiteY257" fmla="*/ 3248 h 286471"/>
              <a:gd name="connsiteX258" fmla="*/ 342780 w 348013"/>
              <a:gd name="connsiteY258" fmla="*/ 3429 h 286471"/>
              <a:gd name="connsiteX259" fmla="*/ 342780 w 348013"/>
              <a:gd name="connsiteY259" fmla="*/ 3850 h 286471"/>
              <a:gd name="connsiteX260" fmla="*/ 343201 w 348013"/>
              <a:gd name="connsiteY260" fmla="*/ 4030 h 286471"/>
              <a:gd name="connsiteX261" fmla="*/ 343020 w 348013"/>
              <a:gd name="connsiteY261" fmla="*/ 4331 h 286471"/>
              <a:gd name="connsiteX262" fmla="*/ 343020 w 348013"/>
              <a:gd name="connsiteY262" fmla="*/ 4632 h 286471"/>
              <a:gd name="connsiteX263" fmla="*/ 342840 w 348013"/>
              <a:gd name="connsiteY263" fmla="*/ 4813 h 286471"/>
              <a:gd name="connsiteX264" fmla="*/ 342419 w 348013"/>
              <a:gd name="connsiteY264" fmla="*/ 4452 h 286471"/>
              <a:gd name="connsiteX265" fmla="*/ 342298 w 348013"/>
              <a:gd name="connsiteY265" fmla="*/ 4452 h 286471"/>
              <a:gd name="connsiteX266" fmla="*/ 342058 w 348013"/>
              <a:gd name="connsiteY266" fmla="*/ 4692 h 286471"/>
              <a:gd name="connsiteX267" fmla="*/ 341877 w 348013"/>
              <a:gd name="connsiteY267" fmla="*/ 4993 h 286471"/>
              <a:gd name="connsiteX268" fmla="*/ 341877 w 348013"/>
              <a:gd name="connsiteY268" fmla="*/ 5234 h 286471"/>
              <a:gd name="connsiteX269" fmla="*/ 341697 w 348013"/>
              <a:gd name="connsiteY269" fmla="*/ 5474 h 286471"/>
              <a:gd name="connsiteX270" fmla="*/ 341937 w 348013"/>
              <a:gd name="connsiteY270" fmla="*/ 5534 h 286471"/>
              <a:gd name="connsiteX271" fmla="*/ 341937 w 348013"/>
              <a:gd name="connsiteY271" fmla="*/ 5775 h 286471"/>
              <a:gd name="connsiteX272" fmla="*/ 342178 w 348013"/>
              <a:gd name="connsiteY272" fmla="*/ 5895 h 286471"/>
              <a:gd name="connsiteX273" fmla="*/ 342358 w 348013"/>
              <a:gd name="connsiteY273" fmla="*/ 6016 h 286471"/>
              <a:gd name="connsiteX274" fmla="*/ 342238 w 348013"/>
              <a:gd name="connsiteY274" fmla="*/ 6317 h 286471"/>
              <a:gd name="connsiteX275" fmla="*/ 341817 w 348013"/>
              <a:gd name="connsiteY275" fmla="*/ 6317 h 286471"/>
              <a:gd name="connsiteX276" fmla="*/ 341697 w 348013"/>
              <a:gd name="connsiteY276" fmla="*/ 6497 h 286471"/>
              <a:gd name="connsiteX277" fmla="*/ 341697 w 348013"/>
              <a:gd name="connsiteY277" fmla="*/ 6858 h 286471"/>
              <a:gd name="connsiteX278" fmla="*/ 342298 w 348013"/>
              <a:gd name="connsiteY278" fmla="*/ 7279 h 286471"/>
              <a:gd name="connsiteX279" fmla="*/ 342419 w 348013"/>
              <a:gd name="connsiteY279" fmla="*/ 7279 h 286471"/>
              <a:gd name="connsiteX280" fmla="*/ 342659 w 348013"/>
              <a:gd name="connsiteY280" fmla="*/ 6677 h 286471"/>
              <a:gd name="connsiteX281" fmla="*/ 342840 w 348013"/>
              <a:gd name="connsiteY281" fmla="*/ 6677 h 286471"/>
              <a:gd name="connsiteX282" fmla="*/ 342719 w 348013"/>
              <a:gd name="connsiteY282" fmla="*/ 7520 h 286471"/>
              <a:gd name="connsiteX283" fmla="*/ 342900 w 348013"/>
              <a:gd name="connsiteY283" fmla="*/ 7941 h 286471"/>
              <a:gd name="connsiteX284" fmla="*/ 342599 w 348013"/>
              <a:gd name="connsiteY284" fmla="*/ 7941 h 286471"/>
              <a:gd name="connsiteX285" fmla="*/ 342358 w 348013"/>
              <a:gd name="connsiteY285" fmla="*/ 8362 h 286471"/>
              <a:gd name="connsiteX286" fmla="*/ 342960 w 348013"/>
              <a:gd name="connsiteY286" fmla="*/ 8843 h 286471"/>
              <a:gd name="connsiteX287" fmla="*/ 342539 w 348013"/>
              <a:gd name="connsiteY287" fmla="*/ 9204 h 286471"/>
              <a:gd name="connsiteX288" fmla="*/ 342539 w 348013"/>
              <a:gd name="connsiteY288" fmla="*/ 9565 h 286471"/>
              <a:gd name="connsiteX289" fmla="*/ 342659 w 348013"/>
              <a:gd name="connsiteY289" fmla="*/ 9685 h 286471"/>
              <a:gd name="connsiteX290" fmla="*/ 343080 w 348013"/>
              <a:gd name="connsiteY290" fmla="*/ 9565 h 286471"/>
              <a:gd name="connsiteX291" fmla="*/ 343261 w 348013"/>
              <a:gd name="connsiteY291" fmla="*/ 9565 h 286471"/>
              <a:gd name="connsiteX292" fmla="*/ 343381 w 348013"/>
              <a:gd name="connsiteY292" fmla="*/ 9385 h 286471"/>
              <a:gd name="connsiteX293" fmla="*/ 343562 w 348013"/>
              <a:gd name="connsiteY293" fmla="*/ 9144 h 286471"/>
              <a:gd name="connsiteX294" fmla="*/ 343622 w 348013"/>
              <a:gd name="connsiteY294" fmla="*/ 8963 h 286471"/>
              <a:gd name="connsiteX295" fmla="*/ 343742 w 348013"/>
              <a:gd name="connsiteY295" fmla="*/ 8843 h 286471"/>
              <a:gd name="connsiteX296" fmla="*/ 343862 w 348013"/>
              <a:gd name="connsiteY296" fmla="*/ 8843 h 286471"/>
              <a:gd name="connsiteX297" fmla="*/ 344043 w 348013"/>
              <a:gd name="connsiteY297" fmla="*/ 9084 h 286471"/>
              <a:gd name="connsiteX298" fmla="*/ 344043 w 348013"/>
              <a:gd name="connsiteY298" fmla="*/ 9204 h 286471"/>
              <a:gd name="connsiteX299" fmla="*/ 344163 w 348013"/>
              <a:gd name="connsiteY299" fmla="*/ 9445 h 286471"/>
              <a:gd name="connsiteX300" fmla="*/ 344344 w 348013"/>
              <a:gd name="connsiteY300" fmla="*/ 9445 h 286471"/>
              <a:gd name="connsiteX301" fmla="*/ 344464 w 348013"/>
              <a:gd name="connsiteY301" fmla="*/ 9746 h 286471"/>
              <a:gd name="connsiteX302" fmla="*/ 344464 w 348013"/>
              <a:gd name="connsiteY302" fmla="*/ 9866 h 286471"/>
              <a:gd name="connsiteX303" fmla="*/ 344284 w 348013"/>
              <a:gd name="connsiteY303" fmla="*/ 9866 h 286471"/>
              <a:gd name="connsiteX304" fmla="*/ 343983 w 348013"/>
              <a:gd name="connsiteY304" fmla="*/ 10046 h 286471"/>
              <a:gd name="connsiteX305" fmla="*/ 343802 w 348013"/>
              <a:gd name="connsiteY305" fmla="*/ 10046 h 286471"/>
              <a:gd name="connsiteX306" fmla="*/ 343501 w 348013"/>
              <a:gd name="connsiteY306" fmla="*/ 9806 h 286471"/>
              <a:gd name="connsiteX307" fmla="*/ 343381 w 348013"/>
              <a:gd name="connsiteY307" fmla="*/ 9806 h 286471"/>
              <a:gd name="connsiteX308" fmla="*/ 343321 w 348013"/>
              <a:gd name="connsiteY308" fmla="*/ 10467 h 286471"/>
              <a:gd name="connsiteX309" fmla="*/ 343562 w 348013"/>
              <a:gd name="connsiteY309" fmla="*/ 10889 h 286471"/>
              <a:gd name="connsiteX310" fmla="*/ 343742 w 348013"/>
              <a:gd name="connsiteY310" fmla="*/ 10949 h 286471"/>
              <a:gd name="connsiteX311" fmla="*/ 343923 w 348013"/>
              <a:gd name="connsiteY311" fmla="*/ 10828 h 286471"/>
              <a:gd name="connsiteX312" fmla="*/ 343983 w 348013"/>
              <a:gd name="connsiteY312" fmla="*/ 10949 h 286471"/>
              <a:gd name="connsiteX313" fmla="*/ 343983 w 348013"/>
              <a:gd name="connsiteY313" fmla="*/ 11129 h 286471"/>
              <a:gd name="connsiteX314" fmla="*/ 343862 w 348013"/>
              <a:gd name="connsiteY314" fmla="*/ 11851 h 286471"/>
              <a:gd name="connsiteX315" fmla="*/ 343862 w 348013"/>
              <a:gd name="connsiteY315" fmla="*/ 12092 h 286471"/>
              <a:gd name="connsiteX316" fmla="*/ 344043 w 348013"/>
              <a:gd name="connsiteY316" fmla="*/ 12212 h 286471"/>
              <a:gd name="connsiteX317" fmla="*/ 344404 w 348013"/>
              <a:gd name="connsiteY317" fmla="*/ 12212 h 286471"/>
              <a:gd name="connsiteX318" fmla="*/ 344584 w 348013"/>
              <a:gd name="connsiteY318" fmla="*/ 11911 h 286471"/>
              <a:gd name="connsiteX319" fmla="*/ 344705 w 348013"/>
              <a:gd name="connsiteY319" fmla="*/ 12032 h 286471"/>
              <a:gd name="connsiteX320" fmla="*/ 344464 w 348013"/>
              <a:gd name="connsiteY320" fmla="*/ 12513 h 286471"/>
              <a:gd name="connsiteX321" fmla="*/ 344584 w 348013"/>
              <a:gd name="connsiteY321" fmla="*/ 12693 h 286471"/>
              <a:gd name="connsiteX322" fmla="*/ 344825 w 348013"/>
              <a:gd name="connsiteY322" fmla="*/ 12994 h 286471"/>
              <a:gd name="connsiteX323" fmla="*/ 344945 w 348013"/>
              <a:gd name="connsiteY323" fmla="*/ 13175 h 286471"/>
              <a:gd name="connsiteX324" fmla="*/ 345186 w 348013"/>
              <a:gd name="connsiteY324" fmla="*/ 13054 h 286471"/>
              <a:gd name="connsiteX325" fmla="*/ 345427 w 348013"/>
              <a:gd name="connsiteY325" fmla="*/ 12814 h 286471"/>
              <a:gd name="connsiteX326" fmla="*/ 345607 w 348013"/>
              <a:gd name="connsiteY326" fmla="*/ 12814 h 286471"/>
              <a:gd name="connsiteX327" fmla="*/ 345607 w 348013"/>
              <a:gd name="connsiteY327" fmla="*/ 13054 h 286471"/>
              <a:gd name="connsiteX328" fmla="*/ 345306 w 348013"/>
              <a:gd name="connsiteY328" fmla="*/ 13355 h 286471"/>
              <a:gd name="connsiteX329" fmla="*/ 345186 w 348013"/>
              <a:gd name="connsiteY329" fmla="*/ 13957 h 286471"/>
              <a:gd name="connsiteX330" fmla="*/ 345246 w 348013"/>
              <a:gd name="connsiteY330" fmla="*/ 14318 h 286471"/>
              <a:gd name="connsiteX331" fmla="*/ 345366 w 348013"/>
              <a:gd name="connsiteY331" fmla="*/ 14558 h 286471"/>
              <a:gd name="connsiteX332" fmla="*/ 345607 w 348013"/>
              <a:gd name="connsiteY332" fmla="*/ 14558 h 286471"/>
              <a:gd name="connsiteX333" fmla="*/ 345427 w 348013"/>
              <a:gd name="connsiteY333" fmla="*/ 14919 h 286471"/>
              <a:gd name="connsiteX334" fmla="*/ 345306 w 348013"/>
              <a:gd name="connsiteY334" fmla="*/ 15520 h 286471"/>
              <a:gd name="connsiteX335" fmla="*/ 344885 w 348013"/>
              <a:gd name="connsiteY335" fmla="*/ 15942 h 286471"/>
              <a:gd name="connsiteX336" fmla="*/ 344644 w 348013"/>
              <a:gd name="connsiteY336" fmla="*/ 16363 h 286471"/>
              <a:gd name="connsiteX337" fmla="*/ 344825 w 348013"/>
              <a:gd name="connsiteY337" fmla="*/ 16965 h 286471"/>
              <a:gd name="connsiteX338" fmla="*/ 344945 w 348013"/>
              <a:gd name="connsiteY338" fmla="*/ 17205 h 286471"/>
              <a:gd name="connsiteX339" fmla="*/ 344945 w 348013"/>
              <a:gd name="connsiteY339" fmla="*/ 18228 h 286471"/>
              <a:gd name="connsiteX340" fmla="*/ 346329 w 348013"/>
              <a:gd name="connsiteY340" fmla="*/ 17024 h 286471"/>
              <a:gd name="connsiteX341" fmla="*/ 347231 w 348013"/>
              <a:gd name="connsiteY341" fmla="*/ 19130 h 286471"/>
              <a:gd name="connsiteX342" fmla="*/ 348013 w 348013"/>
              <a:gd name="connsiteY342" fmla="*/ 19130 h 286471"/>
              <a:gd name="connsiteX343" fmla="*/ 347412 w 348013"/>
              <a:gd name="connsiteY343" fmla="*/ 20333 h 286471"/>
              <a:gd name="connsiteX344" fmla="*/ 345968 w 348013"/>
              <a:gd name="connsiteY344" fmla="*/ 20032 h 286471"/>
              <a:gd name="connsiteX345" fmla="*/ 345968 w 348013"/>
              <a:gd name="connsiteY345" fmla="*/ 20995 h 286471"/>
              <a:gd name="connsiteX346" fmla="*/ 346028 w 348013"/>
              <a:gd name="connsiteY346" fmla="*/ 21957 h 286471"/>
              <a:gd name="connsiteX347" fmla="*/ 346148 w 348013"/>
              <a:gd name="connsiteY347" fmla="*/ 22318 h 286471"/>
              <a:gd name="connsiteX348" fmla="*/ 346148 w 348013"/>
              <a:gd name="connsiteY348" fmla="*/ 22739 h 286471"/>
              <a:gd name="connsiteX349" fmla="*/ 345908 w 348013"/>
              <a:gd name="connsiteY349" fmla="*/ 22920 h 286471"/>
              <a:gd name="connsiteX350" fmla="*/ 345306 w 348013"/>
              <a:gd name="connsiteY350" fmla="*/ 23040 h 286471"/>
              <a:gd name="connsiteX351" fmla="*/ 345126 w 348013"/>
              <a:gd name="connsiteY351" fmla="*/ 23161 h 286471"/>
              <a:gd name="connsiteX352" fmla="*/ 345126 w 348013"/>
              <a:gd name="connsiteY352" fmla="*/ 23341 h 286471"/>
              <a:gd name="connsiteX353" fmla="*/ 345848 w 348013"/>
              <a:gd name="connsiteY353" fmla="*/ 23822 h 286471"/>
              <a:gd name="connsiteX354" fmla="*/ 346088 w 348013"/>
              <a:gd name="connsiteY354" fmla="*/ 24364 h 286471"/>
              <a:gd name="connsiteX355" fmla="*/ 346088 w 348013"/>
              <a:gd name="connsiteY355" fmla="*/ 24725 h 286471"/>
              <a:gd name="connsiteX356" fmla="*/ 345787 w 348013"/>
              <a:gd name="connsiteY356" fmla="*/ 25086 h 286471"/>
              <a:gd name="connsiteX357" fmla="*/ 345427 w 348013"/>
              <a:gd name="connsiteY357" fmla="*/ 25266 h 286471"/>
              <a:gd name="connsiteX358" fmla="*/ 344885 w 348013"/>
              <a:gd name="connsiteY358" fmla="*/ 25386 h 286471"/>
              <a:gd name="connsiteX359" fmla="*/ 344464 w 348013"/>
              <a:gd name="connsiteY359" fmla="*/ 25808 h 286471"/>
              <a:gd name="connsiteX360" fmla="*/ 344464 w 348013"/>
              <a:gd name="connsiteY360" fmla="*/ 26409 h 286471"/>
              <a:gd name="connsiteX361" fmla="*/ 342840 w 348013"/>
              <a:gd name="connsiteY361" fmla="*/ 28635 h 286471"/>
              <a:gd name="connsiteX362" fmla="*/ 342840 w 348013"/>
              <a:gd name="connsiteY362" fmla="*/ 30741 h 286471"/>
              <a:gd name="connsiteX363" fmla="*/ 342479 w 348013"/>
              <a:gd name="connsiteY363" fmla="*/ 30680 h 286471"/>
              <a:gd name="connsiteX364" fmla="*/ 341877 w 348013"/>
              <a:gd name="connsiteY364" fmla="*/ 29357 h 286471"/>
              <a:gd name="connsiteX365" fmla="*/ 341396 w 348013"/>
              <a:gd name="connsiteY365" fmla="*/ 29718 h 286471"/>
              <a:gd name="connsiteX366" fmla="*/ 341517 w 348013"/>
              <a:gd name="connsiteY366" fmla="*/ 30741 h 286471"/>
              <a:gd name="connsiteX367" fmla="*/ 344644 w 348013"/>
              <a:gd name="connsiteY367" fmla="*/ 33147 h 286471"/>
              <a:gd name="connsiteX368" fmla="*/ 346630 w 348013"/>
              <a:gd name="connsiteY368" fmla="*/ 33508 h 286471"/>
              <a:gd name="connsiteX369" fmla="*/ 347051 w 348013"/>
              <a:gd name="connsiteY369" fmla="*/ 35493 h 286471"/>
              <a:gd name="connsiteX370" fmla="*/ 346329 w 348013"/>
              <a:gd name="connsiteY370" fmla="*/ 35794 h 286471"/>
              <a:gd name="connsiteX371" fmla="*/ 345487 w 348013"/>
              <a:gd name="connsiteY371" fmla="*/ 35794 h 286471"/>
              <a:gd name="connsiteX372" fmla="*/ 344885 w 348013"/>
              <a:gd name="connsiteY372" fmla="*/ 33688 h 286471"/>
              <a:gd name="connsiteX373" fmla="*/ 343983 w 348013"/>
              <a:gd name="connsiteY373" fmla="*/ 34170 h 286471"/>
              <a:gd name="connsiteX374" fmla="*/ 344043 w 348013"/>
              <a:gd name="connsiteY374" fmla="*/ 35493 h 286471"/>
              <a:gd name="connsiteX375" fmla="*/ 343742 w 348013"/>
              <a:gd name="connsiteY375" fmla="*/ 36576 h 286471"/>
              <a:gd name="connsiteX376" fmla="*/ 342178 w 348013"/>
              <a:gd name="connsiteY376" fmla="*/ 38321 h 286471"/>
              <a:gd name="connsiteX377" fmla="*/ 341215 w 348013"/>
              <a:gd name="connsiteY377" fmla="*/ 40246 h 286471"/>
              <a:gd name="connsiteX378" fmla="*/ 341035 w 348013"/>
              <a:gd name="connsiteY378" fmla="*/ 42351 h 286471"/>
              <a:gd name="connsiteX379" fmla="*/ 339952 w 348013"/>
              <a:gd name="connsiteY379" fmla="*/ 43193 h 286471"/>
              <a:gd name="connsiteX380" fmla="*/ 338388 w 348013"/>
              <a:gd name="connsiteY380" fmla="*/ 44276 h 286471"/>
              <a:gd name="connsiteX381" fmla="*/ 336403 w 348013"/>
              <a:gd name="connsiteY381" fmla="*/ 47585 h 286471"/>
              <a:gd name="connsiteX382" fmla="*/ 333997 w 348013"/>
              <a:gd name="connsiteY382" fmla="*/ 48788 h 286471"/>
              <a:gd name="connsiteX383" fmla="*/ 333515 w 348013"/>
              <a:gd name="connsiteY383" fmla="*/ 49570 h 286471"/>
              <a:gd name="connsiteX384" fmla="*/ 332733 w 348013"/>
              <a:gd name="connsiteY384" fmla="*/ 52397 h 286471"/>
              <a:gd name="connsiteX385" fmla="*/ 331229 w 348013"/>
              <a:gd name="connsiteY385" fmla="*/ 55225 h 286471"/>
              <a:gd name="connsiteX386" fmla="*/ 330748 w 348013"/>
              <a:gd name="connsiteY386" fmla="*/ 57270 h 286471"/>
              <a:gd name="connsiteX387" fmla="*/ 330086 w 348013"/>
              <a:gd name="connsiteY387" fmla="*/ 62745 h 286471"/>
              <a:gd name="connsiteX388" fmla="*/ 328161 w 348013"/>
              <a:gd name="connsiteY388" fmla="*/ 67437 h 286471"/>
              <a:gd name="connsiteX389" fmla="*/ 326357 w 348013"/>
              <a:gd name="connsiteY389" fmla="*/ 70746 h 286471"/>
              <a:gd name="connsiteX390" fmla="*/ 325334 w 348013"/>
              <a:gd name="connsiteY390" fmla="*/ 72550 h 286471"/>
              <a:gd name="connsiteX391" fmla="*/ 323890 w 348013"/>
              <a:gd name="connsiteY391" fmla="*/ 74355 h 286471"/>
              <a:gd name="connsiteX392" fmla="*/ 321905 w 348013"/>
              <a:gd name="connsiteY392" fmla="*/ 75979 h 286471"/>
              <a:gd name="connsiteX393" fmla="*/ 320581 w 348013"/>
              <a:gd name="connsiteY393" fmla="*/ 76701 h 286471"/>
              <a:gd name="connsiteX394" fmla="*/ 316972 w 348013"/>
              <a:gd name="connsiteY394" fmla="*/ 79468 h 286471"/>
              <a:gd name="connsiteX395" fmla="*/ 314084 w 348013"/>
              <a:gd name="connsiteY395" fmla="*/ 82777 h 286471"/>
              <a:gd name="connsiteX396" fmla="*/ 313362 w 348013"/>
              <a:gd name="connsiteY396" fmla="*/ 84582 h 286471"/>
              <a:gd name="connsiteX397" fmla="*/ 313423 w 348013"/>
              <a:gd name="connsiteY397" fmla="*/ 86868 h 286471"/>
              <a:gd name="connsiteX398" fmla="*/ 313844 w 348013"/>
              <a:gd name="connsiteY398" fmla="*/ 88372 h 286471"/>
              <a:gd name="connsiteX399" fmla="*/ 314626 w 348013"/>
              <a:gd name="connsiteY399" fmla="*/ 89094 h 286471"/>
              <a:gd name="connsiteX400" fmla="*/ 318716 w 348013"/>
              <a:gd name="connsiteY400" fmla="*/ 91380 h 286471"/>
              <a:gd name="connsiteX401" fmla="*/ 320040 w 348013"/>
              <a:gd name="connsiteY401" fmla="*/ 93305 h 286471"/>
              <a:gd name="connsiteX402" fmla="*/ 319739 w 348013"/>
              <a:gd name="connsiteY402" fmla="*/ 94869 h 286471"/>
              <a:gd name="connsiteX403" fmla="*/ 320762 w 348013"/>
              <a:gd name="connsiteY403" fmla="*/ 96854 h 286471"/>
              <a:gd name="connsiteX404" fmla="*/ 323830 w 348013"/>
              <a:gd name="connsiteY404" fmla="*/ 97877 h 286471"/>
              <a:gd name="connsiteX405" fmla="*/ 325153 w 348013"/>
              <a:gd name="connsiteY405" fmla="*/ 99922 h 286471"/>
              <a:gd name="connsiteX406" fmla="*/ 329485 w 348013"/>
              <a:gd name="connsiteY406" fmla="*/ 105697 h 286471"/>
              <a:gd name="connsiteX407" fmla="*/ 329725 w 348013"/>
              <a:gd name="connsiteY407" fmla="*/ 105938 h 286471"/>
              <a:gd name="connsiteX408" fmla="*/ 329184 w 348013"/>
              <a:gd name="connsiteY408" fmla="*/ 106539 h 286471"/>
              <a:gd name="connsiteX409" fmla="*/ 329906 w 348013"/>
              <a:gd name="connsiteY409" fmla="*/ 108104 h 286471"/>
              <a:gd name="connsiteX410" fmla="*/ 326056 w 348013"/>
              <a:gd name="connsiteY410" fmla="*/ 108404 h 286471"/>
              <a:gd name="connsiteX411" fmla="*/ 315829 w 348013"/>
              <a:gd name="connsiteY411" fmla="*/ 108525 h 286471"/>
              <a:gd name="connsiteX412" fmla="*/ 311016 w 348013"/>
              <a:gd name="connsiteY412" fmla="*/ 108645 h 286471"/>
              <a:gd name="connsiteX413" fmla="*/ 303015 w 348013"/>
              <a:gd name="connsiteY413" fmla="*/ 109547 h 286471"/>
              <a:gd name="connsiteX414" fmla="*/ 300789 w 348013"/>
              <a:gd name="connsiteY414" fmla="*/ 110089 h 286471"/>
              <a:gd name="connsiteX415" fmla="*/ 294172 w 348013"/>
              <a:gd name="connsiteY415" fmla="*/ 112134 h 286471"/>
              <a:gd name="connsiteX416" fmla="*/ 287855 w 348013"/>
              <a:gd name="connsiteY416" fmla="*/ 114661 h 286471"/>
              <a:gd name="connsiteX417" fmla="*/ 279614 w 348013"/>
              <a:gd name="connsiteY417" fmla="*/ 118631 h 286471"/>
              <a:gd name="connsiteX418" fmla="*/ 273598 w 348013"/>
              <a:gd name="connsiteY418" fmla="*/ 121699 h 286471"/>
              <a:gd name="connsiteX419" fmla="*/ 256272 w 348013"/>
              <a:gd name="connsiteY419" fmla="*/ 131024 h 286471"/>
              <a:gd name="connsiteX420" fmla="*/ 224990 w 348013"/>
              <a:gd name="connsiteY420" fmla="*/ 147206 h 286471"/>
              <a:gd name="connsiteX421" fmla="*/ 213079 w 348013"/>
              <a:gd name="connsiteY421" fmla="*/ 153643 h 286471"/>
              <a:gd name="connsiteX422" fmla="*/ 208026 w 348013"/>
              <a:gd name="connsiteY422" fmla="*/ 156411 h 286471"/>
              <a:gd name="connsiteX423" fmla="*/ 202491 w 348013"/>
              <a:gd name="connsiteY423" fmla="*/ 159899 h 286471"/>
              <a:gd name="connsiteX424" fmla="*/ 198701 w 348013"/>
              <a:gd name="connsiteY424" fmla="*/ 162366 h 286471"/>
              <a:gd name="connsiteX425" fmla="*/ 194491 w 348013"/>
              <a:gd name="connsiteY425" fmla="*/ 165554 h 286471"/>
              <a:gd name="connsiteX426" fmla="*/ 192445 w 348013"/>
              <a:gd name="connsiteY426" fmla="*/ 167359 h 286471"/>
              <a:gd name="connsiteX427" fmla="*/ 190279 w 348013"/>
              <a:gd name="connsiteY427" fmla="*/ 169765 h 286471"/>
              <a:gd name="connsiteX428" fmla="*/ 186670 w 348013"/>
              <a:gd name="connsiteY428" fmla="*/ 176984 h 286471"/>
              <a:gd name="connsiteX429" fmla="*/ 185467 w 348013"/>
              <a:gd name="connsiteY429" fmla="*/ 177105 h 286471"/>
              <a:gd name="connsiteX430" fmla="*/ 184264 w 348013"/>
              <a:gd name="connsiteY430" fmla="*/ 176022 h 286471"/>
              <a:gd name="connsiteX431" fmla="*/ 182038 w 348013"/>
              <a:gd name="connsiteY431" fmla="*/ 178188 h 286471"/>
              <a:gd name="connsiteX432" fmla="*/ 181677 w 348013"/>
              <a:gd name="connsiteY432" fmla="*/ 177406 h 286471"/>
              <a:gd name="connsiteX433" fmla="*/ 179270 w 348013"/>
              <a:gd name="connsiteY433" fmla="*/ 178428 h 286471"/>
              <a:gd name="connsiteX434" fmla="*/ 179270 w 348013"/>
              <a:gd name="connsiteY434" fmla="*/ 175781 h 286471"/>
              <a:gd name="connsiteX435" fmla="*/ 178248 w 348013"/>
              <a:gd name="connsiteY435" fmla="*/ 175480 h 286471"/>
              <a:gd name="connsiteX436" fmla="*/ 180774 w 348013"/>
              <a:gd name="connsiteY436" fmla="*/ 172894 h 286471"/>
              <a:gd name="connsiteX437" fmla="*/ 179571 w 348013"/>
              <a:gd name="connsiteY437" fmla="*/ 171209 h 286471"/>
              <a:gd name="connsiteX438" fmla="*/ 182579 w 348013"/>
              <a:gd name="connsiteY438" fmla="*/ 167961 h 286471"/>
              <a:gd name="connsiteX439" fmla="*/ 184203 w 348013"/>
              <a:gd name="connsiteY439" fmla="*/ 169284 h 286471"/>
              <a:gd name="connsiteX440" fmla="*/ 187933 w 348013"/>
              <a:gd name="connsiteY440" fmla="*/ 164893 h 286471"/>
              <a:gd name="connsiteX441" fmla="*/ 189618 w 348013"/>
              <a:gd name="connsiteY441" fmla="*/ 164652 h 286471"/>
              <a:gd name="connsiteX442" fmla="*/ 190760 w 348013"/>
              <a:gd name="connsiteY442" fmla="*/ 163509 h 286471"/>
              <a:gd name="connsiteX443" fmla="*/ 192205 w 348013"/>
              <a:gd name="connsiteY443" fmla="*/ 158877 h 286471"/>
              <a:gd name="connsiteX444" fmla="*/ 194069 w 348013"/>
              <a:gd name="connsiteY444" fmla="*/ 156771 h 286471"/>
              <a:gd name="connsiteX445" fmla="*/ 196476 w 348013"/>
              <a:gd name="connsiteY445" fmla="*/ 155328 h 286471"/>
              <a:gd name="connsiteX446" fmla="*/ 199724 w 348013"/>
              <a:gd name="connsiteY446" fmla="*/ 155869 h 286471"/>
              <a:gd name="connsiteX447" fmla="*/ 202732 w 348013"/>
              <a:gd name="connsiteY447" fmla="*/ 155268 h 286471"/>
              <a:gd name="connsiteX448" fmla="*/ 206582 w 348013"/>
              <a:gd name="connsiteY448" fmla="*/ 153162 h 286471"/>
              <a:gd name="connsiteX449" fmla="*/ 208086 w 348013"/>
              <a:gd name="connsiteY449" fmla="*/ 151899 h 286471"/>
              <a:gd name="connsiteX450" fmla="*/ 207485 w 348013"/>
              <a:gd name="connsiteY450" fmla="*/ 151297 h 286471"/>
              <a:gd name="connsiteX451" fmla="*/ 207845 w 348013"/>
              <a:gd name="connsiteY451" fmla="*/ 149011 h 286471"/>
              <a:gd name="connsiteX452" fmla="*/ 209229 w 348013"/>
              <a:gd name="connsiteY452" fmla="*/ 146905 h 286471"/>
              <a:gd name="connsiteX453" fmla="*/ 210853 w 348013"/>
              <a:gd name="connsiteY453" fmla="*/ 144980 h 286471"/>
              <a:gd name="connsiteX454" fmla="*/ 212839 w 348013"/>
              <a:gd name="connsiteY454" fmla="*/ 144198 h 286471"/>
              <a:gd name="connsiteX455" fmla="*/ 218253 w 348013"/>
              <a:gd name="connsiteY455" fmla="*/ 146484 h 286471"/>
              <a:gd name="connsiteX456" fmla="*/ 220659 w 348013"/>
              <a:gd name="connsiteY456" fmla="*/ 146003 h 286471"/>
              <a:gd name="connsiteX457" fmla="*/ 222043 w 348013"/>
              <a:gd name="connsiteY457" fmla="*/ 147327 h 286471"/>
              <a:gd name="connsiteX458" fmla="*/ 224329 w 348013"/>
              <a:gd name="connsiteY458" fmla="*/ 146845 h 286471"/>
              <a:gd name="connsiteX459" fmla="*/ 225051 w 348013"/>
              <a:gd name="connsiteY459" fmla="*/ 145642 h 286471"/>
              <a:gd name="connsiteX460" fmla="*/ 223968 w 348013"/>
              <a:gd name="connsiteY460" fmla="*/ 144680 h 286471"/>
              <a:gd name="connsiteX461" fmla="*/ 225051 w 348013"/>
              <a:gd name="connsiteY461" fmla="*/ 143597 h 286471"/>
              <a:gd name="connsiteX462" fmla="*/ 225231 w 348013"/>
              <a:gd name="connsiteY462" fmla="*/ 142333 h 286471"/>
              <a:gd name="connsiteX463" fmla="*/ 226855 w 348013"/>
              <a:gd name="connsiteY463" fmla="*/ 140589 h 286471"/>
              <a:gd name="connsiteX464" fmla="*/ 227637 w 348013"/>
              <a:gd name="connsiteY464" fmla="*/ 138965 h 286471"/>
              <a:gd name="connsiteX465" fmla="*/ 227036 w 348013"/>
              <a:gd name="connsiteY465" fmla="*/ 138122 h 286471"/>
              <a:gd name="connsiteX466" fmla="*/ 232630 w 348013"/>
              <a:gd name="connsiteY466" fmla="*/ 136318 h 286471"/>
              <a:gd name="connsiteX467" fmla="*/ 235338 w 348013"/>
              <a:gd name="connsiteY467" fmla="*/ 136077 h 286471"/>
              <a:gd name="connsiteX468" fmla="*/ 236962 w 348013"/>
              <a:gd name="connsiteY468" fmla="*/ 134573 h 286471"/>
              <a:gd name="connsiteX469" fmla="*/ 236781 w 348013"/>
              <a:gd name="connsiteY469" fmla="*/ 133310 h 286471"/>
              <a:gd name="connsiteX470" fmla="*/ 235699 w 348013"/>
              <a:gd name="connsiteY470" fmla="*/ 132167 h 286471"/>
              <a:gd name="connsiteX471" fmla="*/ 237203 w 348013"/>
              <a:gd name="connsiteY471" fmla="*/ 130001 h 286471"/>
              <a:gd name="connsiteX472" fmla="*/ 239007 w 348013"/>
              <a:gd name="connsiteY472" fmla="*/ 130482 h 286471"/>
              <a:gd name="connsiteX473" fmla="*/ 240571 w 348013"/>
              <a:gd name="connsiteY473" fmla="*/ 130122 h 286471"/>
              <a:gd name="connsiteX474" fmla="*/ 241895 w 348013"/>
              <a:gd name="connsiteY474" fmla="*/ 126030 h 286471"/>
              <a:gd name="connsiteX475" fmla="*/ 244181 w 348013"/>
              <a:gd name="connsiteY475" fmla="*/ 125730 h 286471"/>
              <a:gd name="connsiteX476" fmla="*/ 244241 w 348013"/>
              <a:gd name="connsiteY476" fmla="*/ 128136 h 286471"/>
              <a:gd name="connsiteX477" fmla="*/ 246046 w 348013"/>
              <a:gd name="connsiteY477" fmla="*/ 126753 h 286471"/>
              <a:gd name="connsiteX478" fmla="*/ 241895 w 348013"/>
              <a:gd name="connsiteY478" fmla="*/ 74776 h 286471"/>
              <a:gd name="connsiteX479" fmla="*/ 241955 w 348013"/>
              <a:gd name="connsiteY479" fmla="*/ 74235 h 286471"/>
              <a:gd name="connsiteX480" fmla="*/ 244722 w 348013"/>
              <a:gd name="connsiteY480" fmla="*/ 73633 h 286471"/>
              <a:gd name="connsiteX481" fmla="*/ 247730 w 348013"/>
              <a:gd name="connsiteY481" fmla="*/ 74355 h 286471"/>
              <a:gd name="connsiteX482" fmla="*/ 256032 w 348013"/>
              <a:gd name="connsiteY482" fmla="*/ 65452 h 286471"/>
              <a:gd name="connsiteX483" fmla="*/ 258919 w 348013"/>
              <a:gd name="connsiteY483" fmla="*/ 66294 h 286471"/>
              <a:gd name="connsiteX484" fmla="*/ 262409 w 348013"/>
              <a:gd name="connsiteY484" fmla="*/ 59677 h 286471"/>
              <a:gd name="connsiteX485" fmla="*/ 266018 w 348013"/>
              <a:gd name="connsiteY485" fmla="*/ 55044 h 286471"/>
              <a:gd name="connsiteX486" fmla="*/ 263732 w 348013"/>
              <a:gd name="connsiteY486" fmla="*/ 53540 h 286471"/>
              <a:gd name="connsiteX487" fmla="*/ 263732 w 348013"/>
              <a:gd name="connsiteY487" fmla="*/ 51615 h 286471"/>
              <a:gd name="connsiteX488" fmla="*/ 262529 w 348013"/>
              <a:gd name="connsiteY488" fmla="*/ 50171 h 286471"/>
              <a:gd name="connsiteX489" fmla="*/ 262409 w 348013"/>
              <a:gd name="connsiteY489" fmla="*/ 47585 h 286471"/>
              <a:gd name="connsiteX490" fmla="*/ 267823 w 348013"/>
              <a:gd name="connsiteY490" fmla="*/ 47164 h 286471"/>
              <a:gd name="connsiteX491" fmla="*/ 267642 w 348013"/>
              <a:gd name="connsiteY491" fmla="*/ 44397 h 286471"/>
              <a:gd name="connsiteX492" fmla="*/ 266379 w 348013"/>
              <a:gd name="connsiteY492" fmla="*/ 44397 h 286471"/>
              <a:gd name="connsiteX493" fmla="*/ 265597 w 348013"/>
              <a:gd name="connsiteY493" fmla="*/ 42291 h 286471"/>
              <a:gd name="connsiteX494" fmla="*/ 264695 w 348013"/>
              <a:gd name="connsiteY494" fmla="*/ 42291 h 286471"/>
              <a:gd name="connsiteX495" fmla="*/ 263492 w 348013"/>
              <a:gd name="connsiteY495" fmla="*/ 37478 h 286471"/>
              <a:gd name="connsiteX496" fmla="*/ 266981 w 348013"/>
              <a:gd name="connsiteY496" fmla="*/ 37178 h 286471"/>
              <a:gd name="connsiteX497" fmla="*/ 266860 w 348013"/>
              <a:gd name="connsiteY497" fmla="*/ 34410 h 286471"/>
              <a:gd name="connsiteX498" fmla="*/ 273358 w 348013"/>
              <a:gd name="connsiteY498" fmla="*/ 33568 h 286471"/>
              <a:gd name="connsiteX499" fmla="*/ 273538 w 348013"/>
              <a:gd name="connsiteY499" fmla="*/ 34892 h 286471"/>
              <a:gd name="connsiteX500" fmla="*/ 274501 w 348013"/>
              <a:gd name="connsiteY500" fmla="*/ 35012 h 286471"/>
              <a:gd name="connsiteX501" fmla="*/ 274561 w 348013"/>
              <a:gd name="connsiteY501" fmla="*/ 36756 h 286471"/>
              <a:gd name="connsiteX502" fmla="*/ 275944 w 348013"/>
              <a:gd name="connsiteY502" fmla="*/ 36817 h 286471"/>
              <a:gd name="connsiteX503" fmla="*/ 276125 w 348013"/>
              <a:gd name="connsiteY503" fmla="*/ 38200 h 286471"/>
              <a:gd name="connsiteX504" fmla="*/ 277087 w 348013"/>
              <a:gd name="connsiteY504" fmla="*/ 38020 h 286471"/>
              <a:gd name="connsiteX505" fmla="*/ 277930 w 348013"/>
              <a:gd name="connsiteY505" fmla="*/ 40005 h 286471"/>
              <a:gd name="connsiteX506" fmla="*/ 279373 w 348013"/>
              <a:gd name="connsiteY506" fmla="*/ 39945 h 286471"/>
              <a:gd name="connsiteX507" fmla="*/ 279132 w 348013"/>
              <a:gd name="connsiteY507" fmla="*/ 35914 h 286471"/>
              <a:gd name="connsiteX508" fmla="*/ 280697 w 348013"/>
              <a:gd name="connsiteY508" fmla="*/ 35914 h 286471"/>
              <a:gd name="connsiteX509" fmla="*/ 281659 w 348013"/>
              <a:gd name="connsiteY509" fmla="*/ 34892 h 286471"/>
              <a:gd name="connsiteX510" fmla="*/ 281238 w 348013"/>
              <a:gd name="connsiteY510" fmla="*/ 33989 h 286471"/>
              <a:gd name="connsiteX511" fmla="*/ 283765 w 348013"/>
              <a:gd name="connsiteY511" fmla="*/ 33688 h 286471"/>
              <a:gd name="connsiteX512" fmla="*/ 282441 w 348013"/>
              <a:gd name="connsiteY512" fmla="*/ 33388 h 286471"/>
              <a:gd name="connsiteX513" fmla="*/ 283464 w 348013"/>
              <a:gd name="connsiteY513" fmla="*/ 30741 h 286471"/>
              <a:gd name="connsiteX514" fmla="*/ 284367 w 348013"/>
              <a:gd name="connsiteY514" fmla="*/ 30741 h 286471"/>
              <a:gd name="connsiteX515" fmla="*/ 285449 w 348013"/>
              <a:gd name="connsiteY515" fmla="*/ 29237 h 286471"/>
              <a:gd name="connsiteX516" fmla="*/ 284367 w 348013"/>
              <a:gd name="connsiteY516" fmla="*/ 26409 h 286471"/>
              <a:gd name="connsiteX517" fmla="*/ 282201 w 348013"/>
              <a:gd name="connsiteY517" fmla="*/ 25747 h 286471"/>
              <a:gd name="connsiteX518" fmla="*/ 281178 w 348013"/>
              <a:gd name="connsiteY518" fmla="*/ 24845 h 286471"/>
              <a:gd name="connsiteX519" fmla="*/ 279554 w 348013"/>
              <a:gd name="connsiteY519" fmla="*/ 24785 h 286471"/>
              <a:gd name="connsiteX520" fmla="*/ 280636 w 348013"/>
              <a:gd name="connsiteY520" fmla="*/ 23702 h 286471"/>
              <a:gd name="connsiteX521" fmla="*/ 278531 w 348013"/>
              <a:gd name="connsiteY521" fmla="*/ 22800 h 286471"/>
              <a:gd name="connsiteX522" fmla="*/ 277930 w 348013"/>
              <a:gd name="connsiteY522" fmla="*/ 20574 h 286471"/>
              <a:gd name="connsiteX523" fmla="*/ 278892 w 348013"/>
              <a:gd name="connsiteY523" fmla="*/ 19130 h 286471"/>
              <a:gd name="connsiteX524" fmla="*/ 278411 w 348013"/>
              <a:gd name="connsiteY524" fmla="*/ 17746 h 286471"/>
              <a:gd name="connsiteX525" fmla="*/ 278591 w 348013"/>
              <a:gd name="connsiteY525" fmla="*/ 15160 h 286471"/>
              <a:gd name="connsiteX526" fmla="*/ 279313 w 348013"/>
              <a:gd name="connsiteY526" fmla="*/ 14197 h 286471"/>
              <a:gd name="connsiteX527" fmla="*/ 280275 w 348013"/>
              <a:gd name="connsiteY527" fmla="*/ 15220 h 286471"/>
              <a:gd name="connsiteX528" fmla="*/ 280336 w 348013"/>
              <a:gd name="connsiteY528" fmla="*/ 13175 h 286471"/>
              <a:gd name="connsiteX529" fmla="*/ 281539 w 348013"/>
              <a:gd name="connsiteY529" fmla="*/ 13295 h 286471"/>
              <a:gd name="connsiteX530" fmla="*/ 279434 w 348013"/>
              <a:gd name="connsiteY530" fmla="*/ 10648 h 286471"/>
              <a:gd name="connsiteX531" fmla="*/ 277087 w 348013"/>
              <a:gd name="connsiteY531" fmla="*/ 10167 h 286471"/>
              <a:gd name="connsiteX532" fmla="*/ 277147 w 348013"/>
              <a:gd name="connsiteY532" fmla="*/ 8783 h 286471"/>
              <a:gd name="connsiteX533" fmla="*/ 276726 w 348013"/>
              <a:gd name="connsiteY533" fmla="*/ 5173 h 286471"/>
              <a:gd name="connsiteX534" fmla="*/ 296037 w 348013"/>
              <a:gd name="connsiteY534" fmla="*/ 3790 h 286471"/>
              <a:gd name="connsiteX535" fmla="*/ 311858 w 348013"/>
              <a:gd name="connsiteY535" fmla="*/ 2466 h 286471"/>
              <a:gd name="connsiteX536" fmla="*/ 336523 w 348013"/>
              <a:gd name="connsiteY536" fmla="*/ 601 h 286471"/>
              <a:gd name="connsiteX537" fmla="*/ 343441 w 348013"/>
              <a:gd name="connsiteY537" fmla="*/ 0 h 286471"/>
              <a:gd name="connsiteX538" fmla="*/ 132287 w 348013"/>
              <a:gd name="connsiteY538" fmla="*/ 225532 h 286471"/>
              <a:gd name="connsiteX539" fmla="*/ 134753 w 348013"/>
              <a:gd name="connsiteY539" fmla="*/ 223607 h 286471"/>
              <a:gd name="connsiteX540" fmla="*/ 138604 w 348013"/>
              <a:gd name="connsiteY540" fmla="*/ 220178 h 286471"/>
              <a:gd name="connsiteX541" fmla="*/ 140408 w 348013"/>
              <a:gd name="connsiteY541" fmla="*/ 219576 h 286471"/>
              <a:gd name="connsiteX542" fmla="*/ 141010 w 348013"/>
              <a:gd name="connsiteY542" fmla="*/ 218794 h 286471"/>
              <a:gd name="connsiteX543" fmla="*/ 141010 w 348013"/>
              <a:gd name="connsiteY543" fmla="*/ 217110 h 286471"/>
              <a:gd name="connsiteX544" fmla="*/ 142213 w 348013"/>
              <a:gd name="connsiteY544" fmla="*/ 217110 h 286471"/>
              <a:gd name="connsiteX545" fmla="*/ 141732 w 348013"/>
              <a:gd name="connsiteY545" fmla="*/ 215906 h 286471"/>
              <a:gd name="connsiteX546" fmla="*/ 143717 w 348013"/>
              <a:gd name="connsiteY546" fmla="*/ 215004 h 286471"/>
              <a:gd name="connsiteX547" fmla="*/ 142574 w 348013"/>
              <a:gd name="connsiteY547" fmla="*/ 214102 h 286471"/>
              <a:gd name="connsiteX548" fmla="*/ 143898 w 348013"/>
              <a:gd name="connsiteY548" fmla="*/ 214042 h 286471"/>
              <a:gd name="connsiteX549" fmla="*/ 146424 w 348013"/>
              <a:gd name="connsiteY549" fmla="*/ 212778 h 286471"/>
              <a:gd name="connsiteX550" fmla="*/ 145582 w 348013"/>
              <a:gd name="connsiteY550" fmla="*/ 211876 h 286471"/>
              <a:gd name="connsiteX551" fmla="*/ 145943 w 348013"/>
              <a:gd name="connsiteY551" fmla="*/ 210974 h 286471"/>
              <a:gd name="connsiteX552" fmla="*/ 148590 w 348013"/>
              <a:gd name="connsiteY552" fmla="*/ 210613 h 286471"/>
              <a:gd name="connsiteX553" fmla="*/ 149552 w 348013"/>
              <a:gd name="connsiteY553" fmla="*/ 208267 h 286471"/>
              <a:gd name="connsiteX554" fmla="*/ 151177 w 348013"/>
              <a:gd name="connsiteY554" fmla="*/ 208808 h 286471"/>
              <a:gd name="connsiteX555" fmla="*/ 150575 w 348013"/>
              <a:gd name="connsiteY555" fmla="*/ 207124 h 286471"/>
              <a:gd name="connsiteX556" fmla="*/ 152079 w 348013"/>
              <a:gd name="connsiteY556" fmla="*/ 207184 h 286471"/>
              <a:gd name="connsiteX557" fmla="*/ 153282 w 348013"/>
              <a:gd name="connsiteY557" fmla="*/ 206582 h 286471"/>
              <a:gd name="connsiteX558" fmla="*/ 152681 w 348013"/>
              <a:gd name="connsiteY558" fmla="*/ 205259 h 286471"/>
              <a:gd name="connsiteX559" fmla="*/ 151538 w 348013"/>
              <a:gd name="connsiteY559" fmla="*/ 205078 h 286471"/>
              <a:gd name="connsiteX560" fmla="*/ 153463 w 348013"/>
              <a:gd name="connsiteY560" fmla="*/ 203875 h 286471"/>
              <a:gd name="connsiteX561" fmla="*/ 155087 w 348013"/>
              <a:gd name="connsiteY561" fmla="*/ 204356 h 286471"/>
              <a:gd name="connsiteX562" fmla="*/ 155568 w 348013"/>
              <a:gd name="connsiteY562" fmla="*/ 202251 h 286471"/>
              <a:gd name="connsiteX563" fmla="*/ 156952 w 348013"/>
              <a:gd name="connsiteY563" fmla="*/ 200266 h 286471"/>
              <a:gd name="connsiteX564" fmla="*/ 161765 w 348013"/>
              <a:gd name="connsiteY564" fmla="*/ 196776 h 286471"/>
              <a:gd name="connsiteX565" fmla="*/ 163449 w 348013"/>
              <a:gd name="connsiteY565" fmla="*/ 196175 h 286471"/>
              <a:gd name="connsiteX566" fmla="*/ 163208 w 348013"/>
              <a:gd name="connsiteY566" fmla="*/ 195032 h 286471"/>
              <a:gd name="connsiteX567" fmla="*/ 164231 w 348013"/>
              <a:gd name="connsiteY567" fmla="*/ 192866 h 286471"/>
              <a:gd name="connsiteX568" fmla="*/ 166336 w 348013"/>
              <a:gd name="connsiteY568" fmla="*/ 191663 h 286471"/>
              <a:gd name="connsiteX569" fmla="*/ 171149 w 348013"/>
              <a:gd name="connsiteY569" fmla="*/ 190099 h 286471"/>
              <a:gd name="connsiteX570" fmla="*/ 172954 w 348013"/>
              <a:gd name="connsiteY570" fmla="*/ 188655 h 286471"/>
              <a:gd name="connsiteX571" fmla="*/ 176623 w 348013"/>
              <a:gd name="connsiteY571" fmla="*/ 188655 h 286471"/>
              <a:gd name="connsiteX572" fmla="*/ 178067 w 348013"/>
              <a:gd name="connsiteY572" fmla="*/ 187933 h 286471"/>
              <a:gd name="connsiteX573" fmla="*/ 180353 w 348013"/>
              <a:gd name="connsiteY573" fmla="*/ 186008 h 286471"/>
              <a:gd name="connsiteX574" fmla="*/ 180594 w 348013"/>
              <a:gd name="connsiteY574" fmla="*/ 183602 h 286471"/>
              <a:gd name="connsiteX575" fmla="*/ 181496 w 348013"/>
              <a:gd name="connsiteY575" fmla="*/ 182880 h 286471"/>
              <a:gd name="connsiteX576" fmla="*/ 184865 w 348013"/>
              <a:gd name="connsiteY576" fmla="*/ 183121 h 286471"/>
              <a:gd name="connsiteX577" fmla="*/ 187272 w 348013"/>
              <a:gd name="connsiteY577" fmla="*/ 182579 h 286471"/>
              <a:gd name="connsiteX578" fmla="*/ 188234 w 348013"/>
              <a:gd name="connsiteY578" fmla="*/ 183361 h 286471"/>
              <a:gd name="connsiteX579" fmla="*/ 181797 w 348013"/>
              <a:gd name="connsiteY579" fmla="*/ 188835 h 286471"/>
              <a:gd name="connsiteX580" fmla="*/ 177526 w 348013"/>
              <a:gd name="connsiteY580" fmla="*/ 193046 h 286471"/>
              <a:gd name="connsiteX581" fmla="*/ 166036 w 348013"/>
              <a:gd name="connsiteY581" fmla="*/ 201649 h 286471"/>
              <a:gd name="connsiteX582" fmla="*/ 162185 w 348013"/>
              <a:gd name="connsiteY582" fmla="*/ 204597 h 286471"/>
              <a:gd name="connsiteX583" fmla="*/ 140348 w 348013"/>
              <a:gd name="connsiteY583" fmla="*/ 221441 h 286471"/>
              <a:gd name="connsiteX584" fmla="*/ 133912 w 348013"/>
              <a:gd name="connsiteY584" fmla="*/ 226735 h 286471"/>
              <a:gd name="connsiteX585" fmla="*/ 131084 w 348013"/>
              <a:gd name="connsiteY585" fmla="*/ 229382 h 286471"/>
              <a:gd name="connsiteX586" fmla="*/ 128076 w 348013"/>
              <a:gd name="connsiteY586" fmla="*/ 233052 h 286471"/>
              <a:gd name="connsiteX587" fmla="*/ 126693 w 348013"/>
              <a:gd name="connsiteY587" fmla="*/ 234074 h 286471"/>
              <a:gd name="connsiteX588" fmla="*/ 125610 w 348013"/>
              <a:gd name="connsiteY588" fmla="*/ 233292 h 286471"/>
              <a:gd name="connsiteX589" fmla="*/ 127535 w 348013"/>
              <a:gd name="connsiteY589" fmla="*/ 231487 h 286471"/>
              <a:gd name="connsiteX590" fmla="*/ 129520 w 348013"/>
              <a:gd name="connsiteY590" fmla="*/ 227397 h 286471"/>
              <a:gd name="connsiteX591" fmla="*/ 132287 w 348013"/>
              <a:gd name="connsiteY591" fmla="*/ 225532 h 286471"/>
              <a:gd name="connsiteX592" fmla="*/ 174999 w 348013"/>
              <a:gd name="connsiteY592" fmla="*/ 181015 h 286471"/>
              <a:gd name="connsiteX593" fmla="*/ 178428 w 348013"/>
              <a:gd name="connsiteY593" fmla="*/ 183421 h 286471"/>
              <a:gd name="connsiteX594" fmla="*/ 179210 w 348013"/>
              <a:gd name="connsiteY594" fmla="*/ 183542 h 286471"/>
              <a:gd name="connsiteX595" fmla="*/ 179210 w 348013"/>
              <a:gd name="connsiteY595" fmla="*/ 185587 h 286471"/>
              <a:gd name="connsiteX596" fmla="*/ 177947 w 348013"/>
              <a:gd name="connsiteY596" fmla="*/ 187151 h 286471"/>
              <a:gd name="connsiteX597" fmla="*/ 176563 w 348013"/>
              <a:gd name="connsiteY597" fmla="*/ 187873 h 286471"/>
              <a:gd name="connsiteX598" fmla="*/ 172593 w 348013"/>
              <a:gd name="connsiteY598" fmla="*/ 187993 h 286471"/>
              <a:gd name="connsiteX599" fmla="*/ 172292 w 348013"/>
              <a:gd name="connsiteY599" fmla="*/ 186008 h 286471"/>
              <a:gd name="connsiteX600" fmla="*/ 172653 w 348013"/>
              <a:gd name="connsiteY600" fmla="*/ 183000 h 286471"/>
              <a:gd name="connsiteX601" fmla="*/ 172352 w 348013"/>
              <a:gd name="connsiteY601" fmla="*/ 181917 h 286471"/>
              <a:gd name="connsiteX602" fmla="*/ 174157 w 348013"/>
              <a:gd name="connsiteY602" fmla="*/ 180534 h 286471"/>
              <a:gd name="connsiteX603" fmla="*/ 175059 w 348013"/>
              <a:gd name="connsiteY603" fmla="*/ 181015 h 286471"/>
              <a:gd name="connsiteX604" fmla="*/ 170848 w 348013"/>
              <a:gd name="connsiteY604" fmla="*/ 181917 h 286471"/>
              <a:gd name="connsiteX605" fmla="*/ 171630 w 348013"/>
              <a:gd name="connsiteY605" fmla="*/ 180113 h 286471"/>
              <a:gd name="connsiteX606" fmla="*/ 172232 w 348013"/>
              <a:gd name="connsiteY606" fmla="*/ 181316 h 286471"/>
              <a:gd name="connsiteX607" fmla="*/ 170848 w 348013"/>
              <a:gd name="connsiteY607" fmla="*/ 181917 h 286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</a:cxnLst>
            <a:rect l="l" t="t" r="r" b="b"/>
            <a:pathLst>
              <a:path w="348013" h="286471">
                <a:moveTo>
                  <a:pt x="104976" y="146063"/>
                </a:moveTo>
                <a:lnTo>
                  <a:pt x="105758" y="145462"/>
                </a:lnTo>
                <a:lnTo>
                  <a:pt x="108043" y="145642"/>
                </a:lnTo>
                <a:lnTo>
                  <a:pt x="107863" y="148109"/>
                </a:lnTo>
                <a:lnTo>
                  <a:pt x="108766" y="148229"/>
                </a:lnTo>
                <a:lnTo>
                  <a:pt x="108946" y="149552"/>
                </a:lnTo>
                <a:lnTo>
                  <a:pt x="110871" y="152741"/>
                </a:lnTo>
                <a:lnTo>
                  <a:pt x="113518" y="153944"/>
                </a:lnTo>
                <a:lnTo>
                  <a:pt x="112916" y="154425"/>
                </a:lnTo>
                <a:lnTo>
                  <a:pt x="114721" y="156591"/>
                </a:lnTo>
                <a:lnTo>
                  <a:pt x="116947" y="155689"/>
                </a:lnTo>
                <a:lnTo>
                  <a:pt x="117909" y="154666"/>
                </a:lnTo>
                <a:lnTo>
                  <a:pt x="119895" y="154786"/>
                </a:lnTo>
                <a:lnTo>
                  <a:pt x="120737" y="153824"/>
                </a:lnTo>
                <a:lnTo>
                  <a:pt x="121699" y="154305"/>
                </a:lnTo>
                <a:lnTo>
                  <a:pt x="123865" y="153583"/>
                </a:lnTo>
                <a:lnTo>
                  <a:pt x="123504" y="152380"/>
                </a:lnTo>
                <a:lnTo>
                  <a:pt x="124707" y="152079"/>
                </a:lnTo>
                <a:lnTo>
                  <a:pt x="125550" y="150695"/>
                </a:lnTo>
                <a:lnTo>
                  <a:pt x="124948" y="149192"/>
                </a:lnTo>
                <a:lnTo>
                  <a:pt x="126031" y="149552"/>
                </a:lnTo>
                <a:lnTo>
                  <a:pt x="127655" y="149011"/>
                </a:lnTo>
                <a:lnTo>
                  <a:pt x="127836" y="146845"/>
                </a:lnTo>
                <a:lnTo>
                  <a:pt x="128979" y="144800"/>
                </a:lnTo>
                <a:lnTo>
                  <a:pt x="130001" y="144198"/>
                </a:lnTo>
                <a:lnTo>
                  <a:pt x="132287" y="144018"/>
                </a:lnTo>
                <a:lnTo>
                  <a:pt x="135776" y="144980"/>
                </a:lnTo>
                <a:lnTo>
                  <a:pt x="136077" y="145943"/>
                </a:lnTo>
                <a:lnTo>
                  <a:pt x="137761" y="145462"/>
                </a:lnTo>
                <a:lnTo>
                  <a:pt x="137822" y="145642"/>
                </a:lnTo>
                <a:lnTo>
                  <a:pt x="138183" y="147026"/>
                </a:lnTo>
                <a:lnTo>
                  <a:pt x="138303" y="147206"/>
                </a:lnTo>
                <a:lnTo>
                  <a:pt x="138724" y="147688"/>
                </a:lnTo>
                <a:lnTo>
                  <a:pt x="139326" y="148109"/>
                </a:lnTo>
                <a:lnTo>
                  <a:pt x="139686" y="148831"/>
                </a:lnTo>
                <a:lnTo>
                  <a:pt x="140469" y="149673"/>
                </a:lnTo>
                <a:lnTo>
                  <a:pt x="142454" y="151177"/>
                </a:lnTo>
                <a:lnTo>
                  <a:pt x="143055" y="151417"/>
                </a:lnTo>
                <a:lnTo>
                  <a:pt x="143837" y="151778"/>
                </a:lnTo>
                <a:lnTo>
                  <a:pt x="144619" y="152019"/>
                </a:lnTo>
                <a:lnTo>
                  <a:pt x="146845" y="152621"/>
                </a:lnTo>
                <a:lnTo>
                  <a:pt x="147026" y="152621"/>
                </a:lnTo>
                <a:lnTo>
                  <a:pt x="147688" y="152801"/>
                </a:lnTo>
                <a:lnTo>
                  <a:pt x="150034" y="153403"/>
                </a:lnTo>
                <a:lnTo>
                  <a:pt x="152500" y="153824"/>
                </a:lnTo>
                <a:lnTo>
                  <a:pt x="153703" y="154064"/>
                </a:lnTo>
                <a:lnTo>
                  <a:pt x="155689" y="154365"/>
                </a:lnTo>
                <a:lnTo>
                  <a:pt x="156050" y="154245"/>
                </a:lnTo>
                <a:lnTo>
                  <a:pt x="156050" y="155147"/>
                </a:lnTo>
                <a:lnTo>
                  <a:pt x="153764" y="159298"/>
                </a:lnTo>
                <a:lnTo>
                  <a:pt x="153162" y="157674"/>
                </a:lnTo>
                <a:lnTo>
                  <a:pt x="151357" y="157674"/>
                </a:lnTo>
                <a:lnTo>
                  <a:pt x="149252" y="159298"/>
                </a:lnTo>
                <a:lnTo>
                  <a:pt x="149432" y="160260"/>
                </a:lnTo>
                <a:lnTo>
                  <a:pt x="152320" y="162306"/>
                </a:lnTo>
                <a:lnTo>
                  <a:pt x="153703" y="162125"/>
                </a:lnTo>
                <a:lnTo>
                  <a:pt x="154606" y="163509"/>
                </a:lnTo>
                <a:lnTo>
                  <a:pt x="159779" y="165975"/>
                </a:lnTo>
                <a:lnTo>
                  <a:pt x="160501" y="169826"/>
                </a:lnTo>
                <a:lnTo>
                  <a:pt x="161103" y="174759"/>
                </a:lnTo>
                <a:lnTo>
                  <a:pt x="160802" y="176503"/>
                </a:lnTo>
                <a:lnTo>
                  <a:pt x="162005" y="176263"/>
                </a:lnTo>
                <a:lnTo>
                  <a:pt x="164532" y="176924"/>
                </a:lnTo>
                <a:lnTo>
                  <a:pt x="164712" y="178248"/>
                </a:lnTo>
                <a:lnTo>
                  <a:pt x="160622" y="180654"/>
                </a:lnTo>
                <a:lnTo>
                  <a:pt x="160381" y="184324"/>
                </a:lnTo>
                <a:lnTo>
                  <a:pt x="159840" y="185467"/>
                </a:lnTo>
                <a:lnTo>
                  <a:pt x="160862" y="186369"/>
                </a:lnTo>
                <a:lnTo>
                  <a:pt x="160983" y="188655"/>
                </a:lnTo>
                <a:lnTo>
                  <a:pt x="160261" y="190460"/>
                </a:lnTo>
                <a:lnTo>
                  <a:pt x="157975" y="192686"/>
                </a:lnTo>
                <a:lnTo>
                  <a:pt x="156411" y="192686"/>
                </a:lnTo>
                <a:lnTo>
                  <a:pt x="156591" y="194972"/>
                </a:lnTo>
                <a:lnTo>
                  <a:pt x="155448" y="195212"/>
                </a:lnTo>
                <a:lnTo>
                  <a:pt x="154425" y="194611"/>
                </a:lnTo>
                <a:lnTo>
                  <a:pt x="148229" y="195754"/>
                </a:lnTo>
                <a:lnTo>
                  <a:pt x="145702" y="198762"/>
                </a:lnTo>
                <a:lnTo>
                  <a:pt x="143116" y="203213"/>
                </a:lnTo>
                <a:lnTo>
                  <a:pt x="139988" y="206101"/>
                </a:lnTo>
                <a:lnTo>
                  <a:pt x="138965" y="209109"/>
                </a:lnTo>
                <a:lnTo>
                  <a:pt x="137581" y="210553"/>
                </a:lnTo>
                <a:lnTo>
                  <a:pt x="134874" y="212297"/>
                </a:lnTo>
                <a:lnTo>
                  <a:pt x="132708" y="212899"/>
                </a:lnTo>
                <a:lnTo>
                  <a:pt x="128076" y="216990"/>
                </a:lnTo>
                <a:lnTo>
                  <a:pt x="126753" y="217591"/>
                </a:lnTo>
                <a:lnTo>
                  <a:pt x="125128" y="217110"/>
                </a:lnTo>
                <a:lnTo>
                  <a:pt x="126933" y="215425"/>
                </a:lnTo>
                <a:lnTo>
                  <a:pt x="126031" y="213019"/>
                </a:lnTo>
                <a:lnTo>
                  <a:pt x="123624" y="213019"/>
                </a:lnTo>
                <a:lnTo>
                  <a:pt x="122181" y="214222"/>
                </a:lnTo>
                <a:lnTo>
                  <a:pt x="121880" y="213380"/>
                </a:lnTo>
                <a:lnTo>
                  <a:pt x="118752" y="213561"/>
                </a:lnTo>
                <a:lnTo>
                  <a:pt x="118752" y="215064"/>
                </a:lnTo>
                <a:lnTo>
                  <a:pt x="119594" y="215064"/>
                </a:lnTo>
                <a:lnTo>
                  <a:pt x="120015" y="216448"/>
                </a:lnTo>
                <a:lnTo>
                  <a:pt x="119413" y="217952"/>
                </a:lnTo>
                <a:lnTo>
                  <a:pt x="119534" y="221802"/>
                </a:lnTo>
                <a:lnTo>
                  <a:pt x="117849" y="227637"/>
                </a:lnTo>
                <a:lnTo>
                  <a:pt x="117849" y="229081"/>
                </a:lnTo>
                <a:lnTo>
                  <a:pt x="119353" y="231307"/>
                </a:lnTo>
                <a:lnTo>
                  <a:pt x="120917" y="231848"/>
                </a:lnTo>
                <a:lnTo>
                  <a:pt x="123083" y="234856"/>
                </a:lnTo>
                <a:lnTo>
                  <a:pt x="125489" y="235578"/>
                </a:lnTo>
                <a:lnTo>
                  <a:pt x="125610" y="236721"/>
                </a:lnTo>
                <a:lnTo>
                  <a:pt x="122181" y="239789"/>
                </a:lnTo>
                <a:lnTo>
                  <a:pt x="115082" y="245985"/>
                </a:lnTo>
                <a:lnTo>
                  <a:pt x="105457" y="255250"/>
                </a:lnTo>
                <a:lnTo>
                  <a:pt x="100043" y="261386"/>
                </a:lnTo>
                <a:lnTo>
                  <a:pt x="98659" y="263552"/>
                </a:lnTo>
                <a:lnTo>
                  <a:pt x="94568" y="266499"/>
                </a:lnTo>
                <a:lnTo>
                  <a:pt x="91440" y="269327"/>
                </a:lnTo>
                <a:lnTo>
                  <a:pt x="85665" y="275342"/>
                </a:lnTo>
                <a:lnTo>
                  <a:pt x="84702" y="277027"/>
                </a:lnTo>
                <a:lnTo>
                  <a:pt x="79348" y="279253"/>
                </a:lnTo>
                <a:lnTo>
                  <a:pt x="71407" y="282261"/>
                </a:lnTo>
                <a:lnTo>
                  <a:pt x="67918" y="284306"/>
                </a:lnTo>
                <a:lnTo>
                  <a:pt x="64730" y="286472"/>
                </a:lnTo>
                <a:lnTo>
                  <a:pt x="65031" y="284246"/>
                </a:lnTo>
                <a:lnTo>
                  <a:pt x="62023" y="285208"/>
                </a:lnTo>
                <a:lnTo>
                  <a:pt x="60820" y="285991"/>
                </a:lnTo>
                <a:lnTo>
                  <a:pt x="59496" y="285389"/>
                </a:lnTo>
                <a:lnTo>
                  <a:pt x="57691" y="286051"/>
                </a:lnTo>
                <a:lnTo>
                  <a:pt x="54563" y="286231"/>
                </a:lnTo>
                <a:lnTo>
                  <a:pt x="52578" y="284426"/>
                </a:lnTo>
                <a:lnTo>
                  <a:pt x="52999" y="282020"/>
                </a:lnTo>
                <a:lnTo>
                  <a:pt x="52397" y="280697"/>
                </a:lnTo>
                <a:lnTo>
                  <a:pt x="46863" y="276606"/>
                </a:lnTo>
                <a:lnTo>
                  <a:pt x="44697" y="274801"/>
                </a:lnTo>
                <a:lnTo>
                  <a:pt x="42953" y="274079"/>
                </a:lnTo>
                <a:lnTo>
                  <a:pt x="41509" y="272997"/>
                </a:lnTo>
                <a:lnTo>
                  <a:pt x="39885" y="270109"/>
                </a:lnTo>
                <a:lnTo>
                  <a:pt x="39644" y="268906"/>
                </a:lnTo>
                <a:lnTo>
                  <a:pt x="40486" y="266439"/>
                </a:lnTo>
                <a:lnTo>
                  <a:pt x="38802" y="264033"/>
                </a:lnTo>
                <a:lnTo>
                  <a:pt x="36456" y="263251"/>
                </a:lnTo>
                <a:lnTo>
                  <a:pt x="34651" y="261566"/>
                </a:lnTo>
                <a:lnTo>
                  <a:pt x="33929" y="262649"/>
                </a:lnTo>
                <a:lnTo>
                  <a:pt x="30380" y="261326"/>
                </a:lnTo>
                <a:lnTo>
                  <a:pt x="20453" y="261988"/>
                </a:lnTo>
                <a:lnTo>
                  <a:pt x="19551" y="261085"/>
                </a:lnTo>
                <a:lnTo>
                  <a:pt x="20273" y="259762"/>
                </a:lnTo>
                <a:lnTo>
                  <a:pt x="19551" y="259160"/>
                </a:lnTo>
                <a:lnTo>
                  <a:pt x="19852" y="258077"/>
                </a:lnTo>
                <a:lnTo>
                  <a:pt x="18047" y="256633"/>
                </a:lnTo>
                <a:lnTo>
                  <a:pt x="18890" y="254949"/>
                </a:lnTo>
                <a:lnTo>
                  <a:pt x="17686" y="254468"/>
                </a:lnTo>
                <a:lnTo>
                  <a:pt x="17265" y="252182"/>
                </a:lnTo>
                <a:lnTo>
                  <a:pt x="17626" y="250979"/>
                </a:lnTo>
                <a:lnTo>
                  <a:pt x="16784" y="250798"/>
                </a:lnTo>
                <a:lnTo>
                  <a:pt x="17506" y="249475"/>
                </a:lnTo>
                <a:lnTo>
                  <a:pt x="16423" y="248693"/>
                </a:lnTo>
                <a:lnTo>
                  <a:pt x="17686" y="247550"/>
                </a:lnTo>
                <a:lnTo>
                  <a:pt x="17807" y="246166"/>
                </a:lnTo>
                <a:lnTo>
                  <a:pt x="19251" y="245926"/>
                </a:lnTo>
                <a:lnTo>
                  <a:pt x="19491" y="244602"/>
                </a:lnTo>
                <a:lnTo>
                  <a:pt x="18709" y="243519"/>
                </a:lnTo>
                <a:lnTo>
                  <a:pt x="16904" y="243639"/>
                </a:lnTo>
                <a:lnTo>
                  <a:pt x="14739" y="242436"/>
                </a:lnTo>
                <a:lnTo>
                  <a:pt x="13536" y="241233"/>
                </a:lnTo>
                <a:lnTo>
                  <a:pt x="12934" y="239549"/>
                </a:lnTo>
                <a:lnTo>
                  <a:pt x="12032" y="239128"/>
                </a:lnTo>
                <a:lnTo>
                  <a:pt x="8663" y="239729"/>
                </a:lnTo>
                <a:lnTo>
                  <a:pt x="7460" y="239067"/>
                </a:lnTo>
                <a:lnTo>
                  <a:pt x="5655" y="236300"/>
                </a:lnTo>
                <a:lnTo>
                  <a:pt x="6497" y="234917"/>
                </a:lnTo>
                <a:lnTo>
                  <a:pt x="6918" y="232029"/>
                </a:lnTo>
                <a:lnTo>
                  <a:pt x="6317" y="229683"/>
                </a:lnTo>
                <a:lnTo>
                  <a:pt x="4993" y="229081"/>
                </a:lnTo>
                <a:lnTo>
                  <a:pt x="4512" y="227938"/>
                </a:lnTo>
                <a:lnTo>
                  <a:pt x="4813" y="225411"/>
                </a:lnTo>
                <a:lnTo>
                  <a:pt x="6136" y="224810"/>
                </a:lnTo>
                <a:lnTo>
                  <a:pt x="6317" y="223186"/>
                </a:lnTo>
                <a:lnTo>
                  <a:pt x="2948" y="220178"/>
                </a:lnTo>
                <a:lnTo>
                  <a:pt x="5053" y="218072"/>
                </a:lnTo>
                <a:lnTo>
                  <a:pt x="0" y="213500"/>
                </a:lnTo>
                <a:lnTo>
                  <a:pt x="4933" y="207845"/>
                </a:lnTo>
                <a:lnTo>
                  <a:pt x="4030" y="207063"/>
                </a:lnTo>
                <a:lnTo>
                  <a:pt x="11791" y="198160"/>
                </a:lnTo>
                <a:lnTo>
                  <a:pt x="14197" y="200205"/>
                </a:lnTo>
                <a:lnTo>
                  <a:pt x="19010" y="194611"/>
                </a:lnTo>
                <a:lnTo>
                  <a:pt x="32545" y="198581"/>
                </a:lnTo>
                <a:lnTo>
                  <a:pt x="33688" y="198641"/>
                </a:lnTo>
                <a:lnTo>
                  <a:pt x="35553" y="200085"/>
                </a:lnTo>
                <a:lnTo>
                  <a:pt x="35854" y="199423"/>
                </a:lnTo>
                <a:lnTo>
                  <a:pt x="37779" y="198882"/>
                </a:lnTo>
                <a:lnTo>
                  <a:pt x="40306" y="199363"/>
                </a:lnTo>
                <a:lnTo>
                  <a:pt x="40968" y="198160"/>
                </a:lnTo>
                <a:lnTo>
                  <a:pt x="39764" y="196476"/>
                </a:lnTo>
                <a:lnTo>
                  <a:pt x="41930" y="193648"/>
                </a:lnTo>
                <a:lnTo>
                  <a:pt x="43494" y="192204"/>
                </a:lnTo>
                <a:lnTo>
                  <a:pt x="45720" y="192686"/>
                </a:lnTo>
                <a:lnTo>
                  <a:pt x="46562" y="194129"/>
                </a:lnTo>
                <a:lnTo>
                  <a:pt x="49991" y="193768"/>
                </a:lnTo>
                <a:lnTo>
                  <a:pt x="50352" y="192445"/>
                </a:lnTo>
                <a:lnTo>
                  <a:pt x="52759" y="192325"/>
                </a:lnTo>
                <a:lnTo>
                  <a:pt x="52638" y="190941"/>
                </a:lnTo>
                <a:lnTo>
                  <a:pt x="55165" y="190099"/>
                </a:lnTo>
                <a:lnTo>
                  <a:pt x="60579" y="189678"/>
                </a:lnTo>
                <a:lnTo>
                  <a:pt x="61782" y="190400"/>
                </a:lnTo>
                <a:lnTo>
                  <a:pt x="61782" y="191543"/>
                </a:lnTo>
                <a:lnTo>
                  <a:pt x="65753" y="190760"/>
                </a:lnTo>
                <a:lnTo>
                  <a:pt x="66595" y="189076"/>
                </a:lnTo>
                <a:lnTo>
                  <a:pt x="67557" y="188956"/>
                </a:lnTo>
                <a:lnTo>
                  <a:pt x="68640" y="191663"/>
                </a:lnTo>
                <a:lnTo>
                  <a:pt x="69362" y="192746"/>
                </a:lnTo>
                <a:lnTo>
                  <a:pt x="70746" y="192505"/>
                </a:lnTo>
                <a:lnTo>
                  <a:pt x="70565" y="190099"/>
                </a:lnTo>
                <a:lnTo>
                  <a:pt x="72911" y="189858"/>
                </a:lnTo>
                <a:lnTo>
                  <a:pt x="73152" y="193046"/>
                </a:lnTo>
                <a:lnTo>
                  <a:pt x="73934" y="192986"/>
                </a:lnTo>
                <a:lnTo>
                  <a:pt x="73453" y="190279"/>
                </a:lnTo>
                <a:lnTo>
                  <a:pt x="73994" y="188896"/>
                </a:lnTo>
                <a:lnTo>
                  <a:pt x="73212" y="186489"/>
                </a:lnTo>
                <a:lnTo>
                  <a:pt x="83258" y="185768"/>
                </a:lnTo>
                <a:lnTo>
                  <a:pt x="97757" y="176804"/>
                </a:lnTo>
                <a:lnTo>
                  <a:pt x="97035" y="175721"/>
                </a:lnTo>
                <a:lnTo>
                  <a:pt x="98478" y="175059"/>
                </a:lnTo>
                <a:lnTo>
                  <a:pt x="99802" y="176443"/>
                </a:lnTo>
                <a:lnTo>
                  <a:pt x="101005" y="175962"/>
                </a:lnTo>
                <a:lnTo>
                  <a:pt x="100764" y="179331"/>
                </a:lnTo>
                <a:lnTo>
                  <a:pt x="101246" y="178188"/>
                </a:lnTo>
                <a:lnTo>
                  <a:pt x="102449" y="177406"/>
                </a:lnTo>
                <a:lnTo>
                  <a:pt x="103652" y="177586"/>
                </a:lnTo>
                <a:lnTo>
                  <a:pt x="104133" y="178970"/>
                </a:lnTo>
                <a:lnTo>
                  <a:pt x="105337" y="178368"/>
                </a:lnTo>
                <a:lnTo>
                  <a:pt x="103953" y="174879"/>
                </a:lnTo>
                <a:lnTo>
                  <a:pt x="106359" y="174398"/>
                </a:lnTo>
                <a:lnTo>
                  <a:pt x="107141" y="176323"/>
                </a:lnTo>
                <a:lnTo>
                  <a:pt x="110751" y="175240"/>
                </a:lnTo>
                <a:lnTo>
                  <a:pt x="110690" y="174458"/>
                </a:lnTo>
                <a:lnTo>
                  <a:pt x="103231" y="163328"/>
                </a:lnTo>
                <a:lnTo>
                  <a:pt x="104976" y="146003"/>
                </a:lnTo>
                <a:moveTo>
                  <a:pt x="343501" y="0"/>
                </a:moveTo>
                <a:lnTo>
                  <a:pt x="343862" y="361"/>
                </a:lnTo>
                <a:lnTo>
                  <a:pt x="344223" y="662"/>
                </a:lnTo>
                <a:lnTo>
                  <a:pt x="344223" y="1023"/>
                </a:lnTo>
                <a:lnTo>
                  <a:pt x="344043" y="1023"/>
                </a:lnTo>
                <a:lnTo>
                  <a:pt x="343622" y="842"/>
                </a:lnTo>
                <a:lnTo>
                  <a:pt x="343441" y="842"/>
                </a:lnTo>
                <a:lnTo>
                  <a:pt x="343201" y="1083"/>
                </a:lnTo>
                <a:lnTo>
                  <a:pt x="343201" y="1203"/>
                </a:lnTo>
                <a:lnTo>
                  <a:pt x="343501" y="1504"/>
                </a:lnTo>
                <a:lnTo>
                  <a:pt x="343862" y="1444"/>
                </a:lnTo>
                <a:lnTo>
                  <a:pt x="344043" y="1684"/>
                </a:lnTo>
                <a:lnTo>
                  <a:pt x="343983" y="1985"/>
                </a:lnTo>
                <a:lnTo>
                  <a:pt x="343562" y="1925"/>
                </a:lnTo>
                <a:lnTo>
                  <a:pt x="343261" y="2045"/>
                </a:lnTo>
                <a:lnTo>
                  <a:pt x="343261" y="1624"/>
                </a:lnTo>
                <a:lnTo>
                  <a:pt x="343201" y="1504"/>
                </a:lnTo>
                <a:lnTo>
                  <a:pt x="342960" y="1744"/>
                </a:lnTo>
                <a:lnTo>
                  <a:pt x="343080" y="1925"/>
                </a:lnTo>
                <a:lnTo>
                  <a:pt x="342900" y="2466"/>
                </a:lnTo>
                <a:lnTo>
                  <a:pt x="342719" y="2767"/>
                </a:lnTo>
                <a:lnTo>
                  <a:pt x="342659" y="2948"/>
                </a:lnTo>
                <a:lnTo>
                  <a:pt x="342900" y="2827"/>
                </a:lnTo>
                <a:lnTo>
                  <a:pt x="343261" y="3008"/>
                </a:lnTo>
                <a:lnTo>
                  <a:pt x="343261" y="3128"/>
                </a:lnTo>
                <a:lnTo>
                  <a:pt x="342960" y="3248"/>
                </a:lnTo>
                <a:lnTo>
                  <a:pt x="342780" y="3429"/>
                </a:lnTo>
                <a:lnTo>
                  <a:pt x="342780" y="3850"/>
                </a:lnTo>
                <a:lnTo>
                  <a:pt x="343201" y="4030"/>
                </a:lnTo>
                <a:lnTo>
                  <a:pt x="343020" y="4331"/>
                </a:lnTo>
                <a:lnTo>
                  <a:pt x="343020" y="4632"/>
                </a:lnTo>
                <a:lnTo>
                  <a:pt x="342840" y="4813"/>
                </a:lnTo>
                <a:lnTo>
                  <a:pt x="342419" y="4452"/>
                </a:lnTo>
                <a:lnTo>
                  <a:pt x="342298" y="4452"/>
                </a:lnTo>
                <a:lnTo>
                  <a:pt x="342058" y="4692"/>
                </a:lnTo>
                <a:lnTo>
                  <a:pt x="341877" y="4993"/>
                </a:lnTo>
                <a:lnTo>
                  <a:pt x="341877" y="5234"/>
                </a:lnTo>
                <a:lnTo>
                  <a:pt x="341697" y="5474"/>
                </a:lnTo>
                <a:lnTo>
                  <a:pt x="341937" y="5534"/>
                </a:lnTo>
                <a:lnTo>
                  <a:pt x="341937" y="5775"/>
                </a:lnTo>
                <a:lnTo>
                  <a:pt x="342178" y="5895"/>
                </a:lnTo>
                <a:lnTo>
                  <a:pt x="342358" y="6016"/>
                </a:lnTo>
                <a:lnTo>
                  <a:pt x="342238" y="6317"/>
                </a:lnTo>
                <a:lnTo>
                  <a:pt x="341817" y="6317"/>
                </a:lnTo>
                <a:lnTo>
                  <a:pt x="341697" y="6497"/>
                </a:lnTo>
                <a:lnTo>
                  <a:pt x="341697" y="6858"/>
                </a:lnTo>
                <a:lnTo>
                  <a:pt x="342298" y="7279"/>
                </a:lnTo>
                <a:lnTo>
                  <a:pt x="342419" y="7279"/>
                </a:lnTo>
                <a:lnTo>
                  <a:pt x="342659" y="6677"/>
                </a:lnTo>
                <a:lnTo>
                  <a:pt x="342840" y="6677"/>
                </a:lnTo>
                <a:lnTo>
                  <a:pt x="342719" y="7520"/>
                </a:lnTo>
                <a:lnTo>
                  <a:pt x="342900" y="7941"/>
                </a:lnTo>
                <a:lnTo>
                  <a:pt x="342599" y="7941"/>
                </a:lnTo>
                <a:lnTo>
                  <a:pt x="342358" y="8362"/>
                </a:lnTo>
                <a:lnTo>
                  <a:pt x="342960" y="8843"/>
                </a:lnTo>
                <a:lnTo>
                  <a:pt x="342539" y="9204"/>
                </a:lnTo>
                <a:lnTo>
                  <a:pt x="342539" y="9565"/>
                </a:lnTo>
                <a:lnTo>
                  <a:pt x="342659" y="9685"/>
                </a:lnTo>
                <a:lnTo>
                  <a:pt x="343080" y="9565"/>
                </a:lnTo>
                <a:lnTo>
                  <a:pt x="343261" y="9565"/>
                </a:lnTo>
                <a:lnTo>
                  <a:pt x="343381" y="9385"/>
                </a:lnTo>
                <a:lnTo>
                  <a:pt x="343562" y="9144"/>
                </a:lnTo>
                <a:lnTo>
                  <a:pt x="343622" y="8963"/>
                </a:lnTo>
                <a:lnTo>
                  <a:pt x="343742" y="8843"/>
                </a:lnTo>
                <a:lnTo>
                  <a:pt x="343862" y="8843"/>
                </a:lnTo>
                <a:lnTo>
                  <a:pt x="344043" y="9084"/>
                </a:lnTo>
                <a:lnTo>
                  <a:pt x="344043" y="9204"/>
                </a:lnTo>
                <a:lnTo>
                  <a:pt x="344163" y="9445"/>
                </a:lnTo>
                <a:lnTo>
                  <a:pt x="344344" y="9445"/>
                </a:lnTo>
                <a:lnTo>
                  <a:pt x="344464" y="9746"/>
                </a:lnTo>
                <a:lnTo>
                  <a:pt x="344464" y="9866"/>
                </a:lnTo>
                <a:lnTo>
                  <a:pt x="344284" y="9866"/>
                </a:lnTo>
                <a:lnTo>
                  <a:pt x="343983" y="10046"/>
                </a:lnTo>
                <a:lnTo>
                  <a:pt x="343802" y="10046"/>
                </a:lnTo>
                <a:lnTo>
                  <a:pt x="343501" y="9806"/>
                </a:lnTo>
                <a:lnTo>
                  <a:pt x="343381" y="9806"/>
                </a:lnTo>
                <a:lnTo>
                  <a:pt x="343321" y="10467"/>
                </a:lnTo>
                <a:lnTo>
                  <a:pt x="343562" y="10889"/>
                </a:lnTo>
                <a:lnTo>
                  <a:pt x="343742" y="10949"/>
                </a:lnTo>
                <a:lnTo>
                  <a:pt x="343923" y="10828"/>
                </a:lnTo>
                <a:lnTo>
                  <a:pt x="343983" y="10949"/>
                </a:lnTo>
                <a:lnTo>
                  <a:pt x="343983" y="11129"/>
                </a:lnTo>
                <a:lnTo>
                  <a:pt x="343862" y="11851"/>
                </a:lnTo>
                <a:lnTo>
                  <a:pt x="343862" y="12092"/>
                </a:lnTo>
                <a:lnTo>
                  <a:pt x="344043" y="12212"/>
                </a:lnTo>
                <a:lnTo>
                  <a:pt x="344404" y="12212"/>
                </a:lnTo>
                <a:lnTo>
                  <a:pt x="344584" y="11911"/>
                </a:lnTo>
                <a:lnTo>
                  <a:pt x="344705" y="12032"/>
                </a:lnTo>
                <a:lnTo>
                  <a:pt x="344464" y="12513"/>
                </a:lnTo>
                <a:lnTo>
                  <a:pt x="344584" y="12693"/>
                </a:lnTo>
                <a:lnTo>
                  <a:pt x="344825" y="12994"/>
                </a:lnTo>
                <a:lnTo>
                  <a:pt x="344945" y="13175"/>
                </a:lnTo>
                <a:lnTo>
                  <a:pt x="345186" y="13054"/>
                </a:lnTo>
                <a:lnTo>
                  <a:pt x="345427" y="12814"/>
                </a:lnTo>
                <a:lnTo>
                  <a:pt x="345607" y="12814"/>
                </a:lnTo>
                <a:lnTo>
                  <a:pt x="345607" y="13054"/>
                </a:lnTo>
                <a:lnTo>
                  <a:pt x="345306" y="13355"/>
                </a:lnTo>
                <a:lnTo>
                  <a:pt x="345186" y="13957"/>
                </a:lnTo>
                <a:lnTo>
                  <a:pt x="345246" y="14318"/>
                </a:lnTo>
                <a:lnTo>
                  <a:pt x="345366" y="14558"/>
                </a:lnTo>
                <a:lnTo>
                  <a:pt x="345607" y="14558"/>
                </a:lnTo>
                <a:lnTo>
                  <a:pt x="345427" y="14919"/>
                </a:lnTo>
                <a:lnTo>
                  <a:pt x="345306" y="15520"/>
                </a:lnTo>
                <a:lnTo>
                  <a:pt x="344885" y="15942"/>
                </a:lnTo>
                <a:lnTo>
                  <a:pt x="344644" y="16363"/>
                </a:lnTo>
                <a:lnTo>
                  <a:pt x="344825" y="16965"/>
                </a:lnTo>
                <a:lnTo>
                  <a:pt x="344945" y="17205"/>
                </a:lnTo>
                <a:lnTo>
                  <a:pt x="344945" y="18228"/>
                </a:lnTo>
                <a:lnTo>
                  <a:pt x="346329" y="17024"/>
                </a:lnTo>
                <a:lnTo>
                  <a:pt x="347231" y="19130"/>
                </a:lnTo>
                <a:lnTo>
                  <a:pt x="348013" y="19130"/>
                </a:lnTo>
                <a:lnTo>
                  <a:pt x="347412" y="20333"/>
                </a:lnTo>
                <a:lnTo>
                  <a:pt x="345968" y="20032"/>
                </a:lnTo>
                <a:lnTo>
                  <a:pt x="345968" y="20995"/>
                </a:lnTo>
                <a:lnTo>
                  <a:pt x="346028" y="21957"/>
                </a:lnTo>
                <a:lnTo>
                  <a:pt x="346148" y="22318"/>
                </a:lnTo>
                <a:lnTo>
                  <a:pt x="346148" y="22739"/>
                </a:lnTo>
                <a:lnTo>
                  <a:pt x="345908" y="22920"/>
                </a:lnTo>
                <a:lnTo>
                  <a:pt x="345306" y="23040"/>
                </a:lnTo>
                <a:lnTo>
                  <a:pt x="345126" y="23161"/>
                </a:lnTo>
                <a:lnTo>
                  <a:pt x="345126" y="23341"/>
                </a:lnTo>
                <a:lnTo>
                  <a:pt x="345848" y="23822"/>
                </a:lnTo>
                <a:lnTo>
                  <a:pt x="346088" y="24364"/>
                </a:lnTo>
                <a:lnTo>
                  <a:pt x="346088" y="24725"/>
                </a:lnTo>
                <a:lnTo>
                  <a:pt x="345787" y="25086"/>
                </a:lnTo>
                <a:lnTo>
                  <a:pt x="345427" y="25266"/>
                </a:lnTo>
                <a:lnTo>
                  <a:pt x="344885" y="25386"/>
                </a:lnTo>
                <a:lnTo>
                  <a:pt x="344464" y="25808"/>
                </a:lnTo>
                <a:lnTo>
                  <a:pt x="344464" y="26409"/>
                </a:lnTo>
                <a:lnTo>
                  <a:pt x="342840" y="28635"/>
                </a:lnTo>
                <a:lnTo>
                  <a:pt x="342840" y="30741"/>
                </a:lnTo>
                <a:lnTo>
                  <a:pt x="342479" y="30680"/>
                </a:lnTo>
                <a:lnTo>
                  <a:pt x="341877" y="29357"/>
                </a:lnTo>
                <a:lnTo>
                  <a:pt x="341396" y="29718"/>
                </a:lnTo>
                <a:lnTo>
                  <a:pt x="341517" y="30741"/>
                </a:lnTo>
                <a:lnTo>
                  <a:pt x="344644" y="33147"/>
                </a:lnTo>
                <a:lnTo>
                  <a:pt x="346630" y="33508"/>
                </a:lnTo>
                <a:lnTo>
                  <a:pt x="347051" y="35493"/>
                </a:lnTo>
                <a:lnTo>
                  <a:pt x="346329" y="35794"/>
                </a:lnTo>
                <a:lnTo>
                  <a:pt x="345487" y="35794"/>
                </a:lnTo>
                <a:lnTo>
                  <a:pt x="344885" y="33688"/>
                </a:lnTo>
                <a:lnTo>
                  <a:pt x="343983" y="34170"/>
                </a:lnTo>
                <a:lnTo>
                  <a:pt x="344043" y="35493"/>
                </a:lnTo>
                <a:lnTo>
                  <a:pt x="343742" y="36576"/>
                </a:lnTo>
                <a:lnTo>
                  <a:pt x="342178" y="38321"/>
                </a:lnTo>
                <a:lnTo>
                  <a:pt x="341215" y="40246"/>
                </a:lnTo>
                <a:lnTo>
                  <a:pt x="341035" y="42351"/>
                </a:lnTo>
                <a:lnTo>
                  <a:pt x="339952" y="43193"/>
                </a:lnTo>
                <a:lnTo>
                  <a:pt x="338388" y="44276"/>
                </a:lnTo>
                <a:lnTo>
                  <a:pt x="336403" y="47585"/>
                </a:lnTo>
                <a:lnTo>
                  <a:pt x="333997" y="48788"/>
                </a:lnTo>
                <a:lnTo>
                  <a:pt x="333515" y="49570"/>
                </a:lnTo>
                <a:lnTo>
                  <a:pt x="332733" y="52397"/>
                </a:lnTo>
                <a:lnTo>
                  <a:pt x="331229" y="55225"/>
                </a:lnTo>
                <a:lnTo>
                  <a:pt x="330748" y="57270"/>
                </a:lnTo>
                <a:lnTo>
                  <a:pt x="330086" y="62745"/>
                </a:lnTo>
                <a:lnTo>
                  <a:pt x="328161" y="67437"/>
                </a:lnTo>
                <a:lnTo>
                  <a:pt x="326357" y="70746"/>
                </a:lnTo>
                <a:lnTo>
                  <a:pt x="325334" y="72550"/>
                </a:lnTo>
                <a:lnTo>
                  <a:pt x="323890" y="74355"/>
                </a:lnTo>
                <a:lnTo>
                  <a:pt x="321905" y="75979"/>
                </a:lnTo>
                <a:lnTo>
                  <a:pt x="320581" y="76701"/>
                </a:lnTo>
                <a:lnTo>
                  <a:pt x="316972" y="79468"/>
                </a:lnTo>
                <a:lnTo>
                  <a:pt x="314084" y="82777"/>
                </a:lnTo>
                <a:lnTo>
                  <a:pt x="313362" y="84582"/>
                </a:lnTo>
                <a:lnTo>
                  <a:pt x="313423" y="86868"/>
                </a:lnTo>
                <a:lnTo>
                  <a:pt x="313844" y="88372"/>
                </a:lnTo>
                <a:lnTo>
                  <a:pt x="314626" y="89094"/>
                </a:lnTo>
                <a:lnTo>
                  <a:pt x="318716" y="91380"/>
                </a:lnTo>
                <a:lnTo>
                  <a:pt x="320040" y="93305"/>
                </a:lnTo>
                <a:lnTo>
                  <a:pt x="319739" y="94869"/>
                </a:lnTo>
                <a:lnTo>
                  <a:pt x="320762" y="96854"/>
                </a:lnTo>
                <a:lnTo>
                  <a:pt x="323830" y="97877"/>
                </a:lnTo>
                <a:lnTo>
                  <a:pt x="325153" y="99922"/>
                </a:lnTo>
                <a:lnTo>
                  <a:pt x="329485" y="105697"/>
                </a:lnTo>
                <a:lnTo>
                  <a:pt x="329725" y="105938"/>
                </a:lnTo>
                <a:lnTo>
                  <a:pt x="329184" y="106539"/>
                </a:lnTo>
                <a:lnTo>
                  <a:pt x="329906" y="108104"/>
                </a:lnTo>
                <a:lnTo>
                  <a:pt x="326056" y="108404"/>
                </a:lnTo>
                <a:lnTo>
                  <a:pt x="315829" y="108525"/>
                </a:lnTo>
                <a:lnTo>
                  <a:pt x="311016" y="108645"/>
                </a:lnTo>
                <a:lnTo>
                  <a:pt x="303015" y="109547"/>
                </a:lnTo>
                <a:lnTo>
                  <a:pt x="300789" y="110089"/>
                </a:lnTo>
                <a:lnTo>
                  <a:pt x="294172" y="112134"/>
                </a:lnTo>
                <a:lnTo>
                  <a:pt x="287855" y="114661"/>
                </a:lnTo>
                <a:lnTo>
                  <a:pt x="279614" y="118631"/>
                </a:lnTo>
                <a:lnTo>
                  <a:pt x="273598" y="121699"/>
                </a:lnTo>
                <a:lnTo>
                  <a:pt x="256272" y="131024"/>
                </a:lnTo>
                <a:lnTo>
                  <a:pt x="224990" y="147206"/>
                </a:lnTo>
                <a:lnTo>
                  <a:pt x="213079" y="153643"/>
                </a:lnTo>
                <a:lnTo>
                  <a:pt x="208026" y="156411"/>
                </a:lnTo>
                <a:lnTo>
                  <a:pt x="202491" y="159899"/>
                </a:lnTo>
                <a:lnTo>
                  <a:pt x="198701" y="162366"/>
                </a:lnTo>
                <a:lnTo>
                  <a:pt x="194491" y="165554"/>
                </a:lnTo>
                <a:lnTo>
                  <a:pt x="192445" y="167359"/>
                </a:lnTo>
                <a:lnTo>
                  <a:pt x="190279" y="169765"/>
                </a:lnTo>
                <a:lnTo>
                  <a:pt x="186670" y="176984"/>
                </a:lnTo>
                <a:lnTo>
                  <a:pt x="185467" y="177105"/>
                </a:lnTo>
                <a:lnTo>
                  <a:pt x="184264" y="176022"/>
                </a:lnTo>
                <a:lnTo>
                  <a:pt x="182038" y="178188"/>
                </a:lnTo>
                <a:lnTo>
                  <a:pt x="181677" y="177406"/>
                </a:lnTo>
                <a:lnTo>
                  <a:pt x="179270" y="178428"/>
                </a:lnTo>
                <a:lnTo>
                  <a:pt x="179270" y="175781"/>
                </a:lnTo>
                <a:lnTo>
                  <a:pt x="178248" y="175480"/>
                </a:lnTo>
                <a:lnTo>
                  <a:pt x="180774" y="172894"/>
                </a:lnTo>
                <a:lnTo>
                  <a:pt x="179571" y="171209"/>
                </a:lnTo>
                <a:lnTo>
                  <a:pt x="182579" y="167961"/>
                </a:lnTo>
                <a:lnTo>
                  <a:pt x="184203" y="169284"/>
                </a:lnTo>
                <a:lnTo>
                  <a:pt x="187933" y="164893"/>
                </a:lnTo>
                <a:lnTo>
                  <a:pt x="189618" y="164652"/>
                </a:lnTo>
                <a:lnTo>
                  <a:pt x="190760" y="163509"/>
                </a:lnTo>
                <a:lnTo>
                  <a:pt x="192205" y="158877"/>
                </a:lnTo>
                <a:lnTo>
                  <a:pt x="194069" y="156771"/>
                </a:lnTo>
                <a:lnTo>
                  <a:pt x="196476" y="155328"/>
                </a:lnTo>
                <a:lnTo>
                  <a:pt x="199724" y="155869"/>
                </a:lnTo>
                <a:lnTo>
                  <a:pt x="202732" y="155268"/>
                </a:lnTo>
                <a:lnTo>
                  <a:pt x="206582" y="153162"/>
                </a:lnTo>
                <a:lnTo>
                  <a:pt x="208086" y="151899"/>
                </a:lnTo>
                <a:lnTo>
                  <a:pt x="207485" y="151297"/>
                </a:lnTo>
                <a:lnTo>
                  <a:pt x="207845" y="149011"/>
                </a:lnTo>
                <a:lnTo>
                  <a:pt x="209229" y="146905"/>
                </a:lnTo>
                <a:lnTo>
                  <a:pt x="210853" y="144980"/>
                </a:lnTo>
                <a:lnTo>
                  <a:pt x="212839" y="144198"/>
                </a:lnTo>
                <a:lnTo>
                  <a:pt x="218253" y="146484"/>
                </a:lnTo>
                <a:lnTo>
                  <a:pt x="220659" y="146003"/>
                </a:lnTo>
                <a:lnTo>
                  <a:pt x="222043" y="147327"/>
                </a:lnTo>
                <a:lnTo>
                  <a:pt x="224329" y="146845"/>
                </a:lnTo>
                <a:lnTo>
                  <a:pt x="225051" y="145642"/>
                </a:lnTo>
                <a:lnTo>
                  <a:pt x="223968" y="144680"/>
                </a:lnTo>
                <a:lnTo>
                  <a:pt x="225051" y="143597"/>
                </a:lnTo>
                <a:lnTo>
                  <a:pt x="225231" y="142333"/>
                </a:lnTo>
                <a:lnTo>
                  <a:pt x="226855" y="140589"/>
                </a:lnTo>
                <a:lnTo>
                  <a:pt x="227637" y="138965"/>
                </a:lnTo>
                <a:lnTo>
                  <a:pt x="227036" y="138122"/>
                </a:lnTo>
                <a:lnTo>
                  <a:pt x="232630" y="136318"/>
                </a:lnTo>
                <a:lnTo>
                  <a:pt x="235338" y="136077"/>
                </a:lnTo>
                <a:lnTo>
                  <a:pt x="236962" y="134573"/>
                </a:lnTo>
                <a:lnTo>
                  <a:pt x="236781" y="133310"/>
                </a:lnTo>
                <a:lnTo>
                  <a:pt x="235699" y="132167"/>
                </a:lnTo>
                <a:lnTo>
                  <a:pt x="237203" y="130001"/>
                </a:lnTo>
                <a:lnTo>
                  <a:pt x="239007" y="130482"/>
                </a:lnTo>
                <a:lnTo>
                  <a:pt x="240571" y="130122"/>
                </a:lnTo>
                <a:lnTo>
                  <a:pt x="241895" y="126030"/>
                </a:lnTo>
                <a:lnTo>
                  <a:pt x="244181" y="125730"/>
                </a:lnTo>
                <a:lnTo>
                  <a:pt x="244241" y="128136"/>
                </a:lnTo>
                <a:lnTo>
                  <a:pt x="246046" y="126753"/>
                </a:lnTo>
                <a:lnTo>
                  <a:pt x="241895" y="74776"/>
                </a:lnTo>
                <a:lnTo>
                  <a:pt x="241955" y="74235"/>
                </a:lnTo>
                <a:lnTo>
                  <a:pt x="244722" y="73633"/>
                </a:lnTo>
                <a:lnTo>
                  <a:pt x="247730" y="74355"/>
                </a:lnTo>
                <a:lnTo>
                  <a:pt x="256032" y="65452"/>
                </a:lnTo>
                <a:lnTo>
                  <a:pt x="258919" y="66294"/>
                </a:lnTo>
                <a:lnTo>
                  <a:pt x="262409" y="59677"/>
                </a:lnTo>
                <a:lnTo>
                  <a:pt x="266018" y="55044"/>
                </a:lnTo>
                <a:lnTo>
                  <a:pt x="263732" y="53540"/>
                </a:lnTo>
                <a:lnTo>
                  <a:pt x="263732" y="51615"/>
                </a:lnTo>
                <a:lnTo>
                  <a:pt x="262529" y="50171"/>
                </a:lnTo>
                <a:lnTo>
                  <a:pt x="262409" y="47585"/>
                </a:lnTo>
                <a:lnTo>
                  <a:pt x="267823" y="47164"/>
                </a:lnTo>
                <a:lnTo>
                  <a:pt x="267642" y="44397"/>
                </a:lnTo>
                <a:lnTo>
                  <a:pt x="266379" y="44397"/>
                </a:lnTo>
                <a:lnTo>
                  <a:pt x="265597" y="42291"/>
                </a:lnTo>
                <a:lnTo>
                  <a:pt x="264695" y="42291"/>
                </a:lnTo>
                <a:lnTo>
                  <a:pt x="263492" y="37478"/>
                </a:lnTo>
                <a:lnTo>
                  <a:pt x="266981" y="37178"/>
                </a:lnTo>
                <a:lnTo>
                  <a:pt x="266860" y="34410"/>
                </a:lnTo>
                <a:lnTo>
                  <a:pt x="273358" y="33568"/>
                </a:lnTo>
                <a:lnTo>
                  <a:pt x="273538" y="34892"/>
                </a:lnTo>
                <a:lnTo>
                  <a:pt x="274501" y="35012"/>
                </a:lnTo>
                <a:lnTo>
                  <a:pt x="274561" y="36756"/>
                </a:lnTo>
                <a:lnTo>
                  <a:pt x="275944" y="36817"/>
                </a:lnTo>
                <a:lnTo>
                  <a:pt x="276125" y="38200"/>
                </a:lnTo>
                <a:lnTo>
                  <a:pt x="277087" y="38020"/>
                </a:lnTo>
                <a:lnTo>
                  <a:pt x="277930" y="40005"/>
                </a:lnTo>
                <a:lnTo>
                  <a:pt x="279373" y="39945"/>
                </a:lnTo>
                <a:lnTo>
                  <a:pt x="279132" y="35914"/>
                </a:lnTo>
                <a:lnTo>
                  <a:pt x="280697" y="35914"/>
                </a:lnTo>
                <a:lnTo>
                  <a:pt x="281659" y="34892"/>
                </a:lnTo>
                <a:lnTo>
                  <a:pt x="281238" y="33989"/>
                </a:lnTo>
                <a:lnTo>
                  <a:pt x="283765" y="33688"/>
                </a:lnTo>
                <a:lnTo>
                  <a:pt x="282441" y="33388"/>
                </a:lnTo>
                <a:lnTo>
                  <a:pt x="283464" y="30741"/>
                </a:lnTo>
                <a:lnTo>
                  <a:pt x="284367" y="30741"/>
                </a:lnTo>
                <a:lnTo>
                  <a:pt x="285449" y="29237"/>
                </a:lnTo>
                <a:lnTo>
                  <a:pt x="284367" y="26409"/>
                </a:lnTo>
                <a:lnTo>
                  <a:pt x="282201" y="25747"/>
                </a:lnTo>
                <a:lnTo>
                  <a:pt x="281178" y="24845"/>
                </a:lnTo>
                <a:lnTo>
                  <a:pt x="279554" y="24785"/>
                </a:lnTo>
                <a:lnTo>
                  <a:pt x="280636" y="23702"/>
                </a:lnTo>
                <a:lnTo>
                  <a:pt x="278531" y="22800"/>
                </a:lnTo>
                <a:lnTo>
                  <a:pt x="277930" y="20574"/>
                </a:lnTo>
                <a:lnTo>
                  <a:pt x="278892" y="19130"/>
                </a:lnTo>
                <a:lnTo>
                  <a:pt x="278411" y="17746"/>
                </a:lnTo>
                <a:lnTo>
                  <a:pt x="278591" y="15160"/>
                </a:lnTo>
                <a:lnTo>
                  <a:pt x="279313" y="14197"/>
                </a:lnTo>
                <a:lnTo>
                  <a:pt x="280275" y="15220"/>
                </a:lnTo>
                <a:lnTo>
                  <a:pt x="280336" y="13175"/>
                </a:lnTo>
                <a:lnTo>
                  <a:pt x="281539" y="13295"/>
                </a:lnTo>
                <a:lnTo>
                  <a:pt x="279434" y="10648"/>
                </a:lnTo>
                <a:lnTo>
                  <a:pt x="277087" y="10167"/>
                </a:lnTo>
                <a:lnTo>
                  <a:pt x="277147" y="8783"/>
                </a:lnTo>
                <a:lnTo>
                  <a:pt x="276726" y="5173"/>
                </a:lnTo>
                <a:lnTo>
                  <a:pt x="296037" y="3790"/>
                </a:lnTo>
                <a:lnTo>
                  <a:pt x="311858" y="2466"/>
                </a:lnTo>
                <a:lnTo>
                  <a:pt x="336523" y="601"/>
                </a:lnTo>
                <a:lnTo>
                  <a:pt x="343441" y="0"/>
                </a:lnTo>
                <a:moveTo>
                  <a:pt x="132287" y="225532"/>
                </a:moveTo>
                <a:lnTo>
                  <a:pt x="134753" y="223607"/>
                </a:lnTo>
                <a:lnTo>
                  <a:pt x="138604" y="220178"/>
                </a:lnTo>
                <a:lnTo>
                  <a:pt x="140408" y="219576"/>
                </a:lnTo>
                <a:lnTo>
                  <a:pt x="141010" y="218794"/>
                </a:lnTo>
                <a:lnTo>
                  <a:pt x="141010" y="217110"/>
                </a:lnTo>
                <a:lnTo>
                  <a:pt x="142213" y="217110"/>
                </a:lnTo>
                <a:lnTo>
                  <a:pt x="141732" y="215906"/>
                </a:lnTo>
                <a:lnTo>
                  <a:pt x="143717" y="215004"/>
                </a:lnTo>
                <a:lnTo>
                  <a:pt x="142574" y="214102"/>
                </a:lnTo>
                <a:lnTo>
                  <a:pt x="143898" y="214042"/>
                </a:lnTo>
                <a:lnTo>
                  <a:pt x="146424" y="212778"/>
                </a:lnTo>
                <a:lnTo>
                  <a:pt x="145582" y="211876"/>
                </a:lnTo>
                <a:lnTo>
                  <a:pt x="145943" y="210974"/>
                </a:lnTo>
                <a:lnTo>
                  <a:pt x="148590" y="210613"/>
                </a:lnTo>
                <a:lnTo>
                  <a:pt x="149552" y="208267"/>
                </a:lnTo>
                <a:lnTo>
                  <a:pt x="151177" y="208808"/>
                </a:lnTo>
                <a:lnTo>
                  <a:pt x="150575" y="207124"/>
                </a:lnTo>
                <a:lnTo>
                  <a:pt x="152079" y="207184"/>
                </a:lnTo>
                <a:lnTo>
                  <a:pt x="153282" y="206582"/>
                </a:lnTo>
                <a:lnTo>
                  <a:pt x="152681" y="205259"/>
                </a:lnTo>
                <a:lnTo>
                  <a:pt x="151538" y="205078"/>
                </a:lnTo>
                <a:lnTo>
                  <a:pt x="153463" y="203875"/>
                </a:lnTo>
                <a:lnTo>
                  <a:pt x="155087" y="204356"/>
                </a:lnTo>
                <a:lnTo>
                  <a:pt x="155568" y="202251"/>
                </a:lnTo>
                <a:lnTo>
                  <a:pt x="156952" y="200266"/>
                </a:lnTo>
                <a:lnTo>
                  <a:pt x="161765" y="196776"/>
                </a:lnTo>
                <a:lnTo>
                  <a:pt x="163449" y="196175"/>
                </a:lnTo>
                <a:lnTo>
                  <a:pt x="163208" y="195032"/>
                </a:lnTo>
                <a:lnTo>
                  <a:pt x="164231" y="192866"/>
                </a:lnTo>
                <a:lnTo>
                  <a:pt x="166336" y="191663"/>
                </a:lnTo>
                <a:lnTo>
                  <a:pt x="171149" y="190099"/>
                </a:lnTo>
                <a:lnTo>
                  <a:pt x="172954" y="188655"/>
                </a:lnTo>
                <a:lnTo>
                  <a:pt x="176623" y="188655"/>
                </a:lnTo>
                <a:lnTo>
                  <a:pt x="178067" y="187933"/>
                </a:lnTo>
                <a:lnTo>
                  <a:pt x="180353" y="186008"/>
                </a:lnTo>
                <a:lnTo>
                  <a:pt x="180594" y="183602"/>
                </a:lnTo>
                <a:lnTo>
                  <a:pt x="181496" y="182880"/>
                </a:lnTo>
                <a:lnTo>
                  <a:pt x="184865" y="183121"/>
                </a:lnTo>
                <a:lnTo>
                  <a:pt x="187272" y="182579"/>
                </a:lnTo>
                <a:lnTo>
                  <a:pt x="188234" y="183361"/>
                </a:lnTo>
                <a:lnTo>
                  <a:pt x="181797" y="188835"/>
                </a:lnTo>
                <a:lnTo>
                  <a:pt x="177526" y="193046"/>
                </a:lnTo>
                <a:lnTo>
                  <a:pt x="166036" y="201649"/>
                </a:lnTo>
                <a:lnTo>
                  <a:pt x="162185" y="204597"/>
                </a:lnTo>
                <a:lnTo>
                  <a:pt x="140348" y="221441"/>
                </a:lnTo>
                <a:lnTo>
                  <a:pt x="133912" y="226735"/>
                </a:lnTo>
                <a:lnTo>
                  <a:pt x="131084" y="229382"/>
                </a:lnTo>
                <a:lnTo>
                  <a:pt x="128076" y="233052"/>
                </a:lnTo>
                <a:lnTo>
                  <a:pt x="126693" y="234074"/>
                </a:lnTo>
                <a:lnTo>
                  <a:pt x="125610" y="233292"/>
                </a:lnTo>
                <a:lnTo>
                  <a:pt x="127535" y="231487"/>
                </a:lnTo>
                <a:lnTo>
                  <a:pt x="129520" y="227397"/>
                </a:lnTo>
                <a:lnTo>
                  <a:pt x="132287" y="225532"/>
                </a:lnTo>
                <a:moveTo>
                  <a:pt x="174999" y="181015"/>
                </a:moveTo>
                <a:lnTo>
                  <a:pt x="178428" y="183421"/>
                </a:lnTo>
                <a:lnTo>
                  <a:pt x="179210" y="183542"/>
                </a:lnTo>
                <a:lnTo>
                  <a:pt x="179210" y="185587"/>
                </a:lnTo>
                <a:lnTo>
                  <a:pt x="177947" y="187151"/>
                </a:lnTo>
                <a:lnTo>
                  <a:pt x="176563" y="187873"/>
                </a:lnTo>
                <a:lnTo>
                  <a:pt x="172593" y="187993"/>
                </a:lnTo>
                <a:lnTo>
                  <a:pt x="172292" y="186008"/>
                </a:lnTo>
                <a:lnTo>
                  <a:pt x="172653" y="183000"/>
                </a:lnTo>
                <a:lnTo>
                  <a:pt x="172352" y="181917"/>
                </a:lnTo>
                <a:lnTo>
                  <a:pt x="174157" y="180534"/>
                </a:lnTo>
                <a:lnTo>
                  <a:pt x="175059" y="181015"/>
                </a:lnTo>
                <a:moveTo>
                  <a:pt x="170848" y="181917"/>
                </a:moveTo>
                <a:lnTo>
                  <a:pt x="171630" y="180113"/>
                </a:lnTo>
                <a:lnTo>
                  <a:pt x="172232" y="181316"/>
                </a:lnTo>
                <a:lnTo>
                  <a:pt x="170848" y="181917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" name="Freeform: Shape 382" title="TX-15">
            <a:extLst>
              <a:ext uri="{FF2B5EF4-FFF2-40B4-BE49-F238E27FC236}">
                <a16:creationId xmlns:a16="http://schemas.microsoft.com/office/drawing/2014/main" id="{4959B227-D8F3-DCEA-542B-213846A0FD68}"/>
              </a:ext>
            </a:extLst>
          </p:cNvPr>
          <p:cNvSpPr/>
          <p:nvPr/>
        </p:nvSpPr>
        <p:spPr>
          <a:xfrm>
            <a:off x="4614765" y="5189265"/>
            <a:ext cx="125781" cy="553645"/>
          </a:xfrm>
          <a:custGeom>
            <a:avLst/>
            <a:gdLst>
              <a:gd name="connsiteX0" fmla="*/ 60 w 157433"/>
              <a:gd name="connsiteY0" fmla="*/ 680627 h 717623"/>
              <a:gd name="connsiteX1" fmla="*/ 6678 w 157433"/>
              <a:gd name="connsiteY1" fmla="*/ 665346 h 717623"/>
              <a:gd name="connsiteX2" fmla="*/ 16363 w 157433"/>
              <a:gd name="connsiteY2" fmla="*/ 642667 h 717623"/>
              <a:gd name="connsiteX3" fmla="*/ 17626 w 157433"/>
              <a:gd name="connsiteY3" fmla="*/ 640441 h 717623"/>
              <a:gd name="connsiteX4" fmla="*/ 20033 w 157433"/>
              <a:gd name="connsiteY4" fmla="*/ 634666 h 717623"/>
              <a:gd name="connsiteX5" fmla="*/ 30861 w 157433"/>
              <a:gd name="connsiteY5" fmla="*/ 610903 h 717623"/>
              <a:gd name="connsiteX6" fmla="*/ 43073 w 157433"/>
              <a:gd name="connsiteY6" fmla="*/ 581005 h 717623"/>
              <a:gd name="connsiteX7" fmla="*/ 25748 w 157433"/>
              <a:gd name="connsiteY7" fmla="*/ 581306 h 717623"/>
              <a:gd name="connsiteX8" fmla="*/ 25567 w 157433"/>
              <a:gd name="connsiteY8" fmla="*/ 567229 h 717623"/>
              <a:gd name="connsiteX9" fmla="*/ 25567 w 157433"/>
              <a:gd name="connsiteY9" fmla="*/ 563800 h 717623"/>
              <a:gd name="connsiteX10" fmla="*/ 25327 w 157433"/>
              <a:gd name="connsiteY10" fmla="*/ 540699 h 717623"/>
              <a:gd name="connsiteX11" fmla="*/ 25327 w 157433"/>
              <a:gd name="connsiteY11" fmla="*/ 530352 h 717623"/>
              <a:gd name="connsiteX12" fmla="*/ 17085 w 157433"/>
              <a:gd name="connsiteY12" fmla="*/ 530713 h 717623"/>
              <a:gd name="connsiteX13" fmla="*/ 16604 w 157433"/>
              <a:gd name="connsiteY13" fmla="*/ 514290 h 717623"/>
              <a:gd name="connsiteX14" fmla="*/ 12212 w 157433"/>
              <a:gd name="connsiteY14" fmla="*/ 514290 h 717623"/>
              <a:gd name="connsiteX15" fmla="*/ 11791 w 157433"/>
              <a:gd name="connsiteY15" fmla="*/ 496904 h 717623"/>
              <a:gd name="connsiteX16" fmla="*/ 9565 w 157433"/>
              <a:gd name="connsiteY16" fmla="*/ 496303 h 717623"/>
              <a:gd name="connsiteX17" fmla="*/ 8663 w 157433"/>
              <a:gd name="connsiteY17" fmla="*/ 494137 h 717623"/>
              <a:gd name="connsiteX18" fmla="*/ 7279 w 157433"/>
              <a:gd name="connsiteY18" fmla="*/ 494137 h 717623"/>
              <a:gd name="connsiteX19" fmla="*/ 6678 w 157433"/>
              <a:gd name="connsiteY19" fmla="*/ 493535 h 717623"/>
              <a:gd name="connsiteX20" fmla="*/ 5174 w 157433"/>
              <a:gd name="connsiteY20" fmla="*/ 493355 h 717623"/>
              <a:gd name="connsiteX21" fmla="*/ 4271 w 157433"/>
              <a:gd name="connsiteY21" fmla="*/ 491430 h 717623"/>
              <a:gd name="connsiteX22" fmla="*/ 17927 w 157433"/>
              <a:gd name="connsiteY22" fmla="*/ 491189 h 717623"/>
              <a:gd name="connsiteX23" fmla="*/ 55706 w 157433"/>
              <a:gd name="connsiteY23" fmla="*/ 490708 h 717623"/>
              <a:gd name="connsiteX24" fmla="*/ 54503 w 157433"/>
              <a:gd name="connsiteY24" fmla="*/ 448537 h 717623"/>
              <a:gd name="connsiteX25" fmla="*/ 53841 w 157433"/>
              <a:gd name="connsiteY25" fmla="*/ 424113 h 717623"/>
              <a:gd name="connsiteX26" fmla="*/ 53420 w 157433"/>
              <a:gd name="connsiteY26" fmla="*/ 407510 h 717623"/>
              <a:gd name="connsiteX27" fmla="*/ 53240 w 157433"/>
              <a:gd name="connsiteY27" fmla="*/ 406367 h 717623"/>
              <a:gd name="connsiteX28" fmla="*/ 51736 w 157433"/>
              <a:gd name="connsiteY28" fmla="*/ 352826 h 717623"/>
              <a:gd name="connsiteX29" fmla="*/ 51375 w 157433"/>
              <a:gd name="connsiteY29" fmla="*/ 341155 h 717623"/>
              <a:gd name="connsiteX30" fmla="*/ 34832 w 157433"/>
              <a:gd name="connsiteY30" fmla="*/ 341576 h 717623"/>
              <a:gd name="connsiteX31" fmla="*/ 33628 w 157433"/>
              <a:gd name="connsiteY31" fmla="*/ 296879 h 717623"/>
              <a:gd name="connsiteX32" fmla="*/ 32726 w 157433"/>
              <a:gd name="connsiteY32" fmla="*/ 258258 h 717623"/>
              <a:gd name="connsiteX33" fmla="*/ 32124 w 157433"/>
              <a:gd name="connsiteY33" fmla="*/ 237082 h 717623"/>
              <a:gd name="connsiteX34" fmla="*/ 62444 w 157433"/>
              <a:gd name="connsiteY34" fmla="*/ 210492 h 717623"/>
              <a:gd name="connsiteX35" fmla="*/ 66475 w 157433"/>
              <a:gd name="connsiteY35" fmla="*/ 207003 h 717623"/>
              <a:gd name="connsiteX36" fmla="*/ 70686 w 157433"/>
              <a:gd name="connsiteY36" fmla="*/ 203213 h 717623"/>
              <a:gd name="connsiteX37" fmla="*/ 66054 w 157433"/>
              <a:gd name="connsiteY37" fmla="*/ 198160 h 717623"/>
              <a:gd name="connsiteX38" fmla="*/ 58594 w 157433"/>
              <a:gd name="connsiteY38" fmla="*/ 189558 h 717623"/>
              <a:gd name="connsiteX39" fmla="*/ 55887 w 157433"/>
              <a:gd name="connsiteY39" fmla="*/ 186971 h 717623"/>
              <a:gd name="connsiteX40" fmla="*/ 44637 w 157433"/>
              <a:gd name="connsiteY40" fmla="*/ 173916 h 717623"/>
              <a:gd name="connsiteX41" fmla="*/ 41148 w 157433"/>
              <a:gd name="connsiteY41" fmla="*/ 169585 h 717623"/>
              <a:gd name="connsiteX42" fmla="*/ 17747 w 157433"/>
              <a:gd name="connsiteY42" fmla="*/ 142815 h 717623"/>
              <a:gd name="connsiteX43" fmla="*/ 23281 w 157433"/>
              <a:gd name="connsiteY43" fmla="*/ 134874 h 717623"/>
              <a:gd name="connsiteX44" fmla="*/ 36997 w 157433"/>
              <a:gd name="connsiteY44" fmla="*/ 115262 h 717623"/>
              <a:gd name="connsiteX45" fmla="*/ 60820 w 157433"/>
              <a:gd name="connsiteY45" fmla="*/ 80070 h 717623"/>
              <a:gd name="connsiteX46" fmla="*/ 63226 w 157433"/>
              <a:gd name="connsiteY46" fmla="*/ 78987 h 717623"/>
              <a:gd name="connsiteX47" fmla="*/ 63346 w 157433"/>
              <a:gd name="connsiteY47" fmla="*/ 80972 h 717623"/>
              <a:gd name="connsiteX48" fmla="*/ 65873 w 157433"/>
              <a:gd name="connsiteY48" fmla="*/ 79468 h 717623"/>
              <a:gd name="connsiteX49" fmla="*/ 66475 w 157433"/>
              <a:gd name="connsiteY49" fmla="*/ 77363 h 717623"/>
              <a:gd name="connsiteX50" fmla="*/ 68099 w 157433"/>
              <a:gd name="connsiteY50" fmla="*/ 79468 h 717623"/>
              <a:gd name="connsiteX51" fmla="*/ 69543 w 157433"/>
              <a:gd name="connsiteY51" fmla="*/ 79769 h 717623"/>
              <a:gd name="connsiteX52" fmla="*/ 70264 w 157433"/>
              <a:gd name="connsiteY52" fmla="*/ 80912 h 717623"/>
              <a:gd name="connsiteX53" fmla="*/ 71348 w 157433"/>
              <a:gd name="connsiteY53" fmla="*/ 80311 h 717623"/>
              <a:gd name="connsiteX54" fmla="*/ 71227 w 157433"/>
              <a:gd name="connsiteY54" fmla="*/ 75017 h 717623"/>
              <a:gd name="connsiteX55" fmla="*/ 73513 w 157433"/>
              <a:gd name="connsiteY55" fmla="*/ 74235 h 717623"/>
              <a:gd name="connsiteX56" fmla="*/ 75017 w 157433"/>
              <a:gd name="connsiteY56" fmla="*/ 72851 h 717623"/>
              <a:gd name="connsiteX57" fmla="*/ 76100 w 157433"/>
              <a:gd name="connsiteY57" fmla="*/ 70866 h 717623"/>
              <a:gd name="connsiteX58" fmla="*/ 72851 w 157433"/>
              <a:gd name="connsiteY58" fmla="*/ 63827 h 717623"/>
              <a:gd name="connsiteX59" fmla="*/ 71046 w 157433"/>
              <a:gd name="connsiteY59" fmla="*/ 60820 h 717623"/>
              <a:gd name="connsiteX60" fmla="*/ 75438 w 157433"/>
              <a:gd name="connsiteY60" fmla="*/ 59135 h 717623"/>
              <a:gd name="connsiteX61" fmla="*/ 78807 w 157433"/>
              <a:gd name="connsiteY61" fmla="*/ 55706 h 717623"/>
              <a:gd name="connsiteX62" fmla="*/ 76641 w 157433"/>
              <a:gd name="connsiteY62" fmla="*/ 53901 h 717623"/>
              <a:gd name="connsiteX63" fmla="*/ 77303 w 157433"/>
              <a:gd name="connsiteY63" fmla="*/ 52518 h 717623"/>
              <a:gd name="connsiteX64" fmla="*/ 76160 w 157433"/>
              <a:gd name="connsiteY64" fmla="*/ 50593 h 717623"/>
              <a:gd name="connsiteX65" fmla="*/ 75378 w 157433"/>
              <a:gd name="connsiteY65" fmla="*/ 50232 h 717623"/>
              <a:gd name="connsiteX66" fmla="*/ 77483 w 157433"/>
              <a:gd name="connsiteY66" fmla="*/ 49149 h 717623"/>
              <a:gd name="connsiteX67" fmla="*/ 77965 w 157433"/>
              <a:gd name="connsiteY67" fmla="*/ 47765 h 717623"/>
              <a:gd name="connsiteX68" fmla="*/ 77844 w 157433"/>
              <a:gd name="connsiteY68" fmla="*/ 45359 h 717623"/>
              <a:gd name="connsiteX69" fmla="*/ 74716 w 157433"/>
              <a:gd name="connsiteY69" fmla="*/ 46021 h 717623"/>
              <a:gd name="connsiteX70" fmla="*/ 74235 w 157433"/>
              <a:gd name="connsiteY70" fmla="*/ 44818 h 717623"/>
              <a:gd name="connsiteX71" fmla="*/ 74836 w 157433"/>
              <a:gd name="connsiteY71" fmla="*/ 44096 h 717623"/>
              <a:gd name="connsiteX72" fmla="*/ 74957 w 157433"/>
              <a:gd name="connsiteY72" fmla="*/ 42171 h 717623"/>
              <a:gd name="connsiteX73" fmla="*/ 73212 w 157433"/>
              <a:gd name="connsiteY73" fmla="*/ 41990 h 717623"/>
              <a:gd name="connsiteX74" fmla="*/ 72911 w 157433"/>
              <a:gd name="connsiteY74" fmla="*/ 40125 h 717623"/>
              <a:gd name="connsiteX75" fmla="*/ 71528 w 157433"/>
              <a:gd name="connsiteY75" fmla="*/ 39524 h 717623"/>
              <a:gd name="connsiteX76" fmla="*/ 70505 w 157433"/>
              <a:gd name="connsiteY76" fmla="*/ 37238 h 717623"/>
              <a:gd name="connsiteX77" fmla="*/ 71889 w 157433"/>
              <a:gd name="connsiteY77" fmla="*/ 35553 h 717623"/>
              <a:gd name="connsiteX78" fmla="*/ 70325 w 157433"/>
              <a:gd name="connsiteY78" fmla="*/ 33989 h 717623"/>
              <a:gd name="connsiteX79" fmla="*/ 69242 w 157433"/>
              <a:gd name="connsiteY79" fmla="*/ 34831 h 717623"/>
              <a:gd name="connsiteX80" fmla="*/ 69242 w 157433"/>
              <a:gd name="connsiteY80" fmla="*/ 36035 h 717623"/>
              <a:gd name="connsiteX81" fmla="*/ 67678 w 157433"/>
              <a:gd name="connsiteY81" fmla="*/ 36636 h 717623"/>
              <a:gd name="connsiteX82" fmla="*/ 66896 w 157433"/>
              <a:gd name="connsiteY82" fmla="*/ 36155 h 717623"/>
              <a:gd name="connsiteX83" fmla="*/ 67256 w 157433"/>
              <a:gd name="connsiteY83" fmla="*/ 33989 h 717623"/>
              <a:gd name="connsiteX84" fmla="*/ 67437 w 157433"/>
              <a:gd name="connsiteY84" fmla="*/ 33989 h 717623"/>
              <a:gd name="connsiteX85" fmla="*/ 78326 w 157433"/>
              <a:gd name="connsiteY85" fmla="*/ 23642 h 717623"/>
              <a:gd name="connsiteX86" fmla="*/ 81935 w 157433"/>
              <a:gd name="connsiteY86" fmla="*/ 20453 h 717623"/>
              <a:gd name="connsiteX87" fmla="*/ 90718 w 157433"/>
              <a:gd name="connsiteY87" fmla="*/ 9926 h 717623"/>
              <a:gd name="connsiteX88" fmla="*/ 101667 w 157433"/>
              <a:gd name="connsiteY88" fmla="*/ 0 h 717623"/>
              <a:gd name="connsiteX89" fmla="*/ 102268 w 157433"/>
              <a:gd name="connsiteY89" fmla="*/ 1023 h 717623"/>
              <a:gd name="connsiteX90" fmla="*/ 103472 w 157433"/>
              <a:gd name="connsiteY90" fmla="*/ 301 h 717623"/>
              <a:gd name="connsiteX91" fmla="*/ 104855 w 157433"/>
              <a:gd name="connsiteY91" fmla="*/ 1624 h 717623"/>
              <a:gd name="connsiteX92" fmla="*/ 105036 w 157433"/>
              <a:gd name="connsiteY92" fmla="*/ 2587 h 717623"/>
              <a:gd name="connsiteX93" fmla="*/ 106119 w 157433"/>
              <a:gd name="connsiteY93" fmla="*/ 2587 h 717623"/>
              <a:gd name="connsiteX94" fmla="*/ 107021 w 157433"/>
              <a:gd name="connsiteY94" fmla="*/ 4512 h 717623"/>
              <a:gd name="connsiteX95" fmla="*/ 108044 w 157433"/>
              <a:gd name="connsiteY95" fmla="*/ 5414 h 717623"/>
              <a:gd name="connsiteX96" fmla="*/ 107382 w 157433"/>
              <a:gd name="connsiteY96" fmla="*/ 6016 h 717623"/>
              <a:gd name="connsiteX97" fmla="*/ 107382 w 157433"/>
              <a:gd name="connsiteY97" fmla="*/ 10889 h 717623"/>
              <a:gd name="connsiteX98" fmla="*/ 109548 w 157433"/>
              <a:gd name="connsiteY98" fmla="*/ 11911 h 717623"/>
              <a:gd name="connsiteX99" fmla="*/ 109127 w 157433"/>
              <a:gd name="connsiteY99" fmla="*/ 13716 h 717623"/>
              <a:gd name="connsiteX100" fmla="*/ 109728 w 157433"/>
              <a:gd name="connsiteY100" fmla="*/ 14558 h 717623"/>
              <a:gd name="connsiteX101" fmla="*/ 110931 w 157433"/>
              <a:gd name="connsiteY101" fmla="*/ 13957 h 717623"/>
              <a:gd name="connsiteX102" fmla="*/ 111653 w 157433"/>
              <a:gd name="connsiteY102" fmla="*/ 12453 h 717623"/>
              <a:gd name="connsiteX103" fmla="*/ 112495 w 157433"/>
              <a:gd name="connsiteY103" fmla="*/ 13716 h 717623"/>
              <a:gd name="connsiteX104" fmla="*/ 112014 w 157433"/>
              <a:gd name="connsiteY104" fmla="*/ 14197 h 717623"/>
              <a:gd name="connsiteX105" fmla="*/ 113518 w 157433"/>
              <a:gd name="connsiteY105" fmla="*/ 14979 h 717623"/>
              <a:gd name="connsiteX106" fmla="*/ 112736 w 157433"/>
              <a:gd name="connsiteY106" fmla="*/ 15400 h 717623"/>
              <a:gd name="connsiteX107" fmla="*/ 114541 w 157433"/>
              <a:gd name="connsiteY107" fmla="*/ 16904 h 717623"/>
              <a:gd name="connsiteX108" fmla="*/ 114060 w 157433"/>
              <a:gd name="connsiteY108" fmla="*/ 19310 h 717623"/>
              <a:gd name="connsiteX109" fmla="*/ 115383 w 157433"/>
              <a:gd name="connsiteY109" fmla="*/ 19491 h 717623"/>
              <a:gd name="connsiteX110" fmla="*/ 115744 w 157433"/>
              <a:gd name="connsiteY110" fmla="*/ 18228 h 717623"/>
              <a:gd name="connsiteX111" fmla="*/ 117669 w 157433"/>
              <a:gd name="connsiteY111" fmla="*/ 18047 h 717623"/>
              <a:gd name="connsiteX112" fmla="*/ 118090 w 157433"/>
              <a:gd name="connsiteY112" fmla="*/ 20153 h 717623"/>
              <a:gd name="connsiteX113" fmla="*/ 119835 w 157433"/>
              <a:gd name="connsiteY113" fmla="*/ 21416 h 717623"/>
              <a:gd name="connsiteX114" fmla="*/ 119534 w 157433"/>
              <a:gd name="connsiteY114" fmla="*/ 23161 h 717623"/>
              <a:gd name="connsiteX115" fmla="*/ 121639 w 157433"/>
              <a:gd name="connsiteY115" fmla="*/ 24484 h 717623"/>
              <a:gd name="connsiteX116" fmla="*/ 119955 w 157433"/>
              <a:gd name="connsiteY116" fmla="*/ 25507 h 717623"/>
              <a:gd name="connsiteX117" fmla="*/ 120918 w 157433"/>
              <a:gd name="connsiteY117" fmla="*/ 26830 h 717623"/>
              <a:gd name="connsiteX118" fmla="*/ 122061 w 157433"/>
              <a:gd name="connsiteY118" fmla="*/ 25868 h 717623"/>
              <a:gd name="connsiteX119" fmla="*/ 123745 w 157433"/>
              <a:gd name="connsiteY119" fmla="*/ 27071 h 717623"/>
              <a:gd name="connsiteX120" fmla="*/ 125008 w 157433"/>
              <a:gd name="connsiteY120" fmla="*/ 26710 h 717623"/>
              <a:gd name="connsiteX121" fmla="*/ 125369 w 157433"/>
              <a:gd name="connsiteY121" fmla="*/ 28755 h 717623"/>
              <a:gd name="connsiteX122" fmla="*/ 124226 w 157433"/>
              <a:gd name="connsiteY122" fmla="*/ 29357 h 717623"/>
              <a:gd name="connsiteX123" fmla="*/ 125550 w 157433"/>
              <a:gd name="connsiteY123" fmla="*/ 30741 h 717623"/>
              <a:gd name="connsiteX124" fmla="*/ 127896 w 157433"/>
              <a:gd name="connsiteY124" fmla="*/ 31823 h 717623"/>
              <a:gd name="connsiteX125" fmla="*/ 127896 w 157433"/>
              <a:gd name="connsiteY125" fmla="*/ 32425 h 717623"/>
              <a:gd name="connsiteX126" fmla="*/ 130904 w 157433"/>
              <a:gd name="connsiteY126" fmla="*/ 32425 h 717623"/>
              <a:gd name="connsiteX127" fmla="*/ 130543 w 157433"/>
              <a:gd name="connsiteY127" fmla="*/ 33748 h 717623"/>
              <a:gd name="connsiteX128" fmla="*/ 131866 w 157433"/>
              <a:gd name="connsiteY128" fmla="*/ 34711 h 717623"/>
              <a:gd name="connsiteX129" fmla="*/ 133551 w 157433"/>
              <a:gd name="connsiteY129" fmla="*/ 34109 h 717623"/>
              <a:gd name="connsiteX130" fmla="*/ 134272 w 157433"/>
              <a:gd name="connsiteY130" fmla="*/ 35553 h 717623"/>
              <a:gd name="connsiteX131" fmla="*/ 135235 w 157433"/>
              <a:gd name="connsiteY131" fmla="*/ 34711 h 717623"/>
              <a:gd name="connsiteX132" fmla="*/ 137882 w 157433"/>
              <a:gd name="connsiteY132" fmla="*/ 34711 h 717623"/>
              <a:gd name="connsiteX133" fmla="*/ 138363 w 157433"/>
              <a:gd name="connsiteY133" fmla="*/ 35613 h 717623"/>
              <a:gd name="connsiteX134" fmla="*/ 139266 w 157433"/>
              <a:gd name="connsiteY134" fmla="*/ 34831 h 717623"/>
              <a:gd name="connsiteX135" fmla="*/ 140228 w 157433"/>
              <a:gd name="connsiteY135" fmla="*/ 35914 h 717623"/>
              <a:gd name="connsiteX136" fmla="*/ 139145 w 157433"/>
              <a:gd name="connsiteY136" fmla="*/ 36636 h 717623"/>
              <a:gd name="connsiteX137" fmla="*/ 139627 w 157433"/>
              <a:gd name="connsiteY137" fmla="*/ 37358 h 717623"/>
              <a:gd name="connsiteX138" fmla="*/ 142995 w 157433"/>
              <a:gd name="connsiteY138" fmla="*/ 37358 h 717623"/>
              <a:gd name="connsiteX139" fmla="*/ 142695 w 157433"/>
              <a:gd name="connsiteY139" fmla="*/ 38020 h 717623"/>
              <a:gd name="connsiteX140" fmla="*/ 129460 w 157433"/>
              <a:gd name="connsiteY140" fmla="*/ 59677 h 717623"/>
              <a:gd name="connsiteX141" fmla="*/ 124948 w 157433"/>
              <a:gd name="connsiteY141" fmla="*/ 66896 h 717623"/>
              <a:gd name="connsiteX142" fmla="*/ 123745 w 157433"/>
              <a:gd name="connsiteY142" fmla="*/ 69182 h 717623"/>
              <a:gd name="connsiteX143" fmla="*/ 107201 w 157433"/>
              <a:gd name="connsiteY143" fmla="*/ 95230 h 717623"/>
              <a:gd name="connsiteX144" fmla="*/ 117910 w 157433"/>
              <a:gd name="connsiteY144" fmla="*/ 106780 h 717623"/>
              <a:gd name="connsiteX145" fmla="*/ 125851 w 157433"/>
              <a:gd name="connsiteY145" fmla="*/ 115503 h 717623"/>
              <a:gd name="connsiteX146" fmla="*/ 149192 w 157433"/>
              <a:gd name="connsiteY146" fmla="*/ 139988 h 717623"/>
              <a:gd name="connsiteX147" fmla="*/ 146485 w 157433"/>
              <a:gd name="connsiteY147" fmla="*/ 142153 h 717623"/>
              <a:gd name="connsiteX148" fmla="*/ 127836 w 157433"/>
              <a:gd name="connsiteY148" fmla="*/ 158757 h 717623"/>
              <a:gd name="connsiteX149" fmla="*/ 126392 w 157433"/>
              <a:gd name="connsiteY149" fmla="*/ 160020 h 717623"/>
              <a:gd name="connsiteX150" fmla="*/ 157433 w 157433"/>
              <a:gd name="connsiteY150" fmla="*/ 195634 h 717623"/>
              <a:gd name="connsiteX151" fmla="*/ 124467 w 157433"/>
              <a:gd name="connsiteY151" fmla="*/ 224088 h 717623"/>
              <a:gd name="connsiteX152" fmla="*/ 122241 w 157433"/>
              <a:gd name="connsiteY152" fmla="*/ 222464 h 717623"/>
              <a:gd name="connsiteX153" fmla="*/ 121700 w 157433"/>
              <a:gd name="connsiteY153" fmla="*/ 223066 h 717623"/>
              <a:gd name="connsiteX154" fmla="*/ 116646 w 157433"/>
              <a:gd name="connsiteY154" fmla="*/ 223908 h 717623"/>
              <a:gd name="connsiteX155" fmla="*/ 115744 w 157433"/>
              <a:gd name="connsiteY155" fmla="*/ 222404 h 717623"/>
              <a:gd name="connsiteX156" fmla="*/ 111713 w 157433"/>
              <a:gd name="connsiteY156" fmla="*/ 221201 h 717623"/>
              <a:gd name="connsiteX157" fmla="*/ 111112 w 157433"/>
              <a:gd name="connsiteY157" fmla="*/ 221441 h 717623"/>
              <a:gd name="connsiteX158" fmla="*/ 105216 w 157433"/>
              <a:gd name="connsiteY158" fmla="*/ 218674 h 717623"/>
              <a:gd name="connsiteX159" fmla="*/ 103592 w 157433"/>
              <a:gd name="connsiteY159" fmla="*/ 216268 h 717623"/>
              <a:gd name="connsiteX160" fmla="*/ 101426 w 157433"/>
              <a:gd name="connsiteY160" fmla="*/ 215064 h 717623"/>
              <a:gd name="connsiteX161" fmla="*/ 87169 w 157433"/>
              <a:gd name="connsiteY161" fmla="*/ 220780 h 717623"/>
              <a:gd name="connsiteX162" fmla="*/ 72731 w 157433"/>
              <a:gd name="connsiteY162" fmla="*/ 226554 h 717623"/>
              <a:gd name="connsiteX163" fmla="*/ 89696 w 157433"/>
              <a:gd name="connsiteY163" fmla="*/ 256694 h 717623"/>
              <a:gd name="connsiteX164" fmla="*/ 96734 w 157433"/>
              <a:gd name="connsiteY164" fmla="*/ 269808 h 717623"/>
              <a:gd name="connsiteX165" fmla="*/ 110450 w 157433"/>
              <a:gd name="connsiteY165" fmla="*/ 294473 h 717623"/>
              <a:gd name="connsiteX166" fmla="*/ 115263 w 157433"/>
              <a:gd name="connsiteY166" fmla="*/ 303136 h 717623"/>
              <a:gd name="connsiteX167" fmla="*/ 122121 w 157433"/>
              <a:gd name="connsiteY167" fmla="*/ 315528 h 717623"/>
              <a:gd name="connsiteX168" fmla="*/ 106600 w 157433"/>
              <a:gd name="connsiteY168" fmla="*/ 328943 h 717623"/>
              <a:gd name="connsiteX169" fmla="*/ 107683 w 157433"/>
              <a:gd name="connsiteY169" fmla="*/ 329124 h 717623"/>
              <a:gd name="connsiteX170" fmla="*/ 107683 w 157433"/>
              <a:gd name="connsiteY170" fmla="*/ 331771 h 717623"/>
              <a:gd name="connsiteX171" fmla="*/ 106119 w 157433"/>
              <a:gd name="connsiteY171" fmla="*/ 332192 h 717623"/>
              <a:gd name="connsiteX172" fmla="*/ 105998 w 157433"/>
              <a:gd name="connsiteY172" fmla="*/ 333094 h 717623"/>
              <a:gd name="connsiteX173" fmla="*/ 108344 w 157433"/>
              <a:gd name="connsiteY173" fmla="*/ 336223 h 717623"/>
              <a:gd name="connsiteX174" fmla="*/ 107322 w 157433"/>
              <a:gd name="connsiteY174" fmla="*/ 336223 h 717623"/>
              <a:gd name="connsiteX175" fmla="*/ 107442 w 157433"/>
              <a:gd name="connsiteY175" fmla="*/ 337786 h 717623"/>
              <a:gd name="connsiteX176" fmla="*/ 108344 w 157433"/>
              <a:gd name="connsiteY176" fmla="*/ 338929 h 717623"/>
              <a:gd name="connsiteX177" fmla="*/ 110270 w 157433"/>
              <a:gd name="connsiteY177" fmla="*/ 339110 h 717623"/>
              <a:gd name="connsiteX178" fmla="*/ 110570 w 157433"/>
              <a:gd name="connsiteY178" fmla="*/ 340433 h 717623"/>
              <a:gd name="connsiteX179" fmla="*/ 114300 w 157433"/>
              <a:gd name="connsiteY179" fmla="*/ 343141 h 717623"/>
              <a:gd name="connsiteX180" fmla="*/ 118090 w 157433"/>
              <a:gd name="connsiteY180" fmla="*/ 343742 h 717623"/>
              <a:gd name="connsiteX181" fmla="*/ 121279 w 157433"/>
              <a:gd name="connsiteY181" fmla="*/ 342419 h 717623"/>
              <a:gd name="connsiteX182" fmla="*/ 123444 w 157433"/>
              <a:gd name="connsiteY182" fmla="*/ 342238 h 717623"/>
              <a:gd name="connsiteX183" fmla="*/ 125129 w 157433"/>
              <a:gd name="connsiteY183" fmla="*/ 344043 h 717623"/>
              <a:gd name="connsiteX184" fmla="*/ 126212 w 157433"/>
              <a:gd name="connsiteY184" fmla="*/ 346329 h 717623"/>
              <a:gd name="connsiteX185" fmla="*/ 125249 w 157433"/>
              <a:gd name="connsiteY185" fmla="*/ 348013 h 717623"/>
              <a:gd name="connsiteX186" fmla="*/ 124948 w 157433"/>
              <a:gd name="connsiteY186" fmla="*/ 350781 h 717623"/>
              <a:gd name="connsiteX187" fmla="*/ 108705 w 157433"/>
              <a:gd name="connsiteY187" fmla="*/ 366602 h 717623"/>
              <a:gd name="connsiteX188" fmla="*/ 102750 w 157433"/>
              <a:gd name="connsiteY188" fmla="*/ 372257 h 717623"/>
              <a:gd name="connsiteX189" fmla="*/ 103472 w 157433"/>
              <a:gd name="connsiteY189" fmla="*/ 392711 h 717623"/>
              <a:gd name="connsiteX190" fmla="*/ 103111 w 157433"/>
              <a:gd name="connsiteY190" fmla="*/ 407991 h 717623"/>
              <a:gd name="connsiteX191" fmla="*/ 102810 w 157433"/>
              <a:gd name="connsiteY191" fmla="*/ 419180 h 717623"/>
              <a:gd name="connsiteX192" fmla="*/ 82958 w 157433"/>
              <a:gd name="connsiteY192" fmla="*/ 419782 h 717623"/>
              <a:gd name="connsiteX193" fmla="*/ 85364 w 157433"/>
              <a:gd name="connsiteY193" fmla="*/ 490166 h 717623"/>
              <a:gd name="connsiteX194" fmla="*/ 97456 w 157433"/>
              <a:gd name="connsiteY194" fmla="*/ 489986 h 717623"/>
              <a:gd name="connsiteX195" fmla="*/ 97576 w 157433"/>
              <a:gd name="connsiteY195" fmla="*/ 491851 h 717623"/>
              <a:gd name="connsiteX196" fmla="*/ 99381 w 157433"/>
              <a:gd name="connsiteY196" fmla="*/ 553573 h 717623"/>
              <a:gd name="connsiteX197" fmla="*/ 99862 w 157433"/>
              <a:gd name="connsiteY197" fmla="*/ 572643 h 717623"/>
              <a:gd name="connsiteX198" fmla="*/ 101066 w 157433"/>
              <a:gd name="connsiteY198" fmla="*/ 610903 h 717623"/>
              <a:gd name="connsiteX199" fmla="*/ 105878 w 157433"/>
              <a:gd name="connsiteY199" fmla="*/ 611445 h 717623"/>
              <a:gd name="connsiteX200" fmla="*/ 104915 w 157433"/>
              <a:gd name="connsiteY200" fmla="*/ 619506 h 717623"/>
              <a:gd name="connsiteX201" fmla="*/ 104194 w 157433"/>
              <a:gd name="connsiteY201" fmla="*/ 619566 h 717623"/>
              <a:gd name="connsiteX202" fmla="*/ 104194 w 157433"/>
              <a:gd name="connsiteY202" fmla="*/ 622815 h 717623"/>
              <a:gd name="connsiteX203" fmla="*/ 105096 w 157433"/>
              <a:gd name="connsiteY203" fmla="*/ 626183 h 717623"/>
              <a:gd name="connsiteX204" fmla="*/ 101667 w 157433"/>
              <a:gd name="connsiteY204" fmla="*/ 625763 h 717623"/>
              <a:gd name="connsiteX205" fmla="*/ 100464 w 157433"/>
              <a:gd name="connsiteY205" fmla="*/ 634184 h 717623"/>
              <a:gd name="connsiteX206" fmla="*/ 99802 w 157433"/>
              <a:gd name="connsiteY206" fmla="*/ 634184 h 717623"/>
              <a:gd name="connsiteX207" fmla="*/ 98659 w 157433"/>
              <a:gd name="connsiteY207" fmla="*/ 642306 h 717623"/>
              <a:gd name="connsiteX208" fmla="*/ 115142 w 157433"/>
              <a:gd name="connsiteY208" fmla="*/ 644351 h 717623"/>
              <a:gd name="connsiteX209" fmla="*/ 115142 w 157433"/>
              <a:gd name="connsiteY209" fmla="*/ 644772 h 717623"/>
              <a:gd name="connsiteX210" fmla="*/ 123143 w 157433"/>
              <a:gd name="connsiteY210" fmla="*/ 644411 h 717623"/>
              <a:gd name="connsiteX211" fmla="*/ 123504 w 157433"/>
              <a:gd name="connsiteY211" fmla="*/ 660413 h 717623"/>
              <a:gd name="connsiteX212" fmla="*/ 111773 w 157433"/>
              <a:gd name="connsiteY212" fmla="*/ 658789 h 717623"/>
              <a:gd name="connsiteX213" fmla="*/ 110931 w 157433"/>
              <a:gd name="connsiteY213" fmla="*/ 665767 h 717623"/>
              <a:gd name="connsiteX214" fmla="*/ 97576 w 157433"/>
              <a:gd name="connsiteY214" fmla="*/ 664083 h 717623"/>
              <a:gd name="connsiteX215" fmla="*/ 97937 w 157433"/>
              <a:gd name="connsiteY215" fmla="*/ 670821 h 717623"/>
              <a:gd name="connsiteX216" fmla="*/ 93726 w 157433"/>
              <a:gd name="connsiteY216" fmla="*/ 670881 h 717623"/>
              <a:gd name="connsiteX217" fmla="*/ 93726 w 157433"/>
              <a:gd name="connsiteY217" fmla="*/ 671603 h 717623"/>
              <a:gd name="connsiteX218" fmla="*/ 91500 w 157433"/>
              <a:gd name="connsiteY218" fmla="*/ 671723 h 717623"/>
              <a:gd name="connsiteX219" fmla="*/ 84883 w 157433"/>
              <a:gd name="connsiteY219" fmla="*/ 670881 h 717623"/>
              <a:gd name="connsiteX220" fmla="*/ 83680 w 157433"/>
              <a:gd name="connsiteY220" fmla="*/ 672024 h 717623"/>
              <a:gd name="connsiteX221" fmla="*/ 81995 w 157433"/>
              <a:gd name="connsiteY221" fmla="*/ 672024 h 717623"/>
              <a:gd name="connsiteX222" fmla="*/ 73754 w 157433"/>
              <a:gd name="connsiteY222" fmla="*/ 670821 h 717623"/>
              <a:gd name="connsiteX223" fmla="*/ 73453 w 157433"/>
              <a:gd name="connsiteY223" fmla="*/ 672806 h 717623"/>
              <a:gd name="connsiteX224" fmla="*/ 74235 w 157433"/>
              <a:gd name="connsiteY224" fmla="*/ 674671 h 717623"/>
              <a:gd name="connsiteX225" fmla="*/ 73393 w 157433"/>
              <a:gd name="connsiteY225" fmla="*/ 681047 h 717623"/>
              <a:gd name="connsiteX226" fmla="*/ 64189 w 157433"/>
              <a:gd name="connsiteY226" fmla="*/ 679965 h 717623"/>
              <a:gd name="connsiteX227" fmla="*/ 63828 w 157433"/>
              <a:gd name="connsiteY227" fmla="*/ 681348 h 717623"/>
              <a:gd name="connsiteX228" fmla="*/ 65332 w 157433"/>
              <a:gd name="connsiteY228" fmla="*/ 681409 h 717623"/>
              <a:gd name="connsiteX229" fmla="*/ 65091 w 157433"/>
              <a:gd name="connsiteY229" fmla="*/ 682852 h 717623"/>
              <a:gd name="connsiteX230" fmla="*/ 66715 w 157433"/>
              <a:gd name="connsiteY230" fmla="*/ 682972 h 717623"/>
              <a:gd name="connsiteX231" fmla="*/ 66535 w 157433"/>
              <a:gd name="connsiteY231" fmla="*/ 684356 h 717623"/>
              <a:gd name="connsiteX232" fmla="*/ 69964 w 157433"/>
              <a:gd name="connsiteY232" fmla="*/ 684777 h 717623"/>
              <a:gd name="connsiteX233" fmla="*/ 69844 w 157433"/>
              <a:gd name="connsiteY233" fmla="*/ 686101 h 717623"/>
              <a:gd name="connsiteX234" fmla="*/ 72611 w 157433"/>
              <a:gd name="connsiteY234" fmla="*/ 686462 h 717623"/>
              <a:gd name="connsiteX235" fmla="*/ 72370 w 157433"/>
              <a:gd name="connsiteY235" fmla="*/ 688868 h 717623"/>
              <a:gd name="connsiteX236" fmla="*/ 71287 w 157433"/>
              <a:gd name="connsiteY236" fmla="*/ 688988 h 717623"/>
              <a:gd name="connsiteX237" fmla="*/ 71227 w 157433"/>
              <a:gd name="connsiteY237" fmla="*/ 690191 h 717623"/>
              <a:gd name="connsiteX238" fmla="*/ 69302 w 157433"/>
              <a:gd name="connsiteY238" fmla="*/ 689770 h 717623"/>
              <a:gd name="connsiteX239" fmla="*/ 68881 w 157433"/>
              <a:gd name="connsiteY239" fmla="*/ 693260 h 717623"/>
              <a:gd name="connsiteX240" fmla="*/ 71708 w 157433"/>
              <a:gd name="connsiteY240" fmla="*/ 693620 h 717623"/>
              <a:gd name="connsiteX241" fmla="*/ 70385 w 157433"/>
              <a:gd name="connsiteY241" fmla="*/ 704449 h 717623"/>
              <a:gd name="connsiteX242" fmla="*/ 75979 w 157433"/>
              <a:gd name="connsiteY242" fmla="*/ 705110 h 717623"/>
              <a:gd name="connsiteX243" fmla="*/ 77363 w 157433"/>
              <a:gd name="connsiteY243" fmla="*/ 694282 h 717623"/>
              <a:gd name="connsiteX244" fmla="*/ 78747 w 157433"/>
              <a:gd name="connsiteY244" fmla="*/ 694523 h 717623"/>
              <a:gd name="connsiteX245" fmla="*/ 77664 w 157433"/>
              <a:gd name="connsiteY245" fmla="*/ 702584 h 717623"/>
              <a:gd name="connsiteX246" fmla="*/ 79108 w 157433"/>
              <a:gd name="connsiteY246" fmla="*/ 702825 h 717623"/>
              <a:gd name="connsiteX247" fmla="*/ 80070 w 157433"/>
              <a:gd name="connsiteY247" fmla="*/ 694703 h 717623"/>
              <a:gd name="connsiteX248" fmla="*/ 81454 w 157433"/>
              <a:gd name="connsiteY248" fmla="*/ 694824 h 717623"/>
              <a:gd name="connsiteX249" fmla="*/ 82236 w 157433"/>
              <a:gd name="connsiteY249" fmla="*/ 689048 h 717623"/>
              <a:gd name="connsiteX250" fmla="*/ 83620 w 157433"/>
              <a:gd name="connsiteY250" fmla="*/ 689169 h 717623"/>
              <a:gd name="connsiteX251" fmla="*/ 84101 w 157433"/>
              <a:gd name="connsiteY251" fmla="*/ 690673 h 717623"/>
              <a:gd name="connsiteX252" fmla="*/ 82657 w 157433"/>
              <a:gd name="connsiteY252" fmla="*/ 690913 h 717623"/>
              <a:gd name="connsiteX253" fmla="*/ 84823 w 157433"/>
              <a:gd name="connsiteY253" fmla="*/ 691214 h 717623"/>
              <a:gd name="connsiteX254" fmla="*/ 84522 w 157433"/>
              <a:gd name="connsiteY254" fmla="*/ 693260 h 717623"/>
              <a:gd name="connsiteX255" fmla="*/ 85424 w 157433"/>
              <a:gd name="connsiteY255" fmla="*/ 692357 h 717623"/>
              <a:gd name="connsiteX256" fmla="*/ 86628 w 157433"/>
              <a:gd name="connsiteY256" fmla="*/ 692598 h 717623"/>
              <a:gd name="connsiteX257" fmla="*/ 86567 w 157433"/>
              <a:gd name="connsiteY257" fmla="*/ 693681 h 717623"/>
              <a:gd name="connsiteX258" fmla="*/ 88372 w 157433"/>
              <a:gd name="connsiteY258" fmla="*/ 694042 h 717623"/>
              <a:gd name="connsiteX259" fmla="*/ 88131 w 157433"/>
              <a:gd name="connsiteY259" fmla="*/ 695606 h 717623"/>
              <a:gd name="connsiteX260" fmla="*/ 89094 w 157433"/>
              <a:gd name="connsiteY260" fmla="*/ 695786 h 717623"/>
              <a:gd name="connsiteX261" fmla="*/ 88312 w 157433"/>
              <a:gd name="connsiteY261" fmla="*/ 696689 h 717623"/>
              <a:gd name="connsiteX262" fmla="*/ 89696 w 157433"/>
              <a:gd name="connsiteY262" fmla="*/ 696929 h 717623"/>
              <a:gd name="connsiteX263" fmla="*/ 88312 w 157433"/>
              <a:gd name="connsiteY263" fmla="*/ 707517 h 717623"/>
              <a:gd name="connsiteX264" fmla="*/ 89034 w 157433"/>
              <a:gd name="connsiteY264" fmla="*/ 707577 h 717623"/>
              <a:gd name="connsiteX265" fmla="*/ 88252 w 157433"/>
              <a:gd name="connsiteY265" fmla="*/ 713593 h 717623"/>
              <a:gd name="connsiteX266" fmla="*/ 88432 w 157433"/>
              <a:gd name="connsiteY266" fmla="*/ 714074 h 717623"/>
              <a:gd name="connsiteX267" fmla="*/ 86928 w 157433"/>
              <a:gd name="connsiteY267" fmla="*/ 713472 h 717623"/>
              <a:gd name="connsiteX268" fmla="*/ 87349 w 157433"/>
              <a:gd name="connsiteY268" fmla="*/ 714676 h 717623"/>
              <a:gd name="connsiteX269" fmla="*/ 85845 w 157433"/>
              <a:gd name="connsiteY269" fmla="*/ 715578 h 717623"/>
              <a:gd name="connsiteX270" fmla="*/ 84702 w 157433"/>
              <a:gd name="connsiteY270" fmla="*/ 715458 h 717623"/>
              <a:gd name="connsiteX271" fmla="*/ 83319 w 157433"/>
              <a:gd name="connsiteY271" fmla="*/ 714134 h 717623"/>
              <a:gd name="connsiteX272" fmla="*/ 79589 w 157433"/>
              <a:gd name="connsiteY272" fmla="*/ 715337 h 717623"/>
              <a:gd name="connsiteX273" fmla="*/ 79408 w 157433"/>
              <a:gd name="connsiteY273" fmla="*/ 713533 h 717623"/>
              <a:gd name="connsiteX274" fmla="*/ 78205 w 157433"/>
              <a:gd name="connsiteY274" fmla="*/ 713352 h 717623"/>
              <a:gd name="connsiteX275" fmla="*/ 78025 w 157433"/>
              <a:gd name="connsiteY275" fmla="*/ 715398 h 717623"/>
              <a:gd name="connsiteX276" fmla="*/ 76762 w 157433"/>
              <a:gd name="connsiteY276" fmla="*/ 717623 h 717623"/>
              <a:gd name="connsiteX277" fmla="*/ 75077 w 157433"/>
              <a:gd name="connsiteY277" fmla="*/ 716119 h 717623"/>
              <a:gd name="connsiteX278" fmla="*/ 73573 w 157433"/>
              <a:gd name="connsiteY278" fmla="*/ 716480 h 717623"/>
              <a:gd name="connsiteX279" fmla="*/ 74054 w 157433"/>
              <a:gd name="connsiteY279" fmla="*/ 715037 h 717623"/>
              <a:gd name="connsiteX280" fmla="*/ 72430 w 157433"/>
              <a:gd name="connsiteY280" fmla="*/ 715217 h 717623"/>
              <a:gd name="connsiteX281" fmla="*/ 71227 w 157433"/>
              <a:gd name="connsiteY281" fmla="*/ 712991 h 717623"/>
              <a:gd name="connsiteX282" fmla="*/ 70445 w 157433"/>
              <a:gd name="connsiteY282" fmla="*/ 713593 h 717623"/>
              <a:gd name="connsiteX283" fmla="*/ 70686 w 157433"/>
              <a:gd name="connsiteY283" fmla="*/ 715879 h 717623"/>
              <a:gd name="connsiteX284" fmla="*/ 68941 w 157433"/>
              <a:gd name="connsiteY284" fmla="*/ 715337 h 717623"/>
              <a:gd name="connsiteX285" fmla="*/ 68460 w 157433"/>
              <a:gd name="connsiteY285" fmla="*/ 717142 h 717623"/>
              <a:gd name="connsiteX286" fmla="*/ 67798 w 157433"/>
              <a:gd name="connsiteY286" fmla="*/ 717142 h 717623"/>
              <a:gd name="connsiteX287" fmla="*/ 65993 w 157433"/>
              <a:gd name="connsiteY287" fmla="*/ 714616 h 717623"/>
              <a:gd name="connsiteX288" fmla="*/ 63467 w 157433"/>
              <a:gd name="connsiteY288" fmla="*/ 712931 h 717623"/>
              <a:gd name="connsiteX289" fmla="*/ 61963 w 157433"/>
              <a:gd name="connsiteY289" fmla="*/ 712931 h 717623"/>
              <a:gd name="connsiteX290" fmla="*/ 58714 w 157433"/>
              <a:gd name="connsiteY290" fmla="*/ 713894 h 717623"/>
              <a:gd name="connsiteX291" fmla="*/ 58293 w 157433"/>
              <a:gd name="connsiteY291" fmla="*/ 712690 h 717623"/>
              <a:gd name="connsiteX292" fmla="*/ 56248 w 157433"/>
              <a:gd name="connsiteY292" fmla="*/ 711608 h 717623"/>
              <a:gd name="connsiteX293" fmla="*/ 55285 w 157433"/>
              <a:gd name="connsiteY293" fmla="*/ 709984 h 717623"/>
              <a:gd name="connsiteX294" fmla="*/ 52518 w 157433"/>
              <a:gd name="connsiteY294" fmla="*/ 708720 h 717623"/>
              <a:gd name="connsiteX295" fmla="*/ 51796 w 157433"/>
              <a:gd name="connsiteY295" fmla="*/ 707818 h 717623"/>
              <a:gd name="connsiteX296" fmla="*/ 54924 w 157433"/>
              <a:gd name="connsiteY296" fmla="*/ 707396 h 717623"/>
              <a:gd name="connsiteX297" fmla="*/ 55105 w 157433"/>
              <a:gd name="connsiteY297" fmla="*/ 704930 h 717623"/>
              <a:gd name="connsiteX298" fmla="*/ 54022 w 157433"/>
              <a:gd name="connsiteY298" fmla="*/ 705833 h 717623"/>
              <a:gd name="connsiteX299" fmla="*/ 51375 w 157433"/>
              <a:gd name="connsiteY299" fmla="*/ 705110 h 717623"/>
              <a:gd name="connsiteX300" fmla="*/ 49811 w 157433"/>
              <a:gd name="connsiteY300" fmla="*/ 705652 h 717623"/>
              <a:gd name="connsiteX301" fmla="*/ 49269 w 157433"/>
              <a:gd name="connsiteY301" fmla="*/ 707036 h 717623"/>
              <a:gd name="connsiteX302" fmla="*/ 50051 w 157433"/>
              <a:gd name="connsiteY302" fmla="*/ 708419 h 717623"/>
              <a:gd name="connsiteX303" fmla="*/ 48728 w 157433"/>
              <a:gd name="connsiteY303" fmla="*/ 708179 h 717623"/>
              <a:gd name="connsiteX304" fmla="*/ 47946 w 157433"/>
              <a:gd name="connsiteY304" fmla="*/ 706133 h 717623"/>
              <a:gd name="connsiteX305" fmla="*/ 46141 w 157433"/>
              <a:gd name="connsiteY305" fmla="*/ 705652 h 717623"/>
              <a:gd name="connsiteX306" fmla="*/ 43614 w 157433"/>
              <a:gd name="connsiteY306" fmla="*/ 701982 h 717623"/>
              <a:gd name="connsiteX307" fmla="*/ 44818 w 157433"/>
              <a:gd name="connsiteY307" fmla="*/ 701200 h 717623"/>
              <a:gd name="connsiteX308" fmla="*/ 43013 w 157433"/>
              <a:gd name="connsiteY308" fmla="*/ 699396 h 717623"/>
              <a:gd name="connsiteX309" fmla="*/ 43855 w 157433"/>
              <a:gd name="connsiteY309" fmla="*/ 697591 h 717623"/>
              <a:gd name="connsiteX310" fmla="*/ 42231 w 157433"/>
              <a:gd name="connsiteY310" fmla="*/ 696508 h 717623"/>
              <a:gd name="connsiteX311" fmla="*/ 41328 w 157433"/>
              <a:gd name="connsiteY311" fmla="*/ 697110 h 717623"/>
              <a:gd name="connsiteX312" fmla="*/ 41269 w 157433"/>
              <a:gd name="connsiteY312" fmla="*/ 698914 h 717623"/>
              <a:gd name="connsiteX313" fmla="*/ 40547 w 157433"/>
              <a:gd name="connsiteY313" fmla="*/ 699516 h 717623"/>
              <a:gd name="connsiteX314" fmla="*/ 39524 w 157433"/>
              <a:gd name="connsiteY314" fmla="*/ 697711 h 717623"/>
              <a:gd name="connsiteX315" fmla="*/ 39103 w 157433"/>
              <a:gd name="connsiteY315" fmla="*/ 695546 h 717623"/>
              <a:gd name="connsiteX316" fmla="*/ 38020 w 157433"/>
              <a:gd name="connsiteY316" fmla="*/ 696267 h 717623"/>
              <a:gd name="connsiteX317" fmla="*/ 38441 w 157433"/>
              <a:gd name="connsiteY317" fmla="*/ 698072 h 717623"/>
              <a:gd name="connsiteX318" fmla="*/ 35193 w 157433"/>
              <a:gd name="connsiteY318" fmla="*/ 698614 h 717623"/>
              <a:gd name="connsiteX319" fmla="*/ 33869 w 157433"/>
              <a:gd name="connsiteY319" fmla="*/ 696989 h 717623"/>
              <a:gd name="connsiteX320" fmla="*/ 31884 w 157433"/>
              <a:gd name="connsiteY320" fmla="*/ 695606 h 717623"/>
              <a:gd name="connsiteX321" fmla="*/ 31222 w 157433"/>
              <a:gd name="connsiteY321" fmla="*/ 693801 h 717623"/>
              <a:gd name="connsiteX322" fmla="*/ 29237 w 157433"/>
              <a:gd name="connsiteY322" fmla="*/ 693560 h 717623"/>
              <a:gd name="connsiteX323" fmla="*/ 28154 w 157433"/>
              <a:gd name="connsiteY323" fmla="*/ 692477 h 717623"/>
              <a:gd name="connsiteX324" fmla="*/ 24905 w 157433"/>
              <a:gd name="connsiteY324" fmla="*/ 691034 h 717623"/>
              <a:gd name="connsiteX325" fmla="*/ 24785 w 157433"/>
              <a:gd name="connsiteY325" fmla="*/ 689710 h 717623"/>
              <a:gd name="connsiteX326" fmla="*/ 25447 w 157433"/>
              <a:gd name="connsiteY326" fmla="*/ 688687 h 717623"/>
              <a:gd name="connsiteX327" fmla="*/ 25206 w 157433"/>
              <a:gd name="connsiteY327" fmla="*/ 687123 h 717623"/>
              <a:gd name="connsiteX328" fmla="*/ 24364 w 157433"/>
              <a:gd name="connsiteY328" fmla="*/ 686161 h 717623"/>
              <a:gd name="connsiteX329" fmla="*/ 22860 w 157433"/>
              <a:gd name="connsiteY329" fmla="*/ 687605 h 717623"/>
              <a:gd name="connsiteX330" fmla="*/ 21356 w 157433"/>
              <a:gd name="connsiteY330" fmla="*/ 685980 h 717623"/>
              <a:gd name="connsiteX331" fmla="*/ 20093 w 157433"/>
              <a:gd name="connsiteY331" fmla="*/ 687063 h 717623"/>
              <a:gd name="connsiteX332" fmla="*/ 18469 w 157433"/>
              <a:gd name="connsiteY332" fmla="*/ 687123 h 717623"/>
              <a:gd name="connsiteX333" fmla="*/ 17927 w 157433"/>
              <a:gd name="connsiteY333" fmla="*/ 688327 h 717623"/>
              <a:gd name="connsiteX334" fmla="*/ 18769 w 157433"/>
              <a:gd name="connsiteY334" fmla="*/ 690492 h 717623"/>
              <a:gd name="connsiteX335" fmla="*/ 18047 w 157433"/>
              <a:gd name="connsiteY335" fmla="*/ 690613 h 717623"/>
              <a:gd name="connsiteX336" fmla="*/ 17867 w 157433"/>
              <a:gd name="connsiteY336" fmla="*/ 688808 h 717623"/>
              <a:gd name="connsiteX337" fmla="*/ 16784 w 157433"/>
              <a:gd name="connsiteY337" fmla="*/ 688507 h 717623"/>
              <a:gd name="connsiteX338" fmla="*/ 14378 w 157433"/>
              <a:gd name="connsiteY338" fmla="*/ 689409 h 717623"/>
              <a:gd name="connsiteX339" fmla="*/ 13776 w 157433"/>
              <a:gd name="connsiteY339" fmla="*/ 688868 h 717623"/>
              <a:gd name="connsiteX340" fmla="*/ 14859 w 157433"/>
              <a:gd name="connsiteY340" fmla="*/ 687063 h 717623"/>
              <a:gd name="connsiteX341" fmla="*/ 12994 w 157433"/>
              <a:gd name="connsiteY341" fmla="*/ 685980 h 717623"/>
              <a:gd name="connsiteX342" fmla="*/ 11129 w 157433"/>
              <a:gd name="connsiteY342" fmla="*/ 687123 h 717623"/>
              <a:gd name="connsiteX343" fmla="*/ 10588 w 157433"/>
              <a:gd name="connsiteY343" fmla="*/ 684537 h 717623"/>
              <a:gd name="connsiteX344" fmla="*/ 9144 w 157433"/>
              <a:gd name="connsiteY344" fmla="*/ 686341 h 717623"/>
              <a:gd name="connsiteX345" fmla="*/ 7219 w 157433"/>
              <a:gd name="connsiteY345" fmla="*/ 682852 h 717623"/>
              <a:gd name="connsiteX346" fmla="*/ 5053 w 157433"/>
              <a:gd name="connsiteY346" fmla="*/ 682371 h 717623"/>
              <a:gd name="connsiteX347" fmla="*/ 4933 w 157433"/>
              <a:gd name="connsiteY347" fmla="*/ 682972 h 717623"/>
              <a:gd name="connsiteX348" fmla="*/ 7039 w 157433"/>
              <a:gd name="connsiteY348" fmla="*/ 683875 h 717623"/>
              <a:gd name="connsiteX349" fmla="*/ 6918 w 157433"/>
              <a:gd name="connsiteY349" fmla="*/ 684717 h 717623"/>
              <a:gd name="connsiteX350" fmla="*/ 3910 w 157433"/>
              <a:gd name="connsiteY350" fmla="*/ 686041 h 717623"/>
              <a:gd name="connsiteX351" fmla="*/ 3309 w 157433"/>
              <a:gd name="connsiteY351" fmla="*/ 683514 h 717623"/>
              <a:gd name="connsiteX352" fmla="*/ 1203 w 157433"/>
              <a:gd name="connsiteY352" fmla="*/ 684777 h 717623"/>
              <a:gd name="connsiteX353" fmla="*/ 361 w 157433"/>
              <a:gd name="connsiteY353" fmla="*/ 683153 h 717623"/>
              <a:gd name="connsiteX354" fmla="*/ 1203 w 157433"/>
              <a:gd name="connsiteY354" fmla="*/ 682010 h 717623"/>
              <a:gd name="connsiteX355" fmla="*/ 0 w 157433"/>
              <a:gd name="connsiteY355" fmla="*/ 680627 h 717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</a:cxnLst>
            <a:rect l="l" t="t" r="r" b="b"/>
            <a:pathLst>
              <a:path w="157433" h="717623">
                <a:moveTo>
                  <a:pt x="60" y="680627"/>
                </a:moveTo>
                <a:lnTo>
                  <a:pt x="6678" y="665346"/>
                </a:lnTo>
                <a:lnTo>
                  <a:pt x="16363" y="642667"/>
                </a:lnTo>
                <a:lnTo>
                  <a:pt x="17626" y="640441"/>
                </a:lnTo>
                <a:lnTo>
                  <a:pt x="20033" y="634666"/>
                </a:lnTo>
                <a:lnTo>
                  <a:pt x="30861" y="610903"/>
                </a:lnTo>
                <a:lnTo>
                  <a:pt x="43073" y="581005"/>
                </a:lnTo>
                <a:lnTo>
                  <a:pt x="25748" y="581306"/>
                </a:lnTo>
                <a:lnTo>
                  <a:pt x="25567" y="567229"/>
                </a:lnTo>
                <a:lnTo>
                  <a:pt x="25567" y="563800"/>
                </a:lnTo>
                <a:lnTo>
                  <a:pt x="25327" y="540699"/>
                </a:lnTo>
                <a:lnTo>
                  <a:pt x="25327" y="530352"/>
                </a:lnTo>
                <a:lnTo>
                  <a:pt x="17085" y="530713"/>
                </a:lnTo>
                <a:lnTo>
                  <a:pt x="16604" y="514290"/>
                </a:lnTo>
                <a:lnTo>
                  <a:pt x="12212" y="514290"/>
                </a:lnTo>
                <a:lnTo>
                  <a:pt x="11791" y="496904"/>
                </a:lnTo>
                <a:lnTo>
                  <a:pt x="9565" y="496303"/>
                </a:lnTo>
                <a:lnTo>
                  <a:pt x="8663" y="494137"/>
                </a:lnTo>
                <a:lnTo>
                  <a:pt x="7279" y="494137"/>
                </a:lnTo>
                <a:lnTo>
                  <a:pt x="6678" y="493535"/>
                </a:lnTo>
                <a:lnTo>
                  <a:pt x="5174" y="493355"/>
                </a:lnTo>
                <a:lnTo>
                  <a:pt x="4271" y="491430"/>
                </a:lnTo>
                <a:lnTo>
                  <a:pt x="17927" y="491189"/>
                </a:lnTo>
                <a:lnTo>
                  <a:pt x="55706" y="490708"/>
                </a:lnTo>
                <a:lnTo>
                  <a:pt x="54503" y="448537"/>
                </a:lnTo>
                <a:lnTo>
                  <a:pt x="53841" y="424113"/>
                </a:lnTo>
                <a:lnTo>
                  <a:pt x="53420" y="407510"/>
                </a:lnTo>
                <a:lnTo>
                  <a:pt x="53240" y="406367"/>
                </a:lnTo>
                <a:lnTo>
                  <a:pt x="51736" y="352826"/>
                </a:lnTo>
                <a:lnTo>
                  <a:pt x="51375" y="341155"/>
                </a:lnTo>
                <a:lnTo>
                  <a:pt x="34832" y="341576"/>
                </a:lnTo>
                <a:lnTo>
                  <a:pt x="33628" y="296879"/>
                </a:lnTo>
                <a:lnTo>
                  <a:pt x="32726" y="258258"/>
                </a:lnTo>
                <a:lnTo>
                  <a:pt x="32124" y="237082"/>
                </a:lnTo>
                <a:lnTo>
                  <a:pt x="62444" y="210492"/>
                </a:lnTo>
                <a:lnTo>
                  <a:pt x="66475" y="207003"/>
                </a:lnTo>
                <a:lnTo>
                  <a:pt x="70686" y="203213"/>
                </a:lnTo>
                <a:lnTo>
                  <a:pt x="66054" y="198160"/>
                </a:lnTo>
                <a:lnTo>
                  <a:pt x="58594" y="189558"/>
                </a:lnTo>
                <a:lnTo>
                  <a:pt x="55887" y="186971"/>
                </a:lnTo>
                <a:lnTo>
                  <a:pt x="44637" y="173916"/>
                </a:lnTo>
                <a:lnTo>
                  <a:pt x="41148" y="169585"/>
                </a:lnTo>
                <a:lnTo>
                  <a:pt x="17747" y="142815"/>
                </a:lnTo>
                <a:lnTo>
                  <a:pt x="23281" y="134874"/>
                </a:lnTo>
                <a:lnTo>
                  <a:pt x="36997" y="115262"/>
                </a:lnTo>
                <a:lnTo>
                  <a:pt x="60820" y="80070"/>
                </a:lnTo>
                <a:lnTo>
                  <a:pt x="63226" y="78987"/>
                </a:lnTo>
                <a:lnTo>
                  <a:pt x="63346" y="80972"/>
                </a:lnTo>
                <a:lnTo>
                  <a:pt x="65873" y="79468"/>
                </a:lnTo>
                <a:lnTo>
                  <a:pt x="66475" y="77363"/>
                </a:lnTo>
                <a:lnTo>
                  <a:pt x="68099" y="79468"/>
                </a:lnTo>
                <a:lnTo>
                  <a:pt x="69543" y="79769"/>
                </a:lnTo>
                <a:lnTo>
                  <a:pt x="70264" y="80912"/>
                </a:lnTo>
                <a:lnTo>
                  <a:pt x="71348" y="80311"/>
                </a:lnTo>
                <a:lnTo>
                  <a:pt x="71227" y="75017"/>
                </a:lnTo>
                <a:lnTo>
                  <a:pt x="73513" y="74235"/>
                </a:lnTo>
                <a:lnTo>
                  <a:pt x="75017" y="72851"/>
                </a:lnTo>
                <a:lnTo>
                  <a:pt x="76100" y="70866"/>
                </a:lnTo>
                <a:lnTo>
                  <a:pt x="72851" y="63827"/>
                </a:lnTo>
                <a:lnTo>
                  <a:pt x="71046" y="60820"/>
                </a:lnTo>
                <a:lnTo>
                  <a:pt x="75438" y="59135"/>
                </a:lnTo>
                <a:lnTo>
                  <a:pt x="78807" y="55706"/>
                </a:lnTo>
                <a:lnTo>
                  <a:pt x="76641" y="53901"/>
                </a:lnTo>
                <a:lnTo>
                  <a:pt x="77303" y="52518"/>
                </a:lnTo>
                <a:lnTo>
                  <a:pt x="76160" y="50593"/>
                </a:lnTo>
                <a:lnTo>
                  <a:pt x="75378" y="50232"/>
                </a:lnTo>
                <a:lnTo>
                  <a:pt x="77483" y="49149"/>
                </a:lnTo>
                <a:lnTo>
                  <a:pt x="77965" y="47765"/>
                </a:lnTo>
                <a:lnTo>
                  <a:pt x="77844" y="45359"/>
                </a:lnTo>
                <a:lnTo>
                  <a:pt x="74716" y="46021"/>
                </a:lnTo>
                <a:lnTo>
                  <a:pt x="74235" y="44818"/>
                </a:lnTo>
                <a:lnTo>
                  <a:pt x="74836" y="44096"/>
                </a:lnTo>
                <a:lnTo>
                  <a:pt x="74957" y="42171"/>
                </a:lnTo>
                <a:lnTo>
                  <a:pt x="73212" y="41990"/>
                </a:lnTo>
                <a:lnTo>
                  <a:pt x="72911" y="40125"/>
                </a:lnTo>
                <a:lnTo>
                  <a:pt x="71528" y="39524"/>
                </a:lnTo>
                <a:lnTo>
                  <a:pt x="70505" y="37238"/>
                </a:lnTo>
                <a:lnTo>
                  <a:pt x="71889" y="35553"/>
                </a:lnTo>
                <a:lnTo>
                  <a:pt x="70325" y="33989"/>
                </a:lnTo>
                <a:lnTo>
                  <a:pt x="69242" y="34831"/>
                </a:lnTo>
                <a:lnTo>
                  <a:pt x="69242" y="36035"/>
                </a:lnTo>
                <a:lnTo>
                  <a:pt x="67678" y="36636"/>
                </a:lnTo>
                <a:lnTo>
                  <a:pt x="66896" y="36155"/>
                </a:lnTo>
                <a:lnTo>
                  <a:pt x="67256" y="33989"/>
                </a:lnTo>
                <a:lnTo>
                  <a:pt x="67437" y="33989"/>
                </a:lnTo>
                <a:lnTo>
                  <a:pt x="78326" y="23642"/>
                </a:lnTo>
                <a:lnTo>
                  <a:pt x="81935" y="20453"/>
                </a:lnTo>
                <a:lnTo>
                  <a:pt x="90718" y="9926"/>
                </a:lnTo>
                <a:lnTo>
                  <a:pt x="101667" y="0"/>
                </a:lnTo>
                <a:lnTo>
                  <a:pt x="102268" y="1023"/>
                </a:lnTo>
                <a:lnTo>
                  <a:pt x="103472" y="301"/>
                </a:lnTo>
                <a:lnTo>
                  <a:pt x="104855" y="1624"/>
                </a:lnTo>
                <a:lnTo>
                  <a:pt x="105036" y="2587"/>
                </a:lnTo>
                <a:lnTo>
                  <a:pt x="106119" y="2587"/>
                </a:lnTo>
                <a:lnTo>
                  <a:pt x="107021" y="4512"/>
                </a:lnTo>
                <a:lnTo>
                  <a:pt x="108044" y="5414"/>
                </a:lnTo>
                <a:lnTo>
                  <a:pt x="107382" y="6016"/>
                </a:lnTo>
                <a:lnTo>
                  <a:pt x="107382" y="10889"/>
                </a:lnTo>
                <a:lnTo>
                  <a:pt x="109548" y="11911"/>
                </a:lnTo>
                <a:lnTo>
                  <a:pt x="109127" y="13716"/>
                </a:lnTo>
                <a:lnTo>
                  <a:pt x="109728" y="14558"/>
                </a:lnTo>
                <a:lnTo>
                  <a:pt x="110931" y="13957"/>
                </a:lnTo>
                <a:lnTo>
                  <a:pt x="111653" y="12453"/>
                </a:lnTo>
                <a:lnTo>
                  <a:pt x="112495" y="13716"/>
                </a:lnTo>
                <a:lnTo>
                  <a:pt x="112014" y="14197"/>
                </a:lnTo>
                <a:lnTo>
                  <a:pt x="113518" y="14979"/>
                </a:lnTo>
                <a:lnTo>
                  <a:pt x="112736" y="15400"/>
                </a:lnTo>
                <a:lnTo>
                  <a:pt x="114541" y="16904"/>
                </a:lnTo>
                <a:lnTo>
                  <a:pt x="114060" y="19310"/>
                </a:lnTo>
                <a:lnTo>
                  <a:pt x="115383" y="19491"/>
                </a:lnTo>
                <a:lnTo>
                  <a:pt x="115744" y="18228"/>
                </a:lnTo>
                <a:lnTo>
                  <a:pt x="117669" y="18047"/>
                </a:lnTo>
                <a:lnTo>
                  <a:pt x="118090" y="20153"/>
                </a:lnTo>
                <a:lnTo>
                  <a:pt x="119835" y="21416"/>
                </a:lnTo>
                <a:lnTo>
                  <a:pt x="119534" y="23161"/>
                </a:lnTo>
                <a:lnTo>
                  <a:pt x="121639" y="24484"/>
                </a:lnTo>
                <a:lnTo>
                  <a:pt x="119955" y="25507"/>
                </a:lnTo>
                <a:lnTo>
                  <a:pt x="120918" y="26830"/>
                </a:lnTo>
                <a:lnTo>
                  <a:pt x="122061" y="25868"/>
                </a:lnTo>
                <a:lnTo>
                  <a:pt x="123745" y="27071"/>
                </a:lnTo>
                <a:lnTo>
                  <a:pt x="125008" y="26710"/>
                </a:lnTo>
                <a:lnTo>
                  <a:pt x="125369" y="28755"/>
                </a:lnTo>
                <a:lnTo>
                  <a:pt x="124226" y="29357"/>
                </a:lnTo>
                <a:lnTo>
                  <a:pt x="125550" y="30741"/>
                </a:lnTo>
                <a:lnTo>
                  <a:pt x="127896" y="31823"/>
                </a:lnTo>
                <a:lnTo>
                  <a:pt x="127896" y="32425"/>
                </a:lnTo>
                <a:lnTo>
                  <a:pt x="130904" y="32425"/>
                </a:lnTo>
                <a:lnTo>
                  <a:pt x="130543" y="33748"/>
                </a:lnTo>
                <a:lnTo>
                  <a:pt x="131866" y="34711"/>
                </a:lnTo>
                <a:lnTo>
                  <a:pt x="133551" y="34109"/>
                </a:lnTo>
                <a:lnTo>
                  <a:pt x="134272" y="35553"/>
                </a:lnTo>
                <a:lnTo>
                  <a:pt x="135235" y="34711"/>
                </a:lnTo>
                <a:lnTo>
                  <a:pt x="137882" y="34711"/>
                </a:lnTo>
                <a:lnTo>
                  <a:pt x="138363" y="35613"/>
                </a:lnTo>
                <a:lnTo>
                  <a:pt x="139266" y="34831"/>
                </a:lnTo>
                <a:lnTo>
                  <a:pt x="140228" y="35914"/>
                </a:lnTo>
                <a:lnTo>
                  <a:pt x="139145" y="36636"/>
                </a:lnTo>
                <a:lnTo>
                  <a:pt x="139627" y="37358"/>
                </a:lnTo>
                <a:lnTo>
                  <a:pt x="142995" y="37358"/>
                </a:lnTo>
                <a:lnTo>
                  <a:pt x="142695" y="38020"/>
                </a:lnTo>
                <a:lnTo>
                  <a:pt x="129460" y="59677"/>
                </a:lnTo>
                <a:lnTo>
                  <a:pt x="124948" y="66896"/>
                </a:lnTo>
                <a:lnTo>
                  <a:pt x="123745" y="69182"/>
                </a:lnTo>
                <a:lnTo>
                  <a:pt x="107201" y="95230"/>
                </a:lnTo>
                <a:lnTo>
                  <a:pt x="117910" y="106780"/>
                </a:lnTo>
                <a:lnTo>
                  <a:pt x="125851" y="115503"/>
                </a:lnTo>
                <a:lnTo>
                  <a:pt x="149192" y="139988"/>
                </a:lnTo>
                <a:lnTo>
                  <a:pt x="146485" y="142153"/>
                </a:lnTo>
                <a:lnTo>
                  <a:pt x="127836" y="158757"/>
                </a:lnTo>
                <a:lnTo>
                  <a:pt x="126392" y="160020"/>
                </a:lnTo>
                <a:lnTo>
                  <a:pt x="157433" y="195634"/>
                </a:lnTo>
                <a:lnTo>
                  <a:pt x="124467" y="224088"/>
                </a:lnTo>
                <a:lnTo>
                  <a:pt x="122241" y="222464"/>
                </a:lnTo>
                <a:lnTo>
                  <a:pt x="121700" y="223066"/>
                </a:lnTo>
                <a:lnTo>
                  <a:pt x="116646" y="223908"/>
                </a:lnTo>
                <a:lnTo>
                  <a:pt x="115744" y="222404"/>
                </a:lnTo>
                <a:lnTo>
                  <a:pt x="111713" y="221201"/>
                </a:lnTo>
                <a:lnTo>
                  <a:pt x="111112" y="221441"/>
                </a:lnTo>
                <a:lnTo>
                  <a:pt x="105216" y="218674"/>
                </a:lnTo>
                <a:lnTo>
                  <a:pt x="103592" y="216268"/>
                </a:lnTo>
                <a:lnTo>
                  <a:pt x="101426" y="215064"/>
                </a:lnTo>
                <a:lnTo>
                  <a:pt x="87169" y="220780"/>
                </a:lnTo>
                <a:lnTo>
                  <a:pt x="72731" y="226554"/>
                </a:lnTo>
                <a:lnTo>
                  <a:pt x="89696" y="256694"/>
                </a:lnTo>
                <a:lnTo>
                  <a:pt x="96734" y="269808"/>
                </a:lnTo>
                <a:lnTo>
                  <a:pt x="110450" y="294473"/>
                </a:lnTo>
                <a:lnTo>
                  <a:pt x="115263" y="303136"/>
                </a:lnTo>
                <a:lnTo>
                  <a:pt x="122121" y="315528"/>
                </a:lnTo>
                <a:lnTo>
                  <a:pt x="106600" y="328943"/>
                </a:lnTo>
                <a:lnTo>
                  <a:pt x="107683" y="329124"/>
                </a:lnTo>
                <a:lnTo>
                  <a:pt x="107683" y="331771"/>
                </a:lnTo>
                <a:lnTo>
                  <a:pt x="106119" y="332192"/>
                </a:lnTo>
                <a:lnTo>
                  <a:pt x="105998" y="333094"/>
                </a:lnTo>
                <a:lnTo>
                  <a:pt x="108344" y="336223"/>
                </a:lnTo>
                <a:lnTo>
                  <a:pt x="107322" y="336223"/>
                </a:lnTo>
                <a:lnTo>
                  <a:pt x="107442" y="337786"/>
                </a:lnTo>
                <a:lnTo>
                  <a:pt x="108344" y="338929"/>
                </a:lnTo>
                <a:lnTo>
                  <a:pt x="110270" y="339110"/>
                </a:lnTo>
                <a:lnTo>
                  <a:pt x="110570" y="340433"/>
                </a:lnTo>
                <a:lnTo>
                  <a:pt x="114300" y="343141"/>
                </a:lnTo>
                <a:lnTo>
                  <a:pt x="118090" y="343742"/>
                </a:lnTo>
                <a:lnTo>
                  <a:pt x="121279" y="342419"/>
                </a:lnTo>
                <a:lnTo>
                  <a:pt x="123444" y="342238"/>
                </a:lnTo>
                <a:lnTo>
                  <a:pt x="125129" y="344043"/>
                </a:lnTo>
                <a:lnTo>
                  <a:pt x="126212" y="346329"/>
                </a:lnTo>
                <a:lnTo>
                  <a:pt x="125249" y="348013"/>
                </a:lnTo>
                <a:lnTo>
                  <a:pt x="124948" y="350781"/>
                </a:lnTo>
                <a:lnTo>
                  <a:pt x="108705" y="366602"/>
                </a:lnTo>
                <a:lnTo>
                  <a:pt x="102750" y="372257"/>
                </a:lnTo>
                <a:lnTo>
                  <a:pt x="103472" y="392711"/>
                </a:lnTo>
                <a:lnTo>
                  <a:pt x="103111" y="407991"/>
                </a:lnTo>
                <a:lnTo>
                  <a:pt x="102810" y="419180"/>
                </a:lnTo>
                <a:lnTo>
                  <a:pt x="82958" y="419782"/>
                </a:lnTo>
                <a:lnTo>
                  <a:pt x="85364" y="490166"/>
                </a:lnTo>
                <a:lnTo>
                  <a:pt x="97456" y="489986"/>
                </a:lnTo>
                <a:lnTo>
                  <a:pt x="97576" y="491851"/>
                </a:lnTo>
                <a:lnTo>
                  <a:pt x="99381" y="553573"/>
                </a:lnTo>
                <a:lnTo>
                  <a:pt x="99862" y="572643"/>
                </a:lnTo>
                <a:lnTo>
                  <a:pt x="101066" y="610903"/>
                </a:lnTo>
                <a:lnTo>
                  <a:pt x="105878" y="611445"/>
                </a:lnTo>
                <a:lnTo>
                  <a:pt x="104915" y="619506"/>
                </a:lnTo>
                <a:lnTo>
                  <a:pt x="104194" y="619566"/>
                </a:lnTo>
                <a:lnTo>
                  <a:pt x="104194" y="622815"/>
                </a:lnTo>
                <a:lnTo>
                  <a:pt x="105096" y="626183"/>
                </a:lnTo>
                <a:lnTo>
                  <a:pt x="101667" y="625763"/>
                </a:lnTo>
                <a:lnTo>
                  <a:pt x="100464" y="634184"/>
                </a:lnTo>
                <a:lnTo>
                  <a:pt x="99802" y="634184"/>
                </a:lnTo>
                <a:lnTo>
                  <a:pt x="98659" y="642306"/>
                </a:lnTo>
                <a:lnTo>
                  <a:pt x="115142" y="644351"/>
                </a:lnTo>
                <a:lnTo>
                  <a:pt x="115142" y="644772"/>
                </a:lnTo>
                <a:lnTo>
                  <a:pt x="123143" y="644411"/>
                </a:lnTo>
                <a:lnTo>
                  <a:pt x="123504" y="660413"/>
                </a:lnTo>
                <a:lnTo>
                  <a:pt x="111773" y="658789"/>
                </a:lnTo>
                <a:lnTo>
                  <a:pt x="110931" y="665767"/>
                </a:lnTo>
                <a:lnTo>
                  <a:pt x="97576" y="664083"/>
                </a:lnTo>
                <a:lnTo>
                  <a:pt x="97937" y="670821"/>
                </a:lnTo>
                <a:lnTo>
                  <a:pt x="93726" y="670881"/>
                </a:lnTo>
                <a:lnTo>
                  <a:pt x="93726" y="671603"/>
                </a:lnTo>
                <a:lnTo>
                  <a:pt x="91500" y="671723"/>
                </a:lnTo>
                <a:lnTo>
                  <a:pt x="84883" y="670881"/>
                </a:lnTo>
                <a:lnTo>
                  <a:pt x="83680" y="672024"/>
                </a:lnTo>
                <a:lnTo>
                  <a:pt x="81995" y="672024"/>
                </a:lnTo>
                <a:lnTo>
                  <a:pt x="73754" y="670821"/>
                </a:lnTo>
                <a:lnTo>
                  <a:pt x="73453" y="672806"/>
                </a:lnTo>
                <a:lnTo>
                  <a:pt x="74235" y="674671"/>
                </a:lnTo>
                <a:lnTo>
                  <a:pt x="73393" y="681047"/>
                </a:lnTo>
                <a:lnTo>
                  <a:pt x="64189" y="679965"/>
                </a:lnTo>
                <a:lnTo>
                  <a:pt x="63828" y="681348"/>
                </a:lnTo>
                <a:lnTo>
                  <a:pt x="65332" y="681409"/>
                </a:lnTo>
                <a:lnTo>
                  <a:pt x="65091" y="682852"/>
                </a:lnTo>
                <a:lnTo>
                  <a:pt x="66715" y="682972"/>
                </a:lnTo>
                <a:lnTo>
                  <a:pt x="66535" y="684356"/>
                </a:lnTo>
                <a:lnTo>
                  <a:pt x="69964" y="684777"/>
                </a:lnTo>
                <a:lnTo>
                  <a:pt x="69844" y="686101"/>
                </a:lnTo>
                <a:lnTo>
                  <a:pt x="72611" y="686462"/>
                </a:lnTo>
                <a:lnTo>
                  <a:pt x="72370" y="688868"/>
                </a:lnTo>
                <a:lnTo>
                  <a:pt x="71287" y="688988"/>
                </a:lnTo>
                <a:lnTo>
                  <a:pt x="71227" y="690191"/>
                </a:lnTo>
                <a:lnTo>
                  <a:pt x="69302" y="689770"/>
                </a:lnTo>
                <a:lnTo>
                  <a:pt x="68881" y="693260"/>
                </a:lnTo>
                <a:lnTo>
                  <a:pt x="71708" y="693620"/>
                </a:lnTo>
                <a:lnTo>
                  <a:pt x="70385" y="704449"/>
                </a:lnTo>
                <a:lnTo>
                  <a:pt x="75979" y="705110"/>
                </a:lnTo>
                <a:lnTo>
                  <a:pt x="77363" y="694282"/>
                </a:lnTo>
                <a:lnTo>
                  <a:pt x="78747" y="694523"/>
                </a:lnTo>
                <a:lnTo>
                  <a:pt x="77664" y="702584"/>
                </a:lnTo>
                <a:lnTo>
                  <a:pt x="79108" y="702825"/>
                </a:lnTo>
                <a:lnTo>
                  <a:pt x="80070" y="694703"/>
                </a:lnTo>
                <a:lnTo>
                  <a:pt x="81454" y="694824"/>
                </a:lnTo>
                <a:lnTo>
                  <a:pt x="82236" y="689048"/>
                </a:lnTo>
                <a:lnTo>
                  <a:pt x="83620" y="689169"/>
                </a:lnTo>
                <a:lnTo>
                  <a:pt x="84101" y="690673"/>
                </a:lnTo>
                <a:lnTo>
                  <a:pt x="82657" y="690913"/>
                </a:lnTo>
                <a:lnTo>
                  <a:pt x="84823" y="691214"/>
                </a:lnTo>
                <a:lnTo>
                  <a:pt x="84522" y="693260"/>
                </a:lnTo>
                <a:lnTo>
                  <a:pt x="85424" y="692357"/>
                </a:lnTo>
                <a:lnTo>
                  <a:pt x="86628" y="692598"/>
                </a:lnTo>
                <a:lnTo>
                  <a:pt x="86567" y="693681"/>
                </a:lnTo>
                <a:lnTo>
                  <a:pt x="88372" y="694042"/>
                </a:lnTo>
                <a:lnTo>
                  <a:pt x="88131" y="695606"/>
                </a:lnTo>
                <a:lnTo>
                  <a:pt x="89094" y="695786"/>
                </a:lnTo>
                <a:lnTo>
                  <a:pt x="88312" y="696689"/>
                </a:lnTo>
                <a:lnTo>
                  <a:pt x="89696" y="696929"/>
                </a:lnTo>
                <a:lnTo>
                  <a:pt x="88312" y="707517"/>
                </a:lnTo>
                <a:lnTo>
                  <a:pt x="89034" y="707577"/>
                </a:lnTo>
                <a:lnTo>
                  <a:pt x="88252" y="713593"/>
                </a:lnTo>
                <a:lnTo>
                  <a:pt x="88432" y="714074"/>
                </a:lnTo>
                <a:lnTo>
                  <a:pt x="86928" y="713472"/>
                </a:lnTo>
                <a:lnTo>
                  <a:pt x="87349" y="714676"/>
                </a:lnTo>
                <a:lnTo>
                  <a:pt x="85845" y="715578"/>
                </a:lnTo>
                <a:lnTo>
                  <a:pt x="84702" y="715458"/>
                </a:lnTo>
                <a:lnTo>
                  <a:pt x="83319" y="714134"/>
                </a:lnTo>
                <a:lnTo>
                  <a:pt x="79589" y="715337"/>
                </a:lnTo>
                <a:lnTo>
                  <a:pt x="79408" y="713533"/>
                </a:lnTo>
                <a:lnTo>
                  <a:pt x="78205" y="713352"/>
                </a:lnTo>
                <a:lnTo>
                  <a:pt x="78025" y="715398"/>
                </a:lnTo>
                <a:lnTo>
                  <a:pt x="76762" y="717623"/>
                </a:lnTo>
                <a:lnTo>
                  <a:pt x="75077" y="716119"/>
                </a:lnTo>
                <a:lnTo>
                  <a:pt x="73573" y="716480"/>
                </a:lnTo>
                <a:lnTo>
                  <a:pt x="74054" y="715037"/>
                </a:lnTo>
                <a:lnTo>
                  <a:pt x="72430" y="715217"/>
                </a:lnTo>
                <a:lnTo>
                  <a:pt x="71227" y="712991"/>
                </a:lnTo>
                <a:lnTo>
                  <a:pt x="70445" y="713593"/>
                </a:lnTo>
                <a:lnTo>
                  <a:pt x="70686" y="715879"/>
                </a:lnTo>
                <a:lnTo>
                  <a:pt x="68941" y="715337"/>
                </a:lnTo>
                <a:lnTo>
                  <a:pt x="68460" y="717142"/>
                </a:lnTo>
                <a:lnTo>
                  <a:pt x="67798" y="717142"/>
                </a:lnTo>
                <a:lnTo>
                  <a:pt x="65993" y="714616"/>
                </a:lnTo>
                <a:lnTo>
                  <a:pt x="63467" y="712931"/>
                </a:lnTo>
                <a:lnTo>
                  <a:pt x="61963" y="712931"/>
                </a:lnTo>
                <a:lnTo>
                  <a:pt x="58714" y="713894"/>
                </a:lnTo>
                <a:lnTo>
                  <a:pt x="58293" y="712690"/>
                </a:lnTo>
                <a:lnTo>
                  <a:pt x="56248" y="711608"/>
                </a:lnTo>
                <a:lnTo>
                  <a:pt x="55285" y="709984"/>
                </a:lnTo>
                <a:lnTo>
                  <a:pt x="52518" y="708720"/>
                </a:lnTo>
                <a:lnTo>
                  <a:pt x="51796" y="707818"/>
                </a:lnTo>
                <a:lnTo>
                  <a:pt x="54924" y="707396"/>
                </a:lnTo>
                <a:lnTo>
                  <a:pt x="55105" y="704930"/>
                </a:lnTo>
                <a:lnTo>
                  <a:pt x="54022" y="705833"/>
                </a:lnTo>
                <a:lnTo>
                  <a:pt x="51375" y="705110"/>
                </a:lnTo>
                <a:lnTo>
                  <a:pt x="49811" y="705652"/>
                </a:lnTo>
                <a:lnTo>
                  <a:pt x="49269" y="707036"/>
                </a:lnTo>
                <a:lnTo>
                  <a:pt x="50051" y="708419"/>
                </a:lnTo>
                <a:lnTo>
                  <a:pt x="48728" y="708179"/>
                </a:lnTo>
                <a:lnTo>
                  <a:pt x="47946" y="706133"/>
                </a:lnTo>
                <a:lnTo>
                  <a:pt x="46141" y="705652"/>
                </a:lnTo>
                <a:lnTo>
                  <a:pt x="43614" y="701982"/>
                </a:lnTo>
                <a:lnTo>
                  <a:pt x="44818" y="701200"/>
                </a:lnTo>
                <a:lnTo>
                  <a:pt x="43013" y="699396"/>
                </a:lnTo>
                <a:lnTo>
                  <a:pt x="43855" y="697591"/>
                </a:lnTo>
                <a:lnTo>
                  <a:pt x="42231" y="696508"/>
                </a:lnTo>
                <a:lnTo>
                  <a:pt x="41328" y="697110"/>
                </a:lnTo>
                <a:lnTo>
                  <a:pt x="41269" y="698914"/>
                </a:lnTo>
                <a:lnTo>
                  <a:pt x="40547" y="699516"/>
                </a:lnTo>
                <a:lnTo>
                  <a:pt x="39524" y="697711"/>
                </a:lnTo>
                <a:lnTo>
                  <a:pt x="39103" y="695546"/>
                </a:lnTo>
                <a:lnTo>
                  <a:pt x="38020" y="696267"/>
                </a:lnTo>
                <a:lnTo>
                  <a:pt x="38441" y="698072"/>
                </a:lnTo>
                <a:lnTo>
                  <a:pt x="35193" y="698614"/>
                </a:lnTo>
                <a:lnTo>
                  <a:pt x="33869" y="696989"/>
                </a:lnTo>
                <a:lnTo>
                  <a:pt x="31884" y="695606"/>
                </a:lnTo>
                <a:lnTo>
                  <a:pt x="31222" y="693801"/>
                </a:lnTo>
                <a:lnTo>
                  <a:pt x="29237" y="693560"/>
                </a:lnTo>
                <a:lnTo>
                  <a:pt x="28154" y="692477"/>
                </a:lnTo>
                <a:lnTo>
                  <a:pt x="24905" y="691034"/>
                </a:lnTo>
                <a:lnTo>
                  <a:pt x="24785" y="689710"/>
                </a:lnTo>
                <a:lnTo>
                  <a:pt x="25447" y="688687"/>
                </a:lnTo>
                <a:lnTo>
                  <a:pt x="25206" y="687123"/>
                </a:lnTo>
                <a:lnTo>
                  <a:pt x="24364" y="686161"/>
                </a:lnTo>
                <a:lnTo>
                  <a:pt x="22860" y="687605"/>
                </a:lnTo>
                <a:lnTo>
                  <a:pt x="21356" y="685980"/>
                </a:lnTo>
                <a:lnTo>
                  <a:pt x="20093" y="687063"/>
                </a:lnTo>
                <a:lnTo>
                  <a:pt x="18469" y="687123"/>
                </a:lnTo>
                <a:lnTo>
                  <a:pt x="17927" y="688327"/>
                </a:lnTo>
                <a:lnTo>
                  <a:pt x="18769" y="690492"/>
                </a:lnTo>
                <a:lnTo>
                  <a:pt x="18047" y="690613"/>
                </a:lnTo>
                <a:lnTo>
                  <a:pt x="17867" y="688808"/>
                </a:lnTo>
                <a:lnTo>
                  <a:pt x="16784" y="688507"/>
                </a:lnTo>
                <a:lnTo>
                  <a:pt x="14378" y="689409"/>
                </a:lnTo>
                <a:lnTo>
                  <a:pt x="13776" y="688868"/>
                </a:lnTo>
                <a:lnTo>
                  <a:pt x="14859" y="687063"/>
                </a:lnTo>
                <a:lnTo>
                  <a:pt x="12994" y="685980"/>
                </a:lnTo>
                <a:lnTo>
                  <a:pt x="11129" y="687123"/>
                </a:lnTo>
                <a:lnTo>
                  <a:pt x="10588" y="684537"/>
                </a:lnTo>
                <a:lnTo>
                  <a:pt x="9144" y="686341"/>
                </a:lnTo>
                <a:lnTo>
                  <a:pt x="7219" y="682852"/>
                </a:lnTo>
                <a:lnTo>
                  <a:pt x="5053" y="682371"/>
                </a:lnTo>
                <a:lnTo>
                  <a:pt x="4933" y="682972"/>
                </a:lnTo>
                <a:lnTo>
                  <a:pt x="7039" y="683875"/>
                </a:lnTo>
                <a:lnTo>
                  <a:pt x="6918" y="684717"/>
                </a:lnTo>
                <a:lnTo>
                  <a:pt x="3910" y="686041"/>
                </a:lnTo>
                <a:lnTo>
                  <a:pt x="3309" y="683514"/>
                </a:lnTo>
                <a:lnTo>
                  <a:pt x="1203" y="684777"/>
                </a:lnTo>
                <a:lnTo>
                  <a:pt x="361" y="683153"/>
                </a:lnTo>
                <a:lnTo>
                  <a:pt x="1203" y="682010"/>
                </a:lnTo>
                <a:lnTo>
                  <a:pt x="0" y="680627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38BD232C-C4F2-93F9-E5D9-74682DF7B5AA}"/>
              </a:ext>
            </a:extLst>
          </p:cNvPr>
          <p:cNvSpPr/>
          <p:nvPr/>
        </p:nvSpPr>
        <p:spPr>
          <a:xfrm>
            <a:off x="3565788" y="4858489"/>
            <a:ext cx="62049" cy="62470"/>
          </a:xfrm>
          <a:custGeom>
            <a:avLst/>
            <a:gdLst>
              <a:gd name="connsiteX0" fmla="*/ 17506 w 77663"/>
              <a:gd name="connsiteY0" fmla="*/ 41689 h 80972"/>
              <a:gd name="connsiteX1" fmla="*/ 17686 w 77663"/>
              <a:gd name="connsiteY1" fmla="*/ 40907 h 80972"/>
              <a:gd name="connsiteX2" fmla="*/ 17145 w 77663"/>
              <a:gd name="connsiteY2" fmla="*/ 40366 h 80972"/>
              <a:gd name="connsiteX3" fmla="*/ 17025 w 77663"/>
              <a:gd name="connsiteY3" fmla="*/ 40366 h 80972"/>
              <a:gd name="connsiteX4" fmla="*/ 16784 w 77663"/>
              <a:gd name="connsiteY4" fmla="*/ 40185 h 80972"/>
              <a:gd name="connsiteX5" fmla="*/ 16603 w 77663"/>
              <a:gd name="connsiteY5" fmla="*/ 39704 h 80972"/>
              <a:gd name="connsiteX6" fmla="*/ 16423 w 77663"/>
              <a:gd name="connsiteY6" fmla="*/ 39343 h 80972"/>
              <a:gd name="connsiteX7" fmla="*/ 16303 w 77663"/>
              <a:gd name="connsiteY7" fmla="*/ 39042 h 80972"/>
              <a:gd name="connsiteX8" fmla="*/ 16002 w 77663"/>
              <a:gd name="connsiteY8" fmla="*/ 38681 h 80972"/>
              <a:gd name="connsiteX9" fmla="*/ 15039 w 77663"/>
              <a:gd name="connsiteY9" fmla="*/ 37899 h 80972"/>
              <a:gd name="connsiteX10" fmla="*/ 14979 w 77663"/>
              <a:gd name="connsiteY10" fmla="*/ 37779 h 80972"/>
              <a:gd name="connsiteX11" fmla="*/ 14739 w 77663"/>
              <a:gd name="connsiteY11" fmla="*/ 37418 h 80972"/>
              <a:gd name="connsiteX12" fmla="*/ 14679 w 77663"/>
              <a:gd name="connsiteY12" fmla="*/ 37298 h 80972"/>
              <a:gd name="connsiteX13" fmla="*/ 14318 w 77663"/>
              <a:gd name="connsiteY13" fmla="*/ 37117 h 80972"/>
              <a:gd name="connsiteX14" fmla="*/ 14017 w 77663"/>
              <a:gd name="connsiteY14" fmla="*/ 37057 h 80972"/>
              <a:gd name="connsiteX15" fmla="*/ 12513 w 77663"/>
              <a:gd name="connsiteY15" fmla="*/ 36516 h 80972"/>
              <a:gd name="connsiteX16" fmla="*/ 11249 w 77663"/>
              <a:gd name="connsiteY16" fmla="*/ 36215 h 80972"/>
              <a:gd name="connsiteX17" fmla="*/ 10708 w 77663"/>
              <a:gd name="connsiteY17" fmla="*/ 36516 h 80972"/>
              <a:gd name="connsiteX18" fmla="*/ 10046 w 77663"/>
              <a:gd name="connsiteY18" fmla="*/ 36395 h 80972"/>
              <a:gd name="connsiteX19" fmla="*/ 9926 w 77663"/>
              <a:gd name="connsiteY19" fmla="*/ 36395 h 80972"/>
              <a:gd name="connsiteX20" fmla="*/ 9324 w 77663"/>
              <a:gd name="connsiteY20" fmla="*/ 35734 h 80972"/>
              <a:gd name="connsiteX21" fmla="*/ 9204 w 77663"/>
              <a:gd name="connsiteY21" fmla="*/ 35373 h 80972"/>
              <a:gd name="connsiteX22" fmla="*/ 8302 w 77663"/>
              <a:gd name="connsiteY22" fmla="*/ 34050 h 80972"/>
              <a:gd name="connsiteX23" fmla="*/ 7520 w 77663"/>
              <a:gd name="connsiteY23" fmla="*/ 33508 h 80972"/>
              <a:gd name="connsiteX24" fmla="*/ 7460 w 77663"/>
              <a:gd name="connsiteY24" fmla="*/ 33508 h 80972"/>
              <a:gd name="connsiteX25" fmla="*/ 5956 w 77663"/>
              <a:gd name="connsiteY25" fmla="*/ 33388 h 80972"/>
              <a:gd name="connsiteX26" fmla="*/ 5595 w 77663"/>
              <a:gd name="connsiteY26" fmla="*/ 32786 h 80972"/>
              <a:gd name="connsiteX27" fmla="*/ 5956 w 77663"/>
              <a:gd name="connsiteY27" fmla="*/ 31824 h 80972"/>
              <a:gd name="connsiteX28" fmla="*/ 5956 w 77663"/>
              <a:gd name="connsiteY28" fmla="*/ 31282 h 80972"/>
              <a:gd name="connsiteX29" fmla="*/ 6377 w 77663"/>
              <a:gd name="connsiteY29" fmla="*/ 30560 h 80972"/>
              <a:gd name="connsiteX30" fmla="*/ 6377 w 77663"/>
              <a:gd name="connsiteY30" fmla="*/ 29658 h 80972"/>
              <a:gd name="connsiteX31" fmla="*/ 5474 w 77663"/>
              <a:gd name="connsiteY31" fmla="*/ 29237 h 80972"/>
              <a:gd name="connsiteX32" fmla="*/ 4632 w 77663"/>
              <a:gd name="connsiteY32" fmla="*/ 29177 h 80972"/>
              <a:gd name="connsiteX33" fmla="*/ 4211 w 77663"/>
              <a:gd name="connsiteY33" fmla="*/ 29056 h 80972"/>
              <a:gd name="connsiteX34" fmla="*/ 3008 w 77663"/>
              <a:gd name="connsiteY34" fmla="*/ 27432 h 80972"/>
              <a:gd name="connsiteX35" fmla="*/ 2647 w 77663"/>
              <a:gd name="connsiteY35" fmla="*/ 27191 h 80972"/>
              <a:gd name="connsiteX36" fmla="*/ 2346 w 77663"/>
              <a:gd name="connsiteY36" fmla="*/ 26289 h 80972"/>
              <a:gd name="connsiteX37" fmla="*/ 1143 w 77663"/>
              <a:gd name="connsiteY37" fmla="*/ 25206 h 80972"/>
              <a:gd name="connsiteX38" fmla="*/ 1263 w 77663"/>
              <a:gd name="connsiteY38" fmla="*/ 24184 h 80972"/>
              <a:gd name="connsiteX39" fmla="*/ 2045 w 77663"/>
              <a:gd name="connsiteY39" fmla="*/ 22860 h 80972"/>
              <a:gd name="connsiteX40" fmla="*/ 2527 w 77663"/>
              <a:gd name="connsiteY40" fmla="*/ 21958 h 80972"/>
              <a:gd name="connsiteX41" fmla="*/ 2286 w 77663"/>
              <a:gd name="connsiteY41" fmla="*/ 21537 h 80972"/>
              <a:gd name="connsiteX42" fmla="*/ 1504 w 77663"/>
              <a:gd name="connsiteY42" fmla="*/ 20694 h 80972"/>
              <a:gd name="connsiteX43" fmla="*/ 902 w 77663"/>
              <a:gd name="connsiteY43" fmla="*/ 20153 h 80972"/>
              <a:gd name="connsiteX44" fmla="*/ 0 w 77663"/>
              <a:gd name="connsiteY44" fmla="*/ 19672 h 80972"/>
              <a:gd name="connsiteX45" fmla="*/ 60 w 77663"/>
              <a:gd name="connsiteY45" fmla="*/ 18950 h 80972"/>
              <a:gd name="connsiteX46" fmla="*/ 1083 w 77663"/>
              <a:gd name="connsiteY46" fmla="*/ 17747 h 80972"/>
              <a:gd name="connsiteX47" fmla="*/ 1865 w 77663"/>
              <a:gd name="connsiteY47" fmla="*/ 17145 h 80972"/>
              <a:gd name="connsiteX48" fmla="*/ 2045 w 77663"/>
              <a:gd name="connsiteY48" fmla="*/ 17025 h 80972"/>
              <a:gd name="connsiteX49" fmla="*/ 4271 w 77663"/>
              <a:gd name="connsiteY49" fmla="*/ 15761 h 80972"/>
              <a:gd name="connsiteX50" fmla="*/ 4512 w 77663"/>
              <a:gd name="connsiteY50" fmla="*/ 15581 h 80972"/>
              <a:gd name="connsiteX51" fmla="*/ 4933 w 77663"/>
              <a:gd name="connsiteY51" fmla="*/ 15761 h 80972"/>
              <a:gd name="connsiteX52" fmla="*/ 5534 w 77663"/>
              <a:gd name="connsiteY52" fmla="*/ 15160 h 80972"/>
              <a:gd name="connsiteX53" fmla="*/ 5053 w 77663"/>
              <a:gd name="connsiteY53" fmla="*/ 14979 h 80972"/>
              <a:gd name="connsiteX54" fmla="*/ 4091 w 77663"/>
              <a:gd name="connsiteY54" fmla="*/ 14378 h 80972"/>
              <a:gd name="connsiteX55" fmla="*/ 3670 w 77663"/>
              <a:gd name="connsiteY55" fmla="*/ 14137 h 80972"/>
              <a:gd name="connsiteX56" fmla="*/ 2887 w 77663"/>
              <a:gd name="connsiteY56" fmla="*/ 13896 h 80972"/>
              <a:gd name="connsiteX57" fmla="*/ 3850 w 77663"/>
              <a:gd name="connsiteY57" fmla="*/ 12934 h 80972"/>
              <a:gd name="connsiteX58" fmla="*/ 4211 w 77663"/>
              <a:gd name="connsiteY58" fmla="*/ 12032 h 80972"/>
              <a:gd name="connsiteX59" fmla="*/ 4271 w 77663"/>
              <a:gd name="connsiteY59" fmla="*/ 11249 h 80972"/>
              <a:gd name="connsiteX60" fmla="*/ 4091 w 77663"/>
              <a:gd name="connsiteY60" fmla="*/ 10287 h 80972"/>
              <a:gd name="connsiteX61" fmla="*/ 5474 w 77663"/>
              <a:gd name="connsiteY61" fmla="*/ 9806 h 80972"/>
              <a:gd name="connsiteX62" fmla="*/ 5655 w 77663"/>
              <a:gd name="connsiteY62" fmla="*/ 8422 h 80972"/>
              <a:gd name="connsiteX63" fmla="*/ 4331 w 77663"/>
              <a:gd name="connsiteY63" fmla="*/ 8903 h 80972"/>
              <a:gd name="connsiteX64" fmla="*/ 4151 w 77663"/>
              <a:gd name="connsiteY64" fmla="*/ 7399 h 80972"/>
              <a:gd name="connsiteX65" fmla="*/ 4632 w 77663"/>
              <a:gd name="connsiteY65" fmla="*/ 7038 h 80972"/>
              <a:gd name="connsiteX66" fmla="*/ 4993 w 77663"/>
              <a:gd name="connsiteY66" fmla="*/ 6738 h 80972"/>
              <a:gd name="connsiteX67" fmla="*/ 5113 w 77663"/>
              <a:gd name="connsiteY67" fmla="*/ 6317 h 80972"/>
              <a:gd name="connsiteX68" fmla="*/ 5113 w 77663"/>
              <a:gd name="connsiteY68" fmla="*/ 5475 h 80972"/>
              <a:gd name="connsiteX69" fmla="*/ 3309 w 77663"/>
              <a:gd name="connsiteY69" fmla="*/ 5414 h 80972"/>
              <a:gd name="connsiteX70" fmla="*/ 2527 w 77663"/>
              <a:gd name="connsiteY70" fmla="*/ 4512 h 80972"/>
              <a:gd name="connsiteX71" fmla="*/ 2106 w 77663"/>
              <a:gd name="connsiteY71" fmla="*/ 4211 h 80972"/>
              <a:gd name="connsiteX72" fmla="*/ 1985 w 77663"/>
              <a:gd name="connsiteY72" fmla="*/ 3610 h 80972"/>
              <a:gd name="connsiteX73" fmla="*/ 2406 w 77663"/>
              <a:gd name="connsiteY73" fmla="*/ 2587 h 80972"/>
              <a:gd name="connsiteX74" fmla="*/ 3429 w 77663"/>
              <a:gd name="connsiteY74" fmla="*/ 1865 h 80972"/>
              <a:gd name="connsiteX75" fmla="*/ 3790 w 77663"/>
              <a:gd name="connsiteY75" fmla="*/ 1865 h 80972"/>
              <a:gd name="connsiteX76" fmla="*/ 4632 w 77663"/>
              <a:gd name="connsiteY76" fmla="*/ 1685 h 80972"/>
              <a:gd name="connsiteX77" fmla="*/ 4873 w 77663"/>
              <a:gd name="connsiteY77" fmla="*/ 1504 h 80972"/>
              <a:gd name="connsiteX78" fmla="*/ 5294 w 77663"/>
              <a:gd name="connsiteY78" fmla="*/ 1083 h 80972"/>
              <a:gd name="connsiteX79" fmla="*/ 5474 w 77663"/>
              <a:gd name="connsiteY79" fmla="*/ 0 h 80972"/>
              <a:gd name="connsiteX80" fmla="*/ 8061 w 77663"/>
              <a:gd name="connsiteY80" fmla="*/ 0 h 80972"/>
              <a:gd name="connsiteX81" fmla="*/ 9565 w 77663"/>
              <a:gd name="connsiteY81" fmla="*/ 181 h 80972"/>
              <a:gd name="connsiteX82" fmla="*/ 11249 w 77663"/>
              <a:gd name="connsiteY82" fmla="*/ 241 h 80972"/>
              <a:gd name="connsiteX83" fmla="*/ 14257 w 77663"/>
              <a:gd name="connsiteY83" fmla="*/ 421 h 80972"/>
              <a:gd name="connsiteX84" fmla="*/ 21777 w 77663"/>
              <a:gd name="connsiteY84" fmla="*/ 963 h 80972"/>
              <a:gd name="connsiteX85" fmla="*/ 22258 w 77663"/>
              <a:gd name="connsiteY85" fmla="*/ 963 h 80972"/>
              <a:gd name="connsiteX86" fmla="*/ 22258 w 77663"/>
              <a:gd name="connsiteY86" fmla="*/ 2406 h 80972"/>
              <a:gd name="connsiteX87" fmla="*/ 23101 w 77663"/>
              <a:gd name="connsiteY87" fmla="*/ 4211 h 80972"/>
              <a:gd name="connsiteX88" fmla="*/ 23101 w 77663"/>
              <a:gd name="connsiteY88" fmla="*/ 5655 h 80972"/>
              <a:gd name="connsiteX89" fmla="*/ 24063 w 77663"/>
              <a:gd name="connsiteY89" fmla="*/ 7099 h 80972"/>
              <a:gd name="connsiteX90" fmla="*/ 24304 w 77663"/>
              <a:gd name="connsiteY90" fmla="*/ 10347 h 80972"/>
              <a:gd name="connsiteX91" fmla="*/ 23582 w 77663"/>
              <a:gd name="connsiteY91" fmla="*/ 16543 h 80972"/>
              <a:gd name="connsiteX92" fmla="*/ 24063 w 77663"/>
              <a:gd name="connsiteY92" fmla="*/ 17867 h 80972"/>
              <a:gd name="connsiteX93" fmla="*/ 27372 w 77663"/>
              <a:gd name="connsiteY93" fmla="*/ 17927 h 80972"/>
              <a:gd name="connsiteX94" fmla="*/ 27492 w 77663"/>
              <a:gd name="connsiteY94" fmla="*/ 15220 h 80972"/>
              <a:gd name="connsiteX95" fmla="*/ 32906 w 77663"/>
              <a:gd name="connsiteY95" fmla="*/ 15461 h 80972"/>
              <a:gd name="connsiteX96" fmla="*/ 32966 w 77663"/>
              <a:gd name="connsiteY96" fmla="*/ 13896 h 80972"/>
              <a:gd name="connsiteX97" fmla="*/ 36636 w 77663"/>
              <a:gd name="connsiteY97" fmla="*/ 13896 h 80972"/>
              <a:gd name="connsiteX98" fmla="*/ 38441 w 77663"/>
              <a:gd name="connsiteY98" fmla="*/ 12934 h 80972"/>
              <a:gd name="connsiteX99" fmla="*/ 39464 w 77663"/>
              <a:gd name="connsiteY99" fmla="*/ 15761 h 80972"/>
              <a:gd name="connsiteX100" fmla="*/ 44336 w 77663"/>
              <a:gd name="connsiteY100" fmla="*/ 16303 h 80972"/>
              <a:gd name="connsiteX101" fmla="*/ 37418 w 77663"/>
              <a:gd name="connsiteY101" fmla="*/ 27552 h 80972"/>
              <a:gd name="connsiteX102" fmla="*/ 35974 w 77663"/>
              <a:gd name="connsiteY102" fmla="*/ 30199 h 80972"/>
              <a:gd name="connsiteX103" fmla="*/ 35493 w 77663"/>
              <a:gd name="connsiteY103" fmla="*/ 34411 h 80972"/>
              <a:gd name="connsiteX104" fmla="*/ 38200 w 77663"/>
              <a:gd name="connsiteY104" fmla="*/ 34892 h 80972"/>
              <a:gd name="connsiteX105" fmla="*/ 39163 w 77663"/>
              <a:gd name="connsiteY105" fmla="*/ 33989 h 80972"/>
              <a:gd name="connsiteX106" fmla="*/ 43494 w 77663"/>
              <a:gd name="connsiteY106" fmla="*/ 34350 h 80972"/>
              <a:gd name="connsiteX107" fmla="*/ 44336 w 77663"/>
              <a:gd name="connsiteY107" fmla="*/ 31403 h 80972"/>
              <a:gd name="connsiteX108" fmla="*/ 46141 w 77663"/>
              <a:gd name="connsiteY108" fmla="*/ 29177 h 80972"/>
              <a:gd name="connsiteX109" fmla="*/ 48487 w 77663"/>
              <a:gd name="connsiteY109" fmla="*/ 28094 h 80972"/>
              <a:gd name="connsiteX110" fmla="*/ 51074 w 77663"/>
              <a:gd name="connsiteY110" fmla="*/ 33989 h 80972"/>
              <a:gd name="connsiteX111" fmla="*/ 58654 w 77663"/>
              <a:gd name="connsiteY111" fmla="*/ 37599 h 80972"/>
              <a:gd name="connsiteX112" fmla="*/ 58774 w 77663"/>
              <a:gd name="connsiteY112" fmla="*/ 36215 h 80972"/>
              <a:gd name="connsiteX113" fmla="*/ 64910 w 77663"/>
              <a:gd name="connsiteY113" fmla="*/ 36636 h 80972"/>
              <a:gd name="connsiteX114" fmla="*/ 65091 w 77663"/>
              <a:gd name="connsiteY114" fmla="*/ 39584 h 80972"/>
              <a:gd name="connsiteX115" fmla="*/ 70264 w 77663"/>
              <a:gd name="connsiteY115" fmla="*/ 38982 h 80972"/>
              <a:gd name="connsiteX116" fmla="*/ 69964 w 77663"/>
              <a:gd name="connsiteY116" fmla="*/ 47765 h 80972"/>
              <a:gd name="connsiteX117" fmla="*/ 69362 w 77663"/>
              <a:gd name="connsiteY117" fmla="*/ 58714 h 80972"/>
              <a:gd name="connsiteX118" fmla="*/ 72069 w 77663"/>
              <a:gd name="connsiteY118" fmla="*/ 58895 h 80972"/>
              <a:gd name="connsiteX119" fmla="*/ 72009 w 77663"/>
              <a:gd name="connsiteY119" fmla="*/ 61541 h 80972"/>
              <a:gd name="connsiteX120" fmla="*/ 74716 w 77663"/>
              <a:gd name="connsiteY120" fmla="*/ 61782 h 80972"/>
              <a:gd name="connsiteX121" fmla="*/ 74476 w 77663"/>
              <a:gd name="connsiteY121" fmla="*/ 64549 h 80972"/>
              <a:gd name="connsiteX122" fmla="*/ 77483 w 77663"/>
              <a:gd name="connsiteY122" fmla="*/ 64670 h 80972"/>
              <a:gd name="connsiteX123" fmla="*/ 77664 w 77663"/>
              <a:gd name="connsiteY123" fmla="*/ 65632 h 80972"/>
              <a:gd name="connsiteX124" fmla="*/ 74476 w 77663"/>
              <a:gd name="connsiteY124" fmla="*/ 65512 h 80972"/>
              <a:gd name="connsiteX125" fmla="*/ 74355 w 77663"/>
              <a:gd name="connsiteY125" fmla="*/ 64911 h 80972"/>
              <a:gd name="connsiteX126" fmla="*/ 72069 w 77663"/>
              <a:gd name="connsiteY126" fmla="*/ 64850 h 80972"/>
              <a:gd name="connsiteX127" fmla="*/ 72009 w 77663"/>
              <a:gd name="connsiteY127" fmla="*/ 67136 h 80972"/>
              <a:gd name="connsiteX128" fmla="*/ 70505 w 77663"/>
              <a:gd name="connsiteY128" fmla="*/ 67196 h 80972"/>
              <a:gd name="connsiteX129" fmla="*/ 72129 w 77663"/>
              <a:gd name="connsiteY129" fmla="*/ 70084 h 80972"/>
              <a:gd name="connsiteX130" fmla="*/ 71648 w 77663"/>
              <a:gd name="connsiteY130" fmla="*/ 70264 h 80972"/>
              <a:gd name="connsiteX131" fmla="*/ 71468 w 77663"/>
              <a:gd name="connsiteY131" fmla="*/ 72611 h 80972"/>
              <a:gd name="connsiteX132" fmla="*/ 68640 w 77663"/>
              <a:gd name="connsiteY132" fmla="*/ 72430 h 80972"/>
              <a:gd name="connsiteX133" fmla="*/ 68339 w 77663"/>
              <a:gd name="connsiteY133" fmla="*/ 78145 h 80972"/>
              <a:gd name="connsiteX134" fmla="*/ 71106 w 77663"/>
              <a:gd name="connsiteY134" fmla="*/ 78506 h 80972"/>
              <a:gd name="connsiteX135" fmla="*/ 73934 w 77663"/>
              <a:gd name="connsiteY135" fmla="*/ 78506 h 80972"/>
              <a:gd name="connsiteX136" fmla="*/ 73814 w 77663"/>
              <a:gd name="connsiteY136" fmla="*/ 80792 h 80972"/>
              <a:gd name="connsiteX137" fmla="*/ 69603 w 77663"/>
              <a:gd name="connsiteY137" fmla="*/ 80973 h 80972"/>
              <a:gd name="connsiteX138" fmla="*/ 69001 w 77663"/>
              <a:gd name="connsiteY138" fmla="*/ 79830 h 80972"/>
              <a:gd name="connsiteX139" fmla="*/ 67497 w 77663"/>
              <a:gd name="connsiteY139" fmla="*/ 80973 h 80972"/>
              <a:gd name="connsiteX140" fmla="*/ 66775 w 77663"/>
              <a:gd name="connsiteY140" fmla="*/ 80010 h 80972"/>
              <a:gd name="connsiteX141" fmla="*/ 68099 w 77663"/>
              <a:gd name="connsiteY141" fmla="*/ 79168 h 80972"/>
              <a:gd name="connsiteX142" fmla="*/ 67497 w 77663"/>
              <a:gd name="connsiteY142" fmla="*/ 77784 h 80972"/>
              <a:gd name="connsiteX143" fmla="*/ 65933 w 77663"/>
              <a:gd name="connsiteY143" fmla="*/ 78687 h 80972"/>
              <a:gd name="connsiteX144" fmla="*/ 64610 w 77663"/>
              <a:gd name="connsiteY144" fmla="*/ 75919 h 80972"/>
              <a:gd name="connsiteX145" fmla="*/ 60579 w 77663"/>
              <a:gd name="connsiteY145" fmla="*/ 76942 h 80972"/>
              <a:gd name="connsiteX146" fmla="*/ 58714 w 77663"/>
              <a:gd name="connsiteY146" fmla="*/ 74295 h 80972"/>
              <a:gd name="connsiteX147" fmla="*/ 57872 w 77663"/>
              <a:gd name="connsiteY147" fmla="*/ 74776 h 80972"/>
              <a:gd name="connsiteX148" fmla="*/ 50653 w 77663"/>
              <a:gd name="connsiteY148" fmla="*/ 63647 h 80972"/>
              <a:gd name="connsiteX149" fmla="*/ 46622 w 77663"/>
              <a:gd name="connsiteY149" fmla="*/ 65091 h 80972"/>
              <a:gd name="connsiteX150" fmla="*/ 45058 w 77663"/>
              <a:gd name="connsiteY150" fmla="*/ 60278 h 80972"/>
              <a:gd name="connsiteX151" fmla="*/ 41328 w 77663"/>
              <a:gd name="connsiteY151" fmla="*/ 56488 h 80972"/>
              <a:gd name="connsiteX152" fmla="*/ 40366 w 77663"/>
              <a:gd name="connsiteY152" fmla="*/ 53059 h 80972"/>
              <a:gd name="connsiteX153" fmla="*/ 34711 w 77663"/>
              <a:gd name="connsiteY153" fmla="*/ 49029 h 80972"/>
              <a:gd name="connsiteX154" fmla="*/ 31944 w 77663"/>
              <a:gd name="connsiteY154" fmla="*/ 48247 h 80972"/>
              <a:gd name="connsiteX155" fmla="*/ 29838 w 77663"/>
              <a:gd name="connsiteY155" fmla="*/ 46442 h 80972"/>
              <a:gd name="connsiteX156" fmla="*/ 28996 w 77663"/>
              <a:gd name="connsiteY156" fmla="*/ 46322 h 80972"/>
              <a:gd name="connsiteX157" fmla="*/ 26710 w 77663"/>
              <a:gd name="connsiteY157" fmla="*/ 47344 h 80972"/>
              <a:gd name="connsiteX158" fmla="*/ 25868 w 77663"/>
              <a:gd name="connsiteY158" fmla="*/ 48668 h 80972"/>
              <a:gd name="connsiteX159" fmla="*/ 23161 w 77663"/>
              <a:gd name="connsiteY159" fmla="*/ 48908 h 80972"/>
              <a:gd name="connsiteX160" fmla="*/ 20754 w 77663"/>
              <a:gd name="connsiteY160" fmla="*/ 46502 h 80972"/>
              <a:gd name="connsiteX161" fmla="*/ 19792 w 77663"/>
              <a:gd name="connsiteY161" fmla="*/ 44878 h 80972"/>
              <a:gd name="connsiteX162" fmla="*/ 18107 w 77663"/>
              <a:gd name="connsiteY162" fmla="*/ 43374 h 80972"/>
              <a:gd name="connsiteX163" fmla="*/ 17506 w 77663"/>
              <a:gd name="connsiteY163" fmla="*/ 41689 h 80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</a:cxnLst>
            <a:rect l="l" t="t" r="r" b="b"/>
            <a:pathLst>
              <a:path w="77663" h="80972">
                <a:moveTo>
                  <a:pt x="17506" y="41689"/>
                </a:moveTo>
                <a:lnTo>
                  <a:pt x="17686" y="40907"/>
                </a:lnTo>
                <a:lnTo>
                  <a:pt x="17145" y="40366"/>
                </a:lnTo>
                <a:lnTo>
                  <a:pt x="17025" y="40366"/>
                </a:lnTo>
                <a:lnTo>
                  <a:pt x="16784" y="40185"/>
                </a:lnTo>
                <a:lnTo>
                  <a:pt x="16603" y="39704"/>
                </a:lnTo>
                <a:lnTo>
                  <a:pt x="16423" y="39343"/>
                </a:lnTo>
                <a:lnTo>
                  <a:pt x="16303" y="39042"/>
                </a:lnTo>
                <a:lnTo>
                  <a:pt x="16002" y="38681"/>
                </a:lnTo>
                <a:lnTo>
                  <a:pt x="15039" y="37899"/>
                </a:lnTo>
                <a:lnTo>
                  <a:pt x="14979" y="37779"/>
                </a:lnTo>
                <a:lnTo>
                  <a:pt x="14739" y="37418"/>
                </a:lnTo>
                <a:lnTo>
                  <a:pt x="14679" y="37298"/>
                </a:lnTo>
                <a:lnTo>
                  <a:pt x="14318" y="37117"/>
                </a:lnTo>
                <a:lnTo>
                  <a:pt x="14017" y="37057"/>
                </a:lnTo>
                <a:lnTo>
                  <a:pt x="12513" y="36516"/>
                </a:lnTo>
                <a:lnTo>
                  <a:pt x="11249" y="36215"/>
                </a:lnTo>
                <a:lnTo>
                  <a:pt x="10708" y="36516"/>
                </a:lnTo>
                <a:lnTo>
                  <a:pt x="10046" y="36395"/>
                </a:lnTo>
                <a:lnTo>
                  <a:pt x="9926" y="36395"/>
                </a:lnTo>
                <a:lnTo>
                  <a:pt x="9324" y="35734"/>
                </a:lnTo>
                <a:lnTo>
                  <a:pt x="9204" y="35373"/>
                </a:lnTo>
                <a:lnTo>
                  <a:pt x="8302" y="34050"/>
                </a:lnTo>
                <a:lnTo>
                  <a:pt x="7520" y="33508"/>
                </a:lnTo>
                <a:lnTo>
                  <a:pt x="7460" y="33508"/>
                </a:lnTo>
                <a:lnTo>
                  <a:pt x="5956" y="33388"/>
                </a:lnTo>
                <a:lnTo>
                  <a:pt x="5595" y="32786"/>
                </a:lnTo>
                <a:lnTo>
                  <a:pt x="5956" y="31824"/>
                </a:lnTo>
                <a:lnTo>
                  <a:pt x="5956" y="31282"/>
                </a:lnTo>
                <a:lnTo>
                  <a:pt x="6377" y="30560"/>
                </a:lnTo>
                <a:lnTo>
                  <a:pt x="6377" y="29658"/>
                </a:lnTo>
                <a:lnTo>
                  <a:pt x="5474" y="29237"/>
                </a:lnTo>
                <a:lnTo>
                  <a:pt x="4632" y="29177"/>
                </a:lnTo>
                <a:lnTo>
                  <a:pt x="4211" y="29056"/>
                </a:lnTo>
                <a:lnTo>
                  <a:pt x="3008" y="27432"/>
                </a:lnTo>
                <a:lnTo>
                  <a:pt x="2647" y="27191"/>
                </a:lnTo>
                <a:lnTo>
                  <a:pt x="2346" y="26289"/>
                </a:lnTo>
                <a:lnTo>
                  <a:pt x="1143" y="25206"/>
                </a:lnTo>
                <a:lnTo>
                  <a:pt x="1263" y="24184"/>
                </a:lnTo>
                <a:lnTo>
                  <a:pt x="2045" y="22860"/>
                </a:lnTo>
                <a:lnTo>
                  <a:pt x="2527" y="21958"/>
                </a:lnTo>
                <a:lnTo>
                  <a:pt x="2286" y="21537"/>
                </a:lnTo>
                <a:lnTo>
                  <a:pt x="1504" y="20694"/>
                </a:lnTo>
                <a:lnTo>
                  <a:pt x="902" y="20153"/>
                </a:lnTo>
                <a:lnTo>
                  <a:pt x="0" y="19672"/>
                </a:lnTo>
                <a:lnTo>
                  <a:pt x="60" y="18950"/>
                </a:lnTo>
                <a:lnTo>
                  <a:pt x="1083" y="17747"/>
                </a:lnTo>
                <a:lnTo>
                  <a:pt x="1865" y="17145"/>
                </a:lnTo>
                <a:lnTo>
                  <a:pt x="2045" y="17025"/>
                </a:lnTo>
                <a:lnTo>
                  <a:pt x="4271" y="15761"/>
                </a:lnTo>
                <a:lnTo>
                  <a:pt x="4512" y="15581"/>
                </a:lnTo>
                <a:lnTo>
                  <a:pt x="4933" y="15761"/>
                </a:lnTo>
                <a:lnTo>
                  <a:pt x="5534" y="15160"/>
                </a:lnTo>
                <a:lnTo>
                  <a:pt x="5053" y="14979"/>
                </a:lnTo>
                <a:lnTo>
                  <a:pt x="4091" y="14378"/>
                </a:lnTo>
                <a:lnTo>
                  <a:pt x="3670" y="14137"/>
                </a:lnTo>
                <a:lnTo>
                  <a:pt x="2887" y="13896"/>
                </a:lnTo>
                <a:lnTo>
                  <a:pt x="3850" y="12934"/>
                </a:lnTo>
                <a:lnTo>
                  <a:pt x="4211" y="12032"/>
                </a:lnTo>
                <a:lnTo>
                  <a:pt x="4271" y="11249"/>
                </a:lnTo>
                <a:lnTo>
                  <a:pt x="4091" y="10287"/>
                </a:lnTo>
                <a:lnTo>
                  <a:pt x="5474" y="9806"/>
                </a:lnTo>
                <a:lnTo>
                  <a:pt x="5655" y="8422"/>
                </a:lnTo>
                <a:lnTo>
                  <a:pt x="4331" y="8903"/>
                </a:lnTo>
                <a:lnTo>
                  <a:pt x="4151" y="7399"/>
                </a:lnTo>
                <a:lnTo>
                  <a:pt x="4632" y="7038"/>
                </a:lnTo>
                <a:lnTo>
                  <a:pt x="4993" y="6738"/>
                </a:lnTo>
                <a:lnTo>
                  <a:pt x="5113" y="6317"/>
                </a:lnTo>
                <a:lnTo>
                  <a:pt x="5113" y="5475"/>
                </a:lnTo>
                <a:lnTo>
                  <a:pt x="3309" y="5414"/>
                </a:lnTo>
                <a:lnTo>
                  <a:pt x="2527" y="4512"/>
                </a:lnTo>
                <a:lnTo>
                  <a:pt x="2106" y="4211"/>
                </a:lnTo>
                <a:lnTo>
                  <a:pt x="1985" y="3610"/>
                </a:lnTo>
                <a:lnTo>
                  <a:pt x="2406" y="2587"/>
                </a:lnTo>
                <a:lnTo>
                  <a:pt x="3429" y="1865"/>
                </a:lnTo>
                <a:lnTo>
                  <a:pt x="3790" y="1865"/>
                </a:lnTo>
                <a:lnTo>
                  <a:pt x="4632" y="1685"/>
                </a:lnTo>
                <a:lnTo>
                  <a:pt x="4873" y="1504"/>
                </a:lnTo>
                <a:lnTo>
                  <a:pt x="5294" y="1083"/>
                </a:lnTo>
                <a:lnTo>
                  <a:pt x="5474" y="0"/>
                </a:lnTo>
                <a:lnTo>
                  <a:pt x="8061" y="0"/>
                </a:lnTo>
                <a:lnTo>
                  <a:pt x="9565" y="181"/>
                </a:lnTo>
                <a:lnTo>
                  <a:pt x="11249" y="241"/>
                </a:lnTo>
                <a:lnTo>
                  <a:pt x="14257" y="421"/>
                </a:lnTo>
                <a:lnTo>
                  <a:pt x="21777" y="963"/>
                </a:lnTo>
                <a:lnTo>
                  <a:pt x="22258" y="963"/>
                </a:lnTo>
                <a:lnTo>
                  <a:pt x="22258" y="2406"/>
                </a:lnTo>
                <a:lnTo>
                  <a:pt x="23101" y="4211"/>
                </a:lnTo>
                <a:lnTo>
                  <a:pt x="23101" y="5655"/>
                </a:lnTo>
                <a:lnTo>
                  <a:pt x="24063" y="7099"/>
                </a:lnTo>
                <a:lnTo>
                  <a:pt x="24304" y="10347"/>
                </a:lnTo>
                <a:lnTo>
                  <a:pt x="23582" y="16543"/>
                </a:lnTo>
                <a:lnTo>
                  <a:pt x="24063" y="17867"/>
                </a:lnTo>
                <a:lnTo>
                  <a:pt x="27372" y="17927"/>
                </a:lnTo>
                <a:lnTo>
                  <a:pt x="27492" y="15220"/>
                </a:lnTo>
                <a:lnTo>
                  <a:pt x="32906" y="15461"/>
                </a:lnTo>
                <a:lnTo>
                  <a:pt x="32966" y="13896"/>
                </a:lnTo>
                <a:lnTo>
                  <a:pt x="36636" y="13896"/>
                </a:lnTo>
                <a:lnTo>
                  <a:pt x="38441" y="12934"/>
                </a:lnTo>
                <a:lnTo>
                  <a:pt x="39464" y="15761"/>
                </a:lnTo>
                <a:lnTo>
                  <a:pt x="44336" y="16303"/>
                </a:lnTo>
                <a:lnTo>
                  <a:pt x="37418" y="27552"/>
                </a:lnTo>
                <a:lnTo>
                  <a:pt x="35974" y="30199"/>
                </a:lnTo>
                <a:lnTo>
                  <a:pt x="35493" y="34411"/>
                </a:lnTo>
                <a:lnTo>
                  <a:pt x="38200" y="34892"/>
                </a:lnTo>
                <a:lnTo>
                  <a:pt x="39163" y="33989"/>
                </a:lnTo>
                <a:lnTo>
                  <a:pt x="43494" y="34350"/>
                </a:lnTo>
                <a:lnTo>
                  <a:pt x="44336" y="31403"/>
                </a:lnTo>
                <a:lnTo>
                  <a:pt x="46141" y="29177"/>
                </a:lnTo>
                <a:lnTo>
                  <a:pt x="48487" y="28094"/>
                </a:lnTo>
                <a:lnTo>
                  <a:pt x="51074" y="33989"/>
                </a:lnTo>
                <a:lnTo>
                  <a:pt x="58654" y="37599"/>
                </a:lnTo>
                <a:lnTo>
                  <a:pt x="58774" y="36215"/>
                </a:lnTo>
                <a:lnTo>
                  <a:pt x="64910" y="36636"/>
                </a:lnTo>
                <a:lnTo>
                  <a:pt x="65091" y="39584"/>
                </a:lnTo>
                <a:lnTo>
                  <a:pt x="70264" y="38982"/>
                </a:lnTo>
                <a:lnTo>
                  <a:pt x="69964" y="47765"/>
                </a:lnTo>
                <a:lnTo>
                  <a:pt x="69362" y="58714"/>
                </a:lnTo>
                <a:lnTo>
                  <a:pt x="72069" y="58895"/>
                </a:lnTo>
                <a:lnTo>
                  <a:pt x="72009" y="61541"/>
                </a:lnTo>
                <a:lnTo>
                  <a:pt x="74716" y="61782"/>
                </a:lnTo>
                <a:lnTo>
                  <a:pt x="74476" y="64549"/>
                </a:lnTo>
                <a:lnTo>
                  <a:pt x="77483" y="64670"/>
                </a:lnTo>
                <a:lnTo>
                  <a:pt x="77664" y="65632"/>
                </a:lnTo>
                <a:lnTo>
                  <a:pt x="74476" y="65512"/>
                </a:lnTo>
                <a:lnTo>
                  <a:pt x="74355" y="64911"/>
                </a:lnTo>
                <a:lnTo>
                  <a:pt x="72069" y="64850"/>
                </a:lnTo>
                <a:lnTo>
                  <a:pt x="72009" y="67136"/>
                </a:lnTo>
                <a:lnTo>
                  <a:pt x="70505" y="67196"/>
                </a:lnTo>
                <a:lnTo>
                  <a:pt x="72129" y="70084"/>
                </a:lnTo>
                <a:lnTo>
                  <a:pt x="71648" y="70264"/>
                </a:lnTo>
                <a:lnTo>
                  <a:pt x="71468" y="72611"/>
                </a:lnTo>
                <a:lnTo>
                  <a:pt x="68640" y="72430"/>
                </a:lnTo>
                <a:lnTo>
                  <a:pt x="68339" y="78145"/>
                </a:lnTo>
                <a:lnTo>
                  <a:pt x="71106" y="78506"/>
                </a:lnTo>
                <a:lnTo>
                  <a:pt x="73934" y="78506"/>
                </a:lnTo>
                <a:lnTo>
                  <a:pt x="73814" y="80792"/>
                </a:lnTo>
                <a:lnTo>
                  <a:pt x="69603" y="80973"/>
                </a:lnTo>
                <a:lnTo>
                  <a:pt x="69001" y="79830"/>
                </a:lnTo>
                <a:lnTo>
                  <a:pt x="67497" y="80973"/>
                </a:lnTo>
                <a:lnTo>
                  <a:pt x="66775" y="80010"/>
                </a:lnTo>
                <a:lnTo>
                  <a:pt x="68099" y="79168"/>
                </a:lnTo>
                <a:lnTo>
                  <a:pt x="67497" y="77784"/>
                </a:lnTo>
                <a:lnTo>
                  <a:pt x="65933" y="78687"/>
                </a:lnTo>
                <a:lnTo>
                  <a:pt x="64610" y="75919"/>
                </a:lnTo>
                <a:lnTo>
                  <a:pt x="60579" y="76942"/>
                </a:lnTo>
                <a:lnTo>
                  <a:pt x="58714" y="74295"/>
                </a:lnTo>
                <a:lnTo>
                  <a:pt x="57872" y="74776"/>
                </a:lnTo>
                <a:lnTo>
                  <a:pt x="50653" y="63647"/>
                </a:lnTo>
                <a:lnTo>
                  <a:pt x="46622" y="65091"/>
                </a:lnTo>
                <a:lnTo>
                  <a:pt x="45058" y="60278"/>
                </a:lnTo>
                <a:lnTo>
                  <a:pt x="41328" y="56488"/>
                </a:lnTo>
                <a:lnTo>
                  <a:pt x="40366" y="53059"/>
                </a:lnTo>
                <a:lnTo>
                  <a:pt x="34711" y="49029"/>
                </a:lnTo>
                <a:lnTo>
                  <a:pt x="31944" y="48247"/>
                </a:lnTo>
                <a:lnTo>
                  <a:pt x="29838" y="46442"/>
                </a:lnTo>
                <a:lnTo>
                  <a:pt x="28996" y="46322"/>
                </a:lnTo>
                <a:lnTo>
                  <a:pt x="26710" y="47344"/>
                </a:lnTo>
                <a:lnTo>
                  <a:pt x="25868" y="48668"/>
                </a:lnTo>
                <a:lnTo>
                  <a:pt x="23161" y="48908"/>
                </a:lnTo>
                <a:lnTo>
                  <a:pt x="20754" y="46502"/>
                </a:lnTo>
                <a:lnTo>
                  <a:pt x="19792" y="44878"/>
                </a:lnTo>
                <a:lnTo>
                  <a:pt x="18107" y="43374"/>
                </a:lnTo>
                <a:lnTo>
                  <a:pt x="17506" y="41689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5" name="Freeform: Shape 384" title="TX-17">
            <a:extLst>
              <a:ext uri="{FF2B5EF4-FFF2-40B4-BE49-F238E27FC236}">
                <a16:creationId xmlns:a16="http://schemas.microsoft.com/office/drawing/2014/main" id="{0E528D3F-850D-5A44-0391-E8D61044275A}"/>
              </a:ext>
            </a:extLst>
          </p:cNvPr>
          <p:cNvSpPr/>
          <p:nvPr/>
        </p:nvSpPr>
        <p:spPr>
          <a:xfrm>
            <a:off x="4716371" y="4878771"/>
            <a:ext cx="457272" cy="234193"/>
          </a:xfrm>
          <a:custGeom>
            <a:avLst/>
            <a:gdLst>
              <a:gd name="connsiteX0" fmla="*/ 1444 w 572342"/>
              <a:gd name="connsiteY0" fmla="*/ 277569 h 303556"/>
              <a:gd name="connsiteX1" fmla="*/ 421 w 572342"/>
              <a:gd name="connsiteY1" fmla="*/ 272997 h 303556"/>
              <a:gd name="connsiteX2" fmla="*/ 240 w 572342"/>
              <a:gd name="connsiteY2" fmla="*/ 268966 h 303556"/>
              <a:gd name="connsiteX3" fmla="*/ 4813 w 572342"/>
              <a:gd name="connsiteY3" fmla="*/ 267161 h 303556"/>
              <a:gd name="connsiteX4" fmla="*/ 5234 w 572342"/>
              <a:gd name="connsiteY4" fmla="*/ 269087 h 303556"/>
              <a:gd name="connsiteX5" fmla="*/ 4452 w 572342"/>
              <a:gd name="connsiteY5" fmla="*/ 269507 h 303556"/>
              <a:gd name="connsiteX6" fmla="*/ 4933 w 572342"/>
              <a:gd name="connsiteY6" fmla="*/ 271192 h 303556"/>
              <a:gd name="connsiteX7" fmla="*/ 6497 w 572342"/>
              <a:gd name="connsiteY7" fmla="*/ 271312 h 303556"/>
              <a:gd name="connsiteX8" fmla="*/ 7700 w 572342"/>
              <a:gd name="connsiteY8" fmla="*/ 270350 h 303556"/>
              <a:gd name="connsiteX9" fmla="*/ 7038 w 572342"/>
              <a:gd name="connsiteY9" fmla="*/ 274380 h 303556"/>
              <a:gd name="connsiteX10" fmla="*/ 6256 w 572342"/>
              <a:gd name="connsiteY10" fmla="*/ 276546 h 303556"/>
              <a:gd name="connsiteX11" fmla="*/ 8181 w 572342"/>
              <a:gd name="connsiteY11" fmla="*/ 276185 h 303556"/>
              <a:gd name="connsiteX12" fmla="*/ 8181 w 572342"/>
              <a:gd name="connsiteY12" fmla="*/ 276967 h 303556"/>
              <a:gd name="connsiteX13" fmla="*/ 9685 w 572342"/>
              <a:gd name="connsiteY13" fmla="*/ 278050 h 303556"/>
              <a:gd name="connsiteX14" fmla="*/ 13475 w 572342"/>
              <a:gd name="connsiteY14" fmla="*/ 278050 h 303556"/>
              <a:gd name="connsiteX15" fmla="*/ 15942 w 572342"/>
              <a:gd name="connsiteY15" fmla="*/ 278772 h 303556"/>
              <a:gd name="connsiteX16" fmla="*/ 15942 w 572342"/>
              <a:gd name="connsiteY16" fmla="*/ 277990 h 303556"/>
              <a:gd name="connsiteX17" fmla="*/ 17326 w 572342"/>
              <a:gd name="connsiteY17" fmla="*/ 277869 h 303556"/>
              <a:gd name="connsiteX18" fmla="*/ 17265 w 572342"/>
              <a:gd name="connsiteY18" fmla="*/ 276065 h 303556"/>
              <a:gd name="connsiteX19" fmla="*/ 15461 w 572342"/>
              <a:gd name="connsiteY19" fmla="*/ 275944 h 303556"/>
              <a:gd name="connsiteX20" fmla="*/ 15340 w 572342"/>
              <a:gd name="connsiteY20" fmla="*/ 274019 h 303556"/>
              <a:gd name="connsiteX21" fmla="*/ 13235 w 572342"/>
              <a:gd name="connsiteY21" fmla="*/ 273598 h 303556"/>
              <a:gd name="connsiteX22" fmla="*/ 18168 w 572342"/>
              <a:gd name="connsiteY22" fmla="*/ 272575 h 303556"/>
              <a:gd name="connsiteX23" fmla="*/ 18589 w 572342"/>
              <a:gd name="connsiteY23" fmla="*/ 274681 h 303556"/>
              <a:gd name="connsiteX24" fmla="*/ 20273 w 572342"/>
              <a:gd name="connsiteY24" fmla="*/ 274681 h 303556"/>
              <a:gd name="connsiteX25" fmla="*/ 20153 w 572342"/>
              <a:gd name="connsiteY25" fmla="*/ 276486 h 303556"/>
              <a:gd name="connsiteX26" fmla="*/ 21296 w 572342"/>
              <a:gd name="connsiteY26" fmla="*/ 276486 h 303556"/>
              <a:gd name="connsiteX27" fmla="*/ 21055 w 572342"/>
              <a:gd name="connsiteY27" fmla="*/ 277930 h 303556"/>
              <a:gd name="connsiteX28" fmla="*/ 22559 w 572342"/>
              <a:gd name="connsiteY28" fmla="*/ 277328 h 303556"/>
              <a:gd name="connsiteX29" fmla="*/ 22860 w 572342"/>
              <a:gd name="connsiteY29" fmla="*/ 275343 h 303556"/>
              <a:gd name="connsiteX30" fmla="*/ 22258 w 572342"/>
              <a:gd name="connsiteY30" fmla="*/ 273779 h 303556"/>
              <a:gd name="connsiteX31" fmla="*/ 23823 w 572342"/>
              <a:gd name="connsiteY31" fmla="*/ 273357 h 303556"/>
              <a:gd name="connsiteX32" fmla="*/ 23762 w 572342"/>
              <a:gd name="connsiteY32" fmla="*/ 275162 h 303556"/>
              <a:gd name="connsiteX33" fmla="*/ 26650 w 572342"/>
              <a:gd name="connsiteY33" fmla="*/ 276125 h 303556"/>
              <a:gd name="connsiteX34" fmla="*/ 26770 w 572342"/>
              <a:gd name="connsiteY34" fmla="*/ 274681 h 303556"/>
              <a:gd name="connsiteX35" fmla="*/ 27793 w 572342"/>
              <a:gd name="connsiteY35" fmla="*/ 275042 h 303556"/>
              <a:gd name="connsiteX36" fmla="*/ 28034 w 572342"/>
              <a:gd name="connsiteY36" fmla="*/ 273237 h 303556"/>
              <a:gd name="connsiteX37" fmla="*/ 27071 w 572342"/>
              <a:gd name="connsiteY37" fmla="*/ 273177 h 303556"/>
              <a:gd name="connsiteX38" fmla="*/ 27432 w 572342"/>
              <a:gd name="connsiteY38" fmla="*/ 270350 h 303556"/>
              <a:gd name="connsiteX39" fmla="*/ 34411 w 572342"/>
              <a:gd name="connsiteY39" fmla="*/ 268726 h 303556"/>
              <a:gd name="connsiteX40" fmla="*/ 33628 w 572342"/>
              <a:gd name="connsiteY40" fmla="*/ 275463 h 303556"/>
              <a:gd name="connsiteX41" fmla="*/ 34411 w 572342"/>
              <a:gd name="connsiteY41" fmla="*/ 274741 h 303556"/>
              <a:gd name="connsiteX42" fmla="*/ 36215 w 572342"/>
              <a:gd name="connsiteY42" fmla="*/ 274922 h 303556"/>
              <a:gd name="connsiteX43" fmla="*/ 36636 w 572342"/>
              <a:gd name="connsiteY43" fmla="*/ 271793 h 303556"/>
              <a:gd name="connsiteX44" fmla="*/ 44156 w 572342"/>
              <a:gd name="connsiteY44" fmla="*/ 272756 h 303556"/>
              <a:gd name="connsiteX45" fmla="*/ 42953 w 572342"/>
              <a:gd name="connsiteY45" fmla="*/ 275523 h 303556"/>
              <a:gd name="connsiteX46" fmla="*/ 45419 w 572342"/>
              <a:gd name="connsiteY46" fmla="*/ 275824 h 303556"/>
              <a:gd name="connsiteX47" fmla="*/ 46201 w 572342"/>
              <a:gd name="connsiteY47" fmla="*/ 272335 h 303556"/>
              <a:gd name="connsiteX48" fmla="*/ 47525 w 572342"/>
              <a:gd name="connsiteY48" fmla="*/ 272275 h 303556"/>
              <a:gd name="connsiteX49" fmla="*/ 46622 w 572342"/>
              <a:gd name="connsiteY49" fmla="*/ 269507 h 303556"/>
              <a:gd name="connsiteX50" fmla="*/ 51134 w 572342"/>
              <a:gd name="connsiteY50" fmla="*/ 268906 h 303556"/>
              <a:gd name="connsiteX51" fmla="*/ 50833 w 572342"/>
              <a:gd name="connsiteY51" fmla="*/ 266921 h 303556"/>
              <a:gd name="connsiteX52" fmla="*/ 52578 w 572342"/>
              <a:gd name="connsiteY52" fmla="*/ 266319 h 303556"/>
              <a:gd name="connsiteX53" fmla="*/ 51796 w 572342"/>
              <a:gd name="connsiteY53" fmla="*/ 264274 h 303556"/>
              <a:gd name="connsiteX54" fmla="*/ 53781 w 572342"/>
              <a:gd name="connsiteY54" fmla="*/ 263432 h 303556"/>
              <a:gd name="connsiteX55" fmla="*/ 64129 w 572342"/>
              <a:gd name="connsiteY55" fmla="*/ 260724 h 303556"/>
              <a:gd name="connsiteX56" fmla="*/ 64549 w 572342"/>
              <a:gd name="connsiteY56" fmla="*/ 261747 h 303556"/>
              <a:gd name="connsiteX57" fmla="*/ 65091 w 572342"/>
              <a:gd name="connsiteY57" fmla="*/ 260544 h 303556"/>
              <a:gd name="connsiteX58" fmla="*/ 76942 w 572342"/>
              <a:gd name="connsiteY58" fmla="*/ 256574 h 303556"/>
              <a:gd name="connsiteX59" fmla="*/ 76401 w 572342"/>
              <a:gd name="connsiteY59" fmla="*/ 254709 h 303556"/>
              <a:gd name="connsiteX60" fmla="*/ 67798 w 572342"/>
              <a:gd name="connsiteY60" fmla="*/ 233172 h 303556"/>
              <a:gd name="connsiteX61" fmla="*/ 60339 w 572342"/>
              <a:gd name="connsiteY61" fmla="*/ 230224 h 303556"/>
              <a:gd name="connsiteX62" fmla="*/ 63106 w 572342"/>
              <a:gd name="connsiteY62" fmla="*/ 221321 h 303556"/>
              <a:gd name="connsiteX63" fmla="*/ 68520 w 572342"/>
              <a:gd name="connsiteY63" fmla="*/ 203875 h 303556"/>
              <a:gd name="connsiteX64" fmla="*/ 69964 w 572342"/>
              <a:gd name="connsiteY64" fmla="*/ 202853 h 303556"/>
              <a:gd name="connsiteX65" fmla="*/ 98478 w 572342"/>
              <a:gd name="connsiteY65" fmla="*/ 184505 h 303556"/>
              <a:gd name="connsiteX66" fmla="*/ 88973 w 572342"/>
              <a:gd name="connsiteY66" fmla="*/ 169886 h 303556"/>
              <a:gd name="connsiteX67" fmla="*/ 72370 w 572342"/>
              <a:gd name="connsiteY67" fmla="*/ 144620 h 303556"/>
              <a:gd name="connsiteX68" fmla="*/ 62805 w 572342"/>
              <a:gd name="connsiteY68" fmla="*/ 130182 h 303556"/>
              <a:gd name="connsiteX69" fmla="*/ 52458 w 572342"/>
              <a:gd name="connsiteY69" fmla="*/ 137220 h 303556"/>
              <a:gd name="connsiteX70" fmla="*/ 39885 w 572342"/>
              <a:gd name="connsiteY70" fmla="*/ 123263 h 303556"/>
              <a:gd name="connsiteX71" fmla="*/ 26048 w 572342"/>
              <a:gd name="connsiteY71" fmla="*/ 101547 h 303556"/>
              <a:gd name="connsiteX72" fmla="*/ 10167 w 572342"/>
              <a:gd name="connsiteY72" fmla="*/ 76401 h 303556"/>
              <a:gd name="connsiteX73" fmla="*/ 8242 w 572342"/>
              <a:gd name="connsiteY73" fmla="*/ 73453 h 303556"/>
              <a:gd name="connsiteX74" fmla="*/ 12152 w 572342"/>
              <a:gd name="connsiteY74" fmla="*/ 71287 h 303556"/>
              <a:gd name="connsiteX75" fmla="*/ 17566 w 572342"/>
              <a:gd name="connsiteY75" fmla="*/ 67858 h 303556"/>
              <a:gd name="connsiteX76" fmla="*/ 27853 w 572342"/>
              <a:gd name="connsiteY76" fmla="*/ 61602 h 303556"/>
              <a:gd name="connsiteX77" fmla="*/ 28575 w 572342"/>
              <a:gd name="connsiteY77" fmla="*/ 61000 h 303556"/>
              <a:gd name="connsiteX78" fmla="*/ 47164 w 572342"/>
              <a:gd name="connsiteY78" fmla="*/ 49570 h 303556"/>
              <a:gd name="connsiteX79" fmla="*/ 59797 w 572342"/>
              <a:gd name="connsiteY79" fmla="*/ 41810 h 303556"/>
              <a:gd name="connsiteX80" fmla="*/ 61902 w 572342"/>
              <a:gd name="connsiteY80" fmla="*/ 40607 h 303556"/>
              <a:gd name="connsiteX81" fmla="*/ 77183 w 572342"/>
              <a:gd name="connsiteY81" fmla="*/ 30621 h 303556"/>
              <a:gd name="connsiteX82" fmla="*/ 97396 w 572342"/>
              <a:gd name="connsiteY82" fmla="*/ 17987 h 303556"/>
              <a:gd name="connsiteX83" fmla="*/ 110450 w 572342"/>
              <a:gd name="connsiteY83" fmla="*/ 38922 h 303556"/>
              <a:gd name="connsiteX84" fmla="*/ 115323 w 572342"/>
              <a:gd name="connsiteY84" fmla="*/ 46622 h 303556"/>
              <a:gd name="connsiteX85" fmla="*/ 143778 w 572342"/>
              <a:gd name="connsiteY85" fmla="*/ 28335 h 303556"/>
              <a:gd name="connsiteX86" fmla="*/ 148650 w 572342"/>
              <a:gd name="connsiteY86" fmla="*/ 25146 h 303556"/>
              <a:gd name="connsiteX87" fmla="*/ 183843 w 572342"/>
              <a:gd name="connsiteY87" fmla="*/ 27071 h 303556"/>
              <a:gd name="connsiteX88" fmla="*/ 184444 w 572342"/>
              <a:gd name="connsiteY88" fmla="*/ 27071 h 303556"/>
              <a:gd name="connsiteX89" fmla="*/ 187632 w 572342"/>
              <a:gd name="connsiteY89" fmla="*/ 32064 h 303556"/>
              <a:gd name="connsiteX90" fmla="*/ 188956 w 572342"/>
              <a:gd name="connsiteY90" fmla="*/ 31583 h 303556"/>
              <a:gd name="connsiteX91" fmla="*/ 190701 w 572342"/>
              <a:gd name="connsiteY91" fmla="*/ 31643 h 303556"/>
              <a:gd name="connsiteX92" fmla="*/ 191182 w 572342"/>
              <a:gd name="connsiteY92" fmla="*/ 32606 h 303556"/>
              <a:gd name="connsiteX93" fmla="*/ 191001 w 572342"/>
              <a:gd name="connsiteY93" fmla="*/ 30079 h 303556"/>
              <a:gd name="connsiteX94" fmla="*/ 192144 w 572342"/>
              <a:gd name="connsiteY94" fmla="*/ 29899 h 303556"/>
              <a:gd name="connsiteX95" fmla="*/ 195092 w 572342"/>
              <a:gd name="connsiteY95" fmla="*/ 32245 h 303556"/>
              <a:gd name="connsiteX96" fmla="*/ 196957 w 572342"/>
              <a:gd name="connsiteY96" fmla="*/ 29237 h 303556"/>
              <a:gd name="connsiteX97" fmla="*/ 202672 w 572342"/>
              <a:gd name="connsiteY97" fmla="*/ 31764 h 303556"/>
              <a:gd name="connsiteX98" fmla="*/ 204416 w 572342"/>
              <a:gd name="connsiteY98" fmla="*/ 31944 h 303556"/>
              <a:gd name="connsiteX99" fmla="*/ 204657 w 572342"/>
              <a:gd name="connsiteY99" fmla="*/ 36516 h 303556"/>
              <a:gd name="connsiteX100" fmla="*/ 206702 w 572342"/>
              <a:gd name="connsiteY100" fmla="*/ 36456 h 303556"/>
              <a:gd name="connsiteX101" fmla="*/ 206702 w 572342"/>
              <a:gd name="connsiteY101" fmla="*/ 36997 h 303556"/>
              <a:gd name="connsiteX102" fmla="*/ 211275 w 572342"/>
              <a:gd name="connsiteY102" fmla="*/ 36516 h 303556"/>
              <a:gd name="connsiteX103" fmla="*/ 211275 w 572342"/>
              <a:gd name="connsiteY103" fmla="*/ 40546 h 303556"/>
              <a:gd name="connsiteX104" fmla="*/ 212899 w 572342"/>
              <a:gd name="connsiteY104" fmla="*/ 46562 h 303556"/>
              <a:gd name="connsiteX105" fmla="*/ 215907 w 572342"/>
              <a:gd name="connsiteY105" fmla="*/ 50773 h 303556"/>
              <a:gd name="connsiteX106" fmla="*/ 216929 w 572342"/>
              <a:gd name="connsiteY106" fmla="*/ 51856 h 303556"/>
              <a:gd name="connsiteX107" fmla="*/ 219637 w 572342"/>
              <a:gd name="connsiteY107" fmla="*/ 53661 h 303556"/>
              <a:gd name="connsiteX108" fmla="*/ 220358 w 572342"/>
              <a:gd name="connsiteY108" fmla="*/ 54924 h 303556"/>
              <a:gd name="connsiteX109" fmla="*/ 223908 w 572342"/>
              <a:gd name="connsiteY109" fmla="*/ 54804 h 303556"/>
              <a:gd name="connsiteX110" fmla="*/ 225713 w 572342"/>
              <a:gd name="connsiteY110" fmla="*/ 52277 h 303556"/>
              <a:gd name="connsiteX111" fmla="*/ 228420 w 572342"/>
              <a:gd name="connsiteY111" fmla="*/ 52277 h 303556"/>
              <a:gd name="connsiteX112" fmla="*/ 228299 w 572342"/>
              <a:gd name="connsiteY112" fmla="*/ 52638 h 303556"/>
              <a:gd name="connsiteX113" fmla="*/ 232630 w 572342"/>
              <a:gd name="connsiteY113" fmla="*/ 52337 h 303556"/>
              <a:gd name="connsiteX114" fmla="*/ 234134 w 572342"/>
              <a:gd name="connsiteY114" fmla="*/ 52458 h 303556"/>
              <a:gd name="connsiteX115" fmla="*/ 235097 w 572342"/>
              <a:gd name="connsiteY115" fmla="*/ 53300 h 303556"/>
              <a:gd name="connsiteX116" fmla="*/ 237323 w 572342"/>
              <a:gd name="connsiteY116" fmla="*/ 53541 h 303556"/>
              <a:gd name="connsiteX117" fmla="*/ 238706 w 572342"/>
              <a:gd name="connsiteY117" fmla="*/ 52097 h 303556"/>
              <a:gd name="connsiteX118" fmla="*/ 240932 w 572342"/>
              <a:gd name="connsiteY118" fmla="*/ 52999 h 303556"/>
              <a:gd name="connsiteX119" fmla="*/ 241293 w 572342"/>
              <a:gd name="connsiteY119" fmla="*/ 52398 h 303556"/>
              <a:gd name="connsiteX120" fmla="*/ 244722 w 572342"/>
              <a:gd name="connsiteY120" fmla="*/ 52638 h 303556"/>
              <a:gd name="connsiteX121" fmla="*/ 245143 w 572342"/>
              <a:gd name="connsiteY121" fmla="*/ 52037 h 303556"/>
              <a:gd name="connsiteX122" fmla="*/ 246948 w 572342"/>
              <a:gd name="connsiteY122" fmla="*/ 52819 h 303556"/>
              <a:gd name="connsiteX123" fmla="*/ 247911 w 572342"/>
              <a:gd name="connsiteY123" fmla="*/ 51435 h 303556"/>
              <a:gd name="connsiteX124" fmla="*/ 251219 w 572342"/>
              <a:gd name="connsiteY124" fmla="*/ 52698 h 303556"/>
              <a:gd name="connsiteX125" fmla="*/ 254227 w 572342"/>
              <a:gd name="connsiteY125" fmla="*/ 52337 h 303556"/>
              <a:gd name="connsiteX126" fmla="*/ 255250 w 572342"/>
              <a:gd name="connsiteY126" fmla="*/ 53180 h 303556"/>
              <a:gd name="connsiteX127" fmla="*/ 256694 w 572342"/>
              <a:gd name="connsiteY127" fmla="*/ 52698 h 303556"/>
              <a:gd name="connsiteX128" fmla="*/ 258138 w 572342"/>
              <a:gd name="connsiteY128" fmla="*/ 53902 h 303556"/>
              <a:gd name="connsiteX129" fmla="*/ 261446 w 572342"/>
              <a:gd name="connsiteY129" fmla="*/ 54503 h 303556"/>
              <a:gd name="connsiteX130" fmla="*/ 262048 w 572342"/>
              <a:gd name="connsiteY130" fmla="*/ 56248 h 303556"/>
              <a:gd name="connsiteX131" fmla="*/ 263251 w 572342"/>
              <a:gd name="connsiteY131" fmla="*/ 56488 h 303556"/>
              <a:gd name="connsiteX132" fmla="*/ 269026 w 572342"/>
              <a:gd name="connsiteY132" fmla="*/ 51856 h 303556"/>
              <a:gd name="connsiteX133" fmla="*/ 270831 w 572342"/>
              <a:gd name="connsiteY133" fmla="*/ 53059 h 303556"/>
              <a:gd name="connsiteX134" fmla="*/ 271372 w 572342"/>
              <a:gd name="connsiteY134" fmla="*/ 51616 h 303556"/>
              <a:gd name="connsiteX135" fmla="*/ 272876 w 572342"/>
              <a:gd name="connsiteY135" fmla="*/ 49330 h 303556"/>
              <a:gd name="connsiteX136" fmla="*/ 272275 w 572342"/>
              <a:gd name="connsiteY136" fmla="*/ 46803 h 303556"/>
              <a:gd name="connsiteX137" fmla="*/ 289961 w 572342"/>
              <a:gd name="connsiteY137" fmla="*/ 50412 h 303556"/>
              <a:gd name="connsiteX138" fmla="*/ 297782 w 572342"/>
              <a:gd name="connsiteY138" fmla="*/ 49991 h 303556"/>
              <a:gd name="connsiteX139" fmla="*/ 298985 w 572342"/>
              <a:gd name="connsiteY139" fmla="*/ 49570 h 303556"/>
              <a:gd name="connsiteX140" fmla="*/ 298082 w 572342"/>
              <a:gd name="connsiteY140" fmla="*/ 52879 h 303556"/>
              <a:gd name="connsiteX141" fmla="*/ 299526 w 572342"/>
              <a:gd name="connsiteY141" fmla="*/ 53902 h 303556"/>
              <a:gd name="connsiteX142" fmla="*/ 300128 w 572342"/>
              <a:gd name="connsiteY142" fmla="*/ 56729 h 303556"/>
              <a:gd name="connsiteX143" fmla="*/ 301451 w 572342"/>
              <a:gd name="connsiteY143" fmla="*/ 58353 h 303556"/>
              <a:gd name="connsiteX144" fmla="*/ 302955 w 572342"/>
              <a:gd name="connsiteY144" fmla="*/ 59256 h 303556"/>
              <a:gd name="connsiteX145" fmla="*/ 305362 w 572342"/>
              <a:gd name="connsiteY145" fmla="*/ 57270 h 303556"/>
              <a:gd name="connsiteX146" fmla="*/ 305903 w 572342"/>
              <a:gd name="connsiteY146" fmla="*/ 55225 h 303556"/>
              <a:gd name="connsiteX147" fmla="*/ 304279 w 572342"/>
              <a:gd name="connsiteY147" fmla="*/ 50412 h 303556"/>
              <a:gd name="connsiteX148" fmla="*/ 304760 w 572342"/>
              <a:gd name="connsiteY148" fmla="*/ 49450 h 303556"/>
              <a:gd name="connsiteX149" fmla="*/ 307708 w 572342"/>
              <a:gd name="connsiteY149" fmla="*/ 48187 h 303556"/>
              <a:gd name="connsiteX150" fmla="*/ 310595 w 572342"/>
              <a:gd name="connsiteY150" fmla="*/ 52097 h 303556"/>
              <a:gd name="connsiteX151" fmla="*/ 312159 w 572342"/>
              <a:gd name="connsiteY151" fmla="*/ 55225 h 303556"/>
              <a:gd name="connsiteX152" fmla="*/ 311979 w 572342"/>
              <a:gd name="connsiteY152" fmla="*/ 57631 h 303556"/>
              <a:gd name="connsiteX153" fmla="*/ 310535 w 572342"/>
              <a:gd name="connsiteY153" fmla="*/ 60940 h 303556"/>
              <a:gd name="connsiteX154" fmla="*/ 309452 w 572342"/>
              <a:gd name="connsiteY154" fmla="*/ 61542 h 303556"/>
              <a:gd name="connsiteX155" fmla="*/ 310716 w 572342"/>
              <a:gd name="connsiteY155" fmla="*/ 62564 h 303556"/>
              <a:gd name="connsiteX156" fmla="*/ 311377 w 572342"/>
              <a:gd name="connsiteY156" fmla="*/ 64249 h 303556"/>
              <a:gd name="connsiteX157" fmla="*/ 311377 w 572342"/>
              <a:gd name="connsiteY157" fmla="*/ 67136 h 303556"/>
              <a:gd name="connsiteX158" fmla="*/ 310174 w 572342"/>
              <a:gd name="connsiteY158" fmla="*/ 66835 h 303556"/>
              <a:gd name="connsiteX159" fmla="*/ 308791 w 572342"/>
              <a:gd name="connsiteY159" fmla="*/ 67738 h 303556"/>
              <a:gd name="connsiteX160" fmla="*/ 307527 w 572342"/>
              <a:gd name="connsiteY160" fmla="*/ 67197 h 303556"/>
              <a:gd name="connsiteX161" fmla="*/ 306204 w 572342"/>
              <a:gd name="connsiteY161" fmla="*/ 67617 h 303556"/>
              <a:gd name="connsiteX162" fmla="*/ 305843 w 572342"/>
              <a:gd name="connsiteY162" fmla="*/ 68821 h 303556"/>
              <a:gd name="connsiteX163" fmla="*/ 306324 w 572342"/>
              <a:gd name="connsiteY163" fmla="*/ 69783 h 303556"/>
              <a:gd name="connsiteX164" fmla="*/ 305121 w 572342"/>
              <a:gd name="connsiteY164" fmla="*/ 71287 h 303556"/>
              <a:gd name="connsiteX165" fmla="*/ 306926 w 572342"/>
              <a:gd name="connsiteY165" fmla="*/ 72069 h 303556"/>
              <a:gd name="connsiteX166" fmla="*/ 307106 w 572342"/>
              <a:gd name="connsiteY166" fmla="*/ 72851 h 303556"/>
              <a:gd name="connsiteX167" fmla="*/ 308851 w 572342"/>
              <a:gd name="connsiteY167" fmla="*/ 73874 h 303556"/>
              <a:gd name="connsiteX168" fmla="*/ 309452 w 572342"/>
              <a:gd name="connsiteY168" fmla="*/ 75619 h 303556"/>
              <a:gd name="connsiteX169" fmla="*/ 308550 w 572342"/>
              <a:gd name="connsiteY169" fmla="*/ 76641 h 303556"/>
              <a:gd name="connsiteX170" fmla="*/ 323228 w 572342"/>
              <a:gd name="connsiteY170" fmla="*/ 71528 h 303556"/>
              <a:gd name="connsiteX171" fmla="*/ 322266 w 572342"/>
              <a:gd name="connsiteY171" fmla="*/ 68701 h 303556"/>
              <a:gd name="connsiteX172" fmla="*/ 336102 w 572342"/>
              <a:gd name="connsiteY172" fmla="*/ 65693 h 303556"/>
              <a:gd name="connsiteX173" fmla="*/ 352405 w 572342"/>
              <a:gd name="connsiteY173" fmla="*/ 61963 h 303556"/>
              <a:gd name="connsiteX174" fmla="*/ 366241 w 572342"/>
              <a:gd name="connsiteY174" fmla="*/ 59196 h 303556"/>
              <a:gd name="connsiteX175" fmla="*/ 367805 w 572342"/>
              <a:gd name="connsiteY175" fmla="*/ 58835 h 303556"/>
              <a:gd name="connsiteX176" fmla="*/ 382544 w 572342"/>
              <a:gd name="connsiteY176" fmla="*/ 55706 h 303556"/>
              <a:gd name="connsiteX177" fmla="*/ 384710 w 572342"/>
              <a:gd name="connsiteY177" fmla="*/ 58534 h 303556"/>
              <a:gd name="connsiteX178" fmla="*/ 385672 w 572342"/>
              <a:gd name="connsiteY178" fmla="*/ 59015 h 303556"/>
              <a:gd name="connsiteX179" fmla="*/ 389643 w 572342"/>
              <a:gd name="connsiteY179" fmla="*/ 59015 h 303556"/>
              <a:gd name="connsiteX180" fmla="*/ 390124 w 572342"/>
              <a:gd name="connsiteY180" fmla="*/ 58233 h 303556"/>
              <a:gd name="connsiteX181" fmla="*/ 393132 w 572342"/>
              <a:gd name="connsiteY181" fmla="*/ 59316 h 303556"/>
              <a:gd name="connsiteX182" fmla="*/ 395959 w 572342"/>
              <a:gd name="connsiteY182" fmla="*/ 57812 h 303556"/>
              <a:gd name="connsiteX183" fmla="*/ 397644 w 572342"/>
              <a:gd name="connsiteY183" fmla="*/ 57210 h 303556"/>
              <a:gd name="connsiteX184" fmla="*/ 398065 w 572342"/>
              <a:gd name="connsiteY184" fmla="*/ 56308 h 303556"/>
              <a:gd name="connsiteX185" fmla="*/ 400471 w 572342"/>
              <a:gd name="connsiteY185" fmla="*/ 57571 h 303556"/>
              <a:gd name="connsiteX186" fmla="*/ 400592 w 572342"/>
              <a:gd name="connsiteY186" fmla="*/ 58413 h 303556"/>
              <a:gd name="connsiteX187" fmla="*/ 402577 w 572342"/>
              <a:gd name="connsiteY187" fmla="*/ 59075 h 303556"/>
              <a:gd name="connsiteX188" fmla="*/ 402878 w 572342"/>
              <a:gd name="connsiteY188" fmla="*/ 60158 h 303556"/>
              <a:gd name="connsiteX189" fmla="*/ 404201 w 572342"/>
              <a:gd name="connsiteY189" fmla="*/ 60158 h 303556"/>
              <a:gd name="connsiteX190" fmla="*/ 403178 w 572342"/>
              <a:gd name="connsiteY190" fmla="*/ 62625 h 303556"/>
              <a:gd name="connsiteX191" fmla="*/ 403840 w 572342"/>
              <a:gd name="connsiteY191" fmla="*/ 64550 h 303556"/>
              <a:gd name="connsiteX192" fmla="*/ 405224 w 572342"/>
              <a:gd name="connsiteY192" fmla="*/ 64429 h 303556"/>
              <a:gd name="connsiteX193" fmla="*/ 406788 w 572342"/>
              <a:gd name="connsiteY193" fmla="*/ 64911 h 303556"/>
              <a:gd name="connsiteX194" fmla="*/ 409435 w 572342"/>
              <a:gd name="connsiteY194" fmla="*/ 66595 h 303556"/>
              <a:gd name="connsiteX195" fmla="*/ 411059 w 572342"/>
              <a:gd name="connsiteY195" fmla="*/ 68099 h 303556"/>
              <a:gd name="connsiteX196" fmla="*/ 411480 w 572342"/>
              <a:gd name="connsiteY196" fmla="*/ 70746 h 303556"/>
              <a:gd name="connsiteX197" fmla="*/ 412262 w 572342"/>
              <a:gd name="connsiteY197" fmla="*/ 71107 h 303556"/>
              <a:gd name="connsiteX198" fmla="*/ 411660 w 572342"/>
              <a:gd name="connsiteY198" fmla="*/ 72911 h 303556"/>
              <a:gd name="connsiteX199" fmla="*/ 410517 w 572342"/>
              <a:gd name="connsiteY199" fmla="*/ 72791 h 303556"/>
              <a:gd name="connsiteX200" fmla="*/ 409675 w 572342"/>
              <a:gd name="connsiteY200" fmla="*/ 74836 h 303556"/>
              <a:gd name="connsiteX201" fmla="*/ 410517 w 572342"/>
              <a:gd name="connsiteY201" fmla="*/ 74957 h 303556"/>
              <a:gd name="connsiteX202" fmla="*/ 410999 w 572342"/>
              <a:gd name="connsiteY202" fmla="*/ 76521 h 303556"/>
              <a:gd name="connsiteX203" fmla="*/ 412082 w 572342"/>
              <a:gd name="connsiteY203" fmla="*/ 76280 h 303556"/>
              <a:gd name="connsiteX204" fmla="*/ 411600 w 572342"/>
              <a:gd name="connsiteY204" fmla="*/ 77604 h 303556"/>
              <a:gd name="connsiteX205" fmla="*/ 413525 w 572342"/>
              <a:gd name="connsiteY205" fmla="*/ 77965 h 303556"/>
              <a:gd name="connsiteX206" fmla="*/ 414608 w 572342"/>
              <a:gd name="connsiteY206" fmla="*/ 77544 h 303556"/>
              <a:gd name="connsiteX207" fmla="*/ 416894 w 572342"/>
              <a:gd name="connsiteY207" fmla="*/ 77784 h 303556"/>
              <a:gd name="connsiteX208" fmla="*/ 417315 w 572342"/>
              <a:gd name="connsiteY208" fmla="*/ 76822 h 303556"/>
              <a:gd name="connsiteX209" fmla="*/ 419421 w 572342"/>
              <a:gd name="connsiteY209" fmla="*/ 78987 h 303556"/>
              <a:gd name="connsiteX210" fmla="*/ 419601 w 572342"/>
              <a:gd name="connsiteY210" fmla="*/ 80130 h 303556"/>
              <a:gd name="connsiteX211" fmla="*/ 420805 w 572342"/>
              <a:gd name="connsiteY211" fmla="*/ 81634 h 303556"/>
              <a:gd name="connsiteX212" fmla="*/ 421587 w 572342"/>
              <a:gd name="connsiteY212" fmla="*/ 81213 h 303556"/>
              <a:gd name="connsiteX213" fmla="*/ 424113 w 572342"/>
              <a:gd name="connsiteY213" fmla="*/ 81815 h 303556"/>
              <a:gd name="connsiteX214" fmla="*/ 426760 w 572342"/>
              <a:gd name="connsiteY214" fmla="*/ 81334 h 303556"/>
              <a:gd name="connsiteX215" fmla="*/ 427181 w 572342"/>
              <a:gd name="connsiteY215" fmla="*/ 82176 h 303556"/>
              <a:gd name="connsiteX216" fmla="*/ 426219 w 572342"/>
              <a:gd name="connsiteY216" fmla="*/ 82597 h 303556"/>
              <a:gd name="connsiteX217" fmla="*/ 427723 w 572342"/>
              <a:gd name="connsiteY217" fmla="*/ 84702 h 303556"/>
              <a:gd name="connsiteX218" fmla="*/ 448597 w 572342"/>
              <a:gd name="connsiteY218" fmla="*/ 64309 h 303556"/>
              <a:gd name="connsiteX219" fmla="*/ 445590 w 572342"/>
              <a:gd name="connsiteY219" fmla="*/ 63948 h 303556"/>
              <a:gd name="connsiteX220" fmla="*/ 445108 w 572342"/>
              <a:gd name="connsiteY220" fmla="*/ 61662 h 303556"/>
              <a:gd name="connsiteX221" fmla="*/ 443905 w 572342"/>
              <a:gd name="connsiteY221" fmla="*/ 61842 h 303556"/>
              <a:gd name="connsiteX222" fmla="*/ 443905 w 572342"/>
              <a:gd name="connsiteY222" fmla="*/ 60399 h 303556"/>
              <a:gd name="connsiteX223" fmla="*/ 443243 w 572342"/>
              <a:gd name="connsiteY223" fmla="*/ 59737 h 303556"/>
              <a:gd name="connsiteX224" fmla="*/ 444206 w 572342"/>
              <a:gd name="connsiteY224" fmla="*/ 57090 h 303556"/>
              <a:gd name="connsiteX225" fmla="*/ 443785 w 572342"/>
              <a:gd name="connsiteY225" fmla="*/ 54924 h 303556"/>
              <a:gd name="connsiteX226" fmla="*/ 440596 w 572342"/>
              <a:gd name="connsiteY226" fmla="*/ 56789 h 303556"/>
              <a:gd name="connsiteX227" fmla="*/ 438611 w 572342"/>
              <a:gd name="connsiteY227" fmla="*/ 54984 h 303556"/>
              <a:gd name="connsiteX228" fmla="*/ 439333 w 572342"/>
              <a:gd name="connsiteY228" fmla="*/ 53360 h 303556"/>
              <a:gd name="connsiteX229" fmla="*/ 438371 w 572342"/>
              <a:gd name="connsiteY229" fmla="*/ 52819 h 303556"/>
              <a:gd name="connsiteX230" fmla="*/ 437829 w 572342"/>
              <a:gd name="connsiteY230" fmla="*/ 50593 h 303556"/>
              <a:gd name="connsiteX231" fmla="*/ 437949 w 572342"/>
              <a:gd name="connsiteY231" fmla="*/ 49209 h 303556"/>
              <a:gd name="connsiteX232" fmla="*/ 437228 w 572342"/>
              <a:gd name="connsiteY232" fmla="*/ 48848 h 303556"/>
              <a:gd name="connsiteX233" fmla="*/ 436626 w 572342"/>
              <a:gd name="connsiteY233" fmla="*/ 47044 h 303556"/>
              <a:gd name="connsiteX234" fmla="*/ 435302 w 572342"/>
              <a:gd name="connsiteY234" fmla="*/ 46141 h 303556"/>
              <a:gd name="connsiteX235" fmla="*/ 435002 w 572342"/>
              <a:gd name="connsiteY235" fmla="*/ 43915 h 303556"/>
              <a:gd name="connsiteX236" fmla="*/ 433859 w 572342"/>
              <a:gd name="connsiteY236" fmla="*/ 44397 h 303556"/>
              <a:gd name="connsiteX237" fmla="*/ 433438 w 572342"/>
              <a:gd name="connsiteY237" fmla="*/ 43434 h 303556"/>
              <a:gd name="connsiteX238" fmla="*/ 433859 w 572342"/>
              <a:gd name="connsiteY238" fmla="*/ 40426 h 303556"/>
              <a:gd name="connsiteX239" fmla="*/ 432475 w 572342"/>
              <a:gd name="connsiteY239" fmla="*/ 36035 h 303556"/>
              <a:gd name="connsiteX240" fmla="*/ 430731 w 572342"/>
              <a:gd name="connsiteY240" fmla="*/ 33628 h 303556"/>
              <a:gd name="connsiteX241" fmla="*/ 431512 w 572342"/>
              <a:gd name="connsiteY241" fmla="*/ 32726 h 303556"/>
              <a:gd name="connsiteX242" fmla="*/ 430731 w 572342"/>
              <a:gd name="connsiteY242" fmla="*/ 31764 h 303556"/>
              <a:gd name="connsiteX243" fmla="*/ 431392 w 572342"/>
              <a:gd name="connsiteY243" fmla="*/ 30741 h 303556"/>
              <a:gd name="connsiteX244" fmla="*/ 430791 w 572342"/>
              <a:gd name="connsiteY244" fmla="*/ 29538 h 303556"/>
              <a:gd name="connsiteX245" fmla="*/ 431392 w 572342"/>
              <a:gd name="connsiteY245" fmla="*/ 27853 h 303556"/>
              <a:gd name="connsiteX246" fmla="*/ 430189 w 572342"/>
              <a:gd name="connsiteY246" fmla="*/ 25627 h 303556"/>
              <a:gd name="connsiteX247" fmla="*/ 429106 w 572342"/>
              <a:gd name="connsiteY247" fmla="*/ 25507 h 303556"/>
              <a:gd name="connsiteX248" fmla="*/ 429708 w 572342"/>
              <a:gd name="connsiteY248" fmla="*/ 22258 h 303556"/>
              <a:gd name="connsiteX249" fmla="*/ 431693 w 572342"/>
              <a:gd name="connsiteY249" fmla="*/ 22018 h 303556"/>
              <a:gd name="connsiteX250" fmla="*/ 433438 w 572342"/>
              <a:gd name="connsiteY250" fmla="*/ 22439 h 303556"/>
              <a:gd name="connsiteX251" fmla="*/ 434400 w 572342"/>
              <a:gd name="connsiteY251" fmla="*/ 21476 h 303556"/>
              <a:gd name="connsiteX252" fmla="*/ 435363 w 572342"/>
              <a:gd name="connsiteY252" fmla="*/ 21837 h 303556"/>
              <a:gd name="connsiteX253" fmla="*/ 436145 w 572342"/>
              <a:gd name="connsiteY253" fmla="*/ 20394 h 303556"/>
              <a:gd name="connsiteX254" fmla="*/ 434100 w 572342"/>
              <a:gd name="connsiteY254" fmla="*/ 18589 h 303556"/>
              <a:gd name="connsiteX255" fmla="*/ 432475 w 572342"/>
              <a:gd name="connsiteY255" fmla="*/ 18288 h 303556"/>
              <a:gd name="connsiteX256" fmla="*/ 432114 w 572342"/>
              <a:gd name="connsiteY256" fmla="*/ 19251 h 303556"/>
              <a:gd name="connsiteX257" fmla="*/ 430731 w 572342"/>
              <a:gd name="connsiteY257" fmla="*/ 17446 h 303556"/>
              <a:gd name="connsiteX258" fmla="*/ 428625 w 572342"/>
              <a:gd name="connsiteY258" fmla="*/ 16965 h 303556"/>
              <a:gd name="connsiteX259" fmla="*/ 427542 w 572342"/>
              <a:gd name="connsiteY259" fmla="*/ 14979 h 303556"/>
              <a:gd name="connsiteX260" fmla="*/ 428625 w 572342"/>
              <a:gd name="connsiteY260" fmla="*/ 14197 h 303556"/>
              <a:gd name="connsiteX261" fmla="*/ 431031 w 572342"/>
              <a:gd name="connsiteY261" fmla="*/ 14197 h 303556"/>
              <a:gd name="connsiteX262" fmla="*/ 431633 w 572342"/>
              <a:gd name="connsiteY262" fmla="*/ 11971 h 303556"/>
              <a:gd name="connsiteX263" fmla="*/ 432957 w 572342"/>
              <a:gd name="connsiteY263" fmla="*/ 9685 h 303556"/>
              <a:gd name="connsiteX264" fmla="*/ 431873 w 572342"/>
              <a:gd name="connsiteY264" fmla="*/ 8603 h 303556"/>
              <a:gd name="connsiteX265" fmla="*/ 433799 w 572342"/>
              <a:gd name="connsiteY265" fmla="*/ 7339 h 303556"/>
              <a:gd name="connsiteX266" fmla="*/ 433377 w 572342"/>
              <a:gd name="connsiteY266" fmla="*/ 4632 h 303556"/>
              <a:gd name="connsiteX267" fmla="*/ 443424 w 572342"/>
              <a:gd name="connsiteY267" fmla="*/ 4271 h 303556"/>
              <a:gd name="connsiteX268" fmla="*/ 463456 w 572342"/>
              <a:gd name="connsiteY268" fmla="*/ 3128 h 303556"/>
              <a:gd name="connsiteX269" fmla="*/ 511041 w 572342"/>
              <a:gd name="connsiteY269" fmla="*/ 0 h 303556"/>
              <a:gd name="connsiteX270" fmla="*/ 512064 w 572342"/>
              <a:gd name="connsiteY270" fmla="*/ 1925 h 303556"/>
              <a:gd name="connsiteX271" fmla="*/ 513688 w 572342"/>
              <a:gd name="connsiteY271" fmla="*/ 3008 h 303556"/>
              <a:gd name="connsiteX272" fmla="*/ 516094 w 572342"/>
              <a:gd name="connsiteY272" fmla="*/ 8302 h 303556"/>
              <a:gd name="connsiteX273" fmla="*/ 515192 w 572342"/>
              <a:gd name="connsiteY273" fmla="*/ 13355 h 303556"/>
              <a:gd name="connsiteX274" fmla="*/ 516937 w 572342"/>
              <a:gd name="connsiteY274" fmla="*/ 14438 h 303556"/>
              <a:gd name="connsiteX275" fmla="*/ 516817 w 572342"/>
              <a:gd name="connsiteY275" fmla="*/ 15461 h 303556"/>
              <a:gd name="connsiteX276" fmla="*/ 518140 w 572342"/>
              <a:gd name="connsiteY276" fmla="*/ 17265 h 303556"/>
              <a:gd name="connsiteX277" fmla="*/ 518621 w 572342"/>
              <a:gd name="connsiteY277" fmla="*/ 20153 h 303556"/>
              <a:gd name="connsiteX278" fmla="*/ 518321 w 572342"/>
              <a:gd name="connsiteY278" fmla="*/ 22258 h 303556"/>
              <a:gd name="connsiteX279" fmla="*/ 518922 w 572342"/>
              <a:gd name="connsiteY279" fmla="*/ 22800 h 303556"/>
              <a:gd name="connsiteX280" fmla="*/ 518441 w 572342"/>
              <a:gd name="connsiteY280" fmla="*/ 25808 h 303556"/>
              <a:gd name="connsiteX281" fmla="*/ 520065 w 572342"/>
              <a:gd name="connsiteY281" fmla="*/ 27974 h 303556"/>
              <a:gd name="connsiteX282" fmla="*/ 519704 w 572342"/>
              <a:gd name="connsiteY282" fmla="*/ 28635 h 303556"/>
              <a:gd name="connsiteX283" fmla="*/ 520847 w 572342"/>
              <a:gd name="connsiteY283" fmla="*/ 30320 h 303556"/>
              <a:gd name="connsiteX284" fmla="*/ 520486 w 572342"/>
              <a:gd name="connsiteY284" fmla="*/ 33508 h 303556"/>
              <a:gd name="connsiteX285" fmla="*/ 521930 w 572342"/>
              <a:gd name="connsiteY285" fmla="*/ 35072 h 303556"/>
              <a:gd name="connsiteX286" fmla="*/ 522231 w 572342"/>
              <a:gd name="connsiteY286" fmla="*/ 37358 h 303556"/>
              <a:gd name="connsiteX287" fmla="*/ 523073 w 572342"/>
              <a:gd name="connsiteY287" fmla="*/ 38140 h 303556"/>
              <a:gd name="connsiteX288" fmla="*/ 526141 w 572342"/>
              <a:gd name="connsiteY288" fmla="*/ 38681 h 303556"/>
              <a:gd name="connsiteX289" fmla="*/ 527705 w 572342"/>
              <a:gd name="connsiteY289" fmla="*/ 39584 h 303556"/>
              <a:gd name="connsiteX290" fmla="*/ 527224 w 572342"/>
              <a:gd name="connsiteY290" fmla="*/ 40126 h 303556"/>
              <a:gd name="connsiteX291" fmla="*/ 529269 w 572342"/>
              <a:gd name="connsiteY291" fmla="*/ 41148 h 303556"/>
              <a:gd name="connsiteX292" fmla="*/ 530292 w 572342"/>
              <a:gd name="connsiteY292" fmla="*/ 43795 h 303556"/>
              <a:gd name="connsiteX293" fmla="*/ 531254 w 572342"/>
              <a:gd name="connsiteY293" fmla="*/ 43675 h 303556"/>
              <a:gd name="connsiteX294" fmla="*/ 533059 w 572342"/>
              <a:gd name="connsiteY294" fmla="*/ 44457 h 303556"/>
              <a:gd name="connsiteX295" fmla="*/ 534383 w 572342"/>
              <a:gd name="connsiteY295" fmla="*/ 46201 h 303556"/>
              <a:gd name="connsiteX296" fmla="*/ 536849 w 572342"/>
              <a:gd name="connsiteY296" fmla="*/ 46803 h 303556"/>
              <a:gd name="connsiteX297" fmla="*/ 536428 w 572342"/>
              <a:gd name="connsiteY297" fmla="*/ 48848 h 303556"/>
              <a:gd name="connsiteX298" fmla="*/ 538052 w 572342"/>
              <a:gd name="connsiteY298" fmla="*/ 51616 h 303556"/>
              <a:gd name="connsiteX299" fmla="*/ 537752 w 572342"/>
              <a:gd name="connsiteY299" fmla="*/ 53902 h 303556"/>
              <a:gd name="connsiteX300" fmla="*/ 538895 w 572342"/>
              <a:gd name="connsiteY300" fmla="*/ 57090 h 303556"/>
              <a:gd name="connsiteX301" fmla="*/ 538052 w 572342"/>
              <a:gd name="connsiteY301" fmla="*/ 60880 h 303556"/>
              <a:gd name="connsiteX302" fmla="*/ 539195 w 572342"/>
              <a:gd name="connsiteY302" fmla="*/ 61361 h 303556"/>
              <a:gd name="connsiteX303" fmla="*/ 538955 w 572342"/>
              <a:gd name="connsiteY303" fmla="*/ 64249 h 303556"/>
              <a:gd name="connsiteX304" fmla="*/ 537571 w 572342"/>
              <a:gd name="connsiteY304" fmla="*/ 65091 h 303556"/>
              <a:gd name="connsiteX305" fmla="*/ 536969 w 572342"/>
              <a:gd name="connsiteY305" fmla="*/ 67858 h 303556"/>
              <a:gd name="connsiteX306" fmla="*/ 538173 w 572342"/>
              <a:gd name="connsiteY306" fmla="*/ 69603 h 303556"/>
              <a:gd name="connsiteX307" fmla="*/ 537451 w 572342"/>
              <a:gd name="connsiteY307" fmla="*/ 72611 h 303556"/>
              <a:gd name="connsiteX308" fmla="*/ 537872 w 572342"/>
              <a:gd name="connsiteY308" fmla="*/ 73513 h 303556"/>
              <a:gd name="connsiteX309" fmla="*/ 537030 w 572342"/>
              <a:gd name="connsiteY309" fmla="*/ 74235 h 303556"/>
              <a:gd name="connsiteX310" fmla="*/ 537932 w 572342"/>
              <a:gd name="connsiteY310" fmla="*/ 76882 h 303556"/>
              <a:gd name="connsiteX311" fmla="*/ 539135 w 572342"/>
              <a:gd name="connsiteY311" fmla="*/ 77243 h 303556"/>
              <a:gd name="connsiteX312" fmla="*/ 539917 w 572342"/>
              <a:gd name="connsiteY312" fmla="*/ 78386 h 303556"/>
              <a:gd name="connsiteX313" fmla="*/ 538413 w 572342"/>
              <a:gd name="connsiteY313" fmla="*/ 80973 h 303556"/>
              <a:gd name="connsiteX314" fmla="*/ 538895 w 572342"/>
              <a:gd name="connsiteY314" fmla="*/ 81815 h 303556"/>
              <a:gd name="connsiteX315" fmla="*/ 537330 w 572342"/>
              <a:gd name="connsiteY315" fmla="*/ 81995 h 303556"/>
              <a:gd name="connsiteX316" fmla="*/ 536669 w 572342"/>
              <a:gd name="connsiteY316" fmla="*/ 82838 h 303556"/>
              <a:gd name="connsiteX317" fmla="*/ 537511 w 572342"/>
              <a:gd name="connsiteY317" fmla="*/ 85063 h 303556"/>
              <a:gd name="connsiteX318" fmla="*/ 536729 w 572342"/>
              <a:gd name="connsiteY318" fmla="*/ 85725 h 303556"/>
              <a:gd name="connsiteX319" fmla="*/ 537150 w 572342"/>
              <a:gd name="connsiteY319" fmla="*/ 88914 h 303556"/>
              <a:gd name="connsiteX320" fmla="*/ 536428 w 572342"/>
              <a:gd name="connsiteY320" fmla="*/ 89816 h 303556"/>
              <a:gd name="connsiteX321" fmla="*/ 537270 w 572342"/>
              <a:gd name="connsiteY321" fmla="*/ 91500 h 303556"/>
              <a:gd name="connsiteX322" fmla="*/ 539677 w 572342"/>
              <a:gd name="connsiteY322" fmla="*/ 94448 h 303556"/>
              <a:gd name="connsiteX323" fmla="*/ 539075 w 572342"/>
              <a:gd name="connsiteY323" fmla="*/ 95049 h 303556"/>
              <a:gd name="connsiteX324" fmla="*/ 539436 w 572342"/>
              <a:gd name="connsiteY324" fmla="*/ 96493 h 303556"/>
              <a:gd name="connsiteX325" fmla="*/ 538353 w 572342"/>
              <a:gd name="connsiteY325" fmla="*/ 97215 h 303556"/>
              <a:gd name="connsiteX326" fmla="*/ 539316 w 572342"/>
              <a:gd name="connsiteY326" fmla="*/ 99020 h 303556"/>
              <a:gd name="connsiteX327" fmla="*/ 539677 w 572342"/>
              <a:gd name="connsiteY327" fmla="*/ 100764 h 303556"/>
              <a:gd name="connsiteX328" fmla="*/ 538173 w 572342"/>
              <a:gd name="connsiteY328" fmla="*/ 103171 h 303556"/>
              <a:gd name="connsiteX329" fmla="*/ 538895 w 572342"/>
              <a:gd name="connsiteY329" fmla="*/ 104374 h 303556"/>
              <a:gd name="connsiteX330" fmla="*/ 537992 w 572342"/>
              <a:gd name="connsiteY330" fmla="*/ 105036 h 303556"/>
              <a:gd name="connsiteX331" fmla="*/ 537631 w 572342"/>
              <a:gd name="connsiteY331" fmla="*/ 106600 h 303556"/>
              <a:gd name="connsiteX332" fmla="*/ 536428 w 572342"/>
              <a:gd name="connsiteY332" fmla="*/ 108826 h 303556"/>
              <a:gd name="connsiteX333" fmla="*/ 537631 w 572342"/>
              <a:gd name="connsiteY333" fmla="*/ 111112 h 303556"/>
              <a:gd name="connsiteX334" fmla="*/ 536669 w 572342"/>
              <a:gd name="connsiteY334" fmla="*/ 113097 h 303556"/>
              <a:gd name="connsiteX335" fmla="*/ 537391 w 572342"/>
              <a:gd name="connsiteY335" fmla="*/ 113097 h 303556"/>
              <a:gd name="connsiteX336" fmla="*/ 539195 w 572342"/>
              <a:gd name="connsiteY336" fmla="*/ 115022 h 303556"/>
              <a:gd name="connsiteX337" fmla="*/ 539797 w 572342"/>
              <a:gd name="connsiteY337" fmla="*/ 116346 h 303556"/>
              <a:gd name="connsiteX338" fmla="*/ 541060 w 572342"/>
              <a:gd name="connsiteY338" fmla="*/ 115985 h 303556"/>
              <a:gd name="connsiteX339" fmla="*/ 542324 w 572342"/>
              <a:gd name="connsiteY339" fmla="*/ 117970 h 303556"/>
              <a:gd name="connsiteX340" fmla="*/ 544188 w 572342"/>
              <a:gd name="connsiteY340" fmla="*/ 117849 h 303556"/>
              <a:gd name="connsiteX341" fmla="*/ 545452 w 572342"/>
              <a:gd name="connsiteY341" fmla="*/ 120015 h 303556"/>
              <a:gd name="connsiteX342" fmla="*/ 547136 w 572342"/>
              <a:gd name="connsiteY342" fmla="*/ 119895 h 303556"/>
              <a:gd name="connsiteX343" fmla="*/ 549422 w 572342"/>
              <a:gd name="connsiteY343" fmla="*/ 121880 h 303556"/>
              <a:gd name="connsiteX344" fmla="*/ 549904 w 572342"/>
              <a:gd name="connsiteY344" fmla="*/ 123624 h 303556"/>
              <a:gd name="connsiteX345" fmla="*/ 551708 w 572342"/>
              <a:gd name="connsiteY345" fmla="*/ 122061 h 303556"/>
              <a:gd name="connsiteX346" fmla="*/ 552671 w 572342"/>
              <a:gd name="connsiteY346" fmla="*/ 124106 h 303556"/>
              <a:gd name="connsiteX347" fmla="*/ 553573 w 572342"/>
              <a:gd name="connsiteY347" fmla="*/ 123504 h 303556"/>
              <a:gd name="connsiteX348" fmla="*/ 554535 w 572342"/>
              <a:gd name="connsiteY348" fmla="*/ 124286 h 303556"/>
              <a:gd name="connsiteX349" fmla="*/ 556039 w 572342"/>
              <a:gd name="connsiteY349" fmla="*/ 124106 h 303556"/>
              <a:gd name="connsiteX350" fmla="*/ 556942 w 572342"/>
              <a:gd name="connsiteY350" fmla="*/ 126151 h 303556"/>
              <a:gd name="connsiteX351" fmla="*/ 558265 w 572342"/>
              <a:gd name="connsiteY351" fmla="*/ 127535 h 303556"/>
              <a:gd name="connsiteX352" fmla="*/ 559769 w 572342"/>
              <a:gd name="connsiteY352" fmla="*/ 128016 h 303556"/>
              <a:gd name="connsiteX353" fmla="*/ 559228 w 572342"/>
              <a:gd name="connsiteY353" fmla="*/ 128858 h 303556"/>
              <a:gd name="connsiteX354" fmla="*/ 560311 w 572342"/>
              <a:gd name="connsiteY354" fmla="*/ 130061 h 303556"/>
              <a:gd name="connsiteX355" fmla="*/ 562115 w 572342"/>
              <a:gd name="connsiteY355" fmla="*/ 130543 h 303556"/>
              <a:gd name="connsiteX356" fmla="*/ 561634 w 572342"/>
              <a:gd name="connsiteY356" fmla="*/ 131144 h 303556"/>
              <a:gd name="connsiteX357" fmla="*/ 563439 w 572342"/>
              <a:gd name="connsiteY357" fmla="*/ 132227 h 303556"/>
              <a:gd name="connsiteX358" fmla="*/ 564101 w 572342"/>
              <a:gd name="connsiteY358" fmla="*/ 133370 h 303556"/>
              <a:gd name="connsiteX359" fmla="*/ 564883 w 572342"/>
              <a:gd name="connsiteY359" fmla="*/ 132949 h 303556"/>
              <a:gd name="connsiteX360" fmla="*/ 566928 w 572342"/>
              <a:gd name="connsiteY360" fmla="*/ 133551 h 303556"/>
              <a:gd name="connsiteX361" fmla="*/ 567530 w 572342"/>
              <a:gd name="connsiteY361" fmla="*/ 134994 h 303556"/>
              <a:gd name="connsiteX362" fmla="*/ 569876 w 572342"/>
              <a:gd name="connsiteY362" fmla="*/ 134754 h 303556"/>
              <a:gd name="connsiteX363" fmla="*/ 570477 w 572342"/>
              <a:gd name="connsiteY363" fmla="*/ 136558 h 303556"/>
              <a:gd name="connsiteX364" fmla="*/ 571440 w 572342"/>
              <a:gd name="connsiteY364" fmla="*/ 135957 h 303556"/>
              <a:gd name="connsiteX365" fmla="*/ 572342 w 572342"/>
              <a:gd name="connsiteY365" fmla="*/ 137521 h 303556"/>
              <a:gd name="connsiteX366" fmla="*/ 551467 w 572342"/>
              <a:gd name="connsiteY366" fmla="*/ 143958 h 303556"/>
              <a:gd name="connsiteX367" fmla="*/ 519884 w 572342"/>
              <a:gd name="connsiteY367" fmla="*/ 153703 h 303556"/>
              <a:gd name="connsiteX368" fmla="*/ 517899 w 572342"/>
              <a:gd name="connsiteY368" fmla="*/ 155147 h 303556"/>
              <a:gd name="connsiteX369" fmla="*/ 515734 w 572342"/>
              <a:gd name="connsiteY369" fmla="*/ 154185 h 303556"/>
              <a:gd name="connsiteX370" fmla="*/ 515553 w 572342"/>
              <a:gd name="connsiteY370" fmla="*/ 152741 h 303556"/>
              <a:gd name="connsiteX371" fmla="*/ 511763 w 572342"/>
              <a:gd name="connsiteY371" fmla="*/ 152199 h 303556"/>
              <a:gd name="connsiteX372" fmla="*/ 510380 w 572342"/>
              <a:gd name="connsiteY372" fmla="*/ 150816 h 303556"/>
              <a:gd name="connsiteX373" fmla="*/ 509417 w 572342"/>
              <a:gd name="connsiteY373" fmla="*/ 151418 h 303556"/>
              <a:gd name="connsiteX374" fmla="*/ 507612 w 572342"/>
              <a:gd name="connsiteY374" fmla="*/ 149974 h 303556"/>
              <a:gd name="connsiteX375" fmla="*/ 507251 w 572342"/>
              <a:gd name="connsiteY375" fmla="*/ 150876 h 303556"/>
              <a:gd name="connsiteX376" fmla="*/ 503040 w 572342"/>
              <a:gd name="connsiteY376" fmla="*/ 149793 h 303556"/>
              <a:gd name="connsiteX377" fmla="*/ 500814 w 572342"/>
              <a:gd name="connsiteY377" fmla="*/ 148410 h 303556"/>
              <a:gd name="connsiteX378" fmla="*/ 499671 w 572342"/>
              <a:gd name="connsiteY378" fmla="*/ 149011 h 303556"/>
              <a:gd name="connsiteX379" fmla="*/ 497025 w 572342"/>
              <a:gd name="connsiteY379" fmla="*/ 148410 h 303556"/>
              <a:gd name="connsiteX380" fmla="*/ 494618 w 572342"/>
              <a:gd name="connsiteY380" fmla="*/ 146545 h 303556"/>
              <a:gd name="connsiteX381" fmla="*/ 494317 w 572342"/>
              <a:gd name="connsiteY381" fmla="*/ 145342 h 303556"/>
              <a:gd name="connsiteX382" fmla="*/ 492513 w 572342"/>
              <a:gd name="connsiteY382" fmla="*/ 145221 h 303556"/>
              <a:gd name="connsiteX383" fmla="*/ 491731 w 572342"/>
              <a:gd name="connsiteY383" fmla="*/ 145823 h 303556"/>
              <a:gd name="connsiteX384" fmla="*/ 490768 w 572342"/>
              <a:gd name="connsiteY384" fmla="*/ 144921 h 303556"/>
              <a:gd name="connsiteX385" fmla="*/ 489625 w 572342"/>
              <a:gd name="connsiteY385" fmla="*/ 145221 h 303556"/>
              <a:gd name="connsiteX386" fmla="*/ 488723 w 572342"/>
              <a:gd name="connsiteY386" fmla="*/ 143116 h 303556"/>
              <a:gd name="connsiteX387" fmla="*/ 487580 w 572342"/>
              <a:gd name="connsiteY387" fmla="*/ 144199 h 303556"/>
              <a:gd name="connsiteX388" fmla="*/ 487159 w 572342"/>
              <a:gd name="connsiteY388" fmla="*/ 145883 h 303556"/>
              <a:gd name="connsiteX389" fmla="*/ 485174 w 572342"/>
              <a:gd name="connsiteY389" fmla="*/ 145462 h 303556"/>
              <a:gd name="connsiteX390" fmla="*/ 484752 w 572342"/>
              <a:gd name="connsiteY390" fmla="*/ 144018 h 303556"/>
              <a:gd name="connsiteX391" fmla="*/ 481865 w 572342"/>
              <a:gd name="connsiteY391" fmla="*/ 143778 h 303556"/>
              <a:gd name="connsiteX392" fmla="*/ 480541 w 572342"/>
              <a:gd name="connsiteY392" fmla="*/ 144199 h 303556"/>
              <a:gd name="connsiteX393" fmla="*/ 479819 w 572342"/>
              <a:gd name="connsiteY393" fmla="*/ 143176 h 303556"/>
              <a:gd name="connsiteX394" fmla="*/ 478857 w 572342"/>
              <a:gd name="connsiteY394" fmla="*/ 143356 h 303556"/>
              <a:gd name="connsiteX395" fmla="*/ 477172 w 572342"/>
              <a:gd name="connsiteY395" fmla="*/ 142334 h 303556"/>
              <a:gd name="connsiteX396" fmla="*/ 473984 w 572342"/>
              <a:gd name="connsiteY396" fmla="*/ 143176 h 303556"/>
              <a:gd name="connsiteX397" fmla="*/ 471638 w 572342"/>
              <a:gd name="connsiteY397" fmla="*/ 142695 h 303556"/>
              <a:gd name="connsiteX398" fmla="*/ 468931 w 572342"/>
              <a:gd name="connsiteY398" fmla="*/ 140950 h 303556"/>
              <a:gd name="connsiteX399" fmla="*/ 461652 w 572342"/>
              <a:gd name="connsiteY399" fmla="*/ 138363 h 303556"/>
              <a:gd name="connsiteX400" fmla="*/ 460810 w 572342"/>
              <a:gd name="connsiteY400" fmla="*/ 138604 h 303556"/>
              <a:gd name="connsiteX401" fmla="*/ 459907 w 572342"/>
              <a:gd name="connsiteY401" fmla="*/ 137160 h 303556"/>
              <a:gd name="connsiteX402" fmla="*/ 456899 w 572342"/>
              <a:gd name="connsiteY402" fmla="*/ 136739 h 303556"/>
              <a:gd name="connsiteX403" fmla="*/ 456719 w 572342"/>
              <a:gd name="connsiteY403" fmla="*/ 136137 h 303556"/>
              <a:gd name="connsiteX404" fmla="*/ 442401 w 572342"/>
              <a:gd name="connsiteY404" fmla="*/ 156892 h 303556"/>
              <a:gd name="connsiteX405" fmla="*/ 435483 w 572342"/>
              <a:gd name="connsiteY405" fmla="*/ 164291 h 303556"/>
              <a:gd name="connsiteX406" fmla="*/ 415691 w 572342"/>
              <a:gd name="connsiteY406" fmla="*/ 185948 h 303556"/>
              <a:gd name="connsiteX407" fmla="*/ 402697 w 572342"/>
              <a:gd name="connsiteY407" fmla="*/ 200506 h 303556"/>
              <a:gd name="connsiteX408" fmla="*/ 401313 w 572342"/>
              <a:gd name="connsiteY408" fmla="*/ 199063 h 303556"/>
              <a:gd name="connsiteX409" fmla="*/ 399930 w 572342"/>
              <a:gd name="connsiteY409" fmla="*/ 198882 h 303556"/>
              <a:gd name="connsiteX410" fmla="*/ 397403 w 572342"/>
              <a:gd name="connsiteY410" fmla="*/ 197619 h 303556"/>
              <a:gd name="connsiteX411" fmla="*/ 396441 w 572342"/>
              <a:gd name="connsiteY411" fmla="*/ 194370 h 303556"/>
              <a:gd name="connsiteX412" fmla="*/ 395237 w 572342"/>
              <a:gd name="connsiteY412" fmla="*/ 192866 h 303556"/>
              <a:gd name="connsiteX413" fmla="*/ 396862 w 572342"/>
              <a:gd name="connsiteY413" fmla="*/ 188956 h 303556"/>
              <a:gd name="connsiteX414" fmla="*/ 394275 w 572342"/>
              <a:gd name="connsiteY414" fmla="*/ 185948 h 303556"/>
              <a:gd name="connsiteX415" fmla="*/ 393252 w 572342"/>
              <a:gd name="connsiteY415" fmla="*/ 185407 h 303556"/>
              <a:gd name="connsiteX416" fmla="*/ 388740 w 572342"/>
              <a:gd name="connsiteY416" fmla="*/ 186730 h 303556"/>
              <a:gd name="connsiteX417" fmla="*/ 385432 w 572342"/>
              <a:gd name="connsiteY417" fmla="*/ 186670 h 303556"/>
              <a:gd name="connsiteX418" fmla="*/ 383627 w 572342"/>
              <a:gd name="connsiteY418" fmla="*/ 187693 h 303556"/>
              <a:gd name="connsiteX419" fmla="*/ 383988 w 572342"/>
              <a:gd name="connsiteY419" fmla="*/ 189979 h 303556"/>
              <a:gd name="connsiteX420" fmla="*/ 383146 w 572342"/>
              <a:gd name="connsiteY420" fmla="*/ 191001 h 303556"/>
              <a:gd name="connsiteX421" fmla="*/ 383567 w 572342"/>
              <a:gd name="connsiteY421" fmla="*/ 192325 h 303556"/>
              <a:gd name="connsiteX422" fmla="*/ 381581 w 572342"/>
              <a:gd name="connsiteY422" fmla="*/ 195152 h 303556"/>
              <a:gd name="connsiteX423" fmla="*/ 381160 w 572342"/>
              <a:gd name="connsiteY423" fmla="*/ 218133 h 303556"/>
              <a:gd name="connsiteX424" fmla="*/ 370934 w 572342"/>
              <a:gd name="connsiteY424" fmla="*/ 220719 h 303556"/>
              <a:gd name="connsiteX425" fmla="*/ 368888 w 572342"/>
              <a:gd name="connsiteY425" fmla="*/ 222344 h 303556"/>
              <a:gd name="connsiteX426" fmla="*/ 366602 w 572342"/>
              <a:gd name="connsiteY426" fmla="*/ 224870 h 303556"/>
              <a:gd name="connsiteX427" fmla="*/ 359744 w 572342"/>
              <a:gd name="connsiteY427" fmla="*/ 225592 h 303556"/>
              <a:gd name="connsiteX428" fmla="*/ 356315 w 572342"/>
              <a:gd name="connsiteY428" fmla="*/ 225231 h 303556"/>
              <a:gd name="connsiteX429" fmla="*/ 356315 w 572342"/>
              <a:gd name="connsiteY429" fmla="*/ 225833 h 303556"/>
              <a:gd name="connsiteX430" fmla="*/ 353187 w 572342"/>
              <a:gd name="connsiteY430" fmla="*/ 225833 h 303556"/>
              <a:gd name="connsiteX431" fmla="*/ 353247 w 572342"/>
              <a:gd name="connsiteY431" fmla="*/ 227638 h 303556"/>
              <a:gd name="connsiteX432" fmla="*/ 354210 w 572342"/>
              <a:gd name="connsiteY432" fmla="*/ 228239 h 303556"/>
              <a:gd name="connsiteX433" fmla="*/ 355293 w 572342"/>
              <a:gd name="connsiteY433" fmla="*/ 230646 h 303556"/>
              <a:gd name="connsiteX434" fmla="*/ 352044 w 572342"/>
              <a:gd name="connsiteY434" fmla="*/ 230646 h 303556"/>
              <a:gd name="connsiteX435" fmla="*/ 353247 w 572342"/>
              <a:gd name="connsiteY435" fmla="*/ 233052 h 303556"/>
              <a:gd name="connsiteX436" fmla="*/ 351442 w 572342"/>
              <a:gd name="connsiteY436" fmla="*/ 233112 h 303556"/>
              <a:gd name="connsiteX437" fmla="*/ 351382 w 572342"/>
              <a:gd name="connsiteY437" fmla="*/ 231428 h 303556"/>
              <a:gd name="connsiteX438" fmla="*/ 349638 w 572342"/>
              <a:gd name="connsiteY438" fmla="*/ 231488 h 303556"/>
              <a:gd name="connsiteX439" fmla="*/ 345427 w 572342"/>
              <a:gd name="connsiteY439" fmla="*/ 229984 h 303556"/>
              <a:gd name="connsiteX440" fmla="*/ 343020 w 572342"/>
              <a:gd name="connsiteY440" fmla="*/ 226615 h 303556"/>
              <a:gd name="connsiteX441" fmla="*/ 342599 w 572342"/>
              <a:gd name="connsiteY441" fmla="*/ 224028 h 303556"/>
              <a:gd name="connsiteX442" fmla="*/ 339832 w 572342"/>
              <a:gd name="connsiteY442" fmla="*/ 225111 h 303556"/>
              <a:gd name="connsiteX443" fmla="*/ 336944 w 572342"/>
              <a:gd name="connsiteY443" fmla="*/ 227517 h 303556"/>
              <a:gd name="connsiteX444" fmla="*/ 322145 w 572342"/>
              <a:gd name="connsiteY444" fmla="*/ 231488 h 303556"/>
              <a:gd name="connsiteX445" fmla="*/ 314867 w 572342"/>
              <a:gd name="connsiteY445" fmla="*/ 231969 h 303556"/>
              <a:gd name="connsiteX446" fmla="*/ 301451 w 572342"/>
              <a:gd name="connsiteY446" fmla="*/ 237624 h 303556"/>
              <a:gd name="connsiteX447" fmla="*/ 294834 w 572342"/>
              <a:gd name="connsiteY447" fmla="*/ 198822 h 303556"/>
              <a:gd name="connsiteX448" fmla="*/ 296879 w 572342"/>
              <a:gd name="connsiteY448" fmla="*/ 198100 h 303556"/>
              <a:gd name="connsiteX449" fmla="*/ 298082 w 572342"/>
              <a:gd name="connsiteY449" fmla="*/ 199183 h 303556"/>
              <a:gd name="connsiteX450" fmla="*/ 299346 w 572342"/>
              <a:gd name="connsiteY450" fmla="*/ 198521 h 303556"/>
              <a:gd name="connsiteX451" fmla="*/ 300368 w 572342"/>
              <a:gd name="connsiteY451" fmla="*/ 198942 h 303556"/>
              <a:gd name="connsiteX452" fmla="*/ 302053 w 572342"/>
              <a:gd name="connsiteY452" fmla="*/ 197438 h 303556"/>
              <a:gd name="connsiteX453" fmla="*/ 305843 w 572342"/>
              <a:gd name="connsiteY453" fmla="*/ 195573 h 303556"/>
              <a:gd name="connsiteX454" fmla="*/ 307407 w 572342"/>
              <a:gd name="connsiteY454" fmla="*/ 195333 h 303556"/>
              <a:gd name="connsiteX455" fmla="*/ 311498 w 572342"/>
              <a:gd name="connsiteY455" fmla="*/ 191362 h 303556"/>
              <a:gd name="connsiteX456" fmla="*/ 313904 w 572342"/>
              <a:gd name="connsiteY456" fmla="*/ 190701 h 303556"/>
              <a:gd name="connsiteX457" fmla="*/ 315528 w 572342"/>
              <a:gd name="connsiteY457" fmla="*/ 190941 h 303556"/>
              <a:gd name="connsiteX458" fmla="*/ 318055 w 572342"/>
              <a:gd name="connsiteY458" fmla="*/ 188776 h 303556"/>
              <a:gd name="connsiteX459" fmla="*/ 319258 w 572342"/>
              <a:gd name="connsiteY459" fmla="*/ 189558 h 303556"/>
              <a:gd name="connsiteX460" fmla="*/ 322988 w 572342"/>
              <a:gd name="connsiteY460" fmla="*/ 190400 h 303556"/>
              <a:gd name="connsiteX461" fmla="*/ 323589 w 572342"/>
              <a:gd name="connsiteY461" fmla="*/ 189317 h 303556"/>
              <a:gd name="connsiteX462" fmla="*/ 326718 w 572342"/>
              <a:gd name="connsiteY462" fmla="*/ 189558 h 303556"/>
              <a:gd name="connsiteX463" fmla="*/ 328342 w 572342"/>
              <a:gd name="connsiteY463" fmla="*/ 191603 h 303556"/>
              <a:gd name="connsiteX464" fmla="*/ 329966 w 572342"/>
              <a:gd name="connsiteY464" fmla="*/ 190219 h 303556"/>
              <a:gd name="connsiteX465" fmla="*/ 332252 w 572342"/>
              <a:gd name="connsiteY465" fmla="*/ 190099 h 303556"/>
              <a:gd name="connsiteX466" fmla="*/ 332192 w 572342"/>
              <a:gd name="connsiteY466" fmla="*/ 188535 h 303556"/>
              <a:gd name="connsiteX467" fmla="*/ 333455 w 572342"/>
              <a:gd name="connsiteY467" fmla="*/ 187452 h 303556"/>
              <a:gd name="connsiteX468" fmla="*/ 334177 w 572342"/>
              <a:gd name="connsiteY468" fmla="*/ 188054 h 303556"/>
              <a:gd name="connsiteX469" fmla="*/ 335019 w 572342"/>
              <a:gd name="connsiteY469" fmla="*/ 186550 h 303556"/>
              <a:gd name="connsiteX470" fmla="*/ 333215 w 572342"/>
              <a:gd name="connsiteY470" fmla="*/ 185106 h 303556"/>
              <a:gd name="connsiteX471" fmla="*/ 333876 w 572342"/>
              <a:gd name="connsiteY471" fmla="*/ 184264 h 303556"/>
              <a:gd name="connsiteX472" fmla="*/ 331771 w 572342"/>
              <a:gd name="connsiteY472" fmla="*/ 185226 h 303556"/>
              <a:gd name="connsiteX473" fmla="*/ 330568 w 572342"/>
              <a:gd name="connsiteY473" fmla="*/ 185166 h 303556"/>
              <a:gd name="connsiteX474" fmla="*/ 329725 w 572342"/>
              <a:gd name="connsiteY474" fmla="*/ 183662 h 303556"/>
              <a:gd name="connsiteX475" fmla="*/ 328703 w 572342"/>
              <a:gd name="connsiteY475" fmla="*/ 183482 h 303556"/>
              <a:gd name="connsiteX476" fmla="*/ 328522 w 572342"/>
              <a:gd name="connsiteY476" fmla="*/ 181737 h 303556"/>
              <a:gd name="connsiteX477" fmla="*/ 326718 w 572342"/>
              <a:gd name="connsiteY477" fmla="*/ 179511 h 303556"/>
              <a:gd name="connsiteX478" fmla="*/ 325755 w 572342"/>
              <a:gd name="connsiteY478" fmla="*/ 177105 h 303556"/>
              <a:gd name="connsiteX479" fmla="*/ 324552 w 572342"/>
              <a:gd name="connsiteY479" fmla="*/ 175962 h 303556"/>
              <a:gd name="connsiteX480" fmla="*/ 323950 w 572342"/>
              <a:gd name="connsiteY480" fmla="*/ 174338 h 303556"/>
              <a:gd name="connsiteX481" fmla="*/ 323048 w 572342"/>
              <a:gd name="connsiteY481" fmla="*/ 174097 h 303556"/>
              <a:gd name="connsiteX482" fmla="*/ 324612 w 572342"/>
              <a:gd name="connsiteY482" fmla="*/ 172894 h 303556"/>
              <a:gd name="connsiteX483" fmla="*/ 326417 w 572342"/>
              <a:gd name="connsiteY483" fmla="*/ 168322 h 303556"/>
              <a:gd name="connsiteX484" fmla="*/ 324612 w 572342"/>
              <a:gd name="connsiteY484" fmla="*/ 166878 h 303556"/>
              <a:gd name="connsiteX485" fmla="*/ 325514 w 572342"/>
              <a:gd name="connsiteY485" fmla="*/ 165073 h 303556"/>
              <a:gd name="connsiteX486" fmla="*/ 328101 w 572342"/>
              <a:gd name="connsiteY486" fmla="*/ 164532 h 303556"/>
              <a:gd name="connsiteX487" fmla="*/ 328883 w 572342"/>
              <a:gd name="connsiteY487" fmla="*/ 163329 h 303556"/>
              <a:gd name="connsiteX488" fmla="*/ 330086 w 572342"/>
              <a:gd name="connsiteY488" fmla="*/ 164111 h 303556"/>
              <a:gd name="connsiteX489" fmla="*/ 331049 w 572342"/>
              <a:gd name="connsiteY489" fmla="*/ 162908 h 303556"/>
              <a:gd name="connsiteX490" fmla="*/ 330688 w 572342"/>
              <a:gd name="connsiteY490" fmla="*/ 161404 h 303556"/>
              <a:gd name="connsiteX491" fmla="*/ 327800 w 572342"/>
              <a:gd name="connsiteY491" fmla="*/ 160862 h 303556"/>
              <a:gd name="connsiteX492" fmla="*/ 326537 w 572342"/>
              <a:gd name="connsiteY492" fmla="*/ 158636 h 303556"/>
              <a:gd name="connsiteX493" fmla="*/ 327439 w 572342"/>
              <a:gd name="connsiteY493" fmla="*/ 158035 h 303556"/>
              <a:gd name="connsiteX494" fmla="*/ 324973 w 572342"/>
              <a:gd name="connsiteY494" fmla="*/ 155628 h 303556"/>
              <a:gd name="connsiteX495" fmla="*/ 322988 w 572342"/>
              <a:gd name="connsiteY495" fmla="*/ 157193 h 303556"/>
              <a:gd name="connsiteX496" fmla="*/ 321484 w 572342"/>
              <a:gd name="connsiteY496" fmla="*/ 157132 h 303556"/>
              <a:gd name="connsiteX497" fmla="*/ 320281 w 572342"/>
              <a:gd name="connsiteY497" fmla="*/ 156170 h 303556"/>
              <a:gd name="connsiteX498" fmla="*/ 319318 w 572342"/>
              <a:gd name="connsiteY498" fmla="*/ 157193 h 303556"/>
              <a:gd name="connsiteX499" fmla="*/ 318536 w 572342"/>
              <a:gd name="connsiteY499" fmla="*/ 156110 h 303556"/>
              <a:gd name="connsiteX500" fmla="*/ 315288 w 572342"/>
              <a:gd name="connsiteY500" fmla="*/ 156892 h 303556"/>
              <a:gd name="connsiteX501" fmla="*/ 314445 w 572342"/>
              <a:gd name="connsiteY501" fmla="*/ 155388 h 303556"/>
              <a:gd name="connsiteX502" fmla="*/ 313603 w 572342"/>
              <a:gd name="connsiteY502" fmla="*/ 156170 h 303556"/>
              <a:gd name="connsiteX503" fmla="*/ 312400 w 572342"/>
              <a:gd name="connsiteY503" fmla="*/ 155087 h 303556"/>
              <a:gd name="connsiteX504" fmla="*/ 310836 w 572342"/>
              <a:gd name="connsiteY504" fmla="*/ 154787 h 303556"/>
              <a:gd name="connsiteX505" fmla="*/ 309873 w 572342"/>
              <a:gd name="connsiteY505" fmla="*/ 155508 h 303556"/>
              <a:gd name="connsiteX506" fmla="*/ 308550 w 572342"/>
              <a:gd name="connsiteY506" fmla="*/ 154426 h 303556"/>
              <a:gd name="connsiteX507" fmla="*/ 274741 w 572342"/>
              <a:gd name="connsiteY507" fmla="*/ 156651 h 303556"/>
              <a:gd name="connsiteX508" fmla="*/ 271974 w 572342"/>
              <a:gd name="connsiteY508" fmla="*/ 158275 h 303556"/>
              <a:gd name="connsiteX509" fmla="*/ 269568 w 572342"/>
              <a:gd name="connsiteY509" fmla="*/ 160381 h 303556"/>
              <a:gd name="connsiteX510" fmla="*/ 267883 w 572342"/>
              <a:gd name="connsiteY510" fmla="*/ 161163 h 303556"/>
              <a:gd name="connsiteX511" fmla="*/ 266379 w 572342"/>
              <a:gd name="connsiteY511" fmla="*/ 160802 h 303556"/>
              <a:gd name="connsiteX512" fmla="*/ 265417 w 572342"/>
              <a:gd name="connsiteY512" fmla="*/ 161404 h 303556"/>
              <a:gd name="connsiteX513" fmla="*/ 262890 w 572342"/>
              <a:gd name="connsiteY513" fmla="*/ 161825 h 303556"/>
              <a:gd name="connsiteX514" fmla="*/ 258378 w 572342"/>
              <a:gd name="connsiteY514" fmla="*/ 165795 h 303556"/>
              <a:gd name="connsiteX515" fmla="*/ 255370 w 572342"/>
              <a:gd name="connsiteY515" fmla="*/ 167901 h 303556"/>
              <a:gd name="connsiteX516" fmla="*/ 252002 w 572342"/>
              <a:gd name="connsiteY516" fmla="*/ 170668 h 303556"/>
              <a:gd name="connsiteX517" fmla="*/ 247610 w 572342"/>
              <a:gd name="connsiteY517" fmla="*/ 173736 h 303556"/>
              <a:gd name="connsiteX518" fmla="*/ 243700 w 572342"/>
              <a:gd name="connsiteY518" fmla="*/ 176623 h 303556"/>
              <a:gd name="connsiteX519" fmla="*/ 240271 w 572342"/>
              <a:gd name="connsiteY519" fmla="*/ 177406 h 303556"/>
              <a:gd name="connsiteX520" fmla="*/ 236781 w 572342"/>
              <a:gd name="connsiteY520" fmla="*/ 179451 h 303556"/>
              <a:gd name="connsiteX521" fmla="*/ 234616 w 572342"/>
              <a:gd name="connsiteY521" fmla="*/ 179812 h 303556"/>
              <a:gd name="connsiteX522" fmla="*/ 233653 w 572342"/>
              <a:gd name="connsiteY522" fmla="*/ 180594 h 303556"/>
              <a:gd name="connsiteX523" fmla="*/ 229142 w 572342"/>
              <a:gd name="connsiteY523" fmla="*/ 183121 h 303556"/>
              <a:gd name="connsiteX524" fmla="*/ 226314 w 572342"/>
              <a:gd name="connsiteY524" fmla="*/ 185407 h 303556"/>
              <a:gd name="connsiteX525" fmla="*/ 222584 w 572342"/>
              <a:gd name="connsiteY525" fmla="*/ 187933 h 303556"/>
              <a:gd name="connsiteX526" fmla="*/ 217411 w 572342"/>
              <a:gd name="connsiteY526" fmla="*/ 191964 h 303556"/>
              <a:gd name="connsiteX527" fmla="*/ 215786 w 572342"/>
              <a:gd name="connsiteY527" fmla="*/ 193769 h 303556"/>
              <a:gd name="connsiteX528" fmla="*/ 213801 w 572342"/>
              <a:gd name="connsiteY528" fmla="*/ 196596 h 303556"/>
              <a:gd name="connsiteX529" fmla="*/ 213320 w 572342"/>
              <a:gd name="connsiteY529" fmla="*/ 198942 h 303556"/>
              <a:gd name="connsiteX530" fmla="*/ 210733 w 572342"/>
              <a:gd name="connsiteY530" fmla="*/ 201589 h 303556"/>
              <a:gd name="connsiteX531" fmla="*/ 209891 w 572342"/>
              <a:gd name="connsiteY531" fmla="*/ 203033 h 303556"/>
              <a:gd name="connsiteX532" fmla="*/ 208267 w 572342"/>
              <a:gd name="connsiteY532" fmla="*/ 207545 h 303556"/>
              <a:gd name="connsiteX533" fmla="*/ 206643 w 572342"/>
              <a:gd name="connsiteY533" fmla="*/ 210372 h 303556"/>
              <a:gd name="connsiteX534" fmla="*/ 204717 w 572342"/>
              <a:gd name="connsiteY534" fmla="*/ 216749 h 303556"/>
              <a:gd name="connsiteX535" fmla="*/ 202311 w 572342"/>
              <a:gd name="connsiteY535" fmla="*/ 220358 h 303556"/>
              <a:gd name="connsiteX536" fmla="*/ 199604 w 572342"/>
              <a:gd name="connsiteY536" fmla="*/ 226194 h 303556"/>
              <a:gd name="connsiteX537" fmla="*/ 182339 w 572342"/>
              <a:gd name="connsiteY537" fmla="*/ 236060 h 303556"/>
              <a:gd name="connsiteX538" fmla="*/ 181556 w 572342"/>
              <a:gd name="connsiteY538" fmla="*/ 234796 h 303556"/>
              <a:gd name="connsiteX539" fmla="*/ 177466 w 572342"/>
              <a:gd name="connsiteY539" fmla="*/ 232631 h 303556"/>
              <a:gd name="connsiteX540" fmla="*/ 177345 w 572342"/>
              <a:gd name="connsiteY540" fmla="*/ 230766 h 303556"/>
              <a:gd name="connsiteX541" fmla="*/ 176744 w 572342"/>
              <a:gd name="connsiteY541" fmla="*/ 230164 h 303556"/>
              <a:gd name="connsiteX542" fmla="*/ 173917 w 572342"/>
              <a:gd name="connsiteY542" fmla="*/ 230345 h 303556"/>
              <a:gd name="connsiteX543" fmla="*/ 173135 w 572342"/>
              <a:gd name="connsiteY543" fmla="*/ 229863 h 303556"/>
              <a:gd name="connsiteX544" fmla="*/ 164291 w 572342"/>
              <a:gd name="connsiteY544" fmla="*/ 235639 h 303556"/>
              <a:gd name="connsiteX545" fmla="*/ 142514 w 572342"/>
              <a:gd name="connsiteY545" fmla="*/ 249655 h 303556"/>
              <a:gd name="connsiteX546" fmla="*/ 111954 w 572342"/>
              <a:gd name="connsiteY546" fmla="*/ 269507 h 303556"/>
              <a:gd name="connsiteX547" fmla="*/ 103652 w 572342"/>
              <a:gd name="connsiteY547" fmla="*/ 275102 h 303556"/>
              <a:gd name="connsiteX548" fmla="*/ 88372 w 572342"/>
              <a:gd name="connsiteY548" fmla="*/ 285028 h 303556"/>
              <a:gd name="connsiteX549" fmla="*/ 73152 w 572342"/>
              <a:gd name="connsiteY549" fmla="*/ 291225 h 303556"/>
              <a:gd name="connsiteX550" fmla="*/ 59677 w 572342"/>
              <a:gd name="connsiteY550" fmla="*/ 296519 h 303556"/>
              <a:gd name="connsiteX551" fmla="*/ 53781 w 572342"/>
              <a:gd name="connsiteY551" fmla="*/ 293511 h 303556"/>
              <a:gd name="connsiteX552" fmla="*/ 49089 w 572342"/>
              <a:gd name="connsiteY552" fmla="*/ 303557 h 303556"/>
              <a:gd name="connsiteX553" fmla="*/ 49450 w 572342"/>
              <a:gd name="connsiteY553" fmla="*/ 302354 h 303556"/>
              <a:gd name="connsiteX554" fmla="*/ 43314 w 572342"/>
              <a:gd name="connsiteY554" fmla="*/ 299346 h 303556"/>
              <a:gd name="connsiteX555" fmla="*/ 42111 w 572342"/>
              <a:gd name="connsiteY555" fmla="*/ 301993 h 303556"/>
              <a:gd name="connsiteX556" fmla="*/ 41028 w 572342"/>
              <a:gd name="connsiteY556" fmla="*/ 302173 h 303556"/>
              <a:gd name="connsiteX557" fmla="*/ 39223 w 572342"/>
              <a:gd name="connsiteY557" fmla="*/ 301211 h 303556"/>
              <a:gd name="connsiteX558" fmla="*/ 40065 w 572342"/>
              <a:gd name="connsiteY558" fmla="*/ 298864 h 303556"/>
              <a:gd name="connsiteX559" fmla="*/ 37779 w 572342"/>
              <a:gd name="connsiteY559" fmla="*/ 297301 h 303556"/>
              <a:gd name="connsiteX560" fmla="*/ 36395 w 572342"/>
              <a:gd name="connsiteY560" fmla="*/ 299827 h 303556"/>
              <a:gd name="connsiteX561" fmla="*/ 34170 w 572342"/>
              <a:gd name="connsiteY561" fmla="*/ 298503 h 303556"/>
              <a:gd name="connsiteX562" fmla="*/ 34350 w 572342"/>
              <a:gd name="connsiteY562" fmla="*/ 297902 h 303556"/>
              <a:gd name="connsiteX563" fmla="*/ 30861 w 572342"/>
              <a:gd name="connsiteY563" fmla="*/ 295797 h 303556"/>
              <a:gd name="connsiteX564" fmla="*/ 30139 w 572342"/>
              <a:gd name="connsiteY564" fmla="*/ 293751 h 303556"/>
              <a:gd name="connsiteX565" fmla="*/ 29538 w 572342"/>
              <a:gd name="connsiteY565" fmla="*/ 293390 h 303556"/>
              <a:gd name="connsiteX566" fmla="*/ 29297 w 572342"/>
              <a:gd name="connsiteY566" fmla="*/ 291104 h 303556"/>
              <a:gd name="connsiteX567" fmla="*/ 28695 w 572342"/>
              <a:gd name="connsiteY567" fmla="*/ 290382 h 303556"/>
              <a:gd name="connsiteX568" fmla="*/ 27131 w 572342"/>
              <a:gd name="connsiteY568" fmla="*/ 293330 h 303556"/>
              <a:gd name="connsiteX569" fmla="*/ 25627 w 572342"/>
              <a:gd name="connsiteY569" fmla="*/ 293450 h 303556"/>
              <a:gd name="connsiteX570" fmla="*/ 21476 w 572342"/>
              <a:gd name="connsiteY570" fmla="*/ 291044 h 303556"/>
              <a:gd name="connsiteX571" fmla="*/ 23041 w 572342"/>
              <a:gd name="connsiteY571" fmla="*/ 287976 h 303556"/>
              <a:gd name="connsiteX572" fmla="*/ 20033 w 572342"/>
              <a:gd name="connsiteY572" fmla="*/ 286472 h 303556"/>
              <a:gd name="connsiteX573" fmla="*/ 18228 w 572342"/>
              <a:gd name="connsiteY573" fmla="*/ 287254 h 303556"/>
              <a:gd name="connsiteX574" fmla="*/ 17386 w 572342"/>
              <a:gd name="connsiteY574" fmla="*/ 286171 h 303556"/>
              <a:gd name="connsiteX575" fmla="*/ 16423 w 572342"/>
              <a:gd name="connsiteY575" fmla="*/ 286352 h 303556"/>
              <a:gd name="connsiteX576" fmla="*/ 13836 w 572342"/>
              <a:gd name="connsiteY576" fmla="*/ 291706 h 303556"/>
              <a:gd name="connsiteX577" fmla="*/ 13235 w 572342"/>
              <a:gd name="connsiteY577" fmla="*/ 290322 h 303556"/>
              <a:gd name="connsiteX578" fmla="*/ 11971 w 572342"/>
              <a:gd name="connsiteY578" fmla="*/ 289360 h 303556"/>
              <a:gd name="connsiteX579" fmla="*/ 11610 w 572342"/>
              <a:gd name="connsiteY579" fmla="*/ 290382 h 303556"/>
              <a:gd name="connsiteX580" fmla="*/ 9505 w 572342"/>
              <a:gd name="connsiteY580" fmla="*/ 289781 h 303556"/>
              <a:gd name="connsiteX581" fmla="*/ 9024 w 572342"/>
              <a:gd name="connsiteY581" fmla="*/ 290623 h 303556"/>
              <a:gd name="connsiteX582" fmla="*/ 6618 w 572342"/>
              <a:gd name="connsiteY582" fmla="*/ 289360 h 303556"/>
              <a:gd name="connsiteX583" fmla="*/ 5234 w 572342"/>
              <a:gd name="connsiteY583" fmla="*/ 288277 h 303556"/>
              <a:gd name="connsiteX584" fmla="*/ 3790 w 572342"/>
              <a:gd name="connsiteY584" fmla="*/ 283645 h 303556"/>
              <a:gd name="connsiteX585" fmla="*/ 2346 w 572342"/>
              <a:gd name="connsiteY585" fmla="*/ 283825 h 303556"/>
              <a:gd name="connsiteX586" fmla="*/ 1143 w 572342"/>
              <a:gd name="connsiteY586" fmla="*/ 285389 h 303556"/>
              <a:gd name="connsiteX587" fmla="*/ 0 w 572342"/>
              <a:gd name="connsiteY587" fmla="*/ 282141 h 303556"/>
              <a:gd name="connsiteX588" fmla="*/ 2166 w 572342"/>
              <a:gd name="connsiteY588" fmla="*/ 279554 h 303556"/>
              <a:gd name="connsiteX589" fmla="*/ 1444 w 572342"/>
              <a:gd name="connsiteY589" fmla="*/ 277569 h 303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572342" h="303556">
                <a:moveTo>
                  <a:pt x="1444" y="277569"/>
                </a:moveTo>
                <a:lnTo>
                  <a:pt x="421" y="272997"/>
                </a:lnTo>
                <a:lnTo>
                  <a:pt x="240" y="268966"/>
                </a:lnTo>
                <a:lnTo>
                  <a:pt x="4813" y="267161"/>
                </a:lnTo>
                <a:lnTo>
                  <a:pt x="5234" y="269087"/>
                </a:lnTo>
                <a:lnTo>
                  <a:pt x="4452" y="269507"/>
                </a:lnTo>
                <a:lnTo>
                  <a:pt x="4933" y="271192"/>
                </a:lnTo>
                <a:lnTo>
                  <a:pt x="6497" y="271312"/>
                </a:lnTo>
                <a:lnTo>
                  <a:pt x="7700" y="270350"/>
                </a:lnTo>
                <a:lnTo>
                  <a:pt x="7038" y="274380"/>
                </a:lnTo>
                <a:lnTo>
                  <a:pt x="6256" y="276546"/>
                </a:lnTo>
                <a:lnTo>
                  <a:pt x="8181" y="276185"/>
                </a:lnTo>
                <a:lnTo>
                  <a:pt x="8181" y="276967"/>
                </a:lnTo>
                <a:lnTo>
                  <a:pt x="9685" y="278050"/>
                </a:lnTo>
                <a:lnTo>
                  <a:pt x="13475" y="278050"/>
                </a:lnTo>
                <a:lnTo>
                  <a:pt x="15942" y="278772"/>
                </a:lnTo>
                <a:lnTo>
                  <a:pt x="15942" y="277990"/>
                </a:lnTo>
                <a:lnTo>
                  <a:pt x="17326" y="277869"/>
                </a:lnTo>
                <a:lnTo>
                  <a:pt x="17265" y="276065"/>
                </a:lnTo>
                <a:lnTo>
                  <a:pt x="15461" y="275944"/>
                </a:lnTo>
                <a:lnTo>
                  <a:pt x="15340" y="274019"/>
                </a:lnTo>
                <a:lnTo>
                  <a:pt x="13235" y="273598"/>
                </a:lnTo>
                <a:lnTo>
                  <a:pt x="18168" y="272575"/>
                </a:lnTo>
                <a:lnTo>
                  <a:pt x="18589" y="274681"/>
                </a:lnTo>
                <a:lnTo>
                  <a:pt x="20273" y="274681"/>
                </a:lnTo>
                <a:lnTo>
                  <a:pt x="20153" y="276486"/>
                </a:lnTo>
                <a:lnTo>
                  <a:pt x="21296" y="276486"/>
                </a:lnTo>
                <a:lnTo>
                  <a:pt x="21055" y="277930"/>
                </a:lnTo>
                <a:lnTo>
                  <a:pt x="22559" y="277328"/>
                </a:lnTo>
                <a:lnTo>
                  <a:pt x="22860" y="275343"/>
                </a:lnTo>
                <a:lnTo>
                  <a:pt x="22258" y="273779"/>
                </a:lnTo>
                <a:lnTo>
                  <a:pt x="23823" y="273357"/>
                </a:lnTo>
                <a:lnTo>
                  <a:pt x="23762" y="275162"/>
                </a:lnTo>
                <a:lnTo>
                  <a:pt x="26650" y="276125"/>
                </a:lnTo>
                <a:lnTo>
                  <a:pt x="26770" y="274681"/>
                </a:lnTo>
                <a:lnTo>
                  <a:pt x="27793" y="275042"/>
                </a:lnTo>
                <a:lnTo>
                  <a:pt x="28034" y="273237"/>
                </a:lnTo>
                <a:lnTo>
                  <a:pt x="27071" y="273177"/>
                </a:lnTo>
                <a:lnTo>
                  <a:pt x="27432" y="270350"/>
                </a:lnTo>
                <a:lnTo>
                  <a:pt x="34411" y="268726"/>
                </a:lnTo>
                <a:lnTo>
                  <a:pt x="33628" y="275463"/>
                </a:lnTo>
                <a:lnTo>
                  <a:pt x="34411" y="274741"/>
                </a:lnTo>
                <a:lnTo>
                  <a:pt x="36215" y="274922"/>
                </a:lnTo>
                <a:lnTo>
                  <a:pt x="36636" y="271793"/>
                </a:lnTo>
                <a:lnTo>
                  <a:pt x="44156" y="272756"/>
                </a:lnTo>
                <a:lnTo>
                  <a:pt x="42953" y="275523"/>
                </a:lnTo>
                <a:lnTo>
                  <a:pt x="45419" y="275824"/>
                </a:lnTo>
                <a:lnTo>
                  <a:pt x="46201" y="272335"/>
                </a:lnTo>
                <a:lnTo>
                  <a:pt x="47525" y="272275"/>
                </a:lnTo>
                <a:lnTo>
                  <a:pt x="46622" y="269507"/>
                </a:lnTo>
                <a:lnTo>
                  <a:pt x="51134" y="268906"/>
                </a:lnTo>
                <a:lnTo>
                  <a:pt x="50833" y="266921"/>
                </a:lnTo>
                <a:lnTo>
                  <a:pt x="52578" y="266319"/>
                </a:lnTo>
                <a:lnTo>
                  <a:pt x="51796" y="264274"/>
                </a:lnTo>
                <a:lnTo>
                  <a:pt x="53781" y="263432"/>
                </a:lnTo>
                <a:lnTo>
                  <a:pt x="64129" y="260724"/>
                </a:lnTo>
                <a:lnTo>
                  <a:pt x="64549" y="261747"/>
                </a:lnTo>
                <a:lnTo>
                  <a:pt x="65091" y="260544"/>
                </a:lnTo>
                <a:lnTo>
                  <a:pt x="76942" y="256574"/>
                </a:lnTo>
                <a:lnTo>
                  <a:pt x="76401" y="254709"/>
                </a:lnTo>
                <a:lnTo>
                  <a:pt x="67798" y="233172"/>
                </a:lnTo>
                <a:lnTo>
                  <a:pt x="60339" y="230224"/>
                </a:lnTo>
                <a:lnTo>
                  <a:pt x="63106" y="221321"/>
                </a:lnTo>
                <a:lnTo>
                  <a:pt x="68520" y="203875"/>
                </a:lnTo>
                <a:lnTo>
                  <a:pt x="69964" y="202853"/>
                </a:lnTo>
                <a:lnTo>
                  <a:pt x="98478" y="184505"/>
                </a:lnTo>
                <a:lnTo>
                  <a:pt x="88973" y="169886"/>
                </a:lnTo>
                <a:lnTo>
                  <a:pt x="72370" y="144620"/>
                </a:lnTo>
                <a:lnTo>
                  <a:pt x="62805" y="130182"/>
                </a:lnTo>
                <a:lnTo>
                  <a:pt x="52458" y="137220"/>
                </a:lnTo>
                <a:lnTo>
                  <a:pt x="39885" y="123263"/>
                </a:lnTo>
                <a:lnTo>
                  <a:pt x="26048" y="101547"/>
                </a:lnTo>
                <a:lnTo>
                  <a:pt x="10167" y="76401"/>
                </a:lnTo>
                <a:lnTo>
                  <a:pt x="8242" y="73453"/>
                </a:lnTo>
                <a:lnTo>
                  <a:pt x="12152" y="71287"/>
                </a:lnTo>
                <a:lnTo>
                  <a:pt x="17566" y="67858"/>
                </a:lnTo>
                <a:lnTo>
                  <a:pt x="27853" y="61602"/>
                </a:lnTo>
                <a:lnTo>
                  <a:pt x="28575" y="61000"/>
                </a:lnTo>
                <a:lnTo>
                  <a:pt x="47164" y="49570"/>
                </a:lnTo>
                <a:lnTo>
                  <a:pt x="59797" y="41810"/>
                </a:lnTo>
                <a:lnTo>
                  <a:pt x="61902" y="40607"/>
                </a:lnTo>
                <a:lnTo>
                  <a:pt x="77183" y="30621"/>
                </a:lnTo>
                <a:lnTo>
                  <a:pt x="97396" y="17987"/>
                </a:lnTo>
                <a:lnTo>
                  <a:pt x="110450" y="38922"/>
                </a:lnTo>
                <a:lnTo>
                  <a:pt x="115323" y="46622"/>
                </a:lnTo>
                <a:lnTo>
                  <a:pt x="143778" y="28335"/>
                </a:lnTo>
                <a:lnTo>
                  <a:pt x="148650" y="25146"/>
                </a:lnTo>
                <a:lnTo>
                  <a:pt x="183843" y="27071"/>
                </a:lnTo>
                <a:lnTo>
                  <a:pt x="184444" y="27071"/>
                </a:lnTo>
                <a:lnTo>
                  <a:pt x="187632" y="32064"/>
                </a:lnTo>
                <a:lnTo>
                  <a:pt x="188956" y="31583"/>
                </a:lnTo>
                <a:lnTo>
                  <a:pt x="190701" y="31643"/>
                </a:lnTo>
                <a:lnTo>
                  <a:pt x="191182" y="32606"/>
                </a:lnTo>
                <a:lnTo>
                  <a:pt x="191001" y="30079"/>
                </a:lnTo>
                <a:lnTo>
                  <a:pt x="192144" y="29899"/>
                </a:lnTo>
                <a:lnTo>
                  <a:pt x="195092" y="32245"/>
                </a:lnTo>
                <a:lnTo>
                  <a:pt x="196957" y="29237"/>
                </a:lnTo>
                <a:lnTo>
                  <a:pt x="202672" y="31764"/>
                </a:lnTo>
                <a:lnTo>
                  <a:pt x="204416" y="31944"/>
                </a:lnTo>
                <a:lnTo>
                  <a:pt x="204657" y="36516"/>
                </a:lnTo>
                <a:lnTo>
                  <a:pt x="206702" y="36456"/>
                </a:lnTo>
                <a:lnTo>
                  <a:pt x="206702" y="36997"/>
                </a:lnTo>
                <a:lnTo>
                  <a:pt x="211275" y="36516"/>
                </a:lnTo>
                <a:lnTo>
                  <a:pt x="211275" y="40546"/>
                </a:lnTo>
                <a:lnTo>
                  <a:pt x="212899" y="46562"/>
                </a:lnTo>
                <a:lnTo>
                  <a:pt x="215907" y="50773"/>
                </a:lnTo>
                <a:lnTo>
                  <a:pt x="216929" y="51856"/>
                </a:lnTo>
                <a:lnTo>
                  <a:pt x="219637" y="53661"/>
                </a:lnTo>
                <a:lnTo>
                  <a:pt x="220358" y="54924"/>
                </a:lnTo>
                <a:lnTo>
                  <a:pt x="223908" y="54804"/>
                </a:lnTo>
                <a:lnTo>
                  <a:pt x="225713" y="52277"/>
                </a:lnTo>
                <a:lnTo>
                  <a:pt x="228420" y="52277"/>
                </a:lnTo>
                <a:lnTo>
                  <a:pt x="228299" y="52638"/>
                </a:lnTo>
                <a:lnTo>
                  <a:pt x="232630" y="52337"/>
                </a:lnTo>
                <a:lnTo>
                  <a:pt x="234134" y="52458"/>
                </a:lnTo>
                <a:lnTo>
                  <a:pt x="235097" y="53300"/>
                </a:lnTo>
                <a:lnTo>
                  <a:pt x="237323" y="53541"/>
                </a:lnTo>
                <a:lnTo>
                  <a:pt x="238706" y="52097"/>
                </a:lnTo>
                <a:lnTo>
                  <a:pt x="240932" y="52999"/>
                </a:lnTo>
                <a:lnTo>
                  <a:pt x="241293" y="52398"/>
                </a:lnTo>
                <a:lnTo>
                  <a:pt x="244722" y="52638"/>
                </a:lnTo>
                <a:lnTo>
                  <a:pt x="245143" y="52037"/>
                </a:lnTo>
                <a:lnTo>
                  <a:pt x="246948" y="52819"/>
                </a:lnTo>
                <a:lnTo>
                  <a:pt x="247911" y="51435"/>
                </a:lnTo>
                <a:lnTo>
                  <a:pt x="251219" y="52698"/>
                </a:lnTo>
                <a:lnTo>
                  <a:pt x="254227" y="52337"/>
                </a:lnTo>
                <a:lnTo>
                  <a:pt x="255250" y="53180"/>
                </a:lnTo>
                <a:lnTo>
                  <a:pt x="256694" y="52698"/>
                </a:lnTo>
                <a:lnTo>
                  <a:pt x="258138" y="53902"/>
                </a:lnTo>
                <a:lnTo>
                  <a:pt x="261446" y="54503"/>
                </a:lnTo>
                <a:lnTo>
                  <a:pt x="262048" y="56248"/>
                </a:lnTo>
                <a:lnTo>
                  <a:pt x="263251" y="56488"/>
                </a:lnTo>
                <a:lnTo>
                  <a:pt x="269026" y="51856"/>
                </a:lnTo>
                <a:lnTo>
                  <a:pt x="270831" y="53059"/>
                </a:lnTo>
                <a:lnTo>
                  <a:pt x="271372" y="51616"/>
                </a:lnTo>
                <a:lnTo>
                  <a:pt x="272876" y="49330"/>
                </a:lnTo>
                <a:lnTo>
                  <a:pt x="272275" y="46803"/>
                </a:lnTo>
                <a:lnTo>
                  <a:pt x="289961" y="50412"/>
                </a:lnTo>
                <a:lnTo>
                  <a:pt x="297782" y="49991"/>
                </a:lnTo>
                <a:lnTo>
                  <a:pt x="298985" y="49570"/>
                </a:lnTo>
                <a:lnTo>
                  <a:pt x="298082" y="52879"/>
                </a:lnTo>
                <a:lnTo>
                  <a:pt x="299526" y="53902"/>
                </a:lnTo>
                <a:lnTo>
                  <a:pt x="300128" y="56729"/>
                </a:lnTo>
                <a:lnTo>
                  <a:pt x="301451" y="58353"/>
                </a:lnTo>
                <a:lnTo>
                  <a:pt x="302955" y="59256"/>
                </a:lnTo>
                <a:lnTo>
                  <a:pt x="305362" y="57270"/>
                </a:lnTo>
                <a:lnTo>
                  <a:pt x="305903" y="55225"/>
                </a:lnTo>
                <a:lnTo>
                  <a:pt x="304279" y="50412"/>
                </a:lnTo>
                <a:lnTo>
                  <a:pt x="304760" y="49450"/>
                </a:lnTo>
                <a:lnTo>
                  <a:pt x="307708" y="48187"/>
                </a:lnTo>
                <a:lnTo>
                  <a:pt x="310595" y="52097"/>
                </a:lnTo>
                <a:lnTo>
                  <a:pt x="312159" y="55225"/>
                </a:lnTo>
                <a:lnTo>
                  <a:pt x="311979" y="57631"/>
                </a:lnTo>
                <a:lnTo>
                  <a:pt x="310535" y="60940"/>
                </a:lnTo>
                <a:lnTo>
                  <a:pt x="309452" y="61542"/>
                </a:lnTo>
                <a:lnTo>
                  <a:pt x="310716" y="62564"/>
                </a:lnTo>
                <a:lnTo>
                  <a:pt x="311377" y="64249"/>
                </a:lnTo>
                <a:lnTo>
                  <a:pt x="311377" y="67136"/>
                </a:lnTo>
                <a:lnTo>
                  <a:pt x="310174" y="66835"/>
                </a:lnTo>
                <a:lnTo>
                  <a:pt x="308791" y="67738"/>
                </a:lnTo>
                <a:lnTo>
                  <a:pt x="307527" y="67197"/>
                </a:lnTo>
                <a:lnTo>
                  <a:pt x="306204" y="67617"/>
                </a:lnTo>
                <a:lnTo>
                  <a:pt x="305843" y="68821"/>
                </a:lnTo>
                <a:lnTo>
                  <a:pt x="306324" y="69783"/>
                </a:lnTo>
                <a:lnTo>
                  <a:pt x="305121" y="71287"/>
                </a:lnTo>
                <a:lnTo>
                  <a:pt x="306926" y="72069"/>
                </a:lnTo>
                <a:lnTo>
                  <a:pt x="307106" y="72851"/>
                </a:lnTo>
                <a:lnTo>
                  <a:pt x="308851" y="73874"/>
                </a:lnTo>
                <a:lnTo>
                  <a:pt x="309452" y="75619"/>
                </a:lnTo>
                <a:lnTo>
                  <a:pt x="308550" y="76641"/>
                </a:lnTo>
                <a:lnTo>
                  <a:pt x="323228" y="71528"/>
                </a:lnTo>
                <a:lnTo>
                  <a:pt x="322266" y="68701"/>
                </a:lnTo>
                <a:lnTo>
                  <a:pt x="336102" y="65693"/>
                </a:lnTo>
                <a:lnTo>
                  <a:pt x="352405" y="61963"/>
                </a:lnTo>
                <a:lnTo>
                  <a:pt x="366241" y="59196"/>
                </a:lnTo>
                <a:lnTo>
                  <a:pt x="367805" y="58835"/>
                </a:lnTo>
                <a:lnTo>
                  <a:pt x="382544" y="55706"/>
                </a:lnTo>
                <a:lnTo>
                  <a:pt x="384710" y="58534"/>
                </a:lnTo>
                <a:lnTo>
                  <a:pt x="385672" y="59015"/>
                </a:lnTo>
                <a:lnTo>
                  <a:pt x="389643" y="59015"/>
                </a:lnTo>
                <a:lnTo>
                  <a:pt x="390124" y="58233"/>
                </a:lnTo>
                <a:lnTo>
                  <a:pt x="393132" y="59316"/>
                </a:lnTo>
                <a:lnTo>
                  <a:pt x="395959" y="57812"/>
                </a:lnTo>
                <a:lnTo>
                  <a:pt x="397644" y="57210"/>
                </a:lnTo>
                <a:lnTo>
                  <a:pt x="398065" y="56308"/>
                </a:lnTo>
                <a:lnTo>
                  <a:pt x="400471" y="57571"/>
                </a:lnTo>
                <a:lnTo>
                  <a:pt x="400592" y="58413"/>
                </a:lnTo>
                <a:lnTo>
                  <a:pt x="402577" y="59075"/>
                </a:lnTo>
                <a:lnTo>
                  <a:pt x="402878" y="60158"/>
                </a:lnTo>
                <a:lnTo>
                  <a:pt x="404201" y="60158"/>
                </a:lnTo>
                <a:lnTo>
                  <a:pt x="403178" y="62625"/>
                </a:lnTo>
                <a:lnTo>
                  <a:pt x="403840" y="64550"/>
                </a:lnTo>
                <a:lnTo>
                  <a:pt x="405224" y="64429"/>
                </a:lnTo>
                <a:lnTo>
                  <a:pt x="406788" y="64911"/>
                </a:lnTo>
                <a:lnTo>
                  <a:pt x="409435" y="66595"/>
                </a:lnTo>
                <a:lnTo>
                  <a:pt x="411059" y="68099"/>
                </a:lnTo>
                <a:lnTo>
                  <a:pt x="411480" y="70746"/>
                </a:lnTo>
                <a:lnTo>
                  <a:pt x="412262" y="71107"/>
                </a:lnTo>
                <a:lnTo>
                  <a:pt x="411660" y="72911"/>
                </a:lnTo>
                <a:lnTo>
                  <a:pt x="410517" y="72791"/>
                </a:lnTo>
                <a:lnTo>
                  <a:pt x="409675" y="74836"/>
                </a:lnTo>
                <a:lnTo>
                  <a:pt x="410517" y="74957"/>
                </a:lnTo>
                <a:lnTo>
                  <a:pt x="410999" y="76521"/>
                </a:lnTo>
                <a:lnTo>
                  <a:pt x="412082" y="76280"/>
                </a:lnTo>
                <a:lnTo>
                  <a:pt x="411600" y="77604"/>
                </a:lnTo>
                <a:lnTo>
                  <a:pt x="413525" y="77965"/>
                </a:lnTo>
                <a:lnTo>
                  <a:pt x="414608" y="77544"/>
                </a:lnTo>
                <a:lnTo>
                  <a:pt x="416894" y="77784"/>
                </a:lnTo>
                <a:lnTo>
                  <a:pt x="417315" y="76822"/>
                </a:lnTo>
                <a:lnTo>
                  <a:pt x="419421" y="78987"/>
                </a:lnTo>
                <a:lnTo>
                  <a:pt x="419601" y="80130"/>
                </a:lnTo>
                <a:lnTo>
                  <a:pt x="420805" y="81634"/>
                </a:lnTo>
                <a:lnTo>
                  <a:pt x="421587" y="81213"/>
                </a:lnTo>
                <a:lnTo>
                  <a:pt x="424113" y="81815"/>
                </a:lnTo>
                <a:lnTo>
                  <a:pt x="426760" y="81334"/>
                </a:lnTo>
                <a:lnTo>
                  <a:pt x="427181" y="82176"/>
                </a:lnTo>
                <a:lnTo>
                  <a:pt x="426219" y="82597"/>
                </a:lnTo>
                <a:lnTo>
                  <a:pt x="427723" y="84702"/>
                </a:lnTo>
                <a:lnTo>
                  <a:pt x="448597" y="64309"/>
                </a:lnTo>
                <a:lnTo>
                  <a:pt x="445590" y="63948"/>
                </a:lnTo>
                <a:lnTo>
                  <a:pt x="445108" y="61662"/>
                </a:lnTo>
                <a:lnTo>
                  <a:pt x="443905" y="61842"/>
                </a:lnTo>
                <a:lnTo>
                  <a:pt x="443905" y="60399"/>
                </a:lnTo>
                <a:lnTo>
                  <a:pt x="443243" y="59737"/>
                </a:lnTo>
                <a:lnTo>
                  <a:pt x="444206" y="57090"/>
                </a:lnTo>
                <a:lnTo>
                  <a:pt x="443785" y="54924"/>
                </a:lnTo>
                <a:lnTo>
                  <a:pt x="440596" y="56789"/>
                </a:lnTo>
                <a:lnTo>
                  <a:pt x="438611" y="54984"/>
                </a:lnTo>
                <a:lnTo>
                  <a:pt x="439333" y="53360"/>
                </a:lnTo>
                <a:lnTo>
                  <a:pt x="438371" y="52819"/>
                </a:lnTo>
                <a:lnTo>
                  <a:pt x="437829" y="50593"/>
                </a:lnTo>
                <a:lnTo>
                  <a:pt x="437949" y="49209"/>
                </a:lnTo>
                <a:lnTo>
                  <a:pt x="437228" y="48848"/>
                </a:lnTo>
                <a:lnTo>
                  <a:pt x="436626" y="47044"/>
                </a:lnTo>
                <a:lnTo>
                  <a:pt x="435302" y="46141"/>
                </a:lnTo>
                <a:lnTo>
                  <a:pt x="435002" y="43915"/>
                </a:lnTo>
                <a:lnTo>
                  <a:pt x="433859" y="44397"/>
                </a:lnTo>
                <a:lnTo>
                  <a:pt x="433438" y="43434"/>
                </a:lnTo>
                <a:lnTo>
                  <a:pt x="433859" y="40426"/>
                </a:lnTo>
                <a:lnTo>
                  <a:pt x="432475" y="36035"/>
                </a:lnTo>
                <a:lnTo>
                  <a:pt x="430731" y="33628"/>
                </a:lnTo>
                <a:lnTo>
                  <a:pt x="431512" y="32726"/>
                </a:lnTo>
                <a:lnTo>
                  <a:pt x="430731" y="31764"/>
                </a:lnTo>
                <a:lnTo>
                  <a:pt x="431392" y="30741"/>
                </a:lnTo>
                <a:lnTo>
                  <a:pt x="430791" y="29538"/>
                </a:lnTo>
                <a:lnTo>
                  <a:pt x="431392" y="27853"/>
                </a:lnTo>
                <a:lnTo>
                  <a:pt x="430189" y="25627"/>
                </a:lnTo>
                <a:lnTo>
                  <a:pt x="429106" y="25507"/>
                </a:lnTo>
                <a:lnTo>
                  <a:pt x="429708" y="22258"/>
                </a:lnTo>
                <a:lnTo>
                  <a:pt x="431693" y="22018"/>
                </a:lnTo>
                <a:lnTo>
                  <a:pt x="433438" y="22439"/>
                </a:lnTo>
                <a:lnTo>
                  <a:pt x="434400" y="21476"/>
                </a:lnTo>
                <a:lnTo>
                  <a:pt x="435363" y="21837"/>
                </a:lnTo>
                <a:lnTo>
                  <a:pt x="436145" y="20394"/>
                </a:lnTo>
                <a:lnTo>
                  <a:pt x="434100" y="18589"/>
                </a:lnTo>
                <a:lnTo>
                  <a:pt x="432475" y="18288"/>
                </a:lnTo>
                <a:lnTo>
                  <a:pt x="432114" y="19251"/>
                </a:lnTo>
                <a:lnTo>
                  <a:pt x="430731" y="17446"/>
                </a:lnTo>
                <a:lnTo>
                  <a:pt x="428625" y="16965"/>
                </a:lnTo>
                <a:lnTo>
                  <a:pt x="427542" y="14979"/>
                </a:lnTo>
                <a:lnTo>
                  <a:pt x="428625" y="14197"/>
                </a:lnTo>
                <a:lnTo>
                  <a:pt x="431031" y="14197"/>
                </a:lnTo>
                <a:lnTo>
                  <a:pt x="431633" y="11971"/>
                </a:lnTo>
                <a:lnTo>
                  <a:pt x="432957" y="9685"/>
                </a:lnTo>
                <a:lnTo>
                  <a:pt x="431873" y="8603"/>
                </a:lnTo>
                <a:lnTo>
                  <a:pt x="433799" y="7339"/>
                </a:lnTo>
                <a:lnTo>
                  <a:pt x="433377" y="4632"/>
                </a:lnTo>
                <a:lnTo>
                  <a:pt x="443424" y="4271"/>
                </a:lnTo>
                <a:lnTo>
                  <a:pt x="463456" y="3128"/>
                </a:lnTo>
                <a:lnTo>
                  <a:pt x="511041" y="0"/>
                </a:lnTo>
                <a:lnTo>
                  <a:pt x="512064" y="1925"/>
                </a:lnTo>
                <a:lnTo>
                  <a:pt x="513688" y="3008"/>
                </a:lnTo>
                <a:lnTo>
                  <a:pt x="516094" y="8302"/>
                </a:lnTo>
                <a:lnTo>
                  <a:pt x="515192" y="13355"/>
                </a:lnTo>
                <a:lnTo>
                  <a:pt x="516937" y="14438"/>
                </a:lnTo>
                <a:lnTo>
                  <a:pt x="516817" y="15461"/>
                </a:lnTo>
                <a:lnTo>
                  <a:pt x="518140" y="17265"/>
                </a:lnTo>
                <a:lnTo>
                  <a:pt x="518621" y="20153"/>
                </a:lnTo>
                <a:lnTo>
                  <a:pt x="518321" y="22258"/>
                </a:lnTo>
                <a:lnTo>
                  <a:pt x="518922" y="22800"/>
                </a:lnTo>
                <a:lnTo>
                  <a:pt x="518441" y="25808"/>
                </a:lnTo>
                <a:lnTo>
                  <a:pt x="520065" y="27974"/>
                </a:lnTo>
                <a:lnTo>
                  <a:pt x="519704" y="28635"/>
                </a:lnTo>
                <a:lnTo>
                  <a:pt x="520847" y="30320"/>
                </a:lnTo>
                <a:lnTo>
                  <a:pt x="520486" y="33508"/>
                </a:lnTo>
                <a:lnTo>
                  <a:pt x="521930" y="35072"/>
                </a:lnTo>
                <a:lnTo>
                  <a:pt x="522231" y="37358"/>
                </a:lnTo>
                <a:lnTo>
                  <a:pt x="523073" y="38140"/>
                </a:lnTo>
                <a:lnTo>
                  <a:pt x="526141" y="38681"/>
                </a:lnTo>
                <a:lnTo>
                  <a:pt x="527705" y="39584"/>
                </a:lnTo>
                <a:lnTo>
                  <a:pt x="527224" y="40126"/>
                </a:lnTo>
                <a:lnTo>
                  <a:pt x="529269" y="41148"/>
                </a:lnTo>
                <a:lnTo>
                  <a:pt x="530292" y="43795"/>
                </a:lnTo>
                <a:lnTo>
                  <a:pt x="531254" y="43675"/>
                </a:lnTo>
                <a:lnTo>
                  <a:pt x="533059" y="44457"/>
                </a:lnTo>
                <a:lnTo>
                  <a:pt x="534383" y="46201"/>
                </a:lnTo>
                <a:lnTo>
                  <a:pt x="536849" y="46803"/>
                </a:lnTo>
                <a:lnTo>
                  <a:pt x="536428" y="48848"/>
                </a:lnTo>
                <a:lnTo>
                  <a:pt x="538052" y="51616"/>
                </a:lnTo>
                <a:lnTo>
                  <a:pt x="537752" y="53902"/>
                </a:lnTo>
                <a:lnTo>
                  <a:pt x="538895" y="57090"/>
                </a:lnTo>
                <a:lnTo>
                  <a:pt x="538052" y="60880"/>
                </a:lnTo>
                <a:lnTo>
                  <a:pt x="539195" y="61361"/>
                </a:lnTo>
                <a:lnTo>
                  <a:pt x="538955" y="64249"/>
                </a:lnTo>
                <a:lnTo>
                  <a:pt x="537571" y="65091"/>
                </a:lnTo>
                <a:lnTo>
                  <a:pt x="536969" y="67858"/>
                </a:lnTo>
                <a:lnTo>
                  <a:pt x="538173" y="69603"/>
                </a:lnTo>
                <a:lnTo>
                  <a:pt x="537451" y="72611"/>
                </a:lnTo>
                <a:lnTo>
                  <a:pt x="537872" y="73513"/>
                </a:lnTo>
                <a:lnTo>
                  <a:pt x="537030" y="74235"/>
                </a:lnTo>
                <a:lnTo>
                  <a:pt x="537932" y="76882"/>
                </a:lnTo>
                <a:lnTo>
                  <a:pt x="539135" y="77243"/>
                </a:lnTo>
                <a:lnTo>
                  <a:pt x="539917" y="78386"/>
                </a:lnTo>
                <a:lnTo>
                  <a:pt x="538413" y="80973"/>
                </a:lnTo>
                <a:lnTo>
                  <a:pt x="538895" y="81815"/>
                </a:lnTo>
                <a:lnTo>
                  <a:pt x="537330" y="81995"/>
                </a:lnTo>
                <a:lnTo>
                  <a:pt x="536669" y="82838"/>
                </a:lnTo>
                <a:lnTo>
                  <a:pt x="537511" y="85063"/>
                </a:lnTo>
                <a:lnTo>
                  <a:pt x="536729" y="85725"/>
                </a:lnTo>
                <a:lnTo>
                  <a:pt x="537150" y="88914"/>
                </a:lnTo>
                <a:lnTo>
                  <a:pt x="536428" y="89816"/>
                </a:lnTo>
                <a:lnTo>
                  <a:pt x="537270" y="91500"/>
                </a:lnTo>
                <a:lnTo>
                  <a:pt x="539677" y="94448"/>
                </a:lnTo>
                <a:lnTo>
                  <a:pt x="539075" y="95049"/>
                </a:lnTo>
                <a:lnTo>
                  <a:pt x="539436" y="96493"/>
                </a:lnTo>
                <a:lnTo>
                  <a:pt x="538353" y="97215"/>
                </a:lnTo>
                <a:lnTo>
                  <a:pt x="539316" y="99020"/>
                </a:lnTo>
                <a:lnTo>
                  <a:pt x="539677" y="100764"/>
                </a:lnTo>
                <a:lnTo>
                  <a:pt x="538173" y="103171"/>
                </a:lnTo>
                <a:lnTo>
                  <a:pt x="538895" y="104374"/>
                </a:lnTo>
                <a:lnTo>
                  <a:pt x="537992" y="105036"/>
                </a:lnTo>
                <a:lnTo>
                  <a:pt x="537631" y="106600"/>
                </a:lnTo>
                <a:lnTo>
                  <a:pt x="536428" y="108826"/>
                </a:lnTo>
                <a:lnTo>
                  <a:pt x="537631" y="111112"/>
                </a:lnTo>
                <a:lnTo>
                  <a:pt x="536669" y="113097"/>
                </a:lnTo>
                <a:lnTo>
                  <a:pt x="537391" y="113097"/>
                </a:lnTo>
                <a:lnTo>
                  <a:pt x="539195" y="115022"/>
                </a:lnTo>
                <a:lnTo>
                  <a:pt x="539797" y="116346"/>
                </a:lnTo>
                <a:lnTo>
                  <a:pt x="541060" y="115985"/>
                </a:lnTo>
                <a:lnTo>
                  <a:pt x="542324" y="117970"/>
                </a:lnTo>
                <a:lnTo>
                  <a:pt x="544188" y="117849"/>
                </a:lnTo>
                <a:lnTo>
                  <a:pt x="545452" y="120015"/>
                </a:lnTo>
                <a:lnTo>
                  <a:pt x="547136" y="119895"/>
                </a:lnTo>
                <a:lnTo>
                  <a:pt x="549422" y="121880"/>
                </a:lnTo>
                <a:lnTo>
                  <a:pt x="549904" y="123624"/>
                </a:lnTo>
                <a:lnTo>
                  <a:pt x="551708" y="122061"/>
                </a:lnTo>
                <a:lnTo>
                  <a:pt x="552671" y="124106"/>
                </a:lnTo>
                <a:lnTo>
                  <a:pt x="553573" y="123504"/>
                </a:lnTo>
                <a:lnTo>
                  <a:pt x="554535" y="124286"/>
                </a:lnTo>
                <a:lnTo>
                  <a:pt x="556039" y="124106"/>
                </a:lnTo>
                <a:lnTo>
                  <a:pt x="556942" y="126151"/>
                </a:lnTo>
                <a:lnTo>
                  <a:pt x="558265" y="127535"/>
                </a:lnTo>
                <a:lnTo>
                  <a:pt x="559769" y="128016"/>
                </a:lnTo>
                <a:lnTo>
                  <a:pt x="559228" y="128858"/>
                </a:lnTo>
                <a:lnTo>
                  <a:pt x="560311" y="130061"/>
                </a:lnTo>
                <a:lnTo>
                  <a:pt x="562115" y="130543"/>
                </a:lnTo>
                <a:lnTo>
                  <a:pt x="561634" y="131144"/>
                </a:lnTo>
                <a:lnTo>
                  <a:pt x="563439" y="132227"/>
                </a:lnTo>
                <a:lnTo>
                  <a:pt x="564101" y="133370"/>
                </a:lnTo>
                <a:lnTo>
                  <a:pt x="564883" y="132949"/>
                </a:lnTo>
                <a:lnTo>
                  <a:pt x="566928" y="133551"/>
                </a:lnTo>
                <a:lnTo>
                  <a:pt x="567530" y="134994"/>
                </a:lnTo>
                <a:lnTo>
                  <a:pt x="569876" y="134754"/>
                </a:lnTo>
                <a:lnTo>
                  <a:pt x="570477" y="136558"/>
                </a:lnTo>
                <a:lnTo>
                  <a:pt x="571440" y="135957"/>
                </a:lnTo>
                <a:lnTo>
                  <a:pt x="572342" y="137521"/>
                </a:lnTo>
                <a:lnTo>
                  <a:pt x="551467" y="143958"/>
                </a:lnTo>
                <a:lnTo>
                  <a:pt x="519884" y="153703"/>
                </a:lnTo>
                <a:lnTo>
                  <a:pt x="517899" y="155147"/>
                </a:lnTo>
                <a:lnTo>
                  <a:pt x="515734" y="154185"/>
                </a:lnTo>
                <a:lnTo>
                  <a:pt x="515553" y="152741"/>
                </a:lnTo>
                <a:lnTo>
                  <a:pt x="511763" y="152199"/>
                </a:lnTo>
                <a:lnTo>
                  <a:pt x="510380" y="150816"/>
                </a:lnTo>
                <a:lnTo>
                  <a:pt x="509417" y="151418"/>
                </a:lnTo>
                <a:lnTo>
                  <a:pt x="507612" y="149974"/>
                </a:lnTo>
                <a:lnTo>
                  <a:pt x="507251" y="150876"/>
                </a:lnTo>
                <a:lnTo>
                  <a:pt x="503040" y="149793"/>
                </a:lnTo>
                <a:lnTo>
                  <a:pt x="500814" y="148410"/>
                </a:lnTo>
                <a:lnTo>
                  <a:pt x="499671" y="149011"/>
                </a:lnTo>
                <a:lnTo>
                  <a:pt x="497025" y="148410"/>
                </a:lnTo>
                <a:lnTo>
                  <a:pt x="494618" y="146545"/>
                </a:lnTo>
                <a:lnTo>
                  <a:pt x="494317" y="145342"/>
                </a:lnTo>
                <a:lnTo>
                  <a:pt x="492513" y="145221"/>
                </a:lnTo>
                <a:lnTo>
                  <a:pt x="491731" y="145823"/>
                </a:lnTo>
                <a:lnTo>
                  <a:pt x="490768" y="144921"/>
                </a:lnTo>
                <a:lnTo>
                  <a:pt x="489625" y="145221"/>
                </a:lnTo>
                <a:lnTo>
                  <a:pt x="488723" y="143116"/>
                </a:lnTo>
                <a:lnTo>
                  <a:pt x="487580" y="144199"/>
                </a:lnTo>
                <a:lnTo>
                  <a:pt x="487159" y="145883"/>
                </a:lnTo>
                <a:lnTo>
                  <a:pt x="485174" y="145462"/>
                </a:lnTo>
                <a:lnTo>
                  <a:pt x="484752" y="144018"/>
                </a:lnTo>
                <a:lnTo>
                  <a:pt x="481865" y="143778"/>
                </a:lnTo>
                <a:lnTo>
                  <a:pt x="480541" y="144199"/>
                </a:lnTo>
                <a:lnTo>
                  <a:pt x="479819" y="143176"/>
                </a:lnTo>
                <a:lnTo>
                  <a:pt x="478857" y="143356"/>
                </a:lnTo>
                <a:lnTo>
                  <a:pt x="477172" y="142334"/>
                </a:lnTo>
                <a:lnTo>
                  <a:pt x="473984" y="143176"/>
                </a:lnTo>
                <a:lnTo>
                  <a:pt x="471638" y="142695"/>
                </a:lnTo>
                <a:lnTo>
                  <a:pt x="468931" y="140950"/>
                </a:lnTo>
                <a:lnTo>
                  <a:pt x="461652" y="138363"/>
                </a:lnTo>
                <a:lnTo>
                  <a:pt x="460810" y="138604"/>
                </a:lnTo>
                <a:lnTo>
                  <a:pt x="459907" y="137160"/>
                </a:lnTo>
                <a:lnTo>
                  <a:pt x="456899" y="136739"/>
                </a:lnTo>
                <a:lnTo>
                  <a:pt x="456719" y="136137"/>
                </a:lnTo>
                <a:lnTo>
                  <a:pt x="442401" y="156892"/>
                </a:lnTo>
                <a:lnTo>
                  <a:pt x="435483" y="164291"/>
                </a:lnTo>
                <a:lnTo>
                  <a:pt x="415691" y="185948"/>
                </a:lnTo>
                <a:lnTo>
                  <a:pt x="402697" y="200506"/>
                </a:lnTo>
                <a:lnTo>
                  <a:pt x="401313" y="199063"/>
                </a:lnTo>
                <a:lnTo>
                  <a:pt x="399930" y="198882"/>
                </a:lnTo>
                <a:lnTo>
                  <a:pt x="397403" y="197619"/>
                </a:lnTo>
                <a:lnTo>
                  <a:pt x="396441" y="194370"/>
                </a:lnTo>
                <a:lnTo>
                  <a:pt x="395237" y="192866"/>
                </a:lnTo>
                <a:lnTo>
                  <a:pt x="396862" y="188956"/>
                </a:lnTo>
                <a:lnTo>
                  <a:pt x="394275" y="185948"/>
                </a:lnTo>
                <a:lnTo>
                  <a:pt x="393252" y="185407"/>
                </a:lnTo>
                <a:lnTo>
                  <a:pt x="388740" y="186730"/>
                </a:lnTo>
                <a:lnTo>
                  <a:pt x="385432" y="186670"/>
                </a:lnTo>
                <a:lnTo>
                  <a:pt x="383627" y="187693"/>
                </a:lnTo>
                <a:lnTo>
                  <a:pt x="383988" y="189979"/>
                </a:lnTo>
                <a:lnTo>
                  <a:pt x="383146" y="191001"/>
                </a:lnTo>
                <a:lnTo>
                  <a:pt x="383567" y="192325"/>
                </a:lnTo>
                <a:lnTo>
                  <a:pt x="381581" y="195152"/>
                </a:lnTo>
                <a:lnTo>
                  <a:pt x="381160" y="218133"/>
                </a:lnTo>
                <a:lnTo>
                  <a:pt x="370934" y="220719"/>
                </a:lnTo>
                <a:lnTo>
                  <a:pt x="368888" y="222344"/>
                </a:lnTo>
                <a:lnTo>
                  <a:pt x="366602" y="224870"/>
                </a:lnTo>
                <a:lnTo>
                  <a:pt x="359744" y="225592"/>
                </a:lnTo>
                <a:lnTo>
                  <a:pt x="356315" y="225231"/>
                </a:lnTo>
                <a:lnTo>
                  <a:pt x="356315" y="225833"/>
                </a:lnTo>
                <a:lnTo>
                  <a:pt x="353187" y="225833"/>
                </a:lnTo>
                <a:lnTo>
                  <a:pt x="353247" y="227638"/>
                </a:lnTo>
                <a:lnTo>
                  <a:pt x="354210" y="228239"/>
                </a:lnTo>
                <a:lnTo>
                  <a:pt x="355293" y="230646"/>
                </a:lnTo>
                <a:lnTo>
                  <a:pt x="352044" y="230646"/>
                </a:lnTo>
                <a:lnTo>
                  <a:pt x="353247" y="233052"/>
                </a:lnTo>
                <a:lnTo>
                  <a:pt x="351442" y="233112"/>
                </a:lnTo>
                <a:lnTo>
                  <a:pt x="351382" y="231428"/>
                </a:lnTo>
                <a:lnTo>
                  <a:pt x="349638" y="231488"/>
                </a:lnTo>
                <a:lnTo>
                  <a:pt x="345427" y="229984"/>
                </a:lnTo>
                <a:lnTo>
                  <a:pt x="343020" y="226615"/>
                </a:lnTo>
                <a:lnTo>
                  <a:pt x="342599" y="224028"/>
                </a:lnTo>
                <a:lnTo>
                  <a:pt x="339832" y="225111"/>
                </a:lnTo>
                <a:lnTo>
                  <a:pt x="336944" y="227517"/>
                </a:lnTo>
                <a:lnTo>
                  <a:pt x="322145" y="231488"/>
                </a:lnTo>
                <a:lnTo>
                  <a:pt x="314867" y="231969"/>
                </a:lnTo>
                <a:lnTo>
                  <a:pt x="301451" y="237624"/>
                </a:lnTo>
                <a:lnTo>
                  <a:pt x="294834" y="198822"/>
                </a:lnTo>
                <a:lnTo>
                  <a:pt x="296879" y="198100"/>
                </a:lnTo>
                <a:lnTo>
                  <a:pt x="298082" y="199183"/>
                </a:lnTo>
                <a:lnTo>
                  <a:pt x="299346" y="198521"/>
                </a:lnTo>
                <a:lnTo>
                  <a:pt x="300368" y="198942"/>
                </a:lnTo>
                <a:lnTo>
                  <a:pt x="302053" y="197438"/>
                </a:lnTo>
                <a:lnTo>
                  <a:pt x="305843" y="195573"/>
                </a:lnTo>
                <a:lnTo>
                  <a:pt x="307407" y="195333"/>
                </a:lnTo>
                <a:lnTo>
                  <a:pt x="311498" y="191362"/>
                </a:lnTo>
                <a:lnTo>
                  <a:pt x="313904" y="190701"/>
                </a:lnTo>
                <a:lnTo>
                  <a:pt x="315528" y="190941"/>
                </a:lnTo>
                <a:lnTo>
                  <a:pt x="318055" y="188776"/>
                </a:lnTo>
                <a:lnTo>
                  <a:pt x="319258" y="189558"/>
                </a:lnTo>
                <a:lnTo>
                  <a:pt x="322988" y="190400"/>
                </a:lnTo>
                <a:lnTo>
                  <a:pt x="323589" y="189317"/>
                </a:lnTo>
                <a:lnTo>
                  <a:pt x="326718" y="189558"/>
                </a:lnTo>
                <a:lnTo>
                  <a:pt x="328342" y="191603"/>
                </a:lnTo>
                <a:lnTo>
                  <a:pt x="329966" y="190219"/>
                </a:lnTo>
                <a:lnTo>
                  <a:pt x="332252" y="190099"/>
                </a:lnTo>
                <a:lnTo>
                  <a:pt x="332192" y="188535"/>
                </a:lnTo>
                <a:lnTo>
                  <a:pt x="333455" y="187452"/>
                </a:lnTo>
                <a:lnTo>
                  <a:pt x="334177" y="188054"/>
                </a:lnTo>
                <a:lnTo>
                  <a:pt x="335019" y="186550"/>
                </a:lnTo>
                <a:lnTo>
                  <a:pt x="333215" y="185106"/>
                </a:lnTo>
                <a:lnTo>
                  <a:pt x="333876" y="184264"/>
                </a:lnTo>
                <a:lnTo>
                  <a:pt x="331771" y="185226"/>
                </a:lnTo>
                <a:lnTo>
                  <a:pt x="330568" y="185166"/>
                </a:lnTo>
                <a:lnTo>
                  <a:pt x="329725" y="183662"/>
                </a:lnTo>
                <a:lnTo>
                  <a:pt x="328703" y="183482"/>
                </a:lnTo>
                <a:lnTo>
                  <a:pt x="328522" y="181737"/>
                </a:lnTo>
                <a:lnTo>
                  <a:pt x="326718" y="179511"/>
                </a:lnTo>
                <a:lnTo>
                  <a:pt x="325755" y="177105"/>
                </a:lnTo>
                <a:lnTo>
                  <a:pt x="324552" y="175962"/>
                </a:lnTo>
                <a:lnTo>
                  <a:pt x="323950" y="174338"/>
                </a:lnTo>
                <a:lnTo>
                  <a:pt x="323048" y="174097"/>
                </a:lnTo>
                <a:lnTo>
                  <a:pt x="324612" y="172894"/>
                </a:lnTo>
                <a:lnTo>
                  <a:pt x="326417" y="168322"/>
                </a:lnTo>
                <a:lnTo>
                  <a:pt x="324612" y="166878"/>
                </a:lnTo>
                <a:lnTo>
                  <a:pt x="325514" y="165073"/>
                </a:lnTo>
                <a:lnTo>
                  <a:pt x="328101" y="164532"/>
                </a:lnTo>
                <a:lnTo>
                  <a:pt x="328883" y="163329"/>
                </a:lnTo>
                <a:lnTo>
                  <a:pt x="330086" y="164111"/>
                </a:lnTo>
                <a:lnTo>
                  <a:pt x="331049" y="162908"/>
                </a:lnTo>
                <a:lnTo>
                  <a:pt x="330688" y="161404"/>
                </a:lnTo>
                <a:lnTo>
                  <a:pt x="327800" y="160862"/>
                </a:lnTo>
                <a:lnTo>
                  <a:pt x="326537" y="158636"/>
                </a:lnTo>
                <a:lnTo>
                  <a:pt x="327439" y="158035"/>
                </a:lnTo>
                <a:lnTo>
                  <a:pt x="324973" y="155628"/>
                </a:lnTo>
                <a:lnTo>
                  <a:pt x="322988" y="157193"/>
                </a:lnTo>
                <a:lnTo>
                  <a:pt x="321484" y="157132"/>
                </a:lnTo>
                <a:lnTo>
                  <a:pt x="320281" y="156170"/>
                </a:lnTo>
                <a:lnTo>
                  <a:pt x="319318" y="157193"/>
                </a:lnTo>
                <a:lnTo>
                  <a:pt x="318536" y="156110"/>
                </a:lnTo>
                <a:lnTo>
                  <a:pt x="315288" y="156892"/>
                </a:lnTo>
                <a:lnTo>
                  <a:pt x="314445" y="155388"/>
                </a:lnTo>
                <a:lnTo>
                  <a:pt x="313603" y="156170"/>
                </a:lnTo>
                <a:lnTo>
                  <a:pt x="312400" y="155087"/>
                </a:lnTo>
                <a:lnTo>
                  <a:pt x="310836" y="154787"/>
                </a:lnTo>
                <a:lnTo>
                  <a:pt x="309873" y="155508"/>
                </a:lnTo>
                <a:lnTo>
                  <a:pt x="308550" y="154426"/>
                </a:lnTo>
                <a:lnTo>
                  <a:pt x="274741" y="156651"/>
                </a:lnTo>
                <a:lnTo>
                  <a:pt x="271974" y="158275"/>
                </a:lnTo>
                <a:lnTo>
                  <a:pt x="269568" y="160381"/>
                </a:lnTo>
                <a:lnTo>
                  <a:pt x="267883" y="161163"/>
                </a:lnTo>
                <a:lnTo>
                  <a:pt x="266379" y="160802"/>
                </a:lnTo>
                <a:lnTo>
                  <a:pt x="265417" y="161404"/>
                </a:lnTo>
                <a:lnTo>
                  <a:pt x="262890" y="161825"/>
                </a:lnTo>
                <a:lnTo>
                  <a:pt x="258378" y="165795"/>
                </a:lnTo>
                <a:lnTo>
                  <a:pt x="255370" y="167901"/>
                </a:lnTo>
                <a:lnTo>
                  <a:pt x="252002" y="170668"/>
                </a:lnTo>
                <a:lnTo>
                  <a:pt x="247610" y="173736"/>
                </a:lnTo>
                <a:lnTo>
                  <a:pt x="243700" y="176623"/>
                </a:lnTo>
                <a:lnTo>
                  <a:pt x="240271" y="177406"/>
                </a:lnTo>
                <a:lnTo>
                  <a:pt x="236781" y="179451"/>
                </a:lnTo>
                <a:lnTo>
                  <a:pt x="234616" y="179812"/>
                </a:lnTo>
                <a:lnTo>
                  <a:pt x="233653" y="180594"/>
                </a:lnTo>
                <a:lnTo>
                  <a:pt x="229142" y="183121"/>
                </a:lnTo>
                <a:lnTo>
                  <a:pt x="226314" y="185407"/>
                </a:lnTo>
                <a:lnTo>
                  <a:pt x="222584" y="187933"/>
                </a:lnTo>
                <a:lnTo>
                  <a:pt x="217411" y="191964"/>
                </a:lnTo>
                <a:lnTo>
                  <a:pt x="215786" y="193769"/>
                </a:lnTo>
                <a:lnTo>
                  <a:pt x="213801" y="196596"/>
                </a:lnTo>
                <a:lnTo>
                  <a:pt x="213320" y="198942"/>
                </a:lnTo>
                <a:lnTo>
                  <a:pt x="210733" y="201589"/>
                </a:lnTo>
                <a:lnTo>
                  <a:pt x="209891" y="203033"/>
                </a:lnTo>
                <a:lnTo>
                  <a:pt x="208267" y="207545"/>
                </a:lnTo>
                <a:lnTo>
                  <a:pt x="206643" y="210372"/>
                </a:lnTo>
                <a:lnTo>
                  <a:pt x="204717" y="216749"/>
                </a:lnTo>
                <a:lnTo>
                  <a:pt x="202311" y="220358"/>
                </a:lnTo>
                <a:lnTo>
                  <a:pt x="199604" y="226194"/>
                </a:lnTo>
                <a:lnTo>
                  <a:pt x="182339" y="236060"/>
                </a:lnTo>
                <a:lnTo>
                  <a:pt x="181556" y="234796"/>
                </a:lnTo>
                <a:lnTo>
                  <a:pt x="177466" y="232631"/>
                </a:lnTo>
                <a:lnTo>
                  <a:pt x="177345" y="230766"/>
                </a:lnTo>
                <a:lnTo>
                  <a:pt x="176744" y="230164"/>
                </a:lnTo>
                <a:lnTo>
                  <a:pt x="173917" y="230345"/>
                </a:lnTo>
                <a:lnTo>
                  <a:pt x="173135" y="229863"/>
                </a:lnTo>
                <a:lnTo>
                  <a:pt x="164291" y="235639"/>
                </a:lnTo>
                <a:lnTo>
                  <a:pt x="142514" y="249655"/>
                </a:lnTo>
                <a:lnTo>
                  <a:pt x="111954" y="269507"/>
                </a:lnTo>
                <a:lnTo>
                  <a:pt x="103652" y="275102"/>
                </a:lnTo>
                <a:lnTo>
                  <a:pt x="88372" y="285028"/>
                </a:lnTo>
                <a:lnTo>
                  <a:pt x="73152" y="291225"/>
                </a:lnTo>
                <a:lnTo>
                  <a:pt x="59677" y="296519"/>
                </a:lnTo>
                <a:lnTo>
                  <a:pt x="53781" y="293511"/>
                </a:lnTo>
                <a:lnTo>
                  <a:pt x="49089" y="303557"/>
                </a:lnTo>
                <a:lnTo>
                  <a:pt x="49450" y="302354"/>
                </a:lnTo>
                <a:lnTo>
                  <a:pt x="43314" y="299346"/>
                </a:lnTo>
                <a:lnTo>
                  <a:pt x="42111" y="301993"/>
                </a:lnTo>
                <a:lnTo>
                  <a:pt x="41028" y="302173"/>
                </a:lnTo>
                <a:lnTo>
                  <a:pt x="39223" y="301211"/>
                </a:lnTo>
                <a:lnTo>
                  <a:pt x="40065" y="298864"/>
                </a:lnTo>
                <a:lnTo>
                  <a:pt x="37779" y="297301"/>
                </a:lnTo>
                <a:lnTo>
                  <a:pt x="36395" y="299827"/>
                </a:lnTo>
                <a:lnTo>
                  <a:pt x="34170" y="298503"/>
                </a:lnTo>
                <a:lnTo>
                  <a:pt x="34350" y="297902"/>
                </a:lnTo>
                <a:lnTo>
                  <a:pt x="30861" y="295797"/>
                </a:lnTo>
                <a:lnTo>
                  <a:pt x="30139" y="293751"/>
                </a:lnTo>
                <a:lnTo>
                  <a:pt x="29538" y="293390"/>
                </a:lnTo>
                <a:lnTo>
                  <a:pt x="29297" y="291104"/>
                </a:lnTo>
                <a:lnTo>
                  <a:pt x="28695" y="290382"/>
                </a:lnTo>
                <a:lnTo>
                  <a:pt x="27131" y="293330"/>
                </a:lnTo>
                <a:lnTo>
                  <a:pt x="25627" y="293450"/>
                </a:lnTo>
                <a:lnTo>
                  <a:pt x="21476" y="291044"/>
                </a:lnTo>
                <a:lnTo>
                  <a:pt x="23041" y="287976"/>
                </a:lnTo>
                <a:lnTo>
                  <a:pt x="20033" y="286472"/>
                </a:lnTo>
                <a:lnTo>
                  <a:pt x="18228" y="287254"/>
                </a:lnTo>
                <a:lnTo>
                  <a:pt x="17386" y="286171"/>
                </a:lnTo>
                <a:lnTo>
                  <a:pt x="16423" y="286352"/>
                </a:lnTo>
                <a:lnTo>
                  <a:pt x="13836" y="291706"/>
                </a:lnTo>
                <a:lnTo>
                  <a:pt x="13235" y="290322"/>
                </a:lnTo>
                <a:lnTo>
                  <a:pt x="11971" y="289360"/>
                </a:lnTo>
                <a:lnTo>
                  <a:pt x="11610" y="290382"/>
                </a:lnTo>
                <a:lnTo>
                  <a:pt x="9505" y="289781"/>
                </a:lnTo>
                <a:lnTo>
                  <a:pt x="9024" y="290623"/>
                </a:lnTo>
                <a:lnTo>
                  <a:pt x="6618" y="289360"/>
                </a:lnTo>
                <a:lnTo>
                  <a:pt x="5234" y="288277"/>
                </a:lnTo>
                <a:lnTo>
                  <a:pt x="3790" y="283645"/>
                </a:lnTo>
                <a:lnTo>
                  <a:pt x="2346" y="283825"/>
                </a:lnTo>
                <a:lnTo>
                  <a:pt x="1143" y="285389"/>
                </a:lnTo>
                <a:lnTo>
                  <a:pt x="0" y="282141"/>
                </a:lnTo>
                <a:lnTo>
                  <a:pt x="2166" y="279554"/>
                </a:lnTo>
                <a:lnTo>
                  <a:pt x="1444" y="27756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6" name="Freeform: Shape 385" title="TX-18">
            <a:extLst>
              <a:ext uri="{FF2B5EF4-FFF2-40B4-BE49-F238E27FC236}">
                <a16:creationId xmlns:a16="http://schemas.microsoft.com/office/drawing/2014/main" id="{E6A68008-D4C6-8FD2-C0F5-0F19AAB825FF}"/>
              </a:ext>
            </a:extLst>
          </p:cNvPr>
          <p:cNvSpPr/>
          <p:nvPr/>
        </p:nvSpPr>
        <p:spPr>
          <a:xfrm>
            <a:off x="4995425" y="5149119"/>
            <a:ext cx="52580" cy="51006"/>
          </a:xfrm>
          <a:custGeom>
            <a:avLst/>
            <a:gdLst>
              <a:gd name="connsiteX0" fmla="*/ 44878 w 65812"/>
              <a:gd name="connsiteY0" fmla="*/ 64670 h 66113"/>
              <a:gd name="connsiteX1" fmla="*/ 43254 w 65812"/>
              <a:gd name="connsiteY1" fmla="*/ 64189 h 66113"/>
              <a:gd name="connsiteX2" fmla="*/ 42772 w 65812"/>
              <a:gd name="connsiteY2" fmla="*/ 65632 h 66113"/>
              <a:gd name="connsiteX3" fmla="*/ 40787 w 65812"/>
              <a:gd name="connsiteY3" fmla="*/ 65151 h 66113"/>
              <a:gd name="connsiteX4" fmla="*/ 41028 w 65812"/>
              <a:gd name="connsiteY4" fmla="*/ 64008 h 66113"/>
              <a:gd name="connsiteX5" fmla="*/ 39464 w 65812"/>
              <a:gd name="connsiteY5" fmla="*/ 64309 h 66113"/>
              <a:gd name="connsiteX6" fmla="*/ 38982 w 65812"/>
              <a:gd name="connsiteY6" fmla="*/ 66113 h 66113"/>
              <a:gd name="connsiteX7" fmla="*/ 38140 w 65812"/>
              <a:gd name="connsiteY7" fmla="*/ 64911 h 66113"/>
              <a:gd name="connsiteX8" fmla="*/ 36697 w 65812"/>
              <a:gd name="connsiteY8" fmla="*/ 64550 h 66113"/>
              <a:gd name="connsiteX9" fmla="*/ 36395 w 65812"/>
              <a:gd name="connsiteY9" fmla="*/ 65993 h 66113"/>
              <a:gd name="connsiteX10" fmla="*/ 34591 w 65812"/>
              <a:gd name="connsiteY10" fmla="*/ 65452 h 66113"/>
              <a:gd name="connsiteX11" fmla="*/ 35794 w 65812"/>
              <a:gd name="connsiteY11" fmla="*/ 60699 h 66113"/>
              <a:gd name="connsiteX12" fmla="*/ 34050 w 65812"/>
              <a:gd name="connsiteY12" fmla="*/ 59677 h 66113"/>
              <a:gd name="connsiteX13" fmla="*/ 37057 w 65812"/>
              <a:gd name="connsiteY13" fmla="*/ 54864 h 66113"/>
              <a:gd name="connsiteX14" fmla="*/ 36336 w 65812"/>
              <a:gd name="connsiteY14" fmla="*/ 53962 h 66113"/>
              <a:gd name="connsiteX15" fmla="*/ 34591 w 65812"/>
              <a:gd name="connsiteY15" fmla="*/ 54563 h 66113"/>
              <a:gd name="connsiteX16" fmla="*/ 34411 w 65812"/>
              <a:gd name="connsiteY16" fmla="*/ 52698 h 66113"/>
              <a:gd name="connsiteX17" fmla="*/ 33568 w 65812"/>
              <a:gd name="connsiteY17" fmla="*/ 52638 h 66113"/>
              <a:gd name="connsiteX18" fmla="*/ 33568 w 65812"/>
              <a:gd name="connsiteY18" fmla="*/ 51315 h 66113"/>
              <a:gd name="connsiteX19" fmla="*/ 32425 w 65812"/>
              <a:gd name="connsiteY19" fmla="*/ 51315 h 66113"/>
              <a:gd name="connsiteX20" fmla="*/ 32305 w 65812"/>
              <a:gd name="connsiteY20" fmla="*/ 48668 h 66113"/>
              <a:gd name="connsiteX21" fmla="*/ 30260 w 65812"/>
              <a:gd name="connsiteY21" fmla="*/ 48788 h 66113"/>
              <a:gd name="connsiteX22" fmla="*/ 29959 w 65812"/>
              <a:gd name="connsiteY22" fmla="*/ 44276 h 66113"/>
              <a:gd name="connsiteX23" fmla="*/ 27974 w 65812"/>
              <a:gd name="connsiteY23" fmla="*/ 44697 h 66113"/>
              <a:gd name="connsiteX24" fmla="*/ 27492 w 65812"/>
              <a:gd name="connsiteY24" fmla="*/ 45419 h 66113"/>
              <a:gd name="connsiteX25" fmla="*/ 26289 w 65812"/>
              <a:gd name="connsiteY25" fmla="*/ 45058 h 66113"/>
              <a:gd name="connsiteX26" fmla="*/ 24725 w 65812"/>
              <a:gd name="connsiteY26" fmla="*/ 43855 h 66113"/>
              <a:gd name="connsiteX27" fmla="*/ 23883 w 65812"/>
              <a:gd name="connsiteY27" fmla="*/ 44216 h 66113"/>
              <a:gd name="connsiteX28" fmla="*/ 23101 w 65812"/>
              <a:gd name="connsiteY28" fmla="*/ 49630 h 66113"/>
              <a:gd name="connsiteX29" fmla="*/ 22499 w 65812"/>
              <a:gd name="connsiteY29" fmla="*/ 48427 h 66113"/>
              <a:gd name="connsiteX30" fmla="*/ 20694 w 65812"/>
              <a:gd name="connsiteY30" fmla="*/ 49029 h 66113"/>
              <a:gd name="connsiteX31" fmla="*/ 19912 w 65812"/>
              <a:gd name="connsiteY31" fmla="*/ 48066 h 66113"/>
              <a:gd name="connsiteX32" fmla="*/ 19551 w 65812"/>
              <a:gd name="connsiteY32" fmla="*/ 46382 h 66113"/>
              <a:gd name="connsiteX33" fmla="*/ 18168 w 65812"/>
              <a:gd name="connsiteY33" fmla="*/ 45780 h 66113"/>
              <a:gd name="connsiteX34" fmla="*/ 12573 w 65812"/>
              <a:gd name="connsiteY34" fmla="*/ 45961 h 66113"/>
              <a:gd name="connsiteX35" fmla="*/ 12874 w 65812"/>
              <a:gd name="connsiteY35" fmla="*/ 43735 h 66113"/>
              <a:gd name="connsiteX36" fmla="*/ 12272 w 65812"/>
              <a:gd name="connsiteY36" fmla="*/ 43254 h 66113"/>
              <a:gd name="connsiteX37" fmla="*/ 9866 w 65812"/>
              <a:gd name="connsiteY37" fmla="*/ 43374 h 66113"/>
              <a:gd name="connsiteX38" fmla="*/ 10227 w 65812"/>
              <a:gd name="connsiteY38" fmla="*/ 42592 h 66113"/>
              <a:gd name="connsiteX39" fmla="*/ 9746 w 65812"/>
              <a:gd name="connsiteY39" fmla="*/ 40667 h 66113"/>
              <a:gd name="connsiteX40" fmla="*/ 3549 w 65812"/>
              <a:gd name="connsiteY40" fmla="*/ 41028 h 66113"/>
              <a:gd name="connsiteX41" fmla="*/ 3309 w 65812"/>
              <a:gd name="connsiteY41" fmla="*/ 37599 h 66113"/>
              <a:gd name="connsiteX42" fmla="*/ 2527 w 65812"/>
              <a:gd name="connsiteY42" fmla="*/ 36095 h 66113"/>
              <a:gd name="connsiteX43" fmla="*/ 2467 w 65812"/>
              <a:gd name="connsiteY43" fmla="*/ 34411 h 66113"/>
              <a:gd name="connsiteX44" fmla="*/ 6016 w 65812"/>
              <a:gd name="connsiteY44" fmla="*/ 34170 h 66113"/>
              <a:gd name="connsiteX45" fmla="*/ 6618 w 65812"/>
              <a:gd name="connsiteY45" fmla="*/ 33568 h 66113"/>
              <a:gd name="connsiteX46" fmla="*/ 10768 w 65812"/>
              <a:gd name="connsiteY46" fmla="*/ 35373 h 66113"/>
              <a:gd name="connsiteX47" fmla="*/ 9926 w 65812"/>
              <a:gd name="connsiteY47" fmla="*/ 22980 h 66113"/>
              <a:gd name="connsiteX48" fmla="*/ 11430 w 65812"/>
              <a:gd name="connsiteY48" fmla="*/ 22860 h 66113"/>
              <a:gd name="connsiteX49" fmla="*/ 10407 w 65812"/>
              <a:gd name="connsiteY49" fmla="*/ 20875 h 66113"/>
              <a:gd name="connsiteX50" fmla="*/ 9144 w 65812"/>
              <a:gd name="connsiteY50" fmla="*/ 21115 h 66113"/>
              <a:gd name="connsiteX51" fmla="*/ 5534 w 65812"/>
              <a:gd name="connsiteY51" fmla="*/ 22980 h 66113"/>
              <a:gd name="connsiteX52" fmla="*/ 4933 w 65812"/>
              <a:gd name="connsiteY52" fmla="*/ 24665 h 66113"/>
              <a:gd name="connsiteX53" fmla="*/ 2467 w 65812"/>
              <a:gd name="connsiteY53" fmla="*/ 24905 h 66113"/>
              <a:gd name="connsiteX54" fmla="*/ 2948 w 65812"/>
              <a:gd name="connsiteY54" fmla="*/ 22920 h 66113"/>
              <a:gd name="connsiteX55" fmla="*/ 181 w 65812"/>
              <a:gd name="connsiteY55" fmla="*/ 23582 h 66113"/>
              <a:gd name="connsiteX56" fmla="*/ 0 w 65812"/>
              <a:gd name="connsiteY56" fmla="*/ 22078 h 66113"/>
              <a:gd name="connsiteX57" fmla="*/ 3128 w 65812"/>
              <a:gd name="connsiteY57" fmla="*/ 19732 h 66113"/>
              <a:gd name="connsiteX58" fmla="*/ 4933 w 65812"/>
              <a:gd name="connsiteY58" fmla="*/ 17506 h 66113"/>
              <a:gd name="connsiteX59" fmla="*/ 1564 w 65812"/>
              <a:gd name="connsiteY59" fmla="*/ 16604 h 66113"/>
              <a:gd name="connsiteX60" fmla="*/ 542 w 65812"/>
              <a:gd name="connsiteY60" fmla="*/ 16604 h 66113"/>
              <a:gd name="connsiteX61" fmla="*/ 542 w 65812"/>
              <a:gd name="connsiteY61" fmla="*/ 15581 h 66113"/>
              <a:gd name="connsiteX62" fmla="*/ 4271 w 65812"/>
              <a:gd name="connsiteY62" fmla="*/ 15280 h 66113"/>
              <a:gd name="connsiteX63" fmla="*/ 5895 w 65812"/>
              <a:gd name="connsiteY63" fmla="*/ 16363 h 66113"/>
              <a:gd name="connsiteX64" fmla="*/ 13716 w 65812"/>
              <a:gd name="connsiteY64" fmla="*/ 10949 h 66113"/>
              <a:gd name="connsiteX65" fmla="*/ 19130 w 65812"/>
              <a:gd name="connsiteY65" fmla="*/ 6979 h 66113"/>
              <a:gd name="connsiteX66" fmla="*/ 16904 w 65812"/>
              <a:gd name="connsiteY66" fmla="*/ 3850 h 66113"/>
              <a:gd name="connsiteX67" fmla="*/ 18348 w 65812"/>
              <a:gd name="connsiteY67" fmla="*/ 3369 h 66113"/>
              <a:gd name="connsiteX68" fmla="*/ 19251 w 65812"/>
              <a:gd name="connsiteY68" fmla="*/ 1745 h 66113"/>
              <a:gd name="connsiteX69" fmla="*/ 22078 w 65812"/>
              <a:gd name="connsiteY69" fmla="*/ 1203 h 66113"/>
              <a:gd name="connsiteX70" fmla="*/ 22499 w 65812"/>
              <a:gd name="connsiteY70" fmla="*/ 1685 h 66113"/>
              <a:gd name="connsiteX71" fmla="*/ 26530 w 65812"/>
              <a:gd name="connsiteY71" fmla="*/ 903 h 66113"/>
              <a:gd name="connsiteX72" fmla="*/ 28335 w 65812"/>
              <a:gd name="connsiteY72" fmla="*/ 1925 h 66113"/>
              <a:gd name="connsiteX73" fmla="*/ 29237 w 65812"/>
              <a:gd name="connsiteY73" fmla="*/ 903 h 66113"/>
              <a:gd name="connsiteX74" fmla="*/ 31102 w 65812"/>
              <a:gd name="connsiteY74" fmla="*/ 782 h 66113"/>
              <a:gd name="connsiteX75" fmla="*/ 32064 w 65812"/>
              <a:gd name="connsiteY75" fmla="*/ 0 h 66113"/>
              <a:gd name="connsiteX76" fmla="*/ 34350 w 65812"/>
              <a:gd name="connsiteY76" fmla="*/ 662 h 66113"/>
              <a:gd name="connsiteX77" fmla="*/ 34832 w 65812"/>
              <a:gd name="connsiteY77" fmla="*/ 1444 h 66113"/>
              <a:gd name="connsiteX78" fmla="*/ 36275 w 65812"/>
              <a:gd name="connsiteY78" fmla="*/ 602 h 66113"/>
              <a:gd name="connsiteX79" fmla="*/ 37840 w 65812"/>
              <a:gd name="connsiteY79" fmla="*/ 1985 h 66113"/>
              <a:gd name="connsiteX80" fmla="*/ 40667 w 65812"/>
              <a:gd name="connsiteY80" fmla="*/ 1384 h 66113"/>
              <a:gd name="connsiteX81" fmla="*/ 41389 w 65812"/>
              <a:gd name="connsiteY81" fmla="*/ 2106 h 66113"/>
              <a:gd name="connsiteX82" fmla="*/ 42592 w 65812"/>
              <a:gd name="connsiteY82" fmla="*/ 662 h 66113"/>
              <a:gd name="connsiteX83" fmla="*/ 42652 w 65812"/>
              <a:gd name="connsiteY83" fmla="*/ 2527 h 66113"/>
              <a:gd name="connsiteX84" fmla="*/ 44697 w 65812"/>
              <a:gd name="connsiteY84" fmla="*/ 2948 h 66113"/>
              <a:gd name="connsiteX85" fmla="*/ 44697 w 65812"/>
              <a:gd name="connsiteY85" fmla="*/ 3850 h 66113"/>
              <a:gd name="connsiteX86" fmla="*/ 46683 w 65812"/>
              <a:gd name="connsiteY86" fmla="*/ 3670 h 66113"/>
              <a:gd name="connsiteX87" fmla="*/ 46382 w 65812"/>
              <a:gd name="connsiteY87" fmla="*/ 5896 h 66113"/>
              <a:gd name="connsiteX88" fmla="*/ 51194 w 65812"/>
              <a:gd name="connsiteY88" fmla="*/ 5655 h 66113"/>
              <a:gd name="connsiteX89" fmla="*/ 50894 w 65812"/>
              <a:gd name="connsiteY89" fmla="*/ 6618 h 66113"/>
              <a:gd name="connsiteX90" fmla="*/ 52819 w 65812"/>
              <a:gd name="connsiteY90" fmla="*/ 7520 h 66113"/>
              <a:gd name="connsiteX91" fmla="*/ 52999 w 65812"/>
              <a:gd name="connsiteY91" fmla="*/ 6618 h 66113"/>
              <a:gd name="connsiteX92" fmla="*/ 60399 w 65812"/>
              <a:gd name="connsiteY92" fmla="*/ 6136 h 66113"/>
              <a:gd name="connsiteX93" fmla="*/ 60639 w 65812"/>
              <a:gd name="connsiteY93" fmla="*/ 10528 h 66113"/>
              <a:gd name="connsiteX94" fmla="*/ 60940 w 65812"/>
              <a:gd name="connsiteY94" fmla="*/ 12693 h 66113"/>
              <a:gd name="connsiteX95" fmla="*/ 61903 w 65812"/>
              <a:gd name="connsiteY95" fmla="*/ 12633 h 66113"/>
              <a:gd name="connsiteX96" fmla="*/ 60459 w 65812"/>
              <a:gd name="connsiteY96" fmla="*/ 14318 h 66113"/>
              <a:gd name="connsiteX97" fmla="*/ 63948 w 65812"/>
              <a:gd name="connsiteY97" fmla="*/ 16182 h 66113"/>
              <a:gd name="connsiteX98" fmla="*/ 62083 w 65812"/>
              <a:gd name="connsiteY98" fmla="*/ 18769 h 66113"/>
              <a:gd name="connsiteX99" fmla="*/ 63286 w 65812"/>
              <a:gd name="connsiteY99" fmla="*/ 20454 h 66113"/>
              <a:gd name="connsiteX100" fmla="*/ 62925 w 65812"/>
              <a:gd name="connsiteY100" fmla="*/ 24545 h 66113"/>
              <a:gd name="connsiteX101" fmla="*/ 63407 w 65812"/>
              <a:gd name="connsiteY101" fmla="*/ 27011 h 66113"/>
              <a:gd name="connsiteX102" fmla="*/ 65813 w 65812"/>
              <a:gd name="connsiteY102" fmla="*/ 30199 h 66113"/>
              <a:gd name="connsiteX103" fmla="*/ 63166 w 65812"/>
              <a:gd name="connsiteY103" fmla="*/ 26951 h 66113"/>
              <a:gd name="connsiteX104" fmla="*/ 62865 w 65812"/>
              <a:gd name="connsiteY104" fmla="*/ 24484 h 66113"/>
              <a:gd name="connsiteX105" fmla="*/ 63106 w 65812"/>
              <a:gd name="connsiteY105" fmla="*/ 20514 h 66113"/>
              <a:gd name="connsiteX106" fmla="*/ 62805 w 65812"/>
              <a:gd name="connsiteY106" fmla="*/ 19431 h 66113"/>
              <a:gd name="connsiteX107" fmla="*/ 61180 w 65812"/>
              <a:gd name="connsiteY107" fmla="*/ 18408 h 66113"/>
              <a:gd name="connsiteX108" fmla="*/ 54924 w 65812"/>
              <a:gd name="connsiteY108" fmla="*/ 18829 h 66113"/>
              <a:gd name="connsiteX109" fmla="*/ 54924 w 65812"/>
              <a:gd name="connsiteY109" fmla="*/ 13536 h 66113"/>
              <a:gd name="connsiteX110" fmla="*/ 51916 w 65812"/>
              <a:gd name="connsiteY110" fmla="*/ 14859 h 66113"/>
              <a:gd name="connsiteX111" fmla="*/ 51014 w 65812"/>
              <a:gd name="connsiteY111" fmla="*/ 13175 h 66113"/>
              <a:gd name="connsiteX112" fmla="*/ 48848 w 65812"/>
              <a:gd name="connsiteY112" fmla="*/ 13175 h 66113"/>
              <a:gd name="connsiteX113" fmla="*/ 47284 w 65812"/>
              <a:gd name="connsiteY113" fmla="*/ 18108 h 66113"/>
              <a:gd name="connsiteX114" fmla="*/ 38501 w 65812"/>
              <a:gd name="connsiteY114" fmla="*/ 18829 h 66113"/>
              <a:gd name="connsiteX115" fmla="*/ 36997 w 65812"/>
              <a:gd name="connsiteY115" fmla="*/ 18649 h 66113"/>
              <a:gd name="connsiteX116" fmla="*/ 34771 w 65812"/>
              <a:gd name="connsiteY116" fmla="*/ 17025 h 66113"/>
              <a:gd name="connsiteX117" fmla="*/ 32485 w 65812"/>
              <a:gd name="connsiteY117" fmla="*/ 17145 h 66113"/>
              <a:gd name="connsiteX118" fmla="*/ 30801 w 65812"/>
              <a:gd name="connsiteY118" fmla="*/ 17987 h 66113"/>
              <a:gd name="connsiteX119" fmla="*/ 28816 w 65812"/>
              <a:gd name="connsiteY119" fmla="*/ 16604 h 66113"/>
              <a:gd name="connsiteX120" fmla="*/ 27011 w 65812"/>
              <a:gd name="connsiteY120" fmla="*/ 16002 h 66113"/>
              <a:gd name="connsiteX121" fmla="*/ 26891 w 65812"/>
              <a:gd name="connsiteY121" fmla="*/ 14378 h 66113"/>
              <a:gd name="connsiteX122" fmla="*/ 19431 w 65812"/>
              <a:gd name="connsiteY122" fmla="*/ 14979 h 66113"/>
              <a:gd name="connsiteX123" fmla="*/ 19612 w 65812"/>
              <a:gd name="connsiteY123" fmla="*/ 18469 h 66113"/>
              <a:gd name="connsiteX124" fmla="*/ 20454 w 65812"/>
              <a:gd name="connsiteY124" fmla="*/ 20153 h 66113"/>
              <a:gd name="connsiteX125" fmla="*/ 16724 w 65812"/>
              <a:gd name="connsiteY125" fmla="*/ 20333 h 66113"/>
              <a:gd name="connsiteX126" fmla="*/ 17446 w 65812"/>
              <a:gd name="connsiteY126" fmla="*/ 25266 h 66113"/>
              <a:gd name="connsiteX127" fmla="*/ 19251 w 65812"/>
              <a:gd name="connsiteY127" fmla="*/ 26470 h 66113"/>
              <a:gd name="connsiteX128" fmla="*/ 22619 w 65812"/>
              <a:gd name="connsiteY128" fmla="*/ 30079 h 66113"/>
              <a:gd name="connsiteX129" fmla="*/ 26710 w 65812"/>
              <a:gd name="connsiteY129" fmla="*/ 29357 h 66113"/>
              <a:gd name="connsiteX130" fmla="*/ 27252 w 65812"/>
              <a:gd name="connsiteY130" fmla="*/ 29056 h 66113"/>
              <a:gd name="connsiteX131" fmla="*/ 29658 w 65812"/>
              <a:gd name="connsiteY131" fmla="*/ 32365 h 66113"/>
              <a:gd name="connsiteX132" fmla="*/ 28575 w 65812"/>
              <a:gd name="connsiteY132" fmla="*/ 32786 h 66113"/>
              <a:gd name="connsiteX133" fmla="*/ 28816 w 65812"/>
              <a:gd name="connsiteY133" fmla="*/ 35914 h 66113"/>
              <a:gd name="connsiteX134" fmla="*/ 29538 w 65812"/>
              <a:gd name="connsiteY134" fmla="*/ 38260 h 66113"/>
              <a:gd name="connsiteX135" fmla="*/ 30801 w 65812"/>
              <a:gd name="connsiteY135" fmla="*/ 37659 h 66113"/>
              <a:gd name="connsiteX136" fmla="*/ 30981 w 65812"/>
              <a:gd name="connsiteY136" fmla="*/ 39464 h 66113"/>
              <a:gd name="connsiteX137" fmla="*/ 33748 w 65812"/>
              <a:gd name="connsiteY137" fmla="*/ 38922 h 66113"/>
              <a:gd name="connsiteX138" fmla="*/ 35974 w 65812"/>
              <a:gd name="connsiteY138" fmla="*/ 43735 h 66113"/>
              <a:gd name="connsiteX139" fmla="*/ 33388 w 65812"/>
              <a:gd name="connsiteY139" fmla="*/ 44036 h 66113"/>
              <a:gd name="connsiteX140" fmla="*/ 33869 w 65812"/>
              <a:gd name="connsiteY140" fmla="*/ 47164 h 66113"/>
              <a:gd name="connsiteX141" fmla="*/ 36275 w 65812"/>
              <a:gd name="connsiteY141" fmla="*/ 47044 h 66113"/>
              <a:gd name="connsiteX142" fmla="*/ 36395 w 65812"/>
              <a:gd name="connsiteY142" fmla="*/ 48908 h 66113"/>
              <a:gd name="connsiteX143" fmla="*/ 37478 w 65812"/>
              <a:gd name="connsiteY143" fmla="*/ 50172 h 66113"/>
              <a:gd name="connsiteX144" fmla="*/ 39885 w 65812"/>
              <a:gd name="connsiteY144" fmla="*/ 49811 h 66113"/>
              <a:gd name="connsiteX145" fmla="*/ 40968 w 65812"/>
              <a:gd name="connsiteY145" fmla="*/ 48006 h 66113"/>
              <a:gd name="connsiteX146" fmla="*/ 40667 w 65812"/>
              <a:gd name="connsiteY146" fmla="*/ 46201 h 66113"/>
              <a:gd name="connsiteX147" fmla="*/ 39945 w 65812"/>
              <a:gd name="connsiteY147" fmla="*/ 46261 h 66113"/>
              <a:gd name="connsiteX148" fmla="*/ 40246 w 65812"/>
              <a:gd name="connsiteY148" fmla="*/ 44457 h 66113"/>
              <a:gd name="connsiteX149" fmla="*/ 39403 w 65812"/>
              <a:gd name="connsiteY149" fmla="*/ 41328 h 66113"/>
              <a:gd name="connsiteX150" fmla="*/ 42111 w 65812"/>
              <a:gd name="connsiteY150" fmla="*/ 41208 h 66113"/>
              <a:gd name="connsiteX151" fmla="*/ 42712 w 65812"/>
              <a:gd name="connsiteY151" fmla="*/ 38681 h 66113"/>
              <a:gd name="connsiteX152" fmla="*/ 41569 w 65812"/>
              <a:gd name="connsiteY152" fmla="*/ 38681 h 66113"/>
              <a:gd name="connsiteX153" fmla="*/ 41569 w 65812"/>
              <a:gd name="connsiteY153" fmla="*/ 37238 h 66113"/>
              <a:gd name="connsiteX154" fmla="*/ 43374 w 65812"/>
              <a:gd name="connsiteY154" fmla="*/ 37118 h 66113"/>
              <a:gd name="connsiteX155" fmla="*/ 46081 w 65812"/>
              <a:gd name="connsiteY155" fmla="*/ 27432 h 66113"/>
              <a:gd name="connsiteX156" fmla="*/ 44156 w 65812"/>
              <a:gd name="connsiteY156" fmla="*/ 27552 h 66113"/>
              <a:gd name="connsiteX157" fmla="*/ 45419 w 65812"/>
              <a:gd name="connsiteY157" fmla="*/ 23943 h 66113"/>
              <a:gd name="connsiteX158" fmla="*/ 47224 w 65812"/>
              <a:gd name="connsiteY158" fmla="*/ 23462 h 66113"/>
              <a:gd name="connsiteX159" fmla="*/ 47585 w 65812"/>
              <a:gd name="connsiteY159" fmla="*/ 22198 h 66113"/>
              <a:gd name="connsiteX160" fmla="*/ 49089 w 65812"/>
              <a:gd name="connsiteY160" fmla="*/ 23101 h 66113"/>
              <a:gd name="connsiteX161" fmla="*/ 50112 w 65812"/>
              <a:gd name="connsiteY161" fmla="*/ 22499 h 66113"/>
              <a:gd name="connsiteX162" fmla="*/ 52518 w 65812"/>
              <a:gd name="connsiteY162" fmla="*/ 22499 h 66113"/>
              <a:gd name="connsiteX163" fmla="*/ 54804 w 65812"/>
              <a:gd name="connsiteY163" fmla="*/ 20875 h 66113"/>
              <a:gd name="connsiteX164" fmla="*/ 56007 w 65812"/>
              <a:gd name="connsiteY164" fmla="*/ 21416 h 66113"/>
              <a:gd name="connsiteX165" fmla="*/ 57270 w 65812"/>
              <a:gd name="connsiteY165" fmla="*/ 23762 h 66113"/>
              <a:gd name="connsiteX166" fmla="*/ 56789 w 65812"/>
              <a:gd name="connsiteY166" fmla="*/ 25266 h 66113"/>
              <a:gd name="connsiteX167" fmla="*/ 57872 w 65812"/>
              <a:gd name="connsiteY167" fmla="*/ 27432 h 66113"/>
              <a:gd name="connsiteX168" fmla="*/ 57451 w 65812"/>
              <a:gd name="connsiteY168" fmla="*/ 29417 h 66113"/>
              <a:gd name="connsiteX169" fmla="*/ 57631 w 65812"/>
              <a:gd name="connsiteY169" fmla="*/ 30801 h 66113"/>
              <a:gd name="connsiteX170" fmla="*/ 59256 w 65812"/>
              <a:gd name="connsiteY170" fmla="*/ 33207 h 66113"/>
              <a:gd name="connsiteX171" fmla="*/ 59376 w 65812"/>
              <a:gd name="connsiteY171" fmla="*/ 35614 h 66113"/>
              <a:gd name="connsiteX172" fmla="*/ 58474 w 65812"/>
              <a:gd name="connsiteY172" fmla="*/ 36817 h 66113"/>
              <a:gd name="connsiteX173" fmla="*/ 59196 w 65812"/>
              <a:gd name="connsiteY173" fmla="*/ 37418 h 66113"/>
              <a:gd name="connsiteX174" fmla="*/ 59436 w 65812"/>
              <a:gd name="connsiteY174" fmla="*/ 39343 h 66113"/>
              <a:gd name="connsiteX175" fmla="*/ 51315 w 65812"/>
              <a:gd name="connsiteY175" fmla="*/ 43915 h 66113"/>
              <a:gd name="connsiteX176" fmla="*/ 53180 w 65812"/>
              <a:gd name="connsiteY176" fmla="*/ 45299 h 66113"/>
              <a:gd name="connsiteX177" fmla="*/ 54263 w 65812"/>
              <a:gd name="connsiteY177" fmla="*/ 47826 h 66113"/>
              <a:gd name="connsiteX178" fmla="*/ 54082 w 65812"/>
              <a:gd name="connsiteY178" fmla="*/ 50051 h 66113"/>
              <a:gd name="connsiteX179" fmla="*/ 56488 w 65812"/>
              <a:gd name="connsiteY179" fmla="*/ 49149 h 66113"/>
              <a:gd name="connsiteX180" fmla="*/ 55706 w 65812"/>
              <a:gd name="connsiteY180" fmla="*/ 50112 h 66113"/>
              <a:gd name="connsiteX181" fmla="*/ 56127 w 65812"/>
              <a:gd name="connsiteY181" fmla="*/ 52217 h 66113"/>
              <a:gd name="connsiteX182" fmla="*/ 56488 w 65812"/>
              <a:gd name="connsiteY182" fmla="*/ 57270 h 66113"/>
              <a:gd name="connsiteX183" fmla="*/ 51676 w 65812"/>
              <a:gd name="connsiteY183" fmla="*/ 54142 h 66113"/>
              <a:gd name="connsiteX184" fmla="*/ 51916 w 65812"/>
              <a:gd name="connsiteY184" fmla="*/ 50412 h 66113"/>
              <a:gd name="connsiteX185" fmla="*/ 51134 w 65812"/>
              <a:gd name="connsiteY185" fmla="*/ 50473 h 66113"/>
              <a:gd name="connsiteX186" fmla="*/ 50954 w 65812"/>
              <a:gd name="connsiteY186" fmla="*/ 47765 h 66113"/>
              <a:gd name="connsiteX187" fmla="*/ 50232 w 65812"/>
              <a:gd name="connsiteY187" fmla="*/ 46683 h 66113"/>
              <a:gd name="connsiteX188" fmla="*/ 46322 w 65812"/>
              <a:gd name="connsiteY188" fmla="*/ 47044 h 66113"/>
              <a:gd name="connsiteX189" fmla="*/ 46442 w 65812"/>
              <a:gd name="connsiteY189" fmla="*/ 51255 h 66113"/>
              <a:gd name="connsiteX190" fmla="*/ 45359 w 65812"/>
              <a:gd name="connsiteY190" fmla="*/ 53059 h 66113"/>
              <a:gd name="connsiteX191" fmla="*/ 43675 w 65812"/>
              <a:gd name="connsiteY191" fmla="*/ 52939 h 66113"/>
              <a:gd name="connsiteX192" fmla="*/ 41750 w 65812"/>
              <a:gd name="connsiteY192" fmla="*/ 56127 h 66113"/>
              <a:gd name="connsiteX193" fmla="*/ 42171 w 65812"/>
              <a:gd name="connsiteY193" fmla="*/ 57030 h 66113"/>
              <a:gd name="connsiteX194" fmla="*/ 44878 w 65812"/>
              <a:gd name="connsiteY194" fmla="*/ 64550 h 66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</a:cxnLst>
            <a:rect l="l" t="t" r="r" b="b"/>
            <a:pathLst>
              <a:path w="65812" h="66113">
                <a:moveTo>
                  <a:pt x="44878" y="64670"/>
                </a:moveTo>
                <a:lnTo>
                  <a:pt x="43254" y="64189"/>
                </a:lnTo>
                <a:lnTo>
                  <a:pt x="42772" y="65632"/>
                </a:lnTo>
                <a:lnTo>
                  <a:pt x="40787" y="65151"/>
                </a:lnTo>
                <a:lnTo>
                  <a:pt x="41028" y="64008"/>
                </a:lnTo>
                <a:lnTo>
                  <a:pt x="39464" y="64309"/>
                </a:lnTo>
                <a:lnTo>
                  <a:pt x="38982" y="66113"/>
                </a:lnTo>
                <a:lnTo>
                  <a:pt x="38140" y="64911"/>
                </a:lnTo>
                <a:lnTo>
                  <a:pt x="36697" y="64550"/>
                </a:lnTo>
                <a:lnTo>
                  <a:pt x="36395" y="65993"/>
                </a:lnTo>
                <a:lnTo>
                  <a:pt x="34591" y="65452"/>
                </a:lnTo>
                <a:lnTo>
                  <a:pt x="35794" y="60699"/>
                </a:lnTo>
                <a:lnTo>
                  <a:pt x="34050" y="59677"/>
                </a:lnTo>
                <a:lnTo>
                  <a:pt x="37057" y="54864"/>
                </a:lnTo>
                <a:lnTo>
                  <a:pt x="36336" y="53962"/>
                </a:lnTo>
                <a:lnTo>
                  <a:pt x="34591" y="54563"/>
                </a:lnTo>
                <a:lnTo>
                  <a:pt x="34411" y="52698"/>
                </a:lnTo>
                <a:lnTo>
                  <a:pt x="33568" y="52638"/>
                </a:lnTo>
                <a:lnTo>
                  <a:pt x="33568" y="51315"/>
                </a:lnTo>
                <a:lnTo>
                  <a:pt x="32425" y="51315"/>
                </a:lnTo>
                <a:lnTo>
                  <a:pt x="32305" y="48668"/>
                </a:lnTo>
                <a:lnTo>
                  <a:pt x="30260" y="48788"/>
                </a:lnTo>
                <a:lnTo>
                  <a:pt x="29959" y="44276"/>
                </a:lnTo>
                <a:lnTo>
                  <a:pt x="27974" y="44697"/>
                </a:lnTo>
                <a:lnTo>
                  <a:pt x="27492" y="45419"/>
                </a:lnTo>
                <a:lnTo>
                  <a:pt x="26289" y="45058"/>
                </a:lnTo>
                <a:lnTo>
                  <a:pt x="24725" y="43855"/>
                </a:lnTo>
                <a:lnTo>
                  <a:pt x="23883" y="44216"/>
                </a:lnTo>
                <a:lnTo>
                  <a:pt x="23101" y="49630"/>
                </a:lnTo>
                <a:lnTo>
                  <a:pt x="22499" y="48427"/>
                </a:lnTo>
                <a:lnTo>
                  <a:pt x="20694" y="49029"/>
                </a:lnTo>
                <a:lnTo>
                  <a:pt x="19912" y="48066"/>
                </a:lnTo>
                <a:lnTo>
                  <a:pt x="19551" y="46382"/>
                </a:lnTo>
                <a:lnTo>
                  <a:pt x="18168" y="45780"/>
                </a:lnTo>
                <a:lnTo>
                  <a:pt x="12573" y="45961"/>
                </a:lnTo>
                <a:lnTo>
                  <a:pt x="12874" y="43735"/>
                </a:lnTo>
                <a:lnTo>
                  <a:pt x="12272" y="43254"/>
                </a:lnTo>
                <a:lnTo>
                  <a:pt x="9866" y="43374"/>
                </a:lnTo>
                <a:lnTo>
                  <a:pt x="10227" y="42592"/>
                </a:lnTo>
                <a:lnTo>
                  <a:pt x="9746" y="40667"/>
                </a:lnTo>
                <a:lnTo>
                  <a:pt x="3549" y="41028"/>
                </a:lnTo>
                <a:lnTo>
                  <a:pt x="3309" y="37599"/>
                </a:lnTo>
                <a:lnTo>
                  <a:pt x="2527" y="36095"/>
                </a:lnTo>
                <a:lnTo>
                  <a:pt x="2467" y="34411"/>
                </a:lnTo>
                <a:lnTo>
                  <a:pt x="6016" y="34170"/>
                </a:lnTo>
                <a:lnTo>
                  <a:pt x="6618" y="33568"/>
                </a:lnTo>
                <a:lnTo>
                  <a:pt x="10768" y="35373"/>
                </a:lnTo>
                <a:lnTo>
                  <a:pt x="9926" y="22980"/>
                </a:lnTo>
                <a:lnTo>
                  <a:pt x="11430" y="22860"/>
                </a:lnTo>
                <a:lnTo>
                  <a:pt x="10407" y="20875"/>
                </a:lnTo>
                <a:lnTo>
                  <a:pt x="9144" y="21115"/>
                </a:lnTo>
                <a:lnTo>
                  <a:pt x="5534" y="22980"/>
                </a:lnTo>
                <a:lnTo>
                  <a:pt x="4933" y="24665"/>
                </a:lnTo>
                <a:lnTo>
                  <a:pt x="2467" y="24905"/>
                </a:lnTo>
                <a:lnTo>
                  <a:pt x="2948" y="22920"/>
                </a:lnTo>
                <a:lnTo>
                  <a:pt x="181" y="23582"/>
                </a:lnTo>
                <a:lnTo>
                  <a:pt x="0" y="22078"/>
                </a:lnTo>
                <a:lnTo>
                  <a:pt x="3128" y="19732"/>
                </a:lnTo>
                <a:lnTo>
                  <a:pt x="4933" y="17506"/>
                </a:lnTo>
                <a:lnTo>
                  <a:pt x="1564" y="16604"/>
                </a:lnTo>
                <a:lnTo>
                  <a:pt x="542" y="16604"/>
                </a:lnTo>
                <a:lnTo>
                  <a:pt x="542" y="15581"/>
                </a:lnTo>
                <a:lnTo>
                  <a:pt x="4271" y="15280"/>
                </a:lnTo>
                <a:lnTo>
                  <a:pt x="5895" y="16363"/>
                </a:lnTo>
                <a:lnTo>
                  <a:pt x="13716" y="10949"/>
                </a:lnTo>
                <a:lnTo>
                  <a:pt x="19130" y="6979"/>
                </a:lnTo>
                <a:lnTo>
                  <a:pt x="16904" y="3850"/>
                </a:lnTo>
                <a:lnTo>
                  <a:pt x="18348" y="3369"/>
                </a:lnTo>
                <a:lnTo>
                  <a:pt x="19251" y="1745"/>
                </a:lnTo>
                <a:lnTo>
                  <a:pt x="22078" y="1203"/>
                </a:lnTo>
                <a:lnTo>
                  <a:pt x="22499" y="1685"/>
                </a:lnTo>
                <a:lnTo>
                  <a:pt x="26530" y="903"/>
                </a:lnTo>
                <a:lnTo>
                  <a:pt x="28335" y="1925"/>
                </a:lnTo>
                <a:lnTo>
                  <a:pt x="29237" y="903"/>
                </a:lnTo>
                <a:lnTo>
                  <a:pt x="31102" y="782"/>
                </a:lnTo>
                <a:lnTo>
                  <a:pt x="32064" y="0"/>
                </a:lnTo>
                <a:lnTo>
                  <a:pt x="34350" y="662"/>
                </a:lnTo>
                <a:lnTo>
                  <a:pt x="34832" y="1444"/>
                </a:lnTo>
                <a:lnTo>
                  <a:pt x="36275" y="602"/>
                </a:lnTo>
                <a:lnTo>
                  <a:pt x="37840" y="1985"/>
                </a:lnTo>
                <a:lnTo>
                  <a:pt x="40667" y="1384"/>
                </a:lnTo>
                <a:lnTo>
                  <a:pt x="41389" y="2106"/>
                </a:lnTo>
                <a:lnTo>
                  <a:pt x="42592" y="662"/>
                </a:lnTo>
                <a:lnTo>
                  <a:pt x="42652" y="2527"/>
                </a:lnTo>
                <a:lnTo>
                  <a:pt x="44697" y="2948"/>
                </a:lnTo>
                <a:lnTo>
                  <a:pt x="44697" y="3850"/>
                </a:lnTo>
                <a:lnTo>
                  <a:pt x="46683" y="3670"/>
                </a:lnTo>
                <a:lnTo>
                  <a:pt x="46382" y="5896"/>
                </a:lnTo>
                <a:lnTo>
                  <a:pt x="51194" y="5655"/>
                </a:lnTo>
                <a:lnTo>
                  <a:pt x="50894" y="6618"/>
                </a:lnTo>
                <a:lnTo>
                  <a:pt x="52819" y="7520"/>
                </a:lnTo>
                <a:lnTo>
                  <a:pt x="52999" y="6618"/>
                </a:lnTo>
                <a:lnTo>
                  <a:pt x="60399" y="6136"/>
                </a:lnTo>
                <a:lnTo>
                  <a:pt x="60639" y="10528"/>
                </a:lnTo>
                <a:lnTo>
                  <a:pt x="60940" y="12693"/>
                </a:lnTo>
                <a:lnTo>
                  <a:pt x="61903" y="12633"/>
                </a:lnTo>
                <a:lnTo>
                  <a:pt x="60459" y="14318"/>
                </a:lnTo>
                <a:lnTo>
                  <a:pt x="63948" y="16182"/>
                </a:lnTo>
                <a:lnTo>
                  <a:pt x="62083" y="18769"/>
                </a:lnTo>
                <a:lnTo>
                  <a:pt x="63286" y="20454"/>
                </a:lnTo>
                <a:lnTo>
                  <a:pt x="62925" y="24545"/>
                </a:lnTo>
                <a:lnTo>
                  <a:pt x="63407" y="27011"/>
                </a:lnTo>
                <a:lnTo>
                  <a:pt x="65813" y="30199"/>
                </a:lnTo>
                <a:lnTo>
                  <a:pt x="63166" y="26951"/>
                </a:lnTo>
                <a:lnTo>
                  <a:pt x="62865" y="24484"/>
                </a:lnTo>
                <a:lnTo>
                  <a:pt x="63106" y="20514"/>
                </a:lnTo>
                <a:lnTo>
                  <a:pt x="62805" y="19431"/>
                </a:lnTo>
                <a:lnTo>
                  <a:pt x="61180" y="18408"/>
                </a:lnTo>
                <a:lnTo>
                  <a:pt x="54924" y="18829"/>
                </a:lnTo>
                <a:lnTo>
                  <a:pt x="54924" y="13536"/>
                </a:lnTo>
                <a:lnTo>
                  <a:pt x="51916" y="14859"/>
                </a:lnTo>
                <a:lnTo>
                  <a:pt x="51014" y="13175"/>
                </a:lnTo>
                <a:lnTo>
                  <a:pt x="48848" y="13175"/>
                </a:lnTo>
                <a:lnTo>
                  <a:pt x="47284" y="18108"/>
                </a:lnTo>
                <a:lnTo>
                  <a:pt x="38501" y="18829"/>
                </a:lnTo>
                <a:lnTo>
                  <a:pt x="36997" y="18649"/>
                </a:lnTo>
                <a:lnTo>
                  <a:pt x="34771" y="17025"/>
                </a:lnTo>
                <a:lnTo>
                  <a:pt x="32485" y="17145"/>
                </a:lnTo>
                <a:lnTo>
                  <a:pt x="30801" y="17987"/>
                </a:lnTo>
                <a:lnTo>
                  <a:pt x="28816" y="16604"/>
                </a:lnTo>
                <a:lnTo>
                  <a:pt x="27011" y="16002"/>
                </a:lnTo>
                <a:lnTo>
                  <a:pt x="26891" y="14378"/>
                </a:lnTo>
                <a:lnTo>
                  <a:pt x="19431" y="14979"/>
                </a:lnTo>
                <a:lnTo>
                  <a:pt x="19612" y="18469"/>
                </a:lnTo>
                <a:lnTo>
                  <a:pt x="20454" y="20153"/>
                </a:lnTo>
                <a:lnTo>
                  <a:pt x="16724" y="20333"/>
                </a:lnTo>
                <a:lnTo>
                  <a:pt x="17446" y="25266"/>
                </a:lnTo>
                <a:lnTo>
                  <a:pt x="19251" y="26470"/>
                </a:lnTo>
                <a:lnTo>
                  <a:pt x="22619" y="30079"/>
                </a:lnTo>
                <a:lnTo>
                  <a:pt x="26710" y="29357"/>
                </a:lnTo>
                <a:lnTo>
                  <a:pt x="27252" y="29056"/>
                </a:lnTo>
                <a:lnTo>
                  <a:pt x="29658" y="32365"/>
                </a:lnTo>
                <a:lnTo>
                  <a:pt x="28575" y="32786"/>
                </a:lnTo>
                <a:lnTo>
                  <a:pt x="28816" y="35914"/>
                </a:lnTo>
                <a:lnTo>
                  <a:pt x="29538" y="38260"/>
                </a:lnTo>
                <a:lnTo>
                  <a:pt x="30801" y="37659"/>
                </a:lnTo>
                <a:lnTo>
                  <a:pt x="30981" y="39464"/>
                </a:lnTo>
                <a:lnTo>
                  <a:pt x="33748" y="38922"/>
                </a:lnTo>
                <a:lnTo>
                  <a:pt x="35974" y="43735"/>
                </a:lnTo>
                <a:lnTo>
                  <a:pt x="33388" y="44036"/>
                </a:lnTo>
                <a:lnTo>
                  <a:pt x="33869" y="47164"/>
                </a:lnTo>
                <a:lnTo>
                  <a:pt x="36275" y="47044"/>
                </a:lnTo>
                <a:lnTo>
                  <a:pt x="36395" y="48908"/>
                </a:lnTo>
                <a:lnTo>
                  <a:pt x="37478" y="50172"/>
                </a:lnTo>
                <a:lnTo>
                  <a:pt x="39885" y="49811"/>
                </a:lnTo>
                <a:lnTo>
                  <a:pt x="40968" y="48006"/>
                </a:lnTo>
                <a:lnTo>
                  <a:pt x="40667" y="46201"/>
                </a:lnTo>
                <a:lnTo>
                  <a:pt x="39945" y="46261"/>
                </a:lnTo>
                <a:lnTo>
                  <a:pt x="40246" y="44457"/>
                </a:lnTo>
                <a:lnTo>
                  <a:pt x="39403" y="41328"/>
                </a:lnTo>
                <a:lnTo>
                  <a:pt x="42111" y="41208"/>
                </a:lnTo>
                <a:lnTo>
                  <a:pt x="42712" y="38681"/>
                </a:lnTo>
                <a:lnTo>
                  <a:pt x="41569" y="38681"/>
                </a:lnTo>
                <a:lnTo>
                  <a:pt x="41569" y="37238"/>
                </a:lnTo>
                <a:lnTo>
                  <a:pt x="43374" y="37118"/>
                </a:lnTo>
                <a:lnTo>
                  <a:pt x="46081" y="27432"/>
                </a:lnTo>
                <a:lnTo>
                  <a:pt x="44156" y="27552"/>
                </a:lnTo>
                <a:lnTo>
                  <a:pt x="45419" y="23943"/>
                </a:lnTo>
                <a:lnTo>
                  <a:pt x="47224" y="23462"/>
                </a:lnTo>
                <a:lnTo>
                  <a:pt x="47585" y="22198"/>
                </a:lnTo>
                <a:lnTo>
                  <a:pt x="49089" y="23101"/>
                </a:lnTo>
                <a:lnTo>
                  <a:pt x="50112" y="22499"/>
                </a:lnTo>
                <a:lnTo>
                  <a:pt x="52518" y="22499"/>
                </a:lnTo>
                <a:lnTo>
                  <a:pt x="54804" y="20875"/>
                </a:lnTo>
                <a:lnTo>
                  <a:pt x="56007" y="21416"/>
                </a:lnTo>
                <a:lnTo>
                  <a:pt x="57270" y="23762"/>
                </a:lnTo>
                <a:lnTo>
                  <a:pt x="56789" y="25266"/>
                </a:lnTo>
                <a:lnTo>
                  <a:pt x="57872" y="27432"/>
                </a:lnTo>
                <a:lnTo>
                  <a:pt x="57451" y="29417"/>
                </a:lnTo>
                <a:lnTo>
                  <a:pt x="57631" y="30801"/>
                </a:lnTo>
                <a:lnTo>
                  <a:pt x="59256" y="33207"/>
                </a:lnTo>
                <a:lnTo>
                  <a:pt x="59376" y="35614"/>
                </a:lnTo>
                <a:lnTo>
                  <a:pt x="58474" y="36817"/>
                </a:lnTo>
                <a:lnTo>
                  <a:pt x="59196" y="37418"/>
                </a:lnTo>
                <a:lnTo>
                  <a:pt x="59436" y="39343"/>
                </a:lnTo>
                <a:lnTo>
                  <a:pt x="51315" y="43915"/>
                </a:lnTo>
                <a:lnTo>
                  <a:pt x="53180" y="45299"/>
                </a:lnTo>
                <a:lnTo>
                  <a:pt x="54263" y="47826"/>
                </a:lnTo>
                <a:lnTo>
                  <a:pt x="54082" y="50051"/>
                </a:lnTo>
                <a:lnTo>
                  <a:pt x="56488" y="49149"/>
                </a:lnTo>
                <a:lnTo>
                  <a:pt x="55706" y="50112"/>
                </a:lnTo>
                <a:lnTo>
                  <a:pt x="56127" y="52217"/>
                </a:lnTo>
                <a:lnTo>
                  <a:pt x="56488" y="57270"/>
                </a:lnTo>
                <a:lnTo>
                  <a:pt x="51676" y="54142"/>
                </a:lnTo>
                <a:lnTo>
                  <a:pt x="51916" y="50412"/>
                </a:lnTo>
                <a:lnTo>
                  <a:pt x="51134" y="50473"/>
                </a:lnTo>
                <a:lnTo>
                  <a:pt x="50954" y="47765"/>
                </a:lnTo>
                <a:lnTo>
                  <a:pt x="50232" y="46683"/>
                </a:lnTo>
                <a:lnTo>
                  <a:pt x="46322" y="47044"/>
                </a:lnTo>
                <a:lnTo>
                  <a:pt x="46442" y="51255"/>
                </a:lnTo>
                <a:lnTo>
                  <a:pt x="45359" y="53059"/>
                </a:lnTo>
                <a:lnTo>
                  <a:pt x="43675" y="52939"/>
                </a:lnTo>
                <a:lnTo>
                  <a:pt x="41750" y="56127"/>
                </a:lnTo>
                <a:lnTo>
                  <a:pt x="42171" y="57030"/>
                </a:lnTo>
                <a:lnTo>
                  <a:pt x="44878" y="6455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7" name="Freeform: Shape 386" title="TX-19">
            <a:extLst>
              <a:ext uri="{FF2B5EF4-FFF2-40B4-BE49-F238E27FC236}">
                <a16:creationId xmlns:a16="http://schemas.microsoft.com/office/drawing/2014/main" id="{A8713C8B-AB70-917C-60C8-9D18F841DE0F}"/>
              </a:ext>
            </a:extLst>
          </p:cNvPr>
          <p:cNvSpPr/>
          <p:nvPr/>
        </p:nvSpPr>
        <p:spPr>
          <a:xfrm>
            <a:off x="4024022" y="4474478"/>
            <a:ext cx="522398" cy="394917"/>
          </a:xfrm>
          <a:custGeom>
            <a:avLst/>
            <a:gdLst>
              <a:gd name="connsiteX0" fmla="*/ 3670 w 653856"/>
              <a:gd name="connsiteY0" fmla="*/ 355593 h 511883"/>
              <a:gd name="connsiteX1" fmla="*/ 3790 w 653856"/>
              <a:gd name="connsiteY1" fmla="*/ 351623 h 511883"/>
              <a:gd name="connsiteX2" fmla="*/ 3850 w 653856"/>
              <a:gd name="connsiteY2" fmla="*/ 347352 h 511883"/>
              <a:gd name="connsiteX3" fmla="*/ 4030 w 653856"/>
              <a:gd name="connsiteY3" fmla="*/ 339411 h 511883"/>
              <a:gd name="connsiteX4" fmla="*/ 4151 w 653856"/>
              <a:gd name="connsiteY4" fmla="*/ 336583 h 511883"/>
              <a:gd name="connsiteX5" fmla="*/ 4331 w 653856"/>
              <a:gd name="connsiteY5" fmla="*/ 330568 h 511883"/>
              <a:gd name="connsiteX6" fmla="*/ 4632 w 653856"/>
              <a:gd name="connsiteY6" fmla="*/ 325454 h 511883"/>
              <a:gd name="connsiteX7" fmla="*/ 4813 w 653856"/>
              <a:gd name="connsiteY7" fmla="*/ 318235 h 511883"/>
              <a:gd name="connsiteX8" fmla="*/ 4993 w 653856"/>
              <a:gd name="connsiteY8" fmla="*/ 315588 h 511883"/>
              <a:gd name="connsiteX9" fmla="*/ 5173 w 653856"/>
              <a:gd name="connsiteY9" fmla="*/ 311738 h 511883"/>
              <a:gd name="connsiteX10" fmla="*/ 5173 w 653856"/>
              <a:gd name="connsiteY10" fmla="*/ 311317 h 511883"/>
              <a:gd name="connsiteX11" fmla="*/ 6076 w 653856"/>
              <a:gd name="connsiteY11" fmla="*/ 290984 h 511883"/>
              <a:gd name="connsiteX12" fmla="*/ 6196 w 653856"/>
              <a:gd name="connsiteY12" fmla="*/ 286231 h 511883"/>
              <a:gd name="connsiteX13" fmla="*/ 6798 w 653856"/>
              <a:gd name="connsiteY13" fmla="*/ 274861 h 511883"/>
              <a:gd name="connsiteX14" fmla="*/ 7099 w 653856"/>
              <a:gd name="connsiteY14" fmla="*/ 264935 h 511883"/>
              <a:gd name="connsiteX15" fmla="*/ 7820 w 653856"/>
              <a:gd name="connsiteY15" fmla="*/ 249896 h 511883"/>
              <a:gd name="connsiteX16" fmla="*/ 8482 w 653856"/>
              <a:gd name="connsiteY16" fmla="*/ 233653 h 511883"/>
              <a:gd name="connsiteX17" fmla="*/ 8482 w 653856"/>
              <a:gd name="connsiteY17" fmla="*/ 230766 h 511883"/>
              <a:gd name="connsiteX18" fmla="*/ 8783 w 653856"/>
              <a:gd name="connsiteY18" fmla="*/ 225592 h 511883"/>
              <a:gd name="connsiteX19" fmla="*/ 8903 w 653856"/>
              <a:gd name="connsiteY19" fmla="*/ 224088 h 511883"/>
              <a:gd name="connsiteX20" fmla="*/ 8963 w 653856"/>
              <a:gd name="connsiteY20" fmla="*/ 221261 h 511883"/>
              <a:gd name="connsiteX21" fmla="*/ 9144 w 653856"/>
              <a:gd name="connsiteY21" fmla="*/ 215666 h 511883"/>
              <a:gd name="connsiteX22" fmla="*/ 9385 w 653856"/>
              <a:gd name="connsiteY22" fmla="*/ 209229 h 511883"/>
              <a:gd name="connsiteX23" fmla="*/ 9565 w 653856"/>
              <a:gd name="connsiteY23" fmla="*/ 204777 h 511883"/>
              <a:gd name="connsiteX24" fmla="*/ 9806 w 653856"/>
              <a:gd name="connsiteY24" fmla="*/ 200747 h 511883"/>
              <a:gd name="connsiteX25" fmla="*/ 10046 w 653856"/>
              <a:gd name="connsiteY25" fmla="*/ 193769 h 511883"/>
              <a:gd name="connsiteX26" fmla="*/ 10467 w 653856"/>
              <a:gd name="connsiteY26" fmla="*/ 184023 h 511883"/>
              <a:gd name="connsiteX27" fmla="*/ 10708 w 653856"/>
              <a:gd name="connsiteY27" fmla="*/ 178789 h 511883"/>
              <a:gd name="connsiteX28" fmla="*/ 11189 w 653856"/>
              <a:gd name="connsiteY28" fmla="*/ 165314 h 511883"/>
              <a:gd name="connsiteX29" fmla="*/ 11370 w 653856"/>
              <a:gd name="connsiteY29" fmla="*/ 163810 h 511883"/>
              <a:gd name="connsiteX30" fmla="*/ 11791 w 653856"/>
              <a:gd name="connsiteY30" fmla="*/ 152741 h 511883"/>
              <a:gd name="connsiteX31" fmla="*/ 12212 w 653856"/>
              <a:gd name="connsiteY31" fmla="*/ 143056 h 511883"/>
              <a:gd name="connsiteX32" fmla="*/ 12212 w 653856"/>
              <a:gd name="connsiteY32" fmla="*/ 141672 h 511883"/>
              <a:gd name="connsiteX33" fmla="*/ 12693 w 653856"/>
              <a:gd name="connsiteY33" fmla="*/ 123023 h 511883"/>
              <a:gd name="connsiteX34" fmla="*/ 12934 w 653856"/>
              <a:gd name="connsiteY34" fmla="*/ 111593 h 511883"/>
              <a:gd name="connsiteX35" fmla="*/ 13355 w 653856"/>
              <a:gd name="connsiteY35" fmla="*/ 96253 h 511883"/>
              <a:gd name="connsiteX36" fmla="*/ 13355 w 653856"/>
              <a:gd name="connsiteY36" fmla="*/ 95831 h 511883"/>
              <a:gd name="connsiteX37" fmla="*/ 13957 w 653856"/>
              <a:gd name="connsiteY37" fmla="*/ 70686 h 511883"/>
              <a:gd name="connsiteX38" fmla="*/ 14137 w 653856"/>
              <a:gd name="connsiteY38" fmla="*/ 69121 h 511883"/>
              <a:gd name="connsiteX39" fmla="*/ 14137 w 653856"/>
              <a:gd name="connsiteY39" fmla="*/ 64549 h 511883"/>
              <a:gd name="connsiteX40" fmla="*/ 14739 w 653856"/>
              <a:gd name="connsiteY40" fmla="*/ 43133 h 511883"/>
              <a:gd name="connsiteX41" fmla="*/ 15340 w 653856"/>
              <a:gd name="connsiteY41" fmla="*/ 18168 h 511883"/>
              <a:gd name="connsiteX42" fmla="*/ 15461 w 653856"/>
              <a:gd name="connsiteY42" fmla="*/ 16363 h 511883"/>
              <a:gd name="connsiteX43" fmla="*/ 15641 w 653856"/>
              <a:gd name="connsiteY43" fmla="*/ 7700 h 511883"/>
              <a:gd name="connsiteX44" fmla="*/ 15761 w 653856"/>
              <a:gd name="connsiteY44" fmla="*/ 4211 h 511883"/>
              <a:gd name="connsiteX45" fmla="*/ 15882 w 653856"/>
              <a:gd name="connsiteY45" fmla="*/ 0 h 511883"/>
              <a:gd name="connsiteX46" fmla="*/ 22739 w 653856"/>
              <a:gd name="connsiteY46" fmla="*/ 60 h 511883"/>
              <a:gd name="connsiteX47" fmla="*/ 41870 w 653856"/>
              <a:gd name="connsiteY47" fmla="*/ 662 h 511883"/>
              <a:gd name="connsiteX48" fmla="*/ 80250 w 653856"/>
              <a:gd name="connsiteY48" fmla="*/ 1444 h 511883"/>
              <a:gd name="connsiteX49" fmla="*/ 119534 w 653856"/>
              <a:gd name="connsiteY49" fmla="*/ 2406 h 511883"/>
              <a:gd name="connsiteX50" fmla="*/ 141792 w 653856"/>
              <a:gd name="connsiteY50" fmla="*/ 2587 h 511883"/>
              <a:gd name="connsiteX51" fmla="*/ 150816 w 653856"/>
              <a:gd name="connsiteY51" fmla="*/ 2827 h 511883"/>
              <a:gd name="connsiteX52" fmla="*/ 150816 w 653856"/>
              <a:gd name="connsiteY52" fmla="*/ 2647 h 511883"/>
              <a:gd name="connsiteX53" fmla="*/ 177165 w 653856"/>
              <a:gd name="connsiteY53" fmla="*/ 2948 h 511883"/>
              <a:gd name="connsiteX54" fmla="*/ 215365 w 653856"/>
              <a:gd name="connsiteY54" fmla="*/ 3429 h 511883"/>
              <a:gd name="connsiteX55" fmla="*/ 216869 w 653856"/>
              <a:gd name="connsiteY55" fmla="*/ 3549 h 511883"/>
              <a:gd name="connsiteX56" fmla="*/ 258378 w 653856"/>
              <a:gd name="connsiteY56" fmla="*/ 3970 h 511883"/>
              <a:gd name="connsiteX57" fmla="*/ 258198 w 653856"/>
              <a:gd name="connsiteY57" fmla="*/ 27913 h 511883"/>
              <a:gd name="connsiteX58" fmla="*/ 257897 w 653856"/>
              <a:gd name="connsiteY58" fmla="*/ 52578 h 511883"/>
              <a:gd name="connsiteX59" fmla="*/ 257716 w 653856"/>
              <a:gd name="connsiteY59" fmla="*/ 86868 h 511883"/>
              <a:gd name="connsiteX60" fmla="*/ 285449 w 653856"/>
              <a:gd name="connsiteY60" fmla="*/ 87109 h 511883"/>
              <a:gd name="connsiteX61" fmla="*/ 314806 w 653856"/>
              <a:gd name="connsiteY61" fmla="*/ 87229 h 511883"/>
              <a:gd name="connsiteX62" fmla="*/ 324552 w 653856"/>
              <a:gd name="connsiteY62" fmla="*/ 87229 h 511883"/>
              <a:gd name="connsiteX63" fmla="*/ 324251 w 653856"/>
              <a:gd name="connsiteY63" fmla="*/ 170608 h 511883"/>
              <a:gd name="connsiteX64" fmla="*/ 324251 w 653856"/>
              <a:gd name="connsiteY64" fmla="*/ 206101 h 511883"/>
              <a:gd name="connsiteX65" fmla="*/ 324431 w 653856"/>
              <a:gd name="connsiteY65" fmla="*/ 242015 h 511883"/>
              <a:gd name="connsiteX66" fmla="*/ 324251 w 653856"/>
              <a:gd name="connsiteY66" fmla="*/ 261506 h 511883"/>
              <a:gd name="connsiteX67" fmla="*/ 338328 w 653856"/>
              <a:gd name="connsiteY67" fmla="*/ 261566 h 511883"/>
              <a:gd name="connsiteX68" fmla="*/ 352104 w 653856"/>
              <a:gd name="connsiteY68" fmla="*/ 261446 h 511883"/>
              <a:gd name="connsiteX69" fmla="*/ 369610 w 653856"/>
              <a:gd name="connsiteY69" fmla="*/ 261506 h 511883"/>
              <a:gd name="connsiteX70" fmla="*/ 372919 w 653856"/>
              <a:gd name="connsiteY70" fmla="*/ 261326 h 511883"/>
              <a:gd name="connsiteX71" fmla="*/ 389282 w 653856"/>
              <a:gd name="connsiteY71" fmla="*/ 261326 h 511883"/>
              <a:gd name="connsiteX72" fmla="*/ 408893 w 653856"/>
              <a:gd name="connsiteY72" fmla="*/ 261506 h 511883"/>
              <a:gd name="connsiteX73" fmla="*/ 434821 w 653856"/>
              <a:gd name="connsiteY73" fmla="*/ 261506 h 511883"/>
              <a:gd name="connsiteX74" fmla="*/ 441078 w 653856"/>
              <a:gd name="connsiteY74" fmla="*/ 261627 h 511883"/>
              <a:gd name="connsiteX75" fmla="*/ 449079 w 653856"/>
              <a:gd name="connsiteY75" fmla="*/ 261386 h 511883"/>
              <a:gd name="connsiteX76" fmla="*/ 467788 w 653856"/>
              <a:gd name="connsiteY76" fmla="*/ 261386 h 511883"/>
              <a:gd name="connsiteX77" fmla="*/ 469773 w 653856"/>
              <a:gd name="connsiteY77" fmla="*/ 261326 h 511883"/>
              <a:gd name="connsiteX78" fmla="*/ 487399 w 653856"/>
              <a:gd name="connsiteY78" fmla="*/ 261266 h 511883"/>
              <a:gd name="connsiteX79" fmla="*/ 506650 w 653856"/>
              <a:gd name="connsiteY79" fmla="*/ 261025 h 511883"/>
              <a:gd name="connsiteX80" fmla="*/ 526743 w 653856"/>
              <a:gd name="connsiteY80" fmla="*/ 260784 h 511883"/>
              <a:gd name="connsiteX81" fmla="*/ 563559 w 653856"/>
              <a:gd name="connsiteY81" fmla="*/ 260183 h 511883"/>
              <a:gd name="connsiteX82" fmla="*/ 612407 w 653856"/>
              <a:gd name="connsiteY82" fmla="*/ 259581 h 511883"/>
              <a:gd name="connsiteX83" fmla="*/ 651811 w 653856"/>
              <a:gd name="connsiteY83" fmla="*/ 259100 h 511883"/>
              <a:gd name="connsiteX84" fmla="*/ 651811 w 653856"/>
              <a:gd name="connsiteY84" fmla="*/ 264394 h 511883"/>
              <a:gd name="connsiteX85" fmla="*/ 652412 w 653856"/>
              <a:gd name="connsiteY85" fmla="*/ 287855 h 511883"/>
              <a:gd name="connsiteX86" fmla="*/ 653856 w 653856"/>
              <a:gd name="connsiteY86" fmla="*/ 342900 h 511883"/>
              <a:gd name="connsiteX87" fmla="*/ 630996 w 653856"/>
              <a:gd name="connsiteY87" fmla="*/ 343381 h 511883"/>
              <a:gd name="connsiteX88" fmla="*/ 631598 w 653856"/>
              <a:gd name="connsiteY88" fmla="*/ 382664 h 511883"/>
              <a:gd name="connsiteX89" fmla="*/ 631598 w 653856"/>
              <a:gd name="connsiteY89" fmla="*/ 384469 h 511883"/>
              <a:gd name="connsiteX90" fmla="*/ 632259 w 653856"/>
              <a:gd name="connsiteY90" fmla="*/ 427482 h 511883"/>
              <a:gd name="connsiteX91" fmla="*/ 607835 w 653856"/>
              <a:gd name="connsiteY91" fmla="*/ 427722 h 511883"/>
              <a:gd name="connsiteX92" fmla="*/ 584494 w 653856"/>
              <a:gd name="connsiteY92" fmla="*/ 428083 h 511883"/>
              <a:gd name="connsiteX93" fmla="*/ 584013 w 653856"/>
              <a:gd name="connsiteY93" fmla="*/ 429888 h 511883"/>
              <a:gd name="connsiteX94" fmla="*/ 582569 w 653856"/>
              <a:gd name="connsiteY94" fmla="*/ 431031 h 511883"/>
              <a:gd name="connsiteX95" fmla="*/ 580524 w 653856"/>
              <a:gd name="connsiteY95" fmla="*/ 435603 h 511883"/>
              <a:gd name="connsiteX96" fmla="*/ 577275 w 653856"/>
              <a:gd name="connsiteY96" fmla="*/ 436566 h 511883"/>
              <a:gd name="connsiteX97" fmla="*/ 575470 w 653856"/>
              <a:gd name="connsiteY97" fmla="*/ 439213 h 511883"/>
              <a:gd name="connsiteX98" fmla="*/ 575591 w 653856"/>
              <a:gd name="connsiteY98" fmla="*/ 448778 h 511883"/>
              <a:gd name="connsiteX99" fmla="*/ 573966 w 653856"/>
              <a:gd name="connsiteY99" fmla="*/ 448477 h 511883"/>
              <a:gd name="connsiteX100" fmla="*/ 568793 w 653856"/>
              <a:gd name="connsiteY100" fmla="*/ 448477 h 511883"/>
              <a:gd name="connsiteX101" fmla="*/ 568913 w 653856"/>
              <a:gd name="connsiteY101" fmla="*/ 447635 h 511883"/>
              <a:gd name="connsiteX102" fmla="*/ 547738 w 653856"/>
              <a:gd name="connsiteY102" fmla="*/ 443484 h 511883"/>
              <a:gd name="connsiteX103" fmla="*/ 547738 w 653856"/>
              <a:gd name="connsiteY103" fmla="*/ 461531 h 511883"/>
              <a:gd name="connsiteX104" fmla="*/ 547978 w 653856"/>
              <a:gd name="connsiteY104" fmla="*/ 479098 h 511883"/>
              <a:gd name="connsiteX105" fmla="*/ 548099 w 653856"/>
              <a:gd name="connsiteY105" fmla="*/ 505086 h 511883"/>
              <a:gd name="connsiteX106" fmla="*/ 548099 w 653856"/>
              <a:gd name="connsiteY106" fmla="*/ 510921 h 511883"/>
              <a:gd name="connsiteX107" fmla="*/ 534984 w 653856"/>
              <a:gd name="connsiteY107" fmla="*/ 511041 h 511883"/>
              <a:gd name="connsiteX108" fmla="*/ 520125 w 653856"/>
              <a:gd name="connsiteY108" fmla="*/ 511222 h 511883"/>
              <a:gd name="connsiteX109" fmla="*/ 487880 w 653856"/>
              <a:gd name="connsiteY109" fmla="*/ 511342 h 511883"/>
              <a:gd name="connsiteX110" fmla="*/ 465020 w 653856"/>
              <a:gd name="connsiteY110" fmla="*/ 511342 h 511883"/>
              <a:gd name="connsiteX111" fmla="*/ 451786 w 653856"/>
              <a:gd name="connsiteY111" fmla="*/ 511583 h 511883"/>
              <a:gd name="connsiteX112" fmla="*/ 449380 w 653856"/>
              <a:gd name="connsiteY112" fmla="*/ 511703 h 511883"/>
              <a:gd name="connsiteX113" fmla="*/ 440356 w 653856"/>
              <a:gd name="connsiteY113" fmla="*/ 511884 h 511883"/>
              <a:gd name="connsiteX114" fmla="*/ 411901 w 653856"/>
              <a:gd name="connsiteY114" fmla="*/ 511523 h 511883"/>
              <a:gd name="connsiteX115" fmla="*/ 390485 w 653856"/>
              <a:gd name="connsiteY115" fmla="*/ 511222 h 511883"/>
              <a:gd name="connsiteX116" fmla="*/ 389522 w 653856"/>
              <a:gd name="connsiteY116" fmla="*/ 511161 h 511883"/>
              <a:gd name="connsiteX117" fmla="*/ 373881 w 653856"/>
              <a:gd name="connsiteY117" fmla="*/ 511161 h 511883"/>
              <a:gd name="connsiteX118" fmla="*/ 369490 w 653856"/>
              <a:gd name="connsiteY118" fmla="*/ 510921 h 511883"/>
              <a:gd name="connsiteX119" fmla="*/ 345306 w 653856"/>
              <a:gd name="connsiteY119" fmla="*/ 510741 h 511883"/>
              <a:gd name="connsiteX120" fmla="*/ 340494 w 653856"/>
              <a:gd name="connsiteY120" fmla="*/ 510861 h 511883"/>
              <a:gd name="connsiteX121" fmla="*/ 313964 w 653856"/>
              <a:gd name="connsiteY121" fmla="*/ 510801 h 511883"/>
              <a:gd name="connsiteX122" fmla="*/ 291525 w 653856"/>
              <a:gd name="connsiteY122" fmla="*/ 510560 h 511883"/>
              <a:gd name="connsiteX123" fmla="*/ 271914 w 653856"/>
              <a:gd name="connsiteY123" fmla="*/ 510440 h 511883"/>
              <a:gd name="connsiteX124" fmla="*/ 237563 w 653856"/>
              <a:gd name="connsiteY124" fmla="*/ 510199 h 511883"/>
              <a:gd name="connsiteX125" fmla="*/ 218674 w 653856"/>
              <a:gd name="connsiteY125" fmla="*/ 509898 h 511883"/>
              <a:gd name="connsiteX126" fmla="*/ 207003 w 653856"/>
              <a:gd name="connsiteY126" fmla="*/ 509898 h 511883"/>
              <a:gd name="connsiteX127" fmla="*/ 172834 w 653856"/>
              <a:gd name="connsiteY127" fmla="*/ 509477 h 511883"/>
              <a:gd name="connsiteX128" fmla="*/ 135055 w 653856"/>
              <a:gd name="connsiteY128" fmla="*/ 508876 h 511883"/>
              <a:gd name="connsiteX129" fmla="*/ 114962 w 653856"/>
              <a:gd name="connsiteY129" fmla="*/ 508515 h 511883"/>
              <a:gd name="connsiteX130" fmla="*/ 107141 w 653856"/>
              <a:gd name="connsiteY130" fmla="*/ 508515 h 511883"/>
              <a:gd name="connsiteX131" fmla="*/ 78987 w 653856"/>
              <a:gd name="connsiteY131" fmla="*/ 507913 h 511883"/>
              <a:gd name="connsiteX132" fmla="*/ 57090 w 653856"/>
              <a:gd name="connsiteY132" fmla="*/ 507492 h 511883"/>
              <a:gd name="connsiteX133" fmla="*/ 42411 w 653856"/>
              <a:gd name="connsiteY133" fmla="*/ 507372 h 511883"/>
              <a:gd name="connsiteX134" fmla="*/ 41990 w 653856"/>
              <a:gd name="connsiteY134" fmla="*/ 507071 h 511883"/>
              <a:gd name="connsiteX135" fmla="*/ 33448 w 653856"/>
              <a:gd name="connsiteY135" fmla="*/ 506951 h 511883"/>
              <a:gd name="connsiteX136" fmla="*/ 0 w 653856"/>
              <a:gd name="connsiteY136" fmla="*/ 506048 h 511883"/>
              <a:gd name="connsiteX137" fmla="*/ 120 w 653856"/>
              <a:gd name="connsiteY137" fmla="*/ 503461 h 511883"/>
              <a:gd name="connsiteX138" fmla="*/ 361 w 653856"/>
              <a:gd name="connsiteY138" fmla="*/ 491069 h 511883"/>
              <a:gd name="connsiteX139" fmla="*/ 662 w 653856"/>
              <a:gd name="connsiteY139" fmla="*/ 476932 h 511883"/>
              <a:gd name="connsiteX140" fmla="*/ 662 w 653856"/>
              <a:gd name="connsiteY140" fmla="*/ 475548 h 511883"/>
              <a:gd name="connsiteX141" fmla="*/ 962 w 653856"/>
              <a:gd name="connsiteY141" fmla="*/ 465442 h 511883"/>
              <a:gd name="connsiteX142" fmla="*/ 1925 w 653856"/>
              <a:gd name="connsiteY142" fmla="*/ 427663 h 511883"/>
              <a:gd name="connsiteX143" fmla="*/ 2045 w 653856"/>
              <a:gd name="connsiteY143" fmla="*/ 420444 h 511883"/>
              <a:gd name="connsiteX144" fmla="*/ 2166 w 653856"/>
              <a:gd name="connsiteY144" fmla="*/ 415811 h 511883"/>
              <a:gd name="connsiteX145" fmla="*/ 2286 w 653856"/>
              <a:gd name="connsiteY145" fmla="*/ 409796 h 511883"/>
              <a:gd name="connsiteX146" fmla="*/ 2527 w 653856"/>
              <a:gd name="connsiteY146" fmla="*/ 404020 h 511883"/>
              <a:gd name="connsiteX147" fmla="*/ 2767 w 653856"/>
              <a:gd name="connsiteY147" fmla="*/ 392951 h 511883"/>
              <a:gd name="connsiteX148" fmla="*/ 2767 w 653856"/>
              <a:gd name="connsiteY148" fmla="*/ 390064 h 511883"/>
              <a:gd name="connsiteX149" fmla="*/ 2948 w 653856"/>
              <a:gd name="connsiteY149" fmla="*/ 387597 h 511883"/>
              <a:gd name="connsiteX150" fmla="*/ 2948 w 653856"/>
              <a:gd name="connsiteY150" fmla="*/ 381822 h 511883"/>
              <a:gd name="connsiteX151" fmla="*/ 3128 w 653856"/>
              <a:gd name="connsiteY151" fmla="*/ 378032 h 511883"/>
              <a:gd name="connsiteX152" fmla="*/ 3730 w 653856"/>
              <a:gd name="connsiteY152" fmla="*/ 355593 h 511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653856" h="511883">
                <a:moveTo>
                  <a:pt x="3670" y="355593"/>
                </a:moveTo>
                <a:lnTo>
                  <a:pt x="3790" y="351623"/>
                </a:lnTo>
                <a:lnTo>
                  <a:pt x="3850" y="347352"/>
                </a:lnTo>
                <a:lnTo>
                  <a:pt x="4030" y="339411"/>
                </a:lnTo>
                <a:lnTo>
                  <a:pt x="4151" y="336583"/>
                </a:lnTo>
                <a:lnTo>
                  <a:pt x="4331" y="330568"/>
                </a:lnTo>
                <a:lnTo>
                  <a:pt x="4632" y="325454"/>
                </a:lnTo>
                <a:lnTo>
                  <a:pt x="4813" y="318235"/>
                </a:lnTo>
                <a:lnTo>
                  <a:pt x="4993" y="315588"/>
                </a:lnTo>
                <a:lnTo>
                  <a:pt x="5173" y="311738"/>
                </a:lnTo>
                <a:lnTo>
                  <a:pt x="5173" y="311317"/>
                </a:lnTo>
                <a:lnTo>
                  <a:pt x="6076" y="290984"/>
                </a:lnTo>
                <a:lnTo>
                  <a:pt x="6196" y="286231"/>
                </a:lnTo>
                <a:lnTo>
                  <a:pt x="6798" y="274861"/>
                </a:lnTo>
                <a:lnTo>
                  <a:pt x="7099" y="264935"/>
                </a:lnTo>
                <a:lnTo>
                  <a:pt x="7820" y="249896"/>
                </a:lnTo>
                <a:lnTo>
                  <a:pt x="8482" y="233653"/>
                </a:lnTo>
                <a:lnTo>
                  <a:pt x="8482" y="230766"/>
                </a:lnTo>
                <a:lnTo>
                  <a:pt x="8783" y="225592"/>
                </a:lnTo>
                <a:lnTo>
                  <a:pt x="8903" y="224088"/>
                </a:lnTo>
                <a:lnTo>
                  <a:pt x="8963" y="221261"/>
                </a:lnTo>
                <a:lnTo>
                  <a:pt x="9144" y="215666"/>
                </a:lnTo>
                <a:lnTo>
                  <a:pt x="9385" y="209229"/>
                </a:lnTo>
                <a:lnTo>
                  <a:pt x="9565" y="204777"/>
                </a:lnTo>
                <a:lnTo>
                  <a:pt x="9806" y="200747"/>
                </a:lnTo>
                <a:lnTo>
                  <a:pt x="10046" y="193769"/>
                </a:lnTo>
                <a:lnTo>
                  <a:pt x="10467" y="184023"/>
                </a:lnTo>
                <a:lnTo>
                  <a:pt x="10708" y="178789"/>
                </a:lnTo>
                <a:lnTo>
                  <a:pt x="11189" y="165314"/>
                </a:lnTo>
                <a:lnTo>
                  <a:pt x="11370" y="163810"/>
                </a:lnTo>
                <a:lnTo>
                  <a:pt x="11791" y="152741"/>
                </a:lnTo>
                <a:lnTo>
                  <a:pt x="12212" y="143056"/>
                </a:lnTo>
                <a:lnTo>
                  <a:pt x="12212" y="141672"/>
                </a:lnTo>
                <a:lnTo>
                  <a:pt x="12693" y="123023"/>
                </a:lnTo>
                <a:lnTo>
                  <a:pt x="12934" y="111593"/>
                </a:lnTo>
                <a:lnTo>
                  <a:pt x="13355" y="96253"/>
                </a:lnTo>
                <a:lnTo>
                  <a:pt x="13355" y="95831"/>
                </a:lnTo>
                <a:lnTo>
                  <a:pt x="13957" y="70686"/>
                </a:lnTo>
                <a:lnTo>
                  <a:pt x="14137" y="69121"/>
                </a:lnTo>
                <a:lnTo>
                  <a:pt x="14137" y="64549"/>
                </a:lnTo>
                <a:lnTo>
                  <a:pt x="14739" y="43133"/>
                </a:lnTo>
                <a:lnTo>
                  <a:pt x="15340" y="18168"/>
                </a:lnTo>
                <a:lnTo>
                  <a:pt x="15461" y="16363"/>
                </a:lnTo>
                <a:lnTo>
                  <a:pt x="15641" y="7700"/>
                </a:lnTo>
                <a:lnTo>
                  <a:pt x="15761" y="4211"/>
                </a:lnTo>
                <a:lnTo>
                  <a:pt x="15882" y="0"/>
                </a:lnTo>
                <a:lnTo>
                  <a:pt x="22739" y="60"/>
                </a:lnTo>
                <a:lnTo>
                  <a:pt x="41870" y="662"/>
                </a:lnTo>
                <a:lnTo>
                  <a:pt x="80250" y="1444"/>
                </a:lnTo>
                <a:lnTo>
                  <a:pt x="119534" y="2406"/>
                </a:lnTo>
                <a:lnTo>
                  <a:pt x="141792" y="2587"/>
                </a:lnTo>
                <a:lnTo>
                  <a:pt x="150816" y="2827"/>
                </a:lnTo>
                <a:lnTo>
                  <a:pt x="150816" y="2647"/>
                </a:lnTo>
                <a:lnTo>
                  <a:pt x="177165" y="2948"/>
                </a:lnTo>
                <a:lnTo>
                  <a:pt x="215365" y="3429"/>
                </a:lnTo>
                <a:lnTo>
                  <a:pt x="216869" y="3549"/>
                </a:lnTo>
                <a:lnTo>
                  <a:pt x="258378" y="3970"/>
                </a:lnTo>
                <a:lnTo>
                  <a:pt x="258198" y="27913"/>
                </a:lnTo>
                <a:lnTo>
                  <a:pt x="257897" y="52578"/>
                </a:lnTo>
                <a:lnTo>
                  <a:pt x="257716" y="86868"/>
                </a:lnTo>
                <a:lnTo>
                  <a:pt x="285449" y="87109"/>
                </a:lnTo>
                <a:lnTo>
                  <a:pt x="314806" y="87229"/>
                </a:lnTo>
                <a:lnTo>
                  <a:pt x="324552" y="87229"/>
                </a:lnTo>
                <a:lnTo>
                  <a:pt x="324251" y="170608"/>
                </a:lnTo>
                <a:lnTo>
                  <a:pt x="324251" y="206101"/>
                </a:lnTo>
                <a:lnTo>
                  <a:pt x="324431" y="242015"/>
                </a:lnTo>
                <a:lnTo>
                  <a:pt x="324251" y="261506"/>
                </a:lnTo>
                <a:lnTo>
                  <a:pt x="338328" y="261566"/>
                </a:lnTo>
                <a:lnTo>
                  <a:pt x="352104" y="261446"/>
                </a:lnTo>
                <a:lnTo>
                  <a:pt x="369610" y="261506"/>
                </a:lnTo>
                <a:lnTo>
                  <a:pt x="372919" y="261326"/>
                </a:lnTo>
                <a:lnTo>
                  <a:pt x="389282" y="261326"/>
                </a:lnTo>
                <a:lnTo>
                  <a:pt x="408893" y="261506"/>
                </a:lnTo>
                <a:lnTo>
                  <a:pt x="434821" y="261506"/>
                </a:lnTo>
                <a:lnTo>
                  <a:pt x="441078" y="261627"/>
                </a:lnTo>
                <a:lnTo>
                  <a:pt x="449079" y="261386"/>
                </a:lnTo>
                <a:lnTo>
                  <a:pt x="467788" y="261386"/>
                </a:lnTo>
                <a:lnTo>
                  <a:pt x="469773" y="261326"/>
                </a:lnTo>
                <a:lnTo>
                  <a:pt x="487399" y="261266"/>
                </a:lnTo>
                <a:lnTo>
                  <a:pt x="506650" y="261025"/>
                </a:lnTo>
                <a:lnTo>
                  <a:pt x="526743" y="260784"/>
                </a:lnTo>
                <a:lnTo>
                  <a:pt x="563559" y="260183"/>
                </a:lnTo>
                <a:lnTo>
                  <a:pt x="612407" y="259581"/>
                </a:lnTo>
                <a:lnTo>
                  <a:pt x="651811" y="259100"/>
                </a:lnTo>
                <a:lnTo>
                  <a:pt x="651811" y="264394"/>
                </a:lnTo>
                <a:lnTo>
                  <a:pt x="652412" y="287855"/>
                </a:lnTo>
                <a:lnTo>
                  <a:pt x="653856" y="342900"/>
                </a:lnTo>
                <a:lnTo>
                  <a:pt x="630996" y="343381"/>
                </a:lnTo>
                <a:lnTo>
                  <a:pt x="631598" y="382664"/>
                </a:lnTo>
                <a:lnTo>
                  <a:pt x="631598" y="384469"/>
                </a:lnTo>
                <a:lnTo>
                  <a:pt x="632259" y="427482"/>
                </a:lnTo>
                <a:lnTo>
                  <a:pt x="607835" y="427722"/>
                </a:lnTo>
                <a:lnTo>
                  <a:pt x="584494" y="428083"/>
                </a:lnTo>
                <a:lnTo>
                  <a:pt x="584013" y="429888"/>
                </a:lnTo>
                <a:lnTo>
                  <a:pt x="582569" y="431031"/>
                </a:lnTo>
                <a:lnTo>
                  <a:pt x="580524" y="435603"/>
                </a:lnTo>
                <a:lnTo>
                  <a:pt x="577275" y="436566"/>
                </a:lnTo>
                <a:lnTo>
                  <a:pt x="575470" y="439213"/>
                </a:lnTo>
                <a:lnTo>
                  <a:pt x="575591" y="448778"/>
                </a:lnTo>
                <a:lnTo>
                  <a:pt x="573966" y="448477"/>
                </a:lnTo>
                <a:lnTo>
                  <a:pt x="568793" y="448477"/>
                </a:lnTo>
                <a:lnTo>
                  <a:pt x="568913" y="447635"/>
                </a:lnTo>
                <a:lnTo>
                  <a:pt x="547738" y="443484"/>
                </a:lnTo>
                <a:lnTo>
                  <a:pt x="547738" y="461531"/>
                </a:lnTo>
                <a:lnTo>
                  <a:pt x="547978" y="479098"/>
                </a:lnTo>
                <a:lnTo>
                  <a:pt x="548099" y="505086"/>
                </a:lnTo>
                <a:lnTo>
                  <a:pt x="548099" y="510921"/>
                </a:lnTo>
                <a:lnTo>
                  <a:pt x="534984" y="511041"/>
                </a:lnTo>
                <a:lnTo>
                  <a:pt x="520125" y="511222"/>
                </a:lnTo>
                <a:lnTo>
                  <a:pt x="487880" y="511342"/>
                </a:lnTo>
                <a:lnTo>
                  <a:pt x="465020" y="511342"/>
                </a:lnTo>
                <a:lnTo>
                  <a:pt x="451786" y="511583"/>
                </a:lnTo>
                <a:lnTo>
                  <a:pt x="449380" y="511703"/>
                </a:lnTo>
                <a:lnTo>
                  <a:pt x="440356" y="511884"/>
                </a:lnTo>
                <a:lnTo>
                  <a:pt x="411901" y="511523"/>
                </a:lnTo>
                <a:lnTo>
                  <a:pt x="390485" y="511222"/>
                </a:lnTo>
                <a:lnTo>
                  <a:pt x="389522" y="511161"/>
                </a:lnTo>
                <a:lnTo>
                  <a:pt x="373881" y="511161"/>
                </a:lnTo>
                <a:lnTo>
                  <a:pt x="369490" y="510921"/>
                </a:lnTo>
                <a:lnTo>
                  <a:pt x="345306" y="510741"/>
                </a:lnTo>
                <a:lnTo>
                  <a:pt x="340494" y="510861"/>
                </a:lnTo>
                <a:lnTo>
                  <a:pt x="313964" y="510801"/>
                </a:lnTo>
                <a:lnTo>
                  <a:pt x="291525" y="510560"/>
                </a:lnTo>
                <a:lnTo>
                  <a:pt x="271914" y="510440"/>
                </a:lnTo>
                <a:lnTo>
                  <a:pt x="237563" y="510199"/>
                </a:lnTo>
                <a:lnTo>
                  <a:pt x="218674" y="509898"/>
                </a:lnTo>
                <a:lnTo>
                  <a:pt x="207003" y="509898"/>
                </a:lnTo>
                <a:lnTo>
                  <a:pt x="172834" y="509477"/>
                </a:lnTo>
                <a:lnTo>
                  <a:pt x="135055" y="508876"/>
                </a:lnTo>
                <a:lnTo>
                  <a:pt x="114962" y="508515"/>
                </a:lnTo>
                <a:lnTo>
                  <a:pt x="107141" y="508515"/>
                </a:lnTo>
                <a:lnTo>
                  <a:pt x="78987" y="507913"/>
                </a:lnTo>
                <a:lnTo>
                  <a:pt x="57090" y="507492"/>
                </a:lnTo>
                <a:lnTo>
                  <a:pt x="42411" y="507372"/>
                </a:lnTo>
                <a:lnTo>
                  <a:pt x="41990" y="507071"/>
                </a:lnTo>
                <a:lnTo>
                  <a:pt x="33448" y="506951"/>
                </a:lnTo>
                <a:lnTo>
                  <a:pt x="0" y="506048"/>
                </a:lnTo>
                <a:lnTo>
                  <a:pt x="120" y="503461"/>
                </a:lnTo>
                <a:lnTo>
                  <a:pt x="361" y="491069"/>
                </a:lnTo>
                <a:lnTo>
                  <a:pt x="662" y="476932"/>
                </a:lnTo>
                <a:lnTo>
                  <a:pt x="662" y="475548"/>
                </a:lnTo>
                <a:lnTo>
                  <a:pt x="962" y="465442"/>
                </a:lnTo>
                <a:lnTo>
                  <a:pt x="1925" y="427663"/>
                </a:lnTo>
                <a:lnTo>
                  <a:pt x="2045" y="420444"/>
                </a:lnTo>
                <a:lnTo>
                  <a:pt x="2166" y="415811"/>
                </a:lnTo>
                <a:lnTo>
                  <a:pt x="2286" y="409796"/>
                </a:lnTo>
                <a:lnTo>
                  <a:pt x="2527" y="404020"/>
                </a:lnTo>
                <a:lnTo>
                  <a:pt x="2767" y="392951"/>
                </a:lnTo>
                <a:lnTo>
                  <a:pt x="2767" y="390064"/>
                </a:lnTo>
                <a:lnTo>
                  <a:pt x="2948" y="387597"/>
                </a:lnTo>
                <a:lnTo>
                  <a:pt x="2948" y="381822"/>
                </a:lnTo>
                <a:lnTo>
                  <a:pt x="3128" y="378032"/>
                </a:lnTo>
                <a:lnTo>
                  <a:pt x="3730" y="355593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8DBDC6B6-3B9C-714A-AE65-C70F3B96C503}"/>
              </a:ext>
            </a:extLst>
          </p:cNvPr>
          <p:cNvSpPr/>
          <p:nvPr/>
        </p:nvSpPr>
        <p:spPr>
          <a:xfrm>
            <a:off x="4577420" y="5226302"/>
            <a:ext cx="42583" cy="44369"/>
          </a:xfrm>
          <a:custGeom>
            <a:avLst/>
            <a:gdLst>
              <a:gd name="connsiteX0" fmla="*/ 49510 w 53299"/>
              <a:gd name="connsiteY0" fmla="*/ 42050 h 57510"/>
              <a:gd name="connsiteX1" fmla="*/ 49209 w 53299"/>
              <a:gd name="connsiteY1" fmla="*/ 42712 h 57510"/>
              <a:gd name="connsiteX2" fmla="*/ 50412 w 53299"/>
              <a:gd name="connsiteY2" fmla="*/ 47044 h 57510"/>
              <a:gd name="connsiteX3" fmla="*/ 47404 w 53299"/>
              <a:gd name="connsiteY3" fmla="*/ 47645 h 57510"/>
              <a:gd name="connsiteX4" fmla="*/ 47585 w 53299"/>
              <a:gd name="connsiteY4" fmla="*/ 54022 h 57510"/>
              <a:gd name="connsiteX5" fmla="*/ 48006 w 53299"/>
              <a:gd name="connsiteY5" fmla="*/ 54022 h 57510"/>
              <a:gd name="connsiteX6" fmla="*/ 48066 w 53299"/>
              <a:gd name="connsiteY6" fmla="*/ 56428 h 57510"/>
              <a:gd name="connsiteX7" fmla="*/ 45479 w 53299"/>
              <a:gd name="connsiteY7" fmla="*/ 56368 h 57510"/>
              <a:gd name="connsiteX8" fmla="*/ 37238 w 53299"/>
              <a:gd name="connsiteY8" fmla="*/ 56549 h 57510"/>
              <a:gd name="connsiteX9" fmla="*/ 34049 w 53299"/>
              <a:gd name="connsiteY9" fmla="*/ 57391 h 57510"/>
              <a:gd name="connsiteX10" fmla="*/ 30741 w 53299"/>
              <a:gd name="connsiteY10" fmla="*/ 57511 h 57510"/>
              <a:gd name="connsiteX11" fmla="*/ 28515 w 53299"/>
              <a:gd name="connsiteY11" fmla="*/ 56308 h 57510"/>
              <a:gd name="connsiteX12" fmla="*/ 27432 w 53299"/>
              <a:gd name="connsiteY12" fmla="*/ 53480 h 57510"/>
              <a:gd name="connsiteX13" fmla="*/ 24123 w 53299"/>
              <a:gd name="connsiteY13" fmla="*/ 56368 h 57510"/>
              <a:gd name="connsiteX14" fmla="*/ 23943 w 53299"/>
              <a:gd name="connsiteY14" fmla="*/ 49149 h 57510"/>
              <a:gd name="connsiteX15" fmla="*/ 26229 w 53299"/>
              <a:gd name="connsiteY15" fmla="*/ 49149 h 57510"/>
              <a:gd name="connsiteX16" fmla="*/ 25567 w 53299"/>
              <a:gd name="connsiteY16" fmla="*/ 47164 h 57510"/>
              <a:gd name="connsiteX17" fmla="*/ 28154 w 53299"/>
              <a:gd name="connsiteY17" fmla="*/ 48066 h 57510"/>
              <a:gd name="connsiteX18" fmla="*/ 29297 w 53299"/>
              <a:gd name="connsiteY18" fmla="*/ 46021 h 57510"/>
              <a:gd name="connsiteX19" fmla="*/ 32184 w 53299"/>
              <a:gd name="connsiteY19" fmla="*/ 47765 h 57510"/>
              <a:gd name="connsiteX20" fmla="*/ 33989 w 53299"/>
              <a:gd name="connsiteY20" fmla="*/ 47946 h 57510"/>
              <a:gd name="connsiteX21" fmla="*/ 35794 w 53299"/>
              <a:gd name="connsiteY21" fmla="*/ 50051 h 57510"/>
              <a:gd name="connsiteX22" fmla="*/ 39644 w 53299"/>
              <a:gd name="connsiteY22" fmla="*/ 44156 h 57510"/>
              <a:gd name="connsiteX23" fmla="*/ 37538 w 53299"/>
              <a:gd name="connsiteY23" fmla="*/ 44156 h 57510"/>
              <a:gd name="connsiteX24" fmla="*/ 37599 w 53299"/>
              <a:gd name="connsiteY24" fmla="*/ 41750 h 57510"/>
              <a:gd name="connsiteX25" fmla="*/ 33989 w 53299"/>
              <a:gd name="connsiteY25" fmla="*/ 41389 h 57510"/>
              <a:gd name="connsiteX26" fmla="*/ 33989 w 53299"/>
              <a:gd name="connsiteY26" fmla="*/ 40185 h 57510"/>
              <a:gd name="connsiteX27" fmla="*/ 30861 w 53299"/>
              <a:gd name="connsiteY27" fmla="*/ 40246 h 57510"/>
              <a:gd name="connsiteX28" fmla="*/ 23281 w 53299"/>
              <a:gd name="connsiteY28" fmla="*/ 42231 h 57510"/>
              <a:gd name="connsiteX29" fmla="*/ 23221 w 53299"/>
              <a:gd name="connsiteY29" fmla="*/ 36817 h 57510"/>
              <a:gd name="connsiteX30" fmla="*/ 23341 w 53299"/>
              <a:gd name="connsiteY30" fmla="*/ 35854 h 57510"/>
              <a:gd name="connsiteX31" fmla="*/ 26349 w 53299"/>
              <a:gd name="connsiteY31" fmla="*/ 31643 h 57510"/>
              <a:gd name="connsiteX32" fmla="*/ 25627 w 53299"/>
              <a:gd name="connsiteY32" fmla="*/ 31342 h 57510"/>
              <a:gd name="connsiteX33" fmla="*/ 20814 w 53299"/>
              <a:gd name="connsiteY33" fmla="*/ 33628 h 57510"/>
              <a:gd name="connsiteX34" fmla="*/ 21596 w 53299"/>
              <a:gd name="connsiteY34" fmla="*/ 34470 h 57510"/>
              <a:gd name="connsiteX35" fmla="*/ 20814 w 53299"/>
              <a:gd name="connsiteY35" fmla="*/ 36756 h 57510"/>
              <a:gd name="connsiteX36" fmla="*/ 19972 w 53299"/>
              <a:gd name="connsiteY36" fmla="*/ 36937 h 57510"/>
              <a:gd name="connsiteX37" fmla="*/ 19912 w 53299"/>
              <a:gd name="connsiteY37" fmla="*/ 38441 h 57510"/>
              <a:gd name="connsiteX38" fmla="*/ 20875 w 53299"/>
              <a:gd name="connsiteY38" fmla="*/ 38501 h 57510"/>
              <a:gd name="connsiteX39" fmla="*/ 20995 w 53299"/>
              <a:gd name="connsiteY39" fmla="*/ 42231 h 57510"/>
              <a:gd name="connsiteX40" fmla="*/ 21596 w 53299"/>
              <a:gd name="connsiteY40" fmla="*/ 42893 h 57510"/>
              <a:gd name="connsiteX41" fmla="*/ 19190 w 53299"/>
              <a:gd name="connsiteY41" fmla="*/ 44096 h 57510"/>
              <a:gd name="connsiteX42" fmla="*/ 12092 w 53299"/>
              <a:gd name="connsiteY42" fmla="*/ 46141 h 57510"/>
              <a:gd name="connsiteX43" fmla="*/ 9806 w 53299"/>
              <a:gd name="connsiteY43" fmla="*/ 46021 h 57510"/>
              <a:gd name="connsiteX44" fmla="*/ 10227 w 53299"/>
              <a:gd name="connsiteY44" fmla="*/ 44637 h 57510"/>
              <a:gd name="connsiteX45" fmla="*/ 9144 w 53299"/>
              <a:gd name="connsiteY45" fmla="*/ 42832 h 57510"/>
              <a:gd name="connsiteX46" fmla="*/ 9625 w 53299"/>
              <a:gd name="connsiteY46" fmla="*/ 41689 h 57510"/>
              <a:gd name="connsiteX47" fmla="*/ 7279 w 53299"/>
              <a:gd name="connsiteY47" fmla="*/ 40125 h 57510"/>
              <a:gd name="connsiteX48" fmla="*/ 9084 w 53299"/>
              <a:gd name="connsiteY48" fmla="*/ 40005 h 57510"/>
              <a:gd name="connsiteX49" fmla="*/ 8663 w 53299"/>
              <a:gd name="connsiteY49" fmla="*/ 36516 h 57510"/>
              <a:gd name="connsiteX50" fmla="*/ 6918 w 53299"/>
              <a:gd name="connsiteY50" fmla="*/ 36516 h 57510"/>
              <a:gd name="connsiteX51" fmla="*/ 6858 w 53299"/>
              <a:gd name="connsiteY51" fmla="*/ 35012 h 57510"/>
              <a:gd name="connsiteX52" fmla="*/ 5053 w 53299"/>
              <a:gd name="connsiteY52" fmla="*/ 30500 h 57510"/>
              <a:gd name="connsiteX53" fmla="*/ 8362 w 53299"/>
              <a:gd name="connsiteY53" fmla="*/ 30741 h 57510"/>
              <a:gd name="connsiteX54" fmla="*/ 12152 w 53299"/>
              <a:gd name="connsiteY54" fmla="*/ 29538 h 57510"/>
              <a:gd name="connsiteX55" fmla="*/ 10407 w 53299"/>
              <a:gd name="connsiteY55" fmla="*/ 29658 h 57510"/>
              <a:gd name="connsiteX56" fmla="*/ 10347 w 53299"/>
              <a:gd name="connsiteY56" fmla="*/ 27793 h 57510"/>
              <a:gd name="connsiteX57" fmla="*/ 11610 w 53299"/>
              <a:gd name="connsiteY57" fmla="*/ 27432 h 57510"/>
              <a:gd name="connsiteX58" fmla="*/ 11550 w 53299"/>
              <a:gd name="connsiteY58" fmla="*/ 25627 h 57510"/>
              <a:gd name="connsiteX59" fmla="*/ 9024 w 53299"/>
              <a:gd name="connsiteY59" fmla="*/ 26229 h 57510"/>
              <a:gd name="connsiteX60" fmla="*/ 4211 w 53299"/>
              <a:gd name="connsiteY60" fmla="*/ 26409 h 57510"/>
              <a:gd name="connsiteX61" fmla="*/ 902 w 53299"/>
              <a:gd name="connsiteY61" fmla="*/ 25868 h 57510"/>
              <a:gd name="connsiteX62" fmla="*/ 120 w 53299"/>
              <a:gd name="connsiteY62" fmla="*/ 26710 h 57510"/>
              <a:gd name="connsiteX63" fmla="*/ 0 w 53299"/>
              <a:gd name="connsiteY63" fmla="*/ 23281 h 57510"/>
              <a:gd name="connsiteX64" fmla="*/ 1023 w 53299"/>
              <a:gd name="connsiteY64" fmla="*/ 23041 h 57510"/>
              <a:gd name="connsiteX65" fmla="*/ 1805 w 53299"/>
              <a:gd name="connsiteY65" fmla="*/ 21055 h 57510"/>
              <a:gd name="connsiteX66" fmla="*/ 2887 w 53299"/>
              <a:gd name="connsiteY66" fmla="*/ 21476 h 57510"/>
              <a:gd name="connsiteX67" fmla="*/ 4151 w 53299"/>
              <a:gd name="connsiteY67" fmla="*/ 20273 h 57510"/>
              <a:gd name="connsiteX68" fmla="*/ 4752 w 53299"/>
              <a:gd name="connsiteY68" fmla="*/ 20394 h 57510"/>
              <a:gd name="connsiteX69" fmla="*/ 6557 w 53299"/>
              <a:gd name="connsiteY69" fmla="*/ 16303 h 57510"/>
              <a:gd name="connsiteX70" fmla="*/ 11370 w 53299"/>
              <a:gd name="connsiteY70" fmla="*/ 18288 h 57510"/>
              <a:gd name="connsiteX71" fmla="*/ 12332 w 53299"/>
              <a:gd name="connsiteY71" fmla="*/ 17025 h 57510"/>
              <a:gd name="connsiteX72" fmla="*/ 15942 w 53299"/>
              <a:gd name="connsiteY72" fmla="*/ 18469 h 57510"/>
              <a:gd name="connsiteX73" fmla="*/ 17024 w 53299"/>
              <a:gd name="connsiteY73" fmla="*/ 17265 h 57510"/>
              <a:gd name="connsiteX74" fmla="*/ 19612 w 53299"/>
              <a:gd name="connsiteY74" fmla="*/ 19371 h 57510"/>
              <a:gd name="connsiteX75" fmla="*/ 26108 w 53299"/>
              <a:gd name="connsiteY75" fmla="*/ 19070 h 57510"/>
              <a:gd name="connsiteX76" fmla="*/ 26349 w 53299"/>
              <a:gd name="connsiteY76" fmla="*/ 18168 h 57510"/>
              <a:gd name="connsiteX77" fmla="*/ 24845 w 53299"/>
              <a:gd name="connsiteY77" fmla="*/ 15942 h 57510"/>
              <a:gd name="connsiteX78" fmla="*/ 25266 w 53299"/>
              <a:gd name="connsiteY78" fmla="*/ 14438 h 57510"/>
              <a:gd name="connsiteX79" fmla="*/ 21416 w 53299"/>
              <a:gd name="connsiteY79" fmla="*/ 14739 h 57510"/>
              <a:gd name="connsiteX80" fmla="*/ 19732 w 53299"/>
              <a:gd name="connsiteY80" fmla="*/ 12814 h 57510"/>
              <a:gd name="connsiteX81" fmla="*/ 21657 w 53299"/>
              <a:gd name="connsiteY81" fmla="*/ 10407 h 57510"/>
              <a:gd name="connsiteX82" fmla="*/ 23943 w 53299"/>
              <a:gd name="connsiteY82" fmla="*/ 6918 h 57510"/>
              <a:gd name="connsiteX83" fmla="*/ 25627 w 53299"/>
              <a:gd name="connsiteY83" fmla="*/ 6257 h 57510"/>
              <a:gd name="connsiteX84" fmla="*/ 25868 w 53299"/>
              <a:gd name="connsiteY84" fmla="*/ 1925 h 57510"/>
              <a:gd name="connsiteX85" fmla="*/ 27853 w 53299"/>
              <a:gd name="connsiteY85" fmla="*/ 1023 h 57510"/>
              <a:gd name="connsiteX86" fmla="*/ 29116 w 53299"/>
              <a:gd name="connsiteY86" fmla="*/ 0 h 57510"/>
              <a:gd name="connsiteX87" fmla="*/ 30319 w 53299"/>
              <a:gd name="connsiteY87" fmla="*/ 3068 h 57510"/>
              <a:gd name="connsiteX88" fmla="*/ 32485 w 53299"/>
              <a:gd name="connsiteY88" fmla="*/ 4753 h 57510"/>
              <a:gd name="connsiteX89" fmla="*/ 33448 w 53299"/>
              <a:gd name="connsiteY89" fmla="*/ 7761 h 57510"/>
              <a:gd name="connsiteX90" fmla="*/ 34771 w 53299"/>
              <a:gd name="connsiteY90" fmla="*/ 10588 h 57510"/>
              <a:gd name="connsiteX91" fmla="*/ 35974 w 53299"/>
              <a:gd name="connsiteY91" fmla="*/ 11911 h 57510"/>
              <a:gd name="connsiteX92" fmla="*/ 38200 w 53299"/>
              <a:gd name="connsiteY92" fmla="*/ 13415 h 57510"/>
              <a:gd name="connsiteX93" fmla="*/ 37358 w 53299"/>
              <a:gd name="connsiteY93" fmla="*/ 14137 h 57510"/>
              <a:gd name="connsiteX94" fmla="*/ 38681 w 53299"/>
              <a:gd name="connsiteY94" fmla="*/ 14859 h 57510"/>
              <a:gd name="connsiteX95" fmla="*/ 37057 w 53299"/>
              <a:gd name="connsiteY95" fmla="*/ 16664 h 57510"/>
              <a:gd name="connsiteX96" fmla="*/ 38260 w 53299"/>
              <a:gd name="connsiteY96" fmla="*/ 18168 h 57510"/>
              <a:gd name="connsiteX97" fmla="*/ 39464 w 53299"/>
              <a:gd name="connsiteY97" fmla="*/ 22138 h 57510"/>
              <a:gd name="connsiteX98" fmla="*/ 41689 w 53299"/>
              <a:gd name="connsiteY98" fmla="*/ 20333 h 57510"/>
              <a:gd name="connsiteX99" fmla="*/ 42231 w 53299"/>
              <a:gd name="connsiteY99" fmla="*/ 18829 h 57510"/>
              <a:gd name="connsiteX100" fmla="*/ 46261 w 53299"/>
              <a:gd name="connsiteY100" fmla="*/ 21837 h 57510"/>
              <a:gd name="connsiteX101" fmla="*/ 46261 w 53299"/>
              <a:gd name="connsiteY101" fmla="*/ 18408 h 57510"/>
              <a:gd name="connsiteX102" fmla="*/ 50713 w 53299"/>
              <a:gd name="connsiteY102" fmla="*/ 18408 h 57510"/>
              <a:gd name="connsiteX103" fmla="*/ 53300 w 53299"/>
              <a:gd name="connsiteY103" fmla="*/ 19010 h 57510"/>
              <a:gd name="connsiteX104" fmla="*/ 52999 w 53299"/>
              <a:gd name="connsiteY104" fmla="*/ 20815 h 57510"/>
              <a:gd name="connsiteX105" fmla="*/ 51194 w 53299"/>
              <a:gd name="connsiteY105" fmla="*/ 20815 h 57510"/>
              <a:gd name="connsiteX106" fmla="*/ 49149 w 53299"/>
              <a:gd name="connsiteY106" fmla="*/ 25266 h 57510"/>
              <a:gd name="connsiteX107" fmla="*/ 47645 w 53299"/>
              <a:gd name="connsiteY107" fmla="*/ 24966 h 57510"/>
              <a:gd name="connsiteX108" fmla="*/ 47765 w 53299"/>
              <a:gd name="connsiteY108" fmla="*/ 26530 h 57510"/>
              <a:gd name="connsiteX109" fmla="*/ 44757 w 53299"/>
              <a:gd name="connsiteY109" fmla="*/ 26891 h 57510"/>
              <a:gd name="connsiteX110" fmla="*/ 44998 w 53299"/>
              <a:gd name="connsiteY110" fmla="*/ 28756 h 57510"/>
              <a:gd name="connsiteX111" fmla="*/ 43254 w 53299"/>
              <a:gd name="connsiteY111" fmla="*/ 28756 h 57510"/>
              <a:gd name="connsiteX112" fmla="*/ 43133 w 53299"/>
              <a:gd name="connsiteY112" fmla="*/ 30621 h 57510"/>
              <a:gd name="connsiteX113" fmla="*/ 41208 w 53299"/>
              <a:gd name="connsiteY113" fmla="*/ 30560 h 57510"/>
              <a:gd name="connsiteX114" fmla="*/ 40727 w 53299"/>
              <a:gd name="connsiteY114" fmla="*/ 36576 h 57510"/>
              <a:gd name="connsiteX115" fmla="*/ 41449 w 53299"/>
              <a:gd name="connsiteY115" fmla="*/ 36576 h 57510"/>
              <a:gd name="connsiteX116" fmla="*/ 41449 w 53299"/>
              <a:gd name="connsiteY116" fmla="*/ 40907 h 57510"/>
              <a:gd name="connsiteX117" fmla="*/ 43855 w 53299"/>
              <a:gd name="connsiteY117" fmla="*/ 41990 h 57510"/>
              <a:gd name="connsiteX118" fmla="*/ 49510 w 53299"/>
              <a:gd name="connsiteY118" fmla="*/ 41990 h 57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53299" h="57510">
                <a:moveTo>
                  <a:pt x="49510" y="42050"/>
                </a:moveTo>
                <a:lnTo>
                  <a:pt x="49209" y="42712"/>
                </a:lnTo>
                <a:lnTo>
                  <a:pt x="50412" y="47044"/>
                </a:lnTo>
                <a:lnTo>
                  <a:pt x="47404" y="47645"/>
                </a:lnTo>
                <a:lnTo>
                  <a:pt x="47585" y="54022"/>
                </a:lnTo>
                <a:lnTo>
                  <a:pt x="48006" y="54022"/>
                </a:lnTo>
                <a:lnTo>
                  <a:pt x="48066" y="56428"/>
                </a:lnTo>
                <a:lnTo>
                  <a:pt x="45479" y="56368"/>
                </a:lnTo>
                <a:lnTo>
                  <a:pt x="37238" y="56549"/>
                </a:lnTo>
                <a:lnTo>
                  <a:pt x="34049" y="57391"/>
                </a:lnTo>
                <a:lnTo>
                  <a:pt x="30741" y="57511"/>
                </a:lnTo>
                <a:lnTo>
                  <a:pt x="28515" y="56308"/>
                </a:lnTo>
                <a:lnTo>
                  <a:pt x="27432" y="53480"/>
                </a:lnTo>
                <a:lnTo>
                  <a:pt x="24123" y="56368"/>
                </a:lnTo>
                <a:lnTo>
                  <a:pt x="23943" y="49149"/>
                </a:lnTo>
                <a:lnTo>
                  <a:pt x="26229" y="49149"/>
                </a:lnTo>
                <a:lnTo>
                  <a:pt x="25567" y="47164"/>
                </a:lnTo>
                <a:lnTo>
                  <a:pt x="28154" y="48066"/>
                </a:lnTo>
                <a:lnTo>
                  <a:pt x="29297" y="46021"/>
                </a:lnTo>
                <a:lnTo>
                  <a:pt x="32184" y="47765"/>
                </a:lnTo>
                <a:lnTo>
                  <a:pt x="33989" y="47946"/>
                </a:lnTo>
                <a:lnTo>
                  <a:pt x="35794" y="50051"/>
                </a:lnTo>
                <a:lnTo>
                  <a:pt x="39644" y="44156"/>
                </a:lnTo>
                <a:lnTo>
                  <a:pt x="37538" y="44156"/>
                </a:lnTo>
                <a:lnTo>
                  <a:pt x="37599" y="41750"/>
                </a:lnTo>
                <a:lnTo>
                  <a:pt x="33989" y="41389"/>
                </a:lnTo>
                <a:lnTo>
                  <a:pt x="33989" y="40185"/>
                </a:lnTo>
                <a:lnTo>
                  <a:pt x="30861" y="40246"/>
                </a:lnTo>
                <a:lnTo>
                  <a:pt x="23281" y="42231"/>
                </a:lnTo>
                <a:lnTo>
                  <a:pt x="23221" y="36817"/>
                </a:lnTo>
                <a:lnTo>
                  <a:pt x="23341" y="35854"/>
                </a:lnTo>
                <a:lnTo>
                  <a:pt x="26349" y="31643"/>
                </a:lnTo>
                <a:lnTo>
                  <a:pt x="25627" y="31342"/>
                </a:lnTo>
                <a:lnTo>
                  <a:pt x="20814" y="33628"/>
                </a:lnTo>
                <a:lnTo>
                  <a:pt x="21596" y="34470"/>
                </a:lnTo>
                <a:lnTo>
                  <a:pt x="20814" y="36756"/>
                </a:lnTo>
                <a:lnTo>
                  <a:pt x="19972" y="36937"/>
                </a:lnTo>
                <a:lnTo>
                  <a:pt x="19912" y="38441"/>
                </a:lnTo>
                <a:lnTo>
                  <a:pt x="20875" y="38501"/>
                </a:lnTo>
                <a:lnTo>
                  <a:pt x="20995" y="42231"/>
                </a:lnTo>
                <a:lnTo>
                  <a:pt x="21596" y="42893"/>
                </a:lnTo>
                <a:lnTo>
                  <a:pt x="19190" y="44096"/>
                </a:lnTo>
                <a:lnTo>
                  <a:pt x="12092" y="46141"/>
                </a:lnTo>
                <a:lnTo>
                  <a:pt x="9806" y="46021"/>
                </a:lnTo>
                <a:lnTo>
                  <a:pt x="10227" y="44637"/>
                </a:lnTo>
                <a:lnTo>
                  <a:pt x="9144" y="42832"/>
                </a:lnTo>
                <a:lnTo>
                  <a:pt x="9625" y="41689"/>
                </a:lnTo>
                <a:lnTo>
                  <a:pt x="7279" y="40125"/>
                </a:lnTo>
                <a:lnTo>
                  <a:pt x="9084" y="40005"/>
                </a:lnTo>
                <a:lnTo>
                  <a:pt x="8663" y="36516"/>
                </a:lnTo>
                <a:lnTo>
                  <a:pt x="6918" y="36516"/>
                </a:lnTo>
                <a:lnTo>
                  <a:pt x="6858" y="35012"/>
                </a:lnTo>
                <a:lnTo>
                  <a:pt x="5053" y="30500"/>
                </a:lnTo>
                <a:lnTo>
                  <a:pt x="8362" y="30741"/>
                </a:lnTo>
                <a:lnTo>
                  <a:pt x="12152" y="29538"/>
                </a:lnTo>
                <a:lnTo>
                  <a:pt x="10407" y="29658"/>
                </a:lnTo>
                <a:lnTo>
                  <a:pt x="10347" y="27793"/>
                </a:lnTo>
                <a:lnTo>
                  <a:pt x="11610" y="27432"/>
                </a:lnTo>
                <a:lnTo>
                  <a:pt x="11550" y="25627"/>
                </a:lnTo>
                <a:lnTo>
                  <a:pt x="9024" y="26229"/>
                </a:lnTo>
                <a:lnTo>
                  <a:pt x="4211" y="26409"/>
                </a:lnTo>
                <a:lnTo>
                  <a:pt x="902" y="25868"/>
                </a:lnTo>
                <a:lnTo>
                  <a:pt x="120" y="26710"/>
                </a:lnTo>
                <a:lnTo>
                  <a:pt x="0" y="23281"/>
                </a:lnTo>
                <a:lnTo>
                  <a:pt x="1023" y="23041"/>
                </a:lnTo>
                <a:lnTo>
                  <a:pt x="1805" y="21055"/>
                </a:lnTo>
                <a:lnTo>
                  <a:pt x="2887" y="21476"/>
                </a:lnTo>
                <a:lnTo>
                  <a:pt x="4151" y="20273"/>
                </a:lnTo>
                <a:lnTo>
                  <a:pt x="4752" y="20394"/>
                </a:lnTo>
                <a:lnTo>
                  <a:pt x="6557" y="16303"/>
                </a:lnTo>
                <a:lnTo>
                  <a:pt x="11370" y="18288"/>
                </a:lnTo>
                <a:lnTo>
                  <a:pt x="12332" y="17025"/>
                </a:lnTo>
                <a:lnTo>
                  <a:pt x="15942" y="18469"/>
                </a:lnTo>
                <a:lnTo>
                  <a:pt x="17024" y="17265"/>
                </a:lnTo>
                <a:lnTo>
                  <a:pt x="19612" y="19371"/>
                </a:lnTo>
                <a:lnTo>
                  <a:pt x="26108" y="19070"/>
                </a:lnTo>
                <a:lnTo>
                  <a:pt x="26349" y="18168"/>
                </a:lnTo>
                <a:lnTo>
                  <a:pt x="24845" y="15942"/>
                </a:lnTo>
                <a:lnTo>
                  <a:pt x="25266" y="14438"/>
                </a:lnTo>
                <a:lnTo>
                  <a:pt x="21416" y="14739"/>
                </a:lnTo>
                <a:lnTo>
                  <a:pt x="19732" y="12814"/>
                </a:lnTo>
                <a:lnTo>
                  <a:pt x="21657" y="10407"/>
                </a:lnTo>
                <a:lnTo>
                  <a:pt x="23943" y="6918"/>
                </a:lnTo>
                <a:lnTo>
                  <a:pt x="25627" y="6257"/>
                </a:lnTo>
                <a:lnTo>
                  <a:pt x="25868" y="1925"/>
                </a:lnTo>
                <a:lnTo>
                  <a:pt x="27853" y="1023"/>
                </a:lnTo>
                <a:lnTo>
                  <a:pt x="29116" y="0"/>
                </a:lnTo>
                <a:lnTo>
                  <a:pt x="30319" y="3068"/>
                </a:lnTo>
                <a:lnTo>
                  <a:pt x="32485" y="4753"/>
                </a:lnTo>
                <a:lnTo>
                  <a:pt x="33448" y="7761"/>
                </a:lnTo>
                <a:lnTo>
                  <a:pt x="34771" y="10588"/>
                </a:lnTo>
                <a:lnTo>
                  <a:pt x="35974" y="11911"/>
                </a:lnTo>
                <a:lnTo>
                  <a:pt x="38200" y="13415"/>
                </a:lnTo>
                <a:lnTo>
                  <a:pt x="37358" y="14137"/>
                </a:lnTo>
                <a:lnTo>
                  <a:pt x="38681" y="14859"/>
                </a:lnTo>
                <a:lnTo>
                  <a:pt x="37057" y="16664"/>
                </a:lnTo>
                <a:lnTo>
                  <a:pt x="38260" y="18168"/>
                </a:lnTo>
                <a:lnTo>
                  <a:pt x="39464" y="22138"/>
                </a:lnTo>
                <a:lnTo>
                  <a:pt x="41689" y="20333"/>
                </a:lnTo>
                <a:lnTo>
                  <a:pt x="42231" y="18829"/>
                </a:lnTo>
                <a:lnTo>
                  <a:pt x="46261" y="21837"/>
                </a:lnTo>
                <a:lnTo>
                  <a:pt x="46261" y="18408"/>
                </a:lnTo>
                <a:lnTo>
                  <a:pt x="50713" y="18408"/>
                </a:lnTo>
                <a:lnTo>
                  <a:pt x="53300" y="19010"/>
                </a:lnTo>
                <a:lnTo>
                  <a:pt x="52999" y="20815"/>
                </a:lnTo>
                <a:lnTo>
                  <a:pt x="51194" y="20815"/>
                </a:lnTo>
                <a:lnTo>
                  <a:pt x="49149" y="25266"/>
                </a:lnTo>
                <a:lnTo>
                  <a:pt x="47645" y="24966"/>
                </a:lnTo>
                <a:lnTo>
                  <a:pt x="47765" y="26530"/>
                </a:lnTo>
                <a:lnTo>
                  <a:pt x="44757" y="26891"/>
                </a:lnTo>
                <a:lnTo>
                  <a:pt x="44998" y="28756"/>
                </a:lnTo>
                <a:lnTo>
                  <a:pt x="43254" y="28756"/>
                </a:lnTo>
                <a:lnTo>
                  <a:pt x="43133" y="30621"/>
                </a:lnTo>
                <a:lnTo>
                  <a:pt x="41208" y="30560"/>
                </a:lnTo>
                <a:lnTo>
                  <a:pt x="40727" y="36576"/>
                </a:lnTo>
                <a:lnTo>
                  <a:pt x="41449" y="36576"/>
                </a:lnTo>
                <a:lnTo>
                  <a:pt x="41449" y="40907"/>
                </a:lnTo>
                <a:lnTo>
                  <a:pt x="43855" y="41990"/>
                </a:lnTo>
                <a:lnTo>
                  <a:pt x="49510" y="41990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9" name="Freeform: Shape 388" title="TX-21">
            <a:extLst>
              <a:ext uri="{FF2B5EF4-FFF2-40B4-BE49-F238E27FC236}">
                <a16:creationId xmlns:a16="http://schemas.microsoft.com/office/drawing/2014/main" id="{DCA5993F-0DD4-5268-406F-F99D14AC9F23}"/>
              </a:ext>
            </a:extLst>
          </p:cNvPr>
          <p:cNvSpPr/>
          <p:nvPr/>
        </p:nvSpPr>
        <p:spPr>
          <a:xfrm>
            <a:off x="4409296" y="5097045"/>
            <a:ext cx="293665" cy="154969"/>
          </a:xfrm>
          <a:custGeom>
            <a:avLst/>
            <a:gdLst>
              <a:gd name="connsiteX0" fmla="*/ 367565 w 367564"/>
              <a:gd name="connsiteY0" fmla="*/ 73633 h 200867"/>
              <a:gd name="connsiteX1" fmla="*/ 366241 w 367564"/>
              <a:gd name="connsiteY1" fmla="*/ 75558 h 200867"/>
              <a:gd name="connsiteX2" fmla="*/ 365459 w 367564"/>
              <a:gd name="connsiteY2" fmla="*/ 75799 h 200867"/>
              <a:gd name="connsiteX3" fmla="*/ 365760 w 367564"/>
              <a:gd name="connsiteY3" fmla="*/ 77905 h 200867"/>
              <a:gd name="connsiteX4" fmla="*/ 363354 w 367564"/>
              <a:gd name="connsiteY4" fmla="*/ 77905 h 200867"/>
              <a:gd name="connsiteX5" fmla="*/ 363354 w 367564"/>
              <a:gd name="connsiteY5" fmla="*/ 77182 h 200867"/>
              <a:gd name="connsiteX6" fmla="*/ 360767 w 367564"/>
              <a:gd name="connsiteY6" fmla="*/ 79048 h 200867"/>
              <a:gd name="connsiteX7" fmla="*/ 360767 w 367564"/>
              <a:gd name="connsiteY7" fmla="*/ 81153 h 200867"/>
              <a:gd name="connsiteX8" fmla="*/ 359143 w 367564"/>
              <a:gd name="connsiteY8" fmla="*/ 82958 h 200867"/>
              <a:gd name="connsiteX9" fmla="*/ 357218 w 367564"/>
              <a:gd name="connsiteY9" fmla="*/ 83258 h 200867"/>
              <a:gd name="connsiteX10" fmla="*/ 356436 w 367564"/>
              <a:gd name="connsiteY10" fmla="*/ 83980 h 200867"/>
              <a:gd name="connsiteX11" fmla="*/ 355533 w 367564"/>
              <a:gd name="connsiteY11" fmla="*/ 87469 h 200867"/>
              <a:gd name="connsiteX12" fmla="*/ 355533 w 367564"/>
              <a:gd name="connsiteY12" fmla="*/ 90598 h 200867"/>
              <a:gd name="connsiteX13" fmla="*/ 357518 w 367564"/>
              <a:gd name="connsiteY13" fmla="*/ 96132 h 200867"/>
              <a:gd name="connsiteX14" fmla="*/ 356195 w 367564"/>
              <a:gd name="connsiteY14" fmla="*/ 96734 h 200867"/>
              <a:gd name="connsiteX15" fmla="*/ 358180 w 367564"/>
              <a:gd name="connsiteY15" fmla="*/ 98900 h 200867"/>
              <a:gd name="connsiteX16" fmla="*/ 357639 w 367564"/>
              <a:gd name="connsiteY16" fmla="*/ 102148 h 200867"/>
              <a:gd name="connsiteX17" fmla="*/ 356857 w 367564"/>
              <a:gd name="connsiteY17" fmla="*/ 102028 h 200867"/>
              <a:gd name="connsiteX18" fmla="*/ 353548 w 367564"/>
              <a:gd name="connsiteY18" fmla="*/ 106480 h 200867"/>
              <a:gd name="connsiteX19" fmla="*/ 353368 w 367564"/>
              <a:gd name="connsiteY19" fmla="*/ 108043 h 200867"/>
              <a:gd name="connsiteX20" fmla="*/ 352586 w 367564"/>
              <a:gd name="connsiteY20" fmla="*/ 108825 h 200867"/>
              <a:gd name="connsiteX21" fmla="*/ 352706 w 367564"/>
              <a:gd name="connsiteY21" fmla="*/ 110510 h 200867"/>
              <a:gd name="connsiteX22" fmla="*/ 350600 w 367564"/>
              <a:gd name="connsiteY22" fmla="*/ 112736 h 200867"/>
              <a:gd name="connsiteX23" fmla="*/ 350179 w 367564"/>
              <a:gd name="connsiteY23" fmla="*/ 112375 h 200867"/>
              <a:gd name="connsiteX24" fmla="*/ 348796 w 367564"/>
              <a:gd name="connsiteY24" fmla="*/ 113758 h 200867"/>
              <a:gd name="connsiteX25" fmla="*/ 347292 w 367564"/>
              <a:gd name="connsiteY25" fmla="*/ 113337 h 200867"/>
              <a:gd name="connsiteX26" fmla="*/ 346449 w 367564"/>
              <a:gd name="connsiteY26" fmla="*/ 113939 h 200867"/>
              <a:gd name="connsiteX27" fmla="*/ 342720 w 367564"/>
              <a:gd name="connsiteY27" fmla="*/ 112254 h 200867"/>
              <a:gd name="connsiteX28" fmla="*/ 340614 w 367564"/>
              <a:gd name="connsiteY28" fmla="*/ 112074 h 200867"/>
              <a:gd name="connsiteX29" fmla="*/ 341817 w 367564"/>
              <a:gd name="connsiteY29" fmla="*/ 114781 h 200867"/>
              <a:gd name="connsiteX30" fmla="*/ 344404 w 367564"/>
              <a:gd name="connsiteY30" fmla="*/ 117127 h 200867"/>
              <a:gd name="connsiteX31" fmla="*/ 342118 w 367564"/>
              <a:gd name="connsiteY31" fmla="*/ 119654 h 200867"/>
              <a:gd name="connsiteX32" fmla="*/ 342840 w 367564"/>
              <a:gd name="connsiteY32" fmla="*/ 120857 h 200867"/>
              <a:gd name="connsiteX33" fmla="*/ 339772 w 367564"/>
              <a:gd name="connsiteY33" fmla="*/ 124587 h 200867"/>
              <a:gd name="connsiteX34" fmla="*/ 335561 w 367564"/>
              <a:gd name="connsiteY34" fmla="*/ 128858 h 200867"/>
              <a:gd name="connsiteX35" fmla="*/ 336162 w 367564"/>
              <a:gd name="connsiteY35" fmla="*/ 130843 h 200867"/>
              <a:gd name="connsiteX36" fmla="*/ 333937 w 367564"/>
              <a:gd name="connsiteY36" fmla="*/ 133610 h 200867"/>
              <a:gd name="connsiteX37" fmla="*/ 329485 w 367564"/>
              <a:gd name="connsiteY37" fmla="*/ 141190 h 200867"/>
              <a:gd name="connsiteX38" fmla="*/ 325454 w 367564"/>
              <a:gd name="connsiteY38" fmla="*/ 145702 h 200867"/>
              <a:gd name="connsiteX39" fmla="*/ 324733 w 367564"/>
              <a:gd name="connsiteY39" fmla="*/ 146966 h 200867"/>
              <a:gd name="connsiteX40" fmla="*/ 324311 w 367564"/>
              <a:gd name="connsiteY40" fmla="*/ 149131 h 200867"/>
              <a:gd name="connsiteX41" fmla="*/ 323409 w 367564"/>
              <a:gd name="connsiteY41" fmla="*/ 150756 h 200867"/>
              <a:gd name="connsiteX42" fmla="*/ 318657 w 367564"/>
              <a:gd name="connsiteY42" fmla="*/ 153282 h 200867"/>
              <a:gd name="connsiteX43" fmla="*/ 316611 w 367564"/>
              <a:gd name="connsiteY43" fmla="*/ 153764 h 200867"/>
              <a:gd name="connsiteX44" fmla="*/ 314746 w 367564"/>
              <a:gd name="connsiteY44" fmla="*/ 157253 h 200867"/>
              <a:gd name="connsiteX45" fmla="*/ 311798 w 367564"/>
              <a:gd name="connsiteY45" fmla="*/ 158636 h 200867"/>
              <a:gd name="connsiteX46" fmla="*/ 311558 w 367564"/>
              <a:gd name="connsiteY46" fmla="*/ 157794 h 200867"/>
              <a:gd name="connsiteX47" fmla="*/ 309452 w 367564"/>
              <a:gd name="connsiteY47" fmla="*/ 158877 h 200867"/>
              <a:gd name="connsiteX48" fmla="*/ 304760 w 367564"/>
              <a:gd name="connsiteY48" fmla="*/ 162366 h 200867"/>
              <a:gd name="connsiteX49" fmla="*/ 303918 w 367564"/>
              <a:gd name="connsiteY49" fmla="*/ 160922 h 200867"/>
              <a:gd name="connsiteX50" fmla="*/ 298503 w 367564"/>
              <a:gd name="connsiteY50" fmla="*/ 163328 h 200867"/>
              <a:gd name="connsiteX51" fmla="*/ 292969 w 367564"/>
              <a:gd name="connsiteY51" fmla="*/ 166938 h 200867"/>
              <a:gd name="connsiteX52" fmla="*/ 285870 w 367564"/>
              <a:gd name="connsiteY52" fmla="*/ 171089 h 200867"/>
              <a:gd name="connsiteX53" fmla="*/ 283584 w 367564"/>
              <a:gd name="connsiteY53" fmla="*/ 173074 h 200867"/>
              <a:gd name="connsiteX54" fmla="*/ 284186 w 367564"/>
              <a:gd name="connsiteY54" fmla="*/ 174037 h 200867"/>
              <a:gd name="connsiteX55" fmla="*/ 282381 w 367564"/>
              <a:gd name="connsiteY55" fmla="*/ 175841 h 200867"/>
              <a:gd name="connsiteX56" fmla="*/ 279794 w 367564"/>
              <a:gd name="connsiteY56" fmla="*/ 176623 h 200867"/>
              <a:gd name="connsiteX57" fmla="*/ 277448 w 367564"/>
              <a:gd name="connsiteY57" fmla="*/ 178910 h 200867"/>
              <a:gd name="connsiteX58" fmla="*/ 279674 w 367564"/>
              <a:gd name="connsiteY58" fmla="*/ 181316 h 200867"/>
              <a:gd name="connsiteX59" fmla="*/ 281178 w 367564"/>
              <a:gd name="connsiteY59" fmla="*/ 179812 h 200867"/>
              <a:gd name="connsiteX60" fmla="*/ 281599 w 367564"/>
              <a:gd name="connsiteY60" fmla="*/ 181496 h 200867"/>
              <a:gd name="connsiteX61" fmla="*/ 279373 w 367564"/>
              <a:gd name="connsiteY61" fmla="*/ 183542 h 200867"/>
              <a:gd name="connsiteX62" fmla="*/ 279012 w 367564"/>
              <a:gd name="connsiteY62" fmla="*/ 187392 h 200867"/>
              <a:gd name="connsiteX63" fmla="*/ 274801 w 367564"/>
              <a:gd name="connsiteY63" fmla="*/ 187452 h 200867"/>
              <a:gd name="connsiteX64" fmla="*/ 275944 w 367564"/>
              <a:gd name="connsiteY64" fmla="*/ 184805 h 200867"/>
              <a:gd name="connsiteX65" fmla="*/ 277388 w 367564"/>
              <a:gd name="connsiteY65" fmla="*/ 185106 h 200867"/>
              <a:gd name="connsiteX66" fmla="*/ 277629 w 367564"/>
              <a:gd name="connsiteY66" fmla="*/ 181496 h 200867"/>
              <a:gd name="connsiteX67" fmla="*/ 276486 w 367564"/>
              <a:gd name="connsiteY67" fmla="*/ 181496 h 200867"/>
              <a:gd name="connsiteX68" fmla="*/ 276787 w 367564"/>
              <a:gd name="connsiteY68" fmla="*/ 180293 h 200867"/>
              <a:gd name="connsiteX69" fmla="*/ 275163 w 367564"/>
              <a:gd name="connsiteY69" fmla="*/ 180594 h 200867"/>
              <a:gd name="connsiteX70" fmla="*/ 273959 w 367564"/>
              <a:gd name="connsiteY70" fmla="*/ 179210 h 200867"/>
              <a:gd name="connsiteX71" fmla="*/ 271312 w 367564"/>
              <a:gd name="connsiteY71" fmla="*/ 181075 h 200867"/>
              <a:gd name="connsiteX72" fmla="*/ 269688 w 367564"/>
              <a:gd name="connsiteY72" fmla="*/ 182880 h 200867"/>
              <a:gd name="connsiteX73" fmla="*/ 270470 w 367564"/>
              <a:gd name="connsiteY73" fmla="*/ 184925 h 200867"/>
              <a:gd name="connsiteX74" fmla="*/ 270590 w 367564"/>
              <a:gd name="connsiteY74" fmla="*/ 186550 h 200867"/>
              <a:gd name="connsiteX75" fmla="*/ 271373 w 367564"/>
              <a:gd name="connsiteY75" fmla="*/ 186550 h 200867"/>
              <a:gd name="connsiteX76" fmla="*/ 271854 w 367564"/>
              <a:gd name="connsiteY76" fmla="*/ 188354 h 200867"/>
              <a:gd name="connsiteX77" fmla="*/ 270951 w 367564"/>
              <a:gd name="connsiteY77" fmla="*/ 189497 h 200867"/>
              <a:gd name="connsiteX78" fmla="*/ 267522 w 367564"/>
              <a:gd name="connsiteY78" fmla="*/ 191482 h 200867"/>
              <a:gd name="connsiteX79" fmla="*/ 267522 w 367564"/>
              <a:gd name="connsiteY79" fmla="*/ 192565 h 200867"/>
              <a:gd name="connsiteX80" fmla="*/ 271132 w 367564"/>
              <a:gd name="connsiteY80" fmla="*/ 192445 h 200867"/>
              <a:gd name="connsiteX81" fmla="*/ 271613 w 367564"/>
              <a:gd name="connsiteY81" fmla="*/ 193648 h 200867"/>
              <a:gd name="connsiteX82" fmla="*/ 272816 w 367564"/>
              <a:gd name="connsiteY82" fmla="*/ 193648 h 200867"/>
              <a:gd name="connsiteX83" fmla="*/ 272214 w 367564"/>
              <a:gd name="connsiteY83" fmla="*/ 195994 h 200867"/>
              <a:gd name="connsiteX84" fmla="*/ 273057 w 367564"/>
              <a:gd name="connsiteY84" fmla="*/ 195994 h 200867"/>
              <a:gd name="connsiteX85" fmla="*/ 272335 w 367564"/>
              <a:gd name="connsiteY85" fmla="*/ 197799 h 200867"/>
              <a:gd name="connsiteX86" fmla="*/ 269989 w 367564"/>
              <a:gd name="connsiteY86" fmla="*/ 197859 h 200867"/>
              <a:gd name="connsiteX87" fmla="*/ 267944 w 367564"/>
              <a:gd name="connsiteY87" fmla="*/ 200867 h 200867"/>
              <a:gd name="connsiteX88" fmla="*/ 266981 w 367564"/>
              <a:gd name="connsiteY88" fmla="*/ 200085 h 200867"/>
              <a:gd name="connsiteX89" fmla="*/ 265657 w 367564"/>
              <a:gd name="connsiteY89" fmla="*/ 200687 h 200867"/>
              <a:gd name="connsiteX90" fmla="*/ 263071 w 367564"/>
              <a:gd name="connsiteY90" fmla="*/ 200446 h 200867"/>
              <a:gd name="connsiteX91" fmla="*/ 263552 w 367564"/>
              <a:gd name="connsiteY91" fmla="*/ 198220 h 200867"/>
              <a:gd name="connsiteX92" fmla="*/ 265236 w 367564"/>
              <a:gd name="connsiteY92" fmla="*/ 198280 h 200867"/>
              <a:gd name="connsiteX93" fmla="*/ 265357 w 367564"/>
              <a:gd name="connsiteY93" fmla="*/ 197017 h 200867"/>
              <a:gd name="connsiteX94" fmla="*/ 263432 w 367564"/>
              <a:gd name="connsiteY94" fmla="*/ 197017 h 200867"/>
              <a:gd name="connsiteX95" fmla="*/ 263432 w 367564"/>
              <a:gd name="connsiteY95" fmla="*/ 195754 h 200867"/>
              <a:gd name="connsiteX96" fmla="*/ 262228 w 367564"/>
              <a:gd name="connsiteY96" fmla="*/ 194731 h 200867"/>
              <a:gd name="connsiteX97" fmla="*/ 262349 w 367564"/>
              <a:gd name="connsiteY97" fmla="*/ 196054 h 200867"/>
              <a:gd name="connsiteX98" fmla="*/ 259341 w 367564"/>
              <a:gd name="connsiteY98" fmla="*/ 195814 h 200867"/>
              <a:gd name="connsiteX99" fmla="*/ 259581 w 367564"/>
              <a:gd name="connsiteY99" fmla="*/ 192806 h 200867"/>
              <a:gd name="connsiteX100" fmla="*/ 261687 w 367564"/>
              <a:gd name="connsiteY100" fmla="*/ 188354 h 200867"/>
              <a:gd name="connsiteX101" fmla="*/ 263492 w 367564"/>
              <a:gd name="connsiteY101" fmla="*/ 188354 h 200867"/>
              <a:gd name="connsiteX102" fmla="*/ 263732 w 367564"/>
              <a:gd name="connsiteY102" fmla="*/ 186550 h 200867"/>
              <a:gd name="connsiteX103" fmla="*/ 261146 w 367564"/>
              <a:gd name="connsiteY103" fmla="*/ 185948 h 200867"/>
              <a:gd name="connsiteX104" fmla="*/ 256694 w 367564"/>
              <a:gd name="connsiteY104" fmla="*/ 186008 h 200867"/>
              <a:gd name="connsiteX105" fmla="*/ 256694 w 367564"/>
              <a:gd name="connsiteY105" fmla="*/ 189377 h 200867"/>
              <a:gd name="connsiteX106" fmla="*/ 252663 w 367564"/>
              <a:gd name="connsiteY106" fmla="*/ 186369 h 200867"/>
              <a:gd name="connsiteX107" fmla="*/ 252122 w 367564"/>
              <a:gd name="connsiteY107" fmla="*/ 187873 h 200867"/>
              <a:gd name="connsiteX108" fmla="*/ 249956 w 367564"/>
              <a:gd name="connsiteY108" fmla="*/ 189678 h 200867"/>
              <a:gd name="connsiteX109" fmla="*/ 248633 w 367564"/>
              <a:gd name="connsiteY109" fmla="*/ 185707 h 200867"/>
              <a:gd name="connsiteX110" fmla="*/ 247490 w 367564"/>
              <a:gd name="connsiteY110" fmla="*/ 184264 h 200867"/>
              <a:gd name="connsiteX111" fmla="*/ 249114 w 367564"/>
              <a:gd name="connsiteY111" fmla="*/ 182459 h 200867"/>
              <a:gd name="connsiteX112" fmla="*/ 247790 w 367564"/>
              <a:gd name="connsiteY112" fmla="*/ 181677 h 200867"/>
              <a:gd name="connsiteX113" fmla="*/ 248633 w 367564"/>
              <a:gd name="connsiteY113" fmla="*/ 180955 h 200867"/>
              <a:gd name="connsiteX114" fmla="*/ 249655 w 367564"/>
              <a:gd name="connsiteY114" fmla="*/ 181737 h 200867"/>
              <a:gd name="connsiteX115" fmla="*/ 250859 w 367564"/>
              <a:gd name="connsiteY115" fmla="*/ 180353 h 200867"/>
              <a:gd name="connsiteX116" fmla="*/ 248091 w 367564"/>
              <a:gd name="connsiteY116" fmla="*/ 177887 h 200867"/>
              <a:gd name="connsiteX117" fmla="*/ 252964 w 367564"/>
              <a:gd name="connsiteY117" fmla="*/ 172292 h 200867"/>
              <a:gd name="connsiteX118" fmla="*/ 254949 w 367564"/>
              <a:gd name="connsiteY118" fmla="*/ 174097 h 200867"/>
              <a:gd name="connsiteX119" fmla="*/ 256152 w 367564"/>
              <a:gd name="connsiteY119" fmla="*/ 170608 h 200867"/>
              <a:gd name="connsiteX120" fmla="*/ 256092 w 367564"/>
              <a:gd name="connsiteY120" fmla="*/ 169344 h 200867"/>
              <a:gd name="connsiteX121" fmla="*/ 258679 w 367564"/>
              <a:gd name="connsiteY121" fmla="*/ 169224 h 200867"/>
              <a:gd name="connsiteX122" fmla="*/ 258078 w 367564"/>
              <a:gd name="connsiteY122" fmla="*/ 164832 h 200867"/>
              <a:gd name="connsiteX123" fmla="*/ 257175 w 367564"/>
              <a:gd name="connsiteY123" fmla="*/ 163569 h 200867"/>
              <a:gd name="connsiteX124" fmla="*/ 258198 w 367564"/>
              <a:gd name="connsiteY124" fmla="*/ 162126 h 200867"/>
              <a:gd name="connsiteX125" fmla="*/ 257957 w 367564"/>
              <a:gd name="connsiteY125" fmla="*/ 160381 h 200867"/>
              <a:gd name="connsiteX126" fmla="*/ 258559 w 367564"/>
              <a:gd name="connsiteY126" fmla="*/ 159418 h 200867"/>
              <a:gd name="connsiteX127" fmla="*/ 260063 w 367564"/>
              <a:gd name="connsiteY127" fmla="*/ 159418 h 200867"/>
              <a:gd name="connsiteX128" fmla="*/ 263672 w 367564"/>
              <a:gd name="connsiteY128" fmla="*/ 161042 h 200867"/>
              <a:gd name="connsiteX129" fmla="*/ 265357 w 367564"/>
              <a:gd name="connsiteY129" fmla="*/ 159840 h 200867"/>
              <a:gd name="connsiteX130" fmla="*/ 265417 w 367564"/>
              <a:gd name="connsiteY130" fmla="*/ 157674 h 200867"/>
              <a:gd name="connsiteX131" fmla="*/ 264755 w 367564"/>
              <a:gd name="connsiteY131" fmla="*/ 155268 h 200867"/>
              <a:gd name="connsiteX132" fmla="*/ 265176 w 367564"/>
              <a:gd name="connsiteY132" fmla="*/ 150876 h 200867"/>
              <a:gd name="connsiteX133" fmla="*/ 266199 w 367564"/>
              <a:gd name="connsiteY133" fmla="*/ 148109 h 200867"/>
              <a:gd name="connsiteX134" fmla="*/ 266199 w 367564"/>
              <a:gd name="connsiteY134" fmla="*/ 145341 h 200867"/>
              <a:gd name="connsiteX135" fmla="*/ 263913 w 367564"/>
              <a:gd name="connsiteY135" fmla="*/ 145943 h 200867"/>
              <a:gd name="connsiteX136" fmla="*/ 262349 w 367564"/>
              <a:gd name="connsiteY136" fmla="*/ 144619 h 200867"/>
              <a:gd name="connsiteX137" fmla="*/ 260724 w 367564"/>
              <a:gd name="connsiteY137" fmla="*/ 145702 h 200867"/>
              <a:gd name="connsiteX138" fmla="*/ 256273 w 367564"/>
              <a:gd name="connsiteY138" fmla="*/ 144800 h 200867"/>
              <a:gd name="connsiteX139" fmla="*/ 253445 w 367564"/>
              <a:gd name="connsiteY139" fmla="*/ 143657 h 200867"/>
              <a:gd name="connsiteX140" fmla="*/ 251280 w 367564"/>
              <a:gd name="connsiteY140" fmla="*/ 143416 h 200867"/>
              <a:gd name="connsiteX141" fmla="*/ 251280 w 367564"/>
              <a:gd name="connsiteY141" fmla="*/ 142273 h 200867"/>
              <a:gd name="connsiteX142" fmla="*/ 249054 w 367564"/>
              <a:gd name="connsiteY142" fmla="*/ 142153 h 200867"/>
              <a:gd name="connsiteX143" fmla="*/ 249054 w 367564"/>
              <a:gd name="connsiteY143" fmla="*/ 140950 h 200867"/>
              <a:gd name="connsiteX144" fmla="*/ 247790 w 367564"/>
              <a:gd name="connsiteY144" fmla="*/ 141190 h 200867"/>
              <a:gd name="connsiteX145" fmla="*/ 247189 w 367564"/>
              <a:gd name="connsiteY145" fmla="*/ 142634 h 200867"/>
              <a:gd name="connsiteX146" fmla="*/ 245565 w 367564"/>
              <a:gd name="connsiteY146" fmla="*/ 143176 h 200867"/>
              <a:gd name="connsiteX147" fmla="*/ 244602 w 367564"/>
              <a:gd name="connsiteY147" fmla="*/ 142815 h 200867"/>
              <a:gd name="connsiteX148" fmla="*/ 243399 w 367564"/>
              <a:gd name="connsiteY148" fmla="*/ 144619 h 200867"/>
              <a:gd name="connsiteX149" fmla="*/ 242316 w 367564"/>
              <a:gd name="connsiteY149" fmla="*/ 143476 h 200867"/>
              <a:gd name="connsiteX150" fmla="*/ 241534 w 367564"/>
              <a:gd name="connsiteY150" fmla="*/ 143777 h 200867"/>
              <a:gd name="connsiteX151" fmla="*/ 240331 w 367564"/>
              <a:gd name="connsiteY151" fmla="*/ 142995 h 200867"/>
              <a:gd name="connsiteX152" fmla="*/ 239669 w 367564"/>
              <a:gd name="connsiteY152" fmla="*/ 143597 h 200867"/>
              <a:gd name="connsiteX153" fmla="*/ 240391 w 367564"/>
              <a:gd name="connsiteY153" fmla="*/ 144619 h 200867"/>
              <a:gd name="connsiteX154" fmla="*/ 237684 w 367564"/>
              <a:gd name="connsiteY154" fmla="*/ 145161 h 200867"/>
              <a:gd name="connsiteX155" fmla="*/ 237323 w 367564"/>
              <a:gd name="connsiteY155" fmla="*/ 144198 h 200867"/>
              <a:gd name="connsiteX156" fmla="*/ 235699 w 367564"/>
              <a:gd name="connsiteY156" fmla="*/ 144198 h 200867"/>
              <a:gd name="connsiteX157" fmla="*/ 233292 w 367564"/>
              <a:gd name="connsiteY157" fmla="*/ 144980 h 200867"/>
              <a:gd name="connsiteX158" fmla="*/ 232210 w 367564"/>
              <a:gd name="connsiteY158" fmla="*/ 142574 h 200867"/>
              <a:gd name="connsiteX159" fmla="*/ 231728 w 367564"/>
              <a:gd name="connsiteY159" fmla="*/ 143356 h 200867"/>
              <a:gd name="connsiteX160" fmla="*/ 230345 w 367564"/>
              <a:gd name="connsiteY160" fmla="*/ 143356 h 200867"/>
              <a:gd name="connsiteX161" fmla="*/ 230585 w 367564"/>
              <a:gd name="connsiteY161" fmla="*/ 144680 h 200867"/>
              <a:gd name="connsiteX162" fmla="*/ 228299 w 367564"/>
              <a:gd name="connsiteY162" fmla="*/ 144680 h 200867"/>
              <a:gd name="connsiteX163" fmla="*/ 227878 w 367564"/>
              <a:gd name="connsiteY163" fmla="*/ 145642 h 200867"/>
              <a:gd name="connsiteX164" fmla="*/ 226374 w 367564"/>
              <a:gd name="connsiteY164" fmla="*/ 145341 h 200867"/>
              <a:gd name="connsiteX165" fmla="*/ 225291 w 367564"/>
              <a:gd name="connsiteY165" fmla="*/ 146184 h 200867"/>
              <a:gd name="connsiteX166" fmla="*/ 223968 w 367564"/>
              <a:gd name="connsiteY166" fmla="*/ 145702 h 200867"/>
              <a:gd name="connsiteX167" fmla="*/ 221201 w 367564"/>
              <a:gd name="connsiteY167" fmla="*/ 148048 h 200867"/>
              <a:gd name="connsiteX168" fmla="*/ 220238 w 367564"/>
              <a:gd name="connsiteY168" fmla="*/ 147327 h 200867"/>
              <a:gd name="connsiteX169" fmla="*/ 218554 w 367564"/>
              <a:gd name="connsiteY169" fmla="*/ 147688 h 200867"/>
              <a:gd name="connsiteX170" fmla="*/ 219336 w 367564"/>
              <a:gd name="connsiteY170" fmla="*/ 148650 h 200867"/>
              <a:gd name="connsiteX171" fmla="*/ 217892 w 367564"/>
              <a:gd name="connsiteY171" fmla="*/ 149853 h 200867"/>
              <a:gd name="connsiteX172" fmla="*/ 216087 w 367564"/>
              <a:gd name="connsiteY172" fmla="*/ 149071 h 200867"/>
              <a:gd name="connsiteX173" fmla="*/ 213862 w 367564"/>
              <a:gd name="connsiteY173" fmla="*/ 148831 h 200867"/>
              <a:gd name="connsiteX174" fmla="*/ 211094 w 367564"/>
              <a:gd name="connsiteY174" fmla="*/ 149252 h 200867"/>
              <a:gd name="connsiteX175" fmla="*/ 197980 w 367564"/>
              <a:gd name="connsiteY175" fmla="*/ 166216 h 200867"/>
              <a:gd name="connsiteX176" fmla="*/ 187332 w 367564"/>
              <a:gd name="connsiteY176" fmla="*/ 179631 h 200867"/>
              <a:gd name="connsiteX177" fmla="*/ 186550 w 367564"/>
              <a:gd name="connsiteY177" fmla="*/ 179391 h 200867"/>
              <a:gd name="connsiteX178" fmla="*/ 185046 w 367564"/>
              <a:gd name="connsiteY178" fmla="*/ 180353 h 200867"/>
              <a:gd name="connsiteX179" fmla="*/ 182219 w 367564"/>
              <a:gd name="connsiteY179" fmla="*/ 180053 h 200867"/>
              <a:gd name="connsiteX180" fmla="*/ 181136 w 367564"/>
              <a:gd name="connsiteY180" fmla="*/ 180353 h 200867"/>
              <a:gd name="connsiteX181" fmla="*/ 179632 w 367564"/>
              <a:gd name="connsiteY181" fmla="*/ 181677 h 200867"/>
              <a:gd name="connsiteX182" fmla="*/ 177767 w 367564"/>
              <a:gd name="connsiteY182" fmla="*/ 179391 h 200867"/>
              <a:gd name="connsiteX183" fmla="*/ 177707 w 367564"/>
              <a:gd name="connsiteY183" fmla="*/ 178248 h 200867"/>
              <a:gd name="connsiteX184" fmla="*/ 178729 w 367564"/>
              <a:gd name="connsiteY184" fmla="*/ 177225 h 200867"/>
              <a:gd name="connsiteX185" fmla="*/ 177346 w 367564"/>
              <a:gd name="connsiteY185" fmla="*/ 175601 h 200867"/>
              <a:gd name="connsiteX186" fmla="*/ 178729 w 367564"/>
              <a:gd name="connsiteY186" fmla="*/ 172834 h 200867"/>
              <a:gd name="connsiteX187" fmla="*/ 179090 w 367564"/>
              <a:gd name="connsiteY187" fmla="*/ 170126 h 200867"/>
              <a:gd name="connsiteX188" fmla="*/ 177767 w 367564"/>
              <a:gd name="connsiteY188" fmla="*/ 168141 h 200867"/>
              <a:gd name="connsiteX189" fmla="*/ 174939 w 367564"/>
              <a:gd name="connsiteY189" fmla="*/ 168322 h 200867"/>
              <a:gd name="connsiteX190" fmla="*/ 157493 w 367564"/>
              <a:gd name="connsiteY190" fmla="*/ 168322 h 200867"/>
              <a:gd name="connsiteX191" fmla="*/ 138002 w 367564"/>
              <a:gd name="connsiteY191" fmla="*/ 168502 h 200867"/>
              <a:gd name="connsiteX192" fmla="*/ 130061 w 367564"/>
              <a:gd name="connsiteY192" fmla="*/ 168562 h 200867"/>
              <a:gd name="connsiteX193" fmla="*/ 115864 w 367564"/>
              <a:gd name="connsiteY193" fmla="*/ 168502 h 200867"/>
              <a:gd name="connsiteX194" fmla="*/ 94388 w 367564"/>
              <a:gd name="connsiteY194" fmla="*/ 168622 h 200867"/>
              <a:gd name="connsiteX195" fmla="*/ 75739 w 367564"/>
              <a:gd name="connsiteY195" fmla="*/ 168983 h 200867"/>
              <a:gd name="connsiteX196" fmla="*/ 54443 w 367564"/>
              <a:gd name="connsiteY196" fmla="*/ 169525 h 200867"/>
              <a:gd name="connsiteX197" fmla="*/ 51375 w 367564"/>
              <a:gd name="connsiteY197" fmla="*/ 169645 h 200867"/>
              <a:gd name="connsiteX198" fmla="*/ 30681 w 367564"/>
              <a:gd name="connsiteY198" fmla="*/ 170006 h 200867"/>
              <a:gd name="connsiteX199" fmla="*/ 8182 w 367564"/>
              <a:gd name="connsiteY199" fmla="*/ 170307 h 200867"/>
              <a:gd name="connsiteX200" fmla="*/ 9385 w 367564"/>
              <a:gd name="connsiteY200" fmla="*/ 168683 h 200867"/>
              <a:gd name="connsiteX201" fmla="*/ 6979 w 367564"/>
              <a:gd name="connsiteY201" fmla="*/ 164832 h 200867"/>
              <a:gd name="connsiteX202" fmla="*/ 5475 w 367564"/>
              <a:gd name="connsiteY202" fmla="*/ 162787 h 200867"/>
              <a:gd name="connsiteX203" fmla="*/ 7039 w 367564"/>
              <a:gd name="connsiteY203" fmla="*/ 161584 h 200867"/>
              <a:gd name="connsiteX204" fmla="*/ 7640 w 367564"/>
              <a:gd name="connsiteY204" fmla="*/ 160261 h 200867"/>
              <a:gd name="connsiteX205" fmla="*/ 5836 w 367564"/>
              <a:gd name="connsiteY205" fmla="*/ 159057 h 200867"/>
              <a:gd name="connsiteX206" fmla="*/ 5414 w 367564"/>
              <a:gd name="connsiteY206" fmla="*/ 158035 h 200867"/>
              <a:gd name="connsiteX207" fmla="*/ 4031 w 367564"/>
              <a:gd name="connsiteY207" fmla="*/ 157854 h 200867"/>
              <a:gd name="connsiteX208" fmla="*/ 2888 w 367564"/>
              <a:gd name="connsiteY208" fmla="*/ 156892 h 200867"/>
              <a:gd name="connsiteX209" fmla="*/ 2828 w 367564"/>
              <a:gd name="connsiteY209" fmla="*/ 154726 h 200867"/>
              <a:gd name="connsiteX210" fmla="*/ 0 w 367564"/>
              <a:gd name="connsiteY210" fmla="*/ 153703 h 200867"/>
              <a:gd name="connsiteX211" fmla="*/ 6136 w 367564"/>
              <a:gd name="connsiteY211" fmla="*/ 151478 h 200867"/>
              <a:gd name="connsiteX212" fmla="*/ 6257 w 367564"/>
              <a:gd name="connsiteY212" fmla="*/ 150274 h 200867"/>
              <a:gd name="connsiteX213" fmla="*/ 5475 w 367564"/>
              <a:gd name="connsiteY213" fmla="*/ 149071 h 200867"/>
              <a:gd name="connsiteX214" fmla="*/ 6798 w 367564"/>
              <a:gd name="connsiteY214" fmla="*/ 147266 h 200867"/>
              <a:gd name="connsiteX215" fmla="*/ 5715 w 367564"/>
              <a:gd name="connsiteY215" fmla="*/ 144860 h 200867"/>
              <a:gd name="connsiteX216" fmla="*/ 4392 w 367564"/>
              <a:gd name="connsiteY216" fmla="*/ 140890 h 200867"/>
              <a:gd name="connsiteX217" fmla="*/ 5475 w 367564"/>
              <a:gd name="connsiteY217" fmla="*/ 139085 h 200867"/>
              <a:gd name="connsiteX218" fmla="*/ 8122 w 367564"/>
              <a:gd name="connsiteY218" fmla="*/ 138002 h 200867"/>
              <a:gd name="connsiteX219" fmla="*/ 7520 w 367564"/>
              <a:gd name="connsiteY219" fmla="*/ 134633 h 200867"/>
              <a:gd name="connsiteX220" fmla="*/ 6557 w 367564"/>
              <a:gd name="connsiteY220" fmla="*/ 134092 h 200867"/>
              <a:gd name="connsiteX221" fmla="*/ 5775 w 367564"/>
              <a:gd name="connsiteY221" fmla="*/ 132287 h 200867"/>
              <a:gd name="connsiteX222" fmla="*/ 6016 w 367564"/>
              <a:gd name="connsiteY222" fmla="*/ 131445 h 200867"/>
              <a:gd name="connsiteX223" fmla="*/ 5114 w 367564"/>
              <a:gd name="connsiteY223" fmla="*/ 129159 h 200867"/>
              <a:gd name="connsiteX224" fmla="*/ 5114 w 367564"/>
              <a:gd name="connsiteY224" fmla="*/ 127775 h 200867"/>
              <a:gd name="connsiteX225" fmla="*/ 6317 w 367564"/>
              <a:gd name="connsiteY225" fmla="*/ 127655 h 200867"/>
              <a:gd name="connsiteX226" fmla="*/ 6979 w 367564"/>
              <a:gd name="connsiteY226" fmla="*/ 123865 h 200867"/>
              <a:gd name="connsiteX227" fmla="*/ 6257 w 367564"/>
              <a:gd name="connsiteY227" fmla="*/ 122842 h 200867"/>
              <a:gd name="connsiteX228" fmla="*/ 6257 w 367564"/>
              <a:gd name="connsiteY228" fmla="*/ 121338 h 200867"/>
              <a:gd name="connsiteX229" fmla="*/ 8663 w 367564"/>
              <a:gd name="connsiteY229" fmla="*/ 118631 h 200867"/>
              <a:gd name="connsiteX230" fmla="*/ 9806 w 367564"/>
              <a:gd name="connsiteY230" fmla="*/ 118631 h 200867"/>
              <a:gd name="connsiteX231" fmla="*/ 10047 w 367564"/>
              <a:gd name="connsiteY231" fmla="*/ 114360 h 200867"/>
              <a:gd name="connsiteX232" fmla="*/ 11310 w 367564"/>
              <a:gd name="connsiteY232" fmla="*/ 99080 h 200867"/>
              <a:gd name="connsiteX233" fmla="*/ 11671 w 367564"/>
              <a:gd name="connsiteY233" fmla="*/ 94267 h 200867"/>
              <a:gd name="connsiteX234" fmla="*/ 14378 w 367564"/>
              <a:gd name="connsiteY234" fmla="*/ 94388 h 200867"/>
              <a:gd name="connsiteX235" fmla="*/ 15280 w 367564"/>
              <a:gd name="connsiteY235" fmla="*/ 83559 h 200867"/>
              <a:gd name="connsiteX236" fmla="*/ 23402 w 367564"/>
              <a:gd name="connsiteY236" fmla="*/ 84161 h 200867"/>
              <a:gd name="connsiteX237" fmla="*/ 23402 w 367564"/>
              <a:gd name="connsiteY237" fmla="*/ 85123 h 200867"/>
              <a:gd name="connsiteX238" fmla="*/ 49570 w 367564"/>
              <a:gd name="connsiteY238" fmla="*/ 84702 h 200867"/>
              <a:gd name="connsiteX239" fmla="*/ 49570 w 367564"/>
              <a:gd name="connsiteY239" fmla="*/ 67858 h 200867"/>
              <a:gd name="connsiteX240" fmla="*/ 49751 w 367564"/>
              <a:gd name="connsiteY240" fmla="*/ 43795 h 200867"/>
              <a:gd name="connsiteX241" fmla="*/ 52458 w 367564"/>
              <a:gd name="connsiteY241" fmla="*/ 43795 h 200867"/>
              <a:gd name="connsiteX242" fmla="*/ 95772 w 367564"/>
              <a:gd name="connsiteY242" fmla="*/ 43675 h 200867"/>
              <a:gd name="connsiteX243" fmla="*/ 123565 w 367564"/>
              <a:gd name="connsiteY243" fmla="*/ 43614 h 200867"/>
              <a:gd name="connsiteX244" fmla="*/ 122722 w 367564"/>
              <a:gd name="connsiteY244" fmla="*/ 3248 h 200867"/>
              <a:gd name="connsiteX245" fmla="*/ 133611 w 367564"/>
              <a:gd name="connsiteY245" fmla="*/ 3248 h 200867"/>
              <a:gd name="connsiteX246" fmla="*/ 151839 w 367564"/>
              <a:gd name="connsiteY246" fmla="*/ 3008 h 200867"/>
              <a:gd name="connsiteX247" fmla="*/ 172112 w 367564"/>
              <a:gd name="connsiteY247" fmla="*/ 2827 h 200867"/>
              <a:gd name="connsiteX248" fmla="*/ 191543 w 367564"/>
              <a:gd name="connsiteY248" fmla="*/ 2226 h 200867"/>
              <a:gd name="connsiteX249" fmla="*/ 213982 w 367564"/>
              <a:gd name="connsiteY249" fmla="*/ 1805 h 200867"/>
              <a:gd name="connsiteX250" fmla="*/ 233112 w 367564"/>
              <a:gd name="connsiteY250" fmla="*/ 1323 h 200867"/>
              <a:gd name="connsiteX251" fmla="*/ 254288 w 367564"/>
              <a:gd name="connsiteY251" fmla="*/ 481 h 200867"/>
              <a:gd name="connsiteX252" fmla="*/ 267883 w 367564"/>
              <a:gd name="connsiteY252" fmla="*/ 0 h 200867"/>
              <a:gd name="connsiteX253" fmla="*/ 277869 w 367564"/>
              <a:gd name="connsiteY253" fmla="*/ 2767 h 200867"/>
              <a:gd name="connsiteX254" fmla="*/ 294533 w 367564"/>
              <a:gd name="connsiteY254" fmla="*/ 7520 h 200867"/>
              <a:gd name="connsiteX255" fmla="*/ 314867 w 367564"/>
              <a:gd name="connsiteY255" fmla="*/ 13175 h 200867"/>
              <a:gd name="connsiteX256" fmla="*/ 307527 w 367564"/>
              <a:gd name="connsiteY256" fmla="*/ 26650 h 200867"/>
              <a:gd name="connsiteX257" fmla="*/ 321364 w 367564"/>
              <a:gd name="connsiteY257" fmla="*/ 37478 h 200867"/>
              <a:gd name="connsiteX258" fmla="*/ 334538 w 367564"/>
              <a:gd name="connsiteY258" fmla="*/ 47826 h 200867"/>
              <a:gd name="connsiteX259" fmla="*/ 335320 w 367564"/>
              <a:gd name="connsiteY259" fmla="*/ 47103 h 200867"/>
              <a:gd name="connsiteX260" fmla="*/ 334478 w 367564"/>
              <a:gd name="connsiteY260" fmla="*/ 46261 h 200867"/>
              <a:gd name="connsiteX261" fmla="*/ 335862 w 367564"/>
              <a:gd name="connsiteY261" fmla="*/ 45780 h 200867"/>
              <a:gd name="connsiteX262" fmla="*/ 337065 w 367564"/>
              <a:gd name="connsiteY262" fmla="*/ 43133 h 200867"/>
              <a:gd name="connsiteX263" fmla="*/ 338629 w 367564"/>
              <a:gd name="connsiteY263" fmla="*/ 41509 h 200867"/>
              <a:gd name="connsiteX264" fmla="*/ 339471 w 367564"/>
              <a:gd name="connsiteY264" fmla="*/ 43013 h 200867"/>
              <a:gd name="connsiteX265" fmla="*/ 340313 w 367564"/>
              <a:gd name="connsiteY265" fmla="*/ 41689 h 200867"/>
              <a:gd name="connsiteX266" fmla="*/ 341035 w 367564"/>
              <a:gd name="connsiteY266" fmla="*/ 42832 h 200867"/>
              <a:gd name="connsiteX267" fmla="*/ 341817 w 367564"/>
              <a:gd name="connsiteY267" fmla="*/ 41930 h 200867"/>
              <a:gd name="connsiteX268" fmla="*/ 343321 w 367564"/>
              <a:gd name="connsiteY268" fmla="*/ 42050 h 200867"/>
              <a:gd name="connsiteX269" fmla="*/ 342720 w 367564"/>
              <a:gd name="connsiteY269" fmla="*/ 41088 h 200867"/>
              <a:gd name="connsiteX270" fmla="*/ 345607 w 367564"/>
              <a:gd name="connsiteY270" fmla="*/ 40787 h 200867"/>
              <a:gd name="connsiteX271" fmla="*/ 346028 w 367564"/>
              <a:gd name="connsiteY271" fmla="*/ 39824 h 200867"/>
              <a:gd name="connsiteX272" fmla="*/ 347171 w 367564"/>
              <a:gd name="connsiteY272" fmla="*/ 40426 h 200867"/>
              <a:gd name="connsiteX273" fmla="*/ 347111 w 367564"/>
              <a:gd name="connsiteY273" fmla="*/ 39103 h 200867"/>
              <a:gd name="connsiteX274" fmla="*/ 348194 w 367564"/>
              <a:gd name="connsiteY274" fmla="*/ 39524 h 200867"/>
              <a:gd name="connsiteX275" fmla="*/ 348194 w 367564"/>
              <a:gd name="connsiteY275" fmla="*/ 38501 h 200867"/>
              <a:gd name="connsiteX276" fmla="*/ 349337 w 367564"/>
              <a:gd name="connsiteY276" fmla="*/ 38501 h 200867"/>
              <a:gd name="connsiteX277" fmla="*/ 348014 w 367564"/>
              <a:gd name="connsiteY277" fmla="*/ 37538 h 200867"/>
              <a:gd name="connsiteX278" fmla="*/ 349518 w 367564"/>
              <a:gd name="connsiteY278" fmla="*/ 35553 h 200867"/>
              <a:gd name="connsiteX279" fmla="*/ 350961 w 367564"/>
              <a:gd name="connsiteY279" fmla="*/ 34952 h 200867"/>
              <a:gd name="connsiteX280" fmla="*/ 352826 w 367564"/>
              <a:gd name="connsiteY280" fmla="*/ 36636 h 200867"/>
              <a:gd name="connsiteX281" fmla="*/ 352044 w 367564"/>
              <a:gd name="connsiteY281" fmla="*/ 37599 h 200867"/>
              <a:gd name="connsiteX282" fmla="*/ 352766 w 367564"/>
              <a:gd name="connsiteY282" fmla="*/ 38020 h 200867"/>
              <a:gd name="connsiteX283" fmla="*/ 353729 w 367564"/>
              <a:gd name="connsiteY283" fmla="*/ 36817 h 200867"/>
              <a:gd name="connsiteX284" fmla="*/ 354691 w 367564"/>
              <a:gd name="connsiteY284" fmla="*/ 37960 h 200867"/>
              <a:gd name="connsiteX285" fmla="*/ 355653 w 367564"/>
              <a:gd name="connsiteY285" fmla="*/ 38080 h 200867"/>
              <a:gd name="connsiteX286" fmla="*/ 355413 w 367564"/>
              <a:gd name="connsiteY286" fmla="*/ 36756 h 200867"/>
              <a:gd name="connsiteX287" fmla="*/ 357218 w 367564"/>
              <a:gd name="connsiteY287" fmla="*/ 36395 h 200867"/>
              <a:gd name="connsiteX288" fmla="*/ 357819 w 367564"/>
              <a:gd name="connsiteY288" fmla="*/ 34591 h 200867"/>
              <a:gd name="connsiteX289" fmla="*/ 358241 w 367564"/>
              <a:gd name="connsiteY289" fmla="*/ 35914 h 200867"/>
              <a:gd name="connsiteX290" fmla="*/ 359985 w 367564"/>
              <a:gd name="connsiteY290" fmla="*/ 35313 h 200867"/>
              <a:gd name="connsiteX291" fmla="*/ 360346 w 367564"/>
              <a:gd name="connsiteY291" fmla="*/ 37238 h 200867"/>
              <a:gd name="connsiteX292" fmla="*/ 361669 w 367564"/>
              <a:gd name="connsiteY292" fmla="*/ 37538 h 200867"/>
              <a:gd name="connsiteX293" fmla="*/ 360165 w 367564"/>
              <a:gd name="connsiteY293" fmla="*/ 39223 h 200867"/>
              <a:gd name="connsiteX294" fmla="*/ 361729 w 367564"/>
              <a:gd name="connsiteY294" fmla="*/ 40907 h 200867"/>
              <a:gd name="connsiteX295" fmla="*/ 363233 w 367564"/>
              <a:gd name="connsiteY295" fmla="*/ 40607 h 200867"/>
              <a:gd name="connsiteX296" fmla="*/ 364617 w 367564"/>
              <a:gd name="connsiteY296" fmla="*/ 41389 h 200867"/>
              <a:gd name="connsiteX297" fmla="*/ 365339 w 367564"/>
              <a:gd name="connsiteY297" fmla="*/ 43855 h 200867"/>
              <a:gd name="connsiteX298" fmla="*/ 366662 w 367564"/>
              <a:gd name="connsiteY298" fmla="*/ 44757 h 200867"/>
              <a:gd name="connsiteX299" fmla="*/ 367264 w 367564"/>
              <a:gd name="connsiteY299" fmla="*/ 46442 h 200867"/>
              <a:gd name="connsiteX300" fmla="*/ 365098 w 367564"/>
              <a:gd name="connsiteY300" fmla="*/ 47885 h 200867"/>
              <a:gd name="connsiteX301" fmla="*/ 360286 w 367564"/>
              <a:gd name="connsiteY301" fmla="*/ 45359 h 200867"/>
              <a:gd name="connsiteX302" fmla="*/ 359263 w 367564"/>
              <a:gd name="connsiteY302" fmla="*/ 48126 h 200867"/>
              <a:gd name="connsiteX303" fmla="*/ 357338 w 367564"/>
              <a:gd name="connsiteY303" fmla="*/ 48246 h 200867"/>
              <a:gd name="connsiteX304" fmla="*/ 354872 w 367564"/>
              <a:gd name="connsiteY304" fmla="*/ 45479 h 200867"/>
              <a:gd name="connsiteX305" fmla="*/ 353548 w 367564"/>
              <a:gd name="connsiteY305" fmla="*/ 45479 h 200867"/>
              <a:gd name="connsiteX306" fmla="*/ 351864 w 367564"/>
              <a:gd name="connsiteY306" fmla="*/ 46983 h 200867"/>
              <a:gd name="connsiteX307" fmla="*/ 351743 w 367564"/>
              <a:gd name="connsiteY307" fmla="*/ 47885 h 200867"/>
              <a:gd name="connsiteX308" fmla="*/ 352947 w 367564"/>
              <a:gd name="connsiteY308" fmla="*/ 49028 h 200867"/>
              <a:gd name="connsiteX309" fmla="*/ 354631 w 367564"/>
              <a:gd name="connsiteY309" fmla="*/ 49330 h 200867"/>
              <a:gd name="connsiteX310" fmla="*/ 353067 w 367564"/>
              <a:gd name="connsiteY310" fmla="*/ 52939 h 200867"/>
              <a:gd name="connsiteX311" fmla="*/ 351623 w 367564"/>
              <a:gd name="connsiteY311" fmla="*/ 53179 h 200867"/>
              <a:gd name="connsiteX312" fmla="*/ 350059 w 367564"/>
              <a:gd name="connsiteY312" fmla="*/ 54383 h 200867"/>
              <a:gd name="connsiteX313" fmla="*/ 348435 w 367564"/>
              <a:gd name="connsiteY313" fmla="*/ 57330 h 200867"/>
              <a:gd name="connsiteX314" fmla="*/ 348254 w 367564"/>
              <a:gd name="connsiteY314" fmla="*/ 58594 h 200867"/>
              <a:gd name="connsiteX315" fmla="*/ 367505 w 367564"/>
              <a:gd name="connsiteY315" fmla="*/ 73633 h 20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</a:cxnLst>
            <a:rect l="l" t="t" r="r" b="b"/>
            <a:pathLst>
              <a:path w="367564" h="200867">
                <a:moveTo>
                  <a:pt x="367565" y="73633"/>
                </a:moveTo>
                <a:lnTo>
                  <a:pt x="366241" y="75558"/>
                </a:lnTo>
                <a:lnTo>
                  <a:pt x="365459" y="75799"/>
                </a:lnTo>
                <a:lnTo>
                  <a:pt x="365760" y="77905"/>
                </a:lnTo>
                <a:lnTo>
                  <a:pt x="363354" y="77905"/>
                </a:lnTo>
                <a:lnTo>
                  <a:pt x="363354" y="77182"/>
                </a:lnTo>
                <a:lnTo>
                  <a:pt x="360767" y="79048"/>
                </a:lnTo>
                <a:lnTo>
                  <a:pt x="360767" y="81153"/>
                </a:lnTo>
                <a:lnTo>
                  <a:pt x="359143" y="82958"/>
                </a:lnTo>
                <a:lnTo>
                  <a:pt x="357218" y="83258"/>
                </a:lnTo>
                <a:lnTo>
                  <a:pt x="356436" y="83980"/>
                </a:lnTo>
                <a:lnTo>
                  <a:pt x="355533" y="87469"/>
                </a:lnTo>
                <a:lnTo>
                  <a:pt x="355533" y="90598"/>
                </a:lnTo>
                <a:lnTo>
                  <a:pt x="357518" y="96132"/>
                </a:lnTo>
                <a:lnTo>
                  <a:pt x="356195" y="96734"/>
                </a:lnTo>
                <a:lnTo>
                  <a:pt x="358180" y="98900"/>
                </a:lnTo>
                <a:lnTo>
                  <a:pt x="357639" y="102148"/>
                </a:lnTo>
                <a:lnTo>
                  <a:pt x="356857" y="102028"/>
                </a:lnTo>
                <a:lnTo>
                  <a:pt x="353548" y="106480"/>
                </a:lnTo>
                <a:lnTo>
                  <a:pt x="353368" y="108043"/>
                </a:lnTo>
                <a:lnTo>
                  <a:pt x="352586" y="108825"/>
                </a:lnTo>
                <a:lnTo>
                  <a:pt x="352706" y="110510"/>
                </a:lnTo>
                <a:lnTo>
                  <a:pt x="350600" y="112736"/>
                </a:lnTo>
                <a:lnTo>
                  <a:pt x="350179" y="112375"/>
                </a:lnTo>
                <a:lnTo>
                  <a:pt x="348796" y="113758"/>
                </a:lnTo>
                <a:lnTo>
                  <a:pt x="347292" y="113337"/>
                </a:lnTo>
                <a:lnTo>
                  <a:pt x="346449" y="113939"/>
                </a:lnTo>
                <a:lnTo>
                  <a:pt x="342720" y="112254"/>
                </a:lnTo>
                <a:lnTo>
                  <a:pt x="340614" y="112074"/>
                </a:lnTo>
                <a:lnTo>
                  <a:pt x="341817" y="114781"/>
                </a:lnTo>
                <a:lnTo>
                  <a:pt x="344404" y="117127"/>
                </a:lnTo>
                <a:lnTo>
                  <a:pt x="342118" y="119654"/>
                </a:lnTo>
                <a:lnTo>
                  <a:pt x="342840" y="120857"/>
                </a:lnTo>
                <a:lnTo>
                  <a:pt x="339772" y="124587"/>
                </a:lnTo>
                <a:lnTo>
                  <a:pt x="335561" y="128858"/>
                </a:lnTo>
                <a:lnTo>
                  <a:pt x="336162" y="130843"/>
                </a:lnTo>
                <a:lnTo>
                  <a:pt x="333937" y="133610"/>
                </a:lnTo>
                <a:lnTo>
                  <a:pt x="329485" y="141190"/>
                </a:lnTo>
                <a:lnTo>
                  <a:pt x="325454" y="145702"/>
                </a:lnTo>
                <a:lnTo>
                  <a:pt x="324733" y="146966"/>
                </a:lnTo>
                <a:lnTo>
                  <a:pt x="324311" y="149131"/>
                </a:lnTo>
                <a:lnTo>
                  <a:pt x="323409" y="150756"/>
                </a:lnTo>
                <a:lnTo>
                  <a:pt x="318657" y="153282"/>
                </a:lnTo>
                <a:lnTo>
                  <a:pt x="316611" y="153764"/>
                </a:lnTo>
                <a:lnTo>
                  <a:pt x="314746" y="157253"/>
                </a:lnTo>
                <a:lnTo>
                  <a:pt x="311798" y="158636"/>
                </a:lnTo>
                <a:lnTo>
                  <a:pt x="311558" y="157794"/>
                </a:lnTo>
                <a:lnTo>
                  <a:pt x="309452" y="158877"/>
                </a:lnTo>
                <a:lnTo>
                  <a:pt x="304760" y="162366"/>
                </a:lnTo>
                <a:lnTo>
                  <a:pt x="303918" y="160922"/>
                </a:lnTo>
                <a:lnTo>
                  <a:pt x="298503" y="163328"/>
                </a:lnTo>
                <a:lnTo>
                  <a:pt x="292969" y="166938"/>
                </a:lnTo>
                <a:lnTo>
                  <a:pt x="285870" y="171089"/>
                </a:lnTo>
                <a:lnTo>
                  <a:pt x="283584" y="173074"/>
                </a:lnTo>
                <a:lnTo>
                  <a:pt x="284186" y="174037"/>
                </a:lnTo>
                <a:lnTo>
                  <a:pt x="282381" y="175841"/>
                </a:lnTo>
                <a:lnTo>
                  <a:pt x="279794" y="176623"/>
                </a:lnTo>
                <a:lnTo>
                  <a:pt x="277448" y="178910"/>
                </a:lnTo>
                <a:lnTo>
                  <a:pt x="279674" y="181316"/>
                </a:lnTo>
                <a:lnTo>
                  <a:pt x="281178" y="179812"/>
                </a:lnTo>
                <a:lnTo>
                  <a:pt x="281599" y="181496"/>
                </a:lnTo>
                <a:lnTo>
                  <a:pt x="279373" y="183542"/>
                </a:lnTo>
                <a:lnTo>
                  <a:pt x="279012" y="187392"/>
                </a:lnTo>
                <a:lnTo>
                  <a:pt x="274801" y="187452"/>
                </a:lnTo>
                <a:lnTo>
                  <a:pt x="275944" y="184805"/>
                </a:lnTo>
                <a:lnTo>
                  <a:pt x="277388" y="185106"/>
                </a:lnTo>
                <a:lnTo>
                  <a:pt x="277629" y="181496"/>
                </a:lnTo>
                <a:lnTo>
                  <a:pt x="276486" y="181496"/>
                </a:lnTo>
                <a:lnTo>
                  <a:pt x="276787" y="180293"/>
                </a:lnTo>
                <a:lnTo>
                  <a:pt x="275163" y="180594"/>
                </a:lnTo>
                <a:lnTo>
                  <a:pt x="273959" y="179210"/>
                </a:lnTo>
                <a:lnTo>
                  <a:pt x="271312" y="181075"/>
                </a:lnTo>
                <a:lnTo>
                  <a:pt x="269688" y="182880"/>
                </a:lnTo>
                <a:lnTo>
                  <a:pt x="270470" y="184925"/>
                </a:lnTo>
                <a:lnTo>
                  <a:pt x="270590" y="186550"/>
                </a:lnTo>
                <a:lnTo>
                  <a:pt x="271373" y="186550"/>
                </a:lnTo>
                <a:lnTo>
                  <a:pt x="271854" y="188354"/>
                </a:lnTo>
                <a:lnTo>
                  <a:pt x="270951" y="189497"/>
                </a:lnTo>
                <a:lnTo>
                  <a:pt x="267522" y="191482"/>
                </a:lnTo>
                <a:lnTo>
                  <a:pt x="267522" y="192565"/>
                </a:lnTo>
                <a:lnTo>
                  <a:pt x="271132" y="192445"/>
                </a:lnTo>
                <a:lnTo>
                  <a:pt x="271613" y="193648"/>
                </a:lnTo>
                <a:lnTo>
                  <a:pt x="272816" y="193648"/>
                </a:lnTo>
                <a:lnTo>
                  <a:pt x="272214" y="195994"/>
                </a:lnTo>
                <a:lnTo>
                  <a:pt x="273057" y="195994"/>
                </a:lnTo>
                <a:lnTo>
                  <a:pt x="272335" y="197799"/>
                </a:lnTo>
                <a:lnTo>
                  <a:pt x="269989" y="197859"/>
                </a:lnTo>
                <a:lnTo>
                  <a:pt x="267944" y="200867"/>
                </a:lnTo>
                <a:lnTo>
                  <a:pt x="266981" y="200085"/>
                </a:lnTo>
                <a:lnTo>
                  <a:pt x="265657" y="200687"/>
                </a:lnTo>
                <a:lnTo>
                  <a:pt x="263071" y="200446"/>
                </a:lnTo>
                <a:lnTo>
                  <a:pt x="263552" y="198220"/>
                </a:lnTo>
                <a:lnTo>
                  <a:pt x="265236" y="198280"/>
                </a:lnTo>
                <a:lnTo>
                  <a:pt x="265357" y="197017"/>
                </a:lnTo>
                <a:lnTo>
                  <a:pt x="263432" y="197017"/>
                </a:lnTo>
                <a:lnTo>
                  <a:pt x="263432" y="195754"/>
                </a:lnTo>
                <a:lnTo>
                  <a:pt x="262228" y="194731"/>
                </a:lnTo>
                <a:lnTo>
                  <a:pt x="262349" y="196054"/>
                </a:lnTo>
                <a:lnTo>
                  <a:pt x="259341" y="195814"/>
                </a:lnTo>
                <a:lnTo>
                  <a:pt x="259581" y="192806"/>
                </a:lnTo>
                <a:lnTo>
                  <a:pt x="261687" y="188354"/>
                </a:lnTo>
                <a:lnTo>
                  <a:pt x="263492" y="188354"/>
                </a:lnTo>
                <a:lnTo>
                  <a:pt x="263732" y="186550"/>
                </a:lnTo>
                <a:lnTo>
                  <a:pt x="261146" y="185948"/>
                </a:lnTo>
                <a:lnTo>
                  <a:pt x="256694" y="186008"/>
                </a:lnTo>
                <a:lnTo>
                  <a:pt x="256694" y="189377"/>
                </a:lnTo>
                <a:lnTo>
                  <a:pt x="252663" y="186369"/>
                </a:lnTo>
                <a:lnTo>
                  <a:pt x="252122" y="187873"/>
                </a:lnTo>
                <a:lnTo>
                  <a:pt x="249956" y="189678"/>
                </a:lnTo>
                <a:lnTo>
                  <a:pt x="248633" y="185707"/>
                </a:lnTo>
                <a:lnTo>
                  <a:pt x="247490" y="184264"/>
                </a:lnTo>
                <a:lnTo>
                  <a:pt x="249114" y="182459"/>
                </a:lnTo>
                <a:lnTo>
                  <a:pt x="247790" y="181677"/>
                </a:lnTo>
                <a:lnTo>
                  <a:pt x="248633" y="180955"/>
                </a:lnTo>
                <a:lnTo>
                  <a:pt x="249655" y="181737"/>
                </a:lnTo>
                <a:lnTo>
                  <a:pt x="250859" y="180353"/>
                </a:lnTo>
                <a:lnTo>
                  <a:pt x="248091" y="177887"/>
                </a:lnTo>
                <a:lnTo>
                  <a:pt x="252964" y="172292"/>
                </a:lnTo>
                <a:lnTo>
                  <a:pt x="254949" y="174097"/>
                </a:lnTo>
                <a:lnTo>
                  <a:pt x="256152" y="170608"/>
                </a:lnTo>
                <a:lnTo>
                  <a:pt x="256092" y="169344"/>
                </a:lnTo>
                <a:lnTo>
                  <a:pt x="258679" y="169224"/>
                </a:lnTo>
                <a:lnTo>
                  <a:pt x="258078" y="164832"/>
                </a:lnTo>
                <a:lnTo>
                  <a:pt x="257175" y="163569"/>
                </a:lnTo>
                <a:lnTo>
                  <a:pt x="258198" y="162126"/>
                </a:lnTo>
                <a:lnTo>
                  <a:pt x="257957" y="160381"/>
                </a:lnTo>
                <a:lnTo>
                  <a:pt x="258559" y="159418"/>
                </a:lnTo>
                <a:lnTo>
                  <a:pt x="260063" y="159418"/>
                </a:lnTo>
                <a:lnTo>
                  <a:pt x="263672" y="161042"/>
                </a:lnTo>
                <a:lnTo>
                  <a:pt x="265357" y="159840"/>
                </a:lnTo>
                <a:lnTo>
                  <a:pt x="265417" y="157674"/>
                </a:lnTo>
                <a:lnTo>
                  <a:pt x="264755" y="155268"/>
                </a:lnTo>
                <a:lnTo>
                  <a:pt x="265176" y="150876"/>
                </a:lnTo>
                <a:lnTo>
                  <a:pt x="266199" y="148109"/>
                </a:lnTo>
                <a:lnTo>
                  <a:pt x="266199" y="145341"/>
                </a:lnTo>
                <a:lnTo>
                  <a:pt x="263913" y="145943"/>
                </a:lnTo>
                <a:lnTo>
                  <a:pt x="262349" y="144619"/>
                </a:lnTo>
                <a:lnTo>
                  <a:pt x="260724" y="145702"/>
                </a:lnTo>
                <a:lnTo>
                  <a:pt x="256273" y="144800"/>
                </a:lnTo>
                <a:lnTo>
                  <a:pt x="253445" y="143657"/>
                </a:lnTo>
                <a:lnTo>
                  <a:pt x="251280" y="143416"/>
                </a:lnTo>
                <a:lnTo>
                  <a:pt x="251280" y="142273"/>
                </a:lnTo>
                <a:lnTo>
                  <a:pt x="249054" y="142153"/>
                </a:lnTo>
                <a:lnTo>
                  <a:pt x="249054" y="140950"/>
                </a:lnTo>
                <a:lnTo>
                  <a:pt x="247790" y="141190"/>
                </a:lnTo>
                <a:lnTo>
                  <a:pt x="247189" y="142634"/>
                </a:lnTo>
                <a:lnTo>
                  <a:pt x="245565" y="143176"/>
                </a:lnTo>
                <a:lnTo>
                  <a:pt x="244602" y="142815"/>
                </a:lnTo>
                <a:lnTo>
                  <a:pt x="243399" y="144619"/>
                </a:lnTo>
                <a:lnTo>
                  <a:pt x="242316" y="143476"/>
                </a:lnTo>
                <a:lnTo>
                  <a:pt x="241534" y="143777"/>
                </a:lnTo>
                <a:lnTo>
                  <a:pt x="240331" y="142995"/>
                </a:lnTo>
                <a:lnTo>
                  <a:pt x="239669" y="143597"/>
                </a:lnTo>
                <a:lnTo>
                  <a:pt x="240391" y="144619"/>
                </a:lnTo>
                <a:lnTo>
                  <a:pt x="237684" y="145161"/>
                </a:lnTo>
                <a:lnTo>
                  <a:pt x="237323" y="144198"/>
                </a:lnTo>
                <a:lnTo>
                  <a:pt x="235699" y="144198"/>
                </a:lnTo>
                <a:lnTo>
                  <a:pt x="233292" y="144980"/>
                </a:lnTo>
                <a:lnTo>
                  <a:pt x="232210" y="142574"/>
                </a:lnTo>
                <a:lnTo>
                  <a:pt x="231728" y="143356"/>
                </a:lnTo>
                <a:lnTo>
                  <a:pt x="230345" y="143356"/>
                </a:lnTo>
                <a:lnTo>
                  <a:pt x="230585" y="144680"/>
                </a:lnTo>
                <a:lnTo>
                  <a:pt x="228299" y="144680"/>
                </a:lnTo>
                <a:lnTo>
                  <a:pt x="227878" y="145642"/>
                </a:lnTo>
                <a:lnTo>
                  <a:pt x="226374" y="145341"/>
                </a:lnTo>
                <a:lnTo>
                  <a:pt x="225291" y="146184"/>
                </a:lnTo>
                <a:lnTo>
                  <a:pt x="223968" y="145702"/>
                </a:lnTo>
                <a:lnTo>
                  <a:pt x="221201" y="148048"/>
                </a:lnTo>
                <a:lnTo>
                  <a:pt x="220238" y="147327"/>
                </a:lnTo>
                <a:lnTo>
                  <a:pt x="218554" y="147688"/>
                </a:lnTo>
                <a:lnTo>
                  <a:pt x="219336" y="148650"/>
                </a:lnTo>
                <a:lnTo>
                  <a:pt x="217892" y="149853"/>
                </a:lnTo>
                <a:lnTo>
                  <a:pt x="216087" y="149071"/>
                </a:lnTo>
                <a:lnTo>
                  <a:pt x="213862" y="148831"/>
                </a:lnTo>
                <a:lnTo>
                  <a:pt x="211094" y="149252"/>
                </a:lnTo>
                <a:lnTo>
                  <a:pt x="197980" y="166216"/>
                </a:lnTo>
                <a:lnTo>
                  <a:pt x="187332" y="179631"/>
                </a:lnTo>
                <a:lnTo>
                  <a:pt x="186550" y="179391"/>
                </a:lnTo>
                <a:lnTo>
                  <a:pt x="185046" y="180353"/>
                </a:lnTo>
                <a:lnTo>
                  <a:pt x="182219" y="180053"/>
                </a:lnTo>
                <a:lnTo>
                  <a:pt x="181136" y="180353"/>
                </a:lnTo>
                <a:lnTo>
                  <a:pt x="179632" y="181677"/>
                </a:lnTo>
                <a:lnTo>
                  <a:pt x="177767" y="179391"/>
                </a:lnTo>
                <a:lnTo>
                  <a:pt x="177707" y="178248"/>
                </a:lnTo>
                <a:lnTo>
                  <a:pt x="178729" y="177225"/>
                </a:lnTo>
                <a:lnTo>
                  <a:pt x="177346" y="175601"/>
                </a:lnTo>
                <a:lnTo>
                  <a:pt x="178729" y="172834"/>
                </a:lnTo>
                <a:lnTo>
                  <a:pt x="179090" y="170126"/>
                </a:lnTo>
                <a:lnTo>
                  <a:pt x="177767" y="168141"/>
                </a:lnTo>
                <a:lnTo>
                  <a:pt x="174939" y="168322"/>
                </a:lnTo>
                <a:lnTo>
                  <a:pt x="157493" y="168322"/>
                </a:lnTo>
                <a:lnTo>
                  <a:pt x="138002" y="168502"/>
                </a:lnTo>
                <a:lnTo>
                  <a:pt x="130061" y="168562"/>
                </a:lnTo>
                <a:lnTo>
                  <a:pt x="115864" y="168502"/>
                </a:lnTo>
                <a:lnTo>
                  <a:pt x="94388" y="168622"/>
                </a:lnTo>
                <a:lnTo>
                  <a:pt x="75739" y="168983"/>
                </a:lnTo>
                <a:lnTo>
                  <a:pt x="54443" y="169525"/>
                </a:lnTo>
                <a:lnTo>
                  <a:pt x="51375" y="169645"/>
                </a:lnTo>
                <a:lnTo>
                  <a:pt x="30681" y="170006"/>
                </a:lnTo>
                <a:lnTo>
                  <a:pt x="8182" y="170307"/>
                </a:lnTo>
                <a:lnTo>
                  <a:pt x="9385" y="168683"/>
                </a:lnTo>
                <a:lnTo>
                  <a:pt x="6979" y="164832"/>
                </a:lnTo>
                <a:lnTo>
                  <a:pt x="5475" y="162787"/>
                </a:lnTo>
                <a:lnTo>
                  <a:pt x="7039" y="161584"/>
                </a:lnTo>
                <a:lnTo>
                  <a:pt x="7640" y="160261"/>
                </a:lnTo>
                <a:lnTo>
                  <a:pt x="5836" y="159057"/>
                </a:lnTo>
                <a:lnTo>
                  <a:pt x="5414" y="158035"/>
                </a:lnTo>
                <a:lnTo>
                  <a:pt x="4031" y="157854"/>
                </a:lnTo>
                <a:lnTo>
                  <a:pt x="2888" y="156892"/>
                </a:lnTo>
                <a:lnTo>
                  <a:pt x="2828" y="154726"/>
                </a:lnTo>
                <a:lnTo>
                  <a:pt x="0" y="153703"/>
                </a:lnTo>
                <a:lnTo>
                  <a:pt x="6136" y="151478"/>
                </a:lnTo>
                <a:lnTo>
                  <a:pt x="6257" y="150274"/>
                </a:lnTo>
                <a:lnTo>
                  <a:pt x="5475" y="149071"/>
                </a:lnTo>
                <a:lnTo>
                  <a:pt x="6798" y="147266"/>
                </a:lnTo>
                <a:lnTo>
                  <a:pt x="5715" y="144860"/>
                </a:lnTo>
                <a:lnTo>
                  <a:pt x="4392" y="140890"/>
                </a:lnTo>
                <a:lnTo>
                  <a:pt x="5475" y="139085"/>
                </a:lnTo>
                <a:lnTo>
                  <a:pt x="8122" y="138002"/>
                </a:lnTo>
                <a:lnTo>
                  <a:pt x="7520" y="134633"/>
                </a:lnTo>
                <a:lnTo>
                  <a:pt x="6557" y="134092"/>
                </a:lnTo>
                <a:lnTo>
                  <a:pt x="5775" y="132287"/>
                </a:lnTo>
                <a:lnTo>
                  <a:pt x="6016" y="131445"/>
                </a:lnTo>
                <a:lnTo>
                  <a:pt x="5114" y="129159"/>
                </a:lnTo>
                <a:lnTo>
                  <a:pt x="5114" y="127775"/>
                </a:lnTo>
                <a:lnTo>
                  <a:pt x="6317" y="127655"/>
                </a:lnTo>
                <a:lnTo>
                  <a:pt x="6979" y="123865"/>
                </a:lnTo>
                <a:lnTo>
                  <a:pt x="6257" y="122842"/>
                </a:lnTo>
                <a:lnTo>
                  <a:pt x="6257" y="121338"/>
                </a:lnTo>
                <a:lnTo>
                  <a:pt x="8663" y="118631"/>
                </a:lnTo>
                <a:lnTo>
                  <a:pt x="9806" y="118631"/>
                </a:lnTo>
                <a:lnTo>
                  <a:pt x="10047" y="114360"/>
                </a:lnTo>
                <a:lnTo>
                  <a:pt x="11310" y="99080"/>
                </a:lnTo>
                <a:lnTo>
                  <a:pt x="11671" y="94267"/>
                </a:lnTo>
                <a:lnTo>
                  <a:pt x="14378" y="94388"/>
                </a:lnTo>
                <a:lnTo>
                  <a:pt x="15280" y="83559"/>
                </a:lnTo>
                <a:lnTo>
                  <a:pt x="23402" y="84161"/>
                </a:lnTo>
                <a:lnTo>
                  <a:pt x="23402" y="85123"/>
                </a:lnTo>
                <a:lnTo>
                  <a:pt x="49570" y="84702"/>
                </a:lnTo>
                <a:lnTo>
                  <a:pt x="49570" y="67858"/>
                </a:lnTo>
                <a:lnTo>
                  <a:pt x="49751" y="43795"/>
                </a:lnTo>
                <a:lnTo>
                  <a:pt x="52458" y="43795"/>
                </a:lnTo>
                <a:lnTo>
                  <a:pt x="95772" y="43675"/>
                </a:lnTo>
                <a:lnTo>
                  <a:pt x="123565" y="43614"/>
                </a:lnTo>
                <a:lnTo>
                  <a:pt x="122722" y="3248"/>
                </a:lnTo>
                <a:lnTo>
                  <a:pt x="133611" y="3248"/>
                </a:lnTo>
                <a:lnTo>
                  <a:pt x="151839" y="3008"/>
                </a:lnTo>
                <a:lnTo>
                  <a:pt x="172112" y="2827"/>
                </a:lnTo>
                <a:lnTo>
                  <a:pt x="191543" y="2226"/>
                </a:lnTo>
                <a:lnTo>
                  <a:pt x="213982" y="1805"/>
                </a:lnTo>
                <a:lnTo>
                  <a:pt x="233112" y="1323"/>
                </a:lnTo>
                <a:lnTo>
                  <a:pt x="254288" y="481"/>
                </a:lnTo>
                <a:lnTo>
                  <a:pt x="267883" y="0"/>
                </a:lnTo>
                <a:lnTo>
                  <a:pt x="277869" y="2767"/>
                </a:lnTo>
                <a:lnTo>
                  <a:pt x="294533" y="7520"/>
                </a:lnTo>
                <a:lnTo>
                  <a:pt x="314867" y="13175"/>
                </a:lnTo>
                <a:lnTo>
                  <a:pt x="307527" y="26650"/>
                </a:lnTo>
                <a:lnTo>
                  <a:pt x="321364" y="37478"/>
                </a:lnTo>
                <a:lnTo>
                  <a:pt x="334538" y="47826"/>
                </a:lnTo>
                <a:lnTo>
                  <a:pt x="335320" y="47103"/>
                </a:lnTo>
                <a:lnTo>
                  <a:pt x="334478" y="46261"/>
                </a:lnTo>
                <a:lnTo>
                  <a:pt x="335862" y="45780"/>
                </a:lnTo>
                <a:lnTo>
                  <a:pt x="337065" y="43133"/>
                </a:lnTo>
                <a:lnTo>
                  <a:pt x="338629" y="41509"/>
                </a:lnTo>
                <a:lnTo>
                  <a:pt x="339471" y="43013"/>
                </a:lnTo>
                <a:lnTo>
                  <a:pt x="340313" y="41689"/>
                </a:lnTo>
                <a:lnTo>
                  <a:pt x="341035" y="42832"/>
                </a:lnTo>
                <a:lnTo>
                  <a:pt x="341817" y="41930"/>
                </a:lnTo>
                <a:lnTo>
                  <a:pt x="343321" y="42050"/>
                </a:lnTo>
                <a:lnTo>
                  <a:pt x="342720" y="41088"/>
                </a:lnTo>
                <a:lnTo>
                  <a:pt x="345607" y="40787"/>
                </a:lnTo>
                <a:lnTo>
                  <a:pt x="346028" y="39824"/>
                </a:lnTo>
                <a:lnTo>
                  <a:pt x="347171" y="40426"/>
                </a:lnTo>
                <a:lnTo>
                  <a:pt x="347111" y="39103"/>
                </a:lnTo>
                <a:lnTo>
                  <a:pt x="348194" y="39524"/>
                </a:lnTo>
                <a:lnTo>
                  <a:pt x="348194" y="38501"/>
                </a:lnTo>
                <a:lnTo>
                  <a:pt x="349337" y="38501"/>
                </a:lnTo>
                <a:lnTo>
                  <a:pt x="348014" y="37538"/>
                </a:lnTo>
                <a:lnTo>
                  <a:pt x="349518" y="35553"/>
                </a:lnTo>
                <a:lnTo>
                  <a:pt x="350961" y="34952"/>
                </a:lnTo>
                <a:lnTo>
                  <a:pt x="352826" y="36636"/>
                </a:lnTo>
                <a:lnTo>
                  <a:pt x="352044" y="37599"/>
                </a:lnTo>
                <a:lnTo>
                  <a:pt x="352766" y="38020"/>
                </a:lnTo>
                <a:lnTo>
                  <a:pt x="353729" y="36817"/>
                </a:lnTo>
                <a:lnTo>
                  <a:pt x="354691" y="37960"/>
                </a:lnTo>
                <a:lnTo>
                  <a:pt x="355653" y="38080"/>
                </a:lnTo>
                <a:lnTo>
                  <a:pt x="355413" y="36756"/>
                </a:lnTo>
                <a:lnTo>
                  <a:pt x="357218" y="36395"/>
                </a:lnTo>
                <a:lnTo>
                  <a:pt x="357819" y="34591"/>
                </a:lnTo>
                <a:lnTo>
                  <a:pt x="358241" y="35914"/>
                </a:lnTo>
                <a:lnTo>
                  <a:pt x="359985" y="35313"/>
                </a:lnTo>
                <a:lnTo>
                  <a:pt x="360346" y="37238"/>
                </a:lnTo>
                <a:lnTo>
                  <a:pt x="361669" y="37538"/>
                </a:lnTo>
                <a:lnTo>
                  <a:pt x="360165" y="39223"/>
                </a:lnTo>
                <a:lnTo>
                  <a:pt x="361729" y="40907"/>
                </a:lnTo>
                <a:lnTo>
                  <a:pt x="363233" y="40607"/>
                </a:lnTo>
                <a:lnTo>
                  <a:pt x="364617" y="41389"/>
                </a:lnTo>
                <a:lnTo>
                  <a:pt x="365339" y="43855"/>
                </a:lnTo>
                <a:lnTo>
                  <a:pt x="366662" y="44757"/>
                </a:lnTo>
                <a:lnTo>
                  <a:pt x="367264" y="46442"/>
                </a:lnTo>
                <a:lnTo>
                  <a:pt x="365098" y="47885"/>
                </a:lnTo>
                <a:lnTo>
                  <a:pt x="360286" y="45359"/>
                </a:lnTo>
                <a:lnTo>
                  <a:pt x="359263" y="48126"/>
                </a:lnTo>
                <a:lnTo>
                  <a:pt x="357338" y="48246"/>
                </a:lnTo>
                <a:lnTo>
                  <a:pt x="354872" y="45479"/>
                </a:lnTo>
                <a:lnTo>
                  <a:pt x="353548" y="45479"/>
                </a:lnTo>
                <a:lnTo>
                  <a:pt x="351864" y="46983"/>
                </a:lnTo>
                <a:lnTo>
                  <a:pt x="351743" y="47885"/>
                </a:lnTo>
                <a:lnTo>
                  <a:pt x="352947" y="49028"/>
                </a:lnTo>
                <a:lnTo>
                  <a:pt x="354631" y="49330"/>
                </a:lnTo>
                <a:lnTo>
                  <a:pt x="353067" y="52939"/>
                </a:lnTo>
                <a:lnTo>
                  <a:pt x="351623" y="53179"/>
                </a:lnTo>
                <a:lnTo>
                  <a:pt x="350059" y="54383"/>
                </a:lnTo>
                <a:lnTo>
                  <a:pt x="348435" y="57330"/>
                </a:lnTo>
                <a:lnTo>
                  <a:pt x="348254" y="58594"/>
                </a:lnTo>
                <a:lnTo>
                  <a:pt x="367505" y="73633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0" name="Freeform: Shape 389" title="TX-22">
            <a:extLst>
              <a:ext uri="{FF2B5EF4-FFF2-40B4-BE49-F238E27FC236}">
                <a16:creationId xmlns:a16="http://schemas.microsoft.com/office/drawing/2014/main" id="{31C74DF5-960B-E901-2378-E705282456E8}"/>
              </a:ext>
            </a:extLst>
          </p:cNvPr>
          <p:cNvSpPr/>
          <p:nvPr/>
        </p:nvSpPr>
        <p:spPr>
          <a:xfrm>
            <a:off x="4861761" y="5184160"/>
            <a:ext cx="189753" cy="211405"/>
          </a:xfrm>
          <a:custGeom>
            <a:avLst/>
            <a:gdLst>
              <a:gd name="connsiteX0" fmla="*/ 50593 w 237503"/>
              <a:gd name="connsiteY0" fmla="*/ 273959 h 274019"/>
              <a:gd name="connsiteX1" fmla="*/ 52819 w 237503"/>
              <a:gd name="connsiteY1" fmla="*/ 258860 h 274019"/>
              <a:gd name="connsiteX2" fmla="*/ 57752 w 237503"/>
              <a:gd name="connsiteY2" fmla="*/ 226134 h 274019"/>
              <a:gd name="connsiteX3" fmla="*/ 57391 w 237503"/>
              <a:gd name="connsiteY3" fmla="*/ 219997 h 274019"/>
              <a:gd name="connsiteX4" fmla="*/ 57391 w 237503"/>
              <a:gd name="connsiteY4" fmla="*/ 173315 h 274019"/>
              <a:gd name="connsiteX5" fmla="*/ 57150 w 237503"/>
              <a:gd name="connsiteY5" fmla="*/ 165675 h 274019"/>
              <a:gd name="connsiteX6" fmla="*/ 26048 w 237503"/>
              <a:gd name="connsiteY6" fmla="*/ 137882 h 274019"/>
              <a:gd name="connsiteX7" fmla="*/ 4692 w 237503"/>
              <a:gd name="connsiteY7" fmla="*/ 118451 h 274019"/>
              <a:gd name="connsiteX8" fmla="*/ 0 w 237503"/>
              <a:gd name="connsiteY8" fmla="*/ 114420 h 274019"/>
              <a:gd name="connsiteX9" fmla="*/ 5775 w 237503"/>
              <a:gd name="connsiteY9" fmla="*/ 110751 h 274019"/>
              <a:gd name="connsiteX10" fmla="*/ 21837 w 237503"/>
              <a:gd name="connsiteY10" fmla="*/ 99621 h 274019"/>
              <a:gd name="connsiteX11" fmla="*/ 42471 w 237503"/>
              <a:gd name="connsiteY11" fmla="*/ 85063 h 274019"/>
              <a:gd name="connsiteX12" fmla="*/ 46683 w 237503"/>
              <a:gd name="connsiteY12" fmla="*/ 82416 h 274019"/>
              <a:gd name="connsiteX13" fmla="*/ 52698 w 237503"/>
              <a:gd name="connsiteY13" fmla="*/ 61662 h 274019"/>
              <a:gd name="connsiteX14" fmla="*/ 73152 w 237503"/>
              <a:gd name="connsiteY14" fmla="*/ 38261 h 274019"/>
              <a:gd name="connsiteX15" fmla="*/ 75077 w 237503"/>
              <a:gd name="connsiteY15" fmla="*/ 39464 h 274019"/>
              <a:gd name="connsiteX16" fmla="*/ 76521 w 237503"/>
              <a:gd name="connsiteY16" fmla="*/ 38802 h 274019"/>
              <a:gd name="connsiteX17" fmla="*/ 78927 w 237503"/>
              <a:gd name="connsiteY17" fmla="*/ 40487 h 274019"/>
              <a:gd name="connsiteX18" fmla="*/ 80732 w 237503"/>
              <a:gd name="connsiteY18" fmla="*/ 39885 h 274019"/>
              <a:gd name="connsiteX19" fmla="*/ 82356 w 237503"/>
              <a:gd name="connsiteY19" fmla="*/ 40607 h 274019"/>
              <a:gd name="connsiteX20" fmla="*/ 83198 w 237503"/>
              <a:gd name="connsiteY20" fmla="*/ 39584 h 274019"/>
              <a:gd name="connsiteX21" fmla="*/ 86688 w 237503"/>
              <a:gd name="connsiteY21" fmla="*/ 41509 h 274019"/>
              <a:gd name="connsiteX22" fmla="*/ 86988 w 237503"/>
              <a:gd name="connsiteY22" fmla="*/ 42953 h 274019"/>
              <a:gd name="connsiteX23" fmla="*/ 87831 w 237503"/>
              <a:gd name="connsiteY23" fmla="*/ 43434 h 274019"/>
              <a:gd name="connsiteX24" fmla="*/ 98418 w 237503"/>
              <a:gd name="connsiteY24" fmla="*/ 42773 h 274019"/>
              <a:gd name="connsiteX25" fmla="*/ 98478 w 237503"/>
              <a:gd name="connsiteY25" fmla="*/ 38682 h 274019"/>
              <a:gd name="connsiteX26" fmla="*/ 99621 w 237503"/>
              <a:gd name="connsiteY26" fmla="*/ 38080 h 274019"/>
              <a:gd name="connsiteX27" fmla="*/ 98960 w 237503"/>
              <a:gd name="connsiteY27" fmla="*/ 36516 h 274019"/>
              <a:gd name="connsiteX28" fmla="*/ 99682 w 237503"/>
              <a:gd name="connsiteY28" fmla="*/ 35794 h 274019"/>
              <a:gd name="connsiteX29" fmla="*/ 99200 w 237503"/>
              <a:gd name="connsiteY29" fmla="*/ 34711 h 274019"/>
              <a:gd name="connsiteX30" fmla="*/ 96734 w 237503"/>
              <a:gd name="connsiteY30" fmla="*/ 32907 h 274019"/>
              <a:gd name="connsiteX31" fmla="*/ 96914 w 237503"/>
              <a:gd name="connsiteY31" fmla="*/ 32004 h 274019"/>
              <a:gd name="connsiteX32" fmla="*/ 97997 w 237503"/>
              <a:gd name="connsiteY32" fmla="*/ 32245 h 274019"/>
              <a:gd name="connsiteX33" fmla="*/ 99200 w 237503"/>
              <a:gd name="connsiteY33" fmla="*/ 31162 h 274019"/>
              <a:gd name="connsiteX34" fmla="*/ 98779 w 237503"/>
              <a:gd name="connsiteY34" fmla="*/ 30139 h 274019"/>
              <a:gd name="connsiteX35" fmla="*/ 96854 w 237503"/>
              <a:gd name="connsiteY35" fmla="*/ 29117 h 274019"/>
              <a:gd name="connsiteX36" fmla="*/ 94688 w 237503"/>
              <a:gd name="connsiteY36" fmla="*/ 30981 h 274019"/>
              <a:gd name="connsiteX37" fmla="*/ 93847 w 237503"/>
              <a:gd name="connsiteY37" fmla="*/ 30981 h 274019"/>
              <a:gd name="connsiteX38" fmla="*/ 91921 w 237503"/>
              <a:gd name="connsiteY38" fmla="*/ 29297 h 274019"/>
              <a:gd name="connsiteX39" fmla="*/ 92643 w 237503"/>
              <a:gd name="connsiteY39" fmla="*/ 27974 h 274019"/>
              <a:gd name="connsiteX40" fmla="*/ 96373 w 237503"/>
              <a:gd name="connsiteY40" fmla="*/ 26590 h 274019"/>
              <a:gd name="connsiteX41" fmla="*/ 99020 w 237503"/>
              <a:gd name="connsiteY41" fmla="*/ 28094 h 274019"/>
              <a:gd name="connsiteX42" fmla="*/ 99381 w 237503"/>
              <a:gd name="connsiteY42" fmla="*/ 26530 h 274019"/>
              <a:gd name="connsiteX43" fmla="*/ 98900 w 237503"/>
              <a:gd name="connsiteY43" fmla="*/ 24966 h 274019"/>
              <a:gd name="connsiteX44" fmla="*/ 97696 w 237503"/>
              <a:gd name="connsiteY44" fmla="*/ 23522 h 274019"/>
              <a:gd name="connsiteX45" fmla="*/ 100283 w 237503"/>
              <a:gd name="connsiteY45" fmla="*/ 23642 h 274019"/>
              <a:gd name="connsiteX46" fmla="*/ 100644 w 237503"/>
              <a:gd name="connsiteY46" fmla="*/ 22680 h 274019"/>
              <a:gd name="connsiteX47" fmla="*/ 99441 w 237503"/>
              <a:gd name="connsiteY47" fmla="*/ 20574 h 274019"/>
              <a:gd name="connsiteX48" fmla="*/ 96072 w 237503"/>
              <a:gd name="connsiteY48" fmla="*/ 21176 h 274019"/>
              <a:gd name="connsiteX49" fmla="*/ 95952 w 237503"/>
              <a:gd name="connsiteY49" fmla="*/ 19251 h 274019"/>
              <a:gd name="connsiteX50" fmla="*/ 105998 w 237503"/>
              <a:gd name="connsiteY50" fmla="*/ 18529 h 274019"/>
              <a:gd name="connsiteX51" fmla="*/ 105938 w 237503"/>
              <a:gd name="connsiteY51" fmla="*/ 16363 h 274019"/>
              <a:gd name="connsiteX52" fmla="*/ 109307 w 237503"/>
              <a:gd name="connsiteY52" fmla="*/ 16123 h 274019"/>
              <a:gd name="connsiteX53" fmla="*/ 129279 w 237503"/>
              <a:gd name="connsiteY53" fmla="*/ 6076 h 274019"/>
              <a:gd name="connsiteX54" fmla="*/ 128497 w 237503"/>
              <a:gd name="connsiteY54" fmla="*/ 3850 h 274019"/>
              <a:gd name="connsiteX55" fmla="*/ 129339 w 237503"/>
              <a:gd name="connsiteY55" fmla="*/ 3549 h 274019"/>
              <a:gd name="connsiteX56" fmla="*/ 134633 w 237503"/>
              <a:gd name="connsiteY56" fmla="*/ 3309 h 274019"/>
              <a:gd name="connsiteX57" fmla="*/ 134333 w 237503"/>
              <a:gd name="connsiteY57" fmla="*/ 421 h 274019"/>
              <a:gd name="connsiteX58" fmla="*/ 141070 w 237503"/>
              <a:gd name="connsiteY58" fmla="*/ 0 h 274019"/>
              <a:gd name="connsiteX59" fmla="*/ 141431 w 237503"/>
              <a:gd name="connsiteY59" fmla="*/ 6016 h 274019"/>
              <a:gd name="connsiteX60" fmla="*/ 144138 w 237503"/>
              <a:gd name="connsiteY60" fmla="*/ 5956 h 274019"/>
              <a:gd name="connsiteX61" fmla="*/ 144259 w 237503"/>
              <a:gd name="connsiteY61" fmla="*/ 8663 h 274019"/>
              <a:gd name="connsiteX62" fmla="*/ 145522 w 237503"/>
              <a:gd name="connsiteY62" fmla="*/ 9204 h 274019"/>
              <a:gd name="connsiteX63" fmla="*/ 146424 w 237503"/>
              <a:gd name="connsiteY63" fmla="*/ 8603 h 274019"/>
              <a:gd name="connsiteX64" fmla="*/ 146605 w 237503"/>
              <a:gd name="connsiteY64" fmla="*/ 10047 h 274019"/>
              <a:gd name="connsiteX65" fmla="*/ 147327 w 237503"/>
              <a:gd name="connsiteY65" fmla="*/ 10648 h 274019"/>
              <a:gd name="connsiteX66" fmla="*/ 145522 w 237503"/>
              <a:gd name="connsiteY66" fmla="*/ 13235 h 274019"/>
              <a:gd name="connsiteX67" fmla="*/ 145522 w 237503"/>
              <a:gd name="connsiteY67" fmla="*/ 15521 h 274019"/>
              <a:gd name="connsiteX68" fmla="*/ 152621 w 237503"/>
              <a:gd name="connsiteY68" fmla="*/ 19551 h 274019"/>
              <a:gd name="connsiteX69" fmla="*/ 152260 w 237503"/>
              <a:gd name="connsiteY69" fmla="*/ 20153 h 274019"/>
              <a:gd name="connsiteX70" fmla="*/ 138423 w 237503"/>
              <a:gd name="connsiteY70" fmla="*/ 22319 h 274019"/>
              <a:gd name="connsiteX71" fmla="*/ 140288 w 237503"/>
              <a:gd name="connsiteY71" fmla="*/ 25928 h 274019"/>
              <a:gd name="connsiteX72" fmla="*/ 143898 w 237503"/>
              <a:gd name="connsiteY72" fmla="*/ 28816 h 274019"/>
              <a:gd name="connsiteX73" fmla="*/ 148711 w 237503"/>
              <a:gd name="connsiteY73" fmla="*/ 28455 h 274019"/>
              <a:gd name="connsiteX74" fmla="*/ 148711 w 237503"/>
              <a:gd name="connsiteY74" fmla="*/ 29959 h 274019"/>
              <a:gd name="connsiteX75" fmla="*/ 150635 w 237503"/>
              <a:gd name="connsiteY75" fmla="*/ 33568 h 274019"/>
              <a:gd name="connsiteX76" fmla="*/ 152380 w 237503"/>
              <a:gd name="connsiteY76" fmla="*/ 33508 h 274019"/>
              <a:gd name="connsiteX77" fmla="*/ 152260 w 237503"/>
              <a:gd name="connsiteY77" fmla="*/ 31944 h 274019"/>
              <a:gd name="connsiteX78" fmla="*/ 154365 w 237503"/>
              <a:gd name="connsiteY78" fmla="*/ 31824 h 274019"/>
              <a:gd name="connsiteX79" fmla="*/ 154245 w 237503"/>
              <a:gd name="connsiteY79" fmla="*/ 37298 h 274019"/>
              <a:gd name="connsiteX80" fmla="*/ 150876 w 237503"/>
              <a:gd name="connsiteY80" fmla="*/ 35674 h 274019"/>
              <a:gd name="connsiteX81" fmla="*/ 149252 w 237503"/>
              <a:gd name="connsiteY81" fmla="*/ 35734 h 274019"/>
              <a:gd name="connsiteX82" fmla="*/ 149613 w 237503"/>
              <a:gd name="connsiteY82" fmla="*/ 40908 h 274019"/>
              <a:gd name="connsiteX83" fmla="*/ 149372 w 237503"/>
              <a:gd name="connsiteY83" fmla="*/ 44276 h 274019"/>
              <a:gd name="connsiteX84" fmla="*/ 150756 w 237503"/>
              <a:gd name="connsiteY84" fmla="*/ 45600 h 274019"/>
              <a:gd name="connsiteX85" fmla="*/ 149011 w 237503"/>
              <a:gd name="connsiteY85" fmla="*/ 45901 h 274019"/>
              <a:gd name="connsiteX86" fmla="*/ 148409 w 237503"/>
              <a:gd name="connsiteY86" fmla="*/ 43314 h 274019"/>
              <a:gd name="connsiteX87" fmla="*/ 147327 w 237503"/>
              <a:gd name="connsiteY87" fmla="*/ 42532 h 274019"/>
              <a:gd name="connsiteX88" fmla="*/ 146123 w 237503"/>
              <a:gd name="connsiteY88" fmla="*/ 44757 h 274019"/>
              <a:gd name="connsiteX89" fmla="*/ 145041 w 237503"/>
              <a:gd name="connsiteY89" fmla="*/ 45359 h 274019"/>
              <a:gd name="connsiteX90" fmla="*/ 143657 w 237503"/>
              <a:gd name="connsiteY90" fmla="*/ 48608 h 274019"/>
              <a:gd name="connsiteX91" fmla="*/ 145522 w 237503"/>
              <a:gd name="connsiteY91" fmla="*/ 50533 h 274019"/>
              <a:gd name="connsiteX92" fmla="*/ 144560 w 237503"/>
              <a:gd name="connsiteY92" fmla="*/ 51134 h 274019"/>
              <a:gd name="connsiteX93" fmla="*/ 146244 w 237503"/>
              <a:gd name="connsiteY93" fmla="*/ 51736 h 274019"/>
              <a:gd name="connsiteX94" fmla="*/ 151959 w 237503"/>
              <a:gd name="connsiteY94" fmla="*/ 52398 h 274019"/>
              <a:gd name="connsiteX95" fmla="*/ 153764 w 237503"/>
              <a:gd name="connsiteY95" fmla="*/ 47706 h 274019"/>
              <a:gd name="connsiteX96" fmla="*/ 156471 w 237503"/>
              <a:gd name="connsiteY96" fmla="*/ 46863 h 274019"/>
              <a:gd name="connsiteX97" fmla="*/ 157313 w 237503"/>
              <a:gd name="connsiteY97" fmla="*/ 46261 h 274019"/>
              <a:gd name="connsiteX98" fmla="*/ 161404 w 237503"/>
              <a:gd name="connsiteY98" fmla="*/ 47765 h 274019"/>
              <a:gd name="connsiteX99" fmla="*/ 161644 w 237503"/>
              <a:gd name="connsiteY99" fmla="*/ 49330 h 274019"/>
              <a:gd name="connsiteX100" fmla="*/ 163810 w 237503"/>
              <a:gd name="connsiteY100" fmla="*/ 50051 h 274019"/>
              <a:gd name="connsiteX101" fmla="*/ 165254 w 237503"/>
              <a:gd name="connsiteY101" fmla="*/ 51435 h 274019"/>
              <a:gd name="connsiteX102" fmla="*/ 165795 w 237503"/>
              <a:gd name="connsiteY102" fmla="*/ 50232 h 274019"/>
              <a:gd name="connsiteX103" fmla="*/ 165615 w 237503"/>
              <a:gd name="connsiteY103" fmla="*/ 46803 h 274019"/>
              <a:gd name="connsiteX104" fmla="*/ 162306 w 237503"/>
              <a:gd name="connsiteY104" fmla="*/ 46923 h 274019"/>
              <a:gd name="connsiteX105" fmla="*/ 162065 w 237503"/>
              <a:gd name="connsiteY105" fmla="*/ 44698 h 274019"/>
              <a:gd name="connsiteX106" fmla="*/ 165073 w 237503"/>
              <a:gd name="connsiteY106" fmla="*/ 42712 h 274019"/>
              <a:gd name="connsiteX107" fmla="*/ 163269 w 237503"/>
              <a:gd name="connsiteY107" fmla="*/ 43013 h 274019"/>
              <a:gd name="connsiteX108" fmla="*/ 162667 w 237503"/>
              <a:gd name="connsiteY108" fmla="*/ 42051 h 274019"/>
              <a:gd name="connsiteX109" fmla="*/ 164532 w 237503"/>
              <a:gd name="connsiteY109" fmla="*/ 40246 h 274019"/>
              <a:gd name="connsiteX110" fmla="*/ 165675 w 237503"/>
              <a:gd name="connsiteY110" fmla="*/ 40607 h 274019"/>
              <a:gd name="connsiteX111" fmla="*/ 167119 w 237503"/>
              <a:gd name="connsiteY111" fmla="*/ 39644 h 274019"/>
              <a:gd name="connsiteX112" fmla="*/ 165916 w 237503"/>
              <a:gd name="connsiteY112" fmla="*/ 38501 h 274019"/>
              <a:gd name="connsiteX113" fmla="*/ 163569 w 237503"/>
              <a:gd name="connsiteY113" fmla="*/ 37900 h 274019"/>
              <a:gd name="connsiteX114" fmla="*/ 162727 w 237503"/>
              <a:gd name="connsiteY114" fmla="*/ 39584 h 274019"/>
              <a:gd name="connsiteX115" fmla="*/ 160261 w 237503"/>
              <a:gd name="connsiteY115" fmla="*/ 37840 h 274019"/>
              <a:gd name="connsiteX116" fmla="*/ 159599 w 237503"/>
              <a:gd name="connsiteY116" fmla="*/ 35012 h 274019"/>
              <a:gd name="connsiteX117" fmla="*/ 160321 w 237503"/>
              <a:gd name="connsiteY117" fmla="*/ 35072 h 274019"/>
              <a:gd name="connsiteX118" fmla="*/ 161825 w 237503"/>
              <a:gd name="connsiteY118" fmla="*/ 33147 h 274019"/>
              <a:gd name="connsiteX119" fmla="*/ 161103 w 237503"/>
              <a:gd name="connsiteY119" fmla="*/ 32786 h 274019"/>
              <a:gd name="connsiteX120" fmla="*/ 161283 w 237503"/>
              <a:gd name="connsiteY120" fmla="*/ 31282 h 274019"/>
              <a:gd name="connsiteX121" fmla="*/ 162005 w 237503"/>
              <a:gd name="connsiteY121" fmla="*/ 31643 h 274019"/>
              <a:gd name="connsiteX122" fmla="*/ 164652 w 237503"/>
              <a:gd name="connsiteY122" fmla="*/ 30500 h 274019"/>
              <a:gd name="connsiteX123" fmla="*/ 164412 w 237503"/>
              <a:gd name="connsiteY123" fmla="*/ 28094 h 274019"/>
              <a:gd name="connsiteX124" fmla="*/ 168081 w 237503"/>
              <a:gd name="connsiteY124" fmla="*/ 28274 h 274019"/>
              <a:gd name="connsiteX125" fmla="*/ 172473 w 237503"/>
              <a:gd name="connsiteY125" fmla="*/ 30260 h 274019"/>
              <a:gd name="connsiteX126" fmla="*/ 171631 w 237503"/>
              <a:gd name="connsiteY126" fmla="*/ 31282 h 274019"/>
              <a:gd name="connsiteX127" fmla="*/ 170427 w 237503"/>
              <a:gd name="connsiteY127" fmla="*/ 30681 h 274019"/>
              <a:gd name="connsiteX128" fmla="*/ 168141 w 237503"/>
              <a:gd name="connsiteY128" fmla="*/ 30861 h 274019"/>
              <a:gd name="connsiteX129" fmla="*/ 168262 w 237503"/>
              <a:gd name="connsiteY129" fmla="*/ 33448 h 274019"/>
              <a:gd name="connsiteX130" fmla="*/ 170788 w 237503"/>
              <a:gd name="connsiteY130" fmla="*/ 34411 h 274019"/>
              <a:gd name="connsiteX131" fmla="*/ 171270 w 237503"/>
              <a:gd name="connsiteY131" fmla="*/ 40787 h 274019"/>
              <a:gd name="connsiteX132" fmla="*/ 171330 w 237503"/>
              <a:gd name="connsiteY132" fmla="*/ 43194 h 274019"/>
              <a:gd name="connsiteX133" fmla="*/ 174518 w 237503"/>
              <a:gd name="connsiteY133" fmla="*/ 45600 h 274019"/>
              <a:gd name="connsiteX134" fmla="*/ 174337 w 237503"/>
              <a:gd name="connsiteY134" fmla="*/ 42652 h 274019"/>
              <a:gd name="connsiteX135" fmla="*/ 178007 w 237503"/>
              <a:gd name="connsiteY135" fmla="*/ 42351 h 274019"/>
              <a:gd name="connsiteX136" fmla="*/ 178007 w 237503"/>
              <a:gd name="connsiteY136" fmla="*/ 43855 h 274019"/>
              <a:gd name="connsiteX137" fmla="*/ 179451 w 237503"/>
              <a:gd name="connsiteY137" fmla="*/ 44276 h 274019"/>
              <a:gd name="connsiteX138" fmla="*/ 179932 w 237503"/>
              <a:gd name="connsiteY138" fmla="*/ 45720 h 274019"/>
              <a:gd name="connsiteX139" fmla="*/ 178729 w 237503"/>
              <a:gd name="connsiteY139" fmla="*/ 45359 h 274019"/>
              <a:gd name="connsiteX140" fmla="*/ 178609 w 237503"/>
              <a:gd name="connsiteY140" fmla="*/ 46442 h 274019"/>
              <a:gd name="connsiteX141" fmla="*/ 174819 w 237503"/>
              <a:gd name="connsiteY141" fmla="*/ 46261 h 274019"/>
              <a:gd name="connsiteX142" fmla="*/ 178007 w 237503"/>
              <a:gd name="connsiteY142" fmla="*/ 50533 h 274019"/>
              <a:gd name="connsiteX143" fmla="*/ 179631 w 237503"/>
              <a:gd name="connsiteY143" fmla="*/ 50593 h 274019"/>
              <a:gd name="connsiteX144" fmla="*/ 179692 w 237503"/>
              <a:gd name="connsiteY144" fmla="*/ 52698 h 274019"/>
              <a:gd name="connsiteX145" fmla="*/ 181256 w 237503"/>
              <a:gd name="connsiteY145" fmla="*/ 55827 h 274019"/>
              <a:gd name="connsiteX146" fmla="*/ 182459 w 237503"/>
              <a:gd name="connsiteY146" fmla="*/ 56428 h 274019"/>
              <a:gd name="connsiteX147" fmla="*/ 186550 w 237503"/>
              <a:gd name="connsiteY147" fmla="*/ 56127 h 274019"/>
              <a:gd name="connsiteX148" fmla="*/ 187572 w 237503"/>
              <a:gd name="connsiteY148" fmla="*/ 54924 h 274019"/>
              <a:gd name="connsiteX149" fmla="*/ 187392 w 237503"/>
              <a:gd name="connsiteY149" fmla="*/ 53480 h 274019"/>
              <a:gd name="connsiteX150" fmla="*/ 191723 w 237503"/>
              <a:gd name="connsiteY150" fmla="*/ 55766 h 274019"/>
              <a:gd name="connsiteX151" fmla="*/ 191001 w 237503"/>
              <a:gd name="connsiteY151" fmla="*/ 55887 h 274019"/>
              <a:gd name="connsiteX152" fmla="*/ 191422 w 237503"/>
              <a:gd name="connsiteY152" fmla="*/ 57812 h 274019"/>
              <a:gd name="connsiteX153" fmla="*/ 190219 w 237503"/>
              <a:gd name="connsiteY153" fmla="*/ 61842 h 274019"/>
              <a:gd name="connsiteX154" fmla="*/ 190219 w 237503"/>
              <a:gd name="connsiteY154" fmla="*/ 64971 h 274019"/>
              <a:gd name="connsiteX155" fmla="*/ 180774 w 237503"/>
              <a:gd name="connsiteY155" fmla="*/ 65753 h 274019"/>
              <a:gd name="connsiteX156" fmla="*/ 180714 w 237503"/>
              <a:gd name="connsiteY156" fmla="*/ 68821 h 274019"/>
              <a:gd name="connsiteX157" fmla="*/ 180293 w 237503"/>
              <a:gd name="connsiteY157" fmla="*/ 69543 h 274019"/>
              <a:gd name="connsiteX158" fmla="*/ 178910 w 237503"/>
              <a:gd name="connsiteY158" fmla="*/ 68640 h 274019"/>
              <a:gd name="connsiteX159" fmla="*/ 178007 w 237503"/>
              <a:gd name="connsiteY159" fmla="*/ 69783 h 274019"/>
              <a:gd name="connsiteX160" fmla="*/ 192445 w 237503"/>
              <a:gd name="connsiteY160" fmla="*/ 68821 h 274019"/>
              <a:gd name="connsiteX161" fmla="*/ 194611 w 237503"/>
              <a:gd name="connsiteY161" fmla="*/ 57210 h 274019"/>
              <a:gd name="connsiteX162" fmla="*/ 195874 w 237503"/>
              <a:gd name="connsiteY162" fmla="*/ 57571 h 274019"/>
              <a:gd name="connsiteX163" fmla="*/ 199664 w 237503"/>
              <a:gd name="connsiteY163" fmla="*/ 57270 h 274019"/>
              <a:gd name="connsiteX164" fmla="*/ 200145 w 237503"/>
              <a:gd name="connsiteY164" fmla="*/ 59436 h 274019"/>
              <a:gd name="connsiteX165" fmla="*/ 202131 w 237503"/>
              <a:gd name="connsiteY165" fmla="*/ 60038 h 274019"/>
              <a:gd name="connsiteX166" fmla="*/ 203815 w 237503"/>
              <a:gd name="connsiteY166" fmla="*/ 57030 h 274019"/>
              <a:gd name="connsiteX167" fmla="*/ 204055 w 237503"/>
              <a:gd name="connsiteY167" fmla="*/ 54323 h 274019"/>
              <a:gd name="connsiteX168" fmla="*/ 205500 w 237503"/>
              <a:gd name="connsiteY168" fmla="*/ 54082 h 274019"/>
              <a:gd name="connsiteX169" fmla="*/ 205861 w 237503"/>
              <a:gd name="connsiteY169" fmla="*/ 52939 h 274019"/>
              <a:gd name="connsiteX170" fmla="*/ 206883 w 237503"/>
              <a:gd name="connsiteY170" fmla="*/ 53059 h 274019"/>
              <a:gd name="connsiteX171" fmla="*/ 206702 w 237503"/>
              <a:gd name="connsiteY171" fmla="*/ 51736 h 274019"/>
              <a:gd name="connsiteX172" fmla="*/ 210673 w 237503"/>
              <a:gd name="connsiteY172" fmla="*/ 51736 h 274019"/>
              <a:gd name="connsiteX173" fmla="*/ 211275 w 237503"/>
              <a:gd name="connsiteY173" fmla="*/ 53300 h 274019"/>
              <a:gd name="connsiteX174" fmla="*/ 216147 w 237503"/>
              <a:gd name="connsiteY174" fmla="*/ 52999 h 274019"/>
              <a:gd name="connsiteX175" fmla="*/ 216027 w 237503"/>
              <a:gd name="connsiteY175" fmla="*/ 50172 h 274019"/>
              <a:gd name="connsiteX176" fmla="*/ 213320 w 237503"/>
              <a:gd name="connsiteY176" fmla="*/ 50473 h 274019"/>
              <a:gd name="connsiteX177" fmla="*/ 212959 w 237503"/>
              <a:gd name="connsiteY177" fmla="*/ 46261 h 274019"/>
              <a:gd name="connsiteX178" fmla="*/ 217170 w 237503"/>
              <a:gd name="connsiteY178" fmla="*/ 46021 h 274019"/>
              <a:gd name="connsiteX179" fmla="*/ 216929 w 237503"/>
              <a:gd name="connsiteY179" fmla="*/ 44577 h 274019"/>
              <a:gd name="connsiteX180" fmla="*/ 209771 w 237503"/>
              <a:gd name="connsiteY180" fmla="*/ 45179 h 274019"/>
              <a:gd name="connsiteX181" fmla="*/ 209530 w 237503"/>
              <a:gd name="connsiteY181" fmla="*/ 43013 h 274019"/>
              <a:gd name="connsiteX182" fmla="*/ 203996 w 237503"/>
              <a:gd name="connsiteY182" fmla="*/ 43374 h 274019"/>
              <a:gd name="connsiteX183" fmla="*/ 204176 w 237503"/>
              <a:gd name="connsiteY183" fmla="*/ 41509 h 274019"/>
              <a:gd name="connsiteX184" fmla="*/ 203574 w 237503"/>
              <a:gd name="connsiteY184" fmla="*/ 40487 h 274019"/>
              <a:gd name="connsiteX185" fmla="*/ 205379 w 237503"/>
              <a:gd name="connsiteY185" fmla="*/ 39885 h 274019"/>
              <a:gd name="connsiteX186" fmla="*/ 206522 w 237503"/>
              <a:gd name="connsiteY186" fmla="*/ 40487 h 274019"/>
              <a:gd name="connsiteX187" fmla="*/ 208507 w 237503"/>
              <a:gd name="connsiteY187" fmla="*/ 39945 h 274019"/>
              <a:gd name="connsiteX188" fmla="*/ 210071 w 237503"/>
              <a:gd name="connsiteY188" fmla="*/ 40126 h 274019"/>
              <a:gd name="connsiteX189" fmla="*/ 212357 w 237503"/>
              <a:gd name="connsiteY189" fmla="*/ 37479 h 274019"/>
              <a:gd name="connsiteX190" fmla="*/ 215967 w 237503"/>
              <a:gd name="connsiteY190" fmla="*/ 38080 h 274019"/>
              <a:gd name="connsiteX191" fmla="*/ 218012 w 237503"/>
              <a:gd name="connsiteY191" fmla="*/ 37599 h 274019"/>
              <a:gd name="connsiteX192" fmla="*/ 219576 w 237503"/>
              <a:gd name="connsiteY192" fmla="*/ 37118 h 274019"/>
              <a:gd name="connsiteX193" fmla="*/ 223186 w 237503"/>
              <a:gd name="connsiteY193" fmla="*/ 37719 h 274019"/>
              <a:gd name="connsiteX194" fmla="*/ 224148 w 237503"/>
              <a:gd name="connsiteY194" fmla="*/ 38501 h 274019"/>
              <a:gd name="connsiteX195" fmla="*/ 224509 w 237503"/>
              <a:gd name="connsiteY195" fmla="*/ 41449 h 274019"/>
              <a:gd name="connsiteX196" fmla="*/ 225833 w 237503"/>
              <a:gd name="connsiteY196" fmla="*/ 43975 h 274019"/>
              <a:gd name="connsiteX197" fmla="*/ 225713 w 237503"/>
              <a:gd name="connsiteY197" fmla="*/ 45239 h 274019"/>
              <a:gd name="connsiteX198" fmla="*/ 227457 w 237503"/>
              <a:gd name="connsiteY198" fmla="*/ 44878 h 274019"/>
              <a:gd name="connsiteX199" fmla="*/ 228179 w 237503"/>
              <a:gd name="connsiteY199" fmla="*/ 43675 h 274019"/>
              <a:gd name="connsiteX200" fmla="*/ 228901 w 237503"/>
              <a:gd name="connsiteY200" fmla="*/ 44397 h 274019"/>
              <a:gd name="connsiteX201" fmla="*/ 229803 w 237503"/>
              <a:gd name="connsiteY201" fmla="*/ 43855 h 274019"/>
              <a:gd name="connsiteX202" fmla="*/ 231789 w 237503"/>
              <a:gd name="connsiteY202" fmla="*/ 44457 h 274019"/>
              <a:gd name="connsiteX203" fmla="*/ 230044 w 237503"/>
              <a:gd name="connsiteY203" fmla="*/ 61722 h 274019"/>
              <a:gd name="connsiteX204" fmla="*/ 237503 w 237503"/>
              <a:gd name="connsiteY204" fmla="*/ 72851 h 274019"/>
              <a:gd name="connsiteX205" fmla="*/ 237503 w 237503"/>
              <a:gd name="connsiteY205" fmla="*/ 73634 h 274019"/>
              <a:gd name="connsiteX206" fmla="*/ 233954 w 237503"/>
              <a:gd name="connsiteY206" fmla="*/ 74716 h 274019"/>
              <a:gd name="connsiteX207" fmla="*/ 233172 w 237503"/>
              <a:gd name="connsiteY207" fmla="*/ 72791 h 274019"/>
              <a:gd name="connsiteX208" fmla="*/ 230766 w 237503"/>
              <a:gd name="connsiteY208" fmla="*/ 73273 h 274019"/>
              <a:gd name="connsiteX209" fmla="*/ 232210 w 237503"/>
              <a:gd name="connsiteY209" fmla="*/ 76762 h 274019"/>
              <a:gd name="connsiteX210" fmla="*/ 231006 w 237503"/>
              <a:gd name="connsiteY210" fmla="*/ 77363 h 274019"/>
              <a:gd name="connsiteX211" fmla="*/ 230405 w 237503"/>
              <a:gd name="connsiteY211" fmla="*/ 76040 h 274019"/>
              <a:gd name="connsiteX212" fmla="*/ 229262 w 237503"/>
              <a:gd name="connsiteY212" fmla="*/ 75799 h 274019"/>
              <a:gd name="connsiteX213" fmla="*/ 228059 w 237503"/>
              <a:gd name="connsiteY213" fmla="*/ 76581 h 274019"/>
              <a:gd name="connsiteX214" fmla="*/ 227577 w 237503"/>
              <a:gd name="connsiteY214" fmla="*/ 77784 h 274019"/>
              <a:gd name="connsiteX215" fmla="*/ 227698 w 237503"/>
              <a:gd name="connsiteY215" fmla="*/ 74295 h 274019"/>
              <a:gd name="connsiteX216" fmla="*/ 226615 w 237503"/>
              <a:gd name="connsiteY216" fmla="*/ 74836 h 274019"/>
              <a:gd name="connsiteX217" fmla="*/ 225291 w 237503"/>
              <a:gd name="connsiteY217" fmla="*/ 73453 h 274019"/>
              <a:gd name="connsiteX218" fmla="*/ 223848 w 237503"/>
              <a:gd name="connsiteY218" fmla="*/ 74054 h 274019"/>
              <a:gd name="connsiteX219" fmla="*/ 224570 w 237503"/>
              <a:gd name="connsiteY219" fmla="*/ 75258 h 274019"/>
              <a:gd name="connsiteX220" fmla="*/ 210131 w 237503"/>
              <a:gd name="connsiteY220" fmla="*/ 84161 h 274019"/>
              <a:gd name="connsiteX221" fmla="*/ 200025 w 237503"/>
              <a:gd name="connsiteY221" fmla="*/ 84943 h 274019"/>
              <a:gd name="connsiteX222" fmla="*/ 200867 w 237503"/>
              <a:gd name="connsiteY222" fmla="*/ 87349 h 274019"/>
              <a:gd name="connsiteX223" fmla="*/ 200326 w 237503"/>
              <a:gd name="connsiteY223" fmla="*/ 88673 h 274019"/>
              <a:gd name="connsiteX224" fmla="*/ 200747 w 237503"/>
              <a:gd name="connsiteY224" fmla="*/ 91380 h 274019"/>
              <a:gd name="connsiteX225" fmla="*/ 199965 w 237503"/>
              <a:gd name="connsiteY225" fmla="*/ 91380 h 274019"/>
              <a:gd name="connsiteX226" fmla="*/ 199724 w 237503"/>
              <a:gd name="connsiteY226" fmla="*/ 88252 h 274019"/>
              <a:gd name="connsiteX227" fmla="*/ 197318 w 237503"/>
              <a:gd name="connsiteY227" fmla="*/ 88432 h 274019"/>
              <a:gd name="connsiteX228" fmla="*/ 197559 w 237503"/>
              <a:gd name="connsiteY228" fmla="*/ 90899 h 274019"/>
              <a:gd name="connsiteX229" fmla="*/ 196175 w 237503"/>
              <a:gd name="connsiteY229" fmla="*/ 91079 h 274019"/>
              <a:gd name="connsiteX230" fmla="*/ 195453 w 237503"/>
              <a:gd name="connsiteY230" fmla="*/ 90057 h 274019"/>
              <a:gd name="connsiteX231" fmla="*/ 194370 w 237503"/>
              <a:gd name="connsiteY231" fmla="*/ 87349 h 274019"/>
              <a:gd name="connsiteX232" fmla="*/ 193408 w 237503"/>
              <a:gd name="connsiteY232" fmla="*/ 87470 h 274019"/>
              <a:gd name="connsiteX233" fmla="*/ 192626 w 237503"/>
              <a:gd name="connsiteY233" fmla="*/ 89214 h 274019"/>
              <a:gd name="connsiteX234" fmla="*/ 188595 w 237503"/>
              <a:gd name="connsiteY234" fmla="*/ 89936 h 274019"/>
              <a:gd name="connsiteX235" fmla="*/ 188595 w 237503"/>
              <a:gd name="connsiteY235" fmla="*/ 88733 h 274019"/>
              <a:gd name="connsiteX236" fmla="*/ 187392 w 237503"/>
              <a:gd name="connsiteY236" fmla="*/ 88131 h 274019"/>
              <a:gd name="connsiteX237" fmla="*/ 181978 w 237503"/>
              <a:gd name="connsiteY237" fmla="*/ 88492 h 274019"/>
              <a:gd name="connsiteX238" fmla="*/ 179451 w 237503"/>
              <a:gd name="connsiteY238" fmla="*/ 89335 h 274019"/>
              <a:gd name="connsiteX239" fmla="*/ 179572 w 237503"/>
              <a:gd name="connsiteY239" fmla="*/ 90718 h 274019"/>
              <a:gd name="connsiteX240" fmla="*/ 177165 w 237503"/>
              <a:gd name="connsiteY240" fmla="*/ 90839 h 274019"/>
              <a:gd name="connsiteX241" fmla="*/ 176804 w 237503"/>
              <a:gd name="connsiteY241" fmla="*/ 92162 h 274019"/>
              <a:gd name="connsiteX242" fmla="*/ 173375 w 237503"/>
              <a:gd name="connsiteY242" fmla="*/ 92523 h 274019"/>
              <a:gd name="connsiteX243" fmla="*/ 172533 w 237503"/>
              <a:gd name="connsiteY243" fmla="*/ 91079 h 274019"/>
              <a:gd name="connsiteX244" fmla="*/ 170307 w 237503"/>
              <a:gd name="connsiteY244" fmla="*/ 90598 h 274019"/>
              <a:gd name="connsiteX245" fmla="*/ 168683 w 237503"/>
              <a:gd name="connsiteY245" fmla="*/ 92042 h 274019"/>
              <a:gd name="connsiteX246" fmla="*/ 166517 w 237503"/>
              <a:gd name="connsiteY246" fmla="*/ 94869 h 274019"/>
              <a:gd name="connsiteX247" fmla="*/ 167780 w 237503"/>
              <a:gd name="connsiteY247" fmla="*/ 96554 h 274019"/>
              <a:gd name="connsiteX248" fmla="*/ 167119 w 237503"/>
              <a:gd name="connsiteY248" fmla="*/ 97757 h 274019"/>
              <a:gd name="connsiteX249" fmla="*/ 164592 w 237503"/>
              <a:gd name="connsiteY249" fmla="*/ 97276 h 274019"/>
              <a:gd name="connsiteX250" fmla="*/ 162667 w 237503"/>
              <a:gd name="connsiteY250" fmla="*/ 97817 h 274019"/>
              <a:gd name="connsiteX251" fmla="*/ 162366 w 237503"/>
              <a:gd name="connsiteY251" fmla="*/ 98479 h 274019"/>
              <a:gd name="connsiteX252" fmla="*/ 160501 w 237503"/>
              <a:gd name="connsiteY252" fmla="*/ 97035 h 274019"/>
              <a:gd name="connsiteX253" fmla="*/ 159298 w 237503"/>
              <a:gd name="connsiteY253" fmla="*/ 97035 h 274019"/>
              <a:gd name="connsiteX254" fmla="*/ 145823 w 237503"/>
              <a:gd name="connsiteY254" fmla="*/ 93004 h 274019"/>
              <a:gd name="connsiteX255" fmla="*/ 141010 w 237503"/>
              <a:gd name="connsiteY255" fmla="*/ 98599 h 274019"/>
              <a:gd name="connsiteX256" fmla="*/ 138604 w 237503"/>
              <a:gd name="connsiteY256" fmla="*/ 96554 h 274019"/>
              <a:gd name="connsiteX257" fmla="*/ 130783 w 237503"/>
              <a:gd name="connsiteY257" fmla="*/ 105457 h 274019"/>
              <a:gd name="connsiteX258" fmla="*/ 131746 w 237503"/>
              <a:gd name="connsiteY258" fmla="*/ 106239 h 274019"/>
              <a:gd name="connsiteX259" fmla="*/ 126813 w 237503"/>
              <a:gd name="connsiteY259" fmla="*/ 111894 h 274019"/>
              <a:gd name="connsiteX260" fmla="*/ 131866 w 237503"/>
              <a:gd name="connsiteY260" fmla="*/ 116466 h 274019"/>
              <a:gd name="connsiteX261" fmla="*/ 129761 w 237503"/>
              <a:gd name="connsiteY261" fmla="*/ 118632 h 274019"/>
              <a:gd name="connsiteX262" fmla="*/ 133129 w 237503"/>
              <a:gd name="connsiteY262" fmla="*/ 121639 h 274019"/>
              <a:gd name="connsiteX263" fmla="*/ 132949 w 237503"/>
              <a:gd name="connsiteY263" fmla="*/ 123204 h 274019"/>
              <a:gd name="connsiteX264" fmla="*/ 131626 w 237503"/>
              <a:gd name="connsiteY264" fmla="*/ 123805 h 274019"/>
              <a:gd name="connsiteX265" fmla="*/ 131325 w 237503"/>
              <a:gd name="connsiteY265" fmla="*/ 126392 h 274019"/>
              <a:gd name="connsiteX266" fmla="*/ 131806 w 237503"/>
              <a:gd name="connsiteY266" fmla="*/ 127475 h 274019"/>
              <a:gd name="connsiteX267" fmla="*/ 133129 w 237503"/>
              <a:gd name="connsiteY267" fmla="*/ 128076 h 274019"/>
              <a:gd name="connsiteX268" fmla="*/ 133731 w 237503"/>
              <a:gd name="connsiteY268" fmla="*/ 130423 h 274019"/>
              <a:gd name="connsiteX269" fmla="*/ 133310 w 237503"/>
              <a:gd name="connsiteY269" fmla="*/ 133310 h 274019"/>
              <a:gd name="connsiteX270" fmla="*/ 132468 w 237503"/>
              <a:gd name="connsiteY270" fmla="*/ 134694 h 274019"/>
              <a:gd name="connsiteX271" fmla="*/ 134272 w 237503"/>
              <a:gd name="connsiteY271" fmla="*/ 137461 h 274019"/>
              <a:gd name="connsiteX272" fmla="*/ 135476 w 237503"/>
              <a:gd name="connsiteY272" fmla="*/ 138062 h 274019"/>
              <a:gd name="connsiteX273" fmla="*/ 138905 w 237503"/>
              <a:gd name="connsiteY273" fmla="*/ 137461 h 274019"/>
              <a:gd name="connsiteX274" fmla="*/ 139627 w 237503"/>
              <a:gd name="connsiteY274" fmla="*/ 138002 h 274019"/>
              <a:gd name="connsiteX275" fmla="*/ 140288 w 237503"/>
              <a:gd name="connsiteY275" fmla="*/ 139687 h 274019"/>
              <a:gd name="connsiteX276" fmla="*/ 141552 w 237503"/>
              <a:gd name="connsiteY276" fmla="*/ 140890 h 274019"/>
              <a:gd name="connsiteX277" fmla="*/ 143717 w 237503"/>
              <a:gd name="connsiteY277" fmla="*/ 142033 h 274019"/>
              <a:gd name="connsiteX278" fmla="*/ 145462 w 237503"/>
              <a:gd name="connsiteY278" fmla="*/ 141852 h 274019"/>
              <a:gd name="connsiteX279" fmla="*/ 146304 w 237503"/>
              <a:gd name="connsiteY279" fmla="*/ 142995 h 274019"/>
              <a:gd name="connsiteX280" fmla="*/ 146064 w 237503"/>
              <a:gd name="connsiteY280" fmla="*/ 144319 h 274019"/>
              <a:gd name="connsiteX281" fmla="*/ 144619 w 237503"/>
              <a:gd name="connsiteY281" fmla="*/ 144560 h 274019"/>
              <a:gd name="connsiteX282" fmla="*/ 144499 w 237503"/>
              <a:gd name="connsiteY282" fmla="*/ 145943 h 274019"/>
              <a:gd name="connsiteX283" fmla="*/ 143296 w 237503"/>
              <a:gd name="connsiteY283" fmla="*/ 147146 h 274019"/>
              <a:gd name="connsiteX284" fmla="*/ 144319 w 237503"/>
              <a:gd name="connsiteY284" fmla="*/ 147868 h 274019"/>
              <a:gd name="connsiteX285" fmla="*/ 143597 w 237503"/>
              <a:gd name="connsiteY285" fmla="*/ 149192 h 274019"/>
              <a:gd name="connsiteX286" fmla="*/ 144439 w 237503"/>
              <a:gd name="connsiteY286" fmla="*/ 149432 h 274019"/>
              <a:gd name="connsiteX287" fmla="*/ 144078 w 237503"/>
              <a:gd name="connsiteY287" fmla="*/ 150575 h 274019"/>
              <a:gd name="connsiteX288" fmla="*/ 144560 w 237503"/>
              <a:gd name="connsiteY288" fmla="*/ 152861 h 274019"/>
              <a:gd name="connsiteX289" fmla="*/ 145703 w 237503"/>
              <a:gd name="connsiteY289" fmla="*/ 153343 h 274019"/>
              <a:gd name="connsiteX290" fmla="*/ 144860 w 237503"/>
              <a:gd name="connsiteY290" fmla="*/ 155027 h 274019"/>
              <a:gd name="connsiteX291" fmla="*/ 146665 w 237503"/>
              <a:gd name="connsiteY291" fmla="*/ 156471 h 274019"/>
              <a:gd name="connsiteX292" fmla="*/ 146364 w 237503"/>
              <a:gd name="connsiteY292" fmla="*/ 157494 h 274019"/>
              <a:gd name="connsiteX293" fmla="*/ 147086 w 237503"/>
              <a:gd name="connsiteY293" fmla="*/ 158155 h 274019"/>
              <a:gd name="connsiteX294" fmla="*/ 146364 w 237503"/>
              <a:gd name="connsiteY294" fmla="*/ 159479 h 274019"/>
              <a:gd name="connsiteX295" fmla="*/ 147266 w 237503"/>
              <a:gd name="connsiteY295" fmla="*/ 160381 h 274019"/>
              <a:gd name="connsiteX296" fmla="*/ 157193 w 237503"/>
              <a:gd name="connsiteY296" fmla="*/ 159779 h 274019"/>
              <a:gd name="connsiteX297" fmla="*/ 160682 w 237503"/>
              <a:gd name="connsiteY297" fmla="*/ 161043 h 274019"/>
              <a:gd name="connsiteX298" fmla="*/ 161404 w 237503"/>
              <a:gd name="connsiteY298" fmla="*/ 160020 h 274019"/>
              <a:gd name="connsiteX299" fmla="*/ 163329 w 237503"/>
              <a:gd name="connsiteY299" fmla="*/ 161645 h 274019"/>
              <a:gd name="connsiteX300" fmla="*/ 165675 w 237503"/>
              <a:gd name="connsiteY300" fmla="*/ 162426 h 274019"/>
              <a:gd name="connsiteX301" fmla="*/ 167299 w 237503"/>
              <a:gd name="connsiteY301" fmla="*/ 164833 h 274019"/>
              <a:gd name="connsiteX302" fmla="*/ 166457 w 237503"/>
              <a:gd name="connsiteY302" fmla="*/ 167299 h 274019"/>
              <a:gd name="connsiteX303" fmla="*/ 166698 w 237503"/>
              <a:gd name="connsiteY303" fmla="*/ 168502 h 274019"/>
              <a:gd name="connsiteX304" fmla="*/ 168322 w 237503"/>
              <a:gd name="connsiteY304" fmla="*/ 171390 h 274019"/>
              <a:gd name="connsiteX305" fmla="*/ 169766 w 237503"/>
              <a:gd name="connsiteY305" fmla="*/ 172473 h 274019"/>
              <a:gd name="connsiteX306" fmla="*/ 171570 w 237503"/>
              <a:gd name="connsiteY306" fmla="*/ 173135 h 274019"/>
              <a:gd name="connsiteX307" fmla="*/ 173676 w 237503"/>
              <a:gd name="connsiteY307" fmla="*/ 174999 h 274019"/>
              <a:gd name="connsiteX308" fmla="*/ 179210 w 237503"/>
              <a:gd name="connsiteY308" fmla="*/ 179090 h 274019"/>
              <a:gd name="connsiteX309" fmla="*/ 179812 w 237503"/>
              <a:gd name="connsiteY309" fmla="*/ 180414 h 274019"/>
              <a:gd name="connsiteX310" fmla="*/ 179391 w 237503"/>
              <a:gd name="connsiteY310" fmla="*/ 182820 h 274019"/>
              <a:gd name="connsiteX311" fmla="*/ 181376 w 237503"/>
              <a:gd name="connsiteY311" fmla="*/ 184625 h 274019"/>
              <a:gd name="connsiteX312" fmla="*/ 184444 w 237503"/>
              <a:gd name="connsiteY312" fmla="*/ 184505 h 274019"/>
              <a:gd name="connsiteX313" fmla="*/ 186309 w 237503"/>
              <a:gd name="connsiteY313" fmla="*/ 183843 h 274019"/>
              <a:gd name="connsiteX314" fmla="*/ 187572 w 237503"/>
              <a:gd name="connsiteY314" fmla="*/ 184444 h 274019"/>
              <a:gd name="connsiteX315" fmla="*/ 188896 w 237503"/>
              <a:gd name="connsiteY315" fmla="*/ 183602 h 274019"/>
              <a:gd name="connsiteX316" fmla="*/ 191904 w 237503"/>
              <a:gd name="connsiteY316" fmla="*/ 182640 h 274019"/>
              <a:gd name="connsiteX317" fmla="*/ 191543 w 237503"/>
              <a:gd name="connsiteY317" fmla="*/ 184865 h 274019"/>
              <a:gd name="connsiteX318" fmla="*/ 178368 w 237503"/>
              <a:gd name="connsiteY318" fmla="*/ 193648 h 274019"/>
              <a:gd name="connsiteX319" fmla="*/ 171270 w 237503"/>
              <a:gd name="connsiteY319" fmla="*/ 198160 h 274019"/>
              <a:gd name="connsiteX320" fmla="*/ 167059 w 237503"/>
              <a:gd name="connsiteY320" fmla="*/ 200266 h 274019"/>
              <a:gd name="connsiteX321" fmla="*/ 166637 w 237503"/>
              <a:gd name="connsiteY321" fmla="*/ 201228 h 274019"/>
              <a:gd name="connsiteX322" fmla="*/ 148951 w 237503"/>
              <a:gd name="connsiteY322" fmla="*/ 213380 h 274019"/>
              <a:gd name="connsiteX323" fmla="*/ 138845 w 237503"/>
              <a:gd name="connsiteY323" fmla="*/ 219817 h 274019"/>
              <a:gd name="connsiteX324" fmla="*/ 129821 w 237503"/>
              <a:gd name="connsiteY324" fmla="*/ 224810 h 274019"/>
              <a:gd name="connsiteX325" fmla="*/ 115804 w 237503"/>
              <a:gd name="connsiteY325" fmla="*/ 231969 h 274019"/>
              <a:gd name="connsiteX326" fmla="*/ 113759 w 237503"/>
              <a:gd name="connsiteY326" fmla="*/ 232751 h 274019"/>
              <a:gd name="connsiteX327" fmla="*/ 104795 w 237503"/>
              <a:gd name="connsiteY327" fmla="*/ 237383 h 274019"/>
              <a:gd name="connsiteX328" fmla="*/ 98358 w 237503"/>
              <a:gd name="connsiteY328" fmla="*/ 240812 h 274019"/>
              <a:gd name="connsiteX329" fmla="*/ 88372 w 237503"/>
              <a:gd name="connsiteY329" fmla="*/ 246647 h 274019"/>
              <a:gd name="connsiteX330" fmla="*/ 78566 w 237503"/>
              <a:gd name="connsiteY330" fmla="*/ 252483 h 274019"/>
              <a:gd name="connsiteX331" fmla="*/ 68039 w 237503"/>
              <a:gd name="connsiteY331" fmla="*/ 259702 h 274019"/>
              <a:gd name="connsiteX332" fmla="*/ 63827 w 237503"/>
              <a:gd name="connsiteY332" fmla="*/ 263251 h 274019"/>
              <a:gd name="connsiteX333" fmla="*/ 60579 w 237503"/>
              <a:gd name="connsiteY333" fmla="*/ 266379 h 274019"/>
              <a:gd name="connsiteX334" fmla="*/ 60037 w 237503"/>
              <a:gd name="connsiteY334" fmla="*/ 267282 h 274019"/>
              <a:gd name="connsiteX335" fmla="*/ 58353 w 237503"/>
              <a:gd name="connsiteY335" fmla="*/ 267161 h 274019"/>
              <a:gd name="connsiteX336" fmla="*/ 54323 w 237503"/>
              <a:gd name="connsiteY336" fmla="*/ 270169 h 274019"/>
              <a:gd name="connsiteX337" fmla="*/ 50593 w 237503"/>
              <a:gd name="connsiteY337" fmla="*/ 274020 h 27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</a:cxnLst>
            <a:rect l="l" t="t" r="r" b="b"/>
            <a:pathLst>
              <a:path w="237503" h="274019">
                <a:moveTo>
                  <a:pt x="50593" y="273959"/>
                </a:moveTo>
                <a:lnTo>
                  <a:pt x="52819" y="258860"/>
                </a:lnTo>
                <a:lnTo>
                  <a:pt x="57752" y="226134"/>
                </a:lnTo>
                <a:lnTo>
                  <a:pt x="57391" y="219997"/>
                </a:lnTo>
                <a:lnTo>
                  <a:pt x="57391" y="173315"/>
                </a:lnTo>
                <a:lnTo>
                  <a:pt x="57150" y="165675"/>
                </a:lnTo>
                <a:lnTo>
                  <a:pt x="26048" y="137882"/>
                </a:lnTo>
                <a:lnTo>
                  <a:pt x="4692" y="118451"/>
                </a:lnTo>
                <a:lnTo>
                  <a:pt x="0" y="114420"/>
                </a:lnTo>
                <a:lnTo>
                  <a:pt x="5775" y="110751"/>
                </a:lnTo>
                <a:lnTo>
                  <a:pt x="21837" y="99621"/>
                </a:lnTo>
                <a:lnTo>
                  <a:pt x="42471" y="85063"/>
                </a:lnTo>
                <a:lnTo>
                  <a:pt x="46683" y="82416"/>
                </a:lnTo>
                <a:lnTo>
                  <a:pt x="52698" y="61662"/>
                </a:lnTo>
                <a:lnTo>
                  <a:pt x="73152" y="38261"/>
                </a:lnTo>
                <a:lnTo>
                  <a:pt x="75077" y="39464"/>
                </a:lnTo>
                <a:lnTo>
                  <a:pt x="76521" y="38802"/>
                </a:lnTo>
                <a:lnTo>
                  <a:pt x="78927" y="40487"/>
                </a:lnTo>
                <a:lnTo>
                  <a:pt x="80732" y="39885"/>
                </a:lnTo>
                <a:lnTo>
                  <a:pt x="82356" y="40607"/>
                </a:lnTo>
                <a:lnTo>
                  <a:pt x="83198" y="39584"/>
                </a:lnTo>
                <a:lnTo>
                  <a:pt x="86688" y="41509"/>
                </a:lnTo>
                <a:lnTo>
                  <a:pt x="86988" y="42953"/>
                </a:lnTo>
                <a:lnTo>
                  <a:pt x="87831" y="43434"/>
                </a:lnTo>
                <a:lnTo>
                  <a:pt x="98418" y="42773"/>
                </a:lnTo>
                <a:lnTo>
                  <a:pt x="98478" y="38682"/>
                </a:lnTo>
                <a:lnTo>
                  <a:pt x="99621" y="38080"/>
                </a:lnTo>
                <a:lnTo>
                  <a:pt x="98960" y="36516"/>
                </a:lnTo>
                <a:lnTo>
                  <a:pt x="99682" y="35794"/>
                </a:lnTo>
                <a:lnTo>
                  <a:pt x="99200" y="34711"/>
                </a:lnTo>
                <a:lnTo>
                  <a:pt x="96734" y="32907"/>
                </a:lnTo>
                <a:lnTo>
                  <a:pt x="96914" y="32004"/>
                </a:lnTo>
                <a:lnTo>
                  <a:pt x="97997" y="32245"/>
                </a:lnTo>
                <a:lnTo>
                  <a:pt x="99200" y="31162"/>
                </a:lnTo>
                <a:lnTo>
                  <a:pt x="98779" y="30139"/>
                </a:lnTo>
                <a:lnTo>
                  <a:pt x="96854" y="29117"/>
                </a:lnTo>
                <a:lnTo>
                  <a:pt x="94688" y="30981"/>
                </a:lnTo>
                <a:lnTo>
                  <a:pt x="93847" y="30981"/>
                </a:lnTo>
                <a:lnTo>
                  <a:pt x="91921" y="29297"/>
                </a:lnTo>
                <a:lnTo>
                  <a:pt x="92643" y="27974"/>
                </a:lnTo>
                <a:lnTo>
                  <a:pt x="96373" y="26590"/>
                </a:lnTo>
                <a:lnTo>
                  <a:pt x="99020" y="28094"/>
                </a:lnTo>
                <a:lnTo>
                  <a:pt x="99381" y="26530"/>
                </a:lnTo>
                <a:lnTo>
                  <a:pt x="98900" y="24966"/>
                </a:lnTo>
                <a:lnTo>
                  <a:pt x="97696" y="23522"/>
                </a:lnTo>
                <a:lnTo>
                  <a:pt x="100283" y="23642"/>
                </a:lnTo>
                <a:lnTo>
                  <a:pt x="100644" y="22680"/>
                </a:lnTo>
                <a:lnTo>
                  <a:pt x="99441" y="20574"/>
                </a:lnTo>
                <a:lnTo>
                  <a:pt x="96072" y="21176"/>
                </a:lnTo>
                <a:lnTo>
                  <a:pt x="95952" y="19251"/>
                </a:lnTo>
                <a:lnTo>
                  <a:pt x="105998" y="18529"/>
                </a:lnTo>
                <a:lnTo>
                  <a:pt x="105938" y="16363"/>
                </a:lnTo>
                <a:lnTo>
                  <a:pt x="109307" y="16123"/>
                </a:lnTo>
                <a:lnTo>
                  <a:pt x="129279" y="6076"/>
                </a:lnTo>
                <a:lnTo>
                  <a:pt x="128497" y="3850"/>
                </a:lnTo>
                <a:lnTo>
                  <a:pt x="129339" y="3549"/>
                </a:lnTo>
                <a:lnTo>
                  <a:pt x="134633" y="3309"/>
                </a:lnTo>
                <a:lnTo>
                  <a:pt x="134333" y="421"/>
                </a:lnTo>
                <a:lnTo>
                  <a:pt x="141070" y="0"/>
                </a:lnTo>
                <a:lnTo>
                  <a:pt x="141431" y="6016"/>
                </a:lnTo>
                <a:lnTo>
                  <a:pt x="144138" y="5956"/>
                </a:lnTo>
                <a:lnTo>
                  <a:pt x="144259" y="8663"/>
                </a:lnTo>
                <a:lnTo>
                  <a:pt x="145522" y="9204"/>
                </a:lnTo>
                <a:lnTo>
                  <a:pt x="146424" y="8603"/>
                </a:lnTo>
                <a:lnTo>
                  <a:pt x="146605" y="10047"/>
                </a:lnTo>
                <a:lnTo>
                  <a:pt x="147327" y="10648"/>
                </a:lnTo>
                <a:lnTo>
                  <a:pt x="145522" y="13235"/>
                </a:lnTo>
                <a:lnTo>
                  <a:pt x="145522" y="15521"/>
                </a:lnTo>
                <a:lnTo>
                  <a:pt x="152621" y="19551"/>
                </a:lnTo>
                <a:lnTo>
                  <a:pt x="152260" y="20153"/>
                </a:lnTo>
                <a:lnTo>
                  <a:pt x="138423" y="22319"/>
                </a:lnTo>
                <a:lnTo>
                  <a:pt x="140288" y="25928"/>
                </a:lnTo>
                <a:lnTo>
                  <a:pt x="143898" y="28816"/>
                </a:lnTo>
                <a:lnTo>
                  <a:pt x="148711" y="28455"/>
                </a:lnTo>
                <a:lnTo>
                  <a:pt x="148711" y="29959"/>
                </a:lnTo>
                <a:lnTo>
                  <a:pt x="150635" y="33568"/>
                </a:lnTo>
                <a:lnTo>
                  <a:pt x="152380" y="33508"/>
                </a:lnTo>
                <a:lnTo>
                  <a:pt x="152260" y="31944"/>
                </a:lnTo>
                <a:lnTo>
                  <a:pt x="154365" y="31824"/>
                </a:lnTo>
                <a:lnTo>
                  <a:pt x="154245" y="37298"/>
                </a:lnTo>
                <a:lnTo>
                  <a:pt x="150876" y="35674"/>
                </a:lnTo>
                <a:lnTo>
                  <a:pt x="149252" y="35734"/>
                </a:lnTo>
                <a:lnTo>
                  <a:pt x="149613" y="40908"/>
                </a:lnTo>
                <a:lnTo>
                  <a:pt x="149372" y="44276"/>
                </a:lnTo>
                <a:lnTo>
                  <a:pt x="150756" y="45600"/>
                </a:lnTo>
                <a:lnTo>
                  <a:pt x="149011" y="45901"/>
                </a:lnTo>
                <a:lnTo>
                  <a:pt x="148409" y="43314"/>
                </a:lnTo>
                <a:lnTo>
                  <a:pt x="147327" y="42532"/>
                </a:lnTo>
                <a:lnTo>
                  <a:pt x="146123" y="44757"/>
                </a:lnTo>
                <a:lnTo>
                  <a:pt x="145041" y="45359"/>
                </a:lnTo>
                <a:lnTo>
                  <a:pt x="143657" y="48608"/>
                </a:lnTo>
                <a:lnTo>
                  <a:pt x="145522" y="50533"/>
                </a:lnTo>
                <a:lnTo>
                  <a:pt x="144560" y="51134"/>
                </a:lnTo>
                <a:lnTo>
                  <a:pt x="146244" y="51736"/>
                </a:lnTo>
                <a:lnTo>
                  <a:pt x="151959" y="52398"/>
                </a:lnTo>
                <a:lnTo>
                  <a:pt x="153764" y="47706"/>
                </a:lnTo>
                <a:lnTo>
                  <a:pt x="156471" y="46863"/>
                </a:lnTo>
                <a:lnTo>
                  <a:pt x="157313" y="46261"/>
                </a:lnTo>
                <a:lnTo>
                  <a:pt x="161404" y="47765"/>
                </a:lnTo>
                <a:lnTo>
                  <a:pt x="161644" y="49330"/>
                </a:lnTo>
                <a:lnTo>
                  <a:pt x="163810" y="50051"/>
                </a:lnTo>
                <a:lnTo>
                  <a:pt x="165254" y="51435"/>
                </a:lnTo>
                <a:lnTo>
                  <a:pt x="165795" y="50232"/>
                </a:lnTo>
                <a:lnTo>
                  <a:pt x="165615" y="46803"/>
                </a:lnTo>
                <a:lnTo>
                  <a:pt x="162306" y="46923"/>
                </a:lnTo>
                <a:lnTo>
                  <a:pt x="162065" y="44698"/>
                </a:lnTo>
                <a:lnTo>
                  <a:pt x="165073" y="42712"/>
                </a:lnTo>
                <a:lnTo>
                  <a:pt x="163269" y="43013"/>
                </a:lnTo>
                <a:lnTo>
                  <a:pt x="162667" y="42051"/>
                </a:lnTo>
                <a:lnTo>
                  <a:pt x="164532" y="40246"/>
                </a:lnTo>
                <a:lnTo>
                  <a:pt x="165675" y="40607"/>
                </a:lnTo>
                <a:lnTo>
                  <a:pt x="167119" y="39644"/>
                </a:lnTo>
                <a:lnTo>
                  <a:pt x="165916" y="38501"/>
                </a:lnTo>
                <a:lnTo>
                  <a:pt x="163569" y="37900"/>
                </a:lnTo>
                <a:lnTo>
                  <a:pt x="162727" y="39584"/>
                </a:lnTo>
                <a:lnTo>
                  <a:pt x="160261" y="37840"/>
                </a:lnTo>
                <a:lnTo>
                  <a:pt x="159599" y="35012"/>
                </a:lnTo>
                <a:lnTo>
                  <a:pt x="160321" y="35072"/>
                </a:lnTo>
                <a:lnTo>
                  <a:pt x="161825" y="33147"/>
                </a:lnTo>
                <a:lnTo>
                  <a:pt x="161103" y="32786"/>
                </a:lnTo>
                <a:lnTo>
                  <a:pt x="161283" y="31282"/>
                </a:lnTo>
                <a:lnTo>
                  <a:pt x="162005" y="31643"/>
                </a:lnTo>
                <a:lnTo>
                  <a:pt x="164652" y="30500"/>
                </a:lnTo>
                <a:lnTo>
                  <a:pt x="164412" y="28094"/>
                </a:lnTo>
                <a:lnTo>
                  <a:pt x="168081" y="28274"/>
                </a:lnTo>
                <a:lnTo>
                  <a:pt x="172473" y="30260"/>
                </a:lnTo>
                <a:lnTo>
                  <a:pt x="171631" y="31282"/>
                </a:lnTo>
                <a:lnTo>
                  <a:pt x="170427" y="30681"/>
                </a:lnTo>
                <a:lnTo>
                  <a:pt x="168141" y="30861"/>
                </a:lnTo>
                <a:lnTo>
                  <a:pt x="168262" y="33448"/>
                </a:lnTo>
                <a:lnTo>
                  <a:pt x="170788" y="34411"/>
                </a:lnTo>
                <a:lnTo>
                  <a:pt x="171270" y="40787"/>
                </a:lnTo>
                <a:lnTo>
                  <a:pt x="171330" y="43194"/>
                </a:lnTo>
                <a:lnTo>
                  <a:pt x="174518" y="45600"/>
                </a:lnTo>
                <a:lnTo>
                  <a:pt x="174337" y="42652"/>
                </a:lnTo>
                <a:lnTo>
                  <a:pt x="178007" y="42351"/>
                </a:lnTo>
                <a:lnTo>
                  <a:pt x="178007" y="43855"/>
                </a:lnTo>
                <a:lnTo>
                  <a:pt x="179451" y="44276"/>
                </a:lnTo>
                <a:lnTo>
                  <a:pt x="179932" y="45720"/>
                </a:lnTo>
                <a:lnTo>
                  <a:pt x="178729" y="45359"/>
                </a:lnTo>
                <a:lnTo>
                  <a:pt x="178609" y="46442"/>
                </a:lnTo>
                <a:lnTo>
                  <a:pt x="174819" y="46261"/>
                </a:lnTo>
                <a:lnTo>
                  <a:pt x="178007" y="50533"/>
                </a:lnTo>
                <a:lnTo>
                  <a:pt x="179631" y="50593"/>
                </a:lnTo>
                <a:lnTo>
                  <a:pt x="179692" y="52698"/>
                </a:lnTo>
                <a:lnTo>
                  <a:pt x="181256" y="55827"/>
                </a:lnTo>
                <a:lnTo>
                  <a:pt x="182459" y="56428"/>
                </a:lnTo>
                <a:lnTo>
                  <a:pt x="186550" y="56127"/>
                </a:lnTo>
                <a:lnTo>
                  <a:pt x="187572" y="54924"/>
                </a:lnTo>
                <a:lnTo>
                  <a:pt x="187392" y="53480"/>
                </a:lnTo>
                <a:lnTo>
                  <a:pt x="191723" y="55766"/>
                </a:lnTo>
                <a:lnTo>
                  <a:pt x="191001" y="55887"/>
                </a:lnTo>
                <a:lnTo>
                  <a:pt x="191422" y="57812"/>
                </a:lnTo>
                <a:lnTo>
                  <a:pt x="190219" y="61842"/>
                </a:lnTo>
                <a:lnTo>
                  <a:pt x="190219" y="64971"/>
                </a:lnTo>
                <a:lnTo>
                  <a:pt x="180774" y="65753"/>
                </a:lnTo>
                <a:lnTo>
                  <a:pt x="180714" y="68821"/>
                </a:lnTo>
                <a:lnTo>
                  <a:pt x="180293" y="69543"/>
                </a:lnTo>
                <a:lnTo>
                  <a:pt x="178910" y="68640"/>
                </a:lnTo>
                <a:lnTo>
                  <a:pt x="178007" y="69783"/>
                </a:lnTo>
                <a:lnTo>
                  <a:pt x="192445" y="68821"/>
                </a:lnTo>
                <a:lnTo>
                  <a:pt x="194611" y="57210"/>
                </a:lnTo>
                <a:lnTo>
                  <a:pt x="195874" y="57571"/>
                </a:lnTo>
                <a:lnTo>
                  <a:pt x="199664" y="57270"/>
                </a:lnTo>
                <a:lnTo>
                  <a:pt x="200145" y="59436"/>
                </a:lnTo>
                <a:lnTo>
                  <a:pt x="202131" y="60038"/>
                </a:lnTo>
                <a:lnTo>
                  <a:pt x="203815" y="57030"/>
                </a:lnTo>
                <a:lnTo>
                  <a:pt x="204055" y="54323"/>
                </a:lnTo>
                <a:lnTo>
                  <a:pt x="205500" y="54082"/>
                </a:lnTo>
                <a:lnTo>
                  <a:pt x="205861" y="52939"/>
                </a:lnTo>
                <a:lnTo>
                  <a:pt x="206883" y="53059"/>
                </a:lnTo>
                <a:lnTo>
                  <a:pt x="206702" y="51736"/>
                </a:lnTo>
                <a:lnTo>
                  <a:pt x="210673" y="51736"/>
                </a:lnTo>
                <a:lnTo>
                  <a:pt x="211275" y="53300"/>
                </a:lnTo>
                <a:lnTo>
                  <a:pt x="216147" y="52999"/>
                </a:lnTo>
                <a:lnTo>
                  <a:pt x="216027" y="50172"/>
                </a:lnTo>
                <a:lnTo>
                  <a:pt x="213320" y="50473"/>
                </a:lnTo>
                <a:lnTo>
                  <a:pt x="212959" y="46261"/>
                </a:lnTo>
                <a:lnTo>
                  <a:pt x="217170" y="46021"/>
                </a:lnTo>
                <a:lnTo>
                  <a:pt x="216929" y="44577"/>
                </a:lnTo>
                <a:lnTo>
                  <a:pt x="209771" y="45179"/>
                </a:lnTo>
                <a:lnTo>
                  <a:pt x="209530" y="43013"/>
                </a:lnTo>
                <a:lnTo>
                  <a:pt x="203996" y="43374"/>
                </a:lnTo>
                <a:lnTo>
                  <a:pt x="204176" y="41509"/>
                </a:lnTo>
                <a:lnTo>
                  <a:pt x="203574" y="40487"/>
                </a:lnTo>
                <a:lnTo>
                  <a:pt x="205379" y="39885"/>
                </a:lnTo>
                <a:lnTo>
                  <a:pt x="206522" y="40487"/>
                </a:lnTo>
                <a:lnTo>
                  <a:pt x="208507" y="39945"/>
                </a:lnTo>
                <a:lnTo>
                  <a:pt x="210071" y="40126"/>
                </a:lnTo>
                <a:lnTo>
                  <a:pt x="212357" y="37479"/>
                </a:lnTo>
                <a:lnTo>
                  <a:pt x="215967" y="38080"/>
                </a:lnTo>
                <a:lnTo>
                  <a:pt x="218012" y="37599"/>
                </a:lnTo>
                <a:lnTo>
                  <a:pt x="219576" y="37118"/>
                </a:lnTo>
                <a:lnTo>
                  <a:pt x="223186" y="37719"/>
                </a:lnTo>
                <a:lnTo>
                  <a:pt x="224148" y="38501"/>
                </a:lnTo>
                <a:lnTo>
                  <a:pt x="224509" y="41449"/>
                </a:lnTo>
                <a:lnTo>
                  <a:pt x="225833" y="43975"/>
                </a:lnTo>
                <a:lnTo>
                  <a:pt x="225713" y="45239"/>
                </a:lnTo>
                <a:lnTo>
                  <a:pt x="227457" y="44878"/>
                </a:lnTo>
                <a:lnTo>
                  <a:pt x="228179" y="43675"/>
                </a:lnTo>
                <a:lnTo>
                  <a:pt x="228901" y="44397"/>
                </a:lnTo>
                <a:lnTo>
                  <a:pt x="229803" y="43855"/>
                </a:lnTo>
                <a:lnTo>
                  <a:pt x="231789" y="44457"/>
                </a:lnTo>
                <a:lnTo>
                  <a:pt x="230044" y="61722"/>
                </a:lnTo>
                <a:lnTo>
                  <a:pt x="237503" y="72851"/>
                </a:lnTo>
                <a:lnTo>
                  <a:pt x="237503" y="73634"/>
                </a:lnTo>
                <a:lnTo>
                  <a:pt x="233954" y="74716"/>
                </a:lnTo>
                <a:lnTo>
                  <a:pt x="233172" y="72791"/>
                </a:lnTo>
                <a:lnTo>
                  <a:pt x="230766" y="73273"/>
                </a:lnTo>
                <a:lnTo>
                  <a:pt x="232210" y="76762"/>
                </a:lnTo>
                <a:lnTo>
                  <a:pt x="231006" y="77363"/>
                </a:lnTo>
                <a:lnTo>
                  <a:pt x="230405" y="76040"/>
                </a:lnTo>
                <a:lnTo>
                  <a:pt x="229262" y="75799"/>
                </a:lnTo>
                <a:lnTo>
                  <a:pt x="228059" y="76581"/>
                </a:lnTo>
                <a:lnTo>
                  <a:pt x="227577" y="77784"/>
                </a:lnTo>
                <a:lnTo>
                  <a:pt x="227698" y="74295"/>
                </a:lnTo>
                <a:lnTo>
                  <a:pt x="226615" y="74836"/>
                </a:lnTo>
                <a:lnTo>
                  <a:pt x="225291" y="73453"/>
                </a:lnTo>
                <a:lnTo>
                  <a:pt x="223848" y="74054"/>
                </a:lnTo>
                <a:lnTo>
                  <a:pt x="224570" y="75258"/>
                </a:lnTo>
                <a:lnTo>
                  <a:pt x="210131" y="84161"/>
                </a:lnTo>
                <a:lnTo>
                  <a:pt x="200025" y="84943"/>
                </a:lnTo>
                <a:lnTo>
                  <a:pt x="200867" y="87349"/>
                </a:lnTo>
                <a:lnTo>
                  <a:pt x="200326" y="88673"/>
                </a:lnTo>
                <a:lnTo>
                  <a:pt x="200747" y="91380"/>
                </a:lnTo>
                <a:lnTo>
                  <a:pt x="199965" y="91380"/>
                </a:lnTo>
                <a:lnTo>
                  <a:pt x="199724" y="88252"/>
                </a:lnTo>
                <a:lnTo>
                  <a:pt x="197318" y="88432"/>
                </a:lnTo>
                <a:lnTo>
                  <a:pt x="197559" y="90899"/>
                </a:lnTo>
                <a:lnTo>
                  <a:pt x="196175" y="91079"/>
                </a:lnTo>
                <a:lnTo>
                  <a:pt x="195453" y="90057"/>
                </a:lnTo>
                <a:lnTo>
                  <a:pt x="194370" y="87349"/>
                </a:lnTo>
                <a:lnTo>
                  <a:pt x="193408" y="87470"/>
                </a:lnTo>
                <a:lnTo>
                  <a:pt x="192626" y="89214"/>
                </a:lnTo>
                <a:lnTo>
                  <a:pt x="188595" y="89936"/>
                </a:lnTo>
                <a:lnTo>
                  <a:pt x="188595" y="88733"/>
                </a:lnTo>
                <a:lnTo>
                  <a:pt x="187392" y="88131"/>
                </a:lnTo>
                <a:lnTo>
                  <a:pt x="181978" y="88492"/>
                </a:lnTo>
                <a:lnTo>
                  <a:pt x="179451" y="89335"/>
                </a:lnTo>
                <a:lnTo>
                  <a:pt x="179572" y="90718"/>
                </a:lnTo>
                <a:lnTo>
                  <a:pt x="177165" y="90839"/>
                </a:lnTo>
                <a:lnTo>
                  <a:pt x="176804" y="92162"/>
                </a:lnTo>
                <a:lnTo>
                  <a:pt x="173375" y="92523"/>
                </a:lnTo>
                <a:lnTo>
                  <a:pt x="172533" y="91079"/>
                </a:lnTo>
                <a:lnTo>
                  <a:pt x="170307" y="90598"/>
                </a:lnTo>
                <a:lnTo>
                  <a:pt x="168683" y="92042"/>
                </a:lnTo>
                <a:lnTo>
                  <a:pt x="166517" y="94869"/>
                </a:lnTo>
                <a:lnTo>
                  <a:pt x="167780" y="96554"/>
                </a:lnTo>
                <a:lnTo>
                  <a:pt x="167119" y="97757"/>
                </a:lnTo>
                <a:lnTo>
                  <a:pt x="164592" y="97276"/>
                </a:lnTo>
                <a:lnTo>
                  <a:pt x="162667" y="97817"/>
                </a:lnTo>
                <a:lnTo>
                  <a:pt x="162366" y="98479"/>
                </a:lnTo>
                <a:lnTo>
                  <a:pt x="160501" y="97035"/>
                </a:lnTo>
                <a:lnTo>
                  <a:pt x="159298" y="97035"/>
                </a:lnTo>
                <a:lnTo>
                  <a:pt x="145823" y="93004"/>
                </a:lnTo>
                <a:lnTo>
                  <a:pt x="141010" y="98599"/>
                </a:lnTo>
                <a:lnTo>
                  <a:pt x="138604" y="96554"/>
                </a:lnTo>
                <a:lnTo>
                  <a:pt x="130783" y="105457"/>
                </a:lnTo>
                <a:lnTo>
                  <a:pt x="131746" y="106239"/>
                </a:lnTo>
                <a:lnTo>
                  <a:pt x="126813" y="111894"/>
                </a:lnTo>
                <a:lnTo>
                  <a:pt x="131866" y="116466"/>
                </a:lnTo>
                <a:lnTo>
                  <a:pt x="129761" y="118632"/>
                </a:lnTo>
                <a:lnTo>
                  <a:pt x="133129" y="121639"/>
                </a:lnTo>
                <a:lnTo>
                  <a:pt x="132949" y="123204"/>
                </a:lnTo>
                <a:lnTo>
                  <a:pt x="131626" y="123805"/>
                </a:lnTo>
                <a:lnTo>
                  <a:pt x="131325" y="126392"/>
                </a:lnTo>
                <a:lnTo>
                  <a:pt x="131806" y="127475"/>
                </a:lnTo>
                <a:lnTo>
                  <a:pt x="133129" y="128076"/>
                </a:lnTo>
                <a:lnTo>
                  <a:pt x="133731" y="130423"/>
                </a:lnTo>
                <a:lnTo>
                  <a:pt x="133310" y="133310"/>
                </a:lnTo>
                <a:lnTo>
                  <a:pt x="132468" y="134694"/>
                </a:lnTo>
                <a:lnTo>
                  <a:pt x="134272" y="137461"/>
                </a:lnTo>
                <a:lnTo>
                  <a:pt x="135476" y="138062"/>
                </a:lnTo>
                <a:lnTo>
                  <a:pt x="138905" y="137461"/>
                </a:lnTo>
                <a:lnTo>
                  <a:pt x="139627" y="138002"/>
                </a:lnTo>
                <a:lnTo>
                  <a:pt x="140288" y="139687"/>
                </a:lnTo>
                <a:lnTo>
                  <a:pt x="141552" y="140890"/>
                </a:lnTo>
                <a:lnTo>
                  <a:pt x="143717" y="142033"/>
                </a:lnTo>
                <a:lnTo>
                  <a:pt x="145462" y="141852"/>
                </a:lnTo>
                <a:lnTo>
                  <a:pt x="146304" y="142995"/>
                </a:lnTo>
                <a:lnTo>
                  <a:pt x="146064" y="144319"/>
                </a:lnTo>
                <a:lnTo>
                  <a:pt x="144619" y="144560"/>
                </a:lnTo>
                <a:lnTo>
                  <a:pt x="144499" y="145943"/>
                </a:lnTo>
                <a:lnTo>
                  <a:pt x="143296" y="147146"/>
                </a:lnTo>
                <a:lnTo>
                  <a:pt x="144319" y="147868"/>
                </a:lnTo>
                <a:lnTo>
                  <a:pt x="143597" y="149192"/>
                </a:lnTo>
                <a:lnTo>
                  <a:pt x="144439" y="149432"/>
                </a:lnTo>
                <a:lnTo>
                  <a:pt x="144078" y="150575"/>
                </a:lnTo>
                <a:lnTo>
                  <a:pt x="144560" y="152861"/>
                </a:lnTo>
                <a:lnTo>
                  <a:pt x="145703" y="153343"/>
                </a:lnTo>
                <a:lnTo>
                  <a:pt x="144860" y="155027"/>
                </a:lnTo>
                <a:lnTo>
                  <a:pt x="146665" y="156471"/>
                </a:lnTo>
                <a:lnTo>
                  <a:pt x="146364" y="157494"/>
                </a:lnTo>
                <a:lnTo>
                  <a:pt x="147086" y="158155"/>
                </a:lnTo>
                <a:lnTo>
                  <a:pt x="146364" y="159479"/>
                </a:lnTo>
                <a:lnTo>
                  <a:pt x="147266" y="160381"/>
                </a:lnTo>
                <a:lnTo>
                  <a:pt x="157193" y="159779"/>
                </a:lnTo>
                <a:lnTo>
                  <a:pt x="160682" y="161043"/>
                </a:lnTo>
                <a:lnTo>
                  <a:pt x="161404" y="160020"/>
                </a:lnTo>
                <a:lnTo>
                  <a:pt x="163329" y="161645"/>
                </a:lnTo>
                <a:lnTo>
                  <a:pt x="165675" y="162426"/>
                </a:lnTo>
                <a:lnTo>
                  <a:pt x="167299" y="164833"/>
                </a:lnTo>
                <a:lnTo>
                  <a:pt x="166457" y="167299"/>
                </a:lnTo>
                <a:lnTo>
                  <a:pt x="166698" y="168502"/>
                </a:lnTo>
                <a:lnTo>
                  <a:pt x="168322" y="171390"/>
                </a:lnTo>
                <a:lnTo>
                  <a:pt x="169766" y="172473"/>
                </a:lnTo>
                <a:lnTo>
                  <a:pt x="171570" y="173135"/>
                </a:lnTo>
                <a:lnTo>
                  <a:pt x="173676" y="174999"/>
                </a:lnTo>
                <a:lnTo>
                  <a:pt x="179210" y="179090"/>
                </a:lnTo>
                <a:lnTo>
                  <a:pt x="179812" y="180414"/>
                </a:lnTo>
                <a:lnTo>
                  <a:pt x="179391" y="182820"/>
                </a:lnTo>
                <a:lnTo>
                  <a:pt x="181376" y="184625"/>
                </a:lnTo>
                <a:lnTo>
                  <a:pt x="184444" y="184505"/>
                </a:lnTo>
                <a:lnTo>
                  <a:pt x="186309" y="183843"/>
                </a:lnTo>
                <a:lnTo>
                  <a:pt x="187572" y="184444"/>
                </a:lnTo>
                <a:lnTo>
                  <a:pt x="188896" y="183602"/>
                </a:lnTo>
                <a:lnTo>
                  <a:pt x="191904" y="182640"/>
                </a:lnTo>
                <a:lnTo>
                  <a:pt x="191543" y="184865"/>
                </a:lnTo>
                <a:lnTo>
                  <a:pt x="178368" y="193648"/>
                </a:lnTo>
                <a:lnTo>
                  <a:pt x="171270" y="198160"/>
                </a:lnTo>
                <a:lnTo>
                  <a:pt x="167059" y="200266"/>
                </a:lnTo>
                <a:lnTo>
                  <a:pt x="166637" y="201228"/>
                </a:lnTo>
                <a:lnTo>
                  <a:pt x="148951" y="213380"/>
                </a:lnTo>
                <a:lnTo>
                  <a:pt x="138845" y="219817"/>
                </a:lnTo>
                <a:lnTo>
                  <a:pt x="129821" y="224810"/>
                </a:lnTo>
                <a:lnTo>
                  <a:pt x="115804" y="231969"/>
                </a:lnTo>
                <a:lnTo>
                  <a:pt x="113759" y="232751"/>
                </a:lnTo>
                <a:lnTo>
                  <a:pt x="104795" y="237383"/>
                </a:lnTo>
                <a:lnTo>
                  <a:pt x="98358" y="240812"/>
                </a:lnTo>
                <a:lnTo>
                  <a:pt x="88372" y="246647"/>
                </a:lnTo>
                <a:lnTo>
                  <a:pt x="78566" y="252483"/>
                </a:lnTo>
                <a:lnTo>
                  <a:pt x="68039" y="259702"/>
                </a:lnTo>
                <a:lnTo>
                  <a:pt x="63827" y="263251"/>
                </a:lnTo>
                <a:lnTo>
                  <a:pt x="60579" y="266379"/>
                </a:lnTo>
                <a:lnTo>
                  <a:pt x="60037" y="267282"/>
                </a:lnTo>
                <a:lnTo>
                  <a:pt x="58353" y="267161"/>
                </a:lnTo>
                <a:lnTo>
                  <a:pt x="54323" y="270169"/>
                </a:lnTo>
                <a:lnTo>
                  <a:pt x="50593" y="27402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1" name="Freeform: Shape 390" title="TX-23">
            <a:extLst>
              <a:ext uri="{FF2B5EF4-FFF2-40B4-BE49-F238E27FC236}">
                <a16:creationId xmlns:a16="http://schemas.microsoft.com/office/drawing/2014/main" id="{32B51B83-EE4A-668B-8C1B-3C997DA11AB3}"/>
              </a:ext>
            </a:extLst>
          </p:cNvPr>
          <p:cNvSpPr/>
          <p:nvPr/>
        </p:nvSpPr>
        <p:spPr>
          <a:xfrm>
            <a:off x="3583523" y="4859185"/>
            <a:ext cx="1038451" cy="600196"/>
          </a:xfrm>
          <a:custGeom>
            <a:avLst/>
            <a:gdLst>
              <a:gd name="connsiteX0" fmla="*/ 24364 w 1299771"/>
              <a:gd name="connsiteY0" fmla="*/ 64188 h 777961"/>
              <a:gd name="connsiteX1" fmla="*/ 28455 w 1299771"/>
              <a:gd name="connsiteY1" fmla="*/ 62745 h 777961"/>
              <a:gd name="connsiteX2" fmla="*/ 35674 w 1299771"/>
              <a:gd name="connsiteY2" fmla="*/ 73874 h 777961"/>
              <a:gd name="connsiteX3" fmla="*/ 36576 w 1299771"/>
              <a:gd name="connsiteY3" fmla="*/ 73393 h 777961"/>
              <a:gd name="connsiteX4" fmla="*/ 38381 w 1299771"/>
              <a:gd name="connsiteY4" fmla="*/ 76040 h 777961"/>
              <a:gd name="connsiteX5" fmla="*/ 42351 w 1299771"/>
              <a:gd name="connsiteY5" fmla="*/ 75017 h 777961"/>
              <a:gd name="connsiteX6" fmla="*/ 43675 w 1299771"/>
              <a:gd name="connsiteY6" fmla="*/ 77784 h 777961"/>
              <a:gd name="connsiteX7" fmla="*/ 45239 w 1299771"/>
              <a:gd name="connsiteY7" fmla="*/ 76882 h 777961"/>
              <a:gd name="connsiteX8" fmla="*/ 45840 w 1299771"/>
              <a:gd name="connsiteY8" fmla="*/ 78265 h 777961"/>
              <a:gd name="connsiteX9" fmla="*/ 44637 w 1299771"/>
              <a:gd name="connsiteY9" fmla="*/ 79107 h 777961"/>
              <a:gd name="connsiteX10" fmla="*/ 45299 w 1299771"/>
              <a:gd name="connsiteY10" fmla="*/ 80070 h 777961"/>
              <a:gd name="connsiteX11" fmla="*/ 46743 w 1299771"/>
              <a:gd name="connsiteY11" fmla="*/ 78987 h 777961"/>
              <a:gd name="connsiteX12" fmla="*/ 47344 w 1299771"/>
              <a:gd name="connsiteY12" fmla="*/ 80070 h 777961"/>
              <a:gd name="connsiteX13" fmla="*/ 51615 w 1299771"/>
              <a:gd name="connsiteY13" fmla="*/ 79889 h 777961"/>
              <a:gd name="connsiteX14" fmla="*/ 51736 w 1299771"/>
              <a:gd name="connsiteY14" fmla="*/ 77544 h 777961"/>
              <a:gd name="connsiteX15" fmla="*/ 48908 w 1299771"/>
              <a:gd name="connsiteY15" fmla="*/ 77544 h 777961"/>
              <a:gd name="connsiteX16" fmla="*/ 46141 w 1299771"/>
              <a:gd name="connsiteY16" fmla="*/ 77243 h 777961"/>
              <a:gd name="connsiteX17" fmla="*/ 46442 w 1299771"/>
              <a:gd name="connsiteY17" fmla="*/ 71528 h 777961"/>
              <a:gd name="connsiteX18" fmla="*/ 49269 w 1299771"/>
              <a:gd name="connsiteY18" fmla="*/ 71708 h 777961"/>
              <a:gd name="connsiteX19" fmla="*/ 49450 w 1299771"/>
              <a:gd name="connsiteY19" fmla="*/ 69302 h 777961"/>
              <a:gd name="connsiteX20" fmla="*/ 49931 w 1299771"/>
              <a:gd name="connsiteY20" fmla="*/ 69182 h 777961"/>
              <a:gd name="connsiteX21" fmla="*/ 48307 w 1299771"/>
              <a:gd name="connsiteY21" fmla="*/ 66294 h 777961"/>
              <a:gd name="connsiteX22" fmla="*/ 49811 w 1299771"/>
              <a:gd name="connsiteY22" fmla="*/ 66234 h 777961"/>
              <a:gd name="connsiteX23" fmla="*/ 49811 w 1299771"/>
              <a:gd name="connsiteY23" fmla="*/ 63948 h 777961"/>
              <a:gd name="connsiteX24" fmla="*/ 52157 w 1299771"/>
              <a:gd name="connsiteY24" fmla="*/ 64008 h 777961"/>
              <a:gd name="connsiteX25" fmla="*/ 52277 w 1299771"/>
              <a:gd name="connsiteY25" fmla="*/ 64610 h 777961"/>
              <a:gd name="connsiteX26" fmla="*/ 55466 w 1299771"/>
              <a:gd name="connsiteY26" fmla="*/ 64730 h 777961"/>
              <a:gd name="connsiteX27" fmla="*/ 55285 w 1299771"/>
              <a:gd name="connsiteY27" fmla="*/ 63767 h 777961"/>
              <a:gd name="connsiteX28" fmla="*/ 52277 w 1299771"/>
              <a:gd name="connsiteY28" fmla="*/ 63647 h 777961"/>
              <a:gd name="connsiteX29" fmla="*/ 52518 w 1299771"/>
              <a:gd name="connsiteY29" fmla="*/ 60880 h 777961"/>
              <a:gd name="connsiteX30" fmla="*/ 49811 w 1299771"/>
              <a:gd name="connsiteY30" fmla="*/ 60639 h 777961"/>
              <a:gd name="connsiteX31" fmla="*/ 49811 w 1299771"/>
              <a:gd name="connsiteY31" fmla="*/ 57992 h 777961"/>
              <a:gd name="connsiteX32" fmla="*/ 47224 w 1299771"/>
              <a:gd name="connsiteY32" fmla="*/ 57812 h 777961"/>
              <a:gd name="connsiteX33" fmla="*/ 47765 w 1299771"/>
              <a:gd name="connsiteY33" fmla="*/ 46863 h 777961"/>
              <a:gd name="connsiteX34" fmla="*/ 48066 w 1299771"/>
              <a:gd name="connsiteY34" fmla="*/ 38140 h 777961"/>
              <a:gd name="connsiteX35" fmla="*/ 42892 w 1299771"/>
              <a:gd name="connsiteY35" fmla="*/ 38681 h 777961"/>
              <a:gd name="connsiteX36" fmla="*/ 42712 w 1299771"/>
              <a:gd name="connsiteY36" fmla="*/ 35734 h 777961"/>
              <a:gd name="connsiteX37" fmla="*/ 36576 w 1299771"/>
              <a:gd name="connsiteY37" fmla="*/ 35313 h 777961"/>
              <a:gd name="connsiteX38" fmla="*/ 36395 w 1299771"/>
              <a:gd name="connsiteY38" fmla="*/ 36756 h 777961"/>
              <a:gd name="connsiteX39" fmla="*/ 28816 w 1299771"/>
              <a:gd name="connsiteY39" fmla="*/ 33147 h 777961"/>
              <a:gd name="connsiteX40" fmla="*/ 26229 w 1299771"/>
              <a:gd name="connsiteY40" fmla="*/ 27191 h 777961"/>
              <a:gd name="connsiteX41" fmla="*/ 24003 w 1299771"/>
              <a:gd name="connsiteY41" fmla="*/ 28274 h 777961"/>
              <a:gd name="connsiteX42" fmla="*/ 22138 w 1299771"/>
              <a:gd name="connsiteY42" fmla="*/ 30500 h 777961"/>
              <a:gd name="connsiteX43" fmla="*/ 21296 w 1299771"/>
              <a:gd name="connsiteY43" fmla="*/ 33508 h 777961"/>
              <a:gd name="connsiteX44" fmla="*/ 16964 w 1299771"/>
              <a:gd name="connsiteY44" fmla="*/ 33087 h 777961"/>
              <a:gd name="connsiteX45" fmla="*/ 16002 w 1299771"/>
              <a:gd name="connsiteY45" fmla="*/ 33989 h 777961"/>
              <a:gd name="connsiteX46" fmla="*/ 13295 w 1299771"/>
              <a:gd name="connsiteY46" fmla="*/ 33508 h 777961"/>
              <a:gd name="connsiteX47" fmla="*/ 13776 w 1299771"/>
              <a:gd name="connsiteY47" fmla="*/ 29297 h 777961"/>
              <a:gd name="connsiteX48" fmla="*/ 15220 w 1299771"/>
              <a:gd name="connsiteY48" fmla="*/ 26650 h 777961"/>
              <a:gd name="connsiteX49" fmla="*/ 22138 w 1299771"/>
              <a:gd name="connsiteY49" fmla="*/ 15400 h 777961"/>
              <a:gd name="connsiteX50" fmla="*/ 17265 w 1299771"/>
              <a:gd name="connsiteY50" fmla="*/ 14799 h 777961"/>
              <a:gd name="connsiteX51" fmla="*/ 16303 w 1299771"/>
              <a:gd name="connsiteY51" fmla="*/ 12032 h 777961"/>
              <a:gd name="connsiteX52" fmla="*/ 14498 w 1299771"/>
              <a:gd name="connsiteY52" fmla="*/ 12994 h 777961"/>
              <a:gd name="connsiteX53" fmla="*/ 10768 w 1299771"/>
              <a:gd name="connsiteY53" fmla="*/ 12994 h 777961"/>
              <a:gd name="connsiteX54" fmla="*/ 10768 w 1299771"/>
              <a:gd name="connsiteY54" fmla="*/ 14558 h 777961"/>
              <a:gd name="connsiteX55" fmla="*/ 5354 w 1299771"/>
              <a:gd name="connsiteY55" fmla="*/ 14318 h 777961"/>
              <a:gd name="connsiteX56" fmla="*/ 5173 w 1299771"/>
              <a:gd name="connsiteY56" fmla="*/ 17024 h 777961"/>
              <a:gd name="connsiteX57" fmla="*/ 1865 w 1299771"/>
              <a:gd name="connsiteY57" fmla="*/ 17024 h 777961"/>
              <a:gd name="connsiteX58" fmla="*/ 1384 w 1299771"/>
              <a:gd name="connsiteY58" fmla="*/ 15641 h 777961"/>
              <a:gd name="connsiteX59" fmla="*/ 2105 w 1299771"/>
              <a:gd name="connsiteY59" fmla="*/ 9445 h 777961"/>
              <a:gd name="connsiteX60" fmla="*/ 1865 w 1299771"/>
              <a:gd name="connsiteY60" fmla="*/ 6196 h 777961"/>
              <a:gd name="connsiteX61" fmla="*/ 842 w 1299771"/>
              <a:gd name="connsiteY61" fmla="*/ 4752 h 777961"/>
              <a:gd name="connsiteX62" fmla="*/ 902 w 1299771"/>
              <a:gd name="connsiteY62" fmla="*/ 3369 h 777961"/>
              <a:gd name="connsiteX63" fmla="*/ 0 w 1299771"/>
              <a:gd name="connsiteY63" fmla="*/ 1564 h 777961"/>
              <a:gd name="connsiteX64" fmla="*/ 60 w 1299771"/>
              <a:gd name="connsiteY64" fmla="*/ 0 h 777961"/>
              <a:gd name="connsiteX65" fmla="*/ 11129 w 1299771"/>
              <a:gd name="connsiteY65" fmla="*/ 601 h 777961"/>
              <a:gd name="connsiteX66" fmla="*/ 16423 w 1299771"/>
              <a:gd name="connsiteY66" fmla="*/ 902 h 777961"/>
              <a:gd name="connsiteX67" fmla="*/ 16724 w 1299771"/>
              <a:gd name="connsiteY67" fmla="*/ 902 h 777961"/>
              <a:gd name="connsiteX68" fmla="*/ 21777 w 1299771"/>
              <a:gd name="connsiteY68" fmla="*/ 1263 h 777961"/>
              <a:gd name="connsiteX69" fmla="*/ 29959 w 1299771"/>
              <a:gd name="connsiteY69" fmla="*/ 1684 h 777961"/>
              <a:gd name="connsiteX70" fmla="*/ 30440 w 1299771"/>
              <a:gd name="connsiteY70" fmla="*/ 1684 h 777961"/>
              <a:gd name="connsiteX71" fmla="*/ 37659 w 1299771"/>
              <a:gd name="connsiteY71" fmla="*/ 2105 h 777961"/>
              <a:gd name="connsiteX72" fmla="*/ 63106 w 1299771"/>
              <a:gd name="connsiteY72" fmla="*/ 3429 h 777961"/>
              <a:gd name="connsiteX73" fmla="*/ 68760 w 1299771"/>
              <a:gd name="connsiteY73" fmla="*/ 3730 h 777961"/>
              <a:gd name="connsiteX74" fmla="*/ 97877 w 1299771"/>
              <a:gd name="connsiteY74" fmla="*/ 5534 h 777961"/>
              <a:gd name="connsiteX75" fmla="*/ 116466 w 1299771"/>
              <a:gd name="connsiteY75" fmla="*/ 6557 h 777961"/>
              <a:gd name="connsiteX76" fmla="*/ 137521 w 1299771"/>
              <a:gd name="connsiteY76" fmla="*/ 7760 h 777961"/>
              <a:gd name="connsiteX77" fmla="*/ 151718 w 1299771"/>
              <a:gd name="connsiteY77" fmla="*/ 8603 h 777961"/>
              <a:gd name="connsiteX78" fmla="*/ 179391 w 1299771"/>
              <a:gd name="connsiteY78" fmla="*/ 9986 h 777961"/>
              <a:gd name="connsiteX79" fmla="*/ 202552 w 1299771"/>
              <a:gd name="connsiteY79" fmla="*/ 11189 h 777961"/>
              <a:gd name="connsiteX80" fmla="*/ 209530 w 1299771"/>
              <a:gd name="connsiteY80" fmla="*/ 11550 h 777961"/>
              <a:gd name="connsiteX81" fmla="*/ 228540 w 1299771"/>
              <a:gd name="connsiteY81" fmla="*/ 12393 h 777961"/>
              <a:gd name="connsiteX82" fmla="*/ 240932 w 1299771"/>
              <a:gd name="connsiteY82" fmla="*/ 12934 h 777961"/>
              <a:gd name="connsiteX83" fmla="*/ 244782 w 1299771"/>
              <a:gd name="connsiteY83" fmla="*/ 13175 h 777961"/>
              <a:gd name="connsiteX84" fmla="*/ 266018 w 1299771"/>
              <a:gd name="connsiteY84" fmla="*/ 14077 h 777961"/>
              <a:gd name="connsiteX85" fmla="*/ 278050 w 1299771"/>
              <a:gd name="connsiteY85" fmla="*/ 15280 h 777961"/>
              <a:gd name="connsiteX86" fmla="*/ 280877 w 1299771"/>
              <a:gd name="connsiteY86" fmla="*/ 15280 h 777961"/>
              <a:gd name="connsiteX87" fmla="*/ 280877 w 1299771"/>
              <a:gd name="connsiteY87" fmla="*/ 14739 h 777961"/>
              <a:gd name="connsiteX88" fmla="*/ 284667 w 1299771"/>
              <a:gd name="connsiteY88" fmla="*/ 14919 h 777961"/>
              <a:gd name="connsiteX89" fmla="*/ 289420 w 1299771"/>
              <a:gd name="connsiteY89" fmla="*/ 15100 h 777961"/>
              <a:gd name="connsiteX90" fmla="*/ 304339 w 1299771"/>
              <a:gd name="connsiteY90" fmla="*/ 15701 h 777961"/>
              <a:gd name="connsiteX91" fmla="*/ 307467 w 1299771"/>
              <a:gd name="connsiteY91" fmla="*/ 15942 h 777961"/>
              <a:gd name="connsiteX92" fmla="*/ 346870 w 1299771"/>
              <a:gd name="connsiteY92" fmla="*/ 17446 h 777961"/>
              <a:gd name="connsiteX93" fmla="*/ 348855 w 1299771"/>
              <a:gd name="connsiteY93" fmla="*/ 17566 h 777961"/>
              <a:gd name="connsiteX94" fmla="*/ 366241 w 1299771"/>
              <a:gd name="connsiteY94" fmla="*/ 18167 h 777961"/>
              <a:gd name="connsiteX95" fmla="*/ 373280 w 1299771"/>
              <a:gd name="connsiteY95" fmla="*/ 18528 h 777961"/>
              <a:gd name="connsiteX96" fmla="*/ 396441 w 1299771"/>
              <a:gd name="connsiteY96" fmla="*/ 19371 h 777961"/>
              <a:gd name="connsiteX97" fmla="*/ 401073 w 1299771"/>
              <a:gd name="connsiteY97" fmla="*/ 19371 h 777961"/>
              <a:gd name="connsiteX98" fmla="*/ 404081 w 1299771"/>
              <a:gd name="connsiteY98" fmla="*/ 19612 h 777961"/>
              <a:gd name="connsiteX99" fmla="*/ 405043 w 1299771"/>
              <a:gd name="connsiteY99" fmla="*/ 19612 h 777961"/>
              <a:gd name="connsiteX100" fmla="*/ 409856 w 1299771"/>
              <a:gd name="connsiteY100" fmla="*/ 19792 h 777961"/>
              <a:gd name="connsiteX101" fmla="*/ 414969 w 1299771"/>
              <a:gd name="connsiteY101" fmla="*/ 19912 h 777961"/>
              <a:gd name="connsiteX102" fmla="*/ 440235 w 1299771"/>
              <a:gd name="connsiteY102" fmla="*/ 20755 h 777961"/>
              <a:gd name="connsiteX103" fmla="*/ 446131 w 1299771"/>
              <a:gd name="connsiteY103" fmla="*/ 20995 h 777961"/>
              <a:gd name="connsiteX104" fmla="*/ 465081 w 1299771"/>
              <a:gd name="connsiteY104" fmla="*/ 21536 h 777961"/>
              <a:gd name="connsiteX105" fmla="*/ 476089 w 1299771"/>
              <a:gd name="connsiteY105" fmla="*/ 21898 h 777961"/>
              <a:gd name="connsiteX106" fmla="*/ 491430 w 1299771"/>
              <a:gd name="connsiteY106" fmla="*/ 22258 h 777961"/>
              <a:gd name="connsiteX107" fmla="*/ 516696 w 1299771"/>
              <a:gd name="connsiteY107" fmla="*/ 23040 h 777961"/>
              <a:gd name="connsiteX108" fmla="*/ 518501 w 1299771"/>
              <a:gd name="connsiteY108" fmla="*/ 23040 h 777961"/>
              <a:gd name="connsiteX109" fmla="*/ 529871 w 1299771"/>
              <a:gd name="connsiteY109" fmla="*/ 23341 h 777961"/>
              <a:gd name="connsiteX110" fmla="*/ 539917 w 1299771"/>
              <a:gd name="connsiteY110" fmla="*/ 23642 h 777961"/>
              <a:gd name="connsiteX111" fmla="*/ 550926 w 1299771"/>
              <a:gd name="connsiteY111" fmla="*/ 23943 h 777961"/>
              <a:gd name="connsiteX112" fmla="*/ 551046 w 1299771"/>
              <a:gd name="connsiteY112" fmla="*/ 18348 h 777961"/>
              <a:gd name="connsiteX113" fmla="*/ 551347 w 1299771"/>
              <a:gd name="connsiteY113" fmla="*/ 7399 h 777961"/>
              <a:gd name="connsiteX114" fmla="*/ 584795 w 1299771"/>
              <a:gd name="connsiteY114" fmla="*/ 8242 h 777961"/>
              <a:gd name="connsiteX115" fmla="*/ 593337 w 1299771"/>
              <a:gd name="connsiteY115" fmla="*/ 8362 h 777961"/>
              <a:gd name="connsiteX116" fmla="*/ 593758 w 1299771"/>
              <a:gd name="connsiteY116" fmla="*/ 8723 h 777961"/>
              <a:gd name="connsiteX117" fmla="*/ 593578 w 1299771"/>
              <a:gd name="connsiteY117" fmla="*/ 13896 h 777961"/>
              <a:gd name="connsiteX118" fmla="*/ 592796 w 1299771"/>
              <a:gd name="connsiteY118" fmla="*/ 54142 h 777961"/>
              <a:gd name="connsiteX119" fmla="*/ 592615 w 1299771"/>
              <a:gd name="connsiteY119" fmla="*/ 68460 h 777961"/>
              <a:gd name="connsiteX120" fmla="*/ 592014 w 1299771"/>
              <a:gd name="connsiteY120" fmla="*/ 91079 h 777961"/>
              <a:gd name="connsiteX121" fmla="*/ 624258 w 1299771"/>
              <a:gd name="connsiteY121" fmla="*/ 91921 h 777961"/>
              <a:gd name="connsiteX122" fmla="*/ 634485 w 1299771"/>
              <a:gd name="connsiteY122" fmla="*/ 91981 h 777961"/>
              <a:gd name="connsiteX123" fmla="*/ 661256 w 1299771"/>
              <a:gd name="connsiteY123" fmla="*/ 92583 h 777961"/>
              <a:gd name="connsiteX124" fmla="*/ 681769 w 1299771"/>
              <a:gd name="connsiteY124" fmla="*/ 92884 h 777961"/>
              <a:gd name="connsiteX125" fmla="*/ 738619 w 1299771"/>
              <a:gd name="connsiteY125" fmla="*/ 93726 h 777961"/>
              <a:gd name="connsiteX126" fmla="*/ 763644 w 1299771"/>
              <a:gd name="connsiteY126" fmla="*/ 94027 h 777961"/>
              <a:gd name="connsiteX127" fmla="*/ 782835 w 1299771"/>
              <a:gd name="connsiteY127" fmla="*/ 94267 h 777961"/>
              <a:gd name="connsiteX128" fmla="*/ 837879 w 1299771"/>
              <a:gd name="connsiteY128" fmla="*/ 94809 h 777961"/>
              <a:gd name="connsiteX129" fmla="*/ 837879 w 1299771"/>
              <a:gd name="connsiteY129" fmla="*/ 100704 h 777961"/>
              <a:gd name="connsiteX130" fmla="*/ 837338 w 1299771"/>
              <a:gd name="connsiteY130" fmla="*/ 133190 h 777961"/>
              <a:gd name="connsiteX131" fmla="*/ 836616 w 1299771"/>
              <a:gd name="connsiteY131" fmla="*/ 162426 h 777961"/>
              <a:gd name="connsiteX132" fmla="*/ 836014 w 1299771"/>
              <a:gd name="connsiteY132" fmla="*/ 203153 h 777961"/>
              <a:gd name="connsiteX133" fmla="*/ 860138 w 1299771"/>
              <a:gd name="connsiteY133" fmla="*/ 203093 h 777961"/>
              <a:gd name="connsiteX134" fmla="*/ 880290 w 1299771"/>
              <a:gd name="connsiteY134" fmla="*/ 202852 h 777961"/>
              <a:gd name="connsiteX135" fmla="*/ 900503 w 1299771"/>
              <a:gd name="connsiteY135" fmla="*/ 202552 h 777961"/>
              <a:gd name="connsiteX136" fmla="*/ 940990 w 1299771"/>
              <a:gd name="connsiteY136" fmla="*/ 202070 h 777961"/>
              <a:gd name="connsiteX137" fmla="*/ 962586 w 1299771"/>
              <a:gd name="connsiteY137" fmla="*/ 201830 h 777961"/>
              <a:gd name="connsiteX138" fmla="*/ 982619 w 1299771"/>
              <a:gd name="connsiteY138" fmla="*/ 201649 h 777961"/>
              <a:gd name="connsiteX139" fmla="*/ 1002291 w 1299771"/>
              <a:gd name="connsiteY139" fmla="*/ 201469 h 777961"/>
              <a:gd name="connsiteX140" fmla="*/ 1023466 w 1299771"/>
              <a:gd name="connsiteY140" fmla="*/ 201469 h 777961"/>
              <a:gd name="connsiteX141" fmla="*/ 1023466 w 1299771"/>
              <a:gd name="connsiteY141" fmla="*/ 254648 h 777961"/>
              <a:gd name="connsiteX142" fmla="*/ 1023647 w 1299771"/>
              <a:gd name="connsiteY142" fmla="*/ 266800 h 777961"/>
              <a:gd name="connsiteX143" fmla="*/ 1023827 w 1299771"/>
              <a:gd name="connsiteY143" fmla="*/ 289239 h 777961"/>
              <a:gd name="connsiteX144" fmla="*/ 1023948 w 1299771"/>
              <a:gd name="connsiteY144" fmla="*/ 332372 h 777961"/>
              <a:gd name="connsiteX145" fmla="*/ 1024248 w 1299771"/>
              <a:gd name="connsiteY145" fmla="*/ 352646 h 777961"/>
              <a:gd name="connsiteX146" fmla="*/ 1052523 w 1299771"/>
              <a:gd name="connsiteY146" fmla="*/ 352405 h 777961"/>
              <a:gd name="connsiteX147" fmla="*/ 1083323 w 1299771"/>
              <a:gd name="connsiteY147" fmla="*/ 352104 h 777961"/>
              <a:gd name="connsiteX148" fmla="*/ 1083203 w 1299771"/>
              <a:gd name="connsiteY148" fmla="*/ 376167 h 777961"/>
              <a:gd name="connsiteX149" fmla="*/ 1083203 w 1299771"/>
              <a:gd name="connsiteY149" fmla="*/ 393011 h 777961"/>
              <a:gd name="connsiteX150" fmla="*/ 1056914 w 1299771"/>
              <a:gd name="connsiteY150" fmla="*/ 393432 h 777961"/>
              <a:gd name="connsiteX151" fmla="*/ 1056914 w 1299771"/>
              <a:gd name="connsiteY151" fmla="*/ 392410 h 777961"/>
              <a:gd name="connsiteX152" fmla="*/ 1048853 w 1299771"/>
              <a:gd name="connsiteY152" fmla="*/ 391808 h 777961"/>
              <a:gd name="connsiteX153" fmla="*/ 1047950 w 1299771"/>
              <a:gd name="connsiteY153" fmla="*/ 402697 h 777961"/>
              <a:gd name="connsiteX154" fmla="*/ 1045303 w 1299771"/>
              <a:gd name="connsiteY154" fmla="*/ 402516 h 777961"/>
              <a:gd name="connsiteX155" fmla="*/ 1044943 w 1299771"/>
              <a:gd name="connsiteY155" fmla="*/ 407329 h 777961"/>
              <a:gd name="connsiteX156" fmla="*/ 1043619 w 1299771"/>
              <a:gd name="connsiteY156" fmla="*/ 422669 h 777961"/>
              <a:gd name="connsiteX157" fmla="*/ 1043318 w 1299771"/>
              <a:gd name="connsiteY157" fmla="*/ 426880 h 777961"/>
              <a:gd name="connsiteX158" fmla="*/ 1042235 w 1299771"/>
              <a:gd name="connsiteY158" fmla="*/ 426880 h 777961"/>
              <a:gd name="connsiteX159" fmla="*/ 1039829 w 1299771"/>
              <a:gd name="connsiteY159" fmla="*/ 429648 h 777961"/>
              <a:gd name="connsiteX160" fmla="*/ 1039829 w 1299771"/>
              <a:gd name="connsiteY160" fmla="*/ 431152 h 777961"/>
              <a:gd name="connsiteX161" fmla="*/ 1040551 w 1299771"/>
              <a:gd name="connsiteY161" fmla="*/ 432174 h 777961"/>
              <a:gd name="connsiteX162" fmla="*/ 1039949 w 1299771"/>
              <a:gd name="connsiteY162" fmla="*/ 435964 h 777961"/>
              <a:gd name="connsiteX163" fmla="*/ 1038746 w 1299771"/>
              <a:gd name="connsiteY163" fmla="*/ 436085 h 777961"/>
              <a:gd name="connsiteX164" fmla="*/ 1038686 w 1299771"/>
              <a:gd name="connsiteY164" fmla="*/ 437468 h 777961"/>
              <a:gd name="connsiteX165" fmla="*/ 1039588 w 1299771"/>
              <a:gd name="connsiteY165" fmla="*/ 439754 h 777961"/>
              <a:gd name="connsiteX166" fmla="*/ 1039348 w 1299771"/>
              <a:gd name="connsiteY166" fmla="*/ 440596 h 777961"/>
              <a:gd name="connsiteX167" fmla="*/ 1040130 w 1299771"/>
              <a:gd name="connsiteY167" fmla="*/ 442401 h 777961"/>
              <a:gd name="connsiteX168" fmla="*/ 1041033 w 1299771"/>
              <a:gd name="connsiteY168" fmla="*/ 442943 h 777961"/>
              <a:gd name="connsiteX169" fmla="*/ 1041634 w 1299771"/>
              <a:gd name="connsiteY169" fmla="*/ 446311 h 777961"/>
              <a:gd name="connsiteX170" fmla="*/ 1039107 w 1299771"/>
              <a:gd name="connsiteY170" fmla="*/ 447394 h 777961"/>
              <a:gd name="connsiteX171" fmla="*/ 1037964 w 1299771"/>
              <a:gd name="connsiteY171" fmla="*/ 449199 h 777961"/>
              <a:gd name="connsiteX172" fmla="*/ 1039288 w 1299771"/>
              <a:gd name="connsiteY172" fmla="*/ 453169 h 777961"/>
              <a:gd name="connsiteX173" fmla="*/ 1040370 w 1299771"/>
              <a:gd name="connsiteY173" fmla="*/ 455576 h 777961"/>
              <a:gd name="connsiteX174" fmla="*/ 1039047 w 1299771"/>
              <a:gd name="connsiteY174" fmla="*/ 457380 h 777961"/>
              <a:gd name="connsiteX175" fmla="*/ 1039829 w 1299771"/>
              <a:gd name="connsiteY175" fmla="*/ 458584 h 777961"/>
              <a:gd name="connsiteX176" fmla="*/ 1039709 w 1299771"/>
              <a:gd name="connsiteY176" fmla="*/ 459787 h 777961"/>
              <a:gd name="connsiteX177" fmla="*/ 1033513 w 1299771"/>
              <a:gd name="connsiteY177" fmla="*/ 462073 h 777961"/>
              <a:gd name="connsiteX178" fmla="*/ 1036400 w 1299771"/>
              <a:gd name="connsiteY178" fmla="*/ 463035 h 777961"/>
              <a:gd name="connsiteX179" fmla="*/ 1036521 w 1299771"/>
              <a:gd name="connsiteY179" fmla="*/ 465201 h 777961"/>
              <a:gd name="connsiteX180" fmla="*/ 1037603 w 1299771"/>
              <a:gd name="connsiteY180" fmla="*/ 466163 h 777961"/>
              <a:gd name="connsiteX181" fmla="*/ 1038987 w 1299771"/>
              <a:gd name="connsiteY181" fmla="*/ 466344 h 777961"/>
              <a:gd name="connsiteX182" fmla="*/ 1039408 w 1299771"/>
              <a:gd name="connsiteY182" fmla="*/ 467367 h 777961"/>
              <a:gd name="connsiteX183" fmla="*/ 1041213 w 1299771"/>
              <a:gd name="connsiteY183" fmla="*/ 468570 h 777961"/>
              <a:gd name="connsiteX184" fmla="*/ 1040611 w 1299771"/>
              <a:gd name="connsiteY184" fmla="*/ 469833 h 777961"/>
              <a:gd name="connsiteX185" fmla="*/ 1039047 w 1299771"/>
              <a:gd name="connsiteY185" fmla="*/ 471096 h 777961"/>
              <a:gd name="connsiteX186" fmla="*/ 1040551 w 1299771"/>
              <a:gd name="connsiteY186" fmla="*/ 473202 h 777961"/>
              <a:gd name="connsiteX187" fmla="*/ 1042957 w 1299771"/>
              <a:gd name="connsiteY187" fmla="*/ 476992 h 777961"/>
              <a:gd name="connsiteX188" fmla="*/ 1041814 w 1299771"/>
              <a:gd name="connsiteY188" fmla="*/ 478616 h 777961"/>
              <a:gd name="connsiteX189" fmla="*/ 1064253 w 1299771"/>
              <a:gd name="connsiteY189" fmla="*/ 478315 h 777961"/>
              <a:gd name="connsiteX190" fmla="*/ 1084948 w 1299771"/>
              <a:gd name="connsiteY190" fmla="*/ 477955 h 777961"/>
              <a:gd name="connsiteX191" fmla="*/ 1088016 w 1299771"/>
              <a:gd name="connsiteY191" fmla="*/ 477834 h 777961"/>
              <a:gd name="connsiteX192" fmla="*/ 1109372 w 1299771"/>
              <a:gd name="connsiteY192" fmla="*/ 477232 h 777961"/>
              <a:gd name="connsiteX193" fmla="*/ 1128021 w 1299771"/>
              <a:gd name="connsiteY193" fmla="*/ 476932 h 777961"/>
              <a:gd name="connsiteX194" fmla="*/ 1149437 w 1299771"/>
              <a:gd name="connsiteY194" fmla="*/ 476812 h 777961"/>
              <a:gd name="connsiteX195" fmla="*/ 1163634 w 1299771"/>
              <a:gd name="connsiteY195" fmla="*/ 476871 h 777961"/>
              <a:gd name="connsiteX196" fmla="*/ 1171575 w 1299771"/>
              <a:gd name="connsiteY196" fmla="*/ 476812 h 777961"/>
              <a:gd name="connsiteX197" fmla="*/ 1191006 w 1299771"/>
              <a:gd name="connsiteY197" fmla="*/ 476691 h 777961"/>
              <a:gd name="connsiteX198" fmla="*/ 1208452 w 1299771"/>
              <a:gd name="connsiteY198" fmla="*/ 476631 h 777961"/>
              <a:gd name="connsiteX199" fmla="*/ 1211340 w 1299771"/>
              <a:gd name="connsiteY199" fmla="*/ 476451 h 777961"/>
              <a:gd name="connsiteX200" fmla="*/ 1212542 w 1299771"/>
              <a:gd name="connsiteY200" fmla="*/ 478436 h 777961"/>
              <a:gd name="connsiteX201" fmla="*/ 1212302 w 1299771"/>
              <a:gd name="connsiteY201" fmla="*/ 481143 h 777961"/>
              <a:gd name="connsiteX202" fmla="*/ 1210918 w 1299771"/>
              <a:gd name="connsiteY202" fmla="*/ 483850 h 777961"/>
              <a:gd name="connsiteX203" fmla="*/ 1212302 w 1299771"/>
              <a:gd name="connsiteY203" fmla="*/ 485534 h 777961"/>
              <a:gd name="connsiteX204" fmla="*/ 1211219 w 1299771"/>
              <a:gd name="connsiteY204" fmla="*/ 486617 h 777961"/>
              <a:gd name="connsiteX205" fmla="*/ 1211279 w 1299771"/>
              <a:gd name="connsiteY205" fmla="*/ 487760 h 777961"/>
              <a:gd name="connsiteX206" fmla="*/ 1213204 w 1299771"/>
              <a:gd name="connsiteY206" fmla="*/ 489986 h 777961"/>
              <a:gd name="connsiteX207" fmla="*/ 1214708 w 1299771"/>
              <a:gd name="connsiteY207" fmla="*/ 488662 h 777961"/>
              <a:gd name="connsiteX208" fmla="*/ 1215851 w 1299771"/>
              <a:gd name="connsiteY208" fmla="*/ 488362 h 777961"/>
              <a:gd name="connsiteX209" fmla="*/ 1218618 w 1299771"/>
              <a:gd name="connsiteY209" fmla="*/ 488662 h 777961"/>
              <a:gd name="connsiteX210" fmla="*/ 1220122 w 1299771"/>
              <a:gd name="connsiteY210" fmla="*/ 487700 h 777961"/>
              <a:gd name="connsiteX211" fmla="*/ 1220904 w 1299771"/>
              <a:gd name="connsiteY211" fmla="*/ 487941 h 777961"/>
              <a:gd name="connsiteX212" fmla="*/ 1231552 w 1299771"/>
              <a:gd name="connsiteY212" fmla="*/ 474526 h 777961"/>
              <a:gd name="connsiteX213" fmla="*/ 1244667 w 1299771"/>
              <a:gd name="connsiteY213" fmla="*/ 457561 h 777961"/>
              <a:gd name="connsiteX214" fmla="*/ 1247434 w 1299771"/>
              <a:gd name="connsiteY214" fmla="*/ 457140 h 777961"/>
              <a:gd name="connsiteX215" fmla="*/ 1249780 w 1299771"/>
              <a:gd name="connsiteY215" fmla="*/ 457380 h 777961"/>
              <a:gd name="connsiteX216" fmla="*/ 1251465 w 1299771"/>
              <a:gd name="connsiteY216" fmla="*/ 458102 h 777961"/>
              <a:gd name="connsiteX217" fmla="*/ 1252908 w 1299771"/>
              <a:gd name="connsiteY217" fmla="*/ 456959 h 777961"/>
              <a:gd name="connsiteX218" fmla="*/ 1252187 w 1299771"/>
              <a:gd name="connsiteY218" fmla="*/ 455997 h 777961"/>
              <a:gd name="connsiteX219" fmla="*/ 1253811 w 1299771"/>
              <a:gd name="connsiteY219" fmla="*/ 455636 h 777961"/>
              <a:gd name="connsiteX220" fmla="*/ 1254773 w 1299771"/>
              <a:gd name="connsiteY220" fmla="*/ 456358 h 777961"/>
              <a:gd name="connsiteX221" fmla="*/ 1257541 w 1299771"/>
              <a:gd name="connsiteY221" fmla="*/ 454011 h 777961"/>
              <a:gd name="connsiteX222" fmla="*/ 1258744 w 1299771"/>
              <a:gd name="connsiteY222" fmla="*/ 454493 h 777961"/>
              <a:gd name="connsiteX223" fmla="*/ 1259947 w 1299771"/>
              <a:gd name="connsiteY223" fmla="*/ 453651 h 777961"/>
              <a:gd name="connsiteX224" fmla="*/ 1261451 w 1299771"/>
              <a:gd name="connsiteY224" fmla="*/ 453951 h 777961"/>
              <a:gd name="connsiteX225" fmla="*/ 1261872 w 1299771"/>
              <a:gd name="connsiteY225" fmla="*/ 452989 h 777961"/>
              <a:gd name="connsiteX226" fmla="*/ 1264158 w 1299771"/>
              <a:gd name="connsiteY226" fmla="*/ 452989 h 777961"/>
              <a:gd name="connsiteX227" fmla="*/ 1263917 w 1299771"/>
              <a:gd name="connsiteY227" fmla="*/ 451665 h 777961"/>
              <a:gd name="connsiteX228" fmla="*/ 1265301 w 1299771"/>
              <a:gd name="connsiteY228" fmla="*/ 451665 h 777961"/>
              <a:gd name="connsiteX229" fmla="*/ 1265782 w 1299771"/>
              <a:gd name="connsiteY229" fmla="*/ 450883 h 777961"/>
              <a:gd name="connsiteX230" fmla="*/ 1266865 w 1299771"/>
              <a:gd name="connsiteY230" fmla="*/ 453290 h 777961"/>
              <a:gd name="connsiteX231" fmla="*/ 1269271 w 1299771"/>
              <a:gd name="connsiteY231" fmla="*/ 452447 h 777961"/>
              <a:gd name="connsiteX232" fmla="*/ 1270896 w 1299771"/>
              <a:gd name="connsiteY232" fmla="*/ 452508 h 777961"/>
              <a:gd name="connsiteX233" fmla="*/ 1271257 w 1299771"/>
              <a:gd name="connsiteY233" fmla="*/ 453470 h 777961"/>
              <a:gd name="connsiteX234" fmla="*/ 1273964 w 1299771"/>
              <a:gd name="connsiteY234" fmla="*/ 452929 h 777961"/>
              <a:gd name="connsiteX235" fmla="*/ 1273242 w 1299771"/>
              <a:gd name="connsiteY235" fmla="*/ 451906 h 777961"/>
              <a:gd name="connsiteX236" fmla="*/ 1273843 w 1299771"/>
              <a:gd name="connsiteY236" fmla="*/ 451304 h 777961"/>
              <a:gd name="connsiteX237" fmla="*/ 1275107 w 1299771"/>
              <a:gd name="connsiteY237" fmla="*/ 452086 h 777961"/>
              <a:gd name="connsiteX238" fmla="*/ 1275889 w 1299771"/>
              <a:gd name="connsiteY238" fmla="*/ 451725 h 777961"/>
              <a:gd name="connsiteX239" fmla="*/ 1276911 w 1299771"/>
              <a:gd name="connsiteY239" fmla="*/ 452868 h 777961"/>
              <a:gd name="connsiteX240" fmla="*/ 1278115 w 1299771"/>
              <a:gd name="connsiteY240" fmla="*/ 451064 h 777961"/>
              <a:gd name="connsiteX241" fmla="*/ 1279137 w 1299771"/>
              <a:gd name="connsiteY241" fmla="*/ 451485 h 777961"/>
              <a:gd name="connsiteX242" fmla="*/ 1280701 w 1299771"/>
              <a:gd name="connsiteY242" fmla="*/ 450883 h 777961"/>
              <a:gd name="connsiteX243" fmla="*/ 1281303 w 1299771"/>
              <a:gd name="connsiteY243" fmla="*/ 449500 h 777961"/>
              <a:gd name="connsiteX244" fmla="*/ 1282626 w 1299771"/>
              <a:gd name="connsiteY244" fmla="*/ 449319 h 777961"/>
              <a:gd name="connsiteX245" fmla="*/ 1282626 w 1299771"/>
              <a:gd name="connsiteY245" fmla="*/ 450462 h 777961"/>
              <a:gd name="connsiteX246" fmla="*/ 1284852 w 1299771"/>
              <a:gd name="connsiteY246" fmla="*/ 450582 h 777961"/>
              <a:gd name="connsiteX247" fmla="*/ 1284852 w 1299771"/>
              <a:gd name="connsiteY247" fmla="*/ 451725 h 777961"/>
              <a:gd name="connsiteX248" fmla="*/ 1287018 w 1299771"/>
              <a:gd name="connsiteY248" fmla="*/ 451966 h 777961"/>
              <a:gd name="connsiteX249" fmla="*/ 1289846 w 1299771"/>
              <a:gd name="connsiteY249" fmla="*/ 453169 h 777961"/>
              <a:gd name="connsiteX250" fmla="*/ 1294237 w 1299771"/>
              <a:gd name="connsiteY250" fmla="*/ 454072 h 777961"/>
              <a:gd name="connsiteX251" fmla="*/ 1295922 w 1299771"/>
              <a:gd name="connsiteY251" fmla="*/ 452929 h 777961"/>
              <a:gd name="connsiteX252" fmla="*/ 1297485 w 1299771"/>
              <a:gd name="connsiteY252" fmla="*/ 454252 h 777961"/>
              <a:gd name="connsiteX253" fmla="*/ 1299771 w 1299771"/>
              <a:gd name="connsiteY253" fmla="*/ 453651 h 777961"/>
              <a:gd name="connsiteX254" fmla="*/ 1299771 w 1299771"/>
              <a:gd name="connsiteY254" fmla="*/ 456418 h 777961"/>
              <a:gd name="connsiteX255" fmla="*/ 1298749 w 1299771"/>
              <a:gd name="connsiteY255" fmla="*/ 459185 h 777961"/>
              <a:gd name="connsiteX256" fmla="*/ 1298267 w 1299771"/>
              <a:gd name="connsiteY256" fmla="*/ 463577 h 777961"/>
              <a:gd name="connsiteX257" fmla="*/ 1298929 w 1299771"/>
              <a:gd name="connsiteY257" fmla="*/ 465983 h 777961"/>
              <a:gd name="connsiteX258" fmla="*/ 1298989 w 1299771"/>
              <a:gd name="connsiteY258" fmla="*/ 468149 h 777961"/>
              <a:gd name="connsiteX259" fmla="*/ 1297305 w 1299771"/>
              <a:gd name="connsiteY259" fmla="*/ 469352 h 777961"/>
              <a:gd name="connsiteX260" fmla="*/ 1293696 w 1299771"/>
              <a:gd name="connsiteY260" fmla="*/ 467728 h 777961"/>
              <a:gd name="connsiteX261" fmla="*/ 1292132 w 1299771"/>
              <a:gd name="connsiteY261" fmla="*/ 467728 h 777961"/>
              <a:gd name="connsiteX262" fmla="*/ 1291530 w 1299771"/>
              <a:gd name="connsiteY262" fmla="*/ 468750 h 777961"/>
              <a:gd name="connsiteX263" fmla="*/ 1291771 w 1299771"/>
              <a:gd name="connsiteY263" fmla="*/ 470435 h 777961"/>
              <a:gd name="connsiteX264" fmla="*/ 1290748 w 1299771"/>
              <a:gd name="connsiteY264" fmla="*/ 471879 h 777961"/>
              <a:gd name="connsiteX265" fmla="*/ 1291590 w 1299771"/>
              <a:gd name="connsiteY265" fmla="*/ 473082 h 777961"/>
              <a:gd name="connsiteX266" fmla="*/ 1292192 w 1299771"/>
              <a:gd name="connsiteY266" fmla="*/ 477533 h 777961"/>
              <a:gd name="connsiteX267" fmla="*/ 1289665 w 1299771"/>
              <a:gd name="connsiteY267" fmla="*/ 477653 h 777961"/>
              <a:gd name="connsiteX268" fmla="*/ 1289725 w 1299771"/>
              <a:gd name="connsiteY268" fmla="*/ 478977 h 777961"/>
              <a:gd name="connsiteX269" fmla="*/ 1288522 w 1299771"/>
              <a:gd name="connsiteY269" fmla="*/ 482406 h 777961"/>
              <a:gd name="connsiteX270" fmla="*/ 1286537 w 1299771"/>
              <a:gd name="connsiteY270" fmla="*/ 480602 h 777961"/>
              <a:gd name="connsiteX271" fmla="*/ 1281664 w 1299771"/>
              <a:gd name="connsiteY271" fmla="*/ 486196 h 777961"/>
              <a:gd name="connsiteX272" fmla="*/ 1284491 w 1299771"/>
              <a:gd name="connsiteY272" fmla="*/ 488602 h 777961"/>
              <a:gd name="connsiteX273" fmla="*/ 1283228 w 1299771"/>
              <a:gd name="connsiteY273" fmla="*/ 490046 h 777961"/>
              <a:gd name="connsiteX274" fmla="*/ 1282205 w 1299771"/>
              <a:gd name="connsiteY274" fmla="*/ 489264 h 777961"/>
              <a:gd name="connsiteX275" fmla="*/ 1280040 w 1299771"/>
              <a:gd name="connsiteY275" fmla="*/ 487760 h 777961"/>
              <a:gd name="connsiteX276" fmla="*/ 1278837 w 1299771"/>
              <a:gd name="connsiteY276" fmla="*/ 486437 h 777961"/>
              <a:gd name="connsiteX277" fmla="*/ 1277453 w 1299771"/>
              <a:gd name="connsiteY277" fmla="*/ 483669 h 777961"/>
              <a:gd name="connsiteX278" fmla="*/ 1276490 w 1299771"/>
              <a:gd name="connsiteY278" fmla="*/ 480602 h 777961"/>
              <a:gd name="connsiteX279" fmla="*/ 1274385 w 1299771"/>
              <a:gd name="connsiteY279" fmla="*/ 478977 h 777961"/>
              <a:gd name="connsiteX280" fmla="*/ 1273061 w 1299771"/>
              <a:gd name="connsiteY280" fmla="*/ 475849 h 777961"/>
              <a:gd name="connsiteX281" fmla="*/ 1271858 w 1299771"/>
              <a:gd name="connsiteY281" fmla="*/ 476871 h 777961"/>
              <a:gd name="connsiteX282" fmla="*/ 1269873 w 1299771"/>
              <a:gd name="connsiteY282" fmla="*/ 477774 h 777961"/>
              <a:gd name="connsiteX283" fmla="*/ 1269572 w 1299771"/>
              <a:gd name="connsiteY283" fmla="*/ 481985 h 777961"/>
              <a:gd name="connsiteX284" fmla="*/ 1267888 w 1299771"/>
              <a:gd name="connsiteY284" fmla="*/ 482707 h 777961"/>
              <a:gd name="connsiteX285" fmla="*/ 1265662 w 1299771"/>
              <a:gd name="connsiteY285" fmla="*/ 486316 h 777961"/>
              <a:gd name="connsiteX286" fmla="*/ 1263737 w 1299771"/>
              <a:gd name="connsiteY286" fmla="*/ 488723 h 777961"/>
              <a:gd name="connsiteX287" fmla="*/ 1265421 w 1299771"/>
              <a:gd name="connsiteY287" fmla="*/ 490527 h 777961"/>
              <a:gd name="connsiteX288" fmla="*/ 1269271 w 1299771"/>
              <a:gd name="connsiteY288" fmla="*/ 490287 h 777961"/>
              <a:gd name="connsiteX289" fmla="*/ 1268910 w 1299771"/>
              <a:gd name="connsiteY289" fmla="*/ 491851 h 777961"/>
              <a:gd name="connsiteX290" fmla="*/ 1270354 w 1299771"/>
              <a:gd name="connsiteY290" fmla="*/ 494077 h 777961"/>
              <a:gd name="connsiteX291" fmla="*/ 1270114 w 1299771"/>
              <a:gd name="connsiteY291" fmla="*/ 494919 h 777961"/>
              <a:gd name="connsiteX292" fmla="*/ 1263617 w 1299771"/>
              <a:gd name="connsiteY292" fmla="*/ 495220 h 777961"/>
              <a:gd name="connsiteX293" fmla="*/ 1260970 w 1299771"/>
              <a:gd name="connsiteY293" fmla="*/ 493174 h 777961"/>
              <a:gd name="connsiteX294" fmla="*/ 1259947 w 1299771"/>
              <a:gd name="connsiteY294" fmla="*/ 494378 h 777961"/>
              <a:gd name="connsiteX295" fmla="*/ 1256338 w 1299771"/>
              <a:gd name="connsiteY295" fmla="*/ 492813 h 777961"/>
              <a:gd name="connsiteX296" fmla="*/ 1255435 w 1299771"/>
              <a:gd name="connsiteY296" fmla="*/ 494137 h 777961"/>
              <a:gd name="connsiteX297" fmla="*/ 1250562 w 1299771"/>
              <a:gd name="connsiteY297" fmla="*/ 492092 h 777961"/>
              <a:gd name="connsiteX298" fmla="*/ 1248758 w 1299771"/>
              <a:gd name="connsiteY298" fmla="*/ 496303 h 777961"/>
              <a:gd name="connsiteX299" fmla="*/ 1248156 w 1299771"/>
              <a:gd name="connsiteY299" fmla="*/ 496122 h 777961"/>
              <a:gd name="connsiteX300" fmla="*/ 1246893 w 1299771"/>
              <a:gd name="connsiteY300" fmla="*/ 497325 h 777961"/>
              <a:gd name="connsiteX301" fmla="*/ 1245810 w 1299771"/>
              <a:gd name="connsiteY301" fmla="*/ 496904 h 777961"/>
              <a:gd name="connsiteX302" fmla="*/ 1245028 w 1299771"/>
              <a:gd name="connsiteY302" fmla="*/ 498889 h 777961"/>
              <a:gd name="connsiteX303" fmla="*/ 1243945 w 1299771"/>
              <a:gd name="connsiteY303" fmla="*/ 499070 h 777961"/>
              <a:gd name="connsiteX304" fmla="*/ 1244065 w 1299771"/>
              <a:gd name="connsiteY304" fmla="*/ 502499 h 777961"/>
              <a:gd name="connsiteX305" fmla="*/ 1244907 w 1299771"/>
              <a:gd name="connsiteY305" fmla="*/ 501717 h 777961"/>
              <a:gd name="connsiteX306" fmla="*/ 1248276 w 1299771"/>
              <a:gd name="connsiteY306" fmla="*/ 502318 h 777961"/>
              <a:gd name="connsiteX307" fmla="*/ 1253029 w 1299771"/>
              <a:gd name="connsiteY307" fmla="*/ 502018 h 777961"/>
              <a:gd name="connsiteX308" fmla="*/ 1255555 w 1299771"/>
              <a:gd name="connsiteY308" fmla="*/ 501476 h 777961"/>
              <a:gd name="connsiteX309" fmla="*/ 1255616 w 1299771"/>
              <a:gd name="connsiteY309" fmla="*/ 503281 h 777961"/>
              <a:gd name="connsiteX310" fmla="*/ 1254412 w 1299771"/>
              <a:gd name="connsiteY310" fmla="*/ 503642 h 777961"/>
              <a:gd name="connsiteX311" fmla="*/ 1254473 w 1299771"/>
              <a:gd name="connsiteY311" fmla="*/ 505507 h 777961"/>
              <a:gd name="connsiteX312" fmla="*/ 1256217 w 1299771"/>
              <a:gd name="connsiteY312" fmla="*/ 505446 h 777961"/>
              <a:gd name="connsiteX313" fmla="*/ 1252367 w 1299771"/>
              <a:gd name="connsiteY313" fmla="*/ 506650 h 777961"/>
              <a:gd name="connsiteX314" fmla="*/ 1249118 w 1299771"/>
              <a:gd name="connsiteY314" fmla="*/ 506409 h 777961"/>
              <a:gd name="connsiteX315" fmla="*/ 1250863 w 1299771"/>
              <a:gd name="connsiteY315" fmla="*/ 510861 h 777961"/>
              <a:gd name="connsiteX316" fmla="*/ 1250923 w 1299771"/>
              <a:gd name="connsiteY316" fmla="*/ 512365 h 777961"/>
              <a:gd name="connsiteX317" fmla="*/ 1252668 w 1299771"/>
              <a:gd name="connsiteY317" fmla="*/ 512365 h 777961"/>
              <a:gd name="connsiteX318" fmla="*/ 1253089 w 1299771"/>
              <a:gd name="connsiteY318" fmla="*/ 515794 h 777961"/>
              <a:gd name="connsiteX319" fmla="*/ 1251224 w 1299771"/>
              <a:gd name="connsiteY319" fmla="*/ 515914 h 777961"/>
              <a:gd name="connsiteX320" fmla="*/ 1253691 w 1299771"/>
              <a:gd name="connsiteY320" fmla="*/ 517538 h 777961"/>
              <a:gd name="connsiteX321" fmla="*/ 1253209 w 1299771"/>
              <a:gd name="connsiteY321" fmla="*/ 518741 h 777961"/>
              <a:gd name="connsiteX322" fmla="*/ 1254232 w 1299771"/>
              <a:gd name="connsiteY322" fmla="*/ 520546 h 777961"/>
              <a:gd name="connsiteX323" fmla="*/ 1253751 w 1299771"/>
              <a:gd name="connsiteY323" fmla="*/ 521870 h 777961"/>
              <a:gd name="connsiteX324" fmla="*/ 1256037 w 1299771"/>
              <a:gd name="connsiteY324" fmla="*/ 522050 h 777961"/>
              <a:gd name="connsiteX325" fmla="*/ 1263255 w 1299771"/>
              <a:gd name="connsiteY325" fmla="*/ 519884 h 777961"/>
              <a:gd name="connsiteX326" fmla="*/ 1265662 w 1299771"/>
              <a:gd name="connsiteY326" fmla="*/ 518741 h 777961"/>
              <a:gd name="connsiteX327" fmla="*/ 1265060 w 1299771"/>
              <a:gd name="connsiteY327" fmla="*/ 518140 h 777961"/>
              <a:gd name="connsiteX328" fmla="*/ 1264880 w 1299771"/>
              <a:gd name="connsiteY328" fmla="*/ 514350 h 777961"/>
              <a:gd name="connsiteX329" fmla="*/ 1263917 w 1299771"/>
              <a:gd name="connsiteY329" fmla="*/ 514290 h 777961"/>
              <a:gd name="connsiteX330" fmla="*/ 1263917 w 1299771"/>
              <a:gd name="connsiteY330" fmla="*/ 512786 h 777961"/>
              <a:gd name="connsiteX331" fmla="*/ 1264820 w 1299771"/>
              <a:gd name="connsiteY331" fmla="*/ 512605 h 777961"/>
              <a:gd name="connsiteX332" fmla="*/ 1265602 w 1299771"/>
              <a:gd name="connsiteY332" fmla="*/ 510319 h 777961"/>
              <a:gd name="connsiteX333" fmla="*/ 1264759 w 1299771"/>
              <a:gd name="connsiteY333" fmla="*/ 509477 h 777961"/>
              <a:gd name="connsiteX334" fmla="*/ 1269633 w 1299771"/>
              <a:gd name="connsiteY334" fmla="*/ 507191 h 777961"/>
              <a:gd name="connsiteX335" fmla="*/ 1270354 w 1299771"/>
              <a:gd name="connsiteY335" fmla="*/ 507552 h 777961"/>
              <a:gd name="connsiteX336" fmla="*/ 1267347 w 1299771"/>
              <a:gd name="connsiteY336" fmla="*/ 511763 h 777961"/>
              <a:gd name="connsiteX337" fmla="*/ 1267226 w 1299771"/>
              <a:gd name="connsiteY337" fmla="*/ 512605 h 777961"/>
              <a:gd name="connsiteX338" fmla="*/ 1267226 w 1299771"/>
              <a:gd name="connsiteY338" fmla="*/ 518080 h 777961"/>
              <a:gd name="connsiteX339" fmla="*/ 1274866 w 1299771"/>
              <a:gd name="connsiteY339" fmla="*/ 516094 h 777961"/>
              <a:gd name="connsiteX340" fmla="*/ 1277994 w 1299771"/>
              <a:gd name="connsiteY340" fmla="*/ 516094 h 777961"/>
              <a:gd name="connsiteX341" fmla="*/ 1277994 w 1299771"/>
              <a:gd name="connsiteY341" fmla="*/ 517237 h 777961"/>
              <a:gd name="connsiteX342" fmla="*/ 1281604 w 1299771"/>
              <a:gd name="connsiteY342" fmla="*/ 517598 h 777961"/>
              <a:gd name="connsiteX343" fmla="*/ 1281604 w 1299771"/>
              <a:gd name="connsiteY343" fmla="*/ 520005 h 777961"/>
              <a:gd name="connsiteX344" fmla="*/ 1283649 w 1299771"/>
              <a:gd name="connsiteY344" fmla="*/ 520005 h 777961"/>
              <a:gd name="connsiteX345" fmla="*/ 1279739 w 1299771"/>
              <a:gd name="connsiteY345" fmla="*/ 525900 h 777961"/>
              <a:gd name="connsiteX346" fmla="*/ 1277934 w 1299771"/>
              <a:gd name="connsiteY346" fmla="*/ 523795 h 777961"/>
              <a:gd name="connsiteX347" fmla="*/ 1276129 w 1299771"/>
              <a:gd name="connsiteY347" fmla="*/ 523614 h 777961"/>
              <a:gd name="connsiteX348" fmla="*/ 1273302 w 1299771"/>
              <a:gd name="connsiteY348" fmla="*/ 521810 h 777961"/>
              <a:gd name="connsiteX349" fmla="*/ 1272099 w 1299771"/>
              <a:gd name="connsiteY349" fmla="*/ 523915 h 777961"/>
              <a:gd name="connsiteX350" fmla="*/ 1269512 w 1299771"/>
              <a:gd name="connsiteY350" fmla="*/ 523013 h 777961"/>
              <a:gd name="connsiteX351" fmla="*/ 1270174 w 1299771"/>
              <a:gd name="connsiteY351" fmla="*/ 524998 h 777961"/>
              <a:gd name="connsiteX352" fmla="*/ 1267888 w 1299771"/>
              <a:gd name="connsiteY352" fmla="*/ 524998 h 777961"/>
              <a:gd name="connsiteX353" fmla="*/ 1268068 w 1299771"/>
              <a:gd name="connsiteY353" fmla="*/ 532217 h 777961"/>
              <a:gd name="connsiteX354" fmla="*/ 1271377 w 1299771"/>
              <a:gd name="connsiteY354" fmla="*/ 529329 h 777961"/>
              <a:gd name="connsiteX355" fmla="*/ 1272580 w 1299771"/>
              <a:gd name="connsiteY355" fmla="*/ 532097 h 777961"/>
              <a:gd name="connsiteX356" fmla="*/ 1274746 w 1299771"/>
              <a:gd name="connsiteY356" fmla="*/ 533300 h 777961"/>
              <a:gd name="connsiteX357" fmla="*/ 1278054 w 1299771"/>
              <a:gd name="connsiteY357" fmla="*/ 533240 h 777961"/>
              <a:gd name="connsiteX358" fmla="*/ 1281243 w 1299771"/>
              <a:gd name="connsiteY358" fmla="*/ 532397 h 777961"/>
              <a:gd name="connsiteX359" fmla="*/ 1289485 w 1299771"/>
              <a:gd name="connsiteY359" fmla="*/ 532217 h 777961"/>
              <a:gd name="connsiteX360" fmla="*/ 1292071 w 1299771"/>
              <a:gd name="connsiteY360" fmla="*/ 532217 h 777961"/>
              <a:gd name="connsiteX361" fmla="*/ 1291951 w 1299771"/>
              <a:gd name="connsiteY361" fmla="*/ 537691 h 777961"/>
              <a:gd name="connsiteX362" fmla="*/ 1292553 w 1299771"/>
              <a:gd name="connsiteY362" fmla="*/ 539736 h 777961"/>
              <a:gd name="connsiteX363" fmla="*/ 1294598 w 1299771"/>
              <a:gd name="connsiteY363" fmla="*/ 543647 h 777961"/>
              <a:gd name="connsiteX364" fmla="*/ 1296583 w 1299771"/>
              <a:gd name="connsiteY364" fmla="*/ 543827 h 777961"/>
              <a:gd name="connsiteX365" fmla="*/ 1297185 w 1299771"/>
              <a:gd name="connsiteY365" fmla="*/ 545572 h 777961"/>
              <a:gd name="connsiteX366" fmla="*/ 1296342 w 1299771"/>
              <a:gd name="connsiteY366" fmla="*/ 551648 h 777961"/>
              <a:gd name="connsiteX367" fmla="*/ 1295741 w 1299771"/>
              <a:gd name="connsiteY367" fmla="*/ 565965 h 777961"/>
              <a:gd name="connsiteX368" fmla="*/ 1243163 w 1299771"/>
              <a:gd name="connsiteY368" fmla="*/ 546715 h 777961"/>
              <a:gd name="connsiteX369" fmla="*/ 1242260 w 1299771"/>
              <a:gd name="connsiteY369" fmla="*/ 546294 h 777961"/>
              <a:gd name="connsiteX370" fmla="*/ 1242742 w 1299771"/>
              <a:gd name="connsiteY370" fmla="*/ 575109 h 777961"/>
              <a:gd name="connsiteX371" fmla="*/ 1243042 w 1299771"/>
              <a:gd name="connsiteY371" fmla="*/ 589547 h 777961"/>
              <a:gd name="connsiteX372" fmla="*/ 1244607 w 1299771"/>
              <a:gd name="connsiteY372" fmla="*/ 640682 h 777961"/>
              <a:gd name="connsiteX373" fmla="*/ 1245208 w 1299771"/>
              <a:gd name="connsiteY373" fmla="*/ 660173 h 777961"/>
              <a:gd name="connsiteX374" fmla="*/ 1245088 w 1299771"/>
              <a:gd name="connsiteY374" fmla="*/ 664384 h 777961"/>
              <a:gd name="connsiteX375" fmla="*/ 1245329 w 1299771"/>
              <a:gd name="connsiteY375" fmla="*/ 672806 h 777961"/>
              <a:gd name="connsiteX376" fmla="*/ 1245389 w 1299771"/>
              <a:gd name="connsiteY376" fmla="*/ 680807 h 777961"/>
              <a:gd name="connsiteX377" fmla="*/ 1245810 w 1299771"/>
              <a:gd name="connsiteY377" fmla="*/ 693079 h 777961"/>
              <a:gd name="connsiteX378" fmla="*/ 1246171 w 1299771"/>
              <a:gd name="connsiteY378" fmla="*/ 711547 h 777961"/>
              <a:gd name="connsiteX379" fmla="*/ 1246592 w 1299771"/>
              <a:gd name="connsiteY379" fmla="*/ 734949 h 777961"/>
              <a:gd name="connsiteX380" fmla="*/ 1246953 w 1299771"/>
              <a:gd name="connsiteY380" fmla="*/ 744213 h 777961"/>
              <a:gd name="connsiteX381" fmla="*/ 1246893 w 1299771"/>
              <a:gd name="connsiteY381" fmla="*/ 771224 h 777961"/>
              <a:gd name="connsiteX382" fmla="*/ 1237147 w 1299771"/>
              <a:gd name="connsiteY382" fmla="*/ 771946 h 777961"/>
              <a:gd name="connsiteX383" fmla="*/ 1221085 w 1299771"/>
              <a:gd name="connsiteY383" fmla="*/ 772909 h 777961"/>
              <a:gd name="connsiteX384" fmla="*/ 1213866 w 1299771"/>
              <a:gd name="connsiteY384" fmla="*/ 773209 h 777961"/>
              <a:gd name="connsiteX385" fmla="*/ 1196841 w 1299771"/>
              <a:gd name="connsiteY385" fmla="*/ 774773 h 777961"/>
              <a:gd name="connsiteX386" fmla="*/ 1148775 w 1299771"/>
              <a:gd name="connsiteY386" fmla="*/ 777962 h 777961"/>
              <a:gd name="connsiteX387" fmla="*/ 1147452 w 1299771"/>
              <a:gd name="connsiteY387" fmla="*/ 745176 h 777961"/>
              <a:gd name="connsiteX388" fmla="*/ 1132954 w 1299771"/>
              <a:gd name="connsiteY388" fmla="*/ 745657 h 777961"/>
              <a:gd name="connsiteX389" fmla="*/ 1129765 w 1299771"/>
              <a:gd name="connsiteY389" fmla="*/ 745777 h 777961"/>
              <a:gd name="connsiteX390" fmla="*/ 1110695 w 1299771"/>
              <a:gd name="connsiteY390" fmla="*/ 746138 h 777961"/>
              <a:gd name="connsiteX391" fmla="*/ 1067201 w 1299771"/>
              <a:gd name="connsiteY391" fmla="*/ 746980 h 777961"/>
              <a:gd name="connsiteX392" fmla="*/ 1066961 w 1299771"/>
              <a:gd name="connsiteY392" fmla="*/ 746980 h 777961"/>
              <a:gd name="connsiteX393" fmla="*/ 1042476 w 1299771"/>
              <a:gd name="connsiteY393" fmla="*/ 747402 h 777961"/>
              <a:gd name="connsiteX394" fmla="*/ 1010532 w 1299771"/>
              <a:gd name="connsiteY394" fmla="*/ 748003 h 777961"/>
              <a:gd name="connsiteX395" fmla="*/ 1010352 w 1299771"/>
              <a:gd name="connsiteY395" fmla="*/ 745477 h 777961"/>
              <a:gd name="connsiteX396" fmla="*/ 1009630 w 1299771"/>
              <a:gd name="connsiteY396" fmla="*/ 742348 h 777961"/>
              <a:gd name="connsiteX397" fmla="*/ 1008607 w 1299771"/>
              <a:gd name="connsiteY397" fmla="*/ 740784 h 777961"/>
              <a:gd name="connsiteX398" fmla="*/ 1004817 w 1299771"/>
              <a:gd name="connsiteY398" fmla="*/ 741085 h 777961"/>
              <a:gd name="connsiteX399" fmla="*/ 1002892 w 1299771"/>
              <a:gd name="connsiteY399" fmla="*/ 739882 h 777961"/>
              <a:gd name="connsiteX400" fmla="*/ 1001268 w 1299771"/>
              <a:gd name="connsiteY400" fmla="*/ 737957 h 777961"/>
              <a:gd name="connsiteX401" fmla="*/ 998681 w 1299771"/>
              <a:gd name="connsiteY401" fmla="*/ 734107 h 777961"/>
              <a:gd name="connsiteX402" fmla="*/ 996876 w 1299771"/>
              <a:gd name="connsiteY402" fmla="*/ 732663 h 777961"/>
              <a:gd name="connsiteX403" fmla="*/ 996756 w 1299771"/>
              <a:gd name="connsiteY403" fmla="*/ 731520 h 777961"/>
              <a:gd name="connsiteX404" fmla="*/ 998140 w 1299771"/>
              <a:gd name="connsiteY404" fmla="*/ 726888 h 777961"/>
              <a:gd name="connsiteX405" fmla="*/ 997659 w 1299771"/>
              <a:gd name="connsiteY405" fmla="*/ 725384 h 777961"/>
              <a:gd name="connsiteX406" fmla="*/ 993387 w 1299771"/>
              <a:gd name="connsiteY406" fmla="*/ 719970 h 777961"/>
              <a:gd name="connsiteX407" fmla="*/ 992906 w 1299771"/>
              <a:gd name="connsiteY407" fmla="*/ 717864 h 777961"/>
              <a:gd name="connsiteX408" fmla="*/ 990379 w 1299771"/>
              <a:gd name="connsiteY408" fmla="*/ 714495 h 777961"/>
              <a:gd name="connsiteX409" fmla="*/ 988695 w 1299771"/>
              <a:gd name="connsiteY409" fmla="*/ 712690 h 777961"/>
              <a:gd name="connsiteX410" fmla="*/ 987432 w 1299771"/>
              <a:gd name="connsiteY410" fmla="*/ 709382 h 777961"/>
              <a:gd name="connsiteX411" fmla="*/ 988635 w 1299771"/>
              <a:gd name="connsiteY411" fmla="*/ 707216 h 777961"/>
              <a:gd name="connsiteX412" fmla="*/ 989597 w 1299771"/>
              <a:gd name="connsiteY412" fmla="*/ 704088 h 777961"/>
              <a:gd name="connsiteX413" fmla="*/ 989297 w 1299771"/>
              <a:gd name="connsiteY413" fmla="*/ 701682 h 777961"/>
              <a:gd name="connsiteX414" fmla="*/ 988815 w 1299771"/>
              <a:gd name="connsiteY414" fmla="*/ 700479 h 777961"/>
              <a:gd name="connsiteX415" fmla="*/ 986108 w 1299771"/>
              <a:gd name="connsiteY415" fmla="*/ 697771 h 777961"/>
              <a:gd name="connsiteX416" fmla="*/ 984364 w 1299771"/>
              <a:gd name="connsiteY416" fmla="*/ 695666 h 777961"/>
              <a:gd name="connsiteX417" fmla="*/ 985266 w 1299771"/>
              <a:gd name="connsiteY417" fmla="*/ 694282 h 777961"/>
              <a:gd name="connsiteX418" fmla="*/ 986890 w 1299771"/>
              <a:gd name="connsiteY418" fmla="*/ 694282 h 777961"/>
              <a:gd name="connsiteX419" fmla="*/ 989477 w 1299771"/>
              <a:gd name="connsiteY419" fmla="*/ 692477 h 777961"/>
              <a:gd name="connsiteX420" fmla="*/ 989838 w 1299771"/>
              <a:gd name="connsiteY420" fmla="*/ 690913 h 777961"/>
              <a:gd name="connsiteX421" fmla="*/ 986228 w 1299771"/>
              <a:gd name="connsiteY421" fmla="*/ 690011 h 777961"/>
              <a:gd name="connsiteX422" fmla="*/ 985266 w 1299771"/>
              <a:gd name="connsiteY422" fmla="*/ 689409 h 777961"/>
              <a:gd name="connsiteX423" fmla="*/ 981175 w 1299771"/>
              <a:gd name="connsiteY423" fmla="*/ 688327 h 777961"/>
              <a:gd name="connsiteX424" fmla="*/ 979551 w 1299771"/>
              <a:gd name="connsiteY424" fmla="*/ 685439 h 777961"/>
              <a:gd name="connsiteX425" fmla="*/ 978107 w 1299771"/>
              <a:gd name="connsiteY425" fmla="*/ 684356 h 777961"/>
              <a:gd name="connsiteX426" fmla="*/ 977024 w 1299771"/>
              <a:gd name="connsiteY426" fmla="*/ 681168 h 777961"/>
              <a:gd name="connsiteX427" fmla="*/ 979431 w 1299771"/>
              <a:gd name="connsiteY427" fmla="*/ 676716 h 777961"/>
              <a:gd name="connsiteX428" fmla="*/ 978769 w 1299771"/>
              <a:gd name="connsiteY428" fmla="*/ 674671 h 777961"/>
              <a:gd name="connsiteX429" fmla="*/ 973535 w 1299771"/>
              <a:gd name="connsiteY429" fmla="*/ 672625 h 777961"/>
              <a:gd name="connsiteX430" fmla="*/ 973234 w 1299771"/>
              <a:gd name="connsiteY430" fmla="*/ 671061 h 777961"/>
              <a:gd name="connsiteX431" fmla="*/ 971370 w 1299771"/>
              <a:gd name="connsiteY431" fmla="*/ 670761 h 777961"/>
              <a:gd name="connsiteX432" fmla="*/ 970768 w 1299771"/>
              <a:gd name="connsiteY432" fmla="*/ 669016 h 777961"/>
              <a:gd name="connsiteX433" fmla="*/ 971249 w 1299771"/>
              <a:gd name="connsiteY433" fmla="*/ 664504 h 777961"/>
              <a:gd name="connsiteX434" fmla="*/ 970467 w 1299771"/>
              <a:gd name="connsiteY434" fmla="*/ 664083 h 777961"/>
              <a:gd name="connsiteX435" fmla="*/ 968482 w 1299771"/>
              <a:gd name="connsiteY435" fmla="*/ 664444 h 777961"/>
              <a:gd name="connsiteX436" fmla="*/ 966437 w 1299771"/>
              <a:gd name="connsiteY436" fmla="*/ 663421 h 777961"/>
              <a:gd name="connsiteX437" fmla="*/ 965715 w 1299771"/>
              <a:gd name="connsiteY437" fmla="*/ 661857 h 777961"/>
              <a:gd name="connsiteX438" fmla="*/ 962466 w 1299771"/>
              <a:gd name="connsiteY438" fmla="*/ 660955 h 777961"/>
              <a:gd name="connsiteX439" fmla="*/ 960421 w 1299771"/>
              <a:gd name="connsiteY439" fmla="*/ 654999 h 777961"/>
              <a:gd name="connsiteX440" fmla="*/ 960120 w 1299771"/>
              <a:gd name="connsiteY440" fmla="*/ 652352 h 777961"/>
              <a:gd name="connsiteX441" fmla="*/ 961082 w 1299771"/>
              <a:gd name="connsiteY441" fmla="*/ 650246 h 777961"/>
              <a:gd name="connsiteX442" fmla="*/ 960902 w 1299771"/>
              <a:gd name="connsiteY442" fmla="*/ 645615 h 777961"/>
              <a:gd name="connsiteX443" fmla="*/ 959759 w 1299771"/>
              <a:gd name="connsiteY443" fmla="*/ 645434 h 777961"/>
              <a:gd name="connsiteX444" fmla="*/ 959759 w 1299771"/>
              <a:gd name="connsiteY444" fmla="*/ 643810 h 777961"/>
              <a:gd name="connsiteX445" fmla="*/ 958556 w 1299771"/>
              <a:gd name="connsiteY445" fmla="*/ 642486 h 777961"/>
              <a:gd name="connsiteX446" fmla="*/ 956571 w 1299771"/>
              <a:gd name="connsiteY446" fmla="*/ 642186 h 777961"/>
              <a:gd name="connsiteX447" fmla="*/ 957172 w 1299771"/>
              <a:gd name="connsiteY447" fmla="*/ 640080 h 777961"/>
              <a:gd name="connsiteX448" fmla="*/ 956149 w 1299771"/>
              <a:gd name="connsiteY448" fmla="*/ 638756 h 777961"/>
              <a:gd name="connsiteX449" fmla="*/ 956089 w 1299771"/>
              <a:gd name="connsiteY449" fmla="*/ 637433 h 777961"/>
              <a:gd name="connsiteX450" fmla="*/ 956811 w 1299771"/>
              <a:gd name="connsiteY450" fmla="*/ 636230 h 777961"/>
              <a:gd name="connsiteX451" fmla="*/ 956089 w 1299771"/>
              <a:gd name="connsiteY451" fmla="*/ 633402 h 777961"/>
              <a:gd name="connsiteX452" fmla="*/ 954585 w 1299771"/>
              <a:gd name="connsiteY452" fmla="*/ 632079 h 777961"/>
              <a:gd name="connsiteX453" fmla="*/ 954224 w 1299771"/>
              <a:gd name="connsiteY453" fmla="*/ 629612 h 777961"/>
              <a:gd name="connsiteX454" fmla="*/ 951698 w 1299771"/>
              <a:gd name="connsiteY454" fmla="*/ 629011 h 777961"/>
              <a:gd name="connsiteX455" fmla="*/ 950434 w 1299771"/>
              <a:gd name="connsiteY455" fmla="*/ 629492 h 777961"/>
              <a:gd name="connsiteX456" fmla="*/ 949352 w 1299771"/>
              <a:gd name="connsiteY456" fmla="*/ 627687 h 777961"/>
              <a:gd name="connsiteX457" fmla="*/ 950014 w 1299771"/>
              <a:gd name="connsiteY457" fmla="*/ 625341 h 777961"/>
              <a:gd name="connsiteX458" fmla="*/ 947006 w 1299771"/>
              <a:gd name="connsiteY458" fmla="*/ 622634 h 777961"/>
              <a:gd name="connsiteX459" fmla="*/ 947126 w 1299771"/>
              <a:gd name="connsiteY459" fmla="*/ 620889 h 777961"/>
              <a:gd name="connsiteX460" fmla="*/ 945923 w 1299771"/>
              <a:gd name="connsiteY460" fmla="*/ 620589 h 777961"/>
              <a:gd name="connsiteX461" fmla="*/ 945742 w 1299771"/>
              <a:gd name="connsiteY461" fmla="*/ 619566 h 777961"/>
              <a:gd name="connsiteX462" fmla="*/ 947006 w 1299771"/>
              <a:gd name="connsiteY462" fmla="*/ 618844 h 777961"/>
              <a:gd name="connsiteX463" fmla="*/ 946705 w 1299771"/>
              <a:gd name="connsiteY463" fmla="*/ 617641 h 777961"/>
              <a:gd name="connsiteX464" fmla="*/ 944900 w 1299771"/>
              <a:gd name="connsiteY464" fmla="*/ 617822 h 777961"/>
              <a:gd name="connsiteX465" fmla="*/ 945381 w 1299771"/>
              <a:gd name="connsiteY465" fmla="*/ 615656 h 777961"/>
              <a:gd name="connsiteX466" fmla="*/ 943276 w 1299771"/>
              <a:gd name="connsiteY466" fmla="*/ 615355 h 777961"/>
              <a:gd name="connsiteX467" fmla="*/ 941591 w 1299771"/>
              <a:gd name="connsiteY467" fmla="*/ 613851 h 777961"/>
              <a:gd name="connsiteX468" fmla="*/ 940328 w 1299771"/>
              <a:gd name="connsiteY468" fmla="*/ 615054 h 777961"/>
              <a:gd name="connsiteX469" fmla="*/ 938824 w 1299771"/>
              <a:gd name="connsiteY469" fmla="*/ 612828 h 777961"/>
              <a:gd name="connsiteX470" fmla="*/ 940328 w 1299771"/>
              <a:gd name="connsiteY470" fmla="*/ 612468 h 777961"/>
              <a:gd name="connsiteX471" fmla="*/ 940509 w 1299771"/>
              <a:gd name="connsiteY471" fmla="*/ 611264 h 777961"/>
              <a:gd name="connsiteX472" fmla="*/ 939125 w 1299771"/>
              <a:gd name="connsiteY472" fmla="*/ 610362 h 777961"/>
              <a:gd name="connsiteX473" fmla="*/ 938223 w 1299771"/>
              <a:gd name="connsiteY473" fmla="*/ 608557 h 777961"/>
              <a:gd name="connsiteX474" fmla="*/ 937019 w 1299771"/>
              <a:gd name="connsiteY474" fmla="*/ 607715 h 777961"/>
              <a:gd name="connsiteX475" fmla="*/ 937621 w 1299771"/>
              <a:gd name="connsiteY475" fmla="*/ 605249 h 777961"/>
              <a:gd name="connsiteX476" fmla="*/ 937200 w 1299771"/>
              <a:gd name="connsiteY476" fmla="*/ 603925 h 777961"/>
              <a:gd name="connsiteX477" fmla="*/ 937681 w 1299771"/>
              <a:gd name="connsiteY477" fmla="*/ 603023 h 777961"/>
              <a:gd name="connsiteX478" fmla="*/ 937440 w 1299771"/>
              <a:gd name="connsiteY478" fmla="*/ 601037 h 777961"/>
              <a:gd name="connsiteX479" fmla="*/ 937801 w 1299771"/>
              <a:gd name="connsiteY479" fmla="*/ 599293 h 777961"/>
              <a:gd name="connsiteX480" fmla="*/ 937380 w 1299771"/>
              <a:gd name="connsiteY480" fmla="*/ 596706 h 777961"/>
              <a:gd name="connsiteX481" fmla="*/ 936177 w 1299771"/>
              <a:gd name="connsiteY481" fmla="*/ 593578 h 777961"/>
              <a:gd name="connsiteX482" fmla="*/ 934974 w 1299771"/>
              <a:gd name="connsiteY482" fmla="*/ 587683 h 777961"/>
              <a:gd name="connsiteX483" fmla="*/ 934793 w 1299771"/>
              <a:gd name="connsiteY483" fmla="*/ 582810 h 777961"/>
              <a:gd name="connsiteX484" fmla="*/ 932989 w 1299771"/>
              <a:gd name="connsiteY484" fmla="*/ 577696 h 777961"/>
              <a:gd name="connsiteX485" fmla="*/ 931425 w 1299771"/>
              <a:gd name="connsiteY485" fmla="*/ 575952 h 777961"/>
              <a:gd name="connsiteX486" fmla="*/ 930221 w 1299771"/>
              <a:gd name="connsiteY486" fmla="*/ 574989 h 777961"/>
              <a:gd name="connsiteX487" fmla="*/ 927274 w 1299771"/>
              <a:gd name="connsiteY487" fmla="*/ 574147 h 777961"/>
              <a:gd name="connsiteX488" fmla="*/ 924326 w 1299771"/>
              <a:gd name="connsiteY488" fmla="*/ 572402 h 777961"/>
              <a:gd name="connsiteX489" fmla="*/ 922641 w 1299771"/>
              <a:gd name="connsiteY489" fmla="*/ 570597 h 777961"/>
              <a:gd name="connsiteX490" fmla="*/ 922641 w 1299771"/>
              <a:gd name="connsiteY490" fmla="*/ 568913 h 777961"/>
              <a:gd name="connsiteX491" fmla="*/ 921258 w 1299771"/>
              <a:gd name="connsiteY491" fmla="*/ 567710 h 777961"/>
              <a:gd name="connsiteX492" fmla="*/ 918491 w 1299771"/>
              <a:gd name="connsiteY492" fmla="*/ 566687 h 777961"/>
              <a:gd name="connsiteX493" fmla="*/ 918310 w 1299771"/>
              <a:gd name="connsiteY493" fmla="*/ 565665 h 777961"/>
              <a:gd name="connsiteX494" fmla="*/ 916385 w 1299771"/>
              <a:gd name="connsiteY494" fmla="*/ 564100 h 777961"/>
              <a:gd name="connsiteX495" fmla="*/ 917949 w 1299771"/>
              <a:gd name="connsiteY495" fmla="*/ 561694 h 777961"/>
              <a:gd name="connsiteX496" fmla="*/ 917468 w 1299771"/>
              <a:gd name="connsiteY496" fmla="*/ 559288 h 777961"/>
              <a:gd name="connsiteX497" fmla="*/ 916265 w 1299771"/>
              <a:gd name="connsiteY497" fmla="*/ 558807 h 777961"/>
              <a:gd name="connsiteX498" fmla="*/ 916566 w 1299771"/>
              <a:gd name="connsiteY498" fmla="*/ 557243 h 777961"/>
              <a:gd name="connsiteX499" fmla="*/ 915002 w 1299771"/>
              <a:gd name="connsiteY499" fmla="*/ 554114 h 777961"/>
              <a:gd name="connsiteX500" fmla="*/ 913077 w 1299771"/>
              <a:gd name="connsiteY500" fmla="*/ 553814 h 777961"/>
              <a:gd name="connsiteX501" fmla="*/ 913257 w 1299771"/>
              <a:gd name="connsiteY501" fmla="*/ 551046 h 777961"/>
              <a:gd name="connsiteX502" fmla="*/ 912355 w 1299771"/>
              <a:gd name="connsiteY502" fmla="*/ 549843 h 777961"/>
              <a:gd name="connsiteX503" fmla="*/ 909768 w 1299771"/>
              <a:gd name="connsiteY503" fmla="*/ 548881 h 777961"/>
              <a:gd name="connsiteX504" fmla="*/ 910189 w 1299771"/>
              <a:gd name="connsiteY504" fmla="*/ 547316 h 777961"/>
              <a:gd name="connsiteX505" fmla="*/ 906760 w 1299771"/>
              <a:gd name="connsiteY505" fmla="*/ 547377 h 777961"/>
              <a:gd name="connsiteX506" fmla="*/ 903030 w 1299771"/>
              <a:gd name="connsiteY506" fmla="*/ 544730 h 777961"/>
              <a:gd name="connsiteX507" fmla="*/ 901646 w 1299771"/>
              <a:gd name="connsiteY507" fmla="*/ 544669 h 777961"/>
              <a:gd name="connsiteX508" fmla="*/ 899421 w 1299771"/>
              <a:gd name="connsiteY508" fmla="*/ 543767 h 777961"/>
              <a:gd name="connsiteX509" fmla="*/ 898759 w 1299771"/>
              <a:gd name="connsiteY509" fmla="*/ 540158 h 777961"/>
              <a:gd name="connsiteX510" fmla="*/ 897977 w 1299771"/>
              <a:gd name="connsiteY510" fmla="*/ 538714 h 777961"/>
              <a:gd name="connsiteX511" fmla="*/ 896413 w 1299771"/>
              <a:gd name="connsiteY511" fmla="*/ 538353 h 777961"/>
              <a:gd name="connsiteX512" fmla="*/ 893104 w 1299771"/>
              <a:gd name="connsiteY512" fmla="*/ 536488 h 777961"/>
              <a:gd name="connsiteX513" fmla="*/ 892923 w 1299771"/>
              <a:gd name="connsiteY513" fmla="*/ 535586 h 777961"/>
              <a:gd name="connsiteX514" fmla="*/ 889134 w 1299771"/>
              <a:gd name="connsiteY514" fmla="*/ 533841 h 777961"/>
              <a:gd name="connsiteX515" fmla="*/ 888833 w 1299771"/>
              <a:gd name="connsiteY515" fmla="*/ 532458 h 777961"/>
              <a:gd name="connsiteX516" fmla="*/ 887509 w 1299771"/>
              <a:gd name="connsiteY516" fmla="*/ 531074 h 777961"/>
              <a:gd name="connsiteX517" fmla="*/ 885223 w 1299771"/>
              <a:gd name="connsiteY517" fmla="*/ 531194 h 777961"/>
              <a:gd name="connsiteX518" fmla="*/ 883780 w 1299771"/>
              <a:gd name="connsiteY518" fmla="*/ 529750 h 777961"/>
              <a:gd name="connsiteX519" fmla="*/ 880050 w 1299771"/>
              <a:gd name="connsiteY519" fmla="*/ 528066 h 777961"/>
              <a:gd name="connsiteX520" fmla="*/ 878666 w 1299771"/>
              <a:gd name="connsiteY520" fmla="*/ 527825 h 777961"/>
              <a:gd name="connsiteX521" fmla="*/ 876982 w 1299771"/>
              <a:gd name="connsiteY521" fmla="*/ 526021 h 777961"/>
              <a:gd name="connsiteX522" fmla="*/ 877222 w 1299771"/>
              <a:gd name="connsiteY522" fmla="*/ 525118 h 777961"/>
              <a:gd name="connsiteX523" fmla="*/ 876019 w 1299771"/>
              <a:gd name="connsiteY523" fmla="*/ 522592 h 777961"/>
              <a:gd name="connsiteX524" fmla="*/ 873312 w 1299771"/>
              <a:gd name="connsiteY524" fmla="*/ 520065 h 777961"/>
              <a:gd name="connsiteX525" fmla="*/ 872289 w 1299771"/>
              <a:gd name="connsiteY525" fmla="*/ 515493 h 777961"/>
              <a:gd name="connsiteX526" fmla="*/ 870064 w 1299771"/>
              <a:gd name="connsiteY526" fmla="*/ 513508 h 777961"/>
              <a:gd name="connsiteX527" fmla="*/ 869522 w 1299771"/>
              <a:gd name="connsiteY527" fmla="*/ 510018 h 777961"/>
              <a:gd name="connsiteX528" fmla="*/ 866695 w 1299771"/>
              <a:gd name="connsiteY528" fmla="*/ 508996 h 777961"/>
              <a:gd name="connsiteX529" fmla="*/ 865071 w 1299771"/>
              <a:gd name="connsiteY529" fmla="*/ 508033 h 777961"/>
              <a:gd name="connsiteX530" fmla="*/ 862303 w 1299771"/>
              <a:gd name="connsiteY530" fmla="*/ 507793 h 777961"/>
              <a:gd name="connsiteX531" fmla="*/ 860438 w 1299771"/>
              <a:gd name="connsiteY531" fmla="*/ 508154 h 777961"/>
              <a:gd name="connsiteX532" fmla="*/ 857972 w 1299771"/>
              <a:gd name="connsiteY532" fmla="*/ 506349 h 777961"/>
              <a:gd name="connsiteX533" fmla="*/ 856769 w 1299771"/>
              <a:gd name="connsiteY533" fmla="*/ 507131 h 777961"/>
              <a:gd name="connsiteX534" fmla="*/ 854362 w 1299771"/>
              <a:gd name="connsiteY534" fmla="*/ 506530 h 777961"/>
              <a:gd name="connsiteX535" fmla="*/ 851174 w 1299771"/>
              <a:gd name="connsiteY535" fmla="*/ 501416 h 777961"/>
              <a:gd name="connsiteX536" fmla="*/ 850753 w 1299771"/>
              <a:gd name="connsiteY536" fmla="*/ 499431 h 777961"/>
              <a:gd name="connsiteX537" fmla="*/ 847745 w 1299771"/>
              <a:gd name="connsiteY537" fmla="*/ 498288 h 777961"/>
              <a:gd name="connsiteX538" fmla="*/ 842030 w 1299771"/>
              <a:gd name="connsiteY538" fmla="*/ 497867 h 777961"/>
              <a:gd name="connsiteX539" fmla="*/ 840706 w 1299771"/>
              <a:gd name="connsiteY539" fmla="*/ 497446 h 777961"/>
              <a:gd name="connsiteX540" fmla="*/ 837518 w 1299771"/>
              <a:gd name="connsiteY540" fmla="*/ 498168 h 777961"/>
              <a:gd name="connsiteX541" fmla="*/ 836496 w 1299771"/>
              <a:gd name="connsiteY541" fmla="*/ 496483 h 777961"/>
              <a:gd name="connsiteX542" fmla="*/ 836435 w 1299771"/>
              <a:gd name="connsiteY542" fmla="*/ 495160 h 777961"/>
              <a:gd name="connsiteX543" fmla="*/ 838541 w 1299771"/>
              <a:gd name="connsiteY543" fmla="*/ 490828 h 777961"/>
              <a:gd name="connsiteX544" fmla="*/ 839804 w 1299771"/>
              <a:gd name="connsiteY544" fmla="*/ 489866 h 777961"/>
              <a:gd name="connsiteX545" fmla="*/ 838000 w 1299771"/>
              <a:gd name="connsiteY545" fmla="*/ 482406 h 777961"/>
              <a:gd name="connsiteX546" fmla="*/ 838781 w 1299771"/>
              <a:gd name="connsiteY546" fmla="*/ 479699 h 777961"/>
              <a:gd name="connsiteX547" fmla="*/ 838300 w 1299771"/>
              <a:gd name="connsiteY547" fmla="*/ 478616 h 777961"/>
              <a:gd name="connsiteX548" fmla="*/ 836375 w 1299771"/>
              <a:gd name="connsiteY548" fmla="*/ 477413 h 777961"/>
              <a:gd name="connsiteX549" fmla="*/ 835172 w 1299771"/>
              <a:gd name="connsiteY549" fmla="*/ 477473 h 777961"/>
              <a:gd name="connsiteX550" fmla="*/ 833307 w 1299771"/>
              <a:gd name="connsiteY550" fmla="*/ 480361 h 777961"/>
              <a:gd name="connsiteX551" fmla="*/ 833788 w 1299771"/>
              <a:gd name="connsiteY551" fmla="*/ 481804 h 777961"/>
              <a:gd name="connsiteX552" fmla="*/ 833788 w 1299771"/>
              <a:gd name="connsiteY552" fmla="*/ 484812 h 777961"/>
              <a:gd name="connsiteX553" fmla="*/ 831502 w 1299771"/>
              <a:gd name="connsiteY553" fmla="*/ 488602 h 777961"/>
              <a:gd name="connsiteX554" fmla="*/ 829156 w 1299771"/>
              <a:gd name="connsiteY554" fmla="*/ 487339 h 777961"/>
              <a:gd name="connsiteX555" fmla="*/ 828134 w 1299771"/>
              <a:gd name="connsiteY555" fmla="*/ 485895 h 777961"/>
              <a:gd name="connsiteX556" fmla="*/ 827953 w 1299771"/>
              <a:gd name="connsiteY556" fmla="*/ 483308 h 777961"/>
              <a:gd name="connsiteX557" fmla="*/ 828314 w 1299771"/>
              <a:gd name="connsiteY557" fmla="*/ 480000 h 777961"/>
              <a:gd name="connsiteX558" fmla="*/ 829938 w 1299771"/>
              <a:gd name="connsiteY558" fmla="*/ 476691 h 777961"/>
              <a:gd name="connsiteX559" fmla="*/ 830179 w 1299771"/>
              <a:gd name="connsiteY559" fmla="*/ 475488 h 777961"/>
              <a:gd name="connsiteX560" fmla="*/ 829577 w 1299771"/>
              <a:gd name="connsiteY560" fmla="*/ 473322 h 777961"/>
              <a:gd name="connsiteX561" fmla="*/ 827833 w 1299771"/>
              <a:gd name="connsiteY561" fmla="*/ 471999 h 777961"/>
              <a:gd name="connsiteX562" fmla="*/ 822238 w 1299771"/>
              <a:gd name="connsiteY562" fmla="*/ 471397 h 777961"/>
              <a:gd name="connsiteX563" fmla="*/ 820794 w 1299771"/>
              <a:gd name="connsiteY563" fmla="*/ 473804 h 777961"/>
              <a:gd name="connsiteX564" fmla="*/ 819832 w 1299771"/>
              <a:gd name="connsiteY564" fmla="*/ 473202 h 777961"/>
              <a:gd name="connsiteX565" fmla="*/ 819471 w 1299771"/>
              <a:gd name="connsiteY565" fmla="*/ 470435 h 777961"/>
              <a:gd name="connsiteX566" fmla="*/ 818268 w 1299771"/>
              <a:gd name="connsiteY566" fmla="*/ 467908 h 777961"/>
              <a:gd name="connsiteX567" fmla="*/ 818388 w 1299771"/>
              <a:gd name="connsiteY567" fmla="*/ 465381 h 777961"/>
              <a:gd name="connsiteX568" fmla="*/ 817847 w 1299771"/>
              <a:gd name="connsiteY568" fmla="*/ 463817 h 777961"/>
              <a:gd name="connsiteX569" fmla="*/ 815681 w 1299771"/>
              <a:gd name="connsiteY569" fmla="*/ 462795 h 777961"/>
              <a:gd name="connsiteX570" fmla="*/ 814057 w 1299771"/>
              <a:gd name="connsiteY570" fmla="*/ 460990 h 777961"/>
              <a:gd name="connsiteX571" fmla="*/ 814357 w 1299771"/>
              <a:gd name="connsiteY571" fmla="*/ 457741 h 777961"/>
              <a:gd name="connsiteX572" fmla="*/ 811229 w 1299771"/>
              <a:gd name="connsiteY572" fmla="*/ 455335 h 777961"/>
              <a:gd name="connsiteX573" fmla="*/ 811410 w 1299771"/>
              <a:gd name="connsiteY573" fmla="*/ 454192 h 777961"/>
              <a:gd name="connsiteX574" fmla="*/ 813816 w 1299771"/>
              <a:gd name="connsiteY574" fmla="*/ 452808 h 777961"/>
              <a:gd name="connsiteX575" fmla="*/ 814057 w 1299771"/>
              <a:gd name="connsiteY575" fmla="*/ 451425 h 777961"/>
              <a:gd name="connsiteX576" fmla="*/ 812492 w 1299771"/>
              <a:gd name="connsiteY576" fmla="*/ 450582 h 777961"/>
              <a:gd name="connsiteX577" fmla="*/ 808101 w 1299771"/>
              <a:gd name="connsiteY577" fmla="*/ 454192 h 777961"/>
              <a:gd name="connsiteX578" fmla="*/ 806717 w 1299771"/>
              <a:gd name="connsiteY578" fmla="*/ 454673 h 777961"/>
              <a:gd name="connsiteX579" fmla="*/ 805514 w 1299771"/>
              <a:gd name="connsiteY579" fmla="*/ 454072 h 777961"/>
              <a:gd name="connsiteX580" fmla="*/ 804792 w 1299771"/>
              <a:gd name="connsiteY580" fmla="*/ 450462 h 777961"/>
              <a:gd name="connsiteX581" fmla="*/ 805213 w 1299771"/>
              <a:gd name="connsiteY581" fmla="*/ 448357 h 777961"/>
              <a:gd name="connsiteX582" fmla="*/ 803770 w 1299771"/>
              <a:gd name="connsiteY582" fmla="*/ 447094 h 777961"/>
              <a:gd name="connsiteX583" fmla="*/ 800942 w 1299771"/>
              <a:gd name="connsiteY583" fmla="*/ 448056 h 777961"/>
              <a:gd name="connsiteX584" fmla="*/ 799739 w 1299771"/>
              <a:gd name="connsiteY584" fmla="*/ 449861 h 777961"/>
              <a:gd name="connsiteX585" fmla="*/ 796912 w 1299771"/>
              <a:gd name="connsiteY585" fmla="*/ 451665 h 777961"/>
              <a:gd name="connsiteX586" fmla="*/ 794565 w 1299771"/>
              <a:gd name="connsiteY586" fmla="*/ 451665 h 777961"/>
              <a:gd name="connsiteX587" fmla="*/ 792219 w 1299771"/>
              <a:gd name="connsiteY587" fmla="*/ 452868 h 777961"/>
              <a:gd name="connsiteX588" fmla="*/ 791016 w 1299771"/>
              <a:gd name="connsiteY588" fmla="*/ 452267 h 777961"/>
              <a:gd name="connsiteX589" fmla="*/ 791197 w 1299771"/>
              <a:gd name="connsiteY589" fmla="*/ 447575 h 777961"/>
              <a:gd name="connsiteX590" fmla="*/ 791678 w 1299771"/>
              <a:gd name="connsiteY590" fmla="*/ 445830 h 777961"/>
              <a:gd name="connsiteX591" fmla="*/ 790655 w 1299771"/>
              <a:gd name="connsiteY591" fmla="*/ 443003 h 777961"/>
              <a:gd name="connsiteX592" fmla="*/ 789813 w 1299771"/>
              <a:gd name="connsiteY592" fmla="*/ 443003 h 777961"/>
              <a:gd name="connsiteX593" fmla="*/ 788850 w 1299771"/>
              <a:gd name="connsiteY593" fmla="*/ 444206 h 777961"/>
              <a:gd name="connsiteX594" fmla="*/ 786444 w 1299771"/>
              <a:gd name="connsiteY594" fmla="*/ 445229 h 777961"/>
              <a:gd name="connsiteX595" fmla="*/ 785542 w 1299771"/>
              <a:gd name="connsiteY595" fmla="*/ 446792 h 777961"/>
              <a:gd name="connsiteX596" fmla="*/ 785542 w 1299771"/>
              <a:gd name="connsiteY596" fmla="*/ 450041 h 777961"/>
              <a:gd name="connsiteX597" fmla="*/ 784820 w 1299771"/>
              <a:gd name="connsiteY597" fmla="*/ 450763 h 777961"/>
              <a:gd name="connsiteX598" fmla="*/ 779947 w 1299771"/>
              <a:gd name="connsiteY598" fmla="*/ 449861 h 777961"/>
              <a:gd name="connsiteX599" fmla="*/ 778142 w 1299771"/>
              <a:gd name="connsiteY599" fmla="*/ 450643 h 777961"/>
              <a:gd name="connsiteX600" fmla="*/ 775976 w 1299771"/>
              <a:gd name="connsiteY600" fmla="*/ 450823 h 777961"/>
              <a:gd name="connsiteX601" fmla="*/ 775195 w 1299771"/>
              <a:gd name="connsiteY601" fmla="*/ 452748 h 777961"/>
              <a:gd name="connsiteX602" fmla="*/ 773450 w 1299771"/>
              <a:gd name="connsiteY602" fmla="*/ 453530 h 777961"/>
              <a:gd name="connsiteX603" fmla="*/ 772006 w 1299771"/>
              <a:gd name="connsiteY603" fmla="*/ 451425 h 777961"/>
              <a:gd name="connsiteX604" fmla="*/ 770743 w 1299771"/>
              <a:gd name="connsiteY604" fmla="*/ 450342 h 777961"/>
              <a:gd name="connsiteX605" fmla="*/ 769299 w 1299771"/>
              <a:gd name="connsiteY605" fmla="*/ 450823 h 777961"/>
              <a:gd name="connsiteX606" fmla="*/ 768698 w 1299771"/>
              <a:gd name="connsiteY606" fmla="*/ 452207 h 777961"/>
              <a:gd name="connsiteX607" fmla="*/ 767615 w 1299771"/>
              <a:gd name="connsiteY607" fmla="*/ 452207 h 777961"/>
              <a:gd name="connsiteX608" fmla="*/ 766291 w 1299771"/>
              <a:gd name="connsiteY608" fmla="*/ 450221 h 777961"/>
              <a:gd name="connsiteX609" fmla="*/ 763103 w 1299771"/>
              <a:gd name="connsiteY609" fmla="*/ 452027 h 777961"/>
              <a:gd name="connsiteX610" fmla="*/ 762561 w 1299771"/>
              <a:gd name="connsiteY610" fmla="*/ 451786 h 777961"/>
              <a:gd name="connsiteX611" fmla="*/ 761358 w 1299771"/>
              <a:gd name="connsiteY611" fmla="*/ 449380 h 777961"/>
              <a:gd name="connsiteX612" fmla="*/ 759313 w 1299771"/>
              <a:gd name="connsiteY612" fmla="*/ 450161 h 777961"/>
              <a:gd name="connsiteX613" fmla="*/ 757749 w 1299771"/>
              <a:gd name="connsiteY613" fmla="*/ 448838 h 777961"/>
              <a:gd name="connsiteX614" fmla="*/ 755703 w 1299771"/>
              <a:gd name="connsiteY614" fmla="*/ 448958 h 777961"/>
              <a:gd name="connsiteX615" fmla="*/ 752515 w 1299771"/>
              <a:gd name="connsiteY615" fmla="*/ 446792 h 777961"/>
              <a:gd name="connsiteX616" fmla="*/ 750590 w 1299771"/>
              <a:gd name="connsiteY616" fmla="*/ 446792 h 777961"/>
              <a:gd name="connsiteX617" fmla="*/ 750109 w 1299771"/>
              <a:gd name="connsiteY617" fmla="*/ 448597 h 777961"/>
              <a:gd name="connsiteX618" fmla="*/ 746981 w 1299771"/>
              <a:gd name="connsiteY618" fmla="*/ 448116 h 777961"/>
              <a:gd name="connsiteX619" fmla="*/ 746138 w 1299771"/>
              <a:gd name="connsiteY619" fmla="*/ 447094 h 777961"/>
              <a:gd name="connsiteX620" fmla="*/ 746138 w 1299771"/>
              <a:gd name="connsiteY620" fmla="*/ 445590 h 777961"/>
              <a:gd name="connsiteX621" fmla="*/ 747642 w 1299771"/>
              <a:gd name="connsiteY621" fmla="*/ 444025 h 777961"/>
              <a:gd name="connsiteX622" fmla="*/ 745597 w 1299771"/>
              <a:gd name="connsiteY622" fmla="*/ 442401 h 777961"/>
              <a:gd name="connsiteX623" fmla="*/ 744153 w 1299771"/>
              <a:gd name="connsiteY623" fmla="*/ 443003 h 777961"/>
              <a:gd name="connsiteX624" fmla="*/ 745176 w 1299771"/>
              <a:gd name="connsiteY624" fmla="*/ 446191 h 777961"/>
              <a:gd name="connsiteX625" fmla="*/ 744334 w 1299771"/>
              <a:gd name="connsiteY625" fmla="*/ 446913 h 777961"/>
              <a:gd name="connsiteX626" fmla="*/ 741867 w 1299771"/>
              <a:gd name="connsiteY626" fmla="*/ 445529 h 777961"/>
              <a:gd name="connsiteX627" fmla="*/ 740123 w 1299771"/>
              <a:gd name="connsiteY627" fmla="*/ 443304 h 777961"/>
              <a:gd name="connsiteX628" fmla="*/ 739160 w 1299771"/>
              <a:gd name="connsiteY628" fmla="*/ 443123 h 777961"/>
              <a:gd name="connsiteX629" fmla="*/ 737175 w 1299771"/>
              <a:gd name="connsiteY629" fmla="*/ 444928 h 777961"/>
              <a:gd name="connsiteX630" fmla="*/ 734648 w 1299771"/>
              <a:gd name="connsiteY630" fmla="*/ 445590 h 777961"/>
              <a:gd name="connsiteX631" fmla="*/ 733024 w 1299771"/>
              <a:gd name="connsiteY631" fmla="*/ 444868 h 777961"/>
              <a:gd name="connsiteX632" fmla="*/ 730497 w 1299771"/>
              <a:gd name="connsiteY632" fmla="*/ 444627 h 777961"/>
              <a:gd name="connsiteX633" fmla="*/ 729294 w 1299771"/>
              <a:gd name="connsiteY633" fmla="*/ 445229 h 777961"/>
              <a:gd name="connsiteX634" fmla="*/ 727670 w 1299771"/>
              <a:gd name="connsiteY634" fmla="*/ 447334 h 777961"/>
              <a:gd name="connsiteX635" fmla="*/ 726286 w 1299771"/>
              <a:gd name="connsiteY635" fmla="*/ 447153 h 777961"/>
              <a:gd name="connsiteX636" fmla="*/ 726286 w 1299771"/>
              <a:gd name="connsiteY636" fmla="*/ 444807 h 777961"/>
              <a:gd name="connsiteX637" fmla="*/ 725564 w 1299771"/>
              <a:gd name="connsiteY637" fmla="*/ 444206 h 777961"/>
              <a:gd name="connsiteX638" fmla="*/ 724000 w 1299771"/>
              <a:gd name="connsiteY638" fmla="*/ 444206 h 777961"/>
              <a:gd name="connsiteX639" fmla="*/ 722677 w 1299771"/>
              <a:gd name="connsiteY639" fmla="*/ 445108 h 777961"/>
              <a:gd name="connsiteX640" fmla="*/ 721714 w 1299771"/>
              <a:gd name="connsiteY640" fmla="*/ 444627 h 777961"/>
              <a:gd name="connsiteX641" fmla="*/ 720692 w 1299771"/>
              <a:gd name="connsiteY641" fmla="*/ 441800 h 777961"/>
              <a:gd name="connsiteX642" fmla="*/ 718526 w 1299771"/>
              <a:gd name="connsiteY642" fmla="*/ 441378 h 777961"/>
              <a:gd name="connsiteX643" fmla="*/ 717924 w 1299771"/>
              <a:gd name="connsiteY643" fmla="*/ 444386 h 777961"/>
              <a:gd name="connsiteX644" fmla="*/ 716842 w 1299771"/>
              <a:gd name="connsiteY644" fmla="*/ 444627 h 777961"/>
              <a:gd name="connsiteX645" fmla="*/ 715759 w 1299771"/>
              <a:gd name="connsiteY645" fmla="*/ 442943 h 777961"/>
              <a:gd name="connsiteX646" fmla="*/ 712991 w 1299771"/>
              <a:gd name="connsiteY646" fmla="*/ 444627 h 777961"/>
              <a:gd name="connsiteX647" fmla="*/ 711427 w 1299771"/>
              <a:gd name="connsiteY647" fmla="*/ 443544 h 777961"/>
              <a:gd name="connsiteX648" fmla="*/ 709502 w 1299771"/>
              <a:gd name="connsiteY648" fmla="*/ 443304 h 777961"/>
              <a:gd name="connsiteX649" fmla="*/ 708600 w 1299771"/>
              <a:gd name="connsiteY649" fmla="*/ 444206 h 777961"/>
              <a:gd name="connsiteX650" fmla="*/ 708961 w 1299771"/>
              <a:gd name="connsiteY650" fmla="*/ 445649 h 777961"/>
              <a:gd name="connsiteX651" fmla="*/ 707276 w 1299771"/>
              <a:gd name="connsiteY651" fmla="*/ 446672 h 777961"/>
              <a:gd name="connsiteX652" fmla="*/ 703246 w 1299771"/>
              <a:gd name="connsiteY652" fmla="*/ 446492 h 777961"/>
              <a:gd name="connsiteX653" fmla="*/ 701441 w 1299771"/>
              <a:gd name="connsiteY653" fmla="*/ 444868 h 777961"/>
              <a:gd name="connsiteX654" fmla="*/ 699636 w 1299771"/>
              <a:gd name="connsiteY654" fmla="*/ 445590 h 777961"/>
              <a:gd name="connsiteX655" fmla="*/ 698614 w 1299771"/>
              <a:gd name="connsiteY655" fmla="*/ 445108 h 777961"/>
              <a:gd name="connsiteX656" fmla="*/ 696388 w 1299771"/>
              <a:gd name="connsiteY656" fmla="*/ 445349 h 777961"/>
              <a:gd name="connsiteX657" fmla="*/ 696087 w 1299771"/>
              <a:gd name="connsiteY657" fmla="*/ 443725 h 777961"/>
              <a:gd name="connsiteX658" fmla="*/ 694162 w 1299771"/>
              <a:gd name="connsiteY658" fmla="*/ 444206 h 777961"/>
              <a:gd name="connsiteX659" fmla="*/ 691996 w 1299771"/>
              <a:gd name="connsiteY659" fmla="*/ 443243 h 777961"/>
              <a:gd name="connsiteX660" fmla="*/ 690853 w 1299771"/>
              <a:gd name="connsiteY660" fmla="*/ 441920 h 777961"/>
              <a:gd name="connsiteX661" fmla="*/ 689049 w 1299771"/>
              <a:gd name="connsiteY661" fmla="*/ 441018 h 777961"/>
              <a:gd name="connsiteX662" fmla="*/ 687966 w 1299771"/>
              <a:gd name="connsiteY662" fmla="*/ 438792 h 777961"/>
              <a:gd name="connsiteX663" fmla="*/ 686161 w 1299771"/>
              <a:gd name="connsiteY663" fmla="*/ 438912 h 777961"/>
              <a:gd name="connsiteX664" fmla="*/ 686161 w 1299771"/>
              <a:gd name="connsiteY664" fmla="*/ 436806 h 777961"/>
              <a:gd name="connsiteX665" fmla="*/ 685740 w 1299771"/>
              <a:gd name="connsiteY665" fmla="*/ 435062 h 777961"/>
              <a:gd name="connsiteX666" fmla="*/ 684537 w 1299771"/>
              <a:gd name="connsiteY666" fmla="*/ 434581 h 777961"/>
              <a:gd name="connsiteX667" fmla="*/ 683634 w 1299771"/>
              <a:gd name="connsiteY667" fmla="*/ 436385 h 777961"/>
              <a:gd name="connsiteX668" fmla="*/ 682612 w 1299771"/>
              <a:gd name="connsiteY668" fmla="*/ 436626 h 777961"/>
              <a:gd name="connsiteX669" fmla="*/ 681048 w 1299771"/>
              <a:gd name="connsiteY669" fmla="*/ 435302 h 777961"/>
              <a:gd name="connsiteX670" fmla="*/ 678761 w 1299771"/>
              <a:gd name="connsiteY670" fmla="*/ 435964 h 777961"/>
              <a:gd name="connsiteX671" fmla="*/ 677558 w 1299771"/>
              <a:gd name="connsiteY671" fmla="*/ 434581 h 777961"/>
              <a:gd name="connsiteX672" fmla="*/ 675272 w 1299771"/>
              <a:gd name="connsiteY672" fmla="*/ 434099 h 777961"/>
              <a:gd name="connsiteX673" fmla="*/ 675693 w 1299771"/>
              <a:gd name="connsiteY673" fmla="*/ 432595 h 777961"/>
              <a:gd name="connsiteX674" fmla="*/ 674490 w 1299771"/>
              <a:gd name="connsiteY674" fmla="*/ 431633 h 777961"/>
              <a:gd name="connsiteX675" fmla="*/ 673889 w 1299771"/>
              <a:gd name="connsiteY675" fmla="*/ 433558 h 777961"/>
              <a:gd name="connsiteX676" fmla="*/ 672685 w 1299771"/>
              <a:gd name="connsiteY676" fmla="*/ 433438 h 777961"/>
              <a:gd name="connsiteX677" fmla="*/ 672685 w 1299771"/>
              <a:gd name="connsiteY677" fmla="*/ 431392 h 777961"/>
              <a:gd name="connsiteX678" fmla="*/ 671422 w 1299771"/>
              <a:gd name="connsiteY678" fmla="*/ 430670 h 777961"/>
              <a:gd name="connsiteX679" fmla="*/ 670219 w 1299771"/>
              <a:gd name="connsiteY679" fmla="*/ 431512 h 777961"/>
              <a:gd name="connsiteX680" fmla="*/ 669016 w 1299771"/>
              <a:gd name="connsiteY680" fmla="*/ 431332 h 777961"/>
              <a:gd name="connsiteX681" fmla="*/ 668535 w 1299771"/>
              <a:gd name="connsiteY681" fmla="*/ 430069 h 777961"/>
              <a:gd name="connsiteX682" fmla="*/ 666068 w 1299771"/>
              <a:gd name="connsiteY682" fmla="*/ 428685 h 777961"/>
              <a:gd name="connsiteX683" fmla="*/ 663060 w 1299771"/>
              <a:gd name="connsiteY683" fmla="*/ 428324 h 777961"/>
              <a:gd name="connsiteX684" fmla="*/ 662338 w 1299771"/>
              <a:gd name="connsiteY684" fmla="*/ 429527 h 777961"/>
              <a:gd name="connsiteX685" fmla="*/ 662459 w 1299771"/>
              <a:gd name="connsiteY685" fmla="*/ 431212 h 777961"/>
              <a:gd name="connsiteX686" fmla="*/ 661135 w 1299771"/>
              <a:gd name="connsiteY686" fmla="*/ 431512 h 777961"/>
              <a:gd name="connsiteX687" fmla="*/ 660774 w 1299771"/>
              <a:gd name="connsiteY687" fmla="*/ 430369 h 777961"/>
              <a:gd name="connsiteX688" fmla="*/ 659692 w 1299771"/>
              <a:gd name="connsiteY688" fmla="*/ 430129 h 777961"/>
              <a:gd name="connsiteX689" fmla="*/ 658127 w 1299771"/>
              <a:gd name="connsiteY689" fmla="*/ 431452 h 777961"/>
              <a:gd name="connsiteX690" fmla="*/ 657947 w 1299771"/>
              <a:gd name="connsiteY690" fmla="*/ 432836 h 777961"/>
              <a:gd name="connsiteX691" fmla="*/ 655661 w 1299771"/>
              <a:gd name="connsiteY691" fmla="*/ 434821 h 777961"/>
              <a:gd name="connsiteX692" fmla="*/ 655962 w 1299771"/>
              <a:gd name="connsiteY692" fmla="*/ 436927 h 777961"/>
              <a:gd name="connsiteX693" fmla="*/ 654759 w 1299771"/>
              <a:gd name="connsiteY693" fmla="*/ 439453 h 777961"/>
              <a:gd name="connsiteX694" fmla="*/ 653435 w 1299771"/>
              <a:gd name="connsiteY694" fmla="*/ 443243 h 777961"/>
              <a:gd name="connsiteX695" fmla="*/ 653435 w 1299771"/>
              <a:gd name="connsiteY695" fmla="*/ 445108 h 777961"/>
              <a:gd name="connsiteX696" fmla="*/ 651269 w 1299771"/>
              <a:gd name="connsiteY696" fmla="*/ 446612 h 777961"/>
              <a:gd name="connsiteX697" fmla="*/ 652051 w 1299771"/>
              <a:gd name="connsiteY697" fmla="*/ 448537 h 777961"/>
              <a:gd name="connsiteX698" fmla="*/ 651209 w 1299771"/>
              <a:gd name="connsiteY698" fmla="*/ 450342 h 777961"/>
              <a:gd name="connsiteX699" fmla="*/ 650427 w 1299771"/>
              <a:gd name="connsiteY699" fmla="*/ 449019 h 777961"/>
              <a:gd name="connsiteX700" fmla="*/ 648863 w 1299771"/>
              <a:gd name="connsiteY700" fmla="*/ 449620 h 777961"/>
              <a:gd name="connsiteX701" fmla="*/ 646096 w 1299771"/>
              <a:gd name="connsiteY701" fmla="*/ 448898 h 777961"/>
              <a:gd name="connsiteX702" fmla="*/ 644110 w 1299771"/>
              <a:gd name="connsiteY702" fmla="*/ 447394 h 777961"/>
              <a:gd name="connsiteX703" fmla="*/ 643148 w 1299771"/>
              <a:gd name="connsiteY703" fmla="*/ 447996 h 777961"/>
              <a:gd name="connsiteX704" fmla="*/ 642306 w 1299771"/>
              <a:gd name="connsiteY704" fmla="*/ 447394 h 777961"/>
              <a:gd name="connsiteX705" fmla="*/ 640080 w 1299771"/>
              <a:gd name="connsiteY705" fmla="*/ 447695 h 777961"/>
              <a:gd name="connsiteX706" fmla="*/ 638696 w 1299771"/>
              <a:gd name="connsiteY706" fmla="*/ 446071 h 777961"/>
              <a:gd name="connsiteX707" fmla="*/ 637553 w 1299771"/>
              <a:gd name="connsiteY707" fmla="*/ 447454 h 777961"/>
              <a:gd name="connsiteX708" fmla="*/ 636410 w 1299771"/>
              <a:gd name="connsiteY708" fmla="*/ 447454 h 777961"/>
              <a:gd name="connsiteX709" fmla="*/ 635328 w 1299771"/>
              <a:gd name="connsiteY709" fmla="*/ 445349 h 777961"/>
              <a:gd name="connsiteX710" fmla="*/ 633282 w 1299771"/>
              <a:gd name="connsiteY710" fmla="*/ 446372 h 777961"/>
              <a:gd name="connsiteX711" fmla="*/ 630756 w 1299771"/>
              <a:gd name="connsiteY711" fmla="*/ 445770 h 777961"/>
              <a:gd name="connsiteX712" fmla="*/ 630034 w 1299771"/>
              <a:gd name="connsiteY712" fmla="*/ 446432 h 777961"/>
              <a:gd name="connsiteX713" fmla="*/ 631477 w 1299771"/>
              <a:gd name="connsiteY713" fmla="*/ 447876 h 777961"/>
              <a:gd name="connsiteX714" fmla="*/ 630936 w 1299771"/>
              <a:gd name="connsiteY714" fmla="*/ 449259 h 777961"/>
              <a:gd name="connsiteX715" fmla="*/ 627447 w 1299771"/>
              <a:gd name="connsiteY715" fmla="*/ 451244 h 777961"/>
              <a:gd name="connsiteX716" fmla="*/ 625221 w 1299771"/>
              <a:gd name="connsiteY716" fmla="*/ 453109 h 777961"/>
              <a:gd name="connsiteX717" fmla="*/ 624018 w 1299771"/>
              <a:gd name="connsiteY717" fmla="*/ 452327 h 777961"/>
              <a:gd name="connsiteX718" fmla="*/ 624018 w 1299771"/>
              <a:gd name="connsiteY718" fmla="*/ 451004 h 777961"/>
              <a:gd name="connsiteX719" fmla="*/ 622213 w 1299771"/>
              <a:gd name="connsiteY719" fmla="*/ 447996 h 777961"/>
              <a:gd name="connsiteX720" fmla="*/ 621010 w 1299771"/>
              <a:gd name="connsiteY720" fmla="*/ 448657 h 777961"/>
              <a:gd name="connsiteX721" fmla="*/ 621311 w 1299771"/>
              <a:gd name="connsiteY721" fmla="*/ 450703 h 777961"/>
              <a:gd name="connsiteX722" fmla="*/ 618604 w 1299771"/>
              <a:gd name="connsiteY722" fmla="*/ 452147 h 777961"/>
              <a:gd name="connsiteX723" fmla="*/ 617160 w 1299771"/>
              <a:gd name="connsiteY723" fmla="*/ 451665 h 777961"/>
              <a:gd name="connsiteX724" fmla="*/ 614152 w 1299771"/>
              <a:gd name="connsiteY724" fmla="*/ 452568 h 777961"/>
              <a:gd name="connsiteX725" fmla="*/ 612949 w 1299771"/>
              <a:gd name="connsiteY725" fmla="*/ 454493 h 777961"/>
              <a:gd name="connsiteX726" fmla="*/ 611745 w 1299771"/>
              <a:gd name="connsiteY726" fmla="*/ 454794 h 777961"/>
              <a:gd name="connsiteX727" fmla="*/ 609099 w 1299771"/>
              <a:gd name="connsiteY727" fmla="*/ 454794 h 777961"/>
              <a:gd name="connsiteX728" fmla="*/ 606512 w 1299771"/>
              <a:gd name="connsiteY728" fmla="*/ 454372 h 777961"/>
              <a:gd name="connsiteX729" fmla="*/ 605549 w 1299771"/>
              <a:gd name="connsiteY729" fmla="*/ 453771 h 777961"/>
              <a:gd name="connsiteX730" fmla="*/ 605369 w 1299771"/>
              <a:gd name="connsiteY730" fmla="*/ 452447 h 777961"/>
              <a:gd name="connsiteX731" fmla="*/ 603925 w 1299771"/>
              <a:gd name="connsiteY731" fmla="*/ 453290 h 777961"/>
              <a:gd name="connsiteX732" fmla="*/ 603203 w 1299771"/>
              <a:gd name="connsiteY732" fmla="*/ 455816 h 777961"/>
              <a:gd name="connsiteX733" fmla="*/ 601519 w 1299771"/>
              <a:gd name="connsiteY733" fmla="*/ 457019 h 777961"/>
              <a:gd name="connsiteX734" fmla="*/ 601820 w 1299771"/>
              <a:gd name="connsiteY734" fmla="*/ 460148 h 777961"/>
              <a:gd name="connsiteX735" fmla="*/ 600496 w 1299771"/>
              <a:gd name="connsiteY735" fmla="*/ 461351 h 777961"/>
              <a:gd name="connsiteX736" fmla="*/ 600075 w 1299771"/>
              <a:gd name="connsiteY736" fmla="*/ 463877 h 777961"/>
              <a:gd name="connsiteX737" fmla="*/ 600977 w 1299771"/>
              <a:gd name="connsiteY737" fmla="*/ 465442 h 777961"/>
              <a:gd name="connsiteX738" fmla="*/ 600376 w 1299771"/>
              <a:gd name="connsiteY738" fmla="*/ 466464 h 777961"/>
              <a:gd name="connsiteX739" fmla="*/ 599293 w 1299771"/>
              <a:gd name="connsiteY739" fmla="*/ 466464 h 777961"/>
              <a:gd name="connsiteX740" fmla="*/ 597849 w 1299771"/>
              <a:gd name="connsiteY740" fmla="*/ 468871 h 777961"/>
              <a:gd name="connsiteX741" fmla="*/ 596165 w 1299771"/>
              <a:gd name="connsiteY741" fmla="*/ 470194 h 777961"/>
              <a:gd name="connsiteX742" fmla="*/ 594962 w 1299771"/>
              <a:gd name="connsiteY742" fmla="*/ 472179 h 777961"/>
              <a:gd name="connsiteX743" fmla="*/ 593819 w 1299771"/>
              <a:gd name="connsiteY743" fmla="*/ 471939 h 777961"/>
              <a:gd name="connsiteX744" fmla="*/ 592796 w 1299771"/>
              <a:gd name="connsiteY744" fmla="*/ 473743 h 777961"/>
              <a:gd name="connsiteX745" fmla="*/ 593277 w 1299771"/>
              <a:gd name="connsiteY745" fmla="*/ 474947 h 777961"/>
              <a:gd name="connsiteX746" fmla="*/ 593036 w 1299771"/>
              <a:gd name="connsiteY746" fmla="*/ 480060 h 777961"/>
              <a:gd name="connsiteX747" fmla="*/ 592254 w 1299771"/>
              <a:gd name="connsiteY747" fmla="*/ 481083 h 777961"/>
              <a:gd name="connsiteX748" fmla="*/ 589487 w 1299771"/>
              <a:gd name="connsiteY748" fmla="*/ 480060 h 777961"/>
              <a:gd name="connsiteX749" fmla="*/ 588344 w 1299771"/>
              <a:gd name="connsiteY749" fmla="*/ 480782 h 777961"/>
              <a:gd name="connsiteX750" fmla="*/ 589367 w 1299771"/>
              <a:gd name="connsiteY750" fmla="*/ 483609 h 777961"/>
              <a:gd name="connsiteX751" fmla="*/ 588464 w 1299771"/>
              <a:gd name="connsiteY751" fmla="*/ 484993 h 777961"/>
              <a:gd name="connsiteX752" fmla="*/ 587261 w 1299771"/>
              <a:gd name="connsiteY752" fmla="*/ 484812 h 777961"/>
              <a:gd name="connsiteX753" fmla="*/ 586720 w 1299771"/>
              <a:gd name="connsiteY753" fmla="*/ 488241 h 777961"/>
              <a:gd name="connsiteX754" fmla="*/ 587622 w 1299771"/>
              <a:gd name="connsiteY754" fmla="*/ 489445 h 777961"/>
              <a:gd name="connsiteX755" fmla="*/ 586178 w 1299771"/>
              <a:gd name="connsiteY755" fmla="*/ 490648 h 777961"/>
              <a:gd name="connsiteX756" fmla="*/ 584133 w 1299771"/>
              <a:gd name="connsiteY756" fmla="*/ 490648 h 777961"/>
              <a:gd name="connsiteX757" fmla="*/ 584133 w 1299771"/>
              <a:gd name="connsiteY757" fmla="*/ 492332 h 777961"/>
              <a:gd name="connsiteX758" fmla="*/ 581366 w 1299771"/>
              <a:gd name="connsiteY758" fmla="*/ 494498 h 777961"/>
              <a:gd name="connsiteX759" fmla="*/ 581787 w 1299771"/>
              <a:gd name="connsiteY759" fmla="*/ 495521 h 777961"/>
              <a:gd name="connsiteX760" fmla="*/ 581486 w 1299771"/>
              <a:gd name="connsiteY760" fmla="*/ 499551 h 777961"/>
              <a:gd name="connsiteX761" fmla="*/ 582569 w 1299771"/>
              <a:gd name="connsiteY761" fmla="*/ 501115 h 777961"/>
              <a:gd name="connsiteX762" fmla="*/ 580644 w 1299771"/>
              <a:gd name="connsiteY762" fmla="*/ 501597 h 777961"/>
              <a:gd name="connsiteX763" fmla="*/ 580343 w 1299771"/>
              <a:gd name="connsiteY763" fmla="*/ 503883 h 777961"/>
              <a:gd name="connsiteX764" fmla="*/ 578358 w 1299771"/>
              <a:gd name="connsiteY764" fmla="*/ 506349 h 777961"/>
              <a:gd name="connsiteX765" fmla="*/ 579321 w 1299771"/>
              <a:gd name="connsiteY765" fmla="*/ 507732 h 777961"/>
              <a:gd name="connsiteX766" fmla="*/ 577696 w 1299771"/>
              <a:gd name="connsiteY766" fmla="*/ 508575 h 777961"/>
              <a:gd name="connsiteX767" fmla="*/ 577094 w 1299771"/>
              <a:gd name="connsiteY767" fmla="*/ 511161 h 777961"/>
              <a:gd name="connsiteX768" fmla="*/ 577937 w 1299771"/>
              <a:gd name="connsiteY768" fmla="*/ 513989 h 777961"/>
              <a:gd name="connsiteX769" fmla="*/ 576914 w 1299771"/>
              <a:gd name="connsiteY769" fmla="*/ 515192 h 777961"/>
              <a:gd name="connsiteX770" fmla="*/ 578117 w 1299771"/>
              <a:gd name="connsiteY770" fmla="*/ 516816 h 777961"/>
              <a:gd name="connsiteX771" fmla="*/ 580283 w 1299771"/>
              <a:gd name="connsiteY771" fmla="*/ 517117 h 777961"/>
              <a:gd name="connsiteX772" fmla="*/ 579682 w 1299771"/>
              <a:gd name="connsiteY772" fmla="*/ 517959 h 777961"/>
              <a:gd name="connsiteX773" fmla="*/ 578057 w 1299771"/>
              <a:gd name="connsiteY773" fmla="*/ 517959 h 777961"/>
              <a:gd name="connsiteX774" fmla="*/ 576854 w 1299771"/>
              <a:gd name="connsiteY774" fmla="*/ 519463 h 777961"/>
              <a:gd name="connsiteX775" fmla="*/ 576553 w 1299771"/>
              <a:gd name="connsiteY775" fmla="*/ 521388 h 777961"/>
              <a:gd name="connsiteX776" fmla="*/ 574809 w 1299771"/>
              <a:gd name="connsiteY776" fmla="*/ 522291 h 777961"/>
              <a:gd name="connsiteX777" fmla="*/ 574688 w 1299771"/>
              <a:gd name="connsiteY777" fmla="*/ 523915 h 777961"/>
              <a:gd name="connsiteX778" fmla="*/ 575651 w 1299771"/>
              <a:gd name="connsiteY778" fmla="*/ 524998 h 777961"/>
              <a:gd name="connsiteX779" fmla="*/ 572162 w 1299771"/>
              <a:gd name="connsiteY779" fmla="*/ 526321 h 777961"/>
              <a:gd name="connsiteX780" fmla="*/ 569334 w 1299771"/>
              <a:gd name="connsiteY780" fmla="*/ 525600 h 777961"/>
              <a:gd name="connsiteX781" fmla="*/ 568251 w 1299771"/>
              <a:gd name="connsiteY781" fmla="*/ 527043 h 777961"/>
              <a:gd name="connsiteX782" fmla="*/ 568853 w 1299771"/>
              <a:gd name="connsiteY782" fmla="*/ 528607 h 777961"/>
              <a:gd name="connsiteX783" fmla="*/ 567590 w 1299771"/>
              <a:gd name="connsiteY783" fmla="*/ 532458 h 777961"/>
              <a:gd name="connsiteX784" fmla="*/ 567590 w 1299771"/>
              <a:gd name="connsiteY784" fmla="*/ 533841 h 777961"/>
              <a:gd name="connsiteX785" fmla="*/ 566567 w 1299771"/>
              <a:gd name="connsiteY785" fmla="*/ 534142 h 777961"/>
              <a:gd name="connsiteX786" fmla="*/ 567289 w 1299771"/>
              <a:gd name="connsiteY786" fmla="*/ 537390 h 777961"/>
              <a:gd name="connsiteX787" fmla="*/ 566808 w 1299771"/>
              <a:gd name="connsiteY787" fmla="*/ 538353 h 777961"/>
              <a:gd name="connsiteX788" fmla="*/ 565003 w 1299771"/>
              <a:gd name="connsiteY788" fmla="*/ 539556 h 777961"/>
              <a:gd name="connsiteX789" fmla="*/ 565364 w 1299771"/>
              <a:gd name="connsiteY789" fmla="*/ 541662 h 777961"/>
              <a:gd name="connsiteX790" fmla="*/ 564161 w 1299771"/>
              <a:gd name="connsiteY790" fmla="*/ 542985 h 777961"/>
              <a:gd name="connsiteX791" fmla="*/ 564762 w 1299771"/>
              <a:gd name="connsiteY791" fmla="*/ 544609 h 777961"/>
              <a:gd name="connsiteX792" fmla="*/ 565845 w 1299771"/>
              <a:gd name="connsiteY792" fmla="*/ 544609 h 777961"/>
              <a:gd name="connsiteX793" fmla="*/ 567169 w 1299771"/>
              <a:gd name="connsiteY793" fmla="*/ 546234 h 777961"/>
              <a:gd name="connsiteX794" fmla="*/ 568251 w 1299771"/>
              <a:gd name="connsiteY794" fmla="*/ 546234 h 777961"/>
              <a:gd name="connsiteX795" fmla="*/ 569936 w 1299771"/>
              <a:gd name="connsiteY795" fmla="*/ 547076 h 777961"/>
              <a:gd name="connsiteX796" fmla="*/ 569755 w 1299771"/>
              <a:gd name="connsiteY796" fmla="*/ 548881 h 777961"/>
              <a:gd name="connsiteX797" fmla="*/ 570237 w 1299771"/>
              <a:gd name="connsiteY797" fmla="*/ 550565 h 777961"/>
              <a:gd name="connsiteX798" fmla="*/ 568612 w 1299771"/>
              <a:gd name="connsiteY798" fmla="*/ 552129 h 777961"/>
              <a:gd name="connsiteX799" fmla="*/ 566026 w 1299771"/>
              <a:gd name="connsiteY799" fmla="*/ 553152 h 777961"/>
              <a:gd name="connsiteX800" fmla="*/ 565183 w 1299771"/>
              <a:gd name="connsiteY800" fmla="*/ 553031 h 777961"/>
              <a:gd name="connsiteX801" fmla="*/ 563559 w 1299771"/>
              <a:gd name="connsiteY801" fmla="*/ 550986 h 777961"/>
              <a:gd name="connsiteX802" fmla="*/ 562356 w 1299771"/>
              <a:gd name="connsiteY802" fmla="*/ 551768 h 777961"/>
              <a:gd name="connsiteX803" fmla="*/ 562897 w 1299771"/>
              <a:gd name="connsiteY803" fmla="*/ 553453 h 777961"/>
              <a:gd name="connsiteX804" fmla="*/ 561815 w 1299771"/>
              <a:gd name="connsiteY804" fmla="*/ 554836 h 777961"/>
              <a:gd name="connsiteX805" fmla="*/ 561875 w 1299771"/>
              <a:gd name="connsiteY805" fmla="*/ 556461 h 777961"/>
              <a:gd name="connsiteX806" fmla="*/ 559589 w 1299771"/>
              <a:gd name="connsiteY806" fmla="*/ 555618 h 777961"/>
              <a:gd name="connsiteX807" fmla="*/ 558025 w 1299771"/>
              <a:gd name="connsiteY807" fmla="*/ 556220 h 777961"/>
              <a:gd name="connsiteX808" fmla="*/ 556460 w 1299771"/>
              <a:gd name="connsiteY808" fmla="*/ 558807 h 777961"/>
              <a:gd name="connsiteX809" fmla="*/ 552791 w 1299771"/>
              <a:gd name="connsiteY809" fmla="*/ 557182 h 777961"/>
              <a:gd name="connsiteX810" fmla="*/ 550023 w 1299771"/>
              <a:gd name="connsiteY810" fmla="*/ 557483 h 777961"/>
              <a:gd name="connsiteX811" fmla="*/ 548700 w 1299771"/>
              <a:gd name="connsiteY811" fmla="*/ 558987 h 777961"/>
              <a:gd name="connsiteX812" fmla="*/ 548941 w 1299771"/>
              <a:gd name="connsiteY812" fmla="*/ 561875 h 777961"/>
              <a:gd name="connsiteX813" fmla="*/ 547858 w 1299771"/>
              <a:gd name="connsiteY813" fmla="*/ 563800 h 777961"/>
              <a:gd name="connsiteX814" fmla="*/ 546895 w 1299771"/>
              <a:gd name="connsiteY814" fmla="*/ 564161 h 777961"/>
              <a:gd name="connsiteX815" fmla="*/ 546655 w 1299771"/>
              <a:gd name="connsiteY815" fmla="*/ 566086 h 777961"/>
              <a:gd name="connsiteX816" fmla="*/ 545572 w 1299771"/>
              <a:gd name="connsiteY816" fmla="*/ 566928 h 777961"/>
              <a:gd name="connsiteX817" fmla="*/ 545813 w 1299771"/>
              <a:gd name="connsiteY817" fmla="*/ 568432 h 777961"/>
              <a:gd name="connsiteX818" fmla="*/ 544790 w 1299771"/>
              <a:gd name="connsiteY818" fmla="*/ 568311 h 777961"/>
              <a:gd name="connsiteX819" fmla="*/ 543466 w 1299771"/>
              <a:gd name="connsiteY819" fmla="*/ 570116 h 777961"/>
              <a:gd name="connsiteX820" fmla="*/ 542143 w 1299771"/>
              <a:gd name="connsiteY820" fmla="*/ 570417 h 777961"/>
              <a:gd name="connsiteX821" fmla="*/ 542444 w 1299771"/>
              <a:gd name="connsiteY821" fmla="*/ 572823 h 777961"/>
              <a:gd name="connsiteX822" fmla="*/ 540519 w 1299771"/>
              <a:gd name="connsiteY822" fmla="*/ 574027 h 777961"/>
              <a:gd name="connsiteX823" fmla="*/ 539015 w 1299771"/>
              <a:gd name="connsiteY823" fmla="*/ 572884 h 777961"/>
              <a:gd name="connsiteX824" fmla="*/ 537330 w 1299771"/>
              <a:gd name="connsiteY824" fmla="*/ 574628 h 777961"/>
              <a:gd name="connsiteX825" fmla="*/ 536608 w 1299771"/>
              <a:gd name="connsiteY825" fmla="*/ 574207 h 777961"/>
              <a:gd name="connsiteX826" fmla="*/ 534623 w 1299771"/>
              <a:gd name="connsiteY826" fmla="*/ 575410 h 777961"/>
              <a:gd name="connsiteX827" fmla="*/ 535044 w 1299771"/>
              <a:gd name="connsiteY827" fmla="*/ 577516 h 777961"/>
              <a:gd name="connsiteX828" fmla="*/ 533420 w 1299771"/>
              <a:gd name="connsiteY828" fmla="*/ 579200 h 777961"/>
              <a:gd name="connsiteX829" fmla="*/ 533540 w 1299771"/>
              <a:gd name="connsiteY829" fmla="*/ 581667 h 777961"/>
              <a:gd name="connsiteX830" fmla="*/ 532758 w 1299771"/>
              <a:gd name="connsiteY830" fmla="*/ 581606 h 777961"/>
              <a:gd name="connsiteX831" fmla="*/ 532698 w 1299771"/>
              <a:gd name="connsiteY831" fmla="*/ 579742 h 777961"/>
              <a:gd name="connsiteX832" fmla="*/ 531254 w 1299771"/>
              <a:gd name="connsiteY832" fmla="*/ 580343 h 777961"/>
              <a:gd name="connsiteX833" fmla="*/ 531134 w 1299771"/>
              <a:gd name="connsiteY833" fmla="*/ 581907 h 777961"/>
              <a:gd name="connsiteX834" fmla="*/ 530051 w 1299771"/>
              <a:gd name="connsiteY834" fmla="*/ 584494 h 777961"/>
              <a:gd name="connsiteX835" fmla="*/ 531435 w 1299771"/>
              <a:gd name="connsiteY835" fmla="*/ 586600 h 777961"/>
              <a:gd name="connsiteX836" fmla="*/ 530713 w 1299771"/>
              <a:gd name="connsiteY836" fmla="*/ 588224 h 777961"/>
              <a:gd name="connsiteX837" fmla="*/ 529630 w 1299771"/>
              <a:gd name="connsiteY837" fmla="*/ 589126 h 777961"/>
              <a:gd name="connsiteX838" fmla="*/ 528066 w 1299771"/>
              <a:gd name="connsiteY838" fmla="*/ 592074 h 777961"/>
              <a:gd name="connsiteX839" fmla="*/ 528667 w 1299771"/>
              <a:gd name="connsiteY839" fmla="*/ 593818 h 777961"/>
              <a:gd name="connsiteX840" fmla="*/ 527765 w 1299771"/>
              <a:gd name="connsiteY840" fmla="*/ 594781 h 777961"/>
              <a:gd name="connsiteX841" fmla="*/ 524877 w 1299771"/>
              <a:gd name="connsiteY841" fmla="*/ 594661 h 777961"/>
              <a:gd name="connsiteX842" fmla="*/ 521750 w 1299771"/>
              <a:gd name="connsiteY842" fmla="*/ 596826 h 777961"/>
              <a:gd name="connsiteX843" fmla="*/ 520246 w 1299771"/>
              <a:gd name="connsiteY843" fmla="*/ 596706 h 777961"/>
              <a:gd name="connsiteX844" fmla="*/ 519042 w 1299771"/>
              <a:gd name="connsiteY844" fmla="*/ 595082 h 777961"/>
              <a:gd name="connsiteX845" fmla="*/ 518501 w 1299771"/>
              <a:gd name="connsiteY845" fmla="*/ 595683 h 777961"/>
              <a:gd name="connsiteX846" fmla="*/ 517298 w 1299771"/>
              <a:gd name="connsiteY846" fmla="*/ 594540 h 777961"/>
              <a:gd name="connsiteX847" fmla="*/ 513869 w 1299771"/>
              <a:gd name="connsiteY847" fmla="*/ 593698 h 777961"/>
              <a:gd name="connsiteX848" fmla="*/ 512004 w 1299771"/>
              <a:gd name="connsiteY848" fmla="*/ 593518 h 777961"/>
              <a:gd name="connsiteX849" fmla="*/ 510741 w 1299771"/>
              <a:gd name="connsiteY849" fmla="*/ 594119 h 777961"/>
              <a:gd name="connsiteX850" fmla="*/ 509718 w 1299771"/>
              <a:gd name="connsiteY850" fmla="*/ 592675 h 777961"/>
              <a:gd name="connsiteX851" fmla="*/ 508094 w 1299771"/>
              <a:gd name="connsiteY851" fmla="*/ 594540 h 777961"/>
              <a:gd name="connsiteX852" fmla="*/ 506108 w 1299771"/>
              <a:gd name="connsiteY852" fmla="*/ 594781 h 777961"/>
              <a:gd name="connsiteX853" fmla="*/ 505627 w 1299771"/>
              <a:gd name="connsiteY853" fmla="*/ 593759 h 777961"/>
              <a:gd name="connsiteX854" fmla="*/ 503521 w 1299771"/>
              <a:gd name="connsiteY854" fmla="*/ 591773 h 777961"/>
              <a:gd name="connsiteX855" fmla="*/ 502439 w 1299771"/>
              <a:gd name="connsiteY855" fmla="*/ 593698 h 777961"/>
              <a:gd name="connsiteX856" fmla="*/ 501115 w 1299771"/>
              <a:gd name="connsiteY856" fmla="*/ 595262 h 777961"/>
              <a:gd name="connsiteX857" fmla="*/ 499732 w 1299771"/>
              <a:gd name="connsiteY857" fmla="*/ 594961 h 777961"/>
              <a:gd name="connsiteX858" fmla="*/ 500814 w 1299771"/>
              <a:gd name="connsiteY858" fmla="*/ 593157 h 777961"/>
              <a:gd name="connsiteX859" fmla="*/ 500092 w 1299771"/>
              <a:gd name="connsiteY859" fmla="*/ 590931 h 777961"/>
              <a:gd name="connsiteX860" fmla="*/ 497385 w 1299771"/>
              <a:gd name="connsiteY860" fmla="*/ 589307 h 777961"/>
              <a:gd name="connsiteX861" fmla="*/ 496483 w 1299771"/>
              <a:gd name="connsiteY861" fmla="*/ 590149 h 777961"/>
              <a:gd name="connsiteX862" fmla="*/ 495400 w 1299771"/>
              <a:gd name="connsiteY862" fmla="*/ 589307 h 777961"/>
              <a:gd name="connsiteX863" fmla="*/ 496784 w 1299771"/>
              <a:gd name="connsiteY863" fmla="*/ 586479 h 777961"/>
              <a:gd name="connsiteX864" fmla="*/ 495461 w 1299771"/>
              <a:gd name="connsiteY864" fmla="*/ 585998 h 777961"/>
              <a:gd name="connsiteX865" fmla="*/ 494377 w 1299771"/>
              <a:gd name="connsiteY865" fmla="*/ 587201 h 777961"/>
              <a:gd name="connsiteX866" fmla="*/ 492693 w 1299771"/>
              <a:gd name="connsiteY866" fmla="*/ 587683 h 777961"/>
              <a:gd name="connsiteX867" fmla="*/ 491490 w 1299771"/>
              <a:gd name="connsiteY867" fmla="*/ 586900 h 777961"/>
              <a:gd name="connsiteX868" fmla="*/ 490949 w 1299771"/>
              <a:gd name="connsiteY868" fmla="*/ 585336 h 777961"/>
              <a:gd name="connsiteX869" fmla="*/ 493234 w 1299771"/>
              <a:gd name="connsiteY869" fmla="*/ 584915 h 777961"/>
              <a:gd name="connsiteX870" fmla="*/ 493475 w 1299771"/>
              <a:gd name="connsiteY870" fmla="*/ 583351 h 777961"/>
              <a:gd name="connsiteX871" fmla="*/ 492873 w 1299771"/>
              <a:gd name="connsiteY871" fmla="*/ 582629 h 777961"/>
              <a:gd name="connsiteX872" fmla="*/ 490588 w 1299771"/>
              <a:gd name="connsiteY872" fmla="*/ 582148 h 777961"/>
              <a:gd name="connsiteX873" fmla="*/ 488963 w 1299771"/>
              <a:gd name="connsiteY873" fmla="*/ 586359 h 777961"/>
              <a:gd name="connsiteX874" fmla="*/ 487881 w 1299771"/>
              <a:gd name="connsiteY874" fmla="*/ 587081 h 777961"/>
              <a:gd name="connsiteX875" fmla="*/ 485655 w 1299771"/>
              <a:gd name="connsiteY875" fmla="*/ 586058 h 777961"/>
              <a:gd name="connsiteX876" fmla="*/ 483549 w 1299771"/>
              <a:gd name="connsiteY876" fmla="*/ 586359 h 777961"/>
              <a:gd name="connsiteX877" fmla="*/ 483429 w 1299771"/>
              <a:gd name="connsiteY877" fmla="*/ 584253 h 777961"/>
              <a:gd name="connsiteX878" fmla="*/ 482827 w 1299771"/>
              <a:gd name="connsiteY878" fmla="*/ 583712 h 777961"/>
              <a:gd name="connsiteX879" fmla="*/ 481263 w 1299771"/>
              <a:gd name="connsiteY879" fmla="*/ 584554 h 777961"/>
              <a:gd name="connsiteX880" fmla="*/ 480601 w 1299771"/>
              <a:gd name="connsiteY880" fmla="*/ 582870 h 777961"/>
              <a:gd name="connsiteX881" fmla="*/ 478917 w 1299771"/>
              <a:gd name="connsiteY881" fmla="*/ 583171 h 777961"/>
              <a:gd name="connsiteX882" fmla="*/ 478315 w 1299771"/>
              <a:gd name="connsiteY882" fmla="*/ 582268 h 777961"/>
              <a:gd name="connsiteX883" fmla="*/ 476150 w 1299771"/>
              <a:gd name="connsiteY883" fmla="*/ 582028 h 777961"/>
              <a:gd name="connsiteX884" fmla="*/ 476691 w 1299771"/>
              <a:gd name="connsiteY884" fmla="*/ 581246 h 777961"/>
              <a:gd name="connsiteX885" fmla="*/ 475849 w 1299771"/>
              <a:gd name="connsiteY885" fmla="*/ 579381 h 777961"/>
              <a:gd name="connsiteX886" fmla="*/ 474826 w 1299771"/>
              <a:gd name="connsiteY886" fmla="*/ 579320 h 777961"/>
              <a:gd name="connsiteX887" fmla="*/ 473262 w 1299771"/>
              <a:gd name="connsiteY887" fmla="*/ 577756 h 777961"/>
              <a:gd name="connsiteX888" fmla="*/ 473262 w 1299771"/>
              <a:gd name="connsiteY888" fmla="*/ 576373 h 777961"/>
              <a:gd name="connsiteX889" fmla="*/ 471337 w 1299771"/>
              <a:gd name="connsiteY889" fmla="*/ 576433 h 777961"/>
              <a:gd name="connsiteX890" fmla="*/ 471758 w 1299771"/>
              <a:gd name="connsiteY890" fmla="*/ 577395 h 777961"/>
              <a:gd name="connsiteX891" fmla="*/ 470013 w 1299771"/>
              <a:gd name="connsiteY891" fmla="*/ 577576 h 777961"/>
              <a:gd name="connsiteX892" fmla="*/ 469412 w 1299771"/>
              <a:gd name="connsiteY892" fmla="*/ 576613 h 777961"/>
              <a:gd name="connsiteX893" fmla="*/ 470134 w 1299771"/>
              <a:gd name="connsiteY893" fmla="*/ 573966 h 777961"/>
              <a:gd name="connsiteX894" fmla="*/ 467727 w 1299771"/>
              <a:gd name="connsiteY894" fmla="*/ 572162 h 777961"/>
              <a:gd name="connsiteX895" fmla="*/ 466224 w 1299771"/>
              <a:gd name="connsiteY895" fmla="*/ 569515 h 777961"/>
              <a:gd name="connsiteX896" fmla="*/ 465321 w 1299771"/>
              <a:gd name="connsiteY896" fmla="*/ 569274 h 777961"/>
              <a:gd name="connsiteX897" fmla="*/ 465141 w 1299771"/>
              <a:gd name="connsiteY897" fmla="*/ 567890 h 777961"/>
              <a:gd name="connsiteX898" fmla="*/ 463577 w 1299771"/>
              <a:gd name="connsiteY898" fmla="*/ 567048 h 777961"/>
              <a:gd name="connsiteX899" fmla="*/ 461351 w 1299771"/>
              <a:gd name="connsiteY899" fmla="*/ 566868 h 777961"/>
              <a:gd name="connsiteX900" fmla="*/ 461592 w 1299771"/>
              <a:gd name="connsiteY900" fmla="*/ 564161 h 777961"/>
              <a:gd name="connsiteX901" fmla="*/ 458463 w 1299771"/>
              <a:gd name="connsiteY901" fmla="*/ 562176 h 777961"/>
              <a:gd name="connsiteX902" fmla="*/ 457501 w 1299771"/>
              <a:gd name="connsiteY902" fmla="*/ 562777 h 777961"/>
              <a:gd name="connsiteX903" fmla="*/ 456719 w 1299771"/>
              <a:gd name="connsiteY903" fmla="*/ 561935 h 777961"/>
              <a:gd name="connsiteX904" fmla="*/ 457200 w 1299771"/>
              <a:gd name="connsiteY904" fmla="*/ 560672 h 777961"/>
              <a:gd name="connsiteX905" fmla="*/ 456598 w 1299771"/>
              <a:gd name="connsiteY905" fmla="*/ 559890 h 777961"/>
              <a:gd name="connsiteX906" fmla="*/ 454012 w 1299771"/>
              <a:gd name="connsiteY906" fmla="*/ 560190 h 777961"/>
              <a:gd name="connsiteX907" fmla="*/ 452568 w 1299771"/>
              <a:gd name="connsiteY907" fmla="*/ 561153 h 777961"/>
              <a:gd name="connsiteX908" fmla="*/ 450161 w 1299771"/>
              <a:gd name="connsiteY908" fmla="*/ 561092 h 777961"/>
              <a:gd name="connsiteX909" fmla="*/ 447214 w 1299771"/>
              <a:gd name="connsiteY909" fmla="*/ 558085 h 777961"/>
              <a:gd name="connsiteX910" fmla="*/ 444266 w 1299771"/>
              <a:gd name="connsiteY910" fmla="*/ 558506 h 777961"/>
              <a:gd name="connsiteX911" fmla="*/ 443364 w 1299771"/>
              <a:gd name="connsiteY911" fmla="*/ 559348 h 777961"/>
              <a:gd name="connsiteX912" fmla="*/ 442160 w 1299771"/>
              <a:gd name="connsiteY912" fmla="*/ 558807 h 777961"/>
              <a:gd name="connsiteX913" fmla="*/ 440957 w 1299771"/>
              <a:gd name="connsiteY913" fmla="*/ 559589 h 777961"/>
              <a:gd name="connsiteX914" fmla="*/ 439694 w 1299771"/>
              <a:gd name="connsiteY914" fmla="*/ 557122 h 777961"/>
              <a:gd name="connsiteX915" fmla="*/ 437769 w 1299771"/>
              <a:gd name="connsiteY915" fmla="*/ 556220 h 777961"/>
              <a:gd name="connsiteX916" fmla="*/ 436265 w 1299771"/>
              <a:gd name="connsiteY916" fmla="*/ 556220 h 777961"/>
              <a:gd name="connsiteX917" fmla="*/ 434460 w 1299771"/>
              <a:gd name="connsiteY917" fmla="*/ 555318 h 777961"/>
              <a:gd name="connsiteX918" fmla="*/ 432656 w 1299771"/>
              <a:gd name="connsiteY918" fmla="*/ 555318 h 777961"/>
              <a:gd name="connsiteX919" fmla="*/ 431874 w 1299771"/>
              <a:gd name="connsiteY919" fmla="*/ 554054 h 777961"/>
              <a:gd name="connsiteX920" fmla="*/ 430490 w 1299771"/>
              <a:gd name="connsiteY920" fmla="*/ 553814 h 777961"/>
              <a:gd name="connsiteX921" fmla="*/ 429347 w 1299771"/>
              <a:gd name="connsiteY921" fmla="*/ 554415 h 777961"/>
              <a:gd name="connsiteX922" fmla="*/ 428445 w 1299771"/>
              <a:gd name="connsiteY922" fmla="*/ 552430 h 777961"/>
              <a:gd name="connsiteX923" fmla="*/ 425798 w 1299771"/>
              <a:gd name="connsiteY923" fmla="*/ 549302 h 777961"/>
              <a:gd name="connsiteX924" fmla="*/ 425677 w 1299771"/>
              <a:gd name="connsiteY924" fmla="*/ 546715 h 777961"/>
              <a:gd name="connsiteX925" fmla="*/ 423271 w 1299771"/>
              <a:gd name="connsiteY925" fmla="*/ 546955 h 777961"/>
              <a:gd name="connsiteX926" fmla="*/ 423752 w 1299771"/>
              <a:gd name="connsiteY926" fmla="*/ 545452 h 777961"/>
              <a:gd name="connsiteX927" fmla="*/ 423151 w 1299771"/>
              <a:gd name="connsiteY927" fmla="*/ 544549 h 777961"/>
              <a:gd name="connsiteX928" fmla="*/ 421586 w 1299771"/>
              <a:gd name="connsiteY928" fmla="*/ 545572 h 777961"/>
              <a:gd name="connsiteX929" fmla="*/ 421105 w 1299771"/>
              <a:gd name="connsiteY929" fmla="*/ 547076 h 777961"/>
              <a:gd name="connsiteX930" fmla="*/ 420143 w 1299771"/>
              <a:gd name="connsiteY930" fmla="*/ 547016 h 777961"/>
              <a:gd name="connsiteX931" fmla="*/ 419300 w 1299771"/>
              <a:gd name="connsiteY931" fmla="*/ 545452 h 777961"/>
              <a:gd name="connsiteX932" fmla="*/ 419601 w 1299771"/>
              <a:gd name="connsiteY932" fmla="*/ 542444 h 777961"/>
              <a:gd name="connsiteX933" fmla="*/ 420564 w 1299771"/>
              <a:gd name="connsiteY933" fmla="*/ 541662 h 777961"/>
              <a:gd name="connsiteX934" fmla="*/ 419300 w 1299771"/>
              <a:gd name="connsiteY934" fmla="*/ 538593 h 777961"/>
              <a:gd name="connsiteX935" fmla="*/ 418398 w 1299771"/>
              <a:gd name="connsiteY935" fmla="*/ 538353 h 777961"/>
              <a:gd name="connsiteX936" fmla="*/ 416533 w 1299771"/>
              <a:gd name="connsiteY936" fmla="*/ 539556 h 777961"/>
              <a:gd name="connsiteX937" fmla="*/ 415571 w 1299771"/>
              <a:gd name="connsiteY937" fmla="*/ 539195 h 777961"/>
              <a:gd name="connsiteX938" fmla="*/ 415330 w 1299771"/>
              <a:gd name="connsiteY938" fmla="*/ 537390 h 777961"/>
              <a:gd name="connsiteX939" fmla="*/ 414367 w 1299771"/>
              <a:gd name="connsiteY939" fmla="*/ 536548 h 777961"/>
              <a:gd name="connsiteX940" fmla="*/ 412262 w 1299771"/>
              <a:gd name="connsiteY940" fmla="*/ 537450 h 777961"/>
              <a:gd name="connsiteX941" fmla="*/ 410457 w 1299771"/>
              <a:gd name="connsiteY941" fmla="*/ 536428 h 777961"/>
              <a:gd name="connsiteX942" fmla="*/ 410457 w 1299771"/>
              <a:gd name="connsiteY942" fmla="*/ 535646 h 777961"/>
              <a:gd name="connsiteX943" fmla="*/ 407269 w 1299771"/>
              <a:gd name="connsiteY943" fmla="*/ 534803 h 777961"/>
              <a:gd name="connsiteX944" fmla="*/ 406186 w 1299771"/>
              <a:gd name="connsiteY944" fmla="*/ 535285 h 777961"/>
              <a:gd name="connsiteX945" fmla="*/ 404622 w 1299771"/>
              <a:gd name="connsiteY945" fmla="*/ 534443 h 777961"/>
              <a:gd name="connsiteX946" fmla="*/ 402697 w 1299771"/>
              <a:gd name="connsiteY946" fmla="*/ 534142 h 777961"/>
              <a:gd name="connsiteX947" fmla="*/ 401915 w 1299771"/>
              <a:gd name="connsiteY947" fmla="*/ 535225 h 777961"/>
              <a:gd name="connsiteX948" fmla="*/ 400351 w 1299771"/>
              <a:gd name="connsiteY948" fmla="*/ 533660 h 777961"/>
              <a:gd name="connsiteX949" fmla="*/ 398125 w 1299771"/>
              <a:gd name="connsiteY949" fmla="*/ 534202 h 777961"/>
              <a:gd name="connsiteX950" fmla="*/ 396982 w 1299771"/>
              <a:gd name="connsiteY950" fmla="*/ 533962 h 777961"/>
              <a:gd name="connsiteX951" fmla="*/ 397042 w 1299771"/>
              <a:gd name="connsiteY951" fmla="*/ 532758 h 777961"/>
              <a:gd name="connsiteX952" fmla="*/ 395839 w 1299771"/>
              <a:gd name="connsiteY952" fmla="*/ 532157 h 777961"/>
              <a:gd name="connsiteX953" fmla="*/ 393974 w 1299771"/>
              <a:gd name="connsiteY953" fmla="*/ 532337 h 777961"/>
              <a:gd name="connsiteX954" fmla="*/ 389041 w 1299771"/>
              <a:gd name="connsiteY954" fmla="*/ 530713 h 777961"/>
              <a:gd name="connsiteX955" fmla="*/ 388319 w 1299771"/>
              <a:gd name="connsiteY955" fmla="*/ 531495 h 777961"/>
              <a:gd name="connsiteX956" fmla="*/ 384950 w 1299771"/>
              <a:gd name="connsiteY956" fmla="*/ 529870 h 777961"/>
              <a:gd name="connsiteX957" fmla="*/ 380499 w 1299771"/>
              <a:gd name="connsiteY957" fmla="*/ 528246 h 777961"/>
              <a:gd name="connsiteX958" fmla="*/ 377551 w 1299771"/>
              <a:gd name="connsiteY958" fmla="*/ 526562 h 777961"/>
              <a:gd name="connsiteX959" fmla="*/ 374784 w 1299771"/>
              <a:gd name="connsiteY959" fmla="*/ 524517 h 777961"/>
              <a:gd name="connsiteX960" fmla="*/ 374784 w 1299771"/>
              <a:gd name="connsiteY960" fmla="*/ 523253 h 777961"/>
              <a:gd name="connsiteX961" fmla="*/ 372979 w 1299771"/>
              <a:gd name="connsiteY961" fmla="*/ 522531 h 777961"/>
              <a:gd name="connsiteX962" fmla="*/ 372137 w 1299771"/>
              <a:gd name="connsiteY962" fmla="*/ 521569 h 777961"/>
              <a:gd name="connsiteX963" fmla="*/ 370452 w 1299771"/>
              <a:gd name="connsiteY963" fmla="*/ 521449 h 777961"/>
              <a:gd name="connsiteX964" fmla="*/ 369129 w 1299771"/>
              <a:gd name="connsiteY964" fmla="*/ 519945 h 777961"/>
              <a:gd name="connsiteX965" fmla="*/ 369369 w 1299771"/>
              <a:gd name="connsiteY965" fmla="*/ 519163 h 777961"/>
              <a:gd name="connsiteX966" fmla="*/ 367926 w 1299771"/>
              <a:gd name="connsiteY966" fmla="*/ 518260 h 777961"/>
              <a:gd name="connsiteX967" fmla="*/ 367926 w 1299771"/>
              <a:gd name="connsiteY967" fmla="*/ 517478 h 777961"/>
              <a:gd name="connsiteX968" fmla="*/ 366602 w 1299771"/>
              <a:gd name="connsiteY968" fmla="*/ 516094 h 777961"/>
              <a:gd name="connsiteX969" fmla="*/ 364196 w 1299771"/>
              <a:gd name="connsiteY969" fmla="*/ 516395 h 777961"/>
              <a:gd name="connsiteX970" fmla="*/ 363955 w 1299771"/>
              <a:gd name="connsiteY970" fmla="*/ 514711 h 777961"/>
              <a:gd name="connsiteX971" fmla="*/ 363173 w 1299771"/>
              <a:gd name="connsiteY971" fmla="*/ 515072 h 777961"/>
              <a:gd name="connsiteX972" fmla="*/ 362030 w 1299771"/>
              <a:gd name="connsiteY972" fmla="*/ 513929 h 777961"/>
              <a:gd name="connsiteX973" fmla="*/ 360827 w 1299771"/>
              <a:gd name="connsiteY973" fmla="*/ 514951 h 777961"/>
              <a:gd name="connsiteX974" fmla="*/ 360767 w 1299771"/>
              <a:gd name="connsiteY974" fmla="*/ 513267 h 777961"/>
              <a:gd name="connsiteX975" fmla="*/ 359744 w 1299771"/>
              <a:gd name="connsiteY975" fmla="*/ 513628 h 777961"/>
              <a:gd name="connsiteX976" fmla="*/ 358661 w 1299771"/>
              <a:gd name="connsiteY976" fmla="*/ 511823 h 777961"/>
              <a:gd name="connsiteX977" fmla="*/ 357879 w 1299771"/>
              <a:gd name="connsiteY977" fmla="*/ 512786 h 777961"/>
              <a:gd name="connsiteX978" fmla="*/ 356616 w 1299771"/>
              <a:gd name="connsiteY978" fmla="*/ 511462 h 777961"/>
              <a:gd name="connsiteX979" fmla="*/ 357217 w 1299771"/>
              <a:gd name="connsiteY979" fmla="*/ 510861 h 777961"/>
              <a:gd name="connsiteX980" fmla="*/ 356255 w 1299771"/>
              <a:gd name="connsiteY980" fmla="*/ 510018 h 777961"/>
              <a:gd name="connsiteX981" fmla="*/ 356496 w 1299771"/>
              <a:gd name="connsiteY981" fmla="*/ 509297 h 777961"/>
              <a:gd name="connsiteX982" fmla="*/ 354691 w 1299771"/>
              <a:gd name="connsiteY982" fmla="*/ 508635 h 777961"/>
              <a:gd name="connsiteX983" fmla="*/ 354210 w 1299771"/>
              <a:gd name="connsiteY983" fmla="*/ 507371 h 777961"/>
              <a:gd name="connsiteX984" fmla="*/ 354691 w 1299771"/>
              <a:gd name="connsiteY984" fmla="*/ 505747 h 777961"/>
              <a:gd name="connsiteX985" fmla="*/ 352886 w 1299771"/>
              <a:gd name="connsiteY985" fmla="*/ 503942 h 777961"/>
              <a:gd name="connsiteX986" fmla="*/ 352886 w 1299771"/>
              <a:gd name="connsiteY986" fmla="*/ 503161 h 777961"/>
              <a:gd name="connsiteX987" fmla="*/ 349878 w 1299771"/>
              <a:gd name="connsiteY987" fmla="*/ 501175 h 777961"/>
              <a:gd name="connsiteX988" fmla="*/ 348796 w 1299771"/>
              <a:gd name="connsiteY988" fmla="*/ 499491 h 777961"/>
              <a:gd name="connsiteX989" fmla="*/ 349637 w 1299771"/>
              <a:gd name="connsiteY989" fmla="*/ 498889 h 777961"/>
              <a:gd name="connsiteX990" fmla="*/ 350420 w 1299771"/>
              <a:gd name="connsiteY990" fmla="*/ 495280 h 777961"/>
              <a:gd name="connsiteX991" fmla="*/ 349397 w 1299771"/>
              <a:gd name="connsiteY991" fmla="*/ 494498 h 777961"/>
              <a:gd name="connsiteX992" fmla="*/ 346810 w 1299771"/>
              <a:gd name="connsiteY992" fmla="*/ 495340 h 777961"/>
              <a:gd name="connsiteX993" fmla="*/ 346088 w 1299771"/>
              <a:gd name="connsiteY993" fmla="*/ 492092 h 777961"/>
              <a:gd name="connsiteX994" fmla="*/ 343080 w 1299771"/>
              <a:gd name="connsiteY994" fmla="*/ 490046 h 777961"/>
              <a:gd name="connsiteX995" fmla="*/ 342058 w 1299771"/>
              <a:gd name="connsiteY995" fmla="*/ 489805 h 777961"/>
              <a:gd name="connsiteX996" fmla="*/ 342058 w 1299771"/>
              <a:gd name="connsiteY996" fmla="*/ 488662 h 777961"/>
              <a:gd name="connsiteX997" fmla="*/ 337065 w 1299771"/>
              <a:gd name="connsiteY997" fmla="*/ 487399 h 777961"/>
              <a:gd name="connsiteX998" fmla="*/ 336343 w 1299771"/>
              <a:gd name="connsiteY998" fmla="*/ 486497 h 777961"/>
              <a:gd name="connsiteX999" fmla="*/ 334297 w 1299771"/>
              <a:gd name="connsiteY999" fmla="*/ 486617 h 777961"/>
              <a:gd name="connsiteX1000" fmla="*/ 333636 w 1299771"/>
              <a:gd name="connsiteY1000" fmla="*/ 484993 h 777961"/>
              <a:gd name="connsiteX1001" fmla="*/ 332432 w 1299771"/>
              <a:gd name="connsiteY1001" fmla="*/ 485294 h 777961"/>
              <a:gd name="connsiteX1002" fmla="*/ 332192 w 1299771"/>
              <a:gd name="connsiteY1002" fmla="*/ 486798 h 777961"/>
              <a:gd name="connsiteX1003" fmla="*/ 329425 w 1299771"/>
              <a:gd name="connsiteY1003" fmla="*/ 487038 h 777961"/>
              <a:gd name="connsiteX1004" fmla="*/ 326356 w 1299771"/>
              <a:gd name="connsiteY1004" fmla="*/ 484632 h 777961"/>
              <a:gd name="connsiteX1005" fmla="*/ 324070 w 1299771"/>
              <a:gd name="connsiteY1005" fmla="*/ 482346 h 777961"/>
              <a:gd name="connsiteX1006" fmla="*/ 322868 w 1299771"/>
              <a:gd name="connsiteY1006" fmla="*/ 482647 h 777961"/>
              <a:gd name="connsiteX1007" fmla="*/ 320461 w 1299771"/>
              <a:gd name="connsiteY1007" fmla="*/ 479879 h 777961"/>
              <a:gd name="connsiteX1008" fmla="*/ 320040 w 1299771"/>
              <a:gd name="connsiteY1008" fmla="*/ 477112 h 777961"/>
              <a:gd name="connsiteX1009" fmla="*/ 311257 w 1299771"/>
              <a:gd name="connsiteY1009" fmla="*/ 470495 h 777961"/>
              <a:gd name="connsiteX1010" fmla="*/ 310535 w 1299771"/>
              <a:gd name="connsiteY1010" fmla="*/ 469412 h 777961"/>
              <a:gd name="connsiteX1011" fmla="*/ 309031 w 1299771"/>
              <a:gd name="connsiteY1011" fmla="*/ 469292 h 777961"/>
              <a:gd name="connsiteX1012" fmla="*/ 309212 w 1299771"/>
              <a:gd name="connsiteY1012" fmla="*/ 467547 h 777961"/>
              <a:gd name="connsiteX1013" fmla="*/ 307888 w 1299771"/>
              <a:gd name="connsiteY1013" fmla="*/ 467547 h 777961"/>
              <a:gd name="connsiteX1014" fmla="*/ 307347 w 1299771"/>
              <a:gd name="connsiteY1014" fmla="*/ 465622 h 777961"/>
              <a:gd name="connsiteX1015" fmla="*/ 306204 w 1299771"/>
              <a:gd name="connsiteY1015" fmla="*/ 465622 h 777961"/>
              <a:gd name="connsiteX1016" fmla="*/ 305602 w 1299771"/>
              <a:gd name="connsiteY1016" fmla="*/ 464539 h 777961"/>
              <a:gd name="connsiteX1017" fmla="*/ 304579 w 1299771"/>
              <a:gd name="connsiteY1017" fmla="*/ 464539 h 777961"/>
              <a:gd name="connsiteX1018" fmla="*/ 304339 w 1299771"/>
              <a:gd name="connsiteY1018" fmla="*/ 463577 h 777961"/>
              <a:gd name="connsiteX1019" fmla="*/ 302534 w 1299771"/>
              <a:gd name="connsiteY1019" fmla="*/ 463877 h 777961"/>
              <a:gd name="connsiteX1020" fmla="*/ 302534 w 1299771"/>
              <a:gd name="connsiteY1020" fmla="*/ 464720 h 777961"/>
              <a:gd name="connsiteX1021" fmla="*/ 301331 w 1299771"/>
              <a:gd name="connsiteY1021" fmla="*/ 463095 h 777961"/>
              <a:gd name="connsiteX1022" fmla="*/ 302173 w 1299771"/>
              <a:gd name="connsiteY1022" fmla="*/ 462494 h 777961"/>
              <a:gd name="connsiteX1023" fmla="*/ 300970 w 1299771"/>
              <a:gd name="connsiteY1023" fmla="*/ 461892 h 777961"/>
              <a:gd name="connsiteX1024" fmla="*/ 301090 w 1299771"/>
              <a:gd name="connsiteY1024" fmla="*/ 460870 h 777961"/>
              <a:gd name="connsiteX1025" fmla="*/ 299707 w 1299771"/>
              <a:gd name="connsiteY1025" fmla="*/ 459185 h 777961"/>
              <a:gd name="connsiteX1026" fmla="*/ 299646 w 1299771"/>
              <a:gd name="connsiteY1026" fmla="*/ 457862 h 777961"/>
              <a:gd name="connsiteX1027" fmla="*/ 298624 w 1299771"/>
              <a:gd name="connsiteY1027" fmla="*/ 457380 h 777961"/>
              <a:gd name="connsiteX1028" fmla="*/ 296819 w 1299771"/>
              <a:gd name="connsiteY1028" fmla="*/ 455335 h 777961"/>
              <a:gd name="connsiteX1029" fmla="*/ 298503 w 1299771"/>
              <a:gd name="connsiteY1029" fmla="*/ 454553 h 777961"/>
              <a:gd name="connsiteX1030" fmla="*/ 299045 w 1299771"/>
              <a:gd name="connsiteY1030" fmla="*/ 453350 h 777961"/>
              <a:gd name="connsiteX1031" fmla="*/ 296939 w 1299771"/>
              <a:gd name="connsiteY1031" fmla="*/ 452447 h 777961"/>
              <a:gd name="connsiteX1032" fmla="*/ 297060 w 1299771"/>
              <a:gd name="connsiteY1032" fmla="*/ 449620 h 777961"/>
              <a:gd name="connsiteX1033" fmla="*/ 295856 w 1299771"/>
              <a:gd name="connsiteY1033" fmla="*/ 447334 h 777961"/>
              <a:gd name="connsiteX1034" fmla="*/ 296277 w 1299771"/>
              <a:gd name="connsiteY1034" fmla="*/ 445830 h 777961"/>
              <a:gd name="connsiteX1035" fmla="*/ 295315 w 1299771"/>
              <a:gd name="connsiteY1035" fmla="*/ 445770 h 777961"/>
              <a:gd name="connsiteX1036" fmla="*/ 294834 w 1299771"/>
              <a:gd name="connsiteY1036" fmla="*/ 444386 h 777961"/>
              <a:gd name="connsiteX1037" fmla="*/ 296338 w 1299771"/>
              <a:gd name="connsiteY1037" fmla="*/ 444025 h 777961"/>
              <a:gd name="connsiteX1038" fmla="*/ 293330 w 1299771"/>
              <a:gd name="connsiteY1038" fmla="*/ 441860 h 777961"/>
              <a:gd name="connsiteX1039" fmla="*/ 293932 w 1299771"/>
              <a:gd name="connsiteY1039" fmla="*/ 439935 h 777961"/>
              <a:gd name="connsiteX1040" fmla="*/ 293209 w 1299771"/>
              <a:gd name="connsiteY1040" fmla="*/ 436746 h 777961"/>
              <a:gd name="connsiteX1041" fmla="*/ 291826 w 1299771"/>
              <a:gd name="connsiteY1041" fmla="*/ 435844 h 777961"/>
              <a:gd name="connsiteX1042" fmla="*/ 291525 w 1299771"/>
              <a:gd name="connsiteY1042" fmla="*/ 433558 h 777961"/>
              <a:gd name="connsiteX1043" fmla="*/ 289961 w 1299771"/>
              <a:gd name="connsiteY1043" fmla="*/ 432836 h 777961"/>
              <a:gd name="connsiteX1044" fmla="*/ 290863 w 1299771"/>
              <a:gd name="connsiteY1044" fmla="*/ 431994 h 777961"/>
              <a:gd name="connsiteX1045" fmla="*/ 289901 w 1299771"/>
              <a:gd name="connsiteY1045" fmla="*/ 430550 h 777961"/>
              <a:gd name="connsiteX1046" fmla="*/ 289299 w 1299771"/>
              <a:gd name="connsiteY1046" fmla="*/ 431452 h 777961"/>
              <a:gd name="connsiteX1047" fmla="*/ 288577 w 1299771"/>
              <a:gd name="connsiteY1047" fmla="*/ 429527 h 777961"/>
              <a:gd name="connsiteX1048" fmla="*/ 287013 w 1299771"/>
              <a:gd name="connsiteY1048" fmla="*/ 428685 h 777961"/>
              <a:gd name="connsiteX1049" fmla="*/ 287374 w 1299771"/>
              <a:gd name="connsiteY1049" fmla="*/ 427061 h 777961"/>
              <a:gd name="connsiteX1050" fmla="*/ 285570 w 1299771"/>
              <a:gd name="connsiteY1050" fmla="*/ 426579 h 777961"/>
              <a:gd name="connsiteX1051" fmla="*/ 287254 w 1299771"/>
              <a:gd name="connsiteY1051" fmla="*/ 424895 h 777961"/>
              <a:gd name="connsiteX1052" fmla="*/ 286291 w 1299771"/>
              <a:gd name="connsiteY1052" fmla="*/ 423572 h 777961"/>
              <a:gd name="connsiteX1053" fmla="*/ 285209 w 1299771"/>
              <a:gd name="connsiteY1053" fmla="*/ 424293 h 777961"/>
              <a:gd name="connsiteX1054" fmla="*/ 285209 w 1299771"/>
              <a:gd name="connsiteY1054" fmla="*/ 422609 h 777961"/>
              <a:gd name="connsiteX1055" fmla="*/ 284066 w 1299771"/>
              <a:gd name="connsiteY1055" fmla="*/ 422068 h 777961"/>
              <a:gd name="connsiteX1056" fmla="*/ 284066 w 1299771"/>
              <a:gd name="connsiteY1056" fmla="*/ 420022 h 777961"/>
              <a:gd name="connsiteX1057" fmla="*/ 283584 w 1299771"/>
              <a:gd name="connsiteY1057" fmla="*/ 418879 h 777961"/>
              <a:gd name="connsiteX1058" fmla="*/ 281599 w 1299771"/>
              <a:gd name="connsiteY1058" fmla="*/ 417255 h 777961"/>
              <a:gd name="connsiteX1059" fmla="*/ 280516 w 1299771"/>
              <a:gd name="connsiteY1059" fmla="*/ 414608 h 777961"/>
              <a:gd name="connsiteX1060" fmla="*/ 279614 w 1299771"/>
              <a:gd name="connsiteY1060" fmla="*/ 414608 h 777961"/>
              <a:gd name="connsiteX1061" fmla="*/ 280215 w 1299771"/>
              <a:gd name="connsiteY1061" fmla="*/ 412021 h 777961"/>
              <a:gd name="connsiteX1062" fmla="*/ 278531 w 1299771"/>
              <a:gd name="connsiteY1062" fmla="*/ 412743 h 777961"/>
              <a:gd name="connsiteX1063" fmla="*/ 278651 w 1299771"/>
              <a:gd name="connsiteY1063" fmla="*/ 411420 h 777961"/>
              <a:gd name="connsiteX1064" fmla="*/ 277147 w 1299771"/>
              <a:gd name="connsiteY1064" fmla="*/ 410939 h 777961"/>
              <a:gd name="connsiteX1065" fmla="*/ 276365 w 1299771"/>
              <a:gd name="connsiteY1065" fmla="*/ 408953 h 777961"/>
              <a:gd name="connsiteX1066" fmla="*/ 276546 w 1299771"/>
              <a:gd name="connsiteY1066" fmla="*/ 407028 h 777961"/>
              <a:gd name="connsiteX1067" fmla="*/ 276004 w 1299771"/>
              <a:gd name="connsiteY1067" fmla="*/ 406246 h 777961"/>
              <a:gd name="connsiteX1068" fmla="*/ 276907 w 1299771"/>
              <a:gd name="connsiteY1068" fmla="*/ 405404 h 777961"/>
              <a:gd name="connsiteX1069" fmla="*/ 276425 w 1299771"/>
              <a:gd name="connsiteY1069" fmla="*/ 404441 h 777961"/>
              <a:gd name="connsiteX1070" fmla="*/ 277568 w 1299771"/>
              <a:gd name="connsiteY1070" fmla="*/ 403479 h 777961"/>
              <a:gd name="connsiteX1071" fmla="*/ 277689 w 1299771"/>
              <a:gd name="connsiteY1071" fmla="*/ 402336 h 777961"/>
              <a:gd name="connsiteX1072" fmla="*/ 275824 w 1299771"/>
              <a:gd name="connsiteY1072" fmla="*/ 402155 h 777961"/>
              <a:gd name="connsiteX1073" fmla="*/ 276786 w 1299771"/>
              <a:gd name="connsiteY1073" fmla="*/ 398426 h 777961"/>
              <a:gd name="connsiteX1074" fmla="*/ 275463 w 1299771"/>
              <a:gd name="connsiteY1074" fmla="*/ 399027 h 777961"/>
              <a:gd name="connsiteX1075" fmla="*/ 276064 w 1299771"/>
              <a:gd name="connsiteY1075" fmla="*/ 395899 h 777961"/>
              <a:gd name="connsiteX1076" fmla="*/ 275042 w 1299771"/>
              <a:gd name="connsiteY1076" fmla="*/ 395658 h 777961"/>
              <a:gd name="connsiteX1077" fmla="*/ 275704 w 1299771"/>
              <a:gd name="connsiteY1077" fmla="*/ 394636 h 777961"/>
              <a:gd name="connsiteX1078" fmla="*/ 274741 w 1299771"/>
              <a:gd name="connsiteY1078" fmla="*/ 392590 h 777961"/>
              <a:gd name="connsiteX1079" fmla="*/ 275523 w 1299771"/>
              <a:gd name="connsiteY1079" fmla="*/ 391146 h 777961"/>
              <a:gd name="connsiteX1080" fmla="*/ 273237 w 1299771"/>
              <a:gd name="connsiteY1080" fmla="*/ 389342 h 777961"/>
              <a:gd name="connsiteX1081" fmla="*/ 273839 w 1299771"/>
              <a:gd name="connsiteY1081" fmla="*/ 387597 h 777961"/>
              <a:gd name="connsiteX1082" fmla="*/ 274681 w 1299771"/>
              <a:gd name="connsiteY1082" fmla="*/ 386995 h 777961"/>
              <a:gd name="connsiteX1083" fmla="*/ 272996 w 1299771"/>
              <a:gd name="connsiteY1083" fmla="*/ 384349 h 777961"/>
              <a:gd name="connsiteX1084" fmla="*/ 273899 w 1299771"/>
              <a:gd name="connsiteY1084" fmla="*/ 382544 h 777961"/>
              <a:gd name="connsiteX1085" fmla="*/ 276245 w 1299771"/>
              <a:gd name="connsiteY1085" fmla="*/ 380138 h 777961"/>
              <a:gd name="connsiteX1086" fmla="*/ 276666 w 1299771"/>
              <a:gd name="connsiteY1086" fmla="*/ 378574 h 777961"/>
              <a:gd name="connsiteX1087" fmla="*/ 276185 w 1299771"/>
              <a:gd name="connsiteY1087" fmla="*/ 377070 h 777961"/>
              <a:gd name="connsiteX1088" fmla="*/ 276786 w 1299771"/>
              <a:gd name="connsiteY1088" fmla="*/ 376468 h 777961"/>
              <a:gd name="connsiteX1089" fmla="*/ 275463 w 1299771"/>
              <a:gd name="connsiteY1089" fmla="*/ 374784 h 777961"/>
              <a:gd name="connsiteX1090" fmla="*/ 276967 w 1299771"/>
              <a:gd name="connsiteY1090" fmla="*/ 373219 h 777961"/>
              <a:gd name="connsiteX1091" fmla="*/ 276004 w 1299771"/>
              <a:gd name="connsiteY1091" fmla="*/ 372979 h 777961"/>
              <a:gd name="connsiteX1092" fmla="*/ 275403 w 1299771"/>
              <a:gd name="connsiteY1092" fmla="*/ 371716 h 777961"/>
              <a:gd name="connsiteX1093" fmla="*/ 275403 w 1299771"/>
              <a:gd name="connsiteY1093" fmla="*/ 368527 h 777961"/>
              <a:gd name="connsiteX1094" fmla="*/ 277268 w 1299771"/>
              <a:gd name="connsiteY1094" fmla="*/ 366722 h 777961"/>
              <a:gd name="connsiteX1095" fmla="*/ 276486 w 1299771"/>
              <a:gd name="connsiteY1095" fmla="*/ 365700 h 777961"/>
              <a:gd name="connsiteX1096" fmla="*/ 277087 w 1299771"/>
              <a:gd name="connsiteY1096" fmla="*/ 363594 h 777961"/>
              <a:gd name="connsiteX1097" fmla="*/ 277328 w 1299771"/>
              <a:gd name="connsiteY1097" fmla="*/ 360286 h 777961"/>
              <a:gd name="connsiteX1098" fmla="*/ 275704 w 1299771"/>
              <a:gd name="connsiteY1098" fmla="*/ 357759 h 777961"/>
              <a:gd name="connsiteX1099" fmla="*/ 275042 w 1299771"/>
              <a:gd name="connsiteY1099" fmla="*/ 353668 h 777961"/>
              <a:gd name="connsiteX1100" fmla="*/ 273839 w 1299771"/>
              <a:gd name="connsiteY1100" fmla="*/ 351863 h 777961"/>
              <a:gd name="connsiteX1101" fmla="*/ 274561 w 1299771"/>
              <a:gd name="connsiteY1101" fmla="*/ 349517 h 777961"/>
              <a:gd name="connsiteX1102" fmla="*/ 273478 w 1299771"/>
              <a:gd name="connsiteY1102" fmla="*/ 348916 h 777961"/>
              <a:gd name="connsiteX1103" fmla="*/ 270951 w 1299771"/>
              <a:gd name="connsiteY1103" fmla="*/ 344945 h 777961"/>
              <a:gd name="connsiteX1104" fmla="*/ 267462 w 1299771"/>
              <a:gd name="connsiteY1104" fmla="*/ 343862 h 777961"/>
              <a:gd name="connsiteX1105" fmla="*/ 268063 w 1299771"/>
              <a:gd name="connsiteY1105" fmla="*/ 341997 h 777961"/>
              <a:gd name="connsiteX1106" fmla="*/ 265657 w 1299771"/>
              <a:gd name="connsiteY1106" fmla="*/ 341516 h 777961"/>
              <a:gd name="connsiteX1107" fmla="*/ 266500 w 1299771"/>
              <a:gd name="connsiteY1107" fmla="*/ 340193 h 777961"/>
              <a:gd name="connsiteX1108" fmla="*/ 266078 w 1299771"/>
              <a:gd name="connsiteY1108" fmla="*/ 336704 h 777961"/>
              <a:gd name="connsiteX1109" fmla="*/ 265176 w 1299771"/>
              <a:gd name="connsiteY1109" fmla="*/ 335681 h 777961"/>
              <a:gd name="connsiteX1110" fmla="*/ 263130 w 1299771"/>
              <a:gd name="connsiteY1110" fmla="*/ 335982 h 777961"/>
              <a:gd name="connsiteX1111" fmla="*/ 263672 w 1299771"/>
              <a:gd name="connsiteY1111" fmla="*/ 334839 h 777961"/>
              <a:gd name="connsiteX1112" fmla="*/ 262228 w 1299771"/>
              <a:gd name="connsiteY1112" fmla="*/ 333515 h 777961"/>
              <a:gd name="connsiteX1113" fmla="*/ 260484 w 1299771"/>
              <a:gd name="connsiteY1113" fmla="*/ 330868 h 777961"/>
              <a:gd name="connsiteX1114" fmla="*/ 258077 w 1299771"/>
              <a:gd name="connsiteY1114" fmla="*/ 330086 h 777961"/>
              <a:gd name="connsiteX1115" fmla="*/ 258559 w 1299771"/>
              <a:gd name="connsiteY1115" fmla="*/ 328643 h 777961"/>
              <a:gd name="connsiteX1116" fmla="*/ 256573 w 1299771"/>
              <a:gd name="connsiteY1116" fmla="*/ 326958 h 777961"/>
              <a:gd name="connsiteX1117" fmla="*/ 257897 w 1299771"/>
              <a:gd name="connsiteY1117" fmla="*/ 326357 h 777961"/>
              <a:gd name="connsiteX1118" fmla="*/ 258498 w 1299771"/>
              <a:gd name="connsiteY1118" fmla="*/ 323950 h 777961"/>
              <a:gd name="connsiteX1119" fmla="*/ 257235 w 1299771"/>
              <a:gd name="connsiteY1119" fmla="*/ 323589 h 777961"/>
              <a:gd name="connsiteX1120" fmla="*/ 257476 w 1299771"/>
              <a:gd name="connsiteY1120" fmla="*/ 322085 h 777961"/>
              <a:gd name="connsiteX1121" fmla="*/ 255852 w 1299771"/>
              <a:gd name="connsiteY1121" fmla="*/ 322567 h 777961"/>
              <a:gd name="connsiteX1122" fmla="*/ 254227 w 1299771"/>
              <a:gd name="connsiteY1122" fmla="*/ 322326 h 777961"/>
              <a:gd name="connsiteX1123" fmla="*/ 250798 w 1299771"/>
              <a:gd name="connsiteY1123" fmla="*/ 318957 h 777961"/>
              <a:gd name="connsiteX1124" fmla="*/ 251640 w 1299771"/>
              <a:gd name="connsiteY1124" fmla="*/ 317032 h 777961"/>
              <a:gd name="connsiteX1125" fmla="*/ 251400 w 1299771"/>
              <a:gd name="connsiteY1125" fmla="*/ 315408 h 777961"/>
              <a:gd name="connsiteX1126" fmla="*/ 252964 w 1299771"/>
              <a:gd name="connsiteY1126" fmla="*/ 314626 h 777961"/>
              <a:gd name="connsiteX1127" fmla="*/ 250798 w 1299771"/>
              <a:gd name="connsiteY1127" fmla="*/ 312039 h 777961"/>
              <a:gd name="connsiteX1128" fmla="*/ 251340 w 1299771"/>
              <a:gd name="connsiteY1128" fmla="*/ 311257 h 777961"/>
              <a:gd name="connsiteX1129" fmla="*/ 251159 w 1299771"/>
              <a:gd name="connsiteY1129" fmla="*/ 309693 h 777961"/>
              <a:gd name="connsiteX1130" fmla="*/ 249956 w 1299771"/>
              <a:gd name="connsiteY1130" fmla="*/ 309452 h 777961"/>
              <a:gd name="connsiteX1131" fmla="*/ 250497 w 1299771"/>
              <a:gd name="connsiteY1131" fmla="*/ 307707 h 777961"/>
              <a:gd name="connsiteX1132" fmla="*/ 249776 w 1299771"/>
              <a:gd name="connsiteY1132" fmla="*/ 305782 h 777961"/>
              <a:gd name="connsiteX1133" fmla="*/ 250437 w 1299771"/>
              <a:gd name="connsiteY1133" fmla="*/ 304940 h 777961"/>
              <a:gd name="connsiteX1134" fmla="*/ 249535 w 1299771"/>
              <a:gd name="connsiteY1134" fmla="*/ 301812 h 777961"/>
              <a:gd name="connsiteX1135" fmla="*/ 250317 w 1299771"/>
              <a:gd name="connsiteY1135" fmla="*/ 301211 h 777961"/>
              <a:gd name="connsiteX1136" fmla="*/ 250497 w 1299771"/>
              <a:gd name="connsiteY1136" fmla="*/ 299225 h 777961"/>
              <a:gd name="connsiteX1137" fmla="*/ 249354 w 1299771"/>
              <a:gd name="connsiteY1137" fmla="*/ 299045 h 777961"/>
              <a:gd name="connsiteX1138" fmla="*/ 249776 w 1299771"/>
              <a:gd name="connsiteY1138" fmla="*/ 296157 h 777961"/>
              <a:gd name="connsiteX1139" fmla="*/ 248993 w 1299771"/>
              <a:gd name="connsiteY1139" fmla="*/ 296037 h 777961"/>
              <a:gd name="connsiteX1140" fmla="*/ 248332 w 1299771"/>
              <a:gd name="connsiteY1140" fmla="*/ 294052 h 777961"/>
              <a:gd name="connsiteX1141" fmla="*/ 248512 w 1299771"/>
              <a:gd name="connsiteY1141" fmla="*/ 292548 h 777961"/>
              <a:gd name="connsiteX1142" fmla="*/ 247309 w 1299771"/>
              <a:gd name="connsiteY1142" fmla="*/ 291525 h 777961"/>
              <a:gd name="connsiteX1143" fmla="*/ 247550 w 1299771"/>
              <a:gd name="connsiteY1143" fmla="*/ 289720 h 777961"/>
              <a:gd name="connsiteX1144" fmla="*/ 246707 w 1299771"/>
              <a:gd name="connsiteY1144" fmla="*/ 288096 h 777961"/>
              <a:gd name="connsiteX1145" fmla="*/ 245925 w 1299771"/>
              <a:gd name="connsiteY1145" fmla="*/ 287735 h 777961"/>
              <a:gd name="connsiteX1146" fmla="*/ 246346 w 1299771"/>
              <a:gd name="connsiteY1146" fmla="*/ 286291 h 777961"/>
              <a:gd name="connsiteX1147" fmla="*/ 245865 w 1299771"/>
              <a:gd name="connsiteY1147" fmla="*/ 284607 h 777961"/>
              <a:gd name="connsiteX1148" fmla="*/ 244662 w 1299771"/>
              <a:gd name="connsiteY1148" fmla="*/ 283404 h 777961"/>
              <a:gd name="connsiteX1149" fmla="*/ 244301 w 1299771"/>
              <a:gd name="connsiteY1149" fmla="*/ 281840 h 777961"/>
              <a:gd name="connsiteX1150" fmla="*/ 242857 w 1299771"/>
              <a:gd name="connsiteY1150" fmla="*/ 281659 h 777961"/>
              <a:gd name="connsiteX1151" fmla="*/ 242917 w 1299771"/>
              <a:gd name="connsiteY1151" fmla="*/ 279373 h 777961"/>
              <a:gd name="connsiteX1152" fmla="*/ 241714 w 1299771"/>
              <a:gd name="connsiteY1152" fmla="*/ 277869 h 777961"/>
              <a:gd name="connsiteX1153" fmla="*/ 241113 w 1299771"/>
              <a:gd name="connsiteY1153" fmla="*/ 279073 h 777961"/>
              <a:gd name="connsiteX1154" fmla="*/ 239789 w 1299771"/>
              <a:gd name="connsiteY1154" fmla="*/ 278110 h 777961"/>
              <a:gd name="connsiteX1155" fmla="*/ 237804 w 1299771"/>
              <a:gd name="connsiteY1155" fmla="*/ 277989 h 777961"/>
              <a:gd name="connsiteX1156" fmla="*/ 236360 w 1299771"/>
              <a:gd name="connsiteY1156" fmla="*/ 276666 h 777961"/>
              <a:gd name="connsiteX1157" fmla="*/ 235097 w 1299771"/>
              <a:gd name="connsiteY1157" fmla="*/ 277087 h 777961"/>
              <a:gd name="connsiteX1158" fmla="*/ 233172 w 1299771"/>
              <a:gd name="connsiteY1158" fmla="*/ 274320 h 777961"/>
              <a:gd name="connsiteX1159" fmla="*/ 232691 w 1299771"/>
              <a:gd name="connsiteY1159" fmla="*/ 271914 h 777961"/>
              <a:gd name="connsiteX1160" fmla="*/ 232510 w 1299771"/>
              <a:gd name="connsiteY1160" fmla="*/ 266499 h 777961"/>
              <a:gd name="connsiteX1161" fmla="*/ 230104 w 1299771"/>
              <a:gd name="connsiteY1161" fmla="*/ 264695 h 777961"/>
              <a:gd name="connsiteX1162" fmla="*/ 230104 w 1299771"/>
              <a:gd name="connsiteY1162" fmla="*/ 263070 h 777961"/>
              <a:gd name="connsiteX1163" fmla="*/ 229322 w 1299771"/>
              <a:gd name="connsiteY1163" fmla="*/ 261988 h 777961"/>
              <a:gd name="connsiteX1164" fmla="*/ 227517 w 1299771"/>
              <a:gd name="connsiteY1164" fmla="*/ 262108 h 777961"/>
              <a:gd name="connsiteX1165" fmla="*/ 226013 w 1299771"/>
              <a:gd name="connsiteY1165" fmla="*/ 263131 h 777961"/>
              <a:gd name="connsiteX1166" fmla="*/ 224569 w 1299771"/>
              <a:gd name="connsiteY1166" fmla="*/ 261687 h 777961"/>
              <a:gd name="connsiteX1167" fmla="*/ 222885 w 1299771"/>
              <a:gd name="connsiteY1167" fmla="*/ 261446 h 777961"/>
              <a:gd name="connsiteX1168" fmla="*/ 223246 w 1299771"/>
              <a:gd name="connsiteY1168" fmla="*/ 262288 h 777961"/>
              <a:gd name="connsiteX1169" fmla="*/ 221561 w 1299771"/>
              <a:gd name="connsiteY1169" fmla="*/ 262409 h 777961"/>
              <a:gd name="connsiteX1170" fmla="*/ 221261 w 1299771"/>
              <a:gd name="connsiteY1170" fmla="*/ 261326 h 777961"/>
              <a:gd name="connsiteX1171" fmla="*/ 220238 w 1299771"/>
              <a:gd name="connsiteY1171" fmla="*/ 261205 h 777961"/>
              <a:gd name="connsiteX1172" fmla="*/ 220479 w 1299771"/>
              <a:gd name="connsiteY1172" fmla="*/ 259280 h 777961"/>
              <a:gd name="connsiteX1173" fmla="*/ 219636 w 1299771"/>
              <a:gd name="connsiteY1173" fmla="*/ 258198 h 777961"/>
              <a:gd name="connsiteX1174" fmla="*/ 217471 w 1299771"/>
              <a:gd name="connsiteY1174" fmla="*/ 258919 h 777961"/>
              <a:gd name="connsiteX1175" fmla="*/ 217832 w 1299771"/>
              <a:gd name="connsiteY1175" fmla="*/ 257957 h 777961"/>
              <a:gd name="connsiteX1176" fmla="*/ 216027 w 1299771"/>
              <a:gd name="connsiteY1176" fmla="*/ 255551 h 777961"/>
              <a:gd name="connsiteX1177" fmla="*/ 214824 w 1299771"/>
              <a:gd name="connsiteY1177" fmla="*/ 255611 h 777961"/>
              <a:gd name="connsiteX1178" fmla="*/ 213621 w 1299771"/>
              <a:gd name="connsiteY1178" fmla="*/ 254167 h 777961"/>
              <a:gd name="connsiteX1179" fmla="*/ 214102 w 1299771"/>
              <a:gd name="connsiteY1179" fmla="*/ 253265 h 777961"/>
              <a:gd name="connsiteX1180" fmla="*/ 212778 w 1299771"/>
              <a:gd name="connsiteY1180" fmla="*/ 252302 h 777961"/>
              <a:gd name="connsiteX1181" fmla="*/ 213079 w 1299771"/>
              <a:gd name="connsiteY1181" fmla="*/ 250979 h 777961"/>
              <a:gd name="connsiteX1182" fmla="*/ 211876 w 1299771"/>
              <a:gd name="connsiteY1182" fmla="*/ 249174 h 777961"/>
              <a:gd name="connsiteX1183" fmla="*/ 210372 w 1299771"/>
              <a:gd name="connsiteY1183" fmla="*/ 249475 h 777961"/>
              <a:gd name="connsiteX1184" fmla="*/ 207725 w 1299771"/>
              <a:gd name="connsiteY1184" fmla="*/ 247851 h 777961"/>
              <a:gd name="connsiteX1185" fmla="*/ 206221 w 1299771"/>
              <a:gd name="connsiteY1185" fmla="*/ 248512 h 777961"/>
              <a:gd name="connsiteX1186" fmla="*/ 204898 w 1299771"/>
              <a:gd name="connsiteY1186" fmla="*/ 248332 h 777961"/>
              <a:gd name="connsiteX1187" fmla="*/ 205921 w 1299771"/>
              <a:gd name="connsiteY1187" fmla="*/ 245083 h 777961"/>
              <a:gd name="connsiteX1188" fmla="*/ 203815 w 1299771"/>
              <a:gd name="connsiteY1188" fmla="*/ 243820 h 777961"/>
              <a:gd name="connsiteX1189" fmla="*/ 202913 w 1299771"/>
              <a:gd name="connsiteY1189" fmla="*/ 245324 h 777961"/>
              <a:gd name="connsiteX1190" fmla="*/ 201228 w 1299771"/>
              <a:gd name="connsiteY1190" fmla="*/ 243399 h 777961"/>
              <a:gd name="connsiteX1191" fmla="*/ 201168 w 1299771"/>
              <a:gd name="connsiteY1191" fmla="*/ 242015 h 777961"/>
              <a:gd name="connsiteX1192" fmla="*/ 199604 w 1299771"/>
              <a:gd name="connsiteY1192" fmla="*/ 240571 h 777961"/>
              <a:gd name="connsiteX1193" fmla="*/ 196957 w 1299771"/>
              <a:gd name="connsiteY1193" fmla="*/ 242376 h 777961"/>
              <a:gd name="connsiteX1194" fmla="*/ 195874 w 1299771"/>
              <a:gd name="connsiteY1194" fmla="*/ 241654 h 777961"/>
              <a:gd name="connsiteX1195" fmla="*/ 196235 w 1299771"/>
              <a:gd name="connsiteY1195" fmla="*/ 240090 h 777961"/>
              <a:gd name="connsiteX1196" fmla="*/ 197438 w 1299771"/>
              <a:gd name="connsiteY1196" fmla="*/ 239308 h 777961"/>
              <a:gd name="connsiteX1197" fmla="*/ 196596 w 1299771"/>
              <a:gd name="connsiteY1197" fmla="*/ 237744 h 777961"/>
              <a:gd name="connsiteX1198" fmla="*/ 194490 w 1299771"/>
              <a:gd name="connsiteY1198" fmla="*/ 238947 h 777961"/>
              <a:gd name="connsiteX1199" fmla="*/ 194129 w 1299771"/>
              <a:gd name="connsiteY1199" fmla="*/ 238045 h 777961"/>
              <a:gd name="connsiteX1200" fmla="*/ 192926 w 1299771"/>
              <a:gd name="connsiteY1200" fmla="*/ 238045 h 777961"/>
              <a:gd name="connsiteX1201" fmla="*/ 189618 w 1299771"/>
              <a:gd name="connsiteY1201" fmla="*/ 239609 h 777961"/>
              <a:gd name="connsiteX1202" fmla="*/ 187993 w 1299771"/>
              <a:gd name="connsiteY1202" fmla="*/ 236661 h 777961"/>
              <a:gd name="connsiteX1203" fmla="*/ 186910 w 1299771"/>
              <a:gd name="connsiteY1203" fmla="*/ 237142 h 777961"/>
              <a:gd name="connsiteX1204" fmla="*/ 185888 w 1299771"/>
              <a:gd name="connsiteY1204" fmla="*/ 234917 h 777961"/>
              <a:gd name="connsiteX1205" fmla="*/ 184865 w 1299771"/>
              <a:gd name="connsiteY1205" fmla="*/ 234796 h 777961"/>
              <a:gd name="connsiteX1206" fmla="*/ 184745 w 1299771"/>
              <a:gd name="connsiteY1206" fmla="*/ 233653 h 777961"/>
              <a:gd name="connsiteX1207" fmla="*/ 183241 w 1299771"/>
              <a:gd name="connsiteY1207" fmla="*/ 233352 h 777961"/>
              <a:gd name="connsiteX1208" fmla="*/ 181857 w 1299771"/>
              <a:gd name="connsiteY1208" fmla="*/ 236300 h 777961"/>
              <a:gd name="connsiteX1209" fmla="*/ 181015 w 1299771"/>
              <a:gd name="connsiteY1209" fmla="*/ 235518 h 777961"/>
              <a:gd name="connsiteX1210" fmla="*/ 179872 w 1299771"/>
              <a:gd name="connsiteY1210" fmla="*/ 235759 h 777961"/>
              <a:gd name="connsiteX1211" fmla="*/ 180413 w 1299771"/>
              <a:gd name="connsiteY1211" fmla="*/ 234556 h 777961"/>
              <a:gd name="connsiteX1212" fmla="*/ 180113 w 1299771"/>
              <a:gd name="connsiteY1212" fmla="*/ 232871 h 777961"/>
              <a:gd name="connsiteX1213" fmla="*/ 178248 w 1299771"/>
              <a:gd name="connsiteY1213" fmla="*/ 233172 h 777961"/>
              <a:gd name="connsiteX1214" fmla="*/ 178548 w 1299771"/>
              <a:gd name="connsiteY1214" fmla="*/ 232029 h 777961"/>
              <a:gd name="connsiteX1215" fmla="*/ 177044 w 1299771"/>
              <a:gd name="connsiteY1215" fmla="*/ 231548 h 777961"/>
              <a:gd name="connsiteX1216" fmla="*/ 176804 w 1299771"/>
              <a:gd name="connsiteY1216" fmla="*/ 230284 h 777961"/>
              <a:gd name="connsiteX1217" fmla="*/ 175721 w 1299771"/>
              <a:gd name="connsiteY1217" fmla="*/ 230104 h 777961"/>
              <a:gd name="connsiteX1218" fmla="*/ 174819 w 1299771"/>
              <a:gd name="connsiteY1218" fmla="*/ 231066 h 777961"/>
              <a:gd name="connsiteX1219" fmla="*/ 174638 w 1299771"/>
              <a:gd name="connsiteY1219" fmla="*/ 229923 h 777961"/>
              <a:gd name="connsiteX1220" fmla="*/ 173255 w 1299771"/>
              <a:gd name="connsiteY1220" fmla="*/ 228119 h 777961"/>
              <a:gd name="connsiteX1221" fmla="*/ 172292 w 1299771"/>
              <a:gd name="connsiteY1221" fmla="*/ 228600 h 777961"/>
              <a:gd name="connsiteX1222" fmla="*/ 169284 w 1299771"/>
              <a:gd name="connsiteY1222" fmla="*/ 227397 h 777961"/>
              <a:gd name="connsiteX1223" fmla="*/ 167780 w 1299771"/>
              <a:gd name="connsiteY1223" fmla="*/ 228119 h 777961"/>
              <a:gd name="connsiteX1224" fmla="*/ 166878 w 1299771"/>
              <a:gd name="connsiteY1224" fmla="*/ 227036 h 777961"/>
              <a:gd name="connsiteX1225" fmla="*/ 167901 w 1299771"/>
              <a:gd name="connsiteY1225" fmla="*/ 226254 h 777961"/>
              <a:gd name="connsiteX1226" fmla="*/ 168322 w 1299771"/>
              <a:gd name="connsiteY1226" fmla="*/ 223065 h 777961"/>
              <a:gd name="connsiteX1227" fmla="*/ 166758 w 1299771"/>
              <a:gd name="connsiteY1227" fmla="*/ 222343 h 777961"/>
              <a:gd name="connsiteX1228" fmla="*/ 167540 w 1299771"/>
              <a:gd name="connsiteY1228" fmla="*/ 220719 h 777961"/>
              <a:gd name="connsiteX1229" fmla="*/ 166938 w 1299771"/>
              <a:gd name="connsiteY1229" fmla="*/ 220057 h 777961"/>
              <a:gd name="connsiteX1230" fmla="*/ 165554 w 1299771"/>
              <a:gd name="connsiteY1230" fmla="*/ 220659 h 777961"/>
              <a:gd name="connsiteX1231" fmla="*/ 165374 w 1299771"/>
              <a:gd name="connsiteY1231" fmla="*/ 218433 h 777961"/>
              <a:gd name="connsiteX1232" fmla="*/ 163569 w 1299771"/>
              <a:gd name="connsiteY1232" fmla="*/ 218133 h 777961"/>
              <a:gd name="connsiteX1233" fmla="*/ 162005 w 1299771"/>
              <a:gd name="connsiteY1233" fmla="*/ 216809 h 777961"/>
              <a:gd name="connsiteX1234" fmla="*/ 160802 w 1299771"/>
              <a:gd name="connsiteY1234" fmla="*/ 216508 h 777961"/>
              <a:gd name="connsiteX1235" fmla="*/ 160080 w 1299771"/>
              <a:gd name="connsiteY1235" fmla="*/ 214403 h 777961"/>
              <a:gd name="connsiteX1236" fmla="*/ 159238 w 1299771"/>
              <a:gd name="connsiteY1236" fmla="*/ 215185 h 777961"/>
              <a:gd name="connsiteX1237" fmla="*/ 159418 w 1299771"/>
              <a:gd name="connsiteY1237" fmla="*/ 213380 h 777961"/>
              <a:gd name="connsiteX1238" fmla="*/ 157253 w 1299771"/>
              <a:gd name="connsiteY1238" fmla="*/ 213079 h 777961"/>
              <a:gd name="connsiteX1239" fmla="*/ 156350 w 1299771"/>
              <a:gd name="connsiteY1239" fmla="*/ 211515 h 777961"/>
              <a:gd name="connsiteX1240" fmla="*/ 152079 w 1299771"/>
              <a:gd name="connsiteY1240" fmla="*/ 208086 h 777961"/>
              <a:gd name="connsiteX1241" fmla="*/ 152801 w 1299771"/>
              <a:gd name="connsiteY1241" fmla="*/ 206702 h 777961"/>
              <a:gd name="connsiteX1242" fmla="*/ 151357 w 1299771"/>
              <a:gd name="connsiteY1242" fmla="*/ 204898 h 777961"/>
              <a:gd name="connsiteX1243" fmla="*/ 149432 w 1299771"/>
              <a:gd name="connsiteY1243" fmla="*/ 205198 h 777961"/>
              <a:gd name="connsiteX1244" fmla="*/ 148410 w 1299771"/>
              <a:gd name="connsiteY1244" fmla="*/ 202973 h 777961"/>
              <a:gd name="connsiteX1245" fmla="*/ 146966 w 1299771"/>
              <a:gd name="connsiteY1245" fmla="*/ 201529 h 777961"/>
              <a:gd name="connsiteX1246" fmla="*/ 145402 w 1299771"/>
              <a:gd name="connsiteY1246" fmla="*/ 201348 h 777961"/>
              <a:gd name="connsiteX1247" fmla="*/ 142995 w 1299771"/>
              <a:gd name="connsiteY1247" fmla="*/ 200386 h 777961"/>
              <a:gd name="connsiteX1248" fmla="*/ 141130 w 1299771"/>
              <a:gd name="connsiteY1248" fmla="*/ 196596 h 777961"/>
              <a:gd name="connsiteX1249" fmla="*/ 141311 w 1299771"/>
              <a:gd name="connsiteY1249" fmla="*/ 195272 h 777961"/>
              <a:gd name="connsiteX1250" fmla="*/ 139807 w 1299771"/>
              <a:gd name="connsiteY1250" fmla="*/ 194250 h 777961"/>
              <a:gd name="connsiteX1251" fmla="*/ 139386 w 1299771"/>
              <a:gd name="connsiteY1251" fmla="*/ 192926 h 777961"/>
              <a:gd name="connsiteX1252" fmla="*/ 139687 w 1299771"/>
              <a:gd name="connsiteY1252" fmla="*/ 191121 h 777961"/>
              <a:gd name="connsiteX1253" fmla="*/ 139085 w 1299771"/>
              <a:gd name="connsiteY1253" fmla="*/ 187272 h 777961"/>
              <a:gd name="connsiteX1254" fmla="*/ 137340 w 1299771"/>
              <a:gd name="connsiteY1254" fmla="*/ 185407 h 777961"/>
              <a:gd name="connsiteX1255" fmla="*/ 137100 w 1299771"/>
              <a:gd name="connsiteY1255" fmla="*/ 183903 h 777961"/>
              <a:gd name="connsiteX1256" fmla="*/ 135897 w 1299771"/>
              <a:gd name="connsiteY1256" fmla="*/ 181797 h 777961"/>
              <a:gd name="connsiteX1257" fmla="*/ 132708 w 1299771"/>
              <a:gd name="connsiteY1257" fmla="*/ 179090 h 777961"/>
              <a:gd name="connsiteX1258" fmla="*/ 130242 w 1299771"/>
              <a:gd name="connsiteY1258" fmla="*/ 178669 h 777961"/>
              <a:gd name="connsiteX1259" fmla="*/ 129400 w 1299771"/>
              <a:gd name="connsiteY1259" fmla="*/ 175541 h 777961"/>
              <a:gd name="connsiteX1260" fmla="*/ 119955 w 1299771"/>
              <a:gd name="connsiteY1260" fmla="*/ 171269 h 777961"/>
              <a:gd name="connsiteX1261" fmla="*/ 118751 w 1299771"/>
              <a:gd name="connsiteY1261" fmla="*/ 170367 h 777961"/>
              <a:gd name="connsiteX1262" fmla="*/ 118210 w 1299771"/>
              <a:gd name="connsiteY1262" fmla="*/ 168622 h 777961"/>
              <a:gd name="connsiteX1263" fmla="*/ 115022 w 1299771"/>
              <a:gd name="connsiteY1263" fmla="*/ 165614 h 777961"/>
              <a:gd name="connsiteX1264" fmla="*/ 111412 w 1299771"/>
              <a:gd name="connsiteY1264" fmla="*/ 165434 h 777961"/>
              <a:gd name="connsiteX1265" fmla="*/ 109608 w 1299771"/>
              <a:gd name="connsiteY1265" fmla="*/ 164592 h 777961"/>
              <a:gd name="connsiteX1266" fmla="*/ 108946 w 1299771"/>
              <a:gd name="connsiteY1266" fmla="*/ 162005 h 777961"/>
              <a:gd name="connsiteX1267" fmla="*/ 108525 w 1299771"/>
              <a:gd name="connsiteY1267" fmla="*/ 158817 h 777961"/>
              <a:gd name="connsiteX1268" fmla="*/ 106720 w 1299771"/>
              <a:gd name="connsiteY1268" fmla="*/ 158035 h 777961"/>
              <a:gd name="connsiteX1269" fmla="*/ 103111 w 1299771"/>
              <a:gd name="connsiteY1269" fmla="*/ 152320 h 777961"/>
              <a:gd name="connsiteX1270" fmla="*/ 100704 w 1299771"/>
              <a:gd name="connsiteY1270" fmla="*/ 149312 h 777961"/>
              <a:gd name="connsiteX1271" fmla="*/ 98298 w 1299771"/>
              <a:gd name="connsiteY1271" fmla="*/ 145642 h 777961"/>
              <a:gd name="connsiteX1272" fmla="*/ 97997 w 1299771"/>
              <a:gd name="connsiteY1272" fmla="*/ 144319 h 777961"/>
              <a:gd name="connsiteX1273" fmla="*/ 95591 w 1299771"/>
              <a:gd name="connsiteY1273" fmla="*/ 140890 h 777961"/>
              <a:gd name="connsiteX1274" fmla="*/ 94268 w 1299771"/>
              <a:gd name="connsiteY1274" fmla="*/ 140408 h 777961"/>
              <a:gd name="connsiteX1275" fmla="*/ 92222 w 1299771"/>
              <a:gd name="connsiteY1275" fmla="*/ 140469 h 777961"/>
              <a:gd name="connsiteX1276" fmla="*/ 91260 w 1299771"/>
              <a:gd name="connsiteY1276" fmla="*/ 139987 h 777961"/>
              <a:gd name="connsiteX1277" fmla="*/ 90297 w 1299771"/>
              <a:gd name="connsiteY1277" fmla="*/ 137220 h 777961"/>
              <a:gd name="connsiteX1278" fmla="*/ 89455 w 1299771"/>
              <a:gd name="connsiteY1278" fmla="*/ 136077 h 777961"/>
              <a:gd name="connsiteX1279" fmla="*/ 85605 w 1299771"/>
              <a:gd name="connsiteY1279" fmla="*/ 135716 h 777961"/>
              <a:gd name="connsiteX1280" fmla="*/ 84762 w 1299771"/>
              <a:gd name="connsiteY1280" fmla="*/ 134573 h 777961"/>
              <a:gd name="connsiteX1281" fmla="*/ 83439 w 1299771"/>
              <a:gd name="connsiteY1281" fmla="*/ 130663 h 777961"/>
              <a:gd name="connsiteX1282" fmla="*/ 83920 w 1299771"/>
              <a:gd name="connsiteY1282" fmla="*/ 127956 h 777961"/>
              <a:gd name="connsiteX1283" fmla="*/ 82837 w 1299771"/>
              <a:gd name="connsiteY1283" fmla="*/ 125850 h 777961"/>
              <a:gd name="connsiteX1284" fmla="*/ 80311 w 1299771"/>
              <a:gd name="connsiteY1284" fmla="*/ 125429 h 777961"/>
              <a:gd name="connsiteX1285" fmla="*/ 75197 w 1299771"/>
              <a:gd name="connsiteY1285" fmla="*/ 120376 h 777961"/>
              <a:gd name="connsiteX1286" fmla="*/ 74475 w 1299771"/>
              <a:gd name="connsiteY1286" fmla="*/ 120015 h 777961"/>
              <a:gd name="connsiteX1287" fmla="*/ 63707 w 1299771"/>
              <a:gd name="connsiteY1287" fmla="*/ 118451 h 777961"/>
              <a:gd name="connsiteX1288" fmla="*/ 62023 w 1299771"/>
              <a:gd name="connsiteY1288" fmla="*/ 117609 h 777961"/>
              <a:gd name="connsiteX1289" fmla="*/ 59255 w 1299771"/>
              <a:gd name="connsiteY1289" fmla="*/ 114240 h 777961"/>
              <a:gd name="connsiteX1290" fmla="*/ 57932 w 1299771"/>
              <a:gd name="connsiteY1290" fmla="*/ 113157 h 777961"/>
              <a:gd name="connsiteX1291" fmla="*/ 54684 w 1299771"/>
              <a:gd name="connsiteY1291" fmla="*/ 112676 h 777961"/>
              <a:gd name="connsiteX1292" fmla="*/ 50472 w 1299771"/>
              <a:gd name="connsiteY1292" fmla="*/ 109908 h 777961"/>
              <a:gd name="connsiteX1293" fmla="*/ 48547 w 1299771"/>
              <a:gd name="connsiteY1293" fmla="*/ 107081 h 777961"/>
              <a:gd name="connsiteX1294" fmla="*/ 47344 w 1299771"/>
              <a:gd name="connsiteY1294" fmla="*/ 106239 h 777961"/>
              <a:gd name="connsiteX1295" fmla="*/ 44276 w 1299771"/>
              <a:gd name="connsiteY1295" fmla="*/ 105156 h 777961"/>
              <a:gd name="connsiteX1296" fmla="*/ 42592 w 1299771"/>
              <a:gd name="connsiteY1296" fmla="*/ 103472 h 777961"/>
              <a:gd name="connsiteX1297" fmla="*/ 41328 w 1299771"/>
              <a:gd name="connsiteY1297" fmla="*/ 101186 h 777961"/>
              <a:gd name="connsiteX1298" fmla="*/ 40847 w 1299771"/>
              <a:gd name="connsiteY1298" fmla="*/ 97997 h 777961"/>
              <a:gd name="connsiteX1299" fmla="*/ 38681 w 1299771"/>
              <a:gd name="connsiteY1299" fmla="*/ 94568 h 777961"/>
              <a:gd name="connsiteX1300" fmla="*/ 37779 w 1299771"/>
              <a:gd name="connsiteY1300" fmla="*/ 90116 h 777961"/>
              <a:gd name="connsiteX1301" fmla="*/ 36516 w 1299771"/>
              <a:gd name="connsiteY1301" fmla="*/ 88492 h 777961"/>
              <a:gd name="connsiteX1302" fmla="*/ 32305 w 1299771"/>
              <a:gd name="connsiteY1302" fmla="*/ 85484 h 777961"/>
              <a:gd name="connsiteX1303" fmla="*/ 31342 w 1299771"/>
              <a:gd name="connsiteY1303" fmla="*/ 80552 h 777961"/>
              <a:gd name="connsiteX1304" fmla="*/ 29658 w 1299771"/>
              <a:gd name="connsiteY1304" fmla="*/ 76160 h 777961"/>
              <a:gd name="connsiteX1305" fmla="*/ 29357 w 1299771"/>
              <a:gd name="connsiteY1305" fmla="*/ 73754 h 777961"/>
              <a:gd name="connsiteX1306" fmla="*/ 28755 w 1299771"/>
              <a:gd name="connsiteY1306" fmla="*/ 72310 h 777961"/>
              <a:gd name="connsiteX1307" fmla="*/ 24905 w 1299771"/>
              <a:gd name="connsiteY1307" fmla="*/ 65632 h 777961"/>
              <a:gd name="connsiteX1308" fmla="*/ 24424 w 1299771"/>
              <a:gd name="connsiteY1308" fmla="*/ 64188 h 777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</a:cxnLst>
            <a:rect l="l" t="t" r="r" b="b"/>
            <a:pathLst>
              <a:path w="1299771" h="777961">
                <a:moveTo>
                  <a:pt x="24364" y="64188"/>
                </a:moveTo>
                <a:lnTo>
                  <a:pt x="28455" y="62745"/>
                </a:lnTo>
                <a:lnTo>
                  <a:pt x="35674" y="73874"/>
                </a:lnTo>
                <a:lnTo>
                  <a:pt x="36576" y="73393"/>
                </a:lnTo>
                <a:lnTo>
                  <a:pt x="38381" y="76040"/>
                </a:lnTo>
                <a:lnTo>
                  <a:pt x="42351" y="75017"/>
                </a:lnTo>
                <a:lnTo>
                  <a:pt x="43675" y="77784"/>
                </a:lnTo>
                <a:lnTo>
                  <a:pt x="45239" y="76882"/>
                </a:lnTo>
                <a:lnTo>
                  <a:pt x="45840" y="78265"/>
                </a:lnTo>
                <a:lnTo>
                  <a:pt x="44637" y="79107"/>
                </a:lnTo>
                <a:lnTo>
                  <a:pt x="45299" y="80070"/>
                </a:lnTo>
                <a:lnTo>
                  <a:pt x="46743" y="78987"/>
                </a:lnTo>
                <a:lnTo>
                  <a:pt x="47344" y="80070"/>
                </a:lnTo>
                <a:lnTo>
                  <a:pt x="51615" y="79889"/>
                </a:lnTo>
                <a:lnTo>
                  <a:pt x="51736" y="77544"/>
                </a:lnTo>
                <a:lnTo>
                  <a:pt x="48908" y="77544"/>
                </a:lnTo>
                <a:lnTo>
                  <a:pt x="46141" y="77243"/>
                </a:lnTo>
                <a:lnTo>
                  <a:pt x="46442" y="71528"/>
                </a:lnTo>
                <a:lnTo>
                  <a:pt x="49269" y="71708"/>
                </a:lnTo>
                <a:lnTo>
                  <a:pt x="49450" y="69302"/>
                </a:lnTo>
                <a:lnTo>
                  <a:pt x="49931" y="69182"/>
                </a:lnTo>
                <a:lnTo>
                  <a:pt x="48307" y="66294"/>
                </a:lnTo>
                <a:lnTo>
                  <a:pt x="49811" y="66234"/>
                </a:lnTo>
                <a:lnTo>
                  <a:pt x="49811" y="63948"/>
                </a:lnTo>
                <a:lnTo>
                  <a:pt x="52157" y="64008"/>
                </a:lnTo>
                <a:lnTo>
                  <a:pt x="52277" y="64610"/>
                </a:lnTo>
                <a:lnTo>
                  <a:pt x="55466" y="64730"/>
                </a:lnTo>
                <a:lnTo>
                  <a:pt x="55285" y="63767"/>
                </a:lnTo>
                <a:lnTo>
                  <a:pt x="52277" y="63647"/>
                </a:lnTo>
                <a:lnTo>
                  <a:pt x="52518" y="60880"/>
                </a:lnTo>
                <a:lnTo>
                  <a:pt x="49811" y="60639"/>
                </a:lnTo>
                <a:lnTo>
                  <a:pt x="49811" y="57992"/>
                </a:lnTo>
                <a:lnTo>
                  <a:pt x="47224" y="57812"/>
                </a:lnTo>
                <a:lnTo>
                  <a:pt x="47765" y="46863"/>
                </a:lnTo>
                <a:lnTo>
                  <a:pt x="48066" y="38140"/>
                </a:lnTo>
                <a:lnTo>
                  <a:pt x="42892" y="38681"/>
                </a:lnTo>
                <a:lnTo>
                  <a:pt x="42712" y="35734"/>
                </a:lnTo>
                <a:lnTo>
                  <a:pt x="36576" y="35313"/>
                </a:lnTo>
                <a:lnTo>
                  <a:pt x="36395" y="36756"/>
                </a:lnTo>
                <a:lnTo>
                  <a:pt x="28816" y="33147"/>
                </a:lnTo>
                <a:lnTo>
                  <a:pt x="26229" y="27191"/>
                </a:lnTo>
                <a:lnTo>
                  <a:pt x="24003" y="28274"/>
                </a:lnTo>
                <a:lnTo>
                  <a:pt x="22138" y="30500"/>
                </a:lnTo>
                <a:lnTo>
                  <a:pt x="21296" y="33508"/>
                </a:lnTo>
                <a:lnTo>
                  <a:pt x="16964" y="33087"/>
                </a:lnTo>
                <a:lnTo>
                  <a:pt x="16002" y="33989"/>
                </a:lnTo>
                <a:lnTo>
                  <a:pt x="13295" y="33508"/>
                </a:lnTo>
                <a:lnTo>
                  <a:pt x="13776" y="29297"/>
                </a:lnTo>
                <a:lnTo>
                  <a:pt x="15220" y="26650"/>
                </a:lnTo>
                <a:lnTo>
                  <a:pt x="22138" y="15400"/>
                </a:lnTo>
                <a:lnTo>
                  <a:pt x="17265" y="14799"/>
                </a:lnTo>
                <a:lnTo>
                  <a:pt x="16303" y="12032"/>
                </a:lnTo>
                <a:lnTo>
                  <a:pt x="14498" y="12994"/>
                </a:lnTo>
                <a:lnTo>
                  <a:pt x="10768" y="12994"/>
                </a:lnTo>
                <a:lnTo>
                  <a:pt x="10768" y="14558"/>
                </a:lnTo>
                <a:lnTo>
                  <a:pt x="5354" y="14318"/>
                </a:lnTo>
                <a:lnTo>
                  <a:pt x="5173" y="17024"/>
                </a:lnTo>
                <a:lnTo>
                  <a:pt x="1865" y="17024"/>
                </a:lnTo>
                <a:lnTo>
                  <a:pt x="1384" y="15641"/>
                </a:lnTo>
                <a:lnTo>
                  <a:pt x="2105" y="9445"/>
                </a:lnTo>
                <a:lnTo>
                  <a:pt x="1865" y="6196"/>
                </a:lnTo>
                <a:lnTo>
                  <a:pt x="842" y="4752"/>
                </a:lnTo>
                <a:lnTo>
                  <a:pt x="902" y="3369"/>
                </a:lnTo>
                <a:lnTo>
                  <a:pt x="0" y="1564"/>
                </a:lnTo>
                <a:lnTo>
                  <a:pt x="60" y="0"/>
                </a:lnTo>
                <a:lnTo>
                  <a:pt x="11129" y="601"/>
                </a:lnTo>
                <a:lnTo>
                  <a:pt x="16423" y="902"/>
                </a:lnTo>
                <a:lnTo>
                  <a:pt x="16724" y="902"/>
                </a:lnTo>
                <a:lnTo>
                  <a:pt x="21777" y="1263"/>
                </a:lnTo>
                <a:lnTo>
                  <a:pt x="29959" y="1684"/>
                </a:lnTo>
                <a:lnTo>
                  <a:pt x="30440" y="1684"/>
                </a:lnTo>
                <a:lnTo>
                  <a:pt x="37659" y="2105"/>
                </a:lnTo>
                <a:lnTo>
                  <a:pt x="63106" y="3429"/>
                </a:lnTo>
                <a:lnTo>
                  <a:pt x="68760" y="3730"/>
                </a:lnTo>
                <a:lnTo>
                  <a:pt x="97877" y="5534"/>
                </a:lnTo>
                <a:lnTo>
                  <a:pt x="116466" y="6557"/>
                </a:lnTo>
                <a:lnTo>
                  <a:pt x="137521" y="7760"/>
                </a:lnTo>
                <a:lnTo>
                  <a:pt x="151718" y="8603"/>
                </a:lnTo>
                <a:lnTo>
                  <a:pt x="179391" y="9986"/>
                </a:lnTo>
                <a:lnTo>
                  <a:pt x="202552" y="11189"/>
                </a:lnTo>
                <a:lnTo>
                  <a:pt x="209530" y="11550"/>
                </a:lnTo>
                <a:lnTo>
                  <a:pt x="228540" y="12393"/>
                </a:lnTo>
                <a:lnTo>
                  <a:pt x="240932" y="12934"/>
                </a:lnTo>
                <a:lnTo>
                  <a:pt x="244782" y="13175"/>
                </a:lnTo>
                <a:lnTo>
                  <a:pt x="266018" y="14077"/>
                </a:lnTo>
                <a:lnTo>
                  <a:pt x="278050" y="15280"/>
                </a:lnTo>
                <a:lnTo>
                  <a:pt x="280877" y="15280"/>
                </a:lnTo>
                <a:lnTo>
                  <a:pt x="280877" y="14739"/>
                </a:lnTo>
                <a:lnTo>
                  <a:pt x="284667" y="14919"/>
                </a:lnTo>
                <a:lnTo>
                  <a:pt x="289420" y="15100"/>
                </a:lnTo>
                <a:lnTo>
                  <a:pt x="304339" y="15701"/>
                </a:lnTo>
                <a:lnTo>
                  <a:pt x="307467" y="15942"/>
                </a:lnTo>
                <a:lnTo>
                  <a:pt x="346870" y="17446"/>
                </a:lnTo>
                <a:lnTo>
                  <a:pt x="348855" y="17566"/>
                </a:lnTo>
                <a:lnTo>
                  <a:pt x="366241" y="18167"/>
                </a:lnTo>
                <a:lnTo>
                  <a:pt x="373280" y="18528"/>
                </a:lnTo>
                <a:lnTo>
                  <a:pt x="396441" y="19371"/>
                </a:lnTo>
                <a:lnTo>
                  <a:pt x="401073" y="19371"/>
                </a:lnTo>
                <a:lnTo>
                  <a:pt x="404081" y="19612"/>
                </a:lnTo>
                <a:lnTo>
                  <a:pt x="405043" y="19612"/>
                </a:lnTo>
                <a:lnTo>
                  <a:pt x="409856" y="19792"/>
                </a:lnTo>
                <a:lnTo>
                  <a:pt x="414969" y="19912"/>
                </a:lnTo>
                <a:lnTo>
                  <a:pt x="440235" y="20755"/>
                </a:lnTo>
                <a:lnTo>
                  <a:pt x="446131" y="20995"/>
                </a:lnTo>
                <a:lnTo>
                  <a:pt x="465081" y="21536"/>
                </a:lnTo>
                <a:lnTo>
                  <a:pt x="476089" y="21898"/>
                </a:lnTo>
                <a:lnTo>
                  <a:pt x="491430" y="22258"/>
                </a:lnTo>
                <a:lnTo>
                  <a:pt x="516696" y="23040"/>
                </a:lnTo>
                <a:lnTo>
                  <a:pt x="518501" y="23040"/>
                </a:lnTo>
                <a:lnTo>
                  <a:pt x="529871" y="23341"/>
                </a:lnTo>
                <a:lnTo>
                  <a:pt x="539917" y="23642"/>
                </a:lnTo>
                <a:lnTo>
                  <a:pt x="550926" y="23943"/>
                </a:lnTo>
                <a:lnTo>
                  <a:pt x="551046" y="18348"/>
                </a:lnTo>
                <a:lnTo>
                  <a:pt x="551347" y="7399"/>
                </a:lnTo>
                <a:lnTo>
                  <a:pt x="584795" y="8242"/>
                </a:lnTo>
                <a:lnTo>
                  <a:pt x="593337" y="8362"/>
                </a:lnTo>
                <a:lnTo>
                  <a:pt x="593758" y="8723"/>
                </a:lnTo>
                <a:lnTo>
                  <a:pt x="593578" y="13896"/>
                </a:lnTo>
                <a:lnTo>
                  <a:pt x="592796" y="54142"/>
                </a:lnTo>
                <a:lnTo>
                  <a:pt x="592615" y="68460"/>
                </a:lnTo>
                <a:lnTo>
                  <a:pt x="592014" y="91079"/>
                </a:lnTo>
                <a:lnTo>
                  <a:pt x="624258" y="91921"/>
                </a:lnTo>
                <a:lnTo>
                  <a:pt x="634485" y="91981"/>
                </a:lnTo>
                <a:lnTo>
                  <a:pt x="661256" y="92583"/>
                </a:lnTo>
                <a:lnTo>
                  <a:pt x="681769" y="92884"/>
                </a:lnTo>
                <a:lnTo>
                  <a:pt x="738619" y="93726"/>
                </a:lnTo>
                <a:lnTo>
                  <a:pt x="763644" y="94027"/>
                </a:lnTo>
                <a:lnTo>
                  <a:pt x="782835" y="94267"/>
                </a:lnTo>
                <a:lnTo>
                  <a:pt x="837879" y="94809"/>
                </a:lnTo>
                <a:lnTo>
                  <a:pt x="837879" y="100704"/>
                </a:lnTo>
                <a:lnTo>
                  <a:pt x="837338" y="133190"/>
                </a:lnTo>
                <a:lnTo>
                  <a:pt x="836616" y="162426"/>
                </a:lnTo>
                <a:lnTo>
                  <a:pt x="836014" y="203153"/>
                </a:lnTo>
                <a:lnTo>
                  <a:pt x="860138" y="203093"/>
                </a:lnTo>
                <a:lnTo>
                  <a:pt x="880290" y="202852"/>
                </a:lnTo>
                <a:lnTo>
                  <a:pt x="900503" y="202552"/>
                </a:lnTo>
                <a:lnTo>
                  <a:pt x="940990" y="202070"/>
                </a:lnTo>
                <a:lnTo>
                  <a:pt x="962586" y="201830"/>
                </a:lnTo>
                <a:lnTo>
                  <a:pt x="982619" y="201649"/>
                </a:lnTo>
                <a:lnTo>
                  <a:pt x="1002291" y="201469"/>
                </a:lnTo>
                <a:lnTo>
                  <a:pt x="1023466" y="201469"/>
                </a:lnTo>
                <a:lnTo>
                  <a:pt x="1023466" y="254648"/>
                </a:lnTo>
                <a:lnTo>
                  <a:pt x="1023647" y="266800"/>
                </a:lnTo>
                <a:lnTo>
                  <a:pt x="1023827" y="289239"/>
                </a:lnTo>
                <a:lnTo>
                  <a:pt x="1023948" y="332372"/>
                </a:lnTo>
                <a:lnTo>
                  <a:pt x="1024248" y="352646"/>
                </a:lnTo>
                <a:lnTo>
                  <a:pt x="1052523" y="352405"/>
                </a:lnTo>
                <a:lnTo>
                  <a:pt x="1083323" y="352104"/>
                </a:lnTo>
                <a:lnTo>
                  <a:pt x="1083203" y="376167"/>
                </a:lnTo>
                <a:lnTo>
                  <a:pt x="1083203" y="393011"/>
                </a:lnTo>
                <a:lnTo>
                  <a:pt x="1056914" y="393432"/>
                </a:lnTo>
                <a:lnTo>
                  <a:pt x="1056914" y="392410"/>
                </a:lnTo>
                <a:lnTo>
                  <a:pt x="1048853" y="391808"/>
                </a:lnTo>
                <a:lnTo>
                  <a:pt x="1047950" y="402697"/>
                </a:lnTo>
                <a:lnTo>
                  <a:pt x="1045303" y="402516"/>
                </a:lnTo>
                <a:lnTo>
                  <a:pt x="1044943" y="407329"/>
                </a:lnTo>
                <a:lnTo>
                  <a:pt x="1043619" y="422669"/>
                </a:lnTo>
                <a:lnTo>
                  <a:pt x="1043318" y="426880"/>
                </a:lnTo>
                <a:lnTo>
                  <a:pt x="1042235" y="426880"/>
                </a:lnTo>
                <a:lnTo>
                  <a:pt x="1039829" y="429648"/>
                </a:lnTo>
                <a:lnTo>
                  <a:pt x="1039829" y="431152"/>
                </a:lnTo>
                <a:lnTo>
                  <a:pt x="1040551" y="432174"/>
                </a:lnTo>
                <a:lnTo>
                  <a:pt x="1039949" y="435964"/>
                </a:lnTo>
                <a:lnTo>
                  <a:pt x="1038746" y="436085"/>
                </a:lnTo>
                <a:lnTo>
                  <a:pt x="1038686" y="437468"/>
                </a:lnTo>
                <a:lnTo>
                  <a:pt x="1039588" y="439754"/>
                </a:lnTo>
                <a:lnTo>
                  <a:pt x="1039348" y="440596"/>
                </a:lnTo>
                <a:lnTo>
                  <a:pt x="1040130" y="442401"/>
                </a:lnTo>
                <a:lnTo>
                  <a:pt x="1041033" y="442943"/>
                </a:lnTo>
                <a:lnTo>
                  <a:pt x="1041634" y="446311"/>
                </a:lnTo>
                <a:lnTo>
                  <a:pt x="1039107" y="447394"/>
                </a:lnTo>
                <a:lnTo>
                  <a:pt x="1037964" y="449199"/>
                </a:lnTo>
                <a:lnTo>
                  <a:pt x="1039288" y="453169"/>
                </a:lnTo>
                <a:lnTo>
                  <a:pt x="1040370" y="455576"/>
                </a:lnTo>
                <a:lnTo>
                  <a:pt x="1039047" y="457380"/>
                </a:lnTo>
                <a:lnTo>
                  <a:pt x="1039829" y="458584"/>
                </a:lnTo>
                <a:lnTo>
                  <a:pt x="1039709" y="459787"/>
                </a:lnTo>
                <a:lnTo>
                  <a:pt x="1033513" y="462073"/>
                </a:lnTo>
                <a:lnTo>
                  <a:pt x="1036400" y="463035"/>
                </a:lnTo>
                <a:lnTo>
                  <a:pt x="1036521" y="465201"/>
                </a:lnTo>
                <a:lnTo>
                  <a:pt x="1037603" y="466163"/>
                </a:lnTo>
                <a:lnTo>
                  <a:pt x="1038987" y="466344"/>
                </a:lnTo>
                <a:lnTo>
                  <a:pt x="1039408" y="467367"/>
                </a:lnTo>
                <a:lnTo>
                  <a:pt x="1041213" y="468570"/>
                </a:lnTo>
                <a:lnTo>
                  <a:pt x="1040611" y="469833"/>
                </a:lnTo>
                <a:lnTo>
                  <a:pt x="1039047" y="471096"/>
                </a:lnTo>
                <a:lnTo>
                  <a:pt x="1040551" y="473202"/>
                </a:lnTo>
                <a:lnTo>
                  <a:pt x="1042957" y="476992"/>
                </a:lnTo>
                <a:lnTo>
                  <a:pt x="1041814" y="478616"/>
                </a:lnTo>
                <a:lnTo>
                  <a:pt x="1064253" y="478315"/>
                </a:lnTo>
                <a:lnTo>
                  <a:pt x="1084948" y="477955"/>
                </a:lnTo>
                <a:lnTo>
                  <a:pt x="1088016" y="477834"/>
                </a:lnTo>
                <a:lnTo>
                  <a:pt x="1109372" y="477232"/>
                </a:lnTo>
                <a:lnTo>
                  <a:pt x="1128021" y="476932"/>
                </a:lnTo>
                <a:lnTo>
                  <a:pt x="1149437" y="476812"/>
                </a:lnTo>
                <a:lnTo>
                  <a:pt x="1163634" y="476871"/>
                </a:lnTo>
                <a:lnTo>
                  <a:pt x="1171575" y="476812"/>
                </a:lnTo>
                <a:lnTo>
                  <a:pt x="1191006" y="476691"/>
                </a:lnTo>
                <a:lnTo>
                  <a:pt x="1208452" y="476631"/>
                </a:lnTo>
                <a:lnTo>
                  <a:pt x="1211340" y="476451"/>
                </a:lnTo>
                <a:lnTo>
                  <a:pt x="1212542" y="478436"/>
                </a:lnTo>
                <a:lnTo>
                  <a:pt x="1212302" y="481143"/>
                </a:lnTo>
                <a:lnTo>
                  <a:pt x="1210918" y="483850"/>
                </a:lnTo>
                <a:lnTo>
                  <a:pt x="1212302" y="485534"/>
                </a:lnTo>
                <a:lnTo>
                  <a:pt x="1211219" y="486617"/>
                </a:lnTo>
                <a:lnTo>
                  <a:pt x="1211279" y="487760"/>
                </a:lnTo>
                <a:lnTo>
                  <a:pt x="1213204" y="489986"/>
                </a:lnTo>
                <a:lnTo>
                  <a:pt x="1214708" y="488662"/>
                </a:lnTo>
                <a:lnTo>
                  <a:pt x="1215851" y="488362"/>
                </a:lnTo>
                <a:lnTo>
                  <a:pt x="1218618" y="488662"/>
                </a:lnTo>
                <a:lnTo>
                  <a:pt x="1220122" y="487700"/>
                </a:lnTo>
                <a:lnTo>
                  <a:pt x="1220904" y="487941"/>
                </a:lnTo>
                <a:lnTo>
                  <a:pt x="1231552" y="474526"/>
                </a:lnTo>
                <a:lnTo>
                  <a:pt x="1244667" y="457561"/>
                </a:lnTo>
                <a:lnTo>
                  <a:pt x="1247434" y="457140"/>
                </a:lnTo>
                <a:lnTo>
                  <a:pt x="1249780" y="457380"/>
                </a:lnTo>
                <a:lnTo>
                  <a:pt x="1251465" y="458102"/>
                </a:lnTo>
                <a:lnTo>
                  <a:pt x="1252908" y="456959"/>
                </a:lnTo>
                <a:lnTo>
                  <a:pt x="1252187" y="455997"/>
                </a:lnTo>
                <a:lnTo>
                  <a:pt x="1253811" y="455636"/>
                </a:lnTo>
                <a:lnTo>
                  <a:pt x="1254773" y="456358"/>
                </a:lnTo>
                <a:lnTo>
                  <a:pt x="1257541" y="454011"/>
                </a:lnTo>
                <a:lnTo>
                  <a:pt x="1258744" y="454493"/>
                </a:lnTo>
                <a:lnTo>
                  <a:pt x="1259947" y="453651"/>
                </a:lnTo>
                <a:lnTo>
                  <a:pt x="1261451" y="453951"/>
                </a:lnTo>
                <a:lnTo>
                  <a:pt x="1261872" y="452989"/>
                </a:lnTo>
                <a:lnTo>
                  <a:pt x="1264158" y="452989"/>
                </a:lnTo>
                <a:lnTo>
                  <a:pt x="1263917" y="451665"/>
                </a:lnTo>
                <a:lnTo>
                  <a:pt x="1265301" y="451665"/>
                </a:lnTo>
                <a:lnTo>
                  <a:pt x="1265782" y="450883"/>
                </a:lnTo>
                <a:lnTo>
                  <a:pt x="1266865" y="453290"/>
                </a:lnTo>
                <a:lnTo>
                  <a:pt x="1269271" y="452447"/>
                </a:lnTo>
                <a:lnTo>
                  <a:pt x="1270896" y="452508"/>
                </a:lnTo>
                <a:lnTo>
                  <a:pt x="1271257" y="453470"/>
                </a:lnTo>
                <a:lnTo>
                  <a:pt x="1273964" y="452929"/>
                </a:lnTo>
                <a:lnTo>
                  <a:pt x="1273242" y="451906"/>
                </a:lnTo>
                <a:lnTo>
                  <a:pt x="1273843" y="451304"/>
                </a:lnTo>
                <a:lnTo>
                  <a:pt x="1275107" y="452086"/>
                </a:lnTo>
                <a:lnTo>
                  <a:pt x="1275889" y="451725"/>
                </a:lnTo>
                <a:lnTo>
                  <a:pt x="1276911" y="452868"/>
                </a:lnTo>
                <a:lnTo>
                  <a:pt x="1278115" y="451064"/>
                </a:lnTo>
                <a:lnTo>
                  <a:pt x="1279137" y="451485"/>
                </a:lnTo>
                <a:lnTo>
                  <a:pt x="1280701" y="450883"/>
                </a:lnTo>
                <a:lnTo>
                  <a:pt x="1281303" y="449500"/>
                </a:lnTo>
                <a:lnTo>
                  <a:pt x="1282626" y="449319"/>
                </a:lnTo>
                <a:lnTo>
                  <a:pt x="1282626" y="450462"/>
                </a:lnTo>
                <a:lnTo>
                  <a:pt x="1284852" y="450582"/>
                </a:lnTo>
                <a:lnTo>
                  <a:pt x="1284852" y="451725"/>
                </a:lnTo>
                <a:lnTo>
                  <a:pt x="1287018" y="451966"/>
                </a:lnTo>
                <a:lnTo>
                  <a:pt x="1289846" y="453169"/>
                </a:lnTo>
                <a:lnTo>
                  <a:pt x="1294237" y="454072"/>
                </a:lnTo>
                <a:lnTo>
                  <a:pt x="1295922" y="452929"/>
                </a:lnTo>
                <a:lnTo>
                  <a:pt x="1297485" y="454252"/>
                </a:lnTo>
                <a:lnTo>
                  <a:pt x="1299771" y="453651"/>
                </a:lnTo>
                <a:lnTo>
                  <a:pt x="1299771" y="456418"/>
                </a:lnTo>
                <a:lnTo>
                  <a:pt x="1298749" y="459185"/>
                </a:lnTo>
                <a:lnTo>
                  <a:pt x="1298267" y="463577"/>
                </a:lnTo>
                <a:lnTo>
                  <a:pt x="1298929" y="465983"/>
                </a:lnTo>
                <a:lnTo>
                  <a:pt x="1298989" y="468149"/>
                </a:lnTo>
                <a:lnTo>
                  <a:pt x="1297305" y="469352"/>
                </a:lnTo>
                <a:lnTo>
                  <a:pt x="1293696" y="467728"/>
                </a:lnTo>
                <a:lnTo>
                  <a:pt x="1292132" y="467728"/>
                </a:lnTo>
                <a:lnTo>
                  <a:pt x="1291530" y="468750"/>
                </a:lnTo>
                <a:lnTo>
                  <a:pt x="1291771" y="470435"/>
                </a:lnTo>
                <a:lnTo>
                  <a:pt x="1290748" y="471879"/>
                </a:lnTo>
                <a:lnTo>
                  <a:pt x="1291590" y="473082"/>
                </a:lnTo>
                <a:lnTo>
                  <a:pt x="1292192" y="477533"/>
                </a:lnTo>
                <a:lnTo>
                  <a:pt x="1289665" y="477653"/>
                </a:lnTo>
                <a:lnTo>
                  <a:pt x="1289725" y="478977"/>
                </a:lnTo>
                <a:lnTo>
                  <a:pt x="1288522" y="482406"/>
                </a:lnTo>
                <a:lnTo>
                  <a:pt x="1286537" y="480602"/>
                </a:lnTo>
                <a:lnTo>
                  <a:pt x="1281664" y="486196"/>
                </a:lnTo>
                <a:lnTo>
                  <a:pt x="1284491" y="488602"/>
                </a:lnTo>
                <a:lnTo>
                  <a:pt x="1283228" y="490046"/>
                </a:lnTo>
                <a:lnTo>
                  <a:pt x="1282205" y="489264"/>
                </a:lnTo>
                <a:lnTo>
                  <a:pt x="1280040" y="487760"/>
                </a:lnTo>
                <a:lnTo>
                  <a:pt x="1278837" y="486437"/>
                </a:lnTo>
                <a:lnTo>
                  <a:pt x="1277453" y="483669"/>
                </a:lnTo>
                <a:lnTo>
                  <a:pt x="1276490" y="480602"/>
                </a:lnTo>
                <a:lnTo>
                  <a:pt x="1274385" y="478977"/>
                </a:lnTo>
                <a:lnTo>
                  <a:pt x="1273061" y="475849"/>
                </a:lnTo>
                <a:lnTo>
                  <a:pt x="1271858" y="476871"/>
                </a:lnTo>
                <a:lnTo>
                  <a:pt x="1269873" y="477774"/>
                </a:lnTo>
                <a:lnTo>
                  <a:pt x="1269572" y="481985"/>
                </a:lnTo>
                <a:lnTo>
                  <a:pt x="1267888" y="482707"/>
                </a:lnTo>
                <a:lnTo>
                  <a:pt x="1265662" y="486316"/>
                </a:lnTo>
                <a:lnTo>
                  <a:pt x="1263737" y="488723"/>
                </a:lnTo>
                <a:lnTo>
                  <a:pt x="1265421" y="490527"/>
                </a:lnTo>
                <a:lnTo>
                  <a:pt x="1269271" y="490287"/>
                </a:lnTo>
                <a:lnTo>
                  <a:pt x="1268910" y="491851"/>
                </a:lnTo>
                <a:lnTo>
                  <a:pt x="1270354" y="494077"/>
                </a:lnTo>
                <a:lnTo>
                  <a:pt x="1270114" y="494919"/>
                </a:lnTo>
                <a:lnTo>
                  <a:pt x="1263617" y="495220"/>
                </a:lnTo>
                <a:lnTo>
                  <a:pt x="1260970" y="493174"/>
                </a:lnTo>
                <a:lnTo>
                  <a:pt x="1259947" y="494378"/>
                </a:lnTo>
                <a:lnTo>
                  <a:pt x="1256338" y="492813"/>
                </a:lnTo>
                <a:lnTo>
                  <a:pt x="1255435" y="494137"/>
                </a:lnTo>
                <a:lnTo>
                  <a:pt x="1250562" y="492092"/>
                </a:lnTo>
                <a:lnTo>
                  <a:pt x="1248758" y="496303"/>
                </a:lnTo>
                <a:lnTo>
                  <a:pt x="1248156" y="496122"/>
                </a:lnTo>
                <a:lnTo>
                  <a:pt x="1246893" y="497325"/>
                </a:lnTo>
                <a:lnTo>
                  <a:pt x="1245810" y="496904"/>
                </a:lnTo>
                <a:lnTo>
                  <a:pt x="1245028" y="498889"/>
                </a:lnTo>
                <a:lnTo>
                  <a:pt x="1243945" y="499070"/>
                </a:lnTo>
                <a:lnTo>
                  <a:pt x="1244065" y="502499"/>
                </a:lnTo>
                <a:lnTo>
                  <a:pt x="1244907" y="501717"/>
                </a:lnTo>
                <a:lnTo>
                  <a:pt x="1248276" y="502318"/>
                </a:lnTo>
                <a:lnTo>
                  <a:pt x="1253029" y="502018"/>
                </a:lnTo>
                <a:lnTo>
                  <a:pt x="1255555" y="501476"/>
                </a:lnTo>
                <a:lnTo>
                  <a:pt x="1255616" y="503281"/>
                </a:lnTo>
                <a:lnTo>
                  <a:pt x="1254412" y="503642"/>
                </a:lnTo>
                <a:lnTo>
                  <a:pt x="1254473" y="505507"/>
                </a:lnTo>
                <a:lnTo>
                  <a:pt x="1256217" y="505446"/>
                </a:lnTo>
                <a:lnTo>
                  <a:pt x="1252367" y="506650"/>
                </a:lnTo>
                <a:lnTo>
                  <a:pt x="1249118" y="506409"/>
                </a:lnTo>
                <a:lnTo>
                  <a:pt x="1250863" y="510861"/>
                </a:lnTo>
                <a:lnTo>
                  <a:pt x="1250923" y="512365"/>
                </a:lnTo>
                <a:lnTo>
                  <a:pt x="1252668" y="512365"/>
                </a:lnTo>
                <a:lnTo>
                  <a:pt x="1253089" y="515794"/>
                </a:lnTo>
                <a:lnTo>
                  <a:pt x="1251224" y="515914"/>
                </a:lnTo>
                <a:lnTo>
                  <a:pt x="1253691" y="517538"/>
                </a:lnTo>
                <a:lnTo>
                  <a:pt x="1253209" y="518741"/>
                </a:lnTo>
                <a:lnTo>
                  <a:pt x="1254232" y="520546"/>
                </a:lnTo>
                <a:lnTo>
                  <a:pt x="1253751" y="521870"/>
                </a:lnTo>
                <a:lnTo>
                  <a:pt x="1256037" y="522050"/>
                </a:lnTo>
                <a:lnTo>
                  <a:pt x="1263255" y="519884"/>
                </a:lnTo>
                <a:lnTo>
                  <a:pt x="1265662" y="518741"/>
                </a:lnTo>
                <a:lnTo>
                  <a:pt x="1265060" y="518140"/>
                </a:lnTo>
                <a:lnTo>
                  <a:pt x="1264880" y="514350"/>
                </a:lnTo>
                <a:lnTo>
                  <a:pt x="1263917" y="514290"/>
                </a:lnTo>
                <a:lnTo>
                  <a:pt x="1263917" y="512786"/>
                </a:lnTo>
                <a:lnTo>
                  <a:pt x="1264820" y="512605"/>
                </a:lnTo>
                <a:lnTo>
                  <a:pt x="1265602" y="510319"/>
                </a:lnTo>
                <a:lnTo>
                  <a:pt x="1264759" y="509477"/>
                </a:lnTo>
                <a:lnTo>
                  <a:pt x="1269633" y="507191"/>
                </a:lnTo>
                <a:lnTo>
                  <a:pt x="1270354" y="507552"/>
                </a:lnTo>
                <a:lnTo>
                  <a:pt x="1267347" y="511763"/>
                </a:lnTo>
                <a:lnTo>
                  <a:pt x="1267226" y="512605"/>
                </a:lnTo>
                <a:lnTo>
                  <a:pt x="1267226" y="518080"/>
                </a:lnTo>
                <a:lnTo>
                  <a:pt x="1274866" y="516094"/>
                </a:lnTo>
                <a:lnTo>
                  <a:pt x="1277994" y="516094"/>
                </a:lnTo>
                <a:lnTo>
                  <a:pt x="1277994" y="517237"/>
                </a:lnTo>
                <a:lnTo>
                  <a:pt x="1281604" y="517598"/>
                </a:lnTo>
                <a:lnTo>
                  <a:pt x="1281604" y="520005"/>
                </a:lnTo>
                <a:lnTo>
                  <a:pt x="1283649" y="520005"/>
                </a:lnTo>
                <a:lnTo>
                  <a:pt x="1279739" y="525900"/>
                </a:lnTo>
                <a:lnTo>
                  <a:pt x="1277934" y="523795"/>
                </a:lnTo>
                <a:lnTo>
                  <a:pt x="1276129" y="523614"/>
                </a:lnTo>
                <a:lnTo>
                  <a:pt x="1273302" y="521810"/>
                </a:lnTo>
                <a:lnTo>
                  <a:pt x="1272099" y="523915"/>
                </a:lnTo>
                <a:lnTo>
                  <a:pt x="1269512" y="523013"/>
                </a:lnTo>
                <a:lnTo>
                  <a:pt x="1270174" y="524998"/>
                </a:lnTo>
                <a:lnTo>
                  <a:pt x="1267888" y="524998"/>
                </a:lnTo>
                <a:lnTo>
                  <a:pt x="1268068" y="532217"/>
                </a:lnTo>
                <a:lnTo>
                  <a:pt x="1271377" y="529329"/>
                </a:lnTo>
                <a:lnTo>
                  <a:pt x="1272580" y="532097"/>
                </a:lnTo>
                <a:lnTo>
                  <a:pt x="1274746" y="533300"/>
                </a:lnTo>
                <a:lnTo>
                  <a:pt x="1278054" y="533240"/>
                </a:lnTo>
                <a:lnTo>
                  <a:pt x="1281243" y="532397"/>
                </a:lnTo>
                <a:lnTo>
                  <a:pt x="1289485" y="532217"/>
                </a:lnTo>
                <a:lnTo>
                  <a:pt x="1292071" y="532217"/>
                </a:lnTo>
                <a:lnTo>
                  <a:pt x="1291951" y="537691"/>
                </a:lnTo>
                <a:lnTo>
                  <a:pt x="1292553" y="539736"/>
                </a:lnTo>
                <a:lnTo>
                  <a:pt x="1294598" y="543647"/>
                </a:lnTo>
                <a:lnTo>
                  <a:pt x="1296583" y="543827"/>
                </a:lnTo>
                <a:lnTo>
                  <a:pt x="1297185" y="545572"/>
                </a:lnTo>
                <a:lnTo>
                  <a:pt x="1296342" y="551648"/>
                </a:lnTo>
                <a:lnTo>
                  <a:pt x="1295741" y="565965"/>
                </a:lnTo>
                <a:lnTo>
                  <a:pt x="1243163" y="546715"/>
                </a:lnTo>
                <a:lnTo>
                  <a:pt x="1242260" y="546294"/>
                </a:lnTo>
                <a:lnTo>
                  <a:pt x="1242742" y="575109"/>
                </a:lnTo>
                <a:lnTo>
                  <a:pt x="1243042" y="589547"/>
                </a:lnTo>
                <a:lnTo>
                  <a:pt x="1244607" y="640682"/>
                </a:lnTo>
                <a:lnTo>
                  <a:pt x="1245208" y="660173"/>
                </a:lnTo>
                <a:lnTo>
                  <a:pt x="1245088" y="664384"/>
                </a:lnTo>
                <a:lnTo>
                  <a:pt x="1245329" y="672806"/>
                </a:lnTo>
                <a:lnTo>
                  <a:pt x="1245389" y="680807"/>
                </a:lnTo>
                <a:lnTo>
                  <a:pt x="1245810" y="693079"/>
                </a:lnTo>
                <a:lnTo>
                  <a:pt x="1246171" y="711547"/>
                </a:lnTo>
                <a:lnTo>
                  <a:pt x="1246592" y="734949"/>
                </a:lnTo>
                <a:lnTo>
                  <a:pt x="1246953" y="744213"/>
                </a:lnTo>
                <a:lnTo>
                  <a:pt x="1246893" y="771224"/>
                </a:lnTo>
                <a:lnTo>
                  <a:pt x="1237147" y="771946"/>
                </a:lnTo>
                <a:lnTo>
                  <a:pt x="1221085" y="772909"/>
                </a:lnTo>
                <a:lnTo>
                  <a:pt x="1213866" y="773209"/>
                </a:lnTo>
                <a:lnTo>
                  <a:pt x="1196841" y="774773"/>
                </a:lnTo>
                <a:lnTo>
                  <a:pt x="1148775" y="777962"/>
                </a:lnTo>
                <a:lnTo>
                  <a:pt x="1147452" y="745176"/>
                </a:lnTo>
                <a:lnTo>
                  <a:pt x="1132954" y="745657"/>
                </a:lnTo>
                <a:lnTo>
                  <a:pt x="1129765" y="745777"/>
                </a:lnTo>
                <a:lnTo>
                  <a:pt x="1110695" y="746138"/>
                </a:lnTo>
                <a:lnTo>
                  <a:pt x="1067201" y="746980"/>
                </a:lnTo>
                <a:lnTo>
                  <a:pt x="1066961" y="746980"/>
                </a:lnTo>
                <a:lnTo>
                  <a:pt x="1042476" y="747402"/>
                </a:lnTo>
                <a:lnTo>
                  <a:pt x="1010532" y="748003"/>
                </a:lnTo>
                <a:lnTo>
                  <a:pt x="1010352" y="745477"/>
                </a:lnTo>
                <a:lnTo>
                  <a:pt x="1009630" y="742348"/>
                </a:lnTo>
                <a:lnTo>
                  <a:pt x="1008607" y="740784"/>
                </a:lnTo>
                <a:lnTo>
                  <a:pt x="1004817" y="741085"/>
                </a:lnTo>
                <a:lnTo>
                  <a:pt x="1002892" y="739882"/>
                </a:lnTo>
                <a:lnTo>
                  <a:pt x="1001268" y="737957"/>
                </a:lnTo>
                <a:lnTo>
                  <a:pt x="998681" y="734107"/>
                </a:lnTo>
                <a:lnTo>
                  <a:pt x="996876" y="732663"/>
                </a:lnTo>
                <a:lnTo>
                  <a:pt x="996756" y="731520"/>
                </a:lnTo>
                <a:lnTo>
                  <a:pt x="998140" y="726888"/>
                </a:lnTo>
                <a:lnTo>
                  <a:pt x="997659" y="725384"/>
                </a:lnTo>
                <a:lnTo>
                  <a:pt x="993387" y="719970"/>
                </a:lnTo>
                <a:lnTo>
                  <a:pt x="992906" y="717864"/>
                </a:lnTo>
                <a:lnTo>
                  <a:pt x="990379" y="714495"/>
                </a:lnTo>
                <a:lnTo>
                  <a:pt x="988695" y="712690"/>
                </a:lnTo>
                <a:lnTo>
                  <a:pt x="987432" y="709382"/>
                </a:lnTo>
                <a:lnTo>
                  <a:pt x="988635" y="707216"/>
                </a:lnTo>
                <a:lnTo>
                  <a:pt x="989597" y="704088"/>
                </a:lnTo>
                <a:lnTo>
                  <a:pt x="989297" y="701682"/>
                </a:lnTo>
                <a:lnTo>
                  <a:pt x="988815" y="700479"/>
                </a:lnTo>
                <a:lnTo>
                  <a:pt x="986108" y="697771"/>
                </a:lnTo>
                <a:lnTo>
                  <a:pt x="984364" y="695666"/>
                </a:lnTo>
                <a:lnTo>
                  <a:pt x="985266" y="694282"/>
                </a:lnTo>
                <a:lnTo>
                  <a:pt x="986890" y="694282"/>
                </a:lnTo>
                <a:lnTo>
                  <a:pt x="989477" y="692477"/>
                </a:lnTo>
                <a:lnTo>
                  <a:pt x="989838" y="690913"/>
                </a:lnTo>
                <a:lnTo>
                  <a:pt x="986228" y="690011"/>
                </a:lnTo>
                <a:lnTo>
                  <a:pt x="985266" y="689409"/>
                </a:lnTo>
                <a:lnTo>
                  <a:pt x="981175" y="688327"/>
                </a:lnTo>
                <a:lnTo>
                  <a:pt x="979551" y="685439"/>
                </a:lnTo>
                <a:lnTo>
                  <a:pt x="978107" y="684356"/>
                </a:lnTo>
                <a:lnTo>
                  <a:pt x="977024" y="681168"/>
                </a:lnTo>
                <a:lnTo>
                  <a:pt x="979431" y="676716"/>
                </a:lnTo>
                <a:lnTo>
                  <a:pt x="978769" y="674671"/>
                </a:lnTo>
                <a:lnTo>
                  <a:pt x="973535" y="672625"/>
                </a:lnTo>
                <a:lnTo>
                  <a:pt x="973234" y="671061"/>
                </a:lnTo>
                <a:lnTo>
                  <a:pt x="971370" y="670761"/>
                </a:lnTo>
                <a:lnTo>
                  <a:pt x="970768" y="669016"/>
                </a:lnTo>
                <a:lnTo>
                  <a:pt x="971249" y="664504"/>
                </a:lnTo>
                <a:lnTo>
                  <a:pt x="970467" y="664083"/>
                </a:lnTo>
                <a:lnTo>
                  <a:pt x="968482" y="664444"/>
                </a:lnTo>
                <a:lnTo>
                  <a:pt x="966437" y="663421"/>
                </a:lnTo>
                <a:lnTo>
                  <a:pt x="965715" y="661857"/>
                </a:lnTo>
                <a:lnTo>
                  <a:pt x="962466" y="660955"/>
                </a:lnTo>
                <a:lnTo>
                  <a:pt x="960421" y="654999"/>
                </a:lnTo>
                <a:lnTo>
                  <a:pt x="960120" y="652352"/>
                </a:lnTo>
                <a:lnTo>
                  <a:pt x="961082" y="650246"/>
                </a:lnTo>
                <a:lnTo>
                  <a:pt x="960902" y="645615"/>
                </a:lnTo>
                <a:lnTo>
                  <a:pt x="959759" y="645434"/>
                </a:lnTo>
                <a:lnTo>
                  <a:pt x="959759" y="643810"/>
                </a:lnTo>
                <a:lnTo>
                  <a:pt x="958556" y="642486"/>
                </a:lnTo>
                <a:lnTo>
                  <a:pt x="956571" y="642186"/>
                </a:lnTo>
                <a:lnTo>
                  <a:pt x="957172" y="640080"/>
                </a:lnTo>
                <a:lnTo>
                  <a:pt x="956149" y="638756"/>
                </a:lnTo>
                <a:lnTo>
                  <a:pt x="956089" y="637433"/>
                </a:lnTo>
                <a:lnTo>
                  <a:pt x="956811" y="636230"/>
                </a:lnTo>
                <a:lnTo>
                  <a:pt x="956089" y="633402"/>
                </a:lnTo>
                <a:lnTo>
                  <a:pt x="954585" y="632079"/>
                </a:lnTo>
                <a:lnTo>
                  <a:pt x="954224" y="629612"/>
                </a:lnTo>
                <a:lnTo>
                  <a:pt x="951698" y="629011"/>
                </a:lnTo>
                <a:lnTo>
                  <a:pt x="950434" y="629492"/>
                </a:lnTo>
                <a:lnTo>
                  <a:pt x="949352" y="627687"/>
                </a:lnTo>
                <a:lnTo>
                  <a:pt x="950014" y="625341"/>
                </a:lnTo>
                <a:lnTo>
                  <a:pt x="947006" y="622634"/>
                </a:lnTo>
                <a:lnTo>
                  <a:pt x="947126" y="620889"/>
                </a:lnTo>
                <a:lnTo>
                  <a:pt x="945923" y="620589"/>
                </a:lnTo>
                <a:lnTo>
                  <a:pt x="945742" y="619566"/>
                </a:lnTo>
                <a:lnTo>
                  <a:pt x="947006" y="618844"/>
                </a:lnTo>
                <a:lnTo>
                  <a:pt x="946705" y="617641"/>
                </a:lnTo>
                <a:lnTo>
                  <a:pt x="944900" y="617822"/>
                </a:lnTo>
                <a:lnTo>
                  <a:pt x="945381" y="615656"/>
                </a:lnTo>
                <a:lnTo>
                  <a:pt x="943276" y="615355"/>
                </a:lnTo>
                <a:lnTo>
                  <a:pt x="941591" y="613851"/>
                </a:lnTo>
                <a:lnTo>
                  <a:pt x="940328" y="615054"/>
                </a:lnTo>
                <a:lnTo>
                  <a:pt x="938824" y="612828"/>
                </a:lnTo>
                <a:lnTo>
                  <a:pt x="940328" y="612468"/>
                </a:lnTo>
                <a:lnTo>
                  <a:pt x="940509" y="611264"/>
                </a:lnTo>
                <a:lnTo>
                  <a:pt x="939125" y="610362"/>
                </a:lnTo>
                <a:lnTo>
                  <a:pt x="938223" y="608557"/>
                </a:lnTo>
                <a:lnTo>
                  <a:pt x="937019" y="607715"/>
                </a:lnTo>
                <a:lnTo>
                  <a:pt x="937621" y="605249"/>
                </a:lnTo>
                <a:lnTo>
                  <a:pt x="937200" y="603925"/>
                </a:lnTo>
                <a:lnTo>
                  <a:pt x="937681" y="603023"/>
                </a:lnTo>
                <a:lnTo>
                  <a:pt x="937440" y="601037"/>
                </a:lnTo>
                <a:lnTo>
                  <a:pt x="937801" y="599293"/>
                </a:lnTo>
                <a:lnTo>
                  <a:pt x="937380" y="596706"/>
                </a:lnTo>
                <a:lnTo>
                  <a:pt x="936177" y="593578"/>
                </a:lnTo>
                <a:lnTo>
                  <a:pt x="934974" y="587683"/>
                </a:lnTo>
                <a:lnTo>
                  <a:pt x="934793" y="582810"/>
                </a:lnTo>
                <a:lnTo>
                  <a:pt x="932989" y="577696"/>
                </a:lnTo>
                <a:lnTo>
                  <a:pt x="931425" y="575952"/>
                </a:lnTo>
                <a:lnTo>
                  <a:pt x="930221" y="574989"/>
                </a:lnTo>
                <a:lnTo>
                  <a:pt x="927274" y="574147"/>
                </a:lnTo>
                <a:lnTo>
                  <a:pt x="924326" y="572402"/>
                </a:lnTo>
                <a:lnTo>
                  <a:pt x="922641" y="570597"/>
                </a:lnTo>
                <a:lnTo>
                  <a:pt x="922641" y="568913"/>
                </a:lnTo>
                <a:lnTo>
                  <a:pt x="921258" y="567710"/>
                </a:lnTo>
                <a:lnTo>
                  <a:pt x="918491" y="566687"/>
                </a:lnTo>
                <a:lnTo>
                  <a:pt x="918310" y="565665"/>
                </a:lnTo>
                <a:lnTo>
                  <a:pt x="916385" y="564100"/>
                </a:lnTo>
                <a:lnTo>
                  <a:pt x="917949" y="561694"/>
                </a:lnTo>
                <a:lnTo>
                  <a:pt x="917468" y="559288"/>
                </a:lnTo>
                <a:lnTo>
                  <a:pt x="916265" y="558807"/>
                </a:lnTo>
                <a:lnTo>
                  <a:pt x="916566" y="557243"/>
                </a:lnTo>
                <a:lnTo>
                  <a:pt x="915002" y="554114"/>
                </a:lnTo>
                <a:lnTo>
                  <a:pt x="913077" y="553814"/>
                </a:lnTo>
                <a:lnTo>
                  <a:pt x="913257" y="551046"/>
                </a:lnTo>
                <a:lnTo>
                  <a:pt x="912355" y="549843"/>
                </a:lnTo>
                <a:lnTo>
                  <a:pt x="909768" y="548881"/>
                </a:lnTo>
                <a:lnTo>
                  <a:pt x="910189" y="547316"/>
                </a:lnTo>
                <a:lnTo>
                  <a:pt x="906760" y="547377"/>
                </a:lnTo>
                <a:lnTo>
                  <a:pt x="903030" y="544730"/>
                </a:lnTo>
                <a:lnTo>
                  <a:pt x="901646" y="544669"/>
                </a:lnTo>
                <a:lnTo>
                  <a:pt x="899421" y="543767"/>
                </a:lnTo>
                <a:lnTo>
                  <a:pt x="898759" y="540158"/>
                </a:lnTo>
                <a:lnTo>
                  <a:pt x="897977" y="538714"/>
                </a:lnTo>
                <a:lnTo>
                  <a:pt x="896413" y="538353"/>
                </a:lnTo>
                <a:lnTo>
                  <a:pt x="893104" y="536488"/>
                </a:lnTo>
                <a:lnTo>
                  <a:pt x="892923" y="535586"/>
                </a:lnTo>
                <a:lnTo>
                  <a:pt x="889134" y="533841"/>
                </a:lnTo>
                <a:lnTo>
                  <a:pt x="888833" y="532458"/>
                </a:lnTo>
                <a:lnTo>
                  <a:pt x="887509" y="531074"/>
                </a:lnTo>
                <a:lnTo>
                  <a:pt x="885223" y="531194"/>
                </a:lnTo>
                <a:lnTo>
                  <a:pt x="883780" y="529750"/>
                </a:lnTo>
                <a:lnTo>
                  <a:pt x="880050" y="528066"/>
                </a:lnTo>
                <a:lnTo>
                  <a:pt x="878666" y="527825"/>
                </a:lnTo>
                <a:lnTo>
                  <a:pt x="876982" y="526021"/>
                </a:lnTo>
                <a:lnTo>
                  <a:pt x="877222" y="525118"/>
                </a:lnTo>
                <a:lnTo>
                  <a:pt x="876019" y="522592"/>
                </a:lnTo>
                <a:lnTo>
                  <a:pt x="873312" y="520065"/>
                </a:lnTo>
                <a:lnTo>
                  <a:pt x="872289" y="515493"/>
                </a:lnTo>
                <a:lnTo>
                  <a:pt x="870064" y="513508"/>
                </a:lnTo>
                <a:lnTo>
                  <a:pt x="869522" y="510018"/>
                </a:lnTo>
                <a:lnTo>
                  <a:pt x="866695" y="508996"/>
                </a:lnTo>
                <a:lnTo>
                  <a:pt x="865071" y="508033"/>
                </a:lnTo>
                <a:lnTo>
                  <a:pt x="862303" y="507793"/>
                </a:lnTo>
                <a:lnTo>
                  <a:pt x="860438" y="508154"/>
                </a:lnTo>
                <a:lnTo>
                  <a:pt x="857972" y="506349"/>
                </a:lnTo>
                <a:lnTo>
                  <a:pt x="856769" y="507131"/>
                </a:lnTo>
                <a:lnTo>
                  <a:pt x="854362" y="506530"/>
                </a:lnTo>
                <a:lnTo>
                  <a:pt x="851174" y="501416"/>
                </a:lnTo>
                <a:lnTo>
                  <a:pt x="850753" y="499431"/>
                </a:lnTo>
                <a:lnTo>
                  <a:pt x="847745" y="498288"/>
                </a:lnTo>
                <a:lnTo>
                  <a:pt x="842030" y="497867"/>
                </a:lnTo>
                <a:lnTo>
                  <a:pt x="840706" y="497446"/>
                </a:lnTo>
                <a:lnTo>
                  <a:pt x="837518" y="498168"/>
                </a:lnTo>
                <a:lnTo>
                  <a:pt x="836496" y="496483"/>
                </a:lnTo>
                <a:lnTo>
                  <a:pt x="836435" y="495160"/>
                </a:lnTo>
                <a:lnTo>
                  <a:pt x="838541" y="490828"/>
                </a:lnTo>
                <a:lnTo>
                  <a:pt x="839804" y="489866"/>
                </a:lnTo>
                <a:lnTo>
                  <a:pt x="838000" y="482406"/>
                </a:lnTo>
                <a:lnTo>
                  <a:pt x="838781" y="479699"/>
                </a:lnTo>
                <a:lnTo>
                  <a:pt x="838300" y="478616"/>
                </a:lnTo>
                <a:lnTo>
                  <a:pt x="836375" y="477413"/>
                </a:lnTo>
                <a:lnTo>
                  <a:pt x="835172" y="477473"/>
                </a:lnTo>
                <a:lnTo>
                  <a:pt x="833307" y="480361"/>
                </a:lnTo>
                <a:lnTo>
                  <a:pt x="833788" y="481804"/>
                </a:lnTo>
                <a:lnTo>
                  <a:pt x="833788" y="484812"/>
                </a:lnTo>
                <a:lnTo>
                  <a:pt x="831502" y="488602"/>
                </a:lnTo>
                <a:lnTo>
                  <a:pt x="829156" y="487339"/>
                </a:lnTo>
                <a:lnTo>
                  <a:pt x="828134" y="485895"/>
                </a:lnTo>
                <a:lnTo>
                  <a:pt x="827953" y="483308"/>
                </a:lnTo>
                <a:lnTo>
                  <a:pt x="828314" y="480000"/>
                </a:lnTo>
                <a:lnTo>
                  <a:pt x="829938" y="476691"/>
                </a:lnTo>
                <a:lnTo>
                  <a:pt x="830179" y="475488"/>
                </a:lnTo>
                <a:lnTo>
                  <a:pt x="829577" y="473322"/>
                </a:lnTo>
                <a:lnTo>
                  <a:pt x="827833" y="471999"/>
                </a:lnTo>
                <a:lnTo>
                  <a:pt x="822238" y="471397"/>
                </a:lnTo>
                <a:lnTo>
                  <a:pt x="820794" y="473804"/>
                </a:lnTo>
                <a:lnTo>
                  <a:pt x="819832" y="473202"/>
                </a:lnTo>
                <a:lnTo>
                  <a:pt x="819471" y="470435"/>
                </a:lnTo>
                <a:lnTo>
                  <a:pt x="818268" y="467908"/>
                </a:lnTo>
                <a:lnTo>
                  <a:pt x="818388" y="465381"/>
                </a:lnTo>
                <a:lnTo>
                  <a:pt x="817847" y="463817"/>
                </a:lnTo>
                <a:lnTo>
                  <a:pt x="815681" y="462795"/>
                </a:lnTo>
                <a:lnTo>
                  <a:pt x="814057" y="460990"/>
                </a:lnTo>
                <a:lnTo>
                  <a:pt x="814357" y="457741"/>
                </a:lnTo>
                <a:lnTo>
                  <a:pt x="811229" y="455335"/>
                </a:lnTo>
                <a:lnTo>
                  <a:pt x="811410" y="454192"/>
                </a:lnTo>
                <a:lnTo>
                  <a:pt x="813816" y="452808"/>
                </a:lnTo>
                <a:lnTo>
                  <a:pt x="814057" y="451425"/>
                </a:lnTo>
                <a:lnTo>
                  <a:pt x="812492" y="450582"/>
                </a:lnTo>
                <a:lnTo>
                  <a:pt x="808101" y="454192"/>
                </a:lnTo>
                <a:lnTo>
                  <a:pt x="806717" y="454673"/>
                </a:lnTo>
                <a:lnTo>
                  <a:pt x="805514" y="454072"/>
                </a:lnTo>
                <a:lnTo>
                  <a:pt x="804792" y="450462"/>
                </a:lnTo>
                <a:lnTo>
                  <a:pt x="805213" y="448357"/>
                </a:lnTo>
                <a:lnTo>
                  <a:pt x="803770" y="447094"/>
                </a:lnTo>
                <a:lnTo>
                  <a:pt x="800942" y="448056"/>
                </a:lnTo>
                <a:lnTo>
                  <a:pt x="799739" y="449861"/>
                </a:lnTo>
                <a:lnTo>
                  <a:pt x="796912" y="451665"/>
                </a:lnTo>
                <a:lnTo>
                  <a:pt x="794565" y="451665"/>
                </a:lnTo>
                <a:lnTo>
                  <a:pt x="792219" y="452868"/>
                </a:lnTo>
                <a:lnTo>
                  <a:pt x="791016" y="452267"/>
                </a:lnTo>
                <a:lnTo>
                  <a:pt x="791197" y="447575"/>
                </a:lnTo>
                <a:lnTo>
                  <a:pt x="791678" y="445830"/>
                </a:lnTo>
                <a:lnTo>
                  <a:pt x="790655" y="443003"/>
                </a:lnTo>
                <a:lnTo>
                  <a:pt x="789813" y="443003"/>
                </a:lnTo>
                <a:lnTo>
                  <a:pt x="788850" y="444206"/>
                </a:lnTo>
                <a:lnTo>
                  <a:pt x="786444" y="445229"/>
                </a:lnTo>
                <a:lnTo>
                  <a:pt x="785542" y="446792"/>
                </a:lnTo>
                <a:lnTo>
                  <a:pt x="785542" y="450041"/>
                </a:lnTo>
                <a:lnTo>
                  <a:pt x="784820" y="450763"/>
                </a:lnTo>
                <a:lnTo>
                  <a:pt x="779947" y="449861"/>
                </a:lnTo>
                <a:lnTo>
                  <a:pt x="778142" y="450643"/>
                </a:lnTo>
                <a:lnTo>
                  <a:pt x="775976" y="450823"/>
                </a:lnTo>
                <a:lnTo>
                  <a:pt x="775195" y="452748"/>
                </a:lnTo>
                <a:lnTo>
                  <a:pt x="773450" y="453530"/>
                </a:lnTo>
                <a:lnTo>
                  <a:pt x="772006" y="451425"/>
                </a:lnTo>
                <a:lnTo>
                  <a:pt x="770743" y="450342"/>
                </a:lnTo>
                <a:lnTo>
                  <a:pt x="769299" y="450823"/>
                </a:lnTo>
                <a:lnTo>
                  <a:pt x="768698" y="452207"/>
                </a:lnTo>
                <a:lnTo>
                  <a:pt x="767615" y="452207"/>
                </a:lnTo>
                <a:lnTo>
                  <a:pt x="766291" y="450221"/>
                </a:lnTo>
                <a:lnTo>
                  <a:pt x="763103" y="452027"/>
                </a:lnTo>
                <a:lnTo>
                  <a:pt x="762561" y="451786"/>
                </a:lnTo>
                <a:lnTo>
                  <a:pt x="761358" y="449380"/>
                </a:lnTo>
                <a:lnTo>
                  <a:pt x="759313" y="450161"/>
                </a:lnTo>
                <a:lnTo>
                  <a:pt x="757749" y="448838"/>
                </a:lnTo>
                <a:lnTo>
                  <a:pt x="755703" y="448958"/>
                </a:lnTo>
                <a:lnTo>
                  <a:pt x="752515" y="446792"/>
                </a:lnTo>
                <a:lnTo>
                  <a:pt x="750590" y="446792"/>
                </a:lnTo>
                <a:lnTo>
                  <a:pt x="750109" y="448597"/>
                </a:lnTo>
                <a:lnTo>
                  <a:pt x="746981" y="448116"/>
                </a:lnTo>
                <a:lnTo>
                  <a:pt x="746138" y="447094"/>
                </a:lnTo>
                <a:lnTo>
                  <a:pt x="746138" y="445590"/>
                </a:lnTo>
                <a:lnTo>
                  <a:pt x="747642" y="444025"/>
                </a:lnTo>
                <a:lnTo>
                  <a:pt x="745597" y="442401"/>
                </a:lnTo>
                <a:lnTo>
                  <a:pt x="744153" y="443003"/>
                </a:lnTo>
                <a:lnTo>
                  <a:pt x="745176" y="446191"/>
                </a:lnTo>
                <a:lnTo>
                  <a:pt x="744334" y="446913"/>
                </a:lnTo>
                <a:lnTo>
                  <a:pt x="741867" y="445529"/>
                </a:lnTo>
                <a:lnTo>
                  <a:pt x="740123" y="443304"/>
                </a:lnTo>
                <a:lnTo>
                  <a:pt x="739160" y="443123"/>
                </a:lnTo>
                <a:lnTo>
                  <a:pt x="737175" y="444928"/>
                </a:lnTo>
                <a:lnTo>
                  <a:pt x="734648" y="445590"/>
                </a:lnTo>
                <a:lnTo>
                  <a:pt x="733024" y="444868"/>
                </a:lnTo>
                <a:lnTo>
                  <a:pt x="730497" y="444627"/>
                </a:lnTo>
                <a:lnTo>
                  <a:pt x="729294" y="445229"/>
                </a:lnTo>
                <a:lnTo>
                  <a:pt x="727670" y="447334"/>
                </a:lnTo>
                <a:lnTo>
                  <a:pt x="726286" y="447153"/>
                </a:lnTo>
                <a:lnTo>
                  <a:pt x="726286" y="444807"/>
                </a:lnTo>
                <a:lnTo>
                  <a:pt x="725564" y="444206"/>
                </a:lnTo>
                <a:lnTo>
                  <a:pt x="724000" y="444206"/>
                </a:lnTo>
                <a:lnTo>
                  <a:pt x="722677" y="445108"/>
                </a:lnTo>
                <a:lnTo>
                  <a:pt x="721714" y="444627"/>
                </a:lnTo>
                <a:lnTo>
                  <a:pt x="720692" y="441800"/>
                </a:lnTo>
                <a:lnTo>
                  <a:pt x="718526" y="441378"/>
                </a:lnTo>
                <a:lnTo>
                  <a:pt x="717924" y="444386"/>
                </a:lnTo>
                <a:lnTo>
                  <a:pt x="716842" y="444627"/>
                </a:lnTo>
                <a:lnTo>
                  <a:pt x="715759" y="442943"/>
                </a:lnTo>
                <a:lnTo>
                  <a:pt x="712991" y="444627"/>
                </a:lnTo>
                <a:lnTo>
                  <a:pt x="711427" y="443544"/>
                </a:lnTo>
                <a:lnTo>
                  <a:pt x="709502" y="443304"/>
                </a:lnTo>
                <a:lnTo>
                  <a:pt x="708600" y="444206"/>
                </a:lnTo>
                <a:lnTo>
                  <a:pt x="708961" y="445649"/>
                </a:lnTo>
                <a:lnTo>
                  <a:pt x="707276" y="446672"/>
                </a:lnTo>
                <a:lnTo>
                  <a:pt x="703246" y="446492"/>
                </a:lnTo>
                <a:lnTo>
                  <a:pt x="701441" y="444868"/>
                </a:lnTo>
                <a:lnTo>
                  <a:pt x="699636" y="445590"/>
                </a:lnTo>
                <a:lnTo>
                  <a:pt x="698614" y="445108"/>
                </a:lnTo>
                <a:lnTo>
                  <a:pt x="696388" y="445349"/>
                </a:lnTo>
                <a:lnTo>
                  <a:pt x="696087" y="443725"/>
                </a:lnTo>
                <a:lnTo>
                  <a:pt x="694162" y="444206"/>
                </a:lnTo>
                <a:lnTo>
                  <a:pt x="691996" y="443243"/>
                </a:lnTo>
                <a:lnTo>
                  <a:pt x="690853" y="441920"/>
                </a:lnTo>
                <a:lnTo>
                  <a:pt x="689049" y="441018"/>
                </a:lnTo>
                <a:lnTo>
                  <a:pt x="687966" y="438792"/>
                </a:lnTo>
                <a:lnTo>
                  <a:pt x="686161" y="438912"/>
                </a:lnTo>
                <a:lnTo>
                  <a:pt x="686161" y="436806"/>
                </a:lnTo>
                <a:lnTo>
                  <a:pt x="685740" y="435062"/>
                </a:lnTo>
                <a:lnTo>
                  <a:pt x="684537" y="434581"/>
                </a:lnTo>
                <a:lnTo>
                  <a:pt x="683634" y="436385"/>
                </a:lnTo>
                <a:lnTo>
                  <a:pt x="682612" y="436626"/>
                </a:lnTo>
                <a:lnTo>
                  <a:pt x="681048" y="435302"/>
                </a:lnTo>
                <a:lnTo>
                  <a:pt x="678761" y="435964"/>
                </a:lnTo>
                <a:lnTo>
                  <a:pt x="677558" y="434581"/>
                </a:lnTo>
                <a:lnTo>
                  <a:pt x="675272" y="434099"/>
                </a:lnTo>
                <a:lnTo>
                  <a:pt x="675693" y="432595"/>
                </a:lnTo>
                <a:lnTo>
                  <a:pt x="674490" y="431633"/>
                </a:lnTo>
                <a:lnTo>
                  <a:pt x="673889" y="433558"/>
                </a:lnTo>
                <a:lnTo>
                  <a:pt x="672685" y="433438"/>
                </a:lnTo>
                <a:lnTo>
                  <a:pt x="672685" y="431392"/>
                </a:lnTo>
                <a:lnTo>
                  <a:pt x="671422" y="430670"/>
                </a:lnTo>
                <a:lnTo>
                  <a:pt x="670219" y="431512"/>
                </a:lnTo>
                <a:lnTo>
                  <a:pt x="669016" y="431332"/>
                </a:lnTo>
                <a:lnTo>
                  <a:pt x="668535" y="430069"/>
                </a:lnTo>
                <a:lnTo>
                  <a:pt x="666068" y="428685"/>
                </a:lnTo>
                <a:lnTo>
                  <a:pt x="663060" y="428324"/>
                </a:lnTo>
                <a:lnTo>
                  <a:pt x="662338" y="429527"/>
                </a:lnTo>
                <a:lnTo>
                  <a:pt x="662459" y="431212"/>
                </a:lnTo>
                <a:lnTo>
                  <a:pt x="661135" y="431512"/>
                </a:lnTo>
                <a:lnTo>
                  <a:pt x="660774" y="430369"/>
                </a:lnTo>
                <a:lnTo>
                  <a:pt x="659692" y="430129"/>
                </a:lnTo>
                <a:lnTo>
                  <a:pt x="658127" y="431452"/>
                </a:lnTo>
                <a:lnTo>
                  <a:pt x="657947" y="432836"/>
                </a:lnTo>
                <a:lnTo>
                  <a:pt x="655661" y="434821"/>
                </a:lnTo>
                <a:lnTo>
                  <a:pt x="655962" y="436927"/>
                </a:lnTo>
                <a:lnTo>
                  <a:pt x="654759" y="439453"/>
                </a:lnTo>
                <a:lnTo>
                  <a:pt x="653435" y="443243"/>
                </a:lnTo>
                <a:lnTo>
                  <a:pt x="653435" y="445108"/>
                </a:lnTo>
                <a:lnTo>
                  <a:pt x="651269" y="446612"/>
                </a:lnTo>
                <a:lnTo>
                  <a:pt x="652051" y="448537"/>
                </a:lnTo>
                <a:lnTo>
                  <a:pt x="651209" y="450342"/>
                </a:lnTo>
                <a:lnTo>
                  <a:pt x="650427" y="449019"/>
                </a:lnTo>
                <a:lnTo>
                  <a:pt x="648863" y="449620"/>
                </a:lnTo>
                <a:lnTo>
                  <a:pt x="646096" y="448898"/>
                </a:lnTo>
                <a:lnTo>
                  <a:pt x="644110" y="447394"/>
                </a:lnTo>
                <a:lnTo>
                  <a:pt x="643148" y="447996"/>
                </a:lnTo>
                <a:lnTo>
                  <a:pt x="642306" y="447394"/>
                </a:lnTo>
                <a:lnTo>
                  <a:pt x="640080" y="447695"/>
                </a:lnTo>
                <a:lnTo>
                  <a:pt x="638696" y="446071"/>
                </a:lnTo>
                <a:lnTo>
                  <a:pt x="637553" y="447454"/>
                </a:lnTo>
                <a:lnTo>
                  <a:pt x="636410" y="447454"/>
                </a:lnTo>
                <a:lnTo>
                  <a:pt x="635328" y="445349"/>
                </a:lnTo>
                <a:lnTo>
                  <a:pt x="633282" y="446372"/>
                </a:lnTo>
                <a:lnTo>
                  <a:pt x="630756" y="445770"/>
                </a:lnTo>
                <a:lnTo>
                  <a:pt x="630034" y="446432"/>
                </a:lnTo>
                <a:lnTo>
                  <a:pt x="631477" y="447876"/>
                </a:lnTo>
                <a:lnTo>
                  <a:pt x="630936" y="449259"/>
                </a:lnTo>
                <a:lnTo>
                  <a:pt x="627447" y="451244"/>
                </a:lnTo>
                <a:lnTo>
                  <a:pt x="625221" y="453109"/>
                </a:lnTo>
                <a:lnTo>
                  <a:pt x="624018" y="452327"/>
                </a:lnTo>
                <a:lnTo>
                  <a:pt x="624018" y="451004"/>
                </a:lnTo>
                <a:lnTo>
                  <a:pt x="622213" y="447996"/>
                </a:lnTo>
                <a:lnTo>
                  <a:pt x="621010" y="448657"/>
                </a:lnTo>
                <a:lnTo>
                  <a:pt x="621311" y="450703"/>
                </a:lnTo>
                <a:lnTo>
                  <a:pt x="618604" y="452147"/>
                </a:lnTo>
                <a:lnTo>
                  <a:pt x="617160" y="451665"/>
                </a:lnTo>
                <a:lnTo>
                  <a:pt x="614152" y="452568"/>
                </a:lnTo>
                <a:lnTo>
                  <a:pt x="612949" y="454493"/>
                </a:lnTo>
                <a:lnTo>
                  <a:pt x="611745" y="454794"/>
                </a:lnTo>
                <a:lnTo>
                  <a:pt x="609099" y="454794"/>
                </a:lnTo>
                <a:lnTo>
                  <a:pt x="606512" y="454372"/>
                </a:lnTo>
                <a:lnTo>
                  <a:pt x="605549" y="453771"/>
                </a:lnTo>
                <a:lnTo>
                  <a:pt x="605369" y="452447"/>
                </a:lnTo>
                <a:lnTo>
                  <a:pt x="603925" y="453290"/>
                </a:lnTo>
                <a:lnTo>
                  <a:pt x="603203" y="455816"/>
                </a:lnTo>
                <a:lnTo>
                  <a:pt x="601519" y="457019"/>
                </a:lnTo>
                <a:lnTo>
                  <a:pt x="601820" y="460148"/>
                </a:lnTo>
                <a:lnTo>
                  <a:pt x="600496" y="461351"/>
                </a:lnTo>
                <a:lnTo>
                  <a:pt x="600075" y="463877"/>
                </a:lnTo>
                <a:lnTo>
                  <a:pt x="600977" y="465442"/>
                </a:lnTo>
                <a:lnTo>
                  <a:pt x="600376" y="466464"/>
                </a:lnTo>
                <a:lnTo>
                  <a:pt x="599293" y="466464"/>
                </a:lnTo>
                <a:lnTo>
                  <a:pt x="597849" y="468871"/>
                </a:lnTo>
                <a:lnTo>
                  <a:pt x="596165" y="470194"/>
                </a:lnTo>
                <a:lnTo>
                  <a:pt x="594962" y="472179"/>
                </a:lnTo>
                <a:lnTo>
                  <a:pt x="593819" y="471939"/>
                </a:lnTo>
                <a:lnTo>
                  <a:pt x="592796" y="473743"/>
                </a:lnTo>
                <a:lnTo>
                  <a:pt x="593277" y="474947"/>
                </a:lnTo>
                <a:lnTo>
                  <a:pt x="593036" y="480060"/>
                </a:lnTo>
                <a:lnTo>
                  <a:pt x="592254" y="481083"/>
                </a:lnTo>
                <a:lnTo>
                  <a:pt x="589487" y="480060"/>
                </a:lnTo>
                <a:lnTo>
                  <a:pt x="588344" y="480782"/>
                </a:lnTo>
                <a:lnTo>
                  <a:pt x="589367" y="483609"/>
                </a:lnTo>
                <a:lnTo>
                  <a:pt x="588464" y="484993"/>
                </a:lnTo>
                <a:lnTo>
                  <a:pt x="587261" y="484812"/>
                </a:lnTo>
                <a:lnTo>
                  <a:pt x="586720" y="488241"/>
                </a:lnTo>
                <a:lnTo>
                  <a:pt x="587622" y="489445"/>
                </a:lnTo>
                <a:lnTo>
                  <a:pt x="586178" y="490648"/>
                </a:lnTo>
                <a:lnTo>
                  <a:pt x="584133" y="490648"/>
                </a:lnTo>
                <a:lnTo>
                  <a:pt x="584133" y="492332"/>
                </a:lnTo>
                <a:lnTo>
                  <a:pt x="581366" y="494498"/>
                </a:lnTo>
                <a:lnTo>
                  <a:pt x="581787" y="495521"/>
                </a:lnTo>
                <a:lnTo>
                  <a:pt x="581486" y="499551"/>
                </a:lnTo>
                <a:lnTo>
                  <a:pt x="582569" y="501115"/>
                </a:lnTo>
                <a:lnTo>
                  <a:pt x="580644" y="501597"/>
                </a:lnTo>
                <a:lnTo>
                  <a:pt x="580343" y="503883"/>
                </a:lnTo>
                <a:lnTo>
                  <a:pt x="578358" y="506349"/>
                </a:lnTo>
                <a:lnTo>
                  <a:pt x="579321" y="507732"/>
                </a:lnTo>
                <a:lnTo>
                  <a:pt x="577696" y="508575"/>
                </a:lnTo>
                <a:lnTo>
                  <a:pt x="577094" y="511161"/>
                </a:lnTo>
                <a:lnTo>
                  <a:pt x="577937" y="513989"/>
                </a:lnTo>
                <a:lnTo>
                  <a:pt x="576914" y="515192"/>
                </a:lnTo>
                <a:lnTo>
                  <a:pt x="578117" y="516816"/>
                </a:lnTo>
                <a:lnTo>
                  <a:pt x="580283" y="517117"/>
                </a:lnTo>
                <a:lnTo>
                  <a:pt x="579682" y="517959"/>
                </a:lnTo>
                <a:lnTo>
                  <a:pt x="578057" y="517959"/>
                </a:lnTo>
                <a:lnTo>
                  <a:pt x="576854" y="519463"/>
                </a:lnTo>
                <a:lnTo>
                  <a:pt x="576553" y="521388"/>
                </a:lnTo>
                <a:lnTo>
                  <a:pt x="574809" y="522291"/>
                </a:lnTo>
                <a:lnTo>
                  <a:pt x="574688" y="523915"/>
                </a:lnTo>
                <a:lnTo>
                  <a:pt x="575651" y="524998"/>
                </a:lnTo>
                <a:lnTo>
                  <a:pt x="572162" y="526321"/>
                </a:lnTo>
                <a:lnTo>
                  <a:pt x="569334" y="525600"/>
                </a:lnTo>
                <a:lnTo>
                  <a:pt x="568251" y="527043"/>
                </a:lnTo>
                <a:lnTo>
                  <a:pt x="568853" y="528607"/>
                </a:lnTo>
                <a:lnTo>
                  <a:pt x="567590" y="532458"/>
                </a:lnTo>
                <a:lnTo>
                  <a:pt x="567590" y="533841"/>
                </a:lnTo>
                <a:lnTo>
                  <a:pt x="566567" y="534142"/>
                </a:lnTo>
                <a:lnTo>
                  <a:pt x="567289" y="537390"/>
                </a:lnTo>
                <a:lnTo>
                  <a:pt x="566808" y="538353"/>
                </a:lnTo>
                <a:lnTo>
                  <a:pt x="565003" y="539556"/>
                </a:lnTo>
                <a:lnTo>
                  <a:pt x="565364" y="541662"/>
                </a:lnTo>
                <a:lnTo>
                  <a:pt x="564161" y="542985"/>
                </a:lnTo>
                <a:lnTo>
                  <a:pt x="564762" y="544609"/>
                </a:lnTo>
                <a:lnTo>
                  <a:pt x="565845" y="544609"/>
                </a:lnTo>
                <a:lnTo>
                  <a:pt x="567169" y="546234"/>
                </a:lnTo>
                <a:lnTo>
                  <a:pt x="568251" y="546234"/>
                </a:lnTo>
                <a:lnTo>
                  <a:pt x="569936" y="547076"/>
                </a:lnTo>
                <a:lnTo>
                  <a:pt x="569755" y="548881"/>
                </a:lnTo>
                <a:lnTo>
                  <a:pt x="570237" y="550565"/>
                </a:lnTo>
                <a:lnTo>
                  <a:pt x="568612" y="552129"/>
                </a:lnTo>
                <a:lnTo>
                  <a:pt x="566026" y="553152"/>
                </a:lnTo>
                <a:lnTo>
                  <a:pt x="565183" y="553031"/>
                </a:lnTo>
                <a:lnTo>
                  <a:pt x="563559" y="550986"/>
                </a:lnTo>
                <a:lnTo>
                  <a:pt x="562356" y="551768"/>
                </a:lnTo>
                <a:lnTo>
                  <a:pt x="562897" y="553453"/>
                </a:lnTo>
                <a:lnTo>
                  <a:pt x="561815" y="554836"/>
                </a:lnTo>
                <a:lnTo>
                  <a:pt x="561875" y="556461"/>
                </a:lnTo>
                <a:lnTo>
                  <a:pt x="559589" y="555618"/>
                </a:lnTo>
                <a:lnTo>
                  <a:pt x="558025" y="556220"/>
                </a:lnTo>
                <a:lnTo>
                  <a:pt x="556460" y="558807"/>
                </a:lnTo>
                <a:lnTo>
                  <a:pt x="552791" y="557182"/>
                </a:lnTo>
                <a:lnTo>
                  <a:pt x="550023" y="557483"/>
                </a:lnTo>
                <a:lnTo>
                  <a:pt x="548700" y="558987"/>
                </a:lnTo>
                <a:lnTo>
                  <a:pt x="548941" y="561875"/>
                </a:lnTo>
                <a:lnTo>
                  <a:pt x="547858" y="563800"/>
                </a:lnTo>
                <a:lnTo>
                  <a:pt x="546895" y="564161"/>
                </a:lnTo>
                <a:lnTo>
                  <a:pt x="546655" y="566086"/>
                </a:lnTo>
                <a:lnTo>
                  <a:pt x="545572" y="566928"/>
                </a:lnTo>
                <a:lnTo>
                  <a:pt x="545813" y="568432"/>
                </a:lnTo>
                <a:lnTo>
                  <a:pt x="544790" y="568311"/>
                </a:lnTo>
                <a:lnTo>
                  <a:pt x="543466" y="570116"/>
                </a:lnTo>
                <a:lnTo>
                  <a:pt x="542143" y="570417"/>
                </a:lnTo>
                <a:lnTo>
                  <a:pt x="542444" y="572823"/>
                </a:lnTo>
                <a:lnTo>
                  <a:pt x="540519" y="574027"/>
                </a:lnTo>
                <a:lnTo>
                  <a:pt x="539015" y="572884"/>
                </a:lnTo>
                <a:lnTo>
                  <a:pt x="537330" y="574628"/>
                </a:lnTo>
                <a:lnTo>
                  <a:pt x="536608" y="574207"/>
                </a:lnTo>
                <a:lnTo>
                  <a:pt x="534623" y="575410"/>
                </a:lnTo>
                <a:lnTo>
                  <a:pt x="535044" y="577516"/>
                </a:lnTo>
                <a:lnTo>
                  <a:pt x="533420" y="579200"/>
                </a:lnTo>
                <a:lnTo>
                  <a:pt x="533540" y="581667"/>
                </a:lnTo>
                <a:lnTo>
                  <a:pt x="532758" y="581606"/>
                </a:lnTo>
                <a:lnTo>
                  <a:pt x="532698" y="579742"/>
                </a:lnTo>
                <a:lnTo>
                  <a:pt x="531254" y="580343"/>
                </a:lnTo>
                <a:lnTo>
                  <a:pt x="531134" y="581907"/>
                </a:lnTo>
                <a:lnTo>
                  <a:pt x="530051" y="584494"/>
                </a:lnTo>
                <a:lnTo>
                  <a:pt x="531435" y="586600"/>
                </a:lnTo>
                <a:lnTo>
                  <a:pt x="530713" y="588224"/>
                </a:lnTo>
                <a:lnTo>
                  <a:pt x="529630" y="589126"/>
                </a:lnTo>
                <a:lnTo>
                  <a:pt x="528066" y="592074"/>
                </a:lnTo>
                <a:lnTo>
                  <a:pt x="528667" y="593818"/>
                </a:lnTo>
                <a:lnTo>
                  <a:pt x="527765" y="594781"/>
                </a:lnTo>
                <a:lnTo>
                  <a:pt x="524877" y="594661"/>
                </a:lnTo>
                <a:lnTo>
                  <a:pt x="521750" y="596826"/>
                </a:lnTo>
                <a:lnTo>
                  <a:pt x="520246" y="596706"/>
                </a:lnTo>
                <a:lnTo>
                  <a:pt x="519042" y="595082"/>
                </a:lnTo>
                <a:lnTo>
                  <a:pt x="518501" y="595683"/>
                </a:lnTo>
                <a:lnTo>
                  <a:pt x="517298" y="594540"/>
                </a:lnTo>
                <a:lnTo>
                  <a:pt x="513869" y="593698"/>
                </a:lnTo>
                <a:lnTo>
                  <a:pt x="512004" y="593518"/>
                </a:lnTo>
                <a:lnTo>
                  <a:pt x="510741" y="594119"/>
                </a:lnTo>
                <a:lnTo>
                  <a:pt x="509718" y="592675"/>
                </a:lnTo>
                <a:lnTo>
                  <a:pt x="508094" y="594540"/>
                </a:lnTo>
                <a:lnTo>
                  <a:pt x="506108" y="594781"/>
                </a:lnTo>
                <a:lnTo>
                  <a:pt x="505627" y="593759"/>
                </a:lnTo>
                <a:lnTo>
                  <a:pt x="503521" y="591773"/>
                </a:lnTo>
                <a:lnTo>
                  <a:pt x="502439" y="593698"/>
                </a:lnTo>
                <a:lnTo>
                  <a:pt x="501115" y="595262"/>
                </a:lnTo>
                <a:lnTo>
                  <a:pt x="499732" y="594961"/>
                </a:lnTo>
                <a:lnTo>
                  <a:pt x="500814" y="593157"/>
                </a:lnTo>
                <a:lnTo>
                  <a:pt x="500092" y="590931"/>
                </a:lnTo>
                <a:lnTo>
                  <a:pt x="497385" y="589307"/>
                </a:lnTo>
                <a:lnTo>
                  <a:pt x="496483" y="590149"/>
                </a:lnTo>
                <a:lnTo>
                  <a:pt x="495400" y="589307"/>
                </a:lnTo>
                <a:lnTo>
                  <a:pt x="496784" y="586479"/>
                </a:lnTo>
                <a:lnTo>
                  <a:pt x="495461" y="585998"/>
                </a:lnTo>
                <a:lnTo>
                  <a:pt x="494377" y="587201"/>
                </a:lnTo>
                <a:lnTo>
                  <a:pt x="492693" y="587683"/>
                </a:lnTo>
                <a:lnTo>
                  <a:pt x="491490" y="586900"/>
                </a:lnTo>
                <a:lnTo>
                  <a:pt x="490949" y="585336"/>
                </a:lnTo>
                <a:lnTo>
                  <a:pt x="493234" y="584915"/>
                </a:lnTo>
                <a:lnTo>
                  <a:pt x="493475" y="583351"/>
                </a:lnTo>
                <a:lnTo>
                  <a:pt x="492873" y="582629"/>
                </a:lnTo>
                <a:lnTo>
                  <a:pt x="490588" y="582148"/>
                </a:lnTo>
                <a:lnTo>
                  <a:pt x="488963" y="586359"/>
                </a:lnTo>
                <a:lnTo>
                  <a:pt x="487881" y="587081"/>
                </a:lnTo>
                <a:lnTo>
                  <a:pt x="485655" y="586058"/>
                </a:lnTo>
                <a:lnTo>
                  <a:pt x="483549" y="586359"/>
                </a:lnTo>
                <a:lnTo>
                  <a:pt x="483429" y="584253"/>
                </a:lnTo>
                <a:lnTo>
                  <a:pt x="482827" y="583712"/>
                </a:lnTo>
                <a:lnTo>
                  <a:pt x="481263" y="584554"/>
                </a:lnTo>
                <a:lnTo>
                  <a:pt x="480601" y="582870"/>
                </a:lnTo>
                <a:lnTo>
                  <a:pt x="478917" y="583171"/>
                </a:lnTo>
                <a:lnTo>
                  <a:pt x="478315" y="582268"/>
                </a:lnTo>
                <a:lnTo>
                  <a:pt x="476150" y="582028"/>
                </a:lnTo>
                <a:lnTo>
                  <a:pt x="476691" y="581246"/>
                </a:lnTo>
                <a:lnTo>
                  <a:pt x="475849" y="579381"/>
                </a:lnTo>
                <a:lnTo>
                  <a:pt x="474826" y="579320"/>
                </a:lnTo>
                <a:lnTo>
                  <a:pt x="473262" y="577756"/>
                </a:lnTo>
                <a:lnTo>
                  <a:pt x="473262" y="576373"/>
                </a:lnTo>
                <a:lnTo>
                  <a:pt x="471337" y="576433"/>
                </a:lnTo>
                <a:lnTo>
                  <a:pt x="471758" y="577395"/>
                </a:lnTo>
                <a:lnTo>
                  <a:pt x="470013" y="577576"/>
                </a:lnTo>
                <a:lnTo>
                  <a:pt x="469412" y="576613"/>
                </a:lnTo>
                <a:lnTo>
                  <a:pt x="470134" y="573966"/>
                </a:lnTo>
                <a:lnTo>
                  <a:pt x="467727" y="572162"/>
                </a:lnTo>
                <a:lnTo>
                  <a:pt x="466224" y="569515"/>
                </a:lnTo>
                <a:lnTo>
                  <a:pt x="465321" y="569274"/>
                </a:lnTo>
                <a:lnTo>
                  <a:pt x="465141" y="567890"/>
                </a:lnTo>
                <a:lnTo>
                  <a:pt x="463577" y="567048"/>
                </a:lnTo>
                <a:lnTo>
                  <a:pt x="461351" y="566868"/>
                </a:lnTo>
                <a:lnTo>
                  <a:pt x="461592" y="564161"/>
                </a:lnTo>
                <a:lnTo>
                  <a:pt x="458463" y="562176"/>
                </a:lnTo>
                <a:lnTo>
                  <a:pt x="457501" y="562777"/>
                </a:lnTo>
                <a:lnTo>
                  <a:pt x="456719" y="561935"/>
                </a:lnTo>
                <a:lnTo>
                  <a:pt x="457200" y="560672"/>
                </a:lnTo>
                <a:lnTo>
                  <a:pt x="456598" y="559890"/>
                </a:lnTo>
                <a:lnTo>
                  <a:pt x="454012" y="560190"/>
                </a:lnTo>
                <a:lnTo>
                  <a:pt x="452568" y="561153"/>
                </a:lnTo>
                <a:lnTo>
                  <a:pt x="450161" y="561092"/>
                </a:lnTo>
                <a:lnTo>
                  <a:pt x="447214" y="558085"/>
                </a:lnTo>
                <a:lnTo>
                  <a:pt x="444266" y="558506"/>
                </a:lnTo>
                <a:lnTo>
                  <a:pt x="443364" y="559348"/>
                </a:lnTo>
                <a:lnTo>
                  <a:pt x="442160" y="558807"/>
                </a:lnTo>
                <a:lnTo>
                  <a:pt x="440957" y="559589"/>
                </a:lnTo>
                <a:lnTo>
                  <a:pt x="439694" y="557122"/>
                </a:lnTo>
                <a:lnTo>
                  <a:pt x="437769" y="556220"/>
                </a:lnTo>
                <a:lnTo>
                  <a:pt x="436265" y="556220"/>
                </a:lnTo>
                <a:lnTo>
                  <a:pt x="434460" y="555318"/>
                </a:lnTo>
                <a:lnTo>
                  <a:pt x="432656" y="555318"/>
                </a:lnTo>
                <a:lnTo>
                  <a:pt x="431874" y="554054"/>
                </a:lnTo>
                <a:lnTo>
                  <a:pt x="430490" y="553814"/>
                </a:lnTo>
                <a:lnTo>
                  <a:pt x="429347" y="554415"/>
                </a:lnTo>
                <a:lnTo>
                  <a:pt x="428445" y="552430"/>
                </a:lnTo>
                <a:lnTo>
                  <a:pt x="425798" y="549302"/>
                </a:lnTo>
                <a:lnTo>
                  <a:pt x="425677" y="546715"/>
                </a:lnTo>
                <a:lnTo>
                  <a:pt x="423271" y="546955"/>
                </a:lnTo>
                <a:lnTo>
                  <a:pt x="423752" y="545452"/>
                </a:lnTo>
                <a:lnTo>
                  <a:pt x="423151" y="544549"/>
                </a:lnTo>
                <a:lnTo>
                  <a:pt x="421586" y="545572"/>
                </a:lnTo>
                <a:lnTo>
                  <a:pt x="421105" y="547076"/>
                </a:lnTo>
                <a:lnTo>
                  <a:pt x="420143" y="547016"/>
                </a:lnTo>
                <a:lnTo>
                  <a:pt x="419300" y="545452"/>
                </a:lnTo>
                <a:lnTo>
                  <a:pt x="419601" y="542444"/>
                </a:lnTo>
                <a:lnTo>
                  <a:pt x="420564" y="541662"/>
                </a:lnTo>
                <a:lnTo>
                  <a:pt x="419300" y="538593"/>
                </a:lnTo>
                <a:lnTo>
                  <a:pt x="418398" y="538353"/>
                </a:lnTo>
                <a:lnTo>
                  <a:pt x="416533" y="539556"/>
                </a:lnTo>
                <a:lnTo>
                  <a:pt x="415571" y="539195"/>
                </a:lnTo>
                <a:lnTo>
                  <a:pt x="415330" y="537390"/>
                </a:lnTo>
                <a:lnTo>
                  <a:pt x="414367" y="536548"/>
                </a:lnTo>
                <a:lnTo>
                  <a:pt x="412262" y="537450"/>
                </a:lnTo>
                <a:lnTo>
                  <a:pt x="410457" y="536428"/>
                </a:lnTo>
                <a:lnTo>
                  <a:pt x="410457" y="535646"/>
                </a:lnTo>
                <a:lnTo>
                  <a:pt x="407269" y="534803"/>
                </a:lnTo>
                <a:lnTo>
                  <a:pt x="406186" y="535285"/>
                </a:lnTo>
                <a:lnTo>
                  <a:pt x="404622" y="534443"/>
                </a:lnTo>
                <a:lnTo>
                  <a:pt x="402697" y="534142"/>
                </a:lnTo>
                <a:lnTo>
                  <a:pt x="401915" y="535225"/>
                </a:lnTo>
                <a:lnTo>
                  <a:pt x="400351" y="533660"/>
                </a:lnTo>
                <a:lnTo>
                  <a:pt x="398125" y="534202"/>
                </a:lnTo>
                <a:lnTo>
                  <a:pt x="396982" y="533962"/>
                </a:lnTo>
                <a:lnTo>
                  <a:pt x="397042" y="532758"/>
                </a:lnTo>
                <a:lnTo>
                  <a:pt x="395839" y="532157"/>
                </a:lnTo>
                <a:lnTo>
                  <a:pt x="393974" y="532337"/>
                </a:lnTo>
                <a:lnTo>
                  <a:pt x="389041" y="530713"/>
                </a:lnTo>
                <a:lnTo>
                  <a:pt x="388319" y="531495"/>
                </a:lnTo>
                <a:lnTo>
                  <a:pt x="384950" y="529870"/>
                </a:lnTo>
                <a:lnTo>
                  <a:pt x="380499" y="528246"/>
                </a:lnTo>
                <a:lnTo>
                  <a:pt x="377551" y="526562"/>
                </a:lnTo>
                <a:lnTo>
                  <a:pt x="374784" y="524517"/>
                </a:lnTo>
                <a:lnTo>
                  <a:pt x="374784" y="523253"/>
                </a:lnTo>
                <a:lnTo>
                  <a:pt x="372979" y="522531"/>
                </a:lnTo>
                <a:lnTo>
                  <a:pt x="372137" y="521569"/>
                </a:lnTo>
                <a:lnTo>
                  <a:pt x="370452" y="521449"/>
                </a:lnTo>
                <a:lnTo>
                  <a:pt x="369129" y="519945"/>
                </a:lnTo>
                <a:lnTo>
                  <a:pt x="369369" y="519163"/>
                </a:lnTo>
                <a:lnTo>
                  <a:pt x="367926" y="518260"/>
                </a:lnTo>
                <a:lnTo>
                  <a:pt x="367926" y="517478"/>
                </a:lnTo>
                <a:lnTo>
                  <a:pt x="366602" y="516094"/>
                </a:lnTo>
                <a:lnTo>
                  <a:pt x="364196" y="516395"/>
                </a:lnTo>
                <a:lnTo>
                  <a:pt x="363955" y="514711"/>
                </a:lnTo>
                <a:lnTo>
                  <a:pt x="363173" y="515072"/>
                </a:lnTo>
                <a:lnTo>
                  <a:pt x="362030" y="513929"/>
                </a:lnTo>
                <a:lnTo>
                  <a:pt x="360827" y="514951"/>
                </a:lnTo>
                <a:lnTo>
                  <a:pt x="360767" y="513267"/>
                </a:lnTo>
                <a:lnTo>
                  <a:pt x="359744" y="513628"/>
                </a:lnTo>
                <a:lnTo>
                  <a:pt x="358661" y="511823"/>
                </a:lnTo>
                <a:lnTo>
                  <a:pt x="357879" y="512786"/>
                </a:lnTo>
                <a:lnTo>
                  <a:pt x="356616" y="511462"/>
                </a:lnTo>
                <a:lnTo>
                  <a:pt x="357217" y="510861"/>
                </a:lnTo>
                <a:lnTo>
                  <a:pt x="356255" y="510018"/>
                </a:lnTo>
                <a:lnTo>
                  <a:pt x="356496" y="509297"/>
                </a:lnTo>
                <a:lnTo>
                  <a:pt x="354691" y="508635"/>
                </a:lnTo>
                <a:lnTo>
                  <a:pt x="354210" y="507371"/>
                </a:lnTo>
                <a:lnTo>
                  <a:pt x="354691" y="505747"/>
                </a:lnTo>
                <a:lnTo>
                  <a:pt x="352886" y="503942"/>
                </a:lnTo>
                <a:lnTo>
                  <a:pt x="352886" y="503161"/>
                </a:lnTo>
                <a:lnTo>
                  <a:pt x="349878" y="501175"/>
                </a:lnTo>
                <a:lnTo>
                  <a:pt x="348796" y="499491"/>
                </a:lnTo>
                <a:lnTo>
                  <a:pt x="349637" y="498889"/>
                </a:lnTo>
                <a:lnTo>
                  <a:pt x="350420" y="495280"/>
                </a:lnTo>
                <a:lnTo>
                  <a:pt x="349397" y="494498"/>
                </a:lnTo>
                <a:lnTo>
                  <a:pt x="346810" y="495340"/>
                </a:lnTo>
                <a:lnTo>
                  <a:pt x="346088" y="492092"/>
                </a:lnTo>
                <a:lnTo>
                  <a:pt x="343080" y="490046"/>
                </a:lnTo>
                <a:lnTo>
                  <a:pt x="342058" y="489805"/>
                </a:lnTo>
                <a:lnTo>
                  <a:pt x="342058" y="488662"/>
                </a:lnTo>
                <a:lnTo>
                  <a:pt x="337065" y="487399"/>
                </a:lnTo>
                <a:lnTo>
                  <a:pt x="336343" y="486497"/>
                </a:lnTo>
                <a:lnTo>
                  <a:pt x="334297" y="486617"/>
                </a:lnTo>
                <a:lnTo>
                  <a:pt x="333636" y="484993"/>
                </a:lnTo>
                <a:lnTo>
                  <a:pt x="332432" y="485294"/>
                </a:lnTo>
                <a:lnTo>
                  <a:pt x="332192" y="486798"/>
                </a:lnTo>
                <a:lnTo>
                  <a:pt x="329425" y="487038"/>
                </a:lnTo>
                <a:lnTo>
                  <a:pt x="326356" y="484632"/>
                </a:lnTo>
                <a:lnTo>
                  <a:pt x="324070" y="482346"/>
                </a:lnTo>
                <a:lnTo>
                  <a:pt x="322868" y="482647"/>
                </a:lnTo>
                <a:lnTo>
                  <a:pt x="320461" y="479879"/>
                </a:lnTo>
                <a:lnTo>
                  <a:pt x="320040" y="477112"/>
                </a:lnTo>
                <a:lnTo>
                  <a:pt x="311257" y="470495"/>
                </a:lnTo>
                <a:lnTo>
                  <a:pt x="310535" y="469412"/>
                </a:lnTo>
                <a:lnTo>
                  <a:pt x="309031" y="469292"/>
                </a:lnTo>
                <a:lnTo>
                  <a:pt x="309212" y="467547"/>
                </a:lnTo>
                <a:lnTo>
                  <a:pt x="307888" y="467547"/>
                </a:lnTo>
                <a:lnTo>
                  <a:pt x="307347" y="465622"/>
                </a:lnTo>
                <a:lnTo>
                  <a:pt x="306204" y="465622"/>
                </a:lnTo>
                <a:lnTo>
                  <a:pt x="305602" y="464539"/>
                </a:lnTo>
                <a:lnTo>
                  <a:pt x="304579" y="464539"/>
                </a:lnTo>
                <a:lnTo>
                  <a:pt x="304339" y="463577"/>
                </a:lnTo>
                <a:lnTo>
                  <a:pt x="302534" y="463877"/>
                </a:lnTo>
                <a:lnTo>
                  <a:pt x="302534" y="464720"/>
                </a:lnTo>
                <a:lnTo>
                  <a:pt x="301331" y="463095"/>
                </a:lnTo>
                <a:lnTo>
                  <a:pt x="302173" y="462494"/>
                </a:lnTo>
                <a:lnTo>
                  <a:pt x="300970" y="461892"/>
                </a:lnTo>
                <a:lnTo>
                  <a:pt x="301090" y="460870"/>
                </a:lnTo>
                <a:lnTo>
                  <a:pt x="299707" y="459185"/>
                </a:lnTo>
                <a:lnTo>
                  <a:pt x="299646" y="457862"/>
                </a:lnTo>
                <a:lnTo>
                  <a:pt x="298624" y="457380"/>
                </a:lnTo>
                <a:lnTo>
                  <a:pt x="296819" y="455335"/>
                </a:lnTo>
                <a:lnTo>
                  <a:pt x="298503" y="454553"/>
                </a:lnTo>
                <a:lnTo>
                  <a:pt x="299045" y="453350"/>
                </a:lnTo>
                <a:lnTo>
                  <a:pt x="296939" y="452447"/>
                </a:lnTo>
                <a:lnTo>
                  <a:pt x="297060" y="449620"/>
                </a:lnTo>
                <a:lnTo>
                  <a:pt x="295856" y="447334"/>
                </a:lnTo>
                <a:lnTo>
                  <a:pt x="296277" y="445830"/>
                </a:lnTo>
                <a:lnTo>
                  <a:pt x="295315" y="445770"/>
                </a:lnTo>
                <a:lnTo>
                  <a:pt x="294834" y="444386"/>
                </a:lnTo>
                <a:lnTo>
                  <a:pt x="296338" y="444025"/>
                </a:lnTo>
                <a:lnTo>
                  <a:pt x="293330" y="441860"/>
                </a:lnTo>
                <a:lnTo>
                  <a:pt x="293932" y="439935"/>
                </a:lnTo>
                <a:lnTo>
                  <a:pt x="293209" y="436746"/>
                </a:lnTo>
                <a:lnTo>
                  <a:pt x="291826" y="435844"/>
                </a:lnTo>
                <a:lnTo>
                  <a:pt x="291525" y="433558"/>
                </a:lnTo>
                <a:lnTo>
                  <a:pt x="289961" y="432836"/>
                </a:lnTo>
                <a:lnTo>
                  <a:pt x="290863" y="431994"/>
                </a:lnTo>
                <a:lnTo>
                  <a:pt x="289901" y="430550"/>
                </a:lnTo>
                <a:lnTo>
                  <a:pt x="289299" y="431452"/>
                </a:lnTo>
                <a:lnTo>
                  <a:pt x="288577" y="429527"/>
                </a:lnTo>
                <a:lnTo>
                  <a:pt x="287013" y="428685"/>
                </a:lnTo>
                <a:lnTo>
                  <a:pt x="287374" y="427061"/>
                </a:lnTo>
                <a:lnTo>
                  <a:pt x="285570" y="426579"/>
                </a:lnTo>
                <a:lnTo>
                  <a:pt x="287254" y="424895"/>
                </a:lnTo>
                <a:lnTo>
                  <a:pt x="286291" y="423572"/>
                </a:lnTo>
                <a:lnTo>
                  <a:pt x="285209" y="424293"/>
                </a:lnTo>
                <a:lnTo>
                  <a:pt x="285209" y="422609"/>
                </a:lnTo>
                <a:lnTo>
                  <a:pt x="284066" y="422068"/>
                </a:lnTo>
                <a:lnTo>
                  <a:pt x="284066" y="420022"/>
                </a:lnTo>
                <a:lnTo>
                  <a:pt x="283584" y="418879"/>
                </a:lnTo>
                <a:lnTo>
                  <a:pt x="281599" y="417255"/>
                </a:lnTo>
                <a:lnTo>
                  <a:pt x="280516" y="414608"/>
                </a:lnTo>
                <a:lnTo>
                  <a:pt x="279614" y="414608"/>
                </a:lnTo>
                <a:lnTo>
                  <a:pt x="280215" y="412021"/>
                </a:lnTo>
                <a:lnTo>
                  <a:pt x="278531" y="412743"/>
                </a:lnTo>
                <a:lnTo>
                  <a:pt x="278651" y="411420"/>
                </a:lnTo>
                <a:lnTo>
                  <a:pt x="277147" y="410939"/>
                </a:lnTo>
                <a:lnTo>
                  <a:pt x="276365" y="408953"/>
                </a:lnTo>
                <a:lnTo>
                  <a:pt x="276546" y="407028"/>
                </a:lnTo>
                <a:lnTo>
                  <a:pt x="276004" y="406246"/>
                </a:lnTo>
                <a:lnTo>
                  <a:pt x="276907" y="405404"/>
                </a:lnTo>
                <a:lnTo>
                  <a:pt x="276425" y="404441"/>
                </a:lnTo>
                <a:lnTo>
                  <a:pt x="277568" y="403479"/>
                </a:lnTo>
                <a:lnTo>
                  <a:pt x="277689" y="402336"/>
                </a:lnTo>
                <a:lnTo>
                  <a:pt x="275824" y="402155"/>
                </a:lnTo>
                <a:lnTo>
                  <a:pt x="276786" y="398426"/>
                </a:lnTo>
                <a:lnTo>
                  <a:pt x="275463" y="399027"/>
                </a:lnTo>
                <a:lnTo>
                  <a:pt x="276064" y="395899"/>
                </a:lnTo>
                <a:lnTo>
                  <a:pt x="275042" y="395658"/>
                </a:lnTo>
                <a:lnTo>
                  <a:pt x="275704" y="394636"/>
                </a:lnTo>
                <a:lnTo>
                  <a:pt x="274741" y="392590"/>
                </a:lnTo>
                <a:lnTo>
                  <a:pt x="275523" y="391146"/>
                </a:lnTo>
                <a:lnTo>
                  <a:pt x="273237" y="389342"/>
                </a:lnTo>
                <a:lnTo>
                  <a:pt x="273839" y="387597"/>
                </a:lnTo>
                <a:lnTo>
                  <a:pt x="274681" y="386995"/>
                </a:lnTo>
                <a:lnTo>
                  <a:pt x="272996" y="384349"/>
                </a:lnTo>
                <a:lnTo>
                  <a:pt x="273899" y="382544"/>
                </a:lnTo>
                <a:lnTo>
                  <a:pt x="276245" y="380138"/>
                </a:lnTo>
                <a:lnTo>
                  <a:pt x="276666" y="378574"/>
                </a:lnTo>
                <a:lnTo>
                  <a:pt x="276185" y="377070"/>
                </a:lnTo>
                <a:lnTo>
                  <a:pt x="276786" y="376468"/>
                </a:lnTo>
                <a:lnTo>
                  <a:pt x="275463" y="374784"/>
                </a:lnTo>
                <a:lnTo>
                  <a:pt x="276967" y="373219"/>
                </a:lnTo>
                <a:lnTo>
                  <a:pt x="276004" y="372979"/>
                </a:lnTo>
                <a:lnTo>
                  <a:pt x="275403" y="371716"/>
                </a:lnTo>
                <a:lnTo>
                  <a:pt x="275403" y="368527"/>
                </a:lnTo>
                <a:lnTo>
                  <a:pt x="277268" y="366722"/>
                </a:lnTo>
                <a:lnTo>
                  <a:pt x="276486" y="365700"/>
                </a:lnTo>
                <a:lnTo>
                  <a:pt x="277087" y="363594"/>
                </a:lnTo>
                <a:lnTo>
                  <a:pt x="277328" y="360286"/>
                </a:lnTo>
                <a:lnTo>
                  <a:pt x="275704" y="357759"/>
                </a:lnTo>
                <a:lnTo>
                  <a:pt x="275042" y="353668"/>
                </a:lnTo>
                <a:lnTo>
                  <a:pt x="273839" y="351863"/>
                </a:lnTo>
                <a:lnTo>
                  <a:pt x="274561" y="349517"/>
                </a:lnTo>
                <a:lnTo>
                  <a:pt x="273478" y="348916"/>
                </a:lnTo>
                <a:lnTo>
                  <a:pt x="270951" y="344945"/>
                </a:lnTo>
                <a:lnTo>
                  <a:pt x="267462" y="343862"/>
                </a:lnTo>
                <a:lnTo>
                  <a:pt x="268063" y="341997"/>
                </a:lnTo>
                <a:lnTo>
                  <a:pt x="265657" y="341516"/>
                </a:lnTo>
                <a:lnTo>
                  <a:pt x="266500" y="340193"/>
                </a:lnTo>
                <a:lnTo>
                  <a:pt x="266078" y="336704"/>
                </a:lnTo>
                <a:lnTo>
                  <a:pt x="265176" y="335681"/>
                </a:lnTo>
                <a:lnTo>
                  <a:pt x="263130" y="335982"/>
                </a:lnTo>
                <a:lnTo>
                  <a:pt x="263672" y="334839"/>
                </a:lnTo>
                <a:lnTo>
                  <a:pt x="262228" y="333515"/>
                </a:lnTo>
                <a:lnTo>
                  <a:pt x="260484" y="330868"/>
                </a:lnTo>
                <a:lnTo>
                  <a:pt x="258077" y="330086"/>
                </a:lnTo>
                <a:lnTo>
                  <a:pt x="258559" y="328643"/>
                </a:lnTo>
                <a:lnTo>
                  <a:pt x="256573" y="326958"/>
                </a:lnTo>
                <a:lnTo>
                  <a:pt x="257897" y="326357"/>
                </a:lnTo>
                <a:lnTo>
                  <a:pt x="258498" y="323950"/>
                </a:lnTo>
                <a:lnTo>
                  <a:pt x="257235" y="323589"/>
                </a:lnTo>
                <a:lnTo>
                  <a:pt x="257476" y="322085"/>
                </a:lnTo>
                <a:lnTo>
                  <a:pt x="255852" y="322567"/>
                </a:lnTo>
                <a:lnTo>
                  <a:pt x="254227" y="322326"/>
                </a:lnTo>
                <a:lnTo>
                  <a:pt x="250798" y="318957"/>
                </a:lnTo>
                <a:lnTo>
                  <a:pt x="251640" y="317032"/>
                </a:lnTo>
                <a:lnTo>
                  <a:pt x="251400" y="315408"/>
                </a:lnTo>
                <a:lnTo>
                  <a:pt x="252964" y="314626"/>
                </a:lnTo>
                <a:lnTo>
                  <a:pt x="250798" y="312039"/>
                </a:lnTo>
                <a:lnTo>
                  <a:pt x="251340" y="311257"/>
                </a:lnTo>
                <a:lnTo>
                  <a:pt x="251159" y="309693"/>
                </a:lnTo>
                <a:lnTo>
                  <a:pt x="249956" y="309452"/>
                </a:lnTo>
                <a:lnTo>
                  <a:pt x="250497" y="307707"/>
                </a:lnTo>
                <a:lnTo>
                  <a:pt x="249776" y="305782"/>
                </a:lnTo>
                <a:lnTo>
                  <a:pt x="250437" y="304940"/>
                </a:lnTo>
                <a:lnTo>
                  <a:pt x="249535" y="301812"/>
                </a:lnTo>
                <a:lnTo>
                  <a:pt x="250317" y="301211"/>
                </a:lnTo>
                <a:lnTo>
                  <a:pt x="250497" y="299225"/>
                </a:lnTo>
                <a:lnTo>
                  <a:pt x="249354" y="299045"/>
                </a:lnTo>
                <a:lnTo>
                  <a:pt x="249776" y="296157"/>
                </a:lnTo>
                <a:lnTo>
                  <a:pt x="248993" y="296037"/>
                </a:lnTo>
                <a:lnTo>
                  <a:pt x="248332" y="294052"/>
                </a:lnTo>
                <a:lnTo>
                  <a:pt x="248512" y="292548"/>
                </a:lnTo>
                <a:lnTo>
                  <a:pt x="247309" y="291525"/>
                </a:lnTo>
                <a:lnTo>
                  <a:pt x="247550" y="289720"/>
                </a:lnTo>
                <a:lnTo>
                  <a:pt x="246707" y="288096"/>
                </a:lnTo>
                <a:lnTo>
                  <a:pt x="245925" y="287735"/>
                </a:lnTo>
                <a:lnTo>
                  <a:pt x="246346" y="286291"/>
                </a:lnTo>
                <a:lnTo>
                  <a:pt x="245865" y="284607"/>
                </a:lnTo>
                <a:lnTo>
                  <a:pt x="244662" y="283404"/>
                </a:lnTo>
                <a:lnTo>
                  <a:pt x="244301" y="281840"/>
                </a:lnTo>
                <a:lnTo>
                  <a:pt x="242857" y="281659"/>
                </a:lnTo>
                <a:lnTo>
                  <a:pt x="242917" y="279373"/>
                </a:lnTo>
                <a:lnTo>
                  <a:pt x="241714" y="277869"/>
                </a:lnTo>
                <a:lnTo>
                  <a:pt x="241113" y="279073"/>
                </a:lnTo>
                <a:lnTo>
                  <a:pt x="239789" y="278110"/>
                </a:lnTo>
                <a:lnTo>
                  <a:pt x="237804" y="277989"/>
                </a:lnTo>
                <a:lnTo>
                  <a:pt x="236360" y="276666"/>
                </a:lnTo>
                <a:lnTo>
                  <a:pt x="235097" y="277087"/>
                </a:lnTo>
                <a:lnTo>
                  <a:pt x="233172" y="274320"/>
                </a:lnTo>
                <a:lnTo>
                  <a:pt x="232691" y="271914"/>
                </a:lnTo>
                <a:lnTo>
                  <a:pt x="232510" y="266499"/>
                </a:lnTo>
                <a:lnTo>
                  <a:pt x="230104" y="264695"/>
                </a:lnTo>
                <a:lnTo>
                  <a:pt x="230104" y="263070"/>
                </a:lnTo>
                <a:lnTo>
                  <a:pt x="229322" y="261988"/>
                </a:lnTo>
                <a:lnTo>
                  <a:pt x="227517" y="262108"/>
                </a:lnTo>
                <a:lnTo>
                  <a:pt x="226013" y="263131"/>
                </a:lnTo>
                <a:lnTo>
                  <a:pt x="224569" y="261687"/>
                </a:lnTo>
                <a:lnTo>
                  <a:pt x="222885" y="261446"/>
                </a:lnTo>
                <a:lnTo>
                  <a:pt x="223246" y="262288"/>
                </a:lnTo>
                <a:lnTo>
                  <a:pt x="221561" y="262409"/>
                </a:lnTo>
                <a:lnTo>
                  <a:pt x="221261" y="261326"/>
                </a:lnTo>
                <a:lnTo>
                  <a:pt x="220238" y="261205"/>
                </a:lnTo>
                <a:lnTo>
                  <a:pt x="220479" y="259280"/>
                </a:lnTo>
                <a:lnTo>
                  <a:pt x="219636" y="258198"/>
                </a:lnTo>
                <a:lnTo>
                  <a:pt x="217471" y="258919"/>
                </a:lnTo>
                <a:lnTo>
                  <a:pt x="217832" y="257957"/>
                </a:lnTo>
                <a:lnTo>
                  <a:pt x="216027" y="255551"/>
                </a:lnTo>
                <a:lnTo>
                  <a:pt x="214824" y="255611"/>
                </a:lnTo>
                <a:lnTo>
                  <a:pt x="213621" y="254167"/>
                </a:lnTo>
                <a:lnTo>
                  <a:pt x="214102" y="253265"/>
                </a:lnTo>
                <a:lnTo>
                  <a:pt x="212778" y="252302"/>
                </a:lnTo>
                <a:lnTo>
                  <a:pt x="213079" y="250979"/>
                </a:lnTo>
                <a:lnTo>
                  <a:pt x="211876" y="249174"/>
                </a:lnTo>
                <a:lnTo>
                  <a:pt x="210372" y="249475"/>
                </a:lnTo>
                <a:lnTo>
                  <a:pt x="207725" y="247851"/>
                </a:lnTo>
                <a:lnTo>
                  <a:pt x="206221" y="248512"/>
                </a:lnTo>
                <a:lnTo>
                  <a:pt x="204898" y="248332"/>
                </a:lnTo>
                <a:lnTo>
                  <a:pt x="205921" y="245083"/>
                </a:lnTo>
                <a:lnTo>
                  <a:pt x="203815" y="243820"/>
                </a:lnTo>
                <a:lnTo>
                  <a:pt x="202913" y="245324"/>
                </a:lnTo>
                <a:lnTo>
                  <a:pt x="201228" y="243399"/>
                </a:lnTo>
                <a:lnTo>
                  <a:pt x="201168" y="242015"/>
                </a:lnTo>
                <a:lnTo>
                  <a:pt x="199604" y="240571"/>
                </a:lnTo>
                <a:lnTo>
                  <a:pt x="196957" y="242376"/>
                </a:lnTo>
                <a:lnTo>
                  <a:pt x="195874" y="241654"/>
                </a:lnTo>
                <a:lnTo>
                  <a:pt x="196235" y="240090"/>
                </a:lnTo>
                <a:lnTo>
                  <a:pt x="197438" y="239308"/>
                </a:lnTo>
                <a:lnTo>
                  <a:pt x="196596" y="237744"/>
                </a:lnTo>
                <a:lnTo>
                  <a:pt x="194490" y="238947"/>
                </a:lnTo>
                <a:lnTo>
                  <a:pt x="194129" y="238045"/>
                </a:lnTo>
                <a:lnTo>
                  <a:pt x="192926" y="238045"/>
                </a:lnTo>
                <a:lnTo>
                  <a:pt x="189618" y="239609"/>
                </a:lnTo>
                <a:lnTo>
                  <a:pt x="187993" y="236661"/>
                </a:lnTo>
                <a:lnTo>
                  <a:pt x="186910" y="237142"/>
                </a:lnTo>
                <a:lnTo>
                  <a:pt x="185888" y="234917"/>
                </a:lnTo>
                <a:lnTo>
                  <a:pt x="184865" y="234796"/>
                </a:lnTo>
                <a:lnTo>
                  <a:pt x="184745" y="233653"/>
                </a:lnTo>
                <a:lnTo>
                  <a:pt x="183241" y="233352"/>
                </a:lnTo>
                <a:lnTo>
                  <a:pt x="181857" y="236300"/>
                </a:lnTo>
                <a:lnTo>
                  <a:pt x="181015" y="235518"/>
                </a:lnTo>
                <a:lnTo>
                  <a:pt x="179872" y="235759"/>
                </a:lnTo>
                <a:lnTo>
                  <a:pt x="180413" y="234556"/>
                </a:lnTo>
                <a:lnTo>
                  <a:pt x="180113" y="232871"/>
                </a:lnTo>
                <a:lnTo>
                  <a:pt x="178248" y="233172"/>
                </a:lnTo>
                <a:lnTo>
                  <a:pt x="178548" y="232029"/>
                </a:lnTo>
                <a:lnTo>
                  <a:pt x="177044" y="231548"/>
                </a:lnTo>
                <a:lnTo>
                  <a:pt x="176804" y="230284"/>
                </a:lnTo>
                <a:lnTo>
                  <a:pt x="175721" y="230104"/>
                </a:lnTo>
                <a:lnTo>
                  <a:pt x="174819" y="231066"/>
                </a:lnTo>
                <a:lnTo>
                  <a:pt x="174638" y="229923"/>
                </a:lnTo>
                <a:lnTo>
                  <a:pt x="173255" y="228119"/>
                </a:lnTo>
                <a:lnTo>
                  <a:pt x="172292" y="228600"/>
                </a:lnTo>
                <a:lnTo>
                  <a:pt x="169284" y="227397"/>
                </a:lnTo>
                <a:lnTo>
                  <a:pt x="167780" y="228119"/>
                </a:lnTo>
                <a:lnTo>
                  <a:pt x="166878" y="227036"/>
                </a:lnTo>
                <a:lnTo>
                  <a:pt x="167901" y="226254"/>
                </a:lnTo>
                <a:lnTo>
                  <a:pt x="168322" y="223065"/>
                </a:lnTo>
                <a:lnTo>
                  <a:pt x="166758" y="222343"/>
                </a:lnTo>
                <a:lnTo>
                  <a:pt x="167540" y="220719"/>
                </a:lnTo>
                <a:lnTo>
                  <a:pt x="166938" y="220057"/>
                </a:lnTo>
                <a:lnTo>
                  <a:pt x="165554" y="220659"/>
                </a:lnTo>
                <a:lnTo>
                  <a:pt x="165374" y="218433"/>
                </a:lnTo>
                <a:lnTo>
                  <a:pt x="163569" y="218133"/>
                </a:lnTo>
                <a:lnTo>
                  <a:pt x="162005" y="216809"/>
                </a:lnTo>
                <a:lnTo>
                  <a:pt x="160802" y="216508"/>
                </a:lnTo>
                <a:lnTo>
                  <a:pt x="160080" y="214403"/>
                </a:lnTo>
                <a:lnTo>
                  <a:pt x="159238" y="215185"/>
                </a:lnTo>
                <a:lnTo>
                  <a:pt x="159418" y="213380"/>
                </a:lnTo>
                <a:lnTo>
                  <a:pt x="157253" y="213079"/>
                </a:lnTo>
                <a:lnTo>
                  <a:pt x="156350" y="211515"/>
                </a:lnTo>
                <a:lnTo>
                  <a:pt x="152079" y="208086"/>
                </a:lnTo>
                <a:lnTo>
                  <a:pt x="152801" y="206702"/>
                </a:lnTo>
                <a:lnTo>
                  <a:pt x="151357" y="204898"/>
                </a:lnTo>
                <a:lnTo>
                  <a:pt x="149432" y="205198"/>
                </a:lnTo>
                <a:lnTo>
                  <a:pt x="148410" y="202973"/>
                </a:lnTo>
                <a:lnTo>
                  <a:pt x="146966" y="201529"/>
                </a:lnTo>
                <a:lnTo>
                  <a:pt x="145402" y="201348"/>
                </a:lnTo>
                <a:lnTo>
                  <a:pt x="142995" y="200386"/>
                </a:lnTo>
                <a:lnTo>
                  <a:pt x="141130" y="196596"/>
                </a:lnTo>
                <a:lnTo>
                  <a:pt x="141311" y="195272"/>
                </a:lnTo>
                <a:lnTo>
                  <a:pt x="139807" y="194250"/>
                </a:lnTo>
                <a:lnTo>
                  <a:pt x="139386" y="192926"/>
                </a:lnTo>
                <a:lnTo>
                  <a:pt x="139687" y="191121"/>
                </a:lnTo>
                <a:lnTo>
                  <a:pt x="139085" y="187272"/>
                </a:lnTo>
                <a:lnTo>
                  <a:pt x="137340" y="185407"/>
                </a:lnTo>
                <a:lnTo>
                  <a:pt x="137100" y="183903"/>
                </a:lnTo>
                <a:lnTo>
                  <a:pt x="135897" y="181797"/>
                </a:lnTo>
                <a:lnTo>
                  <a:pt x="132708" y="179090"/>
                </a:lnTo>
                <a:lnTo>
                  <a:pt x="130242" y="178669"/>
                </a:lnTo>
                <a:lnTo>
                  <a:pt x="129400" y="175541"/>
                </a:lnTo>
                <a:lnTo>
                  <a:pt x="119955" y="171269"/>
                </a:lnTo>
                <a:lnTo>
                  <a:pt x="118751" y="170367"/>
                </a:lnTo>
                <a:lnTo>
                  <a:pt x="118210" y="168622"/>
                </a:lnTo>
                <a:lnTo>
                  <a:pt x="115022" y="165614"/>
                </a:lnTo>
                <a:lnTo>
                  <a:pt x="111412" y="165434"/>
                </a:lnTo>
                <a:lnTo>
                  <a:pt x="109608" y="164592"/>
                </a:lnTo>
                <a:lnTo>
                  <a:pt x="108946" y="162005"/>
                </a:lnTo>
                <a:lnTo>
                  <a:pt x="108525" y="158817"/>
                </a:lnTo>
                <a:lnTo>
                  <a:pt x="106720" y="158035"/>
                </a:lnTo>
                <a:lnTo>
                  <a:pt x="103111" y="152320"/>
                </a:lnTo>
                <a:lnTo>
                  <a:pt x="100704" y="149312"/>
                </a:lnTo>
                <a:lnTo>
                  <a:pt x="98298" y="145642"/>
                </a:lnTo>
                <a:lnTo>
                  <a:pt x="97997" y="144319"/>
                </a:lnTo>
                <a:lnTo>
                  <a:pt x="95591" y="140890"/>
                </a:lnTo>
                <a:lnTo>
                  <a:pt x="94268" y="140408"/>
                </a:lnTo>
                <a:lnTo>
                  <a:pt x="92222" y="140469"/>
                </a:lnTo>
                <a:lnTo>
                  <a:pt x="91260" y="139987"/>
                </a:lnTo>
                <a:lnTo>
                  <a:pt x="90297" y="137220"/>
                </a:lnTo>
                <a:lnTo>
                  <a:pt x="89455" y="136077"/>
                </a:lnTo>
                <a:lnTo>
                  <a:pt x="85605" y="135716"/>
                </a:lnTo>
                <a:lnTo>
                  <a:pt x="84762" y="134573"/>
                </a:lnTo>
                <a:lnTo>
                  <a:pt x="83439" y="130663"/>
                </a:lnTo>
                <a:lnTo>
                  <a:pt x="83920" y="127956"/>
                </a:lnTo>
                <a:lnTo>
                  <a:pt x="82837" y="125850"/>
                </a:lnTo>
                <a:lnTo>
                  <a:pt x="80311" y="125429"/>
                </a:lnTo>
                <a:lnTo>
                  <a:pt x="75197" y="120376"/>
                </a:lnTo>
                <a:lnTo>
                  <a:pt x="74475" y="120015"/>
                </a:lnTo>
                <a:lnTo>
                  <a:pt x="63707" y="118451"/>
                </a:lnTo>
                <a:lnTo>
                  <a:pt x="62023" y="117609"/>
                </a:lnTo>
                <a:lnTo>
                  <a:pt x="59255" y="114240"/>
                </a:lnTo>
                <a:lnTo>
                  <a:pt x="57932" y="113157"/>
                </a:lnTo>
                <a:lnTo>
                  <a:pt x="54684" y="112676"/>
                </a:lnTo>
                <a:lnTo>
                  <a:pt x="50472" y="109908"/>
                </a:lnTo>
                <a:lnTo>
                  <a:pt x="48547" y="107081"/>
                </a:lnTo>
                <a:lnTo>
                  <a:pt x="47344" y="106239"/>
                </a:lnTo>
                <a:lnTo>
                  <a:pt x="44276" y="105156"/>
                </a:lnTo>
                <a:lnTo>
                  <a:pt x="42592" y="103472"/>
                </a:lnTo>
                <a:lnTo>
                  <a:pt x="41328" y="101186"/>
                </a:lnTo>
                <a:lnTo>
                  <a:pt x="40847" y="97997"/>
                </a:lnTo>
                <a:lnTo>
                  <a:pt x="38681" y="94568"/>
                </a:lnTo>
                <a:lnTo>
                  <a:pt x="37779" y="90116"/>
                </a:lnTo>
                <a:lnTo>
                  <a:pt x="36516" y="88492"/>
                </a:lnTo>
                <a:lnTo>
                  <a:pt x="32305" y="85484"/>
                </a:lnTo>
                <a:lnTo>
                  <a:pt x="31342" y="80552"/>
                </a:lnTo>
                <a:lnTo>
                  <a:pt x="29658" y="76160"/>
                </a:lnTo>
                <a:lnTo>
                  <a:pt x="29357" y="73754"/>
                </a:lnTo>
                <a:lnTo>
                  <a:pt x="28755" y="72310"/>
                </a:lnTo>
                <a:lnTo>
                  <a:pt x="24905" y="65632"/>
                </a:lnTo>
                <a:lnTo>
                  <a:pt x="24424" y="6418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2" name="Freeform: Shape 391" title="TX-24">
            <a:extLst>
              <a:ext uri="{FF2B5EF4-FFF2-40B4-BE49-F238E27FC236}">
                <a16:creationId xmlns:a16="http://schemas.microsoft.com/office/drawing/2014/main" id="{BA847AA4-C2B5-E1EB-D441-B1C5B10AF522}"/>
              </a:ext>
            </a:extLst>
          </p:cNvPr>
          <p:cNvSpPr/>
          <p:nvPr/>
        </p:nvSpPr>
        <p:spPr>
          <a:xfrm>
            <a:off x="4752659" y="4727283"/>
            <a:ext cx="78199" cy="29656"/>
          </a:xfrm>
          <a:custGeom>
            <a:avLst/>
            <a:gdLst>
              <a:gd name="connsiteX0" fmla="*/ 22980 w 97877"/>
              <a:gd name="connsiteY0" fmla="*/ 38441 h 38440"/>
              <a:gd name="connsiteX1" fmla="*/ 21537 w 97877"/>
              <a:gd name="connsiteY1" fmla="*/ 36095 h 38440"/>
              <a:gd name="connsiteX2" fmla="*/ 18829 w 97877"/>
              <a:gd name="connsiteY2" fmla="*/ 36095 h 38440"/>
              <a:gd name="connsiteX3" fmla="*/ 17386 w 97877"/>
              <a:gd name="connsiteY3" fmla="*/ 36697 h 38440"/>
              <a:gd name="connsiteX4" fmla="*/ 17386 w 97877"/>
              <a:gd name="connsiteY4" fmla="*/ 33869 h 38440"/>
              <a:gd name="connsiteX5" fmla="*/ 18108 w 97877"/>
              <a:gd name="connsiteY5" fmla="*/ 33027 h 38440"/>
              <a:gd name="connsiteX6" fmla="*/ 12994 w 97877"/>
              <a:gd name="connsiteY6" fmla="*/ 33147 h 38440"/>
              <a:gd name="connsiteX7" fmla="*/ 12994 w 97877"/>
              <a:gd name="connsiteY7" fmla="*/ 29959 h 38440"/>
              <a:gd name="connsiteX8" fmla="*/ 6979 w 97877"/>
              <a:gd name="connsiteY8" fmla="*/ 30380 h 38440"/>
              <a:gd name="connsiteX9" fmla="*/ 6858 w 97877"/>
              <a:gd name="connsiteY9" fmla="*/ 27673 h 38440"/>
              <a:gd name="connsiteX10" fmla="*/ 6257 w 97877"/>
              <a:gd name="connsiteY10" fmla="*/ 26349 h 38440"/>
              <a:gd name="connsiteX11" fmla="*/ 4753 w 97877"/>
              <a:gd name="connsiteY11" fmla="*/ 26409 h 38440"/>
              <a:gd name="connsiteX12" fmla="*/ 4512 w 97877"/>
              <a:gd name="connsiteY12" fmla="*/ 18589 h 38440"/>
              <a:gd name="connsiteX13" fmla="*/ 120 w 97877"/>
              <a:gd name="connsiteY13" fmla="*/ 18529 h 38440"/>
              <a:gd name="connsiteX14" fmla="*/ 0 w 97877"/>
              <a:gd name="connsiteY14" fmla="*/ 14017 h 38440"/>
              <a:gd name="connsiteX15" fmla="*/ 903 w 97877"/>
              <a:gd name="connsiteY15" fmla="*/ 10167 h 38440"/>
              <a:gd name="connsiteX16" fmla="*/ 1143 w 97877"/>
              <a:gd name="connsiteY16" fmla="*/ 4753 h 38440"/>
              <a:gd name="connsiteX17" fmla="*/ 2346 w 97877"/>
              <a:gd name="connsiteY17" fmla="*/ 1624 h 38440"/>
              <a:gd name="connsiteX18" fmla="*/ 44637 w 97877"/>
              <a:gd name="connsiteY18" fmla="*/ 421 h 38440"/>
              <a:gd name="connsiteX19" fmla="*/ 59135 w 97877"/>
              <a:gd name="connsiteY19" fmla="*/ 0 h 38440"/>
              <a:gd name="connsiteX20" fmla="*/ 61722 w 97877"/>
              <a:gd name="connsiteY20" fmla="*/ 2527 h 38440"/>
              <a:gd name="connsiteX21" fmla="*/ 67016 w 97877"/>
              <a:gd name="connsiteY21" fmla="*/ 2226 h 38440"/>
              <a:gd name="connsiteX22" fmla="*/ 67617 w 97877"/>
              <a:gd name="connsiteY22" fmla="*/ 2828 h 38440"/>
              <a:gd name="connsiteX23" fmla="*/ 69001 w 97877"/>
              <a:gd name="connsiteY23" fmla="*/ 1324 h 38440"/>
              <a:gd name="connsiteX24" fmla="*/ 69242 w 97877"/>
              <a:gd name="connsiteY24" fmla="*/ 241 h 38440"/>
              <a:gd name="connsiteX25" fmla="*/ 71046 w 97877"/>
              <a:gd name="connsiteY25" fmla="*/ 181 h 38440"/>
              <a:gd name="connsiteX26" fmla="*/ 71167 w 97877"/>
              <a:gd name="connsiteY26" fmla="*/ 3068 h 38440"/>
              <a:gd name="connsiteX27" fmla="*/ 72851 w 97877"/>
              <a:gd name="connsiteY27" fmla="*/ 3189 h 38440"/>
              <a:gd name="connsiteX28" fmla="*/ 72550 w 97877"/>
              <a:gd name="connsiteY28" fmla="*/ 5294 h 38440"/>
              <a:gd name="connsiteX29" fmla="*/ 75739 w 97877"/>
              <a:gd name="connsiteY29" fmla="*/ 5535 h 38440"/>
              <a:gd name="connsiteX30" fmla="*/ 76701 w 97877"/>
              <a:gd name="connsiteY30" fmla="*/ 5896 h 38440"/>
              <a:gd name="connsiteX31" fmla="*/ 80191 w 97877"/>
              <a:gd name="connsiteY31" fmla="*/ 5836 h 38440"/>
              <a:gd name="connsiteX32" fmla="*/ 79769 w 97877"/>
              <a:gd name="connsiteY32" fmla="*/ 7460 h 38440"/>
              <a:gd name="connsiteX33" fmla="*/ 77844 w 97877"/>
              <a:gd name="connsiteY33" fmla="*/ 6618 h 38440"/>
              <a:gd name="connsiteX34" fmla="*/ 78085 w 97877"/>
              <a:gd name="connsiteY34" fmla="*/ 8603 h 38440"/>
              <a:gd name="connsiteX35" fmla="*/ 72731 w 97877"/>
              <a:gd name="connsiteY35" fmla="*/ 8783 h 38440"/>
              <a:gd name="connsiteX36" fmla="*/ 72911 w 97877"/>
              <a:gd name="connsiteY36" fmla="*/ 11791 h 38440"/>
              <a:gd name="connsiteX37" fmla="*/ 76521 w 97877"/>
              <a:gd name="connsiteY37" fmla="*/ 11250 h 38440"/>
              <a:gd name="connsiteX38" fmla="*/ 81093 w 97877"/>
              <a:gd name="connsiteY38" fmla="*/ 11250 h 38440"/>
              <a:gd name="connsiteX39" fmla="*/ 80612 w 97877"/>
              <a:gd name="connsiteY39" fmla="*/ 4211 h 38440"/>
              <a:gd name="connsiteX40" fmla="*/ 83439 w 97877"/>
              <a:gd name="connsiteY40" fmla="*/ 4031 h 38440"/>
              <a:gd name="connsiteX41" fmla="*/ 83800 w 97877"/>
              <a:gd name="connsiteY41" fmla="*/ 2286 h 38440"/>
              <a:gd name="connsiteX42" fmla="*/ 83499 w 97877"/>
              <a:gd name="connsiteY42" fmla="*/ 782 h 38440"/>
              <a:gd name="connsiteX43" fmla="*/ 84702 w 97877"/>
              <a:gd name="connsiteY43" fmla="*/ 963 h 38440"/>
              <a:gd name="connsiteX44" fmla="*/ 90718 w 97877"/>
              <a:gd name="connsiteY44" fmla="*/ 722 h 38440"/>
              <a:gd name="connsiteX45" fmla="*/ 91681 w 97877"/>
              <a:gd name="connsiteY45" fmla="*/ 1203 h 38440"/>
              <a:gd name="connsiteX46" fmla="*/ 91741 w 97877"/>
              <a:gd name="connsiteY46" fmla="*/ 2948 h 38440"/>
              <a:gd name="connsiteX47" fmla="*/ 90598 w 97877"/>
              <a:gd name="connsiteY47" fmla="*/ 2587 h 38440"/>
              <a:gd name="connsiteX48" fmla="*/ 90478 w 97877"/>
              <a:gd name="connsiteY48" fmla="*/ 3610 h 38440"/>
              <a:gd name="connsiteX49" fmla="*/ 92764 w 97877"/>
              <a:gd name="connsiteY49" fmla="*/ 3850 h 38440"/>
              <a:gd name="connsiteX50" fmla="*/ 91801 w 97877"/>
              <a:gd name="connsiteY50" fmla="*/ 5896 h 38440"/>
              <a:gd name="connsiteX51" fmla="*/ 86868 w 97877"/>
              <a:gd name="connsiteY51" fmla="*/ 6016 h 38440"/>
              <a:gd name="connsiteX52" fmla="*/ 85184 w 97877"/>
              <a:gd name="connsiteY52" fmla="*/ 6377 h 38440"/>
              <a:gd name="connsiteX53" fmla="*/ 84943 w 97877"/>
              <a:gd name="connsiteY53" fmla="*/ 7640 h 38440"/>
              <a:gd name="connsiteX54" fmla="*/ 86507 w 97877"/>
              <a:gd name="connsiteY54" fmla="*/ 8482 h 38440"/>
              <a:gd name="connsiteX55" fmla="*/ 86507 w 97877"/>
              <a:gd name="connsiteY55" fmla="*/ 11250 h 38440"/>
              <a:gd name="connsiteX56" fmla="*/ 85304 w 97877"/>
              <a:gd name="connsiteY56" fmla="*/ 11851 h 38440"/>
              <a:gd name="connsiteX57" fmla="*/ 85906 w 97877"/>
              <a:gd name="connsiteY57" fmla="*/ 13957 h 38440"/>
              <a:gd name="connsiteX58" fmla="*/ 83920 w 97877"/>
              <a:gd name="connsiteY58" fmla="*/ 14077 h 38440"/>
              <a:gd name="connsiteX59" fmla="*/ 83680 w 97877"/>
              <a:gd name="connsiteY59" fmla="*/ 15942 h 38440"/>
              <a:gd name="connsiteX60" fmla="*/ 85845 w 97877"/>
              <a:gd name="connsiteY60" fmla="*/ 15641 h 38440"/>
              <a:gd name="connsiteX61" fmla="*/ 85124 w 97877"/>
              <a:gd name="connsiteY61" fmla="*/ 16484 h 38440"/>
              <a:gd name="connsiteX62" fmla="*/ 85545 w 97877"/>
              <a:gd name="connsiteY62" fmla="*/ 17747 h 38440"/>
              <a:gd name="connsiteX63" fmla="*/ 88553 w 97877"/>
              <a:gd name="connsiteY63" fmla="*/ 18348 h 38440"/>
              <a:gd name="connsiteX64" fmla="*/ 87349 w 97877"/>
              <a:gd name="connsiteY64" fmla="*/ 16484 h 38440"/>
              <a:gd name="connsiteX65" fmla="*/ 89214 w 97877"/>
              <a:gd name="connsiteY65" fmla="*/ 16845 h 38440"/>
              <a:gd name="connsiteX66" fmla="*/ 89876 w 97877"/>
              <a:gd name="connsiteY66" fmla="*/ 15160 h 38440"/>
              <a:gd name="connsiteX67" fmla="*/ 91561 w 97877"/>
              <a:gd name="connsiteY67" fmla="*/ 15461 h 38440"/>
              <a:gd name="connsiteX68" fmla="*/ 91982 w 97877"/>
              <a:gd name="connsiteY68" fmla="*/ 13355 h 38440"/>
              <a:gd name="connsiteX69" fmla="*/ 93425 w 97877"/>
              <a:gd name="connsiteY69" fmla="*/ 14378 h 38440"/>
              <a:gd name="connsiteX70" fmla="*/ 92463 w 97877"/>
              <a:gd name="connsiteY70" fmla="*/ 18168 h 38440"/>
              <a:gd name="connsiteX71" fmla="*/ 93847 w 97877"/>
              <a:gd name="connsiteY71" fmla="*/ 16965 h 38440"/>
              <a:gd name="connsiteX72" fmla="*/ 95892 w 97877"/>
              <a:gd name="connsiteY72" fmla="*/ 16484 h 38440"/>
              <a:gd name="connsiteX73" fmla="*/ 97696 w 97877"/>
              <a:gd name="connsiteY73" fmla="*/ 18288 h 38440"/>
              <a:gd name="connsiteX74" fmla="*/ 97877 w 97877"/>
              <a:gd name="connsiteY74" fmla="*/ 22078 h 38440"/>
              <a:gd name="connsiteX75" fmla="*/ 95952 w 97877"/>
              <a:gd name="connsiteY75" fmla="*/ 22198 h 38440"/>
              <a:gd name="connsiteX76" fmla="*/ 93486 w 97877"/>
              <a:gd name="connsiteY76" fmla="*/ 23702 h 38440"/>
              <a:gd name="connsiteX77" fmla="*/ 92643 w 97877"/>
              <a:gd name="connsiteY77" fmla="*/ 22619 h 38440"/>
              <a:gd name="connsiteX78" fmla="*/ 93004 w 97877"/>
              <a:gd name="connsiteY78" fmla="*/ 19612 h 38440"/>
              <a:gd name="connsiteX79" fmla="*/ 90417 w 97877"/>
              <a:gd name="connsiteY79" fmla="*/ 18890 h 38440"/>
              <a:gd name="connsiteX80" fmla="*/ 88372 w 97877"/>
              <a:gd name="connsiteY80" fmla="*/ 18890 h 38440"/>
              <a:gd name="connsiteX81" fmla="*/ 87650 w 97877"/>
              <a:gd name="connsiteY81" fmla="*/ 21115 h 38440"/>
              <a:gd name="connsiteX82" fmla="*/ 86688 w 97877"/>
              <a:gd name="connsiteY82" fmla="*/ 21115 h 38440"/>
              <a:gd name="connsiteX83" fmla="*/ 86868 w 97877"/>
              <a:gd name="connsiteY83" fmla="*/ 23943 h 38440"/>
              <a:gd name="connsiteX84" fmla="*/ 86447 w 97877"/>
              <a:gd name="connsiteY84" fmla="*/ 26169 h 38440"/>
              <a:gd name="connsiteX85" fmla="*/ 84702 w 97877"/>
              <a:gd name="connsiteY85" fmla="*/ 30681 h 38440"/>
              <a:gd name="connsiteX86" fmla="*/ 83920 w 97877"/>
              <a:gd name="connsiteY86" fmla="*/ 30320 h 38440"/>
              <a:gd name="connsiteX87" fmla="*/ 79589 w 97877"/>
              <a:gd name="connsiteY87" fmla="*/ 30741 h 38440"/>
              <a:gd name="connsiteX88" fmla="*/ 78927 w 97877"/>
              <a:gd name="connsiteY88" fmla="*/ 27913 h 38440"/>
              <a:gd name="connsiteX89" fmla="*/ 78927 w 97877"/>
              <a:gd name="connsiteY89" fmla="*/ 25507 h 38440"/>
              <a:gd name="connsiteX90" fmla="*/ 75739 w 97877"/>
              <a:gd name="connsiteY90" fmla="*/ 25627 h 38440"/>
              <a:gd name="connsiteX91" fmla="*/ 73573 w 97877"/>
              <a:gd name="connsiteY91" fmla="*/ 23883 h 38440"/>
              <a:gd name="connsiteX92" fmla="*/ 74776 w 97877"/>
              <a:gd name="connsiteY92" fmla="*/ 23281 h 38440"/>
              <a:gd name="connsiteX93" fmla="*/ 74355 w 97877"/>
              <a:gd name="connsiteY93" fmla="*/ 21898 h 38440"/>
              <a:gd name="connsiteX94" fmla="*/ 74656 w 97877"/>
              <a:gd name="connsiteY94" fmla="*/ 19972 h 38440"/>
              <a:gd name="connsiteX95" fmla="*/ 73092 w 97877"/>
              <a:gd name="connsiteY95" fmla="*/ 20033 h 38440"/>
              <a:gd name="connsiteX96" fmla="*/ 72851 w 97877"/>
              <a:gd name="connsiteY96" fmla="*/ 12934 h 38440"/>
              <a:gd name="connsiteX97" fmla="*/ 68881 w 97877"/>
              <a:gd name="connsiteY97" fmla="*/ 14378 h 38440"/>
              <a:gd name="connsiteX98" fmla="*/ 66715 w 97877"/>
              <a:gd name="connsiteY98" fmla="*/ 13235 h 38440"/>
              <a:gd name="connsiteX99" fmla="*/ 67678 w 97877"/>
              <a:gd name="connsiteY99" fmla="*/ 10227 h 38440"/>
              <a:gd name="connsiteX100" fmla="*/ 67317 w 97877"/>
              <a:gd name="connsiteY100" fmla="*/ 9204 h 38440"/>
              <a:gd name="connsiteX101" fmla="*/ 69964 w 97877"/>
              <a:gd name="connsiteY101" fmla="*/ 9084 h 38440"/>
              <a:gd name="connsiteX102" fmla="*/ 70325 w 97877"/>
              <a:gd name="connsiteY102" fmla="*/ 6317 h 38440"/>
              <a:gd name="connsiteX103" fmla="*/ 67798 w 97877"/>
              <a:gd name="connsiteY103" fmla="*/ 6317 h 38440"/>
              <a:gd name="connsiteX104" fmla="*/ 67197 w 97877"/>
              <a:gd name="connsiteY104" fmla="*/ 4392 h 38440"/>
              <a:gd name="connsiteX105" fmla="*/ 64068 w 97877"/>
              <a:gd name="connsiteY105" fmla="*/ 6497 h 38440"/>
              <a:gd name="connsiteX106" fmla="*/ 65272 w 97877"/>
              <a:gd name="connsiteY106" fmla="*/ 8543 h 38440"/>
              <a:gd name="connsiteX107" fmla="*/ 65693 w 97877"/>
              <a:gd name="connsiteY107" fmla="*/ 11671 h 38440"/>
              <a:gd name="connsiteX108" fmla="*/ 61181 w 97877"/>
              <a:gd name="connsiteY108" fmla="*/ 13415 h 38440"/>
              <a:gd name="connsiteX109" fmla="*/ 59978 w 97877"/>
              <a:gd name="connsiteY109" fmla="*/ 14258 h 38440"/>
              <a:gd name="connsiteX110" fmla="*/ 60038 w 97877"/>
              <a:gd name="connsiteY110" fmla="*/ 11671 h 38440"/>
              <a:gd name="connsiteX111" fmla="*/ 59617 w 97877"/>
              <a:gd name="connsiteY111" fmla="*/ 10768 h 38440"/>
              <a:gd name="connsiteX112" fmla="*/ 60218 w 97877"/>
              <a:gd name="connsiteY112" fmla="*/ 9806 h 38440"/>
              <a:gd name="connsiteX113" fmla="*/ 59256 w 97877"/>
              <a:gd name="connsiteY113" fmla="*/ 9445 h 38440"/>
              <a:gd name="connsiteX114" fmla="*/ 59075 w 97877"/>
              <a:gd name="connsiteY114" fmla="*/ 8122 h 38440"/>
              <a:gd name="connsiteX115" fmla="*/ 56970 w 97877"/>
              <a:gd name="connsiteY115" fmla="*/ 7339 h 38440"/>
              <a:gd name="connsiteX116" fmla="*/ 55947 w 97877"/>
              <a:gd name="connsiteY116" fmla="*/ 7700 h 38440"/>
              <a:gd name="connsiteX117" fmla="*/ 54744 w 97877"/>
              <a:gd name="connsiteY117" fmla="*/ 6678 h 38440"/>
              <a:gd name="connsiteX118" fmla="*/ 52698 w 97877"/>
              <a:gd name="connsiteY118" fmla="*/ 7159 h 38440"/>
              <a:gd name="connsiteX119" fmla="*/ 51014 w 97877"/>
              <a:gd name="connsiteY119" fmla="*/ 8723 h 38440"/>
              <a:gd name="connsiteX120" fmla="*/ 51134 w 97877"/>
              <a:gd name="connsiteY120" fmla="*/ 12754 h 38440"/>
              <a:gd name="connsiteX121" fmla="*/ 56669 w 97877"/>
              <a:gd name="connsiteY121" fmla="*/ 14017 h 38440"/>
              <a:gd name="connsiteX122" fmla="*/ 56789 w 97877"/>
              <a:gd name="connsiteY122" fmla="*/ 15762 h 38440"/>
              <a:gd name="connsiteX123" fmla="*/ 54864 w 97877"/>
              <a:gd name="connsiteY123" fmla="*/ 16905 h 38440"/>
              <a:gd name="connsiteX124" fmla="*/ 53120 w 97877"/>
              <a:gd name="connsiteY124" fmla="*/ 16484 h 38440"/>
              <a:gd name="connsiteX125" fmla="*/ 53120 w 97877"/>
              <a:gd name="connsiteY125" fmla="*/ 15341 h 38440"/>
              <a:gd name="connsiteX126" fmla="*/ 50473 w 97877"/>
              <a:gd name="connsiteY126" fmla="*/ 14739 h 38440"/>
              <a:gd name="connsiteX127" fmla="*/ 50051 w 97877"/>
              <a:gd name="connsiteY127" fmla="*/ 13355 h 38440"/>
              <a:gd name="connsiteX128" fmla="*/ 48908 w 97877"/>
              <a:gd name="connsiteY128" fmla="*/ 13355 h 38440"/>
              <a:gd name="connsiteX129" fmla="*/ 49029 w 97877"/>
              <a:gd name="connsiteY129" fmla="*/ 15762 h 38440"/>
              <a:gd name="connsiteX130" fmla="*/ 51736 w 97877"/>
              <a:gd name="connsiteY130" fmla="*/ 16784 h 38440"/>
              <a:gd name="connsiteX131" fmla="*/ 51796 w 97877"/>
              <a:gd name="connsiteY131" fmla="*/ 18529 h 38440"/>
              <a:gd name="connsiteX132" fmla="*/ 54684 w 97877"/>
              <a:gd name="connsiteY132" fmla="*/ 21236 h 38440"/>
              <a:gd name="connsiteX133" fmla="*/ 53601 w 97877"/>
              <a:gd name="connsiteY133" fmla="*/ 22439 h 38440"/>
              <a:gd name="connsiteX134" fmla="*/ 50713 w 97877"/>
              <a:gd name="connsiteY134" fmla="*/ 19551 h 38440"/>
              <a:gd name="connsiteX135" fmla="*/ 49931 w 97877"/>
              <a:gd name="connsiteY135" fmla="*/ 20935 h 38440"/>
              <a:gd name="connsiteX136" fmla="*/ 49450 w 97877"/>
              <a:gd name="connsiteY136" fmla="*/ 22860 h 38440"/>
              <a:gd name="connsiteX137" fmla="*/ 48247 w 97877"/>
              <a:gd name="connsiteY137" fmla="*/ 23341 h 38440"/>
              <a:gd name="connsiteX138" fmla="*/ 47224 w 97877"/>
              <a:gd name="connsiteY138" fmla="*/ 25567 h 38440"/>
              <a:gd name="connsiteX139" fmla="*/ 47224 w 97877"/>
              <a:gd name="connsiteY139" fmla="*/ 29357 h 38440"/>
              <a:gd name="connsiteX140" fmla="*/ 43916 w 97877"/>
              <a:gd name="connsiteY140" fmla="*/ 29718 h 38440"/>
              <a:gd name="connsiteX141" fmla="*/ 41148 w 97877"/>
              <a:gd name="connsiteY141" fmla="*/ 29538 h 38440"/>
              <a:gd name="connsiteX142" fmla="*/ 41148 w 97877"/>
              <a:gd name="connsiteY142" fmla="*/ 32365 h 38440"/>
              <a:gd name="connsiteX143" fmla="*/ 35132 w 97877"/>
              <a:gd name="connsiteY143" fmla="*/ 32546 h 38440"/>
              <a:gd name="connsiteX144" fmla="*/ 35253 w 97877"/>
              <a:gd name="connsiteY144" fmla="*/ 35253 h 38440"/>
              <a:gd name="connsiteX145" fmla="*/ 30861 w 97877"/>
              <a:gd name="connsiteY145" fmla="*/ 36576 h 38440"/>
              <a:gd name="connsiteX146" fmla="*/ 24364 w 97877"/>
              <a:gd name="connsiteY146" fmla="*/ 36877 h 38440"/>
              <a:gd name="connsiteX147" fmla="*/ 24364 w 97877"/>
              <a:gd name="connsiteY147" fmla="*/ 38381 h 38440"/>
              <a:gd name="connsiteX148" fmla="*/ 23041 w 97877"/>
              <a:gd name="connsiteY148" fmla="*/ 38441 h 38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97877" h="38440">
                <a:moveTo>
                  <a:pt x="22980" y="38441"/>
                </a:moveTo>
                <a:lnTo>
                  <a:pt x="21537" y="36095"/>
                </a:lnTo>
                <a:lnTo>
                  <a:pt x="18829" y="36095"/>
                </a:lnTo>
                <a:lnTo>
                  <a:pt x="17386" y="36697"/>
                </a:lnTo>
                <a:lnTo>
                  <a:pt x="17386" y="33869"/>
                </a:lnTo>
                <a:lnTo>
                  <a:pt x="18108" y="33027"/>
                </a:lnTo>
                <a:lnTo>
                  <a:pt x="12994" y="33147"/>
                </a:lnTo>
                <a:lnTo>
                  <a:pt x="12994" y="29959"/>
                </a:lnTo>
                <a:lnTo>
                  <a:pt x="6979" y="30380"/>
                </a:lnTo>
                <a:lnTo>
                  <a:pt x="6858" y="27673"/>
                </a:lnTo>
                <a:lnTo>
                  <a:pt x="6257" y="26349"/>
                </a:lnTo>
                <a:lnTo>
                  <a:pt x="4753" y="26409"/>
                </a:lnTo>
                <a:lnTo>
                  <a:pt x="4512" y="18589"/>
                </a:lnTo>
                <a:lnTo>
                  <a:pt x="120" y="18529"/>
                </a:lnTo>
                <a:lnTo>
                  <a:pt x="0" y="14017"/>
                </a:lnTo>
                <a:lnTo>
                  <a:pt x="903" y="10167"/>
                </a:lnTo>
                <a:lnTo>
                  <a:pt x="1143" y="4753"/>
                </a:lnTo>
                <a:lnTo>
                  <a:pt x="2346" y="1624"/>
                </a:lnTo>
                <a:lnTo>
                  <a:pt x="44637" y="421"/>
                </a:lnTo>
                <a:lnTo>
                  <a:pt x="59135" y="0"/>
                </a:lnTo>
                <a:lnTo>
                  <a:pt x="61722" y="2527"/>
                </a:lnTo>
                <a:lnTo>
                  <a:pt x="67016" y="2226"/>
                </a:lnTo>
                <a:lnTo>
                  <a:pt x="67617" y="2828"/>
                </a:lnTo>
                <a:lnTo>
                  <a:pt x="69001" y="1324"/>
                </a:lnTo>
                <a:lnTo>
                  <a:pt x="69242" y="241"/>
                </a:lnTo>
                <a:lnTo>
                  <a:pt x="71046" y="181"/>
                </a:lnTo>
                <a:lnTo>
                  <a:pt x="71167" y="3068"/>
                </a:lnTo>
                <a:lnTo>
                  <a:pt x="72851" y="3189"/>
                </a:lnTo>
                <a:lnTo>
                  <a:pt x="72550" y="5294"/>
                </a:lnTo>
                <a:lnTo>
                  <a:pt x="75739" y="5535"/>
                </a:lnTo>
                <a:lnTo>
                  <a:pt x="76701" y="5896"/>
                </a:lnTo>
                <a:lnTo>
                  <a:pt x="80191" y="5836"/>
                </a:lnTo>
                <a:lnTo>
                  <a:pt x="79769" y="7460"/>
                </a:lnTo>
                <a:lnTo>
                  <a:pt x="77844" y="6618"/>
                </a:lnTo>
                <a:lnTo>
                  <a:pt x="78085" y="8603"/>
                </a:lnTo>
                <a:lnTo>
                  <a:pt x="72731" y="8783"/>
                </a:lnTo>
                <a:lnTo>
                  <a:pt x="72911" y="11791"/>
                </a:lnTo>
                <a:lnTo>
                  <a:pt x="76521" y="11250"/>
                </a:lnTo>
                <a:lnTo>
                  <a:pt x="81093" y="11250"/>
                </a:lnTo>
                <a:lnTo>
                  <a:pt x="80612" y="4211"/>
                </a:lnTo>
                <a:lnTo>
                  <a:pt x="83439" y="4031"/>
                </a:lnTo>
                <a:lnTo>
                  <a:pt x="83800" y="2286"/>
                </a:lnTo>
                <a:lnTo>
                  <a:pt x="83499" y="782"/>
                </a:lnTo>
                <a:lnTo>
                  <a:pt x="84702" y="963"/>
                </a:lnTo>
                <a:lnTo>
                  <a:pt x="90718" y="722"/>
                </a:lnTo>
                <a:lnTo>
                  <a:pt x="91681" y="1203"/>
                </a:lnTo>
                <a:lnTo>
                  <a:pt x="91741" y="2948"/>
                </a:lnTo>
                <a:lnTo>
                  <a:pt x="90598" y="2587"/>
                </a:lnTo>
                <a:lnTo>
                  <a:pt x="90478" y="3610"/>
                </a:lnTo>
                <a:lnTo>
                  <a:pt x="92764" y="3850"/>
                </a:lnTo>
                <a:lnTo>
                  <a:pt x="91801" y="5896"/>
                </a:lnTo>
                <a:lnTo>
                  <a:pt x="86868" y="6016"/>
                </a:lnTo>
                <a:lnTo>
                  <a:pt x="85184" y="6377"/>
                </a:lnTo>
                <a:lnTo>
                  <a:pt x="84943" y="7640"/>
                </a:lnTo>
                <a:lnTo>
                  <a:pt x="86507" y="8482"/>
                </a:lnTo>
                <a:lnTo>
                  <a:pt x="86507" y="11250"/>
                </a:lnTo>
                <a:lnTo>
                  <a:pt x="85304" y="11851"/>
                </a:lnTo>
                <a:lnTo>
                  <a:pt x="85906" y="13957"/>
                </a:lnTo>
                <a:lnTo>
                  <a:pt x="83920" y="14077"/>
                </a:lnTo>
                <a:lnTo>
                  <a:pt x="83680" y="15942"/>
                </a:lnTo>
                <a:lnTo>
                  <a:pt x="85845" y="15641"/>
                </a:lnTo>
                <a:lnTo>
                  <a:pt x="85124" y="16484"/>
                </a:lnTo>
                <a:lnTo>
                  <a:pt x="85545" y="17747"/>
                </a:lnTo>
                <a:lnTo>
                  <a:pt x="88553" y="18348"/>
                </a:lnTo>
                <a:lnTo>
                  <a:pt x="87349" y="16484"/>
                </a:lnTo>
                <a:lnTo>
                  <a:pt x="89214" y="16845"/>
                </a:lnTo>
                <a:lnTo>
                  <a:pt x="89876" y="15160"/>
                </a:lnTo>
                <a:lnTo>
                  <a:pt x="91561" y="15461"/>
                </a:lnTo>
                <a:lnTo>
                  <a:pt x="91982" y="13355"/>
                </a:lnTo>
                <a:lnTo>
                  <a:pt x="93425" y="14378"/>
                </a:lnTo>
                <a:lnTo>
                  <a:pt x="92463" y="18168"/>
                </a:lnTo>
                <a:lnTo>
                  <a:pt x="93847" y="16965"/>
                </a:lnTo>
                <a:lnTo>
                  <a:pt x="95892" y="16484"/>
                </a:lnTo>
                <a:lnTo>
                  <a:pt x="97696" y="18288"/>
                </a:lnTo>
                <a:lnTo>
                  <a:pt x="97877" y="22078"/>
                </a:lnTo>
                <a:lnTo>
                  <a:pt x="95952" y="22198"/>
                </a:lnTo>
                <a:lnTo>
                  <a:pt x="93486" y="23702"/>
                </a:lnTo>
                <a:lnTo>
                  <a:pt x="92643" y="22619"/>
                </a:lnTo>
                <a:lnTo>
                  <a:pt x="93004" y="19612"/>
                </a:lnTo>
                <a:lnTo>
                  <a:pt x="90417" y="18890"/>
                </a:lnTo>
                <a:lnTo>
                  <a:pt x="88372" y="18890"/>
                </a:lnTo>
                <a:lnTo>
                  <a:pt x="87650" y="21115"/>
                </a:lnTo>
                <a:lnTo>
                  <a:pt x="86688" y="21115"/>
                </a:lnTo>
                <a:lnTo>
                  <a:pt x="86868" y="23943"/>
                </a:lnTo>
                <a:lnTo>
                  <a:pt x="86447" y="26169"/>
                </a:lnTo>
                <a:lnTo>
                  <a:pt x="84702" y="30681"/>
                </a:lnTo>
                <a:lnTo>
                  <a:pt x="83920" y="30320"/>
                </a:lnTo>
                <a:lnTo>
                  <a:pt x="79589" y="30741"/>
                </a:lnTo>
                <a:lnTo>
                  <a:pt x="78927" y="27913"/>
                </a:lnTo>
                <a:lnTo>
                  <a:pt x="78927" y="25507"/>
                </a:lnTo>
                <a:lnTo>
                  <a:pt x="75739" y="25627"/>
                </a:lnTo>
                <a:lnTo>
                  <a:pt x="73573" y="23883"/>
                </a:lnTo>
                <a:lnTo>
                  <a:pt x="74776" y="23281"/>
                </a:lnTo>
                <a:lnTo>
                  <a:pt x="74355" y="21898"/>
                </a:lnTo>
                <a:lnTo>
                  <a:pt x="74656" y="19972"/>
                </a:lnTo>
                <a:lnTo>
                  <a:pt x="73092" y="20033"/>
                </a:lnTo>
                <a:lnTo>
                  <a:pt x="72851" y="12934"/>
                </a:lnTo>
                <a:lnTo>
                  <a:pt x="68881" y="14378"/>
                </a:lnTo>
                <a:lnTo>
                  <a:pt x="66715" y="13235"/>
                </a:lnTo>
                <a:lnTo>
                  <a:pt x="67678" y="10227"/>
                </a:lnTo>
                <a:lnTo>
                  <a:pt x="67317" y="9204"/>
                </a:lnTo>
                <a:lnTo>
                  <a:pt x="69964" y="9084"/>
                </a:lnTo>
                <a:lnTo>
                  <a:pt x="70325" y="6317"/>
                </a:lnTo>
                <a:lnTo>
                  <a:pt x="67798" y="6317"/>
                </a:lnTo>
                <a:lnTo>
                  <a:pt x="67197" y="4392"/>
                </a:lnTo>
                <a:lnTo>
                  <a:pt x="64068" y="6497"/>
                </a:lnTo>
                <a:lnTo>
                  <a:pt x="65272" y="8543"/>
                </a:lnTo>
                <a:lnTo>
                  <a:pt x="65693" y="11671"/>
                </a:lnTo>
                <a:lnTo>
                  <a:pt x="61181" y="13415"/>
                </a:lnTo>
                <a:lnTo>
                  <a:pt x="59978" y="14258"/>
                </a:lnTo>
                <a:lnTo>
                  <a:pt x="60038" y="11671"/>
                </a:lnTo>
                <a:lnTo>
                  <a:pt x="59617" y="10768"/>
                </a:lnTo>
                <a:lnTo>
                  <a:pt x="60218" y="9806"/>
                </a:lnTo>
                <a:lnTo>
                  <a:pt x="59256" y="9445"/>
                </a:lnTo>
                <a:lnTo>
                  <a:pt x="59075" y="8122"/>
                </a:lnTo>
                <a:lnTo>
                  <a:pt x="56970" y="7339"/>
                </a:lnTo>
                <a:lnTo>
                  <a:pt x="55947" y="7700"/>
                </a:lnTo>
                <a:lnTo>
                  <a:pt x="54744" y="6678"/>
                </a:lnTo>
                <a:lnTo>
                  <a:pt x="52698" y="7159"/>
                </a:lnTo>
                <a:lnTo>
                  <a:pt x="51014" y="8723"/>
                </a:lnTo>
                <a:lnTo>
                  <a:pt x="51134" y="12754"/>
                </a:lnTo>
                <a:lnTo>
                  <a:pt x="56669" y="14017"/>
                </a:lnTo>
                <a:lnTo>
                  <a:pt x="56789" y="15762"/>
                </a:lnTo>
                <a:lnTo>
                  <a:pt x="54864" y="16905"/>
                </a:lnTo>
                <a:lnTo>
                  <a:pt x="53120" y="16484"/>
                </a:lnTo>
                <a:lnTo>
                  <a:pt x="53120" y="15341"/>
                </a:lnTo>
                <a:lnTo>
                  <a:pt x="50473" y="14739"/>
                </a:lnTo>
                <a:lnTo>
                  <a:pt x="50051" y="13355"/>
                </a:lnTo>
                <a:lnTo>
                  <a:pt x="48908" y="13355"/>
                </a:lnTo>
                <a:lnTo>
                  <a:pt x="49029" y="15762"/>
                </a:lnTo>
                <a:lnTo>
                  <a:pt x="51736" y="16784"/>
                </a:lnTo>
                <a:lnTo>
                  <a:pt x="51796" y="18529"/>
                </a:lnTo>
                <a:lnTo>
                  <a:pt x="54684" y="21236"/>
                </a:lnTo>
                <a:lnTo>
                  <a:pt x="53601" y="22439"/>
                </a:lnTo>
                <a:lnTo>
                  <a:pt x="50713" y="19551"/>
                </a:lnTo>
                <a:lnTo>
                  <a:pt x="49931" y="20935"/>
                </a:lnTo>
                <a:lnTo>
                  <a:pt x="49450" y="22860"/>
                </a:lnTo>
                <a:lnTo>
                  <a:pt x="48247" y="23341"/>
                </a:lnTo>
                <a:lnTo>
                  <a:pt x="47224" y="25567"/>
                </a:lnTo>
                <a:lnTo>
                  <a:pt x="47224" y="29357"/>
                </a:lnTo>
                <a:lnTo>
                  <a:pt x="43916" y="29718"/>
                </a:lnTo>
                <a:lnTo>
                  <a:pt x="41148" y="29538"/>
                </a:lnTo>
                <a:lnTo>
                  <a:pt x="41148" y="32365"/>
                </a:lnTo>
                <a:lnTo>
                  <a:pt x="35132" y="32546"/>
                </a:lnTo>
                <a:lnTo>
                  <a:pt x="35253" y="35253"/>
                </a:lnTo>
                <a:lnTo>
                  <a:pt x="30861" y="36576"/>
                </a:lnTo>
                <a:lnTo>
                  <a:pt x="24364" y="36877"/>
                </a:lnTo>
                <a:lnTo>
                  <a:pt x="24364" y="38381"/>
                </a:lnTo>
                <a:lnTo>
                  <a:pt x="23041" y="38441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3" name="Freeform: Shape 392" title="TX-25">
            <a:extLst>
              <a:ext uri="{FF2B5EF4-FFF2-40B4-BE49-F238E27FC236}">
                <a16:creationId xmlns:a16="http://schemas.microsoft.com/office/drawing/2014/main" id="{39170236-E503-5DA4-8299-9925BF29B9F7}"/>
              </a:ext>
            </a:extLst>
          </p:cNvPr>
          <p:cNvSpPr/>
          <p:nvPr/>
        </p:nvSpPr>
        <p:spPr>
          <a:xfrm>
            <a:off x="4461589" y="4661425"/>
            <a:ext cx="327598" cy="262876"/>
          </a:xfrm>
          <a:custGeom>
            <a:avLst/>
            <a:gdLst>
              <a:gd name="connsiteX0" fmla="*/ 421 w 410036"/>
              <a:gd name="connsiteY0" fmla="*/ 268605 h 340734"/>
              <a:gd name="connsiteX1" fmla="*/ 481 w 410036"/>
              <a:gd name="connsiteY1" fmla="*/ 262770 h 340734"/>
              <a:gd name="connsiteX2" fmla="*/ 301 w 410036"/>
              <a:gd name="connsiteY2" fmla="*/ 236781 h 340734"/>
              <a:gd name="connsiteX3" fmla="*/ 0 w 410036"/>
              <a:gd name="connsiteY3" fmla="*/ 219215 h 340734"/>
              <a:gd name="connsiteX4" fmla="*/ 0 w 410036"/>
              <a:gd name="connsiteY4" fmla="*/ 201168 h 340734"/>
              <a:gd name="connsiteX5" fmla="*/ 21236 w 410036"/>
              <a:gd name="connsiteY5" fmla="*/ 205379 h 340734"/>
              <a:gd name="connsiteX6" fmla="*/ 21115 w 410036"/>
              <a:gd name="connsiteY6" fmla="*/ 206161 h 340734"/>
              <a:gd name="connsiteX7" fmla="*/ 26289 w 410036"/>
              <a:gd name="connsiteY7" fmla="*/ 206161 h 340734"/>
              <a:gd name="connsiteX8" fmla="*/ 27913 w 410036"/>
              <a:gd name="connsiteY8" fmla="*/ 206462 h 340734"/>
              <a:gd name="connsiteX9" fmla="*/ 27853 w 410036"/>
              <a:gd name="connsiteY9" fmla="*/ 196897 h 340734"/>
              <a:gd name="connsiteX10" fmla="*/ 29658 w 410036"/>
              <a:gd name="connsiteY10" fmla="*/ 194250 h 340734"/>
              <a:gd name="connsiteX11" fmla="*/ 32846 w 410036"/>
              <a:gd name="connsiteY11" fmla="*/ 193287 h 340734"/>
              <a:gd name="connsiteX12" fmla="*/ 34892 w 410036"/>
              <a:gd name="connsiteY12" fmla="*/ 188715 h 340734"/>
              <a:gd name="connsiteX13" fmla="*/ 36275 w 410036"/>
              <a:gd name="connsiteY13" fmla="*/ 187512 h 340734"/>
              <a:gd name="connsiteX14" fmla="*/ 36757 w 410036"/>
              <a:gd name="connsiteY14" fmla="*/ 185707 h 340734"/>
              <a:gd name="connsiteX15" fmla="*/ 60158 w 410036"/>
              <a:gd name="connsiteY15" fmla="*/ 185406 h 340734"/>
              <a:gd name="connsiteX16" fmla="*/ 84582 w 410036"/>
              <a:gd name="connsiteY16" fmla="*/ 185166 h 340734"/>
              <a:gd name="connsiteX17" fmla="*/ 83981 w 410036"/>
              <a:gd name="connsiteY17" fmla="*/ 142153 h 340734"/>
              <a:gd name="connsiteX18" fmla="*/ 83860 w 410036"/>
              <a:gd name="connsiteY18" fmla="*/ 140348 h 340734"/>
              <a:gd name="connsiteX19" fmla="*/ 83259 w 410036"/>
              <a:gd name="connsiteY19" fmla="*/ 101065 h 340734"/>
              <a:gd name="connsiteX20" fmla="*/ 106119 w 410036"/>
              <a:gd name="connsiteY20" fmla="*/ 100584 h 340734"/>
              <a:gd name="connsiteX21" fmla="*/ 104735 w 410036"/>
              <a:gd name="connsiteY21" fmla="*/ 45479 h 340734"/>
              <a:gd name="connsiteX22" fmla="*/ 104133 w 410036"/>
              <a:gd name="connsiteY22" fmla="*/ 22078 h 340734"/>
              <a:gd name="connsiteX23" fmla="*/ 104133 w 410036"/>
              <a:gd name="connsiteY23" fmla="*/ 16784 h 340734"/>
              <a:gd name="connsiteX24" fmla="*/ 122181 w 410036"/>
              <a:gd name="connsiteY24" fmla="*/ 16603 h 340734"/>
              <a:gd name="connsiteX25" fmla="*/ 136318 w 410036"/>
              <a:gd name="connsiteY25" fmla="*/ 16483 h 340734"/>
              <a:gd name="connsiteX26" fmla="*/ 156050 w 410036"/>
              <a:gd name="connsiteY26" fmla="*/ 16122 h 340734"/>
              <a:gd name="connsiteX27" fmla="*/ 187813 w 410036"/>
              <a:gd name="connsiteY27" fmla="*/ 15220 h 340734"/>
              <a:gd name="connsiteX28" fmla="*/ 187452 w 410036"/>
              <a:gd name="connsiteY28" fmla="*/ 1865 h 340734"/>
              <a:gd name="connsiteX29" fmla="*/ 212899 w 410036"/>
              <a:gd name="connsiteY29" fmla="*/ 1263 h 340734"/>
              <a:gd name="connsiteX30" fmla="*/ 233774 w 410036"/>
              <a:gd name="connsiteY30" fmla="*/ 722 h 340734"/>
              <a:gd name="connsiteX31" fmla="*/ 256874 w 410036"/>
              <a:gd name="connsiteY31" fmla="*/ 0 h 340734"/>
              <a:gd name="connsiteX32" fmla="*/ 257055 w 410036"/>
              <a:gd name="connsiteY32" fmla="*/ 6377 h 340734"/>
              <a:gd name="connsiteX33" fmla="*/ 266560 w 410036"/>
              <a:gd name="connsiteY33" fmla="*/ 6016 h 340734"/>
              <a:gd name="connsiteX34" fmla="*/ 267281 w 410036"/>
              <a:gd name="connsiteY34" fmla="*/ 33869 h 340734"/>
              <a:gd name="connsiteX35" fmla="*/ 267462 w 410036"/>
              <a:gd name="connsiteY35" fmla="*/ 39042 h 340734"/>
              <a:gd name="connsiteX36" fmla="*/ 268064 w 410036"/>
              <a:gd name="connsiteY36" fmla="*/ 69663 h 340734"/>
              <a:gd name="connsiteX37" fmla="*/ 268425 w 410036"/>
              <a:gd name="connsiteY37" fmla="*/ 88312 h 340734"/>
              <a:gd name="connsiteX38" fmla="*/ 247249 w 410036"/>
              <a:gd name="connsiteY38" fmla="*/ 88552 h 340734"/>
              <a:gd name="connsiteX39" fmla="*/ 247490 w 410036"/>
              <a:gd name="connsiteY39" fmla="*/ 120135 h 340734"/>
              <a:gd name="connsiteX40" fmla="*/ 247790 w 410036"/>
              <a:gd name="connsiteY40" fmla="*/ 158155 h 340734"/>
              <a:gd name="connsiteX41" fmla="*/ 251821 w 410036"/>
              <a:gd name="connsiteY41" fmla="*/ 155749 h 340734"/>
              <a:gd name="connsiteX42" fmla="*/ 252784 w 410036"/>
              <a:gd name="connsiteY42" fmla="*/ 152560 h 340734"/>
              <a:gd name="connsiteX43" fmla="*/ 258378 w 410036"/>
              <a:gd name="connsiteY43" fmla="*/ 148048 h 340734"/>
              <a:gd name="connsiteX44" fmla="*/ 271011 w 410036"/>
              <a:gd name="connsiteY44" fmla="*/ 142394 h 340734"/>
              <a:gd name="connsiteX45" fmla="*/ 273297 w 410036"/>
              <a:gd name="connsiteY45" fmla="*/ 141672 h 340734"/>
              <a:gd name="connsiteX46" fmla="*/ 275704 w 410036"/>
              <a:gd name="connsiteY46" fmla="*/ 140469 h 340734"/>
              <a:gd name="connsiteX47" fmla="*/ 281298 w 410036"/>
              <a:gd name="connsiteY47" fmla="*/ 139867 h 340734"/>
              <a:gd name="connsiteX48" fmla="*/ 282020 w 410036"/>
              <a:gd name="connsiteY48" fmla="*/ 142033 h 340734"/>
              <a:gd name="connsiteX49" fmla="*/ 283705 w 410036"/>
              <a:gd name="connsiteY49" fmla="*/ 142033 h 340734"/>
              <a:gd name="connsiteX50" fmla="*/ 284848 w 410036"/>
              <a:gd name="connsiteY50" fmla="*/ 141311 h 340734"/>
              <a:gd name="connsiteX51" fmla="*/ 284848 w 410036"/>
              <a:gd name="connsiteY51" fmla="*/ 142454 h 340734"/>
              <a:gd name="connsiteX52" fmla="*/ 287194 w 410036"/>
              <a:gd name="connsiteY52" fmla="*/ 142273 h 340734"/>
              <a:gd name="connsiteX53" fmla="*/ 288517 w 410036"/>
              <a:gd name="connsiteY53" fmla="*/ 142875 h 340734"/>
              <a:gd name="connsiteX54" fmla="*/ 290262 w 410036"/>
              <a:gd name="connsiteY54" fmla="*/ 142093 h 340734"/>
              <a:gd name="connsiteX55" fmla="*/ 291104 w 410036"/>
              <a:gd name="connsiteY55" fmla="*/ 142755 h 340734"/>
              <a:gd name="connsiteX56" fmla="*/ 292187 w 410036"/>
              <a:gd name="connsiteY56" fmla="*/ 142033 h 340734"/>
              <a:gd name="connsiteX57" fmla="*/ 293390 w 410036"/>
              <a:gd name="connsiteY57" fmla="*/ 143898 h 340734"/>
              <a:gd name="connsiteX58" fmla="*/ 295195 w 410036"/>
              <a:gd name="connsiteY58" fmla="*/ 145522 h 340734"/>
              <a:gd name="connsiteX59" fmla="*/ 297481 w 410036"/>
              <a:gd name="connsiteY59" fmla="*/ 145402 h 340734"/>
              <a:gd name="connsiteX60" fmla="*/ 299225 w 410036"/>
              <a:gd name="connsiteY60" fmla="*/ 145943 h 340734"/>
              <a:gd name="connsiteX61" fmla="*/ 303617 w 410036"/>
              <a:gd name="connsiteY61" fmla="*/ 148109 h 340734"/>
              <a:gd name="connsiteX62" fmla="*/ 305181 w 410036"/>
              <a:gd name="connsiteY62" fmla="*/ 149492 h 340734"/>
              <a:gd name="connsiteX63" fmla="*/ 305181 w 410036"/>
              <a:gd name="connsiteY63" fmla="*/ 151357 h 340734"/>
              <a:gd name="connsiteX64" fmla="*/ 306745 w 410036"/>
              <a:gd name="connsiteY64" fmla="*/ 151237 h 340734"/>
              <a:gd name="connsiteX65" fmla="*/ 308610 w 410036"/>
              <a:gd name="connsiteY65" fmla="*/ 153462 h 340734"/>
              <a:gd name="connsiteX66" fmla="*/ 309994 w 410036"/>
              <a:gd name="connsiteY66" fmla="*/ 153342 h 340734"/>
              <a:gd name="connsiteX67" fmla="*/ 311618 w 410036"/>
              <a:gd name="connsiteY67" fmla="*/ 153944 h 340734"/>
              <a:gd name="connsiteX68" fmla="*/ 313302 w 410036"/>
              <a:gd name="connsiteY68" fmla="*/ 155749 h 340734"/>
              <a:gd name="connsiteX69" fmla="*/ 315949 w 410036"/>
              <a:gd name="connsiteY69" fmla="*/ 156170 h 340734"/>
              <a:gd name="connsiteX70" fmla="*/ 319018 w 410036"/>
              <a:gd name="connsiteY70" fmla="*/ 157252 h 340734"/>
              <a:gd name="connsiteX71" fmla="*/ 322266 w 410036"/>
              <a:gd name="connsiteY71" fmla="*/ 160140 h 340734"/>
              <a:gd name="connsiteX72" fmla="*/ 325033 w 410036"/>
              <a:gd name="connsiteY72" fmla="*/ 160922 h 340734"/>
              <a:gd name="connsiteX73" fmla="*/ 324792 w 410036"/>
              <a:gd name="connsiteY73" fmla="*/ 156109 h 340734"/>
              <a:gd name="connsiteX74" fmla="*/ 323288 w 410036"/>
              <a:gd name="connsiteY74" fmla="*/ 155027 h 340734"/>
              <a:gd name="connsiteX75" fmla="*/ 323469 w 410036"/>
              <a:gd name="connsiteY75" fmla="*/ 149192 h 340734"/>
              <a:gd name="connsiteX76" fmla="*/ 322266 w 410036"/>
              <a:gd name="connsiteY76" fmla="*/ 146845 h 340734"/>
              <a:gd name="connsiteX77" fmla="*/ 322266 w 410036"/>
              <a:gd name="connsiteY77" fmla="*/ 143898 h 340734"/>
              <a:gd name="connsiteX78" fmla="*/ 320521 w 410036"/>
              <a:gd name="connsiteY78" fmla="*/ 143898 h 340734"/>
              <a:gd name="connsiteX79" fmla="*/ 320521 w 410036"/>
              <a:gd name="connsiteY79" fmla="*/ 141852 h 340734"/>
              <a:gd name="connsiteX80" fmla="*/ 318416 w 410036"/>
              <a:gd name="connsiteY80" fmla="*/ 142213 h 340734"/>
              <a:gd name="connsiteX81" fmla="*/ 318536 w 410036"/>
              <a:gd name="connsiteY81" fmla="*/ 145522 h 340734"/>
              <a:gd name="connsiteX82" fmla="*/ 313002 w 410036"/>
              <a:gd name="connsiteY82" fmla="*/ 145762 h 340734"/>
              <a:gd name="connsiteX83" fmla="*/ 311798 w 410036"/>
              <a:gd name="connsiteY83" fmla="*/ 143958 h 340734"/>
              <a:gd name="connsiteX84" fmla="*/ 309031 w 410036"/>
              <a:gd name="connsiteY84" fmla="*/ 143356 h 340734"/>
              <a:gd name="connsiteX85" fmla="*/ 308791 w 410036"/>
              <a:gd name="connsiteY85" fmla="*/ 140649 h 340734"/>
              <a:gd name="connsiteX86" fmla="*/ 310114 w 410036"/>
              <a:gd name="connsiteY86" fmla="*/ 139626 h 340734"/>
              <a:gd name="connsiteX87" fmla="*/ 308911 w 410036"/>
              <a:gd name="connsiteY87" fmla="*/ 134934 h 340734"/>
              <a:gd name="connsiteX88" fmla="*/ 309031 w 410036"/>
              <a:gd name="connsiteY88" fmla="*/ 131685 h 340734"/>
              <a:gd name="connsiteX89" fmla="*/ 309994 w 410036"/>
              <a:gd name="connsiteY89" fmla="*/ 131084 h 340734"/>
              <a:gd name="connsiteX90" fmla="*/ 309753 w 410036"/>
              <a:gd name="connsiteY90" fmla="*/ 129700 h 340734"/>
              <a:gd name="connsiteX91" fmla="*/ 308670 w 410036"/>
              <a:gd name="connsiteY91" fmla="*/ 129399 h 340734"/>
              <a:gd name="connsiteX92" fmla="*/ 307648 w 410036"/>
              <a:gd name="connsiteY92" fmla="*/ 128196 h 340734"/>
              <a:gd name="connsiteX93" fmla="*/ 313663 w 410036"/>
              <a:gd name="connsiteY93" fmla="*/ 127836 h 340734"/>
              <a:gd name="connsiteX94" fmla="*/ 315769 w 410036"/>
              <a:gd name="connsiteY94" fmla="*/ 127234 h 340734"/>
              <a:gd name="connsiteX95" fmla="*/ 317092 w 410036"/>
              <a:gd name="connsiteY95" fmla="*/ 127836 h 340734"/>
              <a:gd name="connsiteX96" fmla="*/ 320822 w 410036"/>
              <a:gd name="connsiteY96" fmla="*/ 127836 h 340734"/>
              <a:gd name="connsiteX97" fmla="*/ 320822 w 410036"/>
              <a:gd name="connsiteY97" fmla="*/ 127234 h 340734"/>
              <a:gd name="connsiteX98" fmla="*/ 323590 w 410036"/>
              <a:gd name="connsiteY98" fmla="*/ 127234 h 340734"/>
              <a:gd name="connsiteX99" fmla="*/ 323710 w 410036"/>
              <a:gd name="connsiteY99" fmla="*/ 128196 h 340734"/>
              <a:gd name="connsiteX100" fmla="*/ 327019 w 410036"/>
              <a:gd name="connsiteY100" fmla="*/ 128317 h 340734"/>
              <a:gd name="connsiteX101" fmla="*/ 328763 w 410036"/>
              <a:gd name="connsiteY101" fmla="*/ 129279 h 340734"/>
              <a:gd name="connsiteX102" fmla="*/ 329064 w 410036"/>
              <a:gd name="connsiteY102" fmla="*/ 146424 h 340734"/>
              <a:gd name="connsiteX103" fmla="*/ 329725 w 410036"/>
              <a:gd name="connsiteY103" fmla="*/ 171209 h 340734"/>
              <a:gd name="connsiteX104" fmla="*/ 338749 w 410036"/>
              <a:gd name="connsiteY104" fmla="*/ 170969 h 340734"/>
              <a:gd name="connsiteX105" fmla="*/ 345006 w 410036"/>
              <a:gd name="connsiteY105" fmla="*/ 170969 h 340734"/>
              <a:gd name="connsiteX106" fmla="*/ 359323 w 410036"/>
              <a:gd name="connsiteY106" fmla="*/ 170608 h 340734"/>
              <a:gd name="connsiteX107" fmla="*/ 360406 w 410036"/>
              <a:gd name="connsiteY107" fmla="*/ 162607 h 340734"/>
              <a:gd name="connsiteX108" fmla="*/ 360466 w 410036"/>
              <a:gd name="connsiteY108" fmla="*/ 160441 h 340734"/>
              <a:gd name="connsiteX109" fmla="*/ 361188 w 410036"/>
              <a:gd name="connsiteY109" fmla="*/ 159057 h 340734"/>
              <a:gd name="connsiteX110" fmla="*/ 359985 w 410036"/>
              <a:gd name="connsiteY110" fmla="*/ 158817 h 340734"/>
              <a:gd name="connsiteX111" fmla="*/ 359925 w 410036"/>
              <a:gd name="connsiteY111" fmla="*/ 157974 h 340734"/>
              <a:gd name="connsiteX112" fmla="*/ 358481 w 410036"/>
              <a:gd name="connsiteY112" fmla="*/ 158215 h 340734"/>
              <a:gd name="connsiteX113" fmla="*/ 357939 w 410036"/>
              <a:gd name="connsiteY113" fmla="*/ 157132 h 340734"/>
              <a:gd name="connsiteX114" fmla="*/ 359985 w 410036"/>
              <a:gd name="connsiteY114" fmla="*/ 156531 h 340734"/>
              <a:gd name="connsiteX115" fmla="*/ 359263 w 410036"/>
              <a:gd name="connsiteY115" fmla="*/ 152440 h 340734"/>
              <a:gd name="connsiteX116" fmla="*/ 360466 w 410036"/>
              <a:gd name="connsiteY116" fmla="*/ 152380 h 340734"/>
              <a:gd name="connsiteX117" fmla="*/ 360466 w 410036"/>
              <a:gd name="connsiteY117" fmla="*/ 148891 h 340734"/>
              <a:gd name="connsiteX118" fmla="*/ 362812 w 410036"/>
              <a:gd name="connsiteY118" fmla="*/ 149372 h 340734"/>
              <a:gd name="connsiteX119" fmla="*/ 365459 w 410036"/>
              <a:gd name="connsiteY119" fmla="*/ 148770 h 340734"/>
              <a:gd name="connsiteX120" fmla="*/ 365459 w 410036"/>
              <a:gd name="connsiteY120" fmla="*/ 149974 h 340734"/>
              <a:gd name="connsiteX121" fmla="*/ 365820 w 410036"/>
              <a:gd name="connsiteY121" fmla="*/ 159298 h 340734"/>
              <a:gd name="connsiteX122" fmla="*/ 366061 w 410036"/>
              <a:gd name="connsiteY122" fmla="*/ 160501 h 340734"/>
              <a:gd name="connsiteX123" fmla="*/ 370031 w 410036"/>
              <a:gd name="connsiteY123" fmla="*/ 160501 h 340734"/>
              <a:gd name="connsiteX124" fmla="*/ 371235 w 410036"/>
              <a:gd name="connsiteY124" fmla="*/ 159298 h 340734"/>
              <a:gd name="connsiteX125" fmla="*/ 371235 w 410036"/>
              <a:gd name="connsiteY125" fmla="*/ 158095 h 340734"/>
              <a:gd name="connsiteX126" fmla="*/ 373821 w 410036"/>
              <a:gd name="connsiteY126" fmla="*/ 158095 h 340734"/>
              <a:gd name="connsiteX127" fmla="*/ 373821 w 410036"/>
              <a:gd name="connsiteY127" fmla="*/ 156651 h 340734"/>
              <a:gd name="connsiteX128" fmla="*/ 376348 w 410036"/>
              <a:gd name="connsiteY128" fmla="*/ 155147 h 340734"/>
              <a:gd name="connsiteX129" fmla="*/ 376348 w 410036"/>
              <a:gd name="connsiteY129" fmla="*/ 150335 h 340734"/>
              <a:gd name="connsiteX130" fmla="*/ 377912 w 410036"/>
              <a:gd name="connsiteY130" fmla="*/ 150335 h 340734"/>
              <a:gd name="connsiteX131" fmla="*/ 378153 w 410036"/>
              <a:gd name="connsiteY131" fmla="*/ 143717 h 340734"/>
              <a:gd name="connsiteX132" fmla="*/ 378694 w 410036"/>
              <a:gd name="connsiteY132" fmla="*/ 142454 h 340734"/>
              <a:gd name="connsiteX133" fmla="*/ 381522 w 410036"/>
              <a:gd name="connsiteY133" fmla="*/ 142333 h 340734"/>
              <a:gd name="connsiteX134" fmla="*/ 381762 w 410036"/>
              <a:gd name="connsiteY134" fmla="*/ 140529 h 340734"/>
              <a:gd name="connsiteX135" fmla="*/ 380679 w 410036"/>
              <a:gd name="connsiteY135" fmla="*/ 140589 h 340734"/>
              <a:gd name="connsiteX136" fmla="*/ 382003 w 410036"/>
              <a:gd name="connsiteY136" fmla="*/ 139446 h 340734"/>
              <a:gd name="connsiteX137" fmla="*/ 383085 w 410036"/>
              <a:gd name="connsiteY137" fmla="*/ 136558 h 340734"/>
              <a:gd name="connsiteX138" fmla="*/ 387297 w 410036"/>
              <a:gd name="connsiteY138" fmla="*/ 135896 h 340734"/>
              <a:gd name="connsiteX139" fmla="*/ 388319 w 410036"/>
              <a:gd name="connsiteY139" fmla="*/ 133791 h 340734"/>
              <a:gd name="connsiteX140" fmla="*/ 389823 w 410036"/>
              <a:gd name="connsiteY140" fmla="*/ 132828 h 340734"/>
              <a:gd name="connsiteX141" fmla="*/ 389823 w 410036"/>
              <a:gd name="connsiteY141" fmla="*/ 130843 h 340734"/>
              <a:gd name="connsiteX142" fmla="*/ 391989 w 410036"/>
              <a:gd name="connsiteY142" fmla="*/ 130242 h 340734"/>
              <a:gd name="connsiteX143" fmla="*/ 391989 w 410036"/>
              <a:gd name="connsiteY143" fmla="*/ 127775 h 340734"/>
              <a:gd name="connsiteX144" fmla="*/ 393433 w 410036"/>
              <a:gd name="connsiteY144" fmla="*/ 127474 h 340734"/>
              <a:gd name="connsiteX145" fmla="*/ 393433 w 410036"/>
              <a:gd name="connsiteY145" fmla="*/ 126271 h 340734"/>
              <a:gd name="connsiteX146" fmla="*/ 395598 w 410036"/>
              <a:gd name="connsiteY146" fmla="*/ 126271 h 340734"/>
              <a:gd name="connsiteX147" fmla="*/ 397824 w 410036"/>
              <a:gd name="connsiteY147" fmla="*/ 125068 h 340734"/>
              <a:gd name="connsiteX148" fmla="*/ 398005 w 410036"/>
              <a:gd name="connsiteY148" fmla="*/ 123985 h 340734"/>
              <a:gd name="connsiteX149" fmla="*/ 400231 w 410036"/>
              <a:gd name="connsiteY149" fmla="*/ 124767 h 340734"/>
              <a:gd name="connsiteX150" fmla="*/ 401494 w 410036"/>
              <a:gd name="connsiteY150" fmla="*/ 124527 h 340734"/>
              <a:gd name="connsiteX151" fmla="*/ 402216 w 410036"/>
              <a:gd name="connsiteY151" fmla="*/ 125609 h 340734"/>
              <a:gd name="connsiteX152" fmla="*/ 403780 w 410036"/>
              <a:gd name="connsiteY152" fmla="*/ 124767 h 340734"/>
              <a:gd name="connsiteX153" fmla="*/ 403780 w 410036"/>
              <a:gd name="connsiteY153" fmla="*/ 123805 h 340734"/>
              <a:gd name="connsiteX154" fmla="*/ 405164 w 410036"/>
              <a:gd name="connsiteY154" fmla="*/ 122601 h 340734"/>
              <a:gd name="connsiteX155" fmla="*/ 405404 w 410036"/>
              <a:gd name="connsiteY155" fmla="*/ 121519 h 340734"/>
              <a:gd name="connsiteX156" fmla="*/ 405525 w 410036"/>
              <a:gd name="connsiteY156" fmla="*/ 125910 h 340734"/>
              <a:gd name="connsiteX157" fmla="*/ 409976 w 410036"/>
              <a:gd name="connsiteY157" fmla="*/ 125549 h 340734"/>
              <a:gd name="connsiteX158" fmla="*/ 410036 w 410036"/>
              <a:gd name="connsiteY158" fmla="*/ 129460 h 340734"/>
              <a:gd name="connsiteX159" fmla="*/ 405645 w 410036"/>
              <a:gd name="connsiteY159" fmla="*/ 129580 h 340734"/>
              <a:gd name="connsiteX160" fmla="*/ 405825 w 410036"/>
              <a:gd name="connsiteY160" fmla="*/ 131625 h 340734"/>
              <a:gd name="connsiteX161" fmla="*/ 402817 w 410036"/>
              <a:gd name="connsiteY161" fmla="*/ 131625 h 340734"/>
              <a:gd name="connsiteX162" fmla="*/ 402517 w 410036"/>
              <a:gd name="connsiteY162" fmla="*/ 133189 h 340734"/>
              <a:gd name="connsiteX163" fmla="*/ 400351 w 410036"/>
              <a:gd name="connsiteY163" fmla="*/ 133731 h 340734"/>
              <a:gd name="connsiteX164" fmla="*/ 400411 w 410036"/>
              <a:gd name="connsiteY164" fmla="*/ 135114 h 340734"/>
              <a:gd name="connsiteX165" fmla="*/ 399088 w 410036"/>
              <a:gd name="connsiteY165" fmla="*/ 135475 h 340734"/>
              <a:gd name="connsiteX166" fmla="*/ 399689 w 410036"/>
              <a:gd name="connsiteY166" fmla="*/ 137220 h 340734"/>
              <a:gd name="connsiteX167" fmla="*/ 396380 w 410036"/>
              <a:gd name="connsiteY167" fmla="*/ 137220 h 340734"/>
              <a:gd name="connsiteX168" fmla="*/ 396501 w 410036"/>
              <a:gd name="connsiteY168" fmla="*/ 139626 h 340734"/>
              <a:gd name="connsiteX169" fmla="*/ 397764 w 410036"/>
              <a:gd name="connsiteY169" fmla="*/ 139686 h 340734"/>
              <a:gd name="connsiteX170" fmla="*/ 397945 w 410036"/>
              <a:gd name="connsiteY170" fmla="*/ 142995 h 340734"/>
              <a:gd name="connsiteX171" fmla="*/ 400652 w 410036"/>
              <a:gd name="connsiteY171" fmla="*/ 142755 h 340734"/>
              <a:gd name="connsiteX172" fmla="*/ 401855 w 410036"/>
              <a:gd name="connsiteY172" fmla="*/ 146665 h 340734"/>
              <a:gd name="connsiteX173" fmla="*/ 401975 w 410036"/>
              <a:gd name="connsiteY173" fmla="*/ 148229 h 340734"/>
              <a:gd name="connsiteX174" fmla="*/ 404081 w 410036"/>
              <a:gd name="connsiteY174" fmla="*/ 149011 h 340734"/>
              <a:gd name="connsiteX175" fmla="*/ 404502 w 410036"/>
              <a:gd name="connsiteY175" fmla="*/ 152199 h 340734"/>
              <a:gd name="connsiteX176" fmla="*/ 402577 w 410036"/>
              <a:gd name="connsiteY176" fmla="*/ 152260 h 340734"/>
              <a:gd name="connsiteX177" fmla="*/ 402817 w 410036"/>
              <a:gd name="connsiteY177" fmla="*/ 154666 h 340734"/>
              <a:gd name="connsiteX178" fmla="*/ 401013 w 410036"/>
              <a:gd name="connsiteY178" fmla="*/ 155688 h 340734"/>
              <a:gd name="connsiteX179" fmla="*/ 400953 w 410036"/>
              <a:gd name="connsiteY179" fmla="*/ 157012 h 340734"/>
              <a:gd name="connsiteX180" fmla="*/ 398245 w 410036"/>
              <a:gd name="connsiteY180" fmla="*/ 158756 h 340734"/>
              <a:gd name="connsiteX181" fmla="*/ 397644 w 410036"/>
              <a:gd name="connsiteY181" fmla="*/ 157734 h 340734"/>
              <a:gd name="connsiteX182" fmla="*/ 396561 w 410036"/>
              <a:gd name="connsiteY182" fmla="*/ 158215 h 340734"/>
              <a:gd name="connsiteX183" fmla="*/ 394155 w 410036"/>
              <a:gd name="connsiteY183" fmla="*/ 158335 h 340734"/>
              <a:gd name="connsiteX184" fmla="*/ 392951 w 410036"/>
              <a:gd name="connsiteY184" fmla="*/ 162065 h 340734"/>
              <a:gd name="connsiteX185" fmla="*/ 391508 w 410036"/>
              <a:gd name="connsiteY185" fmla="*/ 162125 h 340734"/>
              <a:gd name="connsiteX186" fmla="*/ 386936 w 410036"/>
              <a:gd name="connsiteY186" fmla="*/ 164953 h 340734"/>
              <a:gd name="connsiteX187" fmla="*/ 389402 w 410036"/>
              <a:gd name="connsiteY187" fmla="*/ 166577 h 340734"/>
              <a:gd name="connsiteX188" fmla="*/ 391207 w 410036"/>
              <a:gd name="connsiteY188" fmla="*/ 167179 h 340734"/>
              <a:gd name="connsiteX189" fmla="*/ 389583 w 410036"/>
              <a:gd name="connsiteY189" fmla="*/ 167780 h 340734"/>
              <a:gd name="connsiteX190" fmla="*/ 389161 w 410036"/>
              <a:gd name="connsiteY190" fmla="*/ 170006 h 340734"/>
              <a:gd name="connsiteX191" fmla="*/ 380198 w 410036"/>
              <a:gd name="connsiteY191" fmla="*/ 170126 h 340734"/>
              <a:gd name="connsiteX192" fmla="*/ 381822 w 410036"/>
              <a:gd name="connsiteY192" fmla="*/ 171931 h 340734"/>
              <a:gd name="connsiteX193" fmla="*/ 379536 w 410036"/>
              <a:gd name="connsiteY193" fmla="*/ 173315 h 340734"/>
              <a:gd name="connsiteX194" fmla="*/ 378814 w 410036"/>
              <a:gd name="connsiteY194" fmla="*/ 174999 h 340734"/>
              <a:gd name="connsiteX195" fmla="*/ 376107 w 410036"/>
              <a:gd name="connsiteY195" fmla="*/ 177104 h 340734"/>
              <a:gd name="connsiteX196" fmla="*/ 377311 w 410036"/>
              <a:gd name="connsiteY196" fmla="*/ 180774 h 340734"/>
              <a:gd name="connsiteX197" fmla="*/ 378213 w 410036"/>
              <a:gd name="connsiteY197" fmla="*/ 181737 h 340734"/>
              <a:gd name="connsiteX198" fmla="*/ 379536 w 410036"/>
              <a:gd name="connsiteY198" fmla="*/ 185106 h 340734"/>
              <a:gd name="connsiteX199" fmla="*/ 376950 w 410036"/>
              <a:gd name="connsiteY199" fmla="*/ 186670 h 340734"/>
              <a:gd name="connsiteX200" fmla="*/ 376528 w 410036"/>
              <a:gd name="connsiteY200" fmla="*/ 185888 h 340734"/>
              <a:gd name="connsiteX201" fmla="*/ 371295 w 410036"/>
              <a:gd name="connsiteY201" fmla="*/ 189257 h 340734"/>
              <a:gd name="connsiteX202" fmla="*/ 370212 w 410036"/>
              <a:gd name="connsiteY202" fmla="*/ 189196 h 340734"/>
              <a:gd name="connsiteX203" fmla="*/ 373220 w 410036"/>
              <a:gd name="connsiteY203" fmla="*/ 192325 h 340734"/>
              <a:gd name="connsiteX204" fmla="*/ 370874 w 410036"/>
              <a:gd name="connsiteY204" fmla="*/ 192746 h 340734"/>
              <a:gd name="connsiteX205" fmla="*/ 370874 w 410036"/>
              <a:gd name="connsiteY205" fmla="*/ 197197 h 340734"/>
              <a:gd name="connsiteX206" fmla="*/ 371295 w 410036"/>
              <a:gd name="connsiteY206" fmla="*/ 200807 h 340734"/>
              <a:gd name="connsiteX207" fmla="*/ 369731 w 410036"/>
              <a:gd name="connsiteY207" fmla="*/ 201529 h 340734"/>
              <a:gd name="connsiteX208" fmla="*/ 369731 w 410036"/>
              <a:gd name="connsiteY208" fmla="*/ 202431 h 340734"/>
              <a:gd name="connsiteX209" fmla="*/ 371836 w 410036"/>
              <a:gd name="connsiteY209" fmla="*/ 205740 h 340734"/>
              <a:gd name="connsiteX210" fmla="*/ 371054 w 410036"/>
              <a:gd name="connsiteY210" fmla="*/ 207003 h 340734"/>
              <a:gd name="connsiteX211" fmla="*/ 375024 w 410036"/>
              <a:gd name="connsiteY211" fmla="*/ 213861 h 340734"/>
              <a:gd name="connsiteX212" fmla="*/ 374122 w 410036"/>
              <a:gd name="connsiteY212" fmla="*/ 214463 h 340734"/>
              <a:gd name="connsiteX213" fmla="*/ 376107 w 410036"/>
              <a:gd name="connsiteY213" fmla="*/ 215545 h 340734"/>
              <a:gd name="connsiteX214" fmla="*/ 374303 w 410036"/>
              <a:gd name="connsiteY214" fmla="*/ 216688 h 340734"/>
              <a:gd name="connsiteX215" fmla="*/ 374002 w 410036"/>
              <a:gd name="connsiteY215" fmla="*/ 217711 h 340734"/>
              <a:gd name="connsiteX216" fmla="*/ 371656 w 410036"/>
              <a:gd name="connsiteY216" fmla="*/ 218794 h 340734"/>
              <a:gd name="connsiteX217" fmla="*/ 372077 w 410036"/>
              <a:gd name="connsiteY217" fmla="*/ 220178 h 340734"/>
              <a:gd name="connsiteX218" fmla="*/ 373942 w 410036"/>
              <a:gd name="connsiteY218" fmla="*/ 223366 h 340734"/>
              <a:gd name="connsiteX219" fmla="*/ 373521 w 410036"/>
              <a:gd name="connsiteY219" fmla="*/ 225953 h 340734"/>
              <a:gd name="connsiteX220" fmla="*/ 373942 w 410036"/>
              <a:gd name="connsiteY220" fmla="*/ 227637 h 340734"/>
              <a:gd name="connsiteX221" fmla="*/ 376528 w 410036"/>
              <a:gd name="connsiteY221" fmla="*/ 232089 h 340734"/>
              <a:gd name="connsiteX222" fmla="*/ 359564 w 410036"/>
              <a:gd name="connsiteY222" fmla="*/ 237082 h 340734"/>
              <a:gd name="connsiteX223" fmla="*/ 343983 w 410036"/>
              <a:gd name="connsiteY223" fmla="*/ 241834 h 340734"/>
              <a:gd name="connsiteX224" fmla="*/ 344705 w 410036"/>
              <a:gd name="connsiteY224" fmla="*/ 242857 h 340734"/>
              <a:gd name="connsiteX225" fmla="*/ 344103 w 410036"/>
              <a:gd name="connsiteY225" fmla="*/ 243338 h 340734"/>
              <a:gd name="connsiteX226" fmla="*/ 342178 w 410036"/>
              <a:gd name="connsiteY226" fmla="*/ 243820 h 340734"/>
              <a:gd name="connsiteX227" fmla="*/ 341396 w 410036"/>
              <a:gd name="connsiteY227" fmla="*/ 245023 h 340734"/>
              <a:gd name="connsiteX228" fmla="*/ 338388 w 410036"/>
              <a:gd name="connsiteY228" fmla="*/ 245925 h 340734"/>
              <a:gd name="connsiteX229" fmla="*/ 338509 w 410036"/>
              <a:gd name="connsiteY229" fmla="*/ 248632 h 340734"/>
              <a:gd name="connsiteX230" fmla="*/ 339110 w 410036"/>
              <a:gd name="connsiteY230" fmla="*/ 249775 h 340734"/>
              <a:gd name="connsiteX231" fmla="*/ 337907 w 410036"/>
              <a:gd name="connsiteY231" fmla="*/ 251159 h 340734"/>
              <a:gd name="connsiteX232" fmla="*/ 334899 w 410036"/>
              <a:gd name="connsiteY232" fmla="*/ 250136 h 340734"/>
              <a:gd name="connsiteX233" fmla="*/ 331530 w 410036"/>
              <a:gd name="connsiteY233" fmla="*/ 248332 h 340734"/>
              <a:gd name="connsiteX234" fmla="*/ 329605 w 410036"/>
              <a:gd name="connsiteY234" fmla="*/ 248332 h 340734"/>
              <a:gd name="connsiteX235" fmla="*/ 329124 w 410036"/>
              <a:gd name="connsiteY235" fmla="*/ 247429 h 340734"/>
              <a:gd name="connsiteX236" fmla="*/ 330027 w 410036"/>
              <a:gd name="connsiteY236" fmla="*/ 246226 h 340734"/>
              <a:gd name="connsiteX237" fmla="*/ 329004 w 410036"/>
              <a:gd name="connsiteY237" fmla="*/ 242857 h 340734"/>
              <a:gd name="connsiteX238" fmla="*/ 328101 w 410036"/>
              <a:gd name="connsiteY238" fmla="*/ 242376 h 340734"/>
              <a:gd name="connsiteX239" fmla="*/ 325394 w 410036"/>
              <a:gd name="connsiteY239" fmla="*/ 243699 h 340734"/>
              <a:gd name="connsiteX240" fmla="*/ 323950 w 410036"/>
              <a:gd name="connsiteY240" fmla="*/ 243639 h 340734"/>
              <a:gd name="connsiteX241" fmla="*/ 324251 w 410036"/>
              <a:gd name="connsiteY241" fmla="*/ 242436 h 340734"/>
              <a:gd name="connsiteX242" fmla="*/ 325394 w 410036"/>
              <a:gd name="connsiteY242" fmla="*/ 241834 h 340734"/>
              <a:gd name="connsiteX243" fmla="*/ 325815 w 410036"/>
              <a:gd name="connsiteY243" fmla="*/ 240632 h 340734"/>
              <a:gd name="connsiteX244" fmla="*/ 325334 w 410036"/>
              <a:gd name="connsiteY244" fmla="*/ 238947 h 340734"/>
              <a:gd name="connsiteX245" fmla="*/ 324131 w 410036"/>
              <a:gd name="connsiteY245" fmla="*/ 238165 h 340734"/>
              <a:gd name="connsiteX246" fmla="*/ 319980 w 410036"/>
              <a:gd name="connsiteY246" fmla="*/ 238346 h 340734"/>
              <a:gd name="connsiteX247" fmla="*/ 319138 w 410036"/>
              <a:gd name="connsiteY247" fmla="*/ 237744 h 340734"/>
              <a:gd name="connsiteX248" fmla="*/ 308129 w 410036"/>
              <a:gd name="connsiteY248" fmla="*/ 245083 h 340734"/>
              <a:gd name="connsiteX249" fmla="*/ 282562 w 410036"/>
              <a:gd name="connsiteY249" fmla="*/ 261627 h 340734"/>
              <a:gd name="connsiteX250" fmla="*/ 228600 w 410036"/>
              <a:gd name="connsiteY250" fmla="*/ 295496 h 340734"/>
              <a:gd name="connsiteX251" fmla="*/ 237263 w 410036"/>
              <a:gd name="connsiteY251" fmla="*/ 309633 h 340734"/>
              <a:gd name="connsiteX252" fmla="*/ 222464 w 410036"/>
              <a:gd name="connsiteY252" fmla="*/ 319077 h 340734"/>
              <a:gd name="connsiteX253" fmla="*/ 210794 w 410036"/>
              <a:gd name="connsiteY253" fmla="*/ 326657 h 340734"/>
              <a:gd name="connsiteX254" fmla="*/ 188776 w 410036"/>
              <a:gd name="connsiteY254" fmla="*/ 340734 h 340734"/>
              <a:gd name="connsiteX255" fmla="*/ 183963 w 410036"/>
              <a:gd name="connsiteY255" fmla="*/ 333335 h 340734"/>
              <a:gd name="connsiteX256" fmla="*/ 167420 w 410036"/>
              <a:gd name="connsiteY256" fmla="*/ 336102 h 340734"/>
              <a:gd name="connsiteX257" fmla="*/ 155869 w 410036"/>
              <a:gd name="connsiteY257" fmla="*/ 338448 h 340734"/>
              <a:gd name="connsiteX258" fmla="*/ 136739 w 410036"/>
              <a:gd name="connsiteY258" fmla="*/ 306444 h 340734"/>
              <a:gd name="connsiteX259" fmla="*/ 136318 w 410036"/>
              <a:gd name="connsiteY259" fmla="*/ 305662 h 340734"/>
              <a:gd name="connsiteX260" fmla="*/ 123685 w 410036"/>
              <a:gd name="connsiteY260" fmla="*/ 284787 h 340734"/>
              <a:gd name="connsiteX261" fmla="*/ 113458 w 410036"/>
              <a:gd name="connsiteY261" fmla="*/ 267522 h 340734"/>
              <a:gd name="connsiteX262" fmla="*/ 101847 w 410036"/>
              <a:gd name="connsiteY262" fmla="*/ 267522 h 340734"/>
              <a:gd name="connsiteX263" fmla="*/ 101246 w 410036"/>
              <a:gd name="connsiteY263" fmla="*/ 267642 h 340734"/>
              <a:gd name="connsiteX264" fmla="*/ 82176 w 410036"/>
              <a:gd name="connsiteY264" fmla="*/ 267762 h 340734"/>
              <a:gd name="connsiteX265" fmla="*/ 67678 w 410036"/>
              <a:gd name="connsiteY265" fmla="*/ 268123 h 340734"/>
              <a:gd name="connsiteX266" fmla="*/ 61361 w 410036"/>
              <a:gd name="connsiteY266" fmla="*/ 268123 h 340734"/>
              <a:gd name="connsiteX267" fmla="*/ 21597 w 410036"/>
              <a:gd name="connsiteY267" fmla="*/ 268605 h 340734"/>
              <a:gd name="connsiteX268" fmla="*/ 421 w 410036"/>
              <a:gd name="connsiteY268" fmla="*/ 268605 h 340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</a:cxnLst>
            <a:rect l="l" t="t" r="r" b="b"/>
            <a:pathLst>
              <a:path w="410036" h="340734">
                <a:moveTo>
                  <a:pt x="421" y="268605"/>
                </a:moveTo>
                <a:lnTo>
                  <a:pt x="481" y="262770"/>
                </a:lnTo>
                <a:lnTo>
                  <a:pt x="301" y="236781"/>
                </a:lnTo>
                <a:lnTo>
                  <a:pt x="0" y="219215"/>
                </a:lnTo>
                <a:lnTo>
                  <a:pt x="0" y="201168"/>
                </a:lnTo>
                <a:lnTo>
                  <a:pt x="21236" y="205379"/>
                </a:lnTo>
                <a:lnTo>
                  <a:pt x="21115" y="206161"/>
                </a:lnTo>
                <a:lnTo>
                  <a:pt x="26289" y="206161"/>
                </a:lnTo>
                <a:lnTo>
                  <a:pt x="27913" y="206462"/>
                </a:lnTo>
                <a:lnTo>
                  <a:pt x="27853" y="196897"/>
                </a:lnTo>
                <a:lnTo>
                  <a:pt x="29658" y="194250"/>
                </a:lnTo>
                <a:lnTo>
                  <a:pt x="32846" y="193287"/>
                </a:lnTo>
                <a:lnTo>
                  <a:pt x="34892" y="188715"/>
                </a:lnTo>
                <a:lnTo>
                  <a:pt x="36275" y="187512"/>
                </a:lnTo>
                <a:lnTo>
                  <a:pt x="36757" y="185707"/>
                </a:lnTo>
                <a:lnTo>
                  <a:pt x="60158" y="185406"/>
                </a:lnTo>
                <a:lnTo>
                  <a:pt x="84582" y="185166"/>
                </a:lnTo>
                <a:lnTo>
                  <a:pt x="83981" y="142153"/>
                </a:lnTo>
                <a:lnTo>
                  <a:pt x="83860" y="140348"/>
                </a:lnTo>
                <a:lnTo>
                  <a:pt x="83259" y="101065"/>
                </a:lnTo>
                <a:lnTo>
                  <a:pt x="106119" y="100584"/>
                </a:lnTo>
                <a:lnTo>
                  <a:pt x="104735" y="45479"/>
                </a:lnTo>
                <a:lnTo>
                  <a:pt x="104133" y="22078"/>
                </a:lnTo>
                <a:lnTo>
                  <a:pt x="104133" y="16784"/>
                </a:lnTo>
                <a:lnTo>
                  <a:pt x="122181" y="16603"/>
                </a:lnTo>
                <a:lnTo>
                  <a:pt x="136318" y="16483"/>
                </a:lnTo>
                <a:lnTo>
                  <a:pt x="156050" y="16122"/>
                </a:lnTo>
                <a:lnTo>
                  <a:pt x="187813" y="15220"/>
                </a:lnTo>
                <a:lnTo>
                  <a:pt x="187452" y="1865"/>
                </a:lnTo>
                <a:lnTo>
                  <a:pt x="212899" y="1263"/>
                </a:lnTo>
                <a:lnTo>
                  <a:pt x="233774" y="722"/>
                </a:lnTo>
                <a:lnTo>
                  <a:pt x="256874" y="0"/>
                </a:lnTo>
                <a:lnTo>
                  <a:pt x="257055" y="6377"/>
                </a:lnTo>
                <a:lnTo>
                  <a:pt x="266560" y="6016"/>
                </a:lnTo>
                <a:lnTo>
                  <a:pt x="267281" y="33869"/>
                </a:lnTo>
                <a:lnTo>
                  <a:pt x="267462" y="39042"/>
                </a:lnTo>
                <a:lnTo>
                  <a:pt x="268064" y="69663"/>
                </a:lnTo>
                <a:lnTo>
                  <a:pt x="268425" y="88312"/>
                </a:lnTo>
                <a:lnTo>
                  <a:pt x="247249" y="88552"/>
                </a:lnTo>
                <a:lnTo>
                  <a:pt x="247490" y="120135"/>
                </a:lnTo>
                <a:lnTo>
                  <a:pt x="247790" y="158155"/>
                </a:lnTo>
                <a:lnTo>
                  <a:pt x="251821" y="155749"/>
                </a:lnTo>
                <a:lnTo>
                  <a:pt x="252784" y="152560"/>
                </a:lnTo>
                <a:lnTo>
                  <a:pt x="258378" y="148048"/>
                </a:lnTo>
                <a:lnTo>
                  <a:pt x="271011" y="142394"/>
                </a:lnTo>
                <a:lnTo>
                  <a:pt x="273297" y="141672"/>
                </a:lnTo>
                <a:lnTo>
                  <a:pt x="275704" y="140469"/>
                </a:lnTo>
                <a:lnTo>
                  <a:pt x="281298" y="139867"/>
                </a:lnTo>
                <a:lnTo>
                  <a:pt x="282020" y="142033"/>
                </a:lnTo>
                <a:lnTo>
                  <a:pt x="283705" y="142033"/>
                </a:lnTo>
                <a:lnTo>
                  <a:pt x="284848" y="141311"/>
                </a:lnTo>
                <a:lnTo>
                  <a:pt x="284848" y="142454"/>
                </a:lnTo>
                <a:lnTo>
                  <a:pt x="287194" y="142273"/>
                </a:lnTo>
                <a:lnTo>
                  <a:pt x="288517" y="142875"/>
                </a:lnTo>
                <a:lnTo>
                  <a:pt x="290262" y="142093"/>
                </a:lnTo>
                <a:lnTo>
                  <a:pt x="291104" y="142755"/>
                </a:lnTo>
                <a:lnTo>
                  <a:pt x="292187" y="142033"/>
                </a:lnTo>
                <a:lnTo>
                  <a:pt x="293390" y="143898"/>
                </a:lnTo>
                <a:lnTo>
                  <a:pt x="295195" y="145522"/>
                </a:lnTo>
                <a:lnTo>
                  <a:pt x="297481" y="145402"/>
                </a:lnTo>
                <a:lnTo>
                  <a:pt x="299225" y="145943"/>
                </a:lnTo>
                <a:lnTo>
                  <a:pt x="303617" y="148109"/>
                </a:lnTo>
                <a:lnTo>
                  <a:pt x="305181" y="149492"/>
                </a:lnTo>
                <a:lnTo>
                  <a:pt x="305181" y="151357"/>
                </a:lnTo>
                <a:lnTo>
                  <a:pt x="306745" y="151237"/>
                </a:lnTo>
                <a:lnTo>
                  <a:pt x="308610" y="153462"/>
                </a:lnTo>
                <a:lnTo>
                  <a:pt x="309994" y="153342"/>
                </a:lnTo>
                <a:lnTo>
                  <a:pt x="311618" y="153944"/>
                </a:lnTo>
                <a:lnTo>
                  <a:pt x="313302" y="155749"/>
                </a:lnTo>
                <a:lnTo>
                  <a:pt x="315949" y="156170"/>
                </a:lnTo>
                <a:lnTo>
                  <a:pt x="319018" y="157252"/>
                </a:lnTo>
                <a:lnTo>
                  <a:pt x="322266" y="160140"/>
                </a:lnTo>
                <a:lnTo>
                  <a:pt x="325033" y="160922"/>
                </a:lnTo>
                <a:lnTo>
                  <a:pt x="324792" y="156109"/>
                </a:lnTo>
                <a:lnTo>
                  <a:pt x="323288" y="155027"/>
                </a:lnTo>
                <a:lnTo>
                  <a:pt x="323469" y="149192"/>
                </a:lnTo>
                <a:lnTo>
                  <a:pt x="322266" y="146845"/>
                </a:lnTo>
                <a:lnTo>
                  <a:pt x="322266" y="143898"/>
                </a:lnTo>
                <a:lnTo>
                  <a:pt x="320521" y="143898"/>
                </a:lnTo>
                <a:lnTo>
                  <a:pt x="320521" y="141852"/>
                </a:lnTo>
                <a:lnTo>
                  <a:pt x="318416" y="142213"/>
                </a:lnTo>
                <a:lnTo>
                  <a:pt x="318536" y="145522"/>
                </a:lnTo>
                <a:lnTo>
                  <a:pt x="313002" y="145762"/>
                </a:lnTo>
                <a:lnTo>
                  <a:pt x="311798" y="143958"/>
                </a:lnTo>
                <a:lnTo>
                  <a:pt x="309031" y="143356"/>
                </a:lnTo>
                <a:lnTo>
                  <a:pt x="308791" y="140649"/>
                </a:lnTo>
                <a:lnTo>
                  <a:pt x="310114" y="139626"/>
                </a:lnTo>
                <a:lnTo>
                  <a:pt x="308911" y="134934"/>
                </a:lnTo>
                <a:lnTo>
                  <a:pt x="309031" y="131685"/>
                </a:lnTo>
                <a:lnTo>
                  <a:pt x="309994" y="131084"/>
                </a:lnTo>
                <a:lnTo>
                  <a:pt x="309753" y="129700"/>
                </a:lnTo>
                <a:lnTo>
                  <a:pt x="308670" y="129399"/>
                </a:lnTo>
                <a:lnTo>
                  <a:pt x="307648" y="128196"/>
                </a:lnTo>
                <a:lnTo>
                  <a:pt x="313663" y="127836"/>
                </a:lnTo>
                <a:lnTo>
                  <a:pt x="315769" y="127234"/>
                </a:lnTo>
                <a:lnTo>
                  <a:pt x="317092" y="127836"/>
                </a:lnTo>
                <a:lnTo>
                  <a:pt x="320822" y="127836"/>
                </a:lnTo>
                <a:lnTo>
                  <a:pt x="320822" y="127234"/>
                </a:lnTo>
                <a:lnTo>
                  <a:pt x="323590" y="127234"/>
                </a:lnTo>
                <a:lnTo>
                  <a:pt x="323710" y="128196"/>
                </a:lnTo>
                <a:lnTo>
                  <a:pt x="327019" y="128317"/>
                </a:lnTo>
                <a:lnTo>
                  <a:pt x="328763" y="129279"/>
                </a:lnTo>
                <a:lnTo>
                  <a:pt x="329064" y="146424"/>
                </a:lnTo>
                <a:lnTo>
                  <a:pt x="329725" y="171209"/>
                </a:lnTo>
                <a:lnTo>
                  <a:pt x="338749" y="170969"/>
                </a:lnTo>
                <a:lnTo>
                  <a:pt x="345006" y="170969"/>
                </a:lnTo>
                <a:lnTo>
                  <a:pt x="359323" y="170608"/>
                </a:lnTo>
                <a:lnTo>
                  <a:pt x="360406" y="162607"/>
                </a:lnTo>
                <a:lnTo>
                  <a:pt x="360466" y="160441"/>
                </a:lnTo>
                <a:lnTo>
                  <a:pt x="361188" y="159057"/>
                </a:lnTo>
                <a:lnTo>
                  <a:pt x="359985" y="158817"/>
                </a:lnTo>
                <a:lnTo>
                  <a:pt x="359925" y="157974"/>
                </a:lnTo>
                <a:lnTo>
                  <a:pt x="358481" y="158215"/>
                </a:lnTo>
                <a:lnTo>
                  <a:pt x="357939" y="157132"/>
                </a:lnTo>
                <a:lnTo>
                  <a:pt x="359985" y="156531"/>
                </a:lnTo>
                <a:lnTo>
                  <a:pt x="359263" y="152440"/>
                </a:lnTo>
                <a:lnTo>
                  <a:pt x="360466" y="152380"/>
                </a:lnTo>
                <a:lnTo>
                  <a:pt x="360466" y="148891"/>
                </a:lnTo>
                <a:lnTo>
                  <a:pt x="362812" y="149372"/>
                </a:lnTo>
                <a:lnTo>
                  <a:pt x="365459" y="148770"/>
                </a:lnTo>
                <a:lnTo>
                  <a:pt x="365459" y="149974"/>
                </a:lnTo>
                <a:lnTo>
                  <a:pt x="365820" y="159298"/>
                </a:lnTo>
                <a:lnTo>
                  <a:pt x="366061" y="160501"/>
                </a:lnTo>
                <a:lnTo>
                  <a:pt x="370031" y="160501"/>
                </a:lnTo>
                <a:lnTo>
                  <a:pt x="371235" y="159298"/>
                </a:lnTo>
                <a:lnTo>
                  <a:pt x="371235" y="158095"/>
                </a:lnTo>
                <a:lnTo>
                  <a:pt x="373821" y="158095"/>
                </a:lnTo>
                <a:lnTo>
                  <a:pt x="373821" y="156651"/>
                </a:lnTo>
                <a:lnTo>
                  <a:pt x="376348" y="155147"/>
                </a:lnTo>
                <a:lnTo>
                  <a:pt x="376348" y="150335"/>
                </a:lnTo>
                <a:lnTo>
                  <a:pt x="377912" y="150335"/>
                </a:lnTo>
                <a:lnTo>
                  <a:pt x="378153" y="143717"/>
                </a:lnTo>
                <a:lnTo>
                  <a:pt x="378694" y="142454"/>
                </a:lnTo>
                <a:lnTo>
                  <a:pt x="381522" y="142333"/>
                </a:lnTo>
                <a:lnTo>
                  <a:pt x="381762" y="140529"/>
                </a:lnTo>
                <a:lnTo>
                  <a:pt x="380679" y="140589"/>
                </a:lnTo>
                <a:lnTo>
                  <a:pt x="382003" y="139446"/>
                </a:lnTo>
                <a:lnTo>
                  <a:pt x="383085" y="136558"/>
                </a:lnTo>
                <a:lnTo>
                  <a:pt x="387297" y="135896"/>
                </a:lnTo>
                <a:lnTo>
                  <a:pt x="388319" y="133791"/>
                </a:lnTo>
                <a:lnTo>
                  <a:pt x="389823" y="132828"/>
                </a:lnTo>
                <a:lnTo>
                  <a:pt x="389823" y="130843"/>
                </a:lnTo>
                <a:lnTo>
                  <a:pt x="391989" y="130242"/>
                </a:lnTo>
                <a:lnTo>
                  <a:pt x="391989" y="127775"/>
                </a:lnTo>
                <a:lnTo>
                  <a:pt x="393433" y="127474"/>
                </a:lnTo>
                <a:lnTo>
                  <a:pt x="393433" y="126271"/>
                </a:lnTo>
                <a:lnTo>
                  <a:pt x="395598" y="126271"/>
                </a:lnTo>
                <a:lnTo>
                  <a:pt x="397824" y="125068"/>
                </a:lnTo>
                <a:lnTo>
                  <a:pt x="398005" y="123985"/>
                </a:lnTo>
                <a:lnTo>
                  <a:pt x="400231" y="124767"/>
                </a:lnTo>
                <a:lnTo>
                  <a:pt x="401494" y="124527"/>
                </a:lnTo>
                <a:lnTo>
                  <a:pt x="402216" y="125609"/>
                </a:lnTo>
                <a:lnTo>
                  <a:pt x="403780" y="124767"/>
                </a:lnTo>
                <a:lnTo>
                  <a:pt x="403780" y="123805"/>
                </a:lnTo>
                <a:lnTo>
                  <a:pt x="405164" y="122601"/>
                </a:lnTo>
                <a:lnTo>
                  <a:pt x="405404" y="121519"/>
                </a:lnTo>
                <a:lnTo>
                  <a:pt x="405525" y="125910"/>
                </a:lnTo>
                <a:lnTo>
                  <a:pt x="409976" y="125549"/>
                </a:lnTo>
                <a:lnTo>
                  <a:pt x="410036" y="129460"/>
                </a:lnTo>
                <a:lnTo>
                  <a:pt x="405645" y="129580"/>
                </a:lnTo>
                <a:lnTo>
                  <a:pt x="405825" y="131625"/>
                </a:lnTo>
                <a:lnTo>
                  <a:pt x="402817" y="131625"/>
                </a:lnTo>
                <a:lnTo>
                  <a:pt x="402517" y="133189"/>
                </a:lnTo>
                <a:lnTo>
                  <a:pt x="400351" y="133731"/>
                </a:lnTo>
                <a:lnTo>
                  <a:pt x="400411" y="135114"/>
                </a:lnTo>
                <a:lnTo>
                  <a:pt x="399088" y="135475"/>
                </a:lnTo>
                <a:lnTo>
                  <a:pt x="399689" y="137220"/>
                </a:lnTo>
                <a:lnTo>
                  <a:pt x="396380" y="137220"/>
                </a:lnTo>
                <a:lnTo>
                  <a:pt x="396501" y="139626"/>
                </a:lnTo>
                <a:lnTo>
                  <a:pt x="397764" y="139686"/>
                </a:lnTo>
                <a:lnTo>
                  <a:pt x="397945" y="142995"/>
                </a:lnTo>
                <a:lnTo>
                  <a:pt x="400652" y="142755"/>
                </a:lnTo>
                <a:lnTo>
                  <a:pt x="401855" y="146665"/>
                </a:lnTo>
                <a:lnTo>
                  <a:pt x="401975" y="148229"/>
                </a:lnTo>
                <a:lnTo>
                  <a:pt x="404081" y="149011"/>
                </a:lnTo>
                <a:lnTo>
                  <a:pt x="404502" y="152199"/>
                </a:lnTo>
                <a:lnTo>
                  <a:pt x="402577" y="152260"/>
                </a:lnTo>
                <a:lnTo>
                  <a:pt x="402817" y="154666"/>
                </a:lnTo>
                <a:lnTo>
                  <a:pt x="401013" y="155688"/>
                </a:lnTo>
                <a:lnTo>
                  <a:pt x="400953" y="157012"/>
                </a:lnTo>
                <a:lnTo>
                  <a:pt x="398245" y="158756"/>
                </a:lnTo>
                <a:lnTo>
                  <a:pt x="397644" y="157734"/>
                </a:lnTo>
                <a:lnTo>
                  <a:pt x="396561" y="158215"/>
                </a:lnTo>
                <a:lnTo>
                  <a:pt x="394155" y="158335"/>
                </a:lnTo>
                <a:lnTo>
                  <a:pt x="392951" y="162065"/>
                </a:lnTo>
                <a:lnTo>
                  <a:pt x="391508" y="162125"/>
                </a:lnTo>
                <a:lnTo>
                  <a:pt x="386936" y="164953"/>
                </a:lnTo>
                <a:lnTo>
                  <a:pt x="389402" y="166577"/>
                </a:lnTo>
                <a:lnTo>
                  <a:pt x="391207" y="167179"/>
                </a:lnTo>
                <a:lnTo>
                  <a:pt x="389583" y="167780"/>
                </a:lnTo>
                <a:lnTo>
                  <a:pt x="389161" y="170006"/>
                </a:lnTo>
                <a:lnTo>
                  <a:pt x="380198" y="170126"/>
                </a:lnTo>
                <a:lnTo>
                  <a:pt x="381822" y="171931"/>
                </a:lnTo>
                <a:lnTo>
                  <a:pt x="379536" y="173315"/>
                </a:lnTo>
                <a:lnTo>
                  <a:pt x="378814" y="174999"/>
                </a:lnTo>
                <a:lnTo>
                  <a:pt x="376107" y="177104"/>
                </a:lnTo>
                <a:lnTo>
                  <a:pt x="377311" y="180774"/>
                </a:lnTo>
                <a:lnTo>
                  <a:pt x="378213" y="181737"/>
                </a:lnTo>
                <a:lnTo>
                  <a:pt x="379536" y="185106"/>
                </a:lnTo>
                <a:lnTo>
                  <a:pt x="376950" y="186670"/>
                </a:lnTo>
                <a:lnTo>
                  <a:pt x="376528" y="185888"/>
                </a:lnTo>
                <a:lnTo>
                  <a:pt x="371295" y="189257"/>
                </a:lnTo>
                <a:lnTo>
                  <a:pt x="370212" y="189196"/>
                </a:lnTo>
                <a:lnTo>
                  <a:pt x="373220" y="192325"/>
                </a:lnTo>
                <a:lnTo>
                  <a:pt x="370874" y="192746"/>
                </a:lnTo>
                <a:lnTo>
                  <a:pt x="370874" y="197197"/>
                </a:lnTo>
                <a:lnTo>
                  <a:pt x="371295" y="200807"/>
                </a:lnTo>
                <a:lnTo>
                  <a:pt x="369731" y="201529"/>
                </a:lnTo>
                <a:lnTo>
                  <a:pt x="369731" y="202431"/>
                </a:lnTo>
                <a:lnTo>
                  <a:pt x="371836" y="205740"/>
                </a:lnTo>
                <a:lnTo>
                  <a:pt x="371054" y="207003"/>
                </a:lnTo>
                <a:lnTo>
                  <a:pt x="375024" y="213861"/>
                </a:lnTo>
                <a:lnTo>
                  <a:pt x="374122" y="214463"/>
                </a:lnTo>
                <a:lnTo>
                  <a:pt x="376107" y="215545"/>
                </a:lnTo>
                <a:lnTo>
                  <a:pt x="374303" y="216688"/>
                </a:lnTo>
                <a:lnTo>
                  <a:pt x="374002" y="217711"/>
                </a:lnTo>
                <a:lnTo>
                  <a:pt x="371656" y="218794"/>
                </a:lnTo>
                <a:lnTo>
                  <a:pt x="372077" y="220178"/>
                </a:lnTo>
                <a:lnTo>
                  <a:pt x="373942" y="223366"/>
                </a:lnTo>
                <a:lnTo>
                  <a:pt x="373521" y="225953"/>
                </a:lnTo>
                <a:lnTo>
                  <a:pt x="373942" y="227637"/>
                </a:lnTo>
                <a:lnTo>
                  <a:pt x="376528" y="232089"/>
                </a:lnTo>
                <a:lnTo>
                  <a:pt x="359564" y="237082"/>
                </a:lnTo>
                <a:lnTo>
                  <a:pt x="343983" y="241834"/>
                </a:lnTo>
                <a:lnTo>
                  <a:pt x="344705" y="242857"/>
                </a:lnTo>
                <a:lnTo>
                  <a:pt x="344103" y="243338"/>
                </a:lnTo>
                <a:lnTo>
                  <a:pt x="342178" y="243820"/>
                </a:lnTo>
                <a:lnTo>
                  <a:pt x="341396" y="245023"/>
                </a:lnTo>
                <a:lnTo>
                  <a:pt x="338388" y="245925"/>
                </a:lnTo>
                <a:lnTo>
                  <a:pt x="338509" y="248632"/>
                </a:lnTo>
                <a:lnTo>
                  <a:pt x="339110" y="249775"/>
                </a:lnTo>
                <a:lnTo>
                  <a:pt x="337907" y="251159"/>
                </a:lnTo>
                <a:lnTo>
                  <a:pt x="334899" y="250136"/>
                </a:lnTo>
                <a:lnTo>
                  <a:pt x="331530" y="248332"/>
                </a:lnTo>
                <a:lnTo>
                  <a:pt x="329605" y="248332"/>
                </a:lnTo>
                <a:lnTo>
                  <a:pt x="329124" y="247429"/>
                </a:lnTo>
                <a:lnTo>
                  <a:pt x="330027" y="246226"/>
                </a:lnTo>
                <a:lnTo>
                  <a:pt x="329004" y="242857"/>
                </a:lnTo>
                <a:lnTo>
                  <a:pt x="328101" y="242376"/>
                </a:lnTo>
                <a:lnTo>
                  <a:pt x="325394" y="243699"/>
                </a:lnTo>
                <a:lnTo>
                  <a:pt x="323950" y="243639"/>
                </a:lnTo>
                <a:lnTo>
                  <a:pt x="324251" y="242436"/>
                </a:lnTo>
                <a:lnTo>
                  <a:pt x="325394" y="241834"/>
                </a:lnTo>
                <a:lnTo>
                  <a:pt x="325815" y="240632"/>
                </a:lnTo>
                <a:lnTo>
                  <a:pt x="325334" y="238947"/>
                </a:lnTo>
                <a:lnTo>
                  <a:pt x="324131" y="238165"/>
                </a:lnTo>
                <a:lnTo>
                  <a:pt x="319980" y="238346"/>
                </a:lnTo>
                <a:lnTo>
                  <a:pt x="319138" y="237744"/>
                </a:lnTo>
                <a:lnTo>
                  <a:pt x="308129" y="245083"/>
                </a:lnTo>
                <a:lnTo>
                  <a:pt x="282562" y="261627"/>
                </a:lnTo>
                <a:lnTo>
                  <a:pt x="228600" y="295496"/>
                </a:lnTo>
                <a:lnTo>
                  <a:pt x="237263" y="309633"/>
                </a:lnTo>
                <a:lnTo>
                  <a:pt x="222464" y="319077"/>
                </a:lnTo>
                <a:lnTo>
                  <a:pt x="210794" y="326657"/>
                </a:lnTo>
                <a:lnTo>
                  <a:pt x="188776" y="340734"/>
                </a:lnTo>
                <a:lnTo>
                  <a:pt x="183963" y="333335"/>
                </a:lnTo>
                <a:lnTo>
                  <a:pt x="167420" y="336102"/>
                </a:lnTo>
                <a:lnTo>
                  <a:pt x="155869" y="338448"/>
                </a:lnTo>
                <a:lnTo>
                  <a:pt x="136739" y="306444"/>
                </a:lnTo>
                <a:lnTo>
                  <a:pt x="136318" y="305662"/>
                </a:lnTo>
                <a:lnTo>
                  <a:pt x="123685" y="284787"/>
                </a:lnTo>
                <a:lnTo>
                  <a:pt x="113458" y="267522"/>
                </a:lnTo>
                <a:lnTo>
                  <a:pt x="101847" y="267522"/>
                </a:lnTo>
                <a:lnTo>
                  <a:pt x="101246" y="267642"/>
                </a:lnTo>
                <a:lnTo>
                  <a:pt x="82176" y="267762"/>
                </a:lnTo>
                <a:lnTo>
                  <a:pt x="67678" y="268123"/>
                </a:lnTo>
                <a:lnTo>
                  <a:pt x="61361" y="268123"/>
                </a:lnTo>
                <a:lnTo>
                  <a:pt x="21597" y="268605"/>
                </a:lnTo>
                <a:lnTo>
                  <a:pt x="421" y="26860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4" name="Freeform: Shape 393" title="TX-26">
            <a:extLst>
              <a:ext uri="{FF2B5EF4-FFF2-40B4-BE49-F238E27FC236}">
                <a16:creationId xmlns:a16="http://schemas.microsoft.com/office/drawing/2014/main" id="{29D34665-D50F-D592-C986-4CF16483B783}"/>
              </a:ext>
            </a:extLst>
          </p:cNvPr>
          <p:cNvSpPr/>
          <p:nvPr/>
        </p:nvSpPr>
        <p:spPr>
          <a:xfrm>
            <a:off x="4675757" y="4585495"/>
            <a:ext cx="136115" cy="145872"/>
          </a:xfrm>
          <a:custGeom>
            <a:avLst/>
            <a:gdLst>
              <a:gd name="connsiteX0" fmla="*/ 63587 w 170367"/>
              <a:gd name="connsiteY0" fmla="*/ 10648 h 189076"/>
              <a:gd name="connsiteX1" fmla="*/ 67076 w 170367"/>
              <a:gd name="connsiteY1" fmla="*/ 12453 h 189076"/>
              <a:gd name="connsiteX2" fmla="*/ 67377 w 170367"/>
              <a:gd name="connsiteY2" fmla="*/ 12934 h 189076"/>
              <a:gd name="connsiteX3" fmla="*/ 68821 w 170367"/>
              <a:gd name="connsiteY3" fmla="*/ 14979 h 189076"/>
              <a:gd name="connsiteX4" fmla="*/ 68821 w 170367"/>
              <a:gd name="connsiteY4" fmla="*/ 19371 h 189076"/>
              <a:gd name="connsiteX5" fmla="*/ 67317 w 170367"/>
              <a:gd name="connsiteY5" fmla="*/ 24244 h 189076"/>
              <a:gd name="connsiteX6" fmla="*/ 67919 w 170367"/>
              <a:gd name="connsiteY6" fmla="*/ 25928 h 189076"/>
              <a:gd name="connsiteX7" fmla="*/ 70264 w 170367"/>
              <a:gd name="connsiteY7" fmla="*/ 27733 h 189076"/>
              <a:gd name="connsiteX8" fmla="*/ 73152 w 170367"/>
              <a:gd name="connsiteY8" fmla="*/ 28756 h 189076"/>
              <a:gd name="connsiteX9" fmla="*/ 76280 w 170367"/>
              <a:gd name="connsiteY9" fmla="*/ 28635 h 189076"/>
              <a:gd name="connsiteX10" fmla="*/ 77303 w 170367"/>
              <a:gd name="connsiteY10" fmla="*/ 28455 h 189076"/>
              <a:gd name="connsiteX11" fmla="*/ 81273 w 170367"/>
              <a:gd name="connsiteY11" fmla="*/ 28515 h 189076"/>
              <a:gd name="connsiteX12" fmla="*/ 83920 w 170367"/>
              <a:gd name="connsiteY12" fmla="*/ 25928 h 189076"/>
              <a:gd name="connsiteX13" fmla="*/ 86327 w 170367"/>
              <a:gd name="connsiteY13" fmla="*/ 20454 h 189076"/>
              <a:gd name="connsiteX14" fmla="*/ 86628 w 170367"/>
              <a:gd name="connsiteY14" fmla="*/ 17566 h 189076"/>
              <a:gd name="connsiteX15" fmla="*/ 87470 w 170367"/>
              <a:gd name="connsiteY15" fmla="*/ 15761 h 189076"/>
              <a:gd name="connsiteX16" fmla="*/ 88432 w 170367"/>
              <a:gd name="connsiteY16" fmla="*/ 15761 h 189076"/>
              <a:gd name="connsiteX17" fmla="*/ 88733 w 170367"/>
              <a:gd name="connsiteY17" fmla="*/ 17145 h 189076"/>
              <a:gd name="connsiteX18" fmla="*/ 87349 w 170367"/>
              <a:gd name="connsiteY18" fmla="*/ 19551 h 189076"/>
              <a:gd name="connsiteX19" fmla="*/ 87590 w 170367"/>
              <a:gd name="connsiteY19" fmla="*/ 21296 h 189076"/>
              <a:gd name="connsiteX20" fmla="*/ 88131 w 170367"/>
              <a:gd name="connsiteY20" fmla="*/ 21296 h 189076"/>
              <a:gd name="connsiteX21" fmla="*/ 90357 w 170367"/>
              <a:gd name="connsiteY21" fmla="*/ 18950 h 189076"/>
              <a:gd name="connsiteX22" fmla="*/ 90959 w 170367"/>
              <a:gd name="connsiteY22" fmla="*/ 16784 h 189076"/>
              <a:gd name="connsiteX23" fmla="*/ 90718 w 170367"/>
              <a:gd name="connsiteY23" fmla="*/ 15100 h 189076"/>
              <a:gd name="connsiteX24" fmla="*/ 90959 w 170367"/>
              <a:gd name="connsiteY24" fmla="*/ 14739 h 189076"/>
              <a:gd name="connsiteX25" fmla="*/ 94388 w 170367"/>
              <a:gd name="connsiteY25" fmla="*/ 18228 h 189076"/>
              <a:gd name="connsiteX26" fmla="*/ 96854 w 170367"/>
              <a:gd name="connsiteY26" fmla="*/ 19732 h 189076"/>
              <a:gd name="connsiteX27" fmla="*/ 99501 w 170367"/>
              <a:gd name="connsiteY27" fmla="*/ 19190 h 189076"/>
              <a:gd name="connsiteX28" fmla="*/ 100404 w 170367"/>
              <a:gd name="connsiteY28" fmla="*/ 17025 h 189076"/>
              <a:gd name="connsiteX29" fmla="*/ 101005 w 170367"/>
              <a:gd name="connsiteY29" fmla="*/ 11610 h 189076"/>
              <a:gd name="connsiteX30" fmla="*/ 101787 w 170367"/>
              <a:gd name="connsiteY30" fmla="*/ 10768 h 189076"/>
              <a:gd name="connsiteX31" fmla="*/ 103411 w 170367"/>
              <a:gd name="connsiteY31" fmla="*/ 9625 h 189076"/>
              <a:gd name="connsiteX32" fmla="*/ 105818 w 170367"/>
              <a:gd name="connsiteY32" fmla="*/ 9024 h 189076"/>
              <a:gd name="connsiteX33" fmla="*/ 108104 w 170367"/>
              <a:gd name="connsiteY33" fmla="*/ 10528 h 189076"/>
              <a:gd name="connsiteX34" fmla="*/ 109668 w 170367"/>
              <a:gd name="connsiteY34" fmla="*/ 11490 h 189076"/>
              <a:gd name="connsiteX35" fmla="*/ 110691 w 170367"/>
              <a:gd name="connsiteY35" fmla="*/ 12393 h 189076"/>
              <a:gd name="connsiteX36" fmla="*/ 111232 w 170367"/>
              <a:gd name="connsiteY36" fmla="*/ 13355 h 189076"/>
              <a:gd name="connsiteX37" fmla="*/ 112134 w 170367"/>
              <a:gd name="connsiteY37" fmla="*/ 17205 h 189076"/>
              <a:gd name="connsiteX38" fmla="*/ 113458 w 170367"/>
              <a:gd name="connsiteY38" fmla="*/ 21898 h 189076"/>
              <a:gd name="connsiteX39" fmla="*/ 113458 w 170367"/>
              <a:gd name="connsiteY39" fmla="*/ 22980 h 189076"/>
              <a:gd name="connsiteX40" fmla="*/ 112856 w 170367"/>
              <a:gd name="connsiteY40" fmla="*/ 24184 h 189076"/>
              <a:gd name="connsiteX41" fmla="*/ 111593 w 170367"/>
              <a:gd name="connsiteY41" fmla="*/ 24905 h 189076"/>
              <a:gd name="connsiteX42" fmla="*/ 109187 w 170367"/>
              <a:gd name="connsiteY42" fmla="*/ 25026 h 189076"/>
              <a:gd name="connsiteX43" fmla="*/ 107743 w 170367"/>
              <a:gd name="connsiteY43" fmla="*/ 27613 h 189076"/>
              <a:gd name="connsiteX44" fmla="*/ 107923 w 170367"/>
              <a:gd name="connsiteY44" fmla="*/ 31042 h 189076"/>
              <a:gd name="connsiteX45" fmla="*/ 110270 w 170367"/>
              <a:gd name="connsiteY45" fmla="*/ 34531 h 189076"/>
              <a:gd name="connsiteX46" fmla="*/ 110751 w 170367"/>
              <a:gd name="connsiteY46" fmla="*/ 36697 h 189076"/>
              <a:gd name="connsiteX47" fmla="*/ 109969 w 170367"/>
              <a:gd name="connsiteY47" fmla="*/ 38441 h 189076"/>
              <a:gd name="connsiteX48" fmla="*/ 110330 w 170367"/>
              <a:gd name="connsiteY48" fmla="*/ 39042 h 189076"/>
              <a:gd name="connsiteX49" fmla="*/ 111834 w 170367"/>
              <a:gd name="connsiteY49" fmla="*/ 39343 h 189076"/>
              <a:gd name="connsiteX50" fmla="*/ 113398 w 170367"/>
              <a:gd name="connsiteY50" fmla="*/ 42712 h 189076"/>
              <a:gd name="connsiteX51" fmla="*/ 114962 w 170367"/>
              <a:gd name="connsiteY51" fmla="*/ 44336 h 189076"/>
              <a:gd name="connsiteX52" fmla="*/ 115804 w 170367"/>
              <a:gd name="connsiteY52" fmla="*/ 44938 h 189076"/>
              <a:gd name="connsiteX53" fmla="*/ 118271 w 170367"/>
              <a:gd name="connsiteY53" fmla="*/ 46021 h 189076"/>
              <a:gd name="connsiteX54" fmla="*/ 121158 w 170367"/>
              <a:gd name="connsiteY54" fmla="*/ 46442 h 189076"/>
              <a:gd name="connsiteX55" fmla="*/ 123865 w 170367"/>
              <a:gd name="connsiteY55" fmla="*/ 45359 h 189076"/>
              <a:gd name="connsiteX56" fmla="*/ 125490 w 170367"/>
              <a:gd name="connsiteY56" fmla="*/ 43915 h 189076"/>
              <a:gd name="connsiteX57" fmla="*/ 126693 w 170367"/>
              <a:gd name="connsiteY57" fmla="*/ 41569 h 189076"/>
              <a:gd name="connsiteX58" fmla="*/ 126873 w 170367"/>
              <a:gd name="connsiteY58" fmla="*/ 40065 h 189076"/>
              <a:gd name="connsiteX59" fmla="*/ 126512 w 170367"/>
              <a:gd name="connsiteY59" fmla="*/ 35854 h 189076"/>
              <a:gd name="connsiteX60" fmla="*/ 125189 w 170367"/>
              <a:gd name="connsiteY60" fmla="*/ 32666 h 189076"/>
              <a:gd name="connsiteX61" fmla="*/ 125369 w 170367"/>
              <a:gd name="connsiteY61" fmla="*/ 29658 h 189076"/>
              <a:gd name="connsiteX62" fmla="*/ 126933 w 170367"/>
              <a:gd name="connsiteY62" fmla="*/ 28214 h 189076"/>
              <a:gd name="connsiteX63" fmla="*/ 130723 w 170367"/>
              <a:gd name="connsiteY63" fmla="*/ 27191 h 189076"/>
              <a:gd name="connsiteX64" fmla="*/ 131866 w 170367"/>
              <a:gd name="connsiteY64" fmla="*/ 27011 h 189076"/>
              <a:gd name="connsiteX65" fmla="*/ 132047 w 170367"/>
              <a:gd name="connsiteY65" fmla="*/ 24845 h 189076"/>
              <a:gd name="connsiteX66" fmla="*/ 130603 w 170367"/>
              <a:gd name="connsiteY66" fmla="*/ 23281 h 189076"/>
              <a:gd name="connsiteX67" fmla="*/ 126512 w 170367"/>
              <a:gd name="connsiteY67" fmla="*/ 22680 h 189076"/>
              <a:gd name="connsiteX68" fmla="*/ 125490 w 170367"/>
              <a:gd name="connsiteY68" fmla="*/ 21356 h 189076"/>
              <a:gd name="connsiteX69" fmla="*/ 126572 w 170367"/>
              <a:gd name="connsiteY69" fmla="*/ 19551 h 189076"/>
              <a:gd name="connsiteX70" fmla="*/ 128618 w 170367"/>
              <a:gd name="connsiteY70" fmla="*/ 18709 h 189076"/>
              <a:gd name="connsiteX71" fmla="*/ 130723 w 170367"/>
              <a:gd name="connsiteY71" fmla="*/ 19612 h 189076"/>
              <a:gd name="connsiteX72" fmla="*/ 132347 w 170367"/>
              <a:gd name="connsiteY72" fmla="*/ 22619 h 189076"/>
              <a:gd name="connsiteX73" fmla="*/ 133190 w 170367"/>
              <a:gd name="connsiteY73" fmla="*/ 22980 h 189076"/>
              <a:gd name="connsiteX74" fmla="*/ 134694 w 170367"/>
              <a:gd name="connsiteY74" fmla="*/ 22198 h 189076"/>
              <a:gd name="connsiteX75" fmla="*/ 135716 w 170367"/>
              <a:gd name="connsiteY75" fmla="*/ 21597 h 189076"/>
              <a:gd name="connsiteX76" fmla="*/ 140228 w 170367"/>
              <a:gd name="connsiteY76" fmla="*/ 15400 h 189076"/>
              <a:gd name="connsiteX77" fmla="*/ 140830 w 170367"/>
              <a:gd name="connsiteY77" fmla="*/ 14077 h 189076"/>
              <a:gd name="connsiteX78" fmla="*/ 141131 w 170367"/>
              <a:gd name="connsiteY78" fmla="*/ 13475 h 189076"/>
              <a:gd name="connsiteX79" fmla="*/ 141552 w 170367"/>
              <a:gd name="connsiteY79" fmla="*/ 12874 h 189076"/>
              <a:gd name="connsiteX80" fmla="*/ 141431 w 170367"/>
              <a:gd name="connsiteY80" fmla="*/ 9746 h 189076"/>
              <a:gd name="connsiteX81" fmla="*/ 140890 w 170367"/>
              <a:gd name="connsiteY81" fmla="*/ 7640 h 189076"/>
              <a:gd name="connsiteX82" fmla="*/ 139807 w 170367"/>
              <a:gd name="connsiteY82" fmla="*/ 5234 h 189076"/>
              <a:gd name="connsiteX83" fmla="*/ 139687 w 170367"/>
              <a:gd name="connsiteY83" fmla="*/ 4692 h 189076"/>
              <a:gd name="connsiteX84" fmla="*/ 139386 w 170367"/>
              <a:gd name="connsiteY84" fmla="*/ 2707 h 189076"/>
              <a:gd name="connsiteX85" fmla="*/ 140409 w 170367"/>
              <a:gd name="connsiteY85" fmla="*/ 301 h 189076"/>
              <a:gd name="connsiteX86" fmla="*/ 141973 w 170367"/>
              <a:gd name="connsiteY86" fmla="*/ 0 h 189076"/>
              <a:gd name="connsiteX87" fmla="*/ 141672 w 170367"/>
              <a:gd name="connsiteY87" fmla="*/ 1504 h 189076"/>
              <a:gd name="connsiteX88" fmla="*/ 142394 w 170367"/>
              <a:gd name="connsiteY88" fmla="*/ 3489 h 189076"/>
              <a:gd name="connsiteX89" fmla="*/ 142995 w 170367"/>
              <a:gd name="connsiteY89" fmla="*/ 3850 h 189076"/>
              <a:gd name="connsiteX90" fmla="*/ 143417 w 170367"/>
              <a:gd name="connsiteY90" fmla="*/ 3610 h 189076"/>
              <a:gd name="connsiteX91" fmla="*/ 144499 w 170367"/>
              <a:gd name="connsiteY91" fmla="*/ 2828 h 189076"/>
              <a:gd name="connsiteX92" fmla="*/ 144740 w 170367"/>
              <a:gd name="connsiteY92" fmla="*/ 2828 h 189076"/>
              <a:gd name="connsiteX93" fmla="*/ 145221 w 170367"/>
              <a:gd name="connsiteY93" fmla="*/ 2647 h 189076"/>
              <a:gd name="connsiteX94" fmla="*/ 146304 w 170367"/>
              <a:gd name="connsiteY94" fmla="*/ 2046 h 189076"/>
              <a:gd name="connsiteX95" fmla="*/ 147387 w 170367"/>
              <a:gd name="connsiteY95" fmla="*/ 1143 h 189076"/>
              <a:gd name="connsiteX96" fmla="*/ 147928 w 170367"/>
              <a:gd name="connsiteY96" fmla="*/ 15220 h 189076"/>
              <a:gd name="connsiteX97" fmla="*/ 148650 w 170367"/>
              <a:gd name="connsiteY97" fmla="*/ 33508 h 189076"/>
              <a:gd name="connsiteX98" fmla="*/ 150034 w 170367"/>
              <a:gd name="connsiteY98" fmla="*/ 63286 h 189076"/>
              <a:gd name="connsiteX99" fmla="*/ 151057 w 170367"/>
              <a:gd name="connsiteY99" fmla="*/ 87951 h 189076"/>
              <a:gd name="connsiteX100" fmla="*/ 151538 w 170367"/>
              <a:gd name="connsiteY100" fmla="*/ 102449 h 189076"/>
              <a:gd name="connsiteX101" fmla="*/ 162126 w 170367"/>
              <a:gd name="connsiteY101" fmla="*/ 102629 h 189076"/>
              <a:gd name="connsiteX102" fmla="*/ 167720 w 170367"/>
              <a:gd name="connsiteY102" fmla="*/ 102449 h 189076"/>
              <a:gd name="connsiteX103" fmla="*/ 167660 w 170367"/>
              <a:gd name="connsiteY103" fmla="*/ 103833 h 189076"/>
              <a:gd name="connsiteX104" fmla="*/ 168863 w 170367"/>
              <a:gd name="connsiteY104" fmla="*/ 103893 h 189076"/>
              <a:gd name="connsiteX105" fmla="*/ 169465 w 170367"/>
              <a:gd name="connsiteY105" fmla="*/ 139266 h 189076"/>
              <a:gd name="connsiteX106" fmla="*/ 161945 w 170367"/>
              <a:gd name="connsiteY106" fmla="*/ 139627 h 189076"/>
              <a:gd name="connsiteX107" fmla="*/ 160983 w 170367"/>
              <a:gd name="connsiteY107" fmla="*/ 140830 h 189076"/>
              <a:gd name="connsiteX108" fmla="*/ 161344 w 170367"/>
              <a:gd name="connsiteY108" fmla="*/ 141913 h 189076"/>
              <a:gd name="connsiteX109" fmla="*/ 159358 w 170367"/>
              <a:gd name="connsiteY109" fmla="*/ 142755 h 189076"/>
              <a:gd name="connsiteX110" fmla="*/ 159358 w 170367"/>
              <a:gd name="connsiteY110" fmla="*/ 143477 h 189076"/>
              <a:gd name="connsiteX111" fmla="*/ 161163 w 170367"/>
              <a:gd name="connsiteY111" fmla="*/ 142695 h 189076"/>
              <a:gd name="connsiteX112" fmla="*/ 163028 w 170367"/>
              <a:gd name="connsiteY112" fmla="*/ 142514 h 189076"/>
              <a:gd name="connsiteX113" fmla="*/ 162186 w 170367"/>
              <a:gd name="connsiteY113" fmla="*/ 145221 h 189076"/>
              <a:gd name="connsiteX114" fmla="*/ 162186 w 170367"/>
              <a:gd name="connsiteY114" fmla="*/ 147387 h 189076"/>
              <a:gd name="connsiteX115" fmla="*/ 163088 w 170367"/>
              <a:gd name="connsiteY115" fmla="*/ 147387 h 189076"/>
              <a:gd name="connsiteX116" fmla="*/ 163088 w 170367"/>
              <a:gd name="connsiteY116" fmla="*/ 150214 h 189076"/>
              <a:gd name="connsiteX117" fmla="*/ 161885 w 170367"/>
              <a:gd name="connsiteY117" fmla="*/ 150275 h 189076"/>
              <a:gd name="connsiteX118" fmla="*/ 161885 w 170367"/>
              <a:gd name="connsiteY118" fmla="*/ 152621 h 189076"/>
              <a:gd name="connsiteX119" fmla="*/ 160441 w 170367"/>
              <a:gd name="connsiteY119" fmla="*/ 152019 h 189076"/>
              <a:gd name="connsiteX120" fmla="*/ 158636 w 170367"/>
              <a:gd name="connsiteY120" fmla="*/ 152019 h 189076"/>
              <a:gd name="connsiteX121" fmla="*/ 158336 w 170367"/>
              <a:gd name="connsiteY121" fmla="*/ 154666 h 189076"/>
              <a:gd name="connsiteX122" fmla="*/ 156952 w 170367"/>
              <a:gd name="connsiteY122" fmla="*/ 154726 h 189076"/>
              <a:gd name="connsiteX123" fmla="*/ 157313 w 170367"/>
              <a:gd name="connsiteY123" fmla="*/ 156892 h 189076"/>
              <a:gd name="connsiteX124" fmla="*/ 157734 w 170367"/>
              <a:gd name="connsiteY124" fmla="*/ 156290 h 189076"/>
              <a:gd name="connsiteX125" fmla="*/ 160140 w 170367"/>
              <a:gd name="connsiteY125" fmla="*/ 157073 h 189076"/>
              <a:gd name="connsiteX126" fmla="*/ 162065 w 170367"/>
              <a:gd name="connsiteY126" fmla="*/ 155989 h 189076"/>
              <a:gd name="connsiteX127" fmla="*/ 161945 w 170367"/>
              <a:gd name="connsiteY127" fmla="*/ 153824 h 189076"/>
              <a:gd name="connsiteX128" fmla="*/ 163208 w 170367"/>
              <a:gd name="connsiteY128" fmla="*/ 154185 h 189076"/>
              <a:gd name="connsiteX129" fmla="*/ 164171 w 170367"/>
              <a:gd name="connsiteY129" fmla="*/ 155628 h 189076"/>
              <a:gd name="connsiteX130" fmla="*/ 165374 w 170367"/>
              <a:gd name="connsiteY130" fmla="*/ 155869 h 189076"/>
              <a:gd name="connsiteX131" fmla="*/ 165976 w 170367"/>
              <a:gd name="connsiteY131" fmla="*/ 153764 h 189076"/>
              <a:gd name="connsiteX132" fmla="*/ 167660 w 170367"/>
              <a:gd name="connsiteY132" fmla="*/ 152561 h 189076"/>
              <a:gd name="connsiteX133" fmla="*/ 167780 w 170367"/>
              <a:gd name="connsiteY133" fmla="*/ 151959 h 189076"/>
              <a:gd name="connsiteX134" fmla="*/ 169766 w 170367"/>
              <a:gd name="connsiteY134" fmla="*/ 152019 h 189076"/>
              <a:gd name="connsiteX135" fmla="*/ 170367 w 170367"/>
              <a:gd name="connsiteY135" fmla="*/ 178850 h 189076"/>
              <a:gd name="connsiteX136" fmla="*/ 166818 w 170367"/>
              <a:gd name="connsiteY136" fmla="*/ 178910 h 189076"/>
              <a:gd name="connsiteX137" fmla="*/ 166938 w 170367"/>
              <a:gd name="connsiteY137" fmla="*/ 180534 h 189076"/>
              <a:gd name="connsiteX138" fmla="*/ 165855 w 170367"/>
              <a:gd name="connsiteY138" fmla="*/ 181737 h 189076"/>
              <a:gd name="connsiteX139" fmla="*/ 163449 w 170367"/>
              <a:gd name="connsiteY139" fmla="*/ 182219 h 189076"/>
              <a:gd name="connsiteX140" fmla="*/ 163690 w 170367"/>
              <a:gd name="connsiteY140" fmla="*/ 181256 h 189076"/>
              <a:gd name="connsiteX141" fmla="*/ 160080 w 170367"/>
              <a:gd name="connsiteY141" fmla="*/ 181677 h 189076"/>
              <a:gd name="connsiteX142" fmla="*/ 160080 w 170367"/>
              <a:gd name="connsiteY142" fmla="*/ 183602 h 189076"/>
              <a:gd name="connsiteX143" fmla="*/ 155388 w 170367"/>
              <a:gd name="connsiteY143" fmla="*/ 183782 h 189076"/>
              <a:gd name="connsiteX144" fmla="*/ 140950 w 170367"/>
              <a:gd name="connsiteY144" fmla="*/ 184203 h 189076"/>
              <a:gd name="connsiteX145" fmla="*/ 98599 w 170367"/>
              <a:gd name="connsiteY145" fmla="*/ 185407 h 189076"/>
              <a:gd name="connsiteX146" fmla="*/ 97396 w 170367"/>
              <a:gd name="connsiteY146" fmla="*/ 188595 h 189076"/>
              <a:gd name="connsiteX147" fmla="*/ 96313 w 170367"/>
              <a:gd name="connsiteY147" fmla="*/ 189076 h 189076"/>
              <a:gd name="connsiteX148" fmla="*/ 94990 w 170367"/>
              <a:gd name="connsiteY148" fmla="*/ 188354 h 189076"/>
              <a:gd name="connsiteX149" fmla="*/ 93726 w 170367"/>
              <a:gd name="connsiteY149" fmla="*/ 188776 h 189076"/>
              <a:gd name="connsiteX150" fmla="*/ 91801 w 170367"/>
              <a:gd name="connsiteY150" fmla="*/ 188114 h 189076"/>
              <a:gd name="connsiteX151" fmla="*/ 94207 w 170367"/>
              <a:gd name="connsiteY151" fmla="*/ 185648 h 189076"/>
              <a:gd name="connsiteX152" fmla="*/ 75498 w 170367"/>
              <a:gd name="connsiteY152" fmla="*/ 186068 h 189076"/>
              <a:gd name="connsiteX153" fmla="*/ 59256 w 170367"/>
              <a:gd name="connsiteY153" fmla="*/ 186189 h 189076"/>
              <a:gd name="connsiteX154" fmla="*/ 44938 w 170367"/>
              <a:gd name="connsiteY154" fmla="*/ 186429 h 189076"/>
              <a:gd name="connsiteX155" fmla="*/ 26891 w 170367"/>
              <a:gd name="connsiteY155" fmla="*/ 186550 h 189076"/>
              <a:gd name="connsiteX156" fmla="*/ 361 w 170367"/>
              <a:gd name="connsiteY156" fmla="*/ 186730 h 189076"/>
              <a:gd name="connsiteX157" fmla="*/ 0 w 170367"/>
              <a:gd name="connsiteY157" fmla="*/ 168081 h 189076"/>
              <a:gd name="connsiteX158" fmla="*/ 1083 w 170367"/>
              <a:gd name="connsiteY158" fmla="*/ 167660 h 189076"/>
              <a:gd name="connsiteX159" fmla="*/ 1263 w 170367"/>
              <a:gd name="connsiteY159" fmla="*/ 165976 h 189076"/>
              <a:gd name="connsiteX160" fmla="*/ 2226 w 170367"/>
              <a:gd name="connsiteY160" fmla="*/ 165013 h 189076"/>
              <a:gd name="connsiteX161" fmla="*/ 9265 w 170367"/>
              <a:gd name="connsiteY161" fmla="*/ 164953 h 189076"/>
              <a:gd name="connsiteX162" fmla="*/ 9385 w 170367"/>
              <a:gd name="connsiteY162" fmla="*/ 163148 h 189076"/>
              <a:gd name="connsiteX163" fmla="*/ 11430 w 170367"/>
              <a:gd name="connsiteY163" fmla="*/ 157554 h 189076"/>
              <a:gd name="connsiteX164" fmla="*/ 13235 w 170367"/>
              <a:gd name="connsiteY164" fmla="*/ 157914 h 189076"/>
              <a:gd name="connsiteX165" fmla="*/ 13415 w 170367"/>
              <a:gd name="connsiteY165" fmla="*/ 158576 h 189076"/>
              <a:gd name="connsiteX166" fmla="*/ 14859 w 170367"/>
              <a:gd name="connsiteY166" fmla="*/ 158516 h 189076"/>
              <a:gd name="connsiteX167" fmla="*/ 14859 w 170367"/>
              <a:gd name="connsiteY167" fmla="*/ 155508 h 189076"/>
              <a:gd name="connsiteX168" fmla="*/ 14257 w 170367"/>
              <a:gd name="connsiteY168" fmla="*/ 154726 h 189076"/>
              <a:gd name="connsiteX169" fmla="*/ 14137 w 170367"/>
              <a:gd name="connsiteY169" fmla="*/ 152019 h 189076"/>
              <a:gd name="connsiteX170" fmla="*/ 13656 w 170367"/>
              <a:gd name="connsiteY170" fmla="*/ 151779 h 189076"/>
              <a:gd name="connsiteX171" fmla="*/ 21236 w 170367"/>
              <a:gd name="connsiteY171" fmla="*/ 144981 h 189076"/>
              <a:gd name="connsiteX172" fmla="*/ 21958 w 170367"/>
              <a:gd name="connsiteY172" fmla="*/ 147989 h 189076"/>
              <a:gd name="connsiteX173" fmla="*/ 21657 w 170367"/>
              <a:gd name="connsiteY173" fmla="*/ 149011 h 189076"/>
              <a:gd name="connsiteX174" fmla="*/ 24424 w 170367"/>
              <a:gd name="connsiteY174" fmla="*/ 147387 h 189076"/>
              <a:gd name="connsiteX175" fmla="*/ 25387 w 170367"/>
              <a:gd name="connsiteY175" fmla="*/ 148169 h 189076"/>
              <a:gd name="connsiteX176" fmla="*/ 25447 w 170367"/>
              <a:gd name="connsiteY176" fmla="*/ 149793 h 189076"/>
              <a:gd name="connsiteX177" fmla="*/ 27252 w 170367"/>
              <a:gd name="connsiteY177" fmla="*/ 149914 h 189076"/>
              <a:gd name="connsiteX178" fmla="*/ 27793 w 170367"/>
              <a:gd name="connsiteY178" fmla="*/ 149192 h 189076"/>
              <a:gd name="connsiteX179" fmla="*/ 27613 w 170367"/>
              <a:gd name="connsiteY179" fmla="*/ 146304 h 189076"/>
              <a:gd name="connsiteX180" fmla="*/ 29056 w 170367"/>
              <a:gd name="connsiteY180" fmla="*/ 146364 h 189076"/>
              <a:gd name="connsiteX181" fmla="*/ 29056 w 170367"/>
              <a:gd name="connsiteY181" fmla="*/ 145221 h 189076"/>
              <a:gd name="connsiteX182" fmla="*/ 31042 w 170367"/>
              <a:gd name="connsiteY182" fmla="*/ 145101 h 189076"/>
              <a:gd name="connsiteX183" fmla="*/ 31042 w 170367"/>
              <a:gd name="connsiteY183" fmla="*/ 143176 h 189076"/>
              <a:gd name="connsiteX184" fmla="*/ 32245 w 170367"/>
              <a:gd name="connsiteY184" fmla="*/ 142334 h 189076"/>
              <a:gd name="connsiteX185" fmla="*/ 37298 w 170367"/>
              <a:gd name="connsiteY185" fmla="*/ 141552 h 189076"/>
              <a:gd name="connsiteX186" fmla="*/ 39584 w 170367"/>
              <a:gd name="connsiteY186" fmla="*/ 141913 h 189076"/>
              <a:gd name="connsiteX187" fmla="*/ 46021 w 170367"/>
              <a:gd name="connsiteY187" fmla="*/ 141672 h 189076"/>
              <a:gd name="connsiteX188" fmla="*/ 48247 w 170367"/>
              <a:gd name="connsiteY188" fmla="*/ 140830 h 189076"/>
              <a:gd name="connsiteX189" fmla="*/ 50653 w 170367"/>
              <a:gd name="connsiteY189" fmla="*/ 139025 h 189076"/>
              <a:gd name="connsiteX190" fmla="*/ 52638 w 170367"/>
              <a:gd name="connsiteY190" fmla="*/ 138784 h 189076"/>
              <a:gd name="connsiteX191" fmla="*/ 54684 w 170367"/>
              <a:gd name="connsiteY191" fmla="*/ 139506 h 189076"/>
              <a:gd name="connsiteX192" fmla="*/ 61482 w 170367"/>
              <a:gd name="connsiteY192" fmla="*/ 139085 h 189076"/>
              <a:gd name="connsiteX193" fmla="*/ 64309 w 170367"/>
              <a:gd name="connsiteY193" fmla="*/ 138484 h 189076"/>
              <a:gd name="connsiteX194" fmla="*/ 72972 w 170367"/>
              <a:gd name="connsiteY194" fmla="*/ 137882 h 189076"/>
              <a:gd name="connsiteX195" fmla="*/ 74776 w 170367"/>
              <a:gd name="connsiteY195" fmla="*/ 137280 h 189076"/>
              <a:gd name="connsiteX196" fmla="*/ 78867 w 170367"/>
              <a:gd name="connsiteY196" fmla="*/ 136679 h 189076"/>
              <a:gd name="connsiteX197" fmla="*/ 82477 w 170367"/>
              <a:gd name="connsiteY197" fmla="*/ 137581 h 189076"/>
              <a:gd name="connsiteX198" fmla="*/ 82537 w 170367"/>
              <a:gd name="connsiteY198" fmla="*/ 142635 h 189076"/>
              <a:gd name="connsiteX199" fmla="*/ 85304 w 170367"/>
              <a:gd name="connsiteY199" fmla="*/ 142635 h 189076"/>
              <a:gd name="connsiteX200" fmla="*/ 87349 w 170367"/>
              <a:gd name="connsiteY200" fmla="*/ 142935 h 189076"/>
              <a:gd name="connsiteX201" fmla="*/ 87410 w 170367"/>
              <a:gd name="connsiteY201" fmla="*/ 141732 h 189076"/>
              <a:gd name="connsiteX202" fmla="*/ 88613 w 170367"/>
              <a:gd name="connsiteY202" fmla="*/ 141431 h 189076"/>
              <a:gd name="connsiteX203" fmla="*/ 94027 w 170367"/>
              <a:gd name="connsiteY203" fmla="*/ 141552 h 189076"/>
              <a:gd name="connsiteX204" fmla="*/ 94207 w 170367"/>
              <a:gd name="connsiteY204" fmla="*/ 141913 h 189076"/>
              <a:gd name="connsiteX205" fmla="*/ 103291 w 170367"/>
              <a:gd name="connsiteY205" fmla="*/ 141732 h 189076"/>
              <a:gd name="connsiteX206" fmla="*/ 103652 w 170367"/>
              <a:gd name="connsiteY206" fmla="*/ 140890 h 189076"/>
              <a:gd name="connsiteX207" fmla="*/ 105517 w 170367"/>
              <a:gd name="connsiteY207" fmla="*/ 141251 h 189076"/>
              <a:gd name="connsiteX208" fmla="*/ 110089 w 170367"/>
              <a:gd name="connsiteY208" fmla="*/ 141251 h 189076"/>
              <a:gd name="connsiteX209" fmla="*/ 113277 w 170367"/>
              <a:gd name="connsiteY209" fmla="*/ 141491 h 189076"/>
              <a:gd name="connsiteX210" fmla="*/ 118692 w 170367"/>
              <a:gd name="connsiteY210" fmla="*/ 141371 h 189076"/>
              <a:gd name="connsiteX211" fmla="*/ 118752 w 170367"/>
              <a:gd name="connsiteY211" fmla="*/ 142875 h 189076"/>
              <a:gd name="connsiteX212" fmla="*/ 120256 w 170367"/>
              <a:gd name="connsiteY212" fmla="*/ 143657 h 189076"/>
              <a:gd name="connsiteX213" fmla="*/ 121940 w 170367"/>
              <a:gd name="connsiteY213" fmla="*/ 143838 h 189076"/>
              <a:gd name="connsiteX214" fmla="*/ 122662 w 170367"/>
              <a:gd name="connsiteY214" fmla="*/ 148049 h 189076"/>
              <a:gd name="connsiteX215" fmla="*/ 122181 w 170367"/>
              <a:gd name="connsiteY215" fmla="*/ 149372 h 189076"/>
              <a:gd name="connsiteX216" fmla="*/ 124527 w 170367"/>
              <a:gd name="connsiteY216" fmla="*/ 149252 h 189076"/>
              <a:gd name="connsiteX217" fmla="*/ 124767 w 170367"/>
              <a:gd name="connsiteY217" fmla="*/ 151538 h 189076"/>
              <a:gd name="connsiteX218" fmla="*/ 125369 w 170367"/>
              <a:gd name="connsiteY218" fmla="*/ 153162 h 189076"/>
              <a:gd name="connsiteX219" fmla="*/ 125369 w 170367"/>
              <a:gd name="connsiteY219" fmla="*/ 156771 h 189076"/>
              <a:gd name="connsiteX220" fmla="*/ 126753 w 170367"/>
              <a:gd name="connsiteY220" fmla="*/ 157493 h 189076"/>
              <a:gd name="connsiteX221" fmla="*/ 129641 w 170367"/>
              <a:gd name="connsiteY221" fmla="*/ 157493 h 189076"/>
              <a:gd name="connsiteX222" fmla="*/ 129641 w 170367"/>
              <a:gd name="connsiteY222" fmla="*/ 155388 h 189076"/>
              <a:gd name="connsiteX223" fmla="*/ 130362 w 170367"/>
              <a:gd name="connsiteY223" fmla="*/ 154666 h 189076"/>
              <a:gd name="connsiteX224" fmla="*/ 130182 w 170367"/>
              <a:gd name="connsiteY224" fmla="*/ 152500 h 189076"/>
              <a:gd name="connsiteX225" fmla="*/ 131385 w 170367"/>
              <a:gd name="connsiteY225" fmla="*/ 151418 h 189076"/>
              <a:gd name="connsiteX226" fmla="*/ 134393 w 170367"/>
              <a:gd name="connsiteY226" fmla="*/ 151418 h 189076"/>
              <a:gd name="connsiteX227" fmla="*/ 134393 w 170367"/>
              <a:gd name="connsiteY227" fmla="*/ 149974 h 189076"/>
              <a:gd name="connsiteX228" fmla="*/ 136318 w 170367"/>
              <a:gd name="connsiteY228" fmla="*/ 148530 h 189076"/>
              <a:gd name="connsiteX229" fmla="*/ 137882 w 170367"/>
              <a:gd name="connsiteY229" fmla="*/ 147868 h 189076"/>
              <a:gd name="connsiteX230" fmla="*/ 141311 w 170367"/>
              <a:gd name="connsiteY230" fmla="*/ 148470 h 189076"/>
              <a:gd name="connsiteX231" fmla="*/ 141131 w 170367"/>
              <a:gd name="connsiteY231" fmla="*/ 144259 h 189076"/>
              <a:gd name="connsiteX232" fmla="*/ 139446 w 170367"/>
              <a:gd name="connsiteY232" fmla="*/ 141010 h 189076"/>
              <a:gd name="connsiteX233" fmla="*/ 138423 w 170367"/>
              <a:gd name="connsiteY233" fmla="*/ 137160 h 189076"/>
              <a:gd name="connsiteX234" fmla="*/ 138123 w 170367"/>
              <a:gd name="connsiteY234" fmla="*/ 133912 h 189076"/>
              <a:gd name="connsiteX235" fmla="*/ 136739 w 170367"/>
              <a:gd name="connsiteY235" fmla="*/ 131204 h 189076"/>
              <a:gd name="connsiteX236" fmla="*/ 136198 w 170367"/>
              <a:gd name="connsiteY236" fmla="*/ 132107 h 189076"/>
              <a:gd name="connsiteX237" fmla="*/ 135175 w 170367"/>
              <a:gd name="connsiteY237" fmla="*/ 131385 h 189076"/>
              <a:gd name="connsiteX238" fmla="*/ 134573 w 170367"/>
              <a:gd name="connsiteY238" fmla="*/ 129580 h 189076"/>
              <a:gd name="connsiteX239" fmla="*/ 131204 w 170367"/>
              <a:gd name="connsiteY239" fmla="*/ 128979 h 189076"/>
              <a:gd name="connsiteX240" fmla="*/ 130603 w 170367"/>
              <a:gd name="connsiteY240" fmla="*/ 128317 h 189076"/>
              <a:gd name="connsiteX241" fmla="*/ 128678 w 170367"/>
              <a:gd name="connsiteY241" fmla="*/ 129821 h 189076"/>
              <a:gd name="connsiteX242" fmla="*/ 126512 w 170367"/>
              <a:gd name="connsiteY242" fmla="*/ 128498 h 189076"/>
              <a:gd name="connsiteX243" fmla="*/ 126271 w 170367"/>
              <a:gd name="connsiteY243" fmla="*/ 127294 h 189076"/>
              <a:gd name="connsiteX244" fmla="*/ 124166 w 170367"/>
              <a:gd name="connsiteY244" fmla="*/ 125851 h 189076"/>
              <a:gd name="connsiteX245" fmla="*/ 124647 w 170367"/>
              <a:gd name="connsiteY245" fmla="*/ 125068 h 189076"/>
              <a:gd name="connsiteX246" fmla="*/ 122843 w 170367"/>
              <a:gd name="connsiteY246" fmla="*/ 124467 h 189076"/>
              <a:gd name="connsiteX247" fmla="*/ 122241 w 170367"/>
              <a:gd name="connsiteY247" fmla="*/ 123324 h 189076"/>
              <a:gd name="connsiteX248" fmla="*/ 121760 w 170367"/>
              <a:gd name="connsiteY248" fmla="*/ 120677 h 189076"/>
              <a:gd name="connsiteX249" fmla="*/ 121158 w 170367"/>
              <a:gd name="connsiteY249" fmla="*/ 119775 h 189076"/>
              <a:gd name="connsiteX250" fmla="*/ 117128 w 170367"/>
              <a:gd name="connsiteY250" fmla="*/ 120737 h 189076"/>
              <a:gd name="connsiteX251" fmla="*/ 116827 w 170367"/>
              <a:gd name="connsiteY251" fmla="*/ 121459 h 189076"/>
              <a:gd name="connsiteX252" fmla="*/ 111834 w 170367"/>
              <a:gd name="connsiteY252" fmla="*/ 122000 h 189076"/>
              <a:gd name="connsiteX253" fmla="*/ 111352 w 170367"/>
              <a:gd name="connsiteY253" fmla="*/ 122722 h 189076"/>
              <a:gd name="connsiteX254" fmla="*/ 109848 w 170367"/>
              <a:gd name="connsiteY254" fmla="*/ 122782 h 189076"/>
              <a:gd name="connsiteX255" fmla="*/ 109668 w 170367"/>
              <a:gd name="connsiteY255" fmla="*/ 121399 h 189076"/>
              <a:gd name="connsiteX256" fmla="*/ 108585 w 170367"/>
              <a:gd name="connsiteY256" fmla="*/ 121399 h 189076"/>
              <a:gd name="connsiteX257" fmla="*/ 108585 w 170367"/>
              <a:gd name="connsiteY257" fmla="*/ 117368 h 189076"/>
              <a:gd name="connsiteX258" fmla="*/ 109066 w 170367"/>
              <a:gd name="connsiteY258" fmla="*/ 116887 h 189076"/>
              <a:gd name="connsiteX259" fmla="*/ 108946 w 170367"/>
              <a:gd name="connsiteY259" fmla="*/ 111894 h 189076"/>
              <a:gd name="connsiteX260" fmla="*/ 108044 w 170367"/>
              <a:gd name="connsiteY260" fmla="*/ 102449 h 189076"/>
              <a:gd name="connsiteX261" fmla="*/ 82537 w 170367"/>
              <a:gd name="connsiteY261" fmla="*/ 102449 h 189076"/>
              <a:gd name="connsiteX262" fmla="*/ 82537 w 170367"/>
              <a:gd name="connsiteY262" fmla="*/ 101907 h 189076"/>
              <a:gd name="connsiteX263" fmla="*/ 66174 w 170367"/>
              <a:gd name="connsiteY263" fmla="*/ 102329 h 189076"/>
              <a:gd name="connsiteX264" fmla="*/ 65572 w 170367"/>
              <a:gd name="connsiteY264" fmla="*/ 84702 h 189076"/>
              <a:gd name="connsiteX265" fmla="*/ 65151 w 170367"/>
              <a:gd name="connsiteY265" fmla="*/ 65693 h 189076"/>
              <a:gd name="connsiteX266" fmla="*/ 63527 w 170367"/>
              <a:gd name="connsiteY266" fmla="*/ 10648 h 189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</a:cxnLst>
            <a:rect l="l" t="t" r="r" b="b"/>
            <a:pathLst>
              <a:path w="170367" h="189076">
                <a:moveTo>
                  <a:pt x="63587" y="10648"/>
                </a:moveTo>
                <a:lnTo>
                  <a:pt x="67076" y="12453"/>
                </a:lnTo>
                <a:lnTo>
                  <a:pt x="67377" y="12934"/>
                </a:lnTo>
                <a:lnTo>
                  <a:pt x="68821" y="14979"/>
                </a:lnTo>
                <a:lnTo>
                  <a:pt x="68821" y="19371"/>
                </a:lnTo>
                <a:lnTo>
                  <a:pt x="67317" y="24244"/>
                </a:lnTo>
                <a:lnTo>
                  <a:pt x="67919" y="25928"/>
                </a:lnTo>
                <a:lnTo>
                  <a:pt x="70264" y="27733"/>
                </a:lnTo>
                <a:lnTo>
                  <a:pt x="73152" y="28756"/>
                </a:lnTo>
                <a:lnTo>
                  <a:pt x="76280" y="28635"/>
                </a:lnTo>
                <a:lnTo>
                  <a:pt x="77303" y="28455"/>
                </a:lnTo>
                <a:lnTo>
                  <a:pt x="81273" y="28515"/>
                </a:lnTo>
                <a:lnTo>
                  <a:pt x="83920" y="25928"/>
                </a:lnTo>
                <a:lnTo>
                  <a:pt x="86327" y="20454"/>
                </a:lnTo>
                <a:lnTo>
                  <a:pt x="86628" y="17566"/>
                </a:lnTo>
                <a:lnTo>
                  <a:pt x="87470" y="15761"/>
                </a:lnTo>
                <a:lnTo>
                  <a:pt x="88432" y="15761"/>
                </a:lnTo>
                <a:lnTo>
                  <a:pt x="88733" y="17145"/>
                </a:lnTo>
                <a:lnTo>
                  <a:pt x="87349" y="19551"/>
                </a:lnTo>
                <a:lnTo>
                  <a:pt x="87590" y="21296"/>
                </a:lnTo>
                <a:lnTo>
                  <a:pt x="88131" y="21296"/>
                </a:lnTo>
                <a:lnTo>
                  <a:pt x="90357" y="18950"/>
                </a:lnTo>
                <a:lnTo>
                  <a:pt x="90959" y="16784"/>
                </a:lnTo>
                <a:lnTo>
                  <a:pt x="90718" y="15100"/>
                </a:lnTo>
                <a:lnTo>
                  <a:pt x="90959" y="14739"/>
                </a:lnTo>
                <a:lnTo>
                  <a:pt x="94388" y="18228"/>
                </a:lnTo>
                <a:lnTo>
                  <a:pt x="96854" y="19732"/>
                </a:lnTo>
                <a:lnTo>
                  <a:pt x="99501" y="19190"/>
                </a:lnTo>
                <a:lnTo>
                  <a:pt x="100404" y="17025"/>
                </a:lnTo>
                <a:lnTo>
                  <a:pt x="101005" y="11610"/>
                </a:lnTo>
                <a:lnTo>
                  <a:pt x="101787" y="10768"/>
                </a:lnTo>
                <a:lnTo>
                  <a:pt x="103411" y="9625"/>
                </a:lnTo>
                <a:lnTo>
                  <a:pt x="105818" y="9024"/>
                </a:lnTo>
                <a:lnTo>
                  <a:pt x="108104" y="10528"/>
                </a:lnTo>
                <a:lnTo>
                  <a:pt x="109668" y="11490"/>
                </a:lnTo>
                <a:lnTo>
                  <a:pt x="110691" y="12393"/>
                </a:lnTo>
                <a:lnTo>
                  <a:pt x="111232" y="13355"/>
                </a:lnTo>
                <a:lnTo>
                  <a:pt x="112134" y="17205"/>
                </a:lnTo>
                <a:lnTo>
                  <a:pt x="113458" y="21898"/>
                </a:lnTo>
                <a:lnTo>
                  <a:pt x="113458" y="22980"/>
                </a:lnTo>
                <a:lnTo>
                  <a:pt x="112856" y="24184"/>
                </a:lnTo>
                <a:lnTo>
                  <a:pt x="111593" y="24905"/>
                </a:lnTo>
                <a:lnTo>
                  <a:pt x="109187" y="25026"/>
                </a:lnTo>
                <a:lnTo>
                  <a:pt x="107743" y="27613"/>
                </a:lnTo>
                <a:lnTo>
                  <a:pt x="107923" y="31042"/>
                </a:lnTo>
                <a:lnTo>
                  <a:pt x="110270" y="34531"/>
                </a:lnTo>
                <a:lnTo>
                  <a:pt x="110751" y="36697"/>
                </a:lnTo>
                <a:lnTo>
                  <a:pt x="109969" y="38441"/>
                </a:lnTo>
                <a:lnTo>
                  <a:pt x="110330" y="39042"/>
                </a:lnTo>
                <a:lnTo>
                  <a:pt x="111834" y="39343"/>
                </a:lnTo>
                <a:lnTo>
                  <a:pt x="113398" y="42712"/>
                </a:lnTo>
                <a:lnTo>
                  <a:pt x="114962" y="44336"/>
                </a:lnTo>
                <a:lnTo>
                  <a:pt x="115804" y="44938"/>
                </a:lnTo>
                <a:lnTo>
                  <a:pt x="118271" y="46021"/>
                </a:lnTo>
                <a:lnTo>
                  <a:pt x="121158" y="46442"/>
                </a:lnTo>
                <a:lnTo>
                  <a:pt x="123865" y="45359"/>
                </a:lnTo>
                <a:lnTo>
                  <a:pt x="125490" y="43915"/>
                </a:lnTo>
                <a:lnTo>
                  <a:pt x="126693" y="41569"/>
                </a:lnTo>
                <a:lnTo>
                  <a:pt x="126873" y="40065"/>
                </a:lnTo>
                <a:lnTo>
                  <a:pt x="126512" y="35854"/>
                </a:lnTo>
                <a:lnTo>
                  <a:pt x="125189" y="32666"/>
                </a:lnTo>
                <a:lnTo>
                  <a:pt x="125369" y="29658"/>
                </a:lnTo>
                <a:lnTo>
                  <a:pt x="126933" y="28214"/>
                </a:lnTo>
                <a:lnTo>
                  <a:pt x="130723" y="27191"/>
                </a:lnTo>
                <a:lnTo>
                  <a:pt x="131866" y="27011"/>
                </a:lnTo>
                <a:lnTo>
                  <a:pt x="132047" y="24845"/>
                </a:lnTo>
                <a:lnTo>
                  <a:pt x="130603" y="23281"/>
                </a:lnTo>
                <a:lnTo>
                  <a:pt x="126512" y="22680"/>
                </a:lnTo>
                <a:lnTo>
                  <a:pt x="125490" y="21356"/>
                </a:lnTo>
                <a:lnTo>
                  <a:pt x="126572" y="19551"/>
                </a:lnTo>
                <a:lnTo>
                  <a:pt x="128618" y="18709"/>
                </a:lnTo>
                <a:lnTo>
                  <a:pt x="130723" y="19612"/>
                </a:lnTo>
                <a:lnTo>
                  <a:pt x="132347" y="22619"/>
                </a:lnTo>
                <a:lnTo>
                  <a:pt x="133190" y="22980"/>
                </a:lnTo>
                <a:lnTo>
                  <a:pt x="134694" y="22198"/>
                </a:lnTo>
                <a:lnTo>
                  <a:pt x="135716" y="21597"/>
                </a:lnTo>
                <a:lnTo>
                  <a:pt x="140228" y="15400"/>
                </a:lnTo>
                <a:lnTo>
                  <a:pt x="140830" y="14077"/>
                </a:lnTo>
                <a:lnTo>
                  <a:pt x="141131" y="13475"/>
                </a:lnTo>
                <a:lnTo>
                  <a:pt x="141552" y="12874"/>
                </a:lnTo>
                <a:lnTo>
                  <a:pt x="141431" y="9746"/>
                </a:lnTo>
                <a:lnTo>
                  <a:pt x="140890" y="7640"/>
                </a:lnTo>
                <a:lnTo>
                  <a:pt x="139807" y="5234"/>
                </a:lnTo>
                <a:lnTo>
                  <a:pt x="139687" y="4692"/>
                </a:lnTo>
                <a:lnTo>
                  <a:pt x="139386" y="2707"/>
                </a:lnTo>
                <a:lnTo>
                  <a:pt x="140409" y="301"/>
                </a:lnTo>
                <a:lnTo>
                  <a:pt x="141973" y="0"/>
                </a:lnTo>
                <a:lnTo>
                  <a:pt x="141672" y="1504"/>
                </a:lnTo>
                <a:lnTo>
                  <a:pt x="142394" y="3489"/>
                </a:lnTo>
                <a:lnTo>
                  <a:pt x="142995" y="3850"/>
                </a:lnTo>
                <a:lnTo>
                  <a:pt x="143417" y="3610"/>
                </a:lnTo>
                <a:lnTo>
                  <a:pt x="144499" y="2828"/>
                </a:lnTo>
                <a:lnTo>
                  <a:pt x="144740" y="2828"/>
                </a:lnTo>
                <a:lnTo>
                  <a:pt x="145221" y="2647"/>
                </a:lnTo>
                <a:lnTo>
                  <a:pt x="146304" y="2046"/>
                </a:lnTo>
                <a:lnTo>
                  <a:pt x="147387" y="1143"/>
                </a:lnTo>
                <a:lnTo>
                  <a:pt x="147928" y="15220"/>
                </a:lnTo>
                <a:lnTo>
                  <a:pt x="148650" y="33508"/>
                </a:lnTo>
                <a:lnTo>
                  <a:pt x="150034" y="63286"/>
                </a:lnTo>
                <a:lnTo>
                  <a:pt x="151057" y="87951"/>
                </a:lnTo>
                <a:lnTo>
                  <a:pt x="151538" y="102449"/>
                </a:lnTo>
                <a:lnTo>
                  <a:pt x="162126" y="102629"/>
                </a:lnTo>
                <a:lnTo>
                  <a:pt x="167720" y="102449"/>
                </a:lnTo>
                <a:lnTo>
                  <a:pt x="167660" y="103833"/>
                </a:lnTo>
                <a:lnTo>
                  <a:pt x="168863" y="103893"/>
                </a:lnTo>
                <a:lnTo>
                  <a:pt x="169465" y="139266"/>
                </a:lnTo>
                <a:lnTo>
                  <a:pt x="161945" y="139627"/>
                </a:lnTo>
                <a:lnTo>
                  <a:pt x="160983" y="140830"/>
                </a:lnTo>
                <a:lnTo>
                  <a:pt x="161344" y="141913"/>
                </a:lnTo>
                <a:lnTo>
                  <a:pt x="159358" y="142755"/>
                </a:lnTo>
                <a:lnTo>
                  <a:pt x="159358" y="143477"/>
                </a:lnTo>
                <a:lnTo>
                  <a:pt x="161163" y="142695"/>
                </a:lnTo>
                <a:lnTo>
                  <a:pt x="163028" y="142514"/>
                </a:lnTo>
                <a:lnTo>
                  <a:pt x="162186" y="145221"/>
                </a:lnTo>
                <a:lnTo>
                  <a:pt x="162186" y="147387"/>
                </a:lnTo>
                <a:lnTo>
                  <a:pt x="163088" y="147387"/>
                </a:lnTo>
                <a:lnTo>
                  <a:pt x="163088" y="150214"/>
                </a:lnTo>
                <a:lnTo>
                  <a:pt x="161885" y="150275"/>
                </a:lnTo>
                <a:lnTo>
                  <a:pt x="161885" y="152621"/>
                </a:lnTo>
                <a:lnTo>
                  <a:pt x="160441" y="152019"/>
                </a:lnTo>
                <a:lnTo>
                  <a:pt x="158636" y="152019"/>
                </a:lnTo>
                <a:lnTo>
                  <a:pt x="158336" y="154666"/>
                </a:lnTo>
                <a:lnTo>
                  <a:pt x="156952" y="154726"/>
                </a:lnTo>
                <a:lnTo>
                  <a:pt x="157313" y="156892"/>
                </a:lnTo>
                <a:lnTo>
                  <a:pt x="157734" y="156290"/>
                </a:lnTo>
                <a:lnTo>
                  <a:pt x="160140" y="157073"/>
                </a:lnTo>
                <a:lnTo>
                  <a:pt x="162065" y="155989"/>
                </a:lnTo>
                <a:lnTo>
                  <a:pt x="161945" y="153824"/>
                </a:lnTo>
                <a:lnTo>
                  <a:pt x="163208" y="154185"/>
                </a:lnTo>
                <a:lnTo>
                  <a:pt x="164171" y="155628"/>
                </a:lnTo>
                <a:lnTo>
                  <a:pt x="165374" y="155869"/>
                </a:lnTo>
                <a:lnTo>
                  <a:pt x="165976" y="153764"/>
                </a:lnTo>
                <a:lnTo>
                  <a:pt x="167660" y="152561"/>
                </a:lnTo>
                <a:lnTo>
                  <a:pt x="167780" y="151959"/>
                </a:lnTo>
                <a:lnTo>
                  <a:pt x="169766" y="152019"/>
                </a:lnTo>
                <a:lnTo>
                  <a:pt x="170367" y="178850"/>
                </a:lnTo>
                <a:lnTo>
                  <a:pt x="166818" y="178910"/>
                </a:lnTo>
                <a:lnTo>
                  <a:pt x="166938" y="180534"/>
                </a:lnTo>
                <a:lnTo>
                  <a:pt x="165855" y="181737"/>
                </a:lnTo>
                <a:lnTo>
                  <a:pt x="163449" y="182219"/>
                </a:lnTo>
                <a:lnTo>
                  <a:pt x="163690" y="181256"/>
                </a:lnTo>
                <a:lnTo>
                  <a:pt x="160080" y="181677"/>
                </a:lnTo>
                <a:lnTo>
                  <a:pt x="160080" y="183602"/>
                </a:lnTo>
                <a:lnTo>
                  <a:pt x="155388" y="183782"/>
                </a:lnTo>
                <a:lnTo>
                  <a:pt x="140950" y="184203"/>
                </a:lnTo>
                <a:lnTo>
                  <a:pt x="98599" y="185407"/>
                </a:lnTo>
                <a:lnTo>
                  <a:pt x="97396" y="188595"/>
                </a:lnTo>
                <a:lnTo>
                  <a:pt x="96313" y="189076"/>
                </a:lnTo>
                <a:lnTo>
                  <a:pt x="94990" y="188354"/>
                </a:lnTo>
                <a:lnTo>
                  <a:pt x="93726" y="188776"/>
                </a:lnTo>
                <a:lnTo>
                  <a:pt x="91801" y="188114"/>
                </a:lnTo>
                <a:lnTo>
                  <a:pt x="94207" y="185648"/>
                </a:lnTo>
                <a:lnTo>
                  <a:pt x="75498" y="186068"/>
                </a:lnTo>
                <a:lnTo>
                  <a:pt x="59256" y="186189"/>
                </a:lnTo>
                <a:lnTo>
                  <a:pt x="44938" y="186429"/>
                </a:lnTo>
                <a:lnTo>
                  <a:pt x="26891" y="186550"/>
                </a:lnTo>
                <a:lnTo>
                  <a:pt x="361" y="186730"/>
                </a:lnTo>
                <a:lnTo>
                  <a:pt x="0" y="168081"/>
                </a:lnTo>
                <a:lnTo>
                  <a:pt x="1083" y="167660"/>
                </a:lnTo>
                <a:lnTo>
                  <a:pt x="1263" y="165976"/>
                </a:lnTo>
                <a:lnTo>
                  <a:pt x="2226" y="165013"/>
                </a:lnTo>
                <a:lnTo>
                  <a:pt x="9265" y="164953"/>
                </a:lnTo>
                <a:lnTo>
                  <a:pt x="9385" y="163148"/>
                </a:lnTo>
                <a:lnTo>
                  <a:pt x="11430" y="157554"/>
                </a:lnTo>
                <a:lnTo>
                  <a:pt x="13235" y="157914"/>
                </a:lnTo>
                <a:lnTo>
                  <a:pt x="13415" y="158576"/>
                </a:lnTo>
                <a:lnTo>
                  <a:pt x="14859" y="158516"/>
                </a:lnTo>
                <a:lnTo>
                  <a:pt x="14859" y="155508"/>
                </a:lnTo>
                <a:lnTo>
                  <a:pt x="14257" y="154726"/>
                </a:lnTo>
                <a:lnTo>
                  <a:pt x="14137" y="152019"/>
                </a:lnTo>
                <a:lnTo>
                  <a:pt x="13656" y="151779"/>
                </a:lnTo>
                <a:lnTo>
                  <a:pt x="21236" y="144981"/>
                </a:lnTo>
                <a:lnTo>
                  <a:pt x="21958" y="147989"/>
                </a:lnTo>
                <a:lnTo>
                  <a:pt x="21657" y="149011"/>
                </a:lnTo>
                <a:lnTo>
                  <a:pt x="24424" y="147387"/>
                </a:lnTo>
                <a:lnTo>
                  <a:pt x="25387" y="148169"/>
                </a:lnTo>
                <a:lnTo>
                  <a:pt x="25447" y="149793"/>
                </a:lnTo>
                <a:lnTo>
                  <a:pt x="27252" y="149914"/>
                </a:lnTo>
                <a:lnTo>
                  <a:pt x="27793" y="149192"/>
                </a:lnTo>
                <a:lnTo>
                  <a:pt x="27613" y="146304"/>
                </a:lnTo>
                <a:lnTo>
                  <a:pt x="29056" y="146364"/>
                </a:lnTo>
                <a:lnTo>
                  <a:pt x="29056" y="145221"/>
                </a:lnTo>
                <a:lnTo>
                  <a:pt x="31042" y="145101"/>
                </a:lnTo>
                <a:lnTo>
                  <a:pt x="31042" y="143176"/>
                </a:lnTo>
                <a:lnTo>
                  <a:pt x="32245" y="142334"/>
                </a:lnTo>
                <a:lnTo>
                  <a:pt x="37298" y="141552"/>
                </a:lnTo>
                <a:lnTo>
                  <a:pt x="39584" y="141913"/>
                </a:lnTo>
                <a:lnTo>
                  <a:pt x="46021" y="141672"/>
                </a:lnTo>
                <a:lnTo>
                  <a:pt x="48247" y="140830"/>
                </a:lnTo>
                <a:lnTo>
                  <a:pt x="50653" y="139025"/>
                </a:lnTo>
                <a:lnTo>
                  <a:pt x="52638" y="138784"/>
                </a:lnTo>
                <a:lnTo>
                  <a:pt x="54684" y="139506"/>
                </a:lnTo>
                <a:lnTo>
                  <a:pt x="61482" y="139085"/>
                </a:lnTo>
                <a:lnTo>
                  <a:pt x="64309" y="138484"/>
                </a:lnTo>
                <a:lnTo>
                  <a:pt x="72972" y="137882"/>
                </a:lnTo>
                <a:lnTo>
                  <a:pt x="74776" y="137280"/>
                </a:lnTo>
                <a:lnTo>
                  <a:pt x="78867" y="136679"/>
                </a:lnTo>
                <a:lnTo>
                  <a:pt x="82477" y="137581"/>
                </a:lnTo>
                <a:lnTo>
                  <a:pt x="82537" y="142635"/>
                </a:lnTo>
                <a:lnTo>
                  <a:pt x="85304" y="142635"/>
                </a:lnTo>
                <a:lnTo>
                  <a:pt x="87349" y="142935"/>
                </a:lnTo>
                <a:lnTo>
                  <a:pt x="87410" y="141732"/>
                </a:lnTo>
                <a:lnTo>
                  <a:pt x="88613" y="141431"/>
                </a:lnTo>
                <a:lnTo>
                  <a:pt x="94027" y="141552"/>
                </a:lnTo>
                <a:lnTo>
                  <a:pt x="94207" y="141913"/>
                </a:lnTo>
                <a:lnTo>
                  <a:pt x="103291" y="141732"/>
                </a:lnTo>
                <a:lnTo>
                  <a:pt x="103652" y="140890"/>
                </a:lnTo>
                <a:lnTo>
                  <a:pt x="105517" y="141251"/>
                </a:lnTo>
                <a:lnTo>
                  <a:pt x="110089" y="141251"/>
                </a:lnTo>
                <a:lnTo>
                  <a:pt x="113277" y="141491"/>
                </a:lnTo>
                <a:lnTo>
                  <a:pt x="118692" y="141371"/>
                </a:lnTo>
                <a:lnTo>
                  <a:pt x="118752" y="142875"/>
                </a:lnTo>
                <a:lnTo>
                  <a:pt x="120256" y="143657"/>
                </a:lnTo>
                <a:lnTo>
                  <a:pt x="121940" y="143838"/>
                </a:lnTo>
                <a:lnTo>
                  <a:pt x="122662" y="148049"/>
                </a:lnTo>
                <a:lnTo>
                  <a:pt x="122181" y="149372"/>
                </a:lnTo>
                <a:lnTo>
                  <a:pt x="124527" y="149252"/>
                </a:lnTo>
                <a:lnTo>
                  <a:pt x="124767" y="151538"/>
                </a:lnTo>
                <a:lnTo>
                  <a:pt x="125369" y="153162"/>
                </a:lnTo>
                <a:lnTo>
                  <a:pt x="125369" y="156771"/>
                </a:lnTo>
                <a:lnTo>
                  <a:pt x="126753" y="157493"/>
                </a:lnTo>
                <a:lnTo>
                  <a:pt x="129641" y="157493"/>
                </a:lnTo>
                <a:lnTo>
                  <a:pt x="129641" y="155388"/>
                </a:lnTo>
                <a:lnTo>
                  <a:pt x="130362" y="154666"/>
                </a:lnTo>
                <a:lnTo>
                  <a:pt x="130182" y="152500"/>
                </a:lnTo>
                <a:lnTo>
                  <a:pt x="131385" y="151418"/>
                </a:lnTo>
                <a:lnTo>
                  <a:pt x="134393" y="151418"/>
                </a:lnTo>
                <a:lnTo>
                  <a:pt x="134393" y="149974"/>
                </a:lnTo>
                <a:lnTo>
                  <a:pt x="136318" y="148530"/>
                </a:lnTo>
                <a:lnTo>
                  <a:pt x="137882" y="147868"/>
                </a:lnTo>
                <a:lnTo>
                  <a:pt x="141311" y="148470"/>
                </a:lnTo>
                <a:lnTo>
                  <a:pt x="141131" y="144259"/>
                </a:lnTo>
                <a:lnTo>
                  <a:pt x="139446" y="141010"/>
                </a:lnTo>
                <a:lnTo>
                  <a:pt x="138423" y="137160"/>
                </a:lnTo>
                <a:lnTo>
                  <a:pt x="138123" y="133912"/>
                </a:lnTo>
                <a:lnTo>
                  <a:pt x="136739" y="131204"/>
                </a:lnTo>
                <a:lnTo>
                  <a:pt x="136198" y="132107"/>
                </a:lnTo>
                <a:lnTo>
                  <a:pt x="135175" y="131385"/>
                </a:lnTo>
                <a:lnTo>
                  <a:pt x="134573" y="129580"/>
                </a:lnTo>
                <a:lnTo>
                  <a:pt x="131204" y="128979"/>
                </a:lnTo>
                <a:lnTo>
                  <a:pt x="130603" y="128317"/>
                </a:lnTo>
                <a:lnTo>
                  <a:pt x="128678" y="129821"/>
                </a:lnTo>
                <a:lnTo>
                  <a:pt x="126512" y="128498"/>
                </a:lnTo>
                <a:lnTo>
                  <a:pt x="126271" y="127294"/>
                </a:lnTo>
                <a:lnTo>
                  <a:pt x="124166" y="125851"/>
                </a:lnTo>
                <a:lnTo>
                  <a:pt x="124647" y="125068"/>
                </a:lnTo>
                <a:lnTo>
                  <a:pt x="122843" y="124467"/>
                </a:lnTo>
                <a:lnTo>
                  <a:pt x="122241" y="123324"/>
                </a:lnTo>
                <a:lnTo>
                  <a:pt x="121760" y="120677"/>
                </a:lnTo>
                <a:lnTo>
                  <a:pt x="121158" y="119775"/>
                </a:lnTo>
                <a:lnTo>
                  <a:pt x="117128" y="120737"/>
                </a:lnTo>
                <a:lnTo>
                  <a:pt x="116827" y="121459"/>
                </a:lnTo>
                <a:lnTo>
                  <a:pt x="111834" y="122000"/>
                </a:lnTo>
                <a:lnTo>
                  <a:pt x="111352" y="122722"/>
                </a:lnTo>
                <a:lnTo>
                  <a:pt x="109848" y="122782"/>
                </a:lnTo>
                <a:lnTo>
                  <a:pt x="109668" y="121399"/>
                </a:lnTo>
                <a:lnTo>
                  <a:pt x="108585" y="121399"/>
                </a:lnTo>
                <a:lnTo>
                  <a:pt x="108585" y="117368"/>
                </a:lnTo>
                <a:lnTo>
                  <a:pt x="109066" y="116887"/>
                </a:lnTo>
                <a:lnTo>
                  <a:pt x="108946" y="111894"/>
                </a:lnTo>
                <a:lnTo>
                  <a:pt x="108044" y="102449"/>
                </a:lnTo>
                <a:lnTo>
                  <a:pt x="82537" y="102449"/>
                </a:lnTo>
                <a:lnTo>
                  <a:pt x="82537" y="101907"/>
                </a:lnTo>
                <a:lnTo>
                  <a:pt x="66174" y="102329"/>
                </a:lnTo>
                <a:lnTo>
                  <a:pt x="65572" y="84702"/>
                </a:lnTo>
                <a:lnTo>
                  <a:pt x="65151" y="65693"/>
                </a:lnTo>
                <a:lnTo>
                  <a:pt x="63527" y="1064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5" name="Freeform: Shape 394" title="TX-27">
            <a:extLst>
              <a:ext uri="{FF2B5EF4-FFF2-40B4-BE49-F238E27FC236}">
                <a16:creationId xmlns:a16="http://schemas.microsoft.com/office/drawing/2014/main" id="{8C1AF166-D624-6917-E1E7-0325A1A034CF}"/>
              </a:ext>
            </a:extLst>
          </p:cNvPr>
          <p:cNvSpPr/>
          <p:nvPr/>
        </p:nvSpPr>
        <p:spPr>
          <a:xfrm>
            <a:off x="4672826" y="5136077"/>
            <a:ext cx="235076" cy="387399"/>
          </a:xfrm>
          <a:custGeom>
            <a:avLst/>
            <a:gdLst>
              <a:gd name="connsiteX0" fmla="*/ 134633 w 294232"/>
              <a:gd name="connsiteY0" fmla="*/ 498829 h 502138"/>
              <a:gd name="connsiteX1" fmla="*/ 123504 w 294232"/>
              <a:gd name="connsiteY1" fmla="*/ 499431 h 502138"/>
              <a:gd name="connsiteX2" fmla="*/ 101907 w 294232"/>
              <a:gd name="connsiteY2" fmla="*/ 500213 h 502138"/>
              <a:gd name="connsiteX3" fmla="*/ 87109 w 294232"/>
              <a:gd name="connsiteY3" fmla="*/ 500634 h 502138"/>
              <a:gd name="connsiteX4" fmla="*/ 81153 w 294232"/>
              <a:gd name="connsiteY4" fmla="*/ 500935 h 502138"/>
              <a:gd name="connsiteX5" fmla="*/ 47645 w 294232"/>
              <a:gd name="connsiteY5" fmla="*/ 502138 h 502138"/>
              <a:gd name="connsiteX6" fmla="*/ 47826 w 294232"/>
              <a:gd name="connsiteY6" fmla="*/ 500935 h 502138"/>
              <a:gd name="connsiteX7" fmla="*/ 46622 w 294232"/>
              <a:gd name="connsiteY7" fmla="*/ 500634 h 502138"/>
              <a:gd name="connsiteX8" fmla="*/ 46261 w 294232"/>
              <a:gd name="connsiteY8" fmla="*/ 499551 h 502138"/>
              <a:gd name="connsiteX9" fmla="*/ 41930 w 294232"/>
              <a:gd name="connsiteY9" fmla="*/ 496784 h 502138"/>
              <a:gd name="connsiteX10" fmla="*/ 41268 w 294232"/>
              <a:gd name="connsiteY10" fmla="*/ 492874 h 502138"/>
              <a:gd name="connsiteX11" fmla="*/ 39283 w 294232"/>
              <a:gd name="connsiteY11" fmla="*/ 490889 h 502138"/>
              <a:gd name="connsiteX12" fmla="*/ 37178 w 294232"/>
              <a:gd name="connsiteY12" fmla="*/ 490407 h 502138"/>
              <a:gd name="connsiteX13" fmla="*/ 33809 w 294232"/>
              <a:gd name="connsiteY13" fmla="*/ 490467 h 502138"/>
              <a:gd name="connsiteX14" fmla="*/ 31823 w 294232"/>
              <a:gd name="connsiteY14" fmla="*/ 488061 h 502138"/>
              <a:gd name="connsiteX15" fmla="*/ 30139 w 294232"/>
              <a:gd name="connsiteY15" fmla="*/ 488121 h 502138"/>
              <a:gd name="connsiteX16" fmla="*/ 30500 w 294232"/>
              <a:gd name="connsiteY16" fmla="*/ 476932 h 502138"/>
              <a:gd name="connsiteX17" fmla="*/ 30801 w 294232"/>
              <a:gd name="connsiteY17" fmla="*/ 461652 h 502138"/>
              <a:gd name="connsiteX18" fmla="*/ 30079 w 294232"/>
              <a:gd name="connsiteY18" fmla="*/ 441198 h 502138"/>
              <a:gd name="connsiteX19" fmla="*/ 36095 w 294232"/>
              <a:gd name="connsiteY19" fmla="*/ 435543 h 502138"/>
              <a:gd name="connsiteX20" fmla="*/ 52337 w 294232"/>
              <a:gd name="connsiteY20" fmla="*/ 419782 h 502138"/>
              <a:gd name="connsiteX21" fmla="*/ 52578 w 294232"/>
              <a:gd name="connsiteY21" fmla="*/ 416894 h 502138"/>
              <a:gd name="connsiteX22" fmla="*/ 53601 w 294232"/>
              <a:gd name="connsiteY22" fmla="*/ 415210 h 502138"/>
              <a:gd name="connsiteX23" fmla="*/ 52458 w 294232"/>
              <a:gd name="connsiteY23" fmla="*/ 412924 h 502138"/>
              <a:gd name="connsiteX24" fmla="*/ 50773 w 294232"/>
              <a:gd name="connsiteY24" fmla="*/ 411179 h 502138"/>
              <a:gd name="connsiteX25" fmla="*/ 48608 w 294232"/>
              <a:gd name="connsiteY25" fmla="*/ 411420 h 502138"/>
              <a:gd name="connsiteX26" fmla="*/ 45419 w 294232"/>
              <a:gd name="connsiteY26" fmla="*/ 412623 h 502138"/>
              <a:gd name="connsiteX27" fmla="*/ 41629 w 294232"/>
              <a:gd name="connsiteY27" fmla="*/ 412021 h 502138"/>
              <a:gd name="connsiteX28" fmla="*/ 37899 w 294232"/>
              <a:gd name="connsiteY28" fmla="*/ 409374 h 502138"/>
              <a:gd name="connsiteX29" fmla="*/ 37599 w 294232"/>
              <a:gd name="connsiteY29" fmla="*/ 408051 h 502138"/>
              <a:gd name="connsiteX30" fmla="*/ 35674 w 294232"/>
              <a:gd name="connsiteY30" fmla="*/ 407870 h 502138"/>
              <a:gd name="connsiteX31" fmla="*/ 34771 w 294232"/>
              <a:gd name="connsiteY31" fmla="*/ 406788 h 502138"/>
              <a:gd name="connsiteX32" fmla="*/ 34651 w 294232"/>
              <a:gd name="connsiteY32" fmla="*/ 405164 h 502138"/>
              <a:gd name="connsiteX33" fmla="*/ 35674 w 294232"/>
              <a:gd name="connsiteY33" fmla="*/ 405164 h 502138"/>
              <a:gd name="connsiteX34" fmla="*/ 33267 w 294232"/>
              <a:gd name="connsiteY34" fmla="*/ 402035 h 502138"/>
              <a:gd name="connsiteX35" fmla="*/ 33448 w 294232"/>
              <a:gd name="connsiteY35" fmla="*/ 401133 h 502138"/>
              <a:gd name="connsiteX36" fmla="*/ 35012 w 294232"/>
              <a:gd name="connsiteY36" fmla="*/ 400712 h 502138"/>
              <a:gd name="connsiteX37" fmla="*/ 35012 w 294232"/>
              <a:gd name="connsiteY37" fmla="*/ 398065 h 502138"/>
              <a:gd name="connsiteX38" fmla="*/ 33809 w 294232"/>
              <a:gd name="connsiteY38" fmla="*/ 397884 h 502138"/>
              <a:gd name="connsiteX39" fmla="*/ 49450 w 294232"/>
              <a:gd name="connsiteY39" fmla="*/ 384529 h 502138"/>
              <a:gd name="connsiteX40" fmla="*/ 42532 w 294232"/>
              <a:gd name="connsiteY40" fmla="*/ 372077 h 502138"/>
              <a:gd name="connsiteX41" fmla="*/ 37719 w 294232"/>
              <a:gd name="connsiteY41" fmla="*/ 363354 h 502138"/>
              <a:gd name="connsiteX42" fmla="*/ 24063 w 294232"/>
              <a:gd name="connsiteY42" fmla="*/ 338809 h 502138"/>
              <a:gd name="connsiteX43" fmla="*/ 16965 w 294232"/>
              <a:gd name="connsiteY43" fmla="*/ 325695 h 502138"/>
              <a:gd name="connsiteX44" fmla="*/ 0 w 294232"/>
              <a:gd name="connsiteY44" fmla="*/ 295496 h 502138"/>
              <a:gd name="connsiteX45" fmla="*/ 14438 w 294232"/>
              <a:gd name="connsiteY45" fmla="*/ 289721 h 502138"/>
              <a:gd name="connsiteX46" fmla="*/ 28756 w 294232"/>
              <a:gd name="connsiteY46" fmla="*/ 284006 h 502138"/>
              <a:gd name="connsiteX47" fmla="*/ 30921 w 294232"/>
              <a:gd name="connsiteY47" fmla="*/ 285209 h 502138"/>
              <a:gd name="connsiteX48" fmla="*/ 32546 w 294232"/>
              <a:gd name="connsiteY48" fmla="*/ 287615 h 502138"/>
              <a:gd name="connsiteX49" fmla="*/ 38381 w 294232"/>
              <a:gd name="connsiteY49" fmla="*/ 290382 h 502138"/>
              <a:gd name="connsiteX50" fmla="*/ 38982 w 294232"/>
              <a:gd name="connsiteY50" fmla="*/ 290202 h 502138"/>
              <a:gd name="connsiteX51" fmla="*/ 43073 w 294232"/>
              <a:gd name="connsiteY51" fmla="*/ 291345 h 502138"/>
              <a:gd name="connsiteX52" fmla="*/ 43975 w 294232"/>
              <a:gd name="connsiteY52" fmla="*/ 292788 h 502138"/>
              <a:gd name="connsiteX53" fmla="*/ 48969 w 294232"/>
              <a:gd name="connsiteY53" fmla="*/ 292007 h 502138"/>
              <a:gd name="connsiteX54" fmla="*/ 49570 w 294232"/>
              <a:gd name="connsiteY54" fmla="*/ 291405 h 502138"/>
              <a:gd name="connsiteX55" fmla="*/ 51856 w 294232"/>
              <a:gd name="connsiteY55" fmla="*/ 293029 h 502138"/>
              <a:gd name="connsiteX56" fmla="*/ 84822 w 294232"/>
              <a:gd name="connsiteY56" fmla="*/ 264575 h 502138"/>
              <a:gd name="connsiteX57" fmla="*/ 53721 w 294232"/>
              <a:gd name="connsiteY57" fmla="*/ 228961 h 502138"/>
              <a:gd name="connsiteX58" fmla="*/ 55165 w 294232"/>
              <a:gd name="connsiteY58" fmla="*/ 227758 h 502138"/>
              <a:gd name="connsiteX59" fmla="*/ 73814 w 294232"/>
              <a:gd name="connsiteY59" fmla="*/ 211094 h 502138"/>
              <a:gd name="connsiteX60" fmla="*/ 76581 w 294232"/>
              <a:gd name="connsiteY60" fmla="*/ 208929 h 502138"/>
              <a:gd name="connsiteX61" fmla="*/ 53120 w 294232"/>
              <a:gd name="connsiteY61" fmla="*/ 184444 h 502138"/>
              <a:gd name="connsiteX62" fmla="*/ 45239 w 294232"/>
              <a:gd name="connsiteY62" fmla="*/ 175661 h 502138"/>
              <a:gd name="connsiteX63" fmla="*/ 34531 w 294232"/>
              <a:gd name="connsiteY63" fmla="*/ 164231 h 502138"/>
              <a:gd name="connsiteX64" fmla="*/ 51134 w 294232"/>
              <a:gd name="connsiteY64" fmla="*/ 138123 h 502138"/>
              <a:gd name="connsiteX65" fmla="*/ 52277 w 294232"/>
              <a:gd name="connsiteY65" fmla="*/ 135837 h 502138"/>
              <a:gd name="connsiteX66" fmla="*/ 56789 w 294232"/>
              <a:gd name="connsiteY66" fmla="*/ 128618 h 502138"/>
              <a:gd name="connsiteX67" fmla="*/ 70024 w 294232"/>
              <a:gd name="connsiteY67" fmla="*/ 106961 h 502138"/>
              <a:gd name="connsiteX68" fmla="*/ 70325 w 294232"/>
              <a:gd name="connsiteY68" fmla="*/ 106239 h 502138"/>
              <a:gd name="connsiteX69" fmla="*/ 66896 w 294232"/>
              <a:gd name="connsiteY69" fmla="*/ 106299 h 502138"/>
              <a:gd name="connsiteX70" fmla="*/ 66535 w 294232"/>
              <a:gd name="connsiteY70" fmla="*/ 105577 h 502138"/>
              <a:gd name="connsiteX71" fmla="*/ 67557 w 294232"/>
              <a:gd name="connsiteY71" fmla="*/ 104795 h 502138"/>
              <a:gd name="connsiteX72" fmla="*/ 66595 w 294232"/>
              <a:gd name="connsiteY72" fmla="*/ 103772 h 502138"/>
              <a:gd name="connsiteX73" fmla="*/ 65692 w 294232"/>
              <a:gd name="connsiteY73" fmla="*/ 104554 h 502138"/>
              <a:gd name="connsiteX74" fmla="*/ 65211 w 294232"/>
              <a:gd name="connsiteY74" fmla="*/ 103652 h 502138"/>
              <a:gd name="connsiteX75" fmla="*/ 62564 w 294232"/>
              <a:gd name="connsiteY75" fmla="*/ 103652 h 502138"/>
              <a:gd name="connsiteX76" fmla="*/ 61602 w 294232"/>
              <a:gd name="connsiteY76" fmla="*/ 104494 h 502138"/>
              <a:gd name="connsiteX77" fmla="*/ 60820 w 294232"/>
              <a:gd name="connsiteY77" fmla="*/ 102930 h 502138"/>
              <a:gd name="connsiteX78" fmla="*/ 59135 w 294232"/>
              <a:gd name="connsiteY78" fmla="*/ 103592 h 502138"/>
              <a:gd name="connsiteX79" fmla="*/ 57872 w 294232"/>
              <a:gd name="connsiteY79" fmla="*/ 102690 h 502138"/>
              <a:gd name="connsiteX80" fmla="*/ 58173 w 294232"/>
              <a:gd name="connsiteY80" fmla="*/ 101426 h 502138"/>
              <a:gd name="connsiteX81" fmla="*/ 55165 w 294232"/>
              <a:gd name="connsiteY81" fmla="*/ 101426 h 502138"/>
              <a:gd name="connsiteX82" fmla="*/ 55165 w 294232"/>
              <a:gd name="connsiteY82" fmla="*/ 100825 h 502138"/>
              <a:gd name="connsiteX83" fmla="*/ 52819 w 294232"/>
              <a:gd name="connsiteY83" fmla="*/ 99621 h 502138"/>
              <a:gd name="connsiteX84" fmla="*/ 51616 w 294232"/>
              <a:gd name="connsiteY84" fmla="*/ 98358 h 502138"/>
              <a:gd name="connsiteX85" fmla="*/ 52698 w 294232"/>
              <a:gd name="connsiteY85" fmla="*/ 97757 h 502138"/>
              <a:gd name="connsiteX86" fmla="*/ 52337 w 294232"/>
              <a:gd name="connsiteY86" fmla="*/ 95651 h 502138"/>
              <a:gd name="connsiteX87" fmla="*/ 51134 w 294232"/>
              <a:gd name="connsiteY87" fmla="*/ 96012 h 502138"/>
              <a:gd name="connsiteX88" fmla="*/ 49330 w 294232"/>
              <a:gd name="connsiteY88" fmla="*/ 94809 h 502138"/>
              <a:gd name="connsiteX89" fmla="*/ 48247 w 294232"/>
              <a:gd name="connsiteY89" fmla="*/ 95771 h 502138"/>
              <a:gd name="connsiteX90" fmla="*/ 47344 w 294232"/>
              <a:gd name="connsiteY90" fmla="*/ 94448 h 502138"/>
              <a:gd name="connsiteX91" fmla="*/ 49029 w 294232"/>
              <a:gd name="connsiteY91" fmla="*/ 93425 h 502138"/>
              <a:gd name="connsiteX92" fmla="*/ 46863 w 294232"/>
              <a:gd name="connsiteY92" fmla="*/ 92162 h 502138"/>
              <a:gd name="connsiteX93" fmla="*/ 47164 w 294232"/>
              <a:gd name="connsiteY93" fmla="*/ 90357 h 502138"/>
              <a:gd name="connsiteX94" fmla="*/ 45359 w 294232"/>
              <a:gd name="connsiteY94" fmla="*/ 89154 h 502138"/>
              <a:gd name="connsiteX95" fmla="*/ 44998 w 294232"/>
              <a:gd name="connsiteY95" fmla="*/ 86988 h 502138"/>
              <a:gd name="connsiteX96" fmla="*/ 43073 w 294232"/>
              <a:gd name="connsiteY96" fmla="*/ 87169 h 502138"/>
              <a:gd name="connsiteX97" fmla="*/ 42712 w 294232"/>
              <a:gd name="connsiteY97" fmla="*/ 88432 h 502138"/>
              <a:gd name="connsiteX98" fmla="*/ 41389 w 294232"/>
              <a:gd name="connsiteY98" fmla="*/ 88252 h 502138"/>
              <a:gd name="connsiteX99" fmla="*/ 41810 w 294232"/>
              <a:gd name="connsiteY99" fmla="*/ 85845 h 502138"/>
              <a:gd name="connsiteX100" fmla="*/ 40005 w 294232"/>
              <a:gd name="connsiteY100" fmla="*/ 84341 h 502138"/>
              <a:gd name="connsiteX101" fmla="*/ 40847 w 294232"/>
              <a:gd name="connsiteY101" fmla="*/ 83920 h 502138"/>
              <a:gd name="connsiteX102" fmla="*/ 39343 w 294232"/>
              <a:gd name="connsiteY102" fmla="*/ 83138 h 502138"/>
              <a:gd name="connsiteX103" fmla="*/ 39824 w 294232"/>
              <a:gd name="connsiteY103" fmla="*/ 82657 h 502138"/>
              <a:gd name="connsiteX104" fmla="*/ 38982 w 294232"/>
              <a:gd name="connsiteY104" fmla="*/ 81454 h 502138"/>
              <a:gd name="connsiteX105" fmla="*/ 38260 w 294232"/>
              <a:gd name="connsiteY105" fmla="*/ 82838 h 502138"/>
              <a:gd name="connsiteX106" fmla="*/ 37057 w 294232"/>
              <a:gd name="connsiteY106" fmla="*/ 83439 h 502138"/>
              <a:gd name="connsiteX107" fmla="*/ 36456 w 294232"/>
              <a:gd name="connsiteY107" fmla="*/ 82597 h 502138"/>
              <a:gd name="connsiteX108" fmla="*/ 36877 w 294232"/>
              <a:gd name="connsiteY108" fmla="*/ 80852 h 502138"/>
              <a:gd name="connsiteX109" fmla="*/ 34711 w 294232"/>
              <a:gd name="connsiteY109" fmla="*/ 79830 h 502138"/>
              <a:gd name="connsiteX110" fmla="*/ 34711 w 294232"/>
              <a:gd name="connsiteY110" fmla="*/ 74957 h 502138"/>
              <a:gd name="connsiteX111" fmla="*/ 35313 w 294232"/>
              <a:gd name="connsiteY111" fmla="*/ 74355 h 502138"/>
              <a:gd name="connsiteX112" fmla="*/ 34350 w 294232"/>
              <a:gd name="connsiteY112" fmla="*/ 73453 h 502138"/>
              <a:gd name="connsiteX113" fmla="*/ 33448 w 294232"/>
              <a:gd name="connsiteY113" fmla="*/ 71588 h 502138"/>
              <a:gd name="connsiteX114" fmla="*/ 32245 w 294232"/>
              <a:gd name="connsiteY114" fmla="*/ 71528 h 502138"/>
              <a:gd name="connsiteX115" fmla="*/ 32245 w 294232"/>
              <a:gd name="connsiteY115" fmla="*/ 70565 h 502138"/>
              <a:gd name="connsiteX116" fmla="*/ 30741 w 294232"/>
              <a:gd name="connsiteY116" fmla="*/ 69242 h 502138"/>
              <a:gd name="connsiteX117" fmla="*/ 29658 w 294232"/>
              <a:gd name="connsiteY117" fmla="*/ 69964 h 502138"/>
              <a:gd name="connsiteX118" fmla="*/ 29056 w 294232"/>
              <a:gd name="connsiteY118" fmla="*/ 68881 h 502138"/>
              <a:gd name="connsiteX119" fmla="*/ 27252 w 294232"/>
              <a:gd name="connsiteY119" fmla="*/ 68219 h 502138"/>
              <a:gd name="connsiteX120" fmla="*/ 26590 w 294232"/>
              <a:gd name="connsiteY120" fmla="*/ 69302 h 502138"/>
              <a:gd name="connsiteX121" fmla="*/ 25086 w 294232"/>
              <a:gd name="connsiteY121" fmla="*/ 69182 h 502138"/>
              <a:gd name="connsiteX122" fmla="*/ 25868 w 294232"/>
              <a:gd name="connsiteY122" fmla="*/ 64068 h 502138"/>
              <a:gd name="connsiteX123" fmla="*/ 32786 w 294232"/>
              <a:gd name="connsiteY123" fmla="*/ 58053 h 502138"/>
              <a:gd name="connsiteX124" fmla="*/ 36456 w 294232"/>
              <a:gd name="connsiteY124" fmla="*/ 55225 h 502138"/>
              <a:gd name="connsiteX125" fmla="*/ 40366 w 294232"/>
              <a:gd name="connsiteY125" fmla="*/ 52819 h 502138"/>
              <a:gd name="connsiteX126" fmla="*/ 42050 w 294232"/>
              <a:gd name="connsiteY126" fmla="*/ 51977 h 502138"/>
              <a:gd name="connsiteX127" fmla="*/ 43073 w 294232"/>
              <a:gd name="connsiteY127" fmla="*/ 49751 h 502138"/>
              <a:gd name="connsiteX128" fmla="*/ 44397 w 294232"/>
              <a:gd name="connsiteY128" fmla="*/ 48668 h 502138"/>
              <a:gd name="connsiteX129" fmla="*/ 46442 w 294232"/>
              <a:gd name="connsiteY129" fmla="*/ 45299 h 502138"/>
              <a:gd name="connsiteX130" fmla="*/ 46923 w 294232"/>
              <a:gd name="connsiteY130" fmla="*/ 43915 h 502138"/>
              <a:gd name="connsiteX131" fmla="*/ 49330 w 294232"/>
              <a:gd name="connsiteY131" fmla="*/ 42171 h 502138"/>
              <a:gd name="connsiteX132" fmla="*/ 55526 w 294232"/>
              <a:gd name="connsiteY132" fmla="*/ 36756 h 502138"/>
              <a:gd name="connsiteX133" fmla="*/ 64068 w 294232"/>
              <a:gd name="connsiteY133" fmla="*/ 27432 h 502138"/>
              <a:gd name="connsiteX134" fmla="*/ 64730 w 294232"/>
              <a:gd name="connsiteY134" fmla="*/ 28094 h 502138"/>
              <a:gd name="connsiteX135" fmla="*/ 66414 w 294232"/>
              <a:gd name="connsiteY135" fmla="*/ 26048 h 502138"/>
              <a:gd name="connsiteX136" fmla="*/ 71046 w 294232"/>
              <a:gd name="connsiteY136" fmla="*/ 21115 h 502138"/>
              <a:gd name="connsiteX137" fmla="*/ 89515 w 294232"/>
              <a:gd name="connsiteY137" fmla="*/ 421 h 502138"/>
              <a:gd name="connsiteX138" fmla="*/ 89696 w 294232"/>
              <a:gd name="connsiteY138" fmla="*/ 0 h 502138"/>
              <a:gd name="connsiteX139" fmla="*/ 91079 w 294232"/>
              <a:gd name="connsiteY139" fmla="*/ 1023 h 502138"/>
              <a:gd name="connsiteX140" fmla="*/ 90237 w 294232"/>
              <a:gd name="connsiteY140" fmla="*/ 2226 h 502138"/>
              <a:gd name="connsiteX141" fmla="*/ 91019 w 294232"/>
              <a:gd name="connsiteY141" fmla="*/ 4271 h 502138"/>
              <a:gd name="connsiteX142" fmla="*/ 93425 w 294232"/>
              <a:gd name="connsiteY142" fmla="*/ 5294 h 502138"/>
              <a:gd name="connsiteX143" fmla="*/ 95290 w 294232"/>
              <a:gd name="connsiteY143" fmla="*/ 5475 h 502138"/>
              <a:gd name="connsiteX144" fmla="*/ 99621 w 294232"/>
              <a:gd name="connsiteY144" fmla="*/ 3670 h 502138"/>
              <a:gd name="connsiteX145" fmla="*/ 100825 w 294232"/>
              <a:gd name="connsiteY145" fmla="*/ 3910 h 502138"/>
              <a:gd name="connsiteX146" fmla="*/ 100825 w 294232"/>
              <a:gd name="connsiteY146" fmla="*/ 5294 h 502138"/>
              <a:gd name="connsiteX147" fmla="*/ 99381 w 294232"/>
              <a:gd name="connsiteY147" fmla="*/ 6618 h 502138"/>
              <a:gd name="connsiteX148" fmla="*/ 96373 w 294232"/>
              <a:gd name="connsiteY148" fmla="*/ 11550 h 502138"/>
              <a:gd name="connsiteX149" fmla="*/ 98178 w 294232"/>
              <a:gd name="connsiteY149" fmla="*/ 12814 h 502138"/>
              <a:gd name="connsiteX150" fmla="*/ 99080 w 294232"/>
              <a:gd name="connsiteY150" fmla="*/ 12633 h 502138"/>
              <a:gd name="connsiteX151" fmla="*/ 101306 w 294232"/>
              <a:gd name="connsiteY151" fmla="*/ 9926 h 502138"/>
              <a:gd name="connsiteX152" fmla="*/ 103351 w 294232"/>
              <a:gd name="connsiteY152" fmla="*/ 9265 h 502138"/>
              <a:gd name="connsiteX153" fmla="*/ 105517 w 294232"/>
              <a:gd name="connsiteY153" fmla="*/ 6858 h 502138"/>
              <a:gd name="connsiteX154" fmla="*/ 104494 w 294232"/>
              <a:gd name="connsiteY154" fmla="*/ 4692 h 502138"/>
              <a:gd name="connsiteX155" fmla="*/ 105938 w 294232"/>
              <a:gd name="connsiteY155" fmla="*/ 4091 h 502138"/>
              <a:gd name="connsiteX156" fmla="*/ 106840 w 294232"/>
              <a:gd name="connsiteY156" fmla="*/ 4993 h 502138"/>
              <a:gd name="connsiteX157" fmla="*/ 108525 w 294232"/>
              <a:gd name="connsiteY157" fmla="*/ 4993 h 502138"/>
              <a:gd name="connsiteX158" fmla="*/ 107502 w 294232"/>
              <a:gd name="connsiteY158" fmla="*/ 8422 h 502138"/>
              <a:gd name="connsiteX159" fmla="*/ 108766 w 294232"/>
              <a:gd name="connsiteY159" fmla="*/ 8904 h 502138"/>
              <a:gd name="connsiteX160" fmla="*/ 110811 w 294232"/>
              <a:gd name="connsiteY160" fmla="*/ 8783 h 502138"/>
              <a:gd name="connsiteX161" fmla="*/ 113338 w 294232"/>
              <a:gd name="connsiteY161" fmla="*/ 7520 h 502138"/>
              <a:gd name="connsiteX162" fmla="*/ 113879 w 294232"/>
              <a:gd name="connsiteY162" fmla="*/ 9565 h 502138"/>
              <a:gd name="connsiteX163" fmla="*/ 113277 w 294232"/>
              <a:gd name="connsiteY163" fmla="*/ 11249 h 502138"/>
              <a:gd name="connsiteX164" fmla="*/ 112014 w 294232"/>
              <a:gd name="connsiteY164" fmla="*/ 11490 h 502138"/>
              <a:gd name="connsiteX165" fmla="*/ 109909 w 294232"/>
              <a:gd name="connsiteY165" fmla="*/ 10167 h 502138"/>
              <a:gd name="connsiteX166" fmla="*/ 109548 w 294232"/>
              <a:gd name="connsiteY166" fmla="*/ 11791 h 502138"/>
              <a:gd name="connsiteX167" fmla="*/ 110691 w 294232"/>
              <a:gd name="connsiteY167" fmla="*/ 12332 h 502138"/>
              <a:gd name="connsiteX168" fmla="*/ 111954 w 294232"/>
              <a:gd name="connsiteY168" fmla="*/ 15521 h 502138"/>
              <a:gd name="connsiteX169" fmla="*/ 113338 w 294232"/>
              <a:gd name="connsiteY169" fmla="*/ 16423 h 502138"/>
              <a:gd name="connsiteX170" fmla="*/ 115263 w 294232"/>
              <a:gd name="connsiteY170" fmla="*/ 16002 h 502138"/>
              <a:gd name="connsiteX171" fmla="*/ 118210 w 294232"/>
              <a:gd name="connsiteY171" fmla="*/ 18709 h 502138"/>
              <a:gd name="connsiteX172" fmla="*/ 118030 w 294232"/>
              <a:gd name="connsiteY172" fmla="*/ 20514 h 502138"/>
              <a:gd name="connsiteX173" fmla="*/ 115804 w 294232"/>
              <a:gd name="connsiteY173" fmla="*/ 21416 h 502138"/>
              <a:gd name="connsiteX174" fmla="*/ 114842 w 294232"/>
              <a:gd name="connsiteY174" fmla="*/ 21236 h 502138"/>
              <a:gd name="connsiteX175" fmla="*/ 113759 w 294232"/>
              <a:gd name="connsiteY175" fmla="*/ 22439 h 502138"/>
              <a:gd name="connsiteX176" fmla="*/ 114420 w 294232"/>
              <a:gd name="connsiteY176" fmla="*/ 24845 h 502138"/>
              <a:gd name="connsiteX177" fmla="*/ 117248 w 294232"/>
              <a:gd name="connsiteY177" fmla="*/ 23823 h 502138"/>
              <a:gd name="connsiteX178" fmla="*/ 119052 w 294232"/>
              <a:gd name="connsiteY178" fmla="*/ 24063 h 502138"/>
              <a:gd name="connsiteX179" fmla="*/ 122542 w 294232"/>
              <a:gd name="connsiteY179" fmla="*/ 26048 h 502138"/>
              <a:gd name="connsiteX180" fmla="*/ 123985 w 294232"/>
              <a:gd name="connsiteY180" fmla="*/ 26048 h 502138"/>
              <a:gd name="connsiteX181" fmla="*/ 124828 w 294232"/>
              <a:gd name="connsiteY181" fmla="*/ 23161 h 502138"/>
              <a:gd name="connsiteX182" fmla="*/ 122963 w 294232"/>
              <a:gd name="connsiteY182" fmla="*/ 20755 h 502138"/>
              <a:gd name="connsiteX183" fmla="*/ 123263 w 294232"/>
              <a:gd name="connsiteY183" fmla="*/ 19311 h 502138"/>
              <a:gd name="connsiteX184" fmla="*/ 126392 w 294232"/>
              <a:gd name="connsiteY184" fmla="*/ 20273 h 502138"/>
              <a:gd name="connsiteX185" fmla="*/ 127595 w 294232"/>
              <a:gd name="connsiteY185" fmla="*/ 21236 h 502138"/>
              <a:gd name="connsiteX186" fmla="*/ 130904 w 294232"/>
              <a:gd name="connsiteY186" fmla="*/ 22740 h 502138"/>
              <a:gd name="connsiteX187" fmla="*/ 132468 w 294232"/>
              <a:gd name="connsiteY187" fmla="*/ 24845 h 502138"/>
              <a:gd name="connsiteX188" fmla="*/ 135596 w 294232"/>
              <a:gd name="connsiteY188" fmla="*/ 25868 h 502138"/>
              <a:gd name="connsiteX189" fmla="*/ 138484 w 294232"/>
              <a:gd name="connsiteY189" fmla="*/ 28395 h 502138"/>
              <a:gd name="connsiteX190" fmla="*/ 142093 w 294232"/>
              <a:gd name="connsiteY190" fmla="*/ 29718 h 502138"/>
              <a:gd name="connsiteX191" fmla="*/ 144379 w 294232"/>
              <a:gd name="connsiteY191" fmla="*/ 32004 h 502138"/>
              <a:gd name="connsiteX192" fmla="*/ 145101 w 294232"/>
              <a:gd name="connsiteY192" fmla="*/ 35012 h 502138"/>
              <a:gd name="connsiteX193" fmla="*/ 144259 w 294232"/>
              <a:gd name="connsiteY193" fmla="*/ 37298 h 502138"/>
              <a:gd name="connsiteX194" fmla="*/ 144259 w 294232"/>
              <a:gd name="connsiteY194" fmla="*/ 43254 h 502138"/>
              <a:gd name="connsiteX195" fmla="*/ 141431 w 294232"/>
              <a:gd name="connsiteY195" fmla="*/ 51375 h 502138"/>
              <a:gd name="connsiteX196" fmla="*/ 140348 w 294232"/>
              <a:gd name="connsiteY196" fmla="*/ 53059 h 502138"/>
              <a:gd name="connsiteX197" fmla="*/ 140409 w 294232"/>
              <a:gd name="connsiteY197" fmla="*/ 57872 h 502138"/>
              <a:gd name="connsiteX198" fmla="*/ 120857 w 294232"/>
              <a:gd name="connsiteY198" fmla="*/ 79769 h 502138"/>
              <a:gd name="connsiteX199" fmla="*/ 128678 w 294232"/>
              <a:gd name="connsiteY199" fmla="*/ 86026 h 502138"/>
              <a:gd name="connsiteX200" fmla="*/ 140709 w 294232"/>
              <a:gd name="connsiteY200" fmla="*/ 95651 h 502138"/>
              <a:gd name="connsiteX201" fmla="*/ 152681 w 294232"/>
              <a:gd name="connsiteY201" fmla="*/ 105397 h 502138"/>
              <a:gd name="connsiteX202" fmla="*/ 150756 w 294232"/>
              <a:gd name="connsiteY202" fmla="*/ 108405 h 502138"/>
              <a:gd name="connsiteX203" fmla="*/ 170849 w 294232"/>
              <a:gd name="connsiteY203" fmla="*/ 107141 h 502138"/>
              <a:gd name="connsiteX204" fmla="*/ 174939 w 294232"/>
              <a:gd name="connsiteY204" fmla="*/ 106840 h 502138"/>
              <a:gd name="connsiteX205" fmla="*/ 196476 w 294232"/>
              <a:gd name="connsiteY205" fmla="*/ 105637 h 502138"/>
              <a:gd name="connsiteX206" fmla="*/ 197438 w 294232"/>
              <a:gd name="connsiteY206" fmla="*/ 107201 h 502138"/>
              <a:gd name="connsiteX207" fmla="*/ 200145 w 294232"/>
              <a:gd name="connsiteY207" fmla="*/ 108525 h 502138"/>
              <a:gd name="connsiteX208" fmla="*/ 200025 w 294232"/>
              <a:gd name="connsiteY208" fmla="*/ 109909 h 502138"/>
              <a:gd name="connsiteX209" fmla="*/ 201950 w 294232"/>
              <a:gd name="connsiteY209" fmla="*/ 112556 h 502138"/>
              <a:gd name="connsiteX210" fmla="*/ 201228 w 294232"/>
              <a:gd name="connsiteY210" fmla="*/ 114902 h 502138"/>
              <a:gd name="connsiteX211" fmla="*/ 202251 w 294232"/>
              <a:gd name="connsiteY211" fmla="*/ 115985 h 502138"/>
              <a:gd name="connsiteX212" fmla="*/ 208748 w 294232"/>
              <a:gd name="connsiteY212" fmla="*/ 115563 h 502138"/>
              <a:gd name="connsiteX213" fmla="*/ 221441 w 294232"/>
              <a:gd name="connsiteY213" fmla="*/ 129640 h 502138"/>
              <a:gd name="connsiteX214" fmla="*/ 226735 w 294232"/>
              <a:gd name="connsiteY214" fmla="*/ 135536 h 502138"/>
              <a:gd name="connsiteX215" fmla="*/ 237744 w 294232"/>
              <a:gd name="connsiteY215" fmla="*/ 147387 h 502138"/>
              <a:gd name="connsiteX216" fmla="*/ 248933 w 294232"/>
              <a:gd name="connsiteY216" fmla="*/ 159659 h 502138"/>
              <a:gd name="connsiteX217" fmla="*/ 233352 w 294232"/>
              <a:gd name="connsiteY217" fmla="*/ 173796 h 502138"/>
              <a:gd name="connsiteX218" fmla="*/ 236481 w 294232"/>
              <a:gd name="connsiteY218" fmla="*/ 176744 h 502138"/>
              <a:gd name="connsiteX219" fmla="*/ 241173 w 294232"/>
              <a:gd name="connsiteY219" fmla="*/ 180774 h 502138"/>
              <a:gd name="connsiteX220" fmla="*/ 262529 w 294232"/>
              <a:gd name="connsiteY220" fmla="*/ 200206 h 502138"/>
              <a:gd name="connsiteX221" fmla="*/ 293631 w 294232"/>
              <a:gd name="connsiteY221" fmla="*/ 227999 h 502138"/>
              <a:gd name="connsiteX222" fmla="*/ 293751 w 294232"/>
              <a:gd name="connsiteY222" fmla="*/ 235638 h 502138"/>
              <a:gd name="connsiteX223" fmla="*/ 293811 w 294232"/>
              <a:gd name="connsiteY223" fmla="*/ 258679 h 502138"/>
              <a:gd name="connsiteX224" fmla="*/ 293811 w 294232"/>
              <a:gd name="connsiteY224" fmla="*/ 282321 h 502138"/>
              <a:gd name="connsiteX225" fmla="*/ 294232 w 294232"/>
              <a:gd name="connsiteY225" fmla="*/ 288457 h 502138"/>
              <a:gd name="connsiteX226" fmla="*/ 289299 w 294232"/>
              <a:gd name="connsiteY226" fmla="*/ 321183 h 502138"/>
              <a:gd name="connsiteX227" fmla="*/ 287074 w 294232"/>
              <a:gd name="connsiteY227" fmla="*/ 336343 h 502138"/>
              <a:gd name="connsiteX228" fmla="*/ 285209 w 294232"/>
              <a:gd name="connsiteY228" fmla="*/ 338148 h 502138"/>
              <a:gd name="connsiteX229" fmla="*/ 285329 w 294232"/>
              <a:gd name="connsiteY229" fmla="*/ 339351 h 502138"/>
              <a:gd name="connsiteX230" fmla="*/ 283645 w 294232"/>
              <a:gd name="connsiteY230" fmla="*/ 342840 h 502138"/>
              <a:gd name="connsiteX231" fmla="*/ 281659 w 294232"/>
              <a:gd name="connsiteY231" fmla="*/ 345667 h 502138"/>
              <a:gd name="connsiteX232" fmla="*/ 277027 w 294232"/>
              <a:gd name="connsiteY232" fmla="*/ 350661 h 502138"/>
              <a:gd name="connsiteX233" fmla="*/ 275463 w 294232"/>
              <a:gd name="connsiteY233" fmla="*/ 351623 h 502138"/>
              <a:gd name="connsiteX234" fmla="*/ 268906 w 294232"/>
              <a:gd name="connsiteY234" fmla="*/ 355052 h 502138"/>
              <a:gd name="connsiteX235" fmla="*/ 264454 w 294232"/>
              <a:gd name="connsiteY235" fmla="*/ 357518 h 502138"/>
              <a:gd name="connsiteX236" fmla="*/ 257776 w 294232"/>
              <a:gd name="connsiteY236" fmla="*/ 361489 h 502138"/>
              <a:gd name="connsiteX237" fmla="*/ 254047 w 294232"/>
              <a:gd name="connsiteY237" fmla="*/ 363955 h 502138"/>
              <a:gd name="connsiteX238" fmla="*/ 246166 w 294232"/>
              <a:gd name="connsiteY238" fmla="*/ 369791 h 502138"/>
              <a:gd name="connsiteX239" fmla="*/ 236120 w 294232"/>
              <a:gd name="connsiteY239" fmla="*/ 377792 h 502138"/>
              <a:gd name="connsiteX240" fmla="*/ 226615 w 294232"/>
              <a:gd name="connsiteY240" fmla="*/ 386093 h 502138"/>
              <a:gd name="connsiteX241" fmla="*/ 216869 w 294232"/>
              <a:gd name="connsiteY241" fmla="*/ 395358 h 502138"/>
              <a:gd name="connsiteX242" fmla="*/ 210673 w 294232"/>
              <a:gd name="connsiteY242" fmla="*/ 401554 h 502138"/>
              <a:gd name="connsiteX243" fmla="*/ 205078 w 294232"/>
              <a:gd name="connsiteY243" fmla="*/ 407690 h 502138"/>
              <a:gd name="connsiteX244" fmla="*/ 198401 w 294232"/>
              <a:gd name="connsiteY244" fmla="*/ 415390 h 502138"/>
              <a:gd name="connsiteX245" fmla="*/ 192866 w 294232"/>
              <a:gd name="connsiteY245" fmla="*/ 422308 h 502138"/>
              <a:gd name="connsiteX246" fmla="*/ 188234 w 294232"/>
              <a:gd name="connsiteY246" fmla="*/ 428866 h 502138"/>
              <a:gd name="connsiteX247" fmla="*/ 185768 w 294232"/>
              <a:gd name="connsiteY247" fmla="*/ 432415 h 502138"/>
              <a:gd name="connsiteX248" fmla="*/ 182760 w 294232"/>
              <a:gd name="connsiteY248" fmla="*/ 436987 h 502138"/>
              <a:gd name="connsiteX249" fmla="*/ 180955 w 294232"/>
              <a:gd name="connsiteY249" fmla="*/ 441078 h 502138"/>
              <a:gd name="connsiteX250" fmla="*/ 179631 w 294232"/>
              <a:gd name="connsiteY250" fmla="*/ 444687 h 502138"/>
              <a:gd name="connsiteX251" fmla="*/ 177827 w 294232"/>
              <a:gd name="connsiteY251" fmla="*/ 442882 h 502138"/>
              <a:gd name="connsiteX252" fmla="*/ 179872 w 294232"/>
              <a:gd name="connsiteY252" fmla="*/ 438070 h 502138"/>
              <a:gd name="connsiteX253" fmla="*/ 179451 w 294232"/>
              <a:gd name="connsiteY253" fmla="*/ 434942 h 502138"/>
              <a:gd name="connsiteX254" fmla="*/ 180293 w 294232"/>
              <a:gd name="connsiteY254" fmla="*/ 434461 h 502138"/>
              <a:gd name="connsiteX255" fmla="*/ 181316 w 294232"/>
              <a:gd name="connsiteY255" fmla="*/ 430971 h 502138"/>
              <a:gd name="connsiteX256" fmla="*/ 183000 w 294232"/>
              <a:gd name="connsiteY256" fmla="*/ 430370 h 502138"/>
              <a:gd name="connsiteX257" fmla="*/ 185948 w 294232"/>
              <a:gd name="connsiteY257" fmla="*/ 427723 h 502138"/>
              <a:gd name="connsiteX258" fmla="*/ 186249 w 294232"/>
              <a:gd name="connsiteY258" fmla="*/ 425617 h 502138"/>
              <a:gd name="connsiteX259" fmla="*/ 184444 w 294232"/>
              <a:gd name="connsiteY259" fmla="*/ 425136 h 502138"/>
              <a:gd name="connsiteX260" fmla="*/ 182459 w 294232"/>
              <a:gd name="connsiteY260" fmla="*/ 426038 h 502138"/>
              <a:gd name="connsiteX261" fmla="*/ 179692 w 294232"/>
              <a:gd name="connsiteY261" fmla="*/ 427843 h 502138"/>
              <a:gd name="connsiteX262" fmla="*/ 179090 w 294232"/>
              <a:gd name="connsiteY262" fmla="*/ 427362 h 502138"/>
              <a:gd name="connsiteX263" fmla="*/ 180293 w 294232"/>
              <a:gd name="connsiteY263" fmla="*/ 425798 h 502138"/>
              <a:gd name="connsiteX264" fmla="*/ 181496 w 294232"/>
              <a:gd name="connsiteY264" fmla="*/ 425016 h 502138"/>
              <a:gd name="connsiteX265" fmla="*/ 188234 w 294232"/>
              <a:gd name="connsiteY265" fmla="*/ 423752 h 502138"/>
              <a:gd name="connsiteX266" fmla="*/ 189136 w 294232"/>
              <a:gd name="connsiteY266" fmla="*/ 421105 h 502138"/>
              <a:gd name="connsiteX267" fmla="*/ 188655 w 294232"/>
              <a:gd name="connsiteY267" fmla="*/ 418819 h 502138"/>
              <a:gd name="connsiteX268" fmla="*/ 188956 w 294232"/>
              <a:gd name="connsiteY268" fmla="*/ 417075 h 502138"/>
              <a:gd name="connsiteX269" fmla="*/ 191543 w 294232"/>
              <a:gd name="connsiteY269" fmla="*/ 410758 h 502138"/>
              <a:gd name="connsiteX270" fmla="*/ 193348 w 294232"/>
              <a:gd name="connsiteY270" fmla="*/ 408292 h 502138"/>
              <a:gd name="connsiteX271" fmla="*/ 193528 w 294232"/>
              <a:gd name="connsiteY271" fmla="*/ 407149 h 502138"/>
              <a:gd name="connsiteX272" fmla="*/ 194912 w 294232"/>
              <a:gd name="connsiteY272" fmla="*/ 405404 h 502138"/>
              <a:gd name="connsiteX273" fmla="*/ 194611 w 294232"/>
              <a:gd name="connsiteY273" fmla="*/ 403840 h 502138"/>
              <a:gd name="connsiteX274" fmla="*/ 196055 w 294232"/>
              <a:gd name="connsiteY274" fmla="*/ 404141 h 502138"/>
              <a:gd name="connsiteX275" fmla="*/ 196897 w 294232"/>
              <a:gd name="connsiteY275" fmla="*/ 403299 h 502138"/>
              <a:gd name="connsiteX276" fmla="*/ 197138 w 294232"/>
              <a:gd name="connsiteY276" fmla="*/ 400291 h 502138"/>
              <a:gd name="connsiteX277" fmla="*/ 198100 w 294232"/>
              <a:gd name="connsiteY277" fmla="*/ 397102 h 502138"/>
              <a:gd name="connsiteX278" fmla="*/ 198942 w 294232"/>
              <a:gd name="connsiteY278" fmla="*/ 396080 h 502138"/>
              <a:gd name="connsiteX279" fmla="*/ 201228 w 294232"/>
              <a:gd name="connsiteY279" fmla="*/ 394756 h 502138"/>
              <a:gd name="connsiteX280" fmla="*/ 205439 w 294232"/>
              <a:gd name="connsiteY280" fmla="*/ 393493 h 502138"/>
              <a:gd name="connsiteX281" fmla="*/ 205439 w 294232"/>
              <a:gd name="connsiteY281" fmla="*/ 393012 h 502138"/>
              <a:gd name="connsiteX282" fmla="*/ 202672 w 294232"/>
              <a:gd name="connsiteY282" fmla="*/ 391989 h 502138"/>
              <a:gd name="connsiteX283" fmla="*/ 204236 w 294232"/>
              <a:gd name="connsiteY283" fmla="*/ 391628 h 502138"/>
              <a:gd name="connsiteX284" fmla="*/ 206402 w 294232"/>
              <a:gd name="connsiteY284" fmla="*/ 388259 h 502138"/>
              <a:gd name="connsiteX285" fmla="*/ 209710 w 294232"/>
              <a:gd name="connsiteY285" fmla="*/ 390665 h 502138"/>
              <a:gd name="connsiteX286" fmla="*/ 210853 w 294232"/>
              <a:gd name="connsiteY286" fmla="*/ 392410 h 502138"/>
              <a:gd name="connsiteX287" fmla="*/ 211575 w 294232"/>
              <a:gd name="connsiteY287" fmla="*/ 392771 h 502138"/>
              <a:gd name="connsiteX288" fmla="*/ 213380 w 294232"/>
              <a:gd name="connsiteY288" fmla="*/ 391447 h 502138"/>
              <a:gd name="connsiteX289" fmla="*/ 214102 w 294232"/>
              <a:gd name="connsiteY289" fmla="*/ 391869 h 502138"/>
              <a:gd name="connsiteX290" fmla="*/ 217110 w 294232"/>
              <a:gd name="connsiteY290" fmla="*/ 389342 h 502138"/>
              <a:gd name="connsiteX291" fmla="*/ 216749 w 294232"/>
              <a:gd name="connsiteY291" fmla="*/ 387958 h 502138"/>
              <a:gd name="connsiteX292" fmla="*/ 218193 w 294232"/>
              <a:gd name="connsiteY292" fmla="*/ 387357 h 502138"/>
              <a:gd name="connsiteX293" fmla="*/ 218133 w 294232"/>
              <a:gd name="connsiteY293" fmla="*/ 385793 h 502138"/>
              <a:gd name="connsiteX294" fmla="*/ 215967 w 294232"/>
              <a:gd name="connsiteY294" fmla="*/ 386454 h 502138"/>
              <a:gd name="connsiteX295" fmla="*/ 215726 w 294232"/>
              <a:gd name="connsiteY295" fmla="*/ 383988 h 502138"/>
              <a:gd name="connsiteX296" fmla="*/ 214643 w 294232"/>
              <a:gd name="connsiteY296" fmla="*/ 381581 h 502138"/>
              <a:gd name="connsiteX297" fmla="*/ 215546 w 294232"/>
              <a:gd name="connsiteY297" fmla="*/ 380078 h 502138"/>
              <a:gd name="connsiteX298" fmla="*/ 217411 w 294232"/>
              <a:gd name="connsiteY298" fmla="*/ 379416 h 502138"/>
              <a:gd name="connsiteX299" fmla="*/ 218614 w 294232"/>
              <a:gd name="connsiteY299" fmla="*/ 378093 h 502138"/>
              <a:gd name="connsiteX300" fmla="*/ 220539 w 294232"/>
              <a:gd name="connsiteY300" fmla="*/ 377190 h 502138"/>
              <a:gd name="connsiteX301" fmla="*/ 227577 w 294232"/>
              <a:gd name="connsiteY301" fmla="*/ 377009 h 502138"/>
              <a:gd name="connsiteX302" fmla="*/ 231969 w 294232"/>
              <a:gd name="connsiteY302" fmla="*/ 375807 h 502138"/>
              <a:gd name="connsiteX303" fmla="*/ 235338 w 294232"/>
              <a:gd name="connsiteY303" fmla="*/ 374122 h 502138"/>
              <a:gd name="connsiteX304" fmla="*/ 234315 w 294232"/>
              <a:gd name="connsiteY304" fmla="*/ 371716 h 502138"/>
              <a:gd name="connsiteX305" fmla="*/ 236481 w 294232"/>
              <a:gd name="connsiteY305" fmla="*/ 371114 h 502138"/>
              <a:gd name="connsiteX306" fmla="*/ 239128 w 294232"/>
              <a:gd name="connsiteY306" fmla="*/ 369851 h 502138"/>
              <a:gd name="connsiteX307" fmla="*/ 240932 w 294232"/>
              <a:gd name="connsiteY307" fmla="*/ 369490 h 502138"/>
              <a:gd name="connsiteX308" fmla="*/ 240932 w 294232"/>
              <a:gd name="connsiteY308" fmla="*/ 368166 h 502138"/>
              <a:gd name="connsiteX309" fmla="*/ 242075 w 294232"/>
              <a:gd name="connsiteY309" fmla="*/ 365580 h 502138"/>
              <a:gd name="connsiteX310" fmla="*/ 244782 w 294232"/>
              <a:gd name="connsiteY310" fmla="*/ 363173 h 502138"/>
              <a:gd name="connsiteX311" fmla="*/ 246286 w 294232"/>
              <a:gd name="connsiteY311" fmla="*/ 362572 h 502138"/>
              <a:gd name="connsiteX312" fmla="*/ 246708 w 294232"/>
              <a:gd name="connsiteY312" fmla="*/ 361068 h 502138"/>
              <a:gd name="connsiteX313" fmla="*/ 249956 w 294232"/>
              <a:gd name="connsiteY313" fmla="*/ 358120 h 502138"/>
              <a:gd name="connsiteX314" fmla="*/ 250377 w 294232"/>
              <a:gd name="connsiteY314" fmla="*/ 356496 h 502138"/>
              <a:gd name="connsiteX315" fmla="*/ 253806 w 294232"/>
              <a:gd name="connsiteY315" fmla="*/ 354631 h 502138"/>
              <a:gd name="connsiteX316" fmla="*/ 257776 w 294232"/>
              <a:gd name="connsiteY316" fmla="*/ 354450 h 502138"/>
              <a:gd name="connsiteX317" fmla="*/ 259581 w 294232"/>
              <a:gd name="connsiteY317" fmla="*/ 353728 h 502138"/>
              <a:gd name="connsiteX318" fmla="*/ 260484 w 294232"/>
              <a:gd name="connsiteY318" fmla="*/ 351563 h 502138"/>
              <a:gd name="connsiteX319" fmla="*/ 263131 w 294232"/>
              <a:gd name="connsiteY319" fmla="*/ 350239 h 502138"/>
              <a:gd name="connsiteX320" fmla="*/ 272575 w 294232"/>
              <a:gd name="connsiteY320" fmla="*/ 347893 h 502138"/>
              <a:gd name="connsiteX321" fmla="*/ 275523 w 294232"/>
              <a:gd name="connsiteY321" fmla="*/ 346810 h 502138"/>
              <a:gd name="connsiteX322" fmla="*/ 277147 w 294232"/>
              <a:gd name="connsiteY322" fmla="*/ 345788 h 502138"/>
              <a:gd name="connsiteX323" fmla="*/ 276847 w 294232"/>
              <a:gd name="connsiteY323" fmla="*/ 344043 h 502138"/>
              <a:gd name="connsiteX324" fmla="*/ 278050 w 294232"/>
              <a:gd name="connsiteY324" fmla="*/ 341817 h 502138"/>
              <a:gd name="connsiteX325" fmla="*/ 276245 w 294232"/>
              <a:gd name="connsiteY325" fmla="*/ 340795 h 502138"/>
              <a:gd name="connsiteX326" fmla="*/ 271793 w 294232"/>
              <a:gd name="connsiteY326" fmla="*/ 341817 h 502138"/>
              <a:gd name="connsiteX327" fmla="*/ 272214 w 294232"/>
              <a:gd name="connsiteY327" fmla="*/ 340674 h 502138"/>
              <a:gd name="connsiteX328" fmla="*/ 274681 w 294232"/>
              <a:gd name="connsiteY328" fmla="*/ 338930 h 502138"/>
              <a:gd name="connsiteX329" fmla="*/ 275523 w 294232"/>
              <a:gd name="connsiteY329" fmla="*/ 336583 h 502138"/>
              <a:gd name="connsiteX330" fmla="*/ 279975 w 294232"/>
              <a:gd name="connsiteY330" fmla="*/ 334117 h 502138"/>
              <a:gd name="connsiteX331" fmla="*/ 280577 w 294232"/>
              <a:gd name="connsiteY331" fmla="*/ 332312 h 502138"/>
              <a:gd name="connsiteX332" fmla="*/ 279975 w 294232"/>
              <a:gd name="connsiteY332" fmla="*/ 331711 h 502138"/>
              <a:gd name="connsiteX333" fmla="*/ 274320 w 294232"/>
              <a:gd name="connsiteY333" fmla="*/ 331590 h 502138"/>
              <a:gd name="connsiteX334" fmla="*/ 264935 w 294232"/>
              <a:gd name="connsiteY334" fmla="*/ 338749 h 502138"/>
              <a:gd name="connsiteX335" fmla="*/ 263011 w 294232"/>
              <a:gd name="connsiteY335" fmla="*/ 339832 h 502138"/>
              <a:gd name="connsiteX336" fmla="*/ 258619 w 294232"/>
              <a:gd name="connsiteY336" fmla="*/ 341637 h 502138"/>
              <a:gd name="connsiteX337" fmla="*/ 254829 w 294232"/>
              <a:gd name="connsiteY337" fmla="*/ 343803 h 502138"/>
              <a:gd name="connsiteX338" fmla="*/ 252964 w 294232"/>
              <a:gd name="connsiteY338" fmla="*/ 345367 h 502138"/>
              <a:gd name="connsiteX339" fmla="*/ 246407 w 294232"/>
              <a:gd name="connsiteY339" fmla="*/ 352224 h 502138"/>
              <a:gd name="connsiteX340" fmla="*/ 247971 w 294232"/>
              <a:gd name="connsiteY340" fmla="*/ 354029 h 502138"/>
              <a:gd name="connsiteX341" fmla="*/ 246647 w 294232"/>
              <a:gd name="connsiteY341" fmla="*/ 354631 h 502138"/>
              <a:gd name="connsiteX342" fmla="*/ 246286 w 294232"/>
              <a:gd name="connsiteY342" fmla="*/ 352826 h 502138"/>
              <a:gd name="connsiteX343" fmla="*/ 245264 w 294232"/>
              <a:gd name="connsiteY343" fmla="*/ 351804 h 502138"/>
              <a:gd name="connsiteX344" fmla="*/ 241233 w 294232"/>
              <a:gd name="connsiteY344" fmla="*/ 352104 h 502138"/>
              <a:gd name="connsiteX345" fmla="*/ 239970 w 294232"/>
              <a:gd name="connsiteY345" fmla="*/ 352525 h 502138"/>
              <a:gd name="connsiteX346" fmla="*/ 239970 w 294232"/>
              <a:gd name="connsiteY346" fmla="*/ 353728 h 502138"/>
              <a:gd name="connsiteX347" fmla="*/ 236601 w 294232"/>
              <a:gd name="connsiteY347" fmla="*/ 352946 h 502138"/>
              <a:gd name="connsiteX348" fmla="*/ 235999 w 294232"/>
              <a:gd name="connsiteY348" fmla="*/ 350420 h 502138"/>
              <a:gd name="connsiteX349" fmla="*/ 232932 w 294232"/>
              <a:gd name="connsiteY349" fmla="*/ 346630 h 502138"/>
              <a:gd name="connsiteX350" fmla="*/ 232571 w 294232"/>
              <a:gd name="connsiteY350" fmla="*/ 345126 h 502138"/>
              <a:gd name="connsiteX351" fmla="*/ 233473 w 294232"/>
              <a:gd name="connsiteY351" fmla="*/ 344404 h 502138"/>
              <a:gd name="connsiteX352" fmla="*/ 233593 w 294232"/>
              <a:gd name="connsiteY352" fmla="*/ 340554 h 502138"/>
              <a:gd name="connsiteX353" fmla="*/ 231608 w 294232"/>
              <a:gd name="connsiteY353" fmla="*/ 338930 h 502138"/>
              <a:gd name="connsiteX354" fmla="*/ 232390 w 294232"/>
              <a:gd name="connsiteY354" fmla="*/ 337727 h 502138"/>
              <a:gd name="connsiteX355" fmla="*/ 231848 w 294232"/>
              <a:gd name="connsiteY355" fmla="*/ 335801 h 502138"/>
              <a:gd name="connsiteX356" fmla="*/ 229503 w 294232"/>
              <a:gd name="connsiteY356" fmla="*/ 335440 h 502138"/>
              <a:gd name="connsiteX357" fmla="*/ 225231 w 294232"/>
              <a:gd name="connsiteY357" fmla="*/ 335561 h 502138"/>
              <a:gd name="connsiteX358" fmla="*/ 224449 w 294232"/>
              <a:gd name="connsiteY358" fmla="*/ 333395 h 502138"/>
              <a:gd name="connsiteX359" fmla="*/ 224329 w 294232"/>
              <a:gd name="connsiteY359" fmla="*/ 330989 h 502138"/>
              <a:gd name="connsiteX360" fmla="*/ 223126 w 294232"/>
              <a:gd name="connsiteY360" fmla="*/ 329545 h 502138"/>
              <a:gd name="connsiteX361" fmla="*/ 219035 w 294232"/>
              <a:gd name="connsiteY361" fmla="*/ 327139 h 502138"/>
              <a:gd name="connsiteX362" fmla="*/ 217290 w 294232"/>
              <a:gd name="connsiteY362" fmla="*/ 325214 h 502138"/>
              <a:gd name="connsiteX363" fmla="*/ 217170 w 294232"/>
              <a:gd name="connsiteY363" fmla="*/ 322447 h 502138"/>
              <a:gd name="connsiteX364" fmla="*/ 215967 w 294232"/>
              <a:gd name="connsiteY364" fmla="*/ 322206 h 502138"/>
              <a:gd name="connsiteX365" fmla="*/ 213561 w 294232"/>
              <a:gd name="connsiteY365" fmla="*/ 323590 h 502138"/>
              <a:gd name="connsiteX366" fmla="*/ 211575 w 294232"/>
              <a:gd name="connsiteY366" fmla="*/ 325394 h 502138"/>
              <a:gd name="connsiteX367" fmla="*/ 211936 w 294232"/>
              <a:gd name="connsiteY367" fmla="*/ 327078 h 502138"/>
              <a:gd name="connsiteX368" fmla="*/ 213139 w 294232"/>
              <a:gd name="connsiteY368" fmla="*/ 326597 h 502138"/>
              <a:gd name="connsiteX369" fmla="*/ 214824 w 294232"/>
              <a:gd name="connsiteY369" fmla="*/ 327199 h 502138"/>
              <a:gd name="connsiteX370" fmla="*/ 216147 w 294232"/>
              <a:gd name="connsiteY370" fmla="*/ 326056 h 502138"/>
              <a:gd name="connsiteX371" fmla="*/ 217351 w 294232"/>
              <a:gd name="connsiteY371" fmla="*/ 326597 h 502138"/>
              <a:gd name="connsiteX372" fmla="*/ 221321 w 294232"/>
              <a:gd name="connsiteY372" fmla="*/ 332011 h 502138"/>
              <a:gd name="connsiteX373" fmla="*/ 222404 w 294232"/>
              <a:gd name="connsiteY373" fmla="*/ 332613 h 502138"/>
              <a:gd name="connsiteX374" fmla="*/ 222404 w 294232"/>
              <a:gd name="connsiteY374" fmla="*/ 335019 h 502138"/>
              <a:gd name="connsiteX375" fmla="*/ 220178 w 294232"/>
              <a:gd name="connsiteY375" fmla="*/ 336644 h 502138"/>
              <a:gd name="connsiteX376" fmla="*/ 218854 w 294232"/>
              <a:gd name="connsiteY376" fmla="*/ 337125 h 502138"/>
              <a:gd name="connsiteX377" fmla="*/ 214463 w 294232"/>
              <a:gd name="connsiteY377" fmla="*/ 333876 h 502138"/>
              <a:gd name="connsiteX378" fmla="*/ 213260 w 294232"/>
              <a:gd name="connsiteY378" fmla="*/ 332794 h 502138"/>
              <a:gd name="connsiteX379" fmla="*/ 210011 w 294232"/>
              <a:gd name="connsiteY379" fmla="*/ 331711 h 502138"/>
              <a:gd name="connsiteX380" fmla="*/ 208567 w 294232"/>
              <a:gd name="connsiteY380" fmla="*/ 332493 h 502138"/>
              <a:gd name="connsiteX381" fmla="*/ 206943 w 294232"/>
              <a:gd name="connsiteY381" fmla="*/ 334358 h 502138"/>
              <a:gd name="connsiteX382" fmla="*/ 206943 w 294232"/>
              <a:gd name="connsiteY382" fmla="*/ 336463 h 502138"/>
              <a:gd name="connsiteX383" fmla="*/ 208868 w 294232"/>
              <a:gd name="connsiteY383" fmla="*/ 337967 h 502138"/>
              <a:gd name="connsiteX384" fmla="*/ 210432 w 294232"/>
              <a:gd name="connsiteY384" fmla="*/ 339832 h 502138"/>
              <a:gd name="connsiteX385" fmla="*/ 212478 w 294232"/>
              <a:gd name="connsiteY385" fmla="*/ 341817 h 502138"/>
              <a:gd name="connsiteX386" fmla="*/ 217050 w 294232"/>
              <a:gd name="connsiteY386" fmla="*/ 344224 h 502138"/>
              <a:gd name="connsiteX387" fmla="*/ 217832 w 294232"/>
              <a:gd name="connsiteY387" fmla="*/ 344224 h 502138"/>
              <a:gd name="connsiteX388" fmla="*/ 218433 w 294232"/>
              <a:gd name="connsiteY388" fmla="*/ 345607 h 502138"/>
              <a:gd name="connsiteX389" fmla="*/ 217952 w 294232"/>
              <a:gd name="connsiteY389" fmla="*/ 347412 h 502138"/>
              <a:gd name="connsiteX390" fmla="*/ 218915 w 294232"/>
              <a:gd name="connsiteY390" fmla="*/ 352104 h 502138"/>
              <a:gd name="connsiteX391" fmla="*/ 218734 w 294232"/>
              <a:gd name="connsiteY391" fmla="*/ 354150 h 502138"/>
              <a:gd name="connsiteX392" fmla="*/ 216448 w 294232"/>
              <a:gd name="connsiteY392" fmla="*/ 357157 h 502138"/>
              <a:gd name="connsiteX393" fmla="*/ 215907 w 294232"/>
              <a:gd name="connsiteY393" fmla="*/ 358300 h 502138"/>
              <a:gd name="connsiteX394" fmla="*/ 216508 w 294232"/>
              <a:gd name="connsiteY394" fmla="*/ 359925 h 502138"/>
              <a:gd name="connsiteX395" fmla="*/ 217892 w 294232"/>
              <a:gd name="connsiteY395" fmla="*/ 361128 h 502138"/>
              <a:gd name="connsiteX396" fmla="*/ 218072 w 294232"/>
              <a:gd name="connsiteY396" fmla="*/ 362271 h 502138"/>
              <a:gd name="connsiteX397" fmla="*/ 219516 w 294232"/>
              <a:gd name="connsiteY397" fmla="*/ 364196 h 502138"/>
              <a:gd name="connsiteX398" fmla="*/ 220479 w 294232"/>
              <a:gd name="connsiteY398" fmla="*/ 366963 h 502138"/>
              <a:gd name="connsiteX399" fmla="*/ 221682 w 294232"/>
              <a:gd name="connsiteY399" fmla="*/ 366662 h 502138"/>
              <a:gd name="connsiteX400" fmla="*/ 220479 w 294232"/>
              <a:gd name="connsiteY400" fmla="*/ 368106 h 502138"/>
              <a:gd name="connsiteX401" fmla="*/ 220479 w 294232"/>
              <a:gd name="connsiteY401" fmla="*/ 369610 h 502138"/>
              <a:gd name="connsiteX402" fmla="*/ 215967 w 294232"/>
              <a:gd name="connsiteY402" fmla="*/ 372017 h 502138"/>
              <a:gd name="connsiteX403" fmla="*/ 216087 w 294232"/>
              <a:gd name="connsiteY403" fmla="*/ 372799 h 502138"/>
              <a:gd name="connsiteX404" fmla="*/ 214704 w 294232"/>
              <a:gd name="connsiteY404" fmla="*/ 373581 h 502138"/>
              <a:gd name="connsiteX405" fmla="*/ 214102 w 294232"/>
              <a:gd name="connsiteY405" fmla="*/ 375686 h 502138"/>
              <a:gd name="connsiteX406" fmla="*/ 210793 w 294232"/>
              <a:gd name="connsiteY406" fmla="*/ 379416 h 502138"/>
              <a:gd name="connsiteX407" fmla="*/ 210914 w 294232"/>
              <a:gd name="connsiteY407" fmla="*/ 380318 h 502138"/>
              <a:gd name="connsiteX408" fmla="*/ 207906 w 294232"/>
              <a:gd name="connsiteY408" fmla="*/ 380860 h 502138"/>
              <a:gd name="connsiteX409" fmla="*/ 204055 w 294232"/>
              <a:gd name="connsiteY409" fmla="*/ 384469 h 502138"/>
              <a:gd name="connsiteX410" fmla="*/ 203755 w 294232"/>
              <a:gd name="connsiteY410" fmla="*/ 385732 h 502138"/>
              <a:gd name="connsiteX411" fmla="*/ 201950 w 294232"/>
              <a:gd name="connsiteY411" fmla="*/ 386575 h 502138"/>
              <a:gd name="connsiteX412" fmla="*/ 201168 w 294232"/>
              <a:gd name="connsiteY412" fmla="*/ 389161 h 502138"/>
              <a:gd name="connsiteX413" fmla="*/ 200085 w 294232"/>
              <a:gd name="connsiteY413" fmla="*/ 390004 h 502138"/>
              <a:gd name="connsiteX414" fmla="*/ 199845 w 294232"/>
              <a:gd name="connsiteY414" fmla="*/ 391026 h 502138"/>
              <a:gd name="connsiteX415" fmla="*/ 197679 w 294232"/>
              <a:gd name="connsiteY415" fmla="*/ 392109 h 502138"/>
              <a:gd name="connsiteX416" fmla="*/ 200206 w 294232"/>
              <a:gd name="connsiteY416" fmla="*/ 388379 h 502138"/>
              <a:gd name="connsiteX417" fmla="*/ 198822 w 294232"/>
              <a:gd name="connsiteY417" fmla="*/ 388379 h 502138"/>
              <a:gd name="connsiteX418" fmla="*/ 200506 w 294232"/>
              <a:gd name="connsiteY418" fmla="*/ 386514 h 502138"/>
              <a:gd name="connsiteX419" fmla="*/ 200085 w 294232"/>
              <a:gd name="connsiteY419" fmla="*/ 385973 h 502138"/>
              <a:gd name="connsiteX420" fmla="*/ 197258 w 294232"/>
              <a:gd name="connsiteY420" fmla="*/ 389583 h 502138"/>
              <a:gd name="connsiteX421" fmla="*/ 196656 w 294232"/>
              <a:gd name="connsiteY421" fmla="*/ 390545 h 502138"/>
              <a:gd name="connsiteX422" fmla="*/ 193648 w 294232"/>
              <a:gd name="connsiteY422" fmla="*/ 390906 h 502138"/>
              <a:gd name="connsiteX423" fmla="*/ 190761 w 294232"/>
              <a:gd name="connsiteY423" fmla="*/ 390846 h 502138"/>
              <a:gd name="connsiteX424" fmla="*/ 192144 w 294232"/>
              <a:gd name="connsiteY424" fmla="*/ 390244 h 502138"/>
              <a:gd name="connsiteX425" fmla="*/ 191362 w 294232"/>
              <a:gd name="connsiteY425" fmla="*/ 388981 h 502138"/>
              <a:gd name="connsiteX426" fmla="*/ 192987 w 294232"/>
              <a:gd name="connsiteY426" fmla="*/ 388379 h 502138"/>
              <a:gd name="connsiteX427" fmla="*/ 194370 w 294232"/>
              <a:gd name="connsiteY427" fmla="*/ 385853 h 502138"/>
              <a:gd name="connsiteX428" fmla="*/ 194009 w 294232"/>
              <a:gd name="connsiteY428" fmla="*/ 384469 h 502138"/>
              <a:gd name="connsiteX429" fmla="*/ 194731 w 294232"/>
              <a:gd name="connsiteY429" fmla="*/ 381702 h 502138"/>
              <a:gd name="connsiteX430" fmla="*/ 195934 w 294232"/>
              <a:gd name="connsiteY430" fmla="*/ 381100 h 502138"/>
              <a:gd name="connsiteX431" fmla="*/ 197559 w 294232"/>
              <a:gd name="connsiteY431" fmla="*/ 376167 h 502138"/>
              <a:gd name="connsiteX432" fmla="*/ 196596 w 294232"/>
              <a:gd name="connsiteY432" fmla="*/ 375867 h 502138"/>
              <a:gd name="connsiteX433" fmla="*/ 196235 w 294232"/>
              <a:gd name="connsiteY433" fmla="*/ 374182 h 502138"/>
              <a:gd name="connsiteX434" fmla="*/ 194611 w 294232"/>
              <a:gd name="connsiteY434" fmla="*/ 373460 h 502138"/>
              <a:gd name="connsiteX435" fmla="*/ 194551 w 294232"/>
              <a:gd name="connsiteY435" fmla="*/ 371776 h 502138"/>
              <a:gd name="connsiteX436" fmla="*/ 195573 w 294232"/>
              <a:gd name="connsiteY436" fmla="*/ 369731 h 502138"/>
              <a:gd name="connsiteX437" fmla="*/ 196536 w 294232"/>
              <a:gd name="connsiteY437" fmla="*/ 369610 h 502138"/>
              <a:gd name="connsiteX438" fmla="*/ 196716 w 294232"/>
              <a:gd name="connsiteY438" fmla="*/ 368106 h 502138"/>
              <a:gd name="connsiteX439" fmla="*/ 197739 w 294232"/>
              <a:gd name="connsiteY439" fmla="*/ 366723 h 502138"/>
              <a:gd name="connsiteX440" fmla="*/ 197438 w 294232"/>
              <a:gd name="connsiteY440" fmla="*/ 365820 h 502138"/>
              <a:gd name="connsiteX441" fmla="*/ 198882 w 294232"/>
              <a:gd name="connsiteY441" fmla="*/ 364015 h 502138"/>
              <a:gd name="connsiteX442" fmla="*/ 198581 w 294232"/>
              <a:gd name="connsiteY442" fmla="*/ 362993 h 502138"/>
              <a:gd name="connsiteX443" fmla="*/ 196295 w 294232"/>
              <a:gd name="connsiteY443" fmla="*/ 364557 h 502138"/>
              <a:gd name="connsiteX444" fmla="*/ 196055 w 294232"/>
              <a:gd name="connsiteY444" fmla="*/ 366181 h 502138"/>
              <a:gd name="connsiteX445" fmla="*/ 193829 w 294232"/>
              <a:gd name="connsiteY445" fmla="*/ 366783 h 502138"/>
              <a:gd name="connsiteX446" fmla="*/ 192626 w 294232"/>
              <a:gd name="connsiteY446" fmla="*/ 367986 h 502138"/>
              <a:gd name="connsiteX447" fmla="*/ 192746 w 294232"/>
              <a:gd name="connsiteY447" fmla="*/ 369670 h 502138"/>
              <a:gd name="connsiteX448" fmla="*/ 189798 w 294232"/>
              <a:gd name="connsiteY448" fmla="*/ 372678 h 502138"/>
              <a:gd name="connsiteX449" fmla="*/ 191122 w 294232"/>
              <a:gd name="connsiteY449" fmla="*/ 374363 h 502138"/>
              <a:gd name="connsiteX450" fmla="*/ 193769 w 294232"/>
              <a:gd name="connsiteY450" fmla="*/ 376889 h 502138"/>
              <a:gd name="connsiteX451" fmla="*/ 193167 w 294232"/>
              <a:gd name="connsiteY451" fmla="*/ 378935 h 502138"/>
              <a:gd name="connsiteX452" fmla="*/ 189979 w 294232"/>
              <a:gd name="connsiteY452" fmla="*/ 382063 h 502138"/>
              <a:gd name="connsiteX453" fmla="*/ 190580 w 294232"/>
              <a:gd name="connsiteY453" fmla="*/ 383567 h 502138"/>
              <a:gd name="connsiteX454" fmla="*/ 189678 w 294232"/>
              <a:gd name="connsiteY454" fmla="*/ 384950 h 502138"/>
              <a:gd name="connsiteX455" fmla="*/ 189678 w 294232"/>
              <a:gd name="connsiteY455" fmla="*/ 386514 h 502138"/>
              <a:gd name="connsiteX456" fmla="*/ 188896 w 294232"/>
              <a:gd name="connsiteY456" fmla="*/ 387958 h 502138"/>
              <a:gd name="connsiteX457" fmla="*/ 189377 w 294232"/>
              <a:gd name="connsiteY457" fmla="*/ 389161 h 502138"/>
              <a:gd name="connsiteX458" fmla="*/ 186971 w 294232"/>
              <a:gd name="connsiteY458" fmla="*/ 390244 h 502138"/>
              <a:gd name="connsiteX459" fmla="*/ 186068 w 294232"/>
              <a:gd name="connsiteY459" fmla="*/ 388680 h 502138"/>
              <a:gd name="connsiteX460" fmla="*/ 184023 w 294232"/>
              <a:gd name="connsiteY460" fmla="*/ 388921 h 502138"/>
              <a:gd name="connsiteX461" fmla="*/ 183662 w 294232"/>
              <a:gd name="connsiteY461" fmla="*/ 388139 h 502138"/>
              <a:gd name="connsiteX462" fmla="*/ 180534 w 294232"/>
              <a:gd name="connsiteY462" fmla="*/ 386214 h 502138"/>
              <a:gd name="connsiteX463" fmla="*/ 181978 w 294232"/>
              <a:gd name="connsiteY463" fmla="*/ 386033 h 502138"/>
              <a:gd name="connsiteX464" fmla="*/ 182459 w 294232"/>
              <a:gd name="connsiteY464" fmla="*/ 384409 h 502138"/>
              <a:gd name="connsiteX465" fmla="*/ 181737 w 294232"/>
              <a:gd name="connsiteY465" fmla="*/ 383747 h 502138"/>
              <a:gd name="connsiteX466" fmla="*/ 182098 w 294232"/>
              <a:gd name="connsiteY466" fmla="*/ 382003 h 502138"/>
              <a:gd name="connsiteX467" fmla="*/ 181737 w 294232"/>
              <a:gd name="connsiteY467" fmla="*/ 379897 h 502138"/>
              <a:gd name="connsiteX468" fmla="*/ 183060 w 294232"/>
              <a:gd name="connsiteY468" fmla="*/ 379476 h 502138"/>
              <a:gd name="connsiteX469" fmla="*/ 183542 w 294232"/>
              <a:gd name="connsiteY469" fmla="*/ 377792 h 502138"/>
              <a:gd name="connsiteX470" fmla="*/ 182098 w 294232"/>
              <a:gd name="connsiteY470" fmla="*/ 376167 h 502138"/>
              <a:gd name="connsiteX471" fmla="*/ 179692 w 294232"/>
              <a:gd name="connsiteY471" fmla="*/ 378935 h 502138"/>
              <a:gd name="connsiteX472" fmla="*/ 177105 w 294232"/>
              <a:gd name="connsiteY472" fmla="*/ 379777 h 502138"/>
              <a:gd name="connsiteX473" fmla="*/ 172413 w 294232"/>
              <a:gd name="connsiteY473" fmla="*/ 381942 h 502138"/>
              <a:gd name="connsiteX474" fmla="*/ 166096 w 294232"/>
              <a:gd name="connsiteY474" fmla="*/ 385552 h 502138"/>
              <a:gd name="connsiteX475" fmla="*/ 163690 w 294232"/>
              <a:gd name="connsiteY475" fmla="*/ 387597 h 502138"/>
              <a:gd name="connsiteX476" fmla="*/ 160682 w 294232"/>
              <a:gd name="connsiteY476" fmla="*/ 388620 h 502138"/>
              <a:gd name="connsiteX477" fmla="*/ 157794 w 294232"/>
              <a:gd name="connsiteY477" fmla="*/ 391387 h 502138"/>
              <a:gd name="connsiteX478" fmla="*/ 154245 w 294232"/>
              <a:gd name="connsiteY478" fmla="*/ 394094 h 502138"/>
              <a:gd name="connsiteX479" fmla="*/ 150876 w 294232"/>
              <a:gd name="connsiteY479" fmla="*/ 397223 h 502138"/>
              <a:gd name="connsiteX480" fmla="*/ 149071 w 294232"/>
              <a:gd name="connsiteY480" fmla="*/ 399509 h 502138"/>
              <a:gd name="connsiteX481" fmla="*/ 148350 w 294232"/>
              <a:gd name="connsiteY481" fmla="*/ 401073 h 502138"/>
              <a:gd name="connsiteX482" fmla="*/ 152199 w 294232"/>
              <a:gd name="connsiteY482" fmla="*/ 402697 h 502138"/>
              <a:gd name="connsiteX483" fmla="*/ 155749 w 294232"/>
              <a:gd name="connsiteY483" fmla="*/ 404382 h 502138"/>
              <a:gd name="connsiteX484" fmla="*/ 156050 w 294232"/>
              <a:gd name="connsiteY484" fmla="*/ 407088 h 502138"/>
              <a:gd name="connsiteX485" fmla="*/ 158697 w 294232"/>
              <a:gd name="connsiteY485" fmla="*/ 406246 h 502138"/>
              <a:gd name="connsiteX486" fmla="*/ 158997 w 294232"/>
              <a:gd name="connsiteY486" fmla="*/ 407750 h 502138"/>
              <a:gd name="connsiteX487" fmla="*/ 160201 w 294232"/>
              <a:gd name="connsiteY487" fmla="*/ 409074 h 502138"/>
              <a:gd name="connsiteX488" fmla="*/ 162787 w 294232"/>
              <a:gd name="connsiteY488" fmla="*/ 410096 h 502138"/>
              <a:gd name="connsiteX489" fmla="*/ 164412 w 294232"/>
              <a:gd name="connsiteY489" fmla="*/ 409615 h 502138"/>
              <a:gd name="connsiteX490" fmla="*/ 165976 w 294232"/>
              <a:gd name="connsiteY490" fmla="*/ 411059 h 502138"/>
              <a:gd name="connsiteX491" fmla="*/ 165374 w 294232"/>
              <a:gd name="connsiteY491" fmla="*/ 409675 h 502138"/>
              <a:gd name="connsiteX492" fmla="*/ 167780 w 294232"/>
              <a:gd name="connsiteY492" fmla="*/ 408773 h 502138"/>
              <a:gd name="connsiteX493" fmla="*/ 167119 w 294232"/>
              <a:gd name="connsiteY493" fmla="*/ 407088 h 502138"/>
              <a:gd name="connsiteX494" fmla="*/ 164833 w 294232"/>
              <a:gd name="connsiteY494" fmla="*/ 407690 h 502138"/>
              <a:gd name="connsiteX495" fmla="*/ 163148 w 294232"/>
              <a:gd name="connsiteY495" fmla="*/ 406066 h 502138"/>
              <a:gd name="connsiteX496" fmla="*/ 165434 w 294232"/>
              <a:gd name="connsiteY496" fmla="*/ 405284 h 502138"/>
              <a:gd name="connsiteX497" fmla="*/ 166156 w 294232"/>
              <a:gd name="connsiteY497" fmla="*/ 403960 h 502138"/>
              <a:gd name="connsiteX498" fmla="*/ 166998 w 294232"/>
              <a:gd name="connsiteY498" fmla="*/ 403840 h 502138"/>
              <a:gd name="connsiteX499" fmla="*/ 166938 w 294232"/>
              <a:gd name="connsiteY499" fmla="*/ 402096 h 502138"/>
              <a:gd name="connsiteX500" fmla="*/ 168863 w 294232"/>
              <a:gd name="connsiteY500" fmla="*/ 400291 h 502138"/>
              <a:gd name="connsiteX501" fmla="*/ 171149 w 294232"/>
              <a:gd name="connsiteY501" fmla="*/ 399930 h 502138"/>
              <a:gd name="connsiteX502" fmla="*/ 174097 w 294232"/>
              <a:gd name="connsiteY502" fmla="*/ 398666 h 502138"/>
              <a:gd name="connsiteX503" fmla="*/ 176503 w 294232"/>
              <a:gd name="connsiteY503" fmla="*/ 397223 h 502138"/>
              <a:gd name="connsiteX504" fmla="*/ 177586 w 294232"/>
              <a:gd name="connsiteY504" fmla="*/ 395418 h 502138"/>
              <a:gd name="connsiteX505" fmla="*/ 177466 w 294232"/>
              <a:gd name="connsiteY505" fmla="*/ 393012 h 502138"/>
              <a:gd name="connsiteX506" fmla="*/ 176443 w 294232"/>
              <a:gd name="connsiteY506" fmla="*/ 392350 h 502138"/>
              <a:gd name="connsiteX507" fmla="*/ 178910 w 294232"/>
              <a:gd name="connsiteY507" fmla="*/ 392470 h 502138"/>
              <a:gd name="connsiteX508" fmla="*/ 181256 w 294232"/>
              <a:gd name="connsiteY508" fmla="*/ 393132 h 502138"/>
              <a:gd name="connsiteX509" fmla="*/ 182038 w 294232"/>
              <a:gd name="connsiteY509" fmla="*/ 394636 h 502138"/>
              <a:gd name="connsiteX510" fmla="*/ 180113 w 294232"/>
              <a:gd name="connsiteY510" fmla="*/ 396741 h 502138"/>
              <a:gd name="connsiteX511" fmla="*/ 179511 w 294232"/>
              <a:gd name="connsiteY511" fmla="*/ 400231 h 502138"/>
              <a:gd name="connsiteX512" fmla="*/ 180113 w 294232"/>
              <a:gd name="connsiteY512" fmla="*/ 402336 h 502138"/>
              <a:gd name="connsiteX513" fmla="*/ 180233 w 294232"/>
              <a:gd name="connsiteY513" fmla="*/ 404382 h 502138"/>
              <a:gd name="connsiteX514" fmla="*/ 181617 w 294232"/>
              <a:gd name="connsiteY514" fmla="*/ 406607 h 502138"/>
              <a:gd name="connsiteX515" fmla="*/ 181797 w 294232"/>
              <a:gd name="connsiteY515" fmla="*/ 408352 h 502138"/>
              <a:gd name="connsiteX516" fmla="*/ 178669 w 294232"/>
              <a:gd name="connsiteY516" fmla="*/ 409315 h 502138"/>
              <a:gd name="connsiteX517" fmla="*/ 177827 w 294232"/>
              <a:gd name="connsiteY517" fmla="*/ 410517 h 502138"/>
              <a:gd name="connsiteX518" fmla="*/ 175782 w 294232"/>
              <a:gd name="connsiteY518" fmla="*/ 415390 h 502138"/>
              <a:gd name="connsiteX519" fmla="*/ 174999 w 294232"/>
              <a:gd name="connsiteY519" fmla="*/ 419000 h 502138"/>
              <a:gd name="connsiteX520" fmla="*/ 174999 w 294232"/>
              <a:gd name="connsiteY520" fmla="*/ 421226 h 502138"/>
              <a:gd name="connsiteX521" fmla="*/ 173917 w 294232"/>
              <a:gd name="connsiteY521" fmla="*/ 427302 h 502138"/>
              <a:gd name="connsiteX522" fmla="*/ 173135 w 294232"/>
              <a:gd name="connsiteY522" fmla="*/ 427602 h 502138"/>
              <a:gd name="connsiteX523" fmla="*/ 174157 w 294232"/>
              <a:gd name="connsiteY523" fmla="*/ 422188 h 502138"/>
              <a:gd name="connsiteX524" fmla="*/ 172774 w 294232"/>
              <a:gd name="connsiteY524" fmla="*/ 421767 h 502138"/>
              <a:gd name="connsiteX525" fmla="*/ 173796 w 294232"/>
              <a:gd name="connsiteY525" fmla="*/ 419782 h 502138"/>
              <a:gd name="connsiteX526" fmla="*/ 173014 w 294232"/>
              <a:gd name="connsiteY526" fmla="*/ 419421 h 502138"/>
              <a:gd name="connsiteX527" fmla="*/ 171811 w 294232"/>
              <a:gd name="connsiteY527" fmla="*/ 420383 h 502138"/>
              <a:gd name="connsiteX528" fmla="*/ 166517 w 294232"/>
              <a:gd name="connsiteY528" fmla="*/ 429407 h 502138"/>
              <a:gd name="connsiteX529" fmla="*/ 164773 w 294232"/>
              <a:gd name="connsiteY529" fmla="*/ 430731 h 502138"/>
              <a:gd name="connsiteX530" fmla="*/ 164652 w 294232"/>
              <a:gd name="connsiteY530" fmla="*/ 433438 h 502138"/>
              <a:gd name="connsiteX531" fmla="*/ 162847 w 294232"/>
              <a:gd name="connsiteY531" fmla="*/ 437228 h 502138"/>
              <a:gd name="connsiteX532" fmla="*/ 162246 w 294232"/>
              <a:gd name="connsiteY532" fmla="*/ 436566 h 502138"/>
              <a:gd name="connsiteX533" fmla="*/ 159900 w 294232"/>
              <a:gd name="connsiteY533" fmla="*/ 439995 h 502138"/>
              <a:gd name="connsiteX534" fmla="*/ 155568 w 294232"/>
              <a:gd name="connsiteY534" fmla="*/ 448658 h 502138"/>
              <a:gd name="connsiteX535" fmla="*/ 153764 w 294232"/>
              <a:gd name="connsiteY535" fmla="*/ 449259 h 502138"/>
              <a:gd name="connsiteX536" fmla="*/ 151357 w 294232"/>
              <a:gd name="connsiteY536" fmla="*/ 449139 h 502138"/>
              <a:gd name="connsiteX537" fmla="*/ 149733 w 294232"/>
              <a:gd name="connsiteY537" fmla="*/ 448297 h 502138"/>
              <a:gd name="connsiteX538" fmla="*/ 150335 w 294232"/>
              <a:gd name="connsiteY538" fmla="*/ 446071 h 502138"/>
              <a:gd name="connsiteX539" fmla="*/ 149011 w 294232"/>
              <a:gd name="connsiteY539" fmla="*/ 444326 h 502138"/>
              <a:gd name="connsiteX540" fmla="*/ 147808 w 294232"/>
              <a:gd name="connsiteY540" fmla="*/ 443905 h 502138"/>
              <a:gd name="connsiteX541" fmla="*/ 145221 w 294232"/>
              <a:gd name="connsiteY541" fmla="*/ 439213 h 502138"/>
              <a:gd name="connsiteX542" fmla="*/ 141070 w 294232"/>
              <a:gd name="connsiteY542" fmla="*/ 438250 h 502138"/>
              <a:gd name="connsiteX543" fmla="*/ 137100 w 294232"/>
              <a:gd name="connsiteY543" fmla="*/ 439273 h 502138"/>
              <a:gd name="connsiteX544" fmla="*/ 132588 w 294232"/>
              <a:gd name="connsiteY544" fmla="*/ 441198 h 502138"/>
              <a:gd name="connsiteX545" fmla="*/ 128437 w 294232"/>
              <a:gd name="connsiteY545" fmla="*/ 443604 h 502138"/>
              <a:gd name="connsiteX546" fmla="*/ 127595 w 294232"/>
              <a:gd name="connsiteY546" fmla="*/ 444687 h 502138"/>
              <a:gd name="connsiteX547" fmla="*/ 126813 w 294232"/>
              <a:gd name="connsiteY547" fmla="*/ 444206 h 502138"/>
              <a:gd name="connsiteX548" fmla="*/ 131445 w 294232"/>
              <a:gd name="connsiteY548" fmla="*/ 440175 h 502138"/>
              <a:gd name="connsiteX549" fmla="*/ 130362 w 294232"/>
              <a:gd name="connsiteY549" fmla="*/ 438371 h 502138"/>
              <a:gd name="connsiteX550" fmla="*/ 127053 w 294232"/>
              <a:gd name="connsiteY550" fmla="*/ 438912 h 502138"/>
              <a:gd name="connsiteX551" fmla="*/ 126452 w 294232"/>
              <a:gd name="connsiteY551" fmla="*/ 439874 h 502138"/>
              <a:gd name="connsiteX552" fmla="*/ 124106 w 294232"/>
              <a:gd name="connsiteY552" fmla="*/ 440115 h 502138"/>
              <a:gd name="connsiteX553" fmla="*/ 119594 w 294232"/>
              <a:gd name="connsiteY553" fmla="*/ 440115 h 502138"/>
              <a:gd name="connsiteX554" fmla="*/ 117368 w 294232"/>
              <a:gd name="connsiteY554" fmla="*/ 441138 h 502138"/>
              <a:gd name="connsiteX555" fmla="*/ 112916 w 294232"/>
              <a:gd name="connsiteY555" fmla="*/ 441138 h 502138"/>
              <a:gd name="connsiteX556" fmla="*/ 112134 w 294232"/>
              <a:gd name="connsiteY556" fmla="*/ 441739 h 502138"/>
              <a:gd name="connsiteX557" fmla="*/ 110751 w 294232"/>
              <a:gd name="connsiteY557" fmla="*/ 441138 h 502138"/>
              <a:gd name="connsiteX558" fmla="*/ 110390 w 294232"/>
              <a:gd name="connsiteY558" fmla="*/ 440055 h 502138"/>
              <a:gd name="connsiteX559" fmla="*/ 109668 w 294232"/>
              <a:gd name="connsiteY559" fmla="*/ 440537 h 502138"/>
              <a:gd name="connsiteX560" fmla="*/ 110510 w 294232"/>
              <a:gd name="connsiteY560" fmla="*/ 441980 h 502138"/>
              <a:gd name="connsiteX561" fmla="*/ 109487 w 294232"/>
              <a:gd name="connsiteY561" fmla="*/ 442822 h 502138"/>
              <a:gd name="connsiteX562" fmla="*/ 108585 w 294232"/>
              <a:gd name="connsiteY562" fmla="*/ 441619 h 502138"/>
              <a:gd name="connsiteX563" fmla="*/ 108224 w 294232"/>
              <a:gd name="connsiteY563" fmla="*/ 443003 h 502138"/>
              <a:gd name="connsiteX564" fmla="*/ 105697 w 294232"/>
              <a:gd name="connsiteY564" fmla="*/ 443304 h 502138"/>
              <a:gd name="connsiteX565" fmla="*/ 106179 w 294232"/>
              <a:gd name="connsiteY565" fmla="*/ 441800 h 502138"/>
              <a:gd name="connsiteX566" fmla="*/ 104374 w 294232"/>
              <a:gd name="connsiteY566" fmla="*/ 439092 h 502138"/>
              <a:gd name="connsiteX567" fmla="*/ 100404 w 294232"/>
              <a:gd name="connsiteY567" fmla="*/ 441559 h 502138"/>
              <a:gd name="connsiteX568" fmla="*/ 99802 w 294232"/>
              <a:gd name="connsiteY568" fmla="*/ 443604 h 502138"/>
              <a:gd name="connsiteX569" fmla="*/ 100764 w 294232"/>
              <a:gd name="connsiteY569" fmla="*/ 445469 h 502138"/>
              <a:gd name="connsiteX570" fmla="*/ 103772 w 294232"/>
              <a:gd name="connsiteY570" fmla="*/ 445590 h 502138"/>
              <a:gd name="connsiteX571" fmla="*/ 105397 w 294232"/>
              <a:gd name="connsiteY571" fmla="*/ 446793 h 502138"/>
              <a:gd name="connsiteX572" fmla="*/ 105397 w 294232"/>
              <a:gd name="connsiteY572" fmla="*/ 448597 h 502138"/>
              <a:gd name="connsiteX573" fmla="*/ 106720 w 294232"/>
              <a:gd name="connsiteY573" fmla="*/ 449740 h 502138"/>
              <a:gd name="connsiteX574" fmla="*/ 109728 w 294232"/>
              <a:gd name="connsiteY574" fmla="*/ 450342 h 502138"/>
              <a:gd name="connsiteX575" fmla="*/ 111473 w 294232"/>
              <a:gd name="connsiteY575" fmla="*/ 449861 h 502138"/>
              <a:gd name="connsiteX576" fmla="*/ 112856 w 294232"/>
              <a:gd name="connsiteY576" fmla="*/ 448658 h 502138"/>
              <a:gd name="connsiteX577" fmla="*/ 114300 w 294232"/>
              <a:gd name="connsiteY577" fmla="*/ 448417 h 502138"/>
              <a:gd name="connsiteX578" fmla="*/ 117548 w 294232"/>
              <a:gd name="connsiteY578" fmla="*/ 450222 h 502138"/>
              <a:gd name="connsiteX579" fmla="*/ 118632 w 294232"/>
              <a:gd name="connsiteY579" fmla="*/ 448176 h 502138"/>
              <a:gd name="connsiteX580" fmla="*/ 122662 w 294232"/>
              <a:gd name="connsiteY580" fmla="*/ 446733 h 502138"/>
              <a:gd name="connsiteX581" fmla="*/ 123865 w 294232"/>
              <a:gd name="connsiteY581" fmla="*/ 448176 h 502138"/>
              <a:gd name="connsiteX582" fmla="*/ 121760 w 294232"/>
              <a:gd name="connsiteY582" fmla="*/ 451666 h 502138"/>
              <a:gd name="connsiteX583" fmla="*/ 122060 w 294232"/>
              <a:gd name="connsiteY583" fmla="*/ 455095 h 502138"/>
              <a:gd name="connsiteX584" fmla="*/ 121699 w 294232"/>
              <a:gd name="connsiteY584" fmla="*/ 457501 h 502138"/>
              <a:gd name="connsiteX585" fmla="*/ 122963 w 294232"/>
              <a:gd name="connsiteY585" fmla="*/ 460208 h 502138"/>
              <a:gd name="connsiteX586" fmla="*/ 124166 w 294232"/>
              <a:gd name="connsiteY586" fmla="*/ 461050 h 502138"/>
              <a:gd name="connsiteX587" fmla="*/ 124948 w 294232"/>
              <a:gd name="connsiteY587" fmla="*/ 463697 h 502138"/>
              <a:gd name="connsiteX588" fmla="*/ 127475 w 294232"/>
              <a:gd name="connsiteY588" fmla="*/ 466344 h 502138"/>
              <a:gd name="connsiteX589" fmla="*/ 130482 w 294232"/>
              <a:gd name="connsiteY589" fmla="*/ 468269 h 502138"/>
              <a:gd name="connsiteX590" fmla="*/ 135115 w 294232"/>
              <a:gd name="connsiteY590" fmla="*/ 470254 h 502138"/>
              <a:gd name="connsiteX591" fmla="*/ 139386 w 294232"/>
              <a:gd name="connsiteY591" fmla="*/ 471457 h 502138"/>
              <a:gd name="connsiteX592" fmla="*/ 141191 w 294232"/>
              <a:gd name="connsiteY592" fmla="*/ 471638 h 502138"/>
              <a:gd name="connsiteX593" fmla="*/ 147387 w 294232"/>
              <a:gd name="connsiteY593" fmla="*/ 473623 h 502138"/>
              <a:gd name="connsiteX594" fmla="*/ 147567 w 294232"/>
              <a:gd name="connsiteY594" fmla="*/ 474225 h 502138"/>
              <a:gd name="connsiteX595" fmla="*/ 145462 w 294232"/>
              <a:gd name="connsiteY595" fmla="*/ 473804 h 502138"/>
              <a:gd name="connsiteX596" fmla="*/ 144680 w 294232"/>
              <a:gd name="connsiteY596" fmla="*/ 476029 h 502138"/>
              <a:gd name="connsiteX597" fmla="*/ 143597 w 294232"/>
              <a:gd name="connsiteY597" fmla="*/ 476992 h 502138"/>
              <a:gd name="connsiteX598" fmla="*/ 139145 w 294232"/>
              <a:gd name="connsiteY598" fmla="*/ 488723 h 502138"/>
              <a:gd name="connsiteX599" fmla="*/ 138905 w 294232"/>
              <a:gd name="connsiteY599" fmla="*/ 491791 h 502138"/>
              <a:gd name="connsiteX600" fmla="*/ 139627 w 294232"/>
              <a:gd name="connsiteY600" fmla="*/ 492452 h 502138"/>
              <a:gd name="connsiteX601" fmla="*/ 135115 w 294232"/>
              <a:gd name="connsiteY601" fmla="*/ 497325 h 502138"/>
              <a:gd name="connsiteX602" fmla="*/ 134754 w 294232"/>
              <a:gd name="connsiteY602" fmla="*/ 498829 h 502138"/>
              <a:gd name="connsiteX603" fmla="*/ 151899 w 294232"/>
              <a:gd name="connsiteY603" fmla="*/ 495280 h 502138"/>
              <a:gd name="connsiteX604" fmla="*/ 148530 w 294232"/>
              <a:gd name="connsiteY604" fmla="*/ 494197 h 502138"/>
              <a:gd name="connsiteX605" fmla="*/ 144138 w 294232"/>
              <a:gd name="connsiteY605" fmla="*/ 495701 h 502138"/>
              <a:gd name="connsiteX606" fmla="*/ 148470 w 294232"/>
              <a:gd name="connsiteY606" fmla="*/ 484813 h 502138"/>
              <a:gd name="connsiteX607" fmla="*/ 151718 w 294232"/>
              <a:gd name="connsiteY607" fmla="*/ 484632 h 502138"/>
              <a:gd name="connsiteX608" fmla="*/ 152921 w 294232"/>
              <a:gd name="connsiteY608" fmla="*/ 486256 h 502138"/>
              <a:gd name="connsiteX609" fmla="*/ 153703 w 294232"/>
              <a:gd name="connsiteY609" fmla="*/ 485655 h 502138"/>
              <a:gd name="connsiteX610" fmla="*/ 152621 w 294232"/>
              <a:gd name="connsiteY610" fmla="*/ 483489 h 502138"/>
              <a:gd name="connsiteX611" fmla="*/ 152861 w 294232"/>
              <a:gd name="connsiteY611" fmla="*/ 482286 h 502138"/>
              <a:gd name="connsiteX612" fmla="*/ 154606 w 294232"/>
              <a:gd name="connsiteY612" fmla="*/ 482827 h 502138"/>
              <a:gd name="connsiteX613" fmla="*/ 154786 w 294232"/>
              <a:gd name="connsiteY613" fmla="*/ 480301 h 502138"/>
              <a:gd name="connsiteX614" fmla="*/ 155568 w 294232"/>
              <a:gd name="connsiteY614" fmla="*/ 480301 h 502138"/>
              <a:gd name="connsiteX615" fmla="*/ 155328 w 294232"/>
              <a:gd name="connsiteY615" fmla="*/ 477112 h 502138"/>
              <a:gd name="connsiteX616" fmla="*/ 155448 w 294232"/>
              <a:gd name="connsiteY616" fmla="*/ 474886 h 502138"/>
              <a:gd name="connsiteX617" fmla="*/ 157493 w 294232"/>
              <a:gd name="connsiteY617" fmla="*/ 472600 h 502138"/>
              <a:gd name="connsiteX618" fmla="*/ 160922 w 294232"/>
              <a:gd name="connsiteY618" fmla="*/ 464600 h 502138"/>
              <a:gd name="connsiteX619" fmla="*/ 161404 w 294232"/>
              <a:gd name="connsiteY619" fmla="*/ 461832 h 502138"/>
              <a:gd name="connsiteX620" fmla="*/ 162426 w 294232"/>
              <a:gd name="connsiteY620" fmla="*/ 460028 h 502138"/>
              <a:gd name="connsiteX621" fmla="*/ 162547 w 294232"/>
              <a:gd name="connsiteY621" fmla="*/ 458824 h 502138"/>
              <a:gd name="connsiteX622" fmla="*/ 163389 w 294232"/>
              <a:gd name="connsiteY622" fmla="*/ 458042 h 502138"/>
              <a:gd name="connsiteX623" fmla="*/ 166818 w 294232"/>
              <a:gd name="connsiteY623" fmla="*/ 456538 h 502138"/>
              <a:gd name="connsiteX624" fmla="*/ 167420 w 294232"/>
              <a:gd name="connsiteY624" fmla="*/ 455456 h 502138"/>
              <a:gd name="connsiteX625" fmla="*/ 167480 w 294232"/>
              <a:gd name="connsiteY625" fmla="*/ 450763 h 502138"/>
              <a:gd name="connsiteX626" fmla="*/ 167239 w 294232"/>
              <a:gd name="connsiteY626" fmla="*/ 449620 h 502138"/>
              <a:gd name="connsiteX627" fmla="*/ 164833 w 294232"/>
              <a:gd name="connsiteY627" fmla="*/ 448176 h 502138"/>
              <a:gd name="connsiteX628" fmla="*/ 166036 w 294232"/>
              <a:gd name="connsiteY628" fmla="*/ 447334 h 502138"/>
              <a:gd name="connsiteX629" fmla="*/ 173014 w 294232"/>
              <a:gd name="connsiteY629" fmla="*/ 445830 h 502138"/>
              <a:gd name="connsiteX630" fmla="*/ 174819 w 294232"/>
              <a:gd name="connsiteY630" fmla="*/ 444988 h 502138"/>
              <a:gd name="connsiteX631" fmla="*/ 177887 w 294232"/>
              <a:gd name="connsiteY631" fmla="*/ 444386 h 502138"/>
              <a:gd name="connsiteX632" fmla="*/ 179932 w 294232"/>
              <a:gd name="connsiteY632" fmla="*/ 445650 h 502138"/>
              <a:gd name="connsiteX633" fmla="*/ 178127 w 294232"/>
              <a:gd name="connsiteY633" fmla="*/ 447575 h 502138"/>
              <a:gd name="connsiteX634" fmla="*/ 172593 w 294232"/>
              <a:gd name="connsiteY634" fmla="*/ 455034 h 502138"/>
              <a:gd name="connsiteX635" fmla="*/ 169826 w 294232"/>
              <a:gd name="connsiteY635" fmla="*/ 459486 h 502138"/>
              <a:gd name="connsiteX636" fmla="*/ 162547 w 294232"/>
              <a:gd name="connsiteY636" fmla="*/ 472239 h 502138"/>
              <a:gd name="connsiteX637" fmla="*/ 158456 w 294232"/>
              <a:gd name="connsiteY637" fmla="*/ 480241 h 502138"/>
              <a:gd name="connsiteX638" fmla="*/ 155508 w 294232"/>
              <a:gd name="connsiteY638" fmla="*/ 486617 h 502138"/>
              <a:gd name="connsiteX639" fmla="*/ 151899 w 294232"/>
              <a:gd name="connsiteY639" fmla="*/ 495280 h 502138"/>
              <a:gd name="connsiteX640" fmla="*/ 147928 w 294232"/>
              <a:gd name="connsiteY640" fmla="*/ 477714 h 502138"/>
              <a:gd name="connsiteX641" fmla="*/ 147086 w 294232"/>
              <a:gd name="connsiteY641" fmla="*/ 475488 h 502138"/>
              <a:gd name="connsiteX642" fmla="*/ 148530 w 294232"/>
              <a:gd name="connsiteY642" fmla="*/ 474646 h 502138"/>
              <a:gd name="connsiteX643" fmla="*/ 151056 w 294232"/>
              <a:gd name="connsiteY643" fmla="*/ 474706 h 502138"/>
              <a:gd name="connsiteX644" fmla="*/ 152260 w 294232"/>
              <a:gd name="connsiteY644" fmla="*/ 475247 h 502138"/>
              <a:gd name="connsiteX645" fmla="*/ 151478 w 294232"/>
              <a:gd name="connsiteY645" fmla="*/ 476691 h 502138"/>
              <a:gd name="connsiteX646" fmla="*/ 149913 w 294232"/>
              <a:gd name="connsiteY646" fmla="*/ 483248 h 502138"/>
              <a:gd name="connsiteX647" fmla="*/ 149372 w 294232"/>
              <a:gd name="connsiteY647" fmla="*/ 483248 h 502138"/>
              <a:gd name="connsiteX648" fmla="*/ 150274 w 294232"/>
              <a:gd name="connsiteY648" fmla="*/ 477052 h 502138"/>
              <a:gd name="connsiteX649" fmla="*/ 149492 w 294232"/>
              <a:gd name="connsiteY649" fmla="*/ 475368 h 502138"/>
              <a:gd name="connsiteX650" fmla="*/ 148590 w 294232"/>
              <a:gd name="connsiteY650" fmla="*/ 475428 h 502138"/>
              <a:gd name="connsiteX651" fmla="*/ 147928 w 294232"/>
              <a:gd name="connsiteY651" fmla="*/ 477654 h 502138"/>
              <a:gd name="connsiteX652" fmla="*/ 159659 w 294232"/>
              <a:gd name="connsiteY652" fmla="*/ 460810 h 502138"/>
              <a:gd name="connsiteX653" fmla="*/ 158757 w 294232"/>
              <a:gd name="connsiteY653" fmla="*/ 461592 h 502138"/>
              <a:gd name="connsiteX654" fmla="*/ 158937 w 294232"/>
              <a:gd name="connsiteY654" fmla="*/ 460328 h 502138"/>
              <a:gd name="connsiteX655" fmla="*/ 160140 w 294232"/>
              <a:gd name="connsiteY655" fmla="*/ 459727 h 502138"/>
              <a:gd name="connsiteX656" fmla="*/ 159659 w 294232"/>
              <a:gd name="connsiteY656" fmla="*/ 460810 h 502138"/>
              <a:gd name="connsiteX657" fmla="*/ 152801 w 294232"/>
              <a:gd name="connsiteY657" fmla="*/ 451786 h 502138"/>
              <a:gd name="connsiteX658" fmla="*/ 150274 w 294232"/>
              <a:gd name="connsiteY658" fmla="*/ 451485 h 502138"/>
              <a:gd name="connsiteX659" fmla="*/ 154305 w 294232"/>
              <a:gd name="connsiteY659" fmla="*/ 450342 h 502138"/>
              <a:gd name="connsiteX660" fmla="*/ 152801 w 294232"/>
              <a:gd name="connsiteY660" fmla="*/ 451786 h 502138"/>
              <a:gd name="connsiteX661" fmla="*/ 155568 w 294232"/>
              <a:gd name="connsiteY661" fmla="*/ 449981 h 502138"/>
              <a:gd name="connsiteX662" fmla="*/ 157734 w 294232"/>
              <a:gd name="connsiteY662" fmla="*/ 449740 h 502138"/>
              <a:gd name="connsiteX663" fmla="*/ 156411 w 294232"/>
              <a:gd name="connsiteY663" fmla="*/ 450643 h 502138"/>
              <a:gd name="connsiteX664" fmla="*/ 155568 w 294232"/>
              <a:gd name="connsiteY664" fmla="*/ 450041 h 502138"/>
              <a:gd name="connsiteX665" fmla="*/ 161584 w 294232"/>
              <a:gd name="connsiteY665" fmla="*/ 449680 h 502138"/>
              <a:gd name="connsiteX666" fmla="*/ 160080 w 294232"/>
              <a:gd name="connsiteY666" fmla="*/ 449680 h 502138"/>
              <a:gd name="connsiteX667" fmla="*/ 160020 w 294232"/>
              <a:gd name="connsiteY667" fmla="*/ 448958 h 502138"/>
              <a:gd name="connsiteX668" fmla="*/ 163630 w 294232"/>
              <a:gd name="connsiteY668" fmla="*/ 448778 h 502138"/>
              <a:gd name="connsiteX669" fmla="*/ 163389 w 294232"/>
              <a:gd name="connsiteY669" fmla="*/ 449680 h 502138"/>
              <a:gd name="connsiteX670" fmla="*/ 161644 w 294232"/>
              <a:gd name="connsiteY670" fmla="*/ 449680 h 502138"/>
              <a:gd name="connsiteX671" fmla="*/ 147207 w 294232"/>
              <a:gd name="connsiteY671" fmla="*/ 445229 h 502138"/>
              <a:gd name="connsiteX672" fmla="*/ 148831 w 294232"/>
              <a:gd name="connsiteY672" fmla="*/ 447454 h 502138"/>
              <a:gd name="connsiteX673" fmla="*/ 148350 w 294232"/>
              <a:gd name="connsiteY673" fmla="*/ 448056 h 502138"/>
              <a:gd name="connsiteX674" fmla="*/ 146905 w 294232"/>
              <a:gd name="connsiteY674" fmla="*/ 447334 h 502138"/>
              <a:gd name="connsiteX675" fmla="*/ 143898 w 294232"/>
              <a:gd name="connsiteY675" fmla="*/ 441138 h 502138"/>
              <a:gd name="connsiteX676" fmla="*/ 142213 w 294232"/>
              <a:gd name="connsiteY676" fmla="*/ 440657 h 502138"/>
              <a:gd name="connsiteX677" fmla="*/ 142033 w 294232"/>
              <a:gd name="connsiteY677" fmla="*/ 439634 h 502138"/>
              <a:gd name="connsiteX678" fmla="*/ 144921 w 294232"/>
              <a:gd name="connsiteY678" fmla="*/ 440055 h 502138"/>
              <a:gd name="connsiteX679" fmla="*/ 147207 w 294232"/>
              <a:gd name="connsiteY679" fmla="*/ 445229 h 502138"/>
              <a:gd name="connsiteX680" fmla="*/ 173135 w 294232"/>
              <a:gd name="connsiteY680" fmla="*/ 436686 h 502138"/>
              <a:gd name="connsiteX681" fmla="*/ 172834 w 294232"/>
              <a:gd name="connsiteY681" fmla="*/ 435302 h 502138"/>
              <a:gd name="connsiteX682" fmla="*/ 174518 w 294232"/>
              <a:gd name="connsiteY682" fmla="*/ 434521 h 502138"/>
              <a:gd name="connsiteX683" fmla="*/ 175902 w 294232"/>
              <a:gd name="connsiteY683" fmla="*/ 432295 h 502138"/>
              <a:gd name="connsiteX684" fmla="*/ 175059 w 294232"/>
              <a:gd name="connsiteY684" fmla="*/ 431212 h 502138"/>
              <a:gd name="connsiteX685" fmla="*/ 173255 w 294232"/>
              <a:gd name="connsiteY685" fmla="*/ 430430 h 502138"/>
              <a:gd name="connsiteX686" fmla="*/ 175962 w 294232"/>
              <a:gd name="connsiteY686" fmla="*/ 431031 h 502138"/>
              <a:gd name="connsiteX687" fmla="*/ 178007 w 294232"/>
              <a:gd name="connsiteY687" fmla="*/ 432957 h 502138"/>
              <a:gd name="connsiteX688" fmla="*/ 178789 w 294232"/>
              <a:gd name="connsiteY688" fmla="*/ 437408 h 502138"/>
              <a:gd name="connsiteX689" fmla="*/ 178429 w 294232"/>
              <a:gd name="connsiteY689" fmla="*/ 439394 h 502138"/>
              <a:gd name="connsiteX690" fmla="*/ 177406 w 294232"/>
              <a:gd name="connsiteY690" fmla="*/ 441980 h 502138"/>
              <a:gd name="connsiteX691" fmla="*/ 176563 w 294232"/>
              <a:gd name="connsiteY691" fmla="*/ 442822 h 502138"/>
              <a:gd name="connsiteX692" fmla="*/ 177165 w 294232"/>
              <a:gd name="connsiteY692" fmla="*/ 443544 h 502138"/>
              <a:gd name="connsiteX693" fmla="*/ 174639 w 294232"/>
              <a:gd name="connsiteY693" fmla="*/ 444326 h 502138"/>
              <a:gd name="connsiteX694" fmla="*/ 166156 w 294232"/>
              <a:gd name="connsiteY694" fmla="*/ 445529 h 502138"/>
              <a:gd name="connsiteX695" fmla="*/ 166758 w 294232"/>
              <a:gd name="connsiteY695" fmla="*/ 443243 h 502138"/>
              <a:gd name="connsiteX696" fmla="*/ 170066 w 294232"/>
              <a:gd name="connsiteY696" fmla="*/ 436927 h 502138"/>
              <a:gd name="connsiteX697" fmla="*/ 172051 w 294232"/>
              <a:gd name="connsiteY697" fmla="*/ 438250 h 502138"/>
              <a:gd name="connsiteX698" fmla="*/ 173074 w 294232"/>
              <a:gd name="connsiteY698" fmla="*/ 436747 h 502138"/>
              <a:gd name="connsiteX699" fmla="*/ 164833 w 294232"/>
              <a:gd name="connsiteY699" fmla="*/ 435002 h 502138"/>
              <a:gd name="connsiteX700" fmla="*/ 168021 w 294232"/>
              <a:gd name="connsiteY700" fmla="*/ 435243 h 502138"/>
              <a:gd name="connsiteX701" fmla="*/ 168502 w 294232"/>
              <a:gd name="connsiteY701" fmla="*/ 435844 h 502138"/>
              <a:gd name="connsiteX702" fmla="*/ 167179 w 294232"/>
              <a:gd name="connsiteY702" fmla="*/ 436626 h 502138"/>
              <a:gd name="connsiteX703" fmla="*/ 167239 w 294232"/>
              <a:gd name="connsiteY703" fmla="*/ 435543 h 502138"/>
              <a:gd name="connsiteX704" fmla="*/ 164833 w 294232"/>
              <a:gd name="connsiteY704" fmla="*/ 435002 h 502138"/>
              <a:gd name="connsiteX705" fmla="*/ 169044 w 294232"/>
              <a:gd name="connsiteY705" fmla="*/ 434942 h 502138"/>
              <a:gd name="connsiteX706" fmla="*/ 168322 w 294232"/>
              <a:gd name="connsiteY706" fmla="*/ 435122 h 502138"/>
              <a:gd name="connsiteX707" fmla="*/ 169706 w 294232"/>
              <a:gd name="connsiteY707" fmla="*/ 433077 h 502138"/>
              <a:gd name="connsiteX708" fmla="*/ 170668 w 294232"/>
              <a:gd name="connsiteY708" fmla="*/ 433077 h 502138"/>
              <a:gd name="connsiteX709" fmla="*/ 168984 w 294232"/>
              <a:gd name="connsiteY709" fmla="*/ 434882 h 502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</a:cxnLst>
            <a:rect l="l" t="t" r="r" b="b"/>
            <a:pathLst>
              <a:path w="294232" h="502138">
                <a:moveTo>
                  <a:pt x="134633" y="498829"/>
                </a:moveTo>
                <a:lnTo>
                  <a:pt x="123504" y="499431"/>
                </a:lnTo>
                <a:lnTo>
                  <a:pt x="101907" y="500213"/>
                </a:lnTo>
                <a:lnTo>
                  <a:pt x="87109" y="500634"/>
                </a:lnTo>
                <a:lnTo>
                  <a:pt x="81153" y="500935"/>
                </a:lnTo>
                <a:lnTo>
                  <a:pt x="47645" y="502138"/>
                </a:lnTo>
                <a:lnTo>
                  <a:pt x="47826" y="500935"/>
                </a:lnTo>
                <a:lnTo>
                  <a:pt x="46622" y="500634"/>
                </a:lnTo>
                <a:lnTo>
                  <a:pt x="46261" y="499551"/>
                </a:lnTo>
                <a:lnTo>
                  <a:pt x="41930" y="496784"/>
                </a:lnTo>
                <a:lnTo>
                  <a:pt x="41268" y="492874"/>
                </a:lnTo>
                <a:lnTo>
                  <a:pt x="39283" y="490889"/>
                </a:lnTo>
                <a:lnTo>
                  <a:pt x="37178" y="490407"/>
                </a:lnTo>
                <a:lnTo>
                  <a:pt x="33809" y="490467"/>
                </a:lnTo>
                <a:lnTo>
                  <a:pt x="31823" y="488061"/>
                </a:lnTo>
                <a:lnTo>
                  <a:pt x="30139" y="488121"/>
                </a:lnTo>
                <a:lnTo>
                  <a:pt x="30500" y="476932"/>
                </a:lnTo>
                <a:lnTo>
                  <a:pt x="30801" y="461652"/>
                </a:lnTo>
                <a:lnTo>
                  <a:pt x="30079" y="441198"/>
                </a:lnTo>
                <a:lnTo>
                  <a:pt x="36095" y="435543"/>
                </a:lnTo>
                <a:lnTo>
                  <a:pt x="52337" y="419782"/>
                </a:lnTo>
                <a:lnTo>
                  <a:pt x="52578" y="416894"/>
                </a:lnTo>
                <a:lnTo>
                  <a:pt x="53601" y="415210"/>
                </a:lnTo>
                <a:lnTo>
                  <a:pt x="52458" y="412924"/>
                </a:lnTo>
                <a:lnTo>
                  <a:pt x="50773" y="411179"/>
                </a:lnTo>
                <a:lnTo>
                  <a:pt x="48608" y="411420"/>
                </a:lnTo>
                <a:lnTo>
                  <a:pt x="45419" y="412623"/>
                </a:lnTo>
                <a:lnTo>
                  <a:pt x="41629" y="412021"/>
                </a:lnTo>
                <a:lnTo>
                  <a:pt x="37899" y="409374"/>
                </a:lnTo>
                <a:lnTo>
                  <a:pt x="37599" y="408051"/>
                </a:lnTo>
                <a:lnTo>
                  <a:pt x="35674" y="407870"/>
                </a:lnTo>
                <a:lnTo>
                  <a:pt x="34771" y="406788"/>
                </a:lnTo>
                <a:lnTo>
                  <a:pt x="34651" y="405164"/>
                </a:lnTo>
                <a:lnTo>
                  <a:pt x="35674" y="405164"/>
                </a:lnTo>
                <a:lnTo>
                  <a:pt x="33267" y="402035"/>
                </a:lnTo>
                <a:lnTo>
                  <a:pt x="33448" y="401133"/>
                </a:lnTo>
                <a:lnTo>
                  <a:pt x="35012" y="400712"/>
                </a:lnTo>
                <a:lnTo>
                  <a:pt x="35012" y="398065"/>
                </a:lnTo>
                <a:lnTo>
                  <a:pt x="33809" y="397884"/>
                </a:lnTo>
                <a:lnTo>
                  <a:pt x="49450" y="384529"/>
                </a:lnTo>
                <a:lnTo>
                  <a:pt x="42532" y="372077"/>
                </a:lnTo>
                <a:lnTo>
                  <a:pt x="37719" y="363354"/>
                </a:lnTo>
                <a:lnTo>
                  <a:pt x="24063" y="338809"/>
                </a:lnTo>
                <a:lnTo>
                  <a:pt x="16965" y="325695"/>
                </a:lnTo>
                <a:lnTo>
                  <a:pt x="0" y="295496"/>
                </a:lnTo>
                <a:lnTo>
                  <a:pt x="14438" y="289721"/>
                </a:lnTo>
                <a:lnTo>
                  <a:pt x="28756" y="284006"/>
                </a:lnTo>
                <a:lnTo>
                  <a:pt x="30921" y="285209"/>
                </a:lnTo>
                <a:lnTo>
                  <a:pt x="32546" y="287615"/>
                </a:lnTo>
                <a:lnTo>
                  <a:pt x="38381" y="290382"/>
                </a:lnTo>
                <a:lnTo>
                  <a:pt x="38982" y="290202"/>
                </a:lnTo>
                <a:lnTo>
                  <a:pt x="43073" y="291345"/>
                </a:lnTo>
                <a:lnTo>
                  <a:pt x="43975" y="292788"/>
                </a:lnTo>
                <a:lnTo>
                  <a:pt x="48969" y="292007"/>
                </a:lnTo>
                <a:lnTo>
                  <a:pt x="49570" y="291405"/>
                </a:lnTo>
                <a:lnTo>
                  <a:pt x="51856" y="293029"/>
                </a:lnTo>
                <a:lnTo>
                  <a:pt x="84822" y="264575"/>
                </a:lnTo>
                <a:lnTo>
                  <a:pt x="53721" y="228961"/>
                </a:lnTo>
                <a:lnTo>
                  <a:pt x="55165" y="227758"/>
                </a:lnTo>
                <a:lnTo>
                  <a:pt x="73814" y="211094"/>
                </a:lnTo>
                <a:lnTo>
                  <a:pt x="76581" y="208929"/>
                </a:lnTo>
                <a:lnTo>
                  <a:pt x="53120" y="184444"/>
                </a:lnTo>
                <a:lnTo>
                  <a:pt x="45239" y="175661"/>
                </a:lnTo>
                <a:lnTo>
                  <a:pt x="34531" y="164231"/>
                </a:lnTo>
                <a:lnTo>
                  <a:pt x="51134" y="138123"/>
                </a:lnTo>
                <a:lnTo>
                  <a:pt x="52277" y="135837"/>
                </a:lnTo>
                <a:lnTo>
                  <a:pt x="56789" y="128618"/>
                </a:lnTo>
                <a:lnTo>
                  <a:pt x="70024" y="106961"/>
                </a:lnTo>
                <a:lnTo>
                  <a:pt x="70325" y="106239"/>
                </a:lnTo>
                <a:lnTo>
                  <a:pt x="66896" y="106299"/>
                </a:lnTo>
                <a:lnTo>
                  <a:pt x="66535" y="105577"/>
                </a:lnTo>
                <a:lnTo>
                  <a:pt x="67557" y="104795"/>
                </a:lnTo>
                <a:lnTo>
                  <a:pt x="66595" y="103772"/>
                </a:lnTo>
                <a:lnTo>
                  <a:pt x="65692" y="104554"/>
                </a:lnTo>
                <a:lnTo>
                  <a:pt x="65211" y="103652"/>
                </a:lnTo>
                <a:lnTo>
                  <a:pt x="62564" y="103652"/>
                </a:lnTo>
                <a:lnTo>
                  <a:pt x="61602" y="104494"/>
                </a:lnTo>
                <a:lnTo>
                  <a:pt x="60820" y="102930"/>
                </a:lnTo>
                <a:lnTo>
                  <a:pt x="59135" y="103592"/>
                </a:lnTo>
                <a:lnTo>
                  <a:pt x="57872" y="102690"/>
                </a:lnTo>
                <a:lnTo>
                  <a:pt x="58173" y="101426"/>
                </a:lnTo>
                <a:lnTo>
                  <a:pt x="55165" y="101426"/>
                </a:lnTo>
                <a:lnTo>
                  <a:pt x="55165" y="100825"/>
                </a:lnTo>
                <a:lnTo>
                  <a:pt x="52819" y="99621"/>
                </a:lnTo>
                <a:lnTo>
                  <a:pt x="51616" y="98358"/>
                </a:lnTo>
                <a:lnTo>
                  <a:pt x="52698" y="97757"/>
                </a:lnTo>
                <a:lnTo>
                  <a:pt x="52337" y="95651"/>
                </a:lnTo>
                <a:lnTo>
                  <a:pt x="51134" y="96012"/>
                </a:lnTo>
                <a:lnTo>
                  <a:pt x="49330" y="94809"/>
                </a:lnTo>
                <a:lnTo>
                  <a:pt x="48247" y="95771"/>
                </a:lnTo>
                <a:lnTo>
                  <a:pt x="47344" y="94448"/>
                </a:lnTo>
                <a:lnTo>
                  <a:pt x="49029" y="93425"/>
                </a:lnTo>
                <a:lnTo>
                  <a:pt x="46863" y="92162"/>
                </a:lnTo>
                <a:lnTo>
                  <a:pt x="47164" y="90357"/>
                </a:lnTo>
                <a:lnTo>
                  <a:pt x="45359" y="89154"/>
                </a:lnTo>
                <a:lnTo>
                  <a:pt x="44998" y="86988"/>
                </a:lnTo>
                <a:lnTo>
                  <a:pt x="43073" y="87169"/>
                </a:lnTo>
                <a:lnTo>
                  <a:pt x="42712" y="88432"/>
                </a:lnTo>
                <a:lnTo>
                  <a:pt x="41389" y="88252"/>
                </a:lnTo>
                <a:lnTo>
                  <a:pt x="41810" y="85845"/>
                </a:lnTo>
                <a:lnTo>
                  <a:pt x="40005" y="84341"/>
                </a:lnTo>
                <a:lnTo>
                  <a:pt x="40847" y="83920"/>
                </a:lnTo>
                <a:lnTo>
                  <a:pt x="39343" y="83138"/>
                </a:lnTo>
                <a:lnTo>
                  <a:pt x="39824" y="82657"/>
                </a:lnTo>
                <a:lnTo>
                  <a:pt x="38982" y="81454"/>
                </a:lnTo>
                <a:lnTo>
                  <a:pt x="38260" y="82838"/>
                </a:lnTo>
                <a:lnTo>
                  <a:pt x="37057" y="83439"/>
                </a:lnTo>
                <a:lnTo>
                  <a:pt x="36456" y="82597"/>
                </a:lnTo>
                <a:lnTo>
                  <a:pt x="36877" y="80852"/>
                </a:lnTo>
                <a:lnTo>
                  <a:pt x="34711" y="79830"/>
                </a:lnTo>
                <a:lnTo>
                  <a:pt x="34711" y="74957"/>
                </a:lnTo>
                <a:lnTo>
                  <a:pt x="35313" y="74355"/>
                </a:lnTo>
                <a:lnTo>
                  <a:pt x="34350" y="73453"/>
                </a:lnTo>
                <a:lnTo>
                  <a:pt x="33448" y="71588"/>
                </a:lnTo>
                <a:lnTo>
                  <a:pt x="32245" y="71528"/>
                </a:lnTo>
                <a:lnTo>
                  <a:pt x="32245" y="70565"/>
                </a:lnTo>
                <a:lnTo>
                  <a:pt x="30741" y="69242"/>
                </a:lnTo>
                <a:lnTo>
                  <a:pt x="29658" y="69964"/>
                </a:lnTo>
                <a:lnTo>
                  <a:pt x="29056" y="68881"/>
                </a:lnTo>
                <a:lnTo>
                  <a:pt x="27252" y="68219"/>
                </a:lnTo>
                <a:lnTo>
                  <a:pt x="26590" y="69302"/>
                </a:lnTo>
                <a:lnTo>
                  <a:pt x="25086" y="69182"/>
                </a:lnTo>
                <a:lnTo>
                  <a:pt x="25868" y="64068"/>
                </a:lnTo>
                <a:lnTo>
                  <a:pt x="32786" y="58053"/>
                </a:lnTo>
                <a:lnTo>
                  <a:pt x="36456" y="55225"/>
                </a:lnTo>
                <a:lnTo>
                  <a:pt x="40366" y="52819"/>
                </a:lnTo>
                <a:lnTo>
                  <a:pt x="42050" y="51977"/>
                </a:lnTo>
                <a:lnTo>
                  <a:pt x="43073" y="49751"/>
                </a:lnTo>
                <a:lnTo>
                  <a:pt x="44397" y="48668"/>
                </a:lnTo>
                <a:lnTo>
                  <a:pt x="46442" y="45299"/>
                </a:lnTo>
                <a:lnTo>
                  <a:pt x="46923" y="43915"/>
                </a:lnTo>
                <a:lnTo>
                  <a:pt x="49330" y="42171"/>
                </a:lnTo>
                <a:lnTo>
                  <a:pt x="55526" y="36756"/>
                </a:lnTo>
                <a:lnTo>
                  <a:pt x="64068" y="27432"/>
                </a:lnTo>
                <a:lnTo>
                  <a:pt x="64730" y="28094"/>
                </a:lnTo>
                <a:lnTo>
                  <a:pt x="66414" y="26048"/>
                </a:lnTo>
                <a:lnTo>
                  <a:pt x="71046" y="21115"/>
                </a:lnTo>
                <a:lnTo>
                  <a:pt x="89515" y="421"/>
                </a:lnTo>
                <a:lnTo>
                  <a:pt x="89696" y="0"/>
                </a:lnTo>
                <a:lnTo>
                  <a:pt x="91079" y="1023"/>
                </a:lnTo>
                <a:lnTo>
                  <a:pt x="90237" y="2226"/>
                </a:lnTo>
                <a:lnTo>
                  <a:pt x="91019" y="4271"/>
                </a:lnTo>
                <a:lnTo>
                  <a:pt x="93425" y="5294"/>
                </a:lnTo>
                <a:lnTo>
                  <a:pt x="95290" y="5475"/>
                </a:lnTo>
                <a:lnTo>
                  <a:pt x="99621" y="3670"/>
                </a:lnTo>
                <a:lnTo>
                  <a:pt x="100825" y="3910"/>
                </a:lnTo>
                <a:lnTo>
                  <a:pt x="100825" y="5294"/>
                </a:lnTo>
                <a:lnTo>
                  <a:pt x="99381" y="6618"/>
                </a:lnTo>
                <a:lnTo>
                  <a:pt x="96373" y="11550"/>
                </a:lnTo>
                <a:lnTo>
                  <a:pt x="98178" y="12814"/>
                </a:lnTo>
                <a:lnTo>
                  <a:pt x="99080" y="12633"/>
                </a:lnTo>
                <a:lnTo>
                  <a:pt x="101306" y="9926"/>
                </a:lnTo>
                <a:lnTo>
                  <a:pt x="103351" y="9265"/>
                </a:lnTo>
                <a:lnTo>
                  <a:pt x="105517" y="6858"/>
                </a:lnTo>
                <a:lnTo>
                  <a:pt x="104494" y="4692"/>
                </a:lnTo>
                <a:lnTo>
                  <a:pt x="105938" y="4091"/>
                </a:lnTo>
                <a:lnTo>
                  <a:pt x="106840" y="4993"/>
                </a:lnTo>
                <a:lnTo>
                  <a:pt x="108525" y="4993"/>
                </a:lnTo>
                <a:lnTo>
                  <a:pt x="107502" y="8422"/>
                </a:lnTo>
                <a:lnTo>
                  <a:pt x="108766" y="8904"/>
                </a:lnTo>
                <a:lnTo>
                  <a:pt x="110811" y="8783"/>
                </a:lnTo>
                <a:lnTo>
                  <a:pt x="113338" y="7520"/>
                </a:lnTo>
                <a:lnTo>
                  <a:pt x="113879" y="9565"/>
                </a:lnTo>
                <a:lnTo>
                  <a:pt x="113277" y="11249"/>
                </a:lnTo>
                <a:lnTo>
                  <a:pt x="112014" y="11490"/>
                </a:lnTo>
                <a:lnTo>
                  <a:pt x="109909" y="10167"/>
                </a:lnTo>
                <a:lnTo>
                  <a:pt x="109548" y="11791"/>
                </a:lnTo>
                <a:lnTo>
                  <a:pt x="110691" y="12332"/>
                </a:lnTo>
                <a:lnTo>
                  <a:pt x="111954" y="15521"/>
                </a:lnTo>
                <a:lnTo>
                  <a:pt x="113338" y="16423"/>
                </a:lnTo>
                <a:lnTo>
                  <a:pt x="115263" y="16002"/>
                </a:lnTo>
                <a:lnTo>
                  <a:pt x="118210" y="18709"/>
                </a:lnTo>
                <a:lnTo>
                  <a:pt x="118030" y="20514"/>
                </a:lnTo>
                <a:lnTo>
                  <a:pt x="115804" y="21416"/>
                </a:lnTo>
                <a:lnTo>
                  <a:pt x="114842" y="21236"/>
                </a:lnTo>
                <a:lnTo>
                  <a:pt x="113759" y="22439"/>
                </a:lnTo>
                <a:lnTo>
                  <a:pt x="114420" y="24845"/>
                </a:lnTo>
                <a:lnTo>
                  <a:pt x="117248" y="23823"/>
                </a:lnTo>
                <a:lnTo>
                  <a:pt x="119052" y="24063"/>
                </a:lnTo>
                <a:lnTo>
                  <a:pt x="122542" y="26048"/>
                </a:lnTo>
                <a:lnTo>
                  <a:pt x="123985" y="26048"/>
                </a:lnTo>
                <a:lnTo>
                  <a:pt x="124828" y="23161"/>
                </a:lnTo>
                <a:lnTo>
                  <a:pt x="122963" y="20755"/>
                </a:lnTo>
                <a:lnTo>
                  <a:pt x="123263" y="19311"/>
                </a:lnTo>
                <a:lnTo>
                  <a:pt x="126392" y="20273"/>
                </a:lnTo>
                <a:lnTo>
                  <a:pt x="127595" y="21236"/>
                </a:lnTo>
                <a:lnTo>
                  <a:pt x="130904" y="22740"/>
                </a:lnTo>
                <a:lnTo>
                  <a:pt x="132468" y="24845"/>
                </a:lnTo>
                <a:lnTo>
                  <a:pt x="135596" y="25868"/>
                </a:lnTo>
                <a:lnTo>
                  <a:pt x="138484" y="28395"/>
                </a:lnTo>
                <a:lnTo>
                  <a:pt x="142093" y="29718"/>
                </a:lnTo>
                <a:lnTo>
                  <a:pt x="144379" y="32004"/>
                </a:lnTo>
                <a:lnTo>
                  <a:pt x="145101" y="35012"/>
                </a:lnTo>
                <a:lnTo>
                  <a:pt x="144259" y="37298"/>
                </a:lnTo>
                <a:lnTo>
                  <a:pt x="144259" y="43254"/>
                </a:lnTo>
                <a:lnTo>
                  <a:pt x="141431" y="51375"/>
                </a:lnTo>
                <a:lnTo>
                  <a:pt x="140348" y="53059"/>
                </a:lnTo>
                <a:lnTo>
                  <a:pt x="140409" y="57872"/>
                </a:lnTo>
                <a:lnTo>
                  <a:pt x="120857" y="79769"/>
                </a:lnTo>
                <a:lnTo>
                  <a:pt x="128678" y="86026"/>
                </a:lnTo>
                <a:lnTo>
                  <a:pt x="140709" y="95651"/>
                </a:lnTo>
                <a:lnTo>
                  <a:pt x="152681" y="105397"/>
                </a:lnTo>
                <a:lnTo>
                  <a:pt x="150756" y="108405"/>
                </a:lnTo>
                <a:lnTo>
                  <a:pt x="170849" y="107141"/>
                </a:lnTo>
                <a:lnTo>
                  <a:pt x="174939" y="106840"/>
                </a:lnTo>
                <a:lnTo>
                  <a:pt x="196476" y="105637"/>
                </a:lnTo>
                <a:lnTo>
                  <a:pt x="197438" y="107201"/>
                </a:lnTo>
                <a:lnTo>
                  <a:pt x="200145" y="108525"/>
                </a:lnTo>
                <a:lnTo>
                  <a:pt x="200025" y="109909"/>
                </a:lnTo>
                <a:lnTo>
                  <a:pt x="201950" y="112556"/>
                </a:lnTo>
                <a:lnTo>
                  <a:pt x="201228" y="114902"/>
                </a:lnTo>
                <a:lnTo>
                  <a:pt x="202251" y="115985"/>
                </a:lnTo>
                <a:lnTo>
                  <a:pt x="208748" y="115563"/>
                </a:lnTo>
                <a:lnTo>
                  <a:pt x="221441" y="129640"/>
                </a:lnTo>
                <a:lnTo>
                  <a:pt x="226735" y="135536"/>
                </a:lnTo>
                <a:lnTo>
                  <a:pt x="237744" y="147387"/>
                </a:lnTo>
                <a:lnTo>
                  <a:pt x="248933" y="159659"/>
                </a:lnTo>
                <a:lnTo>
                  <a:pt x="233352" y="173796"/>
                </a:lnTo>
                <a:lnTo>
                  <a:pt x="236481" y="176744"/>
                </a:lnTo>
                <a:lnTo>
                  <a:pt x="241173" y="180774"/>
                </a:lnTo>
                <a:lnTo>
                  <a:pt x="262529" y="200206"/>
                </a:lnTo>
                <a:lnTo>
                  <a:pt x="293631" y="227999"/>
                </a:lnTo>
                <a:lnTo>
                  <a:pt x="293751" y="235638"/>
                </a:lnTo>
                <a:lnTo>
                  <a:pt x="293811" y="258679"/>
                </a:lnTo>
                <a:lnTo>
                  <a:pt x="293811" y="282321"/>
                </a:lnTo>
                <a:lnTo>
                  <a:pt x="294232" y="288457"/>
                </a:lnTo>
                <a:lnTo>
                  <a:pt x="289299" y="321183"/>
                </a:lnTo>
                <a:lnTo>
                  <a:pt x="287074" y="336343"/>
                </a:lnTo>
                <a:lnTo>
                  <a:pt x="285209" y="338148"/>
                </a:lnTo>
                <a:lnTo>
                  <a:pt x="285329" y="339351"/>
                </a:lnTo>
                <a:lnTo>
                  <a:pt x="283645" y="342840"/>
                </a:lnTo>
                <a:lnTo>
                  <a:pt x="281659" y="345667"/>
                </a:lnTo>
                <a:lnTo>
                  <a:pt x="277027" y="350661"/>
                </a:lnTo>
                <a:lnTo>
                  <a:pt x="275463" y="351623"/>
                </a:lnTo>
                <a:lnTo>
                  <a:pt x="268906" y="355052"/>
                </a:lnTo>
                <a:lnTo>
                  <a:pt x="264454" y="357518"/>
                </a:lnTo>
                <a:lnTo>
                  <a:pt x="257776" y="361489"/>
                </a:lnTo>
                <a:lnTo>
                  <a:pt x="254047" y="363955"/>
                </a:lnTo>
                <a:lnTo>
                  <a:pt x="246166" y="369791"/>
                </a:lnTo>
                <a:lnTo>
                  <a:pt x="236120" y="377792"/>
                </a:lnTo>
                <a:lnTo>
                  <a:pt x="226615" y="386093"/>
                </a:lnTo>
                <a:lnTo>
                  <a:pt x="216869" y="395358"/>
                </a:lnTo>
                <a:lnTo>
                  <a:pt x="210673" y="401554"/>
                </a:lnTo>
                <a:lnTo>
                  <a:pt x="205078" y="407690"/>
                </a:lnTo>
                <a:lnTo>
                  <a:pt x="198401" y="415390"/>
                </a:lnTo>
                <a:lnTo>
                  <a:pt x="192866" y="422308"/>
                </a:lnTo>
                <a:lnTo>
                  <a:pt x="188234" y="428866"/>
                </a:lnTo>
                <a:lnTo>
                  <a:pt x="185768" y="432415"/>
                </a:lnTo>
                <a:lnTo>
                  <a:pt x="182760" y="436987"/>
                </a:lnTo>
                <a:lnTo>
                  <a:pt x="180955" y="441078"/>
                </a:lnTo>
                <a:lnTo>
                  <a:pt x="179631" y="444687"/>
                </a:lnTo>
                <a:lnTo>
                  <a:pt x="177827" y="442882"/>
                </a:lnTo>
                <a:lnTo>
                  <a:pt x="179872" y="438070"/>
                </a:lnTo>
                <a:lnTo>
                  <a:pt x="179451" y="434942"/>
                </a:lnTo>
                <a:lnTo>
                  <a:pt x="180293" y="434461"/>
                </a:lnTo>
                <a:lnTo>
                  <a:pt x="181316" y="430971"/>
                </a:lnTo>
                <a:lnTo>
                  <a:pt x="183000" y="430370"/>
                </a:lnTo>
                <a:lnTo>
                  <a:pt x="185948" y="427723"/>
                </a:lnTo>
                <a:lnTo>
                  <a:pt x="186249" y="425617"/>
                </a:lnTo>
                <a:lnTo>
                  <a:pt x="184444" y="425136"/>
                </a:lnTo>
                <a:lnTo>
                  <a:pt x="182459" y="426038"/>
                </a:lnTo>
                <a:lnTo>
                  <a:pt x="179692" y="427843"/>
                </a:lnTo>
                <a:lnTo>
                  <a:pt x="179090" y="427362"/>
                </a:lnTo>
                <a:lnTo>
                  <a:pt x="180293" y="425798"/>
                </a:lnTo>
                <a:lnTo>
                  <a:pt x="181496" y="425016"/>
                </a:lnTo>
                <a:lnTo>
                  <a:pt x="188234" y="423752"/>
                </a:lnTo>
                <a:lnTo>
                  <a:pt x="189136" y="421105"/>
                </a:lnTo>
                <a:lnTo>
                  <a:pt x="188655" y="418819"/>
                </a:lnTo>
                <a:lnTo>
                  <a:pt x="188956" y="417075"/>
                </a:lnTo>
                <a:lnTo>
                  <a:pt x="191543" y="410758"/>
                </a:lnTo>
                <a:lnTo>
                  <a:pt x="193348" y="408292"/>
                </a:lnTo>
                <a:lnTo>
                  <a:pt x="193528" y="407149"/>
                </a:lnTo>
                <a:lnTo>
                  <a:pt x="194912" y="405404"/>
                </a:lnTo>
                <a:lnTo>
                  <a:pt x="194611" y="403840"/>
                </a:lnTo>
                <a:lnTo>
                  <a:pt x="196055" y="404141"/>
                </a:lnTo>
                <a:lnTo>
                  <a:pt x="196897" y="403299"/>
                </a:lnTo>
                <a:lnTo>
                  <a:pt x="197138" y="400291"/>
                </a:lnTo>
                <a:lnTo>
                  <a:pt x="198100" y="397102"/>
                </a:lnTo>
                <a:lnTo>
                  <a:pt x="198942" y="396080"/>
                </a:lnTo>
                <a:lnTo>
                  <a:pt x="201228" y="394756"/>
                </a:lnTo>
                <a:lnTo>
                  <a:pt x="205439" y="393493"/>
                </a:lnTo>
                <a:lnTo>
                  <a:pt x="205439" y="393012"/>
                </a:lnTo>
                <a:lnTo>
                  <a:pt x="202672" y="391989"/>
                </a:lnTo>
                <a:lnTo>
                  <a:pt x="204236" y="391628"/>
                </a:lnTo>
                <a:lnTo>
                  <a:pt x="206402" y="388259"/>
                </a:lnTo>
                <a:lnTo>
                  <a:pt x="209710" y="390665"/>
                </a:lnTo>
                <a:lnTo>
                  <a:pt x="210853" y="392410"/>
                </a:lnTo>
                <a:lnTo>
                  <a:pt x="211575" y="392771"/>
                </a:lnTo>
                <a:lnTo>
                  <a:pt x="213380" y="391447"/>
                </a:lnTo>
                <a:lnTo>
                  <a:pt x="214102" y="391869"/>
                </a:lnTo>
                <a:lnTo>
                  <a:pt x="217110" y="389342"/>
                </a:lnTo>
                <a:lnTo>
                  <a:pt x="216749" y="387958"/>
                </a:lnTo>
                <a:lnTo>
                  <a:pt x="218193" y="387357"/>
                </a:lnTo>
                <a:lnTo>
                  <a:pt x="218133" y="385793"/>
                </a:lnTo>
                <a:lnTo>
                  <a:pt x="215967" y="386454"/>
                </a:lnTo>
                <a:lnTo>
                  <a:pt x="215726" y="383988"/>
                </a:lnTo>
                <a:lnTo>
                  <a:pt x="214643" y="381581"/>
                </a:lnTo>
                <a:lnTo>
                  <a:pt x="215546" y="380078"/>
                </a:lnTo>
                <a:lnTo>
                  <a:pt x="217411" y="379416"/>
                </a:lnTo>
                <a:lnTo>
                  <a:pt x="218614" y="378093"/>
                </a:lnTo>
                <a:lnTo>
                  <a:pt x="220539" y="377190"/>
                </a:lnTo>
                <a:lnTo>
                  <a:pt x="227577" y="377009"/>
                </a:lnTo>
                <a:lnTo>
                  <a:pt x="231969" y="375807"/>
                </a:lnTo>
                <a:lnTo>
                  <a:pt x="235338" y="374122"/>
                </a:lnTo>
                <a:lnTo>
                  <a:pt x="234315" y="371716"/>
                </a:lnTo>
                <a:lnTo>
                  <a:pt x="236481" y="371114"/>
                </a:lnTo>
                <a:lnTo>
                  <a:pt x="239128" y="369851"/>
                </a:lnTo>
                <a:lnTo>
                  <a:pt x="240932" y="369490"/>
                </a:lnTo>
                <a:lnTo>
                  <a:pt x="240932" y="368166"/>
                </a:lnTo>
                <a:lnTo>
                  <a:pt x="242075" y="365580"/>
                </a:lnTo>
                <a:lnTo>
                  <a:pt x="244782" y="363173"/>
                </a:lnTo>
                <a:lnTo>
                  <a:pt x="246286" y="362572"/>
                </a:lnTo>
                <a:lnTo>
                  <a:pt x="246708" y="361068"/>
                </a:lnTo>
                <a:lnTo>
                  <a:pt x="249956" y="358120"/>
                </a:lnTo>
                <a:lnTo>
                  <a:pt x="250377" y="356496"/>
                </a:lnTo>
                <a:lnTo>
                  <a:pt x="253806" y="354631"/>
                </a:lnTo>
                <a:lnTo>
                  <a:pt x="257776" y="354450"/>
                </a:lnTo>
                <a:lnTo>
                  <a:pt x="259581" y="353728"/>
                </a:lnTo>
                <a:lnTo>
                  <a:pt x="260484" y="351563"/>
                </a:lnTo>
                <a:lnTo>
                  <a:pt x="263131" y="350239"/>
                </a:lnTo>
                <a:lnTo>
                  <a:pt x="272575" y="347893"/>
                </a:lnTo>
                <a:lnTo>
                  <a:pt x="275523" y="346810"/>
                </a:lnTo>
                <a:lnTo>
                  <a:pt x="277147" y="345788"/>
                </a:lnTo>
                <a:lnTo>
                  <a:pt x="276847" y="344043"/>
                </a:lnTo>
                <a:lnTo>
                  <a:pt x="278050" y="341817"/>
                </a:lnTo>
                <a:lnTo>
                  <a:pt x="276245" y="340795"/>
                </a:lnTo>
                <a:lnTo>
                  <a:pt x="271793" y="341817"/>
                </a:lnTo>
                <a:lnTo>
                  <a:pt x="272214" y="340674"/>
                </a:lnTo>
                <a:lnTo>
                  <a:pt x="274681" y="338930"/>
                </a:lnTo>
                <a:lnTo>
                  <a:pt x="275523" y="336583"/>
                </a:lnTo>
                <a:lnTo>
                  <a:pt x="279975" y="334117"/>
                </a:lnTo>
                <a:lnTo>
                  <a:pt x="280577" y="332312"/>
                </a:lnTo>
                <a:lnTo>
                  <a:pt x="279975" y="331711"/>
                </a:lnTo>
                <a:lnTo>
                  <a:pt x="274320" y="331590"/>
                </a:lnTo>
                <a:lnTo>
                  <a:pt x="264935" y="338749"/>
                </a:lnTo>
                <a:lnTo>
                  <a:pt x="263011" y="339832"/>
                </a:lnTo>
                <a:lnTo>
                  <a:pt x="258619" y="341637"/>
                </a:lnTo>
                <a:lnTo>
                  <a:pt x="254829" y="343803"/>
                </a:lnTo>
                <a:lnTo>
                  <a:pt x="252964" y="345367"/>
                </a:lnTo>
                <a:lnTo>
                  <a:pt x="246407" y="352224"/>
                </a:lnTo>
                <a:lnTo>
                  <a:pt x="247971" y="354029"/>
                </a:lnTo>
                <a:lnTo>
                  <a:pt x="246647" y="354631"/>
                </a:lnTo>
                <a:lnTo>
                  <a:pt x="246286" y="352826"/>
                </a:lnTo>
                <a:lnTo>
                  <a:pt x="245264" y="351804"/>
                </a:lnTo>
                <a:lnTo>
                  <a:pt x="241233" y="352104"/>
                </a:lnTo>
                <a:lnTo>
                  <a:pt x="239970" y="352525"/>
                </a:lnTo>
                <a:lnTo>
                  <a:pt x="239970" y="353728"/>
                </a:lnTo>
                <a:lnTo>
                  <a:pt x="236601" y="352946"/>
                </a:lnTo>
                <a:lnTo>
                  <a:pt x="235999" y="350420"/>
                </a:lnTo>
                <a:lnTo>
                  <a:pt x="232932" y="346630"/>
                </a:lnTo>
                <a:lnTo>
                  <a:pt x="232571" y="345126"/>
                </a:lnTo>
                <a:lnTo>
                  <a:pt x="233473" y="344404"/>
                </a:lnTo>
                <a:lnTo>
                  <a:pt x="233593" y="340554"/>
                </a:lnTo>
                <a:lnTo>
                  <a:pt x="231608" y="338930"/>
                </a:lnTo>
                <a:lnTo>
                  <a:pt x="232390" y="337727"/>
                </a:lnTo>
                <a:lnTo>
                  <a:pt x="231848" y="335801"/>
                </a:lnTo>
                <a:lnTo>
                  <a:pt x="229503" y="335440"/>
                </a:lnTo>
                <a:lnTo>
                  <a:pt x="225231" y="335561"/>
                </a:lnTo>
                <a:lnTo>
                  <a:pt x="224449" y="333395"/>
                </a:lnTo>
                <a:lnTo>
                  <a:pt x="224329" y="330989"/>
                </a:lnTo>
                <a:lnTo>
                  <a:pt x="223126" y="329545"/>
                </a:lnTo>
                <a:lnTo>
                  <a:pt x="219035" y="327139"/>
                </a:lnTo>
                <a:lnTo>
                  <a:pt x="217290" y="325214"/>
                </a:lnTo>
                <a:lnTo>
                  <a:pt x="217170" y="322447"/>
                </a:lnTo>
                <a:lnTo>
                  <a:pt x="215967" y="322206"/>
                </a:lnTo>
                <a:lnTo>
                  <a:pt x="213561" y="323590"/>
                </a:lnTo>
                <a:lnTo>
                  <a:pt x="211575" y="325394"/>
                </a:lnTo>
                <a:lnTo>
                  <a:pt x="211936" y="327078"/>
                </a:lnTo>
                <a:lnTo>
                  <a:pt x="213139" y="326597"/>
                </a:lnTo>
                <a:lnTo>
                  <a:pt x="214824" y="327199"/>
                </a:lnTo>
                <a:lnTo>
                  <a:pt x="216147" y="326056"/>
                </a:lnTo>
                <a:lnTo>
                  <a:pt x="217351" y="326597"/>
                </a:lnTo>
                <a:lnTo>
                  <a:pt x="221321" y="332011"/>
                </a:lnTo>
                <a:lnTo>
                  <a:pt x="222404" y="332613"/>
                </a:lnTo>
                <a:lnTo>
                  <a:pt x="222404" y="335019"/>
                </a:lnTo>
                <a:lnTo>
                  <a:pt x="220178" y="336644"/>
                </a:lnTo>
                <a:lnTo>
                  <a:pt x="218854" y="337125"/>
                </a:lnTo>
                <a:lnTo>
                  <a:pt x="214463" y="333876"/>
                </a:lnTo>
                <a:lnTo>
                  <a:pt x="213260" y="332794"/>
                </a:lnTo>
                <a:lnTo>
                  <a:pt x="210011" y="331711"/>
                </a:lnTo>
                <a:lnTo>
                  <a:pt x="208567" y="332493"/>
                </a:lnTo>
                <a:lnTo>
                  <a:pt x="206943" y="334358"/>
                </a:lnTo>
                <a:lnTo>
                  <a:pt x="206943" y="336463"/>
                </a:lnTo>
                <a:lnTo>
                  <a:pt x="208868" y="337967"/>
                </a:lnTo>
                <a:lnTo>
                  <a:pt x="210432" y="339832"/>
                </a:lnTo>
                <a:lnTo>
                  <a:pt x="212478" y="341817"/>
                </a:lnTo>
                <a:lnTo>
                  <a:pt x="217050" y="344224"/>
                </a:lnTo>
                <a:lnTo>
                  <a:pt x="217832" y="344224"/>
                </a:lnTo>
                <a:lnTo>
                  <a:pt x="218433" y="345607"/>
                </a:lnTo>
                <a:lnTo>
                  <a:pt x="217952" y="347412"/>
                </a:lnTo>
                <a:lnTo>
                  <a:pt x="218915" y="352104"/>
                </a:lnTo>
                <a:lnTo>
                  <a:pt x="218734" y="354150"/>
                </a:lnTo>
                <a:lnTo>
                  <a:pt x="216448" y="357157"/>
                </a:lnTo>
                <a:lnTo>
                  <a:pt x="215907" y="358300"/>
                </a:lnTo>
                <a:lnTo>
                  <a:pt x="216508" y="359925"/>
                </a:lnTo>
                <a:lnTo>
                  <a:pt x="217892" y="361128"/>
                </a:lnTo>
                <a:lnTo>
                  <a:pt x="218072" y="362271"/>
                </a:lnTo>
                <a:lnTo>
                  <a:pt x="219516" y="364196"/>
                </a:lnTo>
                <a:lnTo>
                  <a:pt x="220479" y="366963"/>
                </a:lnTo>
                <a:lnTo>
                  <a:pt x="221682" y="366662"/>
                </a:lnTo>
                <a:lnTo>
                  <a:pt x="220479" y="368106"/>
                </a:lnTo>
                <a:lnTo>
                  <a:pt x="220479" y="369610"/>
                </a:lnTo>
                <a:lnTo>
                  <a:pt x="215967" y="372017"/>
                </a:lnTo>
                <a:lnTo>
                  <a:pt x="216087" y="372799"/>
                </a:lnTo>
                <a:lnTo>
                  <a:pt x="214704" y="373581"/>
                </a:lnTo>
                <a:lnTo>
                  <a:pt x="214102" y="375686"/>
                </a:lnTo>
                <a:lnTo>
                  <a:pt x="210793" y="379416"/>
                </a:lnTo>
                <a:lnTo>
                  <a:pt x="210914" y="380318"/>
                </a:lnTo>
                <a:lnTo>
                  <a:pt x="207906" y="380860"/>
                </a:lnTo>
                <a:lnTo>
                  <a:pt x="204055" y="384469"/>
                </a:lnTo>
                <a:lnTo>
                  <a:pt x="203755" y="385732"/>
                </a:lnTo>
                <a:lnTo>
                  <a:pt x="201950" y="386575"/>
                </a:lnTo>
                <a:lnTo>
                  <a:pt x="201168" y="389161"/>
                </a:lnTo>
                <a:lnTo>
                  <a:pt x="200085" y="390004"/>
                </a:lnTo>
                <a:lnTo>
                  <a:pt x="199845" y="391026"/>
                </a:lnTo>
                <a:lnTo>
                  <a:pt x="197679" y="392109"/>
                </a:lnTo>
                <a:lnTo>
                  <a:pt x="200206" y="388379"/>
                </a:lnTo>
                <a:lnTo>
                  <a:pt x="198822" y="388379"/>
                </a:lnTo>
                <a:lnTo>
                  <a:pt x="200506" y="386514"/>
                </a:lnTo>
                <a:lnTo>
                  <a:pt x="200085" y="385973"/>
                </a:lnTo>
                <a:lnTo>
                  <a:pt x="197258" y="389583"/>
                </a:lnTo>
                <a:lnTo>
                  <a:pt x="196656" y="390545"/>
                </a:lnTo>
                <a:lnTo>
                  <a:pt x="193648" y="390906"/>
                </a:lnTo>
                <a:lnTo>
                  <a:pt x="190761" y="390846"/>
                </a:lnTo>
                <a:lnTo>
                  <a:pt x="192144" y="390244"/>
                </a:lnTo>
                <a:lnTo>
                  <a:pt x="191362" y="388981"/>
                </a:lnTo>
                <a:lnTo>
                  <a:pt x="192987" y="388379"/>
                </a:lnTo>
                <a:lnTo>
                  <a:pt x="194370" y="385853"/>
                </a:lnTo>
                <a:lnTo>
                  <a:pt x="194009" y="384469"/>
                </a:lnTo>
                <a:lnTo>
                  <a:pt x="194731" y="381702"/>
                </a:lnTo>
                <a:lnTo>
                  <a:pt x="195934" y="381100"/>
                </a:lnTo>
                <a:lnTo>
                  <a:pt x="197559" y="376167"/>
                </a:lnTo>
                <a:lnTo>
                  <a:pt x="196596" y="375867"/>
                </a:lnTo>
                <a:lnTo>
                  <a:pt x="196235" y="374182"/>
                </a:lnTo>
                <a:lnTo>
                  <a:pt x="194611" y="373460"/>
                </a:lnTo>
                <a:lnTo>
                  <a:pt x="194551" y="371776"/>
                </a:lnTo>
                <a:lnTo>
                  <a:pt x="195573" y="369731"/>
                </a:lnTo>
                <a:lnTo>
                  <a:pt x="196536" y="369610"/>
                </a:lnTo>
                <a:lnTo>
                  <a:pt x="196716" y="368106"/>
                </a:lnTo>
                <a:lnTo>
                  <a:pt x="197739" y="366723"/>
                </a:lnTo>
                <a:lnTo>
                  <a:pt x="197438" y="365820"/>
                </a:lnTo>
                <a:lnTo>
                  <a:pt x="198882" y="364015"/>
                </a:lnTo>
                <a:lnTo>
                  <a:pt x="198581" y="362993"/>
                </a:lnTo>
                <a:lnTo>
                  <a:pt x="196295" y="364557"/>
                </a:lnTo>
                <a:lnTo>
                  <a:pt x="196055" y="366181"/>
                </a:lnTo>
                <a:lnTo>
                  <a:pt x="193829" y="366783"/>
                </a:lnTo>
                <a:lnTo>
                  <a:pt x="192626" y="367986"/>
                </a:lnTo>
                <a:lnTo>
                  <a:pt x="192746" y="369670"/>
                </a:lnTo>
                <a:lnTo>
                  <a:pt x="189798" y="372678"/>
                </a:lnTo>
                <a:lnTo>
                  <a:pt x="191122" y="374363"/>
                </a:lnTo>
                <a:lnTo>
                  <a:pt x="193769" y="376889"/>
                </a:lnTo>
                <a:lnTo>
                  <a:pt x="193167" y="378935"/>
                </a:lnTo>
                <a:lnTo>
                  <a:pt x="189979" y="382063"/>
                </a:lnTo>
                <a:lnTo>
                  <a:pt x="190580" y="383567"/>
                </a:lnTo>
                <a:lnTo>
                  <a:pt x="189678" y="384950"/>
                </a:lnTo>
                <a:lnTo>
                  <a:pt x="189678" y="386514"/>
                </a:lnTo>
                <a:lnTo>
                  <a:pt x="188896" y="387958"/>
                </a:lnTo>
                <a:lnTo>
                  <a:pt x="189377" y="389161"/>
                </a:lnTo>
                <a:lnTo>
                  <a:pt x="186971" y="390244"/>
                </a:lnTo>
                <a:lnTo>
                  <a:pt x="186068" y="388680"/>
                </a:lnTo>
                <a:lnTo>
                  <a:pt x="184023" y="388921"/>
                </a:lnTo>
                <a:lnTo>
                  <a:pt x="183662" y="388139"/>
                </a:lnTo>
                <a:lnTo>
                  <a:pt x="180534" y="386214"/>
                </a:lnTo>
                <a:lnTo>
                  <a:pt x="181978" y="386033"/>
                </a:lnTo>
                <a:lnTo>
                  <a:pt x="182459" y="384409"/>
                </a:lnTo>
                <a:lnTo>
                  <a:pt x="181737" y="383747"/>
                </a:lnTo>
                <a:lnTo>
                  <a:pt x="182098" y="382003"/>
                </a:lnTo>
                <a:lnTo>
                  <a:pt x="181737" y="379897"/>
                </a:lnTo>
                <a:lnTo>
                  <a:pt x="183060" y="379476"/>
                </a:lnTo>
                <a:lnTo>
                  <a:pt x="183542" y="377792"/>
                </a:lnTo>
                <a:lnTo>
                  <a:pt x="182098" y="376167"/>
                </a:lnTo>
                <a:lnTo>
                  <a:pt x="179692" y="378935"/>
                </a:lnTo>
                <a:lnTo>
                  <a:pt x="177105" y="379777"/>
                </a:lnTo>
                <a:lnTo>
                  <a:pt x="172413" y="381942"/>
                </a:lnTo>
                <a:lnTo>
                  <a:pt x="166096" y="385552"/>
                </a:lnTo>
                <a:lnTo>
                  <a:pt x="163690" y="387597"/>
                </a:lnTo>
                <a:lnTo>
                  <a:pt x="160682" y="388620"/>
                </a:lnTo>
                <a:lnTo>
                  <a:pt x="157794" y="391387"/>
                </a:lnTo>
                <a:lnTo>
                  <a:pt x="154245" y="394094"/>
                </a:lnTo>
                <a:lnTo>
                  <a:pt x="150876" y="397223"/>
                </a:lnTo>
                <a:lnTo>
                  <a:pt x="149071" y="399509"/>
                </a:lnTo>
                <a:lnTo>
                  <a:pt x="148350" y="401073"/>
                </a:lnTo>
                <a:lnTo>
                  <a:pt x="152199" y="402697"/>
                </a:lnTo>
                <a:lnTo>
                  <a:pt x="155749" y="404382"/>
                </a:lnTo>
                <a:lnTo>
                  <a:pt x="156050" y="407088"/>
                </a:lnTo>
                <a:lnTo>
                  <a:pt x="158697" y="406246"/>
                </a:lnTo>
                <a:lnTo>
                  <a:pt x="158997" y="407750"/>
                </a:lnTo>
                <a:lnTo>
                  <a:pt x="160201" y="409074"/>
                </a:lnTo>
                <a:lnTo>
                  <a:pt x="162787" y="410096"/>
                </a:lnTo>
                <a:lnTo>
                  <a:pt x="164412" y="409615"/>
                </a:lnTo>
                <a:lnTo>
                  <a:pt x="165976" y="411059"/>
                </a:lnTo>
                <a:lnTo>
                  <a:pt x="165374" y="409675"/>
                </a:lnTo>
                <a:lnTo>
                  <a:pt x="167780" y="408773"/>
                </a:lnTo>
                <a:lnTo>
                  <a:pt x="167119" y="407088"/>
                </a:lnTo>
                <a:lnTo>
                  <a:pt x="164833" y="407690"/>
                </a:lnTo>
                <a:lnTo>
                  <a:pt x="163148" y="406066"/>
                </a:lnTo>
                <a:lnTo>
                  <a:pt x="165434" y="405284"/>
                </a:lnTo>
                <a:lnTo>
                  <a:pt x="166156" y="403960"/>
                </a:lnTo>
                <a:lnTo>
                  <a:pt x="166998" y="403840"/>
                </a:lnTo>
                <a:lnTo>
                  <a:pt x="166938" y="402096"/>
                </a:lnTo>
                <a:lnTo>
                  <a:pt x="168863" y="400291"/>
                </a:lnTo>
                <a:lnTo>
                  <a:pt x="171149" y="399930"/>
                </a:lnTo>
                <a:lnTo>
                  <a:pt x="174097" y="398666"/>
                </a:lnTo>
                <a:lnTo>
                  <a:pt x="176503" y="397223"/>
                </a:lnTo>
                <a:lnTo>
                  <a:pt x="177586" y="395418"/>
                </a:lnTo>
                <a:lnTo>
                  <a:pt x="177466" y="393012"/>
                </a:lnTo>
                <a:lnTo>
                  <a:pt x="176443" y="392350"/>
                </a:lnTo>
                <a:lnTo>
                  <a:pt x="178910" y="392470"/>
                </a:lnTo>
                <a:lnTo>
                  <a:pt x="181256" y="393132"/>
                </a:lnTo>
                <a:lnTo>
                  <a:pt x="182038" y="394636"/>
                </a:lnTo>
                <a:lnTo>
                  <a:pt x="180113" y="396741"/>
                </a:lnTo>
                <a:lnTo>
                  <a:pt x="179511" y="400231"/>
                </a:lnTo>
                <a:lnTo>
                  <a:pt x="180113" y="402336"/>
                </a:lnTo>
                <a:lnTo>
                  <a:pt x="180233" y="404382"/>
                </a:lnTo>
                <a:lnTo>
                  <a:pt x="181617" y="406607"/>
                </a:lnTo>
                <a:lnTo>
                  <a:pt x="181797" y="408352"/>
                </a:lnTo>
                <a:lnTo>
                  <a:pt x="178669" y="409315"/>
                </a:lnTo>
                <a:lnTo>
                  <a:pt x="177827" y="410517"/>
                </a:lnTo>
                <a:lnTo>
                  <a:pt x="175782" y="415390"/>
                </a:lnTo>
                <a:lnTo>
                  <a:pt x="174999" y="419000"/>
                </a:lnTo>
                <a:lnTo>
                  <a:pt x="174999" y="421226"/>
                </a:lnTo>
                <a:lnTo>
                  <a:pt x="173917" y="427302"/>
                </a:lnTo>
                <a:lnTo>
                  <a:pt x="173135" y="427602"/>
                </a:lnTo>
                <a:lnTo>
                  <a:pt x="174157" y="422188"/>
                </a:lnTo>
                <a:lnTo>
                  <a:pt x="172774" y="421767"/>
                </a:lnTo>
                <a:lnTo>
                  <a:pt x="173796" y="419782"/>
                </a:lnTo>
                <a:lnTo>
                  <a:pt x="173014" y="419421"/>
                </a:lnTo>
                <a:lnTo>
                  <a:pt x="171811" y="420383"/>
                </a:lnTo>
                <a:lnTo>
                  <a:pt x="166517" y="429407"/>
                </a:lnTo>
                <a:lnTo>
                  <a:pt x="164773" y="430731"/>
                </a:lnTo>
                <a:lnTo>
                  <a:pt x="164652" y="433438"/>
                </a:lnTo>
                <a:lnTo>
                  <a:pt x="162847" y="437228"/>
                </a:lnTo>
                <a:lnTo>
                  <a:pt x="162246" y="436566"/>
                </a:lnTo>
                <a:lnTo>
                  <a:pt x="159900" y="439995"/>
                </a:lnTo>
                <a:lnTo>
                  <a:pt x="155568" y="448658"/>
                </a:lnTo>
                <a:lnTo>
                  <a:pt x="153764" y="449259"/>
                </a:lnTo>
                <a:lnTo>
                  <a:pt x="151357" y="449139"/>
                </a:lnTo>
                <a:lnTo>
                  <a:pt x="149733" y="448297"/>
                </a:lnTo>
                <a:lnTo>
                  <a:pt x="150335" y="446071"/>
                </a:lnTo>
                <a:lnTo>
                  <a:pt x="149011" y="444326"/>
                </a:lnTo>
                <a:lnTo>
                  <a:pt x="147808" y="443905"/>
                </a:lnTo>
                <a:lnTo>
                  <a:pt x="145221" y="439213"/>
                </a:lnTo>
                <a:lnTo>
                  <a:pt x="141070" y="438250"/>
                </a:lnTo>
                <a:lnTo>
                  <a:pt x="137100" y="439273"/>
                </a:lnTo>
                <a:lnTo>
                  <a:pt x="132588" y="441198"/>
                </a:lnTo>
                <a:lnTo>
                  <a:pt x="128437" y="443604"/>
                </a:lnTo>
                <a:lnTo>
                  <a:pt x="127595" y="444687"/>
                </a:lnTo>
                <a:lnTo>
                  <a:pt x="126813" y="444206"/>
                </a:lnTo>
                <a:lnTo>
                  <a:pt x="131445" y="440175"/>
                </a:lnTo>
                <a:lnTo>
                  <a:pt x="130362" y="438371"/>
                </a:lnTo>
                <a:lnTo>
                  <a:pt x="127053" y="438912"/>
                </a:lnTo>
                <a:lnTo>
                  <a:pt x="126452" y="439874"/>
                </a:lnTo>
                <a:lnTo>
                  <a:pt x="124106" y="440115"/>
                </a:lnTo>
                <a:lnTo>
                  <a:pt x="119594" y="440115"/>
                </a:lnTo>
                <a:lnTo>
                  <a:pt x="117368" y="441138"/>
                </a:lnTo>
                <a:lnTo>
                  <a:pt x="112916" y="441138"/>
                </a:lnTo>
                <a:lnTo>
                  <a:pt x="112134" y="441739"/>
                </a:lnTo>
                <a:lnTo>
                  <a:pt x="110751" y="441138"/>
                </a:lnTo>
                <a:lnTo>
                  <a:pt x="110390" y="440055"/>
                </a:lnTo>
                <a:lnTo>
                  <a:pt x="109668" y="440537"/>
                </a:lnTo>
                <a:lnTo>
                  <a:pt x="110510" y="441980"/>
                </a:lnTo>
                <a:lnTo>
                  <a:pt x="109487" y="442822"/>
                </a:lnTo>
                <a:lnTo>
                  <a:pt x="108585" y="441619"/>
                </a:lnTo>
                <a:lnTo>
                  <a:pt x="108224" y="443003"/>
                </a:lnTo>
                <a:lnTo>
                  <a:pt x="105697" y="443304"/>
                </a:lnTo>
                <a:lnTo>
                  <a:pt x="106179" y="441800"/>
                </a:lnTo>
                <a:lnTo>
                  <a:pt x="104374" y="439092"/>
                </a:lnTo>
                <a:lnTo>
                  <a:pt x="100404" y="441559"/>
                </a:lnTo>
                <a:lnTo>
                  <a:pt x="99802" y="443604"/>
                </a:lnTo>
                <a:lnTo>
                  <a:pt x="100764" y="445469"/>
                </a:lnTo>
                <a:lnTo>
                  <a:pt x="103772" y="445590"/>
                </a:lnTo>
                <a:lnTo>
                  <a:pt x="105397" y="446793"/>
                </a:lnTo>
                <a:lnTo>
                  <a:pt x="105397" y="448597"/>
                </a:lnTo>
                <a:lnTo>
                  <a:pt x="106720" y="449740"/>
                </a:lnTo>
                <a:lnTo>
                  <a:pt x="109728" y="450342"/>
                </a:lnTo>
                <a:lnTo>
                  <a:pt x="111473" y="449861"/>
                </a:lnTo>
                <a:lnTo>
                  <a:pt x="112856" y="448658"/>
                </a:lnTo>
                <a:lnTo>
                  <a:pt x="114300" y="448417"/>
                </a:lnTo>
                <a:lnTo>
                  <a:pt x="117548" y="450222"/>
                </a:lnTo>
                <a:lnTo>
                  <a:pt x="118632" y="448176"/>
                </a:lnTo>
                <a:lnTo>
                  <a:pt x="122662" y="446733"/>
                </a:lnTo>
                <a:lnTo>
                  <a:pt x="123865" y="448176"/>
                </a:lnTo>
                <a:lnTo>
                  <a:pt x="121760" y="451666"/>
                </a:lnTo>
                <a:lnTo>
                  <a:pt x="122060" y="455095"/>
                </a:lnTo>
                <a:lnTo>
                  <a:pt x="121699" y="457501"/>
                </a:lnTo>
                <a:lnTo>
                  <a:pt x="122963" y="460208"/>
                </a:lnTo>
                <a:lnTo>
                  <a:pt x="124166" y="461050"/>
                </a:lnTo>
                <a:lnTo>
                  <a:pt x="124948" y="463697"/>
                </a:lnTo>
                <a:lnTo>
                  <a:pt x="127475" y="466344"/>
                </a:lnTo>
                <a:lnTo>
                  <a:pt x="130482" y="468269"/>
                </a:lnTo>
                <a:lnTo>
                  <a:pt x="135115" y="470254"/>
                </a:lnTo>
                <a:lnTo>
                  <a:pt x="139386" y="471457"/>
                </a:lnTo>
                <a:lnTo>
                  <a:pt x="141191" y="471638"/>
                </a:lnTo>
                <a:lnTo>
                  <a:pt x="147387" y="473623"/>
                </a:lnTo>
                <a:lnTo>
                  <a:pt x="147567" y="474225"/>
                </a:lnTo>
                <a:lnTo>
                  <a:pt x="145462" y="473804"/>
                </a:lnTo>
                <a:lnTo>
                  <a:pt x="144680" y="476029"/>
                </a:lnTo>
                <a:lnTo>
                  <a:pt x="143597" y="476992"/>
                </a:lnTo>
                <a:lnTo>
                  <a:pt x="139145" y="488723"/>
                </a:lnTo>
                <a:lnTo>
                  <a:pt x="138905" y="491791"/>
                </a:lnTo>
                <a:lnTo>
                  <a:pt x="139627" y="492452"/>
                </a:lnTo>
                <a:lnTo>
                  <a:pt x="135115" y="497325"/>
                </a:lnTo>
                <a:lnTo>
                  <a:pt x="134754" y="498829"/>
                </a:lnTo>
                <a:moveTo>
                  <a:pt x="151899" y="495280"/>
                </a:moveTo>
                <a:lnTo>
                  <a:pt x="148530" y="494197"/>
                </a:lnTo>
                <a:lnTo>
                  <a:pt x="144138" y="495701"/>
                </a:lnTo>
                <a:lnTo>
                  <a:pt x="148470" y="484813"/>
                </a:lnTo>
                <a:lnTo>
                  <a:pt x="151718" y="484632"/>
                </a:lnTo>
                <a:lnTo>
                  <a:pt x="152921" y="486256"/>
                </a:lnTo>
                <a:lnTo>
                  <a:pt x="153703" y="485655"/>
                </a:lnTo>
                <a:lnTo>
                  <a:pt x="152621" y="483489"/>
                </a:lnTo>
                <a:lnTo>
                  <a:pt x="152861" y="482286"/>
                </a:lnTo>
                <a:lnTo>
                  <a:pt x="154606" y="482827"/>
                </a:lnTo>
                <a:lnTo>
                  <a:pt x="154786" y="480301"/>
                </a:lnTo>
                <a:lnTo>
                  <a:pt x="155568" y="480301"/>
                </a:lnTo>
                <a:lnTo>
                  <a:pt x="155328" y="477112"/>
                </a:lnTo>
                <a:lnTo>
                  <a:pt x="155448" y="474886"/>
                </a:lnTo>
                <a:lnTo>
                  <a:pt x="157493" y="472600"/>
                </a:lnTo>
                <a:lnTo>
                  <a:pt x="160922" y="464600"/>
                </a:lnTo>
                <a:lnTo>
                  <a:pt x="161404" y="461832"/>
                </a:lnTo>
                <a:lnTo>
                  <a:pt x="162426" y="460028"/>
                </a:lnTo>
                <a:lnTo>
                  <a:pt x="162547" y="458824"/>
                </a:lnTo>
                <a:lnTo>
                  <a:pt x="163389" y="458042"/>
                </a:lnTo>
                <a:lnTo>
                  <a:pt x="166818" y="456538"/>
                </a:lnTo>
                <a:lnTo>
                  <a:pt x="167420" y="455456"/>
                </a:lnTo>
                <a:lnTo>
                  <a:pt x="167480" y="450763"/>
                </a:lnTo>
                <a:lnTo>
                  <a:pt x="167239" y="449620"/>
                </a:lnTo>
                <a:lnTo>
                  <a:pt x="164833" y="448176"/>
                </a:lnTo>
                <a:lnTo>
                  <a:pt x="166036" y="447334"/>
                </a:lnTo>
                <a:lnTo>
                  <a:pt x="173014" y="445830"/>
                </a:lnTo>
                <a:lnTo>
                  <a:pt x="174819" y="444988"/>
                </a:lnTo>
                <a:lnTo>
                  <a:pt x="177887" y="444386"/>
                </a:lnTo>
                <a:lnTo>
                  <a:pt x="179932" y="445650"/>
                </a:lnTo>
                <a:lnTo>
                  <a:pt x="178127" y="447575"/>
                </a:lnTo>
                <a:lnTo>
                  <a:pt x="172593" y="455034"/>
                </a:lnTo>
                <a:lnTo>
                  <a:pt x="169826" y="459486"/>
                </a:lnTo>
                <a:lnTo>
                  <a:pt x="162547" y="472239"/>
                </a:lnTo>
                <a:lnTo>
                  <a:pt x="158456" y="480241"/>
                </a:lnTo>
                <a:lnTo>
                  <a:pt x="155508" y="486617"/>
                </a:lnTo>
                <a:lnTo>
                  <a:pt x="151899" y="495280"/>
                </a:lnTo>
                <a:moveTo>
                  <a:pt x="147928" y="477714"/>
                </a:moveTo>
                <a:lnTo>
                  <a:pt x="147086" y="475488"/>
                </a:lnTo>
                <a:lnTo>
                  <a:pt x="148530" y="474646"/>
                </a:lnTo>
                <a:lnTo>
                  <a:pt x="151056" y="474706"/>
                </a:lnTo>
                <a:lnTo>
                  <a:pt x="152260" y="475247"/>
                </a:lnTo>
                <a:lnTo>
                  <a:pt x="151478" y="476691"/>
                </a:lnTo>
                <a:lnTo>
                  <a:pt x="149913" y="483248"/>
                </a:lnTo>
                <a:lnTo>
                  <a:pt x="149372" y="483248"/>
                </a:lnTo>
                <a:lnTo>
                  <a:pt x="150274" y="477052"/>
                </a:lnTo>
                <a:lnTo>
                  <a:pt x="149492" y="475368"/>
                </a:lnTo>
                <a:lnTo>
                  <a:pt x="148590" y="475428"/>
                </a:lnTo>
                <a:lnTo>
                  <a:pt x="147928" y="477654"/>
                </a:lnTo>
                <a:moveTo>
                  <a:pt x="159659" y="460810"/>
                </a:moveTo>
                <a:lnTo>
                  <a:pt x="158757" y="461592"/>
                </a:lnTo>
                <a:lnTo>
                  <a:pt x="158937" y="460328"/>
                </a:lnTo>
                <a:lnTo>
                  <a:pt x="160140" y="459727"/>
                </a:lnTo>
                <a:lnTo>
                  <a:pt x="159659" y="460810"/>
                </a:lnTo>
                <a:moveTo>
                  <a:pt x="152801" y="451786"/>
                </a:moveTo>
                <a:lnTo>
                  <a:pt x="150274" y="451485"/>
                </a:lnTo>
                <a:lnTo>
                  <a:pt x="154305" y="450342"/>
                </a:lnTo>
                <a:lnTo>
                  <a:pt x="152801" y="451786"/>
                </a:lnTo>
                <a:moveTo>
                  <a:pt x="155568" y="449981"/>
                </a:moveTo>
                <a:lnTo>
                  <a:pt x="157734" y="449740"/>
                </a:lnTo>
                <a:lnTo>
                  <a:pt x="156411" y="450643"/>
                </a:lnTo>
                <a:lnTo>
                  <a:pt x="155568" y="450041"/>
                </a:lnTo>
                <a:moveTo>
                  <a:pt x="161584" y="449680"/>
                </a:moveTo>
                <a:lnTo>
                  <a:pt x="160080" y="449680"/>
                </a:lnTo>
                <a:lnTo>
                  <a:pt x="160020" y="448958"/>
                </a:lnTo>
                <a:lnTo>
                  <a:pt x="163630" y="448778"/>
                </a:lnTo>
                <a:lnTo>
                  <a:pt x="163389" y="449680"/>
                </a:lnTo>
                <a:lnTo>
                  <a:pt x="161644" y="449680"/>
                </a:lnTo>
                <a:moveTo>
                  <a:pt x="147207" y="445229"/>
                </a:moveTo>
                <a:lnTo>
                  <a:pt x="148831" y="447454"/>
                </a:lnTo>
                <a:lnTo>
                  <a:pt x="148350" y="448056"/>
                </a:lnTo>
                <a:lnTo>
                  <a:pt x="146905" y="447334"/>
                </a:lnTo>
                <a:lnTo>
                  <a:pt x="143898" y="441138"/>
                </a:lnTo>
                <a:lnTo>
                  <a:pt x="142213" y="440657"/>
                </a:lnTo>
                <a:lnTo>
                  <a:pt x="142033" y="439634"/>
                </a:lnTo>
                <a:lnTo>
                  <a:pt x="144921" y="440055"/>
                </a:lnTo>
                <a:lnTo>
                  <a:pt x="147207" y="445229"/>
                </a:lnTo>
                <a:moveTo>
                  <a:pt x="173135" y="436686"/>
                </a:moveTo>
                <a:lnTo>
                  <a:pt x="172834" y="435302"/>
                </a:lnTo>
                <a:lnTo>
                  <a:pt x="174518" y="434521"/>
                </a:lnTo>
                <a:lnTo>
                  <a:pt x="175902" y="432295"/>
                </a:lnTo>
                <a:lnTo>
                  <a:pt x="175059" y="431212"/>
                </a:lnTo>
                <a:lnTo>
                  <a:pt x="173255" y="430430"/>
                </a:lnTo>
                <a:lnTo>
                  <a:pt x="175962" y="431031"/>
                </a:lnTo>
                <a:lnTo>
                  <a:pt x="178007" y="432957"/>
                </a:lnTo>
                <a:lnTo>
                  <a:pt x="178789" y="437408"/>
                </a:lnTo>
                <a:lnTo>
                  <a:pt x="178429" y="439394"/>
                </a:lnTo>
                <a:lnTo>
                  <a:pt x="177406" y="441980"/>
                </a:lnTo>
                <a:lnTo>
                  <a:pt x="176563" y="442822"/>
                </a:lnTo>
                <a:lnTo>
                  <a:pt x="177165" y="443544"/>
                </a:lnTo>
                <a:lnTo>
                  <a:pt x="174639" y="444326"/>
                </a:lnTo>
                <a:lnTo>
                  <a:pt x="166156" y="445529"/>
                </a:lnTo>
                <a:lnTo>
                  <a:pt x="166758" y="443243"/>
                </a:lnTo>
                <a:lnTo>
                  <a:pt x="170066" y="436927"/>
                </a:lnTo>
                <a:lnTo>
                  <a:pt x="172051" y="438250"/>
                </a:lnTo>
                <a:lnTo>
                  <a:pt x="173074" y="436747"/>
                </a:lnTo>
                <a:moveTo>
                  <a:pt x="164833" y="435002"/>
                </a:moveTo>
                <a:lnTo>
                  <a:pt x="168021" y="435243"/>
                </a:lnTo>
                <a:lnTo>
                  <a:pt x="168502" y="435844"/>
                </a:lnTo>
                <a:lnTo>
                  <a:pt x="167179" y="436626"/>
                </a:lnTo>
                <a:lnTo>
                  <a:pt x="167239" y="435543"/>
                </a:lnTo>
                <a:lnTo>
                  <a:pt x="164833" y="435002"/>
                </a:lnTo>
                <a:moveTo>
                  <a:pt x="169044" y="434942"/>
                </a:moveTo>
                <a:lnTo>
                  <a:pt x="168322" y="435122"/>
                </a:lnTo>
                <a:lnTo>
                  <a:pt x="169706" y="433077"/>
                </a:lnTo>
                <a:lnTo>
                  <a:pt x="170668" y="433077"/>
                </a:lnTo>
                <a:lnTo>
                  <a:pt x="168984" y="434882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6" name="Freeform: Shape 395" title="TX-28">
            <a:extLst>
              <a:ext uri="{FF2B5EF4-FFF2-40B4-BE49-F238E27FC236}">
                <a16:creationId xmlns:a16="http://schemas.microsoft.com/office/drawing/2014/main" id="{B403E433-4BBD-D134-5600-25E42F947E96}"/>
              </a:ext>
            </a:extLst>
          </p:cNvPr>
          <p:cNvSpPr/>
          <p:nvPr/>
        </p:nvSpPr>
        <p:spPr>
          <a:xfrm>
            <a:off x="4390888" y="5215488"/>
            <a:ext cx="286840" cy="502128"/>
          </a:xfrm>
          <a:custGeom>
            <a:avLst/>
            <a:gdLst>
              <a:gd name="connsiteX0" fmla="*/ 0 w 359022"/>
              <a:gd name="connsiteY0" fmla="*/ 286171 h 650848"/>
              <a:gd name="connsiteX1" fmla="*/ 31944 w 359022"/>
              <a:gd name="connsiteY1" fmla="*/ 285570 h 650848"/>
              <a:gd name="connsiteX2" fmla="*/ 56428 w 359022"/>
              <a:gd name="connsiteY2" fmla="*/ 285149 h 650848"/>
              <a:gd name="connsiteX3" fmla="*/ 56608 w 359022"/>
              <a:gd name="connsiteY3" fmla="*/ 285149 h 650848"/>
              <a:gd name="connsiteX4" fmla="*/ 100163 w 359022"/>
              <a:gd name="connsiteY4" fmla="*/ 284246 h 650848"/>
              <a:gd name="connsiteX5" fmla="*/ 119233 w 359022"/>
              <a:gd name="connsiteY5" fmla="*/ 283885 h 650848"/>
              <a:gd name="connsiteX6" fmla="*/ 122421 w 359022"/>
              <a:gd name="connsiteY6" fmla="*/ 283765 h 650848"/>
              <a:gd name="connsiteX7" fmla="*/ 136919 w 359022"/>
              <a:gd name="connsiteY7" fmla="*/ 283344 h 650848"/>
              <a:gd name="connsiteX8" fmla="*/ 138243 w 359022"/>
              <a:gd name="connsiteY8" fmla="*/ 316130 h 650848"/>
              <a:gd name="connsiteX9" fmla="*/ 186369 w 359022"/>
              <a:gd name="connsiteY9" fmla="*/ 312941 h 650848"/>
              <a:gd name="connsiteX10" fmla="*/ 203454 w 359022"/>
              <a:gd name="connsiteY10" fmla="*/ 311377 h 650848"/>
              <a:gd name="connsiteX11" fmla="*/ 210553 w 359022"/>
              <a:gd name="connsiteY11" fmla="*/ 311077 h 650848"/>
              <a:gd name="connsiteX12" fmla="*/ 226554 w 359022"/>
              <a:gd name="connsiteY12" fmla="*/ 310114 h 650848"/>
              <a:gd name="connsiteX13" fmla="*/ 236420 w 359022"/>
              <a:gd name="connsiteY13" fmla="*/ 309392 h 650848"/>
              <a:gd name="connsiteX14" fmla="*/ 236420 w 359022"/>
              <a:gd name="connsiteY14" fmla="*/ 282381 h 650848"/>
              <a:gd name="connsiteX15" fmla="*/ 236060 w 359022"/>
              <a:gd name="connsiteY15" fmla="*/ 273117 h 650848"/>
              <a:gd name="connsiteX16" fmla="*/ 235638 w 359022"/>
              <a:gd name="connsiteY16" fmla="*/ 249655 h 650848"/>
              <a:gd name="connsiteX17" fmla="*/ 235277 w 359022"/>
              <a:gd name="connsiteY17" fmla="*/ 231247 h 650848"/>
              <a:gd name="connsiteX18" fmla="*/ 234856 w 359022"/>
              <a:gd name="connsiteY18" fmla="*/ 218975 h 650848"/>
              <a:gd name="connsiteX19" fmla="*/ 234856 w 359022"/>
              <a:gd name="connsiteY19" fmla="*/ 210974 h 650848"/>
              <a:gd name="connsiteX20" fmla="*/ 234556 w 359022"/>
              <a:gd name="connsiteY20" fmla="*/ 202552 h 650848"/>
              <a:gd name="connsiteX21" fmla="*/ 234616 w 359022"/>
              <a:gd name="connsiteY21" fmla="*/ 198341 h 650848"/>
              <a:gd name="connsiteX22" fmla="*/ 234074 w 359022"/>
              <a:gd name="connsiteY22" fmla="*/ 178850 h 650848"/>
              <a:gd name="connsiteX23" fmla="*/ 232510 w 359022"/>
              <a:gd name="connsiteY23" fmla="*/ 127715 h 650848"/>
              <a:gd name="connsiteX24" fmla="*/ 232209 w 359022"/>
              <a:gd name="connsiteY24" fmla="*/ 113277 h 650848"/>
              <a:gd name="connsiteX25" fmla="*/ 231728 w 359022"/>
              <a:gd name="connsiteY25" fmla="*/ 84462 h 650848"/>
              <a:gd name="connsiteX26" fmla="*/ 232570 w 359022"/>
              <a:gd name="connsiteY26" fmla="*/ 84823 h 650848"/>
              <a:gd name="connsiteX27" fmla="*/ 285148 w 359022"/>
              <a:gd name="connsiteY27" fmla="*/ 104073 h 650848"/>
              <a:gd name="connsiteX28" fmla="*/ 285810 w 359022"/>
              <a:gd name="connsiteY28" fmla="*/ 89816 h 650848"/>
              <a:gd name="connsiteX29" fmla="*/ 286652 w 359022"/>
              <a:gd name="connsiteY29" fmla="*/ 83680 h 650848"/>
              <a:gd name="connsiteX30" fmla="*/ 286051 w 359022"/>
              <a:gd name="connsiteY30" fmla="*/ 81935 h 650848"/>
              <a:gd name="connsiteX31" fmla="*/ 284065 w 359022"/>
              <a:gd name="connsiteY31" fmla="*/ 81815 h 650848"/>
              <a:gd name="connsiteX32" fmla="*/ 281960 w 359022"/>
              <a:gd name="connsiteY32" fmla="*/ 77905 h 650848"/>
              <a:gd name="connsiteX33" fmla="*/ 281358 w 359022"/>
              <a:gd name="connsiteY33" fmla="*/ 75859 h 650848"/>
              <a:gd name="connsiteX34" fmla="*/ 281539 w 359022"/>
              <a:gd name="connsiteY34" fmla="*/ 70445 h 650848"/>
              <a:gd name="connsiteX35" fmla="*/ 281539 w 359022"/>
              <a:gd name="connsiteY35" fmla="*/ 68039 h 650848"/>
              <a:gd name="connsiteX36" fmla="*/ 281058 w 359022"/>
              <a:gd name="connsiteY36" fmla="*/ 68039 h 650848"/>
              <a:gd name="connsiteX37" fmla="*/ 280877 w 359022"/>
              <a:gd name="connsiteY37" fmla="*/ 61722 h 650848"/>
              <a:gd name="connsiteX38" fmla="*/ 283885 w 359022"/>
              <a:gd name="connsiteY38" fmla="*/ 61060 h 650848"/>
              <a:gd name="connsiteX39" fmla="*/ 282682 w 359022"/>
              <a:gd name="connsiteY39" fmla="*/ 56729 h 650848"/>
              <a:gd name="connsiteX40" fmla="*/ 282983 w 359022"/>
              <a:gd name="connsiteY40" fmla="*/ 56067 h 650848"/>
              <a:gd name="connsiteX41" fmla="*/ 284487 w 359022"/>
              <a:gd name="connsiteY41" fmla="*/ 54684 h 650848"/>
              <a:gd name="connsiteX42" fmla="*/ 284547 w 359022"/>
              <a:gd name="connsiteY42" fmla="*/ 51616 h 650848"/>
              <a:gd name="connsiteX43" fmla="*/ 283344 w 359022"/>
              <a:gd name="connsiteY43" fmla="*/ 50833 h 650848"/>
              <a:gd name="connsiteX44" fmla="*/ 283765 w 359022"/>
              <a:gd name="connsiteY44" fmla="*/ 49450 h 650848"/>
              <a:gd name="connsiteX45" fmla="*/ 284667 w 359022"/>
              <a:gd name="connsiteY45" fmla="*/ 50232 h 650848"/>
              <a:gd name="connsiteX46" fmla="*/ 286472 w 359022"/>
              <a:gd name="connsiteY46" fmla="*/ 50412 h 650848"/>
              <a:gd name="connsiteX47" fmla="*/ 295917 w 359022"/>
              <a:gd name="connsiteY47" fmla="*/ 50112 h 650848"/>
              <a:gd name="connsiteX48" fmla="*/ 299526 w 359022"/>
              <a:gd name="connsiteY48" fmla="*/ 50352 h 650848"/>
              <a:gd name="connsiteX49" fmla="*/ 299345 w 359022"/>
              <a:gd name="connsiteY49" fmla="*/ 47946 h 650848"/>
              <a:gd name="connsiteX50" fmla="*/ 310595 w 359022"/>
              <a:gd name="connsiteY50" fmla="*/ 43675 h 650848"/>
              <a:gd name="connsiteX51" fmla="*/ 315408 w 359022"/>
              <a:gd name="connsiteY51" fmla="*/ 42051 h 650848"/>
              <a:gd name="connsiteX52" fmla="*/ 326537 w 359022"/>
              <a:gd name="connsiteY52" fmla="*/ 37479 h 650848"/>
              <a:gd name="connsiteX53" fmla="*/ 322687 w 359022"/>
              <a:gd name="connsiteY53" fmla="*/ 30861 h 650848"/>
              <a:gd name="connsiteX54" fmla="*/ 320882 w 359022"/>
              <a:gd name="connsiteY54" fmla="*/ 31643 h 650848"/>
              <a:gd name="connsiteX55" fmla="*/ 315829 w 359022"/>
              <a:gd name="connsiteY55" fmla="*/ 34771 h 650848"/>
              <a:gd name="connsiteX56" fmla="*/ 315829 w 359022"/>
              <a:gd name="connsiteY56" fmla="*/ 33027 h 650848"/>
              <a:gd name="connsiteX57" fmla="*/ 313543 w 359022"/>
              <a:gd name="connsiteY57" fmla="*/ 29177 h 650848"/>
              <a:gd name="connsiteX58" fmla="*/ 311618 w 359022"/>
              <a:gd name="connsiteY58" fmla="*/ 32305 h 650848"/>
              <a:gd name="connsiteX59" fmla="*/ 308309 w 359022"/>
              <a:gd name="connsiteY59" fmla="*/ 33628 h 650848"/>
              <a:gd name="connsiteX60" fmla="*/ 308249 w 359022"/>
              <a:gd name="connsiteY60" fmla="*/ 33027 h 650848"/>
              <a:gd name="connsiteX61" fmla="*/ 306324 w 359022"/>
              <a:gd name="connsiteY61" fmla="*/ 32546 h 650848"/>
              <a:gd name="connsiteX62" fmla="*/ 306203 w 359022"/>
              <a:gd name="connsiteY62" fmla="*/ 30861 h 650848"/>
              <a:gd name="connsiteX63" fmla="*/ 305000 w 359022"/>
              <a:gd name="connsiteY63" fmla="*/ 30019 h 650848"/>
              <a:gd name="connsiteX64" fmla="*/ 307647 w 359022"/>
              <a:gd name="connsiteY64" fmla="*/ 28395 h 650848"/>
              <a:gd name="connsiteX65" fmla="*/ 305782 w 359022"/>
              <a:gd name="connsiteY65" fmla="*/ 25387 h 650848"/>
              <a:gd name="connsiteX66" fmla="*/ 310114 w 359022"/>
              <a:gd name="connsiteY66" fmla="*/ 21055 h 650848"/>
              <a:gd name="connsiteX67" fmla="*/ 312881 w 359022"/>
              <a:gd name="connsiteY67" fmla="*/ 19551 h 650848"/>
              <a:gd name="connsiteX68" fmla="*/ 311497 w 359022"/>
              <a:gd name="connsiteY68" fmla="*/ 18469 h 650848"/>
              <a:gd name="connsiteX69" fmla="*/ 311678 w 359022"/>
              <a:gd name="connsiteY69" fmla="*/ 17686 h 650848"/>
              <a:gd name="connsiteX70" fmla="*/ 322627 w 359022"/>
              <a:gd name="connsiteY70" fmla="*/ 12513 h 650848"/>
              <a:gd name="connsiteX71" fmla="*/ 329424 w 359022"/>
              <a:gd name="connsiteY71" fmla="*/ 9385 h 650848"/>
              <a:gd name="connsiteX72" fmla="*/ 342840 w 359022"/>
              <a:gd name="connsiteY72" fmla="*/ 2527 h 650848"/>
              <a:gd name="connsiteX73" fmla="*/ 347472 w 359022"/>
              <a:gd name="connsiteY73" fmla="*/ 0 h 650848"/>
              <a:gd name="connsiteX74" fmla="*/ 347051 w 359022"/>
              <a:gd name="connsiteY74" fmla="*/ 2166 h 650848"/>
              <a:gd name="connsiteX75" fmla="*/ 347893 w 359022"/>
              <a:gd name="connsiteY75" fmla="*/ 2707 h 650848"/>
              <a:gd name="connsiteX76" fmla="*/ 349457 w 359022"/>
              <a:gd name="connsiteY76" fmla="*/ 2106 h 650848"/>
              <a:gd name="connsiteX77" fmla="*/ 349457 w 359022"/>
              <a:gd name="connsiteY77" fmla="*/ 842 h 650848"/>
              <a:gd name="connsiteX78" fmla="*/ 350600 w 359022"/>
              <a:gd name="connsiteY78" fmla="*/ 0 h 650848"/>
              <a:gd name="connsiteX79" fmla="*/ 352104 w 359022"/>
              <a:gd name="connsiteY79" fmla="*/ 1624 h 650848"/>
              <a:gd name="connsiteX80" fmla="*/ 350720 w 359022"/>
              <a:gd name="connsiteY80" fmla="*/ 3249 h 650848"/>
              <a:gd name="connsiteX81" fmla="*/ 351743 w 359022"/>
              <a:gd name="connsiteY81" fmla="*/ 5475 h 650848"/>
              <a:gd name="connsiteX82" fmla="*/ 353127 w 359022"/>
              <a:gd name="connsiteY82" fmla="*/ 6076 h 650848"/>
              <a:gd name="connsiteX83" fmla="*/ 353367 w 359022"/>
              <a:gd name="connsiteY83" fmla="*/ 8001 h 650848"/>
              <a:gd name="connsiteX84" fmla="*/ 355172 w 359022"/>
              <a:gd name="connsiteY84" fmla="*/ 8182 h 650848"/>
              <a:gd name="connsiteX85" fmla="*/ 355112 w 359022"/>
              <a:gd name="connsiteY85" fmla="*/ 10107 h 650848"/>
              <a:gd name="connsiteX86" fmla="*/ 354450 w 359022"/>
              <a:gd name="connsiteY86" fmla="*/ 10829 h 650848"/>
              <a:gd name="connsiteX87" fmla="*/ 354932 w 359022"/>
              <a:gd name="connsiteY87" fmla="*/ 12032 h 650848"/>
              <a:gd name="connsiteX88" fmla="*/ 358120 w 359022"/>
              <a:gd name="connsiteY88" fmla="*/ 11310 h 650848"/>
              <a:gd name="connsiteX89" fmla="*/ 358240 w 359022"/>
              <a:gd name="connsiteY89" fmla="*/ 13776 h 650848"/>
              <a:gd name="connsiteX90" fmla="*/ 357759 w 359022"/>
              <a:gd name="connsiteY90" fmla="*/ 15160 h 650848"/>
              <a:gd name="connsiteX91" fmla="*/ 355593 w 359022"/>
              <a:gd name="connsiteY91" fmla="*/ 16243 h 650848"/>
              <a:gd name="connsiteX92" fmla="*/ 356375 w 359022"/>
              <a:gd name="connsiteY92" fmla="*/ 16604 h 650848"/>
              <a:gd name="connsiteX93" fmla="*/ 357518 w 359022"/>
              <a:gd name="connsiteY93" fmla="*/ 18529 h 650848"/>
              <a:gd name="connsiteX94" fmla="*/ 356857 w 359022"/>
              <a:gd name="connsiteY94" fmla="*/ 19912 h 650848"/>
              <a:gd name="connsiteX95" fmla="*/ 359022 w 359022"/>
              <a:gd name="connsiteY95" fmla="*/ 21717 h 650848"/>
              <a:gd name="connsiteX96" fmla="*/ 355653 w 359022"/>
              <a:gd name="connsiteY96" fmla="*/ 25146 h 650848"/>
              <a:gd name="connsiteX97" fmla="*/ 351262 w 359022"/>
              <a:gd name="connsiteY97" fmla="*/ 26891 h 650848"/>
              <a:gd name="connsiteX98" fmla="*/ 353127 w 359022"/>
              <a:gd name="connsiteY98" fmla="*/ 29838 h 650848"/>
              <a:gd name="connsiteX99" fmla="*/ 356375 w 359022"/>
              <a:gd name="connsiteY99" fmla="*/ 36877 h 650848"/>
              <a:gd name="connsiteX100" fmla="*/ 355232 w 359022"/>
              <a:gd name="connsiteY100" fmla="*/ 38862 h 650848"/>
              <a:gd name="connsiteX101" fmla="*/ 353728 w 359022"/>
              <a:gd name="connsiteY101" fmla="*/ 40246 h 650848"/>
              <a:gd name="connsiteX102" fmla="*/ 351442 w 359022"/>
              <a:gd name="connsiteY102" fmla="*/ 41028 h 650848"/>
              <a:gd name="connsiteX103" fmla="*/ 351563 w 359022"/>
              <a:gd name="connsiteY103" fmla="*/ 46261 h 650848"/>
              <a:gd name="connsiteX104" fmla="*/ 350420 w 359022"/>
              <a:gd name="connsiteY104" fmla="*/ 46863 h 650848"/>
              <a:gd name="connsiteX105" fmla="*/ 349758 w 359022"/>
              <a:gd name="connsiteY105" fmla="*/ 45780 h 650848"/>
              <a:gd name="connsiteX106" fmla="*/ 348314 w 359022"/>
              <a:gd name="connsiteY106" fmla="*/ 45479 h 650848"/>
              <a:gd name="connsiteX107" fmla="*/ 346690 w 359022"/>
              <a:gd name="connsiteY107" fmla="*/ 43374 h 650848"/>
              <a:gd name="connsiteX108" fmla="*/ 346088 w 359022"/>
              <a:gd name="connsiteY108" fmla="*/ 45479 h 650848"/>
              <a:gd name="connsiteX109" fmla="*/ 343562 w 359022"/>
              <a:gd name="connsiteY109" fmla="*/ 46983 h 650848"/>
              <a:gd name="connsiteX110" fmla="*/ 343501 w 359022"/>
              <a:gd name="connsiteY110" fmla="*/ 44998 h 650848"/>
              <a:gd name="connsiteX111" fmla="*/ 341035 w 359022"/>
              <a:gd name="connsiteY111" fmla="*/ 46081 h 650848"/>
              <a:gd name="connsiteX112" fmla="*/ 317212 w 359022"/>
              <a:gd name="connsiteY112" fmla="*/ 81273 h 650848"/>
              <a:gd name="connsiteX113" fmla="*/ 303496 w 359022"/>
              <a:gd name="connsiteY113" fmla="*/ 100885 h 650848"/>
              <a:gd name="connsiteX114" fmla="*/ 297962 w 359022"/>
              <a:gd name="connsiteY114" fmla="*/ 108826 h 650848"/>
              <a:gd name="connsiteX115" fmla="*/ 321363 w 359022"/>
              <a:gd name="connsiteY115" fmla="*/ 135596 h 650848"/>
              <a:gd name="connsiteX116" fmla="*/ 324853 w 359022"/>
              <a:gd name="connsiteY116" fmla="*/ 139927 h 650848"/>
              <a:gd name="connsiteX117" fmla="*/ 336102 w 359022"/>
              <a:gd name="connsiteY117" fmla="*/ 152982 h 650848"/>
              <a:gd name="connsiteX118" fmla="*/ 338809 w 359022"/>
              <a:gd name="connsiteY118" fmla="*/ 155569 h 650848"/>
              <a:gd name="connsiteX119" fmla="*/ 346269 w 359022"/>
              <a:gd name="connsiteY119" fmla="*/ 164171 h 650848"/>
              <a:gd name="connsiteX120" fmla="*/ 350841 w 359022"/>
              <a:gd name="connsiteY120" fmla="*/ 169224 h 650848"/>
              <a:gd name="connsiteX121" fmla="*/ 346690 w 359022"/>
              <a:gd name="connsiteY121" fmla="*/ 173014 h 650848"/>
              <a:gd name="connsiteX122" fmla="*/ 342659 w 359022"/>
              <a:gd name="connsiteY122" fmla="*/ 176503 h 650848"/>
              <a:gd name="connsiteX123" fmla="*/ 312340 w 359022"/>
              <a:gd name="connsiteY123" fmla="*/ 203093 h 650848"/>
              <a:gd name="connsiteX124" fmla="*/ 312941 w 359022"/>
              <a:gd name="connsiteY124" fmla="*/ 224269 h 650848"/>
              <a:gd name="connsiteX125" fmla="*/ 313904 w 359022"/>
              <a:gd name="connsiteY125" fmla="*/ 262890 h 650848"/>
              <a:gd name="connsiteX126" fmla="*/ 314987 w 359022"/>
              <a:gd name="connsiteY126" fmla="*/ 307587 h 650848"/>
              <a:gd name="connsiteX127" fmla="*/ 331590 w 359022"/>
              <a:gd name="connsiteY127" fmla="*/ 307166 h 650848"/>
              <a:gd name="connsiteX128" fmla="*/ 331891 w 359022"/>
              <a:gd name="connsiteY128" fmla="*/ 318897 h 650848"/>
              <a:gd name="connsiteX129" fmla="*/ 333455 w 359022"/>
              <a:gd name="connsiteY129" fmla="*/ 372438 h 650848"/>
              <a:gd name="connsiteX130" fmla="*/ 333635 w 359022"/>
              <a:gd name="connsiteY130" fmla="*/ 373521 h 650848"/>
              <a:gd name="connsiteX131" fmla="*/ 334057 w 359022"/>
              <a:gd name="connsiteY131" fmla="*/ 390124 h 650848"/>
              <a:gd name="connsiteX132" fmla="*/ 334718 w 359022"/>
              <a:gd name="connsiteY132" fmla="*/ 414548 h 650848"/>
              <a:gd name="connsiteX133" fmla="*/ 335921 w 359022"/>
              <a:gd name="connsiteY133" fmla="*/ 456719 h 650848"/>
              <a:gd name="connsiteX134" fmla="*/ 298203 w 359022"/>
              <a:gd name="connsiteY134" fmla="*/ 457200 h 650848"/>
              <a:gd name="connsiteX135" fmla="*/ 284426 w 359022"/>
              <a:gd name="connsiteY135" fmla="*/ 457441 h 650848"/>
              <a:gd name="connsiteX136" fmla="*/ 285389 w 359022"/>
              <a:gd name="connsiteY136" fmla="*/ 459366 h 650848"/>
              <a:gd name="connsiteX137" fmla="*/ 286953 w 359022"/>
              <a:gd name="connsiteY137" fmla="*/ 459486 h 650848"/>
              <a:gd name="connsiteX138" fmla="*/ 287494 w 359022"/>
              <a:gd name="connsiteY138" fmla="*/ 460148 h 650848"/>
              <a:gd name="connsiteX139" fmla="*/ 288878 w 359022"/>
              <a:gd name="connsiteY139" fmla="*/ 460148 h 650848"/>
              <a:gd name="connsiteX140" fmla="*/ 289780 w 359022"/>
              <a:gd name="connsiteY140" fmla="*/ 462253 h 650848"/>
              <a:gd name="connsiteX141" fmla="*/ 292006 w 359022"/>
              <a:gd name="connsiteY141" fmla="*/ 462915 h 650848"/>
              <a:gd name="connsiteX142" fmla="*/ 292427 w 359022"/>
              <a:gd name="connsiteY142" fmla="*/ 480361 h 650848"/>
              <a:gd name="connsiteX143" fmla="*/ 296819 w 359022"/>
              <a:gd name="connsiteY143" fmla="*/ 480361 h 650848"/>
              <a:gd name="connsiteX144" fmla="*/ 297300 w 359022"/>
              <a:gd name="connsiteY144" fmla="*/ 496724 h 650848"/>
              <a:gd name="connsiteX145" fmla="*/ 305482 w 359022"/>
              <a:gd name="connsiteY145" fmla="*/ 496363 h 650848"/>
              <a:gd name="connsiteX146" fmla="*/ 305542 w 359022"/>
              <a:gd name="connsiteY146" fmla="*/ 506710 h 650848"/>
              <a:gd name="connsiteX147" fmla="*/ 305782 w 359022"/>
              <a:gd name="connsiteY147" fmla="*/ 529811 h 650848"/>
              <a:gd name="connsiteX148" fmla="*/ 305782 w 359022"/>
              <a:gd name="connsiteY148" fmla="*/ 533240 h 650848"/>
              <a:gd name="connsiteX149" fmla="*/ 305963 w 359022"/>
              <a:gd name="connsiteY149" fmla="*/ 547377 h 650848"/>
              <a:gd name="connsiteX150" fmla="*/ 323288 w 359022"/>
              <a:gd name="connsiteY150" fmla="*/ 547016 h 650848"/>
              <a:gd name="connsiteX151" fmla="*/ 311076 w 359022"/>
              <a:gd name="connsiteY151" fmla="*/ 576914 h 650848"/>
              <a:gd name="connsiteX152" fmla="*/ 300248 w 359022"/>
              <a:gd name="connsiteY152" fmla="*/ 600677 h 650848"/>
              <a:gd name="connsiteX153" fmla="*/ 297841 w 359022"/>
              <a:gd name="connsiteY153" fmla="*/ 606452 h 650848"/>
              <a:gd name="connsiteX154" fmla="*/ 296639 w 359022"/>
              <a:gd name="connsiteY154" fmla="*/ 608678 h 650848"/>
              <a:gd name="connsiteX155" fmla="*/ 286953 w 359022"/>
              <a:gd name="connsiteY155" fmla="*/ 631297 h 650848"/>
              <a:gd name="connsiteX156" fmla="*/ 280275 w 359022"/>
              <a:gd name="connsiteY156" fmla="*/ 646577 h 650848"/>
              <a:gd name="connsiteX157" fmla="*/ 278110 w 359022"/>
              <a:gd name="connsiteY157" fmla="*/ 646638 h 650848"/>
              <a:gd name="connsiteX158" fmla="*/ 275703 w 359022"/>
              <a:gd name="connsiteY158" fmla="*/ 647781 h 650848"/>
              <a:gd name="connsiteX159" fmla="*/ 274921 w 359022"/>
              <a:gd name="connsiteY159" fmla="*/ 648622 h 650848"/>
              <a:gd name="connsiteX160" fmla="*/ 274140 w 359022"/>
              <a:gd name="connsiteY160" fmla="*/ 646336 h 650848"/>
              <a:gd name="connsiteX161" fmla="*/ 272455 w 359022"/>
              <a:gd name="connsiteY161" fmla="*/ 647781 h 650848"/>
              <a:gd name="connsiteX162" fmla="*/ 272274 w 359022"/>
              <a:gd name="connsiteY162" fmla="*/ 649164 h 650848"/>
              <a:gd name="connsiteX163" fmla="*/ 268665 w 359022"/>
              <a:gd name="connsiteY163" fmla="*/ 650848 h 650848"/>
              <a:gd name="connsiteX164" fmla="*/ 266199 w 359022"/>
              <a:gd name="connsiteY164" fmla="*/ 650848 h 650848"/>
              <a:gd name="connsiteX165" fmla="*/ 264995 w 359022"/>
              <a:gd name="connsiteY165" fmla="*/ 650066 h 650848"/>
              <a:gd name="connsiteX166" fmla="*/ 264394 w 359022"/>
              <a:gd name="connsiteY166" fmla="*/ 648502 h 650848"/>
              <a:gd name="connsiteX167" fmla="*/ 264394 w 359022"/>
              <a:gd name="connsiteY167" fmla="*/ 646517 h 650848"/>
              <a:gd name="connsiteX168" fmla="*/ 263552 w 359022"/>
              <a:gd name="connsiteY168" fmla="*/ 645675 h 650848"/>
              <a:gd name="connsiteX169" fmla="*/ 261025 w 359022"/>
              <a:gd name="connsiteY169" fmla="*/ 645495 h 650848"/>
              <a:gd name="connsiteX170" fmla="*/ 257536 w 359022"/>
              <a:gd name="connsiteY170" fmla="*/ 644532 h 650848"/>
              <a:gd name="connsiteX171" fmla="*/ 257716 w 359022"/>
              <a:gd name="connsiteY171" fmla="*/ 643329 h 650848"/>
              <a:gd name="connsiteX172" fmla="*/ 260123 w 359022"/>
              <a:gd name="connsiteY172" fmla="*/ 643329 h 650848"/>
              <a:gd name="connsiteX173" fmla="*/ 260423 w 359022"/>
              <a:gd name="connsiteY173" fmla="*/ 641644 h 650848"/>
              <a:gd name="connsiteX174" fmla="*/ 259100 w 359022"/>
              <a:gd name="connsiteY174" fmla="*/ 641103 h 650848"/>
              <a:gd name="connsiteX175" fmla="*/ 257596 w 359022"/>
              <a:gd name="connsiteY175" fmla="*/ 641464 h 650848"/>
              <a:gd name="connsiteX176" fmla="*/ 256994 w 359022"/>
              <a:gd name="connsiteY176" fmla="*/ 640020 h 650848"/>
              <a:gd name="connsiteX177" fmla="*/ 255190 w 359022"/>
              <a:gd name="connsiteY177" fmla="*/ 639358 h 650848"/>
              <a:gd name="connsiteX178" fmla="*/ 253565 w 359022"/>
              <a:gd name="connsiteY178" fmla="*/ 640321 h 650848"/>
              <a:gd name="connsiteX179" fmla="*/ 252061 w 359022"/>
              <a:gd name="connsiteY179" fmla="*/ 640080 h 650848"/>
              <a:gd name="connsiteX180" fmla="*/ 251039 w 359022"/>
              <a:gd name="connsiteY180" fmla="*/ 638396 h 650848"/>
              <a:gd name="connsiteX181" fmla="*/ 252001 w 359022"/>
              <a:gd name="connsiteY181" fmla="*/ 637794 h 650848"/>
              <a:gd name="connsiteX182" fmla="*/ 253204 w 359022"/>
              <a:gd name="connsiteY182" fmla="*/ 638636 h 650848"/>
              <a:gd name="connsiteX183" fmla="*/ 254408 w 359022"/>
              <a:gd name="connsiteY183" fmla="*/ 638035 h 650848"/>
              <a:gd name="connsiteX184" fmla="*/ 253986 w 359022"/>
              <a:gd name="connsiteY184" fmla="*/ 636591 h 650848"/>
              <a:gd name="connsiteX185" fmla="*/ 252362 w 359022"/>
              <a:gd name="connsiteY185" fmla="*/ 635388 h 650848"/>
              <a:gd name="connsiteX186" fmla="*/ 252061 w 359022"/>
              <a:gd name="connsiteY186" fmla="*/ 633643 h 650848"/>
              <a:gd name="connsiteX187" fmla="*/ 250858 w 359022"/>
              <a:gd name="connsiteY187" fmla="*/ 633463 h 650848"/>
              <a:gd name="connsiteX188" fmla="*/ 249535 w 359022"/>
              <a:gd name="connsiteY188" fmla="*/ 634365 h 650848"/>
              <a:gd name="connsiteX189" fmla="*/ 247730 w 359022"/>
              <a:gd name="connsiteY189" fmla="*/ 634546 h 650848"/>
              <a:gd name="connsiteX190" fmla="*/ 245444 w 359022"/>
              <a:gd name="connsiteY190" fmla="*/ 633764 h 650848"/>
              <a:gd name="connsiteX191" fmla="*/ 245324 w 359022"/>
              <a:gd name="connsiteY191" fmla="*/ 632199 h 650848"/>
              <a:gd name="connsiteX192" fmla="*/ 244000 w 359022"/>
              <a:gd name="connsiteY192" fmla="*/ 630274 h 650848"/>
              <a:gd name="connsiteX193" fmla="*/ 243579 w 359022"/>
              <a:gd name="connsiteY193" fmla="*/ 628229 h 650848"/>
              <a:gd name="connsiteX194" fmla="*/ 242015 w 359022"/>
              <a:gd name="connsiteY194" fmla="*/ 626484 h 650848"/>
              <a:gd name="connsiteX195" fmla="*/ 240752 w 359022"/>
              <a:gd name="connsiteY195" fmla="*/ 627086 h 650848"/>
              <a:gd name="connsiteX196" fmla="*/ 239007 w 359022"/>
              <a:gd name="connsiteY196" fmla="*/ 626244 h 650848"/>
              <a:gd name="connsiteX197" fmla="*/ 236180 w 359022"/>
              <a:gd name="connsiteY197" fmla="*/ 628590 h 650848"/>
              <a:gd name="connsiteX198" fmla="*/ 234616 w 359022"/>
              <a:gd name="connsiteY198" fmla="*/ 627627 h 650848"/>
              <a:gd name="connsiteX199" fmla="*/ 232751 w 359022"/>
              <a:gd name="connsiteY199" fmla="*/ 627266 h 650848"/>
              <a:gd name="connsiteX200" fmla="*/ 226855 w 359022"/>
              <a:gd name="connsiteY200" fmla="*/ 629733 h 650848"/>
              <a:gd name="connsiteX201" fmla="*/ 226073 w 359022"/>
              <a:gd name="connsiteY201" fmla="*/ 628289 h 650848"/>
              <a:gd name="connsiteX202" fmla="*/ 226013 w 359022"/>
              <a:gd name="connsiteY202" fmla="*/ 626484 h 650848"/>
              <a:gd name="connsiteX203" fmla="*/ 223486 w 359022"/>
              <a:gd name="connsiteY203" fmla="*/ 626063 h 650848"/>
              <a:gd name="connsiteX204" fmla="*/ 222103 w 359022"/>
              <a:gd name="connsiteY204" fmla="*/ 624259 h 650848"/>
              <a:gd name="connsiteX205" fmla="*/ 221501 w 359022"/>
              <a:gd name="connsiteY205" fmla="*/ 622153 h 650848"/>
              <a:gd name="connsiteX206" fmla="*/ 220178 w 359022"/>
              <a:gd name="connsiteY206" fmla="*/ 623356 h 650848"/>
              <a:gd name="connsiteX207" fmla="*/ 219997 w 359022"/>
              <a:gd name="connsiteY207" fmla="*/ 626424 h 650848"/>
              <a:gd name="connsiteX208" fmla="*/ 218192 w 359022"/>
              <a:gd name="connsiteY208" fmla="*/ 626785 h 650848"/>
              <a:gd name="connsiteX209" fmla="*/ 216568 w 359022"/>
              <a:gd name="connsiteY209" fmla="*/ 625462 h 650848"/>
              <a:gd name="connsiteX210" fmla="*/ 217049 w 359022"/>
              <a:gd name="connsiteY210" fmla="*/ 622755 h 650848"/>
              <a:gd name="connsiteX211" fmla="*/ 215545 w 359022"/>
              <a:gd name="connsiteY211" fmla="*/ 621551 h 650848"/>
              <a:gd name="connsiteX212" fmla="*/ 213380 w 359022"/>
              <a:gd name="connsiteY212" fmla="*/ 621070 h 650848"/>
              <a:gd name="connsiteX213" fmla="*/ 210553 w 359022"/>
              <a:gd name="connsiteY213" fmla="*/ 622875 h 650848"/>
              <a:gd name="connsiteX214" fmla="*/ 206763 w 359022"/>
              <a:gd name="connsiteY214" fmla="*/ 622514 h 650848"/>
              <a:gd name="connsiteX215" fmla="*/ 205259 w 359022"/>
              <a:gd name="connsiteY215" fmla="*/ 619867 h 650848"/>
              <a:gd name="connsiteX216" fmla="*/ 202612 w 359022"/>
              <a:gd name="connsiteY216" fmla="*/ 618845 h 650848"/>
              <a:gd name="connsiteX217" fmla="*/ 201168 w 359022"/>
              <a:gd name="connsiteY217" fmla="*/ 619687 h 650848"/>
              <a:gd name="connsiteX218" fmla="*/ 198461 w 359022"/>
              <a:gd name="connsiteY218" fmla="*/ 622033 h 650848"/>
              <a:gd name="connsiteX219" fmla="*/ 195032 w 359022"/>
              <a:gd name="connsiteY219" fmla="*/ 622153 h 650848"/>
              <a:gd name="connsiteX220" fmla="*/ 193648 w 359022"/>
              <a:gd name="connsiteY220" fmla="*/ 620047 h 650848"/>
              <a:gd name="connsiteX221" fmla="*/ 192445 w 359022"/>
              <a:gd name="connsiteY221" fmla="*/ 619326 h 650848"/>
              <a:gd name="connsiteX222" fmla="*/ 189919 w 359022"/>
              <a:gd name="connsiteY222" fmla="*/ 616739 h 650848"/>
              <a:gd name="connsiteX223" fmla="*/ 189557 w 359022"/>
              <a:gd name="connsiteY223" fmla="*/ 615055 h 650848"/>
              <a:gd name="connsiteX224" fmla="*/ 191362 w 359022"/>
              <a:gd name="connsiteY224" fmla="*/ 613611 h 650848"/>
              <a:gd name="connsiteX225" fmla="*/ 191903 w 359022"/>
              <a:gd name="connsiteY225" fmla="*/ 610001 h 650848"/>
              <a:gd name="connsiteX226" fmla="*/ 192686 w 359022"/>
              <a:gd name="connsiteY226" fmla="*/ 608798 h 650848"/>
              <a:gd name="connsiteX227" fmla="*/ 192986 w 359022"/>
              <a:gd name="connsiteY227" fmla="*/ 606993 h 650848"/>
              <a:gd name="connsiteX228" fmla="*/ 190760 w 359022"/>
              <a:gd name="connsiteY228" fmla="*/ 602782 h 650848"/>
              <a:gd name="connsiteX229" fmla="*/ 188234 w 359022"/>
              <a:gd name="connsiteY229" fmla="*/ 599774 h 650848"/>
              <a:gd name="connsiteX230" fmla="*/ 186670 w 359022"/>
              <a:gd name="connsiteY230" fmla="*/ 598150 h 650848"/>
              <a:gd name="connsiteX231" fmla="*/ 183843 w 359022"/>
              <a:gd name="connsiteY231" fmla="*/ 597729 h 650848"/>
              <a:gd name="connsiteX232" fmla="*/ 180113 w 359022"/>
              <a:gd name="connsiteY232" fmla="*/ 596285 h 650848"/>
              <a:gd name="connsiteX233" fmla="*/ 179150 w 359022"/>
              <a:gd name="connsiteY233" fmla="*/ 594841 h 650848"/>
              <a:gd name="connsiteX234" fmla="*/ 179872 w 359022"/>
              <a:gd name="connsiteY234" fmla="*/ 591954 h 650848"/>
              <a:gd name="connsiteX235" fmla="*/ 177827 w 359022"/>
              <a:gd name="connsiteY235" fmla="*/ 580524 h 650848"/>
              <a:gd name="connsiteX236" fmla="*/ 173977 w 359022"/>
              <a:gd name="connsiteY236" fmla="*/ 573846 h 650848"/>
              <a:gd name="connsiteX237" fmla="*/ 172172 w 359022"/>
              <a:gd name="connsiteY237" fmla="*/ 566808 h 650848"/>
              <a:gd name="connsiteX238" fmla="*/ 172352 w 359022"/>
              <a:gd name="connsiteY238" fmla="*/ 561093 h 650848"/>
              <a:gd name="connsiteX239" fmla="*/ 166938 w 359022"/>
              <a:gd name="connsiteY239" fmla="*/ 557123 h 650848"/>
              <a:gd name="connsiteX240" fmla="*/ 166336 w 359022"/>
              <a:gd name="connsiteY240" fmla="*/ 549302 h 650848"/>
              <a:gd name="connsiteX241" fmla="*/ 162968 w 359022"/>
              <a:gd name="connsiteY241" fmla="*/ 544128 h 650848"/>
              <a:gd name="connsiteX242" fmla="*/ 161885 w 359022"/>
              <a:gd name="connsiteY242" fmla="*/ 539015 h 650848"/>
              <a:gd name="connsiteX243" fmla="*/ 159719 w 359022"/>
              <a:gd name="connsiteY243" fmla="*/ 536248 h 650848"/>
              <a:gd name="connsiteX244" fmla="*/ 157313 w 359022"/>
              <a:gd name="connsiteY244" fmla="*/ 534864 h 650848"/>
              <a:gd name="connsiteX245" fmla="*/ 153643 w 359022"/>
              <a:gd name="connsiteY245" fmla="*/ 534864 h 650848"/>
              <a:gd name="connsiteX246" fmla="*/ 151478 w 359022"/>
              <a:gd name="connsiteY246" fmla="*/ 532277 h 650848"/>
              <a:gd name="connsiteX247" fmla="*/ 152681 w 359022"/>
              <a:gd name="connsiteY247" fmla="*/ 527164 h 650848"/>
              <a:gd name="connsiteX248" fmla="*/ 152079 w 359022"/>
              <a:gd name="connsiteY248" fmla="*/ 525479 h 650848"/>
              <a:gd name="connsiteX249" fmla="*/ 149913 w 359022"/>
              <a:gd name="connsiteY249" fmla="*/ 524276 h 650848"/>
              <a:gd name="connsiteX250" fmla="*/ 144800 w 359022"/>
              <a:gd name="connsiteY250" fmla="*/ 523073 h 650848"/>
              <a:gd name="connsiteX251" fmla="*/ 142755 w 359022"/>
              <a:gd name="connsiteY251" fmla="*/ 522111 h 650848"/>
              <a:gd name="connsiteX252" fmla="*/ 141251 w 359022"/>
              <a:gd name="connsiteY252" fmla="*/ 520306 h 650848"/>
              <a:gd name="connsiteX253" fmla="*/ 140288 w 359022"/>
              <a:gd name="connsiteY253" fmla="*/ 517298 h 650848"/>
              <a:gd name="connsiteX254" fmla="*/ 140769 w 359022"/>
              <a:gd name="connsiteY254" fmla="*/ 516095 h 650848"/>
              <a:gd name="connsiteX255" fmla="*/ 142995 w 359022"/>
              <a:gd name="connsiteY255" fmla="*/ 514771 h 650848"/>
              <a:gd name="connsiteX256" fmla="*/ 142755 w 359022"/>
              <a:gd name="connsiteY256" fmla="*/ 513568 h 650848"/>
              <a:gd name="connsiteX257" fmla="*/ 141190 w 359022"/>
              <a:gd name="connsiteY257" fmla="*/ 513087 h 650848"/>
              <a:gd name="connsiteX258" fmla="*/ 138423 w 359022"/>
              <a:gd name="connsiteY258" fmla="*/ 510380 h 650848"/>
              <a:gd name="connsiteX259" fmla="*/ 137822 w 359022"/>
              <a:gd name="connsiteY259" fmla="*/ 508575 h 650848"/>
              <a:gd name="connsiteX260" fmla="*/ 136378 w 359022"/>
              <a:gd name="connsiteY260" fmla="*/ 506770 h 650848"/>
              <a:gd name="connsiteX261" fmla="*/ 134032 w 359022"/>
              <a:gd name="connsiteY261" fmla="*/ 507973 h 650848"/>
              <a:gd name="connsiteX262" fmla="*/ 133069 w 359022"/>
              <a:gd name="connsiteY262" fmla="*/ 507733 h 650848"/>
              <a:gd name="connsiteX263" fmla="*/ 131144 w 359022"/>
              <a:gd name="connsiteY263" fmla="*/ 505627 h 650848"/>
              <a:gd name="connsiteX264" fmla="*/ 131445 w 359022"/>
              <a:gd name="connsiteY264" fmla="*/ 502800 h 650848"/>
              <a:gd name="connsiteX265" fmla="*/ 130242 w 359022"/>
              <a:gd name="connsiteY265" fmla="*/ 499612 h 650848"/>
              <a:gd name="connsiteX266" fmla="*/ 130362 w 359022"/>
              <a:gd name="connsiteY266" fmla="*/ 497265 h 650848"/>
              <a:gd name="connsiteX267" fmla="*/ 133069 w 359022"/>
              <a:gd name="connsiteY267" fmla="*/ 495220 h 650848"/>
              <a:gd name="connsiteX268" fmla="*/ 133911 w 359022"/>
              <a:gd name="connsiteY268" fmla="*/ 492814 h 650848"/>
              <a:gd name="connsiteX269" fmla="*/ 133671 w 359022"/>
              <a:gd name="connsiteY269" fmla="*/ 492212 h 650848"/>
              <a:gd name="connsiteX270" fmla="*/ 131746 w 359022"/>
              <a:gd name="connsiteY270" fmla="*/ 490107 h 650848"/>
              <a:gd name="connsiteX271" fmla="*/ 131866 w 359022"/>
              <a:gd name="connsiteY271" fmla="*/ 489264 h 650848"/>
              <a:gd name="connsiteX272" fmla="*/ 133610 w 359022"/>
              <a:gd name="connsiteY272" fmla="*/ 486437 h 650848"/>
              <a:gd name="connsiteX273" fmla="*/ 133370 w 359022"/>
              <a:gd name="connsiteY273" fmla="*/ 484151 h 650848"/>
              <a:gd name="connsiteX274" fmla="*/ 132167 w 359022"/>
              <a:gd name="connsiteY274" fmla="*/ 482827 h 650848"/>
              <a:gd name="connsiteX275" fmla="*/ 131986 w 359022"/>
              <a:gd name="connsiteY275" fmla="*/ 481504 h 650848"/>
              <a:gd name="connsiteX276" fmla="*/ 133610 w 359022"/>
              <a:gd name="connsiteY276" fmla="*/ 479880 h 650848"/>
              <a:gd name="connsiteX277" fmla="*/ 134212 w 359022"/>
              <a:gd name="connsiteY277" fmla="*/ 476451 h 650848"/>
              <a:gd name="connsiteX278" fmla="*/ 133009 w 359022"/>
              <a:gd name="connsiteY278" fmla="*/ 471638 h 650848"/>
              <a:gd name="connsiteX279" fmla="*/ 132889 w 359022"/>
              <a:gd name="connsiteY279" fmla="*/ 470315 h 650848"/>
              <a:gd name="connsiteX280" fmla="*/ 130783 w 359022"/>
              <a:gd name="connsiteY280" fmla="*/ 468089 h 650848"/>
              <a:gd name="connsiteX281" fmla="*/ 131505 w 359022"/>
              <a:gd name="connsiteY281" fmla="*/ 465502 h 650848"/>
              <a:gd name="connsiteX282" fmla="*/ 131505 w 359022"/>
              <a:gd name="connsiteY282" fmla="*/ 463096 h 650848"/>
              <a:gd name="connsiteX283" fmla="*/ 129520 w 359022"/>
              <a:gd name="connsiteY283" fmla="*/ 460389 h 650848"/>
              <a:gd name="connsiteX284" fmla="*/ 127174 w 359022"/>
              <a:gd name="connsiteY284" fmla="*/ 459727 h 650848"/>
              <a:gd name="connsiteX285" fmla="*/ 124767 w 359022"/>
              <a:gd name="connsiteY285" fmla="*/ 461291 h 650848"/>
              <a:gd name="connsiteX286" fmla="*/ 122782 w 359022"/>
              <a:gd name="connsiteY286" fmla="*/ 460449 h 650848"/>
              <a:gd name="connsiteX287" fmla="*/ 122060 w 359022"/>
              <a:gd name="connsiteY287" fmla="*/ 459125 h 650848"/>
              <a:gd name="connsiteX288" fmla="*/ 123444 w 359022"/>
              <a:gd name="connsiteY288" fmla="*/ 455877 h 650848"/>
              <a:gd name="connsiteX289" fmla="*/ 123384 w 359022"/>
              <a:gd name="connsiteY289" fmla="*/ 454673 h 650848"/>
              <a:gd name="connsiteX290" fmla="*/ 122361 w 359022"/>
              <a:gd name="connsiteY290" fmla="*/ 453109 h 650848"/>
              <a:gd name="connsiteX291" fmla="*/ 121038 w 359022"/>
              <a:gd name="connsiteY291" fmla="*/ 452628 h 650848"/>
              <a:gd name="connsiteX292" fmla="*/ 119473 w 359022"/>
              <a:gd name="connsiteY292" fmla="*/ 453109 h 650848"/>
              <a:gd name="connsiteX293" fmla="*/ 116345 w 359022"/>
              <a:gd name="connsiteY293" fmla="*/ 452748 h 650848"/>
              <a:gd name="connsiteX294" fmla="*/ 114962 w 359022"/>
              <a:gd name="connsiteY294" fmla="*/ 450523 h 650848"/>
              <a:gd name="connsiteX295" fmla="*/ 116044 w 359022"/>
              <a:gd name="connsiteY295" fmla="*/ 449319 h 650848"/>
              <a:gd name="connsiteX296" fmla="*/ 117729 w 359022"/>
              <a:gd name="connsiteY296" fmla="*/ 449199 h 650848"/>
              <a:gd name="connsiteX297" fmla="*/ 120135 w 359022"/>
              <a:gd name="connsiteY297" fmla="*/ 447214 h 650848"/>
              <a:gd name="connsiteX298" fmla="*/ 120496 w 359022"/>
              <a:gd name="connsiteY298" fmla="*/ 446252 h 650848"/>
              <a:gd name="connsiteX299" fmla="*/ 119895 w 359022"/>
              <a:gd name="connsiteY299" fmla="*/ 443725 h 650848"/>
              <a:gd name="connsiteX300" fmla="*/ 121399 w 359022"/>
              <a:gd name="connsiteY300" fmla="*/ 440115 h 650848"/>
              <a:gd name="connsiteX301" fmla="*/ 122481 w 359022"/>
              <a:gd name="connsiteY301" fmla="*/ 438672 h 650848"/>
              <a:gd name="connsiteX302" fmla="*/ 122361 w 359022"/>
              <a:gd name="connsiteY302" fmla="*/ 436386 h 650848"/>
              <a:gd name="connsiteX303" fmla="*/ 123203 w 359022"/>
              <a:gd name="connsiteY303" fmla="*/ 432656 h 650848"/>
              <a:gd name="connsiteX304" fmla="*/ 121820 w 359022"/>
              <a:gd name="connsiteY304" fmla="*/ 427663 h 650848"/>
              <a:gd name="connsiteX305" fmla="*/ 121820 w 359022"/>
              <a:gd name="connsiteY305" fmla="*/ 425256 h 650848"/>
              <a:gd name="connsiteX306" fmla="*/ 123023 w 359022"/>
              <a:gd name="connsiteY306" fmla="*/ 423632 h 650848"/>
              <a:gd name="connsiteX307" fmla="*/ 124467 w 359022"/>
              <a:gd name="connsiteY307" fmla="*/ 420203 h 650848"/>
              <a:gd name="connsiteX308" fmla="*/ 124106 w 359022"/>
              <a:gd name="connsiteY308" fmla="*/ 418278 h 650848"/>
              <a:gd name="connsiteX309" fmla="*/ 121399 w 359022"/>
              <a:gd name="connsiteY309" fmla="*/ 416112 h 650848"/>
              <a:gd name="connsiteX310" fmla="*/ 118631 w 359022"/>
              <a:gd name="connsiteY310" fmla="*/ 416293 h 650848"/>
              <a:gd name="connsiteX311" fmla="*/ 117548 w 359022"/>
              <a:gd name="connsiteY311" fmla="*/ 416895 h 650848"/>
              <a:gd name="connsiteX312" fmla="*/ 116165 w 359022"/>
              <a:gd name="connsiteY312" fmla="*/ 416534 h 650848"/>
              <a:gd name="connsiteX313" fmla="*/ 116646 w 359022"/>
              <a:gd name="connsiteY313" fmla="*/ 414308 h 650848"/>
              <a:gd name="connsiteX314" fmla="*/ 117127 w 359022"/>
              <a:gd name="connsiteY314" fmla="*/ 407991 h 650848"/>
              <a:gd name="connsiteX315" fmla="*/ 117609 w 359022"/>
              <a:gd name="connsiteY315" fmla="*/ 406186 h 650848"/>
              <a:gd name="connsiteX316" fmla="*/ 118932 w 359022"/>
              <a:gd name="connsiteY316" fmla="*/ 404081 h 650848"/>
              <a:gd name="connsiteX317" fmla="*/ 117970 w 359022"/>
              <a:gd name="connsiteY317" fmla="*/ 402637 h 650848"/>
              <a:gd name="connsiteX318" fmla="*/ 115684 w 359022"/>
              <a:gd name="connsiteY318" fmla="*/ 401253 h 650848"/>
              <a:gd name="connsiteX319" fmla="*/ 113578 w 359022"/>
              <a:gd name="connsiteY319" fmla="*/ 396380 h 650848"/>
              <a:gd name="connsiteX320" fmla="*/ 111292 w 359022"/>
              <a:gd name="connsiteY320" fmla="*/ 394816 h 650848"/>
              <a:gd name="connsiteX321" fmla="*/ 110811 w 359022"/>
              <a:gd name="connsiteY321" fmla="*/ 395839 h 650848"/>
              <a:gd name="connsiteX322" fmla="*/ 107201 w 359022"/>
              <a:gd name="connsiteY322" fmla="*/ 397163 h 650848"/>
              <a:gd name="connsiteX323" fmla="*/ 106359 w 359022"/>
              <a:gd name="connsiteY323" fmla="*/ 396862 h 650848"/>
              <a:gd name="connsiteX324" fmla="*/ 107622 w 359022"/>
              <a:gd name="connsiteY324" fmla="*/ 395418 h 650848"/>
              <a:gd name="connsiteX325" fmla="*/ 107442 w 359022"/>
              <a:gd name="connsiteY325" fmla="*/ 393914 h 650848"/>
              <a:gd name="connsiteX326" fmla="*/ 105035 w 359022"/>
              <a:gd name="connsiteY326" fmla="*/ 392290 h 650848"/>
              <a:gd name="connsiteX327" fmla="*/ 104795 w 359022"/>
              <a:gd name="connsiteY327" fmla="*/ 390365 h 650848"/>
              <a:gd name="connsiteX328" fmla="*/ 103171 w 359022"/>
              <a:gd name="connsiteY328" fmla="*/ 389763 h 650848"/>
              <a:gd name="connsiteX329" fmla="*/ 101125 w 359022"/>
              <a:gd name="connsiteY329" fmla="*/ 390545 h 650848"/>
              <a:gd name="connsiteX330" fmla="*/ 100043 w 359022"/>
              <a:gd name="connsiteY330" fmla="*/ 389463 h 650848"/>
              <a:gd name="connsiteX331" fmla="*/ 99140 w 359022"/>
              <a:gd name="connsiteY331" fmla="*/ 390485 h 650848"/>
              <a:gd name="connsiteX332" fmla="*/ 99862 w 359022"/>
              <a:gd name="connsiteY332" fmla="*/ 391087 h 650848"/>
              <a:gd name="connsiteX333" fmla="*/ 99080 w 359022"/>
              <a:gd name="connsiteY333" fmla="*/ 392049 h 650848"/>
              <a:gd name="connsiteX334" fmla="*/ 97155 w 359022"/>
              <a:gd name="connsiteY334" fmla="*/ 392651 h 650848"/>
              <a:gd name="connsiteX335" fmla="*/ 94568 w 359022"/>
              <a:gd name="connsiteY335" fmla="*/ 392049 h 650848"/>
              <a:gd name="connsiteX336" fmla="*/ 92643 w 359022"/>
              <a:gd name="connsiteY336" fmla="*/ 390966 h 650848"/>
              <a:gd name="connsiteX337" fmla="*/ 93846 w 359022"/>
              <a:gd name="connsiteY337" fmla="*/ 388741 h 650848"/>
              <a:gd name="connsiteX338" fmla="*/ 93245 w 359022"/>
              <a:gd name="connsiteY338" fmla="*/ 387297 h 650848"/>
              <a:gd name="connsiteX339" fmla="*/ 92042 w 359022"/>
              <a:gd name="connsiteY339" fmla="*/ 386394 h 650848"/>
              <a:gd name="connsiteX340" fmla="*/ 90417 w 359022"/>
              <a:gd name="connsiteY340" fmla="*/ 386635 h 650848"/>
              <a:gd name="connsiteX341" fmla="*/ 89154 w 359022"/>
              <a:gd name="connsiteY341" fmla="*/ 386214 h 650848"/>
              <a:gd name="connsiteX342" fmla="*/ 88252 w 359022"/>
              <a:gd name="connsiteY342" fmla="*/ 384830 h 650848"/>
              <a:gd name="connsiteX343" fmla="*/ 87048 w 359022"/>
              <a:gd name="connsiteY343" fmla="*/ 387417 h 650848"/>
              <a:gd name="connsiteX344" fmla="*/ 86086 w 359022"/>
              <a:gd name="connsiteY344" fmla="*/ 387417 h 650848"/>
              <a:gd name="connsiteX345" fmla="*/ 83258 w 359022"/>
              <a:gd name="connsiteY345" fmla="*/ 385432 h 650848"/>
              <a:gd name="connsiteX346" fmla="*/ 82777 w 359022"/>
              <a:gd name="connsiteY346" fmla="*/ 383988 h 650848"/>
              <a:gd name="connsiteX347" fmla="*/ 80311 w 359022"/>
              <a:gd name="connsiteY347" fmla="*/ 380379 h 650848"/>
              <a:gd name="connsiteX348" fmla="*/ 77062 w 359022"/>
              <a:gd name="connsiteY348" fmla="*/ 376769 h 650848"/>
              <a:gd name="connsiteX349" fmla="*/ 76280 w 359022"/>
              <a:gd name="connsiteY349" fmla="*/ 374784 h 650848"/>
              <a:gd name="connsiteX350" fmla="*/ 74115 w 359022"/>
              <a:gd name="connsiteY350" fmla="*/ 372859 h 650848"/>
              <a:gd name="connsiteX351" fmla="*/ 72370 w 359022"/>
              <a:gd name="connsiteY351" fmla="*/ 373460 h 650848"/>
              <a:gd name="connsiteX352" fmla="*/ 71227 w 359022"/>
              <a:gd name="connsiteY352" fmla="*/ 373220 h 650848"/>
              <a:gd name="connsiteX353" fmla="*/ 69603 w 359022"/>
              <a:gd name="connsiteY353" fmla="*/ 371295 h 650848"/>
              <a:gd name="connsiteX354" fmla="*/ 68880 w 359022"/>
              <a:gd name="connsiteY354" fmla="*/ 368166 h 650848"/>
              <a:gd name="connsiteX355" fmla="*/ 67557 w 359022"/>
              <a:gd name="connsiteY355" fmla="*/ 365219 h 650848"/>
              <a:gd name="connsiteX356" fmla="*/ 66595 w 359022"/>
              <a:gd name="connsiteY356" fmla="*/ 364858 h 650848"/>
              <a:gd name="connsiteX357" fmla="*/ 65993 w 359022"/>
              <a:gd name="connsiteY357" fmla="*/ 366662 h 650848"/>
              <a:gd name="connsiteX358" fmla="*/ 63888 w 359022"/>
              <a:gd name="connsiteY358" fmla="*/ 367384 h 650848"/>
              <a:gd name="connsiteX359" fmla="*/ 62564 w 359022"/>
              <a:gd name="connsiteY359" fmla="*/ 366302 h 650848"/>
              <a:gd name="connsiteX360" fmla="*/ 62263 w 359022"/>
              <a:gd name="connsiteY360" fmla="*/ 364437 h 650848"/>
              <a:gd name="connsiteX361" fmla="*/ 61180 w 359022"/>
              <a:gd name="connsiteY361" fmla="*/ 361609 h 650848"/>
              <a:gd name="connsiteX362" fmla="*/ 57992 w 359022"/>
              <a:gd name="connsiteY362" fmla="*/ 361429 h 650848"/>
              <a:gd name="connsiteX363" fmla="*/ 56608 w 359022"/>
              <a:gd name="connsiteY363" fmla="*/ 360346 h 650848"/>
              <a:gd name="connsiteX364" fmla="*/ 57330 w 359022"/>
              <a:gd name="connsiteY364" fmla="*/ 357939 h 650848"/>
              <a:gd name="connsiteX365" fmla="*/ 56608 w 359022"/>
              <a:gd name="connsiteY365" fmla="*/ 355233 h 650848"/>
              <a:gd name="connsiteX366" fmla="*/ 56909 w 359022"/>
              <a:gd name="connsiteY366" fmla="*/ 353368 h 650848"/>
              <a:gd name="connsiteX367" fmla="*/ 56007 w 359022"/>
              <a:gd name="connsiteY367" fmla="*/ 351142 h 650848"/>
              <a:gd name="connsiteX368" fmla="*/ 53901 w 359022"/>
              <a:gd name="connsiteY368" fmla="*/ 349939 h 650848"/>
              <a:gd name="connsiteX369" fmla="*/ 52578 w 359022"/>
              <a:gd name="connsiteY369" fmla="*/ 348435 h 650848"/>
              <a:gd name="connsiteX370" fmla="*/ 52097 w 359022"/>
              <a:gd name="connsiteY370" fmla="*/ 346329 h 650848"/>
              <a:gd name="connsiteX371" fmla="*/ 52578 w 359022"/>
              <a:gd name="connsiteY371" fmla="*/ 344645 h 650848"/>
              <a:gd name="connsiteX372" fmla="*/ 53781 w 359022"/>
              <a:gd name="connsiteY372" fmla="*/ 342960 h 650848"/>
              <a:gd name="connsiteX373" fmla="*/ 53901 w 359022"/>
              <a:gd name="connsiteY373" fmla="*/ 341757 h 650848"/>
              <a:gd name="connsiteX374" fmla="*/ 52698 w 359022"/>
              <a:gd name="connsiteY374" fmla="*/ 339351 h 650848"/>
              <a:gd name="connsiteX375" fmla="*/ 49811 w 359022"/>
              <a:gd name="connsiteY375" fmla="*/ 338328 h 650848"/>
              <a:gd name="connsiteX376" fmla="*/ 48367 w 359022"/>
              <a:gd name="connsiteY376" fmla="*/ 336644 h 650848"/>
              <a:gd name="connsiteX377" fmla="*/ 48246 w 359022"/>
              <a:gd name="connsiteY377" fmla="*/ 335019 h 650848"/>
              <a:gd name="connsiteX378" fmla="*/ 46442 w 359022"/>
              <a:gd name="connsiteY378" fmla="*/ 334117 h 650848"/>
              <a:gd name="connsiteX379" fmla="*/ 46201 w 359022"/>
              <a:gd name="connsiteY379" fmla="*/ 331530 h 650848"/>
              <a:gd name="connsiteX380" fmla="*/ 47224 w 359022"/>
              <a:gd name="connsiteY380" fmla="*/ 329004 h 650848"/>
              <a:gd name="connsiteX381" fmla="*/ 47284 w 359022"/>
              <a:gd name="connsiteY381" fmla="*/ 326537 h 650848"/>
              <a:gd name="connsiteX382" fmla="*/ 42111 w 359022"/>
              <a:gd name="connsiteY382" fmla="*/ 326056 h 650848"/>
              <a:gd name="connsiteX383" fmla="*/ 37538 w 359022"/>
              <a:gd name="connsiteY383" fmla="*/ 324372 h 650848"/>
              <a:gd name="connsiteX384" fmla="*/ 34531 w 359022"/>
              <a:gd name="connsiteY384" fmla="*/ 319138 h 650848"/>
              <a:gd name="connsiteX385" fmla="*/ 33628 w 359022"/>
              <a:gd name="connsiteY385" fmla="*/ 316010 h 650848"/>
              <a:gd name="connsiteX386" fmla="*/ 32605 w 359022"/>
              <a:gd name="connsiteY386" fmla="*/ 310475 h 650848"/>
              <a:gd name="connsiteX387" fmla="*/ 30981 w 359022"/>
              <a:gd name="connsiteY387" fmla="*/ 309272 h 650848"/>
              <a:gd name="connsiteX388" fmla="*/ 28033 w 359022"/>
              <a:gd name="connsiteY388" fmla="*/ 308069 h 650848"/>
              <a:gd name="connsiteX389" fmla="*/ 26830 w 359022"/>
              <a:gd name="connsiteY389" fmla="*/ 307106 h 650848"/>
              <a:gd name="connsiteX390" fmla="*/ 26108 w 359022"/>
              <a:gd name="connsiteY390" fmla="*/ 305301 h 650848"/>
              <a:gd name="connsiteX391" fmla="*/ 25808 w 359022"/>
              <a:gd name="connsiteY391" fmla="*/ 302895 h 650848"/>
              <a:gd name="connsiteX392" fmla="*/ 24243 w 359022"/>
              <a:gd name="connsiteY392" fmla="*/ 301572 h 650848"/>
              <a:gd name="connsiteX393" fmla="*/ 22619 w 359022"/>
              <a:gd name="connsiteY393" fmla="*/ 298865 h 650848"/>
              <a:gd name="connsiteX394" fmla="*/ 21657 w 359022"/>
              <a:gd name="connsiteY394" fmla="*/ 296037 h 650848"/>
              <a:gd name="connsiteX395" fmla="*/ 20453 w 359022"/>
              <a:gd name="connsiteY395" fmla="*/ 295195 h 650848"/>
              <a:gd name="connsiteX396" fmla="*/ 15520 w 359022"/>
              <a:gd name="connsiteY396" fmla="*/ 293872 h 650848"/>
              <a:gd name="connsiteX397" fmla="*/ 11971 w 359022"/>
              <a:gd name="connsiteY397" fmla="*/ 291586 h 650848"/>
              <a:gd name="connsiteX398" fmla="*/ 9324 w 359022"/>
              <a:gd name="connsiteY398" fmla="*/ 291706 h 650848"/>
              <a:gd name="connsiteX399" fmla="*/ 7399 w 359022"/>
              <a:gd name="connsiteY399" fmla="*/ 290864 h 650848"/>
              <a:gd name="connsiteX400" fmla="*/ 6377 w 359022"/>
              <a:gd name="connsiteY400" fmla="*/ 289420 h 650848"/>
              <a:gd name="connsiteX401" fmla="*/ 2647 w 359022"/>
              <a:gd name="connsiteY401" fmla="*/ 287435 h 650848"/>
              <a:gd name="connsiteX402" fmla="*/ 782 w 359022"/>
              <a:gd name="connsiteY402" fmla="*/ 287374 h 650848"/>
              <a:gd name="connsiteX403" fmla="*/ 0 w 359022"/>
              <a:gd name="connsiteY403" fmla="*/ 286171 h 650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</a:cxnLst>
            <a:rect l="l" t="t" r="r" b="b"/>
            <a:pathLst>
              <a:path w="359022" h="650848">
                <a:moveTo>
                  <a:pt x="0" y="286171"/>
                </a:moveTo>
                <a:lnTo>
                  <a:pt x="31944" y="285570"/>
                </a:lnTo>
                <a:lnTo>
                  <a:pt x="56428" y="285149"/>
                </a:lnTo>
                <a:lnTo>
                  <a:pt x="56608" y="285149"/>
                </a:lnTo>
                <a:lnTo>
                  <a:pt x="100163" y="284246"/>
                </a:lnTo>
                <a:lnTo>
                  <a:pt x="119233" y="283885"/>
                </a:lnTo>
                <a:lnTo>
                  <a:pt x="122421" y="283765"/>
                </a:lnTo>
                <a:lnTo>
                  <a:pt x="136919" y="283344"/>
                </a:lnTo>
                <a:lnTo>
                  <a:pt x="138243" y="316130"/>
                </a:lnTo>
                <a:lnTo>
                  <a:pt x="186369" y="312941"/>
                </a:lnTo>
                <a:lnTo>
                  <a:pt x="203454" y="311377"/>
                </a:lnTo>
                <a:lnTo>
                  <a:pt x="210553" y="311077"/>
                </a:lnTo>
                <a:lnTo>
                  <a:pt x="226554" y="310114"/>
                </a:lnTo>
                <a:lnTo>
                  <a:pt x="236420" y="309392"/>
                </a:lnTo>
                <a:lnTo>
                  <a:pt x="236420" y="282381"/>
                </a:lnTo>
                <a:lnTo>
                  <a:pt x="236060" y="273117"/>
                </a:lnTo>
                <a:lnTo>
                  <a:pt x="235638" y="249655"/>
                </a:lnTo>
                <a:lnTo>
                  <a:pt x="235277" y="231247"/>
                </a:lnTo>
                <a:lnTo>
                  <a:pt x="234856" y="218975"/>
                </a:lnTo>
                <a:lnTo>
                  <a:pt x="234856" y="210974"/>
                </a:lnTo>
                <a:lnTo>
                  <a:pt x="234556" y="202552"/>
                </a:lnTo>
                <a:lnTo>
                  <a:pt x="234616" y="198341"/>
                </a:lnTo>
                <a:lnTo>
                  <a:pt x="234074" y="178850"/>
                </a:lnTo>
                <a:lnTo>
                  <a:pt x="232510" y="127715"/>
                </a:lnTo>
                <a:lnTo>
                  <a:pt x="232209" y="113277"/>
                </a:lnTo>
                <a:lnTo>
                  <a:pt x="231728" y="84462"/>
                </a:lnTo>
                <a:lnTo>
                  <a:pt x="232570" y="84823"/>
                </a:lnTo>
                <a:lnTo>
                  <a:pt x="285148" y="104073"/>
                </a:lnTo>
                <a:lnTo>
                  <a:pt x="285810" y="89816"/>
                </a:lnTo>
                <a:lnTo>
                  <a:pt x="286652" y="83680"/>
                </a:lnTo>
                <a:lnTo>
                  <a:pt x="286051" y="81935"/>
                </a:lnTo>
                <a:lnTo>
                  <a:pt x="284065" y="81815"/>
                </a:lnTo>
                <a:lnTo>
                  <a:pt x="281960" y="77905"/>
                </a:lnTo>
                <a:lnTo>
                  <a:pt x="281358" y="75859"/>
                </a:lnTo>
                <a:lnTo>
                  <a:pt x="281539" y="70445"/>
                </a:lnTo>
                <a:lnTo>
                  <a:pt x="281539" y="68039"/>
                </a:lnTo>
                <a:lnTo>
                  <a:pt x="281058" y="68039"/>
                </a:lnTo>
                <a:lnTo>
                  <a:pt x="280877" y="61722"/>
                </a:lnTo>
                <a:lnTo>
                  <a:pt x="283885" y="61060"/>
                </a:lnTo>
                <a:lnTo>
                  <a:pt x="282682" y="56729"/>
                </a:lnTo>
                <a:lnTo>
                  <a:pt x="282983" y="56067"/>
                </a:lnTo>
                <a:lnTo>
                  <a:pt x="284487" y="54684"/>
                </a:lnTo>
                <a:lnTo>
                  <a:pt x="284547" y="51616"/>
                </a:lnTo>
                <a:lnTo>
                  <a:pt x="283344" y="50833"/>
                </a:lnTo>
                <a:lnTo>
                  <a:pt x="283765" y="49450"/>
                </a:lnTo>
                <a:lnTo>
                  <a:pt x="284667" y="50232"/>
                </a:lnTo>
                <a:lnTo>
                  <a:pt x="286472" y="50412"/>
                </a:lnTo>
                <a:lnTo>
                  <a:pt x="295917" y="50112"/>
                </a:lnTo>
                <a:lnTo>
                  <a:pt x="299526" y="50352"/>
                </a:lnTo>
                <a:lnTo>
                  <a:pt x="299345" y="47946"/>
                </a:lnTo>
                <a:lnTo>
                  <a:pt x="310595" y="43675"/>
                </a:lnTo>
                <a:lnTo>
                  <a:pt x="315408" y="42051"/>
                </a:lnTo>
                <a:lnTo>
                  <a:pt x="326537" y="37479"/>
                </a:lnTo>
                <a:lnTo>
                  <a:pt x="322687" y="30861"/>
                </a:lnTo>
                <a:lnTo>
                  <a:pt x="320882" y="31643"/>
                </a:lnTo>
                <a:lnTo>
                  <a:pt x="315829" y="34771"/>
                </a:lnTo>
                <a:lnTo>
                  <a:pt x="315829" y="33027"/>
                </a:lnTo>
                <a:lnTo>
                  <a:pt x="313543" y="29177"/>
                </a:lnTo>
                <a:lnTo>
                  <a:pt x="311618" y="32305"/>
                </a:lnTo>
                <a:lnTo>
                  <a:pt x="308309" y="33628"/>
                </a:lnTo>
                <a:lnTo>
                  <a:pt x="308249" y="33027"/>
                </a:lnTo>
                <a:lnTo>
                  <a:pt x="306324" y="32546"/>
                </a:lnTo>
                <a:lnTo>
                  <a:pt x="306203" y="30861"/>
                </a:lnTo>
                <a:lnTo>
                  <a:pt x="305000" y="30019"/>
                </a:lnTo>
                <a:lnTo>
                  <a:pt x="307647" y="28395"/>
                </a:lnTo>
                <a:lnTo>
                  <a:pt x="305782" y="25387"/>
                </a:lnTo>
                <a:lnTo>
                  <a:pt x="310114" y="21055"/>
                </a:lnTo>
                <a:lnTo>
                  <a:pt x="312881" y="19551"/>
                </a:lnTo>
                <a:lnTo>
                  <a:pt x="311497" y="18469"/>
                </a:lnTo>
                <a:lnTo>
                  <a:pt x="311678" y="17686"/>
                </a:lnTo>
                <a:lnTo>
                  <a:pt x="322627" y="12513"/>
                </a:lnTo>
                <a:lnTo>
                  <a:pt x="329424" y="9385"/>
                </a:lnTo>
                <a:lnTo>
                  <a:pt x="342840" y="2527"/>
                </a:lnTo>
                <a:lnTo>
                  <a:pt x="347472" y="0"/>
                </a:lnTo>
                <a:lnTo>
                  <a:pt x="347051" y="2166"/>
                </a:lnTo>
                <a:lnTo>
                  <a:pt x="347893" y="2707"/>
                </a:lnTo>
                <a:lnTo>
                  <a:pt x="349457" y="2106"/>
                </a:lnTo>
                <a:lnTo>
                  <a:pt x="349457" y="842"/>
                </a:lnTo>
                <a:lnTo>
                  <a:pt x="350600" y="0"/>
                </a:lnTo>
                <a:lnTo>
                  <a:pt x="352104" y="1624"/>
                </a:lnTo>
                <a:lnTo>
                  <a:pt x="350720" y="3249"/>
                </a:lnTo>
                <a:lnTo>
                  <a:pt x="351743" y="5475"/>
                </a:lnTo>
                <a:lnTo>
                  <a:pt x="353127" y="6076"/>
                </a:lnTo>
                <a:lnTo>
                  <a:pt x="353367" y="8001"/>
                </a:lnTo>
                <a:lnTo>
                  <a:pt x="355172" y="8182"/>
                </a:lnTo>
                <a:lnTo>
                  <a:pt x="355112" y="10107"/>
                </a:lnTo>
                <a:lnTo>
                  <a:pt x="354450" y="10829"/>
                </a:lnTo>
                <a:lnTo>
                  <a:pt x="354932" y="12032"/>
                </a:lnTo>
                <a:lnTo>
                  <a:pt x="358120" y="11310"/>
                </a:lnTo>
                <a:lnTo>
                  <a:pt x="358240" y="13776"/>
                </a:lnTo>
                <a:lnTo>
                  <a:pt x="357759" y="15160"/>
                </a:lnTo>
                <a:lnTo>
                  <a:pt x="355593" y="16243"/>
                </a:lnTo>
                <a:lnTo>
                  <a:pt x="356375" y="16604"/>
                </a:lnTo>
                <a:lnTo>
                  <a:pt x="357518" y="18529"/>
                </a:lnTo>
                <a:lnTo>
                  <a:pt x="356857" y="19912"/>
                </a:lnTo>
                <a:lnTo>
                  <a:pt x="359022" y="21717"/>
                </a:lnTo>
                <a:lnTo>
                  <a:pt x="355653" y="25146"/>
                </a:lnTo>
                <a:lnTo>
                  <a:pt x="351262" y="26891"/>
                </a:lnTo>
                <a:lnTo>
                  <a:pt x="353127" y="29838"/>
                </a:lnTo>
                <a:lnTo>
                  <a:pt x="356375" y="36877"/>
                </a:lnTo>
                <a:lnTo>
                  <a:pt x="355232" y="38862"/>
                </a:lnTo>
                <a:lnTo>
                  <a:pt x="353728" y="40246"/>
                </a:lnTo>
                <a:lnTo>
                  <a:pt x="351442" y="41028"/>
                </a:lnTo>
                <a:lnTo>
                  <a:pt x="351563" y="46261"/>
                </a:lnTo>
                <a:lnTo>
                  <a:pt x="350420" y="46863"/>
                </a:lnTo>
                <a:lnTo>
                  <a:pt x="349758" y="45780"/>
                </a:lnTo>
                <a:lnTo>
                  <a:pt x="348314" y="45479"/>
                </a:lnTo>
                <a:lnTo>
                  <a:pt x="346690" y="43374"/>
                </a:lnTo>
                <a:lnTo>
                  <a:pt x="346088" y="45479"/>
                </a:lnTo>
                <a:lnTo>
                  <a:pt x="343562" y="46983"/>
                </a:lnTo>
                <a:lnTo>
                  <a:pt x="343501" y="44998"/>
                </a:lnTo>
                <a:lnTo>
                  <a:pt x="341035" y="46081"/>
                </a:lnTo>
                <a:lnTo>
                  <a:pt x="317212" y="81273"/>
                </a:lnTo>
                <a:lnTo>
                  <a:pt x="303496" y="100885"/>
                </a:lnTo>
                <a:lnTo>
                  <a:pt x="297962" y="108826"/>
                </a:lnTo>
                <a:lnTo>
                  <a:pt x="321363" y="135596"/>
                </a:lnTo>
                <a:lnTo>
                  <a:pt x="324853" y="139927"/>
                </a:lnTo>
                <a:lnTo>
                  <a:pt x="336102" y="152982"/>
                </a:lnTo>
                <a:lnTo>
                  <a:pt x="338809" y="155569"/>
                </a:lnTo>
                <a:lnTo>
                  <a:pt x="346269" y="164171"/>
                </a:lnTo>
                <a:lnTo>
                  <a:pt x="350841" y="169224"/>
                </a:lnTo>
                <a:lnTo>
                  <a:pt x="346690" y="173014"/>
                </a:lnTo>
                <a:lnTo>
                  <a:pt x="342659" y="176503"/>
                </a:lnTo>
                <a:lnTo>
                  <a:pt x="312340" y="203093"/>
                </a:lnTo>
                <a:lnTo>
                  <a:pt x="312941" y="224269"/>
                </a:lnTo>
                <a:lnTo>
                  <a:pt x="313904" y="262890"/>
                </a:lnTo>
                <a:lnTo>
                  <a:pt x="314987" y="307587"/>
                </a:lnTo>
                <a:lnTo>
                  <a:pt x="331590" y="307166"/>
                </a:lnTo>
                <a:lnTo>
                  <a:pt x="331891" y="318897"/>
                </a:lnTo>
                <a:lnTo>
                  <a:pt x="333455" y="372438"/>
                </a:lnTo>
                <a:lnTo>
                  <a:pt x="333635" y="373521"/>
                </a:lnTo>
                <a:lnTo>
                  <a:pt x="334057" y="390124"/>
                </a:lnTo>
                <a:lnTo>
                  <a:pt x="334718" y="414548"/>
                </a:lnTo>
                <a:lnTo>
                  <a:pt x="335921" y="456719"/>
                </a:lnTo>
                <a:lnTo>
                  <a:pt x="298203" y="457200"/>
                </a:lnTo>
                <a:lnTo>
                  <a:pt x="284426" y="457441"/>
                </a:lnTo>
                <a:lnTo>
                  <a:pt x="285389" y="459366"/>
                </a:lnTo>
                <a:lnTo>
                  <a:pt x="286953" y="459486"/>
                </a:lnTo>
                <a:lnTo>
                  <a:pt x="287494" y="460148"/>
                </a:lnTo>
                <a:lnTo>
                  <a:pt x="288878" y="460148"/>
                </a:lnTo>
                <a:lnTo>
                  <a:pt x="289780" y="462253"/>
                </a:lnTo>
                <a:lnTo>
                  <a:pt x="292006" y="462915"/>
                </a:lnTo>
                <a:lnTo>
                  <a:pt x="292427" y="480361"/>
                </a:lnTo>
                <a:lnTo>
                  <a:pt x="296819" y="480361"/>
                </a:lnTo>
                <a:lnTo>
                  <a:pt x="297300" y="496724"/>
                </a:lnTo>
                <a:lnTo>
                  <a:pt x="305482" y="496363"/>
                </a:lnTo>
                <a:lnTo>
                  <a:pt x="305542" y="506710"/>
                </a:lnTo>
                <a:lnTo>
                  <a:pt x="305782" y="529811"/>
                </a:lnTo>
                <a:lnTo>
                  <a:pt x="305782" y="533240"/>
                </a:lnTo>
                <a:lnTo>
                  <a:pt x="305963" y="547377"/>
                </a:lnTo>
                <a:lnTo>
                  <a:pt x="323288" y="547016"/>
                </a:lnTo>
                <a:lnTo>
                  <a:pt x="311076" y="576914"/>
                </a:lnTo>
                <a:lnTo>
                  <a:pt x="300248" y="600677"/>
                </a:lnTo>
                <a:lnTo>
                  <a:pt x="297841" y="606452"/>
                </a:lnTo>
                <a:lnTo>
                  <a:pt x="296639" y="608678"/>
                </a:lnTo>
                <a:lnTo>
                  <a:pt x="286953" y="631297"/>
                </a:lnTo>
                <a:lnTo>
                  <a:pt x="280275" y="646577"/>
                </a:lnTo>
                <a:lnTo>
                  <a:pt x="278110" y="646638"/>
                </a:lnTo>
                <a:lnTo>
                  <a:pt x="275703" y="647781"/>
                </a:lnTo>
                <a:lnTo>
                  <a:pt x="274921" y="648622"/>
                </a:lnTo>
                <a:lnTo>
                  <a:pt x="274140" y="646336"/>
                </a:lnTo>
                <a:lnTo>
                  <a:pt x="272455" y="647781"/>
                </a:lnTo>
                <a:lnTo>
                  <a:pt x="272274" y="649164"/>
                </a:lnTo>
                <a:lnTo>
                  <a:pt x="268665" y="650848"/>
                </a:lnTo>
                <a:lnTo>
                  <a:pt x="266199" y="650848"/>
                </a:lnTo>
                <a:lnTo>
                  <a:pt x="264995" y="650066"/>
                </a:lnTo>
                <a:lnTo>
                  <a:pt x="264394" y="648502"/>
                </a:lnTo>
                <a:lnTo>
                  <a:pt x="264394" y="646517"/>
                </a:lnTo>
                <a:lnTo>
                  <a:pt x="263552" y="645675"/>
                </a:lnTo>
                <a:lnTo>
                  <a:pt x="261025" y="645495"/>
                </a:lnTo>
                <a:lnTo>
                  <a:pt x="257536" y="644532"/>
                </a:lnTo>
                <a:lnTo>
                  <a:pt x="257716" y="643329"/>
                </a:lnTo>
                <a:lnTo>
                  <a:pt x="260123" y="643329"/>
                </a:lnTo>
                <a:lnTo>
                  <a:pt x="260423" y="641644"/>
                </a:lnTo>
                <a:lnTo>
                  <a:pt x="259100" y="641103"/>
                </a:lnTo>
                <a:lnTo>
                  <a:pt x="257596" y="641464"/>
                </a:lnTo>
                <a:lnTo>
                  <a:pt x="256994" y="640020"/>
                </a:lnTo>
                <a:lnTo>
                  <a:pt x="255190" y="639358"/>
                </a:lnTo>
                <a:lnTo>
                  <a:pt x="253565" y="640321"/>
                </a:lnTo>
                <a:lnTo>
                  <a:pt x="252061" y="640080"/>
                </a:lnTo>
                <a:lnTo>
                  <a:pt x="251039" y="638396"/>
                </a:lnTo>
                <a:lnTo>
                  <a:pt x="252001" y="637794"/>
                </a:lnTo>
                <a:lnTo>
                  <a:pt x="253204" y="638636"/>
                </a:lnTo>
                <a:lnTo>
                  <a:pt x="254408" y="638035"/>
                </a:lnTo>
                <a:lnTo>
                  <a:pt x="253986" y="636591"/>
                </a:lnTo>
                <a:lnTo>
                  <a:pt x="252362" y="635388"/>
                </a:lnTo>
                <a:lnTo>
                  <a:pt x="252061" y="633643"/>
                </a:lnTo>
                <a:lnTo>
                  <a:pt x="250858" y="633463"/>
                </a:lnTo>
                <a:lnTo>
                  <a:pt x="249535" y="634365"/>
                </a:lnTo>
                <a:lnTo>
                  <a:pt x="247730" y="634546"/>
                </a:lnTo>
                <a:lnTo>
                  <a:pt x="245444" y="633764"/>
                </a:lnTo>
                <a:lnTo>
                  <a:pt x="245324" y="632199"/>
                </a:lnTo>
                <a:lnTo>
                  <a:pt x="244000" y="630274"/>
                </a:lnTo>
                <a:lnTo>
                  <a:pt x="243579" y="628229"/>
                </a:lnTo>
                <a:lnTo>
                  <a:pt x="242015" y="626484"/>
                </a:lnTo>
                <a:lnTo>
                  <a:pt x="240752" y="627086"/>
                </a:lnTo>
                <a:lnTo>
                  <a:pt x="239007" y="626244"/>
                </a:lnTo>
                <a:lnTo>
                  <a:pt x="236180" y="628590"/>
                </a:lnTo>
                <a:lnTo>
                  <a:pt x="234616" y="627627"/>
                </a:lnTo>
                <a:lnTo>
                  <a:pt x="232751" y="627266"/>
                </a:lnTo>
                <a:lnTo>
                  <a:pt x="226855" y="629733"/>
                </a:lnTo>
                <a:lnTo>
                  <a:pt x="226073" y="628289"/>
                </a:lnTo>
                <a:lnTo>
                  <a:pt x="226013" y="626484"/>
                </a:lnTo>
                <a:lnTo>
                  <a:pt x="223486" y="626063"/>
                </a:lnTo>
                <a:lnTo>
                  <a:pt x="222103" y="624259"/>
                </a:lnTo>
                <a:lnTo>
                  <a:pt x="221501" y="622153"/>
                </a:lnTo>
                <a:lnTo>
                  <a:pt x="220178" y="623356"/>
                </a:lnTo>
                <a:lnTo>
                  <a:pt x="219997" y="626424"/>
                </a:lnTo>
                <a:lnTo>
                  <a:pt x="218192" y="626785"/>
                </a:lnTo>
                <a:lnTo>
                  <a:pt x="216568" y="625462"/>
                </a:lnTo>
                <a:lnTo>
                  <a:pt x="217049" y="622755"/>
                </a:lnTo>
                <a:lnTo>
                  <a:pt x="215545" y="621551"/>
                </a:lnTo>
                <a:lnTo>
                  <a:pt x="213380" y="621070"/>
                </a:lnTo>
                <a:lnTo>
                  <a:pt x="210553" y="622875"/>
                </a:lnTo>
                <a:lnTo>
                  <a:pt x="206763" y="622514"/>
                </a:lnTo>
                <a:lnTo>
                  <a:pt x="205259" y="619867"/>
                </a:lnTo>
                <a:lnTo>
                  <a:pt x="202612" y="618845"/>
                </a:lnTo>
                <a:lnTo>
                  <a:pt x="201168" y="619687"/>
                </a:lnTo>
                <a:lnTo>
                  <a:pt x="198461" y="622033"/>
                </a:lnTo>
                <a:lnTo>
                  <a:pt x="195032" y="622153"/>
                </a:lnTo>
                <a:lnTo>
                  <a:pt x="193648" y="620047"/>
                </a:lnTo>
                <a:lnTo>
                  <a:pt x="192445" y="619326"/>
                </a:lnTo>
                <a:lnTo>
                  <a:pt x="189919" y="616739"/>
                </a:lnTo>
                <a:lnTo>
                  <a:pt x="189557" y="615055"/>
                </a:lnTo>
                <a:lnTo>
                  <a:pt x="191362" y="613611"/>
                </a:lnTo>
                <a:lnTo>
                  <a:pt x="191903" y="610001"/>
                </a:lnTo>
                <a:lnTo>
                  <a:pt x="192686" y="608798"/>
                </a:lnTo>
                <a:lnTo>
                  <a:pt x="192986" y="606993"/>
                </a:lnTo>
                <a:lnTo>
                  <a:pt x="190760" y="602782"/>
                </a:lnTo>
                <a:lnTo>
                  <a:pt x="188234" y="599774"/>
                </a:lnTo>
                <a:lnTo>
                  <a:pt x="186670" y="598150"/>
                </a:lnTo>
                <a:lnTo>
                  <a:pt x="183843" y="597729"/>
                </a:lnTo>
                <a:lnTo>
                  <a:pt x="180113" y="596285"/>
                </a:lnTo>
                <a:lnTo>
                  <a:pt x="179150" y="594841"/>
                </a:lnTo>
                <a:lnTo>
                  <a:pt x="179872" y="591954"/>
                </a:lnTo>
                <a:lnTo>
                  <a:pt x="177827" y="580524"/>
                </a:lnTo>
                <a:lnTo>
                  <a:pt x="173977" y="573846"/>
                </a:lnTo>
                <a:lnTo>
                  <a:pt x="172172" y="566808"/>
                </a:lnTo>
                <a:lnTo>
                  <a:pt x="172352" y="561093"/>
                </a:lnTo>
                <a:lnTo>
                  <a:pt x="166938" y="557123"/>
                </a:lnTo>
                <a:lnTo>
                  <a:pt x="166336" y="549302"/>
                </a:lnTo>
                <a:lnTo>
                  <a:pt x="162968" y="544128"/>
                </a:lnTo>
                <a:lnTo>
                  <a:pt x="161885" y="539015"/>
                </a:lnTo>
                <a:lnTo>
                  <a:pt x="159719" y="536248"/>
                </a:lnTo>
                <a:lnTo>
                  <a:pt x="157313" y="534864"/>
                </a:lnTo>
                <a:lnTo>
                  <a:pt x="153643" y="534864"/>
                </a:lnTo>
                <a:lnTo>
                  <a:pt x="151478" y="532277"/>
                </a:lnTo>
                <a:lnTo>
                  <a:pt x="152681" y="527164"/>
                </a:lnTo>
                <a:lnTo>
                  <a:pt x="152079" y="525479"/>
                </a:lnTo>
                <a:lnTo>
                  <a:pt x="149913" y="524276"/>
                </a:lnTo>
                <a:lnTo>
                  <a:pt x="144800" y="523073"/>
                </a:lnTo>
                <a:lnTo>
                  <a:pt x="142755" y="522111"/>
                </a:lnTo>
                <a:lnTo>
                  <a:pt x="141251" y="520306"/>
                </a:lnTo>
                <a:lnTo>
                  <a:pt x="140288" y="517298"/>
                </a:lnTo>
                <a:lnTo>
                  <a:pt x="140769" y="516095"/>
                </a:lnTo>
                <a:lnTo>
                  <a:pt x="142995" y="514771"/>
                </a:lnTo>
                <a:lnTo>
                  <a:pt x="142755" y="513568"/>
                </a:lnTo>
                <a:lnTo>
                  <a:pt x="141190" y="513087"/>
                </a:lnTo>
                <a:lnTo>
                  <a:pt x="138423" y="510380"/>
                </a:lnTo>
                <a:lnTo>
                  <a:pt x="137822" y="508575"/>
                </a:lnTo>
                <a:lnTo>
                  <a:pt x="136378" y="506770"/>
                </a:lnTo>
                <a:lnTo>
                  <a:pt x="134032" y="507973"/>
                </a:lnTo>
                <a:lnTo>
                  <a:pt x="133069" y="507733"/>
                </a:lnTo>
                <a:lnTo>
                  <a:pt x="131144" y="505627"/>
                </a:lnTo>
                <a:lnTo>
                  <a:pt x="131445" y="502800"/>
                </a:lnTo>
                <a:lnTo>
                  <a:pt x="130242" y="499612"/>
                </a:lnTo>
                <a:lnTo>
                  <a:pt x="130362" y="497265"/>
                </a:lnTo>
                <a:lnTo>
                  <a:pt x="133069" y="495220"/>
                </a:lnTo>
                <a:lnTo>
                  <a:pt x="133911" y="492814"/>
                </a:lnTo>
                <a:lnTo>
                  <a:pt x="133671" y="492212"/>
                </a:lnTo>
                <a:lnTo>
                  <a:pt x="131746" y="490107"/>
                </a:lnTo>
                <a:lnTo>
                  <a:pt x="131866" y="489264"/>
                </a:lnTo>
                <a:lnTo>
                  <a:pt x="133610" y="486437"/>
                </a:lnTo>
                <a:lnTo>
                  <a:pt x="133370" y="484151"/>
                </a:lnTo>
                <a:lnTo>
                  <a:pt x="132167" y="482827"/>
                </a:lnTo>
                <a:lnTo>
                  <a:pt x="131986" y="481504"/>
                </a:lnTo>
                <a:lnTo>
                  <a:pt x="133610" y="479880"/>
                </a:lnTo>
                <a:lnTo>
                  <a:pt x="134212" y="476451"/>
                </a:lnTo>
                <a:lnTo>
                  <a:pt x="133009" y="471638"/>
                </a:lnTo>
                <a:lnTo>
                  <a:pt x="132889" y="470315"/>
                </a:lnTo>
                <a:lnTo>
                  <a:pt x="130783" y="468089"/>
                </a:lnTo>
                <a:lnTo>
                  <a:pt x="131505" y="465502"/>
                </a:lnTo>
                <a:lnTo>
                  <a:pt x="131505" y="463096"/>
                </a:lnTo>
                <a:lnTo>
                  <a:pt x="129520" y="460389"/>
                </a:lnTo>
                <a:lnTo>
                  <a:pt x="127174" y="459727"/>
                </a:lnTo>
                <a:lnTo>
                  <a:pt x="124767" y="461291"/>
                </a:lnTo>
                <a:lnTo>
                  <a:pt x="122782" y="460449"/>
                </a:lnTo>
                <a:lnTo>
                  <a:pt x="122060" y="459125"/>
                </a:lnTo>
                <a:lnTo>
                  <a:pt x="123444" y="455877"/>
                </a:lnTo>
                <a:lnTo>
                  <a:pt x="123384" y="454673"/>
                </a:lnTo>
                <a:lnTo>
                  <a:pt x="122361" y="453109"/>
                </a:lnTo>
                <a:lnTo>
                  <a:pt x="121038" y="452628"/>
                </a:lnTo>
                <a:lnTo>
                  <a:pt x="119473" y="453109"/>
                </a:lnTo>
                <a:lnTo>
                  <a:pt x="116345" y="452748"/>
                </a:lnTo>
                <a:lnTo>
                  <a:pt x="114962" y="450523"/>
                </a:lnTo>
                <a:lnTo>
                  <a:pt x="116044" y="449319"/>
                </a:lnTo>
                <a:lnTo>
                  <a:pt x="117729" y="449199"/>
                </a:lnTo>
                <a:lnTo>
                  <a:pt x="120135" y="447214"/>
                </a:lnTo>
                <a:lnTo>
                  <a:pt x="120496" y="446252"/>
                </a:lnTo>
                <a:lnTo>
                  <a:pt x="119895" y="443725"/>
                </a:lnTo>
                <a:lnTo>
                  <a:pt x="121399" y="440115"/>
                </a:lnTo>
                <a:lnTo>
                  <a:pt x="122481" y="438672"/>
                </a:lnTo>
                <a:lnTo>
                  <a:pt x="122361" y="436386"/>
                </a:lnTo>
                <a:lnTo>
                  <a:pt x="123203" y="432656"/>
                </a:lnTo>
                <a:lnTo>
                  <a:pt x="121820" y="427663"/>
                </a:lnTo>
                <a:lnTo>
                  <a:pt x="121820" y="425256"/>
                </a:lnTo>
                <a:lnTo>
                  <a:pt x="123023" y="423632"/>
                </a:lnTo>
                <a:lnTo>
                  <a:pt x="124467" y="420203"/>
                </a:lnTo>
                <a:lnTo>
                  <a:pt x="124106" y="418278"/>
                </a:lnTo>
                <a:lnTo>
                  <a:pt x="121399" y="416112"/>
                </a:lnTo>
                <a:lnTo>
                  <a:pt x="118631" y="416293"/>
                </a:lnTo>
                <a:lnTo>
                  <a:pt x="117548" y="416895"/>
                </a:lnTo>
                <a:lnTo>
                  <a:pt x="116165" y="416534"/>
                </a:lnTo>
                <a:lnTo>
                  <a:pt x="116646" y="414308"/>
                </a:lnTo>
                <a:lnTo>
                  <a:pt x="117127" y="407991"/>
                </a:lnTo>
                <a:lnTo>
                  <a:pt x="117609" y="406186"/>
                </a:lnTo>
                <a:lnTo>
                  <a:pt x="118932" y="404081"/>
                </a:lnTo>
                <a:lnTo>
                  <a:pt x="117970" y="402637"/>
                </a:lnTo>
                <a:lnTo>
                  <a:pt x="115684" y="401253"/>
                </a:lnTo>
                <a:lnTo>
                  <a:pt x="113578" y="396380"/>
                </a:lnTo>
                <a:lnTo>
                  <a:pt x="111292" y="394816"/>
                </a:lnTo>
                <a:lnTo>
                  <a:pt x="110811" y="395839"/>
                </a:lnTo>
                <a:lnTo>
                  <a:pt x="107201" y="397163"/>
                </a:lnTo>
                <a:lnTo>
                  <a:pt x="106359" y="396862"/>
                </a:lnTo>
                <a:lnTo>
                  <a:pt x="107622" y="395418"/>
                </a:lnTo>
                <a:lnTo>
                  <a:pt x="107442" y="393914"/>
                </a:lnTo>
                <a:lnTo>
                  <a:pt x="105035" y="392290"/>
                </a:lnTo>
                <a:lnTo>
                  <a:pt x="104795" y="390365"/>
                </a:lnTo>
                <a:lnTo>
                  <a:pt x="103171" y="389763"/>
                </a:lnTo>
                <a:lnTo>
                  <a:pt x="101125" y="390545"/>
                </a:lnTo>
                <a:lnTo>
                  <a:pt x="100043" y="389463"/>
                </a:lnTo>
                <a:lnTo>
                  <a:pt x="99140" y="390485"/>
                </a:lnTo>
                <a:lnTo>
                  <a:pt x="99862" y="391087"/>
                </a:lnTo>
                <a:lnTo>
                  <a:pt x="99080" y="392049"/>
                </a:lnTo>
                <a:lnTo>
                  <a:pt x="97155" y="392651"/>
                </a:lnTo>
                <a:lnTo>
                  <a:pt x="94568" y="392049"/>
                </a:lnTo>
                <a:lnTo>
                  <a:pt x="92643" y="390966"/>
                </a:lnTo>
                <a:lnTo>
                  <a:pt x="93846" y="388741"/>
                </a:lnTo>
                <a:lnTo>
                  <a:pt x="93245" y="387297"/>
                </a:lnTo>
                <a:lnTo>
                  <a:pt x="92042" y="386394"/>
                </a:lnTo>
                <a:lnTo>
                  <a:pt x="90417" y="386635"/>
                </a:lnTo>
                <a:lnTo>
                  <a:pt x="89154" y="386214"/>
                </a:lnTo>
                <a:lnTo>
                  <a:pt x="88252" y="384830"/>
                </a:lnTo>
                <a:lnTo>
                  <a:pt x="87048" y="387417"/>
                </a:lnTo>
                <a:lnTo>
                  <a:pt x="86086" y="387417"/>
                </a:lnTo>
                <a:lnTo>
                  <a:pt x="83258" y="385432"/>
                </a:lnTo>
                <a:lnTo>
                  <a:pt x="82777" y="383988"/>
                </a:lnTo>
                <a:lnTo>
                  <a:pt x="80311" y="380379"/>
                </a:lnTo>
                <a:lnTo>
                  <a:pt x="77062" y="376769"/>
                </a:lnTo>
                <a:lnTo>
                  <a:pt x="76280" y="374784"/>
                </a:lnTo>
                <a:lnTo>
                  <a:pt x="74115" y="372859"/>
                </a:lnTo>
                <a:lnTo>
                  <a:pt x="72370" y="373460"/>
                </a:lnTo>
                <a:lnTo>
                  <a:pt x="71227" y="373220"/>
                </a:lnTo>
                <a:lnTo>
                  <a:pt x="69603" y="371295"/>
                </a:lnTo>
                <a:lnTo>
                  <a:pt x="68880" y="368166"/>
                </a:lnTo>
                <a:lnTo>
                  <a:pt x="67557" y="365219"/>
                </a:lnTo>
                <a:lnTo>
                  <a:pt x="66595" y="364858"/>
                </a:lnTo>
                <a:lnTo>
                  <a:pt x="65993" y="366662"/>
                </a:lnTo>
                <a:lnTo>
                  <a:pt x="63888" y="367384"/>
                </a:lnTo>
                <a:lnTo>
                  <a:pt x="62564" y="366302"/>
                </a:lnTo>
                <a:lnTo>
                  <a:pt x="62263" y="364437"/>
                </a:lnTo>
                <a:lnTo>
                  <a:pt x="61180" y="361609"/>
                </a:lnTo>
                <a:lnTo>
                  <a:pt x="57992" y="361429"/>
                </a:lnTo>
                <a:lnTo>
                  <a:pt x="56608" y="360346"/>
                </a:lnTo>
                <a:lnTo>
                  <a:pt x="57330" y="357939"/>
                </a:lnTo>
                <a:lnTo>
                  <a:pt x="56608" y="355233"/>
                </a:lnTo>
                <a:lnTo>
                  <a:pt x="56909" y="353368"/>
                </a:lnTo>
                <a:lnTo>
                  <a:pt x="56007" y="351142"/>
                </a:lnTo>
                <a:lnTo>
                  <a:pt x="53901" y="349939"/>
                </a:lnTo>
                <a:lnTo>
                  <a:pt x="52578" y="348435"/>
                </a:lnTo>
                <a:lnTo>
                  <a:pt x="52097" y="346329"/>
                </a:lnTo>
                <a:lnTo>
                  <a:pt x="52578" y="344645"/>
                </a:lnTo>
                <a:lnTo>
                  <a:pt x="53781" y="342960"/>
                </a:lnTo>
                <a:lnTo>
                  <a:pt x="53901" y="341757"/>
                </a:lnTo>
                <a:lnTo>
                  <a:pt x="52698" y="339351"/>
                </a:lnTo>
                <a:lnTo>
                  <a:pt x="49811" y="338328"/>
                </a:lnTo>
                <a:lnTo>
                  <a:pt x="48367" y="336644"/>
                </a:lnTo>
                <a:lnTo>
                  <a:pt x="48246" y="335019"/>
                </a:lnTo>
                <a:lnTo>
                  <a:pt x="46442" y="334117"/>
                </a:lnTo>
                <a:lnTo>
                  <a:pt x="46201" y="331530"/>
                </a:lnTo>
                <a:lnTo>
                  <a:pt x="47224" y="329004"/>
                </a:lnTo>
                <a:lnTo>
                  <a:pt x="47284" y="326537"/>
                </a:lnTo>
                <a:lnTo>
                  <a:pt x="42111" y="326056"/>
                </a:lnTo>
                <a:lnTo>
                  <a:pt x="37538" y="324372"/>
                </a:lnTo>
                <a:lnTo>
                  <a:pt x="34531" y="319138"/>
                </a:lnTo>
                <a:lnTo>
                  <a:pt x="33628" y="316010"/>
                </a:lnTo>
                <a:lnTo>
                  <a:pt x="32605" y="310475"/>
                </a:lnTo>
                <a:lnTo>
                  <a:pt x="30981" y="309272"/>
                </a:lnTo>
                <a:lnTo>
                  <a:pt x="28033" y="308069"/>
                </a:lnTo>
                <a:lnTo>
                  <a:pt x="26830" y="307106"/>
                </a:lnTo>
                <a:lnTo>
                  <a:pt x="26108" y="305301"/>
                </a:lnTo>
                <a:lnTo>
                  <a:pt x="25808" y="302895"/>
                </a:lnTo>
                <a:lnTo>
                  <a:pt x="24243" y="301572"/>
                </a:lnTo>
                <a:lnTo>
                  <a:pt x="22619" y="298865"/>
                </a:lnTo>
                <a:lnTo>
                  <a:pt x="21657" y="296037"/>
                </a:lnTo>
                <a:lnTo>
                  <a:pt x="20453" y="295195"/>
                </a:lnTo>
                <a:lnTo>
                  <a:pt x="15520" y="293872"/>
                </a:lnTo>
                <a:lnTo>
                  <a:pt x="11971" y="291586"/>
                </a:lnTo>
                <a:lnTo>
                  <a:pt x="9324" y="291706"/>
                </a:lnTo>
                <a:lnTo>
                  <a:pt x="7399" y="290864"/>
                </a:lnTo>
                <a:lnTo>
                  <a:pt x="6377" y="289420"/>
                </a:lnTo>
                <a:lnTo>
                  <a:pt x="2647" y="287435"/>
                </a:lnTo>
                <a:lnTo>
                  <a:pt x="782" y="287374"/>
                </a:lnTo>
                <a:lnTo>
                  <a:pt x="0" y="286171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9544F2C2-96B7-6EA7-3F6B-FC2443F33554}"/>
              </a:ext>
            </a:extLst>
          </p:cNvPr>
          <p:cNvSpPr/>
          <p:nvPr/>
        </p:nvSpPr>
        <p:spPr>
          <a:xfrm>
            <a:off x="5008787" y="5159329"/>
            <a:ext cx="47582" cy="55183"/>
          </a:xfrm>
          <a:custGeom>
            <a:avLst/>
            <a:gdLst>
              <a:gd name="connsiteX0" fmla="*/ 49089 w 59556"/>
              <a:gd name="connsiteY0" fmla="*/ 16965 h 71527"/>
              <a:gd name="connsiteX1" fmla="*/ 49630 w 59556"/>
              <a:gd name="connsiteY1" fmla="*/ 21537 h 71527"/>
              <a:gd name="connsiteX2" fmla="*/ 51435 w 59556"/>
              <a:gd name="connsiteY2" fmla="*/ 23943 h 71527"/>
              <a:gd name="connsiteX3" fmla="*/ 56608 w 59556"/>
              <a:gd name="connsiteY3" fmla="*/ 21236 h 71527"/>
              <a:gd name="connsiteX4" fmla="*/ 56669 w 59556"/>
              <a:gd name="connsiteY4" fmla="*/ 22680 h 71527"/>
              <a:gd name="connsiteX5" fmla="*/ 59255 w 59556"/>
              <a:gd name="connsiteY5" fmla="*/ 22980 h 71527"/>
              <a:gd name="connsiteX6" fmla="*/ 59556 w 59556"/>
              <a:gd name="connsiteY6" fmla="*/ 25988 h 71527"/>
              <a:gd name="connsiteX7" fmla="*/ 57030 w 59556"/>
              <a:gd name="connsiteY7" fmla="*/ 27071 h 71527"/>
              <a:gd name="connsiteX8" fmla="*/ 57631 w 59556"/>
              <a:gd name="connsiteY8" fmla="*/ 31222 h 71527"/>
              <a:gd name="connsiteX9" fmla="*/ 57030 w 59556"/>
              <a:gd name="connsiteY9" fmla="*/ 32004 h 71527"/>
              <a:gd name="connsiteX10" fmla="*/ 54623 w 59556"/>
              <a:gd name="connsiteY10" fmla="*/ 31823 h 71527"/>
              <a:gd name="connsiteX11" fmla="*/ 55526 w 59556"/>
              <a:gd name="connsiteY11" fmla="*/ 32907 h 71527"/>
              <a:gd name="connsiteX12" fmla="*/ 54924 w 59556"/>
              <a:gd name="connsiteY12" fmla="*/ 35072 h 71527"/>
              <a:gd name="connsiteX13" fmla="*/ 56548 w 59556"/>
              <a:gd name="connsiteY13" fmla="*/ 35313 h 71527"/>
              <a:gd name="connsiteX14" fmla="*/ 52578 w 59556"/>
              <a:gd name="connsiteY14" fmla="*/ 36395 h 71527"/>
              <a:gd name="connsiteX15" fmla="*/ 49690 w 59556"/>
              <a:gd name="connsiteY15" fmla="*/ 36155 h 71527"/>
              <a:gd name="connsiteX16" fmla="*/ 49630 w 59556"/>
              <a:gd name="connsiteY16" fmla="*/ 37839 h 71527"/>
              <a:gd name="connsiteX17" fmla="*/ 51254 w 59556"/>
              <a:gd name="connsiteY17" fmla="*/ 37839 h 71527"/>
              <a:gd name="connsiteX18" fmla="*/ 52277 w 59556"/>
              <a:gd name="connsiteY18" fmla="*/ 39042 h 71527"/>
              <a:gd name="connsiteX19" fmla="*/ 54022 w 59556"/>
              <a:gd name="connsiteY19" fmla="*/ 39223 h 71527"/>
              <a:gd name="connsiteX20" fmla="*/ 52818 w 59556"/>
              <a:gd name="connsiteY20" fmla="*/ 40246 h 71527"/>
              <a:gd name="connsiteX21" fmla="*/ 53661 w 59556"/>
              <a:gd name="connsiteY21" fmla="*/ 50112 h 71527"/>
              <a:gd name="connsiteX22" fmla="*/ 53540 w 59556"/>
              <a:gd name="connsiteY22" fmla="*/ 51315 h 71527"/>
              <a:gd name="connsiteX23" fmla="*/ 54924 w 59556"/>
              <a:gd name="connsiteY23" fmla="*/ 51074 h 71527"/>
              <a:gd name="connsiteX24" fmla="*/ 54984 w 59556"/>
              <a:gd name="connsiteY24" fmla="*/ 52458 h 71527"/>
              <a:gd name="connsiteX25" fmla="*/ 53601 w 59556"/>
              <a:gd name="connsiteY25" fmla="*/ 52458 h 71527"/>
              <a:gd name="connsiteX26" fmla="*/ 53661 w 59556"/>
              <a:gd name="connsiteY26" fmla="*/ 53781 h 71527"/>
              <a:gd name="connsiteX27" fmla="*/ 51736 w 59556"/>
              <a:gd name="connsiteY27" fmla="*/ 53180 h 71527"/>
              <a:gd name="connsiteX28" fmla="*/ 50292 w 59556"/>
              <a:gd name="connsiteY28" fmla="*/ 53300 h 71527"/>
              <a:gd name="connsiteX29" fmla="*/ 50352 w 59556"/>
              <a:gd name="connsiteY29" fmla="*/ 57090 h 71527"/>
              <a:gd name="connsiteX30" fmla="*/ 48848 w 59556"/>
              <a:gd name="connsiteY30" fmla="*/ 57090 h 71527"/>
              <a:gd name="connsiteX31" fmla="*/ 49028 w 59556"/>
              <a:gd name="connsiteY31" fmla="*/ 57992 h 71527"/>
              <a:gd name="connsiteX32" fmla="*/ 46442 w 59556"/>
              <a:gd name="connsiteY32" fmla="*/ 59196 h 71527"/>
              <a:gd name="connsiteX33" fmla="*/ 48006 w 59556"/>
              <a:gd name="connsiteY33" fmla="*/ 59797 h 71527"/>
              <a:gd name="connsiteX34" fmla="*/ 47825 w 59556"/>
              <a:gd name="connsiteY34" fmla="*/ 61361 h 71527"/>
              <a:gd name="connsiteX35" fmla="*/ 52277 w 59556"/>
              <a:gd name="connsiteY35" fmla="*/ 66354 h 71527"/>
              <a:gd name="connsiteX36" fmla="*/ 50352 w 59556"/>
              <a:gd name="connsiteY36" fmla="*/ 68399 h 71527"/>
              <a:gd name="connsiteX37" fmla="*/ 51555 w 59556"/>
              <a:gd name="connsiteY37" fmla="*/ 69603 h 71527"/>
              <a:gd name="connsiteX38" fmla="*/ 50292 w 59556"/>
              <a:gd name="connsiteY38" fmla="*/ 70806 h 71527"/>
              <a:gd name="connsiteX39" fmla="*/ 49450 w 59556"/>
              <a:gd name="connsiteY39" fmla="*/ 69603 h 71527"/>
              <a:gd name="connsiteX40" fmla="*/ 48848 w 59556"/>
              <a:gd name="connsiteY40" fmla="*/ 70204 h 71527"/>
              <a:gd name="connsiteX41" fmla="*/ 47344 w 59556"/>
              <a:gd name="connsiteY41" fmla="*/ 68520 h 71527"/>
              <a:gd name="connsiteX42" fmla="*/ 46863 w 59556"/>
              <a:gd name="connsiteY42" fmla="*/ 67076 h 71527"/>
              <a:gd name="connsiteX43" fmla="*/ 45299 w 59556"/>
              <a:gd name="connsiteY43" fmla="*/ 66715 h 71527"/>
              <a:gd name="connsiteX44" fmla="*/ 44577 w 59556"/>
              <a:gd name="connsiteY44" fmla="*/ 67678 h 71527"/>
              <a:gd name="connsiteX45" fmla="*/ 43494 w 59556"/>
              <a:gd name="connsiteY45" fmla="*/ 66595 h 71527"/>
              <a:gd name="connsiteX46" fmla="*/ 41750 w 59556"/>
              <a:gd name="connsiteY46" fmla="*/ 69001 h 71527"/>
              <a:gd name="connsiteX47" fmla="*/ 42652 w 59556"/>
              <a:gd name="connsiteY47" fmla="*/ 69723 h 71527"/>
              <a:gd name="connsiteX48" fmla="*/ 41208 w 59556"/>
              <a:gd name="connsiteY48" fmla="*/ 71528 h 71527"/>
              <a:gd name="connsiteX49" fmla="*/ 39103 w 59556"/>
              <a:gd name="connsiteY49" fmla="*/ 69843 h 71527"/>
              <a:gd name="connsiteX50" fmla="*/ 35493 w 59556"/>
              <a:gd name="connsiteY50" fmla="*/ 69242 h 71527"/>
              <a:gd name="connsiteX51" fmla="*/ 33989 w 59556"/>
              <a:gd name="connsiteY51" fmla="*/ 69783 h 71527"/>
              <a:gd name="connsiteX52" fmla="*/ 32605 w 59556"/>
              <a:gd name="connsiteY52" fmla="*/ 65211 h 71527"/>
              <a:gd name="connsiteX53" fmla="*/ 35734 w 59556"/>
              <a:gd name="connsiteY53" fmla="*/ 65091 h 71527"/>
              <a:gd name="connsiteX54" fmla="*/ 36395 w 59556"/>
              <a:gd name="connsiteY54" fmla="*/ 66775 h 71527"/>
              <a:gd name="connsiteX55" fmla="*/ 37057 w 59556"/>
              <a:gd name="connsiteY55" fmla="*/ 66775 h 71527"/>
              <a:gd name="connsiteX56" fmla="*/ 36696 w 59556"/>
              <a:gd name="connsiteY56" fmla="*/ 63045 h 71527"/>
              <a:gd name="connsiteX57" fmla="*/ 37178 w 59556"/>
              <a:gd name="connsiteY57" fmla="*/ 62444 h 71527"/>
              <a:gd name="connsiteX58" fmla="*/ 38982 w 59556"/>
              <a:gd name="connsiteY58" fmla="*/ 62684 h 71527"/>
              <a:gd name="connsiteX59" fmla="*/ 38862 w 59556"/>
              <a:gd name="connsiteY59" fmla="*/ 60759 h 71527"/>
              <a:gd name="connsiteX60" fmla="*/ 41689 w 59556"/>
              <a:gd name="connsiteY60" fmla="*/ 60037 h 71527"/>
              <a:gd name="connsiteX61" fmla="*/ 38501 w 59556"/>
              <a:gd name="connsiteY61" fmla="*/ 55045 h 71527"/>
              <a:gd name="connsiteX62" fmla="*/ 33929 w 59556"/>
              <a:gd name="connsiteY62" fmla="*/ 50352 h 71527"/>
              <a:gd name="connsiteX63" fmla="*/ 30620 w 59556"/>
              <a:gd name="connsiteY63" fmla="*/ 48126 h 71527"/>
              <a:gd name="connsiteX64" fmla="*/ 30921 w 59556"/>
              <a:gd name="connsiteY64" fmla="*/ 49269 h 71527"/>
              <a:gd name="connsiteX65" fmla="*/ 28154 w 59556"/>
              <a:gd name="connsiteY65" fmla="*/ 51375 h 71527"/>
              <a:gd name="connsiteX66" fmla="*/ 25447 w 59556"/>
              <a:gd name="connsiteY66" fmla="*/ 43855 h 71527"/>
              <a:gd name="connsiteX67" fmla="*/ 25026 w 59556"/>
              <a:gd name="connsiteY67" fmla="*/ 42953 h 71527"/>
              <a:gd name="connsiteX68" fmla="*/ 26951 w 59556"/>
              <a:gd name="connsiteY68" fmla="*/ 39764 h 71527"/>
              <a:gd name="connsiteX69" fmla="*/ 28635 w 59556"/>
              <a:gd name="connsiteY69" fmla="*/ 39885 h 71527"/>
              <a:gd name="connsiteX70" fmla="*/ 29718 w 59556"/>
              <a:gd name="connsiteY70" fmla="*/ 38080 h 71527"/>
              <a:gd name="connsiteX71" fmla="*/ 29598 w 59556"/>
              <a:gd name="connsiteY71" fmla="*/ 33869 h 71527"/>
              <a:gd name="connsiteX72" fmla="*/ 33508 w 59556"/>
              <a:gd name="connsiteY72" fmla="*/ 33508 h 71527"/>
              <a:gd name="connsiteX73" fmla="*/ 34230 w 59556"/>
              <a:gd name="connsiteY73" fmla="*/ 34591 h 71527"/>
              <a:gd name="connsiteX74" fmla="*/ 34410 w 59556"/>
              <a:gd name="connsiteY74" fmla="*/ 37298 h 71527"/>
              <a:gd name="connsiteX75" fmla="*/ 35252 w 59556"/>
              <a:gd name="connsiteY75" fmla="*/ 37298 h 71527"/>
              <a:gd name="connsiteX76" fmla="*/ 35012 w 59556"/>
              <a:gd name="connsiteY76" fmla="*/ 40907 h 71527"/>
              <a:gd name="connsiteX77" fmla="*/ 39764 w 59556"/>
              <a:gd name="connsiteY77" fmla="*/ 44096 h 71527"/>
              <a:gd name="connsiteX78" fmla="*/ 39403 w 59556"/>
              <a:gd name="connsiteY78" fmla="*/ 39042 h 71527"/>
              <a:gd name="connsiteX79" fmla="*/ 38982 w 59556"/>
              <a:gd name="connsiteY79" fmla="*/ 36937 h 71527"/>
              <a:gd name="connsiteX80" fmla="*/ 39764 w 59556"/>
              <a:gd name="connsiteY80" fmla="*/ 35974 h 71527"/>
              <a:gd name="connsiteX81" fmla="*/ 37358 w 59556"/>
              <a:gd name="connsiteY81" fmla="*/ 36877 h 71527"/>
              <a:gd name="connsiteX82" fmla="*/ 37538 w 59556"/>
              <a:gd name="connsiteY82" fmla="*/ 34651 h 71527"/>
              <a:gd name="connsiteX83" fmla="*/ 36456 w 59556"/>
              <a:gd name="connsiteY83" fmla="*/ 32124 h 71527"/>
              <a:gd name="connsiteX84" fmla="*/ 34651 w 59556"/>
              <a:gd name="connsiteY84" fmla="*/ 30741 h 71527"/>
              <a:gd name="connsiteX85" fmla="*/ 42712 w 59556"/>
              <a:gd name="connsiteY85" fmla="*/ 26169 h 71527"/>
              <a:gd name="connsiteX86" fmla="*/ 42471 w 59556"/>
              <a:gd name="connsiteY86" fmla="*/ 24244 h 71527"/>
              <a:gd name="connsiteX87" fmla="*/ 41750 w 59556"/>
              <a:gd name="connsiteY87" fmla="*/ 23642 h 71527"/>
              <a:gd name="connsiteX88" fmla="*/ 42652 w 59556"/>
              <a:gd name="connsiteY88" fmla="*/ 22439 h 71527"/>
              <a:gd name="connsiteX89" fmla="*/ 42532 w 59556"/>
              <a:gd name="connsiteY89" fmla="*/ 20033 h 71527"/>
              <a:gd name="connsiteX90" fmla="*/ 40907 w 59556"/>
              <a:gd name="connsiteY90" fmla="*/ 17626 h 71527"/>
              <a:gd name="connsiteX91" fmla="*/ 40727 w 59556"/>
              <a:gd name="connsiteY91" fmla="*/ 16243 h 71527"/>
              <a:gd name="connsiteX92" fmla="*/ 41148 w 59556"/>
              <a:gd name="connsiteY92" fmla="*/ 14257 h 71527"/>
              <a:gd name="connsiteX93" fmla="*/ 40065 w 59556"/>
              <a:gd name="connsiteY93" fmla="*/ 12092 h 71527"/>
              <a:gd name="connsiteX94" fmla="*/ 40546 w 59556"/>
              <a:gd name="connsiteY94" fmla="*/ 10588 h 71527"/>
              <a:gd name="connsiteX95" fmla="*/ 39343 w 59556"/>
              <a:gd name="connsiteY95" fmla="*/ 8302 h 71527"/>
              <a:gd name="connsiteX96" fmla="*/ 38080 w 59556"/>
              <a:gd name="connsiteY96" fmla="*/ 7760 h 71527"/>
              <a:gd name="connsiteX97" fmla="*/ 35854 w 59556"/>
              <a:gd name="connsiteY97" fmla="*/ 9324 h 71527"/>
              <a:gd name="connsiteX98" fmla="*/ 33388 w 59556"/>
              <a:gd name="connsiteY98" fmla="*/ 9324 h 71527"/>
              <a:gd name="connsiteX99" fmla="*/ 32365 w 59556"/>
              <a:gd name="connsiteY99" fmla="*/ 9926 h 71527"/>
              <a:gd name="connsiteX100" fmla="*/ 30861 w 59556"/>
              <a:gd name="connsiteY100" fmla="*/ 9024 h 71527"/>
              <a:gd name="connsiteX101" fmla="*/ 30500 w 59556"/>
              <a:gd name="connsiteY101" fmla="*/ 10227 h 71527"/>
              <a:gd name="connsiteX102" fmla="*/ 28695 w 59556"/>
              <a:gd name="connsiteY102" fmla="*/ 10768 h 71527"/>
              <a:gd name="connsiteX103" fmla="*/ 27492 w 59556"/>
              <a:gd name="connsiteY103" fmla="*/ 14378 h 71527"/>
              <a:gd name="connsiteX104" fmla="*/ 29297 w 59556"/>
              <a:gd name="connsiteY104" fmla="*/ 14257 h 71527"/>
              <a:gd name="connsiteX105" fmla="*/ 26529 w 59556"/>
              <a:gd name="connsiteY105" fmla="*/ 23943 h 71527"/>
              <a:gd name="connsiteX106" fmla="*/ 24845 w 59556"/>
              <a:gd name="connsiteY106" fmla="*/ 24063 h 71527"/>
              <a:gd name="connsiteX107" fmla="*/ 24845 w 59556"/>
              <a:gd name="connsiteY107" fmla="*/ 25567 h 71527"/>
              <a:gd name="connsiteX108" fmla="*/ 25928 w 59556"/>
              <a:gd name="connsiteY108" fmla="*/ 25507 h 71527"/>
              <a:gd name="connsiteX109" fmla="*/ 25326 w 59556"/>
              <a:gd name="connsiteY109" fmla="*/ 28033 h 71527"/>
              <a:gd name="connsiteX110" fmla="*/ 22679 w 59556"/>
              <a:gd name="connsiteY110" fmla="*/ 28154 h 71527"/>
              <a:gd name="connsiteX111" fmla="*/ 23522 w 59556"/>
              <a:gd name="connsiteY111" fmla="*/ 31282 h 71527"/>
              <a:gd name="connsiteX112" fmla="*/ 23221 w 59556"/>
              <a:gd name="connsiteY112" fmla="*/ 33087 h 71527"/>
              <a:gd name="connsiteX113" fmla="*/ 23943 w 59556"/>
              <a:gd name="connsiteY113" fmla="*/ 33087 h 71527"/>
              <a:gd name="connsiteX114" fmla="*/ 24243 w 59556"/>
              <a:gd name="connsiteY114" fmla="*/ 34892 h 71527"/>
              <a:gd name="connsiteX115" fmla="*/ 23221 w 59556"/>
              <a:gd name="connsiteY115" fmla="*/ 36696 h 71527"/>
              <a:gd name="connsiteX116" fmla="*/ 20814 w 59556"/>
              <a:gd name="connsiteY116" fmla="*/ 36997 h 71527"/>
              <a:gd name="connsiteX117" fmla="*/ 19671 w 59556"/>
              <a:gd name="connsiteY117" fmla="*/ 35734 h 71527"/>
              <a:gd name="connsiteX118" fmla="*/ 19612 w 59556"/>
              <a:gd name="connsiteY118" fmla="*/ 33869 h 71527"/>
              <a:gd name="connsiteX119" fmla="*/ 17145 w 59556"/>
              <a:gd name="connsiteY119" fmla="*/ 33989 h 71527"/>
              <a:gd name="connsiteX120" fmla="*/ 16663 w 59556"/>
              <a:gd name="connsiteY120" fmla="*/ 30861 h 71527"/>
              <a:gd name="connsiteX121" fmla="*/ 19250 w 59556"/>
              <a:gd name="connsiteY121" fmla="*/ 30560 h 71527"/>
              <a:gd name="connsiteX122" fmla="*/ 17024 w 59556"/>
              <a:gd name="connsiteY122" fmla="*/ 25748 h 71527"/>
              <a:gd name="connsiteX123" fmla="*/ 14318 w 59556"/>
              <a:gd name="connsiteY123" fmla="*/ 26349 h 71527"/>
              <a:gd name="connsiteX124" fmla="*/ 14077 w 59556"/>
              <a:gd name="connsiteY124" fmla="*/ 24545 h 71527"/>
              <a:gd name="connsiteX125" fmla="*/ 12874 w 59556"/>
              <a:gd name="connsiteY125" fmla="*/ 25026 h 71527"/>
              <a:gd name="connsiteX126" fmla="*/ 12152 w 59556"/>
              <a:gd name="connsiteY126" fmla="*/ 22740 h 71527"/>
              <a:gd name="connsiteX127" fmla="*/ 11911 w 59556"/>
              <a:gd name="connsiteY127" fmla="*/ 19612 h 71527"/>
              <a:gd name="connsiteX128" fmla="*/ 12934 w 59556"/>
              <a:gd name="connsiteY128" fmla="*/ 19190 h 71527"/>
              <a:gd name="connsiteX129" fmla="*/ 10528 w 59556"/>
              <a:gd name="connsiteY129" fmla="*/ 15882 h 71527"/>
              <a:gd name="connsiteX130" fmla="*/ 9986 w 59556"/>
              <a:gd name="connsiteY130" fmla="*/ 16182 h 71527"/>
              <a:gd name="connsiteX131" fmla="*/ 5895 w 59556"/>
              <a:gd name="connsiteY131" fmla="*/ 16904 h 71527"/>
              <a:gd name="connsiteX132" fmla="*/ 2466 w 59556"/>
              <a:gd name="connsiteY132" fmla="*/ 13295 h 71527"/>
              <a:gd name="connsiteX133" fmla="*/ 662 w 59556"/>
              <a:gd name="connsiteY133" fmla="*/ 12092 h 71527"/>
              <a:gd name="connsiteX134" fmla="*/ 0 w 59556"/>
              <a:gd name="connsiteY134" fmla="*/ 7159 h 71527"/>
              <a:gd name="connsiteX135" fmla="*/ 3730 w 59556"/>
              <a:gd name="connsiteY135" fmla="*/ 6978 h 71527"/>
              <a:gd name="connsiteX136" fmla="*/ 2887 w 59556"/>
              <a:gd name="connsiteY136" fmla="*/ 5294 h 71527"/>
              <a:gd name="connsiteX137" fmla="*/ 2707 w 59556"/>
              <a:gd name="connsiteY137" fmla="*/ 1865 h 71527"/>
              <a:gd name="connsiteX138" fmla="*/ 10106 w 59556"/>
              <a:gd name="connsiteY138" fmla="*/ 1203 h 71527"/>
              <a:gd name="connsiteX139" fmla="*/ 10407 w 59556"/>
              <a:gd name="connsiteY139" fmla="*/ 2887 h 71527"/>
              <a:gd name="connsiteX140" fmla="*/ 12092 w 59556"/>
              <a:gd name="connsiteY140" fmla="*/ 3489 h 71527"/>
              <a:gd name="connsiteX141" fmla="*/ 14137 w 59556"/>
              <a:gd name="connsiteY141" fmla="*/ 4813 h 71527"/>
              <a:gd name="connsiteX142" fmla="*/ 15761 w 59556"/>
              <a:gd name="connsiteY142" fmla="*/ 4030 h 71527"/>
              <a:gd name="connsiteX143" fmla="*/ 18047 w 59556"/>
              <a:gd name="connsiteY143" fmla="*/ 3910 h 71527"/>
              <a:gd name="connsiteX144" fmla="*/ 20333 w 59556"/>
              <a:gd name="connsiteY144" fmla="*/ 5474 h 71527"/>
              <a:gd name="connsiteX145" fmla="*/ 21777 w 59556"/>
              <a:gd name="connsiteY145" fmla="*/ 5655 h 71527"/>
              <a:gd name="connsiteX146" fmla="*/ 30620 w 59556"/>
              <a:gd name="connsiteY146" fmla="*/ 4933 h 71527"/>
              <a:gd name="connsiteX147" fmla="*/ 32064 w 59556"/>
              <a:gd name="connsiteY147" fmla="*/ 0 h 71527"/>
              <a:gd name="connsiteX148" fmla="*/ 34290 w 59556"/>
              <a:gd name="connsiteY148" fmla="*/ 0 h 71527"/>
              <a:gd name="connsiteX149" fmla="*/ 35252 w 59556"/>
              <a:gd name="connsiteY149" fmla="*/ 1685 h 71527"/>
              <a:gd name="connsiteX150" fmla="*/ 38140 w 59556"/>
              <a:gd name="connsiteY150" fmla="*/ 361 h 71527"/>
              <a:gd name="connsiteX151" fmla="*/ 38260 w 59556"/>
              <a:gd name="connsiteY151" fmla="*/ 5655 h 71527"/>
              <a:gd name="connsiteX152" fmla="*/ 44456 w 59556"/>
              <a:gd name="connsiteY152" fmla="*/ 5234 h 71527"/>
              <a:gd name="connsiteX153" fmla="*/ 46081 w 59556"/>
              <a:gd name="connsiteY153" fmla="*/ 6317 h 71527"/>
              <a:gd name="connsiteX154" fmla="*/ 46382 w 59556"/>
              <a:gd name="connsiteY154" fmla="*/ 7339 h 71527"/>
              <a:gd name="connsiteX155" fmla="*/ 46141 w 59556"/>
              <a:gd name="connsiteY155" fmla="*/ 11370 h 71527"/>
              <a:gd name="connsiteX156" fmla="*/ 46442 w 59556"/>
              <a:gd name="connsiteY156" fmla="*/ 13776 h 71527"/>
              <a:gd name="connsiteX157" fmla="*/ 49089 w 59556"/>
              <a:gd name="connsiteY157" fmla="*/ 16965 h 71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59556" h="71527">
                <a:moveTo>
                  <a:pt x="49089" y="16965"/>
                </a:moveTo>
                <a:lnTo>
                  <a:pt x="49630" y="21537"/>
                </a:lnTo>
                <a:lnTo>
                  <a:pt x="51435" y="23943"/>
                </a:lnTo>
                <a:lnTo>
                  <a:pt x="56608" y="21236"/>
                </a:lnTo>
                <a:lnTo>
                  <a:pt x="56669" y="22680"/>
                </a:lnTo>
                <a:lnTo>
                  <a:pt x="59255" y="22980"/>
                </a:lnTo>
                <a:lnTo>
                  <a:pt x="59556" y="25988"/>
                </a:lnTo>
                <a:lnTo>
                  <a:pt x="57030" y="27071"/>
                </a:lnTo>
                <a:lnTo>
                  <a:pt x="57631" y="31222"/>
                </a:lnTo>
                <a:lnTo>
                  <a:pt x="57030" y="32004"/>
                </a:lnTo>
                <a:lnTo>
                  <a:pt x="54623" y="31823"/>
                </a:lnTo>
                <a:lnTo>
                  <a:pt x="55526" y="32907"/>
                </a:lnTo>
                <a:lnTo>
                  <a:pt x="54924" y="35072"/>
                </a:lnTo>
                <a:lnTo>
                  <a:pt x="56548" y="35313"/>
                </a:lnTo>
                <a:lnTo>
                  <a:pt x="52578" y="36395"/>
                </a:lnTo>
                <a:lnTo>
                  <a:pt x="49690" y="36155"/>
                </a:lnTo>
                <a:lnTo>
                  <a:pt x="49630" y="37839"/>
                </a:lnTo>
                <a:lnTo>
                  <a:pt x="51254" y="37839"/>
                </a:lnTo>
                <a:lnTo>
                  <a:pt x="52277" y="39042"/>
                </a:lnTo>
                <a:lnTo>
                  <a:pt x="54022" y="39223"/>
                </a:lnTo>
                <a:lnTo>
                  <a:pt x="52818" y="40246"/>
                </a:lnTo>
                <a:lnTo>
                  <a:pt x="53661" y="50112"/>
                </a:lnTo>
                <a:lnTo>
                  <a:pt x="53540" y="51315"/>
                </a:lnTo>
                <a:lnTo>
                  <a:pt x="54924" y="51074"/>
                </a:lnTo>
                <a:lnTo>
                  <a:pt x="54984" y="52458"/>
                </a:lnTo>
                <a:lnTo>
                  <a:pt x="53601" y="52458"/>
                </a:lnTo>
                <a:lnTo>
                  <a:pt x="53661" y="53781"/>
                </a:lnTo>
                <a:lnTo>
                  <a:pt x="51736" y="53180"/>
                </a:lnTo>
                <a:lnTo>
                  <a:pt x="50292" y="53300"/>
                </a:lnTo>
                <a:lnTo>
                  <a:pt x="50352" y="57090"/>
                </a:lnTo>
                <a:lnTo>
                  <a:pt x="48848" y="57090"/>
                </a:lnTo>
                <a:lnTo>
                  <a:pt x="49028" y="57992"/>
                </a:lnTo>
                <a:lnTo>
                  <a:pt x="46442" y="59196"/>
                </a:lnTo>
                <a:lnTo>
                  <a:pt x="48006" y="59797"/>
                </a:lnTo>
                <a:lnTo>
                  <a:pt x="47825" y="61361"/>
                </a:lnTo>
                <a:lnTo>
                  <a:pt x="52277" y="66354"/>
                </a:lnTo>
                <a:lnTo>
                  <a:pt x="50352" y="68399"/>
                </a:lnTo>
                <a:lnTo>
                  <a:pt x="51555" y="69603"/>
                </a:lnTo>
                <a:lnTo>
                  <a:pt x="50292" y="70806"/>
                </a:lnTo>
                <a:lnTo>
                  <a:pt x="49450" y="69603"/>
                </a:lnTo>
                <a:lnTo>
                  <a:pt x="48848" y="70204"/>
                </a:lnTo>
                <a:lnTo>
                  <a:pt x="47344" y="68520"/>
                </a:lnTo>
                <a:lnTo>
                  <a:pt x="46863" y="67076"/>
                </a:lnTo>
                <a:lnTo>
                  <a:pt x="45299" y="66715"/>
                </a:lnTo>
                <a:lnTo>
                  <a:pt x="44577" y="67678"/>
                </a:lnTo>
                <a:lnTo>
                  <a:pt x="43494" y="66595"/>
                </a:lnTo>
                <a:lnTo>
                  <a:pt x="41750" y="69001"/>
                </a:lnTo>
                <a:lnTo>
                  <a:pt x="42652" y="69723"/>
                </a:lnTo>
                <a:lnTo>
                  <a:pt x="41208" y="71528"/>
                </a:lnTo>
                <a:lnTo>
                  <a:pt x="39103" y="69843"/>
                </a:lnTo>
                <a:lnTo>
                  <a:pt x="35493" y="69242"/>
                </a:lnTo>
                <a:lnTo>
                  <a:pt x="33989" y="69783"/>
                </a:lnTo>
                <a:lnTo>
                  <a:pt x="32605" y="65211"/>
                </a:lnTo>
                <a:lnTo>
                  <a:pt x="35734" y="65091"/>
                </a:lnTo>
                <a:lnTo>
                  <a:pt x="36395" y="66775"/>
                </a:lnTo>
                <a:lnTo>
                  <a:pt x="37057" y="66775"/>
                </a:lnTo>
                <a:lnTo>
                  <a:pt x="36696" y="63045"/>
                </a:lnTo>
                <a:lnTo>
                  <a:pt x="37178" y="62444"/>
                </a:lnTo>
                <a:lnTo>
                  <a:pt x="38982" y="62684"/>
                </a:lnTo>
                <a:lnTo>
                  <a:pt x="38862" y="60759"/>
                </a:lnTo>
                <a:lnTo>
                  <a:pt x="41689" y="60037"/>
                </a:lnTo>
                <a:lnTo>
                  <a:pt x="38501" y="55045"/>
                </a:lnTo>
                <a:lnTo>
                  <a:pt x="33929" y="50352"/>
                </a:lnTo>
                <a:lnTo>
                  <a:pt x="30620" y="48126"/>
                </a:lnTo>
                <a:lnTo>
                  <a:pt x="30921" y="49269"/>
                </a:lnTo>
                <a:lnTo>
                  <a:pt x="28154" y="51375"/>
                </a:lnTo>
                <a:lnTo>
                  <a:pt x="25447" y="43855"/>
                </a:lnTo>
                <a:lnTo>
                  <a:pt x="25026" y="42953"/>
                </a:lnTo>
                <a:lnTo>
                  <a:pt x="26951" y="39764"/>
                </a:lnTo>
                <a:lnTo>
                  <a:pt x="28635" y="39885"/>
                </a:lnTo>
                <a:lnTo>
                  <a:pt x="29718" y="38080"/>
                </a:lnTo>
                <a:lnTo>
                  <a:pt x="29598" y="33869"/>
                </a:lnTo>
                <a:lnTo>
                  <a:pt x="33508" y="33508"/>
                </a:lnTo>
                <a:lnTo>
                  <a:pt x="34230" y="34591"/>
                </a:lnTo>
                <a:lnTo>
                  <a:pt x="34410" y="37298"/>
                </a:lnTo>
                <a:lnTo>
                  <a:pt x="35252" y="37298"/>
                </a:lnTo>
                <a:lnTo>
                  <a:pt x="35012" y="40907"/>
                </a:lnTo>
                <a:lnTo>
                  <a:pt x="39764" y="44096"/>
                </a:lnTo>
                <a:lnTo>
                  <a:pt x="39403" y="39042"/>
                </a:lnTo>
                <a:lnTo>
                  <a:pt x="38982" y="36937"/>
                </a:lnTo>
                <a:lnTo>
                  <a:pt x="39764" y="35974"/>
                </a:lnTo>
                <a:lnTo>
                  <a:pt x="37358" y="36877"/>
                </a:lnTo>
                <a:lnTo>
                  <a:pt x="37538" y="34651"/>
                </a:lnTo>
                <a:lnTo>
                  <a:pt x="36456" y="32124"/>
                </a:lnTo>
                <a:lnTo>
                  <a:pt x="34651" y="30741"/>
                </a:lnTo>
                <a:lnTo>
                  <a:pt x="42712" y="26169"/>
                </a:lnTo>
                <a:lnTo>
                  <a:pt x="42471" y="24244"/>
                </a:lnTo>
                <a:lnTo>
                  <a:pt x="41750" y="23642"/>
                </a:lnTo>
                <a:lnTo>
                  <a:pt x="42652" y="22439"/>
                </a:lnTo>
                <a:lnTo>
                  <a:pt x="42532" y="20033"/>
                </a:lnTo>
                <a:lnTo>
                  <a:pt x="40907" y="17626"/>
                </a:lnTo>
                <a:lnTo>
                  <a:pt x="40727" y="16243"/>
                </a:lnTo>
                <a:lnTo>
                  <a:pt x="41148" y="14257"/>
                </a:lnTo>
                <a:lnTo>
                  <a:pt x="40065" y="12092"/>
                </a:lnTo>
                <a:lnTo>
                  <a:pt x="40546" y="10588"/>
                </a:lnTo>
                <a:lnTo>
                  <a:pt x="39343" y="8302"/>
                </a:lnTo>
                <a:lnTo>
                  <a:pt x="38080" y="7760"/>
                </a:lnTo>
                <a:lnTo>
                  <a:pt x="35854" y="9324"/>
                </a:lnTo>
                <a:lnTo>
                  <a:pt x="33388" y="9324"/>
                </a:lnTo>
                <a:lnTo>
                  <a:pt x="32365" y="9926"/>
                </a:lnTo>
                <a:lnTo>
                  <a:pt x="30861" y="9024"/>
                </a:lnTo>
                <a:lnTo>
                  <a:pt x="30500" y="10227"/>
                </a:lnTo>
                <a:lnTo>
                  <a:pt x="28695" y="10768"/>
                </a:lnTo>
                <a:lnTo>
                  <a:pt x="27492" y="14378"/>
                </a:lnTo>
                <a:lnTo>
                  <a:pt x="29297" y="14257"/>
                </a:lnTo>
                <a:lnTo>
                  <a:pt x="26529" y="23943"/>
                </a:lnTo>
                <a:lnTo>
                  <a:pt x="24845" y="24063"/>
                </a:lnTo>
                <a:lnTo>
                  <a:pt x="24845" y="25567"/>
                </a:lnTo>
                <a:lnTo>
                  <a:pt x="25928" y="25507"/>
                </a:lnTo>
                <a:lnTo>
                  <a:pt x="25326" y="28033"/>
                </a:lnTo>
                <a:lnTo>
                  <a:pt x="22679" y="28154"/>
                </a:lnTo>
                <a:lnTo>
                  <a:pt x="23522" y="31282"/>
                </a:lnTo>
                <a:lnTo>
                  <a:pt x="23221" y="33087"/>
                </a:lnTo>
                <a:lnTo>
                  <a:pt x="23943" y="33087"/>
                </a:lnTo>
                <a:lnTo>
                  <a:pt x="24243" y="34892"/>
                </a:lnTo>
                <a:lnTo>
                  <a:pt x="23221" y="36696"/>
                </a:lnTo>
                <a:lnTo>
                  <a:pt x="20814" y="36997"/>
                </a:lnTo>
                <a:lnTo>
                  <a:pt x="19671" y="35734"/>
                </a:lnTo>
                <a:lnTo>
                  <a:pt x="19612" y="33869"/>
                </a:lnTo>
                <a:lnTo>
                  <a:pt x="17145" y="33989"/>
                </a:lnTo>
                <a:lnTo>
                  <a:pt x="16663" y="30861"/>
                </a:lnTo>
                <a:lnTo>
                  <a:pt x="19250" y="30560"/>
                </a:lnTo>
                <a:lnTo>
                  <a:pt x="17024" y="25748"/>
                </a:lnTo>
                <a:lnTo>
                  <a:pt x="14318" y="26349"/>
                </a:lnTo>
                <a:lnTo>
                  <a:pt x="14077" y="24545"/>
                </a:lnTo>
                <a:lnTo>
                  <a:pt x="12874" y="25026"/>
                </a:lnTo>
                <a:lnTo>
                  <a:pt x="12152" y="22740"/>
                </a:lnTo>
                <a:lnTo>
                  <a:pt x="11911" y="19612"/>
                </a:lnTo>
                <a:lnTo>
                  <a:pt x="12934" y="19190"/>
                </a:lnTo>
                <a:lnTo>
                  <a:pt x="10528" y="15882"/>
                </a:lnTo>
                <a:lnTo>
                  <a:pt x="9986" y="16182"/>
                </a:lnTo>
                <a:lnTo>
                  <a:pt x="5895" y="16904"/>
                </a:lnTo>
                <a:lnTo>
                  <a:pt x="2466" y="13295"/>
                </a:lnTo>
                <a:lnTo>
                  <a:pt x="662" y="12092"/>
                </a:lnTo>
                <a:lnTo>
                  <a:pt x="0" y="7159"/>
                </a:lnTo>
                <a:lnTo>
                  <a:pt x="3730" y="6978"/>
                </a:lnTo>
                <a:lnTo>
                  <a:pt x="2887" y="5294"/>
                </a:lnTo>
                <a:lnTo>
                  <a:pt x="2707" y="1865"/>
                </a:lnTo>
                <a:lnTo>
                  <a:pt x="10106" y="1203"/>
                </a:lnTo>
                <a:lnTo>
                  <a:pt x="10407" y="2887"/>
                </a:lnTo>
                <a:lnTo>
                  <a:pt x="12092" y="3489"/>
                </a:lnTo>
                <a:lnTo>
                  <a:pt x="14137" y="4813"/>
                </a:lnTo>
                <a:lnTo>
                  <a:pt x="15761" y="4030"/>
                </a:lnTo>
                <a:lnTo>
                  <a:pt x="18047" y="3910"/>
                </a:lnTo>
                <a:lnTo>
                  <a:pt x="20333" y="5474"/>
                </a:lnTo>
                <a:lnTo>
                  <a:pt x="21777" y="5655"/>
                </a:lnTo>
                <a:lnTo>
                  <a:pt x="30620" y="4933"/>
                </a:lnTo>
                <a:lnTo>
                  <a:pt x="32064" y="0"/>
                </a:lnTo>
                <a:lnTo>
                  <a:pt x="34290" y="0"/>
                </a:lnTo>
                <a:lnTo>
                  <a:pt x="35252" y="1685"/>
                </a:lnTo>
                <a:lnTo>
                  <a:pt x="38140" y="361"/>
                </a:lnTo>
                <a:lnTo>
                  <a:pt x="38260" y="5655"/>
                </a:lnTo>
                <a:lnTo>
                  <a:pt x="44456" y="5234"/>
                </a:lnTo>
                <a:lnTo>
                  <a:pt x="46081" y="6317"/>
                </a:lnTo>
                <a:lnTo>
                  <a:pt x="46382" y="7339"/>
                </a:lnTo>
                <a:lnTo>
                  <a:pt x="46141" y="11370"/>
                </a:lnTo>
                <a:lnTo>
                  <a:pt x="46442" y="13776"/>
                </a:lnTo>
                <a:lnTo>
                  <a:pt x="49089" y="16965"/>
                </a:lnTo>
              </a:path>
            </a:pathLst>
          </a:custGeom>
          <a:solidFill>
            <a:srgbClr val="E7E6E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8" name="Freeform: Shape 397" title="TX-30">
            <a:extLst>
              <a:ext uri="{FF2B5EF4-FFF2-40B4-BE49-F238E27FC236}">
                <a16:creationId xmlns:a16="http://schemas.microsoft.com/office/drawing/2014/main" id="{CE36B7E8-06DF-BE92-F592-12CD00ECB2EC}"/>
              </a:ext>
            </a:extLst>
          </p:cNvPr>
          <p:cNvSpPr/>
          <p:nvPr/>
        </p:nvSpPr>
        <p:spPr>
          <a:xfrm>
            <a:off x="4783851" y="4745708"/>
            <a:ext cx="70653" cy="46597"/>
          </a:xfrm>
          <a:custGeom>
            <a:avLst/>
            <a:gdLst>
              <a:gd name="connsiteX0" fmla="*/ 34531 w 88432"/>
              <a:gd name="connsiteY0" fmla="*/ 60 h 60398"/>
              <a:gd name="connsiteX1" fmla="*/ 36697 w 88432"/>
              <a:gd name="connsiteY1" fmla="*/ 1684 h 60398"/>
              <a:gd name="connsiteX2" fmla="*/ 39825 w 88432"/>
              <a:gd name="connsiteY2" fmla="*/ 1504 h 60398"/>
              <a:gd name="connsiteX3" fmla="*/ 39825 w 88432"/>
              <a:gd name="connsiteY3" fmla="*/ 4030 h 60398"/>
              <a:gd name="connsiteX4" fmla="*/ 40547 w 88432"/>
              <a:gd name="connsiteY4" fmla="*/ 6858 h 60398"/>
              <a:gd name="connsiteX5" fmla="*/ 44878 w 88432"/>
              <a:gd name="connsiteY5" fmla="*/ 6437 h 60398"/>
              <a:gd name="connsiteX6" fmla="*/ 45660 w 88432"/>
              <a:gd name="connsiteY6" fmla="*/ 6798 h 60398"/>
              <a:gd name="connsiteX7" fmla="*/ 44698 w 88432"/>
              <a:gd name="connsiteY7" fmla="*/ 10407 h 60398"/>
              <a:gd name="connsiteX8" fmla="*/ 45420 w 88432"/>
              <a:gd name="connsiteY8" fmla="*/ 10287 h 60398"/>
              <a:gd name="connsiteX9" fmla="*/ 47525 w 88432"/>
              <a:gd name="connsiteY9" fmla="*/ 12272 h 60398"/>
              <a:gd name="connsiteX10" fmla="*/ 48608 w 88432"/>
              <a:gd name="connsiteY10" fmla="*/ 11069 h 60398"/>
              <a:gd name="connsiteX11" fmla="*/ 50894 w 88432"/>
              <a:gd name="connsiteY11" fmla="*/ 13235 h 60398"/>
              <a:gd name="connsiteX12" fmla="*/ 50172 w 88432"/>
              <a:gd name="connsiteY12" fmla="*/ 14197 h 60398"/>
              <a:gd name="connsiteX13" fmla="*/ 54202 w 88432"/>
              <a:gd name="connsiteY13" fmla="*/ 14919 h 60398"/>
              <a:gd name="connsiteX14" fmla="*/ 57631 w 88432"/>
              <a:gd name="connsiteY14" fmla="*/ 14318 h 60398"/>
              <a:gd name="connsiteX15" fmla="*/ 59617 w 88432"/>
              <a:gd name="connsiteY15" fmla="*/ 14679 h 60398"/>
              <a:gd name="connsiteX16" fmla="*/ 59617 w 88432"/>
              <a:gd name="connsiteY16" fmla="*/ 17326 h 60398"/>
              <a:gd name="connsiteX17" fmla="*/ 62925 w 88432"/>
              <a:gd name="connsiteY17" fmla="*/ 17265 h 60398"/>
              <a:gd name="connsiteX18" fmla="*/ 62444 w 88432"/>
              <a:gd name="connsiteY18" fmla="*/ 17867 h 60398"/>
              <a:gd name="connsiteX19" fmla="*/ 62685 w 88432"/>
              <a:gd name="connsiteY19" fmla="*/ 22860 h 60398"/>
              <a:gd name="connsiteX20" fmla="*/ 66475 w 88432"/>
              <a:gd name="connsiteY20" fmla="*/ 22619 h 60398"/>
              <a:gd name="connsiteX21" fmla="*/ 66896 w 88432"/>
              <a:gd name="connsiteY21" fmla="*/ 25447 h 60398"/>
              <a:gd name="connsiteX22" fmla="*/ 68159 w 88432"/>
              <a:gd name="connsiteY22" fmla="*/ 25386 h 60398"/>
              <a:gd name="connsiteX23" fmla="*/ 68340 w 88432"/>
              <a:gd name="connsiteY23" fmla="*/ 29117 h 60398"/>
              <a:gd name="connsiteX24" fmla="*/ 71348 w 88432"/>
              <a:gd name="connsiteY24" fmla="*/ 30741 h 60398"/>
              <a:gd name="connsiteX25" fmla="*/ 72430 w 88432"/>
              <a:gd name="connsiteY25" fmla="*/ 30680 h 60398"/>
              <a:gd name="connsiteX26" fmla="*/ 72551 w 88432"/>
              <a:gd name="connsiteY26" fmla="*/ 29778 h 60398"/>
              <a:gd name="connsiteX27" fmla="*/ 73814 w 88432"/>
              <a:gd name="connsiteY27" fmla="*/ 29537 h 60398"/>
              <a:gd name="connsiteX28" fmla="*/ 73814 w 88432"/>
              <a:gd name="connsiteY28" fmla="*/ 28635 h 60398"/>
              <a:gd name="connsiteX29" fmla="*/ 79830 w 88432"/>
              <a:gd name="connsiteY29" fmla="*/ 27974 h 60398"/>
              <a:gd name="connsiteX30" fmla="*/ 81815 w 88432"/>
              <a:gd name="connsiteY30" fmla="*/ 28274 h 60398"/>
              <a:gd name="connsiteX31" fmla="*/ 83138 w 88432"/>
              <a:gd name="connsiteY31" fmla="*/ 29959 h 60398"/>
              <a:gd name="connsiteX32" fmla="*/ 82116 w 88432"/>
              <a:gd name="connsiteY32" fmla="*/ 32064 h 60398"/>
              <a:gd name="connsiteX33" fmla="*/ 80010 w 88432"/>
              <a:gd name="connsiteY33" fmla="*/ 32425 h 60398"/>
              <a:gd name="connsiteX34" fmla="*/ 78145 w 88432"/>
              <a:gd name="connsiteY34" fmla="*/ 34410 h 60398"/>
              <a:gd name="connsiteX35" fmla="*/ 76641 w 88432"/>
              <a:gd name="connsiteY35" fmla="*/ 34230 h 60398"/>
              <a:gd name="connsiteX36" fmla="*/ 78145 w 88432"/>
              <a:gd name="connsiteY36" fmla="*/ 35072 h 60398"/>
              <a:gd name="connsiteX37" fmla="*/ 77183 w 88432"/>
              <a:gd name="connsiteY37" fmla="*/ 36095 h 60398"/>
              <a:gd name="connsiteX38" fmla="*/ 79288 w 88432"/>
              <a:gd name="connsiteY38" fmla="*/ 37719 h 60398"/>
              <a:gd name="connsiteX39" fmla="*/ 77122 w 88432"/>
              <a:gd name="connsiteY39" fmla="*/ 40607 h 60398"/>
              <a:gd name="connsiteX40" fmla="*/ 73212 w 88432"/>
              <a:gd name="connsiteY40" fmla="*/ 44577 h 60398"/>
              <a:gd name="connsiteX41" fmla="*/ 73995 w 88432"/>
              <a:gd name="connsiteY41" fmla="*/ 45540 h 60398"/>
              <a:gd name="connsiteX42" fmla="*/ 75559 w 88432"/>
              <a:gd name="connsiteY42" fmla="*/ 45359 h 60398"/>
              <a:gd name="connsiteX43" fmla="*/ 77002 w 88432"/>
              <a:gd name="connsiteY43" fmla="*/ 46743 h 60398"/>
              <a:gd name="connsiteX44" fmla="*/ 78506 w 88432"/>
              <a:gd name="connsiteY44" fmla="*/ 46502 h 60398"/>
              <a:gd name="connsiteX45" fmla="*/ 78807 w 88432"/>
              <a:gd name="connsiteY45" fmla="*/ 48187 h 60398"/>
              <a:gd name="connsiteX46" fmla="*/ 80130 w 88432"/>
              <a:gd name="connsiteY46" fmla="*/ 51916 h 60398"/>
              <a:gd name="connsiteX47" fmla="*/ 81334 w 88432"/>
              <a:gd name="connsiteY47" fmla="*/ 51916 h 60398"/>
              <a:gd name="connsiteX48" fmla="*/ 80973 w 88432"/>
              <a:gd name="connsiteY48" fmla="*/ 53120 h 60398"/>
              <a:gd name="connsiteX49" fmla="*/ 82416 w 88432"/>
              <a:gd name="connsiteY49" fmla="*/ 53961 h 60398"/>
              <a:gd name="connsiteX50" fmla="*/ 83319 w 88432"/>
              <a:gd name="connsiteY50" fmla="*/ 55947 h 60398"/>
              <a:gd name="connsiteX51" fmla="*/ 84161 w 88432"/>
              <a:gd name="connsiteY51" fmla="*/ 56608 h 60398"/>
              <a:gd name="connsiteX52" fmla="*/ 85124 w 88432"/>
              <a:gd name="connsiteY52" fmla="*/ 56007 h 60398"/>
              <a:gd name="connsiteX53" fmla="*/ 86628 w 88432"/>
              <a:gd name="connsiteY53" fmla="*/ 57571 h 60398"/>
              <a:gd name="connsiteX54" fmla="*/ 88432 w 88432"/>
              <a:gd name="connsiteY54" fmla="*/ 57751 h 60398"/>
              <a:gd name="connsiteX55" fmla="*/ 54503 w 88432"/>
              <a:gd name="connsiteY55" fmla="*/ 58834 h 60398"/>
              <a:gd name="connsiteX56" fmla="*/ 20815 w 88432"/>
              <a:gd name="connsiteY56" fmla="*/ 60037 h 60398"/>
              <a:gd name="connsiteX57" fmla="*/ 5414 w 88432"/>
              <a:gd name="connsiteY57" fmla="*/ 60398 h 60398"/>
              <a:gd name="connsiteX58" fmla="*/ 4993 w 88432"/>
              <a:gd name="connsiteY58" fmla="*/ 59797 h 60398"/>
              <a:gd name="connsiteX59" fmla="*/ 6317 w 88432"/>
              <a:gd name="connsiteY59" fmla="*/ 58293 h 60398"/>
              <a:gd name="connsiteX60" fmla="*/ 5294 w 88432"/>
              <a:gd name="connsiteY60" fmla="*/ 57571 h 60398"/>
              <a:gd name="connsiteX61" fmla="*/ 5174 w 88432"/>
              <a:gd name="connsiteY61" fmla="*/ 55826 h 60398"/>
              <a:gd name="connsiteX62" fmla="*/ 3790 w 88432"/>
              <a:gd name="connsiteY62" fmla="*/ 53601 h 60398"/>
              <a:gd name="connsiteX63" fmla="*/ 6377 w 88432"/>
              <a:gd name="connsiteY63" fmla="*/ 52037 h 60398"/>
              <a:gd name="connsiteX64" fmla="*/ 4813 w 88432"/>
              <a:gd name="connsiteY64" fmla="*/ 49510 h 60398"/>
              <a:gd name="connsiteX65" fmla="*/ 3610 w 88432"/>
              <a:gd name="connsiteY65" fmla="*/ 48427 h 60398"/>
              <a:gd name="connsiteX66" fmla="*/ 2106 w 88432"/>
              <a:gd name="connsiteY66" fmla="*/ 45720 h 60398"/>
              <a:gd name="connsiteX67" fmla="*/ 2647 w 88432"/>
              <a:gd name="connsiteY67" fmla="*/ 44697 h 60398"/>
              <a:gd name="connsiteX68" fmla="*/ 3189 w 88432"/>
              <a:gd name="connsiteY68" fmla="*/ 40968 h 60398"/>
              <a:gd name="connsiteX69" fmla="*/ 2948 w 88432"/>
              <a:gd name="connsiteY69" fmla="*/ 36035 h 60398"/>
              <a:gd name="connsiteX70" fmla="*/ 120 w 88432"/>
              <a:gd name="connsiteY70" fmla="*/ 36095 h 60398"/>
              <a:gd name="connsiteX71" fmla="*/ 0 w 88432"/>
              <a:gd name="connsiteY71" fmla="*/ 33508 h 60398"/>
              <a:gd name="connsiteX72" fmla="*/ 2888 w 88432"/>
              <a:gd name="connsiteY72" fmla="*/ 33388 h 60398"/>
              <a:gd name="connsiteX73" fmla="*/ 2707 w 88432"/>
              <a:gd name="connsiteY73" fmla="*/ 30560 h 60398"/>
              <a:gd name="connsiteX74" fmla="*/ 5595 w 88432"/>
              <a:gd name="connsiteY74" fmla="*/ 30560 h 60398"/>
              <a:gd name="connsiteX75" fmla="*/ 5715 w 88432"/>
              <a:gd name="connsiteY75" fmla="*/ 32906 h 60398"/>
              <a:gd name="connsiteX76" fmla="*/ 7039 w 88432"/>
              <a:gd name="connsiteY76" fmla="*/ 32846 h 60398"/>
              <a:gd name="connsiteX77" fmla="*/ 6979 w 88432"/>
              <a:gd name="connsiteY77" fmla="*/ 29478 h 60398"/>
              <a:gd name="connsiteX78" fmla="*/ 11430 w 88432"/>
              <a:gd name="connsiteY78" fmla="*/ 29537 h 60398"/>
              <a:gd name="connsiteX79" fmla="*/ 11430 w 88432"/>
              <a:gd name="connsiteY79" fmla="*/ 27131 h 60398"/>
              <a:gd name="connsiteX80" fmla="*/ 13175 w 88432"/>
              <a:gd name="connsiteY80" fmla="*/ 27131 h 60398"/>
              <a:gd name="connsiteX81" fmla="*/ 13656 w 88432"/>
              <a:gd name="connsiteY81" fmla="*/ 29537 h 60398"/>
              <a:gd name="connsiteX82" fmla="*/ 16062 w 88432"/>
              <a:gd name="connsiteY82" fmla="*/ 30139 h 60398"/>
              <a:gd name="connsiteX83" fmla="*/ 16724 w 88432"/>
              <a:gd name="connsiteY83" fmla="*/ 30921 h 60398"/>
              <a:gd name="connsiteX84" fmla="*/ 16123 w 88432"/>
              <a:gd name="connsiteY84" fmla="*/ 32365 h 60398"/>
              <a:gd name="connsiteX85" fmla="*/ 17686 w 88432"/>
              <a:gd name="connsiteY85" fmla="*/ 32245 h 60398"/>
              <a:gd name="connsiteX86" fmla="*/ 19010 w 88432"/>
              <a:gd name="connsiteY86" fmla="*/ 30981 h 60398"/>
              <a:gd name="connsiteX87" fmla="*/ 20213 w 88432"/>
              <a:gd name="connsiteY87" fmla="*/ 27793 h 60398"/>
              <a:gd name="connsiteX88" fmla="*/ 22319 w 88432"/>
              <a:gd name="connsiteY88" fmla="*/ 27011 h 60398"/>
              <a:gd name="connsiteX89" fmla="*/ 25868 w 88432"/>
              <a:gd name="connsiteY89" fmla="*/ 26951 h 60398"/>
              <a:gd name="connsiteX90" fmla="*/ 29478 w 88432"/>
              <a:gd name="connsiteY90" fmla="*/ 31643 h 60398"/>
              <a:gd name="connsiteX91" fmla="*/ 29899 w 88432"/>
              <a:gd name="connsiteY91" fmla="*/ 30621 h 60398"/>
              <a:gd name="connsiteX92" fmla="*/ 31282 w 88432"/>
              <a:gd name="connsiteY92" fmla="*/ 30560 h 60398"/>
              <a:gd name="connsiteX93" fmla="*/ 31222 w 88432"/>
              <a:gd name="connsiteY93" fmla="*/ 29537 h 60398"/>
              <a:gd name="connsiteX94" fmla="*/ 33207 w 88432"/>
              <a:gd name="connsiteY94" fmla="*/ 29537 h 60398"/>
              <a:gd name="connsiteX95" fmla="*/ 37960 w 88432"/>
              <a:gd name="connsiteY95" fmla="*/ 29237 h 60398"/>
              <a:gd name="connsiteX96" fmla="*/ 38020 w 88432"/>
              <a:gd name="connsiteY96" fmla="*/ 30621 h 60398"/>
              <a:gd name="connsiteX97" fmla="*/ 39644 w 88432"/>
              <a:gd name="connsiteY97" fmla="*/ 28815 h 60398"/>
              <a:gd name="connsiteX98" fmla="*/ 41930 w 88432"/>
              <a:gd name="connsiteY98" fmla="*/ 28755 h 60398"/>
              <a:gd name="connsiteX99" fmla="*/ 41810 w 88432"/>
              <a:gd name="connsiteY99" fmla="*/ 26169 h 60398"/>
              <a:gd name="connsiteX100" fmla="*/ 38381 w 88432"/>
              <a:gd name="connsiteY100" fmla="*/ 26470 h 60398"/>
              <a:gd name="connsiteX101" fmla="*/ 38682 w 88432"/>
              <a:gd name="connsiteY101" fmla="*/ 23823 h 60398"/>
              <a:gd name="connsiteX102" fmla="*/ 40547 w 88432"/>
              <a:gd name="connsiteY102" fmla="*/ 23943 h 60398"/>
              <a:gd name="connsiteX103" fmla="*/ 41870 w 88432"/>
              <a:gd name="connsiteY103" fmla="*/ 22619 h 60398"/>
              <a:gd name="connsiteX104" fmla="*/ 41569 w 88432"/>
              <a:gd name="connsiteY104" fmla="*/ 21837 h 60398"/>
              <a:gd name="connsiteX105" fmla="*/ 42412 w 88432"/>
              <a:gd name="connsiteY105" fmla="*/ 20815 h 60398"/>
              <a:gd name="connsiteX106" fmla="*/ 42291 w 88432"/>
              <a:gd name="connsiteY106" fmla="*/ 19010 h 60398"/>
              <a:gd name="connsiteX107" fmla="*/ 38922 w 88432"/>
              <a:gd name="connsiteY107" fmla="*/ 19371 h 60398"/>
              <a:gd name="connsiteX108" fmla="*/ 38922 w 88432"/>
              <a:gd name="connsiteY108" fmla="*/ 20333 h 60398"/>
              <a:gd name="connsiteX109" fmla="*/ 36636 w 88432"/>
              <a:gd name="connsiteY109" fmla="*/ 19972 h 60398"/>
              <a:gd name="connsiteX110" fmla="*/ 34952 w 88432"/>
              <a:gd name="connsiteY110" fmla="*/ 21055 h 60398"/>
              <a:gd name="connsiteX111" fmla="*/ 33749 w 88432"/>
              <a:gd name="connsiteY111" fmla="*/ 19371 h 60398"/>
              <a:gd name="connsiteX112" fmla="*/ 34411 w 88432"/>
              <a:gd name="connsiteY112" fmla="*/ 18288 h 60398"/>
              <a:gd name="connsiteX113" fmla="*/ 36817 w 88432"/>
              <a:gd name="connsiteY113" fmla="*/ 18228 h 60398"/>
              <a:gd name="connsiteX114" fmla="*/ 40246 w 88432"/>
              <a:gd name="connsiteY114" fmla="*/ 17085 h 60398"/>
              <a:gd name="connsiteX115" fmla="*/ 40186 w 88432"/>
              <a:gd name="connsiteY115" fmla="*/ 15942 h 60398"/>
              <a:gd name="connsiteX116" fmla="*/ 39103 w 88432"/>
              <a:gd name="connsiteY116" fmla="*/ 14438 h 60398"/>
              <a:gd name="connsiteX117" fmla="*/ 35674 w 88432"/>
              <a:gd name="connsiteY117" fmla="*/ 12633 h 60398"/>
              <a:gd name="connsiteX118" fmla="*/ 34832 w 88432"/>
              <a:gd name="connsiteY118" fmla="*/ 12513 h 60398"/>
              <a:gd name="connsiteX119" fmla="*/ 34711 w 88432"/>
              <a:gd name="connsiteY119" fmla="*/ 15521 h 60398"/>
              <a:gd name="connsiteX120" fmla="*/ 32004 w 88432"/>
              <a:gd name="connsiteY120" fmla="*/ 15641 h 60398"/>
              <a:gd name="connsiteX121" fmla="*/ 32004 w 88432"/>
              <a:gd name="connsiteY121" fmla="*/ 14137 h 60398"/>
              <a:gd name="connsiteX122" fmla="*/ 33147 w 88432"/>
              <a:gd name="connsiteY122" fmla="*/ 12934 h 60398"/>
              <a:gd name="connsiteX123" fmla="*/ 31944 w 88432"/>
              <a:gd name="connsiteY123" fmla="*/ 12934 h 60398"/>
              <a:gd name="connsiteX124" fmla="*/ 31824 w 88432"/>
              <a:gd name="connsiteY124" fmla="*/ 8963 h 60398"/>
              <a:gd name="connsiteX125" fmla="*/ 33328 w 88432"/>
              <a:gd name="connsiteY125" fmla="*/ 7339 h 60398"/>
              <a:gd name="connsiteX126" fmla="*/ 35012 w 88432"/>
              <a:gd name="connsiteY126" fmla="*/ 7279 h 60398"/>
              <a:gd name="connsiteX127" fmla="*/ 36817 w 88432"/>
              <a:gd name="connsiteY127" fmla="*/ 5655 h 60398"/>
              <a:gd name="connsiteX128" fmla="*/ 35493 w 88432"/>
              <a:gd name="connsiteY128" fmla="*/ 4331 h 60398"/>
              <a:gd name="connsiteX129" fmla="*/ 32305 w 88432"/>
              <a:gd name="connsiteY129" fmla="*/ 2827 h 60398"/>
              <a:gd name="connsiteX130" fmla="*/ 34531 w 88432"/>
              <a:gd name="connsiteY130" fmla="*/ 0 h 60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88432" h="60398">
                <a:moveTo>
                  <a:pt x="34531" y="60"/>
                </a:moveTo>
                <a:lnTo>
                  <a:pt x="36697" y="1684"/>
                </a:lnTo>
                <a:lnTo>
                  <a:pt x="39825" y="1504"/>
                </a:lnTo>
                <a:lnTo>
                  <a:pt x="39825" y="4030"/>
                </a:lnTo>
                <a:lnTo>
                  <a:pt x="40547" y="6858"/>
                </a:lnTo>
                <a:lnTo>
                  <a:pt x="44878" y="6437"/>
                </a:lnTo>
                <a:lnTo>
                  <a:pt x="45660" y="6798"/>
                </a:lnTo>
                <a:lnTo>
                  <a:pt x="44698" y="10407"/>
                </a:lnTo>
                <a:lnTo>
                  <a:pt x="45420" y="10287"/>
                </a:lnTo>
                <a:lnTo>
                  <a:pt x="47525" y="12272"/>
                </a:lnTo>
                <a:lnTo>
                  <a:pt x="48608" y="11069"/>
                </a:lnTo>
                <a:lnTo>
                  <a:pt x="50894" y="13235"/>
                </a:lnTo>
                <a:lnTo>
                  <a:pt x="50172" y="14197"/>
                </a:lnTo>
                <a:lnTo>
                  <a:pt x="54202" y="14919"/>
                </a:lnTo>
                <a:lnTo>
                  <a:pt x="57631" y="14318"/>
                </a:lnTo>
                <a:lnTo>
                  <a:pt x="59617" y="14679"/>
                </a:lnTo>
                <a:lnTo>
                  <a:pt x="59617" y="17326"/>
                </a:lnTo>
                <a:lnTo>
                  <a:pt x="62925" y="17265"/>
                </a:lnTo>
                <a:lnTo>
                  <a:pt x="62444" y="17867"/>
                </a:lnTo>
                <a:lnTo>
                  <a:pt x="62685" y="22860"/>
                </a:lnTo>
                <a:lnTo>
                  <a:pt x="66475" y="22619"/>
                </a:lnTo>
                <a:lnTo>
                  <a:pt x="66896" y="25447"/>
                </a:lnTo>
                <a:lnTo>
                  <a:pt x="68159" y="25386"/>
                </a:lnTo>
                <a:lnTo>
                  <a:pt x="68340" y="29117"/>
                </a:lnTo>
                <a:lnTo>
                  <a:pt x="71348" y="30741"/>
                </a:lnTo>
                <a:lnTo>
                  <a:pt x="72430" y="30680"/>
                </a:lnTo>
                <a:lnTo>
                  <a:pt x="72551" y="29778"/>
                </a:lnTo>
                <a:lnTo>
                  <a:pt x="73814" y="29537"/>
                </a:lnTo>
                <a:lnTo>
                  <a:pt x="73814" y="28635"/>
                </a:lnTo>
                <a:lnTo>
                  <a:pt x="79830" y="27974"/>
                </a:lnTo>
                <a:lnTo>
                  <a:pt x="81815" y="28274"/>
                </a:lnTo>
                <a:lnTo>
                  <a:pt x="83138" y="29959"/>
                </a:lnTo>
                <a:lnTo>
                  <a:pt x="82116" y="32064"/>
                </a:lnTo>
                <a:lnTo>
                  <a:pt x="80010" y="32425"/>
                </a:lnTo>
                <a:lnTo>
                  <a:pt x="78145" y="34410"/>
                </a:lnTo>
                <a:lnTo>
                  <a:pt x="76641" y="34230"/>
                </a:lnTo>
                <a:lnTo>
                  <a:pt x="78145" y="35072"/>
                </a:lnTo>
                <a:lnTo>
                  <a:pt x="77183" y="36095"/>
                </a:lnTo>
                <a:lnTo>
                  <a:pt x="79288" y="37719"/>
                </a:lnTo>
                <a:lnTo>
                  <a:pt x="77122" y="40607"/>
                </a:lnTo>
                <a:lnTo>
                  <a:pt x="73212" y="44577"/>
                </a:lnTo>
                <a:lnTo>
                  <a:pt x="73995" y="45540"/>
                </a:lnTo>
                <a:lnTo>
                  <a:pt x="75559" y="45359"/>
                </a:lnTo>
                <a:lnTo>
                  <a:pt x="77002" y="46743"/>
                </a:lnTo>
                <a:lnTo>
                  <a:pt x="78506" y="46502"/>
                </a:lnTo>
                <a:lnTo>
                  <a:pt x="78807" y="48187"/>
                </a:lnTo>
                <a:lnTo>
                  <a:pt x="80130" y="51916"/>
                </a:lnTo>
                <a:lnTo>
                  <a:pt x="81334" y="51916"/>
                </a:lnTo>
                <a:lnTo>
                  <a:pt x="80973" y="53120"/>
                </a:lnTo>
                <a:lnTo>
                  <a:pt x="82416" y="53961"/>
                </a:lnTo>
                <a:lnTo>
                  <a:pt x="83319" y="55947"/>
                </a:lnTo>
                <a:lnTo>
                  <a:pt x="84161" y="56608"/>
                </a:lnTo>
                <a:lnTo>
                  <a:pt x="85124" y="56007"/>
                </a:lnTo>
                <a:lnTo>
                  <a:pt x="86628" y="57571"/>
                </a:lnTo>
                <a:lnTo>
                  <a:pt x="88432" y="57751"/>
                </a:lnTo>
                <a:lnTo>
                  <a:pt x="54503" y="58834"/>
                </a:lnTo>
                <a:lnTo>
                  <a:pt x="20815" y="60037"/>
                </a:lnTo>
                <a:lnTo>
                  <a:pt x="5414" y="60398"/>
                </a:lnTo>
                <a:lnTo>
                  <a:pt x="4993" y="59797"/>
                </a:lnTo>
                <a:lnTo>
                  <a:pt x="6317" y="58293"/>
                </a:lnTo>
                <a:lnTo>
                  <a:pt x="5294" y="57571"/>
                </a:lnTo>
                <a:lnTo>
                  <a:pt x="5174" y="55826"/>
                </a:lnTo>
                <a:lnTo>
                  <a:pt x="3790" y="53601"/>
                </a:lnTo>
                <a:lnTo>
                  <a:pt x="6377" y="52037"/>
                </a:lnTo>
                <a:lnTo>
                  <a:pt x="4813" y="49510"/>
                </a:lnTo>
                <a:lnTo>
                  <a:pt x="3610" y="48427"/>
                </a:lnTo>
                <a:lnTo>
                  <a:pt x="2106" y="45720"/>
                </a:lnTo>
                <a:lnTo>
                  <a:pt x="2647" y="44697"/>
                </a:lnTo>
                <a:lnTo>
                  <a:pt x="3189" y="40968"/>
                </a:lnTo>
                <a:lnTo>
                  <a:pt x="2948" y="36035"/>
                </a:lnTo>
                <a:lnTo>
                  <a:pt x="120" y="36095"/>
                </a:lnTo>
                <a:lnTo>
                  <a:pt x="0" y="33508"/>
                </a:lnTo>
                <a:lnTo>
                  <a:pt x="2888" y="33388"/>
                </a:lnTo>
                <a:lnTo>
                  <a:pt x="2707" y="30560"/>
                </a:lnTo>
                <a:lnTo>
                  <a:pt x="5595" y="30560"/>
                </a:lnTo>
                <a:lnTo>
                  <a:pt x="5715" y="32906"/>
                </a:lnTo>
                <a:lnTo>
                  <a:pt x="7039" y="32846"/>
                </a:lnTo>
                <a:lnTo>
                  <a:pt x="6979" y="29478"/>
                </a:lnTo>
                <a:lnTo>
                  <a:pt x="11430" y="29537"/>
                </a:lnTo>
                <a:lnTo>
                  <a:pt x="11430" y="27131"/>
                </a:lnTo>
                <a:lnTo>
                  <a:pt x="13175" y="27131"/>
                </a:lnTo>
                <a:lnTo>
                  <a:pt x="13656" y="29537"/>
                </a:lnTo>
                <a:lnTo>
                  <a:pt x="16062" y="30139"/>
                </a:lnTo>
                <a:lnTo>
                  <a:pt x="16724" y="30921"/>
                </a:lnTo>
                <a:lnTo>
                  <a:pt x="16123" y="32365"/>
                </a:lnTo>
                <a:lnTo>
                  <a:pt x="17686" y="32245"/>
                </a:lnTo>
                <a:lnTo>
                  <a:pt x="19010" y="30981"/>
                </a:lnTo>
                <a:lnTo>
                  <a:pt x="20213" y="27793"/>
                </a:lnTo>
                <a:lnTo>
                  <a:pt x="22319" y="27011"/>
                </a:lnTo>
                <a:lnTo>
                  <a:pt x="25868" y="26951"/>
                </a:lnTo>
                <a:lnTo>
                  <a:pt x="29478" y="31643"/>
                </a:lnTo>
                <a:lnTo>
                  <a:pt x="29899" y="30621"/>
                </a:lnTo>
                <a:lnTo>
                  <a:pt x="31282" y="30560"/>
                </a:lnTo>
                <a:lnTo>
                  <a:pt x="31222" y="29537"/>
                </a:lnTo>
                <a:lnTo>
                  <a:pt x="33207" y="29537"/>
                </a:lnTo>
                <a:lnTo>
                  <a:pt x="37960" y="29237"/>
                </a:lnTo>
                <a:lnTo>
                  <a:pt x="38020" y="30621"/>
                </a:lnTo>
                <a:lnTo>
                  <a:pt x="39644" y="28815"/>
                </a:lnTo>
                <a:lnTo>
                  <a:pt x="41930" y="28755"/>
                </a:lnTo>
                <a:lnTo>
                  <a:pt x="41810" y="26169"/>
                </a:lnTo>
                <a:lnTo>
                  <a:pt x="38381" y="26470"/>
                </a:lnTo>
                <a:lnTo>
                  <a:pt x="38682" y="23823"/>
                </a:lnTo>
                <a:lnTo>
                  <a:pt x="40547" y="23943"/>
                </a:lnTo>
                <a:lnTo>
                  <a:pt x="41870" y="22619"/>
                </a:lnTo>
                <a:lnTo>
                  <a:pt x="41569" y="21837"/>
                </a:lnTo>
                <a:lnTo>
                  <a:pt x="42412" y="20815"/>
                </a:lnTo>
                <a:lnTo>
                  <a:pt x="42291" y="19010"/>
                </a:lnTo>
                <a:lnTo>
                  <a:pt x="38922" y="19371"/>
                </a:lnTo>
                <a:lnTo>
                  <a:pt x="38922" y="20333"/>
                </a:lnTo>
                <a:lnTo>
                  <a:pt x="36636" y="19972"/>
                </a:lnTo>
                <a:lnTo>
                  <a:pt x="34952" y="21055"/>
                </a:lnTo>
                <a:lnTo>
                  <a:pt x="33749" y="19371"/>
                </a:lnTo>
                <a:lnTo>
                  <a:pt x="34411" y="18288"/>
                </a:lnTo>
                <a:lnTo>
                  <a:pt x="36817" y="18228"/>
                </a:lnTo>
                <a:lnTo>
                  <a:pt x="40246" y="17085"/>
                </a:lnTo>
                <a:lnTo>
                  <a:pt x="40186" y="15942"/>
                </a:lnTo>
                <a:lnTo>
                  <a:pt x="39103" y="14438"/>
                </a:lnTo>
                <a:lnTo>
                  <a:pt x="35674" y="12633"/>
                </a:lnTo>
                <a:lnTo>
                  <a:pt x="34832" y="12513"/>
                </a:lnTo>
                <a:lnTo>
                  <a:pt x="34711" y="15521"/>
                </a:lnTo>
                <a:lnTo>
                  <a:pt x="32004" y="15641"/>
                </a:lnTo>
                <a:lnTo>
                  <a:pt x="32004" y="14137"/>
                </a:lnTo>
                <a:lnTo>
                  <a:pt x="33147" y="12934"/>
                </a:lnTo>
                <a:lnTo>
                  <a:pt x="31944" y="12934"/>
                </a:lnTo>
                <a:lnTo>
                  <a:pt x="31824" y="8963"/>
                </a:lnTo>
                <a:lnTo>
                  <a:pt x="33328" y="7339"/>
                </a:lnTo>
                <a:lnTo>
                  <a:pt x="35012" y="7279"/>
                </a:lnTo>
                <a:lnTo>
                  <a:pt x="36817" y="5655"/>
                </a:lnTo>
                <a:lnTo>
                  <a:pt x="35493" y="4331"/>
                </a:lnTo>
                <a:lnTo>
                  <a:pt x="32305" y="2827"/>
                </a:lnTo>
                <a:lnTo>
                  <a:pt x="34531" y="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9" name="Freeform: Shape 398" title="TX-31">
            <a:extLst>
              <a:ext uri="{FF2B5EF4-FFF2-40B4-BE49-F238E27FC236}">
                <a16:creationId xmlns:a16="http://schemas.microsoft.com/office/drawing/2014/main" id="{084B69F7-5805-0C2F-6825-F13B263F10B9}"/>
              </a:ext>
            </a:extLst>
          </p:cNvPr>
          <p:cNvSpPr/>
          <p:nvPr/>
        </p:nvSpPr>
        <p:spPr>
          <a:xfrm>
            <a:off x="4612410" y="4844844"/>
            <a:ext cx="182640" cy="262365"/>
          </a:xfrm>
          <a:custGeom>
            <a:avLst/>
            <a:gdLst>
              <a:gd name="connsiteX0" fmla="*/ 131565 w 228600"/>
              <a:gd name="connsiteY0" fmla="*/ 321544 h 340072"/>
              <a:gd name="connsiteX1" fmla="*/ 129279 w 228600"/>
              <a:gd name="connsiteY1" fmla="*/ 321424 h 340072"/>
              <a:gd name="connsiteX2" fmla="*/ 128858 w 228600"/>
              <a:gd name="connsiteY2" fmla="*/ 320521 h 340072"/>
              <a:gd name="connsiteX3" fmla="*/ 127114 w 228600"/>
              <a:gd name="connsiteY3" fmla="*/ 320521 h 340072"/>
              <a:gd name="connsiteX4" fmla="*/ 126993 w 228600"/>
              <a:gd name="connsiteY4" fmla="*/ 322807 h 340072"/>
              <a:gd name="connsiteX5" fmla="*/ 125429 w 228600"/>
              <a:gd name="connsiteY5" fmla="*/ 325454 h 340072"/>
              <a:gd name="connsiteX6" fmla="*/ 123504 w 228600"/>
              <a:gd name="connsiteY6" fmla="*/ 325094 h 340072"/>
              <a:gd name="connsiteX7" fmla="*/ 122903 w 228600"/>
              <a:gd name="connsiteY7" fmla="*/ 324311 h 340072"/>
              <a:gd name="connsiteX8" fmla="*/ 123865 w 228600"/>
              <a:gd name="connsiteY8" fmla="*/ 320822 h 340072"/>
              <a:gd name="connsiteX9" fmla="*/ 123685 w 228600"/>
              <a:gd name="connsiteY9" fmla="*/ 320221 h 340072"/>
              <a:gd name="connsiteX10" fmla="*/ 122061 w 228600"/>
              <a:gd name="connsiteY10" fmla="*/ 320642 h 340072"/>
              <a:gd name="connsiteX11" fmla="*/ 119414 w 228600"/>
              <a:gd name="connsiteY11" fmla="*/ 322687 h 340072"/>
              <a:gd name="connsiteX12" fmla="*/ 117007 w 228600"/>
              <a:gd name="connsiteY12" fmla="*/ 323770 h 340072"/>
              <a:gd name="connsiteX13" fmla="*/ 115082 w 228600"/>
              <a:gd name="connsiteY13" fmla="*/ 323469 h 340072"/>
              <a:gd name="connsiteX14" fmla="*/ 112856 w 228600"/>
              <a:gd name="connsiteY14" fmla="*/ 325274 h 340072"/>
              <a:gd name="connsiteX15" fmla="*/ 111292 w 228600"/>
              <a:gd name="connsiteY15" fmla="*/ 323950 h 340072"/>
              <a:gd name="connsiteX16" fmla="*/ 108886 w 228600"/>
              <a:gd name="connsiteY16" fmla="*/ 325875 h 340072"/>
              <a:gd name="connsiteX17" fmla="*/ 107623 w 228600"/>
              <a:gd name="connsiteY17" fmla="*/ 329184 h 340072"/>
              <a:gd name="connsiteX18" fmla="*/ 105938 w 228600"/>
              <a:gd name="connsiteY18" fmla="*/ 329364 h 340072"/>
              <a:gd name="connsiteX19" fmla="*/ 103111 w 228600"/>
              <a:gd name="connsiteY19" fmla="*/ 325394 h 340072"/>
              <a:gd name="connsiteX20" fmla="*/ 104194 w 228600"/>
              <a:gd name="connsiteY20" fmla="*/ 323469 h 340072"/>
              <a:gd name="connsiteX21" fmla="*/ 101547 w 228600"/>
              <a:gd name="connsiteY21" fmla="*/ 320702 h 340072"/>
              <a:gd name="connsiteX22" fmla="*/ 101968 w 228600"/>
              <a:gd name="connsiteY22" fmla="*/ 316070 h 340072"/>
              <a:gd name="connsiteX23" fmla="*/ 98719 w 228600"/>
              <a:gd name="connsiteY23" fmla="*/ 314265 h 340072"/>
              <a:gd name="connsiteX24" fmla="*/ 98418 w 228600"/>
              <a:gd name="connsiteY24" fmla="*/ 312701 h 340072"/>
              <a:gd name="connsiteX25" fmla="*/ 97275 w 228600"/>
              <a:gd name="connsiteY25" fmla="*/ 312761 h 340072"/>
              <a:gd name="connsiteX26" fmla="*/ 96192 w 228600"/>
              <a:gd name="connsiteY26" fmla="*/ 311558 h 340072"/>
              <a:gd name="connsiteX27" fmla="*/ 93185 w 228600"/>
              <a:gd name="connsiteY27" fmla="*/ 313062 h 340072"/>
              <a:gd name="connsiteX28" fmla="*/ 92222 w 228600"/>
              <a:gd name="connsiteY28" fmla="*/ 312400 h 340072"/>
              <a:gd name="connsiteX29" fmla="*/ 94027 w 228600"/>
              <a:gd name="connsiteY29" fmla="*/ 309934 h 340072"/>
              <a:gd name="connsiteX30" fmla="*/ 93004 w 228600"/>
              <a:gd name="connsiteY30" fmla="*/ 308009 h 340072"/>
              <a:gd name="connsiteX31" fmla="*/ 93666 w 228600"/>
              <a:gd name="connsiteY31" fmla="*/ 305301 h 340072"/>
              <a:gd name="connsiteX32" fmla="*/ 90778 w 228600"/>
              <a:gd name="connsiteY32" fmla="*/ 304279 h 340072"/>
              <a:gd name="connsiteX33" fmla="*/ 87109 w 228600"/>
              <a:gd name="connsiteY33" fmla="*/ 301030 h 340072"/>
              <a:gd name="connsiteX34" fmla="*/ 85545 w 228600"/>
              <a:gd name="connsiteY34" fmla="*/ 302053 h 340072"/>
              <a:gd name="connsiteX35" fmla="*/ 83740 w 228600"/>
              <a:gd name="connsiteY35" fmla="*/ 302293 h 340072"/>
              <a:gd name="connsiteX36" fmla="*/ 81574 w 228600"/>
              <a:gd name="connsiteY36" fmla="*/ 304700 h 340072"/>
              <a:gd name="connsiteX37" fmla="*/ 80431 w 228600"/>
              <a:gd name="connsiteY37" fmla="*/ 304158 h 340072"/>
              <a:gd name="connsiteX38" fmla="*/ 78987 w 228600"/>
              <a:gd name="connsiteY38" fmla="*/ 301451 h 340072"/>
              <a:gd name="connsiteX39" fmla="*/ 77965 w 228600"/>
              <a:gd name="connsiteY39" fmla="*/ 303497 h 340072"/>
              <a:gd name="connsiteX40" fmla="*/ 75258 w 228600"/>
              <a:gd name="connsiteY40" fmla="*/ 304038 h 340072"/>
              <a:gd name="connsiteX41" fmla="*/ 74175 w 228600"/>
              <a:gd name="connsiteY41" fmla="*/ 304519 h 340072"/>
              <a:gd name="connsiteX42" fmla="*/ 73573 w 228600"/>
              <a:gd name="connsiteY42" fmla="*/ 303436 h 340072"/>
              <a:gd name="connsiteX43" fmla="*/ 72009 w 228600"/>
              <a:gd name="connsiteY43" fmla="*/ 302293 h 340072"/>
              <a:gd name="connsiteX44" fmla="*/ 61782 w 228600"/>
              <a:gd name="connsiteY44" fmla="*/ 325996 h 340072"/>
              <a:gd name="connsiteX45" fmla="*/ 60760 w 228600"/>
              <a:gd name="connsiteY45" fmla="*/ 329004 h 340072"/>
              <a:gd name="connsiteX46" fmla="*/ 62323 w 228600"/>
              <a:gd name="connsiteY46" fmla="*/ 328763 h 340072"/>
              <a:gd name="connsiteX47" fmla="*/ 63527 w 228600"/>
              <a:gd name="connsiteY47" fmla="*/ 326958 h 340072"/>
              <a:gd name="connsiteX48" fmla="*/ 64850 w 228600"/>
              <a:gd name="connsiteY48" fmla="*/ 326357 h 340072"/>
              <a:gd name="connsiteX49" fmla="*/ 64970 w 228600"/>
              <a:gd name="connsiteY49" fmla="*/ 332132 h 340072"/>
              <a:gd name="connsiteX50" fmla="*/ 60760 w 228600"/>
              <a:gd name="connsiteY50" fmla="*/ 340073 h 340072"/>
              <a:gd name="connsiteX51" fmla="*/ 40306 w 228600"/>
              <a:gd name="connsiteY51" fmla="*/ 334418 h 340072"/>
              <a:gd name="connsiteX52" fmla="*/ 23642 w 228600"/>
              <a:gd name="connsiteY52" fmla="*/ 329665 h 340072"/>
              <a:gd name="connsiteX53" fmla="*/ 23161 w 228600"/>
              <a:gd name="connsiteY53" fmla="*/ 316010 h 340072"/>
              <a:gd name="connsiteX54" fmla="*/ 21115 w 228600"/>
              <a:gd name="connsiteY54" fmla="*/ 313603 h 340072"/>
              <a:gd name="connsiteX55" fmla="*/ 19190 w 228600"/>
              <a:gd name="connsiteY55" fmla="*/ 313122 h 340072"/>
              <a:gd name="connsiteX56" fmla="*/ 15521 w 228600"/>
              <a:gd name="connsiteY56" fmla="*/ 315228 h 340072"/>
              <a:gd name="connsiteX57" fmla="*/ 14919 w 228600"/>
              <a:gd name="connsiteY57" fmla="*/ 315107 h 340072"/>
              <a:gd name="connsiteX58" fmla="*/ 13415 w 228600"/>
              <a:gd name="connsiteY58" fmla="*/ 313122 h 340072"/>
              <a:gd name="connsiteX59" fmla="*/ 13295 w 228600"/>
              <a:gd name="connsiteY59" fmla="*/ 310716 h 340072"/>
              <a:gd name="connsiteX60" fmla="*/ 15100 w 228600"/>
              <a:gd name="connsiteY60" fmla="*/ 309452 h 340072"/>
              <a:gd name="connsiteX61" fmla="*/ 15160 w 228600"/>
              <a:gd name="connsiteY61" fmla="*/ 308550 h 340072"/>
              <a:gd name="connsiteX62" fmla="*/ 12152 w 228600"/>
              <a:gd name="connsiteY62" fmla="*/ 303256 h 340072"/>
              <a:gd name="connsiteX63" fmla="*/ 12032 w 228600"/>
              <a:gd name="connsiteY63" fmla="*/ 299887 h 340072"/>
              <a:gd name="connsiteX64" fmla="*/ 10227 w 228600"/>
              <a:gd name="connsiteY64" fmla="*/ 298022 h 340072"/>
              <a:gd name="connsiteX65" fmla="*/ 10227 w 228600"/>
              <a:gd name="connsiteY65" fmla="*/ 296819 h 340072"/>
              <a:gd name="connsiteX66" fmla="*/ 8542 w 228600"/>
              <a:gd name="connsiteY66" fmla="*/ 296699 h 340072"/>
              <a:gd name="connsiteX67" fmla="*/ 8542 w 228600"/>
              <a:gd name="connsiteY67" fmla="*/ 294593 h 340072"/>
              <a:gd name="connsiteX68" fmla="*/ 14137 w 228600"/>
              <a:gd name="connsiteY68" fmla="*/ 293931 h 340072"/>
              <a:gd name="connsiteX69" fmla="*/ 14378 w 228600"/>
              <a:gd name="connsiteY69" fmla="*/ 293029 h 340072"/>
              <a:gd name="connsiteX70" fmla="*/ 12393 w 228600"/>
              <a:gd name="connsiteY70" fmla="*/ 288638 h 340072"/>
              <a:gd name="connsiteX71" fmla="*/ 13957 w 228600"/>
              <a:gd name="connsiteY71" fmla="*/ 285449 h 340072"/>
              <a:gd name="connsiteX72" fmla="*/ 15761 w 228600"/>
              <a:gd name="connsiteY72" fmla="*/ 285329 h 340072"/>
              <a:gd name="connsiteX73" fmla="*/ 17025 w 228600"/>
              <a:gd name="connsiteY73" fmla="*/ 283524 h 340072"/>
              <a:gd name="connsiteX74" fmla="*/ 19130 w 228600"/>
              <a:gd name="connsiteY74" fmla="*/ 281539 h 340072"/>
              <a:gd name="connsiteX75" fmla="*/ 18529 w 228600"/>
              <a:gd name="connsiteY75" fmla="*/ 280516 h 340072"/>
              <a:gd name="connsiteX76" fmla="*/ 15882 w 228600"/>
              <a:gd name="connsiteY76" fmla="*/ 280637 h 340072"/>
              <a:gd name="connsiteX77" fmla="*/ 14438 w 228600"/>
              <a:gd name="connsiteY77" fmla="*/ 279975 h 340072"/>
              <a:gd name="connsiteX78" fmla="*/ 12152 w 228600"/>
              <a:gd name="connsiteY78" fmla="*/ 279674 h 340072"/>
              <a:gd name="connsiteX79" fmla="*/ 10588 w 228600"/>
              <a:gd name="connsiteY79" fmla="*/ 279915 h 340072"/>
              <a:gd name="connsiteX80" fmla="*/ 9505 w 228600"/>
              <a:gd name="connsiteY80" fmla="*/ 277990 h 340072"/>
              <a:gd name="connsiteX81" fmla="*/ 10768 w 228600"/>
              <a:gd name="connsiteY81" fmla="*/ 275222 h 340072"/>
              <a:gd name="connsiteX82" fmla="*/ 9084 w 228600"/>
              <a:gd name="connsiteY82" fmla="*/ 273177 h 340072"/>
              <a:gd name="connsiteX83" fmla="*/ 10106 w 228600"/>
              <a:gd name="connsiteY83" fmla="*/ 271372 h 340072"/>
              <a:gd name="connsiteX84" fmla="*/ 12032 w 228600"/>
              <a:gd name="connsiteY84" fmla="*/ 271613 h 340072"/>
              <a:gd name="connsiteX85" fmla="*/ 12753 w 228600"/>
              <a:gd name="connsiteY85" fmla="*/ 270169 h 340072"/>
              <a:gd name="connsiteX86" fmla="*/ 13656 w 228600"/>
              <a:gd name="connsiteY86" fmla="*/ 267041 h 340072"/>
              <a:gd name="connsiteX87" fmla="*/ 15822 w 228600"/>
              <a:gd name="connsiteY87" fmla="*/ 266981 h 340072"/>
              <a:gd name="connsiteX88" fmla="*/ 17747 w 228600"/>
              <a:gd name="connsiteY88" fmla="*/ 264815 h 340072"/>
              <a:gd name="connsiteX89" fmla="*/ 17807 w 228600"/>
              <a:gd name="connsiteY89" fmla="*/ 263732 h 340072"/>
              <a:gd name="connsiteX90" fmla="*/ 15039 w 228600"/>
              <a:gd name="connsiteY90" fmla="*/ 262348 h 340072"/>
              <a:gd name="connsiteX91" fmla="*/ 13235 w 228600"/>
              <a:gd name="connsiteY91" fmla="*/ 262228 h 340072"/>
              <a:gd name="connsiteX92" fmla="*/ 12633 w 228600"/>
              <a:gd name="connsiteY92" fmla="*/ 263552 h 340072"/>
              <a:gd name="connsiteX93" fmla="*/ 10588 w 228600"/>
              <a:gd name="connsiteY93" fmla="*/ 263973 h 340072"/>
              <a:gd name="connsiteX94" fmla="*/ 10889 w 228600"/>
              <a:gd name="connsiteY94" fmla="*/ 259341 h 340072"/>
              <a:gd name="connsiteX95" fmla="*/ 8783 w 228600"/>
              <a:gd name="connsiteY95" fmla="*/ 257536 h 340072"/>
              <a:gd name="connsiteX96" fmla="*/ 6136 w 228600"/>
              <a:gd name="connsiteY96" fmla="*/ 257356 h 340072"/>
              <a:gd name="connsiteX97" fmla="*/ 4512 w 228600"/>
              <a:gd name="connsiteY97" fmla="*/ 255671 h 340072"/>
              <a:gd name="connsiteX98" fmla="*/ 5896 w 228600"/>
              <a:gd name="connsiteY98" fmla="*/ 253566 h 340072"/>
              <a:gd name="connsiteX99" fmla="*/ 5775 w 228600"/>
              <a:gd name="connsiteY99" fmla="*/ 250377 h 340072"/>
              <a:gd name="connsiteX100" fmla="*/ 6377 w 228600"/>
              <a:gd name="connsiteY100" fmla="*/ 247670 h 340072"/>
              <a:gd name="connsiteX101" fmla="*/ 8001 w 228600"/>
              <a:gd name="connsiteY101" fmla="*/ 246467 h 340072"/>
              <a:gd name="connsiteX102" fmla="*/ 10046 w 228600"/>
              <a:gd name="connsiteY102" fmla="*/ 246948 h 340072"/>
              <a:gd name="connsiteX103" fmla="*/ 10768 w 228600"/>
              <a:gd name="connsiteY103" fmla="*/ 246226 h 340072"/>
              <a:gd name="connsiteX104" fmla="*/ 11189 w 228600"/>
              <a:gd name="connsiteY104" fmla="*/ 243519 h 340072"/>
              <a:gd name="connsiteX105" fmla="*/ 9505 w 228600"/>
              <a:gd name="connsiteY105" fmla="*/ 242496 h 340072"/>
              <a:gd name="connsiteX106" fmla="*/ 5896 w 228600"/>
              <a:gd name="connsiteY106" fmla="*/ 241955 h 340072"/>
              <a:gd name="connsiteX107" fmla="*/ 4933 w 228600"/>
              <a:gd name="connsiteY107" fmla="*/ 238706 h 340072"/>
              <a:gd name="connsiteX108" fmla="*/ 6677 w 228600"/>
              <a:gd name="connsiteY108" fmla="*/ 235759 h 340072"/>
              <a:gd name="connsiteX109" fmla="*/ 5836 w 228600"/>
              <a:gd name="connsiteY109" fmla="*/ 234075 h 340072"/>
              <a:gd name="connsiteX110" fmla="*/ 3730 w 228600"/>
              <a:gd name="connsiteY110" fmla="*/ 231307 h 340072"/>
              <a:gd name="connsiteX111" fmla="*/ 4091 w 228600"/>
              <a:gd name="connsiteY111" fmla="*/ 230345 h 340072"/>
              <a:gd name="connsiteX112" fmla="*/ 5896 w 228600"/>
              <a:gd name="connsiteY112" fmla="*/ 229322 h 340072"/>
              <a:gd name="connsiteX113" fmla="*/ 6798 w 228600"/>
              <a:gd name="connsiteY113" fmla="*/ 227096 h 340072"/>
              <a:gd name="connsiteX114" fmla="*/ 17566 w 228600"/>
              <a:gd name="connsiteY114" fmla="*/ 226735 h 340072"/>
              <a:gd name="connsiteX115" fmla="*/ 58293 w 228600"/>
              <a:gd name="connsiteY115" fmla="*/ 225291 h 340072"/>
              <a:gd name="connsiteX116" fmla="*/ 92042 w 228600"/>
              <a:gd name="connsiteY116" fmla="*/ 223848 h 340072"/>
              <a:gd name="connsiteX117" fmla="*/ 96494 w 228600"/>
              <a:gd name="connsiteY117" fmla="*/ 230104 h 340072"/>
              <a:gd name="connsiteX118" fmla="*/ 98539 w 228600"/>
              <a:gd name="connsiteY118" fmla="*/ 233714 h 340072"/>
              <a:gd name="connsiteX119" fmla="*/ 101426 w 228600"/>
              <a:gd name="connsiteY119" fmla="*/ 238586 h 340072"/>
              <a:gd name="connsiteX120" fmla="*/ 104254 w 228600"/>
              <a:gd name="connsiteY120" fmla="*/ 243519 h 340072"/>
              <a:gd name="connsiteX121" fmla="*/ 106359 w 228600"/>
              <a:gd name="connsiteY121" fmla="*/ 248151 h 340072"/>
              <a:gd name="connsiteX122" fmla="*/ 122422 w 228600"/>
              <a:gd name="connsiteY122" fmla="*/ 250798 h 340072"/>
              <a:gd name="connsiteX123" fmla="*/ 124226 w 228600"/>
              <a:gd name="connsiteY123" fmla="*/ 247851 h 340072"/>
              <a:gd name="connsiteX124" fmla="*/ 124106 w 228600"/>
              <a:gd name="connsiteY124" fmla="*/ 246708 h 340072"/>
              <a:gd name="connsiteX125" fmla="*/ 125309 w 228600"/>
              <a:gd name="connsiteY125" fmla="*/ 245926 h 340072"/>
              <a:gd name="connsiteX126" fmla="*/ 124166 w 228600"/>
              <a:gd name="connsiteY126" fmla="*/ 242496 h 340072"/>
              <a:gd name="connsiteX127" fmla="*/ 125610 w 228600"/>
              <a:gd name="connsiteY127" fmla="*/ 240993 h 340072"/>
              <a:gd name="connsiteX128" fmla="*/ 125429 w 228600"/>
              <a:gd name="connsiteY128" fmla="*/ 238887 h 340072"/>
              <a:gd name="connsiteX129" fmla="*/ 124587 w 228600"/>
              <a:gd name="connsiteY129" fmla="*/ 238285 h 340072"/>
              <a:gd name="connsiteX130" fmla="*/ 126512 w 228600"/>
              <a:gd name="connsiteY130" fmla="*/ 237804 h 340072"/>
              <a:gd name="connsiteX131" fmla="*/ 127114 w 228600"/>
              <a:gd name="connsiteY131" fmla="*/ 236842 h 340072"/>
              <a:gd name="connsiteX132" fmla="*/ 126031 w 228600"/>
              <a:gd name="connsiteY132" fmla="*/ 233714 h 340072"/>
              <a:gd name="connsiteX133" fmla="*/ 127535 w 228600"/>
              <a:gd name="connsiteY133" fmla="*/ 233714 h 340072"/>
              <a:gd name="connsiteX134" fmla="*/ 128979 w 228600"/>
              <a:gd name="connsiteY134" fmla="*/ 235398 h 340072"/>
              <a:gd name="connsiteX135" fmla="*/ 129640 w 228600"/>
              <a:gd name="connsiteY135" fmla="*/ 232751 h 340072"/>
              <a:gd name="connsiteX136" fmla="*/ 128196 w 228600"/>
              <a:gd name="connsiteY136" fmla="*/ 231187 h 340072"/>
              <a:gd name="connsiteX137" fmla="*/ 129640 w 228600"/>
              <a:gd name="connsiteY137" fmla="*/ 230285 h 340072"/>
              <a:gd name="connsiteX138" fmla="*/ 130723 w 228600"/>
              <a:gd name="connsiteY138" fmla="*/ 231608 h 340072"/>
              <a:gd name="connsiteX139" fmla="*/ 132829 w 228600"/>
              <a:gd name="connsiteY139" fmla="*/ 231307 h 340072"/>
              <a:gd name="connsiteX140" fmla="*/ 132708 w 228600"/>
              <a:gd name="connsiteY140" fmla="*/ 229683 h 340072"/>
              <a:gd name="connsiteX141" fmla="*/ 133912 w 228600"/>
              <a:gd name="connsiteY141" fmla="*/ 229382 h 340072"/>
              <a:gd name="connsiteX142" fmla="*/ 135235 w 228600"/>
              <a:gd name="connsiteY142" fmla="*/ 229863 h 340072"/>
              <a:gd name="connsiteX143" fmla="*/ 134573 w 228600"/>
              <a:gd name="connsiteY143" fmla="*/ 227216 h 340072"/>
              <a:gd name="connsiteX144" fmla="*/ 133671 w 228600"/>
              <a:gd name="connsiteY144" fmla="*/ 226495 h 340072"/>
              <a:gd name="connsiteX145" fmla="*/ 134032 w 228600"/>
              <a:gd name="connsiteY145" fmla="*/ 224690 h 340072"/>
              <a:gd name="connsiteX146" fmla="*/ 134934 w 228600"/>
              <a:gd name="connsiteY146" fmla="*/ 224088 h 340072"/>
              <a:gd name="connsiteX147" fmla="*/ 134633 w 228600"/>
              <a:gd name="connsiteY147" fmla="*/ 222644 h 340072"/>
              <a:gd name="connsiteX148" fmla="*/ 136017 w 228600"/>
              <a:gd name="connsiteY148" fmla="*/ 222283 h 340072"/>
              <a:gd name="connsiteX149" fmla="*/ 137521 w 228600"/>
              <a:gd name="connsiteY149" fmla="*/ 221080 h 340072"/>
              <a:gd name="connsiteX150" fmla="*/ 137040 w 228600"/>
              <a:gd name="connsiteY150" fmla="*/ 219276 h 340072"/>
              <a:gd name="connsiteX151" fmla="*/ 135115 w 228600"/>
              <a:gd name="connsiteY151" fmla="*/ 219155 h 340072"/>
              <a:gd name="connsiteX152" fmla="*/ 132588 w 228600"/>
              <a:gd name="connsiteY152" fmla="*/ 218133 h 340072"/>
              <a:gd name="connsiteX153" fmla="*/ 131144 w 228600"/>
              <a:gd name="connsiteY153" fmla="*/ 215907 h 340072"/>
              <a:gd name="connsiteX154" fmla="*/ 128618 w 228600"/>
              <a:gd name="connsiteY154" fmla="*/ 215064 h 340072"/>
              <a:gd name="connsiteX155" fmla="*/ 128738 w 228600"/>
              <a:gd name="connsiteY155" fmla="*/ 214222 h 340072"/>
              <a:gd name="connsiteX156" fmla="*/ 129941 w 228600"/>
              <a:gd name="connsiteY156" fmla="*/ 213801 h 340072"/>
              <a:gd name="connsiteX157" fmla="*/ 130843 w 228600"/>
              <a:gd name="connsiteY157" fmla="*/ 209590 h 340072"/>
              <a:gd name="connsiteX158" fmla="*/ 131445 w 228600"/>
              <a:gd name="connsiteY158" fmla="*/ 209710 h 340072"/>
              <a:gd name="connsiteX159" fmla="*/ 131686 w 228600"/>
              <a:gd name="connsiteY159" fmla="*/ 207425 h 340072"/>
              <a:gd name="connsiteX160" fmla="*/ 132889 w 228600"/>
              <a:gd name="connsiteY160" fmla="*/ 207786 h 340072"/>
              <a:gd name="connsiteX161" fmla="*/ 133310 w 228600"/>
              <a:gd name="connsiteY161" fmla="*/ 205620 h 340072"/>
              <a:gd name="connsiteX162" fmla="*/ 131686 w 228600"/>
              <a:gd name="connsiteY162" fmla="*/ 205139 h 340072"/>
              <a:gd name="connsiteX163" fmla="*/ 130362 w 228600"/>
              <a:gd name="connsiteY163" fmla="*/ 204055 h 340072"/>
              <a:gd name="connsiteX164" fmla="*/ 126151 w 228600"/>
              <a:gd name="connsiteY164" fmla="*/ 202612 h 340072"/>
              <a:gd name="connsiteX165" fmla="*/ 125189 w 228600"/>
              <a:gd name="connsiteY165" fmla="*/ 202973 h 340072"/>
              <a:gd name="connsiteX166" fmla="*/ 124767 w 228600"/>
              <a:gd name="connsiteY166" fmla="*/ 205198 h 340072"/>
              <a:gd name="connsiteX167" fmla="*/ 120075 w 228600"/>
              <a:gd name="connsiteY167" fmla="*/ 203815 h 340072"/>
              <a:gd name="connsiteX168" fmla="*/ 118511 w 228600"/>
              <a:gd name="connsiteY168" fmla="*/ 208206 h 340072"/>
              <a:gd name="connsiteX169" fmla="*/ 117789 w 228600"/>
              <a:gd name="connsiteY169" fmla="*/ 208808 h 340072"/>
              <a:gd name="connsiteX170" fmla="*/ 115924 w 228600"/>
              <a:gd name="connsiteY170" fmla="*/ 208086 h 340072"/>
              <a:gd name="connsiteX171" fmla="*/ 113518 w 228600"/>
              <a:gd name="connsiteY171" fmla="*/ 206582 h 340072"/>
              <a:gd name="connsiteX172" fmla="*/ 108946 w 228600"/>
              <a:gd name="connsiteY172" fmla="*/ 206763 h 340072"/>
              <a:gd name="connsiteX173" fmla="*/ 92643 w 228600"/>
              <a:gd name="connsiteY173" fmla="*/ 217351 h 340072"/>
              <a:gd name="connsiteX174" fmla="*/ 86748 w 228600"/>
              <a:gd name="connsiteY174" fmla="*/ 207665 h 340072"/>
              <a:gd name="connsiteX175" fmla="*/ 82356 w 228600"/>
              <a:gd name="connsiteY175" fmla="*/ 200867 h 340072"/>
              <a:gd name="connsiteX176" fmla="*/ 75979 w 228600"/>
              <a:gd name="connsiteY176" fmla="*/ 190640 h 340072"/>
              <a:gd name="connsiteX177" fmla="*/ 65753 w 228600"/>
              <a:gd name="connsiteY177" fmla="*/ 174398 h 340072"/>
              <a:gd name="connsiteX178" fmla="*/ 55827 w 228600"/>
              <a:gd name="connsiteY178" fmla="*/ 158336 h 340072"/>
              <a:gd name="connsiteX179" fmla="*/ 46622 w 228600"/>
              <a:gd name="connsiteY179" fmla="*/ 143717 h 340072"/>
              <a:gd name="connsiteX180" fmla="*/ 35613 w 228600"/>
              <a:gd name="connsiteY180" fmla="*/ 150816 h 340072"/>
              <a:gd name="connsiteX181" fmla="*/ 32124 w 228600"/>
              <a:gd name="connsiteY181" fmla="*/ 153102 h 340072"/>
              <a:gd name="connsiteX182" fmla="*/ 19852 w 228600"/>
              <a:gd name="connsiteY182" fmla="*/ 133972 h 340072"/>
              <a:gd name="connsiteX183" fmla="*/ 8061 w 228600"/>
              <a:gd name="connsiteY183" fmla="*/ 115323 h 340072"/>
              <a:gd name="connsiteX184" fmla="*/ 0 w 228600"/>
              <a:gd name="connsiteY184" fmla="*/ 103051 h 340072"/>
              <a:gd name="connsiteX185" fmla="*/ 22018 w 228600"/>
              <a:gd name="connsiteY185" fmla="*/ 88974 h 340072"/>
              <a:gd name="connsiteX186" fmla="*/ 33689 w 228600"/>
              <a:gd name="connsiteY186" fmla="*/ 81454 h 340072"/>
              <a:gd name="connsiteX187" fmla="*/ 48487 w 228600"/>
              <a:gd name="connsiteY187" fmla="*/ 71949 h 340072"/>
              <a:gd name="connsiteX188" fmla="*/ 39885 w 228600"/>
              <a:gd name="connsiteY188" fmla="*/ 57812 h 340072"/>
              <a:gd name="connsiteX189" fmla="*/ 93786 w 228600"/>
              <a:gd name="connsiteY189" fmla="*/ 23943 h 340072"/>
              <a:gd name="connsiteX190" fmla="*/ 119353 w 228600"/>
              <a:gd name="connsiteY190" fmla="*/ 7400 h 340072"/>
              <a:gd name="connsiteX191" fmla="*/ 130362 w 228600"/>
              <a:gd name="connsiteY191" fmla="*/ 0 h 340072"/>
              <a:gd name="connsiteX192" fmla="*/ 131204 w 228600"/>
              <a:gd name="connsiteY192" fmla="*/ 662 h 340072"/>
              <a:gd name="connsiteX193" fmla="*/ 135355 w 228600"/>
              <a:gd name="connsiteY193" fmla="*/ 481 h 340072"/>
              <a:gd name="connsiteX194" fmla="*/ 136559 w 228600"/>
              <a:gd name="connsiteY194" fmla="*/ 1263 h 340072"/>
              <a:gd name="connsiteX195" fmla="*/ 137040 w 228600"/>
              <a:gd name="connsiteY195" fmla="*/ 2948 h 340072"/>
              <a:gd name="connsiteX196" fmla="*/ 136619 w 228600"/>
              <a:gd name="connsiteY196" fmla="*/ 4151 h 340072"/>
              <a:gd name="connsiteX197" fmla="*/ 135476 w 228600"/>
              <a:gd name="connsiteY197" fmla="*/ 4753 h 340072"/>
              <a:gd name="connsiteX198" fmla="*/ 135175 w 228600"/>
              <a:gd name="connsiteY198" fmla="*/ 5956 h 340072"/>
              <a:gd name="connsiteX199" fmla="*/ 136619 w 228600"/>
              <a:gd name="connsiteY199" fmla="*/ 6016 h 340072"/>
              <a:gd name="connsiteX200" fmla="*/ 139326 w 228600"/>
              <a:gd name="connsiteY200" fmla="*/ 4753 h 340072"/>
              <a:gd name="connsiteX201" fmla="*/ 140228 w 228600"/>
              <a:gd name="connsiteY201" fmla="*/ 5173 h 340072"/>
              <a:gd name="connsiteX202" fmla="*/ 141311 w 228600"/>
              <a:gd name="connsiteY202" fmla="*/ 8482 h 340072"/>
              <a:gd name="connsiteX203" fmla="*/ 140348 w 228600"/>
              <a:gd name="connsiteY203" fmla="*/ 9685 h 340072"/>
              <a:gd name="connsiteX204" fmla="*/ 140830 w 228600"/>
              <a:gd name="connsiteY204" fmla="*/ 10588 h 340072"/>
              <a:gd name="connsiteX205" fmla="*/ 142755 w 228600"/>
              <a:gd name="connsiteY205" fmla="*/ 10588 h 340072"/>
              <a:gd name="connsiteX206" fmla="*/ 146124 w 228600"/>
              <a:gd name="connsiteY206" fmla="*/ 12393 h 340072"/>
              <a:gd name="connsiteX207" fmla="*/ 149132 w 228600"/>
              <a:gd name="connsiteY207" fmla="*/ 13475 h 340072"/>
              <a:gd name="connsiteX208" fmla="*/ 150395 w 228600"/>
              <a:gd name="connsiteY208" fmla="*/ 12152 h 340072"/>
              <a:gd name="connsiteX209" fmla="*/ 149793 w 228600"/>
              <a:gd name="connsiteY209" fmla="*/ 10949 h 340072"/>
              <a:gd name="connsiteX210" fmla="*/ 149613 w 228600"/>
              <a:gd name="connsiteY210" fmla="*/ 8242 h 340072"/>
              <a:gd name="connsiteX211" fmla="*/ 152621 w 228600"/>
              <a:gd name="connsiteY211" fmla="*/ 7339 h 340072"/>
              <a:gd name="connsiteX212" fmla="*/ 153403 w 228600"/>
              <a:gd name="connsiteY212" fmla="*/ 6136 h 340072"/>
              <a:gd name="connsiteX213" fmla="*/ 155268 w 228600"/>
              <a:gd name="connsiteY213" fmla="*/ 5655 h 340072"/>
              <a:gd name="connsiteX214" fmla="*/ 157914 w 228600"/>
              <a:gd name="connsiteY214" fmla="*/ 6076 h 340072"/>
              <a:gd name="connsiteX215" fmla="*/ 158336 w 228600"/>
              <a:gd name="connsiteY215" fmla="*/ 7520 h 340072"/>
              <a:gd name="connsiteX216" fmla="*/ 156471 w 228600"/>
              <a:gd name="connsiteY216" fmla="*/ 10467 h 340072"/>
              <a:gd name="connsiteX217" fmla="*/ 152741 w 228600"/>
              <a:gd name="connsiteY217" fmla="*/ 12092 h 340072"/>
              <a:gd name="connsiteX218" fmla="*/ 152380 w 228600"/>
              <a:gd name="connsiteY218" fmla="*/ 14378 h 340072"/>
              <a:gd name="connsiteX219" fmla="*/ 154425 w 228600"/>
              <a:gd name="connsiteY219" fmla="*/ 17987 h 340072"/>
              <a:gd name="connsiteX220" fmla="*/ 156350 w 228600"/>
              <a:gd name="connsiteY220" fmla="*/ 20033 h 340072"/>
              <a:gd name="connsiteX221" fmla="*/ 156711 w 228600"/>
              <a:gd name="connsiteY221" fmla="*/ 22138 h 340072"/>
              <a:gd name="connsiteX222" fmla="*/ 155628 w 228600"/>
              <a:gd name="connsiteY222" fmla="*/ 23341 h 340072"/>
              <a:gd name="connsiteX223" fmla="*/ 153403 w 228600"/>
              <a:gd name="connsiteY223" fmla="*/ 27372 h 340072"/>
              <a:gd name="connsiteX224" fmla="*/ 154606 w 228600"/>
              <a:gd name="connsiteY224" fmla="*/ 30440 h 340072"/>
              <a:gd name="connsiteX225" fmla="*/ 154666 w 228600"/>
              <a:gd name="connsiteY225" fmla="*/ 35373 h 340072"/>
              <a:gd name="connsiteX226" fmla="*/ 156531 w 228600"/>
              <a:gd name="connsiteY226" fmla="*/ 36576 h 340072"/>
              <a:gd name="connsiteX227" fmla="*/ 160862 w 228600"/>
              <a:gd name="connsiteY227" fmla="*/ 35975 h 340072"/>
              <a:gd name="connsiteX228" fmla="*/ 161765 w 228600"/>
              <a:gd name="connsiteY228" fmla="*/ 35674 h 340072"/>
              <a:gd name="connsiteX229" fmla="*/ 162727 w 228600"/>
              <a:gd name="connsiteY229" fmla="*/ 33628 h 340072"/>
              <a:gd name="connsiteX230" fmla="*/ 164231 w 228600"/>
              <a:gd name="connsiteY230" fmla="*/ 33027 h 340072"/>
              <a:gd name="connsiteX231" fmla="*/ 164833 w 228600"/>
              <a:gd name="connsiteY231" fmla="*/ 36817 h 340072"/>
              <a:gd name="connsiteX232" fmla="*/ 165434 w 228600"/>
              <a:gd name="connsiteY232" fmla="*/ 38080 h 340072"/>
              <a:gd name="connsiteX233" fmla="*/ 168021 w 228600"/>
              <a:gd name="connsiteY233" fmla="*/ 40727 h 340072"/>
              <a:gd name="connsiteX234" fmla="*/ 171631 w 228600"/>
              <a:gd name="connsiteY234" fmla="*/ 40727 h 340072"/>
              <a:gd name="connsiteX235" fmla="*/ 172413 w 228600"/>
              <a:gd name="connsiteY235" fmla="*/ 42291 h 340072"/>
              <a:gd name="connsiteX236" fmla="*/ 171811 w 228600"/>
              <a:gd name="connsiteY236" fmla="*/ 43193 h 340072"/>
              <a:gd name="connsiteX237" fmla="*/ 168202 w 228600"/>
              <a:gd name="connsiteY237" fmla="*/ 46983 h 340072"/>
              <a:gd name="connsiteX238" fmla="*/ 164592 w 228600"/>
              <a:gd name="connsiteY238" fmla="*/ 49209 h 340072"/>
              <a:gd name="connsiteX239" fmla="*/ 162787 w 228600"/>
              <a:gd name="connsiteY239" fmla="*/ 51014 h 340072"/>
              <a:gd name="connsiteX240" fmla="*/ 163870 w 228600"/>
              <a:gd name="connsiteY240" fmla="*/ 52578 h 340072"/>
              <a:gd name="connsiteX241" fmla="*/ 165494 w 228600"/>
              <a:gd name="connsiteY241" fmla="*/ 52819 h 340072"/>
              <a:gd name="connsiteX242" fmla="*/ 167179 w 228600"/>
              <a:gd name="connsiteY242" fmla="*/ 55345 h 340072"/>
              <a:gd name="connsiteX243" fmla="*/ 169465 w 228600"/>
              <a:gd name="connsiteY243" fmla="*/ 55225 h 340072"/>
              <a:gd name="connsiteX244" fmla="*/ 175661 w 228600"/>
              <a:gd name="connsiteY244" fmla="*/ 58714 h 340072"/>
              <a:gd name="connsiteX245" fmla="*/ 175300 w 228600"/>
              <a:gd name="connsiteY245" fmla="*/ 59556 h 340072"/>
              <a:gd name="connsiteX246" fmla="*/ 172292 w 228600"/>
              <a:gd name="connsiteY246" fmla="*/ 60098 h 340072"/>
              <a:gd name="connsiteX247" fmla="*/ 171691 w 228600"/>
              <a:gd name="connsiteY247" fmla="*/ 61060 h 340072"/>
              <a:gd name="connsiteX248" fmla="*/ 172172 w 228600"/>
              <a:gd name="connsiteY248" fmla="*/ 62564 h 340072"/>
              <a:gd name="connsiteX249" fmla="*/ 175421 w 228600"/>
              <a:gd name="connsiteY249" fmla="*/ 63527 h 340072"/>
              <a:gd name="connsiteX250" fmla="*/ 178910 w 228600"/>
              <a:gd name="connsiteY250" fmla="*/ 65692 h 340072"/>
              <a:gd name="connsiteX251" fmla="*/ 181316 w 228600"/>
              <a:gd name="connsiteY251" fmla="*/ 67858 h 340072"/>
              <a:gd name="connsiteX252" fmla="*/ 183782 w 228600"/>
              <a:gd name="connsiteY252" fmla="*/ 66595 h 340072"/>
              <a:gd name="connsiteX253" fmla="*/ 185166 w 228600"/>
              <a:gd name="connsiteY253" fmla="*/ 66415 h 340072"/>
              <a:gd name="connsiteX254" fmla="*/ 188475 w 228600"/>
              <a:gd name="connsiteY254" fmla="*/ 67196 h 340072"/>
              <a:gd name="connsiteX255" fmla="*/ 189377 w 228600"/>
              <a:gd name="connsiteY255" fmla="*/ 69001 h 340072"/>
              <a:gd name="connsiteX256" fmla="*/ 188655 w 228600"/>
              <a:gd name="connsiteY256" fmla="*/ 70986 h 340072"/>
              <a:gd name="connsiteX257" fmla="*/ 186911 w 228600"/>
              <a:gd name="connsiteY257" fmla="*/ 72189 h 340072"/>
              <a:gd name="connsiteX258" fmla="*/ 184504 w 228600"/>
              <a:gd name="connsiteY258" fmla="*/ 75438 h 340072"/>
              <a:gd name="connsiteX259" fmla="*/ 181797 w 228600"/>
              <a:gd name="connsiteY259" fmla="*/ 77844 h 340072"/>
              <a:gd name="connsiteX260" fmla="*/ 182278 w 228600"/>
              <a:gd name="connsiteY260" fmla="*/ 79769 h 340072"/>
              <a:gd name="connsiteX261" fmla="*/ 184504 w 228600"/>
              <a:gd name="connsiteY261" fmla="*/ 82898 h 340072"/>
              <a:gd name="connsiteX262" fmla="*/ 189919 w 228600"/>
              <a:gd name="connsiteY262" fmla="*/ 85785 h 340072"/>
              <a:gd name="connsiteX263" fmla="*/ 177286 w 228600"/>
              <a:gd name="connsiteY263" fmla="*/ 93606 h 340072"/>
              <a:gd name="connsiteX264" fmla="*/ 158697 w 228600"/>
              <a:gd name="connsiteY264" fmla="*/ 104915 h 340072"/>
              <a:gd name="connsiteX265" fmla="*/ 157975 w 228600"/>
              <a:gd name="connsiteY265" fmla="*/ 105517 h 340072"/>
              <a:gd name="connsiteX266" fmla="*/ 147748 w 228600"/>
              <a:gd name="connsiteY266" fmla="*/ 111773 h 340072"/>
              <a:gd name="connsiteX267" fmla="*/ 142334 w 228600"/>
              <a:gd name="connsiteY267" fmla="*/ 115263 h 340072"/>
              <a:gd name="connsiteX268" fmla="*/ 138363 w 228600"/>
              <a:gd name="connsiteY268" fmla="*/ 117428 h 340072"/>
              <a:gd name="connsiteX269" fmla="*/ 140288 w 228600"/>
              <a:gd name="connsiteY269" fmla="*/ 120376 h 340072"/>
              <a:gd name="connsiteX270" fmla="*/ 156170 w 228600"/>
              <a:gd name="connsiteY270" fmla="*/ 145582 h 340072"/>
              <a:gd name="connsiteX271" fmla="*/ 170006 w 228600"/>
              <a:gd name="connsiteY271" fmla="*/ 167239 h 340072"/>
              <a:gd name="connsiteX272" fmla="*/ 182579 w 228600"/>
              <a:gd name="connsiteY272" fmla="*/ 181196 h 340072"/>
              <a:gd name="connsiteX273" fmla="*/ 192926 w 228600"/>
              <a:gd name="connsiteY273" fmla="*/ 174097 h 340072"/>
              <a:gd name="connsiteX274" fmla="*/ 202492 w 228600"/>
              <a:gd name="connsiteY274" fmla="*/ 188535 h 340072"/>
              <a:gd name="connsiteX275" fmla="*/ 219095 w 228600"/>
              <a:gd name="connsiteY275" fmla="*/ 213861 h 340072"/>
              <a:gd name="connsiteX276" fmla="*/ 228600 w 228600"/>
              <a:gd name="connsiteY276" fmla="*/ 228480 h 340072"/>
              <a:gd name="connsiteX277" fmla="*/ 200085 w 228600"/>
              <a:gd name="connsiteY277" fmla="*/ 246828 h 340072"/>
              <a:gd name="connsiteX278" fmla="*/ 198641 w 228600"/>
              <a:gd name="connsiteY278" fmla="*/ 247851 h 340072"/>
              <a:gd name="connsiteX279" fmla="*/ 193227 w 228600"/>
              <a:gd name="connsiteY279" fmla="*/ 265297 h 340072"/>
              <a:gd name="connsiteX280" fmla="*/ 190460 w 228600"/>
              <a:gd name="connsiteY280" fmla="*/ 274200 h 340072"/>
              <a:gd name="connsiteX281" fmla="*/ 197920 w 228600"/>
              <a:gd name="connsiteY281" fmla="*/ 277208 h 340072"/>
              <a:gd name="connsiteX282" fmla="*/ 206522 w 228600"/>
              <a:gd name="connsiteY282" fmla="*/ 298684 h 340072"/>
              <a:gd name="connsiteX283" fmla="*/ 207124 w 228600"/>
              <a:gd name="connsiteY283" fmla="*/ 300489 h 340072"/>
              <a:gd name="connsiteX284" fmla="*/ 195273 w 228600"/>
              <a:gd name="connsiteY284" fmla="*/ 304519 h 340072"/>
              <a:gd name="connsiteX285" fmla="*/ 194731 w 228600"/>
              <a:gd name="connsiteY285" fmla="*/ 305722 h 340072"/>
              <a:gd name="connsiteX286" fmla="*/ 194250 w 228600"/>
              <a:gd name="connsiteY286" fmla="*/ 304700 h 340072"/>
              <a:gd name="connsiteX287" fmla="*/ 183903 w 228600"/>
              <a:gd name="connsiteY287" fmla="*/ 307407 h 340072"/>
              <a:gd name="connsiteX288" fmla="*/ 181917 w 228600"/>
              <a:gd name="connsiteY288" fmla="*/ 308249 h 340072"/>
              <a:gd name="connsiteX289" fmla="*/ 182700 w 228600"/>
              <a:gd name="connsiteY289" fmla="*/ 310295 h 340072"/>
              <a:gd name="connsiteX290" fmla="*/ 181015 w 228600"/>
              <a:gd name="connsiteY290" fmla="*/ 310896 h 340072"/>
              <a:gd name="connsiteX291" fmla="*/ 181256 w 228600"/>
              <a:gd name="connsiteY291" fmla="*/ 312821 h 340072"/>
              <a:gd name="connsiteX292" fmla="*/ 176744 w 228600"/>
              <a:gd name="connsiteY292" fmla="*/ 313423 h 340072"/>
              <a:gd name="connsiteX293" fmla="*/ 177646 w 228600"/>
              <a:gd name="connsiteY293" fmla="*/ 316190 h 340072"/>
              <a:gd name="connsiteX294" fmla="*/ 176323 w 228600"/>
              <a:gd name="connsiteY294" fmla="*/ 316250 h 340072"/>
              <a:gd name="connsiteX295" fmla="*/ 175541 w 228600"/>
              <a:gd name="connsiteY295" fmla="*/ 319800 h 340072"/>
              <a:gd name="connsiteX296" fmla="*/ 173074 w 228600"/>
              <a:gd name="connsiteY296" fmla="*/ 319498 h 340072"/>
              <a:gd name="connsiteX297" fmla="*/ 174278 w 228600"/>
              <a:gd name="connsiteY297" fmla="*/ 316731 h 340072"/>
              <a:gd name="connsiteX298" fmla="*/ 166758 w 228600"/>
              <a:gd name="connsiteY298" fmla="*/ 315769 h 340072"/>
              <a:gd name="connsiteX299" fmla="*/ 166337 w 228600"/>
              <a:gd name="connsiteY299" fmla="*/ 318897 h 340072"/>
              <a:gd name="connsiteX300" fmla="*/ 164532 w 228600"/>
              <a:gd name="connsiteY300" fmla="*/ 318717 h 340072"/>
              <a:gd name="connsiteX301" fmla="*/ 163810 w 228600"/>
              <a:gd name="connsiteY301" fmla="*/ 319439 h 340072"/>
              <a:gd name="connsiteX302" fmla="*/ 164532 w 228600"/>
              <a:gd name="connsiteY302" fmla="*/ 312701 h 340072"/>
              <a:gd name="connsiteX303" fmla="*/ 157554 w 228600"/>
              <a:gd name="connsiteY303" fmla="*/ 314325 h 340072"/>
              <a:gd name="connsiteX304" fmla="*/ 157193 w 228600"/>
              <a:gd name="connsiteY304" fmla="*/ 317153 h 340072"/>
              <a:gd name="connsiteX305" fmla="*/ 158155 w 228600"/>
              <a:gd name="connsiteY305" fmla="*/ 317273 h 340072"/>
              <a:gd name="connsiteX306" fmla="*/ 157914 w 228600"/>
              <a:gd name="connsiteY306" fmla="*/ 319017 h 340072"/>
              <a:gd name="connsiteX307" fmla="*/ 156892 w 228600"/>
              <a:gd name="connsiteY307" fmla="*/ 318657 h 340072"/>
              <a:gd name="connsiteX308" fmla="*/ 156771 w 228600"/>
              <a:gd name="connsiteY308" fmla="*/ 320161 h 340072"/>
              <a:gd name="connsiteX309" fmla="*/ 153884 w 228600"/>
              <a:gd name="connsiteY309" fmla="*/ 319078 h 340072"/>
              <a:gd name="connsiteX310" fmla="*/ 153944 w 228600"/>
              <a:gd name="connsiteY310" fmla="*/ 317333 h 340072"/>
              <a:gd name="connsiteX311" fmla="*/ 152440 w 228600"/>
              <a:gd name="connsiteY311" fmla="*/ 317754 h 340072"/>
              <a:gd name="connsiteX312" fmla="*/ 152981 w 228600"/>
              <a:gd name="connsiteY312" fmla="*/ 319318 h 340072"/>
              <a:gd name="connsiteX313" fmla="*/ 152681 w 228600"/>
              <a:gd name="connsiteY313" fmla="*/ 321183 h 340072"/>
              <a:gd name="connsiteX314" fmla="*/ 151177 w 228600"/>
              <a:gd name="connsiteY314" fmla="*/ 321845 h 340072"/>
              <a:gd name="connsiteX315" fmla="*/ 151417 w 228600"/>
              <a:gd name="connsiteY315" fmla="*/ 320461 h 340072"/>
              <a:gd name="connsiteX316" fmla="*/ 150214 w 228600"/>
              <a:gd name="connsiteY316" fmla="*/ 320461 h 340072"/>
              <a:gd name="connsiteX317" fmla="*/ 150455 w 228600"/>
              <a:gd name="connsiteY317" fmla="*/ 318657 h 340072"/>
              <a:gd name="connsiteX318" fmla="*/ 148650 w 228600"/>
              <a:gd name="connsiteY318" fmla="*/ 318657 h 340072"/>
              <a:gd name="connsiteX319" fmla="*/ 148289 w 228600"/>
              <a:gd name="connsiteY319" fmla="*/ 316551 h 340072"/>
              <a:gd name="connsiteX320" fmla="*/ 143356 w 228600"/>
              <a:gd name="connsiteY320" fmla="*/ 317574 h 340072"/>
              <a:gd name="connsiteX321" fmla="*/ 145462 w 228600"/>
              <a:gd name="connsiteY321" fmla="*/ 317995 h 340072"/>
              <a:gd name="connsiteX322" fmla="*/ 145522 w 228600"/>
              <a:gd name="connsiteY322" fmla="*/ 319920 h 340072"/>
              <a:gd name="connsiteX323" fmla="*/ 147327 w 228600"/>
              <a:gd name="connsiteY323" fmla="*/ 320100 h 340072"/>
              <a:gd name="connsiteX324" fmla="*/ 147447 w 228600"/>
              <a:gd name="connsiteY324" fmla="*/ 321905 h 340072"/>
              <a:gd name="connsiteX325" fmla="*/ 146064 w 228600"/>
              <a:gd name="connsiteY325" fmla="*/ 321905 h 340072"/>
              <a:gd name="connsiteX326" fmla="*/ 146064 w 228600"/>
              <a:gd name="connsiteY326" fmla="*/ 322747 h 340072"/>
              <a:gd name="connsiteX327" fmla="*/ 143597 w 228600"/>
              <a:gd name="connsiteY327" fmla="*/ 322086 h 340072"/>
              <a:gd name="connsiteX328" fmla="*/ 139807 w 228600"/>
              <a:gd name="connsiteY328" fmla="*/ 322086 h 340072"/>
              <a:gd name="connsiteX329" fmla="*/ 138303 w 228600"/>
              <a:gd name="connsiteY329" fmla="*/ 320943 h 340072"/>
              <a:gd name="connsiteX330" fmla="*/ 138303 w 228600"/>
              <a:gd name="connsiteY330" fmla="*/ 320161 h 340072"/>
              <a:gd name="connsiteX331" fmla="*/ 136378 w 228600"/>
              <a:gd name="connsiteY331" fmla="*/ 320521 h 340072"/>
              <a:gd name="connsiteX332" fmla="*/ 137160 w 228600"/>
              <a:gd name="connsiteY332" fmla="*/ 318416 h 340072"/>
              <a:gd name="connsiteX333" fmla="*/ 137882 w 228600"/>
              <a:gd name="connsiteY333" fmla="*/ 314325 h 340072"/>
              <a:gd name="connsiteX334" fmla="*/ 136619 w 228600"/>
              <a:gd name="connsiteY334" fmla="*/ 315288 h 340072"/>
              <a:gd name="connsiteX335" fmla="*/ 135055 w 228600"/>
              <a:gd name="connsiteY335" fmla="*/ 315167 h 340072"/>
              <a:gd name="connsiteX336" fmla="*/ 134573 w 228600"/>
              <a:gd name="connsiteY336" fmla="*/ 313423 h 340072"/>
              <a:gd name="connsiteX337" fmla="*/ 135355 w 228600"/>
              <a:gd name="connsiteY337" fmla="*/ 313062 h 340072"/>
              <a:gd name="connsiteX338" fmla="*/ 134934 w 228600"/>
              <a:gd name="connsiteY338" fmla="*/ 311197 h 340072"/>
              <a:gd name="connsiteX339" fmla="*/ 130422 w 228600"/>
              <a:gd name="connsiteY339" fmla="*/ 313002 h 340072"/>
              <a:gd name="connsiteX340" fmla="*/ 130603 w 228600"/>
              <a:gd name="connsiteY340" fmla="*/ 316972 h 340072"/>
              <a:gd name="connsiteX341" fmla="*/ 131565 w 228600"/>
              <a:gd name="connsiteY341" fmla="*/ 321544 h 340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</a:cxnLst>
            <a:rect l="l" t="t" r="r" b="b"/>
            <a:pathLst>
              <a:path w="228600" h="340072">
                <a:moveTo>
                  <a:pt x="131565" y="321544"/>
                </a:moveTo>
                <a:lnTo>
                  <a:pt x="129279" y="321424"/>
                </a:lnTo>
                <a:lnTo>
                  <a:pt x="128858" y="320521"/>
                </a:lnTo>
                <a:lnTo>
                  <a:pt x="127114" y="320521"/>
                </a:lnTo>
                <a:lnTo>
                  <a:pt x="126993" y="322807"/>
                </a:lnTo>
                <a:lnTo>
                  <a:pt x="125429" y="325454"/>
                </a:lnTo>
                <a:lnTo>
                  <a:pt x="123504" y="325094"/>
                </a:lnTo>
                <a:lnTo>
                  <a:pt x="122903" y="324311"/>
                </a:lnTo>
                <a:lnTo>
                  <a:pt x="123865" y="320822"/>
                </a:lnTo>
                <a:lnTo>
                  <a:pt x="123685" y="320221"/>
                </a:lnTo>
                <a:lnTo>
                  <a:pt x="122061" y="320642"/>
                </a:lnTo>
                <a:lnTo>
                  <a:pt x="119414" y="322687"/>
                </a:lnTo>
                <a:lnTo>
                  <a:pt x="117007" y="323770"/>
                </a:lnTo>
                <a:lnTo>
                  <a:pt x="115082" y="323469"/>
                </a:lnTo>
                <a:lnTo>
                  <a:pt x="112856" y="325274"/>
                </a:lnTo>
                <a:lnTo>
                  <a:pt x="111292" y="323950"/>
                </a:lnTo>
                <a:lnTo>
                  <a:pt x="108886" y="325875"/>
                </a:lnTo>
                <a:lnTo>
                  <a:pt x="107623" y="329184"/>
                </a:lnTo>
                <a:lnTo>
                  <a:pt x="105938" y="329364"/>
                </a:lnTo>
                <a:lnTo>
                  <a:pt x="103111" y="325394"/>
                </a:lnTo>
                <a:lnTo>
                  <a:pt x="104194" y="323469"/>
                </a:lnTo>
                <a:lnTo>
                  <a:pt x="101547" y="320702"/>
                </a:lnTo>
                <a:lnTo>
                  <a:pt x="101968" y="316070"/>
                </a:lnTo>
                <a:lnTo>
                  <a:pt x="98719" y="314265"/>
                </a:lnTo>
                <a:lnTo>
                  <a:pt x="98418" y="312701"/>
                </a:lnTo>
                <a:lnTo>
                  <a:pt x="97275" y="312761"/>
                </a:lnTo>
                <a:lnTo>
                  <a:pt x="96192" y="311558"/>
                </a:lnTo>
                <a:lnTo>
                  <a:pt x="93185" y="313062"/>
                </a:lnTo>
                <a:lnTo>
                  <a:pt x="92222" y="312400"/>
                </a:lnTo>
                <a:lnTo>
                  <a:pt x="94027" y="309934"/>
                </a:lnTo>
                <a:lnTo>
                  <a:pt x="93004" y="308009"/>
                </a:lnTo>
                <a:lnTo>
                  <a:pt x="93666" y="305301"/>
                </a:lnTo>
                <a:lnTo>
                  <a:pt x="90778" y="304279"/>
                </a:lnTo>
                <a:lnTo>
                  <a:pt x="87109" y="301030"/>
                </a:lnTo>
                <a:lnTo>
                  <a:pt x="85545" y="302053"/>
                </a:lnTo>
                <a:lnTo>
                  <a:pt x="83740" y="302293"/>
                </a:lnTo>
                <a:lnTo>
                  <a:pt x="81574" y="304700"/>
                </a:lnTo>
                <a:lnTo>
                  <a:pt x="80431" y="304158"/>
                </a:lnTo>
                <a:lnTo>
                  <a:pt x="78987" y="301451"/>
                </a:lnTo>
                <a:lnTo>
                  <a:pt x="77965" y="303497"/>
                </a:lnTo>
                <a:lnTo>
                  <a:pt x="75258" y="304038"/>
                </a:lnTo>
                <a:lnTo>
                  <a:pt x="74175" y="304519"/>
                </a:lnTo>
                <a:lnTo>
                  <a:pt x="73573" y="303436"/>
                </a:lnTo>
                <a:lnTo>
                  <a:pt x="72009" y="302293"/>
                </a:lnTo>
                <a:lnTo>
                  <a:pt x="61782" y="325996"/>
                </a:lnTo>
                <a:lnTo>
                  <a:pt x="60760" y="329004"/>
                </a:lnTo>
                <a:lnTo>
                  <a:pt x="62323" y="328763"/>
                </a:lnTo>
                <a:lnTo>
                  <a:pt x="63527" y="326958"/>
                </a:lnTo>
                <a:lnTo>
                  <a:pt x="64850" y="326357"/>
                </a:lnTo>
                <a:lnTo>
                  <a:pt x="64970" y="332132"/>
                </a:lnTo>
                <a:lnTo>
                  <a:pt x="60760" y="340073"/>
                </a:lnTo>
                <a:lnTo>
                  <a:pt x="40306" y="334418"/>
                </a:lnTo>
                <a:lnTo>
                  <a:pt x="23642" y="329665"/>
                </a:lnTo>
                <a:lnTo>
                  <a:pt x="23161" y="316010"/>
                </a:lnTo>
                <a:lnTo>
                  <a:pt x="21115" y="313603"/>
                </a:lnTo>
                <a:lnTo>
                  <a:pt x="19190" y="313122"/>
                </a:lnTo>
                <a:lnTo>
                  <a:pt x="15521" y="315228"/>
                </a:lnTo>
                <a:lnTo>
                  <a:pt x="14919" y="315107"/>
                </a:lnTo>
                <a:lnTo>
                  <a:pt x="13415" y="313122"/>
                </a:lnTo>
                <a:lnTo>
                  <a:pt x="13295" y="310716"/>
                </a:lnTo>
                <a:lnTo>
                  <a:pt x="15100" y="309452"/>
                </a:lnTo>
                <a:lnTo>
                  <a:pt x="15160" y="308550"/>
                </a:lnTo>
                <a:lnTo>
                  <a:pt x="12152" y="303256"/>
                </a:lnTo>
                <a:lnTo>
                  <a:pt x="12032" y="299887"/>
                </a:lnTo>
                <a:lnTo>
                  <a:pt x="10227" y="298022"/>
                </a:lnTo>
                <a:lnTo>
                  <a:pt x="10227" y="296819"/>
                </a:lnTo>
                <a:lnTo>
                  <a:pt x="8542" y="296699"/>
                </a:lnTo>
                <a:lnTo>
                  <a:pt x="8542" y="294593"/>
                </a:lnTo>
                <a:lnTo>
                  <a:pt x="14137" y="293931"/>
                </a:lnTo>
                <a:lnTo>
                  <a:pt x="14378" y="293029"/>
                </a:lnTo>
                <a:lnTo>
                  <a:pt x="12393" y="288638"/>
                </a:lnTo>
                <a:lnTo>
                  <a:pt x="13957" y="285449"/>
                </a:lnTo>
                <a:lnTo>
                  <a:pt x="15761" y="285329"/>
                </a:lnTo>
                <a:lnTo>
                  <a:pt x="17025" y="283524"/>
                </a:lnTo>
                <a:lnTo>
                  <a:pt x="19130" y="281539"/>
                </a:lnTo>
                <a:lnTo>
                  <a:pt x="18529" y="280516"/>
                </a:lnTo>
                <a:lnTo>
                  <a:pt x="15882" y="280637"/>
                </a:lnTo>
                <a:lnTo>
                  <a:pt x="14438" y="279975"/>
                </a:lnTo>
                <a:lnTo>
                  <a:pt x="12152" y="279674"/>
                </a:lnTo>
                <a:lnTo>
                  <a:pt x="10588" y="279915"/>
                </a:lnTo>
                <a:lnTo>
                  <a:pt x="9505" y="277990"/>
                </a:lnTo>
                <a:lnTo>
                  <a:pt x="10768" y="275222"/>
                </a:lnTo>
                <a:lnTo>
                  <a:pt x="9084" y="273177"/>
                </a:lnTo>
                <a:lnTo>
                  <a:pt x="10106" y="271372"/>
                </a:lnTo>
                <a:lnTo>
                  <a:pt x="12032" y="271613"/>
                </a:lnTo>
                <a:lnTo>
                  <a:pt x="12753" y="270169"/>
                </a:lnTo>
                <a:lnTo>
                  <a:pt x="13656" y="267041"/>
                </a:lnTo>
                <a:lnTo>
                  <a:pt x="15822" y="266981"/>
                </a:lnTo>
                <a:lnTo>
                  <a:pt x="17747" y="264815"/>
                </a:lnTo>
                <a:lnTo>
                  <a:pt x="17807" y="263732"/>
                </a:lnTo>
                <a:lnTo>
                  <a:pt x="15039" y="262348"/>
                </a:lnTo>
                <a:lnTo>
                  <a:pt x="13235" y="262228"/>
                </a:lnTo>
                <a:lnTo>
                  <a:pt x="12633" y="263552"/>
                </a:lnTo>
                <a:lnTo>
                  <a:pt x="10588" y="263973"/>
                </a:lnTo>
                <a:lnTo>
                  <a:pt x="10889" y="259341"/>
                </a:lnTo>
                <a:lnTo>
                  <a:pt x="8783" y="257536"/>
                </a:lnTo>
                <a:lnTo>
                  <a:pt x="6136" y="257356"/>
                </a:lnTo>
                <a:lnTo>
                  <a:pt x="4512" y="255671"/>
                </a:lnTo>
                <a:lnTo>
                  <a:pt x="5896" y="253566"/>
                </a:lnTo>
                <a:lnTo>
                  <a:pt x="5775" y="250377"/>
                </a:lnTo>
                <a:lnTo>
                  <a:pt x="6377" y="247670"/>
                </a:lnTo>
                <a:lnTo>
                  <a:pt x="8001" y="246467"/>
                </a:lnTo>
                <a:lnTo>
                  <a:pt x="10046" y="246948"/>
                </a:lnTo>
                <a:lnTo>
                  <a:pt x="10768" y="246226"/>
                </a:lnTo>
                <a:lnTo>
                  <a:pt x="11189" y="243519"/>
                </a:lnTo>
                <a:lnTo>
                  <a:pt x="9505" y="242496"/>
                </a:lnTo>
                <a:lnTo>
                  <a:pt x="5896" y="241955"/>
                </a:lnTo>
                <a:lnTo>
                  <a:pt x="4933" y="238706"/>
                </a:lnTo>
                <a:lnTo>
                  <a:pt x="6677" y="235759"/>
                </a:lnTo>
                <a:lnTo>
                  <a:pt x="5836" y="234075"/>
                </a:lnTo>
                <a:lnTo>
                  <a:pt x="3730" y="231307"/>
                </a:lnTo>
                <a:lnTo>
                  <a:pt x="4091" y="230345"/>
                </a:lnTo>
                <a:lnTo>
                  <a:pt x="5896" y="229322"/>
                </a:lnTo>
                <a:lnTo>
                  <a:pt x="6798" y="227096"/>
                </a:lnTo>
                <a:lnTo>
                  <a:pt x="17566" y="226735"/>
                </a:lnTo>
                <a:lnTo>
                  <a:pt x="58293" y="225291"/>
                </a:lnTo>
                <a:lnTo>
                  <a:pt x="92042" y="223848"/>
                </a:lnTo>
                <a:lnTo>
                  <a:pt x="96494" y="230104"/>
                </a:lnTo>
                <a:lnTo>
                  <a:pt x="98539" y="233714"/>
                </a:lnTo>
                <a:lnTo>
                  <a:pt x="101426" y="238586"/>
                </a:lnTo>
                <a:lnTo>
                  <a:pt x="104254" y="243519"/>
                </a:lnTo>
                <a:lnTo>
                  <a:pt x="106359" y="248151"/>
                </a:lnTo>
                <a:lnTo>
                  <a:pt x="122422" y="250798"/>
                </a:lnTo>
                <a:lnTo>
                  <a:pt x="124226" y="247851"/>
                </a:lnTo>
                <a:lnTo>
                  <a:pt x="124106" y="246708"/>
                </a:lnTo>
                <a:lnTo>
                  <a:pt x="125309" y="245926"/>
                </a:lnTo>
                <a:lnTo>
                  <a:pt x="124166" y="242496"/>
                </a:lnTo>
                <a:lnTo>
                  <a:pt x="125610" y="240993"/>
                </a:lnTo>
                <a:lnTo>
                  <a:pt x="125429" y="238887"/>
                </a:lnTo>
                <a:lnTo>
                  <a:pt x="124587" y="238285"/>
                </a:lnTo>
                <a:lnTo>
                  <a:pt x="126512" y="237804"/>
                </a:lnTo>
                <a:lnTo>
                  <a:pt x="127114" y="236842"/>
                </a:lnTo>
                <a:lnTo>
                  <a:pt x="126031" y="233714"/>
                </a:lnTo>
                <a:lnTo>
                  <a:pt x="127535" y="233714"/>
                </a:lnTo>
                <a:lnTo>
                  <a:pt x="128979" y="235398"/>
                </a:lnTo>
                <a:lnTo>
                  <a:pt x="129640" y="232751"/>
                </a:lnTo>
                <a:lnTo>
                  <a:pt x="128196" y="231187"/>
                </a:lnTo>
                <a:lnTo>
                  <a:pt x="129640" y="230285"/>
                </a:lnTo>
                <a:lnTo>
                  <a:pt x="130723" y="231608"/>
                </a:lnTo>
                <a:lnTo>
                  <a:pt x="132829" y="231307"/>
                </a:lnTo>
                <a:lnTo>
                  <a:pt x="132708" y="229683"/>
                </a:lnTo>
                <a:lnTo>
                  <a:pt x="133912" y="229382"/>
                </a:lnTo>
                <a:lnTo>
                  <a:pt x="135235" y="229863"/>
                </a:lnTo>
                <a:lnTo>
                  <a:pt x="134573" y="227216"/>
                </a:lnTo>
                <a:lnTo>
                  <a:pt x="133671" y="226495"/>
                </a:lnTo>
                <a:lnTo>
                  <a:pt x="134032" y="224690"/>
                </a:lnTo>
                <a:lnTo>
                  <a:pt x="134934" y="224088"/>
                </a:lnTo>
                <a:lnTo>
                  <a:pt x="134633" y="222644"/>
                </a:lnTo>
                <a:lnTo>
                  <a:pt x="136017" y="222283"/>
                </a:lnTo>
                <a:lnTo>
                  <a:pt x="137521" y="221080"/>
                </a:lnTo>
                <a:lnTo>
                  <a:pt x="137040" y="219276"/>
                </a:lnTo>
                <a:lnTo>
                  <a:pt x="135115" y="219155"/>
                </a:lnTo>
                <a:lnTo>
                  <a:pt x="132588" y="218133"/>
                </a:lnTo>
                <a:lnTo>
                  <a:pt x="131144" y="215907"/>
                </a:lnTo>
                <a:lnTo>
                  <a:pt x="128618" y="215064"/>
                </a:lnTo>
                <a:lnTo>
                  <a:pt x="128738" y="214222"/>
                </a:lnTo>
                <a:lnTo>
                  <a:pt x="129941" y="213801"/>
                </a:lnTo>
                <a:lnTo>
                  <a:pt x="130843" y="209590"/>
                </a:lnTo>
                <a:lnTo>
                  <a:pt x="131445" y="209710"/>
                </a:lnTo>
                <a:lnTo>
                  <a:pt x="131686" y="207425"/>
                </a:lnTo>
                <a:lnTo>
                  <a:pt x="132889" y="207786"/>
                </a:lnTo>
                <a:lnTo>
                  <a:pt x="133310" y="205620"/>
                </a:lnTo>
                <a:lnTo>
                  <a:pt x="131686" y="205139"/>
                </a:lnTo>
                <a:lnTo>
                  <a:pt x="130362" y="204055"/>
                </a:lnTo>
                <a:lnTo>
                  <a:pt x="126151" y="202612"/>
                </a:lnTo>
                <a:lnTo>
                  <a:pt x="125189" y="202973"/>
                </a:lnTo>
                <a:lnTo>
                  <a:pt x="124767" y="205198"/>
                </a:lnTo>
                <a:lnTo>
                  <a:pt x="120075" y="203815"/>
                </a:lnTo>
                <a:lnTo>
                  <a:pt x="118511" y="208206"/>
                </a:lnTo>
                <a:lnTo>
                  <a:pt x="117789" y="208808"/>
                </a:lnTo>
                <a:lnTo>
                  <a:pt x="115924" y="208086"/>
                </a:lnTo>
                <a:lnTo>
                  <a:pt x="113518" y="206582"/>
                </a:lnTo>
                <a:lnTo>
                  <a:pt x="108946" y="206763"/>
                </a:lnTo>
                <a:lnTo>
                  <a:pt x="92643" y="217351"/>
                </a:lnTo>
                <a:lnTo>
                  <a:pt x="86748" y="207665"/>
                </a:lnTo>
                <a:lnTo>
                  <a:pt x="82356" y="200867"/>
                </a:lnTo>
                <a:lnTo>
                  <a:pt x="75979" y="190640"/>
                </a:lnTo>
                <a:lnTo>
                  <a:pt x="65753" y="174398"/>
                </a:lnTo>
                <a:lnTo>
                  <a:pt x="55827" y="158336"/>
                </a:lnTo>
                <a:lnTo>
                  <a:pt x="46622" y="143717"/>
                </a:lnTo>
                <a:lnTo>
                  <a:pt x="35613" y="150816"/>
                </a:lnTo>
                <a:lnTo>
                  <a:pt x="32124" y="153102"/>
                </a:lnTo>
                <a:lnTo>
                  <a:pt x="19852" y="133972"/>
                </a:lnTo>
                <a:lnTo>
                  <a:pt x="8061" y="115323"/>
                </a:lnTo>
                <a:lnTo>
                  <a:pt x="0" y="103051"/>
                </a:lnTo>
                <a:lnTo>
                  <a:pt x="22018" y="88974"/>
                </a:lnTo>
                <a:lnTo>
                  <a:pt x="33689" y="81454"/>
                </a:lnTo>
                <a:lnTo>
                  <a:pt x="48487" y="71949"/>
                </a:lnTo>
                <a:lnTo>
                  <a:pt x="39885" y="57812"/>
                </a:lnTo>
                <a:lnTo>
                  <a:pt x="93786" y="23943"/>
                </a:lnTo>
                <a:lnTo>
                  <a:pt x="119353" y="7400"/>
                </a:lnTo>
                <a:lnTo>
                  <a:pt x="130362" y="0"/>
                </a:lnTo>
                <a:lnTo>
                  <a:pt x="131204" y="662"/>
                </a:lnTo>
                <a:lnTo>
                  <a:pt x="135355" y="481"/>
                </a:lnTo>
                <a:lnTo>
                  <a:pt x="136559" y="1263"/>
                </a:lnTo>
                <a:lnTo>
                  <a:pt x="137040" y="2948"/>
                </a:lnTo>
                <a:lnTo>
                  <a:pt x="136619" y="4151"/>
                </a:lnTo>
                <a:lnTo>
                  <a:pt x="135476" y="4753"/>
                </a:lnTo>
                <a:lnTo>
                  <a:pt x="135175" y="5956"/>
                </a:lnTo>
                <a:lnTo>
                  <a:pt x="136619" y="6016"/>
                </a:lnTo>
                <a:lnTo>
                  <a:pt x="139326" y="4753"/>
                </a:lnTo>
                <a:lnTo>
                  <a:pt x="140228" y="5173"/>
                </a:lnTo>
                <a:lnTo>
                  <a:pt x="141311" y="8482"/>
                </a:lnTo>
                <a:lnTo>
                  <a:pt x="140348" y="9685"/>
                </a:lnTo>
                <a:lnTo>
                  <a:pt x="140830" y="10588"/>
                </a:lnTo>
                <a:lnTo>
                  <a:pt x="142755" y="10588"/>
                </a:lnTo>
                <a:lnTo>
                  <a:pt x="146124" y="12393"/>
                </a:lnTo>
                <a:lnTo>
                  <a:pt x="149132" y="13475"/>
                </a:lnTo>
                <a:lnTo>
                  <a:pt x="150395" y="12152"/>
                </a:lnTo>
                <a:lnTo>
                  <a:pt x="149793" y="10949"/>
                </a:lnTo>
                <a:lnTo>
                  <a:pt x="149613" y="8242"/>
                </a:lnTo>
                <a:lnTo>
                  <a:pt x="152621" y="7339"/>
                </a:lnTo>
                <a:lnTo>
                  <a:pt x="153403" y="6136"/>
                </a:lnTo>
                <a:lnTo>
                  <a:pt x="155268" y="5655"/>
                </a:lnTo>
                <a:lnTo>
                  <a:pt x="157914" y="6076"/>
                </a:lnTo>
                <a:lnTo>
                  <a:pt x="158336" y="7520"/>
                </a:lnTo>
                <a:lnTo>
                  <a:pt x="156471" y="10467"/>
                </a:lnTo>
                <a:lnTo>
                  <a:pt x="152741" y="12092"/>
                </a:lnTo>
                <a:lnTo>
                  <a:pt x="152380" y="14378"/>
                </a:lnTo>
                <a:lnTo>
                  <a:pt x="154425" y="17987"/>
                </a:lnTo>
                <a:lnTo>
                  <a:pt x="156350" y="20033"/>
                </a:lnTo>
                <a:lnTo>
                  <a:pt x="156711" y="22138"/>
                </a:lnTo>
                <a:lnTo>
                  <a:pt x="155628" y="23341"/>
                </a:lnTo>
                <a:lnTo>
                  <a:pt x="153403" y="27372"/>
                </a:lnTo>
                <a:lnTo>
                  <a:pt x="154606" y="30440"/>
                </a:lnTo>
                <a:lnTo>
                  <a:pt x="154666" y="35373"/>
                </a:lnTo>
                <a:lnTo>
                  <a:pt x="156531" y="36576"/>
                </a:lnTo>
                <a:lnTo>
                  <a:pt x="160862" y="35975"/>
                </a:lnTo>
                <a:lnTo>
                  <a:pt x="161765" y="35674"/>
                </a:lnTo>
                <a:lnTo>
                  <a:pt x="162727" y="33628"/>
                </a:lnTo>
                <a:lnTo>
                  <a:pt x="164231" y="33027"/>
                </a:lnTo>
                <a:lnTo>
                  <a:pt x="164833" y="36817"/>
                </a:lnTo>
                <a:lnTo>
                  <a:pt x="165434" y="38080"/>
                </a:lnTo>
                <a:lnTo>
                  <a:pt x="168021" y="40727"/>
                </a:lnTo>
                <a:lnTo>
                  <a:pt x="171631" y="40727"/>
                </a:lnTo>
                <a:lnTo>
                  <a:pt x="172413" y="42291"/>
                </a:lnTo>
                <a:lnTo>
                  <a:pt x="171811" y="43193"/>
                </a:lnTo>
                <a:lnTo>
                  <a:pt x="168202" y="46983"/>
                </a:lnTo>
                <a:lnTo>
                  <a:pt x="164592" y="49209"/>
                </a:lnTo>
                <a:lnTo>
                  <a:pt x="162787" y="51014"/>
                </a:lnTo>
                <a:lnTo>
                  <a:pt x="163870" y="52578"/>
                </a:lnTo>
                <a:lnTo>
                  <a:pt x="165494" y="52819"/>
                </a:lnTo>
                <a:lnTo>
                  <a:pt x="167179" y="55345"/>
                </a:lnTo>
                <a:lnTo>
                  <a:pt x="169465" y="55225"/>
                </a:lnTo>
                <a:lnTo>
                  <a:pt x="175661" y="58714"/>
                </a:lnTo>
                <a:lnTo>
                  <a:pt x="175300" y="59556"/>
                </a:lnTo>
                <a:lnTo>
                  <a:pt x="172292" y="60098"/>
                </a:lnTo>
                <a:lnTo>
                  <a:pt x="171691" y="61060"/>
                </a:lnTo>
                <a:lnTo>
                  <a:pt x="172172" y="62564"/>
                </a:lnTo>
                <a:lnTo>
                  <a:pt x="175421" y="63527"/>
                </a:lnTo>
                <a:lnTo>
                  <a:pt x="178910" y="65692"/>
                </a:lnTo>
                <a:lnTo>
                  <a:pt x="181316" y="67858"/>
                </a:lnTo>
                <a:lnTo>
                  <a:pt x="183782" y="66595"/>
                </a:lnTo>
                <a:lnTo>
                  <a:pt x="185166" y="66415"/>
                </a:lnTo>
                <a:lnTo>
                  <a:pt x="188475" y="67196"/>
                </a:lnTo>
                <a:lnTo>
                  <a:pt x="189377" y="69001"/>
                </a:lnTo>
                <a:lnTo>
                  <a:pt x="188655" y="70986"/>
                </a:lnTo>
                <a:lnTo>
                  <a:pt x="186911" y="72189"/>
                </a:lnTo>
                <a:lnTo>
                  <a:pt x="184504" y="75438"/>
                </a:lnTo>
                <a:lnTo>
                  <a:pt x="181797" y="77844"/>
                </a:lnTo>
                <a:lnTo>
                  <a:pt x="182278" y="79769"/>
                </a:lnTo>
                <a:lnTo>
                  <a:pt x="184504" y="82898"/>
                </a:lnTo>
                <a:lnTo>
                  <a:pt x="189919" y="85785"/>
                </a:lnTo>
                <a:lnTo>
                  <a:pt x="177286" y="93606"/>
                </a:lnTo>
                <a:lnTo>
                  <a:pt x="158697" y="104915"/>
                </a:lnTo>
                <a:lnTo>
                  <a:pt x="157975" y="105517"/>
                </a:lnTo>
                <a:lnTo>
                  <a:pt x="147748" y="111773"/>
                </a:lnTo>
                <a:lnTo>
                  <a:pt x="142334" y="115263"/>
                </a:lnTo>
                <a:lnTo>
                  <a:pt x="138363" y="117428"/>
                </a:lnTo>
                <a:lnTo>
                  <a:pt x="140288" y="120376"/>
                </a:lnTo>
                <a:lnTo>
                  <a:pt x="156170" y="145582"/>
                </a:lnTo>
                <a:lnTo>
                  <a:pt x="170006" y="167239"/>
                </a:lnTo>
                <a:lnTo>
                  <a:pt x="182579" y="181196"/>
                </a:lnTo>
                <a:lnTo>
                  <a:pt x="192926" y="174097"/>
                </a:lnTo>
                <a:lnTo>
                  <a:pt x="202492" y="188535"/>
                </a:lnTo>
                <a:lnTo>
                  <a:pt x="219095" y="213861"/>
                </a:lnTo>
                <a:lnTo>
                  <a:pt x="228600" y="228480"/>
                </a:lnTo>
                <a:lnTo>
                  <a:pt x="200085" y="246828"/>
                </a:lnTo>
                <a:lnTo>
                  <a:pt x="198641" y="247851"/>
                </a:lnTo>
                <a:lnTo>
                  <a:pt x="193227" y="265297"/>
                </a:lnTo>
                <a:lnTo>
                  <a:pt x="190460" y="274200"/>
                </a:lnTo>
                <a:lnTo>
                  <a:pt x="197920" y="277208"/>
                </a:lnTo>
                <a:lnTo>
                  <a:pt x="206522" y="298684"/>
                </a:lnTo>
                <a:lnTo>
                  <a:pt x="207124" y="300489"/>
                </a:lnTo>
                <a:lnTo>
                  <a:pt x="195273" y="304519"/>
                </a:lnTo>
                <a:lnTo>
                  <a:pt x="194731" y="305722"/>
                </a:lnTo>
                <a:lnTo>
                  <a:pt x="194250" y="304700"/>
                </a:lnTo>
                <a:lnTo>
                  <a:pt x="183903" y="307407"/>
                </a:lnTo>
                <a:lnTo>
                  <a:pt x="181917" y="308249"/>
                </a:lnTo>
                <a:lnTo>
                  <a:pt x="182700" y="310295"/>
                </a:lnTo>
                <a:lnTo>
                  <a:pt x="181015" y="310896"/>
                </a:lnTo>
                <a:lnTo>
                  <a:pt x="181256" y="312821"/>
                </a:lnTo>
                <a:lnTo>
                  <a:pt x="176744" y="313423"/>
                </a:lnTo>
                <a:lnTo>
                  <a:pt x="177646" y="316190"/>
                </a:lnTo>
                <a:lnTo>
                  <a:pt x="176323" y="316250"/>
                </a:lnTo>
                <a:lnTo>
                  <a:pt x="175541" y="319800"/>
                </a:lnTo>
                <a:lnTo>
                  <a:pt x="173074" y="319498"/>
                </a:lnTo>
                <a:lnTo>
                  <a:pt x="174278" y="316731"/>
                </a:lnTo>
                <a:lnTo>
                  <a:pt x="166758" y="315769"/>
                </a:lnTo>
                <a:lnTo>
                  <a:pt x="166337" y="318897"/>
                </a:lnTo>
                <a:lnTo>
                  <a:pt x="164532" y="318717"/>
                </a:lnTo>
                <a:lnTo>
                  <a:pt x="163810" y="319439"/>
                </a:lnTo>
                <a:lnTo>
                  <a:pt x="164532" y="312701"/>
                </a:lnTo>
                <a:lnTo>
                  <a:pt x="157554" y="314325"/>
                </a:lnTo>
                <a:lnTo>
                  <a:pt x="157193" y="317153"/>
                </a:lnTo>
                <a:lnTo>
                  <a:pt x="158155" y="317273"/>
                </a:lnTo>
                <a:lnTo>
                  <a:pt x="157914" y="319017"/>
                </a:lnTo>
                <a:lnTo>
                  <a:pt x="156892" y="318657"/>
                </a:lnTo>
                <a:lnTo>
                  <a:pt x="156771" y="320161"/>
                </a:lnTo>
                <a:lnTo>
                  <a:pt x="153884" y="319078"/>
                </a:lnTo>
                <a:lnTo>
                  <a:pt x="153944" y="317333"/>
                </a:lnTo>
                <a:lnTo>
                  <a:pt x="152440" y="317754"/>
                </a:lnTo>
                <a:lnTo>
                  <a:pt x="152981" y="319318"/>
                </a:lnTo>
                <a:lnTo>
                  <a:pt x="152681" y="321183"/>
                </a:lnTo>
                <a:lnTo>
                  <a:pt x="151177" y="321845"/>
                </a:lnTo>
                <a:lnTo>
                  <a:pt x="151417" y="320461"/>
                </a:lnTo>
                <a:lnTo>
                  <a:pt x="150214" y="320461"/>
                </a:lnTo>
                <a:lnTo>
                  <a:pt x="150455" y="318657"/>
                </a:lnTo>
                <a:lnTo>
                  <a:pt x="148650" y="318657"/>
                </a:lnTo>
                <a:lnTo>
                  <a:pt x="148289" y="316551"/>
                </a:lnTo>
                <a:lnTo>
                  <a:pt x="143356" y="317574"/>
                </a:lnTo>
                <a:lnTo>
                  <a:pt x="145462" y="317995"/>
                </a:lnTo>
                <a:lnTo>
                  <a:pt x="145522" y="319920"/>
                </a:lnTo>
                <a:lnTo>
                  <a:pt x="147327" y="320100"/>
                </a:lnTo>
                <a:lnTo>
                  <a:pt x="147447" y="321905"/>
                </a:lnTo>
                <a:lnTo>
                  <a:pt x="146064" y="321905"/>
                </a:lnTo>
                <a:lnTo>
                  <a:pt x="146064" y="322747"/>
                </a:lnTo>
                <a:lnTo>
                  <a:pt x="143597" y="322086"/>
                </a:lnTo>
                <a:lnTo>
                  <a:pt x="139807" y="322086"/>
                </a:lnTo>
                <a:lnTo>
                  <a:pt x="138303" y="320943"/>
                </a:lnTo>
                <a:lnTo>
                  <a:pt x="138303" y="320161"/>
                </a:lnTo>
                <a:lnTo>
                  <a:pt x="136378" y="320521"/>
                </a:lnTo>
                <a:lnTo>
                  <a:pt x="137160" y="318416"/>
                </a:lnTo>
                <a:lnTo>
                  <a:pt x="137882" y="314325"/>
                </a:lnTo>
                <a:lnTo>
                  <a:pt x="136619" y="315288"/>
                </a:lnTo>
                <a:lnTo>
                  <a:pt x="135055" y="315167"/>
                </a:lnTo>
                <a:lnTo>
                  <a:pt x="134573" y="313423"/>
                </a:lnTo>
                <a:lnTo>
                  <a:pt x="135355" y="313062"/>
                </a:lnTo>
                <a:lnTo>
                  <a:pt x="134934" y="311197"/>
                </a:lnTo>
                <a:lnTo>
                  <a:pt x="130422" y="313002"/>
                </a:lnTo>
                <a:lnTo>
                  <a:pt x="130603" y="316972"/>
                </a:lnTo>
                <a:lnTo>
                  <a:pt x="131565" y="321544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0" name="Freeform: Shape 399" title="TX-32">
            <a:extLst>
              <a:ext uri="{FF2B5EF4-FFF2-40B4-BE49-F238E27FC236}">
                <a16:creationId xmlns:a16="http://schemas.microsoft.com/office/drawing/2014/main" id="{DA4BA663-D2B6-F341-3AE9-F57B3A774542}"/>
              </a:ext>
            </a:extLst>
          </p:cNvPr>
          <p:cNvSpPr/>
          <p:nvPr/>
        </p:nvSpPr>
        <p:spPr>
          <a:xfrm>
            <a:off x="4799904" y="4717955"/>
            <a:ext cx="49697" cy="51423"/>
          </a:xfrm>
          <a:custGeom>
            <a:avLst/>
            <a:gdLst>
              <a:gd name="connsiteX0" fmla="*/ 0 w 62203"/>
              <a:gd name="connsiteY0" fmla="*/ 12032 h 66654"/>
              <a:gd name="connsiteX1" fmla="*/ 4632 w 62203"/>
              <a:gd name="connsiteY1" fmla="*/ 11911 h 66654"/>
              <a:gd name="connsiteX2" fmla="*/ 4632 w 62203"/>
              <a:gd name="connsiteY2" fmla="*/ 9986 h 66654"/>
              <a:gd name="connsiteX3" fmla="*/ 8302 w 62203"/>
              <a:gd name="connsiteY3" fmla="*/ 9565 h 66654"/>
              <a:gd name="connsiteX4" fmla="*/ 8061 w 62203"/>
              <a:gd name="connsiteY4" fmla="*/ 10528 h 66654"/>
              <a:gd name="connsiteX5" fmla="*/ 10467 w 62203"/>
              <a:gd name="connsiteY5" fmla="*/ 10106 h 66654"/>
              <a:gd name="connsiteX6" fmla="*/ 11550 w 62203"/>
              <a:gd name="connsiteY6" fmla="*/ 8843 h 66654"/>
              <a:gd name="connsiteX7" fmla="*/ 11430 w 62203"/>
              <a:gd name="connsiteY7" fmla="*/ 7219 h 66654"/>
              <a:gd name="connsiteX8" fmla="*/ 15039 w 62203"/>
              <a:gd name="connsiteY8" fmla="*/ 7219 h 66654"/>
              <a:gd name="connsiteX9" fmla="*/ 15100 w 62203"/>
              <a:gd name="connsiteY9" fmla="*/ 11791 h 66654"/>
              <a:gd name="connsiteX10" fmla="*/ 28936 w 62203"/>
              <a:gd name="connsiteY10" fmla="*/ 11370 h 66654"/>
              <a:gd name="connsiteX11" fmla="*/ 28756 w 62203"/>
              <a:gd name="connsiteY11" fmla="*/ 8663 h 66654"/>
              <a:gd name="connsiteX12" fmla="*/ 30680 w 62203"/>
              <a:gd name="connsiteY12" fmla="*/ 8061 h 66654"/>
              <a:gd name="connsiteX13" fmla="*/ 34591 w 62203"/>
              <a:gd name="connsiteY13" fmla="*/ 7820 h 66654"/>
              <a:gd name="connsiteX14" fmla="*/ 35192 w 62203"/>
              <a:gd name="connsiteY14" fmla="*/ 7399 h 66654"/>
              <a:gd name="connsiteX15" fmla="*/ 33688 w 62203"/>
              <a:gd name="connsiteY15" fmla="*/ 5835 h 66654"/>
              <a:gd name="connsiteX16" fmla="*/ 33688 w 62203"/>
              <a:gd name="connsiteY16" fmla="*/ 4993 h 66654"/>
              <a:gd name="connsiteX17" fmla="*/ 36095 w 62203"/>
              <a:gd name="connsiteY17" fmla="*/ 4752 h 66654"/>
              <a:gd name="connsiteX18" fmla="*/ 36095 w 62203"/>
              <a:gd name="connsiteY18" fmla="*/ 3008 h 66654"/>
              <a:gd name="connsiteX19" fmla="*/ 36817 w 62203"/>
              <a:gd name="connsiteY19" fmla="*/ 1323 h 66654"/>
              <a:gd name="connsiteX20" fmla="*/ 37538 w 62203"/>
              <a:gd name="connsiteY20" fmla="*/ 1323 h 66654"/>
              <a:gd name="connsiteX21" fmla="*/ 40065 w 62203"/>
              <a:gd name="connsiteY21" fmla="*/ 0 h 66654"/>
              <a:gd name="connsiteX22" fmla="*/ 40306 w 62203"/>
              <a:gd name="connsiteY22" fmla="*/ 2286 h 66654"/>
              <a:gd name="connsiteX23" fmla="*/ 43735 w 62203"/>
              <a:gd name="connsiteY23" fmla="*/ 2286 h 66654"/>
              <a:gd name="connsiteX24" fmla="*/ 46743 w 62203"/>
              <a:gd name="connsiteY24" fmla="*/ 5595 h 66654"/>
              <a:gd name="connsiteX25" fmla="*/ 51375 w 62203"/>
              <a:gd name="connsiteY25" fmla="*/ 5956 h 66654"/>
              <a:gd name="connsiteX26" fmla="*/ 51495 w 62203"/>
              <a:gd name="connsiteY26" fmla="*/ 10768 h 66654"/>
              <a:gd name="connsiteX27" fmla="*/ 47164 w 62203"/>
              <a:gd name="connsiteY27" fmla="*/ 10949 h 66654"/>
              <a:gd name="connsiteX28" fmla="*/ 47044 w 62203"/>
              <a:gd name="connsiteY28" fmla="*/ 14558 h 66654"/>
              <a:gd name="connsiteX29" fmla="*/ 44998 w 62203"/>
              <a:gd name="connsiteY29" fmla="*/ 16904 h 66654"/>
              <a:gd name="connsiteX30" fmla="*/ 43494 w 62203"/>
              <a:gd name="connsiteY30" fmla="*/ 17385 h 66654"/>
              <a:gd name="connsiteX31" fmla="*/ 44216 w 62203"/>
              <a:gd name="connsiteY31" fmla="*/ 32666 h 66654"/>
              <a:gd name="connsiteX32" fmla="*/ 43855 w 62203"/>
              <a:gd name="connsiteY32" fmla="*/ 33267 h 66654"/>
              <a:gd name="connsiteX33" fmla="*/ 47284 w 62203"/>
              <a:gd name="connsiteY33" fmla="*/ 35674 h 66654"/>
              <a:gd name="connsiteX34" fmla="*/ 49269 w 62203"/>
              <a:gd name="connsiteY34" fmla="*/ 37659 h 66654"/>
              <a:gd name="connsiteX35" fmla="*/ 45660 w 62203"/>
              <a:gd name="connsiteY35" fmla="*/ 40305 h 66654"/>
              <a:gd name="connsiteX36" fmla="*/ 45780 w 62203"/>
              <a:gd name="connsiteY36" fmla="*/ 42111 h 66654"/>
              <a:gd name="connsiteX37" fmla="*/ 44697 w 62203"/>
              <a:gd name="connsiteY37" fmla="*/ 43313 h 66654"/>
              <a:gd name="connsiteX38" fmla="*/ 44697 w 62203"/>
              <a:gd name="connsiteY38" fmla="*/ 44817 h 66654"/>
              <a:gd name="connsiteX39" fmla="*/ 43434 w 62203"/>
              <a:gd name="connsiteY39" fmla="*/ 46502 h 66654"/>
              <a:gd name="connsiteX40" fmla="*/ 46382 w 62203"/>
              <a:gd name="connsiteY40" fmla="*/ 47404 h 66654"/>
              <a:gd name="connsiteX41" fmla="*/ 47886 w 62203"/>
              <a:gd name="connsiteY41" fmla="*/ 49389 h 66654"/>
              <a:gd name="connsiteX42" fmla="*/ 48066 w 62203"/>
              <a:gd name="connsiteY42" fmla="*/ 52097 h 66654"/>
              <a:gd name="connsiteX43" fmla="*/ 50653 w 62203"/>
              <a:gd name="connsiteY43" fmla="*/ 51976 h 66654"/>
              <a:gd name="connsiteX44" fmla="*/ 50833 w 62203"/>
              <a:gd name="connsiteY44" fmla="*/ 51014 h 66654"/>
              <a:gd name="connsiteX45" fmla="*/ 53360 w 62203"/>
              <a:gd name="connsiteY45" fmla="*/ 51736 h 66654"/>
              <a:gd name="connsiteX46" fmla="*/ 55766 w 62203"/>
              <a:gd name="connsiteY46" fmla="*/ 51916 h 66654"/>
              <a:gd name="connsiteX47" fmla="*/ 54563 w 62203"/>
              <a:gd name="connsiteY47" fmla="*/ 53119 h 66654"/>
              <a:gd name="connsiteX48" fmla="*/ 54684 w 62203"/>
              <a:gd name="connsiteY48" fmla="*/ 54142 h 66654"/>
              <a:gd name="connsiteX49" fmla="*/ 52759 w 62203"/>
              <a:gd name="connsiteY49" fmla="*/ 54202 h 66654"/>
              <a:gd name="connsiteX50" fmla="*/ 53661 w 62203"/>
              <a:gd name="connsiteY50" fmla="*/ 56067 h 66654"/>
              <a:gd name="connsiteX51" fmla="*/ 58714 w 62203"/>
              <a:gd name="connsiteY51" fmla="*/ 56067 h 66654"/>
              <a:gd name="connsiteX52" fmla="*/ 60519 w 62203"/>
              <a:gd name="connsiteY52" fmla="*/ 57451 h 66654"/>
              <a:gd name="connsiteX53" fmla="*/ 61241 w 62203"/>
              <a:gd name="connsiteY53" fmla="*/ 57030 h 66654"/>
              <a:gd name="connsiteX54" fmla="*/ 62203 w 62203"/>
              <a:gd name="connsiteY54" fmla="*/ 57812 h 66654"/>
              <a:gd name="connsiteX55" fmla="*/ 58894 w 62203"/>
              <a:gd name="connsiteY55" fmla="*/ 61241 h 66654"/>
              <a:gd name="connsiteX56" fmla="*/ 58233 w 62203"/>
              <a:gd name="connsiteY56" fmla="*/ 62444 h 66654"/>
              <a:gd name="connsiteX57" fmla="*/ 59797 w 62203"/>
              <a:gd name="connsiteY57" fmla="*/ 63948 h 66654"/>
              <a:gd name="connsiteX58" fmla="*/ 53721 w 62203"/>
              <a:gd name="connsiteY58" fmla="*/ 64610 h 66654"/>
              <a:gd name="connsiteX59" fmla="*/ 53721 w 62203"/>
              <a:gd name="connsiteY59" fmla="*/ 65512 h 66654"/>
              <a:gd name="connsiteX60" fmla="*/ 52458 w 62203"/>
              <a:gd name="connsiteY60" fmla="*/ 65753 h 66654"/>
              <a:gd name="connsiteX61" fmla="*/ 52458 w 62203"/>
              <a:gd name="connsiteY61" fmla="*/ 66655 h 66654"/>
              <a:gd name="connsiteX62" fmla="*/ 51255 w 62203"/>
              <a:gd name="connsiteY62" fmla="*/ 66655 h 66654"/>
              <a:gd name="connsiteX63" fmla="*/ 48247 w 62203"/>
              <a:gd name="connsiteY63" fmla="*/ 65151 h 66654"/>
              <a:gd name="connsiteX64" fmla="*/ 48066 w 62203"/>
              <a:gd name="connsiteY64" fmla="*/ 61361 h 66654"/>
              <a:gd name="connsiteX65" fmla="*/ 46803 w 62203"/>
              <a:gd name="connsiteY65" fmla="*/ 61361 h 66654"/>
              <a:gd name="connsiteX66" fmla="*/ 46382 w 62203"/>
              <a:gd name="connsiteY66" fmla="*/ 58594 h 66654"/>
              <a:gd name="connsiteX67" fmla="*/ 42592 w 62203"/>
              <a:gd name="connsiteY67" fmla="*/ 58834 h 66654"/>
              <a:gd name="connsiteX68" fmla="*/ 42351 w 62203"/>
              <a:gd name="connsiteY68" fmla="*/ 53901 h 66654"/>
              <a:gd name="connsiteX69" fmla="*/ 42832 w 62203"/>
              <a:gd name="connsiteY69" fmla="*/ 53300 h 66654"/>
              <a:gd name="connsiteX70" fmla="*/ 39584 w 62203"/>
              <a:gd name="connsiteY70" fmla="*/ 53300 h 66654"/>
              <a:gd name="connsiteX71" fmla="*/ 39584 w 62203"/>
              <a:gd name="connsiteY71" fmla="*/ 50653 h 66654"/>
              <a:gd name="connsiteX72" fmla="*/ 37538 w 62203"/>
              <a:gd name="connsiteY72" fmla="*/ 50352 h 66654"/>
              <a:gd name="connsiteX73" fmla="*/ 34109 w 62203"/>
              <a:gd name="connsiteY73" fmla="*/ 50954 h 66654"/>
              <a:gd name="connsiteX74" fmla="*/ 30079 w 62203"/>
              <a:gd name="connsiteY74" fmla="*/ 50171 h 66654"/>
              <a:gd name="connsiteX75" fmla="*/ 30801 w 62203"/>
              <a:gd name="connsiteY75" fmla="*/ 49149 h 66654"/>
              <a:gd name="connsiteX76" fmla="*/ 28515 w 62203"/>
              <a:gd name="connsiteY76" fmla="*/ 46983 h 66654"/>
              <a:gd name="connsiteX77" fmla="*/ 27432 w 62203"/>
              <a:gd name="connsiteY77" fmla="*/ 48246 h 66654"/>
              <a:gd name="connsiteX78" fmla="*/ 25327 w 62203"/>
              <a:gd name="connsiteY78" fmla="*/ 46261 h 66654"/>
              <a:gd name="connsiteX79" fmla="*/ 24545 w 62203"/>
              <a:gd name="connsiteY79" fmla="*/ 46442 h 66654"/>
              <a:gd name="connsiteX80" fmla="*/ 25507 w 62203"/>
              <a:gd name="connsiteY80" fmla="*/ 42772 h 66654"/>
              <a:gd name="connsiteX81" fmla="*/ 27312 w 62203"/>
              <a:gd name="connsiteY81" fmla="*/ 38260 h 66654"/>
              <a:gd name="connsiteX82" fmla="*/ 27793 w 62203"/>
              <a:gd name="connsiteY82" fmla="*/ 36035 h 66654"/>
              <a:gd name="connsiteX83" fmla="*/ 27613 w 62203"/>
              <a:gd name="connsiteY83" fmla="*/ 33267 h 66654"/>
              <a:gd name="connsiteX84" fmla="*/ 28515 w 62203"/>
              <a:gd name="connsiteY84" fmla="*/ 33207 h 66654"/>
              <a:gd name="connsiteX85" fmla="*/ 29237 w 62203"/>
              <a:gd name="connsiteY85" fmla="*/ 30981 h 66654"/>
              <a:gd name="connsiteX86" fmla="*/ 31282 w 62203"/>
              <a:gd name="connsiteY86" fmla="*/ 30981 h 66654"/>
              <a:gd name="connsiteX87" fmla="*/ 33869 w 62203"/>
              <a:gd name="connsiteY87" fmla="*/ 31703 h 66654"/>
              <a:gd name="connsiteX88" fmla="*/ 33508 w 62203"/>
              <a:gd name="connsiteY88" fmla="*/ 34651 h 66654"/>
              <a:gd name="connsiteX89" fmla="*/ 34350 w 62203"/>
              <a:gd name="connsiteY89" fmla="*/ 35794 h 66654"/>
              <a:gd name="connsiteX90" fmla="*/ 36817 w 62203"/>
              <a:gd name="connsiteY90" fmla="*/ 34290 h 66654"/>
              <a:gd name="connsiteX91" fmla="*/ 38742 w 62203"/>
              <a:gd name="connsiteY91" fmla="*/ 34170 h 66654"/>
              <a:gd name="connsiteX92" fmla="*/ 38561 w 62203"/>
              <a:gd name="connsiteY92" fmla="*/ 30380 h 66654"/>
              <a:gd name="connsiteX93" fmla="*/ 36756 w 62203"/>
              <a:gd name="connsiteY93" fmla="*/ 28575 h 66654"/>
              <a:gd name="connsiteX94" fmla="*/ 34711 w 62203"/>
              <a:gd name="connsiteY94" fmla="*/ 29116 h 66654"/>
              <a:gd name="connsiteX95" fmla="*/ 33388 w 62203"/>
              <a:gd name="connsiteY95" fmla="*/ 30319 h 66654"/>
              <a:gd name="connsiteX96" fmla="*/ 34290 w 62203"/>
              <a:gd name="connsiteY96" fmla="*/ 26469 h 66654"/>
              <a:gd name="connsiteX97" fmla="*/ 32846 w 62203"/>
              <a:gd name="connsiteY97" fmla="*/ 25386 h 66654"/>
              <a:gd name="connsiteX98" fmla="*/ 32425 w 62203"/>
              <a:gd name="connsiteY98" fmla="*/ 27552 h 66654"/>
              <a:gd name="connsiteX99" fmla="*/ 30741 w 62203"/>
              <a:gd name="connsiteY99" fmla="*/ 27251 h 66654"/>
              <a:gd name="connsiteX100" fmla="*/ 30139 w 62203"/>
              <a:gd name="connsiteY100" fmla="*/ 28996 h 66654"/>
              <a:gd name="connsiteX101" fmla="*/ 28274 w 62203"/>
              <a:gd name="connsiteY101" fmla="*/ 28515 h 66654"/>
              <a:gd name="connsiteX102" fmla="*/ 29478 w 62203"/>
              <a:gd name="connsiteY102" fmla="*/ 30380 h 66654"/>
              <a:gd name="connsiteX103" fmla="*/ 26470 w 62203"/>
              <a:gd name="connsiteY103" fmla="*/ 29838 h 66654"/>
              <a:gd name="connsiteX104" fmla="*/ 25988 w 62203"/>
              <a:gd name="connsiteY104" fmla="*/ 28575 h 66654"/>
              <a:gd name="connsiteX105" fmla="*/ 26710 w 62203"/>
              <a:gd name="connsiteY105" fmla="*/ 27733 h 66654"/>
              <a:gd name="connsiteX106" fmla="*/ 24545 w 62203"/>
              <a:gd name="connsiteY106" fmla="*/ 28033 h 66654"/>
              <a:gd name="connsiteX107" fmla="*/ 24785 w 62203"/>
              <a:gd name="connsiteY107" fmla="*/ 26169 h 66654"/>
              <a:gd name="connsiteX108" fmla="*/ 26831 w 62203"/>
              <a:gd name="connsiteY108" fmla="*/ 26048 h 66654"/>
              <a:gd name="connsiteX109" fmla="*/ 26109 w 62203"/>
              <a:gd name="connsiteY109" fmla="*/ 23883 h 66654"/>
              <a:gd name="connsiteX110" fmla="*/ 27312 w 62203"/>
              <a:gd name="connsiteY110" fmla="*/ 23281 h 66654"/>
              <a:gd name="connsiteX111" fmla="*/ 27312 w 62203"/>
              <a:gd name="connsiteY111" fmla="*/ 20574 h 66654"/>
              <a:gd name="connsiteX112" fmla="*/ 25808 w 62203"/>
              <a:gd name="connsiteY112" fmla="*/ 19732 h 66654"/>
              <a:gd name="connsiteX113" fmla="*/ 26048 w 62203"/>
              <a:gd name="connsiteY113" fmla="*/ 18469 h 66654"/>
              <a:gd name="connsiteX114" fmla="*/ 27733 w 62203"/>
              <a:gd name="connsiteY114" fmla="*/ 18107 h 66654"/>
              <a:gd name="connsiteX115" fmla="*/ 32666 w 62203"/>
              <a:gd name="connsiteY115" fmla="*/ 17987 h 66654"/>
              <a:gd name="connsiteX116" fmla="*/ 33688 w 62203"/>
              <a:gd name="connsiteY116" fmla="*/ 15942 h 66654"/>
              <a:gd name="connsiteX117" fmla="*/ 31403 w 62203"/>
              <a:gd name="connsiteY117" fmla="*/ 15701 h 66654"/>
              <a:gd name="connsiteX118" fmla="*/ 31523 w 62203"/>
              <a:gd name="connsiteY118" fmla="*/ 14679 h 66654"/>
              <a:gd name="connsiteX119" fmla="*/ 32605 w 62203"/>
              <a:gd name="connsiteY119" fmla="*/ 15039 h 66654"/>
              <a:gd name="connsiteX120" fmla="*/ 32545 w 62203"/>
              <a:gd name="connsiteY120" fmla="*/ 13295 h 66654"/>
              <a:gd name="connsiteX121" fmla="*/ 31523 w 62203"/>
              <a:gd name="connsiteY121" fmla="*/ 12814 h 66654"/>
              <a:gd name="connsiteX122" fmla="*/ 25507 w 62203"/>
              <a:gd name="connsiteY122" fmla="*/ 13054 h 66654"/>
              <a:gd name="connsiteX123" fmla="*/ 24364 w 62203"/>
              <a:gd name="connsiteY123" fmla="*/ 12874 h 66654"/>
              <a:gd name="connsiteX124" fmla="*/ 24665 w 62203"/>
              <a:gd name="connsiteY124" fmla="*/ 14438 h 66654"/>
              <a:gd name="connsiteX125" fmla="*/ 24364 w 62203"/>
              <a:gd name="connsiteY125" fmla="*/ 16242 h 66654"/>
              <a:gd name="connsiteX126" fmla="*/ 21537 w 62203"/>
              <a:gd name="connsiteY126" fmla="*/ 16303 h 66654"/>
              <a:gd name="connsiteX127" fmla="*/ 21898 w 62203"/>
              <a:gd name="connsiteY127" fmla="*/ 23341 h 66654"/>
              <a:gd name="connsiteX128" fmla="*/ 17326 w 62203"/>
              <a:gd name="connsiteY128" fmla="*/ 23341 h 66654"/>
              <a:gd name="connsiteX129" fmla="*/ 13716 w 62203"/>
              <a:gd name="connsiteY129" fmla="*/ 23822 h 66654"/>
              <a:gd name="connsiteX130" fmla="*/ 13596 w 62203"/>
              <a:gd name="connsiteY130" fmla="*/ 20814 h 66654"/>
              <a:gd name="connsiteX131" fmla="*/ 18950 w 62203"/>
              <a:gd name="connsiteY131" fmla="*/ 20694 h 66654"/>
              <a:gd name="connsiteX132" fmla="*/ 18709 w 62203"/>
              <a:gd name="connsiteY132" fmla="*/ 18709 h 66654"/>
              <a:gd name="connsiteX133" fmla="*/ 20634 w 62203"/>
              <a:gd name="connsiteY133" fmla="*/ 19551 h 66654"/>
              <a:gd name="connsiteX134" fmla="*/ 21055 w 62203"/>
              <a:gd name="connsiteY134" fmla="*/ 17927 h 66654"/>
              <a:gd name="connsiteX135" fmla="*/ 17626 w 62203"/>
              <a:gd name="connsiteY135" fmla="*/ 17927 h 66654"/>
              <a:gd name="connsiteX136" fmla="*/ 16604 w 62203"/>
              <a:gd name="connsiteY136" fmla="*/ 17626 h 66654"/>
              <a:gd name="connsiteX137" fmla="*/ 13415 w 62203"/>
              <a:gd name="connsiteY137" fmla="*/ 17385 h 66654"/>
              <a:gd name="connsiteX138" fmla="*/ 13716 w 62203"/>
              <a:gd name="connsiteY138" fmla="*/ 15280 h 66654"/>
              <a:gd name="connsiteX139" fmla="*/ 12032 w 62203"/>
              <a:gd name="connsiteY139" fmla="*/ 15220 h 66654"/>
              <a:gd name="connsiteX140" fmla="*/ 11851 w 62203"/>
              <a:gd name="connsiteY140" fmla="*/ 12332 h 66654"/>
              <a:gd name="connsiteX141" fmla="*/ 10167 w 62203"/>
              <a:gd name="connsiteY141" fmla="*/ 12393 h 66654"/>
              <a:gd name="connsiteX142" fmla="*/ 9866 w 62203"/>
              <a:gd name="connsiteY142" fmla="*/ 13415 h 66654"/>
              <a:gd name="connsiteX143" fmla="*/ 8422 w 62203"/>
              <a:gd name="connsiteY143" fmla="*/ 14979 h 66654"/>
              <a:gd name="connsiteX144" fmla="*/ 7881 w 62203"/>
              <a:gd name="connsiteY144" fmla="*/ 14318 h 66654"/>
              <a:gd name="connsiteX145" fmla="*/ 2587 w 62203"/>
              <a:gd name="connsiteY145" fmla="*/ 14618 h 66654"/>
              <a:gd name="connsiteX146" fmla="*/ 0 w 62203"/>
              <a:gd name="connsiteY146" fmla="*/ 12091 h 66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</a:cxnLst>
            <a:rect l="l" t="t" r="r" b="b"/>
            <a:pathLst>
              <a:path w="62203" h="66654">
                <a:moveTo>
                  <a:pt x="0" y="12032"/>
                </a:moveTo>
                <a:lnTo>
                  <a:pt x="4632" y="11911"/>
                </a:lnTo>
                <a:lnTo>
                  <a:pt x="4632" y="9986"/>
                </a:lnTo>
                <a:lnTo>
                  <a:pt x="8302" y="9565"/>
                </a:lnTo>
                <a:lnTo>
                  <a:pt x="8061" y="10528"/>
                </a:lnTo>
                <a:lnTo>
                  <a:pt x="10467" y="10106"/>
                </a:lnTo>
                <a:lnTo>
                  <a:pt x="11550" y="8843"/>
                </a:lnTo>
                <a:lnTo>
                  <a:pt x="11430" y="7219"/>
                </a:lnTo>
                <a:lnTo>
                  <a:pt x="15039" y="7219"/>
                </a:lnTo>
                <a:lnTo>
                  <a:pt x="15100" y="11791"/>
                </a:lnTo>
                <a:lnTo>
                  <a:pt x="28936" y="11370"/>
                </a:lnTo>
                <a:lnTo>
                  <a:pt x="28756" y="8663"/>
                </a:lnTo>
                <a:lnTo>
                  <a:pt x="30680" y="8061"/>
                </a:lnTo>
                <a:lnTo>
                  <a:pt x="34591" y="7820"/>
                </a:lnTo>
                <a:lnTo>
                  <a:pt x="35192" y="7399"/>
                </a:lnTo>
                <a:lnTo>
                  <a:pt x="33688" y="5835"/>
                </a:lnTo>
                <a:lnTo>
                  <a:pt x="33688" y="4993"/>
                </a:lnTo>
                <a:lnTo>
                  <a:pt x="36095" y="4752"/>
                </a:lnTo>
                <a:lnTo>
                  <a:pt x="36095" y="3008"/>
                </a:lnTo>
                <a:lnTo>
                  <a:pt x="36817" y="1323"/>
                </a:lnTo>
                <a:lnTo>
                  <a:pt x="37538" y="1323"/>
                </a:lnTo>
                <a:lnTo>
                  <a:pt x="40065" y="0"/>
                </a:lnTo>
                <a:lnTo>
                  <a:pt x="40306" y="2286"/>
                </a:lnTo>
                <a:lnTo>
                  <a:pt x="43735" y="2286"/>
                </a:lnTo>
                <a:lnTo>
                  <a:pt x="46743" y="5595"/>
                </a:lnTo>
                <a:lnTo>
                  <a:pt x="51375" y="5956"/>
                </a:lnTo>
                <a:lnTo>
                  <a:pt x="51495" y="10768"/>
                </a:lnTo>
                <a:lnTo>
                  <a:pt x="47164" y="10949"/>
                </a:lnTo>
                <a:lnTo>
                  <a:pt x="47044" y="14558"/>
                </a:lnTo>
                <a:lnTo>
                  <a:pt x="44998" y="16904"/>
                </a:lnTo>
                <a:lnTo>
                  <a:pt x="43494" y="17385"/>
                </a:lnTo>
                <a:lnTo>
                  <a:pt x="44216" y="32666"/>
                </a:lnTo>
                <a:lnTo>
                  <a:pt x="43855" y="33267"/>
                </a:lnTo>
                <a:lnTo>
                  <a:pt x="47284" y="35674"/>
                </a:lnTo>
                <a:lnTo>
                  <a:pt x="49269" y="37659"/>
                </a:lnTo>
                <a:lnTo>
                  <a:pt x="45660" y="40305"/>
                </a:lnTo>
                <a:lnTo>
                  <a:pt x="45780" y="42111"/>
                </a:lnTo>
                <a:lnTo>
                  <a:pt x="44697" y="43313"/>
                </a:lnTo>
                <a:lnTo>
                  <a:pt x="44697" y="44817"/>
                </a:lnTo>
                <a:lnTo>
                  <a:pt x="43434" y="46502"/>
                </a:lnTo>
                <a:lnTo>
                  <a:pt x="46382" y="47404"/>
                </a:lnTo>
                <a:lnTo>
                  <a:pt x="47886" y="49389"/>
                </a:lnTo>
                <a:lnTo>
                  <a:pt x="48066" y="52097"/>
                </a:lnTo>
                <a:lnTo>
                  <a:pt x="50653" y="51976"/>
                </a:lnTo>
                <a:lnTo>
                  <a:pt x="50833" y="51014"/>
                </a:lnTo>
                <a:lnTo>
                  <a:pt x="53360" y="51736"/>
                </a:lnTo>
                <a:lnTo>
                  <a:pt x="55766" y="51916"/>
                </a:lnTo>
                <a:lnTo>
                  <a:pt x="54563" y="53119"/>
                </a:lnTo>
                <a:lnTo>
                  <a:pt x="54684" y="54142"/>
                </a:lnTo>
                <a:lnTo>
                  <a:pt x="52759" y="54202"/>
                </a:lnTo>
                <a:lnTo>
                  <a:pt x="53661" y="56067"/>
                </a:lnTo>
                <a:lnTo>
                  <a:pt x="58714" y="56067"/>
                </a:lnTo>
                <a:lnTo>
                  <a:pt x="60519" y="57451"/>
                </a:lnTo>
                <a:lnTo>
                  <a:pt x="61241" y="57030"/>
                </a:lnTo>
                <a:lnTo>
                  <a:pt x="62203" y="57812"/>
                </a:lnTo>
                <a:lnTo>
                  <a:pt x="58894" y="61241"/>
                </a:lnTo>
                <a:lnTo>
                  <a:pt x="58233" y="62444"/>
                </a:lnTo>
                <a:lnTo>
                  <a:pt x="59797" y="63948"/>
                </a:lnTo>
                <a:lnTo>
                  <a:pt x="53721" y="64610"/>
                </a:lnTo>
                <a:lnTo>
                  <a:pt x="53721" y="65512"/>
                </a:lnTo>
                <a:lnTo>
                  <a:pt x="52458" y="65753"/>
                </a:lnTo>
                <a:lnTo>
                  <a:pt x="52458" y="66655"/>
                </a:lnTo>
                <a:lnTo>
                  <a:pt x="51255" y="66655"/>
                </a:lnTo>
                <a:lnTo>
                  <a:pt x="48247" y="65151"/>
                </a:lnTo>
                <a:lnTo>
                  <a:pt x="48066" y="61361"/>
                </a:lnTo>
                <a:lnTo>
                  <a:pt x="46803" y="61361"/>
                </a:lnTo>
                <a:lnTo>
                  <a:pt x="46382" y="58594"/>
                </a:lnTo>
                <a:lnTo>
                  <a:pt x="42592" y="58834"/>
                </a:lnTo>
                <a:lnTo>
                  <a:pt x="42351" y="53901"/>
                </a:lnTo>
                <a:lnTo>
                  <a:pt x="42832" y="53300"/>
                </a:lnTo>
                <a:lnTo>
                  <a:pt x="39584" y="53300"/>
                </a:lnTo>
                <a:lnTo>
                  <a:pt x="39584" y="50653"/>
                </a:lnTo>
                <a:lnTo>
                  <a:pt x="37538" y="50352"/>
                </a:lnTo>
                <a:lnTo>
                  <a:pt x="34109" y="50954"/>
                </a:lnTo>
                <a:lnTo>
                  <a:pt x="30079" y="50171"/>
                </a:lnTo>
                <a:lnTo>
                  <a:pt x="30801" y="49149"/>
                </a:lnTo>
                <a:lnTo>
                  <a:pt x="28515" y="46983"/>
                </a:lnTo>
                <a:lnTo>
                  <a:pt x="27432" y="48246"/>
                </a:lnTo>
                <a:lnTo>
                  <a:pt x="25327" y="46261"/>
                </a:lnTo>
                <a:lnTo>
                  <a:pt x="24545" y="46442"/>
                </a:lnTo>
                <a:lnTo>
                  <a:pt x="25507" y="42772"/>
                </a:lnTo>
                <a:lnTo>
                  <a:pt x="27312" y="38260"/>
                </a:lnTo>
                <a:lnTo>
                  <a:pt x="27793" y="36035"/>
                </a:lnTo>
                <a:lnTo>
                  <a:pt x="27613" y="33267"/>
                </a:lnTo>
                <a:lnTo>
                  <a:pt x="28515" y="33207"/>
                </a:lnTo>
                <a:lnTo>
                  <a:pt x="29237" y="30981"/>
                </a:lnTo>
                <a:lnTo>
                  <a:pt x="31282" y="30981"/>
                </a:lnTo>
                <a:lnTo>
                  <a:pt x="33869" y="31703"/>
                </a:lnTo>
                <a:lnTo>
                  <a:pt x="33508" y="34651"/>
                </a:lnTo>
                <a:lnTo>
                  <a:pt x="34350" y="35794"/>
                </a:lnTo>
                <a:lnTo>
                  <a:pt x="36817" y="34290"/>
                </a:lnTo>
                <a:lnTo>
                  <a:pt x="38742" y="34170"/>
                </a:lnTo>
                <a:lnTo>
                  <a:pt x="38561" y="30380"/>
                </a:lnTo>
                <a:lnTo>
                  <a:pt x="36756" y="28575"/>
                </a:lnTo>
                <a:lnTo>
                  <a:pt x="34711" y="29116"/>
                </a:lnTo>
                <a:lnTo>
                  <a:pt x="33388" y="30319"/>
                </a:lnTo>
                <a:lnTo>
                  <a:pt x="34290" y="26469"/>
                </a:lnTo>
                <a:lnTo>
                  <a:pt x="32846" y="25386"/>
                </a:lnTo>
                <a:lnTo>
                  <a:pt x="32425" y="27552"/>
                </a:lnTo>
                <a:lnTo>
                  <a:pt x="30741" y="27251"/>
                </a:lnTo>
                <a:lnTo>
                  <a:pt x="30139" y="28996"/>
                </a:lnTo>
                <a:lnTo>
                  <a:pt x="28274" y="28515"/>
                </a:lnTo>
                <a:lnTo>
                  <a:pt x="29478" y="30380"/>
                </a:lnTo>
                <a:lnTo>
                  <a:pt x="26470" y="29838"/>
                </a:lnTo>
                <a:lnTo>
                  <a:pt x="25988" y="28575"/>
                </a:lnTo>
                <a:lnTo>
                  <a:pt x="26710" y="27733"/>
                </a:lnTo>
                <a:lnTo>
                  <a:pt x="24545" y="28033"/>
                </a:lnTo>
                <a:lnTo>
                  <a:pt x="24785" y="26169"/>
                </a:lnTo>
                <a:lnTo>
                  <a:pt x="26831" y="26048"/>
                </a:lnTo>
                <a:lnTo>
                  <a:pt x="26109" y="23883"/>
                </a:lnTo>
                <a:lnTo>
                  <a:pt x="27312" y="23281"/>
                </a:lnTo>
                <a:lnTo>
                  <a:pt x="27312" y="20574"/>
                </a:lnTo>
                <a:lnTo>
                  <a:pt x="25808" y="19732"/>
                </a:lnTo>
                <a:lnTo>
                  <a:pt x="26048" y="18469"/>
                </a:lnTo>
                <a:lnTo>
                  <a:pt x="27733" y="18107"/>
                </a:lnTo>
                <a:lnTo>
                  <a:pt x="32666" y="17987"/>
                </a:lnTo>
                <a:lnTo>
                  <a:pt x="33688" y="15942"/>
                </a:lnTo>
                <a:lnTo>
                  <a:pt x="31403" y="15701"/>
                </a:lnTo>
                <a:lnTo>
                  <a:pt x="31523" y="14679"/>
                </a:lnTo>
                <a:lnTo>
                  <a:pt x="32605" y="15039"/>
                </a:lnTo>
                <a:lnTo>
                  <a:pt x="32545" y="13295"/>
                </a:lnTo>
                <a:lnTo>
                  <a:pt x="31523" y="12814"/>
                </a:lnTo>
                <a:lnTo>
                  <a:pt x="25507" y="13054"/>
                </a:lnTo>
                <a:lnTo>
                  <a:pt x="24364" y="12874"/>
                </a:lnTo>
                <a:lnTo>
                  <a:pt x="24665" y="14438"/>
                </a:lnTo>
                <a:lnTo>
                  <a:pt x="24364" y="16242"/>
                </a:lnTo>
                <a:lnTo>
                  <a:pt x="21537" y="16303"/>
                </a:lnTo>
                <a:lnTo>
                  <a:pt x="21898" y="23341"/>
                </a:lnTo>
                <a:lnTo>
                  <a:pt x="17326" y="23341"/>
                </a:lnTo>
                <a:lnTo>
                  <a:pt x="13716" y="23822"/>
                </a:lnTo>
                <a:lnTo>
                  <a:pt x="13596" y="20814"/>
                </a:lnTo>
                <a:lnTo>
                  <a:pt x="18950" y="20694"/>
                </a:lnTo>
                <a:lnTo>
                  <a:pt x="18709" y="18709"/>
                </a:lnTo>
                <a:lnTo>
                  <a:pt x="20634" y="19551"/>
                </a:lnTo>
                <a:lnTo>
                  <a:pt x="21055" y="17927"/>
                </a:lnTo>
                <a:lnTo>
                  <a:pt x="17626" y="17927"/>
                </a:lnTo>
                <a:lnTo>
                  <a:pt x="16604" y="17626"/>
                </a:lnTo>
                <a:lnTo>
                  <a:pt x="13415" y="17385"/>
                </a:lnTo>
                <a:lnTo>
                  <a:pt x="13716" y="15280"/>
                </a:lnTo>
                <a:lnTo>
                  <a:pt x="12032" y="15220"/>
                </a:lnTo>
                <a:lnTo>
                  <a:pt x="11851" y="12332"/>
                </a:lnTo>
                <a:lnTo>
                  <a:pt x="10167" y="12393"/>
                </a:lnTo>
                <a:lnTo>
                  <a:pt x="9866" y="13415"/>
                </a:lnTo>
                <a:lnTo>
                  <a:pt x="8422" y="14979"/>
                </a:lnTo>
                <a:lnTo>
                  <a:pt x="7881" y="14318"/>
                </a:lnTo>
                <a:lnTo>
                  <a:pt x="2587" y="14618"/>
                </a:lnTo>
                <a:lnTo>
                  <a:pt x="0" y="12091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1" name="Freeform: Shape 400" title="TX-24">
            <a:extLst>
              <a:ext uri="{FF2B5EF4-FFF2-40B4-BE49-F238E27FC236}">
                <a16:creationId xmlns:a16="http://schemas.microsoft.com/office/drawing/2014/main" id="{D27B7C16-5CAE-05E6-82A5-59A2AD82F58D}"/>
              </a:ext>
            </a:extLst>
          </p:cNvPr>
          <p:cNvSpPr/>
          <p:nvPr/>
        </p:nvSpPr>
        <p:spPr>
          <a:xfrm>
            <a:off x="4742517" y="4730671"/>
            <a:ext cx="75219" cy="54580"/>
          </a:xfrm>
          <a:custGeom>
            <a:avLst/>
            <a:gdLst>
              <a:gd name="connsiteX0" fmla="*/ 86267 w 94147"/>
              <a:gd name="connsiteY0" fmla="*/ 19551 h 70745"/>
              <a:gd name="connsiteX1" fmla="*/ 84041 w 94147"/>
              <a:gd name="connsiteY1" fmla="*/ 22318 h 70745"/>
              <a:gd name="connsiteX2" fmla="*/ 87229 w 94147"/>
              <a:gd name="connsiteY2" fmla="*/ 23883 h 70745"/>
              <a:gd name="connsiteX3" fmla="*/ 88553 w 94147"/>
              <a:gd name="connsiteY3" fmla="*/ 25146 h 70745"/>
              <a:gd name="connsiteX4" fmla="*/ 86808 w 94147"/>
              <a:gd name="connsiteY4" fmla="*/ 26770 h 70745"/>
              <a:gd name="connsiteX5" fmla="*/ 85003 w 94147"/>
              <a:gd name="connsiteY5" fmla="*/ 26830 h 70745"/>
              <a:gd name="connsiteX6" fmla="*/ 83559 w 94147"/>
              <a:gd name="connsiteY6" fmla="*/ 28455 h 70745"/>
              <a:gd name="connsiteX7" fmla="*/ 83740 w 94147"/>
              <a:gd name="connsiteY7" fmla="*/ 32485 h 70745"/>
              <a:gd name="connsiteX8" fmla="*/ 84883 w 94147"/>
              <a:gd name="connsiteY8" fmla="*/ 32425 h 70745"/>
              <a:gd name="connsiteX9" fmla="*/ 83800 w 94147"/>
              <a:gd name="connsiteY9" fmla="*/ 33628 h 70745"/>
              <a:gd name="connsiteX10" fmla="*/ 83800 w 94147"/>
              <a:gd name="connsiteY10" fmla="*/ 35132 h 70745"/>
              <a:gd name="connsiteX11" fmla="*/ 86447 w 94147"/>
              <a:gd name="connsiteY11" fmla="*/ 35012 h 70745"/>
              <a:gd name="connsiteX12" fmla="*/ 86567 w 94147"/>
              <a:gd name="connsiteY12" fmla="*/ 32004 h 70745"/>
              <a:gd name="connsiteX13" fmla="*/ 87410 w 94147"/>
              <a:gd name="connsiteY13" fmla="*/ 32184 h 70745"/>
              <a:gd name="connsiteX14" fmla="*/ 90838 w 94147"/>
              <a:gd name="connsiteY14" fmla="*/ 33929 h 70745"/>
              <a:gd name="connsiteX15" fmla="*/ 91921 w 94147"/>
              <a:gd name="connsiteY15" fmla="*/ 35493 h 70745"/>
              <a:gd name="connsiteX16" fmla="*/ 91921 w 94147"/>
              <a:gd name="connsiteY16" fmla="*/ 36576 h 70745"/>
              <a:gd name="connsiteX17" fmla="*/ 88553 w 94147"/>
              <a:gd name="connsiteY17" fmla="*/ 37719 h 70745"/>
              <a:gd name="connsiteX18" fmla="*/ 86146 w 94147"/>
              <a:gd name="connsiteY18" fmla="*/ 37779 h 70745"/>
              <a:gd name="connsiteX19" fmla="*/ 85545 w 94147"/>
              <a:gd name="connsiteY19" fmla="*/ 38982 h 70745"/>
              <a:gd name="connsiteX20" fmla="*/ 86748 w 94147"/>
              <a:gd name="connsiteY20" fmla="*/ 40546 h 70745"/>
              <a:gd name="connsiteX21" fmla="*/ 88372 w 94147"/>
              <a:gd name="connsiteY21" fmla="*/ 39464 h 70745"/>
              <a:gd name="connsiteX22" fmla="*/ 90658 w 94147"/>
              <a:gd name="connsiteY22" fmla="*/ 39824 h 70745"/>
              <a:gd name="connsiteX23" fmla="*/ 90658 w 94147"/>
              <a:gd name="connsiteY23" fmla="*/ 38862 h 70745"/>
              <a:gd name="connsiteX24" fmla="*/ 94027 w 94147"/>
              <a:gd name="connsiteY24" fmla="*/ 38501 h 70745"/>
              <a:gd name="connsiteX25" fmla="*/ 94147 w 94147"/>
              <a:gd name="connsiteY25" fmla="*/ 40246 h 70745"/>
              <a:gd name="connsiteX26" fmla="*/ 93305 w 94147"/>
              <a:gd name="connsiteY26" fmla="*/ 41328 h 70745"/>
              <a:gd name="connsiteX27" fmla="*/ 93606 w 94147"/>
              <a:gd name="connsiteY27" fmla="*/ 42111 h 70745"/>
              <a:gd name="connsiteX28" fmla="*/ 92282 w 94147"/>
              <a:gd name="connsiteY28" fmla="*/ 43434 h 70745"/>
              <a:gd name="connsiteX29" fmla="*/ 90417 w 94147"/>
              <a:gd name="connsiteY29" fmla="*/ 43314 h 70745"/>
              <a:gd name="connsiteX30" fmla="*/ 90116 w 94147"/>
              <a:gd name="connsiteY30" fmla="*/ 45961 h 70745"/>
              <a:gd name="connsiteX31" fmla="*/ 93545 w 94147"/>
              <a:gd name="connsiteY31" fmla="*/ 45660 h 70745"/>
              <a:gd name="connsiteX32" fmla="*/ 93666 w 94147"/>
              <a:gd name="connsiteY32" fmla="*/ 48246 h 70745"/>
              <a:gd name="connsiteX33" fmla="*/ 91380 w 94147"/>
              <a:gd name="connsiteY33" fmla="*/ 48246 h 70745"/>
              <a:gd name="connsiteX34" fmla="*/ 89755 w 94147"/>
              <a:gd name="connsiteY34" fmla="*/ 50051 h 70745"/>
              <a:gd name="connsiteX35" fmla="*/ 89696 w 94147"/>
              <a:gd name="connsiteY35" fmla="*/ 48728 h 70745"/>
              <a:gd name="connsiteX36" fmla="*/ 84943 w 94147"/>
              <a:gd name="connsiteY36" fmla="*/ 49089 h 70745"/>
              <a:gd name="connsiteX37" fmla="*/ 82958 w 94147"/>
              <a:gd name="connsiteY37" fmla="*/ 49089 h 70745"/>
              <a:gd name="connsiteX38" fmla="*/ 82958 w 94147"/>
              <a:gd name="connsiteY38" fmla="*/ 50051 h 70745"/>
              <a:gd name="connsiteX39" fmla="*/ 81634 w 94147"/>
              <a:gd name="connsiteY39" fmla="*/ 50051 h 70745"/>
              <a:gd name="connsiteX40" fmla="*/ 81213 w 94147"/>
              <a:gd name="connsiteY40" fmla="*/ 51134 h 70745"/>
              <a:gd name="connsiteX41" fmla="*/ 77604 w 94147"/>
              <a:gd name="connsiteY41" fmla="*/ 46442 h 70745"/>
              <a:gd name="connsiteX42" fmla="*/ 74054 w 94147"/>
              <a:gd name="connsiteY42" fmla="*/ 46502 h 70745"/>
              <a:gd name="connsiteX43" fmla="*/ 71949 w 94147"/>
              <a:gd name="connsiteY43" fmla="*/ 47284 h 70745"/>
              <a:gd name="connsiteX44" fmla="*/ 70746 w 94147"/>
              <a:gd name="connsiteY44" fmla="*/ 50473 h 70745"/>
              <a:gd name="connsiteX45" fmla="*/ 69422 w 94147"/>
              <a:gd name="connsiteY45" fmla="*/ 51675 h 70745"/>
              <a:gd name="connsiteX46" fmla="*/ 67858 w 94147"/>
              <a:gd name="connsiteY46" fmla="*/ 51856 h 70745"/>
              <a:gd name="connsiteX47" fmla="*/ 68460 w 94147"/>
              <a:gd name="connsiteY47" fmla="*/ 50412 h 70745"/>
              <a:gd name="connsiteX48" fmla="*/ 67858 w 94147"/>
              <a:gd name="connsiteY48" fmla="*/ 49630 h 70745"/>
              <a:gd name="connsiteX49" fmla="*/ 65392 w 94147"/>
              <a:gd name="connsiteY49" fmla="*/ 49028 h 70745"/>
              <a:gd name="connsiteX50" fmla="*/ 64910 w 94147"/>
              <a:gd name="connsiteY50" fmla="*/ 46622 h 70745"/>
              <a:gd name="connsiteX51" fmla="*/ 63166 w 94147"/>
              <a:gd name="connsiteY51" fmla="*/ 46622 h 70745"/>
              <a:gd name="connsiteX52" fmla="*/ 63166 w 94147"/>
              <a:gd name="connsiteY52" fmla="*/ 49028 h 70745"/>
              <a:gd name="connsiteX53" fmla="*/ 58714 w 94147"/>
              <a:gd name="connsiteY53" fmla="*/ 49028 h 70745"/>
              <a:gd name="connsiteX54" fmla="*/ 58714 w 94147"/>
              <a:gd name="connsiteY54" fmla="*/ 52337 h 70745"/>
              <a:gd name="connsiteX55" fmla="*/ 57511 w 94147"/>
              <a:gd name="connsiteY55" fmla="*/ 52337 h 70745"/>
              <a:gd name="connsiteX56" fmla="*/ 57391 w 94147"/>
              <a:gd name="connsiteY56" fmla="*/ 50051 h 70745"/>
              <a:gd name="connsiteX57" fmla="*/ 54503 w 94147"/>
              <a:gd name="connsiteY57" fmla="*/ 50051 h 70745"/>
              <a:gd name="connsiteX58" fmla="*/ 54684 w 94147"/>
              <a:gd name="connsiteY58" fmla="*/ 52879 h 70745"/>
              <a:gd name="connsiteX59" fmla="*/ 51796 w 94147"/>
              <a:gd name="connsiteY59" fmla="*/ 52999 h 70745"/>
              <a:gd name="connsiteX60" fmla="*/ 51796 w 94147"/>
              <a:gd name="connsiteY60" fmla="*/ 51856 h 70745"/>
              <a:gd name="connsiteX61" fmla="*/ 52999 w 94147"/>
              <a:gd name="connsiteY61" fmla="*/ 52277 h 70745"/>
              <a:gd name="connsiteX62" fmla="*/ 52999 w 94147"/>
              <a:gd name="connsiteY62" fmla="*/ 50473 h 70745"/>
              <a:gd name="connsiteX63" fmla="*/ 51616 w 94147"/>
              <a:gd name="connsiteY63" fmla="*/ 50232 h 70745"/>
              <a:gd name="connsiteX64" fmla="*/ 51616 w 94147"/>
              <a:gd name="connsiteY64" fmla="*/ 48246 h 70745"/>
              <a:gd name="connsiteX65" fmla="*/ 52939 w 94147"/>
              <a:gd name="connsiteY65" fmla="*/ 48367 h 70745"/>
              <a:gd name="connsiteX66" fmla="*/ 52939 w 94147"/>
              <a:gd name="connsiteY66" fmla="*/ 47404 h 70745"/>
              <a:gd name="connsiteX67" fmla="*/ 54383 w 94147"/>
              <a:gd name="connsiteY67" fmla="*/ 47284 h 70745"/>
              <a:gd name="connsiteX68" fmla="*/ 54323 w 94147"/>
              <a:gd name="connsiteY68" fmla="*/ 44457 h 70745"/>
              <a:gd name="connsiteX69" fmla="*/ 56849 w 94147"/>
              <a:gd name="connsiteY69" fmla="*/ 43614 h 70745"/>
              <a:gd name="connsiteX70" fmla="*/ 60880 w 94147"/>
              <a:gd name="connsiteY70" fmla="*/ 43193 h 70745"/>
              <a:gd name="connsiteX71" fmla="*/ 61241 w 94147"/>
              <a:gd name="connsiteY71" fmla="*/ 45479 h 70745"/>
              <a:gd name="connsiteX72" fmla="*/ 63045 w 94147"/>
              <a:gd name="connsiteY72" fmla="*/ 45479 h 70745"/>
              <a:gd name="connsiteX73" fmla="*/ 63286 w 94147"/>
              <a:gd name="connsiteY73" fmla="*/ 44878 h 70745"/>
              <a:gd name="connsiteX74" fmla="*/ 65331 w 94147"/>
              <a:gd name="connsiteY74" fmla="*/ 44697 h 70745"/>
              <a:gd name="connsiteX75" fmla="*/ 65632 w 94147"/>
              <a:gd name="connsiteY75" fmla="*/ 43494 h 70745"/>
              <a:gd name="connsiteX76" fmla="*/ 64429 w 94147"/>
              <a:gd name="connsiteY76" fmla="*/ 42893 h 70745"/>
              <a:gd name="connsiteX77" fmla="*/ 64369 w 94147"/>
              <a:gd name="connsiteY77" fmla="*/ 40246 h 70745"/>
              <a:gd name="connsiteX78" fmla="*/ 64850 w 94147"/>
              <a:gd name="connsiteY78" fmla="*/ 40426 h 70745"/>
              <a:gd name="connsiteX79" fmla="*/ 64730 w 94147"/>
              <a:gd name="connsiteY79" fmla="*/ 36035 h 70745"/>
              <a:gd name="connsiteX80" fmla="*/ 67437 w 94147"/>
              <a:gd name="connsiteY80" fmla="*/ 35914 h 70745"/>
              <a:gd name="connsiteX81" fmla="*/ 67437 w 94147"/>
              <a:gd name="connsiteY81" fmla="*/ 34952 h 70745"/>
              <a:gd name="connsiteX82" fmla="*/ 70144 w 94147"/>
              <a:gd name="connsiteY82" fmla="*/ 34831 h 70745"/>
              <a:gd name="connsiteX83" fmla="*/ 70144 w 94147"/>
              <a:gd name="connsiteY83" fmla="*/ 36696 h 70745"/>
              <a:gd name="connsiteX84" fmla="*/ 75558 w 94147"/>
              <a:gd name="connsiteY84" fmla="*/ 34831 h 70745"/>
              <a:gd name="connsiteX85" fmla="*/ 74175 w 94147"/>
              <a:gd name="connsiteY85" fmla="*/ 33989 h 70745"/>
              <a:gd name="connsiteX86" fmla="*/ 74115 w 94147"/>
              <a:gd name="connsiteY86" fmla="*/ 32605 h 70745"/>
              <a:gd name="connsiteX87" fmla="*/ 76280 w 94147"/>
              <a:gd name="connsiteY87" fmla="*/ 32485 h 70745"/>
              <a:gd name="connsiteX88" fmla="*/ 76040 w 94147"/>
              <a:gd name="connsiteY88" fmla="*/ 31162 h 70745"/>
              <a:gd name="connsiteX89" fmla="*/ 74054 w 94147"/>
              <a:gd name="connsiteY89" fmla="*/ 31222 h 70745"/>
              <a:gd name="connsiteX90" fmla="*/ 73152 w 94147"/>
              <a:gd name="connsiteY90" fmla="*/ 29898 h 70745"/>
              <a:gd name="connsiteX91" fmla="*/ 69482 w 94147"/>
              <a:gd name="connsiteY91" fmla="*/ 29959 h 70745"/>
              <a:gd name="connsiteX92" fmla="*/ 69422 w 94147"/>
              <a:gd name="connsiteY92" fmla="*/ 28755 h 70745"/>
              <a:gd name="connsiteX93" fmla="*/ 71468 w 94147"/>
              <a:gd name="connsiteY93" fmla="*/ 28635 h 70745"/>
              <a:gd name="connsiteX94" fmla="*/ 71227 w 94147"/>
              <a:gd name="connsiteY94" fmla="*/ 25928 h 70745"/>
              <a:gd name="connsiteX95" fmla="*/ 71708 w 94147"/>
              <a:gd name="connsiteY95" fmla="*/ 24545 h 70745"/>
              <a:gd name="connsiteX96" fmla="*/ 74415 w 94147"/>
              <a:gd name="connsiteY96" fmla="*/ 24424 h 70745"/>
              <a:gd name="connsiteX97" fmla="*/ 74175 w 94147"/>
              <a:gd name="connsiteY97" fmla="*/ 27011 h 70745"/>
              <a:gd name="connsiteX98" fmla="*/ 75258 w 94147"/>
              <a:gd name="connsiteY98" fmla="*/ 27011 h 70745"/>
              <a:gd name="connsiteX99" fmla="*/ 75318 w 94147"/>
              <a:gd name="connsiteY99" fmla="*/ 28154 h 70745"/>
              <a:gd name="connsiteX100" fmla="*/ 76701 w 94147"/>
              <a:gd name="connsiteY100" fmla="*/ 28635 h 70745"/>
              <a:gd name="connsiteX101" fmla="*/ 76822 w 94147"/>
              <a:gd name="connsiteY101" fmla="*/ 31041 h 70745"/>
              <a:gd name="connsiteX102" fmla="*/ 78747 w 94147"/>
              <a:gd name="connsiteY102" fmla="*/ 30319 h 70745"/>
              <a:gd name="connsiteX103" fmla="*/ 78566 w 94147"/>
              <a:gd name="connsiteY103" fmla="*/ 28033 h 70745"/>
              <a:gd name="connsiteX104" fmla="*/ 80912 w 94147"/>
              <a:gd name="connsiteY104" fmla="*/ 25026 h 70745"/>
              <a:gd name="connsiteX105" fmla="*/ 80912 w 94147"/>
              <a:gd name="connsiteY105" fmla="*/ 22138 h 70745"/>
              <a:gd name="connsiteX106" fmla="*/ 80251 w 94147"/>
              <a:gd name="connsiteY106" fmla="*/ 22138 h 70745"/>
              <a:gd name="connsiteX107" fmla="*/ 82176 w 94147"/>
              <a:gd name="connsiteY107" fmla="*/ 20093 h 70745"/>
              <a:gd name="connsiteX108" fmla="*/ 82116 w 94147"/>
              <a:gd name="connsiteY108" fmla="*/ 19431 h 70745"/>
              <a:gd name="connsiteX109" fmla="*/ 80491 w 94147"/>
              <a:gd name="connsiteY109" fmla="*/ 19431 h 70745"/>
              <a:gd name="connsiteX110" fmla="*/ 78867 w 94147"/>
              <a:gd name="connsiteY110" fmla="*/ 18829 h 70745"/>
              <a:gd name="connsiteX111" fmla="*/ 79168 w 94147"/>
              <a:gd name="connsiteY111" fmla="*/ 17025 h 70745"/>
              <a:gd name="connsiteX112" fmla="*/ 78987 w 94147"/>
              <a:gd name="connsiteY112" fmla="*/ 10648 h 70745"/>
              <a:gd name="connsiteX113" fmla="*/ 77303 w 94147"/>
              <a:gd name="connsiteY113" fmla="*/ 10828 h 70745"/>
              <a:gd name="connsiteX114" fmla="*/ 76942 w 94147"/>
              <a:gd name="connsiteY114" fmla="*/ 13114 h 70745"/>
              <a:gd name="connsiteX115" fmla="*/ 69482 w 94147"/>
              <a:gd name="connsiteY115" fmla="*/ 13355 h 70745"/>
              <a:gd name="connsiteX116" fmla="*/ 69001 w 94147"/>
              <a:gd name="connsiteY116" fmla="*/ 14438 h 70745"/>
              <a:gd name="connsiteX117" fmla="*/ 69964 w 94147"/>
              <a:gd name="connsiteY117" fmla="*/ 15039 h 70745"/>
              <a:gd name="connsiteX118" fmla="*/ 68760 w 94147"/>
              <a:gd name="connsiteY118" fmla="*/ 15521 h 70745"/>
              <a:gd name="connsiteX119" fmla="*/ 68941 w 94147"/>
              <a:gd name="connsiteY119" fmla="*/ 17025 h 70745"/>
              <a:gd name="connsiteX120" fmla="*/ 68159 w 94147"/>
              <a:gd name="connsiteY120" fmla="*/ 16965 h 70745"/>
              <a:gd name="connsiteX121" fmla="*/ 67798 w 94147"/>
              <a:gd name="connsiteY121" fmla="*/ 18348 h 70745"/>
              <a:gd name="connsiteX122" fmla="*/ 66835 w 94147"/>
              <a:gd name="connsiteY122" fmla="*/ 19070 h 70745"/>
              <a:gd name="connsiteX123" fmla="*/ 67256 w 94147"/>
              <a:gd name="connsiteY123" fmla="*/ 21175 h 70745"/>
              <a:gd name="connsiteX124" fmla="*/ 63045 w 94147"/>
              <a:gd name="connsiteY124" fmla="*/ 21055 h 70745"/>
              <a:gd name="connsiteX125" fmla="*/ 63166 w 94147"/>
              <a:gd name="connsiteY125" fmla="*/ 23221 h 70745"/>
              <a:gd name="connsiteX126" fmla="*/ 61902 w 94147"/>
              <a:gd name="connsiteY126" fmla="*/ 24905 h 70745"/>
              <a:gd name="connsiteX127" fmla="*/ 62805 w 94147"/>
              <a:gd name="connsiteY127" fmla="*/ 26650 h 70745"/>
              <a:gd name="connsiteX128" fmla="*/ 62925 w 94147"/>
              <a:gd name="connsiteY128" fmla="*/ 28635 h 70745"/>
              <a:gd name="connsiteX129" fmla="*/ 62323 w 94147"/>
              <a:gd name="connsiteY129" fmla="*/ 28815 h 70745"/>
              <a:gd name="connsiteX130" fmla="*/ 58173 w 94147"/>
              <a:gd name="connsiteY130" fmla="*/ 28936 h 70745"/>
              <a:gd name="connsiteX131" fmla="*/ 58353 w 94147"/>
              <a:gd name="connsiteY131" fmla="*/ 35854 h 70745"/>
              <a:gd name="connsiteX132" fmla="*/ 53902 w 94147"/>
              <a:gd name="connsiteY132" fmla="*/ 36215 h 70745"/>
              <a:gd name="connsiteX133" fmla="*/ 53781 w 94147"/>
              <a:gd name="connsiteY133" fmla="*/ 31823 h 70745"/>
              <a:gd name="connsiteX134" fmla="*/ 53541 w 94147"/>
              <a:gd name="connsiteY134" fmla="*/ 33027 h 70745"/>
              <a:gd name="connsiteX135" fmla="*/ 52157 w 94147"/>
              <a:gd name="connsiteY135" fmla="*/ 34109 h 70745"/>
              <a:gd name="connsiteX136" fmla="*/ 52157 w 94147"/>
              <a:gd name="connsiteY136" fmla="*/ 35072 h 70745"/>
              <a:gd name="connsiteX137" fmla="*/ 50593 w 94147"/>
              <a:gd name="connsiteY137" fmla="*/ 35914 h 70745"/>
              <a:gd name="connsiteX138" fmla="*/ 49871 w 94147"/>
              <a:gd name="connsiteY138" fmla="*/ 34771 h 70745"/>
              <a:gd name="connsiteX139" fmla="*/ 48668 w 94147"/>
              <a:gd name="connsiteY139" fmla="*/ 35072 h 70745"/>
              <a:gd name="connsiteX140" fmla="*/ 46442 w 94147"/>
              <a:gd name="connsiteY140" fmla="*/ 34290 h 70745"/>
              <a:gd name="connsiteX141" fmla="*/ 46141 w 94147"/>
              <a:gd name="connsiteY141" fmla="*/ 35433 h 70745"/>
              <a:gd name="connsiteX142" fmla="*/ 43915 w 94147"/>
              <a:gd name="connsiteY142" fmla="*/ 36576 h 70745"/>
              <a:gd name="connsiteX143" fmla="*/ 41810 w 94147"/>
              <a:gd name="connsiteY143" fmla="*/ 36576 h 70745"/>
              <a:gd name="connsiteX144" fmla="*/ 41810 w 94147"/>
              <a:gd name="connsiteY144" fmla="*/ 37779 h 70745"/>
              <a:gd name="connsiteX145" fmla="*/ 40426 w 94147"/>
              <a:gd name="connsiteY145" fmla="*/ 38080 h 70745"/>
              <a:gd name="connsiteX146" fmla="*/ 40366 w 94147"/>
              <a:gd name="connsiteY146" fmla="*/ 40486 h 70745"/>
              <a:gd name="connsiteX147" fmla="*/ 38200 w 94147"/>
              <a:gd name="connsiteY147" fmla="*/ 41148 h 70745"/>
              <a:gd name="connsiteX148" fmla="*/ 38200 w 94147"/>
              <a:gd name="connsiteY148" fmla="*/ 43133 h 70745"/>
              <a:gd name="connsiteX149" fmla="*/ 36696 w 94147"/>
              <a:gd name="connsiteY149" fmla="*/ 44096 h 70745"/>
              <a:gd name="connsiteX150" fmla="*/ 35674 w 94147"/>
              <a:gd name="connsiteY150" fmla="*/ 46141 h 70745"/>
              <a:gd name="connsiteX151" fmla="*/ 31462 w 94147"/>
              <a:gd name="connsiteY151" fmla="*/ 46863 h 70745"/>
              <a:gd name="connsiteX152" fmla="*/ 30440 w 94147"/>
              <a:gd name="connsiteY152" fmla="*/ 49750 h 70745"/>
              <a:gd name="connsiteX153" fmla="*/ 29056 w 94147"/>
              <a:gd name="connsiteY153" fmla="*/ 50954 h 70745"/>
              <a:gd name="connsiteX154" fmla="*/ 30260 w 94147"/>
              <a:gd name="connsiteY154" fmla="*/ 50833 h 70745"/>
              <a:gd name="connsiteX155" fmla="*/ 29838 w 94147"/>
              <a:gd name="connsiteY155" fmla="*/ 52638 h 70745"/>
              <a:gd name="connsiteX156" fmla="*/ 27011 w 94147"/>
              <a:gd name="connsiteY156" fmla="*/ 52758 h 70745"/>
              <a:gd name="connsiteX157" fmla="*/ 26590 w 94147"/>
              <a:gd name="connsiteY157" fmla="*/ 54022 h 70745"/>
              <a:gd name="connsiteX158" fmla="*/ 26349 w 94147"/>
              <a:gd name="connsiteY158" fmla="*/ 60639 h 70745"/>
              <a:gd name="connsiteX159" fmla="*/ 24665 w 94147"/>
              <a:gd name="connsiteY159" fmla="*/ 60639 h 70745"/>
              <a:gd name="connsiteX160" fmla="*/ 24725 w 94147"/>
              <a:gd name="connsiteY160" fmla="*/ 65452 h 70745"/>
              <a:gd name="connsiteX161" fmla="*/ 22258 w 94147"/>
              <a:gd name="connsiteY161" fmla="*/ 66956 h 70745"/>
              <a:gd name="connsiteX162" fmla="*/ 22258 w 94147"/>
              <a:gd name="connsiteY162" fmla="*/ 68339 h 70745"/>
              <a:gd name="connsiteX163" fmla="*/ 19551 w 94147"/>
              <a:gd name="connsiteY163" fmla="*/ 68339 h 70745"/>
              <a:gd name="connsiteX164" fmla="*/ 19612 w 94147"/>
              <a:gd name="connsiteY164" fmla="*/ 69543 h 70745"/>
              <a:gd name="connsiteX165" fmla="*/ 18469 w 94147"/>
              <a:gd name="connsiteY165" fmla="*/ 70746 h 70745"/>
              <a:gd name="connsiteX166" fmla="*/ 14438 w 94147"/>
              <a:gd name="connsiteY166" fmla="*/ 70746 h 70745"/>
              <a:gd name="connsiteX167" fmla="*/ 14197 w 94147"/>
              <a:gd name="connsiteY167" fmla="*/ 69603 h 70745"/>
              <a:gd name="connsiteX168" fmla="*/ 13776 w 94147"/>
              <a:gd name="connsiteY168" fmla="*/ 60218 h 70745"/>
              <a:gd name="connsiteX169" fmla="*/ 13836 w 94147"/>
              <a:gd name="connsiteY169" fmla="*/ 59075 h 70745"/>
              <a:gd name="connsiteX170" fmla="*/ 11189 w 94147"/>
              <a:gd name="connsiteY170" fmla="*/ 59677 h 70745"/>
              <a:gd name="connsiteX171" fmla="*/ 8783 w 94147"/>
              <a:gd name="connsiteY171" fmla="*/ 59195 h 70745"/>
              <a:gd name="connsiteX172" fmla="*/ 6979 w 94147"/>
              <a:gd name="connsiteY172" fmla="*/ 57872 h 70745"/>
              <a:gd name="connsiteX173" fmla="*/ 7099 w 94147"/>
              <a:gd name="connsiteY173" fmla="*/ 56909 h 70745"/>
              <a:gd name="connsiteX174" fmla="*/ 5294 w 94147"/>
              <a:gd name="connsiteY174" fmla="*/ 56428 h 70745"/>
              <a:gd name="connsiteX175" fmla="*/ 9866 w 94147"/>
              <a:gd name="connsiteY175" fmla="*/ 51014 h 70745"/>
              <a:gd name="connsiteX176" fmla="*/ 11791 w 94147"/>
              <a:gd name="connsiteY176" fmla="*/ 50292 h 70745"/>
              <a:gd name="connsiteX177" fmla="*/ 11731 w 94147"/>
              <a:gd name="connsiteY177" fmla="*/ 46562 h 70745"/>
              <a:gd name="connsiteX178" fmla="*/ 13536 w 94147"/>
              <a:gd name="connsiteY178" fmla="*/ 46081 h 70745"/>
              <a:gd name="connsiteX179" fmla="*/ 13656 w 94147"/>
              <a:gd name="connsiteY179" fmla="*/ 44697 h 70745"/>
              <a:gd name="connsiteX180" fmla="*/ 16182 w 94147"/>
              <a:gd name="connsiteY180" fmla="*/ 44336 h 70745"/>
              <a:gd name="connsiteX181" fmla="*/ 16002 w 94147"/>
              <a:gd name="connsiteY181" fmla="*/ 42411 h 70745"/>
              <a:gd name="connsiteX182" fmla="*/ 15039 w 94147"/>
              <a:gd name="connsiteY182" fmla="*/ 41810 h 70745"/>
              <a:gd name="connsiteX183" fmla="*/ 15039 w 94147"/>
              <a:gd name="connsiteY183" fmla="*/ 39403 h 70745"/>
              <a:gd name="connsiteX184" fmla="*/ 12814 w 94147"/>
              <a:gd name="connsiteY184" fmla="*/ 38080 h 70745"/>
              <a:gd name="connsiteX185" fmla="*/ 12332 w 94147"/>
              <a:gd name="connsiteY185" fmla="*/ 37178 h 70745"/>
              <a:gd name="connsiteX186" fmla="*/ 10528 w 94147"/>
              <a:gd name="connsiteY186" fmla="*/ 36877 h 70745"/>
              <a:gd name="connsiteX187" fmla="*/ 10106 w 94147"/>
              <a:gd name="connsiteY187" fmla="*/ 38621 h 70745"/>
              <a:gd name="connsiteX188" fmla="*/ 11129 w 94147"/>
              <a:gd name="connsiteY188" fmla="*/ 39524 h 70745"/>
              <a:gd name="connsiteX189" fmla="*/ 11610 w 94147"/>
              <a:gd name="connsiteY189" fmla="*/ 41208 h 70745"/>
              <a:gd name="connsiteX190" fmla="*/ 9926 w 94147"/>
              <a:gd name="connsiteY190" fmla="*/ 41870 h 70745"/>
              <a:gd name="connsiteX191" fmla="*/ 9324 w 94147"/>
              <a:gd name="connsiteY191" fmla="*/ 40426 h 70745"/>
              <a:gd name="connsiteX192" fmla="*/ 6918 w 94147"/>
              <a:gd name="connsiteY192" fmla="*/ 40847 h 70745"/>
              <a:gd name="connsiteX193" fmla="*/ 5595 w 94147"/>
              <a:gd name="connsiteY193" fmla="*/ 40366 h 70745"/>
              <a:gd name="connsiteX194" fmla="*/ 4873 w 94147"/>
              <a:gd name="connsiteY194" fmla="*/ 37538 h 70745"/>
              <a:gd name="connsiteX195" fmla="*/ 3248 w 94147"/>
              <a:gd name="connsiteY195" fmla="*/ 37057 h 70745"/>
              <a:gd name="connsiteX196" fmla="*/ 1925 w 94147"/>
              <a:gd name="connsiteY196" fmla="*/ 35734 h 70745"/>
              <a:gd name="connsiteX197" fmla="*/ 2226 w 94147"/>
              <a:gd name="connsiteY197" fmla="*/ 32906 h 70745"/>
              <a:gd name="connsiteX198" fmla="*/ 0 w 94147"/>
              <a:gd name="connsiteY198" fmla="*/ 32124 h 70745"/>
              <a:gd name="connsiteX199" fmla="*/ 60 w 94147"/>
              <a:gd name="connsiteY199" fmla="*/ 30680 h 70745"/>
              <a:gd name="connsiteX200" fmla="*/ 4271 w 94147"/>
              <a:gd name="connsiteY200" fmla="*/ 27913 h 70745"/>
              <a:gd name="connsiteX201" fmla="*/ 8482 w 94147"/>
              <a:gd name="connsiteY201" fmla="*/ 25868 h 70745"/>
              <a:gd name="connsiteX202" fmla="*/ 11069 w 94147"/>
              <a:gd name="connsiteY202" fmla="*/ 29056 h 70745"/>
              <a:gd name="connsiteX203" fmla="*/ 14077 w 94147"/>
              <a:gd name="connsiteY203" fmla="*/ 29056 h 70745"/>
              <a:gd name="connsiteX204" fmla="*/ 14077 w 94147"/>
              <a:gd name="connsiteY204" fmla="*/ 30620 h 70745"/>
              <a:gd name="connsiteX205" fmla="*/ 14919 w 94147"/>
              <a:gd name="connsiteY205" fmla="*/ 31703 h 70745"/>
              <a:gd name="connsiteX206" fmla="*/ 17626 w 94147"/>
              <a:gd name="connsiteY206" fmla="*/ 31703 h 70745"/>
              <a:gd name="connsiteX207" fmla="*/ 17807 w 94147"/>
              <a:gd name="connsiteY207" fmla="*/ 34531 h 70745"/>
              <a:gd name="connsiteX208" fmla="*/ 17265 w 94147"/>
              <a:gd name="connsiteY208" fmla="*/ 34531 h 70745"/>
              <a:gd name="connsiteX209" fmla="*/ 17867 w 94147"/>
              <a:gd name="connsiteY209" fmla="*/ 37178 h 70745"/>
              <a:gd name="connsiteX210" fmla="*/ 20634 w 94147"/>
              <a:gd name="connsiteY210" fmla="*/ 37358 h 70745"/>
              <a:gd name="connsiteX211" fmla="*/ 19612 w 94147"/>
              <a:gd name="connsiteY211" fmla="*/ 38321 h 70745"/>
              <a:gd name="connsiteX212" fmla="*/ 19010 w 94147"/>
              <a:gd name="connsiteY212" fmla="*/ 40125 h 70745"/>
              <a:gd name="connsiteX213" fmla="*/ 23041 w 94147"/>
              <a:gd name="connsiteY213" fmla="*/ 39704 h 70745"/>
              <a:gd name="connsiteX214" fmla="*/ 23702 w 94147"/>
              <a:gd name="connsiteY214" fmla="*/ 38922 h 70745"/>
              <a:gd name="connsiteX215" fmla="*/ 25928 w 94147"/>
              <a:gd name="connsiteY215" fmla="*/ 38922 h 70745"/>
              <a:gd name="connsiteX216" fmla="*/ 28335 w 94147"/>
              <a:gd name="connsiteY216" fmla="*/ 37599 h 70745"/>
              <a:gd name="connsiteX217" fmla="*/ 33207 w 94147"/>
              <a:gd name="connsiteY217" fmla="*/ 36516 h 70745"/>
              <a:gd name="connsiteX218" fmla="*/ 35554 w 94147"/>
              <a:gd name="connsiteY218" fmla="*/ 36817 h 70745"/>
              <a:gd name="connsiteX219" fmla="*/ 35674 w 94147"/>
              <a:gd name="connsiteY219" fmla="*/ 34049 h 70745"/>
              <a:gd name="connsiteX220" fmla="*/ 36937 w 94147"/>
              <a:gd name="connsiteY220" fmla="*/ 33989 h 70745"/>
              <a:gd name="connsiteX221" fmla="*/ 36937 w 94147"/>
              <a:gd name="connsiteY221" fmla="*/ 32485 h 70745"/>
              <a:gd name="connsiteX222" fmla="*/ 43554 w 94147"/>
              <a:gd name="connsiteY222" fmla="*/ 32184 h 70745"/>
              <a:gd name="connsiteX223" fmla="*/ 47886 w 94147"/>
              <a:gd name="connsiteY223" fmla="*/ 30801 h 70745"/>
              <a:gd name="connsiteX224" fmla="*/ 47765 w 94147"/>
              <a:gd name="connsiteY224" fmla="*/ 28154 h 70745"/>
              <a:gd name="connsiteX225" fmla="*/ 53781 w 94147"/>
              <a:gd name="connsiteY225" fmla="*/ 27973 h 70745"/>
              <a:gd name="connsiteX226" fmla="*/ 53781 w 94147"/>
              <a:gd name="connsiteY226" fmla="*/ 25146 h 70745"/>
              <a:gd name="connsiteX227" fmla="*/ 56549 w 94147"/>
              <a:gd name="connsiteY227" fmla="*/ 25326 h 70745"/>
              <a:gd name="connsiteX228" fmla="*/ 59857 w 94147"/>
              <a:gd name="connsiteY228" fmla="*/ 24965 h 70745"/>
              <a:gd name="connsiteX229" fmla="*/ 59917 w 94147"/>
              <a:gd name="connsiteY229" fmla="*/ 21175 h 70745"/>
              <a:gd name="connsiteX230" fmla="*/ 60880 w 94147"/>
              <a:gd name="connsiteY230" fmla="*/ 18950 h 70745"/>
              <a:gd name="connsiteX231" fmla="*/ 62023 w 94147"/>
              <a:gd name="connsiteY231" fmla="*/ 18469 h 70745"/>
              <a:gd name="connsiteX232" fmla="*/ 62504 w 94147"/>
              <a:gd name="connsiteY232" fmla="*/ 16543 h 70745"/>
              <a:gd name="connsiteX233" fmla="*/ 63346 w 94147"/>
              <a:gd name="connsiteY233" fmla="*/ 15160 h 70745"/>
              <a:gd name="connsiteX234" fmla="*/ 66174 w 94147"/>
              <a:gd name="connsiteY234" fmla="*/ 17987 h 70745"/>
              <a:gd name="connsiteX235" fmla="*/ 67256 w 94147"/>
              <a:gd name="connsiteY235" fmla="*/ 16844 h 70745"/>
              <a:gd name="connsiteX236" fmla="*/ 64429 w 94147"/>
              <a:gd name="connsiteY236" fmla="*/ 14137 h 70745"/>
              <a:gd name="connsiteX237" fmla="*/ 64369 w 94147"/>
              <a:gd name="connsiteY237" fmla="*/ 12393 h 70745"/>
              <a:gd name="connsiteX238" fmla="*/ 61722 w 94147"/>
              <a:gd name="connsiteY238" fmla="*/ 11430 h 70745"/>
              <a:gd name="connsiteX239" fmla="*/ 61602 w 94147"/>
              <a:gd name="connsiteY239" fmla="*/ 8963 h 70745"/>
              <a:gd name="connsiteX240" fmla="*/ 62684 w 94147"/>
              <a:gd name="connsiteY240" fmla="*/ 8963 h 70745"/>
              <a:gd name="connsiteX241" fmla="*/ 63106 w 94147"/>
              <a:gd name="connsiteY241" fmla="*/ 10347 h 70745"/>
              <a:gd name="connsiteX242" fmla="*/ 65692 w 94147"/>
              <a:gd name="connsiteY242" fmla="*/ 10949 h 70745"/>
              <a:gd name="connsiteX243" fmla="*/ 65753 w 94147"/>
              <a:gd name="connsiteY243" fmla="*/ 12152 h 70745"/>
              <a:gd name="connsiteX244" fmla="*/ 67557 w 94147"/>
              <a:gd name="connsiteY244" fmla="*/ 12513 h 70745"/>
              <a:gd name="connsiteX245" fmla="*/ 69362 w 94147"/>
              <a:gd name="connsiteY245" fmla="*/ 11310 h 70745"/>
              <a:gd name="connsiteX246" fmla="*/ 69362 w 94147"/>
              <a:gd name="connsiteY246" fmla="*/ 9565 h 70745"/>
              <a:gd name="connsiteX247" fmla="*/ 63767 w 94147"/>
              <a:gd name="connsiteY247" fmla="*/ 8422 h 70745"/>
              <a:gd name="connsiteX248" fmla="*/ 63587 w 94147"/>
              <a:gd name="connsiteY248" fmla="*/ 4391 h 70745"/>
              <a:gd name="connsiteX249" fmla="*/ 65331 w 94147"/>
              <a:gd name="connsiteY249" fmla="*/ 2767 h 70745"/>
              <a:gd name="connsiteX250" fmla="*/ 67377 w 94147"/>
              <a:gd name="connsiteY250" fmla="*/ 2286 h 70745"/>
              <a:gd name="connsiteX251" fmla="*/ 68580 w 94147"/>
              <a:gd name="connsiteY251" fmla="*/ 3309 h 70745"/>
              <a:gd name="connsiteX252" fmla="*/ 69603 w 94147"/>
              <a:gd name="connsiteY252" fmla="*/ 2948 h 70745"/>
              <a:gd name="connsiteX253" fmla="*/ 71708 w 94147"/>
              <a:gd name="connsiteY253" fmla="*/ 3730 h 70745"/>
              <a:gd name="connsiteX254" fmla="*/ 71889 w 94147"/>
              <a:gd name="connsiteY254" fmla="*/ 5053 h 70745"/>
              <a:gd name="connsiteX255" fmla="*/ 72911 w 94147"/>
              <a:gd name="connsiteY255" fmla="*/ 5414 h 70745"/>
              <a:gd name="connsiteX256" fmla="*/ 72250 w 94147"/>
              <a:gd name="connsiteY256" fmla="*/ 6377 h 70745"/>
              <a:gd name="connsiteX257" fmla="*/ 72671 w 94147"/>
              <a:gd name="connsiteY257" fmla="*/ 7279 h 70745"/>
              <a:gd name="connsiteX258" fmla="*/ 72611 w 94147"/>
              <a:gd name="connsiteY258" fmla="*/ 9866 h 70745"/>
              <a:gd name="connsiteX259" fmla="*/ 73754 w 94147"/>
              <a:gd name="connsiteY259" fmla="*/ 9024 h 70745"/>
              <a:gd name="connsiteX260" fmla="*/ 78326 w 94147"/>
              <a:gd name="connsiteY260" fmla="*/ 7279 h 70745"/>
              <a:gd name="connsiteX261" fmla="*/ 77844 w 94147"/>
              <a:gd name="connsiteY261" fmla="*/ 4151 h 70745"/>
              <a:gd name="connsiteX262" fmla="*/ 76641 w 94147"/>
              <a:gd name="connsiteY262" fmla="*/ 2105 h 70745"/>
              <a:gd name="connsiteX263" fmla="*/ 79830 w 94147"/>
              <a:gd name="connsiteY263" fmla="*/ 0 h 70745"/>
              <a:gd name="connsiteX264" fmla="*/ 80431 w 94147"/>
              <a:gd name="connsiteY264" fmla="*/ 1925 h 70745"/>
              <a:gd name="connsiteX265" fmla="*/ 83018 w 94147"/>
              <a:gd name="connsiteY265" fmla="*/ 1925 h 70745"/>
              <a:gd name="connsiteX266" fmla="*/ 82657 w 94147"/>
              <a:gd name="connsiteY266" fmla="*/ 4692 h 70745"/>
              <a:gd name="connsiteX267" fmla="*/ 80010 w 94147"/>
              <a:gd name="connsiteY267" fmla="*/ 4813 h 70745"/>
              <a:gd name="connsiteX268" fmla="*/ 80371 w 94147"/>
              <a:gd name="connsiteY268" fmla="*/ 5835 h 70745"/>
              <a:gd name="connsiteX269" fmla="*/ 79348 w 94147"/>
              <a:gd name="connsiteY269" fmla="*/ 8843 h 70745"/>
              <a:gd name="connsiteX270" fmla="*/ 81514 w 94147"/>
              <a:gd name="connsiteY270" fmla="*/ 10046 h 70745"/>
              <a:gd name="connsiteX271" fmla="*/ 85485 w 94147"/>
              <a:gd name="connsiteY271" fmla="*/ 8542 h 70745"/>
              <a:gd name="connsiteX272" fmla="*/ 85845 w 94147"/>
              <a:gd name="connsiteY272" fmla="*/ 15641 h 70745"/>
              <a:gd name="connsiteX273" fmla="*/ 87349 w 94147"/>
              <a:gd name="connsiteY273" fmla="*/ 15641 h 70745"/>
              <a:gd name="connsiteX274" fmla="*/ 87049 w 94147"/>
              <a:gd name="connsiteY274" fmla="*/ 17446 h 70745"/>
              <a:gd name="connsiteX275" fmla="*/ 87410 w 94147"/>
              <a:gd name="connsiteY275" fmla="*/ 18829 h 70745"/>
              <a:gd name="connsiteX276" fmla="*/ 86326 w 94147"/>
              <a:gd name="connsiteY276" fmla="*/ 19431 h 70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</a:cxnLst>
            <a:rect l="l" t="t" r="r" b="b"/>
            <a:pathLst>
              <a:path w="94147" h="70745">
                <a:moveTo>
                  <a:pt x="86267" y="19551"/>
                </a:moveTo>
                <a:lnTo>
                  <a:pt x="84041" y="22318"/>
                </a:lnTo>
                <a:lnTo>
                  <a:pt x="87229" y="23883"/>
                </a:lnTo>
                <a:lnTo>
                  <a:pt x="88553" y="25146"/>
                </a:lnTo>
                <a:lnTo>
                  <a:pt x="86808" y="26770"/>
                </a:lnTo>
                <a:lnTo>
                  <a:pt x="85003" y="26830"/>
                </a:lnTo>
                <a:lnTo>
                  <a:pt x="83559" y="28455"/>
                </a:lnTo>
                <a:lnTo>
                  <a:pt x="83740" y="32485"/>
                </a:lnTo>
                <a:lnTo>
                  <a:pt x="84883" y="32425"/>
                </a:lnTo>
                <a:lnTo>
                  <a:pt x="83800" y="33628"/>
                </a:lnTo>
                <a:lnTo>
                  <a:pt x="83800" y="35132"/>
                </a:lnTo>
                <a:lnTo>
                  <a:pt x="86447" y="35012"/>
                </a:lnTo>
                <a:lnTo>
                  <a:pt x="86567" y="32004"/>
                </a:lnTo>
                <a:lnTo>
                  <a:pt x="87410" y="32184"/>
                </a:lnTo>
                <a:lnTo>
                  <a:pt x="90838" y="33929"/>
                </a:lnTo>
                <a:lnTo>
                  <a:pt x="91921" y="35493"/>
                </a:lnTo>
                <a:lnTo>
                  <a:pt x="91921" y="36576"/>
                </a:lnTo>
                <a:lnTo>
                  <a:pt x="88553" y="37719"/>
                </a:lnTo>
                <a:lnTo>
                  <a:pt x="86146" y="37779"/>
                </a:lnTo>
                <a:lnTo>
                  <a:pt x="85545" y="38982"/>
                </a:lnTo>
                <a:lnTo>
                  <a:pt x="86748" y="40546"/>
                </a:lnTo>
                <a:lnTo>
                  <a:pt x="88372" y="39464"/>
                </a:lnTo>
                <a:lnTo>
                  <a:pt x="90658" y="39824"/>
                </a:lnTo>
                <a:lnTo>
                  <a:pt x="90658" y="38862"/>
                </a:lnTo>
                <a:lnTo>
                  <a:pt x="94027" y="38501"/>
                </a:lnTo>
                <a:lnTo>
                  <a:pt x="94147" y="40246"/>
                </a:lnTo>
                <a:lnTo>
                  <a:pt x="93305" y="41328"/>
                </a:lnTo>
                <a:lnTo>
                  <a:pt x="93606" y="42111"/>
                </a:lnTo>
                <a:lnTo>
                  <a:pt x="92282" y="43434"/>
                </a:lnTo>
                <a:lnTo>
                  <a:pt x="90417" y="43314"/>
                </a:lnTo>
                <a:lnTo>
                  <a:pt x="90116" y="45961"/>
                </a:lnTo>
                <a:lnTo>
                  <a:pt x="93545" y="45660"/>
                </a:lnTo>
                <a:lnTo>
                  <a:pt x="93666" y="48246"/>
                </a:lnTo>
                <a:lnTo>
                  <a:pt x="91380" y="48246"/>
                </a:lnTo>
                <a:lnTo>
                  <a:pt x="89755" y="50051"/>
                </a:lnTo>
                <a:lnTo>
                  <a:pt x="89696" y="48728"/>
                </a:lnTo>
                <a:lnTo>
                  <a:pt x="84943" y="49089"/>
                </a:lnTo>
                <a:lnTo>
                  <a:pt x="82958" y="49089"/>
                </a:lnTo>
                <a:lnTo>
                  <a:pt x="82958" y="50051"/>
                </a:lnTo>
                <a:lnTo>
                  <a:pt x="81634" y="50051"/>
                </a:lnTo>
                <a:lnTo>
                  <a:pt x="81213" y="51134"/>
                </a:lnTo>
                <a:lnTo>
                  <a:pt x="77604" y="46442"/>
                </a:lnTo>
                <a:lnTo>
                  <a:pt x="74054" y="46502"/>
                </a:lnTo>
                <a:lnTo>
                  <a:pt x="71949" y="47284"/>
                </a:lnTo>
                <a:lnTo>
                  <a:pt x="70746" y="50473"/>
                </a:lnTo>
                <a:lnTo>
                  <a:pt x="69422" y="51675"/>
                </a:lnTo>
                <a:lnTo>
                  <a:pt x="67858" y="51856"/>
                </a:lnTo>
                <a:lnTo>
                  <a:pt x="68460" y="50412"/>
                </a:lnTo>
                <a:lnTo>
                  <a:pt x="67858" y="49630"/>
                </a:lnTo>
                <a:lnTo>
                  <a:pt x="65392" y="49028"/>
                </a:lnTo>
                <a:lnTo>
                  <a:pt x="64910" y="46622"/>
                </a:lnTo>
                <a:lnTo>
                  <a:pt x="63166" y="46622"/>
                </a:lnTo>
                <a:lnTo>
                  <a:pt x="63166" y="49028"/>
                </a:lnTo>
                <a:lnTo>
                  <a:pt x="58714" y="49028"/>
                </a:lnTo>
                <a:lnTo>
                  <a:pt x="58714" y="52337"/>
                </a:lnTo>
                <a:lnTo>
                  <a:pt x="57511" y="52337"/>
                </a:lnTo>
                <a:lnTo>
                  <a:pt x="57391" y="50051"/>
                </a:lnTo>
                <a:lnTo>
                  <a:pt x="54503" y="50051"/>
                </a:lnTo>
                <a:lnTo>
                  <a:pt x="54684" y="52879"/>
                </a:lnTo>
                <a:lnTo>
                  <a:pt x="51796" y="52999"/>
                </a:lnTo>
                <a:lnTo>
                  <a:pt x="51796" y="51856"/>
                </a:lnTo>
                <a:lnTo>
                  <a:pt x="52999" y="52277"/>
                </a:lnTo>
                <a:lnTo>
                  <a:pt x="52999" y="50473"/>
                </a:lnTo>
                <a:lnTo>
                  <a:pt x="51616" y="50232"/>
                </a:lnTo>
                <a:lnTo>
                  <a:pt x="51616" y="48246"/>
                </a:lnTo>
                <a:lnTo>
                  <a:pt x="52939" y="48367"/>
                </a:lnTo>
                <a:lnTo>
                  <a:pt x="52939" y="47404"/>
                </a:lnTo>
                <a:lnTo>
                  <a:pt x="54383" y="47284"/>
                </a:lnTo>
                <a:lnTo>
                  <a:pt x="54323" y="44457"/>
                </a:lnTo>
                <a:lnTo>
                  <a:pt x="56849" y="43614"/>
                </a:lnTo>
                <a:lnTo>
                  <a:pt x="60880" y="43193"/>
                </a:lnTo>
                <a:lnTo>
                  <a:pt x="61241" y="45479"/>
                </a:lnTo>
                <a:lnTo>
                  <a:pt x="63045" y="45479"/>
                </a:lnTo>
                <a:lnTo>
                  <a:pt x="63286" y="44878"/>
                </a:lnTo>
                <a:lnTo>
                  <a:pt x="65331" y="44697"/>
                </a:lnTo>
                <a:lnTo>
                  <a:pt x="65632" y="43494"/>
                </a:lnTo>
                <a:lnTo>
                  <a:pt x="64429" y="42893"/>
                </a:lnTo>
                <a:lnTo>
                  <a:pt x="64369" y="40246"/>
                </a:lnTo>
                <a:lnTo>
                  <a:pt x="64850" y="40426"/>
                </a:lnTo>
                <a:lnTo>
                  <a:pt x="64730" y="36035"/>
                </a:lnTo>
                <a:lnTo>
                  <a:pt x="67437" y="35914"/>
                </a:lnTo>
                <a:lnTo>
                  <a:pt x="67437" y="34952"/>
                </a:lnTo>
                <a:lnTo>
                  <a:pt x="70144" y="34831"/>
                </a:lnTo>
                <a:lnTo>
                  <a:pt x="70144" y="36696"/>
                </a:lnTo>
                <a:lnTo>
                  <a:pt x="75558" y="34831"/>
                </a:lnTo>
                <a:lnTo>
                  <a:pt x="74175" y="33989"/>
                </a:lnTo>
                <a:lnTo>
                  <a:pt x="74115" y="32605"/>
                </a:lnTo>
                <a:lnTo>
                  <a:pt x="76280" y="32485"/>
                </a:lnTo>
                <a:lnTo>
                  <a:pt x="76040" y="31162"/>
                </a:lnTo>
                <a:lnTo>
                  <a:pt x="74054" y="31222"/>
                </a:lnTo>
                <a:lnTo>
                  <a:pt x="73152" y="29898"/>
                </a:lnTo>
                <a:lnTo>
                  <a:pt x="69482" y="29959"/>
                </a:lnTo>
                <a:lnTo>
                  <a:pt x="69422" y="28755"/>
                </a:lnTo>
                <a:lnTo>
                  <a:pt x="71468" y="28635"/>
                </a:lnTo>
                <a:lnTo>
                  <a:pt x="71227" y="25928"/>
                </a:lnTo>
                <a:lnTo>
                  <a:pt x="71708" y="24545"/>
                </a:lnTo>
                <a:lnTo>
                  <a:pt x="74415" y="24424"/>
                </a:lnTo>
                <a:lnTo>
                  <a:pt x="74175" y="27011"/>
                </a:lnTo>
                <a:lnTo>
                  <a:pt x="75258" y="27011"/>
                </a:lnTo>
                <a:lnTo>
                  <a:pt x="75318" y="28154"/>
                </a:lnTo>
                <a:lnTo>
                  <a:pt x="76701" y="28635"/>
                </a:lnTo>
                <a:lnTo>
                  <a:pt x="76822" y="31041"/>
                </a:lnTo>
                <a:lnTo>
                  <a:pt x="78747" y="30319"/>
                </a:lnTo>
                <a:lnTo>
                  <a:pt x="78566" y="28033"/>
                </a:lnTo>
                <a:lnTo>
                  <a:pt x="80912" y="25026"/>
                </a:lnTo>
                <a:lnTo>
                  <a:pt x="80912" y="22138"/>
                </a:lnTo>
                <a:lnTo>
                  <a:pt x="80251" y="22138"/>
                </a:lnTo>
                <a:lnTo>
                  <a:pt x="82176" y="20093"/>
                </a:lnTo>
                <a:lnTo>
                  <a:pt x="82116" y="19431"/>
                </a:lnTo>
                <a:lnTo>
                  <a:pt x="80491" y="19431"/>
                </a:lnTo>
                <a:lnTo>
                  <a:pt x="78867" y="18829"/>
                </a:lnTo>
                <a:lnTo>
                  <a:pt x="79168" y="17025"/>
                </a:lnTo>
                <a:lnTo>
                  <a:pt x="78987" y="10648"/>
                </a:lnTo>
                <a:lnTo>
                  <a:pt x="77303" y="10828"/>
                </a:lnTo>
                <a:lnTo>
                  <a:pt x="76942" y="13114"/>
                </a:lnTo>
                <a:lnTo>
                  <a:pt x="69482" y="13355"/>
                </a:lnTo>
                <a:lnTo>
                  <a:pt x="69001" y="14438"/>
                </a:lnTo>
                <a:lnTo>
                  <a:pt x="69964" y="15039"/>
                </a:lnTo>
                <a:lnTo>
                  <a:pt x="68760" y="15521"/>
                </a:lnTo>
                <a:lnTo>
                  <a:pt x="68941" y="17025"/>
                </a:lnTo>
                <a:lnTo>
                  <a:pt x="68159" y="16965"/>
                </a:lnTo>
                <a:lnTo>
                  <a:pt x="67798" y="18348"/>
                </a:lnTo>
                <a:lnTo>
                  <a:pt x="66835" y="19070"/>
                </a:lnTo>
                <a:lnTo>
                  <a:pt x="67256" y="21175"/>
                </a:lnTo>
                <a:lnTo>
                  <a:pt x="63045" y="21055"/>
                </a:lnTo>
                <a:lnTo>
                  <a:pt x="63166" y="23221"/>
                </a:lnTo>
                <a:lnTo>
                  <a:pt x="61902" y="24905"/>
                </a:lnTo>
                <a:lnTo>
                  <a:pt x="62805" y="26650"/>
                </a:lnTo>
                <a:lnTo>
                  <a:pt x="62925" y="28635"/>
                </a:lnTo>
                <a:lnTo>
                  <a:pt x="62323" y="28815"/>
                </a:lnTo>
                <a:lnTo>
                  <a:pt x="58173" y="28936"/>
                </a:lnTo>
                <a:lnTo>
                  <a:pt x="58353" y="35854"/>
                </a:lnTo>
                <a:lnTo>
                  <a:pt x="53902" y="36215"/>
                </a:lnTo>
                <a:lnTo>
                  <a:pt x="53781" y="31823"/>
                </a:lnTo>
                <a:lnTo>
                  <a:pt x="53541" y="33027"/>
                </a:lnTo>
                <a:lnTo>
                  <a:pt x="52157" y="34109"/>
                </a:lnTo>
                <a:lnTo>
                  <a:pt x="52157" y="35072"/>
                </a:lnTo>
                <a:lnTo>
                  <a:pt x="50593" y="35914"/>
                </a:lnTo>
                <a:lnTo>
                  <a:pt x="49871" y="34771"/>
                </a:lnTo>
                <a:lnTo>
                  <a:pt x="48668" y="35072"/>
                </a:lnTo>
                <a:lnTo>
                  <a:pt x="46442" y="34290"/>
                </a:lnTo>
                <a:lnTo>
                  <a:pt x="46141" y="35433"/>
                </a:lnTo>
                <a:lnTo>
                  <a:pt x="43915" y="36576"/>
                </a:lnTo>
                <a:lnTo>
                  <a:pt x="41810" y="36576"/>
                </a:lnTo>
                <a:lnTo>
                  <a:pt x="41810" y="37779"/>
                </a:lnTo>
                <a:lnTo>
                  <a:pt x="40426" y="38080"/>
                </a:lnTo>
                <a:lnTo>
                  <a:pt x="40366" y="40486"/>
                </a:lnTo>
                <a:lnTo>
                  <a:pt x="38200" y="41148"/>
                </a:lnTo>
                <a:lnTo>
                  <a:pt x="38200" y="43133"/>
                </a:lnTo>
                <a:lnTo>
                  <a:pt x="36696" y="44096"/>
                </a:lnTo>
                <a:lnTo>
                  <a:pt x="35674" y="46141"/>
                </a:lnTo>
                <a:lnTo>
                  <a:pt x="31462" y="46863"/>
                </a:lnTo>
                <a:lnTo>
                  <a:pt x="30440" y="49750"/>
                </a:lnTo>
                <a:lnTo>
                  <a:pt x="29056" y="50954"/>
                </a:lnTo>
                <a:lnTo>
                  <a:pt x="30260" y="50833"/>
                </a:lnTo>
                <a:lnTo>
                  <a:pt x="29838" y="52638"/>
                </a:lnTo>
                <a:lnTo>
                  <a:pt x="27011" y="52758"/>
                </a:lnTo>
                <a:lnTo>
                  <a:pt x="26590" y="54022"/>
                </a:lnTo>
                <a:lnTo>
                  <a:pt x="26349" y="60639"/>
                </a:lnTo>
                <a:lnTo>
                  <a:pt x="24665" y="60639"/>
                </a:lnTo>
                <a:lnTo>
                  <a:pt x="24725" y="65452"/>
                </a:lnTo>
                <a:lnTo>
                  <a:pt x="22258" y="66956"/>
                </a:lnTo>
                <a:lnTo>
                  <a:pt x="22258" y="68339"/>
                </a:lnTo>
                <a:lnTo>
                  <a:pt x="19551" y="68339"/>
                </a:lnTo>
                <a:lnTo>
                  <a:pt x="19612" y="69543"/>
                </a:lnTo>
                <a:lnTo>
                  <a:pt x="18469" y="70746"/>
                </a:lnTo>
                <a:lnTo>
                  <a:pt x="14438" y="70746"/>
                </a:lnTo>
                <a:lnTo>
                  <a:pt x="14197" y="69603"/>
                </a:lnTo>
                <a:lnTo>
                  <a:pt x="13776" y="60218"/>
                </a:lnTo>
                <a:lnTo>
                  <a:pt x="13836" y="59075"/>
                </a:lnTo>
                <a:lnTo>
                  <a:pt x="11189" y="59677"/>
                </a:lnTo>
                <a:lnTo>
                  <a:pt x="8783" y="59195"/>
                </a:lnTo>
                <a:lnTo>
                  <a:pt x="6979" y="57872"/>
                </a:lnTo>
                <a:lnTo>
                  <a:pt x="7099" y="56909"/>
                </a:lnTo>
                <a:lnTo>
                  <a:pt x="5294" y="56428"/>
                </a:lnTo>
                <a:lnTo>
                  <a:pt x="9866" y="51014"/>
                </a:lnTo>
                <a:lnTo>
                  <a:pt x="11791" y="50292"/>
                </a:lnTo>
                <a:lnTo>
                  <a:pt x="11731" y="46562"/>
                </a:lnTo>
                <a:lnTo>
                  <a:pt x="13536" y="46081"/>
                </a:lnTo>
                <a:lnTo>
                  <a:pt x="13656" y="44697"/>
                </a:lnTo>
                <a:lnTo>
                  <a:pt x="16182" y="44336"/>
                </a:lnTo>
                <a:lnTo>
                  <a:pt x="16002" y="42411"/>
                </a:lnTo>
                <a:lnTo>
                  <a:pt x="15039" y="41810"/>
                </a:lnTo>
                <a:lnTo>
                  <a:pt x="15039" y="39403"/>
                </a:lnTo>
                <a:lnTo>
                  <a:pt x="12814" y="38080"/>
                </a:lnTo>
                <a:lnTo>
                  <a:pt x="12332" y="37178"/>
                </a:lnTo>
                <a:lnTo>
                  <a:pt x="10528" y="36877"/>
                </a:lnTo>
                <a:lnTo>
                  <a:pt x="10106" y="38621"/>
                </a:lnTo>
                <a:lnTo>
                  <a:pt x="11129" y="39524"/>
                </a:lnTo>
                <a:lnTo>
                  <a:pt x="11610" y="41208"/>
                </a:lnTo>
                <a:lnTo>
                  <a:pt x="9926" y="41870"/>
                </a:lnTo>
                <a:lnTo>
                  <a:pt x="9324" y="40426"/>
                </a:lnTo>
                <a:lnTo>
                  <a:pt x="6918" y="40847"/>
                </a:lnTo>
                <a:lnTo>
                  <a:pt x="5595" y="40366"/>
                </a:lnTo>
                <a:lnTo>
                  <a:pt x="4873" y="37538"/>
                </a:lnTo>
                <a:lnTo>
                  <a:pt x="3248" y="37057"/>
                </a:lnTo>
                <a:lnTo>
                  <a:pt x="1925" y="35734"/>
                </a:lnTo>
                <a:lnTo>
                  <a:pt x="2226" y="32906"/>
                </a:lnTo>
                <a:lnTo>
                  <a:pt x="0" y="32124"/>
                </a:lnTo>
                <a:lnTo>
                  <a:pt x="60" y="30680"/>
                </a:lnTo>
                <a:lnTo>
                  <a:pt x="4271" y="27913"/>
                </a:lnTo>
                <a:lnTo>
                  <a:pt x="8482" y="25868"/>
                </a:lnTo>
                <a:lnTo>
                  <a:pt x="11069" y="29056"/>
                </a:lnTo>
                <a:lnTo>
                  <a:pt x="14077" y="29056"/>
                </a:lnTo>
                <a:lnTo>
                  <a:pt x="14077" y="30620"/>
                </a:lnTo>
                <a:lnTo>
                  <a:pt x="14919" y="31703"/>
                </a:lnTo>
                <a:lnTo>
                  <a:pt x="17626" y="31703"/>
                </a:lnTo>
                <a:lnTo>
                  <a:pt x="17807" y="34531"/>
                </a:lnTo>
                <a:lnTo>
                  <a:pt x="17265" y="34531"/>
                </a:lnTo>
                <a:lnTo>
                  <a:pt x="17867" y="37178"/>
                </a:lnTo>
                <a:lnTo>
                  <a:pt x="20634" y="37358"/>
                </a:lnTo>
                <a:lnTo>
                  <a:pt x="19612" y="38321"/>
                </a:lnTo>
                <a:lnTo>
                  <a:pt x="19010" y="40125"/>
                </a:lnTo>
                <a:lnTo>
                  <a:pt x="23041" y="39704"/>
                </a:lnTo>
                <a:lnTo>
                  <a:pt x="23702" y="38922"/>
                </a:lnTo>
                <a:lnTo>
                  <a:pt x="25928" y="38922"/>
                </a:lnTo>
                <a:lnTo>
                  <a:pt x="28335" y="37599"/>
                </a:lnTo>
                <a:lnTo>
                  <a:pt x="33207" y="36516"/>
                </a:lnTo>
                <a:lnTo>
                  <a:pt x="35554" y="36817"/>
                </a:lnTo>
                <a:lnTo>
                  <a:pt x="35674" y="34049"/>
                </a:lnTo>
                <a:lnTo>
                  <a:pt x="36937" y="33989"/>
                </a:lnTo>
                <a:lnTo>
                  <a:pt x="36937" y="32485"/>
                </a:lnTo>
                <a:lnTo>
                  <a:pt x="43554" y="32184"/>
                </a:lnTo>
                <a:lnTo>
                  <a:pt x="47886" y="30801"/>
                </a:lnTo>
                <a:lnTo>
                  <a:pt x="47765" y="28154"/>
                </a:lnTo>
                <a:lnTo>
                  <a:pt x="53781" y="27973"/>
                </a:lnTo>
                <a:lnTo>
                  <a:pt x="53781" y="25146"/>
                </a:lnTo>
                <a:lnTo>
                  <a:pt x="56549" y="25326"/>
                </a:lnTo>
                <a:lnTo>
                  <a:pt x="59857" y="24965"/>
                </a:lnTo>
                <a:lnTo>
                  <a:pt x="59917" y="21175"/>
                </a:lnTo>
                <a:lnTo>
                  <a:pt x="60880" y="18950"/>
                </a:lnTo>
                <a:lnTo>
                  <a:pt x="62023" y="18469"/>
                </a:lnTo>
                <a:lnTo>
                  <a:pt x="62504" y="16543"/>
                </a:lnTo>
                <a:lnTo>
                  <a:pt x="63346" y="15160"/>
                </a:lnTo>
                <a:lnTo>
                  <a:pt x="66174" y="17987"/>
                </a:lnTo>
                <a:lnTo>
                  <a:pt x="67256" y="16844"/>
                </a:lnTo>
                <a:lnTo>
                  <a:pt x="64429" y="14137"/>
                </a:lnTo>
                <a:lnTo>
                  <a:pt x="64369" y="12393"/>
                </a:lnTo>
                <a:lnTo>
                  <a:pt x="61722" y="11430"/>
                </a:lnTo>
                <a:lnTo>
                  <a:pt x="61602" y="8963"/>
                </a:lnTo>
                <a:lnTo>
                  <a:pt x="62684" y="8963"/>
                </a:lnTo>
                <a:lnTo>
                  <a:pt x="63106" y="10347"/>
                </a:lnTo>
                <a:lnTo>
                  <a:pt x="65692" y="10949"/>
                </a:lnTo>
                <a:lnTo>
                  <a:pt x="65753" y="12152"/>
                </a:lnTo>
                <a:lnTo>
                  <a:pt x="67557" y="12513"/>
                </a:lnTo>
                <a:lnTo>
                  <a:pt x="69362" y="11310"/>
                </a:lnTo>
                <a:lnTo>
                  <a:pt x="69362" y="9565"/>
                </a:lnTo>
                <a:lnTo>
                  <a:pt x="63767" y="8422"/>
                </a:lnTo>
                <a:lnTo>
                  <a:pt x="63587" y="4391"/>
                </a:lnTo>
                <a:lnTo>
                  <a:pt x="65331" y="2767"/>
                </a:lnTo>
                <a:lnTo>
                  <a:pt x="67377" y="2286"/>
                </a:lnTo>
                <a:lnTo>
                  <a:pt x="68580" y="3309"/>
                </a:lnTo>
                <a:lnTo>
                  <a:pt x="69603" y="2948"/>
                </a:lnTo>
                <a:lnTo>
                  <a:pt x="71708" y="3730"/>
                </a:lnTo>
                <a:lnTo>
                  <a:pt x="71889" y="5053"/>
                </a:lnTo>
                <a:lnTo>
                  <a:pt x="72911" y="5414"/>
                </a:lnTo>
                <a:lnTo>
                  <a:pt x="72250" y="6377"/>
                </a:lnTo>
                <a:lnTo>
                  <a:pt x="72671" y="7279"/>
                </a:lnTo>
                <a:lnTo>
                  <a:pt x="72611" y="9866"/>
                </a:lnTo>
                <a:lnTo>
                  <a:pt x="73754" y="9024"/>
                </a:lnTo>
                <a:lnTo>
                  <a:pt x="78326" y="7279"/>
                </a:lnTo>
                <a:lnTo>
                  <a:pt x="77844" y="4151"/>
                </a:lnTo>
                <a:lnTo>
                  <a:pt x="76641" y="2105"/>
                </a:lnTo>
                <a:lnTo>
                  <a:pt x="79830" y="0"/>
                </a:lnTo>
                <a:lnTo>
                  <a:pt x="80431" y="1925"/>
                </a:lnTo>
                <a:lnTo>
                  <a:pt x="83018" y="1925"/>
                </a:lnTo>
                <a:lnTo>
                  <a:pt x="82657" y="4692"/>
                </a:lnTo>
                <a:lnTo>
                  <a:pt x="80010" y="4813"/>
                </a:lnTo>
                <a:lnTo>
                  <a:pt x="80371" y="5835"/>
                </a:lnTo>
                <a:lnTo>
                  <a:pt x="79348" y="8843"/>
                </a:lnTo>
                <a:lnTo>
                  <a:pt x="81514" y="10046"/>
                </a:lnTo>
                <a:lnTo>
                  <a:pt x="85485" y="8542"/>
                </a:lnTo>
                <a:lnTo>
                  <a:pt x="85845" y="15641"/>
                </a:lnTo>
                <a:lnTo>
                  <a:pt x="87349" y="15641"/>
                </a:lnTo>
                <a:lnTo>
                  <a:pt x="87049" y="17446"/>
                </a:lnTo>
                <a:lnTo>
                  <a:pt x="87410" y="18829"/>
                </a:lnTo>
                <a:lnTo>
                  <a:pt x="86326" y="19431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Freeform: Shape 401" title="TX-34">
            <a:extLst>
              <a:ext uri="{FF2B5EF4-FFF2-40B4-BE49-F238E27FC236}">
                <a16:creationId xmlns:a16="http://schemas.microsoft.com/office/drawing/2014/main" id="{353840E0-345F-63BD-2970-8427F4C2A841}"/>
              </a:ext>
            </a:extLst>
          </p:cNvPr>
          <p:cNvSpPr/>
          <p:nvPr/>
        </p:nvSpPr>
        <p:spPr>
          <a:xfrm>
            <a:off x="4665761" y="5512615"/>
            <a:ext cx="147698" cy="257910"/>
          </a:xfrm>
          <a:custGeom>
            <a:avLst/>
            <a:gdLst>
              <a:gd name="connsiteX0" fmla="*/ 143476 w 184865"/>
              <a:gd name="connsiteY0" fmla="*/ 10768 h 334297"/>
              <a:gd name="connsiteX1" fmla="*/ 141972 w 184865"/>
              <a:gd name="connsiteY1" fmla="*/ 16182 h 334297"/>
              <a:gd name="connsiteX2" fmla="*/ 140469 w 184865"/>
              <a:gd name="connsiteY2" fmla="*/ 19912 h 334297"/>
              <a:gd name="connsiteX3" fmla="*/ 139686 w 184865"/>
              <a:gd name="connsiteY3" fmla="*/ 24123 h 334297"/>
              <a:gd name="connsiteX4" fmla="*/ 139686 w 184865"/>
              <a:gd name="connsiteY4" fmla="*/ 26349 h 334297"/>
              <a:gd name="connsiteX5" fmla="*/ 138664 w 184865"/>
              <a:gd name="connsiteY5" fmla="*/ 27673 h 334297"/>
              <a:gd name="connsiteX6" fmla="*/ 138483 w 184865"/>
              <a:gd name="connsiteY6" fmla="*/ 28996 h 334297"/>
              <a:gd name="connsiteX7" fmla="*/ 137040 w 184865"/>
              <a:gd name="connsiteY7" fmla="*/ 33087 h 334297"/>
              <a:gd name="connsiteX8" fmla="*/ 136859 w 184865"/>
              <a:gd name="connsiteY8" fmla="*/ 36697 h 334297"/>
              <a:gd name="connsiteX9" fmla="*/ 136979 w 184865"/>
              <a:gd name="connsiteY9" fmla="*/ 39283 h 334297"/>
              <a:gd name="connsiteX10" fmla="*/ 134814 w 184865"/>
              <a:gd name="connsiteY10" fmla="*/ 44878 h 334297"/>
              <a:gd name="connsiteX11" fmla="*/ 132167 w 184865"/>
              <a:gd name="connsiteY11" fmla="*/ 52157 h 334297"/>
              <a:gd name="connsiteX12" fmla="*/ 131505 w 184865"/>
              <a:gd name="connsiteY12" fmla="*/ 54684 h 334297"/>
              <a:gd name="connsiteX13" fmla="*/ 129820 w 184865"/>
              <a:gd name="connsiteY13" fmla="*/ 56248 h 334297"/>
              <a:gd name="connsiteX14" fmla="*/ 126632 w 184865"/>
              <a:gd name="connsiteY14" fmla="*/ 57932 h 334297"/>
              <a:gd name="connsiteX15" fmla="*/ 123865 w 184865"/>
              <a:gd name="connsiteY15" fmla="*/ 57932 h 334297"/>
              <a:gd name="connsiteX16" fmla="*/ 118571 w 184865"/>
              <a:gd name="connsiteY16" fmla="*/ 61060 h 334297"/>
              <a:gd name="connsiteX17" fmla="*/ 114420 w 184865"/>
              <a:gd name="connsiteY17" fmla="*/ 65512 h 334297"/>
              <a:gd name="connsiteX18" fmla="*/ 112134 w 184865"/>
              <a:gd name="connsiteY18" fmla="*/ 64790 h 334297"/>
              <a:gd name="connsiteX19" fmla="*/ 110329 w 184865"/>
              <a:gd name="connsiteY19" fmla="*/ 65031 h 334297"/>
              <a:gd name="connsiteX20" fmla="*/ 108164 w 184865"/>
              <a:gd name="connsiteY20" fmla="*/ 64068 h 334297"/>
              <a:gd name="connsiteX21" fmla="*/ 107743 w 184865"/>
              <a:gd name="connsiteY21" fmla="*/ 63106 h 334297"/>
              <a:gd name="connsiteX22" fmla="*/ 109968 w 184865"/>
              <a:gd name="connsiteY22" fmla="*/ 63527 h 334297"/>
              <a:gd name="connsiteX23" fmla="*/ 111292 w 184865"/>
              <a:gd name="connsiteY23" fmla="*/ 62745 h 334297"/>
              <a:gd name="connsiteX24" fmla="*/ 111412 w 184865"/>
              <a:gd name="connsiteY24" fmla="*/ 61301 h 334297"/>
              <a:gd name="connsiteX25" fmla="*/ 112676 w 184865"/>
              <a:gd name="connsiteY25" fmla="*/ 59978 h 334297"/>
              <a:gd name="connsiteX26" fmla="*/ 114841 w 184865"/>
              <a:gd name="connsiteY26" fmla="*/ 59857 h 334297"/>
              <a:gd name="connsiteX27" fmla="*/ 116044 w 184865"/>
              <a:gd name="connsiteY27" fmla="*/ 58654 h 334297"/>
              <a:gd name="connsiteX28" fmla="*/ 116105 w 184865"/>
              <a:gd name="connsiteY28" fmla="*/ 57752 h 334297"/>
              <a:gd name="connsiteX29" fmla="*/ 115082 w 184865"/>
              <a:gd name="connsiteY29" fmla="*/ 56669 h 334297"/>
              <a:gd name="connsiteX30" fmla="*/ 115623 w 184865"/>
              <a:gd name="connsiteY30" fmla="*/ 55586 h 334297"/>
              <a:gd name="connsiteX31" fmla="*/ 118451 w 184865"/>
              <a:gd name="connsiteY31" fmla="*/ 53180 h 334297"/>
              <a:gd name="connsiteX32" fmla="*/ 118150 w 184865"/>
              <a:gd name="connsiteY32" fmla="*/ 51435 h 334297"/>
              <a:gd name="connsiteX33" fmla="*/ 117368 w 184865"/>
              <a:gd name="connsiteY33" fmla="*/ 50894 h 334297"/>
              <a:gd name="connsiteX34" fmla="*/ 118270 w 184865"/>
              <a:gd name="connsiteY34" fmla="*/ 49269 h 334297"/>
              <a:gd name="connsiteX35" fmla="*/ 117669 w 184865"/>
              <a:gd name="connsiteY35" fmla="*/ 48427 h 334297"/>
              <a:gd name="connsiteX36" fmla="*/ 118812 w 184865"/>
              <a:gd name="connsiteY36" fmla="*/ 47164 h 334297"/>
              <a:gd name="connsiteX37" fmla="*/ 117609 w 184865"/>
              <a:gd name="connsiteY37" fmla="*/ 46382 h 334297"/>
              <a:gd name="connsiteX38" fmla="*/ 117248 w 184865"/>
              <a:gd name="connsiteY38" fmla="*/ 44336 h 334297"/>
              <a:gd name="connsiteX39" fmla="*/ 116105 w 184865"/>
              <a:gd name="connsiteY39" fmla="*/ 43855 h 334297"/>
              <a:gd name="connsiteX40" fmla="*/ 115262 w 184865"/>
              <a:gd name="connsiteY40" fmla="*/ 45299 h 334297"/>
              <a:gd name="connsiteX41" fmla="*/ 115503 w 184865"/>
              <a:gd name="connsiteY41" fmla="*/ 47224 h 334297"/>
              <a:gd name="connsiteX42" fmla="*/ 113578 w 184865"/>
              <a:gd name="connsiteY42" fmla="*/ 48126 h 334297"/>
              <a:gd name="connsiteX43" fmla="*/ 113277 w 184865"/>
              <a:gd name="connsiteY43" fmla="*/ 49089 h 334297"/>
              <a:gd name="connsiteX44" fmla="*/ 110630 w 184865"/>
              <a:gd name="connsiteY44" fmla="*/ 51616 h 334297"/>
              <a:gd name="connsiteX45" fmla="*/ 109668 w 184865"/>
              <a:gd name="connsiteY45" fmla="*/ 53420 h 334297"/>
              <a:gd name="connsiteX46" fmla="*/ 104253 w 184865"/>
              <a:gd name="connsiteY46" fmla="*/ 57752 h 334297"/>
              <a:gd name="connsiteX47" fmla="*/ 101426 w 184865"/>
              <a:gd name="connsiteY47" fmla="*/ 59556 h 334297"/>
              <a:gd name="connsiteX48" fmla="*/ 97636 w 184865"/>
              <a:gd name="connsiteY48" fmla="*/ 63888 h 334297"/>
              <a:gd name="connsiteX49" fmla="*/ 96614 w 184865"/>
              <a:gd name="connsiteY49" fmla="*/ 64188 h 334297"/>
              <a:gd name="connsiteX50" fmla="*/ 95110 w 184865"/>
              <a:gd name="connsiteY50" fmla="*/ 63587 h 334297"/>
              <a:gd name="connsiteX51" fmla="*/ 94207 w 184865"/>
              <a:gd name="connsiteY51" fmla="*/ 62384 h 334297"/>
              <a:gd name="connsiteX52" fmla="*/ 92463 w 184865"/>
              <a:gd name="connsiteY52" fmla="*/ 61301 h 334297"/>
              <a:gd name="connsiteX53" fmla="*/ 93666 w 184865"/>
              <a:gd name="connsiteY53" fmla="*/ 59857 h 334297"/>
              <a:gd name="connsiteX54" fmla="*/ 93004 w 184865"/>
              <a:gd name="connsiteY54" fmla="*/ 56970 h 334297"/>
              <a:gd name="connsiteX55" fmla="*/ 89816 w 184865"/>
              <a:gd name="connsiteY55" fmla="*/ 57030 h 334297"/>
              <a:gd name="connsiteX56" fmla="*/ 88612 w 184865"/>
              <a:gd name="connsiteY56" fmla="*/ 56127 h 334297"/>
              <a:gd name="connsiteX57" fmla="*/ 88432 w 184865"/>
              <a:gd name="connsiteY57" fmla="*/ 54924 h 334297"/>
              <a:gd name="connsiteX58" fmla="*/ 86868 w 184865"/>
              <a:gd name="connsiteY58" fmla="*/ 53240 h 334297"/>
              <a:gd name="connsiteX59" fmla="*/ 88071 w 184865"/>
              <a:gd name="connsiteY59" fmla="*/ 50473 h 334297"/>
              <a:gd name="connsiteX60" fmla="*/ 85544 w 184865"/>
              <a:gd name="connsiteY60" fmla="*/ 49510 h 334297"/>
              <a:gd name="connsiteX61" fmla="*/ 84822 w 184865"/>
              <a:gd name="connsiteY61" fmla="*/ 47465 h 334297"/>
              <a:gd name="connsiteX62" fmla="*/ 83198 w 184865"/>
              <a:gd name="connsiteY62" fmla="*/ 46743 h 334297"/>
              <a:gd name="connsiteX63" fmla="*/ 79709 w 184865"/>
              <a:gd name="connsiteY63" fmla="*/ 45961 h 334297"/>
              <a:gd name="connsiteX64" fmla="*/ 79348 w 184865"/>
              <a:gd name="connsiteY64" fmla="*/ 47525 h 334297"/>
              <a:gd name="connsiteX65" fmla="*/ 80551 w 184865"/>
              <a:gd name="connsiteY65" fmla="*/ 48608 h 334297"/>
              <a:gd name="connsiteX66" fmla="*/ 80792 w 184865"/>
              <a:gd name="connsiteY66" fmla="*/ 49991 h 334297"/>
              <a:gd name="connsiteX67" fmla="*/ 81815 w 184865"/>
              <a:gd name="connsiteY67" fmla="*/ 50894 h 334297"/>
              <a:gd name="connsiteX68" fmla="*/ 83138 w 184865"/>
              <a:gd name="connsiteY68" fmla="*/ 54263 h 334297"/>
              <a:gd name="connsiteX69" fmla="*/ 82897 w 184865"/>
              <a:gd name="connsiteY69" fmla="*/ 55586 h 334297"/>
              <a:gd name="connsiteX70" fmla="*/ 84401 w 184865"/>
              <a:gd name="connsiteY70" fmla="*/ 57030 h 334297"/>
              <a:gd name="connsiteX71" fmla="*/ 84341 w 184865"/>
              <a:gd name="connsiteY71" fmla="*/ 58113 h 334297"/>
              <a:gd name="connsiteX72" fmla="*/ 85725 w 184865"/>
              <a:gd name="connsiteY72" fmla="*/ 58594 h 334297"/>
              <a:gd name="connsiteX73" fmla="*/ 85785 w 184865"/>
              <a:gd name="connsiteY73" fmla="*/ 59556 h 334297"/>
              <a:gd name="connsiteX74" fmla="*/ 89395 w 184865"/>
              <a:gd name="connsiteY74" fmla="*/ 60760 h 334297"/>
              <a:gd name="connsiteX75" fmla="*/ 88372 w 184865"/>
              <a:gd name="connsiteY75" fmla="*/ 63768 h 334297"/>
              <a:gd name="connsiteX76" fmla="*/ 87229 w 184865"/>
              <a:gd name="connsiteY76" fmla="*/ 64670 h 334297"/>
              <a:gd name="connsiteX77" fmla="*/ 85063 w 184865"/>
              <a:gd name="connsiteY77" fmla="*/ 64910 h 334297"/>
              <a:gd name="connsiteX78" fmla="*/ 81875 w 184865"/>
              <a:gd name="connsiteY78" fmla="*/ 66535 h 334297"/>
              <a:gd name="connsiteX79" fmla="*/ 80010 w 184865"/>
              <a:gd name="connsiteY79" fmla="*/ 66113 h 334297"/>
              <a:gd name="connsiteX80" fmla="*/ 77603 w 184865"/>
              <a:gd name="connsiteY80" fmla="*/ 67858 h 334297"/>
              <a:gd name="connsiteX81" fmla="*/ 75197 w 184865"/>
              <a:gd name="connsiteY81" fmla="*/ 67196 h 334297"/>
              <a:gd name="connsiteX82" fmla="*/ 75197 w 184865"/>
              <a:gd name="connsiteY82" fmla="*/ 68339 h 334297"/>
              <a:gd name="connsiteX83" fmla="*/ 77363 w 184865"/>
              <a:gd name="connsiteY83" fmla="*/ 69242 h 334297"/>
              <a:gd name="connsiteX84" fmla="*/ 80371 w 184865"/>
              <a:gd name="connsiteY84" fmla="*/ 69061 h 334297"/>
              <a:gd name="connsiteX85" fmla="*/ 84943 w 184865"/>
              <a:gd name="connsiteY85" fmla="*/ 67798 h 334297"/>
              <a:gd name="connsiteX86" fmla="*/ 87469 w 184865"/>
              <a:gd name="connsiteY86" fmla="*/ 66835 h 334297"/>
              <a:gd name="connsiteX87" fmla="*/ 90838 w 184865"/>
              <a:gd name="connsiteY87" fmla="*/ 66113 h 334297"/>
              <a:gd name="connsiteX88" fmla="*/ 92042 w 184865"/>
              <a:gd name="connsiteY88" fmla="*/ 67016 h 334297"/>
              <a:gd name="connsiteX89" fmla="*/ 92222 w 184865"/>
              <a:gd name="connsiteY89" fmla="*/ 70264 h 334297"/>
              <a:gd name="connsiteX90" fmla="*/ 93726 w 184865"/>
              <a:gd name="connsiteY90" fmla="*/ 72430 h 334297"/>
              <a:gd name="connsiteX91" fmla="*/ 99561 w 184865"/>
              <a:gd name="connsiteY91" fmla="*/ 72069 h 334297"/>
              <a:gd name="connsiteX92" fmla="*/ 103471 w 184865"/>
              <a:gd name="connsiteY92" fmla="*/ 72671 h 334297"/>
              <a:gd name="connsiteX93" fmla="*/ 106479 w 184865"/>
              <a:gd name="connsiteY93" fmla="*/ 73934 h 334297"/>
              <a:gd name="connsiteX94" fmla="*/ 108825 w 184865"/>
              <a:gd name="connsiteY94" fmla="*/ 74415 h 334297"/>
              <a:gd name="connsiteX95" fmla="*/ 111111 w 184865"/>
              <a:gd name="connsiteY95" fmla="*/ 74295 h 334297"/>
              <a:gd name="connsiteX96" fmla="*/ 114420 w 184865"/>
              <a:gd name="connsiteY96" fmla="*/ 72972 h 334297"/>
              <a:gd name="connsiteX97" fmla="*/ 115984 w 184865"/>
              <a:gd name="connsiteY97" fmla="*/ 71167 h 334297"/>
              <a:gd name="connsiteX98" fmla="*/ 117789 w 184865"/>
              <a:gd name="connsiteY98" fmla="*/ 70204 h 334297"/>
              <a:gd name="connsiteX99" fmla="*/ 121399 w 184865"/>
              <a:gd name="connsiteY99" fmla="*/ 69362 h 334297"/>
              <a:gd name="connsiteX100" fmla="*/ 123805 w 184865"/>
              <a:gd name="connsiteY100" fmla="*/ 67617 h 334297"/>
              <a:gd name="connsiteX101" fmla="*/ 126211 w 184865"/>
              <a:gd name="connsiteY101" fmla="*/ 67196 h 334297"/>
              <a:gd name="connsiteX102" fmla="*/ 128979 w 184865"/>
              <a:gd name="connsiteY102" fmla="*/ 67497 h 334297"/>
              <a:gd name="connsiteX103" fmla="*/ 128979 w 184865"/>
              <a:gd name="connsiteY103" fmla="*/ 68279 h 334297"/>
              <a:gd name="connsiteX104" fmla="*/ 127234 w 184865"/>
              <a:gd name="connsiteY104" fmla="*/ 78747 h 334297"/>
              <a:gd name="connsiteX105" fmla="*/ 126452 w 184865"/>
              <a:gd name="connsiteY105" fmla="*/ 86086 h 334297"/>
              <a:gd name="connsiteX106" fmla="*/ 128196 w 184865"/>
              <a:gd name="connsiteY106" fmla="*/ 86507 h 334297"/>
              <a:gd name="connsiteX107" fmla="*/ 127595 w 184865"/>
              <a:gd name="connsiteY107" fmla="*/ 89515 h 334297"/>
              <a:gd name="connsiteX108" fmla="*/ 127294 w 184865"/>
              <a:gd name="connsiteY108" fmla="*/ 102449 h 334297"/>
              <a:gd name="connsiteX109" fmla="*/ 130903 w 184865"/>
              <a:gd name="connsiteY109" fmla="*/ 103351 h 334297"/>
              <a:gd name="connsiteX110" fmla="*/ 127354 w 184865"/>
              <a:gd name="connsiteY110" fmla="*/ 103532 h 334297"/>
              <a:gd name="connsiteX111" fmla="*/ 127354 w 184865"/>
              <a:gd name="connsiteY111" fmla="*/ 111052 h 334297"/>
              <a:gd name="connsiteX112" fmla="*/ 127053 w 184865"/>
              <a:gd name="connsiteY112" fmla="*/ 119233 h 334297"/>
              <a:gd name="connsiteX113" fmla="*/ 126693 w 184865"/>
              <a:gd name="connsiteY113" fmla="*/ 125670 h 334297"/>
              <a:gd name="connsiteX114" fmla="*/ 125910 w 184865"/>
              <a:gd name="connsiteY114" fmla="*/ 132347 h 334297"/>
              <a:gd name="connsiteX115" fmla="*/ 126271 w 184865"/>
              <a:gd name="connsiteY115" fmla="*/ 132949 h 334297"/>
              <a:gd name="connsiteX116" fmla="*/ 128437 w 184865"/>
              <a:gd name="connsiteY116" fmla="*/ 132829 h 334297"/>
              <a:gd name="connsiteX117" fmla="*/ 128557 w 184865"/>
              <a:gd name="connsiteY117" fmla="*/ 133430 h 334297"/>
              <a:gd name="connsiteX118" fmla="*/ 125971 w 184865"/>
              <a:gd name="connsiteY118" fmla="*/ 133671 h 334297"/>
              <a:gd name="connsiteX119" fmla="*/ 125550 w 184865"/>
              <a:gd name="connsiteY119" fmla="*/ 138905 h 334297"/>
              <a:gd name="connsiteX120" fmla="*/ 133069 w 184865"/>
              <a:gd name="connsiteY120" fmla="*/ 139506 h 334297"/>
              <a:gd name="connsiteX121" fmla="*/ 133250 w 184865"/>
              <a:gd name="connsiteY121" fmla="*/ 140709 h 334297"/>
              <a:gd name="connsiteX122" fmla="*/ 126151 w 184865"/>
              <a:gd name="connsiteY122" fmla="*/ 140409 h 334297"/>
              <a:gd name="connsiteX123" fmla="*/ 125550 w 184865"/>
              <a:gd name="connsiteY123" fmla="*/ 140770 h 334297"/>
              <a:gd name="connsiteX124" fmla="*/ 125189 w 184865"/>
              <a:gd name="connsiteY124" fmla="*/ 145582 h 334297"/>
              <a:gd name="connsiteX125" fmla="*/ 127595 w 184865"/>
              <a:gd name="connsiteY125" fmla="*/ 147989 h 334297"/>
              <a:gd name="connsiteX126" fmla="*/ 130001 w 184865"/>
              <a:gd name="connsiteY126" fmla="*/ 148770 h 334297"/>
              <a:gd name="connsiteX127" fmla="*/ 133250 w 184865"/>
              <a:gd name="connsiteY127" fmla="*/ 150455 h 334297"/>
              <a:gd name="connsiteX128" fmla="*/ 132648 w 184865"/>
              <a:gd name="connsiteY128" fmla="*/ 151357 h 334297"/>
              <a:gd name="connsiteX129" fmla="*/ 128677 w 184865"/>
              <a:gd name="connsiteY129" fmla="*/ 149733 h 334297"/>
              <a:gd name="connsiteX130" fmla="*/ 127534 w 184865"/>
              <a:gd name="connsiteY130" fmla="*/ 150214 h 334297"/>
              <a:gd name="connsiteX131" fmla="*/ 124647 w 184865"/>
              <a:gd name="connsiteY131" fmla="*/ 149913 h 334297"/>
              <a:gd name="connsiteX132" fmla="*/ 124467 w 184865"/>
              <a:gd name="connsiteY132" fmla="*/ 152560 h 334297"/>
              <a:gd name="connsiteX133" fmla="*/ 122421 w 184865"/>
              <a:gd name="connsiteY133" fmla="*/ 153282 h 334297"/>
              <a:gd name="connsiteX134" fmla="*/ 123444 w 184865"/>
              <a:gd name="connsiteY134" fmla="*/ 160381 h 334297"/>
              <a:gd name="connsiteX135" fmla="*/ 124467 w 184865"/>
              <a:gd name="connsiteY135" fmla="*/ 165494 h 334297"/>
              <a:gd name="connsiteX136" fmla="*/ 124587 w 184865"/>
              <a:gd name="connsiteY136" fmla="*/ 169525 h 334297"/>
              <a:gd name="connsiteX137" fmla="*/ 125189 w 184865"/>
              <a:gd name="connsiteY137" fmla="*/ 170608 h 334297"/>
              <a:gd name="connsiteX138" fmla="*/ 125429 w 184865"/>
              <a:gd name="connsiteY138" fmla="*/ 174278 h 334297"/>
              <a:gd name="connsiteX139" fmla="*/ 126151 w 184865"/>
              <a:gd name="connsiteY139" fmla="*/ 175421 h 334297"/>
              <a:gd name="connsiteX140" fmla="*/ 126933 w 184865"/>
              <a:gd name="connsiteY140" fmla="*/ 179270 h 334297"/>
              <a:gd name="connsiteX141" fmla="*/ 129219 w 184865"/>
              <a:gd name="connsiteY141" fmla="*/ 185467 h 334297"/>
              <a:gd name="connsiteX142" fmla="*/ 128918 w 184865"/>
              <a:gd name="connsiteY142" fmla="*/ 187091 h 334297"/>
              <a:gd name="connsiteX143" fmla="*/ 129279 w 184865"/>
              <a:gd name="connsiteY143" fmla="*/ 190099 h 334297"/>
              <a:gd name="connsiteX144" fmla="*/ 131445 w 184865"/>
              <a:gd name="connsiteY144" fmla="*/ 193648 h 334297"/>
              <a:gd name="connsiteX145" fmla="*/ 131626 w 184865"/>
              <a:gd name="connsiteY145" fmla="*/ 195092 h 334297"/>
              <a:gd name="connsiteX146" fmla="*/ 133310 w 184865"/>
              <a:gd name="connsiteY146" fmla="*/ 200025 h 334297"/>
              <a:gd name="connsiteX147" fmla="*/ 134753 w 184865"/>
              <a:gd name="connsiteY147" fmla="*/ 200506 h 334297"/>
              <a:gd name="connsiteX148" fmla="*/ 133911 w 184865"/>
              <a:gd name="connsiteY148" fmla="*/ 203755 h 334297"/>
              <a:gd name="connsiteX149" fmla="*/ 134633 w 184865"/>
              <a:gd name="connsiteY149" fmla="*/ 206763 h 334297"/>
              <a:gd name="connsiteX150" fmla="*/ 136558 w 184865"/>
              <a:gd name="connsiteY150" fmla="*/ 210372 h 334297"/>
              <a:gd name="connsiteX151" fmla="*/ 136558 w 184865"/>
              <a:gd name="connsiteY151" fmla="*/ 211996 h 334297"/>
              <a:gd name="connsiteX152" fmla="*/ 135596 w 184865"/>
              <a:gd name="connsiteY152" fmla="*/ 213861 h 334297"/>
              <a:gd name="connsiteX153" fmla="*/ 136919 w 184865"/>
              <a:gd name="connsiteY153" fmla="*/ 214343 h 334297"/>
              <a:gd name="connsiteX154" fmla="*/ 141130 w 184865"/>
              <a:gd name="connsiteY154" fmla="*/ 213801 h 334297"/>
              <a:gd name="connsiteX155" fmla="*/ 145943 w 184865"/>
              <a:gd name="connsiteY155" fmla="*/ 224509 h 334297"/>
              <a:gd name="connsiteX156" fmla="*/ 147327 w 184865"/>
              <a:gd name="connsiteY156" fmla="*/ 227156 h 334297"/>
              <a:gd name="connsiteX157" fmla="*/ 150575 w 184865"/>
              <a:gd name="connsiteY157" fmla="*/ 234616 h 334297"/>
              <a:gd name="connsiteX158" fmla="*/ 150756 w 184865"/>
              <a:gd name="connsiteY158" fmla="*/ 236300 h 334297"/>
              <a:gd name="connsiteX159" fmla="*/ 151778 w 184865"/>
              <a:gd name="connsiteY159" fmla="*/ 237383 h 334297"/>
              <a:gd name="connsiteX160" fmla="*/ 156651 w 184865"/>
              <a:gd name="connsiteY160" fmla="*/ 247911 h 334297"/>
              <a:gd name="connsiteX161" fmla="*/ 157854 w 184865"/>
              <a:gd name="connsiteY161" fmla="*/ 248332 h 334297"/>
              <a:gd name="connsiteX162" fmla="*/ 159478 w 184865"/>
              <a:gd name="connsiteY162" fmla="*/ 250618 h 334297"/>
              <a:gd name="connsiteX163" fmla="*/ 159779 w 184865"/>
              <a:gd name="connsiteY163" fmla="*/ 252362 h 334297"/>
              <a:gd name="connsiteX164" fmla="*/ 158697 w 184865"/>
              <a:gd name="connsiteY164" fmla="*/ 253145 h 334297"/>
              <a:gd name="connsiteX165" fmla="*/ 160561 w 184865"/>
              <a:gd name="connsiteY165" fmla="*/ 258559 h 334297"/>
              <a:gd name="connsiteX166" fmla="*/ 162246 w 184865"/>
              <a:gd name="connsiteY166" fmla="*/ 262890 h 334297"/>
              <a:gd name="connsiteX167" fmla="*/ 162847 w 184865"/>
              <a:gd name="connsiteY167" fmla="*/ 265236 h 334297"/>
              <a:gd name="connsiteX168" fmla="*/ 161825 w 184865"/>
              <a:gd name="connsiteY168" fmla="*/ 263191 h 334297"/>
              <a:gd name="connsiteX169" fmla="*/ 159298 w 184865"/>
              <a:gd name="connsiteY169" fmla="*/ 255972 h 334297"/>
              <a:gd name="connsiteX170" fmla="*/ 157914 w 184865"/>
              <a:gd name="connsiteY170" fmla="*/ 252483 h 334297"/>
              <a:gd name="connsiteX171" fmla="*/ 155689 w 184865"/>
              <a:gd name="connsiteY171" fmla="*/ 250678 h 334297"/>
              <a:gd name="connsiteX172" fmla="*/ 154485 w 184865"/>
              <a:gd name="connsiteY172" fmla="*/ 249415 h 334297"/>
              <a:gd name="connsiteX173" fmla="*/ 152079 w 184865"/>
              <a:gd name="connsiteY173" fmla="*/ 251460 h 334297"/>
              <a:gd name="connsiteX174" fmla="*/ 152981 w 184865"/>
              <a:gd name="connsiteY174" fmla="*/ 252844 h 334297"/>
              <a:gd name="connsiteX175" fmla="*/ 153944 w 184865"/>
              <a:gd name="connsiteY175" fmla="*/ 252242 h 334297"/>
              <a:gd name="connsiteX176" fmla="*/ 155929 w 184865"/>
              <a:gd name="connsiteY176" fmla="*/ 252362 h 334297"/>
              <a:gd name="connsiteX177" fmla="*/ 156591 w 184865"/>
              <a:gd name="connsiteY177" fmla="*/ 254468 h 334297"/>
              <a:gd name="connsiteX178" fmla="*/ 157433 w 184865"/>
              <a:gd name="connsiteY178" fmla="*/ 254829 h 334297"/>
              <a:gd name="connsiteX179" fmla="*/ 156350 w 184865"/>
              <a:gd name="connsiteY179" fmla="*/ 255972 h 334297"/>
              <a:gd name="connsiteX180" fmla="*/ 155327 w 184865"/>
              <a:gd name="connsiteY180" fmla="*/ 258499 h 334297"/>
              <a:gd name="connsiteX181" fmla="*/ 155027 w 184865"/>
              <a:gd name="connsiteY181" fmla="*/ 260423 h 334297"/>
              <a:gd name="connsiteX182" fmla="*/ 153823 w 184865"/>
              <a:gd name="connsiteY182" fmla="*/ 261446 h 334297"/>
              <a:gd name="connsiteX183" fmla="*/ 155989 w 184865"/>
              <a:gd name="connsiteY183" fmla="*/ 265356 h 334297"/>
              <a:gd name="connsiteX184" fmla="*/ 157193 w 184865"/>
              <a:gd name="connsiteY184" fmla="*/ 265297 h 334297"/>
              <a:gd name="connsiteX185" fmla="*/ 157734 w 184865"/>
              <a:gd name="connsiteY185" fmla="*/ 267281 h 334297"/>
              <a:gd name="connsiteX186" fmla="*/ 157554 w 184865"/>
              <a:gd name="connsiteY186" fmla="*/ 269086 h 334297"/>
              <a:gd name="connsiteX187" fmla="*/ 156531 w 184865"/>
              <a:gd name="connsiteY187" fmla="*/ 271312 h 334297"/>
              <a:gd name="connsiteX188" fmla="*/ 157974 w 184865"/>
              <a:gd name="connsiteY188" fmla="*/ 274140 h 334297"/>
              <a:gd name="connsiteX189" fmla="*/ 157373 w 184865"/>
              <a:gd name="connsiteY189" fmla="*/ 275644 h 334297"/>
              <a:gd name="connsiteX190" fmla="*/ 159779 w 184865"/>
              <a:gd name="connsiteY190" fmla="*/ 279253 h 334297"/>
              <a:gd name="connsiteX191" fmla="*/ 160381 w 184865"/>
              <a:gd name="connsiteY191" fmla="*/ 280697 h 334297"/>
              <a:gd name="connsiteX192" fmla="*/ 160080 w 184865"/>
              <a:gd name="connsiteY192" fmla="*/ 281659 h 334297"/>
              <a:gd name="connsiteX193" fmla="*/ 158335 w 184865"/>
              <a:gd name="connsiteY193" fmla="*/ 281900 h 334297"/>
              <a:gd name="connsiteX194" fmla="*/ 158997 w 184865"/>
              <a:gd name="connsiteY194" fmla="*/ 283645 h 334297"/>
              <a:gd name="connsiteX195" fmla="*/ 160922 w 184865"/>
              <a:gd name="connsiteY195" fmla="*/ 285870 h 334297"/>
              <a:gd name="connsiteX196" fmla="*/ 162727 w 184865"/>
              <a:gd name="connsiteY196" fmla="*/ 287013 h 334297"/>
              <a:gd name="connsiteX197" fmla="*/ 166697 w 184865"/>
              <a:gd name="connsiteY197" fmla="*/ 287916 h 334297"/>
              <a:gd name="connsiteX198" fmla="*/ 170307 w 184865"/>
              <a:gd name="connsiteY198" fmla="*/ 287976 h 334297"/>
              <a:gd name="connsiteX199" fmla="*/ 173435 w 184865"/>
              <a:gd name="connsiteY199" fmla="*/ 287735 h 334297"/>
              <a:gd name="connsiteX200" fmla="*/ 174819 w 184865"/>
              <a:gd name="connsiteY200" fmla="*/ 288217 h 334297"/>
              <a:gd name="connsiteX201" fmla="*/ 176623 w 184865"/>
              <a:gd name="connsiteY201" fmla="*/ 289420 h 334297"/>
              <a:gd name="connsiteX202" fmla="*/ 175120 w 184865"/>
              <a:gd name="connsiteY202" fmla="*/ 290082 h 334297"/>
              <a:gd name="connsiteX203" fmla="*/ 175721 w 184865"/>
              <a:gd name="connsiteY203" fmla="*/ 293872 h 334297"/>
              <a:gd name="connsiteX204" fmla="*/ 180894 w 184865"/>
              <a:gd name="connsiteY204" fmla="*/ 290442 h 334297"/>
              <a:gd name="connsiteX205" fmla="*/ 181978 w 184865"/>
              <a:gd name="connsiteY205" fmla="*/ 290984 h 334297"/>
              <a:gd name="connsiteX206" fmla="*/ 183421 w 184865"/>
              <a:gd name="connsiteY206" fmla="*/ 290382 h 334297"/>
              <a:gd name="connsiteX207" fmla="*/ 183121 w 184865"/>
              <a:gd name="connsiteY207" fmla="*/ 295014 h 334297"/>
              <a:gd name="connsiteX208" fmla="*/ 183361 w 184865"/>
              <a:gd name="connsiteY208" fmla="*/ 299045 h 334297"/>
              <a:gd name="connsiteX209" fmla="*/ 184865 w 184865"/>
              <a:gd name="connsiteY209" fmla="*/ 310415 h 334297"/>
              <a:gd name="connsiteX210" fmla="*/ 183121 w 184865"/>
              <a:gd name="connsiteY210" fmla="*/ 311859 h 334297"/>
              <a:gd name="connsiteX211" fmla="*/ 182459 w 184865"/>
              <a:gd name="connsiteY211" fmla="*/ 311738 h 334297"/>
              <a:gd name="connsiteX212" fmla="*/ 182760 w 184865"/>
              <a:gd name="connsiteY212" fmla="*/ 309813 h 334297"/>
              <a:gd name="connsiteX213" fmla="*/ 181436 w 184865"/>
              <a:gd name="connsiteY213" fmla="*/ 309873 h 334297"/>
              <a:gd name="connsiteX214" fmla="*/ 179511 w 184865"/>
              <a:gd name="connsiteY214" fmla="*/ 309031 h 334297"/>
              <a:gd name="connsiteX215" fmla="*/ 177285 w 184865"/>
              <a:gd name="connsiteY215" fmla="*/ 311197 h 334297"/>
              <a:gd name="connsiteX216" fmla="*/ 174518 w 184865"/>
              <a:gd name="connsiteY216" fmla="*/ 310415 h 334297"/>
              <a:gd name="connsiteX217" fmla="*/ 173796 w 184865"/>
              <a:gd name="connsiteY217" fmla="*/ 309573 h 334297"/>
              <a:gd name="connsiteX218" fmla="*/ 171991 w 184865"/>
              <a:gd name="connsiteY218" fmla="*/ 310776 h 334297"/>
              <a:gd name="connsiteX219" fmla="*/ 170608 w 184865"/>
              <a:gd name="connsiteY219" fmla="*/ 310535 h 334297"/>
              <a:gd name="connsiteX220" fmla="*/ 168201 w 184865"/>
              <a:gd name="connsiteY220" fmla="*/ 311618 h 334297"/>
              <a:gd name="connsiteX221" fmla="*/ 167600 w 184865"/>
              <a:gd name="connsiteY221" fmla="*/ 312520 h 334297"/>
              <a:gd name="connsiteX222" fmla="*/ 162486 w 184865"/>
              <a:gd name="connsiteY222" fmla="*/ 312039 h 334297"/>
              <a:gd name="connsiteX223" fmla="*/ 161283 w 184865"/>
              <a:gd name="connsiteY223" fmla="*/ 310836 h 334297"/>
              <a:gd name="connsiteX224" fmla="*/ 160201 w 184865"/>
              <a:gd name="connsiteY224" fmla="*/ 311798 h 334297"/>
              <a:gd name="connsiteX225" fmla="*/ 162185 w 184865"/>
              <a:gd name="connsiteY225" fmla="*/ 312941 h 334297"/>
              <a:gd name="connsiteX226" fmla="*/ 161764 w 184865"/>
              <a:gd name="connsiteY226" fmla="*/ 313724 h 334297"/>
              <a:gd name="connsiteX227" fmla="*/ 162486 w 184865"/>
              <a:gd name="connsiteY227" fmla="*/ 315167 h 334297"/>
              <a:gd name="connsiteX228" fmla="*/ 159960 w 184865"/>
              <a:gd name="connsiteY228" fmla="*/ 315167 h 334297"/>
              <a:gd name="connsiteX229" fmla="*/ 159358 w 184865"/>
              <a:gd name="connsiteY229" fmla="*/ 315649 h 334297"/>
              <a:gd name="connsiteX230" fmla="*/ 158155 w 184865"/>
              <a:gd name="connsiteY230" fmla="*/ 315047 h 334297"/>
              <a:gd name="connsiteX231" fmla="*/ 157854 w 184865"/>
              <a:gd name="connsiteY231" fmla="*/ 316731 h 334297"/>
              <a:gd name="connsiteX232" fmla="*/ 156952 w 184865"/>
              <a:gd name="connsiteY232" fmla="*/ 317092 h 334297"/>
              <a:gd name="connsiteX233" fmla="*/ 156170 w 184865"/>
              <a:gd name="connsiteY233" fmla="*/ 316190 h 334297"/>
              <a:gd name="connsiteX234" fmla="*/ 154485 w 184865"/>
              <a:gd name="connsiteY234" fmla="*/ 317273 h 334297"/>
              <a:gd name="connsiteX235" fmla="*/ 154485 w 184865"/>
              <a:gd name="connsiteY235" fmla="*/ 318716 h 334297"/>
              <a:gd name="connsiteX236" fmla="*/ 153342 w 184865"/>
              <a:gd name="connsiteY236" fmla="*/ 318657 h 334297"/>
              <a:gd name="connsiteX237" fmla="*/ 152981 w 184865"/>
              <a:gd name="connsiteY237" fmla="*/ 317333 h 334297"/>
              <a:gd name="connsiteX238" fmla="*/ 152079 w 184865"/>
              <a:gd name="connsiteY238" fmla="*/ 318175 h 334297"/>
              <a:gd name="connsiteX239" fmla="*/ 152380 w 184865"/>
              <a:gd name="connsiteY239" fmla="*/ 316792 h 334297"/>
              <a:gd name="connsiteX240" fmla="*/ 150214 w 184865"/>
              <a:gd name="connsiteY240" fmla="*/ 316491 h 334297"/>
              <a:gd name="connsiteX241" fmla="*/ 149673 w 184865"/>
              <a:gd name="connsiteY241" fmla="*/ 317874 h 334297"/>
              <a:gd name="connsiteX242" fmla="*/ 145943 w 184865"/>
              <a:gd name="connsiteY242" fmla="*/ 321363 h 334297"/>
              <a:gd name="connsiteX243" fmla="*/ 147507 w 184865"/>
              <a:gd name="connsiteY243" fmla="*/ 321845 h 334297"/>
              <a:gd name="connsiteX244" fmla="*/ 147507 w 184865"/>
              <a:gd name="connsiteY244" fmla="*/ 324131 h 334297"/>
              <a:gd name="connsiteX245" fmla="*/ 149011 w 184865"/>
              <a:gd name="connsiteY245" fmla="*/ 324853 h 334297"/>
              <a:gd name="connsiteX246" fmla="*/ 147026 w 184865"/>
              <a:gd name="connsiteY246" fmla="*/ 325394 h 334297"/>
              <a:gd name="connsiteX247" fmla="*/ 146364 w 184865"/>
              <a:gd name="connsiteY247" fmla="*/ 326477 h 334297"/>
              <a:gd name="connsiteX248" fmla="*/ 148650 w 184865"/>
              <a:gd name="connsiteY248" fmla="*/ 326116 h 334297"/>
              <a:gd name="connsiteX249" fmla="*/ 149071 w 184865"/>
              <a:gd name="connsiteY249" fmla="*/ 328101 h 334297"/>
              <a:gd name="connsiteX250" fmla="*/ 148229 w 184865"/>
              <a:gd name="connsiteY250" fmla="*/ 328402 h 334297"/>
              <a:gd name="connsiteX251" fmla="*/ 146184 w 184865"/>
              <a:gd name="connsiteY251" fmla="*/ 330989 h 334297"/>
              <a:gd name="connsiteX252" fmla="*/ 147627 w 184865"/>
              <a:gd name="connsiteY252" fmla="*/ 330989 h 334297"/>
              <a:gd name="connsiteX253" fmla="*/ 146605 w 184865"/>
              <a:gd name="connsiteY253" fmla="*/ 333576 h 334297"/>
              <a:gd name="connsiteX254" fmla="*/ 145281 w 184865"/>
              <a:gd name="connsiteY254" fmla="*/ 333756 h 334297"/>
              <a:gd name="connsiteX255" fmla="*/ 144379 w 184865"/>
              <a:gd name="connsiteY255" fmla="*/ 333094 h 334297"/>
              <a:gd name="connsiteX256" fmla="*/ 142935 w 184865"/>
              <a:gd name="connsiteY256" fmla="*/ 334297 h 334297"/>
              <a:gd name="connsiteX257" fmla="*/ 141130 w 184865"/>
              <a:gd name="connsiteY257" fmla="*/ 334237 h 334297"/>
              <a:gd name="connsiteX258" fmla="*/ 141972 w 184865"/>
              <a:gd name="connsiteY258" fmla="*/ 333275 h 334297"/>
              <a:gd name="connsiteX259" fmla="*/ 142153 w 184865"/>
              <a:gd name="connsiteY259" fmla="*/ 331771 h 334297"/>
              <a:gd name="connsiteX260" fmla="*/ 141311 w 184865"/>
              <a:gd name="connsiteY260" fmla="*/ 331771 h 334297"/>
              <a:gd name="connsiteX261" fmla="*/ 140890 w 184865"/>
              <a:gd name="connsiteY261" fmla="*/ 332974 h 334297"/>
              <a:gd name="connsiteX262" fmla="*/ 140108 w 184865"/>
              <a:gd name="connsiteY262" fmla="*/ 331891 h 334297"/>
              <a:gd name="connsiteX263" fmla="*/ 140529 w 184865"/>
              <a:gd name="connsiteY263" fmla="*/ 330026 h 334297"/>
              <a:gd name="connsiteX264" fmla="*/ 139566 w 184865"/>
              <a:gd name="connsiteY264" fmla="*/ 330387 h 334297"/>
              <a:gd name="connsiteX265" fmla="*/ 139807 w 184865"/>
              <a:gd name="connsiteY265" fmla="*/ 333576 h 334297"/>
              <a:gd name="connsiteX266" fmla="*/ 137220 w 184865"/>
              <a:gd name="connsiteY266" fmla="*/ 333515 h 334297"/>
              <a:gd name="connsiteX267" fmla="*/ 135776 w 184865"/>
              <a:gd name="connsiteY267" fmla="*/ 332192 h 334297"/>
              <a:gd name="connsiteX268" fmla="*/ 134573 w 184865"/>
              <a:gd name="connsiteY268" fmla="*/ 332553 h 334297"/>
              <a:gd name="connsiteX269" fmla="*/ 134152 w 184865"/>
              <a:gd name="connsiteY269" fmla="*/ 330989 h 334297"/>
              <a:gd name="connsiteX270" fmla="*/ 132949 w 184865"/>
              <a:gd name="connsiteY270" fmla="*/ 331590 h 334297"/>
              <a:gd name="connsiteX271" fmla="*/ 134152 w 184865"/>
              <a:gd name="connsiteY271" fmla="*/ 328823 h 334297"/>
              <a:gd name="connsiteX272" fmla="*/ 133129 w 184865"/>
              <a:gd name="connsiteY272" fmla="*/ 328221 h 334297"/>
              <a:gd name="connsiteX273" fmla="*/ 131986 w 184865"/>
              <a:gd name="connsiteY273" fmla="*/ 328703 h 334297"/>
              <a:gd name="connsiteX274" fmla="*/ 132107 w 184865"/>
              <a:gd name="connsiteY274" fmla="*/ 325935 h 334297"/>
              <a:gd name="connsiteX275" fmla="*/ 130422 w 184865"/>
              <a:gd name="connsiteY275" fmla="*/ 326537 h 334297"/>
              <a:gd name="connsiteX276" fmla="*/ 129820 w 184865"/>
              <a:gd name="connsiteY276" fmla="*/ 327560 h 334297"/>
              <a:gd name="connsiteX277" fmla="*/ 128979 w 184865"/>
              <a:gd name="connsiteY277" fmla="*/ 326657 h 334297"/>
              <a:gd name="connsiteX278" fmla="*/ 129460 w 184865"/>
              <a:gd name="connsiteY278" fmla="*/ 325153 h 334297"/>
              <a:gd name="connsiteX279" fmla="*/ 127655 w 184865"/>
              <a:gd name="connsiteY279" fmla="*/ 326718 h 334297"/>
              <a:gd name="connsiteX280" fmla="*/ 126693 w 184865"/>
              <a:gd name="connsiteY280" fmla="*/ 327018 h 334297"/>
              <a:gd name="connsiteX281" fmla="*/ 126512 w 184865"/>
              <a:gd name="connsiteY281" fmla="*/ 325815 h 334297"/>
              <a:gd name="connsiteX282" fmla="*/ 125068 w 184865"/>
              <a:gd name="connsiteY282" fmla="*/ 326778 h 334297"/>
              <a:gd name="connsiteX283" fmla="*/ 125068 w 184865"/>
              <a:gd name="connsiteY283" fmla="*/ 323890 h 334297"/>
              <a:gd name="connsiteX284" fmla="*/ 124647 w 184865"/>
              <a:gd name="connsiteY284" fmla="*/ 323469 h 334297"/>
              <a:gd name="connsiteX285" fmla="*/ 122602 w 184865"/>
              <a:gd name="connsiteY285" fmla="*/ 325635 h 334297"/>
              <a:gd name="connsiteX286" fmla="*/ 121098 w 184865"/>
              <a:gd name="connsiteY286" fmla="*/ 325875 h 334297"/>
              <a:gd name="connsiteX287" fmla="*/ 120316 w 184865"/>
              <a:gd name="connsiteY287" fmla="*/ 323469 h 334297"/>
              <a:gd name="connsiteX288" fmla="*/ 118631 w 184865"/>
              <a:gd name="connsiteY288" fmla="*/ 320943 h 334297"/>
              <a:gd name="connsiteX289" fmla="*/ 119113 w 184865"/>
              <a:gd name="connsiteY289" fmla="*/ 319619 h 334297"/>
              <a:gd name="connsiteX290" fmla="*/ 116947 w 184865"/>
              <a:gd name="connsiteY290" fmla="*/ 319619 h 334297"/>
              <a:gd name="connsiteX291" fmla="*/ 117789 w 184865"/>
              <a:gd name="connsiteY291" fmla="*/ 318355 h 334297"/>
              <a:gd name="connsiteX292" fmla="*/ 116526 w 184865"/>
              <a:gd name="connsiteY292" fmla="*/ 318957 h 334297"/>
              <a:gd name="connsiteX293" fmla="*/ 116345 w 184865"/>
              <a:gd name="connsiteY293" fmla="*/ 317273 h 334297"/>
              <a:gd name="connsiteX294" fmla="*/ 114721 w 184865"/>
              <a:gd name="connsiteY294" fmla="*/ 316491 h 334297"/>
              <a:gd name="connsiteX295" fmla="*/ 114119 w 184865"/>
              <a:gd name="connsiteY295" fmla="*/ 317453 h 334297"/>
              <a:gd name="connsiteX296" fmla="*/ 109968 w 184865"/>
              <a:gd name="connsiteY296" fmla="*/ 316551 h 334297"/>
              <a:gd name="connsiteX297" fmla="*/ 112676 w 184865"/>
              <a:gd name="connsiteY297" fmla="*/ 315228 h 334297"/>
              <a:gd name="connsiteX298" fmla="*/ 112194 w 184865"/>
              <a:gd name="connsiteY298" fmla="*/ 313603 h 334297"/>
              <a:gd name="connsiteX299" fmla="*/ 111352 w 184865"/>
              <a:gd name="connsiteY299" fmla="*/ 313603 h 334297"/>
              <a:gd name="connsiteX300" fmla="*/ 111593 w 184865"/>
              <a:gd name="connsiteY300" fmla="*/ 314987 h 334297"/>
              <a:gd name="connsiteX301" fmla="*/ 110510 w 184865"/>
              <a:gd name="connsiteY301" fmla="*/ 315408 h 334297"/>
              <a:gd name="connsiteX302" fmla="*/ 109788 w 184865"/>
              <a:gd name="connsiteY302" fmla="*/ 311979 h 334297"/>
              <a:gd name="connsiteX303" fmla="*/ 107622 w 184865"/>
              <a:gd name="connsiteY303" fmla="*/ 312340 h 334297"/>
              <a:gd name="connsiteX304" fmla="*/ 107021 w 184865"/>
              <a:gd name="connsiteY304" fmla="*/ 313062 h 334297"/>
              <a:gd name="connsiteX305" fmla="*/ 105035 w 184865"/>
              <a:gd name="connsiteY305" fmla="*/ 311438 h 334297"/>
              <a:gd name="connsiteX306" fmla="*/ 105517 w 184865"/>
              <a:gd name="connsiteY306" fmla="*/ 309452 h 334297"/>
              <a:gd name="connsiteX307" fmla="*/ 103712 w 184865"/>
              <a:gd name="connsiteY307" fmla="*/ 308851 h 334297"/>
              <a:gd name="connsiteX308" fmla="*/ 102749 w 184865"/>
              <a:gd name="connsiteY308" fmla="*/ 307166 h 334297"/>
              <a:gd name="connsiteX309" fmla="*/ 100824 w 184865"/>
              <a:gd name="connsiteY309" fmla="*/ 307046 h 334297"/>
              <a:gd name="connsiteX310" fmla="*/ 101426 w 184865"/>
              <a:gd name="connsiteY310" fmla="*/ 305843 h 334297"/>
              <a:gd name="connsiteX311" fmla="*/ 102749 w 184865"/>
              <a:gd name="connsiteY311" fmla="*/ 306745 h 334297"/>
              <a:gd name="connsiteX312" fmla="*/ 103351 w 184865"/>
              <a:gd name="connsiteY312" fmla="*/ 306264 h 334297"/>
              <a:gd name="connsiteX313" fmla="*/ 103231 w 184865"/>
              <a:gd name="connsiteY313" fmla="*/ 304640 h 334297"/>
              <a:gd name="connsiteX314" fmla="*/ 101847 w 184865"/>
              <a:gd name="connsiteY314" fmla="*/ 305602 h 334297"/>
              <a:gd name="connsiteX315" fmla="*/ 101847 w 184865"/>
              <a:gd name="connsiteY315" fmla="*/ 304038 h 334297"/>
              <a:gd name="connsiteX316" fmla="*/ 100644 w 184865"/>
              <a:gd name="connsiteY316" fmla="*/ 305241 h 334297"/>
              <a:gd name="connsiteX317" fmla="*/ 98779 w 184865"/>
              <a:gd name="connsiteY317" fmla="*/ 303918 h 334297"/>
              <a:gd name="connsiteX318" fmla="*/ 98298 w 184865"/>
              <a:gd name="connsiteY318" fmla="*/ 302895 h 334297"/>
              <a:gd name="connsiteX319" fmla="*/ 99802 w 184865"/>
              <a:gd name="connsiteY319" fmla="*/ 302895 h 334297"/>
              <a:gd name="connsiteX320" fmla="*/ 100102 w 184865"/>
              <a:gd name="connsiteY320" fmla="*/ 301391 h 334297"/>
              <a:gd name="connsiteX321" fmla="*/ 98719 w 184865"/>
              <a:gd name="connsiteY321" fmla="*/ 300128 h 334297"/>
              <a:gd name="connsiteX322" fmla="*/ 97516 w 184865"/>
              <a:gd name="connsiteY322" fmla="*/ 302233 h 334297"/>
              <a:gd name="connsiteX323" fmla="*/ 96312 w 184865"/>
              <a:gd name="connsiteY323" fmla="*/ 301632 h 334297"/>
              <a:gd name="connsiteX324" fmla="*/ 94989 w 184865"/>
              <a:gd name="connsiteY324" fmla="*/ 301872 h 334297"/>
              <a:gd name="connsiteX325" fmla="*/ 94869 w 184865"/>
              <a:gd name="connsiteY325" fmla="*/ 300970 h 334297"/>
              <a:gd name="connsiteX326" fmla="*/ 96012 w 184865"/>
              <a:gd name="connsiteY326" fmla="*/ 299045 h 334297"/>
              <a:gd name="connsiteX327" fmla="*/ 95651 w 184865"/>
              <a:gd name="connsiteY327" fmla="*/ 298263 h 334297"/>
              <a:gd name="connsiteX328" fmla="*/ 94809 w 184865"/>
              <a:gd name="connsiteY328" fmla="*/ 300007 h 334297"/>
              <a:gd name="connsiteX329" fmla="*/ 94207 w 184865"/>
              <a:gd name="connsiteY329" fmla="*/ 298985 h 334297"/>
              <a:gd name="connsiteX330" fmla="*/ 93666 w 184865"/>
              <a:gd name="connsiteY330" fmla="*/ 300549 h 334297"/>
              <a:gd name="connsiteX331" fmla="*/ 90357 w 184865"/>
              <a:gd name="connsiteY331" fmla="*/ 300128 h 334297"/>
              <a:gd name="connsiteX332" fmla="*/ 90959 w 184865"/>
              <a:gd name="connsiteY332" fmla="*/ 301211 h 334297"/>
              <a:gd name="connsiteX333" fmla="*/ 90538 w 184865"/>
              <a:gd name="connsiteY333" fmla="*/ 301872 h 334297"/>
              <a:gd name="connsiteX334" fmla="*/ 89876 w 184865"/>
              <a:gd name="connsiteY334" fmla="*/ 299827 h 334297"/>
              <a:gd name="connsiteX335" fmla="*/ 88793 w 184865"/>
              <a:gd name="connsiteY335" fmla="*/ 299827 h 334297"/>
              <a:gd name="connsiteX336" fmla="*/ 87951 w 184865"/>
              <a:gd name="connsiteY336" fmla="*/ 298564 h 334297"/>
              <a:gd name="connsiteX337" fmla="*/ 87710 w 184865"/>
              <a:gd name="connsiteY337" fmla="*/ 300789 h 334297"/>
              <a:gd name="connsiteX338" fmla="*/ 85605 w 184865"/>
              <a:gd name="connsiteY338" fmla="*/ 301331 h 334297"/>
              <a:gd name="connsiteX339" fmla="*/ 85845 w 184865"/>
              <a:gd name="connsiteY339" fmla="*/ 299827 h 334297"/>
              <a:gd name="connsiteX340" fmla="*/ 83258 w 184865"/>
              <a:gd name="connsiteY340" fmla="*/ 299827 h 334297"/>
              <a:gd name="connsiteX341" fmla="*/ 83258 w 184865"/>
              <a:gd name="connsiteY341" fmla="*/ 300429 h 334297"/>
              <a:gd name="connsiteX342" fmla="*/ 84822 w 184865"/>
              <a:gd name="connsiteY342" fmla="*/ 300549 h 334297"/>
              <a:gd name="connsiteX343" fmla="*/ 84822 w 184865"/>
              <a:gd name="connsiteY343" fmla="*/ 301451 h 334297"/>
              <a:gd name="connsiteX344" fmla="*/ 82777 w 184865"/>
              <a:gd name="connsiteY344" fmla="*/ 301692 h 334297"/>
              <a:gd name="connsiteX345" fmla="*/ 83138 w 184865"/>
              <a:gd name="connsiteY345" fmla="*/ 300669 h 334297"/>
              <a:gd name="connsiteX346" fmla="*/ 82055 w 184865"/>
              <a:gd name="connsiteY346" fmla="*/ 300248 h 334297"/>
              <a:gd name="connsiteX347" fmla="*/ 81093 w 184865"/>
              <a:gd name="connsiteY347" fmla="*/ 300970 h 334297"/>
              <a:gd name="connsiteX348" fmla="*/ 80672 w 184865"/>
              <a:gd name="connsiteY348" fmla="*/ 300007 h 334297"/>
              <a:gd name="connsiteX349" fmla="*/ 78807 w 184865"/>
              <a:gd name="connsiteY349" fmla="*/ 301090 h 334297"/>
              <a:gd name="connsiteX350" fmla="*/ 78205 w 184865"/>
              <a:gd name="connsiteY350" fmla="*/ 300429 h 334297"/>
              <a:gd name="connsiteX351" fmla="*/ 78446 w 184865"/>
              <a:gd name="connsiteY351" fmla="*/ 298263 h 334297"/>
              <a:gd name="connsiteX352" fmla="*/ 77543 w 184865"/>
              <a:gd name="connsiteY352" fmla="*/ 297060 h 334297"/>
              <a:gd name="connsiteX353" fmla="*/ 76220 w 184865"/>
              <a:gd name="connsiteY353" fmla="*/ 297541 h 334297"/>
              <a:gd name="connsiteX354" fmla="*/ 76100 w 184865"/>
              <a:gd name="connsiteY354" fmla="*/ 298383 h 334297"/>
              <a:gd name="connsiteX355" fmla="*/ 77303 w 184865"/>
              <a:gd name="connsiteY355" fmla="*/ 299286 h 334297"/>
              <a:gd name="connsiteX356" fmla="*/ 76039 w 184865"/>
              <a:gd name="connsiteY356" fmla="*/ 300489 h 334297"/>
              <a:gd name="connsiteX357" fmla="*/ 75257 w 184865"/>
              <a:gd name="connsiteY357" fmla="*/ 299767 h 334297"/>
              <a:gd name="connsiteX358" fmla="*/ 73513 w 184865"/>
              <a:gd name="connsiteY358" fmla="*/ 299646 h 334297"/>
              <a:gd name="connsiteX359" fmla="*/ 72430 w 184865"/>
              <a:gd name="connsiteY359" fmla="*/ 298564 h 334297"/>
              <a:gd name="connsiteX360" fmla="*/ 73693 w 184865"/>
              <a:gd name="connsiteY360" fmla="*/ 296458 h 334297"/>
              <a:gd name="connsiteX361" fmla="*/ 72129 w 184865"/>
              <a:gd name="connsiteY361" fmla="*/ 296157 h 334297"/>
              <a:gd name="connsiteX362" fmla="*/ 71949 w 184865"/>
              <a:gd name="connsiteY362" fmla="*/ 294954 h 334297"/>
              <a:gd name="connsiteX363" fmla="*/ 70204 w 184865"/>
              <a:gd name="connsiteY363" fmla="*/ 295556 h 334297"/>
              <a:gd name="connsiteX364" fmla="*/ 70084 w 184865"/>
              <a:gd name="connsiteY364" fmla="*/ 297601 h 334297"/>
              <a:gd name="connsiteX365" fmla="*/ 69302 w 184865"/>
              <a:gd name="connsiteY365" fmla="*/ 297782 h 334297"/>
              <a:gd name="connsiteX366" fmla="*/ 69482 w 184865"/>
              <a:gd name="connsiteY366" fmla="*/ 296217 h 334297"/>
              <a:gd name="connsiteX367" fmla="*/ 67557 w 184865"/>
              <a:gd name="connsiteY367" fmla="*/ 295736 h 334297"/>
              <a:gd name="connsiteX368" fmla="*/ 66474 w 184865"/>
              <a:gd name="connsiteY368" fmla="*/ 297601 h 334297"/>
              <a:gd name="connsiteX369" fmla="*/ 65572 w 184865"/>
              <a:gd name="connsiteY369" fmla="*/ 296518 h 334297"/>
              <a:gd name="connsiteX370" fmla="*/ 61421 w 184865"/>
              <a:gd name="connsiteY370" fmla="*/ 296278 h 334297"/>
              <a:gd name="connsiteX371" fmla="*/ 61782 w 184865"/>
              <a:gd name="connsiteY371" fmla="*/ 293931 h 334297"/>
              <a:gd name="connsiteX372" fmla="*/ 60940 w 184865"/>
              <a:gd name="connsiteY372" fmla="*/ 293691 h 334297"/>
              <a:gd name="connsiteX373" fmla="*/ 60218 w 184865"/>
              <a:gd name="connsiteY373" fmla="*/ 295736 h 334297"/>
              <a:gd name="connsiteX374" fmla="*/ 59015 w 184865"/>
              <a:gd name="connsiteY374" fmla="*/ 294653 h 334297"/>
              <a:gd name="connsiteX375" fmla="*/ 56969 w 184865"/>
              <a:gd name="connsiteY375" fmla="*/ 294052 h 334297"/>
              <a:gd name="connsiteX376" fmla="*/ 56789 w 184865"/>
              <a:gd name="connsiteY376" fmla="*/ 294954 h 334297"/>
              <a:gd name="connsiteX377" fmla="*/ 54864 w 184865"/>
              <a:gd name="connsiteY377" fmla="*/ 295074 h 334297"/>
              <a:gd name="connsiteX378" fmla="*/ 53119 w 184865"/>
              <a:gd name="connsiteY378" fmla="*/ 295977 h 334297"/>
              <a:gd name="connsiteX379" fmla="*/ 50111 w 184865"/>
              <a:gd name="connsiteY379" fmla="*/ 296338 h 334297"/>
              <a:gd name="connsiteX380" fmla="*/ 49269 w 184865"/>
              <a:gd name="connsiteY380" fmla="*/ 294713 h 334297"/>
              <a:gd name="connsiteX381" fmla="*/ 48487 w 184865"/>
              <a:gd name="connsiteY381" fmla="*/ 295014 h 334297"/>
              <a:gd name="connsiteX382" fmla="*/ 49329 w 184865"/>
              <a:gd name="connsiteY382" fmla="*/ 296278 h 334297"/>
              <a:gd name="connsiteX383" fmla="*/ 48788 w 184865"/>
              <a:gd name="connsiteY383" fmla="*/ 296879 h 334297"/>
              <a:gd name="connsiteX384" fmla="*/ 46201 w 184865"/>
              <a:gd name="connsiteY384" fmla="*/ 295315 h 334297"/>
              <a:gd name="connsiteX385" fmla="*/ 45058 w 184865"/>
              <a:gd name="connsiteY385" fmla="*/ 295676 h 334297"/>
              <a:gd name="connsiteX386" fmla="*/ 43313 w 184865"/>
              <a:gd name="connsiteY386" fmla="*/ 297300 h 334297"/>
              <a:gd name="connsiteX387" fmla="*/ 41328 w 184865"/>
              <a:gd name="connsiteY387" fmla="*/ 295796 h 334297"/>
              <a:gd name="connsiteX388" fmla="*/ 40847 w 184865"/>
              <a:gd name="connsiteY388" fmla="*/ 294413 h 334297"/>
              <a:gd name="connsiteX389" fmla="*/ 38742 w 184865"/>
              <a:gd name="connsiteY389" fmla="*/ 296037 h 334297"/>
              <a:gd name="connsiteX390" fmla="*/ 37538 w 184865"/>
              <a:gd name="connsiteY390" fmla="*/ 294954 h 334297"/>
              <a:gd name="connsiteX391" fmla="*/ 35493 w 184865"/>
              <a:gd name="connsiteY391" fmla="*/ 296578 h 334297"/>
              <a:gd name="connsiteX392" fmla="*/ 35734 w 184865"/>
              <a:gd name="connsiteY392" fmla="*/ 295195 h 334297"/>
              <a:gd name="connsiteX393" fmla="*/ 33929 w 184865"/>
              <a:gd name="connsiteY393" fmla="*/ 296097 h 334297"/>
              <a:gd name="connsiteX394" fmla="*/ 33267 w 184865"/>
              <a:gd name="connsiteY394" fmla="*/ 294894 h 334297"/>
              <a:gd name="connsiteX395" fmla="*/ 32305 w 184865"/>
              <a:gd name="connsiteY395" fmla="*/ 295255 h 334297"/>
              <a:gd name="connsiteX396" fmla="*/ 31823 w 184865"/>
              <a:gd name="connsiteY396" fmla="*/ 297661 h 334297"/>
              <a:gd name="connsiteX397" fmla="*/ 30981 w 184865"/>
              <a:gd name="connsiteY397" fmla="*/ 299526 h 334297"/>
              <a:gd name="connsiteX398" fmla="*/ 27071 w 184865"/>
              <a:gd name="connsiteY398" fmla="*/ 298684 h 334297"/>
              <a:gd name="connsiteX399" fmla="*/ 25747 w 184865"/>
              <a:gd name="connsiteY399" fmla="*/ 300308 h 334297"/>
              <a:gd name="connsiteX400" fmla="*/ 24665 w 184865"/>
              <a:gd name="connsiteY400" fmla="*/ 300669 h 334297"/>
              <a:gd name="connsiteX401" fmla="*/ 24063 w 184865"/>
              <a:gd name="connsiteY401" fmla="*/ 299586 h 334297"/>
              <a:gd name="connsiteX402" fmla="*/ 25326 w 184865"/>
              <a:gd name="connsiteY402" fmla="*/ 299286 h 334297"/>
              <a:gd name="connsiteX403" fmla="*/ 25447 w 184865"/>
              <a:gd name="connsiteY403" fmla="*/ 297060 h 334297"/>
              <a:gd name="connsiteX404" fmla="*/ 24604 w 184865"/>
              <a:gd name="connsiteY404" fmla="*/ 294954 h 334297"/>
              <a:gd name="connsiteX405" fmla="*/ 24424 w 184865"/>
              <a:gd name="connsiteY405" fmla="*/ 294413 h 334297"/>
              <a:gd name="connsiteX406" fmla="*/ 25206 w 184865"/>
              <a:gd name="connsiteY406" fmla="*/ 288457 h 334297"/>
              <a:gd name="connsiteX407" fmla="*/ 24484 w 184865"/>
              <a:gd name="connsiteY407" fmla="*/ 288397 h 334297"/>
              <a:gd name="connsiteX408" fmla="*/ 25868 w 184865"/>
              <a:gd name="connsiteY408" fmla="*/ 277809 h 334297"/>
              <a:gd name="connsiteX409" fmla="*/ 24484 w 184865"/>
              <a:gd name="connsiteY409" fmla="*/ 277569 h 334297"/>
              <a:gd name="connsiteX410" fmla="*/ 25266 w 184865"/>
              <a:gd name="connsiteY410" fmla="*/ 276666 h 334297"/>
              <a:gd name="connsiteX411" fmla="*/ 24304 w 184865"/>
              <a:gd name="connsiteY411" fmla="*/ 276486 h 334297"/>
              <a:gd name="connsiteX412" fmla="*/ 24544 w 184865"/>
              <a:gd name="connsiteY412" fmla="*/ 274922 h 334297"/>
              <a:gd name="connsiteX413" fmla="*/ 22739 w 184865"/>
              <a:gd name="connsiteY413" fmla="*/ 274561 h 334297"/>
              <a:gd name="connsiteX414" fmla="*/ 22860 w 184865"/>
              <a:gd name="connsiteY414" fmla="*/ 273418 h 334297"/>
              <a:gd name="connsiteX415" fmla="*/ 21596 w 184865"/>
              <a:gd name="connsiteY415" fmla="*/ 273237 h 334297"/>
              <a:gd name="connsiteX416" fmla="*/ 20694 w 184865"/>
              <a:gd name="connsiteY416" fmla="*/ 274140 h 334297"/>
              <a:gd name="connsiteX417" fmla="*/ 20995 w 184865"/>
              <a:gd name="connsiteY417" fmla="*/ 272094 h 334297"/>
              <a:gd name="connsiteX418" fmla="*/ 18829 w 184865"/>
              <a:gd name="connsiteY418" fmla="*/ 271793 h 334297"/>
              <a:gd name="connsiteX419" fmla="*/ 20273 w 184865"/>
              <a:gd name="connsiteY419" fmla="*/ 271553 h 334297"/>
              <a:gd name="connsiteX420" fmla="*/ 19792 w 184865"/>
              <a:gd name="connsiteY420" fmla="*/ 270049 h 334297"/>
              <a:gd name="connsiteX421" fmla="*/ 18408 w 184865"/>
              <a:gd name="connsiteY421" fmla="*/ 269928 h 334297"/>
              <a:gd name="connsiteX422" fmla="*/ 17626 w 184865"/>
              <a:gd name="connsiteY422" fmla="*/ 275704 h 334297"/>
              <a:gd name="connsiteX423" fmla="*/ 16242 w 184865"/>
              <a:gd name="connsiteY423" fmla="*/ 275583 h 334297"/>
              <a:gd name="connsiteX424" fmla="*/ 15280 w 184865"/>
              <a:gd name="connsiteY424" fmla="*/ 283705 h 334297"/>
              <a:gd name="connsiteX425" fmla="*/ 13836 w 184865"/>
              <a:gd name="connsiteY425" fmla="*/ 283464 h 334297"/>
              <a:gd name="connsiteX426" fmla="*/ 14919 w 184865"/>
              <a:gd name="connsiteY426" fmla="*/ 275403 h 334297"/>
              <a:gd name="connsiteX427" fmla="*/ 13536 w 184865"/>
              <a:gd name="connsiteY427" fmla="*/ 275222 h 334297"/>
              <a:gd name="connsiteX428" fmla="*/ 12152 w 184865"/>
              <a:gd name="connsiteY428" fmla="*/ 286051 h 334297"/>
              <a:gd name="connsiteX429" fmla="*/ 6557 w 184865"/>
              <a:gd name="connsiteY429" fmla="*/ 285329 h 334297"/>
              <a:gd name="connsiteX430" fmla="*/ 7881 w 184865"/>
              <a:gd name="connsiteY430" fmla="*/ 274501 h 334297"/>
              <a:gd name="connsiteX431" fmla="*/ 5053 w 184865"/>
              <a:gd name="connsiteY431" fmla="*/ 274140 h 334297"/>
              <a:gd name="connsiteX432" fmla="*/ 5474 w 184865"/>
              <a:gd name="connsiteY432" fmla="*/ 270650 h 334297"/>
              <a:gd name="connsiteX433" fmla="*/ 7399 w 184865"/>
              <a:gd name="connsiteY433" fmla="*/ 271071 h 334297"/>
              <a:gd name="connsiteX434" fmla="*/ 7399 w 184865"/>
              <a:gd name="connsiteY434" fmla="*/ 269868 h 334297"/>
              <a:gd name="connsiteX435" fmla="*/ 8603 w 184865"/>
              <a:gd name="connsiteY435" fmla="*/ 269688 h 334297"/>
              <a:gd name="connsiteX436" fmla="*/ 8783 w 184865"/>
              <a:gd name="connsiteY436" fmla="*/ 267342 h 334297"/>
              <a:gd name="connsiteX437" fmla="*/ 6016 w 184865"/>
              <a:gd name="connsiteY437" fmla="*/ 266921 h 334297"/>
              <a:gd name="connsiteX438" fmla="*/ 6136 w 184865"/>
              <a:gd name="connsiteY438" fmla="*/ 265657 h 334297"/>
              <a:gd name="connsiteX439" fmla="*/ 2707 w 184865"/>
              <a:gd name="connsiteY439" fmla="*/ 265236 h 334297"/>
              <a:gd name="connsiteX440" fmla="*/ 2887 w 184865"/>
              <a:gd name="connsiteY440" fmla="*/ 263852 h 334297"/>
              <a:gd name="connsiteX441" fmla="*/ 1263 w 184865"/>
              <a:gd name="connsiteY441" fmla="*/ 263732 h 334297"/>
              <a:gd name="connsiteX442" fmla="*/ 1504 w 184865"/>
              <a:gd name="connsiteY442" fmla="*/ 262289 h 334297"/>
              <a:gd name="connsiteX443" fmla="*/ 0 w 184865"/>
              <a:gd name="connsiteY443" fmla="*/ 262228 h 334297"/>
              <a:gd name="connsiteX444" fmla="*/ 361 w 184865"/>
              <a:gd name="connsiteY444" fmla="*/ 260845 h 334297"/>
              <a:gd name="connsiteX445" fmla="*/ 9565 w 184865"/>
              <a:gd name="connsiteY445" fmla="*/ 261927 h 334297"/>
              <a:gd name="connsiteX446" fmla="*/ 10407 w 184865"/>
              <a:gd name="connsiteY446" fmla="*/ 255551 h 334297"/>
              <a:gd name="connsiteX447" fmla="*/ 9625 w 184865"/>
              <a:gd name="connsiteY447" fmla="*/ 253746 h 334297"/>
              <a:gd name="connsiteX448" fmla="*/ 9926 w 184865"/>
              <a:gd name="connsiteY448" fmla="*/ 251701 h 334297"/>
              <a:gd name="connsiteX449" fmla="*/ 18167 w 184865"/>
              <a:gd name="connsiteY449" fmla="*/ 252904 h 334297"/>
              <a:gd name="connsiteX450" fmla="*/ 19912 w 184865"/>
              <a:gd name="connsiteY450" fmla="*/ 252904 h 334297"/>
              <a:gd name="connsiteX451" fmla="*/ 21115 w 184865"/>
              <a:gd name="connsiteY451" fmla="*/ 251701 h 334297"/>
              <a:gd name="connsiteX452" fmla="*/ 27672 w 184865"/>
              <a:gd name="connsiteY452" fmla="*/ 252603 h 334297"/>
              <a:gd name="connsiteX453" fmla="*/ 29959 w 184865"/>
              <a:gd name="connsiteY453" fmla="*/ 252483 h 334297"/>
              <a:gd name="connsiteX454" fmla="*/ 29959 w 184865"/>
              <a:gd name="connsiteY454" fmla="*/ 251761 h 334297"/>
              <a:gd name="connsiteX455" fmla="*/ 34109 w 184865"/>
              <a:gd name="connsiteY455" fmla="*/ 251701 h 334297"/>
              <a:gd name="connsiteX456" fmla="*/ 33748 w 184865"/>
              <a:gd name="connsiteY456" fmla="*/ 244903 h 334297"/>
              <a:gd name="connsiteX457" fmla="*/ 47103 w 184865"/>
              <a:gd name="connsiteY457" fmla="*/ 246708 h 334297"/>
              <a:gd name="connsiteX458" fmla="*/ 47946 w 184865"/>
              <a:gd name="connsiteY458" fmla="*/ 239669 h 334297"/>
              <a:gd name="connsiteX459" fmla="*/ 59677 w 184865"/>
              <a:gd name="connsiteY459" fmla="*/ 241293 h 334297"/>
              <a:gd name="connsiteX460" fmla="*/ 59316 w 184865"/>
              <a:gd name="connsiteY460" fmla="*/ 225291 h 334297"/>
              <a:gd name="connsiteX461" fmla="*/ 51314 w 184865"/>
              <a:gd name="connsiteY461" fmla="*/ 225652 h 334297"/>
              <a:gd name="connsiteX462" fmla="*/ 51314 w 184865"/>
              <a:gd name="connsiteY462" fmla="*/ 225231 h 334297"/>
              <a:gd name="connsiteX463" fmla="*/ 34831 w 184865"/>
              <a:gd name="connsiteY463" fmla="*/ 223186 h 334297"/>
              <a:gd name="connsiteX464" fmla="*/ 35974 w 184865"/>
              <a:gd name="connsiteY464" fmla="*/ 215064 h 334297"/>
              <a:gd name="connsiteX465" fmla="*/ 36696 w 184865"/>
              <a:gd name="connsiteY465" fmla="*/ 215064 h 334297"/>
              <a:gd name="connsiteX466" fmla="*/ 37779 w 184865"/>
              <a:gd name="connsiteY466" fmla="*/ 206643 h 334297"/>
              <a:gd name="connsiteX467" fmla="*/ 41208 w 184865"/>
              <a:gd name="connsiteY467" fmla="*/ 207004 h 334297"/>
              <a:gd name="connsiteX468" fmla="*/ 40305 w 184865"/>
              <a:gd name="connsiteY468" fmla="*/ 203695 h 334297"/>
              <a:gd name="connsiteX469" fmla="*/ 40366 w 184865"/>
              <a:gd name="connsiteY469" fmla="*/ 200446 h 334297"/>
              <a:gd name="connsiteX470" fmla="*/ 41088 w 184865"/>
              <a:gd name="connsiteY470" fmla="*/ 200446 h 334297"/>
              <a:gd name="connsiteX471" fmla="*/ 42050 w 184865"/>
              <a:gd name="connsiteY471" fmla="*/ 192325 h 334297"/>
              <a:gd name="connsiteX472" fmla="*/ 37238 w 184865"/>
              <a:gd name="connsiteY472" fmla="*/ 191723 h 334297"/>
              <a:gd name="connsiteX473" fmla="*/ 36035 w 184865"/>
              <a:gd name="connsiteY473" fmla="*/ 153523 h 334297"/>
              <a:gd name="connsiteX474" fmla="*/ 35493 w 184865"/>
              <a:gd name="connsiteY474" fmla="*/ 134453 h 334297"/>
              <a:gd name="connsiteX475" fmla="*/ 33688 w 184865"/>
              <a:gd name="connsiteY475" fmla="*/ 72731 h 334297"/>
              <a:gd name="connsiteX476" fmla="*/ 33688 w 184865"/>
              <a:gd name="connsiteY476" fmla="*/ 70866 h 334297"/>
              <a:gd name="connsiteX477" fmla="*/ 21476 w 184865"/>
              <a:gd name="connsiteY477" fmla="*/ 71046 h 334297"/>
              <a:gd name="connsiteX478" fmla="*/ 19190 w 184865"/>
              <a:gd name="connsiteY478" fmla="*/ 662 h 334297"/>
              <a:gd name="connsiteX479" fmla="*/ 38982 w 184865"/>
              <a:gd name="connsiteY479" fmla="*/ 60 h 334297"/>
              <a:gd name="connsiteX480" fmla="*/ 40666 w 184865"/>
              <a:gd name="connsiteY480" fmla="*/ 0 h 334297"/>
              <a:gd name="connsiteX481" fmla="*/ 42652 w 184865"/>
              <a:gd name="connsiteY481" fmla="*/ 2406 h 334297"/>
              <a:gd name="connsiteX482" fmla="*/ 46081 w 184865"/>
              <a:gd name="connsiteY482" fmla="*/ 2286 h 334297"/>
              <a:gd name="connsiteX483" fmla="*/ 48126 w 184865"/>
              <a:gd name="connsiteY483" fmla="*/ 2767 h 334297"/>
              <a:gd name="connsiteX484" fmla="*/ 50111 w 184865"/>
              <a:gd name="connsiteY484" fmla="*/ 4813 h 334297"/>
              <a:gd name="connsiteX485" fmla="*/ 50833 w 184865"/>
              <a:gd name="connsiteY485" fmla="*/ 8783 h 334297"/>
              <a:gd name="connsiteX486" fmla="*/ 55104 w 184865"/>
              <a:gd name="connsiteY486" fmla="*/ 11490 h 334297"/>
              <a:gd name="connsiteX487" fmla="*/ 55465 w 184865"/>
              <a:gd name="connsiteY487" fmla="*/ 12633 h 334297"/>
              <a:gd name="connsiteX488" fmla="*/ 56669 w 184865"/>
              <a:gd name="connsiteY488" fmla="*/ 12934 h 334297"/>
              <a:gd name="connsiteX489" fmla="*/ 56488 w 184865"/>
              <a:gd name="connsiteY489" fmla="*/ 14077 h 334297"/>
              <a:gd name="connsiteX490" fmla="*/ 89996 w 184865"/>
              <a:gd name="connsiteY490" fmla="*/ 12874 h 334297"/>
              <a:gd name="connsiteX491" fmla="*/ 95952 w 184865"/>
              <a:gd name="connsiteY491" fmla="*/ 12573 h 334297"/>
              <a:gd name="connsiteX492" fmla="*/ 110811 w 184865"/>
              <a:gd name="connsiteY492" fmla="*/ 12152 h 334297"/>
              <a:gd name="connsiteX493" fmla="*/ 132347 w 184865"/>
              <a:gd name="connsiteY493" fmla="*/ 11370 h 334297"/>
              <a:gd name="connsiteX494" fmla="*/ 143537 w 184865"/>
              <a:gd name="connsiteY494" fmla="*/ 10768 h 334297"/>
              <a:gd name="connsiteX495" fmla="*/ 159659 w 184865"/>
              <a:gd name="connsiteY495" fmla="*/ 199183 h 334297"/>
              <a:gd name="connsiteX496" fmla="*/ 160260 w 184865"/>
              <a:gd name="connsiteY496" fmla="*/ 201950 h 334297"/>
              <a:gd name="connsiteX497" fmla="*/ 164231 w 184865"/>
              <a:gd name="connsiteY497" fmla="*/ 213500 h 334297"/>
              <a:gd name="connsiteX498" fmla="*/ 167118 w 184865"/>
              <a:gd name="connsiteY498" fmla="*/ 222524 h 334297"/>
              <a:gd name="connsiteX499" fmla="*/ 169585 w 184865"/>
              <a:gd name="connsiteY499" fmla="*/ 230285 h 334297"/>
              <a:gd name="connsiteX500" fmla="*/ 174518 w 184865"/>
              <a:gd name="connsiteY500" fmla="*/ 248332 h 334297"/>
              <a:gd name="connsiteX501" fmla="*/ 177406 w 184865"/>
              <a:gd name="connsiteY501" fmla="*/ 261446 h 334297"/>
              <a:gd name="connsiteX502" fmla="*/ 179331 w 184865"/>
              <a:gd name="connsiteY502" fmla="*/ 273177 h 334297"/>
              <a:gd name="connsiteX503" fmla="*/ 179391 w 184865"/>
              <a:gd name="connsiteY503" fmla="*/ 274621 h 334297"/>
              <a:gd name="connsiteX504" fmla="*/ 181316 w 184865"/>
              <a:gd name="connsiteY504" fmla="*/ 285389 h 334297"/>
              <a:gd name="connsiteX505" fmla="*/ 182700 w 184865"/>
              <a:gd name="connsiteY505" fmla="*/ 289660 h 334297"/>
              <a:gd name="connsiteX506" fmla="*/ 181376 w 184865"/>
              <a:gd name="connsiteY506" fmla="*/ 289841 h 334297"/>
              <a:gd name="connsiteX507" fmla="*/ 180053 w 184865"/>
              <a:gd name="connsiteY507" fmla="*/ 287916 h 334297"/>
              <a:gd name="connsiteX508" fmla="*/ 180353 w 184865"/>
              <a:gd name="connsiteY508" fmla="*/ 285028 h 334297"/>
              <a:gd name="connsiteX509" fmla="*/ 178970 w 184865"/>
              <a:gd name="connsiteY509" fmla="*/ 281058 h 334297"/>
              <a:gd name="connsiteX510" fmla="*/ 178849 w 184865"/>
              <a:gd name="connsiteY510" fmla="*/ 278230 h 334297"/>
              <a:gd name="connsiteX511" fmla="*/ 177345 w 184865"/>
              <a:gd name="connsiteY511" fmla="*/ 275042 h 334297"/>
              <a:gd name="connsiteX512" fmla="*/ 177225 w 184865"/>
              <a:gd name="connsiteY512" fmla="*/ 272094 h 334297"/>
              <a:gd name="connsiteX513" fmla="*/ 177646 w 184865"/>
              <a:gd name="connsiteY513" fmla="*/ 268665 h 334297"/>
              <a:gd name="connsiteX514" fmla="*/ 176202 w 184865"/>
              <a:gd name="connsiteY514" fmla="*/ 262469 h 334297"/>
              <a:gd name="connsiteX515" fmla="*/ 175601 w 184865"/>
              <a:gd name="connsiteY515" fmla="*/ 259100 h 334297"/>
              <a:gd name="connsiteX516" fmla="*/ 174638 w 184865"/>
              <a:gd name="connsiteY516" fmla="*/ 256995 h 334297"/>
              <a:gd name="connsiteX517" fmla="*/ 173856 w 184865"/>
              <a:gd name="connsiteY517" fmla="*/ 250618 h 334297"/>
              <a:gd name="connsiteX518" fmla="*/ 173074 w 184865"/>
              <a:gd name="connsiteY518" fmla="*/ 248933 h 334297"/>
              <a:gd name="connsiteX519" fmla="*/ 172894 w 184865"/>
              <a:gd name="connsiteY519" fmla="*/ 246768 h 334297"/>
              <a:gd name="connsiteX520" fmla="*/ 170788 w 184865"/>
              <a:gd name="connsiteY520" fmla="*/ 239729 h 334297"/>
              <a:gd name="connsiteX521" fmla="*/ 168442 w 184865"/>
              <a:gd name="connsiteY521" fmla="*/ 234917 h 334297"/>
              <a:gd name="connsiteX522" fmla="*/ 169465 w 184865"/>
              <a:gd name="connsiteY522" fmla="*/ 233533 h 334297"/>
              <a:gd name="connsiteX523" fmla="*/ 168863 w 184865"/>
              <a:gd name="connsiteY523" fmla="*/ 232210 h 334297"/>
              <a:gd name="connsiteX524" fmla="*/ 166276 w 184865"/>
              <a:gd name="connsiteY524" fmla="*/ 227337 h 334297"/>
              <a:gd name="connsiteX525" fmla="*/ 165073 w 184865"/>
              <a:gd name="connsiteY525" fmla="*/ 226434 h 334297"/>
              <a:gd name="connsiteX526" fmla="*/ 164893 w 184865"/>
              <a:gd name="connsiteY526" fmla="*/ 222043 h 334297"/>
              <a:gd name="connsiteX527" fmla="*/ 162847 w 184865"/>
              <a:gd name="connsiteY527" fmla="*/ 214704 h 334297"/>
              <a:gd name="connsiteX528" fmla="*/ 160621 w 184865"/>
              <a:gd name="connsiteY528" fmla="*/ 209049 h 334297"/>
              <a:gd name="connsiteX529" fmla="*/ 159538 w 184865"/>
              <a:gd name="connsiteY529" fmla="*/ 207244 h 334297"/>
              <a:gd name="connsiteX530" fmla="*/ 158817 w 184865"/>
              <a:gd name="connsiteY530" fmla="*/ 204898 h 334297"/>
              <a:gd name="connsiteX531" fmla="*/ 156411 w 184865"/>
              <a:gd name="connsiteY531" fmla="*/ 200386 h 334297"/>
              <a:gd name="connsiteX532" fmla="*/ 153823 w 184865"/>
              <a:gd name="connsiteY532" fmla="*/ 199484 h 334297"/>
              <a:gd name="connsiteX533" fmla="*/ 153403 w 184865"/>
              <a:gd name="connsiteY533" fmla="*/ 198882 h 334297"/>
              <a:gd name="connsiteX534" fmla="*/ 149793 w 184865"/>
              <a:gd name="connsiteY534" fmla="*/ 199243 h 334297"/>
              <a:gd name="connsiteX535" fmla="*/ 141371 w 184865"/>
              <a:gd name="connsiteY535" fmla="*/ 199604 h 334297"/>
              <a:gd name="connsiteX536" fmla="*/ 141190 w 184865"/>
              <a:gd name="connsiteY536" fmla="*/ 199243 h 334297"/>
              <a:gd name="connsiteX537" fmla="*/ 151056 w 184865"/>
              <a:gd name="connsiteY537" fmla="*/ 198220 h 334297"/>
              <a:gd name="connsiteX538" fmla="*/ 157914 w 184865"/>
              <a:gd name="connsiteY538" fmla="*/ 197799 h 334297"/>
              <a:gd name="connsiteX539" fmla="*/ 159478 w 184865"/>
              <a:gd name="connsiteY539" fmla="*/ 197799 h 334297"/>
              <a:gd name="connsiteX540" fmla="*/ 159659 w 184865"/>
              <a:gd name="connsiteY540" fmla="*/ 199183 h 334297"/>
              <a:gd name="connsiteX541" fmla="*/ 162787 w 184865"/>
              <a:gd name="connsiteY541" fmla="*/ 223066 h 334297"/>
              <a:gd name="connsiteX542" fmla="*/ 163870 w 184865"/>
              <a:gd name="connsiteY542" fmla="*/ 224209 h 334297"/>
              <a:gd name="connsiteX543" fmla="*/ 163088 w 184865"/>
              <a:gd name="connsiteY543" fmla="*/ 225231 h 334297"/>
              <a:gd name="connsiteX544" fmla="*/ 162787 w 184865"/>
              <a:gd name="connsiteY544" fmla="*/ 223066 h 334297"/>
              <a:gd name="connsiteX545" fmla="*/ 132046 w 184865"/>
              <a:gd name="connsiteY545" fmla="*/ 163509 h 334297"/>
              <a:gd name="connsiteX546" fmla="*/ 133550 w 184865"/>
              <a:gd name="connsiteY546" fmla="*/ 162968 h 334297"/>
              <a:gd name="connsiteX547" fmla="*/ 133550 w 184865"/>
              <a:gd name="connsiteY547" fmla="*/ 165254 h 334297"/>
              <a:gd name="connsiteX548" fmla="*/ 132167 w 184865"/>
              <a:gd name="connsiteY548" fmla="*/ 165374 h 334297"/>
              <a:gd name="connsiteX549" fmla="*/ 132046 w 184865"/>
              <a:gd name="connsiteY549" fmla="*/ 163449 h 334297"/>
              <a:gd name="connsiteX550" fmla="*/ 152981 w 184865"/>
              <a:gd name="connsiteY550" fmla="*/ 7640 h 334297"/>
              <a:gd name="connsiteX551" fmla="*/ 157313 w 184865"/>
              <a:gd name="connsiteY551" fmla="*/ 6136 h 334297"/>
              <a:gd name="connsiteX552" fmla="*/ 160682 w 184865"/>
              <a:gd name="connsiteY552" fmla="*/ 7219 h 334297"/>
              <a:gd name="connsiteX553" fmla="*/ 155268 w 184865"/>
              <a:gd name="connsiteY553" fmla="*/ 19852 h 334297"/>
              <a:gd name="connsiteX554" fmla="*/ 152500 w 184865"/>
              <a:gd name="connsiteY554" fmla="*/ 26530 h 334297"/>
              <a:gd name="connsiteX555" fmla="*/ 148109 w 184865"/>
              <a:gd name="connsiteY555" fmla="*/ 39163 h 334297"/>
              <a:gd name="connsiteX556" fmla="*/ 145702 w 184865"/>
              <a:gd name="connsiteY556" fmla="*/ 46622 h 334297"/>
              <a:gd name="connsiteX557" fmla="*/ 142875 w 184865"/>
              <a:gd name="connsiteY557" fmla="*/ 57812 h 334297"/>
              <a:gd name="connsiteX558" fmla="*/ 140108 w 184865"/>
              <a:gd name="connsiteY558" fmla="*/ 71107 h 334297"/>
              <a:gd name="connsiteX559" fmla="*/ 139025 w 184865"/>
              <a:gd name="connsiteY559" fmla="*/ 78807 h 334297"/>
              <a:gd name="connsiteX560" fmla="*/ 138423 w 184865"/>
              <a:gd name="connsiteY560" fmla="*/ 85304 h 334297"/>
              <a:gd name="connsiteX561" fmla="*/ 137822 w 184865"/>
              <a:gd name="connsiteY561" fmla="*/ 97155 h 334297"/>
              <a:gd name="connsiteX562" fmla="*/ 137701 w 184865"/>
              <a:gd name="connsiteY562" fmla="*/ 107562 h 334297"/>
              <a:gd name="connsiteX563" fmla="*/ 138062 w 184865"/>
              <a:gd name="connsiteY563" fmla="*/ 114540 h 334297"/>
              <a:gd name="connsiteX564" fmla="*/ 138784 w 184865"/>
              <a:gd name="connsiteY564" fmla="*/ 123805 h 334297"/>
              <a:gd name="connsiteX565" fmla="*/ 140047 w 184865"/>
              <a:gd name="connsiteY565" fmla="*/ 133069 h 334297"/>
              <a:gd name="connsiteX566" fmla="*/ 141551 w 184865"/>
              <a:gd name="connsiteY566" fmla="*/ 141371 h 334297"/>
              <a:gd name="connsiteX567" fmla="*/ 144198 w 184865"/>
              <a:gd name="connsiteY567" fmla="*/ 152801 h 334297"/>
              <a:gd name="connsiteX568" fmla="*/ 146725 w 184865"/>
              <a:gd name="connsiteY568" fmla="*/ 162426 h 334297"/>
              <a:gd name="connsiteX569" fmla="*/ 151538 w 184865"/>
              <a:gd name="connsiteY569" fmla="*/ 178549 h 334297"/>
              <a:gd name="connsiteX570" fmla="*/ 156771 w 184865"/>
              <a:gd name="connsiteY570" fmla="*/ 193708 h 334297"/>
              <a:gd name="connsiteX571" fmla="*/ 158456 w 184865"/>
              <a:gd name="connsiteY571" fmla="*/ 197318 h 334297"/>
              <a:gd name="connsiteX572" fmla="*/ 157313 w 184865"/>
              <a:gd name="connsiteY572" fmla="*/ 197498 h 334297"/>
              <a:gd name="connsiteX573" fmla="*/ 146725 w 184865"/>
              <a:gd name="connsiteY573" fmla="*/ 198281 h 334297"/>
              <a:gd name="connsiteX574" fmla="*/ 152621 w 184865"/>
              <a:gd name="connsiteY574" fmla="*/ 197258 h 334297"/>
              <a:gd name="connsiteX575" fmla="*/ 155147 w 184865"/>
              <a:gd name="connsiteY575" fmla="*/ 195453 h 334297"/>
              <a:gd name="connsiteX576" fmla="*/ 152560 w 184865"/>
              <a:gd name="connsiteY576" fmla="*/ 190219 h 334297"/>
              <a:gd name="connsiteX577" fmla="*/ 151959 w 184865"/>
              <a:gd name="connsiteY577" fmla="*/ 187993 h 334297"/>
              <a:gd name="connsiteX578" fmla="*/ 148951 w 184865"/>
              <a:gd name="connsiteY578" fmla="*/ 182399 h 334297"/>
              <a:gd name="connsiteX579" fmla="*/ 148530 w 184865"/>
              <a:gd name="connsiteY579" fmla="*/ 179992 h 334297"/>
              <a:gd name="connsiteX580" fmla="*/ 147507 w 184865"/>
              <a:gd name="connsiteY580" fmla="*/ 178308 h 334297"/>
              <a:gd name="connsiteX581" fmla="*/ 143597 w 184865"/>
              <a:gd name="connsiteY581" fmla="*/ 167720 h 334297"/>
              <a:gd name="connsiteX582" fmla="*/ 143055 w 184865"/>
              <a:gd name="connsiteY582" fmla="*/ 165374 h 334297"/>
              <a:gd name="connsiteX583" fmla="*/ 141672 w 184865"/>
              <a:gd name="connsiteY583" fmla="*/ 162065 h 334297"/>
              <a:gd name="connsiteX584" fmla="*/ 142033 w 184865"/>
              <a:gd name="connsiteY584" fmla="*/ 161043 h 334297"/>
              <a:gd name="connsiteX585" fmla="*/ 140228 w 184865"/>
              <a:gd name="connsiteY585" fmla="*/ 158877 h 334297"/>
              <a:gd name="connsiteX586" fmla="*/ 139326 w 184865"/>
              <a:gd name="connsiteY586" fmla="*/ 156350 h 334297"/>
              <a:gd name="connsiteX587" fmla="*/ 138965 w 184865"/>
              <a:gd name="connsiteY587" fmla="*/ 153944 h 334297"/>
              <a:gd name="connsiteX588" fmla="*/ 137280 w 184865"/>
              <a:gd name="connsiteY588" fmla="*/ 150936 h 334297"/>
              <a:gd name="connsiteX589" fmla="*/ 137461 w 184865"/>
              <a:gd name="connsiteY589" fmla="*/ 146605 h 334297"/>
              <a:gd name="connsiteX590" fmla="*/ 135596 w 184865"/>
              <a:gd name="connsiteY590" fmla="*/ 141371 h 334297"/>
              <a:gd name="connsiteX591" fmla="*/ 136679 w 184865"/>
              <a:gd name="connsiteY591" fmla="*/ 138363 h 334297"/>
              <a:gd name="connsiteX592" fmla="*/ 136017 w 184865"/>
              <a:gd name="connsiteY592" fmla="*/ 132347 h 334297"/>
              <a:gd name="connsiteX593" fmla="*/ 136498 w 184865"/>
              <a:gd name="connsiteY593" fmla="*/ 125910 h 334297"/>
              <a:gd name="connsiteX594" fmla="*/ 136979 w 184865"/>
              <a:gd name="connsiteY594" fmla="*/ 124467 h 334297"/>
              <a:gd name="connsiteX595" fmla="*/ 135836 w 184865"/>
              <a:gd name="connsiteY595" fmla="*/ 121880 h 334297"/>
              <a:gd name="connsiteX596" fmla="*/ 136137 w 184865"/>
              <a:gd name="connsiteY596" fmla="*/ 118632 h 334297"/>
              <a:gd name="connsiteX597" fmla="*/ 136137 w 184865"/>
              <a:gd name="connsiteY597" fmla="*/ 113277 h 334297"/>
              <a:gd name="connsiteX598" fmla="*/ 135836 w 184865"/>
              <a:gd name="connsiteY598" fmla="*/ 107983 h 334297"/>
              <a:gd name="connsiteX599" fmla="*/ 135896 w 184865"/>
              <a:gd name="connsiteY599" fmla="*/ 101667 h 334297"/>
              <a:gd name="connsiteX600" fmla="*/ 136318 w 184865"/>
              <a:gd name="connsiteY600" fmla="*/ 100584 h 334297"/>
              <a:gd name="connsiteX601" fmla="*/ 134573 w 184865"/>
              <a:gd name="connsiteY601" fmla="*/ 93245 h 334297"/>
              <a:gd name="connsiteX602" fmla="*/ 135355 w 184865"/>
              <a:gd name="connsiteY602" fmla="*/ 92222 h 334297"/>
              <a:gd name="connsiteX603" fmla="*/ 135114 w 184865"/>
              <a:gd name="connsiteY603" fmla="*/ 88011 h 334297"/>
              <a:gd name="connsiteX604" fmla="*/ 135475 w 184865"/>
              <a:gd name="connsiteY604" fmla="*/ 83800 h 334297"/>
              <a:gd name="connsiteX605" fmla="*/ 136257 w 184865"/>
              <a:gd name="connsiteY605" fmla="*/ 80191 h 334297"/>
              <a:gd name="connsiteX606" fmla="*/ 134814 w 184865"/>
              <a:gd name="connsiteY606" fmla="*/ 78085 h 334297"/>
              <a:gd name="connsiteX607" fmla="*/ 136618 w 184865"/>
              <a:gd name="connsiteY607" fmla="*/ 77062 h 334297"/>
              <a:gd name="connsiteX608" fmla="*/ 136378 w 184865"/>
              <a:gd name="connsiteY608" fmla="*/ 73874 h 334297"/>
              <a:gd name="connsiteX609" fmla="*/ 135836 w 184865"/>
              <a:gd name="connsiteY609" fmla="*/ 70264 h 334297"/>
              <a:gd name="connsiteX610" fmla="*/ 137882 w 184865"/>
              <a:gd name="connsiteY610" fmla="*/ 69603 h 334297"/>
              <a:gd name="connsiteX611" fmla="*/ 139265 w 184865"/>
              <a:gd name="connsiteY611" fmla="*/ 65211 h 334297"/>
              <a:gd name="connsiteX612" fmla="*/ 137641 w 184865"/>
              <a:gd name="connsiteY612" fmla="*/ 64129 h 334297"/>
              <a:gd name="connsiteX613" fmla="*/ 137882 w 184865"/>
              <a:gd name="connsiteY613" fmla="*/ 63527 h 334297"/>
              <a:gd name="connsiteX614" fmla="*/ 137461 w 184865"/>
              <a:gd name="connsiteY614" fmla="*/ 60339 h 334297"/>
              <a:gd name="connsiteX615" fmla="*/ 139867 w 184865"/>
              <a:gd name="connsiteY615" fmla="*/ 58353 h 334297"/>
              <a:gd name="connsiteX616" fmla="*/ 138002 w 184865"/>
              <a:gd name="connsiteY616" fmla="*/ 54383 h 334297"/>
              <a:gd name="connsiteX617" fmla="*/ 138543 w 184865"/>
              <a:gd name="connsiteY617" fmla="*/ 48969 h 334297"/>
              <a:gd name="connsiteX618" fmla="*/ 139987 w 184865"/>
              <a:gd name="connsiteY618" fmla="*/ 46081 h 334297"/>
              <a:gd name="connsiteX619" fmla="*/ 140829 w 184865"/>
              <a:gd name="connsiteY619" fmla="*/ 43374 h 334297"/>
              <a:gd name="connsiteX620" fmla="*/ 142634 w 184865"/>
              <a:gd name="connsiteY620" fmla="*/ 40607 h 334297"/>
              <a:gd name="connsiteX621" fmla="*/ 143537 w 184865"/>
              <a:gd name="connsiteY621" fmla="*/ 36997 h 334297"/>
              <a:gd name="connsiteX622" fmla="*/ 143416 w 184865"/>
              <a:gd name="connsiteY622" fmla="*/ 34591 h 334297"/>
              <a:gd name="connsiteX623" fmla="*/ 145041 w 184865"/>
              <a:gd name="connsiteY623" fmla="*/ 29959 h 334297"/>
              <a:gd name="connsiteX624" fmla="*/ 146845 w 184865"/>
              <a:gd name="connsiteY624" fmla="*/ 25748 h 334297"/>
              <a:gd name="connsiteX625" fmla="*/ 148048 w 184865"/>
              <a:gd name="connsiteY625" fmla="*/ 24966 h 334297"/>
              <a:gd name="connsiteX626" fmla="*/ 148530 w 184865"/>
              <a:gd name="connsiteY626" fmla="*/ 23582 h 334297"/>
              <a:gd name="connsiteX627" fmla="*/ 147327 w 184865"/>
              <a:gd name="connsiteY627" fmla="*/ 20755 h 334297"/>
              <a:gd name="connsiteX628" fmla="*/ 149011 w 184865"/>
              <a:gd name="connsiteY628" fmla="*/ 16363 h 334297"/>
              <a:gd name="connsiteX629" fmla="*/ 152921 w 184865"/>
              <a:gd name="connsiteY629" fmla="*/ 7640 h 334297"/>
              <a:gd name="connsiteX630" fmla="*/ 131685 w 184865"/>
              <a:gd name="connsiteY630" fmla="*/ 62083 h 334297"/>
              <a:gd name="connsiteX631" fmla="*/ 132046 w 184865"/>
              <a:gd name="connsiteY631" fmla="*/ 58353 h 334297"/>
              <a:gd name="connsiteX632" fmla="*/ 132648 w 184865"/>
              <a:gd name="connsiteY632" fmla="*/ 58474 h 334297"/>
              <a:gd name="connsiteX633" fmla="*/ 131626 w 184865"/>
              <a:gd name="connsiteY633" fmla="*/ 62083 h 334297"/>
              <a:gd name="connsiteX634" fmla="*/ 145823 w 184865"/>
              <a:gd name="connsiteY634" fmla="*/ 25266 h 334297"/>
              <a:gd name="connsiteX635" fmla="*/ 144980 w 184865"/>
              <a:gd name="connsiteY635" fmla="*/ 26470 h 334297"/>
              <a:gd name="connsiteX636" fmla="*/ 145823 w 184865"/>
              <a:gd name="connsiteY636" fmla="*/ 24003 h 334297"/>
              <a:gd name="connsiteX637" fmla="*/ 147327 w 184865"/>
              <a:gd name="connsiteY637" fmla="*/ 23702 h 334297"/>
              <a:gd name="connsiteX638" fmla="*/ 145883 w 184865"/>
              <a:gd name="connsiteY638" fmla="*/ 25266 h 334297"/>
              <a:gd name="connsiteX639" fmla="*/ 145281 w 184865"/>
              <a:gd name="connsiteY639" fmla="*/ 23341 h 334297"/>
              <a:gd name="connsiteX640" fmla="*/ 145943 w 184865"/>
              <a:gd name="connsiteY640" fmla="*/ 20755 h 334297"/>
              <a:gd name="connsiteX641" fmla="*/ 146364 w 184865"/>
              <a:gd name="connsiteY641" fmla="*/ 21115 h 334297"/>
              <a:gd name="connsiteX642" fmla="*/ 145221 w 184865"/>
              <a:gd name="connsiteY642" fmla="*/ 23341 h 334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</a:cxnLst>
            <a:rect l="l" t="t" r="r" b="b"/>
            <a:pathLst>
              <a:path w="184865" h="334297">
                <a:moveTo>
                  <a:pt x="143476" y="10768"/>
                </a:moveTo>
                <a:lnTo>
                  <a:pt x="141972" y="16182"/>
                </a:lnTo>
                <a:lnTo>
                  <a:pt x="140469" y="19912"/>
                </a:lnTo>
                <a:lnTo>
                  <a:pt x="139686" y="24123"/>
                </a:lnTo>
                <a:lnTo>
                  <a:pt x="139686" y="26349"/>
                </a:lnTo>
                <a:lnTo>
                  <a:pt x="138664" y="27673"/>
                </a:lnTo>
                <a:lnTo>
                  <a:pt x="138483" y="28996"/>
                </a:lnTo>
                <a:lnTo>
                  <a:pt x="137040" y="33087"/>
                </a:lnTo>
                <a:lnTo>
                  <a:pt x="136859" y="36697"/>
                </a:lnTo>
                <a:lnTo>
                  <a:pt x="136979" y="39283"/>
                </a:lnTo>
                <a:lnTo>
                  <a:pt x="134814" y="44878"/>
                </a:lnTo>
                <a:lnTo>
                  <a:pt x="132167" y="52157"/>
                </a:lnTo>
                <a:lnTo>
                  <a:pt x="131505" y="54684"/>
                </a:lnTo>
                <a:lnTo>
                  <a:pt x="129820" y="56248"/>
                </a:lnTo>
                <a:lnTo>
                  <a:pt x="126632" y="57932"/>
                </a:lnTo>
                <a:lnTo>
                  <a:pt x="123865" y="57932"/>
                </a:lnTo>
                <a:lnTo>
                  <a:pt x="118571" y="61060"/>
                </a:lnTo>
                <a:lnTo>
                  <a:pt x="114420" y="65512"/>
                </a:lnTo>
                <a:lnTo>
                  <a:pt x="112134" y="64790"/>
                </a:lnTo>
                <a:lnTo>
                  <a:pt x="110329" y="65031"/>
                </a:lnTo>
                <a:lnTo>
                  <a:pt x="108164" y="64068"/>
                </a:lnTo>
                <a:lnTo>
                  <a:pt x="107743" y="63106"/>
                </a:lnTo>
                <a:lnTo>
                  <a:pt x="109968" y="63527"/>
                </a:lnTo>
                <a:lnTo>
                  <a:pt x="111292" y="62745"/>
                </a:lnTo>
                <a:lnTo>
                  <a:pt x="111412" y="61301"/>
                </a:lnTo>
                <a:lnTo>
                  <a:pt x="112676" y="59978"/>
                </a:lnTo>
                <a:lnTo>
                  <a:pt x="114841" y="59857"/>
                </a:lnTo>
                <a:lnTo>
                  <a:pt x="116044" y="58654"/>
                </a:lnTo>
                <a:lnTo>
                  <a:pt x="116105" y="57752"/>
                </a:lnTo>
                <a:lnTo>
                  <a:pt x="115082" y="56669"/>
                </a:lnTo>
                <a:lnTo>
                  <a:pt x="115623" y="55586"/>
                </a:lnTo>
                <a:lnTo>
                  <a:pt x="118451" y="53180"/>
                </a:lnTo>
                <a:lnTo>
                  <a:pt x="118150" y="51435"/>
                </a:lnTo>
                <a:lnTo>
                  <a:pt x="117368" y="50894"/>
                </a:lnTo>
                <a:lnTo>
                  <a:pt x="118270" y="49269"/>
                </a:lnTo>
                <a:lnTo>
                  <a:pt x="117669" y="48427"/>
                </a:lnTo>
                <a:lnTo>
                  <a:pt x="118812" y="47164"/>
                </a:lnTo>
                <a:lnTo>
                  <a:pt x="117609" y="46382"/>
                </a:lnTo>
                <a:lnTo>
                  <a:pt x="117248" y="44336"/>
                </a:lnTo>
                <a:lnTo>
                  <a:pt x="116105" y="43855"/>
                </a:lnTo>
                <a:lnTo>
                  <a:pt x="115262" y="45299"/>
                </a:lnTo>
                <a:lnTo>
                  <a:pt x="115503" y="47224"/>
                </a:lnTo>
                <a:lnTo>
                  <a:pt x="113578" y="48126"/>
                </a:lnTo>
                <a:lnTo>
                  <a:pt x="113277" y="49089"/>
                </a:lnTo>
                <a:lnTo>
                  <a:pt x="110630" y="51616"/>
                </a:lnTo>
                <a:lnTo>
                  <a:pt x="109668" y="53420"/>
                </a:lnTo>
                <a:lnTo>
                  <a:pt x="104253" y="57752"/>
                </a:lnTo>
                <a:lnTo>
                  <a:pt x="101426" y="59556"/>
                </a:lnTo>
                <a:lnTo>
                  <a:pt x="97636" y="63888"/>
                </a:lnTo>
                <a:lnTo>
                  <a:pt x="96614" y="64188"/>
                </a:lnTo>
                <a:lnTo>
                  <a:pt x="95110" y="63587"/>
                </a:lnTo>
                <a:lnTo>
                  <a:pt x="94207" y="62384"/>
                </a:lnTo>
                <a:lnTo>
                  <a:pt x="92463" y="61301"/>
                </a:lnTo>
                <a:lnTo>
                  <a:pt x="93666" y="59857"/>
                </a:lnTo>
                <a:lnTo>
                  <a:pt x="93004" y="56970"/>
                </a:lnTo>
                <a:lnTo>
                  <a:pt x="89816" y="57030"/>
                </a:lnTo>
                <a:lnTo>
                  <a:pt x="88612" y="56127"/>
                </a:lnTo>
                <a:lnTo>
                  <a:pt x="88432" y="54924"/>
                </a:lnTo>
                <a:lnTo>
                  <a:pt x="86868" y="53240"/>
                </a:lnTo>
                <a:lnTo>
                  <a:pt x="88071" y="50473"/>
                </a:lnTo>
                <a:lnTo>
                  <a:pt x="85544" y="49510"/>
                </a:lnTo>
                <a:lnTo>
                  <a:pt x="84822" y="47465"/>
                </a:lnTo>
                <a:lnTo>
                  <a:pt x="83198" y="46743"/>
                </a:lnTo>
                <a:lnTo>
                  <a:pt x="79709" y="45961"/>
                </a:lnTo>
                <a:lnTo>
                  <a:pt x="79348" y="47525"/>
                </a:lnTo>
                <a:lnTo>
                  <a:pt x="80551" y="48608"/>
                </a:lnTo>
                <a:lnTo>
                  <a:pt x="80792" y="49991"/>
                </a:lnTo>
                <a:lnTo>
                  <a:pt x="81815" y="50894"/>
                </a:lnTo>
                <a:lnTo>
                  <a:pt x="83138" y="54263"/>
                </a:lnTo>
                <a:lnTo>
                  <a:pt x="82897" y="55586"/>
                </a:lnTo>
                <a:lnTo>
                  <a:pt x="84401" y="57030"/>
                </a:lnTo>
                <a:lnTo>
                  <a:pt x="84341" y="58113"/>
                </a:lnTo>
                <a:lnTo>
                  <a:pt x="85725" y="58594"/>
                </a:lnTo>
                <a:lnTo>
                  <a:pt x="85785" y="59556"/>
                </a:lnTo>
                <a:lnTo>
                  <a:pt x="89395" y="60760"/>
                </a:lnTo>
                <a:lnTo>
                  <a:pt x="88372" y="63768"/>
                </a:lnTo>
                <a:lnTo>
                  <a:pt x="87229" y="64670"/>
                </a:lnTo>
                <a:lnTo>
                  <a:pt x="85063" y="64910"/>
                </a:lnTo>
                <a:lnTo>
                  <a:pt x="81875" y="66535"/>
                </a:lnTo>
                <a:lnTo>
                  <a:pt x="80010" y="66113"/>
                </a:lnTo>
                <a:lnTo>
                  <a:pt x="77603" y="67858"/>
                </a:lnTo>
                <a:lnTo>
                  <a:pt x="75197" y="67196"/>
                </a:lnTo>
                <a:lnTo>
                  <a:pt x="75197" y="68339"/>
                </a:lnTo>
                <a:lnTo>
                  <a:pt x="77363" y="69242"/>
                </a:lnTo>
                <a:lnTo>
                  <a:pt x="80371" y="69061"/>
                </a:lnTo>
                <a:lnTo>
                  <a:pt x="84943" y="67798"/>
                </a:lnTo>
                <a:lnTo>
                  <a:pt x="87469" y="66835"/>
                </a:lnTo>
                <a:lnTo>
                  <a:pt x="90838" y="66113"/>
                </a:lnTo>
                <a:lnTo>
                  <a:pt x="92042" y="67016"/>
                </a:lnTo>
                <a:lnTo>
                  <a:pt x="92222" y="70264"/>
                </a:lnTo>
                <a:lnTo>
                  <a:pt x="93726" y="72430"/>
                </a:lnTo>
                <a:lnTo>
                  <a:pt x="99561" y="72069"/>
                </a:lnTo>
                <a:lnTo>
                  <a:pt x="103471" y="72671"/>
                </a:lnTo>
                <a:lnTo>
                  <a:pt x="106479" y="73934"/>
                </a:lnTo>
                <a:lnTo>
                  <a:pt x="108825" y="74415"/>
                </a:lnTo>
                <a:lnTo>
                  <a:pt x="111111" y="74295"/>
                </a:lnTo>
                <a:lnTo>
                  <a:pt x="114420" y="72972"/>
                </a:lnTo>
                <a:lnTo>
                  <a:pt x="115984" y="71167"/>
                </a:lnTo>
                <a:lnTo>
                  <a:pt x="117789" y="70204"/>
                </a:lnTo>
                <a:lnTo>
                  <a:pt x="121399" y="69362"/>
                </a:lnTo>
                <a:lnTo>
                  <a:pt x="123805" y="67617"/>
                </a:lnTo>
                <a:lnTo>
                  <a:pt x="126211" y="67196"/>
                </a:lnTo>
                <a:lnTo>
                  <a:pt x="128979" y="67497"/>
                </a:lnTo>
                <a:lnTo>
                  <a:pt x="128979" y="68279"/>
                </a:lnTo>
                <a:lnTo>
                  <a:pt x="127234" y="78747"/>
                </a:lnTo>
                <a:lnTo>
                  <a:pt x="126452" y="86086"/>
                </a:lnTo>
                <a:lnTo>
                  <a:pt x="128196" y="86507"/>
                </a:lnTo>
                <a:lnTo>
                  <a:pt x="127595" y="89515"/>
                </a:lnTo>
                <a:lnTo>
                  <a:pt x="127294" y="102449"/>
                </a:lnTo>
                <a:lnTo>
                  <a:pt x="130903" y="103351"/>
                </a:lnTo>
                <a:lnTo>
                  <a:pt x="127354" y="103532"/>
                </a:lnTo>
                <a:lnTo>
                  <a:pt x="127354" y="111052"/>
                </a:lnTo>
                <a:lnTo>
                  <a:pt x="127053" y="119233"/>
                </a:lnTo>
                <a:lnTo>
                  <a:pt x="126693" y="125670"/>
                </a:lnTo>
                <a:lnTo>
                  <a:pt x="125910" y="132347"/>
                </a:lnTo>
                <a:lnTo>
                  <a:pt x="126271" y="132949"/>
                </a:lnTo>
                <a:lnTo>
                  <a:pt x="128437" y="132829"/>
                </a:lnTo>
                <a:lnTo>
                  <a:pt x="128557" y="133430"/>
                </a:lnTo>
                <a:lnTo>
                  <a:pt x="125971" y="133671"/>
                </a:lnTo>
                <a:lnTo>
                  <a:pt x="125550" y="138905"/>
                </a:lnTo>
                <a:lnTo>
                  <a:pt x="133069" y="139506"/>
                </a:lnTo>
                <a:lnTo>
                  <a:pt x="133250" y="140709"/>
                </a:lnTo>
                <a:lnTo>
                  <a:pt x="126151" y="140409"/>
                </a:lnTo>
                <a:lnTo>
                  <a:pt x="125550" y="140770"/>
                </a:lnTo>
                <a:lnTo>
                  <a:pt x="125189" y="145582"/>
                </a:lnTo>
                <a:lnTo>
                  <a:pt x="127595" y="147989"/>
                </a:lnTo>
                <a:lnTo>
                  <a:pt x="130001" y="148770"/>
                </a:lnTo>
                <a:lnTo>
                  <a:pt x="133250" y="150455"/>
                </a:lnTo>
                <a:lnTo>
                  <a:pt x="132648" y="151357"/>
                </a:lnTo>
                <a:lnTo>
                  <a:pt x="128677" y="149733"/>
                </a:lnTo>
                <a:lnTo>
                  <a:pt x="127534" y="150214"/>
                </a:lnTo>
                <a:lnTo>
                  <a:pt x="124647" y="149913"/>
                </a:lnTo>
                <a:lnTo>
                  <a:pt x="124467" y="152560"/>
                </a:lnTo>
                <a:lnTo>
                  <a:pt x="122421" y="153282"/>
                </a:lnTo>
                <a:lnTo>
                  <a:pt x="123444" y="160381"/>
                </a:lnTo>
                <a:lnTo>
                  <a:pt x="124467" y="165494"/>
                </a:lnTo>
                <a:lnTo>
                  <a:pt x="124587" y="169525"/>
                </a:lnTo>
                <a:lnTo>
                  <a:pt x="125189" y="170608"/>
                </a:lnTo>
                <a:lnTo>
                  <a:pt x="125429" y="174278"/>
                </a:lnTo>
                <a:lnTo>
                  <a:pt x="126151" y="175421"/>
                </a:lnTo>
                <a:lnTo>
                  <a:pt x="126933" y="179270"/>
                </a:lnTo>
                <a:lnTo>
                  <a:pt x="129219" y="185467"/>
                </a:lnTo>
                <a:lnTo>
                  <a:pt x="128918" y="187091"/>
                </a:lnTo>
                <a:lnTo>
                  <a:pt x="129279" y="190099"/>
                </a:lnTo>
                <a:lnTo>
                  <a:pt x="131445" y="193648"/>
                </a:lnTo>
                <a:lnTo>
                  <a:pt x="131626" y="195092"/>
                </a:lnTo>
                <a:lnTo>
                  <a:pt x="133310" y="200025"/>
                </a:lnTo>
                <a:lnTo>
                  <a:pt x="134753" y="200506"/>
                </a:lnTo>
                <a:lnTo>
                  <a:pt x="133911" y="203755"/>
                </a:lnTo>
                <a:lnTo>
                  <a:pt x="134633" y="206763"/>
                </a:lnTo>
                <a:lnTo>
                  <a:pt x="136558" y="210372"/>
                </a:lnTo>
                <a:lnTo>
                  <a:pt x="136558" y="211996"/>
                </a:lnTo>
                <a:lnTo>
                  <a:pt x="135596" y="213861"/>
                </a:lnTo>
                <a:lnTo>
                  <a:pt x="136919" y="214343"/>
                </a:lnTo>
                <a:lnTo>
                  <a:pt x="141130" y="213801"/>
                </a:lnTo>
                <a:lnTo>
                  <a:pt x="145943" y="224509"/>
                </a:lnTo>
                <a:lnTo>
                  <a:pt x="147327" y="227156"/>
                </a:lnTo>
                <a:lnTo>
                  <a:pt x="150575" y="234616"/>
                </a:lnTo>
                <a:lnTo>
                  <a:pt x="150756" y="236300"/>
                </a:lnTo>
                <a:lnTo>
                  <a:pt x="151778" y="237383"/>
                </a:lnTo>
                <a:lnTo>
                  <a:pt x="156651" y="247911"/>
                </a:lnTo>
                <a:lnTo>
                  <a:pt x="157854" y="248332"/>
                </a:lnTo>
                <a:lnTo>
                  <a:pt x="159478" y="250618"/>
                </a:lnTo>
                <a:lnTo>
                  <a:pt x="159779" y="252362"/>
                </a:lnTo>
                <a:lnTo>
                  <a:pt x="158697" y="253145"/>
                </a:lnTo>
                <a:lnTo>
                  <a:pt x="160561" y="258559"/>
                </a:lnTo>
                <a:lnTo>
                  <a:pt x="162246" y="262890"/>
                </a:lnTo>
                <a:lnTo>
                  <a:pt x="162847" y="265236"/>
                </a:lnTo>
                <a:lnTo>
                  <a:pt x="161825" y="263191"/>
                </a:lnTo>
                <a:lnTo>
                  <a:pt x="159298" y="255972"/>
                </a:lnTo>
                <a:lnTo>
                  <a:pt x="157914" y="252483"/>
                </a:lnTo>
                <a:lnTo>
                  <a:pt x="155689" y="250678"/>
                </a:lnTo>
                <a:lnTo>
                  <a:pt x="154485" y="249415"/>
                </a:lnTo>
                <a:lnTo>
                  <a:pt x="152079" y="251460"/>
                </a:lnTo>
                <a:lnTo>
                  <a:pt x="152981" y="252844"/>
                </a:lnTo>
                <a:lnTo>
                  <a:pt x="153944" y="252242"/>
                </a:lnTo>
                <a:lnTo>
                  <a:pt x="155929" y="252362"/>
                </a:lnTo>
                <a:lnTo>
                  <a:pt x="156591" y="254468"/>
                </a:lnTo>
                <a:lnTo>
                  <a:pt x="157433" y="254829"/>
                </a:lnTo>
                <a:lnTo>
                  <a:pt x="156350" y="255972"/>
                </a:lnTo>
                <a:lnTo>
                  <a:pt x="155327" y="258499"/>
                </a:lnTo>
                <a:lnTo>
                  <a:pt x="155027" y="260423"/>
                </a:lnTo>
                <a:lnTo>
                  <a:pt x="153823" y="261446"/>
                </a:lnTo>
                <a:lnTo>
                  <a:pt x="155989" y="265356"/>
                </a:lnTo>
                <a:lnTo>
                  <a:pt x="157193" y="265297"/>
                </a:lnTo>
                <a:lnTo>
                  <a:pt x="157734" y="267281"/>
                </a:lnTo>
                <a:lnTo>
                  <a:pt x="157554" y="269086"/>
                </a:lnTo>
                <a:lnTo>
                  <a:pt x="156531" y="271312"/>
                </a:lnTo>
                <a:lnTo>
                  <a:pt x="157974" y="274140"/>
                </a:lnTo>
                <a:lnTo>
                  <a:pt x="157373" y="275644"/>
                </a:lnTo>
                <a:lnTo>
                  <a:pt x="159779" y="279253"/>
                </a:lnTo>
                <a:lnTo>
                  <a:pt x="160381" y="280697"/>
                </a:lnTo>
                <a:lnTo>
                  <a:pt x="160080" y="281659"/>
                </a:lnTo>
                <a:lnTo>
                  <a:pt x="158335" y="281900"/>
                </a:lnTo>
                <a:lnTo>
                  <a:pt x="158997" y="283645"/>
                </a:lnTo>
                <a:lnTo>
                  <a:pt x="160922" y="285870"/>
                </a:lnTo>
                <a:lnTo>
                  <a:pt x="162727" y="287013"/>
                </a:lnTo>
                <a:lnTo>
                  <a:pt x="166697" y="287916"/>
                </a:lnTo>
                <a:lnTo>
                  <a:pt x="170307" y="287976"/>
                </a:lnTo>
                <a:lnTo>
                  <a:pt x="173435" y="287735"/>
                </a:lnTo>
                <a:lnTo>
                  <a:pt x="174819" y="288217"/>
                </a:lnTo>
                <a:lnTo>
                  <a:pt x="176623" y="289420"/>
                </a:lnTo>
                <a:lnTo>
                  <a:pt x="175120" y="290082"/>
                </a:lnTo>
                <a:lnTo>
                  <a:pt x="175721" y="293872"/>
                </a:lnTo>
                <a:lnTo>
                  <a:pt x="180894" y="290442"/>
                </a:lnTo>
                <a:lnTo>
                  <a:pt x="181978" y="290984"/>
                </a:lnTo>
                <a:lnTo>
                  <a:pt x="183421" y="290382"/>
                </a:lnTo>
                <a:lnTo>
                  <a:pt x="183121" y="295014"/>
                </a:lnTo>
                <a:lnTo>
                  <a:pt x="183361" y="299045"/>
                </a:lnTo>
                <a:lnTo>
                  <a:pt x="184865" y="310415"/>
                </a:lnTo>
                <a:lnTo>
                  <a:pt x="183121" y="311859"/>
                </a:lnTo>
                <a:lnTo>
                  <a:pt x="182459" y="311738"/>
                </a:lnTo>
                <a:lnTo>
                  <a:pt x="182760" y="309813"/>
                </a:lnTo>
                <a:lnTo>
                  <a:pt x="181436" y="309873"/>
                </a:lnTo>
                <a:lnTo>
                  <a:pt x="179511" y="309031"/>
                </a:lnTo>
                <a:lnTo>
                  <a:pt x="177285" y="311197"/>
                </a:lnTo>
                <a:lnTo>
                  <a:pt x="174518" y="310415"/>
                </a:lnTo>
                <a:lnTo>
                  <a:pt x="173796" y="309573"/>
                </a:lnTo>
                <a:lnTo>
                  <a:pt x="171991" y="310776"/>
                </a:lnTo>
                <a:lnTo>
                  <a:pt x="170608" y="310535"/>
                </a:lnTo>
                <a:lnTo>
                  <a:pt x="168201" y="311618"/>
                </a:lnTo>
                <a:lnTo>
                  <a:pt x="167600" y="312520"/>
                </a:lnTo>
                <a:lnTo>
                  <a:pt x="162486" y="312039"/>
                </a:lnTo>
                <a:lnTo>
                  <a:pt x="161283" y="310836"/>
                </a:lnTo>
                <a:lnTo>
                  <a:pt x="160201" y="311798"/>
                </a:lnTo>
                <a:lnTo>
                  <a:pt x="162185" y="312941"/>
                </a:lnTo>
                <a:lnTo>
                  <a:pt x="161764" y="313724"/>
                </a:lnTo>
                <a:lnTo>
                  <a:pt x="162486" y="315167"/>
                </a:lnTo>
                <a:lnTo>
                  <a:pt x="159960" y="315167"/>
                </a:lnTo>
                <a:lnTo>
                  <a:pt x="159358" y="315649"/>
                </a:lnTo>
                <a:lnTo>
                  <a:pt x="158155" y="315047"/>
                </a:lnTo>
                <a:lnTo>
                  <a:pt x="157854" y="316731"/>
                </a:lnTo>
                <a:lnTo>
                  <a:pt x="156952" y="317092"/>
                </a:lnTo>
                <a:lnTo>
                  <a:pt x="156170" y="316190"/>
                </a:lnTo>
                <a:lnTo>
                  <a:pt x="154485" y="317273"/>
                </a:lnTo>
                <a:lnTo>
                  <a:pt x="154485" y="318716"/>
                </a:lnTo>
                <a:lnTo>
                  <a:pt x="153342" y="318657"/>
                </a:lnTo>
                <a:lnTo>
                  <a:pt x="152981" y="317333"/>
                </a:lnTo>
                <a:lnTo>
                  <a:pt x="152079" y="318175"/>
                </a:lnTo>
                <a:lnTo>
                  <a:pt x="152380" y="316792"/>
                </a:lnTo>
                <a:lnTo>
                  <a:pt x="150214" y="316491"/>
                </a:lnTo>
                <a:lnTo>
                  <a:pt x="149673" y="317874"/>
                </a:lnTo>
                <a:lnTo>
                  <a:pt x="145943" y="321363"/>
                </a:lnTo>
                <a:lnTo>
                  <a:pt x="147507" y="321845"/>
                </a:lnTo>
                <a:lnTo>
                  <a:pt x="147507" y="324131"/>
                </a:lnTo>
                <a:lnTo>
                  <a:pt x="149011" y="324853"/>
                </a:lnTo>
                <a:lnTo>
                  <a:pt x="147026" y="325394"/>
                </a:lnTo>
                <a:lnTo>
                  <a:pt x="146364" y="326477"/>
                </a:lnTo>
                <a:lnTo>
                  <a:pt x="148650" y="326116"/>
                </a:lnTo>
                <a:lnTo>
                  <a:pt x="149071" y="328101"/>
                </a:lnTo>
                <a:lnTo>
                  <a:pt x="148229" y="328402"/>
                </a:lnTo>
                <a:lnTo>
                  <a:pt x="146184" y="330989"/>
                </a:lnTo>
                <a:lnTo>
                  <a:pt x="147627" y="330989"/>
                </a:lnTo>
                <a:lnTo>
                  <a:pt x="146605" y="333576"/>
                </a:lnTo>
                <a:lnTo>
                  <a:pt x="145281" y="333756"/>
                </a:lnTo>
                <a:lnTo>
                  <a:pt x="144379" y="333094"/>
                </a:lnTo>
                <a:lnTo>
                  <a:pt x="142935" y="334297"/>
                </a:lnTo>
                <a:lnTo>
                  <a:pt x="141130" y="334237"/>
                </a:lnTo>
                <a:lnTo>
                  <a:pt x="141972" y="333275"/>
                </a:lnTo>
                <a:lnTo>
                  <a:pt x="142153" y="331771"/>
                </a:lnTo>
                <a:lnTo>
                  <a:pt x="141311" y="331771"/>
                </a:lnTo>
                <a:lnTo>
                  <a:pt x="140890" y="332974"/>
                </a:lnTo>
                <a:lnTo>
                  <a:pt x="140108" y="331891"/>
                </a:lnTo>
                <a:lnTo>
                  <a:pt x="140529" y="330026"/>
                </a:lnTo>
                <a:lnTo>
                  <a:pt x="139566" y="330387"/>
                </a:lnTo>
                <a:lnTo>
                  <a:pt x="139807" y="333576"/>
                </a:lnTo>
                <a:lnTo>
                  <a:pt x="137220" y="333515"/>
                </a:lnTo>
                <a:lnTo>
                  <a:pt x="135776" y="332192"/>
                </a:lnTo>
                <a:lnTo>
                  <a:pt x="134573" y="332553"/>
                </a:lnTo>
                <a:lnTo>
                  <a:pt x="134152" y="330989"/>
                </a:lnTo>
                <a:lnTo>
                  <a:pt x="132949" y="331590"/>
                </a:lnTo>
                <a:lnTo>
                  <a:pt x="134152" y="328823"/>
                </a:lnTo>
                <a:lnTo>
                  <a:pt x="133129" y="328221"/>
                </a:lnTo>
                <a:lnTo>
                  <a:pt x="131986" y="328703"/>
                </a:lnTo>
                <a:lnTo>
                  <a:pt x="132107" y="325935"/>
                </a:lnTo>
                <a:lnTo>
                  <a:pt x="130422" y="326537"/>
                </a:lnTo>
                <a:lnTo>
                  <a:pt x="129820" y="327560"/>
                </a:lnTo>
                <a:lnTo>
                  <a:pt x="128979" y="326657"/>
                </a:lnTo>
                <a:lnTo>
                  <a:pt x="129460" y="325153"/>
                </a:lnTo>
                <a:lnTo>
                  <a:pt x="127655" y="326718"/>
                </a:lnTo>
                <a:lnTo>
                  <a:pt x="126693" y="327018"/>
                </a:lnTo>
                <a:lnTo>
                  <a:pt x="126512" y="325815"/>
                </a:lnTo>
                <a:lnTo>
                  <a:pt x="125068" y="326778"/>
                </a:lnTo>
                <a:lnTo>
                  <a:pt x="125068" y="323890"/>
                </a:lnTo>
                <a:lnTo>
                  <a:pt x="124647" y="323469"/>
                </a:lnTo>
                <a:lnTo>
                  <a:pt x="122602" y="325635"/>
                </a:lnTo>
                <a:lnTo>
                  <a:pt x="121098" y="325875"/>
                </a:lnTo>
                <a:lnTo>
                  <a:pt x="120316" y="323469"/>
                </a:lnTo>
                <a:lnTo>
                  <a:pt x="118631" y="320943"/>
                </a:lnTo>
                <a:lnTo>
                  <a:pt x="119113" y="319619"/>
                </a:lnTo>
                <a:lnTo>
                  <a:pt x="116947" y="319619"/>
                </a:lnTo>
                <a:lnTo>
                  <a:pt x="117789" y="318355"/>
                </a:lnTo>
                <a:lnTo>
                  <a:pt x="116526" y="318957"/>
                </a:lnTo>
                <a:lnTo>
                  <a:pt x="116345" y="317273"/>
                </a:lnTo>
                <a:lnTo>
                  <a:pt x="114721" y="316491"/>
                </a:lnTo>
                <a:lnTo>
                  <a:pt x="114119" y="317453"/>
                </a:lnTo>
                <a:lnTo>
                  <a:pt x="109968" y="316551"/>
                </a:lnTo>
                <a:lnTo>
                  <a:pt x="112676" y="315228"/>
                </a:lnTo>
                <a:lnTo>
                  <a:pt x="112194" y="313603"/>
                </a:lnTo>
                <a:lnTo>
                  <a:pt x="111352" y="313603"/>
                </a:lnTo>
                <a:lnTo>
                  <a:pt x="111593" y="314987"/>
                </a:lnTo>
                <a:lnTo>
                  <a:pt x="110510" y="315408"/>
                </a:lnTo>
                <a:lnTo>
                  <a:pt x="109788" y="311979"/>
                </a:lnTo>
                <a:lnTo>
                  <a:pt x="107622" y="312340"/>
                </a:lnTo>
                <a:lnTo>
                  <a:pt x="107021" y="313062"/>
                </a:lnTo>
                <a:lnTo>
                  <a:pt x="105035" y="311438"/>
                </a:lnTo>
                <a:lnTo>
                  <a:pt x="105517" y="309452"/>
                </a:lnTo>
                <a:lnTo>
                  <a:pt x="103712" y="308851"/>
                </a:lnTo>
                <a:lnTo>
                  <a:pt x="102749" y="307166"/>
                </a:lnTo>
                <a:lnTo>
                  <a:pt x="100824" y="307046"/>
                </a:lnTo>
                <a:lnTo>
                  <a:pt x="101426" y="305843"/>
                </a:lnTo>
                <a:lnTo>
                  <a:pt x="102749" y="306745"/>
                </a:lnTo>
                <a:lnTo>
                  <a:pt x="103351" y="306264"/>
                </a:lnTo>
                <a:lnTo>
                  <a:pt x="103231" y="304640"/>
                </a:lnTo>
                <a:lnTo>
                  <a:pt x="101847" y="305602"/>
                </a:lnTo>
                <a:lnTo>
                  <a:pt x="101847" y="304038"/>
                </a:lnTo>
                <a:lnTo>
                  <a:pt x="100644" y="305241"/>
                </a:lnTo>
                <a:lnTo>
                  <a:pt x="98779" y="303918"/>
                </a:lnTo>
                <a:lnTo>
                  <a:pt x="98298" y="302895"/>
                </a:lnTo>
                <a:lnTo>
                  <a:pt x="99802" y="302895"/>
                </a:lnTo>
                <a:lnTo>
                  <a:pt x="100102" y="301391"/>
                </a:lnTo>
                <a:lnTo>
                  <a:pt x="98719" y="300128"/>
                </a:lnTo>
                <a:lnTo>
                  <a:pt x="97516" y="302233"/>
                </a:lnTo>
                <a:lnTo>
                  <a:pt x="96312" y="301632"/>
                </a:lnTo>
                <a:lnTo>
                  <a:pt x="94989" y="301872"/>
                </a:lnTo>
                <a:lnTo>
                  <a:pt x="94869" y="300970"/>
                </a:lnTo>
                <a:lnTo>
                  <a:pt x="96012" y="299045"/>
                </a:lnTo>
                <a:lnTo>
                  <a:pt x="95651" y="298263"/>
                </a:lnTo>
                <a:lnTo>
                  <a:pt x="94809" y="300007"/>
                </a:lnTo>
                <a:lnTo>
                  <a:pt x="94207" y="298985"/>
                </a:lnTo>
                <a:lnTo>
                  <a:pt x="93666" y="300549"/>
                </a:lnTo>
                <a:lnTo>
                  <a:pt x="90357" y="300128"/>
                </a:lnTo>
                <a:lnTo>
                  <a:pt x="90959" y="301211"/>
                </a:lnTo>
                <a:lnTo>
                  <a:pt x="90538" y="301872"/>
                </a:lnTo>
                <a:lnTo>
                  <a:pt x="89876" y="299827"/>
                </a:lnTo>
                <a:lnTo>
                  <a:pt x="88793" y="299827"/>
                </a:lnTo>
                <a:lnTo>
                  <a:pt x="87951" y="298564"/>
                </a:lnTo>
                <a:lnTo>
                  <a:pt x="87710" y="300789"/>
                </a:lnTo>
                <a:lnTo>
                  <a:pt x="85605" y="301331"/>
                </a:lnTo>
                <a:lnTo>
                  <a:pt x="85845" y="299827"/>
                </a:lnTo>
                <a:lnTo>
                  <a:pt x="83258" y="299827"/>
                </a:lnTo>
                <a:lnTo>
                  <a:pt x="83258" y="300429"/>
                </a:lnTo>
                <a:lnTo>
                  <a:pt x="84822" y="300549"/>
                </a:lnTo>
                <a:lnTo>
                  <a:pt x="84822" y="301451"/>
                </a:lnTo>
                <a:lnTo>
                  <a:pt x="82777" y="301692"/>
                </a:lnTo>
                <a:lnTo>
                  <a:pt x="83138" y="300669"/>
                </a:lnTo>
                <a:lnTo>
                  <a:pt x="82055" y="300248"/>
                </a:lnTo>
                <a:lnTo>
                  <a:pt x="81093" y="300970"/>
                </a:lnTo>
                <a:lnTo>
                  <a:pt x="80672" y="300007"/>
                </a:lnTo>
                <a:lnTo>
                  <a:pt x="78807" y="301090"/>
                </a:lnTo>
                <a:lnTo>
                  <a:pt x="78205" y="300429"/>
                </a:lnTo>
                <a:lnTo>
                  <a:pt x="78446" y="298263"/>
                </a:lnTo>
                <a:lnTo>
                  <a:pt x="77543" y="297060"/>
                </a:lnTo>
                <a:lnTo>
                  <a:pt x="76220" y="297541"/>
                </a:lnTo>
                <a:lnTo>
                  <a:pt x="76100" y="298383"/>
                </a:lnTo>
                <a:lnTo>
                  <a:pt x="77303" y="299286"/>
                </a:lnTo>
                <a:lnTo>
                  <a:pt x="76039" y="300489"/>
                </a:lnTo>
                <a:lnTo>
                  <a:pt x="75257" y="299767"/>
                </a:lnTo>
                <a:lnTo>
                  <a:pt x="73513" y="299646"/>
                </a:lnTo>
                <a:lnTo>
                  <a:pt x="72430" y="298564"/>
                </a:lnTo>
                <a:lnTo>
                  <a:pt x="73693" y="296458"/>
                </a:lnTo>
                <a:lnTo>
                  <a:pt x="72129" y="296157"/>
                </a:lnTo>
                <a:lnTo>
                  <a:pt x="71949" y="294954"/>
                </a:lnTo>
                <a:lnTo>
                  <a:pt x="70204" y="295556"/>
                </a:lnTo>
                <a:lnTo>
                  <a:pt x="70084" y="297601"/>
                </a:lnTo>
                <a:lnTo>
                  <a:pt x="69302" y="297782"/>
                </a:lnTo>
                <a:lnTo>
                  <a:pt x="69482" y="296217"/>
                </a:lnTo>
                <a:lnTo>
                  <a:pt x="67557" y="295736"/>
                </a:lnTo>
                <a:lnTo>
                  <a:pt x="66474" y="297601"/>
                </a:lnTo>
                <a:lnTo>
                  <a:pt x="65572" y="296518"/>
                </a:lnTo>
                <a:lnTo>
                  <a:pt x="61421" y="296278"/>
                </a:lnTo>
                <a:lnTo>
                  <a:pt x="61782" y="293931"/>
                </a:lnTo>
                <a:lnTo>
                  <a:pt x="60940" y="293691"/>
                </a:lnTo>
                <a:lnTo>
                  <a:pt x="60218" y="295736"/>
                </a:lnTo>
                <a:lnTo>
                  <a:pt x="59015" y="294653"/>
                </a:lnTo>
                <a:lnTo>
                  <a:pt x="56969" y="294052"/>
                </a:lnTo>
                <a:lnTo>
                  <a:pt x="56789" y="294954"/>
                </a:lnTo>
                <a:lnTo>
                  <a:pt x="54864" y="295074"/>
                </a:lnTo>
                <a:lnTo>
                  <a:pt x="53119" y="295977"/>
                </a:lnTo>
                <a:lnTo>
                  <a:pt x="50111" y="296338"/>
                </a:lnTo>
                <a:lnTo>
                  <a:pt x="49269" y="294713"/>
                </a:lnTo>
                <a:lnTo>
                  <a:pt x="48487" y="295014"/>
                </a:lnTo>
                <a:lnTo>
                  <a:pt x="49329" y="296278"/>
                </a:lnTo>
                <a:lnTo>
                  <a:pt x="48788" y="296879"/>
                </a:lnTo>
                <a:lnTo>
                  <a:pt x="46201" y="295315"/>
                </a:lnTo>
                <a:lnTo>
                  <a:pt x="45058" y="295676"/>
                </a:lnTo>
                <a:lnTo>
                  <a:pt x="43313" y="297300"/>
                </a:lnTo>
                <a:lnTo>
                  <a:pt x="41328" y="295796"/>
                </a:lnTo>
                <a:lnTo>
                  <a:pt x="40847" y="294413"/>
                </a:lnTo>
                <a:lnTo>
                  <a:pt x="38742" y="296037"/>
                </a:lnTo>
                <a:lnTo>
                  <a:pt x="37538" y="294954"/>
                </a:lnTo>
                <a:lnTo>
                  <a:pt x="35493" y="296578"/>
                </a:lnTo>
                <a:lnTo>
                  <a:pt x="35734" y="295195"/>
                </a:lnTo>
                <a:lnTo>
                  <a:pt x="33929" y="296097"/>
                </a:lnTo>
                <a:lnTo>
                  <a:pt x="33267" y="294894"/>
                </a:lnTo>
                <a:lnTo>
                  <a:pt x="32305" y="295255"/>
                </a:lnTo>
                <a:lnTo>
                  <a:pt x="31823" y="297661"/>
                </a:lnTo>
                <a:lnTo>
                  <a:pt x="30981" y="299526"/>
                </a:lnTo>
                <a:lnTo>
                  <a:pt x="27071" y="298684"/>
                </a:lnTo>
                <a:lnTo>
                  <a:pt x="25747" y="300308"/>
                </a:lnTo>
                <a:lnTo>
                  <a:pt x="24665" y="300669"/>
                </a:lnTo>
                <a:lnTo>
                  <a:pt x="24063" y="299586"/>
                </a:lnTo>
                <a:lnTo>
                  <a:pt x="25326" y="299286"/>
                </a:lnTo>
                <a:lnTo>
                  <a:pt x="25447" y="297060"/>
                </a:lnTo>
                <a:lnTo>
                  <a:pt x="24604" y="294954"/>
                </a:lnTo>
                <a:lnTo>
                  <a:pt x="24424" y="294413"/>
                </a:lnTo>
                <a:lnTo>
                  <a:pt x="25206" y="288457"/>
                </a:lnTo>
                <a:lnTo>
                  <a:pt x="24484" y="288397"/>
                </a:lnTo>
                <a:lnTo>
                  <a:pt x="25868" y="277809"/>
                </a:lnTo>
                <a:lnTo>
                  <a:pt x="24484" y="277569"/>
                </a:lnTo>
                <a:lnTo>
                  <a:pt x="25266" y="276666"/>
                </a:lnTo>
                <a:lnTo>
                  <a:pt x="24304" y="276486"/>
                </a:lnTo>
                <a:lnTo>
                  <a:pt x="24544" y="274922"/>
                </a:lnTo>
                <a:lnTo>
                  <a:pt x="22739" y="274561"/>
                </a:lnTo>
                <a:lnTo>
                  <a:pt x="22860" y="273418"/>
                </a:lnTo>
                <a:lnTo>
                  <a:pt x="21596" y="273237"/>
                </a:lnTo>
                <a:lnTo>
                  <a:pt x="20694" y="274140"/>
                </a:lnTo>
                <a:lnTo>
                  <a:pt x="20995" y="272094"/>
                </a:lnTo>
                <a:lnTo>
                  <a:pt x="18829" y="271793"/>
                </a:lnTo>
                <a:lnTo>
                  <a:pt x="20273" y="271553"/>
                </a:lnTo>
                <a:lnTo>
                  <a:pt x="19792" y="270049"/>
                </a:lnTo>
                <a:lnTo>
                  <a:pt x="18408" y="269928"/>
                </a:lnTo>
                <a:lnTo>
                  <a:pt x="17626" y="275704"/>
                </a:lnTo>
                <a:lnTo>
                  <a:pt x="16242" y="275583"/>
                </a:lnTo>
                <a:lnTo>
                  <a:pt x="15280" y="283705"/>
                </a:lnTo>
                <a:lnTo>
                  <a:pt x="13836" y="283464"/>
                </a:lnTo>
                <a:lnTo>
                  <a:pt x="14919" y="275403"/>
                </a:lnTo>
                <a:lnTo>
                  <a:pt x="13536" y="275222"/>
                </a:lnTo>
                <a:lnTo>
                  <a:pt x="12152" y="286051"/>
                </a:lnTo>
                <a:lnTo>
                  <a:pt x="6557" y="285329"/>
                </a:lnTo>
                <a:lnTo>
                  <a:pt x="7881" y="274501"/>
                </a:lnTo>
                <a:lnTo>
                  <a:pt x="5053" y="274140"/>
                </a:lnTo>
                <a:lnTo>
                  <a:pt x="5474" y="270650"/>
                </a:lnTo>
                <a:lnTo>
                  <a:pt x="7399" y="271071"/>
                </a:lnTo>
                <a:lnTo>
                  <a:pt x="7399" y="269868"/>
                </a:lnTo>
                <a:lnTo>
                  <a:pt x="8603" y="269688"/>
                </a:lnTo>
                <a:lnTo>
                  <a:pt x="8783" y="267342"/>
                </a:lnTo>
                <a:lnTo>
                  <a:pt x="6016" y="266921"/>
                </a:lnTo>
                <a:lnTo>
                  <a:pt x="6136" y="265657"/>
                </a:lnTo>
                <a:lnTo>
                  <a:pt x="2707" y="265236"/>
                </a:lnTo>
                <a:lnTo>
                  <a:pt x="2887" y="263852"/>
                </a:lnTo>
                <a:lnTo>
                  <a:pt x="1263" y="263732"/>
                </a:lnTo>
                <a:lnTo>
                  <a:pt x="1504" y="262289"/>
                </a:lnTo>
                <a:lnTo>
                  <a:pt x="0" y="262228"/>
                </a:lnTo>
                <a:lnTo>
                  <a:pt x="361" y="260845"/>
                </a:lnTo>
                <a:lnTo>
                  <a:pt x="9565" y="261927"/>
                </a:lnTo>
                <a:lnTo>
                  <a:pt x="10407" y="255551"/>
                </a:lnTo>
                <a:lnTo>
                  <a:pt x="9625" y="253746"/>
                </a:lnTo>
                <a:lnTo>
                  <a:pt x="9926" y="251701"/>
                </a:lnTo>
                <a:lnTo>
                  <a:pt x="18167" y="252904"/>
                </a:lnTo>
                <a:lnTo>
                  <a:pt x="19912" y="252904"/>
                </a:lnTo>
                <a:lnTo>
                  <a:pt x="21115" y="251701"/>
                </a:lnTo>
                <a:lnTo>
                  <a:pt x="27672" y="252603"/>
                </a:lnTo>
                <a:lnTo>
                  <a:pt x="29959" y="252483"/>
                </a:lnTo>
                <a:lnTo>
                  <a:pt x="29959" y="251761"/>
                </a:lnTo>
                <a:lnTo>
                  <a:pt x="34109" y="251701"/>
                </a:lnTo>
                <a:lnTo>
                  <a:pt x="33748" y="244903"/>
                </a:lnTo>
                <a:lnTo>
                  <a:pt x="47103" y="246708"/>
                </a:lnTo>
                <a:lnTo>
                  <a:pt x="47946" y="239669"/>
                </a:lnTo>
                <a:lnTo>
                  <a:pt x="59677" y="241293"/>
                </a:lnTo>
                <a:lnTo>
                  <a:pt x="59316" y="225291"/>
                </a:lnTo>
                <a:lnTo>
                  <a:pt x="51314" y="225652"/>
                </a:lnTo>
                <a:lnTo>
                  <a:pt x="51314" y="225231"/>
                </a:lnTo>
                <a:lnTo>
                  <a:pt x="34831" y="223186"/>
                </a:lnTo>
                <a:lnTo>
                  <a:pt x="35974" y="215064"/>
                </a:lnTo>
                <a:lnTo>
                  <a:pt x="36696" y="215064"/>
                </a:lnTo>
                <a:lnTo>
                  <a:pt x="37779" y="206643"/>
                </a:lnTo>
                <a:lnTo>
                  <a:pt x="41208" y="207004"/>
                </a:lnTo>
                <a:lnTo>
                  <a:pt x="40305" y="203695"/>
                </a:lnTo>
                <a:lnTo>
                  <a:pt x="40366" y="200446"/>
                </a:lnTo>
                <a:lnTo>
                  <a:pt x="41088" y="200446"/>
                </a:lnTo>
                <a:lnTo>
                  <a:pt x="42050" y="192325"/>
                </a:lnTo>
                <a:lnTo>
                  <a:pt x="37238" y="191723"/>
                </a:lnTo>
                <a:lnTo>
                  <a:pt x="36035" y="153523"/>
                </a:lnTo>
                <a:lnTo>
                  <a:pt x="35493" y="134453"/>
                </a:lnTo>
                <a:lnTo>
                  <a:pt x="33688" y="72731"/>
                </a:lnTo>
                <a:lnTo>
                  <a:pt x="33688" y="70866"/>
                </a:lnTo>
                <a:lnTo>
                  <a:pt x="21476" y="71046"/>
                </a:lnTo>
                <a:lnTo>
                  <a:pt x="19190" y="662"/>
                </a:lnTo>
                <a:lnTo>
                  <a:pt x="38982" y="60"/>
                </a:lnTo>
                <a:lnTo>
                  <a:pt x="40666" y="0"/>
                </a:lnTo>
                <a:lnTo>
                  <a:pt x="42652" y="2406"/>
                </a:lnTo>
                <a:lnTo>
                  <a:pt x="46081" y="2286"/>
                </a:lnTo>
                <a:lnTo>
                  <a:pt x="48126" y="2767"/>
                </a:lnTo>
                <a:lnTo>
                  <a:pt x="50111" y="4813"/>
                </a:lnTo>
                <a:lnTo>
                  <a:pt x="50833" y="8783"/>
                </a:lnTo>
                <a:lnTo>
                  <a:pt x="55104" y="11490"/>
                </a:lnTo>
                <a:lnTo>
                  <a:pt x="55465" y="12633"/>
                </a:lnTo>
                <a:lnTo>
                  <a:pt x="56669" y="12934"/>
                </a:lnTo>
                <a:lnTo>
                  <a:pt x="56488" y="14077"/>
                </a:lnTo>
                <a:lnTo>
                  <a:pt x="89996" y="12874"/>
                </a:lnTo>
                <a:lnTo>
                  <a:pt x="95952" y="12573"/>
                </a:lnTo>
                <a:lnTo>
                  <a:pt x="110811" y="12152"/>
                </a:lnTo>
                <a:lnTo>
                  <a:pt x="132347" y="11370"/>
                </a:lnTo>
                <a:lnTo>
                  <a:pt x="143537" y="10768"/>
                </a:lnTo>
                <a:moveTo>
                  <a:pt x="159659" y="199183"/>
                </a:moveTo>
                <a:lnTo>
                  <a:pt x="160260" y="201950"/>
                </a:lnTo>
                <a:lnTo>
                  <a:pt x="164231" y="213500"/>
                </a:lnTo>
                <a:lnTo>
                  <a:pt x="167118" y="222524"/>
                </a:lnTo>
                <a:lnTo>
                  <a:pt x="169585" y="230285"/>
                </a:lnTo>
                <a:lnTo>
                  <a:pt x="174518" y="248332"/>
                </a:lnTo>
                <a:lnTo>
                  <a:pt x="177406" y="261446"/>
                </a:lnTo>
                <a:lnTo>
                  <a:pt x="179331" y="273177"/>
                </a:lnTo>
                <a:lnTo>
                  <a:pt x="179391" y="274621"/>
                </a:lnTo>
                <a:lnTo>
                  <a:pt x="181316" y="285389"/>
                </a:lnTo>
                <a:lnTo>
                  <a:pt x="182700" y="289660"/>
                </a:lnTo>
                <a:lnTo>
                  <a:pt x="181376" y="289841"/>
                </a:lnTo>
                <a:lnTo>
                  <a:pt x="180053" y="287916"/>
                </a:lnTo>
                <a:lnTo>
                  <a:pt x="180353" y="285028"/>
                </a:lnTo>
                <a:lnTo>
                  <a:pt x="178970" y="281058"/>
                </a:lnTo>
                <a:lnTo>
                  <a:pt x="178849" y="278230"/>
                </a:lnTo>
                <a:lnTo>
                  <a:pt x="177345" y="275042"/>
                </a:lnTo>
                <a:lnTo>
                  <a:pt x="177225" y="272094"/>
                </a:lnTo>
                <a:lnTo>
                  <a:pt x="177646" y="268665"/>
                </a:lnTo>
                <a:lnTo>
                  <a:pt x="176202" y="262469"/>
                </a:lnTo>
                <a:lnTo>
                  <a:pt x="175601" y="259100"/>
                </a:lnTo>
                <a:lnTo>
                  <a:pt x="174638" y="256995"/>
                </a:lnTo>
                <a:lnTo>
                  <a:pt x="173856" y="250618"/>
                </a:lnTo>
                <a:lnTo>
                  <a:pt x="173074" y="248933"/>
                </a:lnTo>
                <a:lnTo>
                  <a:pt x="172894" y="246768"/>
                </a:lnTo>
                <a:lnTo>
                  <a:pt x="170788" y="239729"/>
                </a:lnTo>
                <a:lnTo>
                  <a:pt x="168442" y="234917"/>
                </a:lnTo>
                <a:lnTo>
                  <a:pt x="169465" y="233533"/>
                </a:lnTo>
                <a:lnTo>
                  <a:pt x="168863" y="232210"/>
                </a:lnTo>
                <a:lnTo>
                  <a:pt x="166276" y="227337"/>
                </a:lnTo>
                <a:lnTo>
                  <a:pt x="165073" y="226434"/>
                </a:lnTo>
                <a:lnTo>
                  <a:pt x="164893" y="222043"/>
                </a:lnTo>
                <a:lnTo>
                  <a:pt x="162847" y="214704"/>
                </a:lnTo>
                <a:lnTo>
                  <a:pt x="160621" y="209049"/>
                </a:lnTo>
                <a:lnTo>
                  <a:pt x="159538" y="207244"/>
                </a:lnTo>
                <a:lnTo>
                  <a:pt x="158817" y="204898"/>
                </a:lnTo>
                <a:lnTo>
                  <a:pt x="156411" y="200386"/>
                </a:lnTo>
                <a:lnTo>
                  <a:pt x="153823" y="199484"/>
                </a:lnTo>
                <a:lnTo>
                  <a:pt x="153403" y="198882"/>
                </a:lnTo>
                <a:lnTo>
                  <a:pt x="149793" y="199243"/>
                </a:lnTo>
                <a:lnTo>
                  <a:pt x="141371" y="199604"/>
                </a:lnTo>
                <a:lnTo>
                  <a:pt x="141190" y="199243"/>
                </a:lnTo>
                <a:lnTo>
                  <a:pt x="151056" y="198220"/>
                </a:lnTo>
                <a:lnTo>
                  <a:pt x="157914" y="197799"/>
                </a:lnTo>
                <a:lnTo>
                  <a:pt x="159478" y="197799"/>
                </a:lnTo>
                <a:lnTo>
                  <a:pt x="159659" y="199183"/>
                </a:lnTo>
                <a:moveTo>
                  <a:pt x="162787" y="223066"/>
                </a:moveTo>
                <a:lnTo>
                  <a:pt x="163870" y="224209"/>
                </a:lnTo>
                <a:lnTo>
                  <a:pt x="163088" y="225231"/>
                </a:lnTo>
                <a:lnTo>
                  <a:pt x="162787" y="223066"/>
                </a:lnTo>
                <a:moveTo>
                  <a:pt x="132046" y="163509"/>
                </a:moveTo>
                <a:lnTo>
                  <a:pt x="133550" y="162968"/>
                </a:lnTo>
                <a:lnTo>
                  <a:pt x="133550" y="165254"/>
                </a:lnTo>
                <a:lnTo>
                  <a:pt x="132167" y="165374"/>
                </a:lnTo>
                <a:lnTo>
                  <a:pt x="132046" y="163449"/>
                </a:lnTo>
                <a:moveTo>
                  <a:pt x="152981" y="7640"/>
                </a:moveTo>
                <a:lnTo>
                  <a:pt x="157313" y="6136"/>
                </a:lnTo>
                <a:lnTo>
                  <a:pt x="160682" y="7219"/>
                </a:lnTo>
                <a:lnTo>
                  <a:pt x="155268" y="19852"/>
                </a:lnTo>
                <a:lnTo>
                  <a:pt x="152500" y="26530"/>
                </a:lnTo>
                <a:lnTo>
                  <a:pt x="148109" y="39163"/>
                </a:lnTo>
                <a:lnTo>
                  <a:pt x="145702" y="46622"/>
                </a:lnTo>
                <a:lnTo>
                  <a:pt x="142875" y="57812"/>
                </a:lnTo>
                <a:lnTo>
                  <a:pt x="140108" y="71107"/>
                </a:lnTo>
                <a:lnTo>
                  <a:pt x="139025" y="78807"/>
                </a:lnTo>
                <a:lnTo>
                  <a:pt x="138423" y="85304"/>
                </a:lnTo>
                <a:lnTo>
                  <a:pt x="137822" y="97155"/>
                </a:lnTo>
                <a:lnTo>
                  <a:pt x="137701" y="107562"/>
                </a:lnTo>
                <a:lnTo>
                  <a:pt x="138062" y="114540"/>
                </a:lnTo>
                <a:lnTo>
                  <a:pt x="138784" y="123805"/>
                </a:lnTo>
                <a:lnTo>
                  <a:pt x="140047" y="133069"/>
                </a:lnTo>
                <a:lnTo>
                  <a:pt x="141551" y="141371"/>
                </a:lnTo>
                <a:lnTo>
                  <a:pt x="144198" y="152801"/>
                </a:lnTo>
                <a:lnTo>
                  <a:pt x="146725" y="162426"/>
                </a:lnTo>
                <a:lnTo>
                  <a:pt x="151538" y="178549"/>
                </a:lnTo>
                <a:lnTo>
                  <a:pt x="156771" y="193708"/>
                </a:lnTo>
                <a:lnTo>
                  <a:pt x="158456" y="197318"/>
                </a:lnTo>
                <a:lnTo>
                  <a:pt x="157313" y="197498"/>
                </a:lnTo>
                <a:lnTo>
                  <a:pt x="146725" y="198281"/>
                </a:lnTo>
                <a:lnTo>
                  <a:pt x="152621" y="197258"/>
                </a:lnTo>
                <a:lnTo>
                  <a:pt x="155147" y="195453"/>
                </a:lnTo>
                <a:lnTo>
                  <a:pt x="152560" y="190219"/>
                </a:lnTo>
                <a:lnTo>
                  <a:pt x="151959" y="187993"/>
                </a:lnTo>
                <a:lnTo>
                  <a:pt x="148951" y="182399"/>
                </a:lnTo>
                <a:lnTo>
                  <a:pt x="148530" y="179992"/>
                </a:lnTo>
                <a:lnTo>
                  <a:pt x="147507" y="178308"/>
                </a:lnTo>
                <a:lnTo>
                  <a:pt x="143597" y="167720"/>
                </a:lnTo>
                <a:lnTo>
                  <a:pt x="143055" y="165374"/>
                </a:lnTo>
                <a:lnTo>
                  <a:pt x="141672" y="162065"/>
                </a:lnTo>
                <a:lnTo>
                  <a:pt x="142033" y="161043"/>
                </a:lnTo>
                <a:lnTo>
                  <a:pt x="140228" y="158877"/>
                </a:lnTo>
                <a:lnTo>
                  <a:pt x="139326" y="156350"/>
                </a:lnTo>
                <a:lnTo>
                  <a:pt x="138965" y="153944"/>
                </a:lnTo>
                <a:lnTo>
                  <a:pt x="137280" y="150936"/>
                </a:lnTo>
                <a:lnTo>
                  <a:pt x="137461" y="146605"/>
                </a:lnTo>
                <a:lnTo>
                  <a:pt x="135596" y="141371"/>
                </a:lnTo>
                <a:lnTo>
                  <a:pt x="136679" y="138363"/>
                </a:lnTo>
                <a:lnTo>
                  <a:pt x="136017" y="132347"/>
                </a:lnTo>
                <a:lnTo>
                  <a:pt x="136498" y="125910"/>
                </a:lnTo>
                <a:lnTo>
                  <a:pt x="136979" y="124467"/>
                </a:lnTo>
                <a:lnTo>
                  <a:pt x="135836" y="121880"/>
                </a:lnTo>
                <a:lnTo>
                  <a:pt x="136137" y="118632"/>
                </a:lnTo>
                <a:lnTo>
                  <a:pt x="136137" y="113277"/>
                </a:lnTo>
                <a:lnTo>
                  <a:pt x="135836" y="107983"/>
                </a:lnTo>
                <a:lnTo>
                  <a:pt x="135896" y="101667"/>
                </a:lnTo>
                <a:lnTo>
                  <a:pt x="136318" y="100584"/>
                </a:lnTo>
                <a:lnTo>
                  <a:pt x="134573" y="93245"/>
                </a:lnTo>
                <a:lnTo>
                  <a:pt x="135355" y="92222"/>
                </a:lnTo>
                <a:lnTo>
                  <a:pt x="135114" y="88011"/>
                </a:lnTo>
                <a:lnTo>
                  <a:pt x="135475" y="83800"/>
                </a:lnTo>
                <a:lnTo>
                  <a:pt x="136257" y="80191"/>
                </a:lnTo>
                <a:lnTo>
                  <a:pt x="134814" y="78085"/>
                </a:lnTo>
                <a:lnTo>
                  <a:pt x="136618" y="77062"/>
                </a:lnTo>
                <a:lnTo>
                  <a:pt x="136378" y="73874"/>
                </a:lnTo>
                <a:lnTo>
                  <a:pt x="135836" y="70264"/>
                </a:lnTo>
                <a:lnTo>
                  <a:pt x="137882" y="69603"/>
                </a:lnTo>
                <a:lnTo>
                  <a:pt x="139265" y="65211"/>
                </a:lnTo>
                <a:lnTo>
                  <a:pt x="137641" y="64129"/>
                </a:lnTo>
                <a:lnTo>
                  <a:pt x="137882" y="63527"/>
                </a:lnTo>
                <a:lnTo>
                  <a:pt x="137461" y="60339"/>
                </a:lnTo>
                <a:lnTo>
                  <a:pt x="139867" y="58353"/>
                </a:lnTo>
                <a:lnTo>
                  <a:pt x="138002" y="54383"/>
                </a:lnTo>
                <a:lnTo>
                  <a:pt x="138543" y="48969"/>
                </a:lnTo>
                <a:lnTo>
                  <a:pt x="139987" y="46081"/>
                </a:lnTo>
                <a:lnTo>
                  <a:pt x="140829" y="43374"/>
                </a:lnTo>
                <a:lnTo>
                  <a:pt x="142634" y="40607"/>
                </a:lnTo>
                <a:lnTo>
                  <a:pt x="143537" y="36997"/>
                </a:lnTo>
                <a:lnTo>
                  <a:pt x="143416" y="34591"/>
                </a:lnTo>
                <a:lnTo>
                  <a:pt x="145041" y="29959"/>
                </a:lnTo>
                <a:lnTo>
                  <a:pt x="146845" y="25748"/>
                </a:lnTo>
                <a:lnTo>
                  <a:pt x="148048" y="24966"/>
                </a:lnTo>
                <a:lnTo>
                  <a:pt x="148530" y="23582"/>
                </a:lnTo>
                <a:lnTo>
                  <a:pt x="147327" y="20755"/>
                </a:lnTo>
                <a:lnTo>
                  <a:pt x="149011" y="16363"/>
                </a:lnTo>
                <a:lnTo>
                  <a:pt x="152921" y="7640"/>
                </a:lnTo>
                <a:moveTo>
                  <a:pt x="131685" y="62083"/>
                </a:moveTo>
                <a:lnTo>
                  <a:pt x="132046" y="58353"/>
                </a:lnTo>
                <a:lnTo>
                  <a:pt x="132648" y="58474"/>
                </a:lnTo>
                <a:lnTo>
                  <a:pt x="131626" y="62083"/>
                </a:lnTo>
                <a:moveTo>
                  <a:pt x="145823" y="25266"/>
                </a:moveTo>
                <a:lnTo>
                  <a:pt x="144980" y="26470"/>
                </a:lnTo>
                <a:lnTo>
                  <a:pt x="145823" y="24003"/>
                </a:lnTo>
                <a:lnTo>
                  <a:pt x="147327" y="23702"/>
                </a:lnTo>
                <a:lnTo>
                  <a:pt x="145883" y="25266"/>
                </a:lnTo>
                <a:moveTo>
                  <a:pt x="145281" y="23341"/>
                </a:moveTo>
                <a:lnTo>
                  <a:pt x="145943" y="20755"/>
                </a:lnTo>
                <a:lnTo>
                  <a:pt x="146364" y="21115"/>
                </a:lnTo>
                <a:lnTo>
                  <a:pt x="145221" y="23341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3" name="Freeform: Shape 402" title="TX-35">
            <a:extLst>
              <a:ext uri="{FF2B5EF4-FFF2-40B4-BE49-F238E27FC236}">
                <a16:creationId xmlns:a16="http://schemas.microsoft.com/office/drawing/2014/main" id="{5318ED31-1BDD-43E0-EB4C-302EC1E0CCAF}"/>
              </a:ext>
            </a:extLst>
          </p:cNvPr>
          <p:cNvSpPr/>
          <p:nvPr/>
        </p:nvSpPr>
        <p:spPr>
          <a:xfrm>
            <a:off x="4609959" y="5104332"/>
            <a:ext cx="135874" cy="154412"/>
          </a:xfrm>
          <a:custGeom>
            <a:avLst/>
            <a:gdLst>
              <a:gd name="connsiteX0" fmla="*/ 146124 w 170066"/>
              <a:gd name="connsiteY0" fmla="*/ 2647 h 200145"/>
              <a:gd name="connsiteX1" fmla="*/ 146725 w 170066"/>
              <a:gd name="connsiteY1" fmla="*/ 1263 h 200145"/>
              <a:gd name="connsiteX2" fmla="*/ 147928 w 170066"/>
              <a:gd name="connsiteY2" fmla="*/ 1805 h 200145"/>
              <a:gd name="connsiteX3" fmla="*/ 148289 w 170066"/>
              <a:gd name="connsiteY3" fmla="*/ 0 h 200145"/>
              <a:gd name="connsiteX4" fmla="*/ 153222 w 170066"/>
              <a:gd name="connsiteY4" fmla="*/ 2587 h 200145"/>
              <a:gd name="connsiteX5" fmla="*/ 158336 w 170066"/>
              <a:gd name="connsiteY5" fmla="*/ 5715 h 200145"/>
              <a:gd name="connsiteX6" fmla="*/ 159057 w 170066"/>
              <a:gd name="connsiteY6" fmla="*/ 4331 h 200145"/>
              <a:gd name="connsiteX7" fmla="*/ 163148 w 170066"/>
              <a:gd name="connsiteY7" fmla="*/ 6437 h 200145"/>
              <a:gd name="connsiteX8" fmla="*/ 162306 w 170066"/>
              <a:gd name="connsiteY8" fmla="*/ 8362 h 200145"/>
              <a:gd name="connsiteX9" fmla="*/ 163630 w 170066"/>
              <a:gd name="connsiteY9" fmla="*/ 8603 h 200145"/>
              <a:gd name="connsiteX10" fmla="*/ 164532 w 170066"/>
              <a:gd name="connsiteY10" fmla="*/ 9685 h 200145"/>
              <a:gd name="connsiteX11" fmla="*/ 164953 w 170066"/>
              <a:gd name="connsiteY11" fmla="*/ 12332 h 200145"/>
              <a:gd name="connsiteX12" fmla="*/ 166577 w 170066"/>
              <a:gd name="connsiteY12" fmla="*/ 14558 h 200145"/>
              <a:gd name="connsiteX13" fmla="*/ 166758 w 170066"/>
              <a:gd name="connsiteY13" fmla="*/ 15761 h 200145"/>
              <a:gd name="connsiteX14" fmla="*/ 168803 w 170066"/>
              <a:gd name="connsiteY14" fmla="*/ 18528 h 200145"/>
              <a:gd name="connsiteX15" fmla="*/ 168563 w 170066"/>
              <a:gd name="connsiteY15" fmla="*/ 19611 h 200145"/>
              <a:gd name="connsiteX16" fmla="*/ 170066 w 170066"/>
              <a:gd name="connsiteY16" fmla="*/ 19912 h 200145"/>
              <a:gd name="connsiteX17" fmla="*/ 167780 w 170066"/>
              <a:gd name="connsiteY17" fmla="*/ 24304 h 200145"/>
              <a:gd name="connsiteX18" fmla="*/ 164291 w 170066"/>
              <a:gd name="connsiteY18" fmla="*/ 22980 h 200145"/>
              <a:gd name="connsiteX19" fmla="*/ 162126 w 170066"/>
              <a:gd name="connsiteY19" fmla="*/ 23943 h 200145"/>
              <a:gd name="connsiteX20" fmla="*/ 157794 w 170066"/>
              <a:gd name="connsiteY20" fmla="*/ 32786 h 200145"/>
              <a:gd name="connsiteX21" fmla="*/ 158997 w 170066"/>
              <a:gd name="connsiteY21" fmla="*/ 33568 h 200145"/>
              <a:gd name="connsiteX22" fmla="*/ 161103 w 170066"/>
              <a:gd name="connsiteY22" fmla="*/ 33448 h 200145"/>
              <a:gd name="connsiteX23" fmla="*/ 163208 w 170066"/>
              <a:gd name="connsiteY23" fmla="*/ 34531 h 200145"/>
              <a:gd name="connsiteX24" fmla="*/ 162186 w 170066"/>
              <a:gd name="connsiteY24" fmla="*/ 35493 h 200145"/>
              <a:gd name="connsiteX25" fmla="*/ 162667 w 170066"/>
              <a:gd name="connsiteY25" fmla="*/ 37057 h 200145"/>
              <a:gd name="connsiteX26" fmla="*/ 163870 w 170066"/>
              <a:gd name="connsiteY26" fmla="*/ 37057 h 200145"/>
              <a:gd name="connsiteX27" fmla="*/ 164472 w 170066"/>
              <a:gd name="connsiteY27" fmla="*/ 38381 h 200145"/>
              <a:gd name="connsiteX28" fmla="*/ 167540 w 170066"/>
              <a:gd name="connsiteY28" fmla="*/ 40366 h 200145"/>
              <a:gd name="connsiteX29" fmla="*/ 168382 w 170066"/>
              <a:gd name="connsiteY29" fmla="*/ 38862 h 200145"/>
              <a:gd name="connsiteX30" fmla="*/ 169224 w 170066"/>
              <a:gd name="connsiteY30" fmla="*/ 39464 h 200145"/>
              <a:gd name="connsiteX31" fmla="*/ 168382 w 170066"/>
              <a:gd name="connsiteY31" fmla="*/ 41148 h 200145"/>
              <a:gd name="connsiteX32" fmla="*/ 168262 w 170066"/>
              <a:gd name="connsiteY32" fmla="*/ 41569 h 200145"/>
              <a:gd name="connsiteX33" fmla="*/ 149793 w 170066"/>
              <a:gd name="connsiteY33" fmla="*/ 62263 h 200145"/>
              <a:gd name="connsiteX34" fmla="*/ 145101 w 170066"/>
              <a:gd name="connsiteY34" fmla="*/ 67196 h 200145"/>
              <a:gd name="connsiteX35" fmla="*/ 143477 w 170066"/>
              <a:gd name="connsiteY35" fmla="*/ 69241 h 200145"/>
              <a:gd name="connsiteX36" fmla="*/ 142755 w 170066"/>
              <a:gd name="connsiteY36" fmla="*/ 68640 h 200145"/>
              <a:gd name="connsiteX37" fmla="*/ 134212 w 170066"/>
              <a:gd name="connsiteY37" fmla="*/ 77844 h 200145"/>
              <a:gd name="connsiteX38" fmla="*/ 127956 w 170066"/>
              <a:gd name="connsiteY38" fmla="*/ 83319 h 200145"/>
              <a:gd name="connsiteX39" fmla="*/ 125610 w 170066"/>
              <a:gd name="connsiteY39" fmla="*/ 85063 h 200145"/>
              <a:gd name="connsiteX40" fmla="*/ 125129 w 170066"/>
              <a:gd name="connsiteY40" fmla="*/ 86447 h 200145"/>
              <a:gd name="connsiteX41" fmla="*/ 123083 w 170066"/>
              <a:gd name="connsiteY41" fmla="*/ 89816 h 200145"/>
              <a:gd name="connsiteX42" fmla="*/ 121760 w 170066"/>
              <a:gd name="connsiteY42" fmla="*/ 90898 h 200145"/>
              <a:gd name="connsiteX43" fmla="*/ 120737 w 170066"/>
              <a:gd name="connsiteY43" fmla="*/ 93124 h 200145"/>
              <a:gd name="connsiteX44" fmla="*/ 119053 w 170066"/>
              <a:gd name="connsiteY44" fmla="*/ 94027 h 200145"/>
              <a:gd name="connsiteX45" fmla="*/ 115142 w 170066"/>
              <a:gd name="connsiteY45" fmla="*/ 96433 h 200145"/>
              <a:gd name="connsiteX46" fmla="*/ 111473 w 170066"/>
              <a:gd name="connsiteY46" fmla="*/ 99140 h 200145"/>
              <a:gd name="connsiteX47" fmla="*/ 104554 w 170066"/>
              <a:gd name="connsiteY47" fmla="*/ 105216 h 200145"/>
              <a:gd name="connsiteX48" fmla="*/ 103772 w 170066"/>
              <a:gd name="connsiteY48" fmla="*/ 110329 h 200145"/>
              <a:gd name="connsiteX49" fmla="*/ 105276 w 170066"/>
              <a:gd name="connsiteY49" fmla="*/ 110450 h 200145"/>
              <a:gd name="connsiteX50" fmla="*/ 105878 w 170066"/>
              <a:gd name="connsiteY50" fmla="*/ 109247 h 200145"/>
              <a:gd name="connsiteX51" fmla="*/ 107743 w 170066"/>
              <a:gd name="connsiteY51" fmla="*/ 110089 h 200145"/>
              <a:gd name="connsiteX52" fmla="*/ 96734 w 170066"/>
              <a:gd name="connsiteY52" fmla="*/ 120015 h 200145"/>
              <a:gd name="connsiteX53" fmla="*/ 87951 w 170066"/>
              <a:gd name="connsiteY53" fmla="*/ 130542 h 200145"/>
              <a:gd name="connsiteX54" fmla="*/ 84341 w 170066"/>
              <a:gd name="connsiteY54" fmla="*/ 133731 h 200145"/>
              <a:gd name="connsiteX55" fmla="*/ 73513 w 170066"/>
              <a:gd name="connsiteY55" fmla="*/ 144018 h 200145"/>
              <a:gd name="connsiteX56" fmla="*/ 73272 w 170066"/>
              <a:gd name="connsiteY56" fmla="*/ 144078 h 200145"/>
              <a:gd name="connsiteX57" fmla="*/ 68640 w 170066"/>
              <a:gd name="connsiteY57" fmla="*/ 146605 h 200145"/>
              <a:gd name="connsiteX58" fmla="*/ 55285 w 170066"/>
              <a:gd name="connsiteY58" fmla="*/ 153462 h 200145"/>
              <a:gd name="connsiteX59" fmla="*/ 48427 w 170066"/>
              <a:gd name="connsiteY59" fmla="*/ 156591 h 200145"/>
              <a:gd name="connsiteX60" fmla="*/ 37479 w 170066"/>
              <a:gd name="connsiteY60" fmla="*/ 161764 h 200145"/>
              <a:gd name="connsiteX61" fmla="*/ 37298 w 170066"/>
              <a:gd name="connsiteY61" fmla="*/ 162486 h 200145"/>
              <a:gd name="connsiteX62" fmla="*/ 38681 w 170066"/>
              <a:gd name="connsiteY62" fmla="*/ 163569 h 200145"/>
              <a:gd name="connsiteX63" fmla="*/ 35914 w 170066"/>
              <a:gd name="connsiteY63" fmla="*/ 165133 h 200145"/>
              <a:gd name="connsiteX64" fmla="*/ 31523 w 170066"/>
              <a:gd name="connsiteY64" fmla="*/ 169344 h 200145"/>
              <a:gd name="connsiteX65" fmla="*/ 33448 w 170066"/>
              <a:gd name="connsiteY65" fmla="*/ 172473 h 200145"/>
              <a:gd name="connsiteX66" fmla="*/ 30921 w 170066"/>
              <a:gd name="connsiteY66" fmla="*/ 174097 h 200145"/>
              <a:gd name="connsiteX67" fmla="*/ 32004 w 170066"/>
              <a:gd name="connsiteY67" fmla="*/ 174939 h 200145"/>
              <a:gd name="connsiteX68" fmla="*/ 32124 w 170066"/>
              <a:gd name="connsiteY68" fmla="*/ 176744 h 200145"/>
              <a:gd name="connsiteX69" fmla="*/ 34050 w 170066"/>
              <a:gd name="connsiteY69" fmla="*/ 177165 h 200145"/>
              <a:gd name="connsiteX70" fmla="*/ 34110 w 170066"/>
              <a:gd name="connsiteY70" fmla="*/ 177767 h 200145"/>
              <a:gd name="connsiteX71" fmla="*/ 37418 w 170066"/>
              <a:gd name="connsiteY71" fmla="*/ 176443 h 200145"/>
              <a:gd name="connsiteX72" fmla="*/ 39344 w 170066"/>
              <a:gd name="connsiteY72" fmla="*/ 173255 h 200145"/>
              <a:gd name="connsiteX73" fmla="*/ 41630 w 170066"/>
              <a:gd name="connsiteY73" fmla="*/ 177105 h 200145"/>
              <a:gd name="connsiteX74" fmla="*/ 41630 w 170066"/>
              <a:gd name="connsiteY74" fmla="*/ 178910 h 200145"/>
              <a:gd name="connsiteX75" fmla="*/ 46743 w 170066"/>
              <a:gd name="connsiteY75" fmla="*/ 175721 h 200145"/>
              <a:gd name="connsiteX76" fmla="*/ 48427 w 170066"/>
              <a:gd name="connsiteY76" fmla="*/ 174939 h 200145"/>
              <a:gd name="connsiteX77" fmla="*/ 52337 w 170066"/>
              <a:gd name="connsiteY77" fmla="*/ 181556 h 200145"/>
              <a:gd name="connsiteX78" fmla="*/ 41148 w 170066"/>
              <a:gd name="connsiteY78" fmla="*/ 186129 h 200145"/>
              <a:gd name="connsiteX79" fmla="*/ 36336 w 170066"/>
              <a:gd name="connsiteY79" fmla="*/ 187753 h 200145"/>
              <a:gd name="connsiteX80" fmla="*/ 25146 w 170066"/>
              <a:gd name="connsiteY80" fmla="*/ 192084 h 200145"/>
              <a:gd name="connsiteX81" fmla="*/ 25387 w 170066"/>
              <a:gd name="connsiteY81" fmla="*/ 194430 h 200145"/>
              <a:gd name="connsiteX82" fmla="*/ 21717 w 170066"/>
              <a:gd name="connsiteY82" fmla="*/ 194189 h 200145"/>
              <a:gd name="connsiteX83" fmla="*/ 12272 w 170066"/>
              <a:gd name="connsiteY83" fmla="*/ 194490 h 200145"/>
              <a:gd name="connsiteX84" fmla="*/ 10528 w 170066"/>
              <a:gd name="connsiteY84" fmla="*/ 194310 h 200145"/>
              <a:gd name="connsiteX85" fmla="*/ 9565 w 170066"/>
              <a:gd name="connsiteY85" fmla="*/ 193528 h 200145"/>
              <a:gd name="connsiteX86" fmla="*/ 9144 w 170066"/>
              <a:gd name="connsiteY86" fmla="*/ 194911 h 200145"/>
              <a:gd name="connsiteX87" fmla="*/ 10347 w 170066"/>
              <a:gd name="connsiteY87" fmla="*/ 195693 h 200145"/>
              <a:gd name="connsiteX88" fmla="*/ 10347 w 170066"/>
              <a:gd name="connsiteY88" fmla="*/ 198762 h 200145"/>
              <a:gd name="connsiteX89" fmla="*/ 8783 w 170066"/>
              <a:gd name="connsiteY89" fmla="*/ 200145 h 200145"/>
              <a:gd name="connsiteX90" fmla="*/ 3068 w 170066"/>
              <a:gd name="connsiteY90" fmla="*/ 200025 h 200145"/>
              <a:gd name="connsiteX91" fmla="*/ 722 w 170066"/>
              <a:gd name="connsiteY91" fmla="*/ 199002 h 200145"/>
              <a:gd name="connsiteX92" fmla="*/ 722 w 170066"/>
              <a:gd name="connsiteY92" fmla="*/ 194671 h 200145"/>
              <a:gd name="connsiteX93" fmla="*/ 0 w 170066"/>
              <a:gd name="connsiteY93" fmla="*/ 194671 h 200145"/>
              <a:gd name="connsiteX94" fmla="*/ 481 w 170066"/>
              <a:gd name="connsiteY94" fmla="*/ 188655 h 200145"/>
              <a:gd name="connsiteX95" fmla="*/ 2406 w 170066"/>
              <a:gd name="connsiteY95" fmla="*/ 188715 h 200145"/>
              <a:gd name="connsiteX96" fmla="*/ 2587 w 170066"/>
              <a:gd name="connsiteY96" fmla="*/ 186850 h 200145"/>
              <a:gd name="connsiteX97" fmla="*/ 4332 w 170066"/>
              <a:gd name="connsiteY97" fmla="*/ 186850 h 200145"/>
              <a:gd name="connsiteX98" fmla="*/ 3971 w 170066"/>
              <a:gd name="connsiteY98" fmla="*/ 184986 h 200145"/>
              <a:gd name="connsiteX99" fmla="*/ 6979 w 170066"/>
              <a:gd name="connsiteY99" fmla="*/ 184625 h 200145"/>
              <a:gd name="connsiteX100" fmla="*/ 6979 w 170066"/>
              <a:gd name="connsiteY100" fmla="*/ 183060 h 200145"/>
              <a:gd name="connsiteX101" fmla="*/ 8422 w 170066"/>
              <a:gd name="connsiteY101" fmla="*/ 183361 h 200145"/>
              <a:gd name="connsiteX102" fmla="*/ 8182 w 170066"/>
              <a:gd name="connsiteY102" fmla="*/ 186369 h 200145"/>
              <a:gd name="connsiteX103" fmla="*/ 11190 w 170066"/>
              <a:gd name="connsiteY103" fmla="*/ 186610 h 200145"/>
              <a:gd name="connsiteX104" fmla="*/ 11129 w 170066"/>
              <a:gd name="connsiteY104" fmla="*/ 185286 h 200145"/>
              <a:gd name="connsiteX105" fmla="*/ 12333 w 170066"/>
              <a:gd name="connsiteY105" fmla="*/ 186309 h 200145"/>
              <a:gd name="connsiteX106" fmla="*/ 12272 w 170066"/>
              <a:gd name="connsiteY106" fmla="*/ 187512 h 200145"/>
              <a:gd name="connsiteX107" fmla="*/ 14198 w 170066"/>
              <a:gd name="connsiteY107" fmla="*/ 187512 h 200145"/>
              <a:gd name="connsiteX108" fmla="*/ 14077 w 170066"/>
              <a:gd name="connsiteY108" fmla="*/ 188835 h 200145"/>
              <a:gd name="connsiteX109" fmla="*/ 12393 w 170066"/>
              <a:gd name="connsiteY109" fmla="*/ 188835 h 200145"/>
              <a:gd name="connsiteX110" fmla="*/ 11912 w 170066"/>
              <a:gd name="connsiteY110" fmla="*/ 191001 h 200145"/>
              <a:gd name="connsiteX111" fmla="*/ 14498 w 170066"/>
              <a:gd name="connsiteY111" fmla="*/ 191302 h 200145"/>
              <a:gd name="connsiteX112" fmla="*/ 15822 w 170066"/>
              <a:gd name="connsiteY112" fmla="*/ 190640 h 200145"/>
              <a:gd name="connsiteX113" fmla="*/ 16784 w 170066"/>
              <a:gd name="connsiteY113" fmla="*/ 191422 h 200145"/>
              <a:gd name="connsiteX114" fmla="*/ 18829 w 170066"/>
              <a:gd name="connsiteY114" fmla="*/ 188415 h 200145"/>
              <a:gd name="connsiteX115" fmla="*/ 21176 w 170066"/>
              <a:gd name="connsiteY115" fmla="*/ 188294 h 200145"/>
              <a:gd name="connsiteX116" fmla="*/ 21898 w 170066"/>
              <a:gd name="connsiteY116" fmla="*/ 186549 h 200145"/>
              <a:gd name="connsiteX117" fmla="*/ 21115 w 170066"/>
              <a:gd name="connsiteY117" fmla="*/ 186549 h 200145"/>
              <a:gd name="connsiteX118" fmla="*/ 21657 w 170066"/>
              <a:gd name="connsiteY118" fmla="*/ 184203 h 200145"/>
              <a:gd name="connsiteX119" fmla="*/ 20454 w 170066"/>
              <a:gd name="connsiteY119" fmla="*/ 184203 h 200145"/>
              <a:gd name="connsiteX120" fmla="*/ 19852 w 170066"/>
              <a:gd name="connsiteY120" fmla="*/ 183000 h 200145"/>
              <a:gd name="connsiteX121" fmla="*/ 16363 w 170066"/>
              <a:gd name="connsiteY121" fmla="*/ 183121 h 200145"/>
              <a:gd name="connsiteX122" fmla="*/ 16363 w 170066"/>
              <a:gd name="connsiteY122" fmla="*/ 182037 h 200145"/>
              <a:gd name="connsiteX123" fmla="*/ 19792 w 170066"/>
              <a:gd name="connsiteY123" fmla="*/ 180053 h 200145"/>
              <a:gd name="connsiteX124" fmla="*/ 20694 w 170066"/>
              <a:gd name="connsiteY124" fmla="*/ 178849 h 200145"/>
              <a:gd name="connsiteX125" fmla="*/ 20213 w 170066"/>
              <a:gd name="connsiteY125" fmla="*/ 177045 h 200145"/>
              <a:gd name="connsiteX126" fmla="*/ 19431 w 170066"/>
              <a:gd name="connsiteY126" fmla="*/ 177045 h 200145"/>
              <a:gd name="connsiteX127" fmla="*/ 19311 w 170066"/>
              <a:gd name="connsiteY127" fmla="*/ 175480 h 200145"/>
              <a:gd name="connsiteX128" fmla="*/ 18529 w 170066"/>
              <a:gd name="connsiteY128" fmla="*/ 173435 h 200145"/>
              <a:gd name="connsiteX129" fmla="*/ 20153 w 170066"/>
              <a:gd name="connsiteY129" fmla="*/ 171630 h 200145"/>
              <a:gd name="connsiteX130" fmla="*/ 22740 w 170066"/>
              <a:gd name="connsiteY130" fmla="*/ 169826 h 200145"/>
              <a:gd name="connsiteX131" fmla="*/ 23943 w 170066"/>
              <a:gd name="connsiteY131" fmla="*/ 171149 h 200145"/>
              <a:gd name="connsiteX132" fmla="*/ 25748 w 170066"/>
              <a:gd name="connsiteY132" fmla="*/ 170788 h 200145"/>
              <a:gd name="connsiteX133" fmla="*/ 25327 w 170066"/>
              <a:gd name="connsiteY133" fmla="*/ 172112 h 200145"/>
              <a:gd name="connsiteX134" fmla="*/ 26530 w 170066"/>
              <a:gd name="connsiteY134" fmla="*/ 172051 h 200145"/>
              <a:gd name="connsiteX135" fmla="*/ 26229 w 170066"/>
              <a:gd name="connsiteY135" fmla="*/ 175661 h 200145"/>
              <a:gd name="connsiteX136" fmla="*/ 24785 w 170066"/>
              <a:gd name="connsiteY136" fmla="*/ 175360 h 200145"/>
              <a:gd name="connsiteX137" fmla="*/ 23642 w 170066"/>
              <a:gd name="connsiteY137" fmla="*/ 178007 h 200145"/>
              <a:gd name="connsiteX138" fmla="*/ 27853 w 170066"/>
              <a:gd name="connsiteY138" fmla="*/ 177947 h 200145"/>
              <a:gd name="connsiteX139" fmla="*/ 28214 w 170066"/>
              <a:gd name="connsiteY139" fmla="*/ 174097 h 200145"/>
              <a:gd name="connsiteX140" fmla="*/ 30440 w 170066"/>
              <a:gd name="connsiteY140" fmla="*/ 172051 h 200145"/>
              <a:gd name="connsiteX141" fmla="*/ 30019 w 170066"/>
              <a:gd name="connsiteY141" fmla="*/ 170367 h 200145"/>
              <a:gd name="connsiteX142" fmla="*/ 28515 w 170066"/>
              <a:gd name="connsiteY142" fmla="*/ 171871 h 200145"/>
              <a:gd name="connsiteX143" fmla="*/ 26289 w 170066"/>
              <a:gd name="connsiteY143" fmla="*/ 169465 h 200145"/>
              <a:gd name="connsiteX144" fmla="*/ 28695 w 170066"/>
              <a:gd name="connsiteY144" fmla="*/ 167179 h 200145"/>
              <a:gd name="connsiteX145" fmla="*/ 31282 w 170066"/>
              <a:gd name="connsiteY145" fmla="*/ 166336 h 200145"/>
              <a:gd name="connsiteX146" fmla="*/ 33087 w 170066"/>
              <a:gd name="connsiteY146" fmla="*/ 164532 h 200145"/>
              <a:gd name="connsiteX147" fmla="*/ 32485 w 170066"/>
              <a:gd name="connsiteY147" fmla="*/ 163629 h 200145"/>
              <a:gd name="connsiteX148" fmla="*/ 34711 w 170066"/>
              <a:gd name="connsiteY148" fmla="*/ 161644 h 200145"/>
              <a:gd name="connsiteX149" fmla="*/ 41810 w 170066"/>
              <a:gd name="connsiteY149" fmla="*/ 157613 h 200145"/>
              <a:gd name="connsiteX150" fmla="*/ 47344 w 170066"/>
              <a:gd name="connsiteY150" fmla="*/ 153884 h 200145"/>
              <a:gd name="connsiteX151" fmla="*/ 52759 w 170066"/>
              <a:gd name="connsiteY151" fmla="*/ 151478 h 200145"/>
              <a:gd name="connsiteX152" fmla="*/ 53601 w 170066"/>
              <a:gd name="connsiteY152" fmla="*/ 152921 h 200145"/>
              <a:gd name="connsiteX153" fmla="*/ 58293 w 170066"/>
              <a:gd name="connsiteY153" fmla="*/ 149432 h 200145"/>
              <a:gd name="connsiteX154" fmla="*/ 60399 w 170066"/>
              <a:gd name="connsiteY154" fmla="*/ 148349 h 200145"/>
              <a:gd name="connsiteX155" fmla="*/ 60639 w 170066"/>
              <a:gd name="connsiteY155" fmla="*/ 149192 h 200145"/>
              <a:gd name="connsiteX156" fmla="*/ 63587 w 170066"/>
              <a:gd name="connsiteY156" fmla="*/ 147808 h 200145"/>
              <a:gd name="connsiteX157" fmla="*/ 65452 w 170066"/>
              <a:gd name="connsiteY157" fmla="*/ 144259 h 200145"/>
              <a:gd name="connsiteX158" fmla="*/ 67497 w 170066"/>
              <a:gd name="connsiteY158" fmla="*/ 143837 h 200145"/>
              <a:gd name="connsiteX159" fmla="*/ 72250 w 170066"/>
              <a:gd name="connsiteY159" fmla="*/ 141311 h 200145"/>
              <a:gd name="connsiteX160" fmla="*/ 73152 w 170066"/>
              <a:gd name="connsiteY160" fmla="*/ 139686 h 200145"/>
              <a:gd name="connsiteX161" fmla="*/ 73573 w 170066"/>
              <a:gd name="connsiteY161" fmla="*/ 137521 h 200145"/>
              <a:gd name="connsiteX162" fmla="*/ 74295 w 170066"/>
              <a:gd name="connsiteY162" fmla="*/ 136257 h 200145"/>
              <a:gd name="connsiteX163" fmla="*/ 78326 w 170066"/>
              <a:gd name="connsiteY163" fmla="*/ 131746 h 200145"/>
              <a:gd name="connsiteX164" fmla="*/ 82777 w 170066"/>
              <a:gd name="connsiteY164" fmla="*/ 124166 h 200145"/>
              <a:gd name="connsiteX165" fmla="*/ 85003 w 170066"/>
              <a:gd name="connsiteY165" fmla="*/ 121399 h 200145"/>
              <a:gd name="connsiteX166" fmla="*/ 84402 w 170066"/>
              <a:gd name="connsiteY166" fmla="*/ 119413 h 200145"/>
              <a:gd name="connsiteX167" fmla="*/ 88613 w 170066"/>
              <a:gd name="connsiteY167" fmla="*/ 115202 h 200145"/>
              <a:gd name="connsiteX168" fmla="*/ 91681 w 170066"/>
              <a:gd name="connsiteY168" fmla="*/ 111412 h 200145"/>
              <a:gd name="connsiteX169" fmla="*/ 90959 w 170066"/>
              <a:gd name="connsiteY169" fmla="*/ 110209 h 200145"/>
              <a:gd name="connsiteX170" fmla="*/ 93245 w 170066"/>
              <a:gd name="connsiteY170" fmla="*/ 107682 h 200145"/>
              <a:gd name="connsiteX171" fmla="*/ 90718 w 170066"/>
              <a:gd name="connsiteY171" fmla="*/ 105336 h 200145"/>
              <a:gd name="connsiteX172" fmla="*/ 89395 w 170066"/>
              <a:gd name="connsiteY172" fmla="*/ 102629 h 200145"/>
              <a:gd name="connsiteX173" fmla="*/ 91561 w 170066"/>
              <a:gd name="connsiteY173" fmla="*/ 102810 h 200145"/>
              <a:gd name="connsiteX174" fmla="*/ 95290 w 170066"/>
              <a:gd name="connsiteY174" fmla="*/ 104554 h 200145"/>
              <a:gd name="connsiteX175" fmla="*/ 96133 w 170066"/>
              <a:gd name="connsiteY175" fmla="*/ 103953 h 200145"/>
              <a:gd name="connsiteX176" fmla="*/ 97637 w 170066"/>
              <a:gd name="connsiteY176" fmla="*/ 104314 h 200145"/>
              <a:gd name="connsiteX177" fmla="*/ 99020 w 170066"/>
              <a:gd name="connsiteY177" fmla="*/ 102930 h 200145"/>
              <a:gd name="connsiteX178" fmla="*/ 99441 w 170066"/>
              <a:gd name="connsiteY178" fmla="*/ 103291 h 200145"/>
              <a:gd name="connsiteX179" fmla="*/ 101547 w 170066"/>
              <a:gd name="connsiteY179" fmla="*/ 101005 h 200145"/>
              <a:gd name="connsiteX180" fmla="*/ 101426 w 170066"/>
              <a:gd name="connsiteY180" fmla="*/ 99320 h 200145"/>
              <a:gd name="connsiteX181" fmla="*/ 102209 w 170066"/>
              <a:gd name="connsiteY181" fmla="*/ 98599 h 200145"/>
              <a:gd name="connsiteX182" fmla="*/ 102389 w 170066"/>
              <a:gd name="connsiteY182" fmla="*/ 97035 h 200145"/>
              <a:gd name="connsiteX183" fmla="*/ 105697 w 170066"/>
              <a:gd name="connsiteY183" fmla="*/ 92583 h 200145"/>
              <a:gd name="connsiteX184" fmla="*/ 106480 w 170066"/>
              <a:gd name="connsiteY184" fmla="*/ 92703 h 200145"/>
              <a:gd name="connsiteX185" fmla="*/ 107081 w 170066"/>
              <a:gd name="connsiteY185" fmla="*/ 89455 h 200145"/>
              <a:gd name="connsiteX186" fmla="*/ 105036 w 170066"/>
              <a:gd name="connsiteY186" fmla="*/ 87229 h 200145"/>
              <a:gd name="connsiteX187" fmla="*/ 106359 w 170066"/>
              <a:gd name="connsiteY187" fmla="*/ 86687 h 200145"/>
              <a:gd name="connsiteX188" fmla="*/ 104314 w 170066"/>
              <a:gd name="connsiteY188" fmla="*/ 81153 h 200145"/>
              <a:gd name="connsiteX189" fmla="*/ 104314 w 170066"/>
              <a:gd name="connsiteY189" fmla="*/ 78085 h 200145"/>
              <a:gd name="connsiteX190" fmla="*/ 105337 w 170066"/>
              <a:gd name="connsiteY190" fmla="*/ 74596 h 200145"/>
              <a:gd name="connsiteX191" fmla="*/ 106058 w 170066"/>
              <a:gd name="connsiteY191" fmla="*/ 73813 h 200145"/>
              <a:gd name="connsiteX192" fmla="*/ 107863 w 170066"/>
              <a:gd name="connsiteY192" fmla="*/ 73513 h 200145"/>
              <a:gd name="connsiteX193" fmla="*/ 109608 w 170066"/>
              <a:gd name="connsiteY193" fmla="*/ 71708 h 200145"/>
              <a:gd name="connsiteX194" fmla="*/ 109608 w 170066"/>
              <a:gd name="connsiteY194" fmla="*/ 69543 h 200145"/>
              <a:gd name="connsiteX195" fmla="*/ 112195 w 170066"/>
              <a:gd name="connsiteY195" fmla="*/ 67737 h 200145"/>
              <a:gd name="connsiteX196" fmla="*/ 112195 w 170066"/>
              <a:gd name="connsiteY196" fmla="*/ 68460 h 200145"/>
              <a:gd name="connsiteX197" fmla="*/ 114601 w 170066"/>
              <a:gd name="connsiteY197" fmla="*/ 68460 h 200145"/>
              <a:gd name="connsiteX198" fmla="*/ 114300 w 170066"/>
              <a:gd name="connsiteY198" fmla="*/ 66354 h 200145"/>
              <a:gd name="connsiteX199" fmla="*/ 115082 w 170066"/>
              <a:gd name="connsiteY199" fmla="*/ 66113 h 200145"/>
              <a:gd name="connsiteX200" fmla="*/ 116406 w 170066"/>
              <a:gd name="connsiteY200" fmla="*/ 64188 h 200145"/>
              <a:gd name="connsiteX201" fmla="*/ 117428 w 170066"/>
              <a:gd name="connsiteY201" fmla="*/ 61662 h 200145"/>
              <a:gd name="connsiteX202" fmla="*/ 119053 w 170066"/>
              <a:gd name="connsiteY202" fmla="*/ 56247 h 200145"/>
              <a:gd name="connsiteX203" fmla="*/ 120015 w 170066"/>
              <a:gd name="connsiteY203" fmla="*/ 52458 h 200145"/>
              <a:gd name="connsiteX204" fmla="*/ 122903 w 170066"/>
              <a:gd name="connsiteY204" fmla="*/ 46682 h 200145"/>
              <a:gd name="connsiteX205" fmla="*/ 125129 w 170066"/>
              <a:gd name="connsiteY205" fmla="*/ 43313 h 200145"/>
              <a:gd name="connsiteX206" fmla="*/ 128437 w 170066"/>
              <a:gd name="connsiteY206" fmla="*/ 36095 h 200145"/>
              <a:gd name="connsiteX207" fmla="*/ 128076 w 170066"/>
              <a:gd name="connsiteY207" fmla="*/ 33869 h 200145"/>
              <a:gd name="connsiteX208" fmla="*/ 129219 w 170066"/>
              <a:gd name="connsiteY208" fmla="*/ 29357 h 200145"/>
              <a:gd name="connsiteX209" fmla="*/ 130001 w 170066"/>
              <a:gd name="connsiteY209" fmla="*/ 28033 h 200145"/>
              <a:gd name="connsiteX210" fmla="*/ 131626 w 170066"/>
              <a:gd name="connsiteY210" fmla="*/ 28455 h 200145"/>
              <a:gd name="connsiteX211" fmla="*/ 135476 w 170066"/>
              <a:gd name="connsiteY211" fmla="*/ 27492 h 200145"/>
              <a:gd name="connsiteX212" fmla="*/ 136077 w 170066"/>
              <a:gd name="connsiteY212" fmla="*/ 25447 h 200145"/>
              <a:gd name="connsiteX213" fmla="*/ 137280 w 170066"/>
              <a:gd name="connsiteY213" fmla="*/ 24003 h 200145"/>
              <a:gd name="connsiteX214" fmla="*/ 138544 w 170066"/>
              <a:gd name="connsiteY214" fmla="*/ 23702 h 200145"/>
              <a:gd name="connsiteX215" fmla="*/ 136679 w 170066"/>
              <a:gd name="connsiteY215" fmla="*/ 22499 h 200145"/>
              <a:gd name="connsiteX216" fmla="*/ 136919 w 170066"/>
              <a:gd name="connsiteY216" fmla="*/ 21175 h 200145"/>
              <a:gd name="connsiteX217" fmla="*/ 139266 w 170066"/>
              <a:gd name="connsiteY217" fmla="*/ 20153 h 200145"/>
              <a:gd name="connsiteX218" fmla="*/ 138664 w 170066"/>
              <a:gd name="connsiteY218" fmla="*/ 18769 h 200145"/>
              <a:gd name="connsiteX219" fmla="*/ 137461 w 170066"/>
              <a:gd name="connsiteY219" fmla="*/ 18589 h 200145"/>
              <a:gd name="connsiteX220" fmla="*/ 137160 w 170066"/>
              <a:gd name="connsiteY220" fmla="*/ 17085 h 200145"/>
              <a:gd name="connsiteX221" fmla="*/ 138544 w 170066"/>
              <a:gd name="connsiteY221" fmla="*/ 13595 h 200145"/>
              <a:gd name="connsiteX222" fmla="*/ 138845 w 170066"/>
              <a:gd name="connsiteY222" fmla="*/ 11610 h 200145"/>
              <a:gd name="connsiteX223" fmla="*/ 141431 w 170066"/>
              <a:gd name="connsiteY223" fmla="*/ 9625 h 200145"/>
              <a:gd name="connsiteX224" fmla="*/ 143176 w 170066"/>
              <a:gd name="connsiteY224" fmla="*/ 5655 h 200145"/>
              <a:gd name="connsiteX225" fmla="*/ 144860 w 170066"/>
              <a:gd name="connsiteY225" fmla="*/ 5294 h 200145"/>
              <a:gd name="connsiteX226" fmla="*/ 146064 w 170066"/>
              <a:gd name="connsiteY226" fmla="*/ 2647 h 200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</a:cxnLst>
            <a:rect l="l" t="t" r="r" b="b"/>
            <a:pathLst>
              <a:path w="170066" h="200145">
                <a:moveTo>
                  <a:pt x="146124" y="2647"/>
                </a:moveTo>
                <a:lnTo>
                  <a:pt x="146725" y="1263"/>
                </a:lnTo>
                <a:lnTo>
                  <a:pt x="147928" y="1805"/>
                </a:lnTo>
                <a:lnTo>
                  <a:pt x="148289" y="0"/>
                </a:lnTo>
                <a:lnTo>
                  <a:pt x="153222" y="2587"/>
                </a:lnTo>
                <a:lnTo>
                  <a:pt x="158336" y="5715"/>
                </a:lnTo>
                <a:lnTo>
                  <a:pt x="159057" y="4331"/>
                </a:lnTo>
                <a:lnTo>
                  <a:pt x="163148" y="6437"/>
                </a:lnTo>
                <a:lnTo>
                  <a:pt x="162306" y="8362"/>
                </a:lnTo>
                <a:lnTo>
                  <a:pt x="163630" y="8603"/>
                </a:lnTo>
                <a:lnTo>
                  <a:pt x="164532" y="9685"/>
                </a:lnTo>
                <a:lnTo>
                  <a:pt x="164953" y="12332"/>
                </a:lnTo>
                <a:lnTo>
                  <a:pt x="166577" y="14558"/>
                </a:lnTo>
                <a:lnTo>
                  <a:pt x="166758" y="15761"/>
                </a:lnTo>
                <a:lnTo>
                  <a:pt x="168803" y="18528"/>
                </a:lnTo>
                <a:lnTo>
                  <a:pt x="168563" y="19611"/>
                </a:lnTo>
                <a:lnTo>
                  <a:pt x="170066" y="19912"/>
                </a:lnTo>
                <a:lnTo>
                  <a:pt x="167780" y="24304"/>
                </a:lnTo>
                <a:lnTo>
                  <a:pt x="164291" y="22980"/>
                </a:lnTo>
                <a:lnTo>
                  <a:pt x="162126" y="23943"/>
                </a:lnTo>
                <a:lnTo>
                  <a:pt x="157794" y="32786"/>
                </a:lnTo>
                <a:lnTo>
                  <a:pt x="158997" y="33568"/>
                </a:lnTo>
                <a:lnTo>
                  <a:pt x="161103" y="33448"/>
                </a:lnTo>
                <a:lnTo>
                  <a:pt x="163208" y="34531"/>
                </a:lnTo>
                <a:lnTo>
                  <a:pt x="162186" y="35493"/>
                </a:lnTo>
                <a:lnTo>
                  <a:pt x="162667" y="37057"/>
                </a:lnTo>
                <a:lnTo>
                  <a:pt x="163870" y="37057"/>
                </a:lnTo>
                <a:lnTo>
                  <a:pt x="164472" y="38381"/>
                </a:lnTo>
                <a:lnTo>
                  <a:pt x="167540" y="40366"/>
                </a:lnTo>
                <a:lnTo>
                  <a:pt x="168382" y="38862"/>
                </a:lnTo>
                <a:lnTo>
                  <a:pt x="169224" y="39464"/>
                </a:lnTo>
                <a:lnTo>
                  <a:pt x="168382" y="41148"/>
                </a:lnTo>
                <a:lnTo>
                  <a:pt x="168262" y="41569"/>
                </a:lnTo>
                <a:lnTo>
                  <a:pt x="149793" y="62263"/>
                </a:lnTo>
                <a:lnTo>
                  <a:pt x="145101" y="67196"/>
                </a:lnTo>
                <a:lnTo>
                  <a:pt x="143477" y="69241"/>
                </a:lnTo>
                <a:lnTo>
                  <a:pt x="142755" y="68640"/>
                </a:lnTo>
                <a:lnTo>
                  <a:pt x="134212" y="77844"/>
                </a:lnTo>
                <a:lnTo>
                  <a:pt x="127956" y="83319"/>
                </a:lnTo>
                <a:lnTo>
                  <a:pt x="125610" y="85063"/>
                </a:lnTo>
                <a:lnTo>
                  <a:pt x="125129" y="86447"/>
                </a:lnTo>
                <a:lnTo>
                  <a:pt x="123083" y="89816"/>
                </a:lnTo>
                <a:lnTo>
                  <a:pt x="121760" y="90898"/>
                </a:lnTo>
                <a:lnTo>
                  <a:pt x="120737" y="93124"/>
                </a:lnTo>
                <a:lnTo>
                  <a:pt x="119053" y="94027"/>
                </a:lnTo>
                <a:lnTo>
                  <a:pt x="115142" y="96433"/>
                </a:lnTo>
                <a:lnTo>
                  <a:pt x="111473" y="99140"/>
                </a:lnTo>
                <a:lnTo>
                  <a:pt x="104554" y="105216"/>
                </a:lnTo>
                <a:lnTo>
                  <a:pt x="103772" y="110329"/>
                </a:lnTo>
                <a:lnTo>
                  <a:pt x="105276" y="110450"/>
                </a:lnTo>
                <a:lnTo>
                  <a:pt x="105878" y="109247"/>
                </a:lnTo>
                <a:lnTo>
                  <a:pt x="107743" y="110089"/>
                </a:lnTo>
                <a:lnTo>
                  <a:pt x="96734" y="120015"/>
                </a:lnTo>
                <a:lnTo>
                  <a:pt x="87951" y="130542"/>
                </a:lnTo>
                <a:lnTo>
                  <a:pt x="84341" y="133731"/>
                </a:lnTo>
                <a:lnTo>
                  <a:pt x="73513" y="144018"/>
                </a:lnTo>
                <a:lnTo>
                  <a:pt x="73272" y="144078"/>
                </a:lnTo>
                <a:lnTo>
                  <a:pt x="68640" y="146605"/>
                </a:lnTo>
                <a:lnTo>
                  <a:pt x="55285" y="153462"/>
                </a:lnTo>
                <a:lnTo>
                  <a:pt x="48427" y="156591"/>
                </a:lnTo>
                <a:lnTo>
                  <a:pt x="37479" y="161764"/>
                </a:lnTo>
                <a:lnTo>
                  <a:pt x="37298" y="162486"/>
                </a:lnTo>
                <a:lnTo>
                  <a:pt x="38681" y="163569"/>
                </a:lnTo>
                <a:lnTo>
                  <a:pt x="35914" y="165133"/>
                </a:lnTo>
                <a:lnTo>
                  <a:pt x="31523" y="169344"/>
                </a:lnTo>
                <a:lnTo>
                  <a:pt x="33448" y="172473"/>
                </a:lnTo>
                <a:lnTo>
                  <a:pt x="30921" y="174097"/>
                </a:lnTo>
                <a:lnTo>
                  <a:pt x="32004" y="174939"/>
                </a:lnTo>
                <a:lnTo>
                  <a:pt x="32124" y="176744"/>
                </a:lnTo>
                <a:lnTo>
                  <a:pt x="34050" y="177165"/>
                </a:lnTo>
                <a:lnTo>
                  <a:pt x="34110" y="177767"/>
                </a:lnTo>
                <a:lnTo>
                  <a:pt x="37418" y="176443"/>
                </a:lnTo>
                <a:lnTo>
                  <a:pt x="39344" y="173255"/>
                </a:lnTo>
                <a:lnTo>
                  <a:pt x="41630" y="177105"/>
                </a:lnTo>
                <a:lnTo>
                  <a:pt x="41630" y="178910"/>
                </a:lnTo>
                <a:lnTo>
                  <a:pt x="46743" y="175721"/>
                </a:lnTo>
                <a:lnTo>
                  <a:pt x="48427" y="174939"/>
                </a:lnTo>
                <a:lnTo>
                  <a:pt x="52337" y="181556"/>
                </a:lnTo>
                <a:lnTo>
                  <a:pt x="41148" y="186129"/>
                </a:lnTo>
                <a:lnTo>
                  <a:pt x="36336" y="187753"/>
                </a:lnTo>
                <a:lnTo>
                  <a:pt x="25146" y="192084"/>
                </a:lnTo>
                <a:lnTo>
                  <a:pt x="25387" y="194430"/>
                </a:lnTo>
                <a:lnTo>
                  <a:pt x="21717" y="194189"/>
                </a:lnTo>
                <a:lnTo>
                  <a:pt x="12272" y="194490"/>
                </a:lnTo>
                <a:lnTo>
                  <a:pt x="10528" y="194310"/>
                </a:lnTo>
                <a:lnTo>
                  <a:pt x="9565" y="193528"/>
                </a:lnTo>
                <a:lnTo>
                  <a:pt x="9144" y="194911"/>
                </a:lnTo>
                <a:lnTo>
                  <a:pt x="10347" y="195693"/>
                </a:lnTo>
                <a:lnTo>
                  <a:pt x="10347" y="198762"/>
                </a:lnTo>
                <a:lnTo>
                  <a:pt x="8783" y="200145"/>
                </a:lnTo>
                <a:lnTo>
                  <a:pt x="3068" y="200025"/>
                </a:lnTo>
                <a:lnTo>
                  <a:pt x="722" y="199002"/>
                </a:lnTo>
                <a:lnTo>
                  <a:pt x="722" y="194671"/>
                </a:lnTo>
                <a:lnTo>
                  <a:pt x="0" y="194671"/>
                </a:lnTo>
                <a:lnTo>
                  <a:pt x="481" y="188655"/>
                </a:lnTo>
                <a:lnTo>
                  <a:pt x="2406" y="188715"/>
                </a:lnTo>
                <a:lnTo>
                  <a:pt x="2587" y="186850"/>
                </a:lnTo>
                <a:lnTo>
                  <a:pt x="4332" y="186850"/>
                </a:lnTo>
                <a:lnTo>
                  <a:pt x="3971" y="184986"/>
                </a:lnTo>
                <a:lnTo>
                  <a:pt x="6979" y="184625"/>
                </a:lnTo>
                <a:lnTo>
                  <a:pt x="6979" y="183060"/>
                </a:lnTo>
                <a:lnTo>
                  <a:pt x="8422" y="183361"/>
                </a:lnTo>
                <a:lnTo>
                  <a:pt x="8182" y="186369"/>
                </a:lnTo>
                <a:lnTo>
                  <a:pt x="11190" y="186610"/>
                </a:lnTo>
                <a:lnTo>
                  <a:pt x="11129" y="185286"/>
                </a:lnTo>
                <a:lnTo>
                  <a:pt x="12333" y="186309"/>
                </a:lnTo>
                <a:lnTo>
                  <a:pt x="12272" y="187512"/>
                </a:lnTo>
                <a:lnTo>
                  <a:pt x="14198" y="187512"/>
                </a:lnTo>
                <a:lnTo>
                  <a:pt x="14077" y="188835"/>
                </a:lnTo>
                <a:lnTo>
                  <a:pt x="12393" y="188835"/>
                </a:lnTo>
                <a:lnTo>
                  <a:pt x="11912" y="191001"/>
                </a:lnTo>
                <a:lnTo>
                  <a:pt x="14498" y="191302"/>
                </a:lnTo>
                <a:lnTo>
                  <a:pt x="15822" y="190640"/>
                </a:lnTo>
                <a:lnTo>
                  <a:pt x="16784" y="191422"/>
                </a:lnTo>
                <a:lnTo>
                  <a:pt x="18829" y="188415"/>
                </a:lnTo>
                <a:lnTo>
                  <a:pt x="21176" y="188294"/>
                </a:lnTo>
                <a:lnTo>
                  <a:pt x="21898" y="186549"/>
                </a:lnTo>
                <a:lnTo>
                  <a:pt x="21115" y="186549"/>
                </a:lnTo>
                <a:lnTo>
                  <a:pt x="21657" y="184203"/>
                </a:lnTo>
                <a:lnTo>
                  <a:pt x="20454" y="184203"/>
                </a:lnTo>
                <a:lnTo>
                  <a:pt x="19852" y="183000"/>
                </a:lnTo>
                <a:lnTo>
                  <a:pt x="16363" y="183121"/>
                </a:lnTo>
                <a:lnTo>
                  <a:pt x="16363" y="182037"/>
                </a:lnTo>
                <a:lnTo>
                  <a:pt x="19792" y="180053"/>
                </a:lnTo>
                <a:lnTo>
                  <a:pt x="20694" y="178849"/>
                </a:lnTo>
                <a:lnTo>
                  <a:pt x="20213" y="177045"/>
                </a:lnTo>
                <a:lnTo>
                  <a:pt x="19431" y="177045"/>
                </a:lnTo>
                <a:lnTo>
                  <a:pt x="19311" y="175480"/>
                </a:lnTo>
                <a:lnTo>
                  <a:pt x="18529" y="173435"/>
                </a:lnTo>
                <a:lnTo>
                  <a:pt x="20153" y="171630"/>
                </a:lnTo>
                <a:lnTo>
                  <a:pt x="22740" y="169826"/>
                </a:lnTo>
                <a:lnTo>
                  <a:pt x="23943" y="171149"/>
                </a:lnTo>
                <a:lnTo>
                  <a:pt x="25748" y="170788"/>
                </a:lnTo>
                <a:lnTo>
                  <a:pt x="25327" y="172112"/>
                </a:lnTo>
                <a:lnTo>
                  <a:pt x="26530" y="172051"/>
                </a:lnTo>
                <a:lnTo>
                  <a:pt x="26229" y="175661"/>
                </a:lnTo>
                <a:lnTo>
                  <a:pt x="24785" y="175360"/>
                </a:lnTo>
                <a:lnTo>
                  <a:pt x="23642" y="178007"/>
                </a:lnTo>
                <a:lnTo>
                  <a:pt x="27853" y="177947"/>
                </a:lnTo>
                <a:lnTo>
                  <a:pt x="28214" y="174097"/>
                </a:lnTo>
                <a:lnTo>
                  <a:pt x="30440" y="172051"/>
                </a:lnTo>
                <a:lnTo>
                  <a:pt x="30019" y="170367"/>
                </a:lnTo>
                <a:lnTo>
                  <a:pt x="28515" y="171871"/>
                </a:lnTo>
                <a:lnTo>
                  <a:pt x="26289" y="169465"/>
                </a:lnTo>
                <a:lnTo>
                  <a:pt x="28695" y="167179"/>
                </a:lnTo>
                <a:lnTo>
                  <a:pt x="31282" y="166336"/>
                </a:lnTo>
                <a:lnTo>
                  <a:pt x="33087" y="164532"/>
                </a:lnTo>
                <a:lnTo>
                  <a:pt x="32485" y="163629"/>
                </a:lnTo>
                <a:lnTo>
                  <a:pt x="34711" y="161644"/>
                </a:lnTo>
                <a:lnTo>
                  <a:pt x="41810" y="157613"/>
                </a:lnTo>
                <a:lnTo>
                  <a:pt x="47344" y="153884"/>
                </a:lnTo>
                <a:lnTo>
                  <a:pt x="52759" y="151478"/>
                </a:lnTo>
                <a:lnTo>
                  <a:pt x="53601" y="152921"/>
                </a:lnTo>
                <a:lnTo>
                  <a:pt x="58293" y="149432"/>
                </a:lnTo>
                <a:lnTo>
                  <a:pt x="60399" y="148349"/>
                </a:lnTo>
                <a:lnTo>
                  <a:pt x="60639" y="149192"/>
                </a:lnTo>
                <a:lnTo>
                  <a:pt x="63587" y="147808"/>
                </a:lnTo>
                <a:lnTo>
                  <a:pt x="65452" y="144259"/>
                </a:lnTo>
                <a:lnTo>
                  <a:pt x="67497" y="143837"/>
                </a:lnTo>
                <a:lnTo>
                  <a:pt x="72250" y="141311"/>
                </a:lnTo>
                <a:lnTo>
                  <a:pt x="73152" y="139686"/>
                </a:lnTo>
                <a:lnTo>
                  <a:pt x="73573" y="137521"/>
                </a:lnTo>
                <a:lnTo>
                  <a:pt x="74295" y="136257"/>
                </a:lnTo>
                <a:lnTo>
                  <a:pt x="78326" y="131746"/>
                </a:lnTo>
                <a:lnTo>
                  <a:pt x="82777" y="124166"/>
                </a:lnTo>
                <a:lnTo>
                  <a:pt x="85003" y="121399"/>
                </a:lnTo>
                <a:lnTo>
                  <a:pt x="84402" y="119413"/>
                </a:lnTo>
                <a:lnTo>
                  <a:pt x="88613" y="115202"/>
                </a:lnTo>
                <a:lnTo>
                  <a:pt x="91681" y="111412"/>
                </a:lnTo>
                <a:lnTo>
                  <a:pt x="90959" y="110209"/>
                </a:lnTo>
                <a:lnTo>
                  <a:pt x="93245" y="107682"/>
                </a:lnTo>
                <a:lnTo>
                  <a:pt x="90718" y="105336"/>
                </a:lnTo>
                <a:lnTo>
                  <a:pt x="89395" y="102629"/>
                </a:lnTo>
                <a:lnTo>
                  <a:pt x="91561" y="102810"/>
                </a:lnTo>
                <a:lnTo>
                  <a:pt x="95290" y="104554"/>
                </a:lnTo>
                <a:lnTo>
                  <a:pt x="96133" y="103953"/>
                </a:lnTo>
                <a:lnTo>
                  <a:pt x="97637" y="104314"/>
                </a:lnTo>
                <a:lnTo>
                  <a:pt x="99020" y="102930"/>
                </a:lnTo>
                <a:lnTo>
                  <a:pt x="99441" y="103291"/>
                </a:lnTo>
                <a:lnTo>
                  <a:pt x="101547" y="101005"/>
                </a:lnTo>
                <a:lnTo>
                  <a:pt x="101426" y="99320"/>
                </a:lnTo>
                <a:lnTo>
                  <a:pt x="102209" y="98599"/>
                </a:lnTo>
                <a:lnTo>
                  <a:pt x="102389" y="97035"/>
                </a:lnTo>
                <a:lnTo>
                  <a:pt x="105697" y="92583"/>
                </a:lnTo>
                <a:lnTo>
                  <a:pt x="106480" y="92703"/>
                </a:lnTo>
                <a:lnTo>
                  <a:pt x="107081" y="89455"/>
                </a:lnTo>
                <a:lnTo>
                  <a:pt x="105036" y="87229"/>
                </a:lnTo>
                <a:lnTo>
                  <a:pt x="106359" y="86687"/>
                </a:lnTo>
                <a:lnTo>
                  <a:pt x="104314" y="81153"/>
                </a:lnTo>
                <a:lnTo>
                  <a:pt x="104314" y="78085"/>
                </a:lnTo>
                <a:lnTo>
                  <a:pt x="105337" y="74596"/>
                </a:lnTo>
                <a:lnTo>
                  <a:pt x="106058" y="73813"/>
                </a:lnTo>
                <a:lnTo>
                  <a:pt x="107863" y="73513"/>
                </a:lnTo>
                <a:lnTo>
                  <a:pt x="109608" y="71708"/>
                </a:lnTo>
                <a:lnTo>
                  <a:pt x="109608" y="69543"/>
                </a:lnTo>
                <a:lnTo>
                  <a:pt x="112195" y="67737"/>
                </a:lnTo>
                <a:lnTo>
                  <a:pt x="112195" y="68460"/>
                </a:lnTo>
                <a:lnTo>
                  <a:pt x="114601" y="68460"/>
                </a:lnTo>
                <a:lnTo>
                  <a:pt x="114300" y="66354"/>
                </a:lnTo>
                <a:lnTo>
                  <a:pt x="115082" y="66113"/>
                </a:lnTo>
                <a:lnTo>
                  <a:pt x="116406" y="64188"/>
                </a:lnTo>
                <a:lnTo>
                  <a:pt x="117428" y="61662"/>
                </a:lnTo>
                <a:lnTo>
                  <a:pt x="119053" y="56247"/>
                </a:lnTo>
                <a:lnTo>
                  <a:pt x="120015" y="52458"/>
                </a:lnTo>
                <a:lnTo>
                  <a:pt x="122903" y="46682"/>
                </a:lnTo>
                <a:lnTo>
                  <a:pt x="125129" y="43313"/>
                </a:lnTo>
                <a:lnTo>
                  <a:pt x="128437" y="36095"/>
                </a:lnTo>
                <a:lnTo>
                  <a:pt x="128076" y="33869"/>
                </a:lnTo>
                <a:lnTo>
                  <a:pt x="129219" y="29357"/>
                </a:lnTo>
                <a:lnTo>
                  <a:pt x="130001" y="28033"/>
                </a:lnTo>
                <a:lnTo>
                  <a:pt x="131626" y="28455"/>
                </a:lnTo>
                <a:lnTo>
                  <a:pt x="135476" y="27492"/>
                </a:lnTo>
                <a:lnTo>
                  <a:pt x="136077" y="25447"/>
                </a:lnTo>
                <a:lnTo>
                  <a:pt x="137280" y="24003"/>
                </a:lnTo>
                <a:lnTo>
                  <a:pt x="138544" y="23702"/>
                </a:lnTo>
                <a:lnTo>
                  <a:pt x="136679" y="22499"/>
                </a:lnTo>
                <a:lnTo>
                  <a:pt x="136919" y="21175"/>
                </a:lnTo>
                <a:lnTo>
                  <a:pt x="139266" y="20153"/>
                </a:lnTo>
                <a:lnTo>
                  <a:pt x="138664" y="18769"/>
                </a:lnTo>
                <a:lnTo>
                  <a:pt x="137461" y="18589"/>
                </a:lnTo>
                <a:lnTo>
                  <a:pt x="137160" y="17085"/>
                </a:lnTo>
                <a:lnTo>
                  <a:pt x="138544" y="13595"/>
                </a:lnTo>
                <a:lnTo>
                  <a:pt x="138845" y="11610"/>
                </a:lnTo>
                <a:lnTo>
                  <a:pt x="141431" y="9625"/>
                </a:lnTo>
                <a:lnTo>
                  <a:pt x="143176" y="5655"/>
                </a:lnTo>
                <a:lnTo>
                  <a:pt x="144860" y="5294"/>
                </a:lnTo>
                <a:lnTo>
                  <a:pt x="146064" y="2647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: Shape 403" title="TX-36">
            <a:extLst>
              <a:ext uri="{FF2B5EF4-FFF2-40B4-BE49-F238E27FC236}">
                <a16:creationId xmlns:a16="http://schemas.microsoft.com/office/drawing/2014/main" id="{6B6D90C7-4EB6-1802-7171-49E52DEC8D6A}"/>
              </a:ext>
            </a:extLst>
          </p:cNvPr>
          <p:cNvSpPr/>
          <p:nvPr/>
        </p:nvSpPr>
        <p:spPr>
          <a:xfrm>
            <a:off x="5040748" y="4966861"/>
            <a:ext cx="213592" cy="259719"/>
          </a:xfrm>
          <a:custGeom>
            <a:avLst/>
            <a:gdLst>
              <a:gd name="connsiteX0" fmla="*/ 129400 w 267341"/>
              <a:gd name="connsiteY0" fmla="*/ 318295 h 336643"/>
              <a:gd name="connsiteX1" fmla="*/ 128798 w 267341"/>
              <a:gd name="connsiteY1" fmla="*/ 318837 h 336643"/>
              <a:gd name="connsiteX2" fmla="*/ 128317 w 267341"/>
              <a:gd name="connsiteY2" fmla="*/ 319138 h 336643"/>
              <a:gd name="connsiteX3" fmla="*/ 127294 w 267341"/>
              <a:gd name="connsiteY3" fmla="*/ 319378 h 336643"/>
              <a:gd name="connsiteX4" fmla="*/ 126452 w 267341"/>
              <a:gd name="connsiteY4" fmla="*/ 319980 h 336643"/>
              <a:gd name="connsiteX5" fmla="*/ 126212 w 267341"/>
              <a:gd name="connsiteY5" fmla="*/ 319980 h 336643"/>
              <a:gd name="connsiteX6" fmla="*/ 126091 w 267341"/>
              <a:gd name="connsiteY6" fmla="*/ 320581 h 336643"/>
              <a:gd name="connsiteX7" fmla="*/ 125069 w 267341"/>
              <a:gd name="connsiteY7" fmla="*/ 321183 h 336643"/>
              <a:gd name="connsiteX8" fmla="*/ 123986 w 267341"/>
              <a:gd name="connsiteY8" fmla="*/ 321484 h 336643"/>
              <a:gd name="connsiteX9" fmla="*/ 122301 w 267341"/>
              <a:gd name="connsiteY9" fmla="*/ 321965 h 336643"/>
              <a:gd name="connsiteX10" fmla="*/ 122120 w 267341"/>
              <a:gd name="connsiteY10" fmla="*/ 321965 h 336643"/>
              <a:gd name="connsiteX11" fmla="*/ 121940 w 267341"/>
              <a:gd name="connsiteY11" fmla="*/ 321303 h 336643"/>
              <a:gd name="connsiteX12" fmla="*/ 121279 w 267341"/>
              <a:gd name="connsiteY12" fmla="*/ 319679 h 336643"/>
              <a:gd name="connsiteX13" fmla="*/ 120436 w 267341"/>
              <a:gd name="connsiteY13" fmla="*/ 318957 h 336643"/>
              <a:gd name="connsiteX14" fmla="*/ 119594 w 267341"/>
              <a:gd name="connsiteY14" fmla="*/ 318476 h 336643"/>
              <a:gd name="connsiteX15" fmla="*/ 119173 w 267341"/>
              <a:gd name="connsiteY15" fmla="*/ 318115 h 336643"/>
              <a:gd name="connsiteX16" fmla="*/ 118992 w 267341"/>
              <a:gd name="connsiteY16" fmla="*/ 317814 h 336643"/>
              <a:gd name="connsiteX17" fmla="*/ 117489 w 267341"/>
              <a:gd name="connsiteY17" fmla="*/ 316190 h 336643"/>
              <a:gd name="connsiteX18" fmla="*/ 117007 w 267341"/>
              <a:gd name="connsiteY18" fmla="*/ 316069 h 336643"/>
              <a:gd name="connsiteX19" fmla="*/ 116406 w 267341"/>
              <a:gd name="connsiteY19" fmla="*/ 316069 h 336643"/>
              <a:gd name="connsiteX20" fmla="*/ 116105 w 267341"/>
              <a:gd name="connsiteY20" fmla="*/ 316009 h 336643"/>
              <a:gd name="connsiteX21" fmla="*/ 114420 w 267341"/>
              <a:gd name="connsiteY21" fmla="*/ 316250 h 336643"/>
              <a:gd name="connsiteX22" fmla="*/ 114240 w 267341"/>
              <a:gd name="connsiteY22" fmla="*/ 316370 h 336643"/>
              <a:gd name="connsiteX23" fmla="*/ 113759 w 267341"/>
              <a:gd name="connsiteY23" fmla="*/ 316551 h 336643"/>
              <a:gd name="connsiteX24" fmla="*/ 113578 w 267341"/>
              <a:gd name="connsiteY24" fmla="*/ 316671 h 336643"/>
              <a:gd name="connsiteX25" fmla="*/ 112977 w 267341"/>
              <a:gd name="connsiteY25" fmla="*/ 317152 h 336643"/>
              <a:gd name="connsiteX26" fmla="*/ 111052 w 267341"/>
              <a:gd name="connsiteY26" fmla="*/ 318175 h 336643"/>
              <a:gd name="connsiteX27" fmla="*/ 110630 w 267341"/>
              <a:gd name="connsiteY27" fmla="*/ 318596 h 336643"/>
              <a:gd name="connsiteX28" fmla="*/ 110270 w 267341"/>
              <a:gd name="connsiteY28" fmla="*/ 318596 h 336643"/>
              <a:gd name="connsiteX29" fmla="*/ 109969 w 267341"/>
              <a:gd name="connsiteY29" fmla="*/ 318777 h 336643"/>
              <a:gd name="connsiteX30" fmla="*/ 109367 w 267341"/>
              <a:gd name="connsiteY30" fmla="*/ 318777 h 336643"/>
              <a:gd name="connsiteX31" fmla="*/ 108164 w 267341"/>
              <a:gd name="connsiteY31" fmla="*/ 319559 h 336643"/>
              <a:gd name="connsiteX32" fmla="*/ 107442 w 267341"/>
              <a:gd name="connsiteY32" fmla="*/ 319859 h 336643"/>
              <a:gd name="connsiteX33" fmla="*/ 105998 w 267341"/>
              <a:gd name="connsiteY33" fmla="*/ 320341 h 336643"/>
              <a:gd name="connsiteX34" fmla="*/ 104855 w 267341"/>
              <a:gd name="connsiteY34" fmla="*/ 320702 h 336643"/>
              <a:gd name="connsiteX35" fmla="*/ 104254 w 267341"/>
              <a:gd name="connsiteY35" fmla="*/ 320942 h 336643"/>
              <a:gd name="connsiteX36" fmla="*/ 103051 w 267341"/>
              <a:gd name="connsiteY36" fmla="*/ 321424 h 336643"/>
              <a:gd name="connsiteX37" fmla="*/ 102449 w 267341"/>
              <a:gd name="connsiteY37" fmla="*/ 321544 h 336643"/>
              <a:gd name="connsiteX38" fmla="*/ 101065 w 267341"/>
              <a:gd name="connsiteY38" fmla="*/ 321785 h 336643"/>
              <a:gd name="connsiteX39" fmla="*/ 100945 w 267341"/>
              <a:gd name="connsiteY39" fmla="*/ 321905 h 336643"/>
              <a:gd name="connsiteX40" fmla="*/ 100464 w 267341"/>
              <a:gd name="connsiteY40" fmla="*/ 321905 h 336643"/>
              <a:gd name="connsiteX41" fmla="*/ 100223 w 267341"/>
              <a:gd name="connsiteY41" fmla="*/ 322025 h 336643"/>
              <a:gd name="connsiteX42" fmla="*/ 100103 w 267341"/>
              <a:gd name="connsiteY42" fmla="*/ 322025 h 336643"/>
              <a:gd name="connsiteX43" fmla="*/ 99381 w 267341"/>
              <a:gd name="connsiteY43" fmla="*/ 322266 h 336643"/>
              <a:gd name="connsiteX44" fmla="*/ 98539 w 267341"/>
              <a:gd name="connsiteY44" fmla="*/ 322867 h 336643"/>
              <a:gd name="connsiteX45" fmla="*/ 98358 w 267341"/>
              <a:gd name="connsiteY45" fmla="*/ 322867 h 336643"/>
              <a:gd name="connsiteX46" fmla="*/ 97456 w 267341"/>
              <a:gd name="connsiteY46" fmla="*/ 323168 h 336643"/>
              <a:gd name="connsiteX47" fmla="*/ 96253 w 267341"/>
              <a:gd name="connsiteY47" fmla="*/ 323710 h 336643"/>
              <a:gd name="connsiteX48" fmla="*/ 95952 w 267341"/>
              <a:gd name="connsiteY48" fmla="*/ 323710 h 336643"/>
              <a:gd name="connsiteX49" fmla="*/ 95591 w 267341"/>
              <a:gd name="connsiteY49" fmla="*/ 323950 h 336643"/>
              <a:gd name="connsiteX50" fmla="*/ 94990 w 267341"/>
              <a:gd name="connsiteY50" fmla="*/ 324191 h 336643"/>
              <a:gd name="connsiteX51" fmla="*/ 94087 w 267341"/>
              <a:gd name="connsiteY51" fmla="*/ 324191 h 336643"/>
              <a:gd name="connsiteX52" fmla="*/ 93004 w 267341"/>
              <a:gd name="connsiteY52" fmla="*/ 324371 h 336643"/>
              <a:gd name="connsiteX53" fmla="*/ 92884 w 267341"/>
              <a:gd name="connsiteY53" fmla="*/ 324371 h 336643"/>
              <a:gd name="connsiteX54" fmla="*/ 92704 w 267341"/>
              <a:gd name="connsiteY54" fmla="*/ 324251 h 336643"/>
              <a:gd name="connsiteX55" fmla="*/ 92222 w 267341"/>
              <a:gd name="connsiteY55" fmla="*/ 324251 h 336643"/>
              <a:gd name="connsiteX56" fmla="*/ 91801 w 267341"/>
              <a:gd name="connsiteY56" fmla="*/ 324552 h 336643"/>
              <a:gd name="connsiteX57" fmla="*/ 89996 w 267341"/>
              <a:gd name="connsiteY57" fmla="*/ 325334 h 336643"/>
              <a:gd name="connsiteX58" fmla="*/ 89455 w 267341"/>
              <a:gd name="connsiteY58" fmla="*/ 325334 h 336643"/>
              <a:gd name="connsiteX59" fmla="*/ 88252 w 267341"/>
              <a:gd name="connsiteY59" fmla="*/ 325875 h 336643"/>
              <a:gd name="connsiteX60" fmla="*/ 87951 w 267341"/>
              <a:gd name="connsiteY60" fmla="*/ 326116 h 336643"/>
              <a:gd name="connsiteX61" fmla="*/ 86628 w 267341"/>
              <a:gd name="connsiteY61" fmla="*/ 326718 h 336643"/>
              <a:gd name="connsiteX62" fmla="*/ 86206 w 267341"/>
              <a:gd name="connsiteY62" fmla="*/ 326898 h 336643"/>
              <a:gd name="connsiteX63" fmla="*/ 85906 w 267341"/>
              <a:gd name="connsiteY63" fmla="*/ 326898 h 336643"/>
              <a:gd name="connsiteX64" fmla="*/ 85124 w 267341"/>
              <a:gd name="connsiteY64" fmla="*/ 326838 h 336643"/>
              <a:gd name="connsiteX65" fmla="*/ 85003 w 267341"/>
              <a:gd name="connsiteY65" fmla="*/ 326838 h 336643"/>
              <a:gd name="connsiteX66" fmla="*/ 84281 w 267341"/>
              <a:gd name="connsiteY66" fmla="*/ 327259 h 336643"/>
              <a:gd name="connsiteX67" fmla="*/ 84161 w 267341"/>
              <a:gd name="connsiteY67" fmla="*/ 327259 h 336643"/>
              <a:gd name="connsiteX68" fmla="*/ 83800 w 267341"/>
              <a:gd name="connsiteY68" fmla="*/ 327439 h 336643"/>
              <a:gd name="connsiteX69" fmla="*/ 83018 w 267341"/>
              <a:gd name="connsiteY69" fmla="*/ 327559 h 336643"/>
              <a:gd name="connsiteX70" fmla="*/ 82597 w 267341"/>
              <a:gd name="connsiteY70" fmla="*/ 327620 h 336643"/>
              <a:gd name="connsiteX71" fmla="*/ 81875 w 267341"/>
              <a:gd name="connsiteY71" fmla="*/ 327500 h 336643"/>
              <a:gd name="connsiteX72" fmla="*/ 81273 w 267341"/>
              <a:gd name="connsiteY72" fmla="*/ 327319 h 336643"/>
              <a:gd name="connsiteX73" fmla="*/ 79469 w 267341"/>
              <a:gd name="connsiteY73" fmla="*/ 326296 h 336643"/>
              <a:gd name="connsiteX74" fmla="*/ 79228 w 267341"/>
              <a:gd name="connsiteY74" fmla="*/ 325875 h 336643"/>
              <a:gd name="connsiteX75" fmla="*/ 79048 w 267341"/>
              <a:gd name="connsiteY75" fmla="*/ 325454 h 336643"/>
              <a:gd name="connsiteX76" fmla="*/ 78927 w 267341"/>
              <a:gd name="connsiteY76" fmla="*/ 325214 h 336643"/>
              <a:gd name="connsiteX77" fmla="*/ 78807 w 267341"/>
              <a:gd name="connsiteY77" fmla="*/ 324973 h 336643"/>
              <a:gd name="connsiteX78" fmla="*/ 78626 w 267341"/>
              <a:gd name="connsiteY78" fmla="*/ 324672 h 336643"/>
              <a:gd name="connsiteX79" fmla="*/ 78506 w 267341"/>
              <a:gd name="connsiteY79" fmla="*/ 324552 h 336643"/>
              <a:gd name="connsiteX80" fmla="*/ 78205 w 267341"/>
              <a:gd name="connsiteY80" fmla="*/ 324130 h 336643"/>
              <a:gd name="connsiteX81" fmla="*/ 78205 w 267341"/>
              <a:gd name="connsiteY81" fmla="*/ 323890 h 336643"/>
              <a:gd name="connsiteX82" fmla="*/ 78506 w 267341"/>
              <a:gd name="connsiteY82" fmla="*/ 322928 h 336643"/>
              <a:gd name="connsiteX83" fmla="*/ 79589 w 267341"/>
              <a:gd name="connsiteY83" fmla="*/ 323048 h 336643"/>
              <a:gd name="connsiteX84" fmla="*/ 80973 w 267341"/>
              <a:gd name="connsiteY84" fmla="*/ 324853 h 336643"/>
              <a:gd name="connsiteX85" fmla="*/ 82657 w 267341"/>
              <a:gd name="connsiteY85" fmla="*/ 324311 h 336643"/>
              <a:gd name="connsiteX86" fmla="*/ 84402 w 267341"/>
              <a:gd name="connsiteY86" fmla="*/ 322025 h 336643"/>
              <a:gd name="connsiteX87" fmla="*/ 83740 w 267341"/>
              <a:gd name="connsiteY87" fmla="*/ 320581 h 336643"/>
              <a:gd name="connsiteX88" fmla="*/ 86267 w 267341"/>
              <a:gd name="connsiteY88" fmla="*/ 317874 h 336643"/>
              <a:gd name="connsiteX89" fmla="*/ 87951 w 267341"/>
              <a:gd name="connsiteY89" fmla="*/ 313783 h 336643"/>
              <a:gd name="connsiteX90" fmla="*/ 89515 w 267341"/>
              <a:gd name="connsiteY90" fmla="*/ 310956 h 336643"/>
              <a:gd name="connsiteX91" fmla="*/ 91380 w 267341"/>
              <a:gd name="connsiteY91" fmla="*/ 305301 h 336643"/>
              <a:gd name="connsiteX92" fmla="*/ 91681 w 267341"/>
              <a:gd name="connsiteY92" fmla="*/ 302774 h 336643"/>
              <a:gd name="connsiteX93" fmla="*/ 91681 w 267341"/>
              <a:gd name="connsiteY93" fmla="*/ 297360 h 336643"/>
              <a:gd name="connsiteX94" fmla="*/ 92704 w 267341"/>
              <a:gd name="connsiteY94" fmla="*/ 294954 h 336643"/>
              <a:gd name="connsiteX95" fmla="*/ 92403 w 267341"/>
              <a:gd name="connsiteY95" fmla="*/ 291946 h 336643"/>
              <a:gd name="connsiteX96" fmla="*/ 91801 w 267341"/>
              <a:gd name="connsiteY96" fmla="*/ 289299 h 336643"/>
              <a:gd name="connsiteX97" fmla="*/ 90718 w 267341"/>
              <a:gd name="connsiteY97" fmla="*/ 287194 h 336643"/>
              <a:gd name="connsiteX98" fmla="*/ 90959 w 267341"/>
              <a:gd name="connsiteY98" fmla="*/ 285148 h 336643"/>
              <a:gd name="connsiteX99" fmla="*/ 88733 w 267341"/>
              <a:gd name="connsiteY99" fmla="*/ 286893 h 336643"/>
              <a:gd name="connsiteX100" fmla="*/ 89395 w 267341"/>
              <a:gd name="connsiteY100" fmla="*/ 284908 h 336643"/>
              <a:gd name="connsiteX101" fmla="*/ 90839 w 267341"/>
              <a:gd name="connsiteY101" fmla="*/ 282922 h 336643"/>
              <a:gd name="connsiteX102" fmla="*/ 89696 w 267341"/>
              <a:gd name="connsiteY102" fmla="*/ 283644 h 336643"/>
              <a:gd name="connsiteX103" fmla="*/ 88492 w 267341"/>
              <a:gd name="connsiteY103" fmla="*/ 282561 h 336643"/>
              <a:gd name="connsiteX104" fmla="*/ 87349 w 267341"/>
              <a:gd name="connsiteY104" fmla="*/ 282742 h 336643"/>
              <a:gd name="connsiteX105" fmla="*/ 86988 w 267341"/>
              <a:gd name="connsiteY105" fmla="*/ 281539 h 336643"/>
              <a:gd name="connsiteX106" fmla="*/ 84763 w 267341"/>
              <a:gd name="connsiteY106" fmla="*/ 283103 h 336643"/>
              <a:gd name="connsiteX107" fmla="*/ 83138 w 267341"/>
              <a:gd name="connsiteY107" fmla="*/ 282020 h 336643"/>
              <a:gd name="connsiteX108" fmla="*/ 80852 w 267341"/>
              <a:gd name="connsiteY108" fmla="*/ 279072 h 336643"/>
              <a:gd name="connsiteX109" fmla="*/ 75679 w 267341"/>
              <a:gd name="connsiteY109" fmla="*/ 281659 h 336643"/>
              <a:gd name="connsiteX110" fmla="*/ 73994 w 267341"/>
              <a:gd name="connsiteY110" fmla="*/ 282261 h 336643"/>
              <a:gd name="connsiteX111" fmla="*/ 71227 w 267341"/>
              <a:gd name="connsiteY111" fmla="*/ 283945 h 336643"/>
              <a:gd name="connsiteX112" fmla="*/ 65753 w 267341"/>
              <a:gd name="connsiteY112" fmla="*/ 291405 h 336643"/>
              <a:gd name="connsiteX113" fmla="*/ 63828 w 267341"/>
              <a:gd name="connsiteY113" fmla="*/ 296398 h 336643"/>
              <a:gd name="connsiteX114" fmla="*/ 63587 w 267341"/>
              <a:gd name="connsiteY114" fmla="*/ 299526 h 336643"/>
              <a:gd name="connsiteX115" fmla="*/ 62865 w 267341"/>
              <a:gd name="connsiteY115" fmla="*/ 301090 h 336643"/>
              <a:gd name="connsiteX116" fmla="*/ 59797 w 267341"/>
              <a:gd name="connsiteY116" fmla="*/ 303135 h 336643"/>
              <a:gd name="connsiteX117" fmla="*/ 57210 w 267341"/>
              <a:gd name="connsiteY117" fmla="*/ 304339 h 336643"/>
              <a:gd name="connsiteX118" fmla="*/ 54804 w 267341"/>
              <a:gd name="connsiteY118" fmla="*/ 304098 h 336643"/>
              <a:gd name="connsiteX119" fmla="*/ 52217 w 267341"/>
              <a:gd name="connsiteY119" fmla="*/ 300007 h 336643"/>
              <a:gd name="connsiteX120" fmla="*/ 52217 w 267341"/>
              <a:gd name="connsiteY120" fmla="*/ 297601 h 336643"/>
              <a:gd name="connsiteX121" fmla="*/ 51014 w 267341"/>
              <a:gd name="connsiteY121" fmla="*/ 296759 h 336643"/>
              <a:gd name="connsiteX122" fmla="*/ 47224 w 267341"/>
              <a:gd name="connsiteY122" fmla="*/ 296458 h 336643"/>
              <a:gd name="connsiteX123" fmla="*/ 45840 w 267341"/>
              <a:gd name="connsiteY123" fmla="*/ 296157 h 336643"/>
              <a:gd name="connsiteX124" fmla="*/ 45058 w 267341"/>
              <a:gd name="connsiteY124" fmla="*/ 294954 h 336643"/>
              <a:gd name="connsiteX125" fmla="*/ 41630 w 267341"/>
              <a:gd name="connsiteY125" fmla="*/ 295194 h 336643"/>
              <a:gd name="connsiteX126" fmla="*/ 40787 w 267341"/>
              <a:gd name="connsiteY126" fmla="*/ 296217 h 336643"/>
              <a:gd name="connsiteX127" fmla="*/ 41509 w 267341"/>
              <a:gd name="connsiteY127" fmla="*/ 297541 h 336643"/>
              <a:gd name="connsiteX128" fmla="*/ 44818 w 267341"/>
              <a:gd name="connsiteY128" fmla="*/ 301030 h 336643"/>
              <a:gd name="connsiteX129" fmla="*/ 41810 w 267341"/>
              <a:gd name="connsiteY129" fmla="*/ 303617 h 336643"/>
              <a:gd name="connsiteX130" fmla="*/ 40246 w 267341"/>
              <a:gd name="connsiteY130" fmla="*/ 306444 h 336643"/>
              <a:gd name="connsiteX131" fmla="*/ 39824 w 267341"/>
              <a:gd name="connsiteY131" fmla="*/ 309753 h 336643"/>
              <a:gd name="connsiteX132" fmla="*/ 41028 w 267341"/>
              <a:gd name="connsiteY132" fmla="*/ 311377 h 336643"/>
              <a:gd name="connsiteX133" fmla="*/ 44397 w 267341"/>
              <a:gd name="connsiteY133" fmla="*/ 313783 h 336643"/>
              <a:gd name="connsiteX134" fmla="*/ 45600 w 267341"/>
              <a:gd name="connsiteY134" fmla="*/ 315287 h 336643"/>
              <a:gd name="connsiteX135" fmla="*/ 44818 w 267341"/>
              <a:gd name="connsiteY135" fmla="*/ 316731 h 336643"/>
              <a:gd name="connsiteX136" fmla="*/ 42893 w 267341"/>
              <a:gd name="connsiteY136" fmla="*/ 318957 h 336643"/>
              <a:gd name="connsiteX137" fmla="*/ 41208 w 267341"/>
              <a:gd name="connsiteY137" fmla="*/ 321785 h 336643"/>
              <a:gd name="connsiteX138" fmla="*/ 39765 w 267341"/>
              <a:gd name="connsiteY138" fmla="*/ 325093 h 336643"/>
              <a:gd name="connsiteX139" fmla="*/ 40366 w 267341"/>
              <a:gd name="connsiteY139" fmla="*/ 325514 h 336643"/>
              <a:gd name="connsiteX140" fmla="*/ 38742 w 267341"/>
              <a:gd name="connsiteY140" fmla="*/ 325996 h 336643"/>
              <a:gd name="connsiteX141" fmla="*/ 38501 w 267341"/>
              <a:gd name="connsiteY141" fmla="*/ 325033 h 336643"/>
              <a:gd name="connsiteX142" fmla="*/ 35012 w 267341"/>
              <a:gd name="connsiteY142" fmla="*/ 324010 h 336643"/>
              <a:gd name="connsiteX143" fmla="*/ 32606 w 267341"/>
              <a:gd name="connsiteY143" fmla="*/ 324130 h 336643"/>
              <a:gd name="connsiteX144" fmla="*/ 31643 w 267341"/>
              <a:gd name="connsiteY144" fmla="*/ 324853 h 336643"/>
              <a:gd name="connsiteX145" fmla="*/ 30440 w 267341"/>
              <a:gd name="connsiteY145" fmla="*/ 326898 h 336643"/>
              <a:gd name="connsiteX146" fmla="*/ 30320 w 267341"/>
              <a:gd name="connsiteY146" fmla="*/ 329063 h 336643"/>
              <a:gd name="connsiteX147" fmla="*/ 28756 w 267341"/>
              <a:gd name="connsiteY147" fmla="*/ 329665 h 336643"/>
              <a:gd name="connsiteX148" fmla="*/ 27552 w 267341"/>
              <a:gd name="connsiteY148" fmla="*/ 329244 h 336643"/>
              <a:gd name="connsiteX149" fmla="*/ 28154 w 267341"/>
              <a:gd name="connsiteY149" fmla="*/ 330748 h 336643"/>
              <a:gd name="connsiteX150" fmla="*/ 27372 w 267341"/>
              <a:gd name="connsiteY150" fmla="*/ 332132 h 336643"/>
              <a:gd name="connsiteX151" fmla="*/ 26229 w 267341"/>
              <a:gd name="connsiteY151" fmla="*/ 332432 h 336643"/>
              <a:gd name="connsiteX152" fmla="*/ 26530 w 267341"/>
              <a:gd name="connsiteY152" fmla="*/ 333635 h 336643"/>
              <a:gd name="connsiteX153" fmla="*/ 24364 w 267341"/>
              <a:gd name="connsiteY153" fmla="*/ 334418 h 336643"/>
              <a:gd name="connsiteX154" fmla="*/ 23402 w 267341"/>
              <a:gd name="connsiteY154" fmla="*/ 333936 h 336643"/>
              <a:gd name="connsiteX155" fmla="*/ 22559 w 267341"/>
              <a:gd name="connsiteY155" fmla="*/ 334839 h 336643"/>
              <a:gd name="connsiteX156" fmla="*/ 20574 w 267341"/>
              <a:gd name="connsiteY156" fmla="*/ 334718 h 336643"/>
              <a:gd name="connsiteX157" fmla="*/ 19612 w 267341"/>
              <a:gd name="connsiteY157" fmla="*/ 335741 h 336643"/>
              <a:gd name="connsiteX158" fmla="*/ 17506 w 267341"/>
              <a:gd name="connsiteY158" fmla="*/ 336643 h 336643"/>
              <a:gd name="connsiteX159" fmla="*/ 15641 w 267341"/>
              <a:gd name="connsiteY159" fmla="*/ 334478 h 336643"/>
              <a:gd name="connsiteX160" fmla="*/ 16182 w 267341"/>
              <a:gd name="connsiteY160" fmla="*/ 334057 h 336643"/>
              <a:gd name="connsiteX161" fmla="*/ 13536 w 267341"/>
              <a:gd name="connsiteY161" fmla="*/ 332793 h 336643"/>
              <a:gd name="connsiteX162" fmla="*/ 11610 w 267341"/>
              <a:gd name="connsiteY162" fmla="*/ 329605 h 336643"/>
              <a:gd name="connsiteX163" fmla="*/ 11430 w 267341"/>
              <a:gd name="connsiteY163" fmla="*/ 328281 h 336643"/>
              <a:gd name="connsiteX164" fmla="*/ 10528 w 267341"/>
              <a:gd name="connsiteY164" fmla="*/ 328161 h 336643"/>
              <a:gd name="connsiteX165" fmla="*/ 10708 w 267341"/>
              <a:gd name="connsiteY165" fmla="*/ 325755 h 336643"/>
              <a:gd name="connsiteX166" fmla="*/ 8422 w 267341"/>
              <a:gd name="connsiteY166" fmla="*/ 325454 h 336643"/>
              <a:gd name="connsiteX167" fmla="*/ 7640 w 267341"/>
              <a:gd name="connsiteY167" fmla="*/ 326056 h 336643"/>
              <a:gd name="connsiteX168" fmla="*/ 5655 w 267341"/>
              <a:gd name="connsiteY168" fmla="*/ 325575 h 336643"/>
              <a:gd name="connsiteX169" fmla="*/ 4753 w 267341"/>
              <a:gd name="connsiteY169" fmla="*/ 326056 h 336643"/>
              <a:gd name="connsiteX170" fmla="*/ 4031 w 267341"/>
              <a:gd name="connsiteY170" fmla="*/ 325273 h 336643"/>
              <a:gd name="connsiteX171" fmla="*/ 3309 w 267341"/>
              <a:gd name="connsiteY171" fmla="*/ 326477 h 336643"/>
              <a:gd name="connsiteX172" fmla="*/ 1504 w 267341"/>
              <a:gd name="connsiteY172" fmla="*/ 326898 h 336643"/>
              <a:gd name="connsiteX173" fmla="*/ 1685 w 267341"/>
              <a:gd name="connsiteY173" fmla="*/ 325634 h 336643"/>
              <a:gd name="connsiteX174" fmla="*/ 421 w 267341"/>
              <a:gd name="connsiteY174" fmla="*/ 323108 h 336643"/>
              <a:gd name="connsiteX175" fmla="*/ 0 w 267341"/>
              <a:gd name="connsiteY175" fmla="*/ 320100 h 336643"/>
              <a:gd name="connsiteX176" fmla="*/ 1083 w 267341"/>
              <a:gd name="connsiteY176" fmla="*/ 321002 h 336643"/>
              <a:gd name="connsiteX177" fmla="*/ 2527 w 267341"/>
              <a:gd name="connsiteY177" fmla="*/ 319198 h 336643"/>
              <a:gd name="connsiteX178" fmla="*/ 1624 w 267341"/>
              <a:gd name="connsiteY178" fmla="*/ 318476 h 336643"/>
              <a:gd name="connsiteX179" fmla="*/ 3369 w 267341"/>
              <a:gd name="connsiteY179" fmla="*/ 316069 h 336643"/>
              <a:gd name="connsiteX180" fmla="*/ 4452 w 267341"/>
              <a:gd name="connsiteY180" fmla="*/ 317152 h 336643"/>
              <a:gd name="connsiteX181" fmla="*/ 5234 w 267341"/>
              <a:gd name="connsiteY181" fmla="*/ 316190 h 336643"/>
              <a:gd name="connsiteX182" fmla="*/ 6798 w 267341"/>
              <a:gd name="connsiteY182" fmla="*/ 316551 h 336643"/>
              <a:gd name="connsiteX183" fmla="*/ 7219 w 267341"/>
              <a:gd name="connsiteY183" fmla="*/ 317995 h 336643"/>
              <a:gd name="connsiteX184" fmla="*/ 8723 w 267341"/>
              <a:gd name="connsiteY184" fmla="*/ 319739 h 336643"/>
              <a:gd name="connsiteX185" fmla="*/ 9265 w 267341"/>
              <a:gd name="connsiteY185" fmla="*/ 319138 h 336643"/>
              <a:gd name="connsiteX186" fmla="*/ 10167 w 267341"/>
              <a:gd name="connsiteY186" fmla="*/ 320341 h 336643"/>
              <a:gd name="connsiteX187" fmla="*/ 11370 w 267341"/>
              <a:gd name="connsiteY187" fmla="*/ 319138 h 336643"/>
              <a:gd name="connsiteX188" fmla="*/ 10167 w 267341"/>
              <a:gd name="connsiteY188" fmla="*/ 317874 h 336643"/>
              <a:gd name="connsiteX189" fmla="*/ 12152 w 267341"/>
              <a:gd name="connsiteY189" fmla="*/ 315769 h 336643"/>
              <a:gd name="connsiteX190" fmla="*/ 7700 w 267341"/>
              <a:gd name="connsiteY190" fmla="*/ 310776 h 336643"/>
              <a:gd name="connsiteX191" fmla="*/ 7881 w 267341"/>
              <a:gd name="connsiteY191" fmla="*/ 309272 h 336643"/>
              <a:gd name="connsiteX192" fmla="*/ 6317 w 267341"/>
              <a:gd name="connsiteY192" fmla="*/ 308670 h 336643"/>
              <a:gd name="connsiteX193" fmla="*/ 8904 w 267341"/>
              <a:gd name="connsiteY193" fmla="*/ 307467 h 336643"/>
              <a:gd name="connsiteX194" fmla="*/ 8723 w 267341"/>
              <a:gd name="connsiteY194" fmla="*/ 306625 h 336643"/>
              <a:gd name="connsiteX195" fmla="*/ 10227 w 267341"/>
              <a:gd name="connsiteY195" fmla="*/ 306564 h 336643"/>
              <a:gd name="connsiteX196" fmla="*/ 10167 w 267341"/>
              <a:gd name="connsiteY196" fmla="*/ 302774 h 336643"/>
              <a:gd name="connsiteX197" fmla="*/ 11671 w 267341"/>
              <a:gd name="connsiteY197" fmla="*/ 302714 h 336643"/>
              <a:gd name="connsiteX198" fmla="*/ 13536 w 267341"/>
              <a:gd name="connsiteY198" fmla="*/ 303316 h 336643"/>
              <a:gd name="connsiteX199" fmla="*/ 13536 w 267341"/>
              <a:gd name="connsiteY199" fmla="*/ 301932 h 336643"/>
              <a:gd name="connsiteX200" fmla="*/ 14859 w 267341"/>
              <a:gd name="connsiteY200" fmla="*/ 301932 h 336643"/>
              <a:gd name="connsiteX201" fmla="*/ 14859 w 267341"/>
              <a:gd name="connsiteY201" fmla="*/ 300549 h 336643"/>
              <a:gd name="connsiteX202" fmla="*/ 13415 w 267341"/>
              <a:gd name="connsiteY202" fmla="*/ 300729 h 336643"/>
              <a:gd name="connsiteX203" fmla="*/ 13536 w 267341"/>
              <a:gd name="connsiteY203" fmla="*/ 299586 h 336643"/>
              <a:gd name="connsiteX204" fmla="*/ 12633 w 267341"/>
              <a:gd name="connsiteY204" fmla="*/ 289720 h 336643"/>
              <a:gd name="connsiteX205" fmla="*/ 13957 w 267341"/>
              <a:gd name="connsiteY205" fmla="*/ 288698 h 336643"/>
              <a:gd name="connsiteX206" fmla="*/ 12152 w 267341"/>
              <a:gd name="connsiteY206" fmla="*/ 288457 h 336643"/>
              <a:gd name="connsiteX207" fmla="*/ 11129 w 267341"/>
              <a:gd name="connsiteY207" fmla="*/ 287254 h 336643"/>
              <a:gd name="connsiteX208" fmla="*/ 9505 w 267341"/>
              <a:gd name="connsiteY208" fmla="*/ 287374 h 336643"/>
              <a:gd name="connsiteX209" fmla="*/ 9625 w 267341"/>
              <a:gd name="connsiteY209" fmla="*/ 285569 h 336643"/>
              <a:gd name="connsiteX210" fmla="*/ 12453 w 267341"/>
              <a:gd name="connsiteY210" fmla="*/ 285870 h 336643"/>
              <a:gd name="connsiteX211" fmla="*/ 16423 w 267341"/>
              <a:gd name="connsiteY211" fmla="*/ 284787 h 336643"/>
              <a:gd name="connsiteX212" fmla="*/ 19912 w 267341"/>
              <a:gd name="connsiteY212" fmla="*/ 285991 h 336643"/>
              <a:gd name="connsiteX213" fmla="*/ 20514 w 267341"/>
              <a:gd name="connsiteY213" fmla="*/ 287254 h 336643"/>
              <a:gd name="connsiteX214" fmla="*/ 20394 w 267341"/>
              <a:gd name="connsiteY214" fmla="*/ 284487 h 336643"/>
              <a:gd name="connsiteX215" fmla="*/ 25627 w 267341"/>
              <a:gd name="connsiteY215" fmla="*/ 280877 h 336643"/>
              <a:gd name="connsiteX216" fmla="*/ 28936 w 267341"/>
              <a:gd name="connsiteY216" fmla="*/ 279554 h 336643"/>
              <a:gd name="connsiteX217" fmla="*/ 31583 w 267341"/>
              <a:gd name="connsiteY217" fmla="*/ 280456 h 336643"/>
              <a:gd name="connsiteX218" fmla="*/ 32305 w 267341"/>
              <a:gd name="connsiteY218" fmla="*/ 280336 h 336643"/>
              <a:gd name="connsiteX219" fmla="*/ 37118 w 267341"/>
              <a:gd name="connsiteY219" fmla="*/ 282321 h 336643"/>
              <a:gd name="connsiteX220" fmla="*/ 38681 w 267341"/>
              <a:gd name="connsiteY220" fmla="*/ 283765 h 336643"/>
              <a:gd name="connsiteX221" fmla="*/ 39223 w 267341"/>
              <a:gd name="connsiteY221" fmla="*/ 283283 h 336643"/>
              <a:gd name="connsiteX222" fmla="*/ 40246 w 267341"/>
              <a:gd name="connsiteY222" fmla="*/ 278892 h 336643"/>
              <a:gd name="connsiteX223" fmla="*/ 39644 w 267341"/>
              <a:gd name="connsiteY223" fmla="*/ 277869 h 336643"/>
              <a:gd name="connsiteX224" fmla="*/ 40787 w 267341"/>
              <a:gd name="connsiteY224" fmla="*/ 277508 h 336643"/>
              <a:gd name="connsiteX225" fmla="*/ 40607 w 267341"/>
              <a:gd name="connsiteY225" fmla="*/ 274139 h 336643"/>
              <a:gd name="connsiteX226" fmla="*/ 39524 w 267341"/>
              <a:gd name="connsiteY226" fmla="*/ 270049 h 336643"/>
              <a:gd name="connsiteX227" fmla="*/ 35433 w 267341"/>
              <a:gd name="connsiteY227" fmla="*/ 270350 h 336643"/>
              <a:gd name="connsiteX228" fmla="*/ 35193 w 267341"/>
              <a:gd name="connsiteY228" fmla="*/ 267462 h 336643"/>
              <a:gd name="connsiteX229" fmla="*/ 33989 w 267341"/>
              <a:gd name="connsiteY229" fmla="*/ 267522 h 336643"/>
              <a:gd name="connsiteX230" fmla="*/ 33568 w 267341"/>
              <a:gd name="connsiteY230" fmla="*/ 261687 h 336643"/>
              <a:gd name="connsiteX231" fmla="*/ 29357 w 267341"/>
              <a:gd name="connsiteY231" fmla="*/ 261807 h 336643"/>
              <a:gd name="connsiteX232" fmla="*/ 33749 w 267341"/>
              <a:gd name="connsiteY232" fmla="*/ 252242 h 336643"/>
              <a:gd name="connsiteX233" fmla="*/ 40847 w 267341"/>
              <a:gd name="connsiteY233" fmla="*/ 245143 h 336643"/>
              <a:gd name="connsiteX234" fmla="*/ 39163 w 267341"/>
              <a:gd name="connsiteY234" fmla="*/ 244361 h 336643"/>
              <a:gd name="connsiteX235" fmla="*/ 38381 w 267341"/>
              <a:gd name="connsiteY235" fmla="*/ 241955 h 336643"/>
              <a:gd name="connsiteX236" fmla="*/ 34651 w 267341"/>
              <a:gd name="connsiteY236" fmla="*/ 240993 h 336643"/>
              <a:gd name="connsiteX237" fmla="*/ 33207 w 267341"/>
              <a:gd name="connsiteY237" fmla="*/ 241775 h 336643"/>
              <a:gd name="connsiteX238" fmla="*/ 30500 w 267341"/>
              <a:gd name="connsiteY238" fmla="*/ 235157 h 336643"/>
              <a:gd name="connsiteX239" fmla="*/ 27071 w 267341"/>
              <a:gd name="connsiteY239" fmla="*/ 226434 h 336643"/>
              <a:gd name="connsiteX240" fmla="*/ 25086 w 267341"/>
              <a:gd name="connsiteY240" fmla="*/ 221381 h 336643"/>
              <a:gd name="connsiteX241" fmla="*/ 19852 w 267341"/>
              <a:gd name="connsiteY241" fmla="*/ 207785 h 336643"/>
              <a:gd name="connsiteX242" fmla="*/ 7339 w 267341"/>
              <a:gd name="connsiteY242" fmla="*/ 176623 h 336643"/>
              <a:gd name="connsiteX243" fmla="*/ 17987 w 267341"/>
              <a:gd name="connsiteY243" fmla="*/ 170487 h 336643"/>
              <a:gd name="connsiteX244" fmla="*/ 20634 w 267341"/>
              <a:gd name="connsiteY244" fmla="*/ 169044 h 336643"/>
              <a:gd name="connsiteX245" fmla="*/ 28094 w 267341"/>
              <a:gd name="connsiteY245" fmla="*/ 164411 h 336643"/>
              <a:gd name="connsiteX246" fmla="*/ 32425 w 267341"/>
              <a:gd name="connsiteY246" fmla="*/ 162065 h 336643"/>
              <a:gd name="connsiteX247" fmla="*/ 46201 w 267341"/>
              <a:gd name="connsiteY247" fmla="*/ 153944 h 336643"/>
              <a:gd name="connsiteX248" fmla="*/ 58293 w 267341"/>
              <a:gd name="connsiteY248" fmla="*/ 146605 h 336643"/>
              <a:gd name="connsiteX249" fmla="*/ 57090 w 267341"/>
              <a:gd name="connsiteY249" fmla="*/ 145522 h 336643"/>
              <a:gd name="connsiteX250" fmla="*/ 69242 w 267341"/>
              <a:gd name="connsiteY250" fmla="*/ 145582 h 336643"/>
              <a:gd name="connsiteX251" fmla="*/ 78386 w 267341"/>
              <a:gd name="connsiteY251" fmla="*/ 144800 h 336643"/>
              <a:gd name="connsiteX252" fmla="*/ 107743 w 267341"/>
              <a:gd name="connsiteY252" fmla="*/ 142755 h 336643"/>
              <a:gd name="connsiteX253" fmla="*/ 106840 w 267341"/>
              <a:gd name="connsiteY253" fmla="*/ 138965 h 336643"/>
              <a:gd name="connsiteX254" fmla="*/ 101186 w 267341"/>
              <a:gd name="connsiteY254" fmla="*/ 118030 h 336643"/>
              <a:gd name="connsiteX255" fmla="*/ 101186 w 267341"/>
              <a:gd name="connsiteY255" fmla="*/ 117789 h 336643"/>
              <a:gd name="connsiteX256" fmla="*/ 94147 w 267341"/>
              <a:gd name="connsiteY256" fmla="*/ 91741 h 336643"/>
              <a:gd name="connsiteX257" fmla="*/ 93666 w 267341"/>
              <a:gd name="connsiteY257" fmla="*/ 89575 h 336643"/>
              <a:gd name="connsiteX258" fmla="*/ 88733 w 267341"/>
              <a:gd name="connsiteY258" fmla="*/ 71287 h 336643"/>
              <a:gd name="connsiteX259" fmla="*/ 82116 w 267341"/>
              <a:gd name="connsiteY259" fmla="*/ 45419 h 336643"/>
              <a:gd name="connsiteX260" fmla="*/ 96915 w 267341"/>
              <a:gd name="connsiteY260" fmla="*/ 35613 h 336643"/>
              <a:gd name="connsiteX261" fmla="*/ 101125 w 267341"/>
              <a:gd name="connsiteY261" fmla="*/ 36696 h 336643"/>
              <a:gd name="connsiteX262" fmla="*/ 101486 w 267341"/>
              <a:gd name="connsiteY262" fmla="*/ 35794 h 336643"/>
              <a:gd name="connsiteX263" fmla="*/ 103291 w 267341"/>
              <a:gd name="connsiteY263" fmla="*/ 37178 h 336643"/>
              <a:gd name="connsiteX264" fmla="*/ 104254 w 267341"/>
              <a:gd name="connsiteY264" fmla="*/ 36576 h 336643"/>
              <a:gd name="connsiteX265" fmla="*/ 105637 w 267341"/>
              <a:gd name="connsiteY265" fmla="*/ 38019 h 336643"/>
              <a:gd name="connsiteX266" fmla="*/ 109427 w 267341"/>
              <a:gd name="connsiteY266" fmla="*/ 38561 h 336643"/>
              <a:gd name="connsiteX267" fmla="*/ 109608 w 267341"/>
              <a:gd name="connsiteY267" fmla="*/ 40005 h 336643"/>
              <a:gd name="connsiteX268" fmla="*/ 111773 w 267341"/>
              <a:gd name="connsiteY268" fmla="*/ 40968 h 336643"/>
              <a:gd name="connsiteX269" fmla="*/ 113759 w 267341"/>
              <a:gd name="connsiteY269" fmla="*/ 39523 h 336643"/>
              <a:gd name="connsiteX270" fmla="*/ 145342 w 267341"/>
              <a:gd name="connsiteY270" fmla="*/ 29778 h 336643"/>
              <a:gd name="connsiteX271" fmla="*/ 166216 w 267341"/>
              <a:gd name="connsiteY271" fmla="*/ 23341 h 336643"/>
              <a:gd name="connsiteX272" fmla="*/ 178669 w 267341"/>
              <a:gd name="connsiteY272" fmla="*/ 19551 h 336643"/>
              <a:gd name="connsiteX273" fmla="*/ 179932 w 267341"/>
              <a:gd name="connsiteY273" fmla="*/ 18589 h 336643"/>
              <a:gd name="connsiteX274" fmla="*/ 180534 w 267341"/>
              <a:gd name="connsiteY274" fmla="*/ 16603 h 336643"/>
              <a:gd name="connsiteX275" fmla="*/ 180354 w 267341"/>
              <a:gd name="connsiteY275" fmla="*/ 15701 h 336643"/>
              <a:gd name="connsiteX276" fmla="*/ 200687 w 267341"/>
              <a:gd name="connsiteY276" fmla="*/ 9685 h 336643"/>
              <a:gd name="connsiteX277" fmla="*/ 228961 w 267341"/>
              <a:gd name="connsiteY277" fmla="*/ 5715 h 336643"/>
              <a:gd name="connsiteX278" fmla="*/ 250498 w 267341"/>
              <a:gd name="connsiteY278" fmla="*/ 2707 h 336643"/>
              <a:gd name="connsiteX279" fmla="*/ 252302 w 267341"/>
              <a:gd name="connsiteY279" fmla="*/ 4512 h 336643"/>
              <a:gd name="connsiteX280" fmla="*/ 254288 w 267341"/>
              <a:gd name="connsiteY280" fmla="*/ 3790 h 336643"/>
              <a:gd name="connsiteX281" fmla="*/ 255370 w 267341"/>
              <a:gd name="connsiteY281" fmla="*/ 1985 h 336643"/>
              <a:gd name="connsiteX282" fmla="*/ 256694 w 267341"/>
              <a:gd name="connsiteY282" fmla="*/ 962 h 336643"/>
              <a:gd name="connsiteX283" fmla="*/ 257055 w 267341"/>
              <a:gd name="connsiteY283" fmla="*/ 782 h 336643"/>
              <a:gd name="connsiteX284" fmla="*/ 257356 w 267341"/>
              <a:gd name="connsiteY284" fmla="*/ 662 h 336643"/>
              <a:gd name="connsiteX285" fmla="*/ 257957 w 267341"/>
              <a:gd name="connsiteY285" fmla="*/ 361 h 336643"/>
              <a:gd name="connsiteX286" fmla="*/ 258258 w 267341"/>
              <a:gd name="connsiteY286" fmla="*/ 120 h 336643"/>
              <a:gd name="connsiteX287" fmla="*/ 258559 w 267341"/>
              <a:gd name="connsiteY287" fmla="*/ 0 h 336643"/>
              <a:gd name="connsiteX288" fmla="*/ 259100 w 267341"/>
              <a:gd name="connsiteY288" fmla="*/ 481 h 336643"/>
              <a:gd name="connsiteX289" fmla="*/ 259702 w 267341"/>
              <a:gd name="connsiteY289" fmla="*/ 662 h 336643"/>
              <a:gd name="connsiteX290" fmla="*/ 260183 w 267341"/>
              <a:gd name="connsiteY290" fmla="*/ 541 h 336643"/>
              <a:gd name="connsiteX291" fmla="*/ 260604 w 267341"/>
              <a:gd name="connsiteY291" fmla="*/ 120 h 336643"/>
              <a:gd name="connsiteX292" fmla="*/ 260965 w 267341"/>
              <a:gd name="connsiteY292" fmla="*/ 120 h 336643"/>
              <a:gd name="connsiteX293" fmla="*/ 261266 w 267341"/>
              <a:gd name="connsiteY293" fmla="*/ 481 h 336643"/>
              <a:gd name="connsiteX294" fmla="*/ 261446 w 267341"/>
              <a:gd name="connsiteY294" fmla="*/ 1143 h 336643"/>
              <a:gd name="connsiteX295" fmla="*/ 261446 w 267341"/>
              <a:gd name="connsiteY295" fmla="*/ 1805 h 336643"/>
              <a:gd name="connsiteX296" fmla="*/ 261326 w 267341"/>
              <a:gd name="connsiteY296" fmla="*/ 2105 h 336643"/>
              <a:gd name="connsiteX297" fmla="*/ 260845 w 267341"/>
              <a:gd name="connsiteY297" fmla="*/ 2527 h 336643"/>
              <a:gd name="connsiteX298" fmla="*/ 259762 w 267341"/>
              <a:gd name="connsiteY298" fmla="*/ 2827 h 336643"/>
              <a:gd name="connsiteX299" fmla="*/ 259762 w 267341"/>
              <a:gd name="connsiteY299" fmla="*/ 3248 h 336643"/>
              <a:gd name="connsiteX300" fmla="*/ 259942 w 267341"/>
              <a:gd name="connsiteY300" fmla="*/ 3489 h 336643"/>
              <a:gd name="connsiteX301" fmla="*/ 260484 w 267341"/>
              <a:gd name="connsiteY301" fmla="*/ 3970 h 336643"/>
              <a:gd name="connsiteX302" fmla="*/ 260845 w 267341"/>
              <a:gd name="connsiteY302" fmla="*/ 4752 h 336643"/>
              <a:gd name="connsiteX303" fmla="*/ 260965 w 267341"/>
              <a:gd name="connsiteY303" fmla="*/ 5234 h 336643"/>
              <a:gd name="connsiteX304" fmla="*/ 260424 w 267341"/>
              <a:gd name="connsiteY304" fmla="*/ 5655 h 336643"/>
              <a:gd name="connsiteX305" fmla="*/ 259461 w 267341"/>
              <a:gd name="connsiteY305" fmla="*/ 5715 h 336643"/>
              <a:gd name="connsiteX306" fmla="*/ 259100 w 267341"/>
              <a:gd name="connsiteY306" fmla="*/ 5835 h 336643"/>
              <a:gd name="connsiteX307" fmla="*/ 259221 w 267341"/>
              <a:gd name="connsiteY307" fmla="*/ 7339 h 336643"/>
              <a:gd name="connsiteX308" fmla="*/ 259642 w 267341"/>
              <a:gd name="connsiteY308" fmla="*/ 8181 h 336643"/>
              <a:gd name="connsiteX309" fmla="*/ 259942 w 267341"/>
              <a:gd name="connsiteY309" fmla="*/ 9565 h 336643"/>
              <a:gd name="connsiteX310" fmla="*/ 260123 w 267341"/>
              <a:gd name="connsiteY310" fmla="*/ 9926 h 336643"/>
              <a:gd name="connsiteX311" fmla="*/ 261146 w 267341"/>
              <a:gd name="connsiteY311" fmla="*/ 11249 h 336643"/>
              <a:gd name="connsiteX312" fmla="*/ 261146 w 267341"/>
              <a:gd name="connsiteY312" fmla="*/ 13475 h 336643"/>
              <a:gd name="connsiteX313" fmla="*/ 260183 w 267341"/>
              <a:gd name="connsiteY313" fmla="*/ 14257 h 336643"/>
              <a:gd name="connsiteX314" fmla="*/ 259581 w 267341"/>
              <a:gd name="connsiteY314" fmla="*/ 16543 h 336643"/>
              <a:gd name="connsiteX315" fmla="*/ 257476 w 267341"/>
              <a:gd name="connsiteY315" fmla="*/ 17325 h 336643"/>
              <a:gd name="connsiteX316" fmla="*/ 257536 w 267341"/>
              <a:gd name="connsiteY316" fmla="*/ 17927 h 336643"/>
              <a:gd name="connsiteX317" fmla="*/ 258258 w 267341"/>
              <a:gd name="connsiteY317" fmla="*/ 18047 h 336643"/>
              <a:gd name="connsiteX318" fmla="*/ 258499 w 267341"/>
              <a:gd name="connsiteY318" fmla="*/ 18288 h 336643"/>
              <a:gd name="connsiteX319" fmla="*/ 258679 w 267341"/>
              <a:gd name="connsiteY319" fmla="*/ 18889 h 336643"/>
              <a:gd name="connsiteX320" fmla="*/ 259100 w 267341"/>
              <a:gd name="connsiteY320" fmla="*/ 18889 h 336643"/>
              <a:gd name="connsiteX321" fmla="*/ 259341 w 267341"/>
              <a:gd name="connsiteY321" fmla="*/ 18649 h 336643"/>
              <a:gd name="connsiteX322" fmla="*/ 259702 w 267341"/>
              <a:gd name="connsiteY322" fmla="*/ 18107 h 336643"/>
              <a:gd name="connsiteX323" fmla="*/ 259882 w 267341"/>
              <a:gd name="connsiteY323" fmla="*/ 18228 h 336643"/>
              <a:gd name="connsiteX324" fmla="*/ 260003 w 267341"/>
              <a:gd name="connsiteY324" fmla="*/ 18589 h 336643"/>
              <a:gd name="connsiteX325" fmla="*/ 259882 w 267341"/>
              <a:gd name="connsiteY325" fmla="*/ 18769 h 336643"/>
              <a:gd name="connsiteX326" fmla="*/ 259581 w 267341"/>
              <a:gd name="connsiteY326" fmla="*/ 19070 h 336643"/>
              <a:gd name="connsiteX327" fmla="*/ 259401 w 267341"/>
              <a:gd name="connsiteY327" fmla="*/ 19792 h 336643"/>
              <a:gd name="connsiteX328" fmla="*/ 259581 w 267341"/>
              <a:gd name="connsiteY328" fmla="*/ 20393 h 336643"/>
              <a:gd name="connsiteX329" fmla="*/ 259702 w 267341"/>
              <a:gd name="connsiteY329" fmla="*/ 20453 h 336643"/>
              <a:gd name="connsiteX330" fmla="*/ 261627 w 267341"/>
              <a:gd name="connsiteY330" fmla="*/ 20453 h 336643"/>
              <a:gd name="connsiteX331" fmla="*/ 262048 w 267341"/>
              <a:gd name="connsiteY331" fmla="*/ 20574 h 336643"/>
              <a:gd name="connsiteX332" fmla="*/ 262830 w 267341"/>
              <a:gd name="connsiteY332" fmla="*/ 21055 h 336643"/>
              <a:gd name="connsiteX333" fmla="*/ 263612 w 267341"/>
              <a:gd name="connsiteY333" fmla="*/ 21055 h 336643"/>
              <a:gd name="connsiteX334" fmla="*/ 263732 w 267341"/>
              <a:gd name="connsiteY334" fmla="*/ 21175 h 336643"/>
              <a:gd name="connsiteX335" fmla="*/ 263612 w 267341"/>
              <a:gd name="connsiteY335" fmla="*/ 21717 h 336643"/>
              <a:gd name="connsiteX336" fmla="*/ 263612 w 267341"/>
              <a:gd name="connsiteY336" fmla="*/ 22018 h 336643"/>
              <a:gd name="connsiteX337" fmla="*/ 264214 w 267341"/>
              <a:gd name="connsiteY337" fmla="*/ 22439 h 336643"/>
              <a:gd name="connsiteX338" fmla="*/ 264454 w 267341"/>
              <a:gd name="connsiteY338" fmla="*/ 22499 h 336643"/>
              <a:gd name="connsiteX339" fmla="*/ 264995 w 267341"/>
              <a:gd name="connsiteY339" fmla="*/ 22499 h 336643"/>
              <a:gd name="connsiteX340" fmla="*/ 265116 w 267341"/>
              <a:gd name="connsiteY340" fmla="*/ 22800 h 336643"/>
              <a:gd name="connsiteX341" fmla="*/ 264995 w 267341"/>
              <a:gd name="connsiteY341" fmla="*/ 24243 h 336643"/>
              <a:gd name="connsiteX342" fmla="*/ 263191 w 267341"/>
              <a:gd name="connsiteY342" fmla="*/ 24725 h 336643"/>
              <a:gd name="connsiteX343" fmla="*/ 263973 w 267341"/>
              <a:gd name="connsiteY343" fmla="*/ 25928 h 336643"/>
              <a:gd name="connsiteX344" fmla="*/ 265297 w 267341"/>
              <a:gd name="connsiteY344" fmla="*/ 26469 h 336643"/>
              <a:gd name="connsiteX345" fmla="*/ 265176 w 267341"/>
              <a:gd name="connsiteY345" fmla="*/ 28154 h 336643"/>
              <a:gd name="connsiteX346" fmla="*/ 267041 w 267341"/>
              <a:gd name="connsiteY346" fmla="*/ 28515 h 336643"/>
              <a:gd name="connsiteX347" fmla="*/ 267342 w 267341"/>
              <a:gd name="connsiteY347" fmla="*/ 28755 h 336643"/>
              <a:gd name="connsiteX348" fmla="*/ 267281 w 267341"/>
              <a:gd name="connsiteY348" fmla="*/ 29357 h 336643"/>
              <a:gd name="connsiteX349" fmla="*/ 265297 w 267341"/>
              <a:gd name="connsiteY349" fmla="*/ 31162 h 336643"/>
              <a:gd name="connsiteX350" fmla="*/ 263552 w 267341"/>
              <a:gd name="connsiteY350" fmla="*/ 31523 h 336643"/>
              <a:gd name="connsiteX351" fmla="*/ 262710 w 267341"/>
              <a:gd name="connsiteY351" fmla="*/ 33628 h 336643"/>
              <a:gd name="connsiteX352" fmla="*/ 260785 w 267341"/>
              <a:gd name="connsiteY352" fmla="*/ 33628 h 336643"/>
              <a:gd name="connsiteX353" fmla="*/ 260183 w 267341"/>
              <a:gd name="connsiteY353" fmla="*/ 34711 h 336643"/>
              <a:gd name="connsiteX354" fmla="*/ 258378 w 267341"/>
              <a:gd name="connsiteY354" fmla="*/ 33027 h 336643"/>
              <a:gd name="connsiteX355" fmla="*/ 256574 w 267341"/>
              <a:gd name="connsiteY355" fmla="*/ 35674 h 336643"/>
              <a:gd name="connsiteX356" fmla="*/ 257476 w 267341"/>
              <a:gd name="connsiteY356" fmla="*/ 37178 h 336643"/>
              <a:gd name="connsiteX357" fmla="*/ 258799 w 267341"/>
              <a:gd name="connsiteY357" fmla="*/ 37358 h 336643"/>
              <a:gd name="connsiteX358" fmla="*/ 258679 w 267341"/>
              <a:gd name="connsiteY358" fmla="*/ 39403 h 336643"/>
              <a:gd name="connsiteX359" fmla="*/ 257596 w 267341"/>
              <a:gd name="connsiteY359" fmla="*/ 40607 h 336643"/>
              <a:gd name="connsiteX360" fmla="*/ 258619 w 267341"/>
              <a:gd name="connsiteY360" fmla="*/ 41449 h 336643"/>
              <a:gd name="connsiteX361" fmla="*/ 260063 w 267341"/>
              <a:gd name="connsiteY361" fmla="*/ 40968 h 336643"/>
              <a:gd name="connsiteX362" fmla="*/ 262048 w 267341"/>
              <a:gd name="connsiteY362" fmla="*/ 41930 h 336643"/>
              <a:gd name="connsiteX363" fmla="*/ 262349 w 267341"/>
              <a:gd name="connsiteY363" fmla="*/ 43313 h 336643"/>
              <a:gd name="connsiteX364" fmla="*/ 264635 w 267341"/>
              <a:gd name="connsiteY364" fmla="*/ 42952 h 336643"/>
              <a:gd name="connsiteX365" fmla="*/ 265236 w 267341"/>
              <a:gd name="connsiteY365" fmla="*/ 46021 h 336643"/>
              <a:gd name="connsiteX366" fmla="*/ 265778 w 267341"/>
              <a:gd name="connsiteY366" fmla="*/ 46502 h 336643"/>
              <a:gd name="connsiteX367" fmla="*/ 265718 w 267341"/>
              <a:gd name="connsiteY367" fmla="*/ 47224 h 336643"/>
              <a:gd name="connsiteX368" fmla="*/ 265597 w 267341"/>
              <a:gd name="connsiteY368" fmla="*/ 47705 h 336643"/>
              <a:gd name="connsiteX369" fmla="*/ 265838 w 267341"/>
              <a:gd name="connsiteY369" fmla="*/ 48186 h 336643"/>
              <a:gd name="connsiteX370" fmla="*/ 265116 w 267341"/>
              <a:gd name="connsiteY370" fmla="*/ 49510 h 336643"/>
              <a:gd name="connsiteX371" fmla="*/ 264154 w 267341"/>
              <a:gd name="connsiteY371" fmla="*/ 49750 h 336643"/>
              <a:gd name="connsiteX372" fmla="*/ 263612 w 267341"/>
              <a:gd name="connsiteY372" fmla="*/ 50352 h 336643"/>
              <a:gd name="connsiteX373" fmla="*/ 263251 w 267341"/>
              <a:gd name="connsiteY373" fmla="*/ 50352 h 336643"/>
              <a:gd name="connsiteX374" fmla="*/ 263131 w 267341"/>
              <a:gd name="connsiteY374" fmla="*/ 50232 h 336643"/>
              <a:gd name="connsiteX375" fmla="*/ 263432 w 267341"/>
              <a:gd name="connsiteY375" fmla="*/ 49269 h 336643"/>
              <a:gd name="connsiteX376" fmla="*/ 263311 w 267341"/>
              <a:gd name="connsiteY376" fmla="*/ 49269 h 336643"/>
              <a:gd name="connsiteX377" fmla="*/ 262830 w 267341"/>
              <a:gd name="connsiteY377" fmla="*/ 49028 h 336643"/>
              <a:gd name="connsiteX378" fmla="*/ 262228 w 267341"/>
              <a:gd name="connsiteY378" fmla="*/ 49630 h 336643"/>
              <a:gd name="connsiteX379" fmla="*/ 261928 w 267341"/>
              <a:gd name="connsiteY379" fmla="*/ 50833 h 336643"/>
              <a:gd name="connsiteX380" fmla="*/ 261025 w 267341"/>
              <a:gd name="connsiteY380" fmla="*/ 51796 h 336643"/>
              <a:gd name="connsiteX381" fmla="*/ 261025 w 267341"/>
              <a:gd name="connsiteY381" fmla="*/ 52277 h 336643"/>
              <a:gd name="connsiteX382" fmla="*/ 261446 w 267341"/>
              <a:gd name="connsiteY382" fmla="*/ 52458 h 336643"/>
              <a:gd name="connsiteX383" fmla="*/ 261627 w 267341"/>
              <a:gd name="connsiteY383" fmla="*/ 52578 h 336643"/>
              <a:gd name="connsiteX384" fmla="*/ 261928 w 267341"/>
              <a:gd name="connsiteY384" fmla="*/ 52758 h 336643"/>
              <a:gd name="connsiteX385" fmla="*/ 261928 w 267341"/>
              <a:gd name="connsiteY385" fmla="*/ 54082 h 336643"/>
              <a:gd name="connsiteX386" fmla="*/ 262770 w 267341"/>
              <a:gd name="connsiteY386" fmla="*/ 54202 h 336643"/>
              <a:gd name="connsiteX387" fmla="*/ 262710 w 267341"/>
              <a:gd name="connsiteY387" fmla="*/ 54744 h 336643"/>
              <a:gd name="connsiteX388" fmla="*/ 262108 w 267341"/>
              <a:gd name="connsiteY388" fmla="*/ 54924 h 336643"/>
              <a:gd name="connsiteX389" fmla="*/ 261326 w 267341"/>
              <a:gd name="connsiteY389" fmla="*/ 54924 h 336643"/>
              <a:gd name="connsiteX390" fmla="*/ 260724 w 267341"/>
              <a:gd name="connsiteY390" fmla="*/ 55225 h 336643"/>
              <a:gd name="connsiteX391" fmla="*/ 260544 w 267341"/>
              <a:gd name="connsiteY391" fmla="*/ 55225 h 336643"/>
              <a:gd name="connsiteX392" fmla="*/ 259942 w 267341"/>
              <a:gd name="connsiteY392" fmla="*/ 55405 h 336643"/>
              <a:gd name="connsiteX393" fmla="*/ 259702 w 267341"/>
              <a:gd name="connsiteY393" fmla="*/ 55706 h 336643"/>
              <a:gd name="connsiteX394" fmla="*/ 259461 w 267341"/>
              <a:gd name="connsiteY394" fmla="*/ 56308 h 336643"/>
              <a:gd name="connsiteX395" fmla="*/ 259100 w 267341"/>
              <a:gd name="connsiteY395" fmla="*/ 56669 h 336643"/>
              <a:gd name="connsiteX396" fmla="*/ 258860 w 267341"/>
              <a:gd name="connsiteY396" fmla="*/ 57090 h 336643"/>
              <a:gd name="connsiteX397" fmla="*/ 258860 w 267341"/>
              <a:gd name="connsiteY397" fmla="*/ 57511 h 336643"/>
              <a:gd name="connsiteX398" fmla="*/ 259521 w 267341"/>
              <a:gd name="connsiteY398" fmla="*/ 59195 h 336643"/>
              <a:gd name="connsiteX399" fmla="*/ 260123 w 267341"/>
              <a:gd name="connsiteY399" fmla="*/ 59195 h 336643"/>
              <a:gd name="connsiteX400" fmla="*/ 260303 w 267341"/>
              <a:gd name="connsiteY400" fmla="*/ 59075 h 336643"/>
              <a:gd name="connsiteX401" fmla="*/ 260724 w 267341"/>
              <a:gd name="connsiteY401" fmla="*/ 59195 h 336643"/>
              <a:gd name="connsiteX402" fmla="*/ 260724 w 267341"/>
              <a:gd name="connsiteY402" fmla="*/ 59556 h 336643"/>
              <a:gd name="connsiteX403" fmla="*/ 260604 w 267341"/>
              <a:gd name="connsiteY403" fmla="*/ 60037 h 336643"/>
              <a:gd name="connsiteX404" fmla="*/ 260604 w 267341"/>
              <a:gd name="connsiteY404" fmla="*/ 60338 h 336643"/>
              <a:gd name="connsiteX405" fmla="*/ 260905 w 267341"/>
              <a:gd name="connsiteY405" fmla="*/ 60459 h 336643"/>
              <a:gd name="connsiteX406" fmla="*/ 261507 w 267341"/>
              <a:gd name="connsiteY406" fmla="*/ 59977 h 336643"/>
              <a:gd name="connsiteX407" fmla="*/ 261567 w 267341"/>
              <a:gd name="connsiteY407" fmla="*/ 60398 h 336643"/>
              <a:gd name="connsiteX408" fmla="*/ 261266 w 267341"/>
              <a:gd name="connsiteY408" fmla="*/ 61602 h 336643"/>
              <a:gd name="connsiteX409" fmla="*/ 261867 w 267341"/>
              <a:gd name="connsiteY409" fmla="*/ 62985 h 336643"/>
              <a:gd name="connsiteX410" fmla="*/ 262048 w 267341"/>
              <a:gd name="connsiteY410" fmla="*/ 63346 h 336643"/>
              <a:gd name="connsiteX411" fmla="*/ 261025 w 267341"/>
              <a:gd name="connsiteY411" fmla="*/ 64549 h 336643"/>
              <a:gd name="connsiteX412" fmla="*/ 260544 w 267341"/>
              <a:gd name="connsiteY412" fmla="*/ 64549 h 336643"/>
              <a:gd name="connsiteX413" fmla="*/ 260303 w 267341"/>
              <a:gd name="connsiteY413" fmla="*/ 64850 h 336643"/>
              <a:gd name="connsiteX414" fmla="*/ 260303 w 267341"/>
              <a:gd name="connsiteY414" fmla="*/ 65091 h 336643"/>
              <a:gd name="connsiteX415" fmla="*/ 260785 w 267341"/>
              <a:gd name="connsiteY415" fmla="*/ 65451 h 336643"/>
              <a:gd name="connsiteX416" fmla="*/ 262529 w 267341"/>
              <a:gd name="connsiteY416" fmla="*/ 66053 h 336643"/>
              <a:gd name="connsiteX417" fmla="*/ 262890 w 267341"/>
              <a:gd name="connsiteY417" fmla="*/ 66474 h 336643"/>
              <a:gd name="connsiteX418" fmla="*/ 263011 w 267341"/>
              <a:gd name="connsiteY418" fmla="*/ 66896 h 336643"/>
              <a:gd name="connsiteX419" fmla="*/ 262890 w 267341"/>
              <a:gd name="connsiteY419" fmla="*/ 67136 h 336643"/>
              <a:gd name="connsiteX420" fmla="*/ 262349 w 267341"/>
              <a:gd name="connsiteY420" fmla="*/ 67737 h 336643"/>
              <a:gd name="connsiteX421" fmla="*/ 262589 w 267341"/>
              <a:gd name="connsiteY421" fmla="*/ 68219 h 336643"/>
              <a:gd name="connsiteX422" fmla="*/ 262890 w 267341"/>
              <a:gd name="connsiteY422" fmla="*/ 68459 h 336643"/>
              <a:gd name="connsiteX423" fmla="*/ 262890 w 267341"/>
              <a:gd name="connsiteY423" fmla="*/ 68760 h 336643"/>
              <a:gd name="connsiteX424" fmla="*/ 262409 w 267341"/>
              <a:gd name="connsiteY424" fmla="*/ 69362 h 336643"/>
              <a:gd name="connsiteX425" fmla="*/ 261807 w 267341"/>
              <a:gd name="connsiteY425" fmla="*/ 69602 h 336643"/>
              <a:gd name="connsiteX426" fmla="*/ 261386 w 267341"/>
              <a:gd name="connsiteY426" fmla="*/ 69963 h 336643"/>
              <a:gd name="connsiteX427" fmla="*/ 261747 w 267341"/>
              <a:gd name="connsiteY427" fmla="*/ 72129 h 336643"/>
              <a:gd name="connsiteX428" fmla="*/ 259942 w 267341"/>
              <a:gd name="connsiteY428" fmla="*/ 73152 h 336643"/>
              <a:gd name="connsiteX429" fmla="*/ 258679 w 267341"/>
              <a:gd name="connsiteY429" fmla="*/ 72971 h 336643"/>
              <a:gd name="connsiteX430" fmla="*/ 258499 w 267341"/>
              <a:gd name="connsiteY430" fmla="*/ 74174 h 336643"/>
              <a:gd name="connsiteX431" fmla="*/ 258619 w 267341"/>
              <a:gd name="connsiteY431" fmla="*/ 74656 h 336643"/>
              <a:gd name="connsiteX432" fmla="*/ 258679 w 267341"/>
              <a:gd name="connsiteY432" fmla="*/ 75859 h 336643"/>
              <a:gd name="connsiteX433" fmla="*/ 257837 w 267341"/>
              <a:gd name="connsiteY433" fmla="*/ 75979 h 336643"/>
              <a:gd name="connsiteX434" fmla="*/ 258799 w 267341"/>
              <a:gd name="connsiteY434" fmla="*/ 77904 h 336643"/>
              <a:gd name="connsiteX435" fmla="*/ 257837 w 267341"/>
              <a:gd name="connsiteY435" fmla="*/ 77904 h 336643"/>
              <a:gd name="connsiteX436" fmla="*/ 257295 w 267341"/>
              <a:gd name="connsiteY436" fmla="*/ 78867 h 336643"/>
              <a:gd name="connsiteX437" fmla="*/ 257656 w 267341"/>
              <a:gd name="connsiteY437" fmla="*/ 80551 h 336643"/>
              <a:gd name="connsiteX438" fmla="*/ 255551 w 267341"/>
              <a:gd name="connsiteY438" fmla="*/ 81153 h 336643"/>
              <a:gd name="connsiteX439" fmla="*/ 255491 w 267341"/>
              <a:gd name="connsiteY439" fmla="*/ 80551 h 336643"/>
              <a:gd name="connsiteX440" fmla="*/ 255370 w 267341"/>
              <a:gd name="connsiteY440" fmla="*/ 80551 h 336643"/>
              <a:gd name="connsiteX441" fmla="*/ 255250 w 267341"/>
              <a:gd name="connsiteY441" fmla="*/ 80972 h 336643"/>
              <a:gd name="connsiteX442" fmla="*/ 255310 w 267341"/>
              <a:gd name="connsiteY442" fmla="*/ 81754 h 336643"/>
              <a:gd name="connsiteX443" fmla="*/ 254949 w 267341"/>
              <a:gd name="connsiteY443" fmla="*/ 81995 h 336643"/>
              <a:gd name="connsiteX444" fmla="*/ 254648 w 267341"/>
              <a:gd name="connsiteY444" fmla="*/ 81514 h 336643"/>
              <a:gd name="connsiteX445" fmla="*/ 254047 w 267341"/>
              <a:gd name="connsiteY445" fmla="*/ 81454 h 336643"/>
              <a:gd name="connsiteX446" fmla="*/ 254408 w 267341"/>
              <a:gd name="connsiteY446" fmla="*/ 82536 h 336643"/>
              <a:gd name="connsiteX447" fmla="*/ 254588 w 267341"/>
              <a:gd name="connsiteY447" fmla="*/ 82897 h 336643"/>
              <a:gd name="connsiteX448" fmla="*/ 255190 w 267341"/>
              <a:gd name="connsiteY448" fmla="*/ 83679 h 336643"/>
              <a:gd name="connsiteX449" fmla="*/ 255190 w 267341"/>
              <a:gd name="connsiteY449" fmla="*/ 83980 h 336643"/>
              <a:gd name="connsiteX450" fmla="*/ 255070 w 267341"/>
              <a:gd name="connsiteY450" fmla="*/ 84401 h 336643"/>
              <a:gd name="connsiteX451" fmla="*/ 253626 w 267341"/>
              <a:gd name="connsiteY451" fmla="*/ 85183 h 336643"/>
              <a:gd name="connsiteX452" fmla="*/ 253866 w 267341"/>
              <a:gd name="connsiteY452" fmla="*/ 85605 h 336643"/>
              <a:gd name="connsiteX453" fmla="*/ 254107 w 267341"/>
              <a:gd name="connsiteY453" fmla="*/ 85665 h 336643"/>
              <a:gd name="connsiteX454" fmla="*/ 254709 w 267341"/>
              <a:gd name="connsiteY454" fmla="*/ 85905 h 336643"/>
              <a:gd name="connsiteX455" fmla="*/ 255070 w 267341"/>
              <a:gd name="connsiteY455" fmla="*/ 86266 h 336643"/>
              <a:gd name="connsiteX456" fmla="*/ 255431 w 267341"/>
              <a:gd name="connsiteY456" fmla="*/ 87109 h 336643"/>
              <a:gd name="connsiteX457" fmla="*/ 255190 w 267341"/>
              <a:gd name="connsiteY457" fmla="*/ 87409 h 336643"/>
              <a:gd name="connsiteX458" fmla="*/ 254829 w 267341"/>
              <a:gd name="connsiteY458" fmla="*/ 87530 h 336643"/>
              <a:gd name="connsiteX459" fmla="*/ 254408 w 267341"/>
              <a:gd name="connsiteY459" fmla="*/ 87169 h 336643"/>
              <a:gd name="connsiteX460" fmla="*/ 255310 w 267341"/>
              <a:gd name="connsiteY460" fmla="*/ 87650 h 336643"/>
              <a:gd name="connsiteX461" fmla="*/ 254889 w 267341"/>
              <a:gd name="connsiteY461" fmla="*/ 88733 h 336643"/>
              <a:gd name="connsiteX462" fmla="*/ 256092 w 267341"/>
              <a:gd name="connsiteY462" fmla="*/ 89515 h 336643"/>
              <a:gd name="connsiteX463" fmla="*/ 254288 w 267341"/>
              <a:gd name="connsiteY463" fmla="*/ 89334 h 336643"/>
              <a:gd name="connsiteX464" fmla="*/ 254227 w 267341"/>
              <a:gd name="connsiteY464" fmla="*/ 89575 h 336643"/>
              <a:gd name="connsiteX465" fmla="*/ 254468 w 267341"/>
              <a:gd name="connsiteY465" fmla="*/ 90177 h 336643"/>
              <a:gd name="connsiteX466" fmla="*/ 254468 w 267341"/>
              <a:gd name="connsiteY466" fmla="*/ 90538 h 336643"/>
              <a:gd name="connsiteX467" fmla="*/ 253927 w 267341"/>
              <a:gd name="connsiteY467" fmla="*/ 91139 h 336643"/>
              <a:gd name="connsiteX468" fmla="*/ 253325 w 267341"/>
              <a:gd name="connsiteY468" fmla="*/ 93185 h 336643"/>
              <a:gd name="connsiteX469" fmla="*/ 254047 w 267341"/>
              <a:gd name="connsiteY469" fmla="*/ 94026 h 336643"/>
              <a:gd name="connsiteX470" fmla="*/ 253024 w 267341"/>
              <a:gd name="connsiteY470" fmla="*/ 95410 h 336643"/>
              <a:gd name="connsiteX471" fmla="*/ 252543 w 267341"/>
              <a:gd name="connsiteY471" fmla="*/ 97215 h 336643"/>
              <a:gd name="connsiteX472" fmla="*/ 251219 w 267341"/>
              <a:gd name="connsiteY472" fmla="*/ 98358 h 336643"/>
              <a:gd name="connsiteX473" fmla="*/ 250317 w 267341"/>
              <a:gd name="connsiteY473" fmla="*/ 98238 h 336643"/>
              <a:gd name="connsiteX474" fmla="*/ 249896 w 267341"/>
              <a:gd name="connsiteY474" fmla="*/ 99320 h 336643"/>
              <a:gd name="connsiteX475" fmla="*/ 248693 w 267341"/>
              <a:gd name="connsiteY475" fmla="*/ 98959 h 336643"/>
              <a:gd name="connsiteX476" fmla="*/ 247851 w 267341"/>
              <a:gd name="connsiteY476" fmla="*/ 100704 h 336643"/>
              <a:gd name="connsiteX477" fmla="*/ 247008 w 267341"/>
              <a:gd name="connsiteY477" fmla="*/ 100824 h 336643"/>
              <a:gd name="connsiteX478" fmla="*/ 246467 w 267341"/>
              <a:gd name="connsiteY478" fmla="*/ 101426 h 336643"/>
              <a:gd name="connsiteX479" fmla="*/ 246407 w 267341"/>
              <a:gd name="connsiteY479" fmla="*/ 101667 h 336643"/>
              <a:gd name="connsiteX480" fmla="*/ 246527 w 267341"/>
              <a:gd name="connsiteY480" fmla="*/ 102449 h 336643"/>
              <a:gd name="connsiteX481" fmla="*/ 244602 w 267341"/>
              <a:gd name="connsiteY481" fmla="*/ 104855 h 336643"/>
              <a:gd name="connsiteX482" fmla="*/ 245083 w 267341"/>
              <a:gd name="connsiteY482" fmla="*/ 105938 h 336643"/>
              <a:gd name="connsiteX483" fmla="*/ 244482 w 267341"/>
              <a:gd name="connsiteY483" fmla="*/ 107803 h 336643"/>
              <a:gd name="connsiteX484" fmla="*/ 245083 w 267341"/>
              <a:gd name="connsiteY484" fmla="*/ 108946 h 336643"/>
              <a:gd name="connsiteX485" fmla="*/ 244000 w 267341"/>
              <a:gd name="connsiteY485" fmla="*/ 110510 h 336643"/>
              <a:gd name="connsiteX486" fmla="*/ 245083 w 267341"/>
              <a:gd name="connsiteY486" fmla="*/ 110931 h 336643"/>
              <a:gd name="connsiteX487" fmla="*/ 245685 w 267341"/>
              <a:gd name="connsiteY487" fmla="*/ 112375 h 336643"/>
              <a:gd name="connsiteX488" fmla="*/ 245865 w 267341"/>
              <a:gd name="connsiteY488" fmla="*/ 112615 h 336643"/>
              <a:gd name="connsiteX489" fmla="*/ 245986 w 267341"/>
              <a:gd name="connsiteY489" fmla="*/ 113578 h 336643"/>
              <a:gd name="connsiteX490" fmla="*/ 245083 w 267341"/>
              <a:gd name="connsiteY490" fmla="*/ 115022 h 336643"/>
              <a:gd name="connsiteX491" fmla="*/ 243519 w 267341"/>
              <a:gd name="connsiteY491" fmla="*/ 113698 h 336643"/>
              <a:gd name="connsiteX492" fmla="*/ 242136 w 267341"/>
              <a:gd name="connsiteY492" fmla="*/ 114901 h 336643"/>
              <a:gd name="connsiteX493" fmla="*/ 240391 w 267341"/>
              <a:gd name="connsiteY493" fmla="*/ 115262 h 336643"/>
              <a:gd name="connsiteX494" fmla="*/ 240391 w 267341"/>
              <a:gd name="connsiteY494" fmla="*/ 116646 h 336643"/>
              <a:gd name="connsiteX495" fmla="*/ 239188 w 267341"/>
              <a:gd name="connsiteY495" fmla="*/ 116646 h 336643"/>
              <a:gd name="connsiteX496" fmla="*/ 238346 w 267341"/>
              <a:gd name="connsiteY496" fmla="*/ 117849 h 336643"/>
              <a:gd name="connsiteX497" fmla="*/ 238466 w 267341"/>
              <a:gd name="connsiteY497" fmla="*/ 119233 h 336643"/>
              <a:gd name="connsiteX498" fmla="*/ 238406 w 267341"/>
              <a:gd name="connsiteY498" fmla="*/ 119534 h 336643"/>
              <a:gd name="connsiteX499" fmla="*/ 238947 w 267341"/>
              <a:gd name="connsiteY499" fmla="*/ 121218 h 336643"/>
              <a:gd name="connsiteX500" fmla="*/ 237985 w 267341"/>
              <a:gd name="connsiteY500" fmla="*/ 122000 h 336643"/>
              <a:gd name="connsiteX501" fmla="*/ 238466 w 267341"/>
              <a:gd name="connsiteY501" fmla="*/ 123504 h 336643"/>
              <a:gd name="connsiteX502" fmla="*/ 236782 w 267341"/>
              <a:gd name="connsiteY502" fmla="*/ 124707 h 336643"/>
              <a:gd name="connsiteX503" fmla="*/ 238165 w 267341"/>
              <a:gd name="connsiteY503" fmla="*/ 125189 h 336643"/>
              <a:gd name="connsiteX504" fmla="*/ 237924 w 267341"/>
              <a:gd name="connsiteY504" fmla="*/ 125971 h 336643"/>
              <a:gd name="connsiteX505" fmla="*/ 239128 w 267341"/>
              <a:gd name="connsiteY505" fmla="*/ 127174 h 336643"/>
              <a:gd name="connsiteX506" fmla="*/ 241294 w 267341"/>
              <a:gd name="connsiteY506" fmla="*/ 128317 h 336643"/>
              <a:gd name="connsiteX507" fmla="*/ 242196 w 267341"/>
              <a:gd name="connsiteY507" fmla="*/ 127534 h 336643"/>
              <a:gd name="connsiteX508" fmla="*/ 241714 w 267341"/>
              <a:gd name="connsiteY508" fmla="*/ 129700 h 336643"/>
              <a:gd name="connsiteX509" fmla="*/ 242436 w 267341"/>
              <a:gd name="connsiteY509" fmla="*/ 129700 h 336643"/>
              <a:gd name="connsiteX510" fmla="*/ 242617 w 267341"/>
              <a:gd name="connsiteY510" fmla="*/ 130542 h 336643"/>
              <a:gd name="connsiteX511" fmla="*/ 241353 w 267341"/>
              <a:gd name="connsiteY511" fmla="*/ 131565 h 336643"/>
              <a:gd name="connsiteX512" fmla="*/ 242496 w 267341"/>
              <a:gd name="connsiteY512" fmla="*/ 131625 h 336643"/>
              <a:gd name="connsiteX513" fmla="*/ 241113 w 267341"/>
              <a:gd name="connsiteY513" fmla="*/ 132889 h 336643"/>
              <a:gd name="connsiteX514" fmla="*/ 242075 w 267341"/>
              <a:gd name="connsiteY514" fmla="*/ 134092 h 336643"/>
              <a:gd name="connsiteX515" fmla="*/ 242496 w 267341"/>
              <a:gd name="connsiteY515" fmla="*/ 134513 h 336643"/>
              <a:gd name="connsiteX516" fmla="*/ 242196 w 267341"/>
              <a:gd name="connsiteY516" fmla="*/ 135114 h 336643"/>
              <a:gd name="connsiteX517" fmla="*/ 241233 w 267341"/>
              <a:gd name="connsiteY517" fmla="*/ 134874 h 336643"/>
              <a:gd name="connsiteX518" fmla="*/ 242436 w 267341"/>
              <a:gd name="connsiteY518" fmla="*/ 136679 h 336643"/>
              <a:gd name="connsiteX519" fmla="*/ 242496 w 267341"/>
              <a:gd name="connsiteY519" fmla="*/ 137701 h 336643"/>
              <a:gd name="connsiteX520" fmla="*/ 243579 w 267341"/>
              <a:gd name="connsiteY520" fmla="*/ 138303 h 336643"/>
              <a:gd name="connsiteX521" fmla="*/ 244542 w 267341"/>
              <a:gd name="connsiteY521" fmla="*/ 139265 h 336643"/>
              <a:gd name="connsiteX522" fmla="*/ 243339 w 267341"/>
              <a:gd name="connsiteY522" fmla="*/ 139626 h 336643"/>
              <a:gd name="connsiteX523" fmla="*/ 244241 w 267341"/>
              <a:gd name="connsiteY523" fmla="*/ 141190 h 336643"/>
              <a:gd name="connsiteX524" fmla="*/ 243339 w 267341"/>
              <a:gd name="connsiteY524" fmla="*/ 141912 h 336643"/>
              <a:gd name="connsiteX525" fmla="*/ 244722 w 267341"/>
              <a:gd name="connsiteY525" fmla="*/ 141912 h 336643"/>
              <a:gd name="connsiteX526" fmla="*/ 245023 w 267341"/>
              <a:gd name="connsiteY526" fmla="*/ 143116 h 336643"/>
              <a:gd name="connsiteX527" fmla="*/ 244782 w 267341"/>
              <a:gd name="connsiteY527" fmla="*/ 143476 h 336643"/>
              <a:gd name="connsiteX528" fmla="*/ 244301 w 267341"/>
              <a:gd name="connsiteY528" fmla="*/ 144980 h 336643"/>
              <a:gd name="connsiteX529" fmla="*/ 242677 w 267341"/>
              <a:gd name="connsiteY529" fmla="*/ 144499 h 336643"/>
              <a:gd name="connsiteX530" fmla="*/ 242196 w 267341"/>
              <a:gd name="connsiteY530" fmla="*/ 146304 h 336643"/>
              <a:gd name="connsiteX531" fmla="*/ 241113 w 267341"/>
              <a:gd name="connsiteY531" fmla="*/ 144680 h 336643"/>
              <a:gd name="connsiteX532" fmla="*/ 240512 w 267341"/>
              <a:gd name="connsiteY532" fmla="*/ 145041 h 336643"/>
              <a:gd name="connsiteX533" fmla="*/ 240391 w 267341"/>
              <a:gd name="connsiteY533" fmla="*/ 148349 h 336643"/>
              <a:gd name="connsiteX534" fmla="*/ 239489 w 267341"/>
              <a:gd name="connsiteY534" fmla="*/ 148048 h 336643"/>
              <a:gd name="connsiteX535" fmla="*/ 239489 w 267341"/>
              <a:gd name="connsiteY535" fmla="*/ 149372 h 336643"/>
              <a:gd name="connsiteX536" fmla="*/ 238346 w 267341"/>
              <a:gd name="connsiteY536" fmla="*/ 150455 h 336643"/>
              <a:gd name="connsiteX537" fmla="*/ 237804 w 267341"/>
              <a:gd name="connsiteY537" fmla="*/ 151718 h 336643"/>
              <a:gd name="connsiteX538" fmla="*/ 237022 w 267341"/>
              <a:gd name="connsiteY538" fmla="*/ 151718 h 336643"/>
              <a:gd name="connsiteX539" fmla="*/ 235939 w 267341"/>
              <a:gd name="connsiteY539" fmla="*/ 153282 h 336643"/>
              <a:gd name="connsiteX540" fmla="*/ 235939 w 267341"/>
              <a:gd name="connsiteY540" fmla="*/ 154305 h 336643"/>
              <a:gd name="connsiteX541" fmla="*/ 236481 w 267341"/>
              <a:gd name="connsiteY541" fmla="*/ 154846 h 336643"/>
              <a:gd name="connsiteX542" fmla="*/ 236782 w 267341"/>
              <a:gd name="connsiteY542" fmla="*/ 157493 h 336643"/>
              <a:gd name="connsiteX543" fmla="*/ 237383 w 267341"/>
              <a:gd name="connsiteY543" fmla="*/ 158636 h 336643"/>
              <a:gd name="connsiteX544" fmla="*/ 236000 w 267341"/>
              <a:gd name="connsiteY544" fmla="*/ 159418 h 336643"/>
              <a:gd name="connsiteX545" fmla="*/ 236541 w 267341"/>
              <a:gd name="connsiteY545" fmla="*/ 160621 h 336643"/>
              <a:gd name="connsiteX546" fmla="*/ 235338 w 267341"/>
              <a:gd name="connsiteY546" fmla="*/ 161825 h 336643"/>
              <a:gd name="connsiteX547" fmla="*/ 235639 w 267341"/>
              <a:gd name="connsiteY547" fmla="*/ 162546 h 336643"/>
              <a:gd name="connsiteX548" fmla="*/ 236481 w 267341"/>
              <a:gd name="connsiteY548" fmla="*/ 162787 h 336643"/>
              <a:gd name="connsiteX549" fmla="*/ 235398 w 267341"/>
              <a:gd name="connsiteY549" fmla="*/ 163990 h 336643"/>
              <a:gd name="connsiteX550" fmla="*/ 237082 w 267341"/>
              <a:gd name="connsiteY550" fmla="*/ 163990 h 336643"/>
              <a:gd name="connsiteX551" fmla="*/ 237143 w 267341"/>
              <a:gd name="connsiteY551" fmla="*/ 165073 h 336643"/>
              <a:gd name="connsiteX552" fmla="*/ 238586 w 267341"/>
              <a:gd name="connsiteY552" fmla="*/ 167660 h 336643"/>
              <a:gd name="connsiteX553" fmla="*/ 239489 w 267341"/>
              <a:gd name="connsiteY553" fmla="*/ 168201 h 336643"/>
              <a:gd name="connsiteX554" fmla="*/ 239729 w 267341"/>
              <a:gd name="connsiteY554" fmla="*/ 168803 h 336643"/>
              <a:gd name="connsiteX555" fmla="*/ 240451 w 267341"/>
              <a:gd name="connsiteY555" fmla="*/ 169886 h 336643"/>
              <a:gd name="connsiteX556" fmla="*/ 242978 w 267341"/>
              <a:gd name="connsiteY556" fmla="*/ 170668 h 336643"/>
              <a:gd name="connsiteX557" fmla="*/ 243579 w 267341"/>
              <a:gd name="connsiteY557" fmla="*/ 170247 h 336643"/>
              <a:gd name="connsiteX558" fmla="*/ 245986 w 267341"/>
              <a:gd name="connsiteY558" fmla="*/ 171330 h 336643"/>
              <a:gd name="connsiteX559" fmla="*/ 245384 w 267341"/>
              <a:gd name="connsiteY559" fmla="*/ 172593 h 336643"/>
              <a:gd name="connsiteX560" fmla="*/ 246106 w 267341"/>
              <a:gd name="connsiteY560" fmla="*/ 173074 h 336643"/>
              <a:gd name="connsiteX561" fmla="*/ 245745 w 267341"/>
              <a:gd name="connsiteY561" fmla="*/ 174759 h 336643"/>
              <a:gd name="connsiteX562" fmla="*/ 245745 w 267341"/>
              <a:gd name="connsiteY562" fmla="*/ 175661 h 336643"/>
              <a:gd name="connsiteX563" fmla="*/ 246647 w 267341"/>
              <a:gd name="connsiteY563" fmla="*/ 176804 h 336643"/>
              <a:gd name="connsiteX564" fmla="*/ 245805 w 267341"/>
              <a:gd name="connsiteY564" fmla="*/ 178609 h 336643"/>
              <a:gd name="connsiteX565" fmla="*/ 245805 w 267341"/>
              <a:gd name="connsiteY565" fmla="*/ 179210 h 336643"/>
              <a:gd name="connsiteX566" fmla="*/ 246166 w 267341"/>
              <a:gd name="connsiteY566" fmla="*/ 179992 h 336643"/>
              <a:gd name="connsiteX567" fmla="*/ 246166 w 267341"/>
              <a:gd name="connsiteY567" fmla="*/ 180053 h 336643"/>
              <a:gd name="connsiteX568" fmla="*/ 239369 w 267341"/>
              <a:gd name="connsiteY568" fmla="*/ 180654 h 336643"/>
              <a:gd name="connsiteX569" fmla="*/ 214583 w 267341"/>
              <a:gd name="connsiteY569" fmla="*/ 182579 h 336643"/>
              <a:gd name="connsiteX570" fmla="*/ 198762 w 267341"/>
              <a:gd name="connsiteY570" fmla="*/ 183843 h 336643"/>
              <a:gd name="connsiteX571" fmla="*/ 179451 w 267341"/>
              <a:gd name="connsiteY571" fmla="*/ 185286 h 336643"/>
              <a:gd name="connsiteX572" fmla="*/ 179872 w 267341"/>
              <a:gd name="connsiteY572" fmla="*/ 188835 h 336643"/>
              <a:gd name="connsiteX573" fmla="*/ 179872 w 267341"/>
              <a:gd name="connsiteY573" fmla="*/ 190279 h 336643"/>
              <a:gd name="connsiteX574" fmla="*/ 182158 w 267341"/>
              <a:gd name="connsiteY574" fmla="*/ 190700 h 336643"/>
              <a:gd name="connsiteX575" fmla="*/ 184203 w 267341"/>
              <a:gd name="connsiteY575" fmla="*/ 193347 h 336643"/>
              <a:gd name="connsiteX576" fmla="*/ 183060 w 267341"/>
              <a:gd name="connsiteY576" fmla="*/ 193227 h 336643"/>
              <a:gd name="connsiteX577" fmla="*/ 183060 w 267341"/>
              <a:gd name="connsiteY577" fmla="*/ 195272 h 336643"/>
              <a:gd name="connsiteX578" fmla="*/ 182038 w 267341"/>
              <a:gd name="connsiteY578" fmla="*/ 194250 h 336643"/>
              <a:gd name="connsiteX579" fmla="*/ 181316 w 267341"/>
              <a:gd name="connsiteY579" fmla="*/ 195212 h 336643"/>
              <a:gd name="connsiteX580" fmla="*/ 181136 w 267341"/>
              <a:gd name="connsiteY580" fmla="*/ 197799 h 336643"/>
              <a:gd name="connsiteX581" fmla="*/ 181617 w 267341"/>
              <a:gd name="connsiteY581" fmla="*/ 199183 h 336643"/>
              <a:gd name="connsiteX582" fmla="*/ 180715 w 267341"/>
              <a:gd name="connsiteY582" fmla="*/ 200626 h 336643"/>
              <a:gd name="connsiteX583" fmla="*/ 181316 w 267341"/>
              <a:gd name="connsiteY583" fmla="*/ 202852 h 336643"/>
              <a:gd name="connsiteX584" fmla="*/ 183421 w 267341"/>
              <a:gd name="connsiteY584" fmla="*/ 203755 h 336643"/>
              <a:gd name="connsiteX585" fmla="*/ 182278 w 267341"/>
              <a:gd name="connsiteY585" fmla="*/ 204838 h 336643"/>
              <a:gd name="connsiteX586" fmla="*/ 183903 w 267341"/>
              <a:gd name="connsiteY586" fmla="*/ 204898 h 336643"/>
              <a:gd name="connsiteX587" fmla="*/ 184925 w 267341"/>
              <a:gd name="connsiteY587" fmla="*/ 205800 h 336643"/>
              <a:gd name="connsiteX588" fmla="*/ 187091 w 267341"/>
              <a:gd name="connsiteY588" fmla="*/ 206402 h 336643"/>
              <a:gd name="connsiteX589" fmla="*/ 188114 w 267341"/>
              <a:gd name="connsiteY589" fmla="*/ 209229 h 336643"/>
              <a:gd name="connsiteX590" fmla="*/ 187091 w 267341"/>
              <a:gd name="connsiteY590" fmla="*/ 210793 h 336643"/>
              <a:gd name="connsiteX591" fmla="*/ 186129 w 267341"/>
              <a:gd name="connsiteY591" fmla="*/ 210793 h 336643"/>
              <a:gd name="connsiteX592" fmla="*/ 185166 w 267341"/>
              <a:gd name="connsiteY592" fmla="*/ 213500 h 336643"/>
              <a:gd name="connsiteX593" fmla="*/ 186489 w 267341"/>
              <a:gd name="connsiteY593" fmla="*/ 213741 h 336643"/>
              <a:gd name="connsiteX594" fmla="*/ 183963 w 267341"/>
              <a:gd name="connsiteY594" fmla="*/ 214042 h 336643"/>
              <a:gd name="connsiteX595" fmla="*/ 184384 w 267341"/>
              <a:gd name="connsiteY595" fmla="*/ 214944 h 336643"/>
              <a:gd name="connsiteX596" fmla="*/ 183421 w 267341"/>
              <a:gd name="connsiteY596" fmla="*/ 215967 h 336643"/>
              <a:gd name="connsiteX597" fmla="*/ 181858 w 267341"/>
              <a:gd name="connsiteY597" fmla="*/ 215967 h 336643"/>
              <a:gd name="connsiteX598" fmla="*/ 182098 w 267341"/>
              <a:gd name="connsiteY598" fmla="*/ 219997 h 336643"/>
              <a:gd name="connsiteX599" fmla="*/ 180654 w 267341"/>
              <a:gd name="connsiteY599" fmla="*/ 220057 h 336643"/>
              <a:gd name="connsiteX600" fmla="*/ 179812 w 267341"/>
              <a:gd name="connsiteY600" fmla="*/ 218072 h 336643"/>
              <a:gd name="connsiteX601" fmla="*/ 178850 w 267341"/>
              <a:gd name="connsiteY601" fmla="*/ 218253 h 336643"/>
              <a:gd name="connsiteX602" fmla="*/ 178669 w 267341"/>
              <a:gd name="connsiteY602" fmla="*/ 216869 h 336643"/>
              <a:gd name="connsiteX603" fmla="*/ 177286 w 267341"/>
              <a:gd name="connsiteY603" fmla="*/ 216809 h 336643"/>
              <a:gd name="connsiteX604" fmla="*/ 177286 w 267341"/>
              <a:gd name="connsiteY604" fmla="*/ 215064 h 336643"/>
              <a:gd name="connsiteX605" fmla="*/ 176263 w 267341"/>
              <a:gd name="connsiteY605" fmla="*/ 214944 h 336643"/>
              <a:gd name="connsiteX606" fmla="*/ 176082 w 267341"/>
              <a:gd name="connsiteY606" fmla="*/ 213620 h 336643"/>
              <a:gd name="connsiteX607" fmla="*/ 169585 w 267341"/>
              <a:gd name="connsiteY607" fmla="*/ 214463 h 336643"/>
              <a:gd name="connsiteX608" fmla="*/ 169706 w 267341"/>
              <a:gd name="connsiteY608" fmla="*/ 217230 h 336643"/>
              <a:gd name="connsiteX609" fmla="*/ 166156 w 267341"/>
              <a:gd name="connsiteY609" fmla="*/ 217531 h 336643"/>
              <a:gd name="connsiteX610" fmla="*/ 167359 w 267341"/>
              <a:gd name="connsiteY610" fmla="*/ 222343 h 336643"/>
              <a:gd name="connsiteX611" fmla="*/ 168322 w 267341"/>
              <a:gd name="connsiteY611" fmla="*/ 222343 h 336643"/>
              <a:gd name="connsiteX612" fmla="*/ 169104 w 267341"/>
              <a:gd name="connsiteY612" fmla="*/ 224509 h 336643"/>
              <a:gd name="connsiteX613" fmla="*/ 170307 w 267341"/>
              <a:gd name="connsiteY613" fmla="*/ 224449 h 336643"/>
              <a:gd name="connsiteX614" fmla="*/ 170488 w 267341"/>
              <a:gd name="connsiteY614" fmla="*/ 227216 h 336643"/>
              <a:gd name="connsiteX615" fmla="*/ 165194 w 267341"/>
              <a:gd name="connsiteY615" fmla="*/ 227637 h 336643"/>
              <a:gd name="connsiteX616" fmla="*/ 165314 w 267341"/>
              <a:gd name="connsiteY616" fmla="*/ 230224 h 336643"/>
              <a:gd name="connsiteX617" fmla="*/ 166517 w 267341"/>
              <a:gd name="connsiteY617" fmla="*/ 231668 h 336643"/>
              <a:gd name="connsiteX618" fmla="*/ 166457 w 267341"/>
              <a:gd name="connsiteY618" fmla="*/ 233593 h 336643"/>
              <a:gd name="connsiteX619" fmla="*/ 168743 w 267341"/>
              <a:gd name="connsiteY619" fmla="*/ 235157 h 336643"/>
              <a:gd name="connsiteX620" fmla="*/ 165134 w 267341"/>
              <a:gd name="connsiteY620" fmla="*/ 239729 h 336643"/>
              <a:gd name="connsiteX621" fmla="*/ 161644 w 267341"/>
              <a:gd name="connsiteY621" fmla="*/ 246346 h 336643"/>
              <a:gd name="connsiteX622" fmla="*/ 158757 w 267341"/>
              <a:gd name="connsiteY622" fmla="*/ 245504 h 336643"/>
              <a:gd name="connsiteX623" fmla="*/ 150455 w 267341"/>
              <a:gd name="connsiteY623" fmla="*/ 254408 h 336643"/>
              <a:gd name="connsiteX624" fmla="*/ 147447 w 267341"/>
              <a:gd name="connsiteY624" fmla="*/ 253686 h 336643"/>
              <a:gd name="connsiteX625" fmla="*/ 144680 w 267341"/>
              <a:gd name="connsiteY625" fmla="*/ 254287 h 336643"/>
              <a:gd name="connsiteX626" fmla="*/ 144680 w 267341"/>
              <a:gd name="connsiteY626" fmla="*/ 254829 h 336643"/>
              <a:gd name="connsiteX627" fmla="*/ 148771 w 267341"/>
              <a:gd name="connsiteY627" fmla="*/ 306865 h 336643"/>
              <a:gd name="connsiteX628" fmla="*/ 146966 w 267341"/>
              <a:gd name="connsiteY628" fmla="*/ 308189 h 336643"/>
              <a:gd name="connsiteX629" fmla="*/ 146906 w 267341"/>
              <a:gd name="connsiteY629" fmla="*/ 305782 h 336643"/>
              <a:gd name="connsiteX630" fmla="*/ 144620 w 267341"/>
              <a:gd name="connsiteY630" fmla="*/ 306023 h 336643"/>
              <a:gd name="connsiteX631" fmla="*/ 143296 w 267341"/>
              <a:gd name="connsiteY631" fmla="*/ 310174 h 336643"/>
              <a:gd name="connsiteX632" fmla="*/ 141732 w 267341"/>
              <a:gd name="connsiteY632" fmla="*/ 310535 h 336643"/>
              <a:gd name="connsiteX633" fmla="*/ 139927 w 267341"/>
              <a:gd name="connsiteY633" fmla="*/ 310054 h 336643"/>
              <a:gd name="connsiteX634" fmla="*/ 138423 w 267341"/>
              <a:gd name="connsiteY634" fmla="*/ 312279 h 336643"/>
              <a:gd name="connsiteX635" fmla="*/ 139506 w 267341"/>
              <a:gd name="connsiteY635" fmla="*/ 313362 h 336643"/>
              <a:gd name="connsiteX636" fmla="*/ 139627 w 267341"/>
              <a:gd name="connsiteY636" fmla="*/ 314566 h 336643"/>
              <a:gd name="connsiteX637" fmla="*/ 138062 w 267341"/>
              <a:gd name="connsiteY637" fmla="*/ 316130 h 336643"/>
              <a:gd name="connsiteX638" fmla="*/ 135355 w 267341"/>
              <a:gd name="connsiteY638" fmla="*/ 316430 h 336643"/>
              <a:gd name="connsiteX639" fmla="*/ 129761 w 267341"/>
              <a:gd name="connsiteY639" fmla="*/ 318235 h 336643"/>
              <a:gd name="connsiteX640" fmla="*/ 129339 w 267341"/>
              <a:gd name="connsiteY640" fmla="*/ 318355 h 336643"/>
              <a:gd name="connsiteX641" fmla="*/ 54864 w 267341"/>
              <a:gd name="connsiteY641" fmla="*/ 318355 h 336643"/>
              <a:gd name="connsiteX642" fmla="*/ 56308 w 267341"/>
              <a:gd name="connsiteY642" fmla="*/ 317212 h 336643"/>
              <a:gd name="connsiteX643" fmla="*/ 58353 w 267341"/>
              <a:gd name="connsiteY643" fmla="*/ 320220 h 336643"/>
              <a:gd name="connsiteX644" fmla="*/ 56910 w 267341"/>
              <a:gd name="connsiteY644" fmla="*/ 321002 h 336643"/>
              <a:gd name="connsiteX645" fmla="*/ 54864 w 267341"/>
              <a:gd name="connsiteY645" fmla="*/ 318416 h 336643"/>
              <a:gd name="connsiteX646" fmla="*/ 51856 w 267341"/>
              <a:gd name="connsiteY646" fmla="*/ 305060 h 336643"/>
              <a:gd name="connsiteX647" fmla="*/ 49690 w 267341"/>
              <a:gd name="connsiteY647" fmla="*/ 305722 h 336643"/>
              <a:gd name="connsiteX648" fmla="*/ 50773 w 267341"/>
              <a:gd name="connsiteY648" fmla="*/ 306925 h 336643"/>
              <a:gd name="connsiteX649" fmla="*/ 50833 w 267341"/>
              <a:gd name="connsiteY649" fmla="*/ 308911 h 336643"/>
              <a:gd name="connsiteX650" fmla="*/ 52458 w 267341"/>
              <a:gd name="connsiteY650" fmla="*/ 311197 h 336643"/>
              <a:gd name="connsiteX651" fmla="*/ 51315 w 267341"/>
              <a:gd name="connsiteY651" fmla="*/ 312640 h 336643"/>
              <a:gd name="connsiteX652" fmla="*/ 50292 w 267341"/>
              <a:gd name="connsiteY652" fmla="*/ 311678 h 336643"/>
              <a:gd name="connsiteX653" fmla="*/ 50292 w 267341"/>
              <a:gd name="connsiteY653" fmla="*/ 309873 h 336643"/>
              <a:gd name="connsiteX654" fmla="*/ 49089 w 267341"/>
              <a:gd name="connsiteY654" fmla="*/ 308489 h 336643"/>
              <a:gd name="connsiteX655" fmla="*/ 47886 w 267341"/>
              <a:gd name="connsiteY655" fmla="*/ 305662 h 336643"/>
              <a:gd name="connsiteX656" fmla="*/ 47284 w 267341"/>
              <a:gd name="connsiteY656" fmla="*/ 302654 h 336643"/>
              <a:gd name="connsiteX657" fmla="*/ 45901 w 267341"/>
              <a:gd name="connsiteY657" fmla="*/ 301090 h 336643"/>
              <a:gd name="connsiteX658" fmla="*/ 45540 w 267341"/>
              <a:gd name="connsiteY658" fmla="*/ 299406 h 336643"/>
              <a:gd name="connsiteX659" fmla="*/ 46081 w 267341"/>
              <a:gd name="connsiteY659" fmla="*/ 299225 h 336643"/>
              <a:gd name="connsiteX660" fmla="*/ 47585 w 267341"/>
              <a:gd name="connsiteY660" fmla="*/ 300429 h 336643"/>
              <a:gd name="connsiteX661" fmla="*/ 49630 w 267341"/>
              <a:gd name="connsiteY661" fmla="*/ 300609 h 336643"/>
              <a:gd name="connsiteX662" fmla="*/ 50593 w 267341"/>
              <a:gd name="connsiteY662" fmla="*/ 301932 h 336643"/>
              <a:gd name="connsiteX663" fmla="*/ 51856 w 267341"/>
              <a:gd name="connsiteY663" fmla="*/ 305060 h 336643"/>
              <a:gd name="connsiteX664" fmla="*/ 46141 w 267341"/>
              <a:gd name="connsiteY664" fmla="*/ 298202 h 336643"/>
              <a:gd name="connsiteX665" fmla="*/ 45901 w 267341"/>
              <a:gd name="connsiteY665" fmla="*/ 298925 h 336643"/>
              <a:gd name="connsiteX666" fmla="*/ 44276 w 267341"/>
              <a:gd name="connsiteY666" fmla="*/ 298443 h 336643"/>
              <a:gd name="connsiteX667" fmla="*/ 43073 w 267341"/>
              <a:gd name="connsiteY667" fmla="*/ 297059 h 336643"/>
              <a:gd name="connsiteX668" fmla="*/ 44036 w 267341"/>
              <a:gd name="connsiteY668" fmla="*/ 297059 h 336643"/>
              <a:gd name="connsiteX669" fmla="*/ 46141 w 267341"/>
              <a:gd name="connsiteY669" fmla="*/ 298263 h 336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</a:cxnLst>
            <a:rect l="l" t="t" r="r" b="b"/>
            <a:pathLst>
              <a:path w="267341" h="336643">
                <a:moveTo>
                  <a:pt x="129400" y="318295"/>
                </a:moveTo>
                <a:lnTo>
                  <a:pt x="128798" y="318837"/>
                </a:lnTo>
                <a:lnTo>
                  <a:pt x="128317" y="319138"/>
                </a:lnTo>
                <a:lnTo>
                  <a:pt x="127294" y="319378"/>
                </a:lnTo>
                <a:lnTo>
                  <a:pt x="126452" y="319980"/>
                </a:lnTo>
                <a:lnTo>
                  <a:pt x="126212" y="319980"/>
                </a:lnTo>
                <a:lnTo>
                  <a:pt x="126091" y="320581"/>
                </a:lnTo>
                <a:lnTo>
                  <a:pt x="125069" y="321183"/>
                </a:lnTo>
                <a:lnTo>
                  <a:pt x="123986" y="321484"/>
                </a:lnTo>
                <a:lnTo>
                  <a:pt x="122301" y="321965"/>
                </a:lnTo>
                <a:lnTo>
                  <a:pt x="122120" y="321965"/>
                </a:lnTo>
                <a:lnTo>
                  <a:pt x="121940" y="321303"/>
                </a:lnTo>
                <a:lnTo>
                  <a:pt x="121279" y="319679"/>
                </a:lnTo>
                <a:lnTo>
                  <a:pt x="120436" y="318957"/>
                </a:lnTo>
                <a:lnTo>
                  <a:pt x="119594" y="318476"/>
                </a:lnTo>
                <a:lnTo>
                  <a:pt x="119173" y="318115"/>
                </a:lnTo>
                <a:lnTo>
                  <a:pt x="118992" y="317814"/>
                </a:lnTo>
                <a:lnTo>
                  <a:pt x="117489" y="316190"/>
                </a:lnTo>
                <a:lnTo>
                  <a:pt x="117007" y="316069"/>
                </a:lnTo>
                <a:lnTo>
                  <a:pt x="116406" y="316069"/>
                </a:lnTo>
                <a:lnTo>
                  <a:pt x="116105" y="316009"/>
                </a:lnTo>
                <a:lnTo>
                  <a:pt x="114420" y="316250"/>
                </a:lnTo>
                <a:lnTo>
                  <a:pt x="114240" y="316370"/>
                </a:lnTo>
                <a:lnTo>
                  <a:pt x="113759" y="316551"/>
                </a:lnTo>
                <a:lnTo>
                  <a:pt x="113578" y="316671"/>
                </a:lnTo>
                <a:lnTo>
                  <a:pt x="112977" y="317152"/>
                </a:lnTo>
                <a:lnTo>
                  <a:pt x="111052" y="318175"/>
                </a:lnTo>
                <a:lnTo>
                  <a:pt x="110630" y="318596"/>
                </a:lnTo>
                <a:lnTo>
                  <a:pt x="110270" y="318596"/>
                </a:lnTo>
                <a:lnTo>
                  <a:pt x="109969" y="318777"/>
                </a:lnTo>
                <a:lnTo>
                  <a:pt x="109367" y="318777"/>
                </a:lnTo>
                <a:lnTo>
                  <a:pt x="108164" y="319559"/>
                </a:lnTo>
                <a:lnTo>
                  <a:pt x="107442" y="319859"/>
                </a:lnTo>
                <a:lnTo>
                  <a:pt x="105998" y="320341"/>
                </a:lnTo>
                <a:lnTo>
                  <a:pt x="104855" y="320702"/>
                </a:lnTo>
                <a:lnTo>
                  <a:pt x="104254" y="320942"/>
                </a:lnTo>
                <a:lnTo>
                  <a:pt x="103051" y="321424"/>
                </a:lnTo>
                <a:lnTo>
                  <a:pt x="102449" y="321544"/>
                </a:lnTo>
                <a:lnTo>
                  <a:pt x="101065" y="321785"/>
                </a:lnTo>
                <a:lnTo>
                  <a:pt x="100945" y="321905"/>
                </a:lnTo>
                <a:lnTo>
                  <a:pt x="100464" y="321905"/>
                </a:lnTo>
                <a:lnTo>
                  <a:pt x="100223" y="322025"/>
                </a:lnTo>
                <a:lnTo>
                  <a:pt x="100103" y="322025"/>
                </a:lnTo>
                <a:lnTo>
                  <a:pt x="99381" y="322266"/>
                </a:lnTo>
                <a:lnTo>
                  <a:pt x="98539" y="322867"/>
                </a:lnTo>
                <a:lnTo>
                  <a:pt x="98358" y="322867"/>
                </a:lnTo>
                <a:lnTo>
                  <a:pt x="97456" y="323168"/>
                </a:lnTo>
                <a:lnTo>
                  <a:pt x="96253" y="323710"/>
                </a:lnTo>
                <a:lnTo>
                  <a:pt x="95952" y="323710"/>
                </a:lnTo>
                <a:lnTo>
                  <a:pt x="95591" y="323950"/>
                </a:lnTo>
                <a:lnTo>
                  <a:pt x="94990" y="324191"/>
                </a:lnTo>
                <a:lnTo>
                  <a:pt x="94087" y="324191"/>
                </a:lnTo>
                <a:lnTo>
                  <a:pt x="93004" y="324371"/>
                </a:lnTo>
                <a:lnTo>
                  <a:pt x="92884" y="324371"/>
                </a:lnTo>
                <a:lnTo>
                  <a:pt x="92704" y="324251"/>
                </a:lnTo>
                <a:lnTo>
                  <a:pt x="92222" y="324251"/>
                </a:lnTo>
                <a:lnTo>
                  <a:pt x="91801" y="324552"/>
                </a:lnTo>
                <a:lnTo>
                  <a:pt x="89996" y="325334"/>
                </a:lnTo>
                <a:lnTo>
                  <a:pt x="89455" y="325334"/>
                </a:lnTo>
                <a:lnTo>
                  <a:pt x="88252" y="325875"/>
                </a:lnTo>
                <a:lnTo>
                  <a:pt x="87951" y="326116"/>
                </a:lnTo>
                <a:lnTo>
                  <a:pt x="86628" y="326718"/>
                </a:lnTo>
                <a:lnTo>
                  <a:pt x="86206" y="326898"/>
                </a:lnTo>
                <a:lnTo>
                  <a:pt x="85906" y="326898"/>
                </a:lnTo>
                <a:lnTo>
                  <a:pt x="85124" y="326838"/>
                </a:lnTo>
                <a:lnTo>
                  <a:pt x="85003" y="326838"/>
                </a:lnTo>
                <a:lnTo>
                  <a:pt x="84281" y="327259"/>
                </a:lnTo>
                <a:lnTo>
                  <a:pt x="84161" y="327259"/>
                </a:lnTo>
                <a:lnTo>
                  <a:pt x="83800" y="327439"/>
                </a:lnTo>
                <a:lnTo>
                  <a:pt x="83018" y="327559"/>
                </a:lnTo>
                <a:lnTo>
                  <a:pt x="82597" y="327620"/>
                </a:lnTo>
                <a:lnTo>
                  <a:pt x="81875" y="327500"/>
                </a:lnTo>
                <a:lnTo>
                  <a:pt x="81273" y="327319"/>
                </a:lnTo>
                <a:lnTo>
                  <a:pt x="79469" y="326296"/>
                </a:lnTo>
                <a:lnTo>
                  <a:pt x="79228" y="325875"/>
                </a:lnTo>
                <a:lnTo>
                  <a:pt x="79048" y="325454"/>
                </a:lnTo>
                <a:lnTo>
                  <a:pt x="78927" y="325214"/>
                </a:lnTo>
                <a:lnTo>
                  <a:pt x="78807" y="324973"/>
                </a:lnTo>
                <a:lnTo>
                  <a:pt x="78626" y="324672"/>
                </a:lnTo>
                <a:lnTo>
                  <a:pt x="78506" y="324552"/>
                </a:lnTo>
                <a:lnTo>
                  <a:pt x="78205" y="324130"/>
                </a:lnTo>
                <a:lnTo>
                  <a:pt x="78205" y="323890"/>
                </a:lnTo>
                <a:lnTo>
                  <a:pt x="78506" y="322928"/>
                </a:lnTo>
                <a:lnTo>
                  <a:pt x="79589" y="323048"/>
                </a:lnTo>
                <a:lnTo>
                  <a:pt x="80973" y="324853"/>
                </a:lnTo>
                <a:lnTo>
                  <a:pt x="82657" y="324311"/>
                </a:lnTo>
                <a:lnTo>
                  <a:pt x="84402" y="322025"/>
                </a:lnTo>
                <a:lnTo>
                  <a:pt x="83740" y="320581"/>
                </a:lnTo>
                <a:lnTo>
                  <a:pt x="86267" y="317874"/>
                </a:lnTo>
                <a:lnTo>
                  <a:pt x="87951" y="313783"/>
                </a:lnTo>
                <a:lnTo>
                  <a:pt x="89515" y="310956"/>
                </a:lnTo>
                <a:lnTo>
                  <a:pt x="91380" y="305301"/>
                </a:lnTo>
                <a:lnTo>
                  <a:pt x="91681" y="302774"/>
                </a:lnTo>
                <a:lnTo>
                  <a:pt x="91681" y="297360"/>
                </a:lnTo>
                <a:lnTo>
                  <a:pt x="92704" y="294954"/>
                </a:lnTo>
                <a:lnTo>
                  <a:pt x="92403" y="291946"/>
                </a:lnTo>
                <a:lnTo>
                  <a:pt x="91801" y="289299"/>
                </a:lnTo>
                <a:lnTo>
                  <a:pt x="90718" y="287194"/>
                </a:lnTo>
                <a:lnTo>
                  <a:pt x="90959" y="285148"/>
                </a:lnTo>
                <a:lnTo>
                  <a:pt x="88733" y="286893"/>
                </a:lnTo>
                <a:lnTo>
                  <a:pt x="89395" y="284908"/>
                </a:lnTo>
                <a:lnTo>
                  <a:pt x="90839" y="282922"/>
                </a:lnTo>
                <a:lnTo>
                  <a:pt x="89696" y="283644"/>
                </a:lnTo>
                <a:lnTo>
                  <a:pt x="88492" y="282561"/>
                </a:lnTo>
                <a:lnTo>
                  <a:pt x="87349" y="282742"/>
                </a:lnTo>
                <a:lnTo>
                  <a:pt x="86988" y="281539"/>
                </a:lnTo>
                <a:lnTo>
                  <a:pt x="84763" y="283103"/>
                </a:lnTo>
                <a:lnTo>
                  <a:pt x="83138" y="282020"/>
                </a:lnTo>
                <a:lnTo>
                  <a:pt x="80852" y="279072"/>
                </a:lnTo>
                <a:lnTo>
                  <a:pt x="75679" y="281659"/>
                </a:lnTo>
                <a:lnTo>
                  <a:pt x="73994" y="282261"/>
                </a:lnTo>
                <a:lnTo>
                  <a:pt x="71227" y="283945"/>
                </a:lnTo>
                <a:lnTo>
                  <a:pt x="65753" y="291405"/>
                </a:lnTo>
                <a:lnTo>
                  <a:pt x="63828" y="296398"/>
                </a:lnTo>
                <a:lnTo>
                  <a:pt x="63587" y="299526"/>
                </a:lnTo>
                <a:lnTo>
                  <a:pt x="62865" y="301090"/>
                </a:lnTo>
                <a:lnTo>
                  <a:pt x="59797" y="303135"/>
                </a:lnTo>
                <a:lnTo>
                  <a:pt x="57210" y="304339"/>
                </a:lnTo>
                <a:lnTo>
                  <a:pt x="54804" y="304098"/>
                </a:lnTo>
                <a:lnTo>
                  <a:pt x="52217" y="300007"/>
                </a:lnTo>
                <a:lnTo>
                  <a:pt x="52217" y="297601"/>
                </a:lnTo>
                <a:lnTo>
                  <a:pt x="51014" y="296759"/>
                </a:lnTo>
                <a:lnTo>
                  <a:pt x="47224" y="296458"/>
                </a:lnTo>
                <a:lnTo>
                  <a:pt x="45840" y="296157"/>
                </a:lnTo>
                <a:lnTo>
                  <a:pt x="45058" y="294954"/>
                </a:lnTo>
                <a:lnTo>
                  <a:pt x="41630" y="295194"/>
                </a:lnTo>
                <a:lnTo>
                  <a:pt x="40787" y="296217"/>
                </a:lnTo>
                <a:lnTo>
                  <a:pt x="41509" y="297541"/>
                </a:lnTo>
                <a:lnTo>
                  <a:pt x="44818" y="301030"/>
                </a:lnTo>
                <a:lnTo>
                  <a:pt x="41810" y="303617"/>
                </a:lnTo>
                <a:lnTo>
                  <a:pt x="40246" y="306444"/>
                </a:lnTo>
                <a:lnTo>
                  <a:pt x="39824" y="309753"/>
                </a:lnTo>
                <a:lnTo>
                  <a:pt x="41028" y="311377"/>
                </a:lnTo>
                <a:lnTo>
                  <a:pt x="44397" y="313783"/>
                </a:lnTo>
                <a:lnTo>
                  <a:pt x="45600" y="315287"/>
                </a:lnTo>
                <a:lnTo>
                  <a:pt x="44818" y="316731"/>
                </a:lnTo>
                <a:lnTo>
                  <a:pt x="42893" y="318957"/>
                </a:lnTo>
                <a:lnTo>
                  <a:pt x="41208" y="321785"/>
                </a:lnTo>
                <a:lnTo>
                  <a:pt x="39765" y="325093"/>
                </a:lnTo>
                <a:lnTo>
                  <a:pt x="40366" y="325514"/>
                </a:lnTo>
                <a:lnTo>
                  <a:pt x="38742" y="325996"/>
                </a:lnTo>
                <a:lnTo>
                  <a:pt x="38501" y="325033"/>
                </a:lnTo>
                <a:lnTo>
                  <a:pt x="35012" y="324010"/>
                </a:lnTo>
                <a:lnTo>
                  <a:pt x="32606" y="324130"/>
                </a:lnTo>
                <a:lnTo>
                  <a:pt x="31643" y="324853"/>
                </a:lnTo>
                <a:lnTo>
                  <a:pt x="30440" y="326898"/>
                </a:lnTo>
                <a:lnTo>
                  <a:pt x="30320" y="329063"/>
                </a:lnTo>
                <a:lnTo>
                  <a:pt x="28756" y="329665"/>
                </a:lnTo>
                <a:lnTo>
                  <a:pt x="27552" y="329244"/>
                </a:lnTo>
                <a:lnTo>
                  <a:pt x="28154" y="330748"/>
                </a:lnTo>
                <a:lnTo>
                  <a:pt x="27372" y="332132"/>
                </a:lnTo>
                <a:lnTo>
                  <a:pt x="26229" y="332432"/>
                </a:lnTo>
                <a:lnTo>
                  <a:pt x="26530" y="333635"/>
                </a:lnTo>
                <a:lnTo>
                  <a:pt x="24364" y="334418"/>
                </a:lnTo>
                <a:lnTo>
                  <a:pt x="23402" y="333936"/>
                </a:lnTo>
                <a:lnTo>
                  <a:pt x="22559" y="334839"/>
                </a:lnTo>
                <a:lnTo>
                  <a:pt x="20574" y="334718"/>
                </a:lnTo>
                <a:lnTo>
                  <a:pt x="19612" y="335741"/>
                </a:lnTo>
                <a:lnTo>
                  <a:pt x="17506" y="336643"/>
                </a:lnTo>
                <a:lnTo>
                  <a:pt x="15641" y="334478"/>
                </a:lnTo>
                <a:lnTo>
                  <a:pt x="16182" y="334057"/>
                </a:lnTo>
                <a:lnTo>
                  <a:pt x="13536" y="332793"/>
                </a:lnTo>
                <a:lnTo>
                  <a:pt x="11610" y="329605"/>
                </a:lnTo>
                <a:lnTo>
                  <a:pt x="11430" y="328281"/>
                </a:lnTo>
                <a:lnTo>
                  <a:pt x="10528" y="328161"/>
                </a:lnTo>
                <a:lnTo>
                  <a:pt x="10708" y="325755"/>
                </a:lnTo>
                <a:lnTo>
                  <a:pt x="8422" y="325454"/>
                </a:lnTo>
                <a:lnTo>
                  <a:pt x="7640" y="326056"/>
                </a:lnTo>
                <a:lnTo>
                  <a:pt x="5655" y="325575"/>
                </a:lnTo>
                <a:lnTo>
                  <a:pt x="4753" y="326056"/>
                </a:lnTo>
                <a:lnTo>
                  <a:pt x="4031" y="325273"/>
                </a:lnTo>
                <a:lnTo>
                  <a:pt x="3309" y="326477"/>
                </a:lnTo>
                <a:lnTo>
                  <a:pt x="1504" y="326898"/>
                </a:lnTo>
                <a:lnTo>
                  <a:pt x="1685" y="325634"/>
                </a:lnTo>
                <a:lnTo>
                  <a:pt x="421" y="323108"/>
                </a:lnTo>
                <a:lnTo>
                  <a:pt x="0" y="320100"/>
                </a:lnTo>
                <a:lnTo>
                  <a:pt x="1083" y="321002"/>
                </a:lnTo>
                <a:lnTo>
                  <a:pt x="2527" y="319198"/>
                </a:lnTo>
                <a:lnTo>
                  <a:pt x="1624" y="318476"/>
                </a:lnTo>
                <a:lnTo>
                  <a:pt x="3369" y="316069"/>
                </a:lnTo>
                <a:lnTo>
                  <a:pt x="4452" y="317152"/>
                </a:lnTo>
                <a:lnTo>
                  <a:pt x="5234" y="316190"/>
                </a:lnTo>
                <a:lnTo>
                  <a:pt x="6798" y="316551"/>
                </a:lnTo>
                <a:lnTo>
                  <a:pt x="7219" y="317995"/>
                </a:lnTo>
                <a:lnTo>
                  <a:pt x="8723" y="319739"/>
                </a:lnTo>
                <a:lnTo>
                  <a:pt x="9265" y="319138"/>
                </a:lnTo>
                <a:lnTo>
                  <a:pt x="10167" y="320341"/>
                </a:lnTo>
                <a:lnTo>
                  <a:pt x="11370" y="319138"/>
                </a:lnTo>
                <a:lnTo>
                  <a:pt x="10167" y="317874"/>
                </a:lnTo>
                <a:lnTo>
                  <a:pt x="12152" y="315769"/>
                </a:lnTo>
                <a:lnTo>
                  <a:pt x="7700" y="310776"/>
                </a:lnTo>
                <a:lnTo>
                  <a:pt x="7881" y="309272"/>
                </a:lnTo>
                <a:lnTo>
                  <a:pt x="6317" y="308670"/>
                </a:lnTo>
                <a:lnTo>
                  <a:pt x="8904" y="307467"/>
                </a:lnTo>
                <a:lnTo>
                  <a:pt x="8723" y="306625"/>
                </a:lnTo>
                <a:lnTo>
                  <a:pt x="10227" y="306564"/>
                </a:lnTo>
                <a:lnTo>
                  <a:pt x="10167" y="302774"/>
                </a:lnTo>
                <a:lnTo>
                  <a:pt x="11671" y="302714"/>
                </a:lnTo>
                <a:lnTo>
                  <a:pt x="13536" y="303316"/>
                </a:lnTo>
                <a:lnTo>
                  <a:pt x="13536" y="301932"/>
                </a:lnTo>
                <a:lnTo>
                  <a:pt x="14859" y="301932"/>
                </a:lnTo>
                <a:lnTo>
                  <a:pt x="14859" y="300549"/>
                </a:lnTo>
                <a:lnTo>
                  <a:pt x="13415" y="300729"/>
                </a:lnTo>
                <a:lnTo>
                  <a:pt x="13536" y="299586"/>
                </a:lnTo>
                <a:lnTo>
                  <a:pt x="12633" y="289720"/>
                </a:lnTo>
                <a:lnTo>
                  <a:pt x="13957" y="288698"/>
                </a:lnTo>
                <a:lnTo>
                  <a:pt x="12152" y="288457"/>
                </a:lnTo>
                <a:lnTo>
                  <a:pt x="11129" y="287254"/>
                </a:lnTo>
                <a:lnTo>
                  <a:pt x="9505" y="287374"/>
                </a:lnTo>
                <a:lnTo>
                  <a:pt x="9625" y="285569"/>
                </a:lnTo>
                <a:lnTo>
                  <a:pt x="12453" y="285870"/>
                </a:lnTo>
                <a:lnTo>
                  <a:pt x="16423" y="284787"/>
                </a:lnTo>
                <a:lnTo>
                  <a:pt x="19912" y="285991"/>
                </a:lnTo>
                <a:lnTo>
                  <a:pt x="20514" y="287254"/>
                </a:lnTo>
                <a:lnTo>
                  <a:pt x="20394" y="284487"/>
                </a:lnTo>
                <a:lnTo>
                  <a:pt x="25627" y="280877"/>
                </a:lnTo>
                <a:lnTo>
                  <a:pt x="28936" y="279554"/>
                </a:lnTo>
                <a:lnTo>
                  <a:pt x="31583" y="280456"/>
                </a:lnTo>
                <a:lnTo>
                  <a:pt x="32305" y="280336"/>
                </a:lnTo>
                <a:lnTo>
                  <a:pt x="37118" y="282321"/>
                </a:lnTo>
                <a:lnTo>
                  <a:pt x="38681" y="283765"/>
                </a:lnTo>
                <a:lnTo>
                  <a:pt x="39223" y="283283"/>
                </a:lnTo>
                <a:lnTo>
                  <a:pt x="40246" y="278892"/>
                </a:lnTo>
                <a:lnTo>
                  <a:pt x="39644" y="277869"/>
                </a:lnTo>
                <a:lnTo>
                  <a:pt x="40787" y="277508"/>
                </a:lnTo>
                <a:lnTo>
                  <a:pt x="40607" y="274139"/>
                </a:lnTo>
                <a:lnTo>
                  <a:pt x="39524" y="270049"/>
                </a:lnTo>
                <a:lnTo>
                  <a:pt x="35433" y="270350"/>
                </a:lnTo>
                <a:lnTo>
                  <a:pt x="35193" y="267462"/>
                </a:lnTo>
                <a:lnTo>
                  <a:pt x="33989" y="267522"/>
                </a:lnTo>
                <a:lnTo>
                  <a:pt x="33568" y="261687"/>
                </a:lnTo>
                <a:lnTo>
                  <a:pt x="29357" y="261807"/>
                </a:lnTo>
                <a:lnTo>
                  <a:pt x="33749" y="252242"/>
                </a:lnTo>
                <a:lnTo>
                  <a:pt x="40847" y="245143"/>
                </a:lnTo>
                <a:lnTo>
                  <a:pt x="39163" y="244361"/>
                </a:lnTo>
                <a:lnTo>
                  <a:pt x="38381" y="241955"/>
                </a:lnTo>
                <a:lnTo>
                  <a:pt x="34651" y="240993"/>
                </a:lnTo>
                <a:lnTo>
                  <a:pt x="33207" y="241775"/>
                </a:lnTo>
                <a:lnTo>
                  <a:pt x="30500" y="235157"/>
                </a:lnTo>
                <a:lnTo>
                  <a:pt x="27071" y="226434"/>
                </a:lnTo>
                <a:lnTo>
                  <a:pt x="25086" y="221381"/>
                </a:lnTo>
                <a:lnTo>
                  <a:pt x="19852" y="207785"/>
                </a:lnTo>
                <a:lnTo>
                  <a:pt x="7339" y="176623"/>
                </a:lnTo>
                <a:lnTo>
                  <a:pt x="17987" y="170487"/>
                </a:lnTo>
                <a:lnTo>
                  <a:pt x="20634" y="169044"/>
                </a:lnTo>
                <a:lnTo>
                  <a:pt x="28094" y="164411"/>
                </a:lnTo>
                <a:lnTo>
                  <a:pt x="32425" y="162065"/>
                </a:lnTo>
                <a:lnTo>
                  <a:pt x="46201" y="153944"/>
                </a:lnTo>
                <a:lnTo>
                  <a:pt x="58293" y="146605"/>
                </a:lnTo>
                <a:lnTo>
                  <a:pt x="57090" y="145522"/>
                </a:lnTo>
                <a:lnTo>
                  <a:pt x="69242" y="145582"/>
                </a:lnTo>
                <a:lnTo>
                  <a:pt x="78386" y="144800"/>
                </a:lnTo>
                <a:lnTo>
                  <a:pt x="107743" y="142755"/>
                </a:lnTo>
                <a:lnTo>
                  <a:pt x="106840" y="138965"/>
                </a:lnTo>
                <a:lnTo>
                  <a:pt x="101186" y="118030"/>
                </a:lnTo>
                <a:lnTo>
                  <a:pt x="101186" y="117789"/>
                </a:lnTo>
                <a:lnTo>
                  <a:pt x="94147" y="91741"/>
                </a:lnTo>
                <a:lnTo>
                  <a:pt x="93666" y="89575"/>
                </a:lnTo>
                <a:lnTo>
                  <a:pt x="88733" y="71287"/>
                </a:lnTo>
                <a:lnTo>
                  <a:pt x="82116" y="45419"/>
                </a:lnTo>
                <a:lnTo>
                  <a:pt x="96915" y="35613"/>
                </a:lnTo>
                <a:lnTo>
                  <a:pt x="101125" y="36696"/>
                </a:lnTo>
                <a:lnTo>
                  <a:pt x="101486" y="35794"/>
                </a:lnTo>
                <a:lnTo>
                  <a:pt x="103291" y="37178"/>
                </a:lnTo>
                <a:lnTo>
                  <a:pt x="104254" y="36576"/>
                </a:lnTo>
                <a:lnTo>
                  <a:pt x="105637" y="38019"/>
                </a:lnTo>
                <a:lnTo>
                  <a:pt x="109427" y="38561"/>
                </a:lnTo>
                <a:lnTo>
                  <a:pt x="109608" y="40005"/>
                </a:lnTo>
                <a:lnTo>
                  <a:pt x="111773" y="40968"/>
                </a:lnTo>
                <a:lnTo>
                  <a:pt x="113759" y="39523"/>
                </a:lnTo>
                <a:lnTo>
                  <a:pt x="145342" y="29778"/>
                </a:lnTo>
                <a:lnTo>
                  <a:pt x="166216" y="23341"/>
                </a:lnTo>
                <a:lnTo>
                  <a:pt x="178669" y="19551"/>
                </a:lnTo>
                <a:lnTo>
                  <a:pt x="179932" y="18589"/>
                </a:lnTo>
                <a:lnTo>
                  <a:pt x="180534" y="16603"/>
                </a:lnTo>
                <a:lnTo>
                  <a:pt x="180354" y="15701"/>
                </a:lnTo>
                <a:lnTo>
                  <a:pt x="200687" y="9685"/>
                </a:lnTo>
                <a:lnTo>
                  <a:pt x="228961" y="5715"/>
                </a:lnTo>
                <a:lnTo>
                  <a:pt x="250498" y="2707"/>
                </a:lnTo>
                <a:lnTo>
                  <a:pt x="252302" y="4512"/>
                </a:lnTo>
                <a:lnTo>
                  <a:pt x="254288" y="3790"/>
                </a:lnTo>
                <a:lnTo>
                  <a:pt x="255370" y="1985"/>
                </a:lnTo>
                <a:lnTo>
                  <a:pt x="256694" y="962"/>
                </a:lnTo>
                <a:lnTo>
                  <a:pt x="257055" y="782"/>
                </a:lnTo>
                <a:lnTo>
                  <a:pt x="257356" y="662"/>
                </a:lnTo>
                <a:lnTo>
                  <a:pt x="257957" y="361"/>
                </a:lnTo>
                <a:lnTo>
                  <a:pt x="258258" y="120"/>
                </a:lnTo>
                <a:lnTo>
                  <a:pt x="258559" y="0"/>
                </a:lnTo>
                <a:lnTo>
                  <a:pt x="259100" y="481"/>
                </a:lnTo>
                <a:lnTo>
                  <a:pt x="259702" y="662"/>
                </a:lnTo>
                <a:lnTo>
                  <a:pt x="260183" y="541"/>
                </a:lnTo>
                <a:lnTo>
                  <a:pt x="260604" y="120"/>
                </a:lnTo>
                <a:lnTo>
                  <a:pt x="260965" y="120"/>
                </a:lnTo>
                <a:lnTo>
                  <a:pt x="261266" y="481"/>
                </a:lnTo>
                <a:lnTo>
                  <a:pt x="261446" y="1143"/>
                </a:lnTo>
                <a:lnTo>
                  <a:pt x="261446" y="1805"/>
                </a:lnTo>
                <a:lnTo>
                  <a:pt x="261326" y="2105"/>
                </a:lnTo>
                <a:lnTo>
                  <a:pt x="260845" y="2527"/>
                </a:lnTo>
                <a:lnTo>
                  <a:pt x="259762" y="2827"/>
                </a:lnTo>
                <a:lnTo>
                  <a:pt x="259762" y="3248"/>
                </a:lnTo>
                <a:lnTo>
                  <a:pt x="259942" y="3489"/>
                </a:lnTo>
                <a:lnTo>
                  <a:pt x="260484" y="3970"/>
                </a:lnTo>
                <a:lnTo>
                  <a:pt x="260845" y="4752"/>
                </a:lnTo>
                <a:lnTo>
                  <a:pt x="260965" y="5234"/>
                </a:lnTo>
                <a:lnTo>
                  <a:pt x="260424" y="5655"/>
                </a:lnTo>
                <a:lnTo>
                  <a:pt x="259461" y="5715"/>
                </a:lnTo>
                <a:lnTo>
                  <a:pt x="259100" y="5835"/>
                </a:lnTo>
                <a:lnTo>
                  <a:pt x="259221" y="7339"/>
                </a:lnTo>
                <a:lnTo>
                  <a:pt x="259642" y="8181"/>
                </a:lnTo>
                <a:lnTo>
                  <a:pt x="259942" y="9565"/>
                </a:lnTo>
                <a:lnTo>
                  <a:pt x="260123" y="9926"/>
                </a:lnTo>
                <a:lnTo>
                  <a:pt x="261146" y="11249"/>
                </a:lnTo>
                <a:lnTo>
                  <a:pt x="261146" y="13475"/>
                </a:lnTo>
                <a:lnTo>
                  <a:pt x="260183" y="14257"/>
                </a:lnTo>
                <a:lnTo>
                  <a:pt x="259581" y="16543"/>
                </a:lnTo>
                <a:lnTo>
                  <a:pt x="257476" y="17325"/>
                </a:lnTo>
                <a:lnTo>
                  <a:pt x="257536" y="17927"/>
                </a:lnTo>
                <a:lnTo>
                  <a:pt x="258258" y="18047"/>
                </a:lnTo>
                <a:lnTo>
                  <a:pt x="258499" y="18288"/>
                </a:lnTo>
                <a:lnTo>
                  <a:pt x="258679" y="18889"/>
                </a:lnTo>
                <a:lnTo>
                  <a:pt x="259100" y="18889"/>
                </a:lnTo>
                <a:lnTo>
                  <a:pt x="259341" y="18649"/>
                </a:lnTo>
                <a:lnTo>
                  <a:pt x="259702" y="18107"/>
                </a:lnTo>
                <a:lnTo>
                  <a:pt x="259882" y="18228"/>
                </a:lnTo>
                <a:lnTo>
                  <a:pt x="260003" y="18589"/>
                </a:lnTo>
                <a:lnTo>
                  <a:pt x="259882" y="18769"/>
                </a:lnTo>
                <a:lnTo>
                  <a:pt x="259581" y="19070"/>
                </a:lnTo>
                <a:lnTo>
                  <a:pt x="259401" y="19792"/>
                </a:lnTo>
                <a:lnTo>
                  <a:pt x="259581" y="20393"/>
                </a:lnTo>
                <a:lnTo>
                  <a:pt x="259702" y="20453"/>
                </a:lnTo>
                <a:lnTo>
                  <a:pt x="261627" y="20453"/>
                </a:lnTo>
                <a:lnTo>
                  <a:pt x="262048" y="20574"/>
                </a:lnTo>
                <a:lnTo>
                  <a:pt x="262830" y="21055"/>
                </a:lnTo>
                <a:lnTo>
                  <a:pt x="263612" y="21055"/>
                </a:lnTo>
                <a:lnTo>
                  <a:pt x="263732" y="21175"/>
                </a:lnTo>
                <a:lnTo>
                  <a:pt x="263612" y="21717"/>
                </a:lnTo>
                <a:lnTo>
                  <a:pt x="263612" y="22018"/>
                </a:lnTo>
                <a:lnTo>
                  <a:pt x="264214" y="22439"/>
                </a:lnTo>
                <a:lnTo>
                  <a:pt x="264454" y="22499"/>
                </a:lnTo>
                <a:lnTo>
                  <a:pt x="264995" y="22499"/>
                </a:lnTo>
                <a:lnTo>
                  <a:pt x="265116" y="22800"/>
                </a:lnTo>
                <a:lnTo>
                  <a:pt x="264995" y="24243"/>
                </a:lnTo>
                <a:lnTo>
                  <a:pt x="263191" y="24725"/>
                </a:lnTo>
                <a:lnTo>
                  <a:pt x="263973" y="25928"/>
                </a:lnTo>
                <a:lnTo>
                  <a:pt x="265297" y="26469"/>
                </a:lnTo>
                <a:lnTo>
                  <a:pt x="265176" y="28154"/>
                </a:lnTo>
                <a:lnTo>
                  <a:pt x="267041" y="28515"/>
                </a:lnTo>
                <a:lnTo>
                  <a:pt x="267342" y="28755"/>
                </a:lnTo>
                <a:lnTo>
                  <a:pt x="267281" y="29357"/>
                </a:lnTo>
                <a:lnTo>
                  <a:pt x="265297" y="31162"/>
                </a:lnTo>
                <a:lnTo>
                  <a:pt x="263552" y="31523"/>
                </a:lnTo>
                <a:lnTo>
                  <a:pt x="262710" y="33628"/>
                </a:lnTo>
                <a:lnTo>
                  <a:pt x="260785" y="33628"/>
                </a:lnTo>
                <a:lnTo>
                  <a:pt x="260183" y="34711"/>
                </a:lnTo>
                <a:lnTo>
                  <a:pt x="258378" y="33027"/>
                </a:lnTo>
                <a:lnTo>
                  <a:pt x="256574" y="35674"/>
                </a:lnTo>
                <a:lnTo>
                  <a:pt x="257476" y="37178"/>
                </a:lnTo>
                <a:lnTo>
                  <a:pt x="258799" y="37358"/>
                </a:lnTo>
                <a:lnTo>
                  <a:pt x="258679" y="39403"/>
                </a:lnTo>
                <a:lnTo>
                  <a:pt x="257596" y="40607"/>
                </a:lnTo>
                <a:lnTo>
                  <a:pt x="258619" y="41449"/>
                </a:lnTo>
                <a:lnTo>
                  <a:pt x="260063" y="40968"/>
                </a:lnTo>
                <a:lnTo>
                  <a:pt x="262048" y="41930"/>
                </a:lnTo>
                <a:lnTo>
                  <a:pt x="262349" y="43313"/>
                </a:lnTo>
                <a:lnTo>
                  <a:pt x="264635" y="42952"/>
                </a:lnTo>
                <a:lnTo>
                  <a:pt x="265236" y="46021"/>
                </a:lnTo>
                <a:lnTo>
                  <a:pt x="265778" y="46502"/>
                </a:lnTo>
                <a:lnTo>
                  <a:pt x="265718" y="47224"/>
                </a:lnTo>
                <a:lnTo>
                  <a:pt x="265597" y="47705"/>
                </a:lnTo>
                <a:lnTo>
                  <a:pt x="265838" y="48186"/>
                </a:lnTo>
                <a:lnTo>
                  <a:pt x="265116" y="49510"/>
                </a:lnTo>
                <a:lnTo>
                  <a:pt x="264154" y="49750"/>
                </a:lnTo>
                <a:lnTo>
                  <a:pt x="263612" y="50352"/>
                </a:lnTo>
                <a:lnTo>
                  <a:pt x="263251" y="50352"/>
                </a:lnTo>
                <a:lnTo>
                  <a:pt x="263131" y="50232"/>
                </a:lnTo>
                <a:lnTo>
                  <a:pt x="263432" y="49269"/>
                </a:lnTo>
                <a:lnTo>
                  <a:pt x="263311" y="49269"/>
                </a:lnTo>
                <a:lnTo>
                  <a:pt x="262830" y="49028"/>
                </a:lnTo>
                <a:lnTo>
                  <a:pt x="262228" y="49630"/>
                </a:lnTo>
                <a:lnTo>
                  <a:pt x="261928" y="50833"/>
                </a:lnTo>
                <a:lnTo>
                  <a:pt x="261025" y="51796"/>
                </a:lnTo>
                <a:lnTo>
                  <a:pt x="261025" y="52277"/>
                </a:lnTo>
                <a:lnTo>
                  <a:pt x="261446" y="52458"/>
                </a:lnTo>
                <a:lnTo>
                  <a:pt x="261627" y="52578"/>
                </a:lnTo>
                <a:lnTo>
                  <a:pt x="261928" y="52758"/>
                </a:lnTo>
                <a:lnTo>
                  <a:pt x="261928" y="54082"/>
                </a:lnTo>
                <a:lnTo>
                  <a:pt x="262770" y="54202"/>
                </a:lnTo>
                <a:lnTo>
                  <a:pt x="262710" y="54744"/>
                </a:lnTo>
                <a:lnTo>
                  <a:pt x="262108" y="54924"/>
                </a:lnTo>
                <a:lnTo>
                  <a:pt x="261326" y="54924"/>
                </a:lnTo>
                <a:lnTo>
                  <a:pt x="260724" y="55225"/>
                </a:lnTo>
                <a:lnTo>
                  <a:pt x="260544" y="55225"/>
                </a:lnTo>
                <a:lnTo>
                  <a:pt x="259942" y="55405"/>
                </a:lnTo>
                <a:lnTo>
                  <a:pt x="259702" y="55706"/>
                </a:lnTo>
                <a:lnTo>
                  <a:pt x="259461" y="56308"/>
                </a:lnTo>
                <a:lnTo>
                  <a:pt x="259100" y="56669"/>
                </a:lnTo>
                <a:lnTo>
                  <a:pt x="258860" y="57090"/>
                </a:lnTo>
                <a:lnTo>
                  <a:pt x="258860" y="57511"/>
                </a:lnTo>
                <a:lnTo>
                  <a:pt x="259521" y="59195"/>
                </a:lnTo>
                <a:lnTo>
                  <a:pt x="260123" y="59195"/>
                </a:lnTo>
                <a:lnTo>
                  <a:pt x="260303" y="59075"/>
                </a:lnTo>
                <a:lnTo>
                  <a:pt x="260724" y="59195"/>
                </a:lnTo>
                <a:lnTo>
                  <a:pt x="260724" y="59556"/>
                </a:lnTo>
                <a:lnTo>
                  <a:pt x="260604" y="60037"/>
                </a:lnTo>
                <a:lnTo>
                  <a:pt x="260604" y="60338"/>
                </a:lnTo>
                <a:lnTo>
                  <a:pt x="260905" y="60459"/>
                </a:lnTo>
                <a:lnTo>
                  <a:pt x="261507" y="59977"/>
                </a:lnTo>
                <a:lnTo>
                  <a:pt x="261567" y="60398"/>
                </a:lnTo>
                <a:lnTo>
                  <a:pt x="261266" y="61602"/>
                </a:lnTo>
                <a:lnTo>
                  <a:pt x="261867" y="62985"/>
                </a:lnTo>
                <a:lnTo>
                  <a:pt x="262048" y="63346"/>
                </a:lnTo>
                <a:lnTo>
                  <a:pt x="261025" y="64549"/>
                </a:lnTo>
                <a:lnTo>
                  <a:pt x="260544" y="64549"/>
                </a:lnTo>
                <a:lnTo>
                  <a:pt x="260303" y="64850"/>
                </a:lnTo>
                <a:lnTo>
                  <a:pt x="260303" y="65091"/>
                </a:lnTo>
                <a:lnTo>
                  <a:pt x="260785" y="65451"/>
                </a:lnTo>
                <a:lnTo>
                  <a:pt x="262529" y="66053"/>
                </a:lnTo>
                <a:lnTo>
                  <a:pt x="262890" y="66474"/>
                </a:lnTo>
                <a:lnTo>
                  <a:pt x="263011" y="66896"/>
                </a:lnTo>
                <a:lnTo>
                  <a:pt x="262890" y="67136"/>
                </a:lnTo>
                <a:lnTo>
                  <a:pt x="262349" y="67737"/>
                </a:lnTo>
                <a:lnTo>
                  <a:pt x="262589" y="68219"/>
                </a:lnTo>
                <a:lnTo>
                  <a:pt x="262890" y="68459"/>
                </a:lnTo>
                <a:lnTo>
                  <a:pt x="262890" y="68760"/>
                </a:lnTo>
                <a:lnTo>
                  <a:pt x="262409" y="69362"/>
                </a:lnTo>
                <a:lnTo>
                  <a:pt x="261807" y="69602"/>
                </a:lnTo>
                <a:lnTo>
                  <a:pt x="261386" y="69963"/>
                </a:lnTo>
                <a:lnTo>
                  <a:pt x="261747" y="72129"/>
                </a:lnTo>
                <a:lnTo>
                  <a:pt x="259942" y="73152"/>
                </a:lnTo>
                <a:lnTo>
                  <a:pt x="258679" y="72971"/>
                </a:lnTo>
                <a:lnTo>
                  <a:pt x="258499" y="74174"/>
                </a:lnTo>
                <a:lnTo>
                  <a:pt x="258619" y="74656"/>
                </a:lnTo>
                <a:lnTo>
                  <a:pt x="258679" y="75859"/>
                </a:lnTo>
                <a:lnTo>
                  <a:pt x="257837" y="75979"/>
                </a:lnTo>
                <a:lnTo>
                  <a:pt x="258799" y="77904"/>
                </a:lnTo>
                <a:lnTo>
                  <a:pt x="257837" y="77904"/>
                </a:lnTo>
                <a:lnTo>
                  <a:pt x="257295" y="78867"/>
                </a:lnTo>
                <a:lnTo>
                  <a:pt x="257656" y="80551"/>
                </a:lnTo>
                <a:lnTo>
                  <a:pt x="255551" y="81153"/>
                </a:lnTo>
                <a:lnTo>
                  <a:pt x="255491" y="80551"/>
                </a:lnTo>
                <a:lnTo>
                  <a:pt x="255370" y="80551"/>
                </a:lnTo>
                <a:lnTo>
                  <a:pt x="255250" y="80972"/>
                </a:lnTo>
                <a:lnTo>
                  <a:pt x="255310" y="81754"/>
                </a:lnTo>
                <a:lnTo>
                  <a:pt x="254949" y="81995"/>
                </a:lnTo>
                <a:lnTo>
                  <a:pt x="254648" y="81514"/>
                </a:lnTo>
                <a:lnTo>
                  <a:pt x="254047" y="81454"/>
                </a:lnTo>
                <a:lnTo>
                  <a:pt x="254408" y="82536"/>
                </a:lnTo>
                <a:lnTo>
                  <a:pt x="254588" y="82897"/>
                </a:lnTo>
                <a:lnTo>
                  <a:pt x="255190" y="83679"/>
                </a:lnTo>
                <a:lnTo>
                  <a:pt x="255190" y="83980"/>
                </a:lnTo>
                <a:lnTo>
                  <a:pt x="255070" y="84401"/>
                </a:lnTo>
                <a:lnTo>
                  <a:pt x="253626" y="85183"/>
                </a:lnTo>
                <a:lnTo>
                  <a:pt x="253866" y="85605"/>
                </a:lnTo>
                <a:lnTo>
                  <a:pt x="254107" y="85665"/>
                </a:lnTo>
                <a:lnTo>
                  <a:pt x="254709" y="85905"/>
                </a:lnTo>
                <a:lnTo>
                  <a:pt x="255070" y="86266"/>
                </a:lnTo>
                <a:lnTo>
                  <a:pt x="255431" y="87109"/>
                </a:lnTo>
                <a:lnTo>
                  <a:pt x="255190" y="87409"/>
                </a:lnTo>
                <a:lnTo>
                  <a:pt x="254829" y="87530"/>
                </a:lnTo>
                <a:lnTo>
                  <a:pt x="254408" y="87169"/>
                </a:lnTo>
                <a:lnTo>
                  <a:pt x="255310" y="87650"/>
                </a:lnTo>
                <a:lnTo>
                  <a:pt x="254889" y="88733"/>
                </a:lnTo>
                <a:lnTo>
                  <a:pt x="256092" y="89515"/>
                </a:lnTo>
                <a:lnTo>
                  <a:pt x="254288" y="89334"/>
                </a:lnTo>
                <a:lnTo>
                  <a:pt x="254227" y="89575"/>
                </a:lnTo>
                <a:lnTo>
                  <a:pt x="254468" y="90177"/>
                </a:lnTo>
                <a:lnTo>
                  <a:pt x="254468" y="90538"/>
                </a:lnTo>
                <a:lnTo>
                  <a:pt x="253927" y="91139"/>
                </a:lnTo>
                <a:lnTo>
                  <a:pt x="253325" y="93185"/>
                </a:lnTo>
                <a:lnTo>
                  <a:pt x="254047" y="94026"/>
                </a:lnTo>
                <a:lnTo>
                  <a:pt x="253024" y="95410"/>
                </a:lnTo>
                <a:lnTo>
                  <a:pt x="252543" y="97215"/>
                </a:lnTo>
                <a:lnTo>
                  <a:pt x="251219" y="98358"/>
                </a:lnTo>
                <a:lnTo>
                  <a:pt x="250317" y="98238"/>
                </a:lnTo>
                <a:lnTo>
                  <a:pt x="249896" y="99320"/>
                </a:lnTo>
                <a:lnTo>
                  <a:pt x="248693" y="98959"/>
                </a:lnTo>
                <a:lnTo>
                  <a:pt x="247851" y="100704"/>
                </a:lnTo>
                <a:lnTo>
                  <a:pt x="247008" y="100824"/>
                </a:lnTo>
                <a:lnTo>
                  <a:pt x="246467" y="101426"/>
                </a:lnTo>
                <a:lnTo>
                  <a:pt x="246407" y="101667"/>
                </a:lnTo>
                <a:lnTo>
                  <a:pt x="246527" y="102449"/>
                </a:lnTo>
                <a:lnTo>
                  <a:pt x="244602" y="104855"/>
                </a:lnTo>
                <a:lnTo>
                  <a:pt x="245083" y="105938"/>
                </a:lnTo>
                <a:lnTo>
                  <a:pt x="244482" y="107803"/>
                </a:lnTo>
                <a:lnTo>
                  <a:pt x="245083" y="108946"/>
                </a:lnTo>
                <a:lnTo>
                  <a:pt x="244000" y="110510"/>
                </a:lnTo>
                <a:lnTo>
                  <a:pt x="245083" y="110931"/>
                </a:lnTo>
                <a:lnTo>
                  <a:pt x="245685" y="112375"/>
                </a:lnTo>
                <a:lnTo>
                  <a:pt x="245865" y="112615"/>
                </a:lnTo>
                <a:lnTo>
                  <a:pt x="245986" y="113578"/>
                </a:lnTo>
                <a:lnTo>
                  <a:pt x="245083" y="115022"/>
                </a:lnTo>
                <a:lnTo>
                  <a:pt x="243519" y="113698"/>
                </a:lnTo>
                <a:lnTo>
                  <a:pt x="242136" y="114901"/>
                </a:lnTo>
                <a:lnTo>
                  <a:pt x="240391" y="115262"/>
                </a:lnTo>
                <a:lnTo>
                  <a:pt x="240391" y="116646"/>
                </a:lnTo>
                <a:lnTo>
                  <a:pt x="239188" y="116646"/>
                </a:lnTo>
                <a:lnTo>
                  <a:pt x="238346" y="117849"/>
                </a:lnTo>
                <a:lnTo>
                  <a:pt x="238466" y="119233"/>
                </a:lnTo>
                <a:lnTo>
                  <a:pt x="238406" y="119534"/>
                </a:lnTo>
                <a:lnTo>
                  <a:pt x="238947" y="121218"/>
                </a:lnTo>
                <a:lnTo>
                  <a:pt x="237985" y="122000"/>
                </a:lnTo>
                <a:lnTo>
                  <a:pt x="238466" y="123504"/>
                </a:lnTo>
                <a:lnTo>
                  <a:pt x="236782" y="124707"/>
                </a:lnTo>
                <a:lnTo>
                  <a:pt x="238165" y="125189"/>
                </a:lnTo>
                <a:lnTo>
                  <a:pt x="237924" y="125971"/>
                </a:lnTo>
                <a:lnTo>
                  <a:pt x="239128" y="127174"/>
                </a:lnTo>
                <a:lnTo>
                  <a:pt x="241294" y="128317"/>
                </a:lnTo>
                <a:lnTo>
                  <a:pt x="242196" y="127534"/>
                </a:lnTo>
                <a:lnTo>
                  <a:pt x="241714" y="129700"/>
                </a:lnTo>
                <a:lnTo>
                  <a:pt x="242436" y="129700"/>
                </a:lnTo>
                <a:lnTo>
                  <a:pt x="242617" y="130542"/>
                </a:lnTo>
                <a:lnTo>
                  <a:pt x="241353" y="131565"/>
                </a:lnTo>
                <a:lnTo>
                  <a:pt x="242496" y="131625"/>
                </a:lnTo>
                <a:lnTo>
                  <a:pt x="241113" y="132889"/>
                </a:lnTo>
                <a:lnTo>
                  <a:pt x="242075" y="134092"/>
                </a:lnTo>
                <a:lnTo>
                  <a:pt x="242496" y="134513"/>
                </a:lnTo>
                <a:lnTo>
                  <a:pt x="242196" y="135114"/>
                </a:lnTo>
                <a:lnTo>
                  <a:pt x="241233" y="134874"/>
                </a:lnTo>
                <a:lnTo>
                  <a:pt x="242436" y="136679"/>
                </a:lnTo>
                <a:lnTo>
                  <a:pt x="242496" y="137701"/>
                </a:lnTo>
                <a:lnTo>
                  <a:pt x="243579" y="138303"/>
                </a:lnTo>
                <a:lnTo>
                  <a:pt x="244542" y="139265"/>
                </a:lnTo>
                <a:lnTo>
                  <a:pt x="243339" y="139626"/>
                </a:lnTo>
                <a:lnTo>
                  <a:pt x="244241" y="141190"/>
                </a:lnTo>
                <a:lnTo>
                  <a:pt x="243339" y="141912"/>
                </a:lnTo>
                <a:lnTo>
                  <a:pt x="244722" y="141912"/>
                </a:lnTo>
                <a:lnTo>
                  <a:pt x="245023" y="143116"/>
                </a:lnTo>
                <a:lnTo>
                  <a:pt x="244782" y="143476"/>
                </a:lnTo>
                <a:lnTo>
                  <a:pt x="244301" y="144980"/>
                </a:lnTo>
                <a:lnTo>
                  <a:pt x="242677" y="144499"/>
                </a:lnTo>
                <a:lnTo>
                  <a:pt x="242196" y="146304"/>
                </a:lnTo>
                <a:lnTo>
                  <a:pt x="241113" y="144680"/>
                </a:lnTo>
                <a:lnTo>
                  <a:pt x="240512" y="145041"/>
                </a:lnTo>
                <a:lnTo>
                  <a:pt x="240391" y="148349"/>
                </a:lnTo>
                <a:lnTo>
                  <a:pt x="239489" y="148048"/>
                </a:lnTo>
                <a:lnTo>
                  <a:pt x="239489" y="149372"/>
                </a:lnTo>
                <a:lnTo>
                  <a:pt x="238346" y="150455"/>
                </a:lnTo>
                <a:lnTo>
                  <a:pt x="237804" y="151718"/>
                </a:lnTo>
                <a:lnTo>
                  <a:pt x="237022" y="151718"/>
                </a:lnTo>
                <a:lnTo>
                  <a:pt x="235939" y="153282"/>
                </a:lnTo>
                <a:lnTo>
                  <a:pt x="235939" y="154305"/>
                </a:lnTo>
                <a:lnTo>
                  <a:pt x="236481" y="154846"/>
                </a:lnTo>
                <a:lnTo>
                  <a:pt x="236782" y="157493"/>
                </a:lnTo>
                <a:lnTo>
                  <a:pt x="237383" y="158636"/>
                </a:lnTo>
                <a:lnTo>
                  <a:pt x="236000" y="159418"/>
                </a:lnTo>
                <a:lnTo>
                  <a:pt x="236541" y="160621"/>
                </a:lnTo>
                <a:lnTo>
                  <a:pt x="235338" y="161825"/>
                </a:lnTo>
                <a:lnTo>
                  <a:pt x="235639" y="162546"/>
                </a:lnTo>
                <a:lnTo>
                  <a:pt x="236481" y="162787"/>
                </a:lnTo>
                <a:lnTo>
                  <a:pt x="235398" y="163990"/>
                </a:lnTo>
                <a:lnTo>
                  <a:pt x="237082" y="163990"/>
                </a:lnTo>
                <a:lnTo>
                  <a:pt x="237143" y="165073"/>
                </a:lnTo>
                <a:lnTo>
                  <a:pt x="238586" y="167660"/>
                </a:lnTo>
                <a:lnTo>
                  <a:pt x="239489" y="168201"/>
                </a:lnTo>
                <a:lnTo>
                  <a:pt x="239729" y="168803"/>
                </a:lnTo>
                <a:lnTo>
                  <a:pt x="240451" y="169886"/>
                </a:lnTo>
                <a:lnTo>
                  <a:pt x="242978" y="170668"/>
                </a:lnTo>
                <a:lnTo>
                  <a:pt x="243579" y="170247"/>
                </a:lnTo>
                <a:lnTo>
                  <a:pt x="245986" y="171330"/>
                </a:lnTo>
                <a:lnTo>
                  <a:pt x="245384" y="172593"/>
                </a:lnTo>
                <a:lnTo>
                  <a:pt x="246106" y="173074"/>
                </a:lnTo>
                <a:lnTo>
                  <a:pt x="245745" y="174759"/>
                </a:lnTo>
                <a:lnTo>
                  <a:pt x="245745" y="175661"/>
                </a:lnTo>
                <a:lnTo>
                  <a:pt x="246647" y="176804"/>
                </a:lnTo>
                <a:lnTo>
                  <a:pt x="245805" y="178609"/>
                </a:lnTo>
                <a:lnTo>
                  <a:pt x="245805" y="179210"/>
                </a:lnTo>
                <a:lnTo>
                  <a:pt x="246166" y="179992"/>
                </a:lnTo>
                <a:lnTo>
                  <a:pt x="246166" y="180053"/>
                </a:lnTo>
                <a:lnTo>
                  <a:pt x="239369" y="180654"/>
                </a:lnTo>
                <a:lnTo>
                  <a:pt x="214583" y="182579"/>
                </a:lnTo>
                <a:lnTo>
                  <a:pt x="198762" y="183843"/>
                </a:lnTo>
                <a:lnTo>
                  <a:pt x="179451" y="185286"/>
                </a:lnTo>
                <a:lnTo>
                  <a:pt x="179872" y="188835"/>
                </a:lnTo>
                <a:lnTo>
                  <a:pt x="179872" y="190279"/>
                </a:lnTo>
                <a:lnTo>
                  <a:pt x="182158" y="190700"/>
                </a:lnTo>
                <a:lnTo>
                  <a:pt x="184203" y="193347"/>
                </a:lnTo>
                <a:lnTo>
                  <a:pt x="183060" y="193227"/>
                </a:lnTo>
                <a:lnTo>
                  <a:pt x="183060" y="195272"/>
                </a:lnTo>
                <a:lnTo>
                  <a:pt x="182038" y="194250"/>
                </a:lnTo>
                <a:lnTo>
                  <a:pt x="181316" y="195212"/>
                </a:lnTo>
                <a:lnTo>
                  <a:pt x="181136" y="197799"/>
                </a:lnTo>
                <a:lnTo>
                  <a:pt x="181617" y="199183"/>
                </a:lnTo>
                <a:lnTo>
                  <a:pt x="180715" y="200626"/>
                </a:lnTo>
                <a:lnTo>
                  <a:pt x="181316" y="202852"/>
                </a:lnTo>
                <a:lnTo>
                  <a:pt x="183421" y="203755"/>
                </a:lnTo>
                <a:lnTo>
                  <a:pt x="182278" y="204838"/>
                </a:lnTo>
                <a:lnTo>
                  <a:pt x="183903" y="204898"/>
                </a:lnTo>
                <a:lnTo>
                  <a:pt x="184925" y="205800"/>
                </a:lnTo>
                <a:lnTo>
                  <a:pt x="187091" y="206402"/>
                </a:lnTo>
                <a:lnTo>
                  <a:pt x="188114" y="209229"/>
                </a:lnTo>
                <a:lnTo>
                  <a:pt x="187091" y="210793"/>
                </a:lnTo>
                <a:lnTo>
                  <a:pt x="186129" y="210793"/>
                </a:lnTo>
                <a:lnTo>
                  <a:pt x="185166" y="213500"/>
                </a:lnTo>
                <a:lnTo>
                  <a:pt x="186489" y="213741"/>
                </a:lnTo>
                <a:lnTo>
                  <a:pt x="183963" y="214042"/>
                </a:lnTo>
                <a:lnTo>
                  <a:pt x="184384" y="214944"/>
                </a:lnTo>
                <a:lnTo>
                  <a:pt x="183421" y="215967"/>
                </a:lnTo>
                <a:lnTo>
                  <a:pt x="181858" y="215967"/>
                </a:lnTo>
                <a:lnTo>
                  <a:pt x="182098" y="219997"/>
                </a:lnTo>
                <a:lnTo>
                  <a:pt x="180654" y="220057"/>
                </a:lnTo>
                <a:lnTo>
                  <a:pt x="179812" y="218072"/>
                </a:lnTo>
                <a:lnTo>
                  <a:pt x="178850" y="218253"/>
                </a:lnTo>
                <a:lnTo>
                  <a:pt x="178669" y="216869"/>
                </a:lnTo>
                <a:lnTo>
                  <a:pt x="177286" y="216809"/>
                </a:lnTo>
                <a:lnTo>
                  <a:pt x="177286" y="215064"/>
                </a:lnTo>
                <a:lnTo>
                  <a:pt x="176263" y="214944"/>
                </a:lnTo>
                <a:lnTo>
                  <a:pt x="176082" y="213620"/>
                </a:lnTo>
                <a:lnTo>
                  <a:pt x="169585" y="214463"/>
                </a:lnTo>
                <a:lnTo>
                  <a:pt x="169706" y="217230"/>
                </a:lnTo>
                <a:lnTo>
                  <a:pt x="166156" y="217531"/>
                </a:lnTo>
                <a:lnTo>
                  <a:pt x="167359" y="222343"/>
                </a:lnTo>
                <a:lnTo>
                  <a:pt x="168322" y="222343"/>
                </a:lnTo>
                <a:lnTo>
                  <a:pt x="169104" y="224509"/>
                </a:lnTo>
                <a:lnTo>
                  <a:pt x="170307" y="224449"/>
                </a:lnTo>
                <a:lnTo>
                  <a:pt x="170488" y="227216"/>
                </a:lnTo>
                <a:lnTo>
                  <a:pt x="165194" y="227637"/>
                </a:lnTo>
                <a:lnTo>
                  <a:pt x="165314" y="230224"/>
                </a:lnTo>
                <a:lnTo>
                  <a:pt x="166517" y="231668"/>
                </a:lnTo>
                <a:lnTo>
                  <a:pt x="166457" y="233593"/>
                </a:lnTo>
                <a:lnTo>
                  <a:pt x="168743" y="235157"/>
                </a:lnTo>
                <a:lnTo>
                  <a:pt x="165134" y="239729"/>
                </a:lnTo>
                <a:lnTo>
                  <a:pt x="161644" y="246346"/>
                </a:lnTo>
                <a:lnTo>
                  <a:pt x="158757" y="245504"/>
                </a:lnTo>
                <a:lnTo>
                  <a:pt x="150455" y="254408"/>
                </a:lnTo>
                <a:lnTo>
                  <a:pt x="147447" y="253686"/>
                </a:lnTo>
                <a:lnTo>
                  <a:pt x="144680" y="254287"/>
                </a:lnTo>
                <a:lnTo>
                  <a:pt x="144680" y="254829"/>
                </a:lnTo>
                <a:lnTo>
                  <a:pt x="148771" y="306865"/>
                </a:lnTo>
                <a:lnTo>
                  <a:pt x="146966" y="308189"/>
                </a:lnTo>
                <a:lnTo>
                  <a:pt x="146906" y="305782"/>
                </a:lnTo>
                <a:lnTo>
                  <a:pt x="144620" y="306023"/>
                </a:lnTo>
                <a:lnTo>
                  <a:pt x="143296" y="310174"/>
                </a:lnTo>
                <a:lnTo>
                  <a:pt x="141732" y="310535"/>
                </a:lnTo>
                <a:lnTo>
                  <a:pt x="139927" y="310054"/>
                </a:lnTo>
                <a:lnTo>
                  <a:pt x="138423" y="312279"/>
                </a:lnTo>
                <a:lnTo>
                  <a:pt x="139506" y="313362"/>
                </a:lnTo>
                <a:lnTo>
                  <a:pt x="139627" y="314566"/>
                </a:lnTo>
                <a:lnTo>
                  <a:pt x="138062" y="316130"/>
                </a:lnTo>
                <a:lnTo>
                  <a:pt x="135355" y="316430"/>
                </a:lnTo>
                <a:lnTo>
                  <a:pt x="129761" y="318235"/>
                </a:lnTo>
                <a:lnTo>
                  <a:pt x="129339" y="318355"/>
                </a:lnTo>
                <a:moveTo>
                  <a:pt x="54864" y="318355"/>
                </a:moveTo>
                <a:lnTo>
                  <a:pt x="56308" y="317212"/>
                </a:lnTo>
                <a:lnTo>
                  <a:pt x="58353" y="320220"/>
                </a:lnTo>
                <a:lnTo>
                  <a:pt x="56910" y="321002"/>
                </a:lnTo>
                <a:lnTo>
                  <a:pt x="54864" y="318416"/>
                </a:lnTo>
                <a:moveTo>
                  <a:pt x="51856" y="305060"/>
                </a:moveTo>
                <a:lnTo>
                  <a:pt x="49690" y="305722"/>
                </a:lnTo>
                <a:lnTo>
                  <a:pt x="50773" y="306925"/>
                </a:lnTo>
                <a:lnTo>
                  <a:pt x="50833" y="308911"/>
                </a:lnTo>
                <a:lnTo>
                  <a:pt x="52458" y="311197"/>
                </a:lnTo>
                <a:lnTo>
                  <a:pt x="51315" y="312640"/>
                </a:lnTo>
                <a:lnTo>
                  <a:pt x="50292" y="311678"/>
                </a:lnTo>
                <a:lnTo>
                  <a:pt x="50292" y="309873"/>
                </a:lnTo>
                <a:lnTo>
                  <a:pt x="49089" y="308489"/>
                </a:lnTo>
                <a:lnTo>
                  <a:pt x="47886" y="305662"/>
                </a:lnTo>
                <a:lnTo>
                  <a:pt x="47284" y="302654"/>
                </a:lnTo>
                <a:lnTo>
                  <a:pt x="45901" y="301090"/>
                </a:lnTo>
                <a:lnTo>
                  <a:pt x="45540" y="299406"/>
                </a:lnTo>
                <a:lnTo>
                  <a:pt x="46081" y="299225"/>
                </a:lnTo>
                <a:lnTo>
                  <a:pt x="47585" y="300429"/>
                </a:lnTo>
                <a:lnTo>
                  <a:pt x="49630" y="300609"/>
                </a:lnTo>
                <a:lnTo>
                  <a:pt x="50593" y="301932"/>
                </a:lnTo>
                <a:lnTo>
                  <a:pt x="51856" y="305060"/>
                </a:lnTo>
                <a:moveTo>
                  <a:pt x="46141" y="298202"/>
                </a:moveTo>
                <a:lnTo>
                  <a:pt x="45901" y="298925"/>
                </a:lnTo>
                <a:lnTo>
                  <a:pt x="44276" y="298443"/>
                </a:lnTo>
                <a:lnTo>
                  <a:pt x="43073" y="297059"/>
                </a:lnTo>
                <a:lnTo>
                  <a:pt x="44036" y="297059"/>
                </a:lnTo>
                <a:lnTo>
                  <a:pt x="46141" y="298263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5" name="Freeform: Shape 404" title="TX-37">
            <a:extLst>
              <a:ext uri="{FF2B5EF4-FFF2-40B4-BE49-F238E27FC236}">
                <a16:creationId xmlns:a16="http://schemas.microsoft.com/office/drawing/2014/main" id="{BF5AA4CA-AE48-2051-4C29-58E76034760E}"/>
              </a:ext>
            </a:extLst>
          </p:cNvPr>
          <p:cNvSpPr/>
          <p:nvPr/>
        </p:nvSpPr>
        <p:spPr>
          <a:xfrm>
            <a:off x="4687533" y="5095281"/>
            <a:ext cx="39171" cy="58571"/>
          </a:xfrm>
          <a:custGeom>
            <a:avLst/>
            <a:gdLst>
              <a:gd name="connsiteX0" fmla="*/ 2707 w 49028"/>
              <a:gd name="connsiteY0" fmla="*/ 37238 h 75919"/>
              <a:gd name="connsiteX1" fmla="*/ 2106 w 49028"/>
              <a:gd name="connsiteY1" fmla="*/ 34350 h 75919"/>
              <a:gd name="connsiteX2" fmla="*/ 2467 w 49028"/>
              <a:gd name="connsiteY2" fmla="*/ 32365 h 75919"/>
              <a:gd name="connsiteX3" fmla="*/ 3910 w 49028"/>
              <a:gd name="connsiteY3" fmla="*/ 30801 h 75919"/>
              <a:gd name="connsiteX4" fmla="*/ 8061 w 49028"/>
              <a:gd name="connsiteY4" fmla="*/ 29477 h 75919"/>
              <a:gd name="connsiteX5" fmla="*/ 9986 w 49028"/>
              <a:gd name="connsiteY5" fmla="*/ 27913 h 75919"/>
              <a:gd name="connsiteX6" fmla="*/ 11911 w 49028"/>
              <a:gd name="connsiteY6" fmla="*/ 28394 h 75919"/>
              <a:gd name="connsiteX7" fmla="*/ 12753 w 49028"/>
              <a:gd name="connsiteY7" fmla="*/ 30440 h 75919"/>
              <a:gd name="connsiteX8" fmla="*/ 13295 w 49028"/>
              <a:gd name="connsiteY8" fmla="*/ 33147 h 75919"/>
              <a:gd name="connsiteX9" fmla="*/ 15280 w 49028"/>
              <a:gd name="connsiteY9" fmla="*/ 33147 h 75919"/>
              <a:gd name="connsiteX10" fmla="*/ 16243 w 49028"/>
              <a:gd name="connsiteY10" fmla="*/ 32245 h 75919"/>
              <a:gd name="connsiteX11" fmla="*/ 18288 w 49028"/>
              <a:gd name="connsiteY11" fmla="*/ 33147 h 75919"/>
              <a:gd name="connsiteX12" fmla="*/ 17025 w 49028"/>
              <a:gd name="connsiteY12" fmla="*/ 34350 h 75919"/>
              <a:gd name="connsiteX13" fmla="*/ 18829 w 49028"/>
              <a:gd name="connsiteY13" fmla="*/ 35373 h 75919"/>
              <a:gd name="connsiteX14" fmla="*/ 19190 w 49028"/>
              <a:gd name="connsiteY14" fmla="*/ 34109 h 75919"/>
              <a:gd name="connsiteX15" fmla="*/ 19972 w 49028"/>
              <a:gd name="connsiteY15" fmla="*/ 35794 h 75919"/>
              <a:gd name="connsiteX16" fmla="*/ 21176 w 49028"/>
              <a:gd name="connsiteY16" fmla="*/ 36696 h 75919"/>
              <a:gd name="connsiteX17" fmla="*/ 21777 w 49028"/>
              <a:gd name="connsiteY17" fmla="*/ 38140 h 75919"/>
              <a:gd name="connsiteX18" fmla="*/ 22740 w 49028"/>
              <a:gd name="connsiteY18" fmla="*/ 38140 h 75919"/>
              <a:gd name="connsiteX19" fmla="*/ 24304 w 49028"/>
              <a:gd name="connsiteY19" fmla="*/ 35132 h 75919"/>
              <a:gd name="connsiteX20" fmla="*/ 24123 w 49028"/>
              <a:gd name="connsiteY20" fmla="*/ 33147 h 75919"/>
              <a:gd name="connsiteX21" fmla="*/ 22439 w 49028"/>
              <a:gd name="connsiteY21" fmla="*/ 29959 h 75919"/>
              <a:gd name="connsiteX22" fmla="*/ 20634 w 49028"/>
              <a:gd name="connsiteY22" fmla="*/ 28334 h 75919"/>
              <a:gd name="connsiteX23" fmla="*/ 21657 w 49028"/>
              <a:gd name="connsiteY23" fmla="*/ 25326 h 75919"/>
              <a:gd name="connsiteX24" fmla="*/ 20273 w 49028"/>
              <a:gd name="connsiteY24" fmla="*/ 24304 h 75919"/>
              <a:gd name="connsiteX25" fmla="*/ 19732 w 49028"/>
              <a:gd name="connsiteY25" fmla="*/ 24785 h 75919"/>
              <a:gd name="connsiteX26" fmla="*/ 18890 w 49028"/>
              <a:gd name="connsiteY26" fmla="*/ 22980 h 75919"/>
              <a:gd name="connsiteX27" fmla="*/ 16904 w 49028"/>
              <a:gd name="connsiteY27" fmla="*/ 22078 h 75919"/>
              <a:gd name="connsiteX28" fmla="*/ 14498 w 49028"/>
              <a:gd name="connsiteY28" fmla="*/ 20514 h 75919"/>
              <a:gd name="connsiteX29" fmla="*/ 12092 w 49028"/>
              <a:gd name="connsiteY29" fmla="*/ 19912 h 75919"/>
              <a:gd name="connsiteX30" fmla="*/ 9565 w 49028"/>
              <a:gd name="connsiteY30" fmla="*/ 22018 h 75919"/>
              <a:gd name="connsiteX31" fmla="*/ 7941 w 49028"/>
              <a:gd name="connsiteY31" fmla="*/ 24123 h 75919"/>
              <a:gd name="connsiteX32" fmla="*/ 8242 w 49028"/>
              <a:gd name="connsiteY32" fmla="*/ 25086 h 75919"/>
              <a:gd name="connsiteX33" fmla="*/ 5895 w 49028"/>
              <a:gd name="connsiteY33" fmla="*/ 24364 h 75919"/>
              <a:gd name="connsiteX34" fmla="*/ 5114 w 49028"/>
              <a:gd name="connsiteY34" fmla="*/ 25146 h 75919"/>
              <a:gd name="connsiteX35" fmla="*/ 2406 w 49028"/>
              <a:gd name="connsiteY35" fmla="*/ 22800 h 75919"/>
              <a:gd name="connsiteX36" fmla="*/ 1263 w 49028"/>
              <a:gd name="connsiteY36" fmla="*/ 23100 h 75919"/>
              <a:gd name="connsiteX37" fmla="*/ 1865 w 49028"/>
              <a:gd name="connsiteY37" fmla="*/ 21236 h 75919"/>
              <a:gd name="connsiteX38" fmla="*/ 3549 w 49028"/>
              <a:gd name="connsiteY38" fmla="*/ 20453 h 75919"/>
              <a:gd name="connsiteX39" fmla="*/ 2286 w 49028"/>
              <a:gd name="connsiteY39" fmla="*/ 16844 h 75919"/>
              <a:gd name="connsiteX40" fmla="*/ 2467 w 49028"/>
              <a:gd name="connsiteY40" fmla="*/ 15340 h 75919"/>
              <a:gd name="connsiteX41" fmla="*/ 6858 w 49028"/>
              <a:gd name="connsiteY41" fmla="*/ 13776 h 75919"/>
              <a:gd name="connsiteX42" fmla="*/ 7159 w 49028"/>
              <a:gd name="connsiteY42" fmla="*/ 14859 h 75919"/>
              <a:gd name="connsiteX43" fmla="*/ 9024 w 49028"/>
              <a:gd name="connsiteY43" fmla="*/ 13355 h 75919"/>
              <a:gd name="connsiteX44" fmla="*/ 10708 w 49028"/>
              <a:gd name="connsiteY44" fmla="*/ 12753 h 75919"/>
              <a:gd name="connsiteX45" fmla="*/ 11430 w 49028"/>
              <a:gd name="connsiteY45" fmla="*/ 11550 h 75919"/>
              <a:gd name="connsiteX46" fmla="*/ 11610 w 49028"/>
              <a:gd name="connsiteY46" fmla="*/ 13114 h 75919"/>
              <a:gd name="connsiteX47" fmla="*/ 12633 w 49028"/>
              <a:gd name="connsiteY47" fmla="*/ 14077 h 75919"/>
              <a:gd name="connsiteX48" fmla="*/ 13114 w 49028"/>
              <a:gd name="connsiteY48" fmla="*/ 12332 h 75919"/>
              <a:gd name="connsiteX49" fmla="*/ 14919 w 49028"/>
              <a:gd name="connsiteY49" fmla="*/ 8963 h 75919"/>
              <a:gd name="connsiteX50" fmla="*/ 16182 w 49028"/>
              <a:gd name="connsiteY50" fmla="*/ 7460 h 75919"/>
              <a:gd name="connsiteX51" fmla="*/ 17747 w 49028"/>
              <a:gd name="connsiteY51" fmla="*/ 6858 h 75919"/>
              <a:gd name="connsiteX52" fmla="*/ 16904 w 49028"/>
              <a:gd name="connsiteY52" fmla="*/ 4813 h 75919"/>
              <a:gd name="connsiteX53" fmla="*/ 19130 w 49028"/>
              <a:gd name="connsiteY53" fmla="*/ 3730 h 75919"/>
              <a:gd name="connsiteX54" fmla="*/ 18709 w 49028"/>
              <a:gd name="connsiteY54" fmla="*/ 2587 h 75919"/>
              <a:gd name="connsiteX55" fmla="*/ 26048 w 49028"/>
              <a:gd name="connsiteY55" fmla="*/ 0 h 75919"/>
              <a:gd name="connsiteX56" fmla="*/ 26891 w 49028"/>
              <a:gd name="connsiteY56" fmla="*/ 1263 h 75919"/>
              <a:gd name="connsiteX57" fmla="*/ 26229 w 49028"/>
              <a:gd name="connsiteY57" fmla="*/ 1744 h 75919"/>
              <a:gd name="connsiteX58" fmla="*/ 27552 w 49028"/>
              <a:gd name="connsiteY58" fmla="*/ 3309 h 75919"/>
              <a:gd name="connsiteX59" fmla="*/ 25748 w 49028"/>
              <a:gd name="connsiteY59" fmla="*/ 3970 h 75919"/>
              <a:gd name="connsiteX60" fmla="*/ 27733 w 49028"/>
              <a:gd name="connsiteY60" fmla="*/ 4692 h 75919"/>
              <a:gd name="connsiteX61" fmla="*/ 30560 w 49028"/>
              <a:gd name="connsiteY61" fmla="*/ 3970 h 75919"/>
              <a:gd name="connsiteX62" fmla="*/ 32546 w 49028"/>
              <a:gd name="connsiteY62" fmla="*/ 5173 h 75919"/>
              <a:gd name="connsiteX63" fmla="*/ 32365 w 49028"/>
              <a:gd name="connsiteY63" fmla="*/ 7941 h 75919"/>
              <a:gd name="connsiteX64" fmla="*/ 36697 w 49028"/>
              <a:gd name="connsiteY64" fmla="*/ 6738 h 75919"/>
              <a:gd name="connsiteX65" fmla="*/ 36576 w 49028"/>
              <a:gd name="connsiteY65" fmla="*/ 8903 h 75919"/>
              <a:gd name="connsiteX66" fmla="*/ 38080 w 49028"/>
              <a:gd name="connsiteY66" fmla="*/ 9625 h 75919"/>
              <a:gd name="connsiteX67" fmla="*/ 39042 w 49028"/>
              <a:gd name="connsiteY67" fmla="*/ 8001 h 75919"/>
              <a:gd name="connsiteX68" fmla="*/ 39042 w 49028"/>
              <a:gd name="connsiteY68" fmla="*/ 10106 h 75919"/>
              <a:gd name="connsiteX69" fmla="*/ 39945 w 49028"/>
              <a:gd name="connsiteY69" fmla="*/ 11430 h 75919"/>
              <a:gd name="connsiteX70" fmla="*/ 41990 w 49028"/>
              <a:gd name="connsiteY70" fmla="*/ 10528 h 75919"/>
              <a:gd name="connsiteX71" fmla="*/ 43554 w 49028"/>
              <a:gd name="connsiteY71" fmla="*/ 11911 h 75919"/>
              <a:gd name="connsiteX72" fmla="*/ 44276 w 49028"/>
              <a:gd name="connsiteY72" fmla="*/ 11490 h 75919"/>
              <a:gd name="connsiteX73" fmla="*/ 49029 w 49028"/>
              <a:gd name="connsiteY73" fmla="*/ 14378 h 75919"/>
              <a:gd name="connsiteX74" fmla="*/ 47826 w 49028"/>
              <a:gd name="connsiteY74" fmla="*/ 17025 h 75919"/>
              <a:gd name="connsiteX75" fmla="*/ 46021 w 49028"/>
              <a:gd name="connsiteY75" fmla="*/ 17386 h 75919"/>
              <a:gd name="connsiteX76" fmla="*/ 44336 w 49028"/>
              <a:gd name="connsiteY76" fmla="*/ 21356 h 75919"/>
              <a:gd name="connsiteX77" fmla="*/ 41750 w 49028"/>
              <a:gd name="connsiteY77" fmla="*/ 23341 h 75919"/>
              <a:gd name="connsiteX78" fmla="*/ 41449 w 49028"/>
              <a:gd name="connsiteY78" fmla="*/ 25386 h 75919"/>
              <a:gd name="connsiteX79" fmla="*/ 40065 w 49028"/>
              <a:gd name="connsiteY79" fmla="*/ 28815 h 75919"/>
              <a:gd name="connsiteX80" fmla="*/ 40426 w 49028"/>
              <a:gd name="connsiteY80" fmla="*/ 30319 h 75919"/>
              <a:gd name="connsiteX81" fmla="*/ 41569 w 49028"/>
              <a:gd name="connsiteY81" fmla="*/ 30500 h 75919"/>
              <a:gd name="connsiteX82" fmla="*/ 42171 w 49028"/>
              <a:gd name="connsiteY82" fmla="*/ 31884 h 75919"/>
              <a:gd name="connsiteX83" fmla="*/ 39824 w 49028"/>
              <a:gd name="connsiteY83" fmla="*/ 32906 h 75919"/>
              <a:gd name="connsiteX84" fmla="*/ 39584 w 49028"/>
              <a:gd name="connsiteY84" fmla="*/ 34170 h 75919"/>
              <a:gd name="connsiteX85" fmla="*/ 41449 w 49028"/>
              <a:gd name="connsiteY85" fmla="*/ 35433 h 75919"/>
              <a:gd name="connsiteX86" fmla="*/ 40185 w 49028"/>
              <a:gd name="connsiteY86" fmla="*/ 35734 h 75919"/>
              <a:gd name="connsiteX87" fmla="*/ 39103 w 49028"/>
              <a:gd name="connsiteY87" fmla="*/ 37178 h 75919"/>
              <a:gd name="connsiteX88" fmla="*/ 38381 w 49028"/>
              <a:gd name="connsiteY88" fmla="*/ 39223 h 75919"/>
              <a:gd name="connsiteX89" fmla="*/ 34531 w 49028"/>
              <a:gd name="connsiteY89" fmla="*/ 40185 h 75919"/>
              <a:gd name="connsiteX90" fmla="*/ 32907 w 49028"/>
              <a:gd name="connsiteY90" fmla="*/ 39764 h 75919"/>
              <a:gd name="connsiteX91" fmla="*/ 32124 w 49028"/>
              <a:gd name="connsiteY91" fmla="*/ 41088 h 75919"/>
              <a:gd name="connsiteX92" fmla="*/ 30921 w 49028"/>
              <a:gd name="connsiteY92" fmla="*/ 45600 h 75919"/>
              <a:gd name="connsiteX93" fmla="*/ 31342 w 49028"/>
              <a:gd name="connsiteY93" fmla="*/ 47765 h 75919"/>
              <a:gd name="connsiteX94" fmla="*/ 28034 w 49028"/>
              <a:gd name="connsiteY94" fmla="*/ 54984 h 75919"/>
              <a:gd name="connsiteX95" fmla="*/ 25808 w 49028"/>
              <a:gd name="connsiteY95" fmla="*/ 58413 h 75919"/>
              <a:gd name="connsiteX96" fmla="*/ 22920 w 49028"/>
              <a:gd name="connsiteY96" fmla="*/ 64188 h 75919"/>
              <a:gd name="connsiteX97" fmla="*/ 22018 w 49028"/>
              <a:gd name="connsiteY97" fmla="*/ 67978 h 75919"/>
              <a:gd name="connsiteX98" fmla="*/ 20333 w 49028"/>
              <a:gd name="connsiteY98" fmla="*/ 73393 h 75919"/>
              <a:gd name="connsiteX99" fmla="*/ 19311 w 49028"/>
              <a:gd name="connsiteY99" fmla="*/ 75919 h 75919"/>
              <a:gd name="connsiteX100" fmla="*/ 0 w 49028"/>
              <a:gd name="connsiteY100" fmla="*/ 60880 h 75919"/>
              <a:gd name="connsiteX101" fmla="*/ 181 w 49028"/>
              <a:gd name="connsiteY101" fmla="*/ 59556 h 75919"/>
              <a:gd name="connsiteX102" fmla="*/ 1805 w 49028"/>
              <a:gd name="connsiteY102" fmla="*/ 56729 h 75919"/>
              <a:gd name="connsiteX103" fmla="*/ 3429 w 49028"/>
              <a:gd name="connsiteY103" fmla="*/ 55405 h 75919"/>
              <a:gd name="connsiteX104" fmla="*/ 4813 w 49028"/>
              <a:gd name="connsiteY104" fmla="*/ 55225 h 75919"/>
              <a:gd name="connsiteX105" fmla="*/ 6317 w 49028"/>
              <a:gd name="connsiteY105" fmla="*/ 51616 h 75919"/>
              <a:gd name="connsiteX106" fmla="*/ 4692 w 49028"/>
              <a:gd name="connsiteY106" fmla="*/ 51314 h 75919"/>
              <a:gd name="connsiteX107" fmla="*/ 3489 w 49028"/>
              <a:gd name="connsiteY107" fmla="*/ 50232 h 75919"/>
              <a:gd name="connsiteX108" fmla="*/ 3610 w 49028"/>
              <a:gd name="connsiteY108" fmla="*/ 49269 h 75919"/>
              <a:gd name="connsiteX109" fmla="*/ 5294 w 49028"/>
              <a:gd name="connsiteY109" fmla="*/ 47826 h 75919"/>
              <a:gd name="connsiteX110" fmla="*/ 6618 w 49028"/>
              <a:gd name="connsiteY110" fmla="*/ 47765 h 75919"/>
              <a:gd name="connsiteX111" fmla="*/ 9084 w 49028"/>
              <a:gd name="connsiteY111" fmla="*/ 50532 h 75919"/>
              <a:gd name="connsiteX112" fmla="*/ 11009 w 49028"/>
              <a:gd name="connsiteY112" fmla="*/ 50412 h 75919"/>
              <a:gd name="connsiteX113" fmla="*/ 11971 w 49028"/>
              <a:gd name="connsiteY113" fmla="*/ 47645 h 75919"/>
              <a:gd name="connsiteX114" fmla="*/ 16784 w 49028"/>
              <a:gd name="connsiteY114" fmla="*/ 50171 h 75919"/>
              <a:gd name="connsiteX115" fmla="*/ 19010 w 49028"/>
              <a:gd name="connsiteY115" fmla="*/ 48668 h 75919"/>
              <a:gd name="connsiteX116" fmla="*/ 18408 w 49028"/>
              <a:gd name="connsiteY116" fmla="*/ 46983 h 75919"/>
              <a:gd name="connsiteX117" fmla="*/ 17145 w 49028"/>
              <a:gd name="connsiteY117" fmla="*/ 46141 h 75919"/>
              <a:gd name="connsiteX118" fmla="*/ 16423 w 49028"/>
              <a:gd name="connsiteY118" fmla="*/ 43675 h 75919"/>
              <a:gd name="connsiteX119" fmla="*/ 14979 w 49028"/>
              <a:gd name="connsiteY119" fmla="*/ 42893 h 75919"/>
              <a:gd name="connsiteX120" fmla="*/ 13475 w 49028"/>
              <a:gd name="connsiteY120" fmla="*/ 43133 h 75919"/>
              <a:gd name="connsiteX121" fmla="*/ 11911 w 49028"/>
              <a:gd name="connsiteY121" fmla="*/ 41449 h 75919"/>
              <a:gd name="connsiteX122" fmla="*/ 13415 w 49028"/>
              <a:gd name="connsiteY122" fmla="*/ 39824 h 75919"/>
              <a:gd name="connsiteX123" fmla="*/ 12092 w 49028"/>
              <a:gd name="connsiteY123" fmla="*/ 39524 h 75919"/>
              <a:gd name="connsiteX124" fmla="*/ 11731 w 49028"/>
              <a:gd name="connsiteY124" fmla="*/ 37538 h 75919"/>
              <a:gd name="connsiteX125" fmla="*/ 10046 w 49028"/>
              <a:gd name="connsiteY125" fmla="*/ 38200 h 75919"/>
              <a:gd name="connsiteX126" fmla="*/ 9505 w 49028"/>
              <a:gd name="connsiteY126" fmla="*/ 36997 h 75919"/>
              <a:gd name="connsiteX127" fmla="*/ 8903 w 49028"/>
              <a:gd name="connsiteY127" fmla="*/ 38681 h 75919"/>
              <a:gd name="connsiteX128" fmla="*/ 7159 w 49028"/>
              <a:gd name="connsiteY128" fmla="*/ 39042 h 75919"/>
              <a:gd name="connsiteX129" fmla="*/ 7399 w 49028"/>
              <a:gd name="connsiteY129" fmla="*/ 40366 h 75919"/>
              <a:gd name="connsiteX130" fmla="*/ 6437 w 49028"/>
              <a:gd name="connsiteY130" fmla="*/ 40306 h 75919"/>
              <a:gd name="connsiteX131" fmla="*/ 5475 w 49028"/>
              <a:gd name="connsiteY131" fmla="*/ 39223 h 75919"/>
              <a:gd name="connsiteX132" fmla="*/ 4512 w 49028"/>
              <a:gd name="connsiteY132" fmla="*/ 40306 h 75919"/>
              <a:gd name="connsiteX133" fmla="*/ 3790 w 49028"/>
              <a:gd name="connsiteY133" fmla="*/ 39885 h 75919"/>
              <a:gd name="connsiteX134" fmla="*/ 4572 w 49028"/>
              <a:gd name="connsiteY134" fmla="*/ 38922 h 75919"/>
              <a:gd name="connsiteX135" fmla="*/ 2767 w 49028"/>
              <a:gd name="connsiteY135" fmla="*/ 37238 h 7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49028" h="75919">
                <a:moveTo>
                  <a:pt x="2707" y="37238"/>
                </a:moveTo>
                <a:lnTo>
                  <a:pt x="2106" y="34350"/>
                </a:lnTo>
                <a:lnTo>
                  <a:pt x="2467" y="32365"/>
                </a:lnTo>
                <a:lnTo>
                  <a:pt x="3910" y="30801"/>
                </a:lnTo>
                <a:lnTo>
                  <a:pt x="8061" y="29477"/>
                </a:lnTo>
                <a:lnTo>
                  <a:pt x="9986" y="27913"/>
                </a:lnTo>
                <a:lnTo>
                  <a:pt x="11911" y="28394"/>
                </a:lnTo>
                <a:lnTo>
                  <a:pt x="12753" y="30440"/>
                </a:lnTo>
                <a:lnTo>
                  <a:pt x="13295" y="33147"/>
                </a:lnTo>
                <a:lnTo>
                  <a:pt x="15280" y="33147"/>
                </a:lnTo>
                <a:lnTo>
                  <a:pt x="16243" y="32245"/>
                </a:lnTo>
                <a:lnTo>
                  <a:pt x="18288" y="33147"/>
                </a:lnTo>
                <a:lnTo>
                  <a:pt x="17025" y="34350"/>
                </a:lnTo>
                <a:lnTo>
                  <a:pt x="18829" y="35373"/>
                </a:lnTo>
                <a:lnTo>
                  <a:pt x="19190" y="34109"/>
                </a:lnTo>
                <a:lnTo>
                  <a:pt x="19972" y="35794"/>
                </a:lnTo>
                <a:lnTo>
                  <a:pt x="21176" y="36696"/>
                </a:lnTo>
                <a:lnTo>
                  <a:pt x="21777" y="38140"/>
                </a:lnTo>
                <a:lnTo>
                  <a:pt x="22740" y="38140"/>
                </a:lnTo>
                <a:lnTo>
                  <a:pt x="24304" y="35132"/>
                </a:lnTo>
                <a:lnTo>
                  <a:pt x="24123" y="33147"/>
                </a:lnTo>
                <a:lnTo>
                  <a:pt x="22439" y="29959"/>
                </a:lnTo>
                <a:lnTo>
                  <a:pt x="20634" y="28334"/>
                </a:lnTo>
                <a:lnTo>
                  <a:pt x="21657" y="25326"/>
                </a:lnTo>
                <a:lnTo>
                  <a:pt x="20273" y="24304"/>
                </a:lnTo>
                <a:lnTo>
                  <a:pt x="19732" y="24785"/>
                </a:lnTo>
                <a:lnTo>
                  <a:pt x="18890" y="22980"/>
                </a:lnTo>
                <a:lnTo>
                  <a:pt x="16904" y="22078"/>
                </a:lnTo>
                <a:lnTo>
                  <a:pt x="14498" y="20514"/>
                </a:lnTo>
                <a:lnTo>
                  <a:pt x="12092" y="19912"/>
                </a:lnTo>
                <a:lnTo>
                  <a:pt x="9565" y="22018"/>
                </a:lnTo>
                <a:lnTo>
                  <a:pt x="7941" y="24123"/>
                </a:lnTo>
                <a:lnTo>
                  <a:pt x="8242" y="25086"/>
                </a:lnTo>
                <a:lnTo>
                  <a:pt x="5895" y="24364"/>
                </a:lnTo>
                <a:lnTo>
                  <a:pt x="5114" y="25146"/>
                </a:lnTo>
                <a:lnTo>
                  <a:pt x="2406" y="22800"/>
                </a:lnTo>
                <a:lnTo>
                  <a:pt x="1263" y="23100"/>
                </a:lnTo>
                <a:lnTo>
                  <a:pt x="1865" y="21236"/>
                </a:lnTo>
                <a:lnTo>
                  <a:pt x="3549" y="20453"/>
                </a:lnTo>
                <a:lnTo>
                  <a:pt x="2286" y="16844"/>
                </a:lnTo>
                <a:lnTo>
                  <a:pt x="2467" y="15340"/>
                </a:lnTo>
                <a:lnTo>
                  <a:pt x="6858" y="13776"/>
                </a:lnTo>
                <a:lnTo>
                  <a:pt x="7159" y="14859"/>
                </a:lnTo>
                <a:lnTo>
                  <a:pt x="9024" y="13355"/>
                </a:lnTo>
                <a:lnTo>
                  <a:pt x="10708" y="12753"/>
                </a:lnTo>
                <a:lnTo>
                  <a:pt x="11430" y="11550"/>
                </a:lnTo>
                <a:lnTo>
                  <a:pt x="11610" y="13114"/>
                </a:lnTo>
                <a:lnTo>
                  <a:pt x="12633" y="14077"/>
                </a:lnTo>
                <a:lnTo>
                  <a:pt x="13114" y="12332"/>
                </a:lnTo>
                <a:lnTo>
                  <a:pt x="14919" y="8963"/>
                </a:lnTo>
                <a:lnTo>
                  <a:pt x="16182" y="7460"/>
                </a:lnTo>
                <a:lnTo>
                  <a:pt x="17747" y="6858"/>
                </a:lnTo>
                <a:lnTo>
                  <a:pt x="16904" y="4813"/>
                </a:lnTo>
                <a:lnTo>
                  <a:pt x="19130" y="3730"/>
                </a:lnTo>
                <a:lnTo>
                  <a:pt x="18709" y="2587"/>
                </a:lnTo>
                <a:lnTo>
                  <a:pt x="26048" y="0"/>
                </a:lnTo>
                <a:lnTo>
                  <a:pt x="26891" y="1263"/>
                </a:lnTo>
                <a:lnTo>
                  <a:pt x="26229" y="1744"/>
                </a:lnTo>
                <a:lnTo>
                  <a:pt x="27552" y="3309"/>
                </a:lnTo>
                <a:lnTo>
                  <a:pt x="25748" y="3970"/>
                </a:lnTo>
                <a:lnTo>
                  <a:pt x="27733" y="4692"/>
                </a:lnTo>
                <a:lnTo>
                  <a:pt x="30560" y="3970"/>
                </a:lnTo>
                <a:lnTo>
                  <a:pt x="32546" y="5173"/>
                </a:lnTo>
                <a:lnTo>
                  <a:pt x="32365" y="7941"/>
                </a:lnTo>
                <a:lnTo>
                  <a:pt x="36697" y="6738"/>
                </a:lnTo>
                <a:lnTo>
                  <a:pt x="36576" y="8903"/>
                </a:lnTo>
                <a:lnTo>
                  <a:pt x="38080" y="9625"/>
                </a:lnTo>
                <a:lnTo>
                  <a:pt x="39042" y="8001"/>
                </a:lnTo>
                <a:lnTo>
                  <a:pt x="39042" y="10106"/>
                </a:lnTo>
                <a:lnTo>
                  <a:pt x="39945" y="11430"/>
                </a:lnTo>
                <a:lnTo>
                  <a:pt x="41990" y="10528"/>
                </a:lnTo>
                <a:lnTo>
                  <a:pt x="43554" y="11911"/>
                </a:lnTo>
                <a:lnTo>
                  <a:pt x="44276" y="11490"/>
                </a:lnTo>
                <a:lnTo>
                  <a:pt x="49029" y="14378"/>
                </a:lnTo>
                <a:lnTo>
                  <a:pt x="47826" y="17025"/>
                </a:lnTo>
                <a:lnTo>
                  <a:pt x="46021" y="17386"/>
                </a:lnTo>
                <a:lnTo>
                  <a:pt x="44336" y="21356"/>
                </a:lnTo>
                <a:lnTo>
                  <a:pt x="41750" y="23341"/>
                </a:lnTo>
                <a:lnTo>
                  <a:pt x="41449" y="25386"/>
                </a:lnTo>
                <a:lnTo>
                  <a:pt x="40065" y="28815"/>
                </a:lnTo>
                <a:lnTo>
                  <a:pt x="40426" y="30319"/>
                </a:lnTo>
                <a:lnTo>
                  <a:pt x="41569" y="30500"/>
                </a:lnTo>
                <a:lnTo>
                  <a:pt x="42171" y="31884"/>
                </a:lnTo>
                <a:lnTo>
                  <a:pt x="39824" y="32906"/>
                </a:lnTo>
                <a:lnTo>
                  <a:pt x="39584" y="34170"/>
                </a:lnTo>
                <a:lnTo>
                  <a:pt x="41449" y="35433"/>
                </a:lnTo>
                <a:lnTo>
                  <a:pt x="40185" y="35734"/>
                </a:lnTo>
                <a:lnTo>
                  <a:pt x="39103" y="37178"/>
                </a:lnTo>
                <a:lnTo>
                  <a:pt x="38381" y="39223"/>
                </a:lnTo>
                <a:lnTo>
                  <a:pt x="34531" y="40185"/>
                </a:lnTo>
                <a:lnTo>
                  <a:pt x="32907" y="39764"/>
                </a:lnTo>
                <a:lnTo>
                  <a:pt x="32124" y="41088"/>
                </a:lnTo>
                <a:lnTo>
                  <a:pt x="30921" y="45600"/>
                </a:lnTo>
                <a:lnTo>
                  <a:pt x="31342" y="47765"/>
                </a:lnTo>
                <a:lnTo>
                  <a:pt x="28034" y="54984"/>
                </a:lnTo>
                <a:lnTo>
                  <a:pt x="25808" y="58413"/>
                </a:lnTo>
                <a:lnTo>
                  <a:pt x="22920" y="64188"/>
                </a:lnTo>
                <a:lnTo>
                  <a:pt x="22018" y="67978"/>
                </a:lnTo>
                <a:lnTo>
                  <a:pt x="20333" y="73393"/>
                </a:lnTo>
                <a:lnTo>
                  <a:pt x="19311" y="75919"/>
                </a:lnTo>
                <a:lnTo>
                  <a:pt x="0" y="60880"/>
                </a:lnTo>
                <a:lnTo>
                  <a:pt x="181" y="59556"/>
                </a:lnTo>
                <a:lnTo>
                  <a:pt x="1805" y="56729"/>
                </a:lnTo>
                <a:lnTo>
                  <a:pt x="3429" y="55405"/>
                </a:lnTo>
                <a:lnTo>
                  <a:pt x="4813" y="55225"/>
                </a:lnTo>
                <a:lnTo>
                  <a:pt x="6317" y="51616"/>
                </a:lnTo>
                <a:lnTo>
                  <a:pt x="4692" y="51314"/>
                </a:lnTo>
                <a:lnTo>
                  <a:pt x="3489" y="50232"/>
                </a:lnTo>
                <a:lnTo>
                  <a:pt x="3610" y="49269"/>
                </a:lnTo>
                <a:lnTo>
                  <a:pt x="5294" y="47826"/>
                </a:lnTo>
                <a:lnTo>
                  <a:pt x="6618" y="47765"/>
                </a:lnTo>
                <a:lnTo>
                  <a:pt x="9084" y="50532"/>
                </a:lnTo>
                <a:lnTo>
                  <a:pt x="11009" y="50412"/>
                </a:lnTo>
                <a:lnTo>
                  <a:pt x="11971" y="47645"/>
                </a:lnTo>
                <a:lnTo>
                  <a:pt x="16784" y="50171"/>
                </a:lnTo>
                <a:lnTo>
                  <a:pt x="19010" y="48668"/>
                </a:lnTo>
                <a:lnTo>
                  <a:pt x="18408" y="46983"/>
                </a:lnTo>
                <a:lnTo>
                  <a:pt x="17145" y="46141"/>
                </a:lnTo>
                <a:lnTo>
                  <a:pt x="16423" y="43675"/>
                </a:lnTo>
                <a:lnTo>
                  <a:pt x="14979" y="42893"/>
                </a:lnTo>
                <a:lnTo>
                  <a:pt x="13475" y="43133"/>
                </a:lnTo>
                <a:lnTo>
                  <a:pt x="11911" y="41449"/>
                </a:lnTo>
                <a:lnTo>
                  <a:pt x="13415" y="39824"/>
                </a:lnTo>
                <a:lnTo>
                  <a:pt x="12092" y="39524"/>
                </a:lnTo>
                <a:lnTo>
                  <a:pt x="11731" y="37538"/>
                </a:lnTo>
                <a:lnTo>
                  <a:pt x="10046" y="38200"/>
                </a:lnTo>
                <a:lnTo>
                  <a:pt x="9505" y="36997"/>
                </a:lnTo>
                <a:lnTo>
                  <a:pt x="8903" y="38681"/>
                </a:lnTo>
                <a:lnTo>
                  <a:pt x="7159" y="39042"/>
                </a:lnTo>
                <a:lnTo>
                  <a:pt x="7399" y="40366"/>
                </a:lnTo>
                <a:lnTo>
                  <a:pt x="6437" y="40306"/>
                </a:lnTo>
                <a:lnTo>
                  <a:pt x="5475" y="39223"/>
                </a:lnTo>
                <a:lnTo>
                  <a:pt x="4512" y="40306"/>
                </a:lnTo>
                <a:lnTo>
                  <a:pt x="3790" y="39885"/>
                </a:lnTo>
                <a:lnTo>
                  <a:pt x="4572" y="38922"/>
                </a:lnTo>
                <a:lnTo>
                  <a:pt x="2767" y="37238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6" name="Freeform: Shape 405" title="TX-38">
            <a:extLst>
              <a:ext uri="{FF2B5EF4-FFF2-40B4-BE49-F238E27FC236}">
                <a16:creationId xmlns:a16="http://schemas.microsoft.com/office/drawing/2014/main" id="{1D8476CB-EE53-79B6-3A81-4F038C94270C}"/>
              </a:ext>
            </a:extLst>
          </p:cNvPr>
          <p:cNvSpPr/>
          <p:nvPr/>
        </p:nvSpPr>
        <p:spPr>
          <a:xfrm>
            <a:off x="4968702" y="5134314"/>
            <a:ext cx="51139" cy="64929"/>
          </a:xfrm>
          <a:custGeom>
            <a:avLst/>
            <a:gdLst>
              <a:gd name="connsiteX0" fmla="*/ 47104 w 64008"/>
              <a:gd name="connsiteY0" fmla="*/ 30199 h 84160"/>
              <a:gd name="connsiteX1" fmla="*/ 39403 w 64008"/>
              <a:gd name="connsiteY1" fmla="*/ 35614 h 84160"/>
              <a:gd name="connsiteX2" fmla="*/ 37719 w 64008"/>
              <a:gd name="connsiteY2" fmla="*/ 34531 h 84160"/>
              <a:gd name="connsiteX3" fmla="*/ 33929 w 64008"/>
              <a:gd name="connsiteY3" fmla="*/ 34832 h 84160"/>
              <a:gd name="connsiteX4" fmla="*/ 33989 w 64008"/>
              <a:gd name="connsiteY4" fmla="*/ 35975 h 84160"/>
              <a:gd name="connsiteX5" fmla="*/ 35012 w 64008"/>
              <a:gd name="connsiteY5" fmla="*/ 35914 h 84160"/>
              <a:gd name="connsiteX6" fmla="*/ 38381 w 64008"/>
              <a:gd name="connsiteY6" fmla="*/ 36757 h 84160"/>
              <a:gd name="connsiteX7" fmla="*/ 36576 w 64008"/>
              <a:gd name="connsiteY7" fmla="*/ 38983 h 84160"/>
              <a:gd name="connsiteX8" fmla="*/ 33448 w 64008"/>
              <a:gd name="connsiteY8" fmla="*/ 41328 h 84160"/>
              <a:gd name="connsiteX9" fmla="*/ 33689 w 64008"/>
              <a:gd name="connsiteY9" fmla="*/ 42832 h 84160"/>
              <a:gd name="connsiteX10" fmla="*/ 36456 w 64008"/>
              <a:gd name="connsiteY10" fmla="*/ 42171 h 84160"/>
              <a:gd name="connsiteX11" fmla="*/ 35974 w 64008"/>
              <a:gd name="connsiteY11" fmla="*/ 44156 h 84160"/>
              <a:gd name="connsiteX12" fmla="*/ 38381 w 64008"/>
              <a:gd name="connsiteY12" fmla="*/ 43915 h 84160"/>
              <a:gd name="connsiteX13" fmla="*/ 38982 w 64008"/>
              <a:gd name="connsiteY13" fmla="*/ 42171 h 84160"/>
              <a:gd name="connsiteX14" fmla="*/ 42592 w 64008"/>
              <a:gd name="connsiteY14" fmla="*/ 40366 h 84160"/>
              <a:gd name="connsiteX15" fmla="*/ 43795 w 64008"/>
              <a:gd name="connsiteY15" fmla="*/ 40126 h 84160"/>
              <a:gd name="connsiteX16" fmla="*/ 44938 w 64008"/>
              <a:gd name="connsiteY16" fmla="*/ 42111 h 84160"/>
              <a:gd name="connsiteX17" fmla="*/ 43374 w 64008"/>
              <a:gd name="connsiteY17" fmla="*/ 42231 h 84160"/>
              <a:gd name="connsiteX18" fmla="*/ 44156 w 64008"/>
              <a:gd name="connsiteY18" fmla="*/ 54684 h 84160"/>
              <a:gd name="connsiteX19" fmla="*/ 40065 w 64008"/>
              <a:gd name="connsiteY19" fmla="*/ 52879 h 84160"/>
              <a:gd name="connsiteX20" fmla="*/ 39464 w 64008"/>
              <a:gd name="connsiteY20" fmla="*/ 53420 h 84160"/>
              <a:gd name="connsiteX21" fmla="*/ 35854 w 64008"/>
              <a:gd name="connsiteY21" fmla="*/ 53661 h 84160"/>
              <a:gd name="connsiteX22" fmla="*/ 35974 w 64008"/>
              <a:gd name="connsiteY22" fmla="*/ 55345 h 84160"/>
              <a:gd name="connsiteX23" fmla="*/ 36756 w 64008"/>
              <a:gd name="connsiteY23" fmla="*/ 56849 h 84160"/>
              <a:gd name="connsiteX24" fmla="*/ 36997 w 64008"/>
              <a:gd name="connsiteY24" fmla="*/ 60278 h 84160"/>
              <a:gd name="connsiteX25" fmla="*/ 43254 w 64008"/>
              <a:gd name="connsiteY25" fmla="*/ 59917 h 84160"/>
              <a:gd name="connsiteX26" fmla="*/ 43675 w 64008"/>
              <a:gd name="connsiteY26" fmla="*/ 61842 h 84160"/>
              <a:gd name="connsiteX27" fmla="*/ 43314 w 64008"/>
              <a:gd name="connsiteY27" fmla="*/ 62625 h 84160"/>
              <a:gd name="connsiteX28" fmla="*/ 45720 w 64008"/>
              <a:gd name="connsiteY28" fmla="*/ 62504 h 84160"/>
              <a:gd name="connsiteX29" fmla="*/ 46322 w 64008"/>
              <a:gd name="connsiteY29" fmla="*/ 62986 h 84160"/>
              <a:gd name="connsiteX30" fmla="*/ 46021 w 64008"/>
              <a:gd name="connsiteY30" fmla="*/ 65211 h 84160"/>
              <a:gd name="connsiteX31" fmla="*/ 51616 w 64008"/>
              <a:gd name="connsiteY31" fmla="*/ 64970 h 84160"/>
              <a:gd name="connsiteX32" fmla="*/ 52999 w 64008"/>
              <a:gd name="connsiteY32" fmla="*/ 65693 h 84160"/>
              <a:gd name="connsiteX33" fmla="*/ 53360 w 64008"/>
              <a:gd name="connsiteY33" fmla="*/ 67317 h 84160"/>
              <a:gd name="connsiteX34" fmla="*/ 54142 w 64008"/>
              <a:gd name="connsiteY34" fmla="*/ 68279 h 84160"/>
              <a:gd name="connsiteX35" fmla="*/ 55947 w 64008"/>
              <a:gd name="connsiteY35" fmla="*/ 67678 h 84160"/>
              <a:gd name="connsiteX36" fmla="*/ 56549 w 64008"/>
              <a:gd name="connsiteY36" fmla="*/ 68821 h 84160"/>
              <a:gd name="connsiteX37" fmla="*/ 57270 w 64008"/>
              <a:gd name="connsiteY37" fmla="*/ 69182 h 84160"/>
              <a:gd name="connsiteX38" fmla="*/ 60699 w 64008"/>
              <a:gd name="connsiteY38" fmla="*/ 69302 h 84160"/>
              <a:gd name="connsiteX39" fmla="*/ 61902 w 64008"/>
              <a:gd name="connsiteY39" fmla="*/ 70505 h 84160"/>
              <a:gd name="connsiteX40" fmla="*/ 62023 w 64008"/>
              <a:gd name="connsiteY40" fmla="*/ 71949 h 84160"/>
              <a:gd name="connsiteX41" fmla="*/ 64008 w 64008"/>
              <a:gd name="connsiteY41" fmla="*/ 71167 h 84160"/>
              <a:gd name="connsiteX42" fmla="*/ 64008 w 64008"/>
              <a:gd name="connsiteY42" fmla="*/ 75739 h 84160"/>
              <a:gd name="connsiteX43" fmla="*/ 57872 w 64008"/>
              <a:gd name="connsiteY43" fmla="*/ 76220 h 84160"/>
              <a:gd name="connsiteX44" fmla="*/ 57992 w 64008"/>
              <a:gd name="connsiteY44" fmla="*/ 78386 h 84160"/>
              <a:gd name="connsiteX45" fmla="*/ 56067 w 64008"/>
              <a:gd name="connsiteY45" fmla="*/ 78687 h 84160"/>
              <a:gd name="connsiteX46" fmla="*/ 56428 w 64008"/>
              <a:gd name="connsiteY46" fmla="*/ 75197 h 84160"/>
              <a:gd name="connsiteX47" fmla="*/ 54684 w 64008"/>
              <a:gd name="connsiteY47" fmla="*/ 74776 h 84160"/>
              <a:gd name="connsiteX48" fmla="*/ 53480 w 64008"/>
              <a:gd name="connsiteY48" fmla="*/ 75859 h 84160"/>
              <a:gd name="connsiteX49" fmla="*/ 53661 w 64008"/>
              <a:gd name="connsiteY49" fmla="*/ 77062 h 84160"/>
              <a:gd name="connsiteX50" fmla="*/ 49209 w 64008"/>
              <a:gd name="connsiteY50" fmla="*/ 77423 h 84160"/>
              <a:gd name="connsiteX51" fmla="*/ 49089 w 64008"/>
              <a:gd name="connsiteY51" fmla="*/ 74596 h 84160"/>
              <a:gd name="connsiteX52" fmla="*/ 48307 w 64008"/>
              <a:gd name="connsiteY52" fmla="*/ 75739 h 84160"/>
              <a:gd name="connsiteX53" fmla="*/ 46322 w 64008"/>
              <a:gd name="connsiteY53" fmla="*/ 76701 h 84160"/>
              <a:gd name="connsiteX54" fmla="*/ 46141 w 64008"/>
              <a:gd name="connsiteY54" fmla="*/ 75859 h 84160"/>
              <a:gd name="connsiteX55" fmla="*/ 43013 w 64008"/>
              <a:gd name="connsiteY55" fmla="*/ 75979 h 84160"/>
              <a:gd name="connsiteX56" fmla="*/ 43013 w 64008"/>
              <a:gd name="connsiteY56" fmla="*/ 77905 h 84160"/>
              <a:gd name="connsiteX57" fmla="*/ 40005 w 64008"/>
              <a:gd name="connsiteY57" fmla="*/ 78085 h 84160"/>
              <a:gd name="connsiteX58" fmla="*/ 39644 w 64008"/>
              <a:gd name="connsiteY58" fmla="*/ 73453 h 84160"/>
              <a:gd name="connsiteX59" fmla="*/ 37899 w 64008"/>
              <a:gd name="connsiteY59" fmla="*/ 73453 h 84160"/>
              <a:gd name="connsiteX60" fmla="*/ 36456 w 64008"/>
              <a:gd name="connsiteY60" fmla="*/ 72611 h 84160"/>
              <a:gd name="connsiteX61" fmla="*/ 35313 w 64008"/>
              <a:gd name="connsiteY61" fmla="*/ 72851 h 84160"/>
              <a:gd name="connsiteX62" fmla="*/ 34531 w 64008"/>
              <a:gd name="connsiteY62" fmla="*/ 74054 h 84160"/>
              <a:gd name="connsiteX63" fmla="*/ 35132 w 64008"/>
              <a:gd name="connsiteY63" fmla="*/ 76040 h 84160"/>
              <a:gd name="connsiteX64" fmla="*/ 34892 w 64008"/>
              <a:gd name="connsiteY64" fmla="*/ 77062 h 84160"/>
              <a:gd name="connsiteX65" fmla="*/ 32004 w 64008"/>
              <a:gd name="connsiteY65" fmla="*/ 76822 h 84160"/>
              <a:gd name="connsiteX66" fmla="*/ 31764 w 64008"/>
              <a:gd name="connsiteY66" fmla="*/ 73814 h 84160"/>
              <a:gd name="connsiteX67" fmla="*/ 29718 w 64008"/>
              <a:gd name="connsiteY67" fmla="*/ 73513 h 84160"/>
              <a:gd name="connsiteX68" fmla="*/ 29117 w 64008"/>
              <a:gd name="connsiteY68" fmla="*/ 72189 h 84160"/>
              <a:gd name="connsiteX69" fmla="*/ 28515 w 64008"/>
              <a:gd name="connsiteY69" fmla="*/ 73573 h 84160"/>
              <a:gd name="connsiteX70" fmla="*/ 28756 w 64008"/>
              <a:gd name="connsiteY70" fmla="*/ 75318 h 84160"/>
              <a:gd name="connsiteX71" fmla="*/ 25146 w 64008"/>
              <a:gd name="connsiteY71" fmla="*/ 75318 h 84160"/>
              <a:gd name="connsiteX72" fmla="*/ 25266 w 64008"/>
              <a:gd name="connsiteY72" fmla="*/ 76942 h 84160"/>
              <a:gd name="connsiteX73" fmla="*/ 23462 w 64008"/>
              <a:gd name="connsiteY73" fmla="*/ 80431 h 84160"/>
              <a:gd name="connsiteX74" fmla="*/ 18829 w 64008"/>
              <a:gd name="connsiteY74" fmla="*/ 84161 h 84160"/>
              <a:gd name="connsiteX75" fmla="*/ 11610 w 64008"/>
              <a:gd name="connsiteY75" fmla="*/ 80130 h 84160"/>
              <a:gd name="connsiteX76" fmla="*/ 11731 w 64008"/>
              <a:gd name="connsiteY76" fmla="*/ 77844 h 84160"/>
              <a:gd name="connsiteX77" fmla="*/ 13536 w 64008"/>
              <a:gd name="connsiteY77" fmla="*/ 75258 h 84160"/>
              <a:gd name="connsiteX78" fmla="*/ 12753 w 64008"/>
              <a:gd name="connsiteY78" fmla="*/ 74716 h 84160"/>
              <a:gd name="connsiteX79" fmla="*/ 12573 w 64008"/>
              <a:gd name="connsiteY79" fmla="*/ 73212 h 84160"/>
              <a:gd name="connsiteX80" fmla="*/ 11671 w 64008"/>
              <a:gd name="connsiteY80" fmla="*/ 73814 h 84160"/>
              <a:gd name="connsiteX81" fmla="*/ 10467 w 64008"/>
              <a:gd name="connsiteY81" fmla="*/ 73272 h 84160"/>
              <a:gd name="connsiteX82" fmla="*/ 10287 w 64008"/>
              <a:gd name="connsiteY82" fmla="*/ 70625 h 84160"/>
              <a:gd name="connsiteX83" fmla="*/ 25206 w 64008"/>
              <a:gd name="connsiteY83" fmla="*/ 70024 h 84160"/>
              <a:gd name="connsiteX84" fmla="*/ 24424 w 64008"/>
              <a:gd name="connsiteY84" fmla="*/ 57210 h 84160"/>
              <a:gd name="connsiteX85" fmla="*/ 25206 w 64008"/>
              <a:gd name="connsiteY85" fmla="*/ 56368 h 84160"/>
              <a:gd name="connsiteX86" fmla="*/ 27312 w 64008"/>
              <a:gd name="connsiteY86" fmla="*/ 56428 h 84160"/>
              <a:gd name="connsiteX87" fmla="*/ 28335 w 64008"/>
              <a:gd name="connsiteY87" fmla="*/ 57030 h 84160"/>
              <a:gd name="connsiteX88" fmla="*/ 27733 w 64008"/>
              <a:gd name="connsiteY88" fmla="*/ 53661 h 84160"/>
              <a:gd name="connsiteX89" fmla="*/ 26289 w 64008"/>
              <a:gd name="connsiteY89" fmla="*/ 53902 h 84160"/>
              <a:gd name="connsiteX90" fmla="*/ 26229 w 64008"/>
              <a:gd name="connsiteY90" fmla="*/ 51977 h 84160"/>
              <a:gd name="connsiteX91" fmla="*/ 22619 w 64008"/>
              <a:gd name="connsiteY91" fmla="*/ 52157 h 84160"/>
              <a:gd name="connsiteX92" fmla="*/ 23221 w 64008"/>
              <a:gd name="connsiteY92" fmla="*/ 51555 h 84160"/>
              <a:gd name="connsiteX93" fmla="*/ 22740 w 64008"/>
              <a:gd name="connsiteY93" fmla="*/ 49931 h 84160"/>
              <a:gd name="connsiteX94" fmla="*/ 22439 w 64008"/>
              <a:gd name="connsiteY94" fmla="*/ 46743 h 84160"/>
              <a:gd name="connsiteX95" fmla="*/ 24304 w 64008"/>
              <a:gd name="connsiteY95" fmla="*/ 47585 h 84160"/>
              <a:gd name="connsiteX96" fmla="*/ 24424 w 64008"/>
              <a:gd name="connsiteY96" fmla="*/ 46201 h 84160"/>
              <a:gd name="connsiteX97" fmla="*/ 26229 w 64008"/>
              <a:gd name="connsiteY97" fmla="*/ 46562 h 84160"/>
              <a:gd name="connsiteX98" fmla="*/ 27913 w 64008"/>
              <a:gd name="connsiteY98" fmla="*/ 45118 h 84160"/>
              <a:gd name="connsiteX99" fmla="*/ 25748 w 64008"/>
              <a:gd name="connsiteY99" fmla="*/ 43314 h 84160"/>
              <a:gd name="connsiteX100" fmla="*/ 16303 w 64008"/>
              <a:gd name="connsiteY100" fmla="*/ 36697 h 84160"/>
              <a:gd name="connsiteX101" fmla="*/ 14077 w 64008"/>
              <a:gd name="connsiteY101" fmla="*/ 35012 h 84160"/>
              <a:gd name="connsiteX102" fmla="*/ 13716 w 64008"/>
              <a:gd name="connsiteY102" fmla="*/ 39524 h 84160"/>
              <a:gd name="connsiteX103" fmla="*/ 11671 w 64008"/>
              <a:gd name="connsiteY103" fmla="*/ 40787 h 84160"/>
              <a:gd name="connsiteX104" fmla="*/ 11430 w 64008"/>
              <a:gd name="connsiteY104" fmla="*/ 38080 h 84160"/>
              <a:gd name="connsiteX105" fmla="*/ 7339 w 64008"/>
              <a:gd name="connsiteY105" fmla="*/ 38381 h 84160"/>
              <a:gd name="connsiteX106" fmla="*/ 7339 w 64008"/>
              <a:gd name="connsiteY106" fmla="*/ 39704 h 84160"/>
              <a:gd name="connsiteX107" fmla="*/ 3128 w 64008"/>
              <a:gd name="connsiteY107" fmla="*/ 39885 h 84160"/>
              <a:gd name="connsiteX108" fmla="*/ 3309 w 64008"/>
              <a:gd name="connsiteY108" fmla="*/ 37479 h 84160"/>
              <a:gd name="connsiteX109" fmla="*/ 2887 w 64008"/>
              <a:gd name="connsiteY109" fmla="*/ 30681 h 84160"/>
              <a:gd name="connsiteX110" fmla="*/ 481 w 64008"/>
              <a:gd name="connsiteY110" fmla="*/ 29778 h 84160"/>
              <a:gd name="connsiteX111" fmla="*/ 0 w 64008"/>
              <a:gd name="connsiteY111" fmla="*/ 19551 h 84160"/>
              <a:gd name="connsiteX112" fmla="*/ 0 w 64008"/>
              <a:gd name="connsiteY112" fmla="*/ 17506 h 84160"/>
              <a:gd name="connsiteX113" fmla="*/ 3971 w 64008"/>
              <a:gd name="connsiteY113" fmla="*/ 15400 h 84160"/>
              <a:gd name="connsiteX114" fmla="*/ 4271 w 64008"/>
              <a:gd name="connsiteY114" fmla="*/ 13175 h 84160"/>
              <a:gd name="connsiteX115" fmla="*/ 4993 w 64008"/>
              <a:gd name="connsiteY115" fmla="*/ 11971 h 84160"/>
              <a:gd name="connsiteX116" fmla="*/ 7520 w 64008"/>
              <a:gd name="connsiteY116" fmla="*/ 12332 h 84160"/>
              <a:gd name="connsiteX117" fmla="*/ 9324 w 64008"/>
              <a:gd name="connsiteY117" fmla="*/ 11009 h 84160"/>
              <a:gd name="connsiteX118" fmla="*/ 12152 w 64008"/>
              <a:gd name="connsiteY118" fmla="*/ 10408 h 84160"/>
              <a:gd name="connsiteX119" fmla="*/ 12753 w 64008"/>
              <a:gd name="connsiteY119" fmla="*/ 11129 h 84160"/>
              <a:gd name="connsiteX120" fmla="*/ 14498 w 64008"/>
              <a:gd name="connsiteY120" fmla="*/ 10889 h 84160"/>
              <a:gd name="connsiteX121" fmla="*/ 15280 w 64008"/>
              <a:gd name="connsiteY121" fmla="*/ 9385 h 84160"/>
              <a:gd name="connsiteX122" fmla="*/ 17506 w 64008"/>
              <a:gd name="connsiteY122" fmla="*/ 10287 h 84160"/>
              <a:gd name="connsiteX123" fmla="*/ 19672 w 64008"/>
              <a:gd name="connsiteY123" fmla="*/ 8182 h 84160"/>
              <a:gd name="connsiteX124" fmla="*/ 20153 w 64008"/>
              <a:gd name="connsiteY124" fmla="*/ 8783 h 84160"/>
              <a:gd name="connsiteX125" fmla="*/ 21236 w 64008"/>
              <a:gd name="connsiteY125" fmla="*/ 7099 h 84160"/>
              <a:gd name="connsiteX126" fmla="*/ 24184 w 64008"/>
              <a:gd name="connsiteY126" fmla="*/ 4993 h 84160"/>
              <a:gd name="connsiteX127" fmla="*/ 24785 w 64008"/>
              <a:gd name="connsiteY127" fmla="*/ 5174 h 84160"/>
              <a:gd name="connsiteX128" fmla="*/ 25266 w 64008"/>
              <a:gd name="connsiteY128" fmla="*/ 3369 h 84160"/>
              <a:gd name="connsiteX129" fmla="*/ 28094 w 64008"/>
              <a:gd name="connsiteY129" fmla="*/ 3670 h 84160"/>
              <a:gd name="connsiteX130" fmla="*/ 29538 w 64008"/>
              <a:gd name="connsiteY130" fmla="*/ 3429 h 84160"/>
              <a:gd name="connsiteX131" fmla="*/ 30861 w 64008"/>
              <a:gd name="connsiteY131" fmla="*/ 2707 h 84160"/>
              <a:gd name="connsiteX132" fmla="*/ 31342 w 64008"/>
              <a:gd name="connsiteY132" fmla="*/ 1083 h 84160"/>
              <a:gd name="connsiteX133" fmla="*/ 32907 w 64008"/>
              <a:gd name="connsiteY133" fmla="*/ 0 h 84160"/>
              <a:gd name="connsiteX134" fmla="*/ 33207 w 64008"/>
              <a:gd name="connsiteY134" fmla="*/ 4031 h 84160"/>
              <a:gd name="connsiteX135" fmla="*/ 35132 w 64008"/>
              <a:gd name="connsiteY135" fmla="*/ 3730 h 84160"/>
              <a:gd name="connsiteX136" fmla="*/ 35072 w 64008"/>
              <a:gd name="connsiteY136" fmla="*/ 2767 h 84160"/>
              <a:gd name="connsiteX137" fmla="*/ 43735 w 64008"/>
              <a:gd name="connsiteY137" fmla="*/ 2166 h 84160"/>
              <a:gd name="connsiteX138" fmla="*/ 44517 w 64008"/>
              <a:gd name="connsiteY138" fmla="*/ 1504 h 84160"/>
              <a:gd name="connsiteX139" fmla="*/ 44397 w 64008"/>
              <a:gd name="connsiteY139" fmla="*/ 5535 h 84160"/>
              <a:gd name="connsiteX140" fmla="*/ 44637 w 64008"/>
              <a:gd name="connsiteY140" fmla="*/ 9746 h 84160"/>
              <a:gd name="connsiteX141" fmla="*/ 45179 w 64008"/>
              <a:gd name="connsiteY141" fmla="*/ 11190 h 84160"/>
              <a:gd name="connsiteX142" fmla="*/ 46382 w 64008"/>
              <a:gd name="connsiteY142" fmla="*/ 12152 h 84160"/>
              <a:gd name="connsiteX143" fmla="*/ 46502 w 64008"/>
              <a:gd name="connsiteY143" fmla="*/ 13836 h 84160"/>
              <a:gd name="connsiteX144" fmla="*/ 49811 w 64008"/>
              <a:gd name="connsiteY144" fmla="*/ 14438 h 84160"/>
              <a:gd name="connsiteX145" fmla="*/ 49811 w 64008"/>
              <a:gd name="connsiteY145" fmla="*/ 16604 h 84160"/>
              <a:gd name="connsiteX146" fmla="*/ 49330 w 64008"/>
              <a:gd name="connsiteY146" fmla="*/ 16904 h 84160"/>
              <a:gd name="connsiteX147" fmla="*/ 50533 w 64008"/>
              <a:gd name="connsiteY147" fmla="*/ 18589 h 84160"/>
              <a:gd name="connsiteX148" fmla="*/ 48908 w 64008"/>
              <a:gd name="connsiteY148" fmla="*/ 18288 h 84160"/>
              <a:gd name="connsiteX149" fmla="*/ 47765 w 64008"/>
              <a:gd name="connsiteY149" fmla="*/ 19190 h 84160"/>
              <a:gd name="connsiteX150" fmla="*/ 47404 w 64008"/>
              <a:gd name="connsiteY150" fmla="*/ 18348 h 84160"/>
              <a:gd name="connsiteX151" fmla="*/ 46502 w 64008"/>
              <a:gd name="connsiteY151" fmla="*/ 19491 h 84160"/>
              <a:gd name="connsiteX152" fmla="*/ 47645 w 64008"/>
              <a:gd name="connsiteY152" fmla="*/ 20574 h 84160"/>
              <a:gd name="connsiteX153" fmla="*/ 47044 w 64008"/>
              <a:gd name="connsiteY153" fmla="*/ 20995 h 84160"/>
              <a:gd name="connsiteX154" fmla="*/ 46322 w 64008"/>
              <a:gd name="connsiteY154" fmla="*/ 19912 h 84160"/>
              <a:gd name="connsiteX155" fmla="*/ 45840 w 64008"/>
              <a:gd name="connsiteY155" fmla="*/ 21837 h 84160"/>
              <a:gd name="connsiteX156" fmla="*/ 43193 w 64008"/>
              <a:gd name="connsiteY156" fmla="*/ 23762 h 84160"/>
              <a:gd name="connsiteX157" fmla="*/ 43193 w 64008"/>
              <a:gd name="connsiteY157" fmla="*/ 24725 h 84160"/>
              <a:gd name="connsiteX158" fmla="*/ 47104 w 64008"/>
              <a:gd name="connsiteY158" fmla="*/ 30260 h 84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64008" h="84160">
                <a:moveTo>
                  <a:pt x="47104" y="30199"/>
                </a:moveTo>
                <a:lnTo>
                  <a:pt x="39403" y="35614"/>
                </a:lnTo>
                <a:lnTo>
                  <a:pt x="37719" y="34531"/>
                </a:lnTo>
                <a:lnTo>
                  <a:pt x="33929" y="34832"/>
                </a:lnTo>
                <a:lnTo>
                  <a:pt x="33989" y="35975"/>
                </a:lnTo>
                <a:lnTo>
                  <a:pt x="35012" y="35914"/>
                </a:lnTo>
                <a:lnTo>
                  <a:pt x="38381" y="36757"/>
                </a:lnTo>
                <a:lnTo>
                  <a:pt x="36576" y="38983"/>
                </a:lnTo>
                <a:lnTo>
                  <a:pt x="33448" y="41328"/>
                </a:lnTo>
                <a:lnTo>
                  <a:pt x="33689" y="42832"/>
                </a:lnTo>
                <a:lnTo>
                  <a:pt x="36456" y="42171"/>
                </a:lnTo>
                <a:lnTo>
                  <a:pt x="35974" y="44156"/>
                </a:lnTo>
                <a:lnTo>
                  <a:pt x="38381" y="43915"/>
                </a:lnTo>
                <a:lnTo>
                  <a:pt x="38982" y="42171"/>
                </a:lnTo>
                <a:lnTo>
                  <a:pt x="42592" y="40366"/>
                </a:lnTo>
                <a:lnTo>
                  <a:pt x="43795" y="40126"/>
                </a:lnTo>
                <a:lnTo>
                  <a:pt x="44938" y="42111"/>
                </a:lnTo>
                <a:lnTo>
                  <a:pt x="43374" y="42231"/>
                </a:lnTo>
                <a:lnTo>
                  <a:pt x="44156" y="54684"/>
                </a:lnTo>
                <a:lnTo>
                  <a:pt x="40065" y="52879"/>
                </a:lnTo>
                <a:lnTo>
                  <a:pt x="39464" y="53420"/>
                </a:lnTo>
                <a:lnTo>
                  <a:pt x="35854" y="53661"/>
                </a:lnTo>
                <a:lnTo>
                  <a:pt x="35974" y="55345"/>
                </a:lnTo>
                <a:lnTo>
                  <a:pt x="36756" y="56849"/>
                </a:lnTo>
                <a:lnTo>
                  <a:pt x="36997" y="60278"/>
                </a:lnTo>
                <a:lnTo>
                  <a:pt x="43254" y="59917"/>
                </a:lnTo>
                <a:lnTo>
                  <a:pt x="43675" y="61842"/>
                </a:lnTo>
                <a:lnTo>
                  <a:pt x="43314" y="62625"/>
                </a:lnTo>
                <a:lnTo>
                  <a:pt x="45720" y="62504"/>
                </a:lnTo>
                <a:lnTo>
                  <a:pt x="46322" y="62986"/>
                </a:lnTo>
                <a:lnTo>
                  <a:pt x="46021" y="65211"/>
                </a:lnTo>
                <a:lnTo>
                  <a:pt x="51616" y="64970"/>
                </a:lnTo>
                <a:lnTo>
                  <a:pt x="52999" y="65693"/>
                </a:lnTo>
                <a:lnTo>
                  <a:pt x="53360" y="67317"/>
                </a:lnTo>
                <a:lnTo>
                  <a:pt x="54142" y="68279"/>
                </a:lnTo>
                <a:lnTo>
                  <a:pt x="55947" y="67678"/>
                </a:lnTo>
                <a:lnTo>
                  <a:pt x="56549" y="68821"/>
                </a:lnTo>
                <a:lnTo>
                  <a:pt x="57270" y="69182"/>
                </a:lnTo>
                <a:lnTo>
                  <a:pt x="60699" y="69302"/>
                </a:lnTo>
                <a:lnTo>
                  <a:pt x="61902" y="70505"/>
                </a:lnTo>
                <a:lnTo>
                  <a:pt x="62023" y="71949"/>
                </a:lnTo>
                <a:lnTo>
                  <a:pt x="64008" y="71167"/>
                </a:lnTo>
                <a:lnTo>
                  <a:pt x="64008" y="75739"/>
                </a:lnTo>
                <a:lnTo>
                  <a:pt x="57872" y="76220"/>
                </a:lnTo>
                <a:lnTo>
                  <a:pt x="57992" y="78386"/>
                </a:lnTo>
                <a:lnTo>
                  <a:pt x="56067" y="78687"/>
                </a:lnTo>
                <a:lnTo>
                  <a:pt x="56428" y="75197"/>
                </a:lnTo>
                <a:lnTo>
                  <a:pt x="54684" y="74776"/>
                </a:lnTo>
                <a:lnTo>
                  <a:pt x="53480" y="75859"/>
                </a:lnTo>
                <a:lnTo>
                  <a:pt x="53661" y="77062"/>
                </a:lnTo>
                <a:lnTo>
                  <a:pt x="49209" y="77423"/>
                </a:lnTo>
                <a:lnTo>
                  <a:pt x="49089" y="74596"/>
                </a:lnTo>
                <a:lnTo>
                  <a:pt x="48307" y="75739"/>
                </a:lnTo>
                <a:lnTo>
                  <a:pt x="46322" y="76701"/>
                </a:lnTo>
                <a:lnTo>
                  <a:pt x="46141" y="75859"/>
                </a:lnTo>
                <a:lnTo>
                  <a:pt x="43013" y="75979"/>
                </a:lnTo>
                <a:lnTo>
                  <a:pt x="43013" y="77905"/>
                </a:lnTo>
                <a:lnTo>
                  <a:pt x="40005" y="78085"/>
                </a:lnTo>
                <a:lnTo>
                  <a:pt x="39644" y="73453"/>
                </a:lnTo>
                <a:lnTo>
                  <a:pt x="37899" y="73453"/>
                </a:lnTo>
                <a:lnTo>
                  <a:pt x="36456" y="72611"/>
                </a:lnTo>
                <a:lnTo>
                  <a:pt x="35313" y="72851"/>
                </a:lnTo>
                <a:lnTo>
                  <a:pt x="34531" y="74054"/>
                </a:lnTo>
                <a:lnTo>
                  <a:pt x="35132" y="76040"/>
                </a:lnTo>
                <a:lnTo>
                  <a:pt x="34892" y="77062"/>
                </a:lnTo>
                <a:lnTo>
                  <a:pt x="32004" y="76822"/>
                </a:lnTo>
                <a:lnTo>
                  <a:pt x="31764" y="73814"/>
                </a:lnTo>
                <a:lnTo>
                  <a:pt x="29718" y="73513"/>
                </a:lnTo>
                <a:lnTo>
                  <a:pt x="29117" y="72189"/>
                </a:lnTo>
                <a:lnTo>
                  <a:pt x="28515" y="73573"/>
                </a:lnTo>
                <a:lnTo>
                  <a:pt x="28756" y="75318"/>
                </a:lnTo>
                <a:lnTo>
                  <a:pt x="25146" y="75318"/>
                </a:lnTo>
                <a:lnTo>
                  <a:pt x="25266" y="76942"/>
                </a:lnTo>
                <a:lnTo>
                  <a:pt x="23462" y="80431"/>
                </a:lnTo>
                <a:lnTo>
                  <a:pt x="18829" y="84161"/>
                </a:lnTo>
                <a:lnTo>
                  <a:pt x="11610" y="80130"/>
                </a:lnTo>
                <a:lnTo>
                  <a:pt x="11731" y="77844"/>
                </a:lnTo>
                <a:lnTo>
                  <a:pt x="13536" y="75258"/>
                </a:lnTo>
                <a:lnTo>
                  <a:pt x="12753" y="74716"/>
                </a:lnTo>
                <a:lnTo>
                  <a:pt x="12573" y="73212"/>
                </a:lnTo>
                <a:lnTo>
                  <a:pt x="11671" y="73814"/>
                </a:lnTo>
                <a:lnTo>
                  <a:pt x="10467" y="73272"/>
                </a:lnTo>
                <a:lnTo>
                  <a:pt x="10287" y="70625"/>
                </a:lnTo>
                <a:lnTo>
                  <a:pt x="25206" y="70024"/>
                </a:lnTo>
                <a:lnTo>
                  <a:pt x="24424" y="57210"/>
                </a:lnTo>
                <a:lnTo>
                  <a:pt x="25206" y="56368"/>
                </a:lnTo>
                <a:lnTo>
                  <a:pt x="27312" y="56428"/>
                </a:lnTo>
                <a:lnTo>
                  <a:pt x="28335" y="57030"/>
                </a:lnTo>
                <a:lnTo>
                  <a:pt x="27733" y="53661"/>
                </a:lnTo>
                <a:lnTo>
                  <a:pt x="26289" y="53902"/>
                </a:lnTo>
                <a:lnTo>
                  <a:pt x="26229" y="51977"/>
                </a:lnTo>
                <a:lnTo>
                  <a:pt x="22619" y="52157"/>
                </a:lnTo>
                <a:lnTo>
                  <a:pt x="23221" y="51555"/>
                </a:lnTo>
                <a:lnTo>
                  <a:pt x="22740" y="49931"/>
                </a:lnTo>
                <a:lnTo>
                  <a:pt x="22439" y="46743"/>
                </a:lnTo>
                <a:lnTo>
                  <a:pt x="24304" y="47585"/>
                </a:lnTo>
                <a:lnTo>
                  <a:pt x="24424" y="46201"/>
                </a:lnTo>
                <a:lnTo>
                  <a:pt x="26229" y="46562"/>
                </a:lnTo>
                <a:lnTo>
                  <a:pt x="27913" y="45118"/>
                </a:lnTo>
                <a:lnTo>
                  <a:pt x="25748" y="43314"/>
                </a:lnTo>
                <a:lnTo>
                  <a:pt x="16303" y="36697"/>
                </a:lnTo>
                <a:lnTo>
                  <a:pt x="14077" y="35012"/>
                </a:lnTo>
                <a:lnTo>
                  <a:pt x="13716" y="39524"/>
                </a:lnTo>
                <a:lnTo>
                  <a:pt x="11671" y="40787"/>
                </a:lnTo>
                <a:lnTo>
                  <a:pt x="11430" y="38080"/>
                </a:lnTo>
                <a:lnTo>
                  <a:pt x="7339" y="38381"/>
                </a:lnTo>
                <a:lnTo>
                  <a:pt x="7339" y="39704"/>
                </a:lnTo>
                <a:lnTo>
                  <a:pt x="3128" y="39885"/>
                </a:lnTo>
                <a:lnTo>
                  <a:pt x="3309" y="37479"/>
                </a:lnTo>
                <a:lnTo>
                  <a:pt x="2887" y="30681"/>
                </a:lnTo>
                <a:lnTo>
                  <a:pt x="481" y="29778"/>
                </a:lnTo>
                <a:lnTo>
                  <a:pt x="0" y="19551"/>
                </a:lnTo>
                <a:lnTo>
                  <a:pt x="0" y="17506"/>
                </a:lnTo>
                <a:lnTo>
                  <a:pt x="3971" y="15400"/>
                </a:lnTo>
                <a:lnTo>
                  <a:pt x="4271" y="13175"/>
                </a:lnTo>
                <a:lnTo>
                  <a:pt x="4993" y="11971"/>
                </a:lnTo>
                <a:lnTo>
                  <a:pt x="7520" y="12332"/>
                </a:lnTo>
                <a:lnTo>
                  <a:pt x="9324" y="11009"/>
                </a:lnTo>
                <a:lnTo>
                  <a:pt x="12152" y="10408"/>
                </a:lnTo>
                <a:lnTo>
                  <a:pt x="12753" y="11129"/>
                </a:lnTo>
                <a:lnTo>
                  <a:pt x="14498" y="10889"/>
                </a:lnTo>
                <a:lnTo>
                  <a:pt x="15280" y="9385"/>
                </a:lnTo>
                <a:lnTo>
                  <a:pt x="17506" y="10287"/>
                </a:lnTo>
                <a:lnTo>
                  <a:pt x="19672" y="8182"/>
                </a:lnTo>
                <a:lnTo>
                  <a:pt x="20153" y="8783"/>
                </a:lnTo>
                <a:lnTo>
                  <a:pt x="21236" y="7099"/>
                </a:lnTo>
                <a:lnTo>
                  <a:pt x="24184" y="4993"/>
                </a:lnTo>
                <a:lnTo>
                  <a:pt x="24785" y="5174"/>
                </a:lnTo>
                <a:lnTo>
                  <a:pt x="25266" y="3369"/>
                </a:lnTo>
                <a:lnTo>
                  <a:pt x="28094" y="3670"/>
                </a:lnTo>
                <a:lnTo>
                  <a:pt x="29538" y="3429"/>
                </a:lnTo>
                <a:lnTo>
                  <a:pt x="30861" y="2707"/>
                </a:lnTo>
                <a:lnTo>
                  <a:pt x="31342" y="1083"/>
                </a:lnTo>
                <a:lnTo>
                  <a:pt x="32907" y="0"/>
                </a:lnTo>
                <a:lnTo>
                  <a:pt x="33207" y="4031"/>
                </a:lnTo>
                <a:lnTo>
                  <a:pt x="35132" y="3730"/>
                </a:lnTo>
                <a:lnTo>
                  <a:pt x="35072" y="2767"/>
                </a:lnTo>
                <a:lnTo>
                  <a:pt x="43735" y="2166"/>
                </a:lnTo>
                <a:lnTo>
                  <a:pt x="44517" y="1504"/>
                </a:lnTo>
                <a:lnTo>
                  <a:pt x="44397" y="5535"/>
                </a:lnTo>
                <a:lnTo>
                  <a:pt x="44637" y="9746"/>
                </a:lnTo>
                <a:lnTo>
                  <a:pt x="45179" y="11190"/>
                </a:lnTo>
                <a:lnTo>
                  <a:pt x="46382" y="12152"/>
                </a:lnTo>
                <a:lnTo>
                  <a:pt x="46502" y="13836"/>
                </a:lnTo>
                <a:lnTo>
                  <a:pt x="49811" y="14438"/>
                </a:lnTo>
                <a:lnTo>
                  <a:pt x="49811" y="16604"/>
                </a:lnTo>
                <a:lnTo>
                  <a:pt x="49330" y="16904"/>
                </a:lnTo>
                <a:lnTo>
                  <a:pt x="50533" y="18589"/>
                </a:lnTo>
                <a:lnTo>
                  <a:pt x="48908" y="18288"/>
                </a:lnTo>
                <a:lnTo>
                  <a:pt x="47765" y="19190"/>
                </a:lnTo>
                <a:lnTo>
                  <a:pt x="47404" y="18348"/>
                </a:lnTo>
                <a:lnTo>
                  <a:pt x="46502" y="19491"/>
                </a:lnTo>
                <a:lnTo>
                  <a:pt x="47645" y="20574"/>
                </a:lnTo>
                <a:lnTo>
                  <a:pt x="47044" y="20995"/>
                </a:lnTo>
                <a:lnTo>
                  <a:pt x="46322" y="19912"/>
                </a:lnTo>
                <a:lnTo>
                  <a:pt x="45840" y="21837"/>
                </a:lnTo>
                <a:lnTo>
                  <a:pt x="43193" y="23762"/>
                </a:lnTo>
                <a:lnTo>
                  <a:pt x="43193" y="24725"/>
                </a:lnTo>
                <a:lnTo>
                  <a:pt x="47104" y="3026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7" name="Freeform: Shape 406" title="UT-1">
            <a:extLst>
              <a:ext uri="{FF2B5EF4-FFF2-40B4-BE49-F238E27FC236}">
                <a16:creationId xmlns:a16="http://schemas.microsoft.com/office/drawing/2014/main" id="{466F0797-9A16-B0C8-2565-06E49ED3EDE8}"/>
              </a:ext>
            </a:extLst>
          </p:cNvPr>
          <p:cNvSpPr/>
          <p:nvPr/>
        </p:nvSpPr>
        <p:spPr>
          <a:xfrm>
            <a:off x="2818647" y="3309266"/>
            <a:ext cx="358070" cy="227649"/>
          </a:xfrm>
          <a:custGeom>
            <a:avLst/>
            <a:gdLst>
              <a:gd name="connsiteX0" fmla="*/ 266078 w 448176"/>
              <a:gd name="connsiteY0" fmla="*/ 30320 h 295074"/>
              <a:gd name="connsiteX1" fmla="*/ 269868 w 448176"/>
              <a:gd name="connsiteY1" fmla="*/ 30801 h 295074"/>
              <a:gd name="connsiteX2" fmla="*/ 276546 w 448176"/>
              <a:gd name="connsiteY2" fmla="*/ 31643 h 295074"/>
              <a:gd name="connsiteX3" fmla="*/ 278230 w 448176"/>
              <a:gd name="connsiteY3" fmla="*/ 31763 h 295074"/>
              <a:gd name="connsiteX4" fmla="*/ 281720 w 448176"/>
              <a:gd name="connsiteY4" fmla="*/ 32185 h 295074"/>
              <a:gd name="connsiteX5" fmla="*/ 282080 w 448176"/>
              <a:gd name="connsiteY5" fmla="*/ 32245 h 295074"/>
              <a:gd name="connsiteX6" fmla="*/ 285690 w 448176"/>
              <a:gd name="connsiteY6" fmla="*/ 32666 h 295074"/>
              <a:gd name="connsiteX7" fmla="*/ 288277 w 448176"/>
              <a:gd name="connsiteY7" fmla="*/ 33809 h 295074"/>
              <a:gd name="connsiteX8" fmla="*/ 293089 w 448176"/>
              <a:gd name="connsiteY8" fmla="*/ 34230 h 295074"/>
              <a:gd name="connsiteX9" fmla="*/ 297962 w 448176"/>
              <a:gd name="connsiteY9" fmla="*/ 34831 h 295074"/>
              <a:gd name="connsiteX10" fmla="*/ 303978 w 448176"/>
              <a:gd name="connsiteY10" fmla="*/ 35493 h 295074"/>
              <a:gd name="connsiteX11" fmla="*/ 305903 w 448176"/>
              <a:gd name="connsiteY11" fmla="*/ 35674 h 295074"/>
              <a:gd name="connsiteX12" fmla="*/ 307948 w 448176"/>
              <a:gd name="connsiteY12" fmla="*/ 35974 h 295074"/>
              <a:gd name="connsiteX13" fmla="*/ 313242 w 448176"/>
              <a:gd name="connsiteY13" fmla="*/ 36576 h 295074"/>
              <a:gd name="connsiteX14" fmla="*/ 315889 w 448176"/>
              <a:gd name="connsiteY14" fmla="*/ 36877 h 295074"/>
              <a:gd name="connsiteX15" fmla="*/ 318777 w 448176"/>
              <a:gd name="connsiteY15" fmla="*/ 37298 h 295074"/>
              <a:gd name="connsiteX16" fmla="*/ 326778 w 448176"/>
              <a:gd name="connsiteY16" fmla="*/ 38140 h 295074"/>
              <a:gd name="connsiteX17" fmla="*/ 335681 w 448176"/>
              <a:gd name="connsiteY17" fmla="*/ 39163 h 295074"/>
              <a:gd name="connsiteX18" fmla="*/ 339110 w 448176"/>
              <a:gd name="connsiteY18" fmla="*/ 39524 h 295074"/>
              <a:gd name="connsiteX19" fmla="*/ 344284 w 448176"/>
              <a:gd name="connsiteY19" fmla="*/ 40065 h 295074"/>
              <a:gd name="connsiteX20" fmla="*/ 351262 w 448176"/>
              <a:gd name="connsiteY20" fmla="*/ 40847 h 295074"/>
              <a:gd name="connsiteX21" fmla="*/ 360406 w 448176"/>
              <a:gd name="connsiteY21" fmla="*/ 41930 h 295074"/>
              <a:gd name="connsiteX22" fmla="*/ 365760 w 448176"/>
              <a:gd name="connsiteY22" fmla="*/ 42532 h 295074"/>
              <a:gd name="connsiteX23" fmla="*/ 381401 w 448176"/>
              <a:gd name="connsiteY23" fmla="*/ 44336 h 295074"/>
              <a:gd name="connsiteX24" fmla="*/ 391929 w 448176"/>
              <a:gd name="connsiteY24" fmla="*/ 45299 h 295074"/>
              <a:gd name="connsiteX25" fmla="*/ 405464 w 448176"/>
              <a:gd name="connsiteY25" fmla="*/ 46683 h 295074"/>
              <a:gd name="connsiteX26" fmla="*/ 412202 w 448176"/>
              <a:gd name="connsiteY26" fmla="*/ 47525 h 295074"/>
              <a:gd name="connsiteX27" fmla="*/ 412503 w 448176"/>
              <a:gd name="connsiteY27" fmla="*/ 47525 h 295074"/>
              <a:gd name="connsiteX28" fmla="*/ 421165 w 448176"/>
              <a:gd name="connsiteY28" fmla="*/ 48487 h 295074"/>
              <a:gd name="connsiteX29" fmla="*/ 428625 w 448176"/>
              <a:gd name="connsiteY29" fmla="*/ 49209 h 295074"/>
              <a:gd name="connsiteX30" fmla="*/ 439935 w 448176"/>
              <a:gd name="connsiteY30" fmla="*/ 50412 h 295074"/>
              <a:gd name="connsiteX31" fmla="*/ 442221 w 448176"/>
              <a:gd name="connsiteY31" fmla="*/ 50713 h 295074"/>
              <a:gd name="connsiteX32" fmla="*/ 441619 w 448176"/>
              <a:gd name="connsiteY32" fmla="*/ 55766 h 295074"/>
              <a:gd name="connsiteX33" fmla="*/ 440175 w 448176"/>
              <a:gd name="connsiteY33" fmla="*/ 69242 h 295074"/>
              <a:gd name="connsiteX34" fmla="*/ 439875 w 448176"/>
              <a:gd name="connsiteY34" fmla="*/ 71829 h 295074"/>
              <a:gd name="connsiteX35" fmla="*/ 439634 w 448176"/>
              <a:gd name="connsiteY35" fmla="*/ 74656 h 295074"/>
              <a:gd name="connsiteX36" fmla="*/ 439514 w 448176"/>
              <a:gd name="connsiteY36" fmla="*/ 75619 h 295074"/>
              <a:gd name="connsiteX37" fmla="*/ 439393 w 448176"/>
              <a:gd name="connsiteY37" fmla="*/ 76039 h 295074"/>
              <a:gd name="connsiteX38" fmla="*/ 439393 w 448176"/>
              <a:gd name="connsiteY38" fmla="*/ 76340 h 295074"/>
              <a:gd name="connsiteX39" fmla="*/ 439333 w 448176"/>
              <a:gd name="connsiteY39" fmla="*/ 76701 h 295074"/>
              <a:gd name="connsiteX40" fmla="*/ 438371 w 448176"/>
              <a:gd name="connsiteY40" fmla="*/ 85605 h 295074"/>
              <a:gd name="connsiteX41" fmla="*/ 437588 w 448176"/>
              <a:gd name="connsiteY41" fmla="*/ 92824 h 295074"/>
              <a:gd name="connsiteX42" fmla="*/ 436987 w 448176"/>
              <a:gd name="connsiteY42" fmla="*/ 98960 h 295074"/>
              <a:gd name="connsiteX43" fmla="*/ 436205 w 448176"/>
              <a:gd name="connsiteY43" fmla="*/ 106058 h 295074"/>
              <a:gd name="connsiteX44" fmla="*/ 435242 w 448176"/>
              <a:gd name="connsiteY44" fmla="*/ 114962 h 295074"/>
              <a:gd name="connsiteX45" fmla="*/ 434942 w 448176"/>
              <a:gd name="connsiteY45" fmla="*/ 118030 h 295074"/>
              <a:gd name="connsiteX46" fmla="*/ 434460 w 448176"/>
              <a:gd name="connsiteY46" fmla="*/ 122481 h 295074"/>
              <a:gd name="connsiteX47" fmla="*/ 433859 w 448176"/>
              <a:gd name="connsiteY47" fmla="*/ 128257 h 295074"/>
              <a:gd name="connsiteX48" fmla="*/ 433257 w 448176"/>
              <a:gd name="connsiteY48" fmla="*/ 133490 h 295074"/>
              <a:gd name="connsiteX49" fmla="*/ 432355 w 448176"/>
              <a:gd name="connsiteY49" fmla="*/ 141792 h 295074"/>
              <a:gd name="connsiteX50" fmla="*/ 431272 w 448176"/>
              <a:gd name="connsiteY50" fmla="*/ 150816 h 295074"/>
              <a:gd name="connsiteX51" fmla="*/ 430069 w 448176"/>
              <a:gd name="connsiteY51" fmla="*/ 162065 h 295074"/>
              <a:gd name="connsiteX52" fmla="*/ 427422 w 448176"/>
              <a:gd name="connsiteY52" fmla="*/ 186550 h 295074"/>
              <a:gd name="connsiteX53" fmla="*/ 426399 w 448176"/>
              <a:gd name="connsiteY53" fmla="*/ 195333 h 295074"/>
              <a:gd name="connsiteX54" fmla="*/ 426098 w 448176"/>
              <a:gd name="connsiteY54" fmla="*/ 197980 h 295074"/>
              <a:gd name="connsiteX55" fmla="*/ 425076 w 448176"/>
              <a:gd name="connsiteY55" fmla="*/ 207545 h 295074"/>
              <a:gd name="connsiteX56" fmla="*/ 424294 w 448176"/>
              <a:gd name="connsiteY56" fmla="*/ 214162 h 295074"/>
              <a:gd name="connsiteX57" fmla="*/ 423872 w 448176"/>
              <a:gd name="connsiteY57" fmla="*/ 218554 h 295074"/>
              <a:gd name="connsiteX58" fmla="*/ 423572 w 448176"/>
              <a:gd name="connsiteY58" fmla="*/ 220900 h 295074"/>
              <a:gd name="connsiteX59" fmla="*/ 423391 w 448176"/>
              <a:gd name="connsiteY59" fmla="*/ 222825 h 295074"/>
              <a:gd name="connsiteX60" fmla="*/ 422609 w 448176"/>
              <a:gd name="connsiteY60" fmla="*/ 230224 h 295074"/>
              <a:gd name="connsiteX61" fmla="*/ 421587 w 448176"/>
              <a:gd name="connsiteY61" fmla="*/ 239007 h 295074"/>
              <a:gd name="connsiteX62" fmla="*/ 421346 w 448176"/>
              <a:gd name="connsiteY62" fmla="*/ 241113 h 295074"/>
              <a:gd name="connsiteX63" fmla="*/ 423151 w 448176"/>
              <a:gd name="connsiteY63" fmla="*/ 241293 h 295074"/>
              <a:gd name="connsiteX64" fmla="*/ 430550 w 448176"/>
              <a:gd name="connsiteY64" fmla="*/ 242136 h 295074"/>
              <a:gd name="connsiteX65" fmla="*/ 432956 w 448176"/>
              <a:gd name="connsiteY65" fmla="*/ 242376 h 295074"/>
              <a:gd name="connsiteX66" fmla="*/ 440476 w 448176"/>
              <a:gd name="connsiteY66" fmla="*/ 243339 h 295074"/>
              <a:gd name="connsiteX67" fmla="*/ 445951 w 448176"/>
              <a:gd name="connsiteY67" fmla="*/ 243820 h 295074"/>
              <a:gd name="connsiteX68" fmla="*/ 448176 w 448176"/>
              <a:gd name="connsiteY68" fmla="*/ 250618 h 295074"/>
              <a:gd name="connsiteX69" fmla="*/ 447394 w 448176"/>
              <a:gd name="connsiteY69" fmla="*/ 251460 h 295074"/>
              <a:gd name="connsiteX70" fmla="*/ 447214 w 448176"/>
              <a:gd name="connsiteY70" fmla="*/ 253505 h 295074"/>
              <a:gd name="connsiteX71" fmla="*/ 443424 w 448176"/>
              <a:gd name="connsiteY71" fmla="*/ 259882 h 295074"/>
              <a:gd name="connsiteX72" fmla="*/ 439935 w 448176"/>
              <a:gd name="connsiteY72" fmla="*/ 262048 h 295074"/>
              <a:gd name="connsiteX73" fmla="*/ 437528 w 448176"/>
              <a:gd name="connsiteY73" fmla="*/ 266740 h 295074"/>
              <a:gd name="connsiteX74" fmla="*/ 436506 w 448176"/>
              <a:gd name="connsiteY74" fmla="*/ 268124 h 295074"/>
              <a:gd name="connsiteX75" fmla="*/ 433317 w 448176"/>
              <a:gd name="connsiteY75" fmla="*/ 269688 h 295074"/>
              <a:gd name="connsiteX76" fmla="*/ 430911 w 448176"/>
              <a:gd name="connsiteY76" fmla="*/ 269989 h 295074"/>
              <a:gd name="connsiteX77" fmla="*/ 429888 w 448176"/>
              <a:gd name="connsiteY77" fmla="*/ 270590 h 295074"/>
              <a:gd name="connsiteX78" fmla="*/ 430430 w 448176"/>
              <a:gd name="connsiteY78" fmla="*/ 271432 h 295074"/>
              <a:gd name="connsiteX79" fmla="*/ 428625 w 448176"/>
              <a:gd name="connsiteY79" fmla="*/ 272816 h 295074"/>
              <a:gd name="connsiteX80" fmla="*/ 425737 w 448176"/>
              <a:gd name="connsiteY80" fmla="*/ 269808 h 295074"/>
              <a:gd name="connsiteX81" fmla="*/ 424053 w 448176"/>
              <a:gd name="connsiteY81" fmla="*/ 270891 h 295074"/>
              <a:gd name="connsiteX82" fmla="*/ 421767 w 448176"/>
              <a:gd name="connsiteY82" fmla="*/ 270771 h 295074"/>
              <a:gd name="connsiteX83" fmla="*/ 419361 w 448176"/>
              <a:gd name="connsiteY83" fmla="*/ 269748 h 295074"/>
              <a:gd name="connsiteX84" fmla="*/ 416654 w 448176"/>
              <a:gd name="connsiteY84" fmla="*/ 270350 h 295074"/>
              <a:gd name="connsiteX85" fmla="*/ 415872 w 448176"/>
              <a:gd name="connsiteY85" fmla="*/ 269928 h 295074"/>
              <a:gd name="connsiteX86" fmla="*/ 413886 w 448176"/>
              <a:gd name="connsiteY86" fmla="*/ 271854 h 295074"/>
              <a:gd name="connsiteX87" fmla="*/ 405163 w 448176"/>
              <a:gd name="connsiteY87" fmla="*/ 271974 h 295074"/>
              <a:gd name="connsiteX88" fmla="*/ 401674 w 448176"/>
              <a:gd name="connsiteY88" fmla="*/ 272275 h 295074"/>
              <a:gd name="connsiteX89" fmla="*/ 398486 w 448176"/>
              <a:gd name="connsiteY89" fmla="*/ 274801 h 295074"/>
              <a:gd name="connsiteX90" fmla="*/ 396200 w 448176"/>
              <a:gd name="connsiteY90" fmla="*/ 273899 h 295074"/>
              <a:gd name="connsiteX91" fmla="*/ 389282 w 448176"/>
              <a:gd name="connsiteY91" fmla="*/ 273478 h 295074"/>
              <a:gd name="connsiteX92" fmla="*/ 387597 w 448176"/>
              <a:gd name="connsiteY92" fmla="*/ 274079 h 295074"/>
              <a:gd name="connsiteX93" fmla="*/ 385071 w 448176"/>
              <a:gd name="connsiteY93" fmla="*/ 273478 h 295074"/>
              <a:gd name="connsiteX94" fmla="*/ 381521 w 448176"/>
              <a:gd name="connsiteY94" fmla="*/ 274501 h 295074"/>
              <a:gd name="connsiteX95" fmla="*/ 380920 w 448176"/>
              <a:gd name="connsiteY95" fmla="*/ 273297 h 295074"/>
              <a:gd name="connsiteX96" fmla="*/ 380318 w 448176"/>
              <a:gd name="connsiteY96" fmla="*/ 274320 h 295074"/>
              <a:gd name="connsiteX97" fmla="*/ 379476 w 448176"/>
              <a:gd name="connsiteY97" fmla="*/ 273237 h 295074"/>
              <a:gd name="connsiteX98" fmla="*/ 378032 w 448176"/>
              <a:gd name="connsiteY98" fmla="*/ 274320 h 295074"/>
              <a:gd name="connsiteX99" fmla="*/ 376228 w 448176"/>
              <a:gd name="connsiteY99" fmla="*/ 272816 h 295074"/>
              <a:gd name="connsiteX100" fmla="*/ 375506 w 448176"/>
              <a:gd name="connsiteY100" fmla="*/ 273177 h 295074"/>
              <a:gd name="connsiteX101" fmla="*/ 369851 w 448176"/>
              <a:gd name="connsiteY101" fmla="*/ 270831 h 295074"/>
              <a:gd name="connsiteX102" fmla="*/ 367445 w 448176"/>
              <a:gd name="connsiteY102" fmla="*/ 270590 h 295074"/>
              <a:gd name="connsiteX103" fmla="*/ 366362 w 448176"/>
              <a:gd name="connsiteY103" fmla="*/ 271312 h 295074"/>
              <a:gd name="connsiteX104" fmla="*/ 365880 w 448176"/>
              <a:gd name="connsiteY104" fmla="*/ 273899 h 295074"/>
              <a:gd name="connsiteX105" fmla="*/ 365640 w 448176"/>
              <a:gd name="connsiteY105" fmla="*/ 277027 h 295074"/>
              <a:gd name="connsiteX106" fmla="*/ 367805 w 448176"/>
              <a:gd name="connsiteY106" fmla="*/ 281238 h 295074"/>
              <a:gd name="connsiteX107" fmla="*/ 369249 w 448176"/>
              <a:gd name="connsiteY107" fmla="*/ 282321 h 295074"/>
              <a:gd name="connsiteX108" fmla="*/ 369009 w 448176"/>
              <a:gd name="connsiteY108" fmla="*/ 285209 h 295074"/>
              <a:gd name="connsiteX109" fmla="*/ 361188 w 448176"/>
              <a:gd name="connsiteY109" fmla="*/ 284066 h 295074"/>
              <a:gd name="connsiteX110" fmla="*/ 359985 w 448176"/>
              <a:gd name="connsiteY110" fmla="*/ 294353 h 295074"/>
              <a:gd name="connsiteX111" fmla="*/ 359564 w 448176"/>
              <a:gd name="connsiteY111" fmla="*/ 295074 h 295074"/>
              <a:gd name="connsiteX112" fmla="*/ 356135 w 448176"/>
              <a:gd name="connsiteY112" fmla="*/ 294292 h 295074"/>
              <a:gd name="connsiteX113" fmla="*/ 354811 w 448176"/>
              <a:gd name="connsiteY113" fmla="*/ 291465 h 295074"/>
              <a:gd name="connsiteX114" fmla="*/ 354571 w 448176"/>
              <a:gd name="connsiteY114" fmla="*/ 294112 h 295074"/>
              <a:gd name="connsiteX115" fmla="*/ 351924 w 448176"/>
              <a:gd name="connsiteY115" fmla="*/ 293811 h 295074"/>
              <a:gd name="connsiteX116" fmla="*/ 351984 w 448176"/>
              <a:gd name="connsiteY116" fmla="*/ 293089 h 295074"/>
              <a:gd name="connsiteX117" fmla="*/ 349578 w 448176"/>
              <a:gd name="connsiteY117" fmla="*/ 292788 h 295074"/>
              <a:gd name="connsiteX118" fmla="*/ 346329 w 448176"/>
              <a:gd name="connsiteY118" fmla="*/ 293811 h 295074"/>
              <a:gd name="connsiteX119" fmla="*/ 346510 w 448176"/>
              <a:gd name="connsiteY119" fmla="*/ 293149 h 295074"/>
              <a:gd name="connsiteX120" fmla="*/ 343983 w 448176"/>
              <a:gd name="connsiteY120" fmla="*/ 292849 h 295074"/>
              <a:gd name="connsiteX121" fmla="*/ 342298 w 448176"/>
              <a:gd name="connsiteY121" fmla="*/ 293510 h 295074"/>
              <a:gd name="connsiteX122" fmla="*/ 342599 w 448176"/>
              <a:gd name="connsiteY122" fmla="*/ 291946 h 295074"/>
              <a:gd name="connsiteX123" fmla="*/ 341035 w 448176"/>
              <a:gd name="connsiteY123" fmla="*/ 291104 h 295074"/>
              <a:gd name="connsiteX124" fmla="*/ 338448 w 448176"/>
              <a:gd name="connsiteY124" fmla="*/ 290984 h 295074"/>
              <a:gd name="connsiteX125" fmla="*/ 338809 w 448176"/>
              <a:gd name="connsiteY125" fmla="*/ 289179 h 295074"/>
              <a:gd name="connsiteX126" fmla="*/ 336403 w 448176"/>
              <a:gd name="connsiteY126" fmla="*/ 286231 h 295074"/>
              <a:gd name="connsiteX127" fmla="*/ 330568 w 448176"/>
              <a:gd name="connsiteY127" fmla="*/ 285630 h 295074"/>
              <a:gd name="connsiteX128" fmla="*/ 328161 w 448176"/>
              <a:gd name="connsiteY128" fmla="*/ 285630 h 295074"/>
              <a:gd name="connsiteX129" fmla="*/ 314746 w 448176"/>
              <a:gd name="connsiteY129" fmla="*/ 284005 h 295074"/>
              <a:gd name="connsiteX130" fmla="*/ 311377 w 448176"/>
              <a:gd name="connsiteY130" fmla="*/ 284066 h 295074"/>
              <a:gd name="connsiteX131" fmla="*/ 311979 w 448176"/>
              <a:gd name="connsiteY131" fmla="*/ 284487 h 295074"/>
              <a:gd name="connsiteX132" fmla="*/ 311678 w 448176"/>
              <a:gd name="connsiteY132" fmla="*/ 287615 h 295074"/>
              <a:gd name="connsiteX133" fmla="*/ 308670 w 448176"/>
              <a:gd name="connsiteY133" fmla="*/ 288036 h 295074"/>
              <a:gd name="connsiteX134" fmla="*/ 303918 w 448176"/>
              <a:gd name="connsiteY134" fmla="*/ 287434 h 295074"/>
              <a:gd name="connsiteX135" fmla="*/ 303737 w 448176"/>
              <a:gd name="connsiteY135" fmla="*/ 285570 h 295074"/>
              <a:gd name="connsiteX136" fmla="*/ 304579 w 448176"/>
              <a:gd name="connsiteY136" fmla="*/ 278832 h 295074"/>
              <a:gd name="connsiteX137" fmla="*/ 305001 w 448176"/>
              <a:gd name="connsiteY137" fmla="*/ 278952 h 295074"/>
              <a:gd name="connsiteX138" fmla="*/ 305301 w 448176"/>
              <a:gd name="connsiteY138" fmla="*/ 276426 h 295074"/>
              <a:gd name="connsiteX139" fmla="*/ 304219 w 448176"/>
              <a:gd name="connsiteY139" fmla="*/ 275343 h 295074"/>
              <a:gd name="connsiteX140" fmla="*/ 296879 w 448176"/>
              <a:gd name="connsiteY140" fmla="*/ 274561 h 295074"/>
              <a:gd name="connsiteX141" fmla="*/ 297481 w 448176"/>
              <a:gd name="connsiteY141" fmla="*/ 269868 h 295074"/>
              <a:gd name="connsiteX142" fmla="*/ 296037 w 448176"/>
              <a:gd name="connsiteY142" fmla="*/ 265898 h 295074"/>
              <a:gd name="connsiteX143" fmla="*/ 294413 w 448176"/>
              <a:gd name="connsiteY143" fmla="*/ 263552 h 295074"/>
              <a:gd name="connsiteX144" fmla="*/ 294413 w 448176"/>
              <a:gd name="connsiteY144" fmla="*/ 262108 h 295074"/>
              <a:gd name="connsiteX145" fmla="*/ 295014 w 448176"/>
              <a:gd name="connsiteY145" fmla="*/ 260484 h 295074"/>
              <a:gd name="connsiteX146" fmla="*/ 298443 w 448176"/>
              <a:gd name="connsiteY146" fmla="*/ 260905 h 295074"/>
              <a:gd name="connsiteX147" fmla="*/ 298624 w 448176"/>
              <a:gd name="connsiteY147" fmla="*/ 259702 h 295074"/>
              <a:gd name="connsiteX148" fmla="*/ 301211 w 448176"/>
              <a:gd name="connsiteY148" fmla="*/ 260183 h 295074"/>
              <a:gd name="connsiteX149" fmla="*/ 301391 w 448176"/>
              <a:gd name="connsiteY149" fmla="*/ 258739 h 295074"/>
              <a:gd name="connsiteX150" fmla="*/ 304038 w 448176"/>
              <a:gd name="connsiteY150" fmla="*/ 259040 h 295074"/>
              <a:gd name="connsiteX151" fmla="*/ 304940 w 448176"/>
              <a:gd name="connsiteY151" fmla="*/ 257837 h 295074"/>
              <a:gd name="connsiteX152" fmla="*/ 304519 w 448176"/>
              <a:gd name="connsiteY152" fmla="*/ 254949 h 295074"/>
              <a:gd name="connsiteX153" fmla="*/ 307226 w 448176"/>
              <a:gd name="connsiteY153" fmla="*/ 255310 h 295074"/>
              <a:gd name="connsiteX154" fmla="*/ 306625 w 448176"/>
              <a:gd name="connsiteY154" fmla="*/ 254528 h 295074"/>
              <a:gd name="connsiteX155" fmla="*/ 307587 w 448176"/>
              <a:gd name="connsiteY155" fmla="*/ 252543 h 295074"/>
              <a:gd name="connsiteX156" fmla="*/ 310234 w 448176"/>
              <a:gd name="connsiteY156" fmla="*/ 252723 h 295074"/>
              <a:gd name="connsiteX157" fmla="*/ 310535 w 448176"/>
              <a:gd name="connsiteY157" fmla="*/ 250257 h 295074"/>
              <a:gd name="connsiteX158" fmla="*/ 307106 w 448176"/>
              <a:gd name="connsiteY158" fmla="*/ 250678 h 295074"/>
              <a:gd name="connsiteX159" fmla="*/ 305843 w 448176"/>
              <a:gd name="connsiteY159" fmla="*/ 245986 h 295074"/>
              <a:gd name="connsiteX160" fmla="*/ 304279 w 448176"/>
              <a:gd name="connsiteY160" fmla="*/ 245805 h 295074"/>
              <a:gd name="connsiteX161" fmla="*/ 304279 w 448176"/>
              <a:gd name="connsiteY161" fmla="*/ 242376 h 295074"/>
              <a:gd name="connsiteX162" fmla="*/ 303797 w 448176"/>
              <a:gd name="connsiteY162" fmla="*/ 240872 h 295074"/>
              <a:gd name="connsiteX163" fmla="*/ 303918 w 448176"/>
              <a:gd name="connsiteY163" fmla="*/ 237082 h 295074"/>
              <a:gd name="connsiteX164" fmla="*/ 303497 w 448176"/>
              <a:gd name="connsiteY164" fmla="*/ 234676 h 295074"/>
              <a:gd name="connsiteX165" fmla="*/ 304279 w 448176"/>
              <a:gd name="connsiteY165" fmla="*/ 233773 h 295074"/>
              <a:gd name="connsiteX166" fmla="*/ 304399 w 448176"/>
              <a:gd name="connsiteY166" fmla="*/ 232210 h 295074"/>
              <a:gd name="connsiteX167" fmla="*/ 303797 w 448176"/>
              <a:gd name="connsiteY167" fmla="*/ 231728 h 295074"/>
              <a:gd name="connsiteX168" fmla="*/ 303978 w 448176"/>
              <a:gd name="connsiteY168" fmla="*/ 227698 h 295074"/>
              <a:gd name="connsiteX169" fmla="*/ 302955 w 448176"/>
              <a:gd name="connsiteY169" fmla="*/ 227457 h 295074"/>
              <a:gd name="connsiteX170" fmla="*/ 302354 w 448176"/>
              <a:gd name="connsiteY170" fmla="*/ 226314 h 295074"/>
              <a:gd name="connsiteX171" fmla="*/ 302715 w 448176"/>
              <a:gd name="connsiteY171" fmla="*/ 224028 h 295074"/>
              <a:gd name="connsiteX172" fmla="*/ 301211 w 448176"/>
              <a:gd name="connsiteY172" fmla="*/ 224509 h 295074"/>
              <a:gd name="connsiteX173" fmla="*/ 300609 w 448176"/>
              <a:gd name="connsiteY173" fmla="*/ 223787 h 295074"/>
              <a:gd name="connsiteX174" fmla="*/ 299586 w 448176"/>
              <a:gd name="connsiteY174" fmla="*/ 224509 h 295074"/>
              <a:gd name="connsiteX175" fmla="*/ 298744 w 448176"/>
              <a:gd name="connsiteY175" fmla="*/ 224148 h 295074"/>
              <a:gd name="connsiteX176" fmla="*/ 296939 w 448176"/>
              <a:gd name="connsiteY176" fmla="*/ 224750 h 295074"/>
              <a:gd name="connsiteX177" fmla="*/ 297541 w 448176"/>
              <a:gd name="connsiteY177" fmla="*/ 226073 h 295074"/>
              <a:gd name="connsiteX178" fmla="*/ 296699 w 448176"/>
              <a:gd name="connsiteY178" fmla="*/ 227096 h 295074"/>
              <a:gd name="connsiteX179" fmla="*/ 294293 w 448176"/>
              <a:gd name="connsiteY179" fmla="*/ 227156 h 295074"/>
              <a:gd name="connsiteX180" fmla="*/ 291044 w 448176"/>
              <a:gd name="connsiteY180" fmla="*/ 228359 h 295074"/>
              <a:gd name="connsiteX181" fmla="*/ 290262 w 448176"/>
              <a:gd name="connsiteY181" fmla="*/ 227156 h 295074"/>
              <a:gd name="connsiteX182" fmla="*/ 289119 w 448176"/>
              <a:gd name="connsiteY182" fmla="*/ 226675 h 295074"/>
              <a:gd name="connsiteX183" fmla="*/ 287194 w 448176"/>
              <a:gd name="connsiteY183" fmla="*/ 227036 h 295074"/>
              <a:gd name="connsiteX184" fmla="*/ 286111 w 448176"/>
              <a:gd name="connsiteY184" fmla="*/ 227998 h 295074"/>
              <a:gd name="connsiteX185" fmla="*/ 282501 w 448176"/>
              <a:gd name="connsiteY185" fmla="*/ 227156 h 295074"/>
              <a:gd name="connsiteX186" fmla="*/ 279915 w 448176"/>
              <a:gd name="connsiteY186" fmla="*/ 225712 h 295074"/>
              <a:gd name="connsiteX187" fmla="*/ 279253 w 448176"/>
              <a:gd name="connsiteY187" fmla="*/ 222283 h 295074"/>
              <a:gd name="connsiteX188" fmla="*/ 278290 w 448176"/>
              <a:gd name="connsiteY188" fmla="*/ 220057 h 295074"/>
              <a:gd name="connsiteX189" fmla="*/ 277027 w 448176"/>
              <a:gd name="connsiteY189" fmla="*/ 219336 h 295074"/>
              <a:gd name="connsiteX190" fmla="*/ 275764 w 448176"/>
              <a:gd name="connsiteY190" fmla="*/ 217711 h 295074"/>
              <a:gd name="connsiteX191" fmla="*/ 274200 w 448176"/>
              <a:gd name="connsiteY191" fmla="*/ 216929 h 295074"/>
              <a:gd name="connsiteX192" fmla="*/ 273598 w 448176"/>
              <a:gd name="connsiteY192" fmla="*/ 214162 h 295074"/>
              <a:gd name="connsiteX193" fmla="*/ 271793 w 448176"/>
              <a:gd name="connsiteY193" fmla="*/ 211154 h 295074"/>
              <a:gd name="connsiteX194" fmla="*/ 271312 w 448176"/>
              <a:gd name="connsiteY194" fmla="*/ 206281 h 295074"/>
              <a:gd name="connsiteX195" fmla="*/ 262890 w 448176"/>
              <a:gd name="connsiteY195" fmla="*/ 205198 h 295074"/>
              <a:gd name="connsiteX196" fmla="*/ 245926 w 448176"/>
              <a:gd name="connsiteY196" fmla="*/ 203334 h 295074"/>
              <a:gd name="connsiteX197" fmla="*/ 225592 w 448176"/>
              <a:gd name="connsiteY197" fmla="*/ 200927 h 295074"/>
              <a:gd name="connsiteX198" fmla="*/ 182038 w 448176"/>
              <a:gd name="connsiteY198" fmla="*/ 209771 h 295074"/>
              <a:gd name="connsiteX199" fmla="*/ 174578 w 448176"/>
              <a:gd name="connsiteY199" fmla="*/ 211335 h 295074"/>
              <a:gd name="connsiteX200" fmla="*/ 129761 w 448176"/>
              <a:gd name="connsiteY200" fmla="*/ 205559 h 295074"/>
              <a:gd name="connsiteX201" fmla="*/ 97997 w 448176"/>
              <a:gd name="connsiteY201" fmla="*/ 201228 h 295074"/>
              <a:gd name="connsiteX202" fmla="*/ 75859 w 448176"/>
              <a:gd name="connsiteY202" fmla="*/ 198341 h 295074"/>
              <a:gd name="connsiteX203" fmla="*/ 40968 w 448176"/>
              <a:gd name="connsiteY203" fmla="*/ 193468 h 295074"/>
              <a:gd name="connsiteX204" fmla="*/ 0 w 448176"/>
              <a:gd name="connsiteY204" fmla="*/ 187753 h 295074"/>
              <a:gd name="connsiteX205" fmla="*/ 481 w 448176"/>
              <a:gd name="connsiteY205" fmla="*/ 183241 h 295074"/>
              <a:gd name="connsiteX206" fmla="*/ 2707 w 448176"/>
              <a:gd name="connsiteY206" fmla="*/ 168081 h 295074"/>
              <a:gd name="connsiteX207" fmla="*/ 3549 w 448176"/>
              <a:gd name="connsiteY207" fmla="*/ 161945 h 295074"/>
              <a:gd name="connsiteX208" fmla="*/ 5053 w 448176"/>
              <a:gd name="connsiteY208" fmla="*/ 151538 h 295074"/>
              <a:gd name="connsiteX209" fmla="*/ 6738 w 448176"/>
              <a:gd name="connsiteY209" fmla="*/ 139687 h 295074"/>
              <a:gd name="connsiteX210" fmla="*/ 7159 w 448176"/>
              <a:gd name="connsiteY210" fmla="*/ 136558 h 295074"/>
              <a:gd name="connsiteX211" fmla="*/ 8061 w 448176"/>
              <a:gd name="connsiteY211" fmla="*/ 130422 h 295074"/>
              <a:gd name="connsiteX212" fmla="*/ 9264 w 448176"/>
              <a:gd name="connsiteY212" fmla="*/ 123143 h 295074"/>
              <a:gd name="connsiteX213" fmla="*/ 9866 w 448176"/>
              <a:gd name="connsiteY213" fmla="*/ 118150 h 295074"/>
              <a:gd name="connsiteX214" fmla="*/ 10528 w 448176"/>
              <a:gd name="connsiteY214" fmla="*/ 113759 h 295074"/>
              <a:gd name="connsiteX215" fmla="*/ 11370 w 448176"/>
              <a:gd name="connsiteY215" fmla="*/ 107261 h 295074"/>
              <a:gd name="connsiteX216" fmla="*/ 13054 w 448176"/>
              <a:gd name="connsiteY216" fmla="*/ 95831 h 295074"/>
              <a:gd name="connsiteX217" fmla="*/ 13355 w 448176"/>
              <a:gd name="connsiteY217" fmla="*/ 94087 h 295074"/>
              <a:gd name="connsiteX218" fmla="*/ 15581 w 448176"/>
              <a:gd name="connsiteY218" fmla="*/ 77724 h 295074"/>
              <a:gd name="connsiteX219" fmla="*/ 17085 w 448176"/>
              <a:gd name="connsiteY219" fmla="*/ 68099 h 295074"/>
              <a:gd name="connsiteX220" fmla="*/ 17807 w 448176"/>
              <a:gd name="connsiteY220" fmla="*/ 62745 h 295074"/>
              <a:gd name="connsiteX221" fmla="*/ 19130 w 448176"/>
              <a:gd name="connsiteY221" fmla="*/ 53300 h 295074"/>
              <a:gd name="connsiteX222" fmla="*/ 19972 w 448176"/>
              <a:gd name="connsiteY222" fmla="*/ 47765 h 295074"/>
              <a:gd name="connsiteX223" fmla="*/ 20694 w 448176"/>
              <a:gd name="connsiteY223" fmla="*/ 41449 h 295074"/>
              <a:gd name="connsiteX224" fmla="*/ 22319 w 448176"/>
              <a:gd name="connsiteY224" fmla="*/ 30259 h 295074"/>
              <a:gd name="connsiteX225" fmla="*/ 23402 w 448176"/>
              <a:gd name="connsiteY225" fmla="*/ 22078 h 295074"/>
              <a:gd name="connsiteX226" fmla="*/ 23883 w 448176"/>
              <a:gd name="connsiteY226" fmla="*/ 19431 h 295074"/>
              <a:gd name="connsiteX227" fmla="*/ 24304 w 448176"/>
              <a:gd name="connsiteY227" fmla="*/ 17025 h 295074"/>
              <a:gd name="connsiteX228" fmla="*/ 25026 w 448176"/>
              <a:gd name="connsiteY228" fmla="*/ 11009 h 295074"/>
              <a:gd name="connsiteX229" fmla="*/ 25447 w 448176"/>
              <a:gd name="connsiteY229" fmla="*/ 8302 h 295074"/>
              <a:gd name="connsiteX230" fmla="*/ 25988 w 448176"/>
              <a:gd name="connsiteY230" fmla="*/ 3008 h 295074"/>
              <a:gd name="connsiteX231" fmla="*/ 26409 w 448176"/>
              <a:gd name="connsiteY231" fmla="*/ 0 h 295074"/>
              <a:gd name="connsiteX232" fmla="*/ 33508 w 448176"/>
              <a:gd name="connsiteY232" fmla="*/ 1143 h 295074"/>
              <a:gd name="connsiteX233" fmla="*/ 37178 w 448176"/>
              <a:gd name="connsiteY233" fmla="*/ 1985 h 295074"/>
              <a:gd name="connsiteX234" fmla="*/ 45600 w 448176"/>
              <a:gd name="connsiteY234" fmla="*/ 3790 h 295074"/>
              <a:gd name="connsiteX235" fmla="*/ 46502 w 448176"/>
              <a:gd name="connsiteY235" fmla="*/ 3850 h 295074"/>
              <a:gd name="connsiteX236" fmla="*/ 49570 w 448176"/>
              <a:gd name="connsiteY236" fmla="*/ 4271 h 295074"/>
              <a:gd name="connsiteX237" fmla="*/ 55466 w 448176"/>
              <a:gd name="connsiteY237" fmla="*/ 5173 h 295074"/>
              <a:gd name="connsiteX238" fmla="*/ 57631 w 448176"/>
              <a:gd name="connsiteY238" fmla="*/ 5414 h 295074"/>
              <a:gd name="connsiteX239" fmla="*/ 80672 w 448176"/>
              <a:gd name="connsiteY239" fmla="*/ 8061 h 295074"/>
              <a:gd name="connsiteX240" fmla="*/ 81995 w 448176"/>
              <a:gd name="connsiteY240" fmla="*/ 8242 h 295074"/>
              <a:gd name="connsiteX241" fmla="*/ 87650 w 448176"/>
              <a:gd name="connsiteY241" fmla="*/ 8843 h 295074"/>
              <a:gd name="connsiteX242" fmla="*/ 90297 w 448176"/>
              <a:gd name="connsiteY242" fmla="*/ 9204 h 295074"/>
              <a:gd name="connsiteX243" fmla="*/ 93786 w 448176"/>
              <a:gd name="connsiteY243" fmla="*/ 9625 h 295074"/>
              <a:gd name="connsiteX244" fmla="*/ 99321 w 448176"/>
              <a:gd name="connsiteY244" fmla="*/ 10227 h 295074"/>
              <a:gd name="connsiteX245" fmla="*/ 106119 w 448176"/>
              <a:gd name="connsiteY245" fmla="*/ 11069 h 295074"/>
              <a:gd name="connsiteX246" fmla="*/ 107803 w 448176"/>
              <a:gd name="connsiteY246" fmla="*/ 11310 h 295074"/>
              <a:gd name="connsiteX247" fmla="*/ 127053 w 448176"/>
              <a:gd name="connsiteY247" fmla="*/ 13596 h 295074"/>
              <a:gd name="connsiteX248" fmla="*/ 133190 w 448176"/>
              <a:gd name="connsiteY248" fmla="*/ 14257 h 295074"/>
              <a:gd name="connsiteX249" fmla="*/ 137882 w 448176"/>
              <a:gd name="connsiteY249" fmla="*/ 14859 h 295074"/>
              <a:gd name="connsiteX250" fmla="*/ 144198 w 448176"/>
              <a:gd name="connsiteY250" fmla="*/ 15641 h 295074"/>
              <a:gd name="connsiteX251" fmla="*/ 173676 w 448176"/>
              <a:gd name="connsiteY251" fmla="*/ 19070 h 295074"/>
              <a:gd name="connsiteX252" fmla="*/ 179451 w 448176"/>
              <a:gd name="connsiteY252" fmla="*/ 19792 h 295074"/>
              <a:gd name="connsiteX253" fmla="*/ 185888 w 448176"/>
              <a:gd name="connsiteY253" fmla="*/ 20634 h 295074"/>
              <a:gd name="connsiteX254" fmla="*/ 190460 w 448176"/>
              <a:gd name="connsiteY254" fmla="*/ 21115 h 295074"/>
              <a:gd name="connsiteX255" fmla="*/ 194129 w 448176"/>
              <a:gd name="connsiteY255" fmla="*/ 21536 h 295074"/>
              <a:gd name="connsiteX256" fmla="*/ 211696 w 448176"/>
              <a:gd name="connsiteY256" fmla="*/ 23702 h 295074"/>
              <a:gd name="connsiteX257" fmla="*/ 212478 w 448176"/>
              <a:gd name="connsiteY257" fmla="*/ 23702 h 295074"/>
              <a:gd name="connsiteX258" fmla="*/ 221140 w 448176"/>
              <a:gd name="connsiteY258" fmla="*/ 24905 h 295074"/>
              <a:gd name="connsiteX259" fmla="*/ 234676 w 448176"/>
              <a:gd name="connsiteY259" fmla="*/ 26530 h 295074"/>
              <a:gd name="connsiteX260" fmla="*/ 246407 w 448176"/>
              <a:gd name="connsiteY260" fmla="*/ 28034 h 295074"/>
              <a:gd name="connsiteX261" fmla="*/ 256212 w 448176"/>
              <a:gd name="connsiteY261" fmla="*/ 29116 h 295074"/>
              <a:gd name="connsiteX262" fmla="*/ 266078 w 448176"/>
              <a:gd name="connsiteY262" fmla="*/ 30320 h 295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448176" h="295074">
                <a:moveTo>
                  <a:pt x="266078" y="30320"/>
                </a:moveTo>
                <a:lnTo>
                  <a:pt x="269868" y="30801"/>
                </a:lnTo>
                <a:lnTo>
                  <a:pt x="276546" y="31643"/>
                </a:lnTo>
                <a:lnTo>
                  <a:pt x="278230" y="31763"/>
                </a:lnTo>
                <a:lnTo>
                  <a:pt x="281720" y="32185"/>
                </a:lnTo>
                <a:lnTo>
                  <a:pt x="282080" y="32245"/>
                </a:lnTo>
                <a:lnTo>
                  <a:pt x="285690" y="32666"/>
                </a:lnTo>
                <a:lnTo>
                  <a:pt x="288277" y="33809"/>
                </a:lnTo>
                <a:lnTo>
                  <a:pt x="293089" y="34230"/>
                </a:lnTo>
                <a:lnTo>
                  <a:pt x="297962" y="34831"/>
                </a:lnTo>
                <a:lnTo>
                  <a:pt x="303978" y="35493"/>
                </a:lnTo>
                <a:lnTo>
                  <a:pt x="305903" y="35674"/>
                </a:lnTo>
                <a:lnTo>
                  <a:pt x="307948" y="35974"/>
                </a:lnTo>
                <a:lnTo>
                  <a:pt x="313242" y="36576"/>
                </a:lnTo>
                <a:lnTo>
                  <a:pt x="315889" y="36877"/>
                </a:lnTo>
                <a:lnTo>
                  <a:pt x="318777" y="37298"/>
                </a:lnTo>
                <a:lnTo>
                  <a:pt x="326778" y="38140"/>
                </a:lnTo>
                <a:lnTo>
                  <a:pt x="335681" y="39163"/>
                </a:lnTo>
                <a:lnTo>
                  <a:pt x="339110" y="39524"/>
                </a:lnTo>
                <a:lnTo>
                  <a:pt x="344284" y="40065"/>
                </a:lnTo>
                <a:lnTo>
                  <a:pt x="351262" y="40847"/>
                </a:lnTo>
                <a:lnTo>
                  <a:pt x="360406" y="41930"/>
                </a:lnTo>
                <a:lnTo>
                  <a:pt x="365760" y="42532"/>
                </a:lnTo>
                <a:lnTo>
                  <a:pt x="381401" y="44336"/>
                </a:lnTo>
                <a:lnTo>
                  <a:pt x="391929" y="45299"/>
                </a:lnTo>
                <a:lnTo>
                  <a:pt x="405464" y="46683"/>
                </a:lnTo>
                <a:lnTo>
                  <a:pt x="412202" y="47525"/>
                </a:lnTo>
                <a:lnTo>
                  <a:pt x="412503" y="47525"/>
                </a:lnTo>
                <a:lnTo>
                  <a:pt x="421165" y="48487"/>
                </a:lnTo>
                <a:lnTo>
                  <a:pt x="428625" y="49209"/>
                </a:lnTo>
                <a:lnTo>
                  <a:pt x="439935" y="50412"/>
                </a:lnTo>
                <a:lnTo>
                  <a:pt x="442221" y="50713"/>
                </a:lnTo>
                <a:lnTo>
                  <a:pt x="441619" y="55766"/>
                </a:lnTo>
                <a:lnTo>
                  <a:pt x="440175" y="69242"/>
                </a:lnTo>
                <a:lnTo>
                  <a:pt x="439875" y="71829"/>
                </a:lnTo>
                <a:lnTo>
                  <a:pt x="439634" y="74656"/>
                </a:lnTo>
                <a:lnTo>
                  <a:pt x="439514" y="75619"/>
                </a:lnTo>
                <a:lnTo>
                  <a:pt x="439393" y="76039"/>
                </a:lnTo>
                <a:lnTo>
                  <a:pt x="439393" y="76340"/>
                </a:lnTo>
                <a:lnTo>
                  <a:pt x="439333" y="76701"/>
                </a:lnTo>
                <a:lnTo>
                  <a:pt x="438371" y="85605"/>
                </a:lnTo>
                <a:lnTo>
                  <a:pt x="437588" y="92824"/>
                </a:lnTo>
                <a:lnTo>
                  <a:pt x="436987" y="98960"/>
                </a:lnTo>
                <a:lnTo>
                  <a:pt x="436205" y="106058"/>
                </a:lnTo>
                <a:lnTo>
                  <a:pt x="435242" y="114962"/>
                </a:lnTo>
                <a:lnTo>
                  <a:pt x="434942" y="118030"/>
                </a:lnTo>
                <a:lnTo>
                  <a:pt x="434460" y="122481"/>
                </a:lnTo>
                <a:lnTo>
                  <a:pt x="433859" y="128257"/>
                </a:lnTo>
                <a:lnTo>
                  <a:pt x="433257" y="133490"/>
                </a:lnTo>
                <a:lnTo>
                  <a:pt x="432355" y="141792"/>
                </a:lnTo>
                <a:lnTo>
                  <a:pt x="431272" y="150816"/>
                </a:lnTo>
                <a:lnTo>
                  <a:pt x="430069" y="162065"/>
                </a:lnTo>
                <a:lnTo>
                  <a:pt x="427422" y="186550"/>
                </a:lnTo>
                <a:lnTo>
                  <a:pt x="426399" y="195333"/>
                </a:lnTo>
                <a:lnTo>
                  <a:pt x="426098" y="197980"/>
                </a:lnTo>
                <a:lnTo>
                  <a:pt x="425076" y="207545"/>
                </a:lnTo>
                <a:lnTo>
                  <a:pt x="424294" y="214162"/>
                </a:lnTo>
                <a:lnTo>
                  <a:pt x="423872" y="218554"/>
                </a:lnTo>
                <a:lnTo>
                  <a:pt x="423572" y="220900"/>
                </a:lnTo>
                <a:lnTo>
                  <a:pt x="423391" y="222825"/>
                </a:lnTo>
                <a:lnTo>
                  <a:pt x="422609" y="230224"/>
                </a:lnTo>
                <a:lnTo>
                  <a:pt x="421587" y="239007"/>
                </a:lnTo>
                <a:lnTo>
                  <a:pt x="421346" y="241113"/>
                </a:lnTo>
                <a:lnTo>
                  <a:pt x="423151" y="241293"/>
                </a:lnTo>
                <a:lnTo>
                  <a:pt x="430550" y="242136"/>
                </a:lnTo>
                <a:lnTo>
                  <a:pt x="432956" y="242376"/>
                </a:lnTo>
                <a:lnTo>
                  <a:pt x="440476" y="243339"/>
                </a:lnTo>
                <a:lnTo>
                  <a:pt x="445951" y="243820"/>
                </a:lnTo>
                <a:lnTo>
                  <a:pt x="448176" y="250618"/>
                </a:lnTo>
                <a:lnTo>
                  <a:pt x="447394" y="251460"/>
                </a:lnTo>
                <a:lnTo>
                  <a:pt x="447214" y="253505"/>
                </a:lnTo>
                <a:lnTo>
                  <a:pt x="443424" y="259882"/>
                </a:lnTo>
                <a:lnTo>
                  <a:pt x="439935" y="262048"/>
                </a:lnTo>
                <a:lnTo>
                  <a:pt x="437528" y="266740"/>
                </a:lnTo>
                <a:lnTo>
                  <a:pt x="436506" y="268124"/>
                </a:lnTo>
                <a:lnTo>
                  <a:pt x="433317" y="269688"/>
                </a:lnTo>
                <a:lnTo>
                  <a:pt x="430911" y="269989"/>
                </a:lnTo>
                <a:lnTo>
                  <a:pt x="429888" y="270590"/>
                </a:lnTo>
                <a:lnTo>
                  <a:pt x="430430" y="271432"/>
                </a:lnTo>
                <a:lnTo>
                  <a:pt x="428625" y="272816"/>
                </a:lnTo>
                <a:lnTo>
                  <a:pt x="425737" y="269808"/>
                </a:lnTo>
                <a:lnTo>
                  <a:pt x="424053" y="270891"/>
                </a:lnTo>
                <a:lnTo>
                  <a:pt x="421767" y="270771"/>
                </a:lnTo>
                <a:lnTo>
                  <a:pt x="419361" y="269748"/>
                </a:lnTo>
                <a:lnTo>
                  <a:pt x="416654" y="270350"/>
                </a:lnTo>
                <a:lnTo>
                  <a:pt x="415872" y="269928"/>
                </a:lnTo>
                <a:lnTo>
                  <a:pt x="413886" y="271854"/>
                </a:lnTo>
                <a:lnTo>
                  <a:pt x="405163" y="271974"/>
                </a:lnTo>
                <a:lnTo>
                  <a:pt x="401674" y="272275"/>
                </a:lnTo>
                <a:lnTo>
                  <a:pt x="398486" y="274801"/>
                </a:lnTo>
                <a:lnTo>
                  <a:pt x="396200" y="273899"/>
                </a:lnTo>
                <a:lnTo>
                  <a:pt x="389282" y="273478"/>
                </a:lnTo>
                <a:lnTo>
                  <a:pt x="387597" y="274079"/>
                </a:lnTo>
                <a:lnTo>
                  <a:pt x="385071" y="273478"/>
                </a:lnTo>
                <a:lnTo>
                  <a:pt x="381521" y="274501"/>
                </a:lnTo>
                <a:lnTo>
                  <a:pt x="380920" y="273297"/>
                </a:lnTo>
                <a:lnTo>
                  <a:pt x="380318" y="274320"/>
                </a:lnTo>
                <a:lnTo>
                  <a:pt x="379476" y="273237"/>
                </a:lnTo>
                <a:lnTo>
                  <a:pt x="378032" y="274320"/>
                </a:lnTo>
                <a:lnTo>
                  <a:pt x="376228" y="272816"/>
                </a:lnTo>
                <a:lnTo>
                  <a:pt x="375506" y="273177"/>
                </a:lnTo>
                <a:lnTo>
                  <a:pt x="369851" y="270831"/>
                </a:lnTo>
                <a:lnTo>
                  <a:pt x="367445" y="270590"/>
                </a:lnTo>
                <a:lnTo>
                  <a:pt x="366362" y="271312"/>
                </a:lnTo>
                <a:lnTo>
                  <a:pt x="365880" y="273899"/>
                </a:lnTo>
                <a:lnTo>
                  <a:pt x="365640" y="277027"/>
                </a:lnTo>
                <a:lnTo>
                  <a:pt x="367805" y="281238"/>
                </a:lnTo>
                <a:lnTo>
                  <a:pt x="369249" y="282321"/>
                </a:lnTo>
                <a:lnTo>
                  <a:pt x="369009" y="285209"/>
                </a:lnTo>
                <a:lnTo>
                  <a:pt x="361188" y="284066"/>
                </a:lnTo>
                <a:lnTo>
                  <a:pt x="359985" y="294353"/>
                </a:lnTo>
                <a:lnTo>
                  <a:pt x="359564" y="295074"/>
                </a:lnTo>
                <a:lnTo>
                  <a:pt x="356135" y="294292"/>
                </a:lnTo>
                <a:lnTo>
                  <a:pt x="354811" y="291465"/>
                </a:lnTo>
                <a:lnTo>
                  <a:pt x="354571" y="294112"/>
                </a:lnTo>
                <a:lnTo>
                  <a:pt x="351924" y="293811"/>
                </a:lnTo>
                <a:lnTo>
                  <a:pt x="351984" y="293089"/>
                </a:lnTo>
                <a:lnTo>
                  <a:pt x="349578" y="292788"/>
                </a:lnTo>
                <a:lnTo>
                  <a:pt x="346329" y="293811"/>
                </a:lnTo>
                <a:lnTo>
                  <a:pt x="346510" y="293149"/>
                </a:lnTo>
                <a:lnTo>
                  <a:pt x="343983" y="292849"/>
                </a:lnTo>
                <a:lnTo>
                  <a:pt x="342298" y="293510"/>
                </a:lnTo>
                <a:lnTo>
                  <a:pt x="342599" y="291946"/>
                </a:lnTo>
                <a:lnTo>
                  <a:pt x="341035" y="291104"/>
                </a:lnTo>
                <a:lnTo>
                  <a:pt x="338448" y="290984"/>
                </a:lnTo>
                <a:lnTo>
                  <a:pt x="338809" y="289179"/>
                </a:lnTo>
                <a:lnTo>
                  <a:pt x="336403" y="286231"/>
                </a:lnTo>
                <a:lnTo>
                  <a:pt x="330568" y="285630"/>
                </a:lnTo>
                <a:lnTo>
                  <a:pt x="328161" y="285630"/>
                </a:lnTo>
                <a:lnTo>
                  <a:pt x="314746" y="284005"/>
                </a:lnTo>
                <a:lnTo>
                  <a:pt x="311377" y="284066"/>
                </a:lnTo>
                <a:lnTo>
                  <a:pt x="311979" y="284487"/>
                </a:lnTo>
                <a:lnTo>
                  <a:pt x="311678" y="287615"/>
                </a:lnTo>
                <a:lnTo>
                  <a:pt x="308670" y="288036"/>
                </a:lnTo>
                <a:lnTo>
                  <a:pt x="303918" y="287434"/>
                </a:lnTo>
                <a:lnTo>
                  <a:pt x="303737" y="285570"/>
                </a:lnTo>
                <a:lnTo>
                  <a:pt x="304579" y="278832"/>
                </a:lnTo>
                <a:lnTo>
                  <a:pt x="305001" y="278952"/>
                </a:lnTo>
                <a:lnTo>
                  <a:pt x="305301" y="276426"/>
                </a:lnTo>
                <a:lnTo>
                  <a:pt x="304219" y="275343"/>
                </a:lnTo>
                <a:lnTo>
                  <a:pt x="296879" y="274561"/>
                </a:lnTo>
                <a:lnTo>
                  <a:pt x="297481" y="269868"/>
                </a:lnTo>
                <a:lnTo>
                  <a:pt x="296037" y="265898"/>
                </a:lnTo>
                <a:lnTo>
                  <a:pt x="294413" y="263552"/>
                </a:lnTo>
                <a:lnTo>
                  <a:pt x="294413" y="262108"/>
                </a:lnTo>
                <a:lnTo>
                  <a:pt x="295014" y="260484"/>
                </a:lnTo>
                <a:lnTo>
                  <a:pt x="298443" y="260905"/>
                </a:lnTo>
                <a:lnTo>
                  <a:pt x="298624" y="259702"/>
                </a:lnTo>
                <a:lnTo>
                  <a:pt x="301211" y="260183"/>
                </a:lnTo>
                <a:lnTo>
                  <a:pt x="301391" y="258739"/>
                </a:lnTo>
                <a:lnTo>
                  <a:pt x="304038" y="259040"/>
                </a:lnTo>
                <a:lnTo>
                  <a:pt x="304940" y="257837"/>
                </a:lnTo>
                <a:lnTo>
                  <a:pt x="304519" y="254949"/>
                </a:lnTo>
                <a:lnTo>
                  <a:pt x="307226" y="255310"/>
                </a:lnTo>
                <a:lnTo>
                  <a:pt x="306625" y="254528"/>
                </a:lnTo>
                <a:lnTo>
                  <a:pt x="307587" y="252543"/>
                </a:lnTo>
                <a:lnTo>
                  <a:pt x="310234" y="252723"/>
                </a:lnTo>
                <a:lnTo>
                  <a:pt x="310535" y="250257"/>
                </a:lnTo>
                <a:lnTo>
                  <a:pt x="307106" y="250678"/>
                </a:lnTo>
                <a:lnTo>
                  <a:pt x="305843" y="245986"/>
                </a:lnTo>
                <a:lnTo>
                  <a:pt x="304279" y="245805"/>
                </a:lnTo>
                <a:lnTo>
                  <a:pt x="304279" y="242376"/>
                </a:lnTo>
                <a:lnTo>
                  <a:pt x="303797" y="240872"/>
                </a:lnTo>
                <a:lnTo>
                  <a:pt x="303918" y="237082"/>
                </a:lnTo>
                <a:lnTo>
                  <a:pt x="303497" y="234676"/>
                </a:lnTo>
                <a:lnTo>
                  <a:pt x="304279" y="233773"/>
                </a:lnTo>
                <a:lnTo>
                  <a:pt x="304399" y="232210"/>
                </a:lnTo>
                <a:lnTo>
                  <a:pt x="303797" y="231728"/>
                </a:lnTo>
                <a:lnTo>
                  <a:pt x="303978" y="227698"/>
                </a:lnTo>
                <a:lnTo>
                  <a:pt x="302955" y="227457"/>
                </a:lnTo>
                <a:lnTo>
                  <a:pt x="302354" y="226314"/>
                </a:lnTo>
                <a:lnTo>
                  <a:pt x="302715" y="224028"/>
                </a:lnTo>
                <a:lnTo>
                  <a:pt x="301211" y="224509"/>
                </a:lnTo>
                <a:lnTo>
                  <a:pt x="300609" y="223787"/>
                </a:lnTo>
                <a:lnTo>
                  <a:pt x="299586" y="224509"/>
                </a:lnTo>
                <a:lnTo>
                  <a:pt x="298744" y="224148"/>
                </a:lnTo>
                <a:lnTo>
                  <a:pt x="296939" y="224750"/>
                </a:lnTo>
                <a:lnTo>
                  <a:pt x="297541" y="226073"/>
                </a:lnTo>
                <a:lnTo>
                  <a:pt x="296699" y="227096"/>
                </a:lnTo>
                <a:lnTo>
                  <a:pt x="294293" y="227156"/>
                </a:lnTo>
                <a:lnTo>
                  <a:pt x="291044" y="228359"/>
                </a:lnTo>
                <a:lnTo>
                  <a:pt x="290262" y="227156"/>
                </a:lnTo>
                <a:lnTo>
                  <a:pt x="289119" y="226675"/>
                </a:lnTo>
                <a:lnTo>
                  <a:pt x="287194" y="227036"/>
                </a:lnTo>
                <a:lnTo>
                  <a:pt x="286111" y="227998"/>
                </a:lnTo>
                <a:lnTo>
                  <a:pt x="282501" y="227156"/>
                </a:lnTo>
                <a:lnTo>
                  <a:pt x="279915" y="225712"/>
                </a:lnTo>
                <a:lnTo>
                  <a:pt x="279253" y="222283"/>
                </a:lnTo>
                <a:lnTo>
                  <a:pt x="278290" y="220057"/>
                </a:lnTo>
                <a:lnTo>
                  <a:pt x="277027" y="219336"/>
                </a:lnTo>
                <a:lnTo>
                  <a:pt x="275764" y="217711"/>
                </a:lnTo>
                <a:lnTo>
                  <a:pt x="274200" y="216929"/>
                </a:lnTo>
                <a:lnTo>
                  <a:pt x="273598" y="214162"/>
                </a:lnTo>
                <a:lnTo>
                  <a:pt x="271793" y="211154"/>
                </a:lnTo>
                <a:lnTo>
                  <a:pt x="271312" y="206281"/>
                </a:lnTo>
                <a:lnTo>
                  <a:pt x="262890" y="205198"/>
                </a:lnTo>
                <a:lnTo>
                  <a:pt x="245926" y="203334"/>
                </a:lnTo>
                <a:lnTo>
                  <a:pt x="225592" y="200927"/>
                </a:lnTo>
                <a:lnTo>
                  <a:pt x="182038" y="209771"/>
                </a:lnTo>
                <a:lnTo>
                  <a:pt x="174578" y="211335"/>
                </a:lnTo>
                <a:lnTo>
                  <a:pt x="129761" y="205559"/>
                </a:lnTo>
                <a:lnTo>
                  <a:pt x="97997" y="201228"/>
                </a:lnTo>
                <a:lnTo>
                  <a:pt x="75859" y="198341"/>
                </a:lnTo>
                <a:lnTo>
                  <a:pt x="40968" y="193468"/>
                </a:lnTo>
                <a:lnTo>
                  <a:pt x="0" y="187753"/>
                </a:lnTo>
                <a:lnTo>
                  <a:pt x="481" y="183241"/>
                </a:lnTo>
                <a:lnTo>
                  <a:pt x="2707" y="168081"/>
                </a:lnTo>
                <a:lnTo>
                  <a:pt x="3549" y="161945"/>
                </a:lnTo>
                <a:lnTo>
                  <a:pt x="5053" y="151538"/>
                </a:lnTo>
                <a:lnTo>
                  <a:pt x="6738" y="139687"/>
                </a:lnTo>
                <a:lnTo>
                  <a:pt x="7159" y="136558"/>
                </a:lnTo>
                <a:lnTo>
                  <a:pt x="8061" y="130422"/>
                </a:lnTo>
                <a:lnTo>
                  <a:pt x="9264" y="123143"/>
                </a:lnTo>
                <a:lnTo>
                  <a:pt x="9866" y="118150"/>
                </a:lnTo>
                <a:lnTo>
                  <a:pt x="10528" y="113759"/>
                </a:lnTo>
                <a:lnTo>
                  <a:pt x="11370" y="107261"/>
                </a:lnTo>
                <a:lnTo>
                  <a:pt x="13054" y="95831"/>
                </a:lnTo>
                <a:lnTo>
                  <a:pt x="13355" y="94087"/>
                </a:lnTo>
                <a:lnTo>
                  <a:pt x="15581" y="77724"/>
                </a:lnTo>
                <a:lnTo>
                  <a:pt x="17085" y="68099"/>
                </a:lnTo>
                <a:lnTo>
                  <a:pt x="17807" y="62745"/>
                </a:lnTo>
                <a:lnTo>
                  <a:pt x="19130" y="53300"/>
                </a:lnTo>
                <a:lnTo>
                  <a:pt x="19972" y="47765"/>
                </a:lnTo>
                <a:lnTo>
                  <a:pt x="20694" y="41449"/>
                </a:lnTo>
                <a:lnTo>
                  <a:pt x="22319" y="30259"/>
                </a:lnTo>
                <a:lnTo>
                  <a:pt x="23402" y="22078"/>
                </a:lnTo>
                <a:lnTo>
                  <a:pt x="23883" y="19431"/>
                </a:lnTo>
                <a:lnTo>
                  <a:pt x="24304" y="17025"/>
                </a:lnTo>
                <a:lnTo>
                  <a:pt x="25026" y="11009"/>
                </a:lnTo>
                <a:lnTo>
                  <a:pt x="25447" y="8302"/>
                </a:lnTo>
                <a:lnTo>
                  <a:pt x="25988" y="3008"/>
                </a:lnTo>
                <a:lnTo>
                  <a:pt x="26409" y="0"/>
                </a:lnTo>
                <a:lnTo>
                  <a:pt x="33508" y="1143"/>
                </a:lnTo>
                <a:lnTo>
                  <a:pt x="37178" y="1985"/>
                </a:lnTo>
                <a:lnTo>
                  <a:pt x="45600" y="3790"/>
                </a:lnTo>
                <a:lnTo>
                  <a:pt x="46502" y="3850"/>
                </a:lnTo>
                <a:lnTo>
                  <a:pt x="49570" y="4271"/>
                </a:lnTo>
                <a:lnTo>
                  <a:pt x="55466" y="5173"/>
                </a:lnTo>
                <a:lnTo>
                  <a:pt x="57631" y="5414"/>
                </a:lnTo>
                <a:lnTo>
                  <a:pt x="80672" y="8061"/>
                </a:lnTo>
                <a:lnTo>
                  <a:pt x="81995" y="8242"/>
                </a:lnTo>
                <a:lnTo>
                  <a:pt x="87650" y="8843"/>
                </a:lnTo>
                <a:lnTo>
                  <a:pt x="90297" y="9204"/>
                </a:lnTo>
                <a:lnTo>
                  <a:pt x="93786" y="9625"/>
                </a:lnTo>
                <a:lnTo>
                  <a:pt x="99321" y="10227"/>
                </a:lnTo>
                <a:lnTo>
                  <a:pt x="106119" y="11069"/>
                </a:lnTo>
                <a:lnTo>
                  <a:pt x="107803" y="11310"/>
                </a:lnTo>
                <a:lnTo>
                  <a:pt x="127053" y="13596"/>
                </a:lnTo>
                <a:lnTo>
                  <a:pt x="133190" y="14257"/>
                </a:lnTo>
                <a:lnTo>
                  <a:pt x="137882" y="14859"/>
                </a:lnTo>
                <a:lnTo>
                  <a:pt x="144198" y="15641"/>
                </a:lnTo>
                <a:lnTo>
                  <a:pt x="173676" y="19070"/>
                </a:lnTo>
                <a:lnTo>
                  <a:pt x="179451" y="19792"/>
                </a:lnTo>
                <a:lnTo>
                  <a:pt x="185888" y="20634"/>
                </a:lnTo>
                <a:lnTo>
                  <a:pt x="190460" y="21115"/>
                </a:lnTo>
                <a:lnTo>
                  <a:pt x="194129" y="21536"/>
                </a:lnTo>
                <a:lnTo>
                  <a:pt x="211696" y="23702"/>
                </a:lnTo>
                <a:lnTo>
                  <a:pt x="212478" y="23702"/>
                </a:lnTo>
                <a:lnTo>
                  <a:pt x="221140" y="24905"/>
                </a:lnTo>
                <a:lnTo>
                  <a:pt x="234676" y="26530"/>
                </a:lnTo>
                <a:lnTo>
                  <a:pt x="246407" y="28034"/>
                </a:lnTo>
                <a:lnTo>
                  <a:pt x="256212" y="29116"/>
                </a:lnTo>
                <a:lnTo>
                  <a:pt x="266078" y="3032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8" name="Freeform: Shape 407" title="UT-2">
            <a:extLst>
              <a:ext uri="{FF2B5EF4-FFF2-40B4-BE49-F238E27FC236}">
                <a16:creationId xmlns:a16="http://schemas.microsoft.com/office/drawing/2014/main" id="{75AD4BA8-D4F4-B961-7F79-8FD6CDCC9AA6}"/>
              </a:ext>
            </a:extLst>
          </p:cNvPr>
          <p:cNvSpPr/>
          <p:nvPr/>
        </p:nvSpPr>
        <p:spPr>
          <a:xfrm>
            <a:off x="2732422" y="3454117"/>
            <a:ext cx="512737" cy="622334"/>
          </a:xfrm>
          <a:custGeom>
            <a:avLst/>
            <a:gdLst>
              <a:gd name="connsiteX0" fmla="*/ 411841 w 641764"/>
              <a:gd name="connsiteY0" fmla="*/ 99682 h 806657"/>
              <a:gd name="connsiteX1" fmla="*/ 406968 w 641764"/>
              <a:gd name="connsiteY1" fmla="*/ 99080 h 806657"/>
              <a:gd name="connsiteX2" fmla="*/ 399629 w 641764"/>
              <a:gd name="connsiteY2" fmla="*/ 98178 h 806657"/>
              <a:gd name="connsiteX3" fmla="*/ 396441 w 641764"/>
              <a:gd name="connsiteY3" fmla="*/ 98839 h 806657"/>
              <a:gd name="connsiteX4" fmla="*/ 384409 w 641764"/>
              <a:gd name="connsiteY4" fmla="*/ 97396 h 806657"/>
              <a:gd name="connsiteX5" fmla="*/ 383326 w 641764"/>
              <a:gd name="connsiteY5" fmla="*/ 105637 h 806657"/>
              <a:gd name="connsiteX6" fmla="*/ 382484 w 641764"/>
              <a:gd name="connsiteY6" fmla="*/ 105517 h 806657"/>
              <a:gd name="connsiteX7" fmla="*/ 381702 w 641764"/>
              <a:gd name="connsiteY7" fmla="*/ 106840 h 806657"/>
              <a:gd name="connsiteX8" fmla="*/ 375867 w 641764"/>
              <a:gd name="connsiteY8" fmla="*/ 106119 h 806657"/>
              <a:gd name="connsiteX9" fmla="*/ 375325 w 641764"/>
              <a:gd name="connsiteY9" fmla="*/ 106540 h 806657"/>
              <a:gd name="connsiteX10" fmla="*/ 359684 w 641764"/>
              <a:gd name="connsiteY10" fmla="*/ 104735 h 806657"/>
              <a:gd name="connsiteX11" fmla="*/ 358782 w 641764"/>
              <a:gd name="connsiteY11" fmla="*/ 104374 h 806657"/>
              <a:gd name="connsiteX12" fmla="*/ 358722 w 641764"/>
              <a:gd name="connsiteY12" fmla="*/ 105998 h 806657"/>
              <a:gd name="connsiteX13" fmla="*/ 360526 w 641764"/>
              <a:gd name="connsiteY13" fmla="*/ 107983 h 806657"/>
              <a:gd name="connsiteX14" fmla="*/ 361248 w 641764"/>
              <a:gd name="connsiteY14" fmla="*/ 109668 h 806657"/>
              <a:gd name="connsiteX15" fmla="*/ 360767 w 641764"/>
              <a:gd name="connsiteY15" fmla="*/ 111051 h 806657"/>
              <a:gd name="connsiteX16" fmla="*/ 360887 w 641764"/>
              <a:gd name="connsiteY16" fmla="*/ 113097 h 806657"/>
              <a:gd name="connsiteX17" fmla="*/ 359865 w 641764"/>
              <a:gd name="connsiteY17" fmla="*/ 113999 h 806657"/>
              <a:gd name="connsiteX18" fmla="*/ 359263 w 641764"/>
              <a:gd name="connsiteY18" fmla="*/ 117368 h 806657"/>
              <a:gd name="connsiteX19" fmla="*/ 359744 w 641764"/>
              <a:gd name="connsiteY19" fmla="*/ 118571 h 806657"/>
              <a:gd name="connsiteX20" fmla="*/ 358722 w 641764"/>
              <a:gd name="connsiteY20" fmla="*/ 121820 h 806657"/>
              <a:gd name="connsiteX21" fmla="*/ 358842 w 641764"/>
              <a:gd name="connsiteY21" fmla="*/ 125129 h 806657"/>
              <a:gd name="connsiteX22" fmla="*/ 357458 w 641764"/>
              <a:gd name="connsiteY22" fmla="*/ 126512 h 806657"/>
              <a:gd name="connsiteX23" fmla="*/ 358361 w 641764"/>
              <a:gd name="connsiteY23" fmla="*/ 128798 h 806657"/>
              <a:gd name="connsiteX24" fmla="*/ 357879 w 641764"/>
              <a:gd name="connsiteY24" fmla="*/ 130723 h 806657"/>
              <a:gd name="connsiteX25" fmla="*/ 358722 w 641764"/>
              <a:gd name="connsiteY25" fmla="*/ 134573 h 806657"/>
              <a:gd name="connsiteX26" fmla="*/ 358481 w 641764"/>
              <a:gd name="connsiteY26" fmla="*/ 135596 h 806657"/>
              <a:gd name="connsiteX27" fmla="*/ 356075 w 641764"/>
              <a:gd name="connsiteY27" fmla="*/ 134994 h 806657"/>
              <a:gd name="connsiteX28" fmla="*/ 355112 w 641764"/>
              <a:gd name="connsiteY28" fmla="*/ 136198 h 806657"/>
              <a:gd name="connsiteX29" fmla="*/ 352706 w 641764"/>
              <a:gd name="connsiteY29" fmla="*/ 136318 h 806657"/>
              <a:gd name="connsiteX30" fmla="*/ 352225 w 641764"/>
              <a:gd name="connsiteY30" fmla="*/ 139025 h 806657"/>
              <a:gd name="connsiteX31" fmla="*/ 352646 w 641764"/>
              <a:gd name="connsiteY31" fmla="*/ 141612 h 806657"/>
              <a:gd name="connsiteX32" fmla="*/ 354330 w 641764"/>
              <a:gd name="connsiteY32" fmla="*/ 143958 h 806657"/>
              <a:gd name="connsiteX33" fmla="*/ 353127 w 641764"/>
              <a:gd name="connsiteY33" fmla="*/ 147146 h 806657"/>
              <a:gd name="connsiteX34" fmla="*/ 352826 w 641764"/>
              <a:gd name="connsiteY34" fmla="*/ 151177 h 806657"/>
              <a:gd name="connsiteX35" fmla="*/ 354029 w 641764"/>
              <a:gd name="connsiteY35" fmla="*/ 153282 h 806657"/>
              <a:gd name="connsiteX36" fmla="*/ 353247 w 641764"/>
              <a:gd name="connsiteY36" fmla="*/ 154004 h 806657"/>
              <a:gd name="connsiteX37" fmla="*/ 353006 w 641764"/>
              <a:gd name="connsiteY37" fmla="*/ 155508 h 806657"/>
              <a:gd name="connsiteX38" fmla="*/ 353789 w 641764"/>
              <a:gd name="connsiteY38" fmla="*/ 156591 h 806657"/>
              <a:gd name="connsiteX39" fmla="*/ 354992 w 641764"/>
              <a:gd name="connsiteY39" fmla="*/ 160381 h 806657"/>
              <a:gd name="connsiteX40" fmla="*/ 352706 w 641764"/>
              <a:gd name="connsiteY40" fmla="*/ 161344 h 806657"/>
              <a:gd name="connsiteX41" fmla="*/ 351503 w 641764"/>
              <a:gd name="connsiteY41" fmla="*/ 163630 h 806657"/>
              <a:gd name="connsiteX42" fmla="*/ 351082 w 641764"/>
              <a:gd name="connsiteY42" fmla="*/ 165494 h 806657"/>
              <a:gd name="connsiteX43" fmla="*/ 351924 w 641764"/>
              <a:gd name="connsiteY43" fmla="*/ 166156 h 806657"/>
              <a:gd name="connsiteX44" fmla="*/ 352405 w 641764"/>
              <a:gd name="connsiteY44" fmla="*/ 169525 h 806657"/>
              <a:gd name="connsiteX45" fmla="*/ 351142 w 641764"/>
              <a:gd name="connsiteY45" fmla="*/ 173856 h 806657"/>
              <a:gd name="connsiteX46" fmla="*/ 352104 w 641764"/>
              <a:gd name="connsiteY46" fmla="*/ 174999 h 806657"/>
              <a:gd name="connsiteX47" fmla="*/ 352586 w 641764"/>
              <a:gd name="connsiteY47" fmla="*/ 176804 h 806657"/>
              <a:gd name="connsiteX48" fmla="*/ 352164 w 641764"/>
              <a:gd name="connsiteY48" fmla="*/ 179932 h 806657"/>
              <a:gd name="connsiteX49" fmla="*/ 353187 w 641764"/>
              <a:gd name="connsiteY49" fmla="*/ 181316 h 806657"/>
              <a:gd name="connsiteX50" fmla="*/ 353368 w 641764"/>
              <a:gd name="connsiteY50" fmla="*/ 182519 h 806657"/>
              <a:gd name="connsiteX51" fmla="*/ 355052 w 641764"/>
              <a:gd name="connsiteY51" fmla="*/ 182760 h 806657"/>
              <a:gd name="connsiteX52" fmla="*/ 355954 w 641764"/>
              <a:gd name="connsiteY52" fmla="*/ 184324 h 806657"/>
              <a:gd name="connsiteX53" fmla="*/ 354510 w 641764"/>
              <a:gd name="connsiteY53" fmla="*/ 185226 h 806657"/>
              <a:gd name="connsiteX54" fmla="*/ 354029 w 641764"/>
              <a:gd name="connsiteY54" fmla="*/ 186489 h 806657"/>
              <a:gd name="connsiteX55" fmla="*/ 355714 w 641764"/>
              <a:gd name="connsiteY55" fmla="*/ 187452 h 806657"/>
              <a:gd name="connsiteX56" fmla="*/ 354691 w 641764"/>
              <a:gd name="connsiteY56" fmla="*/ 189979 h 806657"/>
              <a:gd name="connsiteX57" fmla="*/ 355593 w 641764"/>
              <a:gd name="connsiteY57" fmla="*/ 190881 h 806657"/>
              <a:gd name="connsiteX58" fmla="*/ 353428 w 641764"/>
              <a:gd name="connsiteY58" fmla="*/ 193468 h 806657"/>
              <a:gd name="connsiteX59" fmla="*/ 351021 w 641764"/>
              <a:gd name="connsiteY59" fmla="*/ 194912 h 806657"/>
              <a:gd name="connsiteX60" fmla="*/ 351864 w 641764"/>
              <a:gd name="connsiteY60" fmla="*/ 196355 h 806657"/>
              <a:gd name="connsiteX61" fmla="*/ 350300 w 641764"/>
              <a:gd name="connsiteY61" fmla="*/ 199062 h 806657"/>
              <a:gd name="connsiteX62" fmla="*/ 351864 w 641764"/>
              <a:gd name="connsiteY62" fmla="*/ 200867 h 806657"/>
              <a:gd name="connsiteX63" fmla="*/ 351743 w 641764"/>
              <a:gd name="connsiteY63" fmla="*/ 201709 h 806657"/>
              <a:gd name="connsiteX64" fmla="*/ 353368 w 641764"/>
              <a:gd name="connsiteY64" fmla="*/ 204116 h 806657"/>
              <a:gd name="connsiteX65" fmla="*/ 352225 w 641764"/>
              <a:gd name="connsiteY65" fmla="*/ 205921 h 806657"/>
              <a:gd name="connsiteX66" fmla="*/ 352044 w 641764"/>
              <a:gd name="connsiteY66" fmla="*/ 207244 h 806657"/>
              <a:gd name="connsiteX67" fmla="*/ 349939 w 641764"/>
              <a:gd name="connsiteY67" fmla="*/ 207966 h 806657"/>
              <a:gd name="connsiteX68" fmla="*/ 349156 w 641764"/>
              <a:gd name="connsiteY68" fmla="*/ 209289 h 806657"/>
              <a:gd name="connsiteX69" fmla="*/ 349277 w 641764"/>
              <a:gd name="connsiteY69" fmla="*/ 211575 h 806657"/>
              <a:gd name="connsiteX70" fmla="*/ 348194 w 641764"/>
              <a:gd name="connsiteY70" fmla="*/ 211335 h 806657"/>
              <a:gd name="connsiteX71" fmla="*/ 347592 w 641764"/>
              <a:gd name="connsiteY71" fmla="*/ 212538 h 806657"/>
              <a:gd name="connsiteX72" fmla="*/ 348796 w 641764"/>
              <a:gd name="connsiteY72" fmla="*/ 216689 h 806657"/>
              <a:gd name="connsiteX73" fmla="*/ 347893 w 641764"/>
              <a:gd name="connsiteY73" fmla="*/ 218253 h 806657"/>
              <a:gd name="connsiteX74" fmla="*/ 347051 w 641764"/>
              <a:gd name="connsiteY74" fmla="*/ 221742 h 806657"/>
              <a:gd name="connsiteX75" fmla="*/ 349698 w 641764"/>
              <a:gd name="connsiteY75" fmla="*/ 223066 h 806657"/>
              <a:gd name="connsiteX76" fmla="*/ 350901 w 641764"/>
              <a:gd name="connsiteY76" fmla="*/ 224990 h 806657"/>
              <a:gd name="connsiteX77" fmla="*/ 350781 w 641764"/>
              <a:gd name="connsiteY77" fmla="*/ 225773 h 806657"/>
              <a:gd name="connsiteX78" fmla="*/ 353006 w 641764"/>
              <a:gd name="connsiteY78" fmla="*/ 229141 h 806657"/>
              <a:gd name="connsiteX79" fmla="*/ 354089 w 641764"/>
              <a:gd name="connsiteY79" fmla="*/ 229923 h 806657"/>
              <a:gd name="connsiteX80" fmla="*/ 356075 w 641764"/>
              <a:gd name="connsiteY80" fmla="*/ 230224 h 806657"/>
              <a:gd name="connsiteX81" fmla="*/ 356796 w 641764"/>
              <a:gd name="connsiteY81" fmla="*/ 233172 h 806657"/>
              <a:gd name="connsiteX82" fmla="*/ 358000 w 641764"/>
              <a:gd name="connsiteY82" fmla="*/ 234195 h 806657"/>
              <a:gd name="connsiteX83" fmla="*/ 356676 w 641764"/>
              <a:gd name="connsiteY83" fmla="*/ 235097 h 806657"/>
              <a:gd name="connsiteX84" fmla="*/ 355954 w 641764"/>
              <a:gd name="connsiteY84" fmla="*/ 237143 h 806657"/>
              <a:gd name="connsiteX85" fmla="*/ 356075 w 641764"/>
              <a:gd name="connsiteY85" fmla="*/ 238887 h 806657"/>
              <a:gd name="connsiteX86" fmla="*/ 358541 w 641764"/>
              <a:gd name="connsiteY86" fmla="*/ 239789 h 806657"/>
              <a:gd name="connsiteX87" fmla="*/ 358902 w 641764"/>
              <a:gd name="connsiteY87" fmla="*/ 242196 h 806657"/>
              <a:gd name="connsiteX88" fmla="*/ 360105 w 641764"/>
              <a:gd name="connsiteY88" fmla="*/ 242677 h 806657"/>
              <a:gd name="connsiteX89" fmla="*/ 361308 w 641764"/>
              <a:gd name="connsiteY89" fmla="*/ 244121 h 806657"/>
              <a:gd name="connsiteX90" fmla="*/ 361429 w 641764"/>
              <a:gd name="connsiteY90" fmla="*/ 245384 h 806657"/>
              <a:gd name="connsiteX91" fmla="*/ 362391 w 641764"/>
              <a:gd name="connsiteY91" fmla="*/ 246407 h 806657"/>
              <a:gd name="connsiteX92" fmla="*/ 361429 w 641764"/>
              <a:gd name="connsiteY92" fmla="*/ 247490 h 806657"/>
              <a:gd name="connsiteX93" fmla="*/ 361308 w 641764"/>
              <a:gd name="connsiteY93" fmla="*/ 248813 h 806657"/>
              <a:gd name="connsiteX94" fmla="*/ 359383 w 641764"/>
              <a:gd name="connsiteY94" fmla="*/ 250618 h 806657"/>
              <a:gd name="connsiteX95" fmla="*/ 357699 w 641764"/>
              <a:gd name="connsiteY95" fmla="*/ 251219 h 806657"/>
              <a:gd name="connsiteX96" fmla="*/ 358421 w 641764"/>
              <a:gd name="connsiteY96" fmla="*/ 254829 h 806657"/>
              <a:gd name="connsiteX97" fmla="*/ 358120 w 641764"/>
              <a:gd name="connsiteY97" fmla="*/ 256152 h 806657"/>
              <a:gd name="connsiteX98" fmla="*/ 359323 w 641764"/>
              <a:gd name="connsiteY98" fmla="*/ 258258 h 806657"/>
              <a:gd name="connsiteX99" fmla="*/ 357759 w 641764"/>
              <a:gd name="connsiteY99" fmla="*/ 261506 h 806657"/>
              <a:gd name="connsiteX100" fmla="*/ 356556 w 641764"/>
              <a:gd name="connsiteY100" fmla="*/ 263131 h 806657"/>
              <a:gd name="connsiteX101" fmla="*/ 356977 w 641764"/>
              <a:gd name="connsiteY101" fmla="*/ 263732 h 806657"/>
              <a:gd name="connsiteX102" fmla="*/ 355172 w 641764"/>
              <a:gd name="connsiteY102" fmla="*/ 265296 h 806657"/>
              <a:gd name="connsiteX103" fmla="*/ 355112 w 641764"/>
              <a:gd name="connsiteY103" fmla="*/ 266199 h 806657"/>
              <a:gd name="connsiteX104" fmla="*/ 353608 w 641764"/>
              <a:gd name="connsiteY104" fmla="*/ 268004 h 806657"/>
              <a:gd name="connsiteX105" fmla="*/ 350480 w 641764"/>
              <a:gd name="connsiteY105" fmla="*/ 271192 h 806657"/>
              <a:gd name="connsiteX106" fmla="*/ 341155 w 641764"/>
              <a:gd name="connsiteY106" fmla="*/ 270049 h 806657"/>
              <a:gd name="connsiteX107" fmla="*/ 337426 w 641764"/>
              <a:gd name="connsiteY107" fmla="*/ 276967 h 806657"/>
              <a:gd name="connsiteX108" fmla="*/ 335801 w 641764"/>
              <a:gd name="connsiteY108" fmla="*/ 278952 h 806657"/>
              <a:gd name="connsiteX109" fmla="*/ 327981 w 641764"/>
              <a:gd name="connsiteY109" fmla="*/ 284005 h 806657"/>
              <a:gd name="connsiteX110" fmla="*/ 321424 w 641764"/>
              <a:gd name="connsiteY110" fmla="*/ 288818 h 806657"/>
              <a:gd name="connsiteX111" fmla="*/ 320822 w 641764"/>
              <a:gd name="connsiteY111" fmla="*/ 289480 h 806657"/>
              <a:gd name="connsiteX112" fmla="*/ 315949 w 641764"/>
              <a:gd name="connsiteY112" fmla="*/ 298684 h 806657"/>
              <a:gd name="connsiteX113" fmla="*/ 311377 w 641764"/>
              <a:gd name="connsiteY113" fmla="*/ 305602 h 806657"/>
              <a:gd name="connsiteX114" fmla="*/ 328462 w 641764"/>
              <a:gd name="connsiteY114" fmla="*/ 307708 h 806657"/>
              <a:gd name="connsiteX115" fmla="*/ 331891 w 641764"/>
              <a:gd name="connsiteY115" fmla="*/ 308009 h 806657"/>
              <a:gd name="connsiteX116" fmla="*/ 332974 w 641764"/>
              <a:gd name="connsiteY116" fmla="*/ 310776 h 806657"/>
              <a:gd name="connsiteX117" fmla="*/ 334177 w 641764"/>
              <a:gd name="connsiteY117" fmla="*/ 310896 h 806657"/>
              <a:gd name="connsiteX118" fmla="*/ 333937 w 641764"/>
              <a:gd name="connsiteY118" fmla="*/ 313723 h 806657"/>
              <a:gd name="connsiteX119" fmla="*/ 331290 w 641764"/>
              <a:gd name="connsiteY119" fmla="*/ 313302 h 806657"/>
              <a:gd name="connsiteX120" fmla="*/ 330929 w 641764"/>
              <a:gd name="connsiteY120" fmla="*/ 316009 h 806657"/>
              <a:gd name="connsiteX121" fmla="*/ 332132 w 641764"/>
              <a:gd name="connsiteY121" fmla="*/ 317513 h 806657"/>
              <a:gd name="connsiteX122" fmla="*/ 331711 w 641764"/>
              <a:gd name="connsiteY122" fmla="*/ 320341 h 806657"/>
              <a:gd name="connsiteX123" fmla="*/ 333154 w 641764"/>
              <a:gd name="connsiteY123" fmla="*/ 320461 h 806657"/>
              <a:gd name="connsiteX124" fmla="*/ 330327 w 641764"/>
              <a:gd name="connsiteY124" fmla="*/ 342659 h 806657"/>
              <a:gd name="connsiteX125" fmla="*/ 331049 w 641764"/>
              <a:gd name="connsiteY125" fmla="*/ 342720 h 806657"/>
              <a:gd name="connsiteX126" fmla="*/ 330086 w 641764"/>
              <a:gd name="connsiteY126" fmla="*/ 350961 h 806657"/>
              <a:gd name="connsiteX127" fmla="*/ 346931 w 641764"/>
              <a:gd name="connsiteY127" fmla="*/ 352946 h 806657"/>
              <a:gd name="connsiteX128" fmla="*/ 346570 w 641764"/>
              <a:gd name="connsiteY128" fmla="*/ 355834 h 806657"/>
              <a:gd name="connsiteX129" fmla="*/ 354631 w 641764"/>
              <a:gd name="connsiteY129" fmla="*/ 356857 h 806657"/>
              <a:gd name="connsiteX130" fmla="*/ 351984 w 641764"/>
              <a:gd name="connsiteY130" fmla="*/ 378874 h 806657"/>
              <a:gd name="connsiteX131" fmla="*/ 350300 w 641764"/>
              <a:gd name="connsiteY131" fmla="*/ 395478 h 806657"/>
              <a:gd name="connsiteX132" fmla="*/ 348796 w 641764"/>
              <a:gd name="connsiteY132" fmla="*/ 407931 h 806657"/>
              <a:gd name="connsiteX133" fmla="*/ 372558 w 641764"/>
              <a:gd name="connsiteY133" fmla="*/ 410758 h 806657"/>
              <a:gd name="connsiteX134" fmla="*/ 371896 w 641764"/>
              <a:gd name="connsiteY134" fmla="*/ 413104 h 806657"/>
              <a:gd name="connsiteX135" fmla="*/ 379235 w 641764"/>
              <a:gd name="connsiteY135" fmla="*/ 413886 h 806657"/>
              <a:gd name="connsiteX136" fmla="*/ 409555 w 641764"/>
              <a:gd name="connsiteY136" fmla="*/ 417616 h 806657"/>
              <a:gd name="connsiteX137" fmla="*/ 452087 w 641764"/>
              <a:gd name="connsiteY137" fmla="*/ 422429 h 806657"/>
              <a:gd name="connsiteX138" fmla="*/ 451906 w 641764"/>
              <a:gd name="connsiteY138" fmla="*/ 425256 h 806657"/>
              <a:gd name="connsiteX139" fmla="*/ 450523 w 641764"/>
              <a:gd name="connsiteY139" fmla="*/ 437950 h 806657"/>
              <a:gd name="connsiteX140" fmla="*/ 448898 w 641764"/>
              <a:gd name="connsiteY140" fmla="*/ 451605 h 806657"/>
              <a:gd name="connsiteX141" fmla="*/ 446251 w 641764"/>
              <a:gd name="connsiteY141" fmla="*/ 475669 h 806657"/>
              <a:gd name="connsiteX142" fmla="*/ 446071 w 641764"/>
              <a:gd name="connsiteY142" fmla="*/ 477052 h 806657"/>
              <a:gd name="connsiteX143" fmla="*/ 444447 w 641764"/>
              <a:gd name="connsiteY143" fmla="*/ 490768 h 806657"/>
              <a:gd name="connsiteX144" fmla="*/ 443243 w 641764"/>
              <a:gd name="connsiteY144" fmla="*/ 490648 h 806657"/>
              <a:gd name="connsiteX145" fmla="*/ 441439 w 641764"/>
              <a:gd name="connsiteY145" fmla="*/ 507071 h 806657"/>
              <a:gd name="connsiteX146" fmla="*/ 441679 w 641764"/>
              <a:gd name="connsiteY146" fmla="*/ 507191 h 806657"/>
              <a:gd name="connsiteX147" fmla="*/ 439814 w 641764"/>
              <a:gd name="connsiteY147" fmla="*/ 523434 h 806657"/>
              <a:gd name="connsiteX148" fmla="*/ 458824 w 641764"/>
              <a:gd name="connsiteY148" fmla="*/ 525600 h 806657"/>
              <a:gd name="connsiteX149" fmla="*/ 488602 w 641764"/>
              <a:gd name="connsiteY149" fmla="*/ 528788 h 806657"/>
              <a:gd name="connsiteX150" fmla="*/ 508816 w 641764"/>
              <a:gd name="connsiteY150" fmla="*/ 530954 h 806657"/>
              <a:gd name="connsiteX151" fmla="*/ 547978 w 641764"/>
              <a:gd name="connsiteY151" fmla="*/ 535165 h 806657"/>
              <a:gd name="connsiteX152" fmla="*/ 580103 w 641764"/>
              <a:gd name="connsiteY152" fmla="*/ 538413 h 806657"/>
              <a:gd name="connsiteX153" fmla="*/ 626725 w 641764"/>
              <a:gd name="connsiteY153" fmla="*/ 543166 h 806657"/>
              <a:gd name="connsiteX154" fmla="*/ 627868 w 641764"/>
              <a:gd name="connsiteY154" fmla="*/ 544850 h 806657"/>
              <a:gd name="connsiteX155" fmla="*/ 629853 w 641764"/>
              <a:gd name="connsiteY155" fmla="*/ 547256 h 806657"/>
              <a:gd name="connsiteX156" fmla="*/ 629191 w 641764"/>
              <a:gd name="connsiteY156" fmla="*/ 549663 h 806657"/>
              <a:gd name="connsiteX157" fmla="*/ 628109 w 641764"/>
              <a:gd name="connsiteY157" fmla="*/ 551107 h 806657"/>
              <a:gd name="connsiteX158" fmla="*/ 627988 w 641764"/>
              <a:gd name="connsiteY158" fmla="*/ 553031 h 806657"/>
              <a:gd name="connsiteX159" fmla="*/ 626605 w 641764"/>
              <a:gd name="connsiteY159" fmla="*/ 553332 h 806657"/>
              <a:gd name="connsiteX160" fmla="*/ 624800 w 641764"/>
              <a:gd name="connsiteY160" fmla="*/ 550625 h 806657"/>
              <a:gd name="connsiteX161" fmla="*/ 623537 w 641764"/>
              <a:gd name="connsiteY161" fmla="*/ 551046 h 806657"/>
              <a:gd name="connsiteX162" fmla="*/ 623537 w 641764"/>
              <a:gd name="connsiteY162" fmla="*/ 553092 h 806657"/>
              <a:gd name="connsiteX163" fmla="*/ 625582 w 641764"/>
              <a:gd name="connsiteY163" fmla="*/ 553092 h 806657"/>
              <a:gd name="connsiteX164" fmla="*/ 628470 w 641764"/>
              <a:gd name="connsiteY164" fmla="*/ 559348 h 806657"/>
              <a:gd name="connsiteX165" fmla="*/ 628048 w 641764"/>
              <a:gd name="connsiteY165" fmla="*/ 560371 h 806657"/>
              <a:gd name="connsiteX166" fmla="*/ 626304 w 641764"/>
              <a:gd name="connsiteY166" fmla="*/ 561273 h 806657"/>
              <a:gd name="connsiteX167" fmla="*/ 625101 w 641764"/>
              <a:gd name="connsiteY167" fmla="*/ 563078 h 806657"/>
              <a:gd name="connsiteX168" fmla="*/ 623657 w 641764"/>
              <a:gd name="connsiteY168" fmla="*/ 563740 h 806657"/>
              <a:gd name="connsiteX169" fmla="*/ 623657 w 641764"/>
              <a:gd name="connsiteY169" fmla="*/ 564943 h 806657"/>
              <a:gd name="connsiteX170" fmla="*/ 626304 w 641764"/>
              <a:gd name="connsiteY170" fmla="*/ 566146 h 806657"/>
              <a:gd name="connsiteX171" fmla="*/ 626905 w 641764"/>
              <a:gd name="connsiteY171" fmla="*/ 567229 h 806657"/>
              <a:gd name="connsiteX172" fmla="*/ 625763 w 641764"/>
              <a:gd name="connsiteY172" fmla="*/ 569034 h 806657"/>
              <a:gd name="connsiteX173" fmla="*/ 628048 w 641764"/>
              <a:gd name="connsiteY173" fmla="*/ 568131 h 806657"/>
              <a:gd name="connsiteX174" fmla="*/ 630214 w 641764"/>
              <a:gd name="connsiteY174" fmla="*/ 565424 h 806657"/>
              <a:gd name="connsiteX175" fmla="*/ 631598 w 641764"/>
              <a:gd name="connsiteY175" fmla="*/ 564943 h 806657"/>
              <a:gd name="connsiteX176" fmla="*/ 632440 w 641764"/>
              <a:gd name="connsiteY176" fmla="*/ 566026 h 806657"/>
              <a:gd name="connsiteX177" fmla="*/ 632079 w 641764"/>
              <a:gd name="connsiteY177" fmla="*/ 567530 h 806657"/>
              <a:gd name="connsiteX178" fmla="*/ 630334 w 641764"/>
              <a:gd name="connsiteY178" fmla="*/ 569635 h 806657"/>
              <a:gd name="connsiteX179" fmla="*/ 629793 w 641764"/>
              <a:gd name="connsiteY179" fmla="*/ 570838 h 806657"/>
              <a:gd name="connsiteX180" fmla="*/ 630274 w 641764"/>
              <a:gd name="connsiteY180" fmla="*/ 571981 h 806657"/>
              <a:gd name="connsiteX181" fmla="*/ 632260 w 641764"/>
              <a:gd name="connsiteY181" fmla="*/ 574147 h 806657"/>
              <a:gd name="connsiteX182" fmla="*/ 633463 w 641764"/>
              <a:gd name="connsiteY182" fmla="*/ 574388 h 806657"/>
              <a:gd name="connsiteX183" fmla="*/ 634305 w 641764"/>
              <a:gd name="connsiteY183" fmla="*/ 573666 h 806657"/>
              <a:gd name="connsiteX184" fmla="*/ 634786 w 641764"/>
              <a:gd name="connsiteY184" fmla="*/ 571861 h 806657"/>
              <a:gd name="connsiteX185" fmla="*/ 635989 w 641764"/>
              <a:gd name="connsiteY185" fmla="*/ 571861 h 806657"/>
              <a:gd name="connsiteX186" fmla="*/ 636350 w 641764"/>
              <a:gd name="connsiteY186" fmla="*/ 572884 h 806657"/>
              <a:gd name="connsiteX187" fmla="*/ 634726 w 641764"/>
              <a:gd name="connsiteY187" fmla="*/ 575290 h 806657"/>
              <a:gd name="connsiteX188" fmla="*/ 632921 w 641764"/>
              <a:gd name="connsiteY188" fmla="*/ 575711 h 806657"/>
              <a:gd name="connsiteX189" fmla="*/ 632500 w 641764"/>
              <a:gd name="connsiteY189" fmla="*/ 576433 h 806657"/>
              <a:gd name="connsiteX190" fmla="*/ 632921 w 641764"/>
              <a:gd name="connsiteY190" fmla="*/ 578839 h 806657"/>
              <a:gd name="connsiteX191" fmla="*/ 634305 w 641764"/>
              <a:gd name="connsiteY191" fmla="*/ 579682 h 806657"/>
              <a:gd name="connsiteX192" fmla="*/ 634786 w 641764"/>
              <a:gd name="connsiteY192" fmla="*/ 581005 h 806657"/>
              <a:gd name="connsiteX193" fmla="*/ 634004 w 641764"/>
              <a:gd name="connsiteY193" fmla="*/ 583351 h 806657"/>
              <a:gd name="connsiteX194" fmla="*/ 634245 w 641764"/>
              <a:gd name="connsiteY194" fmla="*/ 584434 h 806657"/>
              <a:gd name="connsiteX195" fmla="*/ 636531 w 641764"/>
              <a:gd name="connsiteY195" fmla="*/ 585577 h 806657"/>
              <a:gd name="connsiteX196" fmla="*/ 636892 w 641764"/>
              <a:gd name="connsiteY196" fmla="*/ 587141 h 806657"/>
              <a:gd name="connsiteX197" fmla="*/ 635809 w 641764"/>
              <a:gd name="connsiteY197" fmla="*/ 588705 h 806657"/>
              <a:gd name="connsiteX198" fmla="*/ 635809 w 641764"/>
              <a:gd name="connsiteY198" fmla="*/ 589788 h 806657"/>
              <a:gd name="connsiteX199" fmla="*/ 636832 w 641764"/>
              <a:gd name="connsiteY199" fmla="*/ 590209 h 806657"/>
              <a:gd name="connsiteX200" fmla="*/ 639539 w 641764"/>
              <a:gd name="connsiteY200" fmla="*/ 588344 h 806657"/>
              <a:gd name="connsiteX201" fmla="*/ 640260 w 641764"/>
              <a:gd name="connsiteY201" fmla="*/ 589186 h 806657"/>
              <a:gd name="connsiteX202" fmla="*/ 640321 w 641764"/>
              <a:gd name="connsiteY202" fmla="*/ 591352 h 806657"/>
              <a:gd name="connsiteX203" fmla="*/ 637914 w 641764"/>
              <a:gd name="connsiteY203" fmla="*/ 592856 h 806657"/>
              <a:gd name="connsiteX204" fmla="*/ 638155 w 641764"/>
              <a:gd name="connsiteY204" fmla="*/ 594300 h 806657"/>
              <a:gd name="connsiteX205" fmla="*/ 640321 w 641764"/>
              <a:gd name="connsiteY205" fmla="*/ 593819 h 806657"/>
              <a:gd name="connsiteX206" fmla="*/ 641764 w 641764"/>
              <a:gd name="connsiteY206" fmla="*/ 596105 h 806657"/>
              <a:gd name="connsiteX207" fmla="*/ 641524 w 641764"/>
              <a:gd name="connsiteY207" fmla="*/ 596826 h 806657"/>
              <a:gd name="connsiteX208" fmla="*/ 639719 w 641764"/>
              <a:gd name="connsiteY208" fmla="*/ 596405 h 806657"/>
              <a:gd name="connsiteX209" fmla="*/ 637253 w 641764"/>
              <a:gd name="connsiteY209" fmla="*/ 597067 h 806657"/>
              <a:gd name="connsiteX210" fmla="*/ 637313 w 641764"/>
              <a:gd name="connsiteY210" fmla="*/ 598812 h 806657"/>
              <a:gd name="connsiteX211" fmla="*/ 639960 w 641764"/>
              <a:gd name="connsiteY211" fmla="*/ 600616 h 806657"/>
              <a:gd name="connsiteX212" fmla="*/ 641524 w 641764"/>
              <a:gd name="connsiteY212" fmla="*/ 600677 h 806657"/>
              <a:gd name="connsiteX213" fmla="*/ 640922 w 641764"/>
              <a:gd name="connsiteY213" fmla="*/ 601699 h 806657"/>
              <a:gd name="connsiteX214" fmla="*/ 638997 w 641764"/>
              <a:gd name="connsiteY214" fmla="*/ 603324 h 806657"/>
              <a:gd name="connsiteX215" fmla="*/ 639238 w 641764"/>
              <a:gd name="connsiteY215" fmla="*/ 604346 h 806657"/>
              <a:gd name="connsiteX216" fmla="*/ 641283 w 641764"/>
              <a:gd name="connsiteY216" fmla="*/ 604106 h 806657"/>
              <a:gd name="connsiteX217" fmla="*/ 640561 w 641764"/>
              <a:gd name="connsiteY217" fmla="*/ 605910 h 806657"/>
              <a:gd name="connsiteX218" fmla="*/ 638877 w 641764"/>
              <a:gd name="connsiteY218" fmla="*/ 605910 h 806657"/>
              <a:gd name="connsiteX219" fmla="*/ 637012 w 641764"/>
              <a:gd name="connsiteY219" fmla="*/ 608016 h 806657"/>
              <a:gd name="connsiteX220" fmla="*/ 634305 w 641764"/>
              <a:gd name="connsiteY220" fmla="*/ 609520 h 806657"/>
              <a:gd name="connsiteX221" fmla="*/ 634666 w 641764"/>
              <a:gd name="connsiteY221" fmla="*/ 611505 h 806657"/>
              <a:gd name="connsiteX222" fmla="*/ 633523 w 641764"/>
              <a:gd name="connsiteY222" fmla="*/ 613611 h 806657"/>
              <a:gd name="connsiteX223" fmla="*/ 632079 w 641764"/>
              <a:gd name="connsiteY223" fmla="*/ 613671 h 806657"/>
              <a:gd name="connsiteX224" fmla="*/ 630034 w 641764"/>
              <a:gd name="connsiteY224" fmla="*/ 614573 h 806657"/>
              <a:gd name="connsiteX225" fmla="*/ 628710 w 641764"/>
              <a:gd name="connsiteY225" fmla="*/ 617401 h 806657"/>
              <a:gd name="connsiteX226" fmla="*/ 626544 w 641764"/>
              <a:gd name="connsiteY226" fmla="*/ 618002 h 806657"/>
              <a:gd name="connsiteX227" fmla="*/ 625341 w 641764"/>
              <a:gd name="connsiteY227" fmla="*/ 619506 h 806657"/>
              <a:gd name="connsiteX228" fmla="*/ 623717 w 641764"/>
              <a:gd name="connsiteY228" fmla="*/ 619506 h 806657"/>
              <a:gd name="connsiteX229" fmla="*/ 623055 w 641764"/>
              <a:gd name="connsiteY229" fmla="*/ 618303 h 806657"/>
              <a:gd name="connsiteX230" fmla="*/ 621852 w 641764"/>
              <a:gd name="connsiteY230" fmla="*/ 617581 h 806657"/>
              <a:gd name="connsiteX231" fmla="*/ 619145 w 641764"/>
              <a:gd name="connsiteY231" fmla="*/ 619807 h 806657"/>
              <a:gd name="connsiteX232" fmla="*/ 617942 w 641764"/>
              <a:gd name="connsiteY232" fmla="*/ 621732 h 806657"/>
              <a:gd name="connsiteX233" fmla="*/ 615656 w 641764"/>
              <a:gd name="connsiteY233" fmla="*/ 624499 h 806657"/>
              <a:gd name="connsiteX234" fmla="*/ 616017 w 641764"/>
              <a:gd name="connsiteY234" fmla="*/ 626364 h 806657"/>
              <a:gd name="connsiteX235" fmla="*/ 615054 w 641764"/>
              <a:gd name="connsiteY235" fmla="*/ 628590 h 806657"/>
              <a:gd name="connsiteX236" fmla="*/ 613971 w 641764"/>
              <a:gd name="connsiteY236" fmla="*/ 628590 h 806657"/>
              <a:gd name="connsiteX237" fmla="*/ 612347 w 641764"/>
              <a:gd name="connsiteY237" fmla="*/ 629793 h 806657"/>
              <a:gd name="connsiteX238" fmla="*/ 610543 w 641764"/>
              <a:gd name="connsiteY238" fmla="*/ 633102 h 806657"/>
              <a:gd name="connsiteX239" fmla="*/ 610663 w 641764"/>
              <a:gd name="connsiteY239" fmla="*/ 636110 h 806657"/>
              <a:gd name="connsiteX240" fmla="*/ 609881 w 641764"/>
              <a:gd name="connsiteY240" fmla="*/ 637674 h 806657"/>
              <a:gd name="connsiteX241" fmla="*/ 607475 w 641764"/>
              <a:gd name="connsiteY241" fmla="*/ 638215 h 806657"/>
              <a:gd name="connsiteX242" fmla="*/ 604587 w 641764"/>
              <a:gd name="connsiteY242" fmla="*/ 635328 h 806657"/>
              <a:gd name="connsiteX243" fmla="*/ 601218 w 641764"/>
              <a:gd name="connsiteY243" fmla="*/ 635568 h 806657"/>
              <a:gd name="connsiteX244" fmla="*/ 599654 w 641764"/>
              <a:gd name="connsiteY244" fmla="*/ 638215 h 806657"/>
              <a:gd name="connsiteX245" fmla="*/ 597248 w 641764"/>
              <a:gd name="connsiteY245" fmla="*/ 639539 h 806657"/>
              <a:gd name="connsiteX246" fmla="*/ 596285 w 641764"/>
              <a:gd name="connsiteY246" fmla="*/ 642186 h 806657"/>
              <a:gd name="connsiteX247" fmla="*/ 592676 w 641764"/>
              <a:gd name="connsiteY247" fmla="*/ 644832 h 806657"/>
              <a:gd name="connsiteX248" fmla="*/ 590450 w 641764"/>
              <a:gd name="connsiteY248" fmla="*/ 645855 h 806657"/>
              <a:gd name="connsiteX249" fmla="*/ 589728 w 641764"/>
              <a:gd name="connsiteY249" fmla="*/ 648622 h 806657"/>
              <a:gd name="connsiteX250" fmla="*/ 590450 w 641764"/>
              <a:gd name="connsiteY250" fmla="*/ 651390 h 806657"/>
              <a:gd name="connsiteX251" fmla="*/ 589367 w 641764"/>
              <a:gd name="connsiteY251" fmla="*/ 653435 h 806657"/>
              <a:gd name="connsiteX252" fmla="*/ 589126 w 641764"/>
              <a:gd name="connsiteY252" fmla="*/ 655119 h 806657"/>
              <a:gd name="connsiteX253" fmla="*/ 587562 w 641764"/>
              <a:gd name="connsiteY253" fmla="*/ 655902 h 806657"/>
              <a:gd name="connsiteX254" fmla="*/ 584855 w 641764"/>
              <a:gd name="connsiteY254" fmla="*/ 654879 h 806657"/>
              <a:gd name="connsiteX255" fmla="*/ 583291 w 641764"/>
              <a:gd name="connsiteY255" fmla="*/ 654819 h 806657"/>
              <a:gd name="connsiteX256" fmla="*/ 580524 w 641764"/>
              <a:gd name="connsiteY256" fmla="*/ 653856 h 806657"/>
              <a:gd name="connsiteX257" fmla="*/ 578539 w 641764"/>
              <a:gd name="connsiteY257" fmla="*/ 655300 h 806657"/>
              <a:gd name="connsiteX258" fmla="*/ 577817 w 641764"/>
              <a:gd name="connsiteY258" fmla="*/ 657045 h 806657"/>
              <a:gd name="connsiteX259" fmla="*/ 577937 w 641764"/>
              <a:gd name="connsiteY259" fmla="*/ 658970 h 806657"/>
              <a:gd name="connsiteX260" fmla="*/ 576794 w 641764"/>
              <a:gd name="connsiteY260" fmla="*/ 659872 h 806657"/>
              <a:gd name="connsiteX261" fmla="*/ 575892 w 641764"/>
              <a:gd name="connsiteY261" fmla="*/ 659090 h 806657"/>
              <a:gd name="connsiteX262" fmla="*/ 575591 w 641764"/>
              <a:gd name="connsiteY262" fmla="*/ 655902 h 806657"/>
              <a:gd name="connsiteX263" fmla="*/ 574267 w 641764"/>
              <a:gd name="connsiteY263" fmla="*/ 654879 h 806657"/>
              <a:gd name="connsiteX264" fmla="*/ 572102 w 641764"/>
              <a:gd name="connsiteY264" fmla="*/ 654759 h 806657"/>
              <a:gd name="connsiteX265" fmla="*/ 565544 w 641764"/>
              <a:gd name="connsiteY265" fmla="*/ 653736 h 806657"/>
              <a:gd name="connsiteX266" fmla="*/ 561935 w 641764"/>
              <a:gd name="connsiteY266" fmla="*/ 654217 h 806657"/>
              <a:gd name="connsiteX267" fmla="*/ 559348 w 641764"/>
              <a:gd name="connsiteY267" fmla="*/ 655420 h 806657"/>
              <a:gd name="connsiteX268" fmla="*/ 559228 w 641764"/>
              <a:gd name="connsiteY268" fmla="*/ 660654 h 806657"/>
              <a:gd name="connsiteX269" fmla="*/ 558626 w 641764"/>
              <a:gd name="connsiteY269" fmla="*/ 661376 h 806657"/>
              <a:gd name="connsiteX270" fmla="*/ 556220 w 641764"/>
              <a:gd name="connsiteY270" fmla="*/ 661917 h 806657"/>
              <a:gd name="connsiteX271" fmla="*/ 554535 w 641764"/>
              <a:gd name="connsiteY271" fmla="*/ 663181 h 806657"/>
              <a:gd name="connsiteX272" fmla="*/ 553994 w 641764"/>
              <a:gd name="connsiteY272" fmla="*/ 664504 h 806657"/>
              <a:gd name="connsiteX273" fmla="*/ 553092 w 641764"/>
              <a:gd name="connsiteY273" fmla="*/ 668835 h 806657"/>
              <a:gd name="connsiteX274" fmla="*/ 551046 w 641764"/>
              <a:gd name="connsiteY274" fmla="*/ 667993 h 806657"/>
              <a:gd name="connsiteX275" fmla="*/ 548038 w 641764"/>
              <a:gd name="connsiteY275" fmla="*/ 667993 h 806657"/>
              <a:gd name="connsiteX276" fmla="*/ 547256 w 641764"/>
              <a:gd name="connsiteY276" fmla="*/ 669257 h 806657"/>
              <a:gd name="connsiteX277" fmla="*/ 547858 w 641764"/>
              <a:gd name="connsiteY277" fmla="*/ 673588 h 806657"/>
              <a:gd name="connsiteX278" fmla="*/ 548640 w 641764"/>
              <a:gd name="connsiteY278" fmla="*/ 675092 h 806657"/>
              <a:gd name="connsiteX279" fmla="*/ 551889 w 641764"/>
              <a:gd name="connsiteY279" fmla="*/ 675092 h 806657"/>
              <a:gd name="connsiteX280" fmla="*/ 553934 w 641764"/>
              <a:gd name="connsiteY280" fmla="*/ 674250 h 806657"/>
              <a:gd name="connsiteX281" fmla="*/ 553212 w 641764"/>
              <a:gd name="connsiteY281" fmla="*/ 676054 h 806657"/>
              <a:gd name="connsiteX282" fmla="*/ 550806 w 641764"/>
              <a:gd name="connsiteY282" fmla="*/ 677859 h 806657"/>
              <a:gd name="connsiteX283" fmla="*/ 550204 w 641764"/>
              <a:gd name="connsiteY283" fmla="*/ 681950 h 806657"/>
              <a:gd name="connsiteX284" fmla="*/ 546956 w 641764"/>
              <a:gd name="connsiteY284" fmla="*/ 683935 h 806657"/>
              <a:gd name="connsiteX285" fmla="*/ 546474 w 641764"/>
              <a:gd name="connsiteY285" fmla="*/ 686281 h 806657"/>
              <a:gd name="connsiteX286" fmla="*/ 545271 w 641764"/>
              <a:gd name="connsiteY286" fmla="*/ 687364 h 806657"/>
              <a:gd name="connsiteX287" fmla="*/ 543767 w 641764"/>
              <a:gd name="connsiteY287" fmla="*/ 687665 h 806657"/>
              <a:gd name="connsiteX288" fmla="*/ 544188 w 641764"/>
              <a:gd name="connsiteY288" fmla="*/ 688988 h 806657"/>
              <a:gd name="connsiteX289" fmla="*/ 543466 w 641764"/>
              <a:gd name="connsiteY289" fmla="*/ 693079 h 806657"/>
              <a:gd name="connsiteX290" fmla="*/ 542143 w 641764"/>
              <a:gd name="connsiteY290" fmla="*/ 694403 h 806657"/>
              <a:gd name="connsiteX291" fmla="*/ 541481 w 641764"/>
              <a:gd name="connsiteY291" fmla="*/ 696809 h 806657"/>
              <a:gd name="connsiteX292" fmla="*/ 540519 w 641764"/>
              <a:gd name="connsiteY292" fmla="*/ 697651 h 806657"/>
              <a:gd name="connsiteX293" fmla="*/ 539255 w 641764"/>
              <a:gd name="connsiteY293" fmla="*/ 696207 h 806657"/>
              <a:gd name="connsiteX294" fmla="*/ 537511 w 641764"/>
              <a:gd name="connsiteY294" fmla="*/ 697110 h 806657"/>
              <a:gd name="connsiteX295" fmla="*/ 535887 w 641764"/>
              <a:gd name="connsiteY295" fmla="*/ 699877 h 806657"/>
              <a:gd name="connsiteX296" fmla="*/ 534443 w 641764"/>
              <a:gd name="connsiteY296" fmla="*/ 700238 h 806657"/>
              <a:gd name="connsiteX297" fmla="*/ 532819 w 641764"/>
              <a:gd name="connsiteY297" fmla="*/ 698553 h 806657"/>
              <a:gd name="connsiteX298" fmla="*/ 531254 w 641764"/>
              <a:gd name="connsiteY298" fmla="*/ 698975 h 806657"/>
              <a:gd name="connsiteX299" fmla="*/ 530292 w 641764"/>
              <a:gd name="connsiteY299" fmla="*/ 703065 h 806657"/>
              <a:gd name="connsiteX300" fmla="*/ 529630 w 641764"/>
              <a:gd name="connsiteY300" fmla="*/ 703667 h 806657"/>
              <a:gd name="connsiteX301" fmla="*/ 525900 w 641764"/>
              <a:gd name="connsiteY301" fmla="*/ 704509 h 806657"/>
              <a:gd name="connsiteX302" fmla="*/ 524938 w 641764"/>
              <a:gd name="connsiteY302" fmla="*/ 705231 h 806657"/>
              <a:gd name="connsiteX303" fmla="*/ 524757 w 641764"/>
              <a:gd name="connsiteY303" fmla="*/ 709141 h 806657"/>
              <a:gd name="connsiteX304" fmla="*/ 523975 w 641764"/>
              <a:gd name="connsiteY304" fmla="*/ 711066 h 806657"/>
              <a:gd name="connsiteX305" fmla="*/ 522291 w 641764"/>
              <a:gd name="connsiteY305" fmla="*/ 712149 h 806657"/>
              <a:gd name="connsiteX306" fmla="*/ 519163 w 641764"/>
              <a:gd name="connsiteY306" fmla="*/ 713473 h 806657"/>
              <a:gd name="connsiteX307" fmla="*/ 515673 w 641764"/>
              <a:gd name="connsiteY307" fmla="*/ 717804 h 806657"/>
              <a:gd name="connsiteX308" fmla="*/ 514831 w 641764"/>
              <a:gd name="connsiteY308" fmla="*/ 718406 h 806657"/>
              <a:gd name="connsiteX309" fmla="*/ 513628 w 641764"/>
              <a:gd name="connsiteY309" fmla="*/ 721474 h 806657"/>
              <a:gd name="connsiteX310" fmla="*/ 513027 w 641764"/>
              <a:gd name="connsiteY310" fmla="*/ 724061 h 806657"/>
              <a:gd name="connsiteX311" fmla="*/ 513207 w 641764"/>
              <a:gd name="connsiteY311" fmla="*/ 724602 h 806657"/>
              <a:gd name="connsiteX312" fmla="*/ 515794 w 641764"/>
              <a:gd name="connsiteY312" fmla="*/ 725023 h 806657"/>
              <a:gd name="connsiteX313" fmla="*/ 516997 w 641764"/>
              <a:gd name="connsiteY313" fmla="*/ 726106 h 806657"/>
              <a:gd name="connsiteX314" fmla="*/ 516696 w 641764"/>
              <a:gd name="connsiteY314" fmla="*/ 726768 h 806657"/>
              <a:gd name="connsiteX315" fmla="*/ 513869 w 641764"/>
              <a:gd name="connsiteY315" fmla="*/ 727670 h 806657"/>
              <a:gd name="connsiteX316" fmla="*/ 512004 w 641764"/>
              <a:gd name="connsiteY316" fmla="*/ 727730 h 806657"/>
              <a:gd name="connsiteX317" fmla="*/ 508394 w 641764"/>
              <a:gd name="connsiteY317" fmla="*/ 726587 h 806657"/>
              <a:gd name="connsiteX318" fmla="*/ 504965 w 641764"/>
              <a:gd name="connsiteY318" fmla="*/ 726286 h 806657"/>
              <a:gd name="connsiteX319" fmla="*/ 503762 w 641764"/>
              <a:gd name="connsiteY319" fmla="*/ 728332 h 806657"/>
              <a:gd name="connsiteX320" fmla="*/ 503582 w 641764"/>
              <a:gd name="connsiteY320" fmla="*/ 730377 h 806657"/>
              <a:gd name="connsiteX321" fmla="*/ 501115 w 641764"/>
              <a:gd name="connsiteY321" fmla="*/ 729896 h 806657"/>
              <a:gd name="connsiteX322" fmla="*/ 500514 w 641764"/>
              <a:gd name="connsiteY322" fmla="*/ 731279 h 806657"/>
              <a:gd name="connsiteX323" fmla="*/ 503101 w 641764"/>
              <a:gd name="connsiteY323" fmla="*/ 734889 h 806657"/>
              <a:gd name="connsiteX324" fmla="*/ 505206 w 641764"/>
              <a:gd name="connsiteY324" fmla="*/ 734708 h 806657"/>
              <a:gd name="connsiteX325" fmla="*/ 506650 w 641764"/>
              <a:gd name="connsiteY325" fmla="*/ 735190 h 806657"/>
              <a:gd name="connsiteX326" fmla="*/ 506951 w 641764"/>
              <a:gd name="connsiteY326" fmla="*/ 736212 h 806657"/>
              <a:gd name="connsiteX327" fmla="*/ 505026 w 641764"/>
              <a:gd name="connsiteY327" fmla="*/ 740484 h 806657"/>
              <a:gd name="connsiteX328" fmla="*/ 503040 w 641764"/>
              <a:gd name="connsiteY328" fmla="*/ 741867 h 806657"/>
              <a:gd name="connsiteX329" fmla="*/ 500694 w 641764"/>
              <a:gd name="connsiteY329" fmla="*/ 740243 h 806657"/>
              <a:gd name="connsiteX330" fmla="*/ 498649 w 641764"/>
              <a:gd name="connsiteY330" fmla="*/ 740123 h 806657"/>
              <a:gd name="connsiteX331" fmla="*/ 498408 w 641764"/>
              <a:gd name="connsiteY331" fmla="*/ 741506 h 806657"/>
              <a:gd name="connsiteX332" fmla="*/ 499912 w 641764"/>
              <a:gd name="connsiteY332" fmla="*/ 744213 h 806657"/>
              <a:gd name="connsiteX333" fmla="*/ 502439 w 641764"/>
              <a:gd name="connsiteY333" fmla="*/ 746800 h 806657"/>
              <a:gd name="connsiteX334" fmla="*/ 502258 w 641764"/>
              <a:gd name="connsiteY334" fmla="*/ 747582 h 806657"/>
              <a:gd name="connsiteX335" fmla="*/ 500273 w 641764"/>
              <a:gd name="connsiteY335" fmla="*/ 749267 h 806657"/>
              <a:gd name="connsiteX336" fmla="*/ 499852 w 641764"/>
              <a:gd name="connsiteY336" fmla="*/ 751853 h 806657"/>
              <a:gd name="connsiteX337" fmla="*/ 498829 w 641764"/>
              <a:gd name="connsiteY337" fmla="*/ 751853 h 806657"/>
              <a:gd name="connsiteX338" fmla="*/ 497747 w 641764"/>
              <a:gd name="connsiteY338" fmla="*/ 750229 h 806657"/>
              <a:gd name="connsiteX339" fmla="*/ 496964 w 641764"/>
              <a:gd name="connsiteY339" fmla="*/ 751011 h 806657"/>
              <a:gd name="connsiteX340" fmla="*/ 496543 w 641764"/>
              <a:gd name="connsiteY340" fmla="*/ 753478 h 806657"/>
              <a:gd name="connsiteX341" fmla="*/ 494558 w 641764"/>
              <a:gd name="connsiteY341" fmla="*/ 754019 h 806657"/>
              <a:gd name="connsiteX342" fmla="*/ 493114 w 641764"/>
              <a:gd name="connsiteY342" fmla="*/ 755463 h 806657"/>
              <a:gd name="connsiteX343" fmla="*/ 491430 w 641764"/>
              <a:gd name="connsiteY343" fmla="*/ 755102 h 806657"/>
              <a:gd name="connsiteX344" fmla="*/ 489685 w 641764"/>
              <a:gd name="connsiteY344" fmla="*/ 755463 h 806657"/>
              <a:gd name="connsiteX345" fmla="*/ 488061 w 641764"/>
              <a:gd name="connsiteY345" fmla="*/ 754560 h 806657"/>
              <a:gd name="connsiteX346" fmla="*/ 482767 w 641764"/>
              <a:gd name="connsiteY346" fmla="*/ 749928 h 806657"/>
              <a:gd name="connsiteX347" fmla="*/ 481263 w 641764"/>
              <a:gd name="connsiteY347" fmla="*/ 749026 h 806657"/>
              <a:gd name="connsiteX348" fmla="*/ 480060 w 641764"/>
              <a:gd name="connsiteY348" fmla="*/ 749086 h 806657"/>
              <a:gd name="connsiteX349" fmla="*/ 479278 w 641764"/>
              <a:gd name="connsiteY349" fmla="*/ 750650 h 806657"/>
              <a:gd name="connsiteX350" fmla="*/ 480180 w 641764"/>
              <a:gd name="connsiteY350" fmla="*/ 753357 h 806657"/>
              <a:gd name="connsiteX351" fmla="*/ 482587 w 641764"/>
              <a:gd name="connsiteY351" fmla="*/ 754200 h 806657"/>
              <a:gd name="connsiteX352" fmla="*/ 483790 w 641764"/>
              <a:gd name="connsiteY352" fmla="*/ 755282 h 806657"/>
              <a:gd name="connsiteX353" fmla="*/ 484211 w 641764"/>
              <a:gd name="connsiteY353" fmla="*/ 756907 h 806657"/>
              <a:gd name="connsiteX354" fmla="*/ 483790 w 641764"/>
              <a:gd name="connsiteY354" fmla="*/ 759012 h 806657"/>
              <a:gd name="connsiteX355" fmla="*/ 482466 w 641764"/>
              <a:gd name="connsiteY355" fmla="*/ 759975 h 806657"/>
              <a:gd name="connsiteX356" fmla="*/ 479218 w 641764"/>
              <a:gd name="connsiteY356" fmla="*/ 760215 h 806657"/>
              <a:gd name="connsiteX357" fmla="*/ 478195 w 641764"/>
              <a:gd name="connsiteY357" fmla="*/ 760817 h 806657"/>
              <a:gd name="connsiteX358" fmla="*/ 478075 w 641764"/>
              <a:gd name="connsiteY358" fmla="*/ 762682 h 806657"/>
              <a:gd name="connsiteX359" fmla="*/ 479579 w 641764"/>
              <a:gd name="connsiteY359" fmla="*/ 765269 h 806657"/>
              <a:gd name="connsiteX360" fmla="*/ 478857 w 641764"/>
              <a:gd name="connsiteY360" fmla="*/ 766712 h 806657"/>
              <a:gd name="connsiteX361" fmla="*/ 476330 w 641764"/>
              <a:gd name="connsiteY361" fmla="*/ 767134 h 806657"/>
              <a:gd name="connsiteX362" fmla="*/ 475428 w 641764"/>
              <a:gd name="connsiteY362" fmla="*/ 768156 h 806657"/>
              <a:gd name="connsiteX363" fmla="*/ 476571 w 641764"/>
              <a:gd name="connsiteY363" fmla="*/ 769841 h 806657"/>
              <a:gd name="connsiteX364" fmla="*/ 476691 w 641764"/>
              <a:gd name="connsiteY364" fmla="*/ 772127 h 806657"/>
              <a:gd name="connsiteX365" fmla="*/ 473743 w 641764"/>
              <a:gd name="connsiteY365" fmla="*/ 773570 h 806657"/>
              <a:gd name="connsiteX366" fmla="*/ 473262 w 641764"/>
              <a:gd name="connsiteY366" fmla="*/ 774533 h 806657"/>
              <a:gd name="connsiteX367" fmla="*/ 474285 w 641764"/>
              <a:gd name="connsiteY367" fmla="*/ 776338 h 806657"/>
              <a:gd name="connsiteX368" fmla="*/ 474044 w 641764"/>
              <a:gd name="connsiteY368" fmla="*/ 777481 h 806657"/>
              <a:gd name="connsiteX369" fmla="*/ 472300 w 641764"/>
              <a:gd name="connsiteY369" fmla="*/ 779285 h 806657"/>
              <a:gd name="connsiteX370" fmla="*/ 472119 w 641764"/>
              <a:gd name="connsiteY370" fmla="*/ 781391 h 806657"/>
              <a:gd name="connsiteX371" fmla="*/ 471277 w 641764"/>
              <a:gd name="connsiteY371" fmla="*/ 781451 h 806657"/>
              <a:gd name="connsiteX372" fmla="*/ 468871 w 641764"/>
              <a:gd name="connsiteY372" fmla="*/ 780609 h 806657"/>
              <a:gd name="connsiteX373" fmla="*/ 467306 w 641764"/>
              <a:gd name="connsiteY373" fmla="*/ 784218 h 806657"/>
              <a:gd name="connsiteX374" fmla="*/ 466103 w 641764"/>
              <a:gd name="connsiteY374" fmla="*/ 786023 h 806657"/>
              <a:gd name="connsiteX375" fmla="*/ 464118 w 641764"/>
              <a:gd name="connsiteY375" fmla="*/ 785061 h 806657"/>
              <a:gd name="connsiteX376" fmla="*/ 463035 w 641764"/>
              <a:gd name="connsiteY376" fmla="*/ 785963 h 806657"/>
              <a:gd name="connsiteX377" fmla="*/ 463697 w 641764"/>
              <a:gd name="connsiteY377" fmla="*/ 788369 h 806657"/>
              <a:gd name="connsiteX378" fmla="*/ 461832 w 641764"/>
              <a:gd name="connsiteY378" fmla="*/ 790475 h 806657"/>
              <a:gd name="connsiteX379" fmla="*/ 459065 w 641764"/>
              <a:gd name="connsiteY379" fmla="*/ 789272 h 806657"/>
              <a:gd name="connsiteX380" fmla="*/ 458403 w 641764"/>
              <a:gd name="connsiteY380" fmla="*/ 789753 h 806657"/>
              <a:gd name="connsiteX381" fmla="*/ 458403 w 641764"/>
              <a:gd name="connsiteY381" fmla="*/ 791738 h 806657"/>
              <a:gd name="connsiteX382" fmla="*/ 456899 w 641764"/>
              <a:gd name="connsiteY382" fmla="*/ 792340 h 806657"/>
              <a:gd name="connsiteX383" fmla="*/ 453891 w 641764"/>
              <a:gd name="connsiteY383" fmla="*/ 791016 h 806657"/>
              <a:gd name="connsiteX384" fmla="*/ 452748 w 641764"/>
              <a:gd name="connsiteY384" fmla="*/ 791618 h 806657"/>
              <a:gd name="connsiteX385" fmla="*/ 449921 w 641764"/>
              <a:gd name="connsiteY385" fmla="*/ 791798 h 806657"/>
              <a:gd name="connsiteX386" fmla="*/ 448477 w 641764"/>
              <a:gd name="connsiteY386" fmla="*/ 793423 h 806657"/>
              <a:gd name="connsiteX387" fmla="*/ 447033 w 641764"/>
              <a:gd name="connsiteY387" fmla="*/ 793423 h 806657"/>
              <a:gd name="connsiteX388" fmla="*/ 446011 w 641764"/>
              <a:gd name="connsiteY388" fmla="*/ 791618 h 806657"/>
              <a:gd name="connsiteX389" fmla="*/ 444567 w 641764"/>
              <a:gd name="connsiteY389" fmla="*/ 792280 h 806657"/>
              <a:gd name="connsiteX390" fmla="*/ 442161 w 641764"/>
              <a:gd name="connsiteY390" fmla="*/ 791738 h 806657"/>
              <a:gd name="connsiteX391" fmla="*/ 440476 w 641764"/>
              <a:gd name="connsiteY391" fmla="*/ 792039 h 806657"/>
              <a:gd name="connsiteX392" fmla="*/ 437769 w 641764"/>
              <a:gd name="connsiteY392" fmla="*/ 790776 h 806657"/>
              <a:gd name="connsiteX393" fmla="*/ 436987 w 641764"/>
              <a:gd name="connsiteY393" fmla="*/ 791137 h 806657"/>
              <a:gd name="connsiteX394" fmla="*/ 435423 w 641764"/>
              <a:gd name="connsiteY394" fmla="*/ 793784 h 806657"/>
              <a:gd name="connsiteX395" fmla="*/ 433859 w 641764"/>
              <a:gd name="connsiteY395" fmla="*/ 794024 h 806657"/>
              <a:gd name="connsiteX396" fmla="*/ 432656 w 641764"/>
              <a:gd name="connsiteY396" fmla="*/ 793302 h 806657"/>
              <a:gd name="connsiteX397" fmla="*/ 431212 w 641764"/>
              <a:gd name="connsiteY397" fmla="*/ 790475 h 806657"/>
              <a:gd name="connsiteX398" fmla="*/ 429106 w 641764"/>
              <a:gd name="connsiteY398" fmla="*/ 790836 h 806657"/>
              <a:gd name="connsiteX399" fmla="*/ 427542 w 641764"/>
              <a:gd name="connsiteY399" fmla="*/ 793242 h 806657"/>
              <a:gd name="connsiteX400" fmla="*/ 422549 w 641764"/>
              <a:gd name="connsiteY400" fmla="*/ 798777 h 806657"/>
              <a:gd name="connsiteX401" fmla="*/ 421105 w 641764"/>
              <a:gd name="connsiteY401" fmla="*/ 798656 h 806657"/>
              <a:gd name="connsiteX402" fmla="*/ 420263 w 641764"/>
              <a:gd name="connsiteY402" fmla="*/ 796250 h 806657"/>
              <a:gd name="connsiteX403" fmla="*/ 419421 w 641764"/>
              <a:gd name="connsiteY403" fmla="*/ 796130 h 806657"/>
              <a:gd name="connsiteX404" fmla="*/ 417676 w 641764"/>
              <a:gd name="connsiteY404" fmla="*/ 799498 h 806657"/>
              <a:gd name="connsiteX405" fmla="*/ 417736 w 641764"/>
              <a:gd name="connsiteY405" fmla="*/ 800401 h 806657"/>
              <a:gd name="connsiteX406" fmla="*/ 419842 w 641764"/>
              <a:gd name="connsiteY406" fmla="*/ 801303 h 806657"/>
              <a:gd name="connsiteX407" fmla="*/ 420143 w 641764"/>
              <a:gd name="connsiteY407" fmla="*/ 802206 h 806657"/>
              <a:gd name="connsiteX408" fmla="*/ 419000 w 641764"/>
              <a:gd name="connsiteY408" fmla="*/ 804311 h 806657"/>
              <a:gd name="connsiteX409" fmla="*/ 417917 w 641764"/>
              <a:gd name="connsiteY409" fmla="*/ 805274 h 806657"/>
              <a:gd name="connsiteX410" fmla="*/ 417195 w 641764"/>
              <a:gd name="connsiteY410" fmla="*/ 805093 h 806657"/>
              <a:gd name="connsiteX411" fmla="*/ 416293 w 641764"/>
              <a:gd name="connsiteY411" fmla="*/ 803048 h 806657"/>
              <a:gd name="connsiteX412" fmla="*/ 415270 w 641764"/>
              <a:gd name="connsiteY412" fmla="*/ 799679 h 806657"/>
              <a:gd name="connsiteX413" fmla="*/ 414668 w 641764"/>
              <a:gd name="connsiteY413" fmla="*/ 798476 h 806657"/>
              <a:gd name="connsiteX414" fmla="*/ 412142 w 641764"/>
              <a:gd name="connsiteY414" fmla="*/ 797213 h 806657"/>
              <a:gd name="connsiteX415" fmla="*/ 410578 w 641764"/>
              <a:gd name="connsiteY415" fmla="*/ 795709 h 806657"/>
              <a:gd name="connsiteX416" fmla="*/ 409495 w 641764"/>
              <a:gd name="connsiteY416" fmla="*/ 796430 h 806657"/>
              <a:gd name="connsiteX417" fmla="*/ 409254 w 641764"/>
              <a:gd name="connsiteY417" fmla="*/ 798656 h 806657"/>
              <a:gd name="connsiteX418" fmla="*/ 410156 w 641764"/>
              <a:gd name="connsiteY418" fmla="*/ 800100 h 806657"/>
              <a:gd name="connsiteX419" fmla="*/ 412082 w 641764"/>
              <a:gd name="connsiteY419" fmla="*/ 800100 h 806657"/>
              <a:gd name="connsiteX420" fmla="*/ 412202 w 641764"/>
              <a:gd name="connsiteY420" fmla="*/ 801183 h 806657"/>
              <a:gd name="connsiteX421" fmla="*/ 408893 w 641764"/>
              <a:gd name="connsiteY421" fmla="*/ 802807 h 806657"/>
              <a:gd name="connsiteX422" fmla="*/ 408292 w 641764"/>
              <a:gd name="connsiteY422" fmla="*/ 803409 h 806657"/>
              <a:gd name="connsiteX423" fmla="*/ 408653 w 641764"/>
              <a:gd name="connsiteY423" fmla="*/ 805334 h 806657"/>
              <a:gd name="connsiteX424" fmla="*/ 406968 w 641764"/>
              <a:gd name="connsiteY424" fmla="*/ 805695 h 806657"/>
              <a:gd name="connsiteX425" fmla="*/ 405825 w 641764"/>
              <a:gd name="connsiteY425" fmla="*/ 804251 h 806657"/>
              <a:gd name="connsiteX426" fmla="*/ 404682 w 641764"/>
              <a:gd name="connsiteY426" fmla="*/ 803950 h 806657"/>
              <a:gd name="connsiteX427" fmla="*/ 402456 w 641764"/>
              <a:gd name="connsiteY427" fmla="*/ 805815 h 806657"/>
              <a:gd name="connsiteX428" fmla="*/ 400230 w 641764"/>
              <a:gd name="connsiteY428" fmla="*/ 806056 h 806657"/>
              <a:gd name="connsiteX429" fmla="*/ 398787 w 641764"/>
              <a:gd name="connsiteY429" fmla="*/ 806657 h 806657"/>
              <a:gd name="connsiteX430" fmla="*/ 392891 w 641764"/>
              <a:gd name="connsiteY430" fmla="*/ 805454 h 806657"/>
              <a:gd name="connsiteX431" fmla="*/ 392049 w 641764"/>
              <a:gd name="connsiteY431" fmla="*/ 806056 h 806657"/>
              <a:gd name="connsiteX432" fmla="*/ 390726 w 641764"/>
              <a:gd name="connsiteY432" fmla="*/ 805875 h 806657"/>
              <a:gd name="connsiteX433" fmla="*/ 385913 w 641764"/>
              <a:gd name="connsiteY433" fmla="*/ 805394 h 806657"/>
              <a:gd name="connsiteX434" fmla="*/ 379596 w 641764"/>
              <a:gd name="connsiteY434" fmla="*/ 804672 h 806657"/>
              <a:gd name="connsiteX435" fmla="*/ 379356 w 641764"/>
              <a:gd name="connsiteY435" fmla="*/ 804612 h 806657"/>
              <a:gd name="connsiteX436" fmla="*/ 372016 w 641764"/>
              <a:gd name="connsiteY436" fmla="*/ 803770 h 806657"/>
              <a:gd name="connsiteX437" fmla="*/ 368287 w 641764"/>
              <a:gd name="connsiteY437" fmla="*/ 803409 h 806657"/>
              <a:gd name="connsiteX438" fmla="*/ 365399 w 641764"/>
              <a:gd name="connsiteY438" fmla="*/ 802927 h 806657"/>
              <a:gd name="connsiteX439" fmla="*/ 358180 w 641764"/>
              <a:gd name="connsiteY439" fmla="*/ 802326 h 806657"/>
              <a:gd name="connsiteX440" fmla="*/ 351743 w 641764"/>
              <a:gd name="connsiteY440" fmla="*/ 801423 h 806657"/>
              <a:gd name="connsiteX441" fmla="*/ 304519 w 641764"/>
              <a:gd name="connsiteY441" fmla="*/ 796009 h 806657"/>
              <a:gd name="connsiteX442" fmla="*/ 299827 w 641764"/>
              <a:gd name="connsiteY442" fmla="*/ 795408 h 806657"/>
              <a:gd name="connsiteX443" fmla="*/ 287073 w 641764"/>
              <a:gd name="connsiteY443" fmla="*/ 793844 h 806657"/>
              <a:gd name="connsiteX444" fmla="*/ 278230 w 641764"/>
              <a:gd name="connsiteY444" fmla="*/ 792761 h 806657"/>
              <a:gd name="connsiteX445" fmla="*/ 270590 w 641764"/>
              <a:gd name="connsiteY445" fmla="*/ 791798 h 806657"/>
              <a:gd name="connsiteX446" fmla="*/ 268004 w 641764"/>
              <a:gd name="connsiteY446" fmla="*/ 791558 h 806657"/>
              <a:gd name="connsiteX447" fmla="*/ 259762 w 641764"/>
              <a:gd name="connsiteY447" fmla="*/ 790535 h 806657"/>
              <a:gd name="connsiteX448" fmla="*/ 246106 w 641764"/>
              <a:gd name="connsiteY448" fmla="*/ 788911 h 806657"/>
              <a:gd name="connsiteX449" fmla="*/ 237925 w 641764"/>
              <a:gd name="connsiteY449" fmla="*/ 787828 h 806657"/>
              <a:gd name="connsiteX450" fmla="*/ 231067 w 641764"/>
              <a:gd name="connsiteY450" fmla="*/ 787046 h 806657"/>
              <a:gd name="connsiteX451" fmla="*/ 225893 w 641764"/>
              <a:gd name="connsiteY451" fmla="*/ 786384 h 806657"/>
              <a:gd name="connsiteX452" fmla="*/ 224509 w 641764"/>
              <a:gd name="connsiteY452" fmla="*/ 786143 h 806657"/>
              <a:gd name="connsiteX453" fmla="*/ 223126 w 641764"/>
              <a:gd name="connsiteY453" fmla="*/ 786023 h 806657"/>
              <a:gd name="connsiteX454" fmla="*/ 215425 w 641764"/>
              <a:gd name="connsiteY454" fmla="*/ 785121 h 806657"/>
              <a:gd name="connsiteX455" fmla="*/ 213982 w 641764"/>
              <a:gd name="connsiteY455" fmla="*/ 784880 h 806657"/>
              <a:gd name="connsiteX456" fmla="*/ 210432 w 641764"/>
              <a:gd name="connsiteY456" fmla="*/ 784519 h 806657"/>
              <a:gd name="connsiteX457" fmla="*/ 190099 w 641764"/>
              <a:gd name="connsiteY457" fmla="*/ 781872 h 806657"/>
              <a:gd name="connsiteX458" fmla="*/ 176563 w 641764"/>
              <a:gd name="connsiteY458" fmla="*/ 780068 h 806657"/>
              <a:gd name="connsiteX459" fmla="*/ 174338 w 641764"/>
              <a:gd name="connsiteY459" fmla="*/ 779827 h 806657"/>
              <a:gd name="connsiteX460" fmla="*/ 169525 w 641764"/>
              <a:gd name="connsiteY460" fmla="*/ 779225 h 806657"/>
              <a:gd name="connsiteX461" fmla="*/ 160862 w 641764"/>
              <a:gd name="connsiteY461" fmla="*/ 778203 h 806657"/>
              <a:gd name="connsiteX462" fmla="*/ 160501 w 641764"/>
              <a:gd name="connsiteY462" fmla="*/ 778142 h 806657"/>
              <a:gd name="connsiteX463" fmla="*/ 158757 w 641764"/>
              <a:gd name="connsiteY463" fmla="*/ 777902 h 806657"/>
              <a:gd name="connsiteX464" fmla="*/ 158516 w 641764"/>
              <a:gd name="connsiteY464" fmla="*/ 777842 h 806657"/>
              <a:gd name="connsiteX465" fmla="*/ 156531 w 641764"/>
              <a:gd name="connsiteY465" fmla="*/ 777601 h 806657"/>
              <a:gd name="connsiteX466" fmla="*/ 156110 w 641764"/>
              <a:gd name="connsiteY466" fmla="*/ 777601 h 806657"/>
              <a:gd name="connsiteX467" fmla="*/ 141612 w 641764"/>
              <a:gd name="connsiteY467" fmla="*/ 775676 h 806657"/>
              <a:gd name="connsiteX468" fmla="*/ 137942 w 641764"/>
              <a:gd name="connsiteY468" fmla="*/ 775195 h 806657"/>
              <a:gd name="connsiteX469" fmla="*/ 125910 w 641764"/>
              <a:gd name="connsiteY469" fmla="*/ 773570 h 806657"/>
              <a:gd name="connsiteX470" fmla="*/ 115082 w 641764"/>
              <a:gd name="connsiteY470" fmla="*/ 772127 h 806657"/>
              <a:gd name="connsiteX471" fmla="*/ 87891 w 641764"/>
              <a:gd name="connsiteY471" fmla="*/ 768517 h 806657"/>
              <a:gd name="connsiteX472" fmla="*/ 63527 w 641764"/>
              <a:gd name="connsiteY472" fmla="*/ 765148 h 806657"/>
              <a:gd name="connsiteX473" fmla="*/ 63226 w 641764"/>
              <a:gd name="connsiteY473" fmla="*/ 765148 h 806657"/>
              <a:gd name="connsiteX474" fmla="*/ 30500 w 641764"/>
              <a:gd name="connsiteY474" fmla="*/ 760516 h 806657"/>
              <a:gd name="connsiteX475" fmla="*/ 17025 w 641764"/>
              <a:gd name="connsiteY475" fmla="*/ 758711 h 806657"/>
              <a:gd name="connsiteX476" fmla="*/ 6798 w 641764"/>
              <a:gd name="connsiteY476" fmla="*/ 757207 h 806657"/>
              <a:gd name="connsiteX477" fmla="*/ 0 w 641764"/>
              <a:gd name="connsiteY477" fmla="*/ 756305 h 806657"/>
              <a:gd name="connsiteX478" fmla="*/ 1805 w 641764"/>
              <a:gd name="connsiteY478" fmla="*/ 742108 h 806657"/>
              <a:gd name="connsiteX479" fmla="*/ 2166 w 641764"/>
              <a:gd name="connsiteY479" fmla="*/ 737656 h 806657"/>
              <a:gd name="connsiteX480" fmla="*/ 4692 w 641764"/>
              <a:gd name="connsiteY480" fmla="*/ 721414 h 806657"/>
              <a:gd name="connsiteX481" fmla="*/ 10829 w 641764"/>
              <a:gd name="connsiteY481" fmla="*/ 677498 h 806657"/>
              <a:gd name="connsiteX482" fmla="*/ 11189 w 641764"/>
              <a:gd name="connsiteY482" fmla="*/ 674129 h 806657"/>
              <a:gd name="connsiteX483" fmla="*/ 13415 w 641764"/>
              <a:gd name="connsiteY483" fmla="*/ 658248 h 806657"/>
              <a:gd name="connsiteX484" fmla="*/ 14257 w 641764"/>
              <a:gd name="connsiteY484" fmla="*/ 652352 h 806657"/>
              <a:gd name="connsiteX485" fmla="*/ 14919 w 641764"/>
              <a:gd name="connsiteY485" fmla="*/ 647660 h 806657"/>
              <a:gd name="connsiteX486" fmla="*/ 15280 w 641764"/>
              <a:gd name="connsiteY486" fmla="*/ 644953 h 806657"/>
              <a:gd name="connsiteX487" fmla="*/ 15461 w 641764"/>
              <a:gd name="connsiteY487" fmla="*/ 643990 h 806657"/>
              <a:gd name="connsiteX488" fmla="*/ 16182 w 641764"/>
              <a:gd name="connsiteY488" fmla="*/ 639178 h 806657"/>
              <a:gd name="connsiteX489" fmla="*/ 16543 w 641764"/>
              <a:gd name="connsiteY489" fmla="*/ 636651 h 806657"/>
              <a:gd name="connsiteX490" fmla="*/ 16965 w 641764"/>
              <a:gd name="connsiteY490" fmla="*/ 633342 h 806657"/>
              <a:gd name="connsiteX491" fmla="*/ 17867 w 641764"/>
              <a:gd name="connsiteY491" fmla="*/ 627748 h 806657"/>
              <a:gd name="connsiteX492" fmla="*/ 19070 w 641764"/>
              <a:gd name="connsiteY492" fmla="*/ 619326 h 806657"/>
              <a:gd name="connsiteX493" fmla="*/ 19792 w 641764"/>
              <a:gd name="connsiteY493" fmla="*/ 614152 h 806657"/>
              <a:gd name="connsiteX494" fmla="*/ 20454 w 641764"/>
              <a:gd name="connsiteY494" fmla="*/ 611445 h 806657"/>
              <a:gd name="connsiteX495" fmla="*/ 21837 w 641764"/>
              <a:gd name="connsiteY495" fmla="*/ 603203 h 806657"/>
              <a:gd name="connsiteX496" fmla="*/ 22018 w 641764"/>
              <a:gd name="connsiteY496" fmla="*/ 600496 h 806657"/>
              <a:gd name="connsiteX497" fmla="*/ 22439 w 641764"/>
              <a:gd name="connsiteY497" fmla="*/ 597849 h 806657"/>
              <a:gd name="connsiteX498" fmla="*/ 24605 w 641764"/>
              <a:gd name="connsiteY498" fmla="*/ 581606 h 806657"/>
              <a:gd name="connsiteX499" fmla="*/ 25387 w 641764"/>
              <a:gd name="connsiteY499" fmla="*/ 575952 h 806657"/>
              <a:gd name="connsiteX500" fmla="*/ 26109 w 641764"/>
              <a:gd name="connsiteY500" fmla="*/ 571019 h 806657"/>
              <a:gd name="connsiteX501" fmla="*/ 27733 w 641764"/>
              <a:gd name="connsiteY501" fmla="*/ 559649 h 806657"/>
              <a:gd name="connsiteX502" fmla="*/ 28094 w 641764"/>
              <a:gd name="connsiteY502" fmla="*/ 556882 h 806657"/>
              <a:gd name="connsiteX503" fmla="*/ 29237 w 641764"/>
              <a:gd name="connsiteY503" fmla="*/ 548760 h 806657"/>
              <a:gd name="connsiteX504" fmla="*/ 32124 w 641764"/>
              <a:gd name="connsiteY504" fmla="*/ 528367 h 806657"/>
              <a:gd name="connsiteX505" fmla="*/ 32906 w 641764"/>
              <a:gd name="connsiteY505" fmla="*/ 522351 h 806657"/>
              <a:gd name="connsiteX506" fmla="*/ 33809 w 641764"/>
              <a:gd name="connsiteY506" fmla="*/ 516877 h 806657"/>
              <a:gd name="connsiteX507" fmla="*/ 34892 w 641764"/>
              <a:gd name="connsiteY507" fmla="*/ 509778 h 806657"/>
              <a:gd name="connsiteX508" fmla="*/ 36456 w 641764"/>
              <a:gd name="connsiteY508" fmla="*/ 497867 h 806657"/>
              <a:gd name="connsiteX509" fmla="*/ 37178 w 641764"/>
              <a:gd name="connsiteY509" fmla="*/ 492874 h 806657"/>
              <a:gd name="connsiteX510" fmla="*/ 38802 w 641764"/>
              <a:gd name="connsiteY510" fmla="*/ 481203 h 806657"/>
              <a:gd name="connsiteX511" fmla="*/ 39764 w 641764"/>
              <a:gd name="connsiteY511" fmla="*/ 473322 h 806657"/>
              <a:gd name="connsiteX512" fmla="*/ 40667 w 641764"/>
              <a:gd name="connsiteY512" fmla="*/ 467427 h 806657"/>
              <a:gd name="connsiteX513" fmla="*/ 44096 w 641764"/>
              <a:gd name="connsiteY513" fmla="*/ 443965 h 806657"/>
              <a:gd name="connsiteX514" fmla="*/ 44878 w 641764"/>
              <a:gd name="connsiteY514" fmla="*/ 437950 h 806657"/>
              <a:gd name="connsiteX515" fmla="*/ 47525 w 641764"/>
              <a:gd name="connsiteY515" fmla="*/ 419601 h 806657"/>
              <a:gd name="connsiteX516" fmla="*/ 48066 w 641764"/>
              <a:gd name="connsiteY516" fmla="*/ 415811 h 806657"/>
              <a:gd name="connsiteX517" fmla="*/ 48848 w 641764"/>
              <a:gd name="connsiteY517" fmla="*/ 410518 h 806657"/>
              <a:gd name="connsiteX518" fmla="*/ 49450 w 641764"/>
              <a:gd name="connsiteY518" fmla="*/ 406006 h 806657"/>
              <a:gd name="connsiteX519" fmla="*/ 50713 w 641764"/>
              <a:gd name="connsiteY519" fmla="*/ 396741 h 806657"/>
              <a:gd name="connsiteX520" fmla="*/ 52097 w 641764"/>
              <a:gd name="connsiteY520" fmla="*/ 387477 h 806657"/>
              <a:gd name="connsiteX521" fmla="*/ 53601 w 641764"/>
              <a:gd name="connsiteY521" fmla="*/ 376829 h 806657"/>
              <a:gd name="connsiteX522" fmla="*/ 54744 w 641764"/>
              <a:gd name="connsiteY522" fmla="*/ 369851 h 806657"/>
              <a:gd name="connsiteX523" fmla="*/ 55044 w 641764"/>
              <a:gd name="connsiteY523" fmla="*/ 367204 h 806657"/>
              <a:gd name="connsiteX524" fmla="*/ 58714 w 641764"/>
              <a:gd name="connsiteY524" fmla="*/ 341155 h 806657"/>
              <a:gd name="connsiteX525" fmla="*/ 59917 w 641764"/>
              <a:gd name="connsiteY525" fmla="*/ 332252 h 806657"/>
              <a:gd name="connsiteX526" fmla="*/ 62504 w 641764"/>
              <a:gd name="connsiteY526" fmla="*/ 315227 h 806657"/>
              <a:gd name="connsiteX527" fmla="*/ 63888 w 641764"/>
              <a:gd name="connsiteY527" fmla="*/ 305001 h 806657"/>
              <a:gd name="connsiteX528" fmla="*/ 64910 w 641764"/>
              <a:gd name="connsiteY528" fmla="*/ 298022 h 806657"/>
              <a:gd name="connsiteX529" fmla="*/ 65512 w 641764"/>
              <a:gd name="connsiteY529" fmla="*/ 293390 h 806657"/>
              <a:gd name="connsiteX530" fmla="*/ 65993 w 641764"/>
              <a:gd name="connsiteY530" fmla="*/ 290623 h 806657"/>
              <a:gd name="connsiteX531" fmla="*/ 66836 w 641764"/>
              <a:gd name="connsiteY531" fmla="*/ 284908 h 806657"/>
              <a:gd name="connsiteX532" fmla="*/ 69663 w 641764"/>
              <a:gd name="connsiteY532" fmla="*/ 264996 h 806657"/>
              <a:gd name="connsiteX533" fmla="*/ 71468 w 641764"/>
              <a:gd name="connsiteY533" fmla="*/ 251761 h 806657"/>
              <a:gd name="connsiteX534" fmla="*/ 71949 w 641764"/>
              <a:gd name="connsiteY534" fmla="*/ 249355 h 806657"/>
              <a:gd name="connsiteX535" fmla="*/ 72731 w 641764"/>
              <a:gd name="connsiteY535" fmla="*/ 243940 h 806657"/>
              <a:gd name="connsiteX536" fmla="*/ 73453 w 641764"/>
              <a:gd name="connsiteY536" fmla="*/ 238526 h 806657"/>
              <a:gd name="connsiteX537" fmla="*/ 74476 w 641764"/>
              <a:gd name="connsiteY537" fmla="*/ 230706 h 806657"/>
              <a:gd name="connsiteX538" fmla="*/ 76521 w 641764"/>
              <a:gd name="connsiteY538" fmla="*/ 216689 h 806657"/>
              <a:gd name="connsiteX539" fmla="*/ 77664 w 641764"/>
              <a:gd name="connsiteY539" fmla="*/ 208628 h 806657"/>
              <a:gd name="connsiteX540" fmla="*/ 78085 w 641764"/>
              <a:gd name="connsiteY540" fmla="*/ 205620 h 806657"/>
              <a:gd name="connsiteX541" fmla="*/ 79649 w 641764"/>
              <a:gd name="connsiteY541" fmla="*/ 194250 h 806657"/>
              <a:gd name="connsiteX542" fmla="*/ 80612 w 641764"/>
              <a:gd name="connsiteY542" fmla="*/ 188354 h 806657"/>
              <a:gd name="connsiteX543" fmla="*/ 82657 w 641764"/>
              <a:gd name="connsiteY543" fmla="*/ 173556 h 806657"/>
              <a:gd name="connsiteX544" fmla="*/ 84402 w 641764"/>
              <a:gd name="connsiteY544" fmla="*/ 161885 h 806657"/>
              <a:gd name="connsiteX545" fmla="*/ 86507 w 641764"/>
              <a:gd name="connsiteY545" fmla="*/ 146244 h 806657"/>
              <a:gd name="connsiteX546" fmla="*/ 87409 w 641764"/>
              <a:gd name="connsiteY546" fmla="*/ 140709 h 806657"/>
              <a:gd name="connsiteX547" fmla="*/ 88131 w 641764"/>
              <a:gd name="connsiteY547" fmla="*/ 135175 h 806657"/>
              <a:gd name="connsiteX548" fmla="*/ 89455 w 641764"/>
              <a:gd name="connsiteY548" fmla="*/ 126091 h 806657"/>
              <a:gd name="connsiteX549" fmla="*/ 90478 w 641764"/>
              <a:gd name="connsiteY549" fmla="*/ 118511 h 806657"/>
              <a:gd name="connsiteX550" fmla="*/ 91380 w 641764"/>
              <a:gd name="connsiteY550" fmla="*/ 112977 h 806657"/>
              <a:gd name="connsiteX551" fmla="*/ 91921 w 641764"/>
              <a:gd name="connsiteY551" fmla="*/ 108645 h 806657"/>
              <a:gd name="connsiteX552" fmla="*/ 92222 w 641764"/>
              <a:gd name="connsiteY552" fmla="*/ 107442 h 806657"/>
              <a:gd name="connsiteX553" fmla="*/ 93786 w 641764"/>
              <a:gd name="connsiteY553" fmla="*/ 96253 h 806657"/>
              <a:gd name="connsiteX554" fmla="*/ 96193 w 641764"/>
              <a:gd name="connsiteY554" fmla="*/ 79529 h 806657"/>
              <a:gd name="connsiteX555" fmla="*/ 96914 w 641764"/>
              <a:gd name="connsiteY555" fmla="*/ 74115 h 806657"/>
              <a:gd name="connsiteX556" fmla="*/ 100644 w 641764"/>
              <a:gd name="connsiteY556" fmla="*/ 49089 h 806657"/>
              <a:gd name="connsiteX557" fmla="*/ 101727 w 641764"/>
              <a:gd name="connsiteY557" fmla="*/ 41509 h 806657"/>
              <a:gd name="connsiteX558" fmla="*/ 103652 w 641764"/>
              <a:gd name="connsiteY558" fmla="*/ 29056 h 806657"/>
              <a:gd name="connsiteX559" fmla="*/ 105697 w 641764"/>
              <a:gd name="connsiteY559" fmla="*/ 14618 h 806657"/>
              <a:gd name="connsiteX560" fmla="*/ 107322 w 641764"/>
              <a:gd name="connsiteY560" fmla="*/ 3309 h 806657"/>
              <a:gd name="connsiteX561" fmla="*/ 107863 w 641764"/>
              <a:gd name="connsiteY561" fmla="*/ 0 h 806657"/>
              <a:gd name="connsiteX562" fmla="*/ 148771 w 641764"/>
              <a:gd name="connsiteY562" fmla="*/ 5715 h 806657"/>
              <a:gd name="connsiteX563" fmla="*/ 183782 w 641764"/>
              <a:gd name="connsiteY563" fmla="*/ 10528 h 806657"/>
              <a:gd name="connsiteX564" fmla="*/ 205921 w 641764"/>
              <a:gd name="connsiteY564" fmla="*/ 13536 h 806657"/>
              <a:gd name="connsiteX565" fmla="*/ 237684 w 641764"/>
              <a:gd name="connsiteY565" fmla="*/ 17747 h 806657"/>
              <a:gd name="connsiteX566" fmla="*/ 282501 w 641764"/>
              <a:gd name="connsiteY566" fmla="*/ 23582 h 806657"/>
              <a:gd name="connsiteX567" fmla="*/ 289961 w 641764"/>
              <a:gd name="connsiteY567" fmla="*/ 22078 h 806657"/>
              <a:gd name="connsiteX568" fmla="*/ 333515 w 641764"/>
              <a:gd name="connsiteY568" fmla="*/ 13175 h 806657"/>
              <a:gd name="connsiteX569" fmla="*/ 353849 w 641764"/>
              <a:gd name="connsiteY569" fmla="*/ 15581 h 806657"/>
              <a:gd name="connsiteX570" fmla="*/ 370753 w 641764"/>
              <a:gd name="connsiteY570" fmla="*/ 17386 h 806657"/>
              <a:gd name="connsiteX571" fmla="*/ 379235 w 641764"/>
              <a:gd name="connsiteY571" fmla="*/ 18529 h 806657"/>
              <a:gd name="connsiteX572" fmla="*/ 379657 w 641764"/>
              <a:gd name="connsiteY572" fmla="*/ 23341 h 806657"/>
              <a:gd name="connsiteX573" fmla="*/ 381521 w 641764"/>
              <a:gd name="connsiteY573" fmla="*/ 26409 h 806657"/>
              <a:gd name="connsiteX574" fmla="*/ 382123 w 641764"/>
              <a:gd name="connsiteY574" fmla="*/ 29177 h 806657"/>
              <a:gd name="connsiteX575" fmla="*/ 383687 w 641764"/>
              <a:gd name="connsiteY575" fmla="*/ 30019 h 806657"/>
              <a:gd name="connsiteX576" fmla="*/ 384890 w 641764"/>
              <a:gd name="connsiteY576" fmla="*/ 31643 h 806657"/>
              <a:gd name="connsiteX577" fmla="*/ 386214 w 641764"/>
              <a:gd name="connsiteY577" fmla="*/ 32245 h 806657"/>
              <a:gd name="connsiteX578" fmla="*/ 387176 w 641764"/>
              <a:gd name="connsiteY578" fmla="*/ 34471 h 806657"/>
              <a:gd name="connsiteX579" fmla="*/ 387778 w 641764"/>
              <a:gd name="connsiteY579" fmla="*/ 37900 h 806657"/>
              <a:gd name="connsiteX580" fmla="*/ 390365 w 641764"/>
              <a:gd name="connsiteY580" fmla="*/ 39404 h 806657"/>
              <a:gd name="connsiteX581" fmla="*/ 394094 w 641764"/>
              <a:gd name="connsiteY581" fmla="*/ 40246 h 806657"/>
              <a:gd name="connsiteX582" fmla="*/ 395117 w 641764"/>
              <a:gd name="connsiteY582" fmla="*/ 39283 h 806657"/>
              <a:gd name="connsiteX583" fmla="*/ 397042 w 641764"/>
              <a:gd name="connsiteY583" fmla="*/ 38982 h 806657"/>
              <a:gd name="connsiteX584" fmla="*/ 398245 w 641764"/>
              <a:gd name="connsiteY584" fmla="*/ 39404 h 806657"/>
              <a:gd name="connsiteX585" fmla="*/ 398967 w 641764"/>
              <a:gd name="connsiteY585" fmla="*/ 40486 h 806657"/>
              <a:gd name="connsiteX586" fmla="*/ 402216 w 641764"/>
              <a:gd name="connsiteY586" fmla="*/ 39404 h 806657"/>
              <a:gd name="connsiteX587" fmla="*/ 404622 w 641764"/>
              <a:gd name="connsiteY587" fmla="*/ 39404 h 806657"/>
              <a:gd name="connsiteX588" fmla="*/ 405464 w 641764"/>
              <a:gd name="connsiteY588" fmla="*/ 38321 h 806657"/>
              <a:gd name="connsiteX589" fmla="*/ 404923 w 641764"/>
              <a:gd name="connsiteY589" fmla="*/ 37118 h 806657"/>
              <a:gd name="connsiteX590" fmla="*/ 406607 w 641764"/>
              <a:gd name="connsiteY590" fmla="*/ 36456 h 806657"/>
              <a:gd name="connsiteX591" fmla="*/ 407510 w 641764"/>
              <a:gd name="connsiteY591" fmla="*/ 36757 h 806657"/>
              <a:gd name="connsiteX592" fmla="*/ 408532 w 641764"/>
              <a:gd name="connsiteY592" fmla="*/ 36035 h 806657"/>
              <a:gd name="connsiteX593" fmla="*/ 409134 w 641764"/>
              <a:gd name="connsiteY593" fmla="*/ 36757 h 806657"/>
              <a:gd name="connsiteX594" fmla="*/ 410578 w 641764"/>
              <a:gd name="connsiteY594" fmla="*/ 36155 h 806657"/>
              <a:gd name="connsiteX595" fmla="*/ 410337 w 641764"/>
              <a:gd name="connsiteY595" fmla="*/ 38561 h 806657"/>
              <a:gd name="connsiteX596" fmla="*/ 410939 w 641764"/>
              <a:gd name="connsiteY596" fmla="*/ 39704 h 806657"/>
              <a:gd name="connsiteX597" fmla="*/ 411901 w 641764"/>
              <a:gd name="connsiteY597" fmla="*/ 39945 h 806657"/>
              <a:gd name="connsiteX598" fmla="*/ 411660 w 641764"/>
              <a:gd name="connsiteY598" fmla="*/ 43975 h 806657"/>
              <a:gd name="connsiteX599" fmla="*/ 412262 w 641764"/>
              <a:gd name="connsiteY599" fmla="*/ 44517 h 806657"/>
              <a:gd name="connsiteX600" fmla="*/ 412202 w 641764"/>
              <a:gd name="connsiteY600" fmla="*/ 46021 h 806657"/>
              <a:gd name="connsiteX601" fmla="*/ 411420 w 641764"/>
              <a:gd name="connsiteY601" fmla="*/ 46863 h 806657"/>
              <a:gd name="connsiteX602" fmla="*/ 411841 w 641764"/>
              <a:gd name="connsiteY602" fmla="*/ 49330 h 806657"/>
              <a:gd name="connsiteX603" fmla="*/ 411721 w 641764"/>
              <a:gd name="connsiteY603" fmla="*/ 53120 h 806657"/>
              <a:gd name="connsiteX604" fmla="*/ 412202 w 641764"/>
              <a:gd name="connsiteY604" fmla="*/ 54623 h 806657"/>
              <a:gd name="connsiteX605" fmla="*/ 412202 w 641764"/>
              <a:gd name="connsiteY605" fmla="*/ 58052 h 806657"/>
              <a:gd name="connsiteX606" fmla="*/ 413766 w 641764"/>
              <a:gd name="connsiteY606" fmla="*/ 58233 h 806657"/>
              <a:gd name="connsiteX607" fmla="*/ 414969 w 641764"/>
              <a:gd name="connsiteY607" fmla="*/ 62925 h 806657"/>
              <a:gd name="connsiteX608" fmla="*/ 418458 w 641764"/>
              <a:gd name="connsiteY608" fmla="*/ 62504 h 806657"/>
              <a:gd name="connsiteX609" fmla="*/ 418158 w 641764"/>
              <a:gd name="connsiteY609" fmla="*/ 64971 h 806657"/>
              <a:gd name="connsiteX610" fmla="*/ 415511 w 641764"/>
              <a:gd name="connsiteY610" fmla="*/ 64790 h 806657"/>
              <a:gd name="connsiteX611" fmla="*/ 414548 w 641764"/>
              <a:gd name="connsiteY611" fmla="*/ 66775 h 806657"/>
              <a:gd name="connsiteX612" fmla="*/ 415150 w 641764"/>
              <a:gd name="connsiteY612" fmla="*/ 67557 h 806657"/>
              <a:gd name="connsiteX613" fmla="*/ 412443 w 641764"/>
              <a:gd name="connsiteY613" fmla="*/ 67136 h 806657"/>
              <a:gd name="connsiteX614" fmla="*/ 412864 w 641764"/>
              <a:gd name="connsiteY614" fmla="*/ 70024 h 806657"/>
              <a:gd name="connsiteX615" fmla="*/ 411961 w 641764"/>
              <a:gd name="connsiteY615" fmla="*/ 71227 h 806657"/>
              <a:gd name="connsiteX616" fmla="*/ 409314 w 641764"/>
              <a:gd name="connsiteY616" fmla="*/ 70986 h 806657"/>
              <a:gd name="connsiteX617" fmla="*/ 409134 w 641764"/>
              <a:gd name="connsiteY617" fmla="*/ 72430 h 806657"/>
              <a:gd name="connsiteX618" fmla="*/ 406547 w 641764"/>
              <a:gd name="connsiteY618" fmla="*/ 72009 h 806657"/>
              <a:gd name="connsiteX619" fmla="*/ 406427 w 641764"/>
              <a:gd name="connsiteY619" fmla="*/ 73152 h 806657"/>
              <a:gd name="connsiteX620" fmla="*/ 402938 w 641764"/>
              <a:gd name="connsiteY620" fmla="*/ 72731 h 806657"/>
              <a:gd name="connsiteX621" fmla="*/ 402336 w 641764"/>
              <a:gd name="connsiteY621" fmla="*/ 74355 h 806657"/>
              <a:gd name="connsiteX622" fmla="*/ 402336 w 641764"/>
              <a:gd name="connsiteY622" fmla="*/ 75799 h 806657"/>
              <a:gd name="connsiteX623" fmla="*/ 403960 w 641764"/>
              <a:gd name="connsiteY623" fmla="*/ 78145 h 806657"/>
              <a:gd name="connsiteX624" fmla="*/ 405284 w 641764"/>
              <a:gd name="connsiteY624" fmla="*/ 82115 h 806657"/>
              <a:gd name="connsiteX625" fmla="*/ 404803 w 641764"/>
              <a:gd name="connsiteY625" fmla="*/ 86808 h 806657"/>
              <a:gd name="connsiteX626" fmla="*/ 412142 w 641764"/>
              <a:gd name="connsiteY626" fmla="*/ 87590 h 806657"/>
              <a:gd name="connsiteX627" fmla="*/ 413225 w 641764"/>
              <a:gd name="connsiteY627" fmla="*/ 88733 h 806657"/>
              <a:gd name="connsiteX628" fmla="*/ 412924 w 641764"/>
              <a:gd name="connsiteY628" fmla="*/ 91199 h 806657"/>
              <a:gd name="connsiteX629" fmla="*/ 412503 w 641764"/>
              <a:gd name="connsiteY629" fmla="*/ 91079 h 806657"/>
              <a:gd name="connsiteX630" fmla="*/ 411721 w 641764"/>
              <a:gd name="connsiteY630" fmla="*/ 97817 h 806657"/>
              <a:gd name="connsiteX631" fmla="*/ 411841 w 641764"/>
              <a:gd name="connsiteY631" fmla="*/ 99682 h 806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</a:cxnLst>
            <a:rect l="l" t="t" r="r" b="b"/>
            <a:pathLst>
              <a:path w="641764" h="806657">
                <a:moveTo>
                  <a:pt x="411841" y="99682"/>
                </a:moveTo>
                <a:lnTo>
                  <a:pt x="406968" y="99080"/>
                </a:lnTo>
                <a:lnTo>
                  <a:pt x="399629" y="98178"/>
                </a:lnTo>
                <a:lnTo>
                  <a:pt x="396441" y="98839"/>
                </a:lnTo>
                <a:lnTo>
                  <a:pt x="384409" y="97396"/>
                </a:lnTo>
                <a:lnTo>
                  <a:pt x="383326" y="105637"/>
                </a:lnTo>
                <a:lnTo>
                  <a:pt x="382484" y="105517"/>
                </a:lnTo>
                <a:lnTo>
                  <a:pt x="381702" y="106840"/>
                </a:lnTo>
                <a:lnTo>
                  <a:pt x="375867" y="106119"/>
                </a:lnTo>
                <a:lnTo>
                  <a:pt x="375325" y="106540"/>
                </a:lnTo>
                <a:lnTo>
                  <a:pt x="359684" y="104735"/>
                </a:lnTo>
                <a:lnTo>
                  <a:pt x="358782" y="104374"/>
                </a:lnTo>
                <a:lnTo>
                  <a:pt x="358722" y="105998"/>
                </a:lnTo>
                <a:lnTo>
                  <a:pt x="360526" y="107983"/>
                </a:lnTo>
                <a:lnTo>
                  <a:pt x="361248" y="109668"/>
                </a:lnTo>
                <a:lnTo>
                  <a:pt x="360767" y="111051"/>
                </a:lnTo>
                <a:lnTo>
                  <a:pt x="360887" y="113097"/>
                </a:lnTo>
                <a:lnTo>
                  <a:pt x="359865" y="113999"/>
                </a:lnTo>
                <a:lnTo>
                  <a:pt x="359263" y="117368"/>
                </a:lnTo>
                <a:lnTo>
                  <a:pt x="359744" y="118571"/>
                </a:lnTo>
                <a:lnTo>
                  <a:pt x="358722" y="121820"/>
                </a:lnTo>
                <a:lnTo>
                  <a:pt x="358842" y="125129"/>
                </a:lnTo>
                <a:lnTo>
                  <a:pt x="357458" y="126512"/>
                </a:lnTo>
                <a:lnTo>
                  <a:pt x="358361" y="128798"/>
                </a:lnTo>
                <a:lnTo>
                  <a:pt x="357879" y="130723"/>
                </a:lnTo>
                <a:lnTo>
                  <a:pt x="358722" y="134573"/>
                </a:lnTo>
                <a:lnTo>
                  <a:pt x="358481" y="135596"/>
                </a:lnTo>
                <a:lnTo>
                  <a:pt x="356075" y="134994"/>
                </a:lnTo>
                <a:lnTo>
                  <a:pt x="355112" y="136198"/>
                </a:lnTo>
                <a:lnTo>
                  <a:pt x="352706" y="136318"/>
                </a:lnTo>
                <a:lnTo>
                  <a:pt x="352225" y="139025"/>
                </a:lnTo>
                <a:lnTo>
                  <a:pt x="352646" y="141612"/>
                </a:lnTo>
                <a:lnTo>
                  <a:pt x="354330" y="143958"/>
                </a:lnTo>
                <a:lnTo>
                  <a:pt x="353127" y="147146"/>
                </a:lnTo>
                <a:lnTo>
                  <a:pt x="352826" y="151177"/>
                </a:lnTo>
                <a:lnTo>
                  <a:pt x="354029" y="153282"/>
                </a:lnTo>
                <a:lnTo>
                  <a:pt x="353247" y="154004"/>
                </a:lnTo>
                <a:lnTo>
                  <a:pt x="353006" y="155508"/>
                </a:lnTo>
                <a:lnTo>
                  <a:pt x="353789" y="156591"/>
                </a:lnTo>
                <a:lnTo>
                  <a:pt x="354992" y="160381"/>
                </a:lnTo>
                <a:lnTo>
                  <a:pt x="352706" y="161344"/>
                </a:lnTo>
                <a:lnTo>
                  <a:pt x="351503" y="163630"/>
                </a:lnTo>
                <a:lnTo>
                  <a:pt x="351082" y="165494"/>
                </a:lnTo>
                <a:lnTo>
                  <a:pt x="351924" y="166156"/>
                </a:lnTo>
                <a:lnTo>
                  <a:pt x="352405" y="169525"/>
                </a:lnTo>
                <a:lnTo>
                  <a:pt x="351142" y="173856"/>
                </a:lnTo>
                <a:lnTo>
                  <a:pt x="352104" y="174999"/>
                </a:lnTo>
                <a:lnTo>
                  <a:pt x="352586" y="176804"/>
                </a:lnTo>
                <a:lnTo>
                  <a:pt x="352164" y="179932"/>
                </a:lnTo>
                <a:lnTo>
                  <a:pt x="353187" y="181316"/>
                </a:lnTo>
                <a:lnTo>
                  <a:pt x="353368" y="182519"/>
                </a:lnTo>
                <a:lnTo>
                  <a:pt x="355052" y="182760"/>
                </a:lnTo>
                <a:lnTo>
                  <a:pt x="355954" y="184324"/>
                </a:lnTo>
                <a:lnTo>
                  <a:pt x="354510" y="185226"/>
                </a:lnTo>
                <a:lnTo>
                  <a:pt x="354029" y="186489"/>
                </a:lnTo>
                <a:lnTo>
                  <a:pt x="355714" y="187452"/>
                </a:lnTo>
                <a:lnTo>
                  <a:pt x="354691" y="189979"/>
                </a:lnTo>
                <a:lnTo>
                  <a:pt x="355593" y="190881"/>
                </a:lnTo>
                <a:lnTo>
                  <a:pt x="353428" y="193468"/>
                </a:lnTo>
                <a:lnTo>
                  <a:pt x="351021" y="194912"/>
                </a:lnTo>
                <a:lnTo>
                  <a:pt x="351864" y="196355"/>
                </a:lnTo>
                <a:lnTo>
                  <a:pt x="350300" y="199062"/>
                </a:lnTo>
                <a:lnTo>
                  <a:pt x="351864" y="200867"/>
                </a:lnTo>
                <a:lnTo>
                  <a:pt x="351743" y="201709"/>
                </a:lnTo>
                <a:lnTo>
                  <a:pt x="353368" y="204116"/>
                </a:lnTo>
                <a:lnTo>
                  <a:pt x="352225" y="205921"/>
                </a:lnTo>
                <a:lnTo>
                  <a:pt x="352044" y="207244"/>
                </a:lnTo>
                <a:lnTo>
                  <a:pt x="349939" y="207966"/>
                </a:lnTo>
                <a:lnTo>
                  <a:pt x="349156" y="209289"/>
                </a:lnTo>
                <a:lnTo>
                  <a:pt x="349277" y="211575"/>
                </a:lnTo>
                <a:lnTo>
                  <a:pt x="348194" y="211335"/>
                </a:lnTo>
                <a:lnTo>
                  <a:pt x="347592" y="212538"/>
                </a:lnTo>
                <a:lnTo>
                  <a:pt x="348796" y="216689"/>
                </a:lnTo>
                <a:lnTo>
                  <a:pt x="347893" y="218253"/>
                </a:lnTo>
                <a:lnTo>
                  <a:pt x="347051" y="221742"/>
                </a:lnTo>
                <a:lnTo>
                  <a:pt x="349698" y="223066"/>
                </a:lnTo>
                <a:lnTo>
                  <a:pt x="350901" y="224990"/>
                </a:lnTo>
                <a:lnTo>
                  <a:pt x="350781" y="225773"/>
                </a:lnTo>
                <a:lnTo>
                  <a:pt x="353006" y="229141"/>
                </a:lnTo>
                <a:lnTo>
                  <a:pt x="354089" y="229923"/>
                </a:lnTo>
                <a:lnTo>
                  <a:pt x="356075" y="230224"/>
                </a:lnTo>
                <a:lnTo>
                  <a:pt x="356796" y="233172"/>
                </a:lnTo>
                <a:lnTo>
                  <a:pt x="358000" y="234195"/>
                </a:lnTo>
                <a:lnTo>
                  <a:pt x="356676" y="235097"/>
                </a:lnTo>
                <a:lnTo>
                  <a:pt x="355954" y="237143"/>
                </a:lnTo>
                <a:lnTo>
                  <a:pt x="356075" y="238887"/>
                </a:lnTo>
                <a:lnTo>
                  <a:pt x="358541" y="239789"/>
                </a:lnTo>
                <a:lnTo>
                  <a:pt x="358902" y="242196"/>
                </a:lnTo>
                <a:lnTo>
                  <a:pt x="360105" y="242677"/>
                </a:lnTo>
                <a:lnTo>
                  <a:pt x="361308" y="244121"/>
                </a:lnTo>
                <a:lnTo>
                  <a:pt x="361429" y="245384"/>
                </a:lnTo>
                <a:lnTo>
                  <a:pt x="362391" y="246407"/>
                </a:lnTo>
                <a:lnTo>
                  <a:pt x="361429" y="247490"/>
                </a:lnTo>
                <a:lnTo>
                  <a:pt x="361308" y="248813"/>
                </a:lnTo>
                <a:lnTo>
                  <a:pt x="359383" y="250618"/>
                </a:lnTo>
                <a:lnTo>
                  <a:pt x="357699" y="251219"/>
                </a:lnTo>
                <a:lnTo>
                  <a:pt x="358421" y="254829"/>
                </a:lnTo>
                <a:lnTo>
                  <a:pt x="358120" y="256152"/>
                </a:lnTo>
                <a:lnTo>
                  <a:pt x="359323" y="258258"/>
                </a:lnTo>
                <a:lnTo>
                  <a:pt x="357759" y="261506"/>
                </a:lnTo>
                <a:lnTo>
                  <a:pt x="356556" y="263131"/>
                </a:lnTo>
                <a:lnTo>
                  <a:pt x="356977" y="263732"/>
                </a:lnTo>
                <a:lnTo>
                  <a:pt x="355172" y="265296"/>
                </a:lnTo>
                <a:lnTo>
                  <a:pt x="355112" y="266199"/>
                </a:lnTo>
                <a:lnTo>
                  <a:pt x="353608" y="268004"/>
                </a:lnTo>
                <a:lnTo>
                  <a:pt x="350480" y="271192"/>
                </a:lnTo>
                <a:lnTo>
                  <a:pt x="341155" y="270049"/>
                </a:lnTo>
                <a:lnTo>
                  <a:pt x="337426" y="276967"/>
                </a:lnTo>
                <a:lnTo>
                  <a:pt x="335801" y="278952"/>
                </a:lnTo>
                <a:lnTo>
                  <a:pt x="327981" y="284005"/>
                </a:lnTo>
                <a:lnTo>
                  <a:pt x="321424" y="288818"/>
                </a:lnTo>
                <a:lnTo>
                  <a:pt x="320822" y="289480"/>
                </a:lnTo>
                <a:lnTo>
                  <a:pt x="315949" y="298684"/>
                </a:lnTo>
                <a:lnTo>
                  <a:pt x="311377" y="305602"/>
                </a:lnTo>
                <a:lnTo>
                  <a:pt x="328462" y="307708"/>
                </a:lnTo>
                <a:lnTo>
                  <a:pt x="331891" y="308009"/>
                </a:lnTo>
                <a:lnTo>
                  <a:pt x="332974" y="310776"/>
                </a:lnTo>
                <a:lnTo>
                  <a:pt x="334177" y="310896"/>
                </a:lnTo>
                <a:lnTo>
                  <a:pt x="333937" y="313723"/>
                </a:lnTo>
                <a:lnTo>
                  <a:pt x="331290" y="313302"/>
                </a:lnTo>
                <a:lnTo>
                  <a:pt x="330929" y="316009"/>
                </a:lnTo>
                <a:lnTo>
                  <a:pt x="332132" y="317513"/>
                </a:lnTo>
                <a:lnTo>
                  <a:pt x="331711" y="320341"/>
                </a:lnTo>
                <a:lnTo>
                  <a:pt x="333154" y="320461"/>
                </a:lnTo>
                <a:lnTo>
                  <a:pt x="330327" y="342659"/>
                </a:lnTo>
                <a:lnTo>
                  <a:pt x="331049" y="342720"/>
                </a:lnTo>
                <a:lnTo>
                  <a:pt x="330086" y="350961"/>
                </a:lnTo>
                <a:lnTo>
                  <a:pt x="346931" y="352946"/>
                </a:lnTo>
                <a:lnTo>
                  <a:pt x="346570" y="355834"/>
                </a:lnTo>
                <a:lnTo>
                  <a:pt x="354631" y="356857"/>
                </a:lnTo>
                <a:lnTo>
                  <a:pt x="351984" y="378874"/>
                </a:lnTo>
                <a:lnTo>
                  <a:pt x="350300" y="395478"/>
                </a:lnTo>
                <a:lnTo>
                  <a:pt x="348796" y="407931"/>
                </a:lnTo>
                <a:lnTo>
                  <a:pt x="372558" y="410758"/>
                </a:lnTo>
                <a:lnTo>
                  <a:pt x="371896" y="413104"/>
                </a:lnTo>
                <a:lnTo>
                  <a:pt x="379235" y="413886"/>
                </a:lnTo>
                <a:lnTo>
                  <a:pt x="409555" y="417616"/>
                </a:lnTo>
                <a:lnTo>
                  <a:pt x="452087" y="422429"/>
                </a:lnTo>
                <a:lnTo>
                  <a:pt x="451906" y="425256"/>
                </a:lnTo>
                <a:lnTo>
                  <a:pt x="450523" y="437950"/>
                </a:lnTo>
                <a:lnTo>
                  <a:pt x="448898" y="451605"/>
                </a:lnTo>
                <a:lnTo>
                  <a:pt x="446251" y="475669"/>
                </a:lnTo>
                <a:lnTo>
                  <a:pt x="446071" y="477052"/>
                </a:lnTo>
                <a:lnTo>
                  <a:pt x="444447" y="490768"/>
                </a:lnTo>
                <a:lnTo>
                  <a:pt x="443243" y="490648"/>
                </a:lnTo>
                <a:lnTo>
                  <a:pt x="441439" y="507071"/>
                </a:lnTo>
                <a:lnTo>
                  <a:pt x="441679" y="507191"/>
                </a:lnTo>
                <a:lnTo>
                  <a:pt x="439814" y="523434"/>
                </a:lnTo>
                <a:lnTo>
                  <a:pt x="458824" y="525600"/>
                </a:lnTo>
                <a:lnTo>
                  <a:pt x="488602" y="528788"/>
                </a:lnTo>
                <a:lnTo>
                  <a:pt x="508816" y="530954"/>
                </a:lnTo>
                <a:lnTo>
                  <a:pt x="547978" y="535165"/>
                </a:lnTo>
                <a:lnTo>
                  <a:pt x="580103" y="538413"/>
                </a:lnTo>
                <a:lnTo>
                  <a:pt x="626725" y="543166"/>
                </a:lnTo>
                <a:lnTo>
                  <a:pt x="627868" y="544850"/>
                </a:lnTo>
                <a:lnTo>
                  <a:pt x="629853" y="547256"/>
                </a:lnTo>
                <a:lnTo>
                  <a:pt x="629191" y="549663"/>
                </a:lnTo>
                <a:lnTo>
                  <a:pt x="628109" y="551107"/>
                </a:lnTo>
                <a:lnTo>
                  <a:pt x="627988" y="553031"/>
                </a:lnTo>
                <a:lnTo>
                  <a:pt x="626605" y="553332"/>
                </a:lnTo>
                <a:lnTo>
                  <a:pt x="624800" y="550625"/>
                </a:lnTo>
                <a:lnTo>
                  <a:pt x="623537" y="551046"/>
                </a:lnTo>
                <a:lnTo>
                  <a:pt x="623537" y="553092"/>
                </a:lnTo>
                <a:lnTo>
                  <a:pt x="625582" y="553092"/>
                </a:lnTo>
                <a:lnTo>
                  <a:pt x="628470" y="559348"/>
                </a:lnTo>
                <a:lnTo>
                  <a:pt x="628048" y="560371"/>
                </a:lnTo>
                <a:lnTo>
                  <a:pt x="626304" y="561273"/>
                </a:lnTo>
                <a:lnTo>
                  <a:pt x="625101" y="563078"/>
                </a:lnTo>
                <a:lnTo>
                  <a:pt x="623657" y="563740"/>
                </a:lnTo>
                <a:lnTo>
                  <a:pt x="623657" y="564943"/>
                </a:lnTo>
                <a:lnTo>
                  <a:pt x="626304" y="566146"/>
                </a:lnTo>
                <a:lnTo>
                  <a:pt x="626905" y="567229"/>
                </a:lnTo>
                <a:lnTo>
                  <a:pt x="625763" y="569034"/>
                </a:lnTo>
                <a:lnTo>
                  <a:pt x="628048" y="568131"/>
                </a:lnTo>
                <a:lnTo>
                  <a:pt x="630214" y="565424"/>
                </a:lnTo>
                <a:lnTo>
                  <a:pt x="631598" y="564943"/>
                </a:lnTo>
                <a:lnTo>
                  <a:pt x="632440" y="566026"/>
                </a:lnTo>
                <a:lnTo>
                  <a:pt x="632079" y="567530"/>
                </a:lnTo>
                <a:lnTo>
                  <a:pt x="630334" y="569635"/>
                </a:lnTo>
                <a:lnTo>
                  <a:pt x="629793" y="570838"/>
                </a:lnTo>
                <a:lnTo>
                  <a:pt x="630274" y="571981"/>
                </a:lnTo>
                <a:lnTo>
                  <a:pt x="632260" y="574147"/>
                </a:lnTo>
                <a:lnTo>
                  <a:pt x="633463" y="574388"/>
                </a:lnTo>
                <a:lnTo>
                  <a:pt x="634305" y="573666"/>
                </a:lnTo>
                <a:lnTo>
                  <a:pt x="634786" y="571861"/>
                </a:lnTo>
                <a:lnTo>
                  <a:pt x="635989" y="571861"/>
                </a:lnTo>
                <a:lnTo>
                  <a:pt x="636350" y="572884"/>
                </a:lnTo>
                <a:lnTo>
                  <a:pt x="634726" y="575290"/>
                </a:lnTo>
                <a:lnTo>
                  <a:pt x="632921" y="575711"/>
                </a:lnTo>
                <a:lnTo>
                  <a:pt x="632500" y="576433"/>
                </a:lnTo>
                <a:lnTo>
                  <a:pt x="632921" y="578839"/>
                </a:lnTo>
                <a:lnTo>
                  <a:pt x="634305" y="579682"/>
                </a:lnTo>
                <a:lnTo>
                  <a:pt x="634786" y="581005"/>
                </a:lnTo>
                <a:lnTo>
                  <a:pt x="634004" y="583351"/>
                </a:lnTo>
                <a:lnTo>
                  <a:pt x="634245" y="584434"/>
                </a:lnTo>
                <a:lnTo>
                  <a:pt x="636531" y="585577"/>
                </a:lnTo>
                <a:lnTo>
                  <a:pt x="636892" y="587141"/>
                </a:lnTo>
                <a:lnTo>
                  <a:pt x="635809" y="588705"/>
                </a:lnTo>
                <a:lnTo>
                  <a:pt x="635809" y="589788"/>
                </a:lnTo>
                <a:lnTo>
                  <a:pt x="636832" y="590209"/>
                </a:lnTo>
                <a:lnTo>
                  <a:pt x="639539" y="588344"/>
                </a:lnTo>
                <a:lnTo>
                  <a:pt x="640260" y="589186"/>
                </a:lnTo>
                <a:lnTo>
                  <a:pt x="640321" y="591352"/>
                </a:lnTo>
                <a:lnTo>
                  <a:pt x="637914" y="592856"/>
                </a:lnTo>
                <a:lnTo>
                  <a:pt x="638155" y="594300"/>
                </a:lnTo>
                <a:lnTo>
                  <a:pt x="640321" y="593819"/>
                </a:lnTo>
                <a:lnTo>
                  <a:pt x="641764" y="596105"/>
                </a:lnTo>
                <a:lnTo>
                  <a:pt x="641524" y="596826"/>
                </a:lnTo>
                <a:lnTo>
                  <a:pt x="639719" y="596405"/>
                </a:lnTo>
                <a:lnTo>
                  <a:pt x="637253" y="597067"/>
                </a:lnTo>
                <a:lnTo>
                  <a:pt x="637313" y="598812"/>
                </a:lnTo>
                <a:lnTo>
                  <a:pt x="639960" y="600616"/>
                </a:lnTo>
                <a:lnTo>
                  <a:pt x="641524" y="600677"/>
                </a:lnTo>
                <a:lnTo>
                  <a:pt x="640922" y="601699"/>
                </a:lnTo>
                <a:lnTo>
                  <a:pt x="638997" y="603324"/>
                </a:lnTo>
                <a:lnTo>
                  <a:pt x="639238" y="604346"/>
                </a:lnTo>
                <a:lnTo>
                  <a:pt x="641283" y="604106"/>
                </a:lnTo>
                <a:lnTo>
                  <a:pt x="640561" y="605910"/>
                </a:lnTo>
                <a:lnTo>
                  <a:pt x="638877" y="605910"/>
                </a:lnTo>
                <a:lnTo>
                  <a:pt x="637012" y="608016"/>
                </a:lnTo>
                <a:lnTo>
                  <a:pt x="634305" y="609520"/>
                </a:lnTo>
                <a:lnTo>
                  <a:pt x="634666" y="611505"/>
                </a:lnTo>
                <a:lnTo>
                  <a:pt x="633523" y="613611"/>
                </a:lnTo>
                <a:lnTo>
                  <a:pt x="632079" y="613671"/>
                </a:lnTo>
                <a:lnTo>
                  <a:pt x="630034" y="614573"/>
                </a:lnTo>
                <a:lnTo>
                  <a:pt x="628710" y="617401"/>
                </a:lnTo>
                <a:lnTo>
                  <a:pt x="626544" y="618002"/>
                </a:lnTo>
                <a:lnTo>
                  <a:pt x="625341" y="619506"/>
                </a:lnTo>
                <a:lnTo>
                  <a:pt x="623717" y="619506"/>
                </a:lnTo>
                <a:lnTo>
                  <a:pt x="623055" y="618303"/>
                </a:lnTo>
                <a:lnTo>
                  <a:pt x="621852" y="617581"/>
                </a:lnTo>
                <a:lnTo>
                  <a:pt x="619145" y="619807"/>
                </a:lnTo>
                <a:lnTo>
                  <a:pt x="617942" y="621732"/>
                </a:lnTo>
                <a:lnTo>
                  <a:pt x="615656" y="624499"/>
                </a:lnTo>
                <a:lnTo>
                  <a:pt x="616017" y="626364"/>
                </a:lnTo>
                <a:lnTo>
                  <a:pt x="615054" y="628590"/>
                </a:lnTo>
                <a:lnTo>
                  <a:pt x="613971" y="628590"/>
                </a:lnTo>
                <a:lnTo>
                  <a:pt x="612347" y="629793"/>
                </a:lnTo>
                <a:lnTo>
                  <a:pt x="610543" y="633102"/>
                </a:lnTo>
                <a:lnTo>
                  <a:pt x="610663" y="636110"/>
                </a:lnTo>
                <a:lnTo>
                  <a:pt x="609881" y="637674"/>
                </a:lnTo>
                <a:lnTo>
                  <a:pt x="607475" y="638215"/>
                </a:lnTo>
                <a:lnTo>
                  <a:pt x="604587" y="635328"/>
                </a:lnTo>
                <a:lnTo>
                  <a:pt x="601218" y="635568"/>
                </a:lnTo>
                <a:lnTo>
                  <a:pt x="599654" y="638215"/>
                </a:lnTo>
                <a:lnTo>
                  <a:pt x="597248" y="639539"/>
                </a:lnTo>
                <a:lnTo>
                  <a:pt x="596285" y="642186"/>
                </a:lnTo>
                <a:lnTo>
                  <a:pt x="592676" y="644832"/>
                </a:lnTo>
                <a:lnTo>
                  <a:pt x="590450" y="645855"/>
                </a:lnTo>
                <a:lnTo>
                  <a:pt x="589728" y="648622"/>
                </a:lnTo>
                <a:lnTo>
                  <a:pt x="590450" y="651390"/>
                </a:lnTo>
                <a:lnTo>
                  <a:pt x="589367" y="653435"/>
                </a:lnTo>
                <a:lnTo>
                  <a:pt x="589126" y="655119"/>
                </a:lnTo>
                <a:lnTo>
                  <a:pt x="587562" y="655902"/>
                </a:lnTo>
                <a:lnTo>
                  <a:pt x="584855" y="654879"/>
                </a:lnTo>
                <a:lnTo>
                  <a:pt x="583291" y="654819"/>
                </a:lnTo>
                <a:lnTo>
                  <a:pt x="580524" y="653856"/>
                </a:lnTo>
                <a:lnTo>
                  <a:pt x="578539" y="655300"/>
                </a:lnTo>
                <a:lnTo>
                  <a:pt x="577817" y="657045"/>
                </a:lnTo>
                <a:lnTo>
                  <a:pt x="577937" y="658970"/>
                </a:lnTo>
                <a:lnTo>
                  <a:pt x="576794" y="659872"/>
                </a:lnTo>
                <a:lnTo>
                  <a:pt x="575892" y="659090"/>
                </a:lnTo>
                <a:lnTo>
                  <a:pt x="575591" y="655902"/>
                </a:lnTo>
                <a:lnTo>
                  <a:pt x="574267" y="654879"/>
                </a:lnTo>
                <a:lnTo>
                  <a:pt x="572102" y="654759"/>
                </a:lnTo>
                <a:lnTo>
                  <a:pt x="565544" y="653736"/>
                </a:lnTo>
                <a:lnTo>
                  <a:pt x="561935" y="654217"/>
                </a:lnTo>
                <a:lnTo>
                  <a:pt x="559348" y="655420"/>
                </a:lnTo>
                <a:lnTo>
                  <a:pt x="559228" y="660654"/>
                </a:lnTo>
                <a:lnTo>
                  <a:pt x="558626" y="661376"/>
                </a:lnTo>
                <a:lnTo>
                  <a:pt x="556220" y="661917"/>
                </a:lnTo>
                <a:lnTo>
                  <a:pt x="554535" y="663181"/>
                </a:lnTo>
                <a:lnTo>
                  <a:pt x="553994" y="664504"/>
                </a:lnTo>
                <a:lnTo>
                  <a:pt x="553092" y="668835"/>
                </a:lnTo>
                <a:lnTo>
                  <a:pt x="551046" y="667993"/>
                </a:lnTo>
                <a:lnTo>
                  <a:pt x="548038" y="667993"/>
                </a:lnTo>
                <a:lnTo>
                  <a:pt x="547256" y="669257"/>
                </a:lnTo>
                <a:lnTo>
                  <a:pt x="547858" y="673588"/>
                </a:lnTo>
                <a:lnTo>
                  <a:pt x="548640" y="675092"/>
                </a:lnTo>
                <a:lnTo>
                  <a:pt x="551889" y="675092"/>
                </a:lnTo>
                <a:lnTo>
                  <a:pt x="553934" y="674250"/>
                </a:lnTo>
                <a:lnTo>
                  <a:pt x="553212" y="676054"/>
                </a:lnTo>
                <a:lnTo>
                  <a:pt x="550806" y="677859"/>
                </a:lnTo>
                <a:lnTo>
                  <a:pt x="550204" y="681950"/>
                </a:lnTo>
                <a:lnTo>
                  <a:pt x="546956" y="683935"/>
                </a:lnTo>
                <a:lnTo>
                  <a:pt x="546474" y="686281"/>
                </a:lnTo>
                <a:lnTo>
                  <a:pt x="545271" y="687364"/>
                </a:lnTo>
                <a:lnTo>
                  <a:pt x="543767" y="687665"/>
                </a:lnTo>
                <a:lnTo>
                  <a:pt x="544188" y="688988"/>
                </a:lnTo>
                <a:lnTo>
                  <a:pt x="543466" y="693079"/>
                </a:lnTo>
                <a:lnTo>
                  <a:pt x="542143" y="694403"/>
                </a:lnTo>
                <a:lnTo>
                  <a:pt x="541481" y="696809"/>
                </a:lnTo>
                <a:lnTo>
                  <a:pt x="540519" y="697651"/>
                </a:lnTo>
                <a:lnTo>
                  <a:pt x="539255" y="696207"/>
                </a:lnTo>
                <a:lnTo>
                  <a:pt x="537511" y="697110"/>
                </a:lnTo>
                <a:lnTo>
                  <a:pt x="535887" y="699877"/>
                </a:lnTo>
                <a:lnTo>
                  <a:pt x="534443" y="700238"/>
                </a:lnTo>
                <a:lnTo>
                  <a:pt x="532819" y="698553"/>
                </a:lnTo>
                <a:lnTo>
                  <a:pt x="531254" y="698975"/>
                </a:lnTo>
                <a:lnTo>
                  <a:pt x="530292" y="703065"/>
                </a:lnTo>
                <a:lnTo>
                  <a:pt x="529630" y="703667"/>
                </a:lnTo>
                <a:lnTo>
                  <a:pt x="525900" y="704509"/>
                </a:lnTo>
                <a:lnTo>
                  <a:pt x="524938" y="705231"/>
                </a:lnTo>
                <a:lnTo>
                  <a:pt x="524757" y="709141"/>
                </a:lnTo>
                <a:lnTo>
                  <a:pt x="523975" y="711066"/>
                </a:lnTo>
                <a:lnTo>
                  <a:pt x="522291" y="712149"/>
                </a:lnTo>
                <a:lnTo>
                  <a:pt x="519163" y="713473"/>
                </a:lnTo>
                <a:lnTo>
                  <a:pt x="515673" y="717804"/>
                </a:lnTo>
                <a:lnTo>
                  <a:pt x="514831" y="718406"/>
                </a:lnTo>
                <a:lnTo>
                  <a:pt x="513628" y="721474"/>
                </a:lnTo>
                <a:lnTo>
                  <a:pt x="513027" y="724061"/>
                </a:lnTo>
                <a:lnTo>
                  <a:pt x="513207" y="724602"/>
                </a:lnTo>
                <a:lnTo>
                  <a:pt x="515794" y="725023"/>
                </a:lnTo>
                <a:lnTo>
                  <a:pt x="516997" y="726106"/>
                </a:lnTo>
                <a:lnTo>
                  <a:pt x="516696" y="726768"/>
                </a:lnTo>
                <a:lnTo>
                  <a:pt x="513869" y="727670"/>
                </a:lnTo>
                <a:lnTo>
                  <a:pt x="512004" y="727730"/>
                </a:lnTo>
                <a:lnTo>
                  <a:pt x="508394" y="726587"/>
                </a:lnTo>
                <a:lnTo>
                  <a:pt x="504965" y="726286"/>
                </a:lnTo>
                <a:lnTo>
                  <a:pt x="503762" y="728332"/>
                </a:lnTo>
                <a:lnTo>
                  <a:pt x="503582" y="730377"/>
                </a:lnTo>
                <a:lnTo>
                  <a:pt x="501115" y="729896"/>
                </a:lnTo>
                <a:lnTo>
                  <a:pt x="500514" y="731279"/>
                </a:lnTo>
                <a:lnTo>
                  <a:pt x="503101" y="734889"/>
                </a:lnTo>
                <a:lnTo>
                  <a:pt x="505206" y="734708"/>
                </a:lnTo>
                <a:lnTo>
                  <a:pt x="506650" y="735190"/>
                </a:lnTo>
                <a:lnTo>
                  <a:pt x="506951" y="736212"/>
                </a:lnTo>
                <a:lnTo>
                  <a:pt x="505026" y="740484"/>
                </a:lnTo>
                <a:lnTo>
                  <a:pt x="503040" y="741867"/>
                </a:lnTo>
                <a:lnTo>
                  <a:pt x="500694" y="740243"/>
                </a:lnTo>
                <a:lnTo>
                  <a:pt x="498649" y="740123"/>
                </a:lnTo>
                <a:lnTo>
                  <a:pt x="498408" y="741506"/>
                </a:lnTo>
                <a:lnTo>
                  <a:pt x="499912" y="744213"/>
                </a:lnTo>
                <a:lnTo>
                  <a:pt x="502439" y="746800"/>
                </a:lnTo>
                <a:lnTo>
                  <a:pt x="502258" y="747582"/>
                </a:lnTo>
                <a:lnTo>
                  <a:pt x="500273" y="749267"/>
                </a:lnTo>
                <a:lnTo>
                  <a:pt x="499852" y="751853"/>
                </a:lnTo>
                <a:lnTo>
                  <a:pt x="498829" y="751853"/>
                </a:lnTo>
                <a:lnTo>
                  <a:pt x="497747" y="750229"/>
                </a:lnTo>
                <a:lnTo>
                  <a:pt x="496964" y="751011"/>
                </a:lnTo>
                <a:lnTo>
                  <a:pt x="496543" y="753478"/>
                </a:lnTo>
                <a:lnTo>
                  <a:pt x="494558" y="754019"/>
                </a:lnTo>
                <a:lnTo>
                  <a:pt x="493114" y="755463"/>
                </a:lnTo>
                <a:lnTo>
                  <a:pt x="491430" y="755102"/>
                </a:lnTo>
                <a:lnTo>
                  <a:pt x="489685" y="755463"/>
                </a:lnTo>
                <a:lnTo>
                  <a:pt x="488061" y="754560"/>
                </a:lnTo>
                <a:lnTo>
                  <a:pt x="482767" y="749928"/>
                </a:lnTo>
                <a:lnTo>
                  <a:pt x="481263" y="749026"/>
                </a:lnTo>
                <a:lnTo>
                  <a:pt x="480060" y="749086"/>
                </a:lnTo>
                <a:lnTo>
                  <a:pt x="479278" y="750650"/>
                </a:lnTo>
                <a:lnTo>
                  <a:pt x="480180" y="753357"/>
                </a:lnTo>
                <a:lnTo>
                  <a:pt x="482587" y="754200"/>
                </a:lnTo>
                <a:lnTo>
                  <a:pt x="483790" y="755282"/>
                </a:lnTo>
                <a:lnTo>
                  <a:pt x="484211" y="756907"/>
                </a:lnTo>
                <a:lnTo>
                  <a:pt x="483790" y="759012"/>
                </a:lnTo>
                <a:lnTo>
                  <a:pt x="482466" y="759975"/>
                </a:lnTo>
                <a:lnTo>
                  <a:pt x="479218" y="760215"/>
                </a:lnTo>
                <a:lnTo>
                  <a:pt x="478195" y="760817"/>
                </a:lnTo>
                <a:lnTo>
                  <a:pt x="478075" y="762682"/>
                </a:lnTo>
                <a:lnTo>
                  <a:pt x="479579" y="765269"/>
                </a:lnTo>
                <a:lnTo>
                  <a:pt x="478857" y="766712"/>
                </a:lnTo>
                <a:lnTo>
                  <a:pt x="476330" y="767134"/>
                </a:lnTo>
                <a:lnTo>
                  <a:pt x="475428" y="768156"/>
                </a:lnTo>
                <a:lnTo>
                  <a:pt x="476571" y="769841"/>
                </a:lnTo>
                <a:lnTo>
                  <a:pt x="476691" y="772127"/>
                </a:lnTo>
                <a:lnTo>
                  <a:pt x="473743" y="773570"/>
                </a:lnTo>
                <a:lnTo>
                  <a:pt x="473262" y="774533"/>
                </a:lnTo>
                <a:lnTo>
                  <a:pt x="474285" y="776338"/>
                </a:lnTo>
                <a:lnTo>
                  <a:pt x="474044" y="777481"/>
                </a:lnTo>
                <a:lnTo>
                  <a:pt x="472300" y="779285"/>
                </a:lnTo>
                <a:lnTo>
                  <a:pt x="472119" y="781391"/>
                </a:lnTo>
                <a:lnTo>
                  <a:pt x="471277" y="781451"/>
                </a:lnTo>
                <a:lnTo>
                  <a:pt x="468871" y="780609"/>
                </a:lnTo>
                <a:lnTo>
                  <a:pt x="467306" y="784218"/>
                </a:lnTo>
                <a:lnTo>
                  <a:pt x="466103" y="786023"/>
                </a:lnTo>
                <a:lnTo>
                  <a:pt x="464118" y="785061"/>
                </a:lnTo>
                <a:lnTo>
                  <a:pt x="463035" y="785963"/>
                </a:lnTo>
                <a:lnTo>
                  <a:pt x="463697" y="788369"/>
                </a:lnTo>
                <a:lnTo>
                  <a:pt x="461832" y="790475"/>
                </a:lnTo>
                <a:lnTo>
                  <a:pt x="459065" y="789272"/>
                </a:lnTo>
                <a:lnTo>
                  <a:pt x="458403" y="789753"/>
                </a:lnTo>
                <a:lnTo>
                  <a:pt x="458403" y="791738"/>
                </a:lnTo>
                <a:lnTo>
                  <a:pt x="456899" y="792340"/>
                </a:lnTo>
                <a:lnTo>
                  <a:pt x="453891" y="791016"/>
                </a:lnTo>
                <a:lnTo>
                  <a:pt x="452748" y="791618"/>
                </a:lnTo>
                <a:lnTo>
                  <a:pt x="449921" y="791798"/>
                </a:lnTo>
                <a:lnTo>
                  <a:pt x="448477" y="793423"/>
                </a:lnTo>
                <a:lnTo>
                  <a:pt x="447033" y="793423"/>
                </a:lnTo>
                <a:lnTo>
                  <a:pt x="446011" y="791618"/>
                </a:lnTo>
                <a:lnTo>
                  <a:pt x="444567" y="792280"/>
                </a:lnTo>
                <a:lnTo>
                  <a:pt x="442161" y="791738"/>
                </a:lnTo>
                <a:lnTo>
                  <a:pt x="440476" y="792039"/>
                </a:lnTo>
                <a:lnTo>
                  <a:pt x="437769" y="790776"/>
                </a:lnTo>
                <a:lnTo>
                  <a:pt x="436987" y="791137"/>
                </a:lnTo>
                <a:lnTo>
                  <a:pt x="435423" y="793784"/>
                </a:lnTo>
                <a:lnTo>
                  <a:pt x="433859" y="794024"/>
                </a:lnTo>
                <a:lnTo>
                  <a:pt x="432656" y="793302"/>
                </a:lnTo>
                <a:lnTo>
                  <a:pt x="431212" y="790475"/>
                </a:lnTo>
                <a:lnTo>
                  <a:pt x="429106" y="790836"/>
                </a:lnTo>
                <a:lnTo>
                  <a:pt x="427542" y="793242"/>
                </a:lnTo>
                <a:lnTo>
                  <a:pt x="422549" y="798777"/>
                </a:lnTo>
                <a:lnTo>
                  <a:pt x="421105" y="798656"/>
                </a:lnTo>
                <a:lnTo>
                  <a:pt x="420263" y="796250"/>
                </a:lnTo>
                <a:lnTo>
                  <a:pt x="419421" y="796130"/>
                </a:lnTo>
                <a:lnTo>
                  <a:pt x="417676" y="799498"/>
                </a:lnTo>
                <a:lnTo>
                  <a:pt x="417736" y="800401"/>
                </a:lnTo>
                <a:lnTo>
                  <a:pt x="419842" y="801303"/>
                </a:lnTo>
                <a:lnTo>
                  <a:pt x="420143" y="802206"/>
                </a:lnTo>
                <a:lnTo>
                  <a:pt x="419000" y="804311"/>
                </a:lnTo>
                <a:lnTo>
                  <a:pt x="417917" y="805274"/>
                </a:lnTo>
                <a:lnTo>
                  <a:pt x="417195" y="805093"/>
                </a:lnTo>
                <a:lnTo>
                  <a:pt x="416293" y="803048"/>
                </a:lnTo>
                <a:lnTo>
                  <a:pt x="415270" y="799679"/>
                </a:lnTo>
                <a:lnTo>
                  <a:pt x="414668" y="798476"/>
                </a:lnTo>
                <a:lnTo>
                  <a:pt x="412142" y="797213"/>
                </a:lnTo>
                <a:lnTo>
                  <a:pt x="410578" y="795709"/>
                </a:lnTo>
                <a:lnTo>
                  <a:pt x="409495" y="796430"/>
                </a:lnTo>
                <a:lnTo>
                  <a:pt x="409254" y="798656"/>
                </a:lnTo>
                <a:lnTo>
                  <a:pt x="410156" y="800100"/>
                </a:lnTo>
                <a:lnTo>
                  <a:pt x="412082" y="800100"/>
                </a:lnTo>
                <a:lnTo>
                  <a:pt x="412202" y="801183"/>
                </a:lnTo>
                <a:lnTo>
                  <a:pt x="408893" y="802807"/>
                </a:lnTo>
                <a:lnTo>
                  <a:pt x="408292" y="803409"/>
                </a:lnTo>
                <a:lnTo>
                  <a:pt x="408653" y="805334"/>
                </a:lnTo>
                <a:lnTo>
                  <a:pt x="406968" y="805695"/>
                </a:lnTo>
                <a:lnTo>
                  <a:pt x="405825" y="804251"/>
                </a:lnTo>
                <a:lnTo>
                  <a:pt x="404682" y="803950"/>
                </a:lnTo>
                <a:lnTo>
                  <a:pt x="402456" y="805815"/>
                </a:lnTo>
                <a:lnTo>
                  <a:pt x="400230" y="806056"/>
                </a:lnTo>
                <a:lnTo>
                  <a:pt x="398787" y="806657"/>
                </a:lnTo>
                <a:lnTo>
                  <a:pt x="392891" y="805454"/>
                </a:lnTo>
                <a:lnTo>
                  <a:pt x="392049" y="806056"/>
                </a:lnTo>
                <a:lnTo>
                  <a:pt x="390726" y="805875"/>
                </a:lnTo>
                <a:lnTo>
                  <a:pt x="385913" y="805394"/>
                </a:lnTo>
                <a:lnTo>
                  <a:pt x="379596" y="804672"/>
                </a:lnTo>
                <a:lnTo>
                  <a:pt x="379356" y="804612"/>
                </a:lnTo>
                <a:lnTo>
                  <a:pt x="372016" y="803770"/>
                </a:lnTo>
                <a:lnTo>
                  <a:pt x="368287" y="803409"/>
                </a:lnTo>
                <a:lnTo>
                  <a:pt x="365399" y="802927"/>
                </a:lnTo>
                <a:lnTo>
                  <a:pt x="358180" y="802326"/>
                </a:lnTo>
                <a:lnTo>
                  <a:pt x="351743" y="801423"/>
                </a:lnTo>
                <a:lnTo>
                  <a:pt x="304519" y="796009"/>
                </a:lnTo>
                <a:lnTo>
                  <a:pt x="299827" y="795408"/>
                </a:lnTo>
                <a:lnTo>
                  <a:pt x="287073" y="793844"/>
                </a:lnTo>
                <a:lnTo>
                  <a:pt x="278230" y="792761"/>
                </a:lnTo>
                <a:lnTo>
                  <a:pt x="270590" y="791798"/>
                </a:lnTo>
                <a:lnTo>
                  <a:pt x="268004" y="791558"/>
                </a:lnTo>
                <a:lnTo>
                  <a:pt x="259762" y="790535"/>
                </a:lnTo>
                <a:lnTo>
                  <a:pt x="246106" y="788911"/>
                </a:lnTo>
                <a:lnTo>
                  <a:pt x="237925" y="787828"/>
                </a:lnTo>
                <a:lnTo>
                  <a:pt x="231067" y="787046"/>
                </a:lnTo>
                <a:lnTo>
                  <a:pt x="225893" y="786384"/>
                </a:lnTo>
                <a:lnTo>
                  <a:pt x="224509" y="786143"/>
                </a:lnTo>
                <a:lnTo>
                  <a:pt x="223126" y="786023"/>
                </a:lnTo>
                <a:lnTo>
                  <a:pt x="215425" y="785121"/>
                </a:lnTo>
                <a:lnTo>
                  <a:pt x="213982" y="784880"/>
                </a:lnTo>
                <a:lnTo>
                  <a:pt x="210432" y="784519"/>
                </a:lnTo>
                <a:lnTo>
                  <a:pt x="190099" y="781872"/>
                </a:lnTo>
                <a:lnTo>
                  <a:pt x="176563" y="780068"/>
                </a:lnTo>
                <a:lnTo>
                  <a:pt x="174338" y="779827"/>
                </a:lnTo>
                <a:lnTo>
                  <a:pt x="169525" y="779225"/>
                </a:lnTo>
                <a:lnTo>
                  <a:pt x="160862" y="778203"/>
                </a:lnTo>
                <a:lnTo>
                  <a:pt x="160501" y="778142"/>
                </a:lnTo>
                <a:lnTo>
                  <a:pt x="158757" y="777902"/>
                </a:lnTo>
                <a:lnTo>
                  <a:pt x="158516" y="777842"/>
                </a:lnTo>
                <a:lnTo>
                  <a:pt x="156531" y="777601"/>
                </a:lnTo>
                <a:lnTo>
                  <a:pt x="156110" y="777601"/>
                </a:lnTo>
                <a:lnTo>
                  <a:pt x="141612" y="775676"/>
                </a:lnTo>
                <a:lnTo>
                  <a:pt x="137942" y="775195"/>
                </a:lnTo>
                <a:lnTo>
                  <a:pt x="125910" y="773570"/>
                </a:lnTo>
                <a:lnTo>
                  <a:pt x="115082" y="772127"/>
                </a:lnTo>
                <a:lnTo>
                  <a:pt x="87891" y="768517"/>
                </a:lnTo>
                <a:lnTo>
                  <a:pt x="63527" y="765148"/>
                </a:lnTo>
                <a:lnTo>
                  <a:pt x="63226" y="765148"/>
                </a:lnTo>
                <a:lnTo>
                  <a:pt x="30500" y="760516"/>
                </a:lnTo>
                <a:lnTo>
                  <a:pt x="17025" y="758711"/>
                </a:lnTo>
                <a:lnTo>
                  <a:pt x="6798" y="757207"/>
                </a:lnTo>
                <a:lnTo>
                  <a:pt x="0" y="756305"/>
                </a:lnTo>
                <a:lnTo>
                  <a:pt x="1805" y="742108"/>
                </a:lnTo>
                <a:lnTo>
                  <a:pt x="2166" y="737656"/>
                </a:lnTo>
                <a:lnTo>
                  <a:pt x="4692" y="721414"/>
                </a:lnTo>
                <a:lnTo>
                  <a:pt x="10829" y="677498"/>
                </a:lnTo>
                <a:lnTo>
                  <a:pt x="11189" y="674129"/>
                </a:lnTo>
                <a:lnTo>
                  <a:pt x="13415" y="658248"/>
                </a:lnTo>
                <a:lnTo>
                  <a:pt x="14257" y="652352"/>
                </a:lnTo>
                <a:lnTo>
                  <a:pt x="14919" y="647660"/>
                </a:lnTo>
                <a:lnTo>
                  <a:pt x="15280" y="644953"/>
                </a:lnTo>
                <a:lnTo>
                  <a:pt x="15461" y="643990"/>
                </a:lnTo>
                <a:lnTo>
                  <a:pt x="16182" y="639178"/>
                </a:lnTo>
                <a:lnTo>
                  <a:pt x="16543" y="636651"/>
                </a:lnTo>
                <a:lnTo>
                  <a:pt x="16965" y="633342"/>
                </a:lnTo>
                <a:lnTo>
                  <a:pt x="17867" y="627748"/>
                </a:lnTo>
                <a:lnTo>
                  <a:pt x="19070" y="619326"/>
                </a:lnTo>
                <a:lnTo>
                  <a:pt x="19792" y="614152"/>
                </a:lnTo>
                <a:lnTo>
                  <a:pt x="20454" y="611445"/>
                </a:lnTo>
                <a:lnTo>
                  <a:pt x="21837" y="603203"/>
                </a:lnTo>
                <a:lnTo>
                  <a:pt x="22018" y="600496"/>
                </a:lnTo>
                <a:lnTo>
                  <a:pt x="22439" y="597849"/>
                </a:lnTo>
                <a:lnTo>
                  <a:pt x="24605" y="581606"/>
                </a:lnTo>
                <a:lnTo>
                  <a:pt x="25387" y="575952"/>
                </a:lnTo>
                <a:lnTo>
                  <a:pt x="26109" y="571019"/>
                </a:lnTo>
                <a:lnTo>
                  <a:pt x="27733" y="559649"/>
                </a:lnTo>
                <a:lnTo>
                  <a:pt x="28094" y="556882"/>
                </a:lnTo>
                <a:lnTo>
                  <a:pt x="29237" y="548760"/>
                </a:lnTo>
                <a:lnTo>
                  <a:pt x="32124" y="528367"/>
                </a:lnTo>
                <a:lnTo>
                  <a:pt x="32906" y="522351"/>
                </a:lnTo>
                <a:lnTo>
                  <a:pt x="33809" y="516877"/>
                </a:lnTo>
                <a:lnTo>
                  <a:pt x="34892" y="509778"/>
                </a:lnTo>
                <a:lnTo>
                  <a:pt x="36456" y="497867"/>
                </a:lnTo>
                <a:lnTo>
                  <a:pt x="37178" y="492874"/>
                </a:lnTo>
                <a:lnTo>
                  <a:pt x="38802" y="481203"/>
                </a:lnTo>
                <a:lnTo>
                  <a:pt x="39764" y="473322"/>
                </a:lnTo>
                <a:lnTo>
                  <a:pt x="40667" y="467427"/>
                </a:lnTo>
                <a:lnTo>
                  <a:pt x="44096" y="443965"/>
                </a:lnTo>
                <a:lnTo>
                  <a:pt x="44878" y="437950"/>
                </a:lnTo>
                <a:lnTo>
                  <a:pt x="47525" y="419601"/>
                </a:lnTo>
                <a:lnTo>
                  <a:pt x="48066" y="415811"/>
                </a:lnTo>
                <a:lnTo>
                  <a:pt x="48848" y="410518"/>
                </a:lnTo>
                <a:lnTo>
                  <a:pt x="49450" y="406006"/>
                </a:lnTo>
                <a:lnTo>
                  <a:pt x="50713" y="396741"/>
                </a:lnTo>
                <a:lnTo>
                  <a:pt x="52097" y="387477"/>
                </a:lnTo>
                <a:lnTo>
                  <a:pt x="53601" y="376829"/>
                </a:lnTo>
                <a:lnTo>
                  <a:pt x="54744" y="369851"/>
                </a:lnTo>
                <a:lnTo>
                  <a:pt x="55044" y="367204"/>
                </a:lnTo>
                <a:lnTo>
                  <a:pt x="58714" y="341155"/>
                </a:lnTo>
                <a:lnTo>
                  <a:pt x="59917" y="332252"/>
                </a:lnTo>
                <a:lnTo>
                  <a:pt x="62504" y="315227"/>
                </a:lnTo>
                <a:lnTo>
                  <a:pt x="63888" y="305001"/>
                </a:lnTo>
                <a:lnTo>
                  <a:pt x="64910" y="298022"/>
                </a:lnTo>
                <a:lnTo>
                  <a:pt x="65512" y="293390"/>
                </a:lnTo>
                <a:lnTo>
                  <a:pt x="65993" y="290623"/>
                </a:lnTo>
                <a:lnTo>
                  <a:pt x="66836" y="284908"/>
                </a:lnTo>
                <a:lnTo>
                  <a:pt x="69663" y="264996"/>
                </a:lnTo>
                <a:lnTo>
                  <a:pt x="71468" y="251761"/>
                </a:lnTo>
                <a:lnTo>
                  <a:pt x="71949" y="249355"/>
                </a:lnTo>
                <a:lnTo>
                  <a:pt x="72731" y="243940"/>
                </a:lnTo>
                <a:lnTo>
                  <a:pt x="73453" y="238526"/>
                </a:lnTo>
                <a:lnTo>
                  <a:pt x="74476" y="230706"/>
                </a:lnTo>
                <a:lnTo>
                  <a:pt x="76521" y="216689"/>
                </a:lnTo>
                <a:lnTo>
                  <a:pt x="77664" y="208628"/>
                </a:lnTo>
                <a:lnTo>
                  <a:pt x="78085" y="205620"/>
                </a:lnTo>
                <a:lnTo>
                  <a:pt x="79649" y="194250"/>
                </a:lnTo>
                <a:lnTo>
                  <a:pt x="80612" y="188354"/>
                </a:lnTo>
                <a:lnTo>
                  <a:pt x="82657" y="173556"/>
                </a:lnTo>
                <a:lnTo>
                  <a:pt x="84402" y="161885"/>
                </a:lnTo>
                <a:lnTo>
                  <a:pt x="86507" y="146244"/>
                </a:lnTo>
                <a:lnTo>
                  <a:pt x="87409" y="140709"/>
                </a:lnTo>
                <a:lnTo>
                  <a:pt x="88131" y="135175"/>
                </a:lnTo>
                <a:lnTo>
                  <a:pt x="89455" y="126091"/>
                </a:lnTo>
                <a:lnTo>
                  <a:pt x="90478" y="118511"/>
                </a:lnTo>
                <a:lnTo>
                  <a:pt x="91380" y="112977"/>
                </a:lnTo>
                <a:lnTo>
                  <a:pt x="91921" y="108645"/>
                </a:lnTo>
                <a:lnTo>
                  <a:pt x="92222" y="107442"/>
                </a:lnTo>
                <a:lnTo>
                  <a:pt x="93786" y="96253"/>
                </a:lnTo>
                <a:lnTo>
                  <a:pt x="96193" y="79529"/>
                </a:lnTo>
                <a:lnTo>
                  <a:pt x="96914" y="74115"/>
                </a:lnTo>
                <a:lnTo>
                  <a:pt x="100644" y="49089"/>
                </a:lnTo>
                <a:lnTo>
                  <a:pt x="101727" y="41509"/>
                </a:lnTo>
                <a:lnTo>
                  <a:pt x="103652" y="29056"/>
                </a:lnTo>
                <a:lnTo>
                  <a:pt x="105697" y="14618"/>
                </a:lnTo>
                <a:lnTo>
                  <a:pt x="107322" y="3309"/>
                </a:lnTo>
                <a:lnTo>
                  <a:pt x="107863" y="0"/>
                </a:lnTo>
                <a:lnTo>
                  <a:pt x="148771" y="5715"/>
                </a:lnTo>
                <a:lnTo>
                  <a:pt x="183782" y="10528"/>
                </a:lnTo>
                <a:lnTo>
                  <a:pt x="205921" y="13536"/>
                </a:lnTo>
                <a:lnTo>
                  <a:pt x="237684" y="17747"/>
                </a:lnTo>
                <a:lnTo>
                  <a:pt x="282501" y="23582"/>
                </a:lnTo>
                <a:lnTo>
                  <a:pt x="289961" y="22078"/>
                </a:lnTo>
                <a:lnTo>
                  <a:pt x="333515" y="13175"/>
                </a:lnTo>
                <a:lnTo>
                  <a:pt x="353849" y="15581"/>
                </a:lnTo>
                <a:lnTo>
                  <a:pt x="370753" y="17386"/>
                </a:lnTo>
                <a:lnTo>
                  <a:pt x="379235" y="18529"/>
                </a:lnTo>
                <a:lnTo>
                  <a:pt x="379657" y="23341"/>
                </a:lnTo>
                <a:lnTo>
                  <a:pt x="381521" y="26409"/>
                </a:lnTo>
                <a:lnTo>
                  <a:pt x="382123" y="29177"/>
                </a:lnTo>
                <a:lnTo>
                  <a:pt x="383687" y="30019"/>
                </a:lnTo>
                <a:lnTo>
                  <a:pt x="384890" y="31643"/>
                </a:lnTo>
                <a:lnTo>
                  <a:pt x="386214" y="32245"/>
                </a:lnTo>
                <a:lnTo>
                  <a:pt x="387176" y="34471"/>
                </a:lnTo>
                <a:lnTo>
                  <a:pt x="387778" y="37900"/>
                </a:lnTo>
                <a:lnTo>
                  <a:pt x="390365" y="39404"/>
                </a:lnTo>
                <a:lnTo>
                  <a:pt x="394094" y="40246"/>
                </a:lnTo>
                <a:lnTo>
                  <a:pt x="395117" y="39283"/>
                </a:lnTo>
                <a:lnTo>
                  <a:pt x="397042" y="38982"/>
                </a:lnTo>
                <a:lnTo>
                  <a:pt x="398245" y="39404"/>
                </a:lnTo>
                <a:lnTo>
                  <a:pt x="398967" y="40486"/>
                </a:lnTo>
                <a:lnTo>
                  <a:pt x="402216" y="39404"/>
                </a:lnTo>
                <a:lnTo>
                  <a:pt x="404622" y="39404"/>
                </a:lnTo>
                <a:lnTo>
                  <a:pt x="405464" y="38321"/>
                </a:lnTo>
                <a:lnTo>
                  <a:pt x="404923" y="37118"/>
                </a:lnTo>
                <a:lnTo>
                  <a:pt x="406607" y="36456"/>
                </a:lnTo>
                <a:lnTo>
                  <a:pt x="407510" y="36757"/>
                </a:lnTo>
                <a:lnTo>
                  <a:pt x="408532" y="36035"/>
                </a:lnTo>
                <a:lnTo>
                  <a:pt x="409134" y="36757"/>
                </a:lnTo>
                <a:lnTo>
                  <a:pt x="410578" y="36155"/>
                </a:lnTo>
                <a:lnTo>
                  <a:pt x="410337" y="38561"/>
                </a:lnTo>
                <a:lnTo>
                  <a:pt x="410939" y="39704"/>
                </a:lnTo>
                <a:lnTo>
                  <a:pt x="411901" y="39945"/>
                </a:lnTo>
                <a:lnTo>
                  <a:pt x="411660" y="43975"/>
                </a:lnTo>
                <a:lnTo>
                  <a:pt x="412262" y="44517"/>
                </a:lnTo>
                <a:lnTo>
                  <a:pt x="412202" y="46021"/>
                </a:lnTo>
                <a:lnTo>
                  <a:pt x="411420" y="46863"/>
                </a:lnTo>
                <a:lnTo>
                  <a:pt x="411841" y="49330"/>
                </a:lnTo>
                <a:lnTo>
                  <a:pt x="411721" y="53120"/>
                </a:lnTo>
                <a:lnTo>
                  <a:pt x="412202" y="54623"/>
                </a:lnTo>
                <a:lnTo>
                  <a:pt x="412202" y="58052"/>
                </a:lnTo>
                <a:lnTo>
                  <a:pt x="413766" y="58233"/>
                </a:lnTo>
                <a:lnTo>
                  <a:pt x="414969" y="62925"/>
                </a:lnTo>
                <a:lnTo>
                  <a:pt x="418458" y="62504"/>
                </a:lnTo>
                <a:lnTo>
                  <a:pt x="418158" y="64971"/>
                </a:lnTo>
                <a:lnTo>
                  <a:pt x="415511" y="64790"/>
                </a:lnTo>
                <a:lnTo>
                  <a:pt x="414548" y="66775"/>
                </a:lnTo>
                <a:lnTo>
                  <a:pt x="415150" y="67557"/>
                </a:lnTo>
                <a:lnTo>
                  <a:pt x="412443" y="67136"/>
                </a:lnTo>
                <a:lnTo>
                  <a:pt x="412864" y="70024"/>
                </a:lnTo>
                <a:lnTo>
                  <a:pt x="411961" y="71227"/>
                </a:lnTo>
                <a:lnTo>
                  <a:pt x="409314" y="70986"/>
                </a:lnTo>
                <a:lnTo>
                  <a:pt x="409134" y="72430"/>
                </a:lnTo>
                <a:lnTo>
                  <a:pt x="406547" y="72009"/>
                </a:lnTo>
                <a:lnTo>
                  <a:pt x="406427" y="73152"/>
                </a:lnTo>
                <a:lnTo>
                  <a:pt x="402938" y="72731"/>
                </a:lnTo>
                <a:lnTo>
                  <a:pt x="402336" y="74355"/>
                </a:lnTo>
                <a:lnTo>
                  <a:pt x="402336" y="75799"/>
                </a:lnTo>
                <a:lnTo>
                  <a:pt x="403960" y="78145"/>
                </a:lnTo>
                <a:lnTo>
                  <a:pt x="405284" y="82115"/>
                </a:lnTo>
                <a:lnTo>
                  <a:pt x="404803" y="86808"/>
                </a:lnTo>
                <a:lnTo>
                  <a:pt x="412142" y="87590"/>
                </a:lnTo>
                <a:lnTo>
                  <a:pt x="413225" y="88733"/>
                </a:lnTo>
                <a:lnTo>
                  <a:pt x="412924" y="91199"/>
                </a:lnTo>
                <a:lnTo>
                  <a:pt x="412503" y="91079"/>
                </a:lnTo>
                <a:lnTo>
                  <a:pt x="411721" y="97817"/>
                </a:lnTo>
                <a:lnTo>
                  <a:pt x="411841" y="99682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9" name="Freeform: Shape 408" title="UT-3">
            <a:extLst>
              <a:ext uri="{FF2B5EF4-FFF2-40B4-BE49-F238E27FC236}">
                <a16:creationId xmlns:a16="http://schemas.microsoft.com/office/drawing/2014/main" id="{2D175586-786F-92BA-B55E-7D2987F82800}"/>
              </a:ext>
            </a:extLst>
          </p:cNvPr>
          <p:cNvSpPr/>
          <p:nvPr/>
        </p:nvSpPr>
        <p:spPr>
          <a:xfrm>
            <a:off x="3045746" y="3497420"/>
            <a:ext cx="334807" cy="606508"/>
          </a:xfrm>
          <a:custGeom>
            <a:avLst/>
            <a:gdLst>
              <a:gd name="connsiteX0" fmla="*/ 286171 w 419059"/>
              <a:gd name="connsiteY0" fmla="*/ 12813 h 786143"/>
              <a:gd name="connsiteX1" fmla="*/ 297000 w 419059"/>
              <a:gd name="connsiteY1" fmla="*/ 13776 h 786143"/>
              <a:gd name="connsiteX2" fmla="*/ 301391 w 419059"/>
              <a:gd name="connsiteY2" fmla="*/ 14137 h 786143"/>
              <a:gd name="connsiteX3" fmla="*/ 307166 w 419059"/>
              <a:gd name="connsiteY3" fmla="*/ 14739 h 786143"/>
              <a:gd name="connsiteX4" fmla="*/ 313483 w 419059"/>
              <a:gd name="connsiteY4" fmla="*/ 15340 h 786143"/>
              <a:gd name="connsiteX5" fmla="*/ 319980 w 419059"/>
              <a:gd name="connsiteY5" fmla="*/ 15942 h 786143"/>
              <a:gd name="connsiteX6" fmla="*/ 330568 w 419059"/>
              <a:gd name="connsiteY6" fmla="*/ 16904 h 786143"/>
              <a:gd name="connsiteX7" fmla="*/ 333215 w 419059"/>
              <a:gd name="connsiteY7" fmla="*/ 17145 h 786143"/>
              <a:gd name="connsiteX8" fmla="*/ 337727 w 419059"/>
              <a:gd name="connsiteY8" fmla="*/ 17626 h 786143"/>
              <a:gd name="connsiteX9" fmla="*/ 340794 w 419059"/>
              <a:gd name="connsiteY9" fmla="*/ 17867 h 786143"/>
              <a:gd name="connsiteX10" fmla="*/ 349277 w 419059"/>
              <a:gd name="connsiteY10" fmla="*/ 18649 h 786143"/>
              <a:gd name="connsiteX11" fmla="*/ 359504 w 419059"/>
              <a:gd name="connsiteY11" fmla="*/ 19431 h 786143"/>
              <a:gd name="connsiteX12" fmla="*/ 365279 w 419059"/>
              <a:gd name="connsiteY12" fmla="*/ 19912 h 786143"/>
              <a:gd name="connsiteX13" fmla="*/ 382725 w 419059"/>
              <a:gd name="connsiteY13" fmla="*/ 21356 h 786143"/>
              <a:gd name="connsiteX14" fmla="*/ 390786 w 419059"/>
              <a:gd name="connsiteY14" fmla="*/ 21958 h 786143"/>
              <a:gd name="connsiteX15" fmla="*/ 393252 w 419059"/>
              <a:gd name="connsiteY15" fmla="*/ 22078 h 786143"/>
              <a:gd name="connsiteX16" fmla="*/ 400892 w 419059"/>
              <a:gd name="connsiteY16" fmla="*/ 22920 h 786143"/>
              <a:gd name="connsiteX17" fmla="*/ 419060 w 419059"/>
              <a:gd name="connsiteY17" fmla="*/ 24544 h 786143"/>
              <a:gd name="connsiteX18" fmla="*/ 419000 w 419059"/>
              <a:gd name="connsiteY18" fmla="*/ 25748 h 786143"/>
              <a:gd name="connsiteX19" fmla="*/ 417616 w 419059"/>
              <a:gd name="connsiteY19" fmla="*/ 42111 h 786143"/>
              <a:gd name="connsiteX20" fmla="*/ 417075 w 419059"/>
              <a:gd name="connsiteY20" fmla="*/ 48848 h 786143"/>
              <a:gd name="connsiteX21" fmla="*/ 416413 w 419059"/>
              <a:gd name="connsiteY21" fmla="*/ 57872 h 786143"/>
              <a:gd name="connsiteX22" fmla="*/ 414428 w 419059"/>
              <a:gd name="connsiteY22" fmla="*/ 78927 h 786143"/>
              <a:gd name="connsiteX23" fmla="*/ 413225 w 419059"/>
              <a:gd name="connsiteY23" fmla="*/ 93245 h 786143"/>
              <a:gd name="connsiteX24" fmla="*/ 412803 w 419059"/>
              <a:gd name="connsiteY24" fmla="*/ 98900 h 786143"/>
              <a:gd name="connsiteX25" fmla="*/ 411781 w 419059"/>
              <a:gd name="connsiteY25" fmla="*/ 108284 h 786143"/>
              <a:gd name="connsiteX26" fmla="*/ 411420 w 419059"/>
              <a:gd name="connsiteY26" fmla="*/ 112074 h 786143"/>
              <a:gd name="connsiteX27" fmla="*/ 411239 w 419059"/>
              <a:gd name="connsiteY27" fmla="*/ 114240 h 786143"/>
              <a:gd name="connsiteX28" fmla="*/ 409615 w 419059"/>
              <a:gd name="connsiteY28" fmla="*/ 130964 h 786143"/>
              <a:gd name="connsiteX29" fmla="*/ 409375 w 419059"/>
              <a:gd name="connsiteY29" fmla="*/ 133370 h 786143"/>
              <a:gd name="connsiteX30" fmla="*/ 408171 w 419059"/>
              <a:gd name="connsiteY30" fmla="*/ 147086 h 786143"/>
              <a:gd name="connsiteX31" fmla="*/ 406788 w 419059"/>
              <a:gd name="connsiteY31" fmla="*/ 162908 h 786143"/>
              <a:gd name="connsiteX32" fmla="*/ 405705 w 419059"/>
              <a:gd name="connsiteY32" fmla="*/ 175120 h 786143"/>
              <a:gd name="connsiteX33" fmla="*/ 405404 w 419059"/>
              <a:gd name="connsiteY33" fmla="*/ 177887 h 786143"/>
              <a:gd name="connsiteX34" fmla="*/ 405284 w 419059"/>
              <a:gd name="connsiteY34" fmla="*/ 180474 h 786143"/>
              <a:gd name="connsiteX35" fmla="*/ 404321 w 419059"/>
              <a:gd name="connsiteY35" fmla="*/ 191242 h 786143"/>
              <a:gd name="connsiteX36" fmla="*/ 404201 w 419059"/>
              <a:gd name="connsiteY36" fmla="*/ 191482 h 786143"/>
              <a:gd name="connsiteX37" fmla="*/ 403299 w 419059"/>
              <a:gd name="connsiteY37" fmla="*/ 202852 h 786143"/>
              <a:gd name="connsiteX38" fmla="*/ 402998 w 419059"/>
              <a:gd name="connsiteY38" fmla="*/ 206101 h 786143"/>
              <a:gd name="connsiteX39" fmla="*/ 402817 w 419059"/>
              <a:gd name="connsiteY39" fmla="*/ 208327 h 786143"/>
              <a:gd name="connsiteX40" fmla="*/ 402637 w 419059"/>
              <a:gd name="connsiteY40" fmla="*/ 209891 h 786143"/>
              <a:gd name="connsiteX41" fmla="*/ 402396 w 419059"/>
              <a:gd name="connsiteY41" fmla="*/ 213380 h 786143"/>
              <a:gd name="connsiteX42" fmla="*/ 401193 w 419059"/>
              <a:gd name="connsiteY42" fmla="*/ 227818 h 786143"/>
              <a:gd name="connsiteX43" fmla="*/ 400050 w 419059"/>
              <a:gd name="connsiteY43" fmla="*/ 240872 h 786143"/>
              <a:gd name="connsiteX44" fmla="*/ 399268 w 419059"/>
              <a:gd name="connsiteY44" fmla="*/ 248933 h 786143"/>
              <a:gd name="connsiteX45" fmla="*/ 397944 w 419059"/>
              <a:gd name="connsiteY45" fmla="*/ 263131 h 786143"/>
              <a:gd name="connsiteX46" fmla="*/ 396741 w 419059"/>
              <a:gd name="connsiteY46" fmla="*/ 276486 h 786143"/>
              <a:gd name="connsiteX47" fmla="*/ 396380 w 419059"/>
              <a:gd name="connsiteY47" fmla="*/ 281298 h 786143"/>
              <a:gd name="connsiteX48" fmla="*/ 395779 w 419059"/>
              <a:gd name="connsiteY48" fmla="*/ 287855 h 786143"/>
              <a:gd name="connsiteX49" fmla="*/ 394877 w 419059"/>
              <a:gd name="connsiteY49" fmla="*/ 298443 h 786143"/>
              <a:gd name="connsiteX50" fmla="*/ 394576 w 419059"/>
              <a:gd name="connsiteY50" fmla="*/ 300669 h 786143"/>
              <a:gd name="connsiteX51" fmla="*/ 394094 w 419059"/>
              <a:gd name="connsiteY51" fmla="*/ 306926 h 786143"/>
              <a:gd name="connsiteX52" fmla="*/ 393734 w 419059"/>
              <a:gd name="connsiteY52" fmla="*/ 310535 h 786143"/>
              <a:gd name="connsiteX53" fmla="*/ 391748 w 419059"/>
              <a:gd name="connsiteY53" fmla="*/ 333816 h 786143"/>
              <a:gd name="connsiteX54" fmla="*/ 391628 w 419059"/>
              <a:gd name="connsiteY54" fmla="*/ 336523 h 786143"/>
              <a:gd name="connsiteX55" fmla="*/ 391026 w 419059"/>
              <a:gd name="connsiteY55" fmla="*/ 342238 h 786143"/>
              <a:gd name="connsiteX56" fmla="*/ 389222 w 419059"/>
              <a:gd name="connsiteY56" fmla="*/ 361910 h 786143"/>
              <a:gd name="connsiteX57" fmla="*/ 388680 w 419059"/>
              <a:gd name="connsiteY57" fmla="*/ 368226 h 786143"/>
              <a:gd name="connsiteX58" fmla="*/ 388560 w 419059"/>
              <a:gd name="connsiteY58" fmla="*/ 369730 h 786143"/>
              <a:gd name="connsiteX59" fmla="*/ 387898 w 419059"/>
              <a:gd name="connsiteY59" fmla="*/ 378092 h 786143"/>
              <a:gd name="connsiteX60" fmla="*/ 387357 w 419059"/>
              <a:gd name="connsiteY60" fmla="*/ 383025 h 786143"/>
              <a:gd name="connsiteX61" fmla="*/ 386514 w 419059"/>
              <a:gd name="connsiteY61" fmla="*/ 391929 h 786143"/>
              <a:gd name="connsiteX62" fmla="*/ 385071 w 419059"/>
              <a:gd name="connsiteY62" fmla="*/ 406968 h 786143"/>
              <a:gd name="connsiteX63" fmla="*/ 383326 w 419059"/>
              <a:gd name="connsiteY63" fmla="*/ 424594 h 786143"/>
              <a:gd name="connsiteX64" fmla="*/ 382905 w 419059"/>
              <a:gd name="connsiteY64" fmla="*/ 429226 h 786143"/>
              <a:gd name="connsiteX65" fmla="*/ 381942 w 419059"/>
              <a:gd name="connsiteY65" fmla="*/ 437348 h 786143"/>
              <a:gd name="connsiteX66" fmla="*/ 381161 w 419059"/>
              <a:gd name="connsiteY66" fmla="*/ 443243 h 786143"/>
              <a:gd name="connsiteX67" fmla="*/ 380078 w 419059"/>
              <a:gd name="connsiteY67" fmla="*/ 452688 h 786143"/>
              <a:gd name="connsiteX68" fmla="*/ 379476 w 419059"/>
              <a:gd name="connsiteY68" fmla="*/ 459426 h 786143"/>
              <a:gd name="connsiteX69" fmla="*/ 377671 w 419059"/>
              <a:gd name="connsiteY69" fmla="*/ 479458 h 786143"/>
              <a:gd name="connsiteX70" fmla="*/ 377070 w 419059"/>
              <a:gd name="connsiteY70" fmla="*/ 485113 h 786143"/>
              <a:gd name="connsiteX71" fmla="*/ 376468 w 419059"/>
              <a:gd name="connsiteY71" fmla="*/ 493415 h 786143"/>
              <a:gd name="connsiteX72" fmla="*/ 375265 w 419059"/>
              <a:gd name="connsiteY72" fmla="*/ 507011 h 786143"/>
              <a:gd name="connsiteX73" fmla="*/ 375024 w 419059"/>
              <a:gd name="connsiteY73" fmla="*/ 508936 h 786143"/>
              <a:gd name="connsiteX74" fmla="*/ 374603 w 419059"/>
              <a:gd name="connsiteY74" fmla="*/ 513748 h 786143"/>
              <a:gd name="connsiteX75" fmla="*/ 373400 w 419059"/>
              <a:gd name="connsiteY75" fmla="*/ 526803 h 786143"/>
              <a:gd name="connsiteX76" fmla="*/ 372798 w 419059"/>
              <a:gd name="connsiteY76" fmla="*/ 533119 h 786143"/>
              <a:gd name="connsiteX77" fmla="*/ 372798 w 419059"/>
              <a:gd name="connsiteY77" fmla="*/ 534864 h 786143"/>
              <a:gd name="connsiteX78" fmla="*/ 372377 w 419059"/>
              <a:gd name="connsiteY78" fmla="*/ 539015 h 786143"/>
              <a:gd name="connsiteX79" fmla="*/ 372077 w 419059"/>
              <a:gd name="connsiteY79" fmla="*/ 542985 h 786143"/>
              <a:gd name="connsiteX80" fmla="*/ 372137 w 419059"/>
              <a:gd name="connsiteY80" fmla="*/ 547196 h 786143"/>
              <a:gd name="connsiteX81" fmla="*/ 372438 w 419059"/>
              <a:gd name="connsiteY81" fmla="*/ 553332 h 786143"/>
              <a:gd name="connsiteX82" fmla="*/ 372438 w 419059"/>
              <a:gd name="connsiteY82" fmla="*/ 554535 h 786143"/>
              <a:gd name="connsiteX83" fmla="*/ 372498 w 419059"/>
              <a:gd name="connsiteY83" fmla="*/ 557844 h 786143"/>
              <a:gd name="connsiteX84" fmla="*/ 372678 w 419059"/>
              <a:gd name="connsiteY84" fmla="*/ 563980 h 786143"/>
              <a:gd name="connsiteX85" fmla="*/ 372618 w 419059"/>
              <a:gd name="connsiteY85" fmla="*/ 565785 h 786143"/>
              <a:gd name="connsiteX86" fmla="*/ 372257 w 419059"/>
              <a:gd name="connsiteY86" fmla="*/ 570477 h 786143"/>
              <a:gd name="connsiteX87" fmla="*/ 371475 w 419059"/>
              <a:gd name="connsiteY87" fmla="*/ 580463 h 786143"/>
              <a:gd name="connsiteX88" fmla="*/ 370873 w 419059"/>
              <a:gd name="connsiteY88" fmla="*/ 585878 h 786143"/>
              <a:gd name="connsiteX89" fmla="*/ 370573 w 419059"/>
              <a:gd name="connsiteY89" fmla="*/ 588705 h 786143"/>
              <a:gd name="connsiteX90" fmla="*/ 369369 w 419059"/>
              <a:gd name="connsiteY90" fmla="*/ 602662 h 786143"/>
              <a:gd name="connsiteX91" fmla="*/ 368587 w 419059"/>
              <a:gd name="connsiteY91" fmla="*/ 613189 h 786143"/>
              <a:gd name="connsiteX92" fmla="*/ 367866 w 419059"/>
              <a:gd name="connsiteY92" fmla="*/ 621611 h 786143"/>
              <a:gd name="connsiteX93" fmla="*/ 364918 w 419059"/>
              <a:gd name="connsiteY93" fmla="*/ 655119 h 786143"/>
              <a:gd name="connsiteX94" fmla="*/ 364256 w 419059"/>
              <a:gd name="connsiteY94" fmla="*/ 661977 h 786143"/>
              <a:gd name="connsiteX95" fmla="*/ 363534 w 419059"/>
              <a:gd name="connsiteY95" fmla="*/ 669918 h 786143"/>
              <a:gd name="connsiteX96" fmla="*/ 362872 w 419059"/>
              <a:gd name="connsiteY96" fmla="*/ 678942 h 786143"/>
              <a:gd name="connsiteX97" fmla="*/ 361850 w 419059"/>
              <a:gd name="connsiteY97" fmla="*/ 688086 h 786143"/>
              <a:gd name="connsiteX98" fmla="*/ 360947 w 419059"/>
              <a:gd name="connsiteY98" fmla="*/ 696628 h 786143"/>
              <a:gd name="connsiteX99" fmla="*/ 359985 w 419059"/>
              <a:gd name="connsiteY99" fmla="*/ 705532 h 786143"/>
              <a:gd name="connsiteX100" fmla="*/ 358842 w 419059"/>
              <a:gd name="connsiteY100" fmla="*/ 717443 h 786143"/>
              <a:gd name="connsiteX101" fmla="*/ 358421 w 419059"/>
              <a:gd name="connsiteY101" fmla="*/ 723218 h 786143"/>
              <a:gd name="connsiteX102" fmla="*/ 358180 w 419059"/>
              <a:gd name="connsiteY102" fmla="*/ 724782 h 786143"/>
              <a:gd name="connsiteX103" fmla="*/ 357759 w 419059"/>
              <a:gd name="connsiteY103" fmla="*/ 730136 h 786143"/>
              <a:gd name="connsiteX104" fmla="*/ 357398 w 419059"/>
              <a:gd name="connsiteY104" fmla="*/ 734949 h 786143"/>
              <a:gd name="connsiteX105" fmla="*/ 356375 w 419059"/>
              <a:gd name="connsiteY105" fmla="*/ 745597 h 786143"/>
              <a:gd name="connsiteX106" fmla="*/ 356135 w 419059"/>
              <a:gd name="connsiteY106" fmla="*/ 747763 h 786143"/>
              <a:gd name="connsiteX107" fmla="*/ 355954 w 419059"/>
              <a:gd name="connsiteY107" fmla="*/ 750229 h 786143"/>
              <a:gd name="connsiteX108" fmla="*/ 354871 w 419059"/>
              <a:gd name="connsiteY108" fmla="*/ 762983 h 786143"/>
              <a:gd name="connsiteX109" fmla="*/ 353307 w 419059"/>
              <a:gd name="connsiteY109" fmla="*/ 781571 h 786143"/>
              <a:gd name="connsiteX110" fmla="*/ 352826 w 419059"/>
              <a:gd name="connsiteY110" fmla="*/ 786143 h 786143"/>
              <a:gd name="connsiteX111" fmla="*/ 347472 w 419059"/>
              <a:gd name="connsiteY111" fmla="*/ 785542 h 786143"/>
              <a:gd name="connsiteX112" fmla="*/ 340915 w 419059"/>
              <a:gd name="connsiteY112" fmla="*/ 784940 h 786143"/>
              <a:gd name="connsiteX113" fmla="*/ 332673 w 419059"/>
              <a:gd name="connsiteY113" fmla="*/ 784218 h 786143"/>
              <a:gd name="connsiteX114" fmla="*/ 327439 w 419059"/>
              <a:gd name="connsiteY114" fmla="*/ 783677 h 786143"/>
              <a:gd name="connsiteX115" fmla="*/ 322807 w 419059"/>
              <a:gd name="connsiteY115" fmla="*/ 783376 h 786143"/>
              <a:gd name="connsiteX116" fmla="*/ 319138 w 419059"/>
              <a:gd name="connsiteY116" fmla="*/ 783015 h 786143"/>
              <a:gd name="connsiteX117" fmla="*/ 300910 w 419059"/>
              <a:gd name="connsiteY117" fmla="*/ 781391 h 786143"/>
              <a:gd name="connsiteX118" fmla="*/ 298022 w 419059"/>
              <a:gd name="connsiteY118" fmla="*/ 781150 h 786143"/>
              <a:gd name="connsiteX119" fmla="*/ 289360 w 419059"/>
              <a:gd name="connsiteY119" fmla="*/ 780308 h 786143"/>
              <a:gd name="connsiteX120" fmla="*/ 275102 w 419059"/>
              <a:gd name="connsiteY120" fmla="*/ 779105 h 786143"/>
              <a:gd name="connsiteX121" fmla="*/ 271432 w 419059"/>
              <a:gd name="connsiteY121" fmla="*/ 778804 h 786143"/>
              <a:gd name="connsiteX122" fmla="*/ 268785 w 419059"/>
              <a:gd name="connsiteY122" fmla="*/ 778503 h 786143"/>
              <a:gd name="connsiteX123" fmla="*/ 255310 w 419059"/>
              <a:gd name="connsiteY123" fmla="*/ 777300 h 786143"/>
              <a:gd name="connsiteX124" fmla="*/ 245565 w 419059"/>
              <a:gd name="connsiteY124" fmla="*/ 776398 h 786143"/>
              <a:gd name="connsiteX125" fmla="*/ 241233 w 419059"/>
              <a:gd name="connsiteY125" fmla="*/ 775916 h 786143"/>
              <a:gd name="connsiteX126" fmla="*/ 230284 w 419059"/>
              <a:gd name="connsiteY126" fmla="*/ 774894 h 786143"/>
              <a:gd name="connsiteX127" fmla="*/ 214643 w 419059"/>
              <a:gd name="connsiteY127" fmla="*/ 773390 h 786143"/>
              <a:gd name="connsiteX128" fmla="*/ 201770 w 419059"/>
              <a:gd name="connsiteY128" fmla="*/ 772126 h 786143"/>
              <a:gd name="connsiteX129" fmla="*/ 197318 w 419059"/>
              <a:gd name="connsiteY129" fmla="*/ 771645 h 786143"/>
              <a:gd name="connsiteX130" fmla="*/ 188655 w 419059"/>
              <a:gd name="connsiteY130" fmla="*/ 770743 h 786143"/>
              <a:gd name="connsiteX131" fmla="*/ 184264 w 419059"/>
              <a:gd name="connsiteY131" fmla="*/ 770322 h 786143"/>
              <a:gd name="connsiteX132" fmla="*/ 176022 w 419059"/>
              <a:gd name="connsiteY132" fmla="*/ 769540 h 786143"/>
              <a:gd name="connsiteX133" fmla="*/ 169946 w 419059"/>
              <a:gd name="connsiteY133" fmla="*/ 768938 h 786143"/>
              <a:gd name="connsiteX134" fmla="*/ 169344 w 419059"/>
              <a:gd name="connsiteY134" fmla="*/ 768878 h 786143"/>
              <a:gd name="connsiteX135" fmla="*/ 164773 w 419059"/>
              <a:gd name="connsiteY135" fmla="*/ 768397 h 786143"/>
              <a:gd name="connsiteX136" fmla="*/ 158636 w 419059"/>
              <a:gd name="connsiteY136" fmla="*/ 767795 h 786143"/>
              <a:gd name="connsiteX137" fmla="*/ 153824 w 419059"/>
              <a:gd name="connsiteY137" fmla="*/ 767374 h 786143"/>
              <a:gd name="connsiteX138" fmla="*/ 140769 w 419059"/>
              <a:gd name="connsiteY138" fmla="*/ 766051 h 786143"/>
              <a:gd name="connsiteX139" fmla="*/ 140409 w 419059"/>
              <a:gd name="connsiteY139" fmla="*/ 766051 h 786143"/>
              <a:gd name="connsiteX140" fmla="*/ 137461 w 419059"/>
              <a:gd name="connsiteY140" fmla="*/ 764547 h 786143"/>
              <a:gd name="connsiteX141" fmla="*/ 124106 w 419059"/>
              <a:gd name="connsiteY141" fmla="*/ 763163 h 786143"/>
              <a:gd name="connsiteX142" fmla="*/ 117308 w 419059"/>
              <a:gd name="connsiteY142" fmla="*/ 762441 h 786143"/>
              <a:gd name="connsiteX143" fmla="*/ 93846 w 419059"/>
              <a:gd name="connsiteY143" fmla="*/ 760155 h 786143"/>
              <a:gd name="connsiteX144" fmla="*/ 89816 w 419059"/>
              <a:gd name="connsiteY144" fmla="*/ 759734 h 786143"/>
              <a:gd name="connsiteX145" fmla="*/ 84041 w 419059"/>
              <a:gd name="connsiteY145" fmla="*/ 759132 h 786143"/>
              <a:gd name="connsiteX146" fmla="*/ 76762 w 419059"/>
              <a:gd name="connsiteY146" fmla="*/ 758350 h 786143"/>
              <a:gd name="connsiteX147" fmla="*/ 68159 w 419059"/>
              <a:gd name="connsiteY147" fmla="*/ 757388 h 786143"/>
              <a:gd name="connsiteX148" fmla="*/ 62685 w 419059"/>
              <a:gd name="connsiteY148" fmla="*/ 756786 h 786143"/>
              <a:gd name="connsiteX149" fmla="*/ 52518 w 419059"/>
              <a:gd name="connsiteY149" fmla="*/ 755703 h 786143"/>
              <a:gd name="connsiteX150" fmla="*/ 49089 w 419059"/>
              <a:gd name="connsiteY150" fmla="*/ 755343 h 786143"/>
              <a:gd name="connsiteX151" fmla="*/ 46803 w 419059"/>
              <a:gd name="connsiteY151" fmla="*/ 755162 h 786143"/>
              <a:gd name="connsiteX152" fmla="*/ 40426 w 419059"/>
              <a:gd name="connsiteY152" fmla="*/ 754621 h 786143"/>
              <a:gd name="connsiteX153" fmla="*/ 39042 w 419059"/>
              <a:gd name="connsiteY153" fmla="*/ 754500 h 786143"/>
              <a:gd name="connsiteX154" fmla="*/ 33147 w 419059"/>
              <a:gd name="connsiteY154" fmla="*/ 753899 h 786143"/>
              <a:gd name="connsiteX155" fmla="*/ 26469 w 419059"/>
              <a:gd name="connsiteY155" fmla="*/ 753056 h 786143"/>
              <a:gd name="connsiteX156" fmla="*/ 23762 w 419059"/>
              <a:gd name="connsiteY156" fmla="*/ 752756 h 786143"/>
              <a:gd name="connsiteX157" fmla="*/ 19912 w 419059"/>
              <a:gd name="connsiteY157" fmla="*/ 752395 h 786143"/>
              <a:gd name="connsiteX158" fmla="*/ 17085 w 419059"/>
              <a:gd name="connsiteY158" fmla="*/ 751974 h 786143"/>
              <a:gd name="connsiteX159" fmla="*/ 14438 w 419059"/>
              <a:gd name="connsiteY159" fmla="*/ 751613 h 786143"/>
              <a:gd name="connsiteX160" fmla="*/ 8543 w 419059"/>
              <a:gd name="connsiteY160" fmla="*/ 751011 h 786143"/>
              <a:gd name="connsiteX161" fmla="*/ 7339 w 419059"/>
              <a:gd name="connsiteY161" fmla="*/ 750891 h 786143"/>
              <a:gd name="connsiteX162" fmla="*/ 3249 w 419059"/>
              <a:gd name="connsiteY162" fmla="*/ 750410 h 786143"/>
              <a:gd name="connsiteX163" fmla="*/ 2948 w 419059"/>
              <a:gd name="connsiteY163" fmla="*/ 750349 h 786143"/>
              <a:gd name="connsiteX164" fmla="*/ 1805 w 419059"/>
              <a:gd name="connsiteY164" fmla="*/ 750289 h 786143"/>
              <a:gd name="connsiteX165" fmla="*/ 1624 w 419059"/>
              <a:gd name="connsiteY165" fmla="*/ 750169 h 786143"/>
              <a:gd name="connsiteX166" fmla="*/ 1203 w 419059"/>
              <a:gd name="connsiteY166" fmla="*/ 750169 h 786143"/>
              <a:gd name="connsiteX167" fmla="*/ 0 w 419059"/>
              <a:gd name="connsiteY167" fmla="*/ 750109 h 786143"/>
              <a:gd name="connsiteX168" fmla="*/ 782 w 419059"/>
              <a:gd name="connsiteY168" fmla="*/ 749507 h 786143"/>
              <a:gd name="connsiteX169" fmla="*/ 6678 w 419059"/>
              <a:gd name="connsiteY169" fmla="*/ 750590 h 786143"/>
              <a:gd name="connsiteX170" fmla="*/ 8121 w 419059"/>
              <a:gd name="connsiteY170" fmla="*/ 749988 h 786143"/>
              <a:gd name="connsiteX171" fmla="*/ 10347 w 419059"/>
              <a:gd name="connsiteY171" fmla="*/ 749748 h 786143"/>
              <a:gd name="connsiteX172" fmla="*/ 12573 w 419059"/>
              <a:gd name="connsiteY172" fmla="*/ 747883 h 786143"/>
              <a:gd name="connsiteX173" fmla="*/ 13776 w 419059"/>
              <a:gd name="connsiteY173" fmla="*/ 748184 h 786143"/>
              <a:gd name="connsiteX174" fmla="*/ 14799 w 419059"/>
              <a:gd name="connsiteY174" fmla="*/ 749627 h 786143"/>
              <a:gd name="connsiteX175" fmla="*/ 16543 w 419059"/>
              <a:gd name="connsiteY175" fmla="*/ 749267 h 786143"/>
              <a:gd name="connsiteX176" fmla="*/ 16182 w 419059"/>
              <a:gd name="connsiteY176" fmla="*/ 747402 h 786143"/>
              <a:gd name="connsiteX177" fmla="*/ 16784 w 419059"/>
              <a:gd name="connsiteY177" fmla="*/ 746800 h 786143"/>
              <a:gd name="connsiteX178" fmla="*/ 20093 w 419059"/>
              <a:gd name="connsiteY178" fmla="*/ 745055 h 786143"/>
              <a:gd name="connsiteX179" fmla="*/ 19972 w 419059"/>
              <a:gd name="connsiteY179" fmla="*/ 743973 h 786143"/>
              <a:gd name="connsiteX180" fmla="*/ 18047 w 419059"/>
              <a:gd name="connsiteY180" fmla="*/ 743973 h 786143"/>
              <a:gd name="connsiteX181" fmla="*/ 17145 w 419059"/>
              <a:gd name="connsiteY181" fmla="*/ 742589 h 786143"/>
              <a:gd name="connsiteX182" fmla="*/ 17326 w 419059"/>
              <a:gd name="connsiteY182" fmla="*/ 740363 h 786143"/>
              <a:gd name="connsiteX183" fmla="*/ 18408 w 419059"/>
              <a:gd name="connsiteY183" fmla="*/ 739641 h 786143"/>
              <a:gd name="connsiteX184" fmla="*/ 20033 w 419059"/>
              <a:gd name="connsiteY184" fmla="*/ 741145 h 786143"/>
              <a:gd name="connsiteX185" fmla="*/ 22559 w 419059"/>
              <a:gd name="connsiteY185" fmla="*/ 742409 h 786143"/>
              <a:gd name="connsiteX186" fmla="*/ 23161 w 419059"/>
              <a:gd name="connsiteY186" fmla="*/ 743551 h 786143"/>
              <a:gd name="connsiteX187" fmla="*/ 24183 w 419059"/>
              <a:gd name="connsiteY187" fmla="*/ 746920 h 786143"/>
              <a:gd name="connsiteX188" fmla="*/ 25086 w 419059"/>
              <a:gd name="connsiteY188" fmla="*/ 749026 h 786143"/>
              <a:gd name="connsiteX189" fmla="*/ 25868 w 419059"/>
              <a:gd name="connsiteY189" fmla="*/ 749206 h 786143"/>
              <a:gd name="connsiteX190" fmla="*/ 26891 w 419059"/>
              <a:gd name="connsiteY190" fmla="*/ 748244 h 786143"/>
              <a:gd name="connsiteX191" fmla="*/ 27973 w 419059"/>
              <a:gd name="connsiteY191" fmla="*/ 746138 h 786143"/>
              <a:gd name="connsiteX192" fmla="*/ 27733 w 419059"/>
              <a:gd name="connsiteY192" fmla="*/ 745236 h 786143"/>
              <a:gd name="connsiteX193" fmla="*/ 25627 w 419059"/>
              <a:gd name="connsiteY193" fmla="*/ 744334 h 786143"/>
              <a:gd name="connsiteX194" fmla="*/ 25627 w 419059"/>
              <a:gd name="connsiteY194" fmla="*/ 743371 h 786143"/>
              <a:gd name="connsiteX195" fmla="*/ 27312 w 419059"/>
              <a:gd name="connsiteY195" fmla="*/ 740002 h 786143"/>
              <a:gd name="connsiteX196" fmla="*/ 28154 w 419059"/>
              <a:gd name="connsiteY196" fmla="*/ 740062 h 786143"/>
              <a:gd name="connsiteX197" fmla="*/ 28996 w 419059"/>
              <a:gd name="connsiteY197" fmla="*/ 742469 h 786143"/>
              <a:gd name="connsiteX198" fmla="*/ 30440 w 419059"/>
              <a:gd name="connsiteY198" fmla="*/ 742649 h 786143"/>
              <a:gd name="connsiteX199" fmla="*/ 35493 w 419059"/>
              <a:gd name="connsiteY199" fmla="*/ 736994 h 786143"/>
              <a:gd name="connsiteX200" fmla="*/ 37057 w 419059"/>
              <a:gd name="connsiteY200" fmla="*/ 734588 h 786143"/>
              <a:gd name="connsiteX201" fmla="*/ 39103 w 419059"/>
              <a:gd name="connsiteY201" fmla="*/ 734347 h 786143"/>
              <a:gd name="connsiteX202" fmla="*/ 40607 w 419059"/>
              <a:gd name="connsiteY202" fmla="*/ 737175 h 786143"/>
              <a:gd name="connsiteX203" fmla="*/ 41810 w 419059"/>
              <a:gd name="connsiteY203" fmla="*/ 737897 h 786143"/>
              <a:gd name="connsiteX204" fmla="*/ 43314 w 419059"/>
              <a:gd name="connsiteY204" fmla="*/ 737656 h 786143"/>
              <a:gd name="connsiteX205" fmla="*/ 44878 w 419059"/>
              <a:gd name="connsiteY205" fmla="*/ 735009 h 786143"/>
              <a:gd name="connsiteX206" fmla="*/ 45660 w 419059"/>
              <a:gd name="connsiteY206" fmla="*/ 734648 h 786143"/>
              <a:gd name="connsiteX207" fmla="*/ 48367 w 419059"/>
              <a:gd name="connsiteY207" fmla="*/ 735911 h 786143"/>
              <a:gd name="connsiteX208" fmla="*/ 50051 w 419059"/>
              <a:gd name="connsiteY208" fmla="*/ 735611 h 786143"/>
              <a:gd name="connsiteX209" fmla="*/ 52458 w 419059"/>
              <a:gd name="connsiteY209" fmla="*/ 736212 h 786143"/>
              <a:gd name="connsiteX210" fmla="*/ 53901 w 419059"/>
              <a:gd name="connsiteY210" fmla="*/ 735551 h 786143"/>
              <a:gd name="connsiteX211" fmla="*/ 54924 w 419059"/>
              <a:gd name="connsiteY211" fmla="*/ 737235 h 786143"/>
              <a:gd name="connsiteX212" fmla="*/ 56368 w 419059"/>
              <a:gd name="connsiteY212" fmla="*/ 737295 h 786143"/>
              <a:gd name="connsiteX213" fmla="*/ 57812 w 419059"/>
              <a:gd name="connsiteY213" fmla="*/ 735731 h 786143"/>
              <a:gd name="connsiteX214" fmla="*/ 60639 w 419059"/>
              <a:gd name="connsiteY214" fmla="*/ 735611 h 786143"/>
              <a:gd name="connsiteX215" fmla="*/ 61782 w 419059"/>
              <a:gd name="connsiteY215" fmla="*/ 735009 h 786143"/>
              <a:gd name="connsiteX216" fmla="*/ 64790 w 419059"/>
              <a:gd name="connsiteY216" fmla="*/ 736212 h 786143"/>
              <a:gd name="connsiteX217" fmla="*/ 66294 w 419059"/>
              <a:gd name="connsiteY217" fmla="*/ 735611 h 786143"/>
              <a:gd name="connsiteX218" fmla="*/ 66294 w 419059"/>
              <a:gd name="connsiteY218" fmla="*/ 733625 h 786143"/>
              <a:gd name="connsiteX219" fmla="*/ 66956 w 419059"/>
              <a:gd name="connsiteY219" fmla="*/ 733084 h 786143"/>
              <a:gd name="connsiteX220" fmla="*/ 69723 w 419059"/>
              <a:gd name="connsiteY220" fmla="*/ 734347 h 786143"/>
              <a:gd name="connsiteX221" fmla="*/ 71528 w 419059"/>
              <a:gd name="connsiteY221" fmla="*/ 732242 h 786143"/>
              <a:gd name="connsiteX222" fmla="*/ 70926 w 419059"/>
              <a:gd name="connsiteY222" fmla="*/ 729835 h 786143"/>
              <a:gd name="connsiteX223" fmla="*/ 72009 w 419059"/>
              <a:gd name="connsiteY223" fmla="*/ 728933 h 786143"/>
              <a:gd name="connsiteX224" fmla="*/ 73934 w 419059"/>
              <a:gd name="connsiteY224" fmla="*/ 730016 h 786143"/>
              <a:gd name="connsiteX225" fmla="*/ 75258 w 419059"/>
              <a:gd name="connsiteY225" fmla="*/ 728091 h 786143"/>
              <a:gd name="connsiteX226" fmla="*/ 76762 w 419059"/>
              <a:gd name="connsiteY226" fmla="*/ 724481 h 786143"/>
              <a:gd name="connsiteX227" fmla="*/ 79168 w 419059"/>
              <a:gd name="connsiteY227" fmla="*/ 725324 h 786143"/>
              <a:gd name="connsiteX228" fmla="*/ 80010 w 419059"/>
              <a:gd name="connsiteY228" fmla="*/ 725324 h 786143"/>
              <a:gd name="connsiteX229" fmla="*/ 80191 w 419059"/>
              <a:gd name="connsiteY229" fmla="*/ 723218 h 786143"/>
              <a:gd name="connsiteX230" fmla="*/ 81995 w 419059"/>
              <a:gd name="connsiteY230" fmla="*/ 721353 h 786143"/>
              <a:gd name="connsiteX231" fmla="*/ 82176 w 419059"/>
              <a:gd name="connsiteY231" fmla="*/ 720150 h 786143"/>
              <a:gd name="connsiteX232" fmla="*/ 81153 w 419059"/>
              <a:gd name="connsiteY232" fmla="*/ 718345 h 786143"/>
              <a:gd name="connsiteX233" fmla="*/ 81634 w 419059"/>
              <a:gd name="connsiteY233" fmla="*/ 717443 h 786143"/>
              <a:gd name="connsiteX234" fmla="*/ 84522 w 419059"/>
              <a:gd name="connsiteY234" fmla="*/ 715939 h 786143"/>
              <a:gd name="connsiteX235" fmla="*/ 84462 w 419059"/>
              <a:gd name="connsiteY235" fmla="*/ 713653 h 786143"/>
              <a:gd name="connsiteX236" fmla="*/ 83319 w 419059"/>
              <a:gd name="connsiteY236" fmla="*/ 712029 h 786143"/>
              <a:gd name="connsiteX237" fmla="*/ 84221 w 419059"/>
              <a:gd name="connsiteY237" fmla="*/ 711006 h 786143"/>
              <a:gd name="connsiteX238" fmla="*/ 86748 w 419059"/>
              <a:gd name="connsiteY238" fmla="*/ 710585 h 786143"/>
              <a:gd name="connsiteX239" fmla="*/ 87470 w 419059"/>
              <a:gd name="connsiteY239" fmla="*/ 709141 h 786143"/>
              <a:gd name="connsiteX240" fmla="*/ 85966 w 419059"/>
              <a:gd name="connsiteY240" fmla="*/ 706554 h 786143"/>
              <a:gd name="connsiteX241" fmla="*/ 86086 w 419059"/>
              <a:gd name="connsiteY241" fmla="*/ 704629 h 786143"/>
              <a:gd name="connsiteX242" fmla="*/ 87109 w 419059"/>
              <a:gd name="connsiteY242" fmla="*/ 704088 h 786143"/>
              <a:gd name="connsiteX243" fmla="*/ 90357 w 419059"/>
              <a:gd name="connsiteY243" fmla="*/ 703847 h 786143"/>
              <a:gd name="connsiteX244" fmla="*/ 91681 w 419059"/>
              <a:gd name="connsiteY244" fmla="*/ 702885 h 786143"/>
              <a:gd name="connsiteX245" fmla="*/ 92102 w 419059"/>
              <a:gd name="connsiteY245" fmla="*/ 700779 h 786143"/>
              <a:gd name="connsiteX246" fmla="*/ 91621 w 419059"/>
              <a:gd name="connsiteY246" fmla="*/ 699095 h 786143"/>
              <a:gd name="connsiteX247" fmla="*/ 90478 w 419059"/>
              <a:gd name="connsiteY247" fmla="*/ 698072 h 786143"/>
              <a:gd name="connsiteX248" fmla="*/ 88071 w 419059"/>
              <a:gd name="connsiteY248" fmla="*/ 697230 h 786143"/>
              <a:gd name="connsiteX249" fmla="*/ 87169 w 419059"/>
              <a:gd name="connsiteY249" fmla="*/ 694523 h 786143"/>
              <a:gd name="connsiteX250" fmla="*/ 87951 w 419059"/>
              <a:gd name="connsiteY250" fmla="*/ 692959 h 786143"/>
              <a:gd name="connsiteX251" fmla="*/ 89154 w 419059"/>
              <a:gd name="connsiteY251" fmla="*/ 692959 h 786143"/>
              <a:gd name="connsiteX252" fmla="*/ 90658 w 419059"/>
              <a:gd name="connsiteY252" fmla="*/ 693801 h 786143"/>
              <a:gd name="connsiteX253" fmla="*/ 95952 w 419059"/>
              <a:gd name="connsiteY253" fmla="*/ 698433 h 786143"/>
              <a:gd name="connsiteX254" fmla="*/ 97576 w 419059"/>
              <a:gd name="connsiteY254" fmla="*/ 699336 h 786143"/>
              <a:gd name="connsiteX255" fmla="*/ 99321 w 419059"/>
              <a:gd name="connsiteY255" fmla="*/ 698975 h 786143"/>
              <a:gd name="connsiteX256" fmla="*/ 101005 w 419059"/>
              <a:gd name="connsiteY256" fmla="*/ 699336 h 786143"/>
              <a:gd name="connsiteX257" fmla="*/ 102449 w 419059"/>
              <a:gd name="connsiteY257" fmla="*/ 697892 h 786143"/>
              <a:gd name="connsiteX258" fmla="*/ 104434 w 419059"/>
              <a:gd name="connsiteY258" fmla="*/ 697350 h 786143"/>
              <a:gd name="connsiteX259" fmla="*/ 104855 w 419059"/>
              <a:gd name="connsiteY259" fmla="*/ 694884 h 786143"/>
              <a:gd name="connsiteX260" fmla="*/ 105637 w 419059"/>
              <a:gd name="connsiteY260" fmla="*/ 694162 h 786143"/>
              <a:gd name="connsiteX261" fmla="*/ 106720 w 419059"/>
              <a:gd name="connsiteY261" fmla="*/ 695846 h 786143"/>
              <a:gd name="connsiteX262" fmla="*/ 107743 w 419059"/>
              <a:gd name="connsiteY262" fmla="*/ 695786 h 786143"/>
              <a:gd name="connsiteX263" fmla="*/ 108164 w 419059"/>
              <a:gd name="connsiteY263" fmla="*/ 693079 h 786143"/>
              <a:gd name="connsiteX264" fmla="*/ 110149 w 419059"/>
              <a:gd name="connsiteY264" fmla="*/ 691455 h 786143"/>
              <a:gd name="connsiteX265" fmla="*/ 110330 w 419059"/>
              <a:gd name="connsiteY265" fmla="*/ 690673 h 786143"/>
              <a:gd name="connsiteX266" fmla="*/ 107803 w 419059"/>
              <a:gd name="connsiteY266" fmla="*/ 688086 h 786143"/>
              <a:gd name="connsiteX267" fmla="*/ 106299 w 419059"/>
              <a:gd name="connsiteY267" fmla="*/ 685379 h 786143"/>
              <a:gd name="connsiteX268" fmla="*/ 106540 w 419059"/>
              <a:gd name="connsiteY268" fmla="*/ 683995 h 786143"/>
              <a:gd name="connsiteX269" fmla="*/ 108585 w 419059"/>
              <a:gd name="connsiteY269" fmla="*/ 684176 h 786143"/>
              <a:gd name="connsiteX270" fmla="*/ 110931 w 419059"/>
              <a:gd name="connsiteY270" fmla="*/ 685800 h 786143"/>
              <a:gd name="connsiteX271" fmla="*/ 112916 w 419059"/>
              <a:gd name="connsiteY271" fmla="*/ 684356 h 786143"/>
              <a:gd name="connsiteX272" fmla="*/ 114841 w 419059"/>
              <a:gd name="connsiteY272" fmla="*/ 680085 h 786143"/>
              <a:gd name="connsiteX273" fmla="*/ 114541 w 419059"/>
              <a:gd name="connsiteY273" fmla="*/ 679122 h 786143"/>
              <a:gd name="connsiteX274" fmla="*/ 113097 w 419059"/>
              <a:gd name="connsiteY274" fmla="*/ 678641 h 786143"/>
              <a:gd name="connsiteX275" fmla="*/ 110991 w 419059"/>
              <a:gd name="connsiteY275" fmla="*/ 678761 h 786143"/>
              <a:gd name="connsiteX276" fmla="*/ 108344 w 419059"/>
              <a:gd name="connsiteY276" fmla="*/ 675152 h 786143"/>
              <a:gd name="connsiteX277" fmla="*/ 108946 w 419059"/>
              <a:gd name="connsiteY277" fmla="*/ 673708 h 786143"/>
              <a:gd name="connsiteX278" fmla="*/ 111473 w 419059"/>
              <a:gd name="connsiteY278" fmla="*/ 674189 h 786143"/>
              <a:gd name="connsiteX279" fmla="*/ 111653 w 419059"/>
              <a:gd name="connsiteY279" fmla="*/ 672204 h 786143"/>
              <a:gd name="connsiteX280" fmla="*/ 112856 w 419059"/>
              <a:gd name="connsiteY280" fmla="*/ 670159 h 786143"/>
              <a:gd name="connsiteX281" fmla="*/ 116285 w 419059"/>
              <a:gd name="connsiteY281" fmla="*/ 670520 h 786143"/>
              <a:gd name="connsiteX282" fmla="*/ 119895 w 419059"/>
              <a:gd name="connsiteY282" fmla="*/ 671603 h 786143"/>
              <a:gd name="connsiteX283" fmla="*/ 121760 w 419059"/>
              <a:gd name="connsiteY283" fmla="*/ 671542 h 786143"/>
              <a:gd name="connsiteX284" fmla="*/ 124587 w 419059"/>
              <a:gd name="connsiteY284" fmla="*/ 670640 h 786143"/>
              <a:gd name="connsiteX285" fmla="*/ 124948 w 419059"/>
              <a:gd name="connsiteY285" fmla="*/ 669918 h 786143"/>
              <a:gd name="connsiteX286" fmla="*/ 123745 w 419059"/>
              <a:gd name="connsiteY286" fmla="*/ 668896 h 786143"/>
              <a:gd name="connsiteX287" fmla="*/ 121098 w 419059"/>
              <a:gd name="connsiteY287" fmla="*/ 668475 h 786143"/>
              <a:gd name="connsiteX288" fmla="*/ 120917 w 419059"/>
              <a:gd name="connsiteY288" fmla="*/ 667933 h 786143"/>
              <a:gd name="connsiteX289" fmla="*/ 121519 w 419059"/>
              <a:gd name="connsiteY289" fmla="*/ 665346 h 786143"/>
              <a:gd name="connsiteX290" fmla="*/ 122722 w 419059"/>
              <a:gd name="connsiteY290" fmla="*/ 662338 h 786143"/>
              <a:gd name="connsiteX291" fmla="*/ 123564 w 419059"/>
              <a:gd name="connsiteY291" fmla="*/ 661737 h 786143"/>
              <a:gd name="connsiteX292" fmla="*/ 127053 w 419059"/>
              <a:gd name="connsiteY292" fmla="*/ 657405 h 786143"/>
              <a:gd name="connsiteX293" fmla="*/ 130242 w 419059"/>
              <a:gd name="connsiteY293" fmla="*/ 656022 h 786143"/>
              <a:gd name="connsiteX294" fmla="*/ 131866 w 419059"/>
              <a:gd name="connsiteY294" fmla="*/ 654939 h 786143"/>
              <a:gd name="connsiteX295" fmla="*/ 132648 w 419059"/>
              <a:gd name="connsiteY295" fmla="*/ 653014 h 786143"/>
              <a:gd name="connsiteX296" fmla="*/ 132829 w 419059"/>
              <a:gd name="connsiteY296" fmla="*/ 649104 h 786143"/>
              <a:gd name="connsiteX297" fmla="*/ 133791 w 419059"/>
              <a:gd name="connsiteY297" fmla="*/ 648382 h 786143"/>
              <a:gd name="connsiteX298" fmla="*/ 137521 w 419059"/>
              <a:gd name="connsiteY298" fmla="*/ 647600 h 786143"/>
              <a:gd name="connsiteX299" fmla="*/ 138183 w 419059"/>
              <a:gd name="connsiteY299" fmla="*/ 646998 h 786143"/>
              <a:gd name="connsiteX300" fmla="*/ 139145 w 419059"/>
              <a:gd name="connsiteY300" fmla="*/ 642907 h 786143"/>
              <a:gd name="connsiteX301" fmla="*/ 140709 w 419059"/>
              <a:gd name="connsiteY301" fmla="*/ 642426 h 786143"/>
              <a:gd name="connsiteX302" fmla="*/ 142273 w 419059"/>
              <a:gd name="connsiteY302" fmla="*/ 644050 h 786143"/>
              <a:gd name="connsiteX303" fmla="*/ 143777 w 419059"/>
              <a:gd name="connsiteY303" fmla="*/ 643750 h 786143"/>
              <a:gd name="connsiteX304" fmla="*/ 145342 w 419059"/>
              <a:gd name="connsiteY304" fmla="*/ 640982 h 786143"/>
              <a:gd name="connsiteX305" fmla="*/ 147146 w 419059"/>
              <a:gd name="connsiteY305" fmla="*/ 640080 h 786143"/>
              <a:gd name="connsiteX306" fmla="*/ 148349 w 419059"/>
              <a:gd name="connsiteY306" fmla="*/ 641524 h 786143"/>
              <a:gd name="connsiteX307" fmla="*/ 149372 w 419059"/>
              <a:gd name="connsiteY307" fmla="*/ 640682 h 786143"/>
              <a:gd name="connsiteX308" fmla="*/ 150034 w 419059"/>
              <a:gd name="connsiteY308" fmla="*/ 638275 h 786143"/>
              <a:gd name="connsiteX309" fmla="*/ 151357 w 419059"/>
              <a:gd name="connsiteY309" fmla="*/ 637012 h 786143"/>
              <a:gd name="connsiteX310" fmla="*/ 152079 w 419059"/>
              <a:gd name="connsiteY310" fmla="*/ 632861 h 786143"/>
              <a:gd name="connsiteX311" fmla="*/ 151658 w 419059"/>
              <a:gd name="connsiteY311" fmla="*/ 631537 h 786143"/>
              <a:gd name="connsiteX312" fmla="*/ 153102 w 419059"/>
              <a:gd name="connsiteY312" fmla="*/ 631237 h 786143"/>
              <a:gd name="connsiteX313" fmla="*/ 154365 w 419059"/>
              <a:gd name="connsiteY313" fmla="*/ 630034 h 786143"/>
              <a:gd name="connsiteX314" fmla="*/ 154846 w 419059"/>
              <a:gd name="connsiteY314" fmla="*/ 627747 h 786143"/>
              <a:gd name="connsiteX315" fmla="*/ 158155 w 419059"/>
              <a:gd name="connsiteY315" fmla="*/ 625883 h 786143"/>
              <a:gd name="connsiteX316" fmla="*/ 158757 w 419059"/>
              <a:gd name="connsiteY316" fmla="*/ 621732 h 786143"/>
              <a:gd name="connsiteX317" fmla="*/ 161103 w 419059"/>
              <a:gd name="connsiteY317" fmla="*/ 619927 h 786143"/>
              <a:gd name="connsiteX318" fmla="*/ 161825 w 419059"/>
              <a:gd name="connsiteY318" fmla="*/ 618122 h 786143"/>
              <a:gd name="connsiteX319" fmla="*/ 159779 w 419059"/>
              <a:gd name="connsiteY319" fmla="*/ 619025 h 786143"/>
              <a:gd name="connsiteX320" fmla="*/ 156531 w 419059"/>
              <a:gd name="connsiteY320" fmla="*/ 618964 h 786143"/>
              <a:gd name="connsiteX321" fmla="*/ 155689 w 419059"/>
              <a:gd name="connsiteY321" fmla="*/ 617461 h 786143"/>
              <a:gd name="connsiteX322" fmla="*/ 155147 w 419059"/>
              <a:gd name="connsiteY322" fmla="*/ 613129 h 786143"/>
              <a:gd name="connsiteX323" fmla="*/ 155929 w 419059"/>
              <a:gd name="connsiteY323" fmla="*/ 611866 h 786143"/>
              <a:gd name="connsiteX324" fmla="*/ 158937 w 419059"/>
              <a:gd name="connsiteY324" fmla="*/ 611866 h 786143"/>
              <a:gd name="connsiteX325" fmla="*/ 160983 w 419059"/>
              <a:gd name="connsiteY325" fmla="*/ 612708 h 786143"/>
              <a:gd name="connsiteX326" fmla="*/ 161885 w 419059"/>
              <a:gd name="connsiteY326" fmla="*/ 608377 h 786143"/>
              <a:gd name="connsiteX327" fmla="*/ 162426 w 419059"/>
              <a:gd name="connsiteY327" fmla="*/ 607053 h 786143"/>
              <a:gd name="connsiteX328" fmla="*/ 164051 w 419059"/>
              <a:gd name="connsiteY328" fmla="*/ 605850 h 786143"/>
              <a:gd name="connsiteX329" fmla="*/ 166457 w 419059"/>
              <a:gd name="connsiteY329" fmla="*/ 605249 h 786143"/>
              <a:gd name="connsiteX330" fmla="*/ 167058 w 419059"/>
              <a:gd name="connsiteY330" fmla="*/ 604527 h 786143"/>
              <a:gd name="connsiteX331" fmla="*/ 167239 w 419059"/>
              <a:gd name="connsiteY331" fmla="*/ 599293 h 786143"/>
              <a:gd name="connsiteX332" fmla="*/ 169826 w 419059"/>
              <a:gd name="connsiteY332" fmla="*/ 598030 h 786143"/>
              <a:gd name="connsiteX333" fmla="*/ 173435 w 419059"/>
              <a:gd name="connsiteY333" fmla="*/ 597609 h 786143"/>
              <a:gd name="connsiteX334" fmla="*/ 179993 w 419059"/>
              <a:gd name="connsiteY334" fmla="*/ 598631 h 786143"/>
              <a:gd name="connsiteX335" fmla="*/ 182158 w 419059"/>
              <a:gd name="connsiteY335" fmla="*/ 598691 h 786143"/>
              <a:gd name="connsiteX336" fmla="*/ 183482 w 419059"/>
              <a:gd name="connsiteY336" fmla="*/ 599774 h 786143"/>
              <a:gd name="connsiteX337" fmla="*/ 183722 w 419059"/>
              <a:gd name="connsiteY337" fmla="*/ 602962 h 786143"/>
              <a:gd name="connsiteX338" fmla="*/ 184625 w 419059"/>
              <a:gd name="connsiteY338" fmla="*/ 603745 h 786143"/>
              <a:gd name="connsiteX339" fmla="*/ 185828 w 419059"/>
              <a:gd name="connsiteY339" fmla="*/ 602842 h 786143"/>
              <a:gd name="connsiteX340" fmla="*/ 185707 w 419059"/>
              <a:gd name="connsiteY340" fmla="*/ 600977 h 786143"/>
              <a:gd name="connsiteX341" fmla="*/ 186429 w 419059"/>
              <a:gd name="connsiteY341" fmla="*/ 599172 h 786143"/>
              <a:gd name="connsiteX342" fmla="*/ 188415 w 419059"/>
              <a:gd name="connsiteY342" fmla="*/ 597729 h 786143"/>
              <a:gd name="connsiteX343" fmla="*/ 191182 w 419059"/>
              <a:gd name="connsiteY343" fmla="*/ 598752 h 786143"/>
              <a:gd name="connsiteX344" fmla="*/ 192746 w 419059"/>
              <a:gd name="connsiteY344" fmla="*/ 598812 h 786143"/>
              <a:gd name="connsiteX345" fmla="*/ 195453 w 419059"/>
              <a:gd name="connsiteY345" fmla="*/ 599774 h 786143"/>
              <a:gd name="connsiteX346" fmla="*/ 197017 w 419059"/>
              <a:gd name="connsiteY346" fmla="*/ 598932 h 786143"/>
              <a:gd name="connsiteX347" fmla="*/ 197198 w 419059"/>
              <a:gd name="connsiteY347" fmla="*/ 597308 h 786143"/>
              <a:gd name="connsiteX348" fmla="*/ 198280 w 419059"/>
              <a:gd name="connsiteY348" fmla="*/ 595262 h 786143"/>
              <a:gd name="connsiteX349" fmla="*/ 197559 w 419059"/>
              <a:gd name="connsiteY349" fmla="*/ 592495 h 786143"/>
              <a:gd name="connsiteX350" fmla="*/ 198341 w 419059"/>
              <a:gd name="connsiteY350" fmla="*/ 589728 h 786143"/>
              <a:gd name="connsiteX351" fmla="*/ 200566 w 419059"/>
              <a:gd name="connsiteY351" fmla="*/ 588705 h 786143"/>
              <a:gd name="connsiteX352" fmla="*/ 204176 w 419059"/>
              <a:gd name="connsiteY352" fmla="*/ 585998 h 786143"/>
              <a:gd name="connsiteX353" fmla="*/ 205199 w 419059"/>
              <a:gd name="connsiteY353" fmla="*/ 583411 h 786143"/>
              <a:gd name="connsiteX354" fmla="*/ 207605 w 419059"/>
              <a:gd name="connsiteY354" fmla="*/ 582148 h 786143"/>
              <a:gd name="connsiteX355" fmla="*/ 209169 w 419059"/>
              <a:gd name="connsiteY355" fmla="*/ 579381 h 786143"/>
              <a:gd name="connsiteX356" fmla="*/ 212478 w 419059"/>
              <a:gd name="connsiteY356" fmla="*/ 579200 h 786143"/>
              <a:gd name="connsiteX357" fmla="*/ 215365 w 419059"/>
              <a:gd name="connsiteY357" fmla="*/ 582088 h 786143"/>
              <a:gd name="connsiteX358" fmla="*/ 217772 w 419059"/>
              <a:gd name="connsiteY358" fmla="*/ 581546 h 786143"/>
              <a:gd name="connsiteX359" fmla="*/ 218554 w 419059"/>
              <a:gd name="connsiteY359" fmla="*/ 580042 h 786143"/>
              <a:gd name="connsiteX360" fmla="*/ 218373 w 419059"/>
              <a:gd name="connsiteY360" fmla="*/ 577034 h 786143"/>
              <a:gd name="connsiteX361" fmla="*/ 220178 w 419059"/>
              <a:gd name="connsiteY361" fmla="*/ 573666 h 786143"/>
              <a:gd name="connsiteX362" fmla="*/ 221862 w 419059"/>
              <a:gd name="connsiteY362" fmla="*/ 572463 h 786143"/>
              <a:gd name="connsiteX363" fmla="*/ 222945 w 419059"/>
              <a:gd name="connsiteY363" fmla="*/ 572463 h 786143"/>
              <a:gd name="connsiteX364" fmla="*/ 223968 w 419059"/>
              <a:gd name="connsiteY364" fmla="*/ 570237 h 786143"/>
              <a:gd name="connsiteX365" fmla="*/ 223547 w 419059"/>
              <a:gd name="connsiteY365" fmla="*/ 568372 h 786143"/>
              <a:gd name="connsiteX366" fmla="*/ 225833 w 419059"/>
              <a:gd name="connsiteY366" fmla="*/ 565604 h 786143"/>
              <a:gd name="connsiteX367" fmla="*/ 226976 w 419059"/>
              <a:gd name="connsiteY367" fmla="*/ 563679 h 786143"/>
              <a:gd name="connsiteX368" fmla="*/ 229683 w 419059"/>
              <a:gd name="connsiteY368" fmla="*/ 561454 h 786143"/>
              <a:gd name="connsiteX369" fmla="*/ 230946 w 419059"/>
              <a:gd name="connsiteY369" fmla="*/ 562115 h 786143"/>
              <a:gd name="connsiteX370" fmla="*/ 231548 w 419059"/>
              <a:gd name="connsiteY370" fmla="*/ 563439 h 786143"/>
              <a:gd name="connsiteX371" fmla="*/ 233172 w 419059"/>
              <a:gd name="connsiteY371" fmla="*/ 563318 h 786143"/>
              <a:gd name="connsiteX372" fmla="*/ 234375 w 419059"/>
              <a:gd name="connsiteY372" fmla="*/ 561935 h 786143"/>
              <a:gd name="connsiteX373" fmla="*/ 236601 w 419059"/>
              <a:gd name="connsiteY373" fmla="*/ 561333 h 786143"/>
              <a:gd name="connsiteX374" fmla="*/ 237925 w 419059"/>
              <a:gd name="connsiteY374" fmla="*/ 558446 h 786143"/>
              <a:gd name="connsiteX375" fmla="*/ 239970 w 419059"/>
              <a:gd name="connsiteY375" fmla="*/ 557543 h 786143"/>
              <a:gd name="connsiteX376" fmla="*/ 241414 w 419059"/>
              <a:gd name="connsiteY376" fmla="*/ 557483 h 786143"/>
              <a:gd name="connsiteX377" fmla="*/ 242617 w 419059"/>
              <a:gd name="connsiteY377" fmla="*/ 555378 h 786143"/>
              <a:gd name="connsiteX378" fmla="*/ 242196 w 419059"/>
              <a:gd name="connsiteY378" fmla="*/ 553392 h 786143"/>
              <a:gd name="connsiteX379" fmla="*/ 244843 w 419059"/>
              <a:gd name="connsiteY379" fmla="*/ 551828 h 786143"/>
              <a:gd name="connsiteX380" fmla="*/ 246768 w 419059"/>
              <a:gd name="connsiteY380" fmla="*/ 549843 h 786143"/>
              <a:gd name="connsiteX381" fmla="*/ 248512 w 419059"/>
              <a:gd name="connsiteY381" fmla="*/ 549663 h 786143"/>
              <a:gd name="connsiteX382" fmla="*/ 249114 w 419059"/>
              <a:gd name="connsiteY382" fmla="*/ 547858 h 786143"/>
              <a:gd name="connsiteX383" fmla="*/ 247069 w 419059"/>
              <a:gd name="connsiteY383" fmla="*/ 548159 h 786143"/>
              <a:gd name="connsiteX384" fmla="*/ 246888 w 419059"/>
              <a:gd name="connsiteY384" fmla="*/ 547136 h 786143"/>
              <a:gd name="connsiteX385" fmla="*/ 248873 w 419059"/>
              <a:gd name="connsiteY385" fmla="*/ 545572 h 786143"/>
              <a:gd name="connsiteX386" fmla="*/ 249355 w 419059"/>
              <a:gd name="connsiteY386" fmla="*/ 544549 h 786143"/>
              <a:gd name="connsiteX387" fmla="*/ 247851 w 419059"/>
              <a:gd name="connsiteY387" fmla="*/ 544549 h 786143"/>
              <a:gd name="connsiteX388" fmla="*/ 245204 w 419059"/>
              <a:gd name="connsiteY388" fmla="*/ 542745 h 786143"/>
              <a:gd name="connsiteX389" fmla="*/ 245143 w 419059"/>
              <a:gd name="connsiteY389" fmla="*/ 540940 h 786143"/>
              <a:gd name="connsiteX390" fmla="*/ 247610 w 419059"/>
              <a:gd name="connsiteY390" fmla="*/ 540338 h 786143"/>
              <a:gd name="connsiteX391" fmla="*/ 249415 w 419059"/>
              <a:gd name="connsiteY391" fmla="*/ 540699 h 786143"/>
              <a:gd name="connsiteX392" fmla="*/ 249655 w 419059"/>
              <a:gd name="connsiteY392" fmla="*/ 539977 h 786143"/>
              <a:gd name="connsiteX393" fmla="*/ 248212 w 419059"/>
              <a:gd name="connsiteY393" fmla="*/ 537691 h 786143"/>
              <a:gd name="connsiteX394" fmla="*/ 246046 w 419059"/>
              <a:gd name="connsiteY394" fmla="*/ 538172 h 786143"/>
              <a:gd name="connsiteX395" fmla="*/ 245865 w 419059"/>
              <a:gd name="connsiteY395" fmla="*/ 536729 h 786143"/>
              <a:gd name="connsiteX396" fmla="*/ 248272 w 419059"/>
              <a:gd name="connsiteY396" fmla="*/ 535225 h 786143"/>
              <a:gd name="connsiteX397" fmla="*/ 248151 w 419059"/>
              <a:gd name="connsiteY397" fmla="*/ 533059 h 786143"/>
              <a:gd name="connsiteX398" fmla="*/ 247369 w 419059"/>
              <a:gd name="connsiteY398" fmla="*/ 532157 h 786143"/>
              <a:gd name="connsiteX399" fmla="*/ 244722 w 419059"/>
              <a:gd name="connsiteY399" fmla="*/ 534082 h 786143"/>
              <a:gd name="connsiteX400" fmla="*/ 243700 w 419059"/>
              <a:gd name="connsiteY400" fmla="*/ 533661 h 786143"/>
              <a:gd name="connsiteX401" fmla="*/ 243639 w 419059"/>
              <a:gd name="connsiteY401" fmla="*/ 532457 h 786143"/>
              <a:gd name="connsiteX402" fmla="*/ 244782 w 419059"/>
              <a:gd name="connsiteY402" fmla="*/ 531014 h 786143"/>
              <a:gd name="connsiteX403" fmla="*/ 244422 w 419059"/>
              <a:gd name="connsiteY403" fmla="*/ 529450 h 786143"/>
              <a:gd name="connsiteX404" fmla="*/ 242136 w 419059"/>
              <a:gd name="connsiteY404" fmla="*/ 528246 h 786143"/>
              <a:gd name="connsiteX405" fmla="*/ 241895 w 419059"/>
              <a:gd name="connsiteY405" fmla="*/ 527163 h 786143"/>
              <a:gd name="connsiteX406" fmla="*/ 242677 w 419059"/>
              <a:gd name="connsiteY406" fmla="*/ 524757 h 786143"/>
              <a:gd name="connsiteX407" fmla="*/ 242196 w 419059"/>
              <a:gd name="connsiteY407" fmla="*/ 523554 h 786143"/>
              <a:gd name="connsiteX408" fmla="*/ 240812 w 419059"/>
              <a:gd name="connsiteY408" fmla="*/ 522652 h 786143"/>
              <a:gd name="connsiteX409" fmla="*/ 240391 w 419059"/>
              <a:gd name="connsiteY409" fmla="*/ 520306 h 786143"/>
              <a:gd name="connsiteX410" fmla="*/ 240812 w 419059"/>
              <a:gd name="connsiteY410" fmla="*/ 519584 h 786143"/>
              <a:gd name="connsiteX411" fmla="*/ 242617 w 419059"/>
              <a:gd name="connsiteY411" fmla="*/ 519102 h 786143"/>
              <a:gd name="connsiteX412" fmla="*/ 244241 w 419059"/>
              <a:gd name="connsiteY412" fmla="*/ 516696 h 786143"/>
              <a:gd name="connsiteX413" fmla="*/ 243880 w 419059"/>
              <a:gd name="connsiteY413" fmla="*/ 515613 h 786143"/>
              <a:gd name="connsiteX414" fmla="*/ 242737 w 419059"/>
              <a:gd name="connsiteY414" fmla="*/ 515673 h 786143"/>
              <a:gd name="connsiteX415" fmla="*/ 242256 w 419059"/>
              <a:gd name="connsiteY415" fmla="*/ 517538 h 786143"/>
              <a:gd name="connsiteX416" fmla="*/ 241353 w 419059"/>
              <a:gd name="connsiteY416" fmla="*/ 518260 h 786143"/>
              <a:gd name="connsiteX417" fmla="*/ 240150 w 419059"/>
              <a:gd name="connsiteY417" fmla="*/ 518020 h 786143"/>
              <a:gd name="connsiteX418" fmla="*/ 238165 w 419059"/>
              <a:gd name="connsiteY418" fmla="*/ 515854 h 786143"/>
              <a:gd name="connsiteX419" fmla="*/ 237684 w 419059"/>
              <a:gd name="connsiteY419" fmla="*/ 514711 h 786143"/>
              <a:gd name="connsiteX420" fmla="*/ 238225 w 419059"/>
              <a:gd name="connsiteY420" fmla="*/ 513508 h 786143"/>
              <a:gd name="connsiteX421" fmla="*/ 239970 w 419059"/>
              <a:gd name="connsiteY421" fmla="*/ 511402 h 786143"/>
              <a:gd name="connsiteX422" fmla="*/ 240331 w 419059"/>
              <a:gd name="connsiteY422" fmla="*/ 509898 h 786143"/>
              <a:gd name="connsiteX423" fmla="*/ 239489 w 419059"/>
              <a:gd name="connsiteY423" fmla="*/ 508815 h 786143"/>
              <a:gd name="connsiteX424" fmla="*/ 238045 w 419059"/>
              <a:gd name="connsiteY424" fmla="*/ 509297 h 786143"/>
              <a:gd name="connsiteX425" fmla="*/ 235879 w 419059"/>
              <a:gd name="connsiteY425" fmla="*/ 512004 h 786143"/>
              <a:gd name="connsiteX426" fmla="*/ 233653 w 419059"/>
              <a:gd name="connsiteY426" fmla="*/ 512906 h 786143"/>
              <a:gd name="connsiteX427" fmla="*/ 234736 w 419059"/>
              <a:gd name="connsiteY427" fmla="*/ 511101 h 786143"/>
              <a:gd name="connsiteX428" fmla="*/ 234195 w 419059"/>
              <a:gd name="connsiteY428" fmla="*/ 509898 h 786143"/>
              <a:gd name="connsiteX429" fmla="*/ 231548 w 419059"/>
              <a:gd name="connsiteY429" fmla="*/ 508815 h 786143"/>
              <a:gd name="connsiteX430" fmla="*/ 231548 w 419059"/>
              <a:gd name="connsiteY430" fmla="*/ 507672 h 786143"/>
              <a:gd name="connsiteX431" fmla="*/ 232992 w 419059"/>
              <a:gd name="connsiteY431" fmla="*/ 506951 h 786143"/>
              <a:gd name="connsiteX432" fmla="*/ 234195 w 419059"/>
              <a:gd name="connsiteY432" fmla="*/ 505146 h 786143"/>
              <a:gd name="connsiteX433" fmla="*/ 235879 w 419059"/>
              <a:gd name="connsiteY433" fmla="*/ 504243 h 786143"/>
              <a:gd name="connsiteX434" fmla="*/ 236421 w 419059"/>
              <a:gd name="connsiteY434" fmla="*/ 503221 h 786143"/>
              <a:gd name="connsiteX435" fmla="*/ 233413 w 419059"/>
              <a:gd name="connsiteY435" fmla="*/ 497085 h 786143"/>
              <a:gd name="connsiteX436" fmla="*/ 231367 w 419059"/>
              <a:gd name="connsiteY436" fmla="*/ 496964 h 786143"/>
              <a:gd name="connsiteX437" fmla="*/ 231367 w 419059"/>
              <a:gd name="connsiteY437" fmla="*/ 494919 h 786143"/>
              <a:gd name="connsiteX438" fmla="*/ 232631 w 419059"/>
              <a:gd name="connsiteY438" fmla="*/ 494498 h 786143"/>
              <a:gd name="connsiteX439" fmla="*/ 234496 w 419059"/>
              <a:gd name="connsiteY439" fmla="*/ 497205 h 786143"/>
              <a:gd name="connsiteX440" fmla="*/ 235879 w 419059"/>
              <a:gd name="connsiteY440" fmla="*/ 496904 h 786143"/>
              <a:gd name="connsiteX441" fmla="*/ 235879 w 419059"/>
              <a:gd name="connsiteY441" fmla="*/ 494979 h 786143"/>
              <a:gd name="connsiteX442" fmla="*/ 237082 w 419059"/>
              <a:gd name="connsiteY442" fmla="*/ 493475 h 786143"/>
              <a:gd name="connsiteX443" fmla="*/ 237744 w 419059"/>
              <a:gd name="connsiteY443" fmla="*/ 491069 h 786143"/>
              <a:gd name="connsiteX444" fmla="*/ 235759 w 419059"/>
              <a:gd name="connsiteY444" fmla="*/ 488723 h 786143"/>
              <a:gd name="connsiteX445" fmla="*/ 234676 w 419059"/>
              <a:gd name="connsiteY445" fmla="*/ 487098 h 786143"/>
              <a:gd name="connsiteX446" fmla="*/ 187993 w 419059"/>
              <a:gd name="connsiteY446" fmla="*/ 482286 h 786143"/>
              <a:gd name="connsiteX447" fmla="*/ 155809 w 419059"/>
              <a:gd name="connsiteY447" fmla="*/ 479037 h 786143"/>
              <a:gd name="connsiteX448" fmla="*/ 116706 w 419059"/>
              <a:gd name="connsiteY448" fmla="*/ 474826 h 786143"/>
              <a:gd name="connsiteX449" fmla="*/ 96554 w 419059"/>
              <a:gd name="connsiteY449" fmla="*/ 472600 h 786143"/>
              <a:gd name="connsiteX450" fmla="*/ 66715 w 419059"/>
              <a:gd name="connsiteY450" fmla="*/ 469472 h 786143"/>
              <a:gd name="connsiteX451" fmla="*/ 47705 w 419059"/>
              <a:gd name="connsiteY451" fmla="*/ 467306 h 786143"/>
              <a:gd name="connsiteX452" fmla="*/ 49570 w 419059"/>
              <a:gd name="connsiteY452" fmla="*/ 451064 h 786143"/>
              <a:gd name="connsiteX453" fmla="*/ 49330 w 419059"/>
              <a:gd name="connsiteY453" fmla="*/ 450944 h 786143"/>
              <a:gd name="connsiteX454" fmla="*/ 51254 w 419059"/>
              <a:gd name="connsiteY454" fmla="*/ 434520 h 786143"/>
              <a:gd name="connsiteX455" fmla="*/ 52337 w 419059"/>
              <a:gd name="connsiteY455" fmla="*/ 434641 h 786143"/>
              <a:gd name="connsiteX456" fmla="*/ 53962 w 419059"/>
              <a:gd name="connsiteY456" fmla="*/ 420925 h 786143"/>
              <a:gd name="connsiteX457" fmla="*/ 54142 w 419059"/>
              <a:gd name="connsiteY457" fmla="*/ 419541 h 786143"/>
              <a:gd name="connsiteX458" fmla="*/ 56789 w 419059"/>
              <a:gd name="connsiteY458" fmla="*/ 395478 h 786143"/>
              <a:gd name="connsiteX459" fmla="*/ 58413 w 419059"/>
              <a:gd name="connsiteY459" fmla="*/ 381762 h 786143"/>
              <a:gd name="connsiteX460" fmla="*/ 59797 w 419059"/>
              <a:gd name="connsiteY460" fmla="*/ 369129 h 786143"/>
              <a:gd name="connsiteX461" fmla="*/ 59977 w 419059"/>
              <a:gd name="connsiteY461" fmla="*/ 366301 h 786143"/>
              <a:gd name="connsiteX462" fmla="*/ 61782 w 419059"/>
              <a:gd name="connsiteY462" fmla="*/ 350059 h 786143"/>
              <a:gd name="connsiteX463" fmla="*/ 65392 w 419059"/>
              <a:gd name="connsiteY463" fmla="*/ 316551 h 786143"/>
              <a:gd name="connsiteX464" fmla="*/ 65813 w 419059"/>
              <a:gd name="connsiteY464" fmla="*/ 310956 h 786143"/>
              <a:gd name="connsiteX465" fmla="*/ 66775 w 419059"/>
              <a:gd name="connsiteY465" fmla="*/ 302775 h 786143"/>
              <a:gd name="connsiteX466" fmla="*/ 68941 w 419059"/>
              <a:gd name="connsiteY466" fmla="*/ 283705 h 786143"/>
              <a:gd name="connsiteX467" fmla="*/ 76581 w 419059"/>
              <a:gd name="connsiteY467" fmla="*/ 284607 h 786143"/>
              <a:gd name="connsiteX468" fmla="*/ 78386 w 419059"/>
              <a:gd name="connsiteY468" fmla="*/ 268545 h 786143"/>
              <a:gd name="connsiteX469" fmla="*/ 78506 w 419059"/>
              <a:gd name="connsiteY469" fmla="*/ 268665 h 786143"/>
              <a:gd name="connsiteX470" fmla="*/ 80130 w 419059"/>
              <a:gd name="connsiteY470" fmla="*/ 252001 h 786143"/>
              <a:gd name="connsiteX471" fmla="*/ 80552 w 419059"/>
              <a:gd name="connsiteY471" fmla="*/ 249114 h 786143"/>
              <a:gd name="connsiteX472" fmla="*/ 83980 w 419059"/>
              <a:gd name="connsiteY472" fmla="*/ 218975 h 786143"/>
              <a:gd name="connsiteX473" fmla="*/ 99982 w 419059"/>
              <a:gd name="connsiteY473" fmla="*/ 220779 h 786143"/>
              <a:gd name="connsiteX474" fmla="*/ 108044 w 419059"/>
              <a:gd name="connsiteY474" fmla="*/ 221742 h 786143"/>
              <a:gd name="connsiteX475" fmla="*/ 108044 w 419059"/>
              <a:gd name="connsiteY475" fmla="*/ 221441 h 786143"/>
              <a:gd name="connsiteX476" fmla="*/ 119774 w 419059"/>
              <a:gd name="connsiteY476" fmla="*/ 222765 h 786143"/>
              <a:gd name="connsiteX477" fmla="*/ 139807 w 419059"/>
              <a:gd name="connsiteY477" fmla="*/ 225051 h 786143"/>
              <a:gd name="connsiteX478" fmla="*/ 141612 w 419059"/>
              <a:gd name="connsiteY478" fmla="*/ 208628 h 786143"/>
              <a:gd name="connsiteX479" fmla="*/ 136679 w 419059"/>
              <a:gd name="connsiteY479" fmla="*/ 208206 h 786143"/>
              <a:gd name="connsiteX480" fmla="*/ 112014 w 419059"/>
              <a:gd name="connsiteY480" fmla="*/ 205379 h 786143"/>
              <a:gd name="connsiteX481" fmla="*/ 109367 w 419059"/>
              <a:gd name="connsiteY481" fmla="*/ 204958 h 786143"/>
              <a:gd name="connsiteX482" fmla="*/ 110209 w 419059"/>
              <a:gd name="connsiteY482" fmla="*/ 196776 h 786143"/>
              <a:gd name="connsiteX483" fmla="*/ 105156 w 419059"/>
              <a:gd name="connsiteY483" fmla="*/ 196235 h 786143"/>
              <a:gd name="connsiteX484" fmla="*/ 103351 w 419059"/>
              <a:gd name="connsiteY484" fmla="*/ 195272 h 786143"/>
              <a:gd name="connsiteX485" fmla="*/ 105216 w 419059"/>
              <a:gd name="connsiteY485" fmla="*/ 193528 h 786143"/>
              <a:gd name="connsiteX486" fmla="*/ 105457 w 419059"/>
              <a:gd name="connsiteY486" fmla="*/ 191603 h 786143"/>
              <a:gd name="connsiteX487" fmla="*/ 104073 w 419059"/>
              <a:gd name="connsiteY487" fmla="*/ 191001 h 786143"/>
              <a:gd name="connsiteX488" fmla="*/ 103712 w 419059"/>
              <a:gd name="connsiteY488" fmla="*/ 189377 h 786143"/>
              <a:gd name="connsiteX489" fmla="*/ 102509 w 419059"/>
              <a:gd name="connsiteY489" fmla="*/ 187572 h 786143"/>
              <a:gd name="connsiteX490" fmla="*/ 101186 w 419059"/>
              <a:gd name="connsiteY490" fmla="*/ 187813 h 786143"/>
              <a:gd name="connsiteX491" fmla="*/ 100404 w 419059"/>
              <a:gd name="connsiteY491" fmla="*/ 186429 h 786143"/>
              <a:gd name="connsiteX492" fmla="*/ 99080 w 419059"/>
              <a:gd name="connsiteY492" fmla="*/ 186489 h 786143"/>
              <a:gd name="connsiteX493" fmla="*/ 99261 w 419059"/>
              <a:gd name="connsiteY493" fmla="*/ 184023 h 786143"/>
              <a:gd name="connsiteX494" fmla="*/ 98298 w 419059"/>
              <a:gd name="connsiteY494" fmla="*/ 181496 h 786143"/>
              <a:gd name="connsiteX495" fmla="*/ 97095 w 419059"/>
              <a:gd name="connsiteY495" fmla="*/ 180714 h 786143"/>
              <a:gd name="connsiteX496" fmla="*/ 96433 w 419059"/>
              <a:gd name="connsiteY496" fmla="*/ 178609 h 786143"/>
              <a:gd name="connsiteX497" fmla="*/ 95651 w 419059"/>
              <a:gd name="connsiteY497" fmla="*/ 178368 h 786143"/>
              <a:gd name="connsiteX498" fmla="*/ 95651 w 419059"/>
              <a:gd name="connsiteY498" fmla="*/ 176563 h 786143"/>
              <a:gd name="connsiteX499" fmla="*/ 94809 w 419059"/>
              <a:gd name="connsiteY499" fmla="*/ 175120 h 786143"/>
              <a:gd name="connsiteX500" fmla="*/ 92162 w 419059"/>
              <a:gd name="connsiteY500" fmla="*/ 176202 h 786143"/>
              <a:gd name="connsiteX501" fmla="*/ 91621 w 419059"/>
              <a:gd name="connsiteY501" fmla="*/ 176924 h 786143"/>
              <a:gd name="connsiteX502" fmla="*/ 90117 w 419059"/>
              <a:gd name="connsiteY502" fmla="*/ 176323 h 786143"/>
              <a:gd name="connsiteX503" fmla="*/ 88733 w 419059"/>
              <a:gd name="connsiteY503" fmla="*/ 172894 h 786143"/>
              <a:gd name="connsiteX504" fmla="*/ 90959 w 419059"/>
              <a:gd name="connsiteY504" fmla="*/ 170487 h 786143"/>
              <a:gd name="connsiteX505" fmla="*/ 90478 w 419059"/>
              <a:gd name="connsiteY505" fmla="*/ 169705 h 786143"/>
              <a:gd name="connsiteX506" fmla="*/ 90838 w 419059"/>
              <a:gd name="connsiteY506" fmla="*/ 168262 h 786143"/>
              <a:gd name="connsiteX507" fmla="*/ 90417 w 419059"/>
              <a:gd name="connsiteY507" fmla="*/ 167179 h 786143"/>
              <a:gd name="connsiteX508" fmla="*/ 91861 w 419059"/>
              <a:gd name="connsiteY508" fmla="*/ 163810 h 786143"/>
              <a:gd name="connsiteX509" fmla="*/ 92643 w 419059"/>
              <a:gd name="connsiteY509" fmla="*/ 163389 h 786143"/>
              <a:gd name="connsiteX510" fmla="*/ 94207 w 419059"/>
              <a:gd name="connsiteY510" fmla="*/ 160140 h 786143"/>
              <a:gd name="connsiteX511" fmla="*/ 94027 w 419059"/>
              <a:gd name="connsiteY511" fmla="*/ 156290 h 786143"/>
              <a:gd name="connsiteX512" fmla="*/ 93185 w 419059"/>
              <a:gd name="connsiteY512" fmla="*/ 155688 h 786143"/>
              <a:gd name="connsiteX513" fmla="*/ 94388 w 419059"/>
              <a:gd name="connsiteY513" fmla="*/ 152681 h 786143"/>
              <a:gd name="connsiteX514" fmla="*/ 91861 w 419059"/>
              <a:gd name="connsiteY514" fmla="*/ 146545 h 786143"/>
              <a:gd name="connsiteX515" fmla="*/ 90538 w 419059"/>
              <a:gd name="connsiteY515" fmla="*/ 145762 h 786143"/>
              <a:gd name="connsiteX516" fmla="*/ 88793 w 419059"/>
              <a:gd name="connsiteY516" fmla="*/ 140830 h 786143"/>
              <a:gd name="connsiteX517" fmla="*/ 89214 w 419059"/>
              <a:gd name="connsiteY517" fmla="*/ 138183 h 786143"/>
              <a:gd name="connsiteX518" fmla="*/ 90538 w 419059"/>
              <a:gd name="connsiteY518" fmla="*/ 137100 h 786143"/>
              <a:gd name="connsiteX519" fmla="*/ 88853 w 419059"/>
              <a:gd name="connsiteY519" fmla="*/ 133851 h 786143"/>
              <a:gd name="connsiteX520" fmla="*/ 86988 w 419059"/>
              <a:gd name="connsiteY520" fmla="*/ 131325 h 786143"/>
              <a:gd name="connsiteX521" fmla="*/ 84883 w 419059"/>
              <a:gd name="connsiteY521" fmla="*/ 130121 h 786143"/>
              <a:gd name="connsiteX522" fmla="*/ 85244 w 419059"/>
              <a:gd name="connsiteY522" fmla="*/ 128557 h 786143"/>
              <a:gd name="connsiteX523" fmla="*/ 83439 w 419059"/>
              <a:gd name="connsiteY523" fmla="*/ 127715 h 786143"/>
              <a:gd name="connsiteX524" fmla="*/ 82356 w 419059"/>
              <a:gd name="connsiteY524" fmla="*/ 128617 h 786143"/>
              <a:gd name="connsiteX525" fmla="*/ 81333 w 419059"/>
              <a:gd name="connsiteY525" fmla="*/ 127475 h 786143"/>
              <a:gd name="connsiteX526" fmla="*/ 77844 w 419059"/>
              <a:gd name="connsiteY526" fmla="*/ 126813 h 786143"/>
              <a:gd name="connsiteX527" fmla="*/ 75679 w 419059"/>
              <a:gd name="connsiteY527" fmla="*/ 124828 h 786143"/>
              <a:gd name="connsiteX528" fmla="*/ 75017 w 419059"/>
              <a:gd name="connsiteY528" fmla="*/ 125429 h 786143"/>
              <a:gd name="connsiteX529" fmla="*/ 73453 w 419059"/>
              <a:gd name="connsiteY529" fmla="*/ 124888 h 786143"/>
              <a:gd name="connsiteX530" fmla="*/ 72851 w 419059"/>
              <a:gd name="connsiteY530" fmla="*/ 125549 h 786143"/>
              <a:gd name="connsiteX531" fmla="*/ 70866 w 419059"/>
              <a:gd name="connsiteY531" fmla="*/ 124767 h 786143"/>
              <a:gd name="connsiteX532" fmla="*/ 70445 w 419059"/>
              <a:gd name="connsiteY532" fmla="*/ 125790 h 786143"/>
              <a:gd name="connsiteX533" fmla="*/ 68400 w 419059"/>
              <a:gd name="connsiteY533" fmla="*/ 126151 h 786143"/>
              <a:gd name="connsiteX534" fmla="*/ 67497 w 419059"/>
              <a:gd name="connsiteY534" fmla="*/ 125008 h 786143"/>
              <a:gd name="connsiteX535" fmla="*/ 66294 w 419059"/>
              <a:gd name="connsiteY535" fmla="*/ 125309 h 786143"/>
              <a:gd name="connsiteX536" fmla="*/ 64910 w 419059"/>
              <a:gd name="connsiteY536" fmla="*/ 124467 h 786143"/>
              <a:gd name="connsiteX537" fmla="*/ 64128 w 419059"/>
              <a:gd name="connsiteY537" fmla="*/ 123083 h 786143"/>
              <a:gd name="connsiteX538" fmla="*/ 62023 w 419059"/>
              <a:gd name="connsiteY538" fmla="*/ 124286 h 786143"/>
              <a:gd name="connsiteX539" fmla="*/ 58413 w 419059"/>
              <a:gd name="connsiteY539" fmla="*/ 124587 h 786143"/>
              <a:gd name="connsiteX540" fmla="*/ 56548 w 419059"/>
              <a:gd name="connsiteY540" fmla="*/ 125309 h 786143"/>
              <a:gd name="connsiteX541" fmla="*/ 53601 w 419059"/>
              <a:gd name="connsiteY541" fmla="*/ 127535 h 786143"/>
              <a:gd name="connsiteX542" fmla="*/ 52097 w 419059"/>
              <a:gd name="connsiteY542" fmla="*/ 129159 h 786143"/>
              <a:gd name="connsiteX543" fmla="*/ 51375 w 419059"/>
              <a:gd name="connsiteY543" fmla="*/ 129159 h 786143"/>
              <a:gd name="connsiteX544" fmla="*/ 51014 w 419059"/>
              <a:gd name="connsiteY544" fmla="*/ 131746 h 786143"/>
              <a:gd name="connsiteX545" fmla="*/ 53420 w 419059"/>
              <a:gd name="connsiteY545" fmla="*/ 132107 h 786143"/>
              <a:gd name="connsiteX546" fmla="*/ 55225 w 419059"/>
              <a:gd name="connsiteY546" fmla="*/ 134994 h 786143"/>
              <a:gd name="connsiteX547" fmla="*/ 55345 w 419059"/>
              <a:gd name="connsiteY547" fmla="*/ 137401 h 786143"/>
              <a:gd name="connsiteX548" fmla="*/ 55947 w 419059"/>
              <a:gd name="connsiteY548" fmla="*/ 138784 h 786143"/>
              <a:gd name="connsiteX549" fmla="*/ 55526 w 419059"/>
              <a:gd name="connsiteY549" fmla="*/ 142273 h 786143"/>
              <a:gd name="connsiteX550" fmla="*/ 56789 w 419059"/>
              <a:gd name="connsiteY550" fmla="*/ 142394 h 786143"/>
              <a:gd name="connsiteX551" fmla="*/ 55887 w 419059"/>
              <a:gd name="connsiteY551" fmla="*/ 145462 h 786143"/>
              <a:gd name="connsiteX552" fmla="*/ 56428 w 419059"/>
              <a:gd name="connsiteY552" fmla="*/ 145642 h 786143"/>
              <a:gd name="connsiteX553" fmla="*/ 55526 w 419059"/>
              <a:gd name="connsiteY553" fmla="*/ 148470 h 786143"/>
              <a:gd name="connsiteX554" fmla="*/ 51375 w 419059"/>
              <a:gd name="connsiteY554" fmla="*/ 148650 h 786143"/>
              <a:gd name="connsiteX555" fmla="*/ 48487 w 419059"/>
              <a:gd name="connsiteY555" fmla="*/ 149733 h 786143"/>
              <a:gd name="connsiteX556" fmla="*/ 46442 w 419059"/>
              <a:gd name="connsiteY556" fmla="*/ 149432 h 786143"/>
              <a:gd name="connsiteX557" fmla="*/ 45239 w 419059"/>
              <a:gd name="connsiteY557" fmla="*/ 148710 h 786143"/>
              <a:gd name="connsiteX558" fmla="*/ 44757 w 419059"/>
              <a:gd name="connsiteY558" fmla="*/ 146545 h 786143"/>
              <a:gd name="connsiteX559" fmla="*/ 43314 w 419059"/>
              <a:gd name="connsiteY559" fmla="*/ 146304 h 786143"/>
              <a:gd name="connsiteX560" fmla="*/ 42532 w 419059"/>
              <a:gd name="connsiteY560" fmla="*/ 145341 h 786143"/>
              <a:gd name="connsiteX561" fmla="*/ 41389 w 419059"/>
              <a:gd name="connsiteY561" fmla="*/ 145582 h 786143"/>
              <a:gd name="connsiteX562" fmla="*/ 40907 w 419059"/>
              <a:gd name="connsiteY562" fmla="*/ 147146 h 786143"/>
              <a:gd name="connsiteX563" fmla="*/ 32846 w 419059"/>
              <a:gd name="connsiteY563" fmla="*/ 146123 h 786143"/>
              <a:gd name="connsiteX564" fmla="*/ 31884 w 419059"/>
              <a:gd name="connsiteY564" fmla="*/ 146605 h 786143"/>
              <a:gd name="connsiteX565" fmla="*/ 22258 w 419059"/>
              <a:gd name="connsiteY565" fmla="*/ 145582 h 786143"/>
              <a:gd name="connsiteX566" fmla="*/ 22078 w 419059"/>
              <a:gd name="connsiteY566" fmla="*/ 144138 h 786143"/>
              <a:gd name="connsiteX567" fmla="*/ 20273 w 419059"/>
              <a:gd name="connsiteY567" fmla="*/ 143777 h 786143"/>
              <a:gd name="connsiteX568" fmla="*/ 21476 w 419059"/>
              <a:gd name="connsiteY568" fmla="*/ 143055 h 786143"/>
              <a:gd name="connsiteX569" fmla="*/ 21717 w 419059"/>
              <a:gd name="connsiteY569" fmla="*/ 141431 h 786143"/>
              <a:gd name="connsiteX570" fmla="*/ 22800 w 419059"/>
              <a:gd name="connsiteY570" fmla="*/ 140830 h 786143"/>
              <a:gd name="connsiteX571" fmla="*/ 24424 w 419059"/>
              <a:gd name="connsiteY571" fmla="*/ 141852 h 786143"/>
              <a:gd name="connsiteX572" fmla="*/ 24545 w 419059"/>
              <a:gd name="connsiteY572" fmla="*/ 140890 h 786143"/>
              <a:gd name="connsiteX573" fmla="*/ 23522 w 419059"/>
              <a:gd name="connsiteY573" fmla="*/ 139807 h 786143"/>
              <a:gd name="connsiteX574" fmla="*/ 23281 w 419059"/>
              <a:gd name="connsiteY574" fmla="*/ 137521 h 786143"/>
              <a:gd name="connsiteX575" fmla="*/ 23883 w 419059"/>
              <a:gd name="connsiteY575" fmla="*/ 134934 h 786143"/>
              <a:gd name="connsiteX576" fmla="*/ 23582 w 419059"/>
              <a:gd name="connsiteY576" fmla="*/ 133129 h 786143"/>
              <a:gd name="connsiteX577" fmla="*/ 22740 w 419059"/>
              <a:gd name="connsiteY577" fmla="*/ 131746 h 786143"/>
              <a:gd name="connsiteX578" fmla="*/ 22740 w 419059"/>
              <a:gd name="connsiteY578" fmla="*/ 129881 h 786143"/>
              <a:gd name="connsiteX579" fmla="*/ 23341 w 419059"/>
              <a:gd name="connsiteY579" fmla="*/ 130001 h 786143"/>
              <a:gd name="connsiteX580" fmla="*/ 24484 w 419059"/>
              <a:gd name="connsiteY580" fmla="*/ 126873 h 786143"/>
              <a:gd name="connsiteX581" fmla="*/ 22379 w 419059"/>
              <a:gd name="connsiteY581" fmla="*/ 124647 h 786143"/>
              <a:gd name="connsiteX582" fmla="*/ 21115 w 419059"/>
              <a:gd name="connsiteY582" fmla="*/ 122421 h 786143"/>
              <a:gd name="connsiteX583" fmla="*/ 20755 w 419059"/>
              <a:gd name="connsiteY583" fmla="*/ 120436 h 786143"/>
              <a:gd name="connsiteX584" fmla="*/ 20935 w 419059"/>
              <a:gd name="connsiteY584" fmla="*/ 117729 h 786143"/>
              <a:gd name="connsiteX585" fmla="*/ 20634 w 419059"/>
              <a:gd name="connsiteY585" fmla="*/ 114901 h 786143"/>
              <a:gd name="connsiteX586" fmla="*/ 21055 w 419059"/>
              <a:gd name="connsiteY586" fmla="*/ 112014 h 786143"/>
              <a:gd name="connsiteX587" fmla="*/ 16483 w 419059"/>
              <a:gd name="connsiteY587" fmla="*/ 109427 h 786143"/>
              <a:gd name="connsiteX588" fmla="*/ 16965 w 419059"/>
              <a:gd name="connsiteY588" fmla="*/ 104013 h 786143"/>
              <a:gd name="connsiteX589" fmla="*/ 14859 w 419059"/>
              <a:gd name="connsiteY589" fmla="*/ 102810 h 786143"/>
              <a:gd name="connsiteX590" fmla="*/ 12874 w 419059"/>
              <a:gd name="connsiteY590" fmla="*/ 100644 h 786143"/>
              <a:gd name="connsiteX591" fmla="*/ 12393 w 419059"/>
              <a:gd name="connsiteY591" fmla="*/ 98960 h 786143"/>
              <a:gd name="connsiteX592" fmla="*/ 7941 w 419059"/>
              <a:gd name="connsiteY592" fmla="*/ 94328 h 786143"/>
              <a:gd name="connsiteX593" fmla="*/ 4813 w 419059"/>
              <a:gd name="connsiteY593" fmla="*/ 89515 h 786143"/>
              <a:gd name="connsiteX594" fmla="*/ 3128 w 419059"/>
              <a:gd name="connsiteY594" fmla="*/ 87469 h 786143"/>
              <a:gd name="connsiteX595" fmla="*/ 3008 w 419059"/>
              <a:gd name="connsiteY595" fmla="*/ 84582 h 786143"/>
              <a:gd name="connsiteX596" fmla="*/ 4993 w 419059"/>
              <a:gd name="connsiteY596" fmla="*/ 81694 h 786143"/>
              <a:gd name="connsiteX597" fmla="*/ 6617 w 419059"/>
              <a:gd name="connsiteY597" fmla="*/ 79890 h 786143"/>
              <a:gd name="connsiteX598" fmla="*/ 7039 w 419059"/>
              <a:gd name="connsiteY598" fmla="*/ 78686 h 786143"/>
              <a:gd name="connsiteX599" fmla="*/ 7640 w 419059"/>
              <a:gd name="connsiteY599" fmla="*/ 72310 h 786143"/>
              <a:gd name="connsiteX600" fmla="*/ 7399 w 419059"/>
              <a:gd name="connsiteY600" fmla="*/ 66715 h 786143"/>
              <a:gd name="connsiteX601" fmla="*/ 7760 w 419059"/>
              <a:gd name="connsiteY601" fmla="*/ 61662 h 786143"/>
              <a:gd name="connsiteX602" fmla="*/ 7460 w 419059"/>
              <a:gd name="connsiteY602" fmla="*/ 56849 h 786143"/>
              <a:gd name="connsiteX603" fmla="*/ 7941 w 419059"/>
              <a:gd name="connsiteY603" fmla="*/ 55044 h 786143"/>
              <a:gd name="connsiteX604" fmla="*/ 12393 w 419059"/>
              <a:gd name="connsiteY604" fmla="*/ 55466 h 786143"/>
              <a:gd name="connsiteX605" fmla="*/ 13415 w 419059"/>
              <a:gd name="connsiteY605" fmla="*/ 55285 h 786143"/>
              <a:gd name="connsiteX606" fmla="*/ 14859 w 419059"/>
              <a:gd name="connsiteY606" fmla="*/ 43073 h 786143"/>
              <a:gd name="connsiteX607" fmla="*/ 19732 w 419059"/>
              <a:gd name="connsiteY607" fmla="*/ 43675 h 786143"/>
              <a:gd name="connsiteX608" fmla="*/ 24545 w 419059"/>
              <a:gd name="connsiteY608" fmla="*/ 44156 h 786143"/>
              <a:gd name="connsiteX609" fmla="*/ 27492 w 419059"/>
              <a:gd name="connsiteY609" fmla="*/ 43795 h 786143"/>
              <a:gd name="connsiteX610" fmla="*/ 27853 w 419059"/>
              <a:gd name="connsiteY610" fmla="*/ 40607 h 786143"/>
              <a:gd name="connsiteX611" fmla="*/ 27252 w 419059"/>
              <a:gd name="connsiteY611" fmla="*/ 40246 h 786143"/>
              <a:gd name="connsiteX612" fmla="*/ 30560 w 419059"/>
              <a:gd name="connsiteY612" fmla="*/ 40246 h 786143"/>
              <a:gd name="connsiteX613" fmla="*/ 43975 w 419059"/>
              <a:gd name="connsiteY613" fmla="*/ 41870 h 786143"/>
              <a:gd name="connsiteX614" fmla="*/ 46382 w 419059"/>
              <a:gd name="connsiteY614" fmla="*/ 41750 h 786143"/>
              <a:gd name="connsiteX615" fmla="*/ 52157 w 419059"/>
              <a:gd name="connsiteY615" fmla="*/ 42411 h 786143"/>
              <a:gd name="connsiteX616" fmla="*/ 54563 w 419059"/>
              <a:gd name="connsiteY616" fmla="*/ 45359 h 786143"/>
              <a:gd name="connsiteX617" fmla="*/ 54262 w 419059"/>
              <a:gd name="connsiteY617" fmla="*/ 47164 h 786143"/>
              <a:gd name="connsiteX618" fmla="*/ 56849 w 419059"/>
              <a:gd name="connsiteY618" fmla="*/ 47284 h 786143"/>
              <a:gd name="connsiteX619" fmla="*/ 58413 w 419059"/>
              <a:gd name="connsiteY619" fmla="*/ 48126 h 786143"/>
              <a:gd name="connsiteX620" fmla="*/ 58052 w 419059"/>
              <a:gd name="connsiteY620" fmla="*/ 49751 h 786143"/>
              <a:gd name="connsiteX621" fmla="*/ 59857 w 419059"/>
              <a:gd name="connsiteY621" fmla="*/ 49149 h 786143"/>
              <a:gd name="connsiteX622" fmla="*/ 62263 w 419059"/>
              <a:gd name="connsiteY622" fmla="*/ 49329 h 786143"/>
              <a:gd name="connsiteX623" fmla="*/ 62143 w 419059"/>
              <a:gd name="connsiteY623" fmla="*/ 49991 h 786143"/>
              <a:gd name="connsiteX624" fmla="*/ 65392 w 419059"/>
              <a:gd name="connsiteY624" fmla="*/ 48968 h 786143"/>
              <a:gd name="connsiteX625" fmla="*/ 67798 w 419059"/>
              <a:gd name="connsiteY625" fmla="*/ 49269 h 786143"/>
              <a:gd name="connsiteX626" fmla="*/ 67738 w 419059"/>
              <a:gd name="connsiteY626" fmla="*/ 49991 h 786143"/>
              <a:gd name="connsiteX627" fmla="*/ 70385 w 419059"/>
              <a:gd name="connsiteY627" fmla="*/ 50292 h 786143"/>
              <a:gd name="connsiteX628" fmla="*/ 70625 w 419059"/>
              <a:gd name="connsiteY628" fmla="*/ 47645 h 786143"/>
              <a:gd name="connsiteX629" fmla="*/ 71949 w 419059"/>
              <a:gd name="connsiteY629" fmla="*/ 50472 h 786143"/>
              <a:gd name="connsiteX630" fmla="*/ 75378 w 419059"/>
              <a:gd name="connsiteY630" fmla="*/ 51254 h 786143"/>
              <a:gd name="connsiteX631" fmla="*/ 75859 w 419059"/>
              <a:gd name="connsiteY631" fmla="*/ 50533 h 786143"/>
              <a:gd name="connsiteX632" fmla="*/ 77062 w 419059"/>
              <a:gd name="connsiteY632" fmla="*/ 40306 h 786143"/>
              <a:gd name="connsiteX633" fmla="*/ 84823 w 419059"/>
              <a:gd name="connsiteY633" fmla="*/ 41388 h 786143"/>
              <a:gd name="connsiteX634" fmla="*/ 85063 w 419059"/>
              <a:gd name="connsiteY634" fmla="*/ 38501 h 786143"/>
              <a:gd name="connsiteX635" fmla="*/ 83619 w 419059"/>
              <a:gd name="connsiteY635" fmla="*/ 37418 h 786143"/>
              <a:gd name="connsiteX636" fmla="*/ 81454 w 419059"/>
              <a:gd name="connsiteY636" fmla="*/ 33207 h 786143"/>
              <a:gd name="connsiteX637" fmla="*/ 81695 w 419059"/>
              <a:gd name="connsiteY637" fmla="*/ 30079 h 786143"/>
              <a:gd name="connsiteX638" fmla="*/ 82296 w 419059"/>
              <a:gd name="connsiteY638" fmla="*/ 27492 h 786143"/>
              <a:gd name="connsiteX639" fmla="*/ 83319 w 419059"/>
              <a:gd name="connsiteY639" fmla="*/ 26770 h 786143"/>
              <a:gd name="connsiteX640" fmla="*/ 85665 w 419059"/>
              <a:gd name="connsiteY640" fmla="*/ 27011 h 786143"/>
              <a:gd name="connsiteX641" fmla="*/ 91320 w 419059"/>
              <a:gd name="connsiteY641" fmla="*/ 29357 h 786143"/>
              <a:gd name="connsiteX642" fmla="*/ 91981 w 419059"/>
              <a:gd name="connsiteY642" fmla="*/ 28996 h 786143"/>
              <a:gd name="connsiteX643" fmla="*/ 93846 w 419059"/>
              <a:gd name="connsiteY643" fmla="*/ 30440 h 786143"/>
              <a:gd name="connsiteX644" fmla="*/ 95290 w 419059"/>
              <a:gd name="connsiteY644" fmla="*/ 29417 h 786143"/>
              <a:gd name="connsiteX645" fmla="*/ 96072 w 419059"/>
              <a:gd name="connsiteY645" fmla="*/ 30560 h 786143"/>
              <a:gd name="connsiteX646" fmla="*/ 96794 w 419059"/>
              <a:gd name="connsiteY646" fmla="*/ 29477 h 786143"/>
              <a:gd name="connsiteX647" fmla="*/ 97396 w 419059"/>
              <a:gd name="connsiteY647" fmla="*/ 30680 h 786143"/>
              <a:gd name="connsiteX648" fmla="*/ 100885 w 419059"/>
              <a:gd name="connsiteY648" fmla="*/ 29658 h 786143"/>
              <a:gd name="connsiteX649" fmla="*/ 103291 w 419059"/>
              <a:gd name="connsiteY649" fmla="*/ 30259 h 786143"/>
              <a:gd name="connsiteX650" fmla="*/ 105096 w 419059"/>
              <a:gd name="connsiteY650" fmla="*/ 29658 h 786143"/>
              <a:gd name="connsiteX651" fmla="*/ 112014 w 419059"/>
              <a:gd name="connsiteY651" fmla="*/ 30079 h 786143"/>
              <a:gd name="connsiteX652" fmla="*/ 114300 w 419059"/>
              <a:gd name="connsiteY652" fmla="*/ 30921 h 786143"/>
              <a:gd name="connsiteX653" fmla="*/ 117488 w 419059"/>
              <a:gd name="connsiteY653" fmla="*/ 28455 h 786143"/>
              <a:gd name="connsiteX654" fmla="*/ 120978 w 419059"/>
              <a:gd name="connsiteY654" fmla="*/ 28154 h 786143"/>
              <a:gd name="connsiteX655" fmla="*/ 129700 w 419059"/>
              <a:gd name="connsiteY655" fmla="*/ 27973 h 786143"/>
              <a:gd name="connsiteX656" fmla="*/ 131686 w 419059"/>
              <a:gd name="connsiteY656" fmla="*/ 26169 h 786143"/>
              <a:gd name="connsiteX657" fmla="*/ 132468 w 419059"/>
              <a:gd name="connsiteY657" fmla="*/ 26469 h 786143"/>
              <a:gd name="connsiteX658" fmla="*/ 135295 w 419059"/>
              <a:gd name="connsiteY658" fmla="*/ 25868 h 786143"/>
              <a:gd name="connsiteX659" fmla="*/ 137641 w 419059"/>
              <a:gd name="connsiteY659" fmla="*/ 26951 h 786143"/>
              <a:gd name="connsiteX660" fmla="*/ 139927 w 419059"/>
              <a:gd name="connsiteY660" fmla="*/ 27011 h 786143"/>
              <a:gd name="connsiteX661" fmla="*/ 141552 w 419059"/>
              <a:gd name="connsiteY661" fmla="*/ 26048 h 786143"/>
              <a:gd name="connsiteX662" fmla="*/ 144439 w 419059"/>
              <a:gd name="connsiteY662" fmla="*/ 28996 h 786143"/>
              <a:gd name="connsiteX663" fmla="*/ 146244 w 419059"/>
              <a:gd name="connsiteY663" fmla="*/ 27612 h 786143"/>
              <a:gd name="connsiteX664" fmla="*/ 145642 w 419059"/>
              <a:gd name="connsiteY664" fmla="*/ 26830 h 786143"/>
              <a:gd name="connsiteX665" fmla="*/ 146845 w 419059"/>
              <a:gd name="connsiteY665" fmla="*/ 26229 h 786143"/>
              <a:gd name="connsiteX666" fmla="*/ 149071 w 419059"/>
              <a:gd name="connsiteY666" fmla="*/ 25868 h 786143"/>
              <a:gd name="connsiteX667" fmla="*/ 152320 w 419059"/>
              <a:gd name="connsiteY667" fmla="*/ 24304 h 786143"/>
              <a:gd name="connsiteX668" fmla="*/ 153403 w 419059"/>
              <a:gd name="connsiteY668" fmla="*/ 22980 h 786143"/>
              <a:gd name="connsiteX669" fmla="*/ 155749 w 419059"/>
              <a:gd name="connsiteY669" fmla="*/ 18168 h 786143"/>
              <a:gd name="connsiteX670" fmla="*/ 159238 w 419059"/>
              <a:gd name="connsiteY670" fmla="*/ 16002 h 786143"/>
              <a:gd name="connsiteX671" fmla="*/ 162968 w 419059"/>
              <a:gd name="connsiteY671" fmla="*/ 9685 h 786143"/>
              <a:gd name="connsiteX672" fmla="*/ 163208 w 419059"/>
              <a:gd name="connsiteY672" fmla="*/ 7640 h 786143"/>
              <a:gd name="connsiteX673" fmla="*/ 163990 w 419059"/>
              <a:gd name="connsiteY673" fmla="*/ 6798 h 786143"/>
              <a:gd name="connsiteX674" fmla="*/ 161765 w 419059"/>
              <a:gd name="connsiteY674" fmla="*/ 0 h 786143"/>
              <a:gd name="connsiteX675" fmla="*/ 166096 w 419059"/>
              <a:gd name="connsiteY675" fmla="*/ 541 h 786143"/>
              <a:gd name="connsiteX676" fmla="*/ 171570 w 419059"/>
              <a:gd name="connsiteY676" fmla="*/ 1263 h 786143"/>
              <a:gd name="connsiteX677" fmla="*/ 174999 w 419059"/>
              <a:gd name="connsiteY677" fmla="*/ 1504 h 786143"/>
              <a:gd name="connsiteX678" fmla="*/ 183662 w 419059"/>
              <a:gd name="connsiteY678" fmla="*/ 2527 h 786143"/>
              <a:gd name="connsiteX679" fmla="*/ 188655 w 419059"/>
              <a:gd name="connsiteY679" fmla="*/ 3128 h 786143"/>
              <a:gd name="connsiteX680" fmla="*/ 194791 w 419059"/>
              <a:gd name="connsiteY680" fmla="*/ 3730 h 786143"/>
              <a:gd name="connsiteX681" fmla="*/ 199243 w 419059"/>
              <a:gd name="connsiteY681" fmla="*/ 4211 h 786143"/>
              <a:gd name="connsiteX682" fmla="*/ 202852 w 419059"/>
              <a:gd name="connsiteY682" fmla="*/ 4632 h 786143"/>
              <a:gd name="connsiteX683" fmla="*/ 207785 w 419059"/>
              <a:gd name="connsiteY683" fmla="*/ 5053 h 786143"/>
              <a:gd name="connsiteX684" fmla="*/ 213561 w 419059"/>
              <a:gd name="connsiteY684" fmla="*/ 6016 h 786143"/>
              <a:gd name="connsiteX685" fmla="*/ 221441 w 419059"/>
              <a:gd name="connsiteY685" fmla="*/ 6738 h 786143"/>
              <a:gd name="connsiteX686" fmla="*/ 223667 w 419059"/>
              <a:gd name="connsiteY686" fmla="*/ 7099 h 786143"/>
              <a:gd name="connsiteX687" fmla="*/ 230585 w 419059"/>
              <a:gd name="connsiteY687" fmla="*/ 7700 h 786143"/>
              <a:gd name="connsiteX688" fmla="*/ 234556 w 419059"/>
              <a:gd name="connsiteY688" fmla="*/ 8121 h 786143"/>
              <a:gd name="connsiteX689" fmla="*/ 238165 w 419059"/>
              <a:gd name="connsiteY689" fmla="*/ 8482 h 786143"/>
              <a:gd name="connsiteX690" fmla="*/ 240150 w 419059"/>
              <a:gd name="connsiteY690" fmla="*/ 8723 h 786143"/>
              <a:gd name="connsiteX691" fmla="*/ 246768 w 419059"/>
              <a:gd name="connsiteY691" fmla="*/ 9385 h 786143"/>
              <a:gd name="connsiteX692" fmla="*/ 258980 w 419059"/>
              <a:gd name="connsiteY692" fmla="*/ 10528 h 786143"/>
              <a:gd name="connsiteX693" fmla="*/ 262649 w 419059"/>
              <a:gd name="connsiteY693" fmla="*/ 10708 h 786143"/>
              <a:gd name="connsiteX694" fmla="*/ 264214 w 419059"/>
              <a:gd name="connsiteY694" fmla="*/ 10828 h 786143"/>
              <a:gd name="connsiteX695" fmla="*/ 267041 w 419059"/>
              <a:gd name="connsiteY695" fmla="*/ 11069 h 786143"/>
              <a:gd name="connsiteX696" fmla="*/ 270831 w 419059"/>
              <a:gd name="connsiteY696" fmla="*/ 11430 h 786143"/>
              <a:gd name="connsiteX697" fmla="*/ 274982 w 419059"/>
              <a:gd name="connsiteY697" fmla="*/ 11791 h 786143"/>
              <a:gd name="connsiteX698" fmla="*/ 280276 w 419059"/>
              <a:gd name="connsiteY698" fmla="*/ 12332 h 786143"/>
              <a:gd name="connsiteX699" fmla="*/ 281780 w 419059"/>
              <a:gd name="connsiteY699" fmla="*/ 12453 h 786143"/>
              <a:gd name="connsiteX700" fmla="*/ 286231 w 419059"/>
              <a:gd name="connsiteY700" fmla="*/ 12874 h 786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</a:cxnLst>
            <a:rect l="l" t="t" r="r" b="b"/>
            <a:pathLst>
              <a:path w="419059" h="786143">
                <a:moveTo>
                  <a:pt x="286171" y="12813"/>
                </a:moveTo>
                <a:lnTo>
                  <a:pt x="297000" y="13776"/>
                </a:lnTo>
                <a:lnTo>
                  <a:pt x="301391" y="14137"/>
                </a:lnTo>
                <a:lnTo>
                  <a:pt x="307166" y="14739"/>
                </a:lnTo>
                <a:lnTo>
                  <a:pt x="313483" y="15340"/>
                </a:lnTo>
                <a:lnTo>
                  <a:pt x="319980" y="15942"/>
                </a:lnTo>
                <a:lnTo>
                  <a:pt x="330568" y="16904"/>
                </a:lnTo>
                <a:lnTo>
                  <a:pt x="333215" y="17145"/>
                </a:lnTo>
                <a:lnTo>
                  <a:pt x="337727" y="17626"/>
                </a:lnTo>
                <a:lnTo>
                  <a:pt x="340794" y="17867"/>
                </a:lnTo>
                <a:lnTo>
                  <a:pt x="349277" y="18649"/>
                </a:lnTo>
                <a:lnTo>
                  <a:pt x="359504" y="19431"/>
                </a:lnTo>
                <a:lnTo>
                  <a:pt x="365279" y="19912"/>
                </a:lnTo>
                <a:lnTo>
                  <a:pt x="382725" y="21356"/>
                </a:lnTo>
                <a:lnTo>
                  <a:pt x="390786" y="21958"/>
                </a:lnTo>
                <a:lnTo>
                  <a:pt x="393252" y="22078"/>
                </a:lnTo>
                <a:lnTo>
                  <a:pt x="400892" y="22920"/>
                </a:lnTo>
                <a:lnTo>
                  <a:pt x="419060" y="24544"/>
                </a:lnTo>
                <a:lnTo>
                  <a:pt x="419000" y="25748"/>
                </a:lnTo>
                <a:lnTo>
                  <a:pt x="417616" y="42111"/>
                </a:lnTo>
                <a:lnTo>
                  <a:pt x="417075" y="48848"/>
                </a:lnTo>
                <a:lnTo>
                  <a:pt x="416413" y="57872"/>
                </a:lnTo>
                <a:lnTo>
                  <a:pt x="414428" y="78927"/>
                </a:lnTo>
                <a:lnTo>
                  <a:pt x="413225" y="93245"/>
                </a:lnTo>
                <a:lnTo>
                  <a:pt x="412803" y="98900"/>
                </a:lnTo>
                <a:lnTo>
                  <a:pt x="411781" y="108284"/>
                </a:lnTo>
                <a:lnTo>
                  <a:pt x="411420" y="112074"/>
                </a:lnTo>
                <a:lnTo>
                  <a:pt x="411239" y="114240"/>
                </a:lnTo>
                <a:lnTo>
                  <a:pt x="409615" y="130964"/>
                </a:lnTo>
                <a:lnTo>
                  <a:pt x="409375" y="133370"/>
                </a:lnTo>
                <a:lnTo>
                  <a:pt x="408171" y="147086"/>
                </a:lnTo>
                <a:lnTo>
                  <a:pt x="406788" y="162908"/>
                </a:lnTo>
                <a:lnTo>
                  <a:pt x="405705" y="175120"/>
                </a:lnTo>
                <a:lnTo>
                  <a:pt x="405404" y="177887"/>
                </a:lnTo>
                <a:lnTo>
                  <a:pt x="405284" y="180474"/>
                </a:lnTo>
                <a:lnTo>
                  <a:pt x="404321" y="191242"/>
                </a:lnTo>
                <a:lnTo>
                  <a:pt x="404201" y="191482"/>
                </a:lnTo>
                <a:lnTo>
                  <a:pt x="403299" y="202852"/>
                </a:lnTo>
                <a:lnTo>
                  <a:pt x="402998" y="206101"/>
                </a:lnTo>
                <a:lnTo>
                  <a:pt x="402817" y="208327"/>
                </a:lnTo>
                <a:lnTo>
                  <a:pt x="402637" y="209891"/>
                </a:lnTo>
                <a:lnTo>
                  <a:pt x="402396" y="213380"/>
                </a:lnTo>
                <a:lnTo>
                  <a:pt x="401193" y="227818"/>
                </a:lnTo>
                <a:lnTo>
                  <a:pt x="400050" y="240872"/>
                </a:lnTo>
                <a:lnTo>
                  <a:pt x="399268" y="248933"/>
                </a:lnTo>
                <a:lnTo>
                  <a:pt x="397944" y="263131"/>
                </a:lnTo>
                <a:lnTo>
                  <a:pt x="396741" y="276486"/>
                </a:lnTo>
                <a:lnTo>
                  <a:pt x="396380" y="281298"/>
                </a:lnTo>
                <a:lnTo>
                  <a:pt x="395779" y="287855"/>
                </a:lnTo>
                <a:lnTo>
                  <a:pt x="394877" y="298443"/>
                </a:lnTo>
                <a:lnTo>
                  <a:pt x="394576" y="300669"/>
                </a:lnTo>
                <a:lnTo>
                  <a:pt x="394094" y="306926"/>
                </a:lnTo>
                <a:lnTo>
                  <a:pt x="393734" y="310535"/>
                </a:lnTo>
                <a:lnTo>
                  <a:pt x="391748" y="333816"/>
                </a:lnTo>
                <a:lnTo>
                  <a:pt x="391628" y="336523"/>
                </a:lnTo>
                <a:lnTo>
                  <a:pt x="391026" y="342238"/>
                </a:lnTo>
                <a:lnTo>
                  <a:pt x="389222" y="361910"/>
                </a:lnTo>
                <a:lnTo>
                  <a:pt x="388680" y="368226"/>
                </a:lnTo>
                <a:lnTo>
                  <a:pt x="388560" y="369730"/>
                </a:lnTo>
                <a:lnTo>
                  <a:pt x="387898" y="378092"/>
                </a:lnTo>
                <a:lnTo>
                  <a:pt x="387357" y="383025"/>
                </a:lnTo>
                <a:lnTo>
                  <a:pt x="386514" y="391929"/>
                </a:lnTo>
                <a:lnTo>
                  <a:pt x="385071" y="406968"/>
                </a:lnTo>
                <a:lnTo>
                  <a:pt x="383326" y="424594"/>
                </a:lnTo>
                <a:lnTo>
                  <a:pt x="382905" y="429226"/>
                </a:lnTo>
                <a:lnTo>
                  <a:pt x="381942" y="437348"/>
                </a:lnTo>
                <a:lnTo>
                  <a:pt x="381161" y="443243"/>
                </a:lnTo>
                <a:lnTo>
                  <a:pt x="380078" y="452688"/>
                </a:lnTo>
                <a:lnTo>
                  <a:pt x="379476" y="459426"/>
                </a:lnTo>
                <a:lnTo>
                  <a:pt x="377671" y="479458"/>
                </a:lnTo>
                <a:lnTo>
                  <a:pt x="377070" y="485113"/>
                </a:lnTo>
                <a:lnTo>
                  <a:pt x="376468" y="493415"/>
                </a:lnTo>
                <a:lnTo>
                  <a:pt x="375265" y="507011"/>
                </a:lnTo>
                <a:lnTo>
                  <a:pt x="375024" y="508936"/>
                </a:lnTo>
                <a:lnTo>
                  <a:pt x="374603" y="513748"/>
                </a:lnTo>
                <a:lnTo>
                  <a:pt x="373400" y="526803"/>
                </a:lnTo>
                <a:lnTo>
                  <a:pt x="372798" y="533119"/>
                </a:lnTo>
                <a:lnTo>
                  <a:pt x="372798" y="534864"/>
                </a:lnTo>
                <a:lnTo>
                  <a:pt x="372377" y="539015"/>
                </a:lnTo>
                <a:lnTo>
                  <a:pt x="372077" y="542985"/>
                </a:lnTo>
                <a:lnTo>
                  <a:pt x="372137" y="547196"/>
                </a:lnTo>
                <a:lnTo>
                  <a:pt x="372438" y="553332"/>
                </a:lnTo>
                <a:lnTo>
                  <a:pt x="372438" y="554535"/>
                </a:lnTo>
                <a:lnTo>
                  <a:pt x="372498" y="557844"/>
                </a:lnTo>
                <a:lnTo>
                  <a:pt x="372678" y="563980"/>
                </a:lnTo>
                <a:lnTo>
                  <a:pt x="372618" y="565785"/>
                </a:lnTo>
                <a:lnTo>
                  <a:pt x="372257" y="570477"/>
                </a:lnTo>
                <a:lnTo>
                  <a:pt x="371475" y="580463"/>
                </a:lnTo>
                <a:lnTo>
                  <a:pt x="370873" y="585878"/>
                </a:lnTo>
                <a:lnTo>
                  <a:pt x="370573" y="588705"/>
                </a:lnTo>
                <a:lnTo>
                  <a:pt x="369369" y="602662"/>
                </a:lnTo>
                <a:lnTo>
                  <a:pt x="368587" y="613189"/>
                </a:lnTo>
                <a:lnTo>
                  <a:pt x="367866" y="621611"/>
                </a:lnTo>
                <a:lnTo>
                  <a:pt x="364918" y="655119"/>
                </a:lnTo>
                <a:lnTo>
                  <a:pt x="364256" y="661977"/>
                </a:lnTo>
                <a:lnTo>
                  <a:pt x="363534" y="669918"/>
                </a:lnTo>
                <a:lnTo>
                  <a:pt x="362872" y="678942"/>
                </a:lnTo>
                <a:lnTo>
                  <a:pt x="361850" y="688086"/>
                </a:lnTo>
                <a:lnTo>
                  <a:pt x="360947" y="696628"/>
                </a:lnTo>
                <a:lnTo>
                  <a:pt x="359985" y="705532"/>
                </a:lnTo>
                <a:lnTo>
                  <a:pt x="358842" y="717443"/>
                </a:lnTo>
                <a:lnTo>
                  <a:pt x="358421" y="723218"/>
                </a:lnTo>
                <a:lnTo>
                  <a:pt x="358180" y="724782"/>
                </a:lnTo>
                <a:lnTo>
                  <a:pt x="357759" y="730136"/>
                </a:lnTo>
                <a:lnTo>
                  <a:pt x="357398" y="734949"/>
                </a:lnTo>
                <a:lnTo>
                  <a:pt x="356375" y="745597"/>
                </a:lnTo>
                <a:lnTo>
                  <a:pt x="356135" y="747763"/>
                </a:lnTo>
                <a:lnTo>
                  <a:pt x="355954" y="750229"/>
                </a:lnTo>
                <a:lnTo>
                  <a:pt x="354871" y="762983"/>
                </a:lnTo>
                <a:lnTo>
                  <a:pt x="353307" y="781571"/>
                </a:lnTo>
                <a:lnTo>
                  <a:pt x="352826" y="786143"/>
                </a:lnTo>
                <a:lnTo>
                  <a:pt x="347472" y="785542"/>
                </a:lnTo>
                <a:lnTo>
                  <a:pt x="340915" y="784940"/>
                </a:lnTo>
                <a:lnTo>
                  <a:pt x="332673" y="784218"/>
                </a:lnTo>
                <a:lnTo>
                  <a:pt x="327439" y="783677"/>
                </a:lnTo>
                <a:lnTo>
                  <a:pt x="322807" y="783376"/>
                </a:lnTo>
                <a:lnTo>
                  <a:pt x="319138" y="783015"/>
                </a:lnTo>
                <a:lnTo>
                  <a:pt x="300910" y="781391"/>
                </a:lnTo>
                <a:lnTo>
                  <a:pt x="298022" y="781150"/>
                </a:lnTo>
                <a:lnTo>
                  <a:pt x="289360" y="780308"/>
                </a:lnTo>
                <a:lnTo>
                  <a:pt x="275102" y="779105"/>
                </a:lnTo>
                <a:lnTo>
                  <a:pt x="271432" y="778804"/>
                </a:lnTo>
                <a:lnTo>
                  <a:pt x="268785" y="778503"/>
                </a:lnTo>
                <a:lnTo>
                  <a:pt x="255310" y="777300"/>
                </a:lnTo>
                <a:lnTo>
                  <a:pt x="245565" y="776398"/>
                </a:lnTo>
                <a:lnTo>
                  <a:pt x="241233" y="775916"/>
                </a:lnTo>
                <a:lnTo>
                  <a:pt x="230284" y="774894"/>
                </a:lnTo>
                <a:lnTo>
                  <a:pt x="214643" y="773390"/>
                </a:lnTo>
                <a:lnTo>
                  <a:pt x="201770" y="772126"/>
                </a:lnTo>
                <a:lnTo>
                  <a:pt x="197318" y="771645"/>
                </a:lnTo>
                <a:lnTo>
                  <a:pt x="188655" y="770743"/>
                </a:lnTo>
                <a:lnTo>
                  <a:pt x="184264" y="770322"/>
                </a:lnTo>
                <a:lnTo>
                  <a:pt x="176022" y="769540"/>
                </a:lnTo>
                <a:lnTo>
                  <a:pt x="169946" y="768938"/>
                </a:lnTo>
                <a:lnTo>
                  <a:pt x="169344" y="768878"/>
                </a:lnTo>
                <a:lnTo>
                  <a:pt x="164773" y="768397"/>
                </a:lnTo>
                <a:lnTo>
                  <a:pt x="158636" y="767795"/>
                </a:lnTo>
                <a:lnTo>
                  <a:pt x="153824" y="767374"/>
                </a:lnTo>
                <a:lnTo>
                  <a:pt x="140769" y="766051"/>
                </a:lnTo>
                <a:lnTo>
                  <a:pt x="140409" y="766051"/>
                </a:lnTo>
                <a:lnTo>
                  <a:pt x="137461" y="764547"/>
                </a:lnTo>
                <a:lnTo>
                  <a:pt x="124106" y="763163"/>
                </a:lnTo>
                <a:lnTo>
                  <a:pt x="117308" y="762441"/>
                </a:lnTo>
                <a:lnTo>
                  <a:pt x="93846" y="760155"/>
                </a:lnTo>
                <a:lnTo>
                  <a:pt x="89816" y="759734"/>
                </a:lnTo>
                <a:lnTo>
                  <a:pt x="84041" y="759132"/>
                </a:lnTo>
                <a:lnTo>
                  <a:pt x="76762" y="758350"/>
                </a:lnTo>
                <a:lnTo>
                  <a:pt x="68159" y="757388"/>
                </a:lnTo>
                <a:lnTo>
                  <a:pt x="62685" y="756786"/>
                </a:lnTo>
                <a:lnTo>
                  <a:pt x="52518" y="755703"/>
                </a:lnTo>
                <a:lnTo>
                  <a:pt x="49089" y="755343"/>
                </a:lnTo>
                <a:lnTo>
                  <a:pt x="46803" y="755162"/>
                </a:lnTo>
                <a:lnTo>
                  <a:pt x="40426" y="754621"/>
                </a:lnTo>
                <a:lnTo>
                  <a:pt x="39042" y="754500"/>
                </a:lnTo>
                <a:lnTo>
                  <a:pt x="33147" y="753899"/>
                </a:lnTo>
                <a:lnTo>
                  <a:pt x="26469" y="753056"/>
                </a:lnTo>
                <a:lnTo>
                  <a:pt x="23762" y="752756"/>
                </a:lnTo>
                <a:lnTo>
                  <a:pt x="19912" y="752395"/>
                </a:lnTo>
                <a:lnTo>
                  <a:pt x="17085" y="751974"/>
                </a:lnTo>
                <a:lnTo>
                  <a:pt x="14438" y="751613"/>
                </a:lnTo>
                <a:lnTo>
                  <a:pt x="8543" y="751011"/>
                </a:lnTo>
                <a:lnTo>
                  <a:pt x="7339" y="750891"/>
                </a:lnTo>
                <a:lnTo>
                  <a:pt x="3249" y="750410"/>
                </a:lnTo>
                <a:lnTo>
                  <a:pt x="2948" y="750349"/>
                </a:lnTo>
                <a:lnTo>
                  <a:pt x="1805" y="750289"/>
                </a:lnTo>
                <a:lnTo>
                  <a:pt x="1624" y="750169"/>
                </a:lnTo>
                <a:lnTo>
                  <a:pt x="1203" y="750169"/>
                </a:lnTo>
                <a:lnTo>
                  <a:pt x="0" y="750109"/>
                </a:lnTo>
                <a:lnTo>
                  <a:pt x="782" y="749507"/>
                </a:lnTo>
                <a:lnTo>
                  <a:pt x="6678" y="750590"/>
                </a:lnTo>
                <a:lnTo>
                  <a:pt x="8121" y="749988"/>
                </a:lnTo>
                <a:lnTo>
                  <a:pt x="10347" y="749748"/>
                </a:lnTo>
                <a:lnTo>
                  <a:pt x="12573" y="747883"/>
                </a:lnTo>
                <a:lnTo>
                  <a:pt x="13776" y="748184"/>
                </a:lnTo>
                <a:lnTo>
                  <a:pt x="14799" y="749627"/>
                </a:lnTo>
                <a:lnTo>
                  <a:pt x="16543" y="749267"/>
                </a:lnTo>
                <a:lnTo>
                  <a:pt x="16182" y="747402"/>
                </a:lnTo>
                <a:lnTo>
                  <a:pt x="16784" y="746800"/>
                </a:lnTo>
                <a:lnTo>
                  <a:pt x="20093" y="745055"/>
                </a:lnTo>
                <a:lnTo>
                  <a:pt x="19972" y="743973"/>
                </a:lnTo>
                <a:lnTo>
                  <a:pt x="18047" y="743973"/>
                </a:lnTo>
                <a:lnTo>
                  <a:pt x="17145" y="742589"/>
                </a:lnTo>
                <a:lnTo>
                  <a:pt x="17326" y="740363"/>
                </a:lnTo>
                <a:lnTo>
                  <a:pt x="18408" y="739641"/>
                </a:lnTo>
                <a:lnTo>
                  <a:pt x="20033" y="741145"/>
                </a:lnTo>
                <a:lnTo>
                  <a:pt x="22559" y="742409"/>
                </a:lnTo>
                <a:lnTo>
                  <a:pt x="23161" y="743551"/>
                </a:lnTo>
                <a:lnTo>
                  <a:pt x="24183" y="746920"/>
                </a:lnTo>
                <a:lnTo>
                  <a:pt x="25086" y="749026"/>
                </a:lnTo>
                <a:lnTo>
                  <a:pt x="25868" y="749206"/>
                </a:lnTo>
                <a:lnTo>
                  <a:pt x="26891" y="748244"/>
                </a:lnTo>
                <a:lnTo>
                  <a:pt x="27973" y="746138"/>
                </a:lnTo>
                <a:lnTo>
                  <a:pt x="27733" y="745236"/>
                </a:lnTo>
                <a:lnTo>
                  <a:pt x="25627" y="744334"/>
                </a:lnTo>
                <a:lnTo>
                  <a:pt x="25627" y="743371"/>
                </a:lnTo>
                <a:lnTo>
                  <a:pt x="27312" y="740002"/>
                </a:lnTo>
                <a:lnTo>
                  <a:pt x="28154" y="740062"/>
                </a:lnTo>
                <a:lnTo>
                  <a:pt x="28996" y="742469"/>
                </a:lnTo>
                <a:lnTo>
                  <a:pt x="30440" y="742649"/>
                </a:lnTo>
                <a:lnTo>
                  <a:pt x="35493" y="736994"/>
                </a:lnTo>
                <a:lnTo>
                  <a:pt x="37057" y="734588"/>
                </a:lnTo>
                <a:lnTo>
                  <a:pt x="39103" y="734347"/>
                </a:lnTo>
                <a:lnTo>
                  <a:pt x="40607" y="737175"/>
                </a:lnTo>
                <a:lnTo>
                  <a:pt x="41810" y="737897"/>
                </a:lnTo>
                <a:lnTo>
                  <a:pt x="43314" y="737656"/>
                </a:lnTo>
                <a:lnTo>
                  <a:pt x="44878" y="735009"/>
                </a:lnTo>
                <a:lnTo>
                  <a:pt x="45660" y="734648"/>
                </a:lnTo>
                <a:lnTo>
                  <a:pt x="48367" y="735911"/>
                </a:lnTo>
                <a:lnTo>
                  <a:pt x="50051" y="735611"/>
                </a:lnTo>
                <a:lnTo>
                  <a:pt x="52458" y="736212"/>
                </a:lnTo>
                <a:lnTo>
                  <a:pt x="53901" y="735551"/>
                </a:lnTo>
                <a:lnTo>
                  <a:pt x="54924" y="737235"/>
                </a:lnTo>
                <a:lnTo>
                  <a:pt x="56368" y="737295"/>
                </a:lnTo>
                <a:lnTo>
                  <a:pt x="57812" y="735731"/>
                </a:lnTo>
                <a:lnTo>
                  <a:pt x="60639" y="735611"/>
                </a:lnTo>
                <a:lnTo>
                  <a:pt x="61782" y="735009"/>
                </a:lnTo>
                <a:lnTo>
                  <a:pt x="64790" y="736212"/>
                </a:lnTo>
                <a:lnTo>
                  <a:pt x="66294" y="735611"/>
                </a:lnTo>
                <a:lnTo>
                  <a:pt x="66294" y="733625"/>
                </a:lnTo>
                <a:lnTo>
                  <a:pt x="66956" y="733084"/>
                </a:lnTo>
                <a:lnTo>
                  <a:pt x="69723" y="734347"/>
                </a:lnTo>
                <a:lnTo>
                  <a:pt x="71528" y="732242"/>
                </a:lnTo>
                <a:lnTo>
                  <a:pt x="70926" y="729835"/>
                </a:lnTo>
                <a:lnTo>
                  <a:pt x="72009" y="728933"/>
                </a:lnTo>
                <a:lnTo>
                  <a:pt x="73934" y="730016"/>
                </a:lnTo>
                <a:lnTo>
                  <a:pt x="75258" y="728091"/>
                </a:lnTo>
                <a:lnTo>
                  <a:pt x="76762" y="724481"/>
                </a:lnTo>
                <a:lnTo>
                  <a:pt x="79168" y="725324"/>
                </a:lnTo>
                <a:lnTo>
                  <a:pt x="80010" y="725324"/>
                </a:lnTo>
                <a:lnTo>
                  <a:pt x="80191" y="723218"/>
                </a:lnTo>
                <a:lnTo>
                  <a:pt x="81995" y="721353"/>
                </a:lnTo>
                <a:lnTo>
                  <a:pt x="82176" y="720150"/>
                </a:lnTo>
                <a:lnTo>
                  <a:pt x="81153" y="718345"/>
                </a:lnTo>
                <a:lnTo>
                  <a:pt x="81634" y="717443"/>
                </a:lnTo>
                <a:lnTo>
                  <a:pt x="84522" y="715939"/>
                </a:lnTo>
                <a:lnTo>
                  <a:pt x="84462" y="713653"/>
                </a:lnTo>
                <a:lnTo>
                  <a:pt x="83319" y="712029"/>
                </a:lnTo>
                <a:lnTo>
                  <a:pt x="84221" y="711006"/>
                </a:lnTo>
                <a:lnTo>
                  <a:pt x="86748" y="710585"/>
                </a:lnTo>
                <a:lnTo>
                  <a:pt x="87470" y="709141"/>
                </a:lnTo>
                <a:lnTo>
                  <a:pt x="85966" y="706554"/>
                </a:lnTo>
                <a:lnTo>
                  <a:pt x="86086" y="704629"/>
                </a:lnTo>
                <a:lnTo>
                  <a:pt x="87109" y="704088"/>
                </a:lnTo>
                <a:lnTo>
                  <a:pt x="90357" y="703847"/>
                </a:lnTo>
                <a:lnTo>
                  <a:pt x="91681" y="702885"/>
                </a:lnTo>
                <a:lnTo>
                  <a:pt x="92102" y="700779"/>
                </a:lnTo>
                <a:lnTo>
                  <a:pt x="91621" y="699095"/>
                </a:lnTo>
                <a:lnTo>
                  <a:pt x="90478" y="698072"/>
                </a:lnTo>
                <a:lnTo>
                  <a:pt x="88071" y="697230"/>
                </a:lnTo>
                <a:lnTo>
                  <a:pt x="87169" y="694523"/>
                </a:lnTo>
                <a:lnTo>
                  <a:pt x="87951" y="692959"/>
                </a:lnTo>
                <a:lnTo>
                  <a:pt x="89154" y="692959"/>
                </a:lnTo>
                <a:lnTo>
                  <a:pt x="90658" y="693801"/>
                </a:lnTo>
                <a:lnTo>
                  <a:pt x="95952" y="698433"/>
                </a:lnTo>
                <a:lnTo>
                  <a:pt x="97576" y="699336"/>
                </a:lnTo>
                <a:lnTo>
                  <a:pt x="99321" y="698975"/>
                </a:lnTo>
                <a:lnTo>
                  <a:pt x="101005" y="699336"/>
                </a:lnTo>
                <a:lnTo>
                  <a:pt x="102449" y="697892"/>
                </a:lnTo>
                <a:lnTo>
                  <a:pt x="104434" y="697350"/>
                </a:lnTo>
                <a:lnTo>
                  <a:pt x="104855" y="694884"/>
                </a:lnTo>
                <a:lnTo>
                  <a:pt x="105637" y="694162"/>
                </a:lnTo>
                <a:lnTo>
                  <a:pt x="106720" y="695846"/>
                </a:lnTo>
                <a:lnTo>
                  <a:pt x="107743" y="695786"/>
                </a:lnTo>
                <a:lnTo>
                  <a:pt x="108164" y="693079"/>
                </a:lnTo>
                <a:lnTo>
                  <a:pt x="110149" y="691455"/>
                </a:lnTo>
                <a:lnTo>
                  <a:pt x="110330" y="690673"/>
                </a:lnTo>
                <a:lnTo>
                  <a:pt x="107803" y="688086"/>
                </a:lnTo>
                <a:lnTo>
                  <a:pt x="106299" y="685379"/>
                </a:lnTo>
                <a:lnTo>
                  <a:pt x="106540" y="683995"/>
                </a:lnTo>
                <a:lnTo>
                  <a:pt x="108585" y="684176"/>
                </a:lnTo>
                <a:lnTo>
                  <a:pt x="110931" y="685800"/>
                </a:lnTo>
                <a:lnTo>
                  <a:pt x="112916" y="684356"/>
                </a:lnTo>
                <a:lnTo>
                  <a:pt x="114841" y="680085"/>
                </a:lnTo>
                <a:lnTo>
                  <a:pt x="114541" y="679122"/>
                </a:lnTo>
                <a:lnTo>
                  <a:pt x="113097" y="678641"/>
                </a:lnTo>
                <a:lnTo>
                  <a:pt x="110991" y="678761"/>
                </a:lnTo>
                <a:lnTo>
                  <a:pt x="108344" y="675152"/>
                </a:lnTo>
                <a:lnTo>
                  <a:pt x="108946" y="673708"/>
                </a:lnTo>
                <a:lnTo>
                  <a:pt x="111473" y="674189"/>
                </a:lnTo>
                <a:lnTo>
                  <a:pt x="111653" y="672204"/>
                </a:lnTo>
                <a:lnTo>
                  <a:pt x="112856" y="670159"/>
                </a:lnTo>
                <a:lnTo>
                  <a:pt x="116285" y="670520"/>
                </a:lnTo>
                <a:lnTo>
                  <a:pt x="119895" y="671603"/>
                </a:lnTo>
                <a:lnTo>
                  <a:pt x="121760" y="671542"/>
                </a:lnTo>
                <a:lnTo>
                  <a:pt x="124587" y="670640"/>
                </a:lnTo>
                <a:lnTo>
                  <a:pt x="124948" y="669918"/>
                </a:lnTo>
                <a:lnTo>
                  <a:pt x="123745" y="668896"/>
                </a:lnTo>
                <a:lnTo>
                  <a:pt x="121098" y="668475"/>
                </a:lnTo>
                <a:lnTo>
                  <a:pt x="120917" y="667933"/>
                </a:lnTo>
                <a:lnTo>
                  <a:pt x="121519" y="665346"/>
                </a:lnTo>
                <a:lnTo>
                  <a:pt x="122722" y="662338"/>
                </a:lnTo>
                <a:lnTo>
                  <a:pt x="123564" y="661737"/>
                </a:lnTo>
                <a:lnTo>
                  <a:pt x="127053" y="657405"/>
                </a:lnTo>
                <a:lnTo>
                  <a:pt x="130242" y="656022"/>
                </a:lnTo>
                <a:lnTo>
                  <a:pt x="131866" y="654939"/>
                </a:lnTo>
                <a:lnTo>
                  <a:pt x="132648" y="653014"/>
                </a:lnTo>
                <a:lnTo>
                  <a:pt x="132829" y="649104"/>
                </a:lnTo>
                <a:lnTo>
                  <a:pt x="133791" y="648382"/>
                </a:lnTo>
                <a:lnTo>
                  <a:pt x="137521" y="647600"/>
                </a:lnTo>
                <a:lnTo>
                  <a:pt x="138183" y="646998"/>
                </a:lnTo>
                <a:lnTo>
                  <a:pt x="139145" y="642907"/>
                </a:lnTo>
                <a:lnTo>
                  <a:pt x="140709" y="642426"/>
                </a:lnTo>
                <a:lnTo>
                  <a:pt x="142273" y="644050"/>
                </a:lnTo>
                <a:lnTo>
                  <a:pt x="143777" y="643750"/>
                </a:lnTo>
                <a:lnTo>
                  <a:pt x="145342" y="640982"/>
                </a:lnTo>
                <a:lnTo>
                  <a:pt x="147146" y="640080"/>
                </a:lnTo>
                <a:lnTo>
                  <a:pt x="148349" y="641524"/>
                </a:lnTo>
                <a:lnTo>
                  <a:pt x="149372" y="640682"/>
                </a:lnTo>
                <a:lnTo>
                  <a:pt x="150034" y="638275"/>
                </a:lnTo>
                <a:lnTo>
                  <a:pt x="151357" y="637012"/>
                </a:lnTo>
                <a:lnTo>
                  <a:pt x="152079" y="632861"/>
                </a:lnTo>
                <a:lnTo>
                  <a:pt x="151658" y="631537"/>
                </a:lnTo>
                <a:lnTo>
                  <a:pt x="153102" y="631237"/>
                </a:lnTo>
                <a:lnTo>
                  <a:pt x="154365" y="630034"/>
                </a:lnTo>
                <a:lnTo>
                  <a:pt x="154846" y="627747"/>
                </a:lnTo>
                <a:lnTo>
                  <a:pt x="158155" y="625883"/>
                </a:lnTo>
                <a:lnTo>
                  <a:pt x="158757" y="621732"/>
                </a:lnTo>
                <a:lnTo>
                  <a:pt x="161103" y="619927"/>
                </a:lnTo>
                <a:lnTo>
                  <a:pt x="161825" y="618122"/>
                </a:lnTo>
                <a:lnTo>
                  <a:pt x="159779" y="619025"/>
                </a:lnTo>
                <a:lnTo>
                  <a:pt x="156531" y="618964"/>
                </a:lnTo>
                <a:lnTo>
                  <a:pt x="155689" y="617461"/>
                </a:lnTo>
                <a:lnTo>
                  <a:pt x="155147" y="613129"/>
                </a:lnTo>
                <a:lnTo>
                  <a:pt x="155929" y="611866"/>
                </a:lnTo>
                <a:lnTo>
                  <a:pt x="158937" y="611866"/>
                </a:lnTo>
                <a:lnTo>
                  <a:pt x="160983" y="612708"/>
                </a:lnTo>
                <a:lnTo>
                  <a:pt x="161885" y="608377"/>
                </a:lnTo>
                <a:lnTo>
                  <a:pt x="162426" y="607053"/>
                </a:lnTo>
                <a:lnTo>
                  <a:pt x="164051" y="605850"/>
                </a:lnTo>
                <a:lnTo>
                  <a:pt x="166457" y="605249"/>
                </a:lnTo>
                <a:lnTo>
                  <a:pt x="167058" y="604527"/>
                </a:lnTo>
                <a:lnTo>
                  <a:pt x="167239" y="599293"/>
                </a:lnTo>
                <a:lnTo>
                  <a:pt x="169826" y="598030"/>
                </a:lnTo>
                <a:lnTo>
                  <a:pt x="173435" y="597609"/>
                </a:lnTo>
                <a:lnTo>
                  <a:pt x="179993" y="598631"/>
                </a:lnTo>
                <a:lnTo>
                  <a:pt x="182158" y="598691"/>
                </a:lnTo>
                <a:lnTo>
                  <a:pt x="183482" y="599774"/>
                </a:lnTo>
                <a:lnTo>
                  <a:pt x="183722" y="602962"/>
                </a:lnTo>
                <a:lnTo>
                  <a:pt x="184625" y="603745"/>
                </a:lnTo>
                <a:lnTo>
                  <a:pt x="185828" y="602842"/>
                </a:lnTo>
                <a:lnTo>
                  <a:pt x="185707" y="600977"/>
                </a:lnTo>
                <a:lnTo>
                  <a:pt x="186429" y="599172"/>
                </a:lnTo>
                <a:lnTo>
                  <a:pt x="188415" y="597729"/>
                </a:lnTo>
                <a:lnTo>
                  <a:pt x="191182" y="598752"/>
                </a:lnTo>
                <a:lnTo>
                  <a:pt x="192746" y="598812"/>
                </a:lnTo>
                <a:lnTo>
                  <a:pt x="195453" y="599774"/>
                </a:lnTo>
                <a:lnTo>
                  <a:pt x="197017" y="598932"/>
                </a:lnTo>
                <a:lnTo>
                  <a:pt x="197198" y="597308"/>
                </a:lnTo>
                <a:lnTo>
                  <a:pt x="198280" y="595262"/>
                </a:lnTo>
                <a:lnTo>
                  <a:pt x="197559" y="592495"/>
                </a:lnTo>
                <a:lnTo>
                  <a:pt x="198341" y="589728"/>
                </a:lnTo>
                <a:lnTo>
                  <a:pt x="200566" y="588705"/>
                </a:lnTo>
                <a:lnTo>
                  <a:pt x="204176" y="585998"/>
                </a:lnTo>
                <a:lnTo>
                  <a:pt x="205199" y="583411"/>
                </a:lnTo>
                <a:lnTo>
                  <a:pt x="207605" y="582148"/>
                </a:lnTo>
                <a:lnTo>
                  <a:pt x="209169" y="579381"/>
                </a:lnTo>
                <a:lnTo>
                  <a:pt x="212478" y="579200"/>
                </a:lnTo>
                <a:lnTo>
                  <a:pt x="215365" y="582088"/>
                </a:lnTo>
                <a:lnTo>
                  <a:pt x="217772" y="581546"/>
                </a:lnTo>
                <a:lnTo>
                  <a:pt x="218554" y="580042"/>
                </a:lnTo>
                <a:lnTo>
                  <a:pt x="218373" y="577034"/>
                </a:lnTo>
                <a:lnTo>
                  <a:pt x="220178" y="573666"/>
                </a:lnTo>
                <a:lnTo>
                  <a:pt x="221862" y="572463"/>
                </a:lnTo>
                <a:lnTo>
                  <a:pt x="222945" y="572463"/>
                </a:lnTo>
                <a:lnTo>
                  <a:pt x="223968" y="570237"/>
                </a:lnTo>
                <a:lnTo>
                  <a:pt x="223547" y="568372"/>
                </a:lnTo>
                <a:lnTo>
                  <a:pt x="225833" y="565604"/>
                </a:lnTo>
                <a:lnTo>
                  <a:pt x="226976" y="563679"/>
                </a:lnTo>
                <a:lnTo>
                  <a:pt x="229683" y="561454"/>
                </a:lnTo>
                <a:lnTo>
                  <a:pt x="230946" y="562115"/>
                </a:lnTo>
                <a:lnTo>
                  <a:pt x="231548" y="563439"/>
                </a:lnTo>
                <a:lnTo>
                  <a:pt x="233172" y="563318"/>
                </a:lnTo>
                <a:lnTo>
                  <a:pt x="234375" y="561935"/>
                </a:lnTo>
                <a:lnTo>
                  <a:pt x="236601" y="561333"/>
                </a:lnTo>
                <a:lnTo>
                  <a:pt x="237925" y="558446"/>
                </a:lnTo>
                <a:lnTo>
                  <a:pt x="239970" y="557543"/>
                </a:lnTo>
                <a:lnTo>
                  <a:pt x="241414" y="557483"/>
                </a:lnTo>
                <a:lnTo>
                  <a:pt x="242617" y="555378"/>
                </a:lnTo>
                <a:lnTo>
                  <a:pt x="242196" y="553392"/>
                </a:lnTo>
                <a:lnTo>
                  <a:pt x="244843" y="551828"/>
                </a:lnTo>
                <a:lnTo>
                  <a:pt x="246768" y="549843"/>
                </a:lnTo>
                <a:lnTo>
                  <a:pt x="248512" y="549663"/>
                </a:lnTo>
                <a:lnTo>
                  <a:pt x="249114" y="547858"/>
                </a:lnTo>
                <a:lnTo>
                  <a:pt x="247069" y="548159"/>
                </a:lnTo>
                <a:lnTo>
                  <a:pt x="246888" y="547136"/>
                </a:lnTo>
                <a:lnTo>
                  <a:pt x="248873" y="545572"/>
                </a:lnTo>
                <a:lnTo>
                  <a:pt x="249355" y="544549"/>
                </a:lnTo>
                <a:lnTo>
                  <a:pt x="247851" y="544549"/>
                </a:lnTo>
                <a:lnTo>
                  <a:pt x="245204" y="542745"/>
                </a:lnTo>
                <a:lnTo>
                  <a:pt x="245143" y="540940"/>
                </a:lnTo>
                <a:lnTo>
                  <a:pt x="247610" y="540338"/>
                </a:lnTo>
                <a:lnTo>
                  <a:pt x="249415" y="540699"/>
                </a:lnTo>
                <a:lnTo>
                  <a:pt x="249655" y="539977"/>
                </a:lnTo>
                <a:lnTo>
                  <a:pt x="248212" y="537691"/>
                </a:lnTo>
                <a:lnTo>
                  <a:pt x="246046" y="538172"/>
                </a:lnTo>
                <a:lnTo>
                  <a:pt x="245865" y="536729"/>
                </a:lnTo>
                <a:lnTo>
                  <a:pt x="248272" y="535225"/>
                </a:lnTo>
                <a:lnTo>
                  <a:pt x="248151" y="533059"/>
                </a:lnTo>
                <a:lnTo>
                  <a:pt x="247369" y="532157"/>
                </a:lnTo>
                <a:lnTo>
                  <a:pt x="244722" y="534082"/>
                </a:lnTo>
                <a:lnTo>
                  <a:pt x="243700" y="533661"/>
                </a:lnTo>
                <a:lnTo>
                  <a:pt x="243639" y="532457"/>
                </a:lnTo>
                <a:lnTo>
                  <a:pt x="244782" y="531014"/>
                </a:lnTo>
                <a:lnTo>
                  <a:pt x="244422" y="529450"/>
                </a:lnTo>
                <a:lnTo>
                  <a:pt x="242136" y="528246"/>
                </a:lnTo>
                <a:lnTo>
                  <a:pt x="241895" y="527163"/>
                </a:lnTo>
                <a:lnTo>
                  <a:pt x="242677" y="524757"/>
                </a:lnTo>
                <a:lnTo>
                  <a:pt x="242196" y="523554"/>
                </a:lnTo>
                <a:lnTo>
                  <a:pt x="240812" y="522652"/>
                </a:lnTo>
                <a:lnTo>
                  <a:pt x="240391" y="520306"/>
                </a:lnTo>
                <a:lnTo>
                  <a:pt x="240812" y="519584"/>
                </a:lnTo>
                <a:lnTo>
                  <a:pt x="242617" y="519102"/>
                </a:lnTo>
                <a:lnTo>
                  <a:pt x="244241" y="516696"/>
                </a:lnTo>
                <a:lnTo>
                  <a:pt x="243880" y="515613"/>
                </a:lnTo>
                <a:lnTo>
                  <a:pt x="242737" y="515673"/>
                </a:lnTo>
                <a:lnTo>
                  <a:pt x="242256" y="517538"/>
                </a:lnTo>
                <a:lnTo>
                  <a:pt x="241353" y="518260"/>
                </a:lnTo>
                <a:lnTo>
                  <a:pt x="240150" y="518020"/>
                </a:lnTo>
                <a:lnTo>
                  <a:pt x="238165" y="515854"/>
                </a:lnTo>
                <a:lnTo>
                  <a:pt x="237684" y="514711"/>
                </a:lnTo>
                <a:lnTo>
                  <a:pt x="238225" y="513508"/>
                </a:lnTo>
                <a:lnTo>
                  <a:pt x="239970" y="511402"/>
                </a:lnTo>
                <a:lnTo>
                  <a:pt x="240331" y="509898"/>
                </a:lnTo>
                <a:lnTo>
                  <a:pt x="239489" y="508815"/>
                </a:lnTo>
                <a:lnTo>
                  <a:pt x="238045" y="509297"/>
                </a:lnTo>
                <a:lnTo>
                  <a:pt x="235879" y="512004"/>
                </a:lnTo>
                <a:lnTo>
                  <a:pt x="233653" y="512906"/>
                </a:lnTo>
                <a:lnTo>
                  <a:pt x="234736" y="511101"/>
                </a:lnTo>
                <a:lnTo>
                  <a:pt x="234195" y="509898"/>
                </a:lnTo>
                <a:lnTo>
                  <a:pt x="231548" y="508815"/>
                </a:lnTo>
                <a:lnTo>
                  <a:pt x="231548" y="507672"/>
                </a:lnTo>
                <a:lnTo>
                  <a:pt x="232992" y="506951"/>
                </a:lnTo>
                <a:lnTo>
                  <a:pt x="234195" y="505146"/>
                </a:lnTo>
                <a:lnTo>
                  <a:pt x="235879" y="504243"/>
                </a:lnTo>
                <a:lnTo>
                  <a:pt x="236421" y="503221"/>
                </a:lnTo>
                <a:lnTo>
                  <a:pt x="233413" y="497085"/>
                </a:lnTo>
                <a:lnTo>
                  <a:pt x="231367" y="496964"/>
                </a:lnTo>
                <a:lnTo>
                  <a:pt x="231367" y="494919"/>
                </a:lnTo>
                <a:lnTo>
                  <a:pt x="232631" y="494498"/>
                </a:lnTo>
                <a:lnTo>
                  <a:pt x="234496" y="497205"/>
                </a:lnTo>
                <a:lnTo>
                  <a:pt x="235879" y="496904"/>
                </a:lnTo>
                <a:lnTo>
                  <a:pt x="235879" y="494979"/>
                </a:lnTo>
                <a:lnTo>
                  <a:pt x="237082" y="493475"/>
                </a:lnTo>
                <a:lnTo>
                  <a:pt x="237744" y="491069"/>
                </a:lnTo>
                <a:lnTo>
                  <a:pt x="235759" y="488723"/>
                </a:lnTo>
                <a:lnTo>
                  <a:pt x="234676" y="487098"/>
                </a:lnTo>
                <a:lnTo>
                  <a:pt x="187993" y="482286"/>
                </a:lnTo>
                <a:lnTo>
                  <a:pt x="155809" y="479037"/>
                </a:lnTo>
                <a:lnTo>
                  <a:pt x="116706" y="474826"/>
                </a:lnTo>
                <a:lnTo>
                  <a:pt x="96554" y="472600"/>
                </a:lnTo>
                <a:lnTo>
                  <a:pt x="66715" y="469472"/>
                </a:lnTo>
                <a:lnTo>
                  <a:pt x="47705" y="467306"/>
                </a:lnTo>
                <a:lnTo>
                  <a:pt x="49570" y="451064"/>
                </a:lnTo>
                <a:lnTo>
                  <a:pt x="49330" y="450944"/>
                </a:lnTo>
                <a:lnTo>
                  <a:pt x="51254" y="434520"/>
                </a:lnTo>
                <a:lnTo>
                  <a:pt x="52337" y="434641"/>
                </a:lnTo>
                <a:lnTo>
                  <a:pt x="53962" y="420925"/>
                </a:lnTo>
                <a:lnTo>
                  <a:pt x="54142" y="419541"/>
                </a:lnTo>
                <a:lnTo>
                  <a:pt x="56789" y="395478"/>
                </a:lnTo>
                <a:lnTo>
                  <a:pt x="58413" y="381762"/>
                </a:lnTo>
                <a:lnTo>
                  <a:pt x="59797" y="369129"/>
                </a:lnTo>
                <a:lnTo>
                  <a:pt x="59977" y="366301"/>
                </a:lnTo>
                <a:lnTo>
                  <a:pt x="61782" y="350059"/>
                </a:lnTo>
                <a:lnTo>
                  <a:pt x="65392" y="316551"/>
                </a:lnTo>
                <a:lnTo>
                  <a:pt x="65813" y="310956"/>
                </a:lnTo>
                <a:lnTo>
                  <a:pt x="66775" y="302775"/>
                </a:lnTo>
                <a:lnTo>
                  <a:pt x="68941" y="283705"/>
                </a:lnTo>
                <a:lnTo>
                  <a:pt x="76581" y="284607"/>
                </a:lnTo>
                <a:lnTo>
                  <a:pt x="78386" y="268545"/>
                </a:lnTo>
                <a:lnTo>
                  <a:pt x="78506" y="268665"/>
                </a:lnTo>
                <a:lnTo>
                  <a:pt x="80130" y="252001"/>
                </a:lnTo>
                <a:lnTo>
                  <a:pt x="80552" y="249114"/>
                </a:lnTo>
                <a:lnTo>
                  <a:pt x="83980" y="218975"/>
                </a:lnTo>
                <a:lnTo>
                  <a:pt x="99982" y="220779"/>
                </a:lnTo>
                <a:lnTo>
                  <a:pt x="108044" y="221742"/>
                </a:lnTo>
                <a:lnTo>
                  <a:pt x="108044" y="221441"/>
                </a:lnTo>
                <a:lnTo>
                  <a:pt x="119774" y="222765"/>
                </a:lnTo>
                <a:lnTo>
                  <a:pt x="139807" y="225051"/>
                </a:lnTo>
                <a:lnTo>
                  <a:pt x="141612" y="208628"/>
                </a:lnTo>
                <a:lnTo>
                  <a:pt x="136679" y="208206"/>
                </a:lnTo>
                <a:lnTo>
                  <a:pt x="112014" y="205379"/>
                </a:lnTo>
                <a:lnTo>
                  <a:pt x="109367" y="204958"/>
                </a:lnTo>
                <a:lnTo>
                  <a:pt x="110209" y="196776"/>
                </a:lnTo>
                <a:lnTo>
                  <a:pt x="105156" y="196235"/>
                </a:lnTo>
                <a:lnTo>
                  <a:pt x="103351" y="195272"/>
                </a:lnTo>
                <a:lnTo>
                  <a:pt x="105216" y="193528"/>
                </a:lnTo>
                <a:lnTo>
                  <a:pt x="105457" y="191603"/>
                </a:lnTo>
                <a:lnTo>
                  <a:pt x="104073" y="191001"/>
                </a:lnTo>
                <a:lnTo>
                  <a:pt x="103712" y="189377"/>
                </a:lnTo>
                <a:lnTo>
                  <a:pt x="102509" y="187572"/>
                </a:lnTo>
                <a:lnTo>
                  <a:pt x="101186" y="187813"/>
                </a:lnTo>
                <a:lnTo>
                  <a:pt x="100404" y="186429"/>
                </a:lnTo>
                <a:lnTo>
                  <a:pt x="99080" y="186489"/>
                </a:lnTo>
                <a:lnTo>
                  <a:pt x="99261" y="184023"/>
                </a:lnTo>
                <a:lnTo>
                  <a:pt x="98298" y="181496"/>
                </a:lnTo>
                <a:lnTo>
                  <a:pt x="97095" y="180714"/>
                </a:lnTo>
                <a:lnTo>
                  <a:pt x="96433" y="178609"/>
                </a:lnTo>
                <a:lnTo>
                  <a:pt x="95651" y="178368"/>
                </a:lnTo>
                <a:lnTo>
                  <a:pt x="95651" y="176563"/>
                </a:lnTo>
                <a:lnTo>
                  <a:pt x="94809" y="175120"/>
                </a:lnTo>
                <a:lnTo>
                  <a:pt x="92162" y="176202"/>
                </a:lnTo>
                <a:lnTo>
                  <a:pt x="91621" y="176924"/>
                </a:lnTo>
                <a:lnTo>
                  <a:pt x="90117" y="176323"/>
                </a:lnTo>
                <a:lnTo>
                  <a:pt x="88733" y="172894"/>
                </a:lnTo>
                <a:lnTo>
                  <a:pt x="90959" y="170487"/>
                </a:lnTo>
                <a:lnTo>
                  <a:pt x="90478" y="169705"/>
                </a:lnTo>
                <a:lnTo>
                  <a:pt x="90838" y="168262"/>
                </a:lnTo>
                <a:lnTo>
                  <a:pt x="90417" y="167179"/>
                </a:lnTo>
                <a:lnTo>
                  <a:pt x="91861" y="163810"/>
                </a:lnTo>
                <a:lnTo>
                  <a:pt x="92643" y="163389"/>
                </a:lnTo>
                <a:lnTo>
                  <a:pt x="94207" y="160140"/>
                </a:lnTo>
                <a:lnTo>
                  <a:pt x="94027" y="156290"/>
                </a:lnTo>
                <a:lnTo>
                  <a:pt x="93185" y="155688"/>
                </a:lnTo>
                <a:lnTo>
                  <a:pt x="94388" y="152681"/>
                </a:lnTo>
                <a:lnTo>
                  <a:pt x="91861" y="146545"/>
                </a:lnTo>
                <a:lnTo>
                  <a:pt x="90538" y="145762"/>
                </a:lnTo>
                <a:lnTo>
                  <a:pt x="88793" y="140830"/>
                </a:lnTo>
                <a:lnTo>
                  <a:pt x="89214" y="138183"/>
                </a:lnTo>
                <a:lnTo>
                  <a:pt x="90538" y="137100"/>
                </a:lnTo>
                <a:lnTo>
                  <a:pt x="88853" y="133851"/>
                </a:lnTo>
                <a:lnTo>
                  <a:pt x="86988" y="131325"/>
                </a:lnTo>
                <a:lnTo>
                  <a:pt x="84883" y="130121"/>
                </a:lnTo>
                <a:lnTo>
                  <a:pt x="85244" y="128557"/>
                </a:lnTo>
                <a:lnTo>
                  <a:pt x="83439" y="127715"/>
                </a:lnTo>
                <a:lnTo>
                  <a:pt x="82356" y="128617"/>
                </a:lnTo>
                <a:lnTo>
                  <a:pt x="81333" y="127475"/>
                </a:lnTo>
                <a:lnTo>
                  <a:pt x="77844" y="126813"/>
                </a:lnTo>
                <a:lnTo>
                  <a:pt x="75679" y="124828"/>
                </a:lnTo>
                <a:lnTo>
                  <a:pt x="75017" y="125429"/>
                </a:lnTo>
                <a:lnTo>
                  <a:pt x="73453" y="124888"/>
                </a:lnTo>
                <a:lnTo>
                  <a:pt x="72851" y="125549"/>
                </a:lnTo>
                <a:lnTo>
                  <a:pt x="70866" y="124767"/>
                </a:lnTo>
                <a:lnTo>
                  <a:pt x="70445" y="125790"/>
                </a:lnTo>
                <a:lnTo>
                  <a:pt x="68400" y="126151"/>
                </a:lnTo>
                <a:lnTo>
                  <a:pt x="67497" y="125008"/>
                </a:lnTo>
                <a:lnTo>
                  <a:pt x="66294" y="125309"/>
                </a:lnTo>
                <a:lnTo>
                  <a:pt x="64910" y="124467"/>
                </a:lnTo>
                <a:lnTo>
                  <a:pt x="64128" y="123083"/>
                </a:lnTo>
                <a:lnTo>
                  <a:pt x="62023" y="124286"/>
                </a:lnTo>
                <a:lnTo>
                  <a:pt x="58413" y="124587"/>
                </a:lnTo>
                <a:lnTo>
                  <a:pt x="56548" y="125309"/>
                </a:lnTo>
                <a:lnTo>
                  <a:pt x="53601" y="127535"/>
                </a:lnTo>
                <a:lnTo>
                  <a:pt x="52097" y="129159"/>
                </a:lnTo>
                <a:lnTo>
                  <a:pt x="51375" y="129159"/>
                </a:lnTo>
                <a:lnTo>
                  <a:pt x="51014" y="131746"/>
                </a:lnTo>
                <a:lnTo>
                  <a:pt x="53420" y="132107"/>
                </a:lnTo>
                <a:lnTo>
                  <a:pt x="55225" y="134994"/>
                </a:lnTo>
                <a:lnTo>
                  <a:pt x="55345" y="137401"/>
                </a:lnTo>
                <a:lnTo>
                  <a:pt x="55947" y="138784"/>
                </a:lnTo>
                <a:lnTo>
                  <a:pt x="55526" y="142273"/>
                </a:lnTo>
                <a:lnTo>
                  <a:pt x="56789" y="142394"/>
                </a:lnTo>
                <a:lnTo>
                  <a:pt x="55887" y="145462"/>
                </a:lnTo>
                <a:lnTo>
                  <a:pt x="56428" y="145642"/>
                </a:lnTo>
                <a:lnTo>
                  <a:pt x="55526" y="148470"/>
                </a:lnTo>
                <a:lnTo>
                  <a:pt x="51375" y="148650"/>
                </a:lnTo>
                <a:lnTo>
                  <a:pt x="48487" y="149733"/>
                </a:lnTo>
                <a:lnTo>
                  <a:pt x="46442" y="149432"/>
                </a:lnTo>
                <a:lnTo>
                  <a:pt x="45239" y="148710"/>
                </a:lnTo>
                <a:lnTo>
                  <a:pt x="44757" y="146545"/>
                </a:lnTo>
                <a:lnTo>
                  <a:pt x="43314" y="146304"/>
                </a:lnTo>
                <a:lnTo>
                  <a:pt x="42532" y="145341"/>
                </a:lnTo>
                <a:lnTo>
                  <a:pt x="41389" y="145582"/>
                </a:lnTo>
                <a:lnTo>
                  <a:pt x="40907" y="147146"/>
                </a:lnTo>
                <a:lnTo>
                  <a:pt x="32846" y="146123"/>
                </a:lnTo>
                <a:lnTo>
                  <a:pt x="31884" y="146605"/>
                </a:lnTo>
                <a:lnTo>
                  <a:pt x="22258" y="145582"/>
                </a:lnTo>
                <a:lnTo>
                  <a:pt x="22078" y="144138"/>
                </a:lnTo>
                <a:lnTo>
                  <a:pt x="20273" y="143777"/>
                </a:lnTo>
                <a:lnTo>
                  <a:pt x="21476" y="143055"/>
                </a:lnTo>
                <a:lnTo>
                  <a:pt x="21717" y="141431"/>
                </a:lnTo>
                <a:lnTo>
                  <a:pt x="22800" y="140830"/>
                </a:lnTo>
                <a:lnTo>
                  <a:pt x="24424" y="141852"/>
                </a:lnTo>
                <a:lnTo>
                  <a:pt x="24545" y="140890"/>
                </a:lnTo>
                <a:lnTo>
                  <a:pt x="23522" y="139807"/>
                </a:lnTo>
                <a:lnTo>
                  <a:pt x="23281" y="137521"/>
                </a:lnTo>
                <a:lnTo>
                  <a:pt x="23883" y="134934"/>
                </a:lnTo>
                <a:lnTo>
                  <a:pt x="23582" y="133129"/>
                </a:lnTo>
                <a:lnTo>
                  <a:pt x="22740" y="131746"/>
                </a:lnTo>
                <a:lnTo>
                  <a:pt x="22740" y="129881"/>
                </a:lnTo>
                <a:lnTo>
                  <a:pt x="23341" y="130001"/>
                </a:lnTo>
                <a:lnTo>
                  <a:pt x="24484" y="126873"/>
                </a:lnTo>
                <a:lnTo>
                  <a:pt x="22379" y="124647"/>
                </a:lnTo>
                <a:lnTo>
                  <a:pt x="21115" y="122421"/>
                </a:lnTo>
                <a:lnTo>
                  <a:pt x="20755" y="120436"/>
                </a:lnTo>
                <a:lnTo>
                  <a:pt x="20935" y="117729"/>
                </a:lnTo>
                <a:lnTo>
                  <a:pt x="20634" y="114901"/>
                </a:lnTo>
                <a:lnTo>
                  <a:pt x="21055" y="112014"/>
                </a:lnTo>
                <a:lnTo>
                  <a:pt x="16483" y="109427"/>
                </a:lnTo>
                <a:lnTo>
                  <a:pt x="16965" y="104013"/>
                </a:lnTo>
                <a:lnTo>
                  <a:pt x="14859" y="102810"/>
                </a:lnTo>
                <a:lnTo>
                  <a:pt x="12874" y="100644"/>
                </a:lnTo>
                <a:lnTo>
                  <a:pt x="12393" y="98960"/>
                </a:lnTo>
                <a:lnTo>
                  <a:pt x="7941" y="94328"/>
                </a:lnTo>
                <a:lnTo>
                  <a:pt x="4813" y="89515"/>
                </a:lnTo>
                <a:lnTo>
                  <a:pt x="3128" y="87469"/>
                </a:lnTo>
                <a:lnTo>
                  <a:pt x="3008" y="84582"/>
                </a:lnTo>
                <a:lnTo>
                  <a:pt x="4993" y="81694"/>
                </a:lnTo>
                <a:lnTo>
                  <a:pt x="6617" y="79890"/>
                </a:lnTo>
                <a:lnTo>
                  <a:pt x="7039" y="78686"/>
                </a:lnTo>
                <a:lnTo>
                  <a:pt x="7640" y="72310"/>
                </a:lnTo>
                <a:lnTo>
                  <a:pt x="7399" y="66715"/>
                </a:lnTo>
                <a:lnTo>
                  <a:pt x="7760" y="61662"/>
                </a:lnTo>
                <a:lnTo>
                  <a:pt x="7460" y="56849"/>
                </a:lnTo>
                <a:lnTo>
                  <a:pt x="7941" y="55044"/>
                </a:lnTo>
                <a:lnTo>
                  <a:pt x="12393" y="55466"/>
                </a:lnTo>
                <a:lnTo>
                  <a:pt x="13415" y="55285"/>
                </a:lnTo>
                <a:lnTo>
                  <a:pt x="14859" y="43073"/>
                </a:lnTo>
                <a:lnTo>
                  <a:pt x="19732" y="43675"/>
                </a:lnTo>
                <a:lnTo>
                  <a:pt x="24545" y="44156"/>
                </a:lnTo>
                <a:lnTo>
                  <a:pt x="27492" y="43795"/>
                </a:lnTo>
                <a:lnTo>
                  <a:pt x="27853" y="40607"/>
                </a:lnTo>
                <a:lnTo>
                  <a:pt x="27252" y="40246"/>
                </a:lnTo>
                <a:lnTo>
                  <a:pt x="30560" y="40246"/>
                </a:lnTo>
                <a:lnTo>
                  <a:pt x="43975" y="41870"/>
                </a:lnTo>
                <a:lnTo>
                  <a:pt x="46382" y="41750"/>
                </a:lnTo>
                <a:lnTo>
                  <a:pt x="52157" y="42411"/>
                </a:lnTo>
                <a:lnTo>
                  <a:pt x="54563" y="45359"/>
                </a:lnTo>
                <a:lnTo>
                  <a:pt x="54262" y="47164"/>
                </a:lnTo>
                <a:lnTo>
                  <a:pt x="56849" y="47284"/>
                </a:lnTo>
                <a:lnTo>
                  <a:pt x="58413" y="48126"/>
                </a:lnTo>
                <a:lnTo>
                  <a:pt x="58052" y="49751"/>
                </a:lnTo>
                <a:lnTo>
                  <a:pt x="59857" y="49149"/>
                </a:lnTo>
                <a:lnTo>
                  <a:pt x="62263" y="49329"/>
                </a:lnTo>
                <a:lnTo>
                  <a:pt x="62143" y="49991"/>
                </a:lnTo>
                <a:lnTo>
                  <a:pt x="65392" y="48968"/>
                </a:lnTo>
                <a:lnTo>
                  <a:pt x="67798" y="49269"/>
                </a:lnTo>
                <a:lnTo>
                  <a:pt x="67738" y="49991"/>
                </a:lnTo>
                <a:lnTo>
                  <a:pt x="70385" y="50292"/>
                </a:lnTo>
                <a:lnTo>
                  <a:pt x="70625" y="47645"/>
                </a:lnTo>
                <a:lnTo>
                  <a:pt x="71949" y="50472"/>
                </a:lnTo>
                <a:lnTo>
                  <a:pt x="75378" y="51254"/>
                </a:lnTo>
                <a:lnTo>
                  <a:pt x="75859" y="50533"/>
                </a:lnTo>
                <a:lnTo>
                  <a:pt x="77062" y="40306"/>
                </a:lnTo>
                <a:lnTo>
                  <a:pt x="84823" y="41388"/>
                </a:lnTo>
                <a:lnTo>
                  <a:pt x="85063" y="38501"/>
                </a:lnTo>
                <a:lnTo>
                  <a:pt x="83619" y="37418"/>
                </a:lnTo>
                <a:lnTo>
                  <a:pt x="81454" y="33207"/>
                </a:lnTo>
                <a:lnTo>
                  <a:pt x="81695" y="30079"/>
                </a:lnTo>
                <a:lnTo>
                  <a:pt x="82296" y="27492"/>
                </a:lnTo>
                <a:lnTo>
                  <a:pt x="83319" y="26770"/>
                </a:lnTo>
                <a:lnTo>
                  <a:pt x="85665" y="27011"/>
                </a:lnTo>
                <a:lnTo>
                  <a:pt x="91320" y="29357"/>
                </a:lnTo>
                <a:lnTo>
                  <a:pt x="91981" y="28996"/>
                </a:lnTo>
                <a:lnTo>
                  <a:pt x="93846" y="30440"/>
                </a:lnTo>
                <a:lnTo>
                  <a:pt x="95290" y="29417"/>
                </a:lnTo>
                <a:lnTo>
                  <a:pt x="96072" y="30560"/>
                </a:lnTo>
                <a:lnTo>
                  <a:pt x="96794" y="29477"/>
                </a:lnTo>
                <a:lnTo>
                  <a:pt x="97396" y="30680"/>
                </a:lnTo>
                <a:lnTo>
                  <a:pt x="100885" y="29658"/>
                </a:lnTo>
                <a:lnTo>
                  <a:pt x="103291" y="30259"/>
                </a:lnTo>
                <a:lnTo>
                  <a:pt x="105096" y="29658"/>
                </a:lnTo>
                <a:lnTo>
                  <a:pt x="112014" y="30079"/>
                </a:lnTo>
                <a:lnTo>
                  <a:pt x="114300" y="30921"/>
                </a:lnTo>
                <a:lnTo>
                  <a:pt x="117488" y="28455"/>
                </a:lnTo>
                <a:lnTo>
                  <a:pt x="120978" y="28154"/>
                </a:lnTo>
                <a:lnTo>
                  <a:pt x="129700" y="27973"/>
                </a:lnTo>
                <a:lnTo>
                  <a:pt x="131686" y="26169"/>
                </a:lnTo>
                <a:lnTo>
                  <a:pt x="132468" y="26469"/>
                </a:lnTo>
                <a:lnTo>
                  <a:pt x="135295" y="25868"/>
                </a:lnTo>
                <a:lnTo>
                  <a:pt x="137641" y="26951"/>
                </a:lnTo>
                <a:lnTo>
                  <a:pt x="139927" y="27011"/>
                </a:lnTo>
                <a:lnTo>
                  <a:pt x="141552" y="26048"/>
                </a:lnTo>
                <a:lnTo>
                  <a:pt x="144439" y="28996"/>
                </a:lnTo>
                <a:lnTo>
                  <a:pt x="146244" y="27612"/>
                </a:lnTo>
                <a:lnTo>
                  <a:pt x="145642" y="26830"/>
                </a:lnTo>
                <a:lnTo>
                  <a:pt x="146845" y="26229"/>
                </a:lnTo>
                <a:lnTo>
                  <a:pt x="149071" y="25868"/>
                </a:lnTo>
                <a:lnTo>
                  <a:pt x="152320" y="24304"/>
                </a:lnTo>
                <a:lnTo>
                  <a:pt x="153403" y="22980"/>
                </a:lnTo>
                <a:lnTo>
                  <a:pt x="155749" y="18168"/>
                </a:lnTo>
                <a:lnTo>
                  <a:pt x="159238" y="16002"/>
                </a:lnTo>
                <a:lnTo>
                  <a:pt x="162968" y="9685"/>
                </a:lnTo>
                <a:lnTo>
                  <a:pt x="163208" y="7640"/>
                </a:lnTo>
                <a:lnTo>
                  <a:pt x="163990" y="6798"/>
                </a:lnTo>
                <a:lnTo>
                  <a:pt x="161765" y="0"/>
                </a:lnTo>
                <a:lnTo>
                  <a:pt x="166096" y="541"/>
                </a:lnTo>
                <a:lnTo>
                  <a:pt x="171570" y="1263"/>
                </a:lnTo>
                <a:lnTo>
                  <a:pt x="174999" y="1504"/>
                </a:lnTo>
                <a:lnTo>
                  <a:pt x="183662" y="2527"/>
                </a:lnTo>
                <a:lnTo>
                  <a:pt x="188655" y="3128"/>
                </a:lnTo>
                <a:lnTo>
                  <a:pt x="194791" y="3730"/>
                </a:lnTo>
                <a:lnTo>
                  <a:pt x="199243" y="4211"/>
                </a:lnTo>
                <a:lnTo>
                  <a:pt x="202852" y="4632"/>
                </a:lnTo>
                <a:lnTo>
                  <a:pt x="207785" y="5053"/>
                </a:lnTo>
                <a:lnTo>
                  <a:pt x="213561" y="6016"/>
                </a:lnTo>
                <a:lnTo>
                  <a:pt x="221441" y="6738"/>
                </a:lnTo>
                <a:lnTo>
                  <a:pt x="223667" y="7099"/>
                </a:lnTo>
                <a:lnTo>
                  <a:pt x="230585" y="7700"/>
                </a:lnTo>
                <a:lnTo>
                  <a:pt x="234556" y="8121"/>
                </a:lnTo>
                <a:lnTo>
                  <a:pt x="238165" y="8482"/>
                </a:lnTo>
                <a:lnTo>
                  <a:pt x="240150" y="8723"/>
                </a:lnTo>
                <a:lnTo>
                  <a:pt x="246768" y="9385"/>
                </a:lnTo>
                <a:lnTo>
                  <a:pt x="258980" y="10528"/>
                </a:lnTo>
                <a:lnTo>
                  <a:pt x="262649" y="10708"/>
                </a:lnTo>
                <a:lnTo>
                  <a:pt x="264214" y="10828"/>
                </a:lnTo>
                <a:lnTo>
                  <a:pt x="267041" y="11069"/>
                </a:lnTo>
                <a:lnTo>
                  <a:pt x="270831" y="11430"/>
                </a:lnTo>
                <a:lnTo>
                  <a:pt x="274982" y="11791"/>
                </a:lnTo>
                <a:lnTo>
                  <a:pt x="280276" y="12332"/>
                </a:lnTo>
                <a:lnTo>
                  <a:pt x="281780" y="12453"/>
                </a:lnTo>
                <a:lnTo>
                  <a:pt x="286231" y="12874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0" name="Freeform: Shape 409" title="UT-4">
            <a:extLst>
              <a:ext uri="{FF2B5EF4-FFF2-40B4-BE49-F238E27FC236}">
                <a16:creationId xmlns:a16="http://schemas.microsoft.com/office/drawing/2014/main" id="{0097E2D8-AA94-1CB0-8C55-596CE41ADACD}"/>
              </a:ext>
            </a:extLst>
          </p:cNvPr>
          <p:cNvSpPr/>
          <p:nvPr/>
        </p:nvSpPr>
        <p:spPr>
          <a:xfrm>
            <a:off x="2981197" y="3529258"/>
            <a:ext cx="177593" cy="250762"/>
          </a:xfrm>
          <a:custGeom>
            <a:avLst/>
            <a:gdLst>
              <a:gd name="connsiteX0" fmla="*/ 95591 w 222283"/>
              <a:gd name="connsiteY0" fmla="*/ 1745 h 325033"/>
              <a:gd name="connsiteX1" fmla="*/ 94147 w 222283"/>
              <a:gd name="connsiteY1" fmla="*/ 13957 h 325033"/>
              <a:gd name="connsiteX2" fmla="*/ 93124 w 222283"/>
              <a:gd name="connsiteY2" fmla="*/ 14137 h 325033"/>
              <a:gd name="connsiteX3" fmla="*/ 88673 w 222283"/>
              <a:gd name="connsiteY3" fmla="*/ 13656 h 325033"/>
              <a:gd name="connsiteX4" fmla="*/ 88191 w 222283"/>
              <a:gd name="connsiteY4" fmla="*/ 15461 h 325033"/>
              <a:gd name="connsiteX5" fmla="*/ 88492 w 222283"/>
              <a:gd name="connsiteY5" fmla="*/ 20333 h 325033"/>
              <a:gd name="connsiteX6" fmla="*/ 88131 w 222283"/>
              <a:gd name="connsiteY6" fmla="*/ 25387 h 325033"/>
              <a:gd name="connsiteX7" fmla="*/ 88432 w 222283"/>
              <a:gd name="connsiteY7" fmla="*/ 31102 h 325033"/>
              <a:gd name="connsiteX8" fmla="*/ 87770 w 222283"/>
              <a:gd name="connsiteY8" fmla="*/ 37358 h 325033"/>
              <a:gd name="connsiteX9" fmla="*/ 87409 w 222283"/>
              <a:gd name="connsiteY9" fmla="*/ 38561 h 325033"/>
              <a:gd name="connsiteX10" fmla="*/ 85725 w 222283"/>
              <a:gd name="connsiteY10" fmla="*/ 40366 h 325033"/>
              <a:gd name="connsiteX11" fmla="*/ 83740 w 222283"/>
              <a:gd name="connsiteY11" fmla="*/ 43314 h 325033"/>
              <a:gd name="connsiteX12" fmla="*/ 83860 w 222283"/>
              <a:gd name="connsiteY12" fmla="*/ 46201 h 325033"/>
              <a:gd name="connsiteX13" fmla="*/ 85484 w 222283"/>
              <a:gd name="connsiteY13" fmla="*/ 48307 h 325033"/>
              <a:gd name="connsiteX14" fmla="*/ 88613 w 222283"/>
              <a:gd name="connsiteY14" fmla="*/ 53120 h 325033"/>
              <a:gd name="connsiteX15" fmla="*/ 93124 w 222283"/>
              <a:gd name="connsiteY15" fmla="*/ 57752 h 325033"/>
              <a:gd name="connsiteX16" fmla="*/ 93606 w 222283"/>
              <a:gd name="connsiteY16" fmla="*/ 59436 h 325033"/>
              <a:gd name="connsiteX17" fmla="*/ 95591 w 222283"/>
              <a:gd name="connsiteY17" fmla="*/ 61602 h 325033"/>
              <a:gd name="connsiteX18" fmla="*/ 97757 w 222283"/>
              <a:gd name="connsiteY18" fmla="*/ 62805 h 325033"/>
              <a:gd name="connsiteX19" fmla="*/ 97155 w 222283"/>
              <a:gd name="connsiteY19" fmla="*/ 68159 h 325033"/>
              <a:gd name="connsiteX20" fmla="*/ 101787 w 222283"/>
              <a:gd name="connsiteY20" fmla="*/ 70746 h 325033"/>
              <a:gd name="connsiteX21" fmla="*/ 101366 w 222283"/>
              <a:gd name="connsiteY21" fmla="*/ 73633 h 325033"/>
              <a:gd name="connsiteX22" fmla="*/ 101667 w 222283"/>
              <a:gd name="connsiteY22" fmla="*/ 76461 h 325033"/>
              <a:gd name="connsiteX23" fmla="*/ 101547 w 222283"/>
              <a:gd name="connsiteY23" fmla="*/ 79168 h 325033"/>
              <a:gd name="connsiteX24" fmla="*/ 101787 w 222283"/>
              <a:gd name="connsiteY24" fmla="*/ 81093 h 325033"/>
              <a:gd name="connsiteX25" fmla="*/ 103111 w 222283"/>
              <a:gd name="connsiteY25" fmla="*/ 83499 h 325033"/>
              <a:gd name="connsiteX26" fmla="*/ 105216 w 222283"/>
              <a:gd name="connsiteY26" fmla="*/ 85665 h 325033"/>
              <a:gd name="connsiteX27" fmla="*/ 104013 w 222283"/>
              <a:gd name="connsiteY27" fmla="*/ 88733 h 325033"/>
              <a:gd name="connsiteX28" fmla="*/ 103471 w 222283"/>
              <a:gd name="connsiteY28" fmla="*/ 88613 h 325033"/>
              <a:gd name="connsiteX29" fmla="*/ 103471 w 222283"/>
              <a:gd name="connsiteY29" fmla="*/ 90417 h 325033"/>
              <a:gd name="connsiteX30" fmla="*/ 104314 w 222283"/>
              <a:gd name="connsiteY30" fmla="*/ 91861 h 325033"/>
              <a:gd name="connsiteX31" fmla="*/ 104554 w 222283"/>
              <a:gd name="connsiteY31" fmla="*/ 93666 h 325033"/>
              <a:gd name="connsiteX32" fmla="*/ 104013 w 222283"/>
              <a:gd name="connsiteY32" fmla="*/ 96253 h 325033"/>
              <a:gd name="connsiteX33" fmla="*/ 104254 w 222283"/>
              <a:gd name="connsiteY33" fmla="*/ 98539 h 325033"/>
              <a:gd name="connsiteX34" fmla="*/ 105276 w 222283"/>
              <a:gd name="connsiteY34" fmla="*/ 99621 h 325033"/>
              <a:gd name="connsiteX35" fmla="*/ 105156 w 222283"/>
              <a:gd name="connsiteY35" fmla="*/ 100584 h 325033"/>
              <a:gd name="connsiteX36" fmla="*/ 103471 w 222283"/>
              <a:gd name="connsiteY36" fmla="*/ 99501 h 325033"/>
              <a:gd name="connsiteX37" fmla="*/ 102449 w 222283"/>
              <a:gd name="connsiteY37" fmla="*/ 100103 h 325033"/>
              <a:gd name="connsiteX38" fmla="*/ 102208 w 222283"/>
              <a:gd name="connsiteY38" fmla="*/ 101787 h 325033"/>
              <a:gd name="connsiteX39" fmla="*/ 101005 w 222283"/>
              <a:gd name="connsiteY39" fmla="*/ 102509 h 325033"/>
              <a:gd name="connsiteX40" fmla="*/ 102810 w 222283"/>
              <a:gd name="connsiteY40" fmla="*/ 102870 h 325033"/>
              <a:gd name="connsiteX41" fmla="*/ 103051 w 222283"/>
              <a:gd name="connsiteY41" fmla="*/ 104314 h 325033"/>
              <a:gd name="connsiteX42" fmla="*/ 112616 w 222283"/>
              <a:gd name="connsiteY42" fmla="*/ 105337 h 325033"/>
              <a:gd name="connsiteX43" fmla="*/ 113578 w 222283"/>
              <a:gd name="connsiteY43" fmla="*/ 104855 h 325033"/>
              <a:gd name="connsiteX44" fmla="*/ 121639 w 222283"/>
              <a:gd name="connsiteY44" fmla="*/ 105878 h 325033"/>
              <a:gd name="connsiteX45" fmla="*/ 122120 w 222283"/>
              <a:gd name="connsiteY45" fmla="*/ 104374 h 325033"/>
              <a:gd name="connsiteX46" fmla="*/ 123263 w 222283"/>
              <a:gd name="connsiteY46" fmla="*/ 104073 h 325033"/>
              <a:gd name="connsiteX47" fmla="*/ 124046 w 222283"/>
              <a:gd name="connsiteY47" fmla="*/ 105036 h 325033"/>
              <a:gd name="connsiteX48" fmla="*/ 125489 w 222283"/>
              <a:gd name="connsiteY48" fmla="*/ 105276 h 325033"/>
              <a:gd name="connsiteX49" fmla="*/ 125971 w 222283"/>
              <a:gd name="connsiteY49" fmla="*/ 107442 h 325033"/>
              <a:gd name="connsiteX50" fmla="*/ 127174 w 222283"/>
              <a:gd name="connsiteY50" fmla="*/ 108164 h 325033"/>
              <a:gd name="connsiteX51" fmla="*/ 129219 w 222283"/>
              <a:gd name="connsiteY51" fmla="*/ 108465 h 325033"/>
              <a:gd name="connsiteX52" fmla="*/ 132107 w 222283"/>
              <a:gd name="connsiteY52" fmla="*/ 107382 h 325033"/>
              <a:gd name="connsiteX53" fmla="*/ 136258 w 222283"/>
              <a:gd name="connsiteY53" fmla="*/ 107201 h 325033"/>
              <a:gd name="connsiteX54" fmla="*/ 137160 w 222283"/>
              <a:gd name="connsiteY54" fmla="*/ 104374 h 325033"/>
              <a:gd name="connsiteX55" fmla="*/ 136558 w 222283"/>
              <a:gd name="connsiteY55" fmla="*/ 104194 h 325033"/>
              <a:gd name="connsiteX56" fmla="*/ 137581 w 222283"/>
              <a:gd name="connsiteY56" fmla="*/ 101125 h 325033"/>
              <a:gd name="connsiteX57" fmla="*/ 136258 w 222283"/>
              <a:gd name="connsiteY57" fmla="*/ 100945 h 325033"/>
              <a:gd name="connsiteX58" fmla="*/ 136679 w 222283"/>
              <a:gd name="connsiteY58" fmla="*/ 97516 h 325033"/>
              <a:gd name="connsiteX59" fmla="*/ 136077 w 222283"/>
              <a:gd name="connsiteY59" fmla="*/ 96192 h 325033"/>
              <a:gd name="connsiteX60" fmla="*/ 135897 w 222283"/>
              <a:gd name="connsiteY60" fmla="*/ 93726 h 325033"/>
              <a:gd name="connsiteX61" fmla="*/ 134152 w 222283"/>
              <a:gd name="connsiteY61" fmla="*/ 90838 h 325033"/>
              <a:gd name="connsiteX62" fmla="*/ 131746 w 222283"/>
              <a:gd name="connsiteY62" fmla="*/ 90478 h 325033"/>
              <a:gd name="connsiteX63" fmla="*/ 132167 w 222283"/>
              <a:gd name="connsiteY63" fmla="*/ 87891 h 325033"/>
              <a:gd name="connsiteX64" fmla="*/ 132829 w 222283"/>
              <a:gd name="connsiteY64" fmla="*/ 87891 h 325033"/>
              <a:gd name="connsiteX65" fmla="*/ 134333 w 222283"/>
              <a:gd name="connsiteY65" fmla="*/ 86266 h 325033"/>
              <a:gd name="connsiteX66" fmla="*/ 137280 w 222283"/>
              <a:gd name="connsiteY66" fmla="*/ 84041 h 325033"/>
              <a:gd name="connsiteX67" fmla="*/ 139085 w 222283"/>
              <a:gd name="connsiteY67" fmla="*/ 83319 h 325033"/>
              <a:gd name="connsiteX68" fmla="*/ 142755 w 222283"/>
              <a:gd name="connsiteY68" fmla="*/ 83078 h 325033"/>
              <a:gd name="connsiteX69" fmla="*/ 144860 w 222283"/>
              <a:gd name="connsiteY69" fmla="*/ 81815 h 325033"/>
              <a:gd name="connsiteX70" fmla="*/ 145642 w 222283"/>
              <a:gd name="connsiteY70" fmla="*/ 83198 h 325033"/>
              <a:gd name="connsiteX71" fmla="*/ 147026 w 222283"/>
              <a:gd name="connsiteY71" fmla="*/ 84041 h 325033"/>
              <a:gd name="connsiteX72" fmla="*/ 148229 w 222283"/>
              <a:gd name="connsiteY72" fmla="*/ 83800 h 325033"/>
              <a:gd name="connsiteX73" fmla="*/ 149131 w 222283"/>
              <a:gd name="connsiteY73" fmla="*/ 84883 h 325033"/>
              <a:gd name="connsiteX74" fmla="*/ 151177 w 222283"/>
              <a:gd name="connsiteY74" fmla="*/ 84522 h 325033"/>
              <a:gd name="connsiteX75" fmla="*/ 151658 w 222283"/>
              <a:gd name="connsiteY75" fmla="*/ 83499 h 325033"/>
              <a:gd name="connsiteX76" fmla="*/ 153583 w 222283"/>
              <a:gd name="connsiteY76" fmla="*/ 84281 h 325033"/>
              <a:gd name="connsiteX77" fmla="*/ 154185 w 222283"/>
              <a:gd name="connsiteY77" fmla="*/ 83559 h 325033"/>
              <a:gd name="connsiteX78" fmla="*/ 155749 w 222283"/>
              <a:gd name="connsiteY78" fmla="*/ 84101 h 325033"/>
              <a:gd name="connsiteX79" fmla="*/ 156350 w 222283"/>
              <a:gd name="connsiteY79" fmla="*/ 83559 h 325033"/>
              <a:gd name="connsiteX80" fmla="*/ 158516 w 222283"/>
              <a:gd name="connsiteY80" fmla="*/ 85545 h 325033"/>
              <a:gd name="connsiteX81" fmla="*/ 162005 w 222283"/>
              <a:gd name="connsiteY81" fmla="*/ 86146 h 325033"/>
              <a:gd name="connsiteX82" fmla="*/ 163088 w 222283"/>
              <a:gd name="connsiteY82" fmla="*/ 87289 h 325033"/>
              <a:gd name="connsiteX83" fmla="*/ 164231 w 222283"/>
              <a:gd name="connsiteY83" fmla="*/ 86447 h 325033"/>
              <a:gd name="connsiteX84" fmla="*/ 165976 w 222283"/>
              <a:gd name="connsiteY84" fmla="*/ 87289 h 325033"/>
              <a:gd name="connsiteX85" fmla="*/ 165615 w 222283"/>
              <a:gd name="connsiteY85" fmla="*/ 88793 h 325033"/>
              <a:gd name="connsiteX86" fmla="*/ 167720 w 222283"/>
              <a:gd name="connsiteY86" fmla="*/ 90056 h 325033"/>
              <a:gd name="connsiteX87" fmla="*/ 169585 w 222283"/>
              <a:gd name="connsiteY87" fmla="*/ 92583 h 325033"/>
              <a:gd name="connsiteX88" fmla="*/ 171270 w 222283"/>
              <a:gd name="connsiteY88" fmla="*/ 95831 h 325033"/>
              <a:gd name="connsiteX89" fmla="*/ 169946 w 222283"/>
              <a:gd name="connsiteY89" fmla="*/ 96914 h 325033"/>
              <a:gd name="connsiteX90" fmla="*/ 169525 w 222283"/>
              <a:gd name="connsiteY90" fmla="*/ 99561 h 325033"/>
              <a:gd name="connsiteX91" fmla="*/ 171330 w 222283"/>
              <a:gd name="connsiteY91" fmla="*/ 104494 h 325033"/>
              <a:gd name="connsiteX92" fmla="*/ 172653 w 222283"/>
              <a:gd name="connsiteY92" fmla="*/ 105276 h 325033"/>
              <a:gd name="connsiteX93" fmla="*/ 175240 w 222283"/>
              <a:gd name="connsiteY93" fmla="*/ 111352 h 325033"/>
              <a:gd name="connsiteX94" fmla="*/ 173977 w 222283"/>
              <a:gd name="connsiteY94" fmla="*/ 114360 h 325033"/>
              <a:gd name="connsiteX95" fmla="*/ 174759 w 222283"/>
              <a:gd name="connsiteY95" fmla="*/ 115082 h 325033"/>
              <a:gd name="connsiteX96" fmla="*/ 174999 w 222283"/>
              <a:gd name="connsiteY96" fmla="*/ 118872 h 325033"/>
              <a:gd name="connsiteX97" fmla="*/ 173375 w 222283"/>
              <a:gd name="connsiteY97" fmla="*/ 122121 h 325033"/>
              <a:gd name="connsiteX98" fmla="*/ 172593 w 222283"/>
              <a:gd name="connsiteY98" fmla="*/ 122542 h 325033"/>
              <a:gd name="connsiteX99" fmla="*/ 171149 w 222283"/>
              <a:gd name="connsiteY99" fmla="*/ 125910 h 325033"/>
              <a:gd name="connsiteX100" fmla="*/ 171570 w 222283"/>
              <a:gd name="connsiteY100" fmla="*/ 127053 h 325033"/>
              <a:gd name="connsiteX101" fmla="*/ 171209 w 222283"/>
              <a:gd name="connsiteY101" fmla="*/ 128437 h 325033"/>
              <a:gd name="connsiteX102" fmla="*/ 171691 w 222283"/>
              <a:gd name="connsiteY102" fmla="*/ 129159 h 325033"/>
              <a:gd name="connsiteX103" fmla="*/ 169465 w 222283"/>
              <a:gd name="connsiteY103" fmla="*/ 131686 h 325033"/>
              <a:gd name="connsiteX104" fmla="*/ 170788 w 222283"/>
              <a:gd name="connsiteY104" fmla="*/ 134994 h 325033"/>
              <a:gd name="connsiteX105" fmla="*/ 172352 w 222283"/>
              <a:gd name="connsiteY105" fmla="*/ 135656 h 325033"/>
              <a:gd name="connsiteX106" fmla="*/ 172954 w 222283"/>
              <a:gd name="connsiteY106" fmla="*/ 134934 h 325033"/>
              <a:gd name="connsiteX107" fmla="*/ 175541 w 222283"/>
              <a:gd name="connsiteY107" fmla="*/ 133851 h 325033"/>
              <a:gd name="connsiteX108" fmla="*/ 176383 w 222283"/>
              <a:gd name="connsiteY108" fmla="*/ 135295 h 325033"/>
              <a:gd name="connsiteX109" fmla="*/ 176383 w 222283"/>
              <a:gd name="connsiteY109" fmla="*/ 137100 h 325033"/>
              <a:gd name="connsiteX110" fmla="*/ 177165 w 222283"/>
              <a:gd name="connsiteY110" fmla="*/ 137341 h 325033"/>
              <a:gd name="connsiteX111" fmla="*/ 177767 w 222283"/>
              <a:gd name="connsiteY111" fmla="*/ 139446 h 325033"/>
              <a:gd name="connsiteX112" fmla="*/ 178970 w 222283"/>
              <a:gd name="connsiteY112" fmla="*/ 140228 h 325033"/>
              <a:gd name="connsiteX113" fmla="*/ 179992 w 222283"/>
              <a:gd name="connsiteY113" fmla="*/ 142755 h 325033"/>
              <a:gd name="connsiteX114" fmla="*/ 179812 w 222283"/>
              <a:gd name="connsiteY114" fmla="*/ 145221 h 325033"/>
              <a:gd name="connsiteX115" fmla="*/ 181135 w 222283"/>
              <a:gd name="connsiteY115" fmla="*/ 145221 h 325033"/>
              <a:gd name="connsiteX116" fmla="*/ 181917 w 222283"/>
              <a:gd name="connsiteY116" fmla="*/ 146545 h 325033"/>
              <a:gd name="connsiteX117" fmla="*/ 183241 w 222283"/>
              <a:gd name="connsiteY117" fmla="*/ 146244 h 325033"/>
              <a:gd name="connsiteX118" fmla="*/ 184444 w 222283"/>
              <a:gd name="connsiteY118" fmla="*/ 148049 h 325033"/>
              <a:gd name="connsiteX119" fmla="*/ 184805 w 222283"/>
              <a:gd name="connsiteY119" fmla="*/ 149673 h 325033"/>
              <a:gd name="connsiteX120" fmla="*/ 186189 w 222283"/>
              <a:gd name="connsiteY120" fmla="*/ 150274 h 325033"/>
              <a:gd name="connsiteX121" fmla="*/ 185948 w 222283"/>
              <a:gd name="connsiteY121" fmla="*/ 152260 h 325033"/>
              <a:gd name="connsiteX122" fmla="*/ 184143 w 222283"/>
              <a:gd name="connsiteY122" fmla="*/ 154004 h 325033"/>
              <a:gd name="connsiteX123" fmla="*/ 185948 w 222283"/>
              <a:gd name="connsiteY123" fmla="*/ 154967 h 325033"/>
              <a:gd name="connsiteX124" fmla="*/ 190941 w 222283"/>
              <a:gd name="connsiteY124" fmla="*/ 155568 h 325033"/>
              <a:gd name="connsiteX125" fmla="*/ 190159 w 222283"/>
              <a:gd name="connsiteY125" fmla="*/ 163750 h 325033"/>
              <a:gd name="connsiteX126" fmla="*/ 192746 w 222283"/>
              <a:gd name="connsiteY126" fmla="*/ 164051 h 325033"/>
              <a:gd name="connsiteX127" fmla="*/ 217471 w 222283"/>
              <a:gd name="connsiteY127" fmla="*/ 166938 h 325033"/>
              <a:gd name="connsiteX128" fmla="*/ 222283 w 222283"/>
              <a:gd name="connsiteY128" fmla="*/ 167359 h 325033"/>
              <a:gd name="connsiteX129" fmla="*/ 220539 w 222283"/>
              <a:gd name="connsiteY129" fmla="*/ 183782 h 325033"/>
              <a:gd name="connsiteX130" fmla="*/ 200506 w 222283"/>
              <a:gd name="connsiteY130" fmla="*/ 181496 h 325033"/>
              <a:gd name="connsiteX131" fmla="*/ 188776 w 222283"/>
              <a:gd name="connsiteY131" fmla="*/ 180173 h 325033"/>
              <a:gd name="connsiteX132" fmla="*/ 188776 w 222283"/>
              <a:gd name="connsiteY132" fmla="*/ 180474 h 325033"/>
              <a:gd name="connsiteX133" fmla="*/ 180714 w 222283"/>
              <a:gd name="connsiteY133" fmla="*/ 179451 h 325033"/>
              <a:gd name="connsiteX134" fmla="*/ 164712 w 222283"/>
              <a:gd name="connsiteY134" fmla="*/ 177646 h 325033"/>
              <a:gd name="connsiteX135" fmla="*/ 161344 w 222283"/>
              <a:gd name="connsiteY135" fmla="*/ 207846 h 325033"/>
              <a:gd name="connsiteX136" fmla="*/ 160862 w 222283"/>
              <a:gd name="connsiteY136" fmla="*/ 210733 h 325033"/>
              <a:gd name="connsiteX137" fmla="*/ 159238 w 222283"/>
              <a:gd name="connsiteY137" fmla="*/ 227397 h 325033"/>
              <a:gd name="connsiteX138" fmla="*/ 159118 w 222283"/>
              <a:gd name="connsiteY138" fmla="*/ 227277 h 325033"/>
              <a:gd name="connsiteX139" fmla="*/ 157313 w 222283"/>
              <a:gd name="connsiteY139" fmla="*/ 243339 h 325033"/>
              <a:gd name="connsiteX140" fmla="*/ 149673 w 222283"/>
              <a:gd name="connsiteY140" fmla="*/ 242436 h 325033"/>
              <a:gd name="connsiteX141" fmla="*/ 147507 w 222283"/>
              <a:gd name="connsiteY141" fmla="*/ 261506 h 325033"/>
              <a:gd name="connsiteX142" fmla="*/ 146545 w 222283"/>
              <a:gd name="connsiteY142" fmla="*/ 269688 h 325033"/>
              <a:gd name="connsiteX143" fmla="*/ 146124 w 222283"/>
              <a:gd name="connsiteY143" fmla="*/ 275283 h 325033"/>
              <a:gd name="connsiteX144" fmla="*/ 142514 w 222283"/>
              <a:gd name="connsiteY144" fmla="*/ 308791 h 325033"/>
              <a:gd name="connsiteX145" fmla="*/ 140709 w 222283"/>
              <a:gd name="connsiteY145" fmla="*/ 325033 h 325033"/>
              <a:gd name="connsiteX146" fmla="*/ 98178 w 222283"/>
              <a:gd name="connsiteY146" fmla="*/ 320221 h 325033"/>
              <a:gd name="connsiteX147" fmla="*/ 67858 w 222283"/>
              <a:gd name="connsiteY147" fmla="*/ 316491 h 325033"/>
              <a:gd name="connsiteX148" fmla="*/ 60519 w 222283"/>
              <a:gd name="connsiteY148" fmla="*/ 315709 h 325033"/>
              <a:gd name="connsiteX149" fmla="*/ 61180 w 222283"/>
              <a:gd name="connsiteY149" fmla="*/ 313362 h 325033"/>
              <a:gd name="connsiteX150" fmla="*/ 37418 w 222283"/>
              <a:gd name="connsiteY150" fmla="*/ 310535 h 325033"/>
              <a:gd name="connsiteX151" fmla="*/ 38922 w 222283"/>
              <a:gd name="connsiteY151" fmla="*/ 298082 h 325033"/>
              <a:gd name="connsiteX152" fmla="*/ 40607 w 222283"/>
              <a:gd name="connsiteY152" fmla="*/ 281479 h 325033"/>
              <a:gd name="connsiteX153" fmla="*/ 43254 w 222283"/>
              <a:gd name="connsiteY153" fmla="*/ 259461 h 325033"/>
              <a:gd name="connsiteX154" fmla="*/ 35192 w 222283"/>
              <a:gd name="connsiteY154" fmla="*/ 258438 h 325033"/>
              <a:gd name="connsiteX155" fmla="*/ 35553 w 222283"/>
              <a:gd name="connsiteY155" fmla="*/ 255551 h 325033"/>
              <a:gd name="connsiteX156" fmla="*/ 18709 w 222283"/>
              <a:gd name="connsiteY156" fmla="*/ 253565 h 325033"/>
              <a:gd name="connsiteX157" fmla="*/ 19672 w 222283"/>
              <a:gd name="connsiteY157" fmla="*/ 245324 h 325033"/>
              <a:gd name="connsiteX158" fmla="*/ 18950 w 222283"/>
              <a:gd name="connsiteY158" fmla="*/ 245264 h 325033"/>
              <a:gd name="connsiteX159" fmla="*/ 21777 w 222283"/>
              <a:gd name="connsiteY159" fmla="*/ 223066 h 325033"/>
              <a:gd name="connsiteX160" fmla="*/ 20333 w 222283"/>
              <a:gd name="connsiteY160" fmla="*/ 222945 h 325033"/>
              <a:gd name="connsiteX161" fmla="*/ 20694 w 222283"/>
              <a:gd name="connsiteY161" fmla="*/ 220118 h 325033"/>
              <a:gd name="connsiteX162" fmla="*/ 19551 w 222283"/>
              <a:gd name="connsiteY162" fmla="*/ 218614 h 325033"/>
              <a:gd name="connsiteX163" fmla="*/ 19912 w 222283"/>
              <a:gd name="connsiteY163" fmla="*/ 215907 h 325033"/>
              <a:gd name="connsiteX164" fmla="*/ 22559 w 222283"/>
              <a:gd name="connsiteY164" fmla="*/ 216328 h 325033"/>
              <a:gd name="connsiteX165" fmla="*/ 22860 w 222283"/>
              <a:gd name="connsiteY165" fmla="*/ 213500 h 325033"/>
              <a:gd name="connsiteX166" fmla="*/ 21597 w 222283"/>
              <a:gd name="connsiteY166" fmla="*/ 213380 h 325033"/>
              <a:gd name="connsiteX167" fmla="*/ 20514 w 222283"/>
              <a:gd name="connsiteY167" fmla="*/ 210613 h 325033"/>
              <a:gd name="connsiteX168" fmla="*/ 17085 w 222283"/>
              <a:gd name="connsiteY168" fmla="*/ 210312 h 325033"/>
              <a:gd name="connsiteX169" fmla="*/ 0 w 222283"/>
              <a:gd name="connsiteY169" fmla="*/ 208207 h 325033"/>
              <a:gd name="connsiteX170" fmla="*/ 4572 w 222283"/>
              <a:gd name="connsiteY170" fmla="*/ 201288 h 325033"/>
              <a:gd name="connsiteX171" fmla="*/ 9385 w 222283"/>
              <a:gd name="connsiteY171" fmla="*/ 192084 h 325033"/>
              <a:gd name="connsiteX172" fmla="*/ 10046 w 222283"/>
              <a:gd name="connsiteY172" fmla="*/ 191362 h 325033"/>
              <a:gd name="connsiteX173" fmla="*/ 16664 w 222283"/>
              <a:gd name="connsiteY173" fmla="*/ 186610 h 325033"/>
              <a:gd name="connsiteX174" fmla="*/ 24484 w 222283"/>
              <a:gd name="connsiteY174" fmla="*/ 181556 h 325033"/>
              <a:gd name="connsiteX175" fmla="*/ 26048 w 222283"/>
              <a:gd name="connsiteY175" fmla="*/ 179571 h 325033"/>
              <a:gd name="connsiteX176" fmla="*/ 29658 w 222283"/>
              <a:gd name="connsiteY176" fmla="*/ 172653 h 325033"/>
              <a:gd name="connsiteX177" fmla="*/ 39103 w 222283"/>
              <a:gd name="connsiteY177" fmla="*/ 173856 h 325033"/>
              <a:gd name="connsiteX178" fmla="*/ 42231 w 222283"/>
              <a:gd name="connsiteY178" fmla="*/ 170668 h 325033"/>
              <a:gd name="connsiteX179" fmla="*/ 43735 w 222283"/>
              <a:gd name="connsiteY179" fmla="*/ 168863 h 325033"/>
              <a:gd name="connsiteX180" fmla="*/ 43795 w 222283"/>
              <a:gd name="connsiteY180" fmla="*/ 167901 h 325033"/>
              <a:gd name="connsiteX181" fmla="*/ 45600 w 222283"/>
              <a:gd name="connsiteY181" fmla="*/ 166277 h 325033"/>
              <a:gd name="connsiteX182" fmla="*/ 45179 w 222283"/>
              <a:gd name="connsiteY182" fmla="*/ 165735 h 325033"/>
              <a:gd name="connsiteX183" fmla="*/ 46382 w 222283"/>
              <a:gd name="connsiteY183" fmla="*/ 164111 h 325033"/>
              <a:gd name="connsiteX184" fmla="*/ 47946 w 222283"/>
              <a:gd name="connsiteY184" fmla="*/ 160862 h 325033"/>
              <a:gd name="connsiteX185" fmla="*/ 46683 w 222283"/>
              <a:gd name="connsiteY185" fmla="*/ 158757 h 325033"/>
              <a:gd name="connsiteX186" fmla="*/ 46983 w 222283"/>
              <a:gd name="connsiteY186" fmla="*/ 157373 h 325033"/>
              <a:gd name="connsiteX187" fmla="*/ 46382 w 222283"/>
              <a:gd name="connsiteY187" fmla="*/ 153884 h 325033"/>
              <a:gd name="connsiteX188" fmla="*/ 48066 w 222283"/>
              <a:gd name="connsiteY188" fmla="*/ 153222 h 325033"/>
              <a:gd name="connsiteX189" fmla="*/ 49871 w 222283"/>
              <a:gd name="connsiteY189" fmla="*/ 151418 h 325033"/>
              <a:gd name="connsiteX190" fmla="*/ 50051 w 222283"/>
              <a:gd name="connsiteY190" fmla="*/ 150094 h 325033"/>
              <a:gd name="connsiteX191" fmla="*/ 51014 w 222283"/>
              <a:gd name="connsiteY191" fmla="*/ 148891 h 325033"/>
              <a:gd name="connsiteX192" fmla="*/ 50051 w 222283"/>
              <a:gd name="connsiteY192" fmla="*/ 147988 h 325033"/>
              <a:gd name="connsiteX193" fmla="*/ 49991 w 222283"/>
              <a:gd name="connsiteY193" fmla="*/ 146785 h 325033"/>
              <a:gd name="connsiteX194" fmla="*/ 48788 w 222283"/>
              <a:gd name="connsiteY194" fmla="*/ 145281 h 325033"/>
              <a:gd name="connsiteX195" fmla="*/ 47585 w 222283"/>
              <a:gd name="connsiteY195" fmla="*/ 144800 h 325033"/>
              <a:gd name="connsiteX196" fmla="*/ 47164 w 222283"/>
              <a:gd name="connsiteY196" fmla="*/ 142394 h 325033"/>
              <a:gd name="connsiteX197" fmla="*/ 44697 w 222283"/>
              <a:gd name="connsiteY197" fmla="*/ 141431 h 325033"/>
              <a:gd name="connsiteX198" fmla="*/ 44577 w 222283"/>
              <a:gd name="connsiteY198" fmla="*/ 139687 h 325033"/>
              <a:gd name="connsiteX199" fmla="*/ 45299 w 222283"/>
              <a:gd name="connsiteY199" fmla="*/ 137702 h 325033"/>
              <a:gd name="connsiteX200" fmla="*/ 46622 w 222283"/>
              <a:gd name="connsiteY200" fmla="*/ 136799 h 325033"/>
              <a:gd name="connsiteX201" fmla="*/ 45419 w 222283"/>
              <a:gd name="connsiteY201" fmla="*/ 135716 h 325033"/>
              <a:gd name="connsiteX202" fmla="*/ 44697 w 222283"/>
              <a:gd name="connsiteY202" fmla="*/ 132829 h 325033"/>
              <a:gd name="connsiteX203" fmla="*/ 42712 w 222283"/>
              <a:gd name="connsiteY203" fmla="*/ 132528 h 325033"/>
              <a:gd name="connsiteX204" fmla="*/ 41509 w 222283"/>
              <a:gd name="connsiteY204" fmla="*/ 131746 h 325033"/>
              <a:gd name="connsiteX205" fmla="*/ 39403 w 222283"/>
              <a:gd name="connsiteY205" fmla="*/ 128437 h 325033"/>
              <a:gd name="connsiteX206" fmla="*/ 39524 w 222283"/>
              <a:gd name="connsiteY206" fmla="*/ 127595 h 325033"/>
              <a:gd name="connsiteX207" fmla="*/ 38321 w 222283"/>
              <a:gd name="connsiteY207" fmla="*/ 125670 h 325033"/>
              <a:gd name="connsiteX208" fmla="*/ 35674 w 222283"/>
              <a:gd name="connsiteY208" fmla="*/ 124467 h 325033"/>
              <a:gd name="connsiteX209" fmla="*/ 36516 w 222283"/>
              <a:gd name="connsiteY209" fmla="*/ 120917 h 325033"/>
              <a:gd name="connsiteX210" fmla="*/ 37418 w 222283"/>
              <a:gd name="connsiteY210" fmla="*/ 119293 h 325033"/>
              <a:gd name="connsiteX211" fmla="*/ 36215 w 222283"/>
              <a:gd name="connsiteY211" fmla="*/ 115142 h 325033"/>
              <a:gd name="connsiteX212" fmla="*/ 36817 w 222283"/>
              <a:gd name="connsiteY212" fmla="*/ 113939 h 325033"/>
              <a:gd name="connsiteX213" fmla="*/ 37899 w 222283"/>
              <a:gd name="connsiteY213" fmla="*/ 114120 h 325033"/>
              <a:gd name="connsiteX214" fmla="*/ 37779 w 222283"/>
              <a:gd name="connsiteY214" fmla="*/ 111834 h 325033"/>
              <a:gd name="connsiteX215" fmla="*/ 38561 w 222283"/>
              <a:gd name="connsiteY215" fmla="*/ 110570 h 325033"/>
              <a:gd name="connsiteX216" fmla="*/ 40667 w 222283"/>
              <a:gd name="connsiteY216" fmla="*/ 109848 h 325033"/>
              <a:gd name="connsiteX217" fmla="*/ 40847 w 222283"/>
              <a:gd name="connsiteY217" fmla="*/ 108465 h 325033"/>
              <a:gd name="connsiteX218" fmla="*/ 41930 w 222283"/>
              <a:gd name="connsiteY218" fmla="*/ 106660 h 325033"/>
              <a:gd name="connsiteX219" fmla="*/ 40366 w 222283"/>
              <a:gd name="connsiteY219" fmla="*/ 104314 h 325033"/>
              <a:gd name="connsiteX220" fmla="*/ 40486 w 222283"/>
              <a:gd name="connsiteY220" fmla="*/ 103532 h 325033"/>
              <a:gd name="connsiteX221" fmla="*/ 38922 w 222283"/>
              <a:gd name="connsiteY221" fmla="*/ 101727 h 325033"/>
              <a:gd name="connsiteX222" fmla="*/ 40486 w 222283"/>
              <a:gd name="connsiteY222" fmla="*/ 98960 h 325033"/>
              <a:gd name="connsiteX223" fmla="*/ 39704 w 222283"/>
              <a:gd name="connsiteY223" fmla="*/ 97516 h 325033"/>
              <a:gd name="connsiteX224" fmla="*/ 42050 w 222283"/>
              <a:gd name="connsiteY224" fmla="*/ 96072 h 325033"/>
              <a:gd name="connsiteX225" fmla="*/ 44216 w 222283"/>
              <a:gd name="connsiteY225" fmla="*/ 93485 h 325033"/>
              <a:gd name="connsiteX226" fmla="*/ 43374 w 222283"/>
              <a:gd name="connsiteY226" fmla="*/ 92583 h 325033"/>
              <a:gd name="connsiteX227" fmla="*/ 44336 w 222283"/>
              <a:gd name="connsiteY227" fmla="*/ 90056 h 325033"/>
              <a:gd name="connsiteX228" fmla="*/ 42652 w 222283"/>
              <a:gd name="connsiteY228" fmla="*/ 89094 h 325033"/>
              <a:gd name="connsiteX229" fmla="*/ 43133 w 222283"/>
              <a:gd name="connsiteY229" fmla="*/ 87831 h 325033"/>
              <a:gd name="connsiteX230" fmla="*/ 44577 w 222283"/>
              <a:gd name="connsiteY230" fmla="*/ 86928 h 325033"/>
              <a:gd name="connsiteX231" fmla="*/ 43675 w 222283"/>
              <a:gd name="connsiteY231" fmla="*/ 85364 h 325033"/>
              <a:gd name="connsiteX232" fmla="*/ 41930 w 222283"/>
              <a:gd name="connsiteY232" fmla="*/ 85184 h 325033"/>
              <a:gd name="connsiteX233" fmla="*/ 41810 w 222283"/>
              <a:gd name="connsiteY233" fmla="*/ 83920 h 325033"/>
              <a:gd name="connsiteX234" fmla="*/ 40787 w 222283"/>
              <a:gd name="connsiteY234" fmla="*/ 82537 h 325033"/>
              <a:gd name="connsiteX235" fmla="*/ 41208 w 222283"/>
              <a:gd name="connsiteY235" fmla="*/ 79348 h 325033"/>
              <a:gd name="connsiteX236" fmla="*/ 40727 w 222283"/>
              <a:gd name="connsiteY236" fmla="*/ 77604 h 325033"/>
              <a:gd name="connsiteX237" fmla="*/ 39764 w 222283"/>
              <a:gd name="connsiteY237" fmla="*/ 76521 h 325033"/>
              <a:gd name="connsiteX238" fmla="*/ 40968 w 222283"/>
              <a:gd name="connsiteY238" fmla="*/ 72129 h 325033"/>
              <a:gd name="connsiteX239" fmla="*/ 40546 w 222283"/>
              <a:gd name="connsiteY239" fmla="*/ 68760 h 325033"/>
              <a:gd name="connsiteX240" fmla="*/ 39704 w 222283"/>
              <a:gd name="connsiteY240" fmla="*/ 68159 h 325033"/>
              <a:gd name="connsiteX241" fmla="*/ 40125 w 222283"/>
              <a:gd name="connsiteY241" fmla="*/ 66234 h 325033"/>
              <a:gd name="connsiteX242" fmla="*/ 41328 w 222283"/>
              <a:gd name="connsiteY242" fmla="*/ 63948 h 325033"/>
              <a:gd name="connsiteX243" fmla="*/ 43675 w 222283"/>
              <a:gd name="connsiteY243" fmla="*/ 62985 h 325033"/>
              <a:gd name="connsiteX244" fmla="*/ 42351 w 222283"/>
              <a:gd name="connsiteY244" fmla="*/ 59135 h 325033"/>
              <a:gd name="connsiteX245" fmla="*/ 41629 w 222283"/>
              <a:gd name="connsiteY245" fmla="*/ 58113 h 325033"/>
              <a:gd name="connsiteX246" fmla="*/ 41870 w 222283"/>
              <a:gd name="connsiteY246" fmla="*/ 56609 h 325033"/>
              <a:gd name="connsiteX247" fmla="*/ 42652 w 222283"/>
              <a:gd name="connsiteY247" fmla="*/ 55887 h 325033"/>
              <a:gd name="connsiteX248" fmla="*/ 41389 w 222283"/>
              <a:gd name="connsiteY248" fmla="*/ 53721 h 325033"/>
              <a:gd name="connsiteX249" fmla="*/ 41810 w 222283"/>
              <a:gd name="connsiteY249" fmla="*/ 49690 h 325033"/>
              <a:gd name="connsiteX250" fmla="*/ 43013 w 222283"/>
              <a:gd name="connsiteY250" fmla="*/ 46562 h 325033"/>
              <a:gd name="connsiteX251" fmla="*/ 41208 w 222283"/>
              <a:gd name="connsiteY251" fmla="*/ 44216 h 325033"/>
              <a:gd name="connsiteX252" fmla="*/ 40847 w 222283"/>
              <a:gd name="connsiteY252" fmla="*/ 41629 h 325033"/>
              <a:gd name="connsiteX253" fmla="*/ 41268 w 222283"/>
              <a:gd name="connsiteY253" fmla="*/ 38922 h 325033"/>
              <a:gd name="connsiteX254" fmla="*/ 43675 w 222283"/>
              <a:gd name="connsiteY254" fmla="*/ 38742 h 325033"/>
              <a:gd name="connsiteX255" fmla="*/ 44697 w 222283"/>
              <a:gd name="connsiteY255" fmla="*/ 37538 h 325033"/>
              <a:gd name="connsiteX256" fmla="*/ 47104 w 222283"/>
              <a:gd name="connsiteY256" fmla="*/ 38140 h 325033"/>
              <a:gd name="connsiteX257" fmla="*/ 47344 w 222283"/>
              <a:gd name="connsiteY257" fmla="*/ 37178 h 325033"/>
              <a:gd name="connsiteX258" fmla="*/ 46442 w 222283"/>
              <a:gd name="connsiteY258" fmla="*/ 33328 h 325033"/>
              <a:gd name="connsiteX259" fmla="*/ 46923 w 222283"/>
              <a:gd name="connsiteY259" fmla="*/ 31402 h 325033"/>
              <a:gd name="connsiteX260" fmla="*/ 46081 w 222283"/>
              <a:gd name="connsiteY260" fmla="*/ 29116 h 325033"/>
              <a:gd name="connsiteX261" fmla="*/ 47464 w 222283"/>
              <a:gd name="connsiteY261" fmla="*/ 27733 h 325033"/>
              <a:gd name="connsiteX262" fmla="*/ 47344 w 222283"/>
              <a:gd name="connsiteY262" fmla="*/ 24424 h 325033"/>
              <a:gd name="connsiteX263" fmla="*/ 48307 w 222283"/>
              <a:gd name="connsiteY263" fmla="*/ 21115 h 325033"/>
              <a:gd name="connsiteX264" fmla="*/ 47886 w 222283"/>
              <a:gd name="connsiteY264" fmla="*/ 19972 h 325033"/>
              <a:gd name="connsiteX265" fmla="*/ 48487 w 222283"/>
              <a:gd name="connsiteY265" fmla="*/ 16543 h 325033"/>
              <a:gd name="connsiteX266" fmla="*/ 49570 w 222283"/>
              <a:gd name="connsiteY266" fmla="*/ 15701 h 325033"/>
              <a:gd name="connsiteX267" fmla="*/ 49390 w 222283"/>
              <a:gd name="connsiteY267" fmla="*/ 13656 h 325033"/>
              <a:gd name="connsiteX268" fmla="*/ 49871 w 222283"/>
              <a:gd name="connsiteY268" fmla="*/ 12212 h 325033"/>
              <a:gd name="connsiteX269" fmla="*/ 49209 w 222283"/>
              <a:gd name="connsiteY269" fmla="*/ 10528 h 325033"/>
              <a:gd name="connsiteX270" fmla="*/ 47344 w 222283"/>
              <a:gd name="connsiteY270" fmla="*/ 8603 h 325033"/>
              <a:gd name="connsiteX271" fmla="*/ 47404 w 222283"/>
              <a:gd name="connsiteY271" fmla="*/ 6978 h 325033"/>
              <a:gd name="connsiteX272" fmla="*/ 48367 w 222283"/>
              <a:gd name="connsiteY272" fmla="*/ 7339 h 325033"/>
              <a:gd name="connsiteX273" fmla="*/ 64008 w 222283"/>
              <a:gd name="connsiteY273" fmla="*/ 9144 h 325033"/>
              <a:gd name="connsiteX274" fmla="*/ 64489 w 222283"/>
              <a:gd name="connsiteY274" fmla="*/ 8723 h 325033"/>
              <a:gd name="connsiteX275" fmla="*/ 70325 w 222283"/>
              <a:gd name="connsiteY275" fmla="*/ 9445 h 325033"/>
              <a:gd name="connsiteX276" fmla="*/ 71107 w 222283"/>
              <a:gd name="connsiteY276" fmla="*/ 8121 h 325033"/>
              <a:gd name="connsiteX277" fmla="*/ 71949 w 222283"/>
              <a:gd name="connsiteY277" fmla="*/ 8242 h 325033"/>
              <a:gd name="connsiteX278" fmla="*/ 72911 w 222283"/>
              <a:gd name="connsiteY278" fmla="*/ 0 h 325033"/>
              <a:gd name="connsiteX279" fmla="*/ 85063 w 222283"/>
              <a:gd name="connsiteY279" fmla="*/ 1444 h 325033"/>
              <a:gd name="connsiteX280" fmla="*/ 88252 w 222283"/>
              <a:gd name="connsiteY280" fmla="*/ 782 h 325033"/>
              <a:gd name="connsiteX281" fmla="*/ 95591 w 222283"/>
              <a:gd name="connsiteY281" fmla="*/ 1745 h 32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</a:cxnLst>
            <a:rect l="l" t="t" r="r" b="b"/>
            <a:pathLst>
              <a:path w="222283" h="325033">
                <a:moveTo>
                  <a:pt x="95591" y="1745"/>
                </a:moveTo>
                <a:lnTo>
                  <a:pt x="94147" y="13957"/>
                </a:lnTo>
                <a:lnTo>
                  <a:pt x="93124" y="14137"/>
                </a:lnTo>
                <a:lnTo>
                  <a:pt x="88673" y="13656"/>
                </a:lnTo>
                <a:lnTo>
                  <a:pt x="88191" y="15461"/>
                </a:lnTo>
                <a:lnTo>
                  <a:pt x="88492" y="20333"/>
                </a:lnTo>
                <a:lnTo>
                  <a:pt x="88131" y="25387"/>
                </a:lnTo>
                <a:lnTo>
                  <a:pt x="88432" y="31102"/>
                </a:lnTo>
                <a:lnTo>
                  <a:pt x="87770" y="37358"/>
                </a:lnTo>
                <a:lnTo>
                  <a:pt x="87409" y="38561"/>
                </a:lnTo>
                <a:lnTo>
                  <a:pt x="85725" y="40366"/>
                </a:lnTo>
                <a:lnTo>
                  <a:pt x="83740" y="43314"/>
                </a:lnTo>
                <a:lnTo>
                  <a:pt x="83860" y="46201"/>
                </a:lnTo>
                <a:lnTo>
                  <a:pt x="85484" y="48307"/>
                </a:lnTo>
                <a:lnTo>
                  <a:pt x="88613" y="53120"/>
                </a:lnTo>
                <a:lnTo>
                  <a:pt x="93124" y="57752"/>
                </a:lnTo>
                <a:lnTo>
                  <a:pt x="93606" y="59436"/>
                </a:lnTo>
                <a:lnTo>
                  <a:pt x="95591" y="61602"/>
                </a:lnTo>
                <a:lnTo>
                  <a:pt x="97757" y="62805"/>
                </a:lnTo>
                <a:lnTo>
                  <a:pt x="97155" y="68159"/>
                </a:lnTo>
                <a:lnTo>
                  <a:pt x="101787" y="70746"/>
                </a:lnTo>
                <a:lnTo>
                  <a:pt x="101366" y="73633"/>
                </a:lnTo>
                <a:lnTo>
                  <a:pt x="101667" y="76461"/>
                </a:lnTo>
                <a:lnTo>
                  <a:pt x="101547" y="79168"/>
                </a:lnTo>
                <a:lnTo>
                  <a:pt x="101787" y="81093"/>
                </a:lnTo>
                <a:lnTo>
                  <a:pt x="103111" y="83499"/>
                </a:lnTo>
                <a:lnTo>
                  <a:pt x="105216" y="85665"/>
                </a:lnTo>
                <a:lnTo>
                  <a:pt x="104013" y="88733"/>
                </a:lnTo>
                <a:lnTo>
                  <a:pt x="103471" y="88613"/>
                </a:lnTo>
                <a:lnTo>
                  <a:pt x="103471" y="90417"/>
                </a:lnTo>
                <a:lnTo>
                  <a:pt x="104314" y="91861"/>
                </a:lnTo>
                <a:lnTo>
                  <a:pt x="104554" y="93666"/>
                </a:lnTo>
                <a:lnTo>
                  <a:pt x="104013" y="96253"/>
                </a:lnTo>
                <a:lnTo>
                  <a:pt x="104254" y="98539"/>
                </a:lnTo>
                <a:lnTo>
                  <a:pt x="105276" y="99621"/>
                </a:lnTo>
                <a:lnTo>
                  <a:pt x="105156" y="100584"/>
                </a:lnTo>
                <a:lnTo>
                  <a:pt x="103471" y="99501"/>
                </a:lnTo>
                <a:lnTo>
                  <a:pt x="102449" y="100103"/>
                </a:lnTo>
                <a:lnTo>
                  <a:pt x="102208" y="101787"/>
                </a:lnTo>
                <a:lnTo>
                  <a:pt x="101005" y="102509"/>
                </a:lnTo>
                <a:lnTo>
                  <a:pt x="102810" y="102870"/>
                </a:lnTo>
                <a:lnTo>
                  <a:pt x="103051" y="104314"/>
                </a:lnTo>
                <a:lnTo>
                  <a:pt x="112616" y="105337"/>
                </a:lnTo>
                <a:lnTo>
                  <a:pt x="113578" y="104855"/>
                </a:lnTo>
                <a:lnTo>
                  <a:pt x="121639" y="105878"/>
                </a:lnTo>
                <a:lnTo>
                  <a:pt x="122120" y="104374"/>
                </a:lnTo>
                <a:lnTo>
                  <a:pt x="123263" y="104073"/>
                </a:lnTo>
                <a:lnTo>
                  <a:pt x="124046" y="105036"/>
                </a:lnTo>
                <a:lnTo>
                  <a:pt x="125489" y="105276"/>
                </a:lnTo>
                <a:lnTo>
                  <a:pt x="125971" y="107442"/>
                </a:lnTo>
                <a:lnTo>
                  <a:pt x="127174" y="108164"/>
                </a:lnTo>
                <a:lnTo>
                  <a:pt x="129219" y="108465"/>
                </a:lnTo>
                <a:lnTo>
                  <a:pt x="132107" y="107382"/>
                </a:lnTo>
                <a:lnTo>
                  <a:pt x="136258" y="107201"/>
                </a:lnTo>
                <a:lnTo>
                  <a:pt x="137160" y="104374"/>
                </a:lnTo>
                <a:lnTo>
                  <a:pt x="136558" y="104194"/>
                </a:lnTo>
                <a:lnTo>
                  <a:pt x="137581" y="101125"/>
                </a:lnTo>
                <a:lnTo>
                  <a:pt x="136258" y="100945"/>
                </a:lnTo>
                <a:lnTo>
                  <a:pt x="136679" y="97516"/>
                </a:lnTo>
                <a:lnTo>
                  <a:pt x="136077" y="96192"/>
                </a:lnTo>
                <a:lnTo>
                  <a:pt x="135897" y="93726"/>
                </a:lnTo>
                <a:lnTo>
                  <a:pt x="134152" y="90838"/>
                </a:lnTo>
                <a:lnTo>
                  <a:pt x="131746" y="90478"/>
                </a:lnTo>
                <a:lnTo>
                  <a:pt x="132167" y="87891"/>
                </a:lnTo>
                <a:lnTo>
                  <a:pt x="132829" y="87891"/>
                </a:lnTo>
                <a:lnTo>
                  <a:pt x="134333" y="86266"/>
                </a:lnTo>
                <a:lnTo>
                  <a:pt x="137280" y="84041"/>
                </a:lnTo>
                <a:lnTo>
                  <a:pt x="139085" y="83319"/>
                </a:lnTo>
                <a:lnTo>
                  <a:pt x="142755" y="83078"/>
                </a:lnTo>
                <a:lnTo>
                  <a:pt x="144860" y="81815"/>
                </a:lnTo>
                <a:lnTo>
                  <a:pt x="145642" y="83198"/>
                </a:lnTo>
                <a:lnTo>
                  <a:pt x="147026" y="84041"/>
                </a:lnTo>
                <a:lnTo>
                  <a:pt x="148229" y="83800"/>
                </a:lnTo>
                <a:lnTo>
                  <a:pt x="149131" y="84883"/>
                </a:lnTo>
                <a:lnTo>
                  <a:pt x="151177" y="84522"/>
                </a:lnTo>
                <a:lnTo>
                  <a:pt x="151658" y="83499"/>
                </a:lnTo>
                <a:lnTo>
                  <a:pt x="153583" y="84281"/>
                </a:lnTo>
                <a:lnTo>
                  <a:pt x="154185" y="83559"/>
                </a:lnTo>
                <a:lnTo>
                  <a:pt x="155749" y="84101"/>
                </a:lnTo>
                <a:lnTo>
                  <a:pt x="156350" y="83559"/>
                </a:lnTo>
                <a:lnTo>
                  <a:pt x="158516" y="85545"/>
                </a:lnTo>
                <a:lnTo>
                  <a:pt x="162005" y="86146"/>
                </a:lnTo>
                <a:lnTo>
                  <a:pt x="163088" y="87289"/>
                </a:lnTo>
                <a:lnTo>
                  <a:pt x="164231" y="86447"/>
                </a:lnTo>
                <a:lnTo>
                  <a:pt x="165976" y="87289"/>
                </a:lnTo>
                <a:lnTo>
                  <a:pt x="165615" y="88793"/>
                </a:lnTo>
                <a:lnTo>
                  <a:pt x="167720" y="90056"/>
                </a:lnTo>
                <a:lnTo>
                  <a:pt x="169585" y="92583"/>
                </a:lnTo>
                <a:lnTo>
                  <a:pt x="171270" y="95831"/>
                </a:lnTo>
                <a:lnTo>
                  <a:pt x="169946" y="96914"/>
                </a:lnTo>
                <a:lnTo>
                  <a:pt x="169525" y="99561"/>
                </a:lnTo>
                <a:lnTo>
                  <a:pt x="171330" y="104494"/>
                </a:lnTo>
                <a:lnTo>
                  <a:pt x="172653" y="105276"/>
                </a:lnTo>
                <a:lnTo>
                  <a:pt x="175240" y="111352"/>
                </a:lnTo>
                <a:lnTo>
                  <a:pt x="173977" y="114360"/>
                </a:lnTo>
                <a:lnTo>
                  <a:pt x="174759" y="115082"/>
                </a:lnTo>
                <a:lnTo>
                  <a:pt x="174999" y="118872"/>
                </a:lnTo>
                <a:lnTo>
                  <a:pt x="173375" y="122121"/>
                </a:lnTo>
                <a:lnTo>
                  <a:pt x="172593" y="122542"/>
                </a:lnTo>
                <a:lnTo>
                  <a:pt x="171149" y="125910"/>
                </a:lnTo>
                <a:lnTo>
                  <a:pt x="171570" y="127053"/>
                </a:lnTo>
                <a:lnTo>
                  <a:pt x="171209" y="128437"/>
                </a:lnTo>
                <a:lnTo>
                  <a:pt x="171691" y="129159"/>
                </a:lnTo>
                <a:lnTo>
                  <a:pt x="169465" y="131686"/>
                </a:lnTo>
                <a:lnTo>
                  <a:pt x="170788" y="134994"/>
                </a:lnTo>
                <a:lnTo>
                  <a:pt x="172352" y="135656"/>
                </a:lnTo>
                <a:lnTo>
                  <a:pt x="172954" y="134934"/>
                </a:lnTo>
                <a:lnTo>
                  <a:pt x="175541" y="133851"/>
                </a:lnTo>
                <a:lnTo>
                  <a:pt x="176383" y="135295"/>
                </a:lnTo>
                <a:lnTo>
                  <a:pt x="176383" y="137100"/>
                </a:lnTo>
                <a:lnTo>
                  <a:pt x="177165" y="137341"/>
                </a:lnTo>
                <a:lnTo>
                  <a:pt x="177767" y="139446"/>
                </a:lnTo>
                <a:lnTo>
                  <a:pt x="178970" y="140228"/>
                </a:lnTo>
                <a:lnTo>
                  <a:pt x="179992" y="142755"/>
                </a:lnTo>
                <a:lnTo>
                  <a:pt x="179812" y="145221"/>
                </a:lnTo>
                <a:lnTo>
                  <a:pt x="181135" y="145221"/>
                </a:lnTo>
                <a:lnTo>
                  <a:pt x="181917" y="146545"/>
                </a:lnTo>
                <a:lnTo>
                  <a:pt x="183241" y="146244"/>
                </a:lnTo>
                <a:lnTo>
                  <a:pt x="184444" y="148049"/>
                </a:lnTo>
                <a:lnTo>
                  <a:pt x="184805" y="149673"/>
                </a:lnTo>
                <a:lnTo>
                  <a:pt x="186189" y="150274"/>
                </a:lnTo>
                <a:lnTo>
                  <a:pt x="185948" y="152260"/>
                </a:lnTo>
                <a:lnTo>
                  <a:pt x="184143" y="154004"/>
                </a:lnTo>
                <a:lnTo>
                  <a:pt x="185948" y="154967"/>
                </a:lnTo>
                <a:lnTo>
                  <a:pt x="190941" y="155568"/>
                </a:lnTo>
                <a:lnTo>
                  <a:pt x="190159" y="163750"/>
                </a:lnTo>
                <a:lnTo>
                  <a:pt x="192746" y="164051"/>
                </a:lnTo>
                <a:lnTo>
                  <a:pt x="217471" y="166938"/>
                </a:lnTo>
                <a:lnTo>
                  <a:pt x="222283" y="167359"/>
                </a:lnTo>
                <a:lnTo>
                  <a:pt x="220539" y="183782"/>
                </a:lnTo>
                <a:lnTo>
                  <a:pt x="200506" y="181496"/>
                </a:lnTo>
                <a:lnTo>
                  <a:pt x="188776" y="180173"/>
                </a:lnTo>
                <a:lnTo>
                  <a:pt x="188776" y="180474"/>
                </a:lnTo>
                <a:lnTo>
                  <a:pt x="180714" y="179451"/>
                </a:lnTo>
                <a:lnTo>
                  <a:pt x="164712" y="177646"/>
                </a:lnTo>
                <a:lnTo>
                  <a:pt x="161344" y="207846"/>
                </a:lnTo>
                <a:lnTo>
                  <a:pt x="160862" y="210733"/>
                </a:lnTo>
                <a:lnTo>
                  <a:pt x="159238" y="227397"/>
                </a:lnTo>
                <a:lnTo>
                  <a:pt x="159118" y="227277"/>
                </a:lnTo>
                <a:lnTo>
                  <a:pt x="157313" y="243339"/>
                </a:lnTo>
                <a:lnTo>
                  <a:pt x="149673" y="242436"/>
                </a:lnTo>
                <a:lnTo>
                  <a:pt x="147507" y="261506"/>
                </a:lnTo>
                <a:lnTo>
                  <a:pt x="146545" y="269688"/>
                </a:lnTo>
                <a:lnTo>
                  <a:pt x="146124" y="275283"/>
                </a:lnTo>
                <a:lnTo>
                  <a:pt x="142514" y="308791"/>
                </a:lnTo>
                <a:lnTo>
                  <a:pt x="140709" y="325033"/>
                </a:lnTo>
                <a:lnTo>
                  <a:pt x="98178" y="320221"/>
                </a:lnTo>
                <a:lnTo>
                  <a:pt x="67858" y="316491"/>
                </a:lnTo>
                <a:lnTo>
                  <a:pt x="60519" y="315709"/>
                </a:lnTo>
                <a:lnTo>
                  <a:pt x="61180" y="313362"/>
                </a:lnTo>
                <a:lnTo>
                  <a:pt x="37418" y="310535"/>
                </a:lnTo>
                <a:lnTo>
                  <a:pt x="38922" y="298082"/>
                </a:lnTo>
                <a:lnTo>
                  <a:pt x="40607" y="281479"/>
                </a:lnTo>
                <a:lnTo>
                  <a:pt x="43254" y="259461"/>
                </a:lnTo>
                <a:lnTo>
                  <a:pt x="35192" y="258438"/>
                </a:lnTo>
                <a:lnTo>
                  <a:pt x="35553" y="255551"/>
                </a:lnTo>
                <a:lnTo>
                  <a:pt x="18709" y="253565"/>
                </a:lnTo>
                <a:lnTo>
                  <a:pt x="19672" y="245324"/>
                </a:lnTo>
                <a:lnTo>
                  <a:pt x="18950" y="245264"/>
                </a:lnTo>
                <a:lnTo>
                  <a:pt x="21777" y="223066"/>
                </a:lnTo>
                <a:lnTo>
                  <a:pt x="20333" y="222945"/>
                </a:lnTo>
                <a:lnTo>
                  <a:pt x="20694" y="220118"/>
                </a:lnTo>
                <a:lnTo>
                  <a:pt x="19551" y="218614"/>
                </a:lnTo>
                <a:lnTo>
                  <a:pt x="19912" y="215907"/>
                </a:lnTo>
                <a:lnTo>
                  <a:pt x="22559" y="216328"/>
                </a:lnTo>
                <a:lnTo>
                  <a:pt x="22860" y="213500"/>
                </a:lnTo>
                <a:lnTo>
                  <a:pt x="21597" y="213380"/>
                </a:lnTo>
                <a:lnTo>
                  <a:pt x="20514" y="210613"/>
                </a:lnTo>
                <a:lnTo>
                  <a:pt x="17085" y="210312"/>
                </a:lnTo>
                <a:lnTo>
                  <a:pt x="0" y="208207"/>
                </a:lnTo>
                <a:lnTo>
                  <a:pt x="4572" y="201288"/>
                </a:lnTo>
                <a:lnTo>
                  <a:pt x="9385" y="192084"/>
                </a:lnTo>
                <a:lnTo>
                  <a:pt x="10046" y="191362"/>
                </a:lnTo>
                <a:lnTo>
                  <a:pt x="16664" y="186610"/>
                </a:lnTo>
                <a:lnTo>
                  <a:pt x="24484" y="181556"/>
                </a:lnTo>
                <a:lnTo>
                  <a:pt x="26048" y="179571"/>
                </a:lnTo>
                <a:lnTo>
                  <a:pt x="29658" y="172653"/>
                </a:lnTo>
                <a:lnTo>
                  <a:pt x="39103" y="173856"/>
                </a:lnTo>
                <a:lnTo>
                  <a:pt x="42231" y="170668"/>
                </a:lnTo>
                <a:lnTo>
                  <a:pt x="43735" y="168863"/>
                </a:lnTo>
                <a:lnTo>
                  <a:pt x="43795" y="167901"/>
                </a:lnTo>
                <a:lnTo>
                  <a:pt x="45600" y="166277"/>
                </a:lnTo>
                <a:lnTo>
                  <a:pt x="45179" y="165735"/>
                </a:lnTo>
                <a:lnTo>
                  <a:pt x="46382" y="164111"/>
                </a:lnTo>
                <a:lnTo>
                  <a:pt x="47946" y="160862"/>
                </a:lnTo>
                <a:lnTo>
                  <a:pt x="46683" y="158757"/>
                </a:lnTo>
                <a:lnTo>
                  <a:pt x="46983" y="157373"/>
                </a:lnTo>
                <a:lnTo>
                  <a:pt x="46382" y="153884"/>
                </a:lnTo>
                <a:lnTo>
                  <a:pt x="48066" y="153222"/>
                </a:lnTo>
                <a:lnTo>
                  <a:pt x="49871" y="151418"/>
                </a:lnTo>
                <a:lnTo>
                  <a:pt x="50051" y="150094"/>
                </a:lnTo>
                <a:lnTo>
                  <a:pt x="51014" y="148891"/>
                </a:lnTo>
                <a:lnTo>
                  <a:pt x="50051" y="147988"/>
                </a:lnTo>
                <a:lnTo>
                  <a:pt x="49991" y="146785"/>
                </a:lnTo>
                <a:lnTo>
                  <a:pt x="48788" y="145281"/>
                </a:lnTo>
                <a:lnTo>
                  <a:pt x="47585" y="144800"/>
                </a:lnTo>
                <a:lnTo>
                  <a:pt x="47164" y="142394"/>
                </a:lnTo>
                <a:lnTo>
                  <a:pt x="44697" y="141431"/>
                </a:lnTo>
                <a:lnTo>
                  <a:pt x="44577" y="139687"/>
                </a:lnTo>
                <a:lnTo>
                  <a:pt x="45299" y="137702"/>
                </a:lnTo>
                <a:lnTo>
                  <a:pt x="46622" y="136799"/>
                </a:lnTo>
                <a:lnTo>
                  <a:pt x="45419" y="135716"/>
                </a:lnTo>
                <a:lnTo>
                  <a:pt x="44697" y="132829"/>
                </a:lnTo>
                <a:lnTo>
                  <a:pt x="42712" y="132528"/>
                </a:lnTo>
                <a:lnTo>
                  <a:pt x="41509" y="131746"/>
                </a:lnTo>
                <a:lnTo>
                  <a:pt x="39403" y="128437"/>
                </a:lnTo>
                <a:lnTo>
                  <a:pt x="39524" y="127595"/>
                </a:lnTo>
                <a:lnTo>
                  <a:pt x="38321" y="125670"/>
                </a:lnTo>
                <a:lnTo>
                  <a:pt x="35674" y="124467"/>
                </a:lnTo>
                <a:lnTo>
                  <a:pt x="36516" y="120917"/>
                </a:lnTo>
                <a:lnTo>
                  <a:pt x="37418" y="119293"/>
                </a:lnTo>
                <a:lnTo>
                  <a:pt x="36215" y="115142"/>
                </a:lnTo>
                <a:lnTo>
                  <a:pt x="36817" y="113939"/>
                </a:lnTo>
                <a:lnTo>
                  <a:pt x="37899" y="114120"/>
                </a:lnTo>
                <a:lnTo>
                  <a:pt x="37779" y="111834"/>
                </a:lnTo>
                <a:lnTo>
                  <a:pt x="38561" y="110570"/>
                </a:lnTo>
                <a:lnTo>
                  <a:pt x="40667" y="109848"/>
                </a:lnTo>
                <a:lnTo>
                  <a:pt x="40847" y="108465"/>
                </a:lnTo>
                <a:lnTo>
                  <a:pt x="41930" y="106660"/>
                </a:lnTo>
                <a:lnTo>
                  <a:pt x="40366" y="104314"/>
                </a:lnTo>
                <a:lnTo>
                  <a:pt x="40486" y="103532"/>
                </a:lnTo>
                <a:lnTo>
                  <a:pt x="38922" y="101727"/>
                </a:lnTo>
                <a:lnTo>
                  <a:pt x="40486" y="98960"/>
                </a:lnTo>
                <a:lnTo>
                  <a:pt x="39704" y="97516"/>
                </a:lnTo>
                <a:lnTo>
                  <a:pt x="42050" y="96072"/>
                </a:lnTo>
                <a:lnTo>
                  <a:pt x="44216" y="93485"/>
                </a:lnTo>
                <a:lnTo>
                  <a:pt x="43374" y="92583"/>
                </a:lnTo>
                <a:lnTo>
                  <a:pt x="44336" y="90056"/>
                </a:lnTo>
                <a:lnTo>
                  <a:pt x="42652" y="89094"/>
                </a:lnTo>
                <a:lnTo>
                  <a:pt x="43133" y="87831"/>
                </a:lnTo>
                <a:lnTo>
                  <a:pt x="44577" y="86928"/>
                </a:lnTo>
                <a:lnTo>
                  <a:pt x="43675" y="85364"/>
                </a:lnTo>
                <a:lnTo>
                  <a:pt x="41930" y="85184"/>
                </a:lnTo>
                <a:lnTo>
                  <a:pt x="41810" y="83920"/>
                </a:lnTo>
                <a:lnTo>
                  <a:pt x="40787" y="82537"/>
                </a:lnTo>
                <a:lnTo>
                  <a:pt x="41208" y="79348"/>
                </a:lnTo>
                <a:lnTo>
                  <a:pt x="40727" y="77604"/>
                </a:lnTo>
                <a:lnTo>
                  <a:pt x="39764" y="76521"/>
                </a:lnTo>
                <a:lnTo>
                  <a:pt x="40968" y="72129"/>
                </a:lnTo>
                <a:lnTo>
                  <a:pt x="40546" y="68760"/>
                </a:lnTo>
                <a:lnTo>
                  <a:pt x="39704" y="68159"/>
                </a:lnTo>
                <a:lnTo>
                  <a:pt x="40125" y="66234"/>
                </a:lnTo>
                <a:lnTo>
                  <a:pt x="41328" y="63948"/>
                </a:lnTo>
                <a:lnTo>
                  <a:pt x="43675" y="62985"/>
                </a:lnTo>
                <a:lnTo>
                  <a:pt x="42351" y="59135"/>
                </a:lnTo>
                <a:lnTo>
                  <a:pt x="41629" y="58113"/>
                </a:lnTo>
                <a:lnTo>
                  <a:pt x="41870" y="56609"/>
                </a:lnTo>
                <a:lnTo>
                  <a:pt x="42652" y="55887"/>
                </a:lnTo>
                <a:lnTo>
                  <a:pt x="41389" y="53721"/>
                </a:lnTo>
                <a:lnTo>
                  <a:pt x="41810" y="49690"/>
                </a:lnTo>
                <a:lnTo>
                  <a:pt x="43013" y="46562"/>
                </a:lnTo>
                <a:lnTo>
                  <a:pt x="41208" y="44216"/>
                </a:lnTo>
                <a:lnTo>
                  <a:pt x="40847" y="41629"/>
                </a:lnTo>
                <a:lnTo>
                  <a:pt x="41268" y="38922"/>
                </a:lnTo>
                <a:lnTo>
                  <a:pt x="43675" y="38742"/>
                </a:lnTo>
                <a:lnTo>
                  <a:pt x="44697" y="37538"/>
                </a:lnTo>
                <a:lnTo>
                  <a:pt x="47104" y="38140"/>
                </a:lnTo>
                <a:lnTo>
                  <a:pt x="47344" y="37178"/>
                </a:lnTo>
                <a:lnTo>
                  <a:pt x="46442" y="33328"/>
                </a:lnTo>
                <a:lnTo>
                  <a:pt x="46923" y="31402"/>
                </a:lnTo>
                <a:lnTo>
                  <a:pt x="46081" y="29116"/>
                </a:lnTo>
                <a:lnTo>
                  <a:pt x="47464" y="27733"/>
                </a:lnTo>
                <a:lnTo>
                  <a:pt x="47344" y="24424"/>
                </a:lnTo>
                <a:lnTo>
                  <a:pt x="48307" y="21115"/>
                </a:lnTo>
                <a:lnTo>
                  <a:pt x="47886" y="19972"/>
                </a:lnTo>
                <a:lnTo>
                  <a:pt x="48487" y="16543"/>
                </a:lnTo>
                <a:lnTo>
                  <a:pt x="49570" y="15701"/>
                </a:lnTo>
                <a:lnTo>
                  <a:pt x="49390" y="13656"/>
                </a:lnTo>
                <a:lnTo>
                  <a:pt x="49871" y="12212"/>
                </a:lnTo>
                <a:lnTo>
                  <a:pt x="49209" y="10528"/>
                </a:lnTo>
                <a:lnTo>
                  <a:pt x="47344" y="8603"/>
                </a:lnTo>
                <a:lnTo>
                  <a:pt x="47404" y="6978"/>
                </a:lnTo>
                <a:lnTo>
                  <a:pt x="48367" y="7339"/>
                </a:lnTo>
                <a:lnTo>
                  <a:pt x="64008" y="9144"/>
                </a:lnTo>
                <a:lnTo>
                  <a:pt x="64489" y="8723"/>
                </a:lnTo>
                <a:lnTo>
                  <a:pt x="70325" y="9445"/>
                </a:lnTo>
                <a:lnTo>
                  <a:pt x="71107" y="8121"/>
                </a:lnTo>
                <a:lnTo>
                  <a:pt x="71949" y="8242"/>
                </a:lnTo>
                <a:lnTo>
                  <a:pt x="72911" y="0"/>
                </a:lnTo>
                <a:lnTo>
                  <a:pt x="85063" y="1444"/>
                </a:lnTo>
                <a:lnTo>
                  <a:pt x="88252" y="782"/>
                </a:lnTo>
                <a:lnTo>
                  <a:pt x="95591" y="174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1" name="Freeform: Shape 410" title="VA-1">
            <a:extLst>
              <a:ext uri="{FF2B5EF4-FFF2-40B4-BE49-F238E27FC236}">
                <a16:creationId xmlns:a16="http://schemas.microsoft.com/office/drawing/2014/main" id="{E62CACAA-688D-8A33-AFB0-2FE14A18244A}"/>
              </a:ext>
            </a:extLst>
          </p:cNvPr>
          <p:cNvSpPr/>
          <p:nvPr/>
        </p:nvSpPr>
        <p:spPr>
          <a:xfrm>
            <a:off x="7017344" y="3623102"/>
            <a:ext cx="194126" cy="165364"/>
          </a:xfrm>
          <a:custGeom>
            <a:avLst/>
            <a:gdLst>
              <a:gd name="connsiteX0" fmla="*/ 242918 w 242977"/>
              <a:gd name="connsiteY0" fmla="*/ 189738 h 214342"/>
              <a:gd name="connsiteX1" fmla="*/ 242436 w 242977"/>
              <a:gd name="connsiteY1" fmla="*/ 191122 h 214342"/>
              <a:gd name="connsiteX2" fmla="*/ 240210 w 242977"/>
              <a:gd name="connsiteY2" fmla="*/ 191723 h 214342"/>
              <a:gd name="connsiteX3" fmla="*/ 236541 w 242977"/>
              <a:gd name="connsiteY3" fmla="*/ 193889 h 214342"/>
              <a:gd name="connsiteX4" fmla="*/ 235217 w 242977"/>
              <a:gd name="connsiteY4" fmla="*/ 192325 h 214342"/>
              <a:gd name="connsiteX5" fmla="*/ 232450 w 242977"/>
              <a:gd name="connsiteY5" fmla="*/ 191844 h 214342"/>
              <a:gd name="connsiteX6" fmla="*/ 231427 w 242977"/>
              <a:gd name="connsiteY6" fmla="*/ 193047 h 214342"/>
              <a:gd name="connsiteX7" fmla="*/ 230465 w 242977"/>
              <a:gd name="connsiteY7" fmla="*/ 192565 h 214342"/>
              <a:gd name="connsiteX8" fmla="*/ 227938 w 242977"/>
              <a:gd name="connsiteY8" fmla="*/ 194430 h 214342"/>
              <a:gd name="connsiteX9" fmla="*/ 228840 w 242977"/>
              <a:gd name="connsiteY9" fmla="*/ 195694 h 214342"/>
              <a:gd name="connsiteX10" fmla="*/ 227396 w 242977"/>
              <a:gd name="connsiteY10" fmla="*/ 197318 h 214342"/>
              <a:gd name="connsiteX11" fmla="*/ 225351 w 242977"/>
              <a:gd name="connsiteY11" fmla="*/ 197859 h 214342"/>
              <a:gd name="connsiteX12" fmla="*/ 224328 w 242977"/>
              <a:gd name="connsiteY12" fmla="*/ 197318 h 214342"/>
              <a:gd name="connsiteX13" fmla="*/ 222163 w 242977"/>
              <a:gd name="connsiteY13" fmla="*/ 198100 h 214342"/>
              <a:gd name="connsiteX14" fmla="*/ 219516 w 242977"/>
              <a:gd name="connsiteY14" fmla="*/ 197077 h 214342"/>
              <a:gd name="connsiteX15" fmla="*/ 210372 w 242977"/>
              <a:gd name="connsiteY15" fmla="*/ 189497 h 214342"/>
              <a:gd name="connsiteX16" fmla="*/ 210372 w 242977"/>
              <a:gd name="connsiteY16" fmla="*/ 188595 h 214342"/>
              <a:gd name="connsiteX17" fmla="*/ 207664 w 242977"/>
              <a:gd name="connsiteY17" fmla="*/ 185286 h 214342"/>
              <a:gd name="connsiteX18" fmla="*/ 206462 w 242977"/>
              <a:gd name="connsiteY18" fmla="*/ 186068 h 214342"/>
              <a:gd name="connsiteX19" fmla="*/ 198641 w 242977"/>
              <a:gd name="connsiteY19" fmla="*/ 179451 h 214342"/>
              <a:gd name="connsiteX20" fmla="*/ 197619 w 242977"/>
              <a:gd name="connsiteY20" fmla="*/ 181196 h 214342"/>
              <a:gd name="connsiteX21" fmla="*/ 195212 w 242977"/>
              <a:gd name="connsiteY21" fmla="*/ 181797 h 214342"/>
              <a:gd name="connsiteX22" fmla="*/ 197378 w 242977"/>
              <a:gd name="connsiteY22" fmla="*/ 185226 h 214342"/>
              <a:gd name="connsiteX23" fmla="*/ 198280 w 242977"/>
              <a:gd name="connsiteY23" fmla="*/ 185527 h 214342"/>
              <a:gd name="connsiteX24" fmla="*/ 198220 w 242977"/>
              <a:gd name="connsiteY24" fmla="*/ 187091 h 214342"/>
              <a:gd name="connsiteX25" fmla="*/ 195994 w 242977"/>
              <a:gd name="connsiteY25" fmla="*/ 188475 h 214342"/>
              <a:gd name="connsiteX26" fmla="*/ 194731 w 242977"/>
              <a:gd name="connsiteY26" fmla="*/ 190881 h 214342"/>
              <a:gd name="connsiteX27" fmla="*/ 193348 w 242977"/>
              <a:gd name="connsiteY27" fmla="*/ 189076 h 214342"/>
              <a:gd name="connsiteX28" fmla="*/ 192204 w 242977"/>
              <a:gd name="connsiteY28" fmla="*/ 186670 h 214342"/>
              <a:gd name="connsiteX29" fmla="*/ 189978 w 242977"/>
              <a:gd name="connsiteY29" fmla="*/ 184444 h 214342"/>
              <a:gd name="connsiteX30" fmla="*/ 186489 w 242977"/>
              <a:gd name="connsiteY30" fmla="*/ 182459 h 214342"/>
              <a:gd name="connsiteX31" fmla="*/ 184865 w 242977"/>
              <a:gd name="connsiteY31" fmla="*/ 182459 h 214342"/>
              <a:gd name="connsiteX32" fmla="*/ 180052 w 242977"/>
              <a:gd name="connsiteY32" fmla="*/ 183662 h 214342"/>
              <a:gd name="connsiteX33" fmla="*/ 178970 w 242977"/>
              <a:gd name="connsiteY33" fmla="*/ 185166 h 214342"/>
              <a:gd name="connsiteX34" fmla="*/ 174999 w 242977"/>
              <a:gd name="connsiteY34" fmla="*/ 187151 h 214342"/>
              <a:gd name="connsiteX35" fmla="*/ 171028 w 242977"/>
              <a:gd name="connsiteY35" fmla="*/ 187572 h 214342"/>
              <a:gd name="connsiteX36" fmla="*/ 170908 w 242977"/>
              <a:gd name="connsiteY36" fmla="*/ 188234 h 214342"/>
              <a:gd name="connsiteX37" fmla="*/ 174337 w 242977"/>
              <a:gd name="connsiteY37" fmla="*/ 188535 h 214342"/>
              <a:gd name="connsiteX38" fmla="*/ 174939 w 242977"/>
              <a:gd name="connsiteY38" fmla="*/ 189136 h 214342"/>
              <a:gd name="connsiteX39" fmla="*/ 174337 w 242977"/>
              <a:gd name="connsiteY39" fmla="*/ 191242 h 214342"/>
              <a:gd name="connsiteX40" fmla="*/ 172172 w 242977"/>
              <a:gd name="connsiteY40" fmla="*/ 191904 h 214342"/>
              <a:gd name="connsiteX41" fmla="*/ 170968 w 242977"/>
              <a:gd name="connsiteY41" fmla="*/ 190881 h 214342"/>
              <a:gd name="connsiteX42" fmla="*/ 168081 w 242977"/>
              <a:gd name="connsiteY42" fmla="*/ 189618 h 214342"/>
              <a:gd name="connsiteX43" fmla="*/ 165133 w 242977"/>
              <a:gd name="connsiteY43" fmla="*/ 186008 h 214342"/>
              <a:gd name="connsiteX44" fmla="*/ 160441 w 242977"/>
              <a:gd name="connsiteY44" fmla="*/ 184805 h 214342"/>
              <a:gd name="connsiteX45" fmla="*/ 156471 w 242977"/>
              <a:gd name="connsiteY45" fmla="*/ 186369 h 214342"/>
              <a:gd name="connsiteX46" fmla="*/ 153643 w 242977"/>
              <a:gd name="connsiteY46" fmla="*/ 186790 h 214342"/>
              <a:gd name="connsiteX47" fmla="*/ 152621 w 242977"/>
              <a:gd name="connsiteY47" fmla="*/ 185467 h 214342"/>
              <a:gd name="connsiteX48" fmla="*/ 153403 w 242977"/>
              <a:gd name="connsiteY48" fmla="*/ 184925 h 214342"/>
              <a:gd name="connsiteX49" fmla="*/ 153041 w 242977"/>
              <a:gd name="connsiteY49" fmla="*/ 183241 h 214342"/>
              <a:gd name="connsiteX50" fmla="*/ 151899 w 242977"/>
              <a:gd name="connsiteY50" fmla="*/ 183482 h 214342"/>
              <a:gd name="connsiteX51" fmla="*/ 150455 w 242977"/>
              <a:gd name="connsiteY51" fmla="*/ 181857 h 214342"/>
              <a:gd name="connsiteX52" fmla="*/ 149853 w 242977"/>
              <a:gd name="connsiteY52" fmla="*/ 179270 h 214342"/>
              <a:gd name="connsiteX53" fmla="*/ 150876 w 242977"/>
              <a:gd name="connsiteY53" fmla="*/ 177045 h 214342"/>
              <a:gd name="connsiteX54" fmla="*/ 148951 w 242977"/>
              <a:gd name="connsiteY54" fmla="*/ 174638 h 214342"/>
              <a:gd name="connsiteX55" fmla="*/ 149251 w 242977"/>
              <a:gd name="connsiteY55" fmla="*/ 173014 h 214342"/>
              <a:gd name="connsiteX56" fmla="*/ 148349 w 242977"/>
              <a:gd name="connsiteY56" fmla="*/ 170187 h 214342"/>
              <a:gd name="connsiteX57" fmla="*/ 148349 w 242977"/>
              <a:gd name="connsiteY57" fmla="*/ 168382 h 214342"/>
              <a:gd name="connsiteX58" fmla="*/ 147146 w 242977"/>
              <a:gd name="connsiteY58" fmla="*/ 167480 h 214342"/>
              <a:gd name="connsiteX59" fmla="*/ 147387 w 242977"/>
              <a:gd name="connsiteY59" fmla="*/ 164472 h 214342"/>
              <a:gd name="connsiteX60" fmla="*/ 146545 w 242977"/>
              <a:gd name="connsiteY60" fmla="*/ 163569 h 214342"/>
              <a:gd name="connsiteX61" fmla="*/ 145341 w 242977"/>
              <a:gd name="connsiteY61" fmla="*/ 163990 h 214342"/>
              <a:gd name="connsiteX62" fmla="*/ 144138 w 242977"/>
              <a:gd name="connsiteY62" fmla="*/ 165855 h 214342"/>
              <a:gd name="connsiteX63" fmla="*/ 142815 w 242977"/>
              <a:gd name="connsiteY63" fmla="*/ 168562 h 214342"/>
              <a:gd name="connsiteX64" fmla="*/ 141611 w 242977"/>
              <a:gd name="connsiteY64" fmla="*/ 168081 h 214342"/>
              <a:gd name="connsiteX65" fmla="*/ 141972 w 242977"/>
              <a:gd name="connsiteY65" fmla="*/ 165735 h 214342"/>
              <a:gd name="connsiteX66" fmla="*/ 143055 w 242977"/>
              <a:gd name="connsiteY66" fmla="*/ 164291 h 214342"/>
              <a:gd name="connsiteX67" fmla="*/ 143115 w 242977"/>
              <a:gd name="connsiteY67" fmla="*/ 163148 h 214342"/>
              <a:gd name="connsiteX68" fmla="*/ 139927 w 242977"/>
              <a:gd name="connsiteY68" fmla="*/ 162306 h 214342"/>
              <a:gd name="connsiteX69" fmla="*/ 139747 w 242977"/>
              <a:gd name="connsiteY69" fmla="*/ 161404 h 214342"/>
              <a:gd name="connsiteX70" fmla="*/ 141190 w 242977"/>
              <a:gd name="connsiteY70" fmla="*/ 160321 h 214342"/>
              <a:gd name="connsiteX71" fmla="*/ 141010 w 242977"/>
              <a:gd name="connsiteY71" fmla="*/ 158155 h 214342"/>
              <a:gd name="connsiteX72" fmla="*/ 139385 w 242977"/>
              <a:gd name="connsiteY72" fmla="*/ 160261 h 214342"/>
              <a:gd name="connsiteX73" fmla="*/ 137821 w 242977"/>
              <a:gd name="connsiteY73" fmla="*/ 159779 h 214342"/>
              <a:gd name="connsiteX74" fmla="*/ 137521 w 242977"/>
              <a:gd name="connsiteY74" fmla="*/ 162186 h 214342"/>
              <a:gd name="connsiteX75" fmla="*/ 136077 w 242977"/>
              <a:gd name="connsiteY75" fmla="*/ 163389 h 214342"/>
              <a:gd name="connsiteX76" fmla="*/ 135535 w 242977"/>
              <a:gd name="connsiteY76" fmla="*/ 161584 h 214342"/>
              <a:gd name="connsiteX77" fmla="*/ 136317 w 242977"/>
              <a:gd name="connsiteY77" fmla="*/ 160140 h 214342"/>
              <a:gd name="connsiteX78" fmla="*/ 135114 w 242977"/>
              <a:gd name="connsiteY78" fmla="*/ 158336 h 214342"/>
              <a:gd name="connsiteX79" fmla="*/ 134031 w 242977"/>
              <a:gd name="connsiteY79" fmla="*/ 159900 h 214342"/>
              <a:gd name="connsiteX80" fmla="*/ 131565 w 242977"/>
              <a:gd name="connsiteY80" fmla="*/ 160020 h 214342"/>
              <a:gd name="connsiteX81" fmla="*/ 130723 w 242977"/>
              <a:gd name="connsiteY81" fmla="*/ 159599 h 214342"/>
              <a:gd name="connsiteX82" fmla="*/ 130603 w 242977"/>
              <a:gd name="connsiteY82" fmla="*/ 157975 h 214342"/>
              <a:gd name="connsiteX83" fmla="*/ 128978 w 242977"/>
              <a:gd name="connsiteY83" fmla="*/ 157854 h 214342"/>
              <a:gd name="connsiteX84" fmla="*/ 127896 w 242977"/>
              <a:gd name="connsiteY84" fmla="*/ 159298 h 214342"/>
              <a:gd name="connsiteX85" fmla="*/ 126752 w 242977"/>
              <a:gd name="connsiteY85" fmla="*/ 158997 h 214342"/>
              <a:gd name="connsiteX86" fmla="*/ 125550 w 242977"/>
              <a:gd name="connsiteY86" fmla="*/ 160140 h 214342"/>
              <a:gd name="connsiteX87" fmla="*/ 123443 w 242977"/>
              <a:gd name="connsiteY87" fmla="*/ 160261 h 214342"/>
              <a:gd name="connsiteX88" fmla="*/ 122241 w 242977"/>
              <a:gd name="connsiteY88" fmla="*/ 157975 h 214342"/>
              <a:gd name="connsiteX89" fmla="*/ 120917 w 242977"/>
              <a:gd name="connsiteY89" fmla="*/ 158757 h 214342"/>
              <a:gd name="connsiteX90" fmla="*/ 119112 w 242977"/>
              <a:gd name="connsiteY90" fmla="*/ 158275 h 214342"/>
              <a:gd name="connsiteX91" fmla="*/ 117368 w 242977"/>
              <a:gd name="connsiteY91" fmla="*/ 159238 h 214342"/>
              <a:gd name="connsiteX92" fmla="*/ 116947 w 242977"/>
              <a:gd name="connsiteY92" fmla="*/ 158035 h 214342"/>
              <a:gd name="connsiteX93" fmla="*/ 114420 w 242977"/>
              <a:gd name="connsiteY93" fmla="*/ 157614 h 214342"/>
              <a:gd name="connsiteX94" fmla="*/ 111592 w 242977"/>
              <a:gd name="connsiteY94" fmla="*/ 158516 h 214342"/>
              <a:gd name="connsiteX95" fmla="*/ 108705 w 242977"/>
              <a:gd name="connsiteY95" fmla="*/ 156591 h 214342"/>
              <a:gd name="connsiteX96" fmla="*/ 107562 w 242977"/>
              <a:gd name="connsiteY96" fmla="*/ 156411 h 214342"/>
              <a:gd name="connsiteX97" fmla="*/ 105577 w 242977"/>
              <a:gd name="connsiteY97" fmla="*/ 153884 h 214342"/>
              <a:gd name="connsiteX98" fmla="*/ 103712 w 242977"/>
              <a:gd name="connsiteY98" fmla="*/ 154967 h 214342"/>
              <a:gd name="connsiteX99" fmla="*/ 103351 w 242977"/>
              <a:gd name="connsiteY99" fmla="*/ 153463 h 214342"/>
              <a:gd name="connsiteX100" fmla="*/ 100403 w 242977"/>
              <a:gd name="connsiteY100" fmla="*/ 154185 h 214342"/>
              <a:gd name="connsiteX101" fmla="*/ 100584 w 242977"/>
              <a:gd name="connsiteY101" fmla="*/ 152320 h 214342"/>
              <a:gd name="connsiteX102" fmla="*/ 98899 w 242977"/>
              <a:gd name="connsiteY102" fmla="*/ 153583 h 214342"/>
              <a:gd name="connsiteX103" fmla="*/ 94508 w 242977"/>
              <a:gd name="connsiteY103" fmla="*/ 149793 h 214342"/>
              <a:gd name="connsiteX104" fmla="*/ 92101 w 242977"/>
              <a:gd name="connsiteY104" fmla="*/ 148891 h 214342"/>
              <a:gd name="connsiteX105" fmla="*/ 89154 w 242977"/>
              <a:gd name="connsiteY105" fmla="*/ 145883 h 214342"/>
              <a:gd name="connsiteX106" fmla="*/ 87349 w 242977"/>
              <a:gd name="connsiteY106" fmla="*/ 145041 h 214342"/>
              <a:gd name="connsiteX107" fmla="*/ 86146 w 242977"/>
              <a:gd name="connsiteY107" fmla="*/ 145642 h 214342"/>
              <a:gd name="connsiteX108" fmla="*/ 83980 w 242977"/>
              <a:gd name="connsiteY108" fmla="*/ 145281 h 214342"/>
              <a:gd name="connsiteX109" fmla="*/ 82536 w 242977"/>
              <a:gd name="connsiteY109" fmla="*/ 144259 h 214342"/>
              <a:gd name="connsiteX110" fmla="*/ 78566 w 242977"/>
              <a:gd name="connsiteY110" fmla="*/ 143958 h 214342"/>
              <a:gd name="connsiteX111" fmla="*/ 77483 w 242977"/>
              <a:gd name="connsiteY111" fmla="*/ 143356 h 214342"/>
              <a:gd name="connsiteX112" fmla="*/ 75618 w 242977"/>
              <a:gd name="connsiteY112" fmla="*/ 143838 h 214342"/>
              <a:gd name="connsiteX113" fmla="*/ 73813 w 242977"/>
              <a:gd name="connsiteY113" fmla="*/ 142995 h 214342"/>
              <a:gd name="connsiteX114" fmla="*/ 67075 w 242977"/>
              <a:gd name="connsiteY114" fmla="*/ 141612 h 214342"/>
              <a:gd name="connsiteX115" fmla="*/ 64549 w 242977"/>
              <a:gd name="connsiteY115" fmla="*/ 140288 h 214342"/>
              <a:gd name="connsiteX116" fmla="*/ 61662 w 242977"/>
              <a:gd name="connsiteY116" fmla="*/ 140048 h 214342"/>
              <a:gd name="connsiteX117" fmla="*/ 59977 w 242977"/>
              <a:gd name="connsiteY117" fmla="*/ 138845 h 214342"/>
              <a:gd name="connsiteX118" fmla="*/ 59556 w 242977"/>
              <a:gd name="connsiteY118" fmla="*/ 139145 h 214342"/>
              <a:gd name="connsiteX119" fmla="*/ 58353 w 242977"/>
              <a:gd name="connsiteY119" fmla="*/ 137521 h 214342"/>
              <a:gd name="connsiteX120" fmla="*/ 58594 w 242977"/>
              <a:gd name="connsiteY120" fmla="*/ 135957 h 214342"/>
              <a:gd name="connsiteX121" fmla="*/ 56548 w 242977"/>
              <a:gd name="connsiteY121" fmla="*/ 134754 h 214342"/>
              <a:gd name="connsiteX122" fmla="*/ 54262 w 242977"/>
              <a:gd name="connsiteY122" fmla="*/ 132648 h 214342"/>
              <a:gd name="connsiteX123" fmla="*/ 53480 w 242977"/>
              <a:gd name="connsiteY123" fmla="*/ 132829 h 214342"/>
              <a:gd name="connsiteX124" fmla="*/ 51074 w 242977"/>
              <a:gd name="connsiteY124" fmla="*/ 135115 h 214342"/>
              <a:gd name="connsiteX125" fmla="*/ 49991 w 242977"/>
              <a:gd name="connsiteY125" fmla="*/ 135055 h 214342"/>
              <a:gd name="connsiteX126" fmla="*/ 48487 w 242977"/>
              <a:gd name="connsiteY126" fmla="*/ 133551 h 214342"/>
              <a:gd name="connsiteX127" fmla="*/ 47404 w 242977"/>
              <a:gd name="connsiteY127" fmla="*/ 134453 h 214342"/>
              <a:gd name="connsiteX128" fmla="*/ 44637 w 242977"/>
              <a:gd name="connsiteY128" fmla="*/ 132167 h 214342"/>
              <a:gd name="connsiteX129" fmla="*/ 44095 w 242977"/>
              <a:gd name="connsiteY129" fmla="*/ 133671 h 214342"/>
              <a:gd name="connsiteX130" fmla="*/ 43494 w 242977"/>
              <a:gd name="connsiteY130" fmla="*/ 132708 h 214342"/>
              <a:gd name="connsiteX131" fmla="*/ 42471 w 242977"/>
              <a:gd name="connsiteY131" fmla="*/ 132769 h 214342"/>
              <a:gd name="connsiteX132" fmla="*/ 42592 w 242977"/>
              <a:gd name="connsiteY132" fmla="*/ 134934 h 214342"/>
              <a:gd name="connsiteX133" fmla="*/ 41870 w 242977"/>
              <a:gd name="connsiteY133" fmla="*/ 135837 h 214342"/>
              <a:gd name="connsiteX134" fmla="*/ 39042 w 242977"/>
              <a:gd name="connsiteY134" fmla="*/ 135596 h 214342"/>
              <a:gd name="connsiteX135" fmla="*/ 38441 w 242977"/>
              <a:gd name="connsiteY135" fmla="*/ 139085 h 214342"/>
              <a:gd name="connsiteX136" fmla="*/ 41449 w 242977"/>
              <a:gd name="connsiteY136" fmla="*/ 140890 h 214342"/>
              <a:gd name="connsiteX137" fmla="*/ 44457 w 242977"/>
              <a:gd name="connsiteY137" fmla="*/ 144740 h 214342"/>
              <a:gd name="connsiteX138" fmla="*/ 43313 w 242977"/>
              <a:gd name="connsiteY138" fmla="*/ 145341 h 214342"/>
              <a:gd name="connsiteX139" fmla="*/ 43734 w 242977"/>
              <a:gd name="connsiteY139" fmla="*/ 146364 h 214342"/>
              <a:gd name="connsiteX140" fmla="*/ 45179 w 242977"/>
              <a:gd name="connsiteY140" fmla="*/ 146906 h 214342"/>
              <a:gd name="connsiteX141" fmla="*/ 44276 w 242977"/>
              <a:gd name="connsiteY141" fmla="*/ 147567 h 214342"/>
              <a:gd name="connsiteX142" fmla="*/ 41569 w 242977"/>
              <a:gd name="connsiteY142" fmla="*/ 146063 h 214342"/>
              <a:gd name="connsiteX143" fmla="*/ 41629 w 242977"/>
              <a:gd name="connsiteY143" fmla="*/ 147808 h 214342"/>
              <a:gd name="connsiteX144" fmla="*/ 40305 w 242977"/>
              <a:gd name="connsiteY144" fmla="*/ 150335 h 214342"/>
              <a:gd name="connsiteX145" fmla="*/ 41749 w 242977"/>
              <a:gd name="connsiteY145" fmla="*/ 150094 h 214342"/>
              <a:gd name="connsiteX146" fmla="*/ 42111 w 242977"/>
              <a:gd name="connsiteY146" fmla="*/ 150756 h 214342"/>
              <a:gd name="connsiteX147" fmla="*/ 43554 w 242977"/>
              <a:gd name="connsiteY147" fmla="*/ 150335 h 214342"/>
              <a:gd name="connsiteX148" fmla="*/ 43434 w 242977"/>
              <a:gd name="connsiteY148" fmla="*/ 152260 h 214342"/>
              <a:gd name="connsiteX149" fmla="*/ 40786 w 242977"/>
              <a:gd name="connsiteY149" fmla="*/ 152681 h 214342"/>
              <a:gd name="connsiteX150" fmla="*/ 39103 w 242977"/>
              <a:gd name="connsiteY150" fmla="*/ 154064 h 214342"/>
              <a:gd name="connsiteX151" fmla="*/ 36516 w 242977"/>
              <a:gd name="connsiteY151" fmla="*/ 154064 h 214342"/>
              <a:gd name="connsiteX152" fmla="*/ 34109 w 242977"/>
              <a:gd name="connsiteY152" fmla="*/ 155268 h 214342"/>
              <a:gd name="connsiteX153" fmla="*/ 34470 w 242977"/>
              <a:gd name="connsiteY153" fmla="*/ 157072 h 214342"/>
              <a:gd name="connsiteX154" fmla="*/ 33869 w 242977"/>
              <a:gd name="connsiteY154" fmla="*/ 157433 h 214342"/>
              <a:gd name="connsiteX155" fmla="*/ 35553 w 242977"/>
              <a:gd name="connsiteY155" fmla="*/ 159298 h 214342"/>
              <a:gd name="connsiteX156" fmla="*/ 37478 w 242977"/>
              <a:gd name="connsiteY156" fmla="*/ 159057 h 214342"/>
              <a:gd name="connsiteX157" fmla="*/ 39283 w 242977"/>
              <a:gd name="connsiteY157" fmla="*/ 157914 h 214342"/>
              <a:gd name="connsiteX158" fmla="*/ 40907 w 242977"/>
              <a:gd name="connsiteY158" fmla="*/ 156350 h 214342"/>
              <a:gd name="connsiteX159" fmla="*/ 42652 w 242977"/>
              <a:gd name="connsiteY159" fmla="*/ 158576 h 214342"/>
              <a:gd name="connsiteX160" fmla="*/ 44878 w 242977"/>
              <a:gd name="connsiteY160" fmla="*/ 157313 h 214342"/>
              <a:gd name="connsiteX161" fmla="*/ 45179 w 242977"/>
              <a:gd name="connsiteY161" fmla="*/ 158456 h 214342"/>
              <a:gd name="connsiteX162" fmla="*/ 44457 w 242977"/>
              <a:gd name="connsiteY162" fmla="*/ 161043 h 214342"/>
              <a:gd name="connsiteX163" fmla="*/ 42230 w 242977"/>
              <a:gd name="connsiteY163" fmla="*/ 163630 h 214342"/>
              <a:gd name="connsiteX164" fmla="*/ 39824 w 242977"/>
              <a:gd name="connsiteY164" fmla="*/ 171089 h 214342"/>
              <a:gd name="connsiteX165" fmla="*/ 39222 w 242977"/>
              <a:gd name="connsiteY165" fmla="*/ 171510 h 214342"/>
              <a:gd name="connsiteX166" fmla="*/ 34591 w 242977"/>
              <a:gd name="connsiteY166" fmla="*/ 173495 h 214342"/>
              <a:gd name="connsiteX167" fmla="*/ 35192 w 242977"/>
              <a:gd name="connsiteY167" fmla="*/ 174217 h 214342"/>
              <a:gd name="connsiteX168" fmla="*/ 36817 w 242977"/>
              <a:gd name="connsiteY168" fmla="*/ 173856 h 214342"/>
              <a:gd name="connsiteX169" fmla="*/ 38080 w 242977"/>
              <a:gd name="connsiteY169" fmla="*/ 174578 h 214342"/>
              <a:gd name="connsiteX170" fmla="*/ 38321 w 242977"/>
              <a:gd name="connsiteY170" fmla="*/ 175902 h 214342"/>
              <a:gd name="connsiteX171" fmla="*/ 39704 w 242977"/>
              <a:gd name="connsiteY171" fmla="*/ 176684 h 214342"/>
              <a:gd name="connsiteX172" fmla="*/ 36035 w 242977"/>
              <a:gd name="connsiteY172" fmla="*/ 179692 h 214342"/>
              <a:gd name="connsiteX173" fmla="*/ 35132 w 242977"/>
              <a:gd name="connsiteY173" fmla="*/ 180955 h 214342"/>
              <a:gd name="connsiteX174" fmla="*/ 37538 w 242977"/>
              <a:gd name="connsiteY174" fmla="*/ 182760 h 214342"/>
              <a:gd name="connsiteX175" fmla="*/ 38741 w 242977"/>
              <a:gd name="connsiteY175" fmla="*/ 182760 h 214342"/>
              <a:gd name="connsiteX176" fmla="*/ 41328 w 242977"/>
              <a:gd name="connsiteY176" fmla="*/ 181857 h 214342"/>
              <a:gd name="connsiteX177" fmla="*/ 41328 w 242977"/>
              <a:gd name="connsiteY177" fmla="*/ 184745 h 214342"/>
              <a:gd name="connsiteX178" fmla="*/ 43675 w 242977"/>
              <a:gd name="connsiteY178" fmla="*/ 184805 h 214342"/>
              <a:gd name="connsiteX179" fmla="*/ 44878 w 242977"/>
              <a:gd name="connsiteY179" fmla="*/ 185768 h 214342"/>
              <a:gd name="connsiteX180" fmla="*/ 42772 w 242977"/>
              <a:gd name="connsiteY180" fmla="*/ 186610 h 214342"/>
              <a:gd name="connsiteX181" fmla="*/ 42351 w 242977"/>
              <a:gd name="connsiteY181" fmla="*/ 189437 h 214342"/>
              <a:gd name="connsiteX182" fmla="*/ 40245 w 242977"/>
              <a:gd name="connsiteY182" fmla="*/ 188054 h 214342"/>
              <a:gd name="connsiteX183" fmla="*/ 39463 w 242977"/>
              <a:gd name="connsiteY183" fmla="*/ 190279 h 214342"/>
              <a:gd name="connsiteX184" fmla="*/ 40245 w 242977"/>
              <a:gd name="connsiteY184" fmla="*/ 191062 h 214342"/>
              <a:gd name="connsiteX185" fmla="*/ 40185 w 242977"/>
              <a:gd name="connsiteY185" fmla="*/ 194190 h 214342"/>
              <a:gd name="connsiteX186" fmla="*/ 39343 w 242977"/>
              <a:gd name="connsiteY186" fmla="*/ 194370 h 214342"/>
              <a:gd name="connsiteX187" fmla="*/ 39042 w 242977"/>
              <a:gd name="connsiteY187" fmla="*/ 197077 h 214342"/>
              <a:gd name="connsiteX188" fmla="*/ 43374 w 242977"/>
              <a:gd name="connsiteY188" fmla="*/ 196656 h 214342"/>
              <a:gd name="connsiteX189" fmla="*/ 45961 w 242977"/>
              <a:gd name="connsiteY189" fmla="*/ 198521 h 214342"/>
              <a:gd name="connsiteX190" fmla="*/ 48607 w 242977"/>
              <a:gd name="connsiteY190" fmla="*/ 198702 h 214342"/>
              <a:gd name="connsiteX191" fmla="*/ 50893 w 242977"/>
              <a:gd name="connsiteY191" fmla="*/ 196536 h 214342"/>
              <a:gd name="connsiteX192" fmla="*/ 51074 w 242977"/>
              <a:gd name="connsiteY192" fmla="*/ 197559 h 214342"/>
              <a:gd name="connsiteX193" fmla="*/ 50232 w 242977"/>
              <a:gd name="connsiteY193" fmla="*/ 200085 h 214342"/>
              <a:gd name="connsiteX194" fmla="*/ 50532 w 242977"/>
              <a:gd name="connsiteY194" fmla="*/ 205259 h 214342"/>
              <a:gd name="connsiteX195" fmla="*/ 52458 w 242977"/>
              <a:gd name="connsiteY195" fmla="*/ 208988 h 214342"/>
              <a:gd name="connsiteX196" fmla="*/ 53660 w 242977"/>
              <a:gd name="connsiteY196" fmla="*/ 210553 h 214342"/>
              <a:gd name="connsiteX197" fmla="*/ 51856 w 242977"/>
              <a:gd name="connsiteY197" fmla="*/ 211756 h 214342"/>
              <a:gd name="connsiteX198" fmla="*/ 52096 w 242977"/>
              <a:gd name="connsiteY198" fmla="*/ 213500 h 214342"/>
              <a:gd name="connsiteX199" fmla="*/ 51495 w 242977"/>
              <a:gd name="connsiteY199" fmla="*/ 213681 h 214342"/>
              <a:gd name="connsiteX200" fmla="*/ 49991 w 242977"/>
              <a:gd name="connsiteY200" fmla="*/ 212237 h 214342"/>
              <a:gd name="connsiteX201" fmla="*/ 47284 w 242977"/>
              <a:gd name="connsiteY201" fmla="*/ 211455 h 214342"/>
              <a:gd name="connsiteX202" fmla="*/ 46382 w 242977"/>
              <a:gd name="connsiteY202" fmla="*/ 209590 h 214342"/>
              <a:gd name="connsiteX203" fmla="*/ 44576 w 242977"/>
              <a:gd name="connsiteY203" fmla="*/ 208688 h 214342"/>
              <a:gd name="connsiteX204" fmla="*/ 43794 w 242977"/>
              <a:gd name="connsiteY204" fmla="*/ 209711 h 214342"/>
              <a:gd name="connsiteX205" fmla="*/ 41870 w 242977"/>
              <a:gd name="connsiteY205" fmla="*/ 209650 h 214342"/>
              <a:gd name="connsiteX206" fmla="*/ 40667 w 242977"/>
              <a:gd name="connsiteY206" fmla="*/ 210974 h 214342"/>
              <a:gd name="connsiteX207" fmla="*/ 39403 w 242977"/>
              <a:gd name="connsiteY207" fmla="*/ 211154 h 214342"/>
              <a:gd name="connsiteX208" fmla="*/ 37117 w 242977"/>
              <a:gd name="connsiteY208" fmla="*/ 208928 h 214342"/>
              <a:gd name="connsiteX209" fmla="*/ 35613 w 242977"/>
              <a:gd name="connsiteY209" fmla="*/ 206522 h 214342"/>
              <a:gd name="connsiteX210" fmla="*/ 33568 w 242977"/>
              <a:gd name="connsiteY210" fmla="*/ 207244 h 214342"/>
              <a:gd name="connsiteX211" fmla="*/ 33267 w 242977"/>
              <a:gd name="connsiteY211" fmla="*/ 209289 h 214342"/>
              <a:gd name="connsiteX212" fmla="*/ 32485 w 242977"/>
              <a:gd name="connsiteY212" fmla="*/ 209590 h 214342"/>
              <a:gd name="connsiteX213" fmla="*/ 30620 w 242977"/>
              <a:gd name="connsiteY213" fmla="*/ 207184 h 214342"/>
              <a:gd name="connsiteX214" fmla="*/ 29417 w 242977"/>
              <a:gd name="connsiteY214" fmla="*/ 206703 h 214342"/>
              <a:gd name="connsiteX215" fmla="*/ 28455 w 242977"/>
              <a:gd name="connsiteY215" fmla="*/ 207605 h 214342"/>
              <a:gd name="connsiteX216" fmla="*/ 28875 w 242977"/>
              <a:gd name="connsiteY216" fmla="*/ 209891 h 214342"/>
              <a:gd name="connsiteX217" fmla="*/ 26289 w 242977"/>
              <a:gd name="connsiteY217" fmla="*/ 210492 h 214342"/>
              <a:gd name="connsiteX218" fmla="*/ 26529 w 242977"/>
              <a:gd name="connsiteY218" fmla="*/ 213260 h 214342"/>
              <a:gd name="connsiteX219" fmla="*/ 25687 w 242977"/>
              <a:gd name="connsiteY219" fmla="*/ 214222 h 214342"/>
              <a:gd name="connsiteX220" fmla="*/ 23642 w 242977"/>
              <a:gd name="connsiteY220" fmla="*/ 214343 h 214342"/>
              <a:gd name="connsiteX221" fmla="*/ 21957 w 242977"/>
              <a:gd name="connsiteY221" fmla="*/ 213500 h 214342"/>
              <a:gd name="connsiteX222" fmla="*/ 21356 w 242977"/>
              <a:gd name="connsiteY222" fmla="*/ 211635 h 214342"/>
              <a:gd name="connsiteX223" fmla="*/ 18528 w 242977"/>
              <a:gd name="connsiteY223" fmla="*/ 210071 h 214342"/>
              <a:gd name="connsiteX224" fmla="*/ 16663 w 242977"/>
              <a:gd name="connsiteY224" fmla="*/ 209951 h 214342"/>
              <a:gd name="connsiteX225" fmla="*/ 14979 w 242977"/>
              <a:gd name="connsiteY225" fmla="*/ 209349 h 214342"/>
              <a:gd name="connsiteX226" fmla="*/ 14197 w 242977"/>
              <a:gd name="connsiteY226" fmla="*/ 207364 h 214342"/>
              <a:gd name="connsiteX227" fmla="*/ 15701 w 242977"/>
              <a:gd name="connsiteY227" fmla="*/ 205379 h 214342"/>
              <a:gd name="connsiteX228" fmla="*/ 15039 w 242977"/>
              <a:gd name="connsiteY228" fmla="*/ 203574 h 214342"/>
              <a:gd name="connsiteX229" fmla="*/ 11911 w 242977"/>
              <a:gd name="connsiteY229" fmla="*/ 203574 h 214342"/>
              <a:gd name="connsiteX230" fmla="*/ 9084 w 242977"/>
              <a:gd name="connsiteY230" fmla="*/ 204236 h 214342"/>
              <a:gd name="connsiteX231" fmla="*/ 6858 w 242977"/>
              <a:gd name="connsiteY231" fmla="*/ 203454 h 214342"/>
              <a:gd name="connsiteX232" fmla="*/ 6256 w 242977"/>
              <a:gd name="connsiteY232" fmla="*/ 201469 h 214342"/>
              <a:gd name="connsiteX233" fmla="*/ 4452 w 242977"/>
              <a:gd name="connsiteY233" fmla="*/ 200627 h 214342"/>
              <a:gd name="connsiteX234" fmla="*/ 2647 w 242977"/>
              <a:gd name="connsiteY234" fmla="*/ 201048 h 214342"/>
              <a:gd name="connsiteX235" fmla="*/ 1985 w 242977"/>
              <a:gd name="connsiteY235" fmla="*/ 200506 h 214342"/>
              <a:gd name="connsiteX236" fmla="*/ 1082 w 242977"/>
              <a:gd name="connsiteY236" fmla="*/ 197258 h 214342"/>
              <a:gd name="connsiteX237" fmla="*/ 2105 w 242977"/>
              <a:gd name="connsiteY237" fmla="*/ 194852 h 214342"/>
              <a:gd name="connsiteX238" fmla="*/ 1263 w 242977"/>
              <a:gd name="connsiteY238" fmla="*/ 194069 h 214342"/>
              <a:gd name="connsiteX239" fmla="*/ 0 w 242977"/>
              <a:gd name="connsiteY239" fmla="*/ 191182 h 214342"/>
              <a:gd name="connsiteX240" fmla="*/ 300 w 242977"/>
              <a:gd name="connsiteY240" fmla="*/ 190580 h 214342"/>
              <a:gd name="connsiteX241" fmla="*/ 2466 w 242977"/>
              <a:gd name="connsiteY241" fmla="*/ 190881 h 214342"/>
              <a:gd name="connsiteX242" fmla="*/ 3068 w 242977"/>
              <a:gd name="connsiteY242" fmla="*/ 189919 h 214342"/>
              <a:gd name="connsiteX243" fmla="*/ 3970 w 242977"/>
              <a:gd name="connsiteY243" fmla="*/ 190460 h 214342"/>
              <a:gd name="connsiteX244" fmla="*/ 5775 w 242977"/>
              <a:gd name="connsiteY244" fmla="*/ 188415 h 214342"/>
              <a:gd name="connsiteX245" fmla="*/ 9143 w 242977"/>
              <a:gd name="connsiteY245" fmla="*/ 186911 h 214342"/>
              <a:gd name="connsiteX246" fmla="*/ 9204 w 242977"/>
              <a:gd name="connsiteY246" fmla="*/ 184625 h 214342"/>
              <a:gd name="connsiteX247" fmla="*/ 9806 w 242977"/>
              <a:gd name="connsiteY247" fmla="*/ 183060 h 214342"/>
              <a:gd name="connsiteX248" fmla="*/ 9264 w 242977"/>
              <a:gd name="connsiteY248" fmla="*/ 180353 h 214342"/>
              <a:gd name="connsiteX249" fmla="*/ 22799 w 242977"/>
              <a:gd name="connsiteY249" fmla="*/ 159840 h 214342"/>
              <a:gd name="connsiteX250" fmla="*/ 26169 w 242977"/>
              <a:gd name="connsiteY250" fmla="*/ 155027 h 214342"/>
              <a:gd name="connsiteX251" fmla="*/ 27913 w 242977"/>
              <a:gd name="connsiteY251" fmla="*/ 154786 h 214342"/>
              <a:gd name="connsiteX252" fmla="*/ 27793 w 242977"/>
              <a:gd name="connsiteY252" fmla="*/ 152861 h 214342"/>
              <a:gd name="connsiteX253" fmla="*/ 30079 w 242977"/>
              <a:gd name="connsiteY253" fmla="*/ 151959 h 214342"/>
              <a:gd name="connsiteX254" fmla="*/ 29417 w 242977"/>
              <a:gd name="connsiteY254" fmla="*/ 149974 h 214342"/>
              <a:gd name="connsiteX255" fmla="*/ 27973 w 242977"/>
              <a:gd name="connsiteY255" fmla="*/ 149733 h 214342"/>
              <a:gd name="connsiteX256" fmla="*/ 27311 w 242977"/>
              <a:gd name="connsiteY256" fmla="*/ 148229 h 214342"/>
              <a:gd name="connsiteX257" fmla="*/ 25507 w 242977"/>
              <a:gd name="connsiteY257" fmla="*/ 148109 h 214342"/>
              <a:gd name="connsiteX258" fmla="*/ 24484 w 242977"/>
              <a:gd name="connsiteY258" fmla="*/ 146184 h 214342"/>
              <a:gd name="connsiteX259" fmla="*/ 23100 w 242977"/>
              <a:gd name="connsiteY259" fmla="*/ 145883 h 214342"/>
              <a:gd name="connsiteX260" fmla="*/ 23100 w 242977"/>
              <a:gd name="connsiteY260" fmla="*/ 144559 h 214342"/>
              <a:gd name="connsiteX261" fmla="*/ 21777 w 242977"/>
              <a:gd name="connsiteY261" fmla="*/ 141552 h 214342"/>
              <a:gd name="connsiteX262" fmla="*/ 22017 w 242977"/>
              <a:gd name="connsiteY262" fmla="*/ 137882 h 214342"/>
              <a:gd name="connsiteX263" fmla="*/ 22017 w 242977"/>
              <a:gd name="connsiteY263" fmla="*/ 134212 h 214342"/>
              <a:gd name="connsiteX264" fmla="*/ 21416 w 242977"/>
              <a:gd name="connsiteY264" fmla="*/ 132408 h 214342"/>
              <a:gd name="connsiteX265" fmla="*/ 21957 w 242977"/>
              <a:gd name="connsiteY265" fmla="*/ 132468 h 214342"/>
              <a:gd name="connsiteX266" fmla="*/ 22138 w 242977"/>
              <a:gd name="connsiteY266" fmla="*/ 128738 h 214342"/>
              <a:gd name="connsiteX267" fmla="*/ 21295 w 242977"/>
              <a:gd name="connsiteY267" fmla="*/ 128738 h 214342"/>
              <a:gd name="connsiteX268" fmla="*/ 19791 w 242977"/>
              <a:gd name="connsiteY268" fmla="*/ 125369 h 214342"/>
              <a:gd name="connsiteX269" fmla="*/ 22379 w 242977"/>
              <a:gd name="connsiteY269" fmla="*/ 125128 h 214342"/>
              <a:gd name="connsiteX270" fmla="*/ 22679 w 242977"/>
              <a:gd name="connsiteY270" fmla="*/ 124647 h 214342"/>
              <a:gd name="connsiteX271" fmla="*/ 19491 w 242977"/>
              <a:gd name="connsiteY271" fmla="*/ 124286 h 214342"/>
              <a:gd name="connsiteX272" fmla="*/ 19070 w 242977"/>
              <a:gd name="connsiteY272" fmla="*/ 124888 h 214342"/>
              <a:gd name="connsiteX273" fmla="*/ 18468 w 242977"/>
              <a:gd name="connsiteY273" fmla="*/ 122963 h 214342"/>
              <a:gd name="connsiteX274" fmla="*/ 17265 w 242977"/>
              <a:gd name="connsiteY274" fmla="*/ 122120 h 214342"/>
              <a:gd name="connsiteX275" fmla="*/ 17145 w 242977"/>
              <a:gd name="connsiteY275" fmla="*/ 119774 h 214342"/>
              <a:gd name="connsiteX276" fmla="*/ 19250 w 242977"/>
              <a:gd name="connsiteY276" fmla="*/ 121158 h 214342"/>
              <a:gd name="connsiteX277" fmla="*/ 20574 w 242977"/>
              <a:gd name="connsiteY277" fmla="*/ 118150 h 214342"/>
              <a:gd name="connsiteX278" fmla="*/ 22379 w 242977"/>
              <a:gd name="connsiteY278" fmla="*/ 117970 h 214342"/>
              <a:gd name="connsiteX279" fmla="*/ 23221 w 242977"/>
              <a:gd name="connsiteY279" fmla="*/ 115924 h 214342"/>
              <a:gd name="connsiteX280" fmla="*/ 24845 w 242977"/>
              <a:gd name="connsiteY280" fmla="*/ 113698 h 214342"/>
              <a:gd name="connsiteX281" fmla="*/ 26229 w 242977"/>
              <a:gd name="connsiteY281" fmla="*/ 110149 h 214342"/>
              <a:gd name="connsiteX282" fmla="*/ 25627 w 242977"/>
              <a:gd name="connsiteY282" fmla="*/ 108585 h 214342"/>
              <a:gd name="connsiteX283" fmla="*/ 26409 w 242977"/>
              <a:gd name="connsiteY283" fmla="*/ 108585 h 214342"/>
              <a:gd name="connsiteX284" fmla="*/ 28394 w 242977"/>
              <a:gd name="connsiteY284" fmla="*/ 109969 h 214342"/>
              <a:gd name="connsiteX285" fmla="*/ 29718 w 242977"/>
              <a:gd name="connsiteY285" fmla="*/ 108886 h 214342"/>
              <a:gd name="connsiteX286" fmla="*/ 31342 w 242977"/>
              <a:gd name="connsiteY286" fmla="*/ 109487 h 214342"/>
              <a:gd name="connsiteX287" fmla="*/ 30019 w 242977"/>
              <a:gd name="connsiteY287" fmla="*/ 112977 h 214342"/>
              <a:gd name="connsiteX288" fmla="*/ 31101 w 242977"/>
              <a:gd name="connsiteY288" fmla="*/ 112375 h 214342"/>
              <a:gd name="connsiteX289" fmla="*/ 32665 w 242977"/>
              <a:gd name="connsiteY289" fmla="*/ 112495 h 214342"/>
              <a:gd name="connsiteX290" fmla="*/ 34831 w 242977"/>
              <a:gd name="connsiteY290" fmla="*/ 111232 h 214342"/>
              <a:gd name="connsiteX291" fmla="*/ 36455 w 242977"/>
              <a:gd name="connsiteY291" fmla="*/ 111051 h 214342"/>
              <a:gd name="connsiteX292" fmla="*/ 37959 w 242977"/>
              <a:gd name="connsiteY292" fmla="*/ 111653 h 214342"/>
              <a:gd name="connsiteX293" fmla="*/ 41027 w 242977"/>
              <a:gd name="connsiteY293" fmla="*/ 109848 h 214342"/>
              <a:gd name="connsiteX294" fmla="*/ 41027 w 242977"/>
              <a:gd name="connsiteY294" fmla="*/ 107021 h 214342"/>
              <a:gd name="connsiteX295" fmla="*/ 41449 w 242977"/>
              <a:gd name="connsiteY295" fmla="*/ 107623 h 214342"/>
              <a:gd name="connsiteX296" fmla="*/ 42652 w 242977"/>
              <a:gd name="connsiteY296" fmla="*/ 106540 h 214342"/>
              <a:gd name="connsiteX297" fmla="*/ 42290 w 242977"/>
              <a:gd name="connsiteY297" fmla="*/ 105337 h 214342"/>
              <a:gd name="connsiteX298" fmla="*/ 44516 w 242977"/>
              <a:gd name="connsiteY298" fmla="*/ 105758 h 214342"/>
              <a:gd name="connsiteX299" fmla="*/ 44276 w 242977"/>
              <a:gd name="connsiteY299" fmla="*/ 104073 h 214342"/>
              <a:gd name="connsiteX300" fmla="*/ 46863 w 242977"/>
              <a:gd name="connsiteY300" fmla="*/ 104374 h 214342"/>
              <a:gd name="connsiteX301" fmla="*/ 49269 w 242977"/>
              <a:gd name="connsiteY301" fmla="*/ 103472 h 214342"/>
              <a:gd name="connsiteX302" fmla="*/ 49750 w 242977"/>
              <a:gd name="connsiteY302" fmla="*/ 102629 h 214342"/>
              <a:gd name="connsiteX303" fmla="*/ 51555 w 242977"/>
              <a:gd name="connsiteY303" fmla="*/ 102389 h 214342"/>
              <a:gd name="connsiteX304" fmla="*/ 51675 w 242977"/>
              <a:gd name="connsiteY304" fmla="*/ 104554 h 214342"/>
              <a:gd name="connsiteX305" fmla="*/ 52758 w 242977"/>
              <a:gd name="connsiteY305" fmla="*/ 105577 h 214342"/>
              <a:gd name="connsiteX306" fmla="*/ 51134 w 242977"/>
              <a:gd name="connsiteY306" fmla="*/ 105637 h 214342"/>
              <a:gd name="connsiteX307" fmla="*/ 51194 w 242977"/>
              <a:gd name="connsiteY307" fmla="*/ 106840 h 214342"/>
              <a:gd name="connsiteX308" fmla="*/ 52578 w 242977"/>
              <a:gd name="connsiteY308" fmla="*/ 107081 h 214342"/>
              <a:gd name="connsiteX309" fmla="*/ 53781 w 242977"/>
              <a:gd name="connsiteY309" fmla="*/ 106480 h 214342"/>
              <a:gd name="connsiteX310" fmla="*/ 55826 w 242977"/>
              <a:gd name="connsiteY310" fmla="*/ 106179 h 214342"/>
              <a:gd name="connsiteX311" fmla="*/ 55706 w 242977"/>
              <a:gd name="connsiteY311" fmla="*/ 104374 h 214342"/>
              <a:gd name="connsiteX312" fmla="*/ 56548 w 242977"/>
              <a:gd name="connsiteY312" fmla="*/ 101968 h 214342"/>
              <a:gd name="connsiteX313" fmla="*/ 59255 w 242977"/>
              <a:gd name="connsiteY313" fmla="*/ 102389 h 214342"/>
              <a:gd name="connsiteX314" fmla="*/ 60820 w 242977"/>
              <a:gd name="connsiteY314" fmla="*/ 99321 h 214342"/>
              <a:gd name="connsiteX315" fmla="*/ 63466 w 242977"/>
              <a:gd name="connsiteY315" fmla="*/ 95411 h 214342"/>
              <a:gd name="connsiteX316" fmla="*/ 65030 w 242977"/>
              <a:gd name="connsiteY316" fmla="*/ 92222 h 214342"/>
              <a:gd name="connsiteX317" fmla="*/ 65030 w 242977"/>
              <a:gd name="connsiteY317" fmla="*/ 90838 h 214342"/>
              <a:gd name="connsiteX318" fmla="*/ 66293 w 242977"/>
              <a:gd name="connsiteY318" fmla="*/ 90297 h 214342"/>
              <a:gd name="connsiteX319" fmla="*/ 67918 w 242977"/>
              <a:gd name="connsiteY319" fmla="*/ 86146 h 214342"/>
              <a:gd name="connsiteX320" fmla="*/ 69361 w 242977"/>
              <a:gd name="connsiteY320" fmla="*/ 83259 h 214342"/>
              <a:gd name="connsiteX321" fmla="*/ 68760 w 242977"/>
              <a:gd name="connsiteY321" fmla="*/ 81454 h 214342"/>
              <a:gd name="connsiteX322" fmla="*/ 69001 w 242977"/>
              <a:gd name="connsiteY322" fmla="*/ 79469 h 214342"/>
              <a:gd name="connsiteX323" fmla="*/ 68400 w 242977"/>
              <a:gd name="connsiteY323" fmla="*/ 77965 h 214342"/>
              <a:gd name="connsiteX324" fmla="*/ 68640 w 242977"/>
              <a:gd name="connsiteY324" fmla="*/ 76822 h 214342"/>
              <a:gd name="connsiteX325" fmla="*/ 69964 w 242977"/>
              <a:gd name="connsiteY325" fmla="*/ 76581 h 214342"/>
              <a:gd name="connsiteX326" fmla="*/ 71106 w 242977"/>
              <a:gd name="connsiteY326" fmla="*/ 78145 h 214342"/>
              <a:gd name="connsiteX327" fmla="*/ 72309 w 242977"/>
              <a:gd name="connsiteY327" fmla="*/ 77122 h 214342"/>
              <a:gd name="connsiteX328" fmla="*/ 73513 w 242977"/>
              <a:gd name="connsiteY328" fmla="*/ 77303 h 214342"/>
              <a:gd name="connsiteX329" fmla="*/ 73212 w 242977"/>
              <a:gd name="connsiteY329" fmla="*/ 79108 h 214342"/>
              <a:gd name="connsiteX330" fmla="*/ 74415 w 242977"/>
              <a:gd name="connsiteY330" fmla="*/ 80070 h 214342"/>
              <a:gd name="connsiteX331" fmla="*/ 74716 w 242977"/>
              <a:gd name="connsiteY331" fmla="*/ 78867 h 214342"/>
              <a:gd name="connsiteX332" fmla="*/ 75799 w 242977"/>
              <a:gd name="connsiteY332" fmla="*/ 79228 h 214342"/>
              <a:gd name="connsiteX333" fmla="*/ 78205 w 242977"/>
              <a:gd name="connsiteY333" fmla="*/ 77965 h 214342"/>
              <a:gd name="connsiteX334" fmla="*/ 78145 w 242977"/>
              <a:gd name="connsiteY334" fmla="*/ 76942 h 214342"/>
              <a:gd name="connsiteX335" fmla="*/ 77182 w 242977"/>
              <a:gd name="connsiteY335" fmla="*/ 76942 h 214342"/>
              <a:gd name="connsiteX336" fmla="*/ 77483 w 242977"/>
              <a:gd name="connsiteY336" fmla="*/ 75619 h 214342"/>
              <a:gd name="connsiteX337" fmla="*/ 78325 w 242977"/>
              <a:gd name="connsiteY337" fmla="*/ 75197 h 214342"/>
              <a:gd name="connsiteX338" fmla="*/ 76581 w 242977"/>
              <a:gd name="connsiteY338" fmla="*/ 74596 h 214342"/>
              <a:gd name="connsiteX339" fmla="*/ 76881 w 242977"/>
              <a:gd name="connsiteY339" fmla="*/ 73874 h 214342"/>
              <a:gd name="connsiteX340" fmla="*/ 76762 w 242977"/>
              <a:gd name="connsiteY340" fmla="*/ 71046 h 214342"/>
              <a:gd name="connsiteX341" fmla="*/ 75558 w 242977"/>
              <a:gd name="connsiteY341" fmla="*/ 68881 h 214342"/>
              <a:gd name="connsiteX342" fmla="*/ 75438 w 242977"/>
              <a:gd name="connsiteY342" fmla="*/ 67317 h 214342"/>
              <a:gd name="connsiteX343" fmla="*/ 76821 w 242977"/>
              <a:gd name="connsiteY343" fmla="*/ 64068 h 214342"/>
              <a:gd name="connsiteX344" fmla="*/ 78566 w 242977"/>
              <a:gd name="connsiteY344" fmla="*/ 62925 h 214342"/>
              <a:gd name="connsiteX345" fmla="*/ 79048 w 242977"/>
              <a:gd name="connsiteY345" fmla="*/ 61963 h 214342"/>
              <a:gd name="connsiteX346" fmla="*/ 83017 w 242977"/>
              <a:gd name="connsiteY346" fmla="*/ 61301 h 214342"/>
              <a:gd name="connsiteX347" fmla="*/ 85303 w 242977"/>
              <a:gd name="connsiteY347" fmla="*/ 60459 h 214342"/>
              <a:gd name="connsiteX348" fmla="*/ 86507 w 242977"/>
              <a:gd name="connsiteY348" fmla="*/ 61602 h 214342"/>
              <a:gd name="connsiteX349" fmla="*/ 87951 w 242977"/>
              <a:gd name="connsiteY349" fmla="*/ 61361 h 214342"/>
              <a:gd name="connsiteX350" fmla="*/ 90658 w 242977"/>
              <a:gd name="connsiteY350" fmla="*/ 59075 h 214342"/>
              <a:gd name="connsiteX351" fmla="*/ 88492 w 242977"/>
              <a:gd name="connsiteY351" fmla="*/ 55887 h 214342"/>
              <a:gd name="connsiteX352" fmla="*/ 88973 w 242977"/>
              <a:gd name="connsiteY352" fmla="*/ 54924 h 214342"/>
              <a:gd name="connsiteX353" fmla="*/ 87169 w 242977"/>
              <a:gd name="connsiteY353" fmla="*/ 53841 h 214342"/>
              <a:gd name="connsiteX354" fmla="*/ 85725 w 242977"/>
              <a:gd name="connsiteY354" fmla="*/ 52037 h 214342"/>
              <a:gd name="connsiteX355" fmla="*/ 83800 w 242977"/>
              <a:gd name="connsiteY355" fmla="*/ 52999 h 214342"/>
              <a:gd name="connsiteX356" fmla="*/ 81995 w 242977"/>
              <a:gd name="connsiteY356" fmla="*/ 52518 h 214342"/>
              <a:gd name="connsiteX357" fmla="*/ 81393 w 242977"/>
              <a:gd name="connsiteY357" fmla="*/ 53300 h 214342"/>
              <a:gd name="connsiteX358" fmla="*/ 79529 w 242977"/>
              <a:gd name="connsiteY358" fmla="*/ 52819 h 214342"/>
              <a:gd name="connsiteX359" fmla="*/ 79529 w 242977"/>
              <a:gd name="connsiteY359" fmla="*/ 50533 h 214342"/>
              <a:gd name="connsiteX360" fmla="*/ 80070 w 242977"/>
              <a:gd name="connsiteY360" fmla="*/ 49510 h 214342"/>
              <a:gd name="connsiteX361" fmla="*/ 78445 w 242977"/>
              <a:gd name="connsiteY361" fmla="*/ 47705 h 214342"/>
              <a:gd name="connsiteX362" fmla="*/ 76159 w 242977"/>
              <a:gd name="connsiteY362" fmla="*/ 48006 h 214342"/>
              <a:gd name="connsiteX363" fmla="*/ 75317 w 242977"/>
              <a:gd name="connsiteY363" fmla="*/ 47525 h 214342"/>
              <a:gd name="connsiteX364" fmla="*/ 75618 w 242977"/>
              <a:gd name="connsiteY364" fmla="*/ 45961 h 214342"/>
              <a:gd name="connsiteX365" fmla="*/ 73212 w 242977"/>
              <a:gd name="connsiteY365" fmla="*/ 45359 h 214342"/>
              <a:gd name="connsiteX366" fmla="*/ 71046 w 242977"/>
              <a:gd name="connsiteY366" fmla="*/ 42832 h 214342"/>
              <a:gd name="connsiteX367" fmla="*/ 72069 w 242977"/>
              <a:gd name="connsiteY367" fmla="*/ 41028 h 214342"/>
              <a:gd name="connsiteX368" fmla="*/ 72972 w 242977"/>
              <a:gd name="connsiteY368" fmla="*/ 40607 h 214342"/>
              <a:gd name="connsiteX369" fmla="*/ 73994 w 242977"/>
              <a:gd name="connsiteY369" fmla="*/ 37599 h 214342"/>
              <a:gd name="connsiteX370" fmla="*/ 73151 w 242977"/>
              <a:gd name="connsiteY370" fmla="*/ 36516 h 214342"/>
              <a:gd name="connsiteX371" fmla="*/ 72791 w 242977"/>
              <a:gd name="connsiteY371" fmla="*/ 34170 h 214342"/>
              <a:gd name="connsiteX372" fmla="*/ 74415 w 242977"/>
              <a:gd name="connsiteY372" fmla="*/ 33328 h 214342"/>
              <a:gd name="connsiteX373" fmla="*/ 76762 w 242977"/>
              <a:gd name="connsiteY373" fmla="*/ 33328 h 214342"/>
              <a:gd name="connsiteX374" fmla="*/ 78085 w 242977"/>
              <a:gd name="connsiteY374" fmla="*/ 31643 h 214342"/>
              <a:gd name="connsiteX375" fmla="*/ 76460 w 242977"/>
              <a:gd name="connsiteY375" fmla="*/ 30620 h 214342"/>
              <a:gd name="connsiteX376" fmla="*/ 75558 w 242977"/>
              <a:gd name="connsiteY376" fmla="*/ 27793 h 214342"/>
              <a:gd name="connsiteX377" fmla="*/ 77964 w 242977"/>
              <a:gd name="connsiteY377" fmla="*/ 24905 h 214342"/>
              <a:gd name="connsiteX378" fmla="*/ 79529 w 242977"/>
              <a:gd name="connsiteY378" fmla="*/ 24725 h 214342"/>
              <a:gd name="connsiteX379" fmla="*/ 80431 w 242977"/>
              <a:gd name="connsiteY379" fmla="*/ 27131 h 214342"/>
              <a:gd name="connsiteX380" fmla="*/ 81634 w 242977"/>
              <a:gd name="connsiteY380" fmla="*/ 28034 h 214342"/>
              <a:gd name="connsiteX381" fmla="*/ 82597 w 242977"/>
              <a:gd name="connsiteY381" fmla="*/ 26469 h 214342"/>
              <a:gd name="connsiteX382" fmla="*/ 81815 w 242977"/>
              <a:gd name="connsiteY382" fmla="*/ 24725 h 214342"/>
              <a:gd name="connsiteX383" fmla="*/ 82657 w 242977"/>
              <a:gd name="connsiteY383" fmla="*/ 23642 h 214342"/>
              <a:gd name="connsiteX384" fmla="*/ 82055 w 242977"/>
              <a:gd name="connsiteY384" fmla="*/ 21296 h 214342"/>
              <a:gd name="connsiteX385" fmla="*/ 83619 w 242977"/>
              <a:gd name="connsiteY385" fmla="*/ 20273 h 214342"/>
              <a:gd name="connsiteX386" fmla="*/ 83619 w 242977"/>
              <a:gd name="connsiteY386" fmla="*/ 19371 h 214342"/>
              <a:gd name="connsiteX387" fmla="*/ 80552 w 242977"/>
              <a:gd name="connsiteY387" fmla="*/ 4692 h 214342"/>
              <a:gd name="connsiteX388" fmla="*/ 82055 w 242977"/>
              <a:gd name="connsiteY388" fmla="*/ 4692 h 214342"/>
              <a:gd name="connsiteX389" fmla="*/ 82476 w 242977"/>
              <a:gd name="connsiteY389" fmla="*/ 2647 h 214342"/>
              <a:gd name="connsiteX390" fmla="*/ 84461 w 242977"/>
              <a:gd name="connsiteY390" fmla="*/ 1985 h 214342"/>
              <a:gd name="connsiteX391" fmla="*/ 84943 w 242977"/>
              <a:gd name="connsiteY391" fmla="*/ 361 h 214342"/>
              <a:gd name="connsiteX392" fmla="*/ 85905 w 242977"/>
              <a:gd name="connsiteY392" fmla="*/ 301 h 214342"/>
              <a:gd name="connsiteX393" fmla="*/ 86868 w 242977"/>
              <a:gd name="connsiteY393" fmla="*/ 662 h 214342"/>
              <a:gd name="connsiteX394" fmla="*/ 88913 w 242977"/>
              <a:gd name="connsiteY394" fmla="*/ 0 h 214342"/>
              <a:gd name="connsiteX395" fmla="*/ 92463 w 242977"/>
              <a:gd name="connsiteY395" fmla="*/ 2406 h 214342"/>
              <a:gd name="connsiteX396" fmla="*/ 94147 w 242977"/>
              <a:gd name="connsiteY396" fmla="*/ 5896 h 214342"/>
              <a:gd name="connsiteX397" fmla="*/ 93124 w 242977"/>
              <a:gd name="connsiteY397" fmla="*/ 8061 h 214342"/>
              <a:gd name="connsiteX398" fmla="*/ 94508 w 242977"/>
              <a:gd name="connsiteY398" fmla="*/ 10287 h 214342"/>
              <a:gd name="connsiteX399" fmla="*/ 98599 w 242977"/>
              <a:gd name="connsiteY399" fmla="*/ 11550 h 214342"/>
              <a:gd name="connsiteX400" fmla="*/ 100764 w 242977"/>
              <a:gd name="connsiteY400" fmla="*/ 11310 h 214342"/>
              <a:gd name="connsiteX401" fmla="*/ 102569 w 242977"/>
              <a:gd name="connsiteY401" fmla="*/ 11550 h 214342"/>
              <a:gd name="connsiteX402" fmla="*/ 108886 w 242977"/>
              <a:gd name="connsiteY402" fmla="*/ 14919 h 214342"/>
              <a:gd name="connsiteX403" fmla="*/ 111232 w 242977"/>
              <a:gd name="connsiteY403" fmla="*/ 14498 h 214342"/>
              <a:gd name="connsiteX404" fmla="*/ 114480 w 242977"/>
              <a:gd name="connsiteY404" fmla="*/ 15100 h 214342"/>
              <a:gd name="connsiteX405" fmla="*/ 116766 w 242977"/>
              <a:gd name="connsiteY405" fmla="*/ 14438 h 214342"/>
              <a:gd name="connsiteX406" fmla="*/ 119774 w 242977"/>
              <a:gd name="connsiteY406" fmla="*/ 12633 h 214342"/>
              <a:gd name="connsiteX407" fmla="*/ 121458 w 242977"/>
              <a:gd name="connsiteY407" fmla="*/ 12212 h 214342"/>
              <a:gd name="connsiteX408" fmla="*/ 125550 w 242977"/>
              <a:gd name="connsiteY408" fmla="*/ 11731 h 214342"/>
              <a:gd name="connsiteX409" fmla="*/ 128377 w 242977"/>
              <a:gd name="connsiteY409" fmla="*/ 13175 h 214342"/>
              <a:gd name="connsiteX410" fmla="*/ 129580 w 242977"/>
              <a:gd name="connsiteY410" fmla="*/ 14378 h 214342"/>
              <a:gd name="connsiteX411" fmla="*/ 130301 w 242977"/>
              <a:gd name="connsiteY411" fmla="*/ 16784 h 214342"/>
              <a:gd name="connsiteX412" fmla="*/ 131745 w 242977"/>
              <a:gd name="connsiteY412" fmla="*/ 16965 h 214342"/>
              <a:gd name="connsiteX413" fmla="*/ 134393 w 242977"/>
              <a:gd name="connsiteY413" fmla="*/ 12814 h 214342"/>
              <a:gd name="connsiteX414" fmla="*/ 134212 w 242977"/>
              <a:gd name="connsiteY414" fmla="*/ 10768 h 214342"/>
              <a:gd name="connsiteX415" fmla="*/ 135896 w 242977"/>
              <a:gd name="connsiteY415" fmla="*/ 10347 h 214342"/>
              <a:gd name="connsiteX416" fmla="*/ 139987 w 242977"/>
              <a:gd name="connsiteY416" fmla="*/ 11671 h 214342"/>
              <a:gd name="connsiteX417" fmla="*/ 141852 w 242977"/>
              <a:gd name="connsiteY417" fmla="*/ 13716 h 214342"/>
              <a:gd name="connsiteX418" fmla="*/ 142574 w 242977"/>
              <a:gd name="connsiteY418" fmla="*/ 13716 h 214342"/>
              <a:gd name="connsiteX419" fmla="*/ 144980 w 242977"/>
              <a:gd name="connsiteY419" fmla="*/ 15521 h 214342"/>
              <a:gd name="connsiteX420" fmla="*/ 145702 w 242977"/>
              <a:gd name="connsiteY420" fmla="*/ 14318 h 214342"/>
              <a:gd name="connsiteX421" fmla="*/ 144379 w 242977"/>
              <a:gd name="connsiteY421" fmla="*/ 11550 h 214342"/>
              <a:gd name="connsiteX422" fmla="*/ 143115 w 242977"/>
              <a:gd name="connsiteY422" fmla="*/ 10708 h 214342"/>
              <a:gd name="connsiteX423" fmla="*/ 144920 w 242977"/>
              <a:gd name="connsiteY423" fmla="*/ 9385 h 214342"/>
              <a:gd name="connsiteX424" fmla="*/ 147627 w 242977"/>
              <a:gd name="connsiteY424" fmla="*/ 9625 h 214342"/>
              <a:gd name="connsiteX425" fmla="*/ 148229 w 242977"/>
              <a:gd name="connsiteY425" fmla="*/ 11550 h 214342"/>
              <a:gd name="connsiteX426" fmla="*/ 149552 w 242977"/>
              <a:gd name="connsiteY426" fmla="*/ 12633 h 214342"/>
              <a:gd name="connsiteX427" fmla="*/ 151056 w 242977"/>
              <a:gd name="connsiteY427" fmla="*/ 16182 h 214342"/>
              <a:gd name="connsiteX428" fmla="*/ 154485 w 242977"/>
              <a:gd name="connsiteY428" fmla="*/ 18108 h 214342"/>
              <a:gd name="connsiteX429" fmla="*/ 158395 w 242977"/>
              <a:gd name="connsiteY429" fmla="*/ 19070 h 214342"/>
              <a:gd name="connsiteX430" fmla="*/ 162125 w 242977"/>
              <a:gd name="connsiteY430" fmla="*/ 20514 h 214342"/>
              <a:gd name="connsiteX431" fmla="*/ 162787 w 242977"/>
              <a:gd name="connsiteY431" fmla="*/ 22319 h 214342"/>
              <a:gd name="connsiteX432" fmla="*/ 165494 w 242977"/>
              <a:gd name="connsiteY432" fmla="*/ 25086 h 214342"/>
              <a:gd name="connsiteX433" fmla="*/ 164411 w 242977"/>
              <a:gd name="connsiteY433" fmla="*/ 25387 h 214342"/>
              <a:gd name="connsiteX434" fmla="*/ 163208 w 242977"/>
              <a:gd name="connsiteY434" fmla="*/ 27131 h 214342"/>
              <a:gd name="connsiteX435" fmla="*/ 161584 w 242977"/>
              <a:gd name="connsiteY435" fmla="*/ 27191 h 214342"/>
              <a:gd name="connsiteX436" fmla="*/ 162185 w 242977"/>
              <a:gd name="connsiteY436" fmla="*/ 29237 h 214342"/>
              <a:gd name="connsiteX437" fmla="*/ 161584 w 242977"/>
              <a:gd name="connsiteY437" fmla="*/ 30440 h 214342"/>
              <a:gd name="connsiteX438" fmla="*/ 164471 w 242977"/>
              <a:gd name="connsiteY438" fmla="*/ 30320 h 214342"/>
              <a:gd name="connsiteX439" fmla="*/ 164773 w 242977"/>
              <a:gd name="connsiteY439" fmla="*/ 29116 h 214342"/>
              <a:gd name="connsiteX440" fmla="*/ 166156 w 242977"/>
              <a:gd name="connsiteY440" fmla="*/ 29357 h 214342"/>
              <a:gd name="connsiteX441" fmla="*/ 167058 w 242977"/>
              <a:gd name="connsiteY441" fmla="*/ 28515 h 214342"/>
              <a:gd name="connsiteX442" fmla="*/ 170307 w 242977"/>
              <a:gd name="connsiteY442" fmla="*/ 29237 h 214342"/>
              <a:gd name="connsiteX443" fmla="*/ 174458 w 242977"/>
              <a:gd name="connsiteY443" fmla="*/ 29237 h 214342"/>
              <a:gd name="connsiteX444" fmla="*/ 173254 w 242977"/>
              <a:gd name="connsiteY444" fmla="*/ 29718 h 214342"/>
              <a:gd name="connsiteX445" fmla="*/ 175120 w 242977"/>
              <a:gd name="connsiteY445" fmla="*/ 30741 h 214342"/>
              <a:gd name="connsiteX446" fmla="*/ 175721 w 242977"/>
              <a:gd name="connsiteY446" fmla="*/ 30560 h 214342"/>
              <a:gd name="connsiteX447" fmla="*/ 176322 w 242977"/>
              <a:gd name="connsiteY447" fmla="*/ 32064 h 214342"/>
              <a:gd name="connsiteX448" fmla="*/ 174879 w 242977"/>
              <a:gd name="connsiteY448" fmla="*/ 32906 h 214342"/>
              <a:gd name="connsiteX449" fmla="*/ 175360 w 242977"/>
              <a:gd name="connsiteY449" fmla="*/ 34591 h 214342"/>
              <a:gd name="connsiteX450" fmla="*/ 176924 w 242977"/>
              <a:gd name="connsiteY450" fmla="*/ 33809 h 214342"/>
              <a:gd name="connsiteX451" fmla="*/ 180052 w 242977"/>
              <a:gd name="connsiteY451" fmla="*/ 33508 h 214342"/>
              <a:gd name="connsiteX452" fmla="*/ 181196 w 242977"/>
              <a:gd name="connsiteY452" fmla="*/ 34591 h 214342"/>
              <a:gd name="connsiteX453" fmla="*/ 182278 w 242977"/>
              <a:gd name="connsiteY453" fmla="*/ 34410 h 214342"/>
              <a:gd name="connsiteX454" fmla="*/ 184264 w 242977"/>
              <a:gd name="connsiteY454" fmla="*/ 35914 h 214342"/>
              <a:gd name="connsiteX455" fmla="*/ 189317 w 242977"/>
              <a:gd name="connsiteY455" fmla="*/ 36636 h 214342"/>
              <a:gd name="connsiteX456" fmla="*/ 192986 w 242977"/>
              <a:gd name="connsiteY456" fmla="*/ 36456 h 214342"/>
              <a:gd name="connsiteX457" fmla="*/ 195333 w 242977"/>
              <a:gd name="connsiteY457" fmla="*/ 36696 h 214342"/>
              <a:gd name="connsiteX458" fmla="*/ 198942 w 242977"/>
              <a:gd name="connsiteY458" fmla="*/ 37719 h 214342"/>
              <a:gd name="connsiteX459" fmla="*/ 205499 w 242977"/>
              <a:gd name="connsiteY459" fmla="*/ 39644 h 214342"/>
              <a:gd name="connsiteX460" fmla="*/ 208146 w 242977"/>
              <a:gd name="connsiteY460" fmla="*/ 40366 h 214342"/>
              <a:gd name="connsiteX461" fmla="*/ 210913 w 242977"/>
              <a:gd name="connsiteY461" fmla="*/ 41930 h 214342"/>
              <a:gd name="connsiteX462" fmla="*/ 211515 w 242977"/>
              <a:gd name="connsiteY462" fmla="*/ 42832 h 214342"/>
              <a:gd name="connsiteX463" fmla="*/ 213801 w 242977"/>
              <a:gd name="connsiteY463" fmla="*/ 43434 h 214342"/>
              <a:gd name="connsiteX464" fmla="*/ 213561 w 242977"/>
              <a:gd name="connsiteY464" fmla="*/ 47465 h 214342"/>
              <a:gd name="connsiteX465" fmla="*/ 214042 w 242977"/>
              <a:gd name="connsiteY465" fmla="*/ 50473 h 214342"/>
              <a:gd name="connsiteX466" fmla="*/ 213680 w 242977"/>
              <a:gd name="connsiteY466" fmla="*/ 50773 h 214342"/>
              <a:gd name="connsiteX467" fmla="*/ 214462 w 242977"/>
              <a:gd name="connsiteY467" fmla="*/ 53962 h 214342"/>
              <a:gd name="connsiteX468" fmla="*/ 212958 w 242977"/>
              <a:gd name="connsiteY468" fmla="*/ 57812 h 214342"/>
              <a:gd name="connsiteX469" fmla="*/ 211936 w 242977"/>
              <a:gd name="connsiteY469" fmla="*/ 59015 h 214342"/>
              <a:gd name="connsiteX470" fmla="*/ 210793 w 242977"/>
              <a:gd name="connsiteY470" fmla="*/ 59015 h 214342"/>
              <a:gd name="connsiteX471" fmla="*/ 210191 w 242977"/>
              <a:gd name="connsiteY471" fmla="*/ 57631 h 214342"/>
              <a:gd name="connsiteX472" fmla="*/ 207003 w 242977"/>
              <a:gd name="connsiteY472" fmla="*/ 58473 h 214342"/>
              <a:gd name="connsiteX473" fmla="*/ 206582 w 242977"/>
              <a:gd name="connsiteY473" fmla="*/ 60278 h 214342"/>
              <a:gd name="connsiteX474" fmla="*/ 207364 w 242977"/>
              <a:gd name="connsiteY474" fmla="*/ 60278 h 214342"/>
              <a:gd name="connsiteX475" fmla="*/ 207845 w 242977"/>
              <a:gd name="connsiteY475" fmla="*/ 62504 h 214342"/>
              <a:gd name="connsiteX476" fmla="*/ 207664 w 242977"/>
              <a:gd name="connsiteY476" fmla="*/ 64249 h 214342"/>
              <a:gd name="connsiteX477" fmla="*/ 207003 w 242977"/>
              <a:gd name="connsiteY477" fmla="*/ 64249 h 214342"/>
              <a:gd name="connsiteX478" fmla="*/ 207605 w 242977"/>
              <a:gd name="connsiteY478" fmla="*/ 66174 h 214342"/>
              <a:gd name="connsiteX479" fmla="*/ 208748 w 242977"/>
              <a:gd name="connsiteY479" fmla="*/ 64910 h 214342"/>
              <a:gd name="connsiteX480" fmla="*/ 210011 w 242977"/>
              <a:gd name="connsiteY480" fmla="*/ 65271 h 214342"/>
              <a:gd name="connsiteX481" fmla="*/ 211876 w 242977"/>
              <a:gd name="connsiteY481" fmla="*/ 64730 h 214342"/>
              <a:gd name="connsiteX482" fmla="*/ 211996 w 242977"/>
              <a:gd name="connsiteY482" fmla="*/ 65873 h 214342"/>
              <a:gd name="connsiteX483" fmla="*/ 210973 w 242977"/>
              <a:gd name="connsiteY483" fmla="*/ 65151 h 214342"/>
              <a:gd name="connsiteX484" fmla="*/ 209168 w 242977"/>
              <a:gd name="connsiteY484" fmla="*/ 66234 h 214342"/>
              <a:gd name="connsiteX485" fmla="*/ 208808 w 242977"/>
              <a:gd name="connsiteY485" fmla="*/ 67377 h 214342"/>
              <a:gd name="connsiteX486" fmla="*/ 209590 w 242977"/>
              <a:gd name="connsiteY486" fmla="*/ 69182 h 214342"/>
              <a:gd name="connsiteX487" fmla="*/ 208447 w 242977"/>
              <a:gd name="connsiteY487" fmla="*/ 69663 h 214342"/>
              <a:gd name="connsiteX488" fmla="*/ 209831 w 242977"/>
              <a:gd name="connsiteY488" fmla="*/ 71468 h 214342"/>
              <a:gd name="connsiteX489" fmla="*/ 209229 w 242977"/>
              <a:gd name="connsiteY489" fmla="*/ 72189 h 214342"/>
              <a:gd name="connsiteX490" fmla="*/ 209710 w 242977"/>
              <a:gd name="connsiteY490" fmla="*/ 73393 h 214342"/>
              <a:gd name="connsiteX491" fmla="*/ 210613 w 242977"/>
              <a:gd name="connsiteY491" fmla="*/ 73633 h 214342"/>
              <a:gd name="connsiteX492" fmla="*/ 211214 w 242977"/>
              <a:gd name="connsiteY492" fmla="*/ 75258 h 214342"/>
              <a:gd name="connsiteX493" fmla="*/ 209049 w 242977"/>
              <a:gd name="connsiteY493" fmla="*/ 74596 h 214342"/>
              <a:gd name="connsiteX494" fmla="*/ 209229 w 242977"/>
              <a:gd name="connsiteY494" fmla="*/ 76401 h 214342"/>
              <a:gd name="connsiteX495" fmla="*/ 210672 w 242977"/>
              <a:gd name="connsiteY495" fmla="*/ 78446 h 214342"/>
              <a:gd name="connsiteX496" fmla="*/ 213320 w 242977"/>
              <a:gd name="connsiteY496" fmla="*/ 80491 h 214342"/>
              <a:gd name="connsiteX497" fmla="*/ 213921 w 242977"/>
              <a:gd name="connsiteY497" fmla="*/ 82597 h 214342"/>
              <a:gd name="connsiteX498" fmla="*/ 212117 w 242977"/>
              <a:gd name="connsiteY498" fmla="*/ 82356 h 214342"/>
              <a:gd name="connsiteX499" fmla="*/ 212839 w 242977"/>
              <a:gd name="connsiteY499" fmla="*/ 84161 h 214342"/>
              <a:gd name="connsiteX500" fmla="*/ 210913 w 242977"/>
              <a:gd name="connsiteY500" fmla="*/ 83920 h 214342"/>
              <a:gd name="connsiteX501" fmla="*/ 209710 w 242977"/>
              <a:gd name="connsiteY501" fmla="*/ 85003 h 214342"/>
              <a:gd name="connsiteX502" fmla="*/ 211454 w 242977"/>
              <a:gd name="connsiteY502" fmla="*/ 86387 h 214342"/>
              <a:gd name="connsiteX503" fmla="*/ 210252 w 242977"/>
              <a:gd name="connsiteY503" fmla="*/ 88793 h 214342"/>
              <a:gd name="connsiteX504" fmla="*/ 210252 w 242977"/>
              <a:gd name="connsiteY504" fmla="*/ 90417 h 214342"/>
              <a:gd name="connsiteX505" fmla="*/ 211816 w 242977"/>
              <a:gd name="connsiteY505" fmla="*/ 92042 h 214342"/>
              <a:gd name="connsiteX506" fmla="*/ 212598 w 242977"/>
              <a:gd name="connsiteY506" fmla="*/ 94929 h 214342"/>
              <a:gd name="connsiteX507" fmla="*/ 214523 w 242977"/>
              <a:gd name="connsiteY507" fmla="*/ 95049 h 214342"/>
              <a:gd name="connsiteX508" fmla="*/ 215365 w 242977"/>
              <a:gd name="connsiteY508" fmla="*/ 93245 h 214342"/>
              <a:gd name="connsiteX509" fmla="*/ 214763 w 242977"/>
              <a:gd name="connsiteY509" fmla="*/ 91981 h 214342"/>
              <a:gd name="connsiteX510" fmla="*/ 218012 w 242977"/>
              <a:gd name="connsiteY510" fmla="*/ 92282 h 214342"/>
              <a:gd name="connsiteX511" fmla="*/ 220779 w 242977"/>
              <a:gd name="connsiteY511" fmla="*/ 95110 h 214342"/>
              <a:gd name="connsiteX512" fmla="*/ 220659 w 242977"/>
              <a:gd name="connsiteY512" fmla="*/ 95952 h 214342"/>
              <a:gd name="connsiteX513" fmla="*/ 219034 w 242977"/>
              <a:gd name="connsiteY513" fmla="*/ 96253 h 214342"/>
              <a:gd name="connsiteX514" fmla="*/ 216748 w 242977"/>
              <a:gd name="connsiteY514" fmla="*/ 95831 h 214342"/>
              <a:gd name="connsiteX515" fmla="*/ 215606 w 242977"/>
              <a:gd name="connsiteY515" fmla="*/ 95230 h 214342"/>
              <a:gd name="connsiteX516" fmla="*/ 214523 w 242977"/>
              <a:gd name="connsiteY516" fmla="*/ 96433 h 214342"/>
              <a:gd name="connsiteX517" fmla="*/ 212778 w 242977"/>
              <a:gd name="connsiteY517" fmla="*/ 95892 h 214342"/>
              <a:gd name="connsiteX518" fmla="*/ 209831 w 242977"/>
              <a:gd name="connsiteY518" fmla="*/ 97576 h 214342"/>
              <a:gd name="connsiteX519" fmla="*/ 209229 w 242977"/>
              <a:gd name="connsiteY519" fmla="*/ 99742 h 214342"/>
              <a:gd name="connsiteX520" fmla="*/ 205740 w 242977"/>
              <a:gd name="connsiteY520" fmla="*/ 97335 h 214342"/>
              <a:gd name="connsiteX521" fmla="*/ 204236 w 242977"/>
              <a:gd name="connsiteY521" fmla="*/ 97035 h 214342"/>
              <a:gd name="connsiteX522" fmla="*/ 202672 w 242977"/>
              <a:gd name="connsiteY522" fmla="*/ 97997 h 214342"/>
              <a:gd name="connsiteX523" fmla="*/ 200325 w 242977"/>
              <a:gd name="connsiteY523" fmla="*/ 96553 h 214342"/>
              <a:gd name="connsiteX524" fmla="*/ 198160 w 242977"/>
              <a:gd name="connsiteY524" fmla="*/ 96553 h 214342"/>
              <a:gd name="connsiteX525" fmla="*/ 196115 w 242977"/>
              <a:gd name="connsiteY525" fmla="*/ 94869 h 214342"/>
              <a:gd name="connsiteX526" fmla="*/ 194430 w 242977"/>
              <a:gd name="connsiteY526" fmla="*/ 95952 h 214342"/>
              <a:gd name="connsiteX527" fmla="*/ 192806 w 242977"/>
              <a:gd name="connsiteY527" fmla="*/ 94268 h 214342"/>
              <a:gd name="connsiteX528" fmla="*/ 190700 w 242977"/>
              <a:gd name="connsiteY528" fmla="*/ 93666 h 214342"/>
              <a:gd name="connsiteX529" fmla="*/ 190881 w 242977"/>
              <a:gd name="connsiteY529" fmla="*/ 92643 h 214342"/>
              <a:gd name="connsiteX530" fmla="*/ 192685 w 242977"/>
              <a:gd name="connsiteY530" fmla="*/ 90838 h 214342"/>
              <a:gd name="connsiteX531" fmla="*/ 189798 w 242977"/>
              <a:gd name="connsiteY531" fmla="*/ 87951 h 214342"/>
              <a:gd name="connsiteX532" fmla="*/ 188715 w 242977"/>
              <a:gd name="connsiteY532" fmla="*/ 88552 h 214342"/>
              <a:gd name="connsiteX533" fmla="*/ 187632 w 242977"/>
              <a:gd name="connsiteY533" fmla="*/ 90478 h 214342"/>
              <a:gd name="connsiteX534" fmla="*/ 189437 w 242977"/>
              <a:gd name="connsiteY534" fmla="*/ 91621 h 214342"/>
              <a:gd name="connsiteX535" fmla="*/ 188776 w 242977"/>
              <a:gd name="connsiteY535" fmla="*/ 92222 h 214342"/>
              <a:gd name="connsiteX536" fmla="*/ 188113 w 242977"/>
              <a:gd name="connsiteY536" fmla="*/ 94809 h 214342"/>
              <a:gd name="connsiteX537" fmla="*/ 186910 w 242977"/>
              <a:gd name="connsiteY537" fmla="*/ 96914 h 214342"/>
              <a:gd name="connsiteX538" fmla="*/ 188113 w 242977"/>
              <a:gd name="connsiteY538" fmla="*/ 96734 h 214342"/>
              <a:gd name="connsiteX539" fmla="*/ 187632 w 242977"/>
              <a:gd name="connsiteY539" fmla="*/ 98779 h 214342"/>
              <a:gd name="connsiteX540" fmla="*/ 186429 w 242977"/>
              <a:gd name="connsiteY540" fmla="*/ 99381 h 214342"/>
              <a:gd name="connsiteX541" fmla="*/ 182038 w 242977"/>
              <a:gd name="connsiteY541" fmla="*/ 96854 h 214342"/>
              <a:gd name="connsiteX542" fmla="*/ 181196 w 242977"/>
              <a:gd name="connsiteY542" fmla="*/ 95531 h 214342"/>
              <a:gd name="connsiteX543" fmla="*/ 180593 w 242977"/>
              <a:gd name="connsiteY543" fmla="*/ 91921 h 214342"/>
              <a:gd name="connsiteX544" fmla="*/ 179812 w 242977"/>
              <a:gd name="connsiteY544" fmla="*/ 89936 h 214342"/>
              <a:gd name="connsiteX545" fmla="*/ 178729 w 242977"/>
              <a:gd name="connsiteY545" fmla="*/ 88372 h 214342"/>
              <a:gd name="connsiteX546" fmla="*/ 176322 w 242977"/>
              <a:gd name="connsiteY546" fmla="*/ 87349 h 214342"/>
              <a:gd name="connsiteX547" fmla="*/ 175120 w 242977"/>
              <a:gd name="connsiteY547" fmla="*/ 85364 h 214342"/>
              <a:gd name="connsiteX548" fmla="*/ 173495 w 242977"/>
              <a:gd name="connsiteY548" fmla="*/ 84582 h 214342"/>
              <a:gd name="connsiteX549" fmla="*/ 172593 w 242977"/>
              <a:gd name="connsiteY549" fmla="*/ 82356 h 214342"/>
              <a:gd name="connsiteX550" fmla="*/ 169344 w 242977"/>
              <a:gd name="connsiteY550" fmla="*/ 78326 h 214342"/>
              <a:gd name="connsiteX551" fmla="*/ 166938 w 242977"/>
              <a:gd name="connsiteY551" fmla="*/ 78687 h 214342"/>
              <a:gd name="connsiteX552" fmla="*/ 164050 w 242977"/>
              <a:gd name="connsiteY552" fmla="*/ 77303 h 214342"/>
              <a:gd name="connsiteX553" fmla="*/ 163629 w 242977"/>
              <a:gd name="connsiteY553" fmla="*/ 76701 h 214342"/>
              <a:gd name="connsiteX554" fmla="*/ 162125 w 242977"/>
              <a:gd name="connsiteY554" fmla="*/ 77183 h 214342"/>
              <a:gd name="connsiteX555" fmla="*/ 161343 w 242977"/>
              <a:gd name="connsiteY555" fmla="*/ 76822 h 214342"/>
              <a:gd name="connsiteX556" fmla="*/ 162426 w 242977"/>
              <a:gd name="connsiteY556" fmla="*/ 75197 h 214342"/>
              <a:gd name="connsiteX557" fmla="*/ 162125 w 242977"/>
              <a:gd name="connsiteY557" fmla="*/ 74596 h 214342"/>
              <a:gd name="connsiteX558" fmla="*/ 159659 w 242977"/>
              <a:gd name="connsiteY558" fmla="*/ 74175 h 214342"/>
              <a:gd name="connsiteX559" fmla="*/ 158757 w 242977"/>
              <a:gd name="connsiteY559" fmla="*/ 76220 h 214342"/>
              <a:gd name="connsiteX560" fmla="*/ 157253 w 242977"/>
              <a:gd name="connsiteY560" fmla="*/ 74415 h 214342"/>
              <a:gd name="connsiteX561" fmla="*/ 155448 w 242977"/>
              <a:gd name="connsiteY561" fmla="*/ 73814 h 214342"/>
              <a:gd name="connsiteX562" fmla="*/ 153282 w 242977"/>
              <a:gd name="connsiteY562" fmla="*/ 71768 h 214342"/>
              <a:gd name="connsiteX563" fmla="*/ 150274 w 242977"/>
              <a:gd name="connsiteY563" fmla="*/ 73152 h 214342"/>
              <a:gd name="connsiteX564" fmla="*/ 148109 w 242977"/>
              <a:gd name="connsiteY564" fmla="*/ 71708 h 214342"/>
              <a:gd name="connsiteX565" fmla="*/ 146123 w 242977"/>
              <a:gd name="connsiteY565" fmla="*/ 71528 h 214342"/>
              <a:gd name="connsiteX566" fmla="*/ 144740 w 242977"/>
              <a:gd name="connsiteY566" fmla="*/ 69182 h 214342"/>
              <a:gd name="connsiteX567" fmla="*/ 143115 w 242977"/>
              <a:gd name="connsiteY567" fmla="*/ 68580 h 214342"/>
              <a:gd name="connsiteX568" fmla="*/ 142995 w 242977"/>
              <a:gd name="connsiteY568" fmla="*/ 66655 h 214342"/>
              <a:gd name="connsiteX569" fmla="*/ 141190 w 242977"/>
              <a:gd name="connsiteY569" fmla="*/ 65031 h 214342"/>
              <a:gd name="connsiteX570" fmla="*/ 138363 w 242977"/>
              <a:gd name="connsiteY570" fmla="*/ 65091 h 214342"/>
              <a:gd name="connsiteX571" fmla="*/ 138002 w 242977"/>
              <a:gd name="connsiteY571" fmla="*/ 63226 h 214342"/>
              <a:gd name="connsiteX572" fmla="*/ 137039 w 242977"/>
              <a:gd name="connsiteY572" fmla="*/ 61481 h 214342"/>
              <a:gd name="connsiteX573" fmla="*/ 134934 w 242977"/>
              <a:gd name="connsiteY573" fmla="*/ 59556 h 214342"/>
              <a:gd name="connsiteX574" fmla="*/ 131565 w 242977"/>
              <a:gd name="connsiteY574" fmla="*/ 57752 h 214342"/>
              <a:gd name="connsiteX575" fmla="*/ 129941 w 242977"/>
              <a:gd name="connsiteY575" fmla="*/ 58353 h 214342"/>
              <a:gd name="connsiteX576" fmla="*/ 127955 w 242977"/>
              <a:gd name="connsiteY576" fmla="*/ 57150 h 214342"/>
              <a:gd name="connsiteX577" fmla="*/ 126271 w 242977"/>
              <a:gd name="connsiteY577" fmla="*/ 57812 h 214342"/>
              <a:gd name="connsiteX578" fmla="*/ 122842 w 242977"/>
              <a:gd name="connsiteY578" fmla="*/ 54623 h 214342"/>
              <a:gd name="connsiteX579" fmla="*/ 123203 w 242977"/>
              <a:gd name="connsiteY579" fmla="*/ 53781 h 214342"/>
              <a:gd name="connsiteX580" fmla="*/ 121639 w 242977"/>
              <a:gd name="connsiteY580" fmla="*/ 50773 h 214342"/>
              <a:gd name="connsiteX581" fmla="*/ 119774 w 242977"/>
              <a:gd name="connsiteY581" fmla="*/ 50533 h 214342"/>
              <a:gd name="connsiteX582" fmla="*/ 118330 w 242977"/>
              <a:gd name="connsiteY582" fmla="*/ 49209 h 214342"/>
              <a:gd name="connsiteX583" fmla="*/ 115262 w 242977"/>
              <a:gd name="connsiteY583" fmla="*/ 49931 h 214342"/>
              <a:gd name="connsiteX584" fmla="*/ 113458 w 242977"/>
              <a:gd name="connsiteY584" fmla="*/ 47946 h 214342"/>
              <a:gd name="connsiteX585" fmla="*/ 110931 w 242977"/>
              <a:gd name="connsiteY585" fmla="*/ 48487 h 214342"/>
              <a:gd name="connsiteX586" fmla="*/ 110450 w 242977"/>
              <a:gd name="connsiteY586" fmla="*/ 52097 h 214342"/>
              <a:gd name="connsiteX587" fmla="*/ 112435 w 242977"/>
              <a:gd name="connsiteY587" fmla="*/ 53120 h 214342"/>
              <a:gd name="connsiteX588" fmla="*/ 113999 w 242977"/>
              <a:gd name="connsiteY588" fmla="*/ 52999 h 214342"/>
              <a:gd name="connsiteX589" fmla="*/ 115864 w 242977"/>
              <a:gd name="connsiteY589" fmla="*/ 51977 h 214342"/>
              <a:gd name="connsiteX590" fmla="*/ 118030 w 242977"/>
              <a:gd name="connsiteY590" fmla="*/ 52277 h 214342"/>
              <a:gd name="connsiteX591" fmla="*/ 117428 w 242977"/>
              <a:gd name="connsiteY591" fmla="*/ 56067 h 214342"/>
              <a:gd name="connsiteX592" fmla="*/ 118511 w 242977"/>
              <a:gd name="connsiteY592" fmla="*/ 56067 h 214342"/>
              <a:gd name="connsiteX593" fmla="*/ 122301 w 242977"/>
              <a:gd name="connsiteY593" fmla="*/ 58173 h 214342"/>
              <a:gd name="connsiteX594" fmla="*/ 124106 w 242977"/>
              <a:gd name="connsiteY594" fmla="*/ 60579 h 214342"/>
              <a:gd name="connsiteX595" fmla="*/ 124888 w 242977"/>
              <a:gd name="connsiteY595" fmla="*/ 61181 h 214342"/>
              <a:gd name="connsiteX596" fmla="*/ 128076 w 242977"/>
              <a:gd name="connsiteY596" fmla="*/ 60820 h 214342"/>
              <a:gd name="connsiteX597" fmla="*/ 129279 w 242977"/>
              <a:gd name="connsiteY597" fmla="*/ 62865 h 214342"/>
              <a:gd name="connsiteX598" fmla="*/ 131805 w 242977"/>
              <a:gd name="connsiteY598" fmla="*/ 63286 h 214342"/>
              <a:gd name="connsiteX599" fmla="*/ 133490 w 242977"/>
              <a:gd name="connsiteY599" fmla="*/ 63166 h 214342"/>
              <a:gd name="connsiteX600" fmla="*/ 134091 w 242977"/>
              <a:gd name="connsiteY600" fmla="*/ 64970 h 214342"/>
              <a:gd name="connsiteX601" fmla="*/ 136017 w 242977"/>
              <a:gd name="connsiteY601" fmla="*/ 66715 h 214342"/>
              <a:gd name="connsiteX602" fmla="*/ 136799 w 242977"/>
              <a:gd name="connsiteY602" fmla="*/ 68640 h 214342"/>
              <a:gd name="connsiteX603" fmla="*/ 138784 w 242977"/>
              <a:gd name="connsiteY603" fmla="*/ 69843 h 214342"/>
              <a:gd name="connsiteX604" fmla="*/ 140167 w 242977"/>
              <a:gd name="connsiteY604" fmla="*/ 71287 h 214342"/>
              <a:gd name="connsiteX605" fmla="*/ 140228 w 242977"/>
              <a:gd name="connsiteY605" fmla="*/ 72250 h 214342"/>
              <a:gd name="connsiteX606" fmla="*/ 142213 w 242977"/>
              <a:gd name="connsiteY606" fmla="*/ 74415 h 214342"/>
              <a:gd name="connsiteX607" fmla="*/ 143115 w 242977"/>
              <a:gd name="connsiteY607" fmla="*/ 74776 h 214342"/>
              <a:gd name="connsiteX608" fmla="*/ 146725 w 242977"/>
              <a:gd name="connsiteY608" fmla="*/ 78867 h 214342"/>
              <a:gd name="connsiteX609" fmla="*/ 148710 w 242977"/>
              <a:gd name="connsiteY609" fmla="*/ 80371 h 214342"/>
              <a:gd name="connsiteX610" fmla="*/ 150033 w 242977"/>
              <a:gd name="connsiteY610" fmla="*/ 80491 h 214342"/>
              <a:gd name="connsiteX611" fmla="*/ 153763 w 242977"/>
              <a:gd name="connsiteY611" fmla="*/ 79709 h 214342"/>
              <a:gd name="connsiteX612" fmla="*/ 155327 w 242977"/>
              <a:gd name="connsiteY612" fmla="*/ 80191 h 214342"/>
              <a:gd name="connsiteX613" fmla="*/ 155628 w 242977"/>
              <a:gd name="connsiteY613" fmla="*/ 83078 h 214342"/>
              <a:gd name="connsiteX614" fmla="*/ 156952 w 242977"/>
              <a:gd name="connsiteY614" fmla="*/ 84642 h 214342"/>
              <a:gd name="connsiteX615" fmla="*/ 159057 w 242977"/>
              <a:gd name="connsiteY615" fmla="*/ 84943 h 214342"/>
              <a:gd name="connsiteX616" fmla="*/ 162606 w 242977"/>
              <a:gd name="connsiteY616" fmla="*/ 84161 h 214342"/>
              <a:gd name="connsiteX617" fmla="*/ 164291 w 242977"/>
              <a:gd name="connsiteY617" fmla="*/ 84161 h 214342"/>
              <a:gd name="connsiteX618" fmla="*/ 166396 w 242977"/>
              <a:gd name="connsiteY618" fmla="*/ 84943 h 214342"/>
              <a:gd name="connsiteX619" fmla="*/ 165554 w 242977"/>
              <a:gd name="connsiteY619" fmla="*/ 85665 h 214342"/>
              <a:gd name="connsiteX620" fmla="*/ 166517 w 242977"/>
              <a:gd name="connsiteY620" fmla="*/ 87109 h 214342"/>
              <a:gd name="connsiteX621" fmla="*/ 168622 w 242977"/>
              <a:gd name="connsiteY621" fmla="*/ 87710 h 214342"/>
              <a:gd name="connsiteX622" fmla="*/ 170427 w 242977"/>
              <a:gd name="connsiteY622" fmla="*/ 88793 h 214342"/>
              <a:gd name="connsiteX623" fmla="*/ 171269 w 242977"/>
              <a:gd name="connsiteY623" fmla="*/ 91921 h 214342"/>
              <a:gd name="connsiteX624" fmla="*/ 172653 w 242977"/>
              <a:gd name="connsiteY624" fmla="*/ 92764 h 214342"/>
              <a:gd name="connsiteX625" fmla="*/ 173194 w 242977"/>
              <a:gd name="connsiteY625" fmla="*/ 94448 h 214342"/>
              <a:gd name="connsiteX626" fmla="*/ 174999 w 242977"/>
              <a:gd name="connsiteY626" fmla="*/ 96253 h 214342"/>
              <a:gd name="connsiteX627" fmla="*/ 173856 w 242977"/>
              <a:gd name="connsiteY627" fmla="*/ 97937 h 214342"/>
              <a:gd name="connsiteX628" fmla="*/ 176623 w 242977"/>
              <a:gd name="connsiteY628" fmla="*/ 99140 h 214342"/>
              <a:gd name="connsiteX629" fmla="*/ 176443 w 242977"/>
              <a:gd name="connsiteY629" fmla="*/ 100584 h 214342"/>
              <a:gd name="connsiteX630" fmla="*/ 180052 w 242977"/>
              <a:gd name="connsiteY630" fmla="*/ 102690 h 214342"/>
              <a:gd name="connsiteX631" fmla="*/ 181857 w 242977"/>
              <a:gd name="connsiteY631" fmla="*/ 104675 h 214342"/>
              <a:gd name="connsiteX632" fmla="*/ 184444 w 242977"/>
              <a:gd name="connsiteY632" fmla="*/ 105758 h 214342"/>
              <a:gd name="connsiteX633" fmla="*/ 185406 w 242977"/>
              <a:gd name="connsiteY633" fmla="*/ 105758 h 214342"/>
              <a:gd name="connsiteX634" fmla="*/ 190459 w 242977"/>
              <a:gd name="connsiteY634" fmla="*/ 104073 h 214342"/>
              <a:gd name="connsiteX635" fmla="*/ 192866 w 242977"/>
              <a:gd name="connsiteY635" fmla="*/ 103833 h 214342"/>
              <a:gd name="connsiteX636" fmla="*/ 195453 w 242977"/>
              <a:gd name="connsiteY636" fmla="*/ 102750 h 214342"/>
              <a:gd name="connsiteX637" fmla="*/ 199363 w 242977"/>
              <a:gd name="connsiteY637" fmla="*/ 102148 h 214342"/>
              <a:gd name="connsiteX638" fmla="*/ 199062 w 242977"/>
              <a:gd name="connsiteY638" fmla="*/ 105036 h 214342"/>
              <a:gd name="connsiteX639" fmla="*/ 200867 w 242977"/>
              <a:gd name="connsiteY639" fmla="*/ 106299 h 214342"/>
              <a:gd name="connsiteX640" fmla="*/ 203033 w 242977"/>
              <a:gd name="connsiteY640" fmla="*/ 107262 h 214342"/>
              <a:gd name="connsiteX641" fmla="*/ 204055 w 242977"/>
              <a:gd name="connsiteY641" fmla="*/ 106780 h 214342"/>
              <a:gd name="connsiteX642" fmla="*/ 208026 w 242977"/>
              <a:gd name="connsiteY642" fmla="*/ 107382 h 214342"/>
              <a:gd name="connsiteX643" fmla="*/ 211635 w 242977"/>
              <a:gd name="connsiteY643" fmla="*/ 106299 h 214342"/>
              <a:gd name="connsiteX644" fmla="*/ 215485 w 242977"/>
              <a:gd name="connsiteY644" fmla="*/ 105998 h 214342"/>
              <a:gd name="connsiteX645" fmla="*/ 218674 w 242977"/>
              <a:gd name="connsiteY645" fmla="*/ 106600 h 214342"/>
              <a:gd name="connsiteX646" fmla="*/ 220478 w 242977"/>
              <a:gd name="connsiteY646" fmla="*/ 106359 h 214342"/>
              <a:gd name="connsiteX647" fmla="*/ 220599 w 242977"/>
              <a:gd name="connsiteY647" fmla="*/ 108344 h 214342"/>
              <a:gd name="connsiteX648" fmla="*/ 219576 w 242977"/>
              <a:gd name="connsiteY648" fmla="*/ 109547 h 214342"/>
              <a:gd name="connsiteX649" fmla="*/ 217170 w 242977"/>
              <a:gd name="connsiteY649" fmla="*/ 110270 h 214342"/>
              <a:gd name="connsiteX650" fmla="*/ 217892 w 242977"/>
              <a:gd name="connsiteY650" fmla="*/ 113097 h 214342"/>
              <a:gd name="connsiteX651" fmla="*/ 217110 w 242977"/>
              <a:gd name="connsiteY651" fmla="*/ 111773 h 214342"/>
              <a:gd name="connsiteX652" fmla="*/ 215907 w 242977"/>
              <a:gd name="connsiteY652" fmla="*/ 111292 h 214342"/>
              <a:gd name="connsiteX653" fmla="*/ 215907 w 242977"/>
              <a:gd name="connsiteY653" fmla="*/ 112194 h 214342"/>
              <a:gd name="connsiteX654" fmla="*/ 213740 w 242977"/>
              <a:gd name="connsiteY654" fmla="*/ 112856 h 214342"/>
              <a:gd name="connsiteX655" fmla="*/ 212958 w 242977"/>
              <a:gd name="connsiteY655" fmla="*/ 113698 h 214342"/>
              <a:gd name="connsiteX656" fmla="*/ 214282 w 242977"/>
              <a:gd name="connsiteY656" fmla="*/ 117488 h 214342"/>
              <a:gd name="connsiteX657" fmla="*/ 215666 w 242977"/>
              <a:gd name="connsiteY657" fmla="*/ 118812 h 214342"/>
              <a:gd name="connsiteX658" fmla="*/ 218072 w 242977"/>
              <a:gd name="connsiteY658" fmla="*/ 118270 h 214342"/>
              <a:gd name="connsiteX659" fmla="*/ 220538 w 242977"/>
              <a:gd name="connsiteY659" fmla="*/ 121278 h 214342"/>
              <a:gd name="connsiteX660" fmla="*/ 221862 w 242977"/>
              <a:gd name="connsiteY660" fmla="*/ 120376 h 214342"/>
              <a:gd name="connsiteX661" fmla="*/ 223546 w 242977"/>
              <a:gd name="connsiteY661" fmla="*/ 116345 h 214342"/>
              <a:gd name="connsiteX662" fmla="*/ 223125 w 242977"/>
              <a:gd name="connsiteY662" fmla="*/ 114781 h 214342"/>
              <a:gd name="connsiteX663" fmla="*/ 224509 w 242977"/>
              <a:gd name="connsiteY663" fmla="*/ 114661 h 214342"/>
              <a:gd name="connsiteX664" fmla="*/ 225832 w 242977"/>
              <a:gd name="connsiteY664" fmla="*/ 115623 h 214342"/>
              <a:gd name="connsiteX665" fmla="*/ 228178 w 242977"/>
              <a:gd name="connsiteY665" fmla="*/ 118631 h 214342"/>
              <a:gd name="connsiteX666" fmla="*/ 229021 w 242977"/>
              <a:gd name="connsiteY666" fmla="*/ 120015 h 214342"/>
              <a:gd name="connsiteX667" fmla="*/ 224810 w 242977"/>
              <a:gd name="connsiteY667" fmla="*/ 119173 h 214342"/>
              <a:gd name="connsiteX668" fmla="*/ 224810 w 242977"/>
              <a:gd name="connsiteY668" fmla="*/ 118331 h 214342"/>
              <a:gd name="connsiteX669" fmla="*/ 222764 w 242977"/>
              <a:gd name="connsiteY669" fmla="*/ 118932 h 214342"/>
              <a:gd name="connsiteX670" fmla="*/ 222764 w 242977"/>
              <a:gd name="connsiteY670" fmla="*/ 120135 h 214342"/>
              <a:gd name="connsiteX671" fmla="*/ 227758 w 242977"/>
              <a:gd name="connsiteY671" fmla="*/ 121579 h 214342"/>
              <a:gd name="connsiteX672" fmla="*/ 227878 w 242977"/>
              <a:gd name="connsiteY672" fmla="*/ 123384 h 214342"/>
              <a:gd name="connsiteX673" fmla="*/ 230344 w 242977"/>
              <a:gd name="connsiteY673" fmla="*/ 124467 h 214342"/>
              <a:gd name="connsiteX674" fmla="*/ 232149 w 242977"/>
              <a:gd name="connsiteY674" fmla="*/ 124888 h 214342"/>
              <a:gd name="connsiteX675" fmla="*/ 232450 w 242977"/>
              <a:gd name="connsiteY675" fmla="*/ 126572 h 214342"/>
              <a:gd name="connsiteX676" fmla="*/ 233472 w 242977"/>
              <a:gd name="connsiteY676" fmla="*/ 127655 h 214342"/>
              <a:gd name="connsiteX677" fmla="*/ 234315 w 242977"/>
              <a:gd name="connsiteY677" fmla="*/ 130362 h 214342"/>
              <a:gd name="connsiteX678" fmla="*/ 236120 w 242977"/>
              <a:gd name="connsiteY678" fmla="*/ 135295 h 214342"/>
              <a:gd name="connsiteX679" fmla="*/ 236962 w 242977"/>
              <a:gd name="connsiteY679" fmla="*/ 138122 h 214342"/>
              <a:gd name="connsiteX680" fmla="*/ 235999 w 242977"/>
              <a:gd name="connsiteY680" fmla="*/ 141612 h 214342"/>
              <a:gd name="connsiteX681" fmla="*/ 234556 w 242977"/>
              <a:gd name="connsiteY681" fmla="*/ 143416 h 214342"/>
              <a:gd name="connsiteX682" fmla="*/ 234435 w 242977"/>
              <a:gd name="connsiteY682" fmla="*/ 144620 h 214342"/>
              <a:gd name="connsiteX683" fmla="*/ 235879 w 242977"/>
              <a:gd name="connsiteY683" fmla="*/ 148169 h 214342"/>
              <a:gd name="connsiteX684" fmla="*/ 236180 w 242977"/>
              <a:gd name="connsiteY684" fmla="*/ 151237 h 214342"/>
              <a:gd name="connsiteX685" fmla="*/ 232270 w 242977"/>
              <a:gd name="connsiteY685" fmla="*/ 149553 h 214342"/>
              <a:gd name="connsiteX686" fmla="*/ 230465 w 242977"/>
              <a:gd name="connsiteY686" fmla="*/ 149673 h 214342"/>
              <a:gd name="connsiteX687" fmla="*/ 229021 w 242977"/>
              <a:gd name="connsiteY687" fmla="*/ 146845 h 214342"/>
              <a:gd name="connsiteX688" fmla="*/ 228118 w 242977"/>
              <a:gd name="connsiteY688" fmla="*/ 147267 h 214342"/>
              <a:gd name="connsiteX689" fmla="*/ 224990 w 242977"/>
              <a:gd name="connsiteY689" fmla="*/ 144740 h 214342"/>
              <a:gd name="connsiteX690" fmla="*/ 224569 w 242977"/>
              <a:gd name="connsiteY690" fmla="*/ 143958 h 214342"/>
              <a:gd name="connsiteX691" fmla="*/ 222764 w 242977"/>
              <a:gd name="connsiteY691" fmla="*/ 143356 h 214342"/>
              <a:gd name="connsiteX692" fmla="*/ 221923 w 242977"/>
              <a:gd name="connsiteY692" fmla="*/ 143958 h 214342"/>
              <a:gd name="connsiteX693" fmla="*/ 219997 w 242977"/>
              <a:gd name="connsiteY693" fmla="*/ 143416 h 214342"/>
              <a:gd name="connsiteX694" fmla="*/ 219034 w 242977"/>
              <a:gd name="connsiteY694" fmla="*/ 142454 h 214342"/>
              <a:gd name="connsiteX695" fmla="*/ 216869 w 242977"/>
              <a:gd name="connsiteY695" fmla="*/ 142394 h 214342"/>
              <a:gd name="connsiteX696" fmla="*/ 215666 w 242977"/>
              <a:gd name="connsiteY696" fmla="*/ 141491 h 214342"/>
              <a:gd name="connsiteX697" fmla="*/ 214222 w 242977"/>
              <a:gd name="connsiteY697" fmla="*/ 139566 h 214342"/>
              <a:gd name="connsiteX698" fmla="*/ 213259 w 242977"/>
              <a:gd name="connsiteY698" fmla="*/ 136919 h 214342"/>
              <a:gd name="connsiteX699" fmla="*/ 211154 w 242977"/>
              <a:gd name="connsiteY699" fmla="*/ 137220 h 214342"/>
              <a:gd name="connsiteX700" fmla="*/ 211154 w 242977"/>
              <a:gd name="connsiteY700" fmla="*/ 138965 h 214342"/>
              <a:gd name="connsiteX701" fmla="*/ 212839 w 242977"/>
              <a:gd name="connsiteY701" fmla="*/ 144259 h 214342"/>
              <a:gd name="connsiteX702" fmla="*/ 213740 w 242977"/>
              <a:gd name="connsiteY702" fmla="*/ 145041 h 214342"/>
              <a:gd name="connsiteX703" fmla="*/ 213380 w 242977"/>
              <a:gd name="connsiteY703" fmla="*/ 146424 h 214342"/>
              <a:gd name="connsiteX704" fmla="*/ 210733 w 242977"/>
              <a:gd name="connsiteY704" fmla="*/ 144499 h 214342"/>
              <a:gd name="connsiteX705" fmla="*/ 209530 w 242977"/>
              <a:gd name="connsiteY705" fmla="*/ 145101 h 214342"/>
              <a:gd name="connsiteX706" fmla="*/ 207485 w 242977"/>
              <a:gd name="connsiteY706" fmla="*/ 145462 h 214342"/>
              <a:gd name="connsiteX707" fmla="*/ 207244 w 242977"/>
              <a:gd name="connsiteY707" fmla="*/ 144259 h 214342"/>
              <a:gd name="connsiteX708" fmla="*/ 205800 w 242977"/>
              <a:gd name="connsiteY708" fmla="*/ 144620 h 214342"/>
              <a:gd name="connsiteX709" fmla="*/ 205198 w 242977"/>
              <a:gd name="connsiteY709" fmla="*/ 146244 h 214342"/>
              <a:gd name="connsiteX710" fmla="*/ 205379 w 242977"/>
              <a:gd name="connsiteY710" fmla="*/ 148109 h 214342"/>
              <a:gd name="connsiteX711" fmla="*/ 207785 w 242977"/>
              <a:gd name="connsiteY711" fmla="*/ 149733 h 214342"/>
              <a:gd name="connsiteX712" fmla="*/ 208988 w 242977"/>
              <a:gd name="connsiteY712" fmla="*/ 148831 h 214342"/>
              <a:gd name="connsiteX713" fmla="*/ 209229 w 242977"/>
              <a:gd name="connsiteY713" fmla="*/ 147808 h 214342"/>
              <a:gd name="connsiteX714" fmla="*/ 211034 w 242977"/>
              <a:gd name="connsiteY714" fmla="*/ 149733 h 214342"/>
              <a:gd name="connsiteX715" fmla="*/ 212718 w 242977"/>
              <a:gd name="connsiteY715" fmla="*/ 150094 h 214342"/>
              <a:gd name="connsiteX716" fmla="*/ 213139 w 242977"/>
              <a:gd name="connsiteY716" fmla="*/ 150996 h 214342"/>
              <a:gd name="connsiteX717" fmla="*/ 214763 w 242977"/>
              <a:gd name="connsiteY717" fmla="*/ 151718 h 214342"/>
              <a:gd name="connsiteX718" fmla="*/ 216328 w 242977"/>
              <a:gd name="connsiteY718" fmla="*/ 151418 h 214342"/>
              <a:gd name="connsiteX719" fmla="*/ 216508 w 242977"/>
              <a:gd name="connsiteY719" fmla="*/ 153222 h 214342"/>
              <a:gd name="connsiteX720" fmla="*/ 215305 w 242977"/>
              <a:gd name="connsiteY720" fmla="*/ 152801 h 214342"/>
              <a:gd name="connsiteX721" fmla="*/ 214944 w 242977"/>
              <a:gd name="connsiteY721" fmla="*/ 153703 h 214342"/>
              <a:gd name="connsiteX722" fmla="*/ 215966 w 242977"/>
              <a:gd name="connsiteY722" fmla="*/ 154425 h 214342"/>
              <a:gd name="connsiteX723" fmla="*/ 215365 w 242977"/>
              <a:gd name="connsiteY723" fmla="*/ 155388 h 214342"/>
              <a:gd name="connsiteX724" fmla="*/ 212297 w 242977"/>
              <a:gd name="connsiteY724" fmla="*/ 155388 h 214342"/>
              <a:gd name="connsiteX725" fmla="*/ 212538 w 242977"/>
              <a:gd name="connsiteY725" fmla="*/ 157373 h 214342"/>
              <a:gd name="connsiteX726" fmla="*/ 215064 w 242977"/>
              <a:gd name="connsiteY726" fmla="*/ 157794 h 214342"/>
              <a:gd name="connsiteX727" fmla="*/ 216748 w 242977"/>
              <a:gd name="connsiteY727" fmla="*/ 157554 h 214342"/>
              <a:gd name="connsiteX728" fmla="*/ 218192 w 242977"/>
              <a:gd name="connsiteY728" fmla="*/ 155989 h 214342"/>
              <a:gd name="connsiteX729" fmla="*/ 220057 w 242977"/>
              <a:gd name="connsiteY729" fmla="*/ 156471 h 214342"/>
              <a:gd name="connsiteX730" fmla="*/ 218974 w 242977"/>
              <a:gd name="connsiteY730" fmla="*/ 157854 h 214342"/>
              <a:gd name="connsiteX731" fmla="*/ 220057 w 242977"/>
              <a:gd name="connsiteY731" fmla="*/ 158937 h 214342"/>
              <a:gd name="connsiteX732" fmla="*/ 220839 w 242977"/>
              <a:gd name="connsiteY732" fmla="*/ 158275 h 214342"/>
              <a:gd name="connsiteX733" fmla="*/ 221923 w 242977"/>
              <a:gd name="connsiteY733" fmla="*/ 160381 h 214342"/>
              <a:gd name="connsiteX734" fmla="*/ 223125 w 242977"/>
              <a:gd name="connsiteY734" fmla="*/ 161163 h 214342"/>
              <a:gd name="connsiteX735" fmla="*/ 226735 w 242977"/>
              <a:gd name="connsiteY735" fmla="*/ 160682 h 214342"/>
              <a:gd name="connsiteX736" fmla="*/ 226614 w 242977"/>
              <a:gd name="connsiteY736" fmla="*/ 161885 h 214342"/>
              <a:gd name="connsiteX737" fmla="*/ 225712 w 242977"/>
              <a:gd name="connsiteY737" fmla="*/ 162908 h 214342"/>
              <a:gd name="connsiteX738" fmla="*/ 223306 w 242977"/>
              <a:gd name="connsiteY738" fmla="*/ 163630 h 214342"/>
              <a:gd name="connsiteX739" fmla="*/ 221923 w 242977"/>
              <a:gd name="connsiteY739" fmla="*/ 164833 h 214342"/>
              <a:gd name="connsiteX740" fmla="*/ 221080 w 242977"/>
              <a:gd name="connsiteY740" fmla="*/ 164712 h 214342"/>
              <a:gd name="connsiteX741" fmla="*/ 217952 w 242977"/>
              <a:gd name="connsiteY741" fmla="*/ 165554 h 214342"/>
              <a:gd name="connsiteX742" fmla="*/ 217170 w 242977"/>
              <a:gd name="connsiteY742" fmla="*/ 166397 h 214342"/>
              <a:gd name="connsiteX743" fmla="*/ 217651 w 242977"/>
              <a:gd name="connsiteY743" fmla="*/ 167660 h 214342"/>
              <a:gd name="connsiteX744" fmla="*/ 215907 w 242977"/>
              <a:gd name="connsiteY744" fmla="*/ 167780 h 214342"/>
              <a:gd name="connsiteX745" fmla="*/ 211816 w 242977"/>
              <a:gd name="connsiteY745" fmla="*/ 170247 h 214342"/>
              <a:gd name="connsiteX746" fmla="*/ 210011 w 242977"/>
              <a:gd name="connsiteY746" fmla="*/ 170668 h 214342"/>
              <a:gd name="connsiteX747" fmla="*/ 208868 w 242977"/>
              <a:gd name="connsiteY747" fmla="*/ 170006 h 214342"/>
              <a:gd name="connsiteX748" fmla="*/ 206160 w 242977"/>
              <a:gd name="connsiteY748" fmla="*/ 172593 h 214342"/>
              <a:gd name="connsiteX749" fmla="*/ 205920 w 242977"/>
              <a:gd name="connsiteY749" fmla="*/ 173796 h 214342"/>
              <a:gd name="connsiteX750" fmla="*/ 208687 w 242977"/>
              <a:gd name="connsiteY750" fmla="*/ 175902 h 214342"/>
              <a:gd name="connsiteX751" fmla="*/ 212417 w 242977"/>
              <a:gd name="connsiteY751" fmla="*/ 176804 h 214342"/>
              <a:gd name="connsiteX752" fmla="*/ 214523 w 242977"/>
              <a:gd name="connsiteY752" fmla="*/ 175601 h 214342"/>
              <a:gd name="connsiteX753" fmla="*/ 217290 w 242977"/>
              <a:gd name="connsiteY753" fmla="*/ 174819 h 214342"/>
              <a:gd name="connsiteX754" fmla="*/ 219456 w 242977"/>
              <a:gd name="connsiteY754" fmla="*/ 173616 h 214342"/>
              <a:gd name="connsiteX755" fmla="*/ 220960 w 242977"/>
              <a:gd name="connsiteY755" fmla="*/ 173255 h 214342"/>
              <a:gd name="connsiteX756" fmla="*/ 224268 w 242977"/>
              <a:gd name="connsiteY756" fmla="*/ 171570 h 214342"/>
              <a:gd name="connsiteX757" fmla="*/ 223005 w 242977"/>
              <a:gd name="connsiteY757" fmla="*/ 175842 h 214342"/>
              <a:gd name="connsiteX758" fmla="*/ 225231 w 242977"/>
              <a:gd name="connsiteY758" fmla="*/ 177947 h 214342"/>
              <a:gd name="connsiteX759" fmla="*/ 225652 w 242977"/>
              <a:gd name="connsiteY759" fmla="*/ 181436 h 214342"/>
              <a:gd name="connsiteX760" fmla="*/ 224449 w 242977"/>
              <a:gd name="connsiteY760" fmla="*/ 180955 h 214342"/>
              <a:gd name="connsiteX761" fmla="*/ 223546 w 242977"/>
              <a:gd name="connsiteY761" fmla="*/ 181857 h 214342"/>
              <a:gd name="connsiteX762" fmla="*/ 223606 w 242977"/>
              <a:gd name="connsiteY762" fmla="*/ 184564 h 214342"/>
              <a:gd name="connsiteX763" fmla="*/ 228419 w 242977"/>
              <a:gd name="connsiteY763" fmla="*/ 184504 h 214342"/>
              <a:gd name="connsiteX764" fmla="*/ 230826 w 242977"/>
              <a:gd name="connsiteY764" fmla="*/ 181316 h 214342"/>
              <a:gd name="connsiteX765" fmla="*/ 233834 w 242977"/>
              <a:gd name="connsiteY765" fmla="*/ 180353 h 214342"/>
              <a:gd name="connsiteX766" fmla="*/ 233593 w 242977"/>
              <a:gd name="connsiteY766" fmla="*/ 181617 h 214342"/>
              <a:gd name="connsiteX767" fmla="*/ 235999 w 242977"/>
              <a:gd name="connsiteY767" fmla="*/ 184745 h 214342"/>
              <a:gd name="connsiteX768" fmla="*/ 239368 w 242977"/>
              <a:gd name="connsiteY768" fmla="*/ 184986 h 214342"/>
              <a:gd name="connsiteX769" fmla="*/ 242315 w 242977"/>
              <a:gd name="connsiteY769" fmla="*/ 186911 h 214342"/>
              <a:gd name="connsiteX770" fmla="*/ 241955 w 242977"/>
              <a:gd name="connsiteY770" fmla="*/ 189076 h 214342"/>
              <a:gd name="connsiteX771" fmla="*/ 242978 w 242977"/>
              <a:gd name="connsiteY771" fmla="*/ 189678 h 214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</a:cxnLst>
            <a:rect l="l" t="t" r="r" b="b"/>
            <a:pathLst>
              <a:path w="242977" h="214342">
                <a:moveTo>
                  <a:pt x="242918" y="189738"/>
                </a:moveTo>
                <a:lnTo>
                  <a:pt x="242436" y="191122"/>
                </a:lnTo>
                <a:lnTo>
                  <a:pt x="240210" y="191723"/>
                </a:lnTo>
                <a:lnTo>
                  <a:pt x="236541" y="193889"/>
                </a:lnTo>
                <a:lnTo>
                  <a:pt x="235217" y="192325"/>
                </a:lnTo>
                <a:lnTo>
                  <a:pt x="232450" y="191844"/>
                </a:lnTo>
                <a:lnTo>
                  <a:pt x="231427" y="193047"/>
                </a:lnTo>
                <a:lnTo>
                  <a:pt x="230465" y="192565"/>
                </a:lnTo>
                <a:lnTo>
                  <a:pt x="227938" y="194430"/>
                </a:lnTo>
                <a:lnTo>
                  <a:pt x="228840" y="195694"/>
                </a:lnTo>
                <a:lnTo>
                  <a:pt x="227396" y="197318"/>
                </a:lnTo>
                <a:lnTo>
                  <a:pt x="225351" y="197859"/>
                </a:lnTo>
                <a:lnTo>
                  <a:pt x="224328" y="197318"/>
                </a:lnTo>
                <a:lnTo>
                  <a:pt x="222163" y="198100"/>
                </a:lnTo>
                <a:lnTo>
                  <a:pt x="219516" y="197077"/>
                </a:lnTo>
                <a:lnTo>
                  <a:pt x="210372" y="189497"/>
                </a:lnTo>
                <a:lnTo>
                  <a:pt x="210372" y="188595"/>
                </a:lnTo>
                <a:lnTo>
                  <a:pt x="207664" y="185286"/>
                </a:lnTo>
                <a:lnTo>
                  <a:pt x="206462" y="186068"/>
                </a:lnTo>
                <a:lnTo>
                  <a:pt x="198641" y="179451"/>
                </a:lnTo>
                <a:lnTo>
                  <a:pt x="197619" y="181196"/>
                </a:lnTo>
                <a:lnTo>
                  <a:pt x="195212" y="181797"/>
                </a:lnTo>
                <a:lnTo>
                  <a:pt x="197378" y="185226"/>
                </a:lnTo>
                <a:lnTo>
                  <a:pt x="198280" y="185527"/>
                </a:lnTo>
                <a:lnTo>
                  <a:pt x="198220" y="187091"/>
                </a:lnTo>
                <a:lnTo>
                  <a:pt x="195994" y="188475"/>
                </a:lnTo>
                <a:lnTo>
                  <a:pt x="194731" y="190881"/>
                </a:lnTo>
                <a:lnTo>
                  <a:pt x="193348" y="189076"/>
                </a:lnTo>
                <a:lnTo>
                  <a:pt x="192204" y="186670"/>
                </a:lnTo>
                <a:lnTo>
                  <a:pt x="189978" y="184444"/>
                </a:lnTo>
                <a:lnTo>
                  <a:pt x="186489" y="182459"/>
                </a:lnTo>
                <a:lnTo>
                  <a:pt x="184865" y="182459"/>
                </a:lnTo>
                <a:lnTo>
                  <a:pt x="180052" y="183662"/>
                </a:lnTo>
                <a:lnTo>
                  <a:pt x="178970" y="185166"/>
                </a:lnTo>
                <a:lnTo>
                  <a:pt x="174999" y="187151"/>
                </a:lnTo>
                <a:lnTo>
                  <a:pt x="171028" y="187572"/>
                </a:lnTo>
                <a:lnTo>
                  <a:pt x="170908" y="188234"/>
                </a:lnTo>
                <a:lnTo>
                  <a:pt x="174337" y="188535"/>
                </a:lnTo>
                <a:lnTo>
                  <a:pt x="174939" y="189136"/>
                </a:lnTo>
                <a:lnTo>
                  <a:pt x="174337" y="191242"/>
                </a:lnTo>
                <a:lnTo>
                  <a:pt x="172172" y="191904"/>
                </a:lnTo>
                <a:lnTo>
                  <a:pt x="170968" y="190881"/>
                </a:lnTo>
                <a:lnTo>
                  <a:pt x="168081" y="189618"/>
                </a:lnTo>
                <a:lnTo>
                  <a:pt x="165133" y="186008"/>
                </a:lnTo>
                <a:lnTo>
                  <a:pt x="160441" y="184805"/>
                </a:lnTo>
                <a:lnTo>
                  <a:pt x="156471" y="186369"/>
                </a:lnTo>
                <a:lnTo>
                  <a:pt x="153643" y="186790"/>
                </a:lnTo>
                <a:lnTo>
                  <a:pt x="152621" y="185467"/>
                </a:lnTo>
                <a:lnTo>
                  <a:pt x="153403" y="184925"/>
                </a:lnTo>
                <a:lnTo>
                  <a:pt x="153041" y="183241"/>
                </a:lnTo>
                <a:lnTo>
                  <a:pt x="151899" y="183482"/>
                </a:lnTo>
                <a:lnTo>
                  <a:pt x="150455" y="181857"/>
                </a:lnTo>
                <a:lnTo>
                  <a:pt x="149853" y="179270"/>
                </a:lnTo>
                <a:lnTo>
                  <a:pt x="150876" y="177045"/>
                </a:lnTo>
                <a:lnTo>
                  <a:pt x="148951" y="174638"/>
                </a:lnTo>
                <a:lnTo>
                  <a:pt x="149251" y="173014"/>
                </a:lnTo>
                <a:lnTo>
                  <a:pt x="148349" y="170187"/>
                </a:lnTo>
                <a:lnTo>
                  <a:pt x="148349" y="168382"/>
                </a:lnTo>
                <a:lnTo>
                  <a:pt x="147146" y="167480"/>
                </a:lnTo>
                <a:lnTo>
                  <a:pt x="147387" y="164472"/>
                </a:lnTo>
                <a:lnTo>
                  <a:pt x="146545" y="163569"/>
                </a:lnTo>
                <a:lnTo>
                  <a:pt x="145341" y="163990"/>
                </a:lnTo>
                <a:lnTo>
                  <a:pt x="144138" y="165855"/>
                </a:lnTo>
                <a:lnTo>
                  <a:pt x="142815" y="168562"/>
                </a:lnTo>
                <a:lnTo>
                  <a:pt x="141611" y="168081"/>
                </a:lnTo>
                <a:lnTo>
                  <a:pt x="141972" y="165735"/>
                </a:lnTo>
                <a:lnTo>
                  <a:pt x="143055" y="164291"/>
                </a:lnTo>
                <a:lnTo>
                  <a:pt x="143115" y="163148"/>
                </a:lnTo>
                <a:lnTo>
                  <a:pt x="139927" y="162306"/>
                </a:lnTo>
                <a:lnTo>
                  <a:pt x="139747" y="161404"/>
                </a:lnTo>
                <a:lnTo>
                  <a:pt x="141190" y="160321"/>
                </a:lnTo>
                <a:lnTo>
                  <a:pt x="141010" y="158155"/>
                </a:lnTo>
                <a:lnTo>
                  <a:pt x="139385" y="160261"/>
                </a:lnTo>
                <a:lnTo>
                  <a:pt x="137821" y="159779"/>
                </a:lnTo>
                <a:lnTo>
                  <a:pt x="137521" y="162186"/>
                </a:lnTo>
                <a:lnTo>
                  <a:pt x="136077" y="163389"/>
                </a:lnTo>
                <a:lnTo>
                  <a:pt x="135535" y="161584"/>
                </a:lnTo>
                <a:lnTo>
                  <a:pt x="136317" y="160140"/>
                </a:lnTo>
                <a:lnTo>
                  <a:pt x="135114" y="158336"/>
                </a:lnTo>
                <a:lnTo>
                  <a:pt x="134031" y="159900"/>
                </a:lnTo>
                <a:lnTo>
                  <a:pt x="131565" y="160020"/>
                </a:lnTo>
                <a:lnTo>
                  <a:pt x="130723" y="159599"/>
                </a:lnTo>
                <a:lnTo>
                  <a:pt x="130603" y="157975"/>
                </a:lnTo>
                <a:lnTo>
                  <a:pt x="128978" y="157854"/>
                </a:lnTo>
                <a:lnTo>
                  <a:pt x="127896" y="159298"/>
                </a:lnTo>
                <a:lnTo>
                  <a:pt x="126752" y="158997"/>
                </a:lnTo>
                <a:lnTo>
                  <a:pt x="125550" y="160140"/>
                </a:lnTo>
                <a:lnTo>
                  <a:pt x="123443" y="160261"/>
                </a:lnTo>
                <a:lnTo>
                  <a:pt x="122241" y="157975"/>
                </a:lnTo>
                <a:lnTo>
                  <a:pt x="120917" y="158757"/>
                </a:lnTo>
                <a:lnTo>
                  <a:pt x="119112" y="158275"/>
                </a:lnTo>
                <a:lnTo>
                  <a:pt x="117368" y="159238"/>
                </a:lnTo>
                <a:lnTo>
                  <a:pt x="116947" y="158035"/>
                </a:lnTo>
                <a:lnTo>
                  <a:pt x="114420" y="157614"/>
                </a:lnTo>
                <a:lnTo>
                  <a:pt x="111592" y="158516"/>
                </a:lnTo>
                <a:lnTo>
                  <a:pt x="108705" y="156591"/>
                </a:lnTo>
                <a:lnTo>
                  <a:pt x="107562" y="156411"/>
                </a:lnTo>
                <a:lnTo>
                  <a:pt x="105577" y="153884"/>
                </a:lnTo>
                <a:lnTo>
                  <a:pt x="103712" y="154967"/>
                </a:lnTo>
                <a:lnTo>
                  <a:pt x="103351" y="153463"/>
                </a:lnTo>
                <a:lnTo>
                  <a:pt x="100403" y="154185"/>
                </a:lnTo>
                <a:lnTo>
                  <a:pt x="100584" y="152320"/>
                </a:lnTo>
                <a:lnTo>
                  <a:pt x="98899" y="153583"/>
                </a:lnTo>
                <a:lnTo>
                  <a:pt x="94508" y="149793"/>
                </a:lnTo>
                <a:lnTo>
                  <a:pt x="92101" y="148891"/>
                </a:lnTo>
                <a:lnTo>
                  <a:pt x="89154" y="145883"/>
                </a:lnTo>
                <a:lnTo>
                  <a:pt x="87349" y="145041"/>
                </a:lnTo>
                <a:lnTo>
                  <a:pt x="86146" y="145642"/>
                </a:lnTo>
                <a:lnTo>
                  <a:pt x="83980" y="145281"/>
                </a:lnTo>
                <a:lnTo>
                  <a:pt x="82536" y="144259"/>
                </a:lnTo>
                <a:lnTo>
                  <a:pt x="78566" y="143958"/>
                </a:lnTo>
                <a:lnTo>
                  <a:pt x="77483" y="143356"/>
                </a:lnTo>
                <a:lnTo>
                  <a:pt x="75618" y="143838"/>
                </a:lnTo>
                <a:lnTo>
                  <a:pt x="73813" y="142995"/>
                </a:lnTo>
                <a:lnTo>
                  <a:pt x="67075" y="141612"/>
                </a:lnTo>
                <a:lnTo>
                  <a:pt x="64549" y="140288"/>
                </a:lnTo>
                <a:lnTo>
                  <a:pt x="61662" y="140048"/>
                </a:lnTo>
                <a:lnTo>
                  <a:pt x="59977" y="138845"/>
                </a:lnTo>
                <a:lnTo>
                  <a:pt x="59556" y="139145"/>
                </a:lnTo>
                <a:lnTo>
                  <a:pt x="58353" y="137521"/>
                </a:lnTo>
                <a:lnTo>
                  <a:pt x="58594" y="135957"/>
                </a:lnTo>
                <a:lnTo>
                  <a:pt x="56548" y="134754"/>
                </a:lnTo>
                <a:lnTo>
                  <a:pt x="54262" y="132648"/>
                </a:lnTo>
                <a:lnTo>
                  <a:pt x="53480" y="132829"/>
                </a:lnTo>
                <a:lnTo>
                  <a:pt x="51074" y="135115"/>
                </a:lnTo>
                <a:lnTo>
                  <a:pt x="49991" y="135055"/>
                </a:lnTo>
                <a:lnTo>
                  <a:pt x="48487" y="133551"/>
                </a:lnTo>
                <a:lnTo>
                  <a:pt x="47404" y="134453"/>
                </a:lnTo>
                <a:lnTo>
                  <a:pt x="44637" y="132167"/>
                </a:lnTo>
                <a:lnTo>
                  <a:pt x="44095" y="133671"/>
                </a:lnTo>
                <a:lnTo>
                  <a:pt x="43494" y="132708"/>
                </a:lnTo>
                <a:lnTo>
                  <a:pt x="42471" y="132769"/>
                </a:lnTo>
                <a:lnTo>
                  <a:pt x="42592" y="134934"/>
                </a:lnTo>
                <a:lnTo>
                  <a:pt x="41870" y="135837"/>
                </a:lnTo>
                <a:lnTo>
                  <a:pt x="39042" y="135596"/>
                </a:lnTo>
                <a:lnTo>
                  <a:pt x="38441" y="139085"/>
                </a:lnTo>
                <a:lnTo>
                  <a:pt x="41449" y="140890"/>
                </a:lnTo>
                <a:lnTo>
                  <a:pt x="44457" y="144740"/>
                </a:lnTo>
                <a:lnTo>
                  <a:pt x="43313" y="145341"/>
                </a:lnTo>
                <a:lnTo>
                  <a:pt x="43734" y="146364"/>
                </a:lnTo>
                <a:lnTo>
                  <a:pt x="45179" y="146906"/>
                </a:lnTo>
                <a:lnTo>
                  <a:pt x="44276" y="147567"/>
                </a:lnTo>
                <a:lnTo>
                  <a:pt x="41569" y="146063"/>
                </a:lnTo>
                <a:lnTo>
                  <a:pt x="41629" y="147808"/>
                </a:lnTo>
                <a:lnTo>
                  <a:pt x="40305" y="150335"/>
                </a:lnTo>
                <a:lnTo>
                  <a:pt x="41749" y="150094"/>
                </a:lnTo>
                <a:lnTo>
                  <a:pt x="42111" y="150756"/>
                </a:lnTo>
                <a:lnTo>
                  <a:pt x="43554" y="150335"/>
                </a:lnTo>
                <a:lnTo>
                  <a:pt x="43434" y="152260"/>
                </a:lnTo>
                <a:lnTo>
                  <a:pt x="40786" y="152681"/>
                </a:lnTo>
                <a:lnTo>
                  <a:pt x="39103" y="154064"/>
                </a:lnTo>
                <a:lnTo>
                  <a:pt x="36516" y="154064"/>
                </a:lnTo>
                <a:lnTo>
                  <a:pt x="34109" y="155268"/>
                </a:lnTo>
                <a:lnTo>
                  <a:pt x="34470" y="157072"/>
                </a:lnTo>
                <a:lnTo>
                  <a:pt x="33869" y="157433"/>
                </a:lnTo>
                <a:lnTo>
                  <a:pt x="35553" y="159298"/>
                </a:lnTo>
                <a:lnTo>
                  <a:pt x="37478" y="159057"/>
                </a:lnTo>
                <a:lnTo>
                  <a:pt x="39283" y="157914"/>
                </a:lnTo>
                <a:lnTo>
                  <a:pt x="40907" y="156350"/>
                </a:lnTo>
                <a:lnTo>
                  <a:pt x="42652" y="158576"/>
                </a:lnTo>
                <a:lnTo>
                  <a:pt x="44878" y="157313"/>
                </a:lnTo>
                <a:lnTo>
                  <a:pt x="45179" y="158456"/>
                </a:lnTo>
                <a:lnTo>
                  <a:pt x="44457" y="161043"/>
                </a:lnTo>
                <a:lnTo>
                  <a:pt x="42230" y="163630"/>
                </a:lnTo>
                <a:lnTo>
                  <a:pt x="39824" y="171089"/>
                </a:lnTo>
                <a:lnTo>
                  <a:pt x="39222" y="171510"/>
                </a:lnTo>
                <a:lnTo>
                  <a:pt x="34591" y="173495"/>
                </a:lnTo>
                <a:lnTo>
                  <a:pt x="35192" y="174217"/>
                </a:lnTo>
                <a:lnTo>
                  <a:pt x="36817" y="173856"/>
                </a:lnTo>
                <a:lnTo>
                  <a:pt x="38080" y="174578"/>
                </a:lnTo>
                <a:lnTo>
                  <a:pt x="38321" y="175902"/>
                </a:lnTo>
                <a:lnTo>
                  <a:pt x="39704" y="176684"/>
                </a:lnTo>
                <a:lnTo>
                  <a:pt x="36035" y="179692"/>
                </a:lnTo>
                <a:lnTo>
                  <a:pt x="35132" y="180955"/>
                </a:lnTo>
                <a:lnTo>
                  <a:pt x="37538" y="182760"/>
                </a:lnTo>
                <a:lnTo>
                  <a:pt x="38741" y="182760"/>
                </a:lnTo>
                <a:lnTo>
                  <a:pt x="41328" y="181857"/>
                </a:lnTo>
                <a:lnTo>
                  <a:pt x="41328" y="184745"/>
                </a:lnTo>
                <a:lnTo>
                  <a:pt x="43675" y="184805"/>
                </a:lnTo>
                <a:lnTo>
                  <a:pt x="44878" y="185768"/>
                </a:lnTo>
                <a:lnTo>
                  <a:pt x="42772" y="186610"/>
                </a:lnTo>
                <a:lnTo>
                  <a:pt x="42351" y="189437"/>
                </a:lnTo>
                <a:lnTo>
                  <a:pt x="40245" y="188054"/>
                </a:lnTo>
                <a:lnTo>
                  <a:pt x="39463" y="190279"/>
                </a:lnTo>
                <a:lnTo>
                  <a:pt x="40245" y="191062"/>
                </a:lnTo>
                <a:lnTo>
                  <a:pt x="40185" y="194190"/>
                </a:lnTo>
                <a:lnTo>
                  <a:pt x="39343" y="194370"/>
                </a:lnTo>
                <a:lnTo>
                  <a:pt x="39042" y="197077"/>
                </a:lnTo>
                <a:lnTo>
                  <a:pt x="43374" y="196656"/>
                </a:lnTo>
                <a:lnTo>
                  <a:pt x="45961" y="198521"/>
                </a:lnTo>
                <a:lnTo>
                  <a:pt x="48607" y="198702"/>
                </a:lnTo>
                <a:lnTo>
                  <a:pt x="50893" y="196536"/>
                </a:lnTo>
                <a:lnTo>
                  <a:pt x="51074" y="197559"/>
                </a:lnTo>
                <a:lnTo>
                  <a:pt x="50232" y="200085"/>
                </a:lnTo>
                <a:lnTo>
                  <a:pt x="50532" y="205259"/>
                </a:lnTo>
                <a:lnTo>
                  <a:pt x="52458" y="208988"/>
                </a:lnTo>
                <a:lnTo>
                  <a:pt x="53660" y="210553"/>
                </a:lnTo>
                <a:lnTo>
                  <a:pt x="51856" y="211756"/>
                </a:lnTo>
                <a:lnTo>
                  <a:pt x="52096" y="213500"/>
                </a:lnTo>
                <a:lnTo>
                  <a:pt x="51495" y="213681"/>
                </a:lnTo>
                <a:lnTo>
                  <a:pt x="49991" y="212237"/>
                </a:lnTo>
                <a:lnTo>
                  <a:pt x="47284" y="211455"/>
                </a:lnTo>
                <a:lnTo>
                  <a:pt x="46382" y="209590"/>
                </a:lnTo>
                <a:lnTo>
                  <a:pt x="44576" y="208688"/>
                </a:lnTo>
                <a:lnTo>
                  <a:pt x="43794" y="209711"/>
                </a:lnTo>
                <a:lnTo>
                  <a:pt x="41870" y="209650"/>
                </a:lnTo>
                <a:lnTo>
                  <a:pt x="40667" y="210974"/>
                </a:lnTo>
                <a:lnTo>
                  <a:pt x="39403" y="211154"/>
                </a:lnTo>
                <a:lnTo>
                  <a:pt x="37117" y="208928"/>
                </a:lnTo>
                <a:lnTo>
                  <a:pt x="35613" y="206522"/>
                </a:lnTo>
                <a:lnTo>
                  <a:pt x="33568" y="207244"/>
                </a:lnTo>
                <a:lnTo>
                  <a:pt x="33267" y="209289"/>
                </a:lnTo>
                <a:lnTo>
                  <a:pt x="32485" y="209590"/>
                </a:lnTo>
                <a:lnTo>
                  <a:pt x="30620" y="207184"/>
                </a:lnTo>
                <a:lnTo>
                  <a:pt x="29417" y="206703"/>
                </a:lnTo>
                <a:lnTo>
                  <a:pt x="28455" y="207605"/>
                </a:lnTo>
                <a:lnTo>
                  <a:pt x="28875" y="209891"/>
                </a:lnTo>
                <a:lnTo>
                  <a:pt x="26289" y="210492"/>
                </a:lnTo>
                <a:lnTo>
                  <a:pt x="26529" y="213260"/>
                </a:lnTo>
                <a:lnTo>
                  <a:pt x="25687" y="214222"/>
                </a:lnTo>
                <a:lnTo>
                  <a:pt x="23642" y="214343"/>
                </a:lnTo>
                <a:lnTo>
                  <a:pt x="21957" y="213500"/>
                </a:lnTo>
                <a:lnTo>
                  <a:pt x="21356" y="211635"/>
                </a:lnTo>
                <a:lnTo>
                  <a:pt x="18528" y="210071"/>
                </a:lnTo>
                <a:lnTo>
                  <a:pt x="16663" y="209951"/>
                </a:lnTo>
                <a:lnTo>
                  <a:pt x="14979" y="209349"/>
                </a:lnTo>
                <a:lnTo>
                  <a:pt x="14197" y="207364"/>
                </a:lnTo>
                <a:lnTo>
                  <a:pt x="15701" y="205379"/>
                </a:lnTo>
                <a:lnTo>
                  <a:pt x="15039" y="203574"/>
                </a:lnTo>
                <a:lnTo>
                  <a:pt x="11911" y="203574"/>
                </a:lnTo>
                <a:lnTo>
                  <a:pt x="9084" y="204236"/>
                </a:lnTo>
                <a:lnTo>
                  <a:pt x="6858" y="203454"/>
                </a:lnTo>
                <a:lnTo>
                  <a:pt x="6256" y="201469"/>
                </a:lnTo>
                <a:lnTo>
                  <a:pt x="4452" y="200627"/>
                </a:lnTo>
                <a:lnTo>
                  <a:pt x="2647" y="201048"/>
                </a:lnTo>
                <a:lnTo>
                  <a:pt x="1985" y="200506"/>
                </a:lnTo>
                <a:lnTo>
                  <a:pt x="1082" y="197258"/>
                </a:lnTo>
                <a:lnTo>
                  <a:pt x="2105" y="194852"/>
                </a:lnTo>
                <a:lnTo>
                  <a:pt x="1263" y="194069"/>
                </a:lnTo>
                <a:lnTo>
                  <a:pt x="0" y="191182"/>
                </a:lnTo>
                <a:lnTo>
                  <a:pt x="300" y="190580"/>
                </a:lnTo>
                <a:lnTo>
                  <a:pt x="2466" y="190881"/>
                </a:lnTo>
                <a:lnTo>
                  <a:pt x="3068" y="189919"/>
                </a:lnTo>
                <a:lnTo>
                  <a:pt x="3970" y="190460"/>
                </a:lnTo>
                <a:lnTo>
                  <a:pt x="5775" y="188415"/>
                </a:lnTo>
                <a:lnTo>
                  <a:pt x="9143" y="186911"/>
                </a:lnTo>
                <a:lnTo>
                  <a:pt x="9204" y="184625"/>
                </a:lnTo>
                <a:lnTo>
                  <a:pt x="9806" y="183060"/>
                </a:lnTo>
                <a:lnTo>
                  <a:pt x="9264" y="180353"/>
                </a:lnTo>
                <a:lnTo>
                  <a:pt x="22799" y="159840"/>
                </a:lnTo>
                <a:lnTo>
                  <a:pt x="26169" y="155027"/>
                </a:lnTo>
                <a:lnTo>
                  <a:pt x="27913" y="154786"/>
                </a:lnTo>
                <a:lnTo>
                  <a:pt x="27793" y="152861"/>
                </a:lnTo>
                <a:lnTo>
                  <a:pt x="30079" y="151959"/>
                </a:lnTo>
                <a:lnTo>
                  <a:pt x="29417" y="149974"/>
                </a:lnTo>
                <a:lnTo>
                  <a:pt x="27973" y="149733"/>
                </a:lnTo>
                <a:lnTo>
                  <a:pt x="27311" y="148229"/>
                </a:lnTo>
                <a:lnTo>
                  <a:pt x="25507" y="148109"/>
                </a:lnTo>
                <a:lnTo>
                  <a:pt x="24484" y="146184"/>
                </a:lnTo>
                <a:lnTo>
                  <a:pt x="23100" y="145883"/>
                </a:lnTo>
                <a:lnTo>
                  <a:pt x="23100" y="144559"/>
                </a:lnTo>
                <a:lnTo>
                  <a:pt x="21777" y="141552"/>
                </a:lnTo>
                <a:lnTo>
                  <a:pt x="22017" y="137882"/>
                </a:lnTo>
                <a:lnTo>
                  <a:pt x="22017" y="134212"/>
                </a:lnTo>
                <a:lnTo>
                  <a:pt x="21416" y="132408"/>
                </a:lnTo>
                <a:lnTo>
                  <a:pt x="21957" y="132468"/>
                </a:lnTo>
                <a:lnTo>
                  <a:pt x="22138" y="128738"/>
                </a:lnTo>
                <a:lnTo>
                  <a:pt x="21295" y="128738"/>
                </a:lnTo>
                <a:lnTo>
                  <a:pt x="19791" y="125369"/>
                </a:lnTo>
                <a:lnTo>
                  <a:pt x="22379" y="125128"/>
                </a:lnTo>
                <a:lnTo>
                  <a:pt x="22679" y="124647"/>
                </a:lnTo>
                <a:lnTo>
                  <a:pt x="19491" y="124286"/>
                </a:lnTo>
                <a:lnTo>
                  <a:pt x="19070" y="124888"/>
                </a:lnTo>
                <a:lnTo>
                  <a:pt x="18468" y="122963"/>
                </a:lnTo>
                <a:lnTo>
                  <a:pt x="17265" y="122120"/>
                </a:lnTo>
                <a:lnTo>
                  <a:pt x="17145" y="119774"/>
                </a:lnTo>
                <a:lnTo>
                  <a:pt x="19250" y="121158"/>
                </a:lnTo>
                <a:lnTo>
                  <a:pt x="20574" y="118150"/>
                </a:lnTo>
                <a:lnTo>
                  <a:pt x="22379" y="117970"/>
                </a:lnTo>
                <a:lnTo>
                  <a:pt x="23221" y="115924"/>
                </a:lnTo>
                <a:lnTo>
                  <a:pt x="24845" y="113698"/>
                </a:lnTo>
                <a:lnTo>
                  <a:pt x="26229" y="110149"/>
                </a:lnTo>
                <a:lnTo>
                  <a:pt x="25627" y="108585"/>
                </a:lnTo>
                <a:lnTo>
                  <a:pt x="26409" y="108585"/>
                </a:lnTo>
                <a:lnTo>
                  <a:pt x="28394" y="109969"/>
                </a:lnTo>
                <a:lnTo>
                  <a:pt x="29718" y="108886"/>
                </a:lnTo>
                <a:lnTo>
                  <a:pt x="31342" y="109487"/>
                </a:lnTo>
                <a:lnTo>
                  <a:pt x="30019" y="112977"/>
                </a:lnTo>
                <a:lnTo>
                  <a:pt x="31101" y="112375"/>
                </a:lnTo>
                <a:lnTo>
                  <a:pt x="32665" y="112495"/>
                </a:lnTo>
                <a:lnTo>
                  <a:pt x="34831" y="111232"/>
                </a:lnTo>
                <a:lnTo>
                  <a:pt x="36455" y="111051"/>
                </a:lnTo>
                <a:lnTo>
                  <a:pt x="37959" y="111653"/>
                </a:lnTo>
                <a:lnTo>
                  <a:pt x="41027" y="109848"/>
                </a:lnTo>
                <a:lnTo>
                  <a:pt x="41027" y="107021"/>
                </a:lnTo>
                <a:lnTo>
                  <a:pt x="41449" y="107623"/>
                </a:lnTo>
                <a:lnTo>
                  <a:pt x="42652" y="106540"/>
                </a:lnTo>
                <a:lnTo>
                  <a:pt x="42290" y="105337"/>
                </a:lnTo>
                <a:lnTo>
                  <a:pt x="44516" y="105758"/>
                </a:lnTo>
                <a:lnTo>
                  <a:pt x="44276" y="104073"/>
                </a:lnTo>
                <a:lnTo>
                  <a:pt x="46863" y="104374"/>
                </a:lnTo>
                <a:lnTo>
                  <a:pt x="49269" y="103472"/>
                </a:lnTo>
                <a:lnTo>
                  <a:pt x="49750" y="102629"/>
                </a:lnTo>
                <a:lnTo>
                  <a:pt x="51555" y="102389"/>
                </a:lnTo>
                <a:lnTo>
                  <a:pt x="51675" y="104554"/>
                </a:lnTo>
                <a:lnTo>
                  <a:pt x="52758" y="105577"/>
                </a:lnTo>
                <a:lnTo>
                  <a:pt x="51134" y="105637"/>
                </a:lnTo>
                <a:lnTo>
                  <a:pt x="51194" y="106840"/>
                </a:lnTo>
                <a:lnTo>
                  <a:pt x="52578" y="107081"/>
                </a:lnTo>
                <a:lnTo>
                  <a:pt x="53781" y="106480"/>
                </a:lnTo>
                <a:lnTo>
                  <a:pt x="55826" y="106179"/>
                </a:lnTo>
                <a:lnTo>
                  <a:pt x="55706" y="104374"/>
                </a:lnTo>
                <a:lnTo>
                  <a:pt x="56548" y="101968"/>
                </a:lnTo>
                <a:lnTo>
                  <a:pt x="59255" y="102389"/>
                </a:lnTo>
                <a:lnTo>
                  <a:pt x="60820" y="99321"/>
                </a:lnTo>
                <a:lnTo>
                  <a:pt x="63466" y="95411"/>
                </a:lnTo>
                <a:lnTo>
                  <a:pt x="65030" y="92222"/>
                </a:lnTo>
                <a:lnTo>
                  <a:pt x="65030" y="90838"/>
                </a:lnTo>
                <a:lnTo>
                  <a:pt x="66293" y="90297"/>
                </a:lnTo>
                <a:lnTo>
                  <a:pt x="67918" y="86146"/>
                </a:lnTo>
                <a:lnTo>
                  <a:pt x="69361" y="83259"/>
                </a:lnTo>
                <a:lnTo>
                  <a:pt x="68760" y="81454"/>
                </a:lnTo>
                <a:lnTo>
                  <a:pt x="69001" y="79469"/>
                </a:lnTo>
                <a:lnTo>
                  <a:pt x="68400" y="77965"/>
                </a:lnTo>
                <a:lnTo>
                  <a:pt x="68640" y="76822"/>
                </a:lnTo>
                <a:lnTo>
                  <a:pt x="69964" y="76581"/>
                </a:lnTo>
                <a:lnTo>
                  <a:pt x="71106" y="78145"/>
                </a:lnTo>
                <a:lnTo>
                  <a:pt x="72309" y="77122"/>
                </a:lnTo>
                <a:lnTo>
                  <a:pt x="73513" y="77303"/>
                </a:lnTo>
                <a:lnTo>
                  <a:pt x="73212" y="79108"/>
                </a:lnTo>
                <a:lnTo>
                  <a:pt x="74415" y="80070"/>
                </a:lnTo>
                <a:lnTo>
                  <a:pt x="74716" y="78867"/>
                </a:lnTo>
                <a:lnTo>
                  <a:pt x="75799" y="79228"/>
                </a:lnTo>
                <a:lnTo>
                  <a:pt x="78205" y="77965"/>
                </a:lnTo>
                <a:lnTo>
                  <a:pt x="78145" y="76942"/>
                </a:lnTo>
                <a:lnTo>
                  <a:pt x="77182" y="76942"/>
                </a:lnTo>
                <a:lnTo>
                  <a:pt x="77483" y="75619"/>
                </a:lnTo>
                <a:lnTo>
                  <a:pt x="78325" y="75197"/>
                </a:lnTo>
                <a:lnTo>
                  <a:pt x="76581" y="74596"/>
                </a:lnTo>
                <a:lnTo>
                  <a:pt x="76881" y="73874"/>
                </a:lnTo>
                <a:lnTo>
                  <a:pt x="76762" y="71046"/>
                </a:lnTo>
                <a:lnTo>
                  <a:pt x="75558" y="68881"/>
                </a:lnTo>
                <a:lnTo>
                  <a:pt x="75438" y="67317"/>
                </a:lnTo>
                <a:lnTo>
                  <a:pt x="76821" y="64068"/>
                </a:lnTo>
                <a:lnTo>
                  <a:pt x="78566" y="62925"/>
                </a:lnTo>
                <a:lnTo>
                  <a:pt x="79048" y="61963"/>
                </a:lnTo>
                <a:lnTo>
                  <a:pt x="83017" y="61301"/>
                </a:lnTo>
                <a:lnTo>
                  <a:pt x="85303" y="60459"/>
                </a:lnTo>
                <a:lnTo>
                  <a:pt x="86507" y="61602"/>
                </a:lnTo>
                <a:lnTo>
                  <a:pt x="87951" y="61361"/>
                </a:lnTo>
                <a:lnTo>
                  <a:pt x="90658" y="59075"/>
                </a:lnTo>
                <a:lnTo>
                  <a:pt x="88492" y="55887"/>
                </a:lnTo>
                <a:lnTo>
                  <a:pt x="88973" y="54924"/>
                </a:lnTo>
                <a:lnTo>
                  <a:pt x="87169" y="53841"/>
                </a:lnTo>
                <a:lnTo>
                  <a:pt x="85725" y="52037"/>
                </a:lnTo>
                <a:lnTo>
                  <a:pt x="83800" y="52999"/>
                </a:lnTo>
                <a:lnTo>
                  <a:pt x="81995" y="52518"/>
                </a:lnTo>
                <a:lnTo>
                  <a:pt x="81393" y="53300"/>
                </a:lnTo>
                <a:lnTo>
                  <a:pt x="79529" y="52819"/>
                </a:lnTo>
                <a:lnTo>
                  <a:pt x="79529" y="50533"/>
                </a:lnTo>
                <a:lnTo>
                  <a:pt x="80070" y="49510"/>
                </a:lnTo>
                <a:lnTo>
                  <a:pt x="78445" y="47705"/>
                </a:lnTo>
                <a:lnTo>
                  <a:pt x="76159" y="48006"/>
                </a:lnTo>
                <a:lnTo>
                  <a:pt x="75317" y="47525"/>
                </a:lnTo>
                <a:lnTo>
                  <a:pt x="75618" y="45961"/>
                </a:lnTo>
                <a:lnTo>
                  <a:pt x="73212" y="45359"/>
                </a:lnTo>
                <a:lnTo>
                  <a:pt x="71046" y="42832"/>
                </a:lnTo>
                <a:lnTo>
                  <a:pt x="72069" y="41028"/>
                </a:lnTo>
                <a:lnTo>
                  <a:pt x="72972" y="40607"/>
                </a:lnTo>
                <a:lnTo>
                  <a:pt x="73994" y="37599"/>
                </a:lnTo>
                <a:lnTo>
                  <a:pt x="73151" y="36516"/>
                </a:lnTo>
                <a:lnTo>
                  <a:pt x="72791" y="34170"/>
                </a:lnTo>
                <a:lnTo>
                  <a:pt x="74415" y="33328"/>
                </a:lnTo>
                <a:lnTo>
                  <a:pt x="76762" y="33328"/>
                </a:lnTo>
                <a:lnTo>
                  <a:pt x="78085" y="31643"/>
                </a:lnTo>
                <a:lnTo>
                  <a:pt x="76460" y="30620"/>
                </a:lnTo>
                <a:lnTo>
                  <a:pt x="75558" y="27793"/>
                </a:lnTo>
                <a:lnTo>
                  <a:pt x="77964" y="24905"/>
                </a:lnTo>
                <a:lnTo>
                  <a:pt x="79529" y="24725"/>
                </a:lnTo>
                <a:lnTo>
                  <a:pt x="80431" y="27131"/>
                </a:lnTo>
                <a:lnTo>
                  <a:pt x="81634" y="28034"/>
                </a:lnTo>
                <a:lnTo>
                  <a:pt x="82597" y="26469"/>
                </a:lnTo>
                <a:lnTo>
                  <a:pt x="81815" y="24725"/>
                </a:lnTo>
                <a:lnTo>
                  <a:pt x="82657" y="23642"/>
                </a:lnTo>
                <a:lnTo>
                  <a:pt x="82055" y="21296"/>
                </a:lnTo>
                <a:lnTo>
                  <a:pt x="83619" y="20273"/>
                </a:lnTo>
                <a:lnTo>
                  <a:pt x="83619" y="19371"/>
                </a:lnTo>
                <a:lnTo>
                  <a:pt x="80552" y="4692"/>
                </a:lnTo>
                <a:lnTo>
                  <a:pt x="82055" y="4692"/>
                </a:lnTo>
                <a:lnTo>
                  <a:pt x="82476" y="2647"/>
                </a:lnTo>
                <a:lnTo>
                  <a:pt x="84461" y="1985"/>
                </a:lnTo>
                <a:lnTo>
                  <a:pt x="84943" y="361"/>
                </a:lnTo>
                <a:lnTo>
                  <a:pt x="85905" y="301"/>
                </a:lnTo>
                <a:lnTo>
                  <a:pt x="86868" y="662"/>
                </a:lnTo>
                <a:lnTo>
                  <a:pt x="88913" y="0"/>
                </a:lnTo>
                <a:lnTo>
                  <a:pt x="92463" y="2406"/>
                </a:lnTo>
                <a:lnTo>
                  <a:pt x="94147" y="5896"/>
                </a:lnTo>
                <a:lnTo>
                  <a:pt x="93124" y="8061"/>
                </a:lnTo>
                <a:lnTo>
                  <a:pt x="94508" y="10287"/>
                </a:lnTo>
                <a:lnTo>
                  <a:pt x="98599" y="11550"/>
                </a:lnTo>
                <a:lnTo>
                  <a:pt x="100764" y="11310"/>
                </a:lnTo>
                <a:lnTo>
                  <a:pt x="102569" y="11550"/>
                </a:lnTo>
                <a:lnTo>
                  <a:pt x="108886" y="14919"/>
                </a:lnTo>
                <a:lnTo>
                  <a:pt x="111232" y="14498"/>
                </a:lnTo>
                <a:lnTo>
                  <a:pt x="114480" y="15100"/>
                </a:lnTo>
                <a:lnTo>
                  <a:pt x="116766" y="14438"/>
                </a:lnTo>
                <a:lnTo>
                  <a:pt x="119774" y="12633"/>
                </a:lnTo>
                <a:lnTo>
                  <a:pt x="121458" y="12212"/>
                </a:lnTo>
                <a:lnTo>
                  <a:pt x="125550" y="11731"/>
                </a:lnTo>
                <a:lnTo>
                  <a:pt x="128377" y="13175"/>
                </a:lnTo>
                <a:lnTo>
                  <a:pt x="129580" y="14378"/>
                </a:lnTo>
                <a:lnTo>
                  <a:pt x="130301" y="16784"/>
                </a:lnTo>
                <a:lnTo>
                  <a:pt x="131745" y="16965"/>
                </a:lnTo>
                <a:lnTo>
                  <a:pt x="134393" y="12814"/>
                </a:lnTo>
                <a:lnTo>
                  <a:pt x="134212" y="10768"/>
                </a:lnTo>
                <a:lnTo>
                  <a:pt x="135896" y="10347"/>
                </a:lnTo>
                <a:lnTo>
                  <a:pt x="139987" y="11671"/>
                </a:lnTo>
                <a:lnTo>
                  <a:pt x="141852" y="13716"/>
                </a:lnTo>
                <a:lnTo>
                  <a:pt x="142574" y="13716"/>
                </a:lnTo>
                <a:lnTo>
                  <a:pt x="144980" y="15521"/>
                </a:lnTo>
                <a:lnTo>
                  <a:pt x="145702" y="14318"/>
                </a:lnTo>
                <a:lnTo>
                  <a:pt x="144379" y="11550"/>
                </a:lnTo>
                <a:lnTo>
                  <a:pt x="143115" y="10708"/>
                </a:lnTo>
                <a:lnTo>
                  <a:pt x="144920" y="9385"/>
                </a:lnTo>
                <a:lnTo>
                  <a:pt x="147627" y="9625"/>
                </a:lnTo>
                <a:lnTo>
                  <a:pt x="148229" y="11550"/>
                </a:lnTo>
                <a:lnTo>
                  <a:pt x="149552" y="12633"/>
                </a:lnTo>
                <a:lnTo>
                  <a:pt x="151056" y="16182"/>
                </a:lnTo>
                <a:lnTo>
                  <a:pt x="154485" y="18108"/>
                </a:lnTo>
                <a:lnTo>
                  <a:pt x="158395" y="19070"/>
                </a:lnTo>
                <a:lnTo>
                  <a:pt x="162125" y="20514"/>
                </a:lnTo>
                <a:lnTo>
                  <a:pt x="162787" y="22319"/>
                </a:lnTo>
                <a:lnTo>
                  <a:pt x="165494" y="25086"/>
                </a:lnTo>
                <a:lnTo>
                  <a:pt x="164411" y="25387"/>
                </a:lnTo>
                <a:lnTo>
                  <a:pt x="163208" y="27131"/>
                </a:lnTo>
                <a:lnTo>
                  <a:pt x="161584" y="27191"/>
                </a:lnTo>
                <a:lnTo>
                  <a:pt x="162185" y="29237"/>
                </a:lnTo>
                <a:lnTo>
                  <a:pt x="161584" y="30440"/>
                </a:lnTo>
                <a:lnTo>
                  <a:pt x="164471" y="30320"/>
                </a:lnTo>
                <a:lnTo>
                  <a:pt x="164773" y="29116"/>
                </a:lnTo>
                <a:lnTo>
                  <a:pt x="166156" y="29357"/>
                </a:lnTo>
                <a:lnTo>
                  <a:pt x="167058" y="28515"/>
                </a:lnTo>
                <a:lnTo>
                  <a:pt x="170307" y="29237"/>
                </a:lnTo>
                <a:lnTo>
                  <a:pt x="174458" y="29237"/>
                </a:lnTo>
                <a:lnTo>
                  <a:pt x="173254" y="29718"/>
                </a:lnTo>
                <a:lnTo>
                  <a:pt x="175120" y="30741"/>
                </a:lnTo>
                <a:lnTo>
                  <a:pt x="175721" y="30560"/>
                </a:lnTo>
                <a:lnTo>
                  <a:pt x="176322" y="32064"/>
                </a:lnTo>
                <a:lnTo>
                  <a:pt x="174879" y="32906"/>
                </a:lnTo>
                <a:lnTo>
                  <a:pt x="175360" y="34591"/>
                </a:lnTo>
                <a:lnTo>
                  <a:pt x="176924" y="33809"/>
                </a:lnTo>
                <a:lnTo>
                  <a:pt x="180052" y="33508"/>
                </a:lnTo>
                <a:lnTo>
                  <a:pt x="181196" y="34591"/>
                </a:lnTo>
                <a:lnTo>
                  <a:pt x="182278" y="34410"/>
                </a:lnTo>
                <a:lnTo>
                  <a:pt x="184264" y="35914"/>
                </a:lnTo>
                <a:lnTo>
                  <a:pt x="189317" y="36636"/>
                </a:lnTo>
                <a:lnTo>
                  <a:pt x="192986" y="36456"/>
                </a:lnTo>
                <a:lnTo>
                  <a:pt x="195333" y="36696"/>
                </a:lnTo>
                <a:lnTo>
                  <a:pt x="198942" y="37719"/>
                </a:lnTo>
                <a:lnTo>
                  <a:pt x="205499" y="39644"/>
                </a:lnTo>
                <a:lnTo>
                  <a:pt x="208146" y="40366"/>
                </a:lnTo>
                <a:lnTo>
                  <a:pt x="210913" y="41930"/>
                </a:lnTo>
                <a:lnTo>
                  <a:pt x="211515" y="42832"/>
                </a:lnTo>
                <a:lnTo>
                  <a:pt x="213801" y="43434"/>
                </a:lnTo>
                <a:lnTo>
                  <a:pt x="213561" y="47465"/>
                </a:lnTo>
                <a:lnTo>
                  <a:pt x="214042" y="50473"/>
                </a:lnTo>
                <a:lnTo>
                  <a:pt x="213680" y="50773"/>
                </a:lnTo>
                <a:lnTo>
                  <a:pt x="214462" y="53962"/>
                </a:lnTo>
                <a:lnTo>
                  <a:pt x="212958" y="57812"/>
                </a:lnTo>
                <a:lnTo>
                  <a:pt x="211936" y="59015"/>
                </a:lnTo>
                <a:lnTo>
                  <a:pt x="210793" y="59015"/>
                </a:lnTo>
                <a:lnTo>
                  <a:pt x="210191" y="57631"/>
                </a:lnTo>
                <a:lnTo>
                  <a:pt x="207003" y="58473"/>
                </a:lnTo>
                <a:lnTo>
                  <a:pt x="206582" y="60278"/>
                </a:lnTo>
                <a:lnTo>
                  <a:pt x="207364" y="60278"/>
                </a:lnTo>
                <a:lnTo>
                  <a:pt x="207845" y="62504"/>
                </a:lnTo>
                <a:lnTo>
                  <a:pt x="207664" y="64249"/>
                </a:lnTo>
                <a:lnTo>
                  <a:pt x="207003" y="64249"/>
                </a:lnTo>
                <a:lnTo>
                  <a:pt x="207605" y="66174"/>
                </a:lnTo>
                <a:lnTo>
                  <a:pt x="208748" y="64910"/>
                </a:lnTo>
                <a:lnTo>
                  <a:pt x="210011" y="65271"/>
                </a:lnTo>
                <a:lnTo>
                  <a:pt x="211876" y="64730"/>
                </a:lnTo>
                <a:lnTo>
                  <a:pt x="211996" y="65873"/>
                </a:lnTo>
                <a:lnTo>
                  <a:pt x="210973" y="65151"/>
                </a:lnTo>
                <a:lnTo>
                  <a:pt x="209168" y="66234"/>
                </a:lnTo>
                <a:lnTo>
                  <a:pt x="208808" y="67377"/>
                </a:lnTo>
                <a:lnTo>
                  <a:pt x="209590" y="69182"/>
                </a:lnTo>
                <a:lnTo>
                  <a:pt x="208447" y="69663"/>
                </a:lnTo>
                <a:lnTo>
                  <a:pt x="209831" y="71468"/>
                </a:lnTo>
                <a:lnTo>
                  <a:pt x="209229" y="72189"/>
                </a:lnTo>
                <a:lnTo>
                  <a:pt x="209710" y="73393"/>
                </a:lnTo>
                <a:lnTo>
                  <a:pt x="210613" y="73633"/>
                </a:lnTo>
                <a:lnTo>
                  <a:pt x="211214" y="75258"/>
                </a:lnTo>
                <a:lnTo>
                  <a:pt x="209049" y="74596"/>
                </a:lnTo>
                <a:lnTo>
                  <a:pt x="209229" y="76401"/>
                </a:lnTo>
                <a:lnTo>
                  <a:pt x="210672" y="78446"/>
                </a:lnTo>
                <a:lnTo>
                  <a:pt x="213320" y="80491"/>
                </a:lnTo>
                <a:lnTo>
                  <a:pt x="213921" y="82597"/>
                </a:lnTo>
                <a:lnTo>
                  <a:pt x="212117" y="82356"/>
                </a:lnTo>
                <a:lnTo>
                  <a:pt x="212839" y="84161"/>
                </a:lnTo>
                <a:lnTo>
                  <a:pt x="210913" y="83920"/>
                </a:lnTo>
                <a:lnTo>
                  <a:pt x="209710" y="85003"/>
                </a:lnTo>
                <a:lnTo>
                  <a:pt x="211454" y="86387"/>
                </a:lnTo>
                <a:lnTo>
                  <a:pt x="210252" y="88793"/>
                </a:lnTo>
                <a:lnTo>
                  <a:pt x="210252" y="90417"/>
                </a:lnTo>
                <a:lnTo>
                  <a:pt x="211816" y="92042"/>
                </a:lnTo>
                <a:lnTo>
                  <a:pt x="212598" y="94929"/>
                </a:lnTo>
                <a:lnTo>
                  <a:pt x="214523" y="95049"/>
                </a:lnTo>
                <a:lnTo>
                  <a:pt x="215365" y="93245"/>
                </a:lnTo>
                <a:lnTo>
                  <a:pt x="214763" y="91981"/>
                </a:lnTo>
                <a:lnTo>
                  <a:pt x="218012" y="92282"/>
                </a:lnTo>
                <a:lnTo>
                  <a:pt x="220779" y="95110"/>
                </a:lnTo>
                <a:lnTo>
                  <a:pt x="220659" y="95952"/>
                </a:lnTo>
                <a:lnTo>
                  <a:pt x="219034" y="96253"/>
                </a:lnTo>
                <a:lnTo>
                  <a:pt x="216748" y="95831"/>
                </a:lnTo>
                <a:lnTo>
                  <a:pt x="215606" y="95230"/>
                </a:lnTo>
                <a:lnTo>
                  <a:pt x="214523" y="96433"/>
                </a:lnTo>
                <a:lnTo>
                  <a:pt x="212778" y="95892"/>
                </a:lnTo>
                <a:lnTo>
                  <a:pt x="209831" y="97576"/>
                </a:lnTo>
                <a:lnTo>
                  <a:pt x="209229" y="99742"/>
                </a:lnTo>
                <a:lnTo>
                  <a:pt x="205740" y="97335"/>
                </a:lnTo>
                <a:lnTo>
                  <a:pt x="204236" y="97035"/>
                </a:lnTo>
                <a:lnTo>
                  <a:pt x="202672" y="97997"/>
                </a:lnTo>
                <a:lnTo>
                  <a:pt x="200325" y="96553"/>
                </a:lnTo>
                <a:lnTo>
                  <a:pt x="198160" y="96553"/>
                </a:lnTo>
                <a:lnTo>
                  <a:pt x="196115" y="94869"/>
                </a:lnTo>
                <a:lnTo>
                  <a:pt x="194430" y="95952"/>
                </a:lnTo>
                <a:lnTo>
                  <a:pt x="192806" y="94268"/>
                </a:lnTo>
                <a:lnTo>
                  <a:pt x="190700" y="93666"/>
                </a:lnTo>
                <a:lnTo>
                  <a:pt x="190881" y="92643"/>
                </a:lnTo>
                <a:lnTo>
                  <a:pt x="192685" y="90838"/>
                </a:lnTo>
                <a:lnTo>
                  <a:pt x="189798" y="87951"/>
                </a:lnTo>
                <a:lnTo>
                  <a:pt x="188715" y="88552"/>
                </a:lnTo>
                <a:lnTo>
                  <a:pt x="187632" y="90478"/>
                </a:lnTo>
                <a:lnTo>
                  <a:pt x="189437" y="91621"/>
                </a:lnTo>
                <a:lnTo>
                  <a:pt x="188776" y="92222"/>
                </a:lnTo>
                <a:lnTo>
                  <a:pt x="188113" y="94809"/>
                </a:lnTo>
                <a:lnTo>
                  <a:pt x="186910" y="96914"/>
                </a:lnTo>
                <a:lnTo>
                  <a:pt x="188113" y="96734"/>
                </a:lnTo>
                <a:lnTo>
                  <a:pt x="187632" y="98779"/>
                </a:lnTo>
                <a:lnTo>
                  <a:pt x="186429" y="99381"/>
                </a:lnTo>
                <a:lnTo>
                  <a:pt x="182038" y="96854"/>
                </a:lnTo>
                <a:lnTo>
                  <a:pt x="181196" y="95531"/>
                </a:lnTo>
                <a:lnTo>
                  <a:pt x="180593" y="91921"/>
                </a:lnTo>
                <a:lnTo>
                  <a:pt x="179812" y="89936"/>
                </a:lnTo>
                <a:lnTo>
                  <a:pt x="178729" y="88372"/>
                </a:lnTo>
                <a:lnTo>
                  <a:pt x="176322" y="87349"/>
                </a:lnTo>
                <a:lnTo>
                  <a:pt x="175120" y="85364"/>
                </a:lnTo>
                <a:lnTo>
                  <a:pt x="173495" y="84582"/>
                </a:lnTo>
                <a:lnTo>
                  <a:pt x="172593" y="82356"/>
                </a:lnTo>
                <a:lnTo>
                  <a:pt x="169344" y="78326"/>
                </a:lnTo>
                <a:lnTo>
                  <a:pt x="166938" y="78687"/>
                </a:lnTo>
                <a:lnTo>
                  <a:pt x="164050" y="77303"/>
                </a:lnTo>
                <a:lnTo>
                  <a:pt x="163629" y="76701"/>
                </a:lnTo>
                <a:lnTo>
                  <a:pt x="162125" y="77183"/>
                </a:lnTo>
                <a:lnTo>
                  <a:pt x="161343" y="76822"/>
                </a:lnTo>
                <a:lnTo>
                  <a:pt x="162426" y="75197"/>
                </a:lnTo>
                <a:lnTo>
                  <a:pt x="162125" y="74596"/>
                </a:lnTo>
                <a:lnTo>
                  <a:pt x="159659" y="74175"/>
                </a:lnTo>
                <a:lnTo>
                  <a:pt x="158757" y="76220"/>
                </a:lnTo>
                <a:lnTo>
                  <a:pt x="157253" y="74415"/>
                </a:lnTo>
                <a:lnTo>
                  <a:pt x="155448" y="73814"/>
                </a:lnTo>
                <a:lnTo>
                  <a:pt x="153282" y="71768"/>
                </a:lnTo>
                <a:lnTo>
                  <a:pt x="150274" y="73152"/>
                </a:lnTo>
                <a:lnTo>
                  <a:pt x="148109" y="71708"/>
                </a:lnTo>
                <a:lnTo>
                  <a:pt x="146123" y="71528"/>
                </a:lnTo>
                <a:lnTo>
                  <a:pt x="144740" y="69182"/>
                </a:lnTo>
                <a:lnTo>
                  <a:pt x="143115" y="68580"/>
                </a:lnTo>
                <a:lnTo>
                  <a:pt x="142995" y="66655"/>
                </a:lnTo>
                <a:lnTo>
                  <a:pt x="141190" y="65031"/>
                </a:lnTo>
                <a:lnTo>
                  <a:pt x="138363" y="65091"/>
                </a:lnTo>
                <a:lnTo>
                  <a:pt x="138002" y="63226"/>
                </a:lnTo>
                <a:lnTo>
                  <a:pt x="137039" y="61481"/>
                </a:lnTo>
                <a:lnTo>
                  <a:pt x="134934" y="59556"/>
                </a:lnTo>
                <a:lnTo>
                  <a:pt x="131565" y="57752"/>
                </a:lnTo>
                <a:lnTo>
                  <a:pt x="129941" y="58353"/>
                </a:lnTo>
                <a:lnTo>
                  <a:pt x="127955" y="57150"/>
                </a:lnTo>
                <a:lnTo>
                  <a:pt x="126271" y="57812"/>
                </a:lnTo>
                <a:lnTo>
                  <a:pt x="122842" y="54623"/>
                </a:lnTo>
                <a:lnTo>
                  <a:pt x="123203" y="53781"/>
                </a:lnTo>
                <a:lnTo>
                  <a:pt x="121639" y="50773"/>
                </a:lnTo>
                <a:lnTo>
                  <a:pt x="119774" y="50533"/>
                </a:lnTo>
                <a:lnTo>
                  <a:pt x="118330" y="49209"/>
                </a:lnTo>
                <a:lnTo>
                  <a:pt x="115262" y="49931"/>
                </a:lnTo>
                <a:lnTo>
                  <a:pt x="113458" y="47946"/>
                </a:lnTo>
                <a:lnTo>
                  <a:pt x="110931" y="48487"/>
                </a:lnTo>
                <a:lnTo>
                  <a:pt x="110450" y="52097"/>
                </a:lnTo>
                <a:lnTo>
                  <a:pt x="112435" y="53120"/>
                </a:lnTo>
                <a:lnTo>
                  <a:pt x="113999" y="52999"/>
                </a:lnTo>
                <a:lnTo>
                  <a:pt x="115864" y="51977"/>
                </a:lnTo>
                <a:lnTo>
                  <a:pt x="118030" y="52277"/>
                </a:lnTo>
                <a:lnTo>
                  <a:pt x="117428" y="56067"/>
                </a:lnTo>
                <a:lnTo>
                  <a:pt x="118511" y="56067"/>
                </a:lnTo>
                <a:lnTo>
                  <a:pt x="122301" y="58173"/>
                </a:lnTo>
                <a:lnTo>
                  <a:pt x="124106" y="60579"/>
                </a:lnTo>
                <a:lnTo>
                  <a:pt x="124888" y="61181"/>
                </a:lnTo>
                <a:lnTo>
                  <a:pt x="128076" y="60820"/>
                </a:lnTo>
                <a:lnTo>
                  <a:pt x="129279" y="62865"/>
                </a:lnTo>
                <a:lnTo>
                  <a:pt x="131805" y="63286"/>
                </a:lnTo>
                <a:lnTo>
                  <a:pt x="133490" y="63166"/>
                </a:lnTo>
                <a:lnTo>
                  <a:pt x="134091" y="64970"/>
                </a:lnTo>
                <a:lnTo>
                  <a:pt x="136017" y="66715"/>
                </a:lnTo>
                <a:lnTo>
                  <a:pt x="136799" y="68640"/>
                </a:lnTo>
                <a:lnTo>
                  <a:pt x="138784" y="69843"/>
                </a:lnTo>
                <a:lnTo>
                  <a:pt x="140167" y="71287"/>
                </a:lnTo>
                <a:lnTo>
                  <a:pt x="140228" y="72250"/>
                </a:lnTo>
                <a:lnTo>
                  <a:pt x="142213" y="74415"/>
                </a:lnTo>
                <a:lnTo>
                  <a:pt x="143115" y="74776"/>
                </a:lnTo>
                <a:lnTo>
                  <a:pt x="146725" y="78867"/>
                </a:lnTo>
                <a:lnTo>
                  <a:pt x="148710" y="80371"/>
                </a:lnTo>
                <a:lnTo>
                  <a:pt x="150033" y="80491"/>
                </a:lnTo>
                <a:lnTo>
                  <a:pt x="153763" y="79709"/>
                </a:lnTo>
                <a:lnTo>
                  <a:pt x="155327" y="80191"/>
                </a:lnTo>
                <a:lnTo>
                  <a:pt x="155628" y="83078"/>
                </a:lnTo>
                <a:lnTo>
                  <a:pt x="156952" y="84642"/>
                </a:lnTo>
                <a:lnTo>
                  <a:pt x="159057" y="84943"/>
                </a:lnTo>
                <a:lnTo>
                  <a:pt x="162606" y="84161"/>
                </a:lnTo>
                <a:lnTo>
                  <a:pt x="164291" y="84161"/>
                </a:lnTo>
                <a:lnTo>
                  <a:pt x="166396" y="84943"/>
                </a:lnTo>
                <a:lnTo>
                  <a:pt x="165554" y="85665"/>
                </a:lnTo>
                <a:lnTo>
                  <a:pt x="166517" y="87109"/>
                </a:lnTo>
                <a:lnTo>
                  <a:pt x="168622" y="87710"/>
                </a:lnTo>
                <a:lnTo>
                  <a:pt x="170427" y="88793"/>
                </a:lnTo>
                <a:lnTo>
                  <a:pt x="171269" y="91921"/>
                </a:lnTo>
                <a:lnTo>
                  <a:pt x="172653" y="92764"/>
                </a:lnTo>
                <a:lnTo>
                  <a:pt x="173194" y="94448"/>
                </a:lnTo>
                <a:lnTo>
                  <a:pt x="174999" y="96253"/>
                </a:lnTo>
                <a:lnTo>
                  <a:pt x="173856" y="97937"/>
                </a:lnTo>
                <a:lnTo>
                  <a:pt x="176623" y="99140"/>
                </a:lnTo>
                <a:lnTo>
                  <a:pt x="176443" y="100584"/>
                </a:lnTo>
                <a:lnTo>
                  <a:pt x="180052" y="102690"/>
                </a:lnTo>
                <a:lnTo>
                  <a:pt x="181857" y="104675"/>
                </a:lnTo>
                <a:lnTo>
                  <a:pt x="184444" y="105758"/>
                </a:lnTo>
                <a:lnTo>
                  <a:pt x="185406" y="105758"/>
                </a:lnTo>
                <a:lnTo>
                  <a:pt x="190459" y="104073"/>
                </a:lnTo>
                <a:lnTo>
                  <a:pt x="192866" y="103833"/>
                </a:lnTo>
                <a:lnTo>
                  <a:pt x="195453" y="102750"/>
                </a:lnTo>
                <a:lnTo>
                  <a:pt x="199363" y="102148"/>
                </a:lnTo>
                <a:lnTo>
                  <a:pt x="199062" y="105036"/>
                </a:lnTo>
                <a:lnTo>
                  <a:pt x="200867" y="106299"/>
                </a:lnTo>
                <a:lnTo>
                  <a:pt x="203033" y="107262"/>
                </a:lnTo>
                <a:lnTo>
                  <a:pt x="204055" y="106780"/>
                </a:lnTo>
                <a:lnTo>
                  <a:pt x="208026" y="107382"/>
                </a:lnTo>
                <a:lnTo>
                  <a:pt x="211635" y="106299"/>
                </a:lnTo>
                <a:lnTo>
                  <a:pt x="215485" y="105998"/>
                </a:lnTo>
                <a:lnTo>
                  <a:pt x="218674" y="106600"/>
                </a:lnTo>
                <a:lnTo>
                  <a:pt x="220478" y="106359"/>
                </a:lnTo>
                <a:lnTo>
                  <a:pt x="220599" y="108344"/>
                </a:lnTo>
                <a:lnTo>
                  <a:pt x="219576" y="109547"/>
                </a:lnTo>
                <a:lnTo>
                  <a:pt x="217170" y="110270"/>
                </a:lnTo>
                <a:lnTo>
                  <a:pt x="217892" y="113097"/>
                </a:lnTo>
                <a:lnTo>
                  <a:pt x="217110" y="111773"/>
                </a:lnTo>
                <a:lnTo>
                  <a:pt x="215907" y="111292"/>
                </a:lnTo>
                <a:lnTo>
                  <a:pt x="215907" y="112194"/>
                </a:lnTo>
                <a:lnTo>
                  <a:pt x="213740" y="112856"/>
                </a:lnTo>
                <a:lnTo>
                  <a:pt x="212958" y="113698"/>
                </a:lnTo>
                <a:lnTo>
                  <a:pt x="214282" y="117488"/>
                </a:lnTo>
                <a:lnTo>
                  <a:pt x="215666" y="118812"/>
                </a:lnTo>
                <a:lnTo>
                  <a:pt x="218072" y="118270"/>
                </a:lnTo>
                <a:lnTo>
                  <a:pt x="220538" y="121278"/>
                </a:lnTo>
                <a:lnTo>
                  <a:pt x="221862" y="120376"/>
                </a:lnTo>
                <a:lnTo>
                  <a:pt x="223546" y="116345"/>
                </a:lnTo>
                <a:lnTo>
                  <a:pt x="223125" y="114781"/>
                </a:lnTo>
                <a:lnTo>
                  <a:pt x="224509" y="114661"/>
                </a:lnTo>
                <a:lnTo>
                  <a:pt x="225832" y="115623"/>
                </a:lnTo>
                <a:lnTo>
                  <a:pt x="228178" y="118631"/>
                </a:lnTo>
                <a:lnTo>
                  <a:pt x="229021" y="120015"/>
                </a:lnTo>
                <a:lnTo>
                  <a:pt x="224810" y="119173"/>
                </a:lnTo>
                <a:lnTo>
                  <a:pt x="224810" y="118331"/>
                </a:lnTo>
                <a:lnTo>
                  <a:pt x="222764" y="118932"/>
                </a:lnTo>
                <a:lnTo>
                  <a:pt x="222764" y="120135"/>
                </a:lnTo>
                <a:lnTo>
                  <a:pt x="227758" y="121579"/>
                </a:lnTo>
                <a:lnTo>
                  <a:pt x="227878" y="123384"/>
                </a:lnTo>
                <a:lnTo>
                  <a:pt x="230344" y="124467"/>
                </a:lnTo>
                <a:lnTo>
                  <a:pt x="232149" y="124888"/>
                </a:lnTo>
                <a:lnTo>
                  <a:pt x="232450" y="126572"/>
                </a:lnTo>
                <a:lnTo>
                  <a:pt x="233472" y="127655"/>
                </a:lnTo>
                <a:lnTo>
                  <a:pt x="234315" y="130362"/>
                </a:lnTo>
                <a:lnTo>
                  <a:pt x="236120" y="135295"/>
                </a:lnTo>
                <a:lnTo>
                  <a:pt x="236962" y="138122"/>
                </a:lnTo>
                <a:lnTo>
                  <a:pt x="235999" y="141612"/>
                </a:lnTo>
                <a:lnTo>
                  <a:pt x="234556" y="143416"/>
                </a:lnTo>
                <a:lnTo>
                  <a:pt x="234435" y="144620"/>
                </a:lnTo>
                <a:lnTo>
                  <a:pt x="235879" y="148169"/>
                </a:lnTo>
                <a:lnTo>
                  <a:pt x="236180" y="151237"/>
                </a:lnTo>
                <a:lnTo>
                  <a:pt x="232270" y="149553"/>
                </a:lnTo>
                <a:lnTo>
                  <a:pt x="230465" y="149673"/>
                </a:lnTo>
                <a:lnTo>
                  <a:pt x="229021" y="146845"/>
                </a:lnTo>
                <a:lnTo>
                  <a:pt x="228118" y="147267"/>
                </a:lnTo>
                <a:lnTo>
                  <a:pt x="224990" y="144740"/>
                </a:lnTo>
                <a:lnTo>
                  <a:pt x="224569" y="143958"/>
                </a:lnTo>
                <a:lnTo>
                  <a:pt x="222764" y="143356"/>
                </a:lnTo>
                <a:lnTo>
                  <a:pt x="221923" y="143958"/>
                </a:lnTo>
                <a:lnTo>
                  <a:pt x="219997" y="143416"/>
                </a:lnTo>
                <a:lnTo>
                  <a:pt x="219034" y="142454"/>
                </a:lnTo>
                <a:lnTo>
                  <a:pt x="216869" y="142394"/>
                </a:lnTo>
                <a:lnTo>
                  <a:pt x="215666" y="141491"/>
                </a:lnTo>
                <a:lnTo>
                  <a:pt x="214222" y="139566"/>
                </a:lnTo>
                <a:lnTo>
                  <a:pt x="213259" y="136919"/>
                </a:lnTo>
                <a:lnTo>
                  <a:pt x="211154" y="137220"/>
                </a:lnTo>
                <a:lnTo>
                  <a:pt x="211154" y="138965"/>
                </a:lnTo>
                <a:lnTo>
                  <a:pt x="212839" y="144259"/>
                </a:lnTo>
                <a:lnTo>
                  <a:pt x="213740" y="145041"/>
                </a:lnTo>
                <a:lnTo>
                  <a:pt x="213380" y="146424"/>
                </a:lnTo>
                <a:lnTo>
                  <a:pt x="210733" y="144499"/>
                </a:lnTo>
                <a:lnTo>
                  <a:pt x="209530" y="145101"/>
                </a:lnTo>
                <a:lnTo>
                  <a:pt x="207485" y="145462"/>
                </a:lnTo>
                <a:lnTo>
                  <a:pt x="207244" y="144259"/>
                </a:lnTo>
                <a:lnTo>
                  <a:pt x="205800" y="144620"/>
                </a:lnTo>
                <a:lnTo>
                  <a:pt x="205198" y="146244"/>
                </a:lnTo>
                <a:lnTo>
                  <a:pt x="205379" y="148109"/>
                </a:lnTo>
                <a:lnTo>
                  <a:pt x="207785" y="149733"/>
                </a:lnTo>
                <a:lnTo>
                  <a:pt x="208988" y="148831"/>
                </a:lnTo>
                <a:lnTo>
                  <a:pt x="209229" y="147808"/>
                </a:lnTo>
                <a:lnTo>
                  <a:pt x="211034" y="149733"/>
                </a:lnTo>
                <a:lnTo>
                  <a:pt x="212718" y="150094"/>
                </a:lnTo>
                <a:lnTo>
                  <a:pt x="213139" y="150996"/>
                </a:lnTo>
                <a:lnTo>
                  <a:pt x="214763" y="151718"/>
                </a:lnTo>
                <a:lnTo>
                  <a:pt x="216328" y="151418"/>
                </a:lnTo>
                <a:lnTo>
                  <a:pt x="216508" y="153222"/>
                </a:lnTo>
                <a:lnTo>
                  <a:pt x="215305" y="152801"/>
                </a:lnTo>
                <a:lnTo>
                  <a:pt x="214944" y="153703"/>
                </a:lnTo>
                <a:lnTo>
                  <a:pt x="215966" y="154425"/>
                </a:lnTo>
                <a:lnTo>
                  <a:pt x="215365" y="155388"/>
                </a:lnTo>
                <a:lnTo>
                  <a:pt x="212297" y="155388"/>
                </a:lnTo>
                <a:lnTo>
                  <a:pt x="212538" y="157373"/>
                </a:lnTo>
                <a:lnTo>
                  <a:pt x="215064" y="157794"/>
                </a:lnTo>
                <a:lnTo>
                  <a:pt x="216748" y="157554"/>
                </a:lnTo>
                <a:lnTo>
                  <a:pt x="218192" y="155989"/>
                </a:lnTo>
                <a:lnTo>
                  <a:pt x="220057" y="156471"/>
                </a:lnTo>
                <a:lnTo>
                  <a:pt x="218974" y="157854"/>
                </a:lnTo>
                <a:lnTo>
                  <a:pt x="220057" y="158937"/>
                </a:lnTo>
                <a:lnTo>
                  <a:pt x="220839" y="158275"/>
                </a:lnTo>
                <a:lnTo>
                  <a:pt x="221923" y="160381"/>
                </a:lnTo>
                <a:lnTo>
                  <a:pt x="223125" y="161163"/>
                </a:lnTo>
                <a:lnTo>
                  <a:pt x="226735" y="160682"/>
                </a:lnTo>
                <a:lnTo>
                  <a:pt x="226614" y="161885"/>
                </a:lnTo>
                <a:lnTo>
                  <a:pt x="225712" y="162908"/>
                </a:lnTo>
                <a:lnTo>
                  <a:pt x="223306" y="163630"/>
                </a:lnTo>
                <a:lnTo>
                  <a:pt x="221923" y="164833"/>
                </a:lnTo>
                <a:lnTo>
                  <a:pt x="221080" y="164712"/>
                </a:lnTo>
                <a:lnTo>
                  <a:pt x="217952" y="165554"/>
                </a:lnTo>
                <a:lnTo>
                  <a:pt x="217170" y="166397"/>
                </a:lnTo>
                <a:lnTo>
                  <a:pt x="217651" y="167660"/>
                </a:lnTo>
                <a:lnTo>
                  <a:pt x="215907" y="167780"/>
                </a:lnTo>
                <a:lnTo>
                  <a:pt x="211816" y="170247"/>
                </a:lnTo>
                <a:lnTo>
                  <a:pt x="210011" y="170668"/>
                </a:lnTo>
                <a:lnTo>
                  <a:pt x="208868" y="170006"/>
                </a:lnTo>
                <a:lnTo>
                  <a:pt x="206160" y="172593"/>
                </a:lnTo>
                <a:lnTo>
                  <a:pt x="205920" y="173796"/>
                </a:lnTo>
                <a:lnTo>
                  <a:pt x="208687" y="175902"/>
                </a:lnTo>
                <a:lnTo>
                  <a:pt x="212417" y="176804"/>
                </a:lnTo>
                <a:lnTo>
                  <a:pt x="214523" y="175601"/>
                </a:lnTo>
                <a:lnTo>
                  <a:pt x="217290" y="174819"/>
                </a:lnTo>
                <a:lnTo>
                  <a:pt x="219456" y="173616"/>
                </a:lnTo>
                <a:lnTo>
                  <a:pt x="220960" y="173255"/>
                </a:lnTo>
                <a:lnTo>
                  <a:pt x="224268" y="171570"/>
                </a:lnTo>
                <a:lnTo>
                  <a:pt x="223005" y="175842"/>
                </a:lnTo>
                <a:lnTo>
                  <a:pt x="225231" y="177947"/>
                </a:lnTo>
                <a:lnTo>
                  <a:pt x="225652" y="181436"/>
                </a:lnTo>
                <a:lnTo>
                  <a:pt x="224449" y="180955"/>
                </a:lnTo>
                <a:lnTo>
                  <a:pt x="223546" y="181857"/>
                </a:lnTo>
                <a:lnTo>
                  <a:pt x="223606" y="184564"/>
                </a:lnTo>
                <a:lnTo>
                  <a:pt x="228419" y="184504"/>
                </a:lnTo>
                <a:lnTo>
                  <a:pt x="230826" y="181316"/>
                </a:lnTo>
                <a:lnTo>
                  <a:pt x="233834" y="180353"/>
                </a:lnTo>
                <a:lnTo>
                  <a:pt x="233593" y="181617"/>
                </a:lnTo>
                <a:lnTo>
                  <a:pt x="235999" y="184745"/>
                </a:lnTo>
                <a:lnTo>
                  <a:pt x="239368" y="184986"/>
                </a:lnTo>
                <a:lnTo>
                  <a:pt x="242315" y="186911"/>
                </a:lnTo>
                <a:lnTo>
                  <a:pt x="241955" y="189076"/>
                </a:lnTo>
                <a:lnTo>
                  <a:pt x="242978" y="18967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2" name="Freeform: Shape 411" title="VA-2">
            <a:extLst>
              <a:ext uri="{FF2B5EF4-FFF2-40B4-BE49-F238E27FC236}">
                <a16:creationId xmlns:a16="http://schemas.microsoft.com/office/drawing/2014/main" id="{5052504C-92BF-31EC-395E-B916CBF63401}"/>
              </a:ext>
            </a:extLst>
          </p:cNvPr>
          <p:cNvSpPr/>
          <p:nvPr/>
        </p:nvSpPr>
        <p:spPr>
          <a:xfrm>
            <a:off x="7134618" y="3607462"/>
            <a:ext cx="161540" cy="266032"/>
          </a:xfrm>
          <a:custGeom>
            <a:avLst/>
            <a:gdLst>
              <a:gd name="connsiteX0" fmla="*/ 147327 w 202191"/>
              <a:gd name="connsiteY0" fmla="*/ 26891 h 344825"/>
              <a:gd name="connsiteX1" fmla="*/ 147688 w 202191"/>
              <a:gd name="connsiteY1" fmla="*/ 26169 h 344825"/>
              <a:gd name="connsiteX2" fmla="*/ 147688 w 202191"/>
              <a:gd name="connsiteY2" fmla="*/ 25326 h 344825"/>
              <a:gd name="connsiteX3" fmla="*/ 147869 w 202191"/>
              <a:gd name="connsiteY3" fmla="*/ 24725 h 344825"/>
              <a:gd name="connsiteX4" fmla="*/ 148229 w 202191"/>
              <a:gd name="connsiteY4" fmla="*/ 24123 h 344825"/>
              <a:gd name="connsiteX5" fmla="*/ 148530 w 202191"/>
              <a:gd name="connsiteY5" fmla="*/ 24123 h 344825"/>
              <a:gd name="connsiteX6" fmla="*/ 149132 w 202191"/>
              <a:gd name="connsiteY6" fmla="*/ 24484 h 344825"/>
              <a:gd name="connsiteX7" fmla="*/ 149553 w 202191"/>
              <a:gd name="connsiteY7" fmla="*/ 24484 h 344825"/>
              <a:gd name="connsiteX8" fmla="*/ 149613 w 202191"/>
              <a:gd name="connsiteY8" fmla="*/ 24304 h 344825"/>
              <a:gd name="connsiteX9" fmla="*/ 148410 w 202191"/>
              <a:gd name="connsiteY9" fmla="*/ 23221 h 344825"/>
              <a:gd name="connsiteX10" fmla="*/ 148590 w 202191"/>
              <a:gd name="connsiteY10" fmla="*/ 22860 h 344825"/>
              <a:gd name="connsiteX11" fmla="*/ 148590 w 202191"/>
              <a:gd name="connsiteY11" fmla="*/ 22559 h 344825"/>
              <a:gd name="connsiteX12" fmla="*/ 149373 w 202191"/>
              <a:gd name="connsiteY12" fmla="*/ 21717 h 344825"/>
              <a:gd name="connsiteX13" fmla="*/ 149553 w 202191"/>
              <a:gd name="connsiteY13" fmla="*/ 20815 h 344825"/>
              <a:gd name="connsiteX14" fmla="*/ 150756 w 202191"/>
              <a:gd name="connsiteY14" fmla="*/ 20273 h 344825"/>
              <a:gd name="connsiteX15" fmla="*/ 152681 w 202191"/>
              <a:gd name="connsiteY15" fmla="*/ 19672 h 344825"/>
              <a:gd name="connsiteX16" fmla="*/ 152801 w 202191"/>
              <a:gd name="connsiteY16" fmla="*/ 19491 h 344825"/>
              <a:gd name="connsiteX17" fmla="*/ 157132 w 202191"/>
              <a:gd name="connsiteY17" fmla="*/ 17927 h 344825"/>
              <a:gd name="connsiteX18" fmla="*/ 160803 w 202191"/>
              <a:gd name="connsiteY18" fmla="*/ 16423 h 344825"/>
              <a:gd name="connsiteX19" fmla="*/ 162367 w 202191"/>
              <a:gd name="connsiteY19" fmla="*/ 15761 h 344825"/>
              <a:gd name="connsiteX20" fmla="*/ 163208 w 202191"/>
              <a:gd name="connsiteY20" fmla="*/ 15340 h 344825"/>
              <a:gd name="connsiteX21" fmla="*/ 165375 w 202191"/>
              <a:gd name="connsiteY21" fmla="*/ 14558 h 344825"/>
              <a:gd name="connsiteX22" fmla="*/ 165976 w 202191"/>
              <a:gd name="connsiteY22" fmla="*/ 14378 h 344825"/>
              <a:gd name="connsiteX23" fmla="*/ 167901 w 202191"/>
              <a:gd name="connsiteY23" fmla="*/ 13596 h 344825"/>
              <a:gd name="connsiteX24" fmla="*/ 171029 w 202191"/>
              <a:gd name="connsiteY24" fmla="*/ 12272 h 344825"/>
              <a:gd name="connsiteX25" fmla="*/ 173616 w 202191"/>
              <a:gd name="connsiteY25" fmla="*/ 11310 h 344825"/>
              <a:gd name="connsiteX26" fmla="*/ 176444 w 202191"/>
              <a:gd name="connsiteY26" fmla="*/ 10287 h 344825"/>
              <a:gd name="connsiteX27" fmla="*/ 178910 w 202191"/>
              <a:gd name="connsiteY27" fmla="*/ 9385 h 344825"/>
              <a:gd name="connsiteX28" fmla="*/ 181196 w 202191"/>
              <a:gd name="connsiteY28" fmla="*/ 8362 h 344825"/>
              <a:gd name="connsiteX29" fmla="*/ 183482 w 202191"/>
              <a:gd name="connsiteY29" fmla="*/ 7399 h 344825"/>
              <a:gd name="connsiteX30" fmla="*/ 196355 w 202191"/>
              <a:gd name="connsiteY30" fmla="*/ 2166 h 344825"/>
              <a:gd name="connsiteX31" fmla="*/ 199303 w 202191"/>
              <a:gd name="connsiteY31" fmla="*/ 1143 h 344825"/>
              <a:gd name="connsiteX32" fmla="*/ 199484 w 202191"/>
              <a:gd name="connsiteY32" fmla="*/ 1023 h 344825"/>
              <a:gd name="connsiteX33" fmla="*/ 200386 w 202191"/>
              <a:gd name="connsiteY33" fmla="*/ 662 h 344825"/>
              <a:gd name="connsiteX34" fmla="*/ 202191 w 202191"/>
              <a:gd name="connsiteY34" fmla="*/ 0 h 344825"/>
              <a:gd name="connsiteX35" fmla="*/ 200988 w 202191"/>
              <a:gd name="connsiteY35" fmla="*/ 4211 h 344825"/>
              <a:gd name="connsiteX36" fmla="*/ 197799 w 202191"/>
              <a:gd name="connsiteY36" fmla="*/ 15160 h 344825"/>
              <a:gd name="connsiteX37" fmla="*/ 196176 w 202191"/>
              <a:gd name="connsiteY37" fmla="*/ 23221 h 344825"/>
              <a:gd name="connsiteX38" fmla="*/ 194431 w 202191"/>
              <a:gd name="connsiteY38" fmla="*/ 31763 h 344825"/>
              <a:gd name="connsiteX39" fmla="*/ 191723 w 202191"/>
              <a:gd name="connsiteY39" fmla="*/ 37178 h 344825"/>
              <a:gd name="connsiteX40" fmla="*/ 190701 w 202191"/>
              <a:gd name="connsiteY40" fmla="*/ 37960 h 344825"/>
              <a:gd name="connsiteX41" fmla="*/ 189077 w 202191"/>
              <a:gd name="connsiteY41" fmla="*/ 35854 h 344825"/>
              <a:gd name="connsiteX42" fmla="*/ 187993 w 202191"/>
              <a:gd name="connsiteY42" fmla="*/ 35012 h 344825"/>
              <a:gd name="connsiteX43" fmla="*/ 189497 w 202191"/>
              <a:gd name="connsiteY43" fmla="*/ 33388 h 344825"/>
              <a:gd name="connsiteX44" fmla="*/ 192626 w 202191"/>
              <a:gd name="connsiteY44" fmla="*/ 34591 h 344825"/>
              <a:gd name="connsiteX45" fmla="*/ 194190 w 202191"/>
              <a:gd name="connsiteY45" fmla="*/ 31402 h 344825"/>
              <a:gd name="connsiteX46" fmla="*/ 193468 w 202191"/>
              <a:gd name="connsiteY46" fmla="*/ 29598 h 344825"/>
              <a:gd name="connsiteX47" fmla="*/ 191182 w 202191"/>
              <a:gd name="connsiteY47" fmla="*/ 29598 h 344825"/>
              <a:gd name="connsiteX48" fmla="*/ 189077 w 202191"/>
              <a:gd name="connsiteY48" fmla="*/ 30079 h 344825"/>
              <a:gd name="connsiteX49" fmla="*/ 188054 w 202191"/>
              <a:gd name="connsiteY49" fmla="*/ 29177 h 344825"/>
              <a:gd name="connsiteX50" fmla="*/ 184625 w 202191"/>
              <a:gd name="connsiteY50" fmla="*/ 30620 h 344825"/>
              <a:gd name="connsiteX51" fmla="*/ 183662 w 202191"/>
              <a:gd name="connsiteY51" fmla="*/ 34350 h 344825"/>
              <a:gd name="connsiteX52" fmla="*/ 183963 w 202191"/>
              <a:gd name="connsiteY52" fmla="*/ 36155 h 344825"/>
              <a:gd name="connsiteX53" fmla="*/ 182158 w 202191"/>
              <a:gd name="connsiteY53" fmla="*/ 36756 h 344825"/>
              <a:gd name="connsiteX54" fmla="*/ 180354 w 202191"/>
              <a:gd name="connsiteY54" fmla="*/ 38321 h 344825"/>
              <a:gd name="connsiteX55" fmla="*/ 176744 w 202191"/>
              <a:gd name="connsiteY55" fmla="*/ 45479 h 344825"/>
              <a:gd name="connsiteX56" fmla="*/ 174699 w 202191"/>
              <a:gd name="connsiteY56" fmla="*/ 51074 h 344825"/>
              <a:gd name="connsiteX57" fmla="*/ 173496 w 202191"/>
              <a:gd name="connsiteY57" fmla="*/ 54984 h 344825"/>
              <a:gd name="connsiteX58" fmla="*/ 171932 w 202191"/>
              <a:gd name="connsiteY58" fmla="*/ 63527 h 344825"/>
              <a:gd name="connsiteX59" fmla="*/ 170969 w 202191"/>
              <a:gd name="connsiteY59" fmla="*/ 66053 h 344825"/>
              <a:gd name="connsiteX60" fmla="*/ 170728 w 202191"/>
              <a:gd name="connsiteY60" fmla="*/ 72370 h 344825"/>
              <a:gd name="connsiteX61" fmla="*/ 170788 w 202191"/>
              <a:gd name="connsiteY61" fmla="*/ 74054 h 344825"/>
              <a:gd name="connsiteX62" fmla="*/ 169887 w 202191"/>
              <a:gd name="connsiteY62" fmla="*/ 75619 h 344825"/>
              <a:gd name="connsiteX63" fmla="*/ 170006 w 202191"/>
              <a:gd name="connsiteY63" fmla="*/ 78326 h 344825"/>
              <a:gd name="connsiteX64" fmla="*/ 170428 w 202191"/>
              <a:gd name="connsiteY64" fmla="*/ 79829 h 344825"/>
              <a:gd name="connsiteX65" fmla="*/ 170728 w 202191"/>
              <a:gd name="connsiteY65" fmla="*/ 85905 h 344825"/>
              <a:gd name="connsiteX66" fmla="*/ 169766 w 202191"/>
              <a:gd name="connsiteY66" fmla="*/ 89755 h 344825"/>
              <a:gd name="connsiteX67" fmla="*/ 169826 w 202191"/>
              <a:gd name="connsiteY67" fmla="*/ 91440 h 344825"/>
              <a:gd name="connsiteX68" fmla="*/ 171751 w 202191"/>
              <a:gd name="connsiteY68" fmla="*/ 97335 h 344825"/>
              <a:gd name="connsiteX69" fmla="*/ 173074 w 202191"/>
              <a:gd name="connsiteY69" fmla="*/ 96974 h 344825"/>
              <a:gd name="connsiteX70" fmla="*/ 173856 w 202191"/>
              <a:gd name="connsiteY70" fmla="*/ 97997 h 344825"/>
              <a:gd name="connsiteX71" fmla="*/ 172052 w 202191"/>
              <a:gd name="connsiteY71" fmla="*/ 104374 h 344825"/>
              <a:gd name="connsiteX72" fmla="*/ 168202 w 202191"/>
              <a:gd name="connsiteY72" fmla="*/ 116706 h 344825"/>
              <a:gd name="connsiteX73" fmla="*/ 165916 w 202191"/>
              <a:gd name="connsiteY73" fmla="*/ 116706 h 344825"/>
              <a:gd name="connsiteX74" fmla="*/ 165615 w 202191"/>
              <a:gd name="connsiteY74" fmla="*/ 119534 h 344825"/>
              <a:gd name="connsiteX75" fmla="*/ 167179 w 202191"/>
              <a:gd name="connsiteY75" fmla="*/ 121158 h 344825"/>
              <a:gd name="connsiteX76" fmla="*/ 170548 w 202191"/>
              <a:gd name="connsiteY76" fmla="*/ 120376 h 344825"/>
              <a:gd name="connsiteX77" fmla="*/ 171510 w 202191"/>
              <a:gd name="connsiteY77" fmla="*/ 123324 h 344825"/>
              <a:gd name="connsiteX78" fmla="*/ 169946 w 202191"/>
              <a:gd name="connsiteY78" fmla="*/ 126632 h 344825"/>
              <a:gd name="connsiteX79" fmla="*/ 168442 w 202191"/>
              <a:gd name="connsiteY79" fmla="*/ 132347 h 344825"/>
              <a:gd name="connsiteX80" fmla="*/ 166758 w 202191"/>
              <a:gd name="connsiteY80" fmla="*/ 139326 h 344825"/>
              <a:gd name="connsiteX81" fmla="*/ 166036 w 202191"/>
              <a:gd name="connsiteY81" fmla="*/ 141852 h 344825"/>
              <a:gd name="connsiteX82" fmla="*/ 166036 w 202191"/>
              <a:gd name="connsiteY82" fmla="*/ 144981 h 344825"/>
              <a:gd name="connsiteX83" fmla="*/ 165254 w 202191"/>
              <a:gd name="connsiteY83" fmla="*/ 148289 h 344825"/>
              <a:gd name="connsiteX84" fmla="*/ 164051 w 202191"/>
              <a:gd name="connsiteY84" fmla="*/ 151538 h 344825"/>
              <a:gd name="connsiteX85" fmla="*/ 161704 w 202191"/>
              <a:gd name="connsiteY85" fmla="*/ 155448 h 344825"/>
              <a:gd name="connsiteX86" fmla="*/ 160682 w 202191"/>
              <a:gd name="connsiteY86" fmla="*/ 154666 h 344825"/>
              <a:gd name="connsiteX87" fmla="*/ 159479 w 202191"/>
              <a:gd name="connsiteY87" fmla="*/ 155268 h 344825"/>
              <a:gd name="connsiteX88" fmla="*/ 158937 w 202191"/>
              <a:gd name="connsiteY88" fmla="*/ 156350 h 344825"/>
              <a:gd name="connsiteX89" fmla="*/ 160381 w 202191"/>
              <a:gd name="connsiteY89" fmla="*/ 159719 h 344825"/>
              <a:gd name="connsiteX90" fmla="*/ 161704 w 202191"/>
              <a:gd name="connsiteY90" fmla="*/ 163930 h 344825"/>
              <a:gd name="connsiteX91" fmla="*/ 161765 w 202191"/>
              <a:gd name="connsiteY91" fmla="*/ 166036 h 344825"/>
              <a:gd name="connsiteX92" fmla="*/ 161163 w 202191"/>
              <a:gd name="connsiteY92" fmla="*/ 168141 h 344825"/>
              <a:gd name="connsiteX93" fmla="*/ 161525 w 202191"/>
              <a:gd name="connsiteY93" fmla="*/ 170969 h 344825"/>
              <a:gd name="connsiteX94" fmla="*/ 160021 w 202191"/>
              <a:gd name="connsiteY94" fmla="*/ 172773 h 344825"/>
              <a:gd name="connsiteX95" fmla="*/ 161284 w 202191"/>
              <a:gd name="connsiteY95" fmla="*/ 174939 h 344825"/>
              <a:gd name="connsiteX96" fmla="*/ 161284 w 202191"/>
              <a:gd name="connsiteY96" fmla="*/ 176082 h 344825"/>
              <a:gd name="connsiteX97" fmla="*/ 159840 w 202191"/>
              <a:gd name="connsiteY97" fmla="*/ 178488 h 344825"/>
              <a:gd name="connsiteX98" fmla="*/ 160081 w 202191"/>
              <a:gd name="connsiteY98" fmla="*/ 180113 h 344825"/>
              <a:gd name="connsiteX99" fmla="*/ 157373 w 202191"/>
              <a:gd name="connsiteY99" fmla="*/ 184083 h 344825"/>
              <a:gd name="connsiteX100" fmla="*/ 155449 w 202191"/>
              <a:gd name="connsiteY100" fmla="*/ 189076 h 344825"/>
              <a:gd name="connsiteX101" fmla="*/ 153523 w 202191"/>
              <a:gd name="connsiteY101" fmla="*/ 193227 h 344825"/>
              <a:gd name="connsiteX102" fmla="*/ 150335 w 202191"/>
              <a:gd name="connsiteY102" fmla="*/ 195212 h 344825"/>
              <a:gd name="connsiteX103" fmla="*/ 151177 w 202191"/>
              <a:gd name="connsiteY103" fmla="*/ 192806 h 344825"/>
              <a:gd name="connsiteX104" fmla="*/ 148530 w 202191"/>
              <a:gd name="connsiteY104" fmla="*/ 192024 h 344825"/>
              <a:gd name="connsiteX105" fmla="*/ 146425 w 202191"/>
              <a:gd name="connsiteY105" fmla="*/ 194129 h 344825"/>
              <a:gd name="connsiteX106" fmla="*/ 143537 w 202191"/>
              <a:gd name="connsiteY106" fmla="*/ 195754 h 344825"/>
              <a:gd name="connsiteX107" fmla="*/ 144620 w 202191"/>
              <a:gd name="connsiteY107" fmla="*/ 197559 h 344825"/>
              <a:gd name="connsiteX108" fmla="*/ 146665 w 202191"/>
              <a:gd name="connsiteY108" fmla="*/ 197559 h 344825"/>
              <a:gd name="connsiteX109" fmla="*/ 148049 w 202191"/>
              <a:gd name="connsiteY109" fmla="*/ 198401 h 344825"/>
              <a:gd name="connsiteX110" fmla="*/ 148289 w 202191"/>
              <a:gd name="connsiteY110" fmla="*/ 200085 h 344825"/>
              <a:gd name="connsiteX111" fmla="*/ 146003 w 202191"/>
              <a:gd name="connsiteY111" fmla="*/ 202070 h 344825"/>
              <a:gd name="connsiteX112" fmla="*/ 143597 w 202191"/>
              <a:gd name="connsiteY112" fmla="*/ 201830 h 344825"/>
              <a:gd name="connsiteX113" fmla="*/ 142454 w 202191"/>
              <a:gd name="connsiteY113" fmla="*/ 200506 h 344825"/>
              <a:gd name="connsiteX114" fmla="*/ 142394 w 202191"/>
              <a:gd name="connsiteY114" fmla="*/ 199002 h 344825"/>
              <a:gd name="connsiteX115" fmla="*/ 143297 w 202191"/>
              <a:gd name="connsiteY115" fmla="*/ 197077 h 344825"/>
              <a:gd name="connsiteX116" fmla="*/ 142394 w 202191"/>
              <a:gd name="connsiteY116" fmla="*/ 193949 h 344825"/>
              <a:gd name="connsiteX117" fmla="*/ 140228 w 202191"/>
              <a:gd name="connsiteY117" fmla="*/ 189437 h 344825"/>
              <a:gd name="connsiteX118" fmla="*/ 138123 w 202191"/>
              <a:gd name="connsiteY118" fmla="*/ 187632 h 344825"/>
              <a:gd name="connsiteX119" fmla="*/ 137641 w 202191"/>
              <a:gd name="connsiteY119" fmla="*/ 186550 h 344825"/>
              <a:gd name="connsiteX120" fmla="*/ 135355 w 202191"/>
              <a:gd name="connsiteY120" fmla="*/ 184083 h 344825"/>
              <a:gd name="connsiteX121" fmla="*/ 133129 w 202191"/>
              <a:gd name="connsiteY121" fmla="*/ 182339 h 344825"/>
              <a:gd name="connsiteX122" fmla="*/ 132408 w 202191"/>
              <a:gd name="connsiteY122" fmla="*/ 181256 h 344825"/>
              <a:gd name="connsiteX123" fmla="*/ 131565 w 202191"/>
              <a:gd name="connsiteY123" fmla="*/ 176563 h 344825"/>
              <a:gd name="connsiteX124" fmla="*/ 130664 w 202191"/>
              <a:gd name="connsiteY124" fmla="*/ 175842 h 344825"/>
              <a:gd name="connsiteX125" fmla="*/ 128137 w 202191"/>
              <a:gd name="connsiteY125" fmla="*/ 172352 h 344825"/>
              <a:gd name="connsiteX126" fmla="*/ 127776 w 202191"/>
              <a:gd name="connsiteY126" fmla="*/ 170066 h 344825"/>
              <a:gd name="connsiteX127" fmla="*/ 128858 w 202191"/>
              <a:gd name="connsiteY127" fmla="*/ 167720 h 344825"/>
              <a:gd name="connsiteX128" fmla="*/ 127896 w 202191"/>
              <a:gd name="connsiteY128" fmla="*/ 166036 h 344825"/>
              <a:gd name="connsiteX129" fmla="*/ 128137 w 202191"/>
              <a:gd name="connsiteY129" fmla="*/ 164472 h 344825"/>
              <a:gd name="connsiteX130" fmla="*/ 126633 w 202191"/>
              <a:gd name="connsiteY130" fmla="*/ 164231 h 344825"/>
              <a:gd name="connsiteX131" fmla="*/ 126212 w 202191"/>
              <a:gd name="connsiteY131" fmla="*/ 160983 h 344825"/>
              <a:gd name="connsiteX132" fmla="*/ 126332 w 202191"/>
              <a:gd name="connsiteY132" fmla="*/ 157674 h 344825"/>
              <a:gd name="connsiteX133" fmla="*/ 127294 w 202191"/>
              <a:gd name="connsiteY133" fmla="*/ 154846 h 344825"/>
              <a:gd name="connsiteX134" fmla="*/ 128016 w 202191"/>
              <a:gd name="connsiteY134" fmla="*/ 150756 h 344825"/>
              <a:gd name="connsiteX135" fmla="*/ 128618 w 202191"/>
              <a:gd name="connsiteY135" fmla="*/ 150034 h 344825"/>
              <a:gd name="connsiteX136" fmla="*/ 127716 w 202191"/>
              <a:gd name="connsiteY136" fmla="*/ 147748 h 344825"/>
              <a:gd name="connsiteX137" fmla="*/ 129220 w 202191"/>
              <a:gd name="connsiteY137" fmla="*/ 146725 h 344825"/>
              <a:gd name="connsiteX138" fmla="*/ 129460 w 202191"/>
              <a:gd name="connsiteY138" fmla="*/ 143838 h 344825"/>
              <a:gd name="connsiteX139" fmla="*/ 127475 w 202191"/>
              <a:gd name="connsiteY139" fmla="*/ 143477 h 344825"/>
              <a:gd name="connsiteX140" fmla="*/ 126512 w 202191"/>
              <a:gd name="connsiteY140" fmla="*/ 141491 h 344825"/>
              <a:gd name="connsiteX141" fmla="*/ 125911 w 202191"/>
              <a:gd name="connsiteY141" fmla="*/ 137160 h 344825"/>
              <a:gd name="connsiteX142" fmla="*/ 126572 w 202191"/>
              <a:gd name="connsiteY142" fmla="*/ 133129 h 344825"/>
              <a:gd name="connsiteX143" fmla="*/ 127415 w 202191"/>
              <a:gd name="connsiteY143" fmla="*/ 130663 h 344825"/>
              <a:gd name="connsiteX144" fmla="*/ 126392 w 202191"/>
              <a:gd name="connsiteY144" fmla="*/ 129700 h 344825"/>
              <a:gd name="connsiteX145" fmla="*/ 125790 w 202191"/>
              <a:gd name="connsiteY145" fmla="*/ 124888 h 344825"/>
              <a:gd name="connsiteX146" fmla="*/ 126031 w 202191"/>
              <a:gd name="connsiteY146" fmla="*/ 120556 h 344825"/>
              <a:gd name="connsiteX147" fmla="*/ 126813 w 202191"/>
              <a:gd name="connsiteY147" fmla="*/ 117970 h 344825"/>
              <a:gd name="connsiteX148" fmla="*/ 127174 w 202191"/>
              <a:gd name="connsiteY148" fmla="*/ 114661 h 344825"/>
              <a:gd name="connsiteX149" fmla="*/ 125490 w 202191"/>
              <a:gd name="connsiteY149" fmla="*/ 113578 h 344825"/>
              <a:gd name="connsiteX150" fmla="*/ 125249 w 202191"/>
              <a:gd name="connsiteY150" fmla="*/ 112555 h 344825"/>
              <a:gd name="connsiteX151" fmla="*/ 125851 w 202191"/>
              <a:gd name="connsiteY151" fmla="*/ 109247 h 344825"/>
              <a:gd name="connsiteX152" fmla="*/ 127535 w 202191"/>
              <a:gd name="connsiteY152" fmla="*/ 107562 h 344825"/>
              <a:gd name="connsiteX153" fmla="*/ 125911 w 202191"/>
              <a:gd name="connsiteY153" fmla="*/ 105998 h 344825"/>
              <a:gd name="connsiteX154" fmla="*/ 126934 w 202191"/>
              <a:gd name="connsiteY154" fmla="*/ 100464 h 344825"/>
              <a:gd name="connsiteX155" fmla="*/ 127776 w 202191"/>
              <a:gd name="connsiteY155" fmla="*/ 99621 h 344825"/>
              <a:gd name="connsiteX156" fmla="*/ 129339 w 202191"/>
              <a:gd name="connsiteY156" fmla="*/ 102690 h 344825"/>
              <a:gd name="connsiteX157" fmla="*/ 130242 w 202191"/>
              <a:gd name="connsiteY157" fmla="*/ 103291 h 344825"/>
              <a:gd name="connsiteX158" fmla="*/ 131565 w 202191"/>
              <a:gd name="connsiteY158" fmla="*/ 102268 h 344825"/>
              <a:gd name="connsiteX159" fmla="*/ 132107 w 202191"/>
              <a:gd name="connsiteY159" fmla="*/ 100644 h 344825"/>
              <a:gd name="connsiteX160" fmla="*/ 130784 w 202191"/>
              <a:gd name="connsiteY160" fmla="*/ 99802 h 344825"/>
              <a:gd name="connsiteX161" fmla="*/ 130122 w 202191"/>
              <a:gd name="connsiteY161" fmla="*/ 97757 h 344825"/>
              <a:gd name="connsiteX162" fmla="*/ 128618 w 202191"/>
              <a:gd name="connsiteY162" fmla="*/ 97155 h 344825"/>
              <a:gd name="connsiteX163" fmla="*/ 128618 w 202191"/>
              <a:gd name="connsiteY163" fmla="*/ 93967 h 344825"/>
              <a:gd name="connsiteX164" fmla="*/ 131325 w 202191"/>
              <a:gd name="connsiteY164" fmla="*/ 93245 h 344825"/>
              <a:gd name="connsiteX165" fmla="*/ 129821 w 202191"/>
              <a:gd name="connsiteY165" fmla="*/ 92884 h 344825"/>
              <a:gd name="connsiteX166" fmla="*/ 130603 w 202191"/>
              <a:gd name="connsiteY166" fmla="*/ 90478 h 344825"/>
              <a:gd name="connsiteX167" fmla="*/ 132528 w 202191"/>
              <a:gd name="connsiteY167" fmla="*/ 90658 h 344825"/>
              <a:gd name="connsiteX168" fmla="*/ 133732 w 202191"/>
              <a:gd name="connsiteY168" fmla="*/ 89335 h 344825"/>
              <a:gd name="connsiteX169" fmla="*/ 132528 w 202191"/>
              <a:gd name="connsiteY169" fmla="*/ 88191 h 344825"/>
              <a:gd name="connsiteX170" fmla="*/ 132047 w 202191"/>
              <a:gd name="connsiteY170" fmla="*/ 86748 h 344825"/>
              <a:gd name="connsiteX171" fmla="*/ 133069 w 202191"/>
              <a:gd name="connsiteY171" fmla="*/ 85725 h 344825"/>
              <a:gd name="connsiteX172" fmla="*/ 131987 w 202191"/>
              <a:gd name="connsiteY172" fmla="*/ 85184 h 344825"/>
              <a:gd name="connsiteX173" fmla="*/ 133370 w 202191"/>
              <a:gd name="connsiteY173" fmla="*/ 83078 h 344825"/>
              <a:gd name="connsiteX174" fmla="*/ 132829 w 202191"/>
              <a:gd name="connsiteY174" fmla="*/ 81033 h 344825"/>
              <a:gd name="connsiteX175" fmla="*/ 134032 w 202191"/>
              <a:gd name="connsiteY175" fmla="*/ 80551 h 344825"/>
              <a:gd name="connsiteX176" fmla="*/ 135957 w 202191"/>
              <a:gd name="connsiteY176" fmla="*/ 78265 h 344825"/>
              <a:gd name="connsiteX177" fmla="*/ 136559 w 202191"/>
              <a:gd name="connsiteY177" fmla="*/ 79168 h 344825"/>
              <a:gd name="connsiteX178" fmla="*/ 138243 w 202191"/>
              <a:gd name="connsiteY178" fmla="*/ 76882 h 344825"/>
              <a:gd name="connsiteX179" fmla="*/ 137100 w 202191"/>
              <a:gd name="connsiteY179" fmla="*/ 75979 h 344825"/>
              <a:gd name="connsiteX180" fmla="*/ 133792 w 202191"/>
              <a:gd name="connsiteY180" fmla="*/ 77784 h 344825"/>
              <a:gd name="connsiteX181" fmla="*/ 133190 w 202191"/>
              <a:gd name="connsiteY181" fmla="*/ 78386 h 344825"/>
              <a:gd name="connsiteX182" fmla="*/ 132769 w 202191"/>
              <a:gd name="connsiteY182" fmla="*/ 76701 h 344825"/>
              <a:gd name="connsiteX183" fmla="*/ 134633 w 202191"/>
              <a:gd name="connsiteY183" fmla="*/ 73272 h 344825"/>
              <a:gd name="connsiteX184" fmla="*/ 135355 w 202191"/>
              <a:gd name="connsiteY184" fmla="*/ 73874 h 344825"/>
              <a:gd name="connsiteX185" fmla="*/ 137341 w 202191"/>
              <a:gd name="connsiteY185" fmla="*/ 72370 h 344825"/>
              <a:gd name="connsiteX186" fmla="*/ 137822 w 202191"/>
              <a:gd name="connsiteY186" fmla="*/ 70926 h 344825"/>
              <a:gd name="connsiteX187" fmla="*/ 137040 w 202191"/>
              <a:gd name="connsiteY187" fmla="*/ 69603 h 344825"/>
              <a:gd name="connsiteX188" fmla="*/ 135656 w 202191"/>
              <a:gd name="connsiteY188" fmla="*/ 70625 h 344825"/>
              <a:gd name="connsiteX189" fmla="*/ 135355 w 202191"/>
              <a:gd name="connsiteY189" fmla="*/ 68821 h 344825"/>
              <a:gd name="connsiteX190" fmla="*/ 134152 w 202191"/>
              <a:gd name="connsiteY190" fmla="*/ 67136 h 344825"/>
              <a:gd name="connsiteX191" fmla="*/ 133250 w 202191"/>
              <a:gd name="connsiteY191" fmla="*/ 67918 h 344825"/>
              <a:gd name="connsiteX192" fmla="*/ 132047 w 202191"/>
              <a:gd name="connsiteY192" fmla="*/ 66113 h 344825"/>
              <a:gd name="connsiteX193" fmla="*/ 134573 w 202191"/>
              <a:gd name="connsiteY193" fmla="*/ 62504 h 344825"/>
              <a:gd name="connsiteX194" fmla="*/ 135717 w 202191"/>
              <a:gd name="connsiteY194" fmla="*/ 61662 h 344825"/>
              <a:gd name="connsiteX195" fmla="*/ 137882 w 202191"/>
              <a:gd name="connsiteY195" fmla="*/ 61542 h 344825"/>
              <a:gd name="connsiteX196" fmla="*/ 140289 w 202191"/>
              <a:gd name="connsiteY196" fmla="*/ 62745 h 344825"/>
              <a:gd name="connsiteX197" fmla="*/ 141251 w 202191"/>
              <a:gd name="connsiteY197" fmla="*/ 63707 h 344825"/>
              <a:gd name="connsiteX198" fmla="*/ 142575 w 202191"/>
              <a:gd name="connsiteY198" fmla="*/ 64008 h 344825"/>
              <a:gd name="connsiteX199" fmla="*/ 144740 w 202191"/>
              <a:gd name="connsiteY199" fmla="*/ 62985 h 344825"/>
              <a:gd name="connsiteX200" fmla="*/ 144740 w 202191"/>
              <a:gd name="connsiteY200" fmla="*/ 61361 h 344825"/>
              <a:gd name="connsiteX201" fmla="*/ 145883 w 202191"/>
              <a:gd name="connsiteY201" fmla="*/ 61662 h 344825"/>
              <a:gd name="connsiteX202" fmla="*/ 145402 w 202191"/>
              <a:gd name="connsiteY202" fmla="*/ 59376 h 344825"/>
              <a:gd name="connsiteX203" fmla="*/ 144439 w 202191"/>
              <a:gd name="connsiteY203" fmla="*/ 59376 h 344825"/>
              <a:gd name="connsiteX204" fmla="*/ 144800 w 202191"/>
              <a:gd name="connsiteY204" fmla="*/ 58173 h 344825"/>
              <a:gd name="connsiteX205" fmla="*/ 143898 w 202191"/>
              <a:gd name="connsiteY205" fmla="*/ 56849 h 344825"/>
              <a:gd name="connsiteX206" fmla="*/ 144861 w 202191"/>
              <a:gd name="connsiteY206" fmla="*/ 56609 h 344825"/>
              <a:gd name="connsiteX207" fmla="*/ 144379 w 202191"/>
              <a:gd name="connsiteY207" fmla="*/ 55225 h 344825"/>
              <a:gd name="connsiteX208" fmla="*/ 145943 w 202191"/>
              <a:gd name="connsiteY208" fmla="*/ 54623 h 344825"/>
              <a:gd name="connsiteX209" fmla="*/ 144921 w 202191"/>
              <a:gd name="connsiteY209" fmla="*/ 53480 h 344825"/>
              <a:gd name="connsiteX210" fmla="*/ 145281 w 202191"/>
              <a:gd name="connsiteY210" fmla="*/ 50593 h 344825"/>
              <a:gd name="connsiteX211" fmla="*/ 146184 w 202191"/>
              <a:gd name="connsiteY211" fmla="*/ 50593 h 344825"/>
              <a:gd name="connsiteX212" fmla="*/ 146785 w 202191"/>
              <a:gd name="connsiteY212" fmla="*/ 52097 h 344825"/>
              <a:gd name="connsiteX213" fmla="*/ 147929 w 202191"/>
              <a:gd name="connsiteY213" fmla="*/ 52458 h 344825"/>
              <a:gd name="connsiteX214" fmla="*/ 149493 w 202191"/>
              <a:gd name="connsiteY214" fmla="*/ 51916 h 344825"/>
              <a:gd name="connsiteX215" fmla="*/ 148651 w 202191"/>
              <a:gd name="connsiteY215" fmla="*/ 51194 h 344825"/>
              <a:gd name="connsiteX216" fmla="*/ 149733 w 202191"/>
              <a:gd name="connsiteY216" fmla="*/ 49209 h 344825"/>
              <a:gd name="connsiteX217" fmla="*/ 146725 w 202191"/>
              <a:gd name="connsiteY217" fmla="*/ 48247 h 344825"/>
              <a:gd name="connsiteX218" fmla="*/ 145883 w 202191"/>
              <a:gd name="connsiteY218" fmla="*/ 46923 h 344825"/>
              <a:gd name="connsiteX219" fmla="*/ 147267 w 202191"/>
              <a:gd name="connsiteY219" fmla="*/ 44998 h 344825"/>
              <a:gd name="connsiteX220" fmla="*/ 146846 w 202191"/>
              <a:gd name="connsiteY220" fmla="*/ 42532 h 344825"/>
              <a:gd name="connsiteX221" fmla="*/ 145522 w 202191"/>
              <a:gd name="connsiteY221" fmla="*/ 43133 h 344825"/>
              <a:gd name="connsiteX222" fmla="*/ 143898 w 202191"/>
              <a:gd name="connsiteY222" fmla="*/ 42652 h 344825"/>
              <a:gd name="connsiteX223" fmla="*/ 144921 w 202191"/>
              <a:gd name="connsiteY223" fmla="*/ 40907 h 344825"/>
              <a:gd name="connsiteX224" fmla="*/ 143597 w 202191"/>
              <a:gd name="connsiteY224" fmla="*/ 40787 h 344825"/>
              <a:gd name="connsiteX225" fmla="*/ 142153 w 202191"/>
              <a:gd name="connsiteY225" fmla="*/ 41449 h 344825"/>
              <a:gd name="connsiteX226" fmla="*/ 140168 w 202191"/>
              <a:gd name="connsiteY226" fmla="*/ 41689 h 344825"/>
              <a:gd name="connsiteX227" fmla="*/ 139567 w 202191"/>
              <a:gd name="connsiteY227" fmla="*/ 42772 h 344825"/>
              <a:gd name="connsiteX228" fmla="*/ 135355 w 202191"/>
              <a:gd name="connsiteY228" fmla="*/ 43795 h 344825"/>
              <a:gd name="connsiteX229" fmla="*/ 134995 w 202191"/>
              <a:gd name="connsiteY229" fmla="*/ 43133 h 344825"/>
              <a:gd name="connsiteX230" fmla="*/ 137882 w 202191"/>
              <a:gd name="connsiteY230" fmla="*/ 42171 h 344825"/>
              <a:gd name="connsiteX231" fmla="*/ 136438 w 202191"/>
              <a:gd name="connsiteY231" fmla="*/ 40667 h 344825"/>
              <a:gd name="connsiteX232" fmla="*/ 138063 w 202191"/>
              <a:gd name="connsiteY232" fmla="*/ 38381 h 344825"/>
              <a:gd name="connsiteX233" fmla="*/ 138785 w 202191"/>
              <a:gd name="connsiteY233" fmla="*/ 35613 h 344825"/>
              <a:gd name="connsiteX234" fmla="*/ 139627 w 202191"/>
              <a:gd name="connsiteY234" fmla="*/ 34651 h 344825"/>
              <a:gd name="connsiteX235" fmla="*/ 141191 w 202191"/>
              <a:gd name="connsiteY235" fmla="*/ 36035 h 344825"/>
              <a:gd name="connsiteX236" fmla="*/ 142635 w 202191"/>
              <a:gd name="connsiteY236" fmla="*/ 35433 h 344825"/>
              <a:gd name="connsiteX237" fmla="*/ 144199 w 202191"/>
              <a:gd name="connsiteY237" fmla="*/ 32485 h 344825"/>
              <a:gd name="connsiteX238" fmla="*/ 146304 w 202191"/>
              <a:gd name="connsiteY238" fmla="*/ 33087 h 344825"/>
              <a:gd name="connsiteX239" fmla="*/ 149613 w 202191"/>
              <a:gd name="connsiteY239" fmla="*/ 32365 h 344825"/>
              <a:gd name="connsiteX240" fmla="*/ 150034 w 202191"/>
              <a:gd name="connsiteY240" fmla="*/ 30320 h 344825"/>
              <a:gd name="connsiteX241" fmla="*/ 149553 w 202191"/>
              <a:gd name="connsiteY241" fmla="*/ 28515 h 344825"/>
              <a:gd name="connsiteX242" fmla="*/ 148470 w 202191"/>
              <a:gd name="connsiteY242" fmla="*/ 27252 h 344825"/>
              <a:gd name="connsiteX243" fmla="*/ 147327 w 202191"/>
              <a:gd name="connsiteY243" fmla="*/ 26891 h 344825"/>
              <a:gd name="connsiteX244" fmla="*/ 90357 w 202191"/>
              <a:gd name="connsiteY244" fmla="*/ 253385 h 344825"/>
              <a:gd name="connsiteX245" fmla="*/ 91320 w 202191"/>
              <a:gd name="connsiteY245" fmla="*/ 255491 h 344825"/>
              <a:gd name="connsiteX246" fmla="*/ 91320 w 202191"/>
              <a:gd name="connsiteY246" fmla="*/ 256995 h 344825"/>
              <a:gd name="connsiteX247" fmla="*/ 90538 w 202191"/>
              <a:gd name="connsiteY247" fmla="*/ 257957 h 344825"/>
              <a:gd name="connsiteX248" fmla="*/ 88131 w 202191"/>
              <a:gd name="connsiteY248" fmla="*/ 264935 h 344825"/>
              <a:gd name="connsiteX249" fmla="*/ 87049 w 202191"/>
              <a:gd name="connsiteY249" fmla="*/ 270650 h 344825"/>
              <a:gd name="connsiteX250" fmla="*/ 87891 w 202191"/>
              <a:gd name="connsiteY250" fmla="*/ 276726 h 344825"/>
              <a:gd name="connsiteX251" fmla="*/ 90117 w 202191"/>
              <a:gd name="connsiteY251" fmla="*/ 275222 h 344825"/>
              <a:gd name="connsiteX252" fmla="*/ 91561 w 202191"/>
              <a:gd name="connsiteY252" fmla="*/ 276546 h 344825"/>
              <a:gd name="connsiteX253" fmla="*/ 93967 w 202191"/>
              <a:gd name="connsiteY253" fmla="*/ 274019 h 344825"/>
              <a:gd name="connsiteX254" fmla="*/ 94869 w 202191"/>
              <a:gd name="connsiteY254" fmla="*/ 274320 h 344825"/>
              <a:gd name="connsiteX255" fmla="*/ 96674 w 202191"/>
              <a:gd name="connsiteY255" fmla="*/ 273478 h 344825"/>
              <a:gd name="connsiteX256" fmla="*/ 99081 w 202191"/>
              <a:gd name="connsiteY256" fmla="*/ 274561 h 344825"/>
              <a:gd name="connsiteX257" fmla="*/ 101306 w 202191"/>
              <a:gd name="connsiteY257" fmla="*/ 274561 h 344825"/>
              <a:gd name="connsiteX258" fmla="*/ 102630 w 202191"/>
              <a:gd name="connsiteY258" fmla="*/ 275042 h 344825"/>
              <a:gd name="connsiteX259" fmla="*/ 106179 w 202191"/>
              <a:gd name="connsiteY259" fmla="*/ 273959 h 344825"/>
              <a:gd name="connsiteX260" fmla="*/ 105577 w 202191"/>
              <a:gd name="connsiteY260" fmla="*/ 274741 h 344825"/>
              <a:gd name="connsiteX261" fmla="*/ 106119 w 202191"/>
              <a:gd name="connsiteY261" fmla="*/ 276666 h 344825"/>
              <a:gd name="connsiteX262" fmla="*/ 109127 w 202191"/>
              <a:gd name="connsiteY262" fmla="*/ 275704 h 344825"/>
              <a:gd name="connsiteX263" fmla="*/ 113939 w 202191"/>
              <a:gd name="connsiteY263" fmla="*/ 274861 h 344825"/>
              <a:gd name="connsiteX264" fmla="*/ 115864 w 202191"/>
              <a:gd name="connsiteY264" fmla="*/ 275644 h 344825"/>
              <a:gd name="connsiteX265" fmla="*/ 116947 w 202191"/>
              <a:gd name="connsiteY265" fmla="*/ 274681 h 344825"/>
              <a:gd name="connsiteX266" fmla="*/ 117428 w 202191"/>
              <a:gd name="connsiteY266" fmla="*/ 275463 h 344825"/>
              <a:gd name="connsiteX267" fmla="*/ 120196 w 202191"/>
              <a:gd name="connsiteY267" fmla="*/ 276245 h 344825"/>
              <a:gd name="connsiteX268" fmla="*/ 120798 w 202191"/>
              <a:gd name="connsiteY268" fmla="*/ 274561 h 344825"/>
              <a:gd name="connsiteX269" fmla="*/ 120015 w 202191"/>
              <a:gd name="connsiteY269" fmla="*/ 273237 h 344825"/>
              <a:gd name="connsiteX270" fmla="*/ 120978 w 202191"/>
              <a:gd name="connsiteY270" fmla="*/ 272515 h 344825"/>
              <a:gd name="connsiteX271" fmla="*/ 124046 w 202191"/>
              <a:gd name="connsiteY271" fmla="*/ 274681 h 344825"/>
              <a:gd name="connsiteX272" fmla="*/ 123324 w 202191"/>
              <a:gd name="connsiteY272" fmla="*/ 271252 h 344825"/>
              <a:gd name="connsiteX273" fmla="*/ 124527 w 202191"/>
              <a:gd name="connsiteY273" fmla="*/ 270470 h 344825"/>
              <a:gd name="connsiteX274" fmla="*/ 123805 w 202191"/>
              <a:gd name="connsiteY274" fmla="*/ 269989 h 344825"/>
              <a:gd name="connsiteX275" fmla="*/ 124106 w 202191"/>
              <a:gd name="connsiteY275" fmla="*/ 268003 h 344825"/>
              <a:gd name="connsiteX276" fmla="*/ 125309 w 202191"/>
              <a:gd name="connsiteY276" fmla="*/ 268003 h 344825"/>
              <a:gd name="connsiteX277" fmla="*/ 119474 w 202191"/>
              <a:gd name="connsiteY277" fmla="*/ 258438 h 344825"/>
              <a:gd name="connsiteX278" fmla="*/ 119414 w 202191"/>
              <a:gd name="connsiteY278" fmla="*/ 257115 h 344825"/>
              <a:gd name="connsiteX279" fmla="*/ 121519 w 202191"/>
              <a:gd name="connsiteY279" fmla="*/ 258138 h 344825"/>
              <a:gd name="connsiteX280" fmla="*/ 122542 w 202191"/>
              <a:gd name="connsiteY280" fmla="*/ 257716 h 344825"/>
              <a:gd name="connsiteX281" fmla="*/ 123745 w 202191"/>
              <a:gd name="connsiteY281" fmla="*/ 258318 h 344825"/>
              <a:gd name="connsiteX282" fmla="*/ 124347 w 202191"/>
              <a:gd name="connsiteY282" fmla="*/ 257716 h 344825"/>
              <a:gd name="connsiteX283" fmla="*/ 124527 w 202191"/>
              <a:gd name="connsiteY283" fmla="*/ 255912 h 344825"/>
              <a:gd name="connsiteX284" fmla="*/ 125670 w 202191"/>
              <a:gd name="connsiteY284" fmla="*/ 253505 h 344825"/>
              <a:gd name="connsiteX285" fmla="*/ 125670 w 202191"/>
              <a:gd name="connsiteY285" fmla="*/ 252122 h 344825"/>
              <a:gd name="connsiteX286" fmla="*/ 122963 w 202191"/>
              <a:gd name="connsiteY286" fmla="*/ 251099 h 344825"/>
              <a:gd name="connsiteX287" fmla="*/ 123204 w 202191"/>
              <a:gd name="connsiteY287" fmla="*/ 249355 h 344825"/>
              <a:gd name="connsiteX288" fmla="*/ 121098 w 202191"/>
              <a:gd name="connsiteY288" fmla="*/ 247489 h 344825"/>
              <a:gd name="connsiteX289" fmla="*/ 122602 w 202191"/>
              <a:gd name="connsiteY289" fmla="*/ 243158 h 344825"/>
              <a:gd name="connsiteX290" fmla="*/ 120436 w 202191"/>
              <a:gd name="connsiteY290" fmla="*/ 241353 h 344825"/>
              <a:gd name="connsiteX291" fmla="*/ 120918 w 202191"/>
              <a:gd name="connsiteY291" fmla="*/ 240331 h 344825"/>
              <a:gd name="connsiteX292" fmla="*/ 122662 w 202191"/>
              <a:gd name="connsiteY292" fmla="*/ 240331 h 344825"/>
              <a:gd name="connsiteX293" fmla="*/ 122181 w 202191"/>
              <a:gd name="connsiteY293" fmla="*/ 238526 h 344825"/>
              <a:gd name="connsiteX294" fmla="*/ 127896 w 202191"/>
              <a:gd name="connsiteY294" fmla="*/ 238526 h 344825"/>
              <a:gd name="connsiteX295" fmla="*/ 130483 w 202191"/>
              <a:gd name="connsiteY295" fmla="*/ 238827 h 344825"/>
              <a:gd name="connsiteX296" fmla="*/ 135777 w 202191"/>
              <a:gd name="connsiteY296" fmla="*/ 239428 h 344825"/>
              <a:gd name="connsiteX297" fmla="*/ 136679 w 202191"/>
              <a:gd name="connsiteY297" fmla="*/ 238225 h 344825"/>
              <a:gd name="connsiteX298" fmla="*/ 139988 w 202191"/>
              <a:gd name="connsiteY298" fmla="*/ 236420 h 344825"/>
              <a:gd name="connsiteX299" fmla="*/ 141793 w 202191"/>
              <a:gd name="connsiteY299" fmla="*/ 233413 h 344825"/>
              <a:gd name="connsiteX300" fmla="*/ 143838 w 202191"/>
              <a:gd name="connsiteY300" fmla="*/ 232450 h 344825"/>
              <a:gd name="connsiteX301" fmla="*/ 146846 w 202191"/>
              <a:gd name="connsiteY301" fmla="*/ 232330 h 344825"/>
              <a:gd name="connsiteX302" fmla="*/ 148711 w 202191"/>
              <a:gd name="connsiteY302" fmla="*/ 233112 h 344825"/>
              <a:gd name="connsiteX303" fmla="*/ 150455 w 202191"/>
              <a:gd name="connsiteY303" fmla="*/ 235999 h 344825"/>
              <a:gd name="connsiteX304" fmla="*/ 156170 w 202191"/>
              <a:gd name="connsiteY304" fmla="*/ 246948 h 344825"/>
              <a:gd name="connsiteX305" fmla="*/ 158577 w 202191"/>
              <a:gd name="connsiteY305" fmla="*/ 252182 h 344825"/>
              <a:gd name="connsiteX306" fmla="*/ 163389 w 202191"/>
              <a:gd name="connsiteY306" fmla="*/ 260965 h 344825"/>
              <a:gd name="connsiteX307" fmla="*/ 170909 w 202191"/>
              <a:gd name="connsiteY307" fmla="*/ 272696 h 344825"/>
              <a:gd name="connsiteX308" fmla="*/ 173014 w 202191"/>
              <a:gd name="connsiteY308" fmla="*/ 275764 h 344825"/>
              <a:gd name="connsiteX309" fmla="*/ 178308 w 202191"/>
              <a:gd name="connsiteY309" fmla="*/ 282742 h 344825"/>
              <a:gd name="connsiteX310" fmla="*/ 183061 w 202191"/>
              <a:gd name="connsiteY310" fmla="*/ 290803 h 344825"/>
              <a:gd name="connsiteX311" fmla="*/ 185768 w 202191"/>
              <a:gd name="connsiteY311" fmla="*/ 296699 h 344825"/>
              <a:gd name="connsiteX312" fmla="*/ 184444 w 202191"/>
              <a:gd name="connsiteY312" fmla="*/ 297060 h 344825"/>
              <a:gd name="connsiteX313" fmla="*/ 182219 w 202191"/>
              <a:gd name="connsiteY313" fmla="*/ 297661 h 344825"/>
              <a:gd name="connsiteX314" fmla="*/ 181738 w 202191"/>
              <a:gd name="connsiteY314" fmla="*/ 297782 h 344825"/>
              <a:gd name="connsiteX315" fmla="*/ 180414 w 202191"/>
              <a:gd name="connsiteY315" fmla="*/ 298143 h 344825"/>
              <a:gd name="connsiteX316" fmla="*/ 180294 w 202191"/>
              <a:gd name="connsiteY316" fmla="*/ 298143 h 344825"/>
              <a:gd name="connsiteX317" fmla="*/ 179572 w 202191"/>
              <a:gd name="connsiteY317" fmla="*/ 298323 h 344825"/>
              <a:gd name="connsiteX318" fmla="*/ 176804 w 202191"/>
              <a:gd name="connsiteY318" fmla="*/ 299045 h 344825"/>
              <a:gd name="connsiteX319" fmla="*/ 171751 w 202191"/>
              <a:gd name="connsiteY319" fmla="*/ 300368 h 344825"/>
              <a:gd name="connsiteX320" fmla="*/ 168743 w 202191"/>
              <a:gd name="connsiteY320" fmla="*/ 301211 h 344825"/>
              <a:gd name="connsiteX321" fmla="*/ 165796 w 202191"/>
              <a:gd name="connsiteY321" fmla="*/ 302053 h 344825"/>
              <a:gd name="connsiteX322" fmla="*/ 164472 w 202191"/>
              <a:gd name="connsiteY322" fmla="*/ 302414 h 344825"/>
              <a:gd name="connsiteX323" fmla="*/ 161103 w 202191"/>
              <a:gd name="connsiteY323" fmla="*/ 303256 h 344825"/>
              <a:gd name="connsiteX324" fmla="*/ 155930 w 202191"/>
              <a:gd name="connsiteY324" fmla="*/ 304639 h 344825"/>
              <a:gd name="connsiteX325" fmla="*/ 155328 w 202191"/>
              <a:gd name="connsiteY325" fmla="*/ 304760 h 344825"/>
              <a:gd name="connsiteX326" fmla="*/ 152621 w 202191"/>
              <a:gd name="connsiteY326" fmla="*/ 305482 h 344825"/>
              <a:gd name="connsiteX327" fmla="*/ 144499 w 202191"/>
              <a:gd name="connsiteY327" fmla="*/ 307708 h 344825"/>
              <a:gd name="connsiteX328" fmla="*/ 144199 w 202191"/>
              <a:gd name="connsiteY328" fmla="*/ 307708 h 344825"/>
              <a:gd name="connsiteX329" fmla="*/ 138604 w 202191"/>
              <a:gd name="connsiteY329" fmla="*/ 309272 h 344825"/>
              <a:gd name="connsiteX330" fmla="*/ 138304 w 202191"/>
              <a:gd name="connsiteY330" fmla="*/ 309272 h 344825"/>
              <a:gd name="connsiteX331" fmla="*/ 132408 w 202191"/>
              <a:gd name="connsiteY331" fmla="*/ 310896 h 344825"/>
              <a:gd name="connsiteX332" fmla="*/ 130543 w 202191"/>
              <a:gd name="connsiteY332" fmla="*/ 311377 h 344825"/>
              <a:gd name="connsiteX333" fmla="*/ 126753 w 202191"/>
              <a:gd name="connsiteY333" fmla="*/ 312280 h 344825"/>
              <a:gd name="connsiteX334" fmla="*/ 120737 w 202191"/>
              <a:gd name="connsiteY334" fmla="*/ 313904 h 344825"/>
              <a:gd name="connsiteX335" fmla="*/ 111593 w 202191"/>
              <a:gd name="connsiteY335" fmla="*/ 316310 h 344825"/>
              <a:gd name="connsiteX336" fmla="*/ 111473 w 202191"/>
              <a:gd name="connsiteY336" fmla="*/ 316310 h 344825"/>
              <a:gd name="connsiteX337" fmla="*/ 87410 w 202191"/>
              <a:gd name="connsiteY337" fmla="*/ 322627 h 344825"/>
              <a:gd name="connsiteX338" fmla="*/ 78747 w 202191"/>
              <a:gd name="connsiteY338" fmla="*/ 324792 h 344825"/>
              <a:gd name="connsiteX339" fmla="*/ 76341 w 202191"/>
              <a:gd name="connsiteY339" fmla="*/ 325454 h 344825"/>
              <a:gd name="connsiteX340" fmla="*/ 70806 w 202191"/>
              <a:gd name="connsiteY340" fmla="*/ 326898 h 344825"/>
              <a:gd name="connsiteX341" fmla="*/ 68520 w 202191"/>
              <a:gd name="connsiteY341" fmla="*/ 327500 h 344825"/>
              <a:gd name="connsiteX342" fmla="*/ 62083 w 202191"/>
              <a:gd name="connsiteY342" fmla="*/ 329244 h 344825"/>
              <a:gd name="connsiteX343" fmla="*/ 58714 w 202191"/>
              <a:gd name="connsiteY343" fmla="*/ 330086 h 344825"/>
              <a:gd name="connsiteX344" fmla="*/ 56188 w 202191"/>
              <a:gd name="connsiteY344" fmla="*/ 330688 h 344825"/>
              <a:gd name="connsiteX345" fmla="*/ 52398 w 202191"/>
              <a:gd name="connsiteY345" fmla="*/ 331711 h 344825"/>
              <a:gd name="connsiteX346" fmla="*/ 47285 w 202191"/>
              <a:gd name="connsiteY346" fmla="*/ 332914 h 344825"/>
              <a:gd name="connsiteX347" fmla="*/ 45721 w 202191"/>
              <a:gd name="connsiteY347" fmla="*/ 333335 h 344825"/>
              <a:gd name="connsiteX348" fmla="*/ 43435 w 202191"/>
              <a:gd name="connsiteY348" fmla="*/ 333816 h 344825"/>
              <a:gd name="connsiteX349" fmla="*/ 35253 w 202191"/>
              <a:gd name="connsiteY349" fmla="*/ 335861 h 344825"/>
              <a:gd name="connsiteX350" fmla="*/ 32847 w 202191"/>
              <a:gd name="connsiteY350" fmla="*/ 336463 h 344825"/>
              <a:gd name="connsiteX351" fmla="*/ 32606 w 202191"/>
              <a:gd name="connsiteY351" fmla="*/ 336704 h 344825"/>
              <a:gd name="connsiteX352" fmla="*/ 32726 w 202191"/>
              <a:gd name="connsiteY352" fmla="*/ 337065 h 344825"/>
              <a:gd name="connsiteX353" fmla="*/ 32726 w 202191"/>
              <a:gd name="connsiteY353" fmla="*/ 337546 h 344825"/>
              <a:gd name="connsiteX354" fmla="*/ 33027 w 202191"/>
              <a:gd name="connsiteY354" fmla="*/ 337907 h 344825"/>
              <a:gd name="connsiteX355" fmla="*/ 32425 w 202191"/>
              <a:gd name="connsiteY355" fmla="*/ 338147 h 344825"/>
              <a:gd name="connsiteX356" fmla="*/ 32125 w 202191"/>
              <a:gd name="connsiteY356" fmla="*/ 338268 h 344825"/>
              <a:gd name="connsiteX357" fmla="*/ 29718 w 202191"/>
              <a:gd name="connsiteY357" fmla="*/ 338869 h 344825"/>
              <a:gd name="connsiteX358" fmla="*/ 25508 w 202191"/>
              <a:gd name="connsiteY358" fmla="*/ 339892 h 344825"/>
              <a:gd name="connsiteX359" fmla="*/ 19070 w 202191"/>
              <a:gd name="connsiteY359" fmla="*/ 341456 h 344825"/>
              <a:gd name="connsiteX360" fmla="*/ 5896 w 202191"/>
              <a:gd name="connsiteY360" fmla="*/ 344825 h 344825"/>
              <a:gd name="connsiteX361" fmla="*/ 5655 w 202191"/>
              <a:gd name="connsiteY361" fmla="*/ 344825 h 344825"/>
              <a:gd name="connsiteX362" fmla="*/ 5776 w 202191"/>
              <a:gd name="connsiteY362" fmla="*/ 342118 h 344825"/>
              <a:gd name="connsiteX363" fmla="*/ 4272 w 202191"/>
              <a:gd name="connsiteY363" fmla="*/ 341516 h 344825"/>
              <a:gd name="connsiteX364" fmla="*/ 4994 w 202191"/>
              <a:gd name="connsiteY364" fmla="*/ 339591 h 344825"/>
              <a:gd name="connsiteX365" fmla="*/ 6798 w 202191"/>
              <a:gd name="connsiteY365" fmla="*/ 340193 h 344825"/>
              <a:gd name="connsiteX366" fmla="*/ 7941 w 202191"/>
              <a:gd name="connsiteY366" fmla="*/ 341637 h 344825"/>
              <a:gd name="connsiteX367" fmla="*/ 8422 w 202191"/>
              <a:gd name="connsiteY367" fmla="*/ 343080 h 344825"/>
              <a:gd name="connsiteX368" fmla="*/ 10107 w 202191"/>
              <a:gd name="connsiteY368" fmla="*/ 343381 h 344825"/>
              <a:gd name="connsiteX369" fmla="*/ 11731 w 202191"/>
              <a:gd name="connsiteY369" fmla="*/ 340855 h 344825"/>
              <a:gd name="connsiteX370" fmla="*/ 13175 w 202191"/>
              <a:gd name="connsiteY370" fmla="*/ 339892 h 344825"/>
              <a:gd name="connsiteX371" fmla="*/ 13837 w 202191"/>
              <a:gd name="connsiteY371" fmla="*/ 337365 h 344825"/>
              <a:gd name="connsiteX372" fmla="*/ 11731 w 202191"/>
              <a:gd name="connsiteY372" fmla="*/ 338689 h 344825"/>
              <a:gd name="connsiteX373" fmla="*/ 10167 w 202191"/>
              <a:gd name="connsiteY373" fmla="*/ 338930 h 344825"/>
              <a:gd name="connsiteX374" fmla="*/ 7881 w 202191"/>
              <a:gd name="connsiteY374" fmla="*/ 337185 h 344825"/>
              <a:gd name="connsiteX375" fmla="*/ 6858 w 202191"/>
              <a:gd name="connsiteY375" fmla="*/ 335621 h 344825"/>
              <a:gd name="connsiteX376" fmla="*/ 4933 w 202191"/>
              <a:gd name="connsiteY376" fmla="*/ 335200 h 344825"/>
              <a:gd name="connsiteX377" fmla="*/ 3490 w 202191"/>
              <a:gd name="connsiteY377" fmla="*/ 333997 h 344825"/>
              <a:gd name="connsiteX378" fmla="*/ 3971 w 202191"/>
              <a:gd name="connsiteY378" fmla="*/ 332794 h 344825"/>
              <a:gd name="connsiteX379" fmla="*/ 7159 w 202191"/>
              <a:gd name="connsiteY379" fmla="*/ 334538 h 344825"/>
              <a:gd name="connsiteX380" fmla="*/ 6076 w 202191"/>
              <a:gd name="connsiteY380" fmla="*/ 331290 h 344825"/>
              <a:gd name="connsiteX381" fmla="*/ 7280 w 202191"/>
              <a:gd name="connsiteY381" fmla="*/ 331410 h 344825"/>
              <a:gd name="connsiteX382" fmla="*/ 7280 w 202191"/>
              <a:gd name="connsiteY382" fmla="*/ 330568 h 344825"/>
              <a:gd name="connsiteX383" fmla="*/ 10648 w 202191"/>
              <a:gd name="connsiteY383" fmla="*/ 329364 h 344825"/>
              <a:gd name="connsiteX384" fmla="*/ 10047 w 202191"/>
              <a:gd name="connsiteY384" fmla="*/ 327680 h 344825"/>
              <a:gd name="connsiteX385" fmla="*/ 8482 w 202191"/>
              <a:gd name="connsiteY385" fmla="*/ 325033 h 344825"/>
              <a:gd name="connsiteX386" fmla="*/ 4392 w 202191"/>
              <a:gd name="connsiteY386" fmla="*/ 327319 h 344825"/>
              <a:gd name="connsiteX387" fmla="*/ 4572 w 202191"/>
              <a:gd name="connsiteY387" fmla="*/ 324552 h 344825"/>
              <a:gd name="connsiteX388" fmla="*/ 5174 w 202191"/>
              <a:gd name="connsiteY388" fmla="*/ 322807 h 344825"/>
              <a:gd name="connsiteX389" fmla="*/ 4091 w 202191"/>
              <a:gd name="connsiteY389" fmla="*/ 322567 h 344825"/>
              <a:gd name="connsiteX390" fmla="*/ 2708 w 202191"/>
              <a:gd name="connsiteY390" fmla="*/ 320461 h 344825"/>
              <a:gd name="connsiteX391" fmla="*/ 2708 w 202191"/>
              <a:gd name="connsiteY391" fmla="*/ 318717 h 344825"/>
              <a:gd name="connsiteX392" fmla="*/ 602 w 202191"/>
              <a:gd name="connsiteY392" fmla="*/ 317152 h 344825"/>
              <a:gd name="connsiteX393" fmla="*/ 0 w 202191"/>
              <a:gd name="connsiteY393" fmla="*/ 315829 h 344825"/>
              <a:gd name="connsiteX394" fmla="*/ 2226 w 202191"/>
              <a:gd name="connsiteY394" fmla="*/ 316250 h 344825"/>
              <a:gd name="connsiteX395" fmla="*/ 3971 w 202191"/>
              <a:gd name="connsiteY395" fmla="*/ 315949 h 344825"/>
              <a:gd name="connsiteX396" fmla="*/ 2166 w 202191"/>
              <a:gd name="connsiteY396" fmla="*/ 315047 h 344825"/>
              <a:gd name="connsiteX397" fmla="*/ 1986 w 202191"/>
              <a:gd name="connsiteY397" fmla="*/ 313844 h 344825"/>
              <a:gd name="connsiteX398" fmla="*/ 3128 w 202191"/>
              <a:gd name="connsiteY398" fmla="*/ 313483 h 344825"/>
              <a:gd name="connsiteX399" fmla="*/ 2888 w 202191"/>
              <a:gd name="connsiteY399" fmla="*/ 312340 h 344825"/>
              <a:gd name="connsiteX400" fmla="*/ 782 w 202191"/>
              <a:gd name="connsiteY400" fmla="*/ 311558 h 344825"/>
              <a:gd name="connsiteX401" fmla="*/ 2587 w 202191"/>
              <a:gd name="connsiteY401" fmla="*/ 308369 h 344825"/>
              <a:gd name="connsiteX402" fmla="*/ 2046 w 202191"/>
              <a:gd name="connsiteY402" fmla="*/ 307407 h 344825"/>
              <a:gd name="connsiteX403" fmla="*/ 2046 w 202191"/>
              <a:gd name="connsiteY403" fmla="*/ 305422 h 344825"/>
              <a:gd name="connsiteX404" fmla="*/ 2948 w 202191"/>
              <a:gd name="connsiteY404" fmla="*/ 303376 h 344825"/>
              <a:gd name="connsiteX405" fmla="*/ 3309 w 202191"/>
              <a:gd name="connsiteY405" fmla="*/ 300188 h 344825"/>
              <a:gd name="connsiteX406" fmla="*/ 6979 w 202191"/>
              <a:gd name="connsiteY406" fmla="*/ 299165 h 344825"/>
              <a:gd name="connsiteX407" fmla="*/ 7700 w 202191"/>
              <a:gd name="connsiteY407" fmla="*/ 297661 h 344825"/>
              <a:gd name="connsiteX408" fmla="*/ 8362 w 202191"/>
              <a:gd name="connsiteY408" fmla="*/ 297421 h 344825"/>
              <a:gd name="connsiteX409" fmla="*/ 7280 w 202191"/>
              <a:gd name="connsiteY409" fmla="*/ 295135 h 344825"/>
              <a:gd name="connsiteX410" fmla="*/ 11490 w 202191"/>
              <a:gd name="connsiteY410" fmla="*/ 295135 h 344825"/>
              <a:gd name="connsiteX411" fmla="*/ 14799 w 202191"/>
              <a:gd name="connsiteY411" fmla="*/ 295917 h 344825"/>
              <a:gd name="connsiteX412" fmla="*/ 13897 w 202191"/>
              <a:gd name="connsiteY412" fmla="*/ 291706 h 344825"/>
              <a:gd name="connsiteX413" fmla="*/ 15100 w 202191"/>
              <a:gd name="connsiteY413" fmla="*/ 291405 h 344825"/>
              <a:gd name="connsiteX414" fmla="*/ 15100 w 202191"/>
              <a:gd name="connsiteY414" fmla="*/ 285930 h 344825"/>
              <a:gd name="connsiteX415" fmla="*/ 13055 w 202191"/>
              <a:gd name="connsiteY415" fmla="*/ 285810 h 344825"/>
              <a:gd name="connsiteX416" fmla="*/ 12212 w 202191"/>
              <a:gd name="connsiteY416" fmla="*/ 284968 h 344825"/>
              <a:gd name="connsiteX417" fmla="*/ 11310 w 202191"/>
              <a:gd name="connsiteY417" fmla="*/ 286532 h 344825"/>
              <a:gd name="connsiteX418" fmla="*/ 8904 w 202191"/>
              <a:gd name="connsiteY418" fmla="*/ 284487 h 344825"/>
              <a:gd name="connsiteX419" fmla="*/ 9325 w 202191"/>
              <a:gd name="connsiteY419" fmla="*/ 282201 h 344825"/>
              <a:gd name="connsiteX420" fmla="*/ 8001 w 202191"/>
              <a:gd name="connsiteY420" fmla="*/ 282080 h 344825"/>
              <a:gd name="connsiteX421" fmla="*/ 5595 w 202191"/>
              <a:gd name="connsiteY421" fmla="*/ 283825 h 344825"/>
              <a:gd name="connsiteX422" fmla="*/ 4512 w 202191"/>
              <a:gd name="connsiteY422" fmla="*/ 283885 h 344825"/>
              <a:gd name="connsiteX423" fmla="*/ 3189 w 202191"/>
              <a:gd name="connsiteY423" fmla="*/ 282140 h 344825"/>
              <a:gd name="connsiteX424" fmla="*/ 3309 w 202191"/>
              <a:gd name="connsiteY424" fmla="*/ 278230 h 344825"/>
              <a:gd name="connsiteX425" fmla="*/ 4272 w 202191"/>
              <a:gd name="connsiteY425" fmla="*/ 277629 h 344825"/>
              <a:gd name="connsiteX426" fmla="*/ 8482 w 202191"/>
              <a:gd name="connsiteY426" fmla="*/ 277147 h 344825"/>
              <a:gd name="connsiteX427" fmla="*/ 8964 w 202191"/>
              <a:gd name="connsiteY427" fmla="*/ 276185 h 344825"/>
              <a:gd name="connsiteX428" fmla="*/ 5956 w 202191"/>
              <a:gd name="connsiteY428" fmla="*/ 273538 h 344825"/>
              <a:gd name="connsiteX429" fmla="*/ 4933 w 202191"/>
              <a:gd name="connsiteY429" fmla="*/ 272094 h 344825"/>
              <a:gd name="connsiteX430" fmla="*/ 3429 w 202191"/>
              <a:gd name="connsiteY430" fmla="*/ 272214 h 344825"/>
              <a:gd name="connsiteX431" fmla="*/ 2828 w 202191"/>
              <a:gd name="connsiteY431" fmla="*/ 271553 h 344825"/>
              <a:gd name="connsiteX432" fmla="*/ 5234 w 202191"/>
              <a:gd name="connsiteY432" fmla="*/ 269146 h 344825"/>
              <a:gd name="connsiteX433" fmla="*/ 23101 w 202191"/>
              <a:gd name="connsiteY433" fmla="*/ 250016 h 344825"/>
              <a:gd name="connsiteX434" fmla="*/ 30681 w 202191"/>
              <a:gd name="connsiteY434" fmla="*/ 242797 h 344825"/>
              <a:gd name="connsiteX435" fmla="*/ 38561 w 202191"/>
              <a:gd name="connsiteY435" fmla="*/ 235699 h 344825"/>
              <a:gd name="connsiteX436" fmla="*/ 40246 w 202191"/>
              <a:gd name="connsiteY436" fmla="*/ 234736 h 344825"/>
              <a:gd name="connsiteX437" fmla="*/ 39645 w 202191"/>
              <a:gd name="connsiteY437" fmla="*/ 233353 h 344825"/>
              <a:gd name="connsiteX438" fmla="*/ 40005 w 202191"/>
              <a:gd name="connsiteY438" fmla="*/ 230465 h 344825"/>
              <a:gd name="connsiteX439" fmla="*/ 39524 w 202191"/>
              <a:gd name="connsiteY439" fmla="*/ 229984 h 344825"/>
              <a:gd name="connsiteX440" fmla="*/ 40968 w 202191"/>
              <a:gd name="connsiteY440" fmla="*/ 228660 h 344825"/>
              <a:gd name="connsiteX441" fmla="*/ 41088 w 202191"/>
              <a:gd name="connsiteY441" fmla="*/ 227457 h 344825"/>
              <a:gd name="connsiteX442" fmla="*/ 40246 w 202191"/>
              <a:gd name="connsiteY442" fmla="*/ 225652 h 344825"/>
              <a:gd name="connsiteX443" fmla="*/ 41328 w 202191"/>
              <a:gd name="connsiteY443" fmla="*/ 224630 h 344825"/>
              <a:gd name="connsiteX444" fmla="*/ 40607 w 202191"/>
              <a:gd name="connsiteY444" fmla="*/ 224208 h 344825"/>
              <a:gd name="connsiteX445" fmla="*/ 39705 w 202191"/>
              <a:gd name="connsiteY445" fmla="*/ 221441 h 344825"/>
              <a:gd name="connsiteX446" fmla="*/ 40547 w 202191"/>
              <a:gd name="connsiteY446" fmla="*/ 219697 h 344825"/>
              <a:gd name="connsiteX447" fmla="*/ 40246 w 202191"/>
              <a:gd name="connsiteY447" fmla="*/ 218253 h 344825"/>
              <a:gd name="connsiteX448" fmla="*/ 40968 w 202191"/>
              <a:gd name="connsiteY448" fmla="*/ 218313 h 344825"/>
              <a:gd name="connsiteX449" fmla="*/ 42652 w 202191"/>
              <a:gd name="connsiteY449" fmla="*/ 222223 h 344825"/>
              <a:gd name="connsiteX450" fmla="*/ 43795 w 202191"/>
              <a:gd name="connsiteY450" fmla="*/ 223246 h 344825"/>
              <a:gd name="connsiteX451" fmla="*/ 44397 w 202191"/>
              <a:gd name="connsiteY451" fmla="*/ 226073 h 344825"/>
              <a:gd name="connsiteX452" fmla="*/ 44036 w 202191"/>
              <a:gd name="connsiteY452" fmla="*/ 230284 h 344825"/>
              <a:gd name="connsiteX453" fmla="*/ 44457 w 202191"/>
              <a:gd name="connsiteY453" fmla="*/ 233292 h 344825"/>
              <a:gd name="connsiteX454" fmla="*/ 45480 w 202191"/>
              <a:gd name="connsiteY454" fmla="*/ 234977 h 344825"/>
              <a:gd name="connsiteX455" fmla="*/ 46803 w 202191"/>
              <a:gd name="connsiteY455" fmla="*/ 236180 h 344825"/>
              <a:gd name="connsiteX456" fmla="*/ 48969 w 202191"/>
              <a:gd name="connsiteY456" fmla="*/ 236781 h 344825"/>
              <a:gd name="connsiteX457" fmla="*/ 53962 w 202191"/>
              <a:gd name="connsiteY457" fmla="*/ 235638 h 344825"/>
              <a:gd name="connsiteX458" fmla="*/ 57992 w 202191"/>
              <a:gd name="connsiteY458" fmla="*/ 235879 h 344825"/>
              <a:gd name="connsiteX459" fmla="*/ 59617 w 202191"/>
              <a:gd name="connsiteY459" fmla="*/ 236962 h 344825"/>
              <a:gd name="connsiteX460" fmla="*/ 60158 w 202191"/>
              <a:gd name="connsiteY460" fmla="*/ 237985 h 344825"/>
              <a:gd name="connsiteX461" fmla="*/ 59436 w 202191"/>
              <a:gd name="connsiteY461" fmla="*/ 239849 h 344825"/>
              <a:gd name="connsiteX462" fmla="*/ 60459 w 202191"/>
              <a:gd name="connsiteY462" fmla="*/ 241233 h 344825"/>
              <a:gd name="connsiteX463" fmla="*/ 61662 w 202191"/>
              <a:gd name="connsiteY463" fmla="*/ 240993 h 344825"/>
              <a:gd name="connsiteX464" fmla="*/ 62564 w 202191"/>
              <a:gd name="connsiteY464" fmla="*/ 239669 h 344825"/>
              <a:gd name="connsiteX465" fmla="*/ 64490 w 202191"/>
              <a:gd name="connsiteY465" fmla="*/ 240150 h 344825"/>
              <a:gd name="connsiteX466" fmla="*/ 66595 w 202191"/>
              <a:gd name="connsiteY466" fmla="*/ 241775 h 344825"/>
              <a:gd name="connsiteX467" fmla="*/ 69002 w 202191"/>
              <a:gd name="connsiteY467" fmla="*/ 241895 h 344825"/>
              <a:gd name="connsiteX468" fmla="*/ 70144 w 202191"/>
              <a:gd name="connsiteY468" fmla="*/ 243700 h 344825"/>
              <a:gd name="connsiteX469" fmla="*/ 71528 w 202191"/>
              <a:gd name="connsiteY469" fmla="*/ 244361 h 344825"/>
              <a:gd name="connsiteX470" fmla="*/ 74235 w 202191"/>
              <a:gd name="connsiteY470" fmla="*/ 244361 h 344825"/>
              <a:gd name="connsiteX471" fmla="*/ 76040 w 202191"/>
              <a:gd name="connsiteY471" fmla="*/ 245565 h 344825"/>
              <a:gd name="connsiteX472" fmla="*/ 77002 w 202191"/>
              <a:gd name="connsiteY472" fmla="*/ 248813 h 344825"/>
              <a:gd name="connsiteX473" fmla="*/ 75378 w 202191"/>
              <a:gd name="connsiteY473" fmla="*/ 248632 h 344825"/>
              <a:gd name="connsiteX474" fmla="*/ 75378 w 202191"/>
              <a:gd name="connsiteY474" fmla="*/ 251039 h 344825"/>
              <a:gd name="connsiteX475" fmla="*/ 76582 w 202191"/>
              <a:gd name="connsiteY475" fmla="*/ 252362 h 344825"/>
              <a:gd name="connsiteX476" fmla="*/ 77303 w 202191"/>
              <a:gd name="connsiteY476" fmla="*/ 252062 h 344825"/>
              <a:gd name="connsiteX477" fmla="*/ 78868 w 202191"/>
              <a:gd name="connsiteY477" fmla="*/ 253084 h 344825"/>
              <a:gd name="connsiteX478" fmla="*/ 79288 w 202191"/>
              <a:gd name="connsiteY478" fmla="*/ 256513 h 344825"/>
              <a:gd name="connsiteX479" fmla="*/ 78205 w 202191"/>
              <a:gd name="connsiteY479" fmla="*/ 257716 h 344825"/>
              <a:gd name="connsiteX480" fmla="*/ 78868 w 202191"/>
              <a:gd name="connsiteY480" fmla="*/ 259702 h 344825"/>
              <a:gd name="connsiteX481" fmla="*/ 80251 w 202191"/>
              <a:gd name="connsiteY481" fmla="*/ 259942 h 344825"/>
              <a:gd name="connsiteX482" fmla="*/ 81334 w 202191"/>
              <a:gd name="connsiteY482" fmla="*/ 258739 h 344825"/>
              <a:gd name="connsiteX483" fmla="*/ 84101 w 202191"/>
              <a:gd name="connsiteY483" fmla="*/ 257777 h 344825"/>
              <a:gd name="connsiteX484" fmla="*/ 83800 w 202191"/>
              <a:gd name="connsiteY484" fmla="*/ 256032 h 344825"/>
              <a:gd name="connsiteX485" fmla="*/ 84221 w 202191"/>
              <a:gd name="connsiteY485" fmla="*/ 253866 h 344825"/>
              <a:gd name="connsiteX486" fmla="*/ 84943 w 202191"/>
              <a:gd name="connsiteY486" fmla="*/ 253144 h 344825"/>
              <a:gd name="connsiteX487" fmla="*/ 90357 w 202191"/>
              <a:gd name="connsiteY487" fmla="*/ 253385 h 344825"/>
              <a:gd name="connsiteX488" fmla="*/ 130664 w 202191"/>
              <a:gd name="connsiteY488" fmla="*/ 87770 h 344825"/>
              <a:gd name="connsiteX489" fmla="*/ 130061 w 202191"/>
              <a:gd name="connsiteY489" fmla="*/ 87169 h 344825"/>
              <a:gd name="connsiteX490" fmla="*/ 130483 w 202191"/>
              <a:gd name="connsiteY490" fmla="*/ 85605 h 344825"/>
              <a:gd name="connsiteX491" fmla="*/ 131506 w 202191"/>
              <a:gd name="connsiteY491" fmla="*/ 86146 h 344825"/>
              <a:gd name="connsiteX492" fmla="*/ 130664 w 202191"/>
              <a:gd name="connsiteY492" fmla="*/ 87770 h 344825"/>
              <a:gd name="connsiteX493" fmla="*/ 141732 w 202191"/>
              <a:gd name="connsiteY493" fmla="*/ 59496 h 344825"/>
              <a:gd name="connsiteX494" fmla="*/ 142935 w 202191"/>
              <a:gd name="connsiteY494" fmla="*/ 59917 h 344825"/>
              <a:gd name="connsiteX495" fmla="*/ 142334 w 202191"/>
              <a:gd name="connsiteY495" fmla="*/ 61000 h 344825"/>
              <a:gd name="connsiteX496" fmla="*/ 141732 w 202191"/>
              <a:gd name="connsiteY496" fmla="*/ 59436 h 344825"/>
              <a:gd name="connsiteX497" fmla="*/ 106480 w 202191"/>
              <a:gd name="connsiteY497" fmla="*/ 63948 h 344825"/>
              <a:gd name="connsiteX498" fmla="*/ 107262 w 202191"/>
              <a:gd name="connsiteY498" fmla="*/ 65151 h 344825"/>
              <a:gd name="connsiteX499" fmla="*/ 105217 w 202191"/>
              <a:gd name="connsiteY499" fmla="*/ 68640 h 344825"/>
              <a:gd name="connsiteX500" fmla="*/ 104375 w 202191"/>
              <a:gd name="connsiteY500" fmla="*/ 67738 h 344825"/>
              <a:gd name="connsiteX501" fmla="*/ 103472 w 202191"/>
              <a:gd name="connsiteY501" fmla="*/ 63948 h 344825"/>
              <a:gd name="connsiteX502" fmla="*/ 103231 w 202191"/>
              <a:gd name="connsiteY502" fmla="*/ 61722 h 344825"/>
              <a:gd name="connsiteX503" fmla="*/ 106480 w 202191"/>
              <a:gd name="connsiteY503" fmla="*/ 63948 h 344825"/>
              <a:gd name="connsiteX504" fmla="*/ 91139 w 202191"/>
              <a:gd name="connsiteY504" fmla="*/ 44637 h 344825"/>
              <a:gd name="connsiteX505" fmla="*/ 91741 w 202191"/>
              <a:gd name="connsiteY505" fmla="*/ 44336 h 344825"/>
              <a:gd name="connsiteX506" fmla="*/ 92343 w 202191"/>
              <a:gd name="connsiteY506" fmla="*/ 44216 h 344825"/>
              <a:gd name="connsiteX507" fmla="*/ 93425 w 202191"/>
              <a:gd name="connsiteY507" fmla="*/ 43975 h 344825"/>
              <a:gd name="connsiteX508" fmla="*/ 98599 w 202191"/>
              <a:gd name="connsiteY508" fmla="*/ 42592 h 344825"/>
              <a:gd name="connsiteX509" fmla="*/ 98419 w 202191"/>
              <a:gd name="connsiteY509" fmla="*/ 44276 h 344825"/>
              <a:gd name="connsiteX510" fmla="*/ 97336 w 202191"/>
              <a:gd name="connsiteY510" fmla="*/ 43554 h 344825"/>
              <a:gd name="connsiteX511" fmla="*/ 95711 w 202191"/>
              <a:gd name="connsiteY511" fmla="*/ 44757 h 344825"/>
              <a:gd name="connsiteX512" fmla="*/ 95411 w 202191"/>
              <a:gd name="connsiteY512" fmla="*/ 46081 h 344825"/>
              <a:gd name="connsiteX513" fmla="*/ 96614 w 202191"/>
              <a:gd name="connsiteY513" fmla="*/ 47886 h 344825"/>
              <a:gd name="connsiteX514" fmla="*/ 95050 w 202191"/>
              <a:gd name="connsiteY514" fmla="*/ 49871 h 344825"/>
              <a:gd name="connsiteX515" fmla="*/ 94027 w 202191"/>
              <a:gd name="connsiteY515" fmla="*/ 47765 h 344825"/>
              <a:gd name="connsiteX516" fmla="*/ 94629 w 202191"/>
              <a:gd name="connsiteY516" fmla="*/ 45600 h 344825"/>
              <a:gd name="connsiteX517" fmla="*/ 93666 w 202191"/>
              <a:gd name="connsiteY517" fmla="*/ 44457 h 344825"/>
              <a:gd name="connsiteX518" fmla="*/ 92463 w 202191"/>
              <a:gd name="connsiteY518" fmla="*/ 44577 h 344825"/>
              <a:gd name="connsiteX519" fmla="*/ 91982 w 202191"/>
              <a:gd name="connsiteY519" fmla="*/ 45660 h 344825"/>
              <a:gd name="connsiteX520" fmla="*/ 91079 w 202191"/>
              <a:gd name="connsiteY520" fmla="*/ 44577 h 34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</a:cxnLst>
            <a:rect l="l" t="t" r="r" b="b"/>
            <a:pathLst>
              <a:path w="202191" h="344825">
                <a:moveTo>
                  <a:pt x="147327" y="26891"/>
                </a:moveTo>
                <a:lnTo>
                  <a:pt x="147688" y="26169"/>
                </a:lnTo>
                <a:lnTo>
                  <a:pt x="147688" y="25326"/>
                </a:lnTo>
                <a:lnTo>
                  <a:pt x="147869" y="24725"/>
                </a:lnTo>
                <a:lnTo>
                  <a:pt x="148229" y="24123"/>
                </a:lnTo>
                <a:lnTo>
                  <a:pt x="148530" y="24123"/>
                </a:lnTo>
                <a:lnTo>
                  <a:pt x="149132" y="24484"/>
                </a:lnTo>
                <a:lnTo>
                  <a:pt x="149553" y="24484"/>
                </a:lnTo>
                <a:lnTo>
                  <a:pt x="149613" y="24304"/>
                </a:lnTo>
                <a:lnTo>
                  <a:pt x="148410" y="23221"/>
                </a:lnTo>
                <a:lnTo>
                  <a:pt x="148590" y="22860"/>
                </a:lnTo>
                <a:lnTo>
                  <a:pt x="148590" y="22559"/>
                </a:lnTo>
                <a:lnTo>
                  <a:pt x="149373" y="21717"/>
                </a:lnTo>
                <a:lnTo>
                  <a:pt x="149553" y="20815"/>
                </a:lnTo>
                <a:lnTo>
                  <a:pt x="150756" y="20273"/>
                </a:lnTo>
                <a:lnTo>
                  <a:pt x="152681" y="19672"/>
                </a:lnTo>
                <a:lnTo>
                  <a:pt x="152801" y="19491"/>
                </a:lnTo>
                <a:lnTo>
                  <a:pt x="157132" y="17927"/>
                </a:lnTo>
                <a:lnTo>
                  <a:pt x="160803" y="16423"/>
                </a:lnTo>
                <a:lnTo>
                  <a:pt x="162367" y="15761"/>
                </a:lnTo>
                <a:lnTo>
                  <a:pt x="163208" y="15340"/>
                </a:lnTo>
                <a:lnTo>
                  <a:pt x="165375" y="14558"/>
                </a:lnTo>
                <a:lnTo>
                  <a:pt x="165976" y="14378"/>
                </a:lnTo>
                <a:lnTo>
                  <a:pt x="167901" y="13596"/>
                </a:lnTo>
                <a:lnTo>
                  <a:pt x="171029" y="12272"/>
                </a:lnTo>
                <a:lnTo>
                  <a:pt x="173616" y="11310"/>
                </a:lnTo>
                <a:lnTo>
                  <a:pt x="176444" y="10287"/>
                </a:lnTo>
                <a:lnTo>
                  <a:pt x="178910" y="9385"/>
                </a:lnTo>
                <a:lnTo>
                  <a:pt x="181196" y="8362"/>
                </a:lnTo>
                <a:lnTo>
                  <a:pt x="183482" y="7399"/>
                </a:lnTo>
                <a:lnTo>
                  <a:pt x="196355" y="2166"/>
                </a:lnTo>
                <a:lnTo>
                  <a:pt x="199303" y="1143"/>
                </a:lnTo>
                <a:lnTo>
                  <a:pt x="199484" y="1023"/>
                </a:lnTo>
                <a:lnTo>
                  <a:pt x="200386" y="662"/>
                </a:lnTo>
                <a:lnTo>
                  <a:pt x="202191" y="0"/>
                </a:lnTo>
                <a:lnTo>
                  <a:pt x="200988" y="4211"/>
                </a:lnTo>
                <a:lnTo>
                  <a:pt x="197799" y="15160"/>
                </a:lnTo>
                <a:lnTo>
                  <a:pt x="196176" y="23221"/>
                </a:lnTo>
                <a:lnTo>
                  <a:pt x="194431" y="31763"/>
                </a:lnTo>
                <a:lnTo>
                  <a:pt x="191723" y="37178"/>
                </a:lnTo>
                <a:lnTo>
                  <a:pt x="190701" y="37960"/>
                </a:lnTo>
                <a:lnTo>
                  <a:pt x="189077" y="35854"/>
                </a:lnTo>
                <a:lnTo>
                  <a:pt x="187993" y="35012"/>
                </a:lnTo>
                <a:lnTo>
                  <a:pt x="189497" y="33388"/>
                </a:lnTo>
                <a:lnTo>
                  <a:pt x="192626" y="34591"/>
                </a:lnTo>
                <a:lnTo>
                  <a:pt x="194190" y="31402"/>
                </a:lnTo>
                <a:lnTo>
                  <a:pt x="193468" y="29598"/>
                </a:lnTo>
                <a:lnTo>
                  <a:pt x="191182" y="29598"/>
                </a:lnTo>
                <a:lnTo>
                  <a:pt x="189077" y="30079"/>
                </a:lnTo>
                <a:lnTo>
                  <a:pt x="188054" y="29177"/>
                </a:lnTo>
                <a:lnTo>
                  <a:pt x="184625" y="30620"/>
                </a:lnTo>
                <a:lnTo>
                  <a:pt x="183662" y="34350"/>
                </a:lnTo>
                <a:lnTo>
                  <a:pt x="183963" y="36155"/>
                </a:lnTo>
                <a:lnTo>
                  <a:pt x="182158" y="36756"/>
                </a:lnTo>
                <a:lnTo>
                  <a:pt x="180354" y="38321"/>
                </a:lnTo>
                <a:lnTo>
                  <a:pt x="176744" y="45479"/>
                </a:lnTo>
                <a:lnTo>
                  <a:pt x="174699" y="51074"/>
                </a:lnTo>
                <a:lnTo>
                  <a:pt x="173496" y="54984"/>
                </a:lnTo>
                <a:lnTo>
                  <a:pt x="171932" y="63527"/>
                </a:lnTo>
                <a:lnTo>
                  <a:pt x="170969" y="66053"/>
                </a:lnTo>
                <a:lnTo>
                  <a:pt x="170728" y="72370"/>
                </a:lnTo>
                <a:lnTo>
                  <a:pt x="170788" y="74054"/>
                </a:lnTo>
                <a:lnTo>
                  <a:pt x="169887" y="75619"/>
                </a:lnTo>
                <a:lnTo>
                  <a:pt x="170006" y="78326"/>
                </a:lnTo>
                <a:lnTo>
                  <a:pt x="170428" y="79829"/>
                </a:lnTo>
                <a:lnTo>
                  <a:pt x="170728" y="85905"/>
                </a:lnTo>
                <a:lnTo>
                  <a:pt x="169766" y="89755"/>
                </a:lnTo>
                <a:lnTo>
                  <a:pt x="169826" y="91440"/>
                </a:lnTo>
                <a:lnTo>
                  <a:pt x="171751" y="97335"/>
                </a:lnTo>
                <a:lnTo>
                  <a:pt x="173074" y="96974"/>
                </a:lnTo>
                <a:lnTo>
                  <a:pt x="173856" y="97997"/>
                </a:lnTo>
                <a:lnTo>
                  <a:pt x="172052" y="104374"/>
                </a:lnTo>
                <a:lnTo>
                  <a:pt x="168202" y="116706"/>
                </a:lnTo>
                <a:lnTo>
                  <a:pt x="165916" y="116706"/>
                </a:lnTo>
                <a:lnTo>
                  <a:pt x="165615" y="119534"/>
                </a:lnTo>
                <a:lnTo>
                  <a:pt x="167179" y="121158"/>
                </a:lnTo>
                <a:lnTo>
                  <a:pt x="170548" y="120376"/>
                </a:lnTo>
                <a:lnTo>
                  <a:pt x="171510" y="123324"/>
                </a:lnTo>
                <a:lnTo>
                  <a:pt x="169946" y="126632"/>
                </a:lnTo>
                <a:lnTo>
                  <a:pt x="168442" y="132347"/>
                </a:lnTo>
                <a:lnTo>
                  <a:pt x="166758" y="139326"/>
                </a:lnTo>
                <a:lnTo>
                  <a:pt x="166036" y="141852"/>
                </a:lnTo>
                <a:lnTo>
                  <a:pt x="166036" y="144981"/>
                </a:lnTo>
                <a:lnTo>
                  <a:pt x="165254" y="148289"/>
                </a:lnTo>
                <a:lnTo>
                  <a:pt x="164051" y="151538"/>
                </a:lnTo>
                <a:lnTo>
                  <a:pt x="161704" y="155448"/>
                </a:lnTo>
                <a:lnTo>
                  <a:pt x="160682" y="154666"/>
                </a:lnTo>
                <a:lnTo>
                  <a:pt x="159479" y="155268"/>
                </a:lnTo>
                <a:lnTo>
                  <a:pt x="158937" y="156350"/>
                </a:lnTo>
                <a:lnTo>
                  <a:pt x="160381" y="159719"/>
                </a:lnTo>
                <a:lnTo>
                  <a:pt x="161704" y="163930"/>
                </a:lnTo>
                <a:lnTo>
                  <a:pt x="161765" y="166036"/>
                </a:lnTo>
                <a:lnTo>
                  <a:pt x="161163" y="168141"/>
                </a:lnTo>
                <a:lnTo>
                  <a:pt x="161525" y="170969"/>
                </a:lnTo>
                <a:lnTo>
                  <a:pt x="160021" y="172773"/>
                </a:lnTo>
                <a:lnTo>
                  <a:pt x="161284" y="174939"/>
                </a:lnTo>
                <a:lnTo>
                  <a:pt x="161284" y="176082"/>
                </a:lnTo>
                <a:lnTo>
                  <a:pt x="159840" y="178488"/>
                </a:lnTo>
                <a:lnTo>
                  <a:pt x="160081" y="180113"/>
                </a:lnTo>
                <a:lnTo>
                  <a:pt x="157373" y="184083"/>
                </a:lnTo>
                <a:lnTo>
                  <a:pt x="155449" y="189076"/>
                </a:lnTo>
                <a:lnTo>
                  <a:pt x="153523" y="193227"/>
                </a:lnTo>
                <a:lnTo>
                  <a:pt x="150335" y="195212"/>
                </a:lnTo>
                <a:lnTo>
                  <a:pt x="151177" y="192806"/>
                </a:lnTo>
                <a:lnTo>
                  <a:pt x="148530" y="192024"/>
                </a:lnTo>
                <a:lnTo>
                  <a:pt x="146425" y="194129"/>
                </a:lnTo>
                <a:lnTo>
                  <a:pt x="143537" y="195754"/>
                </a:lnTo>
                <a:lnTo>
                  <a:pt x="144620" y="197559"/>
                </a:lnTo>
                <a:lnTo>
                  <a:pt x="146665" y="197559"/>
                </a:lnTo>
                <a:lnTo>
                  <a:pt x="148049" y="198401"/>
                </a:lnTo>
                <a:lnTo>
                  <a:pt x="148289" y="200085"/>
                </a:lnTo>
                <a:lnTo>
                  <a:pt x="146003" y="202070"/>
                </a:lnTo>
                <a:lnTo>
                  <a:pt x="143597" y="201830"/>
                </a:lnTo>
                <a:lnTo>
                  <a:pt x="142454" y="200506"/>
                </a:lnTo>
                <a:lnTo>
                  <a:pt x="142394" y="199002"/>
                </a:lnTo>
                <a:lnTo>
                  <a:pt x="143297" y="197077"/>
                </a:lnTo>
                <a:lnTo>
                  <a:pt x="142394" y="193949"/>
                </a:lnTo>
                <a:lnTo>
                  <a:pt x="140228" y="189437"/>
                </a:lnTo>
                <a:lnTo>
                  <a:pt x="138123" y="187632"/>
                </a:lnTo>
                <a:lnTo>
                  <a:pt x="137641" y="186550"/>
                </a:lnTo>
                <a:lnTo>
                  <a:pt x="135355" y="184083"/>
                </a:lnTo>
                <a:lnTo>
                  <a:pt x="133129" y="182339"/>
                </a:lnTo>
                <a:lnTo>
                  <a:pt x="132408" y="181256"/>
                </a:lnTo>
                <a:lnTo>
                  <a:pt x="131565" y="176563"/>
                </a:lnTo>
                <a:lnTo>
                  <a:pt x="130664" y="175842"/>
                </a:lnTo>
                <a:lnTo>
                  <a:pt x="128137" y="172352"/>
                </a:lnTo>
                <a:lnTo>
                  <a:pt x="127776" y="170066"/>
                </a:lnTo>
                <a:lnTo>
                  <a:pt x="128858" y="167720"/>
                </a:lnTo>
                <a:lnTo>
                  <a:pt x="127896" y="166036"/>
                </a:lnTo>
                <a:lnTo>
                  <a:pt x="128137" y="164472"/>
                </a:lnTo>
                <a:lnTo>
                  <a:pt x="126633" y="164231"/>
                </a:lnTo>
                <a:lnTo>
                  <a:pt x="126212" y="160983"/>
                </a:lnTo>
                <a:lnTo>
                  <a:pt x="126332" y="157674"/>
                </a:lnTo>
                <a:lnTo>
                  <a:pt x="127294" y="154846"/>
                </a:lnTo>
                <a:lnTo>
                  <a:pt x="128016" y="150756"/>
                </a:lnTo>
                <a:lnTo>
                  <a:pt x="128618" y="150034"/>
                </a:lnTo>
                <a:lnTo>
                  <a:pt x="127716" y="147748"/>
                </a:lnTo>
                <a:lnTo>
                  <a:pt x="129220" y="146725"/>
                </a:lnTo>
                <a:lnTo>
                  <a:pt x="129460" y="143838"/>
                </a:lnTo>
                <a:lnTo>
                  <a:pt x="127475" y="143477"/>
                </a:lnTo>
                <a:lnTo>
                  <a:pt x="126512" y="141491"/>
                </a:lnTo>
                <a:lnTo>
                  <a:pt x="125911" y="137160"/>
                </a:lnTo>
                <a:lnTo>
                  <a:pt x="126572" y="133129"/>
                </a:lnTo>
                <a:lnTo>
                  <a:pt x="127415" y="130663"/>
                </a:lnTo>
                <a:lnTo>
                  <a:pt x="126392" y="129700"/>
                </a:lnTo>
                <a:lnTo>
                  <a:pt x="125790" y="124888"/>
                </a:lnTo>
                <a:lnTo>
                  <a:pt x="126031" y="120556"/>
                </a:lnTo>
                <a:lnTo>
                  <a:pt x="126813" y="117970"/>
                </a:lnTo>
                <a:lnTo>
                  <a:pt x="127174" y="114661"/>
                </a:lnTo>
                <a:lnTo>
                  <a:pt x="125490" y="113578"/>
                </a:lnTo>
                <a:lnTo>
                  <a:pt x="125249" y="112555"/>
                </a:lnTo>
                <a:lnTo>
                  <a:pt x="125851" y="109247"/>
                </a:lnTo>
                <a:lnTo>
                  <a:pt x="127535" y="107562"/>
                </a:lnTo>
                <a:lnTo>
                  <a:pt x="125911" y="105998"/>
                </a:lnTo>
                <a:lnTo>
                  <a:pt x="126934" y="100464"/>
                </a:lnTo>
                <a:lnTo>
                  <a:pt x="127776" y="99621"/>
                </a:lnTo>
                <a:lnTo>
                  <a:pt x="129339" y="102690"/>
                </a:lnTo>
                <a:lnTo>
                  <a:pt x="130242" y="103291"/>
                </a:lnTo>
                <a:lnTo>
                  <a:pt x="131565" y="102268"/>
                </a:lnTo>
                <a:lnTo>
                  <a:pt x="132107" y="100644"/>
                </a:lnTo>
                <a:lnTo>
                  <a:pt x="130784" y="99802"/>
                </a:lnTo>
                <a:lnTo>
                  <a:pt x="130122" y="97757"/>
                </a:lnTo>
                <a:lnTo>
                  <a:pt x="128618" y="97155"/>
                </a:lnTo>
                <a:lnTo>
                  <a:pt x="128618" y="93967"/>
                </a:lnTo>
                <a:lnTo>
                  <a:pt x="131325" y="93245"/>
                </a:lnTo>
                <a:lnTo>
                  <a:pt x="129821" y="92884"/>
                </a:lnTo>
                <a:lnTo>
                  <a:pt x="130603" y="90478"/>
                </a:lnTo>
                <a:lnTo>
                  <a:pt x="132528" y="90658"/>
                </a:lnTo>
                <a:lnTo>
                  <a:pt x="133732" y="89335"/>
                </a:lnTo>
                <a:lnTo>
                  <a:pt x="132528" y="88191"/>
                </a:lnTo>
                <a:lnTo>
                  <a:pt x="132047" y="86748"/>
                </a:lnTo>
                <a:lnTo>
                  <a:pt x="133069" y="85725"/>
                </a:lnTo>
                <a:lnTo>
                  <a:pt x="131987" y="85184"/>
                </a:lnTo>
                <a:lnTo>
                  <a:pt x="133370" y="83078"/>
                </a:lnTo>
                <a:lnTo>
                  <a:pt x="132829" y="81033"/>
                </a:lnTo>
                <a:lnTo>
                  <a:pt x="134032" y="80551"/>
                </a:lnTo>
                <a:lnTo>
                  <a:pt x="135957" y="78265"/>
                </a:lnTo>
                <a:lnTo>
                  <a:pt x="136559" y="79168"/>
                </a:lnTo>
                <a:lnTo>
                  <a:pt x="138243" y="76882"/>
                </a:lnTo>
                <a:lnTo>
                  <a:pt x="137100" y="75979"/>
                </a:lnTo>
                <a:lnTo>
                  <a:pt x="133792" y="77784"/>
                </a:lnTo>
                <a:lnTo>
                  <a:pt x="133190" y="78386"/>
                </a:lnTo>
                <a:lnTo>
                  <a:pt x="132769" y="76701"/>
                </a:lnTo>
                <a:lnTo>
                  <a:pt x="134633" y="73272"/>
                </a:lnTo>
                <a:lnTo>
                  <a:pt x="135355" y="73874"/>
                </a:lnTo>
                <a:lnTo>
                  <a:pt x="137341" y="72370"/>
                </a:lnTo>
                <a:lnTo>
                  <a:pt x="137822" y="70926"/>
                </a:lnTo>
                <a:lnTo>
                  <a:pt x="137040" y="69603"/>
                </a:lnTo>
                <a:lnTo>
                  <a:pt x="135656" y="70625"/>
                </a:lnTo>
                <a:lnTo>
                  <a:pt x="135355" y="68821"/>
                </a:lnTo>
                <a:lnTo>
                  <a:pt x="134152" y="67136"/>
                </a:lnTo>
                <a:lnTo>
                  <a:pt x="133250" y="67918"/>
                </a:lnTo>
                <a:lnTo>
                  <a:pt x="132047" y="66113"/>
                </a:lnTo>
                <a:lnTo>
                  <a:pt x="134573" y="62504"/>
                </a:lnTo>
                <a:lnTo>
                  <a:pt x="135717" y="61662"/>
                </a:lnTo>
                <a:lnTo>
                  <a:pt x="137882" y="61542"/>
                </a:lnTo>
                <a:lnTo>
                  <a:pt x="140289" y="62745"/>
                </a:lnTo>
                <a:lnTo>
                  <a:pt x="141251" y="63707"/>
                </a:lnTo>
                <a:lnTo>
                  <a:pt x="142575" y="64008"/>
                </a:lnTo>
                <a:lnTo>
                  <a:pt x="144740" y="62985"/>
                </a:lnTo>
                <a:lnTo>
                  <a:pt x="144740" y="61361"/>
                </a:lnTo>
                <a:lnTo>
                  <a:pt x="145883" y="61662"/>
                </a:lnTo>
                <a:lnTo>
                  <a:pt x="145402" y="59376"/>
                </a:lnTo>
                <a:lnTo>
                  <a:pt x="144439" y="59376"/>
                </a:lnTo>
                <a:lnTo>
                  <a:pt x="144800" y="58173"/>
                </a:lnTo>
                <a:lnTo>
                  <a:pt x="143898" y="56849"/>
                </a:lnTo>
                <a:lnTo>
                  <a:pt x="144861" y="56609"/>
                </a:lnTo>
                <a:lnTo>
                  <a:pt x="144379" y="55225"/>
                </a:lnTo>
                <a:lnTo>
                  <a:pt x="145943" y="54623"/>
                </a:lnTo>
                <a:lnTo>
                  <a:pt x="144921" y="53480"/>
                </a:lnTo>
                <a:lnTo>
                  <a:pt x="145281" y="50593"/>
                </a:lnTo>
                <a:lnTo>
                  <a:pt x="146184" y="50593"/>
                </a:lnTo>
                <a:lnTo>
                  <a:pt x="146785" y="52097"/>
                </a:lnTo>
                <a:lnTo>
                  <a:pt x="147929" y="52458"/>
                </a:lnTo>
                <a:lnTo>
                  <a:pt x="149493" y="51916"/>
                </a:lnTo>
                <a:lnTo>
                  <a:pt x="148651" y="51194"/>
                </a:lnTo>
                <a:lnTo>
                  <a:pt x="149733" y="49209"/>
                </a:lnTo>
                <a:lnTo>
                  <a:pt x="146725" y="48247"/>
                </a:lnTo>
                <a:lnTo>
                  <a:pt x="145883" y="46923"/>
                </a:lnTo>
                <a:lnTo>
                  <a:pt x="147267" y="44998"/>
                </a:lnTo>
                <a:lnTo>
                  <a:pt x="146846" y="42532"/>
                </a:lnTo>
                <a:lnTo>
                  <a:pt x="145522" y="43133"/>
                </a:lnTo>
                <a:lnTo>
                  <a:pt x="143898" y="42652"/>
                </a:lnTo>
                <a:lnTo>
                  <a:pt x="144921" y="40907"/>
                </a:lnTo>
                <a:lnTo>
                  <a:pt x="143597" y="40787"/>
                </a:lnTo>
                <a:lnTo>
                  <a:pt x="142153" y="41449"/>
                </a:lnTo>
                <a:lnTo>
                  <a:pt x="140168" y="41689"/>
                </a:lnTo>
                <a:lnTo>
                  <a:pt x="139567" y="42772"/>
                </a:lnTo>
                <a:lnTo>
                  <a:pt x="135355" y="43795"/>
                </a:lnTo>
                <a:lnTo>
                  <a:pt x="134995" y="43133"/>
                </a:lnTo>
                <a:lnTo>
                  <a:pt x="137882" y="42171"/>
                </a:lnTo>
                <a:lnTo>
                  <a:pt x="136438" y="40667"/>
                </a:lnTo>
                <a:lnTo>
                  <a:pt x="138063" y="38381"/>
                </a:lnTo>
                <a:lnTo>
                  <a:pt x="138785" y="35613"/>
                </a:lnTo>
                <a:lnTo>
                  <a:pt x="139627" y="34651"/>
                </a:lnTo>
                <a:lnTo>
                  <a:pt x="141191" y="36035"/>
                </a:lnTo>
                <a:lnTo>
                  <a:pt x="142635" y="35433"/>
                </a:lnTo>
                <a:lnTo>
                  <a:pt x="144199" y="32485"/>
                </a:lnTo>
                <a:lnTo>
                  <a:pt x="146304" y="33087"/>
                </a:lnTo>
                <a:lnTo>
                  <a:pt x="149613" y="32365"/>
                </a:lnTo>
                <a:lnTo>
                  <a:pt x="150034" y="30320"/>
                </a:lnTo>
                <a:lnTo>
                  <a:pt x="149553" y="28515"/>
                </a:lnTo>
                <a:lnTo>
                  <a:pt x="148470" y="27252"/>
                </a:lnTo>
                <a:lnTo>
                  <a:pt x="147327" y="26891"/>
                </a:lnTo>
                <a:moveTo>
                  <a:pt x="90357" y="253385"/>
                </a:moveTo>
                <a:lnTo>
                  <a:pt x="91320" y="255491"/>
                </a:lnTo>
                <a:lnTo>
                  <a:pt x="91320" y="256995"/>
                </a:lnTo>
                <a:lnTo>
                  <a:pt x="90538" y="257957"/>
                </a:lnTo>
                <a:lnTo>
                  <a:pt x="88131" y="264935"/>
                </a:lnTo>
                <a:lnTo>
                  <a:pt x="87049" y="270650"/>
                </a:lnTo>
                <a:lnTo>
                  <a:pt x="87891" y="276726"/>
                </a:lnTo>
                <a:lnTo>
                  <a:pt x="90117" y="275222"/>
                </a:lnTo>
                <a:lnTo>
                  <a:pt x="91561" y="276546"/>
                </a:lnTo>
                <a:lnTo>
                  <a:pt x="93967" y="274019"/>
                </a:lnTo>
                <a:lnTo>
                  <a:pt x="94869" y="274320"/>
                </a:lnTo>
                <a:lnTo>
                  <a:pt x="96674" y="273478"/>
                </a:lnTo>
                <a:lnTo>
                  <a:pt x="99081" y="274561"/>
                </a:lnTo>
                <a:lnTo>
                  <a:pt x="101306" y="274561"/>
                </a:lnTo>
                <a:lnTo>
                  <a:pt x="102630" y="275042"/>
                </a:lnTo>
                <a:lnTo>
                  <a:pt x="106179" y="273959"/>
                </a:lnTo>
                <a:lnTo>
                  <a:pt x="105577" y="274741"/>
                </a:lnTo>
                <a:lnTo>
                  <a:pt x="106119" y="276666"/>
                </a:lnTo>
                <a:lnTo>
                  <a:pt x="109127" y="275704"/>
                </a:lnTo>
                <a:lnTo>
                  <a:pt x="113939" y="274861"/>
                </a:lnTo>
                <a:lnTo>
                  <a:pt x="115864" y="275644"/>
                </a:lnTo>
                <a:lnTo>
                  <a:pt x="116947" y="274681"/>
                </a:lnTo>
                <a:lnTo>
                  <a:pt x="117428" y="275463"/>
                </a:lnTo>
                <a:lnTo>
                  <a:pt x="120196" y="276245"/>
                </a:lnTo>
                <a:lnTo>
                  <a:pt x="120798" y="274561"/>
                </a:lnTo>
                <a:lnTo>
                  <a:pt x="120015" y="273237"/>
                </a:lnTo>
                <a:lnTo>
                  <a:pt x="120978" y="272515"/>
                </a:lnTo>
                <a:lnTo>
                  <a:pt x="124046" y="274681"/>
                </a:lnTo>
                <a:lnTo>
                  <a:pt x="123324" y="271252"/>
                </a:lnTo>
                <a:lnTo>
                  <a:pt x="124527" y="270470"/>
                </a:lnTo>
                <a:lnTo>
                  <a:pt x="123805" y="269989"/>
                </a:lnTo>
                <a:lnTo>
                  <a:pt x="124106" y="268003"/>
                </a:lnTo>
                <a:lnTo>
                  <a:pt x="125309" y="268003"/>
                </a:lnTo>
                <a:lnTo>
                  <a:pt x="119474" y="258438"/>
                </a:lnTo>
                <a:lnTo>
                  <a:pt x="119414" y="257115"/>
                </a:lnTo>
                <a:lnTo>
                  <a:pt x="121519" y="258138"/>
                </a:lnTo>
                <a:lnTo>
                  <a:pt x="122542" y="257716"/>
                </a:lnTo>
                <a:lnTo>
                  <a:pt x="123745" y="258318"/>
                </a:lnTo>
                <a:lnTo>
                  <a:pt x="124347" y="257716"/>
                </a:lnTo>
                <a:lnTo>
                  <a:pt x="124527" y="255912"/>
                </a:lnTo>
                <a:lnTo>
                  <a:pt x="125670" y="253505"/>
                </a:lnTo>
                <a:lnTo>
                  <a:pt x="125670" y="252122"/>
                </a:lnTo>
                <a:lnTo>
                  <a:pt x="122963" y="251099"/>
                </a:lnTo>
                <a:lnTo>
                  <a:pt x="123204" y="249355"/>
                </a:lnTo>
                <a:lnTo>
                  <a:pt x="121098" y="247489"/>
                </a:lnTo>
                <a:lnTo>
                  <a:pt x="122602" y="243158"/>
                </a:lnTo>
                <a:lnTo>
                  <a:pt x="120436" y="241353"/>
                </a:lnTo>
                <a:lnTo>
                  <a:pt x="120918" y="240331"/>
                </a:lnTo>
                <a:lnTo>
                  <a:pt x="122662" y="240331"/>
                </a:lnTo>
                <a:lnTo>
                  <a:pt x="122181" y="238526"/>
                </a:lnTo>
                <a:lnTo>
                  <a:pt x="127896" y="238526"/>
                </a:lnTo>
                <a:lnTo>
                  <a:pt x="130483" y="238827"/>
                </a:lnTo>
                <a:lnTo>
                  <a:pt x="135777" y="239428"/>
                </a:lnTo>
                <a:lnTo>
                  <a:pt x="136679" y="238225"/>
                </a:lnTo>
                <a:lnTo>
                  <a:pt x="139988" y="236420"/>
                </a:lnTo>
                <a:lnTo>
                  <a:pt x="141793" y="233413"/>
                </a:lnTo>
                <a:lnTo>
                  <a:pt x="143838" y="232450"/>
                </a:lnTo>
                <a:lnTo>
                  <a:pt x="146846" y="232330"/>
                </a:lnTo>
                <a:lnTo>
                  <a:pt x="148711" y="233112"/>
                </a:lnTo>
                <a:lnTo>
                  <a:pt x="150455" y="235999"/>
                </a:lnTo>
                <a:lnTo>
                  <a:pt x="156170" y="246948"/>
                </a:lnTo>
                <a:lnTo>
                  <a:pt x="158577" y="252182"/>
                </a:lnTo>
                <a:lnTo>
                  <a:pt x="163389" y="260965"/>
                </a:lnTo>
                <a:lnTo>
                  <a:pt x="170909" y="272696"/>
                </a:lnTo>
                <a:lnTo>
                  <a:pt x="173014" y="275764"/>
                </a:lnTo>
                <a:lnTo>
                  <a:pt x="178308" y="282742"/>
                </a:lnTo>
                <a:lnTo>
                  <a:pt x="183061" y="290803"/>
                </a:lnTo>
                <a:lnTo>
                  <a:pt x="185768" y="296699"/>
                </a:lnTo>
                <a:lnTo>
                  <a:pt x="184444" y="297060"/>
                </a:lnTo>
                <a:lnTo>
                  <a:pt x="182219" y="297661"/>
                </a:lnTo>
                <a:lnTo>
                  <a:pt x="181738" y="297782"/>
                </a:lnTo>
                <a:lnTo>
                  <a:pt x="180414" y="298143"/>
                </a:lnTo>
                <a:lnTo>
                  <a:pt x="180294" y="298143"/>
                </a:lnTo>
                <a:lnTo>
                  <a:pt x="179572" y="298323"/>
                </a:lnTo>
                <a:lnTo>
                  <a:pt x="176804" y="299045"/>
                </a:lnTo>
                <a:lnTo>
                  <a:pt x="171751" y="300368"/>
                </a:lnTo>
                <a:lnTo>
                  <a:pt x="168743" y="301211"/>
                </a:lnTo>
                <a:lnTo>
                  <a:pt x="165796" y="302053"/>
                </a:lnTo>
                <a:lnTo>
                  <a:pt x="164472" y="302414"/>
                </a:lnTo>
                <a:lnTo>
                  <a:pt x="161103" y="303256"/>
                </a:lnTo>
                <a:lnTo>
                  <a:pt x="155930" y="304639"/>
                </a:lnTo>
                <a:lnTo>
                  <a:pt x="155328" y="304760"/>
                </a:lnTo>
                <a:lnTo>
                  <a:pt x="152621" y="305482"/>
                </a:lnTo>
                <a:lnTo>
                  <a:pt x="144499" y="307708"/>
                </a:lnTo>
                <a:lnTo>
                  <a:pt x="144199" y="307708"/>
                </a:lnTo>
                <a:lnTo>
                  <a:pt x="138604" y="309272"/>
                </a:lnTo>
                <a:lnTo>
                  <a:pt x="138304" y="309272"/>
                </a:lnTo>
                <a:lnTo>
                  <a:pt x="132408" y="310896"/>
                </a:lnTo>
                <a:lnTo>
                  <a:pt x="130543" y="311377"/>
                </a:lnTo>
                <a:lnTo>
                  <a:pt x="126753" y="312280"/>
                </a:lnTo>
                <a:lnTo>
                  <a:pt x="120737" y="313904"/>
                </a:lnTo>
                <a:lnTo>
                  <a:pt x="111593" y="316310"/>
                </a:lnTo>
                <a:lnTo>
                  <a:pt x="111473" y="316310"/>
                </a:lnTo>
                <a:lnTo>
                  <a:pt x="87410" y="322627"/>
                </a:lnTo>
                <a:lnTo>
                  <a:pt x="78747" y="324792"/>
                </a:lnTo>
                <a:lnTo>
                  <a:pt x="76341" y="325454"/>
                </a:lnTo>
                <a:lnTo>
                  <a:pt x="70806" y="326898"/>
                </a:lnTo>
                <a:lnTo>
                  <a:pt x="68520" y="327500"/>
                </a:lnTo>
                <a:lnTo>
                  <a:pt x="62083" y="329244"/>
                </a:lnTo>
                <a:lnTo>
                  <a:pt x="58714" y="330086"/>
                </a:lnTo>
                <a:lnTo>
                  <a:pt x="56188" y="330688"/>
                </a:lnTo>
                <a:lnTo>
                  <a:pt x="52398" y="331711"/>
                </a:lnTo>
                <a:lnTo>
                  <a:pt x="47285" y="332914"/>
                </a:lnTo>
                <a:lnTo>
                  <a:pt x="45721" y="333335"/>
                </a:lnTo>
                <a:lnTo>
                  <a:pt x="43435" y="333816"/>
                </a:lnTo>
                <a:lnTo>
                  <a:pt x="35253" y="335861"/>
                </a:lnTo>
                <a:lnTo>
                  <a:pt x="32847" y="336463"/>
                </a:lnTo>
                <a:lnTo>
                  <a:pt x="32606" y="336704"/>
                </a:lnTo>
                <a:lnTo>
                  <a:pt x="32726" y="337065"/>
                </a:lnTo>
                <a:lnTo>
                  <a:pt x="32726" y="337546"/>
                </a:lnTo>
                <a:lnTo>
                  <a:pt x="33027" y="337907"/>
                </a:lnTo>
                <a:lnTo>
                  <a:pt x="32425" y="338147"/>
                </a:lnTo>
                <a:lnTo>
                  <a:pt x="32125" y="338268"/>
                </a:lnTo>
                <a:lnTo>
                  <a:pt x="29718" y="338869"/>
                </a:lnTo>
                <a:lnTo>
                  <a:pt x="25508" y="339892"/>
                </a:lnTo>
                <a:lnTo>
                  <a:pt x="19070" y="341456"/>
                </a:lnTo>
                <a:lnTo>
                  <a:pt x="5896" y="344825"/>
                </a:lnTo>
                <a:lnTo>
                  <a:pt x="5655" y="344825"/>
                </a:lnTo>
                <a:lnTo>
                  <a:pt x="5776" y="342118"/>
                </a:lnTo>
                <a:lnTo>
                  <a:pt x="4272" y="341516"/>
                </a:lnTo>
                <a:lnTo>
                  <a:pt x="4994" y="339591"/>
                </a:lnTo>
                <a:lnTo>
                  <a:pt x="6798" y="340193"/>
                </a:lnTo>
                <a:lnTo>
                  <a:pt x="7941" y="341637"/>
                </a:lnTo>
                <a:lnTo>
                  <a:pt x="8422" y="343080"/>
                </a:lnTo>
                <a:lnTo>
                  <a:pt x="10107" y="343381"/>
                </a:lnTo>
                <a:lnTo>
                  <a:pt x="11731" y="340855"/>
                </a:lnTo>
                <a:lnTo>
                  <a:pt x="13175" y="339892"/>
                </a:lnTo>
                <a:lnTo>
                  <a:pt x="13837" y="337365"/>
                </a:lnTo>
                <a:lnTo>
                  <a:pt x="11731" y="338689"/>
                </a:lnTo>
                <a:lnTo>
                  <a:pt x="10167" y="338930"/>
                </a:lnTo>
                <a:lnTo>
                  <a:pt x="7881" y="337185"/>
                </a:lnTo>
                <a:lnTo>
                  <a:pt x="6858" y="335621"/>
                </a:lnTo>
                <a:lnTo>
                  <a:pt x="4933" y="335200"/>
                </a:lnTo>
                <a:lnTo>
                  <a:pt x="3490" y="333997"/>
                </a:lnTo>
                <a:lnTo>
                  <a:pt x="3971" y="332794"/>
                </a:lnTo>
                <a:lnTo>
                  <a:pt x="7159" y="334538"/>
                </a:lnTo>
                <a:lnTo>
                  <a:pt x="6076" y="331290"/>
                </a:lnTo>
                <a:lnTo>
                  <a:pt x="7280" y="331410"/>
                </a:lnTo>
                <a:lnTo>
                  <a:pt x="7280" y="330568"/>
                </a:lnTo>
                <a:lnTo>
                  <a:pt x="10648" y="329364"/>
                </a:lnTo>
                <a:lnTo>
                  <a:pt x="10047" y="327680"/>
                </a:lnTo>
                <a:lnTo>
                  <a:pt x="8482" y="325033"/>
                </a:lnTo>
                <a:lnTo>
                  <a:pt x="4392" y="327319"/>
                </a:lnTo>
                <a:lnTo>
                  <a:pt x="4572" y="324552"/>
                </a:lnTo>
                <a:lnTo>
                  <a:pt x="5174" y="322807"/>
                </a:lnTo>
                <a:lnTo>
                  <a:pt x="4091" y="322567"/>
                </a:lnTo>
                <a:lnTo>
                  <a:pt x="2708" y="320461"/>
                </a:lnTo>
                <a:lnTo>
                  <a:pt x="2708" y="318717"/>
                </a:lnTo>
                <a:lnTo>
                  <a:pt x="602" y="317152"/>
                </a:lnTo>
                <a:lnTo>
                  <a:pt x="0" y="315829"/>
                </a:lnTo>
                <a:lnTo>
                  <a:pt x="2226" y="316250"/>
                </a:lnTo>
                <a:lnTo>
                  <a:pt x="3971" y="315949"/>
                </a:lnTo>
                <a:lnTo>
                  <a:pt x="2166" y="315047"/>
                </a:lnTo>
                <a:lnTo>
                  <a:pt x="1986" y="313844"/>
                </a:lnTo>
                <a:lnTo>
                  <a:pt x="3128" y="313483"/>
                </a:lnTo>
                <a:lnTo>
                  <a:pt x="2888" y="312340"/>
                </a:lnTo>
                <a:lnTo>
                  <a:pt x="782" y="311558"/>
                </a:lnTo>
                <a:lnTo>
                  <a:pt x="2587" y="308369"/>
                </a:lnTo>
                <a:lnTo>
                  <a:pt x="2046" y="307407"/>
                </a:lnTo>
                <a:lnTo>
                  <a:pt x="2046" y="305422"/>
                </a:lnTo>
                <a:lnTo>
                  <a:pt x="2948" y="303376"/>
                </a:lnTo>
                <a:lnTo>
                  <a:pt x="3309" y="300188"/>
                </a:lnTo>
                <a:lnTo>
                  <a:pt x="6979" y="299165"/>
                </a:lnTo>
                <a:lnTo>
                  <a:pt x="7700" y="297661"/>
                </a:lnTo>
                <a:lnTo>
                  <a:pt x="8362" y="297421"/>
                </a:lnTo>
                <a:lnTo>
                  <a:pt x="7280" y="295135"/>
                </a:lnTo>
                <a:lnTo>
                  <a:pt x="11490" y="295135"/>
                </a:lnTo>
                <a:lnTo>
                  <a:pt x="14799" y="295917"/>
                </a:lnTo>
                <a:lnTo>
                  <a:pt x="13897" y="291706"/>
                </a:lnTo>
                <a:lnTo>
                  <a:pt x="15100" y="291405"/>
                </a:lnTo>
                <a:lnTo>
                  <a:pt x="15100" y="285930"/>
                </a:lnTo>
                <a:lnTo>
                  <a:pt x="13055" y="285810"/>
                </a:lnTo>
                <a:lnTo>
                  <a:pt x="12212" y="284968"/>
                </a:lnTo>
                <a:lnTo>
                  <a:pt x="11310" y="286532"/>
                </a:lnTo>
                <a:lnTo>
                  <a:pt x="8904" y="284487"/>
                </a:lnTo>
                <a:lnTo>
                  <a:pt x="9325" y="282201"/>
                </a:lnTo>
                <a:lnTo>
                  <a:pt x="8001" y="282080"/>
                </a:lnTo>
                <a:lnTo>
                  <a:pt x="5595" y="283825"/>
                </a:lnTo>
                <a:lnTo>
                  <a:pt x="4512" y="283885"/>
                </a:lnTo>
                <a:lnTo>
                  <a:pt x="3189" y="282140"/>
                </a:lnTo>
                <a:lnTo>
                  <a:pt x="3309" y="278230"/>
                </a:lnTo>
                <a:lnTo>
                  <a:pt x="4272" y="277629"/>
                </a:lnTo>
                <a:lnTo>
                  <a:pt x="8482" y="277147"/>
                </a:lnTo>
                <a:lnTo>
                  <a:pt x="8964" y="276185"/>
                </a:lnTo>
                <a:lnTo>
                  <a:pt x="5956" y="273538"/>
                </a:lnTo>
                <a:lnTo>
                  <a:pt x="4933" y="272094"/>
                </a:lnTo>
                <a:lnTo>
                  <a:pt x="3429" y="272214"/>
                </a:lnTo>
                <a:lnTo>
                  <a:pt x="2828" y="271553"/>
                </a:lnTo>
                <a:lnTo>
                  <a:pt x="5234" y="269146"/>
                </a:lnTo>
                <a:lnTo>
                  <a:pt x="23101" y="250016"/>
                </a:lnTo>
                <a:lnTo>
                  <a:pt x="30681" y="242797"/>
                </a:lnTo>
                <a:lnTo>
                  <a:pt x="38561" y="235699"/>
                </a:lnTo>
                <a:lnTo>
                  <a:pt x="40246" y="234736"/>
                </a:lnTo>
                <a:lnTo>
                  <a:pt x="39645" y="233353"/>
                </a:lnTo>
                <a:lnTo>
                  <a:pt x="40005" y="230465"/>
                </a:lnTo>
                <a:lnTo>
                  <a:pt x="39524" y="229984"/>
                </a:lnTo>
                <a:lnTo>
                  <a:pt x="40968" y="228660"/>
                </a:lnTo>
                <a:lnTo>
                  <a:pt x="41088" y="227457"/>
                </a:lnTo>
                <a:lnTo>
                  <a:pt x="40246" y="225652"/>
                </a:lnTo>
                <a:lnTo>
                  <a:pt x="41328" y="224630"/>
                </a:lnTo>
                <a:lnTo>
                  <a:pt x="40607" y="224208"/>
                </a:lnTo>
                <a:lnTo>
                  <a:pt x="39705" y="221441"/>
                </a:lnTo>
                <a:lnTo>
                  <a:pt x="40547" y="219697"/>
                </a:lnTo>
                <a:lnTo>
                  <a:pt x="40246" y="218253"/>
                </a:lnTo>
                <a:lnTo>
                  <a:pt x="40968" y="218313"/>
                </a:lnTo>
                <a:lnTo>
                  <a:pt x="42652" y="222223"/>
                </a:lnTo>
                <a:lnTo>
                  <a:pt x="43795" y="223246"/>
                </a:lnTo>
                <a:lnTo>
                  <a:pt x="44397" y="226073"/>
                </a:lnTo>
                <a:lnTo>
                  <a:pt x="44036" y="230284"/>
                </a:lnTo>
                <a:lnTo>
                  <a:pt x="44457" y="233292"/>
                </a:lnTo>
                <a:lnTo>
                  <a:pt x="45480" y="234977"/>
                </a:lnTo>
                <a:lnTo>
                  <a:pt x="46803" y="236180"/>
                </a:lnTo>
                <a:lnTo>
                  <a:pt x="48969" y="236781"/>
                </a:lnTo>
                <a:lnTo>
                  <a:pt x="53962" y="235638"/>
                </a:lnTo>
                <a:lnTo>
                  <a:pt x="57992" y="235879"/>
                </a:lnTo>
                <a:lnTo>
                  <a:pt x="59617" y="236962"/>
                </a:lnTo>
                <a:lnTo>
                  <a:pt x="60158" y="237985"/>
                </a:lnTo>
                <a:lnTo>
                  <a:pt x="59436" y="239849"/>
                </a:lnTo>
                <a:lnTo>
                  <a:pt x="60459" y="241233"/>
                </a:lnTo>
                <a:lnTo>
                  <a:pt x="61662" y="240993"/>
                </a:lnTo>
                <a:lnTo>
                  <a:pt x="62564" y="239669"/>
                </a:lnTo>
                <a:lnTo>
                  <a:pt x="64490" y="240150"/>
                </a:lnTo>
                <a:lnTo>
                  <a:pt x="66595" y="241775"/>
                </a:lnTo>
                <a:lnTo>
                  <a:pt x="69002" y="241895"/>
                </a:lnTo>
                <a:lnTo>
                  <a:pt x="70144" y="243700"/>
                </a:lnTo>
                <a:lnTo>
                  <a:pt x="71528" y="244361"/>
                </a:lnTo>
                <a:lnTo>
                  <a:pt x="74235" y="244361"/>
                </a:lnTo>
                <a:lnTo>
                  <a:pt x="76040" y="245565"/>
                </a:lnTo>
                <a:lnTo>
                  <a:pt x="77002" y="248813"/>
                </a:lnTo>
                <a:lnTo>
                  <a:pt x="75378" y="248632"/>
                </a:lnTo>
                <a:lnTo>
                  <a:pt x="75378" y="251039"/>
                </a:lnTo>
                <a:lnTo>
                  <a:pt x="76582" y="252362"/>
                </a:lnTo>
                <a:lnTo>
                  <a:pt x="77303" y="252062"/>
                </a:lnTo>
                <a:lnTo>
                  <a:pt x="78868" y="253084"/>
                </a:lnTo>
                <a:lnTo>
                  <a:pt x="79288" y="256513"/>
                </a:lnTo>
                <a:lnTo>
                  <a:pt x="78205" y="257716"/>
                </a:lnTo>
                <a:lnTo>
                  <a:pt x="78868" y="259702"/>
                </a:lnTo>
                <a:lnTo>
                  <a:pt x="80251" y="259942"/>
                </a:lnTo>
                <a:lnTo>
                  <a:pt x="81334" y="258739"/>
                </a:lnTo>
                <a:lnTo>
                  <a:pt x="84101" y="257777"/>
                </a:lnTo>
                <a:lnTo>
                  <a:pt x="83800" y="256032"/>
                </a:lnTo>
                <a:lnTo>
                  <a:pt x="84221" y="253866"/>
                </a:lnTo>
                <a:lnTo>
                  <a:pt x="84943" y="253144"/>
                </a:lnTo>
                <a:lnTo>
                  <a:pt x="90357" y="253385"/>
                </a:lnTo>
                <a:moveTo>
                  <a:pt x="130664" y="87770"/>
                </a:moveTo>
                <a:lnTo>
                  <a:pt x="130061" y="87169"/>
                </a:lnTo>
                <a:lnTo>
                  <a:pt x="130483" y="85605"/>
                </a:lnTo>
                <a:lnTo>
                  <a:pt x="131506" y="86146"/>
                </a:lnTo>
                <a:lnTo>
                  <a:pt x="130664" y="87770"/>
                </a:lnTo>
                <a:moveTo>
                  <a:pt x="141732" y="59496"/>
                </a:moveTo>
                <a:lnTo>
                  <a:pt x="142935" y="59917"/>
                </a:lnTo>
                <a:lnTo>
                  <a:pt x="142334" y="61000"/>
                </a:lnTo>
                <a:lnTo>
                  <a:pt x="141732" y="59436"/>
                </a:lnTo>
                <a:moveTo>
                  <a:pt x="106480" y="63948"/>
                </a:moveTo>
                <a:lnTo>
                  <a:pt x="107262" y="65151"/>
                </a:lnTo>
                <a:lnTo>
                  <a:pt x="105217" y="68640"/>
                </a:lnTo>
                <a:lnTo>
                  <a:pt x="104375" y="67738"/>
                </a:lnTo>
                <a:lnTo>
                  <a:pt x="103472" y="63948"/>
                </a:lnTo>
                <a:lnTo>
                  <a:pt x="103231" y="61722"/>
                </a:lnTo>
                <a:lnTo>
                  <a:pt x="106480" y="63948"/>
                </a:lnTo>
                <a:moveTo>
                  <a:pt x="91139" y="44637"/>
                </a:moveTo>
                <a:lnTo>
                  <a:pt x="91741" y="44336"/>
                </a:lnTo>
                <a:lnTo>
                  <a:pt x="92343" y="44216"/>
                </a:lnTo>
                <a:lnTo>
                  <a:pt x="93425" y="43975"/>
                </a:lnTo>
                <a:lnTo>
                  <a:pt x="98599" y="42592"/>
                </a:lnTo>
                <a:lnTo>
                  <a:pt x="98419" y="44276"/>
                </a:lnTo>
                <a:lnTo>
                  <a:pt x="97336" y="43554"/>
                </a:lnTo>
                <a:lnTo>
                  <a:pt x="95711" y="44757"/>
                </a:lnTo>
                <a:lnTo>
                  <a:pt x="95411" y="46081"/>
                </a:lnTo>
                <a:lnTo>
                  <a:pt x="96614" y="47886"/>
                </a:lnTo>
                <a:lnTo>
                  <a:pt x="95050" y="49871"/>
                </a:lnTo>
                <a:lnTo>
                  <a:pt x="94027" y="47765"/>
                </a:lnTo>
                <a:lnTo>
                  <a:pt x="94629" y="45600"/>
                </a:lnTo>
                <a:lnTo>
                  <a:pt x="93666" y="44457"/>
                </a:lnTo>
                <a:lnTo>
                  <a:pt x="92463" y="44577"/>
                </a:lnTo>
                <a:lnTo>
                  <a:pt x="91982" y="45660"/>
                </a:lnTo>
                <a:lnTo>
                  <a:pt x="91079" y="44577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3" name="Freeform: Shape 412" title="VA-3">
            <a:extLst>
              <a:ext uri="{FF2B5EF4-FFF2-40B4-BE49-F238E27FC236}">
                <a16:creationId xmlns:a16="http://schemas.microsoft.com/office/drawing/2014/main" id="{32B02ECF-CA75-93F4-4B11-2C80E2DA6677}"/>
              </a:ext>
            </a:extLst>
          </p:cNvPr>
          <p:cNvSpPr/>
          <p:nvPr/>
        </p:nvSpPr>
        <p:spPr>
          <a:xfrm>
            <a:off x="7172396" y="3761502"/>
            <a:ext cx="62674" cy="59453"/>
          </a:xfrm>
          <a:custGeom>
            <a:avLst/>
            <a:gdLst>
              <a:gd name="connsiteX0" fmla="*/ 601 w 78445"/>
              <a:gd name="connsiteY0" fmla="*/ 11550 h 77062"/>
              <a:gd name="connsiteX1" fmla="*/ 1925 w 78445"/>
              <a:gd name="connsiteY1" fmla="*/ 9144 h 77062"/>
              <a:gd name="connsiteX2" fmla="*/ 4151 w 78445"/>
              <a:gd name="connsiteY2" fmla="*/ 7700 h 77062"/>
              <a:gd name="connsiteX3" fmla="*/ 4211 w 78445"/>
              <a:gd name="connsiteY3" fmla="*/ 6136 h 77062"/>
              <a:gd name="connsiteX4" fmla="*/ 3308 w 78445"/>
              <a:gd name="connsiteY4" fmla="*/ 5835 h 77062"/>
              <a:gd name="connsiteX5" fmla="*/ 1203 w 78445"/>
              <a:gd name="connsiteY5" fmla="*/ 2346 h 77062"/>
              <a:gd name="connsiteX6" fmla="*/ 3489 w 78445"/>
              <a:gd name="connsiteY6" fmla="*/ 1745 h 77062"/>
              <a:gd name="connsiteX7" fmla="*/ 4632 w 78445"/>
              <a:gd name="connsiteY7" fmla="*/ 0 h 77062"/>
              <a:gd name="connsiteX8" fmla="*/ 12452 w 78445"/>
              <a:gd name="connsiteY8" fmla="*/ 6677 h 77062"/>
              <a:gd name="connsiteX9" fmla="*/ 13655 w 78445"/>
              <a:gd name="connsiteY9" fmla="*/ 5956 h 77062"/>
              <a:gd name="connsiteX10" fmla="*/ 16363 w 78445"/>
              <a:gd name="connsiteY10" fmla="*/ 9204 h 77062"/>
              <a:gd name="connsiteX11" fmla="*/ 16303 w 78445"/>
              <a:gd name="connsiteY11" fmla="*/ 10046 h 77062"/>
              <a:gd name="connsiteX12" fmla="*/ 25447 w 78445"/>
              <a:gd name="connsiteY12" fmla="*/ 17746 h 77062"/>
              <a:gd name="connsiteX13" fmla="*/ 28093 w 78445"/>
              <a:gd name="connsiteY13" fmla="*/ 18709 h 77062"/>
              <a:gd name="connsiteX14" fmla="*/ 30259 w 78445"/>
              <a:gd name="connsiteY14" fmla="*/ 17927 h 77062"/>
              <a:gd name="connsiteX15" fmla="*/ 31282 w 78445"/>
              <a:gd name="connsiteY15" fmla="*/ 18469 h 77062"/>
              <a:gd name="connsiteX16" fmla="*/ 33327 w 78445"/>
              <a:gd name="connsiteY16" fmla="*/ 17927 h 77062"/>
              <a:gd name="connsiteX17" fmla="*/ 34771 w 78445"/>
              <a:gd name="connsiteY17" fmla="*/ 16303 h 77062"/>
              <a:gd name="connsiteX18" fmla="*/ 33869 w 78445"/>
              <a:gd name="connsiteY18" fmla="*/ 15100 h 77062"/>
              <a:gd name="connsiteX19" fmla="*/ 36395 w 78445"/>
              <a:gd name="connsiteY19" fmla="*/ 13175 h 77062"/>
              <a:gd name="connsiteX20" fmla="*/ 37358 w 78445"/>
              <a:gd name="connsiteY20" fmla="*/ 13596 h 77062"/>
              <a:gd name="connsiteX21" fmla="*/ 38440 w 78445"/>
              <a:gd name="connsiteY21" fmla="*/ 12393 h 77062"/>
              <a:gd name="connsiteX22" fmla="*/ 41148 w 78445"/>
              <a:gd name="connsiteY22" fmla="*/ 12934 h 77062"/>
              <a:gd name="connsiteX23" fmla="*/ 42471 w 78445"/>
              <a:gd name="connsiteY23" fmla="*/ 14558 h 77062"/>
              <a:gd name="connsiteX24" fmla="*/ 46080 w 78445"/>
              <a:gd name="connsiteY24" fmla="*/ 12393 h 77062"/>
              <a:gd name="connsiteX25" fmla="*/ 48366 w 78445"/>
              <a:gd name="connsiteY25" fmla="*/ 11791 h 77062"/>
              <a:gd name="connsiteX26" fmla="*/ 48908 w 78445"/>
              <a:gd name="connsiteY26" fmla="*/ 10347 h 77062"/>
              <a:gd name="connsiteX27" fmla="*/ 51615 w 78445"/>
              <a:gd name="connsiteY27" fmla="*/ 11310 h 77062"/>
              <a:gd name="connsiteX28" fmla="*/ 53540 w 78445"/>
              <a:gd name="connsiteY28" fmla="*/ 13475 h 77062"/>
              <a:gd name="connsiteX29" fmla="*/ 53240 w 78445"/>
              <a:gd name="connsiteY29" fmla="*/ 16182 h 77062"/>
              <a:gd name="connsiteX30" fmla="*/ 53420 w 78445"/>
              <a:gd name="connsiteY30" fmla="*/ 19250 h 77062"/>
              <a:gd name="connsiteX31" fmla="*/ 52939 w 78445"/>
              <a:gd name="connsiteY31" fmla="*/ 23943 h 77062"/>
              <a:gd name="connsiteX32" fmla="*/ 53179 w 78445"/>
              <a:gd name="connsiteY32" fmla="*/ 29056 h 77062"/>
              <a:gd name="connsiteX33" fmla="*/ 52999 w 78445"/>
              <a:gd name="connsiteY33" fmla="*/ 30681 h 77062"/>
              <a:gd name="connsiteX34" fmla="*/ 51374 w 78445"/>
              <a:gd name="connsiteY34" fmla="*/ 30921 h 77062"/>
              <a:gd name="connsiteX35" fmla="*/ 51074 w 78445"/>
              <a:gd name="connsiteY35" fmla="*/ 29598 h 77062"/>
              <a:gd name="connsiteX36" fmla="*/ 47043 w 78445"/>
              <a:gd name="connsiteY36" fmla="*/ 29477 h 77062"/>
              <a:gd name="connsiteX37" fmla="*/ 46382 w 78445"/>
              <a:gd name="connsiteY37" fmla="*/ 31282 h 77062"/>
              <a:gd name="connsiteX38" fmla="*/ 42531 w 78445"/>
              <a:gd name="connsiteY38" fmla="*/ 34290 h 77062"/>
              <a:gd name="connsiteX39" fmla="*/ 40546 w 78445"/>
              <a:gd name="connsiteY39" fmla="*/ 37599 h 77062"/>
              <a:gd name="connsiteX40" fmla="*/ 39343 w 78445"/>
              <a:gd name="connsiteY40" fmla="*/ 40607 h 77062"/>
              <a:gd name="connsiteX41" fmla="*/ 39343 w 78445"/>
              <a:gd name="connsiteY41" fmla="*/ 41810 h 77062"/>
              <a:gd name="connsiteX42" fmla="*/ 37117 w 78445"/>
              <a:gd name="connsiteY42" fmla="*/ 41689 h 77062"/>
              <a:gd name="connsiteX43" fmla="*/ 35252 w 78445"/>
              <a:gd name="connsiteY43" fmla="*/ 40185 h 77062"/>
              <a:gd name="connsiteX44" fmla="*/ 31642 w 78445"/>
              <a:gd name="connsiteY44" fmla="*/ 36937 h 77062"/>
              <a:gd name="connsiteX45" fmla="*/ 31763 w 78445"/>
              <a:gd name="connsiteY45" fmla="*/ 34892 h 77062"/>
              <a:gd name="connsiteX46" fmla="*/ 28455 w 78445"/>
              <a:gd name="connsiteY46" fmla="*/ 31884 h 77062"/>
              <a:gd name="connsiteX47" fmla="*/ 23100 w 78445"/>
              <a:gd name="connsiteY47" fmla="*/ 30019 h 77062"/>
              <a:gd name="connsiteX48" fmla="*/ 20213 w 78445"/>
              <a:gd name="connsiteY48" fmla="*/ 28635 h 77062"/>
              <a:gd name="connsiteX49" fmla="*/ 19310 w 78445"/>
              <a:gd name="connsiteY49" fmla="*/ 28816 h 77062"/>
              <a:gd name="connsiteX50" fmla="*/ 17807 w 78445"/>
              <a:gd name="connsiteY50" fmla="*/ 27673 h 77062"/>
              <a:gd name="connsiteX51" fmla="*/ 17085 w 78445"/>
              <a:gd name="connsiteY51" fmla="*/ 24845 h 77062"/>
              <a:gd name="connsiteX52" fmla="*/ 14137 w 78445"/>
              <a:gd name="connsiteY52" fmla="*/ 23522 h 77062"/>
              <a:gd name="connsiteX53" fmla="*/ 13776 w 78445"/>
              <a:gd name="connsiteY53" fmla="*/ 22679 h 77062"/>
              <a:gd name="connsiteX54" fmla="*/ 12332 w 78445"/>
              <a:gd name="connsiteY54" fmla="*/ 22078 h 77062"/>
              <a:gd name="connsiteX55" fmla="*/ 11310 w 78445"/>
              <a:gd name="connsiteY55" fmla="*/ 20514 h 77062"/>
              <a:gd name="connsiteX56" fmla="*/ 9444 w 78445"/>
              <a:gd name="connsiteY56" fmla="*/ 19912 h 77062"/>
              <a:gd name="connsiteX57" fmla="*/ 9324 w 78445"/>
              <a:gd name="connsiteY57" fmla="*/ 20935 h 77062"/>
              <a:gd name="connsiteX58" fmla="*/ 10528 w 78445"/>
              <a:gd name="connsiteY58" fmla="*/ 21236 h 77062"/>
              <a:gd name="connsiteX59" fmla="*/ 11009 w 78445"/>
              <a:gd name="connsiteY59" fmla="*/ 22740 h 77062"/>
              <a:gd name="connsiteX60" fmla="*/ 11911 w 78445"/>
              <a:gd name="connsiteY60" fmla="*/ 23221 h 77062"/>
              <a:gd name="connsiteX61" fmla="*/ 13355 w 78445"/>
              <a:gd name="connsiteY61" fmla="*/ 25206 h 77062"/>
              <a:gd name="connsiteX62" fmla="*/ 12211 w 78445"/>
              <a:gd name="connsiteY62" fmla="*/ 25387 h 77062"/>
              <a:gd name="connsiteX63" fmla="*/ 12994 w 78445"/>
              <a:gd name="connsiteY63" fmla="*/ 26289 h 77062"/>
              <a:gd name="connsiteX64" fmla="*/ 11670 w 78445"/>
              <a:gd name="connsiteY64" fmla="*/ 26289 h 77062"/>
              <a:gd name="connsiteX65" fmla="*/ 8482 w 78445"/>
              <a:gd name="connsiteY65" fmla="*/ 23462 h 77062"/>
              <a:gd name="connsiteX66" fmla="*/ 5594 w 78445"/>
              <a:gd name="connsiteY66" fmla="*/ 22258 h 77062"/>
              <a:gd name="connsiteX67" fmla="*/ 5113 w 78445"/>
              <a:gd name="connsiteY67" fmla="*/ 21476 h 77062"/>
              <a:gd name="connsiteX68" fmla="*/ 1804 w 78445"/>
              <a:gd name="connsiteY68" fmla="*/ 20694 h 77062"/>
              <a:gd name="connsiteX69" fmla="*/ 0 w 78445"/>
              <a:gd name="connsiteY69" fmla="*/ 19912 h 77062"/>
              <a:gd name="connsiteX70" fmla="*/ 541 w 78445"/>
              <a:gd name="connsiteY70" fmla="*/ 17807 h 77062"/>
              <a:gd name="connsiteX71" fmla="*/ 120 w 78445"/>
              <a:gd name="connsiteY71" fmla="*/ 16664 h 77062"/>
              <a:gd name="connsiteX72" fmla="*/ 902 w 78445"/>
              <a:gd name="connsiteY72" fmla="*/ 16182 h 77062"/>
              <a:gd name="connsiteX73" fmla="*/ 1744 w 78445"/>
              <a:gd name="connsiteY73" fmla="*/ 13175 h 77062"/>
              <a:gd name="connsiteX74" fmla="*/ 300 w 78445"/>
              <a:gd name="connsiteY74" fmla="*/ 12753 h 77062"/>
              <a:gd name="connsiteX75" fmla="*/ 662 w 78445"/>
              <a:gd name="connsiteY75" fmla="*/ 11550 h 77062"/>
              <a:gd name="connsiteX76" fmla="*/ 43012 w 78445"/>
              <a:gd name="connsiteY76" fmla="*/ 53661 h 77062"/>
              <a:gd name="connsiteX77" fmla="*/ 45419 w 78445"/>
              <a:gd name="connsiteY77" fmla="*/ 53540 h 77062"/>
              <a:gd name="connsiteX78" fmla="*/ 45780 w 78445"/>
              <a:gd name="connsiteY78" fmla="*/ 52578 h 77062"/>
              <a:gd name="connsiteX79" fmla="*/ 44998 w 78445"/>
              <a:gd name="connsiteY79" fmla="*/ 48126 h 77062"/>
              <a:gd name="connsiteX80" fmla="*/ 49209 w 78445"/>
              <a:gd name="connsiteY80" fmla="*/ 46923 h 77062"/>
              <a:gd name="connsiteX81" fmla="*/ 49450 w 78445"/>
              <a:gd name="connsiteY81" fmla="*/ 47044 h 77062"/>
              <a:gd name="connsiteX82" fmla="*/ 51555 w 78445"/>
              <a:gd name="connsiteY82" fmla="*/ 52037 h 77062"/>
              <a:gd name="connsiteX83" fmla="*/ 52758 w 78445"/>
              <a:gd name="connsiteY83" fmla="*/ 51856 h 77062"/>
              <a:gd name="connsiteX84" fmla="*/ 56007 w 78445"/>
              <a:gd name="connsiteY84" fmla="*/ 52638 h 77062"/>
              <a:gd name="connsiteX85" fmla="*/ 56668 w 78445"/>
              <a:gd name="connsiteY85" fmla="*/ 51916 h 77062"/>
              <a:gd name="connsiteX86" fmla="*/ 56247 w 78445"/>
              <a:gd name="connsiteY86" fmla="*/ 49329 h 77062"/>
              <a:gd name="connsiteX87" fmla="*/ 54563 w 78445"/>
              <a:gd name="connsiteY87" fmla="*/ 49450 h 77062"/>
              <a:gd name="connsiteX88" fmla="*/ 53360 w 78445"/>
              <a:gd name="connsiteY88" fmla="*/ 46923 h 77062"/>
              <a:gd name="connsiteX89" fmla="*/ 52036 w 78445"/>
              <a:gd name="connsiteY89" fmla="*/ 42592 h 77062"/>
              <a:gd name="connsiteX90" fmla="*/ 51675 w 78445"/>
              <a:gd name="connsiteY90" fmla="*/ 38501 h 77062"/>
              <a:gd name="connsiteX91" fmla="*/ 53540 w 78445"/>
              <a:gd name="connsiteY91" fmla="*/ 39584 h 77062"/>
              <a:gd name="connsiteX92" fmla="*/ 55706 w 78445"/>
              <a:gd name="connsiteY92" fmla="*/ 38802 h 77062"/>
              <a:gd name="connsiteX93" fmla="*/ 55345 w 78445"/>
              <a:gd name="connsiteY93" fmla="*/ 37117 h 77062"/>
              <a:gd name="connsiteX94" fmla="*/ 54142 w 78445"/>
              <a:gd name="connsiteY94" fmla="*/ 34170 h 77062"/>
              <a:gd name="connsiteX95" fmla="*/ 54442 w 78445"/>
              <a:gd name="connsiteY95" fmla="*/ 33869 h 77062"/>
              <a:gd name="connsiteX96" fmla="*/ 55646 w 78445"/>
              <a:gd name="connsiteY96" fmla="*/ 36275 h 77062"/>
              <a:gd name="connsiteX97" fmla="*/ 58534 w 78445"/>
              <a:gd name="connsiteY97" fmla="*/ 35734 h 77062"/>
              <a:gd name="connsiteX98" fmla="*/ 59977 w 78445"/>
              <a:gd name="connsiteY98" fmla="*/ 36095 h 77062"/>
              <a:gd name="connsiteX99" fmla="*/ 65752 w 78445"/>
              <a:gd name="connsiteY99" fmla="*/ 38381 h 77062"/>
              <a:gd name="connsiteX100" fmla="*/ 67978 w 78445"/>
              <a:gd name="connsiteY100" fmla="*/ 38862 h 77062"/>
              <a:gd name="connsiteX101" fmla="*/ 72911 w 78445"/>
              <a:gd name="connsiteY101" fmla="*/ 39163 h 77062"/>
              <a:gd name="connsiteX102" fmla="*/ 74896 w 78445"/>
              <a:gd name="connsiteY102" fmla="*/ 38922 h 77062"/>
              <a:gd name="connsiteX103" fmla="*/ 75377 w 78445"/>
              <a:gd name="connsiteY103" fmla="*/ 40607 h 77062"/>
              <a:gd name="connsiteX104" fmla="*/ 73633 w 78445"/>
              <a:gd name="connsiteY104" fmla="*/ 40667 h 77062"/>
              <a:gd name="connsiteX105" fmla="*/ 73151 w 78445"/>
              <a:gd name="connsiteY105" fmla="*/ 41689 h 77062"/>
              <a:gd name="connsiteX106" fmla="*/ 75257 w 78445"/>
              <a:gd name="connsiteY106" fmla="*/ 43494 h 77062"/>
              <a:gd name="connsiteX107" fmla="*/ 73813 w 78445"/>
              <a:gd name="connsiteY107" fmla="*/ 47825 h 77062"/>
              <a:gd name="connsiteX108" fmla="*/ 75919 w 78445"/>
              <a:gd name="connsiteY108" fmla="*/ 49690 h 77062"/>
              <a:gd name="connsiteX109" fmla="*/ 75678 w 78445"/>
              <a:gd name="connsiteY109" fmla="*/ 51495 h 77062"/>
              <a:gd name="connsiteX110" fmla="*/ 78445 w 78445"/>
              <a:gd name="connsiteY110" fmla="*/ 52458 h 77062"/>
              <a:gd name="connsiteX111" fmla="*/ 78385 w 78445"/>
              <a:gd name="connsiteY111" fmla="*/ 53841 h 77062"/>
              <a:gd name="connsiteX112" fmla="*/ 77182 w 78445"/>
              <a:gd name="connsiteY112" fmla="*/ 56248 h 77062"/>
              <a:gd name="connsiteX113" fmla="*/ 77062 w 78445"/>
              <a:gd name="connsiteY113" fmla="*/ 58052 h 77062"/>
              <a:gd name="connsiteX114" fmla="*/ 76460 w 78445"/>
              <a:gd name="connsiteY114" fmla="*/ 58654 h 77062"/>
              <a:gd name="connsiteX115" fmla="*/ 75257 w 78445"/>
              <a:gd name="connsiteY115" fmla="*/ 58052 h 77062"/>
              <a:gd name="connsiteX116" fmla="*/ 74235 w 78445"/>
              <a:gd name="connsiteY116" fmla="*/ 58413 h 77062"/>
              <a:gd name="connsiteX117" fmla="*/ 72129 w 78445"/>
              <a:gd name="connsiteY117" fmla="*/ 57451 h 77062"/>
              <a:gd name="connsiteX118" fmla="*/ 72189 w 78445"/>
              <a:gd name="connsiteY118" fmla="*/ 58774 h 77062"/>
              <a:gd name="connsiteX119" fmla="*/ 78025 w 78445"/>
              <a:gd name="connsiteY119" fmla="*/ 68399 h 77062"/>
              <a:gd name="connsiteX120" fmla="*/ 76821 w 78445"/>
              <a:gd name="connsiteY120" fmla="*/ 68339 h 77062"/>
              <a:gd name="connsiteX121" fmla="*/ 76521 w 78445"/>
              <a:gd name="connsiteY121" fmla="*/ 70325 h 77062"/>
              <a:gd name="connsiteX122" fmla="*/ 77243 w 78445"/>
              <a:gd name="connsiteY122" fmla="*/ 70806 h 77062"/>
              <a:gd name="connsiteX123" fmla="*/ 76039 w 78445"/>
              <a:gd name="connsiteY123" fmla="*/ 71648 h 77062"/>
              <a:gd name="connsiteX124" fmla="*/ 76701 w 78445"/>
              <a:gd name="connsiteY124" fmla="*/ 75017 h 77062"/>
              <a:gd name="connsiteX125" fmla="*/ 73693 w 78445"/>
              <a:gd name="connsiteY125" fmla="*/ 72851 h 77062"/>
              <a:gd name="connsiteX126" fmla="*/ 72731 w 78445"/>
              <a:gd name="connsiteY126" fmla="*/ 73573 h 77062"/>
              <a:gd name="connsiteX127" fmla="*/ 73573 w 78445"/>
              <a:gd name="connsiteY127" fmla="*/ 74896 h 77062"/>
              <a:gd name="connsiteX128" fmla="*/ 72911 w 78445"/>
              <a:gd name="connsiteY128" fmla="*/ 76581 h 77062"/>
              <a:gd name="connsiteX129" fmla="*/ 70144 w 78445"/>
              <a:gd name="connsiteY129" fmla="*/ 75799 h 77062"/>
              <a:gd name="connsiteX130" fmla="*/ 69602 w 78445"/>
              <a:gd name="connsiteY130" fmla="*/ 75017 h 77062"/>
              <a:gd name="connsiteX131" fmla="*/ 68579 w 78445"/>
              <a:gd name="connsiteY131" fmla="*/ 75979 h 77062"/>
              <a:gd name="connsiteX132" fmla="*/ 66655 w 78445"/>
              <a:gd name="connsiteY132" fmla="*/ 75137 h 77062"/>
              <a:gd name="connsiteX133" fmla="*/ 61842 w 78445"/>
              <a:gd name="connsiteY133" fmla="*/ 75979 h 77062"/>
              <a:gd name="connsiteX134" fmla="*/ 58834 w 78445"/>
              <a:gd name="connsiteY134" fmla="*/ 77002 h 77062"/>
              <a:gd name="connsiteX135" fmla="*/ 58353 w 78445"/>
              <a:gd name="connsiteY135" fmla="*/ 75077 h 77062"/>
              <a:gd name="connsiteX136" fmla="*/ 58894 w 78445"/>
              <a:gd name="connsiteY136" fmla="*/ 74295 h 77062"/>
              <a:gd name="connsiteX137" fmla="*/ 55285 w 78445"/>
              <a:gd name="connsiteY137" fmla="*/ 75378 h 77062"/>
              <a:gd name="connsiteX138" fmla="*/ 54082 w 78445"/>
              <a:gd name="connsiteY138" fmla="*/ 74836 h 77062"/>
              <a:gd name="connsiteX139" fmla="*/ 51675 w 78445"/>
              <a:gd name="connsiteY139" fmla="*/ 74957 h 77062"/>
              <a:gd name="connsiteX140" fmla="*/ 49329 w 78445"/>
              <a:gd name="connsiteY140" fmla="*/ 73814 h 77062"/>
              <a:gd name="connsiteX141" fmla="*/ 47645 w 78445"/>
              <a:gd name="connsiteY141" fmla="*/ 74656 h 77062"/>
              <a:gd name="connsiteX142" fmla="*/ 46742 w 78445"/>
              <a:gd name="connsiteY142" fmla="*/ 74355 h 77062"/>
              <a:gd name="connsiteX143" fmla="*/ 44276 w 78445"/>
              <a:gd name="connsiteY143" fmla="*/ 76882 h 77062"/>
              <a:gd name="connsiteX144" fmla="*/ 42832 w 78445"/>
              <a:gd name="connsiteY144" fmla="*/ 75558 h 77062"/>
              <a:gd name="connsiteX145" fmla="*/ 40607 w 78445"/>
              <a:gd name="connsiteY145" fmla="*/ 77062 h 77062"/>
              <a:gd name="connsiteX146" fmla="*/ 39764 w 78445"/>
              <a:gd name="connsiteY146" fmla="*/ 70986 h 77062"/>
              <a:gd name="connsiteX147" fmla="*/ 40847 w 78445"/>
              <a:gd name="connsiteY147" fmla="*/ 65211 h 77062"/>
              <a:gd name="connsiteX148" fmla="*/ 43253 w 78445"/>
              <a:gd name="connsiteY148" fmla="*/ 58233 h 77062"/>
              <a:gd name="connsiteX149" fmla="*/ 43975 w 78445"/>
              <a:gd name="connsiteY149" fmla="*/ 57330 h 77062"/>
              <a:gd name="connsiteX150" fmla="*/ 44035 w 78445"/>
              <a:gd name="connsiteY150" fmla="*/ 55827 h 77062"/>
              <a:gd name="connsiteX151" fmla="*/ 43012 w 78445"/>
              <a:gd name="connsiteY151" fmla="*/ 53721 h 7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78445" h="77062">
                <a:moveTo>
                  <a:pt x="601" y="11550"/>
                </a:moveTo>
                <a:lnTo>
                  <a:pt x="1925" y="9144"/>
                </a:lnTo>
                <a:lnTo>
                  <a:pt x="4151" y="7700"/>
                </a:lnTo>
                <a:lnTo>
                  <a:pt x="4211" y="6136"/>
                </a:lnTo>
                <a:lnTo>
                  <a:pt x="3308" y="5835"/>
                </a:lnTo>
                <a:lnTo>
                  <a:pt x="1203" y="2346"/>
                </a:lnTo>
                <a:lnTo>
                  <a:pt x="3489" y="1745"/>
                </a:lnTo>
                <a:lnTo>
                  <a:pt x="4632" y="0"/>
                </a:lnTo>
                <a:lnTo>
                  <a:pt x="12452" y="6677"/>
                </a:lnTo>
                <a:lnTo>
                  <a:pt x="13655" y="5956"/>
                </a:lnTo>
                <a:lnTo>
                  <a:pt x="16363" y="9204"/>
                </a:lnTo>
                <a:lnTo>
                  <a:pt x="16303" y="10046"/>
                </a:lnTo>
                <a:lnTo>
                  <a:pt x="25447" y="17746"/>
                </a:lnTo>
                <a:lnTo>
                  <a:pt x="28093" y="18709"/>
                </a:lnTo>
                <a:lnTo>
                  <a:pt x="30259" y="17927"/>
                </a:lnTo>
                <a:lnTo>
                  <a:pt x="31282" y="18469"/>
                </a:lnTo>
                <a:lnTo>
                  <a:pt x="33327" y="17927"/>
                </a:lnTo>
                <a:lnTo>
                  <a:pt x="34771" y="16303"/>
                </a:lnTo>
                <a:lnTo>
                  <a:pt x="33869" y="15100"/>
                </a:lnTo>
                <a:lnTo>
                  <a:pt x="36395" y="13175"/>
                </a:lnTo>
                <a:lnTo>
                  <a:pt x="37358" y="13596"/>
                </a:lnTo>
                <a:lnTo>
                  <a:pt x="38440" y="12393"/>
                </a:lnTo>
                <a:lnTo>
                  <a:pt x="41148" y="12934"/>
                </a:lnTo>
                <a:lnTo>
                  <a:pt x="42471" y="14558"/>
                </a:lnTo>
                <a:lnTo>
                  <a:pt x="46080" y="12393"/>
                </a:lnTo>
                <a:lnTo>
                  <a:pt x="48366" y="11791"/>
                </a:lnTo>
                <a:lnTo>
                  <a:pt x="48908" y="10347"/>
                </a:lnTo>
                <a:lnTo>
                  <a:pt x="51615" y="11310"/>
                </a:lnTo>
                <a:lnTo>
                  <a:pt x="53540" y="13475"/>
                </a:lnTo>
                <a:lnTo>
                  <a:pt x="53240" y="16182"/>
                </a:lnTo>
                <a:lnTo>
                  <a:pt x="53420" y="19250"/>
                </a:lnTo>
                <a:lnTo>
                  <a:pt x="52939" y="23943"/>
                </a:lnTo>
                <a:lnTo>
                  <a:pt x="53179" y="29056"/>
                </a:lnTo>
                <a:lnTo>
                  <a:pt x="52999" y="30681"/>
                </a:lnTo>
                <a:lnTo>
                  <a:pt x="51374" y="30921"/>
                </a:lnTo>
                <a:lnTo>
                  <a:pt x="51074" y="29598"/>
                </a:lnTo>
                <a:lnTo>
                  <a:pt x="47043" y="29477"/>
                </a:lnTo>
                <a:lnTo>
                  <a:pt x="46382" y="31282"/>
                </a:lnTo>
                <a:lnTo>
                  <a:pt x="42531" y="34290"/>
                </a:lnTo>
                <a:lnTo>
                  <a:pt x="40546" y="37599"/>
                </a:lnTo>
                <a:lnTo>
                  <a:pt x="39343" y="40607"/>
                </a:lnTo>
                <a:lnTo>
                  <a:pt x="39343" y="41810"/>
                </a:lnTo>
                <a:lnTo>
                  <a:pt x="37117" y="41689"/>
                </a:lnTo>
                <a:lnTo>
                  <a:pt x="35252" y="40185"/>
                </a:lnTo>
                <a:lnTo>
                  <a:pt x="31642" y="36937"/>
                </a:lnTo>
                <a:lnTo>
                  <a:pt x="31763" y="34892"/>
                </a:lnTo>
                <a:lnTo>
                  <a:pt x="28455" y="31884"/>
                </a:lnTo>
                <a:lnTo>
                  <a:pt x="23100" y="30019"/>
                </a:lnTo>
                <a:lnTo>
                  <a:pt x="20213" y="28635"/>
                </a:lnTo>
                <a:lnTo>
                  <a:pt x="19310" y="28816"/>
                </a:lnTo>
                <a:lnTo>
                  <a:pt x="17807" y="27673"/>
                </a:lnTo>
                <a:lnTo>
                  <a:pt x="17085" y="24845"/>
                </a:lnTo>
                <a:lnTo>
                  <a:pt x="14137" y="23522"/>
                </a:lnTo>
                <a:lnTo>
                  <a:pt x="13776" y="22679"/>
                </a:lnTo>
                <a:lnTo>
                  <a:pt x="12332" y="22078"/>
                </a:lnTo>
                <a:lnTo>
                  <a:pt x="11310" y="20514"/>
                </a:lnTo>
                <a:lnTo>
                  <a:pt x="9444" y="19912"/>
                </a:lnTo>
                <a:lnTo>
                  <a:pt x="9324" y="20935"/>
                </a:lnTo>
                <a:lnTo>
                  <a:pt x="10528" y="21236"/>
                </a:lnTo>
                <a:lnTo>
                  <a:pt x="11009" y="22740"/>
                </a:lnTo>
                <a:lnTo>
                  <a:pt x="11911" y="23221"/>
                </a:lnTo>
                <a:lnTo>
                  <a:pt x="13355" y="25206"/>
                </a:lnTo>
                <a:lnTo>
                  <a:pt x="12211" y="25387"/>
                </a:lnTo>
                <a:lnTo>
                  <a:pt x="12994" y="26289"/>
                </a:lnTo>
                <a:lnTo>
                  <a:pt x="11670" y="26289"/>
                </a:lnTo>
                <a:lnTo>
                  <a:pt x="8482" y="23462"/>
                </a:lnTo>
                <a:lnTo>
                  <a:pt x="5594" y="22258"/>
                </a:lnTo>
                <a:lnTo>
                  <a:pt x="5113" y="21476"/>
                </a:lnTo>
                <a:lnTo>
                  <a:pt x="1804" y="20694"/>
                </a:lnTo>
                <a:lnTo>
                  <a:pt x="0" y="19912"/>
                </a:lnTo>
                <a:lnTo>
                  <a:pt x="541" y="17807"/>
                </a:lnTo>
                <a:lnTo>
                  <a:pt x="120" y="16664"/>
                </a:lnTo>
                <a:lnTo>
                  <a:pt x="902" y="16182"/>
                </a:lnTo>
                <a:lnTo>
                  <a:pt x="1744" y="13175"/>
                </a:lnTo>
                <a:lnTo>
                  <a:pt x="300" y="12753"/>
                </a:lnTo>
                <a:lnTo>
                  <a:pt x="662" y="11550"/>
                </a:lnTo>
                <a:moveTo>
                  <a:pt x="43012" y="53661"/>
                </a:moveTo>
                <a:lnTo>
                  <a:pt x="45419" y="53540"/>
                </a:lnTo>
                <a:lnTo>
                  <a:pt x="45780" y="52578"/>
                </a:lnTo>
                <a:lnTo>
                  <a:pt x="44998" y="48126"/>
                </a:lnTo>
                <a:lnTo>
                  <a:pt x="49209" y="46923"/>
                </a:lnTo>
                <a:lnTo>
                  <a:pt x="49450" y="47044"/>
                </a:lnTo>
                <a:lnTo>
                  <a:pt x="51555" y="52037"/>
                </a:lnTo>
                <a:lnTo>
                  <a:pt x="52758" y="51856"/>
                </a:lnTo>
                <a:lnTo>
                  <a:pt x="56007" y="52638"/>
                </a:lnTo>
                <a:lnTo>
                  <a:pt x="56668" y="51916"/>
                </a:lnTo>
                <a:lnTo>
                  <a:pt x="56247" y="49329"/>
                </a:lnTo>
                <a:lnTo>
                  <a:pt x="54563" y="49450"/>
                </a:lnTo>
                <a:lnTo>
                  <a:pt x="53360" y="46923"/>
                </a:lnTo>
                <a:lnTo>
                  <a:pt x="52036" y="42592"/>
                </a:lnTo>
                <a:lnTo>
                  <a:pt x="51675" y="38501"/>
                </a:lnTo>
                <a:lnTo>
                  <a:pt x="53540" y="39584"/>
                </a:lnTo>
                <a:lnTo>
                  <a:pt x="55706" y="38802"/>
                </a:lnTo>
                <a:lnTo>
                  <a:pt x="55345" y="37117"/>
                </a:lnTo>
                <a:lnTo>
                  <a:pt x="54142" y="34170"/>
                </a:lnTo>
                <a:lnTo>
                  <a:pt x="54442" y="33869"/>
                </a:lnTo>
                <a:lnTo>
                  <a:pt x="55646" y="36275"/>
                </a:lnTo>
                <a:lnTo>
                  <a:pt x="58534" y="35734"/>
                </a:lnTo>
                <a:lnTo>
                  <a:pt x="59977" y="36095"/>
                </a:lnTo>
                <a:lnTo>
                  <a:pt x="65752" y="38381"/>
                </a:lnTo>
                <a:lnTo>
                  <a:pt x="67978" y="38862"/>
                </a:lnTo>
                <a:lnTo>
                  <a:pt x="72911" y="39163"/>
                </a:lnTo>
                <a:lnTo>
                  <a:pt x="74896" y="38922"/>
                </a:lnTo>
                <a:lnTo>
                  <a:pt x="75377" y="40607"/>
                </a:lnTo>
                <a:lnTo>
                  <a:pt x="73633" y="40667"/>
                </a:lnTo>
                <a:lnTo>
                  <a:pt x="73151" y="41689"/>
                </a:lnTo>
                <a:lnTo>
                  <a:pt x="75257" y="43494"/>
                </a:lnTo>
                <a:lnTo>
                  <a:pt x="73813" y="47825"/>
                </a:lnTo>
                <a:lnTo>
                  <a:pt x="75919" y="49690"/>
                </a:lnTo>
                <a:lnTo>
                  <a:pt x="75678" y="51495"/>
                </a:lnTo>
                <a:lnTo>
                  <a:pt x="78445" y="52458"/>
                </a:lnTo>
                <a:lnTo>
                  <a:pt x="78385" y="53841"/>
                </a:lnTo>
                <a:lnTo>
                  <a:pt x="77182" y="56248"/>
                </a:lnTo>
                <a:lnTo>
                  <a:pt x="77062" y="58052"/>
                </a:lnTo>
                <a:lnTo>
                  <a:pt x="76460" y="58654"/>
                </a:lnTo>
                <a:lnTo>
                  <a:pt x="75257" y="58052"/>
                </a:lnTo>
                <a:lnTo>
                  <a:pt x="74235" y="58413"/>
                </a:lnTo>
                <a:lnTo>
                  <a:pt x="72129" y="57451"/>
                </a:lnTo>
                <a:lnTo>
                  <a:pt x="72189" y="58774"/>
                </a:lnTo>
                <a:lnTo>
                  <a:pt x="78025" y="68399"/>
                </a:lnTo>
                <a:lnTo>
                  <a:pt x="76821" y="68339"/>
                </a:lnTo>
                <a:lnTo>
                  <a:pt x="76521" y="70325"/>
                </a:lnTo>
                <a:lnTo>
                  <a:pt x="77243" y="70806"/>
                </a:lnTo>
                <a:lnTo>
                  <a:pt x="76039" y="71648"/>
                </a:lnTo>
                <a:lnTo>
                  <a:pt x="76701" y="75017"/>
                </a:lnTo>
                <a:lnTo>
                  <a:pt x="73693" y="72851"/>
                </a:lnTo>
                <a:lnTo>
                  <a:pt x="72731" y="73573"/>
                </a:lnTo>
                <a:lnTo>
                  <a:pt x="73573" y="74896"/>
                </a:lnTo>
                <a:lnTo>
                  <a:pt x="72911" y="76581"/>
                </a:lnTo>
                <a:lnTo>
                  <a:pt x="70144" y="75799"/>
                </a:lnTo>
                <a:lnTo>
                  <a:pt x="69602" y="75017"/>
                </a:lnTo>
                <a:lnTo>
                  <a:pt x="68579" y="75979"/>
                </a:lnTo>
                <a:lnTo>
                  <a:pt x="66655" y="75137"/>
                </a:lnTo>
                <a:lnTo>
                  <a:pt x="61842" y="75979"/>
                </a:lnTo>
                <a:lnTo>
                  <a:pt x="58834" y="77002"/>
                </a:lnTo>
                <a:lnTo>
                  <a:pt x="58353" y="75077"/>
                </a:lnTo>
                <a:lnTo>
                  <a:pt x="58894" y="74295"/>
                </a:lnTo>
                <a:lnTo>
                  <a:pt x="55285" y="75378"/>
                </a:lnTo>
                <a:lnTo>
                  <a:pt x="54082" y="74836"/>
                </a:lnTo>
                <a:lnTo>
                  <a:pt x="51675" y="74957"/>
                </a:lnTo>
                <a:lnTo>
                  <a:pt x="49329" y="73814"/>
                </a:lnTo>
                <a:lnTo>
                  <a:pt x="47645" y="74656"/>
                </a:lnTo>
                <a:lnTo>
                  <a:pt x="46742" y="74355"/>
                </a:lnTo>
                <a:lnTo>
                  <a:pt x="44276" y="76882"/>
                </a:lnTo>
                <a:lnTo>
                  <a:pt x="42832" y="75558"/>
                </a:lnTo>
                <a:lnTo>
                  <a:pt x="40607" y="77062"/>
                </a:lnTo>
                <a:lnTo>
                  <a:pt x="39764" y="70986"/>
                </a:lnTo>
                <a:lnTo>
                  <a:pt x="40847" y="65211"/>
                </a:lnTo>
                <a:lnTo>
                  <a:pt x="43253" y="58233"/>
                </a:lnTo>
                <a:lnTo>
                  <a:pt x="43975" y="57330"/>
                </a:lnTo>
                <a:lnTo>
                  <a:pt x="44035" y="55827"/>
                </a:lnTo>
                <a:lnTo>
                  <a:pt x="43012" y="53721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4" name="Freeform: Shape 413" title="VA-4">
            <a:extLst>
              <a:ext uri="{FF2B5EF4-FFF2-40B4-BE49-F238E27FC236}">
                <a16:creationId xmlns:a16="http://schemas.microsoft.com/office/drawing/2014/main" id="{99E389EF-94C8-D69F-22BF-6B8D937FB499}"/>
              </a:ext>
            </a:extLst>
          </p:cNvPr>
          <p:cNvSpPr/>
          <p:nvPr/>
        </p:nvSpPr>
        <p:spPr>
          <a:xfrm>
            <a:off x="7016719" y="3725069"/>
            <a:ext cx="150918" cy="175065"/>
          </a:xfrm>
          <a:custGeom>
            <a:avLst/>
            <a:gdLst>
              <a:gd name="connsiteX0" fmla="*/ 152681 w 188895"/>
              <a:gd name="connsiteY0" fmla="*/ 51315 h 226915"/>
              <a:gd name="connsiteX1" fmla="*/ 151537 w 188895"/>
              <a:gd name="connsiteY1" fmla="*/ 53300 h 226915"/>
              <a:gd name="connsiteX2" fmla="*/ 149973 w 188895"/>
              <a:gd name="connsiteY2" fmla="*/ 54082 h 226915"/>
              <a:gd name="connsiteX3" fmla="*/ 149372 w 188895"/>
              <a:gd name="connsiteY3" fmla="*/ 55887 h 226915"/>
              <a:gd name="connsiteX4" fmla="*/ 147868 w 188895"/>
              <a:gd name="connsiteY4" fmla="*/ 56067 h 226915"/>
              <a:gd name="connsiteX5" fmla="*/ 147808 w 188895"/>
              <a:gd name="connsiteY5" fmla="*/ 57872 h 226915"/>
              <a:gd name="connsiteX6" fmla="*/ 145401 w 188895"/>
              <a:gd name="connsiteY6" fmla="*/ 57571 h 226915"/>
              <a:gd name="connsiteX7" fmla="*/ 144319 w 188895"/>
              <a:gd name="connsiteY7" fmla="*/ 58173 h 226915"/>
              <a:gd name="connsiteX8" fmla="*/ 143837 w 188895"/>
              <a:gd name="connsiteY8" fmla="*/ 60098 h 226915"/>
              <a:gd name="connsiteX9" fmla="*/ 147447 w 188895"/>
              <a:gd name="connsiteY9" fmla="*/ 61542 h 226915"/>
              <a:gd name="connsiteX10" fmla="*/ 151658 w 188895"/>
              <a:gd name="connsiteY10" fmla="*/ 63767 h 226915"/>
              <a:gd name="connsiteX11" fmla="*/ 153342 w 188895"/>
              <a:gd name="connsiteY11" fmla="*/ 63286 h 226915"/>
              <a:gd name="connsiteX12" fmla="*/ 156531 w 188895"/>
              <a:gd name="connsiteY12" fmla="*/ 60639 h 226915"/>
              <a:gd name="connsiteX13" fmla="*/ 163509 w 188895"/>
              <a:gd name="connsiteY13" fmla="*/ 59556 h 226915"/>
              <a:gd name="connsiteX14" fmla="*/ 166096 w 188895"/>
              <a:gd name="connsiteY14" fmla="*/ 58714 h 226915"/>
              <a:gd name="connsiteX15" fmla="*/ 166277 w 188895"/>
              <a:gd name="connsiteY15" fmla="*/ 60218 h 226915"/>
              <a:gd name="connsiteX16" fmla="*/ 167419 w 188895"/>
              <a:gd name="connsiteY16" fmla="*/ 61662 h 226915"/>
              <a:gd name="connsiteX17" fmla="*/ 168563 w 188895"/>
              <a:gd name="connsiteY17" fmla="*/ 61662 h 226915"/>
              <a:gd name="connsiteX18" fmla="*/ 170066 w 188895"/>
              <a:gd name="connsiteY18" fmla="*/ 63226 h 226915"/>
              <a:gd name="connsiteX19" fmla="*/ 173495 w 188895"/>
              <a:gd name="connsiteY19" fmla="*/ 64309 h 226915"/>
              <a:gd name="connsiteX20" fmla="*/ 176383 w 188895"/>
              <a:gd name="connsiteY20" fmla="*/ 67076 h 226915"/>
              <a:gd name="connsiteX21" fmla="*/ 179150 w 188895"/>
              <a:gd name="connsiteY21" fmla="*/ 67317 h 226915"/>
              <a:gd name="connsiteX22" fmla="*/ 181196 w 188895"/>
              <a:gd name="connsiteY22" fmla="*/ 66354 h 226915"/>
              <a:gd name="connsiteX23" fmla="*/ 181797 w 188895"/>
              <a:gd name="connsiteY23" fmla="*/ 64008 h 226915"/>
              <a:gd name="connsiteX24" fmla="*/ 181978 w 188895"/>
              <a:gd name="connsiteY24" fmla="*/ 61602 h 226915"/>
              <a:gd name="connsiteX25" fmla="*/ 182519 w 188895"/>
              <a:gd name="connsiteY25" fmla="*/ 60760 h 226915"/>
              <a:gd name="connsiteX26" fmla="*/ 182278 w 188895"/>
              <a:gd name="connsiteY26" fmla="*/ 56789 h 226915"/>
              <a:gd name="connsiteX27" fmla="*/ 183060 w 188895"/>
              <a:gd name="connsiteY27" fmla="*/ 56187 h 226915"/>
              <a:gd name="connsiteX28" fmla="*/ 186128 w 188895"/>
              <a:gd name="connsiteY28" fmla="*/ 57992 h 226915"/>
              <a:gd name="connsiteX29" fmla="*/ 187332 w 188895"/>
              <a:gd name="connsiteY29" fmla="*/ 59556 h 226915"/>
              <a:gd name="connsiteX30" fmla="*/ 187031 w 188895"/>
              <a:gd name="connsiteY30" fmla="*/ 62685 h 226915"/>
              <a:gd name="connsiteX31" fmla="*/ 187813 w 188895"/>
              <a:gd name="connsiteY31" fmla="*/ 65813 h 226915"/>
              <a:gd name="connsiteX32" fmla="*/ 188114 w 188895"/>
              <a:gd name="connsiteY32" fmla="*/ 67256 h 226915"/>
              <a:gd name="connsiteX33" fmla="*/ 187272 w 188895"/>
              <a:gd name="connsiteY33" fmla="*/ 69061 h 226915"/>
              <a:gd name="connsiteX34" fmla="*/ 188173 w 188895"/>
              <a:gd name="connsiteY34" fmla="*/ 71768 h 226915"/>
              <a:gd name="connsiteX35" fmla="*/ 188895 w 188895"/>
              <a:gd name="connsiteY35" fmla="*/ 72189 h 226915"/>
              <a:gd name="connsiteX36" fmla="*/ 187813 w 188895"/>
              <a:gd name="connsiteY36" fmla="*/ 73272 h 226915"/>
              <a:gd name="connsiteX37" fmla="*/ 188655 w 188895"/>
              <a:gd name="connsiteY37" fmla="*/ 75077 h 226915"/>
              <a:gd name="connsiteX38" fmla="*/ 188535 w 188895"/>
              <a:gd name="connsiteY38" fmla="*/ 76220 h 226915"/>
              <a:gd name="connsiteX39" fmla="*/ 187091 w 188895"/>
              <a:gd name="connsiteY39" fmla="*/ 77544 h 226915"/>
              <a:gd name="connsiteX40" fmla="*/ 187692 w 188895"/>
              <a:gd name="connsiteY40" fmla="*/ 78025 h 226915"/>
              <a:gd name="connsiteX41" fmla="*/ 187211 w 188895"/>
              <a:gd name="connsiteY41" fmla="*/ 80912 h 226915"/>
              <a:gd name="connsiteX42" fmla="*/ 187813 w 188895"/>
              <a:gd name="connsiteY42" fmla="*/ 82296 h 226915"/>
              <a:gd name="connsiteX43" fmla="*/ 186128 w 188895"/>
              <a:gd name="connsiteY43" fmla="*/ 83259 h 226915"/>
              <a:gd name="connsiteX44" fmla="*/ 178248 w 188895"/>
              <a:gd name="connsiteY44" fmla="*/ 90357 h 226915"/>
              <a:gd name="connsiteX45" fmla="*/ 170668 w 188895"/>
              <a:gd name="connsiteY45" fmla="*/ 97636 h 226915"/>
              <a:gd name="connsiteX46" fmla="*/ 152800 w 188895"/>
              <a:gd name="connsiteY46" fmla="*/ 116706 h 226915"/>
              <a:gd name="connsiteX47" fmla="*/ 150335 w 188895"/>
              <a:gd name="connsiteY47" fmla="*/ 119113 h 226915"/>
              <a:gd name="connsiteX48" fmla="*/ 150936 w 188895"/>
              <a:gd name="connsiteY48" fmla="*/ 119714 h 226915"/>
              <a:gd name="connsiteX49" fmla="*/ 152500 w 188895"/>
              <a:gd name="connsiteY49" fmla="*/ 119714 h 226915"/>
              <a:gd name="connsiteX50" fmla="*/ 153523 w 188895"/>
              <a:gd name="connsiteY50" fmla="*/ 121098 h 226915"/>
              <a:gd name="connsiteX51" fmla="*/ 156531 w 188895"/>
              <a:gd name="connsiteY51" fmla="*/ 123745 h 226915"/>
              <a:gd name="connsiteX52" fmla="*/ 156049 w 188895"/>
              <a:gd name="connsiteY52" fmla="*/ 124707 h 226915"/>
              <a:gd name="connsiteX53" fmla="*/ 151838 w 188895"/>
              <a:gd name="connsiteY53" fmla="*/ 125189 h 226915"/>
              <a:gd name="connsiteX54" fmla="*/ 150876 w 188895"/>
              <a:gd name="connsiteY54" fmla="*/ 125790 h 226915"/>
              <a:gd name="connsiteX55" fmla="*/ 150755 w 188895"/>
              <a:gd name="connsiteY55" fmla="*/ 129700 h 226915"/>
              <a:gd name="connsiteX56" fmla="*/ 152019 w 188895"/>
              <a:gd name="connsiteY56" fmla="*/ 131505 h 226915"/>
              <a:gd name="connsiteX57" fmla="*/ 153222 w 188895"/>
              <a:gd name="connsiteY57" fmla="*/ 131385 h 226915"/>
              <a:gd name="connsiteX58" fmla="*/ 155628 w 188895"/>
              <a:gd name="connsiteY58" fmla="*/ 129580 h 226915"/>
              <a:gd name="connsiteX59" fmla="*/ 156892 w 188895"/>
              <a:gd name="connsiteY59" fmla="*/ 129821 h 226915"/>
              <a:gd name="connsiteX60" fmla="*/ 156531 w 188895"/>
              <a:gd name="connsiteY60" fmla="*/ 132107 h 226915"/>
              <a:gd name="connsiteX61" fmla="*/ 158937 w 188895"/>
              <a:gd name="connsiteY61" fmla="*/ 134092 h 226915"/>
              <a:gd name="connsiteX62" fmla="*/ 159779 w 188895"/>
              <a:gd name="connsiteY62" fmla="*/ 132528 h 226915"/>
              <a:gd name="connsiteX63" fmla="*/ 160621 w 188895"/>
              <a:gd name="connsiteY63" fmla="*/ 133370 h 226915"/>
              <a:gd name="connsiteX64" fmla="*/ 162727 w 188895"/>
              <a:gd name="connsiteY64" fmla="*/ 133490 h 226915"/>
              <a:gd name="connsiteX65" fmla="*/ 162727 w 188895"/>
              <a:gd name="connsiteY65" fmla="*/ 138965 h 226915"/>
              <a:gd name="connsiteX66" fmla="*/ 161464 w 188895"/>
              <a:gd name="connsiteY66" fmla="*/ 139265 h 226915"/>
              <a:gd name="connsiteX67" fmla="*/ 162366 w 188895"/>
              <a:gd name="connsiteY67" fmla="*/ 143477 h 226915"/>
              <a:gd name="connsiteX68" fmla="*/ 159057 w 188895"/>
              <a:gd name="connsiteY68" fmla="*/ 142695 h 226915"/>
              <a:gd name="connsiteX69" fmla="*/ 154846 w 188895"/>
              <a:gd name="connsiteY69" fmla="*/ 142695 h 226915"/>
              <a:gd name="connsiteX70" fmla="*/ 155929 w 188895"/>
              <a:gd name="connsiteY70" fmla="*/ 144981 h 226915"/>
              <a:gd name="connsiteX71" fmla="*/ 155327 w 188895"/>
              <a:gd name="connsiteY71" fmla="*/ 145221 h 226915"/>
              <a:gd name="connsiteX72" fmla="*/ 154545 w 188895"/>
              <a:gd name="connsiteY72" fmla="*/ 146725 h 226915"/>
              <a:gd name="connsiteX73" fmla="*/ 150876 w 188895"/>
              <a:gd name="connsiteY73" fmla="*/ 147748 h 226915"/>
              <a:gd name="connsiteX74" fmla="*/ 150515 w 188895"/>
              <a:gd name="connsiteY74" fmla="*/ 150936 h 226915"/>
              <a:gd name="connsiteX75" fmla="*/ 149613 w 188895"/>
              <a:gd name="connsiteY75" fmla="*/ 152981 h 226915"/>
              <a:gd name="connsiteX76" fmla="*/ 149613 w 188895"/>
              <a:gd name="connsiteY76" fmla="*/ 154967 h 226915"/>
              <a:gd name="connsiteX77" fmla="*/ 150214 w 188895"/>
              <a:gd name="connsiteY77" fmla="*/ 155929 h 226915"/>
              <a:gd name="connsiteX78" fmla="*/ 148349 w 188895"/>
              <a:gd name="connsiteY78" fmla="*/ 159118 h 226915"/>
              <a:gd name="connsiteX79" fmla="*/ 150455 w 188895"/>
              <a:gd name="connsiteY79" fmla="*/ 159840 h 226915"/>
              <a:gd name="connsiteX80" fmla="*/ 150635 w 188895"/>
              <a:gd name="connsiteY80" fmla="*/ 161043 h 226915"/>
              <a:gd name="connsiteX81" fmla="*/ 149552 w 188895"/>
              <a:gd name="connsiteY81" fmla="*/ 161404 h 226915"/>
              <a:gd name="connsiteX82" fmla="*/ 149733 w 188895"/>
              <a:gd name="connsiteY82" fmla="*/ 162547 h 226915"/>
              <a:gd name="connsiteX83" fmla="*/ 151537 w 188895"/>
              <a:gd name="connsiteY83" fmla="*/ 163509 h 226915"/>
              <a:gd name="connsiteX84" fmla="*/ 149733 w 188895"/>
              <a:gd name="connsiteY84" fmla="*/ 163810 h 226915"/>
              <a:gd name="connsiteX85" fmla="*/ 147447 w 188895"/>
              <a:gd name="connsiteY85" fmla="*/ 163329 h 226915"/>
              <a:gd name="connsiteX86" fmla="*/ 148048 w 188895"/>
              <a:gd name="connsiteY86" fmla="*/ 164773 h 226915"/>
              <a:gd name="connsiteX87" fmla="*/ 150274 w 188895"/>
              <a:gd name="connsiteY87" fmla="*/ 166337 h 226915"/>
              <a:gd name="connsiteX88" fmla="*/ 150274 w 188895"/>
              <a:gd name="connsiteY88" fmla="*/ 168021 h 226915"/>
              <a:gd name="connsiteX89" fmla="*/ 151718 w 188895"/>
              <a:gd name="connsiteY89" fmla="*/ 170127 h 226915"/>
              <a:gd name="connsiteX90" fmla="*/ 152800 w 188895"/>
              <a:gd name="connsiteY90" fmla="*/ 170367 h 226915"/>
              <a:gd name="connsiteX91" fmla="*/ 152139 w 188895"/>
              <a:gd name="connsiteY91" fmla="*/ 172172 h 226915"/>
              <a:gd name="connsiteX92" fmla="*/ 151959 w 188895"/>
              <a:gd name="connsiteY92" fmla="*/ 174879 h 226915"/>
              <a:gd name="connsiteX93" fmla="*/ 156049 w 188895"/>
              <a:gd name="connsiteY93" fmla="*/ 172593 h 226915"/>
              <a:gd name="connsiteX94" fmla="*/ 157674 w 188895"/>
              <a:gd name="connsiteY94" fmla="*/ 175180 h 226915"/>
              <a:gd name="connsiteX95" fmla="*/ 158215 w 188895"/>
              <a:gd name="connsiteY95" fmla="*/ 176985 h 226915"/>
              <a:gd name="connsiteX96" fmla="*/ 154846 w 188895"/>
              <a:gd name="connsiteY96" fmla="*/ 178188 h 226915"/>
              <a:gd name="connsiteX97" fmla="*/ 154846 w 188895"/>
              <a:gd name="connsiteY97" fmla="*/ 178970 h 226915"/>
              <a:gd name="connsiteX98" fmla="*/ 153703 w 188895"/>
              <a:gd name="connsiteY98" fmla="*/ 178849 h 226915"/>
              <a:gd name="connsiteX99" fmla="*/ 154726 w 188895"/>
              <a:gd name="connsiteY99" fmla="*/ 182098 h 226915"/>
              <a:gd name="connsiteX100" fmla="*/ 151537 w 188895"/>
              <a:gd name="connsiteY100" fmla="*/ 180353 h 226915"/>
              <a:gd name="connsiteX101" fmla="*/ 151056 w 188895"/>
              <a:gd name="connsiteY101" fmla="*/ 181556 h 226915"/>
              <a:gd name="connsiteX102" fmla="*/ 152500 w 188895"/>
              <a:gd name="connsiteY102" fmla="*/ 182760 h 226915"/>
              <a:gd name="connsiteX103" fmla="*/ 154425 w 188895"/>
              <a:gd name="connsiteY103" fmla="*/ 183181 h 226915"/>
              <a:gd name="connsiteX104" fmla="*/ 155448 w 188895"/>
              <a:gd name="connsiteY104" fmla="*/ 184745 h 226915"/>
              <a:gd name="connsiteX105" fmla="*/ 157734 w 188895"/>
              <a:gd name="connsiteY105" fmla="*/ 186489 h 226915"/>
              <a:gd name="connsiteX106" fmla="*/ 159298 w 188895"/>
              <a:gd name="connsiteY106" fmla="*/ 186249 h 226915"/>
              <a:gd name="connsiteX107" fmla="*/ 161403 w 188895"/>
              <a:gd name="connsiteY107" fmla="*/ 184986 h 226915"/>
              <a:gd name="connsiteX108" fmla="*/ 160742 w 188895"/>
              <a:gd name="connsiteY108" fmla="*/ 187392 h 226915"/>
              <a:gd name="connsiteX109" fmla="*/ 159298 w 188895"/>
              <a:gd name="connsiteY109" fmla="*/ 188415 h 226915"/>
              <a:gd name="connsiteX110" fmla="*/ 157674 w 188895"/>
              <a:gd name="connsiteY110" fmla="*/ 190941 h 226915"/>
              <a:gd name="connsiteX111" fmla="*/ 155989 w 188895"/>
              <a:gd name="connsiteY111" fmla="*/ 190640 h 226915"/>
              <a:gd name="connsiteX112" fmla="*/ 155508 w 188895"/>
              <a:gd name="connsiteY112" fmla="*/ 189197 h 226915"/>
              <a:gd name="connsiteX113" fmla="*/ 154304 w 188895"/>
              <a:gd name="connsiteY113" fmla="*/ 187753 h 226915"/>
              <a:gd name="connsiteX114" fmla="*/ 152560 w 188895"/>
              <a:gd name="connsiteY114" fmla="*/ 187151 h 226915"/>
              <a:gd name="connsiteX115" fmla="*/ 151838 w 188895"/>
              <a:gd name="connsiteY115" fmla="*/ 189076 h 226915"/>
              <a:gd name="connsiteX116" fmla="*/ 153342 w 188895"/>
              <a:gd name="connsiteY116" fmla="*/ 189678 h 226915"/>
              <a:gd name="connsiteX117" fmla="*/ 153222 w 188895"/>
              <a:gd name="connsiteY117" fmla="*/ 192385 h 226915"/>
              <a:gd name="connsiteX118" fmla="*/ 148109 w 188895"/>
              <a:gd name="connsiteY118" fmla="*/ 193769 h 226915"/>
              <a:gd name="connsiteX119" fmla="*/ 144259 w 188895"/>
              <a:gd name="connsiteY119" fmla="*/ 194370 h 226915"/>
              <a:gd name="connsiteX120" fmla="*/ 143236 w 188895"/>
              <a:gd name="connsiteY120" fmla="*/ 194370 h 226915"/>
              <a:gd name="connsiteX121" fmla="*/ 139265 w 188895"/>
              <a:gd name="connsiteY121" fmla="*/ 195814 h 226915"/>
              <a:gd name="connsiteX122" fmla="*/ 138183 w 188895"/>
              <a:gd name="connsiteY122" fmla="*/ 196295 h 226915"/>
              <a:gd name="connsiteX123" fmla="*/ 132588 w 188895"/>
              <a:gd name="connsiteY123" fmla="*/ 197739 h 226915"/>
              <a:gd name="connsiteX124" fmla="*/ 131385 w 188895"/>
              <a:gd name="connsiteY124" fmla="*/ 197980 h 226915"/>
              <a:gd name="connsiteX125" fmla="*/ 124888 w 188895"/>
              <a:gd name="connsiteY125" fmla="*/ 199544 h 226915"/>
              <a:gd name="connsiteX126" fmla="*/ 120496 w 188895"/>
              <a:gd name="connsiteY126" fmla="*/ 200687 h 226915"/>
              <a:gd name="connsiteX127" fmla="*/ 116886 w 188895"/>
              <a:gd name="connsiteY127" fmla="*/ 201529 h 226915"/>
              <a:gd name="connsiteX128" fmla="*/ 109728 w 188895"/>
              <a:gd name="connsiteY128" fmla="*/ 203394 h 226915"/>
              <a:gd name="connsiteX129" fmla="*/ 102689 w 188895"/>
              <a:gd name="connsiteY129" fmla="*/ 205138 h 226915"/>
              <a:gd name="connsiteX130" fmla="*/ 97275 w 188895"/>
              <a:gd name="connsiteY130" fmla="*/ 206522 h 226915"/>
              <a:gd name="connsiteX131" fmla="*/ 95471 w 188895"/>
              <a:gd name="connsiteY131" fmla="*/ 206883 h 226915"/>
              <a:gd name="connsiteX132" fmla="*/ 90898 w 188895"/>
              <a:gd name="connsiteY132" fmla="*/ 208026 h 226915"/>
              <a:gd name="connsiteX133" fmla="*/ 90718 w 188895"/>
              <a:gd name="connsiteY133" fmla="*/ 208026 h 226915"/>
              <a:gd name="connsiteX134" fmla="*/ 88011 w 188895"/>
              <a:gd name="connsiteY134" fmla="*/ 208748 h 226915"/>
              <a:gd name="connsiteX135" fmla="*/ 81995 w 188895"/>
              <a:gd name="connsiteY135" fmla="*/ 210192 h 226915"/>
              <a:gd name="connsiteX136" fmla="*/ 80371 w 188895"/>
              <a:gd name="connsiteY136" fmla="*/ 210613 h 226915"/>
              <a:gd name="connsiteX137" fmla="*/ 74716 w 188895"/>
              <a:gd name="connsiteY137" fmla="*/ 211996 h 226915"/>
              <a:gd name="connsiteX138" fmla="*/ 71167 w 188895"/>
              <a:gd name="connsiteY138" fmla="*/ 212839 h 226915"/>
              <a:gd name="connsiteX139" fmla="*/ 64128 w 188895"/>
              <a:gd name="connsiteY139" fmla="*/ 214583 h 226915"/>
              <a:gd name="connsiteX140" fmla="*/ 50893 w 188895"/>
              <a:gd name="connsiteY140" fmla="*/ 217892 h 226915"/>
              <a:gd name="connsiteX141" fmla="*/ 47224 w 188895"/>
              <a:gd name="connsiteY141" fmla="*/ 218915 h 226915"/>
              <a:gd name="connsiteX142" fmla="*/ 42111 w 188895"/>
              <a:gd name="connsiteY142" fmla="*/ 220118 h 226915"/>
              <a:gd name="connsiteX143" fmla="*/ 41268 w 188895"/>
              <a:gd name="connsiteY143" fmla="*/ 220419 h 226915"/>
              <a:gd name="connsiteX144" fmla="*/ 40245 w 188895"/>
              <a:gd name="connsiteY144" fmla="*/ 220599 h 226915"/>
              <a:gd name="connsiteX145" fmla="*/ 39042 w 188895"/>
              <a:gd name="connsiteY145" fmla="*/ 220900 h 226915"/>
              <a:gd name="connsiteX146" fmla="*/ 36576 w 188895"/>
              <a:gd name="connsiteY146" fmla="*/ 221501 h 226915"/>
              <a:gd name="connsiteX147" fmla="*/ 33748 w 188895"/>
              <a:gd name="connsiteY147" fmla="*/ 222223 h 226915"/>
              <a:gd name="connsiteX148" fmla="*/ 33387 w 188895"/>
              <a:gd name="connsiteY148" fmla="*/ 222344 h 226915"/>
              <a:gd name="connsiteX149" fmla="*/ 31041 w 188895"/>
              <a:gd name="connsiteY149" fmla="*/ 222825 h 226915"/>
              <a:gd name="connsiteX150" fmla="*/ 28515 w 188895"/>
              <a:gd name="connsiteY150" fmla="*/ 223547 h 226915"/>
              <a:gd name="connsiteX151" fmla="*/ 26469 w 188895"/>
              <a:gd name="connsiteY151" fmla="*/ 224148 h 226915"/>
              <a:gd name="connsiteX152" fmla="*/ 26289 w 188895"/>
              <a:gd name="connsiteY152" fmla="*/ 224148 h 226915"/>
              <a:gd name="connsiteX153" fmla="*/ 24785 w 188895"/>
              <a:gd name="connsiteY153" fmla="*/ 224509 h 226915"/>
              <a:gd name="connsiteX154" fmla="*/ 22739 w 188895"/>
              <a:gd name="connsiteY154" fmla="*/ 224990 h 226915"/>
              <a:gd name="connsiteX155" fmla="*/ 20032 w 188895"/>
              <a:gd name="connsiteY155" fmla="*/ 225712 h 226915"/>
              <a:gd name="connsiteX156" fmla="*/ 18468 w 188895"/>
              <a:gd name="connsiteY156" fmla="*/ 226073 h 226915"/>
              <a:gd name="connsiteX157" fmla="*/ 17085 w 188895"/>
              <a:gd name="connsiteY157" fmla="*/ 226555 h 226915"/>
              <a:gd name="connsiteX158" fmla="*/ 15701 w 188895"/>
              <a:gd name="connsiteY158" fmla="*/ 226916 h 226915"/>
              <a:gd name="connsiteX159" fmla="*/ 15340 w 188895"/>
              <a:gd name="connsiteY159" fmla="*/ 226916 h 226915"/>
              <a:gd name="connsiteX160" fmla="*/ 12272 w 188895"/>
              <a:gd name="connsiteY160" fmla="*/ 209711 h 226915"/>
              <a:gd name="connsiteX161" fmla="*/ 10708 w 188895"/>
              <a:gd name="connsiteY161" fmla="*/ 201348 h 226915"/>
              <a:gd name="connsiteX162" fmla="*/ 8242 w 188895"/>
              <a:gd name="connsiteY162" fmla="*/ 187151 h 226915"/>
              <a:gd name="connsiteX163" fmla="*/ 0 w 188895"/>
              <a:gd name="connsiteY163" fmla="*/ 136558 h 226915"/>
              <a:gd name="connsiteX164" fmla="*/ 1022 w 188895"/>
              <a:gd name="connsiteY164" fmla="*/ 136318 h 226915"/>
              <a:gd name="connsiteX165" fmla="*/ 1203 w 188895"/>
              <a:gd name="connsiteY165" fmla="*/ 137521 h 226915"/>
              <a:gd name="connsiteX166" fmla="*/ 4151 w 188895"/>
              <a:gd name="connsiteY166" fmla="*/ 139446 h 226915"/>
              <a:gd name="connsiteX167" fmla="*/ 5534 w 188895"/>
              <a:gd name="connsiteY167" fmla="*/ 140950 h 226915"/>
              <a:gd name="connsiteX168" fmla="*/ 6978 w 188895"/>
              <a:gd name="connsiteY168" fmla="*/ 141792 h 226915"/>
              <a:gd name="connsiteX169" fmla="*/ 8482 w 188895"/>
              <a:gd name="connsiteY169" fmla="*/ 140589 h 226915"/>
              <a:gd name="connsiteX170" fmla="*/ 10106 w 188895"/>
              <a:gd name="connsiteY170" fmla="*/ 141070 h 226915"/>
              <a:gd name="connsiteX171" fmla="*/ 11370 w 188895"/>
              <a:gd name="connsiteY171" fmla="*/ 140589 h 226915"/>
              <a:gd name="connsiteX172" fmla="*/ 11971 w 188895"/>
              <a:gd name="connsiteY172" fmla="*/ 141130 h 226915"/>
              <a:gd name="connsiteX173" fmla="*/ 14257 w 188895"/>
              <a:gd name="connsiteY173" fmla="*/ 140709 h 226915"/>
              <a:gd name="connsiteX174" fmla="*/ 16363 w 188895"/>
              <a:gd name="connsiteY174" fmla="*/ 139145 h 226915"/>
              <a:gd name="connsiteX175" fmla="*/ 18108 w 188895"/>
              <a:gd name="connsiteY175" fmla="*/ 138724 h 226915"/>
              <a:gd name="connsiteX176" fmla="*/ 17326 w 188895"/>
              <a:gd name="connsiteY176" fmla="*/ 136739 h 226915"/>
              <a:gd name="connsiteX177" fmla="*/ 13295 w 188895"/>
              <a:gd name="connsiteY177" fmla="*/ 123504 h 226915"/>
              <a:gd name="connsiteX178" fmla="*/ 9505 w 188895"/>
              <a:gd name="connsiteY178" fmla="*/ 110330 h 226915"/>
              <a:gd name="connsiteX179" fmla="*/ 11189 w 188895"/>
              <a:gd name="connsiteY179" fmla="*/ 109788 h 226915"/>
              <a:gd name="connsiteX180" fmla="*/ 13475 w 188895"/>
              <a:gd name="connsiteY180" fmla="*/ 108104 h 226915"/>
              <a:gd name="connsiteX181" fmla="*/ 15160 w 188895"/>
              <a:gd name="connsiteY181" fmla="*/ 105036 h 226915"/>
              <a:gd name="connsiteX182" fmla="*/ 16543 w 188895"/>
              <a:gd name="connsiteY182" fmla="*/ 104374 h 226915"/>
              <a:gd name="connsiteX183" fmla="*/ 16844 w 188895"/>
              <a:gd name="connsiteY183" fmla="*/ 103411 h 226915"/>
              <a:gd name="connsiteX184" fmla="*/ 19431 w 188895"/>
              <a:gd name="connsiteY184" fmla="*/ 103291 h 226915"/>
              <a:gd name="connsiteX185" fmla="*/ 20875 w 188895"/>
              <a:gd name="connsiteY185" fmla="*/ 102509 h 226915"/>
              <a:gd name="connsiteX186" fmla="*/ 21777 w 188895"/>
              <a:gd name="connsiteY186" fmla="*/ 101005 h 226915"/>
              <a:gd name="connsiteX187" fmla="*/ 21596 w 188895"/>
              <a:gd name="connsiteY187" fmla="*/ 99501 h 226915"/>
              <a:gd name="connsiteX188" fmla="*/ 22258 w 188895"/>
              <a:gd name="connsiteY188" fmla="*/ 99080 h 226915"/>
              <a:gd name="connsiteX189" fmla="*/ 22439 w 188895"/>
              <a:gd name="connsiteY189" fmla="*/ 97155 h 226915"/>
              <a:gd name="connsiteX190" fmla="*/ 23883 w 188895"/>
              <a:gd name="connsiteY190" fmla="*/ 96373 h 226915"/>
              <a:gd name="connsiteX191" fmla="*/ 29417 w 188895"/>
              <a:gd name="connsiteY191" fmla="*/ 95892 h 226915"/>
              <a:gd name="connsiteX192" fmla="*/ 33628 w 188895"/>
              <a:gd name="connsiteY192" fmla="*/ 89816 h 226915"/>
              <a:gd name="connsiteX193" fmla="*/ 34831 w 188895"/>
              <a:gd name="connsiteY193" fmla="*/ 88613 h 226915"/>
              <a:gd name="connsiteX194" fmla="*/ 36516 w 188895"/>
              <a:gd name="connsiteY194" fmla="*/ 88372 h 226915"/>
              <a:gd name="connsiteX195" fmla="*/ 37538 w 188895"/>
              <a:gd name="connsiteY195" fmla="*/ 86748 h 226915"/>
              <a:gd name="connsiteX196" fmla="*/ 36395 w 188895"/>
              <a:gd name="connsiteY196" fmla="*/ 87169 h 226915"/>
              <a:gd name="connsiteX197" fmla="*/ 36335 w 188895"/>
              <a:gd name="connsiteY197" fmla="*/ 85845 h 226915"/>
              <a:gd name="connsiteX198" fmla="*/ 37899 w 188895"/>
              <a:gd name="connsiteY198" fmla="*/ 85063 h 226915"/>
              <a:gd name="connsiteX199" fmla="*/ 38200 w 188895"/>
              <a:gd name="connsiteY199" fmla="*/ 84041 h 226915"/>
              <a:gd name="connsiteX200" fmla="*/ 39704 w 188895"/>
              <a:gd name="connsiteY200" fmla="*/ 83860 h 226915"/>
              <a:gd name="connsiteX201" fmla="*/ 40004 w 188895"/>
              <a:gd name="connsiteY201" fmla="*/ 81273 h 226915"/>
              <a:gd name="connsiteX202" fmla="*/ 40907 w 188895"/>
              <a:gd name="connsiteY202" fmla="*/ 80672 h 226915"/>
              <a:gd name="connsiteX203" fmla="*/ 40245 w 188895"/>
              <a:gd name="connsiteY203" fmla="*/ 79048 h 226915"/>
              <a:gd name="connsiteX204" fmla="*/ 41449 w 188895"/>
              <a:gd name="connsiteY204" fmla="*/ 78807 h 226915"/>
              <a:gd name="connsiteX205" fmla="*/ 42592 w 188895"/>
              <a:gd name="connsiteY205" fmla="*/ 77483 h 226915"/>
              <a:gd name="connsiteX206" fmla="*/ 44576 w 188895"/>
              <a:gd name="connsiteY206" fmla="*/ 77544 h 226915"/>
              <a:gd name="connsiteX207" fmla="*/ 45359 w 188895"/>
              <a:gd name="connsiteY207" fmla="*/ 76521 h 226915"/>
              <a:gd name="connsiteX208" fmla="*/ 47164 w 188895"/>
              <a:gd name="connsiteY208" fmla="*/ 77423 h 226915"/>
              <a:gd name="connsiteX209" fmla="*/ 48066 w 188895"/>
              <a:gd name="connsiteY209" fmla="*/ 79228 h 226915"/>
              <a:gd name="connsiteX210" fmla="*/ 50773 w 188895"/>
              <a:gd name="connsiteY210" fmla="*/ 80070 h 226915"/>
              <a:gd name="connsiteX211" fmla="*/ 52217 w 188895"/>
              <a:gd name="connsiteY211" fmla="*/ 81514 h 226915"/>
              <a:gd name="connsiteX212" fmla="*/ 52878 w 188895"/>
              <a:gd name="connsiteY212" fmla="*/ 81333 h 226915"/>
              <a:gd name="connsiteX213" fmla="*/ 52638 w 188895"/>
              <a:gd name="connsiteY213" fmla="*/ 79589 h 226915"/>
              <a:gd name="connsiteX214" fmla="*/ 54442 w 188895"/>
              <a:gd name="connsiteY214" fmla="*/ 78386 h 226915"/>
              <a:gd name="connsiteX215" fmla="*/ 53240 w 188895"/>
              <a:gd name="connsiteY215" fmla="*/ 76822 h 226915"/>
              <a:gd name="connsiteX216" fmla="*/ 51374 w 188895"/>
              <a:gd name="connsiteY216" fmla="*/ 73092 h 226915"/>
              <a:gd name="connsiteX217" fmla="*/ 51074 w 188895"/>
              <a:gd name="connsiteY217" fmla="*/ 67918 h 226915"/>
              <a:gd name="connsiteX218" fmla="*/ 51856 w 188895"/>
              <a:gd name="connsiteY218" fmla="*/ 65392 h 226915"/>
              <a:gd name="connsiteX219" fmla="*/ 51675 w 188895"/>
              <a:gd name="connsiteY219" fmla="*/ 64369 h 226915"/>
              <a:gd name="connsiteX220" fmla="*/ 49389 w 188895"/>
              <a:gd name="connsiteY220" fmla="*/ 66535 h 226915"/>
              <a:gd name="connsiteX221" fmla="*/ 46743 w 188895"/>
              <a:gd name="connsiteY221" fmla="*/ 66354 h 226915"/>
              <a:gd name="connsiteX222" fmla="*/ 44156 w 188895"/>
              <a:gd name="connsiteY222" fmla="*/ 64489 h 226915"/>
              <a:gd name="connsiteX223" fmla="*/ 39824 w 188895"/>
              <a:gd name="connsiteY223" fmla="*/ 64910 h 226915"/>
              <a:gd name="connsiteX224" fmla="*/ 40125 w 188895"/>
              <a:gd name="connsiteY224" fmla="*/ 62203 h 226915"/>
              <a:gd name="connsiteX225" fmla="*/ 40967 w 188895"/>
              <a:gd name="connsiteY225" fmla="*/ 62023 h 226915"/>
              <a:gd name="connsiteX226" fmla="*/ 40967 w 188895"/>
              <a:gd name="connsiteY226" fmla="*/ 58895 h 226915"/>
              <a:gd name="connsiteX227" fmla="*/ 40245 w 188895"/>
              <a:gd name="connsiteY227" fmla="*/ 58113 h 226915"/>
              <a:gd name="connsiteX228" fmla="*/ 41027 w 188895"/>
              <a:gd name="connsiteY228" fmla="*/ 55887 h 226915"/>
              <a:gd name="connsiteX229" fmla="*/ 43133 w 188895"/>
              <a:gd name="connsiteY229" fmla="*/ 57270 h 226915"/>
              <a:gd name="connsiteX230" fmla="*/ 43554 w 188895"/>
              <a:gd name="connsiteY230" fmla="*/ 54443 h 226915"/>
              <a:gd name="connsiteX231" fmla="*/ 45599 w 188895"/>
              <a:gd name="connsiteY231" fmla="*/ 53601 h 226915"/>
              <a:gd name="connsiteX232" fmla="*/ 44397 w 188895"/>
              <a:gd name="connsiteY232" fmla="*/ 52638 h 226915"/>
              <a:gd name="connsiteX233" fmla="*/ 42171 w 188895"/>
              <a:gd name="connsiteY233" fmla="*/ 52578 h 226915"/>
              <a:gd name="connsiteX234" fmla="*/ 42171 w 188895"/>
              <a:gd name="connsiteY234" fmla="*/ 49690 h 226915"/>
              <a:gd name="connsiteX235" fmla="*/ 39463 w 188895"/>
              <a:gd name="connsiteY235" fmla="*/ 50653 h 226915"/>
              <a:gd name="connsiteX236" fmla="*/ 38381 w 188895"/>
              <a:gd name="connsiteY236" fmla="*/ 50593 h 226915"/>
              <a:gd name="connsiteX237" fmla="*/ 35974 w 188895"/>
              <a:gd name="connsiteY237" fmla="*/ 48788 h 226915"/>
              <a:gd name="connsiteX238" fmla="*/ 36817 w 188895"/>
              <a:gd name="connsiteY238" fmla="*/ 47585 h 226915"/>
              <a:gd name="connsiteX239" fmla="*/ 40486 w 188895"/>
              <a:gd name="connsiteY239" fmla="*/ 44577 h 226915"/>
              <a:gd name="connsiteX240" fmla="*/ 39103 w 188895"/>
              <a:gd name="connsiteY240" fmla="*/ 43735 h 226915"/>
              <a:gd name="connsiteX241" fmla="*/ 38862 w 188895"/>
              <a:gd name="connsiteY241" fmla="*/ 42411 h 226915"/>
              <a:gd name="connsiteX242" fmla="*/ 37599 w 188895"/>
              <a:gd name="connsiteY242" fmla="*/ 41689 h 226915"/>
              <a:gd name="connsiteX243" fmla="*/ 36035 w 188895"/>
              <a:gd name="connsiteY243" fmla="*/ 42050 h 226915"/>
              <a:gd name="connsiteX244" fmla="*/ 35433 w 188895"/>
              <a:gd name="connsiteY244" fmla="*/ 41328 h 226915"/>
              <a:gd name="connsiteX245" fmla="*/ 40065 w 188895"/>
              <a:gd name="connsiteY245" fmla="*/ 39343 h 226915"/>
              <a:gd name="connsiteX246" fmla="*/ 40667 w 188895"/>
              <a:gd name="connsiteY246" fmla="*/ 38922 h 226915"/>
              <a:gd name="connsiteX247" fmla="*/ 43012 w 188895"/>
              <a:gd name="connsiteY247" fmla="*/ 31463 h 226915"/>
              <a:gd name="connsiteX248" fmla="*/ 45298 w 188895"/>
              <a:gd name="connsiteY248" fmla="*/ 28876 h 226915"/>
              <a:gd name="connsiteX249" fmla="*/ 45901 w 188895"/>
              <a:gd name="connsiteY249" fmla="*/ 26289 h 226915"/>
              <a:gd name="connsiteX250" fmla="*/ 45660 w 188895"/>
              <a:gd name="connsiteY250" fmla="*/ 25086 h 226915"/>
              <a:gd name="connsiteX251" fmla="*/ 43434 w 188895"/>
              <a:gd name="connsiteY251" fmla="*/ 26409 h 226915"/>
              <a:gd name="connsiteX252" fmla="*/ 41749 w 188895"/>
              <a:gd name="connsiteY252" fmla="*/ 24183 h 226915"/>
              <a:gd name="connsiteX253" fmla="*/ 40065 w 188895"/>
              <a:gd name="connsiteY253" fmla="*/ 25748 h 226915"/>
              <a:gd name="connsiteX254" fmla="*/ 38260 w 188895"/>
              <a:gd name="connsiteY254" fmla="*/ 26891 h 226915"/>
              <a:gd name="connsiteX255" fmla="*/ 36335 w 188895"/>
              <a:gd name="connsiteY255" fmla="*/ 27131 h 226915"/>
              <a:gd name="connsiteX256" fmla="*/ 34531 w 188895"/>
              <a:gd name="connsiteY256" fmla="*/ 25326 h 226915"/>
              <a:gd name="connsiteX257" fmla="*/ 35252 w 188895"/>
              <a:gd name="connsiteY257" fmla="*/ 24905 h 226915"/>
              <a:gd name="connsiteX258" fmla="*/ 34831 w 188895"/>
              <a:gd name="connsiteY258" fmla="*/ 23101 h 226915"/>
              <a:gd name="connsiteX259" fmla="*/ 37298 w 188895"/>
              <a:gd name="connsiteY259" fmla="*/ 21837 h 226915"/>
              <a:gd name="connsiteX260" fmla="*/ 39885 w 188895"/>
              <a:gd name="connsiteY260" fmla="*/ 21898 h 226915"/>
              <a:gd name="connsiteX261" fmla="*/ 41508 w 188895"/>
              <a:gd name="connsiteY261" fmla="*/ 20514 h 226915"/>
              <a:gd name="connsiteX262" fmla="*/ 44216 w 188895"/>
              <a:gd name="connsiteY262" fmla="*/ 20093 h 226915"/>
              <a:gd name="connsiteX263" fmla="*/ 44336 w 188895"/>
              <a:gd name="connsiteY263" fmla="*/ 18168 h 226915"/>
              <a:gd name="connsiteX264" fmla="*/ 42893 w 188895"/>
              <a:gd name="connsiteY264" fmla="*/ 18589 h 226915"/>
              <a:gd name="connsiteX265" fmla="*/ 42531 w 188895"/>
              <a:gd name="connsiteY265" fmla="*/ 17987 h 226915"/>
              <a:gd name="connsiteX266" fmla="*/ 41088 w 188895"/>
              <a:gd name="connsiteY266" fmla="*/ 18168 h 226915"/>
              <a:gd name="connsiteX267" fmla="*/ 42411 w 188895"/>
              <a:gd name="connsiteY267" fmla="*/ 15641 h 226915"/>
              <a:gd name="connsiteX268" fmla="*/ 42351 w 188895"/>
              <a:gd name="connsiteY268" fmla="*/ 13896 h 226915"/>
              <a:gd name="connsiteX269" fmla="*/ 45058 w 188895"/>
              <a:gd name="connsiteY269" fmla="*/ 15400 h 226915"/>
              <a:gd name="connsiteX270" fmla="*/ 45961 w 188895"/>
              <a:gd name="connsiteY270" fmla="*/ 14799 h 226915"/>
              <a:gd name="connsiteX271" fmla="*/ 44576 w 188895"/>
              <a:gd name="connsiteY271" fmla="*/ 14257 h 226915"/>
              <a:gd name="connsiteX272" fmla="*/ 44095 w 188895"/>
              <a:gd name="connsiteY272" fmla="*/ 13175 h 226915"/>
              <a:gd name="connsiteX273" fmla="*/ 45239 w 188895"/>
              <a:gd name="connsiteY273" fmla="*/ 12633 h 226915"/>
              <a:gd name="connsiteX274" fmla="*/ 42231 w 188895"/>
              <a:gd name="connsiteY274" fmla="*/ 8723 h 226915"/>
              <a:gd name="connsiteX275" fmla="*/ 39223 w 188895"/>
              <a:gd name="connsiteY275" fmla="*/ 6858 h 226915"/>
              <a:gd name="connsiteX276" fmla="*/ 39824 w 188895"/>
              <a:gd name="connsiteY276" fmla="*/ 3429 h 226915"/>
              <a:gd name="connsiteX277" fmla="*/ 42652 w 188895"/>
              <a:gd name="connsiteY277" fmla="*/ 3670 h 226915"/>
              <a:gd name="connsiteX278" fmla="*/ 43374 w 188895"/>
              <a:gd name="connsiteY278" fmla="*/ 2767 h 226915"/>
              <a:gd name="connsiteX279" fmla="*/ 43253 w 188895"/>
              <a:gd name="connsiteY279" fmla="*/ 602 h 226915"/>
              <a:gd name="connsiteX280" fmla="*/ 44276 w 188895"/>
              <a:gd name="connsiteY280" fmla="*/ 602 h 226915"/>
              <a:gd name="connsiteX281" fmla="*/ 44878 w 188895"/>
              <a:gd name="connsiteY281" fmla="*/ 1504 h 226915"/>
              <a:gd name="connsiteX282" fmla="*/ 45419 w 188895"/>
              <a:gd name="connsiteY282" fmla="*/ 0 h 226915"/>
              <a:gd name="connsiteX283" fmla="*/ 48187 w 188895"/>
              <a:gd name="connsiteY283" fmla="*/ 2286 h 226915"/>
              <a:gd name="connsiteX284" fmla="*/ 49269 w 188895"/>
              <a:gd name="connsiteY284" fmla="*/ 1384 h 226915"/>
              <a:gd name="connsiteX285" fmla="*/ 50713 w 188895"/>
              <a:gd name="connsiteY285" fmla="*/ 2888 h 226915"/>
              <a:gd name="connsiteX286" fmla="*/ 51916 w 188895"/>
              <a:gd name="connsiteY286" fmla="*/ 2888 h 226915"/>
              <a:gd name="connsiteX287" fmla="*/ 54263 w 188895"/>
              <a:gd name="connsiteY287" fmla="*/ 662 h 226915"/>
              <a:gd name="connsiteX288" fmla="*/ 55044 w 188895"/>
              <a:gd name="connsiteY288" fmla="*/ 481 h 226915"/>
              <a:gd name="connsiteX289" fmla="*/ 57330 w 188895"/>
              <a:gd name="connsiteY289" fmla="*/ 2587 h 226915"/>
              <a:gd name="connsiteX290" fmla="*/ 59376 w 188895"/>
              <a:gd name="connsiteY290" fmla="*/ 3790 h 226915"/>
              <a:gd name="connsiteX291" fmla="*/ 59195 w 188895"/>
              <a:gd name="connsiteY291" fmla="*/ 5414 h 226915"/>
              <a:gd name="connsiteX292" fmla="*/ 60398 w 188895"/>
              <a:gd name="connsiteY292" fmla="*/ 6978 h 226915"/>
              <a:gd name="connsiteX293" fmla="*/ 60759 w 188895"/>
              <a:gd name="connsiteY293" fmla="*/ 6678 h 226915"/>
              <a:gd name="connsiteX294" fmla="*/ 62444 w 188895"/>
              <a:gd name="connsiteY294" fmla="*/ 7881 h 226915"/>
              <a:gd name="connsiteX295" fmla="*/ 65331 w 188895"/>
              <a:gd name="connsiteY295" fmla="*/ 8121 h 226915"/>
              <a:gd name="connsiteX296" fmla="*/ 67858 w 188895"/>
              <a:gd name="connsiteY296" fmla="*/ 9385 h 226915"/>
              <a:gd name="connsiteX297" fmla="*/ 74595 w 188895"/>
              <a:gd name="connsiteY297" fmla="*/ 10828 h 226915"/>
              <a:gd name="connsiteX298" fmla="*/ 76400 w 188895"/>
              <a:gd name="connsiteY298" fmla="*/ 11671 h 226915"/>
              <a:gd name="connsiteX299" fmla="*/ 78205 w 188895"/>
              <a:gd name="connsiteY299" fmla="*/ 11189 h 226915"/>
              <a:gd name="connsiteX300" fmla="*/ 79408 w 188895"/>
              <a:gd name="connsiteY300" fmla="*/ 11791 h 226915"/>
              <a:gd name="connsiteX301" fmla="*/ 83319 w 188895"/>
              <a:gd name="connsiteY301" fmla="*/ 12152 h 226915"/>
              <a:gd name="connsiteX302" fmla="*/ 84762 w 188895"/>
              <a:gd name="connsiteY302" fmla="*/ 13114 h 226915"/>
              <a:gd name="connsiteX303" fmla="*/ 86928 w 188895"/>
              <a:gd name="connsiteY303" fmla="*/ 13536 h 226915"/>
              <a:gd name="connsiteX304" fmla="*/ 88131 w 188895"/>
              <a:gd name="connsiteY304" fmla="*/ 12934 h 226915"/>
              <a:gd name="connsiteX305" fmla="*/ 89936 w 188895"/>
              <a:gd name="connsiteY305" fmla="*/ 13716 h 226915"/>
              <a:gd name="connsiteX306" fmla="*/ 92944 w 188895"/>
              <a:gd name="connsiteY306" fmla="*/ 16724 h 226915"/>
              <a:gd name="connsiteX307" fmla="*/ 95350 w 188895"/>
              <a:gd name="connsiteY307" fmla="*/ 17566 h 226915"/>
              <a:gd name="connsiteX308" fmla="*/ 99681 w 188895"/>
              <a:gd name="connsiteY308" fmla="*/ 21416 h 226915"/>
              <a:gd name="connsiteX309" fmla="*/ 101366 w 188895"/>
              <a:gd name="connsiteY309" fmla="*/ 20213 h 226915"/>
              <a:gd name="connsiteX310" fmla="*/ 101185 w 188895"/>
              <a:gd name="connsiteY310" fmla="*/ 22018 h 226915"/>
              <a:gd name="connsiteX311" fmla="*/ 104133 w 188895"/>
              <a:gd name="connsiteY311" fmla="*/ 21296 h 226915"/>
              <a:gd name="connsiteX312" fmla="*/ 104494 w 188895"/>
              <a:gd name="connsiteY312" fmla="*/ 22800 h 226915"/>
              <a:gd name="connsiteX313" fmla="*/ 106359 w 188895"/>
              <a:gd name="connsiteY313" fmla="*/ 21717 h 226915"/>
              <a:gd name="connsiteX314" fmla="*/ 108344 w 188895"/>
              <a:gd name="connsiteY314" fmla="*/ 24244 h 226915"/>
              <a:gd name="connsiteX315" fmla="*/ 109547 w 188895"/>
              <a:gd name="connsiteY315" fmla="*/ 24424 h 226915"/>
              <a:gd name="connsiteX316" fmla="*/ 112375 w 188895"/>
              <a:gd name="connsiteY316" fmla="*/ 26349 h 226915"/>
              <a:gd name="connsiteX317" fmla="*/ 115202 w 188895"/>
              <a:gd name="connsiteY317" fmla="*/ 25387 h 226915"/>
              <a:gd name="connsiteX318" fmla="*/ 117729 w 188895"/>
              <a:gd name="connsiteY318" fmla="*/ 25868 h 226915"/>
              <a:gd name="connsiteX319" fmla="*/ 118150 w 188895"/>
              <a:gd name="connsiteY319" fmla="*/ 27071 h 226915"/>
              <a:gd name="connsiteX320" fmla="*/ 119894 w 188895"/>
              <a:gd name="connsiteY320" fmla="*/ 26109 h 226915"/>
              <a:gd name="connsiteX321" fmla="*/ 121699 w 188895"/>
              <a:gd name="connsiteY321" fmla="*/ 26590 h 226915"/>
              <a:gd name="connsiteX322" fmla="*/ 122962 w 188895"/>
              <a:gd name="connsiteY322" fmla="*/ 25808 h 226915"/>
              <a:gd name="connsiteX323" fmla="*/ 124225 w 188895"/>
              <a:gd name="connsiteY323" fmla="*/ 28094 h 226915"/>
              <a:gd name="connsiteX324" fmla="*/ 126332 w 188895"/>
              <a:gd name="connsiteY324" fmla="*/ 27973 h 226915"/>
              <a:gd name="connsiteX325" fmla="*/ 127534 w 188895"/>
              <a:gd name="connsiteY325" fmla="*/ 26770 h 226915"/>
              <a:gd name="connsiteX326" fmla="*/ 128737 w 188895"/>
              <a:gd name="connsiteY326" fmla="*/ 27131 h 226915"/>
              <a:gd name="connsiteX327" fmla="*/ 129760 w 188895"/>
              <a:gd name="connsiteY327" fmla="*/ 25687 h 226915"/>
              <a:gd name="connsiteX328" fmla="*/ 131385 w 188895"/>
              <a:gd name="connsiteY328" fmla="*/ 25808 h 226915"/>
              <a:gd name="connsiteX329" fmla="*/ 131505 w 188895"/>
              <a:gd name="connsiteY329" fmla="*/ 27432 h 226915"/>
              <a:gd name="connsiteX330" fmla="*/ 132347 w 188895"/>
              <a:gd name="connsiteY330" fmla="*/ 27853 h 226915"/>
              <a:gd name="connsiteX331" fmla="*/ 134753 w 188895"/>
              <a:gd name="connsiteY331" fmla="*/ 27733 h 226915"/>
              <a:gd name="connsiteX332" fmla="*/ 135896 w 188895"/>
              <a:gd name="connsiteY332" fmla="*/ 26169 h 226915"/>
              <a:gd name="connsiteX333" fmla="*/ 137099 w 188895"/>
              <a:gd name="connsiteY333" fmla="*/ 27973 h 226915"/>
              <a:gd name="connsiteX334" fmla="*/ 136317 w 188895"/>
              <a:gd name="connsiteY334" fmla="*/ 29357 h 226915"/>
              <a:gd name="connsiteX335" fmla="*/ 136919 w 188895"/>
              <a:gd name="connsiteY335" fmla="*/ 31162 h 226915"/>
              <a:gd name="connsiteX336" fmla="*/ 138303 w 188895"/>
              <a:gd name="connsiteY336" fmla="*/ 29959 h 226915"/>
              <a:gd name="connsiteX337" fmla="*/ 138603 w 188895"/>
              <a:gd name="connsiteY337" fmla="*/ 27612 h 226915"/>
              <a:gd name="connsiteX338" fmla="*/ 140228 w 188895"/>
              <a:gd name="connsiteY338" fmla="*/ 28094 h 226915"/>
              <a:gd name="connsiteX339" fmla="*/ 141852 w 188895"/>
              <a:gd name="connsiteY339" fmla="*/ 25988 h 226915"/>
              <a:gd name="connsiteX340" fmla="*/ 141912 w 188895"/>
              <a:gd name="connsiteY340" fmla="*/ 28154 h 226915"/>
              <a:gd name="connsiteX341" fmla="*/ 140529 w 188895"/>
              <a:gd name="connsiteY341" fmla="*/ 29237 h 226915"/>
              <a:gd name="connsiteX342" fmla="*/ 140709 w 188895"/>
              <a:gd name="connsiteY342" fmla="*/ 30139 h 226915"/>
              <a:gd name="connsiteX343" fmla="*/ 143897 w 188895"/>
              <a:gd name="connsiteY343" fmla="*/ 31041 h 226915"/>
              <a:gd name="connsiteX344" fmla="*/ 143897 w 188895"/>
              <a:gd name="connsiteY344" fmla="*/ 32124 h 226915"/>
              <a:gd name="connsiteX345" fmla="*/ 142755 w 188895"/>
              <a:gd name="connsiteY345" fmla="*/ 33568 h 226915"/>
              <a:gd name="connsiteX346" fmla="*/ 142514 w 188895"/>
              <a:gd name="connsiteY346" fmla="*/ 35914 h 226915"/>
              <a:gd name="connsiteX347" fmla="*/ 143597 w 188895"/>
              <a:gd name="connsiteY347" fmla="*/ 36395 h 226915"/>
              <a:gd name="connsiteX348" fmla="*/ 144980 w 188895"/>
              <a:gd name="connsiteY348" fmla="*/ 33688 h 226915"/>
              <a:gd name="connsiteX349" fmla="*/ 146183 w 188895"/>
              <a:gd name="connsiteY349" fmla="*/ 31824 h 226915"/>
              <a:gd name="connsiteX350" fmla="*/ 147327 w 188895"/>
              <a:gd name="connsiteY350" fmla="*/ 31402 h 226915"/>
              <a:gd name="connsiteX351" fmla="*/ 148169 w 188895"/>
              <a:gd name="connsiteY351" fmla="*/ 32365 h 226915"/>
              <a:gd name="connsiteX352" fmla="*/ 147928 w 188895"/>
              <a:gd name="connsiteY352" fmla="*/ 35373 h 226915"/>
              <a:gd name="connsiteX353" fmla="*/ 149131 w 188895"/>
              <a:gd name="connsiteY353" fmla="*/ 36275 h 226915"/>
              <a:gd name="connsiteX354" fmla="*/ 149131 w 188895"/>
              <a:gd name="connsiteY354" fmla="*/ 38080 h 226915"/>
              <a:gd name="connsiteX355" fmla="*/ 150033 w 188895"/>
              <a:gd name="connsiteY355" fmla="*/ 40847 h 226915"/>
              <a:gd name="connsiteX356" fmla="*/ 149733 w 188895"/>
              <a:gd name="connsiteY356" fmla="*/ 42471 h 226915"/>
              <a:gd name="connsiteX357" fmla="*/ 151537 w 188895"/>
              <a:gd name="connsiteY357" fmla="*/ 44878 h 226915"/>
              <a:gd name="connsiteX358" fmla="*/ 150635 w 188895"/>
              <a:gd name="connsiteY358" fmla="*/ 47104 h 226915"/>
              <a:gd name="connsiteX359" fmla="*/ 151237 w 188895"/>
              <a:gd name="connsiteY359" fmla="*/ 49630 h 226915"/>
              <a:gd name="connsiteX360" fmla="*/ 152741 w 188895"/>
              <a:gd name="connsiteY360" fmla="*/ 51315 h 226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188895" h="226915">
                <a:moveTo>
                  <a:pt x="152681" y="51315"/>
                </a:moveTo>
                <a:lnTo>
                  <a:pt x="151537" y="53300"/>
                </a:lnTo>
                <a:lnTo>
                  <a:pt x="149973" y="54082"/>
                </a:lnTo>
                <a:lnTo>
                  <a:pt x="149372" y="55887"/>
                </a:lnTo>
                <a:lnTo>
                  <a:pt x="147868" y="56067"/>
                </a:lnTo>
                <a:lnTo>
                  <a:pt x="147808" y="57872"/>
                </a:lnTo>
                <a:lnTo>
                  <a:pt x="145401" y="57571"/>
                </a:lnTo>
                <a:lnTo>
                  <a:pt x="144319" y="58173"/>
                </a:lnTo>
                <a:lnTo>
                  <a:pt x="143837" y="60098"/>
                </a:lnTo>
                <a:lnTo>
                  <a:pt x="147447" y="61542"/>
                </a:lnTo>
                <a:lnTo>
                  <a:pt x="151658" y="63767"/>
                </a:lnTo>
                <a:lnTo>
                  <a:pt x="153342" y="63286"/>
                </a:lnTo>
                <a:lnTo>
                  <a:pt x="156531" y="60639"/>
                </a:lnTo>
                <a:lnTo>
                  <a:pt x="163509" y="59556"/>
                </a:lnTo>
                <a:lnTo>
                  <a:pt x="166096" y="58714"/>
                </a:lnTo>
                <a:lnTo>
                  <a:pt x="166277" y="60218"/>
                </a:lnTo>
                <a:lnTo>
                  <a:pt x="167419" y="61662"/>
                </a:lnTo>
                <a:lnTo>
                  <a:pt x="168563" y="61662"/>
                </a:lnTo>
                <a:lnTo>
                  <a:pt x="170066" y="63226"/>
                </a:lnTo>
                <a:lnTo>
                  <a:pt x="173495" y="64309"/>
                </a:lnTo>
                <a:lnTo>
                  <a:pt x="176383" y="67076"/>
                </a:lnTo>
                <a:lnTo>
                  <a:pt x="179150" y="67317"/>
                </a:lnTo>
                <a:lnTo>
                  <a:pt x="181196" y="66354"/>
                </a:lnTo>
                <a:lnTo>
                  <a:pt x="181797" y="64008"/>
                </a:lnTo>
                <a:lnTo>
                  <a:pt x="181978" y="61602"/>
                </a:lnTo>
                <a:lnTo>
                  <a:pt x="182519" y="60760"/>
                </a:lnTo>
                <a:lnTo>
                  <a:pt x="182278" y="56789"/>
                </a:lnTo>
                <a:lnTo>
                  <a:pt x="183060" y="56187"/>
                </a:lnTo>
                <a:lnTo>
                  <a:pt x="186128" y="57992"/>
                </a:lnTo>
                <a:lnTo>
                  <a:pt x="187332" y="59556"/>
                </a:lnTo>
                <a:lnTo>
                  <a:pt x="187031" y="62685"/>
                </a:lnTo>
                <a:lnTo>
                  <a:pt x="187813" y="65813"/>
                </a:lnTo>
                <a:lnTo>
                  <a:pt x="188114" y="67256"/>
                </a:lnTo>
                <a:lnTo>
                  <a:pt x="187272" y="69061"/>
                </a:lnTo>
                <a:lnTo>
                  <a:pt x="188173" y="71768"/>
                </a:lnTo>
                <a:lnTo>
                  <a:pt x="188895" y="72189"/>
                </a:lnTo>
                <a:lnTo>
                  <a:pt x="187813" y="73272"/>
                </a:lnTo>
                <a:lnTo>
                  <a:pt x="188655" y="75077"/>
                </a:lnTo>
                <a:lnTo>
                  <a:pt x="188535" y="76220"/>
                </a:lnTo>
                <a:lnTo>
                  <a:pt x="187091" y="77544"/>
                </a:lnTo>
                <a:lnTo>
                  <a:pt x="187692" y="78025"/>
                </a:lnTo>
                <a:lnTo>
                  <a:pt x="187211" y="80912"/>
                </a:lnTo>
                <a:lnTo>
                  <a:pt x="187813" y="82296"/>
                </a:lnTo>
                <a:lnTo>
                  <a:pt x="186128" y="83259"/>
                </a:lnTo>
                <a:lnTo>
                  <a:pt x="178248" y="90357"/>
                </a:lnTo>
                <a:lnTo>
                  <a:pt x="170668" y="97636"/>
                </a:lnTo>
                <a:lnTo>
                  <a:pt x="152800" y="116706"/>
                </a:lnTo>
                <a:lnTo>
                  <a:pt x="150335" y="119113"/>
                </a:lnTo>
                <a:lnTo>
                  <a:pt x="150936" y="119714"/>
                </a:lnTo>
                <a:lnTo>
                  <a:pt x="152500" y="119714"/>
                </a:lnTo>
                <a:lnTo>
                  <a:pt x="153523" y="121098"/>
                </a:lnTo>
                <a:lnTo>
                  <a:pt x="156531" y="123745"/>
                </a:lnTo>
                <a:lnTo>
                  <a:pt x="156049" y="124707"/>
                </a:lnTo>
                <a:lnTo>
                  <a:pt x="151838" y="125189"/>
                </a:lnTo>
                <a:lnTo>
                  <a:pt x="150876" y="125790"/>
                </a:lnTo>
                <a:lnTo>
                  <a:pt x="150755" y="129700"/>
                </a:lnTo>
                <a:lnTo>
                  <a:pt x="152019" y="131505"/>
                </a:lnTo>
                <a:lnTo>
                  <a:pt x="153222" y="131385"/>
                </a:lnTo>
                <a:lnTo>
                  <a:pt x="155628" y="129580"/>
                </a:lnTo>
                <a:lnTo>
                  <a:pt x="156892" y="129821"/>
                </a:lnTo>
                <a:lnTo>
                  <a:pt x="156531" y="132107"/>
                </a:lnTo>
                <a:lnTo>
                  <a:pt x="158937" y="134092"/>
                </a:lnTo>
                <a:lnTo>
                  <a:pt x="159779" y="132528"/>
                </a:lnTo>
                <a:lnTo>
                  <a:pt x="160621" y="133370"/>
                </a:lnTo>
                <a:lnTo>
                  <a:pt x="162727" y="133490"/>
                </a:lnTo>
                <a:lnTo>
                  <a:pt x="162727" y="138965"/>
                </a:lnTo>
                <a:lnTo>
                  <a:pt x="161464" y="139265"/>
                </a:lnTo>
                <a:lnTo>
                  <a:pt x="162366" y="143477"/>
                </a:lnTo>
                <a:lnTo>
                  <a:pt x="159057" y="142695"/>
                </a:lnTo>
                <a:lnTo>
                  <a:pt x="154846" y="142695"/>
                </a:lnTo>
                <a:lnTo>
                  <a:pt x="155929" y="144981"/>
                </a:lnTo>
                <a:lnTo>
                  <a:pt x="155327" y="145221"/>
                </a:lnTo>
                <a:lnTo>
                  <a:pt x="154545" y="146725"/>
                </a:lnTo>
                <a:lnTo>
                  <a:pt x="150876" y="147748"/>
                </a:lnTo>
                <a:lnTo>
                  <a:pt x="150515" y="150936"/>
                </a:lnTo>
                <a:lnTo>
                  <a:pt x="149613" y="152981"/>
                </a:lnTo>
                <a:lnTo>
                  <a:pt x="149613" y="154967"/>
                </a:lnTo>
                <a:lnTo>
                  <a:pt x="150214" y="155929"/>
                </a:lnTo>
                <a:lnTo>
                  <a:pt x="148349" y="159118"/>
                </a:lnTo>
                <a:lnTo>
                  <a:pt x="150455" y="159840"/>
                </a:lnTo>
                <a:lnTo>
                  <a:pt x="150635" y="161043"/>
                </a:lnTo>
                <a:lnTo>
                  <a:pt x="149552" y="161404"/>
                </a:lnTo>
                <a:lnTo>
                  <a:pt x="149733" y="162547"/>
                </a:lnTo>
                <a:lnTo>
                  <a:pt x="151537" y="163509"/>
                </a:lnTo>
                <a:lnTo>
                  <a:pt x="149733" y="163810"/>
                </a:lnTo>
                <a:lnTo>
                  <a:pt x="147447" y="163329"/>
                </a:lnTo>
                <a:lnTo>
                  <a:pt x="148048" y="164773"/>
                </a:lnTo>
                <a:lnTo>
                  <a:pt x="150274" y="166337"/>
                </a:lnTo>
                <a:lnTo>
                  <a:pt x="150274" y="168021"/>
                </a:lnTo>
                <a:lnTo>
                  <a:pt x="151718" y="170127"/>
                </a:lnTo>
                <a:lnTo>
                  <a:pt x="152800" y="170367"/>
                </a:lnTo>
                <a:lnTo>
                  <a:pt x="152139" y="172172"/>
                </a:lnTo>
                <a:lnTo>
                  <a:pt x="151959" y="174879"/>
                </a:lnTo>
                <a:lnTo>
                  <a:pt x="156049" y="172593"/>
                </a:lnTo>
                <a:lnTo>
                  <a:pt x="157674" y="175180"/>
                </a:lnTo>
                <a:lnTo>
                  <a:pt x="158215" y="176985"/>
                </a:lnTo>
                <a:lnTo>
                  <a:pt x="154846" y="178188"/>
                </a:lnTo>
                <a:lnTo>
                  <a:pt x="154846" y="178970"/>
                </a:lnTo>
                <a:lnTo>
                  <a:pt x="153703" y="178849"/>
                </a:lnTo>
                <a:lnTo>
                  <a:pt x="154726" y="182098"/>
                </a:lnTo>
                <a:lnTo>
                  <a:pt x="151537" y="180353"/>
                </a:lnTo>
                <a:lnTo>
                  <a:pt x="151056" y="181556"/>
                </a:lnTo>
                <a:lnTo>
                  <a:pt x="152500" y="182760"/>
                </a:lnTo>
                <a:lnTo>
                  <a:pt x="154425" y="183181"/>
                </a:lnTo>
                <a:lnTo>
                  <a:pt x="155448" y="184745"/>
                </a:lnTo>
                <a:lnTo>
                  <a:pt x="157734" y="186489"/>
                </a:lnTo>
                <a:lnTo>
                  <a:pt x="159298" y="186249"/>
                </a:lnTo>
                <a:lnTo>
                  <a:pt x="161403" y="184986"/>
                </a:lnTo>
                <a:lnTo>
                  <a:pt x="160742" y="187392"/>
                </a:lnTo>
                <a:lnTo>
                  <a:pt x="159298" y="188415"/>
                </a:lnTo>
                <a:lnTo>
                  <a:pt x="157674" y="190941"/>
                </a:lnTo>
                <a:lnTo>
                  <a:pt x="155989" y="190640"/>
                </a:lnTo>
                <a:lnTo>
                  <a:pt x="155508" y="189197"/>
                </a:lnTo>
                <a:lnTo>
                  <a:pt x="154304" y="187753"/>
                </a:lnTo>
                <a:lnTo>
                  <a:pt x="152560" y="187151"/>
                </a:lnTo>
                <a:lnTo>
                  <a:pt x="151838" y="189076"/>
                </a:lnTo>
                <a:lnTo>
                  <a:pt x="153342" y="189678"/>
                </a:lnTo>
                <a:lnTo>
                  <a:pt x="153222" y="192385"/>
                </a:lnTo>
                <a:lnTo>
                  <a:pt x="148109" y="193769"/>
                </a:lnTo>
                <a:lnTo>
                  <a:pt x="144259" y="194370"/>
                </a:lnTo>
                <a:lnTo>
                  <a:pt x="143236" y="194370"/>
                </a:lnTo>
                <a:lnTo>
                  <a:pt x="139265" y="195814"/>
                </a:lnTo>
                <a:lnTo>
                  <a:pt x="138183" y="196295"/>
                </a:lnTo>
                <a:lnTo>
                  <a:pt x="132588" y="197739"/>
                </a:lnTo>
                <a:lnTo>
                  <a:pt x="131385" y="197980"/>
                </a:lnTo>
                <a:lnTo>
                  <a:pt x="124888" y="199544"/>
                </a:lnTo>
                <a:lnTo>
                  <a:pt x="120496" y="200687"/>
                </a:lnTo>
                <a:lnTo>
                  <a:pt x="116886" y="201529"/>
                </a:lnTo>
                <a:lnTo>
                  <a:pt x="109728" y="203394"/>
                </a:lnTo>
                <a:lnTo>
                  <a:pt x="102689" y="205138"/>
                </a:lnTo>
                <a:lnTo>
                  <a:pt x="97275" y="206522"/>
                </a:lnTo>
                <a:lnTo>
                  <a:pt x="95471" y="206883"/>
                </a:lnTo>
                <a:lnTo>
                  <a:pt x="90898" y="208026"/>
                </a:lnTo>
                <a:lnTo>
                  <a:pt x="90718" y="208026"/>
                </a:lnTo>
                <a:lnTo>
                  <a:pt x="88011" y="208748"/>
                </a:lnTo>
                <a:lnTo>
                  <a:pt x="81995" y="210192"/>
                </a:lnTo>
                <a:lnTo>
                  <a:pt x="80371" y="210613"/>
                </a:lnTo>
                <a:lnTo>
                  <a:pt x="74716" y="211996"/>
                </a:lnTo>
                <a:lnTo>
                  <a:pt x="71167" y="212839"/>
                </a:lnTo>
                <a:lnTo>
                  <a:pt x="64128" y="214583"/>
                </a:lnTo>
                <a:lnTo>
                  <a:pt x="50893" y="217892"/>
                </a:lnTo>
                <a:lnTo>
                  <a:pt x="47224" y="218915"/>
                </a:lnTo>
                <a:lnTo>
                  <a:pt x="42111" y="220118"/>
                </a:lnTo>
                <a:lnTo>
                  <a:pt x="41268" y="220419"/>
                </a:lnTo>
                <a:lnTo>
                  <a:pt x="40245" y="220599"/>
                </a:lnTo>
                <a:lnTo>
                  <a:pt x="39042" y="220900"/>
                </a:lnTo>
                <a:lnTo>
                  <a:pt x="36576" y="221501"/>
                </a:lnTo>
                <a:lnTo>
                  <a:pt x="33748" y="222223"/>
                </a:lnTo>
                <a:lnTo>
                  <a:pt x="33387" y="222344"/>
                </a:lnTo>
                <a:lnTo>
                  <a:pt x="31041" y="222825"/>
                </a:lnTo>
                <a:lnTo>
                  <a:pt x="28515" y="223547"/>
                </a:lnTo>
                <a:lnTo>
                  <a:pt x="26469" y="224148"/>
                </a:lnTo>
                <a:lnTo>
                  <a:pt x="26289" y="224148"/>
                </a:lnTo>
                <a:lnTo>
                  <a:pt x="24785" y="224509"/>
                </a:lnTo>
                <a:lnTo>
                  <a:pt x="22739" y="224990"/>
                </a:lnTo>
                <a:lnTo>
                  <a:pt x="20032" y="225712"/>
                </a:lnTo>
                <a:lnTo>
                  <a:pt x="18468" y="226073"/>
                </a:lnTo>
                <a:lnTo>
                  <a:pt x="17085" y="226555"/>
                </a:lnTo>
                <a:lnTo>
                  <a:pt x="15701" y="226916"/>
                </a:lnTo>
                <a:lnTo>
                  <a:pt x="15340" y="226916"/>
                </a:lnTo>
                <a:lnTo>
                  <a:pt x="12272" y="209711"/>
                </a:lnTo>
                <a:lnTo>
                  <a:pt x="10708" y="201348"/>
                </a:lnTo>
                <a:lnTo>
                  <a:pt x="8242" y="187151"/>
                </a:lnTo>
                <a:lnTo>
                  <a:pt x="0" y="136558"/>
                </a:lnTo>
                <a:lnTo>
                  <a:pt x="1022" y="136318"/>
                </a:lnTo>
                <a:lnTo>
                  <a:pt x="1203" y="137521"/>
                </a:lnTo>
                <a:lnTo>
                  <a:pt x="4151" y="139446"/>
                </a:lnTo>
                <a:lnTo>
                  <a:pt x="5534" y="140950"/>
                </a:lnTo>
                <a:lnTo>
                  <a:pt x="6978" y="141792"/>
                </a:lnTo>
                <a:lnTo>
                  <a:pt x="8482" y="140589"/>
                </a:lnTo>
                <a:lnTo>
                  <a:pt x="10106" y="141070"/>
                </a:lnTo>
                <a:lnTo>
                  <a:pt x="11370" y="140589"/>
                </a:lnTo>
                <a:lnTo>
                  <a:pt x="11971" y="141130"/>
                </a:lnTo>
                <a:lnTo>
                  <a:pt x="14257" y="140709"/>
                </a:lnTo>
                <a:lnTo>
                  <a:pt x="16363" y="139145"/>
                </a:lnTo>
                <a:lnTo>
                  <a:pt x="18108" y="138724"/>
                </a:lnTo>
                <a:lnTo>
                  <a:pt x="17326" y="136739"/>
                </a:lnTo>
                <a:lnTo>
                  <a:pt x="13295" y="123504"/>
                </a:lnTo>
                <a:lnTo>
                  <a:pt x="9505" y="110330"/>
                </a:lnTo>
                <a:lnTo>
                  <a:pt x="11189" y="109788"/>
                </a:lnTo>
                <a:lnTo>
                  <a:pt x="13475" y="108104"/>
                </a:lnTo>
                <a:lnTo>
                  <a:pt x="15160" y="105036"/>
                </a:lnTo>
                <a:lnTo>
                  <a:pt x="16543" y="104374"/>
                </a:lnTo>
                <a:lnTo>
                  <a:pt x="16844" y="103411"/>
                </a:lnTo>
                <a:lnTo>
                  <a:pt x="19431" y="103291"/>
                </a:lnTo>
                <a:lnTo>
                  <a:pt x="20875" y="102509"/>
                </a:lnTo>
                <a:lnTo>
                  <a:pt x="21777" y="101005"/>
                </a:lnTo>
                <a:lnTo>
                  <a:pt x="21596" y="99501"/>
                </a:lnTo>
                <a:lnTo>
                  <a:pt x="22258" y="99080"/>
                </a:lnTo>
                <a:lnTo>
                  <a:pt x="22439" y="97155"/>
                </a:lnTo>
                <a:lnTo>
                  <a:pt x="23883" y="96373"/>
                </a:lnTo>
                <a:lnTo>
                  <a:pt x="29417" y="95892"/>
                </a:lnTo>
                <a:lnTo>
                  <a:pt x="33628" y="89816"/>
                </a:lnTo>
                <a:lnTo>
                  <a:pt x="34831" y="88613"/>
                </a:lnTo>
                <a:lnTo>
                  <a:pt x="36516" y="88372"/>
                </a:lnTo>
                <a:lnTo>
                  <a:pt x="37538" y="86748"/>
                </a:lnTo>
                <a:lnTo>
                  <a:pt x="36395" y="87169"/>
                </a:lnTo>
                <a:lnTo>
                  <a:pt x="36335" y="85845"/>
                </a:lnTo>
                <a:lnTo>
                  <a:pt x="37899" y="85063"/>
                </a:lnTo>
                <a:lnTo>
                  <a:pt x="38200" y="84041"/>
                </a:lnTo>
                <a:lnTo>
                  <a:pt x="39704" y="83860"/>
                </a:lnTo>
                <a:lnTo>
                  <a:pt x="40004" y="81273"/>
                </a:lnTo>
                <a:lnTo>
                  <a:pt x="40907" y="80672"/>
                </a:lnTo>
                <a:lnTo>
                  <a:pt x="40245" y="79048"/>
                </a:lnTo>
                <a:lnTo>
                  <a:pt x="41449" y="78807"/>
                </a:lnTo>
                <a:lnTo>
                  <a:pt x="42592" y="77483"/>
                </a:lnTo>
                <a:lnTo>
                  <a:pt x="44576" y="77544"/>
                </a:lnTo>
                <a:lnTo>
                  <a:pt x="45359" y="76521"/>
                </a:lnTo>
                <a:lnTo>
                  <a:pt x="47164" y="77423"/>
                </a:lnTo>
                <a:lnTo>
                  <a:pt x="48066" y="79228"/>
                </a:lnTo>
                <a:lnTo>
                  <a:pt x="50773" y="80070"/>
                </a:lnTo>
                <a:lnTo>
                  <a:pt x="52217" y="81514"/>
                </a:lnTo>
                <a:lnTo>
                  <a:pt x="52878" y="81333"/>
                </a:lnTo>
                <a:lnTo>
                  <a:pt x="52638" y="79589"/>
                </a:lnTo>
                <a:lnTo>
                  <a:pt x="54442" y="78386"/>
                </a:lnTo>
                <a:lnTo>
                  <a:pt x="53240" y="76822"/>
                </a:lnTo>
                <a:lnTo>
                  <a:pt x="51374" y="73092"/>
                </a:lnTo>
                <a:lnTo>
                  <a:pt x="51074" y="67918"/>
                </a:lnTo>
                <a:lnTo>
                  <a:pt x="51856" y="65392"/>
                </a:lnTo>
                <a:lnTo>
                  <a:pt x="51675" y="64369"/>
                </a:lnTo>
                <a:lnTo>
                  <a:pt x="49389" y="66535"/>
                </a:lnTo>
                <a:lnTo>
                  <a:pt x="46743" y="66354"/>
                </a:lnTo>
                <a:lnTo>
                  <a:pt x="44156" y="64489"/>
                </a:lnTo>
                <a:lnTo>
                  <a:pt x="39824" y="64910"/>
                </a:lnTo>
                <a:lnTo>
                  <a:pt x="40125" y="62203"/>
                </a:lnTo>
                <a:lnTo>
                  <a:pt x="40967" y="62023"/>
                </a:lnTo>
                <a:lnTo>
                  <a:pt x="40967" y="58895"/>
                </a:lnTo>
                <a:lnTo>
                  <a:pt x="40245" y="58113"/>
                </a:lnTo>
                <a:lnTo>
                  <a:pt x="41027" y="55887"/>
                </a:lnTo>
                <a:lnTo>
                  <a:pt x="43133" y="57270"/>
                </a:lnTo>
                <a:lnTo>
                  <a:pt x="43554" y="54443"/>
                </a:lnTo>
                <a:lnTo>
                  <a:pt x="45599" y="53601"/>
                </a:lnTo>
                <a:lnTo>
                  <a:pt x="44397" y="52638"/>
                </a:lnTo>
                <a:lnTo>
                  <a:pt x="42171" y="52578"/>
                </a:lnTo>
                <a:lnTo>
                  <a:pt x="42171" y="49690"/>
                </a:lnTo>
                <a:lnTo>
                  <a:pt x="39463" y="50653"/>
                </a:lnTo>
                <a:lnTo>
                  <a:pt x="38381" y="50593"/>
                </a:lnTo>
                <a:lnTo>
                  <a:pt x="35974" y="48788"/>
                </a:lnTo>
                <a:lnTo>
                  <a:pt x="36817" y="47585"/>
                </a:lnTo>
                <a:lnTo>
                  <a:pt x="40486" y="44577"/>
                </a:lnTo>
                <a:lnTo>
                  <a:pt x="39103" y="43735"/>
                </a:lnTo>
                <a:lnTo>
                  <a:pt x="38862" y="42411"/>
                </a:lnTo>
                <a:lnTo>
                  <a:pt x="37599" y="41689"/>
                </a:lnTo>
                <a:lnTo>
                  <a:pt x="36035" y="42050"/>
                </a:lnTo>
                <a:lnTo>
                  <a:pt x="35433" y="41328"/>
                </a:lnTo>
                <a:lnTo>
                  <a:pt x="40065" y="39343"/>
                </a:lnTo>
                <a:lnTo>
                  <a:pt x="40667" y="38922"/>
                </a:lnTo>
                <a:lnTo>
                  <a:pt x="43012" y="31463"/>
                </a:lnTo>
                <a:lnTo>
                  <a:pt x="45298" y="28876"/>
                </a:lnTo>
                <a:lnTo>
                  <a:pt x="45901" y="26289"/>
                </a:lnTo>
                <a:lnTo>
                  <a:pt x="45660" y="25086"/>
                </a:lnTo>
                <a:lnTo>
                  <a:pt x="43434" y="26409"/>
                </a:lnTo>
                <a:lnTo>
                  <a:pt x="41749" y="24183"/>
                </a:lnTo>
                <a:lnTo>
                  <a:pt x="40065" y="25748"/>
                </a:lnTo>
                <a:lnTo>
                  <a:pt x="38260" y="26891"/>
                </a:lnTo>
                <a:lnTo>
                  <a:pt x="36335" y="27131"/>
                </a:lnTo>
                <a:lnTo>
                  <a:pt x="34531" y="25326"/>
                </a:lnTo>
                <a:lnTo>
                  <a:pt x="35252" y="24905"/>
                </a:lnTo>
                <a:lnTo>
                  <a:pt x="34831" y="23101"/>
                </a:lnTo>
                <a:lnTo>
                  <a:pt x="37298" y="21837"/>
                </a:lnTo>
                <a:lnTo>
                  <a:pt x="39885" y="21898"/>
                </a:lnTo>
                <a:lnTo>
                  <a:pt x="41508" y="20514"/>
                </a:lnTo>
                <a:lnTo>
                  <a:pt x="44216" y="20093"/>
                </a:lnTo>
                <a:lnTo>
                  <a:pt x="44336" y="18168"/>
                </a:lnTo>
                <a:lnTo>
                  <a:pt x="42893" y="18589"/>
                </a:lnTo>
                <a:lnTo>
                  <a:pt x="42531" y="17987"/>
                </a:lnTo>
                <a:lnTo>
                  <a:pt x="41088" y="18168"/>
                </a:lnTo>
                <a:lnTo>
                  <a:pt x="42411" y="15641"/>
                </a:lnTo>
                <a:lnTo>
                  <a:pt x="42351" y="13896"/>
                </a:lnTo>
                <a:lnTo>
                  <a:pt x="45058" y="15400"/>
                </a:lnTo>
                <a:lnTo>
                  <a:pt x="45961" y="14799"/>
                </a:lnTo>
                <a:lnTo>
                  <a:pt x="44576" y="14257"/>
                </a:lnTo>
                <a:lnTo>
                  <a:pt x="44095" y="13175"/>
                </a:lnTo>
                <a:lnTo>
                  <a:pt x="45239" y="12633"/>
                </a:lnTo>
                <a:lnTo>
                  <a:pt x="42231" y="8723"/>
                </a:lnTo>
                <a:lnTo>
                  <a:pt x="39223" y="6858"/>
                </a:lnTo>
                <a:lnTo>
                  <a:pt x="39824" y="3429"/>
                </a:lnTo>
                <a:lnTo>
                  <a:pt x="42652" y="3670"/>
                </a:lnTo>
                <a:lnTo>
                  <a:pt x="43374" y="2767"/>
                </a:lnTo>
                <a:lnTo>
                  <a:pt x="43253" y="602"/>
                </a:lnTo>
                <a:lnTo>
                  <a:pt x="44276" y="602"/>
                </a:lnTo>
                <a:lnTo>
                  <a:pt x="44878" y="1504"/>
                </a:lnTo>
                <a:lnTo>
                  <a:pt x="45419" y="0"/>
                </a:lnTo>
                <a:lnTo>
                  <a:pt x="48187" y="2286"/>
                </a:lnTo>
                <a:lnTo>
                  <a:pt x="49269" y="1384"/>
                </a:lnTo>
                <a:lnTo>
                  <a:pt x="50713" y="2888"/>
                </a:lnTo>
                <a:lnTo>
                  <a:pt x="51916" y="2888"/>
                </a:lnTo>
                <a:lnTo>
                  <a:pt x="54263" y="662"/>
                </a:lnTo>
                <a:lnTo>
                  <a:pt x="55044" y="481"/>
                </a:lnTo>
                <a:lnTo>
                  <a:pt x="57330" y="2587"/>
                </a:lnTo>
                <a:lnTo>
                  <a:pt x="59376" y="3790"/>
                </a:lnTo>
                <a:lnTo>
                  <a:pt x="59195" y="5414"/>
                </a:lnTo>
                <a:lnTo>
                  <a:pt x="60398" y="6978"/>
                </a:lnTo>
                <a:lnTo>
                  <a:pt x="60759" y="6678"/>
                </a:lnTo>
                <a:lnTo>
                  <a:pt x="62444" y="7881"/>
                </a:lnTo>
                <a:lnTo>
                  <a:pt x="65331" y="8121"/>
                </a:lnTo>
                <a:lnTo>
                  <a:pt x="67858" y="9385"/>
                </a:lnTo>
                <a:lnTo>
                  <a:pt x="74595" y="10828"/>
                </a:lnTo>
                <a:lnTo>
                  <a:pt x="76400" y="11671"/>
                </a:lnTo>
                <a:lnTo>
                  <a:pt x="78205" y="11189"/>
                </a:lnTo>
                <a:lnTo>
                  <a:pt x="79408" y="11791"/>
                </a:lnTo>
                <a:lnTo>
                  <a:pt x="83319" y="12152"/>
                </a:lnTo>
                <a:lnTo>
                  <a:pt x="84762" y="13114"/>
                </a:lnTo>
                <a:lnTo>
                  <a:pt x="86928" y="13536"/>
                </a:lnTo>
                <a:lnTo>
                  <a:pt x="88131" y="12934"/>
                </a:lnTo>
                <a:lnTo>
                  <a:pt x="89936" y="13716"/>
                </a:lnTo>
                <a:lnTo>
                  <a:pt x="92944" y="16724"/>
                </a:lnTo>
                <a:lnTo>
                  <a:pt x="95350" y="17566"/>
                </a:lnTo>
                <a:lnTo>
                  <a:pt x="99681" y="21416"/>
                </a:lnTo>
                <a:lnTo>
                  <a:pt x="101366" y="20213"/>
                </a:lnTo>
                <a:lnTo>
                  <a:pt x="101185" y="22018"/>
                </a:lnTo>
                <a:lnTo>
                  <a:pt x="104133" y="21296"/>
                </a:lnTo>
                <a:lnTo>
                  <a:pt x="104494" y="22800"/>
                </a:lnTo>
                <a:lnTo>
                  <a:pt x="106359" y="21717"/>
                </a:lnTo>
                <a:lnTo>
                  <a:pt x="108344" y="24244"/>
                </a:lnTo>
                <a:lnTo>
                  <a:pt x="109547" y="24424"/>
                </a:lnTo>
                <a:lnTo>
                  <a:pt x="112375" y="26349"/>
                </a:lnTo>
                <a:lnTo>
                  <a:pt x="115202" y="25387"/>
                </a:lnTo>
                <a:lnTo>
                  <a:pt x="117729" y="25868"/>
                </a:lnTo>
                <a:lnTo>
                  <a:pt x="118150" y="27071"/>
                </a:lnTo>
                <a:lnTo>
                  <a:pt x="119894" y="26109"/>
                </a:lnTo>
                <a:lnTo>
                  <a:pt x="121699" y="26590"/>
                </a:lnTo>
                <a:lnTo>
                  <a:pt x="122962" y="25808"/>
                </a:lnTo>
                <a:lnTo>
                  <a:pt x="124225" y="28094"/>
                </a:lnTo>
                <a:lnTo>
                  <a:pt x="126332" y="27973"/>
                </a:lnTo>
                <a:lnTo>
                  <a:pt x="127534" y="26770"/>
                </a:lnTo>
                <a:lnTo>
                  <a:pt x="128737" y="27131"/>
                </a:lnTo>
                <a:lnTo>
                  <a:pt x="129760" y="25687"/>
                </a:lnTo>
                <a:lnTo>
                  <a:pt x="131385" y="25808"/>
                </a:lnTo>
                <a:lnTo>
                  <a:pt x="131505" y="27432"/>
                </a:lnTo>
                <a:lnTo>
                  <a:pt x="132347" y="27853"/>
                </a:lnTo>
                <a:lnTo>
                  <a:pt x="134753" y="27733"/>
                </a:lnTo>
                <a:lnTo>
                  <a:pt x="135896" y="26169"/>
                </a:lnTo>
                <a:lnTo>
                  <a:pt x="137099" y="27973"/>
                </a:lnTo>
                <a:lnTo>
                  <a:pt x="136317" y="29357"/>
                </a:lnTo>
                <a:lnTo>
                  <a:pt x="136919" y="31162"/>
                </a:lnTo>
                <a:lnTo>
                  <a:pt x="138303" y="29959"/>
                </a:lnTo>
                <a:lnTo>
                  <a:pt x="138603" y="27612"/>
                </a:lnTo>
                <a:lnTo>
                  <a:pt x="140228" y="28094"/>
                </a:lnTo>
                <a:lnTo>
                  <a:pt x="141852" y="25988"/>
                </a:lnTo>
                <a:lnTo>
                  <a:pt x="141912" y="28154"/>
                </a:lnTo>
                <a:lnTo>
                  <a:pt x="140529" y="29237"/>
                </a:lnTo>
                <a:lnTo>
                  <a:pt x="140709" y="30139"/>
                </a:lnTo>
                <a:lnTo>
                  <a:pt x="143897" y="31041"/>
                </a:lnTo>
                <a:lnTo>
                  <a:pt x="143897" y="32124"/>
                </a:lnTo>
                <a:lnTo>
                  <a:pt x="142755" y="33568"/>
                </a:lnTo>
                <a:lnTo>
                  <a:pt x="142514" y="35914"/>
                </a:lnTo>
                <a:lnTo>
                  <a:pt x="143597" y="36395"/>
                </a:lnTo>
                <a:lnTo>
                  <a:pt x="144980" y="33688"/>
                </a:lnTo>
                <a:lnTo>
                  <a:pt x="146183" y="31824"/>
                </a:lnTo>
                <a:lnTo>
                  <a:pt x="147327" y="31402"/>
                </a:lnTo>
                <a:lnTo>
                  <a:pt x="148169" y="32365"/>
                </a:lnTo>
                <a:lnTo>
                  <a:pt x="147928" y="35373"/>
                </a:lnTo>
                <a:lnTo>
                  <a:pt x="149131" y="36275"/>
                </a:lnTo>
                <a:lnTo>
                  <a:pt x="149131" y="38080"/>
                </a:lnTo>
                <a:lnTo>
                  <a:pt x="150033" y="40847"/>
                </a:lnTo>
                <a:lnTo>
                  <a:pt x="149733" y="42471"/>
                </a:lnTo>
                <a:lnTo>
                  <a:pt x="151537" y="44878"/>
                </a:lnTo>
                <a:lnTo>
                  <a:pt x="150635" y="47104"/>
                </a:lnTo>
                <a:lnTo>
                  <a:pt x="151237" y="49630"/>
                </a:lnTo>
                <a:lnTo>
                  <a:pt x="152741" y="51315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5" name="Freeform: Shape 414" title="VA-5">
            <a:extLst>
              <a:ext uri="{FF2B5EF4-FFF2-40B4-BE49-F238E27FC236}">
                <a16:creationId xmlns:a16="http://schemas.microsoft.com/office/drawing/2014/main" id="{DA97057F-8362-7929-A9FA-882EB54CC10B}"/>
              </a:ext>
            </a:extLst>
          </p:cNvPr>
          <p:cNvSpPr/>
          <p:nvPr/>
        </p:nvSpPr>
        <p:spPr>
          <a:xfrm>
            <a:off x="6829609" y="3669514"/>
            <a:ext cx="227482" cy="275128"/>
          </a:xfrm>
          <a:custGeom>
            <a:avLst/>
            <a:gdLst>
              <a:gd name="connsiteX0" fmla="*/ 147628 w 284727"/>
              <a:gd name="connsiteY0" fmla="*/ 323710 h 356615"/>
              <a:gd name="connsiteX1" fmla="*/ 144138 w 284727"/>
              <a:gd name="connsiteY1" fmla="*/ 324552 h 356615"/>
              <a:gd name="connsiteX2" fmla="*/ 142575 w 284727"/>
              <a:gd name="connsiteY2" fmla="*/ 324913 h 356615"/>
              <a:gd name="connsiteX3" fmla="*/ 142334 w 284727"/>
              <a:gd name="connsiteY3" fmla="*/ 325033 h 356615"/>
              <a:gd name="connsiteX4" fmla="*/ 136318 w 284727"/>
              <a:gd name="connsiteY4" fmla="*/ 326417 h 356615"/>
              <a:gd name="connsiteX5" fmla="*/ 131987 w 284727"/>
              <a:gd name="connsiteY5" fmla="*/ 327379 h 356615"/>
              <a:gd name="connsiteX6" fmla="*/ 128437 w 284727"/>
              <a:gd name="connsiteY6" fmla="*/ 328101 h 356615"/>
              <a:gd name="connsiteX7" fmla="*/ 122241 w 284727"/>
              <a:gd name="connsiteY7" fmla="*/ 329665 h 356615"/>
              <a:gd name="connsiteX8" fmla="*/ 119413 w 284727"/>
              <a:gd name="connsiteY8" fmla="*/ 330267 h 356615"/>
              <a:gd name="connsiteX9" fmla="*/ 116345 w 284727"/>
              <a:gd name="connsiteY9" fmla="*/ 330989 h 356615"/>
              <a:gd name="connsiteX10" fmla="*/ 115323 w 284727"/>
              <a:gd name="connsiteY10" fmla="*/ 331169 h 356615"/>
              <a:gd name="connsiteX11" fmla="*/ 115022 w 284727"/>
              <a:gd name="connsiteY11" fmla="*/ 331290 h 356615"/>
              <a:gd name="connsiteX12" fmla="*/ 112676 w 284727"/>
              <a:gd name="connsiteY12" fmla="*/ 331831 h 356615"/>
              <a:gd name="connsiteX13" fmla="*/ 110630 w 284727"/>
              <a:gd name="connsiteY13" fmla="*/ 332312 h 356615"/>
              <a:gd name="connsiteX14" fmla="*/ 105216 w 284727"/>
              <a:gd name="connsiteY14" fmla="*/ 333515 h 356615"/>
              <a:gd name="connsiteX15" fmla="*/ 101426 w 284727"/>
              <a:gd name="connsiteY15" fmla="*/ 334478 h 356615"/>
              <a:gd name="connsiteX16" fmla="*/ 99321 w 284727"/>
              <a:gd name="connsiteY16" fmla="*/ 334959 h 356615"/>
              <a:gd name="connsiteX17" fmla="*/ 95110 w 284727"/>
              <a:gd name="connsiteY17" fmla="*/ 335982 h 356615"/>
              <a:gd name="connsiteX18" fmla="*/ 93245 w 284727"/>
              <a:gd name="connsiteY18" fmla="*/ 336463 h 356615"/>
              <a:gd name="connsiteX19" fmla="*/ 83800 w 284727"/>
              <a:gd name="connsiteY19" fmla="*/ 338629 h 356615"/>
              <a:gd name="connsiteX20" fmla="*/ 81995 w 284727"/>
              <a:gd name="connsiteY20" fmla="*/ 339050 h 356615"/>
              <a:gd name="connsiteX21" fmla="*/ 80612 w 284727"/>
              <a:gd name="connsiteY21" fmla="*/ 339411 h 356615"/>
              <a:gd name="connsiteX22" fmla="*/ 78205 w 284727"/>
              <a:gd name="connsiteY22" fmla="*/ 340012 h 356615"/>
              <a:gd name="connsiteX23" fmla="*/ 77724 w 284727"/>
              <a:gd name="connsiteY23" fmla="*/ 340133 h 356615"/>
              <a:gd name="connsiteX24" fmla="*/ 74476 w 284727"/>
              <a:gd name="connsiteY24" fmla="*/ 340855 h 356615"/>
              <a:gd name="connsiteX25" fmla="*/ 65693 w 284727"/>
              <a:gd name="connsiteY25" fmla="*/ 342900 h 356615"/>
              <a:gd name="connsiteX26" fmla="*/ 63948 w 284727"/>
              <a:gd name="connsiteY26" fmla="*/ 343261 h 356615"/>
              <a:gd name="connsiteX27" fmla="*/ 59316 w 284727"/>
              <a:gd name="connsiteY27" fmla="*/ 344284 h 356615"/>
              <a:gd name="connsiteX28" fmla="*/ 59255 w 284727"/>
              <a:gd name="connsiteY28" fmla="*/ 344284 h 356615"/>
              <a:gd name="connsiteX29" fmla="*/ 58654 w 284727"/>
              <a:gd name="connsiteY29" fmla="*/ 344464 h 356615"/>
              <a:gd name="connsiteX30" fmla="*/ 56428 w 284727"/>
              <a:gd name="connsiteY30" fmla="*/ 345066 h 356615"/>
              <a:gd name="connsiteX31" fmla="*/ 52698 w 284727"/>
              <a:gd name="connsiteY31" fmla="*/ 345848 h 356615"/>
              <a:gd name="connsiteX32" fmla="*/ 50834 w 284727"/>
              <a:gd name="connsiteY32" fmla="*/ 346329 h 356615"/>
              <a:gd name="connsiteX33" fmla="*/ 49089 w 284727"/>
              <a:gd name="connsiteY33" fmla="*/ 346690 h 356615"/>
              <a:gd name="connsiteX34" fmla="*/ 46502 w 284727"/>
              <a:gd name="connsiteY34" fmla="*/ 347231 h 356615"/>
              <a:gd name="connsiteX35" fmla="*/ 44095 w 284727"/>
              <a:gd name="connsiteY35" fmla="*/ 347833 h 356615"/>
              <a:gd name="connsiteX36" fmla="*/ 42412 w 284727"/>
              <a:gd name="connsiteY36" fmla="*/ 348314 h 356615"/>
              <a:gd name="connsiteX37" fmla="*/ 42111 w 284727"/>
              <a:gd name="connsiteY37" fmla="*/ 348314 h 356615"/>
              <a:gd name="connsiteX38" fmla="*/ 41208 w 284727"/>
              <a:gd name="connsiteY38" fmla="*/ 348555 h 356615"/>
              <a:gd name="connsiteX39" fmla="*/ 39644 w 284727"/>
              <a:gd name="connsiteY39" fmla="*/ 348916 h 356615"/>
              <a:gd name="connsiteX40" fmla="*/ 37659 w 284727"/>
              <a:gd name="connsiteY40" fmla="*/ 349337 h 356615"/>
              <a:gd name="connsiteX41" fmla="*/ 36877 w 284727"/>
              <a:gd name="connsiteY41" fmla="*/ 349578 h 356615"/>
              <a:gd name="connsiteX42" fmla="*/ 36576 w 284727"/>
              <a:gd name="connsiteY42" fmla="*/ 349578 h 356615"/>
              <a:gd name="connsiteX43" fmla="*/ 33628 w 284727"/>
              <a:gd name="connsiteY43" fmla="*/ 350299 h 356615"/>
              <a:gd name="connsiteX44" fmla="*/ 33448 w 284727"/>
              <a:gd name="connsiteY44" fmla="*/ 350299 h 356615"/>
              <a:gd name="connsiteX45" fmla="*/ 30079 w 284727"/>
              <a:gd name="connsiteY45" fmla="*/ 351082 h 356615"/>
              <a:gd name="connsiteX46" fmla="*/ 23763 w 284727"/>
              <a:gd name="connsiteY46" fmla="*/ 352525 h 356615"/>
              <a:gd name="connsiteX47" fmla="*/ 20755 w 284727"/>
              <a:gd name="connsiteY47" fmla="*/ 353006 h 356615"/>
              <a:gd name="connsiteX48" fmla="*/ 17205 w 284727"/>
              <a:gd name="connsiteY48" fmla="*/ 353789 h 356615"/>
              <a:gd name="connsiteX49" fmla="*/ 8181 w 284727"/>
              <a:gd name="connsiteY49" fmla="*/ 355834 h 356615"/>
              <a:gd name="connsiteX50" fmla="*/ 4572 w 284727"/>
              <a:gd name="connsiteY50" fmla="*/ 356616 h 356615"/>
              <a:gd name="connsiteX51" fmla="*/ 3429 w 284727"/>
              <a:gd name="connsiteY51" fmla="*/ 325635 h 356615"/>
              <a:gd name="connsiteX52" fmla="*/ 2587 w 284727"/>
              <a:gd name="connsiteY52" fmla="*/ 301993 h 356615"/>
              <a:gd name="connsiteX53" fmla="*/ 1384 w 284727"/>
              <a:gd name="connsiteY53" fmla="*/ 267642 h 356615"/>
              <a:gd name="connsiteX54" fmla="*/ 1384 w 284727"/>
              <a:gd name="connsiteY54" fmla="*/ 259401 h 356615"/>
              <a:gd name="connsiteX55" fmla="*/ 3790 w 284727"/>
              <a:gd name="connsiteY55" fmla="*/ 260002 h 356615"/>
              <a:gd name="connsiteX56" fmla="*/ 6196 w 284727"/>
              <a:gd name="connsiteY56" fmla="*/ 259762 h 356615"/>
              <a:gd name="connsiteX57" fmla="*/ 6377 w 284727"/>
              <a:gd name="connsiteY57" fmla="*/ 258017 h 356615"/>
              <a:gd name="connsiteX58" fmla="*/ 7881 w 284727"/>
              <a:gd name="connsiteY58" fmla="*/ 257957 h 356615"/>
              <a:gd name="connsiteX59" fmla="*/ 8783 w 284727"/>
              <a:gd name="connsiteY59" fmla="*/ 257055 h 356615"/>
              <a:gd name="connsiteX60" fmla="*/ 7580 w 284727"/>
              <a:gd name="connsiteY60" fmla="*/ 255972 h 356615"/>
              <a:gd name="connsiteX61" fmla="*/ 9024 w 284727"/>
              <a:gd name="connsiteY61" fmla="*/ 256152 h 356615"/>
              <a:gd name="connsiteX62" fmla="*/ 9445 w 284727"/>
              <a:gd name="connsiteY62" fmla="*/ 257416 h 356615"/>
              <a:gd name="connsiteX63" fmla="*/ 11430 w 284727"/>
              <a:gd name="connsiteY63" fmla="*/ 258318 h 356615"/>
              <a:gd name="connsiteX64" fmla="*/ 13776 w 284727"/>
              <a:gd name="connsiteY64" fmla="*/ 258559 h 356615"/>
              <a:gd name="connsiteX65" fmla="*/ 16363 w 284727"/>
              <a:gd name="connsiteY65" fmla="*/ 259762 h 356615"/>
              <a:gd name="connsiteX66" fmla="*/ 18769 w 284727"/>
              <a:gd name="connsiteY66" fmla="*/ 262349 h 356615"/>
              <a:gd name="connsiteX67" fmla="*/ 19612 w 284727"/>
              <a:gd name="connsiteY67" fmla="*/ 262349 h 356615"/>
              <a:gd name="connsiteX68" fmla="*/ 20454 w 284727"/>
              <a:gd name="connsiteY68" fmla="*/ 260664 h 356615"/>
              <a:gd name="connsiteX69" fmla="*/ 21596 w 284727"/>
              <a:gd name="connsiteY69" fmla="*/ 260183 h 356615"/>
              <a:gd name="connsiteX70" fmla="*/ 21596 w 284727"/>
              <a:gd name="connsiteY70" fmla="*/ 258859 h 356615"/>
              <a:gd name="connsiteX71" fmla="*/ 17747 w 284727"/>
              <a:gd name="connsiteY71" fmla="*/ 257115 h 356615"/>
              <a:gd name="connsiteX72" fmla="*/ 17927 w 284727"/>
              <a:gd name="connsiteY72" fmla="*/ 255370 h 356615"/>
              <a:gd name="connsiteX73" fmla="*/ 15641 w 284727"/>
              <a:gd name="connsiteY73" fmla="*/ 253024 h 356615"/>
              <a:gd name="connsiteX74" fmla="*/ 16183 w 284727"/>
              <a:gd name="connsiteY74" fmla="*/ 251821 h 356615"/>
              <a:gd name="connsiteX75" fmla="*/ 17386 w 284727"/>
              <a:gd name="connsiteY75" fmla="*/ 251460 h 356615"/>
              <a:gd name="connsiteX76" fmla="*/ 21717 w 284727"/>
              <a:gd name="connsiteY76" fmla="*/ 252302 h 356615"/>
              <a:gd name="connsiteX77" fmla="*/ 22800 w 284727"/>
              <a:gd name="connsiteY77" fmla="*/ 251881 h 356615"/>
              <a:gd name="connsiteX78" fmla="*/ 28635 w 284727"/>
              <a:gd name="connsiteY78" fmla="*/ 226795 h 356615"/>
              <a:gd name="connsiteX79" fmla="*/ 31462 w 284727"/>
              <a:gd name="connsiteY79" fmla="*/ 214162 h 356615"/>
              <a:gd name="connsiteX80" fmla="*/ 29417 w 284727"/>
              <a:gd name="connsiteY80" fmla="*/ 213500 h 356615"/>
              <a:gd name="connsiteX81" fmla="*/ 26890 w 284727"/>
              <a:gd name="connsiteY81" fmla="*/ 213681 h 356615"/>
              <a:gd name="connsiteX82" fmla="*/ 21898 w 284727"/>
              <a:gd name="connsiteY82" fmla="*/ 211635 h 356615"/>
              <a:gd name="connsiteX83" fmla="*/ 18589 w 284727"/>
              <a:gd name="connsiteY83" fmla="*/ 209289 h 356615"/>
              <a:gd name="connsiteX84" fmla="*/ 18709 w 284727"/>
              <a:gd name="connsiteY84" fmla="*/ 207785 h 356615"/>
              <a:gd name="connsiteX85" fmla="*/ 20454 w 284727"/>
              <a:gd name="connsiteY85" fmla="*/ 206883 h 356615"/>
              <a:gd name="connsiteX86" fmla="*/ 19010 w 284727"/>
              <a:gd name="connsiteY86" fmla="*/ 206281 h 356615"/>
              <a:gd name="connsiteX87" fmla="*/ 18709 w 284727"/>
              <a:gd name="connsiteY87" fmla="*/ 203454 h 356615"/>
              <a:gd name="connsiteX88" fmla="*/ 19551 w 284727"/>
              <a:gd name="connsiteY88" fmla="*/ 202732 h 356615"/>
              <a:gd name="connsiteX89" fmla="*/ 18108 w 284727"/>
              <a:gd name="connsiteY89" fmla="*/ 201649 h 356615"/>
              <a:gd name="connsiteX90" fmla="*/ 18288 w 284727"/>
              <a:gd name="connsiteY90" fmla="*/ 199363 h 356615"/>
              <a:gd name="connsiteX91" fmla="*/ 19913 w 284727"/>
              <a:gd name="connsiteY91" fmla="*/ 197739 h 356615"/>
              <a:gd name="connsiteX92" fmla="*/ 20935 w 284727"/>
              <a:gd name="connsiteY92" fmla="*/ 198100 h 356615"/>
              <a:gd name="connsiteX93" fmla="*/ 21777 w 284727"/>
              <a:gd name="connsiteY93" fmla="*/ 195934 h 356615"/>
              <a:gd name="connsiteX94" fmla="*/ 23763 w 284727"/>
              <a:gd name="connsiteY94" fmla="*/ 195934 h 356615"/>
              <a:gd name="connsiteX95" fmla="*/ 27131 w 284727"/>
              <a:gd name="connsiteY95" fmla="*/ 192205 h 356615"/>
              <a:gd name="connsiteX96" fmla="*/ 27552 w 284727"/>
              <a:gd name="connsiteY96" fmla="*/ 188294 h 356615"/>
              <a:gd name="connsiteX97" fmla="*/ 26349 w 284727"/>
              <a:gd name="connsiteY97" fmla="*/ 187632 h 356615"/>
              <a:gd name="connsiteX98" fmla="*/ 24665 w 284727"/>
              <a:gd name="connsiteY98" fmla="*/ 188114 h 356615"/>
              <a:gd name="connsiteX99" fmla="*/ 24184 w 284727"/>
              <a:gd name="connsiteY99" fmla="*/ 187091 h 356615"/>
              <a:gd name="connsiteX100" fmla="*/ 22860 w 284727"/>
              <a:gd name="connsiteY100" fmla="*/ 187572 h 356615"/>
              <a:gd name="connsiteX101" fmla="*/ 22259 w 284727"/>
              <a:gd name="connsiteY101" fmla="*/ 186068 h 356615"/>
              <a:gd name="connsiteX102" fmla="*/ 21115 w 284727"/>
              <a:gd name="connsiteY102" fmla="*/ 186008 h 356615"/>
              <a:gd name="connsiteX103" fmla="*/ 20093 w 284727"/>
              <a:gd name="connsiteY103" fmla="*/ 183722 h 356615"/>
              <a:gd name="connsiteX104" fmla="*/ 21115 w 284727"/>
              <a:gd name="connsiteY104" fmla="*/ 182760 h 356615"/>
              <a:gd name="connsiteX105" fmla="*/ 20935 w 284727"/>
              <a:gd name="connsiteY105" fmla="*/ 181617 h 356615"/>
              <a:gd name="connsiteX106" fmla="*/ 19191 w 284727"/>
              <a:gd name="connsiteY106" fmla="*/ 181978 h 356615"/>
              <a:gd name="connsiteX107" fmla="*/ 17386 w 284727"/>
              <a:gd name="connsiteY107" fmla="*/ 179692 h 356615"/>
              <a:gd name="connsiteX108" fmla="*/ 16784 w 284727"/>
              <a:gd name="connsiteY108" fmla="*/ 178007 h 356615"/>
              <a:gd name="connsiteX109" fmla="*/ 15581 w 284727"/>
              <a:gd name="connsiteY109" fmla="*/ 176443 h 356615"/>
              <a:gd name="connsiteX110" fmla="*/ 13776 w 284727"/>
              <a:gd name="connsiteY110" fmla="*/ 177105 h 356615"/>
              <a:gd name="connsiteX111" fmla="*/ 12393 w 284727"/>
              <a:gd name="connsiteY111" fmla="*/ 176263 h 356615"/>
              <a:gd name="connsiteX112" fmla="*/ 12874 w 284727"/>
              <a:gd name="connsiteY112" fmla="*/ 174458 h 356615"/>
              <a:gd name="connsiteX113" fmla="*/ 12513 w 284727"/>
              <a:gd name="connsiteY113" fmla="*/ 173074 h 356615"/>
              <a:gd name="connsiteX114" fmla="*/ 14739 w 284727"/>
              <a:gd name="connsiteY114" fmla="*/ 171510 h 356615"/>
              <a:gd name="connsiteX115" fmla="*/ 14919 w 284727"/>
              <a:gd name="connsiteY115" fmla="*/ 170608 h 356615"/>
              <a:gd name="connsiteX116" fmla="*/ 17326 w 284727"/>
              <a:gd name="connsiteY116" fmla="*/ 169284 h 356615"/>
              <a:gd name="connsiteX117" fmla="*/ 18528 w 284727"/>
              <a:gd name="connsiteY117" fmla="*/ 170066 h 356615"/>
              <a:gd name="connsiteX118" fmla="*/ 20093 w 284727"/>
              <a:gd name="connsiteY118" fmla="*/ 169826 h 356615"/>
              <a:gd name="connsiteX119" fmla="*/ 20333 w 284727"/>
              <a:gd name="connsiteY119" fmla="*/ 170427 h 356615"/>
              <a:gd name="connsiteX120" fmla="*/ 21657 w 284727"/>
              <a:gd name="connsiteY120" fmla="*/ 168623 h 356615"/>
              <a:gd name="connsiteX121" fmla="*/ 23281 w 284727"/>
              <a:gd name="connsiteY121" fmla="*/ 167299 h 356615"/>
              <a:gd name="connsiteX122" fmla="*/ 24364 w 284727"/>
              <a:gd name="connsiteY122" fmla="*/ 165795 h 356615"/>
              <a:gd name="connsiteX123" fmla="*/ 24063 w 284727"/>
              <a:gd name="connsiteY123" fmla="*/ 164652 h 356615"/>
              <a:gd name="connsiteX124" fmla="*/ 25267 w 284727"/>
              <a:gd name="connsiteY124" fmla="*/ 164592 h 356615"/>
              <a:gd name="connsiteX125" fmla="*/ 23462 w 284727"/>
              <a:gd name="connsiteY125" fmla="*/ 163389 h 356615"/>
              <a:gd name="connsiteX126" fmla="*/ 20454 w 284727"/>
              <a:gd name="connsiteY126" fmla="*/ 163148 h 356615"/>
              <a:gd name="connsiteX127" fmla="*/ 18047 w 284727"/>
              <a:gd name="connsiteY127" fmla="*/ 162547 h 356615"/>
              <a:gd name="connsiteX128" fmla="*/ 13957 w 284727"/>
              <a:gd name="connsiteY128" fmla="*/ 158636 h 356615"/>
              <a:gd name="connsiteX129" fmla="*/ 12814 w 284727"/>
              <a:gd name="connsiteY129" fmla="*/ 157132 h 356615"/>
              <a:gd name="connsiteX130" fmla="*/ 11671 w 284727"/>
              <a:gd name="connsiteY130" fmla="*/ 153944 h 356615"/>
              <a:gd name="connsiteX131" fmla="*/ 9685 w 284727"/>
              <a:gd name="connsiteY131" fmla="*/ 151899 h 356615"/>
              <a:gd name="connsiteX132" fmla="*/ 9325 w 284727"/>
              <a:gd name="connsiteY132" fmla="*/ 150395 h 356615"/>
              <a:gd name="connsiteX133" fmla="*/ 8362 w 284727"/>
              <a:gd name="connsiteY133" fmla="*/ 149613 h 356615"/>
              <a:gd name="connsiteX134" fmla="*/ 6677 w 284727"/>
              <a:gd name="connsiteY134" fmla="*/ 149252 h 356615"/>
              <a:gd name="connsiteX135" fmla="*/ 5053 w 284727"/>
              <a:gd name="connsiteY135" fmla="*/ 147868 h 356615"/>
              <a:gd name="connsiteX136" fmla="*/ 3429 w 284727"/>
              <a:gd name="connsiteY136" fmla="*/ 148470 h 356615"/>
              <a:gd name="connsiteX137" fmla="*/ 2467 w 284727"/>
              <a:gd name="connsiteY137" fmla="*/ 149733 h 356615"/>
              <a:gd name="connsiteX138" fmla="*/ 601 w 284727"/>
              <a:gd name="connsiteY138" fmla="*/ 149252 h 356615"/>
              <a:gd name="connsiteX139" fmla="*/ 0 w 284727"/>
              <a:gd name="connsiteY139" fmla="*/ 147267 h 356615"/>
              <a:gd name="connsiteX140" fmla="*/ 1564 w 284727"/>
              <a:gd name="connsiteY140" fmla="*/ 147146 h 356615"/>
              <a:gd name="connsiteX141" fmla="*/ 2166 w 284727"/>
              <a:gd name="connsiteY141" fmla="*/ 145041 h 356615"/>
              <a:gd name="connsiteX142" fmla="*/ 4813 w 284727"/>
              <a:gd name="connsiteY142" fmla="*/ 144319 h 356615"/>
              <a:gd name="connsiteX143" fmla="*/ 7099 w 284727"/>
              <a:gd name="connsiteY143" fmla="*/ 140529 h 356615"/>
              <a:gd name="connsiteX144" fmla="*/ 9084 w 284727"/>
              <a:gd name="connsiteY144" fmla="*/ 139506 h 356615"/>
              <a:gd name="connsiteX145" fmla="*/ 9685 w 284727"/>
              <a:gd name="connsiteY145" fmla="*/ 137401 h 356615"/>
              <a:gd name="connsiteX146" fmla="*/ 11370 w 284727"/>
              <a:gd name="connsiteY146" fmla="*/ 136077 h 356615"/>
              <a:gd name="connsiteX147" fmla="*/ 11370 w 284727"/>
              <a:gd name="connsiteY147" fmla="*/ 132528 h 356615"/>
              <a:gd name="connsiteX148" fmla="*/ 13355 w 284727"/>
              <a:gd name="connsiteY148" fmla="*/ 129279 h 356615"/>
              <a:gd name="connsiteX149" fmla="*/ 13776 w 284727"/>
              <a:gd name="connsiteY149" fmla="*/ 126452 h 356615"/>
              <a:gd name="connsiteX150" fmla="*/ 13175 w 284727"/>
              <a:gd name="connsiteY150" fmla="*/ 125429 h 356615"/>
              <a:gd name="connsiteX151" fmla="*/ 13776 w 284727"/>
              <a:gd name="connsiteY151" fmla="*/ 122482 h 356615"/>
              <a:gd name="connsiteX152" fmla="*/ 13596 w 284727"/>
              <a:gd name="connsiteY152" fmla="*/ 121038 h 356615"/>
              <a:gd name="connsiteX153" fmla="*/ 14318 w 284727"/>
              <a:gd name="connsiteY153" fmla="*/ 119413 h 356615"/>
              <a:gd name="connsiteX154" fmla="*/ 15100 w 284727"/>
              <a:gd name="connsiteY154" fmla="*/ 115323 h 356615"/>
              <a:gd name="connsiteX155" fmla="*/ 16183 w 284727"/>
              <a:gd name="connsiteY155" fmla="*/ 112916 h 356615"/>
              <a:gd name="connsiteX156" fmla="*/ 17386 w 284727"/>
              <a:gd name="connsiteY156" fmla="*/ 108344 h 356615"/>
              <a:gd name="connsiteX157" fmla="*/ 18769 w 284727"/>
              <a:gd name="connsiteY157" fmla="*/ 108344 h 356615"/>
              <a:gd name="connsiteX158" fmla="*/ 19732 w 284727"/>
              <a:gd name="connsiteY158" fmla="*/ 105758 h 356615"/>
              <a:gd name="connsiteX159" fmla="*/ 21115 w 284727"/>
              <a:gd name="connsiteY159" fmla="*/ 104073 h 356615"/>
              <a:gd name="connsiteX160" fmla="*/ 24003 w 284727"/>
              <a:gd name="connsiteY160" fmla="*/ 105517 h 356615"/>
              <a:gd name="connsiteX161" fmla="*/ 24063 w 284727"/>
              <a:gd name="connsiteY161" fmla="*/ 106660 h 356615"/>
              <a:gd name="connsiteX162" fmla="*/ 25688 w 284727"/>
              <a:gd name="connsiteY162" fmla="*/ 107502 h 356615"/>
              <a:gd name="connsiteX163" fmla="*/ 27071 w 284727"/>
              <a:gd name="connsiteY163" fmla="*/ 107442 h 356615"/>
              <a:gd name="connsiteX164" fmla="*/ 28275 w 284727"/>
              <a:gd name="connsiteY164" fmla="*/ 105998 h 356615"/>
              <a:gd name="connsiteX165" fmla="*/ 29478 w 284727"/>
              <a:gd name="connsiteY165" fmla="*/ 105457 h 356615"/>
              <a:gd name="connsiteX166" fmla="*/ 30680 w 284727"/>
              <a:gd name="connsiteY166" fmla="*/ 104254 h 356615"/>
              <a:gd name="connsiteX167" fmla="*/ 30500 w 284727"/>
              <a:gd name="connsiteY167" fmla="*/ 103231 h 356615"/>
              <a:gd name="connsiteX168" fmla="*/ 30981 w 284727"/>
              <a:gd name="connsiteY168" fmla="*/ 101065 h 356615"/>
              <a:gd name="connsiteX169" fmla="*/ 31703 w 284727"/>
              <a:gd name="connsiteY169" fmla="*/ 100223 h 356615"/>
              <a:gd name="connsiteX170" fmla="*/ 31102 w 284727"/>
              <a:gd name="connsiteY170" fmla="*/ 98900 h 356615"/>
              <a:gd name="connsiteX171" fmla="*/ 31703 w 284727"/>
              <a:gd name="connsiteY171" fmla="*/ 97636 h 356615"/>
              <a:gd name="connsiteX172" fmla="*/ 30741 w 284727"/>
              <a:gd name="connsiteY172" fmla="*/ 96734 h 356615"/>
              <a:gd name="connsiteX173" fmla="*/ 32004 w 284727"/>
              <a:gd name="connsiteY173" fmla="*/ 92342 h 356615"/>
              <a:gd name="connsiteX174" fmla="*/ 30801 w 284727"/>
              <a:gd name="connsiteY174" fmla="*/ 91139 h 356615"/>
              <a:gd name="connsiteX175" fmla="*/ 31222 w 284727"/>
              <a:gd name="connsiteY175" fmla="*/ 90417 h 356615"/>
              <a:gd name="connsiteX176" fmla="*/ 29779 w 284727"/>
              <a:gd name="connsiteY176" fmla="*/ 87590 h 356615"/>
              <a:gd name="connsiteX177" fmla="*/ 28756 w 284727"/>
              <a:gd name="connsiteY177" fmla="*/ 86928 h 356615"/>
              <a:gd name="connsiteX178" fmla="*/ 30500 w 284727"/>
              <a:gd name="connsiteY178" fmla="*/ 86928 h 356615"/>
              <a:gd name="connsiteX179" fmla="*/ 32666 w 284727"/>
              <a:gd name="connsiteY179" fmla="*/ 85063 h 356615"/>
              <a:gd name="connsiteX180" fmla="*/ 33568 w 284727"/>
              <a:gd name="connsiteY180" fmla="*/ 84762 h 356615"/>
              <a:gd name="connsiteX181" fmla="*/ 34290 w 284727"/>
              <a:gd name="connsiteY181" fmla="*/ 83499 h 356615"/>
              <a:gd name="connsiteX182" fmla="*/ 36516 w 284727"/>
              <a:gd name="connsiteY182" fmla="*/ 82416 h 356615"/>
              <a:gd name="connsiteX183" fmla="*/ 36516 w 284727"/>
              <a:gd name="connsiteY183" fmla="*/ 81875 h 356615"/>
              <a:gd name="connsiteX184" fmla="*/ 39404 w 284727"/>
              <a:gd name="connsiteY184" fmla="*/ 79649 h 356615"/>
              <a:gd name="connsiteX185" fmla="*/ 40607 w 284727"/>
              <a:gd name="connsiteY185" fmla="*/ 79649 h 356615"/>
              <a:gd name="connsiteX186" fmla="*/ 41389 w 284727"/>
              <a:gd name="connsiteY186" fmla="*/ 78747 h 356615"/>
              <a:gd name="connsiteX187" fmla="*/ 42953 w 284727"/>
              <a:gd name="connsiteY187" fmla="*/ 79228 h 356615"/>
              <a:gd name="connsiteX188" fmla="*/ 43855 w 284727"/>
              <a:gd name="connsiteY188" fmla="*/ 81634 h 356615"/>
              <a:gd name="connsiteX189" fmla="*/ 45058 w 284727"/>
              <a:gd name="connsiteY189" fmla="*/ 83138 h 356615"/>
              <a:gd name="connsiteX190" fmla="*/ 48908 w 284727"/>
              <a:gd name="connsiteY190" fmla="*/ 81755 h 356615"/>
              <a:gd name="connsiteX191" fmla="*/ 49209 w 284727"/>
              <a:gd name="connsiteY191" fmla="*/ 82717 h 356615"/>
              <a:gd name="connsiteX192" fmla="*/ 51134 w 284727"/>
              <a:gd name="connsiteY192" fmla="*/ 83559 h 356615"/>
              <a:gd name="connsiteX193" fmla="*/ 53119 w 284727"/>
              <a:gd name="connsiteY193" fmla="*/ 80251 h 356615"/>
              <a:gd name="connsiteX194" fmla="*/ 53119 w 284727"/>
              <a:gd name="connsiteY194" fmla="*/ 79048 h 356615"/>
              <a:gd name="connsiteX195" fmla="*/ 54744 w 284727"/>
              <a:gd name="connsiteY195" fmla="*/ 76641 h 356615"/>
              <a:gd name="connsiteX196" fmla="*/ 56729 w 284727"/>
              <a:gd name="connsiteY196" fmla="*/ 75438 h 356615"/>
              <a:gd name="connsiteX197" fmla="*/ 56127 w 284727"/>
              <a:gd name="connsiteY197" fmla="*/ 74656 h 356615"/>
              <a:gd name="connsiteX198" fmla="*/ 56729 w 284727"/>
              <a:gd name="connsiteY198" fmla="*/ 72310 h 356615"/>
              <a:gd name="connsiteX199" fmla="*/ 57751 w 284727"/>
              <a:gd name="connsiteY199" fmla="*/ 70445 h 356615"/>
              <a:gd name="connsiteX200" fmla="*/ 60037 w 284727"/>
              <a:gd name="connsiteY200" fmla="*/ 69903 h 356615"/>
              <a:gd name="connsiteX201" fmla="*/ 60639 w 284727"/>
              <a:gd name="connsiteY201" fmla="*/ 68700 h 356615"/>
              <a:gd name="connsiteX202" fmla="*/ 61963 w 284727"/>
              <a:gd name="connsiteY202" fmla="*/ 68520 h 356615"/>
              <a:gd name="connsiteX203" fmla="*/ 63527 w 284727"/>
              <a:gd name="connsiteY203" fmla="*/ 67437 h 356615"/>
              <a:gd name="connsiteX204" fmla="*/ 62925 w 284727"/>
              <a:gd name="connsiteY204" fmla="*/ 67076 h 356615"/>
              <a:gd name="connsiteX205" fmla="*/ 62805 w 284727"/>
              <a:gd name="connsiteY205" fmla="*/ 64610 h 356615"/>
              <a:gd name="connsiteX206" fmla="*/ 63106 w 284727"/>
              <a:gd name="connsiteY206" fmla="*/ 62023 h 356615"/>
              <a:gd name="connsiteX207" fmla="*/ 61181 w 284727"/>
              <a:gd name="connsiteY207" fmla="*/ 62624 h 356615"/>
              <a:gd name="connsiteX208" fmla="*/ 60759 w 284727"/>
              <a:gd name="connsiteY208" fmla="*/ 60519 h 356615"/>
              <a:gd name="connsiteX209" fmla="*/ 61963 w 284727"/>
              <a:gd name="connsiteY209" fmla="*/ 58714 h 356615"/>
              <a:gd name="connsiteX210" fmla="*/ 62865 w 284727"/>
              <a:gd name="connsiteY210" fmla="*/ 58534 h 356615"/>
              <a:gd name="connsiteX211" fmla="*/ 63407 w 284727"/>
              <a:gd name="connsiteY211" fmla="*/ 55827 h 356615"/>
              <a:gd name="connsiteX212" fmla="*/ 62985 w 284727"/>
              <a:gd name="connsiteY212" fmla="*/ 54022 h 356615"/>
              <a:gd name="connsiteX213" fmla="*/ 63707 w 284727"/>
              <a:gd name="connsiteY213" fmla="*/ 51736 h 356615"/>
              <a:gd name="connsiteX214" fmla="*/ 65753 w 284727"/>
              <a:gd name="connsiteY214" fmla="*/ 51315 h 356615"/>
              <a:gd name="connsiteX215" fmla="*/ 66595 w 284727"/>
              <a:gd name="connsiteY215" fmla="*/ 49209 h 356615"/>
              <a:gd name="connsiteX216" fmla="*/ 69001 w 284727"/>
              <a:gd name="connsiteY216" fmla="*/ 45540 h 356615"/>
              <a:gd name="connsiteX217" fmla="*/ 73573 w 284727"/>
              <a:gd name="connsiteY217" fmla="*/ 41449 h 356615"/>
              <a:gd name="connsiteX218" fmla="*/ 73333 w 284727"/>
              <a:gd name="connsiteY218" fmla="*/ 40246 h 356615"/>
              <a:gd name="connsiteX219" fmla="*/ 74777 w 284727"/>
              <a:gd name="connsiteY219" fmla="*/ 38862 h 356615"/>
              <a:gd name="connsiteX220" fmla="*/ 74656 w 284727"/>
              <a:gd name="connsiteY220" fmla="*/ 36275 h 356615"/>
              <a:gd name="connsiteX221" fmla="*/ 73453 w 284727"/>
              <a:gd name="connsiteY221" fmla="*/ 35253 h 356615"/>
              <a:gd name="connsiteX222" fmla="*/ 73934 w 284727"/>
              <a:gd name="connsiteY222" fmla="*/ 34350 h 356615"/>
              <a:gd name="connsiteX223" fmla="*/ 73513 w 284727"/>
              <a:gd name="connsiteY223" fmla="*/ 33027 h 356615"/>
              <a:gd name="connsiteX224" fmla="*/ 72670 w 284727"/>
              <a:gd name="connsiteY224" fmla="*/ 32846 h 356615"/>
              <a:gd name="connsiteX225" fmla="*/ 71769 w 284727"/>
              <a:gd name="connsiteY225" fmla="*/ 30681 h 356615"/>
              <a:gd name="connsiteX226" fmla="*/ 72791 w 284727"/>
              <a:gd name="connsiteY226" fmla="*/ 29357 h 356615"/>
              <a:gd name="connsiteX227" fmla="*/ 72972 w 284727"/>
              <a:gd name="connsiteY227" fmla="*/ 27552 h 356615"/>
              <a:gd name="connsiteX228" fmla="*/ 72791 w 284727"/>
              <a:gd name="connsiteY228" fmla="*/ 23582 h 356615"/>
              <a:gd name="connsiteX229" fmla="*/ 72370 w 284727"/>
              <a:gd name="connsiteY229" fmla="*/ 22740 h 356615"/>
              <a:gd name="connsiteX230" fmla="*/ 72670 w 284727"/>
              <a:gd name="connsiteY230" fmla="*/ 20815 h 356615"/>
              <a:gd name="connsiteX231" fmla="*/ 73934 w 284727"/>
              <a:gd name="connsiteY231" fmla="*/ 16664 h 356615"/>
              <a:gd name="connsiteX232" fmla="*/ 73693 w 284727"/>
              <a:gd name="connsiteY232" fmla="*/ 15521 h 356615"/>
              <a:gd name="connsiteX233" fmla="*/ 74174 w 284727"/>
              <a:gd name="connsiteY233" fmla="*/ 12814 h 356615"/>
              <a:gd name="connsiteX234" fmla="*/ 76160 w 284727"/>
              <a:gd name="connsiteY234" fmla="*/ 9264 h 356615"/>
              <a:gd name="connsiteX235" fmla="*/ 78807 w 284727"/>
              <a:gd name="connsiteY235" fmla="*/ 8903 h 356615"/>
              <a:gd name="connsiteX236" fmla="*/ 80732 w 284727"/>
              <a:gd name="connsiteY236" fmla="*/ 8121 h 356615"/>
              <a:gd name="connsiteX237" fmla="*/ 82116 w 284727"/>
              <a:gd name="connsiteY237" fmla="*/ 8903 h 356615"/>
              <a:gd name="connsiteX238" fmla="*/ 82597 w 284727"/>
              <a:gd name="connsiteY238" fmla="*/ 7099 h 356615"/>
              <a:gd name="connsiteX239" fmla="*/ 85244 w 284727"/>
              <a:gd name="connsiteY239" fmla="*/ 6437 h 356615"/>
              <a:gd name="connsiteX240" fmla="*/ 84762 w 284727"/>
              <a:gd name="connsiteY240" fmla="*/ 5294 h 356615"/>
              <a:gd name="connsiteX241" fmla="*/ 85785 w 284727"/>
              <a:gd name="connsiteY241" fmla="*/ 4091 h 356615"/>
              <a:gd name="connsiteX242" fmla="*/ 87710 w 284727"/>
              <a:gd name="connsiteY242" fmla="*/ 4091 h 356615"/>
              <a:gd name="connsiteX243" fmla="*/ 89094 w 284727"/>
              <a:gd name="connsiteY243" fmla="*/ 4632 h 356615"/>
              <a:gd name="connsiteX244" fmla="*/ 90898 w 284727"/>
              <a:gd name="connsiteY244" fmla="*/ 3549 h 356615"/>
              <a:gd name="connsiteX245" fmla="*/ 94087 w 284727"/>
              <a:gd name="connsiteY245" fmla="*/ 3850 h 356615"/>
              <a:gd name="connsiteX246" fmla="*/ 94268 w 284727"/>
              <a:gd name="connsiteY246" fmla="*/ 2106 h 356615"/>
              <a:gd name="connsiteX247" fmla="*/ 92463 w 284727"/>
              <a:gd name="connsiteY247" fmla="*/ 1323 h 356615"/>
              <a:gd name="connsiteX248" fmla="*/ 92042 w 284727"/>
              <a:gd name="connsiteY248" fmla="*/ 0 h 356615"/>
              <a:gd name="connsiteX249" fmla="*/ 105276 w 284727"/>
              <a:gd name="connsiteY249" fmla="*/ 2166 h 356615"/>
              <a:gd name="connsiteX250" fmla="*/ 121459 w 284727"/>
              <a:gd name="connsiteY250" fmla="*/ 4392 h 356615"/>
              <a:gd name="connsiteX251" fmla="*/ 124888 w 284727"/>
              <a:gd name="connsiteY251" fmla="*/ 4993 h 356615"/>
              <a:gd name="connsiteX252" fmla="*/ 133190 w 284727"/>
              <a:gd name="connsiteY252" fmla="*/ 5896 h 356615"/>
              <a:gd name="connsiteX253" fmla="*/ 145041 w 284727"/>
              <a:gd name="connsiteY253" fmla="*/ 8121 h 356615"/>
              <a:gd name="connsiteX254" fmla="*/ 154666 w 284727"/>
              <a:gd name="connsiteY254" fmla="*/ 9986 h 356615"/>
              <a:gd name="connsiteX255" fmla="*/ 157975 w 284727"/>
              <a:gd name="connsiteY255" fmla="*/ 9806 h 356615"/>
              <a:gd name="connsiteX256" fmla="*/ 160261 w 284727"/>
              <a:gd name="connsiteY256" fmla="*/ 8963 h 356615"/>
              <a:gd name="connsiteX257" fmla="*/ 161284 w 284727"/>
              <a:gd name="connsiteY257" fmla="*/ 7099 h 356615"/>
              <a:gd name="connsiteX258" fmla="*/ 162306 w 284727"/>
              <a:gd name="connsiteY258" fmla="*/ 6978 h 356615"/>
              <a:gd name="connsiteX259" fmla="*/ 163509 w 284727"/>
              <a:gd name="connsiteY259" fmla="*/ 5474 h 356615"/>
              <a:gd name="connsiteX260" fmla="*/ 165134 w 284727"/>
              <a:gd name="connsiteY260" fmla="*/ 5956 h 356615"/>
              <a:gd name="connsiteX261" fmla="*/ 167540 w 284727"/>
              <a:gd name="connsiteY261" fmla="*/ 5113 h 356615"/>
              <a:gd name="connsiteX262" fmla="*/ 167901 w 284727"/>
              <a:gd name="connsiteY262" fmla="*/ 3489 h 356615"/>
              <a:gd name="connsiteX263" fmla="*/ 169164 w 284727"/>
              <a:gd name="connsiteY263" fmla="*/ 2286 h 356615"/>
              <a:gd name="connsiteX264" fmla="*/ 172292 w 284727"/>
              <a:gd name="connsiteY264" fmla="*/ 2587 h 356615"/>
              <a:gd name="connsiteX265" fmla="*/ 173616 w 284727"/>
              <a:gd name="connsiteY265" fmla="*/ 3429 h 356615"/>
              <a:gd name="connsiteX266" fmla="*/ 174097 w 284727"/>
              <a:gd name="connsiteY266" fmla="*/ 2827 h 356615"/>
              <a:gd name="connsiteX267" fmla="*/ 177586 w 284727"/>
              <a:gd name="connsiteY267" fmla="*/ 3489 h 356615"/>
              <a:gd name="connsiteX268" fmla="*/ 180955 w 284727"/>
              <a:gd name="connsiteY268" fmla="*/ 2527 h 356615"/>
              <a:gd name="connsiteX269" fmla="*/ 181075 w 284727"/>
              <a:gd name="connsiteY269" fmla="*/ 1444 h 356615"/>
              <a:gd name="connsiteX270" fmla="*/ 184083 w 284727"/>
              <a:gd name="connsiteY270" fmla="*/ 1504 h 356615"/>
              <a:gd name="connsiteX271" fmla="*/ 188114 w 284727"/>
              <a:gd name="connsiteY271" fmla="*/ 4091 h 356615"/>
              <a:gd name="connsiteX272" fmla="*/ 189558 w 284727"/>
              <a:gd name="connsiteY272" fmla="*/ 3188 h 356615"/>
              <a:gd name="connsiteX273" fmla="*/ 190701 w 284727"/>
              <a:gd name="connsiteY273" fmla="*/ 3670 h 356615"/>
              <a:gd name="connsiteX274" fmla="*/ 192806 w 284727"/>
              <a:gd name="connsiteY274" fmla="*/ 2888 h 356615"/>
              <a:gd name="connsiteX275" fmla="*/ 194791 w 284727"/>
              <a:gd name="connsiteY275" fmla="*/ 3549 h 356615"/>
              <a:gd name="connsiteX276" fmla="*/ 196355 w 284727"/>
              <a:gd name="connsiteY276" fmla="*/ 3068 h 356615"/>
              <a:gd name="connsiteX277" fmla="*/ 197258 w 284727"/>
              <a:gd name="connsiteY277" fmla="*/ 2106 h 356615"/>
              <a:gd name="connsiteX278" fmla="*/ 199844 w 284727"/>
              <a:gd name="connsiteY278" fmla="*/ 3489 h 356615"/>
              <a:gd name="connsiteX279" fmla="*/ 201469 w 284727"/>
              <a:gd name="connsiteY279" fmla="*/ 2166 h 356615"/>
              <a:gd name="connsiteX280" fmla="*/ 202612 w 284727"/>
              <a:gd name="connsiteY280" fmla="*/ 2647 h 356615"/>
              <a:gd name="connsiteX281" fmla="*/ 206823 w 284727"/>
              <a:gd name="connsiteY281" fmla="*/ 2587 h 356615"/>
              <a:gd name="connsiteX282" fmla="*/ 208026 w 284727"/>
              <a:gd name="connsiteY282" fmla="*/ 3369 h 356615"/>
              <a:gd name="connsiteX283" fmla="*/ 208146 w 284727"/>
              <a:gd name="connsiteY283" fmla="*/ 2166 h 356615"/>
              <a:gd name="connsiteX284" fmla="*/ 209109 w 284727"/>
              <a:gd name="connsiteY284" fmla="*/ 1564 h 356615"/>
              <a:gd name="connsiteX285" fmla="*/ 209530 w 284727"/>
              <a:gd name="connsiteY285" fmla="*/ 2527 h 356615"/>
              <a:gd name="connsiteX286" fmla="*/ 212358 w 284727"/>
              <a:gd name="connsiteY286" fmla="*/ 3489 h 356615"/>
              <a:gd name="connsiteX287" fmla="*/ 214162 w 284727"/>
              <a:gd name="connsiteY287" fmla="*/ 5535 h 356615"/>
              <a:gd name="connsiteX288" fmla="*/ 217772 w 284727"/>
              <a:gd name="connsiteY288" fmla="*/ 5294 h 356615"/>
              <a:gd name="connsiteX289" fmla="*/ 219697 w 284727"/>
              <a:gd name="connsiteY289" fmla="*/ 8302 h 356615"/>
              <a:gd name="connsiteX290" fmla="*/ 220839 w 284727"/>
              <a:gd name="connsiteY290" fmla="*/ 8302 h 356615"/>
              <a:gd name="connsiteX291" fmla="*/ 223427 w 284727"/>
              <a:gd name="connsiteY291" fmla="*/ 9445 h 356615"/>
              <a:gd name="connsiteX292" fmla="*/ 224870 w 284727"/>
              <a:gd name="connsiteY292" fmla="*/ 8603 h 356615"/>
              <a:gd name="connsiteX293" fmla="*/ 224870 w 284727"/>
              <a:gd name="connsiteY293" fmla="*/ 10347 h 356615"/>
              <a:gd name="connsiteX294" fmla="*/ 225713 w 284727"/>
              <a:gd name="connsiteY294" fmla="*/ 13656 h 356615"/>
              <a:gd name="connsiteX295" fmla="*/ 226555 w 284727"/>
              <a:gd name="connsiteY295" fmla="*/ 11731 h 356615"/>
              <a:gd name="connsiteX296" fmla="*/ 228300 w 284727"/>
              <a:gd name="connsiteY296" fmla="*/ 12332 h 356615"/>
              <a:gd name="connsiteX297" fmla="*/ 228179 w 284727"/>
              <a:gd name="connsiteY297" fmla="*/ 13475 h 356615"/>
              <a:gd name="connsiteX298" fmla="*/ 229442 w 284727"/>
              <a:gd name="connsiteY298" fmla="*/ 12874 h 356615"/>
              <a:gd name="connsiteX299" fmla="*/ 230224 w 284727"/>
              <a:gd name="connsiteY299" fmla="*/ 14017 h 356615"/>
              <a:gd name="connsiteX300" fmla="*/ 231427 w 284727"/>
              <a:gd name="connsiteY300" fmla="*/ 14438 h 356615"/>
              <a:gd name="connsiteX301" fmla="*/ 233232 w 284727"/>
              <a:gd name="connsiteY301" fmla="*/ 14077 h 356615"/>
              <a:gd name="connsiteX302" fmla="*/ 233894 w 284727"/>
              <a:gd name="connsiteY302" fmla="*/ 14919 h 356615"/>
              <a:gd name="connsiteX303" fmla="*/ 235579 w 284727"/>
              <a:gd name="connsiteY303" fmla="*/ 14318 h 356615"/>
              <a:gd name="connsiteX304" fmla="*/ 237684 w 284727"/>
              <a:gd name="connsiteY304" fmla="*/ 14739 h 356615"/>
              <a:gd name="connsiteX305" fmla="*/ 239729 w 284727"/>
              <a:gd name="connsiteY305" fmla="*/ 16303 h 356615"/>
              <a:gd name="connsiteX306" fmla="*/ 242376 w 284727"/>
              <a:gd name="connsiteY306" fmla="*/ 15822 h 356615"/>
              <a:gd name="connsiteX307" fmla="*/ 242797 w 284727"/>
              <a:gd name="connsiteY307" fmla="*/ 18108 h 356615"/>
              <a:gd name="connsiteX308" fmla="*/ 244903 w 284727"/>
              <a:gd name="connsiteY308" fmla="*/ 19190 h 356615"/>
              <a:gd name="connsiteX309" fmla="*/ 244963 w 284727"/>
              <a:gd name="connsiteY309" fmla="*/ 20514 h 356615"/>
              <a:gd name="connsiteX310" fmla="*/ 246647 w 284727"/>
              <a:gd name="connsiteY310" fmla="*/ 19852 h 356615"/>
              <a:gd name="connsiteX311" fmla="*/ 247971 w 284727"/>
              <a:gd name="connsiteY311" fmla="*/ 20935 h 356615"/>
              <a:gd name="connsiteX312" fmla="*/ 247670 w 284727"/>
              <a:gd name="connsiteY312" fmla="*/ 22679 h 356615"/>
              <a:gd name="connsiteX313" fmla="*/ 248813 w 284727"/>
              <a:gd name="connsiteY313" fmla="*/ 22619 h 356615"/>
              <a:gd name="connsiteX314" fmla="*/ 248994 w 284727"/>
              <a:gd name="connsiteY314" fmla="*/ 21597 h 356615"/>
              <a:gd name="connsiteX315" fmla="*/ 250196 w 284727"/>
              <a:gd name="connsiteY315" fmla="*/ 21296 h 356615"/>
              <a:gd name="connsiteX316" fmla="*/ 251881 w 284727"/>
              <a:gd name="connsiteY316" fmla="*/ 21898 h 356615"/>
              <a:gd name="connsiteX317" fmla="*/ 253024 w 284727"/>
              <a:gd name="connsiteY317" fmla="*/ 21296 h 356615"/>
              <a:gd name="connsiteX318" fmla="*/ 253325 w 284727"/>
              <a:gd name="connsiteY318" fmla="*/ 19792 h 356615"/>
              <a:gd name="connsiteX319" fmla="*/ 255611 w 284727"/>
              <a:gd name="connsiteY319" fmla="*/ 21476 h 356615"/>
              <a:gd name="connsiteX320" fmla="*/ 256513 w 284727"/>
              <a:gd name="connsiteY320" fmla="*/ 23281 h 356615"/>
              <a:gd name="connsiteX321" fmla="*/ 257295 w 284727"/>
              <a:gd name="connsiteY321" fmla="*/ 23161 h 356615"/>
              <a:gd name="connsiteX322" fmla="*/ 258980 w 284727"/>
              <a:gd name="connsiteY322" fmla="*/ 24665 h 356615"/>
              <a:gd name="connsiteX323" fmla="*/ 257716 w 284727"/>
              <a:gd name="connsiteY323" fmla="*/ 25687 h 356615"/>
              <a:gd name="connsiteX324" fmla="*/ 259642 w 284727"/>
              <a:gd name="connsiteY324" fmla="*/ 26530 h 356615"/>
              <a:gd name="connsiteX325" fmla="*/ 260724 w 284727"/>
              <a:gd name="connsiteY325" fmla="*/ 25206 h 356615"/>
              <a:gd name="connsiteX326" fmla="*/ 261928 w 284727"/>
              <a:gd name="connsiteY326" fmla="*/ 25026 h 356615"/>
              <a:gd name="connsiteX327" fmla="*/ 262529 w 284727"/>
              <a:gd name="connsiteY327" fmla="*/ 25868 h 356615"/>
              <a:gd name="connsiteX328" fmla="*/ 264755 w 284727"/>
              <a:gd name="connsiteY328" fmla="*/ 27552 h 356615"/>
              <a:gd name="connsiteX329" fmla="*/ 268124 w 284727"/>
              <a:gd name="connsiteY329" fmla="*/ 28154 h 356615"/>
              <a:gd name="connsiteX330" fmla="*/ 268605 w 284727"/>
              <a:gd name="connsiteY330" fmla="*/ 29538 h 356615"/>
              <a:gd name="connsiteX331" fmla="*/ 270049 w 284727"/>
              <a:gd name="connsiteY331" fmla="*/ 30259 h 356615"/>
              <a:gd name="connsiteX332" fmla="*/ 271012 w 284727"/>
              <a:gd name="connsiteY332" fmla="*/ 30079 h 356615"/>
              <a:gd name="connsiteX333" fmla="*/ 272034 w 284727"/>
              <a:gd name="connsiteY333" fmla="*/ 28635 h 356615"/>
              <a:gd name="connsiteX334" fmla="*/ 273057 w 284727"/>
              <a:gd name="connsiteY334" fmla="*/ 28635 h 356615"/>
              <a:gd name="connsiteX335" fmla="*/ 275102 w 284727"/>
              <a:gd name="connsiteY335" fmla="*/ 26830 h 356615"/>
              <a:gd name="connsiteX336" fmla="*/ 276907 w 284727"/>
              <a:gd name="connsiteY336" fmla="*/ 28274 h 356615"/>
              <a:gd name="connsiteX337" fmla="*/ 277749 w 284727"/>
              <a:gd name="connsiteY337" fmla="*/ 30019 h 356615"/>
              <a:gd name="connsiteX338" fmla="*/ 279855 w 284727"/>
              <a:gd name="connsiteY338" fmla="*/ 31523 h 356615"/>
              <a:gd name="connsiteX339" fmla="*/ 279374 w 284727"/>
              <a:gd name="connsiteY339" fmla="*/ 33267 h 356615"/>
              <a:gd name="connsiteX340" fmla="*/ 280577 w 284727"/>
              <a:gd name="connsiteY340" fmla="*/ 38321 h 356615"/>
              <a:gd name="connsiteX341" fmla="*/ 281178 w 284727"/>
              <a:gd name="connsiteY341" fmla="*/ 39103 h 356615"/>
              <a:gd name="connsiteX342" fmla="*/ 283344 w 284727"/>
              <a:gd name="connsiteY342" fmla="*/ 38862 h 356615"/>
              <a:gd name="connsiteX343" fmla="*/ 283524 w 284727"/>
              <a:gd name="connsiteY343" fmla="*/ 40185 h 356615"/>
              <a:gd name="connsiteX344" fmla="*/ 282321 w 284727"/>
              <a:gd name="connsiteY344" fmla="*/ 40546 h 356615"/>
              <a:gd name="connsiteX345" fmla="*/ 282923 w 284727"/>
              <a:gd name="connsiteY345" fmla="*/ 41750 h 356615"/>
              <a:gd name="connsiteX346" fmla="*/ 284727 w 284727"/>
              <a:gd name="connsiteY346" fmla="*/ 42471 h 356615"/>
              <a:gd name="connsiteX347" fmla="*/ 284126 w 284727"/>
              <a:gd name="connsiteY347" fmla="*/ 43314 h 356615"/>
              <a:gd name="connsiteX348" fmla="*/ 281840 w 284727"/>
              <a:gd name="connsiteY348" fmla="*/ 44216 h 356615"/>
              <a:gd name="connsiteX349" fmla="*/ 279253 w 284727"/>
              <a:gd name="connsiteY349" fmla="*/ 43855 h 356615"/>
              <a:gd name="connsiteX350" fmla="*/ 279493 w 284727"/>
              <a:gd name="connsiteY350" fmla="*/ 45600 h 356615"/>
              <a:gd name="connsiteX351" fmla="*/ 277268 w 284727"/>
              <a:gd name="connsiteY351" fmla="*/ 45118 h 356615"/>
              <a:gd name="connsiteX352" fmla="*/ 277629 w 284727"/>
              <a:gd name="connsiteY352" fmla="*/ 46322 h 356615"/>
              <a:gd name="connsiteX353" fmla="*/ 276426 w 284727"/>
              <a:gd name="connsiteY353" fmla="*/ 47525 h 356615"/>
              <a:gd name="connsiteX354" fmla="*/ 276004 w 284727"/>
              <a:gd name="connsiteY354" fmla="*/ 46923 h 356615"/>
              <a:gd name="connsiteX355" fmla="*/ 276004 w 284727"/>
              <a:gd name="connsiteY355" fmla="*/ 49811 h 356615"/>
              <a:gd name="connsiteX356" fmla="*/ 272997 w 284727"/>
              <a:gd name="connsiteY356" fmla="*/ 51495 h 356615"/>
              <a:gd name="connsiteX357" fmla="*/ 271432 w 284727"/>
              <a:gd name="connsiteY357" fmla="*/ 50894 h 356615"/>
              <a:gd name="connsiteX358" fmla="*/ 269748 w 284727"/>
              <a:gd name="connsiteY358" fmla="*/ 51074 h 356615"/>
              <a:gd name="connsiteX359" fmla="*/ 267642 w 284727"/>
              <a:gd name="connsiteY359" fmla="*/ 52277 h 356615"/>
              <a:gd name="connsiteX360" fmla="*/ 266078 w 284727"/>
              <a:gd name="connsiteY360" fmla="*/ 52097 h 356615"/>
              <a:gd name="connsiteX361" fmla="*/ 264936 w 284727"/>
              <a:gd name="connsiteY361" fmla="*/ 52698 h 356615"/>
              <a:gd name="connsiteX362" fmla="*/ 266319 w 284727"/>
              <a:gd name="connsiteY362" fmla="*/ 49330 h 356615"/>
              <a:gd name="connsiteX363" fmla="*/ 264695 w 284727"/>
              <a:gd name="connsiteY363" fmla="*/ 48728 h 356615"/>
              <a:gd name="connsiteX364" fmla="*/ 263371 w 284727"/>
              <a:gd name="connsiteY364" fmla="*/ 49811 h 356615"/>
              <a:gd name="connsiteX365" fmla="*/ 261387 w 284727"/>
              <a:gd name="connsiteY365" fmla="*/ 48367 h 356615"/>
              <a:gd name="connsiteX366" fmla="*/ 260604 w 284727"/>
              <a:gd name="connsiteY366" fmla="*/ 48427 h 356615"/>
              <a:gd name="connsiteX367" fmla="*/ 261206 w 284727"/>
              <a:gd name="connsiteY367" fmla="*/ 49991 h 356615"/>
              <a:gd name="connsiteX368" fmla="*/ 259762 w 284727"/>
              <a:gd name="connsiteY368" fmla="*/ 53540 h 356615"/>
              <a:gd name="connsiteX369" fmla="*/ 258138 w 284727"/>
              <a:gd name="connsiteY369" fmla="*/ 55766 h 356615"/>
              <a:gd name="connsiteX370" fmla="*/ 257356 w 284727"/>
              <a:gd name="connsiteY370" fmla="*/ 57812 h 356615"/>
              <a:gd name="connsiteX371" fmla="*/ 255551 w 284727"/>
              <a:gd name="connsiteY371" fmla="*/ 58052 h 356615"/>
              <a:gd name="connsiteX372" fmla="*/ 254227 w 284727"/>
              <a:gd name="connsiteY372" fmla="*/ 61060 h 356615"/>
              <a:gd name="connsiteX373" fmla="*/ 252182 w 284727"/>
              <a:gd name="connsiteY373" fmla="*/ 59677 h 356615"/>
              <a:gd name="connsiteX374" fmla="*/ 252182 w 284727"/>
              <a:gd name="connsiteY374" fmla="*/ 62023 h 356615"/>
              <a:gd name="connsiteX375" fmla="*/ 253385 w 284727"/>
              <a:gd name="connsiteY375" fmla="*/ 62805 h 356615"/>
              <a:gd name="connsiteX376" fmla="*/ 254047 w 284727"/>
              <a:gd name="connsiteY376" fmla="*/ 64730 h 356615"/>
              <a:gd name="connsiteX377" fmla="*/ 254468 w 284727"/>
              <a:gd name="connsiteY377" fmla="*/ 64128 h 356615"/>
              <a:gd name="connsiteX378" fmla="*/ 257656 w 284727"/>
              <a:gd name="connsiteY378" fmla="*/ 64489 h 356615"/>
              <a:gd name="connsiteX379" fmla="*/ 257356 w 284727"/>
              <a:gd name="connsiteY379" fmla="*/ 64970 h 356615"/>
              <a:gd name="connsiteX380" fmla="*/ 254769 w 284727"/>
              <a:gd name="connsiteY380" fmla="*/ 65211 h 356615"/>
              <a:gd name="connsiteX381" fmla="*/ 256272 w 284727"/>
              <a:gd name="connsiteY381" fmla="*/ 68580 h 356615"/>
              <a:gd name="connsiteX382" fmla="*/ 257115 w 284727"/>
              <a:gd name="connsiteY382" fmla="*/ 68520 h 356615"/>
              <a:gd name="connsiteX383" fmla="*/ 256994 w 284727"/>
              <a:gd name="connsiteY383" fmla="*/ 72310 h 356615"/>
              <a:gd name="connsiteX384" fmla="*/ 256393 w 284727"/>
              <a:gd name="connsiteY384" fmla="*/ 72310 h 356615"/>
              <a:gd name="connsiteX385" fmla="*/ 256994 w 284727"/>
              <a:gd name="connsiteY385" fmla="*/ 73994 h 356615"/>
              <a:gd name="connsiteX386" fmla="*/ 256994 w 284727"/>
              <a:gd name="connsiteY386" fmla="*/ 77724 h 356615"/>
              <a:gd name="connsiteX387" fmla="*/ 256694 w 284727"/>
              <a:gd name="connsiteY387" fmla="*/ 81394 h 356615"/>
              <a:gd name="connsiteX388" fmla="*/ 258017 w 284727"/>
              <a:gd name="connsiteY388" fmla="*/ 84402 h 356615"/>
              <a:gd name="connsiteX389" fmla="*/ 258078 w 284727"/>
              <a:gd name="connsiteY389" fmla="*/ 85725 h 356615"/>
              <a:gd name="connsiteX390" fmla="*/ 259461 w 284727"/>
              <a:gd name="connsiteY390" fmla="*/ 86026 h 356615"/>
              <a:gd name="connsiteX391" fmla="*/ 260484 w 284727"/>
              <a:gd name="connsiteY391" fmla="*/ 87951 h 356615"/>
              <a:gd name="connsiteX392" fmla="*/ 262288 w 284727"/>
              <a:gd name="connsiteY392" fmla="*/ 88071 h 356615"/>
              <a:gd name="connsiteX393" fmla="*/ 262890 w 284727"/>
              <a:gd name="connsiteY393" fmla="*/ 89575 h 356615"/>
              <a:gd name="connsiteX394" fmla="*/ 264394 w 284727"/>
              <a:gd name="connsiteY394" fmla="*/ 89816 h 356615"/>
              <a:gd name="connsiteX395" fmla="*/ 264996 w 284727"/>
              <a:gd name="connsiteY395" fmla="*/ 91801 h 356615"/>
              <a:gd name="connsiteX396" fmla="*/ 262770 w 284727"/>
              <a:gd name="connsiteY396" fmla="*/ 92703 h 356615"/>
              <a:gd name="connsiteX397" fmla="*/ 262890 w 284727"/>
              <a:gd name="connsiteY397" fmla="*/ 94628 h 356615"/>
              <a:gd name="connsiteX398" fmla="*/ 261206 w 284727"/>
              <a:gd name="connsiteY398" fmla="*/ 94989 h 356615"/>
              <a:gd name="connsiteX399" fmla="*/ 257837 w 284727"/>
              <a:gd name="connsiteY399" fmla="*/ 99742 h 356615"/>
              <a:gd name="connsiteX400" fmla="*/ 244241 w 284727"/>
              <a:gd name="connsiteY400" fmla="*/ 120196 h 356615"/>
              <a:gd name="connsiteX401" fmla="*/ 244843 w 284727"/>
              <a:gd name="connsiteY401" fmla="*/ 122903 h 356615"/>
              <a:gd name="connsiteX402" fmla="*/ 244241 w 284727"/>
              <a:gd name="connsiteY402" fmla="*/ 124527 h 356615"/>
              <a:gd name="connsiteX403" fmla="*/ 244061 w 284727"/>
              <a:gd name="connsiteY403" fmla="*/ 126813 h 356615"/>
              <a:gd name="connsiteX404" fmla="*/ 240752 w 284727"/>
              <a:gd name="connsiteY404" fmla="*/ 128257 h 356615"/>
              <a:gd name="connsiteX405" fmla="*/ 238947 w 284727"/>
              <a:gd name="connsiteY405" fmla="*/ 130302 h 356615"/>
              <a:gd name="connsiteX406" fmla="*/ 238105 w 284727"/>
              <a:gd name="connsiteY406" fmla="*/ 129700 h 356615"/>
              <a:gd name="connsiteX407" fmla="*/ 237503 w 284727"/>
              <a:gd name="connsiteY407" fmla="*/ 130723 h 356615"/>
              <a:gd name="connsiteX408" fmla="*/ 235277 w 284727"/>
              <a:gd name="connsiteY408" fmla="*/ 130422 h 356615"/>
              <a:gd name="connsiteX409" fmla="*/ 234977 w 284727"/>
              <a:gd name="connsiteY409" fmla="*/ 131024 h 356615"/>
              <a:gd name="connsiteX410" fmla="*/ 236240 w 284727"/>
              <a:gd name="connsiteY410" fmla="*/ 133912 h 356615"/>
              <a:gd name="connsiteX411" fmla="*/ 237022 w 284727"/>
              <a:gd name="connsiteY411" fmla="*/ 134694 h 356615"/>
              <a:gd name="connsiteX412" fmla="*/ 236060 w 284727"/>
              <a:gd name="connsiteY412" fmla="*/ 137100 h 356615"/>
              <a:gd name="connsiteX413" fmla="*/ 236962 w 284727"/>
              <a:gd name="connsiteY413" fmla="*/ 140348 h 356615"/>
              <a:gd name="connsiteX414" fmla="*/ 237684 w 284727"/>
              <a:gd name="connsiteY414" fmla="*/ 140830 h 356615"/>
              <a:gd name="connsiteX415" fmla="*/ 239489 w 284727"/>
              <a:gd name="connsiteY415" fmla="*/ 140469 h 356615"/>
              <a:gd name="connsiteX416" fmla="*/ 241113 w 284727"/>
              <a:gd name="connsiteY416" fmla="*/ 141311 h 356615"/>
              <a:gd name="connsiteX417" fmla="*/ 241775 w 284727"/>
              <a:gd name="connsiteY417" fmla="*/ 143296 h 356615"/>
              <a:gd name="connsiteX418" fmla="*/ 244061 w 284727"/>
              <a:gd name="connsiteY418" fmla="*/ 144018 h 356615"/>
              <a:gd name="connsiteX419" fmla="*/ 246888 w 284727"/>
              <a:gd name="connsiteY419" fmla="*/ 143416 h 356615"/>
              <a:gd name="connsiteX420" fmla="*/ 249896 w 284727"/>
              <a:gd name="connsiteY420" fmla="*/ 143416 h 356615"/>
              <a:gd name="connsiteX421" fmla="*/ 250618 w 284727"/>
              <a:gd name="connsiteY421" fmla="*/ 145221 h 356615"/>
              <a:gd name="connsiteX422" fmla="*/ 249174 w 284727"/>
              <a:gd name="connsiteY422" fmla="*/ 147206 h 356615"/>
              <a:gd name="connsiteX423" fmla="*/ 249956 w 284727"/>
              <a:gd name="connsiteY423" fmla="*/ 149192 h 356615"/>
              <a:gd name="connsiteX424" fmla="*/ 251700 w 284727"/>
              <a:gd name="connsiteY424" fmla="*/ 149793 h 356615"/>
              <a:gd name="connsiteX425" fmla="*/ 253505 w 284727"/>
              <a:gd name="connsiteY425" fmla="*/ 149974 h 356615"/>
              <a:gd name="connsiteX426" fmla="*/ 256272 w 284727"/>
              <a:gd name="connsiteY426" fmla="*/ 151538 h 356615"/>
              <a:gd name="connsiteX427" fmla="*/ 256934 w 284727"/>
              <a:gd name="connsiteY427" fmla="*/ 153342 h 356615"/>
              <a:gd name="connsiteX428" fmla="*/ 258619 w 284727"/>
              <a:gd name="connsiteY428" fmla="*/ 154185 h 356615"/>
              <a:gd name="connsiteX429" fmla="*/ 260664 w 284727"/>
              <a:gd name="connsiteY429" fmla="*/ 154064 h 356615"/>
              <a:gd name="connsiteX430" fmla="*/ 261506 w 284727"/>
              <a:gd name="connsiteY430" fmla="*/ 153102 h 356615"/>
              <a:gd name="connsiteX431" fmla="*/ 261266 w 284727"/>
              <a:gd name="connsiteY431" fmla="*/ 150395 h 356615"/>
              <a:gd name="connsiteX432" fmla="*/ 263852 w 284727"/>
              <a:gd name="connsiteY432" fmla="*/ 149673 h 356615"/>
              <a:gd name="connsiteX433" fmla="*/ 263432 w 284727"/>
              <a:gd name="connsiteY433" fmla="*/ 147447 h 356615"/>
              <a:gd name="connsiteX434" fmla="*/ 264334 w 284727"/>
              <a:gd name="connsiteY434" fmla="*/ 146545 h 356615"/>
              <a:gd name="connsiteX435" fmla="*/ 265537 w 284727"/>
              <a:gd name="connsiteY435" fmla="*/ 147026 h 356615"/>
              <a:gd name="connsiteX436" fmla="*/ 267462 w 284727"/>
              <a:gd name="connsiteY436" fmla="*/ 149432 h 356615"/>
              <a:gd name="connsiteX437" fmla="*/ 268244 w 284727"/>
              <a:gd name="connsiteY437" fmla="*/ 149131 h 356615"/>
              <a:gd name="connsiteX438" fmla="*/ 268545 w 284727"/>
              <a:gd name="connsiteY438" fmla="*/ 147086 h 356615"/>
              <a:gd name="connsiteX439" fmla="*/ 270590 w 284727"/>
              <a:gd name="connsiteY439" fmla="*/ 146424 h 356615"/>
              <a:gd name="connsiteX440" fmla="*/ 272094 w 284727"/>
              <a:gd name="connsiteY440" fmla="*/ 148831 h 356615"/>
              <a:gd name="connsiteX441" fmla="*/ 274380 w 284727"/>
              <a:gd name="connsiteY441" fmla="*/ 150996 h 356615"/>
              <a:gd name="connsiteX442" fmla="*/ 274982 w 284727"/>
              <a:gd name="connsiteY442" fmla="*/ 152741 h 356615"/>
              <a:gd name="connsiteX443" fmla="*/ 274199 w 284727"/>
              <a:gd name="connsiteY443" fmla="*/ 153342 h 356615"/>
              <a:gd name="connsiteX444" fmla="*/ 273899 w 284727"/>
              <a:gd name="connsiteY444" fmla="*/ 155869 h 356615"/>
              <a:gd name="connsiteX445" fmla="*/ 272395 w 284727"/>
              <a:gd name="connsiteY445" fmla="*/ 156050 h 356615"/>
              <a:gd name="connsiteX446" fmla="*/ 272094 w 284727"/>
              <a:gd name="connsiteY446" fmla="*/ 157072 h 356615"/>
              <a:gd name="connsiteX447" fmla="*/ 270470 w 284727"/>
              <a:gd name="connsiteY447" fmla="*/ 157854 h 356615"/>
              <a:gd name="connsiteX448" fmla="*/ 270650 w 284727"/>
              <a:gd name="connsiteY448" fmla="*/ 159178 h 356615"/>
              <a:gd name="connsiteX449" fmla="*/ 271733 w 284727"/>
              <a:gd name="connsiteY449" fmla="*/ 158757 h 356615"/>
              <a:gd name="connsiteX450" fmla="*/ 270650 w 284727"/>
              <a:gd name="connsiteY450" fmla="*/ 160381 h 356615"/>
              <a:gd name="connsiteX451" fmla="*/ 269026 w 284727"/>
              <a:gd name="connsiteY451" fmla="*/ 160682 h 356615"/>
              <a:gd name="connsiteX452" fmla="*/ 267823 w 284727"/>
              <a:gd name="connsiteY452" fmla="*/ 161885 h 356615"/>
              <a:gd name="connsiteX453" fmla="*/ 263612 w 284727"/>
              <a:gd name="connsiteY453" fmla="*/ 167901 h 356615"/>
              <a:gd name="connsiteX454" fmla="*/ 258078 w 284727"/>
              <a:gd name="connsiteY454" fmla="*/ 168382 h 356615"/>
              <a:gd name="connsiteX455" fmla="*/ 256634 w 284727"/>
              <a:gd name="connsiteY455" fmla="*/ 169164 h 356615"/>
              <a:gd name="connsiteX456" fmla="*/ 256453 w 284727"/>
              <a:gd name="connsiteY456" fmla="*/ 171089 h 356615"/>
              <a:gd name="connsiteX457" fmla="*/ 255852 w 284727"/>
              <a:gd name="connsiteY457" fmla="*/ 171510 h 356615"/>
              <a:gd name="connsiteX458" fmla="*/ 255972 w 284727"/>
              <a:gd name="connsiteY458" fmla="*/ 173014 h 356615"/>
              <a:gd name="connsiteX459" fmla="*/ 255070 w 284727"/>
              <a:gd name="connsiteY459" fmla="*/ 174518 h 356615"/>
              <a:gd name="connsiteX460" fmla="*/ 253626 w 284727"/>
              <a:gd name="connsiteY460" fmla="*/ 175300 h 356615"/>
              <a:gd name="connsiteX461" fmla="*/ 251039 w 284727"/>
              <a:gd name="connsiteY461" fmla="*/ 175420 h 356615"/>
              <a:gd name="connsiteX462" fmla="*/ 250738 w 284727"/>
              <a:gd name="connsiteY462" fmla="*/ 176383 h 356615"/>
              <a:gd name="connsiteX463" fmla="*/ 249355 w 284727"/>
              <a:gd name="connsiteY463" fmla="*/ 176985 h 356615"/>
              <a:gd name="connsiteX464" fmla="*/ 247670 w 284727"/>
              <a:gd name="connsiteY464" fmla="*/ 180113 h 356615"/>
              <a:gd name="connsiteX465" fmla="*/ 245445 w 284727"/>
              <a:gd name="connsiteY465" fmla="*/ 181797 h 356615"/>
              <a:gd name="connsiteX466" fmla="*/ 243639 w 284727"/>
              <a:gd name="connsiteY466" fmla="*/ 182399 h 356615"/>
              <a:gd name="connsiteX467" fmla="*/ 247490 w 284727"/>
              <a:gd name="connsiteY467" fmla="*/ 195513 h 356615"/>
              <a:gd name="connsiteX468" fmla="*/ 251521 w 284727"/>
              <a:gd name="connsiteY468" fmla="*/ 208748 h 356615"/>
              <a:gd name="connsiteX469" fmla="*/ 252303 w 284727"/>
              <a:gd name="connsiteY469" fmla="*/ 210733 h 356615"/>
              <a:gd name="connsiteX470" fmla="*/ 250498 w 284727"/>
              <a:gd name="connsiteY470" fmla="*/ 211154 h 356615"/>
              <a:gd name="connsiteX471" fmla="*/ 248452 w 284727"/>
              <a:gd name="connsiteY471" fmla="*/ 212718 h 356615"/>
              <a:gd name="connsiteX472" fmla="*/ 246166 w 284727"/>
              <a:gd name="connsiteY472" fmla="*/ 213139 h 356615"/>
              <a:gd name="connsiteX473" fmla="*/ 245565 w 284727"/>
              <a:gd name="connsiteY473" fmla="*/ 212538 h 356615"/>
              <a:gd name="connsiteX474" fmla="*/ 244301 w 284727"/>
              <a:gd name="connsiteY474" fmla="*/ 213139 h 356615"/>
              <a:gd name="connsiteX475" fmla="*/ 242677 w 284727"/>
              <a:gd name="connsiteY475" fmla="*/ 212598 h 356615"/>
              <a:gd name="connsiteX476" fmla="*/ 241173 w 284727"/>
              <a:gd name="connsiteY476" fmla="*/ 213801 h 356615"/>
              <a:gd name="connsiteX477" fmla="*/ 239729 w 284727"/>
              <a:gd name="connsiteY477" fmla="*/ 212959 h 356615"/>
              <a:gd name="connsiteX478" fmla="*/ 238346 w 284727"/>
              <a:gd name="connsiteY478" fmla="*/ 211455 h 356615"/>
              <a:gd name="connsiteX479" fmla="*/ 235338 w 284727"/>
              <a:gd name="connsiteY479" fmla="*/ 209590 h 356615"/>
              <a:gd name="connsiteX480" fmla="*/ 235217 w 284727"/>
              <a:gd name="connsiteY480" fmla="*/ 208387 h 356615"/>
              <a:gd name="connsiteX481" fmla="*/ 234135 w 284727"/>
              <a:gd name="connsiteY481" fmla="*/ 208568 h 356615"/>
              <a:gd name="connsiteX482" fmla="*/ 242376 w 284727"/>
              <a:gd name="connsiteY482" fmla="*/ 259100 h 356615"/>
              <a:gd name="connsiteX483" fmla="*/ 244903 w 284727"/>
              <a:gd name="connsiteY483" fmla="*/ 273297 h 356615"/>
              <a:gd name="connsiteX484" fmla="*/ 246467 w 284727"/>
              <a:gd name="connsiteY484" fmla="*/ 281720 h 356615"/>
              <a:gd name="connsiteX485" fmla="*/ 249535 w 284727"/>
              <a:gd name="connsiteY485" fmla="*/ 298925 h 356615"/>
              <a:gd name="connsiteX486" fmla="*/ 248392 w 284727"/>
              <a:gd name="connsiteY486" fmla="*/ 299225 h 356615"/>
              <a:gd name="connsiteX487" fmla="*/ 247731 w 284727"/>
              <a:gd name="connsiteY487" fmla="*/ 299406 h 356615"/>
              <a:gd name="connsiteX488" fmla="*/ 245926 w 284727"/>
              <a:gd name="connsiteY488" fmla="*/ 299767 h 356615"/>
              <a:gd name="connsiteX489" fmla="*/ 238346 w 284727"/>
              <a:gd name="connsiteY489" fmla="*/ 301572 h 356615"/>
              <a:gd name="connsiteX490" fmla="*/ 237383 w 284727"/>
              <a:gd name="connsiteY490" fmla="*/ 301812 h 356615"/>
              <a:gd name="connsiteX491" fmla="*/ 237082 w 284727"/>
              <a:gd name="connsiteY491" fmla="*/ 301932 h 356615"/>
              <a:gd name="connsiteX492" fmla="*/ 236721 w 284727"/>
              <a:gd name="connsiteY492" fmla="*/ 302053 h 356615"/>
              <a:gd name="connsiteX493" fmla="*/ 232931 w 284727"/>
              <a:gd name="connsiteY493" fmla="*/ 302835 h 356615"/>
              <a:gd name="connsiteX494" fmla="*/ 231728 w 284727"/>
              <a:gd name="connsiteY494" fmla="*/ 303196 h 356615"/>
              <a:gd name="connsiteX495" fmla="*/ 229322 w 284727"/>
              <a:gd name="connsiteY495" fmla="*/ 303737 h 356615"/>
              <a:gd name="connsiteX496" fmla="*/ 227277 w 284727"/>
              <a:gd name="connsiteY496" fmla="*/ 304219 h 356615"/>
              <a:gd name="connsiteX497" fmla="*/ 220057 w 284727"/>
              <a:gd name="connsiteY497" fmla="*/ 305963 h 356615"/>
              <a:gd name="connsiteX498" fmla="*/ 217471 w 284727"/>
              <a:gd name="connsiteY498" fmla="*/ 306565 h 356615"/>
              <a:gd name="connsiteX499" fmla="*/ 216629 w 284727"/>
              <a:gd name="connsiteY499" fmla="*/ 306805 h 356615"/>
              <a:gd name="connsiteX500" fmla="*/ 209771 w 284727"/>
              <a:gd name="connsiteY500" fmla="*/ 308550 h 356615"/>
              <a:gd name="connsiteX501" fmla="*/ 209710 w 284727"/>
              <a:gd name="connsiteY501" fmla="*/ 308550 h 356615"/>
              <a:gd name="connsiteX502" fmla="*/ 203695 w 284727"/>
              <a:gd name="connsiteY502" fmla="*/ 310054 h 356615"/>
              <a:gd name="connsiteX503" fmla="*/ 203093 w 284727"/>
              <a:gd name="connsiteY503" fmla="*/ 310174 h 356615"/>
              <a:gd name="connsiteX504" fmla="*/ 202130 w 284727"/>
              <a:gd name="connsiteY504" fmla="*/ 310415 h 356615"/>
              <a:gd name="connsiteX505" fmla="*/ 200025 w 284727"/>
              <a:gd name="connsiteY505" fmla="*/ 311016 h 356615"/>
              <a:gd name="connsiteX506" fmla="*/ 197017 w 284727"/>
              <a:gd name="connsiteY506" fmla="*/ 311738 h 356615"/>
              <a:gd name="connsiteX507" fmla="*/ 196776 w 284727"/>
              <a:gd name="connsiteY507" fmla="*/ 311738 h 356615"/>
              <a:gd name="connsiteX508" fmla="*/ 195092 w 284727"/>
              <a:gd name="connsiteY508" fmla="*/ 312219 h 356615"/>
              <a:gd name="connsiteX509" fmla="*/ 192264 w 284727"/>
              <a:gd name="connsiteY509" fmla="*/ 312881 h 356615"/>
              <a:gd name="connsiteX510" fmla="*/ 189738 w 284727"/>
              <a:gd name="connsiteY510" fmla="*/ 313603 h 356615"/>
              <a:gd name="connsiteX511" fmla="*/ 189437 w 284727"/>
              <a:gd name="connsiteY511" fmla="*/ 313603 h 356615"/>
              <a:gd name="connsiteX512" fmla="*/ 188535 w 284727"/>
              <a:gd name="connsiteY512" fmla="*/ 313904 h 356615"/>
              <a:gd name="connsiteX513" fmla="*/ 187573 w 284727"/>
              <a:gd name="connsiteY513" fmla="*/ 314084 h 356615"/>
              <a:gd name="connsiteX514" fmla="*/ 183963 w 284727"/>
              <a:gd name="connsiteY514" fmla="*/ 315227 h 356615"/>
              <a:gd name="connsiteX515" fmla="*/ 178188 w 284727"/>
              <a:gd name="connsiteY515" fmla="*/ 316611 h 356615"/>
              <a:gd name="connsiteX516" fmla="*/ 177345 w 284727"/>
              <a:gd name="connsiteY516" fmla="*/ 316792 h 356615"/>
              <a:gd name="connsiteX517" fmla="*/ 171691 w 284727"/>
              <a:gd name="connsiteY517" fmla="*/ 318235 h 356615"/>
              <a:gd name="connsiteX518" fmla="*/ 168983 w 284727"/>
              <a:gd name="connsiteY518" fmla="*/ 318837 h 356615"/>
              <a:gd name="connsiteX519" fmla="*/ 166998 w 284727"/>
              <a:gd name="connsiteY519" fmla="*/ 319198 h 356615"/>
              <a:gd name="connsiteX520" fmla="*/ 166758 w 284727"/>
              <a:gd name="connsiteY520" fmla="*/ 319318 h 356615"/>
              <a:gd name="connsiteX521" fmla="*/ 162907 w 284727"/>
              <a:gd name="connsiteY521" fmla="*/ 320221 h 356615"/>
              <a:gd name="connsiteX522" fmla="*/ 159599 w 284727"/>
              <a:gd name="connsiteY522" fmla="*/ 320882 h 356615"/>
              <a:gd name="connsiteX523" fmla="*/ 159058 w 284727"/>
              <a:gd name="connsiteY523" fmla="*/ 320942 h 356615"/>
              <a:gd name="connsiteX524" fmla="*/ 157313 w 284727"/>
              <a:gd name="connsiteY524" fmla="*/ 321424 h 356615"/>
              <a:gd name="connsiteX525" fmla="*/ 156170 w 284727"/>
              <a:gd name="connsiteY525" fmla="*/ 321604 h 356615"/>
              <a:gd name="connsiteX526" fmla="*/ 153162 w 284727"/>
              <a:gd name="connsiteY526" fmla="*/ 322326 h 356615"/>
              <a:gd name="connsiteX527" fmla="*/ 147567 w 284727"/>
              <a:gd name="connsiteY527" fmla="*/ 323770 h 356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</a:cxnLst>
            <a:rect l="l" t="t" r="r" b="b"/>
            <a:pathLst>
              <a:path w="284727" h="356615">
                <a:moveTo>
                  <a:pt x="147628" y="323710"/>
                </a:moveTo>
                <a:lnTo>
                  <a:pt x="144138" y="324552"/>
                </a:lnTo>
                <a:lnTo>
                  <a:pt x="142575" y="324913"/>
                </a:lnTo>
                <a:lnTo>
                  <a:pt x="142334" y="325033"/>
                </a:lnTo>
                <a:lnTo>
                  <a:pt x="136318" y="326417"/>
                </a:lnTo>
                <a:lnTo>
                  <a:pt x="131987" y="327379"/>
                </a:lnTo>
                <a:lnTo>
                  <a:pt x="128437" y="328101"/>
                </a:lnTo>
                <a:lnTo>
                  <a:pt x="122241" y="329665"/>
                </a:lnTo>
                <a:lnTo>
                  <a:pt x="119413" y="330267"/>
                </a:lnTo>
                <a:lnTo>
                  <a:pt x="116345" y="330989"/>
                </a:lnTo>
                <a:lnTo>
                  <a:pt x="115323" y="331169"/>
                </a:lnTo>
                <a:lnTo>
                  <a:pt x="115022" y="331290"/>
                </a:lnTo>
                <a:lnTo>
                  <a:pt x="112676" y="331831"/>
                </a:lnTo>
                <a:lnTo>
                  <a:pt x="110630" y="332312"/>
                </a:lnTo>
                <a:lnTo>
                  <a:pt x="105216" y="333515"/>
                </a:lnTo>
                <a:lnTo>
                  <a:pt x="101426" y="334478"/>
                </a:lnTo>
                <a:lnTo>
                  <a:pt x="99321" y="334959"/>
                </a:lnTo>
                <a:lnTo>
                  <a:pt x="95110" y="335982"/>
                </a:lnTo>
                <a:lnTo>
                  <a:pt x="93245" y="336463"/>
                </a:lnTo>
                <a:lnTo>
                  <a:pt x="83800" y="338629"/>
                </a:lnTo>
                <a:lnTo>
                  <a:pt x="81995" y="339050"/>
                </a:lnTo>
                <a:lnTo>
                  <a:pt x="80612" y="339411"/>
                </a:lnTo>
                <a:lnTo>
                  <a:pt x="78205" y="340012"/>
                </a:lnTo>
                <a:lnTo>
                  <a:pt x="77724" y="340133"/>
                </a:lnTo>
                <a:lnTo>
                  <a:pt x="74476" y="340855"/>
                </a:lnTo>
                <a:lnTo>
                  <a:pt x="65693" y="342900"/>
                </a:lnTo>
                <a:lnTo>
                  <a:pt x="63948" y="343261"/>
                </a:lnTo>
                <a:lnTo>
                  <a:pt x="59316" y="344284"/>
                </a:lnTo>
                <a:lnTo>
                  <a:pt x="59255" y="344284"/>
                </a:lnTo>
                <a:lnTo>
                  <a:pt x="58654" y="344464"/>
                </a:lnTo>
                <a:lnTo>
                  <a:pt x="56428" y="345066"/>
                </a:lnTo>
                <a:lnTo>
                  <a:pt x="52698" y="345848"/>
                </a:lnTo>
                <a:lnTo>
                  <a:pt x="50834" y="346329"/>
                </a:lnTo>
                <a:lnTo>
                  <a:pt x="49089" y="346690"/>
                </a:lnTo>
                <a:lnTo>
                  <a:pt x="46502" y="347231"/>
                </a:lnTo>
                <a:lnTo>
                  <a:pt x="44095" y="347833"/>
                </a:lnTo>
                <a:lnTo>
                  <a:pt x="42412" y="348314"/>
                </a:lnTo>
                <a:lnTo>
                  <a:pt x="42111" y="348314"/>
                </a:lnTo>
                <a:lnTo>
                  <a:pt x="41208" y="348555"/>
                </a:lnTo>
                <a:lnTo>
                  <a:pt x="39644" y="348916"/>
                </a:lnTo>
                <a:lnTo>
                  <a:pt x="37659" y="349337"/>
                </a:lnTo>
                <a:lnTo>
                  <a:pt x="36877" y="349578"/>
                </a:lnTo>
                <a:lnTo>
                  <a:pt x="36576" y="349578"/>
                </a:lnTo>
                <a:lnTo>
                  <a:pt x="33628" y="350299"/>
                </a:lnTo>
                <a:lnTo>
                  <a:pt x="33448" y="350299"/>
                </a:lnTo>
                <a:lnTo>
                  <a:pt x="30079" y="351082"/>
                </a:lnTo>
                <a:lnTo>
                  <a:pt x="23763" y="352525"/>
                </a:lnTo>
                <a:lnTo>
                  <a:pt x="20755" y="353006"/>
                </a:lnTo>
                <a:lnTo>
                  <a:pt x="17205" y="353789"/>
                </a:lnTo>
                <a:lnTo>
                  <a:pt x="8181" y="355834"/>
                </a:lnTo>
                <a:lnTo>
                  <a:pt x="4572" y="356616"/>
                </a:lnTo>
                <a:lnTo>
                  <a:pt x="3429" y="325635"/>
                </a:lnTo>
                <a:lnTo>
                  <a:pt x="2587" y="301993"/>
                </a:lnTo>
                <a:lnTo>
                  <a:pt x="1384" y="267642"/>
                </a:lnTo>
                <a:lnTo>
                  <a:pt x="1384" y="259401"/>
                </a:lnTo>
                <a:lnTo>
                  <a:pt x="3790" y="260002"/>
                </a:lnTo>
                <a:lnTo>
                  <a:pt x="6196" y="259762"/>
                </a:lnTo>
                <a:lnTo>
                  <a:pt x="6377" y="258017"/>
                </a:lnTo>
                <a:lnTo>
                  <a:pt x="7881" y="257957"/>
                </a:lnTo>
                <a:lnTo>
                  <a:pt x="8783" y="257055"/>
                </a:lnTo>
                <a:lnTo>
                  <a:pt x="7580" y="255972"/>
                </a:lnTo>
                <a:lnTo>
                  <a:pt x="9024" y="256152"/>
                </a:lnTo>
                <a:lnTo>
                  <a:pt x="9445" y="257416"/>
                </a:lnTo>
                <a:lnTo>
                  <a:pt x="11430" y="258318"/>
                </a:lnTo>
                <a:lnTo>
                  <a:pt x="13776" y="258559"/>
                </a:lnTo>
                <a:lnTo>
                  <a:pt x="16363" y="259762"/>
                </a:lnTo>
                <a:lnTo>
                  <a:pt x="18769" y="262349"/>
                </a:lnTo>
                <a:lnTo>
                  <a:pt x="19612" y="262349"/>
                </a:lnTo>
                <a:lnTo>
                  <a:pt x="20454" y="260664"/>
                </a:lnTo>
                <a:lnTo>
                  <a:pt x="21596" y="260183"/>
                </a:lnTo>
                <a:lnTo>
                  <a:pt x="21596" y="258859"/>
                </a:lnTo>
                <a:lnTo>
                  <a:pt x="17747" y="257115"/>
                </a:lnTo>
                <a:lnTo>
                  <a:pt x="17927" y="255370"/>
                </a:lnTo>
                <a:lnTo>
                  <a:pt x="15641" y="253024"/>
                </a:lnTo>
                <a:lnTo>
                  <a:pt x="16183" y="251821"/>
                </a:lnTo>
                <a:lnTo>
                  <a:pt x="17386" y="251460"/>
                </a:lnTo>
                <a:lnTo>
                  <a:pt x="21717" y="252302"/>
                </a:lnTo>
                <a:lnTo>
                  <a:pt x="22800" y="251881"/>
                </a:lnTo>
                <a:lnTo>
                  <a:pt x="28635" y="226795"/>
                </a:lnTo>
                <a:lnTo>
                  <a:pt x="31462" y="214162"/>
                </a:lnTo>
                <a:lnTo>
                  <a:pt x="29417" y="213500"/>
                </a:lnTo>
                <a:lnTo>
                  <a:pt x="26890" y="213681"/>
                </a:lnTo>
                <a:lnTo>
                  <a:pt x="21898" y="211635"/>
                </a:lnTo>
                <a:lnTo>
                  <a:pt x="18589" y="209289"/>
                </a:lnTo>
                <a:lnTo>
                  <a:pt x="18709" y="207785"/>
                </a:lnTo>
                <a:lnTo>
                  <a:pt x="20454" y="206883"/>
                </a:lnTo>
                <a:lnTo>
                  <a:pt x="19010" y="206281"/>
                </a:lnTo>
                <a:lnTo>
                  <a:pt x="18709" y="203454"/>
                </a:lnTo>
                <a:lnTo>
                  <a:pt x="19551" y="202732"/>
                </a:lnTo>
                <a:lnTo>
                  <a:pt x="18108" y="201649"/>
                </a:lnTo>
                <a:lnTo>
                  <a:pt x="18288" y="199363"/>
                </a:lnTo>
                <a:lnTo>
                  <a:pt x="19913" y="197739"/>
                </a:lnTo>
                <a:lnTo>
                  <a:pt x="20935" y="198100"/>
                </a:lnTo>
                <a:lnTo>
                  <a:pt x="21777" y="195934"/>
                </a:lnTo>
                <a:lnTo>
                  <a:pt x="23763" y="195934"/>
                </a:lnTo>
                <a:lnTo>
                  <a:pt x="27131" y="192205"/>
                </a:lnTo>
                <a:lnTo>
                  <a:pt x="27552" y="188294"/>
                </a:lnTo>
                <a:lnTo>
                  <a:pt x="26349" y="187632"/>
                </a:lnTo>
                <a:lnTo>
                  <a:pt x="24665" y="188114"/>
                </a:lnTo>
                <a:lnTo>
                  <a:pt x="24184" y="187091"/>
                </a:lnTo>
                <a:lnTo>
                  <a:pt x="22860" y="187572"/>
                </a:lnTo>
                <a:lnTo>
                  <a:pt x="22259" y="186068"/>
                </a:lnTo>
                <a:lnTo>
                  <a:pt x="21115" y="186008"/>
                </a:lnTo>
                <a:lnTo>
                  <a:pt x="20093" y="183722"/>
                </a:lnTo>
                <a:lnTo>
                  <a:pt x="21115" y="182760"/>
                </a:lnTo>
                <a:lnTo>
                  <a:pt x="20935" y="181617"/>
                </a:lnTo>
                <a:lnTo>
                  <a:pt x="19191" y="181978"/>
                </a:lnTo>
                <a:lnTo>
                  <a:pt x="17386" y="179692"/>
                </a:lnTo>
                <a:lnTo>
                  <a:pt x="16784" y="178007"/>
                </a:lnTo>
                <a:lnTo>
                  <a:pt x="15581" y="176443"/>
                </a:lnTo>
                <a:lnTo>
                  <a:pt x="13776" y="177105"/>
                </a:lnTo>
                <a:lnTo>
                  <a:pt x="12393" y="176263"/>
                </a:lnTo>
                <a:lnTo>
                  <a:pt x="12874" y="174458"/>
                </a:lnTo>
                <a:lnTo>
                  <a:pt x="12513" y="173074"/>
                </a:lnTo>
                <a:lnTo>
                  <a:pt x="14739" y="171510"/>
                </a:lnTo>
                <a:lnTo>
                  <a:pt x="14919" y="170608"/>
                </a:lnTo>
                <a:lnTo>
                  <a:pt x="17326" y="169284"/>
                </a:lnTo>
                <a:lnTo>
                  <a:pt x="18528" y="170066"/>
                </a:lnTo>
                <a:lnTo>
                  <a:pt x="20093" y="169826"/>
                </a:lnTo>
                <a:lnTo>
                  <a:pt x="20333" y="170427"/>
                </a:lnTo>
                <a:lnTo>
                  <a:pt x="21657" y="168623"/>
                </a:lnTo>
                <a:lnTo>
                  <a:pt x="23281" y="167299"/>
                </a:lnTo>
                <a:lnTo>
                  <a:pt x="24364" y="165795"/>
                </a:lnTo>
                <a:lnTo>
                  <a:pt x="24063" y="164652"/>
                </a:lnTo>
                <a:lnTo>
                  <a:pt x="25267" y="164592"/>
                </a:lnTo>
                <a:lnTo>
                  <a:pt x="23462" y="163389"/>
                </a:lnTo>
                <a:lnTo>
                  <a:pt x="20454" y="163148"/>
                </a:lnTo>
                <a:lnTo>
                  <a:pt x="18047" y="162547"/>
                </a:lnTo>
                <a:lnTo>
                  <a:pt x="13957" y="158636"/>
                </a:lnTo>
                <a:lnTo>
                  <a:pt x="12814" y="157132"/>
                </a:lnTo>
                <a:lnTo>
                  <a:pt x="11671" y="153944"/>
                </a:lnTo>
                <a:lnTo>
                  <a:pt x="9685" y="151899"/>
                </a:lnTo>
                <a:lnTo>
                  <a:pt x="9325" y="150395"/>
                </a:lnTo>
                <a:lnTo>
                  <a:pt x="8362" y="149613"/>
                </a:lnTo>
                <a:lnTo>
                  <a:pt x="6677" y="149252"/>
                </a:lnTo>
                <a:lnTo>
                  <a:pt x="5053" y="147868"/>
                </a:lnTo>
                <a:lnTo>
                  <a:pt x="3429" y="148470"/>
                </a:lnTo>
                <a:lnTo>
                  <a:pt x="2467" y="149733"/>
                </a:lnTo>
                <a:lnTo>
                  <a:pt x="601" y="149252"/>
                </a:lnTo>
                <a:lnTo>
                  <a:pt x="0" y="147267"/>
                </a:lnTo>
                <a:lnTo>
                  <a:pt x="1564" y="147146"/>
                </a:lnTo>
                <a:lnTo>
                  <a:pt x="2166" y="145041"/>
                </a:lnTo>
                <a:lnTo>
                  <a:pt x="4813" y="144319"/>
                </a:lnTo>
                <a:lnTo>
                  <a:pt x="7099" y="140529"/>
                </a:lnTo>
                <a:lnTo>
                  <a:pt x="9084" y="139506"/>
                </a:lnTo>
                <a:lnTo>
                  <a:pt x="9685" y="137401"/>
                </a:lnTo>
                <a:lnTo>
                  <a:pt x="11370" y="136077"/>
                </a:lnTo>
                <a:lnTo>
                  <a:pt x="11370" y="132528"/>
                </a:lnTo>
                <a:lnTo>
                  <a:pt x="13355" y="129279"/>
                </a:lnTo>
                <a:lnTo>
                  <a:pt x="13776" y="126452"/>
                </a:lnTo>
                <a:lnTo>
                  <a:pt x="13175" y="125429"/>
                </a:lnTo>
                <a:lnTo>
                  <a:pt x="13776" y="122482"/>
                </a:lnTo>
                <a:lnTo>
                  <a:pt x="13596" y="121038"/>
                </a:lnTo>
                <a:lnTo>
                  <a:pt x="14318" y="119413"/>
                </a:lnTo>
                <a:lnTo>
                  <a:pt x="15100" y="115323"/>
                </a:lnTo>
                <a:lnTo>
                  <a:pt x="16183" y="112916"/>
                </a:lnTo>
                <a:lnTo>
                  <a:pt x="17386" y="108344"/>
                </a:lnTo>
                <a:lnTo>
                  <a:pt x="18769" y="108344"/>
                </a:lnTo>
                <a:lnTo>
                  <a:pt x="19732" y="105758"/>
                </a:lnTo>
                <a:lnTo>
                  <a:pt x="21115" y="104073"/>
                </a:lnTo>
                <a:lnTo>
                  <a:pt x="24003" y="105517"/>
                </a:lnTo>
                <a:lnTo>
                  <a:pt x="24063" y="106660"/>
                </a:lnTo>
                <a:lnTo>
                  <a:pt x="25688" y="107502"/>
                </a:lnTo>
                <a:lnTo>
                  <a:pt x="27071" y="107442"/>
                </a:lnTo>
                <a:lnTo>
                  <a:pt x="28275" y="105998"/>
                </a:lnTo>
                <a:lnTo>
                  <a:pt x="29478" y="105457"/>
                </a:lnTo>
                <a:lnTo>
                  <a:pt x="30680" y="104254"/>
                </a:lnTo>
                <a:lnTo>
                  <a:pt x="30500" y="103231"/>
                </a:lnTo>
                <a:lnTo>
                  <a:pt x="30981" y="101065"/>
                </a:lnTo>
                <a:lnTo>
                  <a:pt x="31703" y="100223"/>
                </a:lnTo>
                <a:lnTo>
                  <a:pt x="31102" y="98900"/>
                </a:lnTo>
                <a:lnTo>
                  <a:pt x="31703" y="97636"/>
                </a:lnTo>
                <a:lnTo>
                  <a:pt x="30741" y="96734"/>
                </a:lnTo>
                <a:lnTo>
                  <a:pt x="32004" y="92342"/>
                </a:lnTo>
                <a:lnTo>
                  <a:pt x="30801" y="91139"/>
                </a:lnTo>
                <a:lnTo>
                  <a:pt x="31222" y="90417"/>
                </a:lnTo>
                <a:lnTo>
                  <a:pt x="29779" y="87590"/>
                </a:lnTo>
                <a:lnTo>
                  <a:pt x="28756" y="86928"/>
                </a:lnTo>
                <a:lnTo>
                  <a:pt x="30500" y="86928"/>
                </a:lnTo>
                <a:lnTo>
                  <a:pt x="32666" y="85063"/>
                </a:lnTo>
                <a:lnTo>
                  <a:pt x="33568" y="84762"/>
                </a:lnTo>
                <a:lnTo>
                  <a:pt x="34290" y="83499"/>
                </a:lnTo>
                <a:lnTo>
                  <a:pt x="36516" y="82416"/>
                </a:lnTo>
                <a:lnTo>
                  <a:pt x="36516" y="81875"/>
                </a:lnTo>
                <a:lnTo>
                  <a:pt x="39404" y="79649"/>
                </a:lnTo>
                <a:lnTo>
                  <a:pt x="40607" y="79649"/>
                </a:lnTo>
                <a:lnTo>
                  <a:pt x="41389" y="78747"/>
                </a:lnTo>
                <a:lnTo>
                  <a:pt x="42953" y="79228"/>
                </a:lnTo>
                <a:lnTo>
                  <a:pt x="43855" y="81634"/>
                </a:lnTo>
                <a:lnTo>
                  <a:pt x="45058" y="83138"/>
                </a:lnTo>
                <a:lnTo>
                  <a:pt x="48908" y="81755"/>
                </a:lnTo>
                <a:lnTo>
                  <a:pt x="49209" y="82717"/>
                </a:lnTo>
                <a:lnTo>
                  <a:pt x="51134" y="83559"/>
                </a:lnTo>
                <a:lnTo>
                  <a:pt x="53119" y="80251"/>
                </a:lnTo>
                <a:lnTo>
                  <a:pt x="53119" y="79048"/>
                </a:lnTo>
                <a:lnTo>
                  <a:pt x="54744" y="76641"/>
                </a:lnTo>
                <a:lnTo>
                  <a:pt x="56729" y="75438"/>
                </a:lnTo>
                <a:lnTo>
                  <a:pt x="56127" y="74656"/>
                </a:lnTo>
                <a:lnTo>
                  <a:pt x="56729" y="72310"/>
                </a:lnTo>
                <a:lnTo>
                  <a:pt x="57751" y="70445"/>
                </a:lnTo>
                <a:lnTo>
                  <a:pt x="60037" y="69903"/>
                </a:lnTo>
                <a:lnTo>
                  <a:pt x="60639" y="68700"/>
                </a:lnTo>
                <a:lnTo>
                  <a:pt x="61963" y="68520"/>
                </a:lnTo>
                <a:lnTo>
                  <a:pt x="63527" y="67437"/>
                </a:lnTo>
                <a:lnTo>
                  <a:pt x="62925" y="67076"/>
                </a:lnTo>
                <a:lnTo>
                  <a:pt x="62805" y="64610"/>
                </a:lnTo>
                <a:lnTo>
                  <a:pt x="63106" y="62023"/>
                </a:lnTo>
                <a:lnTo>
                  <a:pt x="61181" y="62624"/>
                </a:lnTo>
                <a:lnTo>
                  <a:pt x="60759" y="60519"/>
                </a:lnTo>
                <a:lnTo>
                  <a:pt x="61963" y="58714"/>
                </a:lnTo>
                <a:lnTo>
                  <a:pt x="62865" y="58534"/>
                </a:lnTo>
                <a:lnTo>
                  <a:pt x="63407" y="55827"/>
                </a:lnTo>
                <a:lnTo>
                  <a:pt x="62985" y="54022"/>
                </a:lnTo>
                <a:lnTo>
                  <a:pt x="63707" y="51736"/>
                </a:lnTo>
                <a:lnTo>
                  <a:pt x="65753" y="51315"/>
                </a:lnTo>
                <a:lnTo>
                  <a:pt x="66595" y="49209"/>
                </a:lnTo>
                <a:lnTo>
                  <a:pt x="69001" y="45540"/>
                </a:lnTo>
                <a:lnTo>
                  <a:pt x="73573" y="41449"/>
                </a:lnTo>
                <a:lnTo>
                  <a:pt x="73333" y="40246"/>
                </a:lnTo>
                <a:lnTo>
                  <a:pt x="74777" y="38862"/>
                </a:lnTo>
                <a:lnTo>
                  <a:pt x="74656" y="36275"/>
                </a:lnTo>
                <a:lnTo>
                  <a:pt x="73453" y="35253"/>
                </a:lnTo>
                <a:lnTo>
                  <a:pt x="73934" y="34350"/>
                </a:lnTo>
                <a:lnTo>
                  <a:pt x="73513" y="33027"/>
                </a:lnTo>
                <a:lnTo>
                  <a:pt x="72670" y="32846"/>
                </a:lnTo>
                <a:lnTo>
                  <a:pt x="71769" y="30681"/>
                </a:lnTo>
                <a:lnTo>
                  <a:pt x="72791" y="29357"/>
                </a:lnTo>
                <a:lnTo>
                  <a:pt x="72972" y="27552"/>
                </a:lnTo>
                <a:lnTo>
                  <a:pt x="72791" y="23582"/>
                </a:lnTo>
                <a:lnTo>
                  <a:pt x="72370" y="22740"/>
                </a:lnTo>
                <a:lnTo>
                  <a:pt x="72670" y="20815"/>
                </a:lnTo>
                <a:lnTo>
                  <a:pt x="73934" y="16664"/>
                </a:lnTo>
                <a:lnTo>
                  <a:pt x="73693" y="15521"/>
                </a:lnTo>
                <a:lnTo>
                  <a:pt x="74174" y="12814"/>
                </a:lnTo>
                <a:lnTo>
                  <a:pt x="76160" y="9264"/>
                </a:lnTo>
                <a:lnTo>
                  <a:pt x="78807" y="8903"/>
                </a:lnTo>
                <a:lnTo>
                  <a:pt x="80732" y="8121"/>
                </a:lnTo>
                <a:lnTo>
                  <a:pt x="82116" y="8903"/>
                </a:lnTo>
                <a:lnTo>
                  <a:pt x="82597" y="7099"/>
                </a:lnTo>
                <a:lnTo>
                  <a:pt x="85244" y="6437"/>
                </a:lnTo>
                <a:lnTo>
                  <a:pt x="84762" y="5294"/>
                </a:lnTo>
                <a:lnTo>
                  <a:pt x="85785" y="4091"/>
                </a:lnTo>
                <a:lnTo>
                  <a:pt x="87710" y="4091"/>
                </a:lnTo>
                <a:lnTo>
                  <a:pt x="89094" y="4632"/>
                </a:lnTo>
                <a:lnTo>
                  <a:pt x="90898" y="3549"/>
                </a:lnTo>
                <a:lnTo>
                  <a:pt x="94087" y="3850"/>
                </a:lnTo>
                <a:lnTo>
                  <a:pt x="94268" y="2106"/>
                </a:lnTo>
                <a:lnTo>
                  <a:pt x="92463" y="1323"/>
                </a:lnTo>
                <a:lnTo>
                  <a:pt x="92042" y="0"/>
                </a:lnTo>
                <a:lnTo>
                  <a:pt x="105276" y="2166"/>
                </a:lnTo>
                <a:lnTo>
                  <a:pt x="121459" y="4392"/>
                </a:lnTo>
                <a:lnTo>
                  <a:pt x="124888" y="4993"/>
                </a:lnTo>
                <a:lnTo>
                  <a:pt x="133190" y="5896"/>
                </a:lnTo>
                <a:lnTo>
                  <a:pt x="145041" y="8121"/>
                </a:lnTo>
                <a:lnTo>
                  <a:pt x="154666" y="9986"/>
                </a:lnTo>
                <a:lnTo>
                  <a:pt x="157975" y="9806"/>
                </a:lnTo>
                <a:lnTo>
                  <a:pt x="160261" y="8963"/>
                </a:lnTo>
                <a:lnTo>
                  <a:pt x="161284" y="7099"/>
                </a:lnTo>
                <a:lnTo>
                  <a:pt x="162306" y="6978"/>
                </a:lnTo>
                <a:lnTo>
                  <a:pt x="163509" y="5474"/>
                </a:lnTo>
                <a:lnTo>
                  <a:pt x="165134" y="5956"/>
                </a:lnTo>
                <a:lnTo>
                  <a:pt x="167540" y="5113"/>
                </a:lnTo>
                <a:lnTo>
                  <a:pt x="167901" y="3489"/>
                </a:lnTo>
                <a:lnTo>
                  <a:pt x="169164" y="2286"/>
                </a:lnTo>
                <a:lnTo>
                  <a:pt x="172292" y="2587"/>
                </a:lnTo>
                <a:lnTo>
                  <a:pt x="173616" y="3429"/>
                </a:lnTo>
                <a:lnTo>
                  <a:pt x="174097" y="2827"/>
                </a:lnTo>
                <a:lnTo>
                  <a:pt x="177586" y="3489"/>
                </a:lnTo>
                <a:lnTo>
                  <a:pt x="180955" y="2527"/>
                </a:lnTo>
                <a:lnTo>
                  <a:pt x="181075" y="1444"/>
                </a:lnTo>
                <a:lnTo>
                  <a:pt x="184083" y="1504"/>
                </a:lnTo>
                <a:lnTo>
                  <a:pt x="188114" y="4091"/>
                </a:lnTo>
                <a:lnTo>
                  <a:pt x="189558" y="3188"/>
                </a:lnTo>
                <a:lnTo>
                  <a:pt x="190701" y="3670"/>
                </a:lnTo>
                <a:lnTo>
                  <a:pt x="192806" y="2888"/>
                </a:lnTo>
                <a:lnTo>
                  <a:pt x="194791" y="3549"/>
                </a:lnTo>
                <a:lnTo>
                  <a:pt x="196355" y="3068"/>
                </a:lnTo>
                <a:lnTo>
                  <a:pt x="197258" y="2106"/>
                </a:lnTo>
                <a:lnTo>
                  <a:pt x="199844" y="3489"/>
                </a:lnTo>
                <a:lnTo>
                  <a:pt x="201469" y="2166"/>
                </a:lnTo>
                <a:lnTo>
                  <a:pt x="202612" y="2647"/>
                </a:lnTo>
                <a:lnTo>
                  <a:pt x="206823" y="2587"/>
                </a:lnTo>
                <a:lnTo>
                  <a:pt x="208026" y="3369"/>
                </a:lnTo>
                <a:lnTo>
                  <a:pt x="208146" y="2166"/>
                </a:lnTo>
                <a:lnTo>
                  <a:pt x="209109" y="1564"/>
                </a:lnTo>
                <a:lnTo>
                  <a:pt x="209530" y="2527"/>
                </a:lnTo>
                <a:lnTo>
                  <a:pt x="212358" y="3489"/>
                </a:lnTo>
                <a:lnTo>
                  <a:pt x="214162" y="5535"/>
                </a:lnTo>
                <a:lnTo>
                  <a:pt x="217772" y="5294"/>
                </a:lnTo>
                <a:lnTo>
                  <a:pt x="219697" y="8302"/>
                </a:lnTo>
                <a:lnTo>
                  <a:pt x="220839" y="8302"/>
                </a:lnTo>
                <a:lnTo>
                  <a:pt x="223427" y="9445"/>
                </a:lnTo>
                <a:lnTo>
                  <a:pt x="224870" y="8603"/>
                </a:lnTo>
                <a:lnTo>
                  <a:pt x="224870" y="10347"/>
                </a:lnTo>
                <a:lnTo>
                  <a:pt x="225713" y="13656"/>
                </a:lnTo>
                <a:lnTo>
                  <a:pt x="226555" y="11731"/>
                </a:lnTo>
                <a:lnTo>
                  <a:pt x="228300" y="12332"/>
                </a:lnTo>
                <a:lnTo>
                  <a:pt x="228179" y="13475"/>
                </a:lnTo>
                <a:lnTo>
                  <a:pt x="229442" y="12874"/>
                </a:lnTo>
                <a:lnTo>
                  <a:pt x="230224" y="14017"/>
                </a:lnTo>
                <a:lnTo>
                  <a:pt x="231427" y="14438"/>
                </a:lnTo>
                <a:lnTo>
                  <a:pt x="233232" y="14077"/>
                </a:lnTo>
                <a:lnTo>
                  <a:pt x="233894" y="14919"/>
                </a:lnTo>
                <a:lnTo>
                  <a:pt x="235579" y="14318"/>
                </a:lnTo>
                <a:lnTo>
                  <a:pt x="237684" y="14739"/>
                </a:lnTo>
                <a:lnTo>
                  <a:pt x="239729" y="16303"/>
                </a:lnTo>
                <a:lnTo>
                  <a:pt x="242376" y="15822"/>
                </a:lnTo>
                <a:lnTo>
                  <a:pt x="242797" y="18108"/>
                </a:lnTo>
                <a:lnTo>
                  <a:pt x="244903" y="19190"/>
                </a:lnTo>
                <a:lnTo>
                  <a:pt x="244963" y="20514"/>
                </a:lnTo>
                <a:lnTo>
                  <a:pt x="246647" y="19852"/>
                </a:lnTo>
                <a:lnTo>
                  <a:pt x="247971" y="20935"/>
                </a:lnTo>
                <a:lnTo>
                  <a:pt x="247670" y="22679"/>
                </a:lnTo>
                <a:lnTo>
                  <a:pt x="248813" y="22619"/>
                </a:lnTo>
                <a:lnTo>
                  <a:pt x="248994" y="21597"/>
                </a:lnTo>
                <a:lnTo>
                  <a:pt x="250196" y="21296"/>
                </a:lnTo>
                <a:lnTo>
                  <a:pt x="251881" y="21898"/>
                </a:lnTo>
                <a:lnTo>
                  <a:pt x="253024" y="21296"/>
                </a:lnTo>
                <a:lnTo>
                  <a:pt x="253325" y="19792"/>
                </a:lnTo>
                <a:lnTo>
                  <a:pt x="255611" y="21476"/>
                </a:lnTo>
                <a:lnTo>
                  <a:pt x="256513" y="23281"/>
                </a:lnTo>
                <a:lnTo>
                  <a:pt x="257295" y="23161"/>
                </a:lnTo>
                <a:lnTo>
                  <a:pt x="258980" y="24665"/>
                </a:lnTo>
                <a:lnTo>
                  <a:pt x="257716" y="25687"/>
                </a:lnTo>
                <a:lnTo>
                  <a:pt x="259642" y="26530"/>
                </a:lnTo>
                <a:lnTo>
                  <a:pt x="260724" y="25206"/>
                </a:lnTo>
                <a:lnTo>
                  <a:pt x="261928" y="25026"/>
                </a:lnTo>
                <a:lnTo>
                  <a:pt x="262529" y="25868"/>
                </a:lnTo>
                <a:lnTo>
                  <a:pt x="264755" y="27552"/>
                </a:lnTo>
                <a:lnTo>
                  <a:pt x="268124" y="28154"/>
                </a:lnTo>
                <a:lnTo>
                  <a:pt x="268605" y="29538"/>
                </a:lnTo>
                <a:lnTo>
                  <a:pt x="270049" y="30259"/>
                </a:lnTo>
                <a:lnTo>
                  <a:pt x="271012" y="30079"/>
                </a:lnTo>
                <a:lnTo>
                  <a:pt x="272034" y="28635"/>
                </a:lnTo>
                <a:lnTo>
                  <a:pt x="273057" y="28635"/>
                </a:lnTo>
                <a:lnTo>
                  <a:pt x="275102" y="26830"/>
                </a:lnTo>
                <a:lnTo>
                  <a:pt x="276907" y="28274"/>
                </a:lnTo>
                <a:lnTo>
                  <a:pt x="277749" y="30019"/>
                </a:lnTo>
                <a:lnTo>
                  <a:pt x="279855" y="31523"/>
                </a:lnTo>
                <a:lnTo>
                  <a:pt x="279374" y="33267"/>
                </a:lnTo>
                <a:lnTo>
                  <a:pt x="280577" y="38321"/>
                </a:lnTo>
                <a:lnTo>
                  <a:pt x="281178" y="39103"/>
                </a:lnTo>
                <a:lnTo>
                  <a:pt x="283344" y="38862"/>
                </a:lnTo>
                <a:lnTo>
                  <a:pt x="283524" y="40185"/>
                </a:lnTo>
                <a:lnTo>
                  <a:pt x="282321" y="40546"/>
                </a:lnTo>
                <a:lnTo>
                  <a:pt x="282923" y="41750"/>
                </a:lnTo>
                <a:lnTo>
                  <a:pt x="284727" y="42471"/>
                </a:lnTo>
                <a:lnTo>
                  <a:pt x="284126" y="43314"/>
                </a:lnTo>
                <a:lnTo>
                  <a:pt x="281840" y="44216"/>
                </a:lnTo>
                <a:lnTo>
                  <a:pt x="279253" y="43855"/>
                </a:lnTo>
                <a:lnTo>
                  <a:pt x="279493" y="45600"/>
                </a:lnTo>
                <a:lnTo>
                  <a:pt x="277268" y="45118"/>
                </a:lnTo>
                <a:lnTo>
                  <a:pt x="277629" y="46322"/>
                </a:lnTo>
                <a:lnTo>
                  <a:pt x="276426" y="47525"/>
                </a:lnTo>
                <a:lnTo>
                  <a:pt x="276004" y="46923"/>
                </a:lnTo>
                <a:lnTo>
                  <a:pt x="276004" y="49811"/>
                </a:lnTo>
                <a:lnTo>
                  <a:pt x="272997" y="51495"/>
                </a:lnTo>
                <a:lnTo>
                  <a:pt x="271432" y="50894"/>
                </a:lnTo>
                <a:lnTo>
                  <a:pt x="269748" y="51074"/>
                </a:lnTo>
                <a:lnTo>
                  <a:pt x="267642" y="52277"/>
                </a:lnTo>
                <a:lnTo>
                  <a:pt x="266078" y="52097"/>
                </a:lnTo>
                <a:lnTo>
                  <a:pt x="264936" y="52698"/>
                </a:lnTo>
                <a:lnTo>
                  <a:pt x="266319" y="49330"/>
                </a:lnTo>
                <a:lnTo>
                  <a:pt x="264695" y="48728"/>
                </a:lnTo>
                <a:lnTo>
                  <a:pt x="263371" y="49811"/>
                </a:lnTo>
                <a:lnTo>
                  <a:pt x="261387" y="48367"/>
                </a:lnTo>
                <a:lnTo>
                  <a:pt x="260604" y="48427"/>
                </a:lnTo>
                <a:lnTo>
                  <a:pt x="261206" y="49991"/>
                </a:lnTo>
                <a:lnTo>
                  <a:pt x="259762" y="53540"/>
                </a:lnTo>
                <a:lnTo>
                  <a:pt x="258138" y="55766"/>
                </a:lnTo>
                <a:lnTo>
                  <a:pt x="257356" y="57812"/>
                </a:lnTo>
                <a:lnTo>
                  <a:pt x="255551" y="58052"/>
                </a:lnTo>
                <a:lnTo>
                  <a:pt x="254227" y="61060"/>
                </a:lnTo>
                <a:lnTo>
                  <a:pt x="252182" y="59677"/>
                </a:lnTo>
                <a:lnTo>
                  <a:pt x="252182" y="62023"/>
                </a:lnTo>
                <a:lnTo>
                  <a:pt x="253385" y="62805"/>
                </a:lnTo>
                <a:lnTo>
                  <a:pt x="254047" y="64730"/>
                </a:lnTo>
                <a:lnTo>
                  <a:pt x="254468" y="64128"/>
                </a:lnTo>
                <a:lnTo>
                  <a:pt x="257656" y="64489"/>
                </a:lnTo>
                <a:lnTo>
                  <a:pt x="257356" y="64970"/>
                </a:lnTo>
                <a:lnTo>
                  <a:pt x="254769" y="65211"/>
                </a:lnTo>
                <a:lnTo>
                  <a:pt x="256272" y="68580"/>
                </a:lnTo>
                <a:lnTo>
                  <a:pt x="257115" y="68520"/>
                </a:lnTo>
                <a:lnTo>
                  <a:pt x="256994" y="72310"/>
                </a:lnTo>
                <a:lnTo>
                  <a:pt x="256393" y="72310"/>
                </a:lnTo>
                <a:lnTo>
                  <a:pt x="256994" y="73994"/>
                </a:lnTo>
                <a:lnTo>
                  <a:pt x="256994" y="77724"/>
                </a:lnTo>
                <a:lnTo>
                  <a:pt x="256694" y="81394"/>
                </a:lnTo>
                <a:lnTo>
                  <a:pt x="258017" y="84402"/>
                </a:lnTo>
                <a:lnTo>
                  <a:pt x="258078" y="85725"/>
                </a:lnTo>
                <a:lnTo>
                  <a:pt x="259461" y="86026"/>
                </a:lnTo>
                <a:lnTo>
                  <a:pt x="260484" y="87951"/>
                </a:lnTo>
                <a:lnTo>
                  <a:pt x="262288" y="88071"/>
                </a:lnTo>
                <a:lnTo>
                  <a:pt x="262890" y="89575"/>
                </a:lnTo>
                <a:lnTo>
                  <a:pt x="264394" y="89816"/>
                </a:lnTo>
                <a:lnTo>
                  <a:pt x="264996" y="91801"/>
                </a:lnTo>
                <a:lnTo>
                  <a:pt x="262770" y="92703"/>
                </a:lnTo>
                <a:lnTo>
                  <a:pt x="262890" y="94628"/>
                </a:lnTo>
                <a:lnTo>
                  <a:pt x="261206" y="94989"/>
                </a:lnTo>
                <a:lnTo>
                  <a:pt x="257837" y="99742"/>
                </a:lnTo>
                <a:lnTo>
                  <a:pt x="244241" y="120196"/>
                </a:lnTo>
                <a:lnTo>
                  <a:pt x="244843" y="122903"/>
                </a:lnTo>
                <a:lnTo>
                  <a:pt x="244241" y="124527"/>
                </a:lnTo>
                <a:lnTo>
                  <a:pt x="244061" y="126813"/>
                </a:lnTo>
                <a:lnTo>
                  <a:pt x="240752" y="128257"/>
                </a:lnTo>
                <a:lnTo>
                  <a:pt x="238947" y="130302"/>
                </a:lnTo>
                <a:lnTo>
                  <a:pt x="238105" y="129700"/>
                </a:lnTo>
                <a:lnTo>
                  <a:pt x="237503" y="130723"/>
                </a:lnTo>
                <a:lnTo>
                  <a:pt x="235277" y="130422"/>
                </a:lnTo>
                <a:lnTo>
                  <a:pt x="234977" y="131024"/>
                </a:lnTo>
                <a:lnTo>
                  <a:pt x="236240" y="133912"/>
                </a:lnTo>
                <a:lnTo>
                  <a:pt x="237022" y="134694"/>
                </a:lnTo>
                <a:lnTo>
                  <a:pt x="236060" y="137100"/>
                </a:lnTo>
                <a:lnTo>
                  <a:pt x="236962" y="140348"/>
                </a:lnTo>
                <a:lnTo>
                  <a:pt x="237684" y="140830"/>
                </a:lnTo>
                <a:lnTo>
                  <a:pt x="239489" y="140469"/>
                </a:lnTo>
                <a:lnTo>
                  <a:pt x="241113" y="141311"/>
                </a:lnTo>
                <a:lnTo>
                  <a:pt x="241775" y="143296"/>
                </a:lnTo>
                <a:lnTo>
                  <a:pt x="244061" y="144018"/>
                </a:lnTo>
                <a:lnTo>
                  <a:pt x="246888" y="143416"/>
                </a:lnTo>
                <a:lnTo>
                  <a:pt x="249896" y="143416"/>
                </a:lnTo>
                <a:lnTo>
                  <a:pt x="250618" y="145221"/>
                </a:lnTo>
                <a:lnTo>
                  <a:pt x="249174" y="147206"/>
                </a:lnTo>
                <a:lnTo>
                  <a:pt x="249956" y="149192"/>
                </a:lnTo>
                <a:lnTo>
                  <a:pt x="251700" y="149793"/>
                </a:lnTo>
                <a:lnTo>
                  <a:pt x="253505" y="149974"/>
                </a:lnTo>
                <a:lnTo>
                  <a:pt x="256272" y="151538"/>
                </a:lnTo>
                <a:lnTo>
                  <a:pt x="256934" y="153342"/>
                </a:lnTo>
                <a:lnTo>
                  <a:pt x="258619" y="154185"/>
                </a:lnTo>
                <a:lnTo>
                  <a:pt x="260664" y="154064"/>
                </a:lnTo>
                <a:lnTo>
                  <a:pt x="261506" y="153102"/>
                </a:lnTo>
                <a:lnTo>
                  <a:pt x="261266" y="150395"/>
                </a:lnTo>
                <a:lnTo>
                  <a:pt x="263852" y="149673"/>
                </a:lnTo>
                <a:lnTo>
                  <a:pt x="263432" y="147447"/>
                </a:lnTo>
                <a:lnTo>
                  <a:pt x="264334" y="146545"/>
                </a:lnTo>
                <a:lnTo>
                  <a:pt x="265537" y="147026"/>
                </a:lnTo>
                <a:lnTo>
                  <a:pt x="267462" y="149432"/>
                </a:lnTo>
                <a:lnTo>
                  <a:pt x="268244" y="149131"/>
                </a:lnTo>
                <a:lnTo>
                  <a:pt x="268545" y="147086"/>
                </a:lnTo>
                <a:lnTo>
                  <a:pt x="270590" y="146424"/>
                </a:lnTo>
                <a:lnTo>
                  <a:pt x="272094" y="148831"/>
                </a:lnTo>
                <a:lnTo>
                  <a:pt x="274380" y="150996"/>
                </a:lnTo>
                <a:lnTo>
                  <a:pt x="274982" y="152741"/>
                </a:lnTo>
                <a:lnTo>
                  <a:pt x="274199" y="153342"/>
                </a:lnTo>
                <a:lnTo>
                  <a:pt x="273899" y="155869"/>
                </a:lnTo>
                <a:lnTo>
                  <a:pt x="272395" y="156050"/>
                </a:lnTo>
                <a:lnTo>
                  <a:pt x="272094" y="157072"/>
                </a:lnTo>
                <a:lnTo>
                  <a:pt x="270470" y="157854"/>
                </a:lnTo>
                <a:lnTo>
                  <a:pt x="270650" y="159178"/>
                </a:lnTo>
                <a:lnTo>
                  <a:pt x="271733" y="158757"/>
                </a:lnTo>
                <a:lnTo>
                  <a:pt x="270650" y="160381"/>
                </a:lnTo>
                <a:lnTo>
                  <a:pt x="269026" y="160682"/>
                </a:lnTo>
                <a:lnTo>
                  <a:pt x="267823" y="161885"/>
                </a:lnTo>
                <a:lnTo>
                  <a:pt x="263612" y="167901"/>
                </a:lnTo>
                <a:lnTo>
                  <a:pt x="258078" y="168382"/>
                </a:lnTo>
                <a:lnTo>
                  <a:pt x="256634" y="169164"/>
                </a:lnTo>
                <a:lnTo>
                  <a:pt x="256453" y="171089"/>
                </a:lnTo>
                <a:lnTo>
                  <a:pt x="255852" y="171510"/>
                </a:lnTo>
                <a:lnTo>
                  <a:pt x="255972" y="173014"/>
                </a:lnTo>
                <a:lnTo>
                  <a:pt x="255070" y="174518"/>
                </a:lnTo>
                <a:lnTo>
                  <a:pt x="253626" y="175300"/>
                </a:lnTo>
                <a:lnTo>
                  <a:pt x="251039" y="175420"/>
                </a:lnTo>
                <a:lnTo>
                  <a:pt x="250738" y="176383"/>
                </a:lnTo>
                <a:lnTo>
                  <a:pt x="249355" y="176985"/>
                </a:lnTo>
                <a:lnTo>
                  <a:pt x="247670" y="180113"/>
                </a:lnTo>
                <a:lnTo>
                  <a:pt x="245445" y="181797"/>
                </a:lnTo>
                <a:lnTo>
                  <a:pt x="243639" y="182399"/>
                </a:lnTo>
                <a:lnTo>
                  <a:pt x="247490" y="195513"/>
                </a:lnTo>
                <a:lnTo>
                  <a:pt x="251521" y="208748"/>
                </a:lnTo>
                <a:lnTo>
                  <a:pt x="252303" y="210733"/>
                </a:lnTo>
                <a:lnTo>
                  <a:pt x="250498" y="211154"/>
                </a:lnTo>
                <a:lnTo>
                  <a:pt x="248452" y="212718"/>
                </a:lnTo>
                <a:lnTo>
                  <a:pt x="246166" y="213139"/>
                </a:lnTo>
                <a:lnTo>
                  <a:pt x="245565" y="212538"/>
                </a:lnTo>
                <a:lnTo>
                  <a:pt x="244301" y="213139"/>
                </a:lnTo>
                <a:lnTo>
                  <a:pt x="242677" y="212598"/>
                </a:lnTo>
                <a:lnTo>
                  <a:pt x="241173" y="213801"/>
                </a:lnTo>
                <a:lnTo>
                  <a:pt x="239729" y="212959"/>
                </a:lnTo>
                <a:lnTo>
                  <a:pt x="238346" y="211455"/>
                </a:lnTo>
                <a:lnTo>
                  <a:pt x="235338" y="209590"/>
                </a:lnTo>
                <a:lnTo>
                  <a:pt x="235217" y="208387"/>
                </a:lnTo>
                <a:lnTo>
                  <a:pt x="234135" y="208568"/>
                </a:lnTo>
                <a:lnTo>
                  <a:pt x="242376" y="259100"/>
                </a:lnTo>
                <a:lnTo>
                  <a:pt x="244903" y="273297"/>
                </a:lnTo>
                <a:lnTo>
                  <a:pt x="246467" y="281720"/>
                </a:lnTo>
                <a:lnTo>
                  <a:pt x="249535" y="298925"/>
                </a:lnTo>
                <a:lnTo>
                  <a:pt x="248392" y="299225"/>
                </a:lnTo>
                <a:lnTo>
                  <a:pt x="247731" y="299406"/>
                </a:lnTo>
                <a:lnTo>
                  <a:pt x="245926" y="299767"/>
                </a:lnTo>
                <a:lnTo>
                  <a:pt x="238346" y="301572"/>
                </a:lnTo>
                <a:lnTo>
                  <a:pt x="237383" y="301812"/>
                </a:lnTo>
                <a:lnTo>
                  <a:pt x="237082" y="301932"/>
                </a:lnTo>
                <a:lnTo>
                  <a:pt x="236721" y="302053"/>
                </a:lnTo>
                <a:lnTo>
                  <a:pt x="232931" y="302835"/>
                </a:lnTo>
                <a:lnTo>
                  <a:pt x="231728" y="303196"/>
                </a:lnTo>
                <a:lnTo>
                  <a:pt x="229322" y="303737"/>
                </a:lnTo>
                <a:lnTo>
                  <a:pt x="227277" y="304219"/>
                </a:lnTo>
                <a:lnTo>
                  <a:pt x="220057" y="305963"/>
                </a:lnTo>
                <a:lnTo>
                  <a:pt x="217471" y="306565"/>
                </a:lnTo>
                <a:lnTo>
                  <a:pt x="216629" y="306805"/>
                </a:lnTo>
                <a:lnTo>
                  <a:pt x="209771" y="308550"/>
                </a:lnTo>
                <a:lnTo>
                  <a:pt x="209710" y="308550"/>
                </a:lnTo>
                <a:lnTo>
                  <a:pt x="203695" y="310054"/>
                </a:lnTo>
                <a:lnTo>
                  <a:pt x="203093" y="310174"/>
                </a:lnTo>
                <a:lnTo>
                  <a:pt x="202130" y="310415"/>
                </a:lnTo>
                <a:lnTo>
                  <a:pt x="200025" y="311016"/>
                </a:lnTo>
                <a:lnTo>
                  <a:pt x="197017" y="311738"/>
                </a:lnTo>
                <a:lnTo>
                  <a:pt x="196776" y="311738"/>
                </a:lnTo>
                <a:lnTo>
                  <a:pt x="195092" y="312219"/>
                </a:lnTo>
                <a:lnTo>
                  <a:pt x="192264" y="312881"/>
                </a:lnTo>
                <a:lnTo>
                  <a:pt x="189738" y="313603"/>
                </a:lnTo>
                <a:lnTo>
                  <a:pt x="189437" y="313603"/>
                </a:lnTo>
                <a:lnTo>
                  <a:pt x="188535" y="313904"/>
                </a:lnTo>
                <a:lnTo>
                  <a:pt x="187573" y="314084"/>
                </a:lnTo>
                <a:lnTo>
                  <a:pt x="183963" y="315227"/>
                </a:lnTo>
                <a:lnTo>
                  <a:pt x="178188" y="316611"/>
                </a:lnTo>
                <a:lnTo>
                  <a:pt x="177345" y="316792"/>
                </a:lnTo>
                <a:lnTo>
                  <a:pt x="171691" y="318235"/>
                </a:lnTo>
                <a:lnTo>
                  <a:pt x="168983" y="318837"/>
                </a:lnTo>
                <a:lnTo>
                  <a:pt x="166998" y="319198"/>
                </a:lnTo>
                <a:lnTo>
                  <a:pt x="166758" y="319318"/>
                </a:lnTo>
                <a:lnTo>
                  <a:pt x="162907" y="320221"/>
                </a:lnTo>
                <a:lnTo>
                  <a:pt x="159599" y="320882"/>
                </a:lnTo>
                <a:lnTo>
                  <a:pt x="159058" y="320942"/>
                </a:lnTo>
                <a:lnTo>
                  <a:pt x="157313" y="321424"/>
                </a:lnTo>
                <a:lnTo>
                  <a:pt x="156170" y="321604"/>
                </a:lnTo>
                <a:lnTo>
                  <a:pt x="153162" y="322326"/>
                </a:lnTo>
                <a:lnTo>
                  <a:pt x="147567" y="32377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6" name="Freeform: Shape 415" title="VA-6">
            <a:extLst>
              <a:ext uri="{FF2B5EF4-FFF2-40B4-BE49-F238E27FC236}">
                <a16:creationId xmlns:a16="http://schemas.microsoft.com/office/drawing/2014/main" id="{1CEFE603-E573-6CD5-46E2-577AFFDD6C09}"/>
              </a:ext>
            </a:extLst>
          </p:cNvPr>
          <p:cNvSpPr/>
          <p:nvPr/>
        </p:nvSpPr>
        <p:spPr>
          <a:xfrm>
            <a:off x="6727620" y="3489530"/>
            <a:ext cx="232865" cy="375703"/>
          </a:xfrm>
          <a:custGeom>
            <a:avLst/>
            <a:gdLst>
              <a:gd name="connsiteX0" fmla="*/ 127595 w 291464"/>
              <a:gd name="connsiteY0" fmla="*/ 380559 h 486978"/>
              <a:gd name="connsiteX1" fmla="*/ 126452 w 291464"/>
              <a:gd name="connsiteY1" fmla="*/ 380559 h 486978"/>
              <a:gd name="connsiteX2" fmla="*/ 125128 w 291464"/>
              <a:gd name="connsiteY2" fmla="*/ 383206 h 486978"/>
              <a:gd name="connsiteX3" fmla="*/ 125489 w 291464"/>
              <a:gd name="connsiteY3" fmla="*/ 384469 h 486978"/>
              <a:gd name="connsiteX4" fmla="*/ 127294 w 291464"/>
              <a:gd name="connsiteY4" fmla="*/ 386695 h 486978"/>
              <a:gd name="connsiteX5" fmla="*/ 128016 w 291464"/>
              <a:gd name="connsiteY5" fmla="*/ 388379 h 486978"/>
              <a:gd name="connsiteX6" fmla="*/ 129099 w 291464"/>
              <a:gd name="connsiteY6" fmla="*/ 387778 h 486978"/>
              <a:gd name="connsiteX7" fmla="*/ 130001 w 291464"/>
              <a:gd name="connsiteY7" fmla="*/ 388740 h 486978"/>
              <a:gd name="connsiteX8" fmla="*/ 129339 w 291464"/>
              <a:gd name="connsiteY8" fmla="*/ 390545 h 486978"/>
              <a:gd name="connsiteX9" fmla="*/ 127053 w 291464"/>
              <a:gd name="connsiteY9" fmla="*/ 391748 h 486978"/>
              <a:gd name="connsiteX10" fmla="*/ 126632 w 291464"/>
              <a:gd name="connsiteY10" fmla="*/ 393974 h 486978"/>
              <a:gd name="connsiteX11" fmla="*/ 124466 w 291464"/>
              <a:gd name="connsiteY11" fmla="*/ 394636 h 486978"/>
              <a:gd name="connsiteX12" fmla="*/ 121458 w 291464"/>
              <a:gd name="connsiteY12" fmla="*/ 399087 h 486978"/>
              <a:gd name="connsiteX13" fmla="*/ 121880 w 291464"/>
              <a:gd name="connsiteY13" fmla="*/ 400652 h 486978"/>
              <a:gd name="connsiteX14" fmla="*/ 120676 w 291464"/>
              <a:gd name="connsiteY14" fmla="*/ 401734 h 486978"/>
              <a:gd name="connsiteX15" fmla="*/ 120316 w 291464"/>
              <a:gd name="connsiteY15" fmla="*/ 403419 h 486978"/>
              <a:gd name="connsiteX16" fmla="*/ 118451 w 291464"/>
              <a:gd name="connsiteY16" fmla="*/ 404502 h 486978"/>
              <a:gd name="connsiteX17" fmla="*/ 118030 w 291464"/>
              <a:gd name="connsiteY17" fmla="*/ 406367 h 486978"/>
              <a:gd name="connsiteX18" fmla="*/ 117187 w 291464"/>
              <a:gd name="connsiteY18" fmla="*/ 407931 h 486978"/>
              <a:gd name="connsiteX19" fmla="*/ 115382 w 291464"/>
              <a:gd name="connsiteY19" fmla="*/ 406306 h 486978"/>
              <a:gd name="connsiteX20" fmla="*/ 114180 w 291464"/>
              <a:gd name="connsiteY20" fmla="*/ 408893 h 486978"/>
              <a:gd name="connsiteX21" fmla="*/ 113157 w 291464"/>
              <a:gd name="connsiteY21" fmla="*/ 411901 h 486978"/>
              <a:gd name="connsiteX22" fmla="*/ 112916 w 291464"/>
              <a:gd name="connsiteY22" fmla="*/ 413886 h 486978"/>
              <a:gd name="connsiteX23" fmla="*/ 113458 w 291464"/>
              <a:gd name="connsiteY23" fmla="*/ 416052 h 486978"/>
              <a:gd name="connsiteX24" fmla="*/ 112014 w 291464"/>
              <a:gd name="connsiteY24" fmla="*/ 417015 h 486978"/>
              <a:gd name="connsiteX25" fmla="*/ 109788 w 291464"/>
              <a:gd name="connsiteY25" fmla="*/ 416232 h 486978"/>
              <a:gd name="connsiteX26" fmla="*/ 107923 w 291464"/>
              <a:gd name="connsiteY26" fmla="*/ 416232 h 486978"/>
              <a:gd name="connsiteX27" fmla="*/ 106780 w 291464"/>
              <a:gd name="connsiteY27" fmla="*/ 417195 h 486978"/>
              <a:gd name="connsiteX28" fmla="*/ 104915 w 291464"/>
              <a:gd name="connsiteY28" fmla="*/ 416112 h 486978"/>
              <a:gd name="connsiteX29" fmla="*/ 104314 w 291464"/>
              <a:gd name="connsiteY29" fmla="*/ 414307 h 486978"/>
              <a:gd name="connsiteX30" fmla="*/ 100945 w 291464"/>
              <a:gd name="connsiteY30" fmla="*/ 412382 h 486978"/>
              <a:gd name="connsiteX31" fmla="*/ 98478 w 291464"/>
              <a:gd name="connsiteY31" fmla="*/ 413225 h 486978"/>
              <a:gd name="connsiteX32" fmla="*/ 96854 w 291464"/>
              <a:gd name="connsiteY32" fmla="*/ 415029 h 486978"/>
              <a:gd name="connsiteX33" fmla="*/ 95230 w 291464"/>
              <a:gd name="connsiteY33" fmla="*/ 418519 h 486978"/>
              <a:gd name="connsiteX34" fmla="*/ 92823 w 291464"/>
              <a:gd name="connsiteY34" fmla="*/ 421948 h 486978"/>
              <a:gd name="connsiteX35" fmla="*/ 89395 w 291464"/>
              <a:gd name="connsiteY35" fmla="*/ 426700 h 486978"/>
              <a:gd name="connsiteX36" fmla="*/ 85003 w 291464"/>
              <a:gd name="connsiteY36" fmla="*/ 430911 h 486978"/>
              <a:gd name="connsiteX37" fmla="*/ 83800 w 291464"/>
              <a:gd name="connsiteY37" fmla="*/ 431091 h 486978"/>
              <a:gd name="connsiteX38" fmla="*/ 81875 w 291464"/>
              <a:gd name="connsiteY38" fmla="*/ 432595 h 486978"/>
              <a:gd name="connsiteX39" fmla="*/ 83499 w 291464"/>
              <a:gd name="connsiteY39" fmla="*/ 433678 h 486978"/>
              <a:gd name="connsiteX40" fmla="*/ 83620 w 291464"/>
              <a:gd name="connsiteY40" fmla="*/ 434400 h 486978"/>
              <a:gd name="connsiteX41" fmla="*/ 86025 w 291464"/>
              <a:gd name="connsiteY41" fmla="*/ 436205 h 486978"/>
              <a:gd name="connsiteX42" fmla="*/ 87951 w 291464"/>
              <a:gd name="connsiteY42" fmla="*/ 435483 h 486978"/>
              <a:gd name="connsiteX43" fmla="*/ 88552 w 291464"/>
              <a:gd name="connsiteY43" fmla="*/ 436987 h 486978"/>
              <a:gd name="connsiteX44" fmla="*/ 87770 w 291464"/>
              <a:gd name="connsiteY44" fmla="*/ 438070 h 486978"/>
              <a:gd name="connsiteX45" fmla="*/ 87770 w 291464"/>
              <a:gd name="connsiteY45" fmla="*/ 441920 h 486978"/>
              <a:gd name="connsiteX46" fmla="*/ 86025 w 291464"/>
              <a:gd name="connsiteY46" fmla="*/ 443424 h 486978"/>
              <a:gd name="connsiteX47" fmla="*/ 85184 w 291464"/>
              <a:gd name="connsiteY47" fmla="*/ 445229 h 486978"/>
              <a:gd name="connsiteX48" fmla="*/ 82416 w 291464"/>
              <a:gd name="connsiteY48" fmla="*/ 447876 h 486978"/>
              <a:gd name="connsiteX49" fmla="*/ 81033 w 291464"/>
              <a:gd name="connsiteY49" fmla="*/ 449680 h 486978"/>
              <a:gd name="connsiteX50" fmla="*/ 80912 w 291464"/>
              <a:gd name="connsiteY50" fmla="*/ 451365 h 486978"/>
              <a:gd name="connsiteX51" fmla="*/ 82296 w 291464"/>
              <a:gd name="connsiteY51" fmla="*/ 453169 h 486978"/>
              <a:gd name="connsiteX52" fmla="*/ 81093 w 291464"/>
              <a:gd name="connsiteY52" fmla="*/ 454012 h 486978"/>
              <a:gd name="connsiteX53" fmla="*/ 81574 w 291464"/>
              <a:gd name="connsiteY53" fmla="*/ 456418 h 486978"/>
              <a:gd name="connsiteX54" fmla="*/ 82296 w 291464"/>
              <a:gd name="connsiteY54" fmla="*/ 457020 h 486978"/>
              <a:gd name="connsiteX55" fmla="*/ 80972 w 291464"/>
              <a:gd name="connsiteY55" fmla="*/ 459546 h 486978"/>
              <a:gd name="connsiteX56" fmla="*/ 83559 w 291464"/>
              <a:gd name="connsiteY56" fmla="*/ 462795 h 486978"/>
              <a:gd name="connsiteX57" fmla="*/ 84883 w 291464"/>
              <a:gd name="connsiteY57" fmla="*/ 466043 h 486978"/>
              <a:gd name="connsiteX58" fmla="*/ 83800 w 291464"/>
              <a:gd name="connsiteY58" fmla="*/ 467367 h 486978"/>
              <a:gd name="connsiteX59" fmla="*/ 84040 w 291464"/>
              <a:gd name="connsiteY59" fmla="*/ 469051 h 486978"/>
              <a:gd name="connsiteX60" fmla="*/ 82777 w 291464"/>
              <a:gd name="connsiteY60" fmla="*/ 468871 h 486978"/>
              <a:gd name="connsiteX61" fmla="*/ 81213 w 291464"/>
              <a:gd name="connsiteY61" fmla="*/ 469532 h 486978"/>
              <a:gd name="connsiteX62" fmla="*/ 79769 w 291464"/>
              <a:gd name="connsiteY62" fmla="*/ 471096 h 486978"/>
              <a:gd name="connsiteX63" fmla="*/ 79950 w 291464"/>
              <a:gd name="connsiteY63" fmla="*/ 472239 h 486978"/>
              <a:gd name="connsiteX64" fmla="*/ 78746 w 291464"/>
              <a:gd name="connsiteY64" fmla="*/ 473262 h 486978"/>
              <a:gd name="connsiteX65" fmla="*/ 79408 w 291464"/>
              <a:gd name="connsiteY65" fmla="*/ 475548 h 486978"/>
              <a:gd name="connsiteX66" fmla="*/ 79228 w 291464"/>
              <a:gd name="connsiteY66" fmla="*/ 476631 h 486978"/>
              <a:gd name="connsiteX67" fmla="*/ 77002 w 291464"/>
              <a:gd name="connsiteY67" fmla="*/ 478015 h 486978"/>
              <a:gd name="connsiteX68" fmla="*/ 77182 w 291464"/>
              <a:gd name="connsiteY68" fmla="*/ 480301 h 486978"/>
              <a:gd name="connsiteX69" fmla="*/ 75137 w 291464"/>
              <a:gd name="connsiteY69" fmla="*/ 482105 h 486978"/>
              <a:gd name="connsiteX70" fmla="*/ 74174 w 291464"/>
              <a:gd name="connsiteY70" fmla="*/ 483730 h 486978"/>
              <a:gd name="connsiteX71" fmla="*/ 73212 w 291464"/>
              <a:gd name="connsiteY71" fmla="*/ 483970 h 486978"/>
              <a:gd name="connsiteX72" fmla="*/ 72490 w 291464"/>
              <a:gd name="connsiteY72" fmla="*/ 486377 h 486978"/>
              <a:gd name="connsiteX73" fmla="*/ 71287 w 291464"/>
              <a:gd name="connsiteY73" fmla="*/ 486978 h 486978"/>
              <a:gd name="connsiteX74" fmla="*/ 69182 w 291464"/>
              <a:gd name="connsiteY74" fmla="*/ 486437 h 486978"/>
              <a:gd name="connsiteX75" fmla="*/ 67016 w 291464"/>
              <a:gd name="connsiteY75" fmla="*/ 486858 h 486978"/>
              <a:gd name="connsiteX76" fmla="*/ 66415 w 291464"/>
              <a:gd name="connsiteY76" fmla="*/ 485173 h 486978"/>
              <a:gd name="connsiteX77" fmla="*/ 64970 w 291464"/>
              <a:gd name="connsiteY77" fmla="*/ 485655 h 486978"/>
              <a:gd name="connsiteX78" fmla="*/ 64129 w 291464"/>
              <a:gd name="connsiteY78" fmla="*/ 484452 h 486978"/>
              <a:gd name="connsiteX79" fmla="*/ 64429 w 291464"/>
              <a:gd name="connsiteY79" fmla="*/ 483128 h 486978"/>
              <a:gd name="connsiteX80" fmla="*/ 63767 w 291464"/>
              <a:gd name="connsiteY80" fmla="*/ 482887 h 486978"/>
              <a:gd name="connsiteX81" fmla="*/ 64189 w 291464"/>
              <a:gd name="connsiteY81" fmla="*/ 480662 h 486978"/>
              <a:gd name="connsiteX82" fmla="*/ 63286 w 291464"/>
              <a:gd name="connsiteY82" fmla="*/ 478556 h 486978"/>
              <a:gd name="connsiteX83" fmla="*/ 64730 w 291464"/>
              <a:gd name="connsiteY83" fmla="*/ 477834 h 486978"/>
              <a:gd name="connsiteX84" fmla="*/ 67316 w 291464"/>
              <a:gd name="connsiteY84" fmla="*/ 475488 h 486978"/>
              <a:gd name="connsiteX85" fmla="*/ 67919 w 291464"/>
              <a:gd name="connsiteY85" fmla="*/ 473984 h 486978"/>
              <a:gd name="connsiteX86" fmla="*/ 69242 w 291464"/>
              <a:gd name="connsiteY86" fmla="*/ 473262 h 486978"/>
              <a:gd name="connsiteX87" fmla="*/ 67256 w 291464"/>
              <a:gd name="connsiteY87" fmla="*/ 471818 h 486978"/>
              <a:gd name="connsiteX88" fmla="*/ 65151 w 291464"/>
              <a:gd name="connsiteY88" fmla="*/ 468931 h 486978"/>
              <a:gd name="connsiteX89" fmla="*/ 64911 w 291464"/>
              <a:gd name="connsiteY89" fmla="*/ 470134 h 486978"/>
              <a:gd name="connsiteX90" fmla="*/ 61541 w 291464"/>
              <a:gd name="connsiteY90" fmla="*/ 468028 h 486978"/>
              <a:gd name="connsiteX91" fmla="*/ 62323 w 291464"/>
              <a:gd name="connsiteY91" fmla="*/ 467968 h 486978"/>
              <a:gd name="connsiteX92" fmla="*/ 61301 w 291464"/>
              <a:gd name="connsiteY92" fmla="*/ 466825 h 486978"/>
              <a:gd name="connsiteX93" fmla="*/ 57872 w 291464"/>
              <a:gd name="connsiteY93" fmla="*/ 468630 h 486978"/>
              <a:gd name="connsiteX94" fmla="*/ 57150 w 291464"/>
              <a:gd name="connsiteY94" fmla="*/ 469352 h 486978"/>
              <a:gd name="connsiteX95" fmla="*/ 55706 w 291464"/>
              <a:gd name="connsiteY95" fmla="*/ 468449 h 486978"/>
              <a:gd name="connsiteX96" fmla="*/ 55706 w 291464"/>
              <a:gd name="connsiteY96" fmla="*/ 465983 h 486978"/>
              <a:gd name="connsiteX97" fmla="*/ 54683 w 291464"/>
              <a:gd name="connsiteY97" fmla="*/ 466404 h 486978"/>
              <a:gd name="connsiteX98" fmla="*/ 53541 w 291464"/>
              <a:gd name="connsiteY98" fmla="*/ 468570 h 486978"/>
              <a:gd name="connsiteX99" fmla="*/ 51194 w 291464"/>
              <a:gd name="connsiteY99" fmla="*/ 467547 h 486978"/>
              <a:gd name="connsiteX100" fmla="*/ 49991 w 291464"/>
              <a:gd name="connsiteY100" fmla="*/ 468449 h 486978"/>
              <a:gd name="connsiteX101" fmla="*/ 48728 w 291464"/>
              <a:gd name="connsiteY101" fmla="*/ 466043 h 486978"/>
              <a:gd name="connsiteX102" fmla="*/ 46081 w 291464"/>
              <a:gd name="connsiteY102" fmla="*/ 464239 h 486978"/>
              <a:gd name="connsiteX103" fmla="*/ 43675 w 291464"/>
              <a:gd name="connsiteY103" fmla="*/ 465863 h 486978"/>
              <a:gd name="connsiteX104" fmla="*/ 42411 w 291464"/>
              <a:gd name="connsiteY104" fmla="*/ 467908 h 486978"/>
              <a:gd name="connsiteX105" fmla="*/ 40185 w 291464"/>
              <a:gd name="connsiteY105" fmla="*/ 467848 h 486978"/>
              <a:gd name="connsiteX106" fmla="*/ 39463 w 291464"/>
              <a:gd name="connsiteY106" fmla="*/ 468750 h 486978"/>
              <a:gd name="connsiteX107" fmla="*/ 36455 w 291464"/>
              <a:gd name="connsiteY107" fmla="*/ 470736 h 486978"/>
              <a:gd name="connsiteX108" fmla="*/ 35614 w 291464"/>
              <a:gd name="connsiteY108" fmla="*/ 471879 h 486978"/>
              <a:gd name="connsiteX109" fmla="*/ 35614 w 291464"/>
              <a:gd name="connsiteY109" fmla="*/ 473503 h 486978"/>
              <a:gd name="connsiteX110" fmla="*/ 34591 w 291464"/>
              <a:gd name="connsiteY110" fmla="*/ 472781 h 486978"/>
              <a:gd name="connsiteX111" fmla="*/ 35252 w 291464"/>
              <a:gd name="connsiteY111" fmla="*/ 474526 h 486978"/>
              <a:gd name="connsiteX112" fmla="*/ 33628 w 291464"/>
              <a:gd name="connsiteY112" fmla="*/ 476330 h 486978"/>
              <a:gd name="connsiteX113" fmla="*/ 31824 w 291464"/>
              <a:gd name="connsiteY113" fmla="*/ 475368 h 486978"/>
              <a:gd name="connsiteX114" fmla="*/ 31523 w 291464"/>
              <a:gd name="connsiteY114" fmla="*/ 474526 h 486978"/>
              <a:gd name="connsiteX115" fmla="*/ 20995 w 291464"/>
              <a:gd name="connsiteY115" fmla="*/ 464720 h 486978"/>
              <a:gd name="connsiteX116" fmla="*/ 19190 w 291464"/>
              <a:gd name="connsiteY116" fmla="*/ 458704 h 486978"/>
              <a:gd name="connsiteX117" fmla="*/ 20454 w 291464"/>
              <a:gd name="connsiteY117" fmla="*/ 456418 h 486978"/>
              <a:gd name="connsiteX118" fmla="*/ 23462 w 291464"/>
              <a:gd name="connsiteY118" fmla="*/ 453169 h 486978"/>
              <a:gd name="connsiteX119" fmla="*/ 25266 w 291464"/>
              <a:gd name="connsiteY119" fmla="*/ 452087 h 486978"/>
              <a:gd name="connsiteX120" fmla="*/ 26650 w 291464"/>
              <a:gd name="connsiteY120" fmla="*/ 449861 h 486978"/>
              <a:gd name="connsiteX121" fmla="*/ 34169 w 291464"/>
              <a:gd name="connsiteY121" fmla="*/ 447454 h 486978"/>
              <a:gd name="connsiteX122" fmla="*/ 35252 w 291464"/>
              <a:gd name="connsiteY122" fmla="*/ 445770 h 486978"/>
              <a:gd name="connsiteX123" fmla="*/ 39523 w 291464"/>
              <a:gd name="connsiteY123" fmla="*/ 441619 h 486978"/>
              <a:gd name="connsiteX124" fmla="*/ 40185 w 291464"/>
              <a:gd name="connsiteY124" fmla="*/ 440596 h 486978"/>
              <a:gd name="connsiteX125" fmla="*/ 42592 w 291464"/>
              <a:gd name="connsiteY125" fmla="*/ 438190 h 486978"/>
              <a:gd name="connsiteX126" fmla="*/ 46201 w 291464"/>
              <a:gd name="connsiteY126" fmla="*/ 432776 h 486978"/>
              <a:gd name="connsiteX127" fmla="*/ 47404 w 291464"/>
              <a:gd name="connsiteY127" fmla="*/ 427302 h 486978"/>
              <a:gd name="connsiteX128" fmla="*/ 47404 w 291464"/>
              <a:gd name="connsiteY128" fmla="*/ 426098 h 486978"/>
              <a:gd name="connsiteX129" fmla="*/ 48969 w 291464"/>
              <a:gd name="connsiteY129" fmla="*/ 422128 h 486978"/>
              <a:gd name="connsiteX130" fmla="*/ 49029 w 291464"/>
              <a:gd name="connsiteY130" fmla="*/ 418940 h 486978"/>
              <a:gd name="connsiteX131" fmla="*/ 50292 w 291464"/>
              <a:gd name="connsiteY131" fmla="*/ 417135 h 486978"/>
              <a:gd name="connsiteX132" fmla="*/ 51435 w 291464"/>
              <a:gd name="connsiteY132" fmla="*/ 414368 h 486978"/>
              <a:gd name="connsiteX133" fmla="*/ 53480 w 291464"/>
              <a:gd name="connsiteY133" fmla="*/ 411360 h 486978"/>
              <a:gd name="connsiteX134" fmla="*/ 47284 w 291464"/>
              <a:gd name="connsiteY134" fmla="*/ 404442 h 486978"/>
              <a:gd name="connsiteX135" fmla="*/ 41870 w 291464"/>
              <a:gd name="connsiteY135" fmla="*/ 398666 h 486978"/>
              <a:gd name="connsiteX136" fmla="*/ 40426 w 291464"/>
              <a:gd name="connsiteY136" fmla="*/ 395899 h 486978"/>
              <a:gd name="connsiteX137" fmla="*/ 41689 w 291464"/>
              <a:gd name="connsiteY137" fmla="*/ 393794 h 486978"/>
              <a:gd name="connsiteX138" fmla="*/ 39463 w 291464"/>
              <a:gd name="connsiteY138" fmla="*/ 391869 h 486978"/>
              <a:gd name="connsiteX139" fmla="*/ 37418 w 291464"/>
              <a:gd name="connsiteY139" fmla="*/ 394877 h 486978"/>
              <a:gd name="connsiteX140" fmla="*/ 35132 w 291464"/>
              <a:gd name="connsiteY140" fmla="*/ 396862 h 486978"/>
              <a:gd name="connsiteX141" fmla="*/ 35132 w 291464"/>
              <a:gd name="connsiteY141" fmla="*/ 397523 h 486978"/>
              <a:gd name="connsiteX142" fmla="*/ 32906 w 291464"/>
              <a:gd name="connsiteY142" fmla="*/ 399930 h 486978"/>
              <a:gd name="connsiteX143" fmla="*/ 30620 w 291464"/>
              <a:gd name="connsiteY143" fmla="*/ 401193 h 486978"/>
              <a:gd name="connsiteX144" fmla="*/ 28515 w 291464"/>
              <a:gd name="connsiteY144" fmla="*/ 404562 h 486978"/>
              <a:gd name="connsiteX145" fmla="*/ 26710 w 291464"/>
              <a:gd name="connsiteY145" fmla="*/ 406066 h 486978"/>
              <a:gd name="connsiteX146" fmla="*/ 25808 w 291464"/>
              <a:gd name="connsiteY146" fmla="*/ 407269 h 486978"/>
              <a:gd name="connsiteX147" fmla="*/ 23281 w 291464"/>
              <a:gd name="connsiteY147" fmla="*/ 406547 h 486978"/>
              <a:gd name="connsiteX148" fmla="*/ 22078 w 291464"/>
              <a:gd name="connsiteY148" fmla="*/ 405825 h 486978"/>
              <a:gd name="connsiteX149" fmla="*/ 21657 w 291464"/>
              <a:gd name="connsiteY149" fmla="*/ 404502 h 486978"/>
              <a:gd name="connsiteX150" fmla="*/ 16242 w 291464"/>
              <a:gd name="connsiteY150" fmla="*/ 405585 h 486978"/>
              <a:gd name="connsiteX151" fmla="*/ 13536 w 291464"/>
              <a:gd name="connsiteY151" fmla="*/ 403960 h 486978"/>
              <a:gd name="connsiteX152" fmla="*/ 10528 w 291464"/>
              <a:gd name="connsiteY152" fmla="*/ 402757 h 486978"/>
              <a:gd name="connsiteX153" fmla="*/ 10166 w 291464"/>
              <a:gd name="connsiteY153" fmla="*/ 402637 h 486978"/>
              <a:gd name="connsiteX154" fmla="*/ 8061 w 291464"/>
              <a:gd name="connsiteY154" fmla="*/ 402216 h 486978"/>
              <a:gd name="connsiteX155" fmla="*/ 5956 w 291464"/>
              <a:gd name="connsiteY155" fmla="*/ 401915 h 486978"/>
              <a:gd name="connsiteX156" fmla="*/ 4151 w 291464"/>
              <a:gd name="connsiteY156" fmla="*/ 400591 h 486978"/>
              <a:gd name="connsiteX157" fmla="*/ 3850 w 291464"/>
              <a:gd name="connsiteY157" fmla="*/ 400351 h 486978"/>
              <a:gd name="connsiteX158" fmla="*/ 0 w 291464"/>
              <a:gd name="connsiteY158" fmla="*/ 394335 h 486978"/>
              <a:gd name="connsiteX159" fmla="*/ 0 w 291464"/>
              <a:gd name="connsiteY159" fmla="*/ 394094 h 486978"/>
              <a:gd name="connsiteX160" fmla="*/ 1023 w 291464"/>
              <a:gd name="connsiteY160" fmla="*/ 393373 h 486978"/>
              <a:gd name="connsiteX161" fmla="*/ 1564 w 291464"/>
              <a:gd name="connsiteY161" fmla="*/ 392410 h 486978"/>
              <a:gd name="connsiteX162" fmla="*/ 1804 w 291464"/>
              <a:gd name="connsiteY162" fmla="*/ 391808 h 486978"/>
              <a:gd name="connsiteX163" fmla="*/ 3489 w 291464"/>
              <a:gd name="connsiteY163" fmla="*/ 388319 h 486978"/>
              <a:gd name="connsiteX164" fmla="*/ 4271 w 291464"/>
              <a:gd name="connsiteY164" fmla="*/ 387778 h 486978"/>
              <a:gd name="connsiteX165" fmla="*/ 4753 w 291464"/>
              <a:gd name="connsiteY165" fmla="*/ 385853 h 486978"/>
              <a:gd name="connsiteX166" fmla="*/ 2948 w 291464"/>
              <a:gd name="connsiteY166" fmla="*/ 384589 h 486978"/>
              <a:gd name="connsiteX167" fmla="*/ 2948 w 291464"/>
              <a:gd name="connsiteY167" fmla="*/ 381161 h 486978"/>
              <a:gd name="connsiteX168" fmla="*/ 3971 w 291464"/>
              <a:gd name="connsiteY168" fmla="*/ 380980 h 486978"/>
              <a:gd name="connsiteX169" fmla="*/ 3850 w 291464"/>
              <a:gd name="connsiteY169" fmla="*/ 378574 h 486978"/>
              <a:gd name="connsiteX170" fmla="*/ 5895 w 291464"/>
              <a:gd name="connsiteY170" fmla="*/ 376167 h 486978"/>
              <a:gd name="connsiteX171" fmla="*/ 7941 w 291464"/>
              <a:gd name="connsiteY171" fmla="*/ 376047 h 486978"/>
              <a:gd name="connsiteX172" fmla="*/ 5535 w 291464"/>
              <a:gd name="connsiteY172" fmla="*/ 373460 h 486978"/>
              <a:gd name="connsiteX173" fmla="*/ 6376 w 291464"/>
              <a:gd name="connsiteY173" fmla="*/ 369851 h 486978"/>
              <a:gd name="connsiteX174" fmla="*/ 7880 w 291464"/>
              <a:gd name="connsiteY174" fmla="*/ 368407 h 486978"/>
              <a:gd name="connsiteX175" fmla="*/ 8121 w 291464"/>
              <a:gd name="connsiteY175" fmla="*/ 366602 h 486978"/>
              <a:gd name="connsiteX176" fmla="*/ 8903 w 291464"/>
              <a:gd name="connsiteY176" fmla="*/ 365219 h 486978"/>
              <a:gd name="connsiteX177" fmla="*/ 9084 w 291464"/>
              <a:gd name="connsiteY177" fmla="*/ 364436 h 486978"/>
              <a:gd name="connsiteX178" fmla="*/ 9505 w 291464"/>
              <a:gd name="connsiteY178" fmla="*/ 364316 h 486978"/>
              <a:gd name="connsiteX179" fmla="*/ 9746 w 291464"/>
              <a:gd name="connsiteY179" fmla="*/ 363955 h 486978"/>
              <a:gd name="connsiteX180" fmla="*/ 9926 w 291464"/>
              <a:gd name="connsiteY180" fmla="*/ 363655 h 486978"/>
              <a:gd name="connsiteX181" fmla="*/ 10166 w 291464"/>
              <a:gd name="connsiteY181" fmla="*/ 363534 h 486978"/>
              <a:gd name="connsiteX182" fmla="*/ 10588 w 291464"/>
              <a:gd name="connsiteY182" fmla="*/ 363354 h 486978"/>
              <a:gd name="connsiteX183" fmla="*/ 10888 w 291464"/>
              <a:gd name="connsiteY183" fmla="*/ 363053 h 486978"/>
              <a:gd name="connsiteX184" fmla="*/ 10588 w 291464"/>
              <a:gd name="connsiteY184" fmla="*/ 362692 h 486978"/>
              <a:gd name="connsiteX185" fmla="*/ 10347 w 291464"/>
              <a:gd name="connsiteY185" fmla="*/ 362271 h 486978"/>
              <a:gd name="connsiteX186" fmla="*/ 10047 w 291464"/>
              <a:gd name="connsiteY186" fmla="*/ 362030 h 486978"/>
              <a:gd name="connsiteX187" fmla="*/ 9926 w 291464"/>
              <a:gd name="connsiteY187" fmla="*/ 361609 h 486978"/>
              <a:gd name="connsiteX188" fmla="*/ 10047 w 291464"/>
              <a:gd name="connsiteY188" fmla="*/ 361489 h 486978"/>
              <a:gd name="connsiteX189" fmla="*/ 9926 w 291464"/>
              <a:gd name="connsiteY189" fmla="*/ 361128 h 486978"/>
              <a:gd name="connsiteX190" fmla="*/ 9986 w 291464"/>
              <a:gd name="connsiteY190" fmla="*/ 360707 h 486978"/>
              <a:gd name="connsiteX191" fmla="*/ 10287 w 291464"/>
              <a:gd name="connsiteY191" fmla="*/ 360707 h 486978"/>
              <a:gd name="connsiteX192" fmla="*/ 10768 w 291464"/>
              <a:gd name="connsiteY192" fmla="*/ 360466 h 486978"/>
              <a:gd name="connsiteX193" fmla="*/ 10768 w 291464"/>
              <a:gd name="connsiteY193" fmla="*/ 359985 h 486978"/>
              <a:gd name="connsiteX194" fmla="*/ 11069 w 291464"/>
              <a:gd name="connsiteY194" fmla="*/ 359684 h 486978"/>
              <a:gd name="connsiteX195" fmla="*/ 11189 w 291464"/>
              <a:gd name="connsiteY195" fmla="*/ 359203 h 486978"/>
              <a:gd name="connsiteX196" fmla="*/ 11069 w 291464"/>
              <a:gd name="connsiteY196" fmla="*/ 358962 h 486978"/>
              <a:gd name="connsiteX197" fmla="*/ 11069 w 291464"/>
              <a:gd name="connsiteY197" fmla="*/ 358601 h 486978"/>
              <a:gd name="connsiteX198" fmla="*/ 11249 w 291464"/>
              <a:gd name="connsiteY198" fmla="*/ 358000 h 486978"/>
              <a:gd name="connsiteX199" fmla="*/ 11249 w 291464"/>
              <a:gd name="connsiteY199" fmla="*/ 357579 h 486978"/>
              <a:gd name="connsiteX200" fmla="*/ 11370 w 291464"/>
              <a:gd name="connsiteY200" fmla="*/ 357338 h 486978"/>
              <a:gd name="connsiteX201" fmla="*/ 11670 w 291464"/>
              <a:gd name="connsiteY201" fmla="*/ 357338 h 486978"/>
              <a:gd name="connsiteX202" fmla="*/ 11791 w 291464"/>
              <a:gd name="connsiteY202" fmla="*/ 357037 h 486978"/>
              <a:gd name="connsiteX203" fmla="*/ 11670 w 291464"/>
              <a:gd name="connsiteY203" fmla="*/ 356796 h 486978"/>
              <a:gd name="connsiteX204" fmla="*/ 12392 w 291464"/>
              <a:gd name="connsiteY204" fmla="*/ 355232 h 486978"/>
              <a:gd name="connsiteX205" fmla="*/ 12633 w 291464"/>
              <a:gd name="connsiteY205" fmla="*/ 354631 h 486978"/>
              <a:gd name="connsiteX206" fmla="*/ 12934 w 291464"/>
              <a:gd name="connsiteY206" fmla="*/ 354270 h 486978"/>
              <a:gd name="connsiteX207" fmla="*/ 13415 w 291464"/>
              <a:gd name="connsiteY207" fmla="*/ 353909 h 486978"/>
              <a:gd name="connsiteX208" fmla="*/ 13295 w 291464"/>
              <a:gd name="connsiteY208" fmla="*/ 353608 h 486978"/>
              <a:gd name="connsiteX209" fmla="*/ 13355 w 291464"/>
              <a:gd name="connsiteY209" fmla="*/ 353247 h 486978"/>
              <a:gd name="connsiteX210" fmla="*/ 13956 w 291464"/>
              <a:gd name="connsiteY210" fmla="*/ 353668 h 486978"/>
              <a:gd name="connsiteX211" fmla="*/ 14558 w 291464"/>
              <a:gd name="connsiteY211" fmla="*/ 353849 h 486978"/>
              <a:gd name="connsiteX212" fmla="*/ 18288 w 291464"/>
              <a:gd name="connsiteY212" fmla="*/ 347231 h 486978"/>
              <a:gd name="connsiteX213" fmla="*/ 18649 w 291464"/>
              <a:gd name="connsiteY213" fmla="*/ 345788 h 486978"/>
              <a:gd name="connsiteX214" fmla="*/ 19612 w 291464"/>
              <a:gd name="connsiteY214" fmla="*/ 345788 h 486978"/>
              <a:gd name="connsiteX215" fmla="*/ 20032 w 291464"/>
              <a:gd name="connsiteY215" fmla="*/ 343983 h 486978"/>
              <a:gd name="connsiteX216" fmla="*/ 22439 w 291464"/>
              <a:gd name="connsiteY216" fmla="*/ 339772 h 486978"/>
              <a:gd name="connsiteX217" fmla="*/ 24063 w 291464"/>
              <a:gd name="connsiteY217" fmla="*/ 338208 h 486978"/>
              <a:gd name="connsiteX218" fmla="*/ 26289 w 291464"/>
              <a:gd name="connsiteY218" fmla="*/ 334899 h 486978"/>
              <a:gd name="connsiteX219" fmla="*/ 29297 w 291464"/>
              <a:gd name="connsiteY219" fmla="*/ 329364 h 486978"/>
              <a:gd name="connsiteX220" fmla="*/ 30560 w 291464"/>
              <a:gd name="connsiteY220" fmla="*/ 328161 h 486978"/>
              <a:gd name="connsiteX221" fmla="*/ 30560 w 291464"/>
              <a:gd name="connsiteY221" fmla="*/ 326176 h 486978"/>
              <a:gd name="connsiteX222" fmla="*/ 32064 w 291464"/>
              <a:gd name="connsiteY222" fmla="*/ 321364 h 486978"/>
              <a:gd name="connsiteX223" fmla="*/ 32906 w 291464"/>
              <a:gd name="connsiteY223" fmla="*/ 319920 h 486978"/>
              <a:gd name="connsiteX224" fmla="*/ 32425 w 291464"/>
              <a:gd name="connsiteY224" fmla="*/ 319138 h 486978"/>
              <a:gd name="connsiteX225" fmla="*/ 33207 w 291464"/>
              <a:gd name="connsiteY225" fmla="*/ 315528 h 486978"/>
              <a:gd name="connsiteX226" fmla="*/ 33447 w 291464"/>
              <a:gd name="connsiteY226" fmla="*/ 314505 h 486978"/>
              <a:gd name="connsiteX227" fmla="*/ 33027 w 291464"/>
              <a:gd name="connsiteY227" fmla="*/ 313964 h 486978"/>
              <a:gd name="connsiteX228" fmla="*/ 33027 w 291464"/>
              <a:gd name="connsiteY228" fmla="*/ 313603 h 486978"/>
              <a:gd name="connsiteX229" fmla="*/ 33568 w 291464"/>
              <a:gd name="connsiteY229" fmla="*/ 310715 h 486978"/>
              <a:gd name="connsiteX230" fmla="*/ 35974 w 291464"/>
              <a:gd name="connsiteY230" fmla="*/ 306384 h 486978"/>
              <a:gd name="connsiteX231" fmla="*/ 36275 w 291464"/>
              <a:gd name="connsiteY231" fmla="*/ 305602 h 486978"/>
              <a:gd name="connsiteX232" fmla="*/ 36035 w 291464"/>
              <a:gd name="connsiteY232" fmla="*/ 304880 h 486978"/>
              <a:gd name="connsiteX233" fmla="*/ 34470 w 291464"/>
              <a:gd name="connsiteY233" fmla="*/ 304579 h 486978"/>
              <a:gd name="connsiteX234" fmla="*/ 33508 w 291464"/>
              <a:gd name="connsiteY234" fmla="*/ 302173 h 486978"/>
              <a:gd name="connsiteX235" fmla="*/ 32665 w 291464"/>
              <a:gd name="connsiteY235" fmla="*/ 301090 h 486978"/>
              <a:gd name="connsiteX236" fmla="*/ 33748 w 291464"/>
              <a:gd name="connsiteY236" fmla="*/ 300248 h 486978"/>
              <a:gd name="connsiteX237" fmla="*/ 34410 w 291464"/>
              <a:gd name="connsiteY237" fmla="*/ 299526 h 486978"/>
              <a:gd name="connsiteX238" fmla="*/ 34711 w 291464"/>
              <a:gd name="connsiteY238" fmla="*/ 299105 h 486978"/>
              <a:gd name="connsiteX239" fmla="*/ 34531 w 291464"/>
              <a:gd name="connsiteY239" fmla="*/ 298022 h 486978"/>
              <a:gd name="connsiteX240" fmla="*/ 34651 w 291464"/>
              <a:gd name="connsiteY240" fmla="*/ 297180 h 486978"/>
              <a:gd name="connsiteX241" fmla="*/ 34771 w 291464"/>
              <a:gd name="connsiteY241" fmla="*/ 296939 h 486978"/>
              <a:gd name="connsiteX242" fmla="*/ 35614 w 291464"/>
              <a:gd name="connsiteY242" fmla="*/ 295917 h 486978"/>
              <a:gd name="connsiteX243" fmla="*/ 35132 w 291464"/>
              <a:gd name="connsiteY243" fmla="*/ 294473 h 486978"/>
              <a:gd name="connsiteX244" fmla="*/ 35554 w 291464"/>
              <a:gd name="connsiteY244" fmla="*/ 293330 h 486978"/>
              <a:gd name="connsiteX245" fmla="*/ 34832 w 291464"/>
              <a:gd name="connsiteY245" fmla="*/ 292789 h 486978"/>
              <a:gd name="connsiteX246" fmla="*/ 34951 w 291464"/>
              <a:gd name="connsiteY246" fmla="*/ 292307 h 486978"/>
              <a:gd name="connsiteX247" fmla="*/ 34470 w 291464"/>
              <a:gd name="connsiteY247" fmla="*/ 291405 h 486978"/>
              <a:gd name="connsiteX248" fmla="*/ 34290 w 291464"/>
              <a:gd name="connsiteY248" fmla="*/ 290803 h 486978"/>
              <a:gd name="connsiteX249" fmla="*/ 34711 w 291464"/>
              <a:gd name="connsiteY249" fmla="*/ 290262 h 486978"/>
              <a:gd name="connsiteX250" fmla="*/ 34651 w 291464"/>
              <a:gd name="connsiteY250" fmla="*/ 289961 h 486978"/>
              <a:gd name="connsiteX251" fmla="*/ 34771 w 291464"/>
              <a:gd name="connsiteY251" fmla="*/ 289540 h 486978"/>
              <a:gd name="connsiteX252" fmla="*/ 35733 w 291464"/>
              <a:gd name="connsiteY252" fmla="*/ 289360 h 486978"/>
              <a:gd name="connsiteX253" fmla="*/ 36937 w 291464"/>
              <a:gd name="connsiteY253" fmla="*/ 287555 h 486978"/>
              <a:gd name="connsiteX254" fmla="*/ 37237 w 291464"/>
              <a:gd name="connsiteY254" fmla="*/ 286953 h 486978"/>
              <a:gd name="connsiteX255" fmla="*/ 37358 w 291464"/>
              <a:gd name="connsiteY255" fmla="*/ 286833 h 486978"/>
              <a:gd name="connsiteX256" fmla="*/ 37358 w 291464"/>
              <a:gd name="connsiteY256" fmla="*/ 285810 h 486978"/>
              <a:gd name="connsiteX257" fmla="*/ 37719 w 291464"/>
              <a:gd name="connsiteY257" fmla="*/ 285209 h 486978"/>
              <a:gd name="connsiteX258" fmla="*/ 38501 w 291464"/>
              <a:gd name="connsiteY258" fmla="*/ 285028 h 486978"/>
              <a:gd name="connsiteX259" fmla="*/ 38622 w 291464"/>
              <a:gd name="connsiteY259" fmla="*/ 284727 h 486978"/>
              <a:gd name="connsiteX260" fmla="*/ 39523 w 291464"/>
              <a:gd name="connsiteY260" fmla="*/ 283644 h 486978"/>
              <a:gd name="connsiteX261" fmla="*/ 39885 w 291464"/>
              <a:gd name="connsiteY261" fmla="*/ 282501 h 486978"/>
              <a:gd name="connsiteX262" fmla="*/ 40245 w 291464"/>
              <a:gd name="connsiteY262" fmla="*/ 281900 h 486978"/>
              <a:gd name="connsiteX263" fmla="*/ 40967 w 291464"/>
              <a:gd name="connsiteY263" fmla="*/ 280577 h 486978"/>
              <a:gd name="connsiteX264" fmla="*/ 42171 w 291464"/>
              <a:gd name="connsiteY264" fmla="*/ 279133 h 486978"/>
              <a:gd name="connsiteX265" fmla="*/ 42471 w 291464"/>
              <a:gd name="connsiteY265" fmla="*/ 277869 h 486978"/>
              <a:gd name="connsiteX266" fmla="*/ 42592 w 291464"/>
              <a:gd name="connsiteY266" fmla="*/ 277448 h 486978"/>
              <a:gd name="connsiteX267" fmla="*/ 42772 w 291464"/>
              <a:gd name="connsiteY267" fmla="*/ 277328 h 486978"/>
              <a:gd name="connsiteX268" fmla="*/ 43975 w 291464"/>
              <a:gd name="connsiteY268" fmla="*/ 276967 h 486978"/>
              <a:gd name="connsiteX269" fmla="*/ 44276 w 291464"/>
              <a:gd name="connsiteY269" fmla="*/ 275463 h 486978"/>
              <a:gd name="connsiteX270" fmla="*/ 45780 w 291464"/>
              <a:gd name="connsiteY270" fmla="*/ 275403 h 486978"/>
              <a:gd name="connsiteX271" fmla="*/ 46562 w 291464"/>
              <a:gd name="connsiteY271" fmla="*/ 274561 h 486978"/>
              <a:gd name="connsiteX272" fmla="*/ 46562 w 291464"/>
              <a:gd name="connsiteY272" fmla="*/ 272816 h 486978"/>
              <a:gd name="connsiteX273" fmla="*/ 47284 w 291464"/>
              <a:gd name="connsiteY273" fmla="*/ 272816 h 486978"/>
              <a:gd name="connsiteX274" fmla="*/ 48247 w 291464"/>
              <a:gd name="connsiteY274" fmla="*/ 271312 h 486978"/>
              <a:gd name="connsiteX275" fmla="*/ 49450 w 291464"/>
              <a:gd name="connsiteY275" fmla="*/ 270530 h 486978"/>
              <a:gd name="connsiteX276" fmla="*/ 49690 w 291464"/>
              <a:gd name="connsiteY276" fmla="*/ 269327 h 486978"/>
              <a:gd name="connsiteX277" fmla="*/ 47765 w 291464"/>
              <a:gd name="connsiteY277" fmla="*/ 266740 h 486978"/>
              <a:gd name="connsiteX278" fmla="*/ 46562 w 291464"/>
              <a:gd name="connsiteY278" fmla="*/ 266620 h 486978"/>
              <a:gd name="connsiteX279" fmla="*/ 45058 w 291464"/>
              <a:gd name="connsiteY279" fmla="*/ 264514 h 486978"/>
              <a:gd name="connsiteX280" fmla="*/ 45058 w 291464"/>
              <a:gd name="connsiteY280" fmla="*/ 263612 h 486978"/>
              <a:gd name="connsiteX281" fmla="*/ 46141 w 291464"/>
              <a:gd name="connsiteY281" fmla="*/ 260845 h 486978"/>
              <a:gd name="connsiteX282" fmla="*/ 46382 w 291464"/>
              <a:gd name="connsiteY282" fmla="*/ 260243 h 486978"/>
              <a:gd name="connsiteX283" fmla="*/ 47344 w 291464"/>
              <a:gd name="connsiteY283" fmla="*/ 258799 h 486978"/>
              <a:gd name="connsiteX284" fmla="*/ 48427 w 291464"/>
              <a:gd name="connsiteY284" fmla="*/ 258378 h 486978"/>
              <a:gd name="connsiteX285" fmla="*/ 49029 w 291464"/>
              <a:gd name="connsiteY285" fmla="*/ 256995 h 486978"/>
              <a:gd name="connsiteX286" fmla="*/ 49450 w 291464"/>
              <a:gd name="connsiteY286" fmla="*/ 255791 h 486978"/>
              <a:gd name="connsiteX287" fmla="*/ 48969 w 291464"/>
              <a:gd name="connsiteY287" fmla="*/ 255190 h 486978"/>
              <a:gd name="connsiteX288" fmla="*/ 49450 w 291464"/>
              <a:gd name="connsiteY288" fmla="*/ 253385 h 486978"/>
              <a:gd name="connsiteX289" fmla="*/ 50352 w 291464"/>
              <a:gd name="connsiteY289" fmla="*/ 252964 h 486978"/>
              <a:gd name="connsiteX290" fmla="*/ 52638 w 291464"/>
              <a:gd name="connsiteY290" fmla="*/ 253144 h 486978"/>
              <a:gd name="connsiteX291" fmla="*/ 54442 w 291464"/>
              <a:gd name="connsiteY291" fmla="*/ 251099 h 486978"/>
              <a:gd name="connsiteX292" fmla="*/ 54022 w 291464"/>
              <a:gd name="connsiteY292" fmla="*/ 249355 h 486978"/>
              <a:gd name="connsiteX293" fmla="*/ 53420 w 291464"/>
              <a:gd name="connsiteY293" fmla="*/ 248994 h 486978"/>
              <a:gd name="connsiteX294" fmla="*/ 53541 w 291464"/>
              <a:gd name="connsiteY294" fmla="*/ 246407 h 486978"/>
              <a:gd name="connsiteX295" fmla="*/ 55225 w 291464"/>
              <a:gd name="connsiteY295" fmla="*/ 240451 h 486978"/>
              <a:gd name="connsiteX296" fmla="*/ 56549 w 291464"/>
              <a:gd name="connsiteY296" fmla="*/ 238646 h 486978"/>
              <a:gd name="connsiteX297" fmla="*/ 56127 w 291464"/>
              <a:gd name="connsiteY297" fmla="*/ 238045 h 486978"/>
              <a:gd name="connsiteX298" fmla="*/ 56728 w 291464"/>
              <a:gd name="connsiteY298" fmla="*/ 237323 h 486978"/>
              <a:gd name="connsiteX299" fmla="*/ 56969 w 291464"/>
              <a:gd name="connsiteY299" fmla="*/ 237022 h 486978"/>
              <a:gd name="connsiteX300" fmla="*/ 56368 w 291464"/>
              <a:gd name="connsiteY300" fmla="*/ 235518 h 486978"/>
              <a:gd name="connsiteX301" fmla="*/ 56368 w 291464"/>
              <a:gd name="connsiteY301" fmla="*/ 234556 h 486978"/>
              <a:gd name="connsiteX302" fmla="*/ 56127 w 291464"/>
              <a:gd name="connsiteY302" fmla="*/ 234135 h 486978"/>
              <a:gd name="connsiteX303" fmla="*/ 56368 w 291464"/>
              <a:gd name="connsiteY303" fmla="*/ 233353 h 486978"/>
              <a:gd name="connsiteX304" fmla="*/ 56007 w 291464"/>
              <a:gd name="connsiteY304" fmla="*/ 231849 h 486978"/>
              <a:gd name="connsiteX305" fmla="*/ 53841 w 291464"/>
              <a:gd name="connsiteY305" fmla="*/ 229322 h 486978"/>
              <a:gd name="connsiteX306" fmla="*/ 54323 w 291464"/>
              <a:gd name="connsiteY306" fmla="*/ 227818 h 486978"/>
              <a:gd name="connsiteX307" fmla="*/ 53721 w 291464"/>
              <a:gd name="connsiteY307" fmla="*/ 227277 h 486978"/>
              <a:gd name="connsiteX308" fmla="*/ 53480 w 291464"/>
              <a:gd name="connsiteY308" fmla="*/ 226855 h 486978"/>
              <a:gd name="connsiteX309" fmla="*/ 53541 w 291464"/>
              <a:gd name="connsiteY309" fmla="*/ 226134 h 486978"/>
              <a:gd name="connsiteX310" fmla="*/ 55045 w 291464"/>
              <a:gd name="connsiteY310" fmla="*/ 223727 h 486978"/>
              <a:gd name="connsiteX311" fmla="*/ 55045 w 291464"/>
              <a:gd name="connsiteY311" fmla="*/ 221923 h 486978"/>
              <a:gd name="connsiteX312" fmla="*/ 56609 w 291464"/>
              <a:gd name="connsiteY312" fmla="*/ 222163 h 486978"/>
              <a:gd name="connsiteX313" fmla="*/ 56669 w 291464"/>
              <a:gd name="connsiteY313" fmla="*/ 221201 h 486978"/>
              <a:gd name="connsiteX314" fmla="*/ 57270 w 291464"/>
              <a:gd name="connsiteY314" fmla="*/ 220719 h 486978"/>
              <a:gd name="connsiteX315" fmla="*/ 56067 w 291464"/>
              <a:gd name="connsiteY315" fmla="*/ 218794 h 486978"/>
              <a:gd name="connsiteX316" fmla="*/ 55586 w 291464"/>
              <a:gd name="connsiteY316" fmla="*/ 218494 h 486978"/>
              <a:gd name="connsiteX317" fmla="*/ 55405 w 291464"/>
              <a:gd name="connsiteY317" fmla="*/ 217892 h 486978"/>
              <a:gd name="connsiteX318" fmla="*/ 55766 w 291464"/>
              <a:gd name="connsiteY318" fmla="*/ 216869 h 486978"/>
              <a:gd name="connsiteX319" fmla="*/ 55766 w 291464"/>
              <a:gd name="connsiteY319" fmla="*/ 216268 h 486978"/>
              <a:gd name="connsiteX320" fmla="*/ 55165 w 291464"/>
              <a:gd name="connsiteY320" fmla="*/ 216087 h 486978"/>
              <a:gd name="connsiteX321" fmla="*/ 54864 w 291464"/>
              <a:gd name="connsiteY321" fmla="*/ 214102 h 486978"/>
              <a:gd name="connsiteX322" fmla="*/ 55465 w 291464"/>
              <a:gd name="connsiteY322" fmla="*/ 212057 h 486978"/>
              <a:gd name="connsiteX323" fmla="*/ 55946 w 291464"/>
              <a:gd name="connsiteY323" fmla="*/ 211575 h 486978"/>
              <a:gd name="connsiteX324" fmla="*/ 55465 w 291464"/>
              <a:gd name="connsiteY324" fmla="*/ 210793 h 486978"/>
              <a:gd name="connsiteX325" fmla="*/ 55165 w 291464"/>
              <a:gd name="connsiteY325" fmla="*/ 210553 h 486978"/>
              <a:gd name="connsiteX326" fmla="*/ 56067 w 291464"/>
              <a:gd name="connsiteY326" fmla="*/ 205740 h 486978"/>
              <a:gd name="connsiteX327" fmla="*/ 64189 w 291464"/>
              <a:gd name="connsiteY327" fmla="*/ 207665 h 486978"/>
              <a:gd name="connsiteX328" fmla="*/ 68279 w 291464"/>
              <a:gd name="connsiteY328" fmla="*/ 208568 h 486978"/>
              <a:gd name="connsiteX329" fmla="*/ 69362 w 291464"/>
              <a:gd name="connsiteY329" fmla="*/ 208568 h 486978"/>
              <a:gd name="connsiteX330" fmla="*/ 70866 w 291464"/>
              <a:gd name="connsiteY330" fmla="*/ 208628 h 486978"/>
              <a:gd name="connsiteX331" fmla="*/ 73633 w 291464"/>
              <a:gd name="connsiteY331" fmla="*/ 209650 h 486978"/>
              <a:gd name="connsiteX332" fmla="*/ 73814 w 291464"/>
              <a:gd name="connsiteY332" fmla="*/ 209771 h 486978"/>
              <a:gd name="connsiteX333" fmla="*/ 74896 w 291464"/>
              <a:gd name="connsiteY333" fmla="*/ 211154 h 486978"/>
              <a:gd name="connsiteX334" fmla="*/ 76701 w 291464"/>
              <a:gd name="connsiteY334" fmla="*/ 212418 h 486978"/>
              <a:gd name="connsiteX335" fmla="*/ 79108 w 291464"/>
              <a:gd name="connsiteY335" fmla="*/ 215546 h 486978"/>
              <a:gd name="connsiteX336" fmla="*/ 81694 w 291464"/>
              <a:gd name="connsiteY336" fmla="*/ 218794 h 486978"/>
              <a:gd name="connsiteX337" fmla="*/ 86507 w 291464"/>
              <a:gd name="connsiteY337" fmla="*/ 225171 h 486978"/>
              <a:gd name="connsiteX338" fmla="*/ 93666 w 291464"/>
              <a:gd name="connsiteY338" fmla="*/ 226134 h 486978"/>
              <a:gd name="connsiteX339" fmla="*/ 94809 w 291464"/>
              <a:gd name="connsiteY339" fmla="*/ 226254 h 486978"/>
              <a:gd name="connsiteX340" fmla="*/ 98659 w 291464"/>
              <a:gd name="connsiteY340" fmla="*/ 226795 h 486978"/>
              <a:gd name="connsiteX341" fmla="*/ 102870 w 291464"/>
              <a:gd name="connsiteY341" fmla="*/ 227397 h 486978"/>
              <a:gd name="connsiteX342" fmla="*/ 111894 w 291464"/>
              <a:gd name="connsiteY342" fmla="*/ 228299 h 486978"/>
              <a:gd name="connsiteX343" fmla="*/ 113578 w 291464"/>
              <a:gd name="connsiteY343" fmla="*/ 227337 h 486978"/>
              <a:gd name="connsiteX344" fmla="*/ 114962 w 291464"/>
              <a:gd name="connsiteY344" fmla="*/ 225773 h 486978"/>
              <a:gd name="connsiteX345" fmla="*/ 115864 w 291464"/>
              <a:gd name="connsiteY345" fmla="*/ 226134 h 486978"/>
              <a:gd name="connsiteX346" fmla="*/ 116104 w 291464"/>
              <a:gd name="connsiteY346" fmla="*/ 224930 h 486978"/>
              <a:gd name="connsiteX347" fmla="*/ 115804 w 291464"/>
              <a:gd name="connsiteY347" fmla="*/ 224449 h 486978"/>
              <a:gd name="connsiteX348" fmla="*/ 115563 w 291464"/>
              <a:gd name="connsiteY348" fmla="*/ 224148 h 486978"/>
              <a:gd name="connsiteX349" fmla="*/ 115804 w 291464"/>
              <a:gd name="connsiteY349" fmla="*/ 223366 h 486978"/>
              <a:gd name="connsiteX350" fmla="*/ 117308 w 291464"/>
              <a:gd name="connsiteY350" fmla="*/ 221742 h 486978"/>
              <a:gd name="connsiteX351" fmla="*/ 117368 w 291464"/>
              <a:gd name="connsiteY351" fmla="*/ 221020 h 486978"/>
              <a:gd name="connsiteX352" fmla="*/ 117549 w 291464"/>
              <a:gd name="connsiteY352" fmla="*/ 220780 h 486978"/>
              <a:gd name="connsiteX353" fmla="*/ 117668 w 291464"/>
              <a:gd name="connsiteY353" fmla="*/ 220358 h 486978"/>
              <a:gd name="connsiteX354" fmla="*/ 118331 w 291464"/>
              <a:gd name="connsiteY354" fmla="*/ 218133 h 486978"/>
              <a:gd name="connsiteX355" fmla="*/ 118812 w 291464"/>
              <a:gd name="connsiteY355" fmla="*/ 218373 h 486978"/>
              <a:gd name="connsiteX356" fmla="*/ 119714 w 291464"/>
              <a:gd name="connsiteY356" fmla="*/ 218373 h 486978"/>
              <a:gd name="connsiteX357" fmla="*/ 119954 w 291464"/>
              <a:gd name="connsiteY357" fmla="*/ 217110 h 486978"/>
              <a:gd name="connsiteX358" fmla="*/ 119714 w 291464"/>
              <a:gd name="connsiteY358" fmla="*/ 215786 h 486978"/>
              <a:gd name="connsiteX359" fmla="*/ 119835 w 291464"/>
              <a:gd name="connsiteY359" fmla="*/ 215125 h 486978"/>
              <a:gd name="connsiteX360" fmla="*/ 121519 w 291464"/>
              <a:gd name="connsiteY360" fmla="*/ 213440 h 486978"/>
              <a:gd name="connsiteX361" fmla="*/ 122120 w 291464"/>
              <a:gd name="connsiteY361" fmla="*/ 212538 h 486978"/>
              <a:gd name="connsiteX362" fmla="*/ 122000 w 291464"/>
              <a:gd name="connsiteY362" fmla="*/ 211154 h 486978"/>
              <a:gd name="connsiteX363" fmla="*/ 123083 w 291464"/>
              <a:gd name="connsiteY363" fmla="*/ 209951 h 486978"/>
              <a:gd name="connsiteX364" fmla="*/ 123083 w 291464"/>
              <a:gd name="connsiteY364" fmla="*/ 207725 h 486978"/>
              <a:gd name="connsiteX365" fmla="*/ 122301 w 291464"/>
              <a:gd name="connsiteY365" fmla="*/ 207124 h 486978"/>
              <a:gd name="connsiteX366" fmla="*/ 122361 w 291464"/>
              <a:gd name="connsiteY366" fmla="*/ 203755 h 486978"/>
              <a:gd name="connsiteX367" fmla="*/ 122843 w 291464"/>
              <a:gd name="connsiteY367" fmla="*/ 201709 h 486978"/>
              <a:gd name="connsiteX368" fmla="*/ 124286 w 291464"/>
              <a:gd name="connsiteY368" fmla="*/ 198160 h 486978"/>
              <a:gd name="connsiteX369" fmla="*/ 124828 w 291464"/>
              <a:gd name="connsiteY369" fmla="*/ 195212 h 486978"/>
              <a:gd name="connsiteX370" fmla="*/ 125429 w 291464"/>
              <a:gd name="connsiteY370" fmla="*/ 194611 h 486978"/>
              <a:gd name="connsiteX371" fmla="*/ 125188 w 291464"/>
              <a:gd name="connsiteY371" fmla="*/ 193829 h 486978"/>
              <a:gd name="connsiteX372" fmla="*/ 126211 w 291464"/>
              <a:gd name="connsiteY372" fmla="*/ 189437 h 486978"/>
              <a:gd name="connsiteX373" fmla="*/ 125730 w 291464"/>
              <a:gd name="connsiteY373" fmla="*/ 188054 h 486978"/>
              <a:gd name="connsiteX374" fmla="*/ 126091 w 291464"/>
              <a:gd name="connsiteY374" fmla="*/ 184264 h 486978"/>
              <a:gd name="connsiteX375" fmla="*/ 126692 w 291464"/>
              <a:gd name="connsiteY375" fmla="*/ 181256 h 486978"/>
              <a:gd name="connsiteX376" fmla="*/ 127294 w 291464"/>
              <a:gd name="connsiteY376" fmla="*/ 180413 h 486978"/>
              <a:gd name="connsiteX377" fmla="*/ 127655 w 291464"/>
              <a:gd name="connsiteY377" fmla="*/ 177887 h 486978"/>
              <a:gd name="connsiteX378" fmla="*/ 127474 w 291464"/>
              <a:gd name="connsiteY378" fmla="*/ 177406 h 486978"/>
              <a:gd name="connsiteX379" fmla="*/ 128798 w 291464"/>
              <a:gd name="connsiteY379" fmla="*/ 175781 h 486978"/>
              <a:gd name="connsiteX380" fmla="*/ 129460 w 291464"/>
              <a:gd name="connsiteY380" fmla="*/ 175781 h 486978"/>
              <a:gd name="connsiteX381" fmla="*/ 130783 w 291464"/>
              <a:gd name="connsiteY381" fmla="*/ 175962 h 486978"/>
              <a:gd name="connsiteX382" fmla="*/ 132708 w 291464"/>
              <a:gd name="connsiteY382" fmla="*/ 174939 h 486978"/>
              <a:gd name="connsiteX383" fmla="*/ 132468 w 291464"/>
              <a:gd name="connsiteY383" fmla="*/ 174097 h 486978"/>
              <a:gd name="connsiteX384" fmla="*/ 132768 w 291464"/>
              <a:gd name="connsiteY384" fmla="*/ 169585 h 486978"/>
              <a:gd name="connsiteX385" fmla="*/ 131565 w 291464"/>
              <a:gd name="connsiteY385" fmla="*/ 168683 h 486978"/>
              <a:gd name="connsiteX386" fmla="*/ 130904 w 291464"/>
              <a:gd name="connsiteY386" fmla="*/ 166998 h 486978"/>
              <a:gd name="connsiteX387" fmla="*/ 131204 w 291464"/>
              <a:gd name="connsiteY387" fmla="*/ 164231 h 486978"/>
              <a:gd name="connsiteX388" fmla="*/ 130964 w 291464"/>
              <a:gd name="connsiteY388" fmla="*/ 162908 h 486978"/>
              <a:gd name="connsiteX389" fmla="*/ 131385 w 291464"/>
              <a:gd name="connsiteY389" fmla="*/ 160020 h 486978"/>
              <a:gd name="connsiteX390" fmla="*/ 132167 w 291464"/>
              <a:gd name="connsiteY390" fmla="*/ 157132 h 486978"/>
              <a:gd name="connsiteX391" fmla="*/ 132528 w 291464"/>
              <a:gd name="connsiteY391" fmla="*/ 156411 h 486978"/>
              <a:gd name="connsiteX392" fmla="*/ 133250 w 291464"/>
              <a:gd name="connsiteY392" fmla="*/ 155207 h 486978"/>
              <a:gd name="connsiteX393" fmla="*/ 133430 w 291464"/>
              <a:gd name="connsiteY393" fmla="*/ 154606 h 486978"/>
              <a:gd name="connsiteX394" fmla="*/ 133791 w 291464"/>
              <a:gd name="connsiteY394" fmla="*/ 152561 h 486978"/>
              <a:gd name="connsiteX395" fmla="*/ 133550 w 291464"/>
              <a:gd name="connsiteY395" fmla="*/ 151959 h 486978"/>
              <a:gd name="connsiteX396" fmla="*/ 132708 w 291464"/>
              <a:gd name="connsiteY396" fmla="*/ 150695 h 486978"/>
              <a:gd name="connsiteX397" fmla="*/ 133550 w 291464"/>
              <a:gd name="connsiteY397" fmla="*/ 148891 h 486978"/>
              <a:gd name="connsiteX398" fmla="*/ 136137 w 291464"/>
              <a:gd name="connsiteY398" fmla="*/ 148349 h 486978"/>
              <a:gd name="connsiteX399" fmla="*/ 136618 w 291464"/>
              <a:gd name="connsiteY399" fmla="*/ 146785 h 486978"/>
              <a:gd name="connsiteX400" fmla="*/ 136077 w 291464"/>
              <a:gd name="connsiteY400" fmla="*/ 144680 h 486978"/>
              <a:gd name="connsiteX401" fmla="*/ 136558 w 291464"/>
              <a:gd name="connsiteY401" fmla="*/ 144198 h 486978"/>
              <a:gd name="connsiteX402" fmla="*/ 136318 w 291464"/>
              <a:gd name="connsiteY402" fmla="*/ 143416 h 486978"/>
              <a:gd name="connsiteX403" fmla="*/ 136679 w 291464"/>
              <a:gd name="connsiteY403" fmla="*/ 142514 h 486978"/>
              <a:gd name="connsiteX404" fmla="*/ 136919 w 291464"/>
              <a:gd name="connsiteY404" fmla="*/ 142394 h 486978"/>
              <a:gd name="connsiteX405" fmla="*/ 137160 w 291464"/>
              <a:gd name="connsiteY405" fmla="*/ 142454 h 486978"/>
              <a:gd name="connsiteX406" fmla="*/ 138002 w 291464"/>
              <a:gd name="connsiteY406" fmla="*/ 141311 h 486978"/>
              <a:gd name="connsiteX407" fmla="*/ 137942 w 291464"/>
              <a:gd name="connsiteY407" fmla="*/ 140168 h 486978"/>
              <a:gd name="connsiteX408" fmla="*/ 138303 w 291464"/>
              <a:gd name="connsiteY408" fmla="*/ 136739 h 486978"/>
              <a:gd name="connsiteX409" fmla="*/ 138664 w 291464"/>
              <a:gd name="connsiteY409" fmla="*/ 136258 h 486978"/>
              <a:gd name="connsiteX410" fmla="*/ 141491 w 291464"/>
              <a:gd name="connsiteY410" fmla="*/ 137822 h 486978"/>
              <a:gd name="connsiteX411" fmla="*/ 147628 w 291464"/>
              <a:gd name="connsiteY411" fmla="*/ 141251 h 486978"/>
              <a:gd name="connsiteX412" fmla="*/ 155267 w 291464"/>
              <a:gd name="connsiteY412" fmla="*/ 145582 h 486978"/>
              <a:gd name="connsiteX413" fmla="*/ 155568 w 291464"/>
              <a:gd name="connsiteY413" fmla="*/ 145582 h 486978"/>
              <a:gd name="connsiteX414" fmla="*/ 160140 w 291464"/>
              <a:gd name="connsiteY414" fmla="*/ 148289 h 486978"/>
              <a:gd name="connsiteX415" fmla="*/ 161584 w 291464"/>
              <a:gd name="connsiteY415" fmla="*/ 142093 h 486978"/>
              <a:gd name="connsiteX416" fmla="*/ 162366 w 291464"/>
              <a:gd name="connsiteY416" fmla="*/ 139867 h 486978"/>
              <a:gd name="connsiteX417" fmla="*/ 162847 w 291464"/>
              <a:gd name="connsiteY417" fmla="*/ 138423 h 486978"/>
              <a:gd name="connsiteX418" fmla="*/ 164411 w 291464"/>
              <a:gd name="connsiteY418" fmla="*/ 132227 h 486978"/>
              <a:gd name="connsiteX419" fmla="*/ 164833 w 291464"/>
              <a:gd name="connsiteY419" fmla="*/ 128918 h 486978"/>
              <a:gd name="connsiteX420" fmla="*/ 166397 w 291464"/>
              <a:gd name="connsiteY420" fmla="*/ 122903 h 486978"/>
              <a:gd name="connsiteX421" fmla="*/ 167299 w 291464"/>
              <a:gd name="connsiteY421" fmla="*/ 121218 h 486978"/>
              <a:gd name="connsiteX422" fmla="*/ 169886 w 291464"/>
              <a:gd name="connsiteY422" fmla="*/ 119053 h 486978"/>
              <a:gd name="connsiteX423" fmla="*/ 170307 w 291464"/>
              <a:gd name="connsiteY423" fmla="*/ 117910 h 486978"/>
              <a:gd name="connsiteX424" fmla="*/ 170427 w 291464"/>
              <a:gd name="connsiteY424" fmla="*/ 115864 h 486978"/>
              <a:gd name="connsiteX425" fmla="*/ 171631 w 291464"/>
              <a:gd name="connsiteY425" fmla="*/ 113277 h 486978"/>
              <a:gd name="connsiteX426" fmla="*/ 173856 w 291464"/>
              <a:gd name="connsiteY426" fmla="*/ 111773 h 486978"/>
              <a:gd name="connsiteX427" fmla="*/ 174217 w 291464"/>
              <a:gd name="connsiteY427" fmla="*/ 110931 h 486978"/>
              <a:gd name="connsiteX428" fmla="*/ 174337 w 291464"/>
              <a:gd name="connsiteY428" fmla="*/ 113458 h 486978"/>
              <a:gd name="connsiteX429" fmla="*/ 174699 w 291464"/>
              <a:gd name="connsiteY429" fmla="*/ 114601 h 486978"/>
              <a:gd name="connsiteX430" fmla="*/ 174699 w 291464"/>
              <a:gd name="connsiteY430" fmla="*/ 115503 h 486978"/>
              <a:gd name="connsiteX431" fmla="*/ 175601 w 291464"/>
              <a:gd name="connsiteY431" fmla="*/ 116827 h 486978"/>
              <a:gd name="connsiteX432" fmla="*/ 176985 w 291464"/>
              <a:gd name="connsiteY432" fmla="*/ 114420 h 486978"/>
              <a:gd name="connsiteX433" fmla="*/ 177947 w 291464"/>
              <a:gd name="connsiteY433" fmla="*/ 114420 h 486978"/>
              <a:gd name="connsiteX434" fmla="*/ 178849 w 291464"/>
              <a:gd name="connsiteY434" fmla="*/ 112134 h 486978"/>
              <a:gd name="connsiteX435" fmla="*/ 179993 w 291464"/>
              <a:gd name="connsiteY435" fmla="*/ 111533 h 486978"/>
              <a:gd name="connsiteX436" fmla="*/ 180353 w 291464"/>
              <a:gd name="connsiteY436" fmla="*/ 110871 h 486978"/>
              <a:gd name="connsiteX437" fmla="*/ 182038 w 291464"/>
              <a:gd name="connsiteY437" fmla="*/ 106901 h 486978"/>
              <a:gd name="connsiteX438" fmla="*/ 182820 w 291464"/>
              <a:gd name="connsiteY438" fmla="*/ 102569 h 486978"/>
              <a:gd name="connsiteX439" fmla="*/ 184143 w 291464"/>
              <a:gd name="connsiteY439" fmla="*/ 102629 h 486978"/>
              <a:gd name="connsiteX440" fmla="*/ 184564 w 291464"/>
              <a:gd name="connsiteY440" fmla="*/ 100584 h 486978"/>
              <a:gd name="connsiteX441" fmla="*/ 184805 w 291464"/>
              <a:gd name="connsiteY441" fmla="*/ 99742 h 486978"/>
              <a:gd name="connsiteX442" fmla="*/ 185888 w 291464"/>
              <a:gd name="connsiteY442" fmla="*/ 99140 h 486978"/>
              <a:gd name="connsiteX443" fmla="*/ 186550 w 291464"/>
              <a:gd name="connsiteY443" fmla="*/ 100644 h 486978"/>
              <a:gd name="connsiteX444" fmla="*/ 187572 w 291464"/>
              <a:gd name="connsiteY444" fmla="*/ 100043 h 486978"/>
              <a:gd name="connsiteX445" fmla="*/ 187873 w 291464"/>
              <a:gd name="connsiteY445" fmla="*/ 100945 h 486978"/>
              <a:gd name="connsiteX446" fmla="*/ 189437 w 291464"/>
              <a:gd name="connsiteY446" fmla="*/ 101727 h 486978"/>
              <a:gd name="connsiteX447" fmla="*/ 190279 w 291464"/>
              <a:gd name="connsiteY447" fmla="*/ 100163 h 486978"/>
              <a:gd name="connsiteX448" fmla="*/ 191182 w 291464"/>
              <a:gd name="connsiteY448" fmla="*/ 96734 h 486978"/>
              <a:gd name="connsiteX449" fmla="*/ 192385 w 291464"/>
              <a:gd name="connsiteY449" fmla="*/ 93545 h 486978"/>
              <a:gd name="connsiteX450" fmla="*/ 194310 w 291464"/>
              <a:gd name="connsiteY450" fmla="*/ 90117 h 486978"/>
              <a:gd name="connsiteX451" fmla="*/ 191783 w 291464"/>
              <a:gd name="connsiteY451" fmla="*/ 89094 h 486978"/>
              <a:gd name="connsiteX452" fmla="*/ 190580 w 291464"/>
              <a:gd name="connsiteY452" fmla="*/ 88191 h 486978"/>
              <a:gd name="connsiteX453" fmla="*/ 193348 w 291464"/>
              <a:gd name="connsiteY453" fmla="*/ 83138 h 486978"/>
              <a:gd name="connsiteX454" fmla="*/ 193829 w 291464"/>
              <a:gd name="connsiteY454" fmla="*/ 82176 h 486978"/>
              <a:gd name="connsiteX455" fmla="*/ 195453 w 291464"/>
              <a:gd name="connsiteY455" fmla="*/ 80010 h 486978"/>
              <a:gd name="connsiteX456" fmla="*/ 196476 w 291464"/>
              <a:gd name="connsiteY456" fmla="*/ 77905 h 486978"/>
              <a:gd name="connsiteX457" fmla="*/ 196355 w 291464"/>
              <a:gd name="connsiteY457" fmla="*/ 77122 h 486978"/>
              <a:gd name="connsiteX458" fmla="*/ 198521 w 291464"/>
              <a:gd name="connsiteY458" fmla="*/ 73212 h 486978"/>
              <a:gd name="connsiteX459" fmla="*/ 200626 w 291464"/>
              <a:gd name="connsiteY459" fmla="*/ 70625 h 486978"/>
              <a:gd name="connsiteX460" fmla="*/ 201288 w 291464"/>
              <a:gd name="connsiteY460" fmla="*/ 70806 h 486978"/>
              <a:gd name="connsiteX461" fmla="*/ 201710 w 291464"/>
              <a:gd name="connsiteY461" fmla="*/ 70084 h 486978"/>
              <a:gd name="connsiteX462" fmla="*/ 202973 w 291464"/>
              <a:gd name="connsiteY462" fmla="*/ 69302 h 486978"/>
              <a:gd name="connsiteX463" fmla="*/ 204778 w 291464"/>
              <a:gd name="connsiteY463" fmla="*/ 65693 h 486978"/>
              <a:gd name="connsiteX464" fmla="*/ 205018 w 291464"/>
              <a:gd name="connsiteY464" fmla="*/ 63286 h 486978"/>
              <a:gd name="connsiteX465" fmla="*/ 205860 w 291464"/>
              <a:gd name="connsiteY465" fmla="*/ 61000 h 486978"/>
              <a:gd name="connsiteX466" fmla="*/ 207485 w 291464"/>
              <a:gd name="connsiteY466" fmla="*/ 59376 h 486978"/>
              <a:gd name="connsiteX467" fmla="*/ 208146 w 291464"/>
              <a:gd name="connsiteY467" fmla="*/ 58052 h 486978"/>
              <a:gd name="connsiteX468" fmla="*/ 208267 w 291464"/>
              <a:gd name="connsiteY468" fmla="*/ 57270 h 486978"/>
              <a:gd name="connsiteX469" fmla="*/ 205860 w 291464"/>
              <a:gd name="connsiteY469" fmla="*/ 56067 h 486978"/>
              <a:gd name="connsiteX470" fmla="*/ 205018 w 291464"/>
              <a:gd name="connsiteY470" fmla="*/ 55225 h 486978"/>
              <a:gd name="connsiteX471" fmla="*/ 204176 w 291464"/>
              <a:gd name="connsiteY471" fmla="*/ 54623 h 486978"/>
              <a:gd name="connsiteX472" fmla="*/ 204477 w 291464"/>
              <a:gd name="connsiteY472" fmla="*/ 53420 h 486978"/>
              <a:gd name="connsiteX473" fmla="*/ 202311 w 291464"/>
              <a:gd name="connsiteY473" fmla="*/ 52879 h 486978"/>
              <a:gd name="connsiteX474" fmla="*/ 202552 w 291464"/>
              <a:gd name="connsiteY474" fmla="*/ 52277 h 486978"/>
              <a:gd name="connsiteX475" fmla="*/ 202912 w 291464"/>
              <a:gd name="connsiteY475" fmla="*/ 51375 h 486978"/>
              <a:gd name="connsiteX476" fmla="*/ 203033 w 291464"/>
              <a:gd name="connsiteY476" fmla="*/ 50954 h 486978"/>
              <a:gd name="connsiteX477" fmla="*/ 203274 w 291464"/>
              <a:gd name="connsiteY477" fmla="*/ 50894 h 486978"/>
              <a:gd name="connsiteX478" fmla="*/ 203574 w 291464"/>
              <a:gd name="connsiteY478" fmla="*/ 49811 h 486978"/>
              <a:gd name="connsiteX479" fmla="*/ 205500 w 291464"/>
              <a:gd name="connsiteY479" fmla="*/ 45479 h 486978"/>
              <a:gd name="connsiteX480" fmla="*/ 205138 w 291464"/>
              <a:gd name="connsiteY480" fmla="*/ 43675 h 486978"/>
              <a:gd name="connsiteX481" fmla="*/ 205740 w 291464"/>
              <a:gd name="connsiteY481" fmla="*/ 43073 h 486978"/>
              <a:gd name="connsiteX482" fmla="*/ 203093 w 291464"/>
              <a:gd name="connsiteY482" fmla="*/ 41389 h 486978"/>
              <a:gd name="connsiteX483" fmla="*/ 202492 w 291464"/>
              <a:gd name="connsiteY483" fmla="*/ 41389 h 486978"/>
              <a:gd name="connsiteX484" fmla="*/ 202311 w 291464"/>
              <a:gd name="connsiteY484" fmla="*/ 41148 h 486978"/>
              <a:gd name="connsiteX485" fmla="*/ 202732 w 291464"/>
              <a:gd name="connsiteY485" fmla="*/ 40065 h 486978"/>
              <a:gd name="connsiteX486" fmla="*/ 204115 w 291464"/>
              <a:gd name="connsiteY486" fmla="*/ 36035 h 486978"/>
              <a:gd name="connsiteX487" fmla="*/ 204897 w 291464"/>
              <a:gd name="connsiteY487" fmla="*/ 35614 h 486978"/>
              <a:gd name="connsiteX488" fmla="*/ 204958 w 291464"/>
              <a:gd name="connsiteY488" fmla="*/ 35192 h 486978"/>
              <a:gd name="connsiteX489" fmla="*/ 205379 w 291464"/>
              <a:gd name="connsiteY489" fmla="*/ 33809 h 486978"/>
              <a:gd name="connsiteX490" fmla="*/ 205379 w 291464"/>
              <a:gd name="connsiteY490" fmla="*/ 32846 h 486978"/>
              <a:gd name="connsiteX491" fmla="*/ 207364 w 291464"/>
              <a:gd name="connsiteY491" fmla="*/ 29598 h 486978"/>
              <a:gd name="connsiteX492" fmla="*/ 207364 w 291464"/>
              <a:gd name="connsiteY492" fmla="*/ 28936 h 486978"/>
              <a:gd name="connsiteX493" fmla="*/ 207605 w 291464"/>
              <a:gd name="connsiteY493" fmla="*/ 28334 h 486978"/>
              <a:gd name="connsiteX494" fmla="*/ 207364 w 291464"/>
              <a:gd name="connsiteY494" fmla="*/ 28214 h 486978"/>
              <a:gd name="connsiteX495" fmla="*/ 207966 w 291464"/>
              <a:gd name="connsiteY495" fmla="*/ 28034 h 486978"/>
              <a:gd name="connsiteX496" fmla="*/ 208146 w 291464"/>
              <a:gd name="connsiteY496" fmla="*/ 27432 h 486978"/>
              <a:gd name="connsiteX497" fmla="*/ 208447 w 291464"/>
              <a:gd name="connsiteY497" fmla="*/ 25507 h 486978"/>
              <a:gd name="connsiteX498" fmla="*/ 208687 w 291464"/>
              <a:gd name="connsiteY498" fmla="*/ 24785 h 486978"/>
              <a:gd name="connsiteX499" fmla="*/ 208687 w 291464"/>
              <a:gd name="connsiteY499" fmla="*/ 24484 h 486978"/>
              <a:gd name="connsiteX500" fmla="*/ 209049 w 291464"/>
              <a:gd name="connsiteY500" fmla="*/ 23582 h 486978"/>
              <a:gd name="connsiteX501" fmla="*/ 208748 w 291464"/>
              <a:gd name="connsiteY501" fmla="*/ 22860 h 486978"/>
              <a:gd name="connsiteX502" fmla="*/ 209650 w 291464"/>
              <a:gd name="connsiteY502" fmla="*/ 21597 h 486978"/>
              <a:gd name="connsiteX503" fmla="*/ 209169 w 291464"/>
              <a:gd name="connsiteY503" fmla="*/ 20694 h 486978"/>
              <a:gd name="connsiteX504" fmla="*/ 207665 w 291464"/>
              <a:gd name="connsiteY504" fmla="*/ 20755 h 486978"/>
              <a:gd name="connsiteX505" fmla="*/ 205920 w 291464"/>
              <a:gd name="connsiteY505" fmla="*/ 20694 h 486978"/>
              <a:gd name="connsiteX506" fmla="*/ 205198 w 291464"/>
              <a:gd name="connsiteY506" fmla="*/ 20454 h 486978"/>
              <a:gd name="connsiteX507" fmla="*/ 206642 w 291464"/>
              <a:gd name="connsiteY507" fmla="*/ 17085 h 486978"/>
              <a:gd name="connsiteX508" fmla="*/ 207304 w 291464"/>
              <a:gd name="connsiteY508" fmla="*/ 14197 h 486978"/>
              <a:gd name="connsiteX509" fmla="*/ 205981 w 291464"/>
              <a:gd name="connsiteY509" fmla="*/ 14017 h 486978"/>
              <a:gd name="connsiteX510" fmla="*/ 205981 w 291464"/>
              <a:gd name="connsiteY510" fmla="*/ 12753 h 486978"/>
              <a:gd name="connsiteX511" fmla="*/ 204897 w 291464"/>
              <a:gd name="connsiteY511" fmla="*/ 12032 h 486978"/>
              <a:gd name="connsiteX512" fmla="*/ 203935 w 291464"/>
              <a:gd name="connsiteY512" fmla="*/ 11009 h 486978"/>
              <a:gd name="connsiteX513" fmla="*/ 204115 w 291464"/>
              <a:gd name="connsiteY513" fmla="*/ 9505 h 486978"/>
              <a:gd name="connsiteX514" fmla="*/ 205078 w 291464"/>
              <a:gd name="connsiteY514" fmla="*/ 7099 h 486978"/>
              <a:gd name="connsiteX515" fmla="*/ 203695 w 291464"/>
              <a:gd name="connsiteY515" fmla="*/ 5655 h 486978"/>
              <a:gd name="connsiteX516" fmla="*/ 204296 w 291464"/>
              <a:gd name="connsiteY516" fmla="*/ 4753 h 486978"/>
              <a:gd name="connsiteX517" fmla="*/ 203755 w 291464"/>
              <a:gd name="connsiteY517" fmla="*/ 1143 h 486978"/>
              <a:gd name="connsiteX518" fmla="*/ 203333 w 291464"/>
              <a:gd name="connsiteY518" fmla="*/ 0 h 486978"/>
              <a:gd name="connsiteX519" fmla="*/ 206161 w 291464"/>
              <a:gd name="connsiteY519" fmla="*/ 1384 h 486978"/>
              <a:gd name="connsiteX520" fmla="*/ 210072 w 291464"/>
              <a:gd name="connsiteY520" fmla="*/ 3369 h 486978"/>
              <a:gd name="connsiteX521" fmla="*/ 217411 w 291464"/>
              <a:gd name="connsiteY521" fmla="*/ 6798 h 486978"/>
              <a:gd name="connsiteX522" fmla="*/ 218253 w 291464"/>
              <a:gd name="connsiteY522" fmla="*/ 7219 h 486978"/>
              <a:gd name="connsiteX523" fmla="*/ 219817 w 291464"/>
              <a:gd name="connsiteY523" fmla="*/ 8001 h 486978"/>
              <a:gd name="connsiteX524" fmla="*/ 220479 w 291464"/>
              <a:gd name="connsiteY524" fmla="*/ 8362 h 486978"/>
              <a:gd name="connsiteX525" fmla="*/ 224870 w 291464"/>
              <a:gd name="connsiteY525" fmla="*/ 10768 h 486978"/>
              <a:gd name="connsiteX526" fmla="*/ 232270 w 291464"/>
              <a:gd name="connsiteY526" fmla="*/ 14618 h 486978"/>
              <a:gd name="connsiteX527" fmla="*/ 235277 w 291464"/>
              <a:gd name="connsiteY527" fmla="*/ 16363 h 486978"/>
              <a:gd name="connsiteX528" fmla="*/ 237082 w 291464"/>
              <a:gd name="connsiteY528" fmla="*/ 17025 h 486978"/>
              <a:gd name="connsiteX529" fmla="*/ 239067 w 291464"/>
              <a:gd name="connsiteY529" fmla="*/ 18047 h 486978"/>
              <a:gd name="connsiteX530" fmla="*/ 243880 w 291464"/>
              <a:gd name="connsiteY530" fmla="*/ 20454 h 486978"/>
              <a:gd name="connsiteX531" fmla="*/ 245204 w 291464"/>
              <a:gd name="connsiteY531" fmla="*/ 21055 h 486978"/>
              <a:gd name="connsiteX532" fmla="*/ 249535 w 291464"/>
              <a:gd name="connsiteY532" fmla="*/ 23281 h 486978"/>
              <a:gd name="connsiteX533" fmla="*/ 250738 w 291464"/>
              <a:gd name="connsiteY533" fmla="*/ 23762 h 486978"/>
              <a:gd name="connsiteX534" fmla="*/ 251881 w 291464"/>
              <a:gd name="connsiteY534" fmla="*/ 24364 h 486978"/>
              <a:gd name="connsiteX535" fmla="*/ 256574 w 291464"/>
              <a:gd name="connsiteY535" fmla="*/ 26710 h 486978"/>
              <a:gd name="connsiteX536" fmla="*/ 261025 w 291464"/>
              <a:gd name="connsiteY536" fmla="*/ 28936 h 486978"/>
              <a:gd name="connsiteX537" fmla="*/ 262228 w 291464"/>
              <a:gd name="connsiteY537" fmla="*/ 29477 h 486978"/>
              <a:gd name="connsiteX538" fmla="*/ 263732 w 291464"/>
              <a:gd name="connsiteY538" fmla="*/ 30199 h 486978"/>
              <a:gd name="connsiteX539" fmla="*/ 267823 w 291464"/>
              <a:gd name="connsiteY539" fmla="*/ 32305 h 486978"/>
              <a:gd name="connsiteX540" fmla="*/ 269447 w 291464"/>
              <a:gd name="connsiteY540" fmla="*/ 33087 h 486978"/>
              <a:gd name="connsiteX541" fmla="*/ 272275 w 291464"/>
              <a:gd name="connsiteY541" fmla="*/ 34531 h 486978"/>
              <a:gd name="connsiteX542" fmla="*/ 276666 w 291464"/>
              <a:gd name="connsiteY542" fmla="*/ 36696 h 486978"/>
              <a:gd name="connsiteX543" fmla="*/ 280577 w 291464"/>
              <a:gd name="connsiteY543" fmla="*/ 38681 h 486978"/>
              <a:gd name="connsiteX544" fmla="*/ 282141 w 291464"/>
              <a:gd name="connsiteY544" fmla="*/ 39403 h 486978"/>
              <a:gd name="connsiteX545" fmla="*/ 285870 w 291464"/>
              <a:gd name="connsiteY545" fmla="*/ 41328 h 486978"/>
              <a:gd name="connsiteX546" fmla="*/ 286111 w 291464"/>
              <a:gd name="connsiteY546" fmla="*/ 41328 h 486978"/>
              <a:gd name="connsiteX547" fmla="*/ 291465 w 291464"/>
              <a:gd name="connsiteY547" fmla="*/ 44096 h 486978"/>
              <a:gd name="connsiteX548" fmla="*/ 289901 w 291464"/>
              <a:gd name="connsiteY548" fmla="*/ 47104 h 486978"/>
              <a:gd name="connsiteX549" fmla="*/ 288939 w 291464"/>
              <a:gd name="connsiteY549" fmla="*/ 54864 h 486978"/>
              <a:gd name="connsiteX550" fmla="*/ 287013 w 291464"/>
              <a:gd name="connsiteY550" fmla="*/ 55947 h 486978"/>
              <a:gd name="connsiteX551" fmla="*/ 285810 w 291464"/>
              <a:gd name="connsiteY551" fmla="*/ 60699 h 486978"/>
              <a:gd name="connsiteX552" fmla="*/ 284367 w 291464"/>
              <a:gd name="connsiteY552" fmla="*/ 62925 h 486978"/>
              <a:gd name="connsiteX553" fmla="*/ 281960 w 291464"/>
              <a:gd name="connsiteY553" fmla="*/ 65512 h 486978"/>
              <a:gd name="connsiteX554" fmla="*/ 280516 w 291464"/>
              <a:gd name="connsiteY554" fmla="*/ 68279 h 486978"/>
              <a:gd name="connsiteX555" fmla="*/ 278411 w 291464"/>
              <a:gd name="connsiteY555" fmla="*/ 69242 h 486978"/>
              <a:gd name="connsiteX556" fmla="*/ 277689 w 291464"/>
              <a:gd name="connsiteY556" fmla="*/ 71889 h 486978"/>
              <a:gd name="connsiteX557" fmla="*/ 274741 w 291464"/>
              <a:gd name="connsiteY557" fmla="*/ 74897 h 486978"/>
              <a:gd name="connsiteX558" fmla="*/ 274921 w 291464"/>
              <a:gd name="connsiteY558" fmla="*/ 75438 h 486978"/>
              <a:gd name="connsiteX559" fmla="*/ 272455 w 291464"/>
              <a:gd name="connsiteY559" fmla="*/ 80431 h 486978"/>
              <a:gd name="connsiteX560" fmla="*/ 271252 w 291464"/>
              <a:gd name="connsiteY560" fmla="*/ 84883 h 486978"/>
              <a:gd name="connsiteX561" fmla="*/ 270349 w 291464"/>
              <a:gd name="connsiteY561" fmla="*/ 85725 h 486978"/>
              <a:gd name="connsiteX562" fmla="*/ 270049 w 291464"/>
              <a:gd name="connsiteY562" fmla="*/ 87530 h 486978"/>
              <a:gd name="connsiteX563" fmla="*/ 267823 w 291464"/>
              <a:gd name="connsiteY563" fmla="*/ 89274 h 486978"/>
              <a:gd name="connsiteX564" fmla="*/ 267522 w 291464"/>
              <a:gd name="connsiteY564" fmla="*/ 91019 h 486978"/>
              <a:gd name="connsiteX565" fmla="*/ 266499 w 291464"/>
              <a:gd name="connsiteY565" fmla="*/ 93425 h 486978"/>
              <a:gd name="connsiteX566" fmla="*/ 267341 w 291464"/>
              <a:gd name="connsiteY566" fmla="*/ 95049 h 486978"/>
              <a:gd name="connsiteX567" fmla="*/ 268966 w 291464"/>
              <a:gd name="connsiteY567" fmla="*/ 95350 h 486978"/>
              <a:gd name="connsiteX568" fmla="*/ 269327 w 291464"/>
              <a:gd name="connsiteY568" fmla="*/ 96794 h 486978"/>
              <a:gd name="connsiteX569" fmla="*/ 267763 w 291464"/>
              <a:gd name="connsiteY569" fmla="*/ 97396 h 486978"/>
              <a:gd name="connsiteX570" fmla="*/ 267883 w 291464"/>
              <a:gd name="connsiteY570" fmla="*/ 98238 h 486978"/>
              <a:gd name="connsiteX571" fmla="*/ 265236 w 291464"/>
              <a:gd name="connsiteY571" fmla="*/ 99140 h 486978"/>
              <a:gd name="connsiteX572" fmla="*/ 265116 w 291464"/>
              <a:gd name="connsiteY572" fmla="*/ 100223 h 486978"/>
              <a:gd name="connsiteX573" fmla="*/ 262710 w 291464"/>
              <a:gd name="connsiteY573" fmla="*/ 100704 h 486978"/>
              <a:gd name="connsiteX574" fmla="*/ 261025 w 291464"/>
              <a:gd name="connsiteY574" fmla="*/ 102629 h 486978"/>
              <a:gd name="connsiteX575" fmla="*/ 260905 w 291464"/>
              <a:gd name="connsiteY575" fmla="*/ 104795 h 486978"/>
              <a:gd name="connsiteX576" fmla="*/ 259220 w 291464"/>
              <a:gd name="connsiteY576" fmla="*/ 105757 h 486978"/>
              <a:gd name="connsiteX577" fmla="*/ 259461 w 291464"/>
              <a:gd name="connsiteY577" fmla="*/ 106359 h 486978"/>
              <a:gd name="connsiteX578" fmla="*/ 258138 w 291464"/>
              <a:gd name="connsiteY578" fmla="*/ 106961 h 486978"/>
              <a:gd name="connsiteX579" fmla="*/ 258498 w 291464"/>
              <a:gd name="connsiteY579" fmla="*/ 108104 h 486978"/>
              <a:gd name="connsiteX580" fmla="*/ 257897 w 291464"/>
              <a:gd name="connsiteY580" fmla="*/ 108826 h 486978"/>
              <a:gd name="connsiteX581" fmla="*/ 257776 w 291464"/>
              <a:gd name="connsiteY581" fmla="*/ 110510 h 486978"/>
              <a:gd name="connsiteX582" fmla="*/ 256753 w 291464"/>
              <a:gd name="connsiteY582" fmla="*/ 111352 h 486978"/>
              <a:gd name="connsiteX583" fmla="*/ 256994 w 291464"/>
              <a:gd name="connsiteY583" fmla="*/ 114180 h 486978"/>
              <a:gd name="connsiteX584" fmla="*/ 256092 w 291464"/>
              <a:gd name="connsiteY584" fmla="*/ 115022 h 486978"/>
              <a:gd name="connsiteX585" fmla="*/ 256272 w 291464"/>
              <a:gd name="connsiteY585" fmla="*/ 119534 h 486978"/>
              <a:gd name="connsiteX586" fmla="*/ 255190 w 291464"/>
              <a:gd name="connsiteY586" fmla="*/ 120797 h 486978"/>
              <a:gd name="connsiteX587" fmla="*/ 255250 w 291464"/>
              <a:gd name="connsiteY587" fmla="*/ 122000 h 486978"/>
              <a:gd name="connsiteX588" fmla="*/ 254047 w 291464"/>
              <a:gd name="connsiteY588" fmla="*/ 123685 h 486978"/>
              <a:gd name="connsiteX589" fmla="*/ 250798 w 291464"/>
              <a:gd name="connsiteY589" fmla="*/ 125489 h 486978"/>
              <a:gd name="connsiteX590" fmla="*/ 250016 w 291464"/>
              <a:gd name="connsiteY590" fmla="*/ 127053 h 486978"/>
              <a:gd name="connsiteX591" fmla="*/ 249114 w 291464"/>
              <a:gd name="connsiteY591" fmla="*/ 126993 h 486978"/>
              <a:gd name="connsiteX592" fmla="*/ 248212 w 291464"/>
              <a:gd name="connsiteY592" fmla="*/ 128437 h 486978"/>
              <a:gd name="connsiteX593" fmla="*/ 245444 w 291464"/>
              <a:gd name="connsiteY593" fmla="*/ 128196 h 486978"/>
              <a:gd name="connsiteX594" fmla="*/ 243639 w 291464"/>
              <a:gd name="connsiteY594" fmla="*/ 129159 h 486978"/>
              <a:gd name="connsiteX595" fmla="*/ 243098 w 291464"/>
              <a:gd name="connsiteY595" fmla="*/ 130904 h 486978"/>
              <a:gd name="connsiteX596" fmla="*/ 242316 w 291464"/>
              <a:gd name="connsiteY596" fmla="*/ 131024 h 486978"/>
              <a:gd name="connsiteX597" fmla="*/ 241655 w 291464"/>
              <a:gd name="connsiteY597" fmla="*/ 133731 h 486978"/>
              <a:gd name="connsiteX598" fmla="*/ 239669 w 291464"/>
              <a:gd name="connsiteY598" fmla="*/ 134333 h 486978"/>
              <a:gd name="connsiteX599" fmla="*/ 239669 w 291464"/>
              <a:gd name="connsiteY599" fmla="*/ 137641 h 486978"/>
              <a:gd name="connsiteX600" fmla="*/ 239188 w 291464"/>
              <a:gd name="connsiteY600" fmla="*/ 140769 h 486978"/>
              <a:gd name="connsiteX601" fmla="*/ 241233 w 291464"/>
              <a:gd name="connsiteY601" fmla="*/ 141672 h 486978"/>
              <a:gd name="connsiteX602" fmla="*/ 242737 w 291464"/>
              <a:gd name="connsiteY602" fmla="*/ 144439 h 486978"/>
              <a:gd name="connsiteX603" fmla="*/ 241895 w 291464"/>
              <a:gd name="connsiteY603" fmla="*/ 146725 h 486978"/>
              <a:gd name="connsiteX604" fmla="*/ 242857 w 291464"/>
              <a:gd name="connsiteY604" fmla="*/ 146966 h 486978"/>
              <a:gd name="connsiteX605" fmla="*/ 242918 w 291464"/>
              <a:gd name="connsiteY605" fmla="*/ 148710 h 486978"/>
              <a:gd name="connsiteX606" fmla="*/ 243940 w 291464"/>
              <a:gd name="connsiteY606" fmla="*/ 150214 h 486978"/>
              <a:gd name="connsiteX607" fmla="*/ 243459 w 291464"/>
              <a:gd name="connsiteY607" fmla="*/ 154425 h 486978"/>
              <a:gd name="connsiteX608" fmla="*/ 241774 w 291464"/>
              <a:gd name="connsiteY608" fmla="*/ 155568 h 486978"/>
              <a:gd name="connsiteX609" fmla="*/ 240090 w 291464"/>
              <a:gd name="connsiteY609" fmla="*/ 158937 h 486978"/>
              <a:gd name="connsiteX610" fmla="*/ 239308 w 291464"/>
              <a:gd name="connsiteY610" fmla="*/ 158757 h 486978"/>
              <a:gd name="connsiteX611" fmla="*/ 238105 w 291464"/>
              <a:gd name="connsiteY611" fmla="*/ 162908 h 486978"/>
              <a:gd name="connsiteX612" fmla="*/ 237082 w 291464"/>
              <a:gd name="connsiteY612" fmla="*/ 164351 h 486978"/>
              <a:gd name="connsiteX613" fmla="*/ 237082 w 291464"/>
              <a:gd name="connsiteY613" fmla="*/ 165494 h 486978"/>
              <a:gd name="connsiteX614" fmla="*/ 238647 w 291464"/>
              <a:gd name="connsiteY614" fmla="*/ 169104 h 486978"/>
              <a:gd name="connsiteX615" fmla="*/ 238044 w 291464"/>
              <a:gd name="connsiteY615" fmla="*/ 170307 h 486978"/>
              <a:gd name="connsiteX616" fmla="*/ 237022 w 291464"/>
              <a:gd name="connsiteY616" fmla="*/ 170848 h 486978"/>
              <a:gd name="connsiteX617" fmla="*/ 234495 w 291464"/>
              <a:gd name="connsiteY617" fmla="*/ 173014 h 486978"/>
              <a:gd name="connsiteX618" fmla="*/ 234315 w 291464"/>
              <a:gd name="connsiteY618" fmla="*/ 175481 h 486978"/>
              <a:gd name="connsiteX619" fmla="*/ 232931 w 291464"/>
              <a:gd name="connsiteY619" fmla="*/ 177466 h 486978"/>
              <a:gd name="connsiteX620" fmla="*/ 231728 w 291464"/>
              <a:gd name="connsiteY620" fmla="*/ 176924 h 486978"/>
              <a:gd name="connsiteX621" fmla="*/ 231307 w 291464"/>
              <a:gd name="connsiteY621" fmla="*/ 177646 h 486978"/>
              <a:gd name="connsiteX622" fmla="*/ 232450 w 291464"/>
              <a:gd name="connsiteY622" fmla="*/ 178428 h 486978"/>
              <a:gd name="connsiteX623" fmla="*/ 231968 w 291464"/>
              <a:gd name="connsiteY623" fmla="*/ 179812 h 486978"/>
              <a:gd name="connsiteX624" fmla="*/ 232089 w 291464"/>
              <a:gd name="connsiteY624" fmla="*/ 183121 h 486978"/>
              <a:gd name="connsiteX625" fmla="*/ 232871 w 291464"/>
              <a:gd name="connsiteY625" fmla="*/ 183843 h 486978"/>
              <a:gd name="connsiteX626" fmla="*/ 231908 w 291464"/>
              <a:gd name="connsiteY626" fmla="*/ 189798 h 486978"/>
              <a:gd name="connsiteX627" fmla="*/ 231427 w 291464"/>
              <a:gd name="connsiteY627" fmla="*/ 191001 h 486978"/>
              <a:gd name="connsiteX628" fmla="*/ 231668 w 291464"/>
              <a:gd name="connsiteY628" fmla="*/ 193408 h 486978"/>
              <a:gd name="connsiteX629" fmla="*/ 230585 w 291464"/>
              <a:gd name="connsiteY629" fmla="*/ 193528 h 486978"/>
              <a:gd name="connsiteX630" fmla="*/ 229984 w 291464"/>
              <a:gd name="connsiteY630" fmla="*/ 196957 h 486978"/>
              <a:gd name="connsiteX631" fmla="*/ 229984 w 291464"/>
              <a:gd name="connsiteY631" fmla="*/ 199845 h 486978"/>
              <a:gd name="connsiteX632" fmla="*/ 229081 w 291464"/>
              <a:gd name="connsiteY632" fmla="*/ 201469 h 486978"/>
              <a:gd name="connsiteX633" fmla="*/ 228540 w 291464"/>
              <a:gd name="connsiteY633" fmla="*/ 204056 h 486978"/>
              <a:gd name="connsiteX634" fmla="*/ 226855 w 291464"/>
              <a:gd name="connsiteY634" fmla="*/ 204958 h 486978"/>
              <a:gd name="connsiteX635" fmla="*/ 226915 w 291464"/>
              <a:gd name="connsiteY635" fmla="*/ 207424 h 486978"/>
              <a:gd name="connsiteX636" fmla="*/ 226254 w 291464"/>
              <a:gd name="connsiteY636" fmla="*/ 209349 h 486978"/>
              <a:gd name="connsiteX637" fmla="*/ 226855 w 291464"/>
              <a:gd name="connsiteY637" fmla="*/ 209711 h 486978"/>
              <a:gd name="connsiteX638" fmla="*/ 224269 w 291464"/>
              <a:gd name="connsiteY638" fmla="*/ 211214 h 486978"/>
              <a:gd name="connsiteX639" fmla="*/ 224088 w 291464"/>
              <a:gd name="connsiteY639" fmla="*/ 213741 h 486978"/>
              <a:gd name="connsiteX640" fmla="*/ 223366 w 291464"/>
              <a:gd name="connsiteY640" fmla="*/ 214764 h 486978"/>
              <a:gd name="connsiteX641" fmla="*/ 224148 w 291464"/>
              <a:gd name="connsiteY641" fmla="*/ 216869 h 486978"/>
              <a:gd name="connsiteX642" fmla="*/ 223306 w 291464"/>
              <a:gd name="connsiteY642" fmla="*/ 218072 h 486978"/>
              <a:gd name="connsiteX643" fmla="*/ 219576 w 291464"/>
              <a:gd name="connsiteY643" fmla="*/ 220298 h 486978"/>
              <a:gd name="connsiteX644" fmla="*/ 217952 w 291464"/>
              <a:gd name="connsiteY644" fmla="*/ 222885 h 486978"/>
              <a:gd name="connsiteX645" fmla="*/ 218133 w 291464"/>
              <a:gd name="connsiteY645" fmla="*/ 223968 h 486978"/>
              <a:gd name="connsiteX646" fmla="*/ 214824 w 291464"/>
              <a:gd name="connsiteY646" fmla="*/ 226314 h 486978"/>
              <a:gd name="connsiteX647" fmla="*/ 214343 w 291464"/>
              <a:gd name="connsiteY647" fmla="*/ 227938 h 486978"/>
              <a:gd name="connsiteX648" fmla="*/ 211816 w 291464"/>
              <a:gd name="connsiteY648" fmla="*/ 228239 h 486978"/>
              <a:gd name="connsiteX649" fmla="*/ 210733 w 291464"/>
              <a:gd name="connsiteY649" fmla="*/ 231728 h 486978"/>
              <a:gd name="connsiteX650" fmla="*/ 211455 w 291464"/>
              <a:gd name="connsiteY650" fmla="*/ 233112 h 486978"/>
              <a:gd name="connsiteX651" fmla="*/ 210853 w 291464"/>
              <a:gd name="connsiteY651" fmla="*/ 233834 h 486978"/>
              <a:gd name="connsiteX652" fmla="*/ 212357 w 291464"/>
              <a:gd name="connsiteY652" fmla="*/ 234556 h 486978"/>
              <a:gd name="connsiteX653" fmla="*/ 211154 w 291464"/>
              <a:gd name="connsiteY653" fmla="*/ 237503 h 486978"/>
              <a:gd name="connsiteX654" fmla="*/ 209169 w 291464"/>
              <a:gd name="connsiteY654" fmla="*/ 236481 h 486978"/>
              <a:gd name="connsiteX655" fmla="*/ 207183 w 291464"/>
              <a:gd name="connsiteY655" fmla="*/ 238646 h 486978"/>
              <a:gd name="connsiteX656" fmla="*/ 206221 w 291464"/>
              <a:gd name="connsiteY656" fmla="*/ 238706 h 486978"/>
              <a:gd name="connsiteX657" fmla="*/ 205619 w 291464"/>
              <a:gd name="connsiteY657" fmla="*/ 240511 h 486978"/>
              <a:gd name="connsiteX658" fmla="*/ 203815 w 291464"/>
              <a:gd name="connsiteY658" fmla="*/ 242617 h 486978"/>
              <a:gd name="connsiteX659" fmla="*/ 201829 w 291464"/>
              <a:gd name="connsiteY659" fmla="*/ 246106 h 486978"/>
              <a:gd name="connsiteX660" fmla="*/ 201348 w 291464"/>
              <a:gd name="connsiteY660" fmla="*/ 248753 h 486978"/>
              <a:gd name="connsiteX661" fmla="*/ 201589 w 291464"/>
              <a:gd name="connsiteY661" fmla="*/ 249956 h 486978"/>
              <a:gd name="connsiteX662" fmla="*/ 200325 w 291464"/>
              <a:gd name="connsiteY662" fmla="*/ 254047 h 486978"/>
              <a:gd name="connsiteX663" fmla="*/ 200025 w 291464"/>
              <a:gd name="connsiteY663" fmla="*/ 256032 h 486978"/>
              <a:gd name="connsiteX664" fmla="*/ 200446 w 291464"/>
              <a:gd name="connsiteY664" fmla="*/ 256874 h 486978"/>
              <a:gd name="connsiteX665" fmla="*/ 200626 w 291464"/>
              <a:gd name="connsiteY665" fmla="*/ 260905 h 486978"/>
              <a:gd name="connsiteX666" fmla="*/ 200446 w 291464"/>
              <a:gd name="connsiteY666" fmla="*/ 262589 h 486978"/>
              <a:gd name="connsiteX667" fmla="*/ 199363 w 291464"/>
              <a:gd name="connsiteY667" fmla="*/ 263973 h 486978"/>
              <a:gd name="connsiteX668" fmla="*/ 200325 w 291464"/>
              <a:gd name="connsiteY668" fmla="*/ 266138 h 486978"/>
              <a:gd name="connsiteX669" fmla="*/ 201168 w 291464"/>
              <a:gd name="connsiteY669" fmla="*/ 266319 h 486978"/>
              <a:gd name="connsiteX670" fmla="*/ 201529 w 291464"/>
              <a:gd name="connsiteY670" fmla="*/ 267642 h 486978"/>
              <a:gd name="connsiteX671" fmla="*/ 201168 w 291464"/>
              <a:gd name="connsiteY671" fmla="*/ 268545 h 486978"/>
              <a:gd name="connsiteX672" fmla="*/ 202311 w 291464"/>
              <a:gd name="connsiteY672" fmla="*/ 269628 h 486978"/>
              <a:gd name="connsiteX673" fmla="*/ 202431 w 291464"/>
              <a:gd name="connsiteY673" fmla="*/ 272154 h 486978"/>
              <a:gd name="connsiteX674" fmla="*/ 200988 w 291464"/>
              <a:gd name="connsiteY674" fmla="*/ 273538 h 486978"/>
              <a:gd name="connsiteX675" fmla="*/ 201228 w 291464"/>
              <a:gd name="connsiteY675" fmla="*/ 274741 h 486978"/>
              <a:gd name="connsiteX676" fmla="*/ 196596 w 291464"/>
              <a:gd name="connsiteY676" fmla="*/ 278832 h 486978"/>
              <a:gd name="connsiteX677" fmla="*/ 194250 w 291464"/>
              <a:gd name="connsiteY677" fmla="*/ 282441 h 486978"/>
              <a:gd name="connsiteX678" fmla="*/ 193408 w 291464"/>
              <a:gd name="connsiteY678" fmla="*/ 284607 h 486978"/>
              <a:gd name="connsiteX679" fmla="*/ 191362 w 291464"/>
              <a:gd name="connsiteY679" fmla="*/ 285028 h 486978"/>
              <a:gd name="connsiteX680" fmla="*/ 190640 w 291464"/>
              <a:gd name="connsiteY680" fmla="*/ 287254 h 486978"/>
              <a:gd name="connsiteX681" fmla="*/ 191062 w 291464"/>
              <a:gd name="connsiteY681" fmla="*/ 289119 h 486978"/>
              <a:gd name="connsiteX682" fmla="*/ 190460 w 291464"/>
              <a:gd name="connsiteY682" fmla="*/ 291826 h 486978"/>
              <a:gd name="connsiteX683" fmla="*/ 189618 w 291464"/>
              <a:gd name="connsiteY683" fmla="*/ 291946 h 486978"/>
              <a:gd name="connsiteX684" fmla="*/ 188414 w 291464"/>
              <a:gd name="connsiteY684" fmla="*/ 293751 h 486978"/>
              <a:gd name="connsiteX685" fmla="*/ 188836 w 291464"/>
              <a:gd name="connsiteY685" fmla="*/ 295977 h 486978"/>
              <a:gd name="connsiteX686" fmla="*/ 190760 w 291464"/>
              <a:gd name="connsiteY686" fmla="*/ 295315 h 486978"/>
              <a:gd name="connsiteX687" fmla="*/ 190400 w 291464"/>
              <a:gd name="connsiteY687" fmla="*/ 297902 h 486978"/>
              <a:gd name="connsiteX688" fmla="*/ 190640 w 291464"/>
              <a:gd name="connsiteY688" fmla="*/ 300308 h 486978"/>
              <a:gd name="connsiteX689" fmla="*/ 191182 w 291464"/>
              <a:gd name="connsiteY689" fmla="*/ 300729 h 486978"/>
              <a:gd name="connsiteX690" fmla="*/ 189618 w 291464"/>
              <a:gd name="connsiteY690" fmla="*/ 301812 h 486978"/>
              <a:gd name="connsiteX691" fmla="*/ 188294 w 291464"/>
              <a:gd name="connsiteY691" fmla="*/ 301993 h 486978"/>
              <a:gd name="connsiteX692" fmla="*/ 187692 w 291464"/>
              <a:gd name="connsiteY692" fmla="*/ 303196 h 486978"/>
              <a:gd name="connsiteX693" fmla="*/ 185406 w 291464"/>
              <a:gd name="connsiteY693" fmla="*/ 303737 h 486978"/>
              <a:gd name="connsiteX694" fmla="*/ 184384 w 291464"/>
              <a:gd name="connsiteY694" fmla="*/ 305602 h 486978"/>
              <a:gd name="connsiteX695" fmla="*/ 183782 w 291464"/>
              <a:gd name="connsiteY695" fmla="*/ 307948 h 486978"/>
              <a:gd name="connsiteX696" fmla="*/ 184384 w 291464"/>
              <a:gd name="connsiteY696" fmla="*/ 308730 h 486978"/>
              <a:gd name="connsiteX697" fmla="*/ 182398 w 291464"/>
              <a:gd name="connsiteY697" fmla="*/ 309933 h 486978"/>
              <a:gd name="connsiteX698" fmla="*/ 180774 w 291464"/>
              <a:gd name="connsiteY698" fmla="*/ 312340 h 486978"/>
              <a:gd name="connsiteX699" fmla="*/ 180774 w 291464"/>
              <a:gd name="connsiteY699" fmla="*/ 313543 h 486978"/>
              <a:gd name="connsiteX700" fmla="*/ 178789 w 291464"/>
              <a:gd name="connsiteY700" fmla="*/ 316852 h 486978"/>
              <a:gd name="connsiteX701" fmla="*/ 176864 w 291464"/>
              <a:gd name="connsiteY701" fmla="*/ 316009 h 486978"/>
              <a:gd name="connsiteX702" fmla="*/ 176563 w 291464"/>
              <a:gd name="connsiteY702" fmla="*/ 315047 h 486978"/>
              <a:gd name="connsiteX703" fmla="*/ 172713 w 291464"/>
              <a:gd name="connsiteY703" fmla="*/ 316431 h 486978"/>
              <a:gd name="connsiteX704" fmla="*/ 171510 w 291464"/>
              <a:gd name="connsiteY704" fmla="*/ 314927 h 486978"/>
              <a:gd name="connsiteX705" fmla="*/ 170608 w 291464"/>
              <a:gd name="connsiteY705" fmla="*/ 312520 h 486978"/>
              <a:gd name="connsiteX706" fmla="*/ 169044 w 291464"/>
              <a:gd name="connsiteY706" fmla="*/ 312039 h 486978"/>
              <a:gd name="connsiteX707" fmla="*/ 168261 w 291464"/>
              <a:gd name="connsiteY707" fmla="*/ 312941 h 486978"/>
              <a:gd name="connsiteX708" fmla="*/ 167119 w 291464"/>
              <a:gd name="connsiteY708" fmla="*/ 312941 h 486978"/>
              <a:gd name="connsiteX709" fmla="*/ 164111 w 291464"/>
              <a:gd name="connsiteY709" fmla="*/ 315167 h 486978"/>
              <a:gd name="connsiteX710" fmla="*/ 164111 w 291464"/>
              <a:gd name="connsiteY710" fmla="*/ 315709 h 486978"/>
              <a:gd name="connsiteX711" fmla="*/ 161885 w 291464"/>
              <a:gd name="connsiteY711" fmla="*/ 316792 h 486978"/>
              <a:gd name="connsiteX712" fmla="*/ 161223 w 291464"/>
              <a:gd name="connsiteY712" fmla="*/ 318055 h 486978"/>
              <a:gd name="connsiteX713" fmla="*/ 160321 w 291464"/>
              <a:gd name="connsiteY713" fmla="*/ 318356 h 486978"/>
              <a:gd name="connsiteX714" fmla="*/ 158095 w 291464"/>
              <a:gd name="connsiteY714" fmla="*/ 320221 h 486978"/>
              <a:gd name="connsiteX715" fmla="*/ 156411 w 291464"/>
              <a:gd name="connsiteY715" fmla="*/ 320221 h 486978"/>
              <a:gd name="connsiteX716" fmla="*/ 157433 w 291464"/>
              <a:gd name="connsiteY716" fmla="*/ 320822 h 486978"/>
              <a:gd name="connsiteX717" fmla="*/ 158877 w 291464"/>
              <a:gd name="connsiteY717" fmla="*/ 323649 h 486978"/>
              <a:gd name="connsiteX718" fmla="*/ 158395 w 291464"/>
              <a:gd name="connsiteY718" fmla="*/ 324431 h 486978"/>
              <a:gd name="connsiteX719" fmla="*/ 159659 w 291464"/>
              <a:gd name="connsiteY719" fmla="*/ 325635 h 486978"/>
              <a:gd name="connsiteX720" fmla="*/ 158456 w 291464"/>
              <a:gd name="connsiteY720" fmla="*/ 330026 h 486978"/>
              <a:gd name="connsiteX721" fmla="*/ 159358 w 291464"/>
              <a:gd name="connsiteY721" fmla="*/ 330929 h 486978"/>
              <a:gd name="connsiteX722" fmla="*/ 158877 w 291464"/>
              <a:gd name="connsiteY722" fmla="*/ 332192 h 486978"/>
              <a:gd name="connsiteX723" fmla="*/ 159358 w 291464"/>
              <a:gd name="connsiteY723" fmla="*/ 333515 h 486978"/>
              <a:gd name="connsiteX724" fmla="*/ 158636 w 291464"/>
              <a:gd name="connsiteY724" fmla="*/ 334358 h 486978"/>
              <a:gd name="connsiteX725" fmla="*/ 158155 w 291464"/>
              <a:gd name="connsiteY725" fmla="*/ 336523 h 486978"/>
              <a:gd name="connsiteX726" fmla="*/ 158395 w 291464"/>
              <a:gd name="connsiteY726" fmla="*/ 337486 h 486978"/>
              <a:gd name="connsiteX727" fmla="*/ 157193 w 291464"/>
              <a:gd name="connsiteY727" fmla="*/ 338689 h 486978"/>
              <a:gd name="connsiteX728" fmla="*/ 155869 w 291464"/>
              <a:gd name="connsiteY728" fmla="*/ 339290 h 486978"/>
              <a:gd name="connsiteX729" fmla="*/ 154786 w 291464"/>
              <a:gd name="connsiteY729" fmla="*/ 340734 h 486978"/>
              <a:gd name="connsiteX730" fmla="*/ 153342 w 291464"/>
              <a:gd name="connsiteY730" fmla="*/ 340794 h 486978"/>
              <a:gd name="connsiteX731" fmla="*/ 151778 w 291464"/>
              <a:gd name="connsiteY731" fmla="*/ 339892 h 486978"/>
              <a:gd name="connsiteX732" fmla="*/ 151778 w 291464"/>
              <a:gd name="connsiteY732" fmla="*/ 338809 h 486978"/>
              <a:gd name="connsiteX733" fmla="*/ 148770 w 291464"/>
              <a:gd name="connsiteY733" fmla="*/ 337365 h 486978"/>
              <a:gd name="connsiteX734" fmla="*/ 147387 w 291464"/>
              <a:gd name="connsiteY734" fmla="*/ 339050 h 486978"/>
              <a:gd name="connsiteX735" fmla="*/ 146364 w 291464"/>
              <a:gd name="connsiteY735" fmla="*/ 341637 h 486978"/>
              <a:gd name="connsiteX736" fmla="*/ 144980 w 291464"/>
              <a:gd name="connsiteY736" fmla="*/ 341637 h 486978"/>
              <a:gd name="connsiteX737" fmla="*/ 143838 w 291464"/>
              <a:gd name="connsiteY737" fmla="*/ 346269 h 486978"/>
              <a:gd name="connsiteX738" fmla="*/ 142815 w 291464"/>
              <a:gd name="connsiteY738" fmla="*/ 348615 h 486978"/>
              <a:gd name="connsiteX739" fmla="*/ 141972 w 291464"/>
              <a:gd name="connsiteY739" fmla="*/ 352646 h 486978"/>
              <a:gd name="connsiteX740" fmla="*/ 141251 w 291464"/>
              <a:gd name="connsiteY740" fmla="*/ 354330 h 486978"/>
              <a:gd name="connsiteX741" fmla="*/ 141491 w 291464"/>
              <a:gd name="connsiteY741" fmla="*/ 355774 h 486978"/>
              <a:gd name="connsiteX742" fmla="*/ 140830 w 291464"/>
              <a:gd name="connsiteY742" fmla="*/ 358722 h 486978"/>
              <a:gd name="connsiteX743" fmla="*/ 141431 w 291464"/>
              <a:gd name="connsiteY743" fmla="*/ 359804 h 486978"/>
              <a:gd name="connsiteX744" fmla="*/ 141010 w 291464"/>
              <a:gd name="connsiteY744" fmla="*/ 362572 h 486978"/>
              <a:gd name="connsiteX745" fmla="*/ 138965 w 291464"/>
              <a:gd name="connsiteY745" fmla="*/ 365820 h 486978"/>
              <a:gd name="connsiteX746" fmla="*/ 139025 w 291464"/>
              <a:gd name="connsiteY746" fmla="*/ 369309 h 486978"/>
              <a:gd name="connsiteX747" fmla="*/ 137400 w 291464"/>
              <a:gd name="connsiteY747" fmla="*/ 370693 h 486978"/>
              <a:gd name="connsiteX748" fmla="*/ 136799 w 291464"/>
              <a:gd name="connsiteY748" fmla="*/ 372798 h 486978"/>
              <a:gd name="connsiteX749" fmla="*/ 134754 w 291464"/>
              <a:gd name="connsiteY749" fmla="*/ 373821 h 486978"/>
              <a:gd name="connsiteX750" fmla="*/ 132468 w 291464"/>
              <a:gd name="connsiteY750" fmla="*/ 377611 h 486978"/>
              <a:gd name="connsiteX751" fmla="*/ 129820 w 291464"/>
              <a:gd name="connsiteY751" fmla="*/ 378333 h 486978"/>
              <a:gd name="connsiteX752" fmla="*/ 129219 w 291464"/>
              <a:gd name="connsiteY752" fmla="*/ 380438 h 486978"/>
              <a:gd name="connsiteX753" fmla="*/ 127595 w 291464"/>
              <a:gd name="connsiteY753" fmla="*/ 380559 h 486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</a:cxnLst>
            <a:rect l="l" t="t" r="r" b="b"/>
            <a:pathLst>
              <a:path w="291464" h="486978">
                <a:moveTo>
                  <a:pt x="127595" y="380559"/>
                </a:moveTo>
                <a:lnTo>
                  <a:pt x="126452" y="380559"/>
                </a:lnTo>
                <a:lnTo>
                  <a:pt x="125128" y="383206"/>
                </a:lnTo>
                <a:lnTo>
                  <a:pt x="125489" y="384469"/>
                </a:lnTo>
                <a:lnTo>
                  <a:pt x="127294" y="386695"/>
                </a:lnTo>
                <a:lnTo>
                  <a:pt x="128016" y="388379"/>
                </a:lnTo>
                <a:lnTo>
                  <a:pt x="129099" y="387778"/>
                </a:lnTo>
                <a:lnTo>
                  <a:pt x="130001" y="388740"/>
                </a:lnTo>
                <a:lnTo>
                  <a:pt x="129339" y="390545"/>
                </a:lnTo>
                <a:lnTo>
                  <a:pt x="127053" y="391748"/>
                </a:lnTo>
                <a:lnTo>
                  <a:pt x="126632" y="393974"/>
                </a:lnTo>
                <a:lnTo>
                  <a:pt x="124466" y="394636"/>
                </a:lnTo>
                <a:lnTo>
                  <a:pt x="121458" y="399087"/>
                </a:lnTo>
                <a:lnTo>
                  <a:pt x="121880" y="400652"/>
                </a:lnTo>
                <a:lnTo>
                  <a:pt x="120676" y="401734"/>
                </a:lnTo>
                <a:lnTo>
                  <a:pt x="120316" y="403419"/>
                </a:lnTo>
                <a:lnTo>
                  <a:pt x="118451" y="404502"/>
                </a:lnTo>
                <a:lnTo>
                  <a:pt x="118030" y="406367"/>
                </a:lnTo>
                <a:lnTo>
                  <a:pt x="117187" y="407931"/>
                </a:lnTo>
                <a:lnTo>
                  <a:pt x="115382" y="406306"/>
                </a:lnTo>
                <a:lnTo>
                  <a:pt x="114180" y="408893"/>
                </a:lnTo>
                <a:lnTo>
                  <a:pt x="113157" y="411901"/>
                </a:lnTo>
                <a:lnTo>
                  <a:pt x="112916" y="413886"/>
                </a:lnTo>
                <a:lnTo>
                  <a:pt x="113458" y="416052"/>
                </a:lnTo>
                <a:lnTo>
                  <a:pt x="112014" y="417015"/>
                </a:lnTo>
                <a:lnTo>
                  <a:pt x="109788" y="416232"/>
                </a:lnTo>
                <a:lnTo>
                  <a:pt x="107923" y="416232"/>
                </a:lnTo>
                <a:lnTo>
                  <a:pt x="106780" y="417195"/>
                </a:lnTo>
                <a:lnTo>
                  <a:pt x="104915" y="416112"/>
                </a:lnTo>
                <a:lnTo>
                  <a:pt x="104314" y="414307"/>
                </a:lnTo>
                <a:lnTo>
                  <a:pt x="100945" y="412382"/>
                </a:lnTo>
                <a:lnTo>
                  <a:pt x="98478" y="413225"/>
                </a:lnTo>
                <a:lnTo>
                  <a:pt x="96854" y="415029"/>
                </a:lnTo>
                <a:lnTo>
                  <a:pt x="95230" y="418519"/>
                </a:lnTo>
                <a:lnTo>
                  <a:pt x="92823" y="421948"/>
                </a:lnTo>
                <a:lnTo>
                  <a:pt x="89395" y="426700"/>
                </a:lnTo>
                <a:lnTo>
                  <a:pt x="85003" y="430911"/>
                </a:lnTo>
                <a:lnTo>
                  <a:pt x="83800" y="431091"/>
                </a:lnTo>
                <a:lnTo>
                  <a:pt x="81875" y="432595"/>
                </a:lnTo>
                <a:lnTo>
                  <a:pt x="83499" y="433678"/>
                </a:lnTo>
                <a:lnTo>
                  <a:pt x="83620" y="434400"/>
                </a:lnTo>
                <a:lnTo>
                  <a:pt x="86025" y="436205"/>
                </a:lnTo>
                <a:lnTo>
                  <a:pt x="87951" y="435483"/>
                </a:lnTo>
                <a:lnTo>
                  <a:pt x="88552" y="436987"/>
                </a:lnTo>
                <a:lnTo>
                  <a:pt x="87770" y="438070"/>
                </a:lnTo>
                <a:lnTo>
                  <a:pt x="87770" y="441920"/>
                </a:lnTo>
                <a:lnTo>
                  <a:pt x="86025" y="443424"/>
                </a:lnTo>
                <a:lnTo>
                  <a:pt x="85184" y="445229"/>
                </a:lnTo>
                <a:lnTo>
                  <a:pt x="82416" y="447876"/>
                </a:lnTo>
                <a:lnTo>
                  <a:pt x="81033" y="449680"/>
                </a:lnTo>
                <a:lnTo>
                  <a:pt x="80912" y="451365"/>
                </a:lnTo>
                <a:lnTo>
                  <a:pt x="82296" y="453169"/>
                </a:lnTo>
                <a:lnTo>
                  <a:pt x="81093" y="454012"/>
                </a:lnTo>
                <a:lnTo>
                  <a:pt x="81574" y="456418"/>
                </a:lnTo>
                <a:lnTo>
                  <a:pt x="82296" y="457020"/>
                </a:lnTo>
                <a:lnTo>
                  <a:pt x="80972" y="459546"/>
                </a:lnTo>
                <a:lnTo>
                  <a:pt x="83559" y="462795"/>
                </a:lnTo>
                <a:lnTo>
                  <a:pt x="84883" y="466043"/>
                </a:lnTo>
                <a:lnTo>
                  <a:pt x="83800" y="467367"/>
                </a:lnTo>
                <a:lnTo>
                  <a:pt x="84040" y="469051"/>
                </a:lnTo>
                <a:lnTo>
                  <a:pt x="82777" y="468871"/>
                </a:lnTo>
                <a:lnTo>
                  <a:pt x="81213" y="469532"/>
                </a:lnTo>
                <a:lnTo>
                  <a:pt x="79769" y="471096"/>
                </a:lnTo>
                <a:lnTo>
                  <a:pt x="79950" y="472239"/>
                </a:lnTo>
                <a:lnTo>
                  <a:pt x="78746" y="473262"/>
                </a:lnTo>
                <a:lnTo>
                  <a:pt x="79408" y="475548"/>
                </a:lnTo>
                <a:lnTo>
                  <a:pt x="79228" y="476631"/>
                </a:lnTo>
                <a:lnTo>
                  <a:pt x="77002" y="478015"/>
                </a:lnTo>
                <a:lnTo>
                  <a:pt x="77182" y="480301"/>
                </a:lnTo>
                <a:lnTo>
                  <a:pt x="75137" y="482105"/>
                </a:lnTo>
                <a:lnTo>
                  <a:pt x="74174" y="483730"/>
                </a:lnTo>
                <a:lnTo>
                  <a:pt x="73212" y="483970"/>
                </a:lnTo>
                <a:lnTo>
                  <a:pt x="72490" y="486377"/>
                </a:lnTo>
                <a:lnTo>
                  <a:pt x="71287" y="486978"/>
                </a:lnTo>
                <a:lnTo>
                  <a:pt x="69182" y="486437"/>
                </a:lnTo>
                <a:lnTo>
                  <a:pt x="67016" y="486858"/>
                </a:lnTo>
                <a:lnTo>
                  <a:pt x="66415" y="485173"/>
                </a:lnTo>
                <a:lnTo>
                  <a:pt x="64970" y="485655"/>
                </a:lnTo>
                <a:lnTo>
                  <a:pt x="64129" y="484452"/>
                </a:lnTo>
                <a:lnTo>
                  <a:pt x="64429" y="483128"/>
                </a:lnTo>
                <a:lnTo>
                  <a:pt x="63767" y="482887"/>
                </a:lnTo>
                <a:lnTo>
                  <a:pt x="64189" y="480662"/>
                </a:lnTo>
                <a:lnTo>
                  <a:pt x="63286" y="478556"/>
                </a:lnTo>
                <a:lnTo>
                  <a:pt x="64730" y="477834"/>
                </a:lnTo>
                <a:lnTo>
                  <a:pt x="67316" y="475488"/>
                </a:lnTo>
                <a:lnTo>
                  <a:pt x="67919" y="473984"/>
                </a:lnTo>
                <a:lnTo>
                  <a:pt x="69242" y="473262"/>
                </a:lnTo>
                <a:lnTo>
                  <a:pt x="67256" y="471818"/>
                </a:lnTo>
                <a:lnTo>
                  <a:pt x="65151" y="468931"/>
                </a:lnTo>
                <a:lnTo>
                  <a:pt x="64911" y="470134"/>
                </a:lnTo>
                <a:lnTo>
                  <a:pt x="61541" y="468028"/>
                </a:lnTo>
                <a:lnTo>
                  <a:pt x="62323" y="467968"/>
                </a:lnTo>
                <a:lnTo>
                  <a:pt x="61301" y="466825"/>
                </a:lnTo>
                <a:lnTo>
                  <a:pt x="57872" y="468630"/>
                </a:lnTo>
                <a:lnTo>
                  <a:pt x="57150" y="469352"/>
                </a:lnTo>
                <a:lnTo>
                  <a:pt x="55706" y="468449"/>
                </a:lnTo>
                <a:lnTo>
                  <a:pt x="55706" y="465983"/>
                </a:lnTo>
                <a:lnTo>
                  <a:pt x="54683" y="466404"/>
                </a:lnTo>
                <a:lnTo>
                  <a:pt x="53541" y="468570"/>
                </a:lnTo>
                <a:lnTo>
                  <a:pt x="51194" y="467547"/>
                </a:lnTo>
                <a:lnTo>
                  <a:pt x="49991" y="468449"/>
                </a:lnTo>
                <a:lnTo>
                  <a:pt x="48728" y="466043"/>
                </a:lnTo>
                <a:lnTo>
                  <a:pt x="46081" y="464239"/>
                </a:lnTo>
                <a:lnTo>
                  <a:pt x="43675" y="465863"/>
                </a:lnTo>
                <a:lnTo>
                  <a:pt x="42411" y="467908"/>
                </a:lnTo>
                <a:lnTo>
                  <a:pt x="40185" y="467848"/>
                </a:lnTo>
                <a:lnTo>
                  <a:pt x="39463" y="468750"/>
                </a:lnTo>
                <a:lnTo>
                  <a:pt x="36455" y="470736"/>
                </a:lnTo>
                <a:lnTo>
                  <a:pt x="35614" y="471879"/>
                </a:lnTo>
                <a:lnTo>
                  <a:pt x="35614" y="473503"/>
                </a:lnTo>
                <a:lnTo>
                  <a:pt x="34591" y="472781"/>
                </a:lnTo>
                <a:lnTo>
                  <a:pt x="35252" y="474526"/>
                </a:lnTo>
                <a:lnTo>
                  <a:pt x="33628" y="476330"/>
                </a:lnTo>
                <a:lnTo>
                  <a:pt x="31824" y="475368"/>
                </a:lnTo>
                <a:lnTo>
                  <a:pt x="31523" y="474526"/>
                </a:lnTo>
                <a:lnTo>
                  <a:pt x="20995" y="464720"/>
                </a:lnTo>
                <a:lnTo>
                  <a:pt x="19190" y="458704"/>
                </a:lnTo>
                <a:lnTo>
                  <a:pt x="20454" y="456418"/>
                </a:lnTo>
                <a:lnTo>
                  <a:pt x="23462" y="453169"/>
                </a:lnTo>
                <a:lnTo>
                  <a:pt x="25266" y="452087"/>
                </a:lnTo>
                <a:lnTo>
                  <a:pt x="26650" y="449861"/>
                </a:lnTo>
                <a:lnTo>
                  <a:pt x="34169" y="447454"/>
                </a:lnTo>
                <a:lnTo>
                  <a:pt x="35252" y="445770"/>
                </a:lnTo>
                <a:lnTo>
                  <a:pt x="39523" y="441619"/>
                </a:lnTo>
                <a:lnTo>
                  <a:pt x="40185" y="440596"/>
                </a:lnTo>
                <a:lnTo>
                  <a:pt x="42592" y="438190"/>
                </a:lnTo>
                <a:lnTo>
                  <a:pt x="46201" y="432776"/>
                </a:lnTo>
                <a:lnTo>
                  <a:pt x="47404" y="427302"/>
                </a:lnTo>
                <a:lnTo>
                  <a:pt x="47404" y="426098"/>
                </a:lnTo>
                <a:lnTo>
                  <a:pt x="48969" y="422128"/>
                </a:lnTo>
                <a:lnTo>
                  <a:pt x="49029" y="418940"/>
                </a:lnTo>
                <a:lnTo>
                  <a:pt x="50292" y="417135"/>
                </a:lnTo>
                <a:lnTo>
                  <a:pt x="51435" y="414368"/>
                </a:lnTo>
                <a:lnTo>
                  <a:pt x="53480" y="411360"/>
                </a:lnTo>
                <a:lnTo>
                  <a:pt x="47284" y="404442"/>
                </a:lnTo>
                <a:lnTo>
                  <a:pt x="41870" y="398666"/>
                </a:lnTo>
                <a:lnTo>
                  <a:pt x="40426" y="395899"/>
                </a:lnTo>
                <a:lnTo>
                  <a:pt x="41689" y="393794"/>
                </a:lnTo>
                <a:lnTo>
                  <a:pt x="39463" y="391869"/>
                </a:lnTo>
                <a:lnTo>
                  <a:pt x="37418" y="394877"/>
                </a:lnTo>
                <a:lnTo>
                  <a:pt x="35132" y="396862"/>
                </a:lnTo>
                <a:lnTo>
                  <a:pt x="35132" y="397523"/>
                </a:lnTo>
                <a:lnTo>
                  <a:pt x="32906" y="399930"/>
                </a:lnTo>
                <a:lnTo>
                  <a:pt x="30620" y="401193"/>
                </a:lnTo>
                <a:lnTo>
                  <a:pt x="28515" y="404562"/>
                </a:lnTo>
                <a:lnTo>
                  <a:pt x="26710" y="406066"/>
                </a:lnTo>
                <a:lnTo>
                  <a:pt x="25808" y="407269"/>
                </a:lnTo>
                <a:lnTo>
                  <a:pt x="23281" y="406547"/>
                </a:lnTo>
                <a:lnTo>
                  <a:pt x="22078" y="405825"/>
                </a:lnTo>
                <a:lnTo>
                  <a:pt x="21657" y="404502"/>
                </a:lnTo>
                <a:lnTo>
                  <a:pt x="16242" y="405585"/>
                </a:lnTo>
                <a:lnTo>
                  <a:pt x="13536" y="403960"/>
                </a:lnTo>
                <a:lnTo>
                  <a:pt x="10528" y="402757"/>
                </a:lnTo>
                <a:lnTo>
                  <a:pt x="10166" y="402637"/>
                </a:lnTo>
                <a:lnTo>
                  <a:pt x="8061" y="402216"/>
                </a:lnTo>
                <a:lnTo>
                  <a:pt x="5956" y="401915"/>
                </a:lnTo>
                <a:lnTo>
                  <a:pt x="4151" y="400591"/>
                </a:lnTo>
                <a:lnTo>
                  <a:pt x="3850" y="400351"/>
                </a:lnTo>
                <a:lnTo>
                  <a:pt x="0" y="394335"/>
                </a:lnTo>
                <a:lnTo>
                  <a:pt x="0" y="394094"/>
                </a:lnTo>
                <a:lnTo>
                  <a:pt x="1023" y="393373"/>
                </a:lnTo>
                <a:lnTo>
                  <a:pt x="1564" y="392410"/>
                </a:lnTo>
                <a:lnTo>
                  <a:pt x="1804" y="391808"/>
                </a:lnTo>
                <a:lnTo>
                  <a:pt x="3489" y="388319"/>
                </a:lnTo>
                <a:lnTo>
                  <a:pt x="4271" y="387778"/>
                </a:lnTo>
                <a:lnTo>
                  <a:pt x="4753" y="385853"/>
                </a:lnTo>
                <a:lnTo>
                  <a:pt x="2948" y="384589"/>
                </a:lnTo>
                <a:lnTo>
                  <a:pt x="2948" y="381161"/>
                </a:lnTo>
                <a:lnTo>
                  <a:pt x="3971" y="380980"/>
                </a:lnTo>
                <a:lnTo>
                  <a:pt x="3850" y="378574"/>
                </a:lnTo>
                <a:lnTo>
                  <a:pt x="5895" y="376167"/>
                </a:lnTo>
                <a:lnTo>
                  <a:pt x="7941" y="376047"/>
                </a:lnTo>
                <a:lnTo>
                  <a:pt x="5535" y="373460"/>
                </a:lnTo>
                <a:lnTo>
                  <a:pt x="6376" y="369851"/>
                </a:lnTo>
                <a:lnTo>
                  <a:pt x="7880" y="368407"/>
                </a:lnTo>
                <a:lnTo>
                  <a:pt x="8121" y="366602"/>
                </a:lnTo>
                <a:lnTo>
                  <a:pt x="8903" y="365219"/>
                </a:lnTo>
                <a:lnTo>
                  <a:pt x="9084" y="364436"/>
                </a:lnTo>
                <a:lnTo>
                  <a:pt x="9505" y="364316"/>
                </a:lnTo>
                <a:lnTo>
                  <a:pt x="9746" y="363955"/>
                </a:lnTo>
                <a:lnTo>
                  <a:pt x="9926" y="363655"/>
                </a:lnTo>
                <a:lnTo>
                  <a:pt x="10166" y="363534"/>
                </a:lnTo>
                <a:lnTo>
                  <a:pt x="10588" y="363354"/>
                </a:lnTo>
                <a:lnTo>
                  <a:pt x="10888" y="363053"/>
                </a:lnTo>
                <a:lnTo>
                  <a:pt x="10588" y="362692"/>
                </a:lnTo>
                <a:lnTo>
                  <a:pt x="10347" y="362271"/>
                </a:lnTo>
                <a:lnTo>
                  <a:pt x="10047" y="362030"/>
                </a:lnTo>
                <a:lnTo>
                  <a:pt x="9926" y="361609"/>
                </a:lnTo>
                <a:lnTo>
                  <a:pt x="10047" y="361489"/>
                </a:lnTo>
                <a:lnTo>
                  <a:pt x="9926" y="361128"/>
                </a:lnTo>
                <a:lnTo>
                  <a:pt x="9986" y="360707"/>
                </a:lnTo>
                <a:lnTo>
                  <a:pt x="10287" y="360707"/>
                </a:lnTo>
                <a:lnTo>
                  <a:pt x="10768" y="360466"/>
                </a:lnTo>
                <a:lnTo>
                  <a:pt x="10768" y="359985"/>
                </a:lnTo>
                <a:lnTo>
                  <a:pt x="11069" y="359684"/>
                </a:lnTo>
                <a:lnTo>
                  <a:pt x="11189" y="359203"/>
                </a:lnTo>
                <a:lnTo>
                  <a:pt x="11069" y="358962"/>
                </a:lnTo>
                <a:lnTo>
                  <a:pt x="11069" y="358601"/>
                </a:lnTo>
                <a:lnTo>
                  <a:pt x="11249" y="358000"/>
                </a:lnTo>
                <a:lnTo>
                  <a:pt x="11249" y="357579"/>
                </a:lnTo>
                <a:lnTo>
                  <a:pt x="11370" y="357338"/>
                </a:lnTo>
                <a:lnTo>
                  <a:pt x="11670" y="357338"/>
                </a:lnTo>
                <a:lnTo>
                  <a:pt x="11791" y="357037"/>
                </a:lnTo>
                <a:lnTo>
                  <a:pt x="11670" y="356796"/>
                </a:lnTo>
                <a:lnTo>
                  <a:pt x="12392" y="355232"/>
                </a:lnTo>
                <a:lnTo>
                  <a:pt x="12633" y="354631"/>
                </a:lnTo>
                <a:lnTo>
                  <a:pt x="12934" y="354270"/>
                </a:lnTo>
                <a:lnTo>
                  <a:pt x="13415" y="353909"/>
                </a:lnTo>
                <a:lnTo>
                  <a:pt x="13295" y="353608"/>
                </a:lnTo>
                <a:lnTo>
                  <a:pt x="13355" y="353247"/>
                </a:lnTo>
                <a:lnTo>
                  <a:pt x="13956" y="353668"/>
                </a:lnTo>
                <a:lnTo>
                  <a:pt x="14558" y="353849"/>
                </a:lnTo>
                <a:lnTo>
                  <a:pt x="18288" y="347231"/>
                </a:lnTo>
                <a:lnTo>
                  <a:pt x="18649" y="345788"/>
                </a:lnTo>
                <a:lnTo>
                  <a:pt x="19612" y="345788"/>
                </a:lnTo>
                <a:lnTo>
                  <a:pt x="20032" y="343983"/>
                </a:lnTo>
                <a:lnTo>
                  <a:pt x="22439" y="339772"/>
                </a:lnTo>
                <a:lnTo>
                  <a:pt x="24063" y="338208"/>
                </a:lnTo>
                <a:lnTo>
                  <a:pt x="26289" y="334899"/>
                </a:lnTo>
                <a:lnTo>
                  <a:pt x="29297" y="329364"/>
                </a:lnTo>
                <a:lnTo>
                  <a:pt x="30560" y="328161"/>
                </a:lnTo>
                <a:lnTo>
                  <a:pt x="30560" y="326176"/>
                </a:lnTo>
                <a:lnTo>
                  <a:pt x="32064" y="321364"/>
                </a:lnTo>
                <a:lnTo>
                  <a:pt x="32906" y="319920"/>
                </a:lnTo>
                <a:lnTo>
                  <a:pt x="32425" y="319138"/>
                </a:lnTo>
                <a:lnTo>
                  <a:pt x="33207" y="315528"/>
                </a:lnTo>
                <a:lnTo>
                  <a:pt x="33447" y="314505"/>
                </a:lnTo>
                <a:lnTo>
                  <a:pt x="33027" y="313964"/>
                </a:lnTo>
                <a:lnTo>
                  <a:pt x="33027" y="313603"/>
                </a:lnTo>
                <a:lnTo>
                  <a:pt x="33568" y="310715"/>
                </a:lnTo>
                <a:lnTo>
                  <a:pt x="35974" y="306384"/>
                </a:lnTo>
                <a:lnTo>
                  <a:pt x="36275" y="305602"/>
                </a:lnTo>
                <a:lnTo>
                  <a:pt x="36035" y="304880"/>
                </a:lnTo>
                <a:lnTo>
                  <a:pt x="34470" y="304579"/>
                </a:lnTo>
                <a:lnTo>
                  <a:pt x="33508" y="302173"/>
                </a:lnTo>
                <a:lnTo>
                  <a:pt x="32665" y="301090"/>
                </a:lnTo>
                <a:lnTo>
                  <a:pt x="33748" y="300248"/>
                </a:lnTo>
                <a:lnTo>
                  <a:pt x="34410" y="299526"/>
                </a:lnTo>
                <a:lnTo>
                  <a:pt x="34711" y="299105"/>
                </a:lnTo>
                <a:lnTo>
                  <a:pt x="34531" y="298022"/>
                </a:lnTo>
                <a:lnTo>
                  <a:pt x="34651" y="297180"/>
                </a:lnTo>
                <a:lnTo>
                  <a:pt x="34771" y="296939"/>
                </a:lnTo>
                <a:lnTo>
                  <a:pt x="35614" y="295917"/>
                </a:lnTo>
                <a:lnTo>
                  <a:pt x="35132" y="294473"/>
                </a:lnTo>
                <a:lnTo>
                  <a:pt x="35554" y="293330"/>
                </a:lnTo>
                <a:lnTo>
                  <a:pt x="34832" y="292789"/>
                </a:lnTo>
                <a:lnTo>
                  <a:pt x="34951" y="292307"/>
                </a:lnTo>
                <a:lnTo>
                  <a:pt x="34470" y="291405"/>
                </a:lnTo>
                <a:lnTo>
                  <a:pt x="34290" y="290803"/>
                </a:lnTo>
                <a:lnTo>
                  <a:pt x="34711" y="290262"/>
                </a:lnTo>
                <a:lnTo>
                  <a:pt x="34651" y="289961"/>
                </a:lnTo>
                <a:lnTo>
                  <a:pt x="34771" y="289540"/>
                </a:lnTo>
                <a:lnTo>
                  <a:pt x="35733" y="289360"/>
                </a:lnTo>
                <a:lnTo>
                  <a:pt x="36937" y="287555"/>
                </a:lnTo>
                <a:lnTo>
                  <a:pt x="37237" y="286953"/>
                </a:lnTo>
                <a:lnTo>
                  <a:pt x="37358" y="286833"/>
                </a:lnTo>
                <a:lnTo>
                  <a:pt x="37358" y="285810"/>
                </a:lnTo>
                <a:lnTo>
                  <a:pt x="37719" y="285209"/>
                </a:lnTo>
                <a:lnTo>
                  <a:pt x="38501" y="285028"/>
                </a:lnTo>
                <a:lnTo>
                  <a:pt x="38622" y="284727"/>
                </a:lnTo>
                <a:lnTo>
                  <a:pt x="39523" y="283644"/>
                </a:lnTo>
                <a:lnTo>
                  <a:pt x="39885" y="282501"/>
                </a:lnTo>
                <a:lnTo>
                  <a:pt x="40245" y="281900"/>
                </a:lnTo>
                <a:lnTo>
                  <a:pt x="40967" y="280577"/>
                </a:lnTo>
                <a:lnTo>
                  <a:pt x="42171" y="279133"/>
                </a:lnTo>
                <a:lnTo>
                  <a:pt x="42471" y="277869"/>
                </a:lnTo>
                <a:lnTo>
                  <a:pt x="42592" y="277448"/>
                </a:lnTo>
                <a:lnTo>
                  <a:pt x="42772" y="277328"/>
                </a:lnTo>
                <a:lnTo>
                  <a:pt x="43975" y="276967"/>
                </a:lnTo>
                <a:lnTo>
                  <a:pt x="44276" y="275463"/>
                </a:lnTo>
                <a:lnTo>
                  <a:pt x="45780" y="275403"/>
                </a:lnTo>
                <a:lnTo>
                  <a:pt x="46562" y="274561"/>
                </a:lnTo>
                <a:lnTo>
                  <a:pt x="46562" y="272816"/>
                </a:lnTo>
                <a:lnTo>
                  <a:pt x="47284" y="272816"/>
                </a:lnTo>
                <a:lnTo>
                  <a:pt x="48247" y="271312"/>
                </a:lnTo>
                <a:lnTo>
                  <a:pt x="49450" y="270530"/>
                </a:lnTo>
                <a:lnTo>
                  <a:pt x="49690" y="269327"/>
                </a:lnTo>
                <a:lnTo>
                  <a:pt x="47765" y="266740"/>
                </a:lnTo>
                <a:lnTo>
                  <a:pt x="46562" y="266620"/>
                </a:lnTo>
                <a:lnTo>
                  <a:pt x="45058" y="264514"/>
                </a:lnTo>
                <a:lnTo>
                  <a:pt x="45058" y="263612"/>
                </a:lnTo>
                <a:lnTo>
                  <a:pt x="46141" y="260845"/>
                </a:lnTo>
                <a:lnTo>
                  <a:pt x="46382" y="260243"/>
                </a:lnTo>
                <a:lnTo>
                  <a:pt x="47344" y="258799"/>
                </a:lnTo>
                <a:lnTo>
                  <a:pt x="48427" y="258378"/>
                </a:lnTo>
                <a:lnTo>
                  <a:pt x="49029" y="256995"/>
                </a:lnTo>
                <a:lnTo>
                  <a:pt x="49450" y="255791"/>
                </a:lnTo>
                <a:lnTo>
                  <a:pt x="48969" y="255190"/>
                </a:lnTo>
                <a:lnTo>
                  <a:pt x="49450" y="253385"/>
                </a:lnTo>
                <a:lnTo>
                  <a:pt x="50352" y="252964"/>
                </a:lnTo>
                <a:lnTo>
                  <a:pt x="52638" y="253144"/>
                </a:lnTo>
                <a:lnTo>
                  <a:pt x="54442" y="251099"/>
                </a:lnTo>
                <a:lnTo>
                  <a:pt x="54022" y="249355"/>
                </a:lnTo>
                <a:lnTo>
                  <a:pt x="53420" y="248994"/>
                </a:lnTo>
                <a:lnTo>
                  <a:pt x="53541" y="246407"/>
                </a:lnTo>
                <a:lnTo>
                  <a:pt x="55225" y="240451"/>
                </a:lnTo>
                <a:lnTo>
                  <a:pt x="56549" y="238646"/>
                </a:lnTo>
                <a:lnTo>
                  <a:pt x="56127" y="238045"/>
                </a:lnTo>
                <a:lnTo>
                  <a:pt x="56728" y="237323"/>
                </a:lnTo>
                <a:lnTo>
                  <a:pt x="56969" y="237022"/>
                </a:lnTo>
                <a:lnTo>
                  <a:pt x="56368" y="235518"/>
                </a:lnTo>
                <a:lnTo>
                  <a:pt x="56368" y="234556"/>
                </a:lnTo>
                <a:lnTo>
                  <a:pt x="56127" y="234135"/>
                </a:lnTo>
                <a:lnTo>
                  <a:pt x="56368" y="233353"/>
                </a:lnTo>
                <a:lnTo>
                  <a:pt x="56007" y="231849"/>
                </a:lnTo>
                <a:lnTo>
                  <a:pt x="53841" y="229322"/>
                </a:lnTo>
                <a:lnTo>
                  <a:pt x="54323" y="227818"/>
                </a:lnTo>
                <a:lnTo>
                  <a:pt x="53721" y="227277"/>
                </a:lnTo>
                <a:lnTo>
                  <a:pt x="53480" y="226855"/>
                </a:lnTo>
                <a:lnTo>
                  <a:pt x="53541" y="226134"/>
                </a:lnTo>
                <a:lnTo>
                  <a:pt x="55045" y="223727"/>
                </a:lnTo>
                <a:lnTo>
                  <a:pt x="55045" y="221923"/>
                </a:lnTo>
                <a:lnTo>
                  <a:pt x="56609" y="222163"/>
                </a:lnTo>
                <a:lnTo>
                  <a:pt x="56669" y="221201"/>
                </a:lnTo>
                <a:lnTo>
                  <a:pt x="57270" y="220719"/>
                </a:lnTo>
                <a:lnTo>
                  <a:pt x="56067" y="218794"/>
                </a:lnTo>
                <a:lnTo>
                  <a:pt x="55586" y="218494"/>
                </a:lnTo>
                <a:lnTo>
                  <a:pt x="55405" y="217892"/>
                </a:lnTo>
                <a:lnTo>
                  <a:pt x="55766" y="216869"/>
                </a:lnTo>
                <a:lnTo>
                  <a:pt x="55766" y="216268"/>
                </a:lnTo>
                <a:lnTo>
                  <a:pt x="55165" y="216087"/>
                </a:lnTo>
                <a:lnTo>
                  <a:pt x="54864" y="214102"/>
                </a:lnTo>
                <a:lnTo>
                  <a:pt x="55465" y="212057"/>
                </a:lnTo>
                <a:lnTo>
                  <a:pt x="55946" y="211575"/>
                </a:lnTo>
                <a:lnTo>
                  <a:pt x="55465" y="210793"/>
                </a:lnTo>
                <a:lnTo>
                  <a:pt x="55165" y="210553"/>
                </a:lnTo>
                <a:lnTo>
                  <a:pt x="56067" y="205740"/>
                </a:lnTo>
                <a:lnTo>
                  <a:pt x="64189" y="207665"/>
                </a:lnTo>
                <a:lnTo>
                  <a:pt x="68279" y="208568"/>
                </a:lnTo>
                <a:lnTo>
                  <a:pt x="69362" y="208568"/>
                </a:lnTo>
                <a:lnTo>
                  <a:pt x="70866" y="208628"/>
                </a:lnTo>
                <a:lnTo>
                  <a:pt x="73633" y="209650"/>
                </a:lnTo>
                <a:lnTo>
                  <a:pt x="73814" y="209771"/>
                </a:lnTo>
                <a:lnTo>
                  <a:pt x="74896" y="211154"/>
                </a:lnTo>
                <a:lnTo>
                  <a:pt x="76701" y="212418"/>
                </a:lnTo>
                <a:lnTo>
                  <a:pt x="79108" y="215546"/>
                </a:lnTo>
                <a:lnTo>
                  <a:pt x="81694" y="218794"/>
                </a:lnTo>
                <a:lnTo>
                  <a:pt x="86507" y="225171"/>
                </a:lnTo>
                <a:lnTo>
                  <a:pt x="93666" y="226134"/>
                </a:lnTo>
                <a:lnTo>
                  <a:pt x="94809" y="226254"/>
                </a:lnTo>
                <a:lnTo>
                  <a:pt x="98659" y="226795"/>
                </a:lnTo>
                <a:lnTo>
                  <a:pt x="102870" y="227397"/>
                </a:lnTo>
                <a:lnTo>
                  <a:pt x="111894" y="228299"/>
                </a:lnTo>
                <a:lnTo>
                  <a:pt x="113578" y="227337"/>
                </a:lnTo>
                <a:lnTo>
                  <a:pt x="114962" y="225773"/>
                </a:lnTo>
                <a:lnTo>
                  <a:pt x="115864" y="226134"/>
                </a:lnTo>
                <a:lnTo>
                  <a:pt x="116104" y="224930"/>
                </a:lnTo>
                <a:lnTo>
                  <a:pt x="115804" y="224449"/>
                </a:lnTo>
                <a:lnTo>
                  <a:pt x="115563" y="224148"/>
                </a:lnTo>
                <a:lnTo>
                  <a:pt x="115804" y="223366"/>
                </a:lnTo>
                <a:lnTo>
                  <a:pt x="117308" y="221742"/>
                </a:lnTo>
                <a:lnTo>
                  <a:pt x="117368" y="221020"/>
                </a:lnTo>
                <a:lnTo>
                  <a:pt x="117549" y="220780"/>
                </a:lnTo>
                <a:lnTo>
                  <a:pt x="117668" y="220358"/>
                </a:lnTo>
                <a:lnTo>
                  <a:pt x="118331" y="218133"/>
                </a:lnTo>
                <a:lnTo>
                  <a:pt x="118812" y="218373"/>
                </a:lnTo>
                <a:lnTo>
                  <a:pt x="119714" y="218373"/>
                </a:lnTo>
                <a:lnTo>
                  <a:pt x="119954" y="217110"/>
                </a:lnTo>
                <a:lnTo>
                  <a:pt x="119714" y="215786"/>
                </a:lnTo>
                <a:lnTo>
                  <a:pt x="119835" y="215125"/>
                </a:lnTo>
                <a:lnTo>
                  <a:pt x="121519" y="213440"/>
                </a:lnTo>
                <a:lnTo>
                  <a:pt x="122120" y="212538"/>
                </a:lnTo>
                <a:lnTo>
                  <a:pt x="122000" y="211154"/>
                </a:lnTo>
                <a:lnTo>
                  <a:pt x="123083" y="209951"/>
                </a:lnTo>
                <a:lnTo>
                  <a:pt x="123083" y="207725"/>
                </a:lnTo>
                <a:lnTo>
                  <a:pt x="122301" y="207124"/>
                </a:lnTo>
                <a:lnTo>
                  <a:pt x="122361" y="203755"/>
                </a:lnTo>
                <a:lnTo>
                  <a:pt x="122843" y="201709"/>
                </a:lnTo>
                <a:lnTo>
                  <a:pt x="124286" y="198160"/>
                </a:lnTo>
                <a:lnTo>
                  <a:pt x="124828" y="195212"/>
                </a:lnTo>
                <a:lnTo>
                  <a:pt x="125429" y="194611"/>
                </a:lnTo>
                <a:lnTo>
                  <a:pt x="125188" y="193829"/>
                </a:lnTo>
                <a:lnTo>
                  <a:pt x="126211" y="189437"/>
                </a:lnTo>
                <a:lnTo>
                  <a:pt x="125730" y="188054"/>
                </a:lnTo>
                <a:lnTo>
                  <a:pt x="126091" y="184264"/>
                </a:lnTo>
                <a:lnTo>
                  <a:pt x="126692" y="181256"/>
                </a:lnTo>
                <a:lnTo>
                  <a:pt x="127294" y="180413"/>
                </a:lnTo>
                <a:lnTo>
                  <a:pt x="127655" y="177887"/>
                </a:lnTo>
                <a:lnTo>
                  <a:pt x="127474" y="177406"/>
                </a:lnTo>
                <a:lnTo>
                  <a:pt x="128798" y="175781"/>
                </a:lnTo>
                <a:lnTo>
                  <a:pt x="129460" y="175781"/>
                </a:lnTo>
                <a:lnTo>
                  <a:pt x="130783" y="175962"/>
                </a:lnTo>
                <a:lnTo>
                  <a:pt x="132708" y="174939"/>
                </a:lnTo>
                <a:lnTo>
                  <a:pt x="132468" y="174097"/>
                </a:lnTo>
                <a:lnTo>
                  <a:pt x="132768" y="169585"/>
                </a:lnTo>
                <a:lnTo>
                  <a:pt x="131565" y="168683"/>
                </a:lnTo>
                <a:lnTo>
                  <a:pt x="130904" y="166998"/>
                </a:lnTo>
                <a:lnTo>
                  <a:pt x="131204" y="164231"/>
                </a:lnTo>
                <a:lnTo>
                  <a:pt x="130964" y="162908"/>
                </a:lnTo>
                <a:lnTo>
                  <a:pt x="131385" y="160020"/>
                </a:lnTo>
                <a:lnTo>
                  <a:pt x="132167" y="157132"/>
                </a:lnTo>
                <a:lnTo>
                  <a:pt x="132528" y="156411"/>
                </a:lnTo>
                <a:lnTo>
                  <a:pt x="133250" y="155207"/>
                </a:lnTo>
                <a:lnTo>
                  <a:pt x="133430" y="154606"/>
                </a:lnTo>
                <a:lnTo>
                  <a:pt x="133791" y="152561"/>
                </a:lnTo>
                <a:lnTo>
                  <a:pt x="133550" y="151959"/>
                </a:lnTo>
                <a:lnTo>
                  <a:pt x="132708" y="150695"/>
                </a:lnTo>
                <a:lnTo>
                  <a:pt x="133550" y="148891"/>
                </a:lnTo>
                <a:lnTo>
                  <a:pt x="136137" y="148349"/>
                </a:lnTo>
                <a:lnTo>
                  <a:pt x="136618" y="146785"/>
                </a:lnTo>
                <a:lnTo>
                  <a:pt x="136077" y="144680"/>
                </a:lnTo>
                <a:lnTo>
                  <a:pt x="136558" y="144198"/>
                </a:lnTo>
                <a:lnTo>
                  <a:pt x="136318" y="143416"/>
                </a:lnTo>
                <a:lnTo>
                  <a:pt x="136679" y="142514"/>
                </a:lnTo>
                <a:lnTo>
                  <a:pt x="136919" y="142394"/>
                </a:lnTo>
                <a:lnTo>
                  <a:pt x="137160" y="142454"/>
                </a:lnTo>
                <a:lnTo>
                  <a:pt x="138002" y="141311"/>
                </a:lnTo>
                <a:lnTo>
                  <a:pt x="137942" y="140168"/>
                </a:lnTo>
                <a:lnTo>
                  <a:pt x="138303" y="136739"/>
                </a:lnTo>
                <a:lnTo>
                  <a:pt x="138664" y="136258"/>
                </a:lnTo>
                <a:lnTo>
                  <a:pt x="141491" y="137822"/>
                </a:lnTo>
                <a:lnTo>
                  <a:pt x="147628" y="141251"/>
                </a:lnTo>
                <a:lnTo>
                  <a:pt x="155267" y="145582"/>
                </a:lnTo>
                <a:lnTo>
                  <a:pt x="155568" y="145582"/>
                </a:lnTo>
                <a:lnTo>
                  <a:pt x="160140" y="148289"/>
                </a:lnTo>
                <a:lnTo>
                  <a:pt x="161584" y="142093"/>
                </a:lnTo>
                <a:lnTo>
                  <a:pt x="162366" y="139867"/>
                </a:lnTo>
                <a:lnTo>
                  <a:pt x="162847" y="138423"/>
                </a:lnTo>
                <a:lnTo>
                  <a:pt x="164411" y="132227"/>
                </a:lnTo>
                <a:lnTo>
                  <a:pt x="164833" y="128918"/>
                </a:lnTo>
                <a:lnTo>
                  <a:pt x="166397" y="122903"/>
                </a:lnTo>
                <a:lnTo>
                  <a:pt x="167299" y="121218"/>
                </a:lnTo>
                <a:lnTo>
                  <a:pt x="169886" y="119053"/>
                </a:lnTo>
                <a:lnTo>
                  <a:pt x="170307" y="117910"/>
                </a:lnTo>
                <a:lnTo>
                  <a:pt x="170427" y="115864"/>
                </a:lnTo>
                <a:lnTo>
                  <a:pt x="171631" y="113277"/>
                </a:lnTo>
                <a:lnTo>
                  <a:pt x="173856" y="111773"/>
                </a:lnTo>
                <a:lnTo>
                  <a:pt x="174217" y="110931"/>
                </a:lnTo>
                <a:lnTo>
                  <a:pt x="174337" y="113458"/>
                </a:lnTo>
                <a:lnTo>
                  <a:pt x="174699" y="114601"/>
                </a:lnTo>
                <a:lnTo>
                  <a:pt x="174699" y="115503"/>
                </a:lnTo>
                <a:lnTo>
                  <a:pt x="175601" y="116827"/>
                </a:lnTo>
                <a:lnTo>
                  <a:pt x="176985" y="114420"/>
                </a:lnTo>
                <a:lnTo>
                  <a:pt x="177947" y="114420"/>
                </a:lnTo>
                <a:lnTo>
                  <a:pt x="178849" y="112134"/>
                </a:lnTo>
                <a:lnTo>
                  <a:pt x="179993" y="111533"/>
                </a:lnTo>
                <a:lnTo>
                  <a:pt x="180353" y="110871"/>
                </a:lnTo>
                <a:lnTo>
                  <a:pt x="182038" y="106901"/>
                </a:lnTo>
                <a:lnTo>
                  <a:pt x="182820" y="102569"/>
                </a:lnTo>
                <a:lnTo>
                  <a:pt x="184143" y="102629"/>
                </a:lnTo>
                <a:lnTo>
                  <a:pt x="184564" y="100584"/>
                </a:lnTo>
                <a:lnTo>
                  <a:pt x="184805" y="99742"/>
                </a:lnTo>
                <a:lnTo>
                  <a:pt x="185888" y="99140"/>
                </a:lnTo>
                <a:lnTo>
                  <a:pt x="186550" y="100644"/>
                </a:lnTo>
                <a:lnTo>
                  <a:pt x="187572" y="100043"/>
                </a:lnTo>
                <a:lnTo>
                  <a:pt x="187873" y="100945"/>
                </a:lnTo>
                <a:lnTo>
                  <a:pt x="189437" y="101727"/>
                </a:lnTo>
                <a:lnTo>
                  <a:pt x="190279" y="100163"/>
                </a:lnTo>
                <a:lnTo>
                  <a:pt x="191182" y="96734"/>
                </a:lnTo>
                <a:lnTo>
                  <a:pt x="192385" y="93545"/>
                </a:lnTo>
                <a:lnTo>
                  <a:pt x="194310" y="90117"/>
                </a:lnTo>
                <a:lnTo>
                  <a:pt x="191783" y="89094"/>
                </a:lnTo>
                <a:lnTo>
                  <a:pt x="190580" y="88191"/>
                </a:lnTo>
                <a:lnTo>
                  <a:pt x="193348" y="83138"/>
                </a:lnTo>
                <a:lnTo>
                  <a:pt x="193829" y="82176"/>
                </a:lnTo>
                <a:lnTo>
                  <a:pt x="195453" y="80010"/>
                </a:lnTo>
                <a:lnTo>
                  <a:pt x="196476" y="77905"/>
                </a:lnTo>
                <a:lnTo>
                  <a:pt x="196355" y="77122"/>
                </a:lnTo>
                <a:lnTo>
                  <a:pt x="198521" y="73212"/>
                </a:lnTo>
                <a:lnTo>
                  <a:pt x="200626" y="70625"/>
                </a:lnTo>
                <a:lnTo>
                  <a:pt x="201288" y="70806"/>
                </a:lnTo>
                <a:lnTo>
                  <a:pt x="201710" y="70084"/>
                </a:lnTo>
                <a:lnTo>
                  <a:pt x="202973" y="69302"/>
                </a:lnTo>
                <a:lnTo>
                  <a:pt x="204778" y="65693"/>
                </a:lnTo>
                <a:lnTo>
                  <a:pt x="205018" y="63286"/>
                </a:lnTo>
                <a:lnTo>
                  <a:pt x="205860" y="61000"/>
                </a:lnTo>
                <a:lnTo>
                  <a:pt x="207485" y="59376"/>
                </a:lnTo>
                <a:lnTo>
                  <a:pt x="208146" y="58052"/>
                </a:lnTo>
                <a:lnTo>
                  <a:pt x="208267" y="57270"/>
                </a:lnTo>
                <a:lnTo>
                  <a:pt x="205860" y="56067"/>
                </a:lnTo>
                <a:lnTo>
                  <a:pt x="205018" y="55225"/>
                </a:lnTo>
                <a:lnTo>
                  <a:pt x="204176" y="54623"/>
                </a:lnTo>
                <a:lnTo>
                  <a:pt x="204477" y="53420"/>
                </a:lnTo>
                <a:lnTo>
                  <a:pt x="202311" y="52879"/>
                </a:lnTo>
                <a:lnTo>
                  <a:pt x="202552" y="52277"/>
                </a:lnTo>
                <a:lnTo>
                  <a:pt x="202912" y="51375"/>
                </a:lnTo>
                <a:lnTo>
                  <a:pt x="203033" y="50954"/>
                </a:lnTo>
                <a:lnTo>
                  <a:pt x="203274" y="50894"/>
                </a:lnTo>
                <a:lnTo>
                  <a:pt x="203574" y="49811"/>
                </a:lnTo>
                <a:lnTo>
                  <a:pt x="205500" y="45479"/>
                </a:lnTo>
                <a:lnTo>
                  <a:pt x="205138" y="43675"/>
                </a:lnTo>
                <a:lnTo>
                  <a:pt x="205740" y="43073"/>
                </a:lnTo>
                <a:lnTo>
                  <a:pt x="203093" y="41389"/>
                </a:lnTo>
                <a:lnTo>
                  <a:pt x="202492" y="41389"/>
                </a:lnTo>
                <a:lnTo>
                  <a:pt x="202311" y="41148"/>
                </a:lnTo>
                <a:lnTo>
                  <a:pt x="202732" y="40065"/>
                </a:lnTo>
                <a:lnTo>
                  <a:pt x="204115" y="36035"/>
                </a:lnTo>
                <a:lnTo>
                  <a:pt x="204897" y="35614"/>
                </a:lnTo>
                <a:lnTo>
                  <a:pt x="204958" y="35192"/>
                </a:lnTo>
                <a:lnTo>
                  <a:pt x="205379" y="33809"/>
                </a:lnTo>
                <a:lnTo>
                  <a:pt x="205379" y="32846"/>
                </a:lnTo>
                <a:lnTo>
                  <a:pt x="207364" y="29598"/>
                </a:lnTo>
                <a:lnTo>
                  <a:pt x="207364" y="28936"/>
                </a:lnTo>
                <a:lnTo>
                  <a:pt x="207605" y="28334"/>
                </a:lnTo>
                <a:lnTo>
                  <a:pt x="207364" y="28214"/>
                </a:lnTo>
                <a:lnTo>
                  <a:pt x="207966" y="28034"/>
                </a:lnTo>
                <a:lnTo>
                  <a:pt x="208146" y="27432"/>
                </a:lnTo>
                <a:lnTo>
                  <a:pt x="208447" y="25507"/>
                </a:lnTo>
                <a:lnTo>
                  <a:pt x="208687" y="24785"/>
                </a:lnTo>
                <a:lnTo>
                  <a:pt x="208687" y="24484"/>
                </a:lnTo>
                <a:lnTo>
                  <a:pt x="209049" y="23582"/>
                </a:lnTo>
                <a:lnTo>
                  <a:pt x="208748" y="22860"/>
                </a:lnTo>
                <a:lnTo>
                  <a:pt x="209650" y="21597"/>
                </a:lnTo>
                <a:lnTo>
                  <a:pt x="209169" y="20694"/>
                </a:lnTo>
                <a:lnTo>
                  <a:pt x="207665" y="20755"/>
                </a:lnTo>
                <a:lnTo>
                  <a:pt x="205920" y="20694"/>
                </a:lnTo>
                <a:lnTo>
                  <a:pt x="205198" y="20454"/>
                </a:lnTo>
                <a:lnTo>
                  <a:pt x="206642" y="17085"/>
                </a:lnTo>
                <a:lnTo>
                  <a:pt x="207304" y="14197"/>
                </a:lnTo>
                <a:lnTo>
                  <a:pt x="205981" y="14017"/>
                </a:lnTo>
                <a:lnTo>
                  <a:pt x="205981" y="12753"/>
                </a:lnTo>
                <a:lnTo>
                  <a:pt x="204897" y="12032"/>
                </a:lnTo>
                <a:lnTo>
                  <a:pt x="203935" y="11009"/>
                </a:lnTo>
                <a:lnTo>
                  <a:pt x="204115" y="9505"/>
                </a:lnTo>
                <a:lnTo>
                  <a:pt x="205078" y="7099"/>
                </a:lnTo>
                <a:lnTo>
                  <a:pt x="203695" y="5655"/>
                </a:lnTo>
                <a:lnTo>
                  <a:pt x="204296" y="4753"/>
                </a:lnTo>
                <a:lnTo>
                  <a:pt x="203755" y="1143"/>
                </a:lnTo>
                <a:lnTo>
                  <a:pt x="203333" y="0"/>
                </a:lnTo>
                <a:lnTo>
                  <a:pt x="206161" y="1384"/>
                </a:lnTo>
                <a:lnTo>
                  <a:pt x="210072" y="3369"/>
                </a:lnTo>
                <a:lnTo>
                  <a:pt x="217411" y="6798"/>
                </a:lnTo>
                <a:lnTo>
                  <a:pt x="218253" y="7219"/>
                </a:lnTo>
                <a:lnTo>
                  <a:pt x="219817" y="8001"/>
                </a:lnTo>
                <a:lnTo>
                  <a:pt x="220479" y="8362"/>
                </a:lnTo>
                <a:lnTo>
                  <a:pt x="224870" y="10768"/>
                </a:lnTo>
                <a:lnTo>
                  <a:pt x="232270" y="14618"/>
                </a:lnTo>
                <a:lnTo>
                  <a:pt x="235277" y="16363"/>
                </a:lnTo>
                <a:lnTo>
                  <a:pt x="237082" y="17025"/>
                </a:lnTo>
                <a:lnTo>
                  <a:pt x="239067" y="18047"/>
                </a:lnTo>
                <a:lnTo>
                  <a:pt x="243880" y="20454"/>
                </a:lnTo>
                <a:lnTo>
                  <a:pt x="245204" y="21055"/>
                </a:lnTo>
                <a:lnTo>
                  <a:pt x="249535" y="23281"/>
                </a:lnTo>
                <a:lnTo>
                  <a:pt x="250738" y="23762"/>
                </a:lnTo>
                <a:lnTo>
                  <a:pt x="251881" y="24364"/>
                </a:lnTo>
                <a:lnTo>
                  <a:pt x="256574" y="26710"/>
                </a:lnTo>
                <a:lnTo>
                  <a:pt x="261025" y="28936"/>
                </a:lnTo>
                <a:lnTo>
                  <a:pt x="262228" y="29477"/>
                </a:lnTo>
                <a:lnTo>
                  <a:pt x="263732" y="30199"/>
                </a:lnTo>
                <a:lnTo>
                  <a:pt x="267823" y="32305"/>
                </a:lnTo>
                <a:lnTo>
                  <a:pt x="269447" y="33087"/>
                </a:lnTo>
                <a:lnTo>
                  <a:pt x="272275" y="34531"/>
                </a:lnTo>
                <a:lnTo>
                  <a:pt x="276666" y="36696"/>
                </a:lnTo>
                <a:lnTo>
                  <a:pt x="280577" y="38681"/>
                </a:lnTo>
                <a:lnTo>
                  <a:pt x="282141" y="39403"/>
                </a:lnTo>
                <a:lnTo>
                  <a:pt x="285870" y="41328"/>
                </a:lnTo>
                <a:lnTo>
                  <a:pt x="286111" y="41328"/>
                </a:lnTo>
                <a:lnTo>
                  <a:pt x="291465" y="44096"/>
                </a:lnTo>
                <a:lnTo>
                  <a:pt x="289901" y="47104"/>
                </a:lnTo>
                <a:lnTo>
                  <a:pt x="288939" y="54864"/>
                </a:lnTo>
                <a:lnTo>
                  <a:pt x="287013" y="55947"/>
                </a:lnTo>
                <a:lnTo>
                  <a:pt x="285810" y="60699"/>
                </a:lnTo>
                <a:lnTo>
                  <a:pt x="284367" y="62925"/>
                </a:lnTo>
                <a:lnTo>
                  <a:pt x="281960" y="65512"/>
                </a:lnTo>
                <a:lnTo>
                  <a:pt x="280516" y="68279"/>
                </a:lnTo>
                <a:lnTo>
                  <a:pt x="278411" y="69242"/>
                </a:lnTo>
                <a:lnTo>
                  <a:pt x="277689" y="71889"/>
                </a:lnTo>
                <a:lnTo>
                  <a:pt x="274741" y="74897"/>
                </a:lnTo>
                <a:lnTo>
                  <a:pt x="274921" y="75438"/>
                </a:lnTo>
                <a:lnTo>
                  <a:pt x="272455" y="80431"/>
                </a:lnTo>
                <a:lnTo>
                  <a:pt x="271252" y="84883"/>
                </a:lnTo>
                <a:lnTo>
                  <a:pt x="270349" y="85725"/>
                </a:lnTo>
                <a:lnTo>
                  <a:pt x="270049" y="87530"/>
                </a:lnTo>
                <a:lnTo>
                  <a:pt x="267823" y="89274"/>
                </a:lnTo>
                <a:lnTo>
                  <a:pt x="267522" y="91019"/>
                </a:lnTo>
                <a:lnTo>
                  <a:pt x="266499" y="93425"/>
                </a:lnTo>
                <a:lnTo>
                  <a:pt x="267341" y="95049"/>
                </a:lnTo>
                <a:lnTo>
                  <a:pt x="268966" y="95350"/>
                </a:lnTo>
                <a:lnTo>
                  <a:pt x="269327" y="96794"/>
                </a:lnTo>
                <a:lnTo>
                  <a:pt x="267763" y="97396"/>
                </a:lnTo>
                <a:lnTo>
                  <a:pt x="267883" y="98238"/>
                </a:lnTo>
                <a:lnTo>
                  <a:pt x="265236" y="99140"/>
                </a:lnTo>
                <a:lnTo>
                  <a:pt x="265116" y="100223"/>
                </a:lnTo>
                <a:lnTo>
                  <a:pt x="262710" y="100704"/>
                </a:lnTo>
                <a:lnTo>
                  <a:pt x="261025" y="102629"/>
                </a:lnTo>
                <a:lnTo>
                  <a:pt x="260905" y="104795"/>
                </a:lnTo>
                <a:lnTo>
                  <a:pt x="259220" y="105757"/>
                </a:lnTo>
                <a:lnTo>
                  <a:pt x="259461" y="106359"/>
                </a:lnTo>
                <a:lnTo>
                  <a:pt x="258138" y="106961"/>
                </a:lnTo>
                <a:lnTo>
                  <a:pt x="258498" y="108104"/>
                </a:lnTo>
                <a:lnTo>
                  <a:pt x="257897" y="108826"/>
                </a:lnTo>
                <a:lnTo>
                  <a:pt x="257776" y="110510"/>
                </a:lnTo>
                <a:lnTo>
                  <a:pt x="256753" y="111352"/>
                </a:lnTo>
                <a:lnTo>
                  <a:pt x="256994" y="114180"/>
                </a:lnTo>
                <a:lnTo>
                  <a:pt x="256092" y="115022"/>
                </a:lnTo>
                <a:lnTo>
                  <a:pt x="256272" y="119534"/>
                </a:lnTo>
                <a:lnTo>
                  <a:pt x="255190" y="120797"/>
                </a:lnTo>
                <a:lnTo>
                  <a:pt x="255250" y="122000"/>
                </a:lnTo>
                <a:lnTo>
                  <a:pt x="254047" y="123685"/>
                </a:lnTo>
                <a:lnTo>
                  <a:pt x="250798" y="125489"/>
                </a:lnTo>
                <a:lnTo>
                  <a:pt x="250016" y="127053"/>
                </a:lnTo>
                <a:lnTo>
                  <a:pt x="249114" y="126993"/>
                </a:lnTo>
                <a:lnTo>
                  <a:pt x="248212" y="128437"/>
                </a:lnTo>
                <a:lnTo>
                  <a:pt x="245444" y="128196"/>
                </a:lnTo>
                <a:lnTo>
                  <a:pt x="243639" y="129159"/>
                </a:lnTo>
                <a:lnTo>
                  <a:pt x="243098" y="130904"/>
                </a:lnTo>
                <a:lnTo>
                  <a:pt x="242316" y="131024"/>
                </a:lnTo>
                <a:lnTo>
                  <a:pt x="241655" y="133731"/>
                </a:lnTo>
                <a:lnTo>
                  <a:pt x="239669" y="134333"/>
                </a:lnTo>
                <a:lnTo>
                  <a:pt x="239669" y="137641"/>
                </a:lnTo>
                <a:lnTo>
                  <a:pt x="239188" y="140769"/>
                </a:lnTo>
                <a:lnTo>
                  <a:pt x="241233" y="141672"/>
                </a:lnTo>
                <a:lnTo>
                  <a:pt x="242737" y="144439"/>
                </a:lnTo>
                <a:lnTo>
                  <a:pt x="241895" y="146725"/>
                </a:lnTo>
                <a:lnTo>
                  <a:pt x="242857" y="146966"/>
                </a:lnTo>
                <a:lnTo>
                  <a:pt x="242918" y="148710"/>
                </a:lnTo>
                <a:lnTo>
                  <a:pt x="243940" y="150214"/>
                </a:lnTo>
                <a:lnTo>
                  <a:pt x="243459" y="154425"/>
                </a:lnTo>
                <a:lnTo>
                  <a:pt x="241774" y="155568"/>
                </a:lnTo>
                <a:lnTo>
                  <a:pt x="240090" y="158937"/>
                </a:lnTo>
                <a:lnTo>
                  <a:pt x="239308" y="158757"/>
                </a:lnTo>
                <a:lnTo>
                  <a:pt x="238105" y="162908"/>
                </a:lnTo>
                <a:lnTo>
                  <a:pt x="237082" y="164351"/>
                </a:lnTo>
                <a:lnTo>
                  <a:pt x="237082" y="165494"/>
                </a:lnTo>
                <a:lnTo>
                  <a:pt x="238647" y="169104"/>
                </a:lnTo>
                <a:lnTo>
                  <a:pt x="238044" y="170307"/>
                </a:lnTo>
                <a:lnTo>
                  <a:pt x="237022" y="170848"/>
                </a:lnTo>
                <a:lnTo>
                  <a:pt x="234495" y="173014"/>
                </a:lnTo>
                <a:lnTo>
                  <a:pt x="234315" y="175481"/>
                </a:lnTo>
                <a:lnTo>
                  <a:pt x="232931" y="177466"/>
                </a:lnTo>
                <a:lnTo>
                  <a:pt x="231728" y="176924"/>
                </a:lnTo>
                <a:lnTo>
                  <a:pt x="231307" y="177646"/>
                </a:lnTo>
                <a:lnTo>
                  <a:pt x="232450" y="178428"/>
                </a:lnTo>
                <a:lnTo>
                  <a:pt x="231968" y="179812"/>
                </a:lnTo>
                <a:lnTo>
                  <a:pt x="232089" y="183121"/>
                </a:lnTo>
                <a:lnTo>
                  <a:pt x="232871" y="183843"/>
                </a:lnTo>
                <a:lnTo>
                  <a:pt x="231908" y="189798"/>
                </a:lnTo>
                <a:lnTo>
                  <a:pt x="231427" y="191001"/>
                </a:lnTo>
                <a:lnTo>
                  <a:pt x="231668" y="193408"/>
                </a:lnTo>
                <a:lnTo>
                  <a:pt x="230585" y="193528"/>
                </a:lnTo>
                <a:lnTo>
                  <a:pt x="229984" y="196957"/>
                </a:lnTo>
                <a:lnTo>
                  <a:pt x="229984" y="199845"/>
                </a:lnTo>
                <a:lnTo>
                  <a:pt x="229081" y="201469"/>
                </a:lnTo>
                <a:lnTo>
                  <a:pt x="228540" y="204056"/>
                </a:lnTo>
                <a:lnTo>
                  <a:pt x="226855" y="204958"/>
                </a:lnTo>
                <a:lnTo>
                  <a:pt x="226915" y="207424"/>
                </a:lnTo>
                <a:lnTo>
                  <a:pt x="226254" y="209349"/>
                </a:lnTo>
                <a:lnTo>
                  <a:pt x="226855" y="209711"/>
                </a:lnTo>
                <a:lnTo>
                  <a:pt x="224269" y="211214"/>
                </a:lnTo>
                <a:lnTo>
                  <a:pt x="224088" y="213741"/>
                </a:lnTo>
                <a:lnTo>
                  <a:pt x="223366" y="214764"/>
                </a:lnTo>
                <a:lnTo>
                  <a:pt x="224148" y="216869"/>
                </a:lnTo>
                <a:lnTo>
                  <a:pt x="223306" y="218072"/>
                </a:lnTo>
                <a:lnTo>
                  <a:pt x="219576" y="220298"/>
                </a:lnTo>
                <a:lnTo>
                  <a:pt x="217952" y="222885"/>
                </a:lnTo>
                <a:lnTo>
                  <a:pt x="218133" y="223968"/>
                </a:lnTo>
                <a:lnTo>
                  <a:pt x="214824" y="226314"/>
                </a:lnTo>
                <a:lnTo>
                  <a:pt x="214343" y="227938"/>
                </a:lnTo>
                <a:lnTo>
                  <a:pt x="211816" y="228239"/>
                </a:lnTo>
                <a:lnTo>
                  <a:pt x="210733" y="231728"/>
                </a:lnTo>
                <a:lnTo>
                  <a:pt x="211455" y="233112"/>
                </a:lnTo>
                <a:lnTo>
                  <a:pt x="210853" y="233834"/>
                </a:lnTo>
                <a:lnTo>
                  <a:pt x="212357" y="234556"/>
                </a:lnTo>
                <a:lnTo>
                  <a:pt x="211154" y="237503"/>
                </a:lnTo>
                <a:lnTo>
                  <a:pt x="209169" y="236481"/>
                </a:lnTo>
                <a:lnTo>
                  <a:pt x="207183" y="238646"/>
                </a:lnTo>
                <a:lnTo>
                  <a:pt x="206221" y="238706"/>
                </a:lnTo>
                <a:lnTo>
                  <a:pt x="205619" y="240511"/>
                </a:lnTo>
                <a:lnTo>
                  <a:pt x="203815" y="242617"/>
                </a:lnTo>
                <a:lnTo>
                  <a:pt x="201829" y="246106"/>
                </a:lnTo>
                <a:lnTo>
                  <a:pt x="201348" y="248753"/>
                </a:lnTo>
                <a:lnTo>
                  <a:pt x="201589" y="249956"/>
                </a:lnTo>
                <a:lnTo>
                  <a:pt x="200325" y="254047"/>
                </a:lnTo>
                <a:lnTo>
                  <a:pt x="200025" y="256032"/>
                </a:lnTo>
                <a:lnTo>
                  <a:pt x="200446" y="256874"/>
                </a:lnTo>
                <a:lnTo>
                  <a:pt x="200626" y="260905"/>
                </a:lnTo>
                <a:lnTo>
                  <a:pt x="200446" y="262589"/>
                </a:lnTo>
                <a:lnTo>
                  <a:pt x="199363" y="263973"/>
                </a:lnTo>
                <a:lnTo>
                  <a:pt x="200325" y="266138"/>
                </a:lnTo>
                <a:lnTo>
                  <a:pt x="201168" y="266319"/>
                </a:lnTo>
                <a:lnTo>
                  <a:pt x="201529" y="267642"/>
                </a:lnTo>
                <a:lnTo>
                  <a:pt x="201168" y="268545"/>
                </a:lnTo>
                <a:lnTo>
                  <a:pt x="202311" y="269628"/>
                </a:lnTo>
                <a:lnTo>
                  <a:pt x="202431" y="272154"/>
                </a:lnTo>
                <a:lnTo>
                  <a:pt x="200988" y="273538"/>
                </a:lnTo>
                <a:lnTo>
                  <a:pt x="201228" y="274741"/>
                </a:lnTo>
                <a:lnTo>
                  <a:pt x="196596" y="278832"/>
                </a:lnTo>
                <a:lnTo>
                  <a:pt x="194250" y="282441"/>
                </a:lnTo>
                <a:lnTo>
                  <a:pt x="193408" y="284607"/>
                </a:lnTo>
                <a:lnTo>
                  <a:pt x="191362" y="285028"/>
                </a:lnTo>
                <a:lnTo>
                  <a:pt x="190640" y="287254"/>
                </a:lnTo>
                <a:lnTo>
                  <a:pt x="191062" y="289119"/>
                </a:lnTo>
                <a:lnTo>
                  <a:pt x="190460" y="291826"/>
                </a:lnTo>
                <a:lnTo>
                  <a:pt x="189618" y="291946"/>
                </a:lnTo>
                <a:lnTo>
                  <a:pt x="188414" y="293751"/>
                </a:lnTo>
                <a:lnTo>
                  <a:pt x="188836" y="295977"/>
                </a:lnTo>
                <a:lnTo>
                  <a:pt x="190760" y="295315"/>
                </a:lnTo>
                <a:lnTo>
                  <a:pt x="190400" y="297902"/>
                </a:lnTo>
                <a:lnTo>
                  <a:pt x="190640" y="300308"/>
                </a:lnTo>
                <a:lnTo>
                  <a:pt x="191182" y="300729"/>
                </a:lnTo>
                <a:lnTo>
                  <a:pt x="189618" y="301812"/>
                </a:lnTo>
                <a:lnTo>
                  <a:pt x="188294" y="301993"/>
                </a:lnTo>
                <a:lnTo>
                  <a:pt x="187692" y="303196"/>
                </a:lnTo>
                <a:lnTo>
                  <a:pt x="185406" y="303737"/>
                </a:lnTo>
                <a:lnTo>
                  <a:pt x="184384" y="305602"/>
                </a:lnTo>
                <a:lnTo>
                  <a:pt x="183782" y="307948"/>
                </a:lnTo>
                <a:lnTo>
                  <a:pt x="184384" y="308730"/>
                </a:lnTo>
                <a:lnTo>
                  <a:pt x="182398" y="309933"/>
                </a:lnTo>
                <a:lnTo>
                  <a:pt x="180774" y="312340"/>
                </a:lnTo>
                <a:lnTo>
                  <a:pt x="180774" y="313543"/>
                </a:lnTo>
                <a:lnTo>
                  <a:pt x="178789" y="316852"/>
                </a:lnTo>
                <a:lnTo>
                  <a:pt x="176864" y="316009"/>
                </a:lnTo>
                <a:lnTo>
                  <a:pt x="176563" y="315047"/>
                </a:lnTo>
                <a:lnTo>
                  <a:pt x="172713" y="316431"/>
                </a:lnTo>
                <a:lnTo>
                  <a:pt x="171510" y="314927"/>
                </a:lnTo>
                <a:lnTo>
                  <a:pt x="170608" y="312520"/>
                </a:lnTo>
                <a:lnTo>
                  <a:pt x="169044" y="312039"/>
                </a:lnTo>
                <a:lnTo>
                  <a:pt x="168261" y="312941"/>
                </a:lnTo>
                <a:lnTo>
                  <a:pt x="167119" y="312941"/>
                </a:lnTo>
                <a:lnTo>
                  <a:pt x="164111" y="315167"/>
                </a:lnTo>
                <a:lnTo>
                  <a:pt x="164111" y="315709"/>
                </a:lnTo>
                <a:lnTo>
                  <a:pt x="161885" y="316792"/>
                </a:lnTo>
                <a:lnTo>
                  <a:pt x="161223" y="318055"/>
                </a:lnTo>
                <a:lnTo>
                  <a:pt x="160321" y="318356"/>
                </a:lnTo>
                <a:lnTo>
                  <a:pt x="158095" y="320221"/>
                </a:lnTo>
                <a:lnTo>
                  <a:pt x="156411" y="320221"/>
                </a:lnTo>
                <a:lnTo>
                  <a:pt x="157433" y="320822"/>
                </a:lnTo>
                <a:lnTo>
                  <a:pt x="158877" y="323649"/>
                </a:lnTo>
                <a:lnTo>
                  <a:pt x="158395" y="324431"/>
                </a:lnTo>
                <a:lnTo>
                  <a:pt x="159659" y="325635"/>
                </a:lnTo>
                <a:lnTo>
                  <a:pt x="158456" y="330026"/>
                </a:lnTo>
                <a:lnTo>
                  <a:pt x="159358" y="330929"/>
                </a:lnTo>
                <a:lnTo>
                  <a:pt x="158877" y="332192"/>
                </a:lnTo>
                <a:lnTo>
                  <a:pt x="159358" y="333515"/>
                </a:lnTo>
                <a:lnTo>
                  <a:pt x="158636" y="334358"/>
                </a:lnTo>
                <a:lnTo>
                  <a:pt x="158155" y="336523"/>
                </a:lnTo>
                <a:lnTo>
                  <a:pt x="158395" y="337486"/>
                </a:lnTo>
                <a:lnTo>
                  <a:pt x="157193" y="338689"/>
                </a:lnTo>
                <a:lnTo>
                  <a:pt x="155869" y="339290"/>
                </a:lnTo>
                <a:lnTo>
                  <a:pt x="154786" y="340734"/>
                </a:lnTo>
                <a:lnTo>
                  <a:pt x="153342" y="340794"/>
                </a:lnTo>
                <a:lnTo>
                  <a:pt x="151778" y="339892"/>
                </a:lnTo>
                <a:lnTo>
                  <a:pt x="151778" y="338809"/>
                </a:lnTo>
                <a:lnTo>
                  <a:pt x="148770" y="337365"/>
                </a:lnTo>
                <a:lnTo>
                  <a:pt x="147387" y="339050"/>
                </a:lnTo>
                <a:lnTo>
                  <a:pt x="146364" y="341637"/>
                </a:lnTo>
                <a:lnTo>
                  <a:pt x="144980" y="341637"/>
                </a:lnTo>
                <a:lnTo>
                  <a:pt x="143838" y="346269"/>
                </a:lnTo>
                <a:lnTo>
                  <a:pt x="142815" y="348615"/>
                </a:lnTo>
                <a:lnTo>
                  <a:pt x="141972" y="352646"/>
                </a:lnTo>
                <a:lnTo>
                  <a:pt x="141251" y="354330"/>
                </a:lnTo>
                <a:lnTo>
                  <a:pt x="141491" y="355774"/>
                </a:lnTo>
                <a:lnTo>
                  <a:pt x="140830" y="358722"/>
                </a:lnTo>
                <a:lnTo>
                  <a:pt x="141431" y="359804"/>
                </a:lnTo>
                <a:lnTo>
                  <a:pt x="141010" y="362572"/>
                </a:lnTo>
                <a:lnTo>
                  <a:pt x="138965" y="365820"/>
                </a:lnTo>
                <a:lnTo>
                  <a:pt x="139025" y="369309"/>
                </a:lnTo>
                <a:lnTo>
                  <a:pt x="137400" y="370693"/>
                </a:lnTo>
                <a:lnTo>
                  <a:pt x="136799" y="372798"/>
                </a:lnTo>
                <a:lnTo>
                  <a:pt x="134754" y="373821"/>
                </a:lnTo>
                <a:lnTo>
                  <a:pt x="132468" y="377611"/>
                </a:lnTo>
                <a:lnTo>
                  <a:pt x="129820" y="378333"/>
                </a:lnTo>
                <a:lnTo>
                  <a:pt x="129219" y="380438"/>
                </a:lnTo>
                <a:lnTo>
                  <a:pt x="127595" y="38055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7" name="Freeform: Shape 416" title="VA-7">
            <a:extLst>
              <a:ext uri="{FF2B5EF4-FFF2-40B4-BE49-F238E27FC236}">
                <a16:creationId xmlns:a16="http://schemas.microsoft.com/office/drawing/2014/main" id="{7E5B5FEF-4B9E-BC6B-1A44-22FF7A2DA68D}"/>
              </a:ext>
            </a:extLst>
          </p:cNvPr>
          <p:cNvSpPr/>
          <p:nvPr/>
        </p:nvSpPr>
        <p:spPr>
          <a:xfrm>
            <a:off x="6890457" y="3569636"/>
            <a:ext cx="199317" cy="135986"/>
          </a:xfrm>
          <a:custGeom>
            <a:avLst/>
            <a:gdLst>
              <a:gd name="connsiteX0" fmla="*/ 244722 w 249474"/>
              <a:gd name="connsiteY0" fmla="*/ 69603 h 176262"/>
              <a:gd name="connsiteX1" fmla="*/ 243760 w 249474"/>
              <a:gd name="connsiteY1" fmla="*/ 69603 h 176262"/>
              <a:gd name="connsiteX2" fmla="*/ 243278 w 249474"/>
              <a:gd name="connsiteY2" fmla="*/ 71227 h 176262"/>
              <a:gd name="connsiteX3" fmla="*/ 241293 w 249474"/>
              <a:gd name="connsiteY3" fmla="*/ 71889 h 176262"/>
              <a:gd name="connsiteX4" fmla="*/ 240872 w 249474"/>
              <a:gd name="connsiteY4" fmla="*/ 74054 h 176262"/>
              <a:gd name="connsiteX5" fmla="*/ 239369 w 249474"/>
              <a:gd name="connsiteY5" fmla="*/ 73994 h 176262"/>
              <a:gd name="connsiteX6" fmla="*/ 242376 w 249474"/>
              <a:gd name="connsiteY6" fmla="*/ 88673 h 176262"/>
              <a:gd name="connsiteX7" fmla="*/ 242376 w 249474"/>
              <a:gd name="connsiteY7" fmla="*/ 89575 h 176262"/>
              <a:gd name="connsiteX8" fmla="*/ 240872 w 249474"/>
              <a:gd name="connsiteY8" fmla="*/ 90598 h 176262"/>
              <a:gd name="connsiteX9" fmla="*/ 241474 w 249474"/>
              <a:gd name="connsiteY9" fmla="*/ 93004 h 176262"/>
              <a:gd name="connsiteX10" fmla="*/ 240632 w 249474"/>
              <a:gd name="connsiteY10" fmla="*/ 94027 h 176262"/>
              <a:gd name="connsiteX11" fmla="*/ 241414 w 249474"/>
              <a:gd name="connsiteY11" fmla="*/ 95711 h 176262"/>
              <a:gd name="connsiteX12" fmla="*/ 240511 w 249474"/>
              <a:gd name="connsiteY12" fmla="*/ 97335 h 176262"/>
              <a:gd name="connsiteX13" fmla="*/ 239308 w 249474"/>
              <a:gd name="connsiteY13" fmla="*/ 96433 h 176262"/>
              <a:gd name="connsiteX14" fmla="*/ 238346 w 249474"/>
              <a:gd name="connsiteY14" fmla="*/ 94027 h 176262"/>
              <a:gd name="connsiteX15" fmla="*/ 236781 w 249474"/>
              <a:gd name="connsiteY15" fmla="*/ 94207 h 176262"/>
              <a:gd name="connsiteX16" fmla="*/ 234375 w 249474"/>
              <a:gd name="connsiteY16" fmla="*/ 97095 h 176262"/>
              <a:gd name="connsiteX17" fmla="*/ 235277 w 249474"/>
              <a:gd name="connsiteY17" fmla="*/ 99922 h 176262"/>
              <a:gd name="connsiteX18" fmla="*/ 236902 w 249474"/>
              <a:gd name="connsiteY18" fmla="*/ 101005 h 176262"/>
              <a:gd name="connsiteX19" fmla="*/ 235518 w 249474"/>
              <a:gd name="connsiteY19" fmla="*/ 102629 h 176262"/>
              <a:gd name="connsiteX20" fmla="*/ 233232 w 249474"/>
              <a:gd name="connsiteY20" fmla="*/ 102629 h 176262"/>
              <a:gd name="connsiteX21" fmla="*/ 231608 w 249474"/>
              <a:gd name="connsiteY21" fmla="*/ 103471 h 176262"/>
              <a:gd name="connsiteX22" fmla="*/ 231968 w 249474"/>
              <a:gd name="connsiteY22" fmla="*/ 105878 h 176262"/>
              <a:gd name="connsiteX23" fmla="*/ 232871 w 249474"/>
              <a:gd name="connsiteY23" fmla="*/ 106901 h 176262"/>
              <a:gd name="connsiteX24" fmla="*/ 231849 w 249474"/>
              <a:gd name="connsiteY24" fmla="*/ 109908 h 176262"/>
              <a:gd name="connsiteX25" fmla="*/ 230826 w 249474"/>
              <a:gd name="connsiteY25" fmla="*/ 110330 h 176262"/>
              <a:gd name="connsiteX26" fmla="*/ 229863 w 249474"/>
              <a:gd name="connsiteY26" fmla="*/ 112134 h 176262"/>
              <a:gd name="connsiteX27" fmla="*/ 232029 w 249474"/>
              <a:gd name="connsiteY27" fmla="*/ 114601 h 176262"/>
              <a:gd name="connsiteX28" fmla="*/ 234435 w 249474"/>
              <a:gd name="connsiteY28" fmla="*/ 115202 h 176262"/>
              <a:gd name="connsiteX29" fmla="*/ 234134 w 249474"/>
              <a:gd name="connsiteY29" fmla="*/ 116827 h 176262"/>
              <a:gd name="connsiteX30" fmla="*/ 234976 w 249474"/>
              <a:gd name="connsiteY30" fmla="*/ 117308 h 176262"/>
              <a:gd name="connsiteX31" fmla="*/ 237262 w 249474"/>
              <a:gd name="connsiteY31" fmla="*/ 117007 h 176262"/>
              <a:gd name="connsiteX32" fmla="*/ 238887 w 249474"/>
              <a:gd name="connsiteY32" fmla="*/ 118812 h 176262"/>
              <a:gd name="connsiteX33" fmla="*/ 238346 w 249474"/>
              <a:gd name="connsiteY33" fmla="*/ 119834 h 176262"/>
              <a:gd name="connsiteX34" fmla="*/ 238346 w 249474"/>
              <a:gd name="connsiteY34" fmla="*/ 122120 h 176262"/>
              <a:gd name="connsiteX35" fmla="*/ 240270 w 249474"/>
              <a:gd name="connsiteY35" fmla="*/ 122602 h 176262"/>
              <a:gd name="connsiteX36" fmla="*/ 240812 w 249474"/>
              <a:gd name="connsiteY36" fmla="*/ 121820 h 176262"/>
              <a:gd name="connsiteX37" fmla="*/ 242617 w 249474"/>
              <a:gd name="connsiteY37" fmla="*/ 122301 h 176262"/>
              <a:gd name="connsiteX38" fmla="*/ 244542 w 249474"/>
              <a:gd name="connsiteY38" fmla="*/ 121399 h 176262"/>
              <a:gd name="connsiteX39" fmla="*/ 245986 w 249474"/>
              <a:gd name="connsiteY39" fmla="*/ 123083 h 176262"/>
              <a:gd name="connsiteX40" fmla="*/ 247790 w 249474"/>
              <a:gd name="connsiteY40" fmla="*/ 124226 h 176262"/>
              <a:gd name="connsiteX41" fmla="*/ 247309 w 249474"/>
              <a:gd name="connsiteY41" fmla="*/ 125189 h 176262"/>
              <a:gd name="connsiteX42" fmla="*/ 249475 w 249474"/>
              <a:gd name="connsiteY42" fmla="*/ 128377 h 176262"/>
              <a:gd name="connsiteX43" fmla="*/ 246768 w 249474"/>
              <a:gd name="connsiteY43" fmla="*/ 130663 h 176262"/>
              <a:gd name="connsiteX44" fmla="*/ 245324 w 249474"/>
              <a:gd name="connsiteY44" fmla="*/ 130903 h 176262"/>
              <a:gd name="connsiteX45" fmla="*/ 244120 w 249474"/>
              <a:gd name="connsiteY45" fmla="*/ 129821 h 176262"/>
              <a:gd name="connsiteX46" fmla="*/ 241834 w 249474"/>
              <a:gd name="connsiteY46" fmla="*/ 130603 h 176262"/>
              <a:gd name="connsiteX47" fmla="*/ 237865 w 249474"/>
              <a:gd name="connsiteY47" fmla="*/ 131204 h 176262"/>
              <a:gd name="connsiteX48" fmla="*/ 237383 w 249474"/>
              <a:gd name="connsiteY48" fmla="*/ 132227 h 176262"/>
              <a:gd name="connsiteX49" fmla="*/ 235698 w 249474"/>
              <a:gd name="connsiteY49" fmla="*/ 133370 h 176262"/>
              <a:gd name="connsiteX50" fmla="*/ 234194 w 249474"/>
              <a:gd name="connsiteY50" fmla="*/ 136619 h 176262"/>
              <a:gd name="connsiteX51" fmla="*/ 234254 w 249474"/>
              <a:gd name="connsiteY51" fmla="*/ 138183 h 176262"/>
              <a:gd name="connsiteX52" fmla="*/ 235579 w 249474"/>
              <a:gd name="connsiteY52" fmla="*/ 140348 h 176262"/>
              <a:gd name="connsiteX53" fmla="*/ 235698 w 249474"/>
              <a:gd name="connsiteY53" fmla="*/ 143176 h 176262"/>
              <a:gd name="connsiteX54" fmla="*/ 235338 w 249474"/>
              <a:gd name="connsiteY54" fmla="*/ 143898 h 176262"/>
              <a:gd name="connsiteX55" fmla="*/ 237142 w 249474"/>
              <a:gd name="connsiteY55" fmla="*/ 144499 h 176262"/>
              <a:gd name="connsiteX56" fmla="*/ 236300 w 249474"/>
              <a:gd name="connsiteY56" fmla="*/ 144920 h 176262"/>
              <a:gd name="connsiteX57" fmla="*/ 235999 w 249474"/>
              <a:gd name="connsiteY57" fmla="*/ 146304 h 176262"/>
              <a:gd name="connsiteX58" fmla="*/ 236962 w 249474"/>
              <a:gd name="connsiteY58" fmla="*/ 146244 h 176262"/>
              <a:gd name="connsiteX59" fmla="*/ 236962 w 249474"/>
              <a:gd name="connsiteY59" fmla="*/ 147327 h 176262"/>
              <a:gd name="connsiteX60" fmla="*/ 234556 w 249474"/>
              <a:gd name="connsiteY60" fmla="*/ 148530 h 176262"/>
              <a:gd name="connsiteX61" fmla="*/ 233533 w 249474"/>
              <a:gd name="connsiteY61" fmla="*/ 148169 h 176262"/>
              <a:gd name="connsiteX62" fmla="*/ 233172 w 249474"/>
              <a:gd name="connsiteY62" fmla="*/ 149372 h 176262"/>
              <a:gd name="connsiteX63" fmla="*/ 232029 w 249474"/>
              <a:gd name="connsiteY63" fmla="*/ 148409 h 176262"/>
              <a:gd name="connsiteX64" fmla="*/ 232209 w 249474"/>
              <a:gd name="connsiteY64" fmla="*/ 146605 h 176262"/>
              <a:gd name="connsiteX65" fmla="*/ 231126 w 249474"/>
              <a:gd name="connsiteY65" fmla="*/ 146424 h 176262"/>
              <a:gd name="connsiteX66" fmla="*/ 229923 w 249474"/>
              <a:gd name="connsiteY66" fmla="*/ 147447 h 176262"/>
              <a:gd name="connsiteX67" fmla="*/ 228720 w 249474"/>
              <a:gd name="connsiteY67" fmla="*/ 145883 h 176262"/>
              <a:gd name="connsiteX68" fmla="*/ 227457 w 249474"/>
              <a:gd name="connsiteY68" fmla="*/ 146184 h 176262"/>
              <a:gd name="connsiteX69" fmla="*/ 227216 w 249474"/>
              <a:gd name="connsiteY69" fmla="*/ 147266 h 176262"/>
              <a:gd name="connsiteX70" fmla="*/ 227818 w 249474"/>
              <a:gd name="connsiteY70" fmla="*/ 148770 h 176262"/>
              <a:gd name="connsiteX71" fmla="*/ 227637 w 249474"/>
              <a:gd name="connsiteY71" fmla="*/ 150695 h 176262"/>
              <a:gd name="connsiteX72" fmla="*/ 228178 w 249474"/>
              <a:gd name="connsiteY72" fmla="*/ 152560 h 176262"/>
              <a:gd name="connsiteX73" fmla="*/ 226675 w 249474"/>
              <a:gd name="connsiteY73" fmla="*/ 155448 h 176262"/>
              <a:gd name="connsiteX74" fmla="*/ 225171 w 249474"/>
              <a:gd name="connsiteY74" fmla="*/ 159539 h 176262"/>
              <a:gd name="connsiteX75" fmla="*/ 223908 w 249474"/>
              <a:gd name="connsiteY75" fmla="*/ 160140 h 176262"/>
              <a:gd name="connsiteX76" fmla="*/ 223908 w 249474"/>
              <a:gd name="connsiteY76" fmla="*/ 161524 h 176262"/>
              <a:gd name="connsiteX77" fmla="*/ 222283 w 249474"/>
              <a:gd name="connsiteY77" fmla="*/ 164712 h 176262"/>
              <a:gd name="connsiteX78" fmla="*/ 219637 w 249474"/>
              <a:gd name="connsiteY78" fmla="*/ 168623 h 176262"/>
              <a:gd name="connsiteX79" fmla="*/ 218072 w 249474"/>
              <a:gd name="connsiteY79" fmla="*/ 171630 h 176262"/>
              <a:gd name="connsiteX80" fmla="*/ 215365 w 249474"/>
              <a:gd name="connsiteY80" fmla="*/ 171270 h 176262"/>
              <a:gd name="connsiteX81" fmla="*/ 214523 w 249474"/>
              <a:gd name="connsiteY81" fmla="*/ 173556 h 176262"/>
              <a:gd name="connsiteX82" fmla="*/ 214643 w 249474"/>
              <a:gd name="connsiteY82" fmla="*/ 175480 h 176262"/>
              <a:gd name="connsiteX83" fmla="*/ 212598 w 249474"/>
              <a:gd name="connsiteY83" fmla="*/ 175661 h 176262"/>
              <a:gd name="connsiteX84" fmla="*/ 211455 w 249474"/>
              <a:gd name="connsiteY84" fmla="*/ 176263 h 176262"/>
              <a:gd name="connsiteX85" fmla="*/ 210011 w 249474"/>
              <a:gd name="connsiteY85" fmla="*/ 176082 h 176262"/>
              <a:gd name="connsiteX86" fmla="*/ 210011 w 249474"/>
              <a:gd name="connsiteY86" fmla="*/ 174939 h 176262"/>
              <a:gd name="connsiteX87" fmla="*/ 211575 w 249474"/>
              <a:gd name="connsiteY87" fmla="*/ 174879 h 176262"/>
              <a:gd name="connsiteX88" fmla="*/ 210492 w 249474"/>
              <a:gd name="connsiteY88" fmla="*/ 173796 h 176262"/>
              <a:gd name="connsiteX89" fmla="*/ 210372 w 249474"/>
              <a:gd name="connsiteY89" fmla="*/ 171691 h 176262"/>
              <a:gd name="connsiteX90" fmla="*/ 208567 w 249474"/>
              <a:gd name="connsiteY90" fmla="*/ 171931 h 176262"/>
              <a:gd name="connsiteX91" fmla="*/ 206763 w 249474"/>
              <a:gd name="connsiteY91" fmla="*/ 171209 h 176262"/>
              <a:gd name="connsiteX92" fmla="*/ 206161 w 249474"/>
              <a:gd name="connsiteY92" fmla="*/ 170066 h 176262"/>
              <a:gd name="connsiteX93" fmla="*/ 207304 w 249474"/>
              <a:gd name="connsiteY93" fmla="*/ 169645 h 176262"/>
              <a:gd name="connsiteX94" fmla="*/ 207183 w 249474"/>
              <a:gd name="connsiteY94" fmla="*/ 168322 h 176262"/>
              <a:gd name="connsiteX95" fmla="*/ 205078 w 249474"/>
              <a:gd name="connsiteY95" fmla="*/ 168562 h 176262"/>
              <a:gd name="connsiteX96" fmla="*/ 204477 w 249474"/>
              <a:gd name="connsiteY96" fmla="*/ 167780 h 176262"/>
              <a:gd name="connsiteX97" fmla="*/ 203274 w 249474"/>
              <a:gd name="connsiteY97" fmla="*/ 162787 h 176262"/>
              <a:gd name="connsiteX98" fmla="*/ 203695 w 249474"/>
              <a:gd name="connsiteY98" fmla="*/ 160982 h 176262"/>
              <a:gd name="connsiteX99" fmla="*/ 201589 w 249474"/>
              <a:gd name="connsiteY99" fmla="*/ 159478 h 176262"/>
              <a:gd name="connsiteX100" fmla="*/ 200687 w 249474"/>
              <a:gd name="connsiteY100" fmla="*/ 157674 h 176262"/>
              <a:gd name="connsiteX101" fmla="*/ 198882 w 249474"/>
              <a:gd name="connsiteY101" fmla="*/ 156350 h 176262"/>
              <a:gd name="connsiteX102" fmla="*/ 196897 w 249474"/>
              <a:gd name="connsiteY102" fmla="*/ 158155 h 176262"/>
              <a:gd name="connsiteX103" fmla="*/ 195814 w 249474"/>
              <a:gd name="connsiteY103" fmla="*/ 158095 h 176262"/>
              <a:gd name="connsiteX104" fmla="*/ 194852 w 249474"/>
              <a:gd name="connsiteY104" fmla="*/ 159539 h 176262"/>
              <a:gd name="connsiteX105" fmla="*/ 193889 w 249474"/>
              <a:gd name="connsiteY105" fmla="*/ 159719 h 176262"/>
              <a:gd name="connsiteX106" fmla="*/ 192445 w 249474"/>
              <a:gd name="connsiteY106" fmla="*/ 158997 h 176262"/>
              <a:gd name="connsiteX107" fmla="*/ 191964 w 249474"/>
              <a:gd name="connsiteY107" fmla="*/ 157614 h 176262"/>
              <a:gd name="connsiteX108" fmla="*/ 188595 w 249474"/>
              <a:gd name="connsiteY108" fmla="*/ 157012 h 176262"/>
              <a:gd name="connsiteX109" fmla="*/ 186309 w 249474"/>
              <a:gd name="connsiteY109" fmla="*/ 155388 h 176262"/>
              <a:gd name="connsiteX110" fmla="*/ 185707 w 249474"/>
              <a:gd name="connsiteY110" fmla="*/ 154485 h 176262"/>
              <a:gd name="connsiteX111" fmla="*/ 184624 w 249474"/>
              <a:gd name="connsiteY111" fmla="*/ 154666 h 176262"/>
              <a:gd name="connsiteX112" fmla="*/ 183482 w 249474"/>
              <a:gd name="connsiteY112" fmla="*/ 155989 h 176262"/>
              <a:gd name="connsiteX113" fmla="*/ 181556 w 249474"/>
              <a:gd name="connsiteY113" fmla="*/ 155147 h 176262"/>
              <a:gd name="connsiteX114" fmla="*/ 182760 w 249474"/>
              <a:gd name="connsiteY114" fmla="*/ 154124 h 176262"/>
              <a:gd name="connsiteX115" fmla="*/ 181135 w 249474"/>
              <a:gd name="connsiteY115" fmla="*/ 152621 h 176262"/>
              <a:gd name="connsiteX116" fmla="*/ 180353 w 249474"/>
              <a:gd name="connsiteY116" fmla="*/ 152741 h 176262"/>
              <a:gd name="connsiteX117" fmla="*/ 179451 w 249474"/>
              <a:gd name="connsiteY117" fmla="*/ 150936 h 176262"/>
              <a:gd name="connsiteX118" fmla="*/ 177165 w 249474"/>
              <a:gd name="connsiteY118" fmla="*/ 149312 h 176262"/>
              <a:gd name="connsiteX119" fmla="*/ 176864 w 249474"/>
              <a:gd name="connsiteY119" fmla="*/ 150756 h 176262"/>
              <a:gd name="connsiteX120" fmla="*/ 175721 w 249474"/>
              <a:gd name="connsiteY120" fmla="*/ 151357 h 176262"/>
              <a:gd name="connsiteX121" fmla="*/ 173976 w 249474"/>
              <a:gd name="connsiteY121" fmla="*/ 150756 h 176262"/>
              <a:gd name="connsiteX122" fmla="*/ 172894 w 249474"/>
              <a:gd name="connsiteY122" fmla="*/ 151056 h 176262"/>
              <a:gd name="connsiteX123" fmla="*/ 172593 w 249474"/>
              <a:gd name="connsiteY123" fmla="*/ 152079 h 176262"/>
              <a:gd name="connsiteX124" fmla="*/ 171510 w 249474"/>
              <a:gd name="connsiteY124" fmla="*/ 152079 h 176262"/>
              <a:gd name="connsiteX125" fmla="*/ 171811 w 249474"/>
              <a:gd name="connsiteY125" fmla="*/ 150395 h 176262"/>
              <a:gd name="connsiteX126" fmla="*/ 170487 w 249474"/>
              <a:gd name="connsiteY126" fmla="*/ 149312 h 176262"/>
              <a:gd name="connsiteX127" fmla="*/ 168803 w 249474"/>
              <a:gd name="connsiteY127" fmla="*/ 149913 h 176262"/>
              <a:gd name="connsiteX128" fmla="*/ 168742 w 249474"/>
              <a:gd name="connsiteY128" fmla="*/ 148710 h 176262"/>
              <a:gd name="connsiteX129" fmla="*/ 166637 w 249474"/>
              <a:gd name="connsiteY129" fmla="*/ 147627 h 176262"/>
              <a:gd name="connsiteX130" fmla="*/ 166216 w 249474"/>
              <a:gd name="connsiteY130" fmla="*/ 145221 h 176262"/>
              <a:gd name="connsiteX131" fmla="*/ 163569 w 249474"/>
              <a:gd name="connsiteY131" fmla="*/ 145823 h 176262"/>
              <a:gd name="connsiteX132" fmla="*/ 161524 w 249474"/>
              <a:gd name="connsiteY132" fmla="*/ 144198 h 176262"/>
              <a:gd name="connsiteX133" fmla="*/ 159418 w 249474"/>
              <a:gd name="connsiteY133" fmla="*/ 143838 h 176262"/>
              <a:gd name="connsiteX134" fmla="*/ 157674 w 249474"/>
              <a:gd name="connsiteY134" fmla="*/ 144379 h 176262"/>
              <a:gd name="connsiteX135" fmla="*/ 157072 w 249474"/>
              <a:gd name="connsiteY135" fmla="*/ 143537 h 176262"/>
              <a:gd name="connsiteX136" fmla="*/ 155267 w 249474"/>
              <a:gd name="connsiteY136" fmla="*/ 143898 h 176262"/>
              <a:gd name="connsiteX137" fmla="*/ 154064 w 249474"/>
              <a:gd name="connsiteY137" fmla="*/ 143477 h 176262"/>
              <a:gd name="connsiteX138" fmla="*/ 153282 w 249474"/>
              <a:gd name="connsiteY138" fmla="*/ 142334 h 176262"/>
              <a:gd name="connsiteX139" fmla="*/ 152019 w 249474"/>
              <a:gd name="connsiteY139" fmla="*/ 142935 h 176262"/>
              <a:gd name="connsiteX140" fmla="*/ 152199 w 249474"/>
              <a:gd name="connsiteY140" fmla="*/ 141792 h 176262"/>
              <a:gd name="connsiteX141" fmla="*/ 150395 w 249474"/>
              <a:gd name="connsiteY141" fmla="*/ 141191 h 176262"/>
              <a:gd name="connsiteX142" fmla="*/ 149552 w 249474"/>
              <a:gd name="connsiteY142" fmla="*/ 143116 h 176262"/>
              <a:gd name="connsiteX143" fmla="*/ 148710 w 249474"/>
              <a:gd name="connsiteY143" fmla="*/ 139747 h 176262"/>
              <a:gd name="connsiteX144" fmla="*/ 148710 w 249474"/>
              <a:gd name="connsiteY144" fmla="*/ 138002 h 176262"/>
              <a:gd name="connsiteX145" fmla="*/ 147266 w 249474"/>
              <a:gd name="connsiteY145" fmla="*/ 138905 h 176262"/>
              <a:gd name="connsiteX146" fmla="*/ 144679 w 249474"/>
              <a:gd name="connsiteY146" fmla="*/ 137762 h 176262"/>
              <a:gd name="connsiteX147" fmla="*/ 143476 w 249474"/>
              <a:gd name="connsiteY147" fmla="*/ 137762 h 176262"/>
              <a:gd name="connsiteX148" fmla="*/ 141671 w 249474"/>
              <a:gd name="connsiteY148" fmla="*/ 134754 h 176262"/>
              <a:gd name="connsiteX149" fmla="*/ 138002 w 249474"/>
              <a:gd name="connsiteY149" fmla="*/ 134994 h 176262"/>
              <a:gd name="connsiteX150" fmla="*/ 136198 w 249474"/>
              <a:gd name="connsiteY150" fmla="*/ 132889 h 176262"/>
              <a:gd name="connsiteX151" fmla="*/ 133370 w 249474"/>
              <a:gd name="connsiteY151" fmla="*/ 131986 h 176262"/>
              <a:gd name="connsiteX152" fmla="*/ 132949 w 249474"/>
              <a:gd name="connsiteY152" fmla="*/ 131024 h 176262"/>
              <a:gd name="connsiteX153" fmla="*/ 131986 w 249474"/>
              <a:gd name="connsiteY153" fmla="*/ 131626 h 176262"/>
              <a:gd name="connsiteX154" fmla="*/ 131926 w 249474"/>
              <a:gd name="connsiteY154" fmla="*/ 132829 h 176262"/>
              <a:gd name="connsiteX155" fmla="*/ 130603 w 249474"/>
              <a:gd name="connsiteY155" fmla="*/ 132046 h 176262"/>
              <a:gd name="connsiteX156" fmla="*/ 126392 w 249474"/>
              <a:gd name="connsiteY156" fmla="*/ 132107 h 176262"/>
              <a:gd name="connsiteX157" fmla="*/ 125248 w 249474"/>
              <a:gd name="connsiteY157" fmla="*/ 131626 h 176262"/>
              <a:gd name="connsiteX158" fmla="*/ 123684 w 249474"/>
              <a:gd name="connsiteY158" fmla="*/ 132949 h 176262"/>
              <a:gd name="connsiteX159" fmla="*/ 121098 w 249474"/>
              <a:gd name="connsiteY159" fmla="*/ 131565 h 176262"/>
              <a:gd name="connsiteX160" fmla="*/ 120195 w 249474"/>
              <a:gd name="connsiteY160" fmla="*/ 132528 h 176262"/>
              <a:gd name="connsiteX161" fmla="*/ 118631 w 249474"/>
              <a:gd name="connsiteY161" fmla="*/ 133009 h 176262"/>
              <a:gd name="connsiteX162" fmla="*/ 116646 w 249474"/>
              <a:gd name="connsiteY162" fmla="*/ 132347 h 176262"/>
              <a:gd name="connsiteX163" fmla="*/ 114541 w 249474"/>
              <a:gd name="connsiteY163" fmla="*/ 133129 h 176262"/>
              <a:gd name="connsiteX164" fmla="*/ 113337 w 249474"/>
              <a:gd name="connsiteY164" fmla="*/ 132648 h 176262"/>
              <a:gd name="connsiteX165" fmla="*/ 111954 w 249474"/>
              <a:gd name="connsiteY165" fmla="*/ 133550 h 176262"/>
              <a:gd name="connsiteX166" fmla="*/ 107923 w 249474"/>
              <a:gd name="connsiteY166" fmla="*/ 130964 h 176262"/>
              <a:gd name="connsiteX167" fmla="*/ 104915 w 249474"/>
              <a:gd name="connsiteY167" fmla="*/ 130903 h 176262"/>
              <a:gd name="connsiteX168" fmla="*/ 104735 w 249474"/>
              <a:gd name="connsiteY168" fmla="*/ 132107 h 176262"/>
              <a:gd name="connsiteX169" fmla="*/ 101426 w 249474"/>
              <a:gd name="connsiteY169" fmla="*/ 132949 h 176262"/>
              <a:gd name="connsiteX170" fmla="*/ 97937 w 249474"/>
              <a:gd name="connsiteY170" fmla="*/ 132347 h 176262"/>
              <a:gd name="connsiteX171" fmla="*/ 97455 w 249474"/>
              <a:gd name="connsiteY171" fmla="*/ 132889 h 176262"/>
              <a:gd name="connsiteX172" fmla="*/ 96132 w 249474"/>
              <a:gd name="connsiteY172" fmla="*/ 132046 h 176262"/>
              <a:gd name="connsiteX173" fmla="*/ 93004 w 249474"/>
              <a:gd name="connsiteY173" fmla="*/ 131746 h 176262"/>
              <a:gd name="connsiteX174" fmla="*/ 91741 w 249474"/>
              <a:gd name="connsiteY174" fmla="*/ 132949 h 176262"/>
              <a:gd name="connsiteX175" fmla="*/ 91379 w 249474"/>
              <a:gd name="connsiteY175" fmla="*/ 134573 h 176262"/>
              <a:gd name="connsiteX176" fmla="*/ 88974 w 249474"/>
              <a:gd name="connsiteY176" fmla="*/ 135355 h 176262"/>
              <a:gd name="connsiteX177" fmla="*/ 87349 w 249474"/>
              <a:gd name="connsiteY177" fmla="*/ 134934 h 176262"/>
              <a:gd name="connsiteX178" fmla="*/ 86146 w 249474"/>
              <a:gd name="connsiteY178" fmla="*/ 136438 h 176262"/>
              <a:gd name="connsiteX179" fmla="*/ 85184 w 249474"/>
              <a:gd name="connsiteY179" fmla="*/ 136498 h 176262"/>
              <a:gd name="connsiteX180" fmla="*/ 84101 w 249474"/>
              <a:gd name="connsiteY180" fmla="*/ 138423 h 176262"/>
              <a:gd name="connsiteX181" fmla="*/ 81815 w 249474"/>
              <a:gd name="connsiteY181" fmla="*/ 139265 h 176262"/>
              <a:gd name="connsiteX182" fmla="*/ 78446 w 249474"/>
              <a:gd name="connsiteY182" fmla="*/ 139446 h 176262"/>
              <a:gd name="connsiteX183" fmla="*/ 68820 w 249474"/>
              <a:gd name="connsiteY183" fmla="*/ 137581 h 176262"/>
              <a:gd name="connsiteX184" fmla="*/ 57030 w 249474"/>
              <a:gd name="connsiteY184" fmla="*/ 135355 h 176262"/>
              <a:gd name="connsiteX185" fmla="*/ 48728 w 249474"/>
              <a:gd name="connsiteY185" fmla="*/ 134513 h 176262"/>
              <a:gd name="connsiteX186" fmla="*/ 45299 w 249474"/>
              <a:gd name="connsiteY186" fmla="*/ 133911 h 176262"/>
              <a:gd name="connsiteX187" fmla="*/ 29176 w 249474"/>
              <a:gd name="connsiteY187" fmla="*/ 131626 h 176262"/>
              <a:gd name="connsiteX188" fmla="*/ 15882 w 249474"/>
              <a:gd name="connsiteY188" fmla="*/ 129460 h 176262"/>
              <a:gd name="connsiteX189" fmla="*/ 16303 w 249474"/>
              <a:gd name="connsiteY189" fmla="*/ 130783 h 176262"/>
              <a:gd name="connsiteX190" fmla="*/ 18108 w 249474"/>
              <a:gd name="connsiteY190" fmla="*/ 131626 h 176262"/>
              <a:gd name="connsiteX191" fmla="*/ 17927 w 249474"/>
              <a:gd name="connsiteY191" fmla="*/ 133430 h 176262"/>
              <a:gd name="connsiteX192" fmla="*/ 14799 w 249474"/>
              <a:gd name="connsiteY192" fmla="*/ 132949 h 176262"/>
              <a:gd name="connsiteX193" fmla="*/ 12994 w 249474"/>
              <a:gd name="connsiteY193" fmla="*/ 134092 h 176262"/>
              <a:gd name="connsiteX194" fmla="*/ 11550 w 249474"/>
              <a:gd name="connsiteY194" fmla="*/ 133550 h 176262"/>
              <a:gd name="connsiteX195" fmla="*/ 9625 w 249474"/>
              <a:gd name="connsiteY195" fmla="*/ 133550 h 176262"/>
              <a:gd name="connsiteX196" fmla="*/ 8542 w 249474"/>
              <a:gd name="connsiteY196" fmla="*/ 134754 h 176262"/>
              <a:gd name="connsiteX197" fmla="*/ 9084 w 249474"/>
              <a:gd name="connsiteY197" fmla="*/ 135897 h 176262"/>
              <a:gd name="connsiteX198" fmla="*/ 6437 w 249474"/>
              <a:gd name="connsiteY198" fmla="*/ 136558 h 176262"/>
              <a:gd name="connsiteX199" fmla="*/ 5956 w 249474"/>
              <a:gd name="connsiteY199" fmla="*/ 138363 h 176262"/>
              <a:gd name="connsiteX200" fmla="*/ 4572 w 249474"/>
              <a:gd name="connsiteY200" fmla="*/ 137581 h 176262"/>
              <a:gd name="connsiteX201" fmla="*/ 2647 w 249474"/>
              <a:gd name="connsiteY201" fmla="*/ 138363 h 176262"/>
              <a:gd name="connsiteX202" fmla="*/ 0 w 249474"/>
              <a:gd name="connsiteY202" fmla="*/ 138784 h 176262"/>
              <a:gd name="connsiteX203" fmla="*/ 1804 w 249474"/>
              <a:gd name="connsiteY203" fmla="*/ 136619 h 176262"/>
              <a:gd name="connsiteX204" fmla="*/ 2406 w 249474"/>
              <a:gd name="connsiteY204" fmla="*/ 134874 h 176262"/>
              <a:gd name="connsiteX205" fmla="*/ 3368 w 249474"/>
              <a:gd name="connsiteY205" fmla="*/ 134874 h 176262"/>
              <a:gd name="connsiteX206" fmla="*/ 5354 w 249474"/>
              <a:gd name="connsiteY206" fmla="*/ 132588 h 176262"/>
              <a:gd name="connsiteX207" fmla="*/ 7339 w 249474"/>
              <a:gd name="connsiteY207" fmla="*/ 133611 h 176262"/>
              <a:gd name="connsiteX208" fmla="*/ 8542 w 249474"/>
              <a:gd name="connsiteY208" fmla="*/ 130663 h 176262"/>
              <a:gd name="connsiteX209" fmla="*/ 7038 w 249474"/>
              <a:gd name="connsiteY209" fmla="*/ 130061 h 176262"/>
              <a:gd name="connsiteX210" fmla="*/ 7640 w 249474"/>
              <a:gd name="connsiteY210" fmla="*/ 129279 h 176262"/>
              <a:gd name="connsiteX211" fmla="*/ 6918 w 249474"/>
              <a:gd name="connsiteY211" fmla="*/ 127956 h 176262"/>
              <a:gd name="connsiteX212" fmla="*/ 8001 w 249474"/>
              <a:gd name="connsiteY212" fmla="*/ 124467 h 176262"/>
              <a:gd name="connsiteX213" fmla="*/ 10407 w 249474"/>
              <a:gd name="connsiteY213" fmla="*/ 124106 h 176262"/>
              <a:gd name="connsiteX214" fmla="*/ 10948 w 249474"/>
              <a:gd name="connsiteY214" fmla="*/ 122481 h 176262"/>
              <a:gd name="connsiteX215" fmla="*/ 14318 w 249474"/>
              <a:gd name="connsiteY215" fmla="*/ 120075 h 176262"/>
              <a:gd name="connsiteX216" fmla="*/ 14137 w 249474"/>
              <a:gd name="connsiteY216" fmla="*/ 118992 h 176262"/>
              <a:gd name="connsiteX217" fmla="*/ 15761 w 249474"/>
              <a:gd name="connsiteY217" fmla="*/ 116466 h 176262"/>
              <a:gd name="connsiteX218" fmla="*/ 19491 w 249474"/>
              <a:gd name="connsiteY218" fmla="*/ 114300 h 176262"/>
              <a:gd name="connsiteX219" fmla="*/ 20333 w 249474"/>
              <a:gd name="connsiteY219" fmla="*/ 113097 h 176262"/>
              <a:gd name="connsiteX220" fmla="*/ 19551 w 249474"/>
              <a:gd name="connsiteY220" fmla="*/ 110931 h 176262"/>
              <a:gd name="connsiteX221" fmla="*/ 20273 w 249474"/>
              <a:gd name="connsiteY221" fmla="*/ 109908 h 176262"/>
              <a:gd name="connsiteX222" fmla="*/ 20454 w 249474"/>
              <a:gd name="connsiteY222" fmla="*/ 107382 h 176262"/>
              <a:gd name="connsiteX223" fmla="*/ 23040 w 249474"/>
              <a:gd name="connsiteY223" fmla="*/ 105878 h 176262"/>
              <a:gd name="connsiteX224" fmla="*/ 22439 w 249474"/>
              <a:gd name="connsiteY224" fmla="*/ 105517 h 176262"/>
              <a:gd name="connsiteX225" fmla="*/ 23100 w 249474"/>
              <a:gd name="connsiteY225" fmla="*/ 103592 h 176262"/>
              <a:gd name="connsiteX226" fmla="*/ 23100 w 249474"/>
              <a:gd name="connsiteY226" fmla="*/ 101185 h 176262"/>
              <a:gd name="connsiteX227" fmla="*/ 24725 w 249474"/>
              <a:gd name="connsiteY227" fmla="*/ 100223 h 176262"/>
              <a:gd name="connsiteX228" fmla="*/ 25326 w 249474"/>
              <a:gd name="connsiteY228" fmla="*/ 97636 h 176262"/>
              <a:gd name="connsiteX229" fmla="*/ 26108 w 249474"/>
              <a:gd name="connsiteY229" fmla="*/ 96012 h 176262"/>
              <a:gd name="connsiteX230" fmla="*/ 26108 w 249474"/>
              <a:gd name="connsiteY230" fmla="*/ 93124 h 176262"/>
              <a:gd name="connsiteX231" fmla="*/ 26770 w 249474"/>
              <a:gd name="connsiteY231" fmla="*/ 89695 h 176262"/>
              <a:gd name="connsiteX232" fmla="*/ 27853 w 249474"/>
              <a:gd name="connsiteY232" fmla="*/ 89575 h 176262"/>
              <a:gd name="connsiteX233" fmla="*/ 27612 w 249474"/>
              <a:gd name="connsiteY233" fmla="*/ 87048 h 176262"/>
              <a:gd name="connsiteX234" fmla="*/ 28093 w 249474"/>
              <a:gd name="connsiteY234" fmla="*/ 85966 h 176262"/>
              <a:gd name="connsiteX235" fmla="*/ 29056 w 249474"/>
              <a:gd name="connsiteY235" fmla="*/ 79950 h 176262"/>
              <a:gd name="connsiteX236" fmla="*/ 28274 w 249474"/>
              <a:gd name="connsiteY236" fmla="*/ 79288 h 176262"/>
              <a:gd name="connsiteX237" fmla="*/ 28153 w 249474"/>
              <a:gd name="connsiteY237" fmla="*/ 75979 h 176262"/>
              <a:gd name="connsiteX238" fmla="*/ 28635 w 249474"/>
              <a:gd name="connsiteY238" fmla="*/ 74596 h 176262"/>
              <a:gd name="connsiteX239" fmla="*/ 27432 w 249474"/>
              <a:gd name="connsiteY239" fmla="*/ 73814 h 176262"/>
              <a:gd name="connsiteX240" fmla="*/ 28034 w 249474"/>
              <a:gd name="connsiteY240" fmla="*/ 73092 h 176262"/>
              <a:gd name="connsiteX241" fmla="*/ 29116 w 249474"/>
              <a:gd name="connsiteY241" fmla="*/ 73633 h 176262"/>
              <a:gd name="connsiteX242" fmla="*/ 30500 w 249474"/>
              <a:gd name="connsiteY242" fmla="*/ 71648 h 176262"/>
              <a:gd name="connsiteX243" fmla="*/ 30680 w 249474"/>
              <a:gd name="connsiteY243" fmla="*/ 69182 h 176262"/>
              <a:gd name="connsiteX244" fmla="*/ 33207 w 249474"/>
              <a:gd name="connsiteY244" fmla="*/ 67016 h 176262"/>
              <a:gd name="connsiteX245" fmla="*/ 34169 w 249474"/>
              <a:gd name="connsiteY245" fmla="*/ 66535 h 176262"/>
              <a:gd name="connsiteX246" fmla="*/ 34771 w 249474"/>
              <a:gd name="connsiteY246" fmla="*/ 65331 h 176262"/>
              <a:gd name="connsiteX247" fmla="*/ 33267 w 249474"/>
              <a:gd name="connsiteY247" fmla="*/ 61602 h 176262"/>
              <a:gd name="connsiteX248" fmla="*/ 33267 w 249474"/>
              <a:gd name="connsiteY248" fmla="*/ 60519 h 176262"/>
              <a:gd name="connsiteX249" fmla="*/ 34350 w 249474"/>
              <a:gd name="connsiteY249" fmla="*/ 59075 h 176262"/>
              <a:gd name="connsiteX250" fmla="*/ 35554 w 249474"/>
              <a:gd name="connsiteY250" fmla="*/ 54984 h 176262"/>
              <a:gd name="connsiteX251" fmla="*/ 36275 w 249474"/>
              <a:gd name="connsiteY251" fmla="*/ 55105 h 176262"/>
              <a:gd name="connsiteX252" fmla="*/ 37959 w 249474"/>
              <a:gd name="connsiteY252" fmla="*/ 51736 h 176262"/>
              <a:gd name="connsiteX253" fmla="*/ 51014 w 249474"/>
              <a:gd name="connsiteY253" fmla="*/ 61000 h 176262"/>
              <a:gd name="connsiteX254" fmla="*/ 51495 w 249474"/>
              <a:gd name="connsiteY254" fmla="*/ 61301 h 176262"/>
              <a:gd name="connsiteX255" fmla="*/ 57391 w 249474"/>
              <a:gd name="connsiteY255" fmla="*/ 65632 h 176262"/>
              <a:gd name="connsiteX256" fmla="*/ 59496 w 249474"/>
              <a:gd name="connsiteY256" fmla="*/ 63948 h 176262"/>
              <a:gd name="connsiteX257" fmla="*/ 60820 w 249474"/>
              <a:gd name="connsiteY257" fmla="*/ 65211 h 176262"/>
              <a:gd name="connsiteX258" fmla="*/ 61361 w 249474"/>
              <a:gd name="connsiteY258" fmla="*/ 64610 h 176262"/>
              <a:gd name="connsiteX259" fmla="*/ 63526 w 249474"/>
              <a:gd name="connsiteY259" fmla="*/ 65813 h 176262"/>
              <a:gd name="connsiteX260" fmla="*/ 63888 w 249474"/>
              <a:gd name="connsiteY260" fmla="*/ 64970 h 176262"/>
              <a:gd name="connsiteX261" fmla="*/ 65271 w 249474"/>
              <a:gd name="connsiteY261" fmla="*/ 64910 h 176262"/>
              <a:gd name="connsiteX262" fmla="*/ 65873 w 249474"/>
              <a:gd name="connsiteY262" fmla="*/ 65933 h 176262"/>
              <a:gd name="connsiteX263" fmla="*/ 66775 w 249474"/>
              <a:gd name="connsiteY263" fmla="*/ 65091 h 176262"/>
              <a:gd name="connsiteX264" fmla="*/ 74656 w 249474"/>
              <a:gd name="connsiteY264" fmla="*/ 48848 h 176262"/>
              <a:gd name="connsiteX265" fmla="*/ 83559 w 249474"/>
              <a:gd name="connsiteY265" fmla="*/ 36997 h 176262"/>
              <a:gd name="connsiteX266" fmla="*/ 92643 w 249474"/>
              <a:gd name="connsiteY266" fmla="*/ 24424 h 176262"/>
              <a:gd name="connsiteX267" fmla="*/ 96433 w 249474"/>
              <a:gd name="connsiteY267" fmla="*/ 24003 h 176262"/>
              <a:gd name="connsiteX268" fmla="*/ 97275 w 249474"/>
              <a:gd name="connsiteY268" fmla="*/ 24905 h 176262"/>
              <a:gd name="connsiteX269" fmla="*/ 97275 w 249474"/>
              <a:gd name="connsiteY269" fmla="*/ 26109 h 176262"/>
              <a:gd name="connsiteX270" fmla="*/ 99080 w 249474"/>
              <a:gd name="connsiteY270" fmla="*/ 26289 h 176262"/>
              <a:gd name="connsiteX271" fmla="*/ 97997 w 249474"/>
              <a:gd name="connsiteY271" fmla="*/ 28695 h 176262"/>
              <a:gd name="connsiteX272" fmla="*/ 99381 w 249474"/>
              <a:gd name="connsiteY272" fmla="*/ 29898 h 176262"/>
              <a:gd name="connsiteX273" fmla="*/ 100644 w 249474"/>
              <a:gd name="connsiteY273" fmla="*/ 28695 h 176262"/>
              <a:gd name="connsiteX274" fmla="*/ 103532 w 249474"/>
              <a:gd name="connsiteY274" fmla="*/ 31703 h 176262"/>
              <a:gd name="connsiteX275" fmla="*/ 103652 w 249474"/>
              <a:gd name="connsiteY275" fmla="*/ 33267 h 176262"/>
              <a:gd name="connsiteX276" fmla="*/ 102749 w 249474"/>
              <a:gd name="connsiteY276" fmla="*/ 34049 h 176262"/>
              <a:gd name="connsiteX277" fmla="*/ 104314 w 249474"/>
              <a:gd name="connsiteY277" fmla="*/ 35072 h 176262"/>
              <a:gd name="connsiteX278" fmla="*/ 105035 w 249474"/>
              <a:gd name="connsiteY278" fmla="*/ 36215 h 176262"/>
              <a:gd name="connsiteX279" fmla="*/ 106479 w 249474"/>
              <a:gd name="connsiteY279" fmla="*/ 36456 h 176262"/>
              <a:gd name="connsiteX280" fmla="*/ 106539 w 249474"/>
              <a:gd name="connsiteY280" fmla="*/ 37538 h 176262"/>
              <a:gd name="connsiteX281" fmla="*/ 105517 w 249474"/>
              <a:gd name="connsiteY281" fmla="*/ 37960 h 176262"/>
              <a:gd name="connsiteX282" fmla="*/ 105035 w 249474"/>
              <a:gd name="connsiteY282" fmla="*/ 39343 h 176262"/>
              <a:gd name="connsiteX283" fmla="*/ 107081 w 249474"/>
              <a:gd name="connsiteY283" fmla="*/ 40546 h 176262"/>
              <a:gd name="connsiteX284" fmla="*/ 105757 w 249474"/>
              <a:gd name="connsiteY284" fmla="*/ 42351 h 176262"/>
              <a:gd name="connsiteX285" fmla="*/ 105637 w 249474"/>
              <a:gd name="connsiteY285" fmla="*/ 43554 h 176262"/>
              <a:gd name="connsiteX286" fmla="*/ 108043 w 249474"/>
              <a:gd name="connsiteY286" fmla="*/ 45479 h 176262"/>
              <a:gd name="connsiteX287" fmla="*/ 109668 w 249474"/>
              <a:gd name="connsiteY287" fmla="*/ 48006 h 176262"/>
              <a:gd name="connsiteX288" fmla="*/ 110630 w 249474"/>
              <a:gd name="connsiteY288" fmla="*/ 47946 h 176262"/>
              <a:gd name="connsiteX289" fmla="*/ 112195 w 249474"/>
              <a:gd name="connsiteY289" fmla="*/ 49871 h 176262"/>
              <a:gd name="connsiteX290" fmla="*/ 114119 w 249474"/>
              <a:gd name="connsiteY290" fmla="*/ 50472 h 176262"/>
              <a:gd name="connsiteX291" fmla="*/ 116526 w 249474"/>
              <a:gd name="connsiteY291" fmla="*/ 51916 h 176262"/>
              <a:gd name="connsiteX292" fmla="*/ 117127 w 249474"/>
              <a:gd name="connsiteY292" fmla="*/ 51555 h 176262"/>
              <a:gd name="connsiteX293" fmla="*/ 119834 w 249474"/>
              <a:gd name="connsiteY293" fmla="*/ 54563 h 176262"/>
              <a:gd name="connsiteX294" fmla="*/ 120256 w 249474"/>
              <a:gd name="connsiteY294" fmla="*/ 56248 h 176262"/>
              <a:gd name="connsiteX295" fmla="*/ 123684 w 249474"/>
              <a:gd name="connsiteY295" fmla="*/ 58173 h 176262"/>
              <a:gd name="connsiteX296" fmla="*/ 124166 w 249474"/>
              <a:gd name="connsiteY296" fmla="*/ 60098 h 176262"/>
              <a:gd name="connsiteX297" fmla="*/ 125188 w 249474"/>
              <a:gd name="connsiteY297" fmla="*/ 60699 h 176262"/>
              <a:gd name="connsiteX298" fmla="*/ 125790 w 249474"/>
              <a:gd name="connsiteY298" fmla="*/ 62564 h 176262"/>
              <a:gd name="connsiteX299" fmla="*/ 127896 w 249474"/>
              <a:gd name="connsiteY299" fmla="*/ 63045 h 176262"/>
              <a:gd name="connsiteX300" fmla="*/ 129099 w 249474"/>
              <a:gd name="connsiteY300" fmla="*/ 67196 h 176262"/>
              <a:gd name="connsiteX301" fmla="*/ 130904 w 249474"/>
              <a:gd name="connsiteY301" fmla="*/ 68460 h 176262"/>
              <a:gd name="connsiteX302" fmla="*/ 132227 w 249474"/>
              <a:gd name="connsiteY302" fmla="*/ 68399 h 176262"/>
              <a:gd name="connsiteX303" fmla="*/ 133610 w 249474"/>
              <a:gd name="connsiteY303" fmla="*/ 70505 h 176262"/>
              <a:gd name="connsiteX304" fmla="*/ 134814 w 249474"/>
              <a:gd name="connsiteY304" fmla="*/ 69061 h 176262"/>
              <a:gd name="connsiteX305" fmla="*/ 136618 w 249474"/>
              <a:gd name="connsiteY305" fmla="*/ 67858 h 176262"/>
              <a:gd name="connsiteX306" fmla="*/ 138062 w 249474"/>
              <a:gd name="connsiteY306" fmla="*/ 67858 h 176262"/>
              <a:gd name="connsiteX307" fmla="*/ 139266 w 249474"/>
              <a:gd name="connsiteY307" fmla="*/ 66354 h 176262"/>
              <a:gd name="connsiteX308" fmla="*/ 141671 w 249474"/>
              <a:gd name="connsiteY308" fmla="*/ 66354 h 176262"/>
              <a:gd name="connsiteX309" fmla="*/ 148048 w 249474"/>
              <a:gd name="connsiteY309" fmla="*/ 67497 h 176262"/>
              <a:gd name="connsiteX310" fmla="*/ 147628 w 249474"/>
              <a:gd name="connsiteY310" fmla="*/ 62023 h 176262"/>
              <a:gd name="connsiteX311" fmla="*/ 146725 w 249474"/>
              <a:gd name="connsiteY311" fmla="*/ 61541 h 176262"/>
              <a:gd name="connsiteX312" fmla="*/ 147026 w 249474"/>
              <a:gd name="connsiteY312" fmla="*/ 59436 h 176262"/>
              <a:gd name="connsiteX313" fmla="*/ 145702 w 249474"/>
              <a:gd name="connsiteY313" fmla="*/ 57390 h 176262"/>
              <a:gd name="connsiteX314" fmla="*/ 146725 w 249474"/>
              <a:gd name="connsiteY314" fmla="*/ 55044 h 176262"/>
              <a:gd name="connsiteX315" fmla="*/ 153342 w 249474"/>
              <a:gd name="connsiteY315" fmla="*/ 43133 h 176262"/>
              <a:gd name="connsiteX316" fmla="*/ 156230 w 249474"/>
              <a:gd name="connsiteY316" fmla="*/ 36636 h 176262"/>
              <a:gd name="connsiteX317" fmla="*/ 155869 w 249474"/>
              <a:gd name="connsiteY317" fmla="*/ 36576 h 176262"/>
              <a:gd name="connsiteX318" fmla="*/ 146003 w 249474"/>
              <a:gd name="connsiteY318" fmla="*/ 25206 h 176262"/>
              <a:gd name="connsiteX319" fmla="*/ 147026 w 249474"/>
              <a:gd name="connsiteY319" fmla="*/ 25086 h 176262"/>
              <a:gd name="connsiteX320" fmla="*/ 147988 w 249474"/>
              <a:gd name="connsiteY320" fmla="*/ 26530 h 176262"/>
              <a:gd name="connsiteX321" fmla="*/ 149673 w 249474"/>
              <a:gd name="connsiteY321" fmla="*/ 26109 h 176262"/>
              <a:gd name="connsiteX322" fmla="*/ 150335 w 249474"/>
              <a:gd name="connsiteY322" fmla="*/ 26590 h 176262"/>
              <a:gd name="connsiteX323" fmla="*/ 152560 w 249474"/>
              <a:gd name="connsiteY323" fmla="*/ 24725 h 176262"/>
              <a:gd name="connsiteX324" fmla="*/ 154485 w 249474"/>
              <a:gd name="connsiteY324" fmla="*/ 23943 h 176262"/>
              <a:gd name="connsiteX325" fmla="*/ 155147 w 249474"/>
              <a:gd name="connsiteY325" fmla="*/ 23101 h 176262"/>
              <a:gd name="connsiteX326" fmla="*/ 155087 w 249474"/>
              <a:gd name="connsiteY326" fmla="*/ 20213 h 176262"/>
              <a:gd name="connsiteX327" fmla="*/ 156531 w 249474"/>
              <a:gd name="connsiteY327" fmla="*/ 19371 h 176262"/>
              <a:gd name="connsiteX328" fmla="*/ 158516 w 249474"/>
              <a:gd name="connsiteY328" fmla="*/ 19972 h 176262"/>
              <a:gd name="connsiteX329" fmla="*/ 160140 w 249474"/>
              <a:gd name="connsiteY329" fmla="*/ 19311 h 176262"/>
              <a:gd name="connsiteX330" fmla="*/ 162667 w 249474"/>
              <a:gd name="connsiteY330" fmla="*/ 20153 h 176262"/>
              <a:gd name="connsiteX331" fmla="*/ 165254 w 249474"/>
              <a:gd name="connsiteY331" fmla="*/ 19732 h 176262"/>
              <a:gd name="connsiteX332" fmla="*/ 167179 w 249474"/>
              <a:gd name="connsiteY332" fmla="*/ 18589 h 176262"/>
              <a:gd name="connsiteX333" fmla="*/ 164833 w 249474"/>
              <a:gd name="connsiteY333" fmla="*/ 17446 h 176262"/>
              <a:gd name="connsiteX334" fmla="*/ 164231 w 249474"/>
              <a:gd name="connsiteY334" fmla="*/ 16002 h 176262"/>
              <a:gd name="connsiteX335" fmla="*/ 164291 w 249474"/>
              <a:gd name="connsiteY335" fmla="*/ 14498 h 176262"/>
              <a:gd name="connsiteX336" fmla="*/ 166577 w 249474"/>
              <a:gd name="connsiteY336" fmla="*/ 13956 h 176262"/>
              <a:gd name="connsiteX337" fmla="*/ 167660 w 249474"/>
              <a:gd name="connsiteY337" fmla="*/ 12693 h 176262"/>
              <a:gd name="connsiteX338" fmla="*/ 170066 w 249474"/>
              <a:gd name="connsiteY338" fmla="*/ 10407 h 176262"/>
              <a:gd name="connsiteX339" fmla="*/ 173375 w 249474"/>
              <a:gd name="connsiteY339" fmla="*/ 9084 h 176262"/>
              <a:gd name="connsiteX340" fmla="*/ 174758 w 249474"/>
              <a:gd name="connsiteY340" fmla="*/ 7460 h 176262"/>
              <a:gd name="connsiteX341" fmla="*/ 176503 w 249474"/>
              <a:gd name="connsiteY341" fmla="*/ 7640 h 176262"/>
              <a:gd name="connsiteX342" fmla="*/ 176744 w 249474"/>
              <a:gd name="connsiteY342" fmla="*/ 5655 h 176262"/>
              <a:gd name="connsiteX343" fmla="*/ 175781 w 249474"/>
              <a:gd name="connsiteY343" fmla="*/ 5655 h 176262"/>
              <a:gd name="connsiteX344" fmla="*/ 176262 w 249474"/>
              <a:gd name="connsiteY344" fmla="*/ 1444 h 176262"/>
              <a:gd name="connsiteX345" fmla="*/ 177044 w 249474"/>
              <a:gd name="connsiteY345" fmla="*/ 0 h 176262"/>
              <a:gd name="connsiteX346" fmla="*/ 177646 w 249474"/>
              <a:gd name="connsiteY346" fmla="*/ 842 h 176262"/>
              <a:gd name="connsiteX347" fmla="*/ 178970 w 249474"/>
              <a:gd name="connsiteY347" fmla="*/ 421 h 176262"/>
              <a:gd name="connsiteX348" fmla="*/ 178429 w 249474"/>
              <a:gd name="connsiteY348" fmla="*/ 1985 h 176262"/>
              <a:gd name="connsiteX349" fmla="*/ 180233 w 249474"/>
              <a:gd name="connsiteY349" fmla="*/ 2226 h 176262"/>
              <a:gd name="connsiteX350" fmla="*/ 181616 w 249474"/>
              <a:gd name="connsiteY350" fmla="*/ 421 h 176262"/>
              <a:gd name="connsiteX351" fmla="*/ 189136 w 249474"/>
              <a:gd name="connsiteY351" fmla="*/ 3309 h 176262"/>
              <a:gd name="connsiteX352" fmla="*/ 190700 w 249474"/>
              <a:gd name="connsiteY352" fmla="*/ 4873 h 176262"/>
              <a:gd name="connsiteX353" fmla="*/ 192626 w 249474"/>
              <a:gd name="connsiteY353" fmla="*/ 5835 h 176262"/>
              <a:gd name="connsiteX354" fmla="*/ 193648 w 249474"/>
              <a:gd name="connsiteY354" fmla="*/ 6617 h 176262"/>
              <a:gd name="connsiteX355" fmla="*/ 193348 w 249474"/>
              <a:gd name="connsiteY355" fmla="*/ 6918 h 176262"/>
              <a:gd name="connsiteX356" fmla="*/ 195754 w 249474"/>
              <a:gd name="connsiteY356" fmla="*/ 9084 h 176262"/>
              <a:gd name="connsiteX357" fmla="*/ 195513 w 249474"/>
              <a:gd name="connsiteY357" fmla="*/ 10768 h 176262"/>
              <a:gd name="connsiteX358" fmla="*/ 194009 w 249474"/>
              <a:gd name="connsiteY358" fmla="*/ 10949 h 176262"/>
              <a:gd name="connsiteX359" fmla="*/ 192986 w 249474"/>
              <a:gd name="connsiteY359" fmla="*/ 11851 h 176262"/>
              <a:gd name="connsiteX360" fmla="*/ 192986 w 249474"/>
              <a:gd name="connsiteY360" fmla="*/ 13295 h 176262"/>
              <a:gd name="connsiteX361" fmla="*/ 193889 w 249474"/>
              <a:gd name="connsiteY361" fmla="*/ 14498 h 176262"/>
              <a:gd name="connsiteX362" fmla="*/ 193889 w 249474"/>
              <a:gd name="connsiteY362" fmla="*/ 17386 h 176262"/>
              <a:gd name="connsiteX363" fmla="*/ 193287 w 249474"/>
              <a:gd name="connsiteY363" fmla="*/ 19010 h 176262"/>
              <a:gd name="connsiteX364" fmla="*/ 195092 w 249474"/>
              <a:gd name="connsiteY364" fmla="*/ 20213 h 176262"/>
              <a:gd name="connsiteX365" fmla="*/ 192926 w 249474"/>
              <a:gd name="connsiteY365" fmla="*/ 22800 h 176262"/>
              <a:gd name="connsiteX366" fmla="*/ 194190 w 249474"/>
              <a:gd name="connsiteY366" fmla="*/ 25387 h 176262"/>
              <a:gd name="connsiteX367" fmla="*/ 194972 w 249474"/>
              <a:gd name="connsiteY367" fmla="*/ 25988 h 176262"/>
              <a:gd name="connsiteX368" fmla="*/ 193167 w 249474"/>
              <a:gd name="connsiteY368" fmla="*/ 28395 h 176262"/>
              <a:gd name="connsiteX369" fmla="*/ 193167 w 249474"/>
              <a:gd name="connsiteY369" fmla="*/ 30801 h 176262"/>
              <a:gd name="connsiteX370" fmla="*/ 192385 w 249474"/>
              <a:gd name="connsiteY370" fmla="*/ 33207 h 176262"/>
              <a:gd name="connsiteX371" fmla="*/ 192986 w 249474"/>
              <a:gd name="connsiteY371" fmla="*/ 33388 h 176262"/>
              <a:gd name="connsiteX372" fmla="*/ 192325 w 249474"/>
              <a:gd name="connsiteY372" fmla="*/ 35674 h 176262"/>
              <a:gd name="connsiteX373" fmla="*/ 191302 w 249474"/>
              <a:gd name="connsiteY373" fmla="*/ 36095 h 176262"/>
              <a:gd name="connsiteX374" fmla="*/ 191904 w 249474"/>
              <a:gd name="connsiteY374" fmla="*/ 37478 h 176262"/>
              <a:gd name="connsiteX375" fmla="*/ 190700 w 249474"/>
              <a:gd name="connsiteY375" fmla="*/ 39885 h 176262"/>
              <a:gd name="connsiteX376" fmla="*/ 190039 w 249474"/>
              <a:gd name="connsiteY376" fmla="*/ 45780 h 176262"/>
              <a:gd name="connsiteX377" fmla="*/ 190520 w 249474"/>
              <a:gd name="connsiteY377" fmla="*/ 50352 h 176262"/>
              <a:gd name="connsiteX378" fmla="*/ 192866 w 249474"/>
              <a:gd name="connsiteY378" fmla="*/ 54804 h 176262"/>
              <a:gd name="connsiteX379" fmla="*/ 194912 w 249474"/>
              <a:gd name="connsiteY379" fmla="*/ 58353 h 176262"/>
              <a:gd name="connsiteX380" fmla="*/ 194130 w 249474"/>
              <a:gd name="connsiteY380" fmla="*/ 58894 h 176262"/>
              <a:gd name="connsiteX381" fmla="*/ 194671 w 249474"/>
              <a:gd name="connsiteY381" fmla="*/ 61060 h 176262"/>
              <a:gd name="connsiteX382" fmla="*/ 198280 w 249474"/>
              <a:gd name="connsiteY382" fmla="*/ 62865 h 176262"/>
              <a:gd name="connsiteX383" fmla="*/ 199965 w 249474"/>
              <a:gd name="connsiteY383" fmla="*/ 64549 h 176262"/>
              <a:gd name="connsiteX384" fmla="*/ 200206 w 249474"/>
              <a:gd name="connsiteY384" fmla="*/ 65993 h 176262"/>
              <a:gd name="connsiteX385" fmla="*/ 202130 w 249474"/>
              <a:gd name="connsiteY385" fmla="*/ 67918 h 176262"/>
              <a:gd name="connsiteX386" fmla="*/ 204537 w 249474"/>
              <a:gd name="connsiteY386" fmla="*/ 68700 h 176262"/>
              <a:gd name="connsiteX387" fmla="*/ 208146 w 249474"/>
              <a:gd name="connsiteY387" fmla="*/ 68039 h 176262"/>
              <a:gd name="connsiteX388" fmla="*/ 212778 w 249474"/>
              <a:gd name="connsiteY388" fmla="*/ 65031 h 176262"/>
              <a:gd name="connsiteX389" fmla="*/ 216147 w 249474"/>
              <a:gd name="connsiteY389" fmla="*/ 64068 h 176262"/>
              <a:gd name="connsiteX390" fmla="*/ 218553 w 249474"/>
              <a:gd name="connsiteY390" fmla="*/ 62444 h 176262"/>
              <a:gd name="connsiteX391" fmla="*/ 219697 w 249474"/>
              <a:gd name="connsiteY391" fmla="*/ 60519 h 176262"/>
              <a:gd name="connsiteX392" fmla="*/ 220900 w 249474"/>
              <a:gd name="connsiteY392" fmla="*/ 57571 h 176262"/>
              <a:gd name="connsiteX393" fmla="*/ 222885 w 249474"/>
              <a:gd name="connsiteY393" fmla="*/ 57210 h 176262"/>
              <a:gd name="connsiteX394" fmla="*/ 224930 w 249474"/>
              <a:gd name="connsiteY394" fmla="*/ 56308 h 176262"/>
              <a:gd name="connsiteX395" fmla="*/ 228540 w 249474"/>
              <a:gd name="connsiteY395" fmla="*/ 55526 h 176262"/>
              <a:gd name="connsiteX396" fmla="*/ 230164 w 249474"/>
              <a:gd name="connsiteY396" fmla="*/ 53300 h 176262"/>
              <a:gd name="connsiteX397" fmla="*/ 231548 w 249474"/>
              <a:gd name="connsiteY397" fmla="*/ 48668 h 176262"/>
              <a:gd name="connsiteX398" fmla="*/ 233232 w 249474"/>
              <a:gd name="connsiteY398" fmla="*/ 48006 h 176262"/>
              <a:gd name="connsiteX399" fmla="*/ 237262 w 249474"/>
              <a:gd name="connsiteY399" fmla="*/ 50593 h 176262"/>
              <a:gd name="connsiteX400" fmla="*/ 238646 w 249474"/>
              <a:gd name="connsiteY400" fmla="*/ 51676 h 176262"/>
              <a:gd name="connsiteX401" fmla="*/ 238165 w 249474"/>
              <a:gd name="connsiteY401" fmla="*/ 52518 h 176262"/>
              <a:gd name="connsiteX402" fmla="*/ 239128 w 249474"/>
              <a:gd name="connsiteY402" fmla="*/ 55466 h 176262"/>
              <a:gd name="connsiteX403" fmla="*/ 239428 w 249474"/>
              <a:gd name="connsiteY403" fmla="*/ 58052 h 176262"/>
              <a:gd name="connsiteX404" fmla="*/ 240030 w 249474"/>
              <a:gd name="connsiteY404" fmla="*/ 59616 h 176262"/>
              <a:gd name="connsiteX405" fmla="*/ 239609 w 249474"/>
              <a:gd name="connsiteY405" fmla="*/ 61361 h 176262"/>
              <a:gd name="connsiteX406" fmla="*/ 238406 w 249474"/>
              <a:gd name="connsiteY406" fmla="*/ 62684 h 176262"/>
              <a:gd name="connsiteX407" fmla="*/ 236661 w 249474"/>
              <a:gd name="connsiteY407" fmla="*/ 62384 h 176262"/>
              <a:gd name="connsiteX408" fmla="*/ 234676 w 249474"/>
              <a:gd name="connsiteY408" fmla="*/ 63406 h 176262"/>
              <a:gd name="connsiteX409" fmla="*/ 237262 w 249474"/>
              <a:gd name="connsiteY409" fmla="*/ 64910 h 176262"/>
              <a:gd name="connsiteX410" fmla="*/ 238887 w 249474"/>
              <a:gd name="connsiteY410" fmla="*/ 64008 h 176262"/>
              <a:gd name="connsiteX411" fmla="*/ 239910 w 249474"/>
              <a:gd name="connsiteY411" fmla="*/ 65512 h 176262"/>
              <a:gd name="connsiteX412" fmla="*/ 241414 w 249474"/>
              <a:gd name="connsiteY412" fmla="*/ 65993 h 176262"/>
              <a:gd name="connsiteX413" fmla="*/ 244422 w 249474"/>
              <a:gd name="connsiteY413" fmla="*/ 68520 h 176262"/>
              <a:gd name="connsiteX414" fmla="*/ 244722 w 249474"/>
              <a:gd name="connsiteY414" fmla="*/ 69603 h 1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</a:cxnLst>
            <a:rect l="l" t="t" r="r" b="b"/>
            <a:pathLst>
              <a:path w="249474" h="176262">
                <a:moveTo>
                  <a:pt x="244722" y="69603"/>
                </a:moveTo>
                <a:lnTo>
                  <a:pt x="243760" y="69603"/>
                </a:lnTo>
                <a:lnTo>
                  <a:pt x="243278" y="71227"/>
                </a:lnTo>
                <a:lnTo>
                  <a:pt x="241293" y="71889"/>
                </a:lnTo>
                <a:lnTo>
                  <a:pt x="240872" y="74054"/>
                </a:lnTo>
                <a:lnTo>
                  <a:pt x="239369" y="73994"/>
                </a:lnTo>
                <a:lnTo>
                  <a:pt x="242376" y="88673"/>
                </a:lnTo>
                <a:lnTo>
                  <a:pt x="242376" y="89575"/>
                </a:lnTo>
                <a:lnTo>
                  <a:pt x="240872" y="90598"/>
                </a:lnTo>
                <a:lnTo>
                  <a:pt x="241474" y="93004"/>
                </a:lnTo>
                <a:lnTo>
                  <a:pt x="240632" y="94027"/>
                </a:lnTo>
                <a:lnTo>
                  <a:pt x="241414" y="95711"/>
                </a:lnTo>
                <a:lnTo>
                  <a:pt x="240511" y="97335"/>
                </a:lnTo>
                <a:lnTo>
                  <a:pt x="239308" y="96433"/>
                </a:lnTo>
                <a:lnTo>
                  <a:pt x="238346" y="94027"/>
                </a:lnTo>
                <a:lnTo>
                  <a:pt x="236781" y="94207"/>
                </a:lnTo>
                <a:lnTo>
                  <a:pt x="234375" y="97095"/>
                </a:lnTo>
                <a:lnTo>
                  <a:pt x="235277" y="99922"/>
                </a:lnTo>
                <a:lnTo>
                  <a:pt x="236902" y="101005"/>
                </a:lnTo>
                <a:lnTo>
                  <a:pt x="235518" y="102629"/>
                </a:lnTo>
                <a:lnTo>
                  <a:pt x="233232" y="102629"/>
                </a:lnTo>
                <a:lnTo>
                  <a:pt x="231608" y="103471"/>
                </a:lnTo>
                <a:lnTo>
                  <a:pt x="231968" y="105878"/>
                </a:lnTo>
                <a:lnTo>
                  <a:pt x="232871" y="106901"/>
                </a:lnTo>
                <a:lnTo>
                  <a:pt x="231849" y="109908"/>
                </a:lnTo>
                <a:lnTo>
                  <a:pt x="230826" y="110330"/>
                </a:lnTo>
                <a:lnTo>
                  <a:pt x="229863" y="112134"/>
                </a:lnTo>
                <a:lnTo>
                  <a:pt x="232029" y="114601"/>
                </a:lnTo>
                <a:lnTo>
                  <a:pt x="234435" y="115202"/>
                </a:lnTo>
                <a:lnTo>
                  <a:pt x="234134" y="116827"/>
                </a:lnTo>
                <a:lnTo>
                  <a:pt x="234976" y="117308"/>
                </a:lnTo>
                <a:lnTo>
                  <a:pt x="237262" y="117007"/>
                </a:lnTo>
                <a:lnTo>
                  <a:pt x="238887" y="118812"/>
                </a:lnTo>
                <a:lnTo>
                  <a:pt x="238346" y="119834"/>
                </a:lnTo>
                <a:lnTo>
                  <a:pt x="238346" y="122120"/>
                </a:lnTo>
                <a:lnTo>
                  <a:pt x="240270" y="122602"/>
                </a:lnTo>
                <a:lnTo>
                  <a:pt x="240812" y="121820"/>
                </a:lnTo>
                <a:lnTo>
                  <a:pt x="242617" y="122301"/>
                </a:lnTo>
                <a:lnTo>
                  <a:pt x="244542" y="121399"/>
                </a:lnTo>
                <a:lnTo>
                  <a:pt x="245986" y="123083"/>
                </a:lnTo>
                <a:lnTo>
                  <a:pt x="247790" y="124226"/>
                </a:lnTo>
                <a:lnTo>
                  <a:pt x="247309" y="125189"/>
                </a:lnTo>
                <a:lnTo>
                  <a:pt x="249475" y="128377"/>
                </a:lnTo>
                <a:lnTo>
                  <a:pt x="246768" y="130663"/>
                </a:lnTo>
                <a:lnTo>
                  <a:pt x="245324" y="130903"/>
                </a:lnTo>
                <a:lnTo>
                  <a:pt x="244120" y="129821"/>
                </a:lnTo>
                <a:lnTo>
                  <a:pt x="241834" y="130603"/>
                </a:lnTo>
                <a:lnTo>
                  <a:pt x="237865" y="131204"/>
                </a:lnTo>
                <a:lnTo>
                  <a:pt x="237383" y="132227"/>
                </a:lnTo>
                <a:lnTo>
                  <a:pt x="235698" y="133370"/>
                </a:lnTo>
                <a:lnTo>
                  <a:pt x="234194" y="136619"/>
                </a:lnTo>
                <a:lnTo>
                  <a:pt x="234254" y="138183"/>
                </a:lnTo>
                <a:lnTo>
                  <a:pt x="235579" y="140348"/>
                </a:lnTo>
                <a:lnTo>
                  <a:pt x="235698" y="143176"/>
                </a:lnTo>
                <a:lnTo>
                  <a:pt x="235338" y="143898"/>
                </a:lnTo>
                <a:lnTo>
                  <a:pt x="237142" y="144499"/>
                </a:lnTo>
                <a:lnTo>
                  <a:pt x="236300" y="144920"/>
                </a:lnTo>
                <a:lnTo>
                  <a:pt x="235999" y="146304"/>
                </a:lnTo>
                <a:lnTo>
                  <a:pt x="236962" y="146244"/>
                </a:lnTo>
                <a:lnTo>
                  <a:pt x="236962" y="147327"/>
                </a:lnTo>
                <a:lnTo>
                  <a:pt x="234556" y="148530"/>
                </a:lnTo>
                <a:lnTo>
                  <a:pt x="233533" y="148169"/>
                </a:lnTo>
                <a:lnTo>
                  <a:pt x="233172" y="149372"/>
                </a:lnTo>
                <a:lnTo>
                  <a:pt x="232029" y="148409"/>
                </a:lnTo>
                <a:lnTo>
                  <a:pt x="232209" y="146605"/>
                </a:lnTo>
                <a:lnTo>
                  <a:pt x="231126" y="146424"/>
                </a:lnTo>
                <a:lnTo>
                  <a:pt x="229923" y="147447"/>
                </a:lnTo>
                <a:lnTo>
                  <a:pt x="228720" y="145883"/>
                </a:lnTo>
                <a:lnTo>
                  <a:pt x="227457" y="146184"/>
                </a:lnTo>
                <a:lnTo>
                  <a:pt x="227216" y="147266"/>
                </a:lnTo>
                <a:lnTo>
                  <a:pt x="227818" y="148770"/>
                </a:lnTo>
                <a:lnTo>
                  <a:pt x="227637" y="150695"/>
                </a:lnTo>
                <a:lnTo>
                  <a:pt x="228178" y="152560"/>
                </a:lnTo>
                <a:lnTo>
                  <a:pt x="226675" y="155448"/>
                </a:lnTo>
                <a:lnTo>
                  <a:pt x="225171" y="159539"/>
                </a:lnTo>
                <a:lnTo>
                  <a:pt x="223908" y="160140"/>
                </a:lnTo>
                <a:lnTo>
                  <a:pt x="223908" y="161524"/>
                </a:lnTo>
                <a:lnTo>
                  <a:pt x="222283" y="164712"/>
                </a:lnTo>
                <a:lnTo>
                  <a:pt x="219637" y="168623"/>
                </a:lnTo>
                <a:lnTo>
                  <a:pt x="218072" y="171630"/>
                </a:lnTo>
                <a:lnTo>
                  <a:pt x="215365" y="171270"/>
                </a:lnTo>
                <a:lnTo>
                  <a:pt x="214523" y="173556"/>
                </a:lnTo>
                <a:lnTo>
                  <a:pt x="214643" y="175480"/>
                </a:lnTo>
                <a:lnTo>
                  <a:pt x="212598" y="175661"/>
                </a:lnTo>
                <a:lnTo>
                  <a:pt x="211455" y="176263"/>
                </a:lnTo>
                <a:lnTo>
                  <a:pt x="210011" y="176082"/>
                </a:lnTo>
                <a:lnTo>
                  <a:pt x="210011" y="174939"/>
                </a:lnTo>
                <a:lnTo>
                  <a:pt x="211575" y="174879"/>
                </a:lnTo>
                <a:lnTo>
                  <a:pt x="210492" y="173796"/>
                </a:lnTo>
                <a:lnTo>
                  <a:pt x="210372" y="171691"/>
                </a:lnTo>
                <a:lnTo>
                  <a:pt x="208567" y="171931"/>
                </a:lnTo>
                <a:lnTo>
                  <a:pt x="206763" y="171209"/>
                </a:lnTo>
                <a:lnTo>
                  <a:pt x="206161" y="170066"/>
                </a:lnTo>
                <a:lnTo>
                  <a:pt x="207304" y="169645"/>
                </a:lnTo>
                <a:lnTo>
                  <a:pt x="207183" y="168322"/>
                </a:lnTo>
                <a:lnTo>
                  <a:pt x="205078" y="168562"/>
                </a:lnTo>
                <a:lnTo>
                  <a:pt x="204477" y="167780"/>
                </a:lnTo>
                <a:lnTo>
                  <a:pt x="203274" y="162787"/>
                </a:lnTo>
                <a:lnTo>
                  <a:pt x="203695" y="160982"/>
                </a:lnTo>
                <a:lnTo>
                  <a:pt x="201589" y="159478"/>
                </a:lnTo>
                <a:lnTo>
                  <a:pt x="200687" y="157674"/>
                </a:lnTo>
                <a:lnTo>
                  <a:pt x="198882" y="156350"/>
                </a:lnTo>
                <a:lnTo>
                  <a:pt x="196897" y="158155"/>
                </a:lnTo>
                <a:lnTo>
                  <a:pt x="195814" y="158095"/>
                </a:lnTo>
                <a:lnTo>
                  <a:pt x="194852" y="159539"/>
                </a:lnTo>
                <a:lnTo>
                  <a:pt x="193889" y="159719"/>
                </a:lnTo>
                <a:lnTo>
                  <a:pt x="192445" y="158997"/>
                </a:lnTo>
                <a:lnTo>
                  <a:pt x="191964" y="157614"/>
                </a:lnTo>
                <a:lnTo>
                  <a:pt x="188595" y="157012"/>
                </a:lnTo>
                <a:lnTo>
                  <a:pt x="186309" y="155388"/>
                </a:lnTo>
                <a:lnTo>
                  <a:pt x="185707" y="154485"/>
                </a:lnTo>
                <a:lnTo>
                  <a:pt x="184624" y="154666"/>
                </a:lnTo>
                <a:lnTo>
                  <a:pt x="183482" y="155989"/>
                </a:lnTo>
                <a:lnTo>
                  <a:pt x="181556" y="155147"/>
                </a:lnTo>
                <a:lnTo>
                  <a:pt x="182760" y="154124"/>
                </a:lnTo>
                <a:lnTo>
                  <a:pt x="181135" y="152621"/>
                </a:lnTo>
                <a:lnTo>
                  <a:pt x="180353" y="152741"/>
                </a:lnTo>
                <a:lnTo>
                  <a:pt x="179451" y="150936"/>
                </a:lnTo>
                <a:lnTo>
                  <a:pt x="177165" y="149312"/>
                </a:lnTo>
                <a:lnTo>
                  <a:pt x="176864" y="150756"/>
                </a:lnTo>
                <a:lnTo>
                  <a:pt x="175721" y="151357"/>
                </a:lnTo>
                <a:lnTo>
                  <a:pt x="173976" y="150756"/>
                </a:lnTo>
                <a:lnTo>
                  <a:pt x="172894" y="151056"/>
                </a:lnTo>
                <a:lnTo>
                  <a:pt x="172593" y="152079"/>
                </a:lnTo>
                <a:lnTo>
                  <a:pt x="171510" y="152079"/>
                </a:lnTo>
                <a:lnTo>
                  <a:pt x="171811" y="150395"/>
                </a:lnTo>
                <a:lnTo>
                  <a:pt x="170487" y="149312"/>
                </a:lnTo>
                <a:lnTo>
                  <a:pt x="168803" y="149913"/>
                </a:lnTo>
                <a:lnTo>
                  <a:pt x="168742" y="148710"/>
                </a:lnTo>
                <a:lnTo>
                  <a:pt x="166637" y="147627"/>
                </a:lnTo>
                <a:lnTo>
                  <a:pt x="166216" y="145221"/>
                </a:lnTo>
                <a:lnTo>
                  <a:pt x="163569" y="145823"/>
                </a:lnTo>
                <a:lnTo>
                  <a:pt x="161524" y="144198"/>
                </a:lnTo>
                <a:lnTo>
                  <a:pt x="159418" y="143838"/>
                </a:lnTo>
                <a:lnTo>
                  <a:pt x="157674" y="144379"/>
                </a:lnTo>
                <a:lnTo>
                  <a:pt x="157072" y="143537"/>
                </a:lnTo>
                <a:lnTo>
                  <a:pt x="155267" y="143898"/>
                </a:lnTo>
                <a:lnTo>
                  <a:pt x="154064" y="143477"/>
                </a:lnTo>
                <a:lnTo>
                  <a:pt x="153282" y="142334"/>
                </a:lnTo>
                <a:lnTo>
                  <a:pt x="152019" y="142935"/>
                </a:lnTo>
                <a:lnTo>
                  <a:pt x="152199" y="141792"/>
                </a:lnTo>
                <a:lnTo>
                  <a:pt x="150395" y="141191"/>
                </a:lnTo>
                <a:lnTo>
                  <a:pt x="149552" y="143116"/>
                </a:lnTo>
                <a:lnTo>
                  <a:pt x="148710" y="139747"/>
                </a:lnTo>
                <a:lnTo>
                  <a:pt x="148710" y="138002"/>
                </a:lnTo>
                <a:lnTo>
                  <a:pt x="147266" y="138905"/>
                </a:lnTo>
                <a:lnTo>
                  <a:pt x="144679" y="137762"/>
                </a:lnTo>
                <a:lnTo>
                  <a:pt x="143476" y="137762"/>
                </a:lnTo>
                <a:lnTo>
                  <a:pt x="141671" y="134754"/>
                </a:lnTo>
                <a:lnTo>
                  <a:pt x="138002" y="134994"/>
                </a:lnTo>
                <a:lnTo>
                  <a:pt x="136198" y="132889"/>
                </a:lnTo>
                <a:lnTo>
                  <a:pt x="133370" y="131986"/>
                </a:lnTo>
                <a:lnTo>
                  <a:pt x="132949" y="131024"/>
                </a:lnTo>
                <a:lnTo>
                  <a:pt x="131986" y="131626"/>
                </a:lnTo>
                <a:lnTo>
                  <a:pt x="131926" y="132829"/>
                </a:lnTo>
                <a:lnTo>
                  <a:pt x="130603" y="132046"/>
                </a:lnTo>
                <a:lnTo>
                  <a:pt x="126392" y="132107"/>
                </a:lnTo>
                <a:lnTo>
                  <a:pt x="125248" y="131626"/>
                </a:lnTo>
                <a:lnTo>
                  <a:pt x="123684" y="132949"/>
                </a:lnTo>
                <a:lnTo>
                  <a:pt x="121098" y="131565"/>
                </a:lnTo>
                <a:lnTo>
                  <a:pt x="120195" y="132528"/>
                </a:lnTo>
                <a:lnTo>
                  <a:pt x="118631" y="133009"/>
                </a:lnTo>
                <a:lnTo>
                  <a:pt x="116646" y="132347"/>
                </a:lnTo>
                <a:lnTo>
                  <a:pt x="114541" y="133129"/>
                </a:lnTo>
                <a:lnTo>
                  <a:pt x="113337" y="132648"/>
                </a:lnTo>
                <a:lnTo>
                  <a:pt x="111954" y="133550"/>
                </a:lnTo>
                <a:lnTo>
                  <a:pt x="107923" y="130964"/>
                </a:lnTo>
                <a:lnTo>
                  <a:pt x="104915" y="130903"/>
                </a:lnTo>
                <a:lnTo>
                  <a:pt x="104735" y="132107"/>
                </a:lnTo>
                <a:lnTo>
                  <a:pt x="101426" y="132949"/>
                </a:lnTo>
                <a:lnTo>
                  <a:pt x="97937" y="132347"/>
                </a:lnTo>
                <a:lnTo>
                  <a:pt x="97455" y="132889"/>
                </a:lnTo>
                <a:lnTo>
                  <a:pt x="96132" y="132046"/>
                </a:lnTo>
                <a:lnTo>
                  <a:pt x="93004" y="131746"/>
                </a:lnTo>
                <a:lnTo>
                  <a:pt x="91741" y="132949"/>
                </a:lnTo>
                <a:lnTo>
                  <a:pt x="91379" y="134573"/>
                </a:lnTo>
                <a:lnTo>
                  <a:pt x="88974" y="135355"/>
                </a:lnTo>
                <a:lnTo>
                  <a:pt x="87349" y="134934"/>
                </a:lnTo>
                <a:lnTo>
                  <a:pt x="86146" y="136438"/>
                </a:lnTo>
                <a:lnTo>
                  <a:pt x="85184" y="136498"/>
                </a:lnTo>
                <a:lnTo>
                  <a:pt x="84101" y="138423"/>
                </a:lnTo>
                <a:lnTo>
                  <a:pt x="81815" y="139265"/>
                </a:lnTo>
                <a:lnTo>
                  <a:pt x="78446" y="139446"/>
                </a:lnTo>
                <a:lnTo>
                  <a:pt x="68820" y="137581"/>
                </a:lnTo>
                <a:lnTo>
                  <a:pt x="57030" y="135355"/>
                </a:lnTo>
                <a:lnTo>
                  <a:pt x="48728" y="134513"/>
                </a:lnTo>
                <a:lnTo>
                  <a:pt x="45299" y="133911"/>
                </a:lnTo>
                <a:lnTo>
                  <a:pt x="29176" y="131626"/>
                </a:lnTo>
                <a:lnTo>
                  <a:pt x="15882" y="129460"/>
                </a:lnTo>
                <a:lnTo>
                  <a:pt x="16303" y="130783"/>
                </a:lnTo>
                <a:lnTo>
                  <a:pt x="18108" y="131626"/>
                </a:lnTo>
                <a:lnTo>
                  <a:pt x="17927" y="133430"/>
                </a:lnTo>
                <a:lnTo>
                  <a:pt x="14799" y="132949"/>
                </a:lnTo>
                <a:lnTo>
                  <a:pt x="12994" y="134092"/>
                </a:lnTo>
                <a:lnTo>
                  <a:pt x="11550" y="133550"/>
                </a:lnTo>
                <a:lnTo>
                  <a:pt x="9625" y="133550"/>
                </a:lnTo>
                <a:lnTo>
                  <a:pt x="8542" y="134754"/>
                </a:lnTo>
                <a:lnTo>
                  <a:pt x="9084" y="135897"/>
                </a:lnTo>
                <a:lnTo>
                  <a:pt x="6437" y="136558"/>
                </a:lnTo>
                <a:lnTo>
                  <a:pt x="5956" y="138363"/>
                </a:lnTo>
                <a:lnTo>
                  <a:pt x="4572" y="137581"/>
                </a:lnTo>
                <a:lnTo>
                  <a:pt x="2647" y="138363"/>
                </a:lnTo>
                <a:lnTo>
                  <a:pt x="0" y="138784"/>
                </a:lnTo>
                <a:lnTo>
                  <a:pt x="1804" y="136619"/>
                </a:lnTo>
                <a:lnTo>
                  <a:pt x="2406" y="134874"/>
                </a:lnTo>
                <a:lnTo>
                  <a:pt x="3368" y="134874"/>
                </a:lnTo>
                <a:lnTo>
                  <a:pt x="5354" y="132588"/>
                </a:lnTo>
                <a:lnTo>
                  <a:pt x="7339" y="133611"/>
                </a:lnTo>
                <a:lnTo>
                  <a:pt x="8542" y="130663"/>
                </a:lnTo>
                <a:lnTo>
                  <a:pt x="7038" y="130061"/>
                </a:lnTo>
                <a:lnTo>
                  <a:pt x="7640" y="129279"/>
                </a:lnTo>
                <a:lnTo>
                  <a:pt x="6918" y="127956"/>
                </a:lnTo>
                <a:lnTo>
                  <a:pt x="8001" y="124467"/>
                </a:lnTo>
                <a:lnTo>
                  <a:pt x="10407" y="124106"/>
                </a:lnTo>
                <a:lnTo>
                  <a:pt x="10948" y="122481"/>
                </a:lnTo>
                <a:lnTo>
                  <a:pt x="14318" y="120075"/>
                </a:lnTo>
                <a:lnTo>
                  <a:pt x="14137" y="118992"/>
                </a:lnTo>
                <a:lnTo>
                  <a:pt x="15761" y="116466"/>
                </a:lnTo>
                <a:lnTo>
                  <a:pt x="19491" y="114300"/>
                </a:lnTo>
                <a:lnTo>
                  <a:pt x="20333" y="113097"/>
                </a:lnTo>
                <a:lnTo>
                  <a:pt x="19551" y="110931"/>
                </a:lnTo>
                <a:lnTo>
                  <a:pt x="20273" y="109908"/>
                </a:lnTo>
                <a:lnTo>
                  <a:pt x="20454" y="107382"/>
                </a:lnTo>
                <a:lnTo>
                  <a:pt x="23040" y="105878"/>
                </a:lnTo>
                <a:lnTo>
                  <a:pt x="22439" y="105517"/>
                </a:lnTo>
                <a:lnTo>
                  <a:pt x="23100" y="103592"/>
                </a:lnTo>
                <a:lnTo>
                  <a:pt x="23100" y="101185"/>
                </a:lnTo>
                <a:lnTo>
                  <a:pt x="24725" y="100223"/>
                </a:lnTo>
                <a:lnTo>
                  <a:pt x="25326" y="97636"/>
                </a:lnTo>
                <a:lnTo>
                  <a:pt x="26108" y="96012"/>
                </a:lnTo>
                <a:lnTo>
                  <a:pt x="26108" y="93124"/>
                </a:lnTo>
                <a:lnTo>
                  <a:pt x="26770" y="89695"/>
                </a:lnTo>
                <a:lnTo>
                  <a:pt x="27853" y="89575"/>
                </a:lnTo>
                <a:lnTo>
                  <a:pt x="27612" y="87048"/>
                </a:lnTo>
                <a:lnTo>
                  <a:pt x="28093" y="85966"/>
                </a:lnTo>
                <a:lnTo>
                  <a:pt x="29056" y="79950"/>
                </a:lnTo>
                <a:lnTo>
                  <a:pt x="28274" y="79288"/>
                </a:lnTo>
                <a:lnTo>
                  <a:pt x="28153" y="75979"/>
                </a:lnTo>
                <a:lnTo>
                  <a:pt x="28635" y="74596"/>
                </a:lnTo>
                <a:lnTo>
                  <a:pt x="27432" y="73814"/>
                </a:lnTo>
                <a:lnTo>
                  <a:pt x="28034" y="73092"/>
                </a:lnTo>
                <a:lnTo>
                  <a:pt x="29116" y="73633"/>
                </a:lnTo>
                <a:lnTo>
                  <a:pt x="30500" y="71648"/>
                </a:lnTo>
                <a:lnTo>
                  <a:pt x="30680" y="69182"/>
                </a:lnTo>
                <a:lnTo>
                  <a:pt x="33207" y="67016"/>
                </a:lnTo>
                <a:lnTo>
                  <a:pt x="34169" y="66535"/>
                </a:lnTo>
                <a:lnTo>
                  <a:pt x="34771" y="65331"/>
                </a:lnTo>
                <a:lnTo>
                  <a:pt x="33267" y="61602"/>
                </a:lnTo>
                <a:lnTo>
                  <a:pt x="33267" y="60519"/>
                </a:lnTo>
                <a:lnTo>
                  <a:pt x="34350" y="59075"/>
                </a:lnTo>
                <a:lnTo>
                  <a:pt x="35554" y="54984"/>
                </a:lnTo>
                <a:lnTo>
                  <a:pt x="36275" y="55105"/>
                </a:lnTo>
                <a:lnTo>
                  <a:pt x="37959" y="51736"/>
                </a:lnTo>
                <a:lnTo>
                  <a:pt x="51014" y="61000"/>
                </a:lnTo>
                <a:lnTo>
                  <a:pt x="51495" y="61301"/>
                </a:lnTo>
                <a:lnTo>
                  <a:pt x="57391" y="65632"/>
                </a:lnTo>
                <a:lnTo>
                  <a:pt x="59496" y="63948"/>
                </a:lnTo>
                <a:lnTo>
                  <a:pt x="60820" y="65211"/>
                </a:lnTo>
                <a:lnTo>
                  <a:pt x="61361" y="64610"/>
                </a:lnTo>
                <a:lnTo>
                  <a:pt x="63526" y="65813"/>
                </a:lnTo>
                <a:lnTo>
                  <a:pt x="63888" y="64970"/>
                </a:lnTo>
                <a:lnTo>
                  <a:pt x="65271" y="64910"/>
                </a:lnTo>
                <a:lnTo>
                  <a:pt x="65873" y="65933"/>
                </a:lnTo>
                <a:lnTo>
                  <a:pt x="66775" y="65091"/>
                </a:lnTo>
                <a:lnTo>
                  <a:pt x="74656" y="48848"/>
                </a:lnTo>
                <a:lnTo>
                  <a:pt x="83559" y="36997"/>
                </a:lnTo>
                <a:lnTo>
                  <a:pt x="92643" y="24424"/>
                </a:lnTo>
                <a:lnTo>
                  <a:pt x="96433" y="24003"/>
                </a:lnTo>
                <a:lnTo>
                  <a:pt x="97275" y="24905"/>
                </a:lnTo>
                <a:lnTo>
                  <a:pt x="97275" y="26109"/>
                </a:lnTo>
                <a:lnTo>
                  <a:pt x="99080" y="26289"/>
                </a:lnTo>
                <a:lnTo>
                  <a:pt x="97997" y="28695"/>
                </a:lnTo>
                <a:lnTo>
                  <a:pt x="99381" y="29898"/>
                </a:lnTo>
                <a:lnTo>
                  <a:pt x="100644" y="28695"/>
                </a:lnTo>
                <a:lnTo>
                  <a:pt x="103532" y="31703"/>
                </a:lnTo>
                <a:lnTo>
                  <a:pt x="103652" y="33267"/>
                </a:lnTo>
                <a:lnTo>
                  <a:pt x="102749" y="34049"/>
                </a:lnTo>
                <a:lnTo>
                  <a:pt x="104314" y="35072"/>
                </a:lnTo>
                <a:lnTo>
                  <a:pt x="105035" y="36215"/>
                </a:lnTo>
                <a:lnTo>
                  <a:pt x="106479" y="36456"/>
                </a:lnTo>
                <a:lnTo>
                  <a:pt x="106539" y="37538"/>
                </a:lnTo>
                <a:lnTo>
                  <a:pt x="105517" y="37960"/>
                </a:lnTo>
                <a:lnTo>
                  <a:pt x="105035" y="39343"/>
                </a:lnTo>
                <a:lnTo>
                  <a:pt x="107081" y="40546"/>
                </a:lnTo>
                <a:lnTo>
                  <a:pt x="105757" y="42351"/>
                </a:lnTo>
                <a:lnTo>
                  <a:pt x="105637" y="43554"/>
                </a:lnTo>
                <a:lnTo>
                  <a:pt x="108043" y="45479"/>
                </a:lnTo>
                <a:lnTo>
                  <a:pt x="109668" y="48006"/>
                </a:lnTo>
                <a:lnTo>
                  <a:pt x="110630" y="47946"/>
                </a:lnTo>
                <a:lnTo>
                  <a:pt x="112195" y="49871"/>
                </a:lnTo>
                <a:lnTo>
                  <a:pt x="114119" y="50472"/>
                </a:lnTo>
                <a:lnTo>
                  <a:pt x="116526" y="51916"/>
                </a:lnTo>
                <a:lnTo>
                  <a:pt x="117127" y="51555"/>
                </a:lnTo>
                <a:lnTo>
                  <a:pt x="119834" y="54563"/>
                </a:lnTo>
                <a:lnTo>
                  <a:pt x="120256" y="56248"/>
                </a:lnTo>
                <a:lnTo>
                  <a:pt x="123684" y="58173"/>
                </a:lnTo>
                <a:lnTo>
                  <a:pt x="124166" y="60098"/>
                </a:lnTo>
                <a:lnTo>
                  <a:pt x="125188" y="60699"/>
                </a:lnTo>
                <a:lnTo>
                  <a:pt x="125790" y="62564"/>
                </a:lnTo>
                <a:lnTo>
                  <a:pt x="127896" y="63045"/>
                </a:lnTo>
                <a:lnTo>
                  <a:pt x="129099" y="67196"/>
                </a:lnTo>
                <a:lnTo>
                  <a:pt x="130904" y="68460"/>
                </a:lnTo>
                <a:lnTo>
                  <a:pt x="132227" y="68399"/>
                </a:lnTo>
                <a:lnTo>
                  <a:pt x="133610" y="70505"/>
                </a:lnTo>
                <a:lnTo>
                  <a:pt x="134814" y="69061"/>
                </a:lnTo>
                <a:lnTo>
                  <a:pt x="136618" y="67858"/>
                </a:lnTo>
                <a:lnTo>
                  <a:pt x="138062" y="67858"/>
                </a:lnTo>
                <a:lnTo>
                  <a:pt x="139266" y="66354"/>
                </a:lnTo>
                <a:lnTo>
                  <a:pt x="141671" y="66354"/>
                </a:lnTo>
                <a:lnTo>
                  <a:pt x="148048" y="67497"/>
                </a:lnTo>
                <a:lnTo>
                  <a:pt x="147628" y="62023"/>
                </a:lnTo>
                <a:lnTo>
                  <a:pt x="146725" y="61541"/>
                </a:lnTo>
                <a:lnTo>
                  <a:pt x="147026" y="59436"/>
                </a:lnTo>
                <a:lnTo>
                  <a:pt x="145702" y="57390"/>
                </a:lnTo>
                <a:lnTo>
                  <a:pt x="146725" y="55044"/>
                </a:lnTo>
                <a:lnTo>
                  <a:pt x="153342" y="43133"/>
                </a:lnTo>
                <a:lnTo>
                  <a:pt x="156230" y="36636"/>
                </a:lnTo>
                <a:lnTo>
                  <a:pt x="155869" y="36576"/>
                </a:lnTo>
                <a:lnTo>
                  <a:pt x="146003" y="25206"/>
                </a:lnTo>
                <a:lnTo>
                  <a:pt x="147026" y="25086"/>
                </a:lnTo>
                <a:lnTo>
                  <a:pt x="147988" y="26530"/>
                </a:lnTo>
                <a:lnTo>
                  <a:pt x="149673" y="26109"/>
                </a:lnTo>
                <a:lnTo>
                  <a:pt x="150335" y="26590"/>
                </a:lnTo>
                <a:lnTo>
                  <a:pt x="152560" y="24725"/>
                </a:lnTo>
                <a:lnTo>
                  <a:pt x="154485" y="23943"/>
                </a:lnTo>
                <a:lnTo>
                  <a:pt x="155147" y="23101"/>
                </a:lnTo>
                <a:lnTo>
                  <a:pt x="155087" y="20213"/>
                </a:lnTo>
                <a:lnTo>
                  <a:pt x="156531" y="19371"/>
                </a:lnTo>
                <a:lnTo>
                  <a:pt x="158516" y="19972"/>
                </a:lnTo>
                <a:lnTo>
                  <a:pt x="160140" y="19311"/>
                </a:lnTo>
                <a:lnTo>
                  <a:pt x="162667" y="20153"/>
                </a:lnTo>
                <a:lnTo>
                  <a:pt x="165254" y="19732"/>
                </a:lnTo>
                <a:lnTo>
                  <a:pt x="167179" y="18589"/>
                </a:lnTo>
                <a:lnTo>
                  <a:pt x="164833" y="17446"/>
                </a:lnTo>
                <a:lnTo>
                  <a:pt x="164231" y="16002"/>
                </a:lnTo>
                <a:lnTo>
                  <a:pt x="164291" y="14498"/>
                </a:lnTo>
                <a:lnTo>
                  <a:pt x="166577" y="13956"/>
                </a:lnTo>
                <a:lnTo>
                  <a:pt x="167660" y="12693"/>
                </a:lnTo>
                <a:lnTo>
                  <a:pt x="170066" y="10407"/>
                </a:lnTo>
                <a:lnTo>
                  <a:pt x="173375" y="9084"/>
                </a:lnTo>
                <a:lnTo>
                  <a:pt x="174758" y="7460"/>
                </a:lnTo>
                <a:lnTo>
                  <a:pt x="176503" y="7640"/>
                </a:lnTo>
                <a:lnTo>
                  <a:pt x="176744" y="5655"/>
                </a:lnTo>
                <a:lnTo>
                  <a:pt x="175781" y="5655"/>
                </a:lnTo>
                <a:lnTo>
                  <a:pt x="176262" y="1444"/>
                </a:lnTo>
                <a:lnTo>
                  <a:pt x="177044" y="0"/>
                </a:lnTo>
                <a:lnTo>
                  <a:pt x="177646" y="842"/>
                </a:lnTo>
                <a:lnTo>
                  <a:pt x="178970" y="421"/>
                </a:lnTo>
                <a:lnTo>
                  <a:pt x="178429" y="1985"/>
                </a:lnTo>
                <a:lnTo>
                  <a:pt x="180233" y="2226"/>
                </a:lnTo>
                <a:lnTo>
                  <a:pt x="181616" y="421"/>
                </a:lnTo>
                <a:lnTo>
                  <a:pt x="189136" y="3309"/>
                </a:lnTo>
                <a:lnTo>
                  <a:pt x="190700" y="4873"/>
                </a:lnTo>
                <a:lnTo>
                  <a:pt x="192626" y="5835"/>
                </a:lnTo>
                <a:lnTo>
                  <a:pt x="193648" y="6617"/>
                </a:lnTo>
                <a:lnTo>
                  <a:pt x="193348" y="6918"/>
                </a:lnTo>
                <a:lnTo>
                  <a:pt x="195754" y="9084"/>
                </a:lnTo>
                <a:lnTo>
                  <a:pt x="195513" y="10768"/>
                </a:lnTo>
                <a:lnTo>
                  <a:pt x="194009" y="10949"/>
                </a:lnTo>
                <a:lnTo>
                  <a:pt x="192986" y="11851"/>
                </a:lnTo>
                <a:lnTo>
                  <a:pt x="192986" y="13295"/>
                </a:lnTo>
                <a:lnTo>
                  <a:pt x="193889" y="14498"/>
                </a:lnTo>
                <a:lnTo>
                  <a:pt x="193889" y="17386"/>
                </a:lnTo>
                <a:lnTo>
                  <a:pt x="193287" y="19010"/>
                </a:lnTo>
                <a:lnTo>
                  <a:pt x="195092" y="20213"/>
                </a:lnTo>
                <a:lnTo>
                  <a:pt x="192926" y="22800"/>
                </a:lnTo>
                <a:lnTo>
                  <a:pt x="194190" y="25387"/>
                </a:lnTo>
                <a:lnTo>
                  <a:pt x="194972" y="25988"/>
                </a:lnTo>
                <a:lnTo>
                  <a:pt x="193167" y="28395"/>
                </a:lnTo>
                <a:lnTo>
                  <a:pt x="193167" y="30801"/>
                </a:lnTo>
                <a:lnTo>
                  <a:pt x="192385" y="33207"/>
                </a:lnTo>
                <a:lnTo>
                  <a:pt x="192986" y="33388"/>
                </a:lnTo>
                <a:lnTo>
                  <a:pt x="192325" y="35674"/>
                </a:lnTo>
                <a:lnTo>
                  <a:pt x="191302" y="36095"/>
                </a:lnTo>
                <a:lnTo>
                  <a:pt x="191904" y="37478"/>
                </a:lnTo>
                <a:lnTo>
                  <a:pt x="190700" y="39885"/>
                </a:lnTo>
                <a:lnTo>
                  <a:pt x="190039" y="45780"/>
                </a:lnTo>
                <a:lnTo>
                  <a:pt x="190520" y="50352"/>
                </a:lnTo>
                <a:lnTo>
                  <a:pt x="192866" y="54804"/>
                </a:lnTo>
                <a:lnTo>
                  <a:pt x="194912" y="58353"/>
                </a:lnTo>
                <a:lnTo>
                  <a:pt x="194130" y="58894"/>
                </a:lnTo>
                <a:lnTo>
                  <a:pt x="194671" y="61060"/>
                </a:lnTo>
                <a:lnTo>
                  <a:pt x="198280" y="62865"/>
                </a:lnTo>
                <a:lnTo>
                  <a:pt x="199965" y="64549"/>
                </a:lnTo>
                <a:lnTo>
                  <a:pt x="200206" y="65993"/>
                </a:lnTo>
                <a:lnTo>
                  <a:pt x="202130" y="67918"/>
                </a:lnTo>
                <a:lnTo>
                  <a:pt x="204537" y="68700"/>
                </a:lnTo>
                <a:lnTo>
                  <a:pt x="208146" y="68039"/>
                </a:lnTo>
                <a:lnTo>
                  <a:pt x="212778" y="65031"/>
                </a:lnTo>
                <a:lnTo>
                  <a:pt x="216147" y="64068"/>
                </a:lnTo>
                <a:lnTo>
                  <a:pt x="218553" y="62444"/>
                </a:lnTo>
                <a:lnTo>
                  <a:pt x="219697" y="60519"/>
                </a:lnTo>
                <a:lnTo>
                  <a:pt x="220900" y="57571"/>
                </a:lnTo>
                <a:lnTo>
                  <a:pt x="222885" y="57210"/>
                </a:lnTo>
                <a:lnTo>
                  <a:pt x="224930" y="56308"/>
                </a:lnTo>
                <a:lnTo>
                  <a:pt x="228540" y="55526"/>
                </a:lnTo>
                <a:lnTo>
                  <a:pt x="230164" y="53300"/>
                </a:lnTo>
                <a:lnTo>
                  <a:pt x="231548" y="48668"/>
                </a:lnTo>
                <a:lnTo>
                  <a:pt x="233232" y="48006"/>
                </a:lnTo>
                <a:lnTo>
                  <a:pt x="237262" y="50593"/>
                </a:lnTo>
                <a:lnTo>
                  <a:pt x="238646" y="51676"/>
                </a:lnTo>
                <a:lnTo>
                  <a:pt x="238165" y="52518"/>
                </a:lnTo>
                <a:lnTo>
                  <a:pt x="239128" y="55466"/>
                </a:lnTo>
                <a:lnTo>
                  <a:pt x="239428" y="58052"/>
                </a:lnTo>
                <a:lnTo>
                  <a:pt x="240030" y="59616"/>
                </a:lnTo>
                <a:lnTo>
                  <a:pt x="239609" y="61361"/>
                </a:lnTo>
                <a:lnTo>
                  <a:pt x="238406" y="62684"/>
                </a:lnTo>
                <a:lnTo>
                  <a:pt x="236661" y="62384"/>
                </a:lnTo>
                <a:lnTo>
                  <a:pt x="234676" y="63406"/>
                </a:lnTo>
                <a:lnTo>
                  <a:pt x="237262" y="64910"/>
                </a:lnTo>
                <a:lnTo>
                  <a:pt x="238887" y="64008"/>
                </a:lnTo>
                <a:lnTo>
                  <a:pt x="239910" y="65512"/>
                </a:lnTo>
                <a:lnTo>
                  <a:pt x="241414" y="65993"/>
                </a:lnTo>
                <a:lnTo>
                  <a:pt x="244422" y="68520"/>
                </a:lnTo>
                <a:lnTo>
                  <a:pt x="244722" y="69603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8" name="Freeform: Shape 417" title="VA-8">
            <a:extLst>
              <a:ext uri="{FF2B5EF4-FFF2-40B4-BE49-F238E27FC236}">
                <a16:creationId xmlns:a16="http://schemas.microsoft.com/office/drawing/2014/main" id="{43D94F23-2189-21F3-643F-52F19FFDCD67}"/>
              </a:ext>
            </a:extLst>
          </p:cNvPr>
          <p:cNvSpPr/>
          <p:nvPr/>
        </p:nvSpPr>
        <p:spPr>
          <a:xfrm>
            <a:off x="7037723" y="3528933"/>
            <a:ext cx="26915" cy="51146"/>
          </a:xfrm>
          <a:custGeom>
            <a:avLst/>
            <a:gdLst>
              <a:gd name="connsiteX0" fmla="*/ 9264 w 33688"/>
              <a:gd name="connsiteY0" fmla="*/ 59376 h 66294"/>
              <a:gd name="connsiteX1" fmla="*/ 8302 w 33688"/>
              <a:gd name="connsiteY1" fmla="*/ 58594 h 66294"/>
              <a:gd name="connsiteX2" fmla="*/ 9384 w 33688"/>
              <a:gd name="connsiteY2" fmla="*/ 57571 h 66294"/>
              <a:gd name="connsiteX3" fmla="*/ 9866 w 33688"/>
              <a:gd name="connsiteY3" fmla="*/ 55827 h 66294"/>
              <a:gd name="connsiteX4" fmla="*/ 11851 w 33688"/>
              <a:gd name="connsiteY4" fmla="*/ 53420 h 66294"/>
              <a:gd name="connsiteX5" fmla="*/ 12814 w 33688"/>
              <a:gd name="connsiteY5" fmla="*/ 49029 h 66294"/>
              <a:gd name="connsiteX6" fmla="*/ 14799 w 33688"/>
              <a:gd name="connsiteY6" fmla="*/ 48848 h 66294"/>
              <a:gd name="connsiteX7" fmla="*/ 12633 w 33688"/>
              <a:gd name="connsiteY7" fmla="*/ 47044 h 66294"/>
              <a:gd name="connsiteX8" fmla="*/ 13715 w 33688"/>
              <a:gd name="connsiteY8" fmla="*/ 45720 h 66294"/>
              <a:gd name="connsiteX9" fmla="*/ 14979 w 33688"/>
              <a:gd name="connsiteY9" fmla="*/ 45961 h 66294"/>
              <a:gd name="connsiteX10" fmla="*/ 14919 w 33688"/>
              <a:gd name="connsiteY10" fmla="*/ 43675 h 66294"/>
              <a:gd name="connsiteX11" fmla="*/ 15701 w 33688"/>
              <a:gd name="connsiteY11" fmla="*/ 42291 h 66294"/>
              <a:gd name="connsiteX12" fmla="*/ 14618 w 33688"/>
              <a:gd name="connsiteY12" fmla="*/ 40727 h 66294"/>
              <a:gd name="connsiteX13" fmla="*/ 14738 w 33688"/>
              <a:gd name="connsiteY13" fmla="*/ 39524 h 66294"/>
              <a:gd name="connsiteX14" fmla="*/ 15701 w 33688"/>
              <a:gd name="connsiteY14" fmla="*/ 39764 h 66294"/>
              <a:gd name="connsiteX15" fmla="*/ 15581 w 33688"/>
              <a:gd name="connsiteY15" fmla="*/ 37298 h 66294"/>
              <a:gd name="connsiteX16" fmla="*/ 17205 w 33688"/>
              <a:gd name="connsiteY16" fmla="*/ 36516 h 66294"/>
              <a:gd name="connsiteX17" fmla="*/ 16001 w 33688"/>
              <a:gd name="connsiteY17" fmla="*/ 35914 h 66294"/>
              <a:gd name="connsiteX18" fmla="*/ 16001 w 33688"/>
              <a:gd name="connsiteY18" fmla="*/ 34952 h 66294"/>
              <a:gd name="connsiteX19" fmla="*/ 17205 w 33688"/>
              <a:gd name="connsiteY19" fmla="*/ 34651 h 66294"/>
              <a:gd name="connsiteX20" fmla="*/ 17386 w 33688"/>
              <a:gd name="connsiteY20" fmla="*/ 33147 h 66294"/>
              <a:gd name="connsiteX21" fmla="*/ 17024 w 33688"/>
              <a:gd name="connsiteY21" fmla="*/ 30741 h 66294"/>
              <a:gd name="connsiteX22" fmla="*/ 12211 w 33688"/>
              <a:gd name="connsiteY22" fmla="*/ 33328 h 66294"/>
              <a:gd name="connsiteX23" fmla="*/ 11009 w 33688"/>
              <a:gd name="connsiteY23" fmla="*/ 33688 h 66294"/>
              <a:gd name="connsiteX24" fmla="*/ 8662 w 33688"/>
              <a:gd name="connsiteY24" fmla="*/ 32786 h 66294"/>
              <a:gd name="connsiteX25" fmla="*/ 7158 w 33688"/>
              <a:gd name="connsiteY25" fmla="*/ 33989 h 66294"/>
              <a:gd name="connsiteX26" fmla="*/ 5354 w 33688"/>
              <a:gd name="connsiteY26" fmla="*/ 34531 h 66294"/>
              <a:gd name="connsiteX27" fmla="*/ 5775 w 33688"/>
              <a:gd name="connsiteY27" fmla="*/ 32185 h 66294"/>
              <a:gd name="connsiteX28" fmla="*/ 3970 w 33688"/>
              <a:gd name="connsiteY28" fmla="*/ 30380 h 66294"/>
              <a:gd name="connsiteX29" fmla="*/ 3489 w 33688"/>
              <a:gd name="connsiteY29" fmla="*/ 29177 h 66294"/>
              <a:gd name="connsiteX30" fmla="*/ 3489 w 33688"/>
              <a:gd name="connsiteY30" fmla="*/ 26590 h 66294"/>
              <a:gd name="connsiteX31" fmla="*/ 2767 w 33688"/>
              <a:gd name="connsiteY31" fmla="*/ 24725 h 66294"/>
              <a:gd name="connsiteX32" fmla="*/ 842 w 33688"/>
              <a:gd name="connsiteY32" fmla="*/ 17326 h 66294"/>
              <a:gd name="connsiteX33" fmla="*/ 1143 w 33688"/>
              <a:gd name="connsiteY33" fmla="*/ 15521 h 66294"/>
              <a:gd name="connsiteX34" fmla="*/ 60 w 33688"/>
              <a:gd name="connsiteY34" fmla="*/ 12693 h 66294"/>
              <a:gd name="connsiteX35" fmla="*/ 2406 w 33688"/>
              <a:gd name="connsiteY35" fmla="*/ 9445 h 66294"/>
              <a:gd name="connsiteX36" fmla="*/ 0 w 33688"/>
              <a:gd name="connsiteY36" fmla="*/ 8422 h 66294"/>
              <a:gd name="connsiteX37" fmla="*/ 481 w 33688"/>
              <a:gd name="connsiteY37" fmla="*/ 5414 h 66294"/>
              <a:gd name="connsiteX38" fmla="*/ 1384 w 33688"/>
              <a:gd name="connsiteY38" fmla="*/ 2767 h 66294"/>
              <a:gd name="connsiteX39" fmla="*/ 2586 w 33688"/>
              <a:gd name="connsiteY39" fmla="*/ 602 h 66294"/>
              <a:gd name="connsiteX40" fmla="*/ 3308 w 33688"/>
              <a:gd name="connsiteY40" fmla="*/ 481 h 66294"/>
              <a:gd name="connsiteX41" fmla="*/ 6918 w 33688"/>
              <a:gd name="connsiteY41" fmla="*/ 0 h 66294"/>
              <a:gd name="connsiteX42" fmla="*/ 7760 w 33688"/>
              <a:gd name="connsiteY42" fmla="*/ 241 h 66294"/>
              <a:gd name="connsiteX43" fmla="*/ 8963 w 33688"/>
              <a:gd name="connsiteY43" fmla="*/ 1083 h 66294"/>
              <a:gd name="connsiteX44" fmla="*/ 9144 w 33688"/>
              <a:gd name="connsiteY44" fmla="*/ 1384 h 66294"/>
              <a:gd name="connsiteX45" fmla="*/ 10347 w 33688"/>
              <a:gd name="connsiteY45" fmla="*/ 2707 h 66294"/>
              <a:gd name="connsiteX46" fmla="*/ 11851 w 33688"/>
              <a:gd name="connsiteY46" fmla="*/ 4151 h 66294"/>
              <a:gd name="connsiteX47" fmla="*/ 15280 w 33688"/>
              <a:gd name="connsiteY47" fmla="*/ 6798 h 66294"/>
              <a:gd name="connsiteX48" fmla="*/ 16122 w 33688"/>
              <a:gd name="connsiteY48" fmla="*/ 8121 h 66294"/>
              <a:gd name="connsiteX49" fmla="*/ 18950 w 33688"/>
              <a:gd name="connsiteY49" fmla="*/ 9325 h 66294"/>
              <a:gd name="connsiteX50" fmla="*/ 21657 w 33688"/>
              <a:gd name="connsiteY50" fmla="*/ 9325 h 66294"/>
              <a:gd name="connsiteX51" fmla="*/ 23822 w 33688"/>
              <a:gd name="connsiteY51" fmla="*/ 12332 h 66294"/>
              <a:gd name="connsiteX52" fmla="*/ 24544 w 33688"/>
              <a:gd name="connsiteY52" fmla="*/ 12453 h 66294"/>
              <a:gd name="connsiteX53" fmla="*/ 25688 w 33688"/>
              <a:gd name="connsiteY53" fmla="*/ 13896 h 66294"/>
              <a:gd name="connsiteX54" fmla="*/ 26289 w 33688"/>
              <a:gd name="connsiteY54" fmla="*/ 13175 h 66294"/>
              <a:gd name="connsiteX55" fmla="*/ 28755 w 33688"/>
              <a:gd name="connsiteY55" fmla="*/ 16303 h 66294"/>
              <a:gd name="connsiteX56" fmla="*/ 29237 w 33688"/>
              <a:gd name="connsiteY56" fmla="*/ 19190 h 66294"/>
              <a:gd name="connsiteX57" fmla="*/ 27612 w 33688"/>
              <a:gd name="connsiteY57" fmla="*/ 19551 h 66294"/>
              <a:gd name="connsiteX58" fmla="*/ 28455 w 33688"/>
              <a:gd name="connsiteY58" fmla="*/ 20995 h 66294"/>
              <a:gd name="connsiteX59" fmla="*/ 29297 w 33688"/>
              <a:gd name="connsiteY59" fmla="*/ 21236 h 66294"/>
              <a:gd name="connsiteX60" fmla="*/ 30139 w 33688"/>
              <a:gd name="connsiteY60" fmla="*/ 24605 h 66294"/>
              <a:gd name="connsiteX61" fmla="*/ 30741 w 33688"/>
              <a:gd name="connsiteY61" fmla="*/ 28635 h 66294"/>
              <a:gd name="connsiteX62" fmla="*/ 31041 w 33688"/>
              <a:gd name="connsiteY62" fmla="*/ 29478 h 66294"/>
              <a:gd name="connsiteX63" fmla="*/ 30801 w 33688"/>
              <a:gd name="connsiteY63" fmla="*/ 29478 h 66294"/>
              <a:gd name="connsiteX64" fmla="*/ 32786 w 33688"/>
              <a:gd name="connsiteY64" fmla="*/ 37659 h 66294"/>
              <a:gd name="connsiteX65" fmla="*/ 33027 w 33688"/>
              <a:gd name="connsiteY65" fmla="*/ 38501 h 66294"/>
              <a:gd name="connsiteX66" fmla="*/ 33628 w 33688"/>
              <a:gd name="connsiteY66" fmla="*/ 40486 h 66294"/>
              <a:gd name="connsiteX67" fmla="*/ 33688 w 33688"/>
              <a:gd name="connsiteY67" fmla="*/ 41990 h 66294"/>
              <a:gd name="connsiteX68" fmla="*/ 33267 w 33688"/>
              <a:gd name="connsiteY68" fmla="*/ 43194 h 66294"/>
              <a:gd name="connsiteX69" fmla="*/ 32665 w 33688"/>
              <a:gd name="connsiteY69" fmla="*/ 43915 h 66294"/>
              <a:gd name="connsiteX70" fmla="*/ 30079 w 33688"/>
              <a:gd name="connsiteY70" fmla="*/ 44517 h 66294"/>
              <a:gd name="connsiteX71" fmla="*/ 29778 w 33688"/>
              <a:gd name="connsiteY71" fmla="*/ 44517 h 66294"/>
              <a:gd name="connsiteX72" fmla="*/ 29478 w 33688"/>
              <a:gd name="connsiteY72" fmla="*/ 44156 h 66294"/>
              <a:gd name="connsiteX73" fmla="*/ 28936 w 33688"/>
              <a:gd name="connsiteY73" fmla="*/ 44938 h 66294"/>
              <a:gd name="connsiteX74" fmla="*/ 28695 w 33688"/>
              <a:gd name="connsiteY74" fmla="*/ 45239 h 66294"/>
              <a:gd name="connsiteX75" fmla="*/ 27612 w 33688"/>
              <a:gd name="connsiteY75" fmla="*/ 46442 h 66294"/>
              <a:gd name="connsiteX76" fmla="*/ 26409 w 33688"/>
              <a:gd name="connsiteY76" fmla="*/ 47765 h 66294"/>
              <a:gd name="connsiteX77" fmla="*/ 26289 w 33688"/>
              <a:gd name="connsiteY77" fmla="*/ 47765 h 66294"/>
              <a:gd name="connsiteX78" fmla="*/ 25507 w 33688"/>
              <a:gd name="connsiteY78" fmla="*/ 48728 h 66294"/>
              <a:gd name="connsiteX79" fmla="*/ 23883 w 33688"/>
              <a:gd name="connsiteY79" fmla="*/ 51014 h 66294"/>
              <a:gd name="connsiteX80" fmla="*/ 23642 w 33688"/>
              <a:gd name="connsiteY80" fmla="*/ 52398 h 66294"/>
              <a:gd name="connsiteX81" fmla="*/ 23100 w 33688"/>
              <a:gd name="connsiteY81" fmla="*/ 53420 h 66294"/>
              <a:gd name="connsiteX82" fmla="*/ 23822 w 33688"/>
              <a:gd name="connsiteY82" fmla="*/ 58534 h 66294"/>
              <a:gd name="connsiteX83" fmla="*/ 25266 w 33688"/>
              <a:gd name="connsiteY83" fmla="*/ 60519 h 66294"/>
              <a:gd name="connsiteX84" fmla="*/ 21176 w 33688"/>
              <a:gd name="connsiteY84" fmla="*/ 61120 h 66294"/>
              <a:gd name="connsiteX85" fmla="*/ 20153 w 33688"/>
              <a:gd name="connsiteY85" fmla="*/ 63647 h 66294"/>
              <a:gd name="connsiteX86" fmla="*/ 15942 w 33688"/>
              <a:gd name="connsiteY86" fmla="*/ 66294 h 66294"/>
              <a:gd name="connsiteX87" fmla="*/ 13054 w 33688"/>
              <a:gd name="connsiteY87" fmla="*/ 63046 h 66294"/>
              <a:gd name="connsiteX88" fmla="*/ 14618 w 33688"/>
              <a:gd name="connsiteY88" fmla="*/ 62263 h 66294"/>
              <a:gd name="connsiteX89" fmla="*/ 15581 w 33688"/>
              <a:gd name="connsiteY89" fmla="*/ 59857 h 66294"/>
              <a:gd name="connsiteX90" fmla="*/ 13776 w 33688"/>
              <a:gd name="connsiteY90" fmla="*/ 58834 h 66294"/>
              <a:gd name="connsiteX91" fmla="*/ 10708 w 33688"/>
              <a:gd name="connsiteY91" fmla="*/ 59737 h 66294"/>
              <a:gd name="connsiteX92" fmla="*/ 9324 w 33688"/>
              <a:gd name="connsiteY92" fmla="*/ 59376 h 6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33688" h="66294">
                <a:moveTo>
                  <a:pt x="9264" y="59376"/>
                </a:moveTo>
                <a:lnTo>
                  <a:pt x="8302" y="58594"/>
                </a:lnTo>
                <a:lnTo>
                  <a:pt x="9384" y="57571"/>
                </a:lnTo>
                <a:lnTo>
                  <a:pt x="9866" y="55827"/>
                </a:lnTo>
                <a:lnTo>
                  <a:pt x="11851" y="53420"/>
                </a:lnTo>
                <a:lnTo>
                  <a:pt x="12814" y="49029"/>
                </a:lnTo>
                <a:lnTo>
                  <a:pt x="14799" y="48848"/>
                </a:lnTo>
                <a:lnTo>
                  <a:pt x="12633" y="47044"/>
                </a:lnTo>
                <a:lnTo>
                  <a:pt x="13715" y="45720"/>
                </a:lnTo>
                <a:lnTo>
                  <a:pt x="14979" y="45961"/>
                </a:lnTo>
                <a:lnTo>
                  <a:pt x="14919" y="43675"/>
                </a:lnTo>
                <a:lnTo>
                  <a:pt x="15701" y="42291"/>
                </a:lnTo>
                <a:lnTo>
                  <a:pt x="14618" y="40727"/>
                </a:lnTo>
                <a:lnTo>
                  <a:pt x="14738" y="39524"/>
                </a:lnTo>
                <a:lnTo>
                  <a:pt x="15701" y="39764"/>
                </a:lnTo>
                <a:lnTo>
                  <a:pt x="15581" y="37298"/>
                </a:lnTo>
                <a:lnTo>
                  <a:pt x="17205" y="36516"/>
                </a:lnTo>
                <a:lnTo>
                  <a:pt x="16001" y="35914"/>
                </a:lnTo>
                <a:lnTo>
                  <a:pt x="16001" y="34952"/>
                </a:lnTo>
                <a:lnTo>
                  <a:pt x="17205" y="34651"/>
                </a:lnTo>
                <a:lnTo>
                  <a:pt x="17386" y="33147"/>
                </a:lnTo>
                <a:lnTo>
                  <a:pt x="17024" y="30741"/>
                </a:lnTo>
                <a:lnTo>
                  <a:pt x="12211" y="33328"/>
                </a:lnTo>
                <a:lnTo>
                  <a:pt x="11009" y="33688"/>
                </a:lnTo>
                <a:lnTo>
                  <a:pt x="8662" y="32786"/>
                </a:lnTo>
                <a:lnTo>
                  <a:pt x="7158" y="33989"/>
                </a:lnTo>
                <a:lnTo>
                  <a:pt x="5354" y="34531"/>
                </a:lnTo>
                <a:lnTo>
                  <a:pt x="5775" y="32185"/>
                </a:lnTo>
                <a:lnTo>
                  <a:pt x="3970" y="30380"/>
                </a:lnTo>
                <a:lnTo>
                  <a:pt x="3489" y="29177"/>
                </a:lnTo>
                <a:lnTo>
                  <a:pt x="3489" y="26590"/>
                </a:lnTo>
                <a:lnTo>
                  <a:pt x="2767" y="24725"/>
                </a:lnTo>
                <a:lnTo>
                  <a:pt x="842" y="17326"/>
                </a:lnTo>
                <a:lnTo>
                  <a:pt x="1143" y="15521"/>
                </a:lnTo>
                <a:lnTo>
                  <a:pt x="60" y="12693"/>
                </a:lnTo>
                <a:lnTo>
                  <a:pt x="2406" y="9445"/>
                </a:lnTo>
                <a:lnTo>
                  <a:pt x="0" y="8422"/>
                </a:lnTo>
                <a:lnTo>
                  <a:pt x="481" y="5414"/>
                </a:lnTo>
                <a:lnTo>
                  <a:pt x="1384" y="2767"/>
                </a:lnTo>
                <a:lnTo>
                  <a:pt x="2586" y="602"/>
                </a:lnTo>
                <a:lnTo>
                  <a:pt x="3308" y="481"/>
                </a:lnTo>
                <a:lnTo>
                  <a:pt x="6918" y="0"/>
                </a:lnTo>
                <a:lnTo>
                  <a:pt x="7760" y="241"/>
                </a:lnTo>
                <a:lnTo>
                  <a:pt x="8963" y="1083"/>
                </a:lnTo>
                <a:lnTo>
                  <a:pt x="9144" y="1384"/>
                </a:lnTo>
                <a:lnTo>
                  <a:pt x="10347" y="2707"/>
                </a:lnTo>
                <a:lnTo>
                  <a:pt x="11851" y="4151"/>
                </a:lnTo>
                <a:lnTo>
                  <a:pt x="15280" y="6798"/>
                </a:lnTo>
                <a:lnTo>
                  <a:pt x="16122" y="8121"/>
                </a:lnTo>
                <a:lnTo>
                  <a:pt x="18950" y="9325"/>
                </a:lnTo>
                <a:lnTo>
                  <a:pt x="21657" y="9325"/>
                </a:lnTo>
                <a:lnTo>
                  <a:pt x="23822" y="12332"/>
                </a:lnTo>
                <a:lnTo>
                  <a:pt x="24544" y="12453"/>
                </a:lnTo>
                <a:lnTo>
                  <a:pt x="25688" y="13896"/>
                </a:lnTo>
                <a:lnTo>
                  <a:pt x="26289" y="13175"/>
                </a:lnTo>
                <a:lnTo>
                  <a:pt x="28755" y="16303"/>
                </a:lnTo>
                <a:lnTo>
                  <a:pt x="29237" y="19190"/>
                </a:lnTo>
                <a:lnTo>
                  <a:pt x="27612" y="19551"/>
                </a:lnTo>
                <a:lnTo>
                  <a:pt x="28455" y="20995"/>
                </a:lnTo>
                <a:lnTo>
                  <a:pt x="29297" y="21236"/>
                </a:lnTo>
                <a:lnTo>
                  <a:pt x="30139" y="24605"/>
                </a:lnTo>
                <a:lnTo>
                  <a:pt x="30741" y="28635"/>
                </a:lnTo>
                <a:lnTo>
                  <a:pt x="31041" y="29478"/>
                </a:lnTo>
                <a:lnTo>
                  <a:pt x="30801" y="29478"/>
                </a:lnTo>
                <a:lnTo>
                  <a:pt x="32786" y="37659"/>
                </a:lnTo>
                <a:lnTo>
                  <a:pt x="33027" y="38501"/>
                </a:lnTo>
                <a:lnTo>
                  <a:pt x="33628" y="40486"/>
                </a:lnTo>
                <a:lnTo>
                  <a:pt x="33688" y="41990"/>
                </a:lnTo>
                <a:lnTo>
                  <a:pt x="33267" y="43194"/>
                </a:lnTo>
                <a:lnTo>
                  <a:pt x="32665" y="43915"/>
                </a:lnTo>
                <a:lnTo>
                  <a:pt x="30079" y="44517"/>
                </a:lnTo>
                <a:lnTo>
                  <a:pt x="29778" y="44517"/>
                </a:lnTo>
                <a:lnTo>
                  <a:pt x="29478" y="44156"/>
                </a:lnTo>
                <a:lnTo>
                  <a:pt x="28936" y="44938"/>
                </a:lnTo>
                <a:lnTo>
                  <a:pt x="28695" y="45239"/>
                </a:lnTo>
                <a:lnTo>
                  <a:pt x="27612" y="46442"/>
                </a:lnTo>
                <a:lnTo>
                  <a:pt x="26409" y="47765"/>
                </a:lnTo>
                <a:lnTo>
                  <a:pt x="26289" y="47765"/>
                </a:lnTo>
                <a:lnTo>
                  <a:pt x="25507" y="48728"/>
                </a:lnTo>
                <a:lnTo>
                  <a:pt x="23883" y="51014"/>
                </a:lnTo>
                <a:lnTo>
                  <a:pt x="23642" y="52398"/>
                </a:lnTo>
                <a:lnTo>
                  <a:pt x="23100" y="53420"/>
                </a:lnTo>
                <a:lnTo>
                  <a:pt x="23822" y="58534"/>
                </a:lnTo>
                <a:lnTo>
                  <a:pt x="25266" y="60519"/>
                </a:lnTo>
                <a:lnTo>
                  <a:pt x="21176" y="61120"/>
                </a:lnTo>
                <a:lnTo>
                  <a:pt x="20153" y="63647"/>
                </a:lnTo>
                <a:lnTo>
                  <a:pt x="15942" y="66294"/>
                </a:lnTo>
                <a:lnTo>
                  <a:pt x="13054" y="63046"/>
                </a:lnTo>
                <a:lnTo>
                  <a:pt x="14618" y="62263"/>
                </a:lnTo>
                <a:lnTo>
                  <a:pt x="15581" y="59857"/>
                </a:lnTo>
                <a:lnTo>
                  <a:pt x="13776" y="58834"/>
                </a:lnTo>
                <a:lnTo>
                  <a:pt x="10708" y="59737"/>
                </a:lnTo>
                <a:lnTo>
                  <a:pt x="9324" y="5937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9" name="Freeform: Shape 418" title="VA-9">
            <a:extLst>
              <a:ext uri="{FF2B5EF4-FFF2-40B4-BE49-F238E27FC236}">
                <a16:creationId xmlns:a16="http://schemas.microsoft.com/office/drawing/2014/main" id="{5090C369-79E9-4F8C-DB20-07241B07566C}"/>
              </a:ext>
            </a:extLst>
          </p:cNvPr>
          <p:cNvSpPr/>
          <p:nvPr/>
        </p:nvSpPr>
        <p:spPr>
          <a:xfrm>
            <a:off x="6364071" y="3783129"/>
            <a:ext cx="490723" cy="244821"/>
          </a:xfrm>
          <a:custGeom>
            <a:avLst/>
            <a:gdLst>
              <a:gd name="connsiteX0" fmla="*/ 582629 w 614211"/>
              <a:gd name="connsiteY0" fmla="*/ 0 h 317332"/>
              <a:gd name="connsiteX1" fmla="*/ 583231 w 614211"/>
              <a:gd name="connsiteY1" fmla="*/ 1985 h 317332"/>
              <a:gd name="connsiteX2" fmla="*/ 585156 w 614211"/>
              <a:gd name="connsiteY2" fmla="*/ 2466 h 317332"/>
              <a:gd name="connsiteX3" fmla="*/ 586119 w 614211"/>
              <a:gd name="connsiteY3" fmla="*/ 1263 h 317332"/>
              <a:gd name="connsiteX4" fmla="*/ 587803 w 614211"/>
              <a:gd name="connsiteY4" fmla="*/ 662 h 317332"/>
              <a:gd name="connsiteX5" fmla="*/ 589307 w 614211"/>
              <a:gd name="connsiteY5" fmla="*/ 1985 h 317332"/>
              <a:gd name="connsiteX6" fmla="*/ 591112 w 614211"/>
              <a:gd name="connsiteY6" fmla="*/ 2346 h 317332"/>
              <a:gd name="connsiteX7" fmla="*/ 592014 w 614211"/>
              <a:gd name="connsiteY7" fmla="*/ 3128 h 317332"/>
              <a:gd name="connsiteX8" fmla="*/ 592375 w 614211"/>
              <a:gd name="connsiteY8" fmla="*/ 4632 h 317332"/>
              <a:gd name="connsiteX9" fmla="*/ 594360 w 614211"/>
              <a:gd name="connsiteY9" fmla="*/ 6677 h 317332"/>
              <a:gd name="connsiteX10" fmla="*/ 595563 w 614211"/>
              <a:gd name="connsiteY10" fmla="*/ 9866 h 317332"/>
              <a:gd name="connsiteX11" fmla="*/ 596766 w 614211"/>
              <a:gd name="connsiteY11" fmla="*/ 11310 h 317332"/>
              <a:gd name="connsiteX12" fmla="*/ 600737 w 614211"/>
              <a:gd name="connsiteY12" fmla="*/ 15340 h 317332"/>
              <a:gd name="connsiteX13" fmla="*/ 603143 w 614211"/>
              <a:gd name="connsiteY13" fmla="*/ 15942 h 317332"/>
              <a:gd name="connsiteX14" fmla="*/ 606151 w 614211"/>
              <a:gd name="connsiteY14" fmla="*/ 16182 h 317332"/>
              <a:gd name="connsiteX15" fmla="*/ 607956 w 614211"/>
              <a:gd name="connsiteY15" fmla="*/ 17386 h 317332"/>
              <a:gd name="connsiteX16" fmla="*/ 606813 w 614211"/>
              <a:gd name="connsiteY16" fmla="*/ 17386 h 317332"/>
              <a:gd name="connsiteX17" fmla="*/ 607054 w 614211"/>
              <a:gd name="connsiteY17" fmla="*/ 18529 h 317332"/>
              <a:gd name="connsiteX18" fmla="*/ 605970 w 614211"/>
              <a:gd name="connsiteY18" fmla="*/ 20032 h 317332"/>
              <a:gd name="connsiteX19" fmla="*/ 604346 w 614211"/>
              <a:gd name="connsiteY19" fmla="*/ 21416 h 317332"/>
              <a:gd name="connsiteX20" fmla="*/ 603023 w 614211"/>
              <a:gd name="connsiteY20" fmla="*/ 23221 h 317332"/>
              <a:gd name="connsiteX21" fmla="*/ 602782 w 614211"/>
              <a:gd name="connsiteY21" fmla="*/ 22619 h 317332"/>
              <a:gd name="connsiteX22" fmla="*/ 601218 w 614211"/>
              <a:gd name="connsiteY22" fmla="*/ 22860 h 317332"/>
              <a:gd name="connsiteX23" fmla="*/ 600015 w 614211"/>
              <a:gd name="connsiteY23" fmla="*/ 22018 h 317332"/>
              <a:gd name="connsiteX24" fmla="*/ 597608 w 614211"/>
              <a:gd name="connsiteY24" fmla="*/ 23281 h 317332"/>
              <a:gd name="connsiteX25" fmla="*/ 597428 w 614211"/>
              <a:gd name="connsiteY25" fmla="*/ 24244 h 317332"/>
              <a:gd name="connsiteX26" fmla="*/ 595202 w 614211"/>
              <a:gd name="connsiteY26" fmla="*/ 25808 h 317332"/>
              <a:gd name="connsiteX27" fmla="*/ 595563 w 614211"/>
              <a:gd name="connsiteY27" fmla="*/ 27191 h 317332"/>
              <a:gd name="connsiteX28" fmla="*/ 595082 w 614211"/>
              <a:gd name="connsiteY28" fmla="*/ 28996 h 317332"/>
              <a:gd name="connsiteX29" fmla="*/ 596466 w 614211"/>
              <a:gd name="connsiteY29" fmla="*/ 29838 h 317332"/>
              <a:gd name="connsiteX30" fmla="*/ 598270 w 614211"/>
              <a:gd name="connsiteY30" fmla="*/ 29177 h 317332"/>
              <a:gd name="connsiteX31" fmla="*/ 599474 w 614211"/>
              <a:gd name="connsiteY31" fmla="*/ 30681 h 317332"/>
              <a:gd name="connsiteX32" fmla="*/ 600075 w 614211"/>
              <a:gd name="connsiteY32" fmla="*/ 32425 h 317332"/>
              <a:gd name="connsiteX33" fmla="*/ 601940 w 614211"/>
              <a:gd name="connsiteY33" fmla="*/ 34711 h 317332"/>
              <a:gd name="connsiteX34" fmla="*/ 603624 w 614211"/>
              <a:gd name="connsiteY34" fmla="*/ 34350 h 317332"/>
              <a:gd name="connsiteX35" fmla="*/ 603805 w 614211"/>
              <a:gd name="connsiteY35" fmla="*/ 35553 h 317332"/>
              <a:gd name="connsiteX36" fmla="*/ 602782 w 614211"/>
              <a:gd name="connsiteY36" fmla="*/ 36456 h 317332"/>
              <a:gd name="connsiteX37" fmla="*/ 603805 w 614211"/>
              <a:gd name="connsiteY37" fmla="*/ 38742 h 317332"/>
              <a:gd name="connsiteX38" fmla="*/ 605008 w 614211"/>
              <a:gd name="connsiteY38" fmla="*/ 38742 h 317332"/>
              <a:gd name="connsiteX39" fmla="*/ 605550 w 614211"/>
              <a:gd name="connsiteY39" fmla="*/ 40306 h 317332"/>
              <a:gd name="connsiteX40" fmla="*/ 606873 w 614211"/>
              <a:gd name="connsiteY40" fmla="*/ 39824 h 317332"/>
              <a:gd name="connsiteX41" fmla="*/ 607354 w 614211"/>
              <a:gd name="connsiteY41" fmla="*/ 40847 h 317332"/>
              <a:gd name="connsiteX42" fmla="*/ 609038 w 614211"/>
              <a:gd name="connsiteY42" fmla="*/ 40366 h 317332"/>
              <a:gd name="connsiteX43" fmla="*/ 610241 w 614211"/>
              <a:gd name="connsiteY43" fmla="*/ 41028 h 317332"/>
              <a:gd name="connsiteX44" fmla="*/ 609821 w 614211"/>
              <a:gd name="connsiteY44" fmla="*/ 44938 h 317332"/>
              <a:gd name="connsiteX45" fmla="*/ 606452 w 614211"/>
              <a:gd name="connsiteY45" fmla="*/ 48668 h 317332"/>
              <a:gd name="connsiteX46" fmla="*/ 604466 w 614211"/>
              <a:gd name="connsiteY46" fmla="*/ 48668 h 317332"/>
              <a:gd name="connsiteX47" fmla="*/ 603624 w 614211"/>
              <a:gd name="connsiteY47" fmla="*/ 50833 h 317332"/>
              <a:gd name="connsiteX48" fmla="*/ 602542 w 614211"/>
              <a:gd name="connsiteY48" fmla="*/ 50472 h 317332"/>
              <a:gd name="connsiteX49" fmla="*/ 600978 w 614211"/>
              <a:gd name="connsiteY49" fmla="*/ 52097 h 317332"/>
              <a:gd name="connsiteX50" fmla="*/ 600797 w 614211"/>
              <a:gd name="connsiteY50" fmla="*/ 54383 h 317332"/>
              <a:gd name="connsiteX51" fmla="*/ 602241 w 614211"/>
              <a:gd name="connsiteY51" fmla="*/ 55466 h 317332"/>
              <a:gd name="connsiteX52" fmla="*/ 601398 w 614211"/>
              <a:gd name="connsiteY52" fmla="*/ 56187 h 317332"/>
              <a:gd name="connsiteX53" fmla="*/ 601699 w 614211"/>
              <a:gd name="connsiteY53" fmla="*/ 58955 h 317332"/>
              <a:gd name="connsiteX54" fmla="*/ 603143 w 614211"/>
              <a:gd name="connsiteY54" fmla="*/ 59556 h 317332"/>
              <a:gd name="connsiteX55" fmla="*/ 601459 w 614211"/>
              <a:gd name="connsiteY55" fmla="*/ 60519 h 317332"/>
              <a:gd name="connsiteX56" fmla="*/ 601278 w 614211"/>
              <a:gd name="connsiteY56" fmla="*/ 62023 h 317332"/>
              <a:gd name="connsiteX57" fmla="*/ 604587 w 614211"/>
              <a:gd name="connsiteY57" fmla="*/ 64429 h 317332"/>
              <a:gd name="connsiteX58" fmla="*/ 609580 w 614211"/>
              <a:gd name="connsiteY58" fmla="*/ 66474 h 317332"/>
              <a:gd name="connsiteX59" fmla="*/ 612107 w 614211"/>
              <a:gd name="connsiteY59" fmla="*/ 66234 h 317332"/>
              <a:gd name="connsiteX60" fmla="*/ 614212 w 614211"/>
              <a:gd name="connsiteY60" fmla="*/ 66835 h 317332"/>
              <a:gd name="connsiteX61" fmla="*/ 611385 w 614211"/>
              <a:gd name="connsiteY61" fmla="*/ 79469 h 317332"/>
              <a:gd name="connsiteX62" fmla="*/ 605550 w 614211"/>
              <a:gd name="connsiteY62" fmla="*/ 104614 h 317332"/>
              <a:gd name="connsiteX63" fmla="*/ 604346 w 614211"/>
              <a:gd name="connsiteY63" fmla="*/ 105036 h 317332"/>
              <a:gd name="connsiteX64" fmla="*/ 600135 w 614211"/>
              <a:gd name="connsiteY64" fmla="*/ 104193 h 317332"/>
              <a:gd name="connsiteX65" fmla="*/ 598932 w 614211"/>
              <a:gd name="connsiteY65" fmla="*/ 104614 h 317332"/>
              <a:gd name="connsiteX66" fmla="*/ 598390 w 614211"/>
              <a:gd name="connsiteY66" fmla="*/ 105818 h 317332"/>
              <a:gd name="connsiteX67" fmla="*/ 600616 w 614211"/>
              <a:gd name="connsiteY67" fmla="*/ 108224 h 317332"/>
              <a:gd name="connsiteX68" fmla="*/ 600436 w 614211"/>
              <a:gd name="connsiteY68" fmla="*/ 109848 h 317332"/>
              <a:gd name="connsiteX69" fmla="*/ 604346 w 614211"/>
              <a:gd name="connsiteY69" fmla="*/ 111653 h 317332"/>
              <a:gd name="connsiteX70" fmla="*/ 604286 w 614211"/>
              <a:gd name="connsiteY70" fmla="*/ 112916 h 317332"/>
              <a:gd name="connsiteX71" fmla="*/ 603143 w 614211"/>
              <a:gd name="connsiteY71" fmla="*/ 113398 h 317332"/>
              <a:gd name="connsiteX72" fmla="*/ 602301 w 614211"/>
              <a:gd name="connsiteY72" fmla="*/ 115022 h 317332"/>
              <a:gd name="connsiteX73" fmla="*/ 601519 w 614211"/>
              <a:gd name="connsiteY73" fmla="*/ 115082 h 317332"/>
              <a:gd name="connsiteX74" fmla="*/ 599052 w 614211"/>
              <a:gd name="connsiteY74" fmla="*/ 112495 h 317332"/>
              <a:gd name="connsiteX75" fmla="*/ 596466 w 614211"/>
              <a:gd name="connsiteY75" fmla="*/ 111292 h 317332"/>
              <a:gd name="connsiteX76" fmla="*/ 594059 w 614211"/>
              <a:gd name="connsiteY76" fmla="*/ 111051 h 317332"/>
              <a:gd name="connsiteX77" fmla="*/ 592135 w 614211"/>
              <a:gd name="connsiteY77" fmla="*/ 110149 h 317332"/>
              <a:gd name="connsiteX78" fmla="*/ 591713 w 614211"/>
              <a:gd name="connsiteY78" fmla="*/ 108946 h 317332"/>
              <a:gd name="connsiteX79" fmla="*/ 590209 w 614211"/>
              <a:gd name="connsiteY79" fmla="*/ 108705 h 317332"/>
              <a:gd name="connsiteX80" fmla="*/ 591413 w 614211"/>
              <a:gd name="connsiteY80" fmla="*/ 109788 h 317332"/>
              <a:gd name="connsiteX81" fmla="*/ 590570 w 614211"/>
              <a:gd name="connsiteY81" fmla="*/ 110751 h 317332"/>
              <a:gd name="connsiteX82" fmla="*/ 589006 w 614211"/>
              <a:gd name="connsiteY82" fmla="*/ 110751 h 317332"/>
              <a:gd name="connsiteX83" fmla="*/ 588886 w 614211"/>
              <a:gd name="connsiteY83" fmla="*/ 112495 h 317332"/>
              <a:gd name="connsiteX84" fmla="*/ 586479 w 614211"/>
              <a:gd name="connsiteY84" fmla="*/ 112736 h 317332"/>
              <a:gd name="connsiteX85" fmla="*/ 584073 w 614211"/>
              <a:gd name="connsiteY85" fmla="*/ 112134 h 317332"/>
              <a:gd name="connsiteX86" fmla="*/ 584073 w 614211"/>
              <a:gd name="connsiteY86" fmla="*/ 120376 h 317332"/>
              <a:gd name="connsiteX87" fmla="*/ 585276 w 614211"/>
              <a:gd name="connsiteY87" fmla="*/ 154666 h 317332"/>
              <a:gd name="connsiteX88" fmla="*/ 586119 w 614211"/>
              <a:gd name="connsiteY88" fmla="*/ 178368 h 317332"/>
              <a:gd name="connsiteX89" fmla="*/ 587261 w 614211"/>
              <a:gd name="connsiteY89" fmla="*/ 209349 h 317332"/>
              <a:gd name="connsiteX90" fmla="*/ 584734 w 614211"/>
              <a:gd name="connsiteY90" fmla="*/ 210011 h 317332"/>
              <a:gd name="connsiteX91" fmla="*/ 584133 w 614211"/>
              <a:gd name="connsiteY91" fmla="*/ 210131 h 317332"/>
              <a:gd name="connsiteX92" fmla="*/ 580885 w 614211"/>
              <a:gd name="connsiteY92" fmla="*/ 210733 h 317332"/>
              <a:gd name="connsiteX93" fmla="*/ 578899 w 614211"/>
              <a:gd name="connsiteY93" fmla="*/ 211154 h 317332"/>
              <a:gd name="connsiteX94" fmla="*/ 578358 w 614211"/>
              <a:gd name="connsiteY94" fmla="*/ 211335 h 317332"/>
              <a:gd name="connsiteX95" fmla="*/ 574087 w 614211"/>
              <a:gd name="connsiteY95" fmla="*/ 212357 h 317332"/>
              <a:gd name="connsiteX96" fmla="*/ 573485 w 614211"/>
              <a:gd name="connsiteY96" fmla="*/ 212418 h 317332"/>
              <a:gd name="connsiteX97" fmla="*/ 570177 w 614211"/>
              <a:gd name="connsiteY97" fmla="*/ 213079 h 317332"/>
              <a:gd name="connsiteX98" fmla="*/ 567951 w 614211"/>
              <a:gd name="connsiteY98" fmla="*/ 213621 h 317332"/>
              <a:gd name="connsiteX99" fmla="*/ 558446 w 614211"/>
              <a:gd name="connsiteY99" fmla="*/ 215666 h 317332"/>
              <a:gd name="connsiteX100" fmla="*/ 558385 w 614211"/>
              <a:gd name="connsiteY100" fmla="*/ 215726 h 317332"/>
              <a:gd name="connsiteX101" fmla="*/ 555137 w 614211"/>
              <a:gd name="connsiteY101" fmla="*/ 216448 h 317332"/>
              <a:gd name="connsiteX102" fmla="*/ 547738 w 614211"/>
              <a:gd name="connsiteY102" fmla="*/ 218072 h 317332"/>
              <a:gd name="connsiteX103" fmla="*/ 545211 w 614211"/>
              <a:gd name="connsiteY103" fmla="*/ 218734 h 317332"/>
              <a:gd name="connsiteX104" fmla="*/ 539917 w 614211"/>
              <a:gd name="connsiteY104" fmla="*/ 219937 h 317332"/>
              <a:gd name="connsiteX105" fmla="*/ 531796 w 614211"/>
              <a:gd name="connsiteY105" fmla="*/ 221682 h 317332"/>
              <a:gd name="connsiteX106" fmla="*/ 531074 w 614211"/>
              <a:gd name="connsiteY106" fmla="*/ 221802 h 317332"/>
              <a:gd name="connsiteX107" fmla="*/ 528547 w 614211"/>
              <a:gd name="connsiteY107" fmla="*/ 222283 h 317332"/>
              <a:gd name="connsiteX108" fmla="*/ 527344 w 614211"/>
              <a:gd name="connsiteY108" fmla="*/ 222704 h 317332"/>
              <a:gd name="connsiteX109" fmla="*/ 526743 w 614211"/>
              <a:gd name="connsiteY109" fmla="*/ 222704 h 317332"/>
              <a:gd name="connsiteX110" fmla="*/ 523133 w 614211"/>
              <a:gd name="connsiteY110" fmla="*/ 223487 h 317332"/>
              <a:gd name="connsiteX111" fmla="*/ 519704 w 614211"/>
              <a:gd name="connsiteY111" fmla="*/ 224148 h 317332"/>
              <a:gd name="connsiteX112" fmla="*/ 512004 w 614211"/>
              <a:gd name="connsiteY112" fmla="*/ 225833 h 317332"/>
              <a:gd name="connsiteX113" fmla="*/ 509357 w 614211"/>
              <a:gd name="connsiteY113" fmla="*/ 226314 h 317332"/>
              <a:gd name="connsiteX114" fmla="*/ 505146 w 614211"/>
              <a:gd name="connsiteY114" fmla="*/ 227216 h 317332"/>
              <a:gd name="connsiteX115" fmla="*/ 501717 w 614211"/>
              <a:gd name="connsiteY115" fmla="*/ 227998 h 317332"/>
              <a:gd name="connsiteX116" fmla="*/ 495460 w 614211"/>
              <a:gd name="connsiteY116" fmla="*/ 228841 h 317332"/>
              <a:gd name="connsiteX117" fmla="*/ 490528 w 614211"/>
              <a:gd name="connsiteY117" fmla="*/ 229743 h 317332"/>
              <a:gd name="connsiteX118" fmla="*/ 481985 w 614211"/>
              <a:gd name="connsiteY118" fmla="*/ 231066 h 317332"/>
              <a:gd name="connsiteX119" fmla="*/ 481444 w 614211"/>
              <a:gd name="connsiteY119" fmla="*/ 231247 h 317332"/>
              <a:gd name="connsiteX120" fmla="*/ 481083 w 614211"/>
              <a:gd name="connsiteY120" fmla="*/ 231247 h 317332"/>
              <a:gd name="connsiteX121" fmla="*/ 480060 w 614211"/>
              <a:gd name="connsiteY121" fmla="*/ 231367 h 317332"/>
              <a:gd name="connsiteX122" fmla="*/ 477052 w 614211"/>
              <a:gd name="connsiteY122" fmla="*/ 231909 h 317332"/>
              <a:gd name="connsiteX123" fmla="*/ 476150 w 614211"/>
              <a:gd name="connsiteY123" fmla="*/ 231909 h 317332"/>
              <a:gd name="connsiteX124" fmla="*/ 474105 w 614211"/>
              <a:gd name="connsiteY124" fmla="*/ 232330 h 317332"/>
              <a:gd name="connsiteX125" fmla="*/ 467307 w 614211"/>
              <a:gd name="connsiteY125" fmla="*/ 233413 h 317332"/>
              <a:gd name="connsiteX126" fmla="*/ 465261 w 614211"/>
              <a:gd name="connsiteY126" fmla="*/ 233713 h 317332"/>
              <a:gd name="connsiteX127" fmla="*/ 461712 w 614211"/>
              <a:gd name="connsiteY127" fmla="*/ 234315 h 317332"/>
              <a:gd name="connsiteX128" fmla="*/ 457381 w 614211"/>
              <a:gd name="connsiteY128" fmla="*/ 234977 h 317332"/>
              <a:gd name="connsiteX129" fmla="*/ 456237 w 614211"/>
              <a:gd name="connsiteY129" fmla="*/ 235217 h 317332"/>
              <a:gd name="connsiteX130" fmla="*/ 454072 w 614211"/>
              <a:gd name="connsiteY130" fmla="*/ 235518 h 317332"/>
              <a:gd name="connsiteX131" fmla="*/ 451365 w 614211"/>
              <a:gd name="connsiteY131" fmla="*/ 236060 h 317332"/>
              <a:gd name="connsiteX132" fmla="*/ 448357 w 614211"/>
              <a:gd name="connsiteY132" fmla="*/ 236601 h 317332"/>
              <a:gd name="connsiteX133" fmla="*/ 447575 w 614211"/>
              <a:gd name="connsiteY133" fmla="*/ 236601 h 317332"/>
              <a:gd name="connsiteX134" fmla="*/ 445589 w 614211"/>
              <a:gd name="connsiteY134" fmla="*/ 236962 h 317332"/>
              <a:gd name="connsiteX135" fmla="*/ 444867 w 614211"/>
              <a:gd name="connsiteY135" fmla="*/ 237082 h 317332"/>
              <a:gd name="connsiteX136" fmla="*/ 441980 w 614211"/>
              <a:gd name="connsiteY136" fmla="*/ 237443 h 317332"/>
              <a:gd name="connsiteX137" fmla="*/ 439213 w 614211"/>
              <a:gd name="connsiteY137" fmla="*/ 237985 h 317332"/>
              <a:gd name="connsiteX138" fmla="*/ 437709 w 614211"/>
              <a:gd name="connsiteY138" fmla="*/ 238225 h 317332"/>
              <a:gd name="connsiteX139" fmla="*/ 436867 w 614211"/>
              <a:gd name="connsiteY139" fmla="*/ 238346 h 317332"/>
              <a:gd name="connsiteX140" fmla="*/ 434821 w 614211"/>
              <a:gd name="connsiteY140" fmla="*/ 238947 h 317332"/>
              <a:gd name="connsiteX141" fmla="*/ 434761 w 614211"/>
              <a:gd name="connsiteY141" fmla="*/ 238947 h 317332"/>
              <a:gd name="connsiteX142" fmla="*/ 434160 w 614211"/>
              <a:gd name="connsiteY142" fmla="*/ 239067 h 317332"/>
              <a:gd name="connsiteX143" fmla="*/ 430730 w 614211"/>
              <a:gd name="connsiteY143" fmla="*/ 240030 h 317332"/>
              <a:gd name="connsiteX144" fmla="*/ 430490 w 614211"/>
              <a:gd name="connsiteY144" fmla="*/ 240150 h 317332"/>
              <a:gd name="connsiteX145" fmla="*/ 427783 w 614211"/>
              <a:gd name="connsiteY145" fmla="*/ 240752 h 317332"/>
              <a:gd name="connsiteX146" fmla="*/ 422669 w 614211"/>
              <a:gd name="connsiteY146" fmla="*/ 241955 h 317332"/>
              <a:gd name="connsiteX147" fmla="*/ 421105 w 614211"/>
              <a:gd name="connsiteY147" fmla="*/ 242436 h 317332"/>
              <a:gd name="connsiteX148" fmla="*/ 415570 w 614211"/>
              <a:gd name="connsiteY148" fmla="*/ 243279 h 317332"/>
              <a:gd name="connsiteX149" fmla="*/ 412082 w 614211"/>
              <a:gd name="connsiteY149" fmla="*/ 243820 h 317332"/>
              <a:gd name="connsiteX150" fmla="*/ 410036 w 614211"/>
              <a:gd name="connsiteY150" fmla="*/ 244181 h 317332"/>
              <a:gd name="connsiteX151" fmla="*/ 407208 w 614211"/>
              <a:gd name="connsiteY151" fmla="*/ 244722 h 317332"/>
              <a:gd name="connsiteX152" fmla="*/ 405284 w 614211"/>
              <a:gd name="connsiteY152" fmla="*/ 244963 h 317332"/>
              <a:gd name="connsiteX153" fmla="*/ 402877 w 614211"/>
              <a:gd name="connsiteY153" fmla="*/ 245384 h 317332"/>
              <a:gd name="connsiteX154" fmla="*/ 399268 w 614211"/>
              <a:gd name="connsiteY154" fmla="*/ 246166 h 317332"/>
              <a:gd name="connsiteX155" fmla="*/ 396441 w 614211"/>
              <a:gd name="connsiteY155" fmla="*/ 246768 h 317332"/>
              <a:gd name="connsiteX156" fmla="*/ 395237 w 614211"/>
              <a:gd name="connsiteY156" fmla="*/ 246768 h 317332"/>
              <a:gd name="connsiteX157" fmla="*/ 394215 w 614211"/>
              <a:gd name="connsiteY157" fmla="*/ 246888 h 317332"/>
              <a:gd name="connsiteX158" fmla="*/ 392831 w 614211"/>
              <a:gd name="connsiteY158" fmla="*/ 247189 h 317332"/>
              <a:gd name="connsiteX159" fmla="*/ 390365 w 614211"/>
              <a:gd name="connsiteY159" fmla="*/ 247429 h 317332"/>
              <a:gd name="connsiteX160" fmla="*/ 386755 w 614211"/>
              <a:gd name="connsiteY160" fmla="*/ 248091 h 317332"/>
              <a:gd name="connsiteX161" fmla="*/ 383868 w 614211"/>
              <a:gd name="connsiteY161" fmla="*/ 248632 h 317332"/>
              <a:gd name="connsiteX162" fmla="*/ 381822 w 614211"/>
              <a:gd name="connsiteY162" fmla="*/ 248993 h 317332"/>
              <a:gd name="connsiteX163" fmla="*/ 380919 w 614211"/>
              <a:gd name="connsiteY163" fmla="*/ 249054 h 317332"/>
              <a:gd name="connsiteX164" fmla="*/ 379055 w 614211"/>
              <a:gd name="connsiteY164" fmla="*/ 249294 h 317332"/>
              <a:gd name="connsiteX165" fmla="*/ 376468 w 614211"/>
              <a:gd name="connsiteY165" fmla="*/ 249776 h 317332"/>
              <a:gd name="connsiteX166" fmla="*/ 376047 w 614211"/>
              <a:gd name="connsiteY166" fmla="*/ 249956 h 317332"/>
              <a:gd name="connsiteX167" fmla="*/ 374603 w 614211"/>
              <a:gd name="connsiteY167" fmla="*/ 250076 h 317332"/>
              <a:gd name="connsiteX168" fmla="*/ 374182 w 614211"/>
              <a:gd name="connsiteY168" fmla="*/ 250197 h 317332"/>
              <a:gd name="connsiteX169" fmla="*/ 372798 w 614211"/>
              <a:gd name="connsiteY169" fmla="*/ 250377 h 317332"/>
              <a:gd name="connsiteX170" fmla="*/ 372438 w 614211"/>
              <a:gd name="connsiteY170" fmla="*/ 250377 h 317332"/>
              <a:gd name="connsiteX171" fmla="*/ 371475 w 614211"/>
              <a:gd name="connsiteY171" fmla="*/ 250558 h 317332"/>
              <a:gd name="connsiteX172" fmla="*/ 370633 w 614211"/>
              <a:gd name="connsiteY172" fmla="*/ 250558 h 317332"/>
              <a:gd name="connsiteX173" fmla="*/ 367023 w 614211"/>
              <a:gd name="connsiteY173" fmla="*/ 251279 h 317332"/>
              <a:gd name="connsiteX174" fmla="*/ 366662 w 614211"/>
              <a:gd name="connsiteY174" fmla="*/ 251279 h 317332"/>
              <a:gd name="connsiteX175" fmla="*/ 361970 w 614211"/>
              <a:gd name="connsiteY175" fmla="*/ 252182 h 317332"/>
              <a:gd name="connsiteX176" fmla="*/ 351262 w 614211"/>
              <a:gd name="connsiteY176" fmla="*/ 253987 h 317332"/>
              <a:gd name="connsiteX177" fmla="*/ 348916 w 614211"/>
              <a:gd name="connsiteY177" fmla="*/ 254468 h 317332"/>
              <a:gd name="connsiteX178" fmla="*/ 348735 w 614211"/>
              <a:gd name="connsiteY178" fmla="*/ 254588 h 317332"/>
              <a:gd name="connsiteX179" fmla="*/ 345186 w 614211"/>
              <a:gd name="connsiteY179" fmla="*/ 255310 h 317332"/>
              <a:gd name="connsiteX180" fmla="*/ 343201 w 614211"/>
              <a:gd name="connsiteY180" fmla="*/ 255731 h 317332"/>
              <a:gd name="connsiteX181" fmla="*/ 338388 w 614211"/>
              <a:gd name="connsiteY181" fmla="*/ 256513 h 317332"/>
              <a:gd name="connsiteX182" fmla="*/ 337787 w 614211"/>
              <a:gd name="connsiteY182" fmla="*/ 256634 h 317332"/>
              <a:gd name="connsiteX183" fmla="*/ 330989 w 614211"/>
              <a:gd name="connsiteY183" fmla="*/ 257837 h 317332"/>
              <a:gd name="connsiteX184" fmla="*/ 328883 w 614211"/>
              <a:gd name="connsiteY184" fmla="*/ 258017 h 317332"/>
              <a:gd name="connsiteX185" fmla="*/ 328281 w 614211"/>
              <a:gd name="connsiteY185" fmla="*/ 258138 h 317332"/>
              <a:gd name="connsiteX186" fmla="*/ 326597 w 614211"/>
              <a:gd name="connsiteY186" fmla="*/ 258438 h 317332"/>
              <a:gd name="connsiteX187" fmla="*/ 321483 w 614211"/>
              <a:gd name="connsiteY187" fmla="*/ 259220 h 317332"/>
              <a:gd name="connsiteX188" fmla="*/ 319800 w 614211"/>
              <a:gd name="connsiteY188" fmla="*/ 259401 h 317332"/>
              <a:gd name="connsiteX189" fmla="*/ 319559 w 614211"/>
              <a:gd name="connsiteY189" fmla="*/ 259461 h 317332"/>
              <a:gd name="connsiteX190" fmla="*/ 319258 w 614211"/>
              <a:gd name="connsiteY190" fmla="*/ 259461 h 317332"/>
              <a:gd name="connsiteX191" fmla="*/ 317514 w 614211"/>
              <a:gd name="connsiteY191" fmla="*/ 259702 h 317332"/>
              <a:gd name="connsiteX192" fmla="*/ 317393 w 614211"/>
              <a:gd name="connsiteY192" fmla="*/ 259702 h 317332"/>
              <a:gd name="connsiteX193" fmla="*/ 313182 w 614211"/>
              <a:gd name="connsiteY193" fmla="*/ 260062 h 317332"/>
              <a:gd name="connsiteX194" fmla="*/ 307527 w 614211"/>
              <a:gd name="connsiteY194" fmla="*/ 260664 h 317332"/>
              <a:gd name="connsiteX195" fmla="*/ 305000 w 614211"/>
              <a:gd name="connsiteY195" fmla="*/ 261085 h 317332"/>
              <a:gd name="connsiteX196" fmla="*/ 296157 w 614211"/>
              <a:gd name="connsiteY196" fmla="*/ 262709 h 317332"/>
              <a:gd name="connsiteX197" fmla="*/ 299767 w 614211"/>
              <a:gd name="connsiteY197" fmla="*/ 257295 h 317332"/>
              <a:gd name="connsiteX198" fmla="*/ 292908 w 614211"/>
              <a:gd name="connsiteY198" fmla="*/ 258739 h 317332"/>
              <a:gd name="connsiteX199" fmla="*/ 289480 w 614211"/>
              <a:gd name="connsiteY199" fmla="*/ 259401 h 317332"/>
              <a:gd name="connsiteX200" fmla="*/ 286351 w 614211"/>
              <a:gd name="connsiteY200" fmla="*/ 260002 h 317332"/>
              <a:gd name="connsiteX201" fmla="*/ 283765 w 614211"/>
              <a:gd name="connsiteY201" fmla="*/ 260423 h 317332"/>
              <a:gd name="connsiteX202" fmla="*/ 276546 w 614211"/>
              <a:gd name="connsiteY202" fmla="*/ 261687 h 317332"/>
              <a:gd name="connsiteX203" fmla="*/ 273057 w 614211"/>
              <a:gd name="connsiteY203" fmla="*/ 262409 h 317332"/>
              <a:gd name="connsiteX204" fmla="*/ 273057 w 614211"/>
              <a:gd name="connsiteY204" fmla="*/ 262288 h 317332"/>
              <a:gd name="connsiteX205" fmla="*/ 267402 w 614211"/>
              <a:gd name="connsiteY205" fmla="*/ 263251 h 317332"/>
              <a:gd name="connsiteX206" fmla="*/ 263552 w 614211"/>
              <a:gd name="connsiteY206" fmla="*/ 263973 h 317332"/>
              <a:gd name="connsiteX207" fmla="*/ 260303 w 614211"/>
              <a:gd name="connsiteY207" fmla="*/ 264574 h 317332"/>
              <a:gd name="connsiteX208" fmla="*/ 258799 w 614211"/>
              <a:gd name="connsiteY208" fmla="*/ 264755 h 317332"/>
              <a:gd name="connsiteX209" fmla="*/ 258559 w 614211"/>
              <a:gd name="connsiteY209" fmla="*/ 265958 h 317332"/>
              <a:gd name="connsiteX210" fmla="*/ 258318 w 614211"/>
              <a:gd name="connsiteY210" fmla="*/ 267943 h 317332"/>
              <a:gd name="connsiteX211" fmla="*/ 257957 w 614211"/>
              <a:gd name="connsiteY211" fmla="*/ 269267 h 317332"/>
              <a:gd name="connsiteX212" fmla="*/ 253806 w 614211"/>
              <a:gd name="connsiteY212" fmla="*/ 270049 h 317332"/>
              <a:gd name="connsiteX213" fmla="*/ 252904 w 614211"/>
              <a:gd name="connsiteY213" fmla="*/ 270229 h 317332"/>
              <a:gd name="connsiteX214" fmla="*/ 252603 w 614211"/>
              <a:gd name="connsiteY214" fmla="*/ 270350 h 317332"/>
              <a:gd name="connsiteX215" fmla="*/ 248332 w 614211"/>
              <a:gd name="connsiteY215" fmla="*/ 271131 h 317332"/>
              <a:gd name="connsiteX216" fmla="*/ 243880 w 614211"/>
              <a:gd name="connsiteY216" fmla="*/ 272034 h 317332"/>
              <a:gd name="connsiteX217" fmla="*/ 242256 w 614211"/>
              <a:gd name="connsiteY217" fmla="*/ 272335 h 317332"/>
              <a:gd name="connsiteX218" fmla="*/ 235277 w 614211"/>
              <a:gd name="connsiteY218" fmla="*/ 273658 h 317332"/>
              <a:gd name="connsiteX219" fmla="*/ 233112 w 614211"/>
              <a:gd name="connsiteY219" fmla="*/ 274079 h 317332"/>
              <a:gd name="connsiteX220" fmla="*/ 231608 w 614211"/>
              <a:gd name="connsiteY220" fmla="*/ 274440 h 317332"/>
              <a:gd name="connsiteX221" fmla="*/ 231487 w 614211"/>
              <a:gd name="connsiteY221" fmla="*/ 274440 h 317332"/>
              <a:gd name="connsiteX222" fmla="*/ 229743 w 614211"/>
              <a:gd name="connsiteY222" fmla="*/ 274801 h 317332"/>
              <a:gd name="connsiteX223" fmla="*/ 228901 w 614211"/>
              <a:gd name="connsiteY223" fmla="*/ 274982 h 317332"/>
              <a:gd name="connsiteX224" fmla="*/ 225532 w 614211"/>
              <a:gd name="connsiteY224" fmla="*/ 275643 h 317332"/>
              <a:gd name="connsiteX225" fmla="*/ 224930 w 614211"/>
              <a:gd name="connsiteY225" fmla="*/ 275824 h 317332"/>
              <a:gd name="connsiteX226" fmla="*/ 224329 w 614211"/>
              <a:gd name="connsiteY226" fmla="*/ 275884 h 317332"/>
              <a:gd name="connsiteX227" fmla="*/ 223547 w 614211"/>
              <a:gd name="connsiteY227" fmla="*/ 276064 h 317332"/>
              <a:gd name="connsiteX228" fmla="*/ 223125 w 614211"/>
              <a:gd name="connsiteY228" fmla="*/ 276185 h 317332"/>
              <a:gd name="connsiteX229" fmla="*/ 221983 w 614211"/>
              <a:gd name="connsiteY229" fmla="*/ 276305 h 317332"/>
              <a:gd name="connsiteX230" fmla="*/ 221742 w 614211"/>
              <a:gd name="connsiteY230" fmla="*/ 276305 h 317332"/>
              <a:gd name="connsiteX231" fmla="*/ 221381 w 614211"/>
              <a:gd name="connsiteY231" fmla="*/ 276425 h 317332"/>
              <a:gd name="connsiteX232" fmla="*/ 220659 w 614211"/>
              <a:gd name="connsiteY232" fmla="*/ 276425 h 317332"/>
              <a:gd name="connsiteX233" fmla="*/ 220298 w 614211"/>
              <a:gd name="connsiteY233" fmla="*/ 276606 h 317332"/>
              <a:gd name="connsiteX234" fmla="*/ 220178 w 614211"/>
              <a:gd name="connsiteY234" fmla="*/ 276606 h 317332"/>
              <a:gd name="connsiteX235" fmla="*/ 219095 w 614211"/>
              <a:gd name="connsiteY235" fmla="*/ 276786 h 317332"/>
              <a:gd name="connsiteX236" fmla="*/ 218794 w 614211"/>
              <a:gd name="connsiteY236" fmla="*/ 276847 h 317332"/>
              <a:gd name="connsiteX237" fmla="*/ 218434 w 614211"/>
              <a:gd name="connsiteY237" fmla="*/ 276847 h 317332"/>
              <a:gd name="connsiteX238" fmla="*/ 217049 w 614211"/>
              <a:gd name="connsiteY238" fmla="*/ 277087 h 317332"/>
              <a:gd name="connsiteX239" fmla="*/ 216027 w 614211"/>
              <a:gd name="connsiteY239" fmla="*/ 277328 h 317332"/>
              <a:gd name="connsiteX240" fmla="*/ 215967 w 614211"/>
              <a:gd name="connsiteY240" fmla="*/ 277328 h 317332"/>
              <a:gd name="connsiteX241" fmla="*/ 214282 w 614211"/>
              <a:gd name="connsiteY241" fmla="*/ 277689 h 317332"/>
              <a:gd name="connsiteX242" fmla="*/ 213440 w 614211"/>
              <a:gd name="connsiteY242" fmla="*/ 277809 h 317332"/>
              <a:gd name="connsiteX243" fmla="*/ 212418 w 614211"/>
              <a:gd name="connsiteY243" fmla="*/ 278110 h 317332"/>
              <a:gd name="connsiteX244" fmla="*/ 212237 w 614211"/>
              <a:gd name="connsiteY244" fmla="*/ 278110 h 317332"/>
              <a:gd name="connsiteX245" fmla="*/ 209469 w 614211"/>
              <a:gd name="connsiteY245" fmla="*/ 278651 h 317332"/>
              <a:gd name="connsiteX246" fmla="*/ 207906 w 614211"/>
              <a:gd name="connsiteY246" fmla="*/ 278892 h 317332"/>
              <a:gd name="connsiteX247" fmla="*/ 205920 w 614211"/>
              <a:gd name="connsiteY247" fmla="*/ 279253 h 317332"/>
              <a:gd name="connsiteX248" fmla="*/ 204778 w 614211"/>
              <a:gd name="connsiteY248" fmla="*/ 279554 h 317332"/>
              <a:gd name="connsiteX249" fmla="*/ 199965 w 614211"/>
              <a:gd name="connsiteY249" fmla="*/ 280516 h 317332"/>
              <a:gd name="connsiteX250" fmla="*/ 195513 w 614211"/>
              <a:gd name="connsiteY250" fmla="*/ 281419 h 317332"/>
              <a:gd name="connsiteX251" fmla="*/ 188174 w 614211"/>
              <a:gd name="connsiteY251" fmla="*/ 282923 h 317332"/>
              <a:gd name="connsiteX252" fmla="*/ 182880 w 614211"/>
              <a:gd name="connsiteY252" fmla="*/ 284005 h 317332"/>
              <a:gd name="connsiteX253" fmla="*/ 181557 w 614211"/>
              <a:gd name="connsiteY253" fmla="*/ 284246 h 317332"/>
              <a:gd name="connsiteX254" fmla="*/ 179391 w 614211"/>
              <a:gd name="connsiteY254" fmla="*/ 284787 h 317332"/>
              <a:gd name="connsiteX255" fmla="*/ 176203 w 614211"/>
              <a:gd name="connsiteY255" fmla="*/ 285148 h 317332"/>
              <a:gd name="connsiteX256" fmla="*/ 175481 w 614211"/>
              <a:gd name="connsiteY256" fmla="*/ 285269 h 317332"/>
              <a:gd name="connsiteX257" fmla="*/ 175120 w 614211"/>
              <a:gd name="connsiteY257" fmla="*/ 285389 h 317332"/>
              <a:gd name="connsiteX258" fmla="*/ 171691 w 614211"/>
              <a:gd name="connsiteY258" fmla="*/ 286111 h 317332"/>
              <a:gd name="connsiteX259" fmla="*/ 167479 w 614211"/>
              <a:gd name="connsiteY259" fmla="*/ 286953 h 317332"/>
              <a:gd name="connsiteX260" fmla="*/ 166277 w 614211"/>
              <a:gd name="connsiteY260" fmla="*/ 287194 h 317332"/>
              <a:gd name="connsiteX261" fmla="*/ 163569 w 614211"/>
              <a:gd name="connsiteY261" fmla="*/ 287795 h 317332"/>
              <a:gd name="connsiteX262" fmla="*/ 158155 w 614211"/>
              <a:gd name="connsiteY262" fmla="*/ 288938 h 317332"/>
              <a:gd name="connsiteX263" fmla="*/ 156230 w 614211"/>
              <a:gd name="connsiteY263" fmla="*/ 289420 h 317332"/>
              <a:gd name="connsiteX264" fmla="*/ 154666 w 614211"/>
              <a:gd name="connsiteY264" fmla="*/ 289660 h 317332"/>
              <a:gd name="connsiteX265" fmla="*/ 151959 w 614211"/>
              <a:gd name="connsiteY265" fmla="*/ 290262 h 317332"/>
              <a:gd name="connsiteX266" fmla="*/ 150154 w 614211"/>
              <a:gd name="connsiteY266" fmla="*/ 290623 h 317332"/>
              <a:gd name="connsiteX267" fmla="*/ 144800 w 614211"/>
              <a:gd name="connsiteY267" fmla="*/ 291525 h 317332"/>
              <a:gd name="connsiteX268" fmla="*/ 138904 w 614211"/>
              <a:gd name="connsiteY268" fmla="*/ 292728 h 317332"/>
              <a:gd name="connsiteX269" fmla="*/ 135295 w 614211"/>
              <a:gd name="connsiteY269" fmla="*/ 293390 h 317332"/>
              <a:gd name="connsiteX270" fmla="*/ 132949 w 614211"/>
              <a:gd name="connsiteY270" fmla="*/ 293871 h 317332"/>
              <a:gd name="connsiteX271" fmla="*/ 132167 w 614211"/>
              <a:gd name="connsiteY271" fmla="*/ 293931 h 317332"/>
              <a:gd name="connsiteX272" fmla="*/ 128197 w 614211"/>
              <a:gd name="connsiteY272" fmla="*/ 294713 h 317332"/>
              <a:gd name="connsiteX273" fmla="*/ 122181 w 614211"/>
              <a:gd name="connsiteY273" fmla="*/ 295917 h 317332"/>
              <a:gd name="connsiteX274" fmla="*/ 116767 w 614211"/>
              <a:gd name="connsiteY274" fmla="*/ 297000 h 317332"/>
              <a:gd name="connsiteX275" fmla="*/ 116586 w 614211"/>
              <a:gd name="connsiteY275" fmla="*/ 297000 h 317332"/>
              <a:gd name="connsiteX276" fmla="*/ 113759 w 614211"/>
              <a:gd name="connsiteY276" fmla="*/ 297601 h 317332"/>
              <a:gd name="connsiteX277" fmla="*/ 113157 w 614211"/>
              <a:gd name="connsiteY277" fmla="*/ 297721 h 317332"/>
              <a:gd name="connsiteX278" fmla="*/ 110751 w 614211"/>
              <a:gd name="connsiteY278" fmla="*/ 298143 h 317332"/>
              <a:gd name="connsiteX279" fmla="*/ 105998 w 614211"/>
              <a:gd name="connsiteY279" fmla="*/ 298925 h 317332"/>
              <a:gd name="connsiteX280" fmla="*/ 102630 w 614211"/>
              <a:gd name="connsiteY280" fmla="*/ 299586 h 317332"/>
              <a:gd name="connsiteX281" fmla="*/ 101426 w 614211"/>
              <a:gd name="connsiteY281" fmla="*/ 299827 h 317332"/>
              <a:gd name="connsiteX282" fmla="*/ 98358 w 614211"/>
              <a:gd name="connsiteY282" fmla="*/ 300429 h 317332"/>
              <a:gd name="connsiteX283" fmla="*/ 90417 w 614211"/>
              <a:gd name="connsiteY283" fmla="*/ 301932 h 317332"/>
              <a:gd name="connsiteX284" fmla="*/ 89094 w 614211"/>
              <a:gd name="connsiteY284" fmla="*/ 302173 h 317332"/>
              <a:gd name="connsiteX285" fmla="*/ 85304 w 614211"/>
              <a:gd name="connsiteY285" fmla="*/ 302775 h 317332"/>
              <a:gd name="connsiteX286" fmla="*/ 74476 w 614211"/>
              <a:gd name="connsiteY286" fmla="*/ 304880 h 317332"/>
              <a:gd name="connsiteX287" fmla="*/ 69061 w 614211"/>
              <a:gd name="connsiteY287" fmla="*/ 305903 h 317332"/>
              <a:gd name="connsiteX288" fmla="*/ 68460 w 614211"/>
              <a:gd name="connsiteY288" fmla="*/ 305903 h 317332"/>
              <a:gd name="connsiteX289" fmla="*/ 66956 w 614211"/>
              <a:gd name="connsiteY289" fmla="*/ 306264 h 317332"/>
              <a:gd name="connsiteX290" fmla="*/ 63346 w 614211"/>
              <a:gd name="connsiteY290" fmla="*/ 306865 h 317332"/>
              <a:gd name="connsiteX291" fmla="*/ 62925 w 614211"/>
              <a:gd name="connsiteY291" fmla="*/ 307046 h 317332"/>
              <a:gd name="connsiteX292" fmla="*/ 61602 w 614211"/>
              <a:gd name="connsiteY292" fmla="*/ 307347 h 317332"/>
              <a:gd name="connsiteX293" fmla="*/ 59255 w 614211"/>
              <a:gd name="connsiteY293" fmla="*/ 306865 h 317332"/>
              <a:gd name="connsiteX294" fmla="*/ 54563 w 614211"/>
              <a:gd name="connsiteY294" fmla="*/ 307768 h 317332"/>
              <a:gd name="connsiteX295" fmla="*/ 54022 w 614211"/>
              <a:gd name="connsiteY295" fmla="*/ 307888 h 317332"/>
              <a:gd name="connsiteX296" fmla="*/ 52037 w 614211"/>
              <a:gd name="connsiteY296" fmla="*/ 308249 h 317332"/>
              <a:gd name="connsiteX297" fmla="*/ 48788 w 614211"/>
              <a:gd name="connsiteY297" fmla="*/ 308911 h 317332"/>
              <a:gd name="connsiteX298" fmla="*/ 43374 w 614211"/>
              <a:gd name="connsiteY298" fmla="*/ 309994 h 317332"/>
              <a:gd name="connsiteX299" fmla="*/ 40126 w 614211"/>
              <a:gd name="connsiteY299" fmla="*/ 310595 h 317332"/>
              <a:gd name="connsiteX300" fmla="*/ 32726 w 614211"/>
              <a:gd name="connsiteY300" fmla="*/ 311919 h 317332"/>
              <a:gd name="connsiteX301" fmla="*/ 22740 w 614211"/>
              <a:gd name="connsiteY301" fmla="*/ 313784 h 317332"/>
              <a:gd name="connsiteX302" fmla="*/ 19491 w 614211"/>
              <a:gd name="connsiteY302" fmla="*/ 314385 h 317332"/>
              <a:gd name="connsiteX303" fmla="*/ 15100 w 614211"/>
              <a:gd name="connsiteY303" fmla="*/ 315167 h 317332"/>
              <a:gd name="connsiteX304" fmla="*/ 13776 w 614211"/>
              <a:gd name="connsiteY304" fmla="*/ 315348 h 317332"/>
              <a:gd name="connsiteX305" fmla="*/ 8001 w 614211"/>
              <a:gd name="connsiteY305" fmla="*/ 316310 h 317332"/>
              <a:gd name="connsiteX306" fmla="*/ 4452 w 614211"/>
              <a:gd name="connsiteY306" fmla="*/ 316611 h 317332"/>
              <a:gd name="connsiteX307" fmla="*/ 2948 w 614211"/>
              <a:gd name="connsiteY307" fmla="*/ 316852 h 317332"/>
              <a:gd name="connsiteX308" fmla="*/ 0 w 614211"/>
              <a:gd name="connsiteY308" fmla="*/ 317333 h 317332"/>
              <a:gd name="connsiteX309" fmla="*/ 0 w 614211"/>
              <a:gd name="connsiteY309" fmla="*/ 316731 h 317332"/>
              <a:gd name="connsiteX310" fmla="*/ 1564 w 614211"/>
              <a:gd name="connsiteY310" fmla="*/ 315829 h 317332"/>
              <a:gd name="connsiteX311" fmla="*/ 3369 w 614211"/>
              <a:gd name="connsiteY311" fmla="*/ 313543 h 317332"/>
              <a:gd name="connsiteX312" fmla="*/ 3369 w 614211"/>
              <a:gd name="connsiteY312" fmla="*/ 312400 h 317332"/>
              <a:gd name="connsiteX313" fmla="*/ 5173 w 614211"/>
              <a:gd name="connsiteY313" fmla="*/ 311979 h 317332"/>
              <a:gd name="connsiteX314" fmla="*/ 7580 w 614211"/>
              <a:gd name="connsiteY314" fmla="*/ 310475 h 317332"/>
              <a:gd name="connsiteX315" fmla="*/ 7941 w 614211"/>
              <a:gd name="connsiteY315" fmla="*/ 309212 h 317332"/>
              <a:gd name="connsiteX316" fmla="*/ 11791 w 614211"/>
              <a:gd name="connsiteY316" fmla="*/ 306805 h 317332"/>
              <a:gd name="connsiteX317" fmla="*/ 12994 w 614211"/>
              <a:gd name="connsiteY317" fmla="*/ 306926 h 317332"/>
              <a:gd name="connsiteX318" fmla="*/ 15039 w 614211"/>
              <a:gd name="connsiteY318" fmla="*/ 304760 h 317332"/>
              <a:gd name="connsiteX319" fmla="*/ 16724 w 614211"/>
              <a:gd name="connsiteY319" fmla="*/ 303978 h 317332"/>
              <a:gd name="connsiteX320" fmla="*/ 17686 w 614211"/>
              <a:gd name="connsiteY320" fmla="*/ 303376 h 317332"/>
              <a:gd name="connsiteX321" fmla="*/ 19070 w 614211"/>
              <a:gd name="connsiteY321" fmla="*/ 301391 h 317332"/>
              <a:gd name="connsiteX322" fmla="*/ 21837 w 614211"/>
              <a:gd name="connsiteY322" fmla="*/ 299947 h 317332"/>
              <a:gd name="connsiteX323" fmla="*/ 22379 w 614211"/>
              <a:gd name="connsiteY323" fmla="*/ 300007 h 317332"/>
              <a:gd name="connsiteX324" fmla="*/ 24665 w 614211"/>
              <a:gd name="connsiteY324" fmla="*/ 299346 h 317332"/>
              <a:gd name="connsiteX325" fmla="*/ 26470 w 614211"/>
              <a:gd name="connsiteY325" fmla="*/ 299827 h 317332"/>
              <a:gd name="connsiteX326" fmla="*/ 29297 w 614211"/>
              <a:gd name="connsiteY326" fmla="*/ 299466 h 317332"/>
              <a:gd name="connsiteX327" fmla="*/ 29898 w 614211"/>
              <a:gd name="connsiteY327" fmla="*/ 299225 h 317332"/>
              <a:gd name="connsiteX328" fmla="*/ 33207 w 614211"/>
              <a:gd name="connsiteY328" fmla="*/ 298503 h 317332"/>
              <a:gd name="connsiteX329" fmla="*/ 35854 w 614211"/>
              <a:gd name="connsiteY329" fmla="*/ 297300 h 317332"/>
              <a:gd name="connsiteX330" fmla="*/ 36516 w 614211"/>
              <a:gd name="connsiteY330" fmla="*/ 296939 h 317332"/>
              <a:gd name="connsiteX331" fmla="*/ 38862 w 614211"/>
              <a:gd name="connsiteY331" fmla="*/ 295315 h 317332"/>
              <a:gd name="connsiteX332" fmla="*/ 39824 w 614211"/>
              <a:gd name="connsiteY332" fmla="*/ 293330 h 317332"/>
              <a:gd name="connsiteX333" fmla="*/ 43735 w 614211"/>
              <a:gd name="connsiteY333" fmla="*/ 291224 h 317332"/>
              <a:gd name="connsiteX334" fmla="*/ 44457 w 614211"/>
              <a:gd name="connsiteY334" fmla="*/ 290502 h 317332"/>
              <a:gd name="connsiteX335" fmla="*/ 45118 w 614211"/>
              <a:gd name="connsiteY335" fmla="*/ 289660 h 317332"/>
              <a:gd name="connsiteX336" fmla="*/ 46923 w 614211"/>
              <a:gd name="connsiteY336" fmla="*/ 288878 h 317332"/>
              <a:gd name="connsiteX337" fmla="*/ 50713 w 614211"/>
              <a:gd name="connsiteY337" fmla="*/ 286472 h 317332"/>
              <a:gd name="connsiteX338" fmla="*/ 51496 w 614211"/>
              <a:gd name="connsiteY338" fmla="*/ 286231 h 317332"/>
              <a:gd name="connsiteX339" fmla="*/ 53420 w 614211"/>
              <a:gd name="connsiteY339" fmla="*/ 285570 h 317332"/>
              <a:gd name="connsiteX340" fmla="*/ 60699 w 614211"/>
              <a:gd name="connsiteY340" fmla="*/ 281659 h 317332"/>
              <a:gd name="connsiteX341" fmla="*/ 61301 w 614211"/>
              <a:gd name="connsiteY341" fmla="*/ 281238 h 317332"/>
              <a:gd name="connsiteX342" fmla="*/ 61722 w 614211"/>
              <a:gd name="connsiteY342" fmla="*/ 280997 h 317332"/>
              <a:gd name="connsiteX343" fmla="*/ 62083 w 614211"/>
              <a:gd name="connsiteY343" fmla="*/ 280637 h 317332"/>
              <a:gd name="connsiteX344" fmla="*/ 65753 w 614211"/>
              <a:gd name="connsiteY344" fmla="*/ 278591 h 317332"/>
              <a:gd name="connsiteX345" fmla="*/ 66415 w 614211"/>
              <a:gd name="connsiteY345" fmla="*/ 278110 h 317332"/>
              <a:gd name="connsiteX346" fmla="*/ 71047 w 614211"/>
              <a:gd name="connsiteY346" fmla="*/ 277268 h 317332"/>
              <a:gd name="connsiteX347" fmla="*/ 72009 w 614211"/>
              <a:gd name="connsiteY347" fmla="*/ 276666 h 317332"/>
              <a:gd name="connsiteX348" fmla="*/ 75137 w 614211"/>
              <a:gd name="connsiteY348" fmla="*/ 275884 h 317332"/>
              <a:gd name="connsiteX349" fmla="*/ 75859 w 614211"/>
              <a:gd name="connsiteY349" fmla="*/ 272034 h 317332"/>
              <a:gd name="connsiteX350" fmla="*/ 75258 w 614211"/>
              <a:gd name="connsiteY350" fmla="*/ 271854 h 317332"/>
              <a:gd name="connsiteX351" fmla="*/ 74957 w 614211"/>
              <a:gd name="connsiteY351" fmla="*/ 271673 h 317332"/>
              <a:gd name="connsiteX352" fmla="*/ 74716 w 614211"/>
              <a:gd name="connsiteY352" fmla="*/ 271673 h 317332"/>
              <a:gd name="connsiteX353" fmla="*/ 74716 w 614211"/>
              <a:gd name="connsiteY353" fmla="*/ 271432 h 317332"/>
              <a:gd name="connsiteX354" fmla="*/ 74777 w 614211"/>
              <a:gd name="connsiteY354" fmla="*/ 271312 h 317332"/>
              <a:gd name="connsiteX355" fmla="*/ 74777 w 614211"/>
              <a:gd name="connsiteY355" fmla="*/ 269507 h 317332"/>
              <a:gd name="connsiteX356" fmla="*/ 73934 w 614211"/>
              <a:gd name="connsiteY356" fmla="*/ 267943 h 317332"/>
              <a:gd name="connsiteX357" fmla="*/ 74355 w 614211"/>
              <a:gd name="connsiteY357" fmla="*/ 267642 h 317332"/>
              <a:gd name="connsiteX358" fmla="*/ 75859 w 614211"/>
              <a:gd name="connsiteY358" fmla="*/ 266620 h 317332"/>
              <a:gd name="connsiteX359" fmla="*/ 76220 w 614211"/>
              <a:gd name="connsiteY359" fmla="*/ 265417 h 317332"/>
              <a:gd name="connsiteX360" fmla="*/ 77483 w 614211"/>
              <a:gd name="connsiteY360" fmla="*/ 263552 h 317332"/>
              <a:gd name="connsiteX361" fmla="*/ 77964 w 614211"/>
              <a:gd name="connsiteY361" fmla="*/ 261506 h 317332"/>
              <a:gd name="connsiteX362" fmla="*/ 77604 w 614211"/>
              <a:gd name="connsiteY362" fmla="*/ 259581 h 317332"/>
              <a:gd name="connsiteX363" fmla="*/ 77243 w 614211"/>
              <a:gd name="connsiteY363" fmla="*/ 258258 h 317332"/>
              <a:gd name="connsiteX364" fmla="*/ 78746 w 614211"/>
              <a:gd name="connsiteY364" fmla="*/ 256634 h 317332"/>
              <a:gd name="connsiteX365" fmla="*/ 80552 w 614211"/>
              <a:gd name="connsiteY365" fmla="*/ 255852 h 317332"/>
              <a:gd name="connsiteX366" fmla="*/ 80371 w 614211"/>
              <a:gd name="connsiteY366" fmla="*/ 253144 h 317332"/>
              <a:gd name="connsiteX367" fmla="*/ 84221 w 614211"/>
              <a:gd name="connsiteY367" fmla="*/ 252964 h 317332"/>
              <a:gd name="connsiteX368" fmla="*/ 85063 w 614211"/>
              <a:gd name="connsiteY368" fmla="*/ 252122 h 317332"/>
              <a:gd name="connsiteX369" fmla="*/ 87229 w 614211"/>
              <a:gd name="connsiteY369" fmla="*/ 251640 h 317332"/>
              <a:gd name="connsiteX370" fmla="*/ 87530 w 614211"/>
              <a:gd name="connsiteY370" fmla="*/ 252302 h 317332"/>
              <a:gd name="connsiteX371" fmla="*/ 88011 w 614211"/>
              <a:gd name="connsiteY371" fmla="*/ 252543 h 317332"/>
              <a:gd name="connsiteX372" fmla="*/ 89756 w 614211"/>
              <a:gd name="connsiteY372" fmla="*/ 252723 h 317332"/>
              <a:gd name="connsiteX373" fmla="*/ 90417 w 614211"/>
              <a:gd name="connsiteY373" fmla="*/ 252543 h 317332"/>
              <a:gd name="connsiteX374" fmla="*/ 90598 w 614211"/>
              <a:gd name="connsiteY374" fmla="*/ 251941 h 317332"/>
              <a:gd name="connsiteX375" fmla="*/ 91200 w 614211"/>
              <a:gd name="connsiteY375" fmla="*/ 250618 h 317332"/>
              <a:gd name="connsiteX376" fmla="*/ 93967 w 614211"/>
              <a:gd name="connsiteY376" fmla="*/ 249655 h 317332"/>
              <a:gd name="connsiteX377" fmla="*/ 95531 w 614211"/>
              <a:gd name="connsiteY377" fmla="*/ 249655 h 317332"/>
              <a:gd name="connsiteX378" fmla="*/ 97817 w 614211"/>
              <a:gd name="connsiteY378" fmla="*/ 247670 h 317332"/>
              <a:gd name="connsiteX379" fmla="*/ 98599 w 614211"/>
              <a:gd name="connsiteY379" fmla="*/ 247489 h 317332"/>
              <a:gd name="connsiteX380" fmla="*/ 101126 w 614211"/>
              <a:gd name="connsiteY380" fmla="*/ 246046 h 317332"/>
              <a:gd name="connsiteX381" fmla="*/ 101848 w 614211"/>
              <a:gd name="connsiteY381" fmla="*/ 245324 h 317332"/>
              <a:gd name="connsiteX382" fmla="*/ 104013 w 614211"/>
              <a:gd name="connsiteY382" fmla="*/ 244722 h 317332"/>
              <a:gd name="connsiteX383" fmla="*/ 103893 w 614211"/>
              <a:gd name="connsiteY383" fmla="*/ 243940 h 317332"/>
              <a:gd name="connsiteX384" fmla="*/ 106359 w 614211"/>
              <a:gd name="connsiteY384" fmla="*/ 242376 h 317332"/>
              <a:gd name="connsiteX385" fmla="*/ 107863 w 614211"/>
              <a:gd name="connsiteY385" fmla="*/ 240692 h 317332"/>
              <a:gd name="connsiteX386" fmla="*/ 107623 w 614211"/>
              <a:gd name="connsiteY386" fmla="*/ 240271 h 317332"/>
              <a:gd name="connsiteX387" fmla="*/ 108946 w 614211"/>
              <a:gd name="connsiteY387" fmla="*/ 238827 h 317332"/>
              <a:gd name="connsiteX388" fmla="*/ 107382 w 614211"/>
              <a:gd name="connsiteY388" fmla="*/ 237142 h 317332"/>
              <a:gd name="connsiteX389" fmla="*/ 107923 w 614211"/>
              <a:gd name="connsiteY389" fmla="*/ 236420 h 317332"/>
              <a:gd name="connsiteX390" fmla="*/ 109487 w 614211"/>
              <a:gd name="connsiteY390" fmla="*/ 233172 h 317332"/>
              <a:gd name="connsiteX391" fmla="*/ 108405 w 614211"/>
              <a:gd name="connsiteY391" fmla="*/ 230946 h 317332"/>
              <a:gd name="connsiteX392" fmla="*/ 108825 w 614211"/>
              <a:gd name="connsiteY392" fmla="*/ 228600 h 317332"/>
              <a:gd name="connsiteX393" fmla="*/ 107081 w 614211"/>
              <a:gd name="connsiteY393" fmla="*/ 227818 h 317332"/>
              <a:gd name="connsiteX394" fmla="*/ 106119 w 614211"/>
              <a:gd name="connsiteY394" fmla="*/ 226134 h 317332"/>
              <a:gd name="connsiteX395" fmla="*/ 106359 w 614211"/>
              <a:gd name="connsiteY395" fmla="*/ 225532 h 317332"/>
              <a:gd name="connsiteX396" fmla="*/ 106359 w 614211"/>
              <a:gd name="connsiteY396" fmla="*/ 224208 h 317332"/>
              <a:gd name="connsiteX397" fmla="*/ 106539 w 614211"/>
              <a:gd name="connsiteY397" fmla="*/ 224088 h 317332"/>
              <a:gd name="connsiteX398" fmla="*/ 106961 w 614211"/>
              <a:gd name="connsiteY398" fmla="*/ 223667 h 317332"/>
              <a:gd name="connsiteX399" fmla="*/ 107021 w 614211"/>
              <a:gd name="connsiteY399" fmla="*/ 223667 h 317332"/>
              <a:gd name="connsiteX400" fmla="*/ 107502 w 614211"/>
              <a:gd name="connsiteY400" fmla="*/ 223908 h 317332"/>
              <a:gd name="connsiteX401" fmla="*/ 107743 w 614211"/>
              <a:gd name="connsiteY401" fmla="*/ 223787 h 317332"/>
              <a:gd name="connsiteX402" fmla="*/ 107803 w 614211"/>
              <a:gd name="connsiteY402" fmla="*/ 223787 h 317332"/>
              <a:gd name="connsiteX403" fmla="*/ 108104 w 614211"/>
              <a:gd name="connsiteY403" fmla="*/ 222524 h 317332"/>
              <a:gd name="connsiteX404" fmla="*/ 109187 w 614211"/>
              <a:gd name="connsiteY404" fmla="*/ 222464 h 317332"/>
              <a:gd name="connsiteX405" fmla="*/ 110570 w 614211"/>
              <a:gd name="connsiteY405" fmla="*/ 221261 h 317332"/>
              <a:gd name="connsiteX406" fmla="*/ 110931 w 614211"/>
              <a:gd name="connsiteY406" fmla="*/ 220599 h 317332"/>
              <a:gd name="connsiteX407" fmla="*/ 111232 w 614211"/>
              <a:gd name="connsiteY407" fmla="*/ 220057 h 317332"/>
              <a:gd name="connsiteX408" fmla="*/ 111232 w 614211"/>
              <a:gd name="connsiteY408" fmla="*/ 219215 h 317332"/>
              <a:gd name="connsiteX409" fmla="*/ 110931 w 614211"/>
              <a:gd name="connsiteY409" fmla="*/ 218854 h 317332"/>
              <a:gd name="connsiteX410" fmla="*/ 110931 w 614211"/>
              <a:gd name="connsiteY410" fmla="*/ 218433 h 317332"/>
              <a:gd name="connsiteX411" fmla="*/ 112375 w 614211"/>
              <a:gd name="connsiteY411" fmla="*/ 217531 h 317332"/>
              <a:gd name="connsiteX412" fmla="*/ 112676 w 614211"/>
              <a:gd name="connsiteY412" fmla="*/ 217651 h 317332"/>
              <a:gd name="connsiteX413" fmla="*/ 112676 w 614211"/>
              <a:gd name="connsiteY413" fmla="*/ 217411 h 317332"/>
              <a:gd name="connsiteX414" fmla="*/ 112856 w 614211"/>
              <a:gd name="connsiteY414" fmla="*/ 217290 h 317332"/>
              <a:gd name="connsiteX415" fmla="*/ 113157 w 614211"/>
              <a:gd name="connsiteY415" fmla="*/ 217591 h 317332"/>
              <a:gd name="connsiteX416" fmla="*/ 113578 w 614211"/>
              <a:gd name="connsiteY416" fmla="*/ 217230 h 317332"/>
              <a:gd name="connsiteX417" fmla="*/ 115563 w 614211"/>
              <a:gd name="connsiteY417" fmla="*/ 216448 h 317332"/>
              <a:gd name="connsiteX418" fmla="*/ 116165 w 614211"/>
              <a:gd name="connsiteY418" fmla="*/ 217050 h 317332"/>
              <a:gd name="connsiteX419" fmla="*/ 116586 w 614211"/>
              <a:gd name="connsiteY419" fmla="*/ 216749 h 317332"/>
              <a:gd name="connsiteX420" fmla="*/ 116887 w 614211"/>
              <a:gd name="connsiteY420" fmla="*/ 216147 h 317332"/>
              <a:gd name="connsiteX421" fmla="*/ 117669 w 614211"/>
              <a:gd name="connsiteY421" fmla="*/ 216328 h 317332"/>
              <a:gd name="connsiteX422" fmla="*/ 118451 w 614211"/>
              <a:gd name="connsiteY422" fmla="*/ 214523 h 317332"/>
              <a:gd name="connsiteX423" fmla="*/ 119053 w 614211"/>
              <a:gd name="connsiteY423" fmla="*/ 214523 h 317332"/>
              <a:gd name="connsiteX424" fmla="*/ 119113 w 614211"/>
              <a:gd name="connsiteY424" fmla="*/ 214222 h 317332"/>
              <a:gd name="connsiteX425" fmla="*/ 119233 w 614211"/>
              <a:gd name="connsiteY425" fmla="*/ 214102 h 317332"/>
              <a:gd name="connsiteX426" fmla="*/ 119353 w 614211"/>
              <a:gd name="connsiteY426" fmla="*/ 213621 h 317332"/>
              <a:gd name="connsiteX427" fmla="*/ 119594 w 614211"/>
              <a:gd name="connsiteY427" fmla="*/ 213260 h 317332"/>
              <a:gd name="connsiteX428" fmla="*/ 119594 w 614211"/>
              <a:gd name="connsiteY428" fmla="*/ 212959 h 317332"/>
              <a:gd name="connsiteX429" fmla="*/ 120195 w 614211"/>
              <a:gd name="connsiteY429" fmla="*/ 212177 h 317332"/>
              <a:gd name="connsiteX430" fmla="*/ 122181 w 614211"/>
              <a:gd name="connsiteY430" fmla="*/ 212177 h 317332"/>
              <a:gd name="connsiteX431" fmla="*/ 122241 w 614211"/>
              <a:gd name="connsiteY431" fmla="*/ 208988 h 317332"/>
              <a:gd name="connsiteX432" fmla="*/ 122602 w 614211"/>
              <a:gd name="connsiteY432" fmla="*/ 208447 h 317332"/>
              <a:gd name="connsiteX433" fmla="*/ 123324 w 614211"/>
              <a:gd name="connsiteY433" fmla="*/ 208146 h 317332"/>
              <a:gd name="connsiteX434" fmla="*/ 125248 w 614211"/>
              <a:gd name="connsiteY434" fmla="*/ 207545 h 317332"/>
              <a:gd name="connsiteX435" fmla="*/ 125008 w 614211"/>
              <a:gd name="connsiteY435" fmla="*/ 206823 h 317332"/>
              <a:gd name="connsiteX436" fmla="*/ 124828 w 614211"/>
              <a:gd name="connsiteY436" fmla="*/ 205078 h 317332"/>
              <a:gd name="connsiteX437" fmla="*/ 123625 w 614211"/>
              <a:gd name="connsiteY437" fmla="*/ 202371 h 317332"/>
              <a:gd name="connsiteX438" fmla="*/ 124948 w 614211"/>
              <a:gd name="connsiteY438" fmla="*/ 201288 h 317332"/>
              <a:gd name="connsiteX439" fmla="*/ 124828 w 614211"/>
              <a:gd name="connsiteY439" fmla="*/ 200988 h 317332"/>
              <a:gd name="connsiteX440" fmla="*/ 124527 w 614211"/>
              <a:gd name="connsiteY440" fmla="*/ 200747 h 317332"/>
              <a:gd name="connsiteX441" fmla="*/ 124106 w 614211"/>
              <a:gd name="connsiteY441" fmla="*/ 200266 h 317332"/>
              <a:gd name="connsiteX442" fmla="*/ 123263 w 614211"/>
              <a:gd name="connsiteY442" fmla="*/ 198882 h 317332"/>
              <a:gd name="connsiteX443" fmla="*/ 123504 w 614211"/>
              <a:gd name="connsiteY443" fmla="*/ 198280 h 317332"/>
              <a:gd name="connsiteX444" fmla="*/ 123143 w 614211"/>
              <a:gd name="connsiteY444" fmla="*/ 196355 h 317332"/>
              <a:gd name="connsiteX445" fmla="*/ 122662 w 614211"/>
              <a:gd name="connsiteY445" fmla="*/ 195513 h 317332"/>
              <a:gd name="connsiteX446" fmla="*/ 122061 w 614211"/>
              <a:gd name="connsiteY446" fmla="*/ 194611 h 317332"/>
              <a:gd name="connsiteX447" fmla="*/ 123504 w 614211"/>
              <a:gd name="connsiteY447" fmla="*/ 192986 h 317332"/>
              <a:gd name="connsiteX448" fmla="*/ 124166 w 614211"/>
              <a:gd name="connsiteY448" fmla="*/ 192204 h 317332"/>
              <a:gd name="connsiteX449" fmla="*/ 127775 w 614211"/>
              <a:gd name="connsiteY449" fmla="*/ 189196 h 317332"/>
              <a:gd name="connsiteX450" fmla="*/ 128738 w 614211"/>
              <a:gd name="connsiteY450" fmla="*/ 189377 h 317332"/>
              <a:gd name="connsiteX451" fmla="*/ 129159 w 614211"/>
              <a:gd name="connsiteY451" fmla="*/ 188896 h 317332"/>
              <a:gd name="connsiteX452" fmla="*/ 131445 w 614211"/>
              <a:gd name="connsiteY452" fmla="*/ 186790 h 317332"/>
              <a:gd name="connsiteX453" fmla="*/ 131445 w 614211"/>
              <a:gd name="connsiteY453" fmla="*/ 185948 h 317332"/>
              <a:gd name="connsiteX454" fmla="*/ 131806 w 614211"/>
              <a:gd name="connsiteY454" fmla="*/ 185587 h 317332"/>
              <a:gd name="connsiteX455" fmla="*/ 132889 w 614211"/>
              <a:gd name="connsiteY455" fmla="*/ 185226 h 317332"/>
              <a:gd name="connsiteX456" fmla="*/ 133490 w 614211"/>
              <a:gd name="connsiteY456" fmla="*/ 184925 h 317332"/>
              <a:gd name="connsiteX457" fmla="*/ 134332 w 614211"/>
              <a:gd name="connsiteY457" fmla="*/ 184564 h 317332"/>
              <a:gd name="connsiteX458" fmla="*/ 134332 w 614211"/>
              <a:gd name="connsiteY458" fmla="*/ 184444 h 317332"/>
              <a:gd name="connsiteX459" fmla="*/ 134513 w 614211"/>
              <a:gd name="connsiteY459" fmla="*/ 184143 h 317332"/>
              <a:gd name="connsiteX460" fmla="*/ 135235 w 614211"/>
              <a:gd name="connsiteY460" fmla="*/ 182940 h 317332"/>
              <a:gd name="connsiteX461" fmla="*/ 137641 w 614211"/>
              <a:gd name="connsiteY461" fmla="*/ 180173 h 317332"/>
              <a:gd name="connsiteX462" fmla="*/ 138183 w 614211"/>
              <a:gd name="connsiteY462" fmla="*/ 179752 h 317332"/>
              <a:gd name="connsiteX463" fmla="*/ 139988 w 614211"/>
              <a:gd name="connsiteY463" fmla="*/ 177526 h 317332"/>
              <a:gd name="connsiteX464" fmla="*/ 140408 w 614211"/>
              <a:gd name="connsiteY464" fmla="*/ 177225 h 317332"/>
              <a:gd name="connsiteX465" fmla="*/ 142334 w 614211"/>
              <a:gd name="connsiteY465" fmla="*/ 175601 h 317332"/>
              <a:gd name="connsiteX466" fmla="*/ 143717 w 614211"/>
              <a:gd name="connsiteY466" fmla="*/ 173916 h 317332"/>
              <a:gd name="connsiteX467" fmla="*/ 143778 w 614211"/>
              <a:gd name="connsiteY467" fmla="*/ 173916 h 317332"/>
              <a:gd name="connsiteX468" fmla="*/ 144860 w 614211"/>
              <a:gd name="connsiteY468" fmla="*/ 172713 h 317332"/>
              <a:gd name="connsiteX469" fmla="*/ 145342 w 614211"/>
              <a:gd name="connsiteY469" fmla="*/ 172834 h 317332"/>
              <a:gd name="connsiteX470" fmla="*/ 145823 w 614211"/>
              <a:gd name="connsiteY470" fmla="*/ 172413 h 317332"/>
              <a:gd name="connsiteX471" fmla="*/ 146545 w 614211"/>
              <a:gd name="connsiteY471" fmla="*/ 171991 h 317332"/>
              <a:gd name="connsiteX472" fmla="*/ 147567 w 614211"/>
              <a:gd name="connsiteY472" fmla="*/ 171510 h 317332"/>
              <a:gd name="connsiteX473" fmla="*/ 147146 w 614211"/>
              <a:gd name="connsiteY473" fmla="*/ 170728 h 317332"/>
              <a:gd name="connsiteX474" fmla="*/ 148590 w 614211"/>
              <a:gd name="connsiteY474" fmla="*/ 170487 h 317332"/>
              <a:gd name="connsiteX475" fmla="*/ 149492 w 614211"/>
              <a:gd name="connsiteY475" fmla="*/ 169525 h 317332"/>
              <a:gd name="connsiteX476" fmla="*/ 150094 w 614211"/>
              <a:gd name="connsiteY476" fmla="*/ 169104 h 317332"/>
              <a:gd name="connsiteX477" fmla="*/ 150395 w 614211"/>
              <a:gd name="connsiteY477" fmla="*/ 168502 h 317332"/>
              <a:gd name="connsiteX478" fmla="*/ 150274 w 614211"/>
              <a:gd name="connsiteY478" fmla="*/ 168201 h 317332"/>
              <a:gd name="connsiteX479" fmla="*/ 151478 w 614211"/>
              <a:gd name="connsiteY479" fmla="*/ 167119 h 317332"/>
              <a:gd name="connsiteX480" fmla="*/ 152681 w 614211"/>
              <a:gd name="connsiteY480" fmla="*/ 167299 h 317332"/>
              <a:gd name="connsiteX481" fmla="*/ 152801 w 614211"/>
              <a:gd name="connsiteY481" fmla="*/ 166878 h 317332"/>
              <a:gd name="connsiteX482" fmla="*/ 153162 w 614211"/>
              <a:gd name="connsiteY482" fmla="*/ 165976 h 317332"/>
              <a:gd name="connsiteX483" fmla="*/ 157253 w 614211"/>
              <a:gd name="connsiteY483" fmla="*/ 163810 h 317332"/>
              <a:gd name="connsiteX484" fmla="*/ 159479 w 614211"/>
              <a:gd name="connsiteY484" fmla="*/ 161584 h 317332"/>
              <a:gd name="connsiteX485" fmla="*/ 160502 w 614211"/>
              <a:gd name="connsiteY485" fmla="*/ 161524 h 317332"/>
              <a:gd name="connsiteX486" fmla="*/ 163269 w 614211"/>
              <a:gd name="connsiteY486" fmla="*/ 159719 h 317332"/>
              <a:gd name="connsiteX487" fmla="*/ 163810 w 614211"/>
              <a:gd name="connsiteY487" fmla="*/ 159659 h 317332"/>
              <a:gd name="connsiteX488" fmla="*/ 164893 w 614211"/>
              <a:gd name="connsiteY488" fmla="*/ 158937 h 317332"/>
              <a:gd name="connsiteX489" fmla="*/ 165193 w 614211"/>
              <a:gd name="connsiteY489" fmla="*/ 158937 h 317332"/>
              <a:gd name="connsiteX490" fmla="*/ 165975 w 614211"/>
              <a:gd name="connsiteY490" fmla="*/ 158335 h 317332"/>
              <a:gd name="connsiteX491" fmla="*/ 166457 w 614211"/>
              <a:gd name="connsiteY491" fmla="*/ 157975 h 317332"/>
              <a:gd name="connsiteX492" fmla="*/ 167239 w 614211"/>
              <a:gd name="connsiteY492" fmla="*/ 157614 h 317332"/>
              <a:gd name="connsiteX493" fmla="*/ 168201 w 614211"/>
              <a:gd name="connsiteY493" fmla="*/ 157493 h 317332"/>
              <a:gd name="connsiteX494" fmla="*/ 172112 w 614211"/>
              <a:gd name="connsiteY494" fmla="*/ 155087 h 317332"/>
              <a:gd name="connsiteX495" fmla="*/ 172834 w 614211"/>
              <a:gd name="connsiteY495" fmla="*/ 153884 h 317332"/>
              <a:gd name="connsiteX496" fmla="*/ 172353 w 614211"/>
              <a:gd name="connsiteY496" fmla="*/ 152621 h 317332"/>
              <a:gd name="connsiteX497" fmla="*/ 173315 w 614211"/>
              <a:gd name="connsiteY497" fmla="*/ 152260 h 317332"/>
              <a:gd name="connsiteX498" fmla="*/ 174037 w 614211"/>
              <a:gd name="connsiteY498" fmla="*/ 152139 h 317332"/>
              <a:gd name="connsiteX499" fmla="*/ 175541 w 614211"/>
              <a:gd name="connsiteY499" fmla="*/ 150936 h 317332"/>
              <a:gd name="connsiteX500" fmla="*/ 175962 w 614211"/>
              <a:gd name="connsiteY500" fmla="*/ 149071 h 317332"/>
              <a:gd name="connsiteX501" fmla="*/ 176082 w 614211"/>
              <a:gd name="connsiteY501" fmla="*/ 149011 h 317332"/>
              <a:gd name="connsiteX502" fmla="*/ 176744 w 614211"/>
              <a:gd name="connsiteY502" fmla="*/ 147928 h 317332"/>
              <a:gd name="connsiteX503" fmla="*/ 181557 w 614211"/>
              <a:gd name="connsiteY503" fmla="*/ 141552 h 317332"/>
              <a:gd name="connsiteX504" fmla="*/ 187692 w 614211"/>
              <a:gd name="connsiteY504" fmla="*/ 133611 h 317332"/>
              <a:gd name="connsiteX505" fmla="*/ 187813 w 614211"/>
              <a:gd name="connsiteY505" fmla="*/ 133310 h 317332"/>
              <a:gd name="connsiteX506" fmla="*/ 188414 w 614211"/>
              <a:gd name="connsiteY506" fmla="*/ 132588 h 317332"/>
              <a:gd name="connsiteX507" fmla="*/ 193046 w 614211"/>
              <a:gd name="connsiteY507" fmla="*/ 126512 h 317332"/>
              <a:gd name="connsiteX508" fmla="*/ 194731 w 614211"/>
              <a:gd name="connsiteY508" fmla="*/ 124286 h 317332"/>
              <a:gd name="connsiteX509" fmla="*/ 199062 w 614211"/>
              <a:gd name="connsiteY509" fmla="*/ 118631 h 317332"/>
              <a:gd name="connsiteX510" fmla="*/ 200747 w 614211"/>
              <a:gd name="connsiteY510" fmla="*/ 116345 h 317332"/>
              <a:gd name="connsiteX511" fmla="*/ 206342 w 614211"/>
              <a:gd name="connsiteY511" fmla="*/ 108826 h 317332"/>
              <a:gd name="connsiteX512" fmla="*/ 206462 w 614211"/>
              <a:gd name="connsiteY512" fmla="*/ 108826 h 317332"/>
              <a:gd name="connsiteX513" fmla="*/ 206522 w 614211"/>
              <a:gd name="connsiteY513" fmla="*/ 108705 h 317332"/>
              <a:gd name="connsiteX514" fmla="*/ 207846 w 614211"/>
              <a:gd name="connsiteY514" fmla="*/ 106720 h 317332"/>
              <a:gd name="connsiteX515" fmla="*/ 211695 w 614211"/>
              <a:gd name="connsiteY515" fmla="*/ 101486 h 317332"/>
              <a:gd name="connsiteX516" fmla="*/ 216388 w 614211"/>
              <a:gd name="connsiteY516" fmla="*/ 95471 h 317332"/>
              <a:gd name="connsiteX517" fmla="*/ 217771 w 614211"/>
              <a:gd name="connsiteY517" fmla="*/ 93485 h 317332"/>
              <a:gd name="connsiteX518" fmla="*/ 217711 w 614211"/>
              <a:gd name="connsiteY518" fmla="*/ 94087 h 317332"/>
              <a:gd name="connsiteX519" fmla="*/ 219396 w 614211"/>
              <a:gd name="connsiteY519" fmla="*/ 93726 h 317332"/>
              <a:gd name="connsiteX520" fmla="*/ 219637 w 614211"/>
              <a:gd name="connsiteY520" fmla="*/ 94809 h 317332"/>
              <a:gd name="connsiteX521" fmla="*/ 221201 w 614211"/>
              <a:gd name="connsiteY521" fmla="*/ 94027 h 317332"/>
              <a:gd name="connsiteX522" fmla="*/ 221140 w 614211"/>
              <a:gd name="connsiteY522" fmla="*/ 94989 h 317332"/>
              <a:gd name="connsiteX523" fmla="*/ 222825 w 614211"/>
              <a:gd name="connsiteY523" fmla="*/ 97396 h 317332"/>
              <a:gd name="connsiteX524" fmla="*/ 223366 w 614211"/>
              <a:gd name="connsiteY524" fmla="*/ 96012 h 317332"/>
              <a:gd name="connsiteX525" fmla="*/ 224569 w 614211"/>
              <a:gd name="connsiteY525" fmla="*/ 97095 h 317332"/>
              <a:gd name="connsiteX526" fmla="*/ 222464 w 614211"/>
              <a:gd name="connsiteY526" fmla="*/ 98298 h 317332"/>
              <a:gd name="connsiteX527" fmla="*/ 222584 w 614211"/>
              <a:gd name="connsiteY527" fmla="*/ 99441 h 317332"/>
              <a:gd name="connsiteX528" fmla="*/ 221140 w 614211"/>
              <a:gd name="connsiteY528" fmla="*/ 100223 h 317332"/>
              <a:gd name="connsiteX529" fmla="*/ 221561 w 614211"/>
              <a:gd name="connsiteY529" fmla="*/ 101847 h 317332"/>
              <a:gd name="connsiteX530" fmla="*/ 220057 w 614211"/>
              <a:gd name="connsiteY530" fmla="*/ 101727 h 317332"/>
              <a:gd name="connsiteX531" fmla="*/ 218373 w 614211"/>
              <a:gd name="connsiteY531" fmla="*/ 103772 h 317332"/>
              <a:gd name="connsiteX532" fmla="*/ 217110 w 614211"/>
              <a:gd name="connsiteY532" fmla="*/ 103772 h 317332"/>
              <a:gd name="connsiteX533" fmla="*/ 216027 w 614211"/>
              <a:gd name="connsiteY533" fmla="*/ 105577 h 317332"/>
              <a:gd name="connsiteX534" fmla="*/ 216027 w 614211"/>
              <a:gd name="connsiteY534" fmla="*/ 106179 h 317332"/>
              <a:gd name="connsiteX535" fmla="*/ 216267 w 614211"/>
              <a:gd name="connsiteY535" fmla="*/ 107081 h 317332"/>
              <a:gd name="connsiteX536" fmla="*/ 216689 w 614211"/>
              <a:gd name="connsiteY536" fmla="*/ 107261 h 317332"/>
              <a:gd name="connsiteX537" fmla="*/ 217892 w 614211"/>
              <a:gd name="connsiteY537" fmla="*/ 108946 h 317332"/>
              <a:gd name="connsiteX538" fmla="*/ 217892 w 614211"/>
              <a:gd name="connsiteY538" fmla="*/ 109547 h 317332"/>
              <a:gd name="connsiteX539" fmla="*/ 219997 w 614211"/>
              <a:gd name="connsiteY539" fmla="*/ 108946 h 317332"/>
              <a:gd name="connsiteX540" fmla="*/ 221201 w 614211"/>
              <a:gd name="connsiteY540" fmla="*/ 110630 h 317332"/>
              <a:gd name="connsiteX541" fmla="*/ 223125 w 614211"/>
              <a:gd name="connsiteY541" fmla="*/ 110209 h 317332"/>
              <a:gd name="connsiteX542" fmla="*/ 223908 w 614211"/>
              <a:gd name="connsiteY542" fmla="*/ 110209 h 317332"/>
              <a:gd name="connsiteX543" fmla="*/ 224148 w 614211"/>
              <a:gd name="connsiteY543" fmla="*/ 110510 h 317332"/>
              <a:gd name="connsiteX544" fmla="*/ 224209 w 614211"/>
              <a:gd name="connsiteY544" fmla="*/ 110690 h 317332"/>
              <a:gd name="connsiteX545" fmla="*/ 224569 w 614211"/>
              <a:gd name="connsiteY545" fmla="*/ 110931 h 317332"/>
              <a:gd name="connsiteX546" fmla="*/ 224629 w 614211"/>
              <a:gd name="connsiteY546" fmla="*/ 111112 h 317332"/>
              <a:gd name="connsiteX547" fmla="*/ 225051 w 614211"/>
              <a:gd name="connsiteY547" fmla="*/ 111112 h 317332"/>
              <a:gd name="connsiteX548" fmla="*/ 225171 w 614211"/>
              <a:gd name="connsiteY548" fmla="*/ 111172 h 317332"/>
              <a:gd name="connsiteX549" fmla="*/ 225291 w 614211"/>
              <a:gd name="connsiteY549" fmla="*/ 110991 h 317332"/>
              <a:gd name="connsiteX550" fmla="*/ 225713 w 614211"/>
              <a:gd name="connsiteY550" fmla="*/ 110991 h 317332"/>
              <a:gd name="connsiteX551" fmla="*/ 226133 w 614211"/>
              <a:gd name="connsiteY551" fmla="*/ 111232 h 317332"/>
              <a:gd name="connsiteX552" fmla="*/ 226314 w 614211"/>
              <a:gd name="connsiteY552" fmla="*/ 111653 h 317332"/>
              <a:gd name="connsiteX553" fmla="*/ 226133 w 614211"/>
              <a:gd name="connsiteY553" fmla="*/ 111653 h 317332"/>
              <a:gd name="connsiteX554" fmla="*/ 226133 w 614211"/>
              <a:gd name="connsiteY554" fmla="*/ 112074 h 317332"/>
              <a:gd name="connsiteX555" fmla="*/ 226434 w 614211"/>
              <a:gd name="connsiteY555" fmla="*/ 112435 h 317332"/>
              <a:gd name="connsiteX556" fmla="*/ 226133 w 614211"/>
              <a:gd name="connsiteY556" fmla="*/ 112435 h 317332"/>
              <a:gd name="connsiteX557" fmla="*/ 226073 w 614211"/>
              <a:gd name="connsiteY557" fmla="*/ 112736 h 317332"/>
              <a:gd name="connsiteX558" fmla="*/ 225833 w 614211"/>
              <a:gd name="connsiteY558" fmla="*/ 113157 h 317332"/>
              <a:gd name="connsiteX559" fmla="*/ 226254 w 614211"/>
              <a:gd name="connsiteY559" fmla="*/ 113819 h 317332"/>
              <a:gd name="connsiteX560" fmla="*/ 226254 w 614211"/>
              <a:gd name="connsiteY560" fmla="*/ 114420 h 317332"/>
              <a:gd name="connsiteX561" fmla="*/ 226555 w 614211"/>
              <a:gd name="connsiteY561" fmla="*/ 114480 h 317332"/>
              <a:gd name="connsiteX562" fmla="*/ 226555 w 614211"/>
              <a:gd name="connsiteY562" fmla="*/ 114661 h 317332"/>
              <a:gd name="connsiteX563" fmla="*/ 227036 w 614211"/>
              <a:gd name="connsiteY563" fmla="*/ 114661 h 317332"/>
              <a:gd name="connsiteX564" fmla="*/ 227156 w 614211"/>
              <a:gd name="connsiteY564" fmla="*/ 115022 h 317332"/>
              <a:gd name="connsiteX565" fmla="*/ 227577 w 614211"/>
              <a:gd name="connsiteY565" fmla="*/ 115443 h 317332"/>
              <a:gd name="connsiteX566" fmla="*/ 227999 w 614211"/>
              <a:gd name="connsiteY566" fmla="*/ 115503 h 317332"/>
              <a:gd name="connsiteX567" fmla="*/ 228119 w 614211"/>
              <a:gd name="connsiteY567" fmla="*/ 115503 h 317332"/>
              <a:gd name="connsiteX568" fmla="*/ 228359 w 614211"/>
              <a:gd name="connsiteY568" fmla="*/ 115684 h 317332"/>
              <a:gd name="connsiteX569" fmla="*/ 228660 w 614211"/>
              <a:gd name="connsiteY569" fmla="*/ 115864 h 317332"/>
              <a:gd name="connsiteX570" fmla="*/ 229081 w 614211"/>
              <a:gd name="connsiteY570" fmla="*/ 115864 h 317332"/>
              <a:gd name="connsiteX571" fmla="*/ 228841 w 614211"/>
              <a:gd name="connsiteY571" fmla="*/ 116165 h 317332"/>
              <a:gd name="connsiteX572" fmla="*/ 229021 w 614211"/>
              <a:gd name="connsiteY572" fmla="*/ 116646 h 317332"/>
              <a:gd name="connsiteX573" fmla="*/ 228600 w 614211"/>
              <a:gd name="connsiteY573" fmla="*/ 116887 h 317332"/>
              <a:gd name="connsiteX574" fmla="*/ 228480 w 614211"/>
              <a:gd name="connsiteY574" fmla="*/ 117187 h 317332"/>
              <a:gd name="connsiteX575" fmla="*/ 228239 w 614211"/>
              <a:gd name="connsiteY575" fmla="*/ 117308 h 317332"/>
              <a:gd name="connsiteX576" fmla="*/ 228239 w 614211"/>
              <a:gd name="connsiteY576" fmla="*/ 117970 h 317332"/>
              <a:gd name="connsiteX577" fmla="*/ 228841 w 614211"/>
              <a:gd name="connsiteY577" fmla="*/ 118330 h 317332"/>
              <a:gd name="connsiteX578" fmla="*/ 228540 w 614211"/>
              <a:gd name="connsiteY578" fmla="*/ 118752 h 317332"/>
              <a:gd name="connsiteX579" fmla="*/ 228720 w 614211"/>
              <a:gd name="connsiteY579" fmla="*/ 119052 h 317332"/>
              <a:gd name="connsiteX580" fmla="*/ 228720 w 614211"/>
              <a:gd name="connsiteY580" fmla="*/ 119293 h 317332"/>
              <a:gd name="connsiteX581" fmla="*/ 228841 w 614211"/>
              <a:gd name="connsiteY581" fmla="*/ 119293 h 317332"/>
              <a:gd name="connsiteX582" fmla="*/ 228720 w 614211"/>
              <a:gd name="connsiteY582" fmla="*/ 119534 h 317332"/>
              <a:gd name="connsiteX583" fmla="*/ 228359 w 614211"/>
              <a:gd name="connsiteY583" fmla="*/ 119774 h 317332"/>
              <a:gd name="connsiteX584" fmla="*/ 228359 w 614211"/>
              <a:gd name="connsiteY584" fmla="*/ 120015 h 317332"/>
              <a:gd name="connsiteX585" fmla="*/ 228480 w 614211"/>
              <a:gd name="connsiteY585" fmla="*/ 120617 h 317332"/>
              <a:gd name="connsiteX586" fmla="*/ 228720 w 614211"/>
              <a:gd name="connsiteY586" fmla="*/ 120797 h 317332"/>
              <a:gd name="connsiteX587" fmla="*/ 228660 w 614211"/>
              <a:gd name="connsiteY587" fmla="*/ 121038 h 317332"/>
              <a:gd name="connsiteX588" fmla="*/ 228299 w 614211"/>
              <a:gd name="connsiteY588" fmla="*/ 121639 h 317332"/>
              <a:gd name="connsiteX589" fmla="*/ 228419 w 614211"/>
              <a:gd name="connsiteY589" fmla="*/ 122421 h 317332"/>
              <a:gd name="connsiteX590" fmla="*/ 228600 w 614211"/>
              <a:gd name="connsiteY590" fmla="*/ 122542 h 317332"/>
              <a:gd name="connsiteX591" fmla="*/ 229141 w 614211"/>
              <a:gd name="connsiteY591" fmla="*/ 122542 h 317332"/>
              <a:gd name="connsiteX592" fmla="*/ 229141 w 614211"/>
              <a:gd name="connsiteY592" fmla="*/ 123083 h 317332"/>
              <a:gd name="connsiteX593" fmla="*/ 228901 w 614211"/>
              <a:gd name="connsiteY593" fmla="*/ 123203 h 317332"/>
              <a:gd name="connsiteX594" fmla="*/ 228901 w 614211"/>
              <a:gd name="connsiteY594" fmla="*/ 123384 h 317332"/>
              <a:gd name="connsiteX595" fmla="*/ 229021 w 614211"/>
              <a:gd name="connsiteY595" fmla="*/ 123504 h 317332"/>
              <a:gd name="connsiteX596" fmla="*/ 229081 w 614211"/>
              <a:gd name="connsiteY596" fmla="*/ 124106 h 317332"/>
              <a:gd name="connsiteX597" fmla="*/ 229382 w 614211"/>
              <a:gd name="connsiteY597" fmla="*/ 124166 h 317332"/>
              <a:gd name="connsiteX598" fmla="*/ 229623 w 614211"/>
              <a:gd name="connsiteY598" fmla="*/ 124467 h 317332"/>
              <a:gd name="connsiteX599" fmla="*/ 230224 w 614211"/>
              <a:gd name="connsiteY599" fmla="*/ 124527 h 317332"/>
              <a:gd name="connsiteX600" fmla="*/ 230285 w 614211"/>
              <a:gd name="connsiteY600" fmla="*/ 124527 h 317332"/>
              <a:gd name="connsiteX601" fmla="*/ 230285 w 614211"/>
              <a:gd name="connsiteY601" fmla="*/ 124647 h 317332"/>
              <a:gd name="connsiteX602" fmla="*/ 230104 w 614211"/>
              <a:gd name="connsiteY602" fmla="*/ 125489 h 317332"/>
              <a:gd name="connsiteX603" fmla="*/ 230345 w 614211"/>
              <a:gd name="connsiteY603" fmla="*/ 125730 h 317332"/>
              <a:gd name="connsiteX604" fmla="*/ 230645 w 614211"/>
              <a:gd name="connsiteY604" fmla="*/ 126091 h 317332"/>
              <a:gd name="connsiteX605" fmla="*/ 230826 w 614211"/>
              <a:gd name="connsiteY605" fmla="*/ 126091 h 317332"/>
              <a:gd name="connsiteX606" fmla="*/ 230826 w 614211"/>
              <a:gd name="connsiteY606" fmla="*/ 125910 h 317332"/>
              <a:gd name="connsiteX607" fmla="*/ 230946 w 614211"/>
              <a:gd name="connsiteY607" fmla="*/ 125910 h 317332"/>
              <a:gd name="connsiteX608" fmla="*/ 231247 w 614211"/>
              <a:gd name="connsiteY608" fmla="*/ 126091 h 317332"/>
              <a:gd name="connsiteX609" fmla="*/ 231548 w 614211"/>
              <a:gd name="connsiteY609" fmla="*/ 126693 h 317332"/>
              <a:gd name="connsiteX610" fmla="*/ 231909 w 614211"/>
              <a:gd name="connsiteY610" fmla="*/ 126632 h 317332"/>
              <a:gd name="connsiteX611" fmla="*/ 231969 w 614211"/>
              <a:gd name="connsiteY611" fmla="*/ 127053 h 317332"/>
              <a:gd name="connsiteX612" fmla="*/ 232089 w 614211"/>
              <a:gd name="connsiteY612" fmla="*/ 127053 h 317332"/>
              <a:gd name="connsiteX613" fmla="*/ 232209 w 614211"/>
              <a:gd name="connsiteY613" fmla="*/ 127414 h 317332"/>
              <a:gd name="connsiteX614" fmla="*/ 232510 w 614211"/>
              <a:gd name="connsiteY614" fmla="*/ 127174 h 317332"/>
              <a:gd name="connsiteX615" fmla="*/ 233172 w 614211"/>
              <a:gd name="connsiteY615" fmla="*/ 127234 h 317332"/>
              <a:gd name="connsiteX616" fmla="*/ 233292 w 614211"/>
              <a:gd name="connsiteY616" fmla="*/ 127114 h 317332"/>
              <a:gd name="connsiteX617" fmla="*/ 233473 w 614211"/>
              <a:gd name="connsiteY617" fmla="*/ 127836 h 317332"/>
              <a:gd name="connsiteX618" fmla="*/ 233713 w 614211"/>
              <a:gd name="connsiteY618" fmla="*/ 127836 h 317332"/>
              <a:gd name="connsiteX619" fmla="*/ 233954 w 614211"/>
              <a:gd name="connsiteY619" fmla="*/ 128377 h 317332"/>
              <a:gd name="connsiteX620" fmla="*/ 234195 w 614211"/>
              <a:gd name="connsiteY620" fmla="*/ 128196 h 317332"/>
              <a:gd name="connsiteX621" fmla="*/ 234796 w 614211"/>
              <a:gd name="connsiteY621" fmla="*/ 128256 h 317332"/>
              <a:gd name="connsiteX622" fmla="*/ 234977 w 614211"/>
              <a:gd name="connsiteY622" fmla="*/ 128136 h 317332"/>
              <a:gd name="connsiteX623" fmla="*/ 235157 w 614211"/>
              <a:gd name="connsiteY623" fmla="*/ 128256 h 317332"/>
              <a:gd name="connsiteX624" fmla="*/ 235157 w 614211"/>
              <a:gd name="connsiteY624" fmla="*/ 128678 h 317332"/>
              <a:gd name="connsiteX625" fmla="*/ 235338 w 614211"/>
              <a:gd name="connsiteY625" fmla="*/ 128678 h 317332"/>
              <a:gd name="connsiteX626" fmla="*/ 235758 w 614211"/>
              <a:gd name="connsiteY626" fmla="*/ 129520 h 317332"/>
              <a:gd name="connsiteX627" fmla="*/ 235758 w 614211"/>
              <a:gd name="connsiteY627" fmla="*/ 129881 h 317332"/>
              <a:gd name="connsiteX628" fmla="*/ 236120 w 614211"/>
              <a:gd name="connsiteY628" fmla="*/ 129881 h 317332"/>
              <a:gd name="connsiteX629" fmla="*/ 236421 w 614211"/>
              <a:gd name="connsiteY629" fmla="*/ 130242 h 317332"/>
              <a:gd name="connsiteX630" fmla="*/ 237082 w 614211"/>
              <a:gd name="connsiteY630" fmla="*/ 129821 h 317332"/>
              <a:gd name="connsiteX631" fmla="*/ 237684 w 614211"/>
              <a:gd name="connsiteY631" fmla="*/ 129881 h 317332"/>
              <a:gd name="connsiteX632" fmla="*/ 237925 w 614211"/>
              <a:gd name="connsiteY632" fmla="*/ 130001 h 317332"/>
              <a:gd name="connsiteX633" fmla="*/ 238044 w 614211"/>
              <a:gd name="connsiteY633" fmla="*/ 129881 h 317332"/>
              <a:gd name="connsiteX634" fmla="*/ 238346 w 614211"/>
              <a:gd name="connsiteY634" fmla="*/ 129400 h 317332"/>
              <a:gd name="connsiteX635" fmla="*/ 238766 w 614211"/>
              <a:gd name="connsiteY635" fmla="*/ 129580 h 317332"/>
              <a:gd name="connsiteX636" fmla="*/ 238766 w 614211"/>
              <a:gd name="connsiteY636" fmla="*/ 130061 h 317332"/>
              <a:gd name="connsiteX637" fmla="*/ 239369 w 614211"/>
              <a:gd name="connsiteY637" fmla="*/ 130362 h 317332"/>
              <a:gd name="connsiteX638" fmla="*/ 239729 w 614211"/>
              <a:gd name="connsiteY638" fmla="*/ 130723 h 317332"/>
              <a:gd name="connsiteX639" fmla="*/ 240632 w 614211"/>
              <a:gd name="connsiteY639" fmla="*/ 131325 h 317332"/>
              <a:gd name="connsiteX640" fmla="*/ 240752 w 614211"/>
              <a:gd name="connsiteY640" fmla="*/ 131325 h 317332"/>
              <a:gd name="connsiteX641" fmla="*/ 241414 w 614211"/>
              <a:gd name="connsiteY641" fmla="*/ 131746 h 317332"/>
              <a:gd name="connsiteX642" fmla="*/ 241534 w 614211"/>
              <a:gd name="connsiteY642" fmla="*/ 131926 h 317332"/>
              <a:gd name="connsiteX643" fmla="*/ 241834 w 614211"/>
              <a:gd name="connsiteY643" fmla="*/ 131986 h 317332"/>
              <a:gd name="connsiteX644" fmla="*/ 241233 w 614211"/>
              <a:gd name="connsiteY644" fmla="*/ 133310 h 317332"/>
              <a:gd name="connsiteX645" fmla="*/ 241955 w 614211"/>
              <a:gd name="connsiteY645" fmla="*/ 133851 h 317332"/>
              <a:gd name="connsiteX646" fmla="*/ 242737 w 614211"/>
              <a:gd name="connsiteY646" fmla="*/ 133550 h 317332"/>
              <a:gd name="connsiteX647" fmla="*/ 243038 w 614211"/>
              <a:gd name="connsiteY647" fmla="*/ 133550 h 317332"/>
              <a:gd name="connsiteX648" fmla="*/ 243158 w 614211"/>
              <a:gd name="connsiteY648" fmla="*/ 133851 h 317332"/>
              <a:gd name="connsiteX649" fmla="*/ 243158 w 614211"/>
              <a:gd name="connsiteY649" fmla="*/ 134212 h 317332"/>
              <a:gd name="connsiteX650" fmla="*/ 243338 w 614211"/>
              <a:gd name="connsiteY650" fmla="*/ 134633 h 317332"/>
              <a:gd name="connsiteX651" fmla="*/ 243158 w 614211"/>
              <a:gd name="connsiteY651" fmla="*/ 134814 h 317332"/>
              <a:gd name="connsiteX652" fmla="*/ 243338 w 614211"/>
              <a:gd name="connsiteY652" fmla="*/ 135054 h 317332"/>
              <a:gd name="connsiteX653" fmla="*/ 243579 w 614211"/>
              <a:gd name="connsiteY653" fmla="*/ 135054 h 317332"/>
              <a:gd name="connsiteX654" fmla="*/ 243579 w 614211"/>
              <a:gd name="connsiteY654" fmla="*/ 135776 h 317332"/>
              <a:gd name="connsiteX655" fmla="*/ 244361 w 614211"/>
              <a:gd name="connsiteY655" fmla="*/ 137040 h 317332"/>
              <a:gd name="connsiteX656" fmla="*/ 244542 w 614211"/>
              <a:gd name="connsiteY656" fmla="*/ 137340 h 317332"/>
              <a:gd name="connsiteX657" fmla="*/ 244963 w 614211"/>
              <a:gd name="connsiteY657" fmla="*/ 137401 h 317332"/>
              <a:gd name="connsiteX658" fmla="*/ 244963 w 614211"/>
              <a:gd name="connsiteY658" fmla="*/ 137280 h 317332"/>
              <a:gd name="connsiteX659" fmla="*/ 245564 w 614211"/>
              <a:gd name="connsiteY659" fmla="*/ 137160 h 317332"/>
              <a:gd name="connsiteX660" fmla="*/ 246346 w 614211"/>
              <a:gd name="connsiteY660" fmla="*/ 136799 h 317332"/>
              <a:gd name="connsiteX661" fmla="*/ 246948 w 614211"/>
              <a:gd name="connsiteY661" fmla="*/ 137220 h 317332"/>
              <a:gd name="connsiteX662" fmla="*/ 246948 w 614211"/>
              <a:gd name="connsiteY662" fmla="*/ 137461 h 317332"/>
              <a:gd name="connsiteX663" fmla="*/ 247249 w 614211"/>
              <a:gd name="connsiteY663" fmla="*/ 137581 h 317332"/>
              <a:gd name="connsiteX664" fmla="*/ 247429 w 614211"/>
              <a:gd name="connsiteY664" fmla="*/ 137581 h 317332"/>
              <a:gd name="connsiteX665" fmla="*/ 248392 w 614211"/>
              <a:gd name="connsiteY665" fmla="*/ 137701 h 317332"/>
              <a:gd name="connsiteX666" fmla="*/ 248513 w 614211"/>
              <a:gd name="connsiteY666" fmla="*/ 137641 h 317332"/>
              <a:gd name="connsiteX667" fmla="*/ 249114 w 614211"/>
              <a:gd name="connsiteY667" fmla="*/ 137641 h 317332"/>
              <a:gd name="connsiteX668" fmla="*/ 249294 w 614211"/>
              <a:gd name="connsiteY668" fmla="*/ 137401 h 317332"/>
              <a:gd name="connsiteX669" fmla="*/ 249535 w 614211"/>
              <a:gd name="connsiteY669" fmla="*/ 137401 h 317332"/>
              <a:gd name="connsiteX670" fmla="*/ 249836 w 614211"/>
              <a:gd name="connsiteY670" fmla="*/ 137160 h 317332"/>
              <a:gd name="connsiteX671" fmla="*/ 250017 w 614211"/>
              <a:gd name="connsiteY671" fmla="*/ 137040 h 317332"/>
              <a:gd name="connsiteX672" fmla="*/ 250196 w 614211"/>
              <a:gd name="connsiteY672" fmla="*/ 136619 h 317332"/>
              <a:gd name="connsiteX673" fmla="*/ 250798 w 614211"/>
              <a:gd name="connsiteY673" fmla="*/ 136498 h 317332"/>
              <a:gd name="connsiteX674" fmla="*/ 250979 w 614211"/>
              <a:gd name="connsiteY674" fmla="*/ 136017 h 317332"/>
              <a:gd name="connsiteX675" fmla="*/ 251280 w 614211"/>
              <a:gd name="connsiteY675" fmla="*/ 135897 h 317332"/>
              <a:gd name="connsiteX676" fmla="*/ 251521 w 614211"/>
              <a:gd name="connsiteY676" fmla="*/ 135897 h 317332"/>
              <a:gd name="connsiteX677" fmla="*/ 251821 w 614211"/>
              <a:gd name="connsiteY677" fmla="*/ 135957 h 317332"/>
              <a:gd name="connsiteX678" fmla="*/ 251941 w 614211"/>
              <a:gd name="connsiteY678" fmla="*/ 135957 h 317332"/>
              <a:gd name="connsiteX679" fmla="*/ 252362 w 614211"/>
              <a:gd name="connsiteY679" fmla="*/ 135836 h 317332"/>
              <a:gd name="connsiteX680" fmla="*/ 252844 w 614211"/>
              <a:gd name="connsiteY680" fmla="*/ 136017 h 317332"/>
              <a:gd name="connsiteX681" fmla="*/ 252964 w 614211"/>
              <a:gd name="connsiteY681" fmla="*/ 136378 h 317332"/>
              <a:gd name="connsiteX682" fmla="*/ 253144 w 614211"/>
              <a:gd name="connsiteY682" fmla="*/ 136077 h 317332"/>
              <a:gd name="connsiteX683" fmla="*/ 253566 w 614211"/>
              <a:gd name="connsiteY683" fmla="*/ 135656 h 317332"/>
              <a:gd name="connsiteX684" fmla="*/ 253746 w 614211"/>
              <a:gd name="connsiteY684" fmla="*/ 135776 h 317332"/>
              <a:gd name="connsiteX685" fmla="*/ 253806 w 614211"/>
              <a:gd name="connsiteY685" fmla="*/ 135897 h 317332"/>
              <a:gd name="connsiteX686" fmla="*/ 253986 w 614211"/>
              <a:gd name="connsiteY686" fmla="*/ 136017 h 317332"/>
              <a:gd name="connsiteX687" fmla="*/ 254528 w 614211"/>
              <a:gd name="connsiteY687" fmla="*/ 136017 h 317332"/>
              <a:gd name="connsiteX688" fmla="*/ 254708 w 614211"/>
              <a:gd name="connsiteY688" fmla="*/ 136258 h 317332"/>
              <a:gd name="connsiteX689" fmla="*/ 255070 w 614211"/>
              <a:gd name="connsiteY689" fmla="*/ 136258 h 317332"/>
              <a:gd name="connsiteX690" fmla="*/ 255370 w 614211"/>
              <a:gd name="connsiteY690" fmla="*/ 136859 h 317332"/>
              <a:gd name="connsiteX691" fmla="*/ 255430 w 614211"/>
              <a:gd name="connsiteY691" fmla="*/ 136979 h 317332"/>
              <a:gd name="connsiteX692" fmla="*/ 256032 w 614211"/>
              <a:gd name="connsiteY692" fmla="*/ 137160 h 317332"/>
              <a:gd name="connsiteX693" fmla="*/ 256212 w 614211"/>
              <a:gd name="connsiteY693" fmla="*/ 137160 h 317332"/>
              <a:gd name="connsiteX694" fmla="*/ 256634 w 614211"/>
              <a:gd name="connsiteY694" fmla="*/ 137220 h 317332"/>
              <a:gd name="connsiteX695" fmla="*/ 256874 w 614211"/>
              <a:gd name="connsiteY695" fmla="*/ 136979 h 317332"/>
              <a:gd name="connsiteX696" fmla="*/ 257716 w 614211"/>
              <a:gd name="connsiteY696" fmla="*/ 136558 h 317332"/>
              <a:gd name="connsiteX697" fmla="*/ 258138 w 614211"/>
              <a:gd name="connsiteY697" fmla="*/ 136558 h 317332"/>
              <a:gd name="connsiteX698" fmla="*/ 258138 w 614211"/>
              <a:gd name="connsiteY698" fmla="*/ 136378 h 317332"/>
              <a:gd name="connsiteX699" fmla="*/ 258378 w 614211"/>
              <a:gd name="connsiteY699" fmla="*/ 136378 h 317332"/>
              <a:gd name="connsiteX700" fmla="*/ 258378 w 614211"/>
              <a:gd name="connsiteY700" fmla="*/ 137220 h 317332"/>
              <a:gd name="connsiteX701" fmla="*/ 258559 w 614211"/>
              <a:gd name="connsiteY701" fmla="*/ 137822 h 317332"/>
              <a:gd name="connsiteX702" fmla="*/ 259401 w 614211"/>
              <a:gd name="connsiteY702" fmla="*/ 137942 h 317332"/>
              <a:gd name="connsiteX703" fmla="*/ 259521 w 614211"/>
              <a:gd name="connsiteY703" fmla="*/ 138183 h 317332"/>
              <a:gd name="connsiteX704" fmla="*/ 259942 w 614211"/>
              <a:gd name="connsiteY704" fmla="*/ 138363 h 317332"/>
              <a:gd name="connsiteX705" fmla="*/ 261566 w 614211"/>
              <a:gd name="connsiteY705" fmla="*/ 139987 h 317332"/>
              <a:gd name="connsiteX706" fmla="*/ 261386 w 614211"/>
              <a:gd name="connsiteY706" fmla="*/ 140830 h 317332"/>
              <a:gd name="connsiteX707" fmla="*/ 261506 w 614211"/>
              <a:gd name="connsiteY707" fmla="*/ 141552 h 317332"/>
              <a:gd name="connsiteX708" fmla="*/ 261506 w 614211"/>
              <a:gd name="connsiteY708" fmla="*/ 142213 h 317332"/>
              <a:gd name="connsiteX709" fmla="*/ 262108 w 614211"/>
              <a:gd name="connsiteY709" fmla="*/ 142514 h 317332"/>
              <a:gd name="connsiteX710" fmla="*/ 262349 w 614211"/>
              <a:gd name="connsiteY710" fmla="*/ 142995 h 317332"/>
              <a:gd name="connsiteX711" fmla="*/ 263792 w 614211"/>
              <a:gd name="connsiteY711" fmla="*/ 142213 h 317332"/>
              <a:gd name="connsiteX712" fmla="*/ 264454 w 614211"/>
              <a:gd name="connsiteY712" fmla="*/ 142093 h 317332"/>
              <a:gd name="connsiteX713" fmla="*/ 265958 w 614211"/>
              <a:gd name="connsiteY713" fmla="*/ 142935 h 317332"/>
              <a:gd name="connsiteX714" fmla="*/ 266078 w 614211"/>
              <a:gd name="connsiteY714" fmla="*/ 143537 h 317332"/>
              <a:gd name="connsiteX715" fmla="*/ 266199 w 614211"/>
              <a:gd name="connsiteY715" fmla="*/ 144018 h 317332"/>
              <a:gd name="connsiteX716" fmla="*/ 269568 w 614211"/>
              <a:gd name="connsiteY716" fmla="*/ 145582 h 317332"/>
              <a:gd name="connsiteX717" fmla="*/ 269868 w 614211"/>
              <a:gd name="connsiteY717" fmla="*/ 146184 h 317332"/>
              <a:gd name="connsiteX718" fmla="*/ 270891 w 614211"/>
              <a:gd name="connsiteY718" fmla="*/ 146063 h 317332"/>
              <a:gd name="connsiteX719" fmla="*/ 271192 w 614211"/>
              <a:gd name="connsiteY719" fmla="*/ 146304 h 317332"/>
              <a:gd name="connsiteX720" fmla="*/ 271613 w 614211"/>
              <a:gd name="connsiteY720" fmla="*/ 146485 h 317332"/>
              <a:gd name="connsiteX721" fmla="*/ 272214 w 614211"/>
              <a:gd name="connsiteY721" fmla="*/ 147688 h 317332"/>
              <a:gd name="connsiteX722" fmla="*/ 272816 w 614211"/>
              <a:gd name="connsiteY722" fmla="*/ 147928 h 317332"/>
              <a:gd name="connsiteX723" fmla="*/ 278832 w 614211"/>
              <a:gd name="connsiteY723" fmla="*/ 146364 h 317332"/>
              <a:gd name="connsiteX724" fmla="*/ 278952 w 614211"/>
              <a:gd name="connsiteY724" fmla="*/ 146364 h 317332"/>
              <a:gd name="connsiteX725" fmla="*/ 281659 w 614211"/>
              <a:gd name="connsiteY725" fmla="*/ 145642 h 317332"/>
              <a:gd name="connsiteX726" fmla="*/ 281779 w 614211"/>
              <a:gd name="connsiteY726" fmla="*/ 145642 h 317332"/>
              <a:gd name="connsiteX727" fmla="*/ 289721 w 614211"/>
              <a:gd name="connsiteY727" fmla="*/ 143537 h 317332"/>
              <a:gd name="connsiteX728" fmla="*/ 290081 w 614211"/>
              <a:gd name="connsiteY728" fmla="*/ 143116 h 317332"/>
              <a:gd name="connsiteX729" fmla="*/ 290322 w 614211"/>
              <a:gd name="connsiteY729" fmla="*/ 143176 h 317332"/>
              <a:gd name="connsiteX730" fmla="*/ 290743 w 614211"/>
              <a:gd name="connsiteY730" fmla="*/ 142875 h 317332"/>
              <a:gd name="connsiteX731" fmla="*/ 290803 w 614211"/>
              <a:gd name="connsiteY731" fmla="*/ 142514 h 317332"/>
              <a:gd name="connsiteX732" fmla="*/ 290984 w 614211"/>
              <a:gd name="connsiteY732" fmla="*/ 142273 h 317332"/>
              <a:gd name="connsiteX733" fmla="*/ 291225 w 614211"/>
              <a:gd name="connsiteY733" fmla="*/ 141552 h 317332"/>
              <a:gd name="connsiteX734" fmla="*/ 291465 w 614211"/>
              <a:gd name="connsiteY734" fmla="*/ 141371 h 317332"/>
              <a:gd name="connsiteX735" fmla="*/ 291465 w 614211"/>
              <a:gd name="connsiteY735" fmla="*/ 140589 h 317332"/>
              <a:gd name="connsiteX736" fmla="*/ 291706 w 614211"/>
              <a:gd name="connsiteY736" fmla="*/ 140348 h 317332"/>
              <a:gd name="connsiteX737" fmla="*/ 292127 w 614211"/>
              <a:gd name="connsiteY737" fmla="*/ 140409 h 317332"/>
              <a:gd name="connsiteX738" fmla="*/ 292367 w 614211"/>
              <a:gd name="connsiteY738" fmla="*/ 139987 h 317332"/>
              <a:gd name="connsiteX739" fmla="*/ 292668 w 614211"/>
              <a:gd name="connsiteY739" fmla="*/ 139927 h 317332"/>
              <a:gd name="connsiteX740" fmla="*/ 292729 w 614211"/>
              <a:gd name="connsiteY740" fmla="*/ 139687 h 317332"/>
              <a:gd name="connsiteX741" fmla="*/ 293210 w 614211"/>
              <a:gd name="connsiteY741" fmla="*/ 139506 h 317332"/>
              <a:gd name="connsiteX742" fmla="*/ 293390 w 614211"/>
              <a:gd name="connsiteY742" fmla="*/ 139145 h 317332"/>
              <a:gd name="connsiteX743" fmla="*/ 293931 w 614211"/>
              <a:gd name="connsiteY743" fmla="*/ 138965 h 317332"/>
              <a:gd name="connsiteX744" fmla="*/ 294353 w 614211"/>
              <a:gd name="connsiteY744" fmla="*/ 138363 h 317332"/>
              <a:gd name="connsiteX745" fmla="*/ 294954 w 614211"/>
              <a:gd name="connsiteY745" fmla="*/ 138363 h 317332"/>
              <a:gd name="connsiteX746" fmla="*/ 296519 w 614211"/>
              <a:gd name="connsiteY746" fmla="*/ 136558 h 317332"/>
              <a:gd name="connsiteX747" fmla="*/ 296519 w 614211"/>
              <a:gd name="connsiteY747" fmla="*/ 133069 h 317332"/>
              <a:gd name="connsiteX748" fmla="*/ 297000 w 614211"/>
              <a:gd name="connsiteY748" fmla="*/ 131866 h 317332"/>
              <a:gd name="connsiteX749" fmla="*/ 297601 w 614211"/>
              <a:gd name="connsiteY749" fmla="*/ 133069 h 317332"/>
              <a:gd name="connsiteX750" fmla="*/ 299406 w 614211"/>
              <a:gd name="connsiteY750" fmla="*/ 132949 h 317332"/>
              <a:gd name="connsiteX751" fmla="*/ 301692 w 614211"/>
              <a:gd name="connsiteY751" fmla="*/ 130903 h 317332"/>
              <a:gd name="connsiteX752" fmla="*/ 302233 w 614211"/>
              <a:gd name="connsiteY752" fmla="*/ 129520 h 317332"/>
              <a:gd name="connsiteX753" fmla="*/ 304519 w 614211"/>
              <a:gd name="connsiteY753" fmla="*/ 127715 h 317332"/>
              <a:gd name="connsiteX754" fmla="*/ 305060 w 614211"/>
              <a:gd name="connsiteY754" fmla="*/ 127775 h 317332"/>
              <a:gd name="connsiteX755" fmla="*/ 305301 w 614211"/>
              <a:gd name="connsiteY755" fmla="*/ 127174 h 317332"/>
              <a:gd name="connsiteX756" fmla="*/ 306805 w 614211"/>
              <a:gd name="connsiteY756" fmla="*/ 127535 h 317332"/>
              <a:gd name="connsiteX757" fmla="*/ 308008 w 614211"/>
              <a:gd name="connsiteY757" fmla="*/ 126693 h 317332"/>
              <a:gd name="connsiteX758" fmla="*/ 308430 w 614211"/>
              <a:gd name="connsiteY758" fmla="*/ 126392 h 317332"/>
              <a:gd name="connsiteX759" fmla="*/ 308911 w 614211"/>
              <a:gd name="connsiteY759" fmla="*/ 124467 h 317332"/>
              <a:gd name="connsiteX760" fmla="*/ 308911 w 614211"/>
              <a:gd name="connsiteY760" fmla="*/ 123805 h 317332"/>
              <a:gd name="connsiteX761" fmla="*/ 309934 w 614211"/>
              <a:gd name="connsiteY761" fmla="*/ 120556 h 317332"/>
              <a:gd name="connsiteX762" fmla="*/ 309994 w 614211"/>
              <a:gd name="connsiteY762" fmla="*/ 120316 h 317332"/>
              <a:gd name="connsiteX763" fmla="*/ 309693 w 614211"/>
              <a:gd name="connsiteY763" fmla="*/ 119413 h 317332"/>
              <a:gd name="connsiteX764" fmla="*/ 309813 w 614211"/>
              <a:gd name="connsiteY764" fmla="*/ 118992 h 317332"/>
              <a:gd name="connsiteX765" fmla="*/ 309934 w 614211"/>
              <a:gd name="connsiteY765" fmla="*/ 118691 h 317332"/>
              <a:gd name="connsiteX766" fmla="*/ 309813 w 614211"/>
              <a:gd name="connsiteY766" fmla="*/ 118270 h 317332"/>
              <a:gd name="connsiteX767" fmla="*/ 309873 w 614211"/>
              <a:gd name="connsiteY767" fmla="*/ 118090 h 317332"/>
              <a:gd name="connsiteX768" fmla="*/ 310174 w 614211"/>
              <a:gd name="connsiteY768" fmla="*/ 117849 h 317332"/>
              <a:gd name="connsiteX769" fmla="*/ 310535 w 614211"/>
              <a:gd name="connsiteY769" fmla="*/ 117548 h 317332"/>
              <a:gd name="connsiteX770" fmla="*/ 311016 w 614211"/>
              <a:gd name="connsiteY770" fmla="*/ 116827 h 317332"/>
              <a:gd name="connsiteX771" fmla="*/ 311257 w 614211"/>
              <a:gd name="connsiteY771" fmla="*/ 117248 h 317332"/>
              <a:gd name="connsiteX772" fmla="*/ 312400 w 614211"/>
              <a:gd name="connsiteY772" fmla="*/ 117187 h 317332"/>
              <a:gd name="connsiteX773" fmla="*/ 312701 w 614211"/>
              <a:gd name="connsiteY773" fmla="*/ 116887 h 317332"/>
              <a:gd name="connsiteX774" fmla="*/ 313423 w 614211"/>
              <a:gd name="connsiteY774" fmla="*/ 115082 h 317332"/>
              <a:gd name="connsiteX775" fmla="*/ 313182 w 614211"/>
              <a:gd name="connsiteY775" fmla="*/ 114661 h 317332"/>
              <a:gd name="connsiteX776" fmla="*/ 313002 w 614211"/>
              <a:gd name="connsiteY776" fmla="*/ 114360 h 317332"/>
              <a:gd name="connsiteX777" fmla="*/ 313122 w 614211"/>
              <a:gd name="connsiteY777" fmla="*/ 114059 h 317332"/>
              <a:gd name="connsiteX778" fmla="*/ 313844 w 614211"/>
              <a:gd name="connsiteY778" fmla="*/ 112916 h 317332"/>
              <a:gd name="connsiteX779" fmla="*/ 317273 w 614211"/>
              <a:gd name="connsiteY779" fmla="*/ 115623 h 317332"/>
              <a:gd name="connsiteX780" fmla="*/ 318536 w 614211"/>
              <a:gd name="connsiteY780" fmla="*/ 116586 h 317332"/>
              <a:gd name="connsiteX781" fmla="*/ 318777 w 614211"/>
              <a:gd name="connsiteY781" fmla="*/ 116887 h 317332"/>
              <a:gd name="connsiteX782" fmla="*/ 319378 w 614211"/>
              <a:gd name="connsiteY782" fmla="*/ 117428 h 317332"/>
              <a:gd name="connsiteX783" fmla="*/ 319920 w 614211"/>
              <a:gd name="connsiteY783" fmla="*/ 117669 h 317332"/>
              <a:gd name="connsiteX784" fmla="*/ 320521 w 614211"/>
              <a:gd name="connsiteY784" fmla="*/ 118270 h 317332"/>
              <a:gd name="connsiteX785" fmla="*/ 322928 w 614211"/>
              <a:gd name="connsiteY785" fmla="*/ 119714 h 317332"/>
              <a:gd name="connsiteX786" fmla="*/ 323469 w 614211"/>
              <a:gd name="connsiteY786" fmla="*/ 120015 h 317332"/>
              <a:gd name="connsiteX787" fmla="*/ 323710 w 614211"/>
              <a:gd name="connsiteY787" fmla="*/ 120075 h 317332"/>
              <a:gd name="connsiteX788" fmla="*/ 326236 w 614211"/>
              <a:gd name="connsiteY788" fmla="*/ 121579 h 317332"/>
              <a:gd name="connsiteX789" fmla="*/ 326838 w 614211"/>
              <a:gd name="connsiteY789" fmla="*/ 121940 h 317332"/>
              <a:gd name="connsiteX790" fmla="*/ 328582 w 614211"/>
              <a:gd name="connsiteY790" fmla="*/ 122842 h 317332"/>
              <a:gd name="connsiteX791" fmla="*/ 330567 w 614211"/>
              <a:gd name="connsiteY791" fmla="*/ 124046 h 317332"/>
              <a:gd name="connsiteX792" fmla="*/ 332132 w 614211"/>
              <a:gd name="connsiteY792" fmla="*/ 124828 h 317332"/>
              <a:gd name="connsiteX793" fmla="*/ 332252 w 614211"/>
              <a:gd name="connsiteY793" fmla="*/ 124948 h 317332"/>
              <a:gd name="connsiteX794" fmla="*/ 334899 w 614211"/>
              <a:gd name="connsiteY794" fmla="*/ 126392 h 317332"/>
              <a:gd name="connsiteX795" fmla="*/ 336102 w 614211"/>
              <a:gd name="connsiteY795" fmla="*/ 127174 h 317332"/>
              <a:gd name="connsiteX796" fmla="*/ 337847 w 614211"/>
              <a:gd name="connsiteY796" fmla="*/ 128016 h 317332"/>
              <a:gd name="connsiteX797" fmla="*/ 340494 w 614211"/>
              <a:gd name="connsiteY797" fmla="*/ 125910 h 317332"/>
              <a:gd name="connsiteX798" fmla="*/ 343321 w 614211"/>
              <a:gd name="connsiteY798" fmla="*/ 122903 h 317332"/>
              <a:gd name="connsiteX799" fmla="*/ 344404 w 614211"/>
              <a:gd name="connsiteY799" fmla="*/ 121699 h 317332"/>
              <a:gd name="connsiteX800" fmla="*/ 351021 w 614211"/>
              <a:gd name="connsiteY800" fmla="*/ 117368 h 317332"/>
              <a:gd name="connsiteX801" fmla="*/ 352405 w 614211"/>
              <a:gd name="connsiteY801" fmla="*/ 116586 h 317332"/>
              <a:gd name="connsiteX802" fmla="*/ 356616 w 614211"/>
              <a:gd name="connsiteY802" fmla="*/ 114480 h 317332"/>
              <a:gd name="connsiteX803" fmla="*/ 363233 w 614211"/>
              <a:gd name="connsiteY803" fmla="*/ 111834 h 317332"/>
              <a:gd name="connsiteX804" fmla="*/ 370031 w 614211"/>
              <a:gd name="connsiteY804" fmla="*/ 108344 h 317332"/>
              <a:gd name="connsiteX805" fmla="*/ 371174 w 614211"/>
              <a:gd name="connsiteY805" fmla="*/ 108164 h 317332"/>
              <a:gd name="connsiteX806" fmla="*/ 370994 w 614211"/>
              <a:gd name="connsiteY806" fmla="*/ 109247 h 317332"/>
              <a:gd name="connsiteX807" fmla="*/ 371896 w 614211"/>
              <a:gd name="connsiteY807" fmla="*/ 109788 h 317332"/>
              <a:gd name="connsiteX808" fmla="*/ 372378 w 614211"/>
              <a:gd name="connsiteY808" fmla="*/ 109788 h 317332"/>
              <a:gd name="connsiteX809" fmla="*/ 375566 w 614211"/>
              <a:gd name="connsiteY809" fmla="*/ 108404 h 317332"/>
              <a:gd name="connsiteX810" fmla="*/ 379656 w 614211"/>
              <a:gd name="connsiteY810" fmla="*/ 105397 h 317332"/>
              <a:gd name="connsiteX811" fmla="*/ 382423 w 614211"/>
              <a:gd name="connsiteY811" fmla="*/ 102689 h 317332"/>
              <a:gd name="connsiteX812" fmla="*/ 384590 w 614211"/>
              <a:gd name="connsiteY812" fmla="*/ 99862 h 317332"/>
              <a:gd name="connsiteX813" fmla="*/ 385793 w 614211"/>
              <a:gd name="connsiteY813" fmla="*/ 97757 h 317332"/>
              <a:gd name="connsiteX814" fmla="*/ 388320 w 614211"/>
              <a:gd name="connsiteY814" fmla="*/ 95591 h 317332"/>
              <a:gd name="connsiteX815" fmla="*/ 386514 w 614211"/>
              <a:gd name="connsiteY815" fmla="*/ 93906 h 317332"/>
              <a:gd name="connsiteX816" fmla="*/ 384709 w 614211"/>
              <a:gd name="connsiteY816" fmla="*/ 92282 h 317332"/>
              <a:gd name="connsiteX817" fmla="*/ 383206 w 614211"/>
              <a:gd name="connsiteY817" fmla="*/ 90838 h 317332"/>
              <a:gd name="connsiteX818" fmla="*/ 382423 w 614211"/>
              <a:gd name="connsiteY818" fmla="*/ 90177 h 317332"/>
              <a:gd name="connsiteX819" fmla="*/ 381882 w 614211"/>
              <a:gd name="connsiteY819" fmla="*/ 89755 h 317332"/>
              <a:gd name="connsiteX820" fmla="*/ 382845 w 614211"/>
              <a:gd name="connsiteY820" fmla="*/ 86507 h 317332"/>
              <a:gd name="connsiteX821" fmla="*/ 383747 w 614211"/>
              <a:gd name="connsiteY821" fmla="*/ 83980 h 317332"/>
              <a:gd name="connsiteX822" fmla="*/ 383446 w 614211"/>
              <a:gd name="connsiteY822" fmla="*/ 83439 h 317332"/>
              <a:gd name="connsiteX823" fmla="*/ 383145 w 614211"/>
              <a:gd name="connsiteY823" fmla="*/ 82898 h 317332"/>
              <a:gd name="connsiteX824" fmla="*/ 383145 w 614211"/>
              <a:gd name="connsiteY824" fmla="*/ 81574 h 317332"/>
              <a:gd name="connsiteX825" fmla="*/ 383446 w 614211"/>
              <a:gd name="connsiteY825" fmla="*/ 80732 h 317332"/>
              <a:gd name="connsiteX826" fmla="*/ 383627 w 614211"/>
              <a:gd name="connsiteY826" fmla="*/ 80431 h 317332"/>
              <a:gd name="connsiteX827" fmla="*/ 384048 w 614211"/>
              <a:gd name="connsiteY827" fmla="*/ 80792 h 317332"/>
              <a:gd name="connsiteX828" fmla="*/ 384590 w 614211"/>
              <a:gd name="connsiteY828" fmla="*/ 80792 h 317332"/>
              <a:gd name="connsiteX829" fmla="*/ 385793 w 614211"/>
              <a:gd name="connsiteY829" fmla="*/ 81153 h 317332"/>
              <a:gd name="connsiteX830" fmla="*/ 386394 w 614211"/>
              <a:gd name="connsiteY830" fmla="*/ 80431 h 317332"/>
              <a:gd name="connsiteX831" fmla="*/ 388499 w 614211"/>
              <a:gd name="connsiteY831" fmla="*/ 81514 h 317332"/>
              <a:gd name="connsiteX832" fmla="*/ 389943 w 614211"/>
              <a:gd name="connsiteY832" fmla="*/ 82296 h 317332"/>
              <a:gd name="connsiteX833" fmla="*/ 391327 w 614211"/>
              <a:gd name="connsiteY833" fmla="*/ 83018 h 317332"/>
              <a:gd name="connsiteX834" fmla="*/ 391929 w 614211"/>
              <a:gd name="connsiteY834" fmla="*/ 83138 h 317332"/>
              <a:gd name="connsiteX835" fmla="*/ 392289 w 614211"/>
              <a:gd name="connsiteY835" fmla="*/ 84041 h 317332"/>
              <a:gd name="connsiteX836" fmla="*/ 392651 w 614211"/>
              <a:gd name="connsiteY836" fmla="*/ 84642 h 317332"/>
              <a:gd name="connsiteX837" fmla="*/ 393011 w 614211"/>
              <a:gd name="connsiteY837" fmla="*/ 84462 h 317332"/>
              <a:gd name="connsiteX838" fmla="*/ 393312 w 614211"/>
              <a:gd name="connsiteY838" fmla="*/ 84702 h 317332"/>
              <a:gd name="connsiteX839" fmla="*/ 393493 w 614211"/>
              <a:gd name="connsiteY839" fmla="*/ 84883 h 317332"/>
              <a:gd name="connsiteX840" fmla="*/ 394515 w 614211"/>
              <a:gd name="connsiteY840" fmla="*/ 84823 h 317332"/>
              <a:gd name="connsiteX841" fmla="*/ 395297 w 614211"/>
              <a:gd name="connsiteY841" fmla="*/ 84642 h 317332"/>
              <a:gd name="connsiteX842" fmla="*/ 396079 w 614211"/>
              <a:gd name="connsiteY842" fmla="*/ 84943 h 317332"/>
              <a:gd name="connsiteX843" fmla="*/ 396681 w 614211"/>
              <a:gd name="connsiteY843" fmla="*/ 85665 h 317332"/>
              <a:gd name="connsiteX844" fmla="*/ 398847 w 614211"/>
              <a:gd name="connsiteY844" fmla="*/ 88372 h 317332"/>
              <a:gd name="connsiteX845" fmla="*/ 401674 w 614211"/>
              <a:gd name="connsiteY845" fmla="*/ 86206 h 317332"/>
              <a:gd name="connsiteX846" fmla="*/ 402517 w 614211"/>
              <a:gd name="connsiteY846" fmla="*/ 86146 h 317332"/>
              <a:gd name="connsiteX847" fmla="*/ 406006 w 614211"/>
              <a:gd name="connsiteY847" fmla="*/ 83379 h 317332"/>
              <a:gd name="connsiteX848" fmla="*/ 406788 w 614211"/>
              <a:gd name="connsiteY848" fmla="*/ 82777 h 317332"/>
              <a:gd name="connsiteX849" fmla="*/ 411360 w 614211"/>
              <a:gd name="connsiteY849" fmla="*/ 78326 h 317332"/>
              <a:gd name="connsiteX850" fmla="*/ 414969 w 614211"/>
              <a:gd name="connsiteY850" fmla="*/ 75197 h 317332"/>
              <a:gd name="connsiteX851" fmla="*/ 416052 w 614211"/>
              <a:gd name="connsiteY851" fmla="*/ 73393 h 317332"/>
              <a:gd name="connsiteX852" fmla="*/ 416774 w 614211"/>
              <a:gd name="connsiteY852" fmla="*/ 72791 h 317332"/>
              <a:gd name="connsiteX853" fmla="*/ 421827 w 614211"/>
              <a:gd name="connsiteY853" fmla="*/ 67978 h 317332"/>
              <a:gd name="connsiteX854" fmla="*/ 423632 w 614211"/>
              <a:gd name="connsiteY854" fmla="*/ 65512 h 317332"/>
              <a:gd name="connsiteX855" fmla="*/ 424234 w 614211"/>
              <a:gd name="connsiteY855" fmla="*/ 64910 h 317332"/>
              <a:gd name="connsiteX856" fmla="*/ 426640 w 614211"/>
              <a:gd name="connsiteY856" fmla="*/ 62504 h 317332"/>
              <a:gd name="connsiteX857" fmla="*/ 428866 w 614211"/>
              <a:gd name="connsiteY857" fmla="*/ 62083 h 317332"/>
              <a:gd name="connsiteX858" fmla="*/ 432174 w 614211"/>
              <a:gd name="connsiteY858" fmla="*/ 59797 h 317332"/>
              <a:gd name="connsiteX859" fmla="*/ 435783 w 614211"/>
              <a:gd name="connsiteY859" fmla="*/ 63707 h 317332"/>
              <a:gd name="connsiteX860" fmla="*/ 435783 w 614211"/>
              <a:gd name="connsiteY860" fmla="*/ 66294 h 317332"/>
              <a:gd name="connsiteX861" fmla="*/ 437107 w 614211"/>
              <a:gd name="connsiteY861" fmla="*/ 68279 h 317332"/>
              <a:gd name="connsiteX862" fmla="*/ 439754 w 614211"/>
              <a:gd name="connsiteY862" fmla="*/ 69663 h 317332"/>
              <a:gd name="connsiteX863" fmla="*/ 441258 w 614211"/>
              <a:gd name="connsiteY863" fmla="*/ 68700 h 317332"/>
              <a:gd name="connsiteX864" fmla="*/ 442100 w 614211"/>
              <a:gd name="connsiteY864" fmla="*/ 67377 h 317332"/>
              <a:gd name="connsiteX865" fmla="*/ 443905 w 614211"/>
              <a:gd name="connsiteY865" fmla="*/ 65753 h 317332"/>
              <a:gd name="connsiteX866" fmla="*/ 445951 w 614211"/>
              <a:gd name="connsiteY866" fmla="*/ 63045 h 317332"/>
              <a:gd name="connsiteX867" fmla="*/ 448357 w 614211"/>
              <a:gd name="connsiteY867" fmla="*/ 60760 h 317332"/>
              <a:gd name="connsiteX868" fmla="*/ 453891 w 614211"/>
              <a:gd name="connsiteY868" fmla="*/ 55466 h 317332"/>
              <a:gd name="connsiteX869" fmla="*/ 453109 w 614211"/>
              <a:gd name="connsiteY869" fmla="*/ 54684 h 317332"/>
              <a:gd name="connsiteX870" fmla="*/ 456177 w 614211"/>
              <a:gd name="connsiteY870" fmla="*/ 52578 h 317332"/>
              <a:gd name="connsiteX871" fmla="*/ 457862 w 614211"/>
              <a:gd name="connsiteY871" fmla="*/ 51976 h 317332"/>
              <a:gd name="connsiteX872" fmla="*/ 459065 w 614211"/>
              <a:gd name="connsiteY872" fmla="*/ 50773 h 317332"/>
              <a:gd name="connsiteX873" fmla="*/ 460749 w 614211"/>
              <a:gd name="connsiteY873" fmla="*/ 49510 h 317332"/>
              <a:gd name="connsiteX874" fmla="*/ 461953 w 614211"/>
              <a:gd name="connsiteY874" fmla="*/ 48126 h 317332"/>
              <a:gd name="connsiteX875" fmla="*/ 463396 w 614211"/>
              <a:gd name="connsiteY875" fmla="*/ 43073 h 317332"/>
              <a:gd name="connsiteX876" fmla="*/ 463396 w 614211"/>
              <a:gd name="connsiteY876" fmla="*/ 42893 h 317332"/>
              <a:gd name="connsiteX877" fmla="*/ 461953 w 614211"/>
              <a:gd name="connsiteY877" fmla="*/ 42652 h 317332"/>
              <a:gd name="connsiteX878" fmla="*/ 459787 w 614211"/>
              <a:gd name="connsiteY878" fmla="*/ 44938 h 317332"/>
              <a:gd name="connsiteX879" fmla="*/ 456358 w 614211"/>
              <a:gd name="connsiteY879" fmla="*/ 43975 h 317332"/>
              <a:gd name="connsiteX880" fmla="*/ 456538 w 614211"/>
              <a:gd name="connsiteY880" fmla="*/ 43614 h 317332"/>
              <a:gd name="connsiteX881" fmla="*/ 456538 w 614211"/>
              <a:gd name="connsiteY881" fmla="*/ 43314 h 317332"/>
              <a:gd name="connsiteX882" fmla="*/ 456659 w 614211"/>
              <a:gd name="connsiteY882" fmla="*/ 43133 h 317332"/>
              <a:gd name="connsiteX883" fmla="*/ 457140 w 614211"/>
              <a:gd name="connsiteY883" fmla="*/ 42772 h 317332"/>
              <a:gd name="connsiteX884" fmla="*/ 457441 w 614211"/>
              <a:gd name="connsiteY884" fmla="*/ 42712 h 317332"/>
              <a:gd name="connsiteX885" fmla="*/ 457501 w 614211"/>
              <a:gd name="connsiteY885" fmla="*/ 42471 h 317332"/>
              <a:gd name="connsiteX886" fmla="*/ 457681 w 614211"/>
              <a:gd name="connsiteY886" fmla="*/ 42411 h 317332"/>
              <a:gd name="connsiteX887" fmla="*/ 457801 w 614211"/>
              <a:gd name="connsiteY887" fmla="*/ 42050 h 317332"/>
              <a:gd name="connsiteX888" fmla="*/ 457982 w 614211"/>
              <a:gd name="connsiteY888" fmla="*/ 42171 h 317332"/>
              <a:gd name="connsiteX889" fmla="*/ 458343 w 614211"/>
              <a:gd name="connsiteY889" fmla="*/ 41990 h 317332"/>
              <a:gd name="connsiteX890" fmla="*/ 458343 w 614211"/>
              <a:gd name="connsiteY890" fmla="*/ 41389 h 317332"/>
              <a:gd name="connsiteX891" fmla="*/ 455515 w 614211"/>
              <a:gd name="connsiteY891" fmla="*/ 38681 h 317332"/>
              <a:gd name="connsiteX892" fmla="*/ 459727 w 614211"/>
              <a:gd name="connsiteY892" fmla="*/ 34831 h 317332"/>
              <a:gd name="connsiteX893" fmla="*/ 461171 w 614211"/>
              <a:gd name="connsiteY893" fmla="*/ 33267 h 317332"/>
              <a:gd name="connsiteX894" fmla="*/ 464299 w 614211"/>
              <a:gd name="connsiteY894" fmla="*/ 30620 h 317332"/>
              <a:gd name="connsiteX895" fmla="*/ 466585 w 614211"/>
              <a:gd name="connsiteY895" fmla="*/ 27853 h 317332"/>
              <a:gd name="connsiteX896" fmla="*/ 468148 w 614211"/>
              <a:gd name="connsiteY896" fmla="*/ 25026 h 317332"/>
              <a:gd name="connsiteX897" fmla="*/ 468570 w 614211"/>
              <a:gd name="connsiteY897" fmla="*/ 23401 h 317332"/>
              <a:gd name="connsiteX898" fmla="*/ 471277 w 614211"/>
              <a:gd name="connsiteY898" fmla="*/ 25026 h 317332"/>
              <a:gd name="connsiteX899" fmla="*/ 476691 w 614211"/>
              <a:gd name="connsiteY899" fmla="*/ 23943 h 317332"/>
              <a:gd name="connsiteX900" fmla="*/ 477052 w 614211"/>
              <a:gd name="connsiteY900" fmla="*/ 25266 h 317332"/>
              <a:gd name="connsiteX901" fmla="*/ 478255 w 614211"/>
              <a:gd name="connsiteY901" fmla="*/ 25988 h 317332"/>
              <a:gd name="connsiteX902" fmla="*/ 480842 w 614211"/>
              <a:gd name="connsiteY902" fmla="*/ 26710 h 317332"/>
              <a:gd name="connsiteX903" fmla="*/ 481744 w 614211"/>
              <a:gd name="connsiteY903" fmla="*/ 25507 h 317332"/>
              <a:gd name="connsiteX904" fmla="*/ 483549 w 614211"/>
              <a:gd name="connsiteY904" fmla="*/ 24003 h 317332"/>
              <a:gd name="connsiteX905" fmla="*/ 485655 w 614211"/>
              <a:gd name="connsiteY905" fmla="*/ 20634 h 317332"/>
              <a:gd name="connsiteX906" fmla="*/ 487941 w 614211"/>
              <a:gd name="connsiteY906" fmla="*/ 19371 h 317332"/>
              <a:gd name="connsiteX907" fmla="*/ 490106 w 614211"/>
              <a:gd name="connsiteY907" fmla="*/ 16964 h 317332"/>
              <a:gd name="connsiteX908" fmla="*/ 490166 w 614211"/>
              <a:gd name="connsiteY908" fmla="*/ 16303 h 317332"/>
              <a:gd name="connsiteX909" fmla="*/ 492452 w 614211"/>
              <a:gd name="connsiteY909" fmla="*/ 14257 h 317332"/>
              <a:gd name="connsiteX910" fmla="*/ 494498 w 614211"/>
              <a:gd name="connsiteY910" fmla="*/ 11249 h 317332"/>
              <a:gd name="connsiteX911" fmla="*/ 496723 w 614211"/>
              <a:gd name="connsiteY911" fmla="*/ 13235 h 317332"/>
              <a:gd name="connsiteX912" fmla="*/ 495521 w 614211"/>
              <a:gd name="connsiteY912" fmla="*/ 15280 h 317332"/>
              <a:gd name="connsiteX913" fmla="*/ 496844 w 614211"/>
              <a:gd name="connsiteY913" fmla="*/ 18047 h 317332"/>
              <a:gd name="connsiteX914" fmla="*/ 502258 w 614211"/>
              <a:gd name="connsiteY914" fmla="*/ 23883 h 317332"/>
              <a:gd name="connsiteX915" fmla="*/ 508515 w 614211"/>
              <a:gd name="connsiteY915" fmla="*/ 30801 h 317332"/>
              <a:gd name="connsiteX916" fmla="*/ 506469 w 614211"/>
              <a:gd name="connsiteY916" fmla="*/ 33809 h 317332"/>
              <a:gd name="connsiteX917" fmla="*/ 505326 w 614211"/>
              <a:gd name="connsiteY917" fmla="*/ 36516 h 317332"/>
              <a:gd name="connsiteX918" fmla="*/ 504063 w 614211"/>
              <a:gd name="connsiteY918" fmla="*/ 38381 h 317332"/>
              <a:gd name="connsiteX919" fmla="*/ 504003 w 614211"/>
              <a:gd name="connsiteY919" fmla="*/ 41569 h 317332"/>
              <a:gd name="connsiteX920" fmla="*/ 502499 w 614211"/>
              <a:gd name="connsiteY920" fmla="*/ 45660 h 317332"/>
              <a:gd name="connsiteX921" fmla="*/ 502499 w 614211"/>
              <a:gd name="connsiteY921" fmla="*/ 46743 h 317332"/>
              <a:gd name="connsiteX922" fmla="*/ 501295 w 614211"/>
              <a:gd name="connsiteY922" fmla="*/ 52217 h 317332"/>
              <a:gd name="connsiteX923" fmla="*/ 497686 w 614211"/>
              <a:gd name="connsiteY923" fmla="*/ 57631 h 317332"/>
              <a:gd name="connsiteX924" fmla="*/ 495219 w 614211"/>
              <a:gd name="connsiteY924" fmla="*/ 60037 h 317332"/>
              <a:gd name="connsiteX925" fmla="*/ 494618 w 614211"/>
              <a:gd name="connsiteY925" fmla="*/ 61060 h 317332"/>
              <a:gd name="connsiteX926" fmla="*/ 490347 w 614211"/>
              <a:gd name="connsiteY926" fmla="*/ 65211 h 317332"/>
              <a:gd name="connsiteX927" fmla="*/ 489264 w 614211"/>
              <a:gd name="connsiteY927" fmla="*/ 66835 h 317332"/>
              <a:gd name="connsiteX928" fmla="*/ 481684 w 614211"/>
              <a:gd name="connsiteY928" fmla="*/ 69242 h 317332"/>
              <a:gd name="connsiteX929" fmla="*/ 480300 w 614211"/>
              <a:gd name="connsiteY929" fmla="*/ 71528 h 317332"/>
              <a:gd name="connsiteX930" fmla="*/ 478496 w 614211"/>
              <a:gd name="connsiteY930" fmla="*/ 72610 h 317332"/>
              <a:gd name="connsiteX931" fmla="*/ 475488 w 614211"/>
              <a:gd name="connsiteY931" fmla="*/ 75859 h 317332"/>
              <a:gd name="connsiteX932" fmla="*/ 474285 w 614211"/>
              <a:gd name="connsiteY932" fmla="*/ 78085 h 317332"/>
              <a:gd name="connsiteX933" fmla="*/ 476029 w 614211"/>
              <a:gd name="connsiteY933" fmla="*/ 84101 h 317332"/>
              <a:gd name="connsiteX934" fmla="*/ 486557 w 614211"/>
              <a:gd name="connsiteY934" fmla="*/ 93967 h 317332"/>
              <a:gd name="connsiteX935" fmla="*/ 486918 w 614211"/>
              <a:gd name="connsiteY935" fmla="*/ 94809 h 317332"/>
              <a:gd name="connsiteX936" fmla="*/ 488723 w 614211"/>
              <a:gd name="connsiteY936" fmla="*/ 95892 h 317332"/>
              <a:gd name="connsiteX937" fmla="*/ 490287 w 614211"/>
              <a:gd name="connsiteY937" fmla="*/ 93967 h 317332"/>
              <a:gd name="connsiteX938" fmla="*/ 489685 w 614211"/>
              <a:gd name="connsiteY938" fmla="*/ 92282 h 317332"/>
              <a:gd name="connsiteX939" fmla="*/ 490588 w 614211"/>
              <a:gd name="connsiteY939" fmla="*/ 92944 h 317332"/>
              <a:gd name="connsiteX940" fmla="*/ 490588 w 614211"/>
              <a:gd name="connsiteY940" fmla="*/ 91259 h 317332"/>
              <a:gd name="connsiteX941" fmla="*/ 491430 w 614211"/>
              <a:gd name="connsiteY941" fmla="*/ 90177 h 317332"/>
              <a:gd name="connsiteX942" fmla="*/ 494437 w 614211"/>
              <a:gd name="connsiteY942" fmla="*/ 88191 h 317332"/>
              <a:gd name="connsiteX943" fmla="*/ 495219 w 614211"/>
              <a:gd name="connsiteY943" fmla="*/ 87289 h 317332"/>
              <a:gd name="connsiteX944" fmla="*/ 497445 w 614211"/>
              <a:gd name="connsiteY944" fmla="*/ 87289 h 317332"/>
              <a:gd name="connsiteX945" fmla="*/ 498769 w 614211"/>
              <a:gd name="connsiteY945" fmla="*/ 85304 h 317332"/>
              <a:gd name="connsiteX946" fmla="*/ 501176 w 614211"/>
              <a:gd name="connsiteY946" fmla="*/ 83740 h 317332"/>
              <a:gd name="connsiteX947" fmla="*/ 503822 w 614211"/>
              <a:gd name="connsiteY947" fmla="*/ 85545 h 317332"/>
              <a:gd name="connsiteX948" fmla="*/ 505025 w 614211"/>
              <a:gd name="connsiteY948" fmla="*/ 87891 h 317332"/>
              <a:gd name="connsiteX949" fmla="*/ 506229 w 614211"/>
              <a:gd name="connsiteY949" fmla="*/ 86928 h 317332"/>
              <a:gd name="connsiteX950" fmla="*/ 508575 w 614211"/>
              <a:gd name="connsiteY950" fmla="*/ 88011 h 317332"/>
              <a:gd name="connsiteX951" fmla="*/ 509778 w 614211"/>
              <a:gd name="connsiteY951" fmla="*/ 85845 h 317332"/>
              <a:gd name="connsiteX952" fmla="*/ 510741 w 614211"/>
              <a:gd name="connsiteY952" fmla="*/ 85424 h 317332"/>
              <a:gd name="connsiteX953" fmla="*/ 510741 w 614211"/>
              <a:gd name="connsiteY953" fmla="*/ 87891 h 317332"/>
              <a:gd name="connsiteX954" fmla="*/ 512184 w 614211"/>
              <a:gd name="connsiteY954" fmla="*/ 88793 h 317332"/>
              <a:gd name="connsiteX955" fmla="*/ 512906 w 614211"/>
              <a:gd name="connsiteY955" fmla="*/ 88071 h 317332"/>
              <a:gd name="connsiteX956" fmla="*/ 516275 w 614211"/>
              <a:gd name="connsiteY956" fmla="*/ 86327 h 317332"/>
              <a:gd name="connsiteX957" fmla="*/ 517358 w 614211"/>
              <a:gd name="connsiteY957" fmla="*/ 87409 h 317332"/>
              <a:gd name="connsiteX958" fmla="*/ 516576 w 614211"/>
              <a:gd name="connsiteY958" fmla="*/ 87469 h 317332"/>
              <a:gd name="connsiteX959" fmla="*/ 519945 w 614211"/>
              <a:gd name="connsiteY959" fmla="*/ 89635 h 317332"/>
              <a:gd name="connsiteX960" fmla="*/ 520185 w 614211"/>
              <a:gd name="connsiteY960" fmla="*/ 88432 h 317332"/>
              <a:gd name="connsiteX961" fmla="*/ 522291 w 614211"/>
              <a:gd name="connsiteY961" fmla="*/ 91259 h 317332"/>
              <a:gd name="connsiteX962" fmla="*/ 524276 w 614211"/>
              <a:gd name="connsiteY962" fmla="*/ 92703 h 317332"/>
              <a:gd name="connsiteX963" fmla="*/ 523012 w 614211"/>
              <a:gd name="connsiteY963" fmla="*/ 93425 h 317332"/>
              <a:gd name="connsiteX964" fmla="*/ 522411 w 614211"/>
              <a:gd name="connsiteY964" fmla="*/ 94929 h 317332"/>
              <a:gd name="connsiteX965" fmla="*/ 519764 w 614211"/>
              <a:gd name="connsiteY965" fmla="*/ 97275 h 317332"/>
              <a:gd name="connsiteX966" fmla="*/ 518260 w 614211"/>
              <a:gd name="connsiteY966" fmla="*/ 97997 h 317332"/>
              <a:gd name="connsiteX967" fmla="*/ 519223 w 614211"/>
              <a:gd name="connsiteY967" fmla="*/ 100103 h 317332"/>
              <a:gd name="connsiteX968" fmla="*/ 518741 w 614211"/>
              <a:gd name="connsiteY968" fmla="*/ 102328 h 317332"/>
              <a:gd name="connsiteX969" fmla="*/ 519463 w 614211"/>
              <a:gd name="connsiteY969" fmla="*/ 102569 h 317332"/>
              <a:gd name="connsiteX970" fmla="*/ 519163 w 614211"/>
              <a:gd name="connsiteY970" fmla="*/ 103832 h 317332"/>
              <a:gd name="connsiteX971" fmla="*/ 520005 w 614211"/>
              <a:gd name="connsiteY971" fmla="*/ 105096 h 317332"/>
              <a:gd name="connsiteX972" fmla="*/ 521389 w 614211"/>
              <a:gd name="connsiteY972" fmla="*/ 104675 h 317332"/>
              <a:gd name="connsiteX973" fmla="*/ 521990 w 614211"/>
              <a:gd name="connsiteY973" fmla="*/ 106359 h 317332"/>
              <a:gd name="connsiteX974" fmla="*/ 524216 w 614211"/>
              <a:gd name="connsiteY974" fmla="*/ 105878 h 317332"/>
              <a:gd name="connsiteX975" fmla="*/ 526321 w 614211"/>
              <a:gd name="connsiteY975" fmla="*/ 106479 h 317332"/>
              <a:gd name="connsiteX976" fmla="*/ 527465 w 614211"/>
              <a:gd name="connsiteY976" fmla="*/ 105878 h 317332"/>
              <a:gd name="connsiteX977" fmla="*/ 528247 w 614211"/>
              <a:gd name="connsiteY977" fmla="*/ 103411 h 317332"/>
              <a:gd name="connsiteX978" fmla="*/ 529209 w 614211"/>
              <a:gd name="connsiteY978" fmla="*/ 103171 h 317332"/>
              <a:gd name="connsiteX979" fmla="*/ 530172 w 614211"/>
              <a:gd name="connsiteY979" fmla="*/ 101486 h 317332"/>
              <a:gd name="connsiteX980" fmla="*/ 532217 w 614211"/>
              <a:gd name="connsiteY980" fmla="*/ 99681 h 317332"/>
              <a:gd name="connsiteX981" fmla="*/ 532036 w 614211"/>
              <a:gd name="connsiteY981" fmla="*/ 97456 h 317332"/>
              <a:gd name="connsiteX982" fmla="*/ 534263 w 614211"/>
              <a:gd name="connsiteY982" fmla="*/ 96072 h 317332"/>
              <a:gd name="connsiteX983" fmla="*/ 534443 w 614211"/>
              <a:gd name="connsiteY983" fmla="*/ 94869 h 317332"/>
              <a:gd name="connsiteX984" fmla="*/ 533781 w 614211"/>
              <a:gd name="connsiteY984" fmla="*/ 92643 h 317332"/>
              <a:gd name="connsiteX985" fmla="*/ 534985 w 614211"/>
              <a:gd name="connsiteY985" fmla="*/ 91620 h 317332"/>
              <a:gd name="connsiteX986" fmla="*/ 534804 w 614211"/>
              <a:gd name="connsiteY986" fmla="*/ 90538 h 317332"/>
              <a:gd name="connsiteX987" fmla="*/ 536248 w 614211"/>
              <a:gd name="connsiteY987" fmla="*/ 89034 h 317332"/>
              <a:gd name="connsiteX988" fmla="*/ 537812 w 614211"/>
              <a:gd name="connsiteY988" fmla="*/ 88432 h 317332"/>
              <a:gd name="connsiteX989" fmla="*/ 539075 w 614211"/>
              <a:gd name="connsiteY989" fmla="*/ 88492 h 317332"/>
              <a:gd name="connsiteX990" fmla="*/ 538834 w 614211"/>
              <a:gd name="connsiteY990" fmla="*/ 86808 h 317332"/>
              <a:gd name="connsiteX991" fmla="*/ 539917 w 614211"/>
              <a:gd name="connsiteY991" fmla="*/ 85484 h 317332"/>
              <a:gd name="connsiteX992" fmla="*/ 538594 w 614211"/>
              <a:gd name="connsiteY992" fmla="*/ 82236 h 317332"/>
              <a:gd name="connsiteX993" fmla="*/ 536007 w 614211"/>
              <a:gd name="connsiteY993" fmla="*/ 78927 h 317332"/>
              <a:gd name="connsiteX994" fmla="*/ 537330 w 614211"/>
              <a:gd name="connsiteY994" fmla="*/ 76521 h 317332"/>
              <a:gd name="connsiteX995" fmla="*/ 536608 w 614211"/>
              <a:gd name="connsiteY995" fmla="*/ 75919 h 317332"/>
              <a:gd name="connsiteX996" fmla="*/ 536067 w 614211"/>
              <a:gd name="connsiteY996" fmla="*/ 73453 h 317332"/>
              <a:gd name="connsiteX997" fmla="*/ 537271 w 614211"/>
              <a:gd name="connsiteY997" fmla="*/ 72550 h 317332"/>
              <a:gd name="connsiteX998" fmla="*/ 535947 w 614211"/>
              <a:gd name="connsiteY998" fmla="*/ 70746 h 317332"/>
              <a:gd name="connsiteX999" fmla="*/ 536067 w 614211"/>
              <a:gd name="connsiteY999" fmla="*/ 69061 h 317332"/>
              <a:gd name="connsiteX1000" fmla="*/ 537450 w 614211"/>
              <a:gd name="connsiteY1000" fmla="*/ 67256 h 317332"/>
              <a:gd name="connsiteX1001" fmla="*/ 540218 w 614211"/>
              <a:gd name="connsiteY1001" fmla="*/ 64670 h 317332"/>
              <a:gd name="connsiteX1002" fmla="*/ 541060 w 614211"/>
              <a:gd name="connsiteY1002" fmla="*/ 62865 h 317332"/>
              <a:gd name="connsiteX1003" fmla="*/ 542865 w 614211"/>
              <a:gd name="connsiteY1003" fmla="*/ 61361 h 317332"/>
              <a:gd name="connsiteX1004" fmla="*/ 542865 w 614211"/>
              <a:gd name="connsiteY1004" fmla="*/ 57511 h 317332"/>
              <a:gd name="connsiteX1005" fmla="*/ 543647 w 614211"/>
              <a:gd name="connsiteY1005" fmla="*/ 56308 h 317332"/>
              <a:gd name="connsiteX1006" fmla="*/ 543045 w 614211"/>
              <a:gd name="connsiteY1006" fmla="*/ 54924 h 317332"/>
              <a:gd name="connsiteX1007" fmla="*/ 541060 w 614211"/>
              <a:gd name="connsiteY1007" fmla="*/ 55586 h 317332"/>
              <a:gd name="connsiteX1008" fmla="*/ 538654 w 614211"/>
              <a:gd name="connsiteY1008" fmla="*/ 53781 h 317332"/>
              <a:gd name="connsiteX1009" fmla="*/ 538534 w 614211"/>
              <a:gd name="connsiteY1009" fmla="*/ 53059 h 317332"/>
              <a:gd name="connsiteX1010" fmla="*/ 536909 w 614211"/>
              <a:gd name="connsiteY1010" fmla="*/ 52037 h 317332"/>
              <a:gd name="connsiteX1011" fmla="*/ 538834 w 614211"/>
              <a:gd name="connsiteY1011" fmla="*/ 50533 h 317332"/>
              <a:gd name="connsiteX1012" fmla="*/ 540098 w 614211"/>
              <a:gd name="connsiteY1012" fmla="*/ 50292 h 317332"/>
              <a:gd name="connsiteX1013" fmla="*/ 544489 w 614211"/>
              <a:gd name="connsiteY1013" fmla="*/ 46081 h 317332"/>
              <a:gd name="connsiteX1014" fmla="*/ 547858 w 614211"/>
              <a:gd name="connsiteY1014" fmla="*/ 41389 h 317332"/>
              <a:gd name="connsiteX1015" fmla="*/ 550264 w 614211"/>
              <a:gd name="connsiteY1015" fmla="*/ 37960 h 317332"/>
              <a:gd name="connsiteX1016" fmla="*/ 551888 w 614211"/>
              <a:gd name="connsiteY1016" fmla="*/ 34470 h 317332"/>
              <a:gd name="connsiteX1017" fmla="*/ 553513 w 614211"/>
              <a:gd name="connsiteY1017" fmla="*/ 32666 h 317332"/>
              <a:gd name="connsiteX1018" fmla="*/ 555980 w 614211"/>
              <a:gd name="connsiteY1018" fmla="*/ 31823 h 317332"/>
              <a:gd name="connsiteX1019" fmla="*/ 559408 w 614211"/>
              <a:gd name="connsiteY1019" fmla="*/ 33748 h 317332"/>
              <a:gd name="connsiteX1020" fmla="*/ 559949 w 614211"/>
              <a:gd name="connsiteY1020" fmla="*/ 35553 h 317332"/>
              <a:gd name="connsiteX1021" fmla="*/ 561754 w 614211"/>
              <a:gd name="connsiteY1021" fmla="*/ 36636 h 317332"/>
              <a:gd name="connsiteX1022" fmla="*/ 562957 w 614211"/>
              <a:gd name="connsiteY1022" fmla="*/ 35674 h 317332"/>
              <a:gd name="connsiteX1023" fmla="*/ 564823 w 614211"/>
              <a:gd name="connsiteY1023" fmla="*/ 35674 h 317332"/>
              <a:gd name="connsiteX1024" fmla="*/ 567048 w 614211"/>
              <a:gd name="connsiteY1024" fmla="*/ 36456 h 317332"/>
              <a:gd name="connsiteX1025" fmla="*/ 568492 w 614211"/>
              <a:gd name="connsiteY1025" fmla="*/ 35493 h 317332"/>
              <a:gd name="connsiteX1026" fmla="*/ 567951 w 614211"/>
              <a:gd name="connsiteY1026" fmla="*/ 33327 h 317332"/>
              <a:gd name="connsiteX1027" fmla="*/ 568131 w 614211"/>
              <a:gd name="connsiteY1027" fmla="*/ 31342 h 317332"/>
              <a:gd name="connsiteX1028" fmla="*/ 569154 w 614211"/>
              <a:gd name="connsiteY1028" fmla="*/ 28334 h 317332"/>
              <a:gd name="connsiteX1029" fmla="*/ 570477 w 614211"/>
              <a:gd name="connsiteY1029" fmla="*/ 25808 h 317332"/>
              <a:gd name="connsiteX1030" fmla="*/ 572282 w 614211"/>
              <a:gd name="connsiteY1030" fmla="*/ 27372 h 317332"/>
              <a:gd name="connsiteX1031" fmla="*/ 573064 w 614211"/>
              <a:gd name="connsiteY1031" fmla="*/ 25808 h 317332"/>
              <a:gd name="connsiteX1032" fmla="*/ 573485 w 614211"/>
              <a:gd name="connsiteY1032" fmla="*/ 23943 h 317332"/>
              <a:gd name="connsiteX1033" fmla="*/ 575350 w 614211"/>
              <a:gd name="connsiteY1033" fmla="*/ 22860 h 317332"/>
              <a:gd name="connsiteX1034" fmla="*/ 575651 w 614211"/>
              <a:gd name="connsiteY1034" fmla="*/ 21055 h 317332"/>
              <a:gd name="connsiteX1035" fmla="*/ 576914 w 614211"/>
              <a:gd name="connsiteY1035" fmla="*/ 20093 h 317332"/>
              <a:gd name="connsiteX1036" fmla="*/ 576493 w 614211"/>
              <a:gd name="connsiteY1036" fmla="*/ 18529 h 317332"/>
              <a:gd name="connsiteX1037" fmla="*/ 579501 w 614211"/>
              <a:gd name="connsiteY1037" fmla="*/ 14077 h 317332"/>
              <a:gd name="connsiteX1038" fmla="*/ 581666 w 614211"/>
              <a:gd name="connsiteY1038" fmla="*/ 13415 h 317332"/>
              <a:gd name="connsiteX1039" fmla="*/ 582088 w 614211"/>
              <a:gd name="connsiteY1039" fmla="*/ 11189 h 317332"/>
              <a:gd name="connsiteX1040" fmla="*/ 584374 w 614211"/>
              <a:gd name="connsiteY1040" fmla="*/ 9986 h 317332"/>
              <a:gd name="connsiteX1041" fmla="*/ 585036 w 614211"/>
              <a:gd name="connsiteY1041" fmla="*/ 8181 h 317332"/>
              <a:gd name="connsiteX1042" fmla="*/ 584073 w 614211"/>
              <a:gd name="connsiteY1042" fmla="*/ 7219 h 317332"/>
              <a:gd name="connsiteX1043" fmla="*/ 583051 w 614211"/>
              <a:gd name="connsiteY1043" fmla="*/ 7820 h 317332"/>
              <a:gd name="connsiteX1044" fmla="*/ 582269 w 614211"/>
              <a:gd name="connsiteY1044" fmla="*/ 6136 h 317332"/>
              <a:gd name="connsiteX1045" fmla="*/ 580463 w 614211"/>
              <a:gd name="connsiteY1045" fmla="*/ 3910 h 317332"/>
              <a:gd name="connsiteX1046" fmla="*/ 580162 w 614211"/>
              <a:gd name="connsiteY1046" fmla="*/ 2647 h 317332"/>
              <a:gd name="connsiteX1047" fmla="*/ 581426 w 614211"/>
              <a:gd name="connsiteY1047" fmla="*/ 60 h 317332"/>
              <a:gd name="connsiteX1048" fmla="*/ 582629 w 614211"/>
              <a:gd name="connsiteY1048" fmla="*/ 0 h 317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</a:cxnLst>
            <a:rect l="l" t="t" r="r" b="b"/>
            <a:pathLst>
              <a:path w="614211" h="317332">
                <a:moveTo>
                  <a:pt x="582629" y="0"/>
                </a:moveTo>
                <a:lnTo>
                  <a:pt x="583231" y="1985"/>
                </a:lnTo>
                <a:lnTo>
                  <a:pt x="585156" y="2466"/>
                </a:lnTo>
                <a:lnTo>
                  <a:pt x="586119" y="1263"/>
                </a:lnTo>
                <a:lnTo>
                  <a:pt x="587803" y="662"/>
                </a:lnTo>
                <a:lnTo>
                  <a:pt x="589307" y="1985"/>
                </a:lnTo>
                <a:lnTo>
                  <a:pt x="591112" y="2346"/>
                </a:lnTo>
                <a:lnTo>
                  <a:pt x="592014" y="3128"/>
                </a:lnTo>
                <a:lnTo>
                  <a:pt x="592375" y="4632"/>
                </a:lnTo>
                <a:lnTo>
                  <a:pt x="594360" y="6677"/>
                </a:lnTo>
                <a:lnTo>
                  <a:pt x="595563" y="9866"/>
                </a:lnTo>
                <a:lnTo>
                  <a:pt x="596766" y="11310"/>
                </a:lnTo>
                <a:lnTo>
                  <a:pt x="600737" y="15340"/>
                </a:lnTo>
                <a:lnTo>
                  <a:pt x="603143" y="15942"/>
                </a:lnTo>
                <a:lnTo>
                  <a:pt x="606151" y="16182"/>
                </a:lnTo>
                <a:lnTo>
                  <a:pt x="607956" y="17386"/>
                </a:lnTo>
                <a:lnTo>
                  <a:pt x="606813" y="17386"/>
                </a:lnTo>
                <a:lnTo>
                  <a:pt x="607054" y="18529"/>
                </a:lnTo>
                <a:lnTo>
                  <a:pt x="605970" y="20032"/>
                </a:lnTo>
                <a:lnTo>
                  <a:pt x="604346" y="21416"/>
                </a:lnTo>
                <a:lnTo>
                  <a:pt x="603023" y="23221"/>
                </a:lnTo>
                <a:lnTo>
                  <a:pt x="602782" y="22619"/>
                </a:lnTo>
                <a:lnTo>
                  <a:pt x="601218" y="22860"/>
                </a:lnTo>
                <a:lnTo>
                  <a:pt x="600015" y="22018"/>
                </a:lnTo>
                <a:lnTo>
                  <a:pt x="597608" y="23281"/>
                </a:lnTo>
                <a:lnTo>
                  <a:pt x="597428" y="24244"/>
                </a:lnTo>
                <a:lnTo>
                  <a:pt x="595202" y="25808"/>
                </a:lnTo>
                <a:lnTo>
                  <a:pt x="595563" y="27191"/>
                </a:lnTo>
                <a:lnTo>
                  <a:pt x="595082" y="28996"/>
                </a:lnTo>
                <a:lnTo>
                  <a:pt x="596466" y="29838"/>
                </a:lnTo>
                <a:lnTo>
                  <a:pt x="598270" y="29177"/>
                </a:lnTo>
                <a:lnTo>
                  <a:pt x="599474" y="30681"/>
                </a:lnTo>
                <a:lnTo>
                  <a:pt x="600075" y="32425"/>
                </a:lnTo>
                <a:lnTo>
                  <a:pt x="601940" y="34711"/>
                </a:lnTo>
                <a:lnTo>
                  <a:pt x="603624" y="34350"/>
                </a:lnTo>
                <a:lnTo>
                  <a:pt x="603805" y="35553"/>
                </a:lnTo>
                <a:lnTo>
                  <a:pt x="602782" y="36456"/>
                </a:lnTo>
                <a:lnTo>
                  <a:pt x="603805" y="38742"/>
                </a:lnTo>
                <a:lnTo>
                  <a:pt x="605008" y="38742"/>
                </a:lnTo>
                <a:lnTo>
                  <a:pt x="605550" y="40306"/>
                </a:lnTo>
                <a:lnTo>
                  <a:pt x="606873" y="39824"/>
                </a:lnTo>
                <a:lnTo>
                  <a:pt x="607354" y="40847"/>
                </a:lnTo>
                <a:lnTo>
                  <a:pt x="609038" y="40366"/>
                </a:lnTo>
                <a:lnTo>
                  <a:pt x="610241" y="41028"/>
                </a:lnTo>
                <a:lnTo>
                  <a:pt x="609821" y="44938"/>
                </a:lnTo>
                <a:lnTo>
                  <a:pt x="606452" y="48668"/>
                </a:lnTo>
                <a:lnTo>
                  <a:pt x="604466" y="48668"/>
                </a:lnTo>
                <a:lnTo>
                  <a:pt x="603624" y="50833"/>
                </a:lnTo>
                <a:lnTo>
                  <a:pt x="602542" y="50472"/>
                </a:lnTo>
                <a:lnTo>
                  <a:pt x="600978" y="52097"/>
                </a:lnTo>
                <a:lnTo>
                  <a:pt x="600797" y="54383"/>
                </a:lnTo>
                <a:lnTo>
                  <a:pt x="602241" y="55466"/>
                </a:lnTo>
                <a:lnTo>
                  <a:pt x="601398" y="56187"/>
                </a:lnTo>
                <a:lnTo>
                  <a:pt x="601699" y="58955"/>
                </a:lnTo>
                <a:lnTo>
                  <a:pt x="603143" y="59556"/>
                </a:lnTo>
                <a:lnTo>
                  <a:pt x="601459" y="60519"/>
                </a:lnTo>
                <a:lnTo>
                  <a:pt x="601278" y="62023"/>
                </a:lnTo>
                <a:lnTo>
                  <a:pt x="604587" y="64429"/>
                </a:lnTo>
                <a:lnTo>
                  <a:pt x="609580" y="66474"/>
                </a:lnTo>
                <a:lnTo>
                  <a:pt x="612107" y="66234"/>
                </a:lnTo>
                <a:lnTo>
                  <a:pt x="614212" y="66835"/>
                </a:lnTo>
                <a:lnTo>
                  <a:pt x="611385" y="79469"/>
                </a:lnTo>
                <a:lnTo>
                  <a:pt x="605550" y="104614"/>
                </a:lnTo>
                <a:lnTo>
                  <a:pt x="604346" y="105036"/>
                </a:lnTo>
                <a:lnTo>
                  <a:pt x="600135" y="104193"/>
                </a:lnTo>
                <a:lnTo>
                  <a:pt x="598932" y="104614"/>
                </a:lnTo>
                <a:lnTo>
                  <a:pt x="598390" y="105818"/>
                </a:lnTo>
                <a:lnTo>
                  <a:pt x="600616" y="108224"/>
                </a:lnTo>
                <a:lnTo>
                  <a:pt x="600436" y="109848"/>
                </a:lnTo>
                <a:lnTo>
                  <a:pt x="604346" y="111653"/>
                </a:lnTo>
                <a:lnTo>
                  <a:pt x="604286" y="112916"/>
                </a:lnTo>
                <a:lnTo>
                  <a:pt x="603143" y="113398"/>
                </a:lnTo>
                <a:lnTo>
                  <a:pt x="602301" y="115022"/>
                </a:lnTo>
                <a:lnTo>
                  <a:pt x="601519" y="115082"/>
                </a:lnTo>
                <a:lnTo>
                  <a:pt x="599052" y="112495"/>
                </a:lnTo>
                <a:lnTo>
                  <a:pt x="596466" y="111292"/>
                </a:lnTo>
                <a:lnTo>
                  <a:pt x="594059" y="111051"/>
                </a:lnTo>
                <a:lnTo>
                  <a:pt x="592135" y="110149"/>
                </a:lnTo>
                <a:lnTo>
                  <a:pt x="591713" y="108946"/>
                </a:lnTo>
                <a:lnTo>
                  <a:pt x="590209" y="108705"/>
                </a:lnTo>
                <a:lnTo>
                  <a:pt x="591413" y="109788"/>
                </a:lnTo>
                <a:lnTo>
                  <a:pt x="590570" y="110751"/>
                </a:lnTo>
                <a:lnTo>
                  <a:pt x="589006" y="110751"/>
                </a:lnTo>
                <a:lnTo>
                  <a:pt x="588886" y="112495"/>
                </a:lnTo>
                <a:lnTo>
                  <a:pt x="586479" y="112736"/>
                </a:lnTo>
                <a:lnTo>
                  <a:pt x="584073" y="112134"/>
                </a:lnTo>
                <a:lnTo>
                  <a:pt x="584073" y="120376"/>
                </a:lnTo>
                <a:lnTo>
                  <a:pt x="585276" y="154666"/>
                </a:lnTo>
                <a:lnTo>
                  <a:pt x="586119" y="178368"/>
                </a:lnTo>
                <a:lnTo>
                  <a:pt x="587261" y="209349"/>
                </a:lnTo>
                <a:lnTo>
                  <a:pt x="584734" y="210011"/>
                </a:lnTo>
                <a:lnTo>
                  <a:pt x="584133" y="210131"/>
                </a:lnTo>
                <a:lnTo>
                  <a:pt x="580885" y="210733"/>
                </a:lnTo>
                <a:lnTo>
                  <a:pt x="578899" y="211154"/>
                </a:lnTo>
                <a:lnTo>
                  <a:pt x="578358" y="211335"/>
                </a:lnTo>
                <a:lnTo>
                  <a:pt x="574087" y="212357"/>
                </a:lnTo>
                <a:lnTo>
                  <a:pt x="573485" y="212418"/>
                </a:lnTo>
                <a:lnTo>
                  <a:pt x="570177" y="213079"/>
                </a:lnTo>
                <a:lnTo>
                  <a:pt x="567951" y="213621"/>
                </a:lnTo>
                <a:lnTo>
                  <a:pt x="558446" y="215666"/>
                </a:lnTo>
                <a:lnTo>
                  <a:pt x="558385" y="215726"/>
                </a:lnTo>
                <a:lnTo>
                  <a:pt x="555137" y="216448"/>
                </a:lnTo>
                <a:lnTo>
                  <a:pt x="547738" y="218072"/>
                </a:lnTo>
                <a:lnTo>
                  <a:pt x="545211" y="218734"/>
                </a:lnTo>
                <a:lnTo>
                  <a:pt x="539917" y="219937"/>
                </a:lnTo>
                <a:lnTo>
                  <a:pt x="531796" y="221682"/>
                </a:lnTo>
                <a:lnTo>
                  <a:pt x="531074" y="221802"/>
                </a:lnTo>
                <a:lnTo>
                  <a:pt x="528547" y="222283"/>
                </a:lnTo>
                <a:lnTo>
                  <a:pt x="527344" y="222704"/>
                </a:lnTo>
                <a:lnTo>
                  <a:pt x="526743" y="222704"/>
                </a:lnTo>
                <a:lnTo>
                  <a:pt x="523133" y="223487"/>
                </a:lnTo>
                <a:lnTo>
                  <a:pt x="519704" y="224148"/>
                </a:lnTo>
                <a:lnTo>
                  <a:pt x="512004" y="225833"/>
                </a:lnTo>
                <a:lnTo>
                  <a:pt x="509357" y="226314"/>
                </a:lnTo>
                <a:lnTo>
                  <a:pt x="505146" y="227216"/>
                </a:lnTo>
                <a:lnTo>
                  <a:pt x="501717" y="227998"/>
                </a:lnTo>
                <a:lnTo>
                  <a:pt x="495460" y="228841"/>
                </a:lnTo>
                <a:lnTo>
                  <a:pt x="490528" y="229743"/>
                </a:lnTo>
                <a:lnTo>
                  <a:pt x="481985" y="231066"/>
                </a:lnTo>
                <a:lnTo>
                  <a:pt x="481444" y="231247"/>
                </a:lnTo>
                <a:lnTo>
                  <a:pt x="481083" y="231247"/>
                </a:lnTo>
                <a:lnTo>
                  <a:pt x="480060" y="231367"/>
                </a:lnTo>
                <a:lnTo>
                  <a:pt x="477052" y="231909"/>
                </a:lnTo>
                <a:lnTo>
                  <a:pt x="476150" y="231909"/>
                </a:lnTo>
                <a:lnTo>
                  <a:pt x="474105" y="232330"/>
                </a:lnTo>
                <a:lnTo>
                  <a:pt x="467307" y="233413"/>
                </a:lnTo>
                <a:lnTo>
                  <a:pt x="465261" y="233713"/>
                </a:lnTo>
                <a:lnTo>
                  <a:pt x="461712" y="234315"/>
                </a:lnTo>
                <a:lnTo>
                  <a:pt x="457381" y="234977"/>
                </a:lnTo>
                <a:lnTo>
                  <a:pt x="456237" y="235217"/>
                </a:lnTo>
                <a:lnTo>
                  <a:pt x="454072" y="235518"/>
                </a:lnTo>
                <a:lnTo>
                  <a:pt x="451365" y="236060"/>
                </a:lnTo>
                <a:lnTo>
                  <a:pt x="448357" y="236601"/>
                </a:lnTo>
                <a:lnTo>
                  <a:pt x="447575" y="236601"/>
                </a:lnTo>
                <a:lnTo>
                  <a:pt x="445589" y="236962"/>
                </a:lnTo>
                <a:lnTo>
                  <a:pt x="444867" y="237082"/>
                </a:lnTo>
                <a:lnTo>
                  <a:pt x="441980" y="237443"/>
                </a:lnTo>
                <a:lnTo>
                  <a:pt x="439213" y="237985"/>
                </a:lnTo>
                <a:lnTo>
                  <a:pt x="437709" y="238225"/>
                </a:lnTo>
                <a:lnTo>
                  <a:pt x="436867" y="238346"/>
                </a:lnTo>
                <a:lnTo>
                  <a:pt x="434821" y="238947"/>
                </a:lnTo>
                <a:lnTo>
                  <a:pt x="434761" y="238947"/>
                </a:lnTo>
                <a:lnTo>
                  <a:pt x="434160" y="239067"/>
                </a:lnTo>
                <a:lnTo>
                  <a:pt x="430730" y="240030"/>
                </a:lnTo>
                <a:lnTo>
                  <a:pt x="430490" y="240150"/>
                </a:lnTo>
                <a:lnTo>
                  <a:pt x="427783" y="240752"/>
                </a:lnTo>
                <a:lnTo>
                  <a:pt x="422669" y="241955"/>
                </a:lnTo>
                <a:lnTo>
                  <a:pt x="421105" y="242436"/>
                </a:lnTo>
                <a:lnTo>
                  <a:pt x="415570" y="243279"/>
                </a:lnTo>
                <a:lnTo>
                  <a:pt x="412082" y="243820"/>
                </a:lnTo>
                <a:lnTo>
                  <a:pt x="410036" y="244181"/>
                </a:lnTo>
                <a:lnTo>
                  <a:pt x="407208" y="244722"/>
                </a:lnTo>
                <a:lnTo>
                  <a:pt x="405284" y="244963"/>
                </a:lnTo>
                <a:lnTo>
                  <a:pt x="402877" y="245384"/>
                </a:lnTo>
                <a:lnTo>
                  <a:pt x="399268" y="246166"/>
                </a:lnTo>
                <a:lnTo>
                  <a:pt x="396441" y="246768"/>
                </a:lnTo>
                <a:lnTo>
                  <a:pt x="395237" y="246768"/>
                </a:lnTo>
                <a:lnTo>
                  <a:pt x="394215" y="246888"/>
                </a:lnTo>
                <a:lnTo>
                  <a:pt x="392831" y="247189"/>
                </a:lnTo>
                <a:lnTo>
                  <a:pt x="390365" y="247429"/>
                </a:lnTo>
                <a:lnTo>
                  <a:pt x="386755" y="248091"/>
                </a:lnTo>
                <a:lnTo>
                  <a:pt x="383868" y="248632"/>
                </a:lnTo>
                <a:lnTo>
                  <a:pt x="381822" y="248993"/>
                </a:lnTo>
                <a:lnTo>
                  <a:pt x="380919" y="249054"/>
                </a:lnTo>
                <a:lnTo>
                  <a:pt x="379055" y="249294"/>
                </a:lnTo>
                <a:lnTo>
                  <a:pt x="376468" y="249776"/>
                </a:lnTo>
                <a:lnTo>
                  <a:pt x="376047" y="249956"/>
                </a:lnTo>
                <a:lnTo>
                  <a:pt x="374603" y="250076"/>
                </a:lnTo>
                <a:lnTo>
                  <a:pt x="374182" y="250197"/>
                </a:lnTo>
                <a:lnTo>
                  <a:pt x="372798" y="250377"/>
                </a:lnTo>
                <a:lnTo>
                  <a:pt x="372438" y="250377"/>
                </a:lnTo>
                <a:lnTo>
                  <a:pt x="371475" y="250558"/>
                </a:lnTo>
                <a:lnTo>
                  <a:pt x="370633" y="250558"/>
                </a:lnTo>
                <a:lnTo>
                  <a:pt x="367023" y="251279"/>
                </a:lnTo>
                <a:lnTo>
                  <a:pt x="366662" y="251279"/>
                </a:lnTo>
                <a:lnTo>
                  <a:pt x="361970" y="252182"/>
                </a:lnTo>
                <a:lnTo>
                  <a:pt x="351262" y="253987"/>
                </a:lnTo>
                <a:lnTo>
                  <a:pt x="348916" y="254468"/>
                </a:lnTo>
                <a:lnTo>
                  <a:pt x="348735" y="254588"/>
                </a:lnTo>
                <a:lnTo>
                  <a:pt x="345186" y="255310"/>
                </a:lnTo>
                <a:lnTo>
                  <a:pt x="343201" y="255731"/>
                </a:lnTo>
                <a:lnTo>
                  <a:pt x="338388" y="256513"/>
                </a:lnTo>
                <a:lnTo>
                  <a:pt x="337787" y="256634"/>
                </a:lnTo>
                <a:lnTo>
                  <a:pt x="330989" y="257837"/>
                </a:lnTo>
                <a:lnTo>
                  <a:pt x="328883" y="258017"/>
                </a:lnTo>
                <a:lnTo>
                  <a:pt x="328281" y="258138"/>
                </a:lnTo>
                <a:lnTo>
                  <a:pt x="326597" y="258438"/>
                </a:lnTo>
                <a:lnTo>
                  <a:pt x="321483" y="259220"/>
                </a:lnTo>
                <a:lnTo>
                  <a:pt x="319800" y="259401"/>
                </a:lnTo>
                <a:lnTo>
                  <a:pt x="319559" y="259461"/>
                </a:lnTo>
                <a:lnTo>
                  <a:pt x="319258" y="259461"/>
                </a:lnTo>
                <a:lnTo>
                  <a:pt x="317514" y="259702"/>
                </a:lnTo>
                <a:lnTo>
                  <a:pt x="317393" y="259702"/>
                </a:lnTo>
                <a:lnTo>
                  <a:pt x="313182" y="260062"/>
                </a:lnTo>
                <a:lnTo>
                  <a:pt x="307527" y="260664"/>
                </a:lnTo>
                <a:lnTo>
                  <a:pt x="305000" y="261085"/>
                </a:lnTo>
                <a:lnTo>
                  <a:pt x="296157" y="262709"/>
                </a:lnTo>
                <a:lnTo>
                  <a:pt x="299767" y="257295"/>
                </a:lnTo>
                <a:lnTo>
                  <a:pt x="292908" y="258739"/>
                </a:lnTo>
                <a:lnTo>
                  <a:pt x="289480" y="259401"/>
                </a:lnTo>
                <a:lnTo>
                  <a:pt x="286351" y="260002"/>
                </a:lnTo>
                <a:lnTo>
                  <a:pt x="283765" y="260423"/>
                </a:lnTo>
                <a:lnTo>
                  <a:pt x="276546" y="261687"/>
                </a:lnTo>
                <a:lnTo>
                  <a:pt x="273057" y="262409"/>
                </a:lnTo>
                <a:lnTo>
                  <a:pt x="273057" y="262288"/>
                </a:lnTo>
                <a:lnTo>
                  <a:pt x="267402" y="263251"/>
                </a:lnTo>
                <a:lnTo>
                  <a:pt x="263552" y="263973"/>
                </a:lnTo>
                <a:lnTo>
                  <a:pt x="260303" y="264574"/>
                </a:lnTo>
                <a:lnTo>
                  <a:pt x="258799" y="264755"/>
                </a:lnTo>
                <a:lnTo>
                  <a:pt x="258559" y="265958"/>
                </a:lnTo>
                <a:lnTo>
                  <a:pt x="258318" y="267943"/>
                </a:lnTo>
                <a:lnTo>
                  <a:pt x="257957" y="269267"/>
                </a:lnTo>
                <a:lnTo>
                  <a:pt x="253806" y="270049"/>
                </a:lnTo>
                <a:lnTo>
                  <a:pt x="252904" y="270229"/>
                </a:lnTo>
                <a:lnTo>
                  <a:pt x="252603" y="270350"/>
                </a:lnTo>
                <a:lnTo>
                  <a:pt x="248332" y="271131"/>
                </a:lnTo>
                <a:lnTo>
                  <a:pt x="243880" y="272034"/>
                </a:lnTo>
                <a:lnTo>
                  <a:pt x="242256" y="272335"/>
                </a:lnTo>
                <a:lnTo>
                  <a:pt x="235277" y="273658"/>
                </a:lnTo>
                <a:lnTo>
                  <a:pt x="233112" y="274079"/>
                </a:lnTo>
                <a:lnTo>
                  <a:pt x="231608" y="274440"/>
                </a:lnTo>
                <a:lnTo>
                  <a:pt x="231487" y="274440"/>
                </a:lnTo>
                <a:lnTo>
                  <a:pt x="229743" y="274801"/>
                </a:lnTo>
                <a:lnTo>
                  <a:pt x="228901" y="274982"/>
                </a:lnTo>
                <a:lnTo>
                  <a:pt x="225532" y="275643"/>
                </a:lnTo>
                <a:lnTo>
                  <a:pt x="224930" y="275824"/>
                </a:lnTo>
                <a:lnTo>
                  <a:pt x="224329" y="275884"/>
                </a:lnTo>
                <a:lnTo>
                  <a:pt x="223547" y="276064"/>
                </a:lnTo>
                <a:lnTo>
                  <a:pt x="223125" y="276185"/>
                </a:lnTo>
                <a:lnTo>
                  <a:pt x="221983" y="276305"/>
                </a:lnTo>
                <a:lnTo>
                  <a:pt x="221742" y="276305"/>
                </a:lnTo>
                <a:lnTo>
                  <a:pt x="221381" y="276425"/>
                </a:lnTo>
                <a:lnTo>
                  <a:pt x="220659" y="276425"/>
                </a:lnTo>
                <a:lnTo>
                  <a:pt x="220298" y="276606"/>
                </a:lnTo>
                <a:lnTo>
                  <a:pt x="220178" y="276606"/>
                </a:lnTo>
                <a:lnTo>
                  <a:pt x="219095" y="276786"/>
                </a:lnTo>
                <a:lnTo>
                  <a:pt x="218794" y="276847"/>
                </a:lnTo>
                <a:lnTo>
                  <a:pt x="218434" y="276847"/>
                </a:lnTo>
                <a:lnTo>
                  <a:pt x="217049" y="277087"/>
                </a:lnTo>
                <a:lnTo>
                  <a:pt x="216027" y="277328"/>
                </a:lnTo>
                <a:lnTo>
                  <a:pt x="215967" y="277328"/>
                </a:lnTo>
                <a:lnTo>
                  <a:pt x="214282" y="277689"/>
                </a:lnTo>
                <a:lnTo>
                  <a:pt x="213440" y="277809"/>
                </a:lnTo>
                <a:lnTo>
                  <a:pt x="212418" y="278110"/>
                </a:lnTo>
                <a:lnTo>
                  <a:pt x="212237" y="278110"/>
                </a:lnTo>
                <a:lnTo>
                  <a:pt x="209469" y="278651"/>
                </a:lnTo>
                <a:lnTo>
                  <a:pt x="207906" y="278892"/>
                </a:lnTo>
                <a:lnTo>
                  <a:pt x="205920" y="279253"/>
                </a:lnTo>
                <a:lnTo>
                  <a:pt x="204778" y="279554"/>
                </a:lnTo>
                <a:lnTo>
                  <a:pt x="199965" y="280516"/>
                </a:lnTo>
                <a:lnTo>
                  <a:pt x="195513" y="281419"/>
                </a:lnTo>
                <a:lnTo>
                  <a:pt x="188174" y="282923"/>
                </a:lnTo>
                <a:lnTo>
                  <a:pt x="182880" y="284005"/>
                </a:lnTo>
                <a:lnTo>
                  <a:pt x="181557" y="284246"/>
                </a:lnTo>
                <a:lnTo>
                  <a:pt x="179391" y="284787"/>
                </a:lnTo>
                <a:lnTo>
                  <a:pt x="176203" y="285148"/>
                </a:lnTo>
                <a:lnTo>
                  <a:pt x="175481" y="285269"/>
                </a:lnTo>
                <a:lnTo>
                  <a:pt x="175120" y="285389"/>
                </a:lnTo>
                <a:lnTo>
                  <a:pt x="171691" y="286111"/>
                </a:lnTo>
                <a:lnTo>
                  <a:pt x="167479" y="286953"/>
                </a:lnTo>
                <a:lnTo>
                  <a:pt x="166277" y="287194"/>
                </a:lnTo>
                <a:lnTo>
                  <a:pt x="163569" y="287795"/>
                </a:lnTo>
                <a:lnTo>
                  <a:pt x="158155" y="288938"/>
                </a:lnTo>
                <a:lnTo>
                  <a:pt x="156230" y="289420"/>
                </a:lnTo>
                <a:lnTo>
                  <a:pt x="154666" y="289660"/>
                </a:lnTo>
                <a:lnTo>
                  <a:pt x="151959" y="290262"/>
                </a:lnTo>
                <a:lnTo>
                  <a:pt x="150154" y="290623"/>
                </a:lnTo>
                <a:lnTo>
                  <a:pt x="144800" y="291525"/>
                </a:lnTo>
                <a:lnTo>
                  <a:pt x="138904" y="292728"/>
                </a:lnTo>
                <a:lnTo>
                  <a:pt x="135295" y="293390"/>
                </a:lnTo>
                <a:lnTo>
                  <a:pt x="132949" y="293871"/>
                </a:lnTo>
                <a:lnTo>
                  <a:pt x="132167" y="293931"/>
                </a:lnTo>
                <a:lnTo>
                  <a:pt x="128197" y="294713"/>
                </a:lnTo>
                <a:lnTo>
                  <a:pt x="122181" y="295917"/>
                </a:lnTo>
                <a:lnTo>
                  <a:pt x="116767" y="297000"/>
                </a:lnTo>
                <a:lnTo>
                  <a:pt x="116586" y="297000"/>
                </a:lnTo>
                <a:lnTo>
                  <a:pt x="113759" y="297601"/>
                </a:lnTo>
                <a:lnTo>
                  <a:pt x="113157" y="297721"/>
                </a:lnTo>
                <a:lnTo>
                  <a:pt x="110751" y="298143"/>
                </a:lnTo>
                <a:lnTo>
                  <a:pt x="105998" y="298925"/>
                </a:lnTo>
                <a:lnTo>
                  <a:pt x="102630" y="299586"/>
                </a:lnTo>
                <a:lnTo>
                  <a:pt x="101426" y="299827"/>
                </a:lnTo>
                <a:lnTo>
                  <a:pt x="98358" y="300429"/>
                </a:lnTo>
                <a:lnTo>
                  <a:pt x="90417" y="301932"/>
                </a:lnTo>
                <a:lnTo>
                  <a:pt x="89094" y="302173"/>
                </a:lnTo>
                <a:lnTo>
                  <a:pt x="85304" y="302775"/>
                </a:lnTo>
                <a:lnTo>
                  <a:pt x="74476" y="304880"/>
                </a:lnTo>
                <a:lnTo>
                  <a:pt x="69061" y="305903"/>
                </a:lnTo>
                <a:lnTo>
                  <a:pt x="68460" y="305903"/>
                </a:lnTo>
                <a:lnTo>
                  <a:pt x="66956" y="306264"/>
                </a:lnTo>
                <a:lnTo>
                  <a:pt x="63346" y="306865"/>
                </a:lnTo>
                <a:lnTo>
                  <a:pt x="62925" y="307046"/>
                </a:lnTo>
                <a:lnTo>
                  <a:pt x="61602" y="307347"/>
                </a:lnTo>
                <a:lnTo>
                  <a:pt x="59255" y="306865"/>
                </a:lnTo>
                <a:lnTo>
                  <a:pt x="54563" y="307768"/>
                </a:lnTo>
                <a:lnTo>
                  <a:pt x="54022" y="307888"/>
                </a:lnTo>
                <a:lnTo>
                  <a:pt x="52037" y="308249"/>
                </a:lnTo>
                <a:lnTo>
                  <a:pt x="48788" y="308911"/>
                </a:lnTo>
                <a:lnTo>
                  <a:pt x="43374" y="309994"/>
                </a:lnTo>
                <a:lnTo>
                  <a:pt x="40126" y="310595"/>
                </a:lnTo>
                <a:lnTo>
                  <a:pt x="32726" y="311919"/>
                </a:lnTo>
                <a:lnTo>
                  <a:pt x="22740" y="313784"/>
                </a:lnTo>
                <a:lnTo>
                  <a:pt x="19491" y="314385"/>
                </a:lnTo>
                <a:lnTo>
                  <a:pt x="15100" y="315167"/>
                </a:lnTo>
                <a:lnTo>
                  <a:pt x="13776" y="315348"/>
                </a:lnTo>
                <a:lnTo>
                  <a:pt x="8001" y="316310"/>
                </a:lnTo>
                <a:lnTo>
                  <a:pt x="4452" y="316611"/>
                </a:lnTo>
                <a:lnTo>
                  <a:pt x="2948" y="316852"/>
                </a:lnTo>
                <a:lnTo>
                  <a:pt x="0" y="317333"/>
                </a:lnTo>
                <a:lnTo>
                  <a:pt x="0" y="316731"/>
                </a:lnTo>
                <a:lnTo>
                  <a:pt x="1564" y="315829"/>
                </a:lnTo>
                <a:lnTo>
                  <a:pt x="3369" y="313543"/>
                </a:lnTo>
                <a:lnTo>
                  <a:pt x="3369" y="312400"/>
                </a:lnTo>
                <a:lnTo>
                  <a:pt x="5173" y="311979"/>
                </a:lnTo>
                <a:lnTo>
                  <a:pt x="7580" y="310475"/>
                </a:lnTo>
                <a:lnTo>
                  <a:pt x="7941" y="309212"/>
                </a:lnTo>
                <a:lnTo>
                  <a:pt x="11791" y="306805"/>
                </a:lnTo>
                <a:lnTo>
                  <a:pt x="12994" y="306926"/>
                </a:lnTo>
                <a:lnTo>
                  <a:pt x="15039" y="304760"/>
                </a:lnTo>
                <a:lnTo>
                  <a:pt x="16724" y="303978"/>
                </a:lnTo>
                <a:lnTo>
                  <a:pt x="17686" y="303376"/>
                </a:lnTo>
                <a:lnTo>
                  <a:pt x="19070" y="301391"/>
                </a:lnTo>
                <a:lnTo>
                  <a:pt x="21837" y="299947"/>
                </a:lnTo>
                <a:lnTo>
                  <a:pt x="22379" y="300007"/>
                </a:lnTo>
                <a:lnTo>
                  <a:pt x="24665" y="299346"/>
                </a:lnTo>
                <a:lnTo>
                  <a:pt x="26470" y="299827"/>
                </a:lnTo>
                <a:lnTo>
                  <a:pt x="29297" y="299466"/>
                </a:lnTo>
                <a:lnTo>
                  <a:pt x="29898" y="299225"/>
                </a:lnTo>
                <a:lnTo>
                  <a:pt x="33207" y="298503"/>
                </a:lnTo>
                <a:lnTo>
                  <a:pt x="35854" y="297300"/>
                </a:lnTo>
                <a:lnTo>
                  <a:pt x="36516" y="296939"/>
                </a:lnTo>
                <a:lnTo>
                  <a:pt x="38862" y="295315"/>
                </a:lnTo>
                <a:lnTo>
                  <a:pt x="39824" y="293330"/>
                </a:lnTo>
                <a:lnTo>
                  <a:pt x="43735" y="291224"/>
                </a:lnTo>
                <a:lnTo>
                  <a:pt x="44457" y="290502"/>
                </a:lnTo>
                <a:lnTo>
                  <a:pt x="45118" y="289660"/>
                </a:lnTo>
                <a:lnTo>
                  <a:pt x="46923" y="288878"/>
                </a:lnTo>
                <a:lnTo>
                  <a:pt x="50713" y="286472"/>
                </a:lnTo>
                <a:lnTo>
                  <a:pt x="51496" y="286231"/>
                </a:lnTo>
                <a:lnTo>
                  <a:pt x="53420" y="285570"/>
                </a:lnTo>
                <a:lnTo>
                  <a:pt x="60699" y="281659"/>
                </a:lnTo>
                <a:lnTo>
                  <a:pt x="61301" y="281238"/>
                </a:lnTo>
                <a:lnTo>
                  <a:pt x="61722" y="280997"/>
                </a:lnTo>
                <a:lnTo>
                  <a:pt x="62083" y="280637"/>
                </a:lnTo>
                <a:lnTo>
                  <a:pt x="65753" y="278591"/>
                </a:lnTo>
                <a:lnTo>
                  <a:pt x="66415" y="278110"/>
                </a:lnTo>
                <a:lnTo>
                  <a:pt x="71047" y="277268"/>
                </a:lnTo>
                <a:lnTo>
                  <a:pt x="72009" y="276666"/>
                </a:lnTo>
                <a:lnTo>
                  <a:pt x="75137" y="275884"/>
                </a:lnTo>
                <a:lnTo>
                  <a:pt x="75859" y="272034"/>
                </a:lnTo>
                <a:lnTo>
                  <a:pt x="75258" y="271854"/>
                </a:lnTo>
                <a:lnTo>
                  <a:pt x="74957" y="271673"/>
                </a:lnTo>
                <a:lnTo>
                  <a:pt x="74716" y="271673"/>
                </a:lnTo>
                <a:lnTo>
                  <a:pt x="74716" y="271432"/>
                </a:lnTo>
                <a:lnTo>
                  <a:pt x="74777" y="271312"/>
                </a:lnTo>
                <a:lnTo>
                  <a:pt x="74777" y="269507"/>
                </a:lnTo>
                <a:lnTo>
                  <a:pt x="73934" y="267943"/>
                </a:lnTo>
                <a:lnTo>
                  <a:pt x="74355" y="267642"/>
                </a:lnTo>
                <a:lnTo>
                  <a:pt x="75859" y="266620"/>
                </a:lnTo>
                <a:lnTo>
                  <a:pt x="76220" y="265417"/>
                </a:lnTo>
                <a:lnTo>
                  <a:pt x="77483" y="263552"/>
                </a:lnTo>
                <a:lnTo>
                  <a:pt x="77964" y="261506"/>
                </a:lnTo>
                <a:lnTo>
                  <a:pt x="77604" y="259581"/>
                </a:lnTo>
                <a:lnTo>
                  <a:pt x="77243" y="258258"/>
                </a:lnTo>
                <a:lnTo>
                  <a:pt x="78746" y="256634"/>
                </a:lnTo>
                <a:lnTo>
                  <a:pt x="80552" y="255852"/>
                </a:lnTo>
                <a:lnTo>
                  <a:pt x="80371" y="253144"/>
                </a:lnTo>
                <a:lnTo>
                  <a:pt x="84221" y="252964"/>
                </a:lnTo>
                <a:lnTo>
                  <a:pt x="85063" y="252122"/>
                </a:lnTo>
                <a:lnTo>
                  <a:pt x="87229" y="251640"/>
                </a:lnTo>
                <a:lnTo>
                  <a:pt x="87530" y="252302"/>
                </a:lnTo>
                <a:lnTo>
                  <a:pt x="88011" y="252543"/>
                </a:lnTo>
                <a:lnTo>
                  <a:pt x="89756" y="252723"/>
                </a:lnTo>
                <a:lnTo>
                  <a:pt x="90417" y="252543"/>
                </a:lnTo>
                <a:lnTo>
                  <a:pt x="90598" y="251941"/>
                </a:lnTo>
                <a:lnTo>
                  <a:pt x="91200" y="250618"/>
                </a:lnTo>
                <a:lnTo>
                  <a:pt x="93967" y="249655"/>
                </a:lnTo>
                <a:lnTo>
                  <a:pt x="95531" y="249655"/>
                </a:lnTo>
                <a:lnTo>
                  <a:pt x="97817" y="247670"/>
                </a:lnTo>
                <a:lnTo>
                  <a:pt x="98599" y="247489"/>
                </a:lnTo>
                <a:lnTo>
                  <a:pt x="101126" y="246046"/>
                </a:lnTo>
                <a:lnTo>
                  <a:pt x="101848" y="245324"/>
                </a:lnTo>
                <a:lnTo>
                  <a:pt x="104013" y="244722"/>
                </a:lnTo>
                <a:lnTo>
                  <a:pt x="103893" y="243940"/>
                </a:lnTo>
                <a:lnTo>
                  <a:pt x="106359" y="242376"/>
                </a:lnTo>
                <a:lnTo>
                  <a:pt x="107863" y="240692"/>
                </a:lnTo>
                <a:lnTo>
                  <a:pt x="107623" y="240271"/>
                </a:lnTo>
                <a:lnTo>
                  <a:pt x="108946" y="238827"/>
                </a:lnTo>
                <a:lnTo>
                  <a:pt x="107382" y="237142"/>
                </a:lnTo>
                <a:lnTo>
                  <a:pt x="107923" y="236420"/>
                </a:lnTo>
                <a:lnTo>
                  <a:pt x="109487" y="233172"/>
                </a:lnTo>
                <a:lnTo>
                  <a:pt x="108405" y="230946"/>
                </a:lnTo>
                <a:lnTo>
                  <a:pt x="108825" y="228600"/>
                </a:lnTo>
                <a:lnTo>
                  <a:pt x="107081" y="227818"/>
                </a:lnTo>
                <a:lnTo>
                  <a:pt x="106119" y="226134"/>
                </a:lnTo>
                <a:lnTo>
                  <a:pt x="106359" y="225532"/>
                </a:lnTo>
                <a:lnTo>
                  <a:pt x="106359" y="224208"/>
                </a:lnTo>
                <a:lnTo>
                  <a:pt x="106539" y="224088"/>
                </a:lnTo>
                <a:lnTo>
                  <a:pt x="106961" y="223667"/>
                </a:lnTo>
                <a:lnTo>
                  <a:pt x="107021" y="223667"/>
                </a:lnTo>
                <a:lnTo>
                  <a:pt x="107502" y="223908"/>
                </a:lnTo>
                <a:lnTo>
                  <a:pt x="107743" y="223787"/>
                </a:lnTo>
                <a:lnTo>
                  <a:pt x="107803" y="223787"/>
                </a:lnTo>
                <a:lnTo>
                  <a:pt x="108104" y="222524"/>
                </a:lnTo>
                <a:lnTo>
                  <a:pt x="109187" y="222464"/>
                </a:lnTo>
                <a:lnTo>
                  <a:pt x="110570" y="221261"/>
                </a:lnTo>
                <a:lnTo>
                  <a:pt x="110931" y="220599"/>
                </a:lnTo>
                <a:lnTo>
                  <a:pt x="111232" y="220057"/>
                </a:lnTo>
                <a:lnTo>
                  <a:pt x="111232" y="219215"/>
                </a:lnTo>
                <a:lnTo>
                  <a:pt x="110931" y="218854"/>
                </a:lnTo>
                <a:lnTo>
                  <a:pt x="110931" y="218433"/>
                </a:lnTo>
                <a:lnTo>
                  <a:pt x="112375" y="217531"/>
                </a:lnTo>
                <a:lnTo>
                  <a:pt x="112676" y="217651"/>
                </a:lnTo>
                <a:lnTo>
                  <a:pt x="112676" y="217411"/>
                </a:lnTo>
                <a:lnTo>
                  <a:pt x="112856" y="217290"/>
                </a:lnTo>
                <a:lnTo>
                  <a:pt x="113157" y="217591"/>
                </a:lnTo>
                <a:lnTo>
                  <a:pt x="113578" y="217230"/>
                </a:lnTo>
                <a:lnTo>
                  <a:pt x="115563" y="216448"/>
                </a:lnTo>
                <a:lnTo>
                  <a:pt x="116165" y="217050"/>
                </a:lnTo>
                <a:lnTo>
                  <a:pt x="116586" y="216749"/>
                </a:lnTo>
                <a:lnTo>
                  <a:pt x="116887" y="216147"/>
                </a:lnTo>
                <a:lnTo>
                  <a:pt x="117669" y="216328"/>
                </a:lnTo>
                <a:lnTo>
                  <a:pt x="118451" y="214523"/>
                </a:lnTo>
                <a:lnTo>
                  <a:pt x="119053" y="214523"/>
                </a:lnTo>
                <a:lnTo>
                  <a:pt x="119113" y="214222"/>
                </a:lnTo>
                <a:lnTo>
                  <a:pt x="119233" y="214102"/>
                </a:lnTo>
                <a:lnTo>
                  <a:pt x="119353" y="213621"/>
                </a:lnTo>
                <a:lnTo>
                  <a:pt x="119594" y="213260"/>
                </a:lnTo>
                <a:lnTo>
                  <a:pt x="119594" y="212959"/>
                </a:lnTo>
                <a:lnTo>
                  <a:pt x="120195" y="212177"/>
                </a:lnTo>
                <a:lnTo>
                  <a:pt x="122181" y="212177"/>
                </a:lnTo>
                <a:lnTo>
                  <a:pt x="122241" y="208988"/>
                </a:lnTo>
                <a:lnTo>
                  <a:pt x="122602" y="208447"/>
                </a:lnTo>
                <a:lnTo>
                  <a:pt x="123324" y="208146"/>
                </a:lnTo>
                <a:lnTo>
                  <a:pt x="125248" y="207545"/>
                </a:lnTo>
                <a:lnTo>
                  <a:pt x="125008" y="206823"/>
                </a:lnTo>
                <a:lnTo>
                  <a:pt x="124828" y="205078"/>
                </a:lnTo>
                <a:lnTo>
                  <a:pt x="123625" y="202371"/>
                </a:lnTo>
                <a:lnTo>
                  <a:pt x="124948" y="201288"/>
                </a:lnTo>
                <a:lnTo>
                  <a:pt x="124828" y="200988"/>
                </a:lnTo>
                <a:lnTo>
                  <a:pt x="124527" y="200747"/>
                </a:lnTo>
                <a:lnTo>
                  <a:pt x="124106" y="200266"/>
                </a:lnTo>
                <a:lnTo>
                  <a:pt x="123263" y="198882"/>
                </a:lnTo>
                <a:lnTo>
                  <a:pt x="123504" y="198280"/>
                </a:lnTo>
                <a:lnTo>
                  <a:pt x="123143" y="196355"/>
                </a:lnTo>
                <a:lnTo>
                  <a:pt x="122662" y="195513"/>
                </a:lnTo>
                <a:lnTo>
                  <a:pt x="122061" y="194611"/>
                </a:lnTo>
                <a:lnTo>
                  <a:pt x="123504" y="192986"/>
                </a:lnTo>
                <a:lnTo>
                  <a:pt x="124166" y="192204"/>
                </a:lnTo>
                <a:lnTo>
                  <a:pt x="127775" y="189196"/>
                </a:lnTo>
                <a:lnTo>
                  <a:pt x="128738" y="189377"/>
                </a:lnTo>
                <a:lnTo>
                  <a:pt x="129159" y="188896"/>
                </a:lnTo>
                <a:lnTo>
                  <a:pt x="131445" y="186790"/>
                </a:lnTo>
                <a:lnTo>
                  <a:pt x="131445" y="185948"/>
                </a:lnTo>
                <a:lnTo>
                  <a:pt x="131806" y="185587"/>
                </a:lnTo>
                <a:lnTo>
                  <a:pt x="132889" y="185226"/>
                </a:lnTo>
                <a:lnTo>
                  <a:pt x="133490" y="184925"/>
                </a:lnTo>
                <a:lnTo>
                  <a:pt x="134332" y="184564"/>
                </a:lnTo>
                <a:lnTo>
                  <a:pt x="134332" y="184444"/>
                </a:lnTo>
                <a:lnTo>
                  <a:pt x="134513" y="184143"/>
                </a:lnTo>
                <a:lnTo>
                  <a:pt x="135235" y="182940"/>
                </a:lnTo>
                <a:lnTo>
                  <a:pt x="137641" y="180173"/>
                </a:lnTo>
                <a:lnTo>
                  <a:pt x="138183" y="179752"/>
                </a:lnTo>
                <a:lnTo>
                  <a:pt x="139988" y="177526"/>
                </a:lnTo>
                <a:lnTo>
                  <a:pt x="140408" y="177225"/>
                </a:lnTo>
                <a:lnTo>
                  <a:pt x="142334" y="175601"/>
                </a:lnTo>
                <a:lnTo>
                  <a:pt x="143717" y="173916"/>
                </a:lnTo>
                <a:lnTo>
                  <a:pt x="143778" y="173916"/>
                </a:lnTo>
                <a:lnTo>
                  <a:pt x="144860" y="172713"/>
                </a:lnTo>
                <a:lnTo>
                  <a:pt x="145342" y="172834"/>
                </a:lnTo>
                <a:lnTo>
                  <a:pt x="145823" y="172413"/>
                </a:lnTo>
                <a:lnTo>
                  <a:pt x="146545" y="171991"/>
                </a:lnTo>
                <a:lnTo>
                  <a:pt x="147567" y="171510"/>
                </a:lnTo>
                <a:lnTo>
                  <a:pt x="147146" y="170728"/>
                </a:lnTo>
                <a:lnTo>
                  <a:pt x="148590" y="170487"/>
                </a:lnTo>
                <a:lnTo>
                  <a:pt x="149492" y="169525"/>
                </a:lnTo>
                <a:lnTo>
                  <a:pt x="150094" y="169104"/>
                </a:lnTo>
                <a:lnTo>
                  <a:pt x="150395" y="168502"/>
                </a:lnTo>
                <a:lnTo>
                  <a:pt x="150274" y="168201"/>
                </a:lnTo>
                <a:lnTo>
                  <a:pt x="151478" y="167119"/>
                </a:lnTo>
                <a:lnTo>
                  <a:pt x="152681" y="167299"/>
                </a:lnTo>
                <a:lnTo>
                  <a:pt x="152801" y="166878"/>
                </a:lnTo>
                <a:lnTo>
                  <a:pt x="153162" y="165976"/>
                </a:lnTo>
                <a:lnTo>
                  <a:pt x="157253" y="163810"/>
                </a:lnTo>
                <a:lnTo>
                  <a:pt x="159479" y="161584"/>
                </a:lnTo>
                <a:lnTo>
                  <a:pt x="160502" y="161524"/>
                </a:lnTo>
                <a:lnTo>
                  <a:pt x="163269" y="159719"/>
                </a:lnTo>
                <a:lnTo>
                  <a:pt x="163810" y="159659"/>
                </a:lnTo>
                <a:lnTo>
                  <a:pt x="164893" y="158937"/>
                </a:lnTo>
                <a:lnTo>
                  <a:pt x="165193" y="158937"/>
                </a:lnTo>
                <a:lnTo>
                  <a:pt x="165975" y="158335"/>
                </a:lnTo>
                <a:lnTo>
                  <a:pt x="166457" y="157975"/>
                </a:lnTo>
                <a:lnTo>
                  <a:pt x="167239" y="157614"/>
                </a:lnTo>
                <a:lnTo>
                  <a:pt x="168201" y="157493"/>
                </a:lnTo>
                <a:lnTo>
                  <a:pt x="172112" y="155087"/>
                </a:lnTo>
                <a:lnTo>
                  <a:pt x="172834" y="153884"/>
                </a:lnTo>
                <a:lnTo>
                  <a:pt x="172353" y="152621"/>
                </a:lnTo>
                <a:lnTo>
                  <a:pt x="173315" y="152260"/>
                </a:lnTo>
                <a:lnTo>
                  <a:pt x="174037" y="152139"/>
                </a:lnTo>
                <a:lnTo>
                  <a:pt x="175541" y="150936"/>
                </a:lnTo>
                <a:lnTo>
                  <a:pt x="175962" y="149071"/>
                </a:lnTo>
                <a:lnTo>
                  <a:pt x="176082" y="149011"/>
                </a:lnTo>
                <a:lnTo>
                  <a:pt x="176744" y="147928"/>
                </a:lnTo>
                <a:lnTo>
                  <a:pt x="181557" y="141552"/>
                </a:lnTo>
                <a:lnTo>
                  <a:pt x="187692" y="133611"/>
                </a:lnTo>
                <a:lnTo>
                  <a:pt x="187813" y="133310"/>
                </a:lnTo>
                <a:lnTo>
                  <a:pt x="188414" y="132588"/>
                </a:lnTo>
                <a:lnTo>
                  <a:pt x="193046" y="126512"/>
                </a:lnTo>
                <a:lnTo>
                  <a:pt x="194731" y="124286"/>
                </a:lnTo>
                <a:lnTo>
                  <a:pt x="199062" y="118631"/>
                </a:lnTo>
                <a:lnTo>
                  <a:pt x="200747" y="116345"/>
                </a:lnTo>
                <a:lnTo>
                  <a:pt x="206342" y="108826"/>
                </a:lnTo>
                <a:lnTo>
                  <a:pt x="206462" y="108826"/>
                </a:lnTo>
                <a:lnTo>
                  <a:pt x="206522" y="108705"/>
                </a:lnTo>
                <a:lnTo>
                  <a:pt x="207846" y="106720"/>
                </a:lnTo>
                <a:lnTo>
                  <a:pt x="211695" y="101486"/>
                </a:lnTo>
                <a:lnTo>
                  <a:pt x="216388" y="95471"/>
                </a:lnTo>
                <a:lnTo>
                  <a:pt x="217771" y="93485"/>
                </a:lnTo>
                <a:lnTo>
                  <a:pt x="217711" y="94087"/>
                </a:lnTo>
                <a:lnTo>
                  <a:pt x="219396" y="93726"/>
                </a:lnTo>
                <a:lnTo>
                  <a:pt x="219637" y="94809"/>
                </a:lnTo>
                <a:lnTo>
                  <a:pt x="221201" y="94027"/>
                </a:lnTo>
                <a:lnTo>
                  <a:pt x="221140" y="94989"/>
                </a:lnTo>
                <a:lnTo>
                  <a:pt x="222825" y="97396"/>
                </a:lnTo>
                <a:lnTo>
                  <a:pt x="223366" y="96012"/>
                </a:lnTo>
                <a:lnTo>
                  <a:pt x="224569" y="97095"/>
                </a:lnTo>
                <a:lnTo>
                  <a:pt x="222464" y="98298"/>
                </a:lnTo>
                <a:lnTo>
                  <a:pt x="222584" y="99441"/>
                </a:lnTo>
                <a:lnTo>
                  <a:pt x="221140" y="100223"/>
                </a:lnTo>
                <a:lnTo>
                  <a:pt x="221561" y="101847"/>
                </a:lnTo>
                <a:lnTo>
                  <a:pt x="220057" y="101727"/>
                </a:lnTo>
                <a:lnTo>
                  <a:pt x="218373" y="103772"/>
                </a:lnTo>
                <a:lnTo>
                  <a:pt x="217110" y="103772"/>
                </a:lnTo>
                <a:lnTo>
                  <a:pt x="216027" y="105577"/>
                </a:lnTo>
                <a:lnTo>
                  <a:pt x="216027" y="106179"/>
                </a:lnTo>
                <a:lnTo>
                  <a:pt x="216267" y="107081"/>
                </a:lnTo>
                <a:lnTo>
                  <a:pt x="216689" y="107261"/>
                </a:lnTo>
                <a:lnTo>
                  <a:pt x="217892" y="108946"/>
                </a:lnTo>
                <a:lnTo>
                  <a:pt x="217892" y="109547"/>
                </a:lnTo>
                <a:lnTo>
                  <a:pt x="219997" y="108946"/>
                </a:lnTo>
                <a:lnTo>
                  <a:pt x="221201" y="110630"/>
                </a:lnTo>
                <a:lnTo>
                  <a:pt x="223125" y="110209"/>
                </a:lnTo>
                <a:lnTo>
                  <a:pt x="223908" y="110209"/>
                </a:lnTo>
                <a:lnTo>
                  <a:pt x="224148" y="110510"/>
                </a:lnTo>
                <a:lnTo>
                  <a:pt x="224209" y="110690"/>
                </a:lnTo>
                <a:lnTo>
                  <a:pt x="224569" y="110931"/>
                </a:lnTo>
                <a:lnTo>
                  <a:pt x="224629" y="111112"/>
                </a:lnTo>
                <a:lnTo>
                  <a:pt x="225051" y="111112"/>
                </a:lnTo>
                <a:lnTo>
                  <a:pt x="225171" y="111172"/>
                </a:lnTo>
                <a:lnTo>
                  <a:pt x="225291" y="110991"/>
                </a:lnTo>
                <a:lnTo>
                  <a:pt x="225713" y="110991"/>
                </a:lnTo>
                <a:lnTo>
                  <a:pt x="226133" y="111232"/>
                </a:lnTo>
                <a:lnTo>
                  <a:pt x="226314" y="111653"/>
                </a:lnTo>
                <a:lnTo>
                  <a:pt x="226133" y="111653"/>
                </a:lnTo>
                <a:lnTo>
                  <a:pt x="226133" y="112074"/>
                </a:lnTo>
                <a:lnTo>
                  <a:pt x="226434" y="112435"/>
                </a:lnTo>
                <a:lnTo>
                  <a:pt x="226133" y="112435"/>
                </a:lnTo>
                <a:lnTo>
                  <a:pt x="226073" y="112736"/>
                </a:lnTo>
                <a:lnTo>
                  <a:pt x="225833" y="113157"/>
                </a:lnTo>
                <a:lnTo>
                  <a:pt x="226254" y="113819"/>
                </a:lnTo>
                <a:lnTo>
                  <a:pt x="226254" y="114420"/>
                </a:lnTo>
                <a:lnTo>
                  <a:pt x="226555" y="114480"/>
                </a:lnTo>
                <a:lnTo>
                  <a:pt x="226555" y="114661"/>
                </a:lnTo>
                <a:lnTo>
                  <a:pt x="227036" y="114661"/>
                </a:lnTo>
                <a:lnTo>
                  <a:pt x="227156" y="115022"/>
                </a:lnTo>
                <a:lnTo>
                  <a:pt x="227577" y="115443"/>
                </a:lnTo>
                <a:lnTo>
                  <a:pt x="227999" y="115503"/>
                </a:lnTo>
                <a:lnTo>
                  <a:pt x="228119" y="115503"/>
                </a:lnTo>
                <a:lnTo>
                  <a:pt x="228359" y="115684"/>
                </a:lnTo>
                <a:lnTo>
                  <a:pt x="228660" y="115864"/>
                </a:lnTo>
                <a:lnTo>
                  <a:pt x="229081" y="115864"/>
                </a:lnTo>
                <a:lnTo>
                  <a:pt x="228841" y="116165"/>
                </a:lnTo>
                <a:lnTo>
                  <a:pt x="229021" y="116646"/>
                </a:lnTo>
                <a:lnTo>
                  <a:pt x="228600" y="116887"/>
                </a:lnTo>
                <a:lnTo>
                  <a:pt x="228480" y="117187"/>
                </a:lnTo>
                <a:lnTo>
                  <a:pt x="228239" y="117308"/>
                </a:lnTo>
                <a:lnTo>
                  <a:pt x="228239" y="117970"/>
                </a:lnTo>
                <a:lnTo>
                  <a:pt x="228841" y="118330"/>
                </a:lnTo>
                <a:lnTo>
                  <a:pt x="228540" y="118752"/>
                </a:lnTo>
                <a:lnTo>
                  <a:pt x="228720" y="119052"/>
                </a:lnTo>
                <a:lnTo>
                  <a:pt x="228720" y="119293"/>
                </a:lnTo>
                <a:lnTo>
                  <a:pt x="228841" y="119293"/>
                </a:lnTo>
                <a:lnTo>
                  <a:pt x="228720" y="119534"/>
                </a:lnTo>
                <a:lnTo>
                  <a:pt x="228359" y="119774"/>
                </a:lnTo>
                <a:lnTo>
                  <a:pt x="228359" y="120015"/>
                </a:lnTo>
                <a:lnTo>
                  <a:pt x="228480" y="120617"/>
                </a:lnTo>
                <a:lnTo>
                  <a:pt x="228720" y="120797"/>
                </a:lnTo>
                <a:lnTo>
                  <a:pt x="228660" y="121038"/>
                </a:lnTo>
                <a:lnTo>
                  <a:pt x="228299" y="121639"/>
                </a:lnTo>
                <a:lnTo>
                  <a:pt x="228419" y="122421"/>
                </a:lnTo>
                <a:lnTo>
                  <a:pt x="228600" y="122542"/>
                </a:lnTo>
                <a:lnTo>
                  <a:pt x="229141" y="122542"/>
                </a:lnTo>
                <a:lnTo>
                  <a:pt x="229141" y="123083"/>
                </a:lnTo>
                <a:lnTo>
                  <a:pt x="228901" y="123203"/>
                </a:lnTo>
                <a:lnTo>
                  <a:pt x="228901" y="123384"/>
                </a:lnTo>
                <a:lnTo>
                  <a:pt x="229021" y="123504"/>
                </a:lnTo>
                <a:lnTo>
                  <a:pt x="229081" y="124106"/>
                </a:lnTo>
                <a:lnTo>
                  <a:pt x="229382" y="124166"/>
                </a:lnTo>
                <a:lnTo>
                  <a:pt x="229623" y="124467"/>
                </a:lnTo>
                <a:lnTo>
                  <a:pt x="230224" y="124527"/>
                </a:lnTo>
                <a:lnTo>
                  <a:pt x="230285" y="124527"/>
                </a:lnTo>
                <a:lnTo>
                  <a:pt x="230285" y="124647"/>
                </a:lnTo>
                <a:lnTo>
                  <a:pt x="230104" y="125489"/>
                </a:lnTo>
                <a:lnTo>
                  <a:pt x="230345" y="125730"/>
                </a:lnTo>
                <a:lnTo>
                  <a:pt x="230645" y="126091"/>
                </a:lnTo>
                <a:lnTo>
                  <a:pt x="230826" y="126091"/>
                </a:lnTo>
                <a:lnTo>
                  <a:pt x="230826" y="125910"/>
                </a:lnTo>
                <a:lnTo>
                  <a:pt x="230946" y="125910"/>
                </a:lnTo>
                <a:lnTo>
                  <a:pt x="231247" y="126091"/>
                </a:lnTo>
                <a:lnTo>
                  <a:pt x="231548" y="126693"/>
                </a:lnTo>
                <a:lnTo>
                  <a:pt x="231909" y="126632"/>
                </a:lnTo>
                <a:lnTo>
                  <a:pt x="231969" y="127053"/>
                </a:lnTo>
                <a:lnTo>
                  <a:pt x="232089" y="127053"/>
                </a:lnTo>
                <a:lnTo>
                  <a:pt x="232209" y="127414"/>
                </a:lnTo>
                <a:lnTo>
                  <a:pt x="232510" y="127174"/>
                </a:lnTo>
                <a:lnTo>
                  <a:pt x="233172" y="127234"/>
                </a:lnTo>
                <a:lnTo>
                  <a:pt x="233292" y="127114"/>
                </a:lnTo>
                <a:lnTo>
                  <a:pt x="233473" y="127836"/>
                </a:lnTo>
                <a:lnTo>
                  <a:pt x="233713" y="127836"/>
                </a:lnTo>
                <a:lnTo>
                  <a:pt x="233954" y="128377"/>
                </a:lnTo>
                <a:lnTo>
                  <a:pt x="234195" y="128196"/>
                </a:lnTo>
                <a:lnTo>
                  <a:pt x="234796" y="128256"/>
                </a:lnTo>
                <a:lnTo>
                  <a:pt x="234977" y="128136"/>
                </a:lnTo>
                <a:lnTo>
                  <a:pt x="235157" y="128256"/>
                </a:lnTo>
                <a:lnTo>
                  <a:pt x="235157" y="128678"/>
                </a:lnTo>
                <a:lnTo>
                  <a:pt x="235338" y="128678"/>
                </a:lnTo>
                <a:lnTo>
                  <a:pt x="235758" y="129520"/>
                </a:lnTo>
                <a:lnTo>
                  <a:pt x="235758" y="129881"/>
                </a:lnTo>
                <a:lnTo>
                  <a:pt x="236120" y="129881"/>
                </a:lnTo>
                <a:lnTo>
                  <a:pt x="236421" y="130242"/>
                </a:lnTo>
                <a:lnTo>
                  <a:pt x="237082" y="129821"/>
                </a:lnTo>
                <a:lnTo>
                  <a:pt x="237684" y="129881"/>
                </a:lnTo>
                <a:lnTo>
                  <a:pt x="237925" y="130001"/>
                </a:lnTo>
                <a:lnTo>
                  <a:pt x="238044" y="129881"/>
                </a:lnTo>
                <a:lnTo>
                  <a:pt x="238346" y="129400"/>
                </a:lnTo>
                <a:lnTo>
                  <a:pt x="238766" y="129580"/>
                </a:lnTo>
                <a:lnTo>
                  <a:pt x="238766" y="130061"/>
                </a:lnTo>
                <a:lnTo>
                  <a:pt x="239369" y="130362"/>
                </a:lnTo>
                <a:lnTo>
                  <a:pt x="239729" y="130723"/>
                </a:lnTo>
                <a:lnTo>
                  <a:pt x="240632" y="131325"/>
                </a:lnTo>
                <a:lnTo>
                  <a:pt x="240752" y="131325"/>
                </a:lnTo>
                <a:lnTo>
                  <a:pt x="241414" y="131746"/>
                </a:lnTo>
                <a:lnTo>
                  <a:pt x="241534" y="131926"/>
                </a:lnTo>
                <a:lnTo>
                  <a:pt x="241834" y="131986"/>
                </a:lnTo>
                <a:lnTo>
                  <a:pt x="241233" y="133310"/>
                </a:lnTo>
                <a:lnTo>
                  <a:pt x="241955" y="133851"/>
                </a:lnTo>
                <a:lnTo>
                  <a:pt x="242737" y="133550"/>
                </a:lnTo>
                <a:lnTo>
                  <a:pt x="243038" y="133550"/>
                </a:lnTo>
                <a:lnTo>
                  <a:pt x="243158" y="133851"/>
                </a:lnTo>
                <a:lnTo>
                  <a:pt x="243158" y="134212"/>
                </a:lnTo>
                <a:lnTo>
                  <a:pt x="243338" y="134633"/>
                </a:lnTo>
                <a:lnTo>
                  <a:pt x="243158" y="134814"/>
                </a:lnTo>
                <a:lnTo>
                  <a:pt x="243338" y="135054"/>
                </a:lnTo>
                <a:lnTo>
                  <a:pt x="243579" y="135054"/>
                </a:lnTo>
                <a:lnTo>
                  <a:pt x="243579" y="135776"/>
                </a:lnTo>
                <a:lnTo>
                  <a:pt x="244361" y="137040"/>
                </a:lnTo>
                <a:lnTo>
                  <a:pt x="244542" y="137340"/>
                </a:lnTo>
                <a:lnTo>
                  <a:pt x="244963" y="137401"/>
                </a:lnTo>
                <a:lnTo>
                  <a:pt x="244963" y="137280"/>
                </a:lnTo>
                <a:lnTo>
                  <a:pt x="245564" y="137160"/>
                </a:lnTo>
                <a:lnTo>
                  <a:pt x="246346" y="136799"/>
                </a:lnTo>
                <a:lnTo>
                  <a:pt x="246948" y="137220"/>
                </a:lnTo>
                <a:lnTo>
                  <a:pt x="246948" y="137461"/>
                </a:lnTo>
                <a:lnTo>
                  <a:pt x="247249" y="137581"/>
                </a:lnTo>
                <a:lnTo>
                  <a:pt x="247429" y="137581"/>
                </a:lnTo>
                <a:lnTo>
                  <a:pt x="248392" y="137701"/>
                </a:lnTo>
                <a:lnTo>
                  <a:pt x="248513" y="137641"/>
                </a:lnTo>
                <a:lnTo>
                  <a:pt x="249114" y="137641"/>
                </a:lnTo>
                <a:lnTo>
                  <a:pt x="249294" y="137401"/>
                </a:lnTo>
                <a:lnTo>
                  <a:pt x="249535" y="137401"/>
                </a:lnTo>
                <a:lnTo>
                  <a:pt x="249836" y="137160"/>
                </a:lnTo>
                <a:lnTo>
                  <a:pt x="250017" y="137040"/>
                </a:lnTo>
                <a:lnTo>
                  <a:pt x="250196" y="136619"/>
                </a:lnTo>
                <a:lnTo>
                  <a:pt x="250798" y="136498"/>
                </a:lnTo>
                <a:lnTo>
                  <a:pt x="250979" y="136017"/>
                </a:lnTo>
                <a:lnTo>
                  <a:pt x="251280" y="135897"/>
                </a:lnTo>
                <a:lnTo>
                  <a:pt x="251521" y="135897"/>
                </a:lnTo>
                <a:lnTo>
                  <a:pt x="251821" y="135957"/>
                </a:lnTo>
                <a:lnTo>
                  <a:pt x="251941" y="135957"/>
                </a:lnTo>
                <a:lnTo>
                  <a:pt x="252362" y="135836"/>
                </a:lnTo>
                <a:lnTo>
                  <a:pt x="252844" y="136017"/>
                </a:lnTo>
                <a:lnTo>
                  <a:pt x="252964" y="136378"/>
                </a:lnTo>
                <a:lnTo>
                  <a:pt x="253144" y="136077"/>
                </a:lnTo>
                <a:lnTo>
                  <a:pt x="253566" y="135656"/>
                </a:lnTo>
                <a:lnTo>
                  <a:pt x="253746" y="135776"/>
                </a:lnTo>
                <a:lnTo>
                  <a:pt x="253806" y="135897"/>
                </a:lnTo>
                <a:lnTo>
                  <a:pt x="253986" y="136017"/>
                </a:lnTo>
                <a:lnTo>
                  <a:pt x="254528" y="136017"/>
                </a:lnTo>
                <a:lnTo>
                  <a:pt x="254708" y="136258"/>
                </a:lnTo>
                <a:lnTo>
                  <a:pt x="255070" y="136258"/>
                </a:lnTo>
                <a:lnTo>
                  <a:pt x="255370" y="136859"/>
                </a:lnTo>
                <a:lnTo>
                  <a:pt x="255430" y="136979"/>
                </a:lnTo>
                <a:lnTo>
                  <a:pt x="256032" y="137160"/>
                </a:lnTo>
                <a:lnTo>
                  <a:pt x="256212" y="137160"/>
                </a:lnTo>
                <a:lnTo>
                  <a:pt x="256634" y="137220"/>
                </a:lnTo>
                <a:lnTo>
                  <a:pt x="256874" y="136979"/>
                </a:lnTo>
                <a:lnTo>
                  <a:pt x="257716" y="136558"/>
                </a:lnTo>
                <a:lnTo>
                  <a:pt x="258138" y="136558"/>
                </a:lnTo>
                <a:lnTo>
                  <a:pt x="258138" y="136378"/>
                </a:lnTo>
                <a:lnTo>
                  <a:pt x="258378" y="136378"/>
                </a:lnTo>
                <a:lnTo>
                  <a:pt x="258378" y="137220"/>
                </a:lnTo>
                <a:lnTo>
                  <a:pt x="258559" y="137822"/>
                </a:lnTo>
                <a:lnTo>
                  <a:pt x="259401" y="137942"/>
                </a:lnTo>
                <a:lnTo>
                  <a:pt x="259521" y="138183"/>
                </a:lnTo>
                <a:lnTo>
                  <a:pt x="259942" y="138363"/>
                </a:lnTo>
                <a:lnTo>
                  <a:pt x="261566" y="139987"/>
                </a:lnTo>
                <a:lnTo>
                  <a:pt x="261386" y="140830"/>
                </a:lnTo>
                <a:lnTo>
                  <a:pt x="261506" y="141552"/>
                </a:lnTo>
                <a:lnTo>
                  <a:pt x="261506" y="142213"/>
                </a:lnTo>
                <a:lnTo>
                  <a:pt x="262108" y="142514"/>
                </a:lnTo>
                <a:lnTo>
                  <a:pt x="262349" y="142995"/>
                </a:lnTo>
                <a:lnTo>
                  <a:pt x="263792" y="142213"/>
                </a:lnTo>
                <a:lnTo>
                  <a:pt x="264454" y="142093"/>
                </a:lnTo>
                <a:lnTo>
                  <a:pt x="265958" y="142935"/>
                </a:lnTo>
                <a:lnTo>
                  <a:pt x="266078" y="143537"/>
                </a:lnTo>
                <a:lnTo>
                  <a:pt x="266199" y="144018"/>
                </a:lnTo>
                <a:lnTo>
                  <a:pt x="269568" y="145582"/>
                </a:lnTo>
                <a:lnTo>
                  <a:pt x="269868" y="146184"/>
                </a:lnTo>
                <a:lnTo>
                  <a:pt x="270891" y="146063"/>
                </a:lnTo>
                <a:lnTo>
                  <a:pt x="271192" y="146304"/>
                </a:lnTo>
                <a:lnTo>
                  <a:pt x="271613" y="146485"/>
                </a:lnTo>
                <a:lnTo>
                  <a:pt x="272214" y="147688"/>
                </a:lnTo>
                <a:lnTo>
                  <a:pt x="272816" y="147928"/>
                </a:lnTo>
                <a:lnTo>
                  <a:pt x="278832" y="146364"/>
                </a:lnTo>
                <a:lnTo>
                  <a:pt x="278952" y="146364"/>
                </a:lnTo>
                <a:lnTo>
                  <a:pt x="281659" y="145642"/>
                </a:lnTo>
                <a:lnTo>
                  <a:pt x="281779" y="145642"/>
                </a:lnTo>
                <a:lnTo>
                  <a:pt x="289721" y="143537"/>
                </a:lnTo>
                <a:lnTo>
                  <a:pt x="290081" y="143116"/>
                </a:lnTo>
                <a:lnTo>
                  <a:pt x="290322" y="143176"/>
                </a:lnTo>
                <a:lnTo>
                  <a:pt x="290743" y="142875"/>
                </a:lnTo>
                <a:lnTo>
                  <a:pt x="290803" y="142514"/>
                </a:lnTo>
                <a:lnTo>
                  <a:pt x="290984" y="142273"/>
                </a:lnTo>
                <a:lnTo>
                  <a:pt x="291225" y="141552"/>
                </a:lnTo>
                <a:lnTo>
                  <a:pt x="291465" y="141371"/>
                </a:lnTo>
                <a:lnTo>
                  <a:pt x="291465" y="140589"/>
                </a:lnTo>
                <a:lnTo>
                  <a:pt x="291706" y="140348"/>
                </a:lnTo>
                <a:lnTo>
                  <a:pt x="292127" y="140409"/>
                </a:lnTo>
                <a:lnTo>
                  <a:pt x="292367" y="139987"/>
                </a:lnTo>
                <a:lnTo>
                  <a:pt x="292668" y="139927"/>
                </a:lnTo>
                <a:lnTo>
                  <a:pt x="292729" y="139687"/>
                </a:lnTo>
                <a:lnTo>
                  <a:pt x="293210" y="139506"/>
                </a:lnTo>
                <a:lnTo>
                  <a:pt x="293390" y="139145"/>
                </a:lnTo>
                <a:lnTo>
                  <a:pt x="293931" y="138965"/>
                </a:lnTo>
                <a:lnTo>
                  <a:pt x="294353" y="138363"/>
                </a:lnTo>
                <a:lnTo>
                  <a:pt x="294954" y="138363"/>
                </a:lnTo>
                <a:lnTo>
                  <a:pt x="296519" y="136558"/>
                </a:lnTo>
                <a:lnTo>
                  <a:pt x="296519" y="133069"/>
                </a:lnTo>
                <a:lnTo>
                  <a:pt x="297000" y="131866"/>
                </a:lnTo>
                <a:lnTo>
                  <a:pt x="297601" y="133069"/>
                </a:lnTo>
                <a:lnTo>
                  <a:pt x="299406" y="132949"/>
                </a:lnTo>
                <a:lnTo>
                  <a:pt x="301692" y="130903"/>
                </a:lnTo>
                <a:lnTo>
                  <a:pt x="302233" y="129520"/>
                </a:lnTo>
                <a:lnTo>
                  <a:pt x="304519" y="127715"/>
                </a:lnTo>
                <a:lnTo>
                  <a:pt x="305060" y="127775"/>
                </a:lnTo>
                <a:lnTo>
                  <a:pt x="305301" y="127174"/>
                </a:lnTo>
                <a:lnTo>
                  <a:pt x="306805" y="127535"/>
                </a:lnTo>
                <a:lnTo>
                  <a:pt x="308008" y="126693"/>
                </a:lnTo>
                <a:lnTo>
                  <a:pt x="308430" y="126392"/>
                </a:lnTo>
                <a:lnTo>
                  <a:pt x="308911" y="124467"/>
                </a:lnTo>
                <a:lnTo>
                  <a:pt x="308911" y="123805"/>
                </a:lnTo>
                <a:lnTo>
                  <a:pt x="309934" y="120556"/>
                </a:lnTo>
                <a:lnTo>
                  <a:pt x="309994" y="120316"/>
                </a:lnTo>
                <a:lnTo>
                  <a:pt x="309693" y="119413"/>
                </a:lnTo>
                <a:lnTo>
                  <a:pt x="309813" y="118992"/>
                </a:lnTo>
                <a:lnTo>
                  <a:pt x="309934" y="118691"/>
                </a:lnTo>
                <a:lnTo>
                  <a:pt x="309813" y="118270"/>
                </a:lnTo>
                <a:lnTo>
                  <a:pt x="309873" y="118090"/>
                </a:lnTo>
                <a:lnTo>
                  <a:pt x="310174" y="117849"/>
                </a:lnTo>
                <a:lnTo>
                  <a:pt x="310535" y="117548"/>
                </a:lnTo>
                <a:lnTo>
                  <a:pt x="311016" y="116827"/>
                </a:lnTo>
                <a:lnTo>
                  <a:pt x="311257" y="117248"/>
                </a:lnTo>
                <a:lnTo>
                  <a:pt x="312400" y="117187"/>
                </a:lnTo>
                <a:lnTo>
                  <a:pt x="312701" y="116887"/>
                </a:lnTo>
                <a:lnTo>
                  <a:pt x="313423" y="115082"/>
                </a:lnTo>
                <a:lnTo>
                  <a:pt x="313182" y="114661"/>
                </a:lnTo>
                <a:lnTo>
                  <a:pt x="313002" y="114360"/>
                </a:lnTo>
                <a:lnTo>
                  <a:pt x="313122" y="114059"/>
                </a:lnTo>
                <a:lnTo>
                  <a:pt x="313844" y="112916"/>
                </a:lnTo>
                <a:lnTo>
                  <a:pt x="317273" y="115623"/>
                </a:lnTo>
                <a:lnTo>
                  <a:pt x="318536" y="116586"/>
                </a:lnTo>
                <a:lnTo>
                  <a:pt x="318777" y="116887"/>
                </a:lnTo>
                <a:lnTo>
                  <a:pt x="319378" y="117428"/>
                </a:lnTo>
                <a:lnTo>
                  <a:pt x="319920" y="117669"/>
                </a:lnTo>
                <a:lnTo>
                  <a:pt x="320521" y="118270"/>
                </a:lnTo>
                <a:lnTo>
                  <a:pt x="322928" y="119714"/>
                </a:lnTo>
                <a:lnTo>
                  <a:pt x="323469" y="120015"/>
                </a:lnTo>
                <a:lnTo>
                  <a:pt x="323710" y="120075"/>
                </a:lnTo>
                <a:lnTo>
                  <a:pt x="326236" y="121579"/>
                </a:lnTo>
                <a:lnTo>
                  <a:pt x="326838" y="121940"/>
                </a:lnTo>
                <a:lnTo>
                  <a:pt x="328582" y="122842"/>
                </a:lnTo>
                <a:lnTo>
                  <a:pt x="330567" y="124046"/>
                </a:lnTo>
                <a:lnTo>
                  <a:pt x="332132" y="124828"/>
                </a:lnTo>
                <a:lnTo>
                  <a:pt x="332252" y="124948"/>
                </a:lnTo>
                <a:lnTo>
                  <a:pt x="334899" y="126392"/>
                </a:lnTo>
                <a:lnTo>
                  <a:pt x="336102" y="127174"/>
                </a:lnTo>
                <a:lnTo>
                  <a:pt x="337847" y="128016"/>
                </a:lnTo>
                <a:lnTo>
                  <a:pt x="340494" y="125910"/>
                </a:lnTo>
                <a:lnTo>
                  <a:pt x="343321" y="122903"/>
                </a:lnTo>
                <a:lnTo>
                  <a:pt x="344404" y="121699"/>
                </a:lnTo>
                <a:lnTo>
                  <a:pt x="351021" y="117368"/>
                </a:lnTo>
                <a:lnTo>
                  <a:pt x="352405" y="116586"/>
                </a:lnTo>
                <a:lnTo>
                  <a:pt x="356616" y="114480"/>
                </a:lnTo>
                <a:lnTo>
                  <a:pt x="363233" y="111834"/>
                </a:lnTo>
                <a:lnTo>
                  <a:pt x="370031" y="108344"/>
                </a:lnTo>
                <a:lnTo>
                  <a:pt x="371174" y="108164"/>
                </a:lnTo>
                <a:lnTo>
                  <a:pt x="370994" y="109247"/>
                </a:lnTo>
                <a:lnTo>
                  <a:pt x="371896" y="109788"/>
                </a:lnTo>
                <a:lnTo>
                  <a:pt x="372378" y="109788"/>
                </a:lnTo>
                <a:lnTo>
                  <a:pt x="375566" y="108404"/>
                </a:lnTo>
                <a:lnTo>
                  <a:pt x="379656" y="105397"/>
                </a:lnTo>
                <a:lnTo>
                  <a:pt x="382423" y="102689"/>
                </a:lnTo>
                <a:lnTo>
                  <a:pt x="384590" y="99862"/>
                </a:lnTo>
                <a:lnTo>
                  <a:pt x="385793" y="97757"/>
                </a:lnTo>
                <a:lnTo>
                  <a:pt x="388320" y="95591"/>
                </a:lnTo>
                <a:lnTo>
                  <a:pt x="386514" y="93906"/>
                </a:lnTo>
                <a:lnTo>
                  <a:pt x="384709" y="92282"/>
                </a:lnTo>
                <a:lnTo>
                  <a:pt x="383206" y="90838"/>
                </a:lnTo>
                <a:lnTo>
                  <a:pt x="382423" y="90177"/>
                </a:lnTo>
                <a:lnTo>
                  <a:pt x="381882" y="89755"/>
                </a:lnTo>
                <a:lnTo>
                  <a:pt x="382845" y="86507"/>
                </a:lnTo>
                <a:lnTo>
                  <a:pt x="383747" y="83980"/>
                </a:lnTo>
                <a:lnTo>
                  <a:pt x="383446" y="83439"/>
                </a:lnTo>
                <a:lnTo>
                  <a:pt x="383145" y="82898"/>
                </a:lnTo>
                <a:lnTo>
                  <a:pt x="383145" y="81574"/>
                </a:lnTo>
                <a:lnTo>
                  <a:pt x="383446" y="80732"/>
                </a:lnTo>
                <a:lnTo>
                  <a:pt x="383627" y="80431"/>
                </a:lnTo>
                <a:lnTo>
                  <a:pt x="384048" y="80792"/>
                </a:lnTo>
                <a:lnTo>
                  <a:pt x="384590" y="80792"/>
                </a:lnTo>
                <a:lnTo>
                  <a:pt x="385793" y="81153"/>
                </a:lnTo>
                <a:lnTo>
                  <a:pt x="386394" y="80431"/>
                </a:lnTo>
                <a:lnTo>
                  <a:pt x="388499" y="81514"/>
                </a:lnTo>
                <a:lnTo>
                  <a:pt x="389943" y="82296"/>
                </a:lnTo>
                <a:lnTo>
                  <a:pt x="391327" y="83018"/>
                </a:lnTo>
                <a:lnTo>
                  <a:pt x="391929" y="83138"/>
                </a:lnTo>
                <a:lnTo>
                  <a:pt x="392289" y="84041"/>
                </a:lnTo>
                <a:lnTo>
                  <a:pt x="392651" y="84642"/>
                </a:lnTo>
                <a:lnTo>
                  <a:pt x="393011" y="84462"/>
                </a:lnTo>
                <a:lnTo>
                  <a:pt x="393312" y="84702"/>
                </a:lnTo>
                <a:lnTo>
                  <a:pt x="393493" y="84883"/>
                </a:lnTo>
                <a:lnTo>
                  <a:pt x="394515" y="84823"/>
                </a:lnTo>
                <a:lnTo>
                  <a:pt x="395297" y="84642"/>
                </a:lnTo>
                <a:lnTo>
                  <a:pt x="396079" y="84943"/>
                </a:lnTo>
                <a:lnTo>
                  <a:pt x="396681" y="85665"/>
                </a:lnTo>
                <a:lnTo>
                  <a:pt x="398847" y="88372"/>
                </a:lnTo>
                <a:lnTo>
                  <a:pt x="401674" y="86206"/>
                </a:lnTo>
                <a:lnTo>
                  <a:pt x="402517" y="86146"/>
                </a:lnTo>
                <a:lnTo>
                  <a:pt x="406006" y="83379"/>
                </a:lnTo>
                <a:lnTo>
                  <a:pt x="406788" y="82777"/>
                </a:lnTo>
                <a:lnTo>
                  <a:pt x="411360" y="78326"/>
                </a:lnTo>
                <a:lnTo>
                  <a:pt x="414969" y="75197"/>
                </a:lnTo>
                <a:lnTo>
                  <a:pt x="416052" y="73393"/>
                </a:lnTo>
                <a:lnTo>
                  <a:pt x="416774" y="72791"/>
                </a:lnTo>
                <a:lnTo>
                  <a:pt x="421827" y="67978"/>
                </a:lnTo>
                <a:lnTo>
                  <a:pt x="423632" y="65512"/>
                </a:lnTo>
                <a:lnTo>
                  <a:pt x="424234" y="64910"/>
                </a:lnTo>
                <a:lnTo>
                  <a:pt x="426640" y="62504"/>
                </a:lnTo>
                <a:lnTo>
                  <a:pt x="428866" y="62083"/>
                </a:lnTo>
                <a:lnTo>
                  <a:pt x="432174" y="59797"/>
                </a:lnTo>
                <a:lnTo>
                  <a:pt x="435783" y="63707"/>
                </a:lnTo>
                <a:lnTo>
                  <a:pt x="435783" y="66294"/>
                </a:lnTo>
                <a:lnTo>
                  <a:pt x="437107" y="68279"/>
                </a:lnTo>
                <a:lnTo>
                  <a:pt x="439754" y="69663"/>
                </a:lnTo>
                <a:lnTo>
                  <a:pt x="441258" y="68700"/>
                </a:lnTo>
                <a:lnTo>
                  <a:pt x="442100" y="67377"/>
                </a:lnTo>
                <a:lnTo>
                  <a:pt x="443905" y="65753"/>
                </a:lnTo>
                <a:lnTo>
                  <a:pt x="445951" y="63045"/>
                </a:lnTo>
                <a:lnTo>
                  <a:pt x="448357" y="60760"/>
                </a:lnTo>
                <a:lnTo>
                  <a:pt x="453891" y="55466"/>
                </a:lnTo>
                <a:lnTo>
                  <a:pt x="453109" y="54684"/>
                </a:lnTo>
                <a:lnTo>
                  <a:pt x="456177" y="52578"/>
                </a:lnTo>
                <a:lnTo>
                  <a:pt x="457862" y="51976"/>
                </a:lnTo>
                <a:lnTo>
                  <a:pt x="459065" y="50773"/>
                </a:lnTo>
                <a:lnTo>
                  <a:pt x="460749" y="49510"/>
                </a:lnTo>
                <a:lnTo>
                  <a:pt x="461953" y="48126"/>
                </a:lnTo>
                <a:lnTo>
                  <a:pt x="463396" y="43073"/>
                </a:lnTo>
                <a:lnTo>
                  <a:pt x="463396" y="42893"/>
                </a:lnTo>
                <a:lnTo>
                  <a:pt x="461953" y="42652"/>
                </a:lnTo>
                <a:lnTo>
                  <a:pt x="459787" y="44938"/>
                </a:lnTo>
                <a:lnTo>
                  <a:pt x="456358" y="43975"/>
                </a:lnTo>
                <a:lnTo>
                  <a:pt x="456538" y="43614"/>
                </a:lnTo>
                <a:lnTo>
                  <a:pt x="456538" y="43314"/>
                </a:lnTo>
                <a:lnTo>
                  <a:pt x="456659" y="43133"/>
                </a:lnTo>
                <a:lnTo>
                  <a:pt x="457140" y="42772"/>
                </a:lnTo>
                <a:lnTo>
                  <a:pt x="457441" y="42712"/>
                </a:lnTo>
                <a:lnTo>
                  <a:pt x="457501" y="42471"/>
                </a:lnTo>
                <a:lnTo>
                  <a:pt x="457681" y="42411"/>
                </a:lnTo>
                <a:lnTo>
                  <a:pt x="457801" y="42050"/>
                </a:lnTo>
                <a:lnTo>
                  <a:pt x="457982" y="42171"/>
                </a:lnTo>
                <a:lnTo>
                  <a:pt x="458343" y="41990"/>
                </a:lnTo>
                <a:lnTo>
                  <a:pt x="458343" y="41389"/>
                </a:lnTo>
                <a:lnTo>
                  <a:pt x="455515" y="38681"/>
                </a:lnTo>
                <a:lnTo>
                  <a:pt x="459727" y="34831"/>
                </a:lnTo>
                <a:lnTo>
                  <a:pt x="461171" y="33267"/>
                </a:lnTo>
                <a:lnTo>
                  <a:pt x="464299" y="30620"/>
                </a:lnTo>
                <a:lnTo>
                  <a:pt x="466585" y="27853"/>
                </a:lnTo>
                <a:lnTo>
                  <a:pt x="468148" y="25026"/>
                </a:lnTo>
                <a:lnTo>
                  <a:pt x="468570" y="23401"/>
                </a:lnTo>
                <a:lnTo>
                  <a:pt x="471277" y="25026"/>
                </a:lnTo>
                <a:lnTo>
                  <a:pt x="476691" y="23943"/>
                </a:lnTo>
                <a:lnTo>
                  <a:pt x="477052" y="25266"/>
                </a:lnTo>
                <a:lnTo>
                  <a:pt x="478255" y="25988"/>
                </a:lnTo>
                <a:lnTo>
                  <a:pt x="480842" y="26710"/>
                </a:lnTo>
                <a:lnTo>
                  <a:pt x="481744" y="25507"/>
                </a:lnTo>
                <a:lnTo>
                  <a:pt x="483549" y="24003"/>
                </a:lnTo>
                <a:lnTo>
                  <a:pt x="485655" y="20634"/>
                </a:lnTo>
                <a:lnTo>
                  <a:pt x="487941" y="19371"/>
                </a:lnTo>
                <a:lnTo>
                  <a:pt x="490106" y="16964"/>
                </a:lnTo>
                <a:lnTo>
                  <a:pt x="490166" y="16303"/>
                </a:lnTo>
                <a:lnTo>
                  <a:pt x="492452" y="14257"/>
                </a:lnTo>
                <a:lnTo>
                  <a:pt x="494498" y="11249"/>
                </a:lnTo>
                <a:lnTo>
                  <a:pt x="496723" y="13235"/>
                </a:lnTo>
                <a:lnTo>
                  <a:pt x="495521" y="15280"/>
                </a:lnTo>
                <a:lnTo>
                  <a:pt x="496844" y="18047"/>
                </a:lnTo>
                <a:lnTo>
                  <a:pt x="502258" y="23883"/>
                </a:lnTo>
                <a:lnTo>
                  <a:pt x="508515" y="30801"/>
                </a:lnTo>
                <a:lnTo>
                  <a:pt x="506469" y="33809"/>
                </a:lnTo>
                <a:lnTo>
                  <a:pt x="505326" y="36516"/>
                </a:lnTo>
                <a:lnTo>
                  <a:pt x="504063" y="38381"/>
                </a:lnTo>
                <a:lnTo>
                  <a:pt x="504003" y="41569"/>
                </a:lnTo>
                <a:lnTo>
                  <a:pt x="502499" y="45660"/>
                </a:lnTo>
                <a:lnTo>
                  <a:pt x="502499" y="46743"/>
                </a:lnTo>
                <a:lnTo>
                  <a:pt x="501295" y="52217"/>
                </a:lnTo>
                <a:lnTo>
                  <a:pt x="497686" y="57631"/>
                </a:lnTo>
                <a:lnTo>
                  <a:pt x="495219" y="60037"/>
                </a:lnTo>
                <a:lnTo>
                  <a:pt x="494618" y="61060"/>
                </a:lnTo>
                <a:lnTo>
                  <a:pt x="490347" y="65211"/>
                </a:lnTo>
                <a:lnTo>
                  <a:pt x="489264" y="66835"/>
                </a:lnTo>
                <a:lnTo>
                  <a:pt x="481684" y="69242"/>
                </a:lnTo>
                <a:lnTo>
                  <a:pt x="480300" y="71528"/>
                </a:lnTo>
                <a:lnTo>
                  <a:pt x="478496" y="72610"/>
                </a:lnTo>
                <a:lnTo>
                  <a:pt x="475488" y="75859"/>
                </a:lnTo>
                <a:lnTo>
                  <a:pt x="474285" y="78085"/>
                </a:lnTo>
                <a:lnTo>
                  <a:pt x="476029" y="84101"/>
                </a:lnTo>
                <a:lnTo>
                  <a:pt x="486557" y="93967"/>
                </a:lnTo>
                <a:lnTo>
                  <a:pt x="486918" y="94809"/>
                </a:lnTo>
                <a:lnTo>
                  <a:pt x="488723" y="95892"/>
                </a:lnTo>
                <a:lnTo>
                  <a:pt x="490287" y="93967"/>
                </a:lnTo>
                <a:lnTo>
                  <a:pt x="489685" y="92282"/>
                </a:lnTo>
                <a:lnTo>
                  <a:pt x="490588" y="92944"/>
                </a:lnTo>
                <a:lnTo>
                  <a:pt x="490588" y="91259"/>
                </a:lnTo>
                <a:lnTo>
                  <a:pt x="491430" y="90177"/>
                </a:lnTo>
                <a:lnTo>
                  <a:pt x="494437" y="88191"/>
                </a:lnTo>
                <a:lnTo>
                  <a:pt x="495219" y="87289"/>
                </a:lnTo>
                <a:lnTo>
                  <a:pt x="497445" y="87289"/>
                </a:lnTo>
                <a:lnTo>
                  <a:pt x="498769" y="85304"/>
                </a:lnTo>
                <a:lnTo>
                  <a:pt x="501176" y="83740"/>
                </a:lnTo>
                <a:lnTo>
                  <a:pt x="503822" y="85545"/>
                </a:lnTo>
                <a:lnTo>
                  <a:pt x="505025" y="87891"/>
                </a:lnTo>
                <a:lnTo>
                  <a:pt x="506229" y="86928"/>
                </a:lnTo>
                <a:lnTo>
                  <a:pt x="508575" y="88011"/>
                </a:lnTo>
                <a:lnTo>
                  <a:pt x="509778" y="85845"/>
                </a:lnTo>
                <a:lnTo>
                  <a:pt x="510741" y="85424"/>
                </a:lnTo>
                <a:lnTo>
                  <a:pt x="510741" y="87891"/>
                </a:lnTo>
                <a:lnTo>
                  <a:pt x="512184" y="88793"/>
                </a:lnTo>
                <a:lnTo>
                  <a:pt x="512906" y="88071"/>
                </a:lnTo>
                <a:lnTo>
                  <a:pt x="516275" y="86327"/>
                </a:lnTo>
                <a:lnTo>
                  <a:pt x="517358" y="87409"/>
                </a:lnTo>
                <a:lnTo>
                  <a:pt x="516576" y="87469"/>
                </a:lnTo>
                <a:lnTo>
                  <a:pt x="519945" y="89635"/>
                </a:lnTo>
                <a:lnTo>
                  <a:pt x="520185" y="88432"/>
                </a:lnTo>
                <a:lnTo>
                  <a:pt x="522291" y="91259"/>
                </a:lnTo>
                <a:lnTo>
                  <a:pt x="524276" y="92703"/>
                </a:lnTo>
                <a:lnTo>
                  <a:pt x="523012" y="93425"/>
                </a:lnTo>
                <a:lnTo>
                  <a:pt x="522411" y="94929"/>
                </a:lnTo>
                <a:lnTo>
                  <a:pt x="519764" y="97275"/>
                </a:lnTo>
                <a:lnTo>
                  <a:pt x="518260" y="97997"/>
                </a:lnTo>
                <a:lnTo>
                  <a:pt x="519223" y="100103"/>
                </a:lnTo>
                <a:lnTo>
                  <a:pt x="518741" y="102328"/>
                </a:lnTo>
                <a:lnTo>
                  <a:pt x="519463" y="102569"/>
                </a:lnTo>
                <a:lnTo>
                  <a:pt x="519163" y="103832"/>
                </a:lnTo>
                <a:lnTo>
                  <a:pt x="520005" y="105096"/>
                </a:lnTo>
                <a:lnTo>
                  <a:pt x="521389" y="104675"/>
                </a:lnTo>
                <a:lnTo>
                  <a:pt x="521990" y="106359"/>
                </a:lnTo>
                <a:lnTo>
                  <a:pt x="524216" y="105878"/>
                </a:lnTo>
                <a:lnTo>
                  <a:pt x="526321" y="106479"/>
                </a:lnTo>
                <a:lnTo>
                  <a:pt x="527465" y="105878"/>
                </a:lnTo>
                <a:lnTo>
                  <a:pt x="528247" y="103411"/>
                </a:lnTo>
                <a:lnTo>
                  <a:pt x="529209" y="103171"/>
                </a:lnTo>
                <a:lnTo>
                  <a:pt x="530172" y="101486"/>
                </a:lnTo>
                <a:lnTo>
                  <a:pt x="532217" y="99681"/>
                </a:lnTo>
                <a:lnTo>
                  <a:pt x="532036" y="97456"/>
                </a:lnTo>
                <a:lnTo>
                  <a:pt x="534263" y="96072"/>
                </a:lnTo>
                <a:lnTo>
                  <a:pt x="534443" y="94869"/>
                </a:lnTo>
                <a:lnTo>
                  <a:pt x="533781" y="92643"/>
                </a:lnTo>
                <a:lnTo>
                  <a:pt x="534985" y="91620"/>
                </a:lnTo>
                <a:lnTo>
                  <a:pt x="534804" y="90538"/>
                </a:lnTo>
                <a:lnTo>
                  <a:pt x="536248" y="89034"/>
                </a:lnTo>
                <a:lnTo>
                  <a:pt x="537812" y="88432"/>
                </a:lnTo>
                <a:lnTo>
                  <a:pt x="539075" y="88492"/>
                </a:lnTo>
                <a:lnTo>
                  <a:pt x="538834" y="86808"/>
                </a:lnTo>
                <a:lnTo>
                  <a:pt x="539917" y="85484"/>
                </a:lnTo>
                <a:lnTo>
                  <a:pt x="538594" y="82236"/>
                </a:lnTo>
                <a:lnTo>
                  <a:pt x="536007" y="78927"/>
                </a:lnTo>
                <a:lnTo>
                  <a:pt x="537330" y="76521"/>
                </a:lnTo>
                <a:lnTo>
                  <a:pt x="536608" y="75919"/>
                </a:lnTo>
                <a:lnTo>
                  <a:pt x="536067" y="73453"/>
                </a:lnTo>
                <a:lnTo>
                  <a:pt x="537271" y="72550"/>
                </a:lnTo>
                <a:lnTo>
                  <a:pt x="535947" y="70746"/>
                </a:lnTo>
                <a:lnTo>
                  <a:pt x="536067" y="69061"/>
                </a:lnTo>
                <a:lnTo>
                  <a:pt x="537450" y="67256"/>
                </a:lnTo>
                <a:lnTo>
                  <a:pt x="540218" y="64670"/>
                </a:lnTo>
                <a:lnTo>
                  <a:pt x="541060" y="62865"/>
                </a:lnTo>
                <a:lnTo>
                  <a:pt x="542865" y="61361"/>
                </a:lnTo>
                <a:lnTo>
                  <a:pt x="542865" y="57511"/>
                </a:lnTo>
                <a:lnTo>
                  <a:pt x="543647" y="56308"/>
                </a:lnTo>
                <a:lnTo>
                  <a:pt x="543045" y="54924"/>
                </a:lnTo>
                <a:lnTo>
                  <a:pt x="541060" y="55586"/>
                </a:lnTo>
                <a:lnTo>
                  <a:pt x="538654" y="53781"/>
                </a:lnTo>
                <a:lnTo>
                  <a:pt x="538534" y="53059"/>
                </a:lnTo>
                <a:lnTo>
                  <a:pt x="536909" y="52037"/>
                </a:lnTo>
                <a:lnTo>
                  <a:pt x="538834" y="50533"/>
                </a:lnTo>
                <a:lnTo>
                  <a:pt x="540098" y="50292"/>
                </a:lnTo>
                <a:lnTo>
                  <a:pt x="544489" y="46081"/>
                </a:lnTo>
                <a:lnTo>
                  <a:pt x="547858" y="41389"/>
                </a:lnTo>
                <a:lnTo>
                  <a:pt x="550264" y="37960"/>
                </a:lnTo>
                <a:lnTo>
                  <a:pt x="551888" y="34470"/>
                </a:lnTo>
                <a:lnTo>
                  <a:pt x="553513" y="32666"/>
                </a:lnTo>
                <a:lnTo>
                  <a:pt x="555980" y="31823"/>
                </a:lnTo>
                <a:lnTo>
                  <a:pt x="559408" y="33748"/>
                </a:lnTo>
                <a:lnTo>
                  <a:pt x="559949" y="35553"/>
                </a:lnTo>
                <a:lnTo>
                  <a:pt x="561754" y="36636"/>
                </a:lnTo>
                <a:lnTo>
                  <a:pt x="562957" y="35674"/>
                </a:lnTo>
                <a:lnTo>
                  <a:pt x="564823" y="35674"/>
                </a:lnTo>
                <a:lnTo>
                  <a:pt x="567048" y="36456"/>
                </a:lnTo>
                <a:lnTo>
                  <a:pt x="568492" y="35493"/>
                </a:lnTo>
                <a:lnTo>
                  <a:pt x="567951" y="33327"/>
                </a:lnTo>
                <a:lnTo>
                  <a:pt x="568131" y="31342"/>
                </a:lnTo>
                <a:lnTo>
                  <a:pt x="569154" y="28334"/>
                </a:lnTo>
                <a:lnTo>
                  <a:pt x="570477" y="25808"/>
                </a:lnTo>
                <a:lnTo>
                  <a:pt x="572282" y="27372"/>
                </a:lnTo>
                <a:lnTo>
                  <a:pt x="573064" y="25808"/>
                </a:lnTo>
                <a:lnTo>
                  <a:pt x="573485" y="23943"/>
                </a:lnTo>
                <a:lnTo>
                  <a:pt x="575350" y="22860"/>
                </a:lnTo>
                <a:lnTo>
                  <a:pt x="575651" y="21055"/>
                </a:lnTo>
                <a:lnTo>
                  <a:pt x="576914" y="20093"/>
                </a:lnTo>
                <a:lnTo>
                  <a:pt x="576493" y="18529"/>
                </a:lnTo>
                <a:lnTo>
                  <a:pt x="579501" y="14077"/>
                </a:lnTo>
                <a:lnTo>
                  <a:pt x="581666" y="13415"/>
                </a:lnTo>
                <a:lnTo>
                  <a:pt x="582088" y="11189"/>
                </a:lnTo>
                <a:lnTo>
                  <a:pt x="584374" y="9986"/>
                </a:lnTo>
                <a:lnTo>
                  <a:pt x="585036" y="8181"/>
                </a:lnTo>
                <a:lnTo>
                  <a:pt x="584073" y="7219"/>
                </a:lnTo>
                <a:lnTo>
                  <a:pt x="583051" y="7820"/>
                </a:lnTo>
                <a:lnTo>
                  <a:pt x="582269" y="6136"/>
                </a:lnTo>
                <a:lnTo>
                  <a:pt x="580463" y="3910"/>
                </a:lnTo>
                <a:lnTo>
                  <a:pt x="580162" y="2647"/>
                </a:lnTo>
                <a:lnTo>
                  <a:pt x="581426" y="60"/>
                </a:lnTo>
                <a:lnTo>
                  <a:pt x="582629" y="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0" name="Freeform: Shape 419" title="VA-10">
            <a:extLst>
              <a:ext uri="{FF2B5EF4-FFF2-40B4-BE49-F238E27FC236}">
                <a16:creationId xmlns:a16="http://schemas.microsoft.com/office/drawing/2014/main" id="{DDEE1041-816F-8749-CEA1-BE734494E468}"/>
              </a:ext>
            </a:extLst>
          </p:cNvPr>
          <p:cNvSpPr/>
          <p:nvPr/>
        </p:nvSpPr>
        <p:spPr>
          <a:xfrm>
            <a:off x="6918719" y="3491664"/>
            <a:ext cx="115351" cy="132366"/>
          </a:xfrm>
          <a:custGeom>
            <a:avLst/>
            <a:gdLst>
              <a:gd name="connsiteX0" fmla="*/ 141671 w 144378"/>
              <a:gd name="connsiteY0" fmla="*/ 101065 h 171570"/>
              <a:gd name="connsiteX1" fmla="*/ 140889 w 144378"/>
              <a:gd name="connsiteY1" fmla="*/ 102449 h 171570"/>
              <a:gd name="connsiteX2" fmla="*/ 140408 w 144378"/>
              <a:gd name="connsiteY2" fmla="*/ 106660 h 171570"/>
              <a:gd name="connsiteX3" fmla="*/ 141371 w 144378"/>
              <a:gd name="connsiteY3" fmla="*/ 106720 h 171570"/>
              <a:gd name="connsiteX4" fmla="*/ 141070 w 144378"/>
              <a:gd name="connsiteY4" fmla="*/ 108705 h 171570"/>
              <a:gd name="connsiteX5" fmla="*/ 139326 w 144378"/>
              <a:gd name="connsiteY5" fmla="*/ 108525 h 171570"/>
              <a:gd name="connsiteX6" fmla="*/ 138002 w 144378"/>
              <a:gd name="connsiteY6" fmla="*/ 110149 h 171570"/>
              <a:gd name="connsiteX7" fmla="*/ 134694 w 144378"/>
              <a:gd name="connsiteY7" fmla="*/ 111473 h 171570"/>
              <a:gd name="connsiteX8" fmla="*/ 132227 w 144378"/>
              <a:gd name="connsiteY8" fmla="*/ 113759 h 171570"/>
              <a:gd name="connsiteX9" fmla="*/ 131204 w 144378"/>
              <a:gd name="connsiteY9" fmla="*/ 115022 h 171570"/>
              <a:gd name="connsiteX10" fmla="*/ 128918 w 144378"/>
              <a:gd name="connsiteY10" fmla="*/ 115563 h 171570"/>
              <a:gd name="connsiteX11" fmla="*/ 128798 w 144378"/>
              <a:gd name="connsiteY11" fmla="*/ 117067 h 171570"/>
              <a:gd name="connsiteX12" fmla="*/ 129460 w 144378"/>
              <a:gd name="connsiteY12" fmla="*/ 118511 h 171570"/>
              <a:gd name="connsiteX13" fmla="*/ 131866 w 144378"/>
              <a:gd name="connsiteY13" fmla="*/ 119714 h 171570"/>
              <a:gd name="connsiteX14" fmla="*/ 129881 w 144378"/>
              <a:gd name="connsiteY14" fmla="*/ 120797 h 171570"/>
              <a:gd name="connsiteX15" fmla="*/ 127294 w 144378"/>
              <a:gd name="connsiteY15" fmla="*/ 121218 h 171570"/>
              <a:gd name="connsiteX16" fmla="*/ 124767 w 144378"/>
              <a:gd name="connsiteY16" fmla="*/ 120376 h 171570"/>
              <a:gd name="connsiteX17" fmla="*/ 123143 w 144378"/>
              <a:gd name="connsiteY17" fmla="*/ 120978 h 171570"/>
              <a:gd name="connsiteX18" fmla="*/ 121158 w 144378"/>
              <a:gd name="connsiteY18" fmla="*/ 120376 h 171570"/>
              <a:gd name="connsiteX19" fmla="*/ 119714 w 144378"/>
              <a:gd name="connsiteY19" fmla="*/ 121278 h 171570"/>
              <a:gd name="connsiteX20" fmla="*/ 119775 w 144378"/>
              <a:gd name="connsiteY20" fmla="*/ 124166 h 171570"/>
              <a:gd name="connsiteX21" fmla="*/ 119172 w 144378"/>
              <a:gd name="connsiteY21" fmla="*/ 125008 h 171570"/>
              <a:gd name="connsiteX22" fmla="*/ 117187 w 144378"/>
              <a:gd name="connsiteY22" fmla="*/ 125790 h 171570"/>
              <a:gd name="connsiteX23" fmla="*/ 114962 w 144378"/>
              <a:gd name="connsiteY23" fmla="*/ 127595 h 171570"/>
              <a:gd name="connsiteX24" fmla="*/ 114360 w 144378"/>
              <a:gd name="connsiteY24" fmla="*/ 127174 h 171570"/>
              <a:gd name="connsiteX25" fmla="*/ 112555 w 144378"/>
              <a:gd name="connsiteY25" fmla="*/ 127595 h 171570"/>
              <a:gd name="connsiteX26" fmla="*/ 111653 w 144378"/>
              <a:gd name="connsiteY26" fmla="*/ 126151 h 171570"/>
              <a:gd name="connsiteX27" fmla="*/ 110630 w 144378"/>
              <a:gd name="connsiteY27" fmla="*/ 126272 h 171570"/>
              <a:gd name="connsiteX28" fmla="*/ 120496 w 144378"/>
              <a:gd name="connsiteY28" fmla="*/ 137641 h 171570"/>
              <a:gd name="connsiteX29" fmla="*/ 120857 w 144378"/>
              <a:gd name="connsiteY29" fmla="*/ 137702 h 171570"/>
              <a:gd name="connsiteX30" fmla="*/ 117970 w 144378"/>
              <a:gd name="connsiteY30" fmla="*/ 144198 h 171570"/>
              <a:gd name="connsiteX31" fmla="*/ 111352 w 144378"/>
              <a:gd name="connsiteY31" fmla="*/ 156170 h 171570"/>
              <a:gd name="connsiteX32" fmla="*/ 110329 w 144378"/>
              <a:gd name="connsiteY32" fmla="*/ 158516 h 171570"/>
              <a:gd name="connsiteX33" fmla="*/ 111592 w 144378"/>
              <a:gd name="connsiteY33" fmla="*/ 160501 h 171570"/>
              <a:gd name="connsiteX34" fmla="*/ 111352 w 144378"/>
              <a:gd name="connsiteY34" fmla="*/ 162607 h 171570"/>
              <a:gd name="connsiteX35" fmla="*/ 112255 w 144378"/>
              <a:gd name="connsiteY35" fmla="*/ 163088 h 171570"/>
              <a:gd name="connsiteX36" fmla="*/ 112736 w 144378"/>
              <a:gd name="connsiteY36" fmla="*/ 168502 h 171570"/>
              <a:gd name="connsiteX37" fmla="*/ 106359 w 144378"/>
              <a:gd name="connsiteY37" fmla="*/ 167420 h 171570"/>
              <a:gd name="connsiteX38" fmla="*/ 103893 w 144378"/>
              <a:gd name="connsiteY38" fmla="*/ 167420 h 171570"/>
              <a:gd name="connsiteX39" fmla="*/ 102689 w 144378"/>
              <a:gd name="connsiteY39" fmla="*/ 168863 h 171570"/>
              <a:gd name="connsiteX40" fmla="*/ 101245 w 144378"/>
              <a:gd name="connsiteY40" fmla="*/ 168863 h 171570"/>
              <a:gd name="connsiteX41" fmla="*/ 99441 w 144378"/>
              <a:gd name="connsiteY41" fmla="*/ 170127 h 171570"/>
              <a:gd name="connsiteX42" fmla="*/ 98238 w 144378"/>
              <a:gd name="connsiteY42" fmla="*/ 171570 h 171570"/>
              <a:gd name="connsiteX43" fmla="*/ 96854 w 144378"/>
              <a:gd name="connsiteY43" fmla="*/ 169465 h 171570"/>
              <a:gd name="connsiteX44" fmla="*/ 95410 w 144378"/>
              <a:gd name="connsiteY44" fmla="*/ 169525 h 171570"/>
              <a:gd name="connsiteX45" fmla="*/ 93605 w 144378"/>
              <a:gd name="connsiteY45" fmla="*/ 168262 h 171570"/>
              <a:gd name="connsiteX46" fmla="*/ 92523 w 144378"/>
              <a:gd name="connsiteY46" fmla="*/ 164051 h 171570"/>
              <a:gd name="connsiteX47" fmla="*/ 90417 w 144378"/>
              <a:gd name="connsiteY47" fmla="*/ 163630 h 171570"/>
              <a:gd name="connsiteX48" fmla="*/ 89815 w 144378"/>
              <a:gd name="connsiteY48" fmla="*/ 161825 h 171570"/>
              <a:gd name="connsiteX49" fmla="*/ 88793 w 144378"/>
              <a:gd name="connsiteY49" fmla="*/ 161163 h 171570"/>
              <a:gd name="connsiteX50" fmla="*/ 88311 w 144378"/>
              <a:gd name="connsiteY50" fmla="*/ 159238 h 171570"/>
              <a:gd name="connsiteX51" fmla="*/ 84883 w 144378"/>
              <a:gd name="connsiteY51" fmla="*/ 157373 h 171570"/>
              <a:gd name="connsiteX52" fmla="*/ 84461 w 144378"/>
              <a:gd name="connsiteY52" fmla="*/ 155568 h 171570"/>
              <a:gd name="connsiteX53" fmla="*/ 81754 w 144378"/>
              <a:gd name="connsiteY53" fmla="*/ 152621 h 171570"/>
              <a:gd name="connsiteX54" fmla="*/ 81033 w 144378"/>
              <a:gd name="connsiteY54" fmla="*/ 152982 h 171570"/>
              <a:gd name="connsiteX55" fmla="*/ 78626 w 144378"/>
              <a:gd name="connsiteY55" fmla="*/ 151598 h 171570"/>
              <a:gd name="connsiteX56" fmla="*/ 76822 w 144378"/>
              <a:gd name="connsiteY56" fmla="*/ 150936 h 171570"/>
              <a:gd name="connsiteX57" fmla="*/ 75258 w 144378"/>
              <a:gd name="connsiteY57" fmla="*/ 149011 h 171570"/>
              <a:gd name="connsiteX58" fmla="*/ 74295 w 144378"/>
              <a:gd name="connsiteY58" fmla="*/ 149011 h 171570"/>
              <a:gd name="connsiteX59" fmla="*/ 72731 w 144378"/>
              <a:gd name="connsiteY59" fmla="*/ 146545 h 171570"/>
              <a:gd name="connsiteX60" fmla="*/ 70264 w 144378"/>
              <a:gd name="connsiteY60" fmla="*/ 144680 h 171570"/>
              <a:gd name="connsiteX61" fmla="*/ 70384 w 144378"/>
              <a:gd name="connsiteY61" fmla="*/ 143356 h 171570"/>
              <a:gd name="connsiteX62" fmla="*/ 71708 w 144378"/>
              <a:gd name="connsiteY62" fmla="*/ 141552 h 171570"/>
              <a:gd name="connsiteX63" fmla="*/ 69663 w 144378"/>
              <a:gd name="connsiteY63" fmla="*/ 140409 h 171570"/>
              <a:gd name="connsiteX64" fmla="*/ 70144 w 144378"/>
              <a:gd name="connsiteY64" fmla="*/ 139025 h 171570"/>
              <a:gd name="connsiteX65" fmla="*/ 71167 w 144378"/>
              <a:gd name="connsiteY65" fmla="*/ 138604 h 171570"/>
              <a:gd name="connsiteX66" fmla="*/ 71167 w 144378"/>
              <a:gd name="connsiteY66" fmla="*/ 137521 h 171570"/>
              <a:gd name="connsiteX67" fmla="*/ 69663 w 144378"/>
              <a:gd name="connsiteY67" fmla="*/ 137280 h 171570"/>
              <a:gd name="connsiteX68" fmla="*/ 68941 w 144378"/>
              <a:gd name="connsiteY68" fmla="*/ 136137 h 171570"/>
              <a:gd name="connsiteX69" fmla="*/ 67377 w 144378"/>
              <a:gd name="connsiteY69" fmla="*/ 135115 h 171570"/>
              <a:gd name="connsiteX70" fmla="*/ 68279 w 144378"/>
              <a:gd name="connsiteY70" fmla="*/ 134333 h 171570"/>
              <a:gd name="connsiteX71" fmla="*/ 68159 w 144378"/>
              <a:gd name="connsiteY71" fmla="*/ 132769 h 171570"/>
              <a:gd name="connsiteX72" fmla="*/ 65271 w 144378"/>
              <a:gd name="connsiteY72" fmla="*/ 129881 h 171570"/>
              <a:gd name="connsiteX73" fmla="*/ 64068 w 144378"/>
              <a:gd name="connsiteY73" fmla="*/ 131024 h 171570"/>
              <a:gd name="connsiteX74" fmla="*/ 62625 w 144378"/>
              <a:gd name="connsiteY74" fmla="*/ 129761 h 171570"/>
              <a:gd name="connsiteX75" fmla="*/ 63707 w 144378"/>
              <a:gd name="connsiteY75" fmla="*/ 127354 h 171570"/>
              <a:gd name="connsiteX76" fmla="*/ 61902 w 144378"/>
              <a:gd name="connsiteY76" fmla="*/ 127234 h 171570"/>
              <a:gd name="connsiteX77" fmla="*/ 61902 w 144378"/>
              <a:gd name="connsiteY77" fmla="*/ 125971 h 171570"/>
              <a:gd name="connsiteX78" fmla="*/ 61060 w 144378"/>
              <a:gd name="connsiteY78" fmla="*/ 125068 h 171570"/>
              <a:gd name="connsiteX79" fmla="*/ 57331 w 144378"/>
              <a:gd name="connsiteY79" fmla="*/ 125489 h 171570"/>
              <a:gd name="connsiteX80" fmla="*/ 48187 w 144378"/>
              <a:gd name="connsiteY80" fmla="*/ 138002 h 171570"/>
              <a:gd name="connsiteX81" fmla="*/ 39283 w 144378"/>
              <a:gd name="connsiteY81" fmla="*/ 149914 h 171570"/>
              <a:gd name="connsiteX82" fmla="*/ 31402 w 144378"/>
              <a:gd name="connsiteY82" fmla="*/ 166156 h 171570"/>
              <a:gd name="connsiteX83" fmla="*/ 30440 w 144378"/>
              <a:gd name="connsiteY83" fmla="*/ 166998 h 171570"/>
              <a:gd name="connsiteX84" fmla="*/ 29838 w 144378"/>
              <a:gd name="connsiteY84" fmla="*/ 165916 h 171570"/>
              <a:gd name="connsiteX85" fmla="*/ 28515 w 144378"/>
              <a:gd name="connsiteY85" fmla="*/ 165916 h 171570"/>
              <a:gd name="connsiteX86" fmla="*/ 28153 w 144378"/>
              <a:gd name="connsiteY86" fmla="*/ 166878 h 171570"/>
              <a:gd name="connsiteX87" fmla="*/ 25928 w 144378"/>
              <a:gd name="connsiteY87" fmla="*/ 165675 h 171570"/>
              <a:gd name="connsiteX88" fmla="*/ 25447 w 144378"/>
              <a:gd name="connsiteY88" fmla="*/ 166277 h 171570"/>
              <a:gd name="connsiteX89" fmla="*/ 24123 w 144378"/>
              <a:gd name="connsiteY89" fmla="*/ 165073 h 171570"/>
              <a:gd name="connsiteX90" fmla="*/ 22018 w 144378"/>
              <a:gd name="connsiteY90" fmla="*/ 166758 h 171570"/>
              <a:gd name="connsiteX91" fmla="*/ 16122 w 144378"/>
              <a:gd name="connsiteY91" fmla="*/ 162366 h 171570"/>
              <a:gd name="connsiteX92" fmla="*/ 15641 w 144378"/>
              <a:gd name="connsiteY92" fmla="*/ 162065 h 171570"/>
              <a:gd name="connsiteX93" fmla="*/ 2586 w 144378"/>
              <a:gd name="connsiteY93" fmla="*/ 152801 h 171570"/>
              <a:gd name="connsiteX94" fmla="*/ 4271 w 144378"/>
              <a:gd name="connsiteY94" fmla="*/ 151718 h 171570"/>
              <a:gd name="connsiteX95" fmla="*/ 4752 w 144378"/>
              <a:gd name="connsiteY95" fmla="*/ 147447 h 171570"/>
              <a:gd name="connsiteX96" fmla="*/ 3790 w 144378"/>
              <a:gd name="connsiteY96" fmla="*/ 146003 h 171570"/>
              <a:gd name="connsiteX97" fmla="*/ 3670 w 144378"/>
              <a:gd name="connsiteY97" fmla="*/ 144198 h 171570"/>
              <a:gd name="connsiteX98" fmla="*/ 2707 w 144378"/>
              <a:gd name="connsiteY98" fmla="*/ 143958 h 171570"/>
              <a:gd name="connsiteX99" fmla="*/ 3549 w 144378"/>
              <a:gd name="connsiteY99" fmla="*/ 141672 h 171570"/>
              <a:gd name="connsiteX100" fmla="*/ 2045 w 144378"/>
              <a:gd name="connsiteY100" fmla="*/ 138905 h 171570"/>
              <a:gd name="connsiteX101" fmla="*/ 0 w 144378"/>
              <a:gd name="connsiteY101" fmla="*/ 138002 h 171570"/>
              <a:gd name="connsiteX102" fmla="*/ 541 w 144378"/>
              <a:gd name="connsiteY102" fmla="*/ 134874 h 171570"/>
              <a:gd name="connsiteX103" fmla="*/ 481 w 144378"/>
              <a:gd name="connsiteY103" fmla="*/ 131565 h 171570"/>
              <a:gd name="connsiteX104" fmla="*/ 2467 w 144378"/>
              <a:gd name="connsiteY104" fmla="*/ 130964 h 171570"/>
              <a:gd name="connsiteX105" fmla="*/ 3068 w 144378"/>
              <a:gd name="connsiteY105" fmla="*/ 128257 h 171570"/>
              <a:gd name="connsiteX106" fmla="*/ 3850 w 144378"/>
              <a:gd name="connsiteY106" fmla="*/ 128136 h 171570"/>
              <a:gd name="connsiteX107" fmla="*/ 4331 w 144378"/>
              <a:gd name="connsiteY107" fmla="*/ 126392 h 171570"/>
              <a:gd name="connsiteX108" fmla="*/ 6256 w 144378"/>
              <a:gd name="connsiteY108" fmla="*/ 125429 h 171570"/>
              <a:gd name="connsiteX109" fmla="*/ 9024 w 144378"/>
              <a:gd name="connsiteY109" fmla="*/ 125670 h 171570"/>
              <a:gd name="connsiteX110" fmla="*/ 9926 w 144378"/>
              <a:gd name="connsiteY110" fmla="*/ 124226 h 171570"/>
              <a:gd name="connsiteX111" fmla="*/ 10828 w 144378"/>
              <a:gd name="connsiteY111" fmla="*/ 124286 h 171570"/>
              <a:gd name="connsiteX112" fmla="*/ 11610 w 144378"/>
              <a:gd name="connsiteY112" fmla="*/ 122722 h 171570"/>
              <a:gd name="connsiteX113" fmla="*/ 14859 w 144378"/>
              <a:gd name="connsiteY113" fmla="*/ 120917 h 171570"/>
              <a:gd name="connsiteX114" fmla="*/ 16122 w 144378"/>
              <a:gd name="connsiteY114" fmla="*/ 119113 h 171570"/>
              <a:gd name="connsiteX115" fmla="*/ 16122 w 144378"/>
              <a:gd name="connsiteY115" fmla="*/ 118030 h 171570"/>
              <a:gd name="connsiteX116" fmla="*/ 17085 w 144378"/>
              <a:gd name="connsiteY116" fmla="*/ 116766 h 171570"/>
              <a:gd name="connsiteX117" fmla="*/ 16904 w 144378"/>
              <a:gd name="connsiteY117" fmla="*/ 112255 h 171570"/>
              <a:gd name="connsiteX118" fmla="*/ 17807 w 144378"/>
              <a:gd name="connsiteY118" fmla="*/ 111413 h 171570"/>
              <a:gd name="connsiteX119" fmla="*/ 17566 w 144378"/>
              <a:gd name="connsiteY119" fmla="*/ 108585 h 171570"/>
              <a:gd name="connsiteX120" fmla="*/ 18649 w 144378"/>
              <a:gd name="connsiteY120" fmla="*/ 107683 h 171570"/>
              <a:gd name="connsiteX121" fmla="*/ 18769 w 144378"/>
              <a:gd name="connsiteY121" fmla="*/ 106058 h 171570"/>
              <a:gd name="connsiteX122" fmla="*/ 19310 w 144378"/>
              <a:gd name="connsiteY122" fmla="*/ 105337 h 171570"/>
              <a:gd name="connsiteX123" fmla="*/ 18950 w 144378"/>
              <a:gd name="connsiteY123" fmla="*/ 104194 h 171570"/>
              <a:gd name="connsiteX124" fmla="*/ 20273 w 144378"/>
              <a:gd name="connsiteY124" fmla="*/ 103592 h 171570"/>
              <a:gd name="connsiteX125" fmla="*/ 20093 w 144378"/>
              <a:gd name="connsiteY125" fmla="*/ 102990 h 171570"/>
              <a:gd name="connsiteX126" fmla="*/ 21777 w 144378"/>
              <a:gd name="connsiteY126" fmla="*/ 102028 h 171570"/>
              <a:gd name="connsiteX127" fmla="*/ 21777 w 144378"/>
              <a:gd name="connsiteY127" fmla="*/ 99862 h 171570"/>
              <a:gd name="connsiteX128" fmla="*/ 23462 w 144378"/>
              <a:gd name="connsiteY128" fmla="*/ 97937 h 171570"/>
              <a:gd name="connsiteX129" fmla="*/ 25928 w 144378"/>
              <a:gd name="connsiteY129" fmla="*/ 97456 h 171570"/>
              <a:gd name="connsiteX130" fmla="*/ 26048 w 144378"/>
              <a:gd name="connsiteY130" fmla="*/ 96313 h 171570"/>
              <a:gd name="connsiteX131" fmla="*/ 28695 w 144378"/>
              <a:gd name="connsiteY131" fmla="*/ 95471 h 171570"/>
              <a:gd name="connsiteX132" fmla="*/ 28575 w 144378"/>
              <a:gd name="connsiteY132" fmla="*/ 94628 h 171570"/>
              <a:gd name="connsiteX133" fmla="*/ 30139 w 144378"/>
              <a:gd name="connsiteY133" fmla="*/ 94027 h 171570"/>
              <a:gd name="connsiteX134" fmla="*/ 29778 w 144378"/>
              <a:gd name="connsiteY134" fmla="*/ 92583 h 171570"/>
              <a:gd name="connsiteX135" fmla="*/ 28153 w 144378"/>
              <a:gd name="connsiteY135" fmla="*/ 92222 h 171570"/>
              <a:gd name="connsiteX136" fmla="*/ 27252 w 144378"/>
              <a:gd name="connsiteY136" fmla="*/ 90658 h 171570"/>
              <a:gd name="connsiteX137" fmla="*/ 28334 w 144378"/>
              <a:gd name="connsiteY137" fmla="*/ 88191 h 171570"/>
              <a:gd name="connsiteX138" fmla="*/ 28635 w 144378"/>
              <a:gd name="connsiteY138" fmla="*/ 86507 h 171570"/>
              <a:gd name="connsiteX139" fmla="*/ 30861 w 144378"/>
              <a:gd name="connsiteY139" fmla="*/ 84762 h 171570"/>
              <a:gd name="connsiteX140" fmla="*/ 31161 w 144378"/>
              <a:gd name="connsiteY140" fmla="*/ 83018 h 171570"/>
              <a:gd name="connsiteX141" fmla="*/ 32124 w 144378"/>
              <a:gd name="connsiteY141" fmla="*/ 82116 h 171570"/>
              <a:gd name="connsiteX142" fmla="*/ 33267 w 144378"/>
              <a:gd name="connsiteY142" fmla="*/ 77664 h 171570"/>
              <a:gd name="connsiteX143" fmla="*/ 35673 w 144378"/>
              <a:gd name="connsiteY143" fmla="*/ 72671 h 171570"/>
              <a:gd name="connsiteX144" fmla="*/ 35554 w 144378"/>
              <a:gd name="connsiteY144" fmla="*/ 72069 h 171570"/>
              <a:gd name="connsiteX145" fmla="*/ 38561 w 144378"/>
              <a:gd name="connsiteY145" fmla="*/ 69061 h 171570"/>
              <a:gd name="connsiteX146" fmla="*/ 39223 w 144378"/>
              <a:gd name="connsiteY146" fmla="*/ 66475 h 171570"/>
              <a:gd name="connsiteX147" fmla="*/ 41328 w 144378"/>
              <a:gd name="connsiteY147" fmla="*/ 65512 h 171570"/>
              <a:gd name="connsiteX148" fmla="*/ 42712 w 144378"/>
              <a:gd name="connsiteY148" fmla="*/ 62745 h 171570"/>
              <a:gd name="connsiteX149" fmla="*/ 45179 w 144378"/>
              <a:gd name="connsiteY149" fmla="*/ 60158 h 171570"/>
              <a:gd name="connsiteX150" fmla="*/ 46683 w 144378"/>
              <a:gd name="connsiteY150" fmla="*/ 57932 h 171570"/>
              <a:gd name="connsiteX151" fmla="*/ 47825 w 144378"/>
              <a:gd name="connsiteY151" fmla="*/ 53120 h 171570"/>
              <a:gd name="connsiteX152" fmla="*/ 49751 w 144378"/>
              <a:gd name="connsiteY152" fmla="*/ 52097 h 171570"/>
              <a:gd name="connsiteX153" fmla="*/ 50773 w 144378"/>
              <a:gd name="connsiteY153" fmla="*/ 44276 h 171570"/>
              <a:gd name="connsiteX154" fmla="*/ 52337 w 144378"/>
              <a:gd name="connsiteY154" fmla="*/ 41328 h 171570"/>
              <a:gd name="connsiteX155" fmla="*/ 52337 w 144378"/>
              <a:gd name="connsiteY155" fmla="*/ 41148 h 171570"/>
              <a:gd name="connsiteX156" fmla="*/ 52518 w 144378"/>
              <a:gd name="connsiteY156" fmla="*/ 40607 h 171570"/>
              <a:gd name="connsiteX157" fmla="*/ 52638 w 144378"/>
              <a:gd name="connsiteY157" fmla="*/ 40426 h 171570"/>
              <a:gd name="connsiteX158" fmla="*/ 52878 w 144378"/>
              <a:gd name="connsiteY158" fmla="*/ 39764 h 171570"/>
              <a:gd name="connsiteX159" fmla="*/ 52819 w 144378"/>
              <a:gd name="connsiteY159" fmla="*/ 39163 h 171570"/>
              <a:gd name="connsiteX160" fmla="*/ 52397 w 144378"/>
              <a:gd name="connsiteY160" fmla="*/ 38441 h 171570"/>
              <a:gd name="connsiteX161" fmla="*/ 52939 w 144378"/>
              <a:gd name="connsiteY161" fmla="*/ 35012 h 171570"/>
              <a:gd name="connsiteX162" fmla="*/ 53660 w 144378"/>
              <a:gd name="connsiteY162" fmla="*/ 33328 h 171570"/>
              <a:gd name="connsiteX163" fmla="*/ 53660 w 144378"/>
              <a:gd name="connsiteY163" fmla="*/ 30199 h 171570"/>
              <a:gd name="connsiteX164" fmla="*/ 53721 w 144378"/>
              <a:gd name="connsiteY164" fmla="*/ 29357 h 171570"/>
              <a:gd name="connsiteX165" fmla="*/ 53541 w 144378"/>
              <a:gd name="connsiteY165" fmla="*/ 28214 h 171570"/>
              <a:gd name="connsiteX166" fmla="*/ 53541 w 144378"/>
              <a:gd name="connsiteY166" fmla="*/ 27612 h 171570"/>
              <a:gd name="connsiteX167" fmla="*/ 53781 w 144378"/>
              <a:gd name="connsiteY167" fmla="*/ 25688 h 171570"/>
              <a:gd name="connsiteX168" fmla="*/ 54142 w 144378"/>
              <a:gd name="connsiteY168" fmla="*/ 24665 h 171570"/>
              <a:gd name="connsiteX169" fmla="*/ 54142 w 144378"/>
              <a:gd name="connsiteY169" fmla="*/ 23402 h 171570"/>
              <a:gd name="connsiteX170" fmla="*/ 55586 w 144378"/>
              <a:gd name="connsiteY170" fmla="*/ 20033 h 171570"/>
              <a:gd name="connsiteX171" fmla="*/ 55646 w 144378"/>
              <a:gd name="connsiteY171" fmla="*/ 19491 h 171570"/>
              <a:gd name="connsiteX172" fmla="*/ 55586 w 144378"/>
              <a:gd name="connsiteY172" fmla="*/ 17446 h 171570"/>
              <a:gd name="connsiteX173" fmla="*/ 54984 w 144378"/>
              <a:gd name="connsiteY173" fmla="*/ 16543 h 171570"/>
              <a:gd name="connsiteX174" fmla="*/ 55105 w 144378"/>
              <a:gd name="connsiteY174" fmla="*/ 16243 h 171570"/>
              <a:gd name="connsiteX175" fmla="*/ 55225 w 144378"/>
              <a:gd name="connsiteY175" fmla="*/ 16002 h 171570"/>
              <a:gd name="connsiteX176" fmla="*/ 55827 w 144378"/>
              <a:gd name="connsiteY176" fmla="*/ 15761 h 171570"/>
              <a:gd name="connsiteX177" fmla="*/ 55766 w 144378"/>
              <a:gd name="connsiteY177" fmla="*/ 15160 h 171570"/>
              <a:gd name="connsiteX178" fmla="*/ 55766 w 144378"/>
              <a:gd name="connsiteY178" fmla="*/ 14619 h 171570"/>
              <a:gd name="connsiteX179" fmla="*/ 56007 w 144378"/>
              <a:gd name="connsiteY179" fmla="*/ 14619 h 171570"/>
              <a:gd name="connsiteX180" fmla="*/ 56127 w 144378"/>
              <a:gd name="connsiteY180" fmla="*/ 14438 h 171570"/>
              <a:gd name="connsiteX181" fmla="*/ 56187 w 144378"/>
              <a:gd name="connsiteY181" fmla="*/ 14137 h 171570"/>
              <a:gd name="connsiteX182" fmla="*/ 55946 w 144378"/>
              <a:gd name="connsiteY182" fmla="*/ 13175 h 171570"/>
              <a:gd name="connsiteX183" fmla="*/ 56007 w 144378"/>
              <a:gd name="connsiteY183" fmla="*/ 12573 h 171570"/>
              <a:gd name="connsiteX184" fmla="*/ 56247 w 144378"/>
              <a:gd name="connsiteY184" fmla="*/ 12152 h 171570"/>
              <a:gd name="connsiteX185" fmla="*/ 56368 w 144378"/>
              <a:gd name="connsiteY185" fmla="*/ 11851 h 171570"/>
              <a:gd name="connsiteX186" fmla="*/ 56187 w 144378"/>
              <a:gd name="connsiteY186" fmla="*/ 11249 h 171570"/>
              <a:gd name="connsiteX187" fmla="*/ 56308 w 144378"/>
              <a:gd name="connsiteY187" fmla="*/ 8422 h 171570"/>
              <a:gd name="connsiteX188" fmla="*/ 56909 w 144378"/>
              <a:gd name="connsiteY188" fmla="*/ 6377 h 171570"/>
              <a:gd name="connsiteX189" fmla="*/ 57030 w 144378"/>
              <a:gd name="connsiteY189" fmla="*/ 5655 h 171570"/>
              <a:gd name="connsiteX190" fmla="*/ 57210 w 144378"/>
              <a:gd name="connsiteY190" fmla="*/ 4873 h 171570"/>
              <a:gd name="connsiteX191" fmla="*/ 59015 w 144378"/>
              <a:gd name="connsiteY191" fmla="*/ 2587 h 171570"/>
              <a:gd name="connsiteX192" fmla="*/ 59617 w 144378"/>
              <a:gd name="connsiteY192" fmla="*/ 2466 h 171570"/>
              <a:gd name="connsiteX193" fmla="*/ 60458 w 144378"/>
              <a:gd name="connsiteY193" fmla="*/ 2106 h 171570"/>
              <a:gd name="connsiteX194" fmla="*/ 60759 w 144378"/>
              <a:gd name="connsiteY194" fmla="*/ 1985 h 171570"/>
              <a:gd name="connsiteX195" fmla="*/ 63346 w 144378"/>
              <a:gd name="connsiteY195" fmla="*/ 1865 h 171570"/>
              <a:gd name="connsiteX196" fmla="*/ 64369 w 144378"/>
              <a:gd name="connsiteY196" fmla="*/ 662 h 171570"/>
              <a:gd name="connsiteX197" fmla="*/ 65091 w 144378"/>
              <a:gd name="connsiteY197" fmla="*/ 361 h 171570"/>
              <a:gd name="connsiteX198" fmla="*/ 65512 w 144378"/>
              <a:gd name="connsiteY198" fmla="*/ 662 h 171570"/>
              <a:gd name="connsiteX199" fmla="*/ 67377 w 144378"/>
              <a:gd name="connsiteY199" fmla="*/ 1624 h 171570"/>
              <a:gd name="connsiteX200" fmla="*/ 69182 w 144378"/>
              <a:gd name="connsiteY200" fmla="*/ 2106 h 171570"/>
              <a:gd name="connsiteX201" fmla="*/ 71828 w 144378"/>
              <a:gd name="connsiteY201" fmla="*/ 2106 h 171570"/>
              <a:gd name="connsiteX202" fmla="*/ 72129 w 144378"/>
              <a:gd name="connsiteY202" fmla="*/ 1925 h 171570"/>
              <a:gd name="connsiteX203" fmla="*/ 73453 w 144378"/>
              <a:gd name="connsiteY203" fmla="*/ 2166 h 171570"/>
              <a:gd name="connsiteX204" fmla="*/ 75197 w 144378"/>
              <a:gd name="connsiteY204" fmla="*/ 2045 h 171570"/>
              <a:gd name="connsiteX205" fmla="*/ 75799 w 144378"/>
              <a:gd name="connsiteY205" fmla="*/ 1865 h 171570"/>
              <a:gd name="connsiteX206" fmla="*/ 77784 w 144378"/>
              <a:gd name="connsiteY206" fmla="*/ 1865 h 171570"/>
              <a:gd name="connsiteX207" fmla="*/ 81033 w 144378"/>
              <a:gd name="connsiteY207" fmla="*/ 0 h 171570"/>
              <a:gd name="connsiteX208" fmla="*/ 81754 w 144378"/>
              <a:gd name="connsiteY208" fmla="*/ 180 h 171570"/>
              <a:gd name="connsiteX209" fmla="*/ 82356 w 144378"/>
              <a:gd name="connsiteY209" fmla="*/ 903 h 171570"/>
              <a:gd name="connsiteX210" fmla="*/ 82356 w 144378"/>
              <a:gd name="connsiteY210" fmla="*/ 1143 h 171570"/>
              <a:gd name="connsiteX211" fmla="*/ 82898 w 144378"/>
              <a:gd name="connsiteY211" fmla="*/ 3188 h 171570"/>
              <a:gd name="connsiteX212" fmla="*/ 84221 w 144378"/>
              <a:gd name="connsiteY212" fmla="*/ 4151 h 171570"/>
              <a:gd name="connsiteX213" fmla="*/ 85124 w 144378"/>
              <a:gd name="connsiteY213" fmla="*/ 5174 h 171570"/>
              <a:gd name="connsiteX214" fmla="*/ 85725 w 144378"/>
              <a:gd name="connsiteY214" fmla="*/ 5535 h 171570"/>
              <a:gd name="connsiteX215" fmla="*/ 86206 w 144378"/>
              <a:gd name="connsiteY215" fmla="*/ 6076 h 171570"/>
              <a:gd name="connsiteX216" fmla="*/ 86807 w 144378"/>
              <a:gd name="connsiteY216" fmla="*/ 6678 h 171570"/>
              <a:gd name="connsiteX217" fmla="*/ 87650 w 144378"/>
              <a:gd name="connsiteY217" fmla="*/ 6918 h 171570"/>
              <a:gd name="connsiteX218" fmla="*/ 89996 w 144378"/>
              <a:gd name="connsiteY218" fmla="*/ 7219 h 171570"/>
              <a:gd name="connsiteX219" fmla="*/ 90838 w 144378"/>
              <a:gd name="connsiteY219" fmla="*/ 7580 h 171570"/>
              <a:gd name="connsiteX220" fmla="*/ 92463 w 144378"/>
              <a:gd name="connsiteY220" fmla="*/ 7881 h 171570"/>
              <a:gd name="connsiteX221" fmla="*/ 94749 w 144378"/>
              <a:gd name="connsiteY221" fmla="*/ 7881 h 171570"/>
              <a:gd name="connsiteX222" fmla="*/ 96012 w 144378"/>
              <a:gd name="connsiteY222" fmla="*/ 8603 h 171570"/>
              <a:gd name="connsiteX223" fmla="*/ 97455 w 144378"/>
              <a:gd name="connsiteY223" fmla="*/ 9505 h 171570"/>
              <a:gd name="connsiteX224" fmla="*/ 99802 w 144378"/>
              <a:gd name="connsiteY224" fmla="*/ 10528 h 171570"/>
              <a:gd name="connsiteX225" fmla="*/ 100223 w 144378"/>
              <a:gd name="connsiteY225" fmla="*/ 10889 h 171570"/>
              <a:gd name="connsiteX226" fmla="*/ 100524 w 144378"/>
              <a:gd name="connsiteY226" fmla="*/ 11671 h 171570"/>
              <a:gd name="connsiteX227" fmla="*/ 98959 w 144378"/>
              <a:gd name="connsiteY227" fmla="*/ 15400 h 171570"/>
              <a:gd name="connsiteX228" fmla="*/ 99140 w 144378"/>
              <a:gd name="connsiteY228" fmla="*/ 16664 h 171570"/>
              <a:gd name="connsiteX229" fmla="*/ 99321 w 144378"/>
              <a:gd name="connsiteY229" fmla="*/ 16965 h 171570"/>
              <a:gd name="connsiteX230" fmla="*/ 98839 w 144378"/>
              <a:gd name="connsiteY230" fmla="*/ 18890 h 171570"/>
              <a:gd name="connsiteX231" fmla="*/ 95471 w 144378"/>
              <a:gd name="connsiteY231" fmla="*/ 21055 h 171570"/>
              <a:gd name="connsiteX232" fmla="*/ 94508 w 144378"/>
              <a:gd name="connsiteY232" fmla="*/ 23702 h 171570"/>
              <a:gd name="connsiteX233" fmla="*/ 94267 w 144378"/>
              <a:gd name="connsiteY233" fmla="*/ 28154 h 171570"/>
              <a:gd name="connsiteX234" fmla="*/ 95471 w 144378"/>
              <a:gd name="connsiteY234" fmla="*/ 31523 h 171570"/>
              <a:gd name="connsiteX235" fmla="*/ 96673 w 144378"/>
              <a:gd name="connsiteY235" fmla="*/ 32846 h 171570"/>
              <a:gd name="connsiteX236" fmla="*/ 97636 w 144378"/>
              <a:gd name="connsiteY236" fmla="*/ 32967 h 171570"/>
              <a:gd name="connsiteX237" fmla="*/ 99922 w 144378"/>
              <a:gd name="connsiteY237" fmla="*/ 33207 h 171570"/>
              <a:gd name="connsiteX238" fmla="*/ 101847 w 144378"/>
              <a:gd name="connsiteY238" fmla="*/ 33628 h 171570"/>
              <a:gd name="connsiteX239" fmla="*/ 103051 w 144378"/>
              <a:gd name="connsiteY239" fmla="*/ 34471 h 171570"/>
              <a:gd name="connsiteX240" fmla="*/ 103592 w 144378"/>
              <a:gd name="connsiteY240" fmla="*/ 35072 h 171570"/>
              <a:gd name="connsiteX241" fmla="*/ 104795 w 144378"/>
              <a:gd name="connsiteY241" fmla="*/ 36576 h 171570"/>
              <a:gd name="connsiteX242" fmla="*/ 105156 w 144378"/>
              <a:gd name="connsiteY242" fmla="*/ 37178 h 171570"/>
              <a:gd name="connsiteX243" fmla="*/ 106660 w 144378"/>
              <a:gd name="connsiteY243" fmla="*/ 38922 h 171570"/>
              <a:gd name="connsiteX244" fmla="*/ 106901 w 144378"/>
              <a:gd name="connsiteY244" fmla="*/ 39163 h 171570"/>
              <a:gd name="connsiteX245" fmla="*/ 107502 w 144378"/>
              <a:gd name="connsiteY245" fmla="*/ 39283 h 171570"/>
              <a:gd name="connsiteX246" fmla="*/ 108585 w 144378"/>
              <a:gd name="connsiteY246" fmla="*/ 39283 h 171570"/>
              <a:gd name="connsiteX247" fmla="*/ 109788 w 144378"/>
              <a:gd name="connsiteY247" fmla="*/ 39103 h 171570"/>
              <a:gd name="connsiteX248" fmla="*/ 111413 w 144378"/>
              <a:gd name="connsiteY248" fmla="*/ 39103 h 171570"/>
              <a:gd name="connsiteX249" fmla="*/ 113036 w 144378"/>
              <a:gd name="connsiteY249" fmla="*/ 39283 h 171570"/>
              <a:gd name="connsiteX250" fmla="*/ 116405 w 144378"/>
              <a:gd name="connsiteY250" fmla="*/ 38862 h 171570"/>
              <a:gd name="connsiteX251" fmla="*/ 117909 w 144378"/>
              <a:gd name="connsiteY251" fmla="*/ 38862 h 171570"/>
              <a:gd name="connsiteX252" fmla="*/ 119775 w 144378"/>
              <a:gd name="connsiteY252" fmla="*/ 38501 h 171570"/>
              <a:gd name="connsiteX253" fmla="*/ 119954 w 144378"/>
              <a:gd name="connsiteY253" fmla="*/ 38381 h 171570"/>
              <a:gd name="connsiteX254" fmla="*/ 120676 w 144378"/>
              <a:gd name="connsiteY254" fmla="*/ 38381 h 171570"/>
              <a:gd name="connsiteX255" fmla="*/ 120676 w 144378"/>
              <a:gd name="connsiteY255" fmla="*/ 38200 h 171570"/>
              <a:gd name="connsiteX256" fmla="*/ 121398 w 144378"/>
              <a:gd name="connsiteY256" fmla="*/ 37900 h 171570"/>
              <a:gd name="connsiteX257" fmla="*/ 121940 w 144378"/>
              <a:gd name="connsiteY257" fmla="*/ 37779 h 171570"/>
              <a:gd name="connsiteX258" fmla="*/ 122902 w 144378"/>
              <a:gd name="connsiteY258" fmla="*/ 37659 h 171570"/>
              <a:gd name="connsiteX259" fmla="*/ 124166 w 144378"/>
              <a:gd name="connsiteY259" fmla="*/ 37178 h 171570"/>
              <a:gd name="connsiteX260" fmla="*/ 125429 w 144378"/>
              <a:gd name="connsiteY260" fmla="*/ 37178 h 171570"/>
              <a:gd name="connsiteX261" fmla="*/ 126512 w 144378"/>
              <a:gd name="connsiteY261" fmla="*/ 37659 h 171570"/>
              <a:gd name="connsiteX262" fmla="*/ 110510 w 144378"/>
              <a:gd name="connsiteY262" fmla="*/ 75197 h 171570"/>
              <a:gd name="connsiteX263" fmla="*/ 114420 w 144378"/>
              <a:gd name="connsiteY263" fmla="*/ 76581 h 171570"/>
              <a:gd name="connsiteX264" fmla="*/ 116044 w 144378"/>
              <a:gd name="connsiteY264" fmla="*/ 77664 h 171570"/>
              <a:gd name="connsiteX265" fmla="*/ 114059 w 144378"/>
              <a:gd name="connsiteY265" fmla="*/ 79408 h 171570"/>
              <a:gd name="connsiteX266" fmla="*/ 115503 w 144378"/>
              <a:gd name="connsiteY266" fmla="*/ 82055 h 171570"/>
              <a:gd name="connsiteX267" fmla="*/ 116104 w 144378"/>
              <a:gd name="connsiteY267" fmla="*/ 81574 h 171570"/>
              <a:gd name="connsiteX268" fmla="*/ 117368 w 144378"/>
              <a:gd name="connsiteY268" fmla="*/ 82777 h 171570"/>
              <a:gd name="connsiteX269" fmla="*/ 117248 w 144378"/>
              <a:gd name="connsiteY269" fmla="*/ 83981 h 171570"/>
              <a:gd name="connsiteX270" fmla="*/ 118932 w 144378"/>
              <a:gd name="connsiteY270" fmla="*/ 85184 h 171570"/>
              <a:gd name="connsiteX271" fmla="*/ 118090 w 144378"/>
              <a:gd name="connsiteY271" fmla="*/ 86387 h 171570"/>
              <a:gd name="connsiteX272" fmla="*/ 119775 w 144378"/>
              <a:gd name="connsiteY272" fmla="*/ 87710 h 171570"/>
              <a:gd name="connsiteX273" fmla="*/ 125128 w 144378"/>
              <a:gd name="connsiteY273" fmla="*/ 88252 h 171570"/>
              <a:gd name="connsiteX274" fmla="*/ 125429 w 144378"/>
              <a:gd name="connsiteY274" fmla="*/ 84762 h 171570"/>
              <a:gd name="connsiteX275" fmla="*/ 127956 w 144378"/>
              <a:gd name="connsiteY275" fmla="*/ 85725 h 171570"/>
              <a:gd name="connsiteX276" fmla="*/ 127294 w 144378"/>
              <a:gd name="connsiteY276" fmla="*/ 83319 h 171570"/>
              <a:gd name="connsiteX277" fmla="*/ 125790 w 144378"/>
              <a:gd name="connsiteY277" fmla="*/ 81935 h 171570"/>
              <a:gd name="connsiteX278" fmla="*/ 125730 w 144378"/>
              <a:gd name="connsiteY278" fmla="*/ 80732 h 171570"/>
              <a:gd name="connsiteX279" fmla="*/ 127294 w 144378"/>
              <a:gd name="connsiteY279" fmla="*/ 80070 h 171570"/>
              <a:gd name="connsiteX280" fmla="*/ 130182 w 144378"/>
              <a:gd name="connsiteY280" fmla="*/ 84041 h 171570"/>
              <a:gd name="connsiteX281" fmla="*/ 131806 w 144378"/>
              <a:gd name="connsiteY281" fmla="*/ 85665 h 171570"/>
              <a:gd name="connsiteX282" fmla="*/ 133310 w 144378"/>
              <a:gd name="connsiteY282" fmla="*/ 87710 h 171570"/>
              <a:gd name="connsiteX283" fmla="*/ 134754 w 144378"/>
              <a:gd name="connsiteY283" fmla="*/ 88974 h 171570"/>
              <a:gd name="connsiteX284" fmla="*/ 136739 w 144378"/>
              <a:gd name="connsiteY284" fmla="*/ 89154 h 171570"/>
              <a:gd name="connsiteX285" fmla="*/ 139266 w 144378"/>
              <a:gd name="connsiteY285" fmla="*/ 88613 h 171570"/>
              <a:gd name="connsiteX286" fmla="*/ 139145 w 144378"/>
              <a:gd name="connsiteY286" fmla="*/ 87470 h 171570"/>
              <a:gd name="connsiteX287" fmla="*/ 141371 w 144378"/>
              <a:gd name="connsiteY287" fmla="*/ 87530 h 171570"/>
              <a:gd name="connsiteX288" fmla="*/ 143838 w 144378"/>
              <a:gd name="connsiteY288" fmla="*/ 88552 h 171570"/>
              <a:gd name="connsiteX289" fmla="*/ 141972 w 144378"/>
              <a:gd name="connsiteY289" fmla="*/ 90959 h 171570"/>
              <a:gd name="connsiteX290" fmla="*/ 144379 w 144378"/>
              <a:gd name="connsiteY290" fmla="*/ 93124 h 171570"/>
              <a:gd name="connsiteX291" fmla="*/ 142213 w 144378"/>
              <a:gd name="connsiteY291" fmla="*/ 94087 h 171570"/>
              <a:gd name="connsiteX292" fmla="*/ 143778 w 144378"/>
              <a:gd name="connsiteY292" fmla="*/ 95711 h 171570"/>
              <a:gd name="connsiteX293" fmla="*/ 141792 w 144378"/>
              <a:gd name="connsiteY293" fmla="*/ 95170 h 171570"/>
              <a:gd name="connsiteX294" fmla="*/ 140770 w 144378"/>
              <a:gd name="connsiteY294" fmla="*/ 96373 h 171570"/>
              <a:gd name="connsiteX295" fmla="*/ 140830 w 144378"/>
              <a:gd name="connsiteY295" fmla="*/ 98358 h 171570"/>
              <a:gd name="connsiteX296" fmla="*/ 138603 w 144378"/>
              <a:gd name="connsiteY296" fmla="*/ 97636 h 171570"/>
              <a:gd name="connsiteX297" fmla="*/ 137400 w 144378"/>
              <a:gd name="connsiteY297" fmla="*/ 99862 h 171570"/>
              <a:gd name="connsiteX298" fmla="*/ 139145 w 144378"/>
              <a:gd name="connsiteY298" fmla="*/ 100764 h 171570"/>
              <a:gd name="connsiteX299" fmla="*/ 141671 w 144378"/>
              <a:gd name="connsiteY299" fmla="*/ 101065 h 17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144378" h="171570">
                <a:moveTo>
                  <a:pt x="141671" y="101065"/>
                </a:moveTo>
                <a:lnTo>
                  <a:pt x="140889" y="102449"/>
                </a:lnTo>
                <a:lnTo>
                  <a:pt x="140408" y="106660"/>
                </a:lnTo>
                <a:lnTo>
                  <a:pt x="141371" y="106720"/>
                </a:lnTo>
                <a:lnTo>
                  <a:pt x="141070" y="108705"/>
                </a:lnTo>
                <a:lnTo>
                  <a:pt x="139326" y="108525"/>
                </a:lnTo>
                <a:lnTo>
                  <a:pt x="138002" y="110149"/>
                </a:lnTo>
                <a:lnTo>
                  <a:pt x="134694" y="111473"/>
                </a:lnTo>
                <a:lnTo>
                  <a:pt x="132227" y="113759"/>
                </a:lnTo>
                <a:lnTo>
                  <a:pt x="131204" y="115022"/>
                </a:lnTo>
                <a:lnTo>
                  <a:pt x="128918" y="115563"/>
                </a:lnTo>
                <a:lnTo>
                  <a:pt x="128798" y="117067"/>
                </a:lnTo>
                <a:lnTo>
                  <a:pt x="129460" y="118511"/>
                </a:lnTo>
                <a:lnTo>
                  <a:pt x="131866" y="119714"/>
                </a:lnTo>
                <a:lnTo>
                  <a:pt x="129881" y="120797"/>
                </a:lnTo>
                <a:lnTo>
                  <a:pt x="127294" y="121218"/>
                </a:lnTo>
                <a:lnTo>
                  <a:pt x="124767" y="120376"/>
                </a:lnTo>
                <a:lnTo>
                  <a:pt x="123143" y="120978"/>
                </a:lnTo>
                <a:lnTo>
                  <a:pt x="121158" y="120376"/>
                </a:lnTo>
                <a:lnTo>
                  <a:pt x="119714" y="121278"/>
                </a:lnTo>
                <a:lnTo>
                  <a:pt x="119775" y="124166"/>
                </a:lnTo>
                <a:lnTo>
                  <a:pt x="119172" y="125008"/>
                </a:lnTo>
                <a:lnTo>
                  <a:pt x="117187" y="125790"/>
                </a:lnTo>
                <a:lnTo>
                  <a:pt x="114962" y="127595"/>
                </a:lnTo>
                <a:lnTo>
                  <a:pt x="114360" y="127174"/>
                </a:lnTo>
                <a:lnTo>
                  <a:pt x="112555" y="127595"/>
                </a:lnTo>
                <a:lnTo>
                  <a:pt x="111653" y="126151"/>
                </a:lnTo>
                <a:lnTo>
                  <a:pt x="110630" y="126272"/>
                </a:lnTo>
                <a:lnTo>
                  <a:pt x="120496" y="137641"/>
                </a:lnTo>
                <a:lnTo>
                  <a:pt x="120857" y="137702"/>
                </a:lnTo>
                <a:lnTo>
                  <a:pt x="117970" y="144198"/>
                </a:lnTo>
                <a:lnTo>
                  <a:pt x="111352" y="156170"/>
                </a:lnTo>
                <a:lnTo>
                  <a:pt x="110329" y="158516"/>
                </a:lnTo>
                <a:lnTo>
                  <a:pt x="111592" y="160501"/>
                </a:lnTo>
                <a:lnTo>
                  <a:pt x="111352" y="162607"/>
                </a:lnTo>
                <a:lnTo>
                  <a:pt x="112255" y="163088"/>
                </a:lnTo>
                <a:lnTo>
                  <a:pt x="112736" y="168502"/>
                </a:lnTo>
                <a:lnTo>
                  <a:pt x="106359" y="167420"/>
                </a:lnTo>
                <a:lnTo>
                  <a:pt x="103893" y="167420"/>
                </a:lnTo>
                <a:lnTo>
                  <a:pt x="102689" y="168863"/>
                </a:lnTo>
                <a:lnTo>
                  <a:pt x="101245" y="168863"/>
                </a:lnTo>
                <a:lnTo>
                  <a:pt x="99441" y="170127"/>
                </a:lnTo>
                <a:lnTo>
                  <a:pt x="98238" y="171570"/>
                </a:lnTo>
                <a:lnTo>
                  <a:pt x="96854" y="169465"/>
                </a:lnTo>
                <a:lnTo>
                  <a:pt x="95410" y="169525"/>
                </a:lnTo>
                <a:lnTo>
                  <a:pt x="93605" y="168262"/>
                </a:lnTo>
                <a:lnTo>
                  <a:pt x="92523" y="164051"/>
                </a:lnTo>
                <a:lnTo>
                  <a:pt x="90417" y="163630"/>
                </a:lnTo>
                <a:lnTo>
                  <a:pt x="89815" y="161825"/>
                </a:lnTo>
                <a:lnTo>
                  <a:pt x="88793" y="161163"/>
                </a:lnTo>
                <a:lnTo>
                  <a:pt x="88311" y="159238"/>
                </a:lnTo>
                <a:lnTo>
                  <a:pt x="84883" y="157373"/>
                </a:lnTo>
                <a:lnTo>
                  <a:pt x="84461" y="155568"/>
                </a:lnTo>
                <a:lnTo>
                  <a:pt x="81754" y="152621"/>
                </a:lnTo>
                <a:lnTo>
                  <a:pt x="81033" y="152982"/>
                </a:lnTo>
                <a:lnTo>
                  <a:pt x="78626" y="151598"/>
                </a:lnTo>
                <a:lnTo>
                  <a:pt x="76822" y="150936"/>
                </a:lnTo>
                <a:lnTo>
                  <a:pt x="75258" y="149011"/>
                </a:lnTo>
                <a:lnTo>
                  <a:pt x="74295" y="149011"/>
                </a:lnTo>
                <a:lnTo>
                  <a:pt x="72731" y="146545"/>
                </a:lnTo>
                <a:lnTo>
                  <a:pt x="70264" y="144680"/>
                </a:lnTo>
                <a:lnTo>
                  <a:pt x="70384" y="143356"/>
                </a:lnTo>
                <a:lnTo>
                  <a:pt x="71708" y="141552"/>
                </a:lnTo>
                <a:lnTo>
                  <a:pt x="69663" y="140409"/>
                </a:lnTo>
                <a:lnTo>
                  <a:pt x="70144" y="139025"/>
                </a:lnTo>
                <a:lnTo>
                  <a:pt x="71167" y="138604"/>
                </a:lnTo>
                <a:lnTo>
                  <a:pt x="71167" y="137521"/>
                </a:lnTo>
                <a:lnTo>
                  <a:pt x="69663" y="137280"/>
                </a:lnTo>
                <a:lnTo>
                  <a:pt x="68941" y="136137"/>
                </a:lnTo>
                <a:lnTo>
                  <a:pt x="67377" y="135115"/>
                </a:lnTo>
                <a:lnTo>
                  <a:pt x="68279" y="134333"/>
                </a:lnTo>
                <a:lnTo>
                  <a:pt x="68159" y="132769"/>
                </a:lnTo>
                <a:lnTo>
                  <a:pt x="65271" y="129881"/>
                </a:lnTo>
                <a:lnTo>
                  <a:pt x="64068" y="131024"/>
                </a:lnTo>
                <a:lnTo>
                  <a:pt x="62625" y="129761"/>
                </a:lnTo>
                <a:lnTo>
                  <a:pt x="63707" y="127354"/>
                </a:lnTo>
                <a:lnTo>
                  <a:pt x="61902" y="127234"/>
                </a:lnTo>
                <a:lnTo>
                  <a:pt x="61902" y="125971"/>
                </a:lnTo>
                <a:lnTo>
                  <a:pt x="61060" y="125068"/>
                </a:lnTo>
                <a:lnTo>
                  <a:pt x="57331" y="125489"/>
                </a:lnTo>
                <a:lnTo>
                  <a:pt x="48187" y="138002"/>
                </a:lnTo>
                <a:lnTo>
                  <a:pt x="39283" y="149914"/>
                </a:lnTo>
                <a:lnTo>
                  <a:pt x="31402" y="166156"/>
                </a:lnTo>
                <a:lnTo>
                  <a:pt x="30440" y="166998"/>
                </a:lnTo>
                <a:lnTo>
                  <a:pt x="29838" y="165916"/>
                </a:lnTo>
                <a:lnTo>
                  <a:pt x="28515" y="165916"/>
                </a:lnTo>
                <a:lnTo>
                  <a:pt x="28153" y="166878"/>
                </a:lnTo>
                <a:lnTo>
                  <a:pt x="25928" y="165675"/>
                </a:lnTo>
                <a:lnTo>
                  <a:pt x="25447" y="166277"/>
                </a:lnTo>
                <a:lnTo>
                  <a:pt x="24123" y="165073"/>
                </a:lnTo>
                <a:lnTo>
                  <a:pt x="22018" y="166758"/>
                </a:lnTo>
                <a:lnTo>
                  <a:pt x="16122" y="162366"/>
                </a:lnTo>
                <a:lnTo>
                  <a:pt x="15641" y="162065"/>
                </a:lnTo>
                <a:lnTo>
                  <a:pt x="2586" y="152801"/>
                </a:lnTo>
                <a:lnTo>
                  <a:pt x="4271" y="151718"/>
                </a:lnTo>
                <a:lnTo>
                  <a:pt x="4752" y="147447"/>
                </a:lnTo>
                <a:lnTo>
                  <a:pt x="3790" y="146003"/>
                </a:lnTo>
                <a:lnTo>
                  <a:pt x="3670" y="144198"/>
                </a:lnTo>
                <a:lnTo>
                  <a:pt x="2707" y="143958"/>
                </a:lnTo>
                <a:lnTo>
                  <a:pt x="3549" y="141672"/>
                </a:lnTo>
                <a:lnTo>
                  <a:pt x="2045" y="138905"/>
                </a:lnTo>
                <a:lnTo>
                  <a:pt x="0" y="138002"/>
                </a:lnTo>
                <a:lnTo>
                  <a:pt x="541" y="134874"/>
                </a:lnTo>
                <a:lnTo>
                  <a:pt x="481" y="131565"/>
                </a:lnTo>
                <a:lnTo>
                  <a:pt x="2467" y="130964"/>
                </a:lnTo>
                <a:lnTo>
                  <a:pt x="3068" y="128257"/>
                </a:lnTo>
                <a:lnTo>
                  <a:pt x="3850" y="128136"/>
                </a:lnTo>
                <a:lnTo>
                  <a:pt x="4331" y="126392"/>
                </a:lnTo>
                <a:lnTo>
                  <a:pt x="6256" y="125429"/>
                </a:lnTo>
                <a:lnTo>
                  <a:pt x="9024" y="125670"/>
                </a:lnTo>
                <a:lnTo>
                  <a:pt x="9926" y="124226"/>
                </a:lnTo>
                <a:lnTo>
                  <a:pt x="10828" y="124286"/>
                </a:lnTo>
                <a:lnTo>
                  <a:pt x="11610" y="122722"/>
                </a:lnTo>
                <a:lnTo>
                  <a:pt x="14859" y="120917"/>
                </a:lnTo>
                <a:lnTo>
                  <a:pt x="16122" y="119113"/>
                </a:lnTo>
                <a:lnTo>
                  <a:pt x="16122" y="118030"/>
                </a:lnTo>
                <a:lnTo>
                  <a:pt x="17085" y="116766"/>
                </a:lnTo>
                <a:lnTo>
                  <a:pt x="16904" y="112255"/>
                </a:lnTo>
                <a:lnTo>
                  <a:pt x="17807" y="111413"/>
                </a:lnTo>
                <a:lnTo>
                  <a:pt x="17566" y="108585"/>
                </a:lnTo>
                <a:lnTo>
                  <a:pt x="18649" y="107683"/>
                </a:lnTo>
                <a:lnTo>
                  <a:pt x="18769" y="106058"/>
                </a:lnTo>
                <a:lnTo>
                  <a:pt x="19310" y="105337"/>
                </a:lnTo>
                <a:lnTo>
                  <a:pt x="18950" y="104194"/>
                </a:lnTo>
                <a:lnTo>
                  <a:pt x="20273" y="103592"/>
                </a:lnTo>
                <a:lnTo>
                  <a:pt x="20093" y="102990"/>
                </a:lnTo>
                <a:lnTo>
                  <a:pt x="21777" y="102028"/>
                </a:lnTo>
                <a:lnTo>
                  <a:pt x="21777" y="99862"/>
                </a:lnTo>
                <a:lnTo>
                  <a:pt x="23462" y="97937"/>
                </a:lnTo>
                <a:lnTo>
                  <a:pt x="25928" y="97456"/>
                </a:lnTo>
                <a:lnTo>
                  <a:pt x="26048" y="96313"/>
                </a:lnTo>
                <a:lnTo>
                  <a:pt x="28695" y="95471"/>
                </a:lnTo>
                <a:lnTo>
                  <a:pt x="28575" y="94628"/>
                </a:lnTo>
                <a:lnTo>
                  <a:pt x="30139" y="94027"/>
                </a:lnTo>
                <a:lnTo>
                  <a:pt x="29778" y="92583"/>
                </a:lnTo>
                <a:lnTo>
                  <a:pt x="28153" y="92222"/>
                </a:lnTo>
                <a:lnTo>
                  <a:pt x="27252" y="90658"/>
                </a:lnTo>
                <a:lnTo>
                  <a:pt x="28334" y="88191"/>
                </a:lnTo>
                <a:lnTo>
                  <a:pt x="28635" y="86507"/>
                </a:lnTo>
                <a:lnTo>
                  <a:pt x="30861" y="84762"/>
                </a:lnTo>
                <a:lnTo>
                  <a:pt x="31161" y="83018"/>
                </a:lnTo>
                <a:lnTo>
                  <a:pt x="32124" y="82116"/>
                </a:lnTo>
                <a:lnTo>
                  <a:pt x="33267" y="77664"/>
                </a:lnTo>
                <a:lnTo>
                  <a:pt x="35673" y="72671"/>
                </a:lnTo>
                <a:lnTo>
                  <a:pt x="35554" y="72069"/>
                </a:lnTo>
                <a:lnTo>
                  <a:pt x="38561" y="69061"/>
                </a:lnTo>
                <a:lnTo>
                  <a:pt x="39223" y="66475"/>
                </a:lnTo>
                <a:lnTo>
                  <a:pt x="41328" y="65512"/>
                </a:lnTo>
                <a:lnTo>
                  <a:pt x="42712" y="62745"/>
                </a:lnTo>
                <a:lnTo>
                  <a:pt x="45179" y="60158"/>
                </a:lnTo>
                <a:lnTo>
                  <a:pt x="46683" y="57932"/>
                </a:lnTo>
                <a:lnTo>
                  <a:pt x="47825" y="53120"/>
                </a:lnTo>
                <a:lnTo>
                  <a:pt x="49751" y="52097"/>
                </a:lnTo>
                <a:lnTo>
                  <a:pt x="50773" y="44276"/>
                </a:lnTo>
                <a:lnTo>
                  <a:pt x="52337" y="41328"/>
                </a:lnTo>
                <a:lnTo>
                  <a:pt x="52337" y="41148"/>
                </a:lnTo>
                <a:lnTo>
                  <a:pt x="52518" y="40607"/>
                </a:lnTo>
                <a:lnTo>
                  <a:pt x="52638" y="40426"/>
                </a:lnTo>
                <a:lnTo>
                  <a:pt x="52878" y="39764"/>
                </a:lnTo>
                <a:lnTo>
                  <a:pt x="52819" y="39163"/>
                </a:lnTo>
                <a:lnTo>
                  <a:pt x="52397" y="38441"/>
                </a:lnTo>
                <a:lnTo>
                  <a:pt x="52939" y="35012"/>
                </a:lnTo>
                <a:lnTo>
                  <a:pt x="53660" y="33328"/>
                </a:lnTo>
                <a:lnTo>
                  <a:pt x="53660" y="30199"/>
                </a:lnTo>
                <a:lnTo>
                  <a:pt x="53721" y="29357"/>
                </a:lnTo>
                <a:lnTo>
                  <a:pt x="53541" y="28214"/>
                </a:lnTo>
                <a:lnTo>
                  <a:pt x="53541" y="27612"/>
                </a:lnTo>
                <a:lnTo>
                  <a:pt x="53781" y="25688"/>
                </a:lnTo>
                <a:lnTo>
                  <a:pt x="54142" y="24665"/>
                </a:lnTo>
                <a:lnTo>
                  <a:pt x="54142" y="23402"/>
                </a:lnTo>
                <a:lnTo>
                  <a:pt x="55586" y="20033"/>
                </a:lnTo>
                <a:lnTo>
                  <a:pt x="55646" y="19491"/>
                </a:lnTo>
                <a:lnTo>
                  <a:pt x="55586" y="17446"/>
                </a:lnTo>
                <a:lnTo>
                  <a:pt x="54984" y="16543"/>
                </a:lnTo>
                <a:lnTo>
                  <a:pt x="55105" y="16243"/>
                </a:lnTo>
                <a:lnTo>
                  <a:pt x="55225" y="16002"/>
                </a:lnTo>
                <a:lnTo>
                  <a:pt x="55827" y="15761"/>
                </a:lnTo>
                <a:lnTo>
                  <a:pt x="55766" y="15160"/>
                </a:lnTo>
                <a:lnTo>
                  <a:pt x="55766" y="14619"/>
                </a:lnTo>
                <a:lnTo>
                  <a:pt x="56007" y="14619"/>
                </a:lnTo>
                <a:lnTo>
                  <a:pt x="56127" y="14438"/>
                </a:lnTo>
                <a:lnTo>
                  <a:pt x="56187" y="14137"/>
                </a:lnTo>
                <a:lnTo>
                  <a:pt x="55946" y="13175"/>
                </a:lnTo>
                <a:lnTo>
                  <a:pt x="56007" y="12573"/>
                </a:lnTo>
                <a:lnTo>
                  <a:pt x="56247" y="12152"/>
                </a:lnTo>
                <a:lnTo>
                  <a:pt x="56368" y="11851"/>
                </a:lnTo>
                <a:lnTo>
                  <a:pt x="56187" y="11249"/>
                </a:lnTo>
                <a:lnTo>
                  <a:pt x="56308" y="8422"/>
                </a:lnTo>
                <a:lnTo>
                  <a:pt x="56909" y="6377"/>
                </a:lnTo>
                <a:lnTo>
                  <a:pt x="57030" y="5655"/>
                </a:lnTo>
                <a:lnTo>
                  <a:pt x="57210" y="4873"/>
                </a:lnTo>
                <a:lnTo>
                  <a:pt x="59015" y="2587"/>
                </a:lnTo>
                <a:lnTo>
                  <a:pt x="59617" y="2466"/>
                </a:lnTo>
                <a:lnTo>
                  <a:pt x="60458" y="2106"/>
                </a:lnTo>
                <a:lnTo>
                  <a:pt x="60759" y="1985"/>
                </a:lnTo>
                <a:lnTo>
                  <a:pt x="63346" y="1865"/>
                </a:lnTo>
                <a:lnTo>
                  <a:pt x="64369" y="662"/>
                </a:lnTo>
                <a:lnTo>
                  <a:pt x="65091" y="361"/>
                </a:lnTo>
                <a:lnTo>
                  <a:pt x="65512" y="662"/>
                </a:lnTo>
                <a:lnTo>
                  <a:pt x="67377" y="1624"/>
                </a:lnTo>
                <a:lnTo>
                  <a:pt x="69182" y="2106"/>
                </a:lnTo>
                <a:lnTo>
                  <a:pt x="71828" y="2106"/>
                </a:lnTo>
                <a:lnTo>
                  <a:pt x="72129" y="1925"/>
                </a:lnTo>
                <a:lnTo>
                  <a:pt x="73453" y="2166"/>
                </a:lnTo>
                <a:lnTo>
                  <a:pt x="75197" y="2045"/>
                </a:lnTo>
                <a:lnTo>
                  <a:pt x="75799" y="1865"/>
                </a:lnTo>
                <a:lnTo>
                  <a:pt x="77784" y="1865"/>
                </a:lnTo>
                <a:lnTo>
                  <a:pt x="81033" y="0"/>
                </a:lnTo>
                <a:lnTo>
                  <a:pt x="81754" y="180"/>
                </a:lnTo>
                <a:lnTo>
                  <a:pt x="82356" y="903"/>
                </a:lnTo>
                <a:lnTo>
                  <a:pt x="82356" y="1143"/>
                </a:lnTo>
                <a:lnTo>
                  <a:pt x="82898" y="3188"/>
                </a:lnTo>
                <a:lnTo>
                  <a:pt x="84221" y="4151"/>
                </a:lnTo>
                <a:lnTo>
                  <a:pt x="85124" y="5174"/>
                </a:lnTo>
                <a:lnTo>
                  <a:pt x="85725" y="5535"/>
                </a:lnTo>
                <a:lnTo>
                  <a:pt x="86206" y="6076"/>
                </a:lnTo>
                <a:lnTo>
                  <a:pt x="86807" y="6678"/>
                </a:lnTo>
                <a:lnTo>
                  <a:pt x="87650" y="6918"/>
                </a:lnTo>
                <a:lnTo>
                  <a:pt x="89996" y="7219"/>
                </a:lnTo>
                <a:lnTo>
                  <a:pt x="90838" y="7580"/>
                </a:lnTo>
                <a:lnTo>
                  <a:pt x="92463" y="7881"/>
                </a:lnTo>
                <a:lnTo>
                  <a:pt x="94749" y="7881"/>
                </a:lnTo>
                <a:lnTo>
                  <a:pt x="96012" y="8603"/>
                </a:lnTo>
                <a:lnTo>
                  <a:pt x="97455" y="9505"/>
                </a:lnTo>
                <a:lnTo>
                  <a:pt x="99802" y="10528"/>
                </a:lnTo>
                <a:lnTo>
                  <a:pt x="100223" y="10889"/>
                </a:lnTo>
                <a:lnTo>
                  <a:pt x="100524" y="11671"/>
                </a:lnTo>
                <a:lnTo>
                  <a:pt x="98959" y="15400"/>
                </a:lnTo>
                <a:lnTo>
                  <a:pt x="99140" y="16664"/>
                </a:lnTo>
                <a:lnTo>
                  <a:pt x="99321" y="16965"/>
                </a:lnTo>
                <a:lnTo>
                  <a:pt x="98839" y="18890"/>
                </a:lnTo>
                <a:lnTo>
                  <a:pt x="95471" y="21055"/>
                </a:lnTo>
                <a:lnTo>
                  <a:pt x="94508" y="23702"/>
                </a:lnTo>
                <a:lnTo>
                  <a:pt x="94267" y="28154"/>
                </a:lnTo>
                <a:lnTo>
                  <a:pt x="95471" y="31523"/>
                </a:lnTo>
                <a:lnTo>
                  <a:pt x="96673" y="32846"/>
                </a:lnTo>
                <a:lnTo>
                  <a:pt x="97636" y="32967"/>
                </a:lnTo>
                <a:lnTo>
                  <a:pt x="99922" y="33207"/>
                </a:lnTo>
                <a:lnTo>
                  <a:pt x="101847" y="33628"/>
                </a:lnTo>
                <a:lnTo>
                  <a:pt x="103051" y="34471"/>
                </a:lnTo>
                <a:lnTo>
                  <a:pt x="103592" y="35072"/>
                </a:lnTo>
                <a:lnTo>
                  <a:pt x="104795" y="36576"/>
                </a:lnTo>
                <a:lnTo>
                  <a:pt x="105156" y="37178"/>
                </a:lnTo>
                <a:lnTo>
                  <a:pt x="106660" y="38922"/>
                </a:lnTo>
                <a:lnTo>
                  <a:pt x="106901" y="39163"/>
                </a:lnTo>
                <a:lnTo>
                  <a:pt x="107502" y="39283"/>
                </a:lnTo>
                <a:lnTo>
                  <a:pt x="108585" y="39283"/>
                </a:lnTo>
                <a:lnTo>
                  <a:pt x="109788" y="39103"/>
                </a:lnTo>
                <a:lnTo>
                  <a:pt x="111413" y="39103"/>
                </a:lnTo>
                <a:lnTo>
                  <a:pt x="113036" y="39283"/>
                </a:lnTo>
                <a:lnTo>
                  <a:pt x="116405" y="38862"/>
                </a:lnTo>
                <a:lnTo>
                  <a:pt x="117909" y="38862"/>
                </a:lnTo>
                <a:lnTo>
                  <a:pt x="119775" y="38501"/>
                </a:lnTo>
                <a:lnTo>
                  <a:pt x="119954" y="38381"/>
                </a:lnTo>
                <a:lnTo>
                  <a:pt x="120676" y="38381"/>
                </a:lnTo>
                <a:lnTo>
                  <a:pt x="120676" y="38200"/>
                </a:lnTo>
                <a:lnTo>
                  <a:pt x="121398" y="37900"/>
                </a:lnTo>
                <a:lnTo>
                  <a:pt x="121940" y="37779"/>
                </a:lnTo>
                <a:lnTo>
                  <a:pt x="122902" y="37659"/>
                </a:lnTo>
                <a:lnTo>
                  <a:pt x="124166" y="37178"/>
                </a:lnTo>
                <a:lnTo>
                  <a:pt x="125429" y="37178"/>
                </a:lnTo>
                <a:lnTo>
                  <a:pt x="126512" y="37659"/>
                </a:lnTo>
                <a:lnTo>
                  <a:pt x="110510" y="75197"/>
                </a:lnTo>
                <a:lnTo>
                  <a:pt x="114420" y="76581"/>
                </a:lnTo>
                <a:lnTo>
                  <a:pt x="116044" y="77664"/>
                </a:lnTo>
                <a:lnTo>
                  <a:pt x="114059" y="79408"/>
                </a:lnTo>
                <a:lnTo>
                  <a:pt x="115503" y="82055"/>
                </a:lnTo>
                <a:lnTo>
                  <a:pt x="116104" y="81574"/>
                </a:lnTo>
                <a:lnTo>
                  <a:pt x="117368" y="82777"/>
                </a:lnTo>
                <a:lnTo>
                  <a:pt x="117248" y="83981"/>
                </a:lnTo>
                <a:lnTo>
                  <a:pt x="118932" y="85184"/>
                </a:lnTo>
                <a:lnTo>
                  <a:pt x="118090" y="86387"/>
                </a:lnTo>
                <a:lnTo>
                  <a:pt x="119775" y="87710"/>
                </a:lnTo>
                <a:lnTo>
                  <a:pt x="125128" y="88252"/>
                </a:lnTo>
                <a:lnTo>
                  <a:pt x="125429" y="84762"/>
                </a:lnTo>
                <a:lnTo>
                  <a:pt x="127956" y="85725"/>
                </a:lnTo>
                <a:lnTo>
                  <a:pt x="127294" y="83319"/>
                </a:lnTo>
                <a:lnTo>
                  <a:pt x="125790" y="81935"/>
                </a:lnTo>
                <a:lnTo>
                  <a:pt x="125730" y="80732"/>
                </a:lnTo>
                <a:lnTo>
                  <a:pt x="127294" y="80070"/>
                </a:lnTo>
                <a:lnTo>
                  <a:pt x="130182" y="84041"/>
                </a:lnTo>
                <a:lnTo>
                  <a:pt x="131806" y="85665"/>
                </a:lnTo>
                <a:lnTo>
                  <a:pt x="133310" y="87710"/>
                </a:lnTo>
                <a:lnTo>
                  <a:pt x="134754" y="88974"/>
                </a:lnTo>
                <a:lnTo>
                  <a:pt x="136739" y="89154"/>
                </a:lnTo>
                <a:lnTo>
                  <a:pt x="139266" y="88613"/>
                </a:lnTo>
                <a:lnTo>
                  <a:pt x="139145" y="87470"/>
                </a:lnTo>
                <a:lnTo>
                  <a:pt x="141371" y="87530"/>
                </a:lnTo>
                <a:lnTo>
                  <a:pt x="143838" y="88552"/>
                </a:lnTo>
                <a:lnTo>
                  <a:pt x="141972" y="90959"/>
                </a:lnTo>
                <a:lnTo>
                  <a:pt x="144379" y="93124"/>
                </a:lnTo>
                <a:lnTo>
                  <a:pt x="142213" y="94087"/>
                </a:lnTo>
                <a:lnTo>
                  <a:pt x="143778" y="95711"/>
                </a:lnTo>
                <a:lnTo>
                  <a:pt x="141792" y="95170"/>
                </a:lnTo>
                <a:lnTo>
                  <a:pt x="140770" y="96373"/>
                </a:lnTo>
                <a:lnTo>
                  <a:pt x="140830" y="98358"/>
                </a:lnTo>
                <a:lnTo>
                  <a:pt x="138603" y="97636"/>
                </a:lnTo>
                <a:lnTo>
                  <a:pt x="137400" y="99862"/>
                </a:lnTo>
                <a:lnTo>
                  <a:pt x="139145" y="100764"/>
                </a:lnTo>
                <a:lnTo>
                  <a:pt x="141671" y="101065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1" name="Freeform: Shape 420" title="VA-11">
            <a:extLst>
              <a:ext uri="{FF2B5EF4-FFF2-40B4-BE49-F238E27FC236}">
                <a16:creationId xmlns:a16="http://schemas.microsoft.com/office/drawing/2014/main" id="{DBC61BF4-6BD4-FF54-FD7B-53CA40B0A18F}"/>
              </a:ext>
            </a:extLst>
          </p:cNvPr>
          <p:cNvSpPr/>
          <p:nvPr/>
        </p:nvSpPr>
        <p:spPr>
          <a:xfrm>
            <a:off x="7007011" y="3520718"/>
            <a:ext cx="44602" cy="53419"/>
          </a:xfrm>
          <a:custGeom>
            <a:avLst/>
            <a:gdLst>
              <a:gd name="connsiteX0" fmla="*/ 16002 w 55826"/>
              <a:gd name="connsiteY0" fmla="*/ 0 h 69241"/>
              <a:gd name="connsiteX1" fmla="*/ 16182 w 55826"/>
              <a:gd name="connsiteY1" fmla="*/ 0 h 69241"/>
              <a:gd name="connsiteX2" fmla="*/ 17265 w 55826"/>
              <a:gd name="connsiteY2" fmla="*/ 421 h 69241"/>
              <a:gd name="connsiteX3" fmla="*/ 19551 w 55826"/>
              <a:gd name="connsiteY3" fmla="*/ 361 h 69241"/>
              <a:gd name="connsiteX4" fmla="*/ 22379 w 55826"/>
              <a:gd name="connsiteY4" fmla="*/ 1263 h 69241"/>
              <a:gd name="connsiteX5" fmla="*/ 24785 w 55826"/>
              <a:gd name="connsiteY5" fmla="*/ 2466 h 69241"/>
              <a:gd name="connsiteX6" fmla="*/ 26770 w 55826"/>
              <a:gd name="connsiteY6" fmla="*/ 2466 h 69241"/>
              <a:gd name="connsiteX7" fmla="*/ 28816 w 55826"/>
              <a:gd name="connsiteY7" fmla="*/ 2948 h 69241"/>
              <a:gd name="connsiteX8" fmla="*/ 29417 w 55826"/>
              <a:gd name="connsiteY8" fmla="*/ 4993 h 69241"/>
              <a:gd name="connsiteX9" fmla="*/ 29297 w 55826"/>
              <a:gd name="connsiteY9" fmla="*/ 5173 h 69241"/>
              <a:gd name="connsiteX10" fmla="*/ 28936 w 55826"/>
              <a:gd name="connsiteY10" fmla="*/ 7881 h 69241"/>
              <a:gd name="connsiteX11" fmla="*/ 29237 w 55826"/>
              <a:gd name="connsiteY11" fmla="*/ 8422 h 69241"/>
              <a:gd name="connsiteX12" fmla="*/ 29838 w 55826"/>
              <a:gd name="connsiteY12" fmla="*/ 8843 h 69241"/>
              <a:gd name="connsiteX13" fmla="*/ 31042 w 55826"/>
              <a:gd name="connsiteY13" fmla="*/ 10648 h 69241"/>
              <a:gd name="connsiteX14" fmla="*/ 31943 w 55826"/>
              <a:gd name="connsiteY14" fmla="*/ 11129 h 69241"/>
              <a:gd name="connsiteX15" fmla="*/ 32906 w 55826"/>
              <a:gd name="connsiteY15" fmla="*/ 11731 h 69241"/>
              <a:gd name="connsiteX16" fmla="*/ 33688 w 55826"/>
              <a:gd name="connsiteY16" fmla="*/ 11069 h 69241"/>
              <a:gd name="connsiteX17" fmla="*/ 35072 w 55826"/>
              <a:gd name="connsiteY17" fmla="*/ 12152 h 69241"/>
              <a:gd name="connsiteX18" fmla="*/ 35373 w 55826"/>
              <a:gd name="connsiteY18" fmla="*/ 12092 h 69241"/>
              <a:gd name="connsiteX19" fmla="*/ 35974 w 55826"/>
              <a:gd name="connsiteY19" fmla="*/ 12092 h 69241"/>
              <a:gd name="connsiteX20" fmla="*/ 36696 w 55826"/>
              <a:gd name="connsiteY20" fmla="*/ 11971 h 69241"/>
              <a:gd name="connsiteX21" fmla="*/ 36997 w 55826"/>
              <a:gd name="connsiteY21" fmla="*/ 11851 h 69241"/>
              <a:gd name="connsiteX22" fmla="*/ 38681 w 55826"/>
              <a:gd name="connsiteY22" fmla="*/ 12212 h 69241"/>
              <a:gd name="connsiteX23" fmla="*/ 39523 w 55826"/>
              <a:gd name="connsiteY23" fmla="*/ 11610 h 69241"/>
              <a:gd name="connsiteX24" fmla="*/ 39704 w 55826"/>
              <a:gd name="connsiteY24" fmla="*/ 11731 h 69241"/>
              <a:gd name="connsiteX25" fmla="*/ 40847 w 55826"/>
              <a:gd name="connsiteY25" fmla="*/ 11129 h 69241"/>
              <a:gd name="connsiteX26" fmla="*/ 41088 w 55826"/>
              <a:gd name="connsiteY26" fmla="*/ 11249 h 69241"/>
              <a:gd name="connsiteX27" fmla="*/ 39824 w 55826"/>
              <a:gd name="connsiteY27" fmla="*/ 13415 h 69241"/>
              <a:gd name="connsiteX28" fmla="*/ 38982 w 55826"/>
              <a:gd name="connsiteY28" fmla="*/ 16002 h 69241"/>
              <a:gd name="connsiteX29" fmla="*/ 38561 w 55826"/>
              <a:gd name="connsiteY29" fmla="*/ 19130 h 69241"/>
              <a:gd name="connsiteX30" fmla="*/ 40847 w 55826"/>
              <a:gd name="connsiteY30" fmla="*/ 20093 h 69241"/>
              <a:gd name="connsiteX31" fmla="*/ 38501 w 55826"/>
              <a:gd name="connsiteY31" fmla="*/ 23281 h 69241"/>
              <a:gd name="connsiteX32" fmla="*/ 39584 w 55826"/>
              <a:gd name="connsiteY32" fmla="*/ 26109 h 69241"/>
              <a:gd name="connsiteX33" fmla="*/ 39283 w 55826"/>
              <a:gd name="connsiteY33" fmla="*/ 27913 h 69241"/>
              <a:gd name="connsiteX34" fmla="*/ 41148 w 55826"/>
              <a:gd name="connsiteY34" fmla="*/ 35373 h 69241"/>
              <a:gd name="connsiteX35" fmla="*/ 41809 w 55826"/>
              <a:gd name="connsiteY35" fmla="*/ 37238 h 69241"/>
              <a:gd name="connsiteX36" fmla="*/ 41930 w 55826"/>
              <a:gd name="connsiteY36" fmla="*/ 39945 h 69241"/>
              <a:gd name="connsiteX37" fmla="*/ 42531 w 55826"/>
              <a:gd name="connsiteY37" fmla="*/ 40968 h 69241"/>
              <a:gd name="connsiteX38" fmla="*/ 44216 w 55826"/>
              <a:gd name="connsiteY38" fmla="*/ 42832 h 69241"/>
              <a:gd name="connsiteX39" fmla="*/ 43795 w 55826"/>
              <a:gd name="connsiteY39" fmla="*/ 45179 h 69241"/>
              <a:gd name="connsiteX40" fmla="*/ 45599 w 55826"/>
              <a:gd name="connsiteY40" fmla="*/ 44577 h 69241"/>
              <a:gd name="connsiteX41" fmla="*/ 47103 w 55826"/>
              <a:gd name="connsiteY41" fmla="*/ 43374 h 69241"/>
              <a:gd name="connsiteX42" fmla="*/ 49510 w 55826"/>
              <a:gd name="connsiteY42" fmla="*/ 44336 h 69241"/>
              <a:gd name="connsiteX43" fmla="*/ 50593 w 55826"/>
              <a:gd name="connsiteY43" fmla="*/ 43915 h 69241"/>
              <a:gd name="connsiteX44" fmla="*/ 55405 w 55826"/>
              <a:gd name="connsiteY44" fmla="*/ 41389 h 69241"/>
              <a:gd name="connsiteX45" fmla="*/ 55827 w 55826"/>
              <a:gd name="connsiteY45" fmla="*/ 43795 h 69241"/>
              <a:gd name="connsiteX46" fmla="*/ 55646 w 55826"/>
              <a:gd name="connsiteY46" fmla="*/ 45299 h 69241"/>
              <a:gd name="connsiteX47" fmla="*/ 54503 w 55826"/>
              <a:gd name="connsiteY47" fmla="*/ 45600 h 69241"/>
              <a:gd name="connsiteX48" fmla="*/ 54503 w 55826"/>
              <a:gd name="connsiteY48" fmla="*/ 46562 h 69241"/>
              <a:gd name="connsiteX49" fmla="*/ 55646 w 55826"/>
              <a:gd name="connsiteY49" fmla="*/ 47164 h 69241"/>
              <a:gd name="connsiteX50" fmla="*/ 53961 w 55826"/>
              <a:gd name="connsiteY50" fmla="*/ 47946 h 69241"/>
              <a:gd name="connsiteX51" fmla="*/ 54082 w 55826"/>
              <a:gd name="connsiteY51" fmla="*/ 50412 h 69241"/>
              <a:gd name="connsiteX52" fmla="*/ 53179 w 55826"/>
              <a:gd name="connsiteY52" fmla="*/ 50292 h 69241"/>
              <a:gd name="connsiteX53" fmla="*/ 53059 w 55826"/>
              <a:gd name="connsiteY53" fmla="*/ 51375 h 69241"/>
              <a:gd name="connsiteX54" fmla="*/ 54142 w 55826"/>
              <a:gd name="connsiteY54" fmla="*/ 52939 h 69241"/>
              <a:gd name="connsiteX55" fmla="*/ 53360 w 55826"/>
              <a:gd name="connsiteY55" fmla="*/ 54383 h 69241"/>
              <a:gd name="connsiteX56" fmla="*/ 53420 w 55826"/>
              <a:gd name="connsiteY56" fmla="*/ 56669 h 69241"/>
              <a:gd name="connsiteX57" fmla="*/ 52097 w 55826"/>
              <a:gd name="connsiteY57" fmla="*/ 56368 h 69241"/>
              <a:gd name="connsiteX58" fmla="*/ 51074 w 55826"/>
              <a:gd name="connsiteY58" fmla="*/ 57752 h 69241"/>
              <a:gd name="connsiteX59" fmla="*/ 53240 w 55826"/>
              <a:gd name="connsiteY59" fmla="*/ 59556 h 69241"/>
              <a:gd name="connsiteX60" fmla="*/ 51315 w 55826"/>
              <a:gd name="connsiteY60" fmla="*/ 59677 h 69241"/>
              <a:gd name="connsiteX61" fmla="*/ 50352 w 55826"/>
              <a:gd name="connsiteY61" fmla="*/ 64008 h 69241"/>
              <a:gd name="connsiteX62" fmla="*/ 48247 w 55826"/>
              <a:gd name="connsiteY62" fmla="*/ 66474 h 69241"/>
              <a:gd name="connsiteX63" fmla="*/ 47825 w 55826"/>
              <a:gd name="connsiteY63" fmla="*/ 68279 h 69241"/>
              <a:gd name="connsiteX64" fmla="*/ 46743 w 55826"/>
              <a:gd name="connsiteY64" fmla="*/ 69242 h 69241"/>
              <a:gd name="connsiteX65" fmla="*/ 44817 w 55826"/>
              <a:gd name="connsiteY65" fmla="*/ 68219 h 69241"/>
              <a:gd name="connsiteX66" fmla="*/ 43253 w 55826"/>
              <a:gd name="connsiteY66" fmla="*/ 66715 h 69241"/>
              <a:gd name="connsiteX67" fmla="*/ 35733 w 55826"/>
              <a:gd name="connsiteY67" fmla="*/ 63827 h 69241"/>
              <a:gd name="connsiteX68" fmla="*/ 34229 w 55826"/>
              <a:gd name="connsiteY68" fmla="*/ 65632 h 69241"/>
              <a:gd name="connsiteX69" fmla="*/ 32485 w 55826"/>
              <a:gd name="connsiteY69" fmla="*/ 65392 h 69241"/>
              <a:gd name="connsiteX70" fmla="*/ 33087 w 55826"/>
              <a:gd name="connsiteY70" fmla="*/ 63827 h 69241"/>
              <a:gd name="connsiteX71" fmla="*/ 31703 w 55826"/>
              <a:gd name="connsiteY71" fmla="*/ 64249 h 69241"/>
              <a:gd name="connsiteX72" fmla="*/ 31101 w 55826"/>
              <a:gd name="connsiteY72" fmla="*/ 63406 h 69241"/>
              <a:gd name="connsiteX73" fmla="*/ 28635 w 55826"/>
              <a:gd name="connsiteY73" fmla="*/ 63106 h 69241"/>
              <a:gd name="connsiteX74" fmla="*/ 26830 w 55826"/>
              <a:gd name="connsiteY74" fmla="*/ 62203 h 69241"/>
              <a:gd name="connsiteX75" fmla="*/ 28093 w 55826"/>
              <a:gd name="connsiteY75" fmla="*/ 59977 h 69241"/>
              <a:gd name="connsiteX76" fmla="*/ 30320 w 55826"/>
              <a:gd name="connsiteY76" fmla="*/ 60699 h 69241"/>
              <a:gd name="connsiteX77" fmla="*/ 30260 w 55826"/>
              <a:gd name="connsiteY77" fmla="*/ 58654 h 69241"/>
              <a:gd name="connsiteX78" fmla="*/ 31342 w 55826"/>
              <a:gd name="connsiteY78" fmla="*/ 57511 h 69241"/>
              <a:gd name="connsiteX79" fmla="*/ 33267 w 55826"/>
              <a:gd name="connsiteY79" fmla="*/ 57992 h 69241"/>
              <a:gd name="connsiteX80" fmla="*/ 31703 w 55826"/>
              <a:gd name="connsiteY80" fmla="*/ 56428 h 69241"/>
              <a:gd name="connsiteX81" fmla="*/ 33869 w 55826"/>
              <a:gd name="connsiteY81" fmla="*/ 55466 h 69241"/>
              <a:gd name="connsiteX82" fmla="*/ 31462 w 55826"/>
              <a:gd name="connsiteY82" fmla="*/ 53300 h 69241"/>
              <a:gd name="connsiteX83" fmla="*/ 33328 w 55826"/>
              <a:gd name="connsiteY83" fmla="*/ 50894 h 69241"/>
              <a:gd name="connsiteX84" fmla="*/ 30861 w 55826"/>
              <a:gd name="connsiteY84" fmla="*/ 49871 h 69241"/>
              <a:gd name="connsiteX85" fmla="*/ 28635 w 55826"/>
              <a:gd name="connsiteY85" fmla="*/ 49751 h 69241"/>
              <a:gd name="connsiteX86" fmla="*/ 28756 w 55826"/>
              <a:gd name="connsiteY86" fmla="*/ 50954 h 69241"/>
              <a:gd name="connsiteX87" fmla="*/ 26229 w 55826"/>
              <a:gd name="connsiteY87" fmla="*/ 51555 h 69241"/>
              <a:gd name="connsiteX88" fmla="*/ 24244 w 55826"/>
              <a:gd name="connsiteY88" fmla="*/ 51315 h 69241"/>
              <a:gd name="connsiteX89" fmla="*/ 22800 w 55826"/>
              <a:gd name="connsiteY89" fmla="*/ 50111 h 69241"/>
              <a:gd name="connsiteX90" fmla="*/ 21296 w 55826"/>
              <a:gd name="connsiteY90" fmla="*/ 47946 h 69241"/>
              <a:gd name="connsiteX91" fmla="*/ 19672 w 55826"/>
              <a:gd name="connsiteY91" fmla="*/ 46382 h 69241"/>
              <a:gd name="connsiteX92" fmla="*/ 16784 w 55826"/>
              <a:gd name="connsiteY92" fmla="*/ 42351 h 69241"/>
              <a:gd name="connsiteX93" fmla="*/ 15220 w 55826"/>
              <a:gd name="connsiteY93" fmla="*/ 42953 h 69241"/>
              <a:gd name="connsiteX94" fmla="*/ 15220 w 55826"/>
              <a:gd name="connsiteY94" fmla="*/ 44276 h 69241"/>
              <a:gd name="connsiteX95" fmla="*/ 16784 w 55826"/>
              <a:gd name="connsiteY95" fmla="*/ 45720 h 69241"/>
              <a:gd name="connsiteX96" fmla="*/ 17446 w 55826"/>
              <a:gd name="connsiteY96" fmla="*/ 48126 h 69241"/>
              <a:gd name="connsiteX97" fmla="*/ 14919 w 55826"/>
              <a:gd name="connsiteY97" fmla="*/ 47044 h 69241"/>
              <a:gd name="connsiteX98" fmla="*/ 14618 w 55826"/>
              <a:gd name="connsiteY98" fmla="*/ 50593 h 69241"/>
              <a:gd name="connsiteX99" fmla="*/ 9204 w 55826"/>
              <a:gd name="connsiteY99" fmla="*/ 50051 h 69241"/>
              <a:gd name="connsiteX100" fmla="*/ 7580 w 55826"/>
              <a:gd name="connsiteY100" fmla="*/ 48728 h 69241"/>
              <a:gd name="connsiteX101" fmla="*/ 8422 w 55826"/>
              <a:gd name="connsiteY101" fmla="*/ 47525 h 69241"/>
              <a:gd name="connsiteX102" fmla="*/ 6738 w 55826"/>
              <a:gd name="connsiteY102" fmla="*/ 46201 h 69241"/>
              <a:gd name="connsiteX103" fmla="*/ 6858 w 55826"/>
              <a:gd name="connsiteY103" fmla="*/ 45118 h 69241"/>
              <a:gd name="connsiteX104" fmla="*/ 5534 w 55826"/>
              <a:gd name="connsiteY104" fmla="*/ 43915 h 69241"/>
              <a:gd name="connsiteX105" fmla="*/ 4993 w 55826"/>
              <a:gd name="connsiteY105" fmla="*/ 44397 h 69241"/>
              <a:gd name="connsiteX106" fmla="*/ 3549 w 55826"/>
              <a:gd name="connsiteY106" fmla="*/ 41750 h 69241"/>
              <a:gd name="connsiteX107" fmla="*/ 5534 w 55826"/>
              <a:gd name="connsiteY107" fmla="*/ 40005 h 69241"/>
              <a:gd name="connsiteX108" fmla="*/ 3910 w 55826"/>
              <a:gd name="connsiteY108" fmla="*/ 38922 h 69241"/>
              <a:gd name="connsiteX109" fmla="*/ 0 w 55826"/>
              <a:gd name="connsiteY109" fmla="*/ 37538 h 69241"/>
              <a:gd name="connsiteX110" fmla="*/ 16002 w 55826"/>
              <a:gd name="connsiteY110" fmla="*/ 0 h 69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55826" h="69241">
                <a:moveTo>
                  <a:pt x="16002" y="0"/>
                </a:moveTo>
                <a:lnTo>
                  <a:pt x="16182" y="0"/>
                </a:lnTo>
                <a:lnTo>
                  <a:pt x="17265" y="421"/>
                </a:lnTo>
                <a:lnTo>
                  <a:pt x="19551" y="361"/>
                </a:lnTo>
                <a:lnTo>
                  <a:pt x="22379" y="1263"/>
                </a:lnTo>
                <a:lnTo>
                  <a:pt x="24785" y="2466"/>
                </a:lnTo>
                <a:lnTo>
                  <a:pt x="26770" y="2466"/>
                </a:lnTo>
                <a:lnTo>
                  <a:pt x="28816" y="2948"/>
                </a:lnTo>
                <a:lnTo>
                  <a:pt x="29417" y="4993"/>
                </a:lnTo>
                <a:lnTo>
                  <a:pt x="29297" y="5173"/>
                </a:lnTo>
                <a:lnTo>
                  <a:pt x="28936" y="7881"/>
                </a:lnTo>
                <a:lnTo>
                  <a:pt x="29237" y="8422"/>
                </a:lnTo>
                <a:lnTo>
                  <a:pt x="29838" y="8843"/>
                </a:lnTo>
                <a:lnTo>
                  <a:pt x="31042" y="10648"/>
                </a:lnTo>
                <a:lnTo>
                  <a:pt x="31943" y="11129"/>
                </a:lnTo>
                <a:lnTo>
                  <a:pt x="32906" y="11731"/>
                </a:lnTo>
                <a:lnTo>
                  <a:pt x="33688" y="11069"/>
                </a:lnTo>
                <a:lnTo>
                  <a:pt x="35072" y="12152"/>
                </a:lnTo>
                <a:lnTo>
                  <a:pt x="35373" y="12092"/>
                </a:lnTo>
                <a:lnTo>
                  <a:pt x="35974" y="12092"/>
                </a:lnTo>
                <a:lnTo>
                  <a:pt x="36696" y="11971"/>
                </a:lnTo>
                <a:lnTo>
                  <a:pt x="36997" y="11851"/>
                </a:lnTo>
                <a:lnTo>
                  <a:pt x="38681" y="12212"/>
                </a:lnTo>
                <a:lnTo>
                  <a:pt x="39523" y="11610"/>
                </a:lnTo>
                <a:lnTo>
                  <a:pt x="39704" y="11731"/>
                </a:lnTo>
                <a:lnTo>
                  <a:pt x="40847" y="11129"/>
                </a:lnTo>
                <a:lnTo>
                  <a:pt x="41088" y="11249"/>
                </a:lnTo>
                <a:lnTo>
                  <a:pt x="39824" y="13415"/>
                </a:lnTo>
                <a:lnTo>
                  <a:pt x="38982" y="16002"/>
                </a:lnTo>
                <a:lnTo>
                  <a:pt x="38561" y="19130"/>
                </a:lnTo>
                <a:lnTo>
                  <a:pt x="40847" y="20093"/>
                </a:lnTo>
                <a:lnTo>
                  <a:pt x="38501" y="23281"/>
                </a:lnTo>
                <a:lnTo>
                  <a:pt x="39584" y="26109"/>
                </a:lnTo>
                <a:lnTo>
                  <a:pt x="39283" y="27913"/>
                </a:lnTo>
                <a:lnTo>
                  <a:pt x="41148" y="35373"/>
                </a:lnTo>
                <a:lnTo>
                  <a:pt x="41809" y="37238"/>
                </a:lnTo>
                <a:lnTo>
                  <a:pt x="41930" y="39945"/>
                </a:lnTo>
                <a:lnTo>
                  <a:pt x="42531" y="40968"/>
                </a:lnTo>
                <a:lnTo>
                  <a:pt x="44216" y="42832"/>
                </a:lnTo>
                <a:lnTo>
                  <a:pt x="43795" y="45179"/>
                </a:lnTo>
                <a:lnTo>
                  <a:pt x="45599" y="44577"/>
                </a:lnTo>
                <a:lnTo>
                  <a:pt x="47103" y="43374"/>
                </a:lnTo>
                <a:lnTo>
                  <a:pt x="49510" y="44336"/>
                </a:lnTo>
                <a:lnTo>
                  <a:pt x="50593" y="43915"/>
                </a:lnTo>
                <a:lnTo>
                  <a:pt x="55405" y="41389"/>
                </a:lnTo>
                <a:lnTo>
                  <a:pt x="55827" y="43795"/>
                </a:lnTo>
                <a:lnTo>
                  <a:pt x="55646" y="45299"/>
                </a:lnTo>
                <a:lnTo>
                  <a:pt x="54503" y="45600"/>
                </a:lnTo>
                <a:lnTo>
                  <a:pt x="54503" y="46562"/>
                </a:lnTo>
                <a:lnTo>
                  <a:pt x="55646" y="47164"/>
                </a:lnTo>
                <a:lnTo>
                  <a:pt x="53961" y="47946"/>
                </a:lnTo>
                <a:lnTo>
                  <a:pt x="54082" y="50412"/>
                </a:lnTo>
                <a:lnTo>
                  <a:pt x="53179" y="50292"/>
                </a:lnTo>
                <a:lnTo>
                  <a:pt x="53059" y="51375"/>
                </a:lnTo>
                <a:lnTo>
                  <a:pt x="54142" y="52939"/>
                </a:lnTo>
                <a:lnTo>
                  <a:pt x="53360" y="54383"/>
                </a:lnTo>
                <a:lnTo>
                  <a:pt x="53420" y="56669"/>
                </a:lnTo>
                <a:lnTo>
                  <a:pt x="52097" y="56368"/>
                </a:lnTo>
                <a:lnTo>
                  <a:pt x="51074" y="57752"/>
                </a:lnTo>
                <a:lnTo>
                  <a:pt x="53240" y="59556"/>
                </a:lnTo>
                <a:lnTo>
                  <a:pt x="51315" y="59677"/>
                </a:lnTo>
                <a:lnTo>
                  <a:pt x="50352" y="64008"/>
                </a:lnTo>
                <a:lnTo>
                  <a:pt x="48247" y="66474"/>
                </a:lnTo>
                <a:lnTo>
                  <a:pt x="47825" y="68279"/>
                </a:lnTo>
                <a:lnTo>
                  <a:pt x="46743" y="69242"/>
                </a:lnTo>
                <a:lnTo>
                  <a:pt x="44817" y="68219"/>
                </a:lnTo>
                <a:lnTo>
                  <a:pt x="43253" y="66715"/>
                </a:lnTo>
                <a:lnTo>
                  <a:pt x="35733" y="63827"/>
                </a:lnTo>
                <a:lnTo>
                  <a:pt x="34229" y="65632"/>
                </a:lnTo>
                <a:lnTo>
                  <a:pt x="32485" y="65392"/>
                </a:lnTo>
                <a:lnTo>
                  <a:pt x="33087" y="63827"/>
                </a:lnTo>
                <a:lnTo>
                  <a:pt x="31703" y="64249"/>
                </a:lnTo>
                <a:lnTo>
                  <a:pt x="31101" y="63406"/>
                </a:lnTo>
                <a:lnTo>
                  <a:pt x="28635" y="63106"/>
                </a:lnTo>
                <a:lnTo>
                  <a:pt x="26830" y="62203"/>
                </a:lnTo>
                <a:lnTo>
                  <a:pt x="28093" y="59977"/>
                </a:lnTo>
                <a:lnTo>
                  <a:pt x="30320" y="60699"/>
                </a:lnTo>
                <a:lnTo>
                  <a:pt x="30260" y="58654"/>
                </a:lnTo>
                <a:lnTo>
                  <a:pt x="31342" y="57511"/>
                </a:lnTo>
                <a:lnTo>
                  <a:pt x="33267" y="57992"/>
                </a:lnTo>
                <a:lnTo>
                  <a:pt x="31703" y="56428"/>
                </a:lnTo>
                <a:lnTo>
                  <a:pt x="33869" y="55466"/>
                </a:lnTo>
                <a:lnTo>
                  <a:pt x="31462" y="53300"/>
                </a:lnTo>
                <a:lnTo>
                  <a:pt x="33328" y="50894"/>
                </a:lnTo>
                <a:lnTo>
                  <a:pt x="30861" y="49871"/>
                </a:lnTo>
                <a:lnTo>
                  <a:pt x="28635" y="49751"/>
                </a:lnTo>
                <a:lnTo>
                  <a:pt x="28756" y="50954"/>
                </a:lnTo>
                <a:lnTo>
                  <a:pt x="26229" y="51555"/>
                </a:lnTo>
                <a:lnTo>
                  <a:pt x="24244" y="51315"/>
                </a:lnTo>
                <a:lnTo>
                  <a:pt x="22800" y="50111"/>
                </a:lnTo>
                <a:lnTo>
                  <a:pt x="21296" y="47946"/>
                </a:lnTo>
                <a:lnTo>
                  <a:pt x="19672" y="46382"/>
                </a:lnTo>
                <a:lnTo>
                  <a:pt x="16784" y="42351"/>
                </a:lnTo>
                <a:lnTo>
                  <a:pt x="15220" y="42953"/>
                </a:lnTo>
                <a:lnTo>
                  <a:pt x="15220" y="44276"/>
                </a:lnTo>
                <a:lnTo>
                  <a:pt x="16784" y="45720"/>
                </a:lnTo>
                <a:lnTo>
                  <a:pt x="17446" y="48126"/>
                </a:lnTo>
                <a:lnTo>
                  <a:pt x="14919" y="47044"/>
                </a:lnTo>
                <a:lnTo>
                  <a:pt x="14618" y="50593"/>
                </a:lnTo>
                <a:lnTo>
                  <a:pt x="9204" y="50051"/>
                </a:lnTo>
                <a:lnTo>
                  <a:pt x="7580" y="48728"/>
                </a:lnTo>
                <a:lnTo>
                  <a:pt x="8422" y="47525"/>
                </a:lnTo>
                <a:lnTo>
                  <a:pt x="6738" y="46201"/>
                </a:lnTo>
                <a:lnTo>
                  <a:pt x="6858" y="45118"/>
                </a:lnTo>
                <a:lnTo>
                  <a:pt x="5534" y="43915"/>
                </a:lnTo>
                <a:lnTo>
                  <a:pt x="4993" y="44397"/>
                </a:lnTo>
                <a:lnTo>
                  <a:pt x="3549" y="41750"/>
                </a:lnTo>
                <a:lnTo>
                  <a:pt x="5534" y="40005"/>
                </a:lnTo>
                <a:lnTo>
                  <a:pt x="3910" y="38922"/>
                </a:lnTo>
                <a:lnTo>
                  <a:pt x="0" y="37538"/>
                </a:lnTo>
                <a:lnTo>
                  <a:pt x="16002" y="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2" name="Freeform: Shape 421" title="VT-AL">
            <a:extLst>
              <a:ext uri="{FF2B5EF4-FFF2-40B4-BE49-F238E27FC236}">
                <a16:creationId xmlns:a16="http://schemas.microsoft.com/office/drawing/2014/main" id="{BA79F2E6-2558-F498-DF49-7EC0EAE730F4}"/>
              </a:ext>
            </a:extLst>
          </p:cNvPr>
          <p:cNvSpPr/>
          <p:nvPr/>
        </p:nvSpPr>
        <p:spPr>
          <a:xfrm>
            <a:off x="7210509" y="2505508"/>
            <a:ext cx="204268" cy="373939"/>
          </a:xfrm>
          <a:custGeom>
            <a:avLst/>
            <a:gdLst>
              <a:gd name="connsiteX0" fmla="*/ 235759 w 255671"/>
              <a:gd name="connsiteY0" fmla="*/ 1504 h 484692"/>
              <a:gd name="connsiteX1" fmla="*/ 235939 w 255671"/>
              <a:gd name="connsiteY1" fmla="*/ 1504 h 484692"/>
              <a:gd name="connsiteX2" fmla="*/ 240331 w 255671"/>
              <a:gd name="connsiteY2" fmla="*/ 120 h 484692"/>
              <a:gd name="connsiteX3" fmla="*/ 240331 w 255671"/>
              <a:gd name="connsiteY3" fmla="*/ 0 h 484692"/>
              <a:gd name="connsiteX4" fmla="*/ 240451 w 255671"/>
              <a:gd name="connsiteY4" fmla="*/ 180 h 484692"/>
              <a:gd name="connsiteX5" fmla="*/ 239128 w 255671"/>
              <a:gd name="connsiteY5" fmla="*/ 1203 h 484692"/>
              <a:gd name="connsiteX6" fmla="*/ 238947 w 255671"/>
              <a:gd name="connsiteY6" fmla="*/ 2707 h 484692"/>
              <a:gd name="connsiteX7" fmla="*/ 238165 w 255671"/>
              <a:gd name="connsiteY7" fmla="*/ 3128 h 484692"/>
              <a:gd name="connsiteX8" fmla="*/ 237925 w 255671"/>
              <a:gd name="connsiteY8" fmla="*/ 3309 h 484692"/>
              <a:gd name="connsiteX9" fmla="*/ 235097 w 255671"/>
              <a:gd name="connsiteY9" fmla="*/ 2827 h 484692"/>
              <a:gd name="connsiteX10" fmla="*/ 234375 w 255671"/>
              <a:gd name="connsiteY10" fmla="*/ 3850 h 484692"/>
              <a:gd name="connsiteX11" fmla="*/ 232931 w 255671"/>
              <a:gd name="connsiteY11" fmla="*/ 5053 h 484692"/>
              <a:gd name="connsiteX12" fmla="*/ 232812 w 255671"/>
              <a:gd name="connsiteY12" fmla="*/ 5715 h 484692"/>
              <a:gd name="connsiteX13" fmla="*/ 232510 w 255671"/>
              <a:gd name="connsiteY13" fmla="*/ 6136 h 484692"/>
              <a:gd name="connsiteX14" fmla="*/ 232330 w 255671"/>
              <a:gd name="connsiteY14" fmla="*/ 6678 h 484692"/>
              <a:gd name="connsiteX15" fmla="*/ 232931 w 255671"/>
              <a:gd name="connsiteY15" fmla="*/ 6798 h 484692"/>
              <a:gd name="connsiteX16" fmla="*/ 232330 w 255671"/>
              <a:gd name="connsiteY16" fmla="*/ 7399 h 484692"/>
              <a:gd name="connsiteX17" fmla="*/ 232510 w 255671"/>
              <a:gd name="connsiteY17" fmla="*/ 7820 h 484692"/>
              <a:gd name="connsiteX18" fmla="*/ 232390 w 255671"/>
              <a:gd name="connsiteY18" fmla="*/ 8061 h 484692"/>
              <a:gd name="connsiteX19" fmla="*/ 232209 w 255671"/>
              <a:gd name="connsiteY19" fmla="*/ 8242 h 484692"/>
              <a:gd name="connsiteX20" fmla="*/ 232330 w 255671"/>
              <a:gd name="connsiteY20" fmla="*/ 8482 h 484692"/>
              <a:gd name="connsiteX21" fmla="*/ 232450 w 255671"/>
              <a:gd name="connsiteY21" fmla="*/ 8482 h 484692"/>
              <a:gd name="connsiteX22" fmla="*/ 232691 w 255671"/>
              <a:gd name="connsiteY22" fmla="*/ 8302 h 484692"/>
              <a:gd name="connsiteX23" fmla="*/ 232931 w 255671"/>
              <a:gd name="connsiteY23" fmla="*/ 8302 h 484692"/>
              <a:gd name="connsiteX24" fmla="*/ 232991 w 255671"/>
              <a:gd name="connsiteY24" fmla="*/ 8603 h 484692"/>
              <a:gd name="connsiteX25" fmla="*/ 232991 w 255671"/>
              <a:gd name="connsiteY25" fmla="*/ 8843 h 484692"/>
              <a:gd name="connsiteX26" fmla="*/ 233593 w 255671"/>
              <a:gd name="connsiteY26" fmla="*/ 8843 h 484692"/>
              <a:gd name="connsiteX27" fmla="*/ 233954 w 255671"/>
              <a:gd name="connsiteY27" fmla="*/ 9505 h 484692"/>
              <a:gd name="connsiteX28" fmla="*/ 234676 w 255671"/>
              <a:gd name="connsiteY28" fmla="*/ 9866 h 484692"/>
              <a:gd name="connsiteX29" fmla="*/ 235277 w 255671"/>
              <a:gd name="connsiteY29" fmla="*/ 10467 h 484692"/>
              <a:gd name="connsiteX30" fmla="*/ 235639 w 255671"/>
              <a:gd name="connsiteY30" fmla="*/ 10347 h 484692"/>
              <a:gd name="connsiteX31" fmla="*/ 235518 w 255671"/>
              <a:gd name="connsiteY31" fmla="*/ 10648 h 484692"/>
              <a:gd name="connsiteX32" fmla="*/ 235639 w 255671"/>
              <a:gd name="connsiteY32" fmla="*/ 10889 h 484692"/>
              <a:gd name="connsiteX33" fmla="*/ 236060 w 255671"/>
              <a:gd name="connsiteY33" fmla="*/ 10467 h 484692"/>
              <a:gd name="connsiteX34" fmla="*/ 237143 w 255671"/>
              <a:gd name="connsiteY34" fmla="*/ 12032 h 484692"/>
              <a:gd name="connsiteX35" fmla="*/ 237503 w 255671"/>
              <a:gd name="connsiteY35" fmla="*/ 14438 h 484692"/>
              <a:gd name="connsiteX36" fmla="*/ 237985 w 255671"/>
              <a:gd name="connsiteY36" fmla="*/ 14678 h 484692"/>
              <a:gd name="connsiteX37" fmla="*/ 237985 w 255671"/>
              <a:gd name="connsiteY37" fmla="*/ 15280 h 484692"/>
              <a:gd name="connsiteX38" fmla="*/ 237503 w 255671"/>
              <a:gd name="connsiteY38" fmla="*/ 15822 h 484692"/>
              <a:gd name="connsiteX39" fmla="*/ 237323 w 255671"/>
              <a:gd name="connsiteY39" fmla="*/ 15942 h 484692"/>
              <a:gd name="connsiteX40" fmla="*/ 242015 w 255671"/>
              <a:gd name="connsiteY40" fmla="*/ 19972 h 484692"/>
              <a:gd name="connsiteX41" fmla="*/ 242557 w 255671"/>
              <a:gd name="connsiteY41" fmla="*/ 19672 h 484692"/>
              <a:gd name="connsiteX42" fmla="*/ 242677 w 255671"/>
              <a:gd name="connsiteY42" fmla="*/ 19792 h 484692"/>
              <a:gd name="connsiteX43" fmla="*/ 242497 w 255671"/>
              <a:gd name="connsiteY43" fmla="*/ 19912 h 484692"/>
              <a:gd name="connsiteX44" fmla="*/ 242376 w 255671"/>
              <a:gd name="connsiteY44" fmla="*/ 20093 h 484692"/>
              <a:gd name="connsiteX45" fmla="*/ 242376 w 255671"/>
              <a:gd name="connsiteY45" fmla="*/ 20454 h 484692"/>
              <a:gd name="connsiteX46" fmla="*/ 242737 w 255671"/>
              <a:gd name="connsiteY46" fmla="*/ 20754 h 484692"/>
              <a:gd name="connsiteX47" fmla="*/ 242737 w 255671"/>
              <a:gd name="connsiteY47" fmla="*/ 21115 h 484692"/>
              <a:gd name="connsiteX48" fmla="*/ 242677 w 255671"/>
              <a:gd name="connsiteY48" fmla="*/ 21176 h 484692"/>
              <a:gd name="connsiteX49" fmla="*/ 242075 w 255671"/>
              <a:gd name="connsiteY49" fmla="*/ 21176 h 484692"/>
              <a:gd name="connsiteX50" fmla="*/ 242015 w 255671"/>
              <a:gd name="connsiteY50" fmla="*/ 21476 h 484692"/>
              <a:gd name="connsiteX51" fmla="*/ 241895 w 255671"/>
              <a:gd name="connsiteY51" fmla="*/ 21837 h 484692"/>
              <a:gd name="connsiteX52" fmla="*/ 241655 w 255671"/>
              <a:gd name="connsiteY52" fmla="*/ 22138 h 484692"/>
              <a:gd name="connsiteX53" fmla="*/ 240933 w 255671"/>
              <a:gd name="connsiteY53" fmla="*/ 23582 h 484692"/>
              <a:gd name="connsiteX54" fmla="*/ 241534 w 255671"/>
              <a:gd name="connsiteY54" fmla="*/ 24183 h 484692"/>
              <a:gd name="connsiteX55" fmla="*/ 240752 w 255671"/>
              <a:gd name="connsiteY55" fmla="*/ 26169 h 484692"/>
              <a:gd name="connsiteX56" fmla="*/ 240451 w 255671"/>
              <a:gd name="connsiteY56" fmla="*/ 26891 h 484692"/>
              <a:gd name="connsiteX57" fmla="*/ 240151 w 255671"/>
              <a:gd name="connsiteY57" fmla="*/ 27011 h 484692"/>
              <a:gd name="connsiteX58" fmla="*/ 240030 w 255671"/>
              <a:gd name="connsiteY58" fmla="*/ 27191 h 484692"/>
              <a:gd name="connsiteX59" fmla="*/ 240030 w 255671"/>
              <a:gd name="connsiteY59" fmla="*/ 27552 h 484692"/>
              <a:gd name="connsiteX60" fmla="*/ 240211 w 255671"/>
              <a:gd name="connsiteY60" fmla="*/ 27793 h 484692"/>
              <a:gd name="connsiteX61" fmla="*/ 240211 w 255671"/>
              <a:gd name="connsiteY61" fmla="*/ 28094 h 484692"/>
              <a:gd name="connsiteX62" fmla="*/ 239910 w 255671"/>
              <a:gd name="connsiteY62" fmla="*/ 28274 h 484692"/>
              <a:gd name="connsiteX63" fmla="*/ 239850 w 255671"/>
              <a:gd name="connsiteY63" fmla="*/ 28695 h 484692"/>
              <a:gd name="connsiteX64" fmla="*/ 239669 w 255671"/>
              <a:gd name="connsiteY64" fmla="*/ 29056 h 484692"/>
              <a:gd name="connsiteX65" fmla="*/ 239128 w 255671"/>
              <a:gd name="connsiteY65" fmla="*/ 29357 h 484692"/>
              <a:gd name="connsiteX66" fmla="*/ 238406 w 255671"/>
              <a:gd name="connsiteY66" fmla="*/ 30079 h 484692"/>
              <a:gd name="connsiteX67" fmla="*/ 238285 w 255671"/>
              <a:gd name="connsiteY67" fmla="*/ 30861 h 484692"/>
              <a:gd name="connsiteX68" fmla="*/ 238165 w 255671"/>
              <a:gd name="connsiteY68" fmla="*/ 31162 h 484692"/>
              <a:gd name="connsiteX69" fmla="*/ 238406 w 255671"/>
              <a:gd name="connsiteY69" fmla="*/ 31463 h 484692"/>
              <a:gd name="connsiteX70" fmla="*/ 238827 w 255671"/>
              <a:gd name="connsiteY70" fmla="*/ 31824 h 484692"/>
              <a:gd name="connsiteX71" fmla="*/ 238827 w 255671"/>
              <a:gd name="connsiteY71" fmla="*/ 32004 h 484692"/>
              <a:gd name="connsiteX72" fmla="*/ 238526 w 255671"/>
              <a:gd name="connsiteY72" fmla="*/ 32365 h 484692"/>
              <a:gd name="connsiteX73" fmla="*/ 238346 w 255671"/>
              <a:gd name="connsiteY73" fmla="*/ 33809 h 484692"/>
              <a:gd name="connsiteX74" fmla="*/ 239549 w 255671"/>
              <a:gd name="connsiteY74" fmla="*/ 35493 h 484692"/>
              <a:gd name="connsiteX75" fmla="*/ 238767 w 255671"/>
              <a:gd name="connsiteY75" fmla="*/ 36997 h 484692"/>
              <a:gd name="connsiteX76" fmla="*/ 238767 w 255671"/>
              <a:gd name="connsiteY76" fmla="*/ 38381 h 484692"/>
              <a:gd name="connsiteX77" fmla="*/ 238647 w 255671"/>
              <a:gd name="connsiteY77" fmla="*/ 38501 h 484692"/>
              <a:gd name="connsiteX78" fmla="*/ 238406 w 255671"/>
              <a:gd name="connsiteY78" fmla="*/ 38381 h 484692"/>
              <a:gd name="connsiteX79" fmla="*/ 237503 w 255671"/>
              <a:gd name="connsiteY79" fmla="*/ 39403 h 484692"/>
              <a:gd name="connsiteX80" fmla="*/ 237443 w 255671"/>
              <a:gd name="connsiteY80" fmla="*/ 40005 h 484692"/>
              <a:gd name="connsiteX81" fmla="*/ 237383 w 255671"/>
              <a:gd name="connsiteY81" fmla="*/ 40486 h 484692"/>
              <a:gd name="connsiteX82" fmla="*/ 237443 w 255671"/>
              <a:gd name="connsiteY82" fmla="*/ 40847 h 484692"/>
              <a:gd name="connsiteX83" fmla="*/ 237804 w 255671"/>
              <a:gd name="connsiteY83" fmla="*/ 41028 h 484692"/>
              <a:gd name="connsiteX84" fmla="*/ 238105 w 255671"/>
              <a:gd name="connsiteY84" fmla="*/ 41028 h 484692"/>
              <a:gd name="connsiteX85" fmla="*/ 238947 w 255671"/>
              <a:gd name="connsiteY85" fmla="*/ 41509 h 484692"/>
              <a:gd name="connsiteX86" fmla="*/ 238947 w 255671"/>
              <a:gd name="connsiteY86" fmla="*/ 41870 h 484692"/>
              <a:gd name="connsiteX87" fmla="*/ 238887 w 255671"/>
              <a:gd name="connsiteY87" fmla="*/ 42712 h 484692"/>
              <a:gd name="connsiteX88" fmla="*/ 238767 w 255671"/>
              <a:gd name="connsiteY88" fmla="*/ 43133 h 484692"/>
              <a:gd name="connsiteX89" fmla="*/ 239007 w 255671"/>
              <a:gd name="connsiteY89" fmla="*/ 43675 h 484692"/>
              <a:gd name="connsiteX90" fmla="*/ 239308 w 255671"/>
              <a:gd name="connsiteY90" fmla="*/ 44036 h 484692"/>
              <a:gd name="connsiteX91" fmla="*/ 239308 w 255671"/>
              <a:gd name="connsiteY91" fmla="*/ 44757 h 484692"/>
              <a:gd name="connsiteX92" fmla="*/ 239007 w 255671"/>
              <a:gd name="connsiteY92" fmla="*/ 45118 h 484692"/>
              <a:gd name="connsiteX93" fmla="*/ 238887 w 255671"/>
              <a:gd name="connsiteY93" fmla="*/ 45900 h 484692"/>
              <a:gd name="connsiteX94" fmla="*/ 238647 w 255671"/>
              <a:gd name="connsiteY94" fmla="*/ 46141 h 484692"/>
              <a:gd name="connsiteX95" fmla="*/ 238346 w 255671"/>
              <a:gd name="connsiteY95" fmla="*/ 46141 h 484692"/>
              <a:gd name="connsiteX96" fmla="*/ 237985 w 255671"/>
              <a:gd name="connsiteY96" fmla="*/ 46562 h 484692"/>
              <a:gd name="connsiteX97" fmla="*/ 237323 w 255671"/>
              <a:gd name="connsiteY97" fmla="*/ 46983 h 484692"/>
              <a:gd name="connsiteX98" fmla="*/ 237082 w 255671"/>
              <a:gd name="connsiteY98" fmla="*/ 47404 h 484692"/>
              <a:gd name="connsiteX99" fmla="*/ 237082 w 255671"/>
              <a:gd name="connsiteY99" fmla="*/ 47886 h 484692"/>
              <a:gd name="connsiteX100" fmla="*/ 237383 w 255671"/>
              <a:gd name="connsiteY100" fmla="*/ 48126 h 484692"/>
              <a:gd name="connsiteX101" fmla="*/ 237383 w 255671"/>
              <a:gd name="connsiteY101" fmla="*/ 48367 h 484692"/>
              <a:gd name="connsiteX102" fmla="*/ 236902 w 255671"/>
              <a:gd name="connsiteY102" fmla="*/ 48969 h 484692"/>
              <a:gd name="connsiteX103" fmla="*/ 236721 w 255671"/>
              <a:gd name="connsiteY103" fmla="*/ 49209 h 484692"/>
              <a:gd name="connsiteX104" fmla="*/ 236721 w 255671"/>
              <a:gd name="connsiteY104" fmla="*/ 49811 h 484692"/>
              <a:gd name="connsiteX105" fmla="*/ 235879 w 255671"/>
              <a:gd name="connsiteY105" fmla="*/ 50833 h 484692"/>
              <a:gd name="connsiteX106" fmla="*/ 235579 w 255671"/>
              <a:gd name="connsiteY106" fmla="*/ 52819 h 484692"/>
              <a:gd name="connsiteX107" fmla="*/ 233894 w 255671"/>
              <a:gd name="connsiteY107" fmla="*/ 53901 h 484692"/>
              <a:gd name="connsiteX108" fmla="*/ 233894 w 255671"/>
              <a:gd name="connsiteY108" fmla="*/ 54323 h 484692"/>
              <a:gd name="connsiteX109" fmla="*/ 234315 w 255671"/>
              <a:gd name="connsiteY109" fmla="*/ 54684 h 484692"/>
              <a:gd name="connsiteX110" fmla="*/ 234917 w 255671"/>
              <a:gd name="connsiteY110" fmla="*/ 54864 h 484692"/>
              <a:gd name="connsiteX111" fmla="*/ 235277 w 255671"/>
              <a:gd name="connsiteY111" fmla="*/ 55225 h 484692"/>
              <a:gd name="connsiteX112" fmla="*/ 235277 w 255671"/>
              <a:gd name="connsiteY112" fmla="*/ 55526 h 484692"/>
              <a:gd name="connsiteX113" fmla="*/ 235338 w 255671"/>
              <a:gd name="connsiteY113" fmla="*/ 56007 h 484692"/>
              <a:gd name="connsiteX114" fmla="*/ 235639 w 255671"/>
              <a:gd name="connsiteY114" fmla="*/ 56488 h 484692"/>
              <a:gd name="connsiteX115" fmla="*/ 235639 w 255671"/>
              <a:gd name="connsiteY115" fmla="*/ 57090 h 484692"/>
              <a:gd name="connsiteX116" fmla="*/ 235939 w 255671"/>
              <a:gd name="connsiteY116" fmla="*/ 57992 h 484692"/>
              <a:gd name="connsiteX117" fmla="*/ 236060 w 255671"/>
              <a:gd name="connsiteY117" fmla="*/ 58173 h 484692"/>
              <a:gd name="connsiteX118" fmla="*/ 236361 w 255671"/>
              <a:gd name="connsiteY118" fmla="*/ 58233 h 484692"/>
              <a:gd name="connsiteX119" fmla="*/ 236541 w 255671"/>
              <a:gd name="connsiteY119" fmla="*/ 58233 h 484692"/>
              <a:gd name="connsiteX120" fmla="*/ 236902 w 255671"/>
              <a:gd name="connsiteY120" fmla="*/ 57691 h 484692"/>
              <a:gd name="connsiteX121" fmla="*/ 237143 w 255671"/>
              <a:gd name="connsiteY121" fmla="*/ 57691 h 484692"/>
              <a:gd name="connsiteX122" fmla="*/ 237383 w 255671"/>
              <a:gd name="connsiteY122" fmla="*/ 59015 h 484692"/>
              <a:gd name="connsiteX123" fmla="*/ 238105 w 255671"/>
              <a:gd name="connsiteY123" fmla="*/ 59135 h 484692"/>
              <a:gd name="connsiteX124" fmla="*/ 238285 w 255671"/>
              <a:gd name="connsiteY124" fmla="*/ 59256 h 484692"/>
              <a:gd name="connsiteX125" fmla="*/ 238285 w 255671"/>
              <a:gd name="connsiteY125" fmla="*/ 59496 h 484692"/>
              <a:gd name="connsiteX126" fmla="*/ 238406 w 255671"/>
              <a:gd name="connsiteY126" fmla="*/ 59737 h 484692"/>
              <a:gd name="connsiteX127" fmla="*/ 239128 w 255671"/>
              <a:gd name="connsiteY127" fmla="*/ 60098 h 484692"/>
              <a:gd name="connsiteX128" fmla="*/ 239308 w 255671"/>
              <a:gd name="connsiteY128" fmla="*/ 60278 h 484692"/>
              <a:gd name="connsiteX129" fmla="*/ 241895 w 255671"/>
              <a:gd name="connsiteY129" fmla="*/ 62564 h 484692"/>
              <a:gd name="connsiteX130" fmla="*/ 241775 w 255671"/>
              <a:gd name="connsiteY130" fmla="*/ 63647 h 484692"/>
              <a:gd name="connsiteX131" fmla="*/ 242737 w 255671"/>
              <a:gd name="connsiteY131" fmla="*/ 64850 h 484692"/>
              <a:gd name="connsiteX132" fmla="*/ 242737 w 255671"/>
              <a:gd name="connsiteY132" fmla="*/ 66053 h 484692"/>
              <a:gd name="connsiteX133" fmla="*/ 245023 w 255671"/>
              <a:gd name="connsiteY133" fmla="*/ 66474 h 484692"/>
              <a:gd name="connsiteX134" fmla="*/ 244301 w 255671"/>
              <a:gd name="connsiteY134" fmla="*/ 67076 h 484692"/>
              <a:gd name="connsiteX135" fmla="*/ 244903 w 255671"/>
              <a:gd name="connsiteY135" fmla="*/ 68700 h 484692"/>
              <a:gd name="connsiteX136" fmla="*/ 244903 w 255671"/>
              <a:gd name="connsiteY136" fmla="*/ 69001 h 484692"/>
              <a:gd name="connsiteX137" fmla="*/ 245505 w 255671"/>
              <a:gd name="connsiteY137" fmla="*/ 69422 h 484692"/>
              <a:gd name="connsiteX138" fmla="*/ 245926 w 255671"/>
              <a:gd name="connsiteY138" fmla="*/ 69603 h 484692"/>
              <a:gd name="connsiteX139" fmla="*/ 246227 w 255671"/>
              <a:gd name="connsiteY139" fmla="*/ 69482 h 484692"/>
              <a:gd name="connsiteX140" fmla="*/ 246407 w 255671"/>
              <a:gd name="connsiteY140" fmla="*/ 69302 h 484692"/>
              <a:gd name="connsiteX141" fmla="*/ 246708 w 255671"/>
              <a:gd name="connsiteY141" fmla="*/ 69302 h 484692"/>
              <a:gd name="connsiteX142" fmla="*/ 246888 w 255671"/>
              <a:gd name="connsiteY142" fmla="*/ 69543 h 484692"/>
              <a:gd name="connsiteX143" fmla="*/ 246768 w 255671"/>
              <a:gd name="connsiteY143" fmla="*/ 69843 h 484692"/>
              <a:gd name="connsiteX144" fmla="*/ 246347 w 255671"/>
              <a:gd name="connsiteY144" fmla="*/ 70024 h 484692"/>
              <a:gd name="connsiteX145" fmla="*/ 246347 w 255671"/>
              <a:gd name="connsiteY145" fmla="*/ 70144 h 484692"/>
              <a:gd name="connsiteX146" fmla="*/ 246768 w 255671"/>
              <a:gd name="connsiteY146" fmla="*/ 70264 h 484692"/>
              <a:gd name="connsiteX147" fmla="*/ 247249 w 255671"/>
              <a:gd name="connsiteY147" fmla="*/ 70264 h 484692"/>
              <a:gd name="connsiteX148" fmla="*/ 247851 w 255671"/>
              <a:gd name="connsiteY148" fmla="*/ 69964 h 484692"/>
              <a:gd name="connsiteX149" fmla="*/ 247910 w 255671"/>
              <a:gd name="connsiteY149" fmla="*/ 69663 h 484692"/>
              <a:gd name="connsiteX150" fmla="*/ 247910 w 255671"/>
              <a:gd name="connsiteY150" fmla="*/ 69422 h 484692"/>
              <a:gd name="connsiteX151" fmla="*/ 248091 w 255671"/>
              <a:gd name="connsiteY151" fmla="*/ 69242 h 484692"/>
              <a:gd name="connsiteX152" fmla="*/ 248632 w 255671"/>
              <a:gd name="connsiteY152" fmla="*/ 69482 h 484692"/>
              <a:gd name="connsiteX153" fmla="*/ 249776 w 255671"/>
              <a:gd name="connsiteY153" fmla="*/ 70986 h 484692"/>
              <a:gd name="connsiteX154" fmla="*/ 249414 w 255671"/>
              <a:gd name="connsiteY154" fmla="*/ 72310 h 484692"/>
              <a:gd name="connsiteX155" fmla="*/ 251219 w 255671"/>
              <a:gd name="connsiteY155" fmla="*/ 73573 h 484692"/>
              <a:gd name="connsiteX156" fmla="*/ 251941 w 255671"/>
              <a:gd name="connsiteY156" fmla="*/ 73693 h 484692"/>
              <a:gd name="connsiteX157" fmla="*/ 252242 w 255671"/>
              <a:gd name="connsiteY157" fmla="*/ 73934 h 484692"/>
              <a:gd name="connsiteX158" fmla="*/ 252242 w 255671"/>
              <a:gd name="connsiteY158" fmla="*/ 74235 h 484692"/>
              <a:gd name="connsiteX159" fmla="*/ 251821 w 255671"/>
              <a:gd name="connsiteY159" fmla="*/ 74235 h 484692"/>
              <a:gd name="connsiteX160" fmla="*/ 251521 w 255671"/>
              <a:gd name="connsiteY160" fmla="*/ 73994 h 484692"/>
              <a:gd name="connsiteX161" fmla="*/ 251159 w 255671"/>
              <a:gd name="connsiteY161" fmla="*/ 73874 h 484692"/>
              <a:gd name="connsiteX162" fmla="*/ 251039 w 255671"/>
              <a:gd name="connsiteY162" fmla="*/ 73994 h 484692"/>
              <a:gd name="connsiteX163" fmla="*/ 251159 w 255671"/>
              <a:gd name="connsiteY163" fmla="*/ 74235 h 484692"/>
              <a:gd name="connsiteX164" fmla="*/ 251159 w 255671"/>
              <a:gd name="connsiteY164" fmla="*/ 74836 h 484692"/>
              <a:gd name="connsiteX165" fmla="*/ 251280 w 255671"/>
              <a:gd name="connsiteY165" fmla="*/ 75318 h 484692"/>
              <a:gd name="connsiteX166" fmla="*/ 251521 w 255671"/>
              <a:gd name="connsiteY166" fmla="*/ 75618 h 484692"/>
              <a:gd name="connsiteX167" fmla="*/ 251821 w 255671"/>
              <a:gd name="connsiteY167" fmla="*/ 76461 h 484692"/>
              <a:gd name="connsiteX168" fmla="*/ 252002 w 255671"/>
              <a:gd name="connsiteY168" fmla="*/ 76701 h 484692"/>
              <a:gd name="connsiteX169" fmla="*/ 252242 w 255671"/>
              <a:gd name="connsiteY169" fmla="*/ 77303 h 484692"/>
              <a:gd name="connsiteX170" fmla="*/ 252363 w 255671"/>
              <a:gd name="connsiteY170" fmla="*/ 77423 h 484692"/>
              <a:gd name="connsiteX171" fmla="*/ 252182 w 255671"/>
              <a:gd name="connsiteY171" fmla="*/ 77904 h 484692"/>
              <a:gd name="connsiteX172" fmla="*/ 251881 w 255671"/>
              <a:gd name="connsiteY172" fmla="*/ 78025 h 484692"/>
              <a:gd name="connsiteX173" fmla="*/ 251400 w 255671"/>
              <a:gd name="connsiteY173" fmla="*/ 78205 h 484692"/>
              <a:gd name="connsiteX174" fmla="*/ 251400 w 255671"/>
              <a:gd name="connsiteY174" fmla="*/ 78446 h 484692"/>
              <a:gd name="connsiteX175" fmla="*/ 251640 w 255671"/>
              <a:gd name="connsiteY175" fmla="*/ 78747 h 484692"/>
              <a:gd name="connsiteX176" fmla="*/ 251821 w 255671"/>
              <a:gd name="connsiteY176" fmla="*/ 78867 h 484692"/>
              <a:gd name="connsiteX177" fmla="*/ 252242 w 255671"/>
              <a:gd name="connsiteY177" fmla="*/ 78686 h 484692"/>
              <a:gd name="connsiteX178" fmla="*/ 253144 w 255671"/>
              <a:gd name="connsiteY178" fmla="*/ 78386 h 484692"/>
              <a:gd name="connsiteX179" fmla="*/ 252904 w 255671"/>
              <a:gd name="connsiteY179" fmla="*/ 79769 h 484692"/>
              <a:gd name="connsiteX180" fmla="*/ 253807 w 255671"/>
              <a:gd name="connsiteY180" fmla="*/ 78626 h 484692"/>
              <a:gd name="connsiteX181" fmla="*/ 254167 w 255671"/>
              <a:gd name="connsiteY181" fmla="*/ 79950 h 484692"/>
              <a:gd name="connsiteX182" fmla="*/ 255070 w 255671"/>
              <a:gd name="connsiteY182" fmla="*/ 78987 h 484692"/>
              <a:gd name="connsiteX183" fmla="*/ 255371 w 255671"/>
              <a:gd name="connsiteY183" fmla="*/ 80130 h 484692"/>
              <a:gd name="connsiteX184" fmla="*/ 255671 w 255671"/>
              <a:gd name="connsiteY184" fmla="*/ 80311 h 484692"/>
              <a:gd name="connsiteX185" fmla="*/ 254648 w 255671"/>
              <a:gd name="connsiteY185" fmla="*/ 82236 h 484692"/>
              <a:gd name="connsiteX186" fmla="*/ 254047 w 255671"/>
              <a:gd name="connsiteY186" fmla="*/ 81875 h 484692"/>
              <a:gd name="connsiteX187" fmla="*/ 253746 w 255671"/>
              <a:gd name="connsiteY187" fmla="*/ 81273 h 484692"/>
              <a:gd name="connsiteX188" fmla="*/ 253566 w 255671"/>
              <a:gd name="connsiteY188" fmla="*/ 82055 h 484692"/>
              <a:gd name="connsiteX189" fmla="*/ 253746 w 255671"/>
              <a:gd name="connsiteY189" fmla="*/ 82296 h 484692"/>
              <a:gd name="connsiteX190" fmla="*/ 254047 w 255671"/>
              <a:gd name="connsiteY190" fmla="*/ 82717 h 484692"/>
              <a:gd name="connsiteX191" fmla="*/ 254288 w 255671"/>
              <a:gd name="connsiteY191" fmla="*/ 82837 h 484692"/>
              <a:gd name="connsiteX192" fmla="*/ 254889 w 255671"/>
              <a:gd name="connsiteY192" fmla="*/ 83198 h 484692"/>
              <a:gd name="connsiteX193" fmla="*/ 255009 w 255671"/>
              <a:gd name="connsiteY193" fmla="*/ 83439 h 484692"/>
              <a:gd name="connsiteX194" fmla="*/ 254949 w 255671"/>
              <a:gd name="connsiteY194" fmla="*/ 83860 h 484692"/>
              <a:gd name="connsiteX195" fmla="*/ 254648 w 255671"/>
              <a:gd name="connsiteY195" fmla="*/ 83920 h 484692"/>
              <a:gd name="connsiteX196" fmla="*/ 253867 w 255671"/>
              <a:gd name="connsiteY196" fmla="*/ 83920 h 484692"/>
              <a:gd name="connsiteX197" fmla="*/ 253867 w 255671"/>
              <a:gd name="connsiteY197" fmla="*/ 84522 h 484692"/>
              <a:gd name="connsiteX198" fmla="*/ 253986 w 255671"/>
              <a:gd name="connsiteY198" fmla="*/ 84883 h 484692"/>
              <a:gd name="connsiteX199" fmla="*/ 253986 w 255671"/>
              <a:gd name="connsiteY199" fmla="*/ 85184 h 484692"/>
              <a:gd name="connsiteX200" fmla="*/ 249836 w 255671"/>
              <a:gd name="connsiteY200" fmla="*/ 86266 h 484692"/>
              <a:gd name="connsiteX201" fmla="*/ 249595 w 255671"/>
              <a:gd name="connsiteY201" fmla="*/ 86748 h 484692"/>
              <a:gd name="connsiteX202" fmla="*/ 249414 w 255671"/>
              <a:gd name="connsiteY202" fmla="*/ 88492 h 484692"/>
              <a:gd name="connsiteX203" fmla="*/ 251521 w 255671"/>
              <a:gd name="connsiteY203" fmla="*/ 89455 h 484692"/>
              <a:gd name="connsiteX204" fmla="*/ 253085 w 255671"/>
              <a:gd name="connsiteY204" fmla="*/ 89876 h 484692"/>
              <a:gd name="connsiteX205" fmla="*/ 253926 w 255671"/>
              <a:gd name="connsiteY205" fmla="*/ 90718 h 484692"/>
              <a:gd name="connsiteX206" fmla="*/ 253325 w 255671"/>
              <a:gd name="connsiteY206" fmla="*/ 93485 h 484692"/>
              <a:gd name="connsiteX207" fmla="*/ 251881 w 255671"/>
              <a:gd name="connsiteY207" fmla="*/ 94207 h 484692"/>
              <a:gd name="connsiteX208" fmla="*/ 255009 w 255671"/>
              <a:gd name="connsiteY208" fmla="*/ 96614 h 484692"/>
              <a:gd name="connsiteX209" fmla="*/ 255190 w 255671"/>
              <a:gd name="connsiteY209" fmla="*/ 97215 h 484692"/>
              <a:gd name="connsiteX210" fmla="*/ 253626 w 255671"/>
              <a:gd name="connsiteY210" fmla="*/ 97035 h 484692"/>
              <a:gd name="connsiteX211" fmla="*/ 254227 w 255671"/>
              <a:gd name="connsiteY211" fmla="*/ 97817 h 484692"/>
              <a:gd name="connsiteX212" fmla="*/ 253144 w 255671"/>
              <a:gd name="connsiteY212" fmla="*/ 98238 h 484692"/>
              <a:gd name="connsiteX213" fmla="*/ 253445 w 255671"/>
              <a:gd name="connsiteY213" fmla="*/ 99321 h 484692"/>
              <a:gd name="connsiteX214" fmla="*/ 253265 w 255671"/>
              <a:gd name="connsiteY214" fmla="*/ 100103 h 484692"/>
              <a:gd name="connsiteX215" fmla="*/ 253265 w 255671"/>
              <a:gd name="connsiteY215" fmla="*/ 100825 h 484692"/>
              <a:gd name="connsiteX216" fmla="*/ 253204 w 255671"/>
              <a:gd name="connsiteY216" fmla="*/ 101005 h 484692"/>
              <a:gd name="connsiteX217" fmla="*/ 252122 w 255671"/>
              <a:gd name="connsiteY217" fmla="*/ 101727 h 484692"/>
              <a:gd name="connsiteX218" fmla="*/ 251821 w 255671"/>
              <a:gd name="connsiteY218" fmla="*/ 101727 h 484692"/>
              <a:gd name="connsiteX219" fmla="*/ 251219 w 255671"/>
              <a:gd name="connsiteY219" fmla="*/ 101607 h 484692"/>
              <a:gd name="connsiteX220" fmla="*/ 250979 w 255671"/>
              <a:gd name="connsiteY220" fmla="*/ 101667 h 484692"/>
              <a:gd name="connsiteX221" fmla="*/ 250799 w 255671"/>
              <a:gd name="connsiteY221" fmla="*/ 102028 h 484692"/>
              <a:gd name="connsiteX222" fmla="*/ 250678 w 255671"/>
              <a:gd name="connsiteY222" fmla="*/ 102629 h 484692"/>
              <a:gd name="connsiteX223" fmla="*/ 250678 w 255671"/>
              <a:gd name="connsiteY223" fmla="*/ 103893 h 484692"/>
              <a:gd name="connsiteX224" fmla="*/ 250437 w 255671"/>
              <a:gd name="connsiteY224" fmla="*/ 104254 h 484692"/>
              <a:gd name="connsiteX225" fmla="*/ 250077 w 255671"/>
              <a:gd name="connsiteY225" fmla="*/ 104434 h 484692"/>
              <a:gd name="connsiteX226" fmla="*/ 249715 w 255671"/>
              <a:gd name="connsiteY226" fmla="*/ 104434 h 484692"/>
              <a:gd name="connsiteX227" fmla="*/ 249535 w 255671"/>
              <a:gd name="connsiteY227" fmla="*/ 104314 h 484692"/>
              <a:gd name="connsiteX228" fmla="*/ 249355 w 255671"/>
              <a:gd name="connsiteY228" fmla="*/ 104193 h 484692"/>
              <a:gd name="connsiteX229" fmla="*/ 249234 w 255671"/>
              <a:gd name="connsiteY229" fmla="*/ 103652 h 484692"/>
              <a:gd name="connsiteX230" fmla="*/ 249414 w 255671"/>
              <a:gd name="connsiteY230" fmla="*/ 103772 h 484692"/>
              <a:gd name="connsiteX231" fmla="*/ 249655 w 255671"/>
              <a:gd name="connsiteY231" fmla="*/ 103472 h 484692"/>
              <a:gd name="connsiteX232" fmla="*/ 250077 w 255671"/>
              <a:gd name="connsiteY232" fmla="*/ 103231 h 484692"/>
              <a:gd name="connsiteX233" fmla="*/ 250136 w 255671"/>
              <a:gd name="connsiteY233" fmla="*/ 103050 h 484692"/>
              <a:gd name="connsiteX234" fmla="*/ 250257 w 255671"/>
              <a:gd name="connsiteY234" fmla="*/ 102629 h 484692"/>
              <a:gd name="connsiteX235" fmla="*/ 249956 w 255671"/>
              <a:gd name="connsiteY235" fmla="*/ 102449 h 484692"/>
              <a:gd name="connsiteX236" fmla="*/ 249595 w 255671"/>
              <a:gd name="connsiteY236" fmla="*/ 102449 h 484692"/>
              <a:gd name="connsiteX237" fmla="*/ 249174 w 255671"/>
              <a:gd name="connsiteY237" fmla="*/ 103291 h 484692"/>
              <a:gd name="connsiteX238" fmla="*/ 247971 w 255671"/>
              <a:gd name="connsiteY238" fmla="*/ 105096 h 484692"/>
              <a:gd name="connsiteX239" fmla="*/ 249174 w 255671"/>
              <a:gd name="connsiteY239" fmla="*/ 106118 h 484692"/>
              <a:gd name="connsiteX240" fmla="*/ 248994 w 255671"/>
              <a:gd name="connsiteY240" fmla="*/ 107442 h 484692"/>
              <a:gd name="connsiteX241" fmla="*/ 247731 w 255671"/>
              <a:gd name="connsiteY241" fmla="*/ 108344 h 484692"/>
              <a:gd name="connsiteX242" fmla="*/ 248091 w 255671"/>
              <a:gd name="connsiteY242" fmla="*/ 111352 h 484692"/>
              <a:gd name="connsiteX243" fmla="*/ 247851 w 255671"/>
              <a:gd name="connsiteY243" fmla="*/ 112315 h 484692"/>
              <a:gd name="connsiteX244" fmla="*/ 245926 w 255671"/>
              <a:gd name="connsiteY244" fmla="*/ 113518 h 484692"/>
              <a:gd name="connsiteX245" fmla="*/ 246647 w 255671"/>
              <a:gd name="connsiteY245" fmla="*/ 114420 h 484692"/>
              <a:gd name="connsiteX246" fmla="*/ 245264 w 255671"/>
              <a:gd name="connsiteY246" fmla="*/ 116586 h 484692"/>
              <a:gd name="connsiteX247" fmla="*/ 244723 w 255671"/>
              <a:gd name="connsiteY247" fmla="*/ 117308 h 484692"/>
              <a:gd name="connsiteX248" fmla="*/ 244120 w 255671"/>
              <a:gd name="connsiteY248" fmla="*/ 118331 h 484692"/>
              <a:gd name="connsiteX249" fmla="*/ 242437 w 255671"/>
              <a:gd name="connsiteY249" fmla="*/ 119534 h 484692"/>
              <a:gd name="connsiteX250" fmla="*/ 239970 w 255671"/>
              <a:gd name="connsiteY250" fmla="*/ 120556 h 484692"/>
              <a:gd name="connsiteX251" fmla="*/ 239789 w 255671"/>
              <a:gd name="connsiteY251" fmla="*/ 121940 h 484692"/>
              <a:gd name="connsiteX252" fmla="*/ 238707 w 255671"/>
              <a:gd name="connsiteY252" fmla="*/ 122241 h 484692"/>
              <a:gd name="connsiteX253" fmla="*/ 236842 w 255671"/>
              <a:gd name="connsiteY253" fmla="*/ 121820 h 484692"/>
              <a:gd name="connsiteX254" fmla="*/ 236240 w 255671"/>
              <a:gd name="connsiteY254" fmla="*/ 122421 h 484692"/>
              <a:gd name="connsiteX255" fmla="*/ 235217 w 255671"/>
              <a:gd name="connsiteY255" fmla="*/ 123805 h 484692"/>
              <a:gd name="connsiteX256" fmla="*/ 233172 w 255671"/>
              <a:gd name="connsiteY256" fmla="*/ 124527 h 484692"/>
              <a:gd name="connsiteX257" fmla="*/ 232390 w 255671"/>
              <a:gd name="connsiteY257" fmla="*/ 126572 h 484692"/>
              <a:gd name="connsiteX258" fmla="*/ 232991 w 255671"/>
              <a:gd name="connsiteY258" fmla="*/ 127835 h 484692"/>
              <a:gd name="connsiteX259" fmla="*/ 231548 w 255671"/>
              <a:gd name="connsiteY259" fmla="*/ 128618 h 484692"/>
              <a:gd name="connsiteX260" fmla="*/ 232330 w 255671"/>
              <a:gd name="connsiteY260" fmla="*/ 130122 h 484692"/>
              <a:gd name="connsiteX261" fmla="*/ 232149 w 255671"/>
              <a:gd name="connsiteY261" fmla="*/ 131445 h 484692"/>
              <a:gd name="connsiteX262" fmla="*/ 233232 w 255671"/>
              <a:gd name="connsiteY262" fmla="*/ 133250 h 484692"/>
              <a:gd name="connsiteX263" fmla="*/ 230826 w 255671"/>
              <a:gd name="connsiteY263" fmla="*/ 135115 h 484692"/>
              <a:gd name="connsiteX264" fmla="*/ 229923 w 255671"/>
              <a:gd name="connsiteY264" fmla="*/ 136498 h 484692"/>
              <a:gd name="connsiteX265" fmla="*/ 228901 w 255671"/>
              <a:gd name="connsiteY265" fmla="*/ 137581 h 484692"/>
              <a:gd name="connsiteX266" fmla="*/ 226374 w 255671"/>
              <a:gd name="connsiteY266" fmla="*/ 139085 h 484692"/>
              <a:gd name="connsiteX267" fmla="*/ 221682 w 255671"/>
              <a:gd name="connsiteY267" fmla="*/ 138363 h 484692"/>
              <a:gd name="connsiteX268" fmla="*/ 220238 w 255671"/>
              <a:gd name="connsiteY268" fmla="*/ 139145 h 484692"/>
              <a:gd name="connsiteX269" fmla="*/ 219216 w 255671"/>
              <a:gd name="connsiteY269" fmla="*/ 141311 h 484692"/>
              <a:gd name="connsiteX270" fmla="*/ 215125 w 255671"/>
              <a:gd name="connsiteY270" fmla="*/ 142815 h 484692"/>
              <a:gd name="connsiteX271" fmla="*/ 212538 w 255671"/>
              <a:gd name="connsiteY271" fmla="*/ 143416 h 484692"/>
              <a:gd name="connsiteX272" fmla="*/ 212237 w 255671"/>
              <a:gd name="connsiteY272" fmla="*/ 144740 h 484692"/>
              <a:gd name="connsiteX273" fmla="*/ 210673 w 255671"/>
              <a:gd name="connsiteY273" fmla="*/ 146304 h 484692"/>
              <a:gd name="connsiteX274" fmla="*/ 210312 w 255671"/>
              <a:gd name="connsiteY274" fmla="*/ 146845 h 484692"/>
              <a:gd name="connsiteX275" fmla="*/ 209410 w 255671"/>
              <a:gd name="connsiteY275" fmla="*/ 147567 h 484692"/>
              <a:gd name="connsiteX276" fmla="*/ 207605 w 255671"/>
              <a:gd name="connsiteY276" fmla="*/ 147928 h 484692"/>
              <a:gd name="connsiteX277" fmla="*/ 207004 w 255671"/>
              <a:gd name="connsiteY277" fmla="*/ 148530 h 484692"/>
              <a:gd name="connsiteX278" fmla="*/ 206883 w 255671"/>
              <a:gd name="connsiteY278" fmla="*/ 148951 h 484692"/>
              <a:gd name="connsiteX279" fmla="*/ 207906 w 255671"/>
              <a:gd name="connsiteY279" fmla="*/ 151899 h 484692"/>
              <a:gd name="connsiteX280" fmla="*/ 206702 w 255671"/>
              <a:gd name="connsiteY280" fmla="*/ 154125 h 484692"/>
              <a:gd name="connsiteX281" fmla="*/ 205860 w 255671"/>
              <a:gd name="connsiteY281" fmla="*/ 154846 h 484692"/>
              <a:gd name="connsiteX282" fmla="*/ 205138 w 255671"/>
              <a:gd name="connsiteY282" fmla="*/ 157253 h 484692"/>
              <a:gd name="connsiteX283" fmla="*/ 204958 w 255671"/>
              <a:gd name="connsiteY283" fmla="*/ 159057 h 484692"/>
              <a:gd name="connsiteX284" fmla="*/ 206402 w 255671"/>
              <a:gd name="connsiteY284" fmla="*/ 158697 h 484692"/>
              <a:gd name="connsiteX285" fmla="*/ 206763 w 255671"/>
              <a:gd name="connsiteY285" fmla="*/ 160622 h 484692"/>
              <a:gd name="connsiteX286" fmla="*/ 206823 w 255671"/>
              <a:gd name="connsiteY286" fmla="*/ 160922 h 484692"/>
              <a:gd name="connsiteX287" fmla="*/ 207906 w 255671"/>
              <a:gd name="connsiteY287" fmla="*/ 162186 h 484692"/>
              <a:gd name="connsiteX288" fmla="*/ 208146 w 255671"/>
              <a:gd name="connsiteY288" fmla="*/ 162607 h 484692"/>
              <a:gd name="connsiteX289" fmla="*/ 208387 w 255671"/>
              <a:gd name="connsiteY289" fmla="*/ 162787 h 484692"/>
              <a:gd name="connsiteX290" fmla="*/ 208748 w 255671"/>
              <a:gd name="connsiteY290" fmla="*/ 162968 h 484692"/>
              <a:gd name="connsiteX291" fmla="*/ 208928 w 255671"/>
              <a:gd name="connsiteY291" fmla="*/ 163148 h 484692"/>
              <a:gd name="connsiteX292" fmla="*/ 209410 w 255671"/>
              <a:gd name="connsiteY292" fmla="*/ 163630 h 484692"/>
              <a:gd name="connsiteX293" fmla="*/ 209530 w 255671"/>
              <a:gd name="connsiteY293" fmla="*/ 164111 h 484692"/>
              <a:gd name="connsiteX294" fmla="*/ 209410 w 255671"/>
              <a:gd name="connsiteY294" fmla="*/ 164712 h 484692"/>
              <a:gd name="connsiteX295" fmla="*/ 209530 w 255671"/>
              <a:gd name="connsiteY295" fmla="*/ 166637 h 484692"/>
              <a:gd name="connsiteX296" fmla="*/ 209650 w 255671"/>
              <a:gd name="connsiteY296" fmla="*/ 167058 h 484692"/>
              <a:gd name="connsiteX297" fmla="*/ 209951 w 255671"/>
              <a:gd name="connsiteY297" fmla="*/ 167660 h 484692"/>
              <a:gd name="connsiteX298" fmla="*/ 210011 w 255671"/>
              <a:gd name="connsiteY298" fmla="*/ 168562 h 484692"/>
              <a:gd name="connsiteX299" fmla="*/ 209650 w 255671"/>
              <a:gd name="connsiteY299" fmla="*/ 169224 h 484692"/>
              <a:gd name="connsiteX300" fmla="*/ 209891 w 255671"/>
              <a:gd name="connsiteY300" fmla="*/ 170006 h 484692"/>
              <a:gd name="connsiteX301" fmla="*/ 209710 w 255671"/>
              <a:gd name="connsiteY301" fmla="*/ 172052 h 484692"/>
              <a:gd name="connsiteX302" fmla="*/ 209891 w 255671"/>
              <a:gd name="connsiteY302" fmla="*/ 173435 h 484692"/>
              <a:gd name="connsiteX303" fmla="*/ 210974 w 255671"/>
              <a:gd name="connsiteY303" fmla="*/ 174338 h 484692"/>
              <a:gd name="connsiteX304" fmla="*/ 213019 w 255671"/>
              <a:gd name="connsiteY304" fmla="*/ 177225 h 484692"/>
              <a:gd name="connsiteX305" fmla="*/ 214583 w 255671"/>
              <a:gd name="connsiteY305" fmla="*/ 178428 h 484692"/>
              <a:gd name="connsiteX306" fmla="*/ 215185 w 255671"/>
              <a:gd name="connsiteY306" fmla="*/ 178428 h 484692"/>
              <a:gd name="connsiteX307" fmla="*/ 215064 w 255671"/>
              <a:gd name="connsiteY307" fmla="*/ 179030 h 484692"/>
              <a:gd name="connsiteX308" fmla="*/ 215064 w 255671"/>
              <a:gd name="connsiteY308" fmla="*/ 179812 h 484692"/>
              <a:gd name="connsiteX309" fmla="*/ 215486 w 255671"/>
              <a:gd name="connsiteY309" fmla="*/ 180654 h 484692"/>
              <a:gd name="connsiteX310" fmla="*/ 215967 w 255671"/>
              <a:gd name="connsiteY310" fmla="*/ 181677 h 484692"/>
              <a:gd name="connsiteX311" fmla="*/ 217351 w 255671"/>
              <a:gd name="connsiteY311" fmla="*/ 182700 h 484692"/>
              <a:gd name="connsiteX312" fmla="*/ 217351 w 255671"/>
              <a:gd name="connsiteY312" fmla="*/ 184203 h 484692"/>
              <a:gd name="connsiteX313" fmla="*/ 215786 w 255671"/>
              <a:gd name="connsiteY313" fmla="*/ 185527 h 484692"/>
              <a:gd name="connsiteX314" fmla="*/ 215786 w 255671"/>
              <a:gd name="connsiteY314" fmla="*/ 186730 h 484692"/>
              <a:gd name="connsiteX315" fmla="*/ 216388 w 255671"/>
              <a:gd name="connsiteY315" fmla="*/ 188535 h 484692"/>
              <a:gd name="connsiteX316" fmla="*/ 216568 w 255671"/>
              <a:gd name="connsiteY316" fmla="*/ 189076 h 484692"/>
              <a:gd name="connsiteX317" fmla="*/ 217049 w 255671"/>
              <a:gd name="connsiteY317" fmla="*/ 189618 h 484692"/>
              <a:gd name="connsiteX318" fmla="*/ 218012 w 255671"/>
              <a:gd name="connsiteY318" fmla="*/ 189738 h 484692"/>
              <a:gd name="connsiteX319" fmla="*/ 218072 w 255671"/>
              <a:gd name="connsiteY319" fmla="*/ 189377 h 484692"/>
              <a:gd name="connsiteX320" fmla="*/ 217952 w 255671"/>
              <a:gd name="connsiteY320" fmla="*/ 188715 h 484692"/>
              <a:gd name="connsiteX321" fmla="*/ 218072 w 255671"/>
              <a:gd name="connsiteY321" fmla="*/ 188234 h 484692"/>
              <a:gd name="connsiteX322" fmla="*/ 218313 w 255671"/>
              <a:gd name="connsiteY322" fmla="*/ 188114 h 484692"/>
              <a:gd name="connsiteX323" fmla="*/ 219156 w 255671"/>
              <a:gd name="connsiteY323" fmla="*/ 188234 h 484692"/>
              <a:gd name="connsiteX324" fmla="*/ 219396 w 255671"/>
              <a:gd name="connsiteY324" fmla="*/ 188354 h 484692"/>
              <a:gd name="connsiteX325" fmla="*/ 219637 w 255671"/>
              <a:gd name="connsiteY325" fmla="*/ 188595 h 484692"/>
              <a:gd name="connsiteX326" fmla="*/ 219637 w 255671"/>
              <a:gd name="connsiteY326" fmla="*/ 189136 h 484692"/>
              <a:gd name="connsiteX327" fmla="*/ 219757 w 255671"/>
              <a:gd name="connsiteY327" fmla="*/ 189798 h 484692"/>
              <a:gd name="connsiteX328" fmla="*/ 219697 w 255671"/>
              <a:gd name="connsiteY328" fmla="*/ 190340 h 484692"/>
              <a:gd name="connsiteX329" fmla="*/ 219516 w 255671"/>
              <a:gd name="connsiteY329" fmla="*/ 190640 h 484692"/>
              <a:gd name="connsiteX330" fmla="*/ 219156 w 255671"/>
              <a:gd name="connsiteY330" fmla="*/ 190821 h 484692"/>
              <a:gd name="connsiteX331" fmla="*/ 218734 w 255671"/>
              <a:gd name="connsiteY331" fmla="*/ 190821 h 484692"/>
              <a:gd name="connsiteX332" fmla="*/ 218373 w 255671"/>
              <a:gd name="connsiteY332" fmla="*/ 191061 h 484692"/>
              <a:gd name="connsiteX333" fmla="*/ 218373 w 255671"/>
              <a:gd name="connsiteY333" fmla="*/ 191362 h 484692"/>
              <a:gd name="connsiteX334" fmla="*/ 218614 w 255671"/>
              <a:gd name="connsiteY334" fmla="*/ 191543 h 484692"/>
              <a:gd name="connsiteX335" fmla="*/ 219456 w 255671"/>
              <a:gd name="connsiteY335" fmla="*/ 191843 h 484692"/>
              <a:gd name="connsiteX336" fmla="*/ 220057 w 255671"/>
              <a:gd name="connsiteY336" fmla="*/ 191843 h 484692"/>
              <a:gd name="connsiteX337" fmla="*/ 220419 w 255671"/>
              <a:gd name="connsiteY337" fmla="*/ 191964 h 484692"/>
              <a:gd name="connsiteX338" fmla="*/ 220599 w 255671"/>
              <a:gd name="connsiteY338" fmla="*/ 192265 h 484692"/>
              <a:gd name="connsiteX339" fmla="*/ 220599 w 255671"/>
              <a:gd name="connsiteY339" fmla="*/ 192445 h 484692"/>
              <a:gd name="connsiteX340" fmla="*/ 220298 w 255671"/>
              <a:gd name="connsiteY340" fmla="*/ 192746 h 484692"/>
              <a:gd name="connsiteX341" fmla="*/ 220057 w 255671"/>
              <a:gd name="connsiteY341" fmla="*/ 192986 h 484692"/>
              <a:gd name="connsiteX342" fmla="*/ 219757 w 255671"/>
              <a:gd name="connsiteY342" fmla="*/ 192986 h 484692"/>
              <a:gd name="connsiteX343" fmla="*/ 219335 w 255671"/>
              <a:gd name="connsiteY343" fmla="*/ 192686 h 484692"/>
              <a:gd name="connsiteX344" fmla="*/ 219035 w 255671"/>
              <a:gd name="connsiteY344" fmla="*/ 192686 h 484692"/>
              <a:gd name="connsiteX345" fmla="*/ 218674 w 255671"/>
              <a:gd name="connsiteY345" fmla="*/ 193167 h 484692"/>
              <a:gd name="connsiteX346" fmla="*/ 218072 w 255671"/>
              <a:gd name="connsiteY346" fmla="*/ 193468 h 484692"/>
              <a:gd name="connsiteX347" fmla="*/ 217952 w 255671"/>
              <a:gd name="connsiteY347" fmla="*/ 193708 h 484692"/>
              <a:gd name="connsiteX348" fmla="*/ 218193 w 255671"/>
              <a:gd name="connsiteY348" fmla="*/ 193949 h 484692"/>
              <a:gd name="connsiteX349" fmla="*/ 218494 w 255671"/>
              <a:gd name="connsiteY349" fmla="*/ 194130 h 484692"/>
              <a:gd name="connsiteX350" fmla="*/ 218915 w 255671"/>
              <a:gd name="connsiteY350" fmla="*/ 194490 h 484692"/>
              <a:gd name="connsiteX351" fmla="*/ 218915 w 255671"/>
              <a:gd name="connsiteY351" fmla="*/ 194791 h 484692"/>
              <a:gd name="connsiteX352" fmla="*/ 218674 w 255671"/>
              <a:gd name="connsiteY352" fmla="*/ 195393 h 484692"/>
              <a:gd name="connsiteX353" fmla="*/ 218494 w 255671"/>
              <a:gd name="connsiteY353" fmla="*/ 197137 h 484692"/>
              <a:gd name="connsiteX354" fmla="*/ 217351 w 255671"/>
              <a:gd name="connsiteY354" fmla="*/ 197378 h 484692"/>
              <a:gd name="connsiteX355" fmla="*/ 217049 w 255671"/>
              <a:gd name="connsiteY355" fmla="*/ 197679 h 484692"/>
              <a:gd name="connsiteX356" fmla="*/ 217049 w 255671"/>
              <a:gd name="connsiteY356" fmla="*/ 198160 h 484692"/>
              <a:gd name="connsiteX357" fmla="*/ 217471 w 255671"/>
              <a:gd name="connsiteY357" fmla="*/ 198341 h 484692"/>
              <a:gd name="connsiteX358" fmla="*/ 218072 w 255671"/>
              <a:gd name="connsiteY358" fmla="*/ 198461 h 484692"/>
              <a:gd name="connsiteX359" fmla="*/ 218313 w 255671"/>
              <a:gd name="connsiteY359" fmla="*/ 198701 h 484692"/>
              <a:gd name="connsiteX360" fmla="*/ 218253 w 255671"/>
              <a:gd name="connsiteY360" fmla="*/ 198882 h 484692"/>
              <a:gd name="connsiteX361" fmla="*/ 217772 w 255671"/>
              <a:gd name="connsiteY361" fmla="*/ 199183 h 484692"/>
              <a:gd name="connsiteX362" fmla="*/ 216689 w 255671"/>
              <a:gd name="connsiteY362" fmla="*/ 200326 h 484692"/>
              <a:gd name="connsiteX363" fmla="*/ 216508 w 255671"/>
              <a:gd name="connsiteY363" fmla="*/ 200627 h 484692"/>
              <a:gd name="connsiteX364" fmla="*/ 216508 w 255671"/>
              <a:gd name="connsiteY364" fmla="*/ 201108 h 484692"/>
              <a:gd name="connsiteX365" fmla="*/ 216689 w 255671"/>
              <a:gd name="connsiteY365" fmla="*/ 201529 h 484692"/>
              <a:gd name="connsiteX366" fmla="*/ 217230 w 255671"/>
              <a:gd name="connsiteY366" fmla="*/ 201950 h 484692"/>
              <a:gd name="connsiteX367" fmla="*/ 217652 w 255671"/>
              <a:gd name="connsiteY367" fmla="*/ 202491 h 484692"/>
              <a:gd name="connsiteX368" fmla="*/ 217471 w 255671"/>
              <a:gd name="connsiteY368" fmla="*/ 202913 h 484692"/>
              <a:gd name="connsiteX369" fmla="*/ 216870 w 255671"/>
              <a:gd name="connsiteY369" fmla="*/ 204958 h 484692"/>
              <a:gd name="connsiteX370" fmla="*/ 215666 w 255671"/>
              <a:gd name="connsiteY370" fmla="*/ 204898 h 484692"/>
              <a:gd name="connsiteX371" fmla="*/ 215967 w 255671"/>
              <a:gd name="connsiteY371" fmla="*/ 206342 h 484692"/>
              <a:gd name="connsiteX372" fmla="*/ 216448 w 255671"/>
              <a:gd name="connsiteY372" fmla="*/ 206642 h 484692"/>
              <a:gd name="connsiteX373" fmla="*/ 216268 w 255671"/>
              <a:gd name="connsiteY373" fmla="*/ 206763 h 484692"/>
              <a:gd name="connsiteX374" fmla="*/ 215666 w 255671"/>
              <a:gd name="connsiteY374" fmla="*/ 206522 h 484692"/>
              <a:gd name="connsiteX375" fmla="*/ 214824 w 255671"/>
              <a:gd name="connsiteY375" fmla="*/ 207725 h 484692"/>
              <a:gd name="connsiteX376" fmla="*/ 215426 w 255671"/>
              <a:gd name="connsiteY376" fmla="*/ 208868 h 484692"/>
              <a:gd name="connsiteX377" fmla="*/ 214824 w 255671"/>
              <a:gd name="connsiteY377" fmla="*/ 210492 h 484692"/>
              <a:gd name="connsiteX378" fmla="*/ 214523 w 255671"/>
              <a:gd name="connsiteY378" fmla="*/ 211696 h 484692"/>
              <a:gd name="connsiteX379" fmla="*/ 215305 w 255671"/>
              <a:gd name="connsiteY379" fmla="*/ 212297 h 484692"/>
              <a:gd name="connsiteX380" fmla="*/ 216027 w 255671"/>
              <a:gd name="connsiteY380" fmla="*/ 215486 h 484692"/>
              <a:gd name="connsiteX381" fmla="*/ 216568 w 255671"/>
              <a:gd name="connsiteY381" fmla="*/ 215847 h 484692"/>
              <a:gd name="connsiteX382" fmla="*/ 217049 w 255671"/>
              <a:gd name="connsiteY382" fmla="*/ 215064 h 484692"/>
              <a:gd name="connsiteX383" fmla="*/ 219035 w 255671"/>
              <a:gd name="connsiteY383" fmla="*/ 215064 h 484692"/>
              <a:gd name="connsiteX384" fmla="*/ 218253 w 255671"/>
              <a:gd name="connsiteY384" fmla="*/ 216448 h 484692"/>
              <a:gd name="connsiteX385" fmla="*/ 218494 w 255671"/>
              <a:gd name="connsiteY385" fmla="*/ 217772 h 484692"/>
              <a:gd name="connsiteX386" fmla="*/ 216870 w 255671"/>
              <a:gd name="connsiteY386" fmla="*/ 220418 h 484692"/>
              <a:gd name="connsiteX387" fmla="*/ 218072 w 255671"/>
              <a:gd name="connsiteY387" fmla="*/ 224028 h 484692"/>
              <a:gd name="connsiteX388" fmla="*/ 217351 w 255671"/>
              <a:gd name="connsiteY388" fmla="*/ 225833 h 484692"/>
              <a:gd name="connsiteX389" fmla="*/ 216568 w 255671"/>
              <a:gd name="connsiteY389" fmla="*/ 227276 h 484692"/>
              <a:gd name="connsiteX390" fmla="*/ 216208 w 255671"/>
              <a:gd name="connsiteY390" fmla="*/ 227878 h 484692"/>
              <a:gd name="connsiteX391" fmla="*/ 215606 w 255671"/>
              <a:gd name="connsiteY391" fmla="*/ 228540 h 484692"/>
              <a:gd name="connsiteX392" fmla="*/ 215185 w 255671"/>
              <a:gd name="connsiteY392" fmla="*/ 229141 h 484692"/>
              <a:gd name="connsiteX393" fmla="*/ 214824 w 255671"/>
              <a:gd name="connsiteY393" fmla="*/ 229863 h 484692"/>
              <a:gd name="connsiteX394" fmla="*/ 214704 w 255671"/>
              <a:gd name="connsiteY394" fmla="*/ 230284 h 484692"/>
              <a:gd name="connsiteX395" fmla="*/ 214583 w 255671"/>
              <a:gd name="connsiteY395" fmla="*/ 231247 h 484692"/>
              <a:gd name="connsiteX396" fmla="*/ 214764 w 255671"/>
              <a:gd name="connsiteY396" fmla="*/ 232149 h 484692"/>
              <a:gd name="connsiteX397" fmla="*/ 214523 w 255671"/>
              <a:gd name="connsiteY397" fmla="*/ 232330 h 484692"/>
              <a:gd name="connsiteX398" fmla="*/ 214162 w 255671"/>
              <a:gd name="connsiteY398" fmla="*/ 232691 h 484692"/>
              <a:gd name="connsiteX399" fmla="*/ 213380 w 255671"/>
              <a:gd name="connsiteY399" fmla="*/ 232931 h 484692"/>
              <a:gd name="connsiteX400" fmla="*/ 213200 w 255671"/>
              <a:gd name="connsiteY400" fmla="*/ 233413 h 484692"/>
              <a:gd name="connsiteX401" fmla="*/ 213380 w 255671"/>
              <a:gd name="connsiteY401" fmla="*/ 234255 h 484692"/>
              <a:gd name="connsiteX402" fmla="*/ 213561 w 255671"/>
              <a:gd name="connsiteY402" fmla="*/ 234556 h 484692"/>
              <a:gd name="connsiteX403" fmla="*/ 213982 w 255671"/>
              <a:gd name="connsiteY403" fmla="*/ 234917 h 484692"/>
              <a:gd name="connsiteX404" fmla="*/ 214282 w 255671"/>
              <a:gd name="connsiteY404" fmla="*/ 235338 h 484692"/>
              <a:gd name="connsiteX405" fmla="*/ 214523 w 255671"/>
              <a:gd name="connsiteY405" fmla="*/ 235578 h 484692"/>
              <a:gd name="connsiteX406" fmla="*/ 214704 w 255671"/>
              <a:gd name="connsiteY406" fmla="*/ 235939 h 484692"/>
              <a:gd name="connsiteX407" fmla="*/ 214644 w 255671"/>
              <a:gd name="connsiteY407" fmla="*/ 235999 h 484692"/>
              <a:gd name="connsiteX408" fmla="*/ 213922 w 255671"/>
              <a:gd name="connsiteY408" fmla="*/ 236601 h 484692"/>
              <a:gd name="connsiteX409" fmla="*/ 213200 w 255671"/>
              <a:gd name="connsiteY409" fmla="*/ 237022 h 484692"/>
              <a:gd name="connsiteX410" fmla="*/ 212899 w 255671"/>
              <a:gd name="connsiteY410" fmla="*/ 237203 h 484692"/>
              <a:gd name="connsiteX411" fmla="*/ 212899 w 255671"/>
              <a:gd name="connsiteY411" fmla="*/ 238105 h 484692"/>
              <a:gd name="connsiteX412" fmla="*/ 212839 w 255671"/>
              <a:gd name="connsiteY412" fmla="*/ 238887 h 484692"/>
              <a:gd name="connsiteX413" fmla="*/ 212839 w 255671"/>
              <a:gd name="connsiteY413" fmla="*/ 239308 h 484692"/>
              <a:gd name="connsiteX414" fmla="*/ 213320 w 255671"/>
              <a:gd name="connsiteY414" fmla="*/ 239910 h 484692"/>
              <a:gd name="connsiteX415" fmla="*/ 213561 w 255671"/>
              <a:gd name="connsiteY415" fmla="*/ 240271 h 484692"/>
              <a:gd name="connsiteX416" fmla="*/ 214162 w 255671"/>
              <a:gd name="connsiteY416" fmla="*/ 240872 h 484692"/>
              <a:gd name="connsiteX417" fmla="*/ 214162 w 255671"/>
              <a:gd name="connsiteY417" fmla="*/ 241594 h 484692"/>
              <a:gd name="connsiteX418" fmla="*/ 214764 w 255671"/>
              <a:gd name="connsiteY418" fmla="*/ 242857 h 484692"/>
              <a:gd name="connsiteX419" fmla="*/ 214764 w 255671"/>
              <a:gd name="connsiteY419" fmla="*/ 244061 h 484692"/>
              <a:gd name="connsiteX420" fmla="*/ 214644 w 255671"/>
              <a:gd name="connsiteY420" fmla="*/ 244662 h 484692"/>
              <a:gd name="connsiteX421" fmla="*/ 214644 w 255671"/>
              <a:gd name="connsiteY421" fmla="*/ 245504 h 484692"/>
              <a:gd name="connsiteX422" fmla="*/ 215064 w 255671"/>
              <a:gd name="connsiteY422" fmla="*/ 246106 h 484692"/>
              <a:gd name="connsiteX423" fmla="*/ 215847 w 255671"/>
              <a:gd name="connsiteY423" fmla="*/ 246948 h 484692"/>
              <a:gd name="connsiteX424" fmla="*/ 215967 w 255671"/>
              <a:gd name="connsiteY424" fmla="*/ 247309 h 484692"/>
              <a:gd name="connsiteX425" fmla="*/ 216148 w 255671"/>
              <a:gd name="connsiteY425" fmla="*/ 247971 h 484692"/>
              <a:gd name="connsiteX426" fmla="*/ 216027 w 255671"/>
              <a:gd name="connsiteY426" fmla="*/ 248452 h 484692"/>
              <a:gd name="connsiteX427" fmla="*/ 215786 w 255671"/>
              <a:gd name="connsiteY427" fmla="*/ 248753 h 484692"/>
              <a:gd name="connsiteX428" fmla="*/ 215606 w 255671"/>
              <a:gd name="connsiteY428" fmla="*/ 249174 h 484692"/>
              <a:gd name="connsiteX429" fmla="*/ 215486 w 255671"/>
              <a:gd name="connsiteY429" fmla="*/ 249535 h 484692"/>
              <a:gd name="connsiteX430" fmla="*/ 215545 w 255671"/>
              <a:gd name="connsiteY430" fmla="*/ 250257 h 484692"/>
              <a:gd name="connsiteX431" fmla="*/ 215366 w 255671"/>
              <a:gd name="connsiteY431" fmla="*/ 251280 h 484692"/>
              <a:gd name="connsiteX432" fmla="*/ 215245 w 255671"/>
              <a:gd name="connsiteY432" fmla="*/ 251701 h 484692"/>
              <a:gd name="connsiteX433" fmla="*/ 214824 w 255671"/>
              <a:gd name="connsiteY433" fmla="*/ 252001 h 484692"/>
              <a:gd name="connsiteX434" fmla="*/ 214704 w 255671"/>
              <a:gd name="connsiteY434" fmla="*/ 252423 h 484692"/>
              <a:gd name="connsiteX435" fmla="*/ 214583 w 255671"/>
              <a:gd name="connsiteY435" fmla="*/ 252844 h 484692"/>
              <a:gd name="connsiteX436" fmla="*/ 214583 w 255671"/>
              <a:gd name="connsiteY436" fmla="*/ 253144 h 484692"/>
              <a:gd name="connsiteX437" fmla="*/ 215004 w 255671"/>
              <a:gd name="connsiteY437" fmla="*/ 253686 h 484692"/>
              <a:gd name="connsiteX438" fmla="*/ 215004 w 255671"/>
              <a:gd name="connsiteY438" fmla="*/ 254167 h 484692"/>
              <a:gd name="connsiteX439" fmla="*/ 215245 w 255671"/>
              <a:gd name="connsiteY439" fmla="*/ 254949 h 484692"/>
              <a:gd name="connsiteX440" fmla="*/ 215004 w 255671"/>
              <a:gd name="connsiteY440" fmla="*/ 255731 h 484692"/>
              <a:gd name="connsiteX441" fmla="*/ 214764 w 255671"/>
              <a:gd name="connsiteY441" fmla="*/ 256092 h 484692"/>
              <a:gd name="connsiteX442" fmla="*/ 214102 w 255671"/>
              <a:gd name="connsiteY442" fmla="*/ 256513 h 484692"/>
              <a:gd name="connsiteX443" fmla="*/ 213862 w 255671"/>
              <a:gd name="connsiteY443" fmla="*/ 256874 h 484692"/>
              <a:gd name="connsiteX444" fmla="*/ 213862 w 255671"/>
              <a:gd name="connsiteY444" fmla="*/ 257295 h 484692"/>
              <a:gd name="connsiteX445" fmla="*/ 213741 w 255671"/>
              <a:gd name="connsiteY445" fmla="*/ 258017 h 484692"/>
              <a:gd name="connsiteX446" fmla="*/ 213681 w 255671"/>
              <a:gd name="connsiteY446" fmla="*/ 258498 h 484692"/>
              <a:gd name="connsiteX447" fmla="*/ 213380 w 255671"/>
              <a:gd name="connsiteY447" fmla="*/ 258920 h 484692"/>
              <a:gd name="connsiteX448" fmla="*/ 213380 w 255671"/>
              <a:gd name="connsiteY448" fmla="*/ 259160 h 484692"/>
              <a:gd name="connsiteX449" fmla="*/ 213140 w 255671"/>
              <a:gd name="connsiteY449" fmla="*/ 260002 h 484692"/>
              <a:gd name="connsiteX450" fmla="*/ 212899 w 255671"/>
              <a:gd name="connsiteY450" fmla="*/ 261206 h 484692"/>
              <a:gd name="connsiteX451" fmla="*/ 210072 w 255671"/>
              <a:gd name="connsiteY451" fmla="*/ 263852 h 484692"/>
              <a:gd name="connsiteX452" fmla="*/ 209229 w 255671"/>
              <a:gd name="connsiteY452" fmla="*/ 264454 h 484692"/>
              <a:gd name="connsiteX453" fmla="*/ 208146 w 255671"/>
              <a:gd name="connsiteY453" fmla="*/ 266680 h 484692"/>
              <a:gd name="connsiteX454" fmla="*/ 207725 w 255671"/>
              <a:gd name="connsiteY454" fmla="*/ 267522 h 484692"/>
              <a:gd name="connsiteX455" fmla="*/ 206763 w 255671"/>
              <a:gd name="connsiteY455" fmla="*/ 271252 h 484692"/>
              <a:gd name="connsiteX456" fmla="*/ 206763 w 255671"/>
              <a:gd name="connsiteY456" fmla="*/ 272034 h 484692"/>
              <a:gd name="connsiteX457" fmla="*/ 206522 w 255671"/>
              <a:gd name="connsiteY457" fmla="*/ 273057 h 484692"/>
              <a:gd name="connsiteX458" fmla="*/ 206702 w 255671"/>
              <a:gd name="connsiteY458" fmla="*/ 273718 h 484692"/>
              <a:gd name="connsiteX459" fmla="*/ 207004 w 255671"/>
              <a:gd name="connsiteY459" fmla="*/ 274621 h 484692"/>
              <a:gd name="connsiteX460" fmla="*/ 207424 w 255671"/>
              <a:gd name="connsiteY460" fmla="*/ 275583 h 484692"/>
              <a:gd name="connsiteX461" fmla="*/ 208267 w 255671"/>
              <a:gd name="connsiteY461" fmla="*/ 277809 h 484692"/>
              <a:gd name="connsiteX462" fmla="*/ 208146 w 255671"/>
              <a:gd name="connsiteY462" fmla="*/ 278531 h 484692"/>
              <a:gd name="connsiteX463" fmla="*/ 207786 w 255671"/>
              <a:gd name="connsiteY463" fmla="*/ 279734 h 484692"/>
              <a:gd name="connsiteX464" fmla="*/ 207786 w 255671"/>
              <a:gd name="connsiteY464" fmla="*/ 281419 h 484692"/>
              <a:gd name="connsiteX465" fmla="*/ 208146 w 255671"/>
              <a:gd name="connsiteY465" fmla="*/ 282080 h 484692"/>
              <a:gd name="connsiteX466" fmla="*/ 208146 w 255671"/>
              <a:gd name="connsiteY466" fmla="*/ 283404 h 484692"/>
              <a:gd name="connsiteX467" fmla="*/ 206943 w 255671"/>
              <a:gd name="connsiteY467" fmla="*/ 284607 h 484692"/>
              <a:gd name="connsiteX468" fmla="*/ 207184 w 255671"/>
              <a:gd name="connsiteY468" fmla="*/ 286412 h 484692"/>
              <a:gd name="connsiteX469" fmla="*/ 206943 w 255671"/>
              <a:gd name="connsiteY469" fmla="*/ 286833 h 484692"/>
              <a:gd name="connsiteX470" fmla="*/ 207004 w 255671"/>
              <a:gd name="connsiteY470" fmla="*/ 288577 h 484692"/>
              <a:gd name="connsiteX471" fmla="*/ 208387 w 255671"/>
              <a:gd name="connsiteY471" fmla="*/ 289961 h 484692"/>
              <a:gd name="connsiteX472" fmla="*/ 208748 w 255671"/>
              <a:gd name="connsiteY472" fmla="*/ 290743 h 484692"/>
              <a:gd name="connsiteX473" fmla="*/ 208748 w 255671"/>
              <a:gd name="connsiteY473" fmla="*/ 291104 h 484692"/>
              <a:gd name="connsiteX474" fmla="*/ 208327 w 255671"/>
              <a:gd name="connsiteY474" fmla="*/ 291465 h 484692"/>
              <a:gd name="connsiteX475" fmla="*/ 207364 w 255671"/>
              <a:gd name="connsiteY475" fmla="*/ 293390 h 484692"/>
              <a:gd name="connsiteX476" fmla="*/ 206763 w 255671"/>
              <a:gd name="connsiteY476" fmla="*/ 294413 h 484692"/>
              <a:gd name="connsiteX477" fmla="*/ 205860 w 255671"/>
              <a:gd name="connsiteY477" fmla="*/ 294954 h 484692"/>
              <a:gd name="connsiteX478" fmla="*/ 205680 w 255671"/>
              <a:gd name="connsiteY478" fmla="*/ 295255 h 484692"/>
              <a:gd name="connsiteX479" fmla="*/ 204778 w 255671"/>
              <a:gd name="connsiteY479" fmla="*/ 296097 h 484692"/>
              <a:gd name="connsiteX480" fmla="*/ 204116 w 255671"/>
              <a:gd name="connsiteY480" fmla="*/ 296939 h 484692"/>
              <a:gd name="connsiteX481" fmla="*/ 203574 w 255671"/>
              <a:gd name="connsiteY481" fmla="*/ 297902 h 484692"/>
              <a:gd name="connsiteX482" fmla="*/ 203815 w 255671"/>
              <a:gd name="connsiteY482" fmla="*/ 298925 h 484692"/>
              <a:gd name="connsiteX483" fmla="*/ 203996 w 255671"/>
              <a:gd name="connsiteY483" fmla="*/ 299285 h 484692"/>
              <a:gd name="connsiteX484" fmla="*/ 203996 w 255671"/>
              <a:gd name="connsiteY484" fmla="*/ 299707 h 484692"/>
              <a:gd name="connsiteX485" fmla="*/ 203815 w 255671"/>
              <a:gd name="connsiteY485" fmla="*/ 299707 h 484692"/>
              <a:gd name="connsiteX486" fmla="*/ 204838 w 255671"/>
              <a:gd name="connsiteY486" fmla="*/ 303075 h 484692"/>
              <a:gd name="connsiteX487" fmla="*/ 205198 w 255671"/>
              <a:gd name="connsiteY487" fmla="*/ 305602 h 484692"/>
              <a:gd name="connsiteX488" fmla="*/ 204176 w 255671"/>
              <a:gd name="connsiteY488" fmla="*/ 307948 h 484692"/>
              <a:gd name="connsiteX489" fmla="*/ 204477 w 255671"/>
              <a:gd name="connsiteY489" fmla="*/ 309151 h 484692"/>
              <a:gd name="connsiteX490" fmla="*/ 205078 w 255671"/>
              <a:gd name="connsiteY490" fmla="*/ 310655 h 484692"/>
              <a:gd name="connsiteX491" fmla="*/ 207004 w 255671"/>
              <a:gd name="connsiteY491" fmla="*/ 311678 h 484692"/>
              <a:gd name="connsiteX492" fmla="*/ 208026 w 255671"/>
              <a:gd name="connsiteY492" fmla="*/ 313001 h 484692"/>
              <a:gd name="connsiteX493" fmla="*/ 208387 w 255671"/>
              <a:gd name="connsiteY493" fmla="*/ 313964 h 484692"/>
              <a:gd name="connsiteX494" fmla="*/ 208568 w 255671"/>
              <a:gd name="connsiteY494" fmla="*/ 315227 h 484692"/>
              <a:gd name="connsiteX495" fmla="*/ 208688 w 255671"/>
              <a:gd name="connsiteY495" fmla="*/ 316250 h 484692"/>
              <a:gd name="connsiteX496" fmla="*/ 208146 w 255671"/>
              <a:gd name="connsiteY496" fmla="*/ 317453 h 484692"/>
              <a:gd name="connsiteX497" fmla="*/ 207906 w 255671"/>
              <a:gd name="connsiteY497" fmla="*/ 318055 h 484692"/>
              <a:gd name="connsiteX498" fmla="*/ 208868 w 255671"/>
              <a:gd name="connsiteY498" fmla="*/ 320281 h 484692"/>
              <a:gd name="connsiteX499" fmla="*/ 208928 w 255671"/>
              <a:gd name="connsiteY499" fmla="*/ 322206 h 484692"/>
              <a:gd name="connsiteX500" fmla="*/ 209410 w 255671"/>
              <a:gd name="connsiteY500" fmla="*/ 324732 h 484692"/>
              <a:gd name="connsiteX501" fmla="*/ 209650 w 255671"/>
              <a:gd name="connsiteY501" fmla="*/ 325514 h 484692"/>
              <a:gd name="connsiteX502" fmla="*/ 210132 w 255671"/>
              <a:gd name="connsiteY502" fmla="*/ 329485 h 484692"/>
              <a:gd name="connsiteX503" fmla="*/ 210252 w 255671"/>
              <a:gd name="connsiteY503" fmla="*/ 330086 h 484692"/>
              <a:gd name="connsiteX504" fmla="*/ 210432 w 255671"/>
              <a:gd name="connsiteY504" fmla="*/ 330808 h 484692"/>
              <a:gd name="connsiteX505" fmla="*/ 210252 w 255671"/>
              <a:gd name="connsiteY505" fmla="*/ 333154 h 484692"/>
              <a:gd name="connsiteX506" fmla="*/ 209710 w 255671"/>
              <a:gd name="connsiteY506" fmla="*/ 334117 h 484692"/>
              <a:gd name="connsiteX507" fmla="*/ 209710 w 255671"/>
              <a:gd name="connsiteY507" fmla="*/ 334718 h 484692"/>
              <a:gd name="connsiteX508" fmla="*/ 209951 w 255671"/>
              <a:gd name="connsiteY508" fmla="*/ 335741 h 484692"/>
              <a:gd name="connsiteX509" fmla="*/ 210613 w 255671"/>
              <a:gd name="connsiteY509" fmla="*/ 337546 h 484692"/>
              <a:gd name="connsiteX510" fmla="*/ 211455 w 255671"/>
              <a:gd name="connsiteY510" fmla="*/ 337967 h 484692"/>
              <a:gd name="connsiteX511" fmla="*/ 213621 w 255671"/>
              <a:gd name="connsiteY511" fmla="*/ 338027 h 484692"/>
              <a:gd name="connsiteX512" fmla="*/ 214102 w 255671"/>
              <a:gd name="connsiteY512" fmla="*/ 339170 h 484692"/>
              <a:gd name="connsiteX513" fmla="*/ 213320 w 255671"/>
              <a:gd name="connsiteY513" fmla="*/ 341817 h 484692"/>
              <a:gd name="connsiteX514" fmla="*/ 213080 w 255671"/>
              <a:gd name="connsiteY514" fmla="*/ 343502 h 484692"/>
              <a:gd name="connsiteX515" fmla="*/ 216087 w 255671"/>
              <a:gd name="connsiteY515" fmla="*/ 346209 h 484692"/>
              <a:gd name="connsiteX516" fmla="*/ 215847 w 255671"/>
              <a:gd name="connsiteY516" fmla="*/ 348615 h 484692"/>
              <a:gd name="connsiteX517" fmla="*/ 216027 w 255671"/>
              <a:gd name="connsiteY517" fmla="*/ 352585 h 484692"/>
              <a:gd name="connsiteX518" fmla="*/ 215366 w 255671"/>
              <a:gd name="connsiteY518" fmla="*/ 356315 h 484692"/>
              <a:gd name="connsiteX519" fmla="*/ 214764 w 255671"/>
              <a:gd name="connsiteY519" fmla="*/ 356917 h 484692"/>
              <a:gd name="connsiteX520" fmla="*/ 213922 w 255671"/>
              <a:gd name="connsiteY520" fmla="*/ 357759 h 484692"/>
              <a:gd name="connsiteX521" fmla="*/ 213741 w 255671"/>
              <a:gd name="connsiteY521" fmla="*/ 359143 h 484692"/>
              <a:gd name="connsiteX522" fmla="*/ 213982 w 255671"/>
              <a:gd name="connsiteY522" fmla="*/ 359564 h 484692"/>
              <a:gd name="connsiteX523" fmla="*/ 214824 w 255671"/>
              <a:gd name="connsiteY523" fmla="*/ 361669 h 484692"/>
              <a:gd name="connsiteX524" fmla="*/ 215545 w 255671"/>
              <a:gd name="connsiteY524" fmla="*/ 362572 h 484692"/>
              <a:gd name="connsiteX525" fmla="*/ 215545 w 255671"/>
              <a:gd name="connsiteY525" fmla="*/ 362993 h 484692"/>
              <a:gd name="connsiteX526" fmla="*/ 215305 w 255671"/>
              <a:gd name="connsiteY526" fmla="*/ 364196 h 484692"/>
              <a:gd name="connsiteX527" fmla="*/ 215366 w 255671"/>
              <a:gd name="connsiteY527" fmla="*/ 365219 h 484692"/>
              <a:gd name="connsiteX528" fmla="*/ 215967 w 255671"/>
              <a:gd name="connsiteY528" fmla="*/ 366662 h 484692"/>
              <a:gd name="connsiteX529" fmla="*/ 216568 w 255671"/>
              <a:gd name="connsiteY529" fmla="*/ 368226 h 484692"/>
              <a:gd name="connsiteX530" fmla="*/ 215786 w 255671"/>
              <a:gd name="connsiteY530" fmla="*/ 369911 h 484692"/>
              <a:gd name="connsiteX531" fmla="*/ 215786 w 255671"/>
              <a:gd name="connsiteY531" fmla="*/ 370994 h 484692"/>
              <a:gd name="connsiteX532" fmla="*/ 217049 w 255671"/>
              <a:gd name="connsiteY532" fmla="*/ 372678 h 484692"/>
              <a:gd name="connsiteX533" fmla="*/ 216388 w 255671"/>
              <a:gd name="connsiteY533" fmla="*/ 373881 h 484692"/>
              <a:gd name="connsiteX534" fmla="*/ 216749 w 255671"/>
              <a:gd name="connsiteY534" fmla="*/ 375084 h 484692"/>
              <a:gd name="connsiteX535" fmla="*/ 216870 w 255671"/>
              <a:gd name="connsiteY535" fmla="*/ 375325 h 484692"/>
              <a:gd name="connsiteX536" fmla="*/ 217170 w 255671"/>
              <a:gd name="connsiteY536" fmla="*/ 376528 h 484692"/>
              <a:gd name="connsiteX537" fmla="*/ 217471 w 255671"/>
              <a:gd name="connsiteY537" fmla="*/ 377551 h 484692"/>
              <a:gd name="connsiteX538" fmla="*/ 217110 w 255671"/>
              <a:gd name="connsiteY538" fmla="*/ 378453 h 484692"/>
              <a:gd name="connsiteX539" fmla="*/ 218193 w 255671"/>
              <a:gd name="connsiteY539" fmla="*/ 380138 h 484692"/>
              <a:gd name="connsiteX540" fmla="*/ 218434 w 255671"/>
              <a:gd name="connsiteY540" fmla="*/ 380258 h 484692"/>
              <a:gd name="connsiteX541" fmla="*/ 219156 w 255671"/>
              <a:gd name="connsiteY541" fmla="*/ 380258 h 484692"/>
              <a:gd name="connsiteX542" fmla="*/ 219938 w 255671"/>
              <a:gd name="connsiteY542" fmla="*/ 380078 h 484692"/>
              <a:gd name="connsiteX543" fmla="*/ 219938 w 255671"/>
              <a:gd name="connsiteY543" fmla="*/ 380318 h 484692"/>
              <a:gd name="connsiteX544" fmla="*/ 220118 w 255671"/>
              <a:gd name="connsiteY544" fmla="*/ 380739 h 484692"/>
              <a:gd name="connsiteX545" fmla="*/ 219998 w 255671"/>
              <a:gd name="connsiteY545" fmla="*/ 381040 h 484692"/>
              <a:gd name="connsiteX546" fmla="*/ 220599 w 255671"/>
              <a:gd name="connsiteY546" fmla="*/ 381822 h 484692"/>
              <a:gd name="connsiteX547" fmla="*/ 221742 w 255671"/>
              <a:gd name="connsiteY547" fmla="*/ 382725 h 484692"/>
              <a:gd name="connsiteX548" fmla="*/ 222404 w 255671"/>
              <a:gd name="connsiteY548" fmla="*/ 384529 h 484692"/>
              <a:gd name="connsiteX549" fmla="*/ 221682 w 255671"/>
              <a:gd name="connsiteY549" fmla="*/ 386755 h 484692"/>
              <a:gd name="connsiteX550" fmla="*/ 223607 w 255671"/>
              <a:gd name="connsiteY550" fmla="*/ 388981 h 484692"/>
              <a:gd name="connsiteX551" fmla="*/ 223728 w 255671"/>
              <a:gd name="connsiteY551" fmla="*/ 390064 h 484692"/>
              <a:gd name="connsiteX552" fmla="*/ 222524 w 255671"/>
              <a:gd name="connsiteY552" fmla="*/ 392891 h 484692"/>
              <a:gd name="connsiteX553" fmla="*/ 222103 w 255671"/>
              <a:gd name="connsiteY553" fmla="*/ 394094 h 484692"/>
              <a:gd name="connsiteX554" fmla="*/ 221862 w 255671"/>
              <a:gd name="connsiteY554" fmla="*/ 394636 h 484692"/>
              <a:gd name="connsiteX555" fmla="*/ 221381 w 255671"/>
              <a:gd name="connsiteY555" fmla="*/ 395237 h 484692"/>
              <a:gd name="connsiteX556" fmla="*/ 221020 w 255671"/>
              <a:gd name="connsiteY556" fmla="*/ 396320 h 484692"/>
              <a:gd name="connsiteX557" fmla="*/ 222464 w 255671"/>
              <a:gd name="connsiteY557" fmla="*/ 398005 h 484692"/>
              <a:gd name="connsiteX558" fmla="*/ 223186 w 255671"/>
              <a:gd name="connsiteY558" fmla="*/ 401193 h 484692"/>
              <a:gd name="connsiteX559" fmla="*/ 224148 w 255671"/>
              <a:gd name="connsiteY559" fmla="*/ 402276 h 484692"/>
              <a:gd name="connsiteX560" fmla="*/ 226555 w 255671"/>
              <a:gd name="connsiteY560" fmla="*/ 403299 h 484692"/>
              <a:gd name="connsiteX561" fmla="*/ 226254 w 255671"/>
              <a:gd name="connsiteY561" fmla="*/ 405404 h 484692"/>
              <a:gd name="connsiteX562" fmla="*/ 225111 w 255671"/>
              <a:gd name="connsiteY562" fmla="*/ 405645 h 484692"/>
              <a:gd name="connsiteX563" fmla="*/ 224750 w 255671"/>
              <a:gd name="connsiteY563" fmla="*/ 407088 h 484692"/>
              <a:gd name="connsiteX564" fmla="*/ 225111 w 255671"/>
              <a:gd name="connsiteY564" fmla="*/ 408412 h 484692"/>
              <a:gd name="connsiteX565" fmla="*/ 225713 w 255671"/>
              <a:gd name="connsiteY565" fmla="*/ 408713 h 484692"/>
              <a:gd name="connsiteX566" fmla="*/ 224750 w 255671"/>
              <a:gd name="connsiteY566" fmla="*/ 411300 h 484692"/>
              <a:gd name="connsiteX567" fmla="*/ 223607 w 255671"/>
              <a:gd name="connsiteY567" fmla="*/ 411360 h 484692"/>
              <a:gd name="connsiteX568" fmla="*/ 222524 w 255671"/>
              <a:gd name="connsiteY568" fmla="*/ 412924 h 484692"/>
              <a:gd name="connsiteX569" fmla="*/ 220298 w 255671"/>
              <a:gd name="connsiteY569" fmla="*/ 414368 h 484692"/>
              <a:gd name="connsiteX570" fmla="*/ 219335 w 255671"/>
              <a:gd name="connsiteY570" fmla="*/ 414849 h 484692"/>
              <a:gd name="connsiteX571" fmla="*/ 218854 w 255671"/>
              <a:gd name="connsiteY571" fmla="*/ 415811 h 484692"/>
              <a:gd name="connsiteX572" fmla="*/ 218012 w 255671"/>
              <a:gd name="connsiteY572" fmla="*/ 418037 h 484692"/>
              <a:gd name="connsiteX573" fmla="*/ 219095 w 255671"/>
              <a:gd name="connsiteY573" fmla="*/ 418518 h 484692"/>
              <a:gd name="connsiteX574" fmla="*/ 219877 w 255671"/>
              <a:gd name="connsiteY574" fmla="*/ 420203 h 484692"/>
              <a:gd name="connsiteX575" fmla="*/ 220118 w 255671"/>
              <a:gd name="connsiteY575" fmla="*/ 421466 h 484692"/>
              <a:gd name="connsiteX576" fmla="*/ 221261 w 255671"/>
              <a:gd name="connsiteY576" fmla="*/ 423873 h 484692"/>
              <a:gd name="connsiteX577" fmla="*/ 220780 w 255671"/>
              <a:gd name="connsiteY577" fmla="*/ 425677 h 484692"/>
              <a:gd name="connsiteX578" fmla="*/ 221201 w 255671"/>
              <a:gd name="connsiteY578" fmla="*/ 427181 h 484692"/>
              <a:gd name="connsiteX579" fmla="*/ 220960 w 255671"/>
              <a:gd name="connsiteY579" fmla="*/ 428204 h 484692"/>
              <a:gd name="connsiteX580" fmla="*/ 219156 w 255671"/>
              <a:gd name="connsiteY580" fmla="*/ 430490 h 484692"/>
              <a:gd name="connsiteX581" fmla="*/ 219335 w 255671"/>
              <a:gd name="connsiteY581" fmla="*/ 431091 h 484692"/>
              <a:gd name="connsiteX582" fmla="*/ 219335 w 255671"/>
              <a:gd name="connsiteY582" fmla="*/ 432355 h 484692"/>
              <a:gd name="connsiteX583" fmla="*/ 219576 w 255671"/>
              <a:gd name="connsiteY583" fmla="*/ 433077 h 484692"/>
              <a:gd name="connsiteX584" fmla="*/ 220057 w 255671"/>
              <a:gd name="connsiteY584" fmla="*/ 434520 h 484692"/>
              <a:gd name="connsiteX585" fmla="*/ 220298 w 255671"/>
              <a:gd name="connsiteY585" fmla="*/ 434942 h 484692"/>
              <a:gd name="connsiteX586" fmla="*/ 220539 w 255671"/>
              <a:gd name="connsiteY586" fmla="*/ 436686 h 484692"/>
              <a:gd name="connsiteX587" fmla="*/ 222464 w 255671"/>
              <a:gd name="connsiteY587" fmla="*/ 438732 h 484692"/>
              <a:gd name="connsiteX588" fmla="*/ 223246 w 255671"/>
              <a:gd name="connsiteY588" fmla="*/ 441018 h 484692"/>
              <a:gd name="connsiteX589" fmla="*/ 224329 w 255671"/>
              <a:gd name="connsiteY589" fmla="*/ 442702 h 484692"/>
              <a:gd name="connsiteX590" fmla="*/ 224930 w 255671"/>
              <a:gd name="connsiteY590" fmla="*/ 444146 h 484692"/>
              <a:gd name="connsiteX591" fmla="*/ 229382 w 255671"/>
              <a:gd name="connsiteY591" fmla="*/ 446612 h 484692"/>
              <a:gd name="connsiteX592" fmla="*/ 230585 w 255671"/>
              <a:gd name="connsiteY592" fmla="*/ 447695 h 484692"/>
              <a:gd name="connsiteX593" fmla="*/ 230886 w 255671"/>
              <a:gd name="connsiteY593" fmla="*/ 449018 h 484692"/>
              <a:gd name="connsiteX594" fmla="*/ 230465 w 255671"/>
              <a:gd name="connsiteY594" fmla="*/ 449740 h 484692"/>
              <a:gd name="connsiteX595" fmla="*/ 230645 w 255671"/>
              <a:gd name="connsiteY595" fmla="*/ 450763 h 484692"/>
              <a:gd name="connsiteX596" fmla="*/ 231427 w 255671"/>
              <a:gd name="connsiteY596" fmla="*/ 450763 h 484692"/>
              <a:gd name="connsiteX597" fmla="*/ 232450 w 255671"/>
              <a:gd name="connsiteY597" fmla="*/ 449861 h 484692"/>
              <a:gd name="connsiteX598" fmla="*/ 232450 w 255671"/>
              <a:gd name="connsiteY598" fmla="*/ 448898 h 484692"/>
              <a:gd name="connsiteX599" fmla="*/ 233653 w 255671"/>
              <a:gd name="connsiteY599" fmla="*/ 448417 h 484692"/>
              <a:gd name="connsiteX600" fmla="*/ 235579 w 255671"/>
              <a:gd name="connsiteY600" fmla="*/ 449620 h 484692"/>
              <a:gd name="connsiteX601" fmla="*/ 237323 w 255671"/>
              <a:gd name="connsiteY601" fmla="*/ 452387 h 484692"/>
              <a:gd name="connsiteX602" fmla="*/ 240391 w 255671"/>
              <a:gd name="connsiteY602" fmla="*/ 455395 h 484692"/>
              <a:gd name="connsiteX603" fmla="*/ 235879 w 255671"/>
              <a:gd name="connsiteY603" fmla="*/ 456598 h 484692"/>
              <a:gd name="connsiteX604" fmla="*/ 230946 w 255671"/>
              <a:gd name="connsiteY604" fmla="*/ 457982 h 484692"/>
              <a:gd name="connsiteX605" fmla="*/ 225472 w 255671"/>
              <a:gd name="connsiteY605" fmla="*/ 459366 h 484692"/>
              <a:gd name="connsiteX606" fmla="*/ 225051 w 255671"/>
              <a:gd name="connsiteY606" fmla="*/ 459486 h 484692"/>
              <a:gd name="connsiteX607" fmla="*/ 222765 w 255671"/>
              <a:gd name="connsiteY607" fmla="*/ 460088 h 484692"/>
              <a:gd name="connsiteX608" fmla="*/ 219757 w 255671"/>
              <a:gd name="connsiteY608" fmla="*/ 460870 h 484692"/>
              <a:gd name="connsiteX609" fmla="*/ 215666 w 255671"/>
              <a:gd name="connsiteY609" fmla="*/ 462013 h 484692"/>
              <a:gd name="connsiteX610" fmla="*/ 210312 w 255671"/>
              <a:gd name="connsiteY610" fmla="*/ 463336 h 484692"/>
              <a:gd name="connsiteX611" fmla="*/ 208988 w 255671"/>
              <a:gd name="connsiteY611" fmla="*/ 463697 h 484692"/>
              <a:gd name="connsiteX612" fmla="*/ 205198 w 255671"/>
              <a:gd name="connsiteY612" fmla="*/ 464720 h 484692"/>
              <a:gd name="connsiteX613" fmla="*/ 204958 w 255671"/>
              <a:gd name="connsiteY613" fmla="*/ 464840 h 484692"/>
              <a:gd name="connsiteX614" fmla="*/ 197439 w 255671"/>
              <a:gd name="connsiteY614" fmla="*/ 466765 h 484692"/>
              <a:gd name="connsiteX615" fmla="*/ 193408 w 255671"/>
              <a:gd name="connsiteY615" fmla="*/ 467848 h 484692"/>
              <a:gd name="connsiteX616" fmla="*/ 189558 w 255671"/>
              <a:gd name="connsiteY616" fmla="*/ 468871 h 484692"/>
              <a:gd name="connsiteX617" fmla="*/ 186970 w 255671"/>
              <a:gd name="connsiteY617" fmla="*/ 469593 h 484692"/>
              <a:gd name="connsiteX618" fmla="*/ 183602 w 255671"/>
              <a:gd name="connsiteY618" fmla="*/ 470435 h 484692"/>
              <a:gd name="connsiteX619" fmla="*/ 181617 w 255671"/>
              <a:gd name="connsiteY619" fmla="*/ 471036 h 484692"/>
              <a:gd name="connsiteX620" fmla="*/ 177887 w 255671"/>
              <a:gd name="connsiteY620" fmla="*/ 472059 h 484692"/>
              <a:gd name="connsiteX621" fmla="*/ 177466 w 255671"/>
              <a:gd name="connsiteY621" fmla="*/ 472179 h 484692"/>
              <a:gd name="connsiteX622" fmla="*/ 177285 w 255671"/>
              <a:gd name="connsiteY622" fmla="*/ 472179 h 484692"/>
              <a:gd name="connsiteX623" fmla="*/ 174819 w 255671"/>
              <a:gd name="connsiteY623" fmla="*/ 472901 h 484692"/>
              <a:gd name="connsiteX624" fmla="*/ 172894 w 255671"/>
              <a:gd name="connsiteY624" fmla="*/ 473382 h 484692"/>
              <a:gd name="connsiteX625" fmla="*/ 167119 w 255671"/>
              <a:gd name="connsiteY625" fmla="*/ 474947 h 484692"/>
              <a:gd name="connsiteX626" fmla="*/ 166517 w 255671"/>
              <a:gd name="connsiteY626" fmla="*/ 475067 h 484692"/>
              <a:gd name="connsiteX627" fmla="*/ 159599 w 255671"/>
              <a:gd name="connsiteY627" fmla="*/ 476992 h 484692"/>
              <a:gd name="connsiteX628" fmla="*/ 158576 w 255671"/>
              <a:gd name="connsiteY628" fmla="*/ 477233 h 484692"/>
              <a:gd name="connsiteX629" fmla="*/ 148831 w 255671"/>
              <a:gd name="connsiteY629" fmla="*/ 479880 h 484692"/>
              <a:gd name="connsiteX630" fmla="*/ 142815 w 255671"/>
              <a:gd name="connsiteY630" fmla="*/ 481504 h 484692"/>
              <a:gd name="connsiteX631" fmla="*/ 139446 w 255671"/>
              <a:gd name="connsiteY631" fmla="*/ 482406 h 484692"/>
              <a:gd name="connsiteX632" fmla="*/ 139145 w 255671"/>
              <a:gd name="connsiteY632" fmla="*/ 482406 h 484692"/>
              <a:gd name="connsiteX633" fmla="*/ 135175 w 255671"/>
              <a:gd name="connsiteY633" fmla="*/ 483609 h 484692"/>
              <a:gd name="connsiteX634" fmla="*/ 130964 w 255671"/>
              <a:gd name="connsiteY634" fmla="*/ 484692 h 484692"/>
              <a:gd name="connsiteX635" fmla="*/ 125971 w 255671"/>
              <a:gd name="connsiteY635" fmla="*/ 475067 h 484692"/>
              <a:gd name="connsiteX636" fmla="*/ 126332 w 255671"/>
              <a:gd name="connsiteY636" fmla="*/ 473804 h 484692"/>
              <a:gd name="connsiteX637" fmla="*/ 126211 w 255671"/>
              <a:gd name="connsiteY637" fmla="*/ 473382 h 484692"/>
              <a:gd name="connsiteX638" fmla="*/ 126211 w 255671"/>
              <a:gd name="connsiteY638" fmla="*/ 473082 h 484692"/>
              <a:gd name="connsiteX639" fmla="*/ 126392 w 255671"/>
              <a:gd name="connsiteY639" fmla="*/ 472600 h 484692"/>
              <a:gd name="connsiteX640" fmla="*/ 126151 w 255671"/>
              <a:gd name="connsiteY640" fmla="*/ 472420 h 484692"/>
              <a:gd name="connsiteX641" fmla="*/ 125550 w 255671"/>
              <a:gd name="connsiteY641" fmla="*/ 471638 h 484692"/>
              <a:gd name="connsiteX642" fmla="*/ 124948 w 255671"/>
              <a:gd name="connsiteY642" fmla="*/ 468991 h 484692"/>
              <a:gd name="connsiteX643" fmla="*/ 125911 w 255671"/>
              <a:gd name="connsiteY643" fmla="*/ 468871 h 484692"/>
              <a:gd name="connsiteX644" fmla="*/ 124286 w 255671"/>
              <a:gd name="connsiteY644" fmla="*/ 462614 h 484692"/>
              <a:gd name="connsiteX645" fmla="*/ 121880 w 255671"/>
              <a:gd name="connsiteY645" fmla="*/ 453651 h 484692"/>
              <a:gd name="connsiteX646" fmla="*/ 120917 w 255671"/>
              <a:gd name="connsiteY646" fmla="*/ 449680 h 484692"/>
              <a:gd name="connsiteX647" fmla="*/ 120737 w 255671"/>
              <a:gd name="connsiteY647" fmla="*/ 449139 h 484692"/>
              <a:gd name="connsiteX648" fmla="*/ 120617 w 255671"/>
              <a:gd name="connsiteY648" fmla="*/ 448718 h 484692"/>
              <a:gd name="connsiteX649" fmla="*/ 120436 w 255671"/>
              <a:gd name="connsiteY649" fmla="*/ 448176 h 484692"/>
              <a:gd name="connsiteX650" fmla="*/ 120256 w 255671"/>
              <a:gd name="connsiteY650" fmla="*/ 447575 h 484692"/>
              <a:gd name="connsiteX651" fmla="*/ 119654 w 255671"/>
              <a:gd name="connsiteY651" fmla="*/ 444807 h 484692"/>
              <a:gd name="connsiteX652" fmla="*/ 118090 w 255671"/>
              <a:gd name="connsiteY652" fmla="*/ 439153 h 484692"/>
              <a:gd name="connsiteX653" fmla="*/ 117909 w 255671"/>
              <a:gd name="connsiteY653" fmla="*/ 438130 h 484692"/>
              <a:gd name="connsiteX654" fmla="*/ 116105 w 255671"/>
              <a:gd name="connsiteY654" fmla="*/ 431513 h 484692"/>
              <a:gd name="connsiteX655" fmla="*/ 115623 w 255671"/>
              <a:gd name="connsiteY655" fmla="*/ 429106 h 484692"/>
              <a:gd name="connsiteX656" fmla="*/ 113819 w 255671"/>
              <a:gd name="connsiteY656" fmla="*/ 421887 h 484692"/>
              <a:gd name="connsiteX657" fmla="*/ 113518 w 255671"/>
              <a:gd name="connsiteY657" fmla="*/ 420383 h 484692"/>
              <a:gd name="connsiteX658" fmla="*/ 112916 w 255671"/>
              <a:gd name="connsiteY658" fmla="*/ 418097 h 484692"/>
              <a:gd name="connsiteX659" fmla="*/ 112496 w 255671"/>
              <a:gd name="connsiteY659" fmla="*/ 416473 h 484692"/>
              <a:gd name="connsiteX660" fmla="*/ 110811 w 255671"/>
              <a:gd name="connsiteY660" fmla="*/ 409675 h 484692"/>
              <a:gd name="connsiteX661" fmla="*/ 110570 w 255671"/>
              <a:gd name="connsiteY661" fmla="*/ 409074 h 484692"/>
              <a:gd name="connsiteX662" fmla="*/ 108224 w 255671"/>
              <a:gd name="connsiteY662" fmla="*/ 399809 h 484692"/>
              <a:gd name="connsiteX663" fmla="*/ 107261 w 255671"/>
              <a:gd name="connsiteY663" fmla="*/ 396140 h 484692"/>
              <a:gd name="connsiteX664" fmla="*/ 106539 w 255671"/>
              <a:gd name="connsiteY664" fmla="*/ 392891 h 484692"/>
              <a:gd name="connsiteX665" fmla="*/ 105517 w 255671"/>
              <a:gd name="connsiteY665" fmla="*/ 389161 h 484692"/>
              <a:gd name="connsiteX666" fmla="*/ 104675 w 255671"/>
              <a:gd name="connsiteY666" fmla="*/ 385732 h 484692"/>
              <a:gd name="connsiteX667" fmla="*/ 103712 w 255671"/>
              <a:gd name="connsiteY667" fmla="*/ 382364 h 484692"/>
              <a:gd name="connsiteX668" fmla="*/ 102749 w 255671"/>
              <a:gd name="connsiteY668" fmla="*/ 378513 h 484692"/>
              <a:gd name="connsiteX669" fmla="*/ 101787 w 255671"/>
              <a:gd name="connsiteY669" fmla="*/ 375205 h 484692"/>
              <a:gd name="connsiteX670" fmla="*/ 101245 w 255671"/>
              <a:gd name="connsiteY670" fmla="*/ 373039 h 484692"/>
              <a:gd name="connsiteX671" fmla="*/ 100764 w 255671"/>
              <a:gd name="connsiteY671" fmla="*/ 371535 h 484692"/>
              <a:gd name="connsiteX672" fmla="*/ 100043 w 255671"/>
              <a:gd name="connsiteY672" fmla="*/ 368347 h 484692"/>
              <a:gd name="connsiteX673" fmla="*/ 98960 w 255671"/>
              <a:gd name="connsiteY673" fmla="*/ 364376 h 484692"/>
              <a:gd name="connsiteX674" fmla="*/ 98599 w 255671"/>
              <a:gd name="connsiteY674" fmla="*/ 363173 h 484692"/>
              <a:gd name="connsiteX675" fmla="*/ 97155 w 255671"/>
              <a:gd name="connsiteY675" fmla="*/ 357278 h 484692"/>
              <a:gd name="connsiteX676" fmla="*/ 96854 w 255671"/>
              <a:gd name="connsiteY676" fmla="*/ 356435 h 484692"/>
              <a:gd name="connsiteX677" fmla="*/ 95531 w 255671"/>
              <a:gd name="connsiteY677" fmla="*/ 351322 h 484692"/>
              <a:gd name="connsiteX678" fmla="*/ 93606 w 255671"/>
              <a:gd name="connsiteY678" fmla="*/ 344524 h 484692"/>
              <a:gd name="connsiteX679" fmla="*/ 93245 w 255671"/>
              <a:gd name="connsiteY679" fmla="*/ 343321 h 484692"/>
              <a:gd name="connsiteX680" fmla="*/ 93245 w 255671"/>
              <a:gd name="connsiteY680" fmla="*/ 343080 h 484692"/>
              <a:gd name="connsiteX681" fmla="*/ 93064 w 255671"/>
              <a:gd name="connsiteY681" fmla="*/ 343080 h 484692"/>
              <a:gd name="connsiteX682" fmla="*/ 93064 w 255671"/>
              <a:gd name="connsiteY682" fmla="*/ 342479 h 484692"/>
              <a:gd name="connsiteX683" fmla="*/ 92944 w 255671"/>
              <a:gd name="connsiteY683" fmla="*/ 342419 h 484692"/>
              <a:gd name="connsiteX684" fmla="*/ 92944 w 255671"/>
              <a:gd name="connsiteY684" fmla="*/ 342238 h 484692"/>
              <a:gd name="connsiteX685" fmla="*/ 93004 w 255671"/>
              <a:gd name="connsiteY685" fmla="*/ 341998 h 484692"/>
              <a:gd name="connsiteX686" fmla="*/ 92764 w 255671"/>
              <a:gd name="connsiteY686" fmla="*/ 341697 h 484692"/>
              <a:gd name="connsiteX687" fmla="*/ 92764 w 255671"/>
              <a:gd name="connsiteY687" fmla="*/ 341095 h 484692"/>
              <a:gd name="connsiteX688" fmla="*/ 93004 w 255671"/>
              <a:gd name="connsiteY688" fmla="*/ 340734 h 484692"/>
              <a:gd name="connsiteX689" fmla="*/ 93124 w 255671"/>
              <a:gd name="connsiteY689" fmla="*/ 340494 h 484692"/>
              <a:gd name="connsiteX690" fmla="*/ 93124 w 255671"/>
              <a:gd name="connsiteY690" fmla="*/ 339832 h 484692"/>
              <a:gd name="connsiteX691" fmla="*/ 92764 w 255671"/>
              <a:gd name="connsiteY691" fmla="*/ 339531 h 484692"/>
              <a:gd name="connsiteX692" fmla="*/ 92884 w 255671"/>
              <a:gd name="connsiteY692" fmla="*/ 339351 h 484692"/>
              <a:gd name="connsiteX693" fmla="*/ 92764 w 255671"/>
              <a:gd name="connsiteY693" fmla="*/ 339411 h 484692"/>
              <a:gd name="connsiteX694" fmla="*/ 92643 w 255671"/>
              <a:gd name="connsiteY694" fmla="*/ 339411 h 484692"/>
              <a:gd name="connsiteX695" fmla="*/ 92342 w 255671"/>
              <a:gd name="connsiteY695" fmla="*/ 338809 h 484692"/>
              <a:gd name="connsiteX696" fmla="*/ 92042 w 255671"/>
              <a:gd name="connsiteY696" fmla="*/ 338689 h 484692"/>
              <a:gd name="connsiteX697" fmla="*/ 91921 w 255671"/>
              <a:gd name="connsiteY697" fmla="*/ 338508 h 484692"/>
              <a:gd name="connsiteX698" fmla="*/ 91921 w 255671"/>
              <a:gd name="connsiteY698" fmla="*/ 338328 h 484692"/>
              <a:gd name="connsiteX699" fmla="*/ 91320 w 255671"/>
              <a:gd name="connsiteY699" fmla="*/ 338148 h 484692"/>
              <a:gd name="connsiteX700" fmla="*/ 91320 w 255671"/>
              <a:gd name="connsiteY700" fmla="*/ 337847 h 484692"/>
              <a:gd name="connsiteX701" fmla="*/ 91500 w 255671"/>
              <a:gd name="connsiteY701" fmla="*/ 337666 h 484692"/>
              <a:gd name="connsiteX702" fmla="*/ 91200 w 255671"/>
              <a:gd name="connsiteY702" fmla="*/ 337666 h 484692"/>
              <a:gd name="connsiteX703" fmla="*/ 91320 w 255671"/>
              <a:gd name="connsiteY703" fmla="*/ 337546 h 484692"/>
              <a:gd name="connsiteX704" fmla="*/ 91320 w 255671"/>
              <a:gd name="connsiteY704" fmla="*/ 337426 h 484692"/>
              <a:gd name="connsiteX705" fmla="*/ 91079 w 255671"/>
              <a:gd name="connsiteY705" fmla="*/ 337426 h 484692"/>
              <a:gd name="connsiteX706" fmla="*/ 91079 w 255671"/>
              <a:gd name="connsiteY706" fmla="*/ 337305 h 484692"/>
              <a:gd name="connsiteX707" fmla="*/ 91200 w 255671"/>
              <a:gd name="connsiteY707" fmla="*/ 337305 h 484692"/>
              <a:gd name="connsiteX708" fmla="*/ 91200 w 255671"/>
              <a:gd name="connsiteY708" fmla="*/ 337125 h 484692"/>
              <a:gd name="connsiteX709" fmla="*/ 91079 w 255671"/>
              <a:gd name="connsiteY709" fmla="*/ 337065 h 484692"/>
              <a:gd name="connsiteX710" fmla="*/ 91079 w 255671"/>
              <a:gd name="connsiteY710" fmla="*/ 336944 h 484692"/>
              <a:gd name="connsiteX711" fmla="*/ 90959 w 255671"/>
              <a:gd name="connsiteY711" fmla="*/ 336884 h 484692"/>
              <a:gd name="connsiteX712" fmla="*/ 90959 w 255671"/>
              <a:gd name="connsiteY712" fmla="*/ 336764 h 484692"/>
              <a:gd name="connsiteX713" fmla="*/ 91019 w 255671"/>
              <a:gd name="connsiteY713" fmla="*/ 336764 h 484692"/>
              <a:gd name="connsiteX714" fmla="*/ 91019 w 255671"/>
              <a:gd name="connsiteY714" fmla="*/ 336343 h 484692"/>
              <a:gd name="connsiteX715" fmla="*/ 90959 w 255671"/>
              <a:gd name="connsiteY715" fmla="*/ 336162 h 484692"/>
              <a:gd name="connsiteX716" fmla="*/ 90538 w 255671"/>
              <a:gd name="connsiteY716" fmla="*/ 335982 h 484692"/>
              <a:gd name="connsiteX717" fmla="*/ 89996 w 255671"/>
              <a:gd name="connsiteY717" fmla="*/ 335561 h 484692"/>
              <a:gd name="connsiteX718" fmla="*/ 89696 w 255671"/>
              <a:gd name="connsiteY718" fmla="*/ 335140 h 484692"/>
              <a:gd name="connsiteX719" fmla="*/ 89575 w 255671"/>
              <a:gd name="connsiteY719" fmla="*/ 335019 h 484692"/>
              <a:gd name="connsiteX720" fmla="*/ 88853 w 255671"/>
              <a:gd name="connsiteY720" fmla="*/ 334538 h 484692"/>
              <a:gd name="connsiteX721" fmla="*/ 88433 w 255671"/>
              <a:gd name="connsiteY721" fmla="*/ 334297 h 484692"/>
              <a:gd name="connsiteX722" fmla="*/ 88071 w 255671"/>
              <a:gd name="connsiteY722" fmla="*/ 334177 h 484692"/>
              <a:gd name="connsiteX723" fmla="*/ 86447 w 255671"/>
              <a:gd name="connsiteY723" fmla="*/ 333696 h 484692"/>
              <a:gd name="connsiteX724" fmla="*/ 86266 w 255671"/>
              <a:gd name="connsiteY724" fmla="*/ 333696 h 484692"/>
              <a:gd name="connsiteX725" fmla="*/ 85966 w 255671"/>
              <a:gd name="connsiteY725" fmla="*/ 333636 h 484692"/>
              <a:gd name="connsiteX726" fmla="*/ 85725 w 255671"/>
              <a:gd name="connsiteY726" fmla="*/ 333636 h 484692"/>
              <a:gd name="connsiteX727" fmla="*/ 85425 w 255671"/>
              <a:gd name="connsiteY727" fmla="*/ 333215 h 484692"/>
              <a:gd name="connsiteX728" fmla="*/ 85244 w 255671"/>
              <a:gd name="connsiteY728" fmla="*/ 333094 h 484692"/>
              <a:gd name="connsiteX729" fmla="*/ 85003 w 255671"/>
              <a:gd name="connsiteY729" fmla="*/ 333215 h 484692"/>
              <a:gd name="connsiteX730" fmla="*/ 85003 w 255671"/>
              <a:gd name="connsiteY730" fmla="*/ 333094 h 484692"/>
              <a:gd name="connsiteX731" fmla="*/ 84402 w 255671"/>
              <a:gd name="connsiteY731" fmla="*/ 333275 h 484692"/>
              <a:gd name="connsiteX732" fmla="*/ 84221 w 255671"/>
              <a:gd name="connsiteY732" fmla="*/ 333395 h 484692"/>
              <a:gd name="connsiteX733" fmla="*/ 84040 w 255671"/>
              <a:gd name="connsiteY733" fmla="*/ 333395 h 484692"/>
              <a:gd name="connsiteX734" fmla="*/ 83680 w 255671"/>
              <a:gd name="connsiteY734" fmla="*/ 333756 h 484692"/>
              <a:gd name="connsiteX735" fmla="*/ 83559 w 255671"/>
              <a:gd name="connsiteY735" fmla="*/ 333876 h 484692"/>
              <a:gd name="connsiteX736" fmla="*/ 83559 w 255671"/>
              <a:gd name="connsiteY736" fmla="*/ 333756 h 484692"/>
              <a:gd name="connsiteX737" fmla="*/ 83499 w 255671"/>
              <a:gd name="connsiteY737" fmla="*/ 333455 h 484692"/>
              <a:gd name="connsiteX738" fmla="*/ 83620 w 255671"/>
              <a:gd name="connsiteY738" fmla="*/ 332372 h 484692"/>
              <a:gd name="connsiteX739" fmla="*/ 83620 w 255671"/>
              <a:gd name="connsiteY739" fmla="*/ 332252 h 484692"/>
              <a:gd name="connsiteX740" fmla="*/ 83499 w 255671"/>
              <a:gd name="connsiteY740" fmla="*/ 332192 h 484692"/>
              <a:gd name="connsiteX741" fmla="*/ 82898 w 255671"/>
              <a:gd name="connsiteY741" fmla="*/ 332011 h 484692"/>
              <a:gd name="connsiteX742" fmla="*/ 82898 w 255671"/>
              <a:gd name="connsiteY742" fmla="*/ 329665 h 484692"/>
              <a:gd name="connsiteX743" fmla="*/ 82597 w 255671"/>
              <a:gd name="connsiteY743" fmla="*/ 328943 h 484692"/>
              <a:gd name="connsiteX744" fmla="*/ 81815 w 255671"/>
              <a:gd name="connsiteY744" fmla="*/ 328282 h 484692"/>
              <a:gd name="connsiteX745" fmla="*/ 81754 w 255671"/>
              <a:gd name="connsiteY745" fmla="*/ 328101 h 484692"/>
              <a:gd name="connsiteX746" fmla="*/ 81635 w 255671"/>
              <a:gd name="connsiteY746" fmla="*/ 327981 h 484692"/>
              <a:gd name="connsiteX747" fmla="*/ 81213 w 255671"/>
              <a:gd name="connsiteY747" fmla="*/ 327981 h 484692"/>
              <a:gd name="connsiteX748" fmla="*/ 81093 w 255671"/>
              <a:gd name="connsiteY748" fmla="*/ 327860 h 484692"/>
              <a:gd name="connsiteX749" fmla="*/ 81033 w 255671"/>
              <a:gd name="connsiteY749" fmla="*/ 327860 h 484692"/>
              <a:gd name="connsiteX750" fmla="*/ 81033 w 255671"/>
              <a:gd name="connsiteY750" fmla="*/ 328101 h 484692"/>
              <a:gd name="connsiteX751" fmla="*/ 80913 w 255671"/>
              <a:gd name="connsiteY751" fmla="*/ 328101 h 484692"/>
              <a:gd name="connsiteX752" fmla="*/ 80792 w 255671"/>
              <a:gd name="connsiteY752" fmla="*/ 328041 h 484692"/>
              <a:gd name="connsiteX753" fmla="*/ 80792 w 255671"/>
              <a:gd name="connsiteY753" fmla="*/ 326718 h 484692"/>
              <a:gd name="connsiteX754" fmla="*/ 80250 w 255671"/>
              <a:gd name="connsiteY754" fmla="*/ 326236 h 484692"/>
              <a:gd name="connsiteX755" fmla="*/ 80250 w 255671"/>
              <a:gd name="connsiteY755" fmla="*/ 325755 h 484692"/>
              <a:gd name="connsiteX756" fmla="*/ 80010 w 255671"/>
              <a:gd name="connsiteY756" fmla="*/ 325274 h 484692"/>
              <a:gd name="connsiteX757" fmla="*/ 79409 w 255671"/>
              <a:gd name="connsiteY757" fmla="*/ 324973 h 484692"/>
              <a:gd name="connsiteX758" fmla="*/ 79108 w 255671"/>
              <a:gd name="connsiteY758" fmla="*/ 325815 h 484692"/>
              <a:gd name="connsiteX759" fmla="*/ 77905 w 255671"/>
              <a:gd name="connsiteY759" fmla="*/ 325575 h 484692"/>
              <a:gd name="connsiteX760" fmla="*/ 76762 w 255671"/>
              <a:gd name="connsiteY760" fmla="*/ 326176 h 484692"/>
              <a:gd name="connsiteX761" fmla="*/ 76401 w 255671"/>
              <a:gd name="connsiteY761" fmla="*/ 326357 h 484692"/>
              <a:gd name="connsiteX762" fmla="*/ 76281 w 255671"/>
              <a:gd name="connsiteY762" fmla="*/ 326357 h 484692"/>
              <a:gd name="connsiteX763" fmla="*/ 76100 w 255671"/>
              <a:gd name="connsiteY763" fmla="*/ 326116 h 484692"/>
              <a:gd name="connsiteX764" fmla="*/ 75859 w 255671"/>
              <a:gd name="connsiteY764" fmla="*/ 326056 h 484692"/>
              <a:gd name="connsiteX765" fmla="*/ 75799 w 255671"/>
              <a:gd name="connsiteY765" fmla="*/ 326056 h 484692"/>
              <a:gd name="connsiteX766" fmla="*/ 75799 w 255671"/>
              <a:gd name="connsiteY766" fmla="*/ 326236 h 484692"/>
              <a:gd name="connsiteX767" fmla="*/ 75197 w 255671"/>
              <a:gd name="connsiteY767" fmla="*/ 326838 h 484692"/>
              <a:gd name="connsiteX768" fmla="*/ 74897 w 255671"/>
              <a:gd name="connsiteY768" fmla="*/ 327018 h 484692"/>
              <a:gd name="connsiteX769" fmla="*/ 74777 w 255671"/>
              <a:gd name="connsiteY769" fmla="*/ 326718 h 484692"/>
              <a:gd name="connsiteX770" fmla="*/ 74536 w 255671"/>
              <a:gd name="connsiteY770" fmla="*/ 326838 h 484692"/>
              <a:gd name="connsiteX771" fmla="*/ 74115 w 255671"/>
              <a:gd name="connsiteY771" fmla="*/ 327860 h 484692"/>
              <a:gd name="connsiteX772" fmla="*/ 73995 w 255671"/>
              <a:gd name="connsiteY772" fmla="*/ 327860 h 484692"/>
              <a:gd name="connsiteX773" fmla="*/ 73573 w 255671"/>
              <a:gd name="connsiteY773" fmla="*/ 327439 h 484692"/>
              <a:gd name="connsiteX774" fmla="*/ 73333 w 255671"/>
              <a:gd name="connsiteY774" fmla="*/ 327199 h 484692"/>
              <a:gd name="connsiteX775" fmla="*/ 73152 w 255671"/>
              <a:gd name="connsiteY775" fmla="*/ 327199 h 484692"/>
              <a:gd name="connsiteX776" fmla="*/ 72851 w 255671"/>
              <a:gd name="connsiteY776" fmla="*/ 327259 h 484692"/>
              <a:gd name="connsiteX777" fmla="*/ 71047 w 255671"/>
              <a:gd name="connsiteY777" fmla="*/ 328161 h 484692"/>
              <a:gd name="connsiteX778" fmla="*/ 71588 w 255671"/>
              <a:gd name="connsiteY778" fmla="*/ 328943 h 484692"/>
              <a:gd name="connsiteX779" fmla="*/ 71588 w 255671"/>
              <a:gd name="connsiteY779" fmla="*/ 329064 h 484692"/>
              <a:gd name="connsiteX780" fmla="*/ 71468 w 255671"/>
              <a:gd name="connsiteY780" fmla="*/ 330868 h 484692"/>
              <a:gd name="connsiteX781" fmla="*/ 71347 w 255671"/>
              <a:gd name="connsiteY781" fmla="*/ 330989 h 484692"/>
              <a:gd name="connsiteX782" fmla="*/ 71287 w 255671"/>
              <a:gd name="connsiteY782" fmla="*/ 331109 h 484692"/>
              <a:gd name="connsiteX783" fmla="*/ 71287 w 255671"/>
              <a:gd name="connsiteY783" fmla="*/ 331229 h 484692"/>
              <a:gd name="connsiteX784" fmla="*/ 71588 w 255671"/>
              <a:gd name="connsiteY784" fmla="*/ 331229 h 484692"/>
              <a:gd name="connsiteX785" fmla="*/ 71829 w 255671"/>
              <a:gd name="connsiteY785" fmla="*/ 332312 h 484692"/>
              <a:gd name="connsiteX786" fmla="*/ 71648 w 255671"/>
              <a:gd name="connsiteY786" fmla="*/ 332733 h 484692"/>
              <a:gd name="connsiteX787" fmla="*/ 71528 w 255671"/>
              <a:gd name="connsiteY787" fmla="*/ 332854 h 484692"/>
              <a:gd name="connsiteX788" fmla="*/ 71648 w 255671"/>
              <a:gd name="connsiteY788" fmla="*/ 333034 h 484692"/>
              <a:gd name="connsiteX789" fmla="*/ 71648 w 255671"/>
              <a:gd name="connsiteY789" fmla="*/ 333094 h 484692"/>
              <a:gd name="connsiteX790" fmla="*/ 71407 w 255671"/>
              <a:gd name="connsiteY790" fmla="*/ 333335 h 484692"/>
              <a:gd name="connsiteX791" fmla="*/ 71167 w 255671"/>
              <a:gd name="connsiteY791" fmla="*/ 333335 h 484692"/>
              <a:gd name="connsiteX792" fmla="*/ 70987 w 255671"/>
              <a:gd name="connsiteY792" fmla="*/ 333636 h 484692"/>
              <a:gd name="connsiteX793" fmla="*/ 71107 w 255671"/>
              <a:gd name="connsiteY793" fmla="*/ 333936 h 484692"/>
              <a:gd name="connsiteX794" fmla="*/ 71287 w 255671"/>
              <a:gd name="connsiteY794" fmla="*/ 334117 h 484692"/>
              <a:gd name="connsiteX795" fmla="*/ 71468 w 255671"/>
              <a:gd name="connsiteY795" fmla="*/ 334358 h 484692"/>
              <a:gd name="connsiteX796" fmla="*/ 71468 w 255671"/>
              <a:gd name="connsiteY796" fmla="*/ 334598 h 484692"/>
              <a:gd name="connsiteX797" fmla="*/ 71227 w 255671"/>
              <a:gd name="connsiteY797" fmla="*/ 334718 h 484692"/>
              <a:gd name="connsiteX798" fmla="*/ 71047 w 255671"/>
              <a:gd name="connsiteY798" fmla="*/ 334718 h 484692"/>
              <a:gd name="connsiteX799" fmla="*/ 70866 w 255671"/>
              <a:gd name="connsiteY799" fmla="*/ 334959 h 484692"/>
              <a:gd name="connsiteX800" fmla="*/ 70866 w 255671"/>
              <a:gd name="connsiteY800" fmla="*/ 335140 h 484692"/>
              <a:gd name="connsiteX801" fmla="*/ 71528 w 255671"/>
              <a:gd name="connsiteY801" fmla="*/ 335440 h 484692"/>
              <a:gd name="connsiteX802" fmla="*/ 71648 w 255671"/>
              <a:gd name="connsiteY802" fmla="*/ 335440 h 484692"/>
              <a:gd name="connsiteX803" fmla="*/ 71648 w 255671"/>
              <a:gd name="connsiteY803" fmla="*/ 335681 h 484692"/>
              <a:gd name="connsiteX804" fmla="*/ 71528 w 255671"/>
              <a:gd name="connsiteY804" fmla="*/ 336102 h 484692"/>
              <a:gd name="connsiteX805" fmla="*/ 71528 w 255671"/>
              <a:gd name="connsiteY805" fmla="*/ 336403 h 484692"/>
              <a:gd name="connsiteX806" fmla="*/ 72009 w 255671"/>
              <a:gd name="connsiteY806" fmla="*/ 336824 h 484692"/>
              <a:gd name="connsiteX807" fmla="*/ 72009 w 255671"/>
              <a:gd name="connsiteY807" fmla="*/ 337245 h 484692"/>
              <a:gd name="connsiteX808" fmla="*/ 71648 w 255671"/>
              <a:gd name="connsiteY808" fmla="*/ 337847 h 484692"/>
              <a:gd name="connsiteX809" fmla="*/ 71407 w 255671"/>
              <a:gd name="connsiteY809" fmla="*/ 337847 h 484692"/>
              <a:gd name="connsiteX810" fmla="*/ 71107 w 255671"/>
              <a:gd name="connsiteY810" fmla="*/ 338328 h 484692"/>
              <a:gd name="connsiteX811" fmla="*/ 71347 w 255671"/>
              <a:gd name="connsiteY811" fmla="*/ 338689 h 484692"/>
              <a:gd name="connsiteX812" fmla="*/ 71347 w 255671"/>
              <a:gd name="connsiteY812" fmla="*/ 338869 h 484692"/>
              <a:gd name="connsiteX813" fmla="*/ 71167 w 255671"/>
              <a:gd name="connsiteY813" fmla="*/ 338990 h 484692"/>
              <a:gd name="connsiteX814" fmla="*/ 70866 w 255671"/>
              <a:gd name="connsiteY814" fmla="*/ 339050 h 484692"/>
              <a:gd name="connsiteX815" fmla="*/ 70866 w 255671"/>
              <a:gd name="connsiteY815" fmla="*/ 339411 h 484692"/>
              <a:gd name="connsiteX816" fmla="*/ 70625 w 255671"/>
              <a:gd name="connsiteY816" fmla="*/ 339471 h 484692"/>
              <a:gd name="connsiteX817" fmla="*/ 70325 w 255671"/>
              <a:gd name="connsiteY817" fmla="*/ 339471 h 484692"/>
              <a:gd name="connsiteX818" fmla="*/ 66715 w 255671"/>
              <a:gd name="connsiteY818" fmla="*/ 337847 h 484692"/>
              <a:gd name="connsiteX819" fmla="*/ 65753 w 255671"/>
              <a:gd name="connsiteY819" fmla="*/ 337787 h 484692"/>
              <a:gd name="connsiteX820" fmla="*/ 65151 w 255671"/>
              <a:gd name="connsiteY820" fmla="*/ 336644 h 484692"/>
              <a:gd name="connsiteX821" fmla="*/ 65632 w 255671"/>
              <a:gd name="connsiteY821" fmla="*/ 333997 h 484692"/>
              <a:gd name="connsiteX822" fmla="*/ 64850 w 255671"/>
              <a:gd name="connsiteY822" fmla="*/ 332312 h 484692"/>
              <a:gd name="connsiteX823" fmla="*/ 64971 w 255671"/>
              <a:gd name="connsiteY823" fmla="*/ 330207 h 484692"/>
              <a:gd name="connsiteX824" fmla="*/ 63166 w 255671"/>
              <a:gd name="connsiteY824" fmla="*/ 328522 h 484692"/>
              <a:gd name="connsiteX825" fmla="*/ 62805 w 255671"/>
              <a:gd name="connsiteY825" fmla="*/ 327018 h 484692"/>
              <a:gd name="connsiteX826" fmla="*/ 63707 w 255671"/>
              <a:gd name="connsiteY826" fmla="*/ 325635 h 484692"/>
              <a:gd name="connsiteX827" fmla="*/ 63707 w 255671"/>
              <a:gd name="connsiteY827" fmla="*/ 319017 h 484692"/>
              <a:gd name="connsiteX828" fmla="*/ 63166 w 255671"/>
              <a:gd name="connsiteY828" fmla="*/ 317814 h 484692"/>
              <a:gd name="connsiteX829" fmla="*/ 64008 w 255671"/>
              <a:gd name="connsiteY829" fmla="*/ 316009 h 484692"/>
              <a:gd name="connsiteX830" fmla="*/ 64129 w 255671"/>
              <a:gd name="connsiteY830" fmla="*/ 314866 h 484692"/>
              <a:gd name="connsiteX831" fmla="*/ 64549 w 255671"/>
              <a:gd name="connsiteY831" fmla="*/ 312821 h 484692"/>
              <a:gd name="connsiteX832" fmla="*/ 65753 w 255671"/>
              <a:gd name="connsiteY832" fmla="*/ 309693 h 484692"/>
              <a:gd name="connsiteX833" fmla="*/ 64911 w 255671"/>
              <a:gd name="connsiteY833" fmla="*/ 306324 h 484692"/>
              <a:gd name="connsiteX834" fmla="*/ 65873 w 255671"/>
              <a:gd name="connsiteY834" fmla="*/ 300910 h 484692"/>
              <a:gd name="connsiteX835" fmla="*/ 64189 w 255671"/>
              <a:gd name="connsiteY835" fmla="*/ 298263 h 484692"/>
              <a:gd name="connsiteX836" fmla="*/ 60940 w 255671"/>
              <a:gd name="connsiteY836" fmla="*/ 296458 h 484692"/>
              <a:gd name="connsiteX837" fmla="*/ 60459 w 255671"/>
              <a:gd name="connsiteY837" fmla="*/ 295556 h 484692"/>
              <a:gd name="connsiteX838" fmla="*/ 59556 w 255671"/>
              <a:gd name="connsiteY838" fmla="*/ 294292 h 484692"/>
              <a:gd name="connsiteX839" fmla="*/ 57572 w 255671"/>
              <a:gd name="connsiteY839" fmla="*/ 292849 h 484692"/>
              <a:gd name="connsiteX840" fmla="*/ 57572 w 255671"/>
              <a:gd name="connsiteY840" fmla="*/ 291044 h 484692"/>
              <a:gd name="connsiteX841" fmla="*/ 59015 w 255671"/>
              <a:gd name="connsiteY841" fmla="*/ 287856 h 484692"/>
              <a:gd name="connsiteX842" fmla="*/ 57691 w 255671"/>
              <a:gd name="connsiteY842" fmla="*/ 287013 h 484692"/>
              <a:gd name="connsiteX843" fmla="*/ 57150 w 255671"/>
              <a:gd name="connsiteY843" fmla="*/ 286171 h 484692"/>
              <a:gd name="connsiteX844" fmla="*/ 57150 w 255671"/>
              <a:gd name="connsiteY844" fmla="*/ 282562 h 484692"/>
              <a:gd name="connsiteX845" fmla="*/ 55045 w 255671"/>
              <a:gd name="connsiteY845" fmla="*/ 279915 h 484692"/>
              <a:gd name="connsiteX846" fmla="*/ 52819 w 255671"/>
              <a:gd name="connsiteY846" fmla="*/ 278290 h 484692"/>
              <a:gd name="connsiteX847" fmla="*/ 51194 w 255671"/>
              <a:gd name="connsiteY847" fmla="*/ 275463 h 484692"/>
              <a:gd name="connsiteX848" fmla="*/ 49992 w 255671"/>
              <a:gd name="connsiteY848" fmla="*/ 274140 h 484692"/>
              <a:gd name="connsiteX849" fmla="*/ 49510 w 255671"/>
              <a:gd name="connsiteY849" fmla="*/ 272997 h 484692"/>
              <a:gd name="connsiteX850" fmla="*/ 49149 w 255671"/>
              <a:gd name="connsiteY850" fmla="*/ 270530 h 484692"/>
              <a:gd name="connsiteX851" fmla="*/ 47946 w 255671"/>
              <a:gd name="connsiteY851" fmla="*/ 266921 h 484692"/>
              <a:gd name="connsiteX852" fmla="*/ 46502 w 255671"/>
              <a:gd name="connsiteY852" fmla="*/ 264514 h 484692"/>
              <a:gd name="connsiteX853" fmla="*/ 45420 w 255671"/>
              <a:gd name="connsiteY853" fmla="*/ 258077 h 484692"/>
              <a:gd name="connsiteX854" fmla="*/ 45058 w 255671"/>
              <a:gd name="connsiteY854" fmla="*/ 257235 h 484692"/>
              <a:gd name="connsiteX855" fmla="*/ 43855 w 255671"/>
              <a:gd name="connsiteY855" fmla="*/ 255972 h 484692"/>
              <a:gd name="connsiteX856" fmla="*/ 42050 w 255671"/>
              <a:gd name="connsiteY856" fmla="*/ 255491 h 484692"/>
              <a:gd name="connsiteX857" fmla="*/ 40246 w 255671"/>
              <a:gd name="connsiteY857" fmla="*/ 254588 h 484692"/>
              <a:gd name="connsiteX858" fmla="*/ 39824 w 255671"/>
              <a:gd name="connsiteY858" fmla="*/ 253987 h 484692"/>
              <a:gd name="connsiteX859" fmla="*/ 39103 w 255671"/>
              <a:gd name="connsiteY859" fmla="*/ 247369 h 484692"/>
              <a:gd name="connsiteX860" fmla="*/ 39464 w 255671"/>
              <a:gd name="connsiteY860" fmla="*/ 243880 h 484692"/>
              <a:gd name="connsiteX861" fmla="*/ 39524 w 255671"/>
              <a:gd name="connsiteY861" fmla="*/ 241714 h 484692"/>
              <a:gd name="connsiteX862" fmla="*/ 39524 w 255671"/>
              <a:gd name="connsiteY862" fmla="*/ 240511 h 484692"/>
              <a:gd name="connsiteX863" fmla="*/ 37900 w 255671"/>
              <a:gd name="connsiteY863" fmla="*/ 237323 h 484692"/>
              <a:gd name="connsiteX864" fmla="*/ 38982 w 255671"/>
              <a:gd name="connsiteY864" fmla="*/ 234495 h 484692"/>
              <a:gd name="connsiteX865" fmla="*/ 38321 w 255671"/>
              <a:gd name="connsiteY865" fmla="*/ 229502 h 484692"/>
              <a:gd name="connsiteX866" fmla="*/ 38742 w 255671"/>
              <a:gd name="connsiteY866" fmla="*/ 227216 h 484692"/>
              <a:gd name="connsiteX867" fmla="*/ 38260 w 255671"/>
              <a:gd name="connsiteY867" fmla="*/ 226134 h 484692"/>
              <a:gd name="connsiteX868" fmla="*/ 38260 w 255671"/>
              <a:gd name="connsiteY868" fmla="*/ 225291 h 484692"/>
              <a:gd name="connsiteX869" fmla="*/ 40787 w 255671"/>
              <a:gd name="connsiteY869" fmla="*/ 221501 h 484692"/>
              <a:gd name="connsiteX870" fmla="*/ 41208 w 255671"/>
              <a:gd name="connsiteY870" fmla="*/ 216809 h 484692"/>
              <a:gd name="connsiteX871" fmla="*/ 41990 w 255671"/>
              <a:gd name="connsiteY871" fmla="*/ 215606 h 484692"/>
              <a:gd name="connsiteX872" fmla="*/ 41690 w 255671"/>
              <a:gd name="connsiteY872" fmla="*/ 215185 h 484692"/>
              <a:gd name="connsiteX873" fmla="*/ 43073 w 255671"/>
              <a:gd name="connsiteY873" fmla="*/ 213500 h 484692"/>
              <a:gd name="connsiteX874" fmla="*/ 43855 w 255671"/>
              <a:gd name="connsiteY874" fmla="*/ 213500 h 484692"/>
              <a:gd name="connsiteX875" fmla="*/ 44156 w 255671"/>
              <a:gd name="connsiteY875" fmla="*/ 210553 h 484692"/>
              <a:gd name="connsiteX876" fmla="*/ 44216 w 255671"/>
              <a:gd name="connsiteY876" fmla="*/ 208989 h 484692"/>
              <a:gd name="connsiteX877" fmla="*/ 43976 w 255671"/>
              <a:gd name="connsiteY877" fmla="*/ 207304 h 484692"/>
              <a:gd name="connsiteX878" fmla="*/ 41088 w 255671"/>
              <a:gd name="connsiteY878" fmla="*/ 202792 h 484692"/>
              <a:gd name="connsiteX879" fmla="*/ 39824 w 255671"/>
              <a:gd name="connsiteY879" fmla="*/ 199724 h 484692"/>
              <a:gd name="connsiteX880" fmla="*/ 39103 w 255671"/>
              <a:gd name="connsiteY880" fmla="*/ 197077 h 484692"/>
              <a:gd name="connsiteX881" fmla="*/ 38682 w 255671"/>
              <a:gd name="connsiteY881" fmla="*/ 196175 h 484692"/>
              <a:gd name="connsiteX882" fmla="*/ 37358 w 255671"/>
              <a:gd name="connsiteY882" fmla="*/ 194370 h 484692"/>
              <a:gd name="connsiteX883" fmla="*/ 36396 w 255671"/>
              <a:gd name="connsiteY883" fmla="*/ 193167 h 484692"/>
              <a:gd name="connsiteX884" fmla="*/ 35794 w 255671"/>
              <a:gd name="connsiteY884" fmla="*/ 190400 h 484692"/>
              <a:gd name="connsiteX885" fmla="*/ 37118 w 255671"/>
              <a:gd name="connsiteY885" fmla="*/ 187211 h 484692"/>
              <a:gd name="connsiteX886" fmla="*/ 37118 w 255671"/>
              <a:gd name="connsiteY886" fmla="*/ 183963 h 484692"/>
              <a:gd name="connsiteX887" fmla="*/ 37599 w 255671"/>
              <a:gd name="connsiteY887" fmla="*/ 178729 h 484692"/>
              <a:gd name="connsiteX888" fmla="*/ 36997 w 255671"/>
              <a:gd name="connsiteY888" fmla="*/ 176082 h 484692"/>
              <a:gd name="connsiteX889" fmla="*/ 35554 w 255671"/>
              <a:gd name="connsiteY889" fmla="*/ 173856 h 484692"/>
              <a:gd name="connsiteX890" fmla="*/ 35012 w 255671"/>
              <a:gd name="connsiteY890" fmla="*/ 171330 h 484692"/>
              <a:gd name="connsiteX891" fmla="*/ 34531 w 255671"/>
              <a:gd name="connsiteY891" fmla="*/ 170066 h 484692"/>
              <a:gd name="connsiteX892" fmla="*/ 33568 w 255671"/>
              <a:gd name="connsiteY892" fmla="*/ 168863 h 484692"/>
              <a:gd name="connsiteX893" fmla="*/ 32365 w 255671"/>
              <a:gd name="connsiteY893" fmla="*/ 166036 h 484692"/>
              <a:gd name="connsiteX894" fmla="*/ 29598 w 255671"/>
              <a:gd name="connsiteY894" fmla="*/ 163630 h 484692"/>
              <a:gd name="connsiteX895" fmla="*/ 29297 w 255671"/>
              <a:gd name="connsiteY895" fmla="*/ 162787 h 484692"/>
              <a:gd name="connsiteX896" fmla="*/ 25688 w 255671"/>
              <a:gd name="connsiteY896" fmla="*/ 159418 h 484692"/>
              <a:gd name="connsiteX897" fmla="*/ 25567 w 255671"/>
              <a:gd name="connsiteY897" fmla="*/ 158636 h 484692"/>
              <a:gd name="connsiteX898" fmla="*/ 22800 w 255671"/>
              <a:gd name="connsiteY898" fmla="*/ 157433 h 484692"/>
              <a:gd name="connsiteX899" fmla="*/ 22199 w 255671"/>
              <a:gd name="connsiteY899" fmla="*/ 156832 h 484692"/>
              <a:gd name="connsiteX900" fmla="*/ 21596 w 255671"/>
              <a:gd name="connsiteY900" fmla="*/ 156651 h 484692"/>
              <a:gd name="connsiteX901" fmla="*/ 19491 w 255671"/>
              <a:gd name="connsiteY901" fmla="*/ 154967 h 484692"/>
              <a:gd name="connsiteX902" fmla="*/ 17927 w 255671"/>
              <a:gd name="connsiteY902" fmla="*/ 152741 h 484692"/>
              <a:gd name="connsiteX903" fmla="*/ 17927 w 255671"/>
              <a:gd name="connsiteY903" fmla="*/ 150635 h 484692"/>
              <a:gd name="connsiteX904" fmla="*/ 16604 w 255671"/>
              <a:gd name="connsiteY904" fmla="*/ 148710 h 484692"/>
              <a:gd name="connsiteX905" fmla="*/ 15401 w 255671"/>
              <a:gd name="connsiteY905" fmla="*/ 147868 h 484692"/>
              <a:gd name="connsiteX906" fmla="*/ 15341 w 255671"/>
              <a:gd name="connsiteY906" fmla="*/ 146725 h 484692"/>
              <a:gd name="connsiteX907" fmla="*/ 14739 w 255671"/>
              <a:gd name="connsiteY907" fmla="*/ 144439 h 484692"/>
              <a:gd name="connsiteX908" fmla="*/ 15461 w 255671"/>
              <a:gd name="connsiteY908" fmla="*/ 143236 h 484692"/>
              <a:gd name="connsiteX909" fmla="*/ 14498 w 255671"/>
              <a:gd name="connsiteY909" fmla="*/ 142153 h 484692"/>
              <a:gd name="connsiteX910" fmla="*/ 14619 w 255671"/>
              <a:gd name="connsiteY910" fmla="*/ 140288 h 484692"/>
              <a:gd name="connsiteX911" fmla="*/ 15461 w 255671"/>
              <a:gd name="connsiteY911" fmla="*/ 138965 h 484692"/>
              <a:gd name="connsiteX912" fmla="*/ 14799 w 255671"/>
              <a:gd name="connsiteY912" fmla="*/ 136859 h 484692"/>
              <a:gd name="connsiteX913" fmla="*/ 14438 w 255671"/>
              <a:gd name="connsiteY913" fmla="*/ 136438 h 484692"/>
              <a:gd name="connsiteX914" fmla="*/ 14979 w 255671"/>
              <a:gd name="connsiteY914" fmla="*/ 135836 h 484692"/>
              <a:gd name="connsiteX915" fmla="*/ 14197 w 255671"/>
              <a:gd name="connsiteY915" fmla="*/ 134814 h 484692"/>
              <a:gd name="connsiteX916" fmla="*/ 14799 w 255671"/>
              <a:gd name="connsiteY916" fmla="*/ 132768 h 484692"/>
              <a:gd name="connsiteX917" fmla="*/ 14077 w 255671"/>
              <a:gd name="connsiteY917" fmla="*/ 132347 h 484692"/>
              <a:gd name="connsiteX918" fmla="*/ 11791 w 255671"/>
              <a:gd name="connsiteY918" fmla="*/ 123624 h 484692"/>
              <a:gd name="connsiteX919" fmla="*/ 12453 w 255671"/>
              <a:gd name="connsiteY919" fmla="*/ 121459 h 484692"/>
              <a:gd name="connsiteX920" fmla="*/ 12513 w 255671"/>
              <a:gd name="connsiteY920" fmla="*/ 120617 h 484692"/>
              <a:gd name="connsiteX921" fmla="*/ 12393 w 255671"/>
              <a:gd name="connsiteY921" fmla="*/ 119834 h 484692"/>
              <a:gd name="connsiteX922" fmla="*/ 12513 w 255671"/>
              <a:gd name="connsiteY922" fmla="*/ 117909 h 484692"/>
              <a:gd name="connsiteX923" fmla="*/ 13415 w 255671"/>
              <a:gd name="connsiteY923" fmla="*/ 116045 h 484692"/>
              <a:gd name="connsiteX924" fmla="*/ 13415 w 255671"/>
              <a:gd name="connsiteY924" fmla="*/ 114420 h 484692"/>
              <a:gd name="connsiteX925" fmla="*/ 12333 w 255671"/>
              <a:gd name="connsiteY925" fmla="*/ 111773 h 484692"/>
              <a:gd name="connsiteX926" fmla="*/ 10829 w 255671"/>
              <a:gd name="connsiteY926" fmla="*/ 110751 h 484692"/>
              <a:gd name="connsiteX927" fmla="*/ 9024 w 255671"/>
              <a:gd name="connsiteY927" fmla="*/ 109548 h 484692"/>
              <a:gd name="connsiteX928" fmla="*/ 7219 w 255671"/>
              <a:gd name="connsiteY928" fmla="*/ 108886 h 484692"/>
              <a:gd name="connsiteX929" fmla="*/ 6317 w 255671"/>
              <a:gd name="connsiteY929" fmla="*/ 108344 h 484692"/>
              <a:gd name="connsiteX930" fmla="*/ 4813 w 255671"/>
              <a:gd name="connsiteY930" fmla="*/ 107261 h 484692"/>
              <a:gd name="connsiteX931" fmla="*/ 3790 w 255671"/>
              <a:gd name="connsiteY931" fmla="*/ 103893 h 484692"/>
              <a:gd name="connsiteX932" fmla="*/ 4572 w 255671"/>
              <a:gd name="connsiteY932" fmla="*/ 101787 h 484692"/>
              <a:gd name="connsiteX933" fmla="*/ 4331 w 255671"/>
              <a:gd name="connsiteY933" fmla="*/ 98539 h 484692"/>
              <a:gd name="connsiteX934" fmla="*/ 4151 w 255671"/>
              <a:gd name="connsiteY934" fmla="*/ 96914 h 484692"/>
              <a:gd name="connsiteX935" fmla="*/ 4151 w 255671"/>
              <a:gd name="connsiteY935" fmla="*/ 94328 h 484692"/>
              <a:gd name="connsiteX936" fmla="*/ 4933 w 255671"/>
              <a:gd name="connsiteY936" fmla="*/ 92824 h 484692"/>
              <a:gd name="connsiteX937" fmla="*/ 5715 w 255671"/>
              <a:gd name="connsiteY937" fmla="*/ 91981 h 484692"/>
              <a:gd name="connsiteX938" fmla="*/ 5715 w 255671"/>
              <a:gd name="connsiteY938" fmla="*/ 90959 h 484692"/>
              <a:gd name="connsiteX939" fmla="*/ 4331 w 255671"/>
              <a:gd name="connsiteY939" fmla="*/ 86748 h 484692"/>
              <a:gd name="connsiteX940" fmla="*/ 3309 w 255671"/>
              <a:gd name="connsiteY940" fmla="*/ 82717 h 484692"/>
              <a:gd name="connsiteX941" fmla="*/ 541 w 255671"/>
              <a:gd name="connsiteY941" fmla="*/ 80431 h 484692"/>
              <a:gd name="connsiteX942" fmla="*/ 0 w 255671"/>
              <a:gd name="connsiteY942" fmla="*/ 79228 h 484692"/>
              <a:gd name="connsiteX943" fmla="*/ 120 w 255671"/>
              <a:gd name="connsiteY943" fmla="*/ 78145 h 484692"/>
              <a:gd name="connsiteX944" fmla="*/ 181 w 255671"/>
              <a:gd name="connsiteY944" fmla="*/ 76942 h 484692"/>
              <a:gd name="connsiteX945" fmla="*/ 181 w 255671"/>
              <a:gd name="connsiteY945" fmla="*/ 74596 h 484692"/>
              <a:gd name="connsiteX946" fmla="*/ 12152 w 255671"/>
              <a:gd name="connsiteY946" fmla="*/ 70746 h 484692"/>
              <a:gd name="connsiteX947" fmla="*/ 32966 w 255671"/>
              <a:gd name="connsiteY947" fmla="*/ 63888 h 484692"/>
              <a:gd name="connsiteX948" fmla="*/ 48187 w 255671"/>
              <a:gd name="connsiteY948" fmla="*/ 59496 h 484692"/>
              <a:gd name="connsiteX949" fmla="*/ 63647 w 255671"/>
              <a:gd name="connsiteY949" fmla="*/ 54383 h 484692"/>
              <a:gd name="connsiteX950" fmla="*/ 76281 w 255671"/>
              <a:gd name="connsiteY950" fmla="*/ 50773 h 484692"/>
              <a:gd name="connsiteX951" fmla="*/ 82657 w 255671"/>
              <a:gd name="connsiteY951" fmla="*/ 48848 h 484692"/>
              <a:gd name="connsiteX952" fmla="*/ 92282 w 255671"/>
              <a:gd name="connsiteY952" fmla="*/ 46201 h 484692"/>
              <a:gd name="connsiteX953" fmla="*/ 97396 w 255671"/>
              <a:gd name="connsiteY953" fmla="*/ 45179 h 484692"/>
              <a:gd name="connsiteX954" fmla="*/ 101306 w 255671"/>
              <a:gd name="connsiteY954" fmla="*/ 44577 h 484692"/>
              <a:gd name="connsiteX955" fmla="*/ 111051 w 255671"/>
              <a:gd name="connsiteY955" fmla="*/ 41509 h 484692"/>
              <a:gd name="connsiteX956" fmla="*/ 114722 w 255671"/>
              <a:gd name="connsiteY956" fmla="*/ 40426 h 484692"/>
              <a:gd name="connsiteX957" fmla="*/ 121098 w 255671"/>
              <a:gd name="connsiteY957" fmla="*/ 38802 h 484692"/>
              <a:gd name="connsiteX958" fmla="*/ 127294 w 255671"/>
              <a:gd name="connsiteY958" fmla="*/ 37117 h 484692"/>
              <a:gd name="connsiteX959" fmla="*/ 132709 w 255671"/>
              <a:gd name="connsiteY959" fmla="*/ 35734 h 484692"/>
              <a:gd name="connsiteX960" fmla="*/ 153222 w 255671"/>
              <a:gd name="connsiteY960" fmla="*/ 28936 h 484692"/>
              <a:gd name="connsiteX961" fmla="*/ 159358 w 255671"/>
              <a:gd name="connsiteY961" fmla="*/ 27191 h 484692"/>
              <a:gd name="connsiteX962" fmla="*/ 179090 w 255671"/>
              <a:gd name="connsiteY962" fmla="*/ 20514 h 484692"/>
              <a:gd name="connsiteX963" fmla="*/ 183301 w 255671"/>
              <a:gd name="connsiteY963" fmla="*/ 19251 h 484692"/>
              <a:gd name="connsiteX964" fmla="*/ 197138 w 255671"/>
              <a:gd name="connsiteY964" fmla="*/ 14378 h 484692"/>
              <a:gd name="connsiteX965" fmla="*/ 203574 w 255671"/>
              <a:gd name="connsiteY965" fmla="*/ 12152 h 484692"/>
              <a:gd name="connsiteX966" fmla="*/ 210794 w 255671"/>
              <a:gd name="connsiteY966" fmla="*/ 9986 h 484692"/>
              <a:gd name="connsiteX967" fmla="*/ 221802 w 255671"/>
              <a:gd name="connsiteY967" fmla="*/ 6136 h 484692"/>
              <a:gd name="connsiteX968" fmla="*/ 228239 w 255671"/>
              <a:gd name="connsiteY968" fmla="*/ 4091 h 484692"/>
              <a:gd name="connsiteX969" fmla="*/ 235759 w 255671"/>
              <a:gd name="connsiteY969" fmla="*/ 1564 h 484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</a:cxnLst>
            <a:rect l="l" t="t" r="r" b="b"/>
            <a:pathLst>
              <a:path w="255671" h="484692">
                <a:moveTo>
                  <a:pt x="235759" y="1504"/>
                </a:moveTo>
                <a:lnTo>
                  <a:pt x="235939" y="1504"/>
                </a:lnTo>
                <a:lnTo>
                  <a:pt x="240331" y="120"/>
                </a:lnTo>
                <a:lnTo>
                  <a:pt x="240331" y="0"/>
                </a:lnTo>
                <a:lnTo>
                  <a:pt x="240451" y="180"/>
                </a:lnTo>
                <a:lnTo>
                  <a:pt x="239128" y="1203"/>
                </a:lnTo>
                <a:lnTo>
                  <a:pt x="238947" y="2707"/>
                </a:lnTo>
                <a:lnTo>
                  <a:pt x="238165" y="3128"/>
                </a:lnTo>
                <a:lnTo>
                  <a:pt x="237925" y="3309"/>
                </a:lnTo>
                <a:lnTo>
                  <a:pt x="235097" y="2827"/>
                </a:lnTo>
                <a:lnTo>
                  <a:pt x="234375" y="3850"/>
                </a:lnTo>
                <a:lnTo>
                  <a:pt x="232931" y="5053"/>
                </a:lnTo>
                <a:lnTo>
                  <a:pt x="232812" y="5715"/>
                </a:lnTo>
                <a:lnTo>
                  <a:pt x="232510" y="6136"/>
                </a:lnTo>
                <a:lnTo>
                  <a:pt x="232330" y="6678"/>
                </a:lnTo>
                <a:lnTo>
                  <a:pt x="232931" y="6798"/>
                </a:lnTo>
                <a:lnTo>
                  <a:pt x="232330" y="7399"/>
                </a:lnTo>
                <a:lnTo>
                  <a:pt x="232510" y="7820"/>
                </a:lnTo>
                <a:lnTo>
                  <a:pt x="232390" y="8061"/>
                </a:lnTo>
                <a:lnTo>
                  <a:pt x="232209" y="8242"/>
                </a:lnTo>
                <a:lnTo>
                  <a:pt x="232330" y="8482"/>
                </a:lnTo>
                <a:lnTo>
                  <a:pt x="232450" y="8482"/>
                </a:lnTo>
                <a:lnTo>
                  <a:pt x="232691" y="8302"/>
                </a:lnTo>
                <a:lnTo>
                  <a:pt x="232931" y="8302"/>
                </a:lnTo>
                <a:lnTo>
                  <a:pt x="232991" y="8603"/>
                </a:lnTo>
                <a:lnTo>
                  <a:pt x="232991" y="8843"/>
                </a:lnTo>
                <a:lnTo>
                  <a:pt x="233593" y="8843"/>
                </a:lnTo>
                <a:lnTo>
                  <a:pt x="233954" y="9505"/>
                </a:lnTo>
                <a:lnTo>
                  <a:pt x="234676" y="9866"/>
                </a:lnTo>
                <a:lnTo>
                  <a:pt x="235277" y="10467"/>
                </a:lnTo>
                <a:lnTo>
                  <a:pt x="235639" y="10347"/>
                </a:lnTo>
                <a:lnTo>
                  <a:pt x="235518" y="10648"/>
                </a:lnTo>
                <a:lnTo>
                  <a:pt x="235639" y="10889"/>
                </a:lnTo>
                <a:lnTo>
                  <a:pt x="236060" y="10467"/>
                </a:lnTo>
                <a:lnTo>
                  <a:pt x="237143" y="12032"/>
                </a:lnTo>
                <a:lnTo>
                  <a:pt x="237503" y="14438"/>
                </a:lnTo>
                <a:lnTo>
                  <a:pt x="237985" y="14678"/>
                </a:lnTo>
                <a:lnTo>
                  <a:pt x="237985" y="15280"/>
                </a:lnTo>
                <a:lnTo>
                  <a:pt x="237503" y="15822"/>
                </a:lnTo>
                <a:lnTo>
                  <a:pt x="237323" y="15942"/>
                </a:lnTo>
                <a:lnTo>
                  <a:pt x="242015" y="19972"/>
                </a:lnTo>
                <a:lnTo>
                  <a:pt x="242557" y="19672"/>
                </a:lnTo>
                <a:lnTo>
                  <a:pt x="242677" y="19792"/>
                </a:lnTo>
                <a:lnTo>
                  <a:pt x="242497" y="19912"/>
                </a:lnTo>
                <a:lnTo>
                  <a:pt x="242376" y="20093"/>
                </a:lnTo>
                <a:lnTo>
                  <a:pt x="242376" y="20454"/>
                </a:lnTo>
                <a:lnTo>
                  <a:pt x="242737" y="20754"/>
                </a:lnTo>
                <a:lnTo>
                  <a:pt x="242737" y="21115"/>
                </a:lnTo>
                <a:lnTo>
                  <a:pt x="242677" y="21176"/>
                </a:lnTo>
                <a:lnTo>
                  <a:pt x="242075" y="21176"/>
                </a:lnTo>
                <a:lnTo>
                  <a:pt x="242015" y="21476"/>
                </a:lnTo>
                <a:lnTo>
                  <a:pt x="241895" y="21837"/>
                </a:lnTo>
                <a:lnTo>
                  <a:pt x="241655" y="22138"/>
                </a:lnTo>
                <a:lnTo>
                  <a:pt x="240933" y="23582"/>
                </a:lnTo>
                <a:lnTo>
                  <a:pt x="241534" y="24183"/>
                </a:lnTo>
                <a:lnTo>
                  <a:pt x="240752" y="26169"/>
                </a:lnTo>
                <a:lnTo>
                  <a:pt x="240451" y="26891"/>
                </a:lnTo>
                <a:lnTo>
                  <a:pt x="240151" y="27011"/>
                </a:lnTo>
                <a:lnTo>
                  <a:pt x="240030" y="27191"/>
                </a:lnTo>
                <a:lnTo>
                  <a:pt x="240030" y="27552"/>
                </a:lnTo>
                <a:lnTo>
                  <a:pt x="240211" y="27793"/>
                </a:lnTo>
                <a:lnTo>
                  <a:pt x="240211" y="28094"/>
                </a:lnTo>
                <a:lnTo>
                  <a:pt x="239910" y="28274"/>
                </a:lnTo>
                <a:lnTo>
                  <a:pt x="239850" y="28695"/>
                </a:lnTo>
                <a:lnTo>
                  <a:pt x="239669" y="29056"/>
                </a:lnTo>
                <a:lnTo>
                  <a:pt x="239128" y="29357"/>
                </a:lnTo>
                <a:lnTo>
                  <a:pt x="238406" y="30079"/>
                </a:lnTo>
                <a:lnTo>
                  <a:pt x="238285" y="30861"/>
                </a:lnTo>
                <a:lnTo>
                  <a:pt x="238165" y="31162"/>
                </a:lnTo>
                <a:lnTo>
                  <a:pt x="238406" y="31463"/>
                </a:lnTo>
                <a:lnTo>
                  <a:pt x="238827" y="31824"/>
                </a:lnTo>
                <a:lnTo>
                  <a:pt x="238827" y="32004"/>
                </a:lnTo>
                <a:lnTo>
                  <a:pt x="238526" y="32365"/>
                </a:lnTo>
                <a:lnTo>
                  <a:pt x="238346" y="33809"/>
                </a:lnTo>
                <a:lnTo>
                  <a:pt x="239549" y="35493"/>
                </a:lnTo>
                <a:lnTo>
                  <a:pt x="238767" y="36997"/>
                </a:lnTo>
                <a:lnTo>
                  <a:pt x="238767" y="38381"/>
                </a:lnTo>
                <a:lnTo>
                  <a:pt x="238647" y="38501"/>
                </a:lnTo>
                <a:lnTo>
                  <a:pt x="238406" y="38381"/>
                </a:lnTo>
                <a:lnTo>
                  <a:pt x="237503" y="39403"/>
                </a:lnTo>
                <a:lnTo>
                  <a:pt x="237443" y="40005"/>
                </a:lnTo>
                <a:lnTo>
                  <a:pt x="237383" y="40486"/>
                </a:lnTo>
                <a:lnTo>
                  <a:pt x="237443" y="40847"/>
                </a:lnTo>
                <a:lnTo>
                  <a:pt x="237804" y="41028"/>
                </a:lnTo>
                <a:lnTo>
                  <a:pt x="238105" y="41028"/>
                </a:lnTo>
                <a:lnTo>
                  <a:pt x="238947" y="41509"/>
                </a:lnTo>
                <a:lnTo>
                  <a:pt x="238947" y="41870"/>
                </a:lnTo>
                <a:lnTo>
                  <a:pt x="238887" y="42712"/>
                </a:lnTo>
                <a:lnTo>
                  <a:pt x="238767" y="43133"/>
                </a:lnTo>
                <a:lnTo>
                  <a:pt x="239007" y="43675"/>
                </a:lnTo>
                <a:lnTo>
                  <a:pt x="239308" y="44036"/>
                </a:lnTo>
                <a:lnTo>
                  <a:pt x="239308" y="44757"/>
                </a:lnTo>
                <a:lnTo>
                  <a:pt x="239007" y="45118"/>
                </a:lnTo>
                <a:lnTo>
                  <a:pt x="238887" y="45900"/>
                </a:lnTo>
                <a:lnTo>
                  <a:pt x="238647" y="46141"/>
                </a:lnTo>
                <a:lnTo>
                  <a:pt x="238346" y="46141"/>
                </a:lnTo>
                <a:lnTo>
                  <a:pt x="237985" y="46562"/>
                </a:lnTo>
                <a:lnTo>
                  <a:pt x="237323" y="46983"/>
                </a:lnTo>
                <a:lnTo>
                  <a:pt x="237082" y="47404"/>
                </a:lnTo>
                <a:lnTo>
                  <a:pt x="237082" y="47886"/>
                </a:lnTo>
                <a:lnTo>
                  <a:pt x="237383" y="48126"/>
                </a:lnTo>
                <a:lnTo>
                  <a:pt x="237383" y="48367"/>
                </a:lnTo>
                <a:lnTo>
                  <a:pt x="236902" y="48969"/>
                </a:lnTo>
                <a:lnTo>
                  <a:pt x="236721" y="49209"/>
                </a:lnTo>
                <a:lnTo>
                  <a:pt x="236721" y="49811"/>
                </a:lnTo>
                <a:lnTo>
                  <a:pt x="235879" y="50833"/>
                </a:lnTo>
                <a:lnTo>
                  <a:pt x="235579" y="52819"/>
                </a:lnTo>
                <a:lnTo>
                  <a:pt x="233894" y="53901"/>
                </a:lnTo>
                <a:lnTo>
                  <a:pt x="233894" y="54323"/>
                </a:lnTo>
                <a:lnTo>
                  <a:pt x="234315" y="54684"/>
                </a:lnTo>
                <a:lnTo>
                  <a:pt x="234917" y="54864"/>
                </a:lnTo>
                <a:lnTo>
                  <a:pt x="235277" y="55225"/>
                </a:lnTo>
                <a:lnTo>
                  <a:pt x="235277" y="55526"/>
                </a:lnTo>
                <a:lnTo>
                  <a:pt x="235338" y="56007"/>
                </a:lnTo>
                <a:lnTo>
                  <a:pt x="235639" y="56488"/>
                </a:lnTo>
                <a:lnTo>
                  <a:pt x="235639" y="57090"/>
                </a:lnTo>
                <a:lnTo>
                  <a:pt x="235939" y="57992"/>
                </a:lnTo>
                <a:lnTo>
                  <a:pt x="236060" y="58173"/>
                </a:lnTo>
                <a:lnTo>
                  <a:pt x="236361" y="58233"/>
                </a:lnTo>
                <a:lnTo>
                  <a:pt x="236541" y="58233"/>
                </a:lnTo>
                <a:lnTo>
                  <a:pt x="236902" y="57691"/>
                </a:lnTo>
                <a:lnTo>
                  <a:pt x="237143" y="57691"/>
                </a:lnTo>
                <a:lnTo>
                  <a:pt x="237383" y="59015"/>
                </a:lnTo>
                <a:lnTo>
                  <a:pt x="238105" y="59135"/>
                </a:lnTo>
                <a:lnTo>
                  <a:pt x="238285" y="59256"/>
                </a:lnTo>
                <a:lnTo>
                  <a:pt x="238285" y="59496"/>
                </a:lnTo>
                <a:lnTo>
                  <a:pt x="238406" y="59737"/>
                </a:lnTo>
                <a:lnTo>
                  <a:pt x="239128" y="60098"/>
                </a:lnTo>
                <a:lnTo>
                  <a:pt x="239308" y="60278"/>
                </a:lnTo>
                <a:lnTo>
                  <a:pt x="241895" y="62564"/>
                </a:lnTo>
                <a:lnTo>
                  <a:pt x="241775" y="63647"/>
                </a:lnTo>
                <a:lnTo>
                  <a:pt x="242737" y="64850"/>
                </a:lnTo>
                <a:lnTo>
                  <a:pt x="242737" y="66053"/>
                </a:lnTo>
                <a:lnTo>
                  <a:pt x="245023" y="66474"/>
                </a:lnTo>
                <a:lnTo>
                  <a:pt x="244301" y="67076"/>
                </a:lnTo>
                <a:lnTo>
                  <a:pt x="244903" y="68700"/>
                </a:lnTo>
                <a:lnTo>
                  <a:pt x="244903" y="69001"/>
                </a:lnTo>
                <a:lnTo>
                  <a:pt x="245505" y="69422"/>
                </a:lnTo>
                <a:lnTo>
                  <a:pt x="245926" y="69603"/>
                </a:lnTo>
                <a:lnTo>
                  <a:pt x="246227" y="69482"/>
                </a:lnTo>
                <a:lnTo>
                  <a:pt x="246407" y="69302"/>
                </a:lnTo>
                <a:lnTo>
                  <a:pt x="246708" y="69302"/>
                </a:lnTo>
                <a:lnTo>
                  <a:pt x="246888" y="69543"/>
                </a:lnTo>
                <a:lnTo>
                  <a:pt x="246768" y="69843"/>
                </a:lnTo>
                <a:lnTo>
                  <a:pt x="246347" y="70024"/>
                </a:lnTo>
                <a:lnTo>
                  <a:pt x="246347" y="70144"/>
                </a:lnTo>
                <a:lnTo>
                  <a:pt x="246768" y="70264"/>
                </a:lnTo>
                <a:lnTo>
                  <a:pt x="247249" y="70264"/>
                </a:lnTo>
                <a:lnTo>
                  <a:pt x="247851" y="69964"/>
                </a:lnTo>
                <a:lnTo>
                  <a:pt x="247910" y="69663"/>
                </a:lnTo>
                <a:lnTo>
                  <a:pt x="247910" y="69422"/>
                </a:lnTo>
                <a:lnTo>
                  <a:pt x="248091" y="69242"/>
                </a:lnTo>
                <a:lnTo>
                  <a:pt x="248632" y="69482"/>
                </a:lnTo>
                <a:lnTo>
                  <a:pt x="249776" y="70986"/>
                </a:lnTo>
                <a:lnTo>
                  <a:pt x="249414" y="72310"/>
                </a:lnTo>
                <a:lnTo>
                  <a:pt x="251219" y="73573"/>
                </a:lnTo>
                <a:lnTo>
                  <a:pt x="251941" y="73693"/>
                </a:lnTo>
                <a:lnTo>
                  <a:pt x="252242" y="73934"/>
                </a:lnTo>
                <a:lnTo>
                  <a:pt x="252242" y="74235"/>
                </a:lnTo>
                <a:lnTo>
                  <a:pt x="251821" y="74235"/>
                </a:lnTo>
                <a:lnTo>
                  <a:pt x="251521" y="73994"/>
                </a:lnTo>
                <a:lnTo>
                  <a:pt x="251159" y="73874"/>
                </a:lnTo>
                <a:lnTo>
                  <a:pt x="251039" y="73994"/>
                </a:lnTo>
                <a:lnTo>
                  <a:pt x="251159" y="74235"/>
                </a:lnTo>
                <a:lnTo>
                  <a:pt x="251159" y="74836"/>
                </a:lnTo>
                <a:lnTo>
                  <a:pt x="251280" y="75318"/>
                </a:lnTo>
                <a:lnTo>
                  <a:pt x="251521" y="75618"/>
                </a:lnTo>
                <a:lnTo>
                  <a:pt x="251821" y="76461"/>
                </a:lnTo>
                <a:lnTo>
                  <a:pt x="252002" y="76701"/>
                </a:lnTo>
                <a:lnTo>
                  <a:pt x="252242" y="77303"/>
                </a:lnTo>
                <a:lnTo>
                  <a:pt x="252363" y="77423"/>
                </a:lnTo>
                <a:lnTo>
                  <a:pt x="252182" y="77904"/>
                </a:lnTo>
                <a:lnTo>
                  <a:pt x="251881" y="78025"/>
                </a:lnTo>
                <a:lnTo>
                  <a:pt x="251400" y="78205"/>
                </a:lnTo>
                <a:lnTo>
                  <a:pt x="251400" y="78446"/>
                </a:lnTo>
                <a:lnTo>
                  <a:pt x="251640" y="78747"/>
                </a:lnTo>
                <a:lnTo>
                  <a:pt x="251821" y="78867"/>
                </a:lnTo>
                <a:lnTo>
                  <a:pt x="252242" y="78686"/>
                </a:lnTo>
                <a:lnTo>
                  <a:pt x="253144" y="78386"/>
                </a:lnTo>
                <a:lnTo>
                  <a:pt x="252904" y="79769"/>
                </a:lnTo>
                <a:lnTo>
                  <a:pt x="253807" y="78626"/>
                </a:lnTo>
                <a:lnTo>
                  <a:pt x="254167" y="79950"/>
                </a:lnTo>
                <a:lnTo>
                  <a:pt x="255070" y="78987"/>
                </a:lnTo>
                <a:lnTo>
                  <a:pt x="255371" y="80130"/>
                </a:lnTo>
                <a:lnTo>
                  <a:pt x="255671" y="80311"/>
                </a:lnTo>
                <a:lnTo>
                  <a:pt x="254648" y="82236"/>
                </a:lnTo>
                <a:lnTo>
                  <a:pt x="254047" y="81875"/>
                </a:lnTo>
                <a:lnTo>
                  <a:pt x="253746" y="81273"/>
                </a:lnTo>
                <a:lnTo>
                  <a:pt x="253566" y="82055"/>
                </a:lnTo>
                <a:lnTo>
                  <a:pt x="253746" y="82296"/>
                </a:lnTo>
                <a:lnTo>
                  <a:pt x="254047" y="82717"/>
                </a:lnTo>
                <a:lnTo>
                  <a:pt x="254288" y="82837"/>
                </a:lnTo>
                <a:lnTo>
                  <a:pt x="254889" y="83198"/>
                </a:lnTo>
                <a:lnTo>
                  <a:pt x="255009" y="83439"/>
                </a:lnTo>
                <a:lnTo>
                  <a:pt x="254949" y="83860"/>
                </a:lnTo>
                <a:lnTo>
                  <a:pt x="254648" y="83920"/>
                </a:lnTo>
                <a:lnTo>
                  <a:pt x="253867" y="83920"/>
                </a:lnTo>
                <a:lnTo>
                  <a:pt x="253867" y="84522"/>
                </a:lnTo>
                <a:lnTo>
                  <a:pt x="253986" y="84883"/>
                </a:lnTo>
                <a:lnTo>
                  <a:pt x="253986" y="85184"/>
                </a:lnTo>
                <a:lnTo>
                  <a:pt x="249836" y="86266"/>
                </a:lnTo>
                <a:lnTo>
                  <a:pt x="249595" y="86748"/>
                </a:lnTo>
                <a:lnTo>
                  <a:pt x="249414" y="88492"/>
                </a:lnTo>
                <a:lnTo>
                  <a:pt x="251521" y="89455"/>
                </a:lnTo>
                <a:lnTo>
                  <a:pt x="253085" y="89876"/>
                </a:lnTo>
                <a:lnTo>
                  <a:pt x="253926" y="90718"/>
                </a:lnTo>
                <a:lnTo>
                  <a:pt x="253325" y="93485"/>
                </a:lnTo>
                <a:lnTo>
                  <a:pt x="251881" y="94207"/>
                </a:lnTo>
                <a:lnTo>
                  <a:pt x="255009" y="96614"/>
                </a:lnTo>
                <a:lnTo>
                  <a:pt x="255190" y="97215"/>
                </a:lnTo>
                <a:lnTo>
                  <a:pt x="253626" y="97035"/>
                </a:lnTo>
                <a:lnTo>
                  <a:pt x="254227" y="97817"/>
                </a:lnTo>
                <a:lnTo>
                  <a:pt x="253144" y="98238"/>
                </a:lnTo>
                <a:lnTo>
                  <a:pt x="253445" y="99321"/>
                </a:lnTo>
                <a:lnTo>
                  <a:pt x="253265" y="100103"/>
                </a:lnTo>
                <a:lnTo>
                  <a:pt x="253265" y="100825"/>
                </a:lnTo>
                <a:lnTo>
                  <a:pt x="253204" y="101005"/>
                </a:lnTo>
                <a:lnTo>
                  <a:pt x="252122" y="101727"/>
                </a:lnTo>
                <a:lnTo>
                  <a:pt x="251821" y="101727"/>
                </a:lnTo>
                <a:lnTo>
                  <a:pt x="251219" y="101607"/>
                </a:lnTo>
                <a:lnTo>
                  <a:pt x="250979" y="101667"/>
                </a:lnTo>
                <a:lnTo>
                  <a:pt x="250799" y="102028"/>
                </a:lnTo>
                <a:lnTo>
                  <a:pt x="250678" y="102629"/>
                </a:lnTo>
                <a:lnTo>
                  <a:pt x="250678" y="103893"/>
                </a:lnTo>
                <a:lnTo>
                  <a:pt x="250437" y="104254"/>
                </a:lnTo>
                <a:lnTo>
                  <a:pt x="250077" y="104434"/>
                </a:lnTo>
                <a:lnTo>
                  <a:pt x="249715" y="104434"/>
                </a:lnTo>
                <a:lnTo>
                  <a:pt x="249535" y="104314"/>
                </a:lnTo>
                <a:lnTo>
                  <a:pt x="249355" y="104193"/>
                </a:lnTo>
                <a:lnTo>
                  <a:pt x="249234" y="103652"/>
                </a:lnTo>
                <a:lnTo>
                  <a:pt x="249414" y="103772"/>
                </a:lnTo>
                <a:lnTo>
                  <a:pt x="249655" y="103472"/>
                </a:lnTo>
                <a:lnTo>
                  <a:pt x="250077" y="103231"/>
                </a:lnTo>
                <a:lnTo>
                  <a:pt x="250136" y="103050"/>
                </a:lnTo>
                <a:lnTo>
                  <a:pt x="250257" y="102629"/>
                </a:lnTo>
                <a:lnTo>
                  <a:pt x="249956" y="102449"/>
                </a:lnTo>
                <a:lnTo>
                  <a:pt x="249595" y="102449"/>
                </a:lnTo>
                <a:lnTo>
                  <a:pt x="249174" y="103291"/>
                </a:lnTo>
                <a:lnTo>
                  <a:pt x="247971" y="105096"/>
                </a:lnTo>
                <a:lnTo>
                  <a:pt x="249174" y="106118"/>
                </a:lnTo>
                <a:lnTo>
                  <a:pt x="248994" y="107442"/>
                </a:lnTo>
                <a:lnTo>
                  <a:pt x="247731" y="108344"/>
                </a:lnTo>
                <a:lnTo>
                  <a:pt x="248091" y="111352"/>
                </a:lnTo>
                <a:lnTo>
                  <a:pt x="247851" y="112315"/>
                </a:lnTo>
                <a:lnTo>
                  <a:pt x="245926" y="113518"/>
                </a:lnTo>
                <a:lnTo>
                  <a:pt x="246647" y="114420"/>
                </a:lnTo>
                <a:lnTo>
                  <a:pt x="245264" y="116586"/>
                </a:lnTo>
                <a:lnTo>
                  <a:pt x="244723" y="117308"/>
                </a:lnTo>
                <a:lnTo>
                  <a:pt x="244120" y="118331"/>
                </a:lnTo>
                <a:lnTo>
                  <a:pt x="242437" y="119534"/>
                </a:lnTo>
                <a:lnTo>
                  <a:pt x="239970" y="120556"/>
                </a:lnTo>
                <a:lnTo>
                  <a:pt x="239789" y="121940"/>
                </a:lnTo>
                <a:lnTo>
                  <a:pt x="238707" y="122241"/>
                </a:lnTo>
                <a:lnTo>
                  <a:pt x="236842" y="121820"/>
                </a:lnTo>
                <a:lnTo>
                  <a:pt x="236240" y="122421"/>
                </a:lnTo>
                <a:lnTo>
                  <a:pt x="235217" y="123805"/>
                </a:lnTo>
                <a:lnTo>
                  <a:pt x="233172" y="124527"/>
                </a:lnTo>
                <a:lnTo>
                  <a:pt x="232390" y="126572"/>
                </a:lnTo>
                <a:lnTo>
                  <a:pt x="232991" y="127835"/>
                </a:lnTo>
                <a:lnTo>
                  <a:pt x="231548" y="128618"/>
                </a:lnTo>
                <a:lnTo>
                  <a:pt x="232330" y="130122"/>
                </a:lnTo>
                <a:lnTo>
                  <a:pt x="232149" y="131445"/>
                </a:lnTo>
                <a:lnTo>
                  <a:pt x="233232" y="133250"/>
                </a:lnTo>
                <a:lnTo>
                  <a:pt x="230826" y="135115"/>
                </a:lnTo>
                <a:lnTo>
                  <a:pt x="229923" y="136498"/>
                </a:lnTo>
                <a:lnTo>
                  <a:pt x="228901" y="137581"/>
                </a:lnTo>
                <a:lnTo>
                  <a:pt x="226374" y="139085"/>
                </a:lnTo>
                <a:lnTo>
                  <a:pt x="221682" y="138363"/>
                </a:lnTo>
                <a:lnTo>
                  <a:pt x="220238" y="139145"/>
                </a:lnTo>
                <a:lnTo>
                  <a:pt x="219216" y="141311"/>
                </a:lnTo>
                <a:lnTo>
                  <a:pt x="215125" y="142815"/>
                </a:lnTo>
                <a:lnTo>
                  <a:pt x="212538" y="143416"/>
                </a:lnTo>
                <a:lnTo>
                  <a:pt x="212237" y="144740"/>
                </a:lnTo>
                <a:lnTo>
                  <a:pt x="210673" y="146304"/>
                </a:lnTo>
                <a:lnTo>
                  <a:pt x="210312" y="146845"/>
                </a:lnTo>
                <a:lnTo>
                  <a:pt x="209410" y="147567"/>
                </a:lnTo>
                <a:lnTo>
                  <a:pt x="207605" y="147928"/>
                </a:lnTo>
                <a:lnTo>
                  <a:pt x="207004" y="148530"/>
                </a:lnTo>
                <a:lnTo>
                  <a:pt x="206883" y="148951"/>
                </a:lnTo>
                <a:lnTo>
                  <a:pt x="207906" y="151899"/>
                </a:lnTo>
                <a:lnTo>
                  <a:pt x="206702" y="154125"/>
                </a:lnTo>
                <a:lnTo>
                  <a:pt x="205860" y="154846"/>
                </a:lnTo>
                <a:lnTo>
                  <a:pt x="205138" y="157253"/>
                </a:lnTo>
                <a:lnTo>
                  <a:pt x="204958" y="159057"/>
                </a:lnTo>
                <a:lnTo>
                  <a:pt x="206402" y="158697"/>
                </a:lnTo>
                <a:lnTo>
                  <a:pt x="206763" y="160622"/>
                </a:lnTo>
                <a:lnTo>
                  <a:pt x="206823" y="160922"/>
                </a:lnTo>
                <a:lnTo>
                  <a:pt x="207906" y="162186"/>
                </a:lnTo>
                <a:lnTo>
                  <a:pt x="208146" y="162607"/>
                </a:lnTo>
                <a:lnTo>
                  <a:pt x="208387" y="162787"/>
                </a:lnTo>
                <a:lnTo>
                  <a:pt x="208748" y="162968"/>
                </a:lnTo>
                <a:lnTo>
                  <a:pt x="208928" y="163148"/>
                </a:lnTo>
                <a:lnTo>
                  <a:pt x="209410" y="163630"/>
                </a:lnTo>
                <a:lnTo>
                  <a:pt x="209530" y="164111"/>
                </a:lnTo>
                <a:lnTo>
                  <a:pt x="209410" y="164712"/>
                </a:lnTo>
                <a:lnTo>
                  <a:pt x="209530" y="166637"/>
                </a:lnTo>
                <a:lnTo>
                  <a:pt x="209650" y="167058"/>
                </a:lnTo>
                <a:lnTo>
                  <a:pt x="209951" y="167660"/>
                </a:lnTo>
                <a:lnTo>
                  <a:pt x="210011" y="168562"/>
                </a:lnTo>
                <a:lnTo>
                  <a:pt x="209650" y="169224"/>
                </a:lnTo>
                <a:lnTo>
                  <a:pt x="209891" y="170006"/>
                </a:lnTo>
                <a:lnTo>
                  <a:pt x="209710" y="172052"/>
                </a:lnTo>
                <a:lnTo>
                  <a:pt x="209891" y="173435"/>
                </a:lnTo>
                <a:lnTo>
                  <a:pt x="210974" y="174338"/>
                </a:lnTo>
                <a:lnTo>
                  <a:pt x="213019" y="177225"/>
                </a:lnTo>
                <a:lnTo>
                  <a:pt x="214583" y="178428"/>
                </a:lnTo>
                <a:lnTo>
                  <a:pt x="215185" y="178428"/>
                </a:lnTo>
                <a:lnTo>
                  <a:pt x="215064" y="179030"/>
                </a:lnTo>
                <a:lnTo>
                  <a:pt x="215064" y="179812"/>
                </a:lnTo>
                <a:lnTo>
                  <a:pt x="215486" y="180654"/>
                </a:lnTo>
                <a:lnTo>
                  <a:pt x="215967" y="181677"/>
                </a:lnTo>
                <a:lnTo>
                  <a:pt x="217351" y="182700"/>
                </a:lnTo>
                <a:lnTo>
                  <a:pt x="217351" y="184203"/>
                </a:lnTo>
                <a:lnTo>
                  <a:pt x="215786" y="185527"/>
                </a:lnTo>
                <a:lnTo>
                  <a:pt x="215786" y="186730"/>
                </a:lnTo>
                <a:lnTo>
                  <a:pt x="216388" y="188535"/>
                </a:lnTo>
                <a:lnTo>
                  <a:pt x="216568" y="189076"/>
                </a:lnTo>
                <a:lnTo>
                  <a:pt x="217049" y="189618"/>
                </a:lnTo>
                <a:lnTo>
                  <a:pt x="218012" y="189738"/>
                </a:lnTo>
                <a:lnTo>
                  <a:pt x="218072" y="189377"/>
                </a:lnTo>
                <a:lnTo>
                  <a:pt x="217952" y="188715"/>
                </a:lnTo>
                <a:lnTo>
                  <a:pt x="218072" y="188234"/>
                </a:lnTo>
                <a:lnTo>
                  <a:pt x="218313" y="188114"/>
                </a:lnTo>
                <a:lnTo>
                  <a:pt x="219156" y="188234"/>
                </a:lnTo>
                <a:lnTo>
                  <a:pt x="219396" y="188354"/>
                </a:lnTo>
                <a:lnTo>
                  <a:pt x="219637" y="188595"/>
                </a:lnTo>
                <a:lnTo>
                  <a:pt x="219637" y="189136"/>
                </a:lnTo>
                <a:lnTo>
                  <a:pt x="219757" y="189798"/>
                </a:lnTo>
                <a:lnTo>
                  <a:pt x="219697" y="190340"/>
                </a:lnTo>
                <a:lnTo>
                  <a:pt x="219516" y="190640"/>
                </a:lnTo>
                <a:lnTo>
                  <a:pt x="219156" y="190821"/>
                </a:lnTo>
                <a:lnTo>
                  <a:pt x="218734" y="190821"/>
                </a:lnTo>
                <a:lnTo>
                  <a:pt x="218373" y="191061"/>
                </a:lnTo>
                <a:lnTo>
                  <a:pt x="218373" y="191362"/>
                </a:lnTo>
                <a:lnTo>
                  <a:pt x="218614" y="191543"/>
                </a:lnTo>
                <a:lnTo>
                  <a:pt x="219456" y="191843"/>
                </a:lnTo>
                <a:lnTo>
                  <a:pt x="220057" y="191843"/>
                </a:lnTo>
                <a:lnTo>
                  <a:pt x="220419" y="191964"/>
                </a:lnTo>
                <a:lnTo>
                  <a:pt x="220599" y="192265"/>
                </a:lnTo>
                <a:lnTo>
                  <a:pt x="220599" y="192445"/>
                </a:lnTo>
                <a:lnTo>
                  <a:pt x="220298" y="192746"/>
                </a:lnTo>
                <a:lnTo>
                  <a:pt x="220057" y="192986"/>
                </a:lnTo>
                <a:lnTo>
                  <a:pt x="219757" y="192986"/>
                </a:lnTo>
                <a:lnTo>
                  <a:pt x="219335" y="192686"/>
                </a:lnTo>
                <a:lnTo>
                  <a:pt x="219035" y="192686"/>
                </a:lnTo>
                <a:lnTo>
                  <a:pt x="218674" y="193167"/>
                </a:lnTo>
                <a:lnTo>
                  <a:pt x="218072" y="193468"/>
                </a:lnTo>
                <a:lnTo>
                  <a:pt x="217952" y="193708"/>
                </a:lnTo>
                <a:lnTo>
                  <a:pt x="218193" y="193949"/>
                </a:lnTo>
                <a:lnTo>
                  <a:pt x="218494" y="194130"/>
                </a:lnTo>
                <a:lnTo>
                  <a:pt x="218915" y="194490"/>
                </a:lnTo>
                <a:lnTo>
                  <a:pt x="218915" y="194791"/>
                </a:lnTo>
                <a:lnTo>
                  <a:pt x="218674" y="195393"/>
                </a:lnTo>
                <a:lnTo>
                  <a:pt x="218494" y="197137"/>
                </a:lnTo>
                <a:lnTo>
                  <a:pt x="217351" y="197378"/>
                </a:lnTo>
                <a:lnTo>
                  <a:pt x="217049" y="197679"/>
                </a:lnTo>
                <a:lnTo>
                  <a:pt x="217049" y="198160"/>
                </a:lnTo>
                <a:lnTo>
                  <a:pt x="217471" y="198341"/>
                </a:lnTo>
                <a:lnTo>
                  <a:pt x="218072" y="198461"/>
                </a:lnTo>
                <a:lnTo>
                  <a:pt x="218313" y="198701"/>
                </a:lnTo>
                <a:lnTo>
                  <a:pt x="218253" y="198882"/>
                </a:lnTo>
                <a:lnTo>
                  <a:pt x="217772" y="199183"/>
                </a:lnTo>
                <a:lnTo>
                  <a:pt x="216689" y="200326"/>
                </a:lnTo>
                <a:lnTo>
                  <a:pt x="216508" y="200627"/>
                </a:lnTo>
                <a:lnTo>
                  <a:pt x="216508" y="201108"/>
                </a:lnTo>
                <a:lnTo>
                  <a:pt x="216689" y="201529"/>
                </a:lnTo>
                <a:lnTo>
                  <a:pt x="217230" y="201950"/>
                </a:lnTo>
                <a:lnTo>
                  <a:pt x="217652" y="202491"/>
                </a:lnTo>
                <a:lnTo>
                  <a:pt x="217471" y="202913"/>
                </a:lnTo>
                <a:lnTo>
                  <a:pt x="216870" y="204958"/>
                </a:lnTo>
                <a:lnTo>
                  <a:pt x="215666" y="204898"/>
                </a:lnTo>
                <a:lnTo>
                  <a:pt x="215967" y="206342"/>
                </a:lnTo>
                <a:lnTo>
                  <a:pt x="216448" y="206642"/>
                </a:lnTo>
                <a:lnTo>
                  <a:pt x="216268" y="206763"/>
                </a:lnTo>
                <a:lnTo>
                  <a:pt x="215666" y="206522"/>
                </a:lnTo>
                <a:lnTo>
                  <a:pt x="214824" y="207725"/>
                </a:lnTo>
                <a:lnTo>
                  <a:pt x="215426" y="208868"/>
                </a:lnTo>
                <a:lnTo>
                  <a:pt x="214824" y="210492"/>
                </a:lnTo>
                <a:lnTo>
                  <a:pt x="214523" y="211696"/>
                </a:lnTo>
                <a:lnTo>
                  <a:pt x="215305" y="212297"/>
                </a:lnTo>
                <a:lnTo>
                  <a:pt x="216027" y="215486"/>
                </a:lnTo>
                <a:lnTo>
                  <a:pt x="216568" y="215847"/>
                </a:lnTo>
                <a:lnTo>
                  <a:pt x="217049" y="215064"/>
                </a:lnTo>
                <a:lnTo>
                  <a:pt x="219035" y="215064"/>
                </a:lnTo>
                <a:lnTo>
                  <a:pt x="218253" y="216448"/>
                </a:lnTo>
                <a:lnTo>
                  <a:pt x="218494" y="217772"/>
                </a:lnTo>
                <a:lnTo>
                  <a:pt x="216870" y="220418"/>
                </a:lnTo>
                <a:lnTo>
                  <a:pt x="218072" y="224028"/>
                </a:lnTo>
                <a:lnTo>
                  <a:pt x="217351" y="225833"/>
                </a:lnTo>
                <a:lnTo>
                  <a:pt x="216568" y="227276"/>
                </a:lnTo>
                <a:lnTo>
                  <a:pt x="216208" y="227878"/>
                </a:lnTo>
                <a:lnTo>
                  <a:pt x="215606" y="228540"/>
                </a:lnTo>
                <a:lnTo>
                  <a:pt x="215185" y="229141"/>
                </a:lnTo>
                <a:lnTo>
                  <a:pt x="214824" y="229863"/>
                </a:lnTo>
                <a:lnTo>
                  <a:pt x="214704" y="230284"/>
                </a:lnTo>
                <a:lnTo>
                  <a:pt x="214583" y="231247"/>
                </a:lnTo>
                <a:lnTo>
                  <a:pt x="214764" y="232149"/>
                </a:lnTo>
                <a:lnTo>
                  <a:pt x="214523" y="232330"/>
                </a:lnTo>
                <a:lnTo>
                  <a:pt x="214162" y="232691"/>
                </a:lnTo>
                <a:lnTo>
                  <a:pt x="213380" y="232931"/>
                </a:lnTo>
                <a:lnTo>
                  <a:pt x="213200" y="233413"/>
                </a:lnTo>
                <a:lnTo>
                  <a:pt x="213380" y="234255"/>
                </a:lnTo>
                <a:lnTo>
                  <a:pt x="213561" y="234556"/>
                </a:lnTo>
                <a:lnTo>
                  <a:pt x="213982" y="234917"/>
                </a:lnTo>
                <a:lnTo>
                  <a:pt x="214282" y="235338"/>
                </a:lnTo>
                <a:lnTo>
                  <a:pt x="214523" y="235578"/>
                </a:lnTo>
                <a:lnTo>
                  <a:pt x="214704" y="235939"/>
                </a:lnTo>
                <a:lnTo>
                  <a:pt x="214644" y="235999"/>
                </a:lnTo>
                <a:lnTo>
                  <a:pt x="213922" y="236601"/>
                </a:lnTo>
                <a:lnTo>
                  <a:pt x="213200" y="237022"/>
                </a:lnTo>
                <a:lnTo>
                  <a:pt x="212899" y="237203"/>
                </a:lnTo>
                <a:lnTo>
                  <a:pt x="212899" y="238105"/>
                </a:lnTo>
                <a:lnTo>
                  <a:pt x="212839" y="238887"/>
                </a:lnTo>
                <a:lnTo>
                  <a:pt x="212839" y="239308"/>
                </a:lnTo>
                <a:lnTo>
                  <a:pt x="213320" y="239910"/>
                </a:lnTo>
                <a:lnTo>
                  <a:pt x="213561" y="240271"/>
                </a:lnTo>
                <a:lnTo>
                  <a:pt x="214162" y="240872"/>
                </a:lnTo>
                <a:lnTo>
                  <a:pt x="214162" y="241594"/>
                </a:lnTo>
                <a:lnTo>
                  <a:pt x="214764" y="242857"/>
                </a:lnTo>
                <a:lnTo>
                  <a:pt x="214764" y="244061"/>
                </a:lnTo>
                <a:lnTo>
                  <a:pt x="214644" y="244662"/>
                </a:lnTo>
                <a:lnTo>
                  <a:pt x="214644" y="245504"/>
                </a:lnTo>
                <a:lnTo>
                  <a:pt x="215064" y="246106"/>
                </a:lnTo>
                <a:lnTo>
                  <a:pt x="215847" y="246948"/>
                </a:lnTo>
                <a:lnTo>
                  <a:pt x="215967" y="247309"/>
                </a:lnTo>
                <a:lnTo>
                  <a:pt x="216148" y="247971"/>
                </a:lnTo>
                <a:lnTo>
                  <a:pt x="216027" y="248452"/>
                </a:lnTo>
                <a:lnTo>
                  <a:pt x="215786" y="248753"/>
                </a:lnTo>
                <a:lnTo>
                  <a:pt x="215606" y="249174"/>
                </a:lnTo>
                <a:lnTo>
                  <a:pt x="215486" y="249535"/>
                </a:lnTo>
                <a:lnTo>
                  <a:pt x="215545" y="250257"/>
                </a:lnTo>
                <a:lnTo>
                  <a:pt x="215366" y="251280"/>
                </a:lnTo>
                <a:lnTo>
                  <a:pt x="215245" y="251701"/>
                </a:lnTo>
                <a:lnTo>
                  <a:pt x="214824" y="252001"/>
                </a:lnTo>
                <a:lnTo>
                  <a:pt x="214704" y="252423"/>
                </a:lnTo>
                <a:lnTo>
                  <a:pt x="214583" y="252844"/>
                </a:lnTo>
                <a:lnTo>
                  <a:pt x="214583" y="253144"/>
                </a:lnTo>
                <a:lnTo>
                  <a:pt x="215004" y="253686"/>
                </a:lnTo>
                <a:lnTo>
                  <a:pt x="215004" y="254167"/>
                </a:lnTo>
                <a:lnTo>
                  <a:pt x="215245" y="254949"/>
                </a:lnTo>
                <a:lnTo>
                  <a:pt x="215004" y="255731"/>
                </a:lnTo>
                <a:lnTo>
                  <a:pt x="214764" y="256092"/>
                </a:lnTo>
                <a:lnTo>
                  <a:pt x="214102" y="256513"/>
                </a:lnTo>
                <a:lnTo>
                  <a:pt x="213862" y="256874"/>
                </a:lnTo>
                <a:lnTo>
                  <a:pt x="213862" y="257295"/>
                </a:lnTo>
                <a:lnTo>
                  <a:pt x="213741" y="258017"/>
                </a:lnTo>
                <a:lnTo>
                  <a:pt x="213681" y="258498"/>
                </a:lnTo>
                <a:lnTo>
                  <a:pt x="213380" y="258920"/>
                </a:lnTo>
                <a:lnTo>
                  <a:pt x="213380" y="259160"/>
                </a:lnTo>
                <a:lnTo>
                  <a:pt x="213140" y="260002"/>
                </a:lnTo>
                <a:lnTo>
                  <a:pt x="212899" y="261206"/>
                </a:lnTo>
                <a:lnTo>
                  <a:pt x="210072" y="263852"/>
                </a:lnTo>
                <a:lnTo>
                  <a:pt x="209229" y="264454"/>
                </a:lnTo>
                <a:lnTo>
                  <a:pt x="208146" y="266680"/>
                </a:lnTo>
                <a:lnTo>
                  <a:pt x="207725" y="267522"/>
                </a:lnTo>
                <a:lnTo>
                  <a:pt x="206763" y="271252"/>
                </a:lnTo>
                <a:lnTo>
                  <a:pt x="206763" y="272034"/>
                </a:lnTo>
                <a:lnTo>
                  <a:pt x="206522" y="273057"/>
                </a:lnTo>
                <a:lnTo>
                  <a:pt x="206702" y="273718"/>
                </a:lnTo>
                <a:lnTo>
                  <a:pt x="207004" y="274621"/>
                </a:lnTo>
                <a:lnTo>
                  <a:pt x="207424" y="275583"/>
                </a:lnTo>
                <a:lnTo>
                  <a:pt x="208267" y="277809"/>
                </a:lnTo>
                <a:lnTo>
                  <a:pt x="208146" y="278531"/>
                </a:lnTo>
                <a:lnTo>
                  <a:pt x="207786" y="279734"/>
                </a:lnTo>
                <a:lnTo>
                  <a:pt x="207786" y="281419"/>
                </a:lnTo>
                <a:lnTo>
                  <a:pt x="208146" y="282080"/>
                </a:lnTo>
                <a:lnTo>
                  <a:pt x="208146" y="283404"/>
                </a:lnTo>
                <a:lnTo>
                  <a:pt x="206943" y="284607"/>
                </a:lnTo>
                <a:lnTo>
                  <a:pt x="207184" y="286412"/>
                </a:lnTo>
                <a:lnTo>
                  <a:pt x="206943" y="286833"/>
                </a:lnTo>
                <a:lnTo>
                  <a:pt x="207004" y="288577"/>
                </a:lnTo>
                <a:lnTo>
                  <a:pt x="208387" y="289961"/>
                </a:lnTo>
                <a:lnTo>
                  <a:pt x="208748" y="290743"/>
                </a:lnTo>
                <a:lnTo>
                  <a:pt x="208748" y="291104"/>
                </a:lnTo>
                <a:lnTo>
                  <a:pt x="208327" y="291465"/>
                </a:lnTo>
                <a:lnTo>
                  <a:pt x="207364" y="293390"/>
                </a:lnTo>
                <a:lnTo>
                  <a:pt x="206763" y="294413"/>
                </a:lnTo>
                <a:lnTo>
                  <a:pt x="205860" y="294954"/>
                </a:lnTo>
                <a:lnTo>
                  <a:pt x="205680" y="295255"/>
                </a:lnTo>
                <a:lnTo>
                  <a:pt x="204778" y="296097"/>
                </a:lnTo>
                <a:lnTo>
                  <a:pt x="204116" y="296939"/>
                </a:lnTo>
                <a:lnTo>
                  <a:pt x="203574" y="297902"/>
                </a:lnTo>
                <a:lnTo>
                  <a:pt x="203815" y="298925"/>
                </a:lnTo>
                <a:lnTo>
                  <a:pt x="203996" y="299285"/>
                </a:lnTo>
                <a:lnTo>
                  <a:pt x="203996" y="299707"/>
                </a:lnTo>
                <a:lnTo>
                  <a:pt x="203815" y="299707"/>
                </a:lnTo>
                <a:lnTo>
                  <a:pt x="204838" y="303075"/>
                </a:lnTo>
                <a:lnTo>
                  <a:pt x="205198" y="305602"/>
                </a:lnTo>
                <a:lnTo>
                  <a:pt x="204176" y="307948"/>
                </a:lnTo>
                <a:lnTo>
                  <a:pt x="204477" y="309151"/>
                </a:lnTo>
                <a:lnTo>
                  <a:pt x="205078" y="310655"/>
                </a:lnTo>
                <a:lnTo>
                  <a:pt x="207004" y="311678"/>
                </a:lnTo>
                <a:lnTo>
                  <a:pt x="208026" y="313001"/>
                </a:lnTo>
                <a:lnTo>
                  <a:pt x="208387" y="313964"/>
                </a:lnTo>
                <a:lnTo>
                  <a:pt x="208568" y="315227"/>
                </a:lnTo>
                <a:lnTo>
                  <a:pt x="208688" y="316250"/>
                </a:lnTo>
                <a:lnTo>
                  <a:pt x="208146" y="317453"/>
                </a:lnTo>
                <a:lnTo>
                  <a:pt x="207906" y="318055"/>
                </a:lnTo>
                <a:lnTo>
                  <a:pt x="208868" y="320281"/>
                </a:lnTo>
                <a:lnTo>
                  <a:pt x="208928" y="322206"/>
                </a:lnTo>
                <a:lnTo>
                  <a:pt x="209410" y="324732"/>
                </a:lnTo>
                <a:lnTo>
                  <a:pt x="209650" y="325514"/>
                </a:lnTo>
                <a:lnTo>
                  <a:pt x="210132" y="329485"/>
                </a:lnTo>
                <a:lnTo>
                  <a:pt x="210252" y="330086"/>
                </a:lnTo>
                <a:lnTo>
                  <a:pt x="210432" y="330808"/>
                </a:lnTo>
                <a:lnTo>
                  <a:pt x="210252" y="333154"/>
                </a:lnTo>
                <a:lnTo>
                  <a:pt x="209710" y="334117"/>
                </a:lnTo>
                <a:lnTo>
                  <a:pt x="209710" y="334718"/>
                </a:lnTo>
                <a:lnTo>
                  <a:pt x="209951" y="335741"/>
                </a:lnTo>
                <a:lnTo>
                  <a:pt x="210613" y="337546"/>
                </a:lnTo>
                <a:lnTo>
                  <a:pt x="211455" y="337967"/>
                </a:lnTo>
                <a:lnTo>
                  <a:pt x="213621" y="338027"/>
                </a:lnTo>
                <a:lnTo>
                  <a:pt x="214102" y="339170"/>
                </a:lnTo>
                <a:lnTo>
                  <a:pt x="213320" y="341817"/>
                </a:lnTo>
                <a:lnTo>
                  <a:pt x="213080" y="343502"/>
                </a:lnTo>
                <a:lnTo>
                  <a:pt x="216087" y="346209"/>
                </a:lnTo>
                <a:lnTo>
                  <a:pt x="215847" y="348615"/>
                </a:lnTo>
                <a:lnTo>
                  <a:pt x="216027" y="352585"/>
                </a:lnTo>
                <a:lnTo>
                  <a:pt x="215366" y="356315"/>
                </a:lnTo>
                <a:lnTo>
                  <a:pt x="214764" y="356917"/>
                </a:lnTo>
                <a:lnTo>
                  <a:pt x="213922" y="357759"/>
                </a:lnTo>
                <a:lnTo>
                  <a:pt x="213741" y="359143"/>
                </a:lnTo>
                <a:lnTo>
                  <a:pt x="213982" y="359564"/>
                </a:lnTo>
                <a:lnTo>
                  <a:pt x="214824" y="361669"/>
                </a:lnTo>
                <a:lnTo>
                  <a:pt x="215545" y="362572"/>
                </a:lnTo>
                <a:lnTo>
                  <a:pt x="215545" y="362993"/>
                </a:lnTo>
                <a:lnTo>
                  <a:pt x="215305" y="364196"/>
                </a:lnTo>
                <a:lnTo>
                  <a:pt x="215366" y="365219"/>
                </a:lnTo>
                <a:lnTo>
                  <a:pt x="215967" y="366662"/>
                </a:lnTo>
                <a:lnTo>
                  <a:pt x="216568" y="368226"/>
                </a:lnTo>
                <a:lnTo>
                  <a:pt x="215786" y="369911"/>
                </a:lnTo>
                <a:lnTo>
                  <a:pt x="215786" y="370994"/>
                </a:lnTo>
                <a:lnTo>
                  <a:pt x="217049" y="372678"/>
                </a:lnTo>
                <a:lnTo>
                  <a:pt x="216388" y="373881"/>
                </a:lnTo>
                <a:lnTo>
                  <a:pt x="216749" y="375084"/>
                </a:lnTo>
                <a:lnTo>
                  <a:pt x="216870" y="375325"/>
                </a:lnTo>
                <a:lnTo>
                  <a:pt x="217170" y="376528"/>
                </a:lnTo>
                <a:lnTo>
                  <a:pt x="217471" y="377551"/>
                </a:lnTo>
                <a:lnTo>
                  <a:pt x="217110" y="378453"/>
                </a:lnTo>
                <a:lnTo>
                  <a:pt x="218193" y="380138"/>
                </a:lnTo>
                <a:lnTo>
                  <a:pt x="218434" y="380258"/>
                </a:lnTo>
                <a:lnTo>
                  <a:pt x="219156" y="380258"/>
                </a:lnTo>
                <a:lnTo>
                  <a:pt x="219938" y="380078"/>
                </a:lnTo>
                <a:lnTo>
                  <a:pt x="219938" y="380318"/>
                </a:lnTo>
                <a:lnTo>
                  <a:pt x="220118" y="380739"/>
                </a:lnTo>
                <a:lnTo>
                  <a:pt x="219998" y="381040"/>
                </a:lnTo>
                <a:lnTo>
                  <a:pt x="220599" y="381822"/>
                </a:lnTo>
                <a:lnTo>
                  <a:pt x="221742" y="382725"/>
                </a:lnTo>
                <a:lnTo>
                  <a:pt x="222404" y="384529"/>
                </a:lnTo>
                <a:lnTo>
                  <a:pt x="221682" y="386755"/>
                </a:lnTo>
                <a:lnTo>
                  <a:pt x="223607" y="388981"/>
                </a:lnTo>
                <a:lnTo>
                  <a:pt x="223728" y="390064"/>
                </a:lnTo>
                <a:lnTo>
                  <a:pt x="222524" y="392891"/>
                </a:lnTo>
                <a:lnTo>
                  <a:pt x="222103" y="394094"/>
                </a:lnTo>
                <a:lnTo>
                  <a:pt x="221862" y="394636"/>
                </a:lnTo>
                <a:lnTo>
                  <a:pt x="221381" y="395237"/>
                </a:lnTo>
                <a:lnTo>
                  <a:pt x="221020" y="396320"/>
                </a:lnTo>
                <a:lnTo>
                  <a:pt x="222464" y="398005"/>
                </a:lnTo>
                <a:lnTo>
                  <a:pt x="223186" y="401193"/>
                </a:lnTo>
                <a:lnTo>
                  <a:pt x="224148" y="402276"/>
                </a:lnTo>
                <a:lnTo>
                  <a:pt x="226555" y="403299"/>
                </a:lnTo>
                <a:lnTo>
                  <a:pt x="226254" y="405404"/>
                </a:lnTo>
                <a:lnTo>
                  <a:pt x="225111" y="405645"/>
                </a:lnTo>
                <a:lnTo>
                  <a:pt x="224750" y="407088"/>
                </a:lnTo>
                <a:lnTo>
                  <a:pt x="225111" y="408412"/>
                </a:lnTo>
                <a:lnTo>
                  <a:pt x="225713" y="408713"/>
                </a:lnTo>
                <a:lnTo>
                  <a:pt x="224750" y="411300"/>
                </a:lnTo>
                <a:lnTo>
                  <a:pt x="223607" y="411360"/>
                </a:lnTo>
                <a:lnTo>
                  <a:pt x="222524" y="412924"/>
                </a:lnTo>
                <a:lnTo>
                  <a:pt x="220298" y="414368"/>
                </a:lnTo>
                <a:lnTo>
                  <a:pt x="219335" y="414849"/>
                </a:lnTo>
                <a:lnTo>
                  <a:pt x="218854" y="415811"/>
                </a:lnTo>
                <a:lnTo>
                  <a:pt x="218012" y="418037"/>
                </a:lnTo>
                <a:lnTo>
                  <a:pt x="219095" y="418518"/>
                </a:lnTo>
                <a:lnTo>
                  <a:pt x="219877" y="420203"/>
                </a:lnTo>
                <a:lnTo>
                  <a:pt x="220118" y="421466"/>
                </a:lnTo>
                <a:lnTo>
                  <a:pt x="221261" y="423873"/>
                </a:lnTo>
                <a:lnTo>
                  <a:pt x="220780" y="425677"/>
                </a:lnTo>
                <a:lnTo>
                  <a:pt x="221201" y="427181"/>
                </a:lnTo>
                <a:lnTo>
                  <a:pt x="220960" y="428204"/>
                </a:lnTo>
                <a:lnTo>
                  <a:pt x="219156" y="430490"/>
                </a:lnTo>
                <a:lnTo>
                  <a:pt x="219335" y="431091"/>
                </a:lnTo>
                <a:lnTo>
                  <a:pt x="219335" y="432355"/>
                </a:lnTo>
                <a:lnTo>
                  <a:pt x="219576" y="433077"/>
                </a:lnTo>
                <a:lnTo>
                  <a:pt x="220057" y="434520"/>
                </a:lnTo>
                <a:lnTo>
                  <a:pt x="220298" y="434942"/>
                </a:lnTo>
                <a:lnTo>
                  <a:pt x="220539" y="436686"/>
                </a:lnTo>
                <a:lnTo>
                  <a:pt x="222464" y="438732"/>
                </a:lnTo>
                <a:lnTo>
                  <a:pt x="223246" y="441018"/>
                </a:lnTo>
                <a:lnTo>
                  <a:pt x="224329" y="442702"/>
                </a:lnTo>
                <a:lnTo>
                  <a:pt x="224930" y="444146"/>
                </a:lnTo>
                <a:lnTo>
                  <a:pt x="229382" y="446612"/>
                </a:lnTo>
                <a:lnTo>
                  <a:pt x="230585" y="447695"/>
                </a:lnTo>
                <a:lnTo>
                  <a:pt x="230886" y="449018"/>
                </a:lnTo>
                <a:lnTo>
                  <a:pt x="230465" y="449740"/>
                </a:lnTo>
                <a:lnTo>
                  <a:pt x="230645" y="450763"/>
                </a:lnTo>
                <a:lnTo>
                  <a:pt x="231427" y="450763"/>
                </a:lnTo>
                <a:lnTo>
                  <a:pt x="232450" y="449861"/>
                </a:lnTo>
                <a:lnTo>
                  <a:pt x="232450" y="448898"/>
                </a:lnTo>
                <a:lnTo>
                  <a:pt x="233653" y="448417"/>
                </a:lnTo>
                <a:lnTo>
                  <a:pt x="235579" y="449620"/>
                </a:lnTo>
                <a:lnTo>
                  <a:pt x="237323" y="452387"/>
                </a:lnTo>
                <a:lnTo>
                  <a:pt x="240391" y="455395"/>
                </a:lnTo>
                <a:lnTo>
                  <a:pt x="235879" y="456598"/>
                </a:lnTo>
                <a:lnTo>
                  <a:pt x="230946" y="457982"/>
                </a:lnTo>
                <a:lnTo>
                  <a:pt x="225472" y="459366"/>
                </a:lnTo>
                <a:lnTo>
                  <a:pt x="225051" y="459486"/>
                </a:lnTo>
                <a:lnTo>
                  <a:pt x="222765" y="460088"/>
                </a:lnTo>
                <a:lnTo>
                  <a:pt x="219757" y="460870"/>
                </a:lnTo>
                <a:lnTo>
                  <a:pt x="215666" y="462013"/>
                </a:lnTo>
                <a:lnTo>
                  <a:pt x="210312" y="463336"/>
                </a:lnTo>
                <a:lnTo>
                  <a:pt x="208988" y="463697"/>
                </a:lnTo>
                <a:lnTo>
                  <a:pt x="205198" y="464720"/>
                </a:lnTo>
                <a:lnTo>
                  <a:pt x="204958" y="464840"/>
                </a:lnTo>
                <a:lnTo>
                  <a:pt x="197439" y="466765"/>
                </a:lnTo>
                <a:lnTo>
                  <a:pt x="193408" y="467848"/>
                </a:lnTo>
                <a:lnTo>
                  <a:pt x="189558" y="468871"/>
                </a:lnTo>
                <a:lnTo>
                  <a:pt x="186970" y="469593"/>
                </a:lnTo>
                <a:lnTo>
                  <a:pt x="183602" y="470435"/>
                </a:lnTo>
                <a:lnTo>
                  <a:pt x="181617" y="471036"/>
                </a:lnTo>
                <a:lnTo>
                  <a:pt x="177887" y="472059"/>
                </a:lnTo>
                <a:lnTo>
                  <a:pt x="177466" y="472179"/>
                </a:lnTo>
                <a:lnTo>
                  <a:pt x="177285" y="472179"/>
                </a:lnTo>
                <a:lnTo>
                  <a:pt x="174819" y="472901"/>
                </a:lnTo>
                <a:lnTo>
                  <a:pt x="172894" y="473382"/>
                </a:lnTo>
                <a:lnTo>
                  <a:pt x="167119" y="474947"/>
                </a:lnTo>
                <a:lnTo>
                  <a:pt x="166517" y="475067"/>
                </a:lnTo>
                <a:lnTo>
                  <a:pt x="159599" y="476992"/>
                </a:lnTo>
                <a:lnTo>
                  <a:pt x="158576" y="477233"/>
                </a:lnTo>
                <a:lnTo>
                  <a:pt x="148831" y="479880"/>
                </a:lnTo>
                <a:lnTo>
                  <a:pt x="142815" y="481504"/>
                </a:lnTo>
                <a:lnTo>
                  <a:pt x="139446" y="482406"/>
                </a:lnTo>
                <a:lnTo>
                  <a:pt x="139145" y="482406"/>
                </a:lnTo>
                <a:lnTo>
                  <a:pt x="135175" y="483609"/>
                </a:lnTo>
                <a:lnTo>
                  <a:pt x="130964" y="484692"/>
                </a:lnTo>
                <a:lnTo>
                  <a:pt x="125971" y="475067"/>
                </a:lnTo>
                <a:lnTo>
                  <a:pt x="126332" y="473804"/>
                </a:lnTo>
                <a:lnTo>
                  <a:pt x="126211" y="473382"/>
                </a:lnTo>
                <a:lnTo>
                  <a:pt x="126211" y="473082"/>
                </a:lnTo>
                <a:lnTo>
                  <a:pt x="126392" y="472600"/>
                </a:lnTo>
                <a:lnTo>
                  <a:pt x="126151" y="472420"/>
                </a:lnTo>
                <a:lnTo>
                  <a:pt x="125550" y="471638"/>
                </a:lnTo>
                <a:lnTo>
                  <a:pt x="124948" y="468991"/>
                </a:lnTo>
                <a:lnTo>
                  <a:pt x="125911" y="468871"/>
                </a:lnTo>
                <a:lnTo>
                  <a:pt x="124286" y="462614"/>
                </a:lnTo>
                <a:lnTo>
                  <a:pt x="121880" y="453651"/>
                </a:lnTo>
                <a:lnTo>
                  <a:pt x="120917" y="449680"/>
                </a:lnTo>
                <a:lnTo>
                  <a:pt x="120737" y="449139"/>
                </a:lnTo>
                <a:lnTo>
                  <a:pt x="120617" y="448718"/>
                </a:lnTo>
                <a:lnTo>
                  <a:pt x="120436" y="448176"/>
                </a:lnTo>
                <a:lnTo>
                  <a:pt x="120256" y="447575"/>
                </a:lnTo>
                <a:lnTo>
                  <a:pt x="119654" y="444807"/>
                </a:lnTo>
                <a:lnTo>
                  <a:pt x="118090" y="439153"/>
                </a:lnTo>
                <a:lnTo>
                  <a:pt x="117909" y="438130"/>
                </a:lnTo>
                <a:lnTo>
                  <a:pt x="116105" y="431513"/>
                </a:lnTo>
                <a:lnTo>
                  <a:pt x="115623" y="429106"/>
                </a:lnTo>
                <a:lnTo>
                  <a:pt x="113819" y="421887"/>
                </a:lnTo>
                <a:lnTo>
                  <a:pt x="113518" y="420383"/>
                </a:lnTo>
                <a:lnTo>
                  <a:pt x="112916" y="418097"/>
                </a:lnTo>
                <a:lnTo>
                  <a:pt x="112496" y="416473"/>
                </a:lnTo>
                <a:lnTo>
                  <a:pt x="110811" y="409675"/>
                </a:lnTo>
                <a:lnTo>
                  <a:pt x="110570" y="409074"/>
                </a:lnTo>
                <a:lnTo>
                  <a:pt x="108224" y="399809"/>
                </a:lnTo>
                <a:lnTo>
                  <a:pt x="107261" y="396140"/>
                </a:lnTo>
                <a:lnTo>
                  <a:pt x="106539" y="392891"/>
                </a:lnTo>
                <a:lnTo>
                  <a:pt x="105517" y="389161"/>
                </a:lnTo>
                <a:lnTo>
                  <a:pt x="104675" y="385732"/>
                </a:lnTo>
                <a:lnTo>
                  <a:pt x="103712" y="382364"/>
                </a:lnTo>
                <a:lnTo>
                  <a:pt x="102749" y="378513"/>
                </a:lnTo>
                <a:lnTo>
                  <a:pt x="101787" y="375205"/>
                </a:lnTo>
                <a:lnTo>
                  <a:pt x="101245" y="373039"/>
                </a:lnTo>
                <a:lnTo>
                  <a:pt x="100764" y="371535"/>
                </a:lnTo>
                <a:lnTo>
                  <a:pt x="100043" y="368347"/>
                </a:lnTo>
                <a:lnTo>
                  <a:pt x="98960" y="364376"/>
                </a:lnTo>
                <a:lnTo>
                  <a:pt x="98599" y="363173"/>
                </a:lnTo>
                <a:lnTo>
                  <a:pt x="97155" y="357278"/>
                </a:lnTo>
                <a:lnTo>
                  <a:pt x="96854" y="356435"/>
                </a:lnTo>
                <a:lnTo>
                  <a:pt x="95531" y="351322"/>
                </a:lnTo>
                <a:lnTo>
                  <a:pt x="93606" y="344524"/>
                </a:lnTo>
                <a:lnTo>
                  <a:pt x="93245" y="343321"/>
                </a:lnTo>
                <a:lnTo>
                  <a:pt x="93245" y="343080"/>
                </a:lnTo>
                <a:lnTo>
                  <a:pt x="93064" y="343080"/>
                </a:lnTo>
                <a:lnTo>
                  <a:pt x="93064" y="342479"/>
                </a:lnTo>
                <a:lnTo>
                  <a:pt x="92944" y="342419"/>
                </a:lnTo>
                <a:lnTo>
                  <a:pt x="92944" y="342238"/>
                </a:lnTo>
                <a:lnTo>
                  <a:pt x="93004" y="341998"/>
                </a:lnTo>
                <a:lnTo>
                  <a:pt x="92764" y="341697"/>
                </a:lnTo>
                <a:lnTo>
                  <a:pt x="92764" y="341095"/>
                </a:lnTo>
                <a:lnTo>
                  <a:pt x="93004" y="340734"/>
                </a:lnTo>
                <a:lnTo>
                  <a:pt x="93124" y="340494"/>
                </a:lnTo>
                <a:lnTo>
                  <a:pt x="93124" y="339832"/>
                </a:lnTo>
                <a:lnTo>
                  <a:pt x="92764" y="339531"/>
                </a:lnTo>
                <a:lnTo>
                  <a:pt x="92884" y="339351"/>
                </a:lnTo>
                <a:lnTo>
                  <a:pt x="92764" y="339411"/>
                </a:lnTo>
                <a:lnTo>
                  <a:pt x="92643" y="339411"/>
                </a:lnTo>
                <a:lnTo>
                  <a:pt x="92342" y="338809"/>
                </a:lnTo>
                <a:lnTo>
                  <a:pt x="92042" y="338689"/>
                </a:lnTo>
                <a:lnTo>
                  <a:pt x="91921" y="338508"/>
                </a:lnTo>
                <a:lnTo>
                  <a:pt x="91921" y="338328"/>
                </a:lnTo>
                <a:lnTo>
                  <a:pt x="91320" y="338148"/>
                </a:lnTo>
                <a:lnTo>
                  <a:pt x="91320" y="337847"/>
                </a:lnTo>
                <a:lnTo>
                  <a:pt x="91500" y="337666"/>
                </a:lnTo>
                <a:lnTo>
                  <a:pt x="91200" y="337666"/>
                </a:lnTo>
                <a:lnTo>
                  <a:pt x="91320" y="337546"/>
                </a:lnTo>
                <a:lnTo>
                  <a:pt x="91320" y="337426"/>
                </a:lnTo>
                <a:lnTo>
                  <a:pt x="91079" y="337426"/>
                </a:lnTo>
                <a:lnTo>
                  <a:pt x="91079" y="337305"/>
                </a:lnTo>
                <a:lnTo>
                  <a:pt x="91200" y="337305"/>
                </a:lnTo>
                <a:lnTo>
                  <a:pt x="91200" y="337125"/>
                </a:lnTo>
                <a:lnTo>
                  <a:pt x="91079" y="337065"/>
                </a:lnTo>
                <a:lnTo>
                  <a:pt x="91079" y="336944"/>
                </a:lnTo>
                <a:lnTo>
                  <a:pt x="90959" y="336884"/>
                </a:lnTo>
                <a:lnTo>
                  <a:pt x="90959" y="336764"/>
                </a:lnTo>
                <a:lnTo>
                  <a:pt x="91019" y="336764"/>
                </a:lnTo>
                <a:lnTo>
                  <a:pt x="91019" y="336343"/>
                </a:lnTo>
                <a:lnTo>
                  <a:pt x="90959" y="336162"/>
                </a:lnTo>
                <a:lnTo>
                  <a:pt x="90538" y="335982"/>
                </a:lnTo>
                <a:lnTo>
                  <a:pt x="89996" y="335561"/>
                </a:lnTo>
                <a:lnTo>
                  <a:pt x="89696" y="335140"/>
                </a:lnTo>
                <a:lnTo>
                  <a:pt x="89575" y="335019"/>
                </a:lnTo>
                <a:lnTo>
                  <a:pt x="88853" y="334538"/>
                </a:lnTo>
                <a:lnTo>
                  <a:pt x="88433" y="334297"/>
                </a:lnTo>
                <a:lnTo>
                  <a:pt x="88071" y="334177"/>
                </a:lnTo>
                <a:lnTo>
                  <a:pt x="86447" y="333696"/>
                </a:lnTo>
                <a:lnTo>
                  <a:pt x="86266" y="333696"/>
                </a:lnTo>
                <a:lnTo>
                  <a:pt x="85966" y="333636"/>
                </a:lnTo>
                <a:lnTo>
                  <a:pt x="85725" y="333636"/>
                </a:lnTo>
                <a:lnTo>
                  <a:pt x="85425" y="333215"/>
                </a:lnTo>
                <a:lnTo>
                  <a:pt x="85244" y="333094"/>
                </a:lnTo>
                <a:lnTo>
                  <a:pt x="85003" y="333215"/>
                </a:lnTo>
                <a:lnTo>
                  <a:pt x="85003" y="333094"/>
                </a:lnTo>
                <a:lnTo>
                  <a:pt x="84402" y="333275"/>
                </a:lnTo>
                <a:lnTo>
                  <a:pt x="84221" y="333395"/>
                </a:lnTo>
                <a:lnTo>
                  <a:pt x="84040" y="333395"/>
                </a:lnTo>
                <a:lnTo>
                  <a:pt x="83680" y="333756"/>
                </a:lnTo>
                <a:lnTo>
                  <a:pt x="83559" y="333876"/>
                </a:lnTo>
                <a:lnTo>
                  <a:pt x="83559" y="333756"/>
                </a:lnTo>
                <a:lnTo>
                  <a:pt x="83499" y="333455"/>
                </a:lnTo>
                <a:lnTo>
                  <a:pt x="83620" y="332372"/>
                </a:lnTo>
                <a:lnTo>
                  <a:pt x="83620" y="332252"/>
                </a:lnTo>
                <a:lnTo>
                  <a:pt x="83499" y="332192"/>
                </a:lnTo>
                <a:lnTo>
                  <a:pt x="82898" y="332011"/>
                </a:lnTo>
                <a:lnTo>
                  <a:pt x="82898" y="329665"/>
                </a:lnTo>
                <a:lnTo>
                  <a:pt x="82597" y="328943"/>
                </a:lnTo>
                <a:lnTo>
                  <a:pt x="81815" y="328282"/>
                </a:lnTo>
                <a:lnTo>
                  <a:pt x="81754" y="328101"/>
                </a:lnTo>
                <a:lnTo>
                  <a:pt x="81635" y="327981"/>
                </a:lnTo>
                <a:lnTo>
                  <a:pt x="81213" y="327981"/>
                </a:lnTo>
                <a:lnTo>
                  <a:pt x="81093" y="327860"/>
                </a:lnTo>
                <a:lnTo>
                  <a:pt x="81033" y="327860"/>
                </a:lnTo>
                <a:lnTo>
                  <a:pt x="81033" y="328101"/>
                </a:lnTo>
                <a:lnTo>
                  <a:pt x="80913" y="328101"/>
                </a:lnTo>
                <a:lnTo>
                  <a:pt x="80792" y="328041"/>
                </a:lnTo>
                <a:lnTo>
                  <a:pt x="80792" y="326718"/>
                </a:lnTo>
                <a:lnTo>
                  <a:pt x="80250" y="326236"/>
                </a:lnTo>
                <a:lnTo>
                  <a:pt x="80250" y="325755"/>
                </a:lnTo>
                <a:lnTo>
                  <a:pt x="80010" y="325274"/>
                </a:lnTo>
                <a:lnTo>
                  <a:pt x="79409" y="324973"/>
                </a:lnTo>
                <a:lnTo>
                  <a:pt x="79108" y="325815"/>
                </a:lnTo>
                <a:lnTo>
                  <a:pt x="77905" y="325575"/>
                </a:lnTo>
                <a:lnTo>
                  <a:pt x="76762" y="326176"/>
                </a:lnTo>
                <a:lnTo>
                  <a:pt x="76401" y="326357"/>
                </a:lnTo>
                <a:lnTo>
                  <a:pt x="76281" y="326357"/>
                </a:lnTo>
                <a:lnTo>
                  <a:pt x="76100" y="326116"/>
                </a:lnTo>
                <a:lnTo>
                  <a:pt x="75859" y="326056"/>
                </a:lnTo>
                <a:lnTo>
                  <a:pt x="75799" y="326056"/>
                </a:lnTo>
                <a:lnTo>
                  <a:pt x="75799" y="326236"/>
                </a:lnTo>
                <a:lnTo>
                  <a:pt x="75197" y="326838"/>
                </a:lnTo>
                <a:lnTo>
                  <a:pt x="74897" y="327018"/>
                </a:lnTo>
                <a:lnTo>
                  <a:pt x="74777" y="326718"/>
                </a:lnTo>
                <a:lnTo>
                  <a:pt x="74536" y="326838"/>
                </a:lnTo>
                <a:lnTo>
                  <a:pt x="74115" y="327860"/>
                </a:lnTo>
                <a:lnTo>
                  <a:pt x="73995" y="327860"/>
                </a:lnTo>
                <a:lnTo>
                  <a:pt x="73573" y="327439"/>
                </a:lnTo>
                <a:lnTo>
                  <a:pt x="73333" y="327199"/>
                </a:lnTo>
                <a:lnTo>
                  <a:pt x="73152" y="327199"/>
                </a:lnTo>
                <a:lnTo>
                  <a:pt x="72851" y="327259"/>
                </a:lnTo>
                <a:lnTo>
                  <a:pt x="71047" y="328161"/>
                </a:lnTo>
                <a:lnTo>
                  <a:pt x="71588" y="328943"/>
                </a:lnTo>
                <a:lnTo>
                  <a:pt x="71588" y="329064"/>
                </a:lnTo>
                <a:lnTo>
                  <a:pt x="71468" y="330868"/>
                </a:lnTo>
                <a:lnTo>
                  <a:pt x="71347" y="330989"/>
                </a:lnTo>
                <a:lnTo>
                  <a:pt x="71287" y="331109"/>
                </a:lnTo>
                <a:lnTo>
                  <a:pt x="71287" y="331229"/>
                </a:lnTo>
                <a:lnTo>
                  <a:pt x="71588" y="331229"/>
                </a:lnTo>
                <a:lnTo>
                  <a:pt x="71829" y="332312"/>
                </a:lnTo>
                <a:lnTo>
                  <a:pt x="71648" y="332733"/>
                </a:lnTo>
                <a:lnTo>
                  <a:pt x="71528" y="332854"/>
                </a:lnTo>
                <a:lnTo>
                  <a:pt x="71648" y="333034"/>
                </a:lnTo>
                <a:lnTo>
                  <a:pt x="71648" y="333094"/>
                </a:lnTo>
                <a:lnTo>
                  <a:pt x="71407" y="333335"/>
                </a:lnTo>
                <a:lnTo>
                  <a:pt x="71167" y="333335"/>
                </a:lnTo>
                <a:lnTo>
                  <a:pt x="70987" y="333636"/>
                </a:lnTo>
                <a:lnTo>
                  <a:pt x="71107" y="333936"/>
                </a:lnTo>
                <a:lnTo>
                  <a:pt x="71287" y="334117"/>
                </a:lnTo>
                <a:lnTo>
                  <a:pt x="71468" y="334358"/>
                </a:lnTo>
                <a:lnTo>
                  <a:pt x="71468" y="334598"/>
                </a:lnTo>
                <a:lnTo>
                  <a:pt x="71227" y="334718"/>
                </a:lnTo>
                <a:lnTo>
                  <a:pt x="71047" y="334718"/>
                </a:lnTo>
                <a:lnTo>
                  <a:pt x="70866" y="334959"/>
                </a:lnTo>
                <a:lnTo>
                  <a:pt x="70866" y="335140"/>
                </a:lnTo>
                <a:lnTo>
                  <a:pt x="71528" y="335440"/>
                </a:lnTo>
                <a:lnTo>
                  <a:pt x="71648" y="335440"/>
                </a:lnTo>
                <a:lnTo>
                  <a:pt x="71648" y="335681"/>
                </a:lnTo>
                <a:lnTo>
                  <a:pt x="71528" y="336102"/>
                </a:lnTo>
                <a:lnTo>
                  <a:pt x="71528" y="336403"/>
                </a:lnTo>
                <a:lnTo>
                  <a:pt x="72009" y="336824"/>
                </a:lnTo>
                <a:lnTo>
                  <a:pt x="72009" y="337245"/>
                </a:lnTo>
                <a:lnTo>
                  <a:pt x="71648" y="337847"/>
                </a:lnTo>
                <a:lnTo>
                  <a:pt x="71407" y="337847"/>
                </a:lnTo>
                <a:lnTo>
                  <a:pt x="71107" y="338328"/>
                </a:lnTo>
                <a:lnTo>
                  <a:pt x="71347" y="338689"/>
                </a:lnTo>
                <a:lnTo>
                  <a:pt x="71347" y="338869"/>
                </a:lnTo>
                <a:lnTo>
                  <a:pt x="71167" y="338990"/>
                </a:lnTo>
                <a:lnTo>
                  <a:pt x="70866" y="339050"/>
                </a:lnTo>
                <a:lnTo>
                  <a:pt x="70866" y="339411"/>
                </a:lnTo>
                <a:lnTo>
                  <a:pt x="70625" y="339471"/>
                </a:lnTo>
                <a:lnTo>
                  <a:pt x="70325" y="339471"/>
                </a:lnTo>
                <a:lnTo>
                  <a:pt x="66715" y="337847"/>
                </a:lnTo>
                <a:lnTo>
                  <a:pt x="65753" y="337787"/>
                </a:lnTo>
                <a:lnTo>
                  <a:pt x="65151" y="336644"/>
                </a:lnTo>
                <a:lnTo>
                  <a:pt x="65632" y="333997"/>
                </a:lnTo>
                <a:lnTo>
                  <a:pt x="64850" y="332312"/>
                </a:lnTo>
                <a:lnTo>
                  <a:pt x="64971" y="330207"/>
                </a:lnTo>
                <a:lnTo>
                  <a:pt x="63166" y="328522"/>
                </a:lnTo>
                <a:lnTo>
                  <a:pt x="62805" y="327018"/>
                </a:lnTo>
                <a:lnTo>
                  <a:pt x="63707" y="325635"/>
                </a:lnTo>
                <a:lnTo>
                  <a:pt x="63707" y="319017"/>
                </a:lnTo>
                <a:lnTo>
                  <a:pt x="63166" y="317814"/>
                </a:lnTo>
                <a:lnTo>
                  <a:pt x="64008" y="316009"/>
                </a:lnTo>
                <a:lnTo>
                  <a:pt x="64129" y="314866"/>
                </a:lnTo>
                <a:lnTo>
                  <a:pt x="64549" y="312821"/>
                </a:lnTo>
                <a:lnTo>
                  <a:pt x="65753" y="309693"/>
                </a:lnTo>
                <a:lnTo>
                  <a:pt x="64911" y="306324"/>
                </a:lnTo>
                <a:lnTo>
                  <a:pt x="65873" y="300910"/>
                </a:lnTo>
                <a:lnTo>
                  <a:pt x="64189" y="298263"/>
                </a:lnTo>
                <a:lnTo>
                  <a:pt x="60940" y="296458"/>
                </a:lnTo>
                <a:lnTo>
                  <a:pt x="60459" y="295556"/>
                </a:lnTo>
                <a:lnTo>
                  <a:pt x="59556" y="294292"/>
                </a:lnTo>
                <a:lnTo>
                  <a:pt x="57572" y="292849"/>
                </a:lnTo>
                <a:lnTo>
                  <a:pt x="57572" y="291044"/>
                </a:lnTo>
                <a:lnTo>
                  <a:pt x="59015" y="287856"/>
                </a:lnTo>
                <a:lnTo>
                  <a:pt x="57691" y="287013"/>
                </a:lnTo>
                <a:lnTo>
                  <a:pt x="57150" y="286171"/>
                </a:lnTo>
                <a:lnTo>
                  <a:pt x="57150" y="282562"/>
                </a:lnTo>
                <a:lnTo>
                  <a:pt x="55045" y="279915"/>
                </a:lnTo>
                <a:lnTo>
                  <a:pt x="52819" y="278290"/>
                </a:lnTo>
                <a:lnTo>
                  <a:pt x="51194" y="275463"/>
                </a:lnTo>
                <a:lnTo>
                  <a:pt x="49992" y="274140"/>
                </a:lnTo>
                <a:lnTo>
                  <a:pt x="49510" y="272997"/>
                </a:lnTo>
                <a:lnTo>
                  <a:pt x="49149" y="270530"/>
                </a:lnTo>
                <a:lnTo>
                  <a:pt x="47946" y="266921"/>
                </a:lnTo>
                <a:lnTo>
                  <a:pt x="46502" y="264514"/>
                </a:lnTo>
                <a:lnTo>
                  <a:pt x="45420" y="258077"/>
                </a:lnTo>
                <a:lnTo>
                  <a:pt x="45058" y="257235"/>
                </a:lnTo>
                <a:lnTo>
                  <a:pt x="43855" y="255972"/>
                </a:lnTo>
                <a:lnTo>
                  <a:pt x="42050" y="255491"/>
                </a:lnTo>
                <a:lnTo>
                  <a:pt x="40246" y="254588"/>
                </a:lnTo>
                <a:lnTo>
                  <a:pt x="39824" y="253987"/>
                </a:lnTo>
                <a:lnTo>
                  <a:pt x="39103" y="247369"/>
                </a:lnTo>
                <a:lnTo>
                  <a:pt x="39464" y="243880"/>
                </a:lnTo>
                <a:lnTo>
                  <a:pt x="39524" y="241714"/>
                </a:lnTo>
                <a:lnTo>
                  <a:pt x="39524" y="240511"/>
                </a:lnTo>
                <a:lnTo>
                  <a:pt x="37900" y="237323"/>
                </a:lnTo>
                <a:lnTo>
                  <a:pt x="38982" y="234495"/>
                </a:lnTo>
                <a:lnTo>
                  <a:pt x="38321" y="229502"/>
                </a:lnTo>
                <a:lnTo>
                  <a:pt x="38742" y="227216"/>
                </a:lnTo>
                <a:lnTo>
                  <a:pt x="38260" y="226134"/>
                </a:lnTo>
                <a:lnTo>
                  <a:pt x="38260" y="225291"/>
                </a:lnTo>
                <a:lnTo>
                  <a:pt x="40787" y="221501"/>
                </a:lnTo>
                <a:lnTo>
                  <a:pt x="41208" y="216809"/>
                </a:lnTo>
                <a:lnTo>
                  <a:pt x="41990" y="215606"/>
                </a:lnTo>
                <a:lnTo>
                  <a:pt x="41690" y="215185"/>
                </a:lnTo>
                <a:lnTo>
                  <a:pt x="43073" y="213500"/>
                </a:lnTo>
                <a:lnTo>
                  <a:pt x="43855" y="213500"/>
                </a:lnTo>
                <a:lnTo>
                  <a:pt x="44156" y="210553"/>
                </a:lnTo>
                <a:lnTo>
                  <a:pt x="44216" y="208989"/>
                </a:lnTo>
                <a:lnTo>
                  <a:pt x="43976" y="207304"/>
                </a:lnTo>
                <a:lnTo>
                  <a:pt x="41088" y="202792"/>
                </a:lnTo>
                <a:lnTo>
                  <a:pt x="39824" y="199724"/>
                </a:lnTo>
                <a:lnTo>
                  <a:pt x="39103" y="197077"/>
                </a:lnTo>
                <a:lnTo>
                  <a:pt x="38682" y="196175"/>
                </a:lnTo>
                <a:lnTo>
                  <a:pt x="37358" y="194370"/>
                </a:lnTo>
                <a:lnTo>
                  <a:pt x="36396" y="193167"/>
                </a:lnTo>
                <a:lnTo>
                  <a:pt x="35794" y="190400"/>
                </a:lnTo>
                <a:lnTo>
                  <a:pt x="37118" y="187211"/>
                </a:lnTo>
                <a:lnTo>
                  <a:pt x="37118" y="183963"/>
                </a:lnTo>
                <a:lnTo>
                  <a:pt x="37599" y="178729"/>
                </a:lnTo>
                <a:lnTo>
                  <a:pt x="36997" y="176082"/>
                </a:lnTo>
                <a:lnTo>
                  <a:pt x="35554" y="173856"/>
                </a:lnTo>
                <a:lnTo>
                  <a:pt x="35012" y="171330"/>
                </a:lnTo>
                <a:lnTo>
                  <a:pt x="34531" y="170066"/>
                </a:lnTo>
                <a:lnTo>
                  <a:pt x="33568" y="168863"/>
                </a:lnTo>
                <a:lnTo>
                  <a:pt x="32365" y="166036"/>
                </a:lnTo>
                <a:lnTo>
                  <a:pt x="29598" y="163630"/>
                </a:lnTo>
                <a:lnTo>
                  <a:pt x="29297" y="162787"/>
                </a:lnTo>
                <a:lnTo>
                  <a:pt x="25688" y="159418"/>
                </a:lnTo>
                <a:lnTo>
                  <a:pt x="25567" y="158636"/>
                </a:lnTo>
                <a:lnTo>
                  <a:pt x="22800" y="157433"/>
                </a:lnTo>
                <a:lnTo>
                  <a:pt x="22199" y="156832"/>
                </a:lnTo>
                <a:lnTo>
                  <a:pt x="21596" y="156651"/>
                </a:lnTo>
                <a:lnTo>
                  <a:pt x="19491" y="154967"/>
                </a:lnTo>
                <a:lnTo>
                  <a:pt x="17927" y="152741"/>
                </a:lnTo>
                <a:lnTo>
                  <a:pt x="17927" y="150635"/>
                </a:lnTo>
                <a:lnTo>
                  <a:pt x="16604" y="148710"/>
                </a:lnTo>
                <a:lnTo>
                  <a:pt x="15401" y="147868"/>
                </a:lnTo>
                <a:lnTo>
                  <a:pt x="15341" y="146725"/>
                </a:lnTo>
                <a:lnTo>
                  <a:pt x="14739" y="144439"/>
                </a:lnTo>
                <a:lnTo>
                  <a:pt x="15461" y="143236"/>
                </a:lnTo>
                <a:lnTo>
                  <a:pt x="14498" y="142153"/>
                </a:lnTo>
                <a:lnTo>
                  <a:pt x="14619" y="140288"/>
                </a:lnTo>
                <a:lnTo>
                  <a:pt x="15461" y="138965"/>
                </a:lnTo>
                <a:lnTo>
                  <a:pt x="14799" y="136859"/>
                </a:lnTo>
                <a:lnTo>
                  <a:pt x="14438" y="136438"/>
                </a:lnTo>
                <a:lnTo>
                  <a:pt x="14979" y="135836"/>
                </a:lnTo>
                <a:lnTo>
                  <a:pt x="14197" y="134814"/>
                </a:lnTo>
                <a:lnTo>
                  <a:pt x="14799" y="132768"/>
                </a:lnTo>
                <a:lnTo>
                  <a:pt x="14077" y="132347"/>
                </a:lnTo>
                <a:lnTo>
                  <a:pt x="11791" y="123624"/>
                </a:lnTo>
                <a:lnTo>
                  <a:pt x="12453" y="121459"/>
                </a:lnTo>
                <a:lnTo>
                  <a:pt x="12513" y="120617"/>
                </a:lnTo>
                <a:lnTo>
                  <a:pt x="12393" y="119834"/>
                </a:lnTo>
                <a:lnTo>
                  <a:pt x="12513" y="117909"/>
                </a:lnTo>
                <a:lnTo>
                  <a:pt x="13415" y="116045"/>
                </a:lnTo>
                <a:lnTo>
                  <a:pt x="13415" y="114420"/>
                </a:lnTo>
                <a:lnTo>
                  <a:pt x="12333" y="111773"/>
                </a:lnTo>
                <a:lnTo>
                  <a:pt x="10829" y="110751"/>
                </a:lnTo>
                <a:lnTo>
                  <a:pt x="9024" y="109548"/>
                </a:lnTo>
                <a:lnTo>
                  <a:pt x="7219" y="108886"/>
                </a:lnTo>
                <a:lnTo>
                  <a:pt x="6317" y="108344"/>
                </a:lnTo>
                <a:lnTo>
                  <a:pt x="4813" y="107261"/>
                </a:lnTo>
                <a:lnTo>
                  <a:pt x="3790" y="103893"/>
                </a:lnTo>
                <a:lnTo>
                  <a:pt x="4572" y="101787"/>
                </a:lnTo>
                <a:lnTo>
                  <a:pt x="4331" y="98539"/>
                </a:lnTo>
                <a:lnTo>
                  <a:pt x="4151" y="96914"/>
                </a:lnTo>
                <a:lnTo>
                  <a:pt x="4151" y="94328"/>
                </a:lnTo>
                <a:lnTo>
                  <a:pt x="4933" y="92824"/>
                </a:lnTo>
                <a:lnTo>
                  <a:pt x="5715" y="91981"/>
                </a:lnTo>
                <a:lnTo>
                  <a:pt x="5715" y="90959"/>
                </a:lnTo>
                <a:lnTo>
                  <a:pt x="4331" y="86748"/>
                </a:lnTo>
                <a:lnTo>
                  <a:pt x="3309" y="82717"/>
                </a:lnTo>
                <a:lnTo>
                  <a:pt x="541" y="80431"/>
                </a:lnTo>
                <a:lnTo>
                  <a:pt x="0" y="79228"/>
                </a:lnTo>
                <a:lnTo>
                  <a:pt x="120" y="78145"/>
                </a:lnTo>
                <a:lnTo>
                  <a:pt x="181" y="76942"/>
                </a:lnTo>
                <a:lnTo>
                  <a:pt x="181" y="74596"/>
                </a:lnTo>
                <a:lnTo>
                  <a:pt x="12152" y="70746"/>
                </a:lnTo>
                <a:lnTo>
                  <a:pt x="32966" y="63888"/>
                </a:lnTo>
                <a:lnTo>
                  <a:pt x="48187" y="59496"/>
                </a:lnTo>
                <a:lnTo>
                  <a:pt x="63647" y="54383"/>
                </a:lnTo>
                <a:lnTo>
                  <a:pt x="76281" y="50773"/>
                </a:lnTo>
                <a:lnTo>
                  <a:pt x="82657" y="48848"/>
                </a:lnTo>
                <a:lnTo>
                  <a:pt x="92282" y="46201"/>
                </a:lnTo>
                <a:lnTo>
                  <a:pt x="97396" y="45179"/>
                </a:lnTo>
                <a:lnTo>
                  <a:pt x="101306" y="44577"/>
                </a:lnTo>
                <a:lnTo>
                  <a:pt x="111051" y="41509"/>
                </a:lnTo>
                <a:lnTo>
                  <a:pt x="114722" y="40426"/>
                </a:lnTo>
                <a:lnTo>
                  <a:pt x="121098" y="38802"/>
                </a:lnTo>
                <a:lnTo>
                  <a:pt x="127294" y="37117"/>
                </a:lnTo>
                <a:lnTo>
                  <a:pt x="132709" y="35734"/>
                </a:lnTo>
                <a:lnTo>
                  <a:pt x="153222" y="28936"/>
                </a:lnTo>
                <a:lnTo>
                  <a:pt x="159358" y="27191"/>
                </a:lnTo>
                <a:lnTo>
                  <a:pt x="179090" y="20514"/>
                </a:lnTo>
                <a:lnTo>
                  <a:pt x="183301" y="19251"/>
                </a:lnTo>
                <a:lnTo>
                  <a:pt x="197138" y="14378"/>
                </a:lnTo>
                <a:lnTo>
                  <a:pt x="203574" y="12152"/>
                </a:lnTo>
                <a:lnTo>
                  <a:pt x="210794" y="9986"/>
                </a:lnTo>
                <a:lnTo>
                  <a:pt x="221802" y="6136"/>
                </a:lnTo>
                <a:lnTo>
                  <a:pt x="228239" y="4091"/>
                </a:lnTo>
                <a:lnTo>
                  <a:pt x="235759" y="1564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3" name="Freeform: Shape 422" title="WA-1">
            <a:extLst>
              <a:ext uri="{FF2B5EF4-FFF2-40B4-BE49-F238E27FC236}">
                <a16:creationId xmlns:a16="http://schemas.microsoft.com/office/drawing/2014/main" id="{44C13651-FCE8-4C83-33D1-1077CF1DDAB6}"/>
              </a:ext>
            </a:extLst>
          </p:cNvPr>
          <p:cNvSpPr/>
          <p:nvPr/>
        </p:nvSpPr>
        <p:spPr>
          <a:xfrm>
            <a:off x="2126682" y="2264910"/>
            <a:ext cx="43977" cy="85954"/>
          </a:xfrm>
          <a:custGeom>
            <a:avLst/>
            <a:gdLst>
              <a:gd name="connsiteX0" fmla="*/ 21837 w 55044"/>
              <a:gd name="connsiteY0" fmla="*/ 111412 h 111412"/>
              <a:gd name="connsiteX1" fmla="*/ 19311 w 55044"/>
              <a:gd name="connsiteY1" fmla="*/ 110811 h 111412"/>
              <a:gd name="connsiteX2" fmla="*/ 19311 w 55044"/>
              <a:gd name="connsiteY2" fmla="*/ 108886 h 111412"/>
              <a:gd name="connsiteX3" fmla="*/ 17807 w 55044"/>
              <a:gd name="connsiteY3" fmla="*/ 108405 h 111412"/>
              <a:gd name="connsiteX4" fmla="*/ 17987 w 55044"/>
              <a:gd name="connsiteY4" fmla="*/ 107622 h 111412"/>
              <a:gd name="connsiteX5" fmla="*/ 10949 w 55044"/>
              <a:gd name="connsiteY5" fmla="*/ 106058 h 111412"/>
              <a:gd name="connsiteX6" fmla="*/ 10107 w 55044"/>
              <a:gd name="connsiteY6" fmla="*/ 108645 h 111412"/>
              <a:gd name="connsiteX7" fmla="*/ 9204 w 55044"/>
              <a:gd name="connsiteY7" fmla="*/ 108886 h 111412"/>
              <a:gd name="connsiteX8" fmla="*/ 8964 w 55044"/>
              <a:gd name="connsiteY8" fmla="*/ 107382 h 111412"/>
              <a:gd name="connsiteX9" fmla="*/ 6617 w 55044"/>
              <a:gd name="connsiteY9" fmla="*/ 106419 h 111412"/>
              <a:gd name="connsiteX10" fmla="*/ 6016 w 55044"/>
              <a:gd name="connsiteY10" fmla="*/ 108826 h 111412"/>
              <a:gd name="connsiteX11" fmla="*/ 4813 w 55044"/>
              <a:gd name="connsiteY11" fmla="*/ 106720 h 111412"/>
              <a:gd name="connsiteX12" fmla="*/ 1384 w 55044"/>
              <a:gd name="connsiteY12" fmla="*/ 104615 h 111412"/>
              <a:gd name="connsiteX13" fmla="*/ 3008 w 55044"/>
              <a:gd name="connsiteY13" fmla="*/ 99802 h 111412"/>
              <a:gd name="connsiteX14" fmla="*/ 4632 w 55044"/>
              <a:gd name="connsiteY14" fmla="*/ 97636 h 111412"/>
              <a:gd name="connsiteX15" fmla="*/ 6858 w 55044"/>
              <a:gd name="connsiteY15" fmla="*/ 96734 h 111412"/>
              <a:gd name="connsiteX16" fmla="*/ 7881 w 55044"/>
              <a:gd name="connsiteY16" fmla="*/ 95711 h 111412"/>
              <a:gd name="connsiteX17" fmla="*/ 8302 w 55044"/>
              <a:gd name="connsiteY17" fmla="*/ 93124 h 111412"/>
              <a:gd name="connsiteX18" fmla="*/ 6317 w 55044"/>
              <a:gd name="connsiteY18" fmla="*/ 90237 h 111412"/>
              <a:gd name="connsiteX19" fmla="*/ 5474 w 55044"/>
              <a:gd name="connsiteY19" fmla="*/ 88312 h 111412"/>
              <a:gd name="connsiteX20" fmla="*/ 4873 w 55044"/>
              <a:gd name="connsiteY20" fmla="*/ 84702 h 111412"/>
              <a:gd name="connsiteX21" fmla="*/ 5113 w 55044"/>
              <a:gd name="connsiteY21" fmla="*/ 81033 h 111412"/>
              <a:gd name="connsiteX22" fmla="*/ 6738 w 55044"/>
              <a:gd name="connsiteY22" fmla="*/ 79047 h 111412"/>
              <a:gd name="connsiteX23" fmla="*/ 6497 w 55044"/>
              <a:gd name="connsiteY23" fmla="*/ 78085 h 111412"/>
              <a:gd name="connsiteX24" fmla="*/ 7339 w 55044"/>
              <a:gd name="connsiteY24" fmla="*/ 74355 h 111412"/>
              <a:gd name="connsiteX25" fmla="*/ 301 w 55044"/>
              <a:gd name="connsiteY25" fmla="*/ 72550 h 111412"/>
              <a:gd name="connsiteX26" fmla="*/ 0 w 55044"/>
              <a:gd name="connsiteY26" fmla="*/ 70505 h 111412"/>
              <a:gd name="connsiteX27" fmla="*/ 1023 w 55044"/>
              <a:gd name="connsiteY27" fmla="*/ 67978 h 111412"/>
              <a:gd name="connsiteX28" fmla="*/ 2827 w 55044"/>
              <a:gd name="connsiteY28" fmla="*/ 67618 h 111412"/>
              <a:gd name="connsiteX29" fmla="*/ 5956 w 55044"/>
              <a:gd name="connsiteY29" fmla="*/ 68339 h 111412"/>
              <a:gd name="connsiteX30" fmla="*/ 6196 w 55044"/>
              <a:gd name="connsiteY30" fmla="*/ 67317 h 111412"/>
              <a:gd name="connsiteX31" fmla="*/ 7941 w 55044"/>
              <a:gd name="connsiteY31" fmla="*/ 66354 h 111412"/>
              <a:gd name="connsiteX32" fmla="*/ 10227 w 55044"/>
              <a:gd name="connsiteY32" fmla="*/ 66956 h 111412"/>
              <a:gd name="connsiteX33" fmla="*/ 9625 w 55044"/>
              <a:gd name="connsiteY33" fmla="*/ 66114 h 111412"/>
              <a:gd name="connsiteX34" fmla="*/ 10708 w 55044"/>
              <a:gd name="connsiteY34" fmla="*/ 64429 h 111412"/>
              <a:gd name="connsiteX35" fmla="*/ 9746 w 55044"/>
              <a:gd name="connsiteY35" fmla="*/ 61902 h 111412"/>
              <a:gd name="connsiteX36" fmla="*/ 10588 w 55044"/>
              <a:gd name="connsiteY36" fmla="*/ 58293 h 111412"/>
              <a:gd name="connsiteX37" fmla="*/ 13235 w 55044"/>
              <a:gd name="connsiteY37" fmla="*/ 59316 h 111412"/>
              <a:gd name="connsiteX38" fmla="*/ 14197 w 55044"/>
              <a:gd name="connsiteY38" fmla="*/ 58895 h 111412"/>
              <a:gd name="connsiteX39" fmla="*/ 14919 w 55044"/>
              <a:gd name="connsiteY39" fmla="*/ 57391 h 111412"/>
              <a:gd name="connsiteX40" fmla="*/ 16423 w 55044"/>
              <a:gd name="connsiteY40" fmla="*/ 56187 h 111412"/>
              <a:gd name="connsiteX41" fmla="*/ 14318 w 55044"/>
              <a:gd name="connsiteY41" fmla="*/ 55706 h 111412"/>
              <a:gd name="connsiteX42" fmla="*/ 13716 w 55044"/>
              <a:gd name="connsiteY42" fmla="*/ 54082 h 111412"/>
              <a:gd name="connsiteX43" fmla="*/ 16122 w 55044"/>
              <a:gd name="connsiteY43" fmla="*/ 52037 h 111412"/>
              <a:gd name="connsiteX44" fmla="*/ 17326 w 55044"/>
              <a:gd name="connsiteY44" fmla="*/ 52398 h 111412"/>
              <a:gd name="connsiteX45" fmla="*/ 16965 w 55044"/>
              <a:gd name="connsiteY45" fmla="*/ 54202 h 111412"/>
              <a:gd name="connsiteX46" fmla="*/ 19190 w 55044"/>
              <a:gd name="connsiteY46" fmla="*/ 55225 h 111412"/>
              <a:gd name="connsiteX47" fmla="*/ 19010 w 55044"/>
              <a:gd name="connsiteY47" fmla="*/ 57511 h 111412"/>
              <a:gd name="connsiteX48" fmla="*/ 20394 w 55044"/>
              <a:gd name="connsiteY48" fmla="*/ 57270 h 111412"/>
              <a:gd name="connsiteX49" fmla="*/ 21416 w 55044"/>
              <a:gd name="connsiteY49" fmla="*/ 54563 h 111412"/>
              <a:gd name="connsiteX50" fmla="*/ 20634 w 55044"/>
              <a:gd name="connsiteY50" fmla="*/ 54082 h 111412"/>
              <a:gd name="connsiteX51" fmla="*/ 20995 w 55044"/>
              <a:gd name="connsiteY51" fmla="*/ 52458 h 111412"/>
              <a:gd name="connsiteX52" fmla="*/ 22559 w 55044"/>
              <a:gd name="connsiteY52" fmla="*/ 54262 h 111412"/>
              <a:gd name="connsiteX53" fmla="*/ 22980 w 55044"/>
              <a:gd name="connsiteY53" fmla="*/ 52879 h 111412"/>
              <a:gd name="connsiteX54" fmla="*/ 21356 w 55044"/>
              <a:gd name="connsiteY54" fmla="*/ 51676 h 111412"/>
              <a:gd name="connsiteX55" fmla="*/ 21777 w 55044"/>
              <a:gd name="connsiteY55" fmla="*/ 49690 h 111412"/>
              <a:gd name="connsiteX56" fmla="*/ 25567 w 55044"/>
              <a:gd name="connsiteY56" fmla="*/ 50593 h 111412"/>
              <a:gd name="connsiteX57" fmla="*/ 26169 w 55044"/>
              <a:gd name="connsiteY57" fmla="*/ 47826 h 111412"/>
              <a:gd name="connsiteX58" fmla="*/ 26770 w 55044"/>
              <a:gd name="connsiteY58" fmla="*/ 47224 h 111412"/>
              <a:gd name="connsiteX59" fmla="*/ 26169 w 55044"/>
              <a:gd name="connsiteY59" fmla="*/ 45901 h 111412"/>
              <a:gd name="connsiteX60" fmla="*/ 24484 w 55044"/>
              <a:gd name="connsiteY60" fmla="*/ 45299 h 111412"/>
              <a:gd name="connsiteX61" fmla="*/ 25687 w 55044"/>
              <a:gd name="connsiteY61" fmla="*/ 43254 h 111412"/>
              <a:gd name="connsiteX62" fmla="*/ 26048 w 55044"/>
              <a:gd name="connsiteY62" fmla="*/ 40667 h 111412"/>
              <a:gd name="connsiteX63" fmla="*/ 26891 w 55044"/>
              <a:gd name="connsiteY63" fmla="*/ 39885 h 111412"/>
              <a:gd name="connsiteX64" fmla="*/ 30320 w 55044"/>
              <a:gd name="connsiteY64" fmla="*/ 39283 h 111412"/>
              <a:gd name="connsiteX65" fmla="*/ 31523 w 55044"/>
              <a:gd name="connsiteY65" fmla="*/ 37779 h 111412"/>
              <a:gd name="connsiteX66" fmla="*/ 31763 w 55044"/>
              <a:gd name="connsiteY66" fmla="*/ 34771 h 111412"/>
              <a:gd name="connsiteX67" fmla="*/ 33328 w 55044"/>
              <a:gd name="connsiteY67" fmla="*/ 33327 h 111412"/>
              <a:gd name="connsiteX68" fmla="*/ 32606 w 55044"/>
              <a:gd name="connsiteY68" fmla="*/ 30921 h 111412"/>
              <a:gd name="connsiteX69" fmla="*/ 31402 w 55044"/>
              <a:gd name="connsiteY69" fmla="*/ 29477 h 111412"/>
              <a:gd name="connsiteX70" fmla="*/ 30741 w 55044"/>
              <a:gd name="connsiteY70" fmla="*/ 29477 h 111412"/>
              <a:gd name="connsiteX71" fmla="*/ 29598 w 55044"/>
              <a:gd name="connsiteY71" fmla="*/ 26951 h 111412"/>
              <a:gd name="connsiteX72" fmla="*/ 32726 w 55044"/>
              <a:gd name="connsiteY72" fmla="*/ 13475 h 111412"/>
              <a:gd name="connsiteX73" fmla="*/ 31523 w 55044"/>
              <a:gd name="connsiteY73" fmla="*/ 8302 h 111412"/>
              <a:gd name="connsiteX74" fmla="*/ 30019 w 55044"/>
              <a:gd name="connsiteY74" fmla="*/ 7279 h 111412"/>
              <a:gd name="connsiteX75" fmla="*/ 30199 w 55044"/>
              <a:gd name="connsiteY75" fmla="*/ 6617 h 111412"/>
              <a:gd name="connsiteX76" fmla="*/ 32606 w 55044"/>
              <a:gd name="connsiteY76" fmla="*/ 7038 h 111412"/>
              <a:gd name="connsiteX77" fmla="*/ 32846 w 55044"/>
              <a:gd name="connsiteY77" fmla="*/ 5835 h 111412"/>
              <a:gd name="connsiteX78" fmla="*/ 33628 w 55044"/>
              <a:gd name="connsiteY78" fmla="*/ 5956 h 111412"/>
              <a:gd name="connsiteX79" fmla="*/ 33869 w 55044"/>
              <a:gd name="connsiteY79" fmla="*/ 3429 h 111412"/>
              <a:gd name="connsiteX80" fmla="*/ 33328 w 55044"/>
              <a:gd name="connsiteY80" fmla="*/ 1023 h 111412"/>
              <a:gd name="connsiteX81" fmla="*/ 34410 w 55044"/>
              <a:gd name="connsiteY81" fmla="*/ 963 h 111412"/>
              <a:gd name="connsiteX82" fmla="*/ 33929 w 55044"/>
              <a:gd name="connsiteY82" fmla="*/ 3068 h 111412"/>
              <a:gd name="connsiteX83" fmla="*/ 34170 w 55044"/>
              <a:gd name="connsiteY83" fmla="*/ 4271 h 111412"/>
              <a:gd name="connsiteX84" fmla="*/ 35794 w 55044"/>
              <a:gd name="connsiteY84" fmla="*/ 5715 h 111412"/>
              <a:gd name="connsiteX85" fmla="*/ 36817 w 55044"/>
              <a:gd name="connsiteY85" fmla="*/ 3309 h 111412"/>
              <a:gd name="connsiteX86" fmla="*/ 39825 w 55044"/>
              <a:gd name="connsiteY86" fmla="*/ 4632 h 111412"/>
              <a:gd name="connsiteX87" fmla="*/ 39283 w 55044"/>
              <a:gd name="connsiteY87" fmla="*/ 2346 h 111412"/>
              <a:gd name="connsiteX88" fmla="*/ 41870 w 55044"/>
              <a:gd name="connsiteY88" fmla="*/ 3068 h 111412"/>
              <a:gd name="connsiteX89" fmla="*/ 42471 w 55044"/>
              <a:gd name="connsiteY89" fmla="*/ 2466 h 111412"/>
              <a:gd name="connsiteX90" fmla="*/ 43073 w 55044"/>
              <a:gd name="connsiteY90" fmla="*/ 301 h 111412"/>
              <a:gd name="connsiteX91" fmla="*/ 44276 w 55044"/>
              <a:gd name="connsiteY91" fmla="*/ 1384 h 111412"/>
              <a:gd name="connsiteX92" fmla="*/ 45660 w 55044"/>
              <a:gd name="connsiteY92" fmla="*/ 0 h 111412"/>
              <a:gd name="connsiteX93" fmla="*/ 46141 w 55044"/>
              <a:gd name="connsiteY93" fmla="*/ 1684 h 111412"/>
              <a:gd name="connsiteX94" fmla="*/ 44938 w 55044"/>
              <a:gd name="connsiteY94" fmla="*/ 1684 h 111412"/>
              <a:gd name="connsiteX95" fmla="*/ 44457 w 55044"/>
              <a:gd name="connsiteY95" fmla="*/ 3609 h 111412"/>
              <a:gd name="connsiteX96" fmla="*/ 45901 w 55044"/>
              <a:gd name="connsiteY96" fmla="*/ 3309 h 111412"/>
              <a:gd name="connsiteX97" fmla="*/ 45058 w 55044"/>
              <a:gd name="connsiteY97" fmla="*/ 6557 h 111412"/>
              <a:gd name="connsiteX98" fmla="*/ 44096 w 55044"/>
              <a:gd name="connsiteY98" fmla="*/ 6196 h 111412"/>
              <a:gd name="connsiteX99" fmla="*/ 43314 w 55044"/>
              <a:gd name="connsiteY99" fmla="*/ 4752 h 111412"/>
              <a:gd name="connsiteX100" fmla="*/ 42712 w 55044"/>
              <a:gd name="connsiteY100" fmla="*/ 8181 h 111412"/>
              <a:gd name="connsiteX101" fmla="*/ 42712 w 55044"/>
              <a:gd name="connsiteY101" fmla="*/ 9685 h 111412"/>
              <a:gd name="connsiteX102" fmla="*/ 43554 w 55044"/>
              <a:gd name="connsiteY102" fmla="*/ 9685 h 111412"/>
              <a:gd name="connsiteX103" fmla="*/ 43073 w 55044"/>
              <a:gd name="connsiteY103" fmla="*/ 11731 h 111412"/>
              <a:gd name="connsiteX104" fmla="*/ 45239 w 55044"/>
              <a:gd name="connsiteY104" fmla="*/ 12212 h 111412"/>
              <a:gd name="connsiteX105" fmla="*/ 45419 w 55044"/>
              <a:gd name="connsiteY105" fmla="*/ 13536 h 111412"/>
              <a:gd name="connsiteX106" fmla="*/ 46622 w 55044"/>
              <a:gd name="connsiteY106" fmla="*/ 14077 h 111412"/>
              <a:gd name="connsiteX107" fmla="*/ 45600 w 55044"/>
              <a:gd name="connsiteY107" fmla="*/ 19251 h 111412"/>
              <a:gd name="connsiteX108" fmla="*/ 48307 w 55044"/>
              <a:gd name="connsiteY108" fmla="*/ 19792 h 111412"/>
              <a:gd name="connsiteX109" fmla="*/ 47705 w 55044"/>
              <a:gd name="connsiteY109" fmla="*/ 22499 h 111412"/>
              <a:gd name="connsiteX110" fmla="*/ 46322 w 55044"/>
              <a:gd name="connsiteY110" fmla="*/ 22198 h 111412"/>
              <a:gd name="connsiteX111" fmla="*/ 47765 w 55044"/>
              <a:gd name="connsiteY111" fmla="*/ 25266 h 111412"/>
              <a:gd name="connsiteX112" fmla="*/ 52337 w 55044"/>
              <a:gd name="connsiteY112" fmla="*/ 25627 h 111412"/>
              <a:gd name="connsiteX113" fmla="*/ 51555 w 55044"/>
              <a:gd name="connsiteY113" fmla="*/ 29357 h 111412"/>
              <a:gd name="connsiteX114" fmla="*/ 48908 w 55044"/>
              <a:gd name="connsiteY114" fmla="*/ 31703 h 111412"/>
              <a:gd name="connsiteX115" fmla="*/ 49931 w 55044"/>
              <a:gd name="connsiteY115" fmla="*/ 34110 h 111412"/>
              <a:gd name="connsiteX116" fmla="*/ 50653 w 55044"/>
              <a:gd name="connsiteY116" fmla="*/ 34350 h 111412"/>
              <a:gd name="connsiteX117" fmla="*/ 50232 w 55044"/>
              <a:gd name="connsiteY117" fmla="*/ 36696 h 111412"/>
              <a:gd name="connsiteX118" fmla="*/ 49510 w 55044"/>
              <a:gd name="connsiteY118" fmla="*/ 36756 h 111412"/>
              <a:gd name="connsiteX119" fmla="*/ 49029 w 55044"/>
              <a:gd name="connsiteY119" fmla="*/ 38682 h 111412"/>
              <a:gd name="connsiteX120" fmla="*/ 49570 w 55044"/>
              <a:gd name="connsiteY120" fmla="*/ 39584 h 111412"/>
              <a:gd name="connsiteX121" fmla="*/ 48788 w 55044"/>
              <a:gd name="connsiteY121" fmla="*/ 41569 h 111412"/>
              <a:gd name="connsiteX122" fmla="*/ 49931 w 55044"/>
              <a:gd name="connsiteY122" fmla="*/ 42351 h 111412"/>
              <a:gd name="connsiteX123" fmla="*/ 48908 w 55044"/>
              <a:gd name="connsiteY123" fmla="*/ 45239 h 111412"/>
              <a:gd name="connsiteX124" fmla="*/ 49690 w 55044"/>
              <a:gd name="connsiteY124" fmla="*/ 45419 h 111412"/>
              <a:gd name="connsiteX125" fmla="*/ 48969 w 55044"/>
              <a:gd name="connsiteY125" fmla="*/ 47946 h 111412"/>
              <a:gd name="connsiteX126" fmla="*/ 52819 w 55044"/>
              <a:gd name="connsiteY126" fmla="*/ 48908 h 111412"/>
              <a:gd name="connsiteX127" fmla="*/ 54623 w 55044"/>
              <a:gd name="connsiteY127" fmla="*/ 50653 h 111412"/>
              <a:gd name="connsiteX128" fmla="*/ 55045 w 55044"/>
              <a:gd name="connsiteY128" fmla="*/ 52458 h 111412"/>
              <a:gd name="connsiteX129" fmla="*/ 54623 w 55044"/>
              <a:gd name="connsiteY129" fmla="*/ 55526 h 111412"/>
              <a:gd name="connsiteX130" fmla="*/ 54142 w 55044"/>
              <a:gd name="connsiteY130" fmla="*/ 55466 h 111412"/>
              <a:gd name="connsiteX131" fmla="*/ 54202 w 55044"/>
              <a:gd name="connsiteY131" fmla="*/ 57451 h 111412"/>
              <a:gd name="connsiteX132" fmla="*/ 54924 w 55044"/>
              <a:gd name="connsiteY132" fmla="*/ 57571 h 111412"/>
              <a:gd name="connsiteX133" fmla="*/ 53360 w 55044"/>
              <a:gd name="connsiteY133" fmla="*/ 64790 h 111412"/>
              <a:gd name="connsiteX134" fmla="*/ 53721 w 55044"/>
              <a:gd name="connsiteY134" fmla="*/ 66655 h 111412"/>
              <a:gd name="connsiteX135" fmla="*/ 50833 w 55044"/>
              <a:gd name="connsiteY135" fmla="*/ 66896 h 111412"/>
              <a:gd name="connsiteX136" fmla="*/ 49149 w 55044"/>
              <a:gd name="connsiteY136" fmla="*/ 67678 h 111412"/>
              <a:gd name="connsiteX137" fmla="*/ 49450 w 55044"/>
              <a:gd name="connsiteY137" fmla="*/ 68159 h 111412"/>
              <a:gd name="connsiteX138" fmla="*/ 51856 w 55044"/>
              <a:gd name="connsiteY138" fmla="*/ 68219 h 111412"/>
              <a:gd name="connsiteX139" fmla="*/ 52337 w 55044"/>
              <a:gd name="connsiteY139" fmla="*/ 69362 h 111412"/>
              <a:gd name="connsiteX140" fmla="*/ 50412 w 55044"/>
              <a:gd name="connsiteY140" fmla="*/ 68580 h 111412"/>
              <a:gd name="connsiteX141" fmla="*/ 50352 w 55044"/>
              <a:gd name="connsiteY141" fmla="*/ 69182 h 111412"/>
              <a:gd name="connsiteX142" fmla="*/ 46442 w 55044"/>
              <a:gd name="connsiteY142" fmla="*/ 71227 h 111412"/>
              <a:gd name="connsiteX143" fmla="*/ 44998 w 55044"/>
              <a:gd name="connsiteY143" fmla="*/ 70986 h 111412"/>
              <a:gd name="connsiteX144" fmla="*/ 44096 w 55044"/>
              <a:gd name="connsiteY144" fmla="*/ 72791 h 111412"/>
              <a:gd name="connsiteX145" fmla="*/ 39043 w 55044"/>
              <a:gd name="connsiteY145" fmla="*/ 73032 h 111412"/>
              <a:gd name="connsiteX146" fmla="*/ 40968 w 55044"/>
              <a:gd name="connsiteY146" fmla="*/ 74476 h 111412"/>
              <a:gd name="connsiteX147" fmla="*/ 41990 w 55044"/>
              <a:gd name="connsiteY147" fmla="*/ 76280 h 111412"/>
              <a:gd name="connsiteX148" fmla="*/ 41689 w 55044"/>
              <a:gd name="connsiteY148" fmla="*/ 81093 h 111412"/>
              <a:gd name="connsiteX149" fmla="*/ 41088 w 55044"/>
              <a:gd name="connsiteY149" fmla="*/ 82476 h 111412"/>
              <a:gd name="connsiteX150" fmla="*/ 27071 w 55044"/>
              <a:gd name="connsiteY150" fmla="*/ 79108 h 111412"/>
              <a:gd name="connsiteX151" fmla="*/ 26710 w 55044"/>
              <a:gd name="connsiteY151" fmla="*/ 81815 h 111412"/>
              <a:gd name="connsiteX152" fmla="*/ 25327 w 55044"/>
              <a:gd name="connsiteY152" fmla="*/ 82176 h 111412"/>
              <a:gd name="connsiteX153" fmla="*/ 24966 w 55044"/>
              <a:gd name="connsiteY153" fmla="*/ 84101 h 111412"/>
              <a:gd name="connsiteX154" fmla="*/ 24244 w 55044"/>
              <a:gd name="connsiteY154" fmla="*/ 84041 h 111412"/>
              <a:gd name="connsiteX155" fmla="*/ 23522 w 55044"/>
              <a:gd name="connsiteY155" fmla="*/ 85966 h 111412"/>
              <a:gd name="connsiteX156" fmla="*/ 25086 w 55044"/>
              <a:gd name="connsiteY156" fmla="*/ 86026 h 111412"/>
              <a:gd name="connsiteX157" fmla="*/ 25507 w 55044"/>
              <a:gd name="connsiteY157" fmla="*/ 87831 h 111412"/>
              <a:gd name="connsiteX158" fmla="*/ 24725 w 55044"/>
              <a:gd name="connsiteY158" fmla="*/ 90417 h 111412"/>
              <a:gd name="connsiteX159" fmla="*/ 27552 w 55044"/>
              <a:gd name="connsiteY159" fmla="*/ 90838 h 111412"/>
              <a:gd name="connsiteX160" fmla="*/ 26530 w 55044"/>
              <a:gd name="connsiteY160" fmla="*/ 92884 h 111412"/>
              <a:gd name="connsiteX161" fmla="*/ 26109 w 55044"/>
              <a:gd name="connsiteY161" fmla="*/ 96313 h 111412"/>
              <a:gd name="connsiteX162" fmla="*/ 26891 w 55044"/>
              <a:gd name="connsiteY162" fmla="*/ 97877 h 111412"/>
              <a:gd name="connsiteX163" fmla="*/ 26590 w 55044"/>
              <a:gd name="connsiteY163" fmla="*/ 100584 h 111412"/>
              <a:gd name="connsiteX164" fmla="*/ 23582 w 55044"/>
              <a:gd name="connsiteY164" fmla="*/ 102870 h 111412"/>
              <a:gd name="connsiteX165" fmla="*/ 24785 w 55044"/>
              <a:gd name="connsiteY165" fmla="*/ 105276 h 111412"/>
              <a:gd name="connsiteX166" fmla="*/ 25146 w 55044"/>
              <a:gd name="connsiteY166" fmla="*/ 106600 h 111412"/>
              <a:gd name="connsiteX167" fmla="*/ 24424 w 55044"/>
              <a:gd name="connsiteY167" fmla="*/ 108946 h 111412"/>
              <a:gd name="connsiteX168" fmla="*/ 21837 w 55044"/>
              <a:gd name="connsiteY168" fmla="*/ 111412 h 111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</a:cxnLst>
            <a:rect l="l" t="t" r="r" b="b"/>
            <a:pathLst>
              <a:path w="55044" h="111412">
                <a:moveTo>
                  <a:pt x="21837" y="111412"/>
                </a:moveTo>
                <a:lnTo>
                  <a:pt x="19311" y="110811"/>
                </a:lnTo>
                <a:lnTo>
                  <a:pt x="19311" y="108886"/>
                </a:lnTo>
                <a:lnTo>
                  <a:pt x="17807" y="108405"/>
                </a:lnTo>
                <a:lnTo>
                  <a:pt x="17987" y="107622"/>
                </a:lnTo>
                <a:lnTo>
                  <a:pt x="10949" y="106058"/>
                </a:lnTo>
                <a:lnTo>
                  <a:pt x="10107" y="108645"/>
                </a:lnTo>
                <a:lnTo>
                  <a:pt x="9204" y="108886"/>
                </a:lnTo>
                <a:lnTo>
                  <a:pt x="8964" y="107382"/>
                </a:lnTo>
                <a:lnTo>
                  <a:pt x="6617" y="106419"/>
                </a:lnTo>
                <a:lnTo>
                  <a:pt x="6016" y="108826"/>
                </a:lnTo>
                <a:lnTo>
                  <a:pt x="4813" y="106720"/>
                </a:lnTo>
                <a:lnTo>
                  <a:pt x="1384" y="104615"/>
                </a:lnTo>
                <a:lnTo>
                  <a:pt x="3008" y="99802"/>
                </a:lnTo>
                <a:lnTo>
                  <a:pt x="4632" y="97636"/>
                </a:lnTo>
                <a:lnTo>
                  <a:pt x="6858" y="96734"/>
                </a:lnTo>
                <a:lnTo>
                  <a:pt x="7881" y="95711"/>
                </a:lnTo>
                <a:lnTo>
                  <a:pt x="8302" y="93124"/>
                </a:lnTo>
                <a:lnTo>
                  <a:pt x="6317" y="90237"/>
                </a:lnTo>
                <a:lnTo>
                  <a:pt x="5474" y="88312"/>
                </a:lnTo>
                <a:lnTo>
                  <a:pt x="4873" y="84702"/>
                </a:lnTo>
                <a:lnTo>
                  <a:pt x="5113" y="81033"/>
                </a:lnTo>
                <a:lnTo>
                  <a:pt x="6738" y="79047"/>
                </a:lnTo>
                <a:lnTo>
                  <a:pt x="6497" y="78085"/>
                </a:lnTo>
                <a:lnTo>
                  <a:pt x="7339" y="74355"/>
                </a:lnTo>
                <a:lnTo>
                  <a:pt x="301" y="72550"/>
                </a:lnTo>
                <a:lnTo>
                  <a:pt x="0" y="70505"/>
                </a:lnTo>
                <a:lnTo>
                  <a:pt x="1023" y="67978"/>
                </a:lnTo>
                <a:lnTo>
                  <a:pt x="2827" y="67618"/>
                </a:lnTo>
                <a:lnTo>
                  <a:pt x="5956" y="68339"/>
                </a:lnTo>
                <a:lnTo>
                  <a:pt x="6196" y="67317"/>
                </a:lnTo>
                <a:lnTo>
                  <a:pt x="7941" y="66354"/>
                </a:lnTo>
                <a:lnTo>
                  <a:pt x="10227" y="66956"/>
                </a:lnTo>
                <a:lnTo>
                  <a:pt x="9625" y="66114"/>
                </a:lnTo>
                <a:lnTo>
                  <a:pt x="10708" y="64429"/>
                </a:lnTo>
                <a:lnTo>
                  <a:pt x="9746" y="61902"/>
                </a:lnTo>
                <a:lnTo>
                  <a:pt x="10588" y="58293"/>
                </a:lnTo>
                <a:lnTo>
                  <a:pt x="13235" y="59316"/>
                </a:lnTo>
                <a:lnTo>
                  <a:pt x="14197" y="58895"/>
                </a:lnTo>
                <a:lnTo>
                  <a:pt x="14919" y="57391"/>
                </a:lnTo>
                <a:lnTo>
                  <a:pt x="16423" y="56187"/>
                </a:lnTo>
                <a:lnTo>
                  <a:pt x="14318" y="55706"/>
                </a:lnTo>
                <a:lnTo>
                  <a:pt x="13716" y="54082"/>
                </a:lnTo>
                <a:lnTo>
                  <a:pt x="16122" y="52037"/>
                </a:lnTo>
                <a:lnTo>
                  <a:pt x="17326" y="52398"/>
                </a:lnTo>
                <a:lnTo>
                  <a:pt x="16965" y="54202"/>
                </a:lnTo>
                <a:lnTo>
                  <a:pt x="19190" y="55225"/>
                </a:lnTo>
                <a:lnTo>
                  <a:pt x="19010" y="57511"/>
                </a:lnTo>
                <a:lnTo>
                  <a:pt x="20394" y="57270"/>
                </a:lnTo>
                <a:lnTo>
                  <a:pt x="21416" y="54563"/>
                </a:lnTo>
                <a:lnTo>
                  <a:pt x="20634" y="54082"/>
                </a:lnTo>
                <a:lnTo>
                  <a:pt x="20995" y="52458"/>
                </a:lnTo>
                <a:lnTo>
                  <a:pt x="22559" y="54262"/>
                </a:lnTo>
                <a:lnTo>
                  <a:pt x="22980" y="52879"/>
                </a:lnTo>
                <a:lnTo>
                  <a:pt x="21356" y="51676"/>
                </a:lnTo>
                <a:lnTo>
                  <a:pt x="21777" y="49690"/>
                </a:lnTo>
                <a:lnTo>
                  <a:pt x="25567" y="50593"/>
                </a:lnTo>
                <a:lnTo>
                  <a:pt x="26169" y="47826"/>
                </a:lnTo>
                <a:lnTo>
                  <a:pt x="26770" y="47224"/>
                </a:lnTo>
                <a:lnTo>
                  <a:pt x="26169" y="45901"/>
                </a:lnTo>
                <a:lnTo>
                  <a:pt x="24484" y="45299"/>
                </a:lnTo>
                <a:lnTo>
                  <a:pt x="25687" y="43254"/>
                </a:lnTo>
                <a:lnTo>
                  <a:pt x="26048" y="40667"/>
                </a:lnTo>
                <a:lnTo>
                  <a:pt x="26891" y="39885"/>
                </a:lnTo>
                <a:lnTo>
                  <a:pt x="30320" y="39283"/>
                </a:lnTo>
                <a:lnTo>
                  <a:pt x="31523" y="37779"/>
                </a:lnTo>
                <a:lnTo>
                  <a:pt x="31763" y="34771"/>
                </a:lnTo>
                <a:lnTo>
                  <a:pt x="33328" y="33327"/>
                </a:lnTo>
                <a:lnTo>
                  <a:pt x="32606" y="30921"/>
                </a:lnTo>
                <a:lnTo>
                  <a:pt x="31402" y="29477"/>
                </a:lnTo>
                <a:lnTo>
                  <a:pt x="30741" y="29477"/>
                </a:lnTo>
                <a:lnTo>
                  <a:pt x="29598" y="26951"/>
                </a:lnTo>
                <a:lnTo>
                  <a:pt x="32726" y="13475"/>
                </a:lnTo>
                <a:lnTo>
                  <a:pt x="31523" y="8302"/>
                </a:lnTo>
                <a:lnTo>
                  <a:pt x="30019" y="7279"/>
                </a:lnTo>
                <a:lnTo>
                  <a:pt x="30199" y="6617"/>
                </a:lnTo>
                <a:lnTo>
                  <a:pt x="32606" y="7038"/>
                </a:lnTo>
                <a:lnTo>
                  <a:pt x="32846" y="5835"/>
                </a:lnTo>
                <a:lnTo>
                  <a:pt x="33628" y="5956"/>
                </a:lnTo>
                <a:lnTo>
                  <a:pt x="33869" y="3429"/>
                </a:lnTo>
                <a:lnTo>
                  <a:pt x="33328" y="1023"/>
                </a:lnTo>
                <a:lnTo>
                  <a:pt x="34410" y="963"/>
                </a:lnTo>
                <a:lnTo>
                  <a:pt x="33929" y="3068"/>
                </a:lnTo>
                <a:lnTo>
                  <a:pt x="34170" y="4271"/>
                </a:lnTo>
                <a:lnTo>
                  <a:pt x="35794" y="5715"/>
                </a:lnTo>
                <a:lnTo>
                  <a:pt x="36817" y="3309"/>
                </a:lnTo>
                <a:lnTo>
                  <a:pt x="39825" y="4632"/>
                </a:lnTo>
                <a:lnTo>
                  <a:pt x="39283" y="2346"/>
                </a:lnTo>
                <a:lnTo>
                  <a:pt x="41870" y="3068"/>
                </a:lnTo>
                <a:lnTo>
                  <a:pt x="42471" y="2466"/>
                </a:lnTo>
                <a:lnTo>
                  <a:pt x="43073" y="301"/>
                </a:lnTo>
                <a:lnTo>
                  <a:pt x="44276" y="1384"/>
                </a:lnTo>
                <a:lnTo>
                  <a:pt x="45660" y="0"/>
                </a:lnTo>
                <a:lnTo>
                  <a:pt x="46141" y="1684"/>
                </a:lnTo>
                <a:lnTo>
                  <a:pt x="44938" y="1684"/>
                </a:lnTo>
                <a:lnTo>
                  <a:pt x="44457" y="3609"/>
                </a:lnTo>
                <a:lnTo>
                  <a:pt x="45901" y="3309"/>
                </a:lnTo>
                <a:lnTo>
                  <a:pt x="45058" y="6557"/>
                </a:lnTo>
                <a:lnTo>
                  <a:pt x="44096" y="6196"/>
                </a:lnTo>
                <a:lnTo>
                  <a:pt x="43314" y="4752"/>
                </a:lnTo>
                <a:lnTo>
                  <a:pt x="42712" y="8181"/>
                </a:lnTo>
                <a:lnTo>
                  <a:pt x="42712" y="9685"/>
                </a:lnTo>
                <a:lnTo>
                  <a:pt x="43554" y="9685"/>
                </a:lnTo>
                <a:lnTo>
                  <a:pt x="43073" y="11731"/>
                </a:lnTo>
                <a:lnTo>
                  <a:pt x="45239" y="12212"/>
                </a:lnTo>
                <a:lnTo>
                  <a:pt x="45419" y="13536"/>
                </a:lnTo>
                <a:lnTo>
                  <a:pt x="46622" y="14077"/>
                </a:lnTo>
                <a:lnTo>
                  <a:pt x="45600" y="19251"/>
                </a:lnTo>
                <a:lnTo>
                  <a:pt x="48307" y="19792"/>
                </a:lnTo>
                <a:lnTo>
                  <a:pt x="47705" y="22499"/>
                </a:lnTo>
                <a:lnTo>
                  <a:pt x="46322" y="22198"/>
                </a:lnTo>
                <a:lnTo>
                  <a:pt x="47765" y="25266"/>
                </a:lnTo>
                <a:lnTo>
                  <a:pt x="52337" y="25627"/>
                </a:lnTo>
                <a:lnTo>
                  <a:pt x="51555" y="29357"/>
                </a:lnTo>
                <a:lnTo>
                  <a:pt x="48908" y="31703"/>
                </a:lnTo>
                <a:lnTo>
                  <a:pt x="49931" y="34110"/>
                </a:lnTo>
                <a:lnTo>
                  <a:pt x="50653" y="34350"/>
                </a:lnTo>
                <a:lnTo>
                  <a:pt x="50232" y="36696"/>
                </a:lnTo>
                <a:lnTo>
                  <a:pt x="49510" y="36756"/>
                </a:lnTo>
                <a:lnTo>
                  <a:pt x="49029" y="38682"/>
                </a:lnTo>
                <a:lnTo>
                  <a:pt x="49570" y="39584"/>
                </a:lnTo>
                <a:lnTo>
                  <a:pt x="48788" y="41569"/>
                </a:lnTo>
                <a:lnTo>
                  <a:pt x="49931" y="42351"/>
                </a:lnTo>
                <a:lnTo>
                  <a:pt x="48908" y="45239"/>
                </a:lnTo>
                <a:lnTo>
                  <a:pt x="49690" y="45419"/>
                </a:lnTo>
                <a:lnTo>
                  <a:pt x="48969" y="47946"/>
                </a:lnTo>
                <a:lnTo>
                  <a:pt x="52819" y="48908"/>
                </a:lnTo>
                <a:lnTo>
                  <a:pt x="54623" y="50653"/>
                </a:lnTo>
                <a:lnTo>
                  <a:pt x="55045" y="52458"/>
                </a:lnTo>
                <a:lnTo>
                  <a:pt x="54623" y="55526"/>
                </a:lnTo>
                <a:lnTo>
                  <a:pt x="54142" y="55466"/>
                </a:lnTo>
                <a:lnTo>
                  <a:pt x="54202" y="57451"/>
                </a:lnTo>
                <a:lnTo>
                  <a:pt x="54924" y="57571"/>
                </a:lnTo>
                <a:lnTo>
                  <a:pt x="53360" y="64790"/>
                </a:lnTo>
                <a:lnTo>
                  <a:pt x="53721" y="66655"/>
                </a:lnTo>
                <a:lnTo>
                  <a:pt x="50833" y="66896"/>
                </a:lnTo>
                <a:lnTo>
                  <a:pt x="49149" y="67678"/>
                </a:lnTo>
                <a:lnTo>
                  <a:pt x="49450" y="68159"/>
                </a:lnTo>
                <a:lnTo>
                  <a:pt x="51856" y="68219"/>
                </a:lnTo>
                <a:lnTo>
                  <a:pt x="52337" y="69362"/>
                </a:lnTo>
                <a:lnTo>
                  <a:pt x="50412" y="68580"/>
                </a:lnTo>
                <a:lnTo>
                  <a:pt x="50352" y="69182"/>
                </a:lnTo>
                <a:lnTo>
                  <a:pt x="46442" y="71227"/>
                </a:lnTo>
                <a:lnTo>
                  <a:pt x="44998" y="70986"/>
                </a:lnTo>
                <a:lnTo>
                  <a:pt x="44096" y="72791"/>
                </a:lnTo>
                <a:lnTo>
                  <a:pt x="39043" y="73032"/>
                </a:lnTo>
                <a:lnTo>
                  <a:pt x="40968" y="74476"/>
                </a:lnTo>
                <a:lnTo>
                  <a:pt x="41990" y="76280"/>
                </a:lnTo>
                <a:lnTo>
                  <a:pt x="41689" y="81093"/>
                </a:lnTo>
                <a:lnTo>
                  <a:pt x="41088" y="82476"/>
                </a:lnTo>
                <a:lnTo>
                  <a:pt x="27071" y="79108"/>
                </a:lnTo>
                <a:lnTo>
                  <a:pt x="26710" y="81815"/>
                </a:lnTo>
                <a:lnTo>
                  <a:pt x="25327" y="82176"/>
                </a:lnTo>
                <a:lnTo>
                  <a:pt x="24966" y="84101"/>
                </a:lnTo>
                <a:lnTo>
                  <a:pt x="24244" y="84041"/>
                </a:lnTo>
                <a:lnTo>
                  <a:pt x="23522" y="85966"/>
                </a:lnTo>
                <a:lnTo>
                  <a:pt x="25086" y="86026"/>
                </a:lnTo>
                <a:lnTo>
                  <a:pt x="25507" y="87831"/>
                </a:lnTo>
                <a:lnTo>
                  <a:pt x="24725" y="90417"/>
                </a:lnTo>
                <a:lnTo>
                  <a:pt x="27552" y="90838"/>
                </a:lnTo>
                <a:lnTo>
                  <a:pt x="26530" y="92884"/>
                </a:lnTo>
                <a:lnTo>
                  <a:pt x="26109" y="96313"/>
                </a:lnTo>
                <a:lnTo>
                  <a:pt x="26891" y="97877"/>
                </a:lnTo>
                <a:lnTo>
                  <a:pt x="26590" y="100584"/>
                </a:lnTo>
                <a:lnTo>
                  <a:pt x="23582" y="102870"/>
                </a:lnTo>
                <a:lnTo>
                  <a:pt x="24785" y="105276"/>
                </a:lnTo>
                <a:lnTo>
                  <a:pt x="25146" y="106600"/>
                </a:lnTo>
                <a:lnTo>
                  <a:pt x="24424" y="108946"/>
                </a:lnTo>
                <a:lnTo>
                  <a:pt x="21837" y="111412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4" name="Freeform: Shape 423" title="WA-2">
            <a:extLst>
              <a:ext uri="{FF2B5EF4-FFF2-40B4-BE49-F238E27FC236}">
                <a16:creationId xmlns:a16="http://schemas.microsoft.com/office/drawing/2014/main" id="{7010300A-4D58-F208-CAE7-C39D881F2219}"/>
              </a:ext>
            </a:extLst>
          </p:cNvPr>
          <p:cNvSpPr/>
          <p:nvPr/>
        </p:nvSpPr>
        <p:spPr>
          <a:xfrm>
            <a:off x="2067998" y="2131245"/>
            <a:ext cx="255744" cy="189591"/>
          </a:xfrm>
          <a:custGeom>
            <a:avLst/>
            <a:gdLst>
              <a:gd name="connsiteX0" fmla="*/ 65331 w 320100"/>
              <a:gd name="connsiteY0" fmla="*/ 243820 h 245744"/>
              <a:gd name="connsiteX1" fmla="*/ 66354 w 320100"/>
              <a:gd name="connsiteY1" fmla="*/ 241233 h 245744"/>
              <a:gd name="connsiteX2" fmla="*/ 66474 w 320100"/>
              <a:gd name="connsiteY2" fmla="*/ 238526 h 245744"/>
              <a:gd name="connsiteX3" fmla="*/ 68580 w 320100"/>
              <a:gd name="connsiteY3" fmla="*/ 237624 h 245744"/>
              <a:gd name="connsiteX4" fmla="*/ 73212 w 320100"/>
              <a:gd name="connsiteY4" fmla="*/ 233593 h 245744"/>
              <a:gd name="connsiteX5" fmla="*/ 75077 w 320100"/>
              <a:gd name="connsiteY5" fmla="*/ 232931 h 245744"/>
              <a:gd name="connsiteX6" fmla="*/ 77363 w 320100"/>
              <a:gd name="connsiteY6" fmla="*/ 229021 h 245744"/>
              <a:gd name="connsiteX7" fmla="*/ 77363 w 320100"/>
              <a:gd name="connsiteY7" fmla="*/ 226916 h 245744"/>
              <a:gd name="connsiteX8" fmla="*/ 80190 w 320100"/>
              <a:gd name="connsiteY8" fmla="*/ 221201 h 245744"/>
              <a:gd name="connsiteX9" fmla="*/ 81995 w 320100"/>
              <a:gd name="connsiteY9" fmla="*/ 219396 h 245744"/>
              <a:gd name="connsiteX10" fmla="*/ 82476 w 320100"/>
              <a:gd name="connsiteY10" fmla="*/ 217230 h 245744"/>
              <a:gd name="connsiteX11" fmla="*/ 83499 w 320100"/>
              <a:gd name="connsiteY11" fmla="*/ 214944 h 245744"/>
              <a:gd name="connsiteX12" fmla="*/ 87470 w 320100"/>
              <a:gd name="connsiteY12" fmla="*/ 214463 h 245744"/>
              <a:gd name="connsiteX13" fmla="*/ 91260 w 320100"/>
              <a:gd name="connsiteY13" fmla="*/ 214824 h 245744"/>
              <a:gd name="connsiteX14" fmla="*/ 94087 w 320100"/>
              <a:gd name="connsiteY14" fmla="*/ 213320 h 245744"/>
              <a:gd name="connsiteX15" fmla="*/ 94087 w 320100"/>
              <a:gd name="connsiteY15" fmla="*/ 211154 h 245744"/>
              <a:gd name="connsiteX16" fmla="*/ 94688 w 320100"/>
              <a:gd name="connsiteY16" fmla="*/ 210673 h 245744"/>
              <a:gd name="connsiteX17" fmla="*/ 95591 w 320100"/>
              <a:gd name="connsiteY17" fmla="*/ 206281 h 245744"/>
              <a:gd name="connsiteX18" fmla="*/ 96614 w 320100"/>
              <a:gd name="connsiteY18" fmla="*/ 204717 h 245744"/>
              <a:gd name="connsiteX19" fmla="*/ 97576 w 320100"/>
              <a:gd name="connsiteY19" fmla="*/ 204597 h 245744"/>
              <a:gd name="connsiteX20" fmla="*/ 96975 w 320100"/>
              <a:gd name="connsiteY20" fmla="*/ 202311 h 245744"/>
              <a:gd name="connsiteX21" fmla="*/ 95531 w 320100"/>
              <a:gd name="connsiteY21" fmla="*/ 202070 h 245744"/>
              <a:gd name="connsiteX22" fmla="*/ 91801 w 320100"/>
              <a:gd name="connsiteY22" fmla="*/ 197799 h 245744"/>
              <a:gd name="connsiteX23" fmla="*/ 89996 w 320100"/>
              <a:gd name="connsiteY23" fmla="*/ 196596 h 245744"/>
              <a:gd name="connsiteX24" fmla="*/ 90237 w 320100"/>
              <a:gd name="connsiteY24" fmla="*/ 196115 h 245744"/>
              <a:gd name="connsiteX25" fmla="*/ 91861 w 320100"/>
              <a:gd name="connsiteY25" fmla="*/ 197378 h 245744"/>
              <a:gd name="connsiteX26" fmla="*/ 92282 w 320100"/>
              <a:gd name="connsiteY26" fmla="*/ 196295 h 245744"/>
              <a:gd name="connsiteX27" fmla="*/ 91741 w 320100"/>
              <a:gd name="connsiteY27" fmla="*/ 194912 h 245744"/>
              <a:gd name="connsiteX28" fmla="*/ 90056 w 320100"/>
              <a:gd name="connsiteY28" fmla="*/ 194731 h 245744"/>
              <a:gd name="connsiteX29" fmla="*/ 89455 w 320100"/>
              <a:gd name="connsiteY29" fmla="*/ 192866 h 245744"/>
              <a:gd name="connsiteX30" fmla="*/ 87349 w 320100"/>
              <a:gd name="connsiteY30" fmla="*/ 190460 h 245744"/>
              <a:gd name="connsiteX31" fmla="*/ 87229 w 320100"/>
              <a:gd name="connsiteY31" fmla="*/ 188054 h 245744"/>
              <a:gd name="connsiteX32" fmla="*/ 85304 w 320100"/>
              <a:gd name="connsiteY32" fmla="*/ 186850 h 245744"/>
              <a:gd name="connsiteX33" fmla="*/ 85003 w 320100"/>
              <a:gd name="connsiteY33" fmla="*/ 183421 h 245744"/>
              <a:gd name="connsiteX34" fmla="*/ 84221 w 320100"/>
              <a:gd name="connsiteY34" fmla="*/ 182639 h 245744"/>
              <a:gd name="connsiteX35" fmla="*/ 83800 w 320100"/>
              <a:gd name="connsiteY35" fmla="*/ 179271 h 245744"/>
              <a:gd name="connsiteX36" fmla="*/ 84582 w 320100"/>
              <a:gd name="connsiteY36" fmla="*/ 178428 h 245744"/>
              <a:gd name="connsiteX37" fmla="*/ 85003 w 320100"/>
              <a:gd name="connsiteY37" fmla="*/ 176323 h 245744"/>
              <a:gd name="connsiteX38" fmla="*/ 84883 w 320100"/>
              <a:gd name="connsiteY38" fmla="*/ 173736 h 245744"/>
              <a:gd name="connsiteX39" fmla="*/ 87169 w 320100"/>
              <a:gd name="connsiteY39" fmla="*/ 170788 h 245744"/>
              <a:gd name="connsiteX40" fmla="*/ 85905 w 320100"/>
              <a:gd name="connsiteY40" fmla="*/ 168923 h 245744"/>
              <a:gd name="connsiteX41" fmla="*/ 86507 w 320100"/>
              <a:gd name="connsiteY41" fmla="*/ 167901 h 245744"/>
              <a:gd name="connsiteX42" fmla="*/ 86327 w 320100"/>
              <a:gd name="connsiteY42" fmla="*/ 166337 h 245744"/>
              <a:gd name="connsiteX43" fmla="*/ 87169 w 320100"/>
              <a:gd name="connsiteY43" fmla="*/ 164652 h 245744"/>
              <a:gd name="connsiteX44" fmla="*/ 86567 w 320100"/>
              <a:gd name="connsiteY44" fmla="*/ 162607 h 245744"/>
              <a:gd name="connsiteX45" fmla="*/ 84943 w 320100"/>
              <a:gd name="connsiteY45" fmla="*/ 160983 h 245744"/>
              <a:gd name="connsiteX46" fmla="*/ 81815 w 320100"/>
              <a:gd name="connsiteY46" fmla="*/ 161103 h 245744"/>
              <a:gd name="connsiteX47" fmla="*/ 80852 w 320100"/>
              <a:gd name="connsiteY47" fmla="*/ 160501 h 245744"/>
              <a:gd name="connsiteX48" fmla="*/ 80371 w 320100"/>
              <a:gd name="connsiteY48" fmla="*/ 158877 h 245744"/>
              <a:gd name="connsiteX49" fmla="*/ 78987 w 320100"/>
              <a:gd name="connsiteY49" fmla="*/ 158757 h 245744"/>
              <a:gd name="connsiteX50" fmla="*/ 77243 w 320100"/>
              <a:gd name="connsiteY50" fmla="*/ 159599 h 245744"/>
              <a:gd name="connsiteX51" fmla="*/ 77062 w 320100"/>
              <a:gd name="connsiteY51" fmla="*/ 162306 h 245744"/>
              <a:gd name="connsiteX52" fmla="*/ 77784 w 320100"/>
              <a:gd name="connsiteY52" fmla="*/ 163389 h 245744"/>
              <a:gd name="connsiteX53" fmla="*/ 75558 w 320100"/>
              <a:gd name="connsiteY53" fmla="*/ 165494 h 245744"/>
              <a:gd name="connsiteX54" fmla="*/ 73633 w 320100"/>
              <a:gd name="connsiteY54" fmla="*/ 165494 h 245744"/>
              <a:gd name="connsiteX55" fmla="*/ 72430 w 320100"/>
              <a:gd name="connsiteY55" fmla="*/ 166337 h 245744"/>
              <a:gd name="connsiteX56" fmla="*/ 71829 w 320100"/>
              <a:gd name="connsiteY56" fmla="*/ 168502 h 245744"/>
              <a:gd name="connsiteX57" fmla="*/ 71829 w 320100"/>
              <a:gd name="connsiteY57" fmla="*/ 170307 h 245744"/>
              <a:gd name="connsiteX58" fmla="*/ 72851 w 320100"/>
              <a:gd name="connsiteY58" fmla="*/ 171330 h 245744"/>
              <a:gd name="connsiteX59" fmla="*/ 72731 w 320100"/>
              <a:gd name="connsiteY59" fmla="*/ 172593 h 245744"/>
              <a:gd name="connsiteX60" fmla="*/ 73934 w 320100"/>
              <a:gd name="connsiteY60" fmla="*/ 175360 h 245744"/>
              <a:gd name="connsiteX61" fmla="*/ 74475 w 320100"/>
              <a:gd name="connsiteY61" fmla="*/ 177767 h 245744"/>
              <a:gd name="connsiteX62" fmla="*/ 76401 w 320100"/>
              <a:gd name="connsiteY62" fmla="*/ 179872 h 245744"/>
              <a:gd name="connsiteX63" fmla="*/ 76401 w 320100"/>
              <a:gd name="connsiteY63" fmla="*/ 181256 h 245744"/>
              <a:gd name="connsiteX64" fmla="*/ 77544 w 320100"/>
              <a:gd name="connsiteY64" fmla="*/ 181978 h 245744"/>
              <a:gd name="connsiteX65" fmla="*/ 80431 w 320100"/>
              <a:gd name="connsiteY65" fmla="*/ 187693 h 245744"/>
              <a:gd name="connsiteX66" fmla="*/ 80912 w 320100"/>
              <a:gd name="connsiteY66" fmla="*/ 189076 h 245744"/>
              <a:gd name="connsiteX67" fmla="*/ 81875 w 320100"/>
              <a:gd name="connsiteY67" fmla="*/ 193889 h 245744"/>
              <a:gd name="connsiteX68" fmla="*/ 81033 w 320100"/>
              <a:gd name="connsiteY68" fmla="*/ 194130 h 245744"/>
              <a:gd name="connsiteX69" fmla="*/ 79469 w 320100"/>
              <a:gd name="connsiteY69" fmla="*/ 193227 h 245744"/>
              <a:gd name="connsiteX70" fmla="*/ 78386 w 320100"/>
              <a:gd name="connsiteY70" fmla="*/ 191422 h 245744"/>
              <a:gd name="connsiteX71" fmla="*/ 78265 w 320100"/>
              <a:gd name="connsiteY71" fmla="*/ 188896 h 245744"/>
              <a:gd name="connsiteX72" fmla="*/ 77664 w 320100"/>
              <a:gd name="connsiteY72" fmla="*/ 187452 h 245744"/>
              <a:gd name="connsiteX73" fmla="*/ 76100 w 320100"/>
              <a:gd name="connsiteY73" fmla="*/ 185647 h 245744"/>
              <a:gd name="connsiteX74" fmla="*/ 75498 w 320100"/>
              <a:gd name="connsiteY74" fmla="*/ 183542 h 245744"/>
              <a:gd name="connsiteX75" fmla="*/ 73272 w 320100"/>
              <a:gd name="connsiteY75" fmla="*/ 182158 h 245744"/>
              <a:gd name="connsiteX76" fmla="*/ 71287 w 320100"/>
              <a:gd name="connsiteY76" fmla="*/ 177225 h 245744"/>
              <a:gd name="connsiteX77" fmla="*/ 69843 w 320100"/>
              <a:gd name="connsiteY77" fmla="*/ 177225 h 245744"/>
              <a:gd name="connsiteX78" fmla="*/ 68460 w 320100"/>
              <a:gd name="connsiteY78" fmla="*/ 178428 h 245744"/>
              <a:gd name="connsiteX79" fmla="*/ 65933 w 320100"/>
              <a:gd name="connsiteY79" fmla="*/ 175300 h 245744"/>
              <a:gd name="connsiteX80" fmla="*/ 66234 w 320100"/>
              <a:gd name="connsiteY80" fmla="*/ 172653 h 245744"/>
              <a:gd name="connsiteX81" fmla="*/ 65151 w 320100"/>
              <a:gd name="connsiteY81" fmla="*/ 168141 h 245744"/>
              <a:gd name="connsiteX82" fmla="*/ 64910 w 320100"/>
              <a:gd name="connsiteY82" fmla="*/ 165434 h 245744"/>
              <a:gd name="connsiteX83" fmla="*/ 65933 w 320100"/>
              <a:gd name="connsiteY83" fmla="*/ 163449 h 245744"/>
              <a:gd name="connsiteX84" fmla="*/ 65572 w 320100"/>
              <a:gd name="connsiteY84" fmla="*/ 161945 h 245744"/>
              <a:gd name="connsiteX85" fmla="*/ 66896 w 320100"/>
              <a:gd name="connsiteY85" fmla="*/ 158456 h 245744"/>
              <a:gd name="connsiteX86" fmla="*/ 67557 w 320100"/>
              <a:gd name="connsiteY86" fmla="*/ 155207 h 245744"/>
              <a:gd name="connsiteX87" fmla="*/ 68520 w 320100"/>
              <a:gd name="connsiteY87" fmla="*/ 153523 h 245744"/>
              <a:gd name="connsiteX88" fmla="*/ 72129 w 320100"/>
              <a:gd name="connsiteY88" fmla="*/ 152921 h 245744"/>
              <a:gd name="connsiteX89" fmla="*/ 74054 w 320100"/>
              <a:gd name="connsiteY89" fmla="*/ 154726 h 245744"/>
              <a:gd name="connsiteX90" fmla="*/ 75799 w 320100"/>
              <a:gd name="connsiteY90" fmla="*/ 154185 h 245744"/>
              <a:gd name="connsiteX91" fmla="*/ 77363 w 320100"/>
              <a:gd name="connsiteY91" fmla="*/ 151778 h 245744"/>
              <a:gd name="connsiteX92" fmla="*/ 79108 w 320100"/>
              <a:gd name="connsiteY92" fmla="*/ 152861 h 245744"/>
              <a:gd name="connsiteX93" fmla="*/ 84041 w 320100"/>
              <a:gd name="connsiteY93" fmla="*/ 156771 h 245744"/>
              <a:gd name="connsiteX94" fmla="*/ 85184 w 320100"/>
              <a:gd name="connsiteY94" fmla="*/ 156771 h 245744"/>
              <a:gd name="connsiteX95" fmla="*/ 87409 w 320100"/>
              <a:gd name="connsiteY95" fmla="*/ 152681 h 245744"/>
              <a:gd name="connsiteX96" fmla="*/ 87530 w 320100"/>
              <a:gd name="connsiteY96" fmla="*/ 150395 h 245744"/>
              <a:gd name="connsiteX97" fmla="*/ 88131 w 320100"/>
              <a:gd name="connsiteY97" fmla="*/ 149192 h 245744"/>
              <a:gd name="connsiteX98" fmla="*/ 88191 w 320100"/>
              <a:gd name="connsiteY98" fmla="*/ 147507 h 245744"/>
              <a:gd name="connsiteX99" fmla="*/ 87470 w 320100"/>
              <a:gd name="connsiteY99" fmla="*/ 146906 h 245744"/>
              <a:gd name="connsiteX100" fmla="*/ 87229 w 320100"/>
              <a:gd name="connsiteY100" fmla="*/ 143777 h 245744"/>
              <a:gd name="connsiteX101" fmla="*/ 85785 w 320100"/>
              <a:gd name="connsiteY101" fmla="*/ 142394 h 245744"/>
              <a:gd name="connsiteX102" fmla="*/ 85304 w 320100"/>
              <a:gd name="connsiteY102" fmla="*/ 141191 h 245744"/>
              <a:gd name="connsiteX103" fmla="*/ 83198 w 320100"/>
              <a:gd name="connsiteY103" fmla="*/ 139987 h 245744"/>
              <a:gd name="connsiteX104" fmla="*/ 81333 w 320100"/>
              <a:gd name="connsiteY104" fmla="*/ 136980 h 245744"/>
              <a:gd name="connsiteX105" fmla="*/ 76280 w 320100"/>
              <a:gd name="connsiteY105" fmla="*/ 134212 h 245744"/>
              <a:gd name="connsiteX106" fmla="*/ 76280 w 320100"/>
              <a:gd name="connsiteY106" fmla="*/ 133129 h 245744"/>
              <a:gd name="connsiteX107" fmla="*/ 78386 w 320100"/>
              <a:gd name="connsiteY107" fmla="*/ 132588 h 245744"/>
              <a:gd name="connsiteX108" fmla="*/ 77784 w 320100"/>
              <a:gd name="connsiteY108" fmla="*/ 132047 h 245744"/>
              <a:gd name="connsiteX109" fmla="*/ 75077 w 320100"/>
              <a:gd name="connsiteY109" fmla="*/ 131806 h 245744"/>
              <a:gd name="connsiteX110" fmla="*/ 74776 w 320100"/>
              <a:gd name="connsiteY110" fmla="*/ 130603 h 245744"/>
              <a:gd name="connsiteX111" fmla="*/ 73272 w 320100"/>
              <a:gd name="connsiteY111" fmla="*/ 130422 h 245744"/>
              <a:gd name="connsiteX112" fmla="*/ 73814 w 320100"/>
              <a:gd name="connsiteY112" fmla="*/ 128979 h 245744"/>
              <a:gd name="connsiteX113" fmla="*/ 73633 w 320100"/>
              <a:gd name="connsiteY113" fmla="*/ 126271 h 245744"/>
              <a:gd name="connsiteX114" fmla="*/ 72189 w 320100"/>
              <a:gd name="connsiteY114" fmla="*/ 123865 h 245744"/>
              <a:gd name="connsiteX115" fmla="*/ 72731 w 320100"/>
              <a:gd name="connsiteY115" fmla="*/ 123444 h 245744"/>
              <a:gd name="connsiteX116" fmla="*/ 72430 w 320100"/>
              <a:gd name="connsiteY116" fmla="*/ 121639 h 245744"/>
              <a:gd name="connsiteX117" fmla="*/ 69182 w 320100"/>
              <a:gd name="connsiteY117" fmla="*/ 122121 h 245744"/>
              <a:gd name="connsiteX118" fmla="*/ 71287 w 320100"/>
              <a:gd name="connsiteY118" fmla="*/ 120917 h 245744"/>
              <a:gd name="connsiteX119" fmla="*/ 72129 w 320100"/>
              <a:gd name="connsiteY119" fmla="*/ 121338 h 245744"/>
              <a:gd name="connsiteX120" fmla="*/ 74656 w 320100"/>
              <a:gd name="connsiteY120" fmla="*/ 117127 h 245744"/>
              <a:gd name="connsiteX121" fmla="*/ 71227 w 320100"/>
              <a:gd name="connsiteY121" fmla="*/ 116526 h 245744"/>
              <a:gd name="connsiteX122" fmla="*/ 70505 w 320100"/>
              <a:gd name="connsiteY122" fmla="*/ 118391 h 245744"/>
              <a:gd name="connsiteX123" fmla="*/ 69182 w 320100"/>
              <a:gd name="connsiteY123" fmla="*/ 119594 h 245744"/>
              <a:gd name="connsiteX124" fmla="*/ 66595 w 320100"/>
              <a:gd name="connsiteY124" fmla="*/ 119594 h 245744"/>
              <a:gd name="connsiteX125" fmla="*/ 65091 w 320100"/>
              <a:gd name="connsiteY125" fmla="*/ 121038 h 245744"/>
              <a:gd name="connsiteX126" fmla="*/ 63707 w 320100"/>
              <a:gd name="connsiteY126" fmla="*/ 120436 h 245744"/>
              <a:gd name="connsiteX127" fmla="*/ 62624 w 320100"/>
              <a:gd name="connsiteY127" fmla="*/ 121038 h 245744"/>
              <a:gd name="connsiteX128" fmla="*/ 59737 w 320100"/>
              <a:gd name="connsiteY128" fmla="*/ 120917 h 245744"/>
              <a:gd name="connsiteX129" fmla="*/ 60338 w 320100"/>
              <a:gd name="connsiteY129" fmla="*/ 119113 h 245744"/>
              <a:gd name="connsiteX130" fmla="*/ 59135 w 320100"/>
              <a:gd name="connsiteY130" fmla="*/ 119353 h 245744"/>
              <a:gd name="connsiteX131" fmla="*/ 58173 w 320100"/>
              <a:gd name="connsiteY131" fmla="*/ 117308 h 245744"/>
              <a:gd name="connsiteX132" fmla="*/ 58714 w 320100"/>
              <a:gd name="connsiteY132" fmla="*/ 113698 h 245744"/>
              <a:gd name="connsiteX133" fmla="*/ 59797 w 320100"/>
              <a:gd name="connsiteY133" fmla="*/ 114240 h 245744"/>
              <a:gd name="connsiteX134" fmla="*/ 60880 w 320100"/>
              <a:gd name="connsiteY134" fmla="*/ 112616 h 245744"/>
              <a:gd name="connsiteX135" fmla="*/ 61782 w 320100"/>
              <a:gd name="connsiteY135" fmla="*/ 112435 h 245744"/>
              <a:gd name="connsiteX136" fmla="*/ 62324 w 320100"/>
              <a:gd name="connsiteY136" fmla="*/ 109006 h 245744"/>
              <a:gd name="connsiteX137" fmla="*/ 61602 w 320100"/>
              <a:gd name="connsiteY137" fmla="*/ 106239 h 245744"/>
              <a:gd name="connsiteX138" fmla="*/ 59376 w 320100"/>
              <a:gd name="connsiteY138" fmla="*/ 104615 h 245744"/>
              <a:gd name="connsiteX139" fmla="*/ 57571 w 320100"/>
              <a:gd name="connsiteY139" fmla="*/ 104133 h 245744"/>
              <a:gd name="connsiteX140" fmla="*/ 58293 w 320100"/>
              <a:gd name="connsiteY140" fmla="*/ 102810 h 245744"/>
              <a:gd name="connsiteX141" fmla="*/ 59255 w 320100"/>
              <a:gd name="connsiteY141" fmla="*/ 102930 h 245744"/>
              <a:gd name="connsiteX142" fmla="*/ 60579 w 320100"/>
              <a:gd name="connsiteY142" fmla="*/ 101607 h 245744"/>
              <a:gd name="connsiteX143" fmla="*/ 61963 w 320100"/>
              <a:gd name="connsiteY143" fmla="*/ 102930 h 245744"/>
              <a:gd name="connsiteX144" fmla="*/ 69663 w 320100"/>
              <a:gd name="connsiteY144" fmla="*/ 101366 h 245744"/>
              <a:gd name="connsiteX145" fmla="*/ 71468 w 320100"/>
              <a:gd name="connsiteY145" fmla="*/ 101907 h 245744"/>
              <a:gd name="connsiteX146" fmla="*/ 71287 w 320100"/>
              <a:gd name="connsiteY146" fmla="*/ 103592 h 245744"/>
              <a:gd name="connsiteX147" fmla="*/ 70565 w 320100"/>
              <a:gd name="connsiteY147" fmla="*/ 103411 h 245744"/>
              <a:gd name="connsiteX148" fmla="*/ 70325 w 320100"/>
              <a:gd name="connsiteY148" fmla="*/ 105998 h 245744"/>
              <a:gd name="connsiteX149" fmla="*/ 70926 w 320100"/>
              <a:gd name="connsiteY149" fmla="*/ 112315 h 245744"/>
              <a:gd name="connsiteX150" fmla="*/ 72671 w 320100"/>
              <a:gd name="connsiteY150" fmla="*/ 112736 h 245744"/>
              <a:gd name="connsiteX151" fmla="*/ 73032 w 320100"/>
              <a:gd name="connsiteY151" fmla="*/ 109247 h 245744"/>
              <a:gd name="connsiteX152" fmla="*/ 72971 w 320100"/>
              <a:gd name="connsiteY152" fmla="*/ 107562 h 245744"/>
              <a:gd name="connsiteX153" fmla="*/ 74656 w 320100"/>
              <a:gd name="connsiteY153" fmla="*/ 106780 h 245744"/>
              <a:gd name="connsiteX154" fmla="*/ 75739 w 320100"/>
              <a:gd name="connsiteY154" fmla="*/ 106901 h 245744"/>
              <a:gd name="connsiteX155" fmla="*/ 76340 w 320100"/>
              <a:gd name="connsiteY155" fmla="*/ 109728 h 245744"/>
              <a:gd name="connsiteX156" fmla="*/ 76942 w 320100"/>
              <a:gd name="connsiteY156" fmla="*/ 113638 h 245744"/>
              <a:gd name="connsiteX157" fmla="*/ 78626 w 320100"/>
              <a:gd name="connsiteY157" fmla="*/ 113819 h 245744"/>
              <a:gd name="connsiteX158" fmla="*/ 81213 w 320100"/>
              <a:gd name="connsiteY158" fmla="*/ 115744 h 245744"/>
              <a:gd name="connsiteX159" fmla="*/ 85484 w 320100"/>
              <a:gd name="connsiteY159" fmla="*/ 114541 h 245744"/>
              <a:gd name="connsiteX160" fmla="*/ 84883 w 320100"/>
              <a:gd name="connsiteY160" fmla="*/ 112555 h 245744"/>
              <a:gd name="connsiteX161" fmla="*/ 84702 w 320100"/>
              <a:gd name="connsiteY161" fmla="*/ 110450 h 245744"/>
              <a:gd name="connsiteX162" fmla="*/ 85184 w 320100"/>
              <a:gd name="connsiteY162" fmla="*/ 107201 h 245744"/>
              <a:gd name="connsiteX163" fmla="*/ 85905 w 320100"/>
              <a:gd name="connsiteY163" fmla="*/ 105697 h 245744"/>
              <a:gd name="connsiteX164" fmla="*/ 85966 w 320100"/>
              <a:gd name="connsiteY164" fmla="*/ 102389 h 245744"/>
              <a:gd name="connsiteX165" fmla="*/ 85244 w 320100"/>
              <a:gd name="connsiteY165" fmla="*/ 101366 h 245744"/>
              <a:gd name="connsiteX166" fmla="*/ 85545 w 320100"/>
              <a:gd name="connsiteY166" fmla="*/ 98719 h 245744"/>
              <a:gd name="connsiteX167" fmla="*/ 85184 w 320100"/>
              <a:gd name="connsiteY167" fmla="*/ 96614 h 245744"/>
              <a:gd name="connsiteX168" fmla="*/ 83078 w 320100"/>
              <a:gd name="connsiteY168" fmla="*/ 95711 h 245744"/>
              <a:gd name="connsiteX169" fmla="*/ 81634 w 320100"/>
              <a:gd name="connsiteY169" fmla="*/ 93906 h 245744"/>
              <a:gd name="connsiteX170" fmla="*/ 79228 w 320100"/>
              <a:gd name="connsiteY170" fmla="*/ 92884 h 245744"/>
              <a:gd name="connsiteX171" fmla="*/ 78927 w 320100"/>
              <a:gd name="connsiteY171" fmla="*/ 91981 h 245744"/>
              <a:gd name="connsiteX172" fmla="*/ 80010 w 320100"/>
              <a:gd name="connsiteY172" fmla="*/ 90959 h 245744"/>
              <a:gd name="connsiteX173" fmla="*/ 80130 w 320100"/>
              <a:gd name="connsiteY173" fmla="*/ 92162 h 245744"/>
              <a:gd name="connsiteX174" fmla="*/ 81333 w 320100"/>
              <a:gd name="connsiteY174" fmla="*/ 93546 h 245744"/>
              <a:gd name="connsiteX175" fmla="*/ 86748 w 320100"/>
              <a:gd name="connsiteY175" fmla="*/ 94869 h 245744"/>
              <a:gd name="connsiteX176" fmla="*/ 87650 w 320100"/>
              <a:gd name="connsiteY176" fmla="*/ 98178 h 245744"/>
              <a:gd name="connsiteX177" fmla="*/ 89274 w 320100"/>
              <a:gd name="connsiteY177" fmla="*/ 98960 h 245744"/>
              <a:gd name="connsiteX178" fmla="*/ 89996 w 320100"/>
              <a:gd name="connsiteY178" fmla="*/ 97576 h 245744"/>
              <a:gd name="connsiteX179" fmla="*/ 91380 w 320100"/>
              <a:gd name="connsiteY179" fmla="*/ 97877 h 245744"/>
              <a:gd name="connsiteX180" fmla="*/ 94688 w 320100"/>
              <a:gd name="connsiteY180" fmla="*/ 95651 h 245744"/>
              <a:gd name="connsiteX181" fmla="*/ 96373 w 320100"/>
              <a:gd name="connsiteY181" fmla="*/ 92643 h 245744"/>
              <a:gd name="connsiteX182" fmla="*/ 94448 w 320100"/>
              <a:gd name="connsiteY182" fmla="*/ 87710 h 245744"/>
              <a:gd name="connsiteX183" fmla="*/ 92703 w 320100"/>
              <a:gd name="connsiteY183" fmla="*/ 86688 h 245744"/>
              <a:gd name="connsiteX184" fmla="*/ 90658 w 320100"/>
              <a:gd name="connsiteY184" fmla="*/ 82837 h 245744"/>
              <a:gd name="connsiteX185" fmla="*/ 90177 w 320100"/>
              <a:gd name="connsiteY185" fmla="*/ 81033 h 245744"/>
              <a:gd name="connsiteX186" fmla="*/ 88733 w 320100"/>
              <a:gd name="connsiteY186" fmla="*/ 78265 h 245744"/>
              <a:gd name="connsiteX187" fmla="*/ 91500 w 320100"/>
              <a:gd name="connsiteY187" fmla="*/ 77664 h 245744"/>
              <a:gd name="connsiteX188" fmla="*/ 91861 w 320100"/>
              <a:gd name="connsiteY188" fmla="*/ 75318 h 245744"/>
              <a:gd name="connsiteX189" fmla="*/ 91560 w 320100"/>
              <a:gd name="connsiteY189" fmla="*/ 71588 h 245744"/>
              <a:gd name="connsiteX190" fmla="*/ 90477 w 320100"/>
              <a:gd name="connsiteY190" fmla="*/ 72069 h 245744"/>
              <a:gd name="connsiteX191" fmla="*/ 90117 w 320100"/>
              <a:gd name="connsiteY191" fmla="*/ 73814 h 245744"/>
              <a:gd name="connsiteX192" fmla="*/ 89635 w 320100"/>
              <a:gd name="connsiteY192" fmla="*/ 71407 h 245744"/>
              <a:gd name="connsiteX193" fmla="*/ 89876 w 320100"/>
              <a:gd name="connsiteY193" fmla="*/ 68400 h 245744"/>
              <a:gd name="connsiteX194" fmla="*/ 91380 w 320100"/>
              <a:gd name="connsiteY194" fmla="*/ 67918 h 245744"/>
              <a:gd name="connsiteX195" fmla="*/ 91921 w 320100"/>
              <a:gd name="connsiteY195" fmla="*/ 66715 h 245744"/>
              <a:gd name="connsiteX196" fmla="*/ 94328 w 320100"/>
              <a:gd name="connsiteY196" fmla="*/ 64610 h 245744"/>
              <a:gd name="connsiteX197" fmla="*/ 94809 w 320100"/>
              <a:gd name="connsiteY197" fmla="*/ 62985 h 245744"/>
              <a:gd name="connsiteX198" fmla="*/ 92403 w 320100"/>
              <a:gd name="connsiteY198" fmla="*/ 61361 h 245744"/>
              <a:gd name="connsiteX199" fmla="*/ 92403 w 320100"/>
              <a:gd name="connsiteY199" fmla="*/ 60158 h 245744"/>
              <a:gd name="connsiteX200" fmla="*/ 90899 w 320100"/>
              <a:gd name="connsiteY200" fmla="*/ 58834 h 245744"/>
              <a:gd name="connsiteX201" fmla="*/ 90237 w 320100"/>
              <a:gd name="connsiteY201" fmla="*/ 57150 h 245744"/>
              <a:gd name="connsiteX202" fmla="*/ 86988 w 320100"/>
              <a:gd name="connsiteY202" fmla="*/ 55947 h 245744"/>
              <a:gd name="connsiteX203" fmla="*/ 84582 w 320100"/>
              <a:gd name="connsiteY203" fmla="*/ 56729 h 245744"/>
              <a:gd name="connsiteX204" fmla="*/ 83980 w 320100"/>
              <a:gd name="connsiteY204" fmla="*/ 56368 h 245744"/>
              <a:gd name="connsiteX205" fmla="*/ 80792 w 320100"/>
              <a:gd name="connsiteY205" fmla="*/ 57571 h 245744"/>
              <a:gd name="connsiteX206" fmla="*/ 80311 w 320100"/>
              <a:gd name="connsiteY206" fmla="*/ 58534 h 245744"/>
              <a:gd name="connsiteX207" fmla="*/ 77664 w 320100"/>
              <a:gd name="connsiteY207" fmla="*/ 60338 h 245744"/>
              <a:gd name="connsiteX208" fmla="*/ 76160 w 320100"/>
              <a:gd name="connsiteY208" fmla="*/ 61602 h 245744"/>
              <a:gd name="connsiteX209" fmla="*/ 73453 w 320100"/>
              <a:gd name="connsiteY209" fmla="*/ 64730 h 245744"/>
              <a:gd name="connsiteX210" fmla="*/ 72490 w 320100"/>
              <a:gd name="connsiteY210" fmla="*/ 61542 h 245744"/>
              <a:gd name="connsiteX211" fmla="*/ 71528 w 320100"/>
              <a:gd name="connsiteY211" fmla="*/ 60218 h 245744"/>
              <a:gd name="connsiteX212" fmla="*/ 73934 w 320100"/>
              <a:gd name="connsiteY212" fmla="*/ 57571 h 245744"/>
              <a:gd name="connsiteX213" fmla="*/ 76461 w 320100"/>
              <a:gd name="connsiteY213" fmla="*/ 54262 h 245744"/>
              <a:gd name="connsiteX214" fmla="*/ 77062 w 320100"/>
              <a:gd name="connsiteY214" fmla="*/ 52337 h 245744"/>
              <a:gd name="connsiteX215" fmla="*/ 74776 w 320100"/>
              <a:gd name="connsiteY215" fmla="*/ 50412 h 245744"/>
              <a:gd name="connsiteX216" fmla="*/ 73393 w 320100"/>
              <a:gd name="connsiteY216" fmla="*/ 48006 h 245744"/>
              <a:gd name="connsiteX217" fmla="*/ 71889 w 320100"/>
              <a:gd name="connsiteY217" fmla="*/ 48006 h 245744"/>
              <a:gd name="connsiteX218" fmla="*/ 70385 w 320100"/>
              <a:gd name="connsiteY218" fmla="*/ 47404 h 245744"/>
              <a:gd name="connsiteX219" fmla="*/ 70385 w 320100"/>
              <a:gd name="connsiteY219" fmla="*/ 50292 h 245744"/>
              <a:gd name="connsiteX220" fmla="*/ 69302 w 320100"/>
              <a:gd name="connsiteY220" fmla="*/ 50112 h 245744"/>
              <a:gd name="connsiteX221" fmla="*/ 70746 w 320100"/>
              <a:gd name="connsiteY221" fmla="*/ 44577 h 245744"/>
              <a:gd name="connsiteX222" fmla="*/ 71046 w 320100"/>
              <a:gd name="connsiteY222" fmla="*/ 38982 h 245744"/>
              <a:gd name="connsiteX223" fmla="*/ 70625 w 320100"/>
              <a:gd name="connsiteY223" fmla="*/ 37779 h 245744"/>
              <a:gd name="connsiteX224" fmla="*/ 67918 w 320100"/>
              <a:gd name="connsiteY224" fmla="*/ 35433 h 245744"/>
              <a:gd name="connsiteX225" fmla="*/ 67136 w 320100"/>
              <a:gd name="connsiteY225" fmla="*/ 33749 h 245744"/>
              <a:gd name="connsiteX226" fmla="*/ 64249 w 320100"/>
              <a:gd name="connsiteY226" fmla="*/ 30079 h 245744"/>
              <a:gd name="connsiteX227" fmla="*/ 63707 w 320100"/>
              <a:gd name="connsiteY227" fmla="*/ 28395 h 245744"/>
              <a:gd name="connsiteX228" fmla="*/ 64910 w 320100"/>
              <a:gd name="connsiteY228" fmla="*/ 28334 h 245744"/>
              <a:gd name="connsiteX229" fmla="*/ 67016 w 320100"/>
              <a:gd name="connsiteY229" fmla="*/ 26951 h 245744"/>
              <a:gd name="connsiteX230" fmla="*/ 69543 w 320100"/>
              <a:gd name="connsiteY230" fmla="*/ 26229 h 245744"/>
              <a:gd name="connsiteX231" fmla="*/ 70746 w 320100"/>
              <a:gd name="connsiteY231" fmla="*/ 24544 h 245744"/>
              <a:gd name="connsiteX232" fmla="*/ 70926 w 320100"/>
              <a:gd name="connsiteY232" fmla="*/ 22860 h 245744"/>
              <a:gd name="connsiteX233" fmla="*/ 70325 w 320100"/>
              <a:gd name="connsiteY233" fmla="*/ 21176 h 245744"/>
              <a:gd name="connsiteX234" fmla="*/ 68520 w 320100"/>
              <a:gd name="connsiteY234" fmla="*/ 20033 h 245744"/>
              <a:gd name="connsiteX235" fmla="*/ 65993 w 320100"/>
              <a:gd name="connsiteY235" fmla="*/ 21416 h 245744"/>
              <a:gd name="connsiteX236" fmla="*/ 62564 w 320100"/>
              <a:gd name="connsiteY236" fmla="*/ 19251 h 245744"/>
              <a:gd name="connsiteX237" fmla="*/ 62324 w 320100"/>
              <a:gd name="connsiteY237" fmla="*/ 18047 h 245744"/>
              <a:gd name="connsiteX238" fmla="*/ 63346 w 320100"/>
              <a:gd name="connsiteY238" fmla="*/ 16243 h 245744"/>
              <a:gd name="connsiteX239" fmla="*/ 66535 w 320100"/>
              <a:gd name="connsiteY239" fmla="*/ 13776 h 245744"/>
              <a:gd name="connsiteX240" fmla="*/ 66715 w 320100"/>
              <a:gd name="connsiteY240" fmla="*/ 13355 h 245744"/>
              <a:gd name="connsiteX241" fmla="*/ 70204 w 320100"/>
              <a:gd name="connsiteY241" fmla="*/ 11129 h 245744"/>
              <a:gd name="connsiteX242" fmla="*/ 72911 w 320100"/>
              <a:gd name="connsiteY242" fmla="*/ 10467 h 245744"/>
              <a:gd name="connsiteX243" fmla="*/ 72731 w 320100"/>
              <a:gd name="connsiteY243" fmla="*/ 9505 h 245744"/>
              <a:gd name="connsiteX244" fmla="*/ 115864 w 320100"/>
              <a:gd name="connsiteY244" fmla="*/ 19611 h 245744"/>
              <a:gd name="connsiteX245" fmla="*/ 138183 w 320100"/>
              <a:gd name="connsiteY245" fmla="*/ 24845 h 245744"/>
              <a:gd name="connsiteX246" fmla="*/ 153643 w 320100"/>
              <a:gd name="connsiteY246" fmla="*/ 28395 h 245744"/>
              <a:gd name="connsiteX247" fmla="*/ 194972 w 320100"/>
              <a:gd name="connsiteY247" fmla="*/ 38742 h 245744"/>
              <a:gd name="connsiteX248" fmla="*/ 239910 w 320100"/>
              <a:gd name="connsiteY248" fmla="*/ 48367 h 245744"/>
              <a:gd name="connsiteX249" fmla="*/ 246527 w 320100"/>
              <a:gd name="connsiteY249" fmla="*/ 49570 h 245744"/>
              <a:gd name="connsiteX250" fmla="*/ 256934 w 320100"/>
              <a:gd name="connsiteY250" fmla="*/ 52097 h 245744"/>
              <a:gd name="connsiteX251" fmla="*/ 257837 w 320100"/>
              <a:gd name="connsiteY251" fmla="*/ 52097 h 245744"/>
              <a:gd name="connsiteX252" fmla="*/ 276967 w 320100"/>
              <a:gd name="connsiteY252" fmla="*/ 56428 h 245744"/>
              <a:gd name="connsiteX253" fmla="*/ 306745 w 320100"/>
              <a:gd name="connsiteY253" fmla="*/ 62865 h 245744"/>
              <a:gd name="connsiteX254" fmla="*/ 306685 w 320100"/>
              <a:gd name="connsiteY254" fmla="*/ 64068 h 245744"/>
              <a:gd name="connsiteX255" fmla="*/ 304279 w 320100"/>
              <a:gd name="connsiteY255" fmla="*/ 66234 h 245744"/>
              <a:gd name="connsiteX256" fmla="*/ 302173 w 320100"/>
              <a:gd name="connsiteY256" fmla="*/ 66234 h 245744"/>
              <a:gd name="connsiteX257" fmla="*/ 301752 w 320100"/>
              <a:gd name="connsiteY257" fmla="*/ 67978 h 245744"/>
              <a:gd name="connsiteX258" fmla="*/ 302594 w 320100"/>
              <a:gd name="connsiteY258" fmla="*/ 69182 h 245744"/>
              <a:gd name="connsiteX259" fmla="*/ 305422 w 320100"/>
              <a:gd name="connsiteY259" fmla="*/ 71107 h 245744"/>
              <a:gd name="connsiteX260" fmla="*/ 306264 w 320100"/>
              <a:gd name="connsiteY260" fmla="*/ 72370 h 245744"/>
              <a:gd name="connsiteX261" fmla="*/ 306384 w 320100"/>
              <a:gd name="connsiteY261" fmla="*/ 74415 h 245744"/>
              <a:gd name="connsiteX262" fmla="*/ 308309 w 320100"/>
              <a:gd name="connsiteY262" fmla="*/ 74536 h 245744"/>
              <a:gd name="connsiteX263" fmla="*/ 309392 w 320100"/>
              <a:gd name="connsiteY263" fmla="*/ 72911 h 245744"/>
              <a:gd name="connsiteX264" fmla="*/ 311197 w 320100"/>
              <a:gd name="connsiteY264" fmla="*/ 72851 h 245744"/>
              <a:gd name="connsiteX265" fmla="*/ 311377 w 320100"/>
              <a:gd name="connsiteY265" fmla="*/ 71768 h 245744"/>
              <a:gd name="connsiteX266" fmla="*/ 312580 w 320100"/>
              <a:gd name="connsiteY266" fmla="*/ 71949 h 245744"/>
              <a:gd name="connsiteX267" fmla="*/ 315227 w 320100"/>
              <a:gd name="connsiteY267" fmla="*/ 73573 h 245744"/>
              <a:gd name="connsiteX268" fmla="*/ 316250 w 320100"/>
              <a:gd name="connsiteY268" fmla="*/ 75618 h 245744"/>
              <a:gd name="connsiteX269" fmla="*/ 316250 w 320100"/>
              <a:gd name="connsiteY269" fmla="*/ 77243 h 245744"/>
              <a:gd name="connsiteX270" fmla="*/ 315408 w 320100"/>
              <a:gd name="connsiteY270" fmla="*/ 78265 h 245744"/>
              <a:gd name="connsiteX271" fmla="*/ 313723 w 320100"/>
              <a:gd name="connsiteY271" fmla="*/ 78566 h 245744"/>
              <a:gd name="connsiteX272" fmla="*/ 313663 w 320100"/>
              <a:gd name="connsiteY272" fmla="*/ 81333 h 245744"/>
              <a:gd name="connsiteX273" fmla="*/ 312881 w 320100"/>
              <a:gd name="connsiteY273" fmla="*/ 82176 h 245744"/>
              <a:gd name="connsiteX274" fmla="*/ 313844 w 320100"/>
              <a:gd name="connsiteY274" fmla="*/ 83740 h 245744"/>
              <a:gd name="connsiteX275" fmla="*/ 313242 w 320100"/>
              <a:gd name="connsiteY275" fmla="*/ 85845 h 245744"/>
              <a:gd name="connsiteX276" fmla="*/ 312159 w 320100"/>
              <a:gd name="connsiteY276" fmla="*/ 86748 h 245744"/>
              <a:gd name="connsiteX277" fmla="*/ 312340 w 320100"/>
              <a:gd name="connsiteY277" fmla="*/ 87891 h 245744"/>
              <a:gd name="connsiteX278" fmla="*/ 314265 w 320100"/>
              <a:gd name="connsiteY278" fmla="*/ 90056 h 245744"/>
              <a:gd name="connsiteX279" fmla="*/ 315769 w 320100"/>
              <a:gd name="connsiteY279" fmla="*/ 90838 h 245744"/>
              <a:gd name="connsiteX280" fmla="*/ 315949 w 320100"/>
              <a:gd name="connsiteY280" fmla="*/ 92583 h 245744"/>
              <a:gd name="connsiteX281" fmla="*/ 314325 w 320100"/>
              <a:gd name="connsiteY281" fmla="*/ 94628 h 245744"/>
              <a:gd name="connsiteX282" fmla="*/ 314566 w 320100"/>
              <a:gd name="connsiteY282" fmla="*/ 96313 h 245744"/>
              <a:gd name="connsiteX283" fmla="*/ 313302 w 320100"/>
              <a:gd name="connsiteY283" fmla="*/ 98418 h 245744"/>
              <a:gd name="connsiteX284" fmla="*/ 312881 w 320100"/>
              <a:gd name="connsiteY284" fmla="*/ 100404 h 245744"/>
              <a:gd name="connsiteX285" fmla="*/ 313483 w 320100"/>
              <a:gd name="connsiteY285" fmla="*/ 101968 h 245744"/>
              <a:gd name="connsiteX286" fmla="*/ 312701 w 320100"/>
              <a:gd name="connsiteY286" fmla="*/ 105096 h 245744"/>
              <a:gd name="connsiteX287" fmla="*/ 313423 w 320100"/>
              <a:gd name="connsiteY287" fmla="*/ 107743 h 245744"/>
              <a:gd name="connsiteX288" fmla="*/ 315408 w 320100"/>
              <a:gd name="connsiteY288" fmla="*/ 108465 h 245744"/>
              <a:gd name="connsiteX289" fmla="*/ 316009 w 320100"/>
              <a:gd name="connsiteY289" fmla="*/ 111412 h 245744"/>
              <a:gd name="connsiteX290" fmla="*/ 316792 w 320100"/>
              <a:gd name="connsiteY290" fmla="*/ 111773 h 245744"/>
              <a:gd name="connsiteX291" fmla="*/ 316792 w 320100"/>
              <a:gd name="connsiteY291" fmla="*/ 113819 h 245744"/>
              <a:gd name="connsiteX292" fmla="*/ 317754 w 320100"/>
              <a:gd name="connsiteY292" fmla="*/ 114781 h 245744"/>
              <a:gd name="connsiteX293" fmla="*/ 317814 w 320100"/>
              <a:gd name="connsiteY293" fmla="*/ 116105 h 245744"/>
              <a:gd name="connsiteX294" fmla="*/ 319017 w 320100"/>
              <a:gd name="connsiteY294" fmla="*/ 116586 h 245744"/>
              <a:gd name="connsiteX295" fmla="*/ 320100 w 320100"/>
              <a:gd name="connsiteY295" fmla="*/ 118571 h 245744"/>
              <a:gd name="connsiteX296" fmla="*/ 319499 w 320100"/>
              <a:gd name="connsiteY296" fmla="*/ 119353 h 245744"/>
              <a:gd name="connsiteX297" fmla="*/ 317152 w 320100"/>
              <a:gd name="connsiteY297" fmla="*/ 119293 h 245744"/>
              <a:gd name="connsiteX298" fmla="*/ 316430 w 320100"/>
              <a:gd name="connsiteY298" fmla="*/ 120496 h 245744"/>
              <a:gd name="connsiteX299" fmla="*/ 316250 w 320100"/>
              <a:gd name="connsiteY299" fmla="*/ 123143 h 245744"/>
              <a:gd name="connsiteX300" fmla="*/ 315468 w 320100"/>
              <a:gd name="connsiteY300" fmla="*/ 123444 h 245744"/>
              <a:gd name="connsiteX301" fmla="*/ 313122 w 320100"/>
              <a:gd name="connsiteY301" fmla="*/ 122421 h 245744"/>
              <a:gd name="connsiteX302" fmla="*/ 311798 w 320100"/>
              <a:gd name="connsiteY302" fmla="*/ 123805 h 245744"/>
              <a:gd name="connsiteX303" fmla="*/ 310415 w 320100"/>
              <a:gd name="connsiteY303" fmla="*/ 126031 h 245744"/>
              <a:gd name="connsiteX304" fmla="*/ 310174 w 320100"/>
              <a:gd name="connsiteY304" fmla="*/ 127956 h 245744"/>
              <a:gd name="connsiteX305" fmla="*/ 308369 w 320100"/>
              <a:gd name="connsiteY305" fmla="*/ 127234 h 245744"/>
              <a:gd name="connsiteX306" fmla="*/ 306023 w 320100"/>
              <a:gd name="connsiteY306" fmla="*/ 128076 h 245744"/>
              <a:gd name="connsiteX307" fmla="*/ 304579 w 320100"/>
              <a:gd name="connsiteY307" fmla="*/ 130482 h 245744"/>
              <a:gd name="connsiteX308" fmla="*/ 302594 w 320100"/>
              <a:gd name="connsiteY308" fmla="*/ 130482 h 245744"/>
              <a:gd name="connsiteX309" fmla="*/ 300970 w 320100"/>
              <a:gd name="connsiteY309" fmla="*/ 132588 h 245744"/>
              <a:gd name="connsiteX310" fmla="*/ 299887 w 320100"/>
              <a:gd name="connsiteY310" fmla="*/ 133310 h 245744"/>
              <a:gd name="connsiteX311" fmla="*/ 300188 w 320100"/>
              <a:gd name="connsiteY311" fmla="*/ 135476 h 245744"/>
              <a:gd name="connsiteX312" fmla="*/ 299586 w 320100"/>
              <a:gd name="connsiteY312" fmla="*/ 137701 h 245744"/>
              <a:gd name="connsiteX313" fmla="*/ 301692 w 320100"/>
              <a:gd name="connsiteY313" fmla="*/ 141792 h 245744"/>
              <a:gd name="connsiteX314" fmla="*/ 303918 w 320100"/>
              <a:gd name="connsiteY314" fmla="*/ 143055 h 245744"/>
              <a:gd name="connsiteX315" fmla="*/ 305361 w 320100"/>
              <a:gd name="connsiteY315" fmla="*/ 142695 h 245744"/>
              <a:gd name="connsiteX316" fmla="*/ 306926 w 320100"/>
              <a:gd name="connsiteY316" fmla="*/ 140288 h 245744"/>
              <a:gd name="connsiteX317" fmla="*/ 308730 w 320100"/>
              <a:gd name="connsiteY317" fmla="*/ 141732 h 245744"/>
              <a:gd name="connsiteX318" fmla="*/ 310294 w 320100"/>
              <a:gd name="connsiteY318" fmla="*/ 145041 h 245744"/>
              <a:gd name="connsiteX319" fmla="*/ 309873 w 320100"/>
              <a:gd name="connsiteY319" fmla="*/ 147387 h 245744"/>
              <a:gd name="connsiteX320" fmla="*/ 308129 w 320100"/>
              <a:gd name="connsiteY320" fmla="*/ 147748 h 245744"/>
              <a:gd name="connsiteX321" fmla="*/ 306444 w 320100"/>
              <a:gd name="connsiteY321" fmla="*/ 150696 h 245744"/>
              <a:gd name="connsiteX322" fmla="*/ 306986 w 320100"/>
              <a:gd name="connsiteY322" fmla="*/ 152741 h 245744"/>
              <a:gd name="connsiteX323" fmla="*/ 306504 w 320100"/>
              <a:gd name="connsiteY323" fmla="*/ 153703 h 245744"/>
              <a:gd name="connsiteX324" fmla="*/ 302775 w 320100"/>
              <a:gd name="connsiteY324" fmla="*/ 154546 h 245744"/>
              <a:gd name="connsiteX325" fmla="*/ 301511 w 320100"/>
              <a:gd name="connsiteY325" fmla="*/ 154185 h 245744"/>
              <a:gd name="connsiteX326" fmla="*/ 298143 w 320100"/>
              <a:gd name="connsiteY326" fmla="*/ 155207 h 245744"/>
              <a:gd name="connsiteX327" fmla="*/ 295255 w 320100"/>
              <a:gd name="connsiteY327" fmla="*/ 154907 h 245744"/>
              <a:gd name="connsiteX328" fmla="*/ 293751 w 320100"/>
              <a:gd name="connsiteY328" fmla="*/ 153944 h 245744"/>
              <a:gd name="connsiteX329" fmla="*/ 292247 w 320100"/>
              <a:gd name="connsiteY329" fmla="*/ 151839 h 245744"/>
              <a:gd name="connsiteX330" fmla="*/ 293450 w 320100"/>
              <a:gd name="connsiteY330" fmla="*/ 150395 h 245744"/>
              <a:gd name="connsiteX331" fmla="*/ 292307 w 320100"/>
              <a:gd name="connsiteY331" fmla="*/ 147026 h 245744"/>
              <a:gd name="connsiteX332" fmla="*/ 289901 w 320100"/>
              <a:gd name="connsiteY332" fmla="*/ 145402 h 245744"/>
              <a:gd name="connsiteX333" fmla="*/ 288217 w 320100"/>
              <a:gd name="connsiteY333" fmla="*/ 145642 h 245744"/>
              <a:gd name="connsiteX334" fmla="*/ 287855 w 320100"/>
              <a:gd name="connsiteY334" fmla="*/ 147507 h 245744"/>
              <a:gd name="connsiteX335" fmla="*/ 286833 w 320100"/>
              <a:gd name="connsiteY335" fmla="*/ 148710 h 245744"/>
              <a:gd name="connsiteX336" fmla="*/ 285870 w 320100"/>
              <a:gd name="connsiteY336" fmla="*/ 148349 h 245744"/>
              <a:gd name="connsiteX337" fmla="*/ 284427 w 320100"/>
              <a:gd name="connsiteY337" fmla="*/ 146605 h 245744"/>
              <a:gd name="connsiteX338" fmla="*/ 281900 w 320100"/>
              <a:gd name="connsiteY338" fmla="*/ 147026 h 245744"/>
              <a:gd name="connsiteX339" fmla="*/ 281539 w 320100"/>
              <a:gd name="connsiteY339" fmla="*/ 148831 h 245744"/>
              <a:gd name="connsiteX340" fmla="*/ 279313 w 320100"/>
              <a:gd name="connsiteY340" fmla="*/ 148049 h 245744"/>
              <a:gd name="connsiteX341" fmla="*/ 277869 w 320100"/>
              <a:gd name="connsiteY341" fmla="*/ 146966 h 245744"/>
              <a:gd name="connsiteX342" fmla="*/ 276065 w 320100"/>
              <a:gd name="connsiteY342" fmla="*/ 146484 h 245744"/>
              <a:gd name="connsiteX343" fmla="*/ 275343 w 320100"/>
              <a:gd name="connsiteY343" fmla="*/ 147688 h 245744"/>
              <a:gd name="connsiteX344" fmla="*/ 275463 w 320100"/>
              <a:gd name="connsiteY344" fmla="*/ 149131 h 245744"/>
              <a:gd name="connsiteX345" fmla="*/ 274741 w 320100"/>
              <a:gd name="connsiteY345" fmla="*/ 151899 h 245744"/>
              <a:gd name="connsiteX346" fmla="*/ 269507 w 320100"/>
              <a:gd name="connsiteY346" fmla="*/ 150936 h 245744"/>
              <a:gd name="connsiteX347" fmla="*/ 268425 w 320100"/>
              <a:gd name="connsiteY347" fmla="*/ 151538 h 245744"/>
              <a:gd name="connsiteX348" fmla="*/ 264033 w 320100"/>
              <a:gd name="connsiteY348" fmla="*/ 150335 h 245744"/>
              <a:gd name="connsiteX349" fmla="*/ 261927 w 320100"/>
              <a:gd name="connsiteY349" fmla="*/ 151839 h 245744"/>
              <a:gd name="connsiteX350" fmla="*/ 260724 w 320100"/>
              <a:gd name="connsiteY350" fmla="*/ 153342 h 245744"/>
              <a:gd name="connsiteX351" fmla="*/ 259341 w 320100"/>
              <a:gd name="connsiteY351" fmla="*/ 156350 h 245744"/>
              <a:gd name="connsiteX352" fmla="*/ 259521 w 320100"/>
              <a:gd name="connsiteY352" fmla="*/ 157674 h 245744"/>
              <a:gd name="connsiteX353" fmla="*/ 261386 w 320100"/>
              <a:gd name="connsiteY353" fmla="*/ 159358 h 245744"/>
              <a:gd name="connsiteX354" fmla="*/ 261386 w 320100"/>
              <a:gd name="connsiteY354" fmla="*/ 161945 h 245744"/>
              <a:gd name="connsiteX355" fmla="*/ 260664 w 320100"/>
              <a:gd name="connsiteY355" fmla="*/ 162126 h 245744"/>
              <a:gd name="connsiteX356" fmla="*/ 259762 w 320100"/>
              <a:gd name="connsiteY356" fmla="*/ 164231 h 245744"/>
              <a:gd name="connsiteX357" fmla="*/ 260063 w 320100"/>
              <a:gd name="connsiteY357" fmla="*/ 165675 h 245744"/>
              <a:gd name="connsiteX358" fmla="*/ 258258 w 320100"/>
              <a:gd name="connsiteY358" fmla="*/ 165073 h 245744"/>
              <a:gd name="connsiteX359" fmla="*/ 257235 w 320100"/>
              <a:gd name="connsiteY359" fmla="*/ 166276 h 245744"/>
              <a:gd name="connsiteX360" fmla="*/ 256212 w 320100"/>
              <a:gd name="connsiteY360" fmla="*/ 168683 h 245744"/>
              <a:gd name="connsiteX361" fmla="*/ 256814 w 320100"/>
              <a:gd name="connsiteY361" fmla="*/ 169525 h 245744"/>
              <a:gd name="connsiteX362" fmla="*/ 256212 w 320100"/>
              <a:gd name="connsiteY362" fmla="*/ 170909 h 245744"/>
              <a:gd name="connsiteX363" fmla="*/ 257897 w 320100"/>
              <a:gd name="connsiteY363" fmla="*/ 174277 h 245744"/>
              <a:gd name="connsiteX364" fmla="*/ 257656 w 320100"/>
              <a:gd name="connsiteY364" fmla="*/ 177165 h 245744"/>
              <a:gd name="connsiteX365" fmla="*/ 257295 w 320100"/>
              <a:gd name="connsiteY365" fmla="*/ 177767 h 245744"/>
              <a:gd name="connsiteX366" fmla="*/ 255250 w 320100"/>
              <a:gd name="connsiteY366" fmla="*/ 177045 h 245744"/>
              <a:gd name="connsiteX367" fmla="*/ 253205 w 320100"/>
              <a:gd name="connsiteY367" fmla="*/ 179752 h 245744"/>
              <a:gd name="connsiteX368" fmla="*/ 253626 w 320100"/>
              <a:gd name="connsiteY368" fmla="*/ 180293 h 245744"/>
              <a:gd name="connsiteX369" fmla="*/ 252543 w 320100"/>
              <a:gd name="connsiteY369" fmla="*/ 182098 h 245744"/>
              <a:gd name="connsiteX370" fmla="*/ 253987 w 320100"/>
              <a:gd name="connsiteY370" fmla="*/ 182579 h 245744"/>
              <a:gd name="connsiteX371" fmla="*/ 255310 w 320100"/>
              <a:gd name="connsiteY371" fmla="*/ 184203 h 245744"/>
              <a:gd name="connsiteX372" fmla="*/ 256934 w 320100"/>
              <a:gd name="connsiteY372" fmla="*/ 184203 h 245744"/>
              <a:gd name="connsiteX373" fmla="*/ 257355 w 320100"/>
              <a:gd name="connsiteY373" fmla="*/ 185707 h 245744"/>
              <a:gd name="connsiteX374" fmla="*/ 260363 w 320100"/>
              <a:gd name="connsiteY374" fmla="*/ 187211 h 245744"/>
              <a:gd name="connsiteX375" fmla="*/ 260363 w 320100"/>
              <a:gd name="connsiteY375" fmla="*/ 187873 h 245744"/>
              <a:gd name="connsiteX376" fmla="*/ 226615 w 320100"/>
              <a:gd name="connsiteY376" fmla="*/ 180534 h 245744"/>
              <a:gd name="connsiteX377" fmla="*/ 209530 w 320100"/>
              <a:gd name="connsiteY377" fmla="*/ 176744 h 245744"/>
              <a:gd name="connsiteX378" fmla="*/ 194250 w 320100"/>
              <a:gd name="connsiteY378" fmla="*/ 173134 h 245744"/>
              <a:gd name="connsiteX379" fmla="*/ 188836 w 320100"/>
              <a:gd name="connsiteY379" fmla="*/ 171931 h 245744"/>
              <a:gd name="connsiteX380" fmla="*/ 188896 w 320100"/>
              <a:gd name="connsiteY380" fmla="*/ 171570 h 245744"/>
              <a:gd name="connsiteX381" fmla="*/ 183241 w 320100"/>
              <a:gd name="connsiteY381" fmla="*/ 170367 h 245744"/>
              <a:gd name="connsiteX382" fmla="*/ 175420 w 320100"/>
              <a:gd name="connsiteY382" fmla="*/ 168562 h 245744"/>
              <a:gd name="connsiteX383" fmla="*/ 165915 w 320100"/>
              <a:gd name="connsiteY383" fmla="*/ 166397 h 245744"/>
              <a:gd name="connsiteX384" fmla="*/ 154185 w 320100"/>
              <a:gd name="connsiteY384" fmla="*/ 164111 h 245744"/>
              <a:gd name="connsiteX385" fmla="*/ 143296 w 320100"/>
              <a:gd name="connsiteY385" fmla="*/ 161524 h 245744"/>
              <a:gd name="connsiteX386" fmla="*/ 123023 w 320100"/>
              <a:gd name="connsiteY386" fmla="*/ 156892 h 245744"/>
              <a:gd name="connsiteX387" fmla="*/ 116405 w 320100"/>
              <a:gd name="connsiteY387" fmla="*/ 155388 h 245744"/>
              <a:gd name="connsiteX388" fmla="*/ 112074 w 320100"/>
              <a:gd name="connsiteY388" fmla="*/ 154365 h 245744"/>
              <a:gd name="connsiteX389" fmla="*/ 98719 w 320100"/>
              <a:gd name="connsiteY389" fmla="*/ 151237 h 245744"/>
              <a:gd name="connsiteX390" fmla="*/ 101366 w 320100"/>
              <a:gd name="connsiteY390" fmla="*/ 156952 h 245744"/>
              <a:gd name="connsiteX391" fmla="*/ 102930 w 320100"/>
              <a:gd name="connsiteY391" fmla="*/ 161223 h 245744"/>
              <a:gd name="connsiteX392" fmla="*/ 105818 w 320100"/>
              <a:gd name="connsiteY392" fmla="*/ 167841 h 245744"/>
              <a:gd name="connsiteX393" fmla="*/ 106179 w 320100"/>
              <a:gd name="connsiteY393" fmla="*/ 172773 h 245744"/>
              <a:gd name="connsiteX394" fmla="*/ 106780 w 320100"/>
              <a:gd name="connsiteY394" fmla="*/ 174277 h 245744"/>
              <a:gd name="connsiteX395" fmla="*/ 107322 w 320100"/>
              <a:gd name="connsiteY395" fmla="*/ 176684 h 245744"/>
              <a:gd name="connsiteX396" fmla="*/ 107081 w 320100"/>
              <a:gd name="connsiteY396" fmla="*/ 179090 h 245744"/>
              <a:gd name="connsiteX397" fmla="*/ 106299 w 320100"/>
              <a:gd name="connsiteY397" fmla="*/ 178970 h 245744"/>
              <a:gd name="connsiteX398" fmla="*/ 106058 w 320100"/>
              <a:gd name="connsiteY398" fmla="*/ 180233 h 245744"/>
              <a:gd name="connsiteX399" fmla="*/ 103652 w 320100"/>
              <a:gd name="connsiteY399" fmla="*/ 179812 h 245744"/>
              <a:gd name="connsiteX400" fmla="*/ 103472 w 320100"/>
              <a:gd name="connsiteY400" fmla="*/ 180534 h 245744"/>
              <a:gd name="connsiteX401" fmla="*/ 104976 w 320100"/>
              <a:gd name="connsiteY401" fmla="*/ 181496 h 245744"/>
              <a:gd name="connsiteX402" fmla="*/ 106179 w 320100"/>
              <a:gd name="connsiteY402" fmla="*/ 186670 h 245744"/>
              <a:gd name="connsiteX403" fmla="*/ 103050 w 320100"/>
              <a:gd name="connsiteY403" fmla="*/ 200145 h 245744"/>
              <a:gd name="connsiteX404" fmla="*/ 104193 w 320100"/>
              <a:gd name="connsiteY404" fmla="*/ 202672 h 245744"/>
              <a:gd name="connsiteX405" fmla="*/ 104915 w 320100"/>
              <a:gd name="connsiteY405" fmla="*/ 202672 h 245744"/>
              <a:gd name="connsiteX406" fmla="*/ 106119 w 320100"/>
              <a:gd name="connsiteY406" fmla="*/ 204116 h 245744"/>
              <a:gd name="connsiteX407" fmla="*/ 106720 w 320100"/>
              <a:gd name="connsiteY407" fmla="*/ 206522 h 245744"/>
              <a:gd name="connsiteX408" fmla="*/ 105216 w 320100"/>
              <a:gd name="connsiteY408" fmla="*/ 207966 h 245744"/>
              <a:gd name="connsiteX409" fmla="*/ 104915 w 320100"/>
              <a:gd name="connsiteY409" fmla="*/ 210974 h 245744"/>
              <a:gd name="connsiteX410" fmla="*/ 103712 w 320100"/>
              <a:gd name="connsiteY410" fmla="*/ 212538 h 245744"/>
              <a:gd name="connsiteX411" fmla="*/ 100343 w 320100"/>
              <a:gd name="connsiteY411" fmla="*/ 213139 h 245744"/>
              <a:gd name="connsiteX412" fmla="*/ 99501 w 320100"/>
              <a:gd name="connsiteY412" fmla="*/ 213861 h 245744"/>
              <a:gd name="connsiteX413" fmla="*/ 99140 w 320100"/>
              <a:gd name="connsiteY413" fmla="*/ 216448 h 245744"/>
              <a:gd name="connsiteX414" fmla="*/ 97937 w 320100"/>
              <a:gd name="connsiteY414" fmla="*/ 218493 h 245744"/>
              <a:gd name="connsiteX415" fmla="*/ 99742 w 320100"/>
              <a:gd name="connsiteY415" fmla="*/ 219095 h 245744"/>
              <a:gd name="connsiteX416" fmla="*/ 100223 w 320100"/>
              <a:gd name="connsiteY416" fmla="*/ 220479 h 245744"/>
              <a:gd name="connsiteX417" fmla="*/ 99621 w 320100"/>
              <a:gd name="connsiteY417" fmla="*/ 221020 h 245744"/>
              <a:gd name="connsiteX418" fmla="*/ 99020 w 320100"/>
              <a:gd name="connsiteY418" fmla="*/ 223787 h 245744"/>
              <a:gd name="connsiteX419" fmla="*/ 95230 w 320100"/>
              <a:gd name="connsiteY419" fmla="*/ 222885 h 245744"/>
              <a:gd name="connsiteX420" fmla="*/ 94809 w 320100"/>
              <a:gd name="connsiteY420" fmla="*/ 224930 h 245744"/>
              <a:gd name="connsiteX421" fmla="*/ 96433 w 320100"/>
              <a:gd name="connsiteY421" fmla="*/ 226134 h 245744"/>
              <a:gd name="connsiteX422" fmla="*/ 96012 w 320100"/>
              <a:gd name="connsiteY422" fmla="*/ 227457 h 245744"/>
              <a:gd name="connsiteX423" fmla="*/ 94448 w 320100"/>
              <a:gd name="connsiteY423" fmla="*/ 225652 h 245744"/>
              <a:gd name="connsiteX424" fmla="*/ 94087 w 320100"/>
              <a:gd name="connsiteY424" fmla="*/ 227216 h 245744"/>
              <a:gd name="connsiteX425" fmla="*/ 94809 w 320100"/>
              <a:gd name="connsiteY425" fmla="*/ 227758 h 245744"/>
              <a:gd name="connsiteX426" fmla="*/ 93846 w 320100"/>
              <a:gd name="connsiteY426" fmla="*/ 230465 h 245744"/>
              <a:gd name="connsiteX427" fmla="*/ 92463 w 320100"/>
              <a:gd name="connsiteY427" fmla="*/ 230645 h 245744"/>
              <a:gd name="connsiteX428" fmla="*/ 92643 w 320100"/>
              <a:gd name="connsiteY428" fmla="*/ 228359 h 245744"/>
              <a:gd name="connsiteX429" fmla="*/ 90417 w 320100"/>
              <a:gd name="connsiteY429" fmla="*/ 227397 h 245744"/>
              <a:gd name="connsiteX430" fmla="*/ 90778 w 320100"/>
              <a:gd name="connsiteY430" fmla="*/ 225592 h 245744"/>
              <a:gd name="connsiteX431" fmla="*/ 89575 w 320100"/>
              <a:gd name="connsiteY431" fmla="*/ 225231 h 245744"/>
              <a:gd name="connsiteX432" fmla="*/ 87169 w 320100"/>
              <a:gd name="connsiteY432" fmla="*/ 227277 h 245744"/>
              <a:gd name="connsiteX433" fmla="*/ 87770 w 320100"/>
              <a:gd name="connsiteY433" fmla="*/ 228961 h 245744"/>
              <a:gd name="connsiteX434" fmla="*/ 89876 w 320100"/>
              <a:gd name="connsiteY434" fmla="*/ 229382 h 245744"/>
              <a:gd name="connsiteX435" fmla="*/ 88372 w 320100"/>
              <a:gd name="connsiteY435" fmla="*/ 230585 h 245744"/>
              <a:gd name="connsiteX436" fmla="*/ 87650 w 320100"/>
              <a:gd name="connsiteY436" fmla="*/ 232089 h 245744"/>
              <a:gd name="connsiteX437" fmla="*/ 86688 w 320100"/>
              <a:gd name="connsiteY437" fmla="*/ 232450 h 245744"/>
              <a:gd name="connsiteX438" fmla="*/ 84041 w 320100"/>
              <a:gd name="connsiteY438" fmla="*/ 231488 h 245744"/>
              <a:gd name="connsiteX439" fmla="*/ 83198 w 320100"/>
              <a:gd name="connsiteY439" fmla="*/ 235097 h 245744"/>
              <a:gd name="connsiteX440" fmla="*/ 84161 w 320100"/>
              <a:gd name="connsiteY440" fmla="*/ 237624 h 245744"/>
              <a:gd name="connsiteX441" fmla="*/ 83078 w 320100"/>
              <a:gd name="connsiteY441" fmla="*/ 239308 h 245744"/>
              <a:gd name="connsiteX442" fmla="*/ 83680 w 320100"/>
              <a:gd name="connsiteY442" fmla="*/ 240090 h 245744"/>
              <a:gd name="connsiteX443" fmla="*/ 81394 w 320100"/>
              <a:gd name="connsiteY443" fmla="*/ 239489 h 245744"/>
              <a:gd name="connsiteX444" fmla="*/ 79589 w 320100"/>
              <a:gd name="connsiteY444" fmla="*/ 240511 h 245744"/>
              <a:gd name="connsiteX445" fmla="*/ 79408 w 320100"/>
              <a:gd name="connsiteY445" fmla="*/ 241534 h 245744"/>
              <a:gd name="connsiteX446" fmla="*/ 76280 w 320100"/>
              <a:gd name="connsiteY446" fmla="*/ 240812 h 245744"/>
              <a:gd name="connsiteX447" fmla="*/ 74475 w 320100"/>
              <a:gd name="connsiteY447" fmla="*/ 241173 h 245744"/>
              <a:gd name="connsiteX448" fmla="*/ 73513 w 320100"/>
              <a:gd name="connsiteY448" fmla="*/ 243700 h 245744"/>
              <a:gd name="connsiteX449" fmla="*/ 73754 w 320100"/>
              <a:gd name="connsiteY449" fmla="*/ 245745 h 245744"/>
              <a:gd name="connsiteX450" fmla="*/ 65331 w 320100"/>
              <a:gd name="connsiteY450" fmla="*/ 243700 h 245744"/>
              <a:gd name="connsiteX451" fmla="*/ 84341 w 320100"/>
              <a:gd name="connsiteY451" fmla="*/ 203695 h 245744"/>
              <a:gd name="connsiteX452" fmla="*/ 83138 w 320100"/>
              <a:gd name="connsiteY452" fmla="*/ 201288 h 245744"/>
              <a:gd name="connsiteX453" fmla="*/ 84762 w 320100"/>
              <a:gd name="connsiteY453" fmla="*/ 201348 h 245744"/>
              <a:gd name="connsiteX454" fmla="*/ 85966 w 320100"/>
              <a:gd name="connsiteY454" fmla="*/ 203153 h 245744"/>
              <a:gd name="connsiteX455" fmla="*/ 85966 w 320100"/>
              <a:gd name="connsiteY455" fmla="*/ 204958 h 245744"/>
              <a:gd name="connsiteX456" fmla="*/ 84341 w 320100"/>
              <a:gd name="connsiteY456" fmla="*/ 203695 h 245744"/>
              <a:gd name="connsiteX457" fmla="*/ 47043 w 320100"/>
              <a:gd name="connsiteY457" fmla="*/ 137942 h 245744"/>
              <a:gd name="connsiteX458" fmla="*/ 49450 w 320100"/>
              <a:gd name="connsiteY458" fmla="*/ 136318 h 245744"/>
              <a:gd name="connsiteX459" fmla="*/ 50773 w 320100"/>
              <a:gd name="connsiteY459" fmla="*/ 134272 h 245744"/>
              <a:gd name="connsiteX460" fmla="*/ 51555 w 320100"/>
              <a:gd name="connsiteY460" fmla="*/ 134032 h 245744"/>
              <a:gd name="connsiteX461" fmla="*/ 52999 w 320100"/>
              <a:gd name="connsiteY461" fmla="*/ 132227 h 245744"/>
              <a:gd name="connsiteX462" fmla="*/ 55285 w 320100"/>
              <a:gd name="connsiteY462" fmla="*/ 130061 h 245744"/>
              <a:gd name="connsiteX463" fmla="*/ 57150 w 320100"/>
              <a:gd name="connsiteY463" fmla="*/ 126693 h 245744"/>
              <a:gd name="connsiteX464" fmla="*/ 58413 w 320100"/>
              <a:gd name="connsiteY464" fmla="*/ 121760 h 245744"/>
              <a:gd name="connsiteX465" fmla="*/ 61000 w 320100"/>
              <a:gd name="connsiteY465" fmla="*/ 121639 h 245744"/>
              <a:gd name="connsiteX466" fmla="*/ 63406 w 320100"/>
              <a:gd name="connsiteY466" fmla="*/ 123264 h 245744"/>
              <a:gd name="connsiteX467" fmla="*/ 65632 w 320100"/>
              <a:gd name="connsiteY467" fmla="*/ 121639 h 245744"/>
              <a:gd name="connsiteX468" fmla="*/ 67016 w 320100"/>
              <a:gd name="connsiteY468" fmla="*/ 123083 h 245744"/>
              <a:gd name="connsiteX469" fmla="*/ 66775 w 320100"/>
              <a:gd name="connsiteY469" fmla="*/ 124647 h 245744"/>
              <a:gd name="connsiteX470" fmla="*/ 67978 w 320100"/>
              <a:gd name="connsiteY470" fmla="*/ 125249 h 245744"/>
              <a:gd name="connsiteX471" fmla="*/ 67497 w 320100"/>
              <a:gd name="connsiteY471" fmla="*/ 126993 h 245744"/>
              <a:gd name="connsiteX472" fmla="*/ 67497 w 320100"/>
              <a:gd name="connsiteY472" fmla="*/ 129761 h 245744"/>
              <a:gd name="connsiteX473" fmla="*/ 64850 w 320100"/>
              <a:gd name="connsiteY473" fmla="*/ 131806 h 245744"/>
              <a:gd name="connsiteX474" fmla="*/ 65091 w 320100"/>
              <a:gd name="connsiteY474" fmla="*/ 132408 h 245744"/>
              <a:gd name="connsiteX475" fmla="*/ 68339 w 320100"/>
              <a:gd name="connsiteY475" fmla="*/ 134453 h 245744"/>
              <a:gd name="connsiteX476" fmla="*/ 69903 w 320100"/>
              <a:gd name="connsiteY476" fmla="*/ 136017 h 245744"/>
              <a:gd name="connsiteX477" fmla="*/ 72189 w 320100"/>
              <a:gd name="connsiteY477" fmla="*/ 139747 h 245744"/>
              <a:gd name="connsiteX478" fmla="*/ 73393 w 320100"/>
              <a:gd name="connsiteY478" fmla="*/ 140950 h 245744"/>
              <a:gd name="connsiteX479" fmla="*/ 73994 w 320100"/>
              <a:gd name="connsiteY479" fmla="*/ 143176 h 245744"/>
              <a:gd name="connsiteX480" fmla="*/ 73994 w 320100"/>
              <a:gd name="connsiteY480" fmla="*/ 144860 h 245744"/>
              <a:gd name="connsiteX481" fmla="*/ 72851 w 320100"/>
              <a:gd name="connsiteY481" fmla="*/ 146063 h 245744"/>
              <a:gd name="connsiteX482" fmla="*/ 69843 w 320100"/>
              <a:gd name="connsiteY482" fmla="*/ 147507 h 245744"/>
              <a:gd name="connsiteX483" fmla="*/ 66474 w 320100"/>
              <a:gd name="connsiteY483" fmla="*/ 146785 h 245744"/>
              <a:gd name="connsiteX484" fmla="*/ 64971 w 320100"/>
              <a:gd name="connsiteY484" fmla="*/ 143898 h 245744"/>
              <a:gd name="connsiteX485" fmla="*/ 63948 w 320100"/>
              <a:gd name="connsiteY485" fmla="*/ 142995 h 245744"/>
              <a:gd name="connsiteX486" fmla="*/ 62023 w 320100"/>
              <a:gd name="connsiteY486" fmla="*/ 142514 h 245744"/>
              <a:gd name="connsiteX487" fmla="*/ 59616 w 320100"/>
              <a:gd name="connsiteY487" fmla="*/ 142755 h 245744"/>
              <a:gd name="connsiteX488" fmla="*/ 58293 w 320100"/>
              <a:gd name="connsiteY488" fmla="*/ 143537 h 245744"/>
              <a:gd name="connsiteX489" fmla="*/ 58774 w 320100"/>
              <a:gd name="connsiteY489" fmla="*/ 144740 h 245744"/>
              <a:gd name="connsiteX490" fmla="*/ 57812 w 320100"/>
              <a:gd name="connsiteY490" fmla="*/ 147146 h 245744"/>
              <a:gd name="connsiteX491" fmla="*/ 56007 w 320100"/>
              <a:gd name="connsiteY491" fmla="*/ 146545 h 245744"/>
              <a:gd name="connsiteX492" fmla="*/ 55766 w 320100"/>
              <a:gd name="connsiteY492" fmla="*/ 144620 h 245744"/>
              <a:gd name="connsiteX493" fmla="*/ 57511 w 320100"/>
              <a:gd name="connsiteY493" fmla="*/ 144559 h 245744"/>
              <a:gd name="connsiteX494" fmla="*/ 56308 w 320100"/>
              <a:gd name="connsiteY494" fmla="*/ 142995 h 245744"/>
              <a:gd name="connsiteX495" fmla="*/ 54323 w 320100"/>
              <a:gd name="connsiteY495" fmla="*/ 143657 h 245744"/>
              <a:gd name="connsiteX496" fmla="*/ 53059 w 320100"/>
              <a:gd name="connsiteY496" fmla="*/ 145161 h 245744"/>
              <a:gd name="connsiteX497" fmla="*/ 54022 w 320100"/>
              <a:gd name="connsiteY497" fmla="*/ 147146 h 245744"/>
              <a:gd name="connsiteX498" fmla="*/ 53420 w 320100"/>
              <a:gd name="connsiteY498" fmla="*/ 149613 h 245744"/>
              <a:gd name="connsiteX499" fmla="*/ 52397 w 320100"/>
              <a:gd name="connsiteY499" fmla="*/ 150635 h 245744"/>
              <a:gd name="connsiteX500" fmla="*/ 49871 w 320100"/>
              <a:gd name="connsiteY500" fmla="*/ 151237 h 245744"/>
              <a:gd name="connsiteX501" fmla="*/ 46442 w 320100"/>
              <a:gd name="connsiteY501" fmla="*/ 150575 h 245744"/>
              <a:gd name="connsiteX502" fmla="*/ 43193 w 320100"/>
              <a:gd name="connsiteY502" fmla="*/ 150816 h 245744"/>
              <a:gd name="connsiteX503" fmla="*/ 42471 w 320100"/>
              <a:gd name="connsiteY503" fmla="*/ 151839 h 245744"/>
              <a:gd name="connsiteX504" fmla="*/ 43314 w 320100"/>
              <a:gd name="connsiteY504" fmla="*/ 154485 h 245744"/>
              <a:gd name="connsiteX505" fmla="*/ 44577 w 320100"/>
              <a:gd name="connsiteY505" fmla="*/ 154726 h 245744"/>
              <a:gd name="connsiteX506" fmla="*/ 47224 w 320100"/>
              <a:gd name="connsiteY506" fmla="*/ 153703 h 245744"/>
              <a:gd name="connsiteX507" fmla="*/ 49029 w 320100"/>
              <a:gd name="connsiteY507" fmla="*/ 154365 h 245744"/>
              <a:gd name="connsiteX508" fmla="*/ 51435 w 320100"/>
              <a:gd name="connsiteY508" fmla="*/ 154606 h 245744"/>
              <a:gd name="connsiteX509" fmla="*/ 52999 w 320100"/>
              <a:gd name="connsiteY509" fmla="*/ 154185 h 245744"/>
              <a:gd name="connsiteX510" fmla="*/ 54383 w 320100"/>
              <a:gd name="connsiteY510" fmla="*/ 155869 h 245744"/>
              <a:gd name="connsiteX511" fmla="*/ 55225 w 320100"/>
              <a:gd name="connsiteY511" fmla="*/ 155568 h 245744"/>
              <a:gd name="connsiteX512" fmla="*/ 56248 w 320100"/>
              <a:gd name="connsiteY512" fmla="*/ 157794 h 245744"/>
              <a:gd name="connsiteX513" fmla="*/ 57451 w 320100"/>
              <a:gd name="connsiteY513" fmla="*/ 159238 h 245744"/>
              <a:gd name="connsiteX514" fmla="*/ 57150 w 320100"/>
              <a:gd name="connsiteY514" fmla="*/ 160080 h 245744"/>
              <a:gd name="connsiteX515" fmla="*/ 58774 w 320100"/>
              <a:gd name="connsiteY515" fmla="*/ 164111 h 245744"/>
              <a:gd name="connsiteX516" fmla="*/ 58413 w 320100"/>
              <a:gd name="connsiteY516" fmla="*/ 168442 h 245744"/>
              <a:gd name="connsiteX517" fmla="*/ 59556 w 320100"/>
              <a:gd name="connsiteY517" fmla="*/ 170848 h 245744"/>
              <a:gd name="connsiteX518" fmla="*/ 59075 w 320100"/>
              <a:gd name="connsiteY518" fmla="*/ 173736 h 245744"/>
              <a:gd name="connsiteX519" fmla="*/ 59556 w 320100"/>
              <a:gd name="connsiteY519" fmla="*/ 176804 h 245744"/>
              <a:gd name="connsiteX520" fmla="*/ 57090 w 320100"/>
              <a:gd name="connsiteY520" fmla="*/ 179210 h 245744"/>
              <a:gd name="connsiteX521" fmla="*/ 58293 w 320100"/>
              <a:gd name="connsiteY521" fmla="*/ 184384 h 245744"/>
              <a:gd name="connsiteX522" fmla="*/ 59135 w 320100"/>
              <a:gd name="connsiteY522" fmla="*/ 184745 h 245744"/>
              <a:gd name="connsiteX523" fmla="*/ 58654 w 320100"/>
              <a:gd name="connsiteY523" fmla="*/ 187272 h 245744"/>
              <a:gd name="connsiteX524" fmla="*/ 57812 w 320100"/>
              <a:gd name="connsiteY524" fmla="*/ 188775 h 245744"/>
              <a:gd name="connsiteX525" fmla="*/ 59015 w 320100"/>
              <a:gd name="connsiteY525" fmla="*/ 189738 h 245744"/>
              <a:gd name="connsiteX526" fmla="*/ 58233 w 320100"/>
              <a:gd name="connsiteY526" fmla="*/ 194190 h 245744"/>
              <a:gd name="connsiteX527" fmla="*/ 57631 w 320100"/>
              <a:gd name="connsiteY527" fmla="*/ 195934 h 245744"/>
              <a:gd name="connsiteX528" fmla="*/ 58834 w 320100"/>
              <a:gd name="connsiteY528" fmla="*/ 196355 h 245744"/>
              <a:gd name="connsiteX529" fmla="*/ 60338 w 320100"/>
              <a:gd name="connsiteY529" fmla="*/ 195453 h 245744"/>
              <a:gd name="connsiteX530" fmla="*/ 62143 w 320100"/>
              <a:gd name="connsiteY530" fmla="*/ 192445 h 245744"/>
              <a:gd name="connsiteX531" fmla="*/ 62203 w 320100"/>
              <a:gd name="connsiteY531" fmla="*/ 187873 h 245744"/>
              <a:gd name="connsiteX532" fmla="*/ 63467 w 320100"/>
              <a:gd name="connsiteY532" fmla="*/ 185948 h 245744"/>
              <a:gd name="connsiteX533" fmla="*/ 62685 w 320100"/>
              <a:gd name="connsiteY533" fmla="*/ 181617 h 245744"/>
              <a:gd name="connsiteX534" fmla="*/ 64128 w 320100"/>
              <a:gd name="connsiteY534" fmla="*/ 181797 h 245744"/>
              <a:gd name="connsiteX535" fmla="*/ 66775 w 320100"/>
              <a:gd name="connsiteY535" fmla="*/ 183000 h 245744"/>
              <a:gd name="connsiteX536" fmla="*/ 68339 w 320100"/>
              <a:gd name="connsiteY536" fmla="*/ 186610 h 245744"/>
              <a:gd name="connsiteX537" fmla="*/ 68941 w 320100"/>
              <a:gd name="connsiteY537" fmla="*/ 186850 h 245744"/>
              <a:gd name="connsiteX538" fmla="*/ 70385 w 320100"/>
              <a:gd name="connsiteY538" fmla="*/ 191543 h 245744"/>
              <a:gd name="connsiteX539" fmla="*/ 72189 w 320100"/>
              <a:gd name="connsiteY539" fmla="*/ 193769 h 245744"/>
              <a:gd name="connsiteX540" fmla="*/ 75017 w 320100"/>
              <a:gd name="connsiteY540" fmla="*/ 195333 h 245744"/>
              <a:gd name="connsiteX541" fmla="*/ 75257 w 320100"/>
              <a:gd name="connsiteY541" fmla="*/ 196115 h 245744"/>
              <a:gd name="connsiteX542" fmla="*/ 78566 w 320100"/>
              <a:gd name="connsiteY542" fmla="*/ 197318 h 245744"/>
              <a:gd name="connsiteX543" fmla="*/ 78446 w 320100"/>
              <a:gd name="connsiteY543" fmla="*/ 200145 h 245744"/>
              <a:gd name="connsiteX544" fmla="*/ 77965 w 320100"/>
              <a:gd name="connsiteY544" fmla="*/ 201890 h 245744"/>
              <a:gd name="connsiteX545" fmla="*/ 77784 w 320100"/>
              <a:gd name="connsiteY545" fmla="*/ 204777 h 245744"/>
              <a:gd name="connsiteX546" fmla="*/ 79168 w 320100"/>
              <a:gd name="connsiteY546" fmla="*/ 207063 h 245744"/>
              <a:gd name="connsiteX547" fmla="*/ 78987 w 320100"/>
              <a:gd name="connsiteY547" fmla="*/ 209951 h 245744"/>
              <a:gd name="connsiteX548" fmla="*/ 78265 w 320100"/>
              <a:gd name="connsiteY548" fmla="*/ 212899 h 245744"/>
              <a:gd name="connsiteX549" fmla="*/ 76641 w 320100"/>
              <a:gd name="connsiteY549" fmla="*/ 215606 h 245744"/>
              <a:gd name="connsiteX550" fmla="*/ 75618 w 320100"/>
              <a:gd name="connsiteY550" fmla="*/ 215907 h 245744"/>
              <a:gd name="connsiteX551" fmla="*/ 73754 w 320100"/>
              <a:gd name="connsiteY551" fmla="*/ 217591 h 245744"/>
              <a:gd name="connsiteX552" fmla="*/ 73332 w 320100"/>
              <a:gd name="connsiteY552" fmla="*/ 220118 h 245744"/>
              <a:gd name="connsiteX553" fmla="*/ 72550 w 320100"/>
              <a:gd name="connsiteY553" fmla="*/ 221140 h 245744"/>
              <a:gd name="connsiteX554" fmla="*/ 71347 w 320100"/>
              <a:gd name="connsiteY554" fmla="*/ 220539 h 245744"/>
              <a:gd name="connsiteX555" fmla="*/ 70746 w 320100"/>
              <a:gd name="connsiteY555" fmla="*/ 219035 h 245744"/>
              <a:gd name="connsiteX556" fmla="*/ 71588 w 320100"/>
              <a:gd name="connsiteY556" fmla="*/ 217832 h 245744"/>
              <a:gd name="connsiteX557" fmla="*/ 70385 w 320100"/>
              <a:gd name="connsiteY557" fmla="*/ 217050 h 245744"/>
              <a:gd name="connsiteX558" fmla="*/ 68941 w 320100"/>
              <a:gd name="connsiteY558" fmla="*/ 218493 h 245744"/>
              <a:gd name="connsiteX559" fmla="*/ 66595 w 320100"/>
              <a:gd name="connsiteY559" fmla="*/ 217651 h 245744"/>
              <a:gd name="connsiteX560" fmla="*/ 66775 w 320100"/>
              <a:gd name="connsiteY560" fmla="*/ 217170 h 245744"/>
              <a:gd name="connsiteX561" fmla="*/ 65572 w 320100"/>
              <a:gd name="connsiteY561" fmla="*/ 214403 h 245744"/>
              <a:gd name="connsiteX562" fmla="*/ 66956 w 320100"/>
              <a:gd name="connsiteY562" fmla="*/ 210553 h 245744"/>
              <a:gd name="connsiteX563" fmla="*/ 66775 w 320100"/>
              <a:gd name="connsiteY563" fmla="*/ 208267 h 245744"/>
              <a:gd name="connsiteX564" fmla="*/ 64850 w 320100"/>
              <a:gd name="connsiteY564" fmla="*/ 204056 h 245744"/>
              <a:gd name="connsiteX565" fmla="*/ 63888 w 320100"/>
              <a:gd name="connsiteY565" fmla="*/ 202491 h 245744"/>
              <a:gd name="connsiteX566" fmla="*/ 61000 w 320100"/>
              <a:gd name="connsiteY566" fmla="*/ 202371 h 245744"/>
              <a:gd name="connsiteX567" fmla="*/ 59075 w 320100"/>
              <a:gd name="connsiteY567" fmla="*/ 203033 h 245744"/>
              <a:gd name="connsiteX568" fmla="*/ 57872 w 320100"/>
              <a:gd name="connsiteY568" fmla="*/ 204417 h 245744"/>
              <a:gd name="connsiteX569" fmla="*/ 54443 w 320100"/>
              <a:gd name="connsiteY569" fmla="*/ 204657 h 245744"/>
              <a:gd name="connsiteX570" fmla="*/ 54323 w 320100"/>
              <a:gd name="connsiteY570" fmla="*/ 202672 h 245744"/>
              <a:gd name="connsiteX571" fmla="*/ 55706 w 320100"/>
              <a:gd name="connsiteY571" fmla="*/ 201288 h 245744"/>
              <a:gd name="connsiteX572" fmla="*/ 56248 w 320100"/>
              <a:gd name="connsiteY572" fmla="*/ 200085 h 245744"/>
              <a:gd name="connsiteX573" fmla="*/ 55766 w 320100"/>
              <a:gd name="connsiteY573" fmla="*/ 198641 h 245744"/>
              <a:gd name="connsiteX574" fmla="*/ 54563 w 320100"/>
              <a:gd name="connsiteY574" fmla="*/ 197137 h 245744"/>
              <a:gd name="connsiteX575" fmla="*/ 51976 w 320100"/>
              <a:gd name="connsiteY575" fmla="*/ 195754 h 245744"/>
              <a:gd name="connsiteX576" fmla="*/ 50713 w 320100"/>
              <a:gd name="connsiteY576" fmla="*/ 192565 h 245744"/>
              <a:gd name="connsiteX577" fmla="*/ 49630 w 320100"/>
              <a:gd name="connsiteY577" fmla="*/ 191242 h 245744"/>
              <a:gd name="connsiteX578" fmla="*/ 51315 w 320100"/>
              <a:gd name="connsiteY578" fmla="*/ 190099 h 245744"/>
              <a:gd name="connsiteX579" fmla="*/ 52277 w 320100"/>
              <a:gd name="connsiteY579" fmla="*/ 187031 h 245744"/>
              <a:gd name="connsiteX580" fmla="*/ 50593 w 320100"/>
              <a:gd name="connsiteY580" fmla="*/ 183421 h 245744"/>
              <a:gd name="connsiteX581" fmla="*/ 54202 w 320100"/>
              <a:gd name="connsiteY581" fmla="*/ 176924 h 245744"/>
              <a:gd name="connsiteX582" fmla="*/ 54804 w 320100"/>
              <a:gd name="connsiteY582" fmla="*/ 172292 h 245744"/>
              <a:gd name="connsiteX583" fmla="*/ 54202 w 320100"/>
              <a:gd name="connsiteY583" fmla="*/ 168262 h 245744"/>
              <a:gd name="connsiteX584" fmla="*/ 53059 w 320100"/>
              <a:gd name="connsiteY584" fmla="*/ 166818 h 245744"/>
              <a:gd name="connsiteX585" fmla="*/ 50533 w 320100"/>
              <a:gd name="connsiteY585" fmla="*/ 165795 h 245744"/>
              <a:gd name="connsiteX586" fmla="*/ 47946 w 320100"/>
              <a:gd name="connsiteY586" fmla="*/ 165915 h 245744"/>
              <a:gd name="connsiteX587" fmla="*/ 46261 w 320100"/>
              <a:gd name="connsiteY587" fmla="*/ 166637 h 245744"/>
              <a:gd name="connsiteX588" fmla="*/ 45780 w 320100"/>
              <a:gd name="connsiteY588" fmla="*/ 165133 h 245744"/>
              <a:gd name="connsiteX589" fmla="*/ 45961 w 320100"/>
              <a:gd name="connsiteY589" fmla="*/ 162547 h 245744"/>
              <a:gd name="connsiteX590" fmla="*/ 45419 w 320100"/>
              <a:gd name="connsiteY590" fmla="*/ 161223 h 245744"/>
              <a:gd name="connsiteX591" fmla="*/ 43675 w 320100"/>
              <a:gd name="connsiteY591" fmla="*/ 158456 h 245744"/>
              <a:gd name="connsiteX592" fmla="*/ 41028 w 320100"/>
              <a:gd name="connsiteY592" fmla="*/ 156531 h 245744"/>
              <a:gd name="connsiteX593" fmla="*/ 40246 w 320100"/>
              <a:gd name="connsiteY593" fmla="*/ 154546 h 245744"/>
              <a:gd name="connsiteX594" fmla="*/ 38200 w 320100"/>
              <a:gd name="connsiteY594" fmla="*/ 152921 h 245744"/>
              <a:gd name="connsiteX595" fmla="*/ 37719 w 320100"/>
              <a:gd name="connsiteY595" fmla="*/ 151117 h 245744"/>
              <a:gd name="connsiteX596" fmla="*/ 41389 w 320100"/>
              <a:gd name="connsiteY596" fmla="*/ 145101 h 245744"/>
              <a:gd name="connsiteX597" fmla="*/ 44757 w 320100"/>
              <a:gd name="connsiteY597" fmla="*/ 142093 h 245744"/>
              <a:gd name="connsiteX598" fmla="*/ 47043 w 320100"/>
              <a:gd name="connsiteY598" fmla="*/ 137942 h 245744"/>
              <a:gd name="connsiteX599" fmla="*/ 69903 w 320100"/>
              <a:gd name="connsiteY599" fmla="*/ 125550 h 245744"/>
              <a:gd name="connsiteX600" fmla="*/ 68700 w 320100"/>
              <a:gd name="connsiteY600" fmla="*/ 125309 h 245744"/>
              <a:gd name="connsiteX601" fmla="*/ 69422 w 320100"/>
              <a:gd name="connsiteY601" fmla="*/ 124467 h 245744"/>
              <a:gd name="connsiteX602" fmla="*/ 71468 w 320100"/>
              <a:gd name="connsiteY602" fmla="*/ 124647 h 245744"/>
              <a:gd name="connsiteX603" fmla="*/ 69903 w 320100"/>
              <a:gd name="connsiteY603" fmla="*/ 125550 h 245744"/>
              <a:gd name="connsiteX604" fmla="*/ 55766 w 320100"/>
              <a:gd name="connsiteY604" fmla="*/ 110089 h 245744"/>
              <a:gd name="connsiteX605" fmla="*/ 55345 w 320100"/>
              <a:gd name="connsiteY605" fmla="*/ 108284 h 245744"/>
              <a:gd name="connsiteX606" fmla="*/ 56970 w 320100"/>
              <a:gd name="connsiteY606" fmla="*/ 108284 h 245744"/>
              <a:gd name="connsiteX607" fmla="*/ 57391 w 320100"/>
              <a:gd name="connsiteY607" fmla="*/ 109487 h 245744"/>
              <a:gd name="connsiteX608" fmla="*/ 56488 w 320100"/>
              <a:gd name="connsiteY608" fmla="*/ 110570 h 245744"/>
              <a:gd name="connsiteX609" fmla="*/ 55766 w 320100"/>
              <a:gd name="connsiteY609" fmla="*/ 110089 h 245744"/>
              <a:gd name="connsiteX610" fmla="*/ 58955 w 320100"/>
              <a:gd name="connsiteY610" fmla="*/ 106660 h 245744"/>
              <a:gd name="connsiteX611" fmla="*/ 58233 w 320100"/>
              <a:gd name="connsiteY611" fmla="*/ 107983 h 245744"/>
              <a:gd name="connsiteX612" fmla="*/ 55646 w 320100"/>
              <a:gd name="connsiteY612" fmla="*/ 106780 h 245744"/>
              <a:gd name="connsiteX613" fmla="*/ 56428 w 320100"/>
              <a:gd name="connsiteY613" fmla="*/ 105397 h 245744"/>
              <a:gd name="connsiteX614" fmla="*/ 59436 w 320100"/>
              <a:gd name="connsiteY614" fmla="*/ 105517 h 245744"/>
              <a:gd name="connsiteX615" fmla="*/ 58955 w 320100"/>
              <a:gd name="connsiteY615" fmla="*/ 106720 h 245744"/>
              <a:gd name="connsiteX616" fmla="*/ 32545 w 320100"/>
              <a:gd name="connsiteY616" fmla="*/ 90899 h 245744"/>
              <a:gd name="connsiteX617" fmla="*/ 32545 w 320100"/>
              <a:gd name="connsiteY617" fmla="*/ 89154 h 245744"/>
              <a:gd name="connsiteX618" fmla="*/ 33207 w 320100"/>
              <a:gd name="connsiteY618" fmla="*/ 87048 h 245744"/>
              <a:gd name="connsiteX619" fmla="*/ 35012 w 320100"/>
              <a:gd name="connsiteY619" fmla="*/ 87530 h 245744"/>
              <a:gd name="connsiteX620" fmla="*/ 37178 w 320100"/>
              <a:gd name="connsiteY620" fmla="*/ 86567 h 245744"/>
              <a:gd name="connsiteX621" fmla="*/ 37779 w 320100"/>
              <a:gd name="connsiteY621" fmla="*/ 84582 h 245744"/>
              <a:gd name="connsiteX622" fmla="*/ 38621 w 320100"/>
              <a:gd name="connsiteY622" fmla="*/ 84041 h 245744"/>
              <a:gd name="connsiteX623" fmla="*/ 38020 w 320100"/>
              <a:gd name="connsiteY623" fmla="*/ 87349 h 245744"/>
              <a:gd name="connsiteX624" fmla="*/ 39343 w 320100"/>
              <a:gd name="connsiteY624" fmla="*/ 87831 h 245744"/>
              <a:gd name="connsiteX625" fmla="*/ 39704 w 320100"/>
              <a:gd name="connsiteY625" fmla="*/ 86266 h 245744"/>
              <a:gd name="connsiteX626" fmla="*/ 40486 w 320100"/>
              <a:gd name="connsiteY626" fmla="*/ 86266 h 245744"/>
              <a:gd name="connsiteX627" fmla="*/ 40306 w 320100"/>
              <a:gd name="connsiteY627" fmla="*/ 87831 h 245744"/>
              <a:gd name="connsiteX628" fmla="*/ 38982 w 320100"/>
              <a:gd name="connsiteY628" fmla="*/ 88793 h 245744"/>
              <a:gd name="connsiteX629" fmla="*/ 39103 w 320100"/>
              <a:gd name="connsiteY629" fmla="*/ 89996 h 245744"/>
              <a:gd name="connsiteX630" fmla="*/ 40546 w 320100"/>
              <a:gd name="connsiteY630" fmla="*/ 90357 h 245744"/>
              <a:gd name="connsiteX631" fmla="*/ 41088 w 320100"/>
              <a:gd name="connsiteY631" fmla="*/ 91500 h 245744"/>
              <a:gd name="connsiteX632" fmla="*/ 40005 w 320100"/>
              <a:gd name="connsiteY632" fmla="*/ 92102 h 245744"/>
              <a:gd name="connsiteX633" fmla="*/ 38200 w 320100"/>
              <a:gd name="connsiteY633" fmla="*/ 95892 h 245744"/>
              <a:gd name="connsiteX634" fmla="*/ 37057 w 320100"/>
              <a:gd name="connsiteY634" fmla="*/ 96614 h 245744"/>
              <a:gd name="connsiteX635" fmla="*/ 37117 w 320100"/>
              <a:gd name="connsiteY635" fmla="*/ 97997 h 245744"/>
              <a:gd name="connsiteX636" fmla="*/ 38681 w 320100"/>
              <a:gd name="connsiteY636" fmla="*/ 100825 h 245744"/>
              <a:gd name="connsiteX637" fmla="*/ 38681 w 320100"/>
              <a:gd name="connsiteY637" fmla="*/ 102509 h 245744"/>
              <a:gd name="connsiteX638" fmla="*/ 36817 w 320100"/>
              <a:gd name="connsiteY638" fmla="*/ 105397 h 245744"/>
              <a:gd name="connsiteX639" fmla="*/ 38802 w 320100"/>
              <a:gd name="connsiteY639" fmla="*/ 105697 h 245744"/>
              <a:gd name="connsiteX640" fmla="*/ 37418 w 320100"/>
              <a:gd name="connsiteY640" fmla="*/ 107622 h 245744"/>
              <a:gd name="connsiteX641" fmla="*/ 39223 w 320100"/>
              <a:gd name="connsiteY641" fmla="*/ 107863 h 245744"/>
              <a:gd name="connsiteX642" fmla="*/ 40847 w 320100"/>
              <a:gd name="connsiteY642" fmla="*/ 106239 h 245744"/>
              <a:gd name="connsiteX643" fmla="*/ 40426 w 320100"/>
              <a:gd name="connsiteY643" fmla="*/ 104434 h 245744"/>
              <a:gd name="connsiteX644" fmla="*/ 41088 w 320100"/>
              <a:gd name="connsiteY644" fmla="*/ 101607 h 245744"/>
              <a:gd name="connsiteX645" fmla="*/ 40968 w 320100"/>
              <a:gd name="connsiteY645" fmla="*/ 98178 h 245744"/>
              <a:gd name="connsiteX646" fmla="*/ 42050 w 320100"/>
              <a:gd name="connsiteY646" fmla="*/ 95711 h 245744"/>
              <a:gd name="connsiteX647" fmla="*/ 43314 w 320100"/>
              <a:gd name="connsiteY647" fmla="*/ 94749 h 245744"/>
              <a:gd name="connsiteX648" fmla="*/ 47946 w 320100"/>
              <a:gd name="connsiteY648" fmla="*/ 95410 h 245744"/>
              <a:gd name="connsiteX649" fmla="*/ 50232 w 320100"/>
              <a:gd name="connsiteY649" fmla="*/ 98539 h 245744"/>
              <a:gd name="connsiteX650" fmla="*/ 49991 w 320100"/>
              <a:gd name="connsiteY650" fmla="*/ 99381 h 245744"/>
              <a:gd name="connsiteX651" fmla="*/ 48186 w 320100"/>
              <a:gd name="connsiteY651" fmla="*/ 98418 h 245744"/>
              <a:gd name="connsiteX652" fmla="*/ 46983 w 320100"/>
              <a:gd name="connsiteY652" fmla="*/ 99020 h 245744"/>
              <a:gd name="connsiteX653" fmla="*/ 45720 w 320100"/>
              <a:gd name="connsiteY653" fmla="*/ 100945 h 245744"/>
              <a:gd name="connsiteX654" fmla="*/ 43314 w 320100"/>
              <a:gd name="connsiteY654" fmla="*/ 101547 h 245744"/>
              <a:gd name="connsiteX655" fmla="*/ 42592 w 320100"/>
              <a:gd name="connsiteY655" fmla="*/ 103472 h 245744"/>
              <a:gd name="connsiteX656" fmla="*/ 43073 w 320100"/>
              <a:gd name="connsiteY656" fmla="*/ 104494 h 245744"/>
              <a:gd name="connsiteX657" fmla="*/ 41810 w 320100"/>
              <a:gd name="connsiteY657" fmla="*/ 106479 h 245744"/>
              <a:gd name="connsiteX658" fmla="*/ 42411 w 320100"/>
              <a:gd name="connsiteY658" fmla="*/ 108224 h 245744"/>
              <a:gd name="connsiteX659" fmla="*/ 43614 w 320100"/>
              <a:gd name="connsiteY659" fmla="*/ 109548 h 245744"/>
              <a:gd name="connsiteX660" fmla="*/ 42471 w 320100"/>
              <a:gd name="connsiteY660" fmla="*/ 109969 h 245744"/>
              <a:gd name="connsiteX661" fmla="*/ 42231 w 320100"/>
              <a:gd name="connsiteY661" fmla="*/ 111172 h 245744"/>
              <a:gd name="connsiteX662" fmla="*/ 41148 w 320100"/>
              <a:gd name="connsiteY662" fmla="*/ 112134 h 245744"/>
              <a:gd name="connsiteX663" fmla="*/ 42893 w 320100"/>
              <a:gd name="connsiteY663" fmla="*/ 112134 h 245744"/>
              <a:gd name="connsiteX664" fmla="*/ 42411 w 320100"/>
              <a:gd name="connsiteY664" fmla="*/ 113277 h 245744"/>
              <a:gd name="connsiteX665" fmla="*/ 40907 w 320100"/>
              <a:gd name="connsiteY665" fmla="*/ 113879 h 245744"/>
              <a:gd name="connsiteX666" fmla="*/ 39584 w 320100"/>
              <a:gd name="connsiteY666" fmla="*/ 113698 h 245744"/>
              <a:gd name="connsiteX667" fmla="*/ 39343 w 320100"/>
              <a:gd name="connsiteY667" fmla="*/ 112495 h 245744"/>
              <a:gd name="connsiteX668" fmla="*/ 37538 w 320100"/>
              <a:gd name="connsiteY668" fmla="*/ 111292 h 245744"/>
              <a:gd name="connsiteX669" fmla="*/ 37839 w 320100"/>
              <a:gd name="connsiteY669" fmla="*/ 112375 h 245744"/>
              <a:gd name="connsiteX670" fmla="*/ 35373 w 320100"/>
              <a:gd name="connsiteY670" fmla="*/ 110811 h 245744"/>
              <a:gd name="connsiteX671" fmla="*/ 35072 w 320100"/>
              <a:gd name="connsiteY671" fmla="*/ 111412 h 245744"/>
              <a:gd name="connsiteX672" fmla="*/ 36456 w 320100"/>
              <a:gd name="connsiteY672" fmla="*/ 112435 h 245744"/>
              <a:gd name="connsiteX673" fmla="*/ 35854 w 320100"/>
              <a:gd name="connsiteY673" fmla="*/ 112977 h 245744"/>
              <a:gd name="connsiteX674" fmla="*/ 33448 w 320100"/>
              <a:gd name="connsiteY674" fmla="*/ 112676 h 245744"/>
              <a:gd name="connsiteX675" fmla="*/ 30620 w 320100"/>
              <a:gd name="connsiteY675" fmla="*/ 111533 h 245744"/>
              <a:gd name="connsiteX676" fmla="*/ 31823 w 320100"/>
              <a:gd name="connsiteY676" fmla="*/ 110330 h 245744"/>
              <a:gd name="connsiteX677" fmla="*/ 32786 w 320100"/>
              <a:gd name="connsiteY677" fmla="*/ 110931 h 245744"/>
              <a:gd name="connsiteX678" fmla="*/ 33327 w 320100"/>
              <a:gd name="connsiteY678" fmla="*/ 110029 h 245744"/>
              <a:gd name="connsiteX679" fmla="*/ 32124 w 320100"/>
              <a:gd name="connsiteY679" fmla="*/ 108946 h 245744"/>
              <a:gd name="connsiteX680" fmla="*/ 34049 w 320100"/>
              <a:gd name="connsiteY680" fmla="*/ 109066 h 245744"/>
              <a:gd name="connsiteX681" fmla="*/ 34170 w 320100"/>
              <a:gd name="connsiteY681" fmla="*/ 110269 h 245744"/>
              <a:gd name="connsiteX682" fmla="*/ 35613 w 320100"/>
              <a:gd name="connsiteY682" fmla="*/ 109066 h 245744"/>
              <a:gd name="connsiteX683" fmla="*/ 34049 w 320100"/>
              <a:gd name="connsiteY683" fmla="*/ 107562 h 245744"/>
              <a:gd name="connsiteX684" fmla="*/ 30560 w 320100"/>
              <a:gd name="connsiteY684" fmla="*/ 106600 h 245744"/>
              <a:gd name="connsiteX685" fmla="*/ 29898 w 320100"/>
              <a:gd name="connsiteY685" fmla="*/ 107502 h 245744"/>
              <a:gd name="connsiteX686" fmla="*/ 27612 w 320100"/>
              <a:gd name="connsiteY686" fmla="*/ 107622 h 245744"/>
              <a:gd name="connsiteX687" fmla="*/ 27252 w 320100"/>
              <a:gd name="connsiteY687" fmla="*/ 106479 h 245744"/>
              <a:gd name="connsiteX688" fmla="*/ 28635 w 320100"/>
              <a:gd name="connsiteY688" fmla="*/ 106780 h 245744"/>
              <a:gd name="connsiteX689" fmla="*/ 29538 w 320100"/>
              <a:gd name="connsiteY689" fmla="*/ 104374 h 245744"/>
              <a:gd name="connsiteX690" fmla="*/ 28575 w 320100"/>
              <a:gd name="connsiteY690" fmla="*/ 103291 h 245744"/>
              <a:gd name="connsiteX691" fmla="*/ 27372 w 320100"/>
              <a:gd name="connsiteY691" fmla="*/ 104193 h 245744"/>
              <a:gd name="connsiteX692" fmla="*/ 26169 w 320100"/>
              <a:gd name="connsiteY692" fmla="*/ 103291 h 245744"/>
              <a:gd name="connsiteX693" fmla="*/ 27071 w 320100"/>
              <a:gd name="connsiteY693" fmla="*/ 101065 h 245744"/>
              <a:gd name="connsiteX694" fmla="*/ 26830 w 320100"/>
              <a:gd name="connsiteY694" fmla="*/ 99982 h 245744"/>
              <a:gd name="connsiteX695" fmla="*/ 28395 w 320100"/>
              <a:gd name="connsiteY695" fmla="*/ 96072 h 245744"/>
              <a:gd name="connsiteX696" fmla="*/ 29598 w 320100"/>
              <a:gd name="connsiteY696" fmla="*/ 94689 h 245744"/>
              <a:gd name="connsiteX697" fmla="*/ 30380 w 320100"/>
              <a:gd name="connsiteY697" fmla="*/ 92763 h 245744"/>
              <a:gd name="connsiteX698" fmla="*/ 32606 w 320100"/>
              <a:gd name="connsiteY698" fmla="*/ 92282 h 245744"/>
              <a:gd name="connsiteX699" fmla="*/ 32606 w 320100"/>
              <a:gd name="connsiteY699" fmla="*/ 90899 h 245744"/>
              <a:gd name="connsiteX700" fmla="*/ 78446 w 320100"/>
              <a:gd name="connsiteY700" fmla="*/ 102509 h 245744"/>
              <a:gd name="connsiteX701" fmla="*/ 77904 w 320100"/>
              <a:gd name="connsiteY701" fmla="*/ 103712 h 245744"/>
              <a:gd name="connsiteX702" fmla="*/ 77664 w 320100"/>
              <a:gd name="connsiteY702" fmla="*/ 102148 h 245744"/>
              <a:gd name="connsiteX703" fmla="*/ 78446 w 320100"/>
              <a:gd name="connsiteY703" fmla="*/ 102509 h 245744"/>
              <a:gd name="connsiteX704" fmla="*/ 7881 w 320100"/>
              <a:gd name="connsiteY704" fmla="*/ 67196 h 245744"/>
              <a:gd name="connsiteX705" fmla="*/ 9024 w 320100"/>
              <a:gd name="connsiteY705" fmla="*/ 67798 h 245744"/>
              <a:gd name="connsiteX706" fmla="*/ 13656 w 320100"/>
              <a:gd name="connsiteY706" fmla="*/ 68520 h 245744"/>
              <a:gd name="connsiteX707" fmla="*/ 14077 w 320100"/>
              <a:gd name="connsiteY707" fmla="*/ 70686 h 245744"/>
              <a:gd name="connsiteX708" fmla="*/ 13114 w 320100"/>
              <a:gd name="connsiteY708" fmla="*/ 72911 h 245744"/>
              <a:gd name="connsiteX709" fmla="*/ 16002 w 320100"/>
              <a:gd name="connsiteY709" fmla="*/ 75077 h 245744"/>
              <a:gd name="connsiteX710" fmla="*/ 18168 w 320100"/>
              <a:gd name="connsiteY710" fmla="*/ 78626 h 245744"/>
              <a:gd name="connsiteX711" fmla="*/ 18168 w 320100"/>
              <a:gd name="connsiteY711" fmla="*/ 79830 h 245744"/>
              <a:gd name="connsiteX712" fmla="*/ 19611 w 320100"/>
              <a:gd name="connsiteY712" fmla="*/ 81333 h 245744"/>
              <a:gd name="connsiteX713" fmla="*/ 21897 w 320100"/>
              <a:gd name="connsiteY713" fmla="*/ 82176 h 245744"/>
              <a:gd name="connsiteX714" fmla="*/ 22800 w 320100"/>
              <a:gd name="connsiteY714" fmla="*/ 84402 h 245744"/>
              <a:gd name="connsiteX715" fmla="*/ 22439 w 320100"/>
              <a:gd name="connsiteY715" fmla="*/ 86206 h 245744"/>
              <a:gd name="connsiteX716" fmla="*/ 23341 w 320100"/>
              <a:gd name="connsiteY716" fmla="*/ 87650 h 245744"/>
              <a:gd name="connsiteX717" fmla="*/ 26469 w 320100"/>
              <a:gd name="connsiteY717" fmla="*/ 88312 h 245744"/>
              <a:gd name="connsiteX718" fmla="*/ 25447 w 320100"/>
              <a:gd name="connsiteY718" fmla="*/ 91079 h 245744"/>
              <a:gd name="connsiteX719" fmla="*/ 24063 w 320100"/>
              <a:gd name="connsiteY719" fmla="*/ 91801 h 245744"/>
              <a:gd name="connsiteX720" fmla="*/ 22860 w 320100"/>
              <a:gd name="connsiteY720" fmla="*/ 91500 h 245744"/>
              <a:gd name="connsiteX721" fmla="*/ 21537 w 320100"/>
              <a:gd name="connsiteY721" fmla="*/ 90056 h 245744"/>
              <a:gd name="connsiteX722" fmla="*/ 20033 w 320100"/>
              <a:gd name="connsiteY722" fmla="*/ 90117 h 245744"/>
              <a:gd name="connsiteX723" fmla="*/ 18529 w 320100"/>
              <a:gd name="connsiteY723" fmla="*/ 94207 h 245744"/>
              <a:gd name="connsiteX724" fmla="*/ 19431 w 320100"/>
              <a:gd name="connsiteY724" fmla="*/ 96614 h 245744"/>
              <a:gd name="connsiteX725" fmla="*/ 19130 w 320100"/>
              <a:gd name="connsiteY725" fmla="*/ 99020 h 245744"/>
              <a:gd name="connsiteX726" fmla="*/ 21115 w 320100"/>
              <a:gd name="connsiteY726" fmla="*/ 101186 h 245744"/>
              <a:gd name="connsiteX727" fmla="*/ 24244 w 320100"/>
              <a:gd name="connsiteY727" fmla="*/ 101005 h 245744"/>
              <a:gd name="connsiteX728" fmla="*/ 24484 w 320100"/>
              <a:gd name="connsiteY728" fmla="*/ 102329 h 245744"/>
              <a:gd name="connsiteX729" fmla="*/ 23702 w 320100"/>
              <a:gd name="connsiteY729" fmla="*/ 104133 h 245744"/>
              <a:gd name="connsiteX730" fmla="*/ 22319 w 320100"/>
              <a:gd name="connsiteY730" fmla="*/ 103231 h 245744"/>
              <a:gd name="connsiteX731" fmla="*/ 15461 w 320100"/>
              <a:gd name="connsiteY731" fmla="*/ 100343 h 245744"/>
              <a:gd name="connsiteX732" fmla="*/ 14558 w 320100"/>
              <a:gd name="connsiteY732" fmla="*/ 99742 h 245744"/>
              <a:gd name="connsiteX733" fmla="*/ 11971 w 320100"/>
              <a:gd name="connsiteY733" fmla="*/ 96975 h 245744"/>
              <a:gd name="connsiteX734" fmla="*/ 11851 w 320100"/>
              <a:gd name="connsiteY734" fmla="*/ 95591 h 245744"/>
              <a:gd name="connsiteX735" fmla="*/ 10227 w 320100"/>
              <a:gd name="connsiteY735" fmla="*/ 94568 h 245744"/>
              <a:gd name="connsiteX736" fmla="*/ 9024 w 320100"/>
              <a:gd name="connsiteY736" fmla="*/ 94568 h 245744"/>
              <a:gd name="connsiteX737" fmla="*/ 8061 w 320100"/>
              <a:gd name="connsiteY737" fmla="*/ 93004 h 245744"/>
              <a:gd name="connsiteX738" fmla="*/ 6136 w 320100"/>
              <a:gd name="connsiteY738" fmla="*/ 91921 h 245744"/>
              <a:gd name="connsiteX739" fmla="*/ 4692 w 320100"/>
              <a:gd name="connsiteY739" fmla="*/ 90237 h 245744"/>
              <a:gd name="connsiteX740" fmla="*/ 3188 w 320100"/>
              <a:gd name="connsiteY740" fmla="*/ 87048 h 245744"/>
              <a:gd name="connsiteX741" fmla="*/ 3248 w 320100"/>
              <a:gd name="connsiteY741" fmla="*/ 86086 h 245744"/>
              <a:gd name="connsiteX742" fmla="*/ 2346 w 320100"/>
              <a:gd name="connsiteY742" fmla="*/ 83680 h 245744"/>
              <a:gd name="connsiteX743" fmla="*/ 3309 w 320100"/>
              <a:gd name="connsiteY743" fmla="*/ 80311 h 245744"/>
              <a:gd name="connsiteX744" fmla="*/ 2527 w 320100"/>
              <a:gd name="connsiteY744" fmla="*/ 79469 h 245744"/>
              <a:gd name="connsiteX745" fmla="*/ 2166 w 320100"/>
              <a:gd name="connsiteY745" fmla="*/ 77303 h 245744"/>
              <a:gd name="connsiteX746" fmla="*/ 3369 w 320100"/>
              <a:gd name="connsiteY746" fmla="*/ 75077 h 245744"/>
              <a:gd name="connsiteX747" fmla="*/ 2166 w 320100"/>
              <a:gd name="connsiteY747" fmla="*/ 72911 h 245744"/>
              <a:gd name="connsiteX748" fmla="*/ 241 w 320100"/>
              <a:gd name="connsiteY748" fmla="*/ 72069 h 245744"/>
              <a:gd name="connsiteX749" fmla="*/ 301 w 320100"/>
              <a:gd name="connsiteY749" fmla="*/ 70445 h 245744"/>
              <a:gd name="connsiteX750" fmla="*/ 1805 w 320100"/>
              <a:gd name="connsiteY750" fmla="*/ 68460 h 245744"/>
              <a:gd name="connsiteX751" fmla="*/ 3008 w 320100"/>
              <a:gd name="connsiteY751" fmla="*/ 67978 h 245744"/>
              <a:gd name="connsiteX752" fmla="*/ 4331 w 320100"/>
              <a:gd name="connsiteY752" fmla="*/ 66414 h 245744"/>
              <a:gd name="connsiteX753" fmla="*/ 7038 w 320100"/>
              <a:gd name="connsiteY753" fmla="*/ 67978 h 245744"/>
              <a:gd name="connsiteX754" fmla="*/ 7881 w 320100"/>
              <a:gd name="connsiteY754" fmla="*/ 67196 h 245744"/>
              <a:gd name="connsiteX755" fmla="*/ 67678 w 320100"/>
              <a:gd name="connsiteY755" fmla="*/ 88913 h 245744"/>
              <a:gd name="connsiteX756" fmla="*/ 69121 w 320100"/>
              <a:gd name="connsiteY756" fmla="*/ 88312 h 245744"/>
              <a:gd name="connsiteX757" fmla="*/ 70084 w 320100"/>
              <a:gd name="connsiteY757" fmla="*/ 91681 h 245744"/>
              <a:gd name="connsiteX758" fmla="*/ 73272 w 320100"/>
              <a:gd name="connsiteY758" fmla="*/ 95832 h 245744"/>
              <a:gd name="connsiteX759" fmla="*/ 75257 w 320100"/>
              <a:gd name="connsiteY759" fmla="*/ 97516 h 245744"/>
              <a:gd name="connsiteX760" fmla="*/ 75257 w 320100"/>
              <a:gd name="connsiteY760" fmla="*/ 101125 h 245744"/>
              <a:gd name="connsiteX761" fmla="*/ 72129 w 320100"/>
              <a:gd name="connsiteY761" fmla="*/ 98960 h 245744"/>
              <a:gd name="connsiteX762" fmla="*/ 69422 w 320100"/>
              <a:gd name="connsiteY762" fmla="*/ 99802 h 245744"/>
              <a:gd name="connsiteX763" fmla="*/ 66715 w 320100"/>
              <a:gd name="connsiteY763" fmla="*/ 99802 h 245744"/>
              <a:gd name="connsiteX764" fmla="*/ 65692 w 320100"/>
              <a:gd name="connsiteY764" fmla="*/ 98960 h 245744"/>
              <a:gd name="connsiteX765" fmla="*/ 65512 w 320100"/>
              <a:gd name="connsiteY765" fmla="*/ 97215 h 245744"/>
              <a:gd name="connsiteX766" fmla="*/ 66113 w 320100"/>
              <a:gd name="connsiteY766" fmla="*/ 95170 h 245744"/>
              <a:gd name="connsiteX767" fmla="*/ 67617 w 320100"/>
              <a:gd name="connsiteY767" fmla="*/ 93245 h 245744"/>
              <a:gd name="connsiteX768" fmla="*/ 67256 w 320100"/>
              <a:gd name="connsiteY768" fmla="*/ 91500 h 245744"/>
              <a:gd name="connsiteX769" fmla="*/ 67678 w 320100"/>
              <a:gd name="connsiteY769" fmla="*/ 88974 h 245744"/>
              <a:gd name="connsiteX770" fmla="*/ 52217 w 320100"/>
              <a:gd name="connsiteY770" fmla="*/ 89214 h 245744"/>
              <a:gd name="connsiteX771" fmla="*/ 51615 w 320100"/>
              <a:gd name="connsiteY771" fmla="*/ 91139 h 245744"/>
              <a:gd name="connsiteX772" fmla="*/ 49209 w 320100"/>
              <a:gd name="connsiteY772" fmla="*/ 92403 h 245744"/>
              <a:gd name="connsiteX773" fmla="*/ 48006 w 320100"/>
              <a:gd name="connsiteY773" fmla="*/ 93666 h 245744"/>
              <a:gd name="connsiteX774" fmla="*/ 46322 w 320100"/>
              <a:gd name="connsiteY774" fmla="*/ 93906 h 245744"/>
              <a:gd name="connsiteX775" fmla="*/ 45299 w 320100"/>
              <a:gd name="connsiteY775" fmla="*/ 90778 h 245744"/>
              <a:gd name="connsiteX776" fmla="*/ 46021 w 320100"/>
              <a:gd name="connsiteY776" fmla="*/ 89816 h 245744"/>
              <a:gd name="connsiteX777" fmla="*/ 44878 w 320100"/>
              <a:gd name="connsiteY777" fmla="*/ 89094 h 245744"/>
              <a:gd name="connsiteX778" fmla="*/ 45118 w 320100"/>
              <a:gd name="connsiteY778" fmla="*/ 85725 h 245744"/>
              <a:gd name="connsiteX779" fmla="*/ 46502 w 320100"/>
              <a:gd name="connsiteY779" fmla="*/ 83800 h 245744"/>
              <a:gd name="connsiteX780" fmla="*/ 48367 w 320100"/>
              <a:gd name="connsiteY780" fmla="*/ 83319 h 245744"/>
              <a:gd name="connsiteX781" fmla="*/ 50533 w 320100"/>
              <a:gd name="connsiteY781" fmla="*/ 85545 h 245744"/>
              <a:gd name="connsiteX782" fmla="*/ 52217 w 320100"/>
              <a:gd name="connsiteY782" fmla="*/ 89214 h 245744"/>
              <a:gd name="connsiteX783" fmla="*/ 28816 w 320100"/>
              <a:gd name="connsiteY783" fmla="*/ 78145 h 245744"/>
              <a:gd name="connsiteX784" fmla="*/ 32305 w 320100"/>
              <a:gd name="connsiteY784" fmla="*/ 79950 h 245744"/>
              <a:gd name="connsiteX785" fmla="*/ 31703 w 320100"/>
              <a:gd name="connsiteY785" fmla="*/ 81153 h 245744"/>
              <a:gd name="connsiteX786" fmla="*/ 32726 w 320100"/>
              <a:gd name="connsiteY786" fmla="*/ 82537 h 245744"/>
              <a:gd name="connsiteX787" fmla="*/ 32906 w 320100"/>
              <a:gd name="connsiteY787" fmla="*/ 81153 h 245744"/>
              <a:gd name="connsiteX788" fmla="*/ 34952 w 320100"/>
              <a:gd name="connsiteY788" fmla="*/ 80491 h 245744"/>
              <a:gd name="connsiteX789" fmla="*/ 36516 w 320100"/>
              <a:gd name="connsiteY789" fmla="*/ 81694 h 245744"/>
              <a:gd name="connsiteX790" fmla="*/ 36396 w 320100"/>
              <a:gd name="connsiteY790" fmla="*/ 82898 h 245744"/>
              <a:gd name="connsiteX791" fmla="*/ 33628 w 320100"/>
              <a:gd name="connsiteY791" fmla="*/ 84883 h 245744"/>
              <a:gd name="connsiteX792" fmla="*/ 32906 w 320100"/>
              <a:gd name="connsiteY792" fmla="*/ 86206 h 245744"/>
              <a:gd name="connsiteX793" fmla="*/ 32967 w 320100"/>
              <a:gd name="connsiteY793" fmla="*/ 84522 h 245744"/>
              <a:gd name="connsiteX794" fmla="*/ 31402 w 320100"/>
              <a:gd name="connsiteY794" fmla="*/ 84281 h 245744"/>
              <a:gd name="connsiteX795" fmla="*/ 30380 w 320100"/>
              <a:gd name="connsiteY795" fmla="*/ 86928 h 245744"/>
              <a:gd name="connsiteX796" fmla="*/ 27552 w 320100"/>
              <a:gd name="connsiteY796" fmla="*/ 85966 h 245744"/>
              <a:gd name="connsiteX797" fmla="*/ 27552 w 320100"/>
              <a:gd name="connsiteY797" fmla="*/ 85003 h 245744"/>
              <a:gd name="connsiteX798" fmla="*/ 26169 w 320100"/>
              <a:gd name="connsiteY798" fmla="*/ 85304 h 245744"/>
              <a:gd name="connsiteX799" fmla="*/ 25387 w 320100"/>
              <a:gd name="connsiteY799" fmla="*/ 83138 h 245744"/>
              <a:gd name="connsiteX800" fmla="*/ 27191 w 320100"/>
              <a:gd name="connsiteY800" fmla="*/ 84221 h 245744"/>
              <a:gd name="connsiteX801" fmla="*/ 26530 w 320100"/>
              <a:gd name="connsiteY801" fmla="*/ 82296 h 245744"/>
              <a:gd name="connsiteX802" fmla="*/ 24725 w 320100"/>
              <a:gd name="connsiteY802" fmla="*/ 79529 h 245744"/>
              <a:gd name="connsiteX803" fmla="*/ 22980 w 320100"/>
              <a:gd name="connsiteY803" fmla="*/ 79228 h 245744"/>
              <a:gd name="connsiteX804" fmla="*/ 22980 w 320100"/>
              <a:gd name="connsiteY804" fmla="*/ 77062 h 245744"/>
              <a:gd name="connsiteX805" fmla="*/ 24063 w 320100"/>
              <a:gd name="connsiteY805" fmla="*/ 78265 h 245744"/>
              <a:gd name="connsiteX806" fmla="*/ 27673 w 320100"/>
              <a:gd name="connsiteY806" fmla="*/ 77664 h 245744"/>
              <a:gd name="connsiteX807" fmla="*/ 28876 w 320100"/>
              <a:gd name="connsiteY807" fmla="*/ 78265 h 245744"/>
              <a:gd name="connsiteX808" fmla="*/ 61662 w 320100"/>
              <a:gd name="connsiteY808" fmla="*/ 83138 h 245744"/>
              <a:gd name="connsiteX809" fmla="*/ 62865 w 320100"/>
              <a:gd name="connsiteY809" fmla="*/ 84642 h 245744"/>
              <a:gd name="connsiteX810" fmla="*/ 63226 w 320100"/>
              <a:gd name="connsiteY810" fmla="*/ 86748 h 245744"/>
              <a:gd name="connsiteX811" fmla="*/ 62444 w 320100"/>
              <a:gd name="connsiteY811" fmla="*/ 86928 h 245744"/>
              <a:gd name="connsiteX812" fmla="*/ 64249 w 320100"/>
              <a:gd name="connsiteY812" fmla="*/ 89455 h 245744"/>
              <a:gd name="connsiteX813" fmla="*/ 64670 w 320100"/>
              <a:gd name="connsiteY813" fmla="*/ 92102 h 245744"/>
              <a:gd name="connsiteX814" fmla="*/ 63888 w 320100"/>
              <a:gd name="connsiteY814" fmla="*/ 91741 h 245744"/>
              <a:gd name="connsiteX815" fmla="*/ 62083 w 320100"/>
              <a:gd name="connsiteY815" fmla="*/ 92824 h 245744"/>
              <a:gd name="connsiteX816" fmla="*/ 62745 w 320100"/>
              <a:gd name="connsiteY816" fmla="*/ 93786 h 245744"/>
              <a:gd name="connsiteX817" fmla="*/ 61842 w 320100"/>
              <a:gd name="connsiteY817" fmla="*/ 95410 h 245744"/>
              <a:gd name="connsiteX818" fmla="*/ 57210 w 320100"/>
              <a:gd name="connsiteY818" fmla="*/ 94809 h 245744"/>
              <a:gd name="connsiteX819" fmla="*/ 57391 w 320100"/>
              <a:gd name="connsiteY819" fmla="*/ 93124 h 245744"/>
              <a:gd name="connsiteX820" fmla="*/ 58594 w 320100"/>
              <a:gd name="connsiteY820" fmla="*/ 91079 h 245744"/>
              <a:gd name="connsiteX821" fmla="*/ 56789 w 320100"/>
              <a:gd name="connsiteY821" fmla="*/ 89274 h 245744"/>
              <a:gd name="connsiteX822" fmla="*/ 56970 w 320100"/>
              <a:gd name="connsiteY822" fmla="*/ 86266 h 245744"/>
              <a:gd name="connsiteX823" fmla="*/ 58534 w 320100"/>
              <a:gd name="connsiteY823" fmla="*/ 85665 h 245744"/>
              <a:gd name="connsiteX824" fmla="*/ 59556 w 320100"/>
              <a:gd name="connsiteY824" fmla="*/ 83259 h 245744"/>
              <a:gd name="connsiteX825" fmla="*/ 61662 w 320100"/>
              <a:gd name="connsiteY825" fmla="*/ 83138 h 245744"/>
              <a:gd name="connsiteX826" fmla="*/ 48126 w 320100"/>
              <a:gd name="connsiteY826" fmla="*/ 81815 h 245744"/>
              <a:gd name="connsiteX827" fmla="*/ 48487 w 320100"/>
              <a:gd name="connsiteY827" fmla="*/ 81093 h 245744"/>
              <a:gd name="connsiteX828" fmla="*/ 49450 w 320100"/>
              <a:gd name="connsiteY828" fmla="*/ 82657 h 245744"/>
              <a:gd name="connsiteX829" fmla="*/ 47043 w 320100"/>
              <a:gd name="connsiteY829" fmla="*/ 83319 h 245744"/>
              <a:gd name="connsiteX830" fmla="*/ 48066 w 320100"/>
              <a:gd name="connsiteY830" fmla="*/ 81815 h 245744"/>
              <a:gd name="connsiteX831" fmla="*/ 73934 w 320100"/>
              <a:gd name="connsiteY831" fmla="*/ 85665 h 245744"/>
              <a:gd name="connsiteX832" fmla="*/ 74235 w 320100"/>
              <a:gd name="connsiteY832" fmla="*/ 84462 h 245744"/>
              <a:gd name="connsiteX833" fmla="*/ 75318 w 320100"/>
              <a:gd name="connsiteY833" fmla="*/ 84943 h 245744"/>
              <a:gd name="connsiteX834" fmla="*/ 75378 w 320100"/>
              <a:gd name="connsiteY834" fmla="*/ 86146 h 245744"/>
              <a:gd name="connsiteX835" fmla="*/ 73874 w 320100"/>
              <a:gd name="connsiteY835" fmla="*/ 85665 h 245744"/>
              <a:gd name="connsiteX836" fmla="*/ 20333 w 320100"/>
              <a:gd name="connsiteY836" fmla="*/ 72430 h 245744"/>
              <a:gd name="connsiteX837" fmla="*/ 19672 w 320100"/>
              <a:gd name="connsiteY837" fmla="*/ 70926 h 245744"/>
              <a:gd name="connsiteX838" fmla="*/ 20273 w 320100"/>
              <a:gd name="connsiteY838" fmla="*/ 70505 h 245744"/>
              <a:gd name="connsiteX839" fmla="*/ 21356 w 320100"/>
              <a:gd name="connsiteY839" fmla="*/ 71528 h 245744"/>
              <a:gd name="connsiteX840" fmla="*/ 21236 w 320100"/>
              <a:gd name="connsiteY840" fmla="*/ 72791 h 245744"/>
              <a:gd name="connsiteX841" fmla="*/ 20273 w 320100"/>
              <a:gd name="connsiteY841" fmla="*/ 72430 h 245744"/>
              <a:gd name="connsiteX842" fmla="*/ 67798 w 320100"/>
              <a:gd name="connsiteY842" fmla="*/ 83138 h 245744"/>
              <a:gd name="connsiteX843" fmla="*/ 68219 w 320100"/>
              <a:gd name="connsiteY843" fmla="*/ 84101 h 245744"/>
              <a:gd name="connsiteX844" fmla="*/ 65813 w 320100"/>
              <a:gd name="connsiteY844" fmla="*/ 83499 h 245744"/>
              <a:gd name="connsiteX845" fmla="*/ 64249 w 320100"/>
              <a:gd name="connsiteY845" fmla="*/ 81815 h 245744"/>
              <a:gd name="connsiteX846" fmla="*/ 63828 w 320100"/>
              <a:gd name="connsiteY846" fmla="*/ 80491 h 245744"/>
              <a:gd name="connsiteX847" fmla="*/ 67076 w 320100"/>
              <a:gd name="connsiteY847" fmla="*/ 80010 h 245744"/>
              <a:gd name="connsiteX848" fmla="*/ 68039 w 320100"/>
              <a:gd name="connsiteY848" fmla="*/ 81995 h 245744"/>
              <a:gd name="connsiteX849" fmla="*/ 67798 w 320100"/>
              <a:gd name="connsiteY849" fmla="*/ 83138 h 245744"/>
              <a:gd name="connsiteX850" fmla="*/ 12393 w 320100"/>
              <a:gd name="connsiteY850" fmla="*/ 66234 h 245744"/>
              <a:gd name="connsiteX851" fmla="*/ 10227 w 320100"/>
              <a:gd name="connsiteY851" fmla="*/ 64730 h 245744"/>
              <a:gd name="connsiteX852" fmla="*/ 7399 w 320100"/>
              <a:gd name="connsiteY852" fmla="*/ 62324 h 245744"/>
              <a:gd name="connsiteX853" fmla="*/ 8422 w 320100"/>
              <a:gd name="connsiteY853" fmla="*/ 62203 h 245744"/>
              <a:gd name="connsiteX854" fmla="*/ 10227 w 320100"/>
              <a:gd name="connsiteY854" fmla="*/ 63647 h 245744"/>
              <a:gd name="connsiteX855" fmla="*/ 11671 w 320100"/>
              <a:gd name="connsiteY855" fmla="*/ 64068 h 245744"/>
              <a:gd name="connsiteX856" fmla="*/ 14077 w 320100"/>
              <a:gd name="connsiteY856" fmla="*/ 66595 h 245744"/>
              <a:gd name="connsiteX857" fmla="*/ 12393 w 320100"/>
              <a:gd name="connsiteY857" fmla="*/ 66234 h 245744"/>
              <a:gd name="connsiteX858" fmla="*/ 32666 w 320100"/>
              <a:gd name="connsiteY858" fmla="*/ 61963 h 245744"/>
              <a:gd name="connsiteX859" fmla="*/ 34410 w 320100"/>
              <a:gd name="connsiteY859" fmla="*/ 61301 h 245744"/>
              <a:gd name="connsiteX860" fmla="*/ 34410 w 320100"/>
              <a:gd name="connsiteY860" fmla="*/ 60519 h 245744"/>
              <a:gd name="connsiteX861" fmla="*/ 35974 w 320100"/>
              <a:gd name="connsiteY861" fmla="*/ 60278 h 245744"/>
              <a:gd name="connsiteX862" fmla="*/ 37238 w 320100"/>
              <a:gd name="connsiteY862" fmla="*/ 58353 h 245744"/>
              <a:gd name="connsiteX863" fmla="*/ 36335 w 320100"/>
              <a:gd name="connsiteY863" fmla="*/ 56789 h 245744"/>
              <a:gd name="connsiteX864" fmla="*/ 37839 w 320100"/>
              <a:gd name="connsiteY864" fmla="*/ 57631 h 245744"/>
              <a:gd name="connsiteX865" fmla="*/ 40667 w 320100"/>
              <a:gd name="connsiteY865" fmla="*/ 57511 h 245744"/>
              <a:gd name="connsiteX866" fmla="*/ 43675 w 320100"/>
              <a:gd name="connsiteY866" fmla="*/ 58113 h 245744"/>
              <a:gd name="connsiteX867" fmla="*/ 45479 w 320100"/>
              <a:gd name="connsiteY867" fmla="*/ 58895 h 245744"/>
              <a:gd name="connsiteX868" fmla="*/ 46562 w 320100"/>
              <a:gd name="connsiteY868" fmla="*/ 60579 h 245744"/>
              <a:gd name="connsiteX869" fmla="*/ 49931 w 320100"/>
              <a:gd name="connsiteY869" fmla="*/ 62444 h 245744"/>
              <a:gd name="connsiteX870" fmla="*/ 54142 w 320100"/>
              <a:gd name="connsiteY870" fmla="*/ 67497 h 245744"/>
              <a:gd name="connsiteX871" fmla="*/ 56548 w 320100"/>
              <a:gd name="connsiteY871" fmla="*/ 69543 h 245744"/>
              <a:gd name="connsiteX872" fmla="*/ 60038 w 320100"/>
              <a:gd name="connsiteY872" fmla="*/ 72069 h 245744"/>
              <a:gd name="connsiteX873" fmla="*/ 58173 w 320100"/>
              <a:gd name="connsiteY873" fmla="*/ 72731 h 245744"/>
              <a:gd name="connsiteX874" fmla="*/ 57932 w 320100"/>
              <a:gd name="connsiteY874" fmla="*/ 74054 h 245744"/>
              <a:gd name="connsiteX875" fmla="*/ 54563 w 320100"/>
              <a:gd name="connsiteY875" fmla="*/ 75258 h 245744"/>
              <a:gd name="connsiteX876" fmla="*/ 53480 w 320100"/>
              <a:gd name="connsiteY876" fmla="*/ 76220 h 245744"/>
              <a:gd name="connsiteX877" fmla="*/ 51976 w 320100"/>
              <a:gd name="connsiteY877" fmla="*/ 76581 h 245744"/>
              <a:gd name="connsiteX878" fmla="*/ 49751 w 320100"/>
              <a:gd name="connsiteY878" fmla="*/ 78566 h 245744"/>
              <a:gd name="connsiteX879" fmla="*/ 50713 w 320100"/>
              <a:gd name="connsiteY879" fmla="*/ 81273 h 245744"/>
              <a:gd name="connsiteX880" fmla="*/ 48547 w 320100"/>
              <a:gd name="connsiteY880" fmla="*/ 80251 h 245744"/>
              <a:gd name="connsiteX881" fmla="*/ 47886 w 320100"/>
              <a:gd name="connsiteY881" fmla="*/ 81033 h 245744"/>
              <a:gd name="connsiteX882" fmla="*/ 46382 w 320100"/>
              <a:gd name="connsiteY882" fmla="*/ 80491 h 245744"/>
              <a:gd name="connsiteX883" fmla="*/ 47164 w 320100"/>
              <a:gd name="connsiteY883" fmla="*/ 77904 h 245744"/>
              <a:gd name="connsiteX884" fmla="*/ 45179 w 320100"/>
              <a:gd name="connsiteY884" fmla="*/ 76280 h 245744"/>
              <a:gd name="connsiteX885" fmla="*/ 44396 w 320100"/>
              <a:gd name="connsiteY885" fmla="*/ 72731 h 245744"/>
              <a:gd name="connsiteX886" fmla="*/ 43614 w 320100"/>
              <a:gd name="connsiteY886" fmla="*/ 71227 h 245744"/>
              <a:gd name="connsiteX887" fmla="*/ 42832 w 320100"/>
              <a:gd name="connsiteY887" fmla="*/ 71167 h 245744"/>
              <a:gd name="connsiteX888" fmla="*/ 42592 w 320100"/>
              <a:gd name="connsiteY888" fmla="*/ 68279 h 245744"/>
              <a:gd name="connsiteX889" fmla="*/ 43795 w 320100"/>
              <a:gd name="connsiteY889" fmla="*/ 63767 h 245744"/>
              <a:gd name="connsiteX890" fmla="*/ 42652 w 320100"/>
              <a:gd name="connsiteY890" fmla="*/ 61722 h 245744"/>
              <a:gd name="connsiteX891" fmla="*/ 41930 w 320100"/>
              <a:gd name="connsiteY891" fmla="*/ 62564 h 245744"/>
              <a:gd name="connsiteX892" fmla="*/ 40907 w 320100"/>
              <a:gd name="connsiteY892" fmla="*/ 61902 h 245744"/>
              <a:gd name="connsiteX893" fmla="*/ 39163 w 320100"/>
              <a:gd name="connsiteY893" fmla="*/ 62504 h 245744"/>
              <a:gd name="connsiteX894" fmla="*/ 39885 w 320100"/>
              <a:gd name="connsiteY894" fmla="*/ 65632 h 245744"/>
              <a:gd name="connsiteX895" fmla="*/ 39103 w 320100"/>
              <a:gd name="connsiteY895" fmla="*/ 66234 h 245744"/>
              <a:gd name="connsiteX896" fmla="*/ 39103 w 320100"/>
              <a:gd name="connsiteY896" fmla="*/ 68640 h 245744"/>
              <a:gd name="connsiteX897" fmla="*/ 41810 w 320100"/>
              <a:gd name="connsiteY897" fmla="*/ 72430 h 245744"/>
              <a:gd name="connsiteX898" fmla="*/ 41810 w 320100"/>
              <a:gd name="connsiteY898" fmla="*/ 75438 h 245744"/>
              <a:gd name="connsiteX899" fmla="*/ 43133 w 320100"/>
              <a:gd name="connsiteY899" fmla="*/ 77664 h 245744"/>
              <a:gd name="connsiteX900" fmla="*/ 42712 w 320100"/>
              <a:gd name="connsiteY900" fmla="*/ 79108 h 245744"/>
              <a:gd name="connsiteX901" fmla="*/ 41088 w 320100"/>
              <a:gd name="connsiteY901" fmla="*/ 80551 h 245744"/>
              <a:gd name="connsiteX902" fmla="*/ 39403 w 320100"/>
              <a:gd name="connsiteY902" fmla="*/ 81394 h 245744"/>
              <a:gd name="connsiteX903" fmla="*/ 36937 w 320100"/>
              <a:gd name="connsiteY903" fmla="*/ 79890 h 245744"/>
              <a:gd name="connsiteX904" fmla="*/ 34230 w 320100"/>
              <a:gd name="connsiteY904" fmla="*/ 79589 h 245744"/>
              <a:gd name="connsiteX905" fmla="*/ 33207 w 320100"/>
              <a:gd name="connsiteY905" fmla="*/ 78265 h 245744"/>
              <a:gd name="connsiteX906" fmla="*/ 31884 w 320100"/>
              <a:gd name="connsiteY906" fmla="*/ 77965 h 245744"/>
              <a:gd name="connsiteX907" fmla="*/ 31763 w 320100"/>
              <a:gd name="connsiteY907" fmla="*/ 73754 h 245744"/>
              <a:gd name="connsiteX908" fmla="*/ 32365 w 320100"/>
              <a:gd name="connsiteY908" fmla="*/ 72671 h 245744"/>
              <a:gd name="connsiteX909" fmla="*/ 31884 w 320100"/>
              <a:gd name="connsiteY909" fmla="*/ 71287 h 245744"/>
              <a:gd name="connsiteX910" fmla="*/ 30861 w 320100"/>
              <a:gd name="connsiteY910" fmla="*/ 71648 h 245744"/>
              <a:gd name="connsiteX911" fmla="*/ 29357 w 320100"/>
              <a:gd name="connsiteY911" fmla="*/ 68640 h 245744"/>
              <a:gd name="connsiteX912" fmla="*/ 27913 w 320100"/>
              <a:gd name="connsiteY912" fmla="*/ 69723 h 245744"/>
              <a:gd name="connsiteX913" fmla="*/ 28635 w 320100"/>
              <a:gd name="connsiteY913" fmla="*/ 70806 h 245744"/>
              <a:gd name="connsiteX914" fmla="*/ 28034 w 320100"/>
              <a:gd name="connsiteY914" fmla="*/ 72009 h 245744"/>
              <a:gd name="connsiteX915" fmla="*/ 29116 w 320100"/>
              <a:gd name="connsiteY915" fmla="*/ 73032 h 245744"/>
              <a:gd name="connsiteX916" fmla="*/ 29598 w 320100"/>
              <a:gd name="connsiteY916" fmla="*/ 74957 h 245744"/>
              <a:gd name="connsiteX917" fmla="*/ 28395 w 320100"/>
              <a:gd name="connsiteY917" fmla="*/ 76761 h 245744"/>
              <a:gd name="connsiteX918" fmla="*/ 27071 w 320100"/>
              <a:gd name="connsiteY918" fmla="*/ 75979 h 245744"/>
              <a:gd name="connsiteX919" fmla="*/ 26710 w 320100"/>
              <a:gd name="connsiteY919" fmla="*/ 77183 h 245744"/>
              <a:gd name="connsiteX920" fmla="*/ 24364 w 320100"/>
              <a:gd name="connsiteY920" fmla="*/ 76581 h 245744"/>
              <a:gd name="connsiteX921" fmla="*/ 24544 w 320100"/>
              <a:gd name="connsiteY921" fmla="*/ 75859 h 245744"/>
              <a:gd name="connsiteX922" fmla="*/ 26770 w 320100"/>
              <a:gd name="connsiteY922" fmla="*/ 75378 h 245744"/>
              <a:gd name="connsiteX923" fmla="*/ 26830 w 320100"/>
              <a:gd name="connsiteY923" fmla="*/ 74295 h 245744"/>
              <a:gd name="connsiteX924" fmla="*/ 25627 w 320100"/>
              <a:gd name="connsiteY924" fmla="*/ 71768 h 245744"/>
              <a:gd name="connsiteX925" fmla="*/ 25206 w 320100"/>
              <a:gd name="connsiteY925" fmla="*/ 72851 h 245744"/>
              <a:gd name="connsiteX926" fmla="*/ 23281 w 320100"/>
              <a:gd name="connsiteY926" fmla="*/ 73453 h 245744"/>
              <a:gd name="connsiteX927" fmla="*/ 22559 w 320100"/>
              <a:gd name="connsiteY927" fmla="*/ 73032 h 245744"/>
              <a:gd name="connsiteX928" fmla="*/ 23161 w 320100"/>
              <a:gd name="connsiteY928" fmla="*/ 69543 h 245744"/>
              <a:gd name="connsiteX929" fmla="*/ 25567 w 320100"/>
              <a:gd name="connsiteY929" fmla="*/ 67557 h 245744"/>
              <a:gd name="connsiteX930" fmla="*/ 26710 w 320100"/>
              <a:gd name="connsiteY930" fmla="*/ 65512 h 245744"/>
              <a:gd name="connsiteX931" fmla="*/ 30079 w 320100"/>
              <a:gd name="connsiteY931" fmla="*/ 63647 h 245744"/>
              <a:gd name="connsiteX932" fmla="*/ 30741 w 320100"/>
              <a:gd name="connsiteY932" fmla="*/ 62745 h 245744"/>
              <a:gd name="connsiteX933" fmla="*/ 32666 w 320100"/>
              <a:gd name="connsiteY933" fmla="*/ 61963 h 245744"/>
              <a:gd name="connsiteX934" fmla="*/ 79047 w 320100"/>
              <a:gd name="connsiteY934" fmla="*/ 76882 h 245744"/>
              <a:gd name="connsiteX935" fmla="*/ 79649 w 320100"/>
              <a:gd name="connsiteY935" fmla="*/ 79529 h 245744"/>
              <a:gd name="connsiteX936" fmla="*/ 77844 w 320100"/>
              <a:gd name="connsiteY936" fmla="*/ 78687 h 245744"/>
              <a:gd name="connsiteX937" fmla="*/ 79047 w 320100"/>
              <a:gd name="connsiteY937" fmla="*/ 76882 h 245744"/>
              <a:gd name="connsiteX938" fmla="*/ 9204 w 320100"/>
              <a:gd name="connsiteY938" fmla="*/ 57812 h 245744"/>
              <a:gd name="connsiteX939" fmla="*/ 12393 w 320100"/>
              <a:gd name="connsiteY939" fmla="*/ 61722 h 245744"/>
              <a:gd name="connsiteX940" fmla="*/ 11370 w 320100"/>
              <a:gd name="connsiteY940" fmla="*/ 61421 h 245744"/>
              <a:gd name="connsiteX941" fmla="*/ 8963 w 320100"/>
              <a:gd name="connsiteY941" fmla="*/ 59135 h 245744"/>
              <a:gd name="connsiteX942" fmla="*/ 6136 w 320100"/>
              <a:gd name="connsiteY942" fmla="*/ 58955 h 245744"/>
              <a:gd name="connsiteX943" fmla="*/ 5535 w 320100"/>
              <a:gd name="connsiteY943" fmla="*/ 59977 h 245744"/>
              <a:gd name="connsiteX944" fmla="*/ 3549 w 320100"/>
              <a:gd name="connsiteY944" fmla="*/ 58534 h 245744"/>
              <a:gd name="connsiteX945" fmla="*/ 1624 w 320100"/>
              <a:gd name="connsiteY945" fmla="*/ 56428 h 245744"/>
              <a:gd name="connsiteX946" fmla="*/ 0 w 320100"/>
              <a:gd name="connsiteY946" fmla="*/ 53541 h 245744"/>
              <a:gd name="connsiteX947" fmla="*/ 241 w 320100"/>
              <a:gd name="connsiteY947" fmla="*/ 52518 h 245744"/>
              <a:gd name="connsiteX948" fmla="*/ 2888 w 320100"/>
              <a:gd name="connsiteY948" fmla="*/ 53119 h 245744"/>
              <a:gd name="connsiteX949" fmla="*/ 6678 w 320100"/>
              <a:gd name="connsiteY949" fmla="*/ 55105 h 245744"/>
              <a:gd name="connsiteX950" fmla="*/ 9204 w 320100"/>
              <a:gd name="connsiteY950" fmla="*/ 57812 h 245744"/>
              <a:gd name="connsiteX951" fmla="*/ 70084 w 320100"/>
              <a:gd name="connsiteY951" fmla="*/ 63406 h 245744"/>
              <a:gd name="connsiteX952" fmla="*/ 69843 w 320100"/>
              <a:gd name="connsiteY952" fmla="*/ 64008 h 245744"/>
              <a:gd name="connsiteX953" fmla="*/ 71046 w 320100"/>
              <a:gd name="connsiteY953" fmla="*/ 65813 h 245744"/>
              <a:gd name="connsiteX954" fmla="*/ 71046 w 320100"/>
              <a:gd name="connsiteY954" fmla="*/ 67858 h 245744"/>
              <a:gd name="connsiteX955" fmla="*/ 73272 w 320100"/>
              <a:gd name="connsiteY955" fmla="*/ 69543 h 245744"/>
              <a:gd name="connsiteX956" fmla="*/ 75679 w 320100"/>
              <a:gd name="connsiteY956" fmla="*/ 74054 h 245744"/>
              <a:gd name="connsiteX957" fmla="*/ 75739 w 320100"/>
              <a:gd name="connsiteY957" fmla="*/ 78085 h 245744"/>
              <a:gd name="connsiteX958" fmla="*/ 75558 w 320100"/>
              <a:gd name="connsiteY958" fmla="*/ 79890 h 245744"/>
              <a:gd name="connsiteX959" fmla="*/ 74355 w 320100"/>
              <a:gd name="connsiteY959" fmla="*/ 78085 h 245744"/>
              <a:gd name="connsiteX960" fmla="*/ 72791 w 320100"/>
              <a:gd name="connsiteY960" fmla="*/ 77122 h 245744"/>
              <a:gd name="connsiteX961" fmla="*/ 69242 w 320100"/>
              <a:gd name="connsiteY961" fmla="*/ 70625 h 245744"/>
              <a:gd name="connsiteX962" fmla="*/ 68339 w 320100"/>
              <a:gd name="connsiteY962" fmla="*/ 64549 h 245744"/>
              <a:gd name="connsiteX963" fmla="*/ 67317 w 320100"/>
              <a:gd name="connsiteY963" fmla="*/ 63286 h 245744"/>
              <a:gd name="connsiteX964" fmla="*/ 65211 w 320100"/>
              <a:gd name="connsiteY964" fmla="*/ 62805 h 245744"/>
              <a:gd name="connsiteX965" fmla="*/ 65452 w 320100"/>
              <a:gd name="connsiteY965" fmla="*/ 59977 h 245744"/>
              <a:gd name="connsiteX966" fmla="*/ 67016 w 320100"/>
              <a:gd name="connsiteY966" fmla="*/ 57030 h 245744"/>
              <a:gd name="connsiteX967" fmla="*/ 68339 w 320100"/>
              <a:gd name="connsiteY967" fmla="*/ 58353 h 245744"/>
              <a:gd name="connsiteX968" fmla="*/ 69903 w 320100"/>
              <a:gd name="connsiteY968" fmla="*/ 61963 h 245744"/>
              <a:gd name="connsiteX969" fmla="*/ 70084 w 320100"/>
              <a:gd name="connsiteY969" fmla="*/ 63406 h 245744"/>
              <a:gd name="connsiteX970" fmla="*/ 29417 w 320100"/>
              <a:gd name="connsiteY970" fmla="*/ 56729 h 245744"/>
              <a:gd name="connsiteX971" fmla="*/ 29056 w 320100"/>
              <a:gd name="connsiteY971" fmla="*/ 58534 h 245744"/>
              <a:gd name="connsiteX972" fmla="*/ 27432 w 320100"/>
              <a:gd name="connsiteY972" fmla="*/ 59917 h 245744"/>
              <a:gd name="connsiteX973" fmla="*/ 25387 w 320100"/>
              <a:gd name="connsiteY973" fmla="*/ 60699 h 245744"/>
              <a:gd name="connsiteX974" fmla="*/ 23582 w 320100"/>
              <a:gd name="connsiteY974" fmla="*/ 60820 h 245744"/>
              <a:gd name="connsiteX975" fmla="*/ 24965 w 320100"/>
              <a:gd name="connsiteY975" fmla="*/ 58293 h 245744"/>
              <a:gd name="connsiteX976" fmla="*/ 23943 w 320100"/>
              <a:gd name="connsiteY976" fmla="*/ 56970 h 245744"/>
              <a:gd name="connsiteX977" fmla="*/ 21055 w 320100"/>
              <a:gd name="connsiteY977" fmla="*/ 55646 h 245744"/>
              <a:gd name="connsiteX978" fmla="*/ 23341 w 320100"/>
              <a:gd name="connsiteY978" fmla="*/ 55345 h 245744"/>
              <a:gd name="connsiteX979" fmla="*/ 24665 w 320100"/>
              <a:gd name="connsiteY979" fmla="*/ 54623 h 245744"/>
              <a:gd name="connsiteX980" fmla="*/ 25748 w 320100"/>
              <a:gd name="connsiteY980" fmla="*/ 53240 h 245744"/>
              <a:gd name="connsiteX981" fmla="*/ 27071 w 320100"/>
              <a:gd name="connsiteY981" fmla="*/ 53721 h 245744"/>
              <a:gd name="connsiteX982" fmla="*/ 29658 w 320100"/>
              <a:gd name="connsiteY982" fmla="*/ 53240 h 245744"/>
              <a:gd name="connsiteX983" fmla="*/ 29417 w 320100"/>
              <a:gd name="connsiteY983" fmla="*/ 56729 h 245744"/>
              <a:gd name="connsiteX984" fmla="*/ 78446 w 320100"/>
              <a:gd name="connsiteY984" fmla="*/ 67557 h 245744"/>
              <a:gd name="connsiteX985" fmla="*/ 78446 w 320100"/>
              <a:gd name="connsiteY985" fmla="*/ 69182 h 245744"/>
              <a:gd name="connsiteX986" fmla="*/ 76942 w 320100"/>
              <a:gd name="connsiteY986" fmla="*/ 69964 h 245744"/>
              <a:gd name="connsiteX987" fmla="*/ 75257 w 320100"/>
              <a:gd name="connsiteY987" fmla="*/ 68881 h 245744"/>
              <a:gd name="connsiteX988" fmla="*/ 73453 w 320100"/>
              <a:gd name="connsiteY988" fmla="*/ 65572 h 245744"/>
              <a:gd name="connsiteX989" fmla="*/ 74475 w 320100"/>
              <a:gd name="connsiteY989" fmla="*/ 66474 h 245744"/>
              <a:gd name="connsiteX990" fmla="*/ 75679 w 320100"/>
              <a:gd name="connsiteY990" fmla="*/ 66474 h 245744"/>
              <a:gd name="connsiteX991" fmla="*/ 77483 w 320100"/>
              <a:gd name="connsiteY991" fmla="*/ 67497 h 245744"/>
              <a:gd name="connsiteX992" fmla="*/ 78085 w 320100"/>
              <a:gd name="connsiteY992" fmla="*/ 66114 h 245744"/>
              <a:gd name="connsiteX993" fmla="*/ 78446 w 320100"/>
              <a:gd name="connsiteY993" fmla="*/ 67617 h 245744"/>
              <a:gd name="connsiteX994" fmla="*/ 50773 w 320100"/>
              <a:gd name="connsiteY994" fmla="*/ 53781 h 245744"/>
              <a:gd name="connsiteX995" fmla="*/ 51676 w 320100"/>
              <a:gd name="connsiteY995" fmla="*/ 53180 h 245744"/>
              <a:gd name="connsiteX996" fmla="*/ 54202 w 320100"/>
              <a:gd name="connsiteY996" fmla="*/ 54804 h 245744"/>
              <a:gd name="connsiteX997" fmla="*/ 51796 w 320100"/>
              <a:gd name="connsiteY997" fmla="*/ 54383 h 245744"/>
              <a:gd name="connsiteX998" fmla="*/ 50833 w 320100"/>
              <a:gd name="connsiteY998" fmla="*/ 53781 h 245744"/>
              <a:gd name="connsiteX999" fmla="*/ 45299 w 320100"/>
              <a:gd name="connsiteY999" fmla="*/ 48668 h 245744"/>
              <a:gd name="connsiteX1000" fmla="*/ 44096 w 320100"/>
              <a:gd name="connsiteY1000" fmla="*/ 48066 h 245744"/>
              <a:gd name="connsiteX1001" fmla="*/ 43855 w 320100"/>
              <a:gd name="connsiteY1001" fmla="*/ 49269 h 245744"/>
              <a:gd name="connsiteX1002" fmla="*/ 45660 w 320100"/>
              <a:gd name="connsiteY1002" fmla="*/ 49931 h 245744"/>
              <a:gd name="connsiteX1003" fmla="*/ 47104 w 320100"/>
              <a:gd name="connsiteY1003" fmla="*/ 51856 h 245744"/>
              <a:gd name="connsiteX1004" fmla="*/ 44577 w 320100"/>
              <a:gd name="connsiteY1004" fmla="*/ 52277 h 245744"/>
              <a:gd name="connsiteX1005" fmla="*/ 41569 w 320100"/>
              <a:gd name="connsiteY1005" fmla="*/ 49570 h 245744"/>
              <a:gd name="connsiteX1006" fmla="*/ 42231 w 320100"/>
              <a:gd name="connsiteY1006" fmla="*/ 49630 h 245744"/>
              <a:gd name="connsiteX1007" fmla="*/ 42832 w 320100"/>
              <a:gd name="connsiteY1007" fmla="*/ 47826 h 245744"/>
              <a:gd name="connsiteX1008" fmla="*/ 43735 w 320100"/>
              <a:gd name="connsiteY1008" fmla="*/ 47404 h 245744"/>
              <a:gd name="connsiteX1009" fmla="*/ 45539 w 320100"/>
              <a:gd name="connsiteY1009" fmla="*/ 47886 h 245744"/>
              <a:gd name="connsiteX1010" fmla="*/ 48066 w 320100"/>
              <a:gd name="connsiteY1010" fmla="*/ 49690 h 245744"/>
              <a:gd name="connsiteX1011" fmla="*/ 45299 w 320100"/>
              <a:gd name="connsiteY1011" fmla="*/ 48608 h 245744"/>
              <a:gd name="connsiteX1012" fmla="*/ 37418 w 320100"/>
              <a:gd name="connsiteY1012" fmla="*/ 43314 h 245744"/>
              <a:gd name="connsiteX1013" fmla="*/ 37358 w 320100"/>
              <a:gd name="connsiteY1013" fmla="*/ 42111 h 245744"/>
              <a:gd name="connsiteX1014" fmla="*/ 40968 w 320100"/>
              <a:gd name="connsiteY1014" fmla="*/ 43915 h 245744"/>
              <a:gd name="connsiteX1015" fmla="*/ 39885 w 320100"/>
              <a:gd name="connsiteY1015" fmla="*/ 44397 h 245744"/>
              <a:gd name="connsiteX1016" fmla="*/ 37418 w 320100"/>
              <a:gd name="connsiteY1016" fmla="*/ 43314 h 245744"/>
              <a:gd name="connsiteX1017" fmla="*/ 38982 w 320100"/>
              <a:gd name="connsiteY1017" fmla="*/ 6016 h 245744"/>
              <a:gd name="connsiteX1018" fmla="*/ 38621 w 320100"/>
              <a:gd name="connsiteY1018" fmla="*/ 6858 h 245744"/>
              <a:gd name="connsiteX1019" fmla="*/ 36937 w 320100"/>
              <a:gd name="connsiteY1019" fmla="*/ 6016 h 245744"/>
              <a:gd name="connsiteX1020" fmla="*/ 31402 w 320100"/>
              <a:gd name="connsiteY1020" fmla="*/ 5775 h 245744"/>
              <a:gd name="connsiteX1021" fmla="*/ 31884 w 320100"/>
              <a:gd name="connsiteY1021" fmla="*/ 3790 h 245744"/>
              <a:gd name="connsiteX1022" fmla="*/ 31884 w 320100"/>
              <a:gd name="connsiteY1022" fmla="*/ 0 h 245744"/>
              <a:gd name="connsiteX1023" fmla="*/ 38742 w 320100"/>
              <a:gd name="connsiteY1023" fmla="*/ 1624 h 245744"/>
              <a:gd name="connsiteX1024" fmla="*/ 39223 w 320100"/>
              <a:gd name="connsiteY1024" fmla="*/ 5234 h 245744"/>
              <a:gd name="connsiteX1025" fmla="*/ 38982 w 320100"/>
              <a:gd name="connsiteY1025" fmla="*/ 6016 h 245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</a:cxnLst>
            <a:rect l="l" t="t" r="r" b="b"/>
            <a:pathLst>
              <a:path w="320100" h="245744">
                <a:moveTo>
                  <a:pt x="65331" y="243820"/>
                </a:moveTo>
                <a:lnTo>
                  <a:pt x="66354" y="241233"/>
                </a:lnTo>
                <a:lnTo>
                  <a:pt x="66474" y="238526"/>
                </a:lnTo>
                <a:lnTo>
                  <a:pt x="68580" y="237624"/>
                </a:lnTo>
                <a:lnTo>
                  <a:pt x="73212" y="233593"/>
                </a:lnTo>
                <a:lnTo>
                  <a:pt x="75077" y="232931"/>
                </a:lnTo>
                <a:lnTo>
                  <a:pt x="77363" y="229021"/>
                </a:lnTo>
                <a:lnTo>
                  <a:pt x="77363" y="226916"/>
                </a:lnTo>
                <a:lnTo>
                  <a:pt x="80190" y="221201"/>
                </a:lnTo>
                <a:lnTo>
                  <a:pt x="81995" y="219396"/>
                </a:lnTo>
                <a:lnTo>
                  <a:pt x="82476" y="217230"/>
                </a:lnTo>
                <a:lnTo>
                  <a:pt x="83499" y="214944"/>
                </a:lnTo>
                <a:lnTo>
                  <a:pt x="87470" y="214463"/>
                </a:lnTo>
                <a:lnTo>
                  <a:pt x="91260" y="214824"/>
                </a:lnTo>
                <a:lnTo>
                  <a:pt x="94087" y="213320"/>
                </a:lnTo>
                <a:lnTo>
                  <a:pt x="94087" y="211154"/>
                </a:lnTo>
                <a:lnTo>
                  <a:pt x="94688" y="210673"/>
                </a:lnTo>
                <a:lnTo>
                  <a:pt x="95591" y="206281"/>
                </a:lnTo>
                <a:lnTo>
                  <a:pt x="96614" y="204717"/>
                </a:lnTo>
                <a:lnTo>
                  <a:pt x="97576" y="204597"/>
                </a:lnTo>
                <a:lnTo>
                  <a:pt x="96975" y="202311"/>
                </a:lnTo>
                <a:lnTo>
                  <a:pt x="95531" y="202070"/>
                </a:lnTo>
                <a:lnTo>
                  <a:pt x="91801" y="197799"/>
                </a:lnTo>
                <a:lnTo>
                  <a:pt x="89996" y="196596"/>
                </a:lnTo>
                <a:lnTo>
                  <a:pt x="90237" y="196115"/>
                </a:lnTo>
                <a:lnTo>
                  <a:pt x="91861" y="197378"/>
                </a:lnTo>
                <a:lnTo>
                  <a:pt x="92282" y="196295"/>
                </a:lnTo>
                <a:lnTo>
                  <a:pt x="91741" y="194912"/>
                </a:lnTo>
                <a:lnTo>
                  <a:pt x="90056" y="194731"/>
                </a:lnTo>
                <a:lnTo>
                  <a:pt x="89455" y="192866"/>
                </a:lnTo>
                <a:lnTo>
                  <a:pt x="87349" y="190460"/>
                </a:lnTo>
                <a:lnTo>
                  <a:pt x="87229" y="188054"/>
                </a:lnTo>
                <a:lnTo>
                  <a:pt x="85304" y="186850"/>
                </a:lnTo>
                <a:lnTo>
                  <a:pt x="85003" y="183421"/>
                </a:lnTo>
                <a:lnTo>
                  <a:pt x="84221" y="182639"/>
                </a:lnTo>
                <a:lnTo>
                  <a:pt x="83800" y="179271"/>
                </a:lnTo>
                <a:lnTo>
                  <a:pt x="84582" y="178428"/>
                </a:lnTo>
                <a:lnTo>
                  <a:pt x="85003" y="176323"/>
                </a:lnTo>
                <a:lnTo>
                  <a:pt x="84883" y="173736"/>
                </a:lnTo>
                <a:lnTo>
                  <a:pt x="87169" y="170788"/>
                </a:lnTo>
                <a:lnTo>
                  <a:pt x="85905" y="168923"/>
                </a:lnTo>
                <a:lnTo>
                  <a:pt x="86507" y="167901"/>
                </a:lnTo>
                <a:lnTo>
                  <a:pt x="86327" y="166337"/>
                </a:lnTo>
                <a:lnTo>
                  <a:pt x="87169" y="164652"/>
                </a:lnTo>
                <a:lnTo>
                  <a:pt x="86567" y="162607"/>
                </a:lnTo>
                <a:lnTo>
                  <a:pt x="84943" y="160983"/>
                </a:lnTo>
                <a:lnTo>
                  <a:pt x="81815" y="161103"/>
                </a:lnTo>
                <a:lnTo>
                  <a:pt x="80852" y="160501"/>
                </a:lnTo>
                <a:lnTo>
                  <a:pt x="80371" y="158877"/>
                </a:lnTo>
                <a:lnTo>
                  <a:pt x="78987" y="158757"/>
                </a:lnTo>
                <a:lnTo>
                  <a:pt x="77243" y="159599"/>
                </a:lnTo>
                <a:lnTo>
                  <a:pt x="77062" y="162306"/>
                </a:lnTo>
                <a:lnTo>
                  <a:pt x="77784" y="163389"/>
                </a:lnTo>
                <a:lnTo>
                  <a:pt x="75558" y="165494"/>
                </a:lnTo>
                <a:lnTo>
                  <a:pt x="73633" y="165494"/>
                </a:lnTo>
                <a:lnTo>
                  <a:pt x="72430" y="166337"/>
                </a:lnTo>
                <a:lnTo>
                  <a:pt x="71829" y="168502"/>
                </a:lnTo>
                <a:lnTo>
                  <a:pt x="71829" y="170307"/>
                </a:lnTo>
                <a:lnTo>
                  <a:pt x="72851" y="171330"/>
                </a:lnTo>
                <a:lnTo>
                  <a:pt x="72731" y="172593"/>
                </a:lnTo>
                <a:lnTo>
                  <a:pt x="73934" y="175360"/>
                </a:lnTo>
                <a:lnTo>
                  <a:pt x="74475" y="177767"/>
                </a:lnTo>
                <a:lnTo>
                  <a:pt x="76401" y="179872"/>
                </a:lnTo>
                <a:lnTo>
                  <a:pt x="76401" y="181256"/>
                </a:lnTo>
                <a:lnTo>
                  <a:pt x="77544" y="181978"/>
                </a:lnTo>
                <a:lnTo>
                  <a:pt x="80431" y="187693"/>
                </a:lnTo>
                <a:lnTo>
                  <a:pt x="80912" y="189076"/>
                </a:lnTo>
                <a:lnTo>
                  <a:pt x="81875" y="193889"/>
                </a:lnTo>
                <a:lnTo>
                  <a:pt x="81033" y="194130"/>
                </a:lnTo>
                <a:lnTo>
                  <a:pt x="79469" y="193227"/>
                </a:lnTo>
                <a:lnTo>
                  <a:pt x="78386" y="191422"/>
                </a:lnTo>
                <a:lnTo>
                  <a:pt x="78265" y="188896"/>
                </a:lnTo>
                <a:lnTo>
                  <a:pt x="77664" y="187452"/>
                </a:lnTo>
                <a:lnTo>
                  <a:pt x="76100" y="185647"/>
                </a:lnTo>
                <a:lnTo>
                  <a:pt x="75498" y="183542"/>
                </a:lnTo>
                <a:lnTo>
                  <a:pt x="73272" y="182158"/>
                </a:lnTo>
                <a:lnTo>
                  <a:pt x="71287" y="177225"/>
                </a:lnTo>
                <a:lnTo>
                  <a:pt x="69843" y="177225"/>
                </a:lnTo>
                <a:lnTo>
                  <a:pt x="68460" y="178428"/>
                </a:lnTo>
                <a:lnTo>
                  <a:pt x="65933" y="175300"/>
                </a:lnTo>
                <a:lnTo>
                  <a:pt x="66234" y="172653"/>
                </a:lnTo>
                <a:lnTo>
                  <a:pt x="65151" y="168141"/>
                </a:lnTo>
                <a:lnTo>
                  <a:pt x="64910" y="165434"/>
                </a:lnTo>
                <a:lnTo>
                  <a:pt x="65933" y="163449"/>
                </a:lnTo>
                <a:lnTo>
                  <a:pt x="65572" y="161945"/>
                </a:lnTo>
                <a:lnTo>
                  <a:pt x="66896" y="158456"/>
                </a:lnTo>
                <a:lnTo>
                  <a:pt x="67557" y="155207"/>
                </a:lnTo>
                <a:lnTo>
                  <a:pt x="68520" y="153523"/>
                </a:lnTo>
                <a:lnTo>
                  <a:pt x="72129" y="152921"/>
                </a:lnTo>
                <a:lnTo>
                  <a:pt x="74054" y="154726"/>
                </a:lnTo>
                <a:lnTo>
                  <a:pt x="75799" y="154185"/>
                </a:lnTo>
                <a:lnTo>
                  <a:pt x="77363" y="151778"/>
                </a:lnTo>
                <a:lnTo>
                  <a:pt x="79108" y="152861"/>
                </a:lnTo>
                <a:lnTo>
                  <a:pt x="84041" y="156771"/>
                </a:lnTo>
                <a:lnTo>
                  <a:pt x="85184" y="156771"/>
                </a:lnTo>
                <a:lnTo>
                  <a:pt x="87409" y="152681"/>
                </a:lnTo>
                <a:lnTo>
                  <a:pt x="87530" y="150395"/>
                </a:lnTo>
                <a:lnTo>
                  <a:pt x="88131" y="149192"/>
                </a:lnTo>
                <a:lnTo>
                  <a:pt x="88191" y="147507"/>
                </a:lnTo>
                <a:lnTo>
                  <a:pt x="87470" y="146906"/>
                </a:lnTo>
                <a:lnTo>
                  <a:pt x="87229" y="143777"/>
                </a:lnTo>
                <a:lnTo>
                  <a:pt x="85785" y="142394"/>
                </a:lnTo>
                <a:lnTo>
                  <a:pt x="85304" y="141191"/>
                </a:lnTo>
                <a:lnTo>
                  <a:pt x="83198" y="139987"/>
                </a:lnTo>
                <a:lnTo>
                  <a:pt x="81333" y="136980"/>
                </a:lnTo>
                <a:lnTo>
                  <a:pt x="76280" y="134212"/>
                </a:lnTo>
                <a:lnTo>
                  <a:pt x="76280" y="133129"/>
                </a:lnTo>
                <a:lnTo>
                  <a:pt x="78386" y="132588"/>
                </a:lnTo>
                <a:lnTo>
                  <a:pt x="77784" y="132047"/>
                </a:lnTo>
                <a:lnTo>
                  <a:pt x="75077" y="131806"/>
                </a:lnTo>
                <a:lnTo>
                  <a:pt x="74776" y="130603"/>
                </a:lnTo>
                <a:lnTo>
                  <a:pt x="73272" y="130422"/>
                </a:lnTo>
                <a:lnTo>
                  <a:pt x="73814" y="128979"/>
                </a:lnTo>
                <a:lnTo>
                  <a:pt x="73633" y="126271"/>
                </a:lnTo>
                <a:lnTo>
                  <a:pt x="72189" y="123865"/>
                </a:lnTo>
                <a:lnTo>
                  <a:pt x="72731" y="123444"/>
                </a:lnTo>
                <a:lnTo>
                  <a:pt x="72430" y="121639"/>
                </a:lnTo>
                <a:lnTo>
                  <a:pt x="69182" y="122121"/>
                </a:lnTo>
                <a:lnTo>
                  <a:pt x="71287" y="120917"/>
                </a:lnTo>
                <a:lnTo>
                  <a:pt x="72129" y="121338"/>
                </a:lnTo>
                <a:lnTo>
                  <a:pt x="74656" y="117127"/>
                </a:lnTo>
                <a:lnTo>
                  <a:pt x="71227" y="116526"/>
                </a:lnTo>
                <a:lnTo>
                  <a:pt x="70505" y="118391"/>
                </a:lnTo>
                <a:lnTo>
                  <a:pt x="69182" y="119594"/>
                </a:lnTo>
                <a:lnTo>
                  <a:pt x="66595" y="119594"/>
                </a:lnTo>
                <a:lnTo>
                  <a:pt x="65091" y="121038"/>
                </a:lnTo>
                <a:lnTo>
                  <a:pt x="63707" y="120436"/>
                </a:lnTo>
                <a:lnTo>
                  <a:pt x="62624" y="121038"/>
                </a:lnTo>
                <a:lnTo>
                  <a:pt x="59737" y="120917"/>
                </a:lnTo>
                <a:lnTo>
                  <a:pt x="60338" y="119113"/>
                </a:lnTo>
                <a:lnTo>
                  <a:pt x="59135" y="119353"/>
                </a:lnTo>
                <a:lnTo>
                  <a:pt x="58173" y="117308"/>
                </a:lnTo>
                <a:lnTo>
                  <a:pt x="58714" y="113698"/>
                </a:lnTo>
                <a:lnTo>
                  <a:pt x="59797" y="114240"/>
                </a:lnTo>
                <a:lnTo>
                  <a:pt x="60880" y="112616"/>
                </a:lnTo>
                <a:lnTo>
                  <a:pt x="61782" y="112435"/>
                </a:lnTo>
                <a:lnTo>
                  <a:pt x="62324" y="109006"/>
                </a:lnTo>
                <a:lnTo>
                  <a:pt x="61602" y="106239"/>
                </a:lnTo>
                <a:lnTo>
                  <a:pt x="59376" y="104615"/>
                </a:lnTo>
                <a:lnTo>
                  <a:pt x="57571" y="104133"/>
                </a:lnTo>
                <a:lnTo>
                  <a:pt x="58293" y="102810"/>
                </a:lnTo>
                <a:lnTo>
                  <a:pt x="59255" y="102930"/>
                </a:lnTo>
                <a:lnTo>
                  <a:pt x="60579" y="101607"/>
                </a:lnTo>
                <a:lnTo>
                  <a:pt x="61963" y="102930"/>
                </a:lnTo>
                <a:lnTo>
                  <a:pt x="69663" y="101366"/>
                </a:lnTo>
                <a:lnTo>
                  <a:pt x="71468" y="101907"/>
                </a:lnTo>
                <a:lnTo>
                  <a:pt x="71287" y="103592"/>
                </a:lnTo>
                <a:lnTo>
                  <a:pt x="70565" y="103411"/>
                </a:lnTo>
                <a:lnTo>
                  <a:pt x="70325" y="105998"/>
                </a:lnTo>
                <a:lnTo>
                  <a:pt x="70926" y="112315"/>
                </a:lnTo>
                <a:lnTo>
                  <a:pt x="72671" y="112736"/>
                </a:lnTo>
                <a:lnTo>
                  <a:pt x="73032" y="109247"/>
                </a:lnTo>
                <a:lnTo>
                  <a:pt x="72971" y="107562"/>
                </a:lnTo>
                <a:lnTo>
                  <a:pt x="74656" y="106780"/>
                </a:lnTo>
                <a:lnTo>
                  <a:pt x="75739" y="106901"/>
                </a:lnTo>
                <a:lnTo>
                  <a:pt x="76340" y="109728"/>
                </a:lnTo>
                <a:lnTo>
                  <a:pt x="76942" y="113638"/>
                </a:lnTo>
                <a:lnTo>
                  <a:pt x="78626" y="113819"/>
                </a:lnTo>
                <a:lnTo>
                  <a:pt x="81213" y="115744"/>
                </a:lnTo>
                <a:lnTo>
                  <a:pt x="85484" y="114541"/>
                </a:lnTo>
                <a:lnTo>
                  <a:pt x="84883" y="112555"/>
                </a:lnTo>
                <a:lnTo>
                  <a:pt x="84702" y="110450"/>
                </a:lnTo>
                <a:lnTo>
                  <a:pt x="85184" y="107201"/>
                </a:lnTo>
                <a:lnTo>
                  <a:pt x="85905" y="105697"/>
                </a:lnTo>
                <a:lnTo>
                  <a:pt x="85966" y="102389"/>
                </a:lnTo>
                <a:lnTo>
                  <a:pt x="85244" y="101366"/>
                </a:lnTo>
                <a:lnTo>
                  <a:pt x="85545" y="98719"/>
                </a:lnTo>
                <a:lnTo>
                  <a:pt x="85184" y="96614"/>
                </a:lnTo>
                <a:lnTo>
                  <a:pt x="83078" y="95711"/>
                </a:lnTo>
                <a:lnTo>
                  <a:pt x="81634" y="93906"/>
                </a:lnTo>
                <a:lnTo>
                  <a:pt x="79228" y="92884"/>
                </a:lnTo>
                <a:lnTo>
                  <a:pt x="78927" y="91981"/>
                </a:lnTo>
                <a:lnTo>
                  <a:pt x="80010" y="90959"/>
                </a:lnTo>
                <a:lnTo>
                  <a:pt x="80130" y="92162"/>
                </a:lnTo>
                <a:lnTo>
                  <a:pt x="81333" y="93546"/>
                </a:lnTo>
                <a:lnTo>
                  <a:pt x="86748" y="94869"/>
                </a:lnTo>
                <a:lnTo>
                  <a:pt x="87650" y="98178"/>
                </a:lnTo>
                <a:lnTo>
                  <a:pt x="89274" y="98960"/>
                </a:lnTo>
                <a:lnTo>
                  <a:pt x="89996" y="97576"/>
                </a:lnTo>
                <a:lnTo>
                  <a:pt x="91380" y="97877"/>
                </a:lnTo>
                <a:lnTo>
                  <a:pt x="94688" y="95651"/>
                </a:lnTo>
                <a:lnTo>
                  <a:pt x="96373" y="92643"/>
                </a:lnTo>
                <a:lnTo>
                  <a:pt x="94448" y="87710"/>
                </a:lnTo>
                <a:lnTo>
                  <a:pt x="92703" y="86688"/>
                </a:lnTo>
                <a:lnTo>
                  <a:pt x="90658" y="82837"/>
                </a:lnTo>
                <a:lnTo>
                  <a:pt x="90177" y="81033"/>
                </a:lnTo>
                <a:lnTo>
                  <a:pt x="88733" y="78265"/>
                </a:lnTo>
                <a:lnTo>
                  <a:pt x="91500" y="77664"/>
                </a:lnTo>
                <a:lnTo>
                  <a:pt x="91861" y="75318"/>
                </a:lnTo>
                <a:lnTo>
                  <a:pt x="91560" y="71588"/>
                </a:lnTo>
                <a:lnTo>
                  <a:pt x="90477" y="72069"/>
                </a:lnTo>
                <a:lnTo>
                  <a:pt x="90117" y="73814"/>
                </a:lnTo>
                <a:lnTo>
                  <a:pt x="89635" y="71407"/>
                </a:lnTo>
                <a:lnTo>
                  <a:pt x="89876" y="68400"/>
                </a:lnTo>
                <a:lnTo>
                  <a:pt x="91380" y="67918"/>
                </a:lnTo>
                <a:lnTo>
                  <a:pt x="91921" y="66715"/>
                </a:lnTo>
                <a:lnTo>
                  <a:pt x="94328" y="64610"/>
                </a:lnTo>
                <a:lnTo>
                  <a:pt x="94809" y="62985"/>
                </a:lnTo>
                <a:lnTo>
                  <a:pt x="92403" y="61361"/>
                </a:lnTo>
                <a:lnTo>
                  <a:pt x="92403" y="60158"/>
                </a:lnTo>
                <a:lnTo>
                  <a:pt x="90899" y="58834"/>
                </a:lnTo>
                <a:lnTo>
                  <a:pt x="90237" y="57150"/>
                </a:lnTo>
                <a:lnTo>
                  <a:pt x="86988" y="55947"/>
                </a:lnTo>
                <a:lnTo>
                  <a:pt x="84582" y="56729"/>
                </a:lnTo>
                <a:lnTo>
                  <a:pt x="83980" y="56368"/>
                </a:lnTo>
                <a:lnTo>
                  <a:pt x="80792" y="57571"/>
                </a:lnTo>
                <a:lnTo>
                  <a:pt x="80311" y="58534"/>
                </a:lnTo>
                <a:lnTo>
                  <a:pt x="77664" y="60338"/>
                </a:lnTo>
                <a:lnTo>
                  <a:pt x="76160" y="61602"/>
                </a:lnTo>
                <a:lnTo>
                  <a:pt x="73453" y="64730"/>
                </a:lnTo>
                <a:lnTo>
                  <a:pt x="72490" y="61542"/>
                </a:lnTo>
                <a:lnTo>
                  <a:pt x="71528" y="60218"/>
                </a:lnTo>
                <a:lnTo>
                  <a:pt x="73934" y="57571"/>
                </a:lnTo>
                <a:lnTo>
                  <a:pt x="76461" y="54262"/>
                </a:lnTo>
                <a:lnTo>
                  <a:pt x="77062" y="52337"/>
                </a:lnTo>
                <a:lnTo>
                  <a:pt x="74776" y="50412"/>
                </a:lnTo>
                <a:lnTo>
                  <a:pt x="73393" y="48006"/>
                </a:lnTo>
                <a:lnTo>
                  <a:pt x="71889" y="48006"/>
                </a:lnTo>
                <a:lnTo>
                  <a:pt x="70385" y="47404"/>
                </a:lnTo>
                <a:lnTo>
                  <a:pt x="70385" y="50292"/>
                </a:lnTo>
                <a:lnTo>
                  <a:pt x="69302" y="50112"/>
                </a:lnTo>
                <a:lnTo>
                  <a:pt x="70746" y="44577"/>
                </a:lnTo>
                <a:lnTo>
                  <a:pt x="71046" y="38982"/>
                </a:lnTo>
                <a:lnTo>
                  <a:pt x="70625" y="37779"/>
                </a:lnTo>
                <a:lnTo>
                  <a:pt x="67918" y="35433"/>
                </a:lnTo>
                <a:lnTo>
                  <a:pt x="67136" y="33749"/>
                </a:lnTo>
                <a:lnTo>
                  <a:pt x="64249" y="30079"/>
                </a:lnTo>
                <a:lnTo>
                  <a:pt x="63707" y="28395"/>
                </a:lnTo>
                <a:lnTo>
                  <a:pt x="64910" y="28334"/>
                </a:lnTo>
                <a:lnTo>
                  <a:pt x="67016" y="26951"/>
                </a:lnTo>
                <a:lnTo>
                  <a:pt x="69543" y="26229"/>
                </a:lnTo>
                <a:lnTo>
                  <a:pt x="70746" y="24544"/>
                </a:lnTo>
                <a:lnTo>
                  <a:pt x="70926" y="22860"/>
                </a:lnTo>
                <a:lnTo>
                  <a:pt x="70325" y="21176"/>
                </a:lnTo>
                <a:lnTo>
                  <a:pt x="68520" y="20033"/>
                </a:lnTo>
                <a:lnTo>
                  <a:pt x="65993" y="21416"/>
                </a:lnTo>
                <a:lnTo>
                  <a:pt x="62564" y="19251"/>
                </a:lnTo>
                <a:lnTo>
                  <a:pt x="62324" y="18047"/>
                </a:lnTo>
                <a:lnTo>
                  <a:pt x="63346" y="16243"/>
                </a:lnTo>
                <a:lnTo>
                  <a:pt x="66535" y="13776"/>
                </a:lnTo>
                <a:lnTo>
                  <a:pt x="66715" y="13355"/>
                </a:lnTo>
                <a:lnTo>
                  <a:pt x="70204" y="11129"/>
                </a:lnTo>
                <a:lnTo>
                  <a:pt x="72911" y="10467"/>
                </a:lnTo>
                <a:lnTo>
                  <a:pt x="72731" y="9505"/>
                </a:lnTo>
                <a:lnTo>
                  <a:pt x="115864" y="19611"/>
                </a:lnTo>
                <a:lnTo>
                  <a:pt x="138183" y="24845"/>
                </a:lnTo>
                <a:lnTo>
                  <a:pt x="153643" y="28395"/>
                </a:lnTo>
                <a:lnTo>
                  <a:pt x="194972" y="38742"/>
                </a:lnTo>
                <a:lnTo>
                  <a:pt x="239910" y="48367"/>
                </a:lnTo>
                <a:lnTo>
                  <a:pt x="246527" y="49570"/>
                </a:lnTo>
                <a:lnTo>
                  <a:pt x="256934" y="52097"/>
                </a:lnTo>
                <a:lnTo>
                  <a:pt x="257837" y="52097"/>
                </a:lnTo>
                <a:lnTo>
                  <a:pt x="276967" y="56428"/>
                </a:lnTo>
                <a:lnTo>
                  <a:pt x="306745" y="62865"/>
                </a:lnTo>
                <a:lnTo>
                  <a:pt x="306685" y="64068"/>
                </a:lnTo>
                <a:lnTo>
                  <a:pt x="304279" y="66234"/>
                </a:lnTo>
                <a:lnTo>
                  <a:pt x="302173" y="66234"/>
                </a:lnTo>
                <a:lnTo>
                  <a:pt x="301752" y="67978"/>
                </a:lnTo>
                <a:lnTo>
                  <a:pt x="302594" y="69182"/>
                </a:lnTo>
                <a:lnTo>
                  <a:pt x="305422" y="71107"/>
                </a:lnTo>
                <a:lnTo>
                  <a:pt x="306264" y="72370"/>
                </a:lnTo>
                <a:lnTo>
                  <a:pt x="306384" y="74415"/>
                </a:lnTo>
                <a:lnTo>
                  <a:pt x="308309" y="74536"/>
                </a:lnTo>
                <a:lnTo>
                  <a:pt x="309392" y="72911"/>
                </a:lnTo>
                <a:lnTo>
                  <a:pt x="311197" y="72851"/>
                </a:lnTo>
                <a:lnTo>
                  <a:pt x="311377" y="71768"/>
                </a:lnTo>
                <a:lnTo>
                  <a:pt x="312580" y="71949"/>
                </a:lnTo>
                <a:lnTo>
                  <a:pt x="315227" y="73573"/>
                </a:lnTo>
                <a:lnTo>
                  <a:pt x="316250" y="75618"/>
                </a:lnTo>
                <a:lnTo>
                  <a:pt x="316250" y="77243"/>
                </a:lnTo>
                <a:lnTo>
                  <a:pt x="315408" y="78265"/>
                </a:lnTo>
                <a:lnTo>
                  <a:pt x="313723" y="78566"/>
                </a:lnTo>
                <a:lnTo>
                  <a:pt x="313663" y="81333"/>
                </a:lnTo>
                <a:lnTo>
                  <a:pt x="312881" y="82176"/>
                </a:lnTo>
                <a:lnTo>
                  <a:pt x="313844" y="83740"/>
                </a:lnTo>
                <a:lnTo>
                  <a:pt x="313242" y="85845"/>
                </a:lnTo>
                <a:lnTo>
                  <a:pt x="312159" y="86748"/>
                </a:lnTo>
                <a:lnTo>
                  <a:pt x="312340" y="87891"/>
                </a:lnTo>
                <a:lnTo>
                  <a:pt x="314265" y="90056"/>
                </a:lnTo>
                <a:lnTo>
                  <a:pt x="315769" y="90838"/>
                </a:lnTo>
                <a:lnTo>
                  <a:pt x="315949" y="92583"/>
                </a:lnTo>
                <a:lnTo>
                  <a:pt x="314325" y="94628"/>
                </a:lnTo>
                <a:lnTo>
                  <a:pt x="314566" y="96313"/>
                </a:lnTo>
                <a:lnTo>
                  <a:pt x="313302" y="98418"/>
                </a:lnTo>
                <a:lnTo>
                  <a:pt x="312881" y="100404"/>
                </a:lnTo>
                <a:lnTo>
                  <a:pt x="313483" y="101968"/>
                </a:lnTo>
                <a:lnTo>
                  <a:pt x="312701" y="105096"/>
                </a:lnTo>
                <a:lnTo>
                  <a:pt x="313423" y="107743"/>
                </a:lnTo>
                <a:lnTo>
                  <a:pt x="315408" y="108465"/>
                </a:lnTo>
                <a:lnTo>
                  <a:pt x="316009" y="111412"/>
                </a:lnTo>
                <a:lnTo>
                  <a:pt x="316792" y="111773"/>
                </a:lnTo>
                <a:lnTo>
                  <a:pt x="316792" y="113819"/>
                </a:lnTo>
                <a:lnTo>
                  <a:pt x="317754" y="114781"/>
                </a:lnTo>
                <a:lnTo>
                  <a:pt x="317814" y="116105"/>
                </a:lnTo>
                <a:lnTo>
                  <a:pt x="319017" y="116586"/>
                </a:lnTo>
                <a:lnTo>
                  <a:pt x="320100" y="118571"/>
                </a:lnTo>
                <a:lnTo>
                  <a:pt x="319499" y="119353"/>
                </a:lnTo>
                <a:lnTo>
                  <a:pt x="317152" y="119293"/>
                </a:lnTo>
                <a:lnTo>
                  <a:pt x="316430" y="120496"/>
                </a:lnTo>
                <a:lnTo>
                  <a:pt x="316250" y="123143"/>
                </a:lnTo>
                <a:lnTo>
                  <a:pt x="315468" y="123444"/>
                </a:lnTo>
                <a:lnTo>
                  <a:pt x="313122" y="122421"/>
                </a:lnTo>
                <a:lnTo>
                  <a:pt x="311798" y="123805"/>
                </a:lnTo>
                <a:lnTo>
                  <a:pt x="310415" y="126031"/>
                </a:lnTo>
                <a:lnTo>
                  <a:pt x="310174" y="127956"/>
                </a:lnTo>
                <a:lnTo>
                  <a:pt x="308369" y="127234"/>
                </a:lnTo>
                <a:lnTo>
                  <a:pt x="306023" y="128076"/>
                </a:lnTo>
                <a:lnTo>
                  <a:pt x="304579" y="130482"/>
                </a:lnTo>
                <a:lnTo>
                  <a:pt x="302594" y="130482"/>
                </a:lnTo>
                <a:lnTo>
                  <a:pt x="300970" y="132588"/>
                </a:lnTo>
                <a:lnTo>
                  <a:pt x="299887" y="133310"/>
                </a:lnTo>
                <a:lnTo>
                  <a:pt x="300188" y="135476"/>
                </a:lnTo>
                <a:lnTo>
                  <a:pt x="299586" y="137701"/>
                </a:lnTo>
                <a:lnTo>
                  <a:pt x="301692" y="141792"/>
                </a:lnTo>
                <a:lnTo>
                  <a:pt x="303918" y="143055"/>
                </a:lnTo>
                <a:lnTo>
                  <a:pt x="305361" y="142695"/>
                </a:lnTo>
                <a:lnTo>
                  <a:pt x="306926" y="140288"/>
                </a:lnTo>
                <a:lnTo>
                  <a:pt x="308730" y="141732"/>
                </a:lnTo>
                <a:lnTo>
                  <a:pt x="310294" y="145041"/>
                </a:lnTo>
                <a:lnTo>
                  <a:pt x="309873" y="147387"/>
                </a:lnTo>
                <a:lnTo>
                  <a:pt x="308129" y="147748"/>
                </a:lnTo>
                <a:lnTo>
                  <a:pt x="306444" y="150696"/>
                </a:lnTo>
                <a:lnTo>
                  <a:pt x="306986" y="152741"/>
                </a:lnTo>
                <a:lnTo>
                  <a:pt x="306504" y="153703"/>
                </a:lnTo>
                <a:lnTo>
                  <a:pt x="302775" y="154546"/>
                </a:lnTo>
                <a:lnTo>
                  <a:pt x="301511" y="154185"/>
                </a:lnTo>
                <a:lnTo>
                  <a:pt x="298143" y="155207"/>
                </a:lnTo>
                <a:lnTo>
                  <a:pt x="295255" y="154907"/>
                </a:lnTo>
                <a:lnTo>
                  <a:pt x="293751" y="153944"/>
                </a:lnTo>
                <a:lnTo>
                  <a:pt x="292247" y="151839"/>
                </a:lnTo>
                <a:lnTo>
                  <a:pt x="293450" y="150395"/>
                </a:lnTo>
                <a:lnTo>
                  <a:pt x="292307" y="147026"/>
                </a:lnTo>
                <a:lnTo>
                  <a:pt x="289901" y="145402"/>
                </a:lnTo>
                <a:lnTo>
                  <a:pt x="288217" y="145642"/>
                </a:lnTo>
                <a:lnTo>
                  <a:pt x="287855" y="147507"/>
                </a:lnTo>
                <a:lnTo>
                  <a:pt x="286833" y="148710"/>
                </a:lnTo>
                <a:lnTo>
                  <a:pt x="285870" y="148349"/>
                </a:lnTo>
                <a:lnTo>
                  <a:pt x="284427" y="146605"/>
                </a:lnTo>
                <a:lnTo>
                  <a:pt x="281900" y="147026"/>
                </a:lnTo>
                <a:lnTo>
                  <a:pt x="281539" y="148831"/>
                </a:lnTo>
                <a:lnTo>
                  <a:pt x="279313" y="148049"/>
                </a:lnTo>
                <a:lnTo>
                  <a:pt x="277869" y="146966"/>
                </a:lnTo>
                <a:lnTo>
                  <a:pt x="276065" y="146484"/>
                </a:lnTo>
                <a:lnTo>
                  <a:pt x="275343" y="147688"/>
                </a:lnTo>
                <a:lnTo>
                  <a:pt x="275463" y="149131"/>
                </a:lnTo>
                <a:lnTo>
                  <a:pt x="274741" y="151899"/>
                </a:lnTo>
                <a:lnTo>
                  <a:pt x="269507" y="150936"/>
                </a:lnTo>
                <a:lnTo>
                  <a:pt x="268425" y="151538"/>
                </a:lnTo>
                <a:lnTo>
                  <a:pt x="264033" y="150335"/>
                </a:lnTo>
                <a:lnTo>
                  <a:pt x="261927" y="151839"/>
                </a:lnTo>
                <a:lnTo>
                  <a:pt x="260724" y="153342"/>
                </a:lnTo>
                <a:lnTo>
                  <a:pt x="259341" y="156350"/>
                </a:lnTo>
                <a:lnTo>
                  <a:pt x="259521" y="157674"/>
                </a:lnTo>
                <a:lnTo>
                  <a:pt x="261386" y="159358"/>
                </a:lnTo>
                <a:lnTo>
                  <a:pt x="261386" y="161945"/>
                </a:lnTo>
                <a:lnTo>
                  <a:pt x="260664" y="162126"/>
                </a:lnTo>
                <a:lnTo>
                  <a:pt x="259762" y="164231"/>
                </a:lnTo>
                <a:lnTo>
                  <a:pt x="260063" y="165675"/>
                </a:lnTo>
                <a:lnTo>
                  <a:pt x="258258" y="165073"/>
                </a:lnTo>
                <a:lnTo>
                  <a:pt x="257235" y="166276"/>
                </a:lnTo>
                <a:lnTo>
                  <a:pt x="256212" y="168683"/>
                </a:lnTo>
                <a:lnTo>
                  <a:pt x="256814" y="169525"/>
                </a:lnTo>
                <a:lnTo>
                  <a:pt x="256212" y="170909"/>
                </a:lnTo>
                <a:lnTo>
                  <a:pt x="257897" y="174277"/>
                </a:lnTo>
                <a:lnTo>
                  <a:pt x="257656" y="177165"/>
                </a:lnTo>
                <a:lnTo>
                  <a:pt x="257295" y="177767"/>
                </a:lnTo>
                <a:lnTo>
                  <a:pt x="255250" y="177045"/>
                </a:lnTo>
                <a:lnTo>
                  <a:pt x="253205" y="179752"/>
                </a:lnTo>
                <a:lnTo>
                  <a:pt x="253626" y="180293"/>
                </a:lnTo>
                <a:lnTo>
                  <a:pt x="252543" y="182098"/>
                </a:lnTo>
                <a:lnTo>
                  <a:pt x="253987" y="182579"/>
                </a:lnTo>
                <a:lnTo>
                  <a:pt x="255310" y="184203"/>
                </a:lnTo>
                <a:lnTo>
                  <a:pt x="256934" y="184203"/>
                </a:lnTo>
                <a:lnTo>
                  <a:pt x="257355" y="185707"/>
                </a:lnTo>
                <a:lnTo>
                  <a:pt x="260363" y="187211"/>
                </a:lnTo>
                <a:lnTo>
                  <a:pt x="260363" y="187873"/>
                </a:lnTo>
                <a:lnTo>
                  <a:pt x="226615" y="180534"/>
                </a:lnTo>
                <a:lnTo>
                  <a:pt x="209530" y="176744"/>
                </a:lnTo>
                <a:lnTo>
                  <a:pt x="194250" y="173134"/>
                </a:lnTo>
                <a:lnTo>
                  <a:pt x="188836" y="171931"/>
                </a:lnTo>
                <a:lnTo>
                  <a:pt x="188896" y="171570"/>
                </a:lnTo>
                <a:lnTo>
                  <a:pt x="183241" y="170367"/>
                </a:lnTo>
                <a:lnTo>
                  <a:pt x="175420" y="168562"/>
                </a:lnTo>
                <a:lnTo>
                  <a:pt x="165915" y="166397"/>
                </a:lnTo>
                <a:lnTo>
                  <a:pt x="154185" y="164111"/>
                </a:lnTo>
                <a:lnTo>
                  <a:pt x="143296" y="161524"/>
                </a:lnTo>
                <a:lnTo>
                  <a:pt x="123023" y="156892"/>
                </a:lnTo>
                <a:lnTo>
                  <a:pt x="116405" y="155388"/>
                </a:lnTo>
                <a:lnTo>
                  <a:pt x="112074" y="154365"/>
                </a:lnTo>
                <a:lnTo>
                  <a:pt x="98719" y="151237"/>
                </a:lnTo>
                <a:lnTo>
                  <a:pt x="101366" y="156952"/>
                </a:lnTo>
                <a:lnTo>
                  <a:pt x="102930" y="161223"/>
                </a:lnTo>
                <a:lnTo>
                  <a:pt x="105818" y="167841"/>
                </a:lnTo>
                <a:lnTo>
                  <a:pt x="106179" y="172773"/>
                </a:lnTo>
                <a:lnTo>
                  <a:pt x="106780" y="174277"/>
                </a:lnTo>
                <a:lnTo>
                  <a:pt x="107322" y="176684"/>
                </a:lnTo>
                <a:lnTo>
                  <a:pt x="107081" y="179090"/>
                </a:lnTo>
                <a:lnTo>
                  <a:pt x="106299" y="178970"/>
                </a:lnTo>
                <a:lnTo>
                  <a:pt x="106058" y="180233"/>
                </a:lnTo>
                <a:lnTo>
                  <a:pt x="103652" y="179812"/>
                </a:lnTo>
                <a:lnTo>
                  <a:pt x="103472" y="180534"/>
                </a:lnTo>
                <a:lnTo>
                  <a:pt x="104976" y="181496"/>
                </a:lnTo>
                <a:lnTo>
                  <a:pt x="106179" y="186670"/>
                </a:lnTo>
                <a:lnTo>
                  <a:pt x="103050" y="200145"/>
                </a:lnTo>
                <a:lnTo>
                  <a:pt x="104193" y="202672"/>
                </a:lnTo>
                <a:lnTo>
                  <a:pt x="104915" y="202672"/>
                </a:lnTo>
                <a:lnTo>
                  <a:pt x="106119" y="204116"/>
                </a:lnTo>
                <a:lnTo>
                  <a:pt x="106720" y="206522"/>
                </a:lnTo>
                <a:lnTo>
                  <a:pt x="105216" y="207966"/>
                </a:lnTo>
                <a:lnTo>
                  <a:pt x="104915" y="210974"/>
                </a:lnTo>
                <a:lnTo>
                  <a:pt x="103712" y="212538"/>
                </a:lnTo>
                <a:lnTo>
                  <a:pt x="100343" y="213139"/>
                </a:lnTo>
                <a:lnTo>
                  <a:pt x="99501" y="213861"/>
                </a:lnTo>
                <a:lnTo>
                  <a:pt x="99140" y="216448"/>
                </a:lnTo>
                <a:lnTo>
                  <a:pt x="97937" y="218493"/>
                </a:lnTo>
                <a:lnTo>
                  <a:pt x="99742" y="219095"/>
                </a:lnTo>
                <a:lnTo>
                  <a:pt x="100223" y="220479"/>
                </a:lnTo>
                <a:lnTo>
                  <a:pt x="99621" y="221020"/>
                </a:lnTo>
                <a:lnTo>
                  <a:pt x="99020" y="223787"/>
                </a:lnTo>
                <a:lnTo>
                  <a:pt x="95230" y="222885"/>
                </a:lnTo>
                <a:lnTo>
                  <a:pt x="94809" y="224930"/>
                </a:lnTo>
                <a:lnTo>
                  <a:pt x="96433" y="226134"/>
                </a:lnTo>
                <a:lnTo>
                  <a:pt x="96012" y="227457"/>
                </a:lnTo>
                <a:lnTo>
                  <a:pt x="94448" y="225652"/>
                </a:lnTo>
                <a:lnTo>
                  <a:pt x="94087" y="227216"/>
                </a:lnTo>
                <a:lnTo>
                  <a:pt x="94809" y="227758"/>
                </a:lnTo>
                <a:lnTo>
                  <a:pt x="93846" y="230465"/>
                </a:lnTo>
                <a:lnTo>
                  <a:pt x="92463" y="230645"/>
                </a:lnTo>
                <a:lnTo>
                  <a:pt x="92643" y="228359"/>
                </a:lnTo>
                <a:lnTo>
                  <a:pt x="90417" y="227397"/>
                </a:lnTo>
                <a:lnTo>
                  <a:pt x="90778" y="225592"/>
                </a:lnTo>
                <a:lnTo>
                  <a:pt x="89575" y="225231"/>
                </a:lnTo>
                <a:lnTo>
                  <a:pt x="87169" y="227277"/>
                </a:lnTo>
                <a:lnTo>
                  <a:pt x="87770" y="228961"/>
                </a:lnTo>
                <a:lnTo>
                  <a:pt x="89876" y="229382"/>
                </a:lnTo>
                <a:lnTo>
                  <a:pt x="88372" y="230585"/>
                </a:lnTo>
                <a:lnTo>
                  <a:pt x="87650" y="232089"/>
                </a:lnTo>
                <a:lnTo>
                  <a:pt x="86688" y="232450"/>
                </a:lnTo>
                <a:lnTo>
                  <a:pt x="84041" y="231488"/>
                </a:lnTo>
                <a:lnTo>
                  <a:pt x="83198" y="235097"/>
                </a:lnTo>
                <a:lnTo>
                  <a:pt x="84161" y="237624"/>
                </a:lnTo>
                <a:lnTo>
                  <a:pt x="83078" y="239308"/>
                </a:lnTo>
                <a:lnTo>
                  <a:pt x="83680" y="240090"/>
                </a:lnTo>
                <a:lnTo>
                  <a:pt x="81394" y="239489"/>
                </a:lnTo>
                <a:lnTo>
                  <a:pt x="79589" y="240511"/>
                </a:lnTo>
                <a:lnTo>
                  <a:pt x="79408" y="241534"/>
                </a:lnTo>
                <a:lnTo>
                  <a:pt x="76280" y="240812"/>
                </a:lnTo>
                <a:lnTo>
                  <a:pt x="74475" y="241173"/>
                </a:lnTo>
                <a:lnTo>
                  <a:pt x="73513" y="243700"/>
                </a:lnTo>
                <a:lnTo>
                  <a:pt x="73754" y="245745"/>
                </a:lnTo>
                <a:lnTo>
                  <a:pt x="65331" y="243700"/>
                </a:lnTo>
                <a:moveTo>
                  <a:pt x="84341" y="203695"/>
                </a:moveTo>
                <a:lnTo>
                  <a:pt x="83138" y="201288"/>
                </a:lnTo>
                <a:lnTo>
                  <a:pt x="84762" y="201348"/>
                </a:lnTo>
                <a:lnTo>
                  <a:pt x="85966" y="203153"/>
                </a:lnTo>
                <a:lnTo>
                  <a:pt x="85966" y="204958"/>
                </a:lnTo>
                <a:lnTo>
                  <a:pt x="84341" y="203695"/>
                </a:lnTo>
                <a:moveTo>
                  <a:pt x="47043" y="137942"/>
                </a:moveTo>
                <a:lnTo>
                  <a:pt x="49450" y="136318"/>
                </a:lnTo>
                <a:lnTo>
                  <a:pt x="50773" y="134272"/>
                </a:lnTo>
                <a:lnTo>
                  <a:pt x="51555" y="134032"/>
                </a:lnTo>
                <a:lnTo>
                  <a:pt x="52999" y="132227"/>
                </a:lnTo>
                <a:lnTo>
                  <a:pt x="55285" y="130061"/>
                </a:lnTo>
                <a:lnTo>
                  <a:pt x="57150" y="126693"/>
                </a:lnTo>
                <a:lnTo>
                  <a:pt x="58413" y="121760"/>
                </a:lnTo>
                <a:lnTo>
                  <a:pt x="61000" y="121639"/>
                </a:lnTo>
                <a:lnTo>
                  <a:pt x="63406" y="123264"/>
                </a:lnTo>
                <a:lnTo>
                  <a:pt x="65632" y="121639"/>
                </a:lnTo>
                <a:lnTo>
                  <a:pt x="67016" y="123083"/>
                </a:lnTo>
                <a:lnTo>
                  <a:pt x="66775" y="124647"/>
                </a:lnTo>
                <a:lnTo>
                  <a:pt x="67978" y="125249"/>
                </a:lnTo>
                <a:lnTo>
                  <a:pt x="67497" y="126993"/>
                </a:lnTo>
                <a:lnTo>
                  <a:pt x="67497" y="129761"/>
                </a:lnTo>
                <a:lnTo>
                  <a:pt x="64850" y="131806"/>
                </a:lnTo>
                <a:lnTo>
                  <a:pt x="65091" y="132408"/>
                </a:lnTo>
                <a:lnTo>
                  <a:pt x="68339" y="134453"/>
                </a:lnTo>
                <a:lnTo>
                  <a:pt x="69903" y="136017"/>
                </a:lnTo>
                <a:lnTo>
                  <a:pt x="72189" y="139747"/>
                </a:lnTo>
                <a:lnTo>
                  <a:pt x="73393" y="140950"/>
                </a:lnTo>
                <a:lnTo>
                  <a:pt x="73994" y="143176"/>
                </a:lnTo>
                <a:lnTo>
                  <a:pt x="73994" y="144860"/>
                </a:lnTo>
                <a:lnTo>
                  <a:pt x="72851" y="146063"/>
                </a:lnTo>
                <a:lnTo>
                  <a:pt x="69843" y="147507"/>
                </a:lnTo>
                <a:lnTo>
                  <a:pt x="66474" y="146785"/>
                </a:lnTo>
                <a:lnTo>
                  <a:pt x="64971" y="143898"/>
                </a:lnTo>
                <a:lnTo>
                  <a:pt x="63948" y="142995"/>
                </a:lnTo>
                <a:lnTo>
                  <a:pt x="62023" y="142514"/>
                </a:lnTo>
                <a:lnTo>
                  <a:pt x="59616" y="142755"/>
                </a:lnTo>
                <a:lnTo>
                  <a:pt x="58293" y="143537"/>
                </a:lnTo>
                <a:lnTo>
                  <a:pt x="58774" y="144740"/>
                </a:lnTo>
                <a:lnTo>
                  <a:pt x="57812" y="147146"/>
                </a:lnTo>
                <a:lnTo>
                  <a:pt x="56007" y="146545"/>
                </a:lnTo>
                <a:lnTo>
                  <a:pt x="55766" y="144620"/>
                </a:lnTo>
                <a:lnTo>
                  <a:pt x="57511" y="144559"/>
                </a:lnTo>
                <a:lnTo>
                  <a:pt x="56308" y="142995"/>
                </a:lnTo>
                <a:lnTo>
                  <a:pt x="54323" y="143657"/>
                </a:lnTo>
                <a:lnTo>
                  <a:pt x="53059" y="145161"/>
                </a:lnTo>
                <a:lnTo>
                  <a:pt x="54022" y="147146"/>
                </a:lnTo>
                <a:lnTo>
                  <a:pt x="53420" y="149613"/>
                </a:lnTo>
                <a:lnTo>
                  <a:pt x="52397" y="150635"/>
                </a:lnTo>
                <a:lnTo>
                  <a:pt x="49871" y="151237"/>
                </a:lnTo>
                <a:lnTo>
                  <a:pt x="46442" y="150575"/>
                </a:lnTo>
                <a:lnTo>
                  <a:pt x="43193" y="150816"/>
                </a:lnTo>
                <a:lnTo>
                  <a:pt x="42471" y="151839"/>
                </a:lnTo>
                <a:lnTo>
                  <a:pt x="43314" y="154485"/>
                </a:lnTo>
                <a:lnTo>
                  <a:pt x="44577" y="154726"/>
                </a:lnTo>
                <a:lnTo>
                  <a:pt x="47224" y="153703"/>
                </a:lnTo>
                <a:lnTo>
                  <a:pt x="49029" y="154365"/>
                </a:lnTo>
                <a:lnTo>
                  <a:pt x="51435" y="154606"/>
                </a:lnTo>
                <a:lnTo>
                  <a:pt x="52999" y="154185"/>
                </a:lnTo>
                <a:lnTo>
                  <a:pt x="54383" y="155869"/>
                </a:lnTo>
                <a:lnTo>
                  <a:pt x="55225" y="155568"/>
                </a:lnTo>
                <a:lnTo>
                  <a:pt x="56248" y="157794"/>
                </a:lnTo>
                <a:lnTo>
                  <a:pt x="57451" y="159238"/>
                </a:lnTo>
                <a:lnTo>
                  <a:pt x="57150" y="160080"/>
                </a:lnTo>
                <a:lnTo>
                  <a:pt x="58774" y="164111"/>
                </a:lnTo>
                <a:lnTo>
                  <a:pt x="58413" y="168442"/>
                </a:lnTo>
                <a:lnTo>
                  <a:pt x="59556" y="170848"/>
                </a:lnTo>
                <a:lnTo>
                  <a:pt x="59075" y="173736"/>
                </a:lnTo>
                <a:lnTo>
                  <a:pt x="59556" y="176804"/>
                </a:lnTo>
                <a:lnTo>
                  <a:pt x="57090" y="179210"/>
                </a:lnTo>
                <a:lnTo>
                  <a:pt x="58293" y="184384"/>
                </a:lnTo>
                <a:lnTo>
                  <a:pt x="59135" y="184745"/>
                </a:lnTo>
                <a:lnTo>
                  <a:pt x="58654" y="187272"/>
                </a:lnTo>
                <a:lnTo>
                  <a:pt x="57812" y="188775"/>
                </a:lnTo>
                <a:lnTo>
                  <a:pt x="59015" y="189738"/>
                </a:lnTo>
                <a:lnTo>
                  <a:pt x="58233" y="194190"/>
                </a:lnTo>
                <a:lnTo>
                  <a:pt x="57631" y="195934"/>
                </a:lnTo>
                <a:lnTo>
                  <a:pt x="58834" y="196355"/>
                </a:lnTo>
                <a:lnTo>
                  <a:pt x="60338" y="195453"/>
                </a:lnTo>
                <a:lnTo>
                  <a:pt x="62143" y="192445"/>
                </a:lnTo>
                <a:lnTo>
                  <a:pt x="62203" y="187873"/>
                </a:lnTo>
                <a:lnTo>
                  <a:pt x="63467" y="185948"/>
                </a:lnTo>
                <a:lnTo>
                  <a:pt x="62685" y="181617"/>
                </a:lnTo>
                <a:lnTo>
                  <a:pt x="64128" y="181797"/>
                </a:lnTo>
                <a:lnTo>
                  <a:pt x="66775" y="183000"/>
                </a:lnTo>
                <a:lnTo>
                  <a:pt x="68339" y="186610"/>
                </a:lnTo>
                <a:lnTo>
                  <a:pt x="68941" y="186850"/>
                </a:lnTo>
                <a:lnTo>
                  <a:pt x="70385" y="191543"/>
                </a:lnTo>
                <a:lnTo>
                  <a:pt x="72189" y="193769"/>
                </a:lnTo>
                <a:lnTo>
                  <a:pt x="75017" y="195333"/>
                </a:lnTo>
                <a:lnTo>
                  <a:pt x="75257" y="196115"/>
                </a:lnTo>
                <a:lnTo>
                  <a:pt x="78566" y="197318"/>
                </a:lnTo>
                <a:lnTo>
                  <a:pt x="78446" y="200145"/>
                </a:lnTo>
                <a:lnTo>
                  <a:pt x="77965" y="201890"/>
                </a:lnTo>
                <a:lnTo>
                  <a:pt x="77784" y="204777"/>
                </a:lnTo>
                <a:lnTo>
                  <a:pt x="79168" y="207063"/>
                </a:lnTo>
                <a:lnTo>
                  <a:pt x="78987" y="209951"/>
                </a:lnTo>
                <a:lnTo>
                  <a:pt x="78265" y="212899"/>
                </a:lnTo>
                <a:lnTo>
                  <a:pt x="76641" y="215606"/>
                </a:lnTo>
                <a:lnTo>
                  <a:pt x="75618" y="215907"/>
                </a:lnTo>
                <a:lnTo>
                  <a:pt x="73754" y="217591"/>
                </a:lnTo>
                <a:lnTo>
                  <a:pt x="73332" y="220118"/>
                </a:lnTo>
                <a:lnTo>
                  <a:pt x="72550" y="221140"/>
                </a:lnTo>
                <a:lnTo>
                  <a:pt x="71347" y="220539"/>
                </a:lnTo>
                <a:lnTo>
                  <a:pt x="70746" y="219035"/>
                </a:lnTo>
                <a:lnTo>
                  <a:pt x="71588" y="217832"/>
                </a:lnTo>
                <a:lnTo>
                  <a:pt x="70385" y="217050"/>
                </a:lnTo>
                <a:lnTo>
                  <a:pt x="68941" y="218493"/>
                </a:lnTo>
                <a:lnTo>
                  <a:pt x="66595" y="217651"/>
                </a:lnTo>
                <a:lnTo>
                  <a:pt x="66775" y="217170"/>
                </a:lnTo>
                <a:lnTo>
                  <a:pt x="65572" y="214403"/>
                </a:lnTo>
                <a:lnTo>
                  <a:pt x="66956" y="210553"/>
                </a:lnTo>
                <a:lnTo>
                  <a:pt x="66775" y="208267"/>
                </a:lnTo>
                <a:lnTo>
                  <a:pt x="64850" y="204056"/>
                </a:lnTo>
                <a:lnTo>
                  <a:pt x="63888" y="202491"/>
                </a:lnTo>
                <a:lnTo>
                  <a:pt x="61000" y="202371"/>
                </a:lnTo>
                <a:lnTo>
                  <a:pt x="59075" y="203033"/>
                </a:lnTo>
                <a:lnTo>
                  <a:pt x="57872" y="204417"/>
                </a:lnTo>
                <a:lnTo>
                  <a:pt x="54443" y="204657"/>
                </a:lnTo>
                <a:lnTo>
                  <a:pt x="54323" y="202672"/>
                </a:lnTo>
                <a:lnTo>
                  <a:pt x="55706" y="201288"/>
                </a:lnTo>
                <a:lnTo>
                  <a:pt x="56248" y="200085"/>
                </a:lnTo>
                <a:lnTo>
                  <a:pt x="55766" y="198641"/>
                </a:lnTo>
                <a:lnTo>
                  <a:pt x="54563" y="197137"/>
                </a:lnTo>
                <a:lnTo>
                  <a:pt x="51976" y="195754"/>
                </a:lnTo>
                <a:lnTo>
                  <a:pt x="50713" y="192565"/>
                </a:lnTo>
                <a:lnTo>
                  <a:pt x="49630" y="191242"/>
                </a:lnTo>
                <a:lnTo>
                  <a:pt x="51315" y="190099"/>
                </a:lnTo>
                <a:lnTo>
                  <a:pt x="52277" y="187031"/>
                </a:lnTo>
                <a:lnTo>
                  <a:pt x="50593" y="183421"/>
                </a:lnTo>
                <a:lnTo>
                  <a:pt x="54202" y="176924"/>
                </a:lnTo>
                <a:lnTo>
                  <a:pt x="54804" y="172292"/>
                </a:lnTo>
                <a:lnTo>
                  <a:pt x="54202" y="168262"/>
                </a:lnTo>
                <a:lnTo>
                  <a:pt x="53059" y="166818"/>
                </a:lnTo>
                <a:lnTo>
                  <a:pt x="50533" y="165795"/>
                </a:lnTo>
                <a:lnTo>
                  <a:pt x="47946" y="165915"/>
                </a:lnTo>
                <a:lnTo>
                  <a:pt x="46261" y="166637"/>
                </a:lnTo>
                <a:lnTo>
                  <a:pt x="45780" y="165133"/>
                </a:lnTo>
                <a:lnTo>
                  <a:pt x="45961" y="162547"/>
                </a:lnTo>
                <a:lnTo>
                  <a:pt x="45419" y="161223"/>
                </a:lnTo>
                <a:lnTo>
                  <a:pt x="43675" y="158456"/>
                </a:lnTo>
                <a:lnTo>
                  <a:pt x="41028" y="156531"/>
                </a:lnTo>
                <a:lnTo>
                  <a:pt x="40246" y="154546"/>
                </a:lnTo>
                <a:lnTo>
                  <a:pt x="38200" y="152921"/>
                </a:lnTo>
                <a:lnTo>
                  <a:pt x="37719" y="151117"/>
                </a:lnTo>
                <a:lnTo>
                  <a:pt x="41389" y="145101"/>
                </a:lnTo>
                <a:lnTo>
                  <a:pt x="44757" y="142093"/>
                </a:lnTo>
                <a:lnTo>
                  <a:pt x="47043" y="137942"/>
                </a:lnTo>
                <a:moveTo>
                  <a:pt x="69903" y="125550"/>
                </a:moveTo>
                <a:lnTo>
                  <a:pt x="68700" y="125309"/>
                </a:lnTo>
                <a:lnTo>
                  <a:pt x="69422" y="124467"/>
                </a:lnTo>
                <a:lnTo>
                  <a:pt x="71468" y="124647"/>
                </a:lnTo>
                <a:lnTo>
                  <a:pt x="69903" y="125550"/>
                </a:lnTo>
                <a:moveTo>
                  <a:pt x="55766" y="110089"/>
                </a:moveTo>
                <a:lnTo>
                  <a:pt x="55345" y="108284"/>
                </a:lnTo>
                <a:lnTo>
                  <a:pt x="56970" y="108284"/>
                </a:lnTo>
                <a:lnTo>
                  <a:pt x="57391" y="109487"/>
                </a:lnTo>
                <a:lnTo>
                  <a:pt x="56488" y="110570"/>
                </a:lnTo>
                <a:lnTo>
                  <a:pt x="55766" y="110089"/>
                </a:lnTo>
                <a:moveTo>
                  <a:pt x="58955" y="106660"/>
                </a:moveTo>
                <a:lnTo>
                  <a:pt x="58233" y="107983"/>
                </a:lnTo>
                <a:lnTo>
                  <a:pt x="55646" y="106780"/>
                </a:lnTo>
                <a:lnTo>
                  <a:pt x="56428" y="105397"/>
                </a:lnTo>
                <a:lnTo>
                  <a:pt x="59436" y="105517"/>
                </a:lnTo>
                <a:lnTo>
                  <a:pt x="58955" y="106720"/>
                </a:lnTo>
                <a:moveTo>
                  <a:pt x="32545" y="90899"/>
                </a:moveTo>
                <a:lnTo>
                  <a:pt x="32545" y="89154"/>
                </a:lnTo>
                <a:lnTo>
                  <a:pt x="33207" y="87048"/>
                </a:lnTo>
                <a:lnTo>
                  <a:pt x="35012" y="87530"/>
                </a:lnTo>
                <a:lnTo>
                  <a:pt x="37178" y="86567"/>
                </a:lnTo>
                <a:lnTo>
                  <a:pt x="37779" y="84582"/>
                </a:lnTo>
                <a:lnTo>
                  <a:pt x="38621" y="84041"/>
                </a:lnTo>
                <a:lnTo>
                  <a:pt x="38020" y="87349"/>
                </a:lnTo>
                <a:lnTo>
                  <a:pt x="39343" y="87831"/>
                </a:lnTo>
                <a:lnTo>
                  <a:pt x="39704" y="86266"/>
                </a:lnTo>
                <a:lnTo>
                  <a:pt x="40486" y="86266"/>
                </a:lnTo>
                <a:lnTo>
                  <a:pt x="40306" y="87831"/>
                </a:lnTo>
                <a:lnTo>
                  <a:pt x="38982" y="88793"/>
                </a:lnTo>
                <a:lnTo>
                  <a:pt x="39103" y="89996"/>
                </a:lnTo>
                <a:lnTo>
                  <a:pt x="40546" y="90357"/>
                </a:lnTo>
                <a:lnTo>
                  <a:pt x="41088" y="91500"/>
                </a:lnTo>
                <a:lnTo>
                  <a:pt x="40005" y="92102"/>
                </a:lnTo>
                <a:lnTo>
                  <a:pt x="38200" y="95892"/>
                </a:lnTo>
                <a:lnTo>
                  <a:pt x="37057" y="96614"/>
                </a:lnTo>
                <a:lnTo>
                  <a:pt x="37117" y="97997"/>
                </a:lnTo>
                <a:lnTo>
                  <a:pt x="38681" y="100825"/>
                </a:lnTo>
                <a:lnTo>
                  <a:pt x="38681" y="102509"/>
                </a:lnTo>
                <a:lnTo>
                  <a:pt x="36817" y="105397"/>
                </a:lnTo>
                <a:lnTo>
                  <a:pt x="38802" y="105697"/>
                </a:lnTo>
                <a:lnTo>
                  <a:pt x="37418" y="107622"/>
                </a:lnTo>
                <a:lnTo>
                  <a:pt x="39223" y="107863"/>
                </a:lnTo>
                <a:lnTo>
                  <a:pt x="40847" y="106239"/>
                </a:lnTo>
                <a:lnTo>
                  <a:pt x="40426" y="104434"/>
                </a:lnTo>
                <a:lnTo>
                  <a:pt x="41088" y="101607"/>
                </a:lnTo>
                <a:lnTo>
                  <a:pt x="40968" y="98178"/>
                </a:lnTo>
                <a:lnTo>
                  <a:pt x="42050" y="95711"/>
                </a:lnTo>
                <a:lnTo>
                  <a:pt x="43314" y="94749"/>
                </a:lnTo>
                <a:lnTo>
                  <a:pt x="47946" y="95410"/>
                </a:lnTo>
                <a:lnTo>
                  <a:pt x="50232" y="98539"/>
                </a:lnTo>
                <a:lnTo>
                  <a:pt x="49991" y="99381"/>
                </a:lnTo>
                <a:lnTo>
                  <a:pt x="48186" y="98418"/>
                </a:lnTo>
                <a:lnTo>
                  <a:pt x="46983" y="99020"/>
                </a:lnTo>
                <a:lnTo>
                  <a:pt x="45720" y="100945"/>
                </a:lnTo>
                <a:lnTo>
                  <a:pt x="43314" y="101547"/>
                </a:lnTo>
                <a:lnTo>
                  <a:pt x="42592" y="103472"/>
                </a:lnTo>
                <a:lnTo>
                  <a:pt x="43073" y="104494"/>
                </a:lnTo>
                <a:lnTo>
                  <a:pt x="41810" y="106479"/>
                </a:lnTo>
                <a:lnTo>
                  <a:pt x="42411" y="108224"/>
                </a:lnTo>
                <a:lnTo>
                  <a:pt x="43614" y="109548"/>
                </a:lnTo>
                <a:lnTo>
                  <a:pt x="42471" y="109969"/>
                </a:lnTo>
                <a:lnTo>
                  <a:pt x="42231" y="111172"/>
                </a:lnTo>
                <a:lnTo>
                  <a:pt x="41148" y="112134"/>
                </a:lnTo>
                <a:lnTo>
                  <a:pt x="42893" y="112134"/>
                </a:lnTo>
                <a:lnTo>
                  <a:pt x="42411" y="113277"/>
                </a:lnTo>
                <a:lnTo>
                  <a:pt x="40907" y="113879"/>
                </a:lnTo>
                <a:lnTo>
                  <a:pt x="39584" y="113698"/>
                </a:lnTo>
                <a:lnTo>
                  <a:pt x="39343" y="112495"/>
                </a:lnTo>
                <a:lnTo>
                  <a:pt x="37538" y="111292"/>
                </a:lnTo>
                <a:lnTo>
                  <a:pt x="37839" y="112375"/>
                </a:lnTo>
                <a:lnTo>
                  <a:pt x="35373" y="110811"/>
                </a:lnTo>
                <a:lnTo>
                  <a:pt x="35072" y="111412"/>
                </a:lnTo>
                <a:lnTo>
                  <a:pt x="36456" y="112435"/>
                </a:lnTo>
                <a:lnTo>
                  <a:pt x="35854" y="112977"/>
                </a:lnTo>
                <a:lnTo>
                  <a:pt x="33448" y="112676"/>
                </a:lnTo>
                <a:lnTo>
                  <a:pt x="30620" y="111533"/>
                </a:lnTo>
                <a:lnTo>
                  <a:pt x="31823" y="110330"/>
                </a:lnTo>
                <a:lnTo>
                  <a:pt x="32786" y="110931"/>
                </a:lnTo>
                <a:lnTo>
                  <a:pt x="33327" y="110029"/>
                </a:lnTo>
                <a:lnTo>
                  <a:pt x="32124" y="108946"/>
                </a:lnTo>
                <a:lnTo>
                  <a:pt x="34049" y="109066"/>
                </a:lnTo>
                <a:lnTo>
                  <a:pt x="34170" y="110269"/>
                </a:lnTo>
                <a:lnTo>
                  <a:pt x="35613" y="109066"/>
                </a:lnTo>
                <a:lnTo>
                  <a:pt x="34049" y="107562"/>
                </a:lnTo>
                <a:lnTo>
                  <a:pt x="30560" y="106600"/>
                </a:lnTo>
                <a:lnTo>
                  <a:pt x="29898" y="107502"/>
                </a:lnTo>
                <a:lnTo>
                  <a:pt x="27612" y="107622"/>
                </a:lnTo>
                <a:lnTo>
                  <a:pt x="27252" y="106479"/>
                </a:lnTo>
                <a:lnTo>
                  <a:pt x="28635" y="106780"/>
                </a:lnTo>
                <a:lnTo>
                  <a:pt x="29538" y="104374"/>
                </a:lnTo>
                <a:lnTo>
                  <a:pt x="28575" y="103291"/>
                </a:lnTo>
                <a:lnTo>
                  <a:pt x="27372" y="104193"/>
                </a:lnTo>
                <a:lnTo>
                  <a:pt x="26169" y="103291"/>
                </a:lnTo>
                <a:lnTo>
                  <a:pt x="27071" y="101065"/>
                </a:lnTo>
                <a:lnTo>
                  <a:pt x="26830" y="99982"/>
                </a:lnTo>
                <a:lnTo>
                  <a:pt x="28395" y="96072"/>
                </a:lnTo>
                <a:lnTo>
                  <a:pt x="29598" y="94689"/>
                </a:lnTo>
                <a:lnTo>
                  <a:pt x="30380" y="92763"/>
                </a:lnTo>
                <a:lnTo>
                  <a:pt x="32606" y="92282"/>
                </a:lnTo>
                <a:lnTo>
                  <a:pt x="32606" y="90899"/>
                </a:lnTo>
                <a:moveTo>
                  <a:pt x="78446" y="102509"/>
                </a:moveTo>
                <a:lnTo>
                  <a:pt x="77904" y="103712"/>
                </a:lnTo>
                <a:lnTo>
                  <a:pt x="77664" y="102148"/>
                </a:lnTo>
                <a:lnTo>
                  <a:pt x="78446" y="102509"/>
                </a:lnTo>
                <a:moveTo>
                  <a:pt x="7881" y="67196"/>
                </a:moveTo>
                <a:lnTo>
                  <a:pt x="9024" y="67798"/>
                </a:lnTo>
                <a:lnTo>
                  <a:pt x="13656" y="68520"/>
                </a:lnTo>
                <a:lnTo>
                  <a:pt x="14077" y="70686"/>
                </a:lnTo>
                <a:lnTo>
                  <a:pt x="13114" y="72911"/>
                </a:lnTo>
                <a:lnTo>
                  <a:pt x="16002" y="75077"/>
                </a:lnTo>
                <a:lnTo>
                  <a:pt x="18168" y="78626"/>
                </a:lnTo>
                <a:lnTo>
                  <a:pt x="18168" y="79830"/>
                </a:lnTo>
                <a:lnTo>
                  <a:pt x="19611" y="81333"/>
                </a:lnTo>
                <a:lnTo>
                  <a:pt x="21897" y="82176"/>
                </a:lnTo>
                <a:lnTo>
                  <a:pt x="22800" y="84402"/>
                </a:lnTo>
                <a:lnTo>
                  <a:pt x="22439" y="86206"/>
                </a:lnTo>
                <a:lnTo>
                  <a:pt x="23341" y="87650"/>
                </a:lnTo>
                <a:lnTo>
                  <a:pt x="26469" y="88312"/>
                </a:lnTo>
                <a:lnTo>
                  <a:pt x="25447" y="91079"/>
                </a:lnTo>
                <a:lnTo>
                  <a:pt x="24063" y="91801"/>
                </a:lnTo>
                <a:lnTo>
                  <a:pt x="22860" y="91500"/>
                </a:lnTo>
                <a:lnTo>
                  <a:pt x="21537" y="90056"/>
                </a:lnTo>
                <a:lnTo>
                  <a:pt x="20033" y="90117"/>
                </a:lnTo>
                <a:lnTo>
                  <a:pt x="18529" y="94207"/>
                </a:lnTo>
                <a:lnTo>
                  <a:pt x="19431" y="96614"/>
                </a:lnTo>
                <a:lnTo>
                  <a:pt x="19130" y="99020"/>
                </a:lnTo>
                <a:lnTo>
                  <a:pt x="21115" y="101186"/>
                </a:lnTo>
                <a:lnTo>
                  <a:pt x="24244" y="101005"/>
                </a:lnTo>
                <a:lnTo>
                  <a:pt x="24484" y="102329"/>
                </a:lnTo>
                <a:lnTo>
                  <a:pt x="23702" y="104133"/>
                </a:lnTo>
                <a:lnTo>
                  <a:pt x="22319" y="103231"/>
                </a:lnTo>
                <a:lnTo>
                  <a:pt x="15461" y="100343"/>
                </a:lnTo>
                <a:lnTo>
                  <a:pt x="14558" y="99742"/>
                </a:lnTo>
                <a:lnTo>
                  <a:pt x="11971" y="96975"/>
                </a:lnTo>
                <a:lnTo>
                  <a:pt x="11851" y="95591"/>
                </a:lnTo>
                <a:lnTo>
                  <a:pt x="10227" y="94568"/>
                </a:lnTo>
                <a:lnTo>
                  <a:pt x="9024" y="94568"/>
                </a:lnTo>
                <a:lnTo>
                  <a:pt x="8061" y="93004"/>
                </a:lnTo>
                <a:lnTo>
                  <a:pt x="6136" y="91921"/>
                </a:lnTo>
                <a:lnTo>
                  <a:pt x="4692" y="90237"/>
                </a:lnTo>
                <a:lnTo>
                  <a:pt x="3188" y="87048"/>
                </a:lnTo>
                <a:lnTo>
                  <a:pt x="3248" y="86086"/>
                </a:lnTo>
                <a:lnTo>
                  <a:pt x="2346" y="83680"/>
                </a:lnTo>
                <a:lnTo>
                  <a:pt x="3309" y="80311"/>
                </a:lnTo>
                <a:lnTo>
                  <a:pt x="2527" y="79469"/>
                </a:lnTo>
                <a:lnTo>
                  <a:pt x="2166" y="77303"/>
                </a:lnTo>
                <a:lnTo>
                  <a:pt x="3369" y="75077"/>
                </a:lnTo>
                <a:lnTo>
                  <a:pt x="2166" y="72911"/>
                </a:lnTo>
                <a:lnTo>
                  <a:pt x="241" y="72069"/>
                </a:lnTo>
                <a:lnTo>
                  <a:pt x="301" y="70445"/>
                </a:lnTo>
                <a:lnTo>
                  <a:pt x="1805" y="68460"/>
                </a:lnTo>
                <a:lnTo>
                  <a:pt x="3008" y="67978"/>
                </a:lnTo>
                <a:lnTo>
                  <a:pt x="4331" y="66414"/>
                </a:lnTo>
                <a:lnTo>
                  <a:pt x="7038" y="67978"/>
                </a:lnTo>
                <a:lnTo>
                  <a:pt x="7881" y="67196"/>
                </a:lnTo>
                <a:moveTo>
                  <a:pt x="67678" y="88913"/>
                </a:moveTo>
                <a:lnTo>
                  <a:pt x="69121" y="88312"/>
                </a:lnTo>
                <a:lnTo>
                  <a:pt x="70084" y="91681"/>
                </a:lnTo>
                <a:lnTo>
                  <a:pt x="73272" y="95832"/>
                </a:lnTo>
                <a:lnTo>
                  <a:pt x="75257" y="97516"/>
                </a:lnTo>
                <a:lnTo>
                  <a:pt x="75257" y="101125"/>
                </a:lnTo>
                <a:lnTo>
                  <a:pt x="72129" y="98960"/>
                </a:lnTo>
                <a:lnTo>
                  <a:pt x="69422" y="99802"/>
                </a:lnTo>
                <a:lnTo>
                  <a:pt x="66715" y="99802"/>
                </a:lnTo>
                <a:lnTo>
                  <a:pt x="65692" y="98960"/>
                </a:lnTo>
                <a:lnTo>
                  <a:pt x="65512" y="97215"/>
                </a:lnTo>
                <a:lnTo>
                  <a:pt x="66113" y="95170"/>
                </a:lnTo>
                <a:lnTo>
                  <a:pt x="67617" y="93245"/>
                </a:lnTo>
                <a:lnTo>
                  <a:pt x="67256" y="91500"/>
                </a:lnTo>
                <a:lnTo>
                  <a:pt x="67678" y="88974"/>
                </a:lnTo>
                <a:moveTo>
                  <a:pt x="52217" y="89214"/>
                </a:moveTo>
                <a:lnTo>
                  <a:pt x="51615" y="91139"/>
                </a:lnTo>
                <a:lnTo>
                  <a:pt x="49209" y="92403"/>
                </a:lnTo>
                <a:lnTo>
                  <a:pt x="48006" y="93666"/>
                </a:lnTo>
                <a:lnTo>
                  <a:pt x="46322" y="93906"/>
                </a:lnTo>
                <a:lnTo>
                  <a:pt x="45299" y="90778"/>
                </a:lnTo>
                <a:lnTo>
                  <a:pt x="46021" y="89816"/>
                </a:lnTo>
                <a:lnTo>
                  <a:pt x="44878" y="89094"/>
                </a:lnTo>
                <a:lnTo>
                  <a:pt x="45118" y="85725"/>
                </a:lnTo>
                <a:lnTo>
                  <a:pt x="46502" y="83800"/>
                </a:lnTo>
                <a:lnTo>
                  <a:pt x="48367" y="83319"/>
                </a:lnTo>
                <a:lnTo>
                  <a:pt x="50533" y="85545"/>
                </a:lnTo>
                <a:lnTo>
                  <a:pt x="52217" y="89214"/>
                </a:lnTo>
                <a:moveTo>
                  <a:pt x="28816" y="78145"/>
                </a:moveTo>
                <a:lnTo>
                  <a:pt x="32305" y="79950"/>
                </a:lnTo>
                <a:lnTo>
                  <a:pt x="31703" y="81153"/>
                </a:lnTo>
                <a:lnTo>
                  <a:pt x="32726" y="82537"/>
                </a:lnTo>
                <a:lnTo>
                  <a:pt x="32906" y="81153"/>
                </a:lnTo>
                <a:lnTo>
                  <a:pt x="34952" y="80491"/>
                </a:lnTo>
                <a:lnTo>
                  <a:pt x="36516" y="81694"/>
                </a:lnTo>
                <a:lnTo>
                  <a:pt x="36396" y="82898"/>
                </a:lnTo>
                <a:lnTo>
                  <a:pt x="33628" y="84883"/>
                </a:lnTo>
                <a:lnTo>
                  <a:pt x="32906" y="86206"/>
                </a:lnTo>
                <a:lnTo>
                  <a:pt x="32967" y="84522"/>
                </a:lnTo>
                <a:lnTo>
                  <a:pt x="31402" y="84281"/>
                </a:lnTo>
                <a:lnTo>
                  <a:pt x="30380" y="86928"/>
                </a:lnTo>
                <a:lnTo>
                  <a:pt x="27552" y="85966"/>
                </a:lnTo>
                <a:lnTo>
                  <a:pt x="27552" y="85003"/>
                </a:lnTo>
                <a:lnTo>
                  <a:pt x="26169" y="85304"/>
                </a:lnTo>
                <a:lnTo>
                  <a:pt x="25387" y="83138"/>
                </a:lnTo>
                <a:lnTo>
                  <a:pt x="27191" y="84221"/>
                </a:lnTo>
                <a:lnTo>
                  <a:pt x="26530" y="82296"/>
                </a:lnTo>
                <a:lnTo>
                  <a:pt x="24725" y="79529"/>
                </a:lnTo>
                <a:lnTo>
                  <a:pt x="22980" y="79228"/>
                </a:lnTo>
                <a:lnTo>
                  <a:pt x="22980" y="77062"/>
                </a:lnTo>
                <a:lnTo>
                  <a:pt x="24063" y="78265"/>
                </a:lnTo>
                <a:lnTo>
                  <a:pt x="27673" y="77664"/>
                </a:lnTo>
                <a:lnTo>
                  <a:pt x="28876" y="78265"/>
                </a:lnTo>
                <a:moveTo>
                  <a:pt x="61662" y="83138"/>
                </a:moveTo>
                <a:lnTo>
                  <a:pt x="62865" y="84642"/>
                </a:lnTo>
                <a:lnTo>
                  <a:pt x="63226" y="86748"/>
                </a:lnTo>
                <a:lnTo>
                  <a:pt x="62444" y="86928"/>
                </a:lnTo>
                <a:lnTo>
                  <a:pt x="64249" y="89455"/>
                </a:lnTo>
                <a:lnTo>
                  <a:pt x="64670" y="92102"/>
                </a:lnTo>
                <a:lnTo>
                  <a:pt x="63888" y="91741"/>
                </a:lnTo>
                <a:lnTo>
                  <a:pt x="62083" y="92824"/>
                </a:lnTo>
                <a:lnTo>
                  <a:pt x="62745" y="93786"/>
                </a:lnTo>
                <a:lnTo>
                  <a:pt x="61842" y="95410"/>
                </a:lnTo>
                <a:lnTo>
                  <a:pt x="57210" y="94809"/>
                </a:lnTo>
                <a:lnTo>
                  <a:pt x="57391" y="93124"/>
                </a:lnTo>
                <a:lnTo>
                  <a:pt x="58594" y="91079"/>
                </a:lnTo>
                <a:lnTo>
                  <a:pt x="56789" y="89274"/>
                </a:lnTo>
                <a:lnTo>
                  <a:pt x="56970" y="86266"/>
                </a:lnTo>
                <a:lnTo>
                  <a:pt x="58534" y="85665"/>
                </a:lnTo>
                <a:lnTo>
                  <a:pt x="59556" y="83259"/>
                </a:lnTo>
                <a:lnTo>
                  <a:pt x="61662" y="83138"/>
                </a:lnTo>
                <a:moveTo>
                  <a:pt x="48126" y="81815"/>
                </a:moveTo>
                <a:lnTo>
                  <a:pt x="48487" y="81093"/>
                </a:lnTo>
                <a:lnTo>
                  <a:pt x="49450" y="82657"/>
                </a:lnTo>
                <a:lnTo>
                  <a:pt x="47043" y="83319"/>
                </a:lnTo>
                <a:lnTo>
                  <a:pt x="48066" y="81815"/>
                </a:lnTo>
                <a:moveTo>
                  <a:pt x="73934" y="85665"/>
                </a:moveTo>
                <a:lnTo>
                  <a:pt x="74235" y="84462"/>
                </a:lnTo>
                <a:lnTo>
                  <a:pt x="75318" y="84943"/>
                </a:lnTo>
                <a:lnTo>
                  <a:pt x="75378" y="86146"/>
                </a:lnTo>
                <a:lnTo>
                  <a:pt x="73874" y="85665"/>
                </a:lnTo>
                <a:moveTo>
                  <a:pt x="20333" y="72430"/>
                </a:moveTo>
                <a:lnTo>
                  <a:pt x="19672" y="70926"/>
                </a:lnTo>
                <a:lnTo>
                  <a:pt x="20273" y="70505"/>
                </a:lnTo>
                <a:lnTo>
                  <a:pt x="21356" y="71528"/>
                </a:lnTo>
                <a:lnTo>
                  <a:pt x="21236" y="72791"/>
                </a:lnTo>
                <a:lnTo>
                  <a:pt x="20273" y="72430"/>
                </a:lnTo>
                <a:moveTo>
                  <a:pt x="67798" y="83138"/>
                </a:moveTo>
                <a:lnTo>
                  <a:pt x="68219" y="84101"/>
                </a:lnTo>
                <a:lnTo>
                  <a:pt x="65813" y="83499"/>
                </a:lnTo>
                <a:lnTo>
                  <a:pt x="64249" y="81815"/>
                </a:lnTo>
                <a:lnTo>
                  <a:pt x="63828" y="80491"/>
                </a:lnTo>
                <a:lnTo>
                  <a:pt x="67076" y="80010"/>
                </a:lnTo>
                <a:lnTo>
                  <a:pt x="68039" y="81995"/>
                </a:lnTo>
                <a:lnTo>
                  <a:pt x="67798" y="83138"/>
                </a:lnTo>
                <a:moveTo>
                  <a:pt x="12393" y="66234"/>
                </a:moveTo>
                <a:lnTo>
                  <a:pt x="10227" y="64730"/>
                </a:lnTo>
                <a:lnTo>
                  <a:pt x="7399" y="62324"/>
                </a:lnTo>
                <a:lnTo>
                  <a:pt x="8422" y="62203"/>
                </a:lnTo>
                <a:lnTo>
                  <a:pt x="10227" y="63647"/>
                </a:lnTo>
                <a:lnTo>
                  <a:pt x="11671" y="64068"/>
                </a:lnTo>
                <a:lnTo>
                  <a:pt x="14077" y="66595"/>
                </a:lnTo>
                <a:lnTo>
                  <a:pt x="12393" y="66234"/>
                </a:lnTo>
                <a:moveTo>
                  <a:pt x="32666" y="61963"/>
                </a:moveTo>
                <a:lnTo>
                  <a:pt x="34410" y="61301"/>
                </a:lnTo>
                <a:lnTo>
                  <a:pt x="34410" y="60519"/>
                </a:lnTo>
                <a:lnTo>
                  <a:pt x="35974" y="60278"/>
                </a:lnTo>
                <a:lnTo>
                  <a:pt x="37238" y="58353"/>
                </a:lnTo>
                <a:lnTo>
                  <a:pt x="36335" y="56789"/>
                </a:lnTo>
                <a:lnTo>
                  <a:pt x="37839" y="57631"/>
                </a:lnTo>
                <a:lnTo>
                  <a:pt x="40667" y="57511"/>
                </a:lnTo>
                <a:lnTo>
                  <a:pt x="43675" y="58113"/>
                </a:lnTo>
                <a:lnTo>
                  <a:pt x="45479" y="58895"/>
                </a:lnTo>
                <a:lnTo>
                  <a:pt x="46562" y="60579"/>
                </a:lnTo>
                <a:lnTo>
                  <a:pt x="49931" y="62444"/>
                </a:lnTo>
                <a:lnTo>
                  <a:pt x="54142" y="67497"/>
                </a:lnTo>
                <a:lnTo>
                  <a:pt x="56548" y="69543"/>
                </a:lnTo>
                <a:lnTo>
                  <a:pt x="60038" y="72069"/>
                </a:lnTo>
                <a:lnTo>
                  <a:pt x="58173" y="72731"/>
                </a:lnTo>
                <a:lnTo>
                  <a:pt x="57932" y="74054"/>
                </a:lnTo>
                <a:lnTo>
                  <a:pt x="54563" y="75258"/>
                </a:lnTo>
                <a:lnTo>
                  <a:pt x="53480" y="76220"/>
                </a:lnTo>
                <a:lnTo>
                  <a:pt x="51976" y="76581"/>
                </a:lnTo>
                <a:lnTo>
                  <a:pt x="49751" y="78566"/>
                </a:lnTo>
                <a:lnTo>
                  <a:pt x="50713" y="81273"/>
                </a:lnTo>
                <a:lnTo>
                  <a:pt x="48547" y="80251"/>
                </a:lnTo>
                <a:lnTo>
                  <a:pt x="47886" y="81033"/>
                </a:lnTo>
                <a:lnTo>
                  <a:pt x="46382" y="80491"/>
                </a:lnTo>
                <a:lnTo>
                  <a:pt x="47164" y="77904"/>
                </a:lnTo>
                <a:lnTo>
                  <a:pt x="45179" y="76280"/>
                </a:lnTo>
                <a:lnTo>
                  <a:pt x="44396" y="72731"/>
                </a:lnTo>
                <a:lnTo>
                  <a:pt x="43614" y="71227"/>
                </a:lnTo>
                <a:lnTo>
                  <a:pt x="42832" y="71167"/>
                </a:lnTo>
                <a:lnTo>
                  <a:pt x="42592" y="68279"/>
                </a:lnTo>
                <a:lnTo>
                  <a:pt x="43795" y="63767"/>
                </a:lnTo>
                <a:lnTo>
                  <a:pt x="42652" y="61722"/>
                </a:lnTo>
                <a:lnTo>
                  <a:pt x="41930" y="62564"/>
                </a:lnTo>
                <a:lnTo>
                  <a:pt x="40907" y="61902"/>
                </a:lnTo>
                <a:lnTo>
                  <a:pt x="39163" y="62504"/>
                </a:lnTo>
                <a:lnTo>
                  <a:pt x="39885" y="65632"/>
                </a:lnTo>
                <a:lnTo>
                  <a:pt x="39103" y="66234"/>
                </a:lnTo>
                <a:lnTo>
                  <a:pt x="39103" y="68640"/>
                </a:lnTo>
                <a:lnTo>
                  <a:pt x="41810" y="72430"/>
                </a:lnTo>
                <a:lnTo>
                  <a:pt x="41810" y="75438"/>
                </a:lnTo>
                <a:lnTo>
                  <a:pt x="43133" y="77664"/>
                </a:lnTo>
                <a:lnTo>
                  <a:pt x="42712" y="79108"/>
                </a:lnTo>
                <a:lnTo>
                  <a:pt x="41088" y="80551"/>
                </a:lnTo>
                <a:lnTo>
                  <a:pt x="39403" y="81394"/>
                </a:lnTo>
                <a:lnTo>
                  <a:pt x="36937" y="79890"/>
                </a:lnTo>
                <a:lnTo>
                  <a:pt x="34230" y="79589"/>
                </a:lnTo>
                <a:lnTo>
                  <a:pt x="33207" y="78265"/>
                </a:lnTo>
                <a:lnTo>
                  <a:pt x="31884" y="77965"/>
                </a:lnTo>
                <a:lnTo>
                  <a:pt x="31763" y="73754"/>
                </a:lnTo>
                <a:lnTo>
                  <a:pt x="32365" y="72671"/>
                </a:lnTo>
                <a:lnTo>
                  <a:pt x="31884" y="71287"/>
                </a:lnTo>
                <a:lnTo>
                  <a:pt x="30861" y="71648"/>
                </a:lnTo>
                <a:lnTo>
                  <a:pt x="29357" y="68640"/>
                </a:lnTo>
                <a:lnTo>
                  <a:pt x="27913" y="69723"/>
                </a:lnTo>
                <a:lnTo>
                  <a:pt x="28635" y="70806"/>
                </a:lnTo>
                <a:lnTo>
                  <a:pt x="28034" y="72009"/>
                </a:lnTo>
                <a:lnTo>
                  <a:pt x="29116" y="73032"/>
                </a:lnTo>
                <a:lnTo>
                  <a:pt x="29598" y="74957"/>
                </a:lnTo>
                <a:lnTo>
                  <a:pt x="28395" y="76761"/>
                </a:lnTo>
                <a:lnTo>
                  <a:pt x="27071" y="75979"/>
                </a:lnTo>
                <a:lnTo>
                  <a:pt x="26710" y="77183"/>
                </a:lnTo>
                <a:lnTo>
                  <a:pt x="24364" y="76581"/>
                </a:lnTo>
                <a:lnTo>
                  <a:pt x="24544" y="75859"/>
                </a:lnTo>
                <a:lnTo>
                  <a:pt x="26770" y="75378"/>
                </a:lnTo>
                <a:lnTo>
                  <a:pt x="26830" y="74295"/>
                </a:lnTo>
                <a:lnTo>
                  <a:pt x="25627" y="71768"/>
                </a:lnTo>
                <a:lnTo>
                  <a:pt x="25206" y="72851"/>
                </a:lnTo>
                <a:lnTo>
                  <a:pt x="23281" y="73453"/>
                </a:lnTo>
                <a:lnTo>
                  <a:pt x="22559" y="73032"/>
                </a:lnTo>
                <a:lnTo>
                  <a:pt x="23161" y="69543"/>
                </a:lnTo>
                <a:lnTo>
                  <a:pt x="25567" y="67557"/>
                </a:lnTo>
                <a:lnTo>
                  <a:pt x="26710" y="65512"/>
                </a:lnTo>
                <a:lnTo>
                  <a:pt x="30079" y="63647"/>
                </a:lnTo>
                <a:lnTo>
                  <a:pt x="30741" y="62745"/>
                </a:lnTo>
                <a:lnTo>
                  <a:pt x="32666" y="61963"/>
                </a:lnTo>
                <a:moveTo>
                  <a:pt x="79047" y="76882"/>
                </a:moveTo>
                <a:lnTo>
                  <a:pt x="79649" y="79529"/>
                </a:lnTo>
                <a:lnTo>
                  <a:pt x="77844" y="78687"/>
                </a:lnTo>
                <a:lnTo>
                  <a:pt x="79047" y="76882"/>
                </a:lnTo>
                <a:moveTo>
                  <a:pt x="9204" y="57812"/>
                </a:moveTo>
                <a:lnTo>
                  <a:pt x="12393" y="61722"/>
                </a:lnTo>
                <a:lnTo>
                  <a:pt x="11370" y="61421"/>
                </a:lnTo>
                <a:lnTo>
                  <a:pt x="8963" y="59135"/>
                </a:lnTo>
                <a:lnTo>
                  <a:pt x="6136" y="58955"/>
                </a:lnTo>
                <a:lnTo>
                  <a:pt x="5535" y="59977"/>
                </a:lnTo>
                <a:lnTo>
                  <a:pt x="3549" y="58534"/>
                </a:lnTo>
                <a:lnTo>
                  <a:pt x="1624" y="56428"/>
                </a:lnTo>
                <a:lnTo>
                  <a:pt x="0" y="53541"/>
                </a:lnTo>
                <a:lnTo>
                  <a:pt x="241" y="52518"/>
                </a:lnTo>
                <a:lnTo>
                  <a:pt x="2888" y="53119"/>
                </a:lnTo>
                <a:lnTo>
                  <a:pt x="6678" y="55105"/>
                </a:lnTo>
                <a:lnTo>
                  <a:pt x="9204" y="57812"/>
                </a:lnTo>
                <a:moveTo>
                  <a:pt x="70084" y="63406"/>
                </a:moveTo>
                <a:lnTo>
                  <a:pt x="69843" y="64008"/>
                </a:lnTo>
                <a:lnTo>
                  <a:pt x="71046" y="65813"/>
                </a:lnTo>
                <a:lnTo>
                  <a:pt x="71046" y="67858"/>
                </a:lnTo>
                <a:lnTo>
                  <a:pt x="73272" y="69543"/>
                </a:lnTo>
                <a:lnTo>
                  <a:pt x="75679" y="74054"/>
                </a:lnTo>
                <a:lnTo>
                  <a:pt x="75739" y="78085"/>
                </a:lnTo>
                <a:lnTo>
                  <a:pt x="75558" y="79890"/>
                </a:lnTo>
                <a:lnTo>
                  <a:pt x="74355" y="78085"/>
                </a:lnTo>
                <a:lnTo>
                  <a:pt x="72791" y="77122"/>
                </a:lnTo>
                <a:lnTo>
                  <a:pt x="69242" y="70625"/>
                </a:lnTo>
                <a:lnTo>
                  <a:pt x="68339" y="64549"/>
                </a:lnTo>
                <a:lnTo>
                  <a:pt x="67317" y="63286"/>
                </a:lnTo>
                <a:lnTo>
                  <a:pt x="65211" y="62805"/>
                </a:lnTo>
                <a:lnTo>
                  <a:pt x="65452" y="59977"/>
                </a:lnTo>
                <a:lnTo>
                  <a:pt x="67016" y="57030"/>
                </a:lnTo>
                <a:lnTo>
                  <a:pt x="68339" y="58353"/>
                </a:lnTo>
                <a:lnTo>
                  <a:pt x="69903" y="61963"/>
                </a:lnTo>
                <a:lnTo>
                  <a:pt x="70084" y="63406"/>
                </a:lnTo>
                <a:moveTo>
                  <a:pt x="29417" y="56729"/>
                </a:moveTo>
                <a:lnTo>
                  <a:pt x="29056" y="58534"/>
                </a:lnTo>
                <a:lnTo>
                  <a:pt x="27432" y="59917"/>
                </a:lnTo>
                <a:lnTo>
                  <a:pt x="25387" y="60699"/>
                </a:lnTo>
                <a:lnTo>
                  <a:pt x="23582" y="60820"/>
                </a:lnTo>
                <a:lnTo>
                  <a:pt x="24965" y="58293"/>
                </a:lnTo>
                <a:lnTo>
                  <a:pt x="23943" y="56970"/>
                </a:lnTo>
                <a:lnTo>
                  <a:pt x="21055" y="55646"/>
                </a:lnTo>
                <a:lnTo>
                  <a:pt x="23341" y="55345"/>
                </a:lnTo>
                <a:lnTo>
                  <a:pt x="24665" y="54623"/>
                </a:lnTo>
                <a:lnTo>
                  <a:pt x="25748" y="53240"/>
                </a:lnTo>
                <a:lnTo>
                  <a:pt x="27071" y="53721"/>
                </a:lnTo>
                <a:lnTo>
                  <a:pt x="29658" y="53240"/>
                </a:lnTo>
                <a:lnTo>
                  <a:pt x="29417" y="56729"/>
                </a:lnTo>
                <a:moveTo>
                  <a:pt x="78446" y="67557"/>
                </a:moveTo>
                <a:lnTo>
                  <a:pt x="78446" y="69182"/>
                </a:lnTo>
                <a:lnTo>
                  <a:pt x="76942" y="69964"/>
                </a:lnTo>
                <a:lnTo>
                  <a:pt x="75257" y="68881"/>
                </a:lnTo>
                <a:lnTo>
                  <a:pt x="73453" y="65572"/>
                </a:lnTo>
                <a:lnTo>
                  <a:pt x="74475" y="66474"/>
                </a:lnTo>
                <a:lnTo>
                  <a:pt x="75679" y="66474"/>
                </a:lnTo>
                <a:lnTo>
                  <a:pt x="77483" y="67497"/>
                </a:lnTo>
                <a:lnTo>
                  <a:pt x="78085" y="66114"/>
                </a:lnTo>
                <a:lnTo>
                  <a:pt x="78446" y="67617"/>
                </a:lnTo>
                <a:moveTo>
                  <a:pt x="50773" y="53781"/>
                </a:moveTo>
                <a:lnTo>
                  <a:pt x="51676" y="53180"/>
                </a:lnTo>
                <a:lnTo>
                  <a:pt x="54202" y="54804"/>
                </a:lnTo>
                <a:lnTo>
                  <a:pt x="51796" y="54383"/>
                </a:lnTo>
                <a:lnTo>
                  <a:pt x="50833" y="53781"/>
                </a:lnTo>
                <a:moveTo>
                  <a:pt x="45299" y="48668"/>
                </a:moveTo>
                <a:lnTo>
                  <a:pt x="44096" y="48066"/>
                </a:lnTo>
                <a:lnTo>
                  <a:pt x="43855" y="49269"/>
                </a:lnTo>
                <a:lnTo>
                  <a:pt x="45660" y="49931"/>
                </a:lnTo>
                <a:lnTo>
                  <a:pt x="47104" y="51856"/>
                </a:lnTo>
                <a:lnTo>
                  <a:pt x="44577" y="52277"/>
                </a:lnTo>
                <a:lnTo>
                  <a:pt x="41569" y="49570"/>
                </a:lnTo>
                <a:lnTo>
                  <a:pt x="42231" y="49630"/>
                </a:lnTo>
                <a:lnTo>
                  <a:pt x="42832" y="47826"/>
                </a:lnTo>
                <a:lnTo>
                  <a:pt x="43735" y="47404"/>
                </a:lnTo>
                <a:lnTo>
                  <a:pt x="45539" y="47886"/>
                </a:lnTo>
                <a:lnTo>
                  <a:pt x="48066" y="49690"/>
                </a:lnTo>
                <a:lnTo>
                  <a:pt x="45299" y="48608"/>
                </a:lnTo>
                <a:moveTo>
                  <a:pt x="37418" y="43314"/>
                </a:moveTo>
                <a:lnTo>
                  <a:pt x="37358" y="42111"/>
                </a:lnTo>
                <a:lnTo>
                  <a:pt x="40968" y="43915"/>
                </a:lnTo>
                <a:lnTo>
                  <a:pt x="39885" y="44397"/>
                </a:lnTo>
                <a:lnTo>
                  <a:pt x="37418" y="43314"/>
                </a:lnTo>
                <a:moveTo>
                  <a:pt x="38982" y="6016"/>
                </a:moveTo>
                <a:lnTo>
                  <a:pt x="38621" y="6858"/>
                </a:lnTo>
                <a:lnTo>
                  <a:pt x="36937" y="6016"/>
                </a:lnTo>
                <a:lnTo>
                  <a:pt x="31402" y="5775"/>
                </a:lnTo>
                <a:lnTo>
                  <a:pt x="31884" y="3790"/>
                </a:lnTo>
                <a:lnTo>
                  <a:pt x="31884" y="0"/>
                </a:lnTo>
                <a:lnTo>
                  <a:pt x="38742" y="1624"/>
                </a:lnTo>
                <a:lnTo>
                  <a:pt x="39223" y="5234"/>
                </a:lnTo>
                <a:lnTo>
                  <a:pt x="38982" y="601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5" name="Freeform: Shape 424" title="WA-3">
            <a:extLst>
              <a:ext uri="{FF2B5EF4-FFF2-40B4-BE49-F238E27FC236}">
                <a16:creationId xmlns:a16="http://schemas.microsoft.com/office/drawing/2014/main" id="{8A3B1010-031C-7849-A6CA-FD59D3DFB5DD}"/>
              </a:ext>
            </a:extLst>
          </p:cNvPr>
          <p:cNvSpPr/>
          <p:nvPr/>
        </p:nvSpPr>
        <p:spPr>
          <a:xfrm>
            <a:off x="1897517" y="2418301"/>
            <a:ext cx="292272" cy="221105"/>
          </a:xfrm>
          <a:custGeom>
            <a:avLst/>
            <a:gdLst>
              <a:gd name="connsiteX0" fmla="*/ 21115 w 365820"/>
              <a:gd name="connsiteY0" fmla="*/ 60 h 286592"/>
              <a:gd name="connsiteX1" fmla="*/ 31162 w 365820"/>
              <a:gd name="connsiteY1" fmla="*/ 2827 h 286592"/>
              <a:gd name="connsiteX2" fmla="*/ 33749 w 365820"/>
              <a:gd name="connsiteY2" fmla="*/ 3429 h 286592"/>
              <a:gd name="connsiteX3" fmla="*/ 46562 w 365820"/>
              <a:gd name="connsiteY3" fmla="*/ 6738 h 286592"/>
              <a:gd name="connsiteX4" fmla="*/ 51615 w 365820"/>
              <a:gd name="connsiteY4" fmla="*/ 8181 h 286592"/>
              <a:gd name="connsiteX5" fmla="*/ 61602 w 365820"/>
              <a:gd name="connsiteY5" fmla="*/ 10467 h 286592"/>
              <a:gd name="connsiteX6" fmla="*/ 80070 w 365820"/>
              <a:gd name="connsiteY6" fmla="*/ 14859 h 286592"/>
              <a:gd name="connsiteX7" fmla="*/ 82717 w 365820"/>
              <a:gd name="connsiteY7" fmla="*/ 15521 h 286592"/>
              <a:gd name="connsiteX8" fmla="*/ 91019 w 365820"/>
              <a:gd name="connsiteY8" fmla="*/ 17446 h 286592"/>
              <a:gd name="connsiteX9" fmla="*/ 98960 w 365820"/>
              <a:gd name="connsiteY9" fmla="*/ 19611 h 286592"/>
              <a:gd name="connsiteX10" fmla="*/ 109247 w 365820"/>
              <a:gd name="connsiteY10" fmla="*/ 22138 h 286592"/>
              <a:gd name="connsiteX11" fmla="*/ 114360 w 365820"/>
              <a:gd name="connsiteY11" fmla="*/ 23642 h 286592"/>
              <a:gd name="connsiteX12" fmla="*/ 115563 w 365820"/>
              <a:gd name="connsiteY12" fmla="*/ 23582 h 286592"/>
              <a:gd name="connsiteX13" fmla="*/ 123624 w 365820"/>
              <a:gd name="connsiteY13" fmla="*/ 25627 h 286592"/>
              <a:gd name="connsiteX14" fmla="*/ 131445 w 365820"/>
              <a:gd name="connsiteY14" fmla="*/ 27432 h 286592"/>
              <a:gd name="connsiteX15" fmla="*/ 134453 w 365820"/>
              <a:gd name="connsiteY15" fmla="*/ 27973 h 286592"/>
              <a:gd name="connsiteX16" fmla="*/ 139687 w 365820"/>
              <a:gd name="connsiteY16" fmla="*/ 29477 h 286592"/>
              <a:gd name="connsiteX17" fmla="*/ 141732 w 365820"/>
              <a:gd name="connsiteY17" fmla="*/ 21356 h 286592"/>
              <a:gd name="connsiteX18" fmla="*/ 142935 w 365820"/>
              <a:gd name="connsiteY18" fmla="*/ 20995 h 286592"/>
              <a:gd name="connsiteX19" fmla="*/ 143657 w 365820"/>
              <a:gd name="connsiteY19" fmla="*/ 21777 h 286592"/>
              <a:gd name="connsiteX20" fmla="*/ 145462 w 365820"/>
              <a:gd name="connsiteY20" fmla="*/ 21597 h 286592"/>
              <a:gd name="connsiteX21" fmla="*/ 145702 w 365820"/>
              <a:gd name="connsiteY21" fmla="*/ 22379 h 286592"/>
              <a:gd name="connsiteX22" fmla="*/ 144800 w 365820"/>
              <a:gd name="connsiteY22" fmla="*/ 23582 h 286592"/>
              <a:gd name="connsiteX23" fmla="*/ 145402 w 365820"/>
              <a:gd name="connsiteY23" fmla="*/ 23762 h 286592"/>
              <a:gd name="connsiteX24" fmla="*/ 146424 w 365820"/>
              <a:gd name="connsiteY24" fmla="*/ 22559 h 286592"/>
              <a:gd name="connsiteX25" fmla="*/ 147026 w 365820"/>
              <a:gd name="connsiteY25" fmla="*/ 23823 h 286592"/>
              <a:gd name="connsiteX26" fmla="*/ 149192 w 365820"/>
              <a:gd name="connsiteY26" fmla="*/ 22198 h 286592"/>
              <a:gd name="connsiteX27" fmla="*/ 150154 w 365820"/>
              <a:gd name="connsiteY27" fmla="*/ 20935 h 286592"/>
              <a:gd name="connsiteX28" fmla="*/ 152260 w 365820"/>
              <a:gd name="connsiteY28" fmla="*/ 20514 h 286592"/>
              <a:gd name="connsiteX29" fmla="*/ 155268 w 365820"/>
              <a:gd name="connsiteY29" fmla="*/ 22319 h 286592"/>
              <a:gd name="connsiteX30" fmla="*/ 158155 w 365820"/>
              <a:gd name="connsiteY30" fmla="*/ 21597 h 286592"/>
              <a:gd name="connsiteX31" fmla="*/ 156230 w 365820"/>
              <a:gd name="connsiteY31" fmla="*/ 22680 h 286592"/>
              <a:gd name="connsiteX32" fmla="*/ 155328 w 365820"/>
              <a:gd name="connsiteY32" fmla="*/ 24484 h 286592"/>
              <a:gd name="connsiteX33" fmla="*/ 155568 w 365820"/>
              <a:gd name="connsiteY33" fmla="*/ 26169 h 286592"/>
              <a:gd name="connsiteX34" fmla="*/ 158396 w 365820"/>
              <a:gd name="connsiteY34" fmla="*/ 26048 h 286592"/>
              <a:gd name="connsiteX35" fmla="*/ 157975 w 365820"/>
              <a:gd name="connsiteY35" fmla="*/ 28154 h 286592"/>
              <a:gd name="connsiteX36" fmla="*/ 162787 w 365820"/>
              <a:gd name="connsiteY36" fmla="*/ 29357 h 286592"/>
              <a:gd name="connsiteX37" fmla="*/ 162126 w 365820"/>
              <a:gd name="connsiteY37" fmla="*/ 31643 h 286592"/>
              <a:gd name="connsiteX38" fmla="*/ 168923 w 365820"/>
              <a:gd name="connsiteY38" fmla="*/ 29116 h 286592"/>
              <a:gd name="connsiteX39" fmla="*/ 175721 w 365820"/>
              <a:gd name="connsiteY39" fmla="*/ 28515 h 286592"/>
              <a:gd name="connsiteX40" fmla="*/ 176383 w 365820"/>
              <a:gd name="connsiteY40" fmla="*/ 27492 h 286592"/>
              <a:gd name="connsiteX41" fmla="*/ 177947 w 365820"/>
              <a:gd name="connsiteY41" fmla="*/ 27793 h 286592"/>
              <a:gd name="connsiteX42" fmla="*/ 179331 w 365820"/>
              <a:gd name="connsiteY42" fmla="*/ 26409 h 286592"/>
              <a:gd name="connsiteX43" fmla="*/ 180413 w 365820"/>
              <a:gd name="connsiteY43" fmla="*/ 26951 h 286592"/>
              <a:gd name="connsiteX44" fmla="*/ 181797 w 365820"/>
              <a:gd name="connsiteY44" fmla="*/ 25748 h 286592"/>
              <a:gd name="connsiteX45" fmla="*/ 184865 w 365820"/>
              <a:gd name="connsiteY45" fmla="*/ 27793 h 286592"/>
              <a:gd name="connsiteX46" fmla="*/ 189257 w 365820"/>
              <a:gd name="connsiteY46" fmla="*/ 28515 h 286592"/>
              <a:gd name="connsiteX47" fmla="*/ 191663 w 365820"/>
              <a:gd name="connsiteY47" fmla="*/ 28695 h 286592"/>
              <a:gd name="connsiteX48" fmla="*/ 195092 w 365820"/>
              <a:gd name="connsiteY48" fmla="*/ 27973 h 286592"/>
              <a:gd name="connsiteX49" fmla="*/ 199905 w 365820"/>
              <a:gd name="connsiteY49" fmla="*/ 27853 h 286592"/>
              <a:gd name="connsiteX50" fmla="*/ 202311 w 365820"/>
              <a:gd name="connsiteY50" fmla="*/ 26891 h 286592"/>
              <a:gd name="connsiteX51" fmla="*/ 202070 w 365820"/>
              <a:gd name="connsiteY51" fmla="*/ 24785 h 286592"/>
              <a:gd name="connsiteX52" fmla="*/ 202792 w 365820"/>
              <a:gd name="connsiteY52" fmla="*/ 24966 h 286592"/>
              <a:gd name="connsiteX53" fmla="*/ 203273 w 365820"/>
              <a:gd name="connsiteY53" fmla="*/ 22920 h 286592"/>
              <a:gd name="connsiteX54" fmla="*/ 203935 w 365820"/>
              <a:gd name="connsiteY54" fmla="*/ 23040 h 286592"/>
              <a:gd name="connsiteX55" fmla="*/ 204597 w 365820"/>
              <a:gd name="connsiteY55" fmla="*/ 21115 h 286592"/>
              <a:gd name="connsiteX56" fmla="*/ 206281 w 365820"/>
              <a:gd name="connsiteY56" fmla="*/ 21537 h 286592"/>
              <a:gd name="connsiteX57" fmla="*/ 207304 w 365820"/>
              <a:gd name="connsiteY57" fmla="*/ 20333 h 286592"/>
              <a:gd name="connsiteX58" fmla="*/ 211936 w 365820"/>
              <a:gd name="connsiteY58" fmla="*/ 21416 h 286592"/>
              <a:gd name="connsiteX59" fmla="*/ 211335 w 365820"/>
              <a:gd name="connsiteY59" fmla="*/ 19912 h 286592"/>
              <a:gd name="connsiteX60" fmla="*/ 211575 w 365820"/>
              <a:gd name="connsiteY60" fmla="*/ 18468 h 286592"/>
              <a:gd name="connsiteX61" fmla="*/ 214282 w 365820"/>
              <a:gd name="connsiteY61" fmla="*/ 19130 h 286592"/>
              <a:gd name="connsiteX62" fmla="*/ 214162 w 365820"/>
              <a:gd name="connsiteY62" fmla="*/ 20514 h 286592"/>
              <a:gd name="connsiteX63" fmla="*/ 215967 w 365820"/>
              <a:gd name="connsiteY63" fmla="*/ 20935 h 286592"/>
              <a:gd name="connsiteX64" fmla="*/ 217772 w 365820"/>
              <a:gd name="connsiteY64" fmla="*/ 22018 h 286592"/>
              <a:gd name="connsiteX65" fmla="*/ 218012 w 365820"/>
              <a:gd name="connsiteY65" fmla="*/ 22860 h 286592"/>
              <a:gd name="connsiteX66" fmla="*/ 219396 w 365820"/>
              <a:gd name="connsiteY66" fmla="*/ 22439 h 286592"/>
              <a:gd name="connsiteX67" fmla="*/ 221201 w 365820"/>
              <a:gd name="connsiteY67" fmla="*/ 22920 h 286592"/>
              <a:gd name="connsiteX68" fmla="*/ 221802 w 365820"/>
              <a:gd name="connsiteY68" fmla="*/ 21837 h 286592"/>
              <a:gd name="connsiteX69" fmla="*/ 225532 w 365820"/>
              <a:gd name="connsiteY69" fmla="*/ 24244 h 286592"/>
              <a:gd name="connsiteX70" fmla="*/ 226134 w 365820"/>
              <a:gd name="connsiteY70" fmla="*/ 26289 h 286592"/>
              <a:gd name="connsiteX71" fmla="*/ 227277 w 365820"/>
              <a:gd name="connsiteY71" fmla="*/ 26650 h 286592"/>
              <a:gd name="connsiteX72" fmla="*/ 229081 w 365820"/>
              <a:gd name="connsiteY72" fmla="*/ 29056 h 286592"/>
              <a:gd name="connsiteX73" fmla="*/ 228299 w 365820"/>
              <a:gd name="connsiteY73" fmla="*/ 30380 h 286592"/>
              <a:gd name="connsiteX74" fmla="*/ 228600 w 365820"/>
              <a:gd name="connsiteY74" fmla="*/ 32726 h 286592"/>
              <a:gd name="connsiteX75" fmla="*/ 228059 w 365820"/>
              <a:gd name="connsiteY75" fmla="*/ 33688 h 286592"/>
              <a:gd name="connsiteX76" fmla="*/ 227758 w 365820"/>
              <a:gd name="connsiteY76" fmla="*/ 35854 h 286592"/>
              <a:gd name="connsiteX77" fmla="*/ 231909 w 365820"/>
              <a:gd name="connsiteY77" fmla="*/ 37719 h 286592"/>
              <a:gd name="connsiteX78" fmla="*/ 232149 w 365820"/>
              <a:gd name="connsiteY78" fmla="*/ 39885 h 286592"/>
              <a:gd name="connsiteX79" fmla="*/ 236180 w 365820"/>
              <a:gd name="connsiteY79" fmla="*/ 41569 h 286592"/>
              <a:gd name="connsiteX80" fmla="*/ 237563 w 365820"/>
              <a:gd name="connsiteY80" fmla="*/ 43133 h 286592"/>
              <a:gd name="connsiteX81" fmla="*/ 239850 w 365820"/>
              <a:gd name="connsiteY81" fmla="*/ 43073 h 286592"/>
              <a:gd name="connsiteX82" fmla="*/ 241053 w 365820"/>
              <a:gd name="connsiteY82" fmla="*/ 44517 h 286592"/>
              <a:gd name="connsiteX83" fmla="*/ 242256 w 365820"/>
              <a:gd name="connsiteY83" fmla="*/ 43735 h 286592"/>
              <a:gd name="connsiteX84" fmla="*/ 244422 w 365820"/>
              <a:gd name="connsiteY84" fmla="*/ 45720 h 286592"/>
              <a:gd name="connsiteX85" fmla="*/ 245926 w 365820"/>
              <a:gd name="connsiteY85" fmla="*/ 45961 h 286592"/>
              <a:gd name="connsiteX86" fmla="*/ 247610 w 365820"/>
              <a:gd name="connsiteY86" fmla="*/ 45118 h 286592"/>
              <a:gd name="connsiteX87" fmla="*/ 247249 w 365820"/>
              <a:gd name="connsiteY87" fmla="*/ 47705 h 286592"/>
              <a:gd name="connsiteX88" fmla="*/ 249896 w 365820"/>
              <a:gd name="connsiteY88" fmla="*/ 48728 h 286592"/>
              <a:gd name="connsiteX89" fmla="*/ 249294 w 365820"/>
              <a:gd name="connsiteY89" fmla="*/ 52217 h 286592"/>
              <a:gd name="connsiteX90" fmla="*/ 247429 w 365820"/>
              <a:gd name="connsiteY90" fmla="*/ 54383 h 286592"/>
              <a:gd name="connsiteX91" fmla="*/ 247670 w 365820"/>
              <a:gd name="connsiteY91" fmla="*/ 55827 h 286592"/>
              <a:gd name="connsiteX92" fmla="*/ 249054 w 365820"/>
              <a:gd name="connsiteY92" fmla="*/ 56849 h 286592"/>
              <a:gd name="connsiteX93" fmla="*/ 250016 w 365820"/>
              <a:gd name="connsiteY93" fmla="*/ 59316 h 286592"/>
              <a:gd name="connsiteX94" fmla="*/ 250919 w 365820"/>
              <a:gd name="connsiteY94" fmla="*/ 59316 h 286592"/>
              <a:gd name="connsiteX95" fmla="*/ 251580 w 365820"/>
              <a:gd name="connsiteY95" fmla="*/ 61120 h 286592"/>
              <a:gd name="connsiteX96" fmla="*/ 252543 w 365820"/>
              <a:gd name="connsiteY96" fmla="*/ 61481 h 286592"/>
              <a:gd name="connsiteX97" fmla="*/ 252904 w 365820"/>
              <a:gd name="connsiteY97" fmla="*/ 60519 h 286592"/>
              <a:gd name="connsiteX98" fmla="*/ 256032 w 365820"/>
              <a:gd name="connsiteY98" fmla="*/ 60519 h 286592"/>
              <a:gd name="connsiteX99" fmla="*/ 257235 w 365820"/>
              <a:gd name="connsiteY99" fmla="*/ 61963 h 286592"/>
              <a:gd name="connsiteX100" fmla="*/ 259220 w 365820"/>
              <a:gd name="connsiteY100" fmla="*/ 62203 h 286592"/>
              <a:gd name="connsiteX101" fmla="*/ 260002 w 365820"/>
              <a:gd name="connsiteY101" fmla="*/ 64008 h 286592"/>
              <a:gd name="connsiteX102" fmla="*/ 261206 w 365820"/>
              <a:gd name="connsiteY102" fmla="*/ 64188 h 286592"/>
              <a:gd name="connsiteX103" fmla="*/ 262710 w 365820"/>
              <a:gd name="connsiteY103" fmla="*/ 65873 h 286592"/>
              <a:gd name="connsiteX104" fmla="*/ 264514 w 365820"/>
              <a:gd name="connsiteY104" fmla="*/ 65873 h 286592"/>
              <a:gd name="connsiteX105" fmla="*/ 266560 w 365820"/>
              <a:gd name="connsiteY105" fmla="*/ 67196 h 286592"/>
              <a:gd name="connsiteX106" fmla="*/ 268966 w 365820"/>
              <a:gd name="connsiteY106" fmla="*/ 67437 h 286592"/>
              <a:gd name="connsiteX107" fmla="*/ 270410 w 365820"/>
              <a:gd name="connsiteY107" fmla="*/ 68881 h 286592"/>
              <a:gd name="connsiteX108" fmla="*/ 274801 w 365820"/>
              <a:gd name="connsiteY108" fmla="*/ 69242 h 286592"/>
              <a:gd name="connsiteX109" fmla="*/ 276847 w 365820"/>
              <a:gd name="connsiteY109" fmla="*/ 70746 h 286592"/>
              <a:gd name="connsiteX110" fmla="*/ 277569 w 365820"/>
              <a:gd name="connsiteY110" fmla="*/ 70445 h 286592"/>
              <a:gd name="connsiteX111" fmla="*/ 279614 w 365820"/>
              <a:gd name="connsiteY111" fmla="*/ 72189 h 286592"/>
              <a:gd name="connsiteX112" fmla="*/ 281900 w 365820"/>
              <a:gd name="connsiteY112" fmla="*/ 72791 h 286592"/>
              <a:gd name="connsiteX113" fmla="*/ 284306 w 365820"/>
              <a:gd name="connsiteY113" fmla="*/ 71347 h 286592"/>
              <a:gd name="connsiteX114" fmla="*/ 286051 w 365820"/>
              <a:gd name="connsiteY114" fmla="*/ 71949 h 286592"/>
              <a:gd name="connsiteX115" fmla="*/ 286893 w 365820"/>
              <a:gd name="connsiteY115" fmla="*/ 73513 h 286592"/>
              <a:gd name="connsiteX116" fmla="*/ 288277 w 365820"/>
              <a:gd name="connsiteY116" fmla="*/ 73513 h 286592"/>
              <a:gd name="connsiteX117" fmla="*/ 290743 w 365820"/>
              <a:gd name="connsiteY117" fmla="*/ 72310 h 286592"/>
              <a:gd name="connsiteX118" fmla="*/ 292969 w 365820"/>
              <a:gd name="connsiteY118" fmla="*/ 74295 h 286592"/>
              <a:gd name="connsiteX119" fmla="*/ 293510 w 365820"/>
              <a:gd name="connsiteY119" fmla="*/ 75799 h 286592"/>
              <a:gd name="connsiteX120" fmla="*/ 295736 w 365820"/>
              <a:gd name="connsiteY120" fmla="*/ 76942 h 286592"/>
              <a:gd name="connsiteX121" fmla="*/ 297180 w 365820"/>
              <a:gd name="connsiteY121" fmla="*/ 77122 h 286592"/>
              <a:gd name="connsiteX122" fmla="*/ 298203 w 365820"/>
              <a:gd name="connsiteY122" fmla="*/ 78265 h 286592"/>
              <a:gd name="connsiteX123" fmla="*/ 301391 w 365820"/>
              <a:gd name="connsiteY123" fmla="*/ 79649 h 286592"/>
              <a:gd name="connsiteX124" fmla="*/ 304399 w 365820"/>
              <a:gd name="connsiteY124" fmla="*/ 80612 h 286592"/>
              <a:gd name="connsiteX125" fmla="*/ 305783 w 365820"/>
              <a:gd name="connsiteY125" fmla="*/ 80612 h 286592"/>
              <a:gd name="connsiteX126" fmla="*/ 308249 w 365820"/>
              <a:gd name="connsiteY126" fmla="*/ 77784 h 286592"/>
              <a:gd name="connsiteX127" fmla="*/ 310174 w 365820"/>
              <a:gd name="connsiteY127" fmla="*/ 77544 h 286592"/>
              <a:gd name="connsiteX128" fmla="*/ 310174 w 365820"/>
              <a:gd name="connsiteY128" fmla="*/ 76521 h 286592"/>
              <a:gd name="connsiteX129" fmla="*/ 312460 w 365820"/>
              <a:gd name="connsiteY129" fmla="*/ 75438 h 286592"/>
              <a:gd name="connsiteX130" fmla="*/ 313002 w 365820"/>
              <a:gd name="connsiteY130" fmla="*/ 74536 h 286592"/>
              <a:gd name="connsiteX131" fmla="*/ 314686 w 365820"/>
              <a:gd name="connsiteY131" fmla="*/ 73633 h 286592"/>
              <a:gd name="connsiteX132" fmla="*/ 317273 w 365820"/>
              <a:gd name="connsiteY132" fmla="*/ 72791 h 286592"/>
              <a:gd name="connsiteX133" fmla="*/ 355774 w 365820"/>
              <a:gd name="connsiteY133" fmla="*/ 81394 h 286592"/>
              <a:gd name="connsiteX134" fmla="*/ 356255 w 365820"/>
              <a:gd name="connsiteY134" fmla="*/ 84642 h 286592"/>
              <a:gd name="connsiteX135" fmla="*/ 357157 w 365820"/>
              <a:gd name="connsiteY135" fmla="*/ 85785 h 286592"/>
              <a:gd name="connsiteX136" fmla="*/ 356556 w 365820"/>
              <a:gd name="connsiteY136" fmla="*/ 86567 h 286592"/>
              <a:gd name="connsiteX137" fmla="*/ 358601 w 365820"/>
              <a:gd name="connsiteY137" fmla="*/ 87169 h 286592"/>
              <a:gd name="connsiteX138" fmla="*/ 358481 w 365820"/>
              <a:gd name="connsiteY138" fmla="*/ 88131 h 286592"/>
              <a:gd name="connsiteX139" fmla="*/ 357278 w 365820"/>
              <a:gd name="connsiteY139" fmla="*/ 89936 h 286592"/>
              <a:gd name="connsiteX140" fmla="*/ 359323 w 365820"/>
              <a:gd name="connsiteY140" fmla="*/ 91500 h 286592"/>
              <a:gd name="connsiteX141" fmla="*/ 359564 w 365820"/>
              <a:gd name="connsiteY141" fmla="*/ 93064 h 286592"/>
              <a:gd name="connsiteX142" fmla="*/ 362752 w 365820"/>
              <a:gd name="connsiteY142" fmla="*/ 93666 h 286592"/>
              <a:gd name="connsiteX143" fmla="*/ 364497 w 365820"/>
              <a:gd name="connsiteY143" fmla="*/ 94508 h 286592"/>
              <a:gd name="connsiteX144" fmla="*/ 365820 w 365820"/>
              <a:gd name="connsiteY144" fmla="*/ 97696 h 286592"/>
              <a:gd name="connsiteX145" fmla="*/ 365339 w 365820"/>
              <a:gd name="connsiteY145" fmla="*/ 97396 h 286592"/>
              <a:gd name="connsiteX146" fmla="*/ 362812 w 365820"/>
              <a:gd name="connsiteY146" fmla="*/ 98118 h 286592"/>
              <a:gd name="connsiteX147" fmla="*/ 361910 w 365820"/>
              <a:gd name="connsiteY147" fmla="*/ 99200 h 286592"/>
              <a:gd name="connsiteX148" fmla="*/ 362391 w 365820"/>
              <a:gd name="connsiteY148" fmla="*/ 100404 h 286592"/>
              <a:gd name="connsiteX149" fmla="*/ 361850 w 365820"/>
              <a:gd name="connsiteY149" fmla="*/ 101607 h 286592"/>
              <a:gd name="connsiteX150" fmla="*/ 359143 w 365820"/>
              <a:gd name="connsiteY150" fmla="*/ 100704 h 286592"/>
              <a:gd name="connsiteX151" fmla="*/ 357639 w 365820"/>
              <a:gd name="connsiteY151" fmla="*/ 101186 h 286592"/>
              <a:gd name="connsiteX152" fmla="*/ 356736 w 365820"/>
              <a:gd name="connsiteY152" fmla="*/ 102509 h 286592"/>
              <a:gd name="connsiteX153" fmla="*/ 356556 w 365820"/>
              <a:gd name="connsiteY153" fmla="*/ 104494 h 286592"/>
              <a:gd name="connsiteX154" fmla="*/ 355714 w 365820"/>
              <a:gd name="connsiteY154" fmla="*/ 105397 h 286592"/>
              <a:gd name="connsiteX155" fmla="*/ 355653 w 365820"/>
              <a:gd name="connsiteY155" fmla="*/ 107562 h 286592"/>
              <a:gd name="connsiteX156" fmla="*/ 357879 w 365820"/>
              <a:gd name="connsiteY156" fmla="*/ 108585 h 286592"/>
              <a:gd name="connsiteX157" fmla="*/ 357398 w 365820"/>
              <a:gd name="connsiteY157" fmla="*/ 109187 h 286592"/>
              <a:gd name="connsiteX158" fmla="*/ 358601 w 365820"/>
              <a:gd name="connsiteY158" fmla="*/ 110691 h 286592"/>
              <a:gd name="connsiteX159" fmla="*/ 357879 w 365820"/>
              <a:gd name="connsiteY159" fmla="*/ 111894 h 286592"/>
              <a:gd name="connsiteX160" fmla="*/ 358000 w 365820"/>
              <a:gd name="connsiteY160" fmla="*/ 113337 h 286592"/>
              <a:gd name="connsiteX161" fmla="*/ 355774 w 365820"/>
              <a:gd name="connsiteY161" fmla="*/ 114902 h 286592"/>
              <a:gd name="connsiteX162" fmla="*/ 354450 w 365820"/>
              <a:gd name="connsiteY162" fmla="*/ 116406 h 286592"/>
              <a:gd name="connsiteX163" fmla="*/ 354811 w 365820"/>
              <a:gd name="connsiteY163" fmla="*/ 117849 h 286592"/>
              <a:gd name="connsiteX164" fmla="*/ 353969 w 365820"/>
              <a:gd name="connsiteY164" fmla="*/ 120015 h 286592"/>
              <a:gd name="connsiteX165" fmla="*/ 351924 w 365820"/>
              <a:gd name="connsiteY165" fmla="*/ 120737 h 286592"/>
              <a:gd name="connsiteX166" fmla="*/ 351081 w 365820"/>
              <a:gd name="connsiteY166" fmla="*/ 121760 h 286592"/>
              <a:gd name="connsiteX167" fmla="*/ 352104 w 365820"/>
              <a:gd name="connsiteY167" fmla="*/ 124166 h 286592"/>
              <a:gd name="connsiteX168" fmla="*/ 350721 w 365820"/>
              <a:gd name="connsiteY168" fmla="*/ 125249 h 286592"/>
              <a:gd name="connsiteX169" fmla="*/ 351142 w 365820"/>
              <a:gd name="connsiteY169" fmla="*/ 125910 h 286592"/>
              <a:gd name="connsiteX170" fmla="*/ 349036 w 365820"/>
              <a:gd name="connsiteY170" fmla="*/ 127114 h 286592"/>
              <a:gd name="connsiteX171" fmla="*/ 346209 w 365820"/>
              <a:gd name="connsiteY171" fmla="*/ 127655 h 286592"/>
              <a:gd name="connsiteX172" fmla="*/ 344825 w 365820"/>
              <a:gd name="connsiteY172" fmla="*/ 131385 h 286592"/>
              <a:gd name="connsiteX173" fmla="*/ 345126 w 365820"/>
              <a:gd name="connsiteY173" fmla="*/ 133250 h 286592"/>
              <a:gd name="connsiteX174" fmla="*/ 347472 w 365820"/>
              <a:gd name="connsiteY174" fmla="*/ 134694 h 286592"/>
              <a:gd name="connsiteX175" fmla="*/ 348074 w 365820"/>
              <a:gd name="connsiteY175" fmla="*/ 136017 h 286592"/>
              <a:gd name="connsiteX176" fmla="*/ 345727 w 365820"/>
              <a:gd name="connsiteY176" fmla="*/ 138303 h 286592"/>
              <a:gd name="connsiteX177" fmla="*/ 346570 w 365820"/>
              <a:gd name="connsiteY177" fmla="*/ 141251 h 286592"/>
              <a:gd name="connsiteX178" fmla="*/ 348134 w 365820"/>
              <a:gd name="connsiteY178" fmla="*/ 142454 h 286592"/>
              <a:gd name="connsiteX179" fmla="*/ 347532 w 365820"/>
              <a:gd name="connsiteY179" fmla="*/ 143838 h 286592"/>
              <a:gd name="connsiteX180" fmla="*/ 347833 w 365820"/>
              <a:gd name="connsiteY180" fmla="*/ 146424 h 286592"/>
              <a:gd name="connsiteX181" fmla="*/ 347472 w 365820"/>
              <a:gd name="connsiteY181" fmla="*/ 147868 h 286592"/>
              <a:gd name="connsiteX182" fmla="*/ 348615 w 365820"/>
              <a:gd name="connsiteY182" fmla="*/ 149673 h 286592"/>
              <a:gd name="connsiteX183" fmla="*/ 349397 w 365820"/>
              <a:gd name="connsiteY183" fmla="*/ 152199 h 286592"/>
              <a:gd name="connsiteX184" fmla="*/ 347713 w 365820"/>
              <a:gd name="connsiteY184" fmla="*/ 155689 h 286592"/>
              <a:gd name="connsiteX185" fmla="*/ 347111 w 365820"/>
              <a:gd name="connsiteY185" fmla="*/ 156110 h 286592"/>
              <a:gd name="connsiteX186" fmla="*/ 339591 w 365820"/>
              <a:gd name="connsiteY186" fmla="*/ 154305 h 286592"/>
              <a:gd name="connsiteX187" fmla="*/ 331109 w 365820"/>
              <a:gd name="connsiteY187" fmla="*/ 152380 h 286592"/>
              <a:gd name="connsiteX188" fmla="*/ 317032 w 365820"/>
              <a:gd name="connsiteY188" fmla="*/ 215967 h 286592"/>
              <a:gd name="connsiteX189" fmla="*/ 305482 w 365820"/>
              <a:gd name="connsiteY189" fmla="*/ 213320 h 286592"/>
              <a:gd name="connsiteX190" fmla="*/ 302955 w 365820"/>
              <a:gd name="connsiteY190" fmla="*/ 224329 h 286592"/>
              <a:gd name="connsiteX191" fmla="*/ 298263 w 365820"/>
              <a:gd name="connsiteY191" fmla="*/ 245504 h 286592"/>
              <a:gd name="connsiteX192" fmla="*/ 298744 w 365820"/>
              <a:gd name="connsiteY192" fmla="*/ 245504 h 286592"/>
              <a:gd name="connsiteX193" fmla="*/ 295075 w 365820"/>
              <a:gd name="connsiteY193" fmla="*/ 261747 h 286592"/>
              <a:gd name="connsiteX194" fmla="*/ 307287 w 365820"/>
              <a:gd name="connsiteY194" fmla="*/ 264635 h 286592"/>
              <a:gd name="connsiteX195" fmla="*/ 305241 w 365820"/>
              <a:gd name="connsiteY195" fmla="*/ 265056 h 286592"/>
              <a:gd name="connsiteX196" fmla="*/ 303737 w 365820"/>
              <a:gd name="connsiteY196" fmla="*/ 266139 h 286592"/>
              <a:gd name="connsiteX197" fmla="*/ 303497 w 365820"/>
              <a:gd name="connsiteY197" fmla="*/ 267943 h 286592"/>
              <a:gd name="connsiteX198" fmla="*/ 305001 w 365820"/>
              <a:gd name="connsiteY198" fmla="*/ 270650 h 286592"/>
              <a:gd name="connsiteX199" fmla="*/ 304279 w 365820"/>
              <a:gd name="connsiteY199" fmla="*/ 271553 h 286592"/>
              <a:gd name="connsiteX200" fmla="*/ 304279 w 365820"/>
              <a:gd name="connsiteY200" fmla="*/ 273658 h 286592"/>
              <a:gd name="connsiteX201" fmla="*/ 303797 w 365820"/>
              <a:gd name="connsiteY201" fmla="*/ 274861 h 286592"/>
              <a:gd name="connsiteX202" fmla="*/ 302594 w 365820"/>
              <a:gd name="connsiteY202" fmla="*/ 274320 h 286592"/>
              <a:gd name="connsiteX203" fmla="*/ 289059 w 365820"/>
              <a:gd name="connsiteY203" fmla="*/ 275523 h 286592"/>
              <a:gd name="connsiteX204" fmla="*/ 284246 w 365820"/>
              <a:gd name="connsiteY204" fmla="*/ 274380 h 286592"/>
              <a:gd name="connsiteX205" fmla="*/ 278832 w 365820"/>
              <a:gd name="connsiteY205" fmla="*/ 275102 h 286592"/>
              <a:gd name="connsiteX206" fmla="*/ 275162 w 365820"/>
              <a:gd name="connsiteY206" fmla="*/ 274501 h 286592"/>
              <a:gd name="connsiteX207" fmla="*/ 265838 w 365820"/>
              <a:gd name="connsiteY207" fmla="*/ 269928 h 286592"/>
              <a:gd name="connsiteX208" fmla="*/ 258077 w 365820"/>
              <a:gd name="connsiteY208" fmla="*/ 270711 h 286592"/>
              <a:gd name="connsiteX209" fmla="*/ 252603 w 365820"/>
              <a:gd name="connsiteY209" fmla="*/ 273959 h 286592"/>
              <a:gd name="connsiteX210" fmla="*/ 252362 w 365820"/>
              <a:gd name="connsiteY210" fmla="*/ 275463 h 286592"/>
              <a:gd name="connsiteX211" fmla="*/ 251159 w 365820"/>
              <a:gd name="connsiteY211" fmla="*/ 276666 h 286592"/>
              <a:gd name="connsiteX212" fmla="*/ 247249 w 365820"/>
              <a:gd name="connsiteY212" fmla="*/ 277749 h 286592"/>
              <a:gd name="connsiteX213" fmla="*/ 245926 w 365820"/>
              <a:gd name="connsiteY213" fmla="*/ 277448 h 286592"/>
              <a:gd name="connsiteX214" fmla="*/ 244542 w 365820"/>
              <a:gd name="connsiteY214" fmla="*/ 277328 h 286592"/>
              <a:gd name="connsiteX215" fmla="*/ 243158 w 365820"/>
              <a:gd name="connsiteY215" fmla="*/ 279133 h 286592"/>
              <a:gd name="connsiteX216" fmla="*/ 240150 w 365820"/>
              <a:gd name="connsiteY216" fmla="*/ 280336 h 286592"/>
              <a:gd name="connsiteX217" fmla="*/ 237142 w 365820"/>
              <a:gd name="connsiteY217" fmla="*/ 280997 h 286592"/>
              <a:gd name="connsiteX218" fmla="*/ 234856 w 365820"/>
              <a:gd name="connsiteY218" fmla="*/ 280697 h 286592"/>
              <a:gd name="connsiteX219" fmla="*/ 231668 w 365820"/>
              <a:gd name="connsiteY219" fmla="*/ 280997 h 286592"/>
              <a:gd name="connsiteX220" fmla="*/ 223426 w 365820"/>
              <a:gd name="connsiteY220" fmla="*/ 284005 h 286592"/>
              <a:gd name="connsiteX221" fmla="*/ 220900 w 365820"/>
              <a:gd name="connsiteY221" fmla="*/ 284005 h 286592"/>
              <a:gd name="connsiteX222" fmla="*/ 217952 w 365820"/>
              <a:gd name="connsiteY222" fmla="*/ 282802 h 286592"/>
              <a:gd name="connsiteX223" fmla="*/ 212357 w 365820"/>
              <a:gd name="connsiteY223" fmla="*/ 282862 h 286592"/>
              <a:gd name="connsiteX224" fmla="*/ 209590 w 365820"/>
              <a:gd name="connsiteY224" fmla="*/ 284547 h 286592"/>
              <a:gd name="connsiteX225" fmla="*/ 202492 w 365820"/>
              <a:gd name="connsiteY225" fmla="*/ 286231 h 286592"/>
              <a:gd name="connsiteX226" fmla="*/ 200687 w 365820"/>
              <a:gd name="connsiteY226" fmla="*/ 286592 h 286592"/>
              <a:gd name="connsiteX227" fmla="*/ 200145 w 365820"/>
              <a:gd name="connsiteY227" fmla="*/ 286472 h 286592"/>
              <a:gd name="connsiteX228" fmla="*/ 196235 w 365820"/>
              <a:gd name="connsiteY228" fmla="*/ 285690 h 286592"/>
              <a:gd name="connsiteX229" fmla="*/ 191904 w 365820"/>
              <a:gd name="connsiteY229" fmla="*/ 283705 h 286592"/>
              <a:gd name="connsiteX230" fmla="*/ 190099 w 365820"/>
              <a:gd name="connsiteY230" fmla="*/ 279253 h 286592"/>
              <a:gd name="connsiteX231" fmla="*/ 186790 w 365820"/>
              <a:gd name="connsiteY231" fmla="*/ 277087 h 286592"/>
              <a:gd name="connsiteX232" fmla="*/ 185226 w 365820"/>
              <a:gd name="connsiteY232" fmla="*/ 277087 h 286592"/>
              <a:gd name="connsiteX233" fmla="*/ 182519 w 365820"/>
              <a:gd name="connsiteY233" fmla="*/ 277809 h 286592"/>
              <a:gd name="connsiteX234" fmla="*/ 181436 w 365820"/>
              <a:gd name="connsiteY234" fmla="*/ 277809 h 286592"/>
              <a:gd name="connsiteX235" fmla="*/ 178729 w 365820"/>
              <a:gd name="connsiteY235" fmla="*/ 277749 h 286592"/>
              <a:gd name="connsiteX236" fmla="*/ 176924 w 365820"/>
              <a:gd name="connsiteY236" fmla="*/ 276546 h 286592"/>
              <a:gd name="connsiteX237" fmla="*/ 174157 w 365820"/>
              <a:gd name="connsiteY237" fmla="*/ 273478 h 286592"/>
              <a:gd name="connsiteX238" fmla="*/ 172593 w 365820"/>
              <a:gd name="connsiteY238" fmla="*/ 272395 h 286592"/>
              <a:gd name="connsiteX239" fmla="*/ 171089 w 365820"/>
              <a:gd name="connsiteY239" fmla="*/ 271553 h 286592"/>
              <a:gd name="connsiteX240" fmla="*/ 168803 w 365820"/>
              <a:gd name="connsiteY240" fmla="*/ 270229 h 286592"/>
              <a:gd name="connsiteX241" fmla="*/ 165795 w 365820"/>
              <a:gd name="connsiteY241" fmla="*/ 268064 h 286592"/>
              <a:gd name="connsiteX242" fmla="*/ 164472 w 365820"/>
              <a:gd name="connsiteY242" fmla="*/ 267462 h 286592"/>
              <a:gd name="connsiteX243" fmla="*/ 158757 w 365820"/>
              <a:gd name="connsiteY243" fmla="*/ 264274 h 286592"/>
              <a:gd name="connsiteX244" fmla="*/ 154185 w 365820"/>
              <a:gd name="connsiteY244" fmla="*/ 262890 h 286592"/>
              <a:gd name="connsiteX245" fmla="*/ 149553 w 365820"/>
              <a:gd name="connsiteY245" fmla="*/ 259702 h 286592"/>
              <a:gd name="connsiteX246" fmla="*/ 146424 w 365820"/>
              <a:gd name="connsiteY246" fmla="*/ 255671 h 286592"/>
              <a:gd name="connsiteX247" fmla="*/ 143416 w 365820"/>
              <a:gd name="connsiteY247" fmla="*/ 253746 h 286592"/>
              <a:gd name="connsiteX248" fmla="*/ 140709 w 365820"/>
              <a:gd name="connsiteY248" fmla="*/ 250497 h 286592"/>
              <a:gd name="connsiteX249" fmla="*/ 140409 w 365820"/>
              <a:gd name="connsiteY249" fmla="*/ 245926 h 286592"/>
              <a:gd name="connsiteX250" fmla="*/ 141491 w 365820"/>
              <a:gd name="connsiteY250" fmla="*/ 242436 h 286592"/>
              <a:gd name="connsiteX251" fmla="*/ 144620 w 365820"/>
              <a:gd name="connsiteY251" fmla="*/ 236421 h 286592"/>
              <a:gd name="connsiteX252" fmla="*/ 145462 w 365820"/>
              <a:gd name="connsiteY252" fmla="*/ 231788 h 286592"/>
              <a:gd name="connsiteX253" fmla="*/ 145342 w 365820"/>
              <a:gd name="connsiteY253" fmla="*/ 227637 h 286592"/>
              <a:gd name="connsiteX254" fmla="*/ 143356 w 365820"/>
              <a:gd name="connsiteY254" fmla="*/ 221441 h 286592"/>
              <a:gd name="connsiteX255" fmla="*/ 143898 w 365820"/>
              <a:gd name="connsiteY255" fmla="*/ 218554 h 286592"/>
              <a:gd name="connsiteX256" fmla="*/ 146003 w 365820"/>
              <a:gd name="connsiteY256" fmla="*/ 215365 h 286592"/>
              <a:gd name="connsiteX257" fmla="*/ 147206 w 365820"/>
              <a:gd name="connsiteY257" fmla="*/ 211094 h 286592"/>
              <a:gd name="connsiteX258" fmla="*/ 146725 w 365820"/>
              <a:gd name="connsiteY258" fmla="*/ 209590 h 286592"/>
              <a:gd name="connsiteX259" fmla="*/ 146184 w 365820"/>
              <a:gd name="connsiteY259" fmla="*/ 207605 h 286592"/>
              <a:gd name="connsiteX260" fmla="*/ 145763 w 365820"/>
              <a:gd name="connsiteY260" fmla="*/ 202010 h 286592"/>
              <a:gd name="connsiteX261" fmla="*/ 147327 w 365820"/>
              <a:gd name="connsiteY261" fmla="*/ 198521 h 286592"/>
              <a:gd name="connsiteX262" fmla="*/ 147507 w 365820"/>
              <a:gd name="connsiteY262" fmla="*/ 193107 h 286592"/>
              <a:gd name="connsiteX263" fmla="*/ 145281 w 365820"/>
              <a:gd name="connsiteY263" fmla="*/ 188595 h 286592"/>
              <a:gd name="connsiteX264" fmla="*/ 144499 w 365820"/>
              <a:gd name="connsiteY264" fmla="*/ 181978 h 286592"/>
              <a:gd name="connsiteX265" fmla="*/ 142514 w 365820"/>
              <a:gd name="connsiteY265" fmla="*/ 178488 h 286592"/>
              <a:gd name="connsiteX266" fmla="*/ 142273 w 365820"/>
              <a:gd name="connsiteY266" fmla="*/ 178188 h 286592"/>
              <a:gd name="connsiteX267" fmla="*/ 142815 w 365820"/>
              <a:gd name="connsiteY267" fmla="*/ 172593 h 286592"/>
              <a:gd name="connsiteX268" fmla="*/ 142634 w 365820"/>
              <a:gd name="connsiteY268" fmla="*/ 172172 h 286592"/>
              <a:gd name="connsiteX269" fmla="*/ 141251 w 365820"/>
              <a:gd name="connsiteY269" fmla="*/ 167660 h 286592"/>
              <a:gd name="connsiteX270" fmla="*/ 138363 w 365820"/>
              <a:gd name="connsiteY270" fmla="*/ 165194 h 286592"/>
              <a:gd name="connsiteX271" fmla="*/ 134754 w 365820"/>
              <a:gd name="connsiteY271" fmla="*/ 162186 h 286592"/>
              <a:gd name="connsiteX272" fmla="*/ 134573 w 365820"/>
              <a:gd name="connsiteY272" fmla="*/ 161765 h 286592"/>
              <a:gd name="connsiteX273" fmla="*/ 130663 w 365820"/>
              <a:gd name="connsiteY273" fmla="*/ 155388 h 286592"/>
              <a:gd name="connsiteX274" fmla="*/ 129279 w 365820"/>
              <a:gd name="connsiteY274" fmla="*/ 154305 h 286592"/>
              <a:gd name="connsiteX275" fmla="*/ 127475 w 365820"/>
              <a:gd name="connsiteY275" fmla="*/ 152801 h 286592"/>
              <a:gd name="connsiteX276" fmla="*/ 125850 w 365820"/>
              <a:gd name="connsiteY276" fmla="*/ 150876 h 286592"/>
              <a:gd name="connsiteX277" fmla="*/ 125489 w 365820"/>
              <a:gd name="connsiteY277" fmla="*/ 150214 h 286592"/>
              <a:gd name="connsiteX278" fmla="*/ 119714 w 365820"/>
              <a:gd name="connsiteY278" fmla="*/ 144198 h 286592"/>
              <a:gd name="connsiteX279" fmla="*/ 118631 w 365820"/>
              <a:gd name="connsiteY279" fmla="*/ 142574 h 286592"/>
              <a:gd name="connsiteX280" fmla="*/ 117368 w 365820"/>
              <a:gd name="connsiteY280" fmla="*/ 142033 h 286592"/>
              <a:gd name="connsiteX281" fmla="*/ 112315 w 365820"/>
              <a:gd name="connsiteY281" fmla="*/ 140228 h 286592"/>
              <a:gd name="connsiteX282" fmla="*/ 105697 w 365820"/>
              <a:gd name="connsiteY282" fmla="*/ 141852 h 286592"/>
              <a:gd name="connsiteX283" fmla="*/ 95892 w 365820"/>
              <a:gd name="connsiteY283" fmla="*/ 144860 h 286592"/>
              <a:gd name="connsiteX284" fmla="*/ 93185 w 365820"/>
              <a:gd name="connsiteY284" fmla="*/ 144259 h 286592"/>
              <a:gd name="connsiteX285" fmla="*/ 90959 w 365820"/>
              <a:gd name="connsiteY285" fmla="*/ 143477 h 286592"/>
              <a:gd name="connsiteX286" fmla="*/ 85545 w 365820"/>
              <a:gd name="connsiteY286" fmla="*/ 142033 h 286592"/>
              <a:gd name="connsiteX287" fmla="*/ 84221 w 365820"/>
              <a:gd name="connsiteY287" fmla="*/ 141732 h 286592"/>
              <a:gd name="connsiteX288" fmla="*/ 83379 w 365820"/>
              <a:gd name="connsiteY288" fmla="*/ 140649 h 286592"/>
              <a:gd name="connsiteX289" fmla="*/ 82176 w 365820"/>
              <a:gd name="connsiteY289" fmla="*/ 139626 h 286592"/>
              <a:gd name="connsiteX290" fmla="*/ 80130 w 365820"/>
              <a:gd name="connsiteY290" fmla="*/ 136498 h 286592"/>
              <a:gd name="connsiteX291" fmla="*/ 78205 w 365820"/>
              <a:gd name="connsiteY291" fmla="*/ 133430 h 286592"/>
              <a:gd name="connsiteX292" fmla="*/ 78807 w 365820"/>
              <a:gd name="connsiteY292" fmla="*/ 131565 h 286592"/>
              <a:gd name="connsiteX293" fmla="*/ 80792 w 365820"/>
              <a:gd name="connsiteY293" fmla="*/ 124767 h 286592"/>
              <a:gd name="connsiteX294" fmla="*/ 79108 w 365820"/>
              <a:gd name="connsiteY294" fmla="*/ 120316 h 286592"/>
              <a:gd name="connsiteX295" fmla="*/ 77122 w 365820"/>
              <a:gd name="connsiteY295" fmla="*/ 117007 h 286592"/>
              <a:gd name="connsiteX296" fmla="*/ 75919 w 365820"/>
              <a:gd name="connsiteY296" fmla="*/ 115804 h 286592"/>
              <a:gd name="connsiteX297" fmla="*/ 73212 w 365820"/>
              <a:gd name="connsiteY297" fmla="*/ 114841 h 286592"/>
              <a:gd name="connsiteX298" fmla="*/ 67317 w 365820"/>
              <a:gd name="connsiteY298" fmla="*/ 115563 h 286592"/>
              <a:gd name="connsiteX299" fmla="*/ 67076 w 365820"/>
              <a:gd name="connsiteY299" fmla="*/ 114300 h 286592"/>
              <a:gd name="connsiteX300" fmla="*/ 65452 w 365820"/>
              <a:gd name="connsiteY300" fmla="*/ 114059 h 286592"/>
              <a:gd name="connsiteX301" fmla="*/ 64850 w 365820"/>
              <a:gd name="connsiteY301" fmla="*/ 114661 h 286592"/>
              <a:gd name="connsiteX302" fmla="*/ 59737 w 365820"/>
              <a:gd name="connsiteY302" fmla="*/ 113398 h 286592"/>
              <a:gd name="connsiteX303" fmla="*/ 58353 w 365820"/>
              <a:gd name="connsiteY303" fmla="*/ 113337 h 286592"/>
              <a:gd name="connsiteX304" fmla="*/ 55827 w 365820"/>
              <a:gd name="connsiteY304" fmla="*/ 111653 h 286592"/>
              <a:gd name="connsiteX305" fmla="*/ 51615 w 365820"/>
              <a:gd name="connsiteY305" fmla="*/ 110269 h 286592"/>
              <a:gd name="connsiteX306" fmla="*/ 50653 w 365820"/>
              <a:gd name="connsiteY306" fmla="*/ 108946 h 286592"/>
              <a:gd name="connsiteX307" fmla="*/ 51375 w 365820"/>
              <a:gd name="connsiteY307" fmla="*/ 106419 h 286592"/>
              <a:gd name="connsiteX308" fmla="*/ 51495 w 365820"/>
              <a:gd name="connsiteY308" fmla="*/ 104554 h 286592"/>
              <a:gd name="connsiteX309" fmla="*/ 49329 w 365820"/>
              <a:gd name="connsiteY309" fmla="*/ 102329 h 286592"/>
              <a:gd name="connsiteX310" fmla="*/ 46141 w 365820"/>
              <a:gd name="connsiteY310" fmla="*/ 102208 h 286592"/>
              <a:gd name="connsiteX311" fmla="*/ 45118 w 365820"/>
              <a:gd name="connsiteY311" fmla="*/ 104314 h 286592"/>
              <a:gd name="connsiteX312" fmla="*/ 42471 w 365820"/>
              <a:gd name="connsiteY312" fmla="*/ 103111 h 286592"/>
              <a:gd name="connsiteX313" fmla="*/ 41509 w 365820"/>
              <a:gd name="connsiteY313" fmla="*/ 104915 h 286592"/>
              <a:gd name="connsiteX314" fmla="*/ 40486 w 365820"/>
              <a:gd name="connsiteY314" fmla="*/ 105878 h 286592"/>
              <a:gd name="connsiteX315" fmla="*/ 38501 w 365820"/>
              <a:gd name="connsiteY315" fmla="*/ 105457 h 286592"/>
              <a:gd name="connsiteX316" fmla="*/ 36275 w 365820"/>
              <a:gd name="connsiteY316" fmla="*/ 103050 h 286592"/>
              <a:gd name="connsiteX317" fmla="*/ 33989 w 365820"/>
              <a:gd name="connsiteY317" fmla="*/ 103351 h 286592"/>
              <a:gd name="connsiteX318" fmla="*/ 32726 w 365820"/>
              <a:gd name="connsiteY318" fmla="*/ 105096 h 286592"/>
              <a:gd name="connsiteX319" fmla="*/ 30741 w 365820"/>
              <a:gd name="connsiteY319" fmla="*/ 104795 h 286592"/>
              <a:gd name="connsiteX320" fmla="*/ 29838 w 365820"/>
              <a:gd name="connsiteY320" fmla="*/ 105818 h 286592"/>
              <a:gd name="connsiteX321" fmla="*/ 28395 w 365820"/>
              <a:gd name="connsiteY321" fmla="*/ 105818 h 286592"/>
              <a:gd name="connsiteX322" fmla="*/ 26590 w 365820"/>
              <a:gd name="connsiteY322" fmla="*/ 107442 h 286592"/>
              <a:gd name="connsiteX323" fmla="*/ 25687 w 365820"/>
              <a:gd name="connsiteY323" fmla="*/ 107322 h 286592"/>
              <a:gd name="connsiteX324" fmla="*/ 24063 w 365820"/>
              <a:gd name="connsiteY324" fmla="*/ 108645 h 286592"/>
              <a:gd name="connsiteX325" fmla="*/ 19972 w 365820"/>
              <a:gd name="connsiteY325" fmla="*/ 106540 h 286592"/>
              <a:gd name="connsiteX326" fmla="*/ 18529 w 365820"/>
              <a:gd name="connsiteY326" fmla="*/ 104976 h 286592"/>
              <a:gd name="connsiteX327" fmla="*/ 18348 w 365820"/>
              <a:gd name="connsiteY327" fmla="*/ 103833 h 286592"/>
              <a:gd name="connsiteX328" fmla="*/ 16182 w 365820"/>
              <a:gd name="connsiteY328" fmla="*/ 100584 h 286592"/>
              <a:gd name="connsiteX329" fmla="*/ 15581 w 365820"/>
              <a:gd name="connsiteY329" fmla="*/ 97576 h 286592"/>
              <a:gd name="connsiteX330" fmla="*/ 14438 w 365820"/>
              <a:gd name="connsiteY330" fmla="*/ 96253 h 286592"/>
              <a:gd name="connsiteX331" fmla="*/ 14679 w 365820"/>
              <a:gd name="connsiteY331" fmla="*/ 94749 h 286592"/>
              <a:gd name="connsiteX332" fmla="*/ 13295 w 365820"/>
              <a:gd name="connsiteY332" fmla="*/ 92523 h 286592"/>
              <a:gd name="connsiteX333" fmla="*/ 11490 w 365820"/>
              <a:gd name="connsiteY333" fmla="*/ 91260 h 286592"/>
              <a:gd name="connsiteX334" fmla="*/ 9084 w 365820"/>
              <a:gd name="connsiteY334" fmla="*/ 90177 h 286592"/>
              <a:gd name="connsiteX335" fmla="*/ 6918 w 365820"/>
              <a:gd name="connsiteY335" fmla="*/ 92042 h 286592"/>
              <a:gd name="connsiteX336" fmla="*/ 5354 w 365820"/>
              <a:gd name="connsiteY336" fmla="*/ 92342 h 286592"/>
              <a:gd name="connsiteX337" fmla="*/ 4031 w 365820"/>
              <a:gd name="connsiteY337" fmla="*/ 93545 h 286592"/>
              <a:gd name="connsiteX338" fmla="*/ 4933 w 365820"/>
              <a:gd name="connsiteY338" fmla="*/ 94328 h 286592"/>
              <a:gd name="connsiteX339" fmla="*/ 4512 w 365820"/>
              <a:gd name="connsiteY339" fmla="*/ 96734 h 286592"/>
              <a:gd name="connsiteX340" fmla="*/ 2286 w 365820"/>
              <a:gd name="connsiteY340" fmla="*/ 95651 h 286592"/>
              <a:gd name="connsiteX341" fmla="*/ 120 w 365820"/>
              <a:gd name="connsiteY341" fmla="*/ 96493 h 286592"/>
              <a:gd name="connsiteX342" fmla="*/ 0 w 365820"/>
              <a:gd name="connsiteY342" fmla="*/ 95531 h 286592"/>
              <a:gd name="connsiteX343" fmla="*/ 1083 w 365820"/>
              <a:gd name="connsiteY343" fmla="*/ 91801 h 286592"/>
              <a:gd name="connsiteX344" fmla="*/ 722 w 365820"/>
              <a:gd name="connsiteY344" fmla="*/ 91199 h 286592"/>
              <a:gd name="connsiteX345" fmla="*/ 2166 w 365820"/>
              <a:gd name="connsiteY345" fmla="*/ 90417 h 286592"/>
              <a:gd name="connsiteX346" fmla="*/ 3970 w 365820"/>
              <a:gd name="connsiteY346" fmla="*/ 86748 h 286592"/>
              <a:gd name="connsiteX347" fmla="*/ 7520 w 365820"/>
              <a:gd name="connsiteY347" fmla="*/ 75919 h 286592"/>
              <a:gd name="connsiteX348" fmla="*/ 8723 w 365820"/>
              <a:gd name="connsiteY348" fmla="*/ 71889 h 286592"/>
              <a:gd name="connsiteX349" fmla="*/ 12573 w 365820"/>
              <a:gd name="connsiteY349" fmla="*/ 56488 h 286592"/>
              <a:gd name="connsiteX350" fmla="*/ 14859 w 365820"/>
              <a:gd name="connsiteY350" fmla="*/ 44878 h 286592"/>
              <a:gd name="connsiteX351" fmla="*/ 16062 w 365820"/>
              <a:gd name="connsiteY351" fmla="*/ 36335 h 286592"/>
              <a:gd name="connsiteX352" fmla="*/ 18107 w 365820"/>
              <a:gd name="connsiteY352" fmla="*/ 27913 h 286592"/>
              <a:gd name="connsiteX353" fmla="*/ 19010 w 365820"/>
              <a:gd name="connsiteY353" fmla="*/ 26830 h 286592"/>
              <a:gd name="connsiteX354" fmla="*/ 20093 w 365820"/>
              <a:gd name="connsiteY354" fmla="*/ 26830 h 286592"/>
              <a:gd name="connsiteX355" fmla="*/ 20213 w 365820"/>
              <a:gd name="connsiteY355" fmla="*/ 29177 h 286592"/>
              <a:gd name="connsiteX356" fmla="*/ 21537 w 365820"/>
              <a:gd name="connsiteY356" fmla="*/ 31102 h 286592"/>
              <a:gd name="connsiteX357" fmla="*/ 21537 w 365820"/>
              <a:gd name="connsiteY357" fmla="*/ 32305 h 286592"/>
              <a:gd name="connsiteX358" fmla="*/ 19431 w 365820"/>
              <a:gd name="connsiteY358" fmla="*/ 32906 h 286592"/>
              <a:gd name="connsiteX359" fmla="*/ 19792 w 365820"/>
              <a:gd name="connsiteY359" fmla="*/ 37719 h 286592"/>
              <a:gd name="connsiteX360" fmla="*/ 20394 w 365820"/>
              <a:gd name="connsiteY360" fmla="*/ 38561 h 286592"/>
              <a:gd name="connsiteX361" fmla="*/ 20995 w 365820"/>
              <a:gd name="connsiteY361" fmla="*/ 41088 h 286592"/>
              <a:gd name="connsiteX362" fmla="*/ 20153 w 365820"/>
              <a:gd name="connsiteY362" fmla="*/ 44577 h 286592"/>
              <a:gd name="connsiteX363" fmla="*/ 18288 w 365820"/>
              <a:gd name="connsiteY363" fmla="*/ 50412 h 286592"/>
              <a:gd name="connsiteX364" fmla="*/ 17747 w 365820"/>
              <a:gd name="connsiteY364" fmla="*/ 54082 h 286592"/>
              <a:gd name="connsiteX365" fmla="*/ 17025 w 365820"/>
              <a:gd name="connsiteY365" fmla="*/ 54323 h 286592"/>
              <a:gd name="connsiteX366" fmla="*/ 16002 w 365820"/>
              <a:gd name="connsiteY366" fmla="*/ 56729 h 286592"/>
              <a:gd name="connsiteX367" fmla="*/ 14197 w 365820"/>
              <a:gd name="connsiteY367" fmla="*/ 71829 h 286592"/>
              <a:gd name="connsiteX368" fmla="*/ 12633 w 365820"/>
              <a:gd name="connsiteY368" fmla="*/ 78807 h 286592"/>
              <a:gd name="connsiteX369" fmla="*/ 13355 w 365820"/>
              <a:gd name="connsiteY369" fmla="*/ 80311 h 286592"/>
              <a:gd name="connsiteX370" fmla="*/ 17566 w 365820"/>
              <a:gd name="connsiteY370" fmla="*/ 79830 h 286592"/>
              <a:gd name="connsiteX371" fmla="*/ 19070 w 365820"/>
              <a:gd name="connsiteY371" fmla="*/ 80732 h 286592"/>
              <a:gd name="connsiteX372" fmla="*/ 20454 w 365820"/>
              <a:gd name="connsiteY372" fmla="*/ 80732 h 286592"/>
              <a:gd name="connsiteX373" fmla="*/ 22439 w 365820"/>
              <a:gd name="connsiteY373" fmla="*/ 75077 h 286592"/>
              <a:gd name="connsiteX374" fmla="*/ 20333 w 365820"/>
              <a:gd name="connsiteY374" fmla="*/ 74897 h 286592"/>
              <a:gd name="connsiteX375" fmla="*/ 20454 w 365820"/>
              <a:gd name="connsiteY375" fmla="*/ 71889 h 286592"/>
              <a:gd name="connsiteX376" fmla="*/ 21537 w 365820"/>
              <a:gd name="connsiteY376" fmla="*/ 70385 h 286592"/>
              <a:gd name="connsiteX377" fmla="*/ 21115 w 365820"/>
              <a:gd name="connsiteY377" fmla="*/ 69182 h 286592"/>
              <a:gd name="connsiteX378" fmla="*/ 19130 w 365820"/>
              <a:gd name="connsiteY378" fmla="*/ 67437 h 286592"/>
              <a:gd name="connsiteX379" fmla="*/ 18829 w 365820"/>
              <a:gd name="connsiteY379" fmla="*/ 66655 h 286592"/>
              <a:gd name="connsiteX380" fmla="*/ 19732 w 365820"/>
              <a:gd name="connsiteY380" fmla="*/ 63647 h 286592"/>
              <a:gd name="connsiteX381" fmla="*/ 19431 w 365820"/>
              <a:gd name="connsiteY381" fmla="*/ 62925 h 286592"/>
              <a:gd name="connsiteX382" fmla="*/ 20634 w 365820"/>
              <a:gd name="connsiteY382" fmla="*/ 59316 h 286592"/>
              <a:gd name="connsiteX383" fmla="*/ 21476 w 365820"/>
              <a:gd name="connsiteY383" fmla="*/ 57992 h 286592"/>
              <a:gd name="connsiteX384" fmla="*/ 22680 w 365820"/>
              <a:gd name="connsiteY384" fmla="*/ 58173 h 286592"/>
              <a:gd name="connsiteX385" fmla="*/ 22379 w 365820"/>
              <a:gd name="connsiteY385" fmla="*/ 59556 h 286592"/>
              <a:gd name="connsiteX386" fmla="*/ 23101 w 365820"/>
              <a:gd name="connsiteY386" fmla="*/ 60459 h 286592"/>
              <a:gd name="connsiteX387" fmla="*/ 22680 w 365820"/>
              <a:gd name="connsiteY387" fmla="*/ 62504 h 286592"/>
              <a:gd name="connsiteX388" fmla="*/ 25808 w 365820"/>
              <a:gd name="connsiteY388" fmla="*/ 65211 h 286592"/>
              <a:gd name="connsiteX389" fmla="*/ 26891 w 365820"/>
              <a:gd name="connsiteY389" fmla="*/ 61120 h 286592"/>
              <a:gd name="connsiteX390" fmla="*/ 29116 w 365820"/>
              <a:gd name="connsiteY390" fmla="*/ 60399 h 286592"/>
              <a:gd name="connsiteX391" fmla="*/ 30500 w 365820"/>
              <a:gd name="connsiteY391" fmla="*/ 58173 h 286592"/>
              <a:gd name="connsiteX392" fmla="*/ 30320 w 365820"/>
              <a:gd name="connsiteY392" fmla="*/ 57391 h 286592"/>
              <a:gd name="connsiteX393" fmla="*/ 32004 w 365820"/>
              <a:gd name="connsiteY393" fmla="*/ 57270 h 286592"/>
              <a:gd name="connsiteX394" fmla="*/ 32245 w 365820"/>
              <a:gd name="connsiteY394" fmla="*/ 58473 h 286592"/>
              <a:gd name="connsiteX395" fmla="*/ 34049 w 365820"/>
              <a:gd name="connsiteY395" fmla="*/ 57752 h 286592"/>
              <a:gd name="connsiteX396" fmla="*/ 34651 w 365820"/>
              <a:gd name="connsiteY396" fmla="*/ 53901 h 286592"/>
              <a:gd name="connsiteX397" fmla="*/ 35553 w 365820"/>
              <a:gd name="connsiteY397" fmla="*/ 53119 h 286592"/>
              <a:gd name="connsiteX398" fmla="*/ 35553 w 365820"/>
              <a:gd name="connsiteY398" fmla="*/ 51134 h 286592"/>
              <a:gd name="connsiteX399" fmla="*/ 34290 w 365820"/>
              <a:gd name="connsiteY399" fmla="*/ 50232 h 286592"/>
              <a:gd name="connsiteX400" fmla="*/ 33207 w 365820"/>
              <a:gd name="connsiteY400" fmla="*/ 46622 h 286592"/>
              <a:gd name="connsiteX401" fmla="*/ 33508 w 365820"/>
              <a:gd name="connsiteY401" fmla="*/ 45419 h 286592"/>
              <a:gd name="connsiteX402" fmla="*/ 33267 w 365820"/>
              <a:gd name="connsiteY402" fmla="*/ 43013 h 286592"/>
              <a:gd name="connsiteX403" fmla="*/ 30741 w 365820"/>
              <a:gd name="connsiteY403" fmla="*/ 39223 h 286592"/>
              <a:gd name="connsiteX404" fmla="*/ 30440 w 365820"/>
              <a:gd name="connsiteY404" fmla="*/ 37478 h 286592"/>
              <a:gd name="connsiteX405" fmla="*/ 31402 w 365820"/>
              <a:gd name="connsiteY405" fmla="*/ 33267 h 286592"/>
              <a:gd name="connsiteX406" fmla="*/ 32365 w 365820"/>
              <a:gd name="connsiteY406" fmla="*/ 33568 h 286592"/>
              <a:gd name="connsiteX407" fmla="*/ 33027 w 365820"/>
              <a:gd name="connsiteY407" fmla="*/ 35553 h 286592"/>
              <a:gd name="connsiteX408" fmla="*/ 34049 w 365820"/>
              <a:gd name="connsiteY408" fmla="*/ 35794 h 286592"/>
              <a:gd name="connsiteX409" fmla="*/ 34110 w 365820"/>
              <a:gd name="connsiteY409" fmla="*/ 33087 h 286592"/>
              <a:gd name="connsiteX410" fmla="*/ 36937 w 365820"/>
              <a:gd name="connsiteY410" fmla="*/ 32004 h 286592"/>
              <a:gd name="connsiteX411" fmla="*/ 37899 w 365820"/>
              <a:gd name="connsiteY411" fmla="*/ 28816 h 286592"/>
              <a:gd name="connsiteX412" fmla="*/ 37719 w 365820"/>
              <a:gd name="connsiteY412" fmla="*/ 27793 h 286592"/>
              <a:gd name="connsiteX413" fmla="*/ 38982 w 365820"/>
              <a:gd name="connsiteY413" fmla="*/ 26951 h 286592"/>
              <a:gd name="connsiteX414" fmla="*/ 40486 w 365820"/>
              <a:gd name="connsiteY414" fmla="*/ 27312 h 286592"/>
              <a:gd name="connsiteX415" fmla="*/ 46261 w 365820"/>
              <a:gd name="connsiteY415" fmla="*/ 24905 h 286592"/>
              <a:gd name="connsiteX416" fmla="*/ 48126 w 365820"/>
              <a:gd name="connsiteY416" fmla="*/ 24605 h 286592"/>
              <a:gd name="connsiteX417" fmla="*/ 49690 w 365820"/>
              <a:gd name="connsiteY417" fmla="*/ 25206 h 286592"/>
              <a:gd name="connsiteX418" fmla="*/ 51134 w 365820"/>
              <a:gd name="connsiteY418" fmla="*/ 24905 h 286592"/>
              <a:gd name="connsiteX419" fmla="*/ 51255 w 365820"/>
              <a:gd name="connsiteY419" fmla="*/ 22258 h 286592"/>
              <a:gd name="connsiteX420" fmla="*/ 49450 w 365820"/>
              <a:gd name="connsiteY420" fmla="*/ 21837 h 286592"/>
              <a:gd name="connsiteX421" fmla="*/ 48848 w 365820"/>
              <a:gd name="connsiteY421" fmla="*/ 20273 h 286592"/>
              <a:gd name="connsiteX422" fmla="*/ 46322 w 365820"/>
              <a:gd name="connsiteY422" fmla="*/ 18649 h 286592"/>
              <a:gd name="connsiteX423" fmla="*/ 45720 w 365820"/>
              <a:gd name="connsiteY423" fmla="*/ 14679 h 286592"/>
              <a:gd name="connsiteX424" fmla="*/ 42712 w 365820"/>
              <a:gd name="connsiteY424" fmla="*/ 14679 h 286592"/>
              <a:gd name="connsiteX425" fmla="*/ 41328 w 365820"/>
              <a:gd name="connsiteY425" fmla="*/ 15822 h 286592"/>
              <a:gd name="connsiteX426" fmla="*/ 41449 w 365820"/>
              <a:gd name="connsiteY426" fmla="*/ 18228 h 286592"/>
              <a:gd name="connsiteX427" fmla="*/ 36937 w 365820"/>
              <a:gd name="connsiteY427" fmla="*/ 17386 h 286592"/>
              <a:gd name="connsiteX428" fmla="*/ 34892 w 365820"/>
              <a:gd name="connsiteY428" fmla="*/ 14739 h 286592"/>
              <a:gd name="connsiteX429" fmla="*/ 33929 w 365820"/>
              <a:gd name="connsiteY429" fmla="*/ 15100 h 286592"/>
              <a:gd name="connsiteX430" fmla="*/ 33027 w 365820"/>
              <a:gd name="connsiteY430" fmla="*/ 16543 h 286592"/>
              <a:gd name="connsiteX431" fmla="*/ 33027 w 365820"/>
              <a:gd name="connsiteY431" fmla="*/ 18589 h 286592"/>
              <a:gd name="connsiteX432" fmla="*/ 33628 w 365820"/>
              <a:gd name="connsiteY432" fmla="*/ 20394 h 286592"/>
              <a:gd name="connsiteX433" fmla="*/ 32726 w 365820"/>
              <a:gd name="connsiteY433" fmla="*/ 20634 h 286592"/>
              <a:gd name="connsiteX434" fmla="*/ 31162 w 365820"/>
              <a:gd name="connsiteY434" fmla="*/ 19371 h 286592"/>
              <a:gd name="connsiteX435" fmla="*/ 29658 w 365820"/>
              <a:gd name="connsiteY435" fmla="*/ 19371 h 286592"/>
              <a:gd name="connsiteX436" fmla="*/ 29116 w 365820"/>
              <a:gd name="connsiteY436" fmla="*/ 17566 h 286592"/>
              <a:gd name="connsiteX437" fmla="*/ 27913 w 365820"/>
              <a:gd name="connsiteY437" fmla="*/ 16363 h 286592"/>
              <a:gd name="connsiteX438" fmla="*/ 26349 w 365820"/>
              <a:gd name="connsiteY438" fmla="*/ 16303 h 286592"/>
              <a:gd name="connsiteX439" fmla="*/ 23522 w 365820"/>
              <a:gd name="connsiteY439" fmla="*/ 13295 h 286592"/>
              <a:gd name="connsiteX440" fmla="*/ 22800 w 365820"/>
              <a:gd name="connsiteY440" fmla="*/ 12212 h 286592"/>
              <a:gd name="connsiteX441" fmla="*/ 20694 w 365820"/>
              <a:gd name="connsiteY441" fmla="*/ 11370 h 286592"/>
              <a:gd name="connsiteX442" fmla="*/ 19190 w 365820"/>
              <a:gd name="connsiteY442" fmla="*/ 8903 h 286592"/>
              <a:gd name="connsiteX443" fmla="*/ 19792 w 365820"/>
              <a:gd name="connsiteY443" fmla="*/ 6978 h 286592"/>
              <a:gd name="connsiteX444" fmla="*/ 21115 w 365820"/>
              <a:gd name="connsiteY444" fmla="*/ 0 h 286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</a:cxnLst>
            <a:rect l="l" t="t" r="r" b="b"/>
            <a:pathLst>
              <a:path w="365820" h="286592">
                <a:moveTo>
                  <a:pt x="21115" y="60"/>
                </a:moveTo>
                <a:lnTo>
                  <a:pt x="31162" y="2827"/>
                </a:lnTo>
                <a:lnTo>
                  <a:pt x="33749" y="3429"/>
                </a:lnTo>
                <a:lnTo>
                  <a:pt x="46562" y="6738"/>
                </a:lnTo>
                <a:lnTo>
                  <a:pt x="51615" y="8181"/>
                </a:lnTo>
                <a:lnTo>
                  <a:pt x="61602" y="10467"/>
                </a:lnTo>
                <a:lnTo>
                  <a:pt x="80070" y="14859"/>
                </a:lnTo>
                <a:lnTo>
                  <a:pt x="82717" y="15521"/>
                </a:lnTo>
                <a:lnTo>
                  <a:pt x="91019" y="17446"/>
                </a:lnTo>
                <a:lnTo>
                  <a:pt x="98960" y="19611"/>
                </a:lnTo>
                <a:lnTo>
                  <a:pt x="109247" y="22138"/>
                </a:lnTo>
                <a:lnTo>
                  <a:pt x="114360" y="23642"/>
                </a:lnTo>
                <a:lnTo>
                  <a:pt x="115563" y="23582"/>
                </a:lnTo>
                <a:lnTo>
                  <a:pt x="123624" y="25627"/>
                </a:lnTo>
                <a:lnTo>
                  <a:pt x="131445" y="27432"/>
                </a:lnTo>
                <a:lnTo>
                  <a:pt x="134453" y="27973"/>
                </a:lnTo>
                <a:lnTo>
                  <a:pt x="139687" y="29477"/>
                </a:lnTo>
                <a:lnTo>
                  <a:pt x="141732" y="21356"/>
                </a:lnTo>
                <a:lnTo>
                  <a:pt x="142935" y="20995"/>
                </a:lnTo>
                <a:lnTo>
                  <a:pt x="143657" y="21777"/>
                </a:lnTo>
                <a:lnTo>
                  <a:pt x="145462" y="21597"/>
                </a:lnTo>
                <a:lnTo>
                  <a:pt x="145702" y="22379"/>
                </a:lnTo>
                <a:lnTo>
                  <a:pt x="144800" y="23582"/>
                </a:lnTo>
                <a:lnTo>
                  <a:pt x="145402" y="23762"/>
                </a:lnTo>
                <a:lnTo>
                  <a:pt x="146424" y="22559"/>
                </a:lnTo>
                <a:lnTo>
                  <a:pt x="147026" y="23823"/>
                </a:lnTo>
                <a:lnTo>
                  <a:pt x="149192" y="22198"/>
                </a:lnTo>
                <a:lnTo>
                  <a:pt x="150154" y="20935"/>
                </a:lnTo>
                <a:lnTo>
                  <a:pt x="152260" y="20514"/>
                </a:lnTo>
                <a:lnTo>
                  <a:pt x="155268" y="22319"/>
                </a:lnTo>
                <a:lnTo>
                  <a:pt x="158155" y="21597"/>
                </a:lnTo>
                <a:lnTo>
                  <a:pt x="156230" y="22680"/>
                </a:lnTo>
                <a:lnTo>
                  <a:pt x="155328" y="24484"/>
                </a:lnTo>
                <a:lnTo>
                  <a:pt x="155568" y="26169"/>
                </a:lnTo>
                <a:lnTo>
                  <a:pt x="158396" y="26048"/>
                </a:lnTo>
                <a:lnTo>
                  <a:pt x="157975" y="28154"/>
                </a:lnTo>
                <a:lnTo>
                  <a:pt x="162787" y="29357"/>
                </a:lnTo>
                <a:lnTo>
                  <a:pt x="162126" y="31643"/>
                </a:lnTo>
                <a:lnTo>
                  <a:pt x="168923" y="29116"/>
                </a:lnTo>
                <a:lnTo>
                  <a:pt x="175721" y="28515"/>
                </a:lnTo>
                <a:lnTo>
                  <a:pt x="176383" y="27492"/>
                </a:lnTo>
                <a:lnTo>
                  <a:pt x="177947" y="27793"/>
                </a:lnTo>
                <a:lnTo>
                  <a:pt x="179331" y="26409"/>
                </a:lnTo>
                <a:lnTo>
                  <a:pt x="180413" y="26951"/>
                </a:lnTo>
                <a:lnTo>
                  <a:pt x="181797" y="25748"/>
                </a:lnTo>
                <a:lnTo>
                  <a:pt x="184865" y="27793"/>
                </a:lnTo>
                <a:lnTo>
                  <a:pt x="189257" y="28515"/>
                </a:lnTo>
                <a:lnTo>
                  <a:pt x="191663" y="28695"/>
                </a:lnTo>
                <a:lnTo>
                  <a:pt x="195092" y="27973"/>
                </a:lnTo>
                <a:lnTo>
                  <a:pt x="199905" y="27853"/>
                </a:lnTo>
                <a:lnTo>
                  <a:pt x="202311" y="26891"/>
                </a:lnTo>
                <a:lnTo>
                  <a:pt x="202070" y="24785"/>
                </a:lnTo>
                <a:lnTo>
                  <a:pt x="202792" y="24966"/>
                </a:lnTo>
                <a:lnTo>
                  <a:pt x="203273" y="22920"/>
                </a:lnTo>
                <a:lnTo>
                  <a:pt x="203935" y="23040"/>
                </a:lnTo>
                <a:lnTo>
                  <a:pt x="204597" y="21115"/>
                </a:lnTo>
                <a:lnTo>
                  <a:pt x="206281" y="21537"/>
                </a:lnTo>
                <a:lnTo>
                  <a:pt x="207304" y="20333"/>
                </a:lnTo>
                <a:lnTo>
                  <a:pt x="211936" y="21416"/>
                </a:lnTo>
                <a:lnTo>
                  <a:pt x="211335" y="19912"/>
                </a:lnTo>
                <a:lnTo>
                  <a:pt x="211575" y="18468"/>
                </a:lnTo>
                <a:lnTo>
                  <a:pt x="214282" y="19130"/>
                </a:lnTo>
                <a:lnTo>
                  <a:pt x="214162" y="20514"/>
                </a:lnTo>
                <a:lnTo>
                  <a:pt x="215967" y="20935"/>
                </a:lnTo>
                <a:lnTo>
                  <a:pt x="217772" y="22018"/>
                </a:lnTo>
                <a:lnTo>
                  <a:pt x="218012" y="22860"/>
                </a:lnTo>
                <a:lnTo>
                  <a:pt x="219396" y="22439"/>
                </a:lnTo>
                <a:lnTo>
                  <a:pt x="221201" y="22920"/>
                </a:lnTo>
                <a:lnTo>
                  <a:pt x="221802" y="21837"/>
                </a:lnTo>
                <a:lnTo>
                  <a:pt x="225532" y="24244"/>
                </a:lnTo>
                <a:lnTo>
                  <a:pt x="226134" y="26289"/>
                </a:lnTo>
                <a:lnTo>
                  <a:pt x="227277" y="26650"/>
                </a:lnTo>
                <a:lnTo>
                  <a:pt x="229081" y="29056"/>
                </a:lnTo>
                <a:lnTo>
                  <a:pt x="228299" y="30380"/>
                </a:lnTo>
                <a:lnTo>
                  <a:pt x="228600" y="32726"/>
                </a:lnTo>
                <a:lnTo>
                  <a:pt x="228059" y="33688"/>
                </a:lnTo>
                <a:lnTo>
                  <a:pt x="227758" y="35854"/>
                </a:lnTo>
                <a:lnTo>
                  <a:pt x="231909" y="37719"/>
                </a:lnTo>
                <a:lnTo>
                  <a:pt x="232149" y="39885"/>
                </a:lnTo>
                <a:lnTo>
                  <a:pt x="236180" y="41569"/>
                </a:lnTo>
                <a:lnTo>
                  <a:pt x="237563" y="43133"/>
                </a:lnTo>
                <a:lnTo>
                  <a:pt x="239850" y="43073"/>
                </a:lnTo>
                <a:lnTo>
                  <a:pt x="241053" y="44517"/>
                </a:lnTo>
                <a:lnTo>
                  <a:pt x="242256" y="43735"/>
                </a:lnTo>
                <a:lnTo>
                  <a:pt x="244422" y="45720"/>
                </a:lnTo>
                <a:lnTo>
                  <a:pt x="245926" y="45961"/>
                </a:lnTo>
                <a:lnTo>
                  <a:pt x="247610" y="45118"/>
                </a:lnTo>
                <a:lnTo>
                  <a:pt x="247249" y="47705"/>
                </a:lnTo>
                <a:lnTo>
                  <a:pt x="249896" y="48728"/>
                </a:lnTo>
                <a:lnTo>
                  <a:pt x="249294" y="52217"/>
                </a:lnTo>
                <a:lnTo>
                  <a:pt x="247429" y="54383"/>
                </a:lnTo>
                <a:lnTo>
                  <a:pt x="247670" y="55827"/>
                </a:lnTo>
                <a:lnTo>
                  <a:pt x="249054" y="56849"/>
                </a:lnTo>
                <a:lnTo>
                  <a:pt x="250016" y="59316"/>
                </a:lnTo>
                <a:lnTo>
                  <a:pt x="250919" y="59316"/>
                </a:lnTo>
                <a:lnTo>
                  <a:pt x="251580" y="61120"/>
                </a:lnTo>
                <a:lnTo>
                  <a:pt x="252543" y="61481"/>
                </a:lnTo>
                <a:lnTo>
                  <a:pt x="252904" y="60519"/>
                </a:lnTo>
                <a:lnTo>
                  <a:pt x="256032" y="60519"/>
                </a:lnTo>
                <a:lnTo>
                  <a:pt x="257235" y="61963"/>
                </a:lnTo>
                <a:lnTo>
                  <a:pt x="259220" y="62203"/>
                </a:lnTo>
                <a:lnTo>
                  <a:pt x="260002" y="64008"/>
                </a:lnTo>
                <a:lnTo>
                  <a:pt x="261206" y="64188"/>
                </a:lnTo>
                <a:lnTo>
                  <a:pt x="262710" y="65873"/>
                </a:lnTo>
                <a:lnTo>
                  <a:pt x="264514" y="65873"/>
                </a:lnTo>
                <a:lnTo>
                  <a:pt x="266560" y="67196"/>
                </a:lnTo>
                <a:lnTo>
                  <a:pt x="268966" y="67437"/>
                </a:lnTo>
                <a:lnTo>
                  <a:pt x="270410" y="68881"/>
                </a:lnTo>
                <a:lnTo>
                  <a:pt x="274801" y="69242"/>
                </a:lnTo>
                <a:lnTo>
                  <a:pt x="276847" y="70746"/>
                </a:lnTo>
                <a:lnTo>
                  <a:pt x="277569" y="70445"/>
                </a:lnTo>
                <a:lnTo>
                  <a:pt x="279614" y="72189"/>
                </a:lnTo>
                <a:lnTo>
                  <a:pt x="281900" y="72791"/>
                </a:lnTo>
                <a:lnTo>
                  <a:pt x="284306" y="71347"/>
                </a:lnTo>
                <a:lnTo>
                  <a:pt x="286051" y="71949"/>
                </a:lnTo>
                <a:lnTo>
                  <a:pt x="286893" y="73513"/>
                </a:lnTo>
                <a:lnTo>
                  <a:pt x="288277" y="73513"/>
                </a:lnTo>
                <a:lnTo>
                  <a:pt x="290743" y="72310"/>
                </a:lnTo>
                <a:lnTo>
                  <a:pt x="292969" y="74295"/>
                </a:lnTo>
                <a:lnTo>
                  <a:pt x="293510" y="75799"/>
                </a:lnTo>
                <a:lnTo>
                  <a:pt x="295736" y="76942"/>
                </a:lnTo>
                <a:lnTo>
                  <a:pt x="297180" y="77122"/>
                </a:lnTo>
                <a:lnTo>
                  <a:pt x="298203" y="78265"/>
                </a:lnTo>
                <a:lnTo>
                  <a:pt x="301391" y="79649"/>
                </a:lnTo>
                <a:lnTo>
                  <a:pt x="304399" y="80612"/>
                </a:lnTo>
                <a:lnTo>
                  <a:pt x="305783" y="80612"/>
                </a:lnTo>
                <a:lnTo>
                  <a:pt x="308249" y="77784"/>
                </a:lnTo>
                <a:lnTo>
                  <a:pt x="310174" y="77544"/>
                </a:lnTo>
                <a:lnTo>
                  <a:pt x="310174" y="76521"/>
                </a:lnTo>
                <a:lnTo>
                  <a:pt x="312460" y="75438"/>
                </a:lnTo>
                <a:lnTo>
                  <a:pt x="313002" y="74536"/>
                </a:lnTo>
                <a:lnTo>
                  <a:pt x="314686" y="73633"/>
                </a:lnTo>
                <a:lnTo>
                  <a:pt x="317273" y="72791"/>
                </a:lnTo>
                <a:lnTo>
                  <a:pt x="355774" y="81394"/>
                </a:lnTo>
                <a:lnTo>
                  <a:pt x="356255" y="84642"/>
                </a:lnTo>
                <a:lnTo>
                  <a:pt x="357157" y="85785"/>
                </a:lnTo>
                <a:lnTo>
                  <a:pt x="356556" y="86567"/>
                </a:lnTo>
                <a:lnTo>
                  <a:pt x="358601" y="87169"/>
                </a:lnTo>
                <a:lnTo>
                  <a:pt x="358481" y="88131"/>
                </a:lnTo>
                <a:lnTo>
                  <a:pt x="357278" y="89936"/>
                </a:lnTo>
                <a:lnTo>
                  <a:pt x="359323" y="91500"/>
                </a:lnTo>
                <a:lnTo>
                  <a:pt x="359564" y="93064"/>
                </a:lnTo>
                <a:lnTo>
                  <a:pt x="362752" y="93666"/>
                </a:lnTo>
                <a:lnTo>
                  <a:pt x="364497" y="94508"/>
                </a:lnTo>
                <a:lnTo>
                  <a:pt x="365820" y="97696"/>
                </a:lnTo>
                <a:lnTo>
                  <a:pt x="365339" y="97396"/>
                </a:lnTo>
                <a:lnTo>
                  <a:pt x="362812" y="98118"/>
                </a:lnTo>
                <a:lnTo>
                  <a:pt x="361910" y="99200"/>
                </a:lnTo>
                <a:lnTo>
                  <a:pt x="362391" y="100404"/>
                </a:lnTo>
                <a:lnTo>
                  <a:pt x="361850" y="101607"/>
                </a:lnTo>
                <a:lnTo>
                  <a:pt x="359143" y="100704"/>
                </a:lnTo>
                <a:lnTo>
                  <a:pt x="357639" y="101186"/>
                </a:lnTo>
                <a:lnTo>
                  <a:pt x="356736" y="102509"/>
                </a:lnTo>
                <a:lnTo>
                  <a:pt x="356556" y="104494"/>
                </a:lnTo>
                <a:lnTo>
                  <a:pt x="355714" y="105397"/>
                </a:lnTo>
                <a:lnTo>
                  <a:pt x="355653" y="107562"/>
                </a:lnTo>
                <a:lnTo>
                  <a:pt x="357879" y="108585"/>
                </a:lnTo>
                <a:lnTo>
                  <a:pt x="357398" y="109187"/>
                </a:lnTo>
                <a:lnTo>
                  <a:pt x="358601" y="110691"/>
                </a:lnTo>
                <a:lnTo>
                  <a:pt x="357879" y="111894"/>
                </a:lnTo>
                <a:lnTo>
                  <a:pt x="358000" y="113337"/>
                </a:lnTo>
                <a:lnTo>
                  <a:pt x="355774" y="114902"/>
                </a:lnTo>
                <a:lnTo>
                  <a:pt x="354450" y="116406"/>
                </a:lnTo>
                <a:lnTo>
                  <a:pt x="354811" y="117849"/>
                </a:lnTo>
                <a:lnTo>
                  <a:pt x="353969" y="120015"/>
                </a:lnTo>
                <a:lnTo>
                  <a:pt x="351924" y="120737"/>
                </a:lnTo>
                <a:lnTo>
                  <a:pt x="351081" y="121760"/>
                </a:lnTo>
                <a:lnTo>
                  <a:pt x="352104" y="124166"/>
                </a:lnTo>
                <a:lnTo>
                  <a:pt x="350721" y="125249"/>
                </a:lnTo>
                <a:lnTo>
                  <a:pt x="351142" y="125910"/>
                </a:lnTo>
                <a:lnTo>
                  <a:pt x="349036" y="127114"/>
                </a:lnTo>
                <a:lnTo>
                  <a:pt x="346209" y="127655"/>
                </a:lnTo>
                <a:lnTo>
                  <a:pt x="344825" y="131385"/>
                </a:lnTo>
                <a:lnTo>
                  <a:pt x="345126" y="133250"/>
                </a:lnTo>
                <a:lnTo>
                  <a:pt x="347472" y="134694"/>
                </a:lnTo>
                <a:lnTo>
                  <a:pt x="348074" y="136017"/>
                </a:lnTo>
                <a:lnTo>
                  <a:pt x="345727" y="138303"/>
                </a:lnTo>
                <a:lnTo>
                  <a:pt x="346570" y="141251"/>
                </a:lnTo>
                <a:lnTo>
                  <a:pt x="348134" y="142454"/>
                </a:lnTo>
                <a:lnTo>
                  <a:pt x="347532" y="143838"/>
                </a:lnTo>
                <a:lnTo>
                  <a:pt x="347833" y="146424"/>
                </a:lnTo>
                <a:lnTo>
                  <a:pt x="347472" y="147868"/>
                </a:lnTo>
                <a:lnTo>
                  <a:pt x="348615" y="149673"/>
                </a:lnTo>
                <a:lnTo>
                  <a:pt x="349397" y="152199"/>
                </a:lnTo>
                <a:lnTo>
                  <a:pt x="347713" y="155689"/>
                </a:lnTo>
                <a:lnTo>
                  <a:pt x="347111" y="156110"/>
                </a:lnTo>
                <a:lnTo>
                  <a:pt x="339591" y="154305"/>
                </a:lnTo>
                <a:lnTo>
                  <a:pt x="331109" y="152380"/>
                </a:lnTo>
                <a:lnTo>
                  <a:pt x="317032" y="215967"/>
                </a:lnTo>
                <a:lnTo>
                  <a:pt x="305482" y="213320"/>
                </a:lnTo>
                <a:lnTo>
                  <a:pt x="302955" y="224329"/>
                </a:lnTo>
                <a:lnTo>
                  <a:pt x="298263" y="245504"/>
                </a:lnTo>
                <a:lnTo>
                  <a:pt x="298744" y="245504"/>
                </a:lnTo>
                <a:lnTo>
                  <a:pt x="295075" y="261747"/>
                </a:lnTo>
                <a:lnTo>
                  <a:pt x="307287" y="264635"/>
                </a:lnTo>
                <a:lnTo>
                  <a:pt x="305241" y="265056"/>
                </a:lnTo>
                <a:lnTo>
                  <a:pt x="303737" y="266139"/>
                </a:lnTo>
                <a:lnTo>
                  <a:pt x="303497" y="267943"/>
                </a:lnTo>
                <a:lnTo>
                  <a:pt x="305001" y="270650"/>
                </a:lnTo>
                <a:lnTo>
                  <a:pt x="304279" y="271553"/>
                </a:lnTo>
                <a:lnTo>
                  <a:pt x="304279" y="273658"/>
                </a:lnTo>
                <a:lnTo>
                  <a:pt x="303797" y="274861"/>
                </a:lnTo>
                <a:lnTo>
                  <a:pt x="302594" y="274320"/>
                </a:lnTo>
                <a:lnTo>
                  <a:pt x="289059" y="275523"/>
                </a:lnTo>
                <a:lnTo>
                  <a:pt x="284246" y="274380"/>
                </a:lnTo>
                <a:lnTo>
                  <a:pt x="278832" y="275102"/>
                </a:lnTo>
                <a:lnTo>
                  <a:pt x="275162" y="274501"/>
                </a:lnTo>
                <a:lnTo>
                  <a:pt x="265838" y="269928"/>
                </a:lnTo>
                <a:lnTo>
                  <a:pt x="258077" y="270711"/>
                </a:lnTo>
                <a:lnTo>
                  <a:pt x="252603" y="273959"/>
                </a:lnTo>
                <a:lnTo>
                  <a:pt x="252362" y="275463"/>
                </a:lnTo>
                <a:lnTo>
                  <a:pt x="251159" y="276666"/>
                </a:lnTo>
                <a:lnTo>
                  <a:pt x="247249" y="277749"/>
                </a:lnTo>
                <a:lnTo>
                  <a:pt x="245926" y="277448"/>
                </a:lnTo>
                <a:lnTo>
                  <a:pt x="244542" y="277328"/>
                </a:lnTo>
                <a:lnTo>
                  <a:pt x="243158" y="279133"/>
                </a:lnTo>
                <a:lnTo>
                  <a:pt x="240150" y="280336"/>
                </a:lnTo>
                <a:lnTo>
                  <a:pt x="237142" y="280997"/>
                </a:lnTo>
                <a:lnTo>
                  <a:pt x="234856" y="280697"/>
                </a:lnTo>
                <a:lnTo>
                  <a:pt x="231668" y="280997"/>
                </a:lnTo>
                <a:lnTo>
                  <a:pt x="223426" y="284005"/>
                </a:lnTo>
                <a:lnTo>
                  <a:pt x="220900" y="284005"/>
                </a:lnTo>
                <a:lnTo>
                  <a:pt x="217952" y="282802"/>
                </a:lnTo>
                <a:lnTo>
                  <a:pt x="212357" y="282862"/>
                </a:lnTo>
                <a:lnTo>
                  <a:pt x="209590" y="284547"/>
                </a:lnTo>
                <a:lnTo>
                  <a:pt x="202492" y="286231"/>
                </a:lnTo>
                <a:lnTo>
                  <a:pt x="200687" y="286592"/>
                </a:lnTo>
                <a:lnTo>
                  <a:pt x="200145" y="286472"/>
                </a:lnTo>
                <a:lnTo>
                  <a:pt x="196235" y="285690"/>
                </a:lnTo>
                <a:lnTo>
                  <a:pt x="191904" y="283705"/>
                </a:lnTo>
                <a:lnTo>
                  <a:pt x="190099" y="279253"/>
                </a:lnTo>
                <a:lnTo>
                  <a:pt x="186790" y="277087"/>
                </a:lnTo>
                <a:lnTo>
                  <a:pt x="185226" y="277087"/>
                </a:lnTo>
                <a:lnTo>
                  <a:pt x="182519" y="277809"/>
                </a:lnTo>
                <a:lnTo>
                  <a:pt x="181436" y="277809"/>
                </a:lnTo>
                <a:lnTo>
                  <a:pt x="178729" y="277749"/>
                </a:lnTo>
                <a:lnTo>
                  <a:pt x="176924" y="276546"/>
                </a:lnTo>
                <a:lnTo>
                  <a:pt x="174157" y="273478"/>
                </a:lnTo>
                <a:lnTo>
                  <a:pt x="172593" y="272395"/>
                </a:lnTo>
                <a:lnTo>
                  <a:pt x="171089" y="271553"/>
                </a:lnTo>
                <a:lnTo>
                  <a:pt x="168803" y="270229"/>
                </a:lnTo>
                <a:lnTo>
                  <a:pt x="165795" y="268064"/>
                </a:lnTo>
                <a:lnTo>
                  <a:pt x="164472" y="267462"/>
                </a:lnTo>
                <a:lnTo>
                  <a:pt x="158757" y="264274"/>
                </a:lnTo>
                <a:lnTo>
                  <a:pt x="154185" y="262890"/>
                </a:lnTo>
                <a:lnTo>
                  <a:pt x="149553" y="259702"/>
                </a:lnTo>
                <a:lnTo>
                  <a:pt x="146424" y="255671"/>
                </a:lnTo>
                <a:lnTo>
                  <a:pt x="143416" y="253746"/>
                </a:lnTo>
                <a:lnTo>
                  <a:pt x="140709" y="250497"/>
                </a:lnTo>
                <a:lnTo>
                  <a:pt x="140409" y="245926"/>
                </a:lnTo>
                <a:lnTo>
                  <a:pt x="141491" y="242436"/>
                </a:lnTo>
                <a:lnTo>
                  <a:pt x="144620" y="236421"/>
                </a:lnTo>
                <a:lnTo>
                  <a:pt x="145462" y="231788"/>
                </a:lnTo>
                <a:lnTo>
                  <a:pt x="145342" y="227637"/>
                </a:lnTo>
                <a:lnTo>
                  <a:pt x="143356" y="221441"/>
                </a:lnTo>
                <a:lnTo>
                  <a:pt x="143898" y="218554"/>
                </a:lnTo>
                <a:lnTo>
                  <a:pt x="146003" y="215365"/>
                </a:lnTo>
                <a:lnTo>
                  <a:pt x="147206" y="211094"/>
                </a:lnTo>
                <a:lnTo>
                  <a:pt x="146725" y="209590"/>
                </a:lnTo>
                <a:lnTo>
                  <a:pt x="146184" y="207605"/>
                </a:lnTo>
                <a:lnTo>
                  <a:pt x="145763" y="202010"/>
                </a:lnTo>
                <a:lnTo>
                  <a:pt x="147327" y="198521"/>
                </a:lnTo>
                <a:lnTo>
                  <a:pt x="147507" y="193107"/>
                </a:lnTo>
                <a:lnTo>
                  <a:pt x="145281" y="188595"/>
                </a:lnTo>
                <a:lnTo>
                  <a:pt x="144499" y="181978"/>
                </a:lnTo>
                <a:lnTo>
                  <a:pt x="142514" y="178488"/>
                </a:lnTo>
                <a:lnTo>
                  <a:pt x="142273" y="178188"/>
                </a:lnTo>
                <a:lnTo>
                  <a:pt x="142815" y="172593"/>
                </a:lnTo>
                <a:lnTo>
                  <a:pt x="142634" y="172172"/>
                </a:lnTo>
                <a:lnTo>
                  <a:pt x="141251" y="167660"/>
                </a:lnTo>
                <a:lnTo>
                  <a:pt x="138363" y="165194"/>
                </a:lnTo>
                <a:lnTo>
                  <a:pt x="134754" y="162186"/>
                </a:lnTo>
                <a:lnTo>
                  <a:pt x="134573" y="161765"/>
                </a:lnTo>
                <a:lnTo>
                  <a:pt x="130663" y="155388"/>
                </a:lnTo>
                <a:lnTo>
                  <a:pt x="129279" y="154305"/>
                </a:lnTo>
                <a:lnTo>
                  <a:pt x="127475" y="152801"/>
                </a:lnTo>
                <a:lnTo>
                  <a:pt x="125850" y="150876"/>
                </a:lnTo>
                <a:lnTo>
                  <a:pt x="125489" y="150214"/>
                </a:lnTo>
                <a:lnTo>
                  <a:pt x="119714" y="144198"/>
                </a:lnTo>
                <a:lnTo>
                  <a:pt x="118631" y="142574"/>
                </a:lnTo>
                <a:lnTo>
                  <a:pt x="117368" y="142033"/>
                </a:lnTo>
                <a:lnTo>
                  <a:pt x="112315" y="140228"/>
                </a:lnTo>
                <a:lnTo>
                  <a:pt x="105697" y="141852"/>
                </a:lnTo>
                <a:lnTo>
                  <a:pt x="95892" y="144860"/>
                </a:lnTo>
                <a:lnTo>
                  <a:pt x="93185" y="144259"/>
                </a:lnTo>
                <a:lnTo>
                  <a:pt x="90959" y="143477"/>
                </a:lnTo>
                <a:lnTo>
                  <a:pt x="85545" y="142033"/>
                </a:lnTo>
                <a:lnTo>
                  <a:pt x="84221" y="141732"/>
                </a:lnTo>
                <a:lnTo>
                  <a:pt x="83379" y="140649"/>
                </a:lnTo>
                <a:lnTo>
                  <a:pt x="82176" y="139626"/>
                </a:lnTo>
                <a:lnTo>
                  <a:pt x="80130" y="136498"/>
                </a:lnTo>
                <a:lnTo>
                  <a:pt x="78205" y="133430"/>
                </a:lnTo>
                <a:lnTo>
                  <a:pt x="78807" y="131565"/>
                </a:lnTo>
                <a:lnTo>
                  <a:pt x="80792" y="124767"/>
                </a:lnTo>
                <a:lnTo>
                  <a:pt x="79108" y="120316"/>
                </a:lnTo>
                <a:lnTo>
                  <a:pt x="77122" y="117007"/>
                </a:lnTo>
                <a:lnTo>
                  <a:pt x="75919" y="115804"/>
                </a:lnTo>
                <a:lnTo>
                  <a:pt x="73212" y="114841"/>
                </a:lnTo>
                <a:lnTo>
                  <a:pt x="67317" y="115563"/>
                </a:lnTo>
                <a:lnTo>
                  <a:pt x="67076" y="114300"/>
                </a:lnTo>
                <a:lnTo>
                  <a:pt x="65452" y="114059"/>
                </a:lnTo>
                <a:lnTo>
                  <a:pt x="64850" y="114661"/>
                </a:lnTo>
                <a:lnTo>
                  <a:pt x="59737" y="113398"/>
                </a:lnTo>
                <a:lnTo>
                  <a:pt x="58353" y="113337"/>
                </a:lnTo>
                <a:lnTo>
                  <a:pt x="55827" y="111653"/>
                </a:lnTo>
                <a:lnTo>
                  <a:pt x="51615" y="110269"/>
                </a:lnTo>
                <a:lnTo>
                  <a:pt x="50653" y="108946"/>
                </a:lnTo>
                <a:lnTo>
                  <a:pt x="51375" y="106419"/>
                </a:lnTo>
                <a:lnTo>
                  <a:pt x="51495" y="104554"/>
                </a:lnTo>
                <a:lnTo>
                  <a:pt x="49329" y="102329"/>
                </a:lnTo>
                <a:lnTo>
                  <a:pt x="46141" y="102208"/>
                </a:lnTo>
                <a:lnTo>
                  <a:pt x="45118" y="104314"/>
                </a:lnTo>
                <a:lnTo>
                  <a:pt x="42471" y="103111"/>
                </a:lnTo>
                <a:lnTo>
                  <a:pt x="41509" y="104915"/>
                </a:lnTo>
                <a:lnTo>
                  <a:pt x="40486" y="105878"/>
                </a:lnTo>
                <a:lnTo>
                  <a:pt x="38501" y="105457"/>
                </a:lnTo>
                <a:lnTo>
                  <a:pt x="36275" y="103050"/>
                </a:lnTo>
                <a:lnTo>
                  <a:pt x="33989" y="103351"/>
                </a:lnTo>
                <a:lnTo>
                  <a:pt x="32726" y="105096"/>
                </a:lnTo>
                <a:lnTo>
                  <a:pt x="30741" y="104795"/>
                </a:lnTo>
                <a:lnTo>
                  <a:pt x="29838" y="105818"/>
                </a:lnTo>
                <a:lnTo>
                  <a:pt x="28395" y="105818"/>
                </a:lnTo>
                <a:lnTo>
                  <a:pt x="26590" y="107442"/>
                </a:lnTo>
                <a:lnTo>
                  <a:pt x="25687" y="107322"/>
                </a:lnTo>
                <a:lnTo>
                  <a:pt x="24063" y="108645"/>
                </a:lnTo>
                <a:lnTo>
                  <a:pt x="19972" y="106540"/>
                </a:lnTo>
                <a:lnTo>
                  <a:pt x="18529" y="104976"/>
                </a:lnTo>
                <a:lnTo>
                  <a:pt x="18348" y="103833"/>
                </a:lnTo>
                <a:lnTo>
                  <a:pt x="16182" y="100584"/>
                </a:lnTo>
                <a:lnTo>
                  <a:pt x="15581" y="97576"/>
                </a:lnTo>
                <a:lnTo>
                  <a:pt x="14438" y="96253"/>
                </a:lnTo>
                <a:lnTo>
                  <a:pt x="14679" y="94749"/>
                </a:lnTo>
                <a:lnTo>
                  <a:pt x="13295" y="92523"/>
                </a:lnTo>
                <a:lnTo>
                  <a:pt x="11490" y="91260"/>
                </a:lnTo>
                <a:lnTo>
                  <a:pt x="9084" y="90177"/>
                </a:lnTo>
                <a:lnTo>
                  <a:pt x="6918" y="92042"/>
                </a:lnTo>
                <a:lnTo>
                  <a:pt x="5354" y="92342"/>
                </a:lnTo>
                <a:lnTo>
                  <a:pt x="4031" y="93545"/>
                </a:lnTo>
                <a:lnTo>
                  <a:pt x="4933" y="94328"/>
                </a:lnTo>
                <a:lnTo>
                  <a:pt x="4512" y="96734"/>
                </a:lnTo>
                <a:lnTo>
                  <a:pt x="2286" y="95651"/>
                </a:lnTo>
                <a:lnTo>
                  <a:pt x="120" y="96493"/>
                </a:lnTo>
                <a:lnTo>
                  <a:pt x="0" y="95531"/>
                </a:lnTo>
                <a:lnTo>
                  <a:pt x="1083" y="91801"/>
                </a:lnTo>
                <a:lnTo>
                  <a:pt x="722" y="91199"/>
                </a:lnTo>
                <a:lnTo>
                  <a:pt x="2166" y="90417"/>
                </a:lnTo>
                <a:lnTo>
                  <a:pt x="3970" y="86748"/>
                </a:lnTo>
                <a:lnTo>
                  <a:pt x="7520" y="75919"/>
                </a:lnTo>
                <a:lnTo>
                  <a:pt x="8723" y="71889"/>
                </a:lnTo>
                <a:lnTo>
                  <a:pt x="12573" y="56488"/>
                </a:lnTo>
                <a:lnTo>
                  <a:pt x="14859" y="44878"/>
                </a:lnTo>
                <a:lnTo>
                  <a:pt x="16062" y="36335"/>
                </a:lnTo>
                <a:lnTo>
                  <a:pt x="18107" y="27913"/>
                </a:lnTo>
                <a:lnTo>
                  <a:pt x="19010" y="26830"/>
                </a:lnTo>
                <a:lnTo>
                  <a:pt x="20093" y="26830"/>
                </a:lnTo>
                <a:lnTo>
                  <a:pt x="20213" y="29177"/>
                </a:lnTo>
                <a:lnTo>
                  <a:pt x="21537" y="31102"/>
                </a:lnTo>
                <a:lnTo>
                  <a:pt x="21537" y="32305"/>
                </a:lnTo>
                <a:lnTo>
                  <a:pt x="19431" y="32906"/>
                </a:lnTo>
                <a:lnTo>
                  <a:pt x="19792" y="37719"/>
                </a:lnTo>
                <a:lnTo>
                  <a:pt x="20394" y="38561"/>
                </a:lnTo>
                <a:lnTo>
                  <a:pt x="20995" y="41088"/>
                </a:lnTo>
                <a:lnTo>
                  <a:pt x="20153" y="44577"/>
                </a:lnTo>
                <a:lnTo>
                  <a:pt x="18288" y="50412"/>
                </a:lnTo>
                <a:lnTo>
                  <a:pt x="17747" y="54082"/>
                </a:lnTo>
                <a:lnTo>
                  <a:pt x="17025" y="54323"/>
                </a:lnTo>
                <a:lnTo>
                  <a:pt x="16002" y="56729"/>
                </a:lnTo>
                <a:lnTo>
                  <a:pt x="14197" y="71829"/>
                </a:lnTo>
                <a:lnTo>
                  <a:pt x="12633" y="78807"/>
                </a:lnTo>
                <a:lnTo>
                  <a:pt x="13355" y="80311"/>
                </a:lnTo>
                <a:lnTo>
                  <a:pt x="17566" y="79830"/>
                </a:lnTo>
                <a:lnTo>
                  <a:pt x="19070" y="80732"/>
                </a:lnTo>
                <a:lnTo>
                  <a:pt x="20454" y="80732"/>
                </a:lnTo>
                <a:lnTo>
                  <a:pt x="22439" y="75077"/>
                </a:lnTo>
                <a:lnTo>
                  <a:pt x="20333" y="74897"/>
                </a:lnTo>
                <a:lnTo>
                  <a:pt x="20454" y="71889"/>
                </a:lnTo>
                <a:lnTo>
                  <a:pt x="21537" y="70385"/>
                </a:lnTo>
                <a:lnTo>
                  <a:pt x="21115" y="69182"/>
                </a:lnTo>
                <a:lnTo>
                  <a:pt x="19130" y="67437"/>
                </a:lnTo>
                <a:lnTo>
                  <a:pt x="18829" y="66655"/>
                </a:lnTo>
                <a:lnTo>
                  <a:pt x="19732" y="63647"/>
                </a:lnTo>
                <a:lnTo>
                  <a:pt x="19431" y="62925"/>
                </a:lnTo>
                <a:lnTo>
                  <a:pt x="20634" y="59316"/>
                </a:lnTo>
                <a:lnTo>
                  <a:pt x="21476" y="57992"/>
                </a:lnTo>
                <a:lnTo>
                  <a:pt x="22680" y="58173"/>
                </a:lnTo>
                <a:lnTo>
                  <a:pt x="22379" y="59556"/>
                </a:lnTo>
                <a:lnTo>
                  <a:pt x="23101" y="60459"/>
                </a:lnTo>
                <a:lnTo>
                  <a:pt x="22680" y="62504"/>
                </a:lnTo>
                <a:lnTo>
                  <a:pt x="25808" y="65211"/>
                </a:lnTo>
                <a:lnTo>
                  <a:pt x="26891" y="61120"/>
                </a:lnTo>
                <a:lnTo>
                  <a:pt x="29116" y="60399"/>
                </a:lnTo>
                <a:lnTo>
                  <a:pt x="30500" y="58173"/>
                </a:lnTo>
                <a:lnTo>
                  <a:pt x="30320" y="57391"/>
                </a:lnTo>
                <a:lnTo>
                  <a:pt x="32004" y="57270"/>
                </a:lnTo>
                <a:lnTo>
                  <a:pt x="32245" y="58473"/>
                </a:lnTo>
                <a:lnTo>
                  <a:pt x="34049" y="57752"/>
                </a:lnTo>
                <a:lnTo>
                  <a:pt x="34651" y="53901"/>
                </a:lnTo>
                <a:lnTo>
                  <a:pt x="35553" y="53119"/>
                </a:lnTo>
                <a:lnTo>
                  <a:pt x="35553" y="51134"/>
                </a:lnTo>
                <a:lnTo>
                  <a:pt x="34290" y="50232"/>
                </a:lnTo>
                <a:lnTo>
                  <a:pt x="33207" y="46622"/>
                </a:lnTo>
                <a:lnTo>
                  <a:pt x="33508" y="45419"/>
                </a:lnTo>
                <a:lnTo>
                  <a:pt x="33267" y="43013"/>
                </a:lnTo>
                <a:lnTo>
                  <a:pt x="30741" y="39223"/>
                </a:lnTo>
                <a:lnTo>
                  <a:pt x="30440" y="37478"/>
                </a:lnTo>
                <a:lnTo>
                  <a:pt x="31402" y="33267"/>
                </a:lnTo>
                <a:lnTo>
                  <a:pt x="32365" y="33568"/>
                </a:lnTo>
                <a:lnTo>
                  <a:pt x="33027" y="35553"/>
                </a:lnTo>
                <a:lnTo>
                  <a:pt x="34049" y="35794"/>
                </a:lnTo>
                <a:lnTo>
                  <a:pt x="34110" y="33087"/>
                </a:lnTo>
                <a:lnTo>
                  <a:pt x="36937" y="32004"/>
                </a:lnTo>
                <a:lnTo>
                  <a:pt x="37899" y="28816"/>
                </a:lnTo>
                <a:lnTo>
                  <a:pt x="37719" y="27793"/>
                </a:lnTo>
                <a:lnTo>
                  <a:pt x="38982" y="26951"/>
                </a:lnTo>
                <a:lnTo>
                  <a:pt x="40486" y="27312"/>
                </a:lnTo>
                <a:lnTo>
                  <a:pt x="46261" y="24905"/>
                </a:lnTo>
                <a:lnTo>
                  <a:pt x="48126" y="24605"/>
                </a:lnTo>
                <a:lnTo>
                  <a:pt x="49690" y="25206"/>
                </a:lnTo>
                <a:lnTo>
                  <a:pt x="51134" y="24905"/>
                </a:lnTo>
                <a:lnTo>
                  <a:pt x="51255" y="22258"/>
                </a:lnTo>
                <a:lnTo>
                  <a:pt x="49450" y="21837"/>
                </a:lnTo>
                <a:lnTo>
                  <a:pt x="48848" y="20273"/>
                </a:lnTo>
                <a:lnTo>
                  <a:pt x="46322" y="18649"/>
                </a:lnTo>
                <a:lnTo>
                  <a:pt x="45720" y="14679"/>
                </a:lnTo>
                <a:lnTo>
                  <a:pt x="42712" y="14679"/>
                </a:lnTo>
                <a:lnTo>
                  <a:pt x="41328" y="15822"/>
                </a:lnTo>
                <a:lnTo>
                  <a:pt x="41449" y="18228"/>
                </a:lnTo>
                <a:lnTo>
                  <a:pt x="36937" y="17386"/>
                </a:lnTo>
                <a:lnTo>
                  <a:pt x="34892" y="14739"/>
                </a:lnTo>
                <a:lnTo>
                  <a:pt x="33929" y="15100"/>
                </a:lnTo>
                <a:lnTo>
                  <a:pt x="33027" y="16543"/>
                </a:lnTo>
                <a:lnTo>
                  <a:pt x="33027" y="18589"/>
                </a:lnTo>
                <a:lnTo>
                  <a:pt x="33628" y="20394"/>
                </a:lnTo>
                <a:lnTo>
                  <a:pt x="32726" y="20634"/>
                </a:lnTo>
                <a:lnTo>
                  <a:pt x="31162" y="19371"/>
                </a:lnTo>
                <a:lnTo>
                  <a:pt x="29658" y="19371"/>
                </a:lnTo>
                <a:lnTo>
                  <a:pt x="29116" y="17566"/>
                </a:lnTo>
                <a:lnTo>
                  <a:pt x="27913" y="16363"/>
                </a:lnTo>
                <a:lnTo>
                  <a:pt x="26349" y="16303"/>
                </a:lnTo>
                <a:lnTo>
                  <a:pt x="23522" y="13295"/>
                </a:lnTo>
                <a:lnTo>
                  <a:pt x="22800" y="12212"/>
                </a:lnTo>
                <a:lnTo>
                  <a:pt x="20694" y="11370"/>
                </a:lnTo>
                <a:lnTo>
                  <a:pt x="19190" y="8903"/>
                </a:lnTo>
                <a:lnTo>
                  <a:pt x="19792" y="6978"/>
                </a:lnTo>
                <a:lnTo>
                  <a:pt x="21115" y="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6" name="Freeform: Shape 425" title="WA-4">
            <a:extLst>
              <a:ext uri="{FF2B5EF4-FFF2-40B4-BE49-F238E27FC236}">
                <a16:creationId xmlns:a16="http://schemas.microsoft.com/office/drawing/2014/main" id="{9D1EA922-34C0-1EAE-55CB-067DB0B27776}"/>
              </a:ext>
            </a:extLst>
          </p:cNvPr>
          <p:cNvSpPr/>
          <p:nvPr/>
        </p:nvSpPr>
        <p:spPr>
          <a:xfrm>
            <a:off x="2133315" y="2179837"/>
            <a:ext cx="378401" cy="478690"/>
          </a:xfrm>
          <a:custGeom>
            <a:avLst/>
            <a:gdLst>
              <a:gd name="connsiteX0" fmla="*/ 473623 w 473623"/>
              <a:gd name="connsiteY0" fmla="*/ 50894 h 620468"/>
              <a:gd name="connsiteX1" fmla="*/ 466043 w 473623"/>
              <a:gd name="connsiteY1" fmla="*/ 90177 h 620468"/>
              <a:gd name="connsiteX2" fmla="*/ 463456 w 473623"/>
              <a:gd name="connsiteY2" fmla="*/ 104013 h 620468"/>
              <a:gd name="connsiteX3" fmla="*/ 461291 w 473623"/>
              <a:gd name="connsiteY3" fmla="*/ 114601 h 620468"/>
              <a:gd name="connsiteX4" fmla="*/ 457320 w 473623"/>
              <a:gd name="connsiteY4" fmla="*/ 113819 h 620468"/>
              <a:gd name="connsiteX5" fmla="*/ 456298 w 473623"/>
              <a:gd name="connsiteY5" fmla="*/ 118932 h 620468"/>
              <a:gd name="connsiteX6" fmla="*/ 451124 w 473623"/>
              <a:gd name="connsiteY6" fmla="*/ 145522 h 620468"/>
              <a:gd name="connsiteX7" fmla="*/ 454373 w 473623"/>
              <a:gd name="connsiteY7" fmla="*/ 146124 h 620468"/>
              <a:gd name="connsiteX8" fmla="*/ 448116 w 473623"/>
              <a:gd name="connsiteY8" fmla="*/ 177767 h 620468"/>
              <a:gd name="connsiteX9" fmla="*/ 447996 w 473623"/>
              <a:gd name="connsiteY9" fmla="*/ 177767 h 620468"/>
              <a:gd name="connsiteX10" fmla="*/ 445590 w 473623"/>
              <a:gd name="connsiteY10" fmla="*/ 191001 h 620468"/>
              <a:gd name="connsiteX11" fmla="*/ 440777 w 473623"/>
              <a:gd name="connsiteY11" fmla="*/ 215064 h 620468"/>
              <a:gd name="connsiteX12" fmla="*/ 435724 w 473623"/>
              <a:gd name="connsiteY12" fmla="*/ 241714 h 620468"/>
              <a:gd name="connsiteX13" fmla="*/ 434761 w 473623"/>
              <a:gd name="connsiteY13" fmla="*/ 242496 h 620468"/>
              <a:gd name="connsiteX14" fmla="*/ 432295 w 473623"/>
              <a:gd name="connsiteY14" fmla="*/ 242316 h 620468"/>
              <a:gd name="connsiteX15" fmla="*/ 428324 w 473623"/>
              <a:gd name="connsiteY15" fmla="*/ 243218 h 620468"/>
              <a:gd name="connsiteX16" fmla="*/ 420624 w 473623"/>
              <a:gd name="connsiteY16" fmla="*/ 243038 h 620468"/>
              <a:gd name="connsiteX17" fmla="*/ 418819 w 473623"/>
              <a:gd name="connsiteY17" fmla="*/ 242196 h 620468"/>
              <a:gd name="connsiteX18" fmla="*/ 413706 w 473623"/>
              <a:gd name="connsiteY18" fmla="*/ 268425 h 620468"/>
              <a:gd name="connsiteX19" fmla="*/ 408472 w 473623"/>
              <a:gd name="connsiteY19" fmla="*/ 294052 h 620468"/>
              <a:gd name="connsiteX20" fmla="*/ 406066 w 473623"/>
              <a:gd name="connsiteY20" fmla="*/ 305843 h 620468"/>
              <a:gd name="connsiteX21" fmla="*/ 402396 w 473623"/>
              <a:gd name="connsiteY21" fmla="*/ 324913 h 620468"/>
              <a:gd name="connsiteX22" fmla="*/ 396862 w 473623"/>
              <a:gd name="connsiteY22" fmla="*/ 351803 h 620468"/>
              <a:gd name="connsiteX23" fmla="*/ 395658 w 473623"/>
              <a:gd name="connsiteY23" fmla="*/ 358541 h 620468"/>
              <a:gd name="connsiteX24" fmla="*/ 391568 w 473623"/>
              <a:gd name="connsiteY24" fmla="*/ 378814 h 620468"/>
              <a:gd name="connsiteX25" fmla="*/ 389342 w 473623"/>
              <a:gd name="connsiteY25" fmla="*/ 389643 h 620468"/>
              <a:gd name="connsiteX26" fmla="*/ 386514 w 473623"/>
              <a:gd name="connsiteY26" fmla="*/ 404201 h 620468"/>
              <a:gd name="connsiteX27" fmla="*/ 380799 w 473623"/>
              <a:gd name="connsiteY27" fmla="*/ 432776 h 620468"/>
              <a:gd name="connsiteX28" fmla="*/ 373821 w 473623"/>
              <a:gd name="connsiteY28" fmla="*/ 431452 h 620468"/>
              <a:gd name="connsiteX29" fmla="*/ 361188 w 473623"/>
              <a:gd name="connsiteY29" fmla="*/ 428866 h 620468"/>
              <a:gd name="connsiteX30" fmla="*/ 359744 w 473623"/>
              <a:gd name="connsiteY30" fmla="*/ 430971 h 620468"/>
              <a:gd name="connsiteX31" fmla="*/ 360586 w 473623"/>
              <a:gd name="connsiteY31" fmla="*/ 433498 h 620468"/>
              <a:gd name="connsiteX32" fmla="*/ 358601 w 473623"/>
              <a:gd name="connsiteY32" fmla="*/ 443604 h 620468"/>
              <a:gd name="connsiteX33" fmla="*/ 359323 w 473623"/>
              <a:gd name="connsiteY33" fmla="*/ 443785 h 620468"/>
              <a:gd name="connsiteX34" fmla="*/ 358060 w 473623"/>
              <a:gd name="connsiteY34" fmla="*/ 446071 h 620468"/>
              <a:gd name="connsiteX35" fmla="*/ 356195 w 473623"/>
              <a:gd name="connsiteY35" fmla="*/ 455696 h 620468"/>
              <a:gd name="connsiteX36" fmla="*/ 356195 w 473623"/>
              <a:gd name="connsiteY36" fmla="*/ 457501 h 620468"/>
              <a:gd name="connsiteX37" fmla="*/ 357639 w 473623"/>
              <a:gd name="connsiteY37" fmla="*/ 459546 h 620468"/>
              <a:gd name="connsiteX38" fmla="*/ 361970 w 473623"/>
              <a:gd name="connsiteY38" fmla="*/ 462554 h 620468"/>
              <a:gd name="connsiteX39" fmla="*/ 340133 w 473623"/>
              <a:gd name="connsiteY39" fmla="*/ 458102 h 620468"/>
              <a:gd name="connsiteX40" fmla="*/ 325093 w 473623"/>
              <a:gd name="connsiteY40" fmla="*/ 455215 h 620468"/>
              <a:gd name="connsiteX41" fmla="*/ 322807 w 473623"/>
              <a:gd name="connsiteY41" fmla="*/ 466224 h 620468"/>
              <a:gd name="connsiteX42" fmla="*/ 317393 w 473623"/>
              <a:gd name="connsiteY42" fmla="*/ 465141 h 620468"/>
              <a:gd name="connsiteX43" fmla="*/ 312099 w 473623"/>
              <a:gd name="connsiteY43" fmla="*/ 463938 h 620468"/>
              <a:gd name="connsiteX44" fmla="*/ 311678 w 473623"/>
              <a:gd name="connsiteY44" fmla="*/ 465622 h 620468"/>
              <a:gd name="connsiteX45" fmla="*/ 316250 w 473623"/>
              <a:gd name="connsiteY45" fmla="*/ 469833 h 620468"/>
              <a:gd name="connsiteX46" fmla="*/ 316551 w 473623"/>
              <a:gd name="connsiteY46" fmla="*/ 472239 h 620468"/>
              <a:gd name="connsiteX47" fmla="*/ 315889 w 473623"/>
              <a:gd name="connsiteY47" fmla="*/ 476090 h 620468"/>
              <a:gd name="connsiteX48" fmla="*/ 316130 w 473623"/>
              <a:gd name="connsiteY48" fmla="*/ 477413 h 620468"/>
              <a:gd name="connsiteX49" fmla="*/ 318536 w 473623"/>
              <a:gd name="connsiteY49" fmla="*/ 481624 h 620468"/>
              <a:gd name="connsiteX50" fmla="*/ 319559 w 473623"/>
              <a:gd name="connsiteY50" fmla="*/ 484030 h 620468"/>
              <a:gd name="connsiteX51" fmla="*/ 321845 w 473623"/>
              <a:gd name="connsiteY51" fmla="*/ 486557 h 620468"/>
              <a:gd name="connsiteX52" fmla="*/ 324131 w 473623"/>
              <a:gd name="connsiteY52" fmla="*/ 488602 h 620468"/>
              <a:gd name="connsiteX53" fmla="*/ 325093 w 473623"/>
              <a:gd name="connsiteY53" fmla="*/ 490768 h 620468"/>
              <a:gd name="connsiteX54" fmla="*/ 325935 w 473623"/>
              <a:gd name="connsiteY54" fmla="*/ 493596 h 620468"/>
              <a:gd name="connsiteX55" fmla="*/ 329064 w 473623"/>
              <a:gd name="connsiteY55" fmla="*/ 496664 h 620468"/>
              <a:gd name="connsiteX56" fmla="*/ 329846 w 473623"/>
              <a:gd name="connsiteY56" fmla="*/ 498288 h 620468"/>
              <a:gd name="connsiteX57" fmla="*/ 330267 w 473623"/>
              <a:gd name="connsiteY57" fmla="*/ 502740 h 620468"/>
              <a:gd name="connsiteX58" fmla="*/ 329966 w 473623"/>
              <a:gd name="connsiteY58" fmla="*/ 504604 h 620468"/>
              <a:gd name="connsiteX59" fmla="*/ 329064 w 473623"/>
              <a:gd name="connsiteY59" fmla="*/ 505808 h 620468"/>
              <a:gd name="connsiteX60" fmla="*/ 329064 w 473623"/>
              <a:gd name="connsiteY60" fmla="*/ 507552 h 620468"/>
              <a:gd name="connsiteX61" fmla="*/ 328221 w 473623"/>
              <a:gd name="connsiteY61" fmla="*/ 510861 h 620468"/>
              <a:gd name="connsiteX62" fmla="*/ 328041 w 473623"/>
              <a:gd name="connsiteY62" fmla="*/ 513989 h 620468"/>
              <a:gd name="connsiteX63" fmla="*/ 325935 w 473623"/>
              <a:gd name="connsiteY63" fmla="*/ 519824 h 620468"/>
              <a:gd name="connsiteX64" fmla="*/ 325214 w 473623"/>
              <a:gd name="connsiteY64" fmla="*/ 523855 h 620468"/>
              <a:gd name="connsiteX65" fmla="*/ 324371 w 473623"/>
              <a:gd name="connsiteY65" fmla="*/ 525840 h 620468"/>
              <a:gd name="connsiteX66" fmla="*/ 326958 w 473623"/>
              <a:gd name="connsiteY66" fmla="*/ 526442 h 620468"/>
              <a:gd name="connsiteX67" fmla="*/ 328763 w 473623"/>
              <a:gd name="connsiteY67" fmla="*/ 525239 h 620468"/>
              <a:gd name="connsiteX68" fmla="*/ 330327 w 473623"/>
              <a:gd name="connsiteY68" fmla="*/ 523735 h 620468"/>
              <a:gd name="connsiteX69" fmla="*/ 339531 w 473623"/>
              <a:gd name="connsiteY69" fmla="*/ 525539 h 620468"/>
              <a:gd name="connsiteX70" fmla="*/ 339110 w 473623"/>
              <a:gd name="connsiteY70" fmla="*/ 528307 h 620468"/>
              <a:gd name="connsiteX71" fmla="*/ 344284 w 473623"/>
              <a:gd name="connsiteY71" fmla="*/ 529389 h 620468"/>
              <a:gd name="connsiteX72" fmla="*/ 343201 w 473623"/>
              <a:gd name="connsiteY72" fmla="*/ 535706 h 620468"/>
              <a:gd name="connsiteX73" fmla="*/ 341937 w 473623"/>
              <a:gd name="connsiteY73" fmla="*/ 537030 h 620468"/>
              <a:gd name="connsiteX74" fmla="*/ 341095 w 473623"/>
              <a:gd name="connsiteY74" fmla="*/ 539316 h 620468"/>
              <a:gd name="connsiteX75" fmla="*/ 340975 w 473623"/>
              <a:gd name="connsiteY75" fmla="*/ 545452 h 620468"/>
              <a:gd name="connsiteX76" fmla="*/ 341276 w 473623"/>
              <a:gd name="connsiteY76" fmla="*/ 544128 h 620468"/>
              <a:gd name="connsiteX77" fmla="*/ 344223 w 473623"/>
              <a:gd name="connsiteY77" fmla="*/ 544730 h 620468"/>
              <a:gd name="connsiteX78" fmla="*/ 343863 w 473623"/>
              <a:gd name="connsiteY78" fmla="*/ 546113 h 620468"/>
              <a:gd name="connsiteX79" fmla="*/ 349217 w 473623"/>
              <a:gd name="connsiteY79" fmla="*/ 547136 h 620468"/>
              <a:gd name="connsiteX80" fmla="*/ 349938 w 473623"/>
              <a:gd name="connsiteY80" fmla="*/ 544429 h 620468"/>
              <a:gd name="connsiteX81" fmla="*/ 358060 w 473623"/>
              <a:gd name="connsiteY81" fmla="*/ 545993 h 620468"/>
              <a:gd name="connsiteX82" fmla="*/ 359083 w 473623"/>
              <a:gd name="connsiteY82" fmla="*/ 540579 h 620468"/>
              <a:gd name="connsiteX83" fmla="*/ 361429 w 473623"/>
              <a:gd name="connsiteY83" fmla="*/ 544369 h 620468"/>
              <a:gd name="connsiteX84" fmla="*/ 363233 w 473623"/>
              <a:gd name="connsiteY84" fmla="*/ 544248 h 620468"/>
              <a:gd name="connsiteX85" fmla="*/ 362090 w 473623"/>
              <a:gd name="connsiteY85" fmla="*/ 550144 h 620468"/>
              <a:gd name="connsiteX86" fmla="*/ 362993 w 473623"/>
              <a:gd name="connsiteY86" fmla="*/ 550024 h 620468"/>
              <a:gd name="connsiteX87" fmla="*/ 373821 w 473623"/>
              <a:gd name="connsiteY87" fmla="*/ 552189 h 620468"/>
              <a:gd name="connsiteX88" fmla="*/ 375867 w 473623"/>
              <a:gd name="connsiteY88" fmla="*/ 550445 h 620468"/>
              <a:gd name="connsiteX89" fmla="*/ 376709 w 473623"/>
              <a:gd name="connsiteY89" fmla="*/ 548520 h 620468"/>
              <a:gd name="connsiteX90" fmla="*/ 380318 w 473623"/>
              <a:gd name="connsiteY90" fmla="*/ 549362 h 620468"/>
              <a:gd name="connsiteX91" fmla="*/ 380920 w 473623"/>
              <a:gd name="connsiteY91" fmla="*/ 551287 h 620468"/>
              <a:gd name="connsiteX92" fmla="*/ 382424 w 473623"/>
              <a:gd name="connsiteY92" fmla="*/ 550746 h 620468"/>
              <a:gd name="connsiteX93" fmla="*/ 384710 w 473623"/>
              <a:gd name="connsiteY93" fmla="*/ 552550 h 620468"/>
              <a:gd name="connsiteX94" fmla="*/ 384830 w 473623"/>
              <a:gd name="connsiteY94" fmla="*/ 553092 h 620468"/>
              <a:gd name="connsiteX95" fmla="*/ 382183 w 473623"/>
              <a:gd name="connsiteY95" fmla="*/ 552490 h 620468"/>
              <a:gd name="connsiteX96" fmla="*/ 379897 w 473623"/>
              <a:gd name="connsiteY96" fmla="*/ 552550 h 620468"/>
              <a:gd name="connsiteX97" fmla="*/ 377731 w 473623"/>
              <a:gd name="connsiteY97" fmla="*/ 553332 h 620468"/>
              <a:gd name="connsiteX98" fmla="*/ 376769 w 473623"/>
              <a:gd name="connsiteY98" fmla="*/ 554896 h 620468"/>
              <a:gd name="connsiteX99" fmla="*/ 374904 w 473623"/>
              <a:gd name="connsiteY99" fmla="*/ 555919 h 620468"/>
              <a:gd name="connsiteX100" fmla="*/ 374363 w 473623"/>
              <a:gd name="connsiteY100" fmla="*/ 556942 h 620468"/>
              <a:gd name="connsiteX101" fmla="*/ 372678 w 473623"/>
              <a:gd name="connsiteY101" fmla="*/ 558085 h 620468"/>
              <a:gd name="connsiteX102" fmla="*/ 369851 w 473623"/>
              <a:gd name="connsiteY102" fmla="*/ 557964 h 620468"/>
              <a:gd name="connsiteX103" fmla="*/ 364557 w 473623"/>
              <a:gd name="connsiteY103" fmla="*/ 558265 h 620468"/>
              <a:gd name="connsiteX104" fmla="*/ 360586 w 473623"/>
              <a:gd name="connsiteY104" fmla="*/ 558145 h 620468"/>
              <a:gd name="connsiteX105" fmla="*/ 357819 w 473623"/>
              <a:gd name="connsiteY105" fmla="*/ 557724 h 620468"/>
              <a:gd name="connsiteX106" fmla="*/ 355232 w 473623"/>
              <a:gd name="connsiteY106" fmla="*/ 558987 h 620468"/>
              <a:gd name="connsiteX107" fmla="*/ 350420 w 473623"/>
              <a:gd name="connsiteY107" fmla="*/ 560551 h 620468"/>
              <a:gd name="connsiteX108" fmla="*/ 347292 w 473623"/>
              <a:gd name="connsiteY108" fmla="*/ 564642 h 620468"/>
              <a:gd name="connsiteX109" fmla="*/ 350239 w 473623"/>
              <a:gd name="connsiteY109" fmla="*/ 568312 h 620468"/>
              <a:gd name="connsiteX110" fmla="*/ 353428 w 473623"/>
              <a:gd name="connsiteY110" fmla="*/ 574628 h 620468"/>
              <a:gd name="connsiteX111" fmla="*/ 354510 w 473623"/>
              <a:gd name="connsiteY111" fmla="*/ 577997 h 620468"/>
              <a:gd name="connsiteX112" fmla="*/ 354029 w 473623"/>
              <a:gd name="connsiteY112" fmla="*/ 580764 h 620468"/>
              <a:gd name="connsiteX113" fmla="*/ 355533 w 473623"/>
              <a:gd name="connsiteY113" fmla="*/ 587322 h 620468"/>
              <a:gd name="connsiteX114" fmla="*/ 355533 w 473623"/>
              <a:gd name="connsiteY114" fmla="*/ 590750 h 620468"/>
              <a:gd name="connsiteX115" fmla="*/ 354330 w 473623"/>
              <a:gd name="connsiteY115" fmla="*/ 593157 h 620468"/>
              <a:gd name="connsiteX116" fmla="*/ 354150 w 473623"/>
              <a:gd name="connsiteY116" fmla="*/ 597970 h 620468"/>
              <a:gd name="connsiteX117" fmla="*/ 351322 w 473623"/>
              <a:gd name="connsiteY117" fmla="*/ 598752 h 620468"/>
              <a:gd name="connsiteX118" fmla="*/ 347292 w 473623"/>
              <a:gd name="connsiteY118" fmla="*/ 601759 h 620468"/>
              <a:gd name="connsiteX119" fmla="*/ 343802 w 473623"/>
              <a:gd name="connsiteY119" fmla="*/ 605068 h 620468"/>
              <a:gd name="connsiteX120" fmla="*/ 340975 w 473623"/>
              <a:gd name="connsiteY120" fmla="*/ 606392 h 620468"/>
              <a:gd name="connsiteX121" fmla="*/ 336222 w 473623"/>
              <a:gd name="connsiteY121" fmla="*/ 607595 h 620468"/>
              <a:gd name="connsiteX122" fmla="*/ 331470 w 473623"/>
              <a:gd name="connsiteY122" fmla="*/ 609700 h 620468"/>
              <a:gd name="connsiteX123" fmla="*/ 326898 w 473623"/>
              <a:gd name="connsiteY123" fmla="*/ 610663 h 620468"/>
              <a:gd name="connsiteX124" fmla="*/ 321123 w 473623"/>
              <a:gd name="connsiteY124" fmla="*/ 610482 h 620468"/>
              <a:gd name="connsiteX125" fmla="*/ 317694 w 473623"/>
              <a:gd name="connsiteY125" fmla="*/ 609881 h 620468"/>
              <a:gd name="connsiteX126" fmla="*/ 313964 w 473623"/>
              <a:gd name="connsiteY126" fmla="*/ 608136 h 620468"/>
              <a:gd name="connsiteX127" fmla="*/ 310234 w 473623"/>
              <a:gd name="connsiteY127" fmla="*/ 606031 h 620468"/>
              <a:gd name="connsiteX128" fmla="*/ 306324 w 473623"/>
              <a:gd name="connsiteY128" fmla="*/ 605790 h 620468"/>
              <a:gd name="connsiteX129" fmla="*/ 304579 w 473623"/>
              <a:gd name="connsiteY129" fmla="*/ 605610 h 620468"/>
              <a:gd name="connsiteX130" fmla="*/ 301511 w 473623"/>
              <a:gd name="connsiteY130" fmla="*/ 605610 h 620468"/>
              <a:gd name="connsiteX131" fmla="*/ 300068 w 473623"/>
              <a:gd name="connsiteY131" fmla="*/ 605790 h 620468"/>
              <a:gd name="connsiteX132" fmla="*/ 295556 w 473623"/>
              <a:gd name="connsiteY132" fmla="*/ 606692 h 620468"/>
              <a:gd name="connsiteX133" fmla="*/ 284306 w 473623"/>
              <a:gd name="connsiteY133" fmla="*/ 605128 h 620468"/>
              <a:gd name="connsiteX134" fmla="*/ 279012 w 473623"/>
              <a:gd name="connsiteY134" fmla="*/ 606331 h 620468"/>
              <a:gd name="connsiteX135" fmla="*/ 274380 w 473623"/>
              <a:gd name="connsiteY135" fmla="*/ 604948 h 620468"/>
              <a:gd name="connsiteX136" fmla="*/ 268966 w 473623"/>
              <a:gd name="connsiteY136" fmla="*/ 600556 h 620468"/>
              <a:gd name="connsiteX137" fmla="*/ 264935 w 473623"/>
              <a:gd name="connsiteY137" fmla="*/ 600857 h 620468"/>
              <a:gd name="connsiteX138" fmla="*/ 261567 w 473623"/>
              <a:gd name="connsiteY138" fmla="*/ 602902 h 620468"/>
              <a:gd name="connsiteX139" fmla="*/ 253686 w 473623"/>
              <a:gd name="connsiteY139" fmla="*/ 610603 h 620468"/>
              <a:gd name="connsiteX140" fmla="*/ 239850 w 473623"/>
              <a:gd name="connsiteY140" fmla="*/ 610001 h 620468"/>
              <a:gd name="connsiteX141" fmla="*/ 236180 w 473623"/>
              <a:gd name="connsiteY141" fmla="*/ 608978 h 620468"/>
              <a:gd name="connsiteX142" fmla="*/ 229863 w 473623"/>
              <a:gd name="connsiteY142" fmla="*/ 608978 h 620468"/>
              <a:gd name="connsiteX143" fmla="*/ 221922 w 473623"/>
              <a:gd name="connsiteY143" fmla="*/ 609700 h 620468"/>
              <a:gd name="connsiteX144" fmla="*/ 214102 w 473623"/>
              <a:gd name="connsiteY144" fmla="*/ 608858 h 620468"/>
              <a:gd name="connsiteX145" fmla="*/ 207124 w 473623"/>
              <a:gd name="connsiteY145" fmla="*/ 610723 h 620468"/>
              <a:gd name="connsiteX146" fmla="*/ 199062 w 473623"/>
              <a:gd name="connsiteY146" fmla="*/ 613310 h 620468"/>
              <a:gd name="connsiteX147" fmla="*/ 189437 w 473623"/>
              <a:gd name="connsiteY147" fmla="*/ 613611 h 620468"/>
              <a:gd name="connsiteX148" fmla="*/ 185166 w 473623"/>
              <a:gd name="connsiteY148" fmla="*/ 614994 h 620468"/>
              <a:gd name="connsiteX149" fmla="*/ 178549 w 473623"/>
              <a:gd name="connsiteY149" fmla="*/ 620469 h 620468"/>
              <a:gd name="connsiteX150" fmla="*/ 169044 w 473623"/>
              <a:gd name="connsiteY150" fmla="*/ 619386 h 620468"/>
              <a:gd name="connsiteX151" fmla="*/ 163028 w 473623"/>
              <a:gd name="connsiteY151" fmla="*/ 620108 h 620468"/>
              <a:gd name="connsiteX152" fmla="*/ 152500 w 473623"/>
              <a:gd name="connsiteY152" fmla="*/ 620228 h 620468"/>
              <a:gd name="connsiteX153" fmla="*/ 142153 w 473623"/>
              <a:gd name="connsiteY153" fmla="*/ 618965 h 620468"/>
              <a:gd name="connsiteX154" fmla="*/ 139326 w 473623"/>
              <a:gd name="connsiteY154" fmla="*/ 617340 h 620468"/>
              <a:gd name="connsiteX155" fmla="*/ 137521 w 473623"/>
              <a:gd name="connsiteY155" fmla="*/ 614934 h 620468"/>
              <a:gd name="connsiteX156" fmla="*/ 133911 w 473623"/>
              <a:gd name="connsiteY156" fmla="*/ 608738 h 620468"/>
              <a:gd name="connsiteX157" fmla="*/ 130182 w 473623"/>
              <a:gd name="connsiteY157" fmla="*/ 606331 h 620468"/>
              <a:gd name="connsiteX158" fmla="*/ 124406 w 473623"/>
              <a:gd name="connsiteY158" fmla="*/ 605249 h 620468"/>
              <a:gd name="connsiteX159" fmla="*/ 119353 w 473623"/>
              <a:gd name="connsiteY159" fmla="*/ 607234 h 620468"/>
              <a:gd name="connsiteX160" fmla="*/ 116105 w 473623"/>
              <a:gd name="connsiteY160" fmla="*/ 609339 h 620468"/>
              <a:gd name="connsiteX161" fmla="*/ 110690 w 473623"/>
              <a:gd name="connsiteY161" fmla="*/ 610182 h 620468"/>
              <a:gd name="connsiteX162" fmla="*/ 102268 w 473623"/>
              <a:gd name="connsiteY162" fmla="*/ 611986 h 620468"/>
              <a:gd name="connsiteX163" fmla="*/ 92944 w 473623"/>
              <a:gd name="connsiteY163" fmla="*/ 612829 h 620468"/>
              <a:gd name="connsiteX164" fmla="*/ 86567 w 473623"/>
              <a:gd name="connsiteY164" fmla="*/ 617040 h 620468"/>
              <a:gd name="connsiteX165" fmla="*/ 84161 w 473623"/>
              <a:gd name="connsiteY165" fmla="*/ 617040 h 620468"/>
              <a:gd name="connsiteX166" fmla="*/ 80852 w 473623"/>
              <a:gd name="connsiteY166" fmla="*/ 613129 h 620468"/>
              <a:gd name="connsiteX167" fmla="*/ 79649 w 473623"/>
              <a:gd name="connsiteY167" fmla="*/ 612949 h 620468"/>
              <a:gd name="connsiteX168" fmla="*/ 75438 w 473623"/>
              <a:gd name="connsiteY168" fmla="*/ 613550 h 620468"/>
              <a:gd name="connsiteX169" fmla="*/ 72490 w 473623"/>
              <a:gd name="connsiteY169" fmla="*/ 611986 h 620468"/>
              <a:gd name="connsiteX170" fmla="*/ 69061 w 473623"/>
              <a:gd name="connsiteY170" fmla="*/ 611686 h 620468"/>
              <a:gd name="connsiteX171" fmla="*/ 65091 w 473623"/>
              <a:gd name="connsiteY171" fmla="*/ 610542 h 620468"/>
              <a:gd name="connsiteX172" fmla="*/ 62203 w 473623"/>
              <a:gd name="connsiteY172" fmla="*/ 610783 h 620468"/>
              <a:gd name="connsiteX173" fmla="*/ 56669 w 473623"/>
              <a:gd name="connsiteY173" fmla="*/ 614393 h 620468"/>
              <a:gd name="connsiteX174" fmla="*/ 56849 w 473623"/>
              <a:gd name="connsiteY174" fmla="*/ 614874 h 620468"/>
              <a:gd name="connsiteX175" fmla="*/ 56849 w 473623"/>
              <a:gd name="connsiteY175" fmla="*/ 615054 h 620468"/>
              <a:gd name="connsiteX176" fmla="*/ 55947 w 473623"/>
              <a:gd name="connsiteY176" fmla="*/ 615776 h 620468"/>
              <a:gd name="connsiteX177" fmla="*/ 55827 w 473623"/>
              <a:gd name="connsiteY177" fmla="*/ 615776 h 620468"/>
              <a:gd name="connsiteX178" fmla="*/ 55225 w 473623"/>
              <a:gd name="connsiteY178" fmla="*/ 616077 h 620468"/>
              <a:gd name="connsiteX179" fmla="*/ 54623 w 473623"/>
              <a:gd name="connsiteY179" fmla="*/ 616498 h 620468"/>
              <a:gd name="connsiteX180" fmla="*/ 53781 w 473623"/>
              <a:gd name="connsiteY180" fmla="*/ 615897 h 620468"/>
              <a:gd name="connsiteX181" fmla="*/ 52819 w 473623"/>
              <a:gd name="connsiteY181" fmla="*/ 616438 h 620468"/>
              <a:gd name="connsiteX182" fmla="*/ 49811 w 473623"/>
              <a:gd name="connsiteY182" fmla="*/ 616197 h 620468"/>
              <a:gd name="connsiteX183" fmla="*/ 47826 w 473623"/>
              <a:gd name="connsiteY183" fmla="*/ 615716 h 620468"/>
              <a:gd name="connsiteX184" fmla="*/ 46562 w 473623"/>
              <a:gd name="connsiteY184" fmla="*/ 613310 h 620468"/>
              <a:gd name="connsiteX185" fmla="*/ 47164 w 473623"/>
              <a:gd name="connsiteY185" fmla="*/ 611024 h 620468"/>
              <a:gd name="connsiteX186" fmla="*/ 47344 w 473623"/>
              <a:gd name="connsiteY186" fmla="*/ 607414 h 620468"/>
              <a:gd name="connsiteX187" fmla="*/ 47344 w 473623"/>
              <a:gd name="connsiteY187" fmla="*/ 607174 h 620468"/>
              <a:gd name="connsiteX188" fmla="*/ 46322 w 473623"/>
              <a:gd name="connsiteY188" fmla="*/ 602722 h 620468"/>
              <a:gd name="connsiteX189" fmla="*/ 42171 w 473623"/>
              <a:gd name="connsiteY189" fmla="*/ 600616 h 620468"/>
              <a:gd name="connsiteX190" fmla="*/ 37659 w 473623"/>
              <a:gd name="connsiteY190" fmla="*/ 597849 h 620468"/>
              <a:gd name="connsiteX191" fmla="*/ 34892 w 473623"/>
              <a:gd name="connsiteY191" fmla="*/ 594721 h 620468"/>
              <a:gd name="connsiteX192" fmla="*/ 31884 w 473623"/>
              <a:gd name="connsiteY192" fmla="*/ 593097 h 620468"/>
              <a:gd name="connsiteX193" fmla="*/ 27252 w 473623"/>
              <a:gd name="connsiteY193" fmla="*/ 592375 h 620468"/>
              <a:gd name="connsiteX194" fmla="*/ 23040 w 473623"/>
              <a:gd name="connsiteY194" fmla="*/ 593397 h 620468"/>
              <a:gd name="connsiteX195" fmla="*/ 20273 w 473623"/>
              <a:gd name="connsiteY195" fmla="*/ 592555 h 620468"/>
              <a:gd name="connsiteX196" fmla="*/ 15581 w 473623"/>
              <a:gd name="connsiteY196" fmla="*/ 590089 h 620468"/>
              <a:gd name="connsiteX197" fmla="*/ 12092 w 473623"/>
              <a:gd name="connsiteY197" fmla="*/ 585998 h 620468"/>
              <a:gd name="connsiteX198" fmla="*/ 11490 w 473623"/>
              <a:gd name="connsiteY198" fmla="*/ 585457 h 620468"/>
              <a:gd name="connsiteX199" fmla="*/ 8603 w 473623"/>
              <a:gd name="connsiteY199" fmla="*/ 584013 h 620468"/>
              <a:gd name="connsiteX200" fmla="*/ 9144 w 473623"/>
              <a:gd name="connsiteY200" fmla="*/ 582810 h 620468"/>
              <a:gd name="connsiteX201" fmla="*/ 9144 w 473623"/>
              <a:gd name="connsiteY201" fmla="*/ 580644 h 620468"/>
              <a:gd name="connsiteX202" fmla="*/ 9866 w 473623"/>
              <a:gd name="connsiteY202" fmla="*/ 579742 h 620468"/>
              <a:gd name="connsiteX203" fmla="*/ 8362 w 473623"/>
              <a:gd name="connsiteY203" fmla="*/ 577035 h 620468"/>
              <a:gd name="connsiteX204" fmla="*/ 8603 w 473623"/>
              <a:gd name="connsiteY204" fmla="*/ 575230 h 620468"/>
              <a:gd name="connsiteX205" fmla="*/ 10106 w 473623"/>
              <a:gd name="connsiteY205" fmla="*/ 574147 h 620468"/>
              <a:gd name="connsiteX206" fmla="*/ 12152 w 473623"/>
              <a:gd name="connsiteY206" fmla="*/ 573666 h 620468"/>
              <a:gd name="connsiteX207" fmla="*/ 0 w 473623"/>
              <a:gd name="connsiteY207" fmla="*/ 570898 h 620468"/>
              <a:gd name="connsiteX208" fmla="*/ 3610 w 473623"/>
              <a:gd name="connsiteY208" fmla="*/ 554656 h 620468"/>
              <a:gd name="connsiteX209" fmla="*/ 3068 w 473623"/>
              <a:gd name="connsiteY209" fmla="*/ 554596 h 620468"/>
              <a:gd name="connsiteX210" fmla="*/ 7760 w 473623"/>
              <a:gd name="connsiteY210" fmla="*/ 533420 h 620468"/>
              <a:gd name="connsiteX211" fmla="*/ 10347 w 473623"/>
              <a:gd name="connsiteY211" fmla="*/ 522411 h 620468"/>
              <a:gd name="connsiteX212" fmla="*/ 21897 w 473623"/>
              <a:gd name="connsiteY212" fmla="*/ 525058 h 620468"/>
              <a:gd name="connsiteX213" fmla="*/ 35974 w 473623"/>
              <a:gd name="connsiteY213" fmla="*/ 461471 h 620468"/>
              <a:gd name="connsiteX214" fmla="*/ 44457 w 473623"/>
              <a:gd name="connsiteY214" fmla="*/ 463396 h 620468"/>
              <a:gd name="connsiteX215" fmla="*/ 52037 w 473623"/>
              <a:gd name="connsiteY215" fmla="*/ 465201 h 620468"/>
              <a:gd name="connsiteX216" fmla="*/ 52578 w 473623"/>
              <a:gd name="connsiteY216" fmla="*/ 464840 h 620468"/>
              <a:gd name="connsiteX217" fmla="*/ 54262 w 473623"/>
              <a:gd name="connsiteY217" fmla="*/ 461351 h 620468"/>
              <a:gd name="connsiteX218" fmla="*/ 53480 w 473623"/>
              <a:gd name="connsiteY218" fmla="*/ 458704 h 620468"/>
              <a:gd name="connsiteX219" fmla="*/ 52337 w 473623"/>
              <a:gd name="connsiteY219" fmla="*/ 456899 h 620468"/>
              <a:gd name="connsiteX220" fmla="*/ 52698 w 473623"/>
              <a:gd name="connsiteY220" fmla="*/ 455516 h 620468"/>
              <a:gd name="connsiteX221" fmla="*/ 52398 w 473623"/>
              <a:gd name="connsiteY221" fmla="*/ 452929 h 620468"/>
              <a:gd name="connsiteX222" fmla="*/ 52999 w 473623"/>
              <a:gd name="connsiteY222" fmla="*/ 451545 h 620468"/>
              <a:gd name="connsiteX223" fmla="*/ 51435 w 473623"/>
              <a:gd name="connsiteY223" fmla="*/ 450342 h 620468"/>
              <a:gd name="connsiteX224" fmla="*/ 50593 w 473623"/>
              <a:gd name="connsiteY224" fmla="*/ 447334 h 620468"/>
              <a:gd name="connsiteX225" fmla="*/ 52999 w 473623"/>
              <a:gd name="connsiteY225" fmla="*/ 445108 h 620468"/>
              <a:gd name="connsiteX226" fmla="*/ 52337 w 473623"/>
              <a:gd name="connsiteY226" fmla="*/ 443785 h 620468"/>
              <a:gd name="connsiteX227" fmla="*/ 49931 w 473623"/>
              <a:gd name="connsiteY227" fmla="*/ 442341 h 620468"/>
              <a:gd name="connsiteX228" fmla="*/ 49690 w 473623"/>
              <a:gd name="connsiteY228" fmla="*/ 440536 h 620468"/>
              <a:gd name="connsiteX229" fmla="*/ 51074 w 473623"/>
              <a:gd name="connsiteY229" fmla="*/ 436746 h 620468"/>
              <a:gd name="connsiteX230" fmla="*/ 53902 w 473623"/>
              <a:gd name="connsiteY230" fmla="*/ 436325 h 620468"/>
              <a:gd name="connsiteX231" fmla="*/ 56007 w 473623"/>
              <a:gd name="connsiteY231" fmla="*/ 435002 h 620468"/>
              <a:gd name="connsiteX232" fmla="*/ 55586 w 473623"/>
              <a:gd name="connsiteY232" fmla="*/ 434340 h 620468"/>
              <a:gd name="connsiteX233" fmla="*/ 56970 w 473623"/>
              <a:gd name="connsiteY233" fmla="*/ 433317 h 620468"/>
              <a:gd name="connsiteX234" fmla="*/ 55947 w 473623"/>
              <a:gd name="connsiteY234" fmla="*/ 430851 h 620468"/>
              <a:gd name="connsiteX235" fmla="*/ 56789 w 473623"/>
              <a:gd name="connsiteY235" fmla="*/ 429828 h 620468"/>
              <a:gd name="connsiteX236" fmla="*/ 58834 w 473623"/>
              <a:gd name="connsiteY236" fmla="*/ 429106 h 620468"/>
              <a:gd name="connsiteX237" fmla="*/ 59677 w 473623"/>
              <a:gd name="connsiteY237" fmla="*/ 426941 h 620468"/>
              <a:gd name="connsiteX238" fmla="*/ 59316 w 473623"/>
              <a:gd name="connsiteY238" fmla="*/ 425497 h 620468"/>
              <a:gd name="connsiteX239" fmla="*/ 60639 w 473623"/>
              <a:gd name="connsiteY239" fmla="*/ 423993 h 620468"/>
              <a:gd name="connsiteX240" fmla="*/ 62865 w 473623"/>
              <a:gd name="connsiteY240" fmla="*/ 422429 h 620468"/>
              <a:gd name="connsiteX241" fmla="*/ 62745 w 473623"/>
              <a:gd name="connsiteY241" fmla="*/ 420925 h 620468"/>
              <a:gd name="connsiteX242" fmla="*/ 63527 w 473623"/>
              <a:gd name="connsiteY242" fmla="*/ 419722 h 620468"/>
              <a:gd name="connsiteX243" fmla="*/ 62324 w 473623"/>
              <a:gd name="connsiteY243" fmla="*/ 418338 h 620468"/>
              <a:gd name="connsiteX244" fmla="*/ 62745 w 473623"/>
              <a:gd name="connsiteY244" fmla="*/ 417736 h 620468"/>
              <a:gd name="connsiteX245" fmla="*/ 60519 w 473623"/>
              <a:gd name="connsiteY245" fmla="*/ 416654 h 620468"/>
              <a:gd name="connsiteX246" fmla="*/ 60519 w 473623"/>
              <a:gd name="connsiteY246" fmla="*/ 414488 h 620468"/>
              <a:gd name="connsiteX247" fmla="*/ 61421 w 473623"/>
              <a:gd name="connsiteY247" fmla="*/ 413586 h 620468"/>
              <a:gd name="connsiteX248" fmla="*/ 61602 w 473623"/>
              <a:gd name="connsiteY248" fmla="*/ 411600 h 620468"/>
              <a:gd name="connsiteX249" fmla="*/ 62504 w 473623"/>
              <a:gd name="connsiteY249" fmla="*/ 410277 h 620468"/>
              <a:gd name="connsiteX250" fmla="*/ 64008 w 473623"/>
              <a:gd name="connsiteY250" fmla="*/ 409796 h 620468"/>
              <a:gd name="connsiteX251" fmla="*/ 66715 w 473623"/>
              <a:gd name="connsiteY251" fmla="*/ 410638 h 620468"/>
              <a:gd name="connsiteX252" fmla="*/ 67256 w 473623"/>
              <a:gd name="connsiteY252" fmla="*/ 409555 h 620468"/>
              <a:gd name="connsiteX253" fmla="*/ 66775 w 473623"/>
              <a:gd name="connsiteY253" fmla="*/ 408292 h 620468"/>
              <a:gd name="connsiteX254" fmla="*/ 67678 w 473623"/>
              <a:gd name="connsiteY254" fmla="*/ 407209 h 620468"/>
              <a:gd name="connsiteX255" fmla="*/ 70204 w 473623"/>
              <a:gd name="connsiteY255" fmla="*/ 406487 h 620468"/>
              <a:gd name="connsiteX256" fmla="*/ 70686 w 473623"/>
              <a:gd name="connsiteY256" fmla="*/ 406788 h 620468"/>
              <a:gd name="connsiteX257" fmla="*/ 69362 w 473623"/>
              <a:gd name="connsiteY257" fmla="*/ 403599 h 620468"/>
              <a:gd name="connsiteX258" fmla="*/ 67557 w 473623"/>
              <a:gd name="connsiteY258" fmla="*/ 402757 h 620468"/>
              <a:gd name="connsiteX259" fmla="*/ 64429 w 473623"/>
              <a:gd name="connsiteY259" fmla="*/ 402156 h 620468"/>
              <a:gd name="connsiteX260" fmla="*/ 64188 w 473623"/>
              <a:gd name="connsiteY260" fmla="*/ 400652 h 620468"/>
              <a:gd name="connsiteX261" fmla="*/ 62083 w 473623"/>
              <a:gd name="connsiteY261" fmla="*/ 398967 h 620468"/>
              <a:gd name="connsiteX262" fmla="*/ 63346 w 473623"/>
              <a:gd name="connsiteY262" fmla="*/ 397162 h 620468"/>
              <a:gd name="connsiteX263" fmla="*/ 63467 w 473623"/>
              <a:gd name="connsiteY263" fmla="*/ 396200 h 620468"/>
              <a:gd name="connsiteX264" fmla="*/ 61421 w 473623"/>
              <a:gd name="connsiteY264" fmla="*/ 395598 h 620468"/>
              <a:gd name="connsiteX265" fmla="*/ 61963 w 473623"/>
              <a:gd name="connsiteY265" fmla="*/ 394937 h 620468"/>
              <a:gd name="connsiteX266" fmla="*/ 61120 w 473623"/>
              <a:gd name="connsiteY266" fmla="*/ 393733 h 620468"/>
              <a:gd name="connsiteX267" fmla="*/ 60699 w 473623"/>
              <a:gd name="connsiteY267" fmla="*/ 390485 h 620468"/>
              <a:gd name="connsiteX268" fmla="*/ 61060 w 473623"/>
              <a:gd name="connsiteY268" fmla="*/ 389823 h 620468"/>
              <a:gd name="connsiteX269" fmla="*/ 62685 w 473623"/>
              <a:gd name="connsiteY269" fmla="*/ 389342 h 620468"/>
              <a:gd name="connsiteX270" fmla="*/ 61481 w 473623"/>
              <a:gd name="connsiteY270" fmla="*/ 386936 h 620468"/>
              <a:gd name="connsiteX271" fmla="*/ 61241 w 473623"/>
              <a:gd name="connsiteY271" fmla="*/ 385251 h 620468"/>
              <a:gd name="connsiteX272" fmla="*/ 59797 w 473623"/>
              <a:gd name="connsiteY272" fmla="*/ 383206 h 620468"/>
              <a:gd name="connsiteX273" fmla="*/ 60579 w 473623"/>
              <a:gd name="connsiteY273" fmla="*/ 382243 h 620468"/>
              <a:gd name="connsiteX274" fmla="*/ 59135 w 473623"/>
              <a:gd name="connsiteY274" fmla="*/ 380439 h 620468"/>
              <a:gd name="connsiteX275" fmla="*/ 59195 w 473623"/>
              <a:gd name="connsiteY275" fmla="*/ 379175 h 620468"/>
              <a:gd name="connsiteX276" fmla="*/ 58534 w 473623"/>
              <a:gd name="connsiteY276" fmla="*/ 376348 h 620468"/>
              <a:gd name="connsiteX277" fmla="*/ 58594 w 473623"/>
              <a:gd name="connsiteY277" fmla="*/ 374844 h 620468"/>
              <a:gd name="connsiteX278" fmla="*/ 57391 w 473623"/>
              <a:gd name="connsiteY278" fmla="*/ 374062 h 620468"/>
              <a:gd name="connsiteX279" fmla="*/ 55706 w 473623"/>
              <a:gd name="connsiteY279" fmla="*/ 372257 h 620468"/>
              <a:gd name="connsiteX280" fmla="*/ 57511 w 473623"/>
              <a:gd name="connsiteY280" fmla="*/ 370332 h 620468"/>
              <a:gd name="connsiteX281" fmla="*/ 57631 w 473623"/>
              <a:gd name="connsiteY281" fmla="*/ 369129 h 620468"/>
              <a:gd name="connsiteX282" fmla="*/ 60639 w 473623"/>
              <a:gd name="connsiteY282" fmla="*/ 366422 h 620468"/>
              <a:gd name="connsiteX283" fmla="*/ 63467 w 473623"/>
              <a:gd name="connsiteY283" fmla="*/ 366121 h 620468"/>
              <a:gd name="connsiteX284" fmla="*/ 66234 w 473623"/>
              <a:gd name="connsiteY284" fmla="*/ 364737 h 620468"/>
              <a:gd name="connsiteX285" fmla="*/ 67618 w 473623"/>
              <a:gd name="connsiteY285" fmla="*/ 362933 h 620468"/>
              <a:gd name="connsiteX286" fmla="*/ 67978 w 473623"/>
              <a:gd name="connsiteY286" fmla="*/ 358722 h 620468"/>
              <a:gd name="connsiteX287" fmla="*/ 67497 w 473623"/>
              <a:gd name="connsiteY287" fmla="*/ 357879 h 620468"/>
              <a:gd name="connsiteX288" fmla="*/ 70024 w 473623"/>
              <a:gd name="connsiteY288" fmla="*/ 356075 h 620468"/>
              <a:gd name="connsiteX289" fmla="*/ 69903 w 473623"/>
              <a:gd name="connsiteY289" fmla="*/ 354631 h 620468"/>
              <a:gd name="connsiteX290" fmla="*/ 73453 w 473623"/>
              <a:gd name="connsiteY290" fmla="*/ 353789 h 620468"/>
              <a:gd name="connsiteX291" fmla="*/ 75679 w 473623"/>
              <a:gd name="connsiteY291" fmla="*/ 352345 h 620468"/>
              <a:gd name="connsiteX292" fmla="*/ 76220 w 473623"/>
              <a:gd name="connsiteY292" fmla="*/ 349818 h 620468"/>
              <a:gd name="connsiteX293" fmla="*/ 78205 w 473623"/>
              <a:gd name="connsiteY293" fmla="*/ 348134 h 620468"/>
              <a:gd name="connsiteX294" fmla="*/ 77904 w 473623"/>
              <a:gd name="connsiteY294" fmla="*/ 346088 h 620468"/>
              <a:gd name="connsiteX295" fmla="*/ 82115 w 473623"/>
              <a:gd name="connsiteY295" fmla="*/ 342479 h 620468"/>
              <a:gd name="connsiteX296" fmla="*/ 82597 w 473623"/>
              <a:gd name="connsiteY296" fmla="*/ 339471 h 620468"/>
              <a:gd name="connsiteX297" fmla="*/ 82115 w 473623"/>
              <a:gd name="connsiteY297" fmla="*/ 337125 h 620468"/>
              <a:gd name="connsiteX298" fmla="*/ 84522 w 473623"/>
              <a:gd name="connsiteY298" fmla="*/ 340373 h 620468"/>
              <a:gd name="connsiteX299" fmla="*/ 86447 w 473623"/>
              <a:gd name="connsiteY299" fmla="*/ 339291 h 620468"/>
              <a:gd name="connsiteX300" fmla="*/ 87831 w 473623"/>
              <a:gd name="connsiteY300" fmla="*/ 340133 h 620468"/>
              <a:gd name="connsiteX301" fmla="*/ 90838 w 473623"/>
              <a:gd name="connsiteY301" fmla="*/ 340554 h 620468"/>
              <a:gd name="connsiteX302" fmla="*/ 92523 w 473623"/>
              <a:gd name="connsiteY302" fmla="*/ 339351 h 620468"/>
              <a:gd name="connsiteX303" fmla="*/ 95290 w 473623"/>
              <a:gd name="connsiteY303" fmla="*/ 339230 h 620468"/>
              <a:gd name="connsiteX304" fmla="*/ 99862 w 473623"/>
              <a:gd name="connsiteY304" fmla="*/ 343321 h 620468"/>
              <a:gd name="connsiteX305" fmla="*/ 100885 w 473623"/>
              <a:gd name="connsiteY305" fmla="*/ 344825 h 620468"/>
              <a:gd name="connsiteX306" fmla="*/ 102208 w 473623"/>
              <a:gd name="connsiteY306" fmla="*/ 345306 h 620468"/>
              <a:gd name="connsiteX307" fmla="*/ 102750 w 473623"/>
              <a:gd name="connsiteY307" fmla="*/ 347713 h 620468"/>
              <a:gd name="connsiteX308" fmla="*/ 104915 w 473623"/>
              <a:gd name="connsiteY308" fmla="*/ 350299 h 620468"/>
              <a:gd name="connsiteX309" fmla="*/ 107743 w 473623"/>
              <a:gd name="connsiteY309" fmla="*/ 352345 h 620468"/>
              <a:gd name="connsiteX310" fmla="*/ 110811 w 473623"/>
              <a:gd name="connsiteY310" fmla="*/ 356676 h 620468"/>
              <a:gd name="connsiteX311" fmla="*/ 111834 w 473623"/>
              <a:gd name="connsiteY311" fmla="*/ 359383 h 620468"/>
              <a:gd name="connsiteX312" fmla="*/ 111533 w 473623"/>
              <a:gd name="connsiteY312" fmla="*/ 360165 h 620468"/>
              <a:gd name="connsiteX313" fmla="*/ 113819 w 473623"/>
              <a:gd name="connsiteY313" fmla="*/ 361368 h 620468"/>
              <a:gd name="connsiteX314" fmla="*/ 114059 w 473623"/>
              <a:gd name="connsiteY314" fmla="*/ 362271 h 620468"/>
              <a:gd name="connsiteX315" fmla="*/ 115443 w 473623"/>
              <a:gd name="connsiteY315" fmla="*/ 362572 h 620468"/>
              <a:gd name="connsiteX316" fmla="*/ 114661 w 473623"/>
              <a:gd name="connsiteY316" fmla="*/ 366602 h 620468"/>
              <a:gd name="connsiteX317" fmla="*/ 116887 w 473623"/>
              <a:gd name="connsiteY317" fmla="*/ 369189 h 620468"/>
              <a:gd name="connsiteX318" fmla="*/ 116466 w 473623"/>
              <a:gd name="connsiteY318" fmla="*/ 371174 h 620468"/>
              <a:gd name="connsiteX319" fmla="*/ 117669 w 473623"/>
              <a:gd name="connsiteY319" fmla="*/ 372257 h 620468"/>
              <a:gd name="connsiteX320" fmla="*/ 117910 w 473623"/>
              <a:gd name="connsiteY320" fmla="*/ 374302 h 620468"/>
              <a:gd name="connsiteX321" fmla="*/ 119173 w 473623"/>
              <a:gd name="connsiteY321" fmla="*/ 374543 h 620468"/>
              <a:gd name="connsiteX322" fmla="*/ 118872 w 473623"/>
              <a:gd name="connsiteY322" fmla="*/ 376588 h 620468"/>
              <a:gd name="connsiteX323" fmla="*/ 119955 w 473623"/>
              <a:gd name="connsiteY323" fmla="*/ 377491 h 620468"/>
              <a:gd name="connsiteX324" fmla="*/ 120316 w 473623"/>
              <a:gd name="connsiteY324" fmla="*/ 378995 h 620468"/>
              <a:gd name="connsiteX325" fmla="*/ 147387 w 473623"/>
              <a:gd name="connsiteY325" fmla="*/ 384890 h 620468"/>
              <a:gd name="connsiteX326" fmla="*/ 170247 w 473623"/>
              <a:gd name="connsiteY326" fmla="*/ 389583 h 620468"/>
              <a:gd name="connsiteX327" fmla="*/ 170127 w 473623"/>
              <a:gd name="connsiteY327" fmla="*/ 390966 h 620468"/>
              <a:gd name="connsiteX328" fmla="*/ 166818 w 473623"/>
              <a:gd name="connsiteY328" fmla="*/ 405585 h 620468"/>
              <a:gd name="connsiteX329" fmla="*/ 182940 w 473623"/>
              <a:gd name="connsiteY329" fmla="*/ 409134 h 620468"/>
              <a:gd name="connsiteX330" fmla="*/ 181135 w 473623"/>
              <a:gd name="connsiteY330" fmla="*/ 417255 h 620468"/>
              <a:gd name="connsiteX331" fmla="*/ 179331 w 473623"/>
              <a:gd name="connsiteY331" fmla="*/ 425196 h 620468"/>
              <a:gd name="connsiteX332" fmla="*/ 198401 w 473623"/>
              <a:gd name="connsiteY332" fmla="*/ 429347 h 620468"/>
              <a:gd name="connsiteX333" fmla="*/ 217230 w 473623"/>
              <a:gd name="connsiteY333" fmla="*/ 433438 h 620468"/>
              <a:gd name="connsiteX334" fmla="*/ 227938 w 473623"/>
              <a:gd name="connsiteY334" fmla="*/ 435724 h 620468"/>
              <a:gd name="connsiteX335" fmla="*/ 244181 w 473623"/>
              <a:gd name="connsiteY335" fmla="*/ 438912 h 620468"/>
              <a:gd name="connsiteX336" fmla="*/ 247790 w 473623"/>
              <a:gd name="connsiteY336" fmla="*/ 439694 h 620468"/>
              <a:gd name="connsiteX337" fmla="*/ 248933 w 473623"/>
              <a:gd name="connsiteY337" fmla="*/ 436446 h 620468"/>
              <a:gd name="connsiteX338" fmla="*/ 253084 w 473623"/>
              <a:gd name="connsiteY338" fmla="*/ 433438 h 620468"/>
              <a:gd name="connsiteX339" fmla="*/ 256032 w 473623"/>
              <a:gd name="connsiteY339" fmla="*/ 429588 h 620468"/>
              <a:gd name="connsiteX340" fmla="*/ 256634 w 473623"/>
              <a:gd name="connsiteY340" fmla="*/ 426098 h 620468"/>
              <a:gd name="connsiteX341" fmla="*/ 253626 w 473623"/>
              <a:gd name="connsiteY341" fmla="*/ 418398 h 620468"/>
              <a:gd name="connsiteX342" fmla="*/ 253505 w 473623"/>
              <a:gd name="connsiteY342" fmla="*/ 417075 h 620468"/>
              <a:gd name="connsiteX343" fmla="*/ 254588 w 473623"/>
              <a:gd name="connsiteY343" fmla="*/ 411781 h 620468"/>
              <a:gd name="connsiteX344" fmla="*/ 256032 w 473623"/>
              <a:gd name="connsiteY344" fmla="*/ 406367 h 620468"/>
              <a:gd name="connsiteX345" fmla="*/ 256513 w 473623"/>
              <a:gd name="connsiteY345" fmla="*/ 401614 h 620468"/>
              <a:gd name="connsiteX346" fmla="*/ 254588 w 473623"/>
              <a:gd name="connsiteY346" fmla="*/ 394215 h 620468"/>
              <a:gd name="connsiteX347" fmla="*/ 253987 w 473623"/>
              <a:gd name="connsiteY347" fmla="*/ 391447 h 620468"/>
              <a:gd name="connsiteX348" fmla="*/ 254528 w 473623"/>
              <a:gd name="connsiteY348" fmla="*/ 388440 h 620468"/>
              <a:gd name="connsiteX349" fmla="*/ 254227 w 473623"/>
              <a:gd name="connsiteY349" fmla="*/ 387236 h 620468"/>
              <a:gd name="connsiteX350" fmla="*/ 254769 w 473623"/>
              <a:gd name="connsiteY350" fmla="*/ 383988 h 620468"/>
              <a:gd name="connsiteX351" fmla="*/ 254408 w 473623"/>
              <a:gd name="connsiteY351" fmla="*/ 382785 h 620468"/>
              <a:gd name="connsiteX352" fmla="*/ 252302 w 473623"/>
              <a:gd name="connsiteY352" fmla="*/ 379536 h 620468"/>
              <a:gd name="connsiteX353" fmla="*/ 251701 w 473623"/>
              <a:gd name="connsiteY353" fmla="*/ 378032 h 620468"/>
              <a:gd name="connsiteX354" fmla="*/ 251701 w 473623"/>
              <a:gd name="connsiteY354" fmla="*/ 375686 h 620468"/>
              <a:gd name="connsiteX355" fmla="*/ 253505 w 473623"/>
              <a:gd name="connsiteY355" fmla="*/ 372137 h 620468"/>
              <a:gd name="connsiteX356" fmla="*/ 255069 w 473623"/>
              <a:gd name="connsiteY356" fmla="*/ 369971 h 620468"/>
              <a:gd name="connsiteX357" fmla="*/ 257115 w 473623"/>
              <a:gd name="connsiteY357" fmla="*/ 369369 h 620468"/>
              <a:gd name="connsiteX358" fmla="*/ 258920 w 473623"/>
              <a:gd name="connsiteY358" fmla="*/ 366963 h 620468"/>
              <a:gd name="connsiteX359" fmla="*/ 259822 w 473623"/>
              <a:gd name="connsiteY359" fmla="*/ 363474 h 620468"/>
              <a:gd name="connsiteX360" fmla="*/ 259160 w 473623"/>
              <a:gd name="connsiteY360" fmla="*/ 360346 h 620468"/>
              <a:gd name="connsiteX361" fmla="*/ 259521 w 473623"/>
              <a:gd name="connsiteY361" fmla="*/ 358300 h 620468"/>
              <a:gd name="connsiteX362" fmla="*/ 260724 w 473623"/>
              <a:gd name="connsiteY362" fmla="*/ 356496 h 620468"/>
              <a:gd name="connsiteX363" fmla="*/ 261085 w 473623"/>
              <a:gd name="connsiteY363" fmla="*/ 353728 h 620468"/>
              <a:gd name="connsiteX364" fmla="*/ 262048 w 473623"/>
              <a:gd name="connsiteY364" fmla="*/ 351142 h 620468"/>
              <a:gd name="connsiteX365" fmla="*/ 261807 w 473623"/>
              <a:gd name="connsiteY365" fmla="*/ 349578 h 620468"/>
              <a:gd name="connsiteX366" fmla="*/ 260544 w 473623"/>
              <a:gd name="connsiteY366" fmla="*/ 348074 h 620468"/>
              <a:gd name="connsiteX367" fmla="*/ 255069 w 473623"/>
              <a:gd name="connsiteY367" fmla="*/ 347412 h 620468"/>
              <a:gd name="connsiteX368" fmla="*/ 253144 w 473623"/>
              <a:gd name="connsiteY368" fmla="*/ 346389 h 620468"/>
              <a:gd name="connsiteX369" fmla="*/ 252122 w 473623"/>
              <a:gd name="connsiteY369" fmla="*/ 344163 h 620468"/>
              <a:gd name="connsiteX370" fmla="*/ 251881 w 473623"/>
              <a:gd name="connsiteY370" fmla="*/ 340855 h 620468"/>
              <a:gd name="connsiteX371" fmla="*/ 253084 w 473623"/>
              <a:gd name="connsiteY371" fmla="*/ 337185 h 620468"/>
              <a:gd name="connsiteX372" fmla="*/ 253505 w 473623"/>
              <a:gd name="connsiteY372" fmla="*/ 336824 h 620468"/>
              <a:gd name="connsiteX373" fmla="*/ 254769 w 473623"/>
              <a:gd name="connsiteY373" fmla="*/ 332613 h 620468"/>
              <a:gd name="connsiteX374" fmla="*/ 255009 w 473623"/>
              <a:gd name="connsiteY374" fmla="*/ 329004 h 620468"/>
              <a:gd name="connsiteX375" fmla="*/ 256513 w 473623"/>
              <a:gd name="connsiteY375" fmla="*/ 326597 h 620468"/>
              <a:gd name="connsiteX376" fmla="*/ 256032 w 473623"/>
              <a:gd name="connsiteY376" fmla="*/ 325033 h 620468"/>
              <a:gd name="connsiteX377" fmla="*/ 254709 w 473623"/>
              <a:gd name="connsiteY377" fmla="*/ 324492 h 620468"/>
              <a:gd name="connsiteX378" fmla="*/ 253084 w 473623"/>
              <a:gd name="connsiteY378" fmla="*/ 320822 h 620468"/>
              <a:gd name="connsiteX379" fmla="*/ 251881 w 473623"/>
              <a:gd name="connsiteY379" fmla="*/ 319378 h 620468"/>
              <a:gd name="connsiteX380" fmla="*/ 247369 w 473623"/>
              <a:gd name="connsiteY380" fmla="*/ 318115 h 620468"/>
              <a:gd name="connsiteX381" fmla="*/ 243158 w 473623"/>
              <a:gd name="connsiteY381" fmla="*/ 315528 h 620468"/>
              <a:gd name="connsiteX382" fmla="*/ 236842 w 473623"/>
              <a:gd name="connsiteY382" fmla="*/ 313302 h 620468"/>
              <a:gd name="connsiteX383" fmla="*/ 232992 w 473623"/>
              <a:gd name="connsiteY383" fmla="*/ 310294 h 620468"/>
              <a:gd name="connsiteX384" fmla="*/ 232510 w 473623"/>
              <a:gd name="connsiteY384" fmla="*/ 308730 h 620468"/>
              <a:gd name="connsiteX385" fmla="*/ 232631 w 473623"/>
              <a:gd name="connsiteY385" fmla="*/ 306264 h 620468"/>
              <a:gd name="connsiteX386" fmla="*/ 231668 w 473623"/>
              <a:gd name="connsiteY386" fmla="*/ 302233 h 620468"/>
              <a:gd name="connsiteX387" fmla="*/ 232330 w 473623"/>
              <a:gd name="connsiteY387" fmla="*/ 300549 h 620468"/>
              <a:gd name="connsiteX388" fmla="*/ 232270 w 473623"/>
              <a:gd name="connsiteY388" fmla="*/ 297421 h 620468"/>
              <a:gd name="connsiteX389" fmla="*/ 233713 w 473623"/>
              <a:gd name="connsiteY389" fmla="*/ 297360 h 620468"/>
              <a:gd name="connsiteX390" fmla="*/ 234014 w 473623"/>
              <a:gd name="connsiteY390" fmla="*/ 298143 h 620468"/>
              <a:gd name="connsiteX391" fmla="*/ 234315 w 473623"/>
              <a:gd name="connsiteY391" fmla="*/ 296097 h 620468"/>
              <a:gd name="connsiteX392" fmla="*/ 232270 w 473623"/>
              <a:gd name="connsiteY392" fmla="*/ 295074 h 620468"/>
              <a:gd name="connsiteX393" fmla="*/ 233834 w 473623"/>
              <a:gd name="connsiteY393" fmla="*/ 291645 h 620468"/>
              <a:gd name="connsiteX394" fmla="*/ 235879 w 473623"/>
              <a:gd name="connsiteY394" fmla="*/ 286412 h 620468"/>
              <a:gd name="connsiteX395" fmla="*/ 237804 w 473623"/>
              <a:gd name="connsiteY395" fmla="*/ 283404 h 620468"/>
              <a:gd name="connsiteX396" fmla="*/ 240511 w 473623"/>
              <a:gd name="connsiteY396" fmla="*/ 281358 h 620468"/>
              <a:gd name="connsiteX397" fmla="*/ 242797 w 473623"/>
              <a:gd name="connsiteY397" fmla="*/ 280516 h 620468"/>
              <a:gd name="connsiteX398" fmla="*/ 244061 w 473623"/>
              <a:gd name="connsiteY398" fmla="*/ 278110 h 620468"/>
              <a:gd name="connsiteX399" fmla="*/ 245986 w 473623"/>
              <a:gd name="connsiteY399" fmla="*/ 276726 h 620468"/>
              <a:gd name="connsiteX400" fmla="*/ 247610 w 473623"/>
              <a:gd name="connsiteY400" fmla="*/ 273899 h 620468"/>
              <a:gd name="connsiteX401" fmla="*/ 247610 w 473623"/>
              <a:gd name="connsiteY401" fmla="*/ 271733 h 620468"/>
              <a:gd name="connsiteX402" fmla="*/ 248452 w 473623"/>
              <a:gd name="connsiteY402" fmla="*/ 267522 h 620468"/>
              <a:gd name="connsiteX403" fmla="*/ 250257 w 473623"/>
              <a:gd name="connsiteY403" fmla="*/ 264935 h 620468"/>
              <a:gd name="connsiteX404" fmla="*/ 251159 w 473623"/>
              <a:gd name="connsiteY404" fmla="*/ 264635 h 620468"/>
              <a:gd name="connsiteX405" fmla="*/ 252182 w 473623"/>
              <a:gd name="connsiteY405" fmla="*/ 262168 h 620468"/>
              <a:gd name="connsiteX406" fmla="*/ 254047 w 473623"/>
              <a:gd name="connsiteY406" fmla="*/ 261085 h 620468"/>
              <a:gd name="connsiteX407" fmla="*/ 255130 w 473623"/>
              <a:gd name="connsiteY407" fmla="*/ 259281 h 620468"/>
              <a:gd name="connsiteX408" fmla="*/ 255130 w 473623"/>
              <a:gd name="connsiteY408" fmla="*/ 255491 h 620468"/>
              <a:gd name="connsiteX409" fmla="*/ 253806 w 473623"/>
              <a:gd name="connsiteY409" fmla="*/ 251099 h 620468"/>
              <a:gd name="connsiteX410" fmla="*/ 254408 w 473623"/>
              <a:gd name="connsiteY410" fmla="*/ 249294 h 620468"/>
              <a:gd name="connsiteX411" fmla="*/ 256814 w 473623"/>
              <a:gd name="connsiteY411" fmla="*/ 246467 h 620468"/>
              <a:gd name="connsiteX412" fmla="*/ 259100 w 473623"/>
              <a:gd name="connsiteY412" fmla="*/ 245264 h 620468"/>
              <a:gd name="connsiteX413" fmla="*/ 267342 w 473623"/>
              <a:gd name="connsiteY413" fmla="*/ 243639 h 620468"/>
              <a:gd name="connsiteX414" fmla="*/ 269146 w 473623"/>
              <a:gd name="connsiteY414" fmla="*/ 244482 h 620468"/>
              <a:gd name="connsiteX415" fmla="*/ 271493 w 473623"/>
              <a:gd name="connsiteY415" fmla="*/ 247008 h 620468"/>
              <a:gd name="connsiteX416" fmla="*/ 274621 w 473623"/>
              <a:gd name="connsiteY416" fmla="*/ 247068 h 620468"/>
              <a:gd name="connsiteX417" fmla="*/ 279012 w 473623"/>
              <a:gd name="connsiteY417" fmla="*/ 246166 h 620468"/>
              <a:gd name="connsiteX418" fmla="*/ 282562 w 473623"/>
              <a:gd name="connsiteY418" fmla="*/ 246046 h 620468"/>
              <a:gd name="connsiteX419" fmla="*/ 283404 w 473623"/>
              <a:gd name="connsiteY419" fmla="*/ 246527 h 620468"/>
              <a:gd name="connsiteX420" fmla="*/ 285028 w 473623"/>
              <a:gd name="connsiteY420" fmla="*/ 246046 h 620468"/>
              <a:gd name="connsiteX421" fmla="*/ 287615 w 473623"/>
              <a:gd name="connsiteY421" fmla="*/ 242857 h 620468"/>
              <a:gd name="connsiteX422" fmla="*/ 288217 w 473623"/>
              <a:gd name="connsiteY422" fmla="*/ 241233 h 620468"/>
              <a:gd name="connsiteX423" fmla="*/ 290081 w 473623"/>
              <a:gd name="connsiteY423" fmla="*/ 238827 h 620468"/>
              <a:gd name="connsiteX424" fmla="*/ 291706 w 473623"/>
              <a:gd name="connsiteY424" fmla="*/ 235097 h 620468"/>
              <a:gd name="connsiteX425" fmla="*/ 295315 w 473623"/>
              <a:gd name="connsiteY425" fmla="*/ 234435 h 620468"/>
              <a:gd name="connsiteX426" fmla="*/ 297120 w 473623"/>
              <a:gd name="connsiteY426" fmla="*/ 233352 h 620468"/>
              <a:gd name="connsiteX427" fmla="*/ 299165 w 473623"/>
              <a:gd name="connsiteY427" fmla="*/ 230465 h 620468"/>
              <a:gd name="connsiteX428" fmla="*/ 299165 w 473623"/>
              <a:gd name="connsiteY428" fmla="*/ 226254 h 620468"/>
              <a:gd name="connsiteX429" fmla="*/ 300789 w 473623"/>
              <a:gd name="connsiteY429" fmla="*/ 224810 h 620468"/>
              <a:gd name="connsiteX430" fmla="*/ 303076 w 473623"/>
              <a:gd name="connsiteY430" fmla="*/ 224028 h 620468"/>
              <a:gd name="connsiteX431" fmla="*/ 307467 w 473623"/>
              <a:gd name="connsiteY431" fmla="*/ 220419 h 620468"/>
              <a:gd name="connsiteX432" fmla="*/ 307046 w 473623"/>
              <a:gd name="connsiteY432" fmla="*/ 216629 h 620468"/>
              <a:gd name="connsiteX433" fmla="*/ 284667 w 473623"/>
              <a:gd name="connsiteY433" fmla="*/ 211996 h 620468"/>
              <a:gd name="connsiteX434" fmla="*/ 282261 w 473623"/>
              <a:gd name="connsiteY434" fmla="*/ 209831 h 620468"/>
              <a:gd name="connsiteX435" fmla="*/ 283464 w 473623"/>
              <a:gd name="connsiteY435" fmla="*/ 207725 h 620468"/>
              <a:gd name="connsiteX436" fmla="*/ 281780 w 473623"/>
              <a:gd name="connsiteY436" fmla="*/ 205138 h 620468"/>
              <a:gd name="connsiteX437" fmla="*/ 282381 w 473623"/>
              <a:gd name="connsiteY437" fmla="*/ 203815 h 620468"/>
              <a:gd name="connsiteX438" fmla="*/ 282261 w 473623"/>
              <a:gd name="connsiteY438" fmla="*/ 201770 h 620468"/>
              <a:gd name="connsiteX439" fmla="*/ 281058 w 473623"/>
              <a:gd name="connsiteY439" fmla="*/ 199664 h 620468"/>
              <a:gd name="connsiteX440" fmla="*/ 278290 w 473623"/>
              <a:gd name="connsiteY440" fmla="*/ 197859 h 620468"/>
              <a:gd name="connsiteX441" fmla="*/ 278230 w 473623"/>
              <a:gd name="connsiteY441" fmla="*/ 196837 h 620468"/>
              <a:gd name="connsiteX442" fmla="*/ 275403 w 473623"/>
              <a:gd name="connsiteY442" fmla="*/ 195273 h 620468"/>
              <a:gd name="connsiteX443" fmla="*/ 275102 w 473623"/>
              <a:gd name="connsiteY443" fmla="*/ 193829 h 620468"/>
              <a:gd name="connsiteX444" fmla="*/ 275824 w 473623"/>
              <a:gd name="connsiteY444" fmla="*/ 192325 h 620468"/>
              <a:gd name="connsiteX445" fmla="*/ 277328 w 473623"/>
              <a:gd name="connsiteY445" fmla="*/ 192746 h 620468"/>
              <a:gd name="connsiteX446" fmla="*/ 277749 w 473623"/>
              <a:gd name="connsiteY446" fmla="*/ 191904 h 620468"/>
              <a:gd name="connsiteX447" fmla="*/ 276786 w 473623"/>
              <a:gd name="connsiteY447" fmla="*/ 190279 h 620468"/>
              <a:gd name="connsiteX448" fmla="*/ 275162 w 473623"/>
              <a:gd name="connsiteY448" fmla="*/ 189738 h 620468"/>
              <a:gd name="connsiteX449" fmla="*/ 272094 w 473623"/>
              <a:gd name="connsiteY449" fmla="*/ 187572 h 620468"/>
              <a:gd name="connsiteX450" fmla="*/ 272094 w 473623"/>
              <a:gd name="connsiteY450" fmla="*/ 186790 h 620468"/>
              <a:gd name="connsiteX451" fmla="*/ 269688 w 473623"/>
              <a:gd name="connsiteY451" fmla="*/ 186489 h 620468"/>
              <a:gd name="connsiteX452" fmla="*/ 267342 w 473623"/>
              <a:gd name="connsiteY452" fmla="*/ 184504 h 620468"/>
              <a:gd name="connsiteX453" fmla="*/ 265477 w 473623"/>
              <a:gd name="connsiteY453" fmla="*/ 181015 h 620468"/>
              <a:gd name="connsiteX454" fmla="*/ 264033 w 473623"/>
              <a:gd name="connsiteY454" fmla="*/ 178910 h 620468"/>
              <a:gd name="connsiteX455" fmla="*/ 263191 w 473623"/>
              <a:gd name="connsiteY455" fmla="*/ 178549 h 620468"/>
              <a:gd name="connsiteX456" fmla="*/ 261867 w 473623"/>
              <a:gd name="connsiteY456" fmla="*/ 175962 h 620468"/>
              <a:gd name="connsiteX457" fmla="*/ 260785 w 473623"/>
              <a:gd name="connsiteY457" fmla="*/ 174638 h 620468"/>
              <a:gd name="connsiteX458" fmla="*/ 256995 w 473623"/>
              <a:gd name="connsiteY458" fmla="*/ 174699 h 620468"/>
              <a:gd name="connsiteX459" fmla="*/ 255791 w 473623"/>
              <a:gd name="connsiteY459" fmla="*/ 171691 h 620468"/>
              <a:gd name="connsiteX460" fmla="*/ 254107 w 473623"/>
              <a:gd name="connsiteY460" fmla="*/ 170247 h 620468"/>
              <a:gd name="connsiteX461" fmla="*/ 253806 w 473623"/>
              <a:gd name="connsiteY461" fmla="*/ 168081 h 620468"/>
              <a:gd name="connsiteX462" fmla="*/ 253084 w 473623"/>
              <a:gd name="connsiteY462" fmla="*/ 167540 h 620468"/>
              <a:gd name="connsiteX463" fmla="*/ 253686 w 473623"/>
              <a:gd name="connsiteY463" fmla="*/ 164712 h 620468"/>
              <a:gd name="connsiteX464" fmla="*/ 256573 w 473623"/>
              <a:gd name="connsiteY464" fmla="*/ 160140 h 620468"/>
              <a:gd name="connsiteX465" fmla="*/ 255972 w 473623"/>
              <a:gd name="connsiteY465" fmla="*/ 156290 h 620468"/>
              <a:gd name="connsiteX466" fmla="*/ 253806 w 473623"/>
              <a:gd name="connsiteY466" fmla="*/ 156110 h 620468"/>
              <a:gd name="connsiteX467" fmla="*/ 252784 w 473623"/>
              <a:gd name="connsiteY467" fmla="*/ 155508 h 620468"/>
              <a:gd name="connsiteX468" fmla="*/ 252001 w 473623"/>
              <a:gd name="connsiteY468" fmla="*/ 153583 h 620468"/>
              <a:gd name="connsiteX469" fmla="*/ 252964 w 473623"/>
              <a:gd name="connsiteY469" fmla="*/ 152982 h 620468"/>
              <a:gd name="connsiteX470" fmla="*/ 252483 w 473623"/>
              <a:gd name="connsiteY470" fmla="*/ 151117 h 620468"/>
              <a:gd name="connsiteX471" fmla="*/ 248873 w 473623"/>
              <a:gd name="connsiteY471" fmla="*/ 148891 h 620468"/>
              <a:gd name="connsiteX472" fmla="*/ 246888 w 473623"/>
              <a:gd name="connsiteY472" fmla="*/ 146484 h 620468"/>
              <a:gd name="connsiteX473" fmla="*/ 245745 w 473623"/>
              <a:gd name="connsiteY473" fmla="*/ 146124 h 620468"/>
              <a:gd name="connsiteX474" fmla="*/ 243940 w 473623"/>
              <a:gd name="connsiteY474" fmla="*/ 144198 h 620468"/>
              <a:gd name="connsiteX475" fmla="*/ 244722 w 473623"/>
              <a:gd name="connsiteY475" fmla="*/ 143236 h 620468"/>
              <a:gd name="connsiteX476" fmla="*/ 243339 w 473623"/>
              <a:gd name="connsiteY476" fmla="*/ 142334 h 620468"/>
              <a:gd name="connsiteX477" fmla="*/ 241173 w 473623"/>
              <a:gd name="connsiteY477" fmla="*/ 138604 h 620468"/>
              <a:gd name="connsiteX478" fmla="*/ 240632 w 473623"/>
              <a:gd name="connsiteY478" fmla="*/ 135596 h 620468"/>
              <a:gd name="connsiteX479" fmla="*/ 239308 w 473623"/>
              <a:gd name="connsiteY479" fmla="*/ 135115 h 620468"/>
              <a:gd name="connsiteX480" fmla="*/ 238165 w 473623"/>
              <a:gd name="connsiteY480" fmla="*/ 135716 h 620468"/>
              <a:gd name="connsiteX481" fmla="*/ 235638 w 473623"/>
              <a:gd name="connsiteY481" fmla="*/ 135295 h 620468"/>
              <a:gd name="connsiteX482" fmla="*/ 233834 w 473623"/>
              <a:gd name="connsiteY482" fmla="*/ 132708 h 620468"/>
              <a:gd name="connsiteX483" fmla="*/ 231668 w 473623"/>
              <a:gd name="connsiteY483" fmla="*/ 131986 h 620468"/>
              <a:gd name="connsiteX484" fmla="*/ 231187 w 473623"/>
              <a:gd name="connsiteY484" fmla="*/ 131024 h 620468"/>
              <a:gd name="connsiteX485" fmla="*/ 231848 w 473623"/>
              <a:gd name="connsiteY485" fmla="*/ 130422 h 620468"/>
              <a:gd name="connsiteX486" fmla="*/ 231969 w 473623"/>
              <a:gd name="connsiteY486" fmla="*/ 128678 h 620468"/>
              <a:gd name="connsiteX487" fmla="*/ 232570 w 473623"/>
              <a:gd name="connsiteY487" fmla="*/ 127655 h 620468"/>
              <a:gd name="connsiteX488" fmla="*/ 234375 w 473623"/>
              <a:gd name="connsiteY488" fmla="*/ 126873 h 620468"/>
              <a:gd name="connsiteX489" fmla="*/ 235278 w 473623"/>
              <a:gd name="connsiteY489" fmla="*/ 125249 h 620468"/>
              <a:gd name="connsiteX490" fmla="*/ 236120 w 473623"/>
              <a:gd name="connsiteY490" fmla="*/ 124948 h 620468"/>
              <a:gd name="connsiteX491" fmla="*/ 235819 w 473623"/>
              <a:gd name="connsiteY491" fmla="*/ 122060 h 620468"/>
              <a:gd name="connsiteX492" fmla="*/ 232210 w 473623"/>
              <a:gd name="connsiteY492" fmla="*/ 119353 h 620468"/>
              <a:gd name="connsiteX493" fmla="*/ 231247 w 473623"/>
              <a:gd name="connsiteY493" fmla="*/ 117428 h 620468"/>
              <a:gd name="connsiteX494" fmla="*/ 230044 w 473623"/>
              <a:gd name="connsiteY494" fmla="*/ 116345 h 620468"/>
              <a:gd name="connsiteX495" fmla="*/ 226374 w 473623"/>
              <a:gd name="connsiteY495" fmla="*/ 115623 h 620468"/>
              <a:gd name="connsiteX496" fmla="*/ 227998 w 473623"/>
              <a:gd name="connsiteY496" fmla="*/ 113518 h 620468"/>
              <a:gd name="connsiteX497" fmla="*/ 227036 w 473623"/>
              <a:gd name="connsiteY497" fmla="*/ 112616 h 620468"/>
              <a:gd name="connsiteX498" fmla="*/ 226916 w 473623"/>
              <a:gd name="connsiteY498" fmla="*/ 109608 h 620468"/>
              <a:gd name="connsiteX499" fmla="*/ 227637 w 473623"/>
              <a:gd name="connsiteY499" fmla="*/ 108405 h 620468"/>
              <a:gd name="connsiteX500" fmla="*/ 226555 w 473623"/>
              <a:gd name="connsiteY500" fmla="*/ 107201 h 620468"/>
              <a:gd name="connsiteX501" fmla="*/ 226073 w 473623"/>
              <a:gd name="connsiteY501" fmla="*/ 105697 h 620468"/>
              <a:gd name="connsiteX502" fmla="*/ 227878 w 473623"/>
              <a:gd name="connsiteY502" fmla="*/ 105457 h 620468"/>
              <a:gd name="connsiteX503" fmla="*/ 228780 w 473623"/>
              <a:gd name="connsiteY503" fmla="*/ 104254 h 620468"/>
              <a:gd name="connsiteX504" fmla="*/ 231187 w 473623"/>
              <a:gd name="connsiteY504" fmla="*/ 103291 h 620468"/>
              <a:gd name="connsiteX505" fmla="*/ 230886 w 473623"/>
              <a:gd name="connsiteY505" fmla="*/ 102148 h 620468"/>
              <a:gd name="connsiteX506" fmla="*/ 229322 w 473623"/>
              <a:gd name="connsiteY506" fmla="*/ 101005 h 620468"/>
              <a:gd name="connsiteX507" fmla="*/ 230044 w 473623"/>
              <a:gd name="connsiteY507" fmla="*/ 98839 h 620468"/>
              <a:gd name="connsiteX508" fmla="*/ 232811 w 473623"/>
              <a:gd name="connsiteY508" fmla="*/ 97636 h 620468"/>
              <a:gd name="connsiteX509" fmla="*/ 229743 w 473623"/>
              <a:gd name="connsiteY509" fmla="*/ 95410 h 620468"/>
              <a:gd name="connsiteX510" fmla="*/ 230585 w 473623"/>
              <a:gd name="connsiteY510" fmla="*/ 92703 h 620468"/>
              <a:gd name="connsiteX511" fmla="*/ 231548 w 473623"/>
              <a:gd name="connsiteY511" fmla="*/ 92102 h 620468"/>
              <a:gd name="connsiteX512" fmla="*/ 231548 w 473623"/>
              <a:gd name="connsiteY512" fmla="*/ 90177 h 620468"/>
              <a:gd name="connsiteX513" fmla="*/ 228179 w 473623"/>
              <a:gd name="connsiteY513" fmla="*/ 90598 h 620468"/>
              <a:gd name="connsiteX514" fmla="*/ 225171 w 473623"/>
              <a:gd name="connsiteY514" fmla="*/ 89816 h 620468"/>
              <a:gd name="connsiteX515" fmla="*/ 224690 w 473623"/>
              <a:gd name="connsiteY515" fmla="*/ 87770 h 620468"/>
              <a:gd name="connsiteX516" fmla="*/ 226494 w 473623"/>
              <a:gd name="connsiteY516" fmla="*/ 84762 h 620468"/>
              <a:gd name="connsiteX517" fmla="*/ 228119 w 473623"/>
              <a:gd name="connsiteY517" fmla="*/ 84402 h 620468"/>
              <a:gd name="connsiteX518" fmla="*/ 228540 w 473623"/>
              <a:gd name="connsiteY518" fmla="*/ 82055 h 620468"/>
              <a:gd name="connsiteX519" fmla="*/ 226916 w 473623"/>
              <a:gd name="connsiteY519" fmla="*/ 78807 h 620468"/>
              <a:gd name="connsiteX520" fmla="*/ 225171 w 473623"/>
              <a:gd name="connsiteY520" fmla="*/ 77423 h 620468"/>
              <a:gd name="connsiteX521" fmla="*/ 223547 w 473623"/>
              <a:gd name="connsiteY521" fmla="*/ 79830 h 620468"/>
              <a:gd name="connsiteX522" fmla="*/ 222163 w 473623"/>
              <a:gd name="connsiteY522" fmla="*/ 80130 h 620468"/>
              <a:gd name="connsiteX523" fmla="*/ 219937 w 473623"/>
              <a:gd name="connsiteY523" fmla="*/ 78927 h 620468"/>
              <a:gd name="connsiteX524" fmla="*/ 217832 w 473623"/>
              <a:gd name="connsiteY524" fmla="*/ 74776 h 620468"/>
              <a:gd name="connsiteX525" fmla="*/ 218433 w 473623"/>
              <a:gd name="connsiteY525" fmla="*/ 72550 h 620468"/>
              <a:gd name="connsiteX526" fmla="*/ 218072 w 473623"/>
              <a:gd name="connsiteY526" fmla="*/ 70385 h 620468"/>
              <a:gd name="connsiteX527" fmla="*/ 219276 w 473623"/>
              <a:gd name="connsiteY527" fmla="*/ 69663 h 620468"/>
              <a:gd name="connsiteX528" fmla="*/ 220840 w 473623"/>
              <a:gd name="connsiteY528" fmla="*/ 67557 h 620468"/>
              <a:gd name="connsiteX529" fmla="*/ 222825 w 473623"/>
              <a:gd name="connsiteY529" fmla="*/ 67557 h 620468"/>
              <a:gd name="connsiteX530" fmla="*/ 224269 w 473623"/>
              <a:gd name="connsiteY530" fmla="*/ 65151 h 620468"/>
              <a:gd name="connsiteX531" fmla="*/ 226615 w 473623"/>
              <a:gd name="connsiteY531" fmla="*/ 64309 h 620468"/>
              <a:gd name="connsiteX532" fmla="*/ 228420 w 473623"/>
              <a:gd name="connsiteY532" fmla="*/ 65031 h 620468"/>
              <a:gd name="connsiteX533" fmla="*/ 228660 w 473623"/>
              <a:gd name="connsiteY533" fmla="*/ 63106 h 620468"/>
              <a:gd name="connsiteX534" fmla="*/ 230044 w 473623"/>
              <a:gd name="connsiteY534" fmla="*/ 60880 h 620468"/>
              <a:gd name="connsiteX535" fmla="*/ 231367 w 473623"/>
              <a:gd name="connsiteY535" fmla="*/ 59436 h 620468"/>
              <a:gd name="connsiteX536" fmla="*/ 233774 w 473623"/>
              <a:gd name="connsiteY536" fmla="*/ 60459 h 620468"/>
              <a:gd name="connsiteX537" fmla="*/ 234495 w 473623"/>
              <a:gd name="connsiteY537" fmla="*/ 60218 h 620468"/>
              <a:gd name="connsiteX538" fmla="*/ 234676 w 473623"/>
              <a:gd name="connsiteY538" fmla="*/ 57571 h 620468"/>
              <a:gd name="connsiteX539" fmla="*/ 235398 w 473623"/>
              <a:gd name="connsiteY539" fmla="*/ 56368 h 620468"/>
              <a:gd name="connsiteX540" fmla="*/ 237744 w 473623"/>
              <a:gd name="connsiteY540" fmla="*/ 56368 h 620468"/>
              <a:gd name="connsiteX541" fmla="*/ 238346 w 473623"/>
              <a:gd name="connsiteY541" fmla="*/ 55646 h 620468"/>
              <a:gd name="connsiteX542" fmla="*/ 237323 w 473623"/>
              <a:gd name="connsiteY542" fmla="*/ 53661 h 620468"/>
              <a:gd name="connsiteX543" fmla="*/ 236120 w 473623"/>
              <a:gd name="connsiteY543" fmla="*/ 53180 h 620468"/>
              <a:gd name="connsiteX544" fmla="*/ 235999 w 473623"/>
              <a:gd name="connsiteY544" fmla="*/ 51856 h 620468"/>
              <a:gd name="connsiteX545" fmla="*/ 235037 w 473623"/>
              <a:gd name="connsiteY545" fmla="*/ 50894 h 620468"/>
              <a:gd name="connsiteX546" fmla="*/ 235037 w 473623"/>
              <a:gd name="connsiteY546" fmla="*/ 48848 h 620468"/>
              <a:gd name="connsiteX547" fmla="*/ 234255 w 473623"/>
              <a:gd name="connsiteY547" fmla="*/ 48487 h 620468"/>
              <a:gd name="connsiteX548" fmla="*/ 233653 w 473623"/>
              <a:gd name="connsiteY548" fmla="*/ 45479 h 620468"/>
              <a:gd name="connsiteX549" fmla="*/ 231728 w 473623"/>
              <a:gd name="connsiteY549" fmla="*/ 44818 h 620468"/>
              <a:gd name="connsiteX550" fmla="*/ 231006 w 473623"/>
              <a:gd name="connsiteY550" fmla="*/ 42171 h 620468"/>
              <a:gd name="connsiteX551" fmla="*/ 231728 w 473623"/>
              <a:gd name="connsiteY551" fmla="*/ 39042 h 620468"/>
              <a:gd name="connsiteX552" fmla="*/ 231127 w 473623"/>
              <a:gd name="connsiteY552" fmla="*/ 37478 h 620468"/>
              <a:gd name="connsiteX553" fmla="*/ 231548 w 473623"/>
              <a:gd name="connsiteY553" fmla="*/ 35493 h 620468"/>
              <a:gd name="connsiteX554" fmla="*/ 232751 w 473623"/>
              <a:gd name="connsiteY554" fmla="*/ 33327 h 620468"/>
              <a:gd name="connsiteX555" fmla="*/ 232570 w 473623"/>
              <a:gd name="connsiteY555" fmla="*/ 31643 h 620468"/>
              <a:gd name="connsiteX556" fmla="*/ 234195 w 473623"/>
              <a:gd name="connsiteY556" fmla="*/ 29718 h 620468"/>
              <a:gd name="connsiteX557" fmla="*/ 234014 w 473623"/>
              <a:gd name="connsiteY557" fmla="*/ 27913 h 620468"/>
              <a:gd name="connsiteX558" fmla="*/ 232510 w 473623"/>
              <a:gd name="connsiteY558" fmla="*/ 27071 h 620468"/>
              <a:gd name="connsiteX559" fmla="*/ 230585 w 473623"/>
              <a:gd name="connsiteY559" fmla="*/ 24905 h 620468"/>
              <a:gd name="connsiteX560" fmla="*/ 230405 w 473623"/>
              <a:gd name="connsiteY560" fmla="*/ 23823 h 620468"/>
              <a:gd name="connsiteX561" fmla="*/ 231548 w 473623"/>
              <a:gd name="connsiteY561" fmla="*/ 22860 h 620468"/>
              <a:gd name="connsiteX562" fmla="*/ 232089 w 473623"/>
              <a:gd name="connsiteY562" fmla="*/ 20815 h 620468"/>
              <a:gd name="connsiteX563" fmla="*/ 231127 w 473623"/>
              <a:gd name="connsiteY563" fmla="*/ 19251 h 620468"/>
              <a:gd name="connsiteX564" fmla="*/ 231909 w 473623"/>
              <a:gd name="connsiteY564" fmla="*/ 18408 h 620468"/>
              <a:gd name="connsiteX565" fmla="*/ 231909 w 473623"/>
              <a:gd name="connsiteY565" fmla="*/ 15641 h 620468"/>
              <a:gd name="connsiteX566" fmla="*/ 233713 w 473623"/>
              <a:gd name="connsiteY566" fmla="*/ 15340 h 620468"/>
              <a:gd name="connsiteX567" fmla="*/ 234556 w 473623"/>
              <a:gd name="connsiteY567" fmla="*/ 14318 h 620468"/>
              <a:gd name="connsiteX568" fmla="*/ 234495 w 473623"/>
              <a:gd name="connsiteY568" fmla="*/ 12693 h 620468"/>
              <a:gd name="connsiteX569" fmla="*/ 233473 w 473623"/>
              <a:gd name="connsiteY569" fmla="*/ 10588 h 620468"/>
              <a:gd name="connsiteX570" fmla="*/ 230766 w 473623"/>
              <a:gd name="connsiteY570" fmla="*/ 8964 h 620468"/>
              <a:gd name="connsiteX571" fmla="*/ 229623 w 473623"/>
              <a:gd name="connsiteY571" fmla="*/ 8843 h 620468"/>
              <a:gd name="connsiteX572" fmla="*/ 229442 w 473623"/>
              <a:gd name="connsiteY572" fmla="*/ 9926 h 620468"/>
              <a:gd name="connsiteX573" fmla="*/ 227577 w 473623"/>
              <a:gd name="connsiteY573" fmla="*/ 9986 h 620468"/>
              <a:gd name="connsiteX574" fmla="*/ 226555 w 473623"/>
              <a:gd name="connsiteY574" fmla="*/ 11610 h 620468"/>
              <a:gd name="connsiteX575" fmla="*/ 224630 w 473623"/>
              <a:gd name="connsiteY575" fmla="*/ 11490 h 620468"/>
              <a:gd name="connsiteX576" fmla="*/ 224509 w 473623"/>
              <a:gd name="connsiteY576" fmla="*/ 9445 h 620468"/>
              <a:gd name="connsiteX577" fmla="*/ 223667 w 473623"/>
              <a:gd name="connsiteY577" fmla="*/ 8181 h 620468"/>
              <a:gd name="connsiteX578" fmla="*/ 220840 w 473623"/>
              <a:gd name="connsiteY578" fmla="*/ 6256 h 620468"/>
              <a:gd name="connsiteX579" fmla="*/ 219997 w 473623"/>
              <a:gd name="connsiteY579" fmla="*/ 4993 h 620468"/>
              <a:gd name="connsiteX580" fmla="*/ 220419 w 473623"/>
              <a:gd name="connsiteY580" fmla="*/ 3309 h 620468"/>
              <a:gd name="connsiteX581" fmla="*/ 222464 w 473623"/>
              <a:gd name="connsiteY581" fmla="*/ 3309 h 620468"/>
              <a:gd name="connsiteX582" fmla="*/ 224870 w 473623"/>
              <a:gd name="connsiteY582" fmla="*/ 1143 h 620468"/>
              <a:gd name="connsiteX583" fmla="*/ 224990 w 473623"/>
              <a:gd name="connsiteY583" fmla="*/ 0 h 620468"/>
              <a:gd name="connsiteX584" fmla="*/ 245625 w 473623"/>
              <a:gd name="connsiteY584" fmla="*/ 4392 h 620468"/>
              <a:gd name="connsiteX585" fmla="*/ 268485 w 473623"/>
              <a:gd name="connsiteY585" fmla="*/ 9204 h 620468"/>
              <a:gd name="connsiteX586" fmla="*/ 325635 w 473623"/>
              <a:gd name="connsiteY586" fmla="*/ 21356 h 620468"/>
              <a:gd name="connsiteX587" fmla="*/ 400772 w 473623"/>
              <a:gd name="connsiteY587" fmla="*/ 36576 h 620468"/>
              <a:gd name="connsiteX588" fmla="*/ 434039 w 473623"/>
              <a:gd name="connsiteY588" fmla="*/ 43133 h 620468"/>
              <a:gd name="connsiteX589" fmla="*/ 473623 w 473623"/>
              <a:gd name="connsiteY589" fmla="*/ 50954 h 62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</a:cxnLst>
            <a:rect l="l" t="t" r="r" b="b"/>
            <a:pathLst>
              <a:path w="473623" h="620468">
                <a:moveTo>
                  <a:pt x="473623" y="50894"/>
                </a:moveTo>
                <a:lnTo>
                  <a:pt x="466043" y="90177"/>
                </a:lnTo>
                <a:lnTo>
                  <a:pt x="463456" y="104013"/>
                </a:lnTo>
                <a:lnTo>
                  <a:pt x="461291" y="114601"/>
                </a:lnTo>
                <a:lnTo>
                  <a:pt x="457320" y="113819"/>
                </a:lnTo>
                <a:lnTo>
                  <a:pt x="456298" y="118932"/>
                </a:lnTo>
                <a:lnTo>
                  <a:pt x="451124" y="145522"/>
                </a:lnTo>
                <a:lnTo>
                  <a:pt x="454373" y="146124"/>
                </a:lnTo>
                <a:lnTo>
                  <a:pt x="448116" y="177767"/>
                </a:lnTo>
                <a:lnTo>
                  <a:pt x="447996" y="177767"/>
                </a:lnTo>
                <a:lnTo>
                  <a:pt x="445590" y="191001"/>
                </a:lnTo>
                <a:lnTo>
                  <a:pt x="440777" y="215064"/>
                </a:lnTo>
                <a:lnTo>
                  <a:pt x="435724" y="241714"/>
                </a:lnTo>
                <a:lnTo>
                  <a:pt x="434761" y="242496"/>
                </a:lnTo>
                <a:lnTo>
                  <a:pt x="432295" y="242316"/>
                </a:lnTo>
                <a:lnTo>
                  <a:pt x="428324" y="243218"/>
                </a:lnTo>
                <a:lnTo>
                  <a:pt x="420624" y="243038"/>
                </a:lnTo>
                <a:lnTo>
                  <a:pt x="418819" y="242196"/>
                </a:lnTo>
                <a:lnTo>
                  <a:pt x="413706" y="268425"/>
                </a:lnTo>
                <a:lnTo>
                  <a:pt x="408472" y="294052"/>
                </a:lnTo>
                <a:lnTo>
                  <a:pt x="406066" y="305843"/>
                </a:lnTo>
                <a:lnTo>
                  <a:pt x="402396" y="324913"/>
                </a:lnTo>
                <a:lnTo>
                  <a:pt x="396862" y="351803"/>
                </a:lnTo>
                <a:lnTo>
                  <a:pt x="395658" y="358541"/>
                </a:lnTo>
                <a:lnTo>
                  <a:pt x="391568" y="378814"/>
                </a:lnTo>
                <a:lnTo>
                  <a:pt x="389342" y="389643"/>
                </a:lnTo>
                <a:lnTo>
                  <a:pt x="386514" y="404201"/>
                </a:lnTo>
                <a:lnTo>
                  <a:pt x="380799" y="432776"/>
                </a:lnTo>
                <a:lnTo>
                  <a:pt x="373821" y="431452"/>
                </a:lnTo>
                <a:lnTo>
                  <a:pt x="361188" y="428866"/>
                </a:lnTo>
                <a:lnTo>
                  <a:pt x="359744" y="430971"/>
                </a:lnTo>
                <a:lnTo>
                  <a:pt x="360586" y="433498"/>
                </a:lnTo>
                <a:lnTo>
                  <a:pt x="358601" y="443604"/>
                </a:lnTo>
                <a:lnTo>
                  <a:pt x="359323" y="443785"/>
                </a:lnTo>
                <a:lnTo>
                  <a:pt x="358060" y="446071"/>
                </a:lnTo>
                <a:lnTo>
                  <a:pt x="356195" y="455696"/>
                </a:lnTo>
                <a:lnTo>
                  <a:pt x="356195" y="457501"/>
                </a:lnTo>
                <a:lnTo>
                  <a:pt x="357639" y="459546"/>
                </a:lnTo>
                <a:lnTo>
                  <a:pt x="361970" y="462554"/>
                </a:lnTo>
                <a:lnTo>
                  <a:pt x="340133" y="458102"/>
                </a:lnTo>
                <a:lnTo>
                  <a:pt x="325093" y="455215"/>
                </a:lnTo>
                <a:lnTo>
                  <a:pt x="322807" y="466224"/>
                </a:lnTo>
                <a:lnTo>
                  <a:pt x="317393" y="465141"/>
                </a:lnTo>
                <a:lnTo>
                  <a:pt x="312099" y="463938"/>
                </a:lnTo>
                <a:lnTo>
                  <a:pt x="311678" y="465622"/>
                </a:lnTo>
                <a:lnTo>
                  <a:pt x="316250" y="469833"/>
                </a:lnTo>
                <a:lnTo>
                  <a:pt x="316551" y="472239"/>
                </a:lnTo>
                <a:lnTo>
                  <a:pt x="315889" y="476090"/>
                </a:lnTo>
                <a:lnTo>
                  <a:pt x="316130" y="477413"/>
                </a:lnTo>
                <a:lnTo>
                  <a:pt x="318536" y="481624"/>
                </a:lnTo>
                <a:lnTo>
                  <a:pt x="319559" y="484030"/>
                </a:lnTo>
                <a:lnTo>
                  <a:pt x="321845" y="486557"/>
                </a:lnTo>
                <a:lnTo>
                  <a:pt x="324131" y="488602"/>
                </a:lnTo>
                <a:lnTo>
                  <a:pt x="325093" y="490768"/>
                </a:lnTo>
                <a:lnTo>
                  <a:pt x="325935" y="493596"/>
                </a:lnTo>
                <a:lnTo>
                  <a:pt x="329064" y="496664"/>
                </a:lnTo>
                <a:lnTo>
                  <a:pt x="329846" y="498288"/>
                </a:lnTo>
                <a:lnTo>
                  <a:pt x="330267" y="502740"/>
                </a:lnTo>
                <a:lnTo>
                  <a:pt x="329966" y="504604"/>
                </a:lnTo>
                <a:lnTo>
                  <a:pt x="329064" y="505808"/>
                </a:lnTo>
                <a:lnTo>
                  <a:pt x="329064" y="507552"/>
                </a:lnTo>
                <a:lnTo>
                  <a:pt x="328221" y="510861"/>
                </a:lnTo>
                <a:lnTo>
                  <a:pt x="328041" y="513989"/>
                </a:lnTo>
                <a:lnTo>
                  <a:pt x="325935" y="519824"/>
                </a:lnTo>
                <a:lnTo>
                  <a:pt x="325214" y="523855"/>
                </a:lnTo>
                <a:lnTo>
                  <a:pt x="324371" y="525840"/>
                </a:lnTo>
                <a:lnTo>
                  <a:pt x="326958" y="526442"/>
                </a:lnTo>
                <a:lnTo>
                  <a:pt x="328763" y="525239"/>
                </a:lnTo>
                <a:lnTo>
                  <a:pt x="330327" y="523735"/>
                </a:lnTo>
                <a:lnTo>
                  <a:pt x="339531" y="525539"/>
                </a:lnTo>
                <a:lnTo>
                  <a:pt x="339110" y="528307"/>
                </a:lnTo>
                <a:lnTo>
                  <a:pt x="344284" y="529389"/>
                </a:lnTo>
                <a:lnTo>
                  <a:pt x="343201" y="535706"/>
                </a:lnTo>
                <a:lnTo>
                  <a:pt x="341937" y="537030"/>
                </a:lnTo>
                <a:lnTo>
                  <a:pt x="341095" y="539316"/>
                </a:lnTo>
                <a:lnTo>
                  <a:pt x="340975" y="545452"/>
                </a:lnTo>
                <a:lnTo>
                  <a:pt x="341276" y="544128"/>
                </a:lnTo>
                <a:lnTo>
                  <a:pt x="344223" y="544730"/>
                </a:lnTo>
                <a:lnTo>
                  <a:pt x="343863" y="546113"/>
                </a:lnTo>
                <a:lnTo>
                  <a:pt x="349217" y="547136"/>
                </a:lnTo>
                <a:lnTo>
                  <a:pt x="349938" y="544429"/>
                </a:lnTo>
                <a:lnTo>
                  <a:pt x="358060" y="545993"/>
                </a:lnTo>
                <a:lnTo>
                  <a:pt x="359083" y="540579"/>
                </a:lnTo>
                <a:lnTo>
                  <a:pt x="361429" y="544369"/>
                </a:lnTo>
                <a:lnTo>
                  <a:pt x="363233" y="544248"/>
                </a:lnTo>
                <a:lnTo>
                  <a:pt x="362090" y="550144"/>
                </a:lnTo>
                <a:lnTo>
                  <a:pt x="362993" y="550024"/>
                </a:lnTo>
                <a:lnTo>
                  <a:pt x="373821" y="552189"/>
                </a:lnTo>
                <a:lnTo>
                  <a:pt x="375867" y="550445"/>
                </a:lnTo>
                <a:lnTo>
                  <a:pt x="376709" y="548520"/>
                </a:lnTo>
                <a:lnTo>
                  <a:pt x="380318" y="549362"/>
                </a:lnTo>
                <a:lnTo>
                  <a:pt x="380920" y="551287"/>
                </a:lnTo>
                <a:lnTo>
                  <a:pt x="382424" y="550746"/>
                </a:lnTo>
                <a:lnTo>
                  <a:pt x="384710" y="552550"/>
                </a:lnTo>
                <a:lnTo>
                  <a:pt x="384830" y="553092"/>
                </a:lnTo>
                <a:lnTo>
                  <a:pt x="382183" y="552490"/>
                </a:lnTo>
                <a:lnTo>
                  <a:pt x="379897" y="552550"/>
                </a:lnTo>
                <a:lnTo>
                  <a:pt x="377731" y="553332"/>
                </a:lnTo>
                <a:lnTo>
                  <a:pt x="376769" y="554896"/>
                </a:lnTo>
                <a:lnTo>
                  <a:pt x="374904" y="555919"/>
                </a:lnTo>
                <a:lnTo>
                  <a:pt x="374363" y="556942"/>
                </a:lnTo>
                <a:lnTo>
                  <a:pt x="372678" y="558085"/>
                </a:lnTo>
                <a:lnTo>
                  <a:pt x="369851" y="557964"/>
                </a:lnTo>
                <a:lnTo>
                  <a:pt x="364557" y="558265"/>
                </a:lnTo>
                <a:lnTo>
                  <a:pt x="360586" y="558145"/>
                </a:lnTo>
                <a:lnTo>
                  <a:pt x="357819" y="557724"/>
                </a:lnTo>
                <a:lnTo>
                  <a:pt x="355232" y="558987"/>
                </a:lnTo>
                <a:lnTo>
                  <a:pt x="350420" y="560551"/>
                </a:lnTo>
                <a:lnTo>
                  <a:pt x="347292" y="564642"/>
                </a:lnTo>
                <a:lnTo>
                  <a:pt x="350239" y="568312"/>
                </a:lnTo>
                <a:lnTo>
                  <a:pt x="353428" y="574628"/>
                </a:lnTo>
                <a:lnTo>
                  <a:pt x="354510" y="577997"/>
                </a:lnTo>
                <a:lnTo>
                  <a:pt x="354029" y="580764"/>
                </a:lnTo>
                <a:lnTo>
                  <a:pt x="355533" y="587322"/>
                </a:lnTo>
                <a:lnTo>
                  <a:pt x="355533" y="590750"/>
                </a:lnTo>
                <a:lnTo>
                  <a:pt x="354330" y="593157"/>
                </a:lnTo>
                <a:lnTo>
                  <a:pt x="354150" y="597970"/>
                </a:lnTo>
                <a:lnTo>
                  <a:pt x="351322" y="598752"/>
                </a:lnTo>
                <a:lnTo>
                  <a:pt x="347292" y="601759"/>
                </a:lnTo>
                <a:lnTo>
                  <a:pt x="343802" y="605068"/>
                </a:lnTo>
                <a:lnTo>
                  <a:pt x="340975" y="606392"/>
                </a:lnTo>
                <a:lnTo>
                  <a:pt x="336222" y="607595"/>
                </a:lnTo>
                <a:lnTo>
                  <a:pt x="331470" y="609700"/>
                </a:lnTo>
                <a:lnTo>
                  <a:pt x="326898" y="610663"/>
                </a:lnTo>
                <a:lnTo>
                  <a:pt x="321123" y="610482"/>
                </a:lnTo>
                <a:lnTo>
                  <a:pt x="317694" y="609881"/>
                </a:lnTo>
                <a:lnTo>
                  <a:pt x="313964" y="608136"/>
                </a:lnTo>
                <a:lnTo>
                  <a:pt x="310234" y="606031"/>
                </a:lnTo>
                <a:lnTo>
                  <a:pt x="306324" y="605790"/>
                </a:lnTo>
                <a:lnTo>
                  <a:pt x="304579" y="605610"/>
                </a:lnTo>
                <a:lnTo>
                  <a:pt x="301511" y="605610"/>
                </a:lnTo>
                <a:lnTo>
                  <a:pt x="300068" y="605790"/>
                </a:lnTo>
                <a:lnTo>
                  <a:pt x="295556" y="606692"/>
                </a:lnTo>
                <a:lnTo>
                  <a:pt x="284306" y="605128"/>
                </a:lnTo>
                <a:lnTo>
                  <a:pt x="279012" y="606331"/>
                </a:lnTo>
                <a:lnTo>
                  <a:pt x="274380" y="604948"/>
                </a:lnTo>
                <a:lnTo>
                  <a:pt x="268966" y="600556"/>
                </a:lnTo>
                <a:lnTo>
                  <a:pt x="264935" y="600857"/>
                </a:lnTo>
                <a:lnTo>
                  <a:pt x="261567" y="602902"/>
                </a:lnTo>
                <a:lnTo>
                  <a:pt x="253686" y="610603"/>
                </a:lnTo>
                <a:lnTo>
                  <a:pt x="239850" y="610001"/>
                </a:lnTo>
                <a:lnTo>
                  <a:pt x="236180" y="608978"/>
                </a:lnTo>
                <a:lnTo>
                  <a:pt x="229863" y="608978"/>
                </a:lnTo>
                <a:lnTo>
                  <a:pt x="221922" y="609700"/>
                </a:lnTo>
                <a:lnTo>
                  <a:pt x="214102" y="608858"/>
                </a:lnTo>
                <a:lnTo>
                  <a:pt x="207124" y="610723"/>
                </a:lnTo>
                <a:lnTo>
                  <a:pt x="199062" y="613310"/>
                </a:lnTo>
                <a:lnTo>
                  <a:pt x="189437" y="613611"/>
                </a:lnTo>
                <a:lnTo>
                  <a:pt x="185166" y="614994"/>
                </a:lnTo>
                <a:lnTo>
                  <a:pt x="178549" y="620469"/>
                </a:lnTo>
                <a:lnTo>
                  <a:pt x="169044" y="619386"/>
                </a:lnTo>
                <a:lnTo>
                  <a:pt x="163028" y="620108"/>
                </a:lnTo>
                <a:lnTo>
                  <a:pt x="152500" y="620228"/>
                </a:lnTo>
                <a:lnTo>
                  <a:pt x="142153" y="618965"/>
                </a:lnTo>
                <a:lnTo>
                  <a:pt x="139326" y="617340"/>
                </a:lnTo>
                <a:lnTo>
                  <a:pt x="137521" y="614934"/>
                </a:lnTo>
                <a:lnTo>
                  <a:pt x="133911" y="608738"/>
                </a:lnTo>
                <a:lnTo>
                  <a:pt x="130182" y="606331"/>
                </a:lnTo>
                <a:lnTo>
                  <a:pt x="124406" y="605249"/>
                </a:lnTo>
                <a:lnTo>
                  <a:pt x="119353" y="607234"/>
                </a:lnTo>
                <a:lnTo>
                  <a:pt x="116105" y="609339"/>
                </a:lnTo>
                <a:lnTo>
                  <a:pt x="110690" y="610182"/>
                </a:lnTo>
                <a:lnTo>
                  <a:pt x="102268" y="611986"/>
                </a:lnTo>
                <a:lnTo>
                  <a:pt x="92944" y="612829"/>
                </a:lnTo>
                <a:lnTo>
                  <a:pt x="86567" y="617040"/>
                </a:lnTo>
                <a:lnTo>
                  <a:pt x="84161" y="617040"/>
                </a:lnTo>
                <a:lnTo>
                  <a:pt x="80852" y="613129"/>
                </a:lnTo>
                <a:lnTo>
                  <a:pt x="79649" y="612949"/>
                </a:lnTo>
                <a:lnTo>
                  <a:pt x="75438" y="613550"/>
                </a:lnTo>
                <a:lnTo>
                  <a:pt x="72490" y="611986"/>
                </a:lnTo>
                <a:lnTo>
                  <a:pt x="69061" y="611686"/>
                </a:lnTo>
                <a:lnTo>
                  <a:pt x="65091" y="610542"/>
                </a:lnTo>
                <a:lnTo>
                  <a:pt x="62203" y="610783"/>
                </a:lnTo>
                <a:lnTo>
                  <a:pt x="56669" y="614393"/>
                </a:lnTo>
                <a:lnTo>
                  <a:pt x="56849" y="614874"/>
                </a:lnTo>
                <a:lnTo>
                  <a:pt x="56849" y="615054"/>
                </a:lnTo>
                <a:lnTo>
                  <a:pt x="55947" y="615776"/>
                </a:lnTo>
                <a:lnTo>
                  <a:pt x="55827" y="615776"/>
                </a:lnTo>
                <a:lnTo>
                  <a:pt x="55225" y="616077"/>
                </a:lnTo>
                <a:lnTo>
                  <a:pt x="54623" y="616498"/>
                </a:lnTo>
                <a:lnTo>
                  <a:pt x="53781" y="615897"/>
                </a:lnTo>
                <a:lnTo>
                  <a:pt x="52819" y="616438"/>
                </a:lnTo>
                <a:lnTo>
                  <a:pt x="49811" y="616197"/>
                </a:lnTo>
                <a:lnTo>
                  <a:pt x="47826" y="615716"/>
                </a:lnTo>
                <a:lnTo>
                  <a:pt x="46562" y="613310"/>
                </a:lnTo>
                <a:lnTo>
                  <a:pt x="47164" y="611024"/>
                </a:lnTo>
                <a:lnTo>
                  <a:pt x="47344" y="607414"/>
                </a:lnTo>
                <a:lnTo>
                  <a:pt x="47344" y="607174"/>
                </a:lnTo>
                <a:lnTo>
                  <a:pt x="46322" y="602722"/>
                </a:lnTo>
                <a:lnTo>
                  <a:pt x="42171" y="600616"/>
                </a:lnTo>
                <a:lnTo>
                  <a:pt x="37659" y="597849"/>
                </a:lnTo>
                <a:lnTo>
                  <a:pt x="34892" y="594721"/>
                </a:lnTo>
                <a:lnTo>
                  <a:pt x="31884" y="593097"/>
                </a:lnTo>
                <a:lnTo>
                  <a:pt x="27252" y="592375"/>
                </a:lnTo>
                <a:lnTo>
                  <a:pt x="23040" y="593397"/>
                </a:lnTo>
                <a:lnTo>
                  <a:pt x="20273" y="592555"/>
                </a:lnTo>
                <a:lnTo>
                  <a:pt x="15581" y="590089"/>
                </a:lnTo>
                <a:lnTo>
                  <a:pt x="12092" y="585998"/>
                </a:lnTo>
                <a:lnTo>
                  <a:pt x="11490" y="585457"/>
                </a:lnTo>
                <a:lnTo>
                  <a:pt x="8603" y="584013"/>
                </a:lnTo>
                <a:lnTo>
                  <a:pt x="9144" y="582810"/>
                </a:lnTo>
                <a:lnTo>
                  <a:pt x="9144" y="580644"/>
                </a:lnTo>
                <a:lnTo>
                  <a:pt x="9866" y="579742"/>
                </a:lnTo>
                <a:lnTo>
                  <a:pt x="8362" y="577035"/>
                </a:lnTo>
                <a:lnTo>
                  <a:pt x="8603" y="575230"/>
                </a:lnTo>
                <a:lnTo>
                  <a:pt x="10106" y="574147"/>
                </a:lnTo>
                <a:lnTo>
                  <a:pt x="12152" y="573666"/>
                </a:lnTo>
                <a:lnTo>
                  <a:pt x="0" y="570898"/>
                </a:lnTo>
                <a:lnTo>
                  <a:pt x="3610" y="554656"/>
                </a:lnTo>
                <a:lnTo>
                  <a:pt x="3068" y="554596"/>
                </a:lnTo>
                <a:lnTo>
                  <a:pt x="7760" y="533420"/>
                </a:lnTo>
                <a:lnTo>
                  <a:pt x="10347" y="522411"/>
                </a:lnTo>
                <a:lnTo>
                  <a:pt x="21897" y="525058"/>
                </a:lnTo>
                <a:lnTo>
                  <a:pt x="35974" y="461471"/>
                </a:lnTo>
                <a:lnTo>
                  <a:pt x="44457" y="463396"/>
                </a:lnTo>
                <a:lnTo>
                  <a:pt x="52037" y="465201"/>
                </a:lnTo>
                <a:lnTo>
                  <a:pt x="52578" y="464840"/>
                </a:lnTo>
                <a:lnTo>
                  <a:pt x="54262" y="461351"/>
                </a:lnTo>
                <a:lnTo>
                  <a:pt x="53480" y="458704"/>
                </a:lnTo>
                <a:lnTo>
                  <a:pt x="52337" y="456899"/>
                </a:lnTo>
                <a:lnTo>
                  <a:pt x="52698" y="455516"/>
                </a:lnTo>
                <a:lnTo>
                  <a:pt x="52398" y="452929"/>
                </a:lnTo>
                <a:lnTo>
                  <a:pt x="52999" y="451545"/>
                </a:lnTo>
                <a:lnTo>
                  <a:pt x="51435" y="450342"/>
                </a:lnTo>
                <a:lnTo>
                  <a:pt x="50593" y="447334"/>
                </a:lnTo>
                <a:lnTo>
                  <a:pt x="52999" y="445108"/>
                </a:lnTo>
                <a:lnTo>
                  <a:pt x="52337" y="443785"/>
                </a:lnTo>
                <a:lnTo>
                  <a:pt x="49931" y="442341"/>
                </a:lnTo>
                <a:lnTo>
                  <a:pt x="49690" y="440536"/>
                </a:lnTo>
                <a:lnTo>
                  <a:pt x="51074" y="436746"/>
                </a:lnTo>
                <a:lnTo>
                  <a:pt x="53902" y="436325"/>
                </a:lnTo>
                <a:lnTo>
                  <a:pt x="56007" y="435002"/>
                </a:lnTo>
                <a:lnTo>
                  <a:pt x="55586" y="434340"/>
                </a:lnTo>
                <a:lnTo>
                  <a:pt x="56970" y="433317"/>
                </a:lnTo>
                <a:lnTo>
                  <a:pt x="55947" y="430851"/>
                </a:lnTo>
                <a:lnTo>
                  <a:pt x="56789" y="429828"/>
                </a:lnTo>
                <a:lnTo>
                  <a:pt x="58834" y="429106"/>
                </a:lnTo>
                <a:lnTo>
                  <a:pt x="59677" y="426941"/>
                </a:lnTo>
                <a:lnTo>
                  <a:pt x="59316" y="425497"/>
                </a:lnTo>
                <a:lnTo>
                  <a:pt x="60639" y="423993"/>
                </a:lnTo>
                <a:lnTo>
                  <a:pt x="62865" y="422429"/>
                </a:lnTo>
                <a:lnTo>
                  <a:pt x="62745" y="420925"/>
                </a:lnTo>
                <a:lnTo>
                  <a:pt x="63527" y="419722"/>
                </a:lnTo>
                <a:lnTo>
                  <a:pt x="62324" y="418338"/>
                </a:lnTo>
                <a:lnTo>
                  <a:pt x="62745" y="417736"/>
                </a:lnTo>
                <a:lnTo>
                  <a:pt x="60519" y="416654"/>
                </a:lnTo>
                <a:lnTo>
                  <a:pt x="60519" y="414488"/>
                </a:lnTo>
                <a:lnTo>
                  <a:pt x="61421" y="413586"/>
                </a:lnTo>
                <a:lnTo>
                  <a:pt x="61602" y="411600"/>
                </a:lnTo>
                <a:lnTo>
                  <a:pt x="62504" y="410277"/>
                </a:lnTo>
                <a:lnTo>
                  <a:pt x="64008" y="409796"/>
                </a:lnTo>
                <a:lnTo>
                  <a:pt x="66715" y="410638"/>
                </a:lnTo>
                <a:lnTo>
                  <a:pt x="67256" y="409555"/>
                </a:lnTo>
                <a:lnTo>
                  <a:pt x="66775" y="408292"/>
                </a:lnTo>
                <a:lnTo>
                  <a:pt x="67678" y="407209"/>
                </a:lnTo>
                <a:lnTo>
                  <a:pt x="70204" y="406487"/>
                </a:lnTo>
                <a:lnTo>
                  <a:pt x="70686" y="406788"/>
                </a:lnTo>
                <a:lnTo>
                  <a:pt x="69362" y="403599"/>
                </a:lnTo>
                <a:lnTo>
                  <a:pt x="67557" y="402757"/>
                </a:lnTo>
                <a:lnTo>
                  <a:pt x="64429" y="402156"/>
                </a:lnTo>
                <a:lnTo>
                  <a:pt x="64188" y="400652"/>
                </a:lnTo>
                <a:lnTo>
                  <a:pt x="62083" y="398967"/>
                </a:lnTo>
                <a:lnTo>
                  <a:pt x="63346" y="397162"/>
                </a:lnTo>
                <a:lnTo>
                  <a:pt x="63467" y="396200"/>
                </a:lnTo>
                <a:lnTo>
                  <a:pt x="61421" y="395598"/>
                </a:lnTo>
                <a:lnTo>
                  <a:pt x="61963" y="394937"/>
                </a:lnTo>
                <a:lnTo>
                  <a:pt x="61120" y="393733"/>
                </a:lnTo>
                <a:lnTo>
                  <a:pt x="60699" y="390485"/>
                </a:lnTo>
                <a:lnTo>
                  <a:pt x="61060" y="389823"/>
                </a:lnTo>
                <a:lnTo>
                  <a:pt x="62685" y="389342"/>
                </a:lnTo>
                <a:lnTo>
                  <a:pt x="61481" y="386936"/>
                </a:lnTo>
                <a:lnTo>
                  <a:pt x="61241" y="385251"/>
                </a:lnTo>
                <a:lnTo>
                  <a:pt x="59797" y="383206"/>
                </a:lnTo>
                <a:lnTo>
                  <a:pt x="60579" y="382243"/>
                </a:lnTo>
                <a:lnTo>
                  <a:pt x="59135" y="380439"/>
                </a:lnTo>
                <a:lnTo>
                  <a:pt x="59195" y="379175"/>
                </a:lnTo>
                <a:lnTo>
                  <a:pt x="58534" y="376348"/>
                </a:lnTo>
                <a:lnTo>
                  <a:pt x="58594" y="374844"/>
                </a:lnTo>
                <a:lnTo>
                  <a:pt x="57391" y="374062"/>
                </a:lnTo>
                <a:lnTo>
                  <a:pt x="55706" y="372257"/>
                </a:lnTo>
                <a:lnTo>
                  <a:pt x="57511" y="370332"/>
                </a:lnTo>
                <a:lnTo>
                  <a:pt x="57631" y="369129"/>
                </a:lnTo>
                <a:lnTo>
                  <a:pt x="60639" y="366422"/>
                </a:lnTo>
                <a:lnTo>
                  <a:pt x="63467" y="366121"/>
                </a:lnTo>
                <a:lnTo>
                  <a:pt x="66234" y="364737"/>
                </a:lnTo>
                <a:lnTo>
                  <a:pt x="67618" y="362933"/>
                </a:lnTo>
                <a:lnTo>
                  <a:pt x="67978" y="358722"/>
                </a:lnTo>
                <a:lnTo>
                  <a:pt x="67497" y="357879"/>
                </a:lnTo>
                <a:lnTo>
                  <a:pt x="70024" y="356075"/>
                </a:lnTo>
                <a:lnTo>
                  <a:pt x="69903" y="354631"/>
                </a:lnTo>
                <a:lnTo>
                  <a:pt x="73453" y="353789"/>
                </a:lnTo>
                <a:lnTo>
                  <a:pt x="75679" y="352345"/>
                </a:lnTo>
                <a:lnTo>
                  <a:pt x="76220" y="349818"/>
                </a:lnTo>
                <a:lnTo>
                  <a:pt x="78205" y="348134"/>
                </a:lnTo>
                <a:lnTo>
                  <a:pt x="77904" y="346088"/>
                </a:lnTo>
                <a:lnTo>
                  <a:pt x="82115" y="342479"/>
                </a:lnTo>
                <a:lnTo>
                  <a:pt x="82597" y="339471"/>
                </a:lnTo>
                <a:lnTo>
                  <a:pt x="82115" y="337125"/>
                </a:lnTo>
                <a:lnTo>
                  <a:pt x="84522" y="340373"/>
                </a:lnTo>
                <a:lnTo>
                  <a:pt x="86447" y="339291"/>
                </a:lnTo>
                <a:lnTo>
                  <a:pt x="87831" y="340133"/>
                </a:lnTo>
                <a:lnTo>
                  <a:pt x="90838" y="340554"/>
                </a:lnTo>
                <a:lnTo>
                  <a:pt x="92523" y="339351"/>
                </a:lnTo>
                <a:lnTo>
                  <a:pt x="95290" y="339230"/>
                </a:lnTo>
                <a:lnTo>
                  <a:pt x="99862" y="343321"/>
                </a:lnTo>
                <a:lnTo>
                  <a:pt x="100885" y="344825"/>
                </a:lnTo>
                <a:lnTo>
                  <a:pt x="102208" y="345306"/>
                </a:lnTo>
                <a:lnTo>
                  <a:pt x="102750" y="347713"/>
                </a:lnTo>
                <a:lnTo>
                  <a:pt x="104915" y="350299"/>
                </a:lnTo>
                <a:lnTo>
                  <a:pt x="107743" y="352345"/>
                </a:lnTo>
                <a:lnTo>
                  <a:pt x="110811" y="356676"/>
                </a:lnTo>
                <a:lnTo>
                  <a:pt x="111834" y="359383"/>
                </a:lnTo>
                <a:lnTo>
                  <a:pt x="111533" y="360165"/>
                </a:lnTo>
                <a:lnTo>
                  <a:pt x="113819" y="361368"/>
                </a:lnTo>
                <a:lnTo>
                  <a:pt x="114059" y="362271"/>
                </a:lnTo>
                <a:lnTo>
                  <a:pt x="115443" y="362572"/>
                </a:lnTo>
                <a:lnTo>
                  <a:pt x="114661" y="366602"/>
                </a:lnTo>
                <a:lnTo>
                  <a:pt x="116887" y="369189"/>
                </a:lnTo>
                <a:lnTo>
                  <a:pt x="116466" y="371174"/>
                </a:lnTo>
                <a:lnTo>
                  <a:pt x="117669" y="372257"/>
                </a:lnTo>
                <a:lnTo>
                  <a:pt x="117910" y="374302"/>
                </a:lnTo>
                <a:lnTo>
                  <a:pt x="119173" y="374543"/>
                </a:lnTo>
                <a:lnTo>
                  <a:pt x="118872" y="376588"/>
                </a:lnTo>
                <a:lnTo>
                  <a:pt x="119955" y="377491"/>
                </a:lnTo>
                <a:lnTo>
                  <a:pt x="120316" y="378995"/>
                </a:lnTo>
                <a:lnTo>
                  <a:pt x="147387" y="384890"/>
                </a:lnTo>
                <a:lnTo>
                  <a:pt x="170247" y="389583"/>
                </a:lnTo>
                <a:lnTo>
                  <a:pt x="170127" y="390966"/>
                </a:lnTo>
                <a:lnTo>
                  <a:pt x="166818" y="405585"/>
                </a:lnTo>
                <a:lnTo>
                  <a:pt x="182940" y="409134"/>
                </a:lnTo>
                <a:lnTo>
                  <a:pt x="181135" y="417255"/>
                </a:lnTo>
                <a:lnTo>
                  <a:pt x="179331" y="425196"/>
                </a:lnTo>
                <a:lnTo>
                  <a:pt x="198401" y="429347"/>
                </a:lnTo>
                <a:lnTo>
                  <a:pt x="217230" y="433438"/>
                </a:lnTo>
                <a:lnTo>
                  <a:pt x="227938" y="435724"/>
                </a:lnTo>
                <a:lnTo>
                  <a:pt x="244181" y="438912"/>
                </a:lnTo>
                <a:lnTo>
                  <a:pt x="247790" y="439694"/>
                </a:lnTo>
                <a:lnTo>
                  <a:pt x="248933" y="436446"/>
                </a:lnTo>
                <a:lnTo>
                  <a:pt x="253084" y="433438"/>
                </a:lnTo>
                <a:lnTo>
                  <a:pt x="256032" y="429588"/>
                </a:lnTo>
                <a:lnTo>
                  <a:pt x="256634" y="426098"/>
                </a:lnTo>
                <a:lnTo>
                  <a:pt x="253626" y="418398"/>
                </a:lnTo>
                <a:lnTo>
                  <a:pt x="253505" y="417075"/>
                </a:lnTo>
                <a:lnTo>
                  <a:pt x="254588" y="411781"/>
                </a:lnTo>
                <a:lnTo>
                  <a:pt x="256032" y="406367"/>
                </a:lnTo>
                <a:lnTo>
                  <a:pt x="256513" y="401614"/>
                </a:lnTo>
                <a:lnTo>
                  <a:pt x="254588" y="394215"/>
                </a:lnTo>
                <a:lnTo>
                  <a:pt x="253987" y="391447"/>
                </a:lnTo>
                <a:lnTo>
                  <a:pt x="254528" y="388440"/>
                </a:lnTo>
                <a:lnTo>
                  <a:pt x="254227" y="387236"/>
                </a:lnTo>
                <a:lnTo>
                  <a:pt x="254769" y="383988"/>
                </a:lnTo>
                <a:lnTo>
                  <a:pt x="254408" y="382785"/>
                </a:lnTo>
                <a:lnTo>
                  <a:pt x="252302" y="379536"/>
                </a:lnTo>
                <a:lnTo>
                  <a:pt x="251701" y="378032"/>
                </a:lnTo>
                <a:lnTo>
                  <a:pt x="251701" y="375686"/>
                </a:lnTo>
                <a:lnTo>
                  <a:pt x="253505" y="372137"/>
                </a:lnTo>
                <a:lnTo>
                  <a:pt x="255069" y="369971"/>
                </a:lnTo>
                <a:lnTo>
                  <a:pt x="257115" y="369369"/>
                </a:lnTo>
                <a:lnTo>
                  <a:pt x="258920" y="366963"/>
                </a:lnTo>
                <a:lnTo>
                  <a:pt x="259822" y="363474"/>
                </a:lnTo>
                <a:lnTo>
                  <a:pt x="259160" y="360346"/>
                </a:lnTo>
                <a:lnTo>
                  <a:pt x="259521" y="358300"/>
                </a:lnTo>
                <a:lnTo>
                  <a:pt x="260724" y="356496"/>
                </a:lnTo>
                <a:lnTo>
                  <a:pt x="261085" y="353728"/>
                </a:lnTo>
                <a:lnTo>
                  <a:pt x="262048" y="351142"/>
                </a:lnTo>
                <a:lnTo>
                  <a:pt x="261807" y="349578"/>
                </a:lnTo>
                <a:lnTo>
                  <a:pt x="260544" y="348074"/>
                </a:lnTo>
                <a:lnTo>
                  <a:pt x="255069" y="347412"/>
                </a:lnTo>
                <a:lnTo>
                  <a:pt x="253144" y="346389"/>
                </a:lnTo>
                <a:lnTo>
                  <a:pt x="252122" y="344163"/>
                </a:lnTo>
                <a:lnTo>
                  <a:pt x="251881" y="340855"/>
                </a:lnTo>
                <a:lnTo>
                  <a:pt x="253084" y="337185"/>
                </a:lnTo>
                <a:lnTo>
                  <a:pt x="253505" y="336824"/>
                </a:lnTo>
                <a:lnTo>
                  <a:pt x="254769" y="332613"/>
                </a:lnTo>
                <a:lnTo>
                  <a:pt x="255009" y="329004"/>
                </a:lnTo>
                <a:lnTo>
                  <a:pt x="256513" y="326597"/>
                </a:lnTo>
                <a:lnTo>
                  <a:pt x="256032" y="325033"/>
                </a:lnTo>
                <a:lnTo>
                  <a:pt x="254709" y="324492"/>
                </a:lnTo>
                <a:lnTo>
                  <a:pt x="253084" y="320822"/>
                </a:lnTo>
                <a:lnTo>
                  <a:pt x="251881" y="319378"/>
                </a:lnTo>
                <a:lnTo>
                  <a:pt x="247369" y="318115"/>
                </a:lnTo>
                <a:lnTo>
                  <a:pt x="243158" y="315528"/>
                </a:lnTo>
                <a:lnTo>
                  <a:pt x="236842" y="313302"/>
                </a:lnTo>
                <a:lnTo>
                  <a:pt x="232992" y="310294"/>
                </a:lnTo>
                <a:lnTo>
                  <a:pt x="232510" y="308730"/>
                </a:lnTo>
                <a:lnTo>
                  <a:pt x="232631" y="306264"/>
                </a:lnTo>
                <a:lnTo>
                  <a:pt x="231668" y="302233"/>
                </a:lnTo>
                <a:lnTo>
                  <a:pt x="232330" y="300549"/>
                </a:lnTo>
                <a:lnTo>
                  <a:pt x="232270" y="297421"/>
                </a:lnTo>
                <a:lnTo>
                  <a:pt x="233713" y="297360"/>
                </a:lnTo>
                <a:lnTo>
                  <a:pt x="234014" y="298143"/>
                </a:lnTo>
                <a:lnTo>
                  <a:pt x="234315" y="296097"/>
                </a:lnTo>
                <a:lnTo>
                  <a:pt x="232270" y="295074"/>
                </a:lnTo>
                <a:lnTo>
                  <a:pt x="233834" y="291645"/>
                </a:lnTo>
                <a:lnTo>
                  <a:pt x="235879" y="286412"/>
                </a:lnTo>
                <a:lnTo>
                  <a:pt x="237804" y="283404"/>
                </a:lnTo>
                <a:lnTo>
                  <a:pt x="240511" y="281358"/>
                </a:lnTo>
                <a:lnTo>
                  <a:pt x="242797" y="280516"/>
                </a:lnTo>
                <a:lnTo>
                  <a:pt x="244061" y="278110"/>
                </a:lnTo>
                <a:lnTo>
                  <a:pt x="245986" y="276726"/>
                </a:lnTo>
                <a:lnTo>
                  <a:pt x="247610" y="273899"/>
                </a:lnTo>
                <a:lnTo>
                  <a:pt x="247610" y="271733"/>
                </a:lnTo>
                <a:lnTo>
                  <a:pt x="248452" y="267522"/>
                </a:lnTo>
                <a:lnTo>
                  <a:pt x="250257" y="264935"/>
                </a:lnTo>
                <a:lnTo>
                  <a:pt x="251159" y="264635"/>
                </a:lnTo>
                <a:lnTo>
                  <a:pt x="252182" y="262168"/>
                </a:lnTo>
                <a:lnTo>
                  <a:pt x="254047" y="261085"/>
                </a:lnTo>
                <a:lnTo>
                  <a:pt x="255130" y="259281"/>
                </a:lnTo>
                <a:lnTo>
                  <a:pt x="255130" y="255491"/>
                </a:lnTo>
                <a:lnTo>
                  <a:pt x="253806" y="251099"/>
                </a:lnTo>
                <a:lnTo>
                  <a:pt x="254408" y="249294"/>
                </a:lnTo>
                <a:lnTo>
                  <a:pt x="256814" y="246467"/>
                </a:lnTo>
                <a:lnTo>
                  <a:pt x="259100" y="245264"/>
                </a:lnTo>
                <a:lnTo>
                  <a:pt x="267342" y="243639"/>
                </a:lnTo>
                <a:lnTo>
                  <a:pt x="269146" y="244482"/>
                </a:lnTo>
                <a:lnTo>
                  <a:pt x="271493" y="247008"/>
                </a:lnTo>
                <a:lnTo>
                  <a:pt x="274621" y="247068"/>
                </a:lnTo>
                <a:lnTo>
                  <a:pt x="279012" y="246166"/>
                </a:lnTo>
                <a:lnTo>
                  <a:pt x="282562" y="246046"/>
                </a:lnTo>
                <a:lnTo>
                  <a:pt x="283404" y="246527"/>
                </a:lnTo>
                <a:lnTo>
                  <a:pt x="285028" y="246046"/>
                </a:lnTo>
                <a:lnTo>
                  <a:pt x="287615" y="242857"/>
                </a:lnTo>
                <a:lnTo>
                  <a:pt x="288217" y="241233"/>
                </a:lnTo>
                <a:lnTo>
                  <a:pt x="290081" y="238827"/>
                </a:lnTo>
                <a:lnTo>
                  <a:pt x="291706" y="235097"/>
                </a:lnTo>
                <a:lnTo>
                  <a:pt x="295315" y="234435"/>
                </a:lnTo>
                <a:lnTo>
                  <a:pt x="297120" y="233352"/>
                </a:lnTo>
                <a:lnTo>
                  <a:pt x="299165" y="230465"/>
                </a:lnTo>
                <a:lnTo>
                  <a:pt x="299165" y="226254"/>
                </a:lnTo>
                <a:lnTo>
                  <a:pt x="300789" y="224810"/>
                </a:lnTo>
                <a:lnTo>
                  <a:pt x="303076" y="224028"/>
                </a:lnTo>
                <a:lnTo>
                  <a:pt x="307467" y="220419"/>
                </a:lnTo>
                <a:lnTo>
                  <a:pt x="307046" y="216629"/>
                </a:lnTo>
                <a:lnTo>
                  <a:pt x="284667" y="211996"/>
                </a:lnTo>
                <a:lnTo>
                  <a:pt x="282261" y="209831"/>
                </a:lnTo>
                <a:lnTo>
                  <a:pt x="283464" y="207725"/>
                </a:lnTo>
                <a:lnTo>
                  <a:pt x="281780" y="205138"/>
                </a:lnTo>
                <a:lnTo>
                  <a:pt x="282381" y="203815"/>
                </a:lnTo>
                <a:lnTo>
                  <a:pt x="282261" y="201770"/>
                </a:lnTo>
                <a:lnTo>
                  <a:pt x="281058" y="199664"/>
                </a:lnTo>
                <a:lnTo>
                  <a:pt x="278290" y="197859"/>
                </a:lnTo>
                <a:lnTo>
                  <a:pt x="278230" y="196837"/>
                </a:lnTo>
                <a:lnTo>
                  <a:pt x="275403" y="195273"/>
                </a:lnTo>
                <a:lnTo>
                  <a:pt x="275102" y="193829"/>
                </a:lnTo>
                <a:lnTo>
                  <a:pt x="275824" y="192325"/>
                </a:lnTo>
                <a:lnTo>
                  <a:pt x="277328" y="192746"/>
                </a:lnTo>
                <a:lnTo>
                  <a:pt x="277749" y="191904"/>
                </a:lnTo>
                <a:lnTo>
                  <a:pt x="276786" y="190279"/>
                </a:lnTo>
                <a:lnTo>
                  <a:pt x="275162" y="189738"/>
                </a:lnTo>
                <a:lnTo>
                  <a:pt x="272094" y="187572"/>
                </a:lnTo>
                <a:lnTo>
                  <a:pt x="272094" y="186790"/>
                </a:lnTo>
                <a:lnTo>
                  <a:pt x="269688" y="186489"/>
                </a:lnTo>
                <a:lnTo>
                  <a:pt x="267342" y="184504"/>
                </a:lnTo>
                <a:lnTo>
                  <a:pt x="265477" y="181015"/>
                </a:lnTo>
                <a:lnTo>
                  <a:pt x="264033" y="178910"/>
                </a:lnTo>
                <a:lnTo>
                  <a:pt x="263191" y="178549"/>
                </a:lnTo>
                <a:lnTo>
                  <a:pt x="261867" y="175962"/>
                </a:lnTo>
                <a:lnTo>
                  <a:pt x="260785" y="174638"/>
                </a:lnTo>
                <a:lnTo>
                  <a:pt x="256995" y="174699"/>
                </a:lnTo>
                <a:lnTo>
                  <a:pt x="255791" y="171691"/>
                </a:lnTo>
                <a:lnTo>
                  <a:pt x="254107" y="170247"/>
                </a:lnTo>
                <a:lnTo>
                  <a:pt x="253806" y="168081"/>
                </a:lnTo>
                <a:lnTo>
                  <a:pt x="253084" y="167540"/>
                </a:lnTo>
                <a:lnTo>
                  <a:pt x="253686" y="164712"/>
                </a:lnTo>
                <a:lnTo>
                  <a:pt x="256573" y="160140"/>
                </a:lnTo>
                <a:lnTo>
                  <a:pt x="255972" y="156290"/>
                </a:lnTo>
                <a:lnTo>
                  <a:pt x="253806" y="156110"/>
                </a:lnTo>
                <a:lnTo>
                  <a:pt x="252784" y="155508"/>
                </a:lnTo>
                <a:lnTo>
                  <a:pt x="252001" y="153583"/>
                </a:lnTo>
                <a:lnTo>
                  <a:pt x="252964" y="152982"/>
                </a:lnTo>
                <a:lnTo>
                  <a:pt x="252483" y="151117"/>
                </a:lnTo>
                <a:lnTo>
                  <a:pt x="248873" y="148891"/>
                </a:lnTo>
                <a:lnTo>
                  <a:pt x="246888" y="146484"/>
                </a:lnTo>
                <a:lnTo>
                  <a:pt x="245745" y="146124"/>
                </a:lnTo>
                <a:lnTo>
                  <a:pt x="243940" y="144198"/>
                </a:lnTo>
                <a:lnTo>
                  <a:pt x="244722" y="143236"/>
                </a:lnTo>
                <a:lnTo>
                  <a:pt x="243339" y="142334"/>
                </a:lnTo>
                <a:lnTo>
                  <a:pt x="241173" y="138604"/>
                </a:lnTo>
                <a:lnTo>
                  <a:pt x="240632" y="135596"/>
                </a:lnTo>
                <a:lnTo>
                  <a:pt x="239308" y="135115"/>
                </a:lnTo>
                <a:lnTo>
                  <a:pt x="238165" y="135716"/>
                </a:lnTo>
                <a:lnTo>
                  <a:pt x="235638" y="135295"/>
                </a:lnTo>
                <a:lnTo>
                  <a:pt x="233834" y="132708"/>
                </a:lnTo>
                <a:lnTo>
                  <a:pt x="231668" y="131986"/>
                </a:lnTo>
                <a:lnTo>
                  <a:pt x="231187" y="131024"/>
                </a:lnTo>
                <a:lnTo>
                  <a:pt x="231848" y="130422"/>
                </a:lnTo>
                <a:lnTo>
                  <a:pt x="231969" y="128678"/>
                </a:lnTo>
                <a:lnTo>
                  <a:pt x="232570" y="127655"/>
                </a:lnTo>
                <a:lnTo>
                  <a:pt x="234375" y="126873"/>
                </a:lnTo>
                <a:lnTo>
                  <a:pt x="235278" y="125249"/>
                </a:lnTo>
                <a:lnTo>
                  <a:pt x="236120" y="124948"/>
                </a:lnTo>
                <a:lnTo>
                  <a:pt x="235819" y="122060"/>
                </a:lnTo>
                <a:lnTo>
                  <a:pt x="232210" y="119353"/>
                </a:lnTo>
                <a:lnTo>
                  <a:pt x="231247" y="117428"/>
                </a:lnTo>
                <a:lnTo>
                  <a:pt x="230044" y="116345"/>
                </a:lnTo>
                <a:lnTo>
                  <a:pt x="226374" y="115623"/>
                </a:lnTo>
                <a:lnTo>
                  <a:pt x="227998" y="113518"/>
                </a:lnTo>
                <a:lnTo>
                  <a:pt x="227036" y="112616"/>
                </a:lnTo>
                <a:lnTo>
                  <a:pt x="226916" y="109608"/>
                </a:lnTo>
                <a:lnTo>
                  <a:pt x="227637" y="108405"/>
                </a:lnTo>
                <a:lnTo>
                  <a:pt x="226555" y="107201"/>
                </a:lnTo>
                <a:lnTo>
                  <a:pt x="226073" y="105697"/>
                </a:lnTo>
                <a:lnTo>
                  <a:pt x="227878" y="105457"/>
                </a:lnTo>
                <a:lnTo>
                  <a:pt x="228780" y="104254"/>
                </a:lnTo>
                <a:lnTo>
                  <a:pt x="231187" y="103291"/>
                </a:lnTo>
                <a:lnTo>
                  <a:pt x="230886" y="102148"/>
                </a:lnTo>
                <a:lnTo>
                  <a:pt x="229322" y="101005"/>
                </a:lnTo>
                <a:lnTo>
                  <a:pt x="230044" y="98839"/>
                </a:lnTo>
                <a:lnTo>
                  <a:pt x="232811" y="97636"/>
                </a:lnTo>
                <a:lnTo>
                  <a:pt x="229743" y="95410"/>
                </a:lnTo>
                <a:lnTo>
                  <a:pt x="230585" y="92703"/>
                </a:lnTo>
                <a:lnTo>
                  <a:pt x="231548" y="92102"/>
                </a:lnTo>
                <a:lnTo>
                  <a:pt x="231548" y="90177"/>
                </a:lnTo>
                <a:lnTo>
                  <a:pt x="228179" y="90598"/>
                </a:lnTo>
                <a:lnTo>
                  <a:pt x="225171" y="89816"/>
                </a:lnTo>
                <a:lnTo>
                  <a:pt x="224690" y="87770"/>
                </a:lnTo>
                <a:lnTo>
                  <a:pt x="226494" y="84762"/>
                </a:lnTo>
                <a:lnTo>
                  <a:pt x="228119" y="84402"/>
                </a:lnTo>
                <a:lnTo>
                  <a:pt x="228540" y="82055"/>
                </a:lnTo>
                <a:lnTo>
                  <a:pt x="226916" y="78807"/>
                </a:lnTo>
                <a:lnTo>
                  <a:pt x="225171" y="77423"/>
                </a:lnTo>
                <a:lnTo>
                  <a:pt x="223547" y="79830"/>
                </a:lnTo>
                <a:lnTo>
                  <a:pt x="222163" y="80130"/>
                </a:lnTo>
                <a:lnTo>
                  <a:pt x="219937" y="78927"/>
                </a:lnTo>
                <a:lnTo>
                  <a:pt x="217832" y="74776"/>
                </a:lnTo>
                <a:lnTo>
                  <a:pt x="218433" y="72550"/>
                </a:lnTo>
                <a:lnTo>
                  <a:pt x="218072" y="70385"/>
                </a:lnTo>
                <a:lnTo>
                  <a:pt x="219276" y="69663"/>
                </a:lnTo>
                <a:lnTo>
                  <a:pt x="220840" y="67557"/>
                </a:lnTo>
                <a:lnTo>
                  <a:pt x="222825" y="67557"/>
                </a:lnTo>
                <a:lnTo>
                  <a:pt x="224269" y="65151"/>
                </a:lnTo>
                <a:lnTo>
                  <a:pt x="226615" y="64309"/>
                </a:lnTo>
                <a:lnTo>
                  <a:pt x="228420" y="65031"/>
                </a:lnTo>
                <a:lnTo>
                  <a:pt x="228660" y="63106"/>
                </a:lnTo>
                <a:lnTo>
                  <a:pt x="230044" y="60880"/>
                </a:lnTo>
                <a:lnTo>
                  <a:pt x="231367" y="59436"/>
                </a:lnTo>
                <a:lnTo>
                  <a:pt x="233774" y="60459"/>
                </a:lnTo>
                <a:lnTo>
                  <a:pt x="234495" y="60218"/>
                </a:lnTo>
                <a:lnTo>
                  <a:pt x="234676" y="57571"/>
                </a:lnTo>
                <a:lnTo>
                  <a:pt x="235398" y="56368"/>
                </a:lnTo>
                <a:lnTo>
                  <a:pt x="237744" y="56368"/>
                </a:lnTo>
                <a:lnTo>
                  <a:pt x="238346" y="55646"/>
                </a:lnTo>
                <a:lnTo>
                  <a:pt x="237323" y="53661"/>
                </a:lnTo>
                <a:lnTo>
                  <a:pt x="236120" y="53180"/>
                </a:lnTo>
                <a:lnTo>
                  <a:pt x="235999" y="51856"/>
                </a:lnTo>
                <a:lnTo>
                  <a:pt x="235037" y="50894"/>
                </a:lnTo>
                <a:lnTo>
                  <a:pt x="235037" y="48848"/>
                </a:lnTo>
                <a:lnTo>
                  <a:pt x="234255" y="48487"/>
                </a:lnTo>
                <a:lnTo>
                  <a:pt x="233653" y="45479"/>
                </a:lnTo>
                <a:lnTo>
                  <a:pt x="231728" y="44818"/>
                </a:lnTo>
                <a:lnTo>
                  <a:pt x="231006" y="42171"/>
                </a:lnTo>
                <a:lnTo>
                  <a:pt x="231728" y="39042"/>
                </a:lnTo>
                <a:lnTo>
                  <a:pt x="231127" y="37478"/>
                </a:lnTo>
                <a:lnTo>
                  <a:pt x="231548" y="35493"/>
                </a:lnTo>
                <a:lnTo>
                  <a:pt x="232751" y="33327"/>
                </a:lnTo>
                <a:lnTo>
                  <a:pt x="232570" y="31643"/>
                </a:lnTo>
                <a:lnTo>
                  <a:pt x="234195" y="29718"/>
                </a:lnTo>
                <a:lnTo>
                  <a:pt x="234014" y="27913"/>
                </a:lnTo>
                <a:lnTo>
                  <a:pt x="232510" y="27071"/>
                </a:lnTo>
                <a:lnTo>
                  <a:pt x="230585" y="24905"/>
                </a:lnTo>
                <a:lnTo>
                  <a:pt x="230405" y="23823"/>
                </a:lnTo>
                <a:lnTo>
                  <a:pt x="231548" y="22860"/>
                </a:lnTo>
                <a:lnTo>
                  <a:pt x="232089" y="20815"/>
                </a:lnTo>
                <a:lnTo>
                  <a:pt x="231127" y="19251"/>
                </a:lnTo>
                <a:lnTo>
                  <a:pt x="231909" y="18408"/>
                </a:lnTo>
                <a:lnTo>
                  <a:pt x="231909" y="15641"/>
                </a:lnTo>
                <a:lnTo>
                  <a:pt x="233713" y="15340"/>
                </a:lnTo>
                <a:lnTo>
                  <a:pt x="234556" y="14318"/>
                </a:lnTo>
                <a:lnTo>
                  <a:pt x="234495" y="12693"/>
                </a:lnTo>
                <a:lnTo>
                  <a:pt x="233473" y="10588"/>
                </a:lnTo>
                <a:lnTo>
                  <a:pt x="230766" y="8964"/>
                </a:lnTo>
                <a:lnTo>
                  <a:pt x="229623" y="8843"/>
                </a:lnTo>
                <a:lnTo>
                  <a:pt x="229442" y="9926"/>
                </a:lnTo>
                <a:lnTo>
                  <a:pt x="227577" y="9986"/>
                </a:lnTo>
                <a:lnTo>
                  <a:pt x="226555" y="11610"/>
                </a:lnTo>
                <a:lnTo>
                  <a:pt x="224630" y="11490"/>
                </a:lnTo>
                <a:lnTo>
                  <a:pt x="224509" y="9445"/>
                </a:lnTo>
                <a:lnTo>
                  <a:pt x="223667" y="8181"/>
                </a:lnTo>
                <a:lnTo>
                  <a:pt x="220840" y="6256"/>
                </a:lnTo>
                <a:lnTo>
                  <a:pt x="219997" y="4993"/>
                </a:lnTo>
                <a:lnTo>
                  <a:pt x="220419" y="3309"/>
                </a:lnTo>
                <a:lnTo>
                  <a:pt x="222464" y="3309"/>
                </a:lnTo>
                <a:lnTo>
                  <a:pt x="224870" y="1143"/>
                </a:lnTo>
                <a:lnTo>
                  <a:pt x="224990" y="0"/>
                </a:lnTo>
                <a:lnTo>
                  <a:pt x="245625" y="4392"/>
                </a:lnTo>
                <a:lnTo>
                  <a:pt x="268485" y="9204"/>
                </a:lnTo>
                <a:lnTo>
                  <a:pt x="325635" y="21356"/>
                </a:lnTo>
                <a:lnTo>
                  <a:pt x="400772" y="36576"/>
                </a:lnTo>
                <a:lnTo>
                  <a:pt x="434039" y="43133"/>
                </a:lnTo>
                <a:lnTo>
                  <a:pt x="473623" y="50954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7" name="Freeform: Shape 426" title="WA-5">
            <a:extLst>
              <a:ext uri="{FF2B5EF4-FFF2-40B4-BE49-F238E27FC236}">
                <a16:creationId xmlns:a16="http://schemas.microsoft.com/office/drawing/2014/main" id="{FD05FE3F-ACD0-C35C-090D-383E3CC0BCB3}"/>
              </a:ext>
            </a:extLst>
          </p:cNvPr>
          <p:cNvSpPr/>
          <p:nvPr/>
        </p:nvSpPr>
        <p:spPr>
          <a:xfrm>
            <a:off x="2382330" y="2219102"/>
            <a:ext cx="307988" cy="463745"/>
          </a:xfrm>
          <a:custGeom>
            <a:avLst/>
            <a:gdLst>
              <a:gd name="connsiteX0" fmla="*/ 385492 w 385491"/>
              <a:gd name="connsiteY0" fmla="*/ 41328 h 601097"/>
              <a:gd name="connsiteX1" fmla="*/ 381581 w 385491"/>
              <a:gd name="connsiteY1" fmla="*/ 64188 h 601097"/>
              <a:gd name="connsiteX2" fmla="*/ 379416 w 385491"/>
              <a:gd name="connsiteY2" fmla="*/ 76040 h 601097"/>
              <a:gd name="connsiteX3" fmla="*/ 378694 w 385491"/>
              <a:gd name="connsiteY3" fmla="*/ 79649 h 601097"/>
              <a:gd name="connsiteX4" fmla="*/ 377431 w 385491"/>
              <a:gd name="connsiteY4" fmla="*/ 87289 h 601097"/>
              <a:gd name="connsiteX5" fmla="*/ 375927 w 385491"/>
              <a:gd name="connsiteY5" fmla="*/ 95651 h 601097"/>
              <a:gd name="connsiteX6" fmla="*/ 373400 w 385491"/>
              <a:gd name="connsiteY6" fmla="*/ 109728 h 601097"/>
              <a:gd name="connsiteX7" fmla="*/ 373280 w 385491"/>
              <a:gd name="connsiteY7" fmla="*/ 110029 h 601097"/>
              <a:gd name="connsiteX8" fmla="*/ 369851 w 385491"/>
              <a:gd name="connsiteY8" fmla="*/ 129460 h 601097"/>
              <a:gd name="connsiteX9" fmla="*/ 369129 w 385491"/>
              <a:gd name="connsiteY9" fmla="*/ 133430 h 601097"/>
              <a:gd name="connsiteX10" fmla="*/ 368527 w 385491"/>
              <a:gd name="connsiteY10" fmla="*/ 137340 h 601097"/>
              <a:gd name="connsiteX11" fmla="*/ 367144 w 385491"/>
              <a:gd name="connsiteY11" fmla="*/ 144860 h 601097"/>
              <a:gd name="connsiteX12" fmla="*/ 365519 w 385491"/>
              <a:gd name="connsiteY12" fmla="*/ 154726 h 601097"/>
              <a:gd name="connsiteX13" fmla="*/ 365098 w 385491"/>
              <a:gd name="connsiteY13" fmla="*/ 156531 h 601097"/>
              <a:gd name="connsiteX14" fmla="*/ 365038 w 385491"/>
              <a:gd name="connsiteY14" fmla="*/ 157313 h 601097"/>
              <a:gd name="connsiteX15" fmla="*/ 364136 w 385491"/>
              <a:gd name="connsiteY15" fmla="*/ 161885 h 601097"/>
              <a:gd name="connsiteX16" fmla="*/ 363895 w 385491"/>
              <a:gd name="connsiteY16" fmla="*/ 163088 h 601097"/>
              <a:gd name="connsiteX17" fmla="*/ 361910 w 385491"/>
              <a:gd name="connsiteY17" fmla="*/ 174097 h 601097"/>
              <a:gd name="connsiteX18" fmla="*/ 360526 w 385491"/>
              <a:gd name="connsiteY18" fmla="*/ 181436 h 601097"/>
              <a:gd name="connsiteX19" fmla="*/ 358962 w 385491"/>
              <a:gd name="connsiteY19" fmla="*/ 189437 h 601097"/>
              <a:gd name="connsiteX20" fmla="*/ 358962 w 385491"/>
              <a:gd name="connsiteY20" fmla="*/ 189678 h 601097"/>
              <a:gd name="connsiteX21" fmla="*/ 358661 w 385491"/>
              <a:gd name="connsiteY21" fmla="*/ 190881 h 601097"/>
              <a:gd name="connsiteX22" fmla="*/ 358421 w 385491"/>
              <a:gd name="connsiteY22" fmla="*/ 192144 h 601097"/>
              <a:gd name="connsiteX23" fmla="*/ 358421 w 385491"/>
              <a:gd name="connsiteY23" fmla="*/ 192686 h 601097"/>
              <a:gd name="connsiteX24" fmla="*/ 358300 w 385491"/>
              <a:gd name="connsiteY24" fmla="*/ 192866 h 601097"/>
              <a:gd name="connsiteX25" fmla="*/ 358300 w 385491"/>
              <a:gd name="connsiteY25" fmla="*/ 193107 h 601097"/>
              <a:gd name="connsiteX26" fmla="*/ 358180 w 385491"/>
              <a:gd name="connsiteY26" fmla="*/ 193468 h 601097"/>
              <a:gd name="connsiteX27" fmla="*/ 357939 w 385491"/>
              <a:gd name="connsiteY27" fmla="*/ 194490 h 601097"/>
              <a:gd name="connsiteX28" fmla="*/ 357639 w 385491"/>
              <a:gd name="connsiteY28" fmla="*/ 196295 h 601097"/>
              <a:gd name="connsiteX29" fmla="*/ 356375 w 385491"/>
              <a:gd name="connsiteY29" fmla="*/ 202672 h 601097"/>
              <a:gd name="connsiteX30" fmla="*/ 354992 w 385491"/>
              <a:gd name="connsiteY30" fmla="*/ 210011 h 601097"/>
              <a:gd name="connsiteX31" fmla="*/ 354691 w 385491"/>
              <a:gd name="connsiteY31" fmla="*/ 212418 h 601097"/>
              <a:gd name="connsiteX32" fmla="*/ 353668 w 385491"/>
              <a:gd name="connsiteY32" fmla="*/ 217832 h 601097"/>
              <a:gd name="connsiteX33" fmla="*/ 352946 w 385491"/>
              <a:gd name="connsiteY33" fmla="*/ 221802 h 601097"/>
              <a:gd name="connsiteX34" fmla="*/ 352224 w 385491"/>
              <a:gd name="connsiteY34" fmla="*/ 226434 h 601097"/>
              <a:gd name="connsiteX35" fmla="*/ 351863 w 385491"/>
              <a:gd name="connsiteY35" fmla="*/ 227998 h 601097"/>
              <a:gd name="connsiteX36" fmla="*/ 351021 w 385491"/>
              <a:gd name="connsiteY36" fmla="*/ 232691 h 601097"/>
              <a:gd name="connsiteX37" fmla="*/ 349698 w 385491"/>
              <a:gd name="connsiteY37" fmla="*/ 240331 h 601097"/>
              <a:gd name="connsiteX38" fmla="*/ 348735 w 385491"/>
              <a:gd name="connsiteY38" fmla="*/ 246046 h 601097"/>
              <a:gd name="connsiteX39" fmla="*/ 346389 w 385491"/>
              <a:gd name="connsiteY39" fmla="*/ 259581 h 601097"/>
              <a:gd name="connsiteX40" fmla="*/ 346389 w 385491"/>
              <a:gd name="connsiteY40" fmla="*/ 259882 h 601097"/>
              <a:gd name="connsiteX41" fmla="*/ 345306 w 385491"/>
              <a:gd name="connsiteY41" fmla="*/ 265898 h 601097"/>
              <a:gd name="connsiteX42" fmla="*/ 345246 w 385491"/>
              <a:gd name="connsiteY42" fmla="*/ 266379 h 601097"/>
              <a:gd name="connsiteX43" fmla="*/ 343802 w 385491"/>
              <a:gd name="connsiteY43" fmla="*/ 274801 h 601097"/>
              <a:gd name="connsiteX44" fmla="*/ 343802 w 385491"/>
              <a:gd name="connsiteY44" fmla="*/ 274861 h 601097"/>
              <a:gd name="connsiteX45" fmla="*/ 342900 w 385491"/>
              <a:gd name="connsiteY45" fmla="*/ 280095 h 601097"/>
              <a:gd name="connsiteX46" fmla="*/ 342900 w 385491"/>
              <a:gd name="connsiteY46" fmla="*/ 280215 h 601097"/>
              <a:gd name="connsiteX47" fmla="*/ 342720 w 385491"/>
              <a:gd name="connsiteY47" fmla="*/ 281178 h 601097"/>
              <a:gd name="connsiteX48" fmla="*/ 342720 w 385491"/>
              <a:gd name="connsiteY48" fmla="*/ 281780 h 601097"/>
              <a:gd name="connsiteX49" fmla="*/ 342599 w 385491"/>
              <a:gd name="connsiteY49" fmla="*/ 282020 h 601097"/>
              <a:gd name="connsiteX50" fmla="*/ 342359 w 385491"/>
              <a:gd name="connsiteY50" fmla="*/ 283223 h 601097"/>
              <a:gd name="connsiteX51" fmla="*/ 341998 w 385491"/>
              <a:gd name="connsiteY51" fmla="*/ 285991 h 601097"/>
              <a:gd name="connsiteX52" fmla="*/ 341637 w 385491"/>
              <a:gd name="connsiteY52" fmla="*/ 287795 h 601097"/>
              <a:gd name="connsiteX53" fmla="*/ 340313 w 385491"/>
              <a:gd name="connsiteY53" fmla="*/ 295616 h 601097"/>
              <a:gd name="connsiteX54" fmla="*/ 340073 w 385491"/>
              <a:gd name="connsiteY54" fmla="*/ 297361 h 601097"/>
              <a:gd name="connsiteX55" fmla="*/ 337967 w 385491"/>
              <a:gd name="connsiteY55" fmla="*/ 309091 h 601097"/>
              <a:gd name="connsiteX56" fmla="*/ 337727 w 385491"/>
              <a:gd name="connsiteY56" fmla="*/ 310716 h 601097"/>
              <a:gd name="connsiteX57" fmla="*/ 337125 w 385491"/>
              <a:gd name="connsiteY57" fmla="*/ 314325 h 601097"/>
              <a:gd name="connsiteX58" fmla="*/ 336283 w 385491"/>
              <a:gd name="connsiteY58" fmla="*/ 319920 h 601097"/>
              <a:gd name="connsiteX59" fmla="*/ 335982 w 385491"/>
              <a:gd name="connsiteY59" fmla="*/ 321123 h 601097"/>
              <a:gd name="connsiteX60" fmla="*/ 333696 w 385491"/>
              <a:gd name="connsiteY60" fmla="*/ 334719 h 601097"/>
              <a:gd name="connsiteX61" fmla="*/ 333455 w 385491"/>
              <a:gd name="connsiteY61" fmla="*/ 336162 h 601097"/>
              <a:gd name="connsiteX62" fmla="*/ 332553 w 385491"/>
              <a:gd name="connsiteY62" fmla="*/ 341577 h 601097"/>
              <a:gd name="connsiteX63" fmla="*/ 332072 w 385491"/>
              <a:gd name="connsiteY63" fmla="*/ 344163 h 601097"/>
              <a:gd name="connsiteX64" fmla="*/ 330688 w 385491"/>
              <a:gd name="connsiteY64" fmla="*/ 352285 h 601097"/>
              <a:gd name="connsiteX65" fmla="*/ 329906 w 385491"/>
              <a:gd name="connsiteY65" fmla="*/ 356375 h 601097"/>
              <a:gd name="connsiteX66" fmla="*/ 329665 w 385491"/>
              <a:gd name="connsiteY66" fmla="*/ 357819 h 601097"/>
              <a:gd name="connsiteX67" fmla="*/ 328161 w 385491"/>
              <a:gd name="connsiteY67" fmla="*/ 366783 h 601097"/>
              <a:gd name="connsiteX68" fmla="*/ 326958 w 385491"/>
              <a:gd name="connsiteY68" fmla="*/ 373581 h 601097"/>
              <a:gd name="connsiteX69" fmla="*/ 326958 w 385491"/>
              <a:gd name="connsiteY69" fmla="*/ 373701 h 601097"/>
              <a:gd name="connsiteX70" fmla="*/ 325935 w 385491"/>
              <a:gd name="connsiteY70" fmla="*/ 379235 h 601097"/>
              <a:gd name="connsiteX71" fmla="*/ 325454 w 385491"/>
              <a:gd name="connsiteY71" fmla="*/ 382604 h 601097"/>
              <a:gd name="connsiteX72" fmla="*/ 323529 w 385491"/>
              <a:gd name="connsiteY72" fmla="*/ 393613 h 601097"/>
              <a:gd name="connsiteX73" fmla="*/ 322988 w 385491"/>
              <a:gd name="connsiteY73" fmla="*/ 396922 h 601097"/>
              <a:gd name="connsiteX74" fmla="*/ 322386 w 385491"/>
              <a:gd name="connsiteY74" fmla="*/ 399629 h 601097"/>
              <a:gd name="connsiteX75" fmla="*/ 322025 w 385491"/>
              <a:gd name="connsiteY75" fmla="*/ 402516 h 601097"/>
              <a:gd name="connsiteX76" fmla="*/ 321063 w 385491"/>
              <a:gd name="connsiteY76" fmla="*/ 407690 h 601097"/>
              <a:gd name="connsiteX77" fmla="*/ 320642 w 385491"/>
              <a:gd name="connsiteY77" fmla="*/ 410578 h 601097"/>
              <a:gd name="connsiteX78" fmla="*/ 319438 w 385491"/>
              <a:gd name="connsiteY78" fmla="*/ 417315 h 601097"/>
              <a:gd name="connsiteX79" fmla="*/ 318837 w 385491"/>
              <a:gd name="connsiteY79" fmla="*/ 420804 h 601097"/>
              <a:gd name="connsiteX80" fmla="*/ 317634 w 385491"/>
              <a:gd name="connsiteY80" fmla="*/ 427602 h 601097"/>
              <a:gd name="connsiteX81" fmla="*/ 317513 w 385491"/>
              <a:gd name="connsiteY81" fmla="*/ 428565 h 601097"/>
              <a:gd name="connsiteX82" fmla="*/ 316611 w 385491"/>
              <a:gd name="connsiteY82" fmla="*/ 433558 h 601097"/>
              <a:gd name="connsiteX83" fmla="*/ 315167 w 385491"/>
              <a:gd name="connsiteY83" fmla="*/ 441679 h 601097"/>
              <a:gd name="connsiteX84" fmla="*/ 313844 w 385491"/>
              <a:gd name="connsiteY84" fmla="*/ 449560 h 601097"/>
              <a:gd name="connsiteX85" fmla="*/ 312941 w 385491"/>
              <a:gd name="connsiteY85" fmla="*/ 454553 h 601097"/>
              <a:gd name="connsiteX86" fmla="*/ 311738 w 385491"/>
              <a:gd name="connsiteY86" fmla="*/ 461170 h 601097"/>
              <a:gd name="connsiteX87" fmla="*/ 311738 w 385491"/>
              <a:gd name="connsiteY87" fmla="*/ 461231 h 601097"/>
              <a:gd name="connsiteX88" fmla="*/ 311317 w 385491"/>
              <a:gd name="connsiteY88" fmla="*/ 463697 h 601097"/>
              <a:gd name="connsiteX89" fmla="*/ 310896 w 385491"/>
              <a:gd name="connsiteY89" fmla="*/ 466705 h 601097"/>
              <a:gd name="connsiteX90" fmla="*/ 308249 w 385491"/>
              <a:gd name="connsiteY90" fmla="*/ 481925 h 601097"/>
              <a:gd name="connsiteX91" fmla="*/ 307768 w 385491"/>
              <a:gd name="connsiteY91" fmla="*/ 485053 h 601097"/>
              <a:gd name="connsiteX92" fmla="*/ 306926 w 385491"/>
              <a:gd name="connsiteY92" fmla="*/ 489264 h 601097"/>
              <a:gd name="connsiteX93" fmla="*/ 306625 w 385491"/>
              <a:gd name="connsiteY93" fmla="*/ 490949 h 601097"/>
              <a:gd name="connsiteX94" fmla="*/ 306023 w 385491"/>
              <a:gd name="connsiteY94" fmla="*/ 494738 h 601097"/>
              <a:gd name="connsiteX95" fmla="*/ 305422 w 385491"/>
              <a:gd name="connsiteY95" fmla="*/ 498348 h 601097"/>
              <a:gd name="connsiteX96" fmla="*/ 305121 w 385491"/>
              <a:gd name="connsiteY96" fmla="*/ 499852 h 601097"/>
              <a:gd name="connsiteX97" fmla="*/ 303737 w 385491"/>
              <a:gd name="connsiteY97" fmla="*/ 508094 h 601097"/>
              <a:gd name="connsiteX98" fmla="*/ 303497 w 385491"/>
              <a:gd name="connsiteY98" fmla="*/ 509176 h 601097"/>
              <a:gd name="connsiteX99" fmla="*/ 303196 w 385491"/>
              <a:gd name="connsiteY99" fmla="*/ 511282 h 601097"/>
              <a:gd name="connsiteX100" fmla="*/ 302053 w 385491"/>
              <a:gd name="connsiteY100" fmla="*/ 517177 h 601097"/>
              <a:gd name="connsiteX101" fmla="*/ 302053 w 385491"/>
              <a:gd name="connsiteY101" fmla="*/ 517298 h 601097"/>
              <a:gd name="connsiteX102" fmla="*/ 302233 w 385491"/>
              <a:gd name="connsiteY102" fmla="*/ 518802 h 601097"/>
              <a:gd name="connsiteX103" fmla="*/ 302293 w 385491"/>
              <a:gd name="connsiteY103" fmla="*/ 519764 h 601097"/>
              <a:gd name="connsiteX104" fmla="*/ 301451 w 385491"/>
              <a:gd name="connsiteY104" fmla="*/ 521990 h 601097"/>
              <a:gd name="connsiteX105" fmla="*/ 300729 w 385491"/>
              <a:gd name="connsiteY105" fmla="*/ 523735 h 601097"/>
              <a:gd name="connsiteX106" fmla="*/ 300489 w 385491"/>
              <a:gd name="connsiteY106" fmla="*/ 524577 h 601097"/>
              <a:gd name="connsiteX107" fmla="*/ 298804 w 385491"/>
              <a:gd name="connsiteY107" fmla="*/ 527284 h 601097"/>
              <a:gd name="connsiteX108" fmla="*/ 298203 w 385491"/>
              <a:gd name="connsiteY108" fmla="*/ 527705 h 601097"/>
              <a:gd name="connsiteX109" fmla="*/ 297481 w 385491"/>
              <a:gd name="connsiteY109" fmla="*/ 528186 h 601097"/>
              <a:gd name="connsiteX110" fmla="*/ 296939 w 385491"/>
              <a:gd name="connsiteY110" fmla="*/ 528968 h 601097"/>
              <a:gd name="connsiteX111" fmla="*/ 296639 w 385491"/>
              <a:gd name="connsiteY111" fmla="*/ 531194 h 601097"/>
              <a:gd name="connsiteX112" fmla="*/ 296759 w 385491"/>
              <a:gd name="connsiteY112" fmla="*/ 532157 h 601097"/>
              <a:gd name="connsiteX113" fmla="*/ 297180 w 385491"/>
              <a:gd name="connsiteY113" fmla="*/ 532698 h 601097"/>
              <a:gd name="connsiteX114" fmla="*/ 298022 w 385491"/>
              <a:gd name="connsiteY114" fmla="*/ 533300 h 601097"/>
              <a:gd name="connsiteX115" fmla="*/ 300429 w 385491"/>
              <a:gd name="connsiteY115" fmla="*/ 534383 h 601097"/>
              <a:gd name="connsiteX116" fmla="*/ 301090 w 385491"/>
              <a:gd name="connsiteY116" fmla="*/ 535225 h 601097"/>
              <a:gd name="connsiteX117" fmla="*/ 300970 w 385491"/>
              <a:gd name="connsiteY117" fmla="*/ 536669 h 601097"/>
              <a:gd name="connsiteX118" fmla="*/ 300850 w 385491"/>
              <a:gd name="connsiteY118" fmla="*/ 537391 h 601097"/>
              <a:gd name="connsiteX119" fmla="*/ 300850 w 385491"/>
              <a:gd name="connsiteY119" fmla="*/ 539316 h 601097"/>
              <a:gd name="connsiteX120" fmla="*/ 302414 w 385491"/>
              <a:gd name="connsiteY120" fmla="*/ 541481 h 601097"/>
              <a:gd name="connsiteX121" fmla="*/ 304399 w 385491"/>
              <a:gd name="connsiteY121" fmla="*/ 542985 h 601097"/>
              <a:gd name="connsiteX122" fmla="*/ 304820 w 385491"/>
              <a:gd name="connsiteY122" fmla="*/ 544188 h 601097"/>
              <a:gd name="connsiteX123" fmla="*/ 303497 w 385491"/>
              <a:gd name="connsiteY123" fmla="*/ 547076 h 601097"/>
              <a:gd name="connsiteX124" fmla="*/ 305121 w 385491"/>
              <a:gd name="connsiteY124" fmla="*/ 549482 h 601097"/>
              <a:gd name="connsiteX125" fmla="*/ 306204 w 385491"/>
              <a:gd name="connsiteY125" fmla="*/ 551889 h 601097"/>
              <a:gd name="connsiteX126" fmla="*/ 306505 w 385491"/>
              <a:gd name="connsiteY126" fmla="*/ 554776 h 601097"/>
              <a:gd name="connsiteX127" fmla="*/ 306204 w 385491"/>
              <a:gd name="connsiteY127" fmla="*/ 557423 h 601097"/>
              <a:gd name="connsiteX128" fmla="*/ 304519 w 385491"/>
              <a:gd name="connsiteY128" fmla="*/ 560130 h 601097"/>
              <a:gd name="connsiteX129" fmla="*/ 304820 w 385491"/>
              <a:gd name="connsiteY129" fmla="*/ 562296 h 601097"/>
              <a:gd name="connsiteX130" fmla="*/ 306023 w 385491"/>
              <a:gd name="connsiteY130" fmla="*/ 563860 h 601097"/>
              <a:gd name="connsiteX131" fmla="*/ 307648 w 385491"/>
              <a:gd name="connsiteY131" fmla="*/ 567590 h 601097"/>
              <a:gd name="connsiteX132" fmla="*/ 308309 w 385491"/>
              <a:gd name="connsiteY132" fmla="*/ 567710 h 601097"/>
              <a:gd name="connsiteX133" fmla="*/ 308851 w 385491"/>
              <a:gd name="connsiteY133" fmla="*/ 569515 h 601097"/>
              <a:gd name="connsiteX134" fmla="*/ 306865 w 385491"/>
              <a:gd name="connsiteY134" fmla="*/ 571139 h 601097"/>
              <a:gd name="connsiteX135" fmla="*/ 306083 w 385491"/>
              <a:gd name="connsiteY135" fmla="*/ 574448 h 601097"/>
              <a:gd name="connsiteX136" fmla="*/ 303858 w 385491"/>
              <a:gd name="connsiteY136" fmla="*/ 576553 h 601097"/>
              <a:gd name="connsiteX137" fmla="*/ 303256 w 385491"/>
              <a:gd name="connsiteY137" fmla="*/ 578899 h 601097"/>
              <a:gd name="connsiteX138" fmla="*/ 301752 w 385491"/>
              <a:gd name="connsiteY138" fmla="*/ 580825 h 601097"/>
              <a:gd name="connsiteX139" fmla="*/ 299887 w 385491"/>
              <a:gd name="connsiteY139" fmla="*/ 580825 h 601097"/>
              <a:gd name="connsiteX140" fmla="*/ 298684 w 385491"/>
              <a:gd name="connsiteY140" fmla="*/ 581667 h 601097"/>
              <a:gd name="connsiteX141" fmla="*/ 298684 w 385491"/>
              <a:gd name="connsiteY141" fmla="*/ 583832 h 601097"/>
              <a:gd name="connsiteX142" fmla="*/ 301271 w 385491"/>
              <a:gd name="connsiteY142" fmla="*/ 585336 h 601097"/>
              <a:gd name="connsiteX143" fmla="*/ 302715 w 385491"/>
              <a:gd name="connsiteY143" fmla="*/ 588344 h 601097"/>
              <a:gd name="connsiteX144" fmla="*/ 302715 w 385491"/>
              <a:gd name="connsiteY144" fmla="*/ 590991 h 601097"/>
              <a:gd name="connsiteX145" fmla="*/ 303557 w 385491"/>
              <a:gd name="connsiteY145" fmla="*/ 592555 h 601097"/>
              <a:gd name="connsiteX146" fmla="*/ 303196 w 385491"/>
              <a:gd name="connsiteY146" fmla="*/ 595563 h 601097"/>
              <a:gd name="connsiteX147" fmla="*/ 304038 w 385491"/>
              <a:gd name="connsiteY147" fmla="*/ 597248 h 601097"/>
              <a:gd name="connsiteX148" fmla="*/ 304038 w 385491"/>
              <a:gd name="connsiteY148" fmla="*/ 600977 h 601097"/>
              <a:gd name="connsiteX149" fmla="*/ 303978 w 385491"/>
              <a:gd name="connsiteY149" fmla="*/ 601098 h 601097"/>
              <a:gd name="connsiteX150" fmla="*/ 294834 w 385491"/>
              <a:gd name="connsiteY150" fmla="*/ 599293 h 601097"/>
              <a:gd name="connsiteX151" fmla="*/ 286713 w 385491"/>
              <a:gd name="connsiteY151" fmla="*/ 597849 h 601097"/>
              <a:gd name="connsiteX152" fmla="*/ 285209 w 385491"/>
              <a:gd name="connsiteY152" fmla="*/ 597548 h 601097"/>
              <a:gd name="connsiteX153" fmla="*/ 281539 w 385491"/>
              <a:gd name="connsiteY153" fmla="*/ 596826 h 601097"/>
              <a:gd name="connsiteX154" fmla="*/ 268966 w 385491"/>
              <a:gd name="connsiteY154" fmla="*/ 594420 h 601097"/>
              <a:gd name="connsiteX155" fmla="*/ 259581 w 385491"/>
              <a:gd name="connsiteY155" fmla="*/ 592736 h 601097"/>
              <a:gd name="connsiteX156" fmla="*/ 257175 w 385491"/>
              <a:gd name="connsiteY156" fmla="*/ 592375 h 601097"/>
              <a:gd name="connsiteX157" fmla="*/ 249475 w 385491"/>
              <a:gd name="connsiteY157" fmla="*/ 590991 h 601097"/>
              <a:gd name="connsiteX158" fmla="*/ 247249 w 385491"/>
              <a:gd name="connsiteY158" fmla="*/ 590991 h 601097"/>
              <a:gd name="connsiteX159" fmla="*/ 246948 w 385491"/>
              <a:gd name="connsiteY159" fmla="*/ 590871 h 601097"/>
              <a:gd name="connsiteX160" fmla="*/ 243579 w 385491"/>
              <a:gd name="connsiteY160" fmla="*/ 590089 h 601097"/>
              <a:gd name="connsiteX161" fmla="*/ 239910 w 385491"/>
              <a:gd name="connsiteY161" fmla="*/ 589247 h 601097"/>
              <a:gd name="connsiteX162" fmla="*/ 235458 w 385491"/>
              <a:gd name="connsiteY162" fmla="*/ 588465 h 601097"/>
              <a:gd name="connsiteX163" fmla="*/ 232691 w 385491"/>
              <a:gd name="connsiteY163" fmla="*/ 588164 h 601097"/>
              <a:gd name="connsiteX164" fmla="*/ 227577 w 385491"/>
              <a:gd name="connsiteY164" fmla="*/ 587201 h 601097"/>
              <a:gd name="connsiteX165" fmla="*/ 222284 w 385491"/>
              <a:gd name="connsiteY165" fmla="*/ 586118 h 601097"/>
              <a:gd name="connsiteX166" fmla="*/ 216869 w 385491"/>
              <a:gd name="connsiteY166" fmla="*/ 585156 h 601097"/>
              <a:gd name="connsiteX167" fmla="*/ 213621 w 385491"/>
              <a:gd name="connsiteY167" fmla="*/ 584374 h 601097"/>
              <a:gd name="connsiteX168" fmla="*/ 210793 w 385491"/>
              <a:gd name="connsiteY168" fmla="*/ 583953 h 601097"/>
              <a:gd name="connsiteX169" fmla="*/ 204778 w 385491"/>
              <a:gd name="connsiteY169" fmla="*/ 582750 h 601097"/>
              <a:gd name="connsiteX170" fmla="*/ 198581 w 385491"/>
              <a:gd name="connsiteY170" fmla="*/ 581546 h 601097"/>
              <a:gd name="connsiteX171" fmla="*/ 184564 w 385491"/>
              <a:gd name="connsiteY171" fmla="*/ 578960 h 601097"/>
              <a:gd name="connsiteX172" fmla="*/ 176323 w 385491"/>
              <a:gd name="connsiteY172" fmla="*/ 577456 h 601097"/>
              <a:gd name="connsiteX173" fmla="*/ 173435 w 385491"/>
              <a:gd name="connsiteY173" fmla="*/ 576854 h 601097"/>
              <a:gd name="connsiteX174" fmla="*/ 156050 w 385491"/>
              <a:gd name="connsiteY174" fmla="*/ 573666 h 601097"/>
              <a:gd name="connsiteX175" fmla="*/ 148710 w 385491"/>
              <a:gd name="connsiteY175" fmla="*/ 572222 h 601097"/>
              <a:gd name="connsiteX176" fmla="*/ 144620 w 385491"/>
              <a:gd name="connsiteY176" fmla="*/ 571560 h 601097"/>
              <a:gd name="connsiteX177" fmla="*/ 140228 w 385491"/>
              <a:gd name="connsiteY177" fmla="*/ 570598 h 601097"/>
              <a:gd name="connsiteX178" fmla="*/ 132949 w 385491"/>
              <a:gd name="connsiteY178" fmla="*/ 569334 h 601097"/>
              <a:gd name="connsiteX179" fmla="*/ 126813 w 385491"/>
              <a:gd name="connsiteY179" fmla="*/ 568131 h 601097"/>
              <a:gd name="connsiteX180" fmla="*/ 123504 w 385491"/>
              <a:gd name="connsiteY180" fmla="*/ 567530 h 601097"/>
              <a:gd name="connsiteX181" fmla="*/ 122722 w 385491"/>
              <a:gd name="connsiteY181" fmla="*/ 567349 h 601097"/>
              <a:gd name="connsiteX182" fmla="*/ 119413 w 385491"/>
              <a:gd name="connsiteY182" fmla="*/ 566808 h 601097"/>
              <a:gd name="connsiteX183" fmla="*/ 114601 w 385491"/>
              <a:gd name="connsiteY183" fmla="*/ 565905 h 601097"/>
              <a:gd name="connsiteX184" fmla="*/ 113398 w 385491"/>
              <a:gd name="connsiteY184" fmla="*/ 565605 h 601097"/>
              <a:gd name="connsiteX185" fmla="*/ 111232 w 385491"/>
              <a:gd name="connsiteY185" fmla="*/ 565304 h 601097"/>
              <a:gd name="connsiteX186" fmla="*/ 110751 w 385491"/>
              <a:gd name="connsiteY186" fmla="*/ 565063 h 601097"/>
              <a:gd name="connsiteX187" fmla="*/ 106660 w 385491"/>
              <a:gd name="connsiteY187" fmla="*/ 564462 h 601097"/>
              <a:gd name="connsiteX188" fmla="*/ 99140 w 385491"/>
              <a:gd name="connsiteY188" fmla="*/ 562897 h 601097"/>
              <a:gd name="connsiteX189" fmla="*/ 89756 w 385491"/>
              <a:gd name="connsiteY189" fmla="*/ 561093 h 601097"/>
              <a:gd name="connsiteX190" fmla="*/ 87048 w 385491"/>
              <a:gd name="connsiteY190" fmla="*/ 560611 h 601097"/>
              <a:gd name="connsiteX191" fmla="*/ 80972 w 385491"/>
              <a:gd name="connsiteY191" fmla="*/ 559408 h 601097"/>
              <a:gd name="connsiteX192" fmla="*/ 78205 w 385491"/>
              <a:gd name="connsiteY192" fmla="*/ 558807 h 601097"/>
              <a:gd name="connsiteX193" fmla="*/ 75799 w 385491"/>
              <a:gd name="connsiteY193" fmla="*/ 558386 h 601097"/>
              <a:gd name="connsiteX194" fmla="*/ 75619 w 385491"/>
              <a:gd name="connsiteY194" fmla="*/ 558386 h 601097"/>
              <a:gd name="connsiteX195" fmla="*/ 62985 w 385491"/>
              <a:gd name="connsiteY195" fmla="*/ 555979 h 601097"/>
              <a:gd name="connsiteX196" fmla="*/ 57631 w 385491"/>
              <a:gd name="connsiteY196" fmla="*/ 554896 h 601097"/>
              <a:gd name="connsiteX197" fmla="*/ 53540 w 385491"/>
              <a:gd name="connsiteY197" fmla="*/ 554175 h 601097"/>
              <a:gd name="connsiteX198" fmla="*/ 48427 w 385491"/>
              <a:gd name="connsiteY198" fmla="*/ 553152 h 601097"/>
              <a:gd name="connsiteX199" fmla="*/ 37117 w 385491"/>
              <a:gd name="connsiteY199" fmla="*/ 551046 h 601097"/>
              <a:gd name="connsiteX200" fmla="*/ 35613 w 385491"/>
              <a:gd name="connsiteY200" fmla="*/ 550806 h 601097"/>
              <a:gd name="connsiteX201" fmla="*/ 39644 w 385491"/>
              <a:gd name="connsiteY201" fmla="*/ 547858 h 601097"/>
              <a:gd name="connsiteX202" fmla="*/ 42471 w 385491"/>
              <a:gd name="connsiteY202" fmla="*/ 547016 h 601097"/>
              <a:gd name="connsiteX203" fmla="*/ 42652 w 385491"/>
              <a:gd name="connsiteY203" fmla="*/ 542263 h 601097"/>
              <a:gd name="connsiteX204" fmla="*/ 43855 w 385491"/>
              <a:gd name="connsiteY204" fmla="*/ 539797 h 601097"/>
              <a:gd name="connsiteX205" fmla="*/ 43855 w 385491"/>
              <a:gd name="connsiteY205" fmla="*/ 536428 h 601097"/>
              <a:gd name="connsiteX206" fmla="*/ 42351 w 385491"/>
              <a:gd name="connsiteY206" fmla="*/ 529871 h 601097"/>
              <a:gd name="connsiteX207" fmla="*/ 42832 w 385491"/>
              <a:gd name="connsiteY207" fmla="*/ 527043 h 601097"/>
              <a:gd name="connsiteX208" fmla="*/ 41750 w 385491"/>
              <a:gd name="connsiteY208" fmla="*/ 523735 h 601097"/>
              <a:gd name="connsiteX209" fmla="*/ 38561 w 385491"/>
              <a:gd name="connsiteY209" fmla="*/ 517418 h 601097"/>
              <a:gd name="connsiteX210" fmla="*/ 35613 w 385491"/>
              <a:gd name="connsiteY210" fmla="*/ 513748 h 601097"/>
              <a:gd name="connsiteX211" fmla="*/ 38742 w 385491"/>
              <a:gd name="connsiteY211" fmla="*/ 509658 h 601097"/>
              <a:gd name="connsiteX212" fmla="*/ 43554 w 385491"/>
              <a:gd name="connsiteY212" fmla="*/ 508154 h 601097"/>
              <a:gd name="connsiteX213" fmla="*/ 46141 w 385491"/>
              <a:gd name="connsiteY213" fmla="*/ 506830 h 601097"/>
              <a:gd name="connsiteX214" fmla="*/ 48908 w 385491"/>
              <a:gd name="connsiteY214" fmla="*/ 507251 h 601097"/>
              <a:gd name="connsiteX215" fmla="*/ 52939 w 385491"/>
              <a:gd name="connsiteY215" fmla="*/ 507372 h 601097"/>
              <a:gd name="connsiteX216" fmla="*/ 58113 w 385491"/>
              <a:gd name="connsiteY216" fmla="*/ 507071 h 601097"/>
              <a:gd name="connsiteX217" fmla="*/ 61000 w 385491"/>
              <a:gd name="connsiteY217" fmla="*/ 507191 h 601097"/>
              <a:gd name="connsiteX218" fmla="*/ 62685 w 385491"/>
              <a:gd name="connsiteY218" fmla="*/ 505988 h 601097"/>
              <a:gd name="connsiteX219" fmla="*/ 63226 w 385491"/>
              <a:gd name="connsiteY219" fmla="*/ 505026 h 601097"/>
              <a:gd name="connsiteX220" fmla="*/ 65091 w 385491"/>
              <a:gd name="connsiteY220" fmla="*/ 504003 h 601097"/>
              <a:gd name="connsiteX221" fmla="*/ 66053 w 385491"/>
              <a:gd name="connsiteY221" fmla="*/ 502439 h 601097"/>
              <a:gd name="connsiteX222" fmla="*/ 68219 w 385491"/>
              <a:gd name="connsiteY222" fmla="*/ 501657 h 601097"/>
              <a:gd name="connsiteX223" fmla="*/ 70505 w 385491"/>
              <a:gd name="connsiteY223" fmla="*/ 501536 h 601097"/>
              <a:gd name="connsiteX224" fmla="*/ 73152 w 385491"/>
              <a:gd name="connsiteY224" fmla="*/ 502198 h 601097"/>
              <a:gd name="connsiteX225" fmla="*/ 73032 w 385491"/>
              <a:gd name="connsiteY225" fmla="*/ 501657 h 601097"/>
              <a:gd name="connsiteX226" fmla="*/ 70746 w 385491"/>
              <a:gd name="connsiteY226" fmla="*/ 499852 h 601097"/>
              <a:gd name="connsiteX227" fmla="*/ 69302 w 385491"/>
              <a:gd name="connsiteY227" fmla="*/ 500454 h 601097"/>
              <a:gd name="connsiteX228" fmla="*/ 68640 w 385491"/>
              <a:gd name="connsiteY228" fmla="*/ 498468 h 601097"/>
              <a:gd name="connsiteX229" fmla="*/ 65031 w 385491"/>
              <a:gd name="connsiteY229" fmla="*/ 497626 h 601097"/>
              <a:gd name="connsiteX230" fmla="*/ 64189 w 385491"/>
              <a:gd name="connsiteY230" fmla="*/ 499551 h 601097"/>
              <a:gd name="connsiteX231" fmla="*/ 62083 w 385491"/>
              <a:gd name="connsiteY231" fmla="*/ 501296 h 601097"/>
              <a:gd name="connsiteX232" fmla="*/ 51315 w 385491"/>
              <a:gd name="connsiteY232" fmla="*/ 499130 h 601097"/>
              <a:gd name="connsiteX233" fmla="*/ 50412 w 385491"/>
              <a:gd name="connsiteY233" fmla="*/ 499250 h 601097"/>
              <a:gd name="connsiteX234" fmla="*/ 51495 w 385491"/>
              <a:gd name="connsiteY234" fmla="*/ 493355 h 601097"/>
              <a:gd name="connsiteX235" fmla="*/ 49811 w 385491"/>
              <a:gd name="connsiteY235" fmla="*/ 493475 h 601097"/>
              <a:gd name="connsiteX236" fmla="*/ 47404 w 385491"/>
              <a:gd name="connsiteY236" fmla="*/ 489745 h 601097"/>
              <a:gd name="connsiteX237" fmla="*/ 46382 w 385491"/>
              <a:gd name="connsiteY237" fmla="*/ 495160 h 601097"/>
              <a:gd name="connsiteX238" fmla="*/ 38260 w 385491"/>
              <a:gd name="connsiteY238" fmla="*/ 493535 h 601097"/>
              <a:gd name="connsiteX239" fmla="*/ 37539 w 385491"/>
              <a:gd name="connsiteY239" fmla="*/ 496242 h 601097"/>
              <a:gd name="connsiteX240" fmla="*/ 32185 w 385491"/>
              <a:gd name="connsiteY240" fmla="*/ 495220 h 601097"/>
              <a:gd name="connsiteX241" fmla="*/ 32545 w 385491"/>
              <a:gd name="connsiteY241" fmla="*/ 493776 h 601097"/>
              <a:gd name="connsiteX242" fmla="*/ 29598 w 385491"/>
              <a:gd name="connsiteY242" fmla="*/ 493235 h 601097"/>
              <a:gd name="connsiteX243" fmla="*/ 29297 w 385491"/>
              <a:gd name="connsiteY243" fmla="*/ 494558 h 601097"/>
              <a:gd name="connsiteX244" fmla="*/ 29417 w 385491"/>
              <a:gd name="connsiteY244" fmla="*/ 488422 h 601097"/>
              <a:gd name="connsiteX245" fmla="*/ 30259 w 385491"/>
              <a:gd name="connsiteY245" fmla="*/ 486136 h 601097"/>
              <a:gd name="connsiteX246" fmla="*/ 31463 w 385491"/>
              <a:gd name="connsiteY246" fmla="*/ 484812 h 601097"/>
              <a:gd name="connsiteX247" fmla="*/ 32666 w 385491"/>
              <a:gd name="connsiteY247" fmla="*/ 478496 h 601097"/>
              <a:gd name="connsiteX248" fmla="*/ 27372 w 385491"/>
              <a:gd name="connsiteY248" fmla="*/ 477413 h 601097"/>
              <a:gd name="connsiteX249" fmla="*/ 27793 w 385491"/>
              <a:gd name="connsiteY249" fmla="*/ 474706 h 601097"/>
              <a:gd name="connsiteX250" fmla="*/ 18649 w 385491"/>
              <a:gd name="connsiteY250" fmla="*/ 472841 h 601097"/>
              <a:gd name="connsiteX251" fmla="*/ 17145 w 385491"/>
              <a:gd name="connsiteY251" fmla="*/ 474405 h 601097"/>
              <a:gd name="connsiteX252" fmla="*/ 15340 w 385491"/>
              <a:gd name="connsiteY252" fmla="*/ 475548 h 601097"/>
              <a:gd name="connsiteX253" fmla="*/ 12693 w 385491"/>
              <a:gd name="connsiteY253" fmla="*/ 474947 h 601097"/>
              <a:gd name="connsiteX254" fmla="*/ 13536 w 385491"/>
              <a:gd name="connsiteY254" fmla="*/ 473021 h 601097"/>
              <a:gd name="connsiteX255" fmla="*/ 14257 w 385491"/>
              <a:gd name="connsiteY255" fmla="*/ 468931 h 601097"/>
              <a:gd name="connsiteX256" fmla="*/ 16363 w 385491"/>
              <a:gd name="connsiteY256" fmla="*/ 463095 h 601097"/>
              <a:gd name="connsiteX257" fmla="*/ 16543 w 385491"/>
              <a:gd name="connsiteY257" fmla="*/ 459967 h 601097"/>
              <a:gd name="connsiteX258" fmla="*/ 17326 w 385491"/>
              <a:gd name="connsiteY258" fmla="*/ 456659 h 601097"/>
              <a:gd name="connsiteX259" fmla="*/ 17326 w 385491"/>
              <a:gd name="connsiteY259" fmla="*/ 454914 h 601097"/>
              <a:gd name="connsiteX260" fmla="*/ 18288 w 385491"/>
              <a:gd name="connsiteY260" fmla="*/ 453711 h 601097"/>
              <a:gd name="connsiteX261" fmla="*/ 18589 w 385491"/>
              <a:gd name="connsiteY261" fmla="*/ 451846 h 601097"/>
              <a:gd name="connsiteX262" fmla="*/ 18168 w 385491"/>
              <a:gd name="connsiteY262" fmla="*/ 447394 h 601097"/>
              <a:gd name="connsiteX263" fmla="*/ 17386 w 385491"/>
              <a:gd name="connsiteY263" fmla="*/ 445770 h 601097"/>
              <a:gd name="connsiteX264" fmla="*/ 14257 w 385491"/>
              <a:gd name="connsiteY264" fmla="*/ 442702 h 601097"/>
              <a:gd name="connsiteX265" fmla="*/ 13415 w 385491"/>
              <a:gd name="connsiteY265" fmla="*/ 439875 h 601097"/>
              <a:gd name="connsiteX266" fmla="*/ 12453 w 385491"/>
              <a:gd name="connsiteY266" fmla="*/ 437709 h 601097"/>
              <a:gd name="connsiteX267" fmla="*/ 10167 w 385491"/>
              <a:gd name="connsiteY267" fmla="*/ 435663 h 601097"/>
              <a:gd name="connsiteX268" fmla="*/ 7881 w 385491"/>
              <a:gd name="connsiteY268" fmla="*/ 433137 h 601097"/>
              <a:gd name="connsiteX269" fmla="*/ 6858 w 385491"/>
              <a:gd name="connsiteY269" fmla="*/ 430731 h 601097"/>
              <a:gd name="connsiteX270" fmla="*/ 4452 w 385491"/>
              <a:gd name="connsiteY270" fmla="*/ 426519 h 601097"/>
              <a:gd name="connsiteX271" fmla="*/ 4211 w 385491"/>
              <a:gd name="connsiteY271" fmla="*/ 425196 h 601097"/>
              <a:gd name="connsiteX272" fmla="*/ 4873 w 385491"/>
              <a:gd name="connsiteY272" fmla="*/ 421346 h 601097"/>
              <a:gd name="connsiteX273" fmla="*/ 4572 w 385491"/>
              <a:gd name="connsiteY273" fmla="*/ 418940 h 601097"/>
              <a:gd name="connsiteX274" fmla="*/ 0 w 385491"/>
              <a:gd name="connsiteY274" fmla="*/ 414729 h 601097"/>
              <a:gd name="connsiteX275" fmla="*/ 421 w 385491"/>
              <a:gd name="connsiteY275" fmla="*/ 412984 h 601097"/>
              <a:gd name="connsiteX276" fmla="*/ 5715 w 385491"/>
              <a:gd name="connsiteY276" fmla="*/ 414187 h 601097"/>
              <a:gd name="connsiteX277" fmla="*/ 11129 w 385491"/>
              <a:gd name="connsiteY277" fmla="*/ 415390 h 601097"/>
              <a:gd name="connsiteX278" fmla="*/ 13355 w 385491"/>
              <a:gd name="connsiteY278" fmla="*/ 404381 h 601097"/>
              <a:gd name="connsiteX279" fmla="*/ 28395 w 385491"/>
              <a:gd name="connsiteY279" fmla="*/ 407209 h 601097"/>
              <a:gd name="connsiteX280" fmla="*/ 50292 w 385491"/>
              <a:gd name="connsiteY280" fmla="*/ 411600 h 601097"/>
              <a:gd name="connsiteX281" fmla="*/ 45961 w 385491"/>
              <a:gd name="connsiteY281" fmla="*/ 408653 h 601097"/>
              <a:gd name="connsiteX282" fmla="*/ 44457 w 385491"/>
              <a:gd name="connsiteY282" fmla="*/ 406547 h 601097"/>
              <a:gd name="connsiteX283" fmla="*/ 44457 w 385491"/>
              <a:gd name="connsiteY283" fmla="*/ 404742 h 601097"/>
              <a:gd name="connsiteX284" fmla="*/ 46382 w 385491"/>
              <a:gd name="connsiteY284" fmla="*/ 395117 h 601097"/>
              <a:gd name="connsiteX285" fmla="*/ 47645 w 385491"/>
              <a:gd name="connsiteY285" fmla="*/ 392891 h 601097"/>
              <a:gd name="connsiteX286" fmla="*/ 46923 w 385491"/>
              <a:gd name="connsiteY286" fmla="*/ 392711 h 601097"/>
              <a:gd name="connsiteX287" fmla="*/ 48908 w 385491"/>
              <a:gd name="connsiteY287" fmla="*/ 382604 h 601097"/>
              <a:gd name="connsiteX288" fmla="*/ 48066 w 385491"/>
              <a:gd name="connsiteY288" fmla="*/ 380078 h 601097"/>
              <a:gd name="connsiteX289" fmla="*/ 49510 w 385491"/>
              <a:gd name="connsiteY289" fmla="*/ 377972 h 601097"/>
              <a:gd name="connsiteX290" fmla="*/ 62203 w 385491"/>
              <a:gd name="connsiteY290" fmla="*/ 380559 h 601097"/>
              <a:gd name="connsiteX291" fmla="*/ 69121 w 385491"/>
              <a:gd name="connsiteY291" fmla="*/ 381882 h 601097"/>
              <a:gd name="connsiteX292" fmla="*/ 74836 w 385491"/>
              <a:gd name="connsiteY292" fmla="*/ 353307 h 601097"/>
              <a:gd name="connsiteX293" fmla="*/ 77664 w 385491"/>
              <a:gd name="connsiteY293" fmla="*/ 338689 h 601097"/>
              <a:gd name="connsiteX294" fmla="*/ 79890 w 385491"/>
              <a:gd name="connsiteY294" fmla="*/ 327981 h 601097"/>
              <a:gd name="connsiteX295" fmla="*/ 83920 w 385491"/>
              <a:gd name="connsiteY295" fmla="*/ 307647 h 601097"/>
              <a:gd name="connsiteX296" fmla="*/ 85184 w 385491"/>
              <a:gd name="connsiteY296" fmla="*/ 300910 h 601097"/>
              <a:gd name="connsiteX297" fmla="*/ 90778 w 385491"/>
              <a:gd name="connsiteY297" fmla="*/ 274019 h 601097"/>
              <a:gd name="connsiteX298" fmla="*/ 94388 w 385491"/>
              <a:gd name="connsiteY298" fmla="*/ 254949 h 601097"/>
              <a:gd name="connsiteX299" fmla="*/ 96794 w 385491"/>
              <a:gd name="connsiteY299" fmla="*/ 243158 h 601097"/>
              <a:gd name="connsiteX300" fmla="*/ 102028 w 385491"/>
              <a:gd name="connsiteY300" fmla="*/ 217591 h 601097"/>
              <a:gd name="connsiteX301" fmla="*/ 107262 w 385491"/>
              <a:gd name="connsiteY301" fmla="*/ 191302 h 601097"/>
              <a:gd name="connsiteX302" fmla="*/ 109006 w 385491"/>
              <a:gd name="connsiteY302" fmla="*/ 192144 h 601097"/>
              <a:gd name="connsiteX303" fmla="*/ 116586 w 385491"/>
              <a:gd name="connsiteY303" fmla="*/ 192325 h 601097"/>
              <a:gd name="connsiteX304" fmla="*/ 120617 w 385491"/>
              <a:gd name="connsiteY304" fmla="*/ 191422 h 601097"/>
              <a:gd name="connsiteX305" fmla="*/ 123023 w 385491"/>
              <a:gd name="connsiteY305" fmla="*/ 191603 h 601097"/>
              <a:gd name="connsiteX306" fmla="*/ 124046 w 385491"/>
              <a:gd name="connsiteY306" fmla="*/ 190821 h 601097"/>
              <a:gd name="connsiteX307" fmla="*/ 129159 w 385491"/>
              <a:gd name="connsiteY307" fmla="*/ 164111 h 601097"/>
              <a:gd name="connsiteX308" fmla="*/ 133972 w 385491"/>
              <a:gd name="connsiteY308" fmla="*/ 140048 h 601097"/>
              <a:gd name="connsiteX309" fmla="*/ 136318 w 385491"/>
              <a:gd name="connsiteY309" fmla="*/ 126813 h 601097"/>
              <a:gd name="connsiteX310" fmla="*/ 136438 w 385491"/>
              <a:gd name="connsiteY310" fmla="*/ 126813 h 601097"/>
              <a:gd name="connsiteX311" fmla="*/ 142695 w 385491"/>
              <a:gd name="connsiteY311" fmla="*/ 95230 h 601097"/>
              <a:gd name="connsiteX312" fmla="*/ 139446 w 385491"/>
              <a:gd name="connsiteY312" fmla="*/ 94628 h 601097"/>
              <a:gd name="connsiteX313" fmla="*/ 144620 w 385491"/>
              <a:gd name="connsiteY313" fmla="*/ 68039 h 601097"/>
              <a:gd name="connsiteX314" fmla="*/ 145642 w 385491"/>
              <a:gd name="connsiteY314" fmla="*/ 62925 h 601097"/>
              <a:gd name="connsiteX315" fmla="*/ 149673 w 385491"/>
              <a:gd name="connsiteY315" fmla="*/ 63707 h 601097"/>
              <a:gd name="connsiteX316" fmla="*/ 151778 w 385491"/>
              <a:gd name="connsiteY316" fmla="*/ 53119 h 601097"/>
              <a:gd name="connsiteX317" fmla="*/ 154365 w 385491"/>
              <a:gd name="connsiteY317" fmla="*/ 39283 h 601097"/>
              <a:gd name="connsiteX318" fmla="*/ 161945 w 385491"/>
              <a:gd name="connsiteY318" fmla="*/ 0 h 601097"/>
              <a:gd name="connsiteX319" fmla="*/ 180173 w 385491"/>
              <a:gd name="connsiteY319" fmla="*/ 3549 h 601097"/>
              <a:gd name="connsiteX320" fmla="*/ 217230 w 385491"/>
              <a:gd name="connsiteY320" fmla="*/ 10648 h 601097"/>
              <a:gd name="connsiteX321" fmla="*/ 244061 w 385491"/>
              <a:gd name="connsiteY321" fmla="*/ 15641 h 601097"/>
              <a:gd name="connsiteX322" fmla="*/ 265357 w 385491"/>
              <a:gd name="connsiteY322" fmla="*/ 19551 h 601097"/>
              <a:gd name="connsiteX323" fmla="*/ 279794 w 385491"/>
              <a:gd name="connsiteY323" fmla="*/ 22258 h 601097"/>
              <a:gd name="connsiteX324" fmla="*/ 280697 w 385491"/>
              <a:gd name="connsiteY324" fmla="*/ 22319 h 601097"/>
              <a:gd name="connsiteX325" fmla="*/ 311377 w 385491"/>
              <a:gd name="connsiteY325" fmla="*/ 27913 h 601097"/>
              <a:gd name="connsiteX326" fmla="*/ 351082 w 385491"/>
              <a:gd name="connsiteY326" fmla="*/ 35132 h 601097"/>
              <a:gd name="connsiteX327" fmla="*/ 372738 w 385491"/>
              <a:gd name="connsiteY327" fmla="*/ 39223 h 601097"/>
              <a:gd name="connsiteX328" fmla="*/ 385432 w 385491"/>
              <a:gd name="connsiteY328" fmla="*/ 41268 h 601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</a:cxnLst>
            <a:rect l="l" t="t" r="r" b="b"/>
            <a:pathLst>
              <a:path w="385491" h="601097">
                <a:moveTo>
                  <a:pt x="385492" y="41328"/>
                </a:moveTo>
                <a:lnTo>
                  <a:pt x="381581" y="64188"/>
                </a:lnTo>
                <a:lnTo>
                  <a:pt x="379416" y="76040"/>
                </a:lnTo>
                <a:lnTo>
                  <a:pt x="378694" y="79649"/>
                </a:lnTo>
                <a:lnTo>
                  <a:pt x="377431" y="87289"/>
                </a:lnTo>
                <a:lnTo>
                  <a:pt x="375927" y="95651"/>
                </a:lnTo>
                <a:lnTo>
                  <a:pt x="373400" y="109728"/>
                </a:lnTo>
                <a:lnTo>
                  <a:pt x="373280" y="110029"/>
                </a:lnTo>
                <a:lnTo>
                  <a:pt x="369851" y="129460"/>
                </a:lnTo>
                <a:lnTo>
                  <a:pt x="369129" y="133430"/>
                </a:lnTo>
                <a:lnTo>
                  <a:pt x="368527" y="137340"/>
                </a:lnTo>
                <a:lnTo>
                  <a:pt x="367144" y="144860"/>
                </a:lnTo>
                <a:lnTo>
                  <a:pt x="365519" y="154726"/>
                </a:lnTo>
                <a:lnTo>
                  <a:pt x="365098" y="156531"/>
                </a:lnTo>
                <a:lnTo>
                  <a:pt x="365038" y="157313"/>
                </a:lnTo>
                <a:lnTo>
                  <a:pt x="364136" y="161885"/>
                </a:lnTo>
                <a:lnTo>
                  <a:pt x="363895" y="163088"/>
                </a:lnTo>
                <a:lnTo>
                  <a:pt x="361910" y="174097"/>
                </a:lnTo>
                <a:lnTo>
                  <a:pt x="360526" y="181436"/>
                </a:lnTo>
                <a:lnTo>
                  <a:pt x="358962" y="189437"/>
                </a:lnTo>
                <a:lnTo>
                  <a:pt x="358962" y="189678"/>
                </a:lnTo>
                <a:lnTo>
                  <a:pt x="358661" y="190881"/>
                </a:lnTo>
                <a:lnTo>
                  <a:pt x="358421" y="192144"/>
                </a:lnTo>
                <a:lnTo>
                  <a:pt x="358421" y="192686"/>
                </a:lnTo>
                <a:lnTo>
                  <a:pt x="358300" y="192866"/>
                </a:lnTo>
                <a:lnTo>
                  <a:pt x="358300" y="193107"/>
                </a:lnTo>
                <a:lnTo>
                  <a:pt x="358180" y="193468"/>
                </a:lnTo>
                <a:lnTo>
                  <a:pt x="357939" y="194490"/>
                </a:lnTo>
                <a:lnTo>
                  <a:pt x="357639" y="196295"/>
                </a:lnTo>
                <a:lnTo>
                  <a:pt x="356375" y="202672"/>
                </a:lnTo>
                <a:lnTo>
                  <a:pt x="354992" y="210011"/>
                </a:lnTo>
                <a:lnTo>
                  <a:pt x="354691" y="212418"/>
                </a:lnTo>
                <a:lnTo>
                  <a:pt x="353668" y="217832"/>
                </a:lnTo>
                <a:lnTo>
                  <a:pt x="352946" y="221802"/>
                </a:lnTo>
                <a:lnTo>
                  <a:pt x="352224" y="226434"/>
                </a:lnTo>
                <a:lnTo>
                  <a:pt x="351863" y="227998"/>
                </a:lnTo>
                <a:lnTo>
                  <a:pt x="351021" y="232691"/>
                </a:lnTo>
                <a:lnTo>
                  <a:pt x="349698" y="240331"/>
                </a:lnTo>
                <a:lnTo>
                  <a:pt x="348735" y="246046"/>
                </a:lnTo>
                <a:lnTo>
                  <a:pt x="346389" y="259581"/>
                </a:lnTo>
                <a:lnTo>
                  <a:pt x="346389" y="259882"/>
                </a:lnTo>
                <a:lnTo>
                  <a:pt x="345306" y="265898"/>
                </a:lnTo>
                <a:lnTo>
                  <a:pt x="345246" y="266379"/>
                </a:lnTo>
                <a:lnTo>
                  <a:pt x="343802" y="274801"/>
                </a:lnTo>
                <a:lnTo>
                  <a:pt x="343802" y="274861"/>
                </a:lnTo>
                <a:lnTo>
                  <a:pt x="342900" y="280095"/>
                </a:lnTo>
                <a:lnTo>
                  <a:pt x="342900" y="280215"/>
                </a:lnTo>
                <a:lnTo>
                  <a:pt x="342720" y="281178"/>
                </a:lnTo>
                <a:lnTo>
                  <a:pt x="342720" y="281780"/>
                </a:lnTo>
                <a:lnTo>
                  <a:pt x="342599" y="282020"/>
                </a:lnTo>
                <a:lnTo>
                  <a:pt x="342359" y="283223"/>
                </a:lnTo>
                <a:lnTo>
                  <a:pt x="341998" y="285991"/>
                </a:lnTo>
                <a:lnTo>
                  <a:pt x="341637" y="287795"/>
                </a:lnTo>
                <a:lnTo>
                  <a:pt x="340313" y="295616"/>
                </a:lnTo>
                <a:lnTo>
                  <a:pt x="340073" y="297361"/>
                </a:lnTo>
                <a:lnTo>
                  <a:pt x="337967" y="309091"/>
                </a:lnTo>
                <a:lnTo>
                  <a:pt x="337727" y="310716"/>
                </a:lnTo>
                <a:lnTo>
                  <a:pt x="337125" y="314325"/>
                </a:lnTo>
                <a:lnTo>
                  <a:pt x="336283" y="319920"/>
                </a:lnTo>
                <a:lnTo>
                  <a:pt x="335982" y="321123"/>
                </a:lnTo>
                <a:lnTo>
                  <a:pt x="333696" y="334719"/>
                </a:lnTo>
                <a:lnTo>
                  <a:pt x="333455" y="336162"/>
                </a:lnTo>
                <a:lnTo>
                  <a:pt x="332553" y="341577"/>
                </a:lnTo>
                <a:lnTo>
                  <a:pt x="332072" y="344163"/>
                </a:lnTo>
                <a:lnTo>
                  <a:pt x="330688" y="352285"/>
                </a:lnTo>
                <a:lnTo>
                  <a:pt x="329906" y="356375"/>
                </a:lnTo>
                <a:lnTo>
                  <a:pt x="329665" y="357819"/>
                </a:lnTo>
                <a:lnTo>
                  <a:pt x="328161" y="366783"/>
                </a:lnTo>
                <a:lnTo>
                  <a:pt x="326958" y="373581"/>
                </a:lnTo>
                <a:lnTo>
                  <a:pt x="326958" y="373701"/>
                </a:lnTo>
                <a:lnTo>
                  <a:pt x="325935" y="379235"/>
                </a:lnTo>
                <a:lnTo>
                  <a:pt x="325454" y="382604"/>
                </a:lnTo>
                <a:lnTo>
                  <a:pt x="323529" y="393613"/>
                </a:lnTo>
                <a:lnTo>
                  <a:pt x="322988" y="396922"/>
                </a:lnTo>
                <a:lnTo>
                  <a:pt x="322386" y="399629"/>
                </a:lnTo>
                <a:lnTo>
                  <a:pt x="322025" y="402516"/>
                </a:lnTo>
                <a:lnTo>
                  <a:pt x="321063" y="407690"/>
                </a:lnTo>
                <a:lnTo>
                  <a:pt x="320642" y="410578"/>
                </a:lnTo>
                <a:lnTo>
                  <a:pt x="319438" y="417315"/>
                </a:lnTo>
                <a:lnTo>
                  <a:pt x="318837" y="420804"/>
                </a:lnTo>
                <a:lnTo>
                  <a:pt x="317634" y="427602"/>
                </a:lnTo>
                <a:lnTo>
                  <a:pt x="317513" y="428565"/>
                </a:lnTo>
                <a:lnTo>
                  <a:pt x="316611" y="433558"/>
                </a:lnTo>
                <a:lnTo>
                  <a:pt x="315167" y="441679"/>
                </a:lnTo>
                <a:lnTo>
                  <a:pt x="313844" y="449560"/>
                </a:lnTo>
                <a:lnTo>
                  <a:pt x="312941" y="454553"/>
                </a:lnTo>
                <a:lnTo>
                  <a:pt x="311738" y="461170"/>
                </a:lnTo>
                <a:lnTo>
                  <a:pt x="311738" y="461231"/>
                </a:lnTo>
                <a:lnTo>
                  <a:pt x="311317" y="463697"/>
                </a:lnTo>
                <a:lnTo>
                  <a:pt x="310896" y="466705"/>
                </a:lnTo>
                <a:lnTo>
                  <a:pt x="308249" y="481925"/>
                </a:lnTo>
                <a:lnTo>
                  <a:pt x="307768" y="485053"/>
                </a:lnTo>
                <a:lnTo>
                  <a:pt x="306926" y="489264"/>
                </a:lnTo>
                <a:lnTo>
                  <a:pt x="306625" y="490949"/>
                </a:lnTo>
                <a:lnTo>
                  <a:pt x="306023" y="494738"/>
                </a:lnTo>
                <a:lnTo>
                  <a:pt x="305422" y="498348"/>
                </a:lnTo>
                <a:lnTo>
                  <a:pt x="305121" y="499852"/>
                </a:lnTo>
                <a:lnTo>
                  <a:pt x="303737" y="508094"/>
                </a:lnTo>
                <a:lnTo>
                  <a:pt x="303497" y="509176"/>
                </a:lnTo>
                <a:lnTo>
                  <a:pt x="303196" y="511282"/>
                </a:lnTo>
                <a:lnTo>
                  <a:pt x="302053" y="517177"/>
                </a:lnTo>
                <a:lnTo>
                  <a:pt x="302053" y="517298"/>
                </a:lnTo>
                <a:lnTo>
                  <a:pt x="302233" y="518802"/>
                </a:lnTo>
                <a:lnTo>
                  <a:pt x="302293" y="519764"/>
                </a:lnTo>
                <a:lnTo>
                  <a:pt x="301451" y="521990"/>
                </a:lnTo>
                <a:lnTo>
                  <a:pt x="300729" y="523735"/>
                </a:lnTo>
                <a:lnTo>
                  <a:pt x="300489" y="524577"/>
                </a:lnTo>
                <a:lnTo>
                  <a:pt x="298804" y="527284"/>
                </a:lnTo>
                <a:lnTo>
                  <a:pt x="298203" y="527705"/>
                </a:lnTo>
                <a:lnTo>
                  <a:pt x="297481" y="528186"/>
                </a:lnTo>
                <a:lnTo>
                  <a:pt x="296939" y="528968"/>
                </a:lnTo>
                <a:lnTo>
                  <a:pt x="296639" y="531194"/>
                </a:lnTo>
                <a:lnTo>
                  <a:pt x="296759" y="532157"/>
                </a:lnTo>
                <a:lnTo>
                  <a:pt x="297180" y="532698"/>
                </a:lnTo>
                <a:lnTo>
                  <a:pt x="298022" y="533300"/>
                </a:lnTo>
                <a:lnTo>
                  <a:pt x="300429" y="534383"/>
                </a:lnTo>
                <a:lnTo>
                  <a:pt x="301090" y="535225"/>
                </a:lnTo>
                <a:lnTo>
                  <a:pt x="300970" y="536669"/>
                </a:lnTo>
                <a:lnTo>
                  <a:pt x="300850" y="537391"/>
                </a:lnTo>
                <a:lnTo>
                  <a:pt x="300850" y="539316"/>
                </a:lnTo>
                <a:lnTo>
                  <a:pt x="302414" y="541481"/>
                </a:lnTo>
                <a:lnTo>
                  <a:pt x="304399" y="542985"/>
                </a:lnTo>
                <a:lnTo>
                  <a:pt x="304820" y="544188"/>
                </a:lnTo>
                <a:lnTo>
                  <a:pt x="303497" y="547076"/>
                </a:lnTo>
                <a:lnTo>
                  <a:pt x="305121" y="549482"/>
                </a:lnTo>
                <a:lnTo>
                  <a:pt x="306204" y="551889"/>
                </a:lnTo>
                <a:lnTo>
                  <a:pt x="306505" y="554776"/>
                </a:lnTo>
                <a:lnTo>
                  <a:pt x="306204" y="557423"/>
                </a:lnTo>
                <a:lnTo>
                  <a:pt x="304519" y="560130"/>
                </a:lnTo>
                <a:lnTo>
                  <a:pt x="304820" y="562296"/>
                </a:lnTo>
                <a:lnTo>
                  <a:pt x="306023" y="563860"/>
                </a:lnTo>
                <a:lnTo>
                  <a:pt x="307648" y="567590"/>
                </a:lnTo>
                <a:lnTo>
                  <a:pt x="308309" y="567710"/>
                </a:lnTo>
                <a:lnTo>
                  <a:pt x="308851" y="569515"/>
                </a:lnTo>
                <a:lnTo>
                  <a:pt x="306865" y="571139"/>
                </a:lnTo>
                <a:lnTo>
                  <a:pt x="306083" y="574448"/>
                </a:lnTo>
                <a:lnTo>
                  <a:pt x="303858" y="576553"/>
                </a:lnTo>
                <a:lnTo>
                  <a:pt x="303256" y="578899"/>
                </a:lnTo>
                <a:lnTo>
                  <a:pt x="301752" y="580825"/>
                </a:lnTo>
                <a:lnTo>
                  <a:pt x="299887" y="580825"/>
                </a:lnTo>
                <a:lnTo>
                  <a:pt x="298684" y="581667"/>
                </a:lnTo>
                <a:lnTo>
                  <a:pt x="298684" y="583832"/>
                </a:lnTo>
                <a:lnTo>
                  <a:pt x="301271" y="585336"/>
                </a:lnTo>
                <a:lnTo>
                  <a:pt x="302715" y="588344"/>
                </a:lnTo>
                <a:lnTo>
                  <a:pt x="302715" y="590991"/>
                </a:lnTo>
                <a:lnTo>
                  <a:pt x="303557" y="592555"/>
                </a:lnTo>
                <a:lnTo>
                  <a:pt x="303196" y="595563"/>
                </a:lnTo>
                <a:lnTo>
                  <a:pt x="304038" y="597248"/>
                </a:lnTo>
                <a:lnTo>
                  <a:pt x="304038" y="600977"/>
                </a:lnTo>
                <a:lnTo>
                  <a:pt x="303978" y="601098"/>
                </a:lnTo>
                <a:lnTo>
                  <a:pt x="294834" y="599293"/>
                </a:lnTo>
                <a:lnTo>
                  <a:pt x="286713" y="597849"/>
                </a:lnTo>
                <a:lnTo>
                  <a:pt x="285209" y="597548"/>
                </a:lnTo>
                <a:lnTo>
                  <a:pt x="281539" y="596826"/>
                </a:lnTo>
                <a:lnTo>
                  <a:pt x="268966" y="594420"/>
                </a:lnTo>
                <a:lnTo>
                  <a:pt x="259581" y="592736"/>
                </a:lnTo>
                <a:lnTo>
                  <a:pt x="257175" y="592375"/>
                </a:lnTo>
                <a:lnTo>
                  <a:pt x="249475" y="590991"/>
                </a:lnTo>
                <a:lnTo>
                  <a:pt x="247249" y="590991"/>
                </a:lnTo>
                <a:lnTo>
                  <a:pt x="246948" y="590871"/>
                </a:lnTo>
                <a:lnTo>
                  <a:pt x="243579" y="590089"/>
                </a:lnTo>
                <a:lnTo>
                  <a:pt x="239910" y="589247"/>
                </a:lnTo>
                <a:lnTo>
                  <a:pt x="235458" y="588465"/>
                </a:lnTo>
                <a:lnTo>
                  <a:pt x="232691" y="588164"/>
                </a:lnTo>
                <a:lnTo>
                  <a:pt x="227577" y="587201"/>
                </a:lnTo>
                <a:lnTo>
                  <a:pt x="222284" y="586118"/>
                </a:lnTo>
                <a:lnTo>
                  <a:pt x="216869" y="585156"/>
                </a:lnTo>
                <a:lnTo>
                  <a:pt x="213621" y="584374"/>
                </a:lnTo>
                <a:lnTo>
                  <a:pt x="210793" y="583953"/>
                </a:lnTo>
                <a:lnTo>
                  <a:pt x="204778" y="582750"/>
                </a:lnTo>
                <a:lnTo>
                  <a:pt x="198581" y="581546"/>
                </a:lnTo>
                <a:lnTo>
                  <a:pt x="184564" y="578960"/>
                </a:lnTo>
                <a:lnTo>
                  <a:pt x="176323" y="577456"/>
                </a:lnTo>
                <a:lnTo>
                  <a:pt x="173435" y="576854"/>
                </a:lnTo>
                <a:lnTo>
                  <a:pt x="156050" y="573666"/>
                </a:lnTo>
                <a:lnTo>
                  <a:pt x="148710" y="572222"/>
                </a:lnTo>
                <a:lnTo>
                  <a:pt x="144620" y="571560"/>
                </a:lnTo>
                <a:lnTo>
                  <a:pt x="140228" y="570598"/>
                </a:lnTo>
                <a:lnTo>
                  <a:pt x="132949" y="569334"/>
                </a:lnTo>
                <a:lnTo>
                  <a:pt x="126813" y="568131"/>
                </a:lnTo>
                <a:lnTo>
                  <a:pt x="123504" y="567530"/>
                </a:lnTo>
                <a:lnTo>
                  <a:pt x="122722" y="567349"/>
                </a:lnTo>
                <a:lnTo>
                  <a:pt x="119413" y="566808"/>
                </a:lnTo>
                <a:lnTo>
                  <a:pt x="114601" y="565905"/>
                </a:lnTo>
                <a:lnTo>
                  <a:pt x="113398" y="565605"/>
                </a:lnTo>
                <a:lnTo>
                  <a:pt x="111232" y="565304"/>
                </a:lnTo>
                <a:lnTo>
                  <a:pt x="110751" y="565063"/>
                </a:lnTo>
                <a:lnTo>
                  <a:pt x="106660" y="564462"/>
                </a:lnTo>
                <a:lnTo>
                  <a:pt x="99140" y="562897"/>
                </a:lnTo>
                <a:lnTo>
                  <a:pt x="89756" y="561093"/>
                </a:lnTo>
                <a:lnTo>
                  <a:pt x="87048" y="560611"/>
                </a:lnTo>
                <a:lnTo>
                  <a:pt x="80972" y="559408"/>
                </a:lnTo>
                <a:lnTo>
                  <a:pt x="78205" y="558807"/>
                </a:lnTo>
                <a:lnTo>
                  <a:pt x="75799" y="558386"/>
                </a:lnTo>
                <a:lnTo>
                  <a:pt x="75619" y="558386"/>
                </a:lnTo>
                <a:lnTo>
                  <a:pt x="62985" y="555979"/>
                </a:lnTo>
                <a:lnTo>
                  <a:pt x="57631" y="554896"/>
                </a:lnTo>
                <a:lnTo>
                  <a:pt x="53540" y="554175"/>
                </a:lnTo>
                <a:lnTo>
                  <a:pt x="48427" y="553152"/>
                </a:lnTo>
                <a:lnTo>
                  <a:pt x="37117" y="551046"/>
                </a:lnTo>
                <a:lnTo>
                  <a:pt x="35613" y="550806"/>
                </a:lnTo>
                <a:lnTo>
                  <a:pt x="39644" y="547858"/>
                </a:lnTo>
                <a:lnTo>
                  <a:pt x="42471" y="547016"/>
                </a:lnTo>
                <a:lnTo>
                  <a:pt x="42652" y="542263"/>
                </a:lnTo>
                <a:lnTo>
                  <a:pt x="43855" y="539797"/>
                </a:lnTo>
                <a:lnTo>
                  <a:pt x="43855" y="536428"/>
                </a:lnTo>
                <a:lnTo>
                  <a:pt x="42351" y="529871"/>
                </a:lnTo>
                <a:lnTo>
                  <a:pt x="42832" y="527043"/>
                </a:lnTo>
                <a:lnTo>
                  <a:pt x="41750" y="523735"/>
                </a:lnTo>
                <a:lnTo>
                  <a:pt x="38561" y="517418"/>
                </a:lnTo>
                <a:lnTo>
                  <a:pt x="35613" y="513748"/>
                </a:lnTo>
                <a:lnTo>
                  <a:pt x="38742" y="509658"/>
                </a:lnTo>
                <a:lnTo>
                  <a:pt x="43554" y="508154"/>
                </a:lnTo>
                <a:lnTo>
                  <a:pt x="46141" y="506830"/>
                </a:lnTo>
                <a:lnTo>
                  <a:pt x="48908" y="507251"/>
                </a:lnTo>
                <a:lnTo>
                  <a:pt x="52939" y="507372"/>
                </a:lnTo>
                <a:lnTo>
                  <a:pt x="58113" y="507071"/>
                </a:lnTo>
                <a:lnTo>
                  <a:pt x="61000" y="507191"/>
                </a:lnTo>
                <a:lnTo>
                  <a:pt x="62685" y="505988"/>
                </a:lnTo>
                <a:lnTo>
                  <a:pt x="63226" y="505026"/>
                </a:lnTo>
                <a:lnTo>
                  <a:pt x="65091" y="504003"/>
                </a:lnTo>
                <a:lnTo>
                  <a:pt x="66053" y="502439"/>
                </a:lnTo>
                <a:lnTo>
                  <a:pt x="68219" y="501657"/>
                </a:lnTo>
                <a:lnTo>
                  <a:pt x="70505" y="501536"/>
                </a:lnTo>
                <a:lnTo>
                  <a:pt x="73152" y="502198"/>
                </a:lnTo>
                <a:lnTo>
                  <a:pt x="73032" y="501657"/>
                </a:lnTo>
                <a:lnTo>
                  <a:pt x="70746" y="499852"/>
                </a:lnTo>
                <a:lnTo>
                  <a:pt x="69302" y="500454"/>
                </a:lnTo>
                <a:lnTo>
                  <a:pt x="68640" y="498468"/>
                </a:lnTo>
                <a:lnTo>
                  <a:pt x="65031" y="497626"/>
                </a:lnTo>
                <a:lnTo>
                  <a:pt x="64189" y="499551"/>
                </a:lnTo>
                <a:lnTo>
                  <a:pt x="62083" y="501296"/>
                </a:lnTo>
                <a:lnTo>
                  <a:pt x="51315" y="499130"/>
                </a:lnTo>
                <a:lnTo>
                  <a:pt x="50412" y="499250"/>
                </a:lnTo>
                <a:lnTo>
                  <a:pt x="51495" y="493355"/>
                </a:lnTo>
                <a:lnTo>
                  <a:pt x="49811" y="493475"/>
                </a:lnTo>
                <a:lnTo>
                  <a:pt x="47404" y="489745"/>
                </a:lnTo>
                <a:lnTo>
                  <a:pt x="46382" y="495160"/>
                </a:lnTo>
                <a:lnTo>
                  <a:pt x="38260" y="493535"/>
                </a:lnTo>
                <a:lnTo>
                  <a:pt x="37539" y="496242"/>
                </a:lnTo>
                <a:lnTo>
                  <a:pt x="32185" y="495220"/>
                </a:lnTo>
                <a:lnTo>
                  <a:pt x="32545" y="493776"/>
                </a:lnTo>
                <a:lnTo>
                  <a:pt x="29598" y="493235"/>
                </a:lnTo>
                <a:lnTo>
                  <a:pt x="29297" y="494558"/>
                </a:lnTo>
                <a:lnTo>
                  <a:pt x="29417" y="488422"/>
                </a:lnTo>
                <a:lnTo>
                  <a:pt x="30259" y="486136"/>
                </a:lnTo>
                <a:lnTo>
                  <a:pt x="31463" y="484812"/>
                </a:lnTo>
                <a:lnTo>
                  <a:pt x="32666" y="478496"/>
                </a:lnTo>
                <a:lnTo>
                  <a:pt x="27372" y="477413"/>
                </a:lnTo>
                <a:lnTo>
                  <a:pt x="27793" y="474706"/>
                </a:lnTo>
                <a:lnTo>
                  <a:pt x="18649" y="472841"/>
                </a:lnTo>
                <a:lnTo>
                  <a:pt x="17145" y="474405"/>
                </a:lnTo>
                <a:lnTo>
                  <a:pt x="15340" y="475548"/>
                </a:lnTo>
                <a:lnTo>
                  <a:pt x="12693" y="474947"/>
                </a:lnTo>
                <a:lnTo>
                  <a:pt x="13536" y="473021"/>
                </a:lnTo>
                <a:lnTo>
                  <a:pt x="14257" y="468931"/>
                </a:lnTo>
                <a:lnTo>
                  <a:pt x="16363" y="463095"/>
                </a:lnTo>
                <a:lnTo>
                  <a:pt x="16543" y="459967"/>
                </a:lnTo>
                <a:lnTo>
                  <a:pt x="17326" y="456659"/>
                </a:lnTo>
                <a:lnTo>
                  <a:pt x="17326" y="454914"/>
                </a:lnTo>
                <a:lnTo>
                  <a:pt x="18288" y="453711"/>
                </a:lnTo>
                <a:lnTo>
                  <a:pt x="18589" y="451846"/>
                </a:lnTo>
                <a:lnTo>
                  <a:pt x="18168" y="447394"/>
                </a:lnTo>
                <a:lnTo>
                  <a:pt x="17386" y="445770"/>
                </a:lnTo>
                <a:lnTo>
                  <a:pt x="14257" y="442702"/>
                </a:lnTo>
                <a:lnTo>
                  <a:pt x="13415" y="439875"/>
                </a:lnTo>
                <a:lnTo>
                  <a:pt x="12453" y="437709"/>
                </a:lnTo>
                <a:lnTo>
                  <a:pt x="10167" y="435663"/>
                </a:lnTo>
                <a:lnTo>
                  <a:pt x="7881" y="433137"/>
                </a:lnTo>
                <a:lnTo>
                  <a:pt x="6858" y="430731"/>
                </a:lnTo>
                <a:lnTo>
                  <a:pt x="4452" y="426519"/>
                </a:lnTo>
                <a:lnTo>
                  <a:pt x="4211" y="425196"/>
                </a:lnTo>
                <a:lnTo>
                  <a:pt x="4873" y="421346"/>
                </a:lnTo>
                <a:lnTo>
                  <a:pt x="4572" y="418940"/>
                </a:lnTo>
                <a:lnTo>
                  <a:pt x="0" y="414729"/>
                </a:lnTo>
                <a:lnTo>
                  <a:pt x="421" y="412984"/>
                </a:lnTo>
                <a:lnTo>
                  <a:pt x="5715" y="414187"/>
                </a:lnTo>
                <a:lnTo>
                  <a:pt x="11129" y="415390"/>
                </a:lnTo>
                <a:lnTo>
                  <a:pt x="13355" y="404381"/>
                </a:lnTo>
                <a:lnTo>
                  <a:pt x="28395" y="407209"/>
                </a:lnTo>
                <a:lnTo>
                  <a:pt x="50292" y="411600"/>
                </a:lnTo>
                <a:lnTo>
                  <a:pt x="45961" y="408653"/>
                </a:lnTo>
                <a:lnTo>
                  <a:pt x="44457" y="406547"/>
                </a:lnTo>
                <a:lnTo>
                  <a:pt x="44457" y="404742"/>
                </a:lnTo>
                <a:lnTo>
                  <a:pt x="46382" y="395117"/>
                </a:lnTo>
                <a:lnTo>
                  <a:pt x="47645" y="392891"/>
                </a:lnTo>
                <a:lnTo>
                  <a:pt x="46923" y="392711"/>
                </a:lnTo>
                <a:lnTo>
                  <a:pt x="48908" y="382604"/>
                </a:lnTo>
                <a:lnTo>
                  <a:pt x="48066" y="380078"/>
                </a:lnTo>
                <a:lnTo>
                  <a:pt x="49510" y="377972"/>
                </a:lnTo>
                <a:lnTo>
                  <a:pt x="62203" y="380559"/>
                </a:lnTo>
                <a:lnTo>
                  <a:pt x="69121" y="381882"/>
                </a:lnTo>
                <a:lnTo>
                  <a:pt x="74836" y="353307"/>
                </a:lnTo>
                <a:lnTo>
                  <a:pt x="77664" y="338689"/>
                </a:lnTo>
                <a:lnTo>
                  <a:pt x="79890" y="327981"/>
                </a:lnTo>
                <a:lnTo>
                  <a:pt x="83920" y="307647"/>
                </a:lnTo>
                <a:lnTo>
                  <a:pt x="85184" y="300910"/>
                </a:lnTo>
                <a:lnTo>
                  <a:pt x="90778" y="274019"/>
                </a:lnTo>
                <a:lnTo>
                  <a:pt x="94388" y="254949"/>
                </a:lnTo>
                <a:lnTo>
                  <a:pt x="96794" y="243158"/>
                </a:lnTo>
                <a:lnTo>
                  <a:pt x="102028" y="217591"/>
                </a:lnTo>
                <a:lnTo>
                  <a:pt x="107262" y="191302"/>
                </a:lnTo>
                <a:lnTo>
                  <a:pt x="109006" y="192144"/>
                </a:lnTo>
                <a:lnTo>
                  <a:pt x="116586" y="192325"/>
                </a:lnTo>
                <a:lnTo>
                  <a:pt x="120617" y="191422"/>
                </a:lnTo>
                <a:lnTo>
                  <a:pt x="123023" y="191603"/>
                </a:lnTo>
                <a:lnTo>
                  <a:pt x="124046" y="190821"/>
                </a:lnTo>
                <a:lnTo>
                  <a:pt x="129159" y="164111"/>
                </a:lnTo>
                <a:lnTo>
                  <a:pt x="133972" y="140048"/>
                </a:lnTo>
                <a:lnTo>
                  <a:pt x="136318" y="126813"/>
                </a:lnTo>
                <a:lnTo>
                  <a:pt x="136438" y="126813"/>
                </a:lnTo>
                <a:lnTo>
                  <a:pt x="142695" y="95230"/>
                </a:lnTo>
                <a:lnTo>
                  <a:pt x="139446" y="94628"/>
                </a:lnTo>
                <a:lnTo>
                  <a:pt x="144620" y="68039"/>
                </a:lnTo>
                <a:lnTo>
                  <a:pt x="145642" y="62925"/>
                </a:lnTo>
                <a:lnTo>
                  <a:pt x="149673" y="63707"/>
                </a:lnTo>
                <a:lnTo>
                  <a:pt x="151778" y="53119"/>
                </a:lnTo>
                <a:lnTo>
                  <a:pt x="154365" y="39283"/>
                </a:lnTo>
                <a:lnTo>
                  <a:pt x="161945" y="0"/>
                </a:lnTo>
                <a:lnTo>
                  <a:pt x="180173" y="3549"/>
                </a:lnTo>
                <a:lnTo>
                  <a:pt x="217230" y="10648"/>
                </a:lnTo>
                <a:lnTo>
                  <a:pt x="244061" y="15641"/>
                </a:lnTo>
                <a:lnTo>
                  <a:pt x="265357" y="19551"/>
                </a:lnTo>
                <a:lnTo>
                  <a:pt x="279794" y="22258"/>
                </a:lnTo>
                <a:lnTo>
                  <a:pt x="280697" y="22319"/>
                </a:lnTo>
                <a:lnTo>
                  <a:pt x="311377" y="27913"/>
                </a:lnTo>
                <a:lnTo>
                  <a:pt x="351082" y="35132"/>
                </a:lnTo>
                <a:lnTo>
                  <a:pt x="372738" y="39223"/>
                </a:lnTo>
                <a:lnTo>
                  <a:pt x="385432" y="4126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8" name="Freeform: Shape 427" title="WA-6">
            <a:extLst>
              <a:ext uri="{FF2B5EF4-FFF2-40B4-BE49-F238E27FC236}">
                <a16:creationId xmlns:a16="http://schemas.microsoft.com/office/drawing/2014/main" id="{57593256-AE9F-D464-7120-6910E602B376}"/>
              </a:ext>
            </a:extLst>
          </p:cNvPr>
          <p:cNvSpPr/>
          <p:nvPr/>
        </p:nvSpPr>
        <p:spPr>
          <a:xfrm>
            <a:off x="1900306" y="2177238"/>
            <a:ext cx="212342" cy="263804"/>
          </a:xfrm>
          <a:custGeom>
            <a:avLst/>
            <a:gdLst>
              <a:gd name="connsiteX0" fmla="*/ 190881 w 265777"/>
              <a:gd name="connsiteY0" fmla="*/ 282321 h 341937"/>
              <a:gd name="connsiteX1" fmla="*/ 187452 w 265777"/>
              <a:gd name="connsiteY1" fmla="*/ 283404 h 341937"/>
              <a:gd name="connsiteX2" fmla="*/ 184745 w 265777"/>
              <a:gd name="connsiteY2" fmla="*/ 282862 h 341937"/>
              <a:gd name="connsiteX3" fmla="*/ 184564 w 265777"/>
              <a:gd name="connsiteY3" fmla="*/ 279313 h 341937"/>
              <a:gd name="connsiteX4" fmla="*/ 182339 w 265777"/>
              <a:gd name="connsiteY4" fmla="*/ 277990 h 341937"/>
              <a:gd name="connsiteX5" fmla="*/ 181857 w 265777"/>
              <a:gd name="connsiteY5" fmla="*/ 275824 h 341937"/>
              <a:gd name="connsiteX6" fmla="*/ 180413 w 265777"/>
              <a:gd name="connsiteY6" fmla="*/ 276426 h 341937"/>
              <a:gd name="connsiteX7" fmla="*/ 179030 w 265777"/>
              <a:gd name="connsiteY7" fmla="*/ 279072 h 341937"/>
              <a:gd name="connsiteX8" fmla="*/ 176624 w 265777"/>
              <a:gd name="connsiteY8" fmla="*/ 280155 h 341937"/>
              <a:gd name="connsiteX9" fmla="*/ 174578 w 265777"/>
              <a:gd name="connsiteY9" fmla="*/ 280215 h 341937"/>
              <a:gd name="connsiteX10" fmla="*/ 172172 w 265777"/>
              <a:gd name="connsiteY10" fmla="*/ 280998 h 341937"/>
              <a:gd name="connsiteX11" fmla="*/ 170608 w 265777"/>
              <a:gd name="connsiteY11" fmla="*/ 282201 h 341937"/>
              <a:gd name="connsiteX12" fmla="*/ 169405 w 265777"/>
              <a:gd name="connsiteY12" fmla="*/ 285269 h 341937"/>
              <a:gd name="connsiteX13" fmla="*/ 168141 w 265777"/>
              <a:gd name="connsiteY13" fmla="*/ 286592 h 341937"/>
              <a:gd name="connsiteX14" fmla="*/ 166457 w 265777"/>
              <a:gd name="connsiteY14" fmla="*/ 286773 h 341937"/>
              <a:gd name="connsiteX15" fmla="*/ 162968 w 265777"/>
              <a:gd name="connsiteY15" fmla="*/ 286171 h 341937"/>
              <a:gd name="connsiteX16" fmla="*/ 160742 w 265777"/>
              <a:gd name="connsiteY16" fmla="*/ 287374 h 341937"/>
              <a:gd name="connsiteX17" fmla="*/ 159900 w 265777"/>
              <a:gd name="connsiteY17" fmla="*/ 291044 h 341937"/>
              <a:gd name="connsiteX18" fmla="*/ 153282 w 265777"/>
              <a:gd name="connsiteY18" fmla="*/ 289359 h 341937"/>
              <a:gd name="connsiteX19" fmla="*/ 146665 w 265777"/>
              <a:gd name="connsiteY19" fmla="*/ 287976 h 341937"/>
              <a:gd name="connsiteX20" fmla="*/ 143958 w 265777"/>
              <a:gd name="connsiteY20" fmla="*/ 287194 h 341937"/>
              <a:gd name="connsiteX21" fmla="*/ 142634 w 265777"/>
              <a:gd name="connsiteY21" fmla="*/ 292969 h 341937"/>
              <a:gd name="connsiteX22" fmla="*/ 140709 w 265777"/>
              <a:gd name="connsiteY22" fmla="*/ 300789 h 341937"/>
              <a:gd name="connsiteX23" fmla="*/ 139867 w 265777"/>
              <a:gd name="connsiteY23" fmla="*/ 303196 h 341937"/>
              <a:gd name="connsiteX24" fmla="*/ 145522 w 265777"/>
              <a:gd name="connsiteY24" fmla="*/ 304880 h 341937"/>
              <a:gd name="connsiteX25" fmla="*/ 144680 w 265777"/>
              <a:gd name="connsiteY25" fmla="*/ 307647 h 341937"/>
              <a:gd name="connsiteX26" fmla="*/ 141431 w 265777"/>
              <a:gd name="connsiteY26" fmla="*/ 320581 h 341937"/>
              <a:gd name="connsiteX27" fmla="*/ 138243 w 265777"/>
              <a:gd name="connsiteY27" fmla="*/ 333816 h 341937"/>
              <a:gd name="connsiteX28" fmla="*/ 136197 w 265777"/>
              <a:gd name="connsiteY28" fmla="*/ 341938 h 341937"/>
              <a:gd name="connsiteX29" fmla="*/ 130964 w 265777"/>
              <a:gd name="connsiteY29" fmla="*/ 340434 h 341937"/>
              <a:gd name="connsiteX30" fmla="*/ 127956 w 265777"/>
              <a:gd name="connsiteY30" fmla="*/ 339832 h 341937"/>
              <a:gd name="connsiteX31" fmla="*/ 120195 w 265777"/>
              <a:gd name="connsiteY31" fmla="*/ 338087 h 341937"/>
              <a:gd name="connsiteX32" fmla="*/ 112074 w 265777"/>
              <a:gd name="connsiteY32" fmla="*/ 336042 h 341937"/>
              <a:gd name="connsiteX33" fmla="*/ 110871 w 265777"/>
              <a:gd name="connsiteY33" fmla="*/ 336042 h 341937"/>
              <a:gd name="connsiteX34" fmla="*/ 105758 w 265777"/>
              <a:gd name="connsiteY34" fmla="*/ 334598 h 341937"/>
              <a:gd name="connsiteX35" fmla="*/ 95471 w 265777"/>
              <a:gd name="connsiteY35" fmla="*/ 332072 h 341937"/>
              <a:gd name="connsiteX36" fmla="*/ 87530 w 265777"/>
              <a:gd name="connsiteY36" fmla="*/ 329906 h 341937"/>
              <a:gd name="connsiteX37" fmla="*/ 79228 w 265777"/>
              <a:gd name="connsiteY37" fmla="*/ 327981 h 341937"/>
              <a:gd name="connsiteX38" fmla="*/ 76581 w 265777"/>
              <a:gd name="connsiteY38" fmla="*/ 327379 h 341937"/>
              <a:gd name="connsiteX39" fmla="*/ 58112 w 265777"/>
              <a:gd name="connsiteY39" fmla="*/ 322928 h 341937"/>
              <a:gd name="connsiteX40" fmla="*/ 48126 w 265777"/>
              <a:gd name="connsiteY40" fmla="*/ 320581 h 341937"/>
              <a:gd name="connsiteX41" fmla="*/ 43073 w 265777"/>
              <a:gd name="connsiteY41" fmla="*/ 319138 h 341937"/>
              <a:gd name="connsiteX42" fmla="*/ 30259 w 265777"/>
              <a:gd name="connsiteY42" fmla="*/ 315829 h 341937"/>
              <a:gd name="connsiteX43" fmla="*/ 27673 w 265777"/>
              <a:gd name="connsiteY43" fmla="*/ 315288 h 341937"/>
              <a:gd name="connsiteX44" fmla="*/ 17626 w 265777"/>
              <a:gd name="connsiteY44" fmla="*/ 312520 h 341937"/>
              <a:gd name="connsiteX45" fmla="*/ 18348 w 265777"/>
              <a:gd name="connsiteY45" fmla="*/ 304459 h 341937"/>
              <a:gd name="connsiteX46" fmla="*/ 17987 w 265777"/>
              <a:gd name="connsiteY46" fmla="*/ 292728 h 341937"/>
              <a:gd name="connsiteX47" fmla="*/ 17747 w 265777"/>
              <a:gd name="connsiteY47" fmla="*/ 290863 h 341937"/>
              <a:gd name="connsiteX48" fmla="*/ 19852 w 265777"/>
              <a:gd name="connsiteY48" fmla="*/ 291345 h 341937"/>
              <a:gd name="connsiteX49" fmla="*/ 20935 w 265777"/>
              <a:gd name="connsiteY49" fmla="*/ 290142 h 341937"/>
              <a:gd name="connsiteX50" fmla="*/ 21537 w 265777"/>
              <a:gd name="connsiteY50" fmla="*/ 290442 h 341937"/>
              <a:gd name="connsiteX51" fmla="*/ 23341 w 265777"/>
              <a:gd name="connsiteY51" fmla="*/ 292969 h 341937"/>
              <a:gd name="connsiteX52" fmla="*/ 23341 w 265777"/>
              <a:gd name="connsiteY52" fmla="*/ 294112 h 341937"/>
              <a:gd name="connsiteX53" fmla="*/ 22138 w 265777"/>
              <a:gd name="connsiteY53" fmla="*/ 296398 h 341937"/>
              <a:gd name="connsiteX54" fmla="*/ 22559 w 265777"/>
              <a:gd name="connsiteY54" fmla="*/ 297541 h 341937"/>
              <a:gd name="connsiteX55" fmla="*/ 22258 w 265777"/>
              <a:gd name="connsiteY55" fmla="*/ 299225 h 341937"/>
              <a:gd name="connsiteX56" fmla="*/ 24003 w 265777"/>
              <a:gd name="connsiteY56" fmla="*/ 300970 h 341937"/>
              <a:gd name="connsiteX57" fmla="*/ 25687 w 265777"/>
              <a:gd name="connsiteY57" fmla="*/ 300669 h 341937"/>
              <a:gd name="connsiteX58" fmla="*/ 26590 w 265777"/>
              <a:gd name="connsiteY58" fmla="*/ 299947 h 341937"/>
              <a:gd name="connsiteX59" fmla="*/ 28334 w 265777"/>
              <a:gd name="connsiteY59" fmla="*/ 296278 h 341937"/>
              <a:gd name="connsiteX60" fmla="*/ 30259 w 265777"/>
              <a:gd name="connsiteY60" fmla="*/ 295435 h 341937"/>
              <a:gd name="connsiteX61" fmla="*/ 33388 w 265777"/>
              <a:gd name="connsiteY61" fmla="*/ 295135 h 341937"/>
              <a:gd name="connsiteX62" fmla="*/ 34470 w 265777"/>
              <a:gd name="connsiteY62" fmla="*/ 293691 h 341937"/>
              <a:gd name="connsiteX63" fmla="*/ 36095 w 265777"/>
              <a:gd name="connsiteY63" fmla="*/ 293691 h 341937"/>
              <a:gd name="connsiteX64" fmla="*/ 37839 w 265777"/>
              <a:gd name="connsiteY64" fmla="*/ 292728 h 341937"/>
              <a:gd name="connsiteX65" fmla="*/ 41268 w 265777"/>
              <a:gd name="connsiteY65" fmla="*/ 293631 h 341937"/>
              <a:gd name="connsiteX66" fmla="*/ 44216 w 265777"/>
              <a:gd name="connsiteY66" fmla="*/ 293029 h 341937"/>
              <a:gd name="connsiteX67" fmla="*/ 53240 w 265777"/>
              <a:gd name="connsiteY67" fmla="*/ 292428 h 341937"/>
              <a:gd name="connsiteX68" fmla="*/ 56248 w 265777"/>
              <a:gd name="connsiteY68" fmla="*/ 291405 h 341937"/>
              <a:gd name="connsiteX69" fmla="*/ 57691 w 265777"/>
              <a:gd name="connsiteY69" fmla="*/ 291465 h 341937"/>
              <a:gd name="connsiteX70" fmla="*/ 57270 w 265777"/>
              <a:gd name="connsiteY70" fmla="*/ 290021 h 341937"/>
              <a:gd name="connsiteX71" fmla="*/ 55706 w 265777"/>
              <a:gd name="connsiteY71" fmla="*/ 288277 h 341937"/>
              <a:gd name="connsiteX72" fmla="*/ 53841 w 265777"/>
              <a:gd name="connsiteY72" fmla="*/ 287374 h 341937"/>
              <a:gd name="connsiteX73" fmla="*/ 52037 w 265777"/>
              <a:gd name="connsiteY73" fmla="*/ 287013 h 341937"/>
              <a:gd name="connsiteX74" fmla="*/ 51074 w 265777"/>
              <a:gd name="connsiteY74" fmla="*/ 286352 h 341937"/>
              <a:gd name="connsiteX75" fmla="*/ 48066 w 265777"/>
              <a:gd name="connsiteY75" fmla="*/ 285570 h 341937"/>
              <a:gd name="connsiteX76" fmla="*/ 44818 w 265777"/>
              <a:gd name="connsiteY76" fmla="*/ 285329 h 341937"/>
              <a:gd name="connsiteX77" fmla="*/ 43735 w 265777"/>
              <a:gd name="connsiteY77" fmla="*/ 282501 h 341937"/>
              <a:gd name="connsiteX78" fmla="*/ 39704 w 265777"/>
              <a:gd name="connsiteY78" fmla="*/ 281780 h 341937"/>
              <a:gd name="connsiteX79" fmla="*/ 37298 w 265777"/>
              <a:gd name="connsiteY79" fmla="*/ 280276 h 341937"/>
              <a:gd name="connsiteX80" fmla="*/ 36937 w 265777"/>
              <a:gd name="connsiteY80" fmla="*/ 278531 h 341937"/>
              <a:gd name="connsiteX81" fmla="*/ 39042 w 265777"/>
              <a:gd name="connsiteY81" fmla="*/ 277087 h 341937"/>
              <a:gd name="connsiteX82" fmla="*/ 37659 w 265777"/>
              <a:gd name="connsiteY82" fmla="*/ 275643 h 341937"/>
              <a:gd name="connsiteX83" fmla="*/ 38020 w 265777"/>
              <a:gd name="connsiteY83" fmla="*/ 274621 h 341937"/>
              <a:gd name="connsiteX84" fmla="*/ 37599 w 265777"/>
              <a:gd name="connsiteY84" fmla="*/ 271613 h 341937"/>
              <a:gd name="connsiteX85" fmla="*/ 35493 w 265777"/>
              <a:gd name="connsiteY85" fmla="*/ 270289 h 341937"/>
              <a:gd name="connsiteX86" fmla="*/ 33869 w 265777"/>
              <a:gd name="connsiteY86" fmla="*/ 268064 h 341937"/>
              <a:gd name="connsiteX87" fmla="*/ 33087 w 265777"/>
              <a:gd name="connsiteY87" fmla="*/ 268364 h 341937"/>
              <a:gd name="connsiteX88" fmla="*/ 28034 w 265777"/>
              <a:gd name="connsiteY88" fmla="*/ 266680 h 341937"/>
              <a:gd name="connsiteX89" fmla="*/ 26048 w 265777"/>
              <a:gd name="connsiteY89" fmla="*/ 266379 h 341937"/>
              <a:gd name="connsiteX90" fmla="*/ 23281 w 265777"/>
              <a:gd name="connsiteY90" fmla="*/ 267041 h 341937"/>
              <a:gd name="connsiteX91" fmla="*/ 22078 w 265777"/>
              <a:gd name="connsiteY91" fmla="*/ 267823 h 341937"/>
              <a:gd name="connsiteX92" fmla="*/ 21476 w 265777"/>
              <a:gd name="connsiteY92" fmla="*/ 269207 h 341937"/>
              <a:gd name="connsiteX93" fmla="*/ 21476 w 265777"/>
              <a:gd name="connsiteY93" fmla="*/ 271493 h 341937"/>
              <a:gd name="connsiteX94" fmla="*/ 22078 w 265777"/>
              <a:gd name="connsiteY94" fmla="*/ 273779 h 341937"/>
              <a:gd name="connsiteX95" fmla="*/ 21356 w 265777"/>
              <a:gd name="connsiteY95" fmla="*/ 275583 h 341937"/>
              <a:gd name="connsiteX96" fmla="*/ 20815 w 265777"/>
              <a:gd name="connsiteY96" fmla="*/ 278892 h 341937"/>
              <a:gd name="connsiteX97" fmla="*/ 20935 w 265777"/>
              <a:gd name="connsiteY97" fmla="*/ 283825 h 341937"/>
              <a:gd name="connsiteX98" fmla="*/ 23281 w 265777"/>
              <a:gd name="connsiteY98" fmla="*/ 284126 h 341937"/>
              <a:gd name="connsiteX99" fmla="*/ 23582 w 265777"/>
              <a:gd name="connsiteY99" fmla="*/ 284667 h 341937"/>
              <a:gd name="connsiteX100" fmla="*/ 22740 w 265777"/>
              <a:gd name="connsiteY100" fmla="*/ 286713 h 341937"/>
              <a:gd name="connsiteX101" fmla="*/ 20935 w 265777"/>
              <a:gd name="connsiteY101" fmla="*/ 284607 h 341937"/>
              <a:gd name="connsiteX102" fmla="*/ 19852 w 265777"/>
              <a:gd name="connsiteY102" fmla="*/ 284005 h 341937"/>
              <a:gd name="connsiteX103" fmla="*/ 17446 w 265777"/>
              <a:gd name="connsiteY103" fmla="*/ 284607 h 341937"/>
              <a:gd name="connsiteX104" fmla="*/ 17205 w 265777"/>
              <a:gd name="connsiteY104" fmla="*/ 285509 h 341937"/>
              <a:gd name="connsiteX105" fmla="*/ 14197 w 265777"/>
              <a:gd name="connsiteY105" fmla="*/ 285750 h 341937"/>
              <a:gd name="connsiteX106" fmla="*/ 14799 w 265777"/>
              <a:gd name="connsiteY106" fmla="*/ 283043 h 341937"/>
              <a:gd name="connsiteX107" fmla="*/ 16002 w 265777"/>
              <a:gd name="connsiteY107" fmla="*/ 280095 h 341937"/>
              <a:gd name="connsiteX108" fmla="*/ 17987 w 265777"/>
              <a:gd name="connsiteY108" fmla="*/ 273598 h 341937"/>
              <a:gd name="connsiteX109" fmla="*/ 20694 w 265777"/>
              <a:gd name="connsiteY109" fmla="*/ 260363 h 341937"/>
              <a:gd name="connsiteX110" fmla="*/ 21537 w 265777"/>
              <a:gd name="connsiteY110" fmla="*/ 255310 h 341937"/>
              <a:gd name="connsiteX111" fmla="*/ 22138 w 265777"/>
              <a:gd name="connsiteY111" fmla="*/ 248151 h 341937"/>
              <a:gd name="connsiteX112" fmla="*/ 22860 w 265777"/>
              <a:gd name="connsiteY112" fmla="*/ 239850 h 341937"/>
              <a:gd name="connsiteX113" fmla="*/ 23221 w 265777"/>
              <a:gd name="connsiteY113" fmla="*/ 231427 h 341937"/>
              <a:gd name="connsiteX114" fmla="*/ 22980 w 265777"/>
              <a:gd name="connsiteY114" fmla="*/ 217892 h 341937"/>
              <a:gd name="connsiteX115" fmla="*/ 21055 w 265777"/>
              <a:gd name="connsiteY115" fmla="*/ 214162 h 341937"/>
              <a:gd name="connsiteX116" fmla="*/ 18649 w 265777"/>
              <a:gd name="connsiteY116" fmla="*/ 213079 h 341937"/>
              <a:gd name="connsiteX117" fmla="*/ 18228 w 265777"/>
              <a:gd name="connsiteY117" fmla="*/ 206522 h 341937"/>
              <a:gd name="connsiteX118" fmla="*/ 17867 w 265777"/>
              <a:gd name="connsiteY118" fmla="*/ 204717 h 341937"/>
              <a:gd name="connsiteX119" fmla="*/ 15701 w 265777"/>
              <a:gd name="connsiteY119" fmla="*/ 202792 h 341937"/>
              <a:gd name="connsiteX120" fmla="*/ 15641 w 265777"/>
              <a:gd name="connsiteY120" fmla="*/ 200386 h 341937"/>
              <a:gd name="connsiteX121" fmla="*/ 16122 w 265777"/>
              <a:gd name="connsiteY121" fmla="*/ 198401 h 341937"/>
              <a:gd name="connsiteX122" fmla="*/ 16483 w 265777"/>
              <a:gd name="connsiteY122" fmla="*/ 194370 h 341937"/>
              <a:gd name="connsiteX123" fmla="*/ 15882 w 265777"/>
              <a:gd name="connsiteY123" fmla="*/ 193167 h 341937"/>
              <a:gd name="connsiteX124" fmla="*/ 17025 w 265777"/>
              <a:gd name="connsiteY124" fmla="*/ 188054 h 341937"/>
              <a:gd name="connsiteX125" fmla="*/ 18709 w 265777"/>
              <a:gd name="connsiteY125" fmla="*/ 177646 h 341937"/>
              <a:gd name="connsiteX126" fmla="*/ 19431 w 265777"/>
              <a:gd name="connsiteY126" fmla="*/ 170427 h 341937"/>
              <a:gd name="connsiteX127" fmla="*/ 20394 w 265777"/>
              <a:gd name="connsiteY127" fmla="*/ 159900 h 341937"/>
              <a:gd name="connsiteX128" fmla="*/ 20273 w 265777"/>
              <a:gd name="connsiteY128" fmla="*/ 155689 h 341937"/>
              <a:gd name="connsiteX129" fmla="*/ 20694 w 265777"/>
              <a:gd name="connsiteY129" fmla="*/ 150214 h 341937"/>
              <a:gd name="connsiteX130" fmla="*/ 20454 w 265777"/>
              <a:gd name="connsiteY130" fmla="*/ 143777 h 341937"/>
              <a:gd name="connsiteX131" fmla="*/ 19611 w 265777"/>
              <a:gd name="connsiteY131" fmla="*/ 138544 h 341937"/>
              <a:gd name="connsiteX132" fmla="*/ 20213 w 265777"/>
              <a:gd name="connsiteY132" fmla="*/ 132107 h 341937"/>
              <a:gd name="connsiteX133" fmla="*/ 19912 w 265777"/>
              <a:gd name="connsiteY133" fmla="*/ 127896 h 341937"/>
              <a:gd name="connsiteX134" fmla="*/ 18288 w 265777"/>
              <a:gd name="connsiteY134" fmla="*/ 125730 h 341937"/>
              <a:gd name="connsiteX135" fmla="*/ 18107 w 265777"/>
              <a:gd name="connsiteY135" fmla="*/ 124286 h 341937"/>
              <a:gd name="connsiteX136" fmla="*/ 16122 w 265777"/>
              <a:gd name="connsiteY136" fmla="*/ 122782 h 341937"/>
              <a:gd name="connsiteX137" fmla="*/ 15521 w 265777"/>
              <a:gd name="connsiteY137" fmla="*/ 118571 h 341937"/>
              <a:gd name="connsiteX138" fmla="*/ 16122 w 265777"/>
              <a:gd name="connsiteY138" fmla="*/ 114902 h 341937"/>
              <a:gd name="connsiteX139" fmla="*/ 15821 w 265777"/>
              <a:gd name="connsiteY139" fmla="*/ 113217 h 341937"/>
              <a:gd name="connsiteX140" fmla="*/ 15039 w 265777"/>
              <a:gd name="connsiteY140" fmla="*/ 111894 h 341937"/>
              <a:gd name="connsiteX141" fmla="*/ 13235 w 265777"/>
              <a:gd name="connsiteY141" fmla="*/ 111412 h 341937"/>
              <a:gd name="connsiteX142" fmla="*/ 12453 w 265777"/>
              <a:gd name="connsiteY142" fmla="*/ 109367 h 341937"/>
              <a:gd name="connsiteX143" fmla="*/ 10287 w 265777"/>
              <a:gd name="connsiteY143" fmla="*/ 108465 h 341937"/>
              <a:gd name="connsiteX144" fmla="*/ 10768 w 265777"/>
              <a:gd name="connsiteY144" fmla="*/ 107081 h 341937"/>
              <a:gd name="connsiteX145" fmla="*/ 9685 w 265777"/>
              <a:gd name="connsiteY145" fmla="*/ 106119 h 341937"/>
              <a:gd name="connsiteX146" fmla="*/ 9084 w 265777"/>
              <a:gd name="connsiteY146" fmla="*/ 104374 h 341937"/>
              <a:gd name="connsiteX147" fmla="*/ 9324 w 265777"/>
              <a:gd name="connsiteY147" fmla="*/ 102569 h 341937"/>
              <a:gd name="connsiteX148" fmla="*/ 7760 w 265777"/>
              <a:gd name="connsiteY148" fmla="*/ 101486 h 341937"/>
              <a:gd name="connsiteX149" fmla="*/ 7279 w 265777"/>
              <a:gd name="connsiteY149" fmla="*/ 99802 h 341937"/>
              <a:gd name="connsiteX150" fmla="*/ 5474 w 265777"/>
              <a:gd name="connsiteY150" fmla="*/ 98599 h 341937"/>
              <a:gd name="connsiteX151" fmla="*/ 4271 w 265777"/>
              <a:gd name="connsiteY151" fmla="*/ 99621 h 341937"/>
              <a:gd name="connsiteX152" fmla="*/ 3429 w 265777"/>
              <a:gd name="connsiteY152" fmla="*/ 99381 h 341937"/>
              <a:gd name="connsiteX153" fmla="*/ 3850 w 265777"/>
              <a:gd name="connsiteY153" fmla="*/ 97877 h 341937"/>
              <a:gd name="connsiteX154" fmla="*/ 1925 w 265777"/>
              <a:gd name="connsiteY154" fmla="*/ 94989 h 341937"/>
              <a:gd name="connsiteX155" fmla="*/ 2105 w 265777"/>
              <a:gd name="connsiteY155" fmla="*/ 92824 h 341937"/>
              <a:gd name="connsiteX156" fmla="*/ 1263 w 265777"/>
              <a:gd name="connsiteY156" fmla="*/ 91681 h 341937"/>
              <a:gd name="connsiteX157" fmla="*/ 2105 w 265777"/>
              <a:gd name="connsiteY157" fmla="*/ 89816 h 341937"/>
              <a:gd name="connsiteX158" fmla="*/ 1985 w 265777"/>
              <a:gd name="connsiteY158" fmla="*/ 86688 h 341937"/>
              <a:gd name="connsiteX159" fmla="*/ 1624 w 265777"/>
              <a:gd name="connsiteY159" fmla="*/ 84943 h 341937"/>
              <a:gd name="connsiteX160" fmla="*/ 602 w 265777"/>
              <a:gd name="connsiteY160" fmla="*/ 84161 h 341937"/>
              <a:gd name="connsiteX161" fmla="*/ 962 w 265777"/>
              <a:gd name="connsiteY161" fmla="*/ 82657 h 341937"/>
              <a:gd name="connsiteX162" fmla="*/ 361 w 265777"/>
              <a:gd name="connsiteY162" fmla="*/ 81755 h 341937"/>
              <a:gd name="connsiteX163" fmla="*/ 1023 w 265777"/>
              <a:gd name="connsiteY163" fmla="*/ 80912 h 341937"/>
              <a:gd name="connsiteX164" fmla="*/ 0 w 265777"/>
              <a:gd name="connsiteY164" fmla="*/ 80491 h 341937"/>
              <a:gd name="connsiteX165" fmla="*/ 120 w 265777"/>
              <a:gd name="connsiteY165" fmla="*/ 78747 h 341937"/>
              <a:gd name="connsiteX166" fmla="*/ 1083 w 265777"/>
              <a:gd name="connsiteY166" fmla="*/ 77243 h 341937"/>
              <a:gd name="connsiteX167" fmla="*/ 602 w 265777"/>
              <a:gd name="connsiteY167" fmla="*/ 75197 h 341937"/>
              <a:gd name="connsiteX168" fmla="*/ 1504 w 265777"/>
              <a:gd name="connsiteY168" fmla="*/ 72189 h 341937"/>
              <a:gd name="connsiteX169" fmla="*/ 1504 w 265777"/>
              <a:gd name="connsiteY169" fmla="*/ 69843 h 341937"/>
              <a:gd name="connsiteX170" fmla="*/ 2226 w 265777"/>
              <a:gd name="connsiteY170" fmla="*/ 67196 h 341937"/>
              <a:gd name="connsiteX171" fmla="*/ 2406 w 265777"/>
              <a:gd name="connsiteY171" fmla="*/ 64670 h 341937"/>
              <a:gd name="connsiteX172" fmla="*/ 1805 w 265777"/>
              <a:gd name="connsiteY172" fmla="*/ 62624 h 341937"/>
              <a:gd name="connsiteX173" fmla="*/ 2045 w 265777"/>
              <a:gd name="connsiteY173" fmla="*/ 60639 h 341937"/>
              <a:gd name="connsiteX174" fmla="*/ 2948 w 265777"/>
              <a:gd name="connsiteY174" fmla="*/ 57391 h 341937"/>
              <a:gd name="connsiteX175" fmla="*/ 4031 w 265777"/>
              <a:gd name="connsiteY175" fmla="*/ 56669 h 341937"/>
              <a:gd name="connsiteX176" fmla="*/ 4331 w 265777"/>
              <a:gd name="connsiteY176" fmla="*/ 53661 h 341937"/>
              <a:gd name="connsiteX177" fmla="*/ 4151 w 265777"/>
              <a:gd name="connsiteY177" fmla="*/ 51375 h 341937"/>
              <a:gd name="connsiteX178" fmla="*/ 2767 w 265777"/>
              <a:gd name="connsiteY178" fmla="*/ 49871 h 341937"/>
              <a:gd name="connsiteX179" fmla="*/ 3489 w 265777"/>
              <a:gd name="connsiteY179" fmla="*/ 48908 h 341937"/>
              <a:gd name="connsiteX180" fmla="*/ 2888 w 265777"/>
              <a:gd name="connsiteY180" fmla="*/ 46683 h 341937"/>
              <a:gd name="connsiteX181" fmla="*/ 2767 w 265777"/>
              <a:gd name="connsiteY181" fmla="*/ 44577 h 341937"/>
              <a:gd name="connsiteX182" fmla="*/ 1925 w 265777"/>
              <a:gd name="connsiteY182" fmla="*/ 42893 h 341937"/>
              <a:gd name="connsiteX183" fmla="*/ 2346 w 265777"/>
              <a:gd name="connsiteY183" fmla="*/ 41148 h 341937"/>
              <a:gd name="connsiteX184" fmla="*/ 4933 w 265777"/>
              <a:gd name="connsiteY184" fmla="*/ 39704 h 341937"/>
              <a:gd name="connsiteX185" fmla="*/ 6437 w 265777"/>
              <a:gd name="connsiteY185" fmla="*/ 39464 h 341937"/>
              <a:gd name="connsiteX186" fmla="*/ 9324 w 265777"/>
              <a:gd name="connsiteY186" fmla="*/ 34711 h 341937"/>
              <a:gd name="connsiteX187" fmla="*/ 9746 w 265777"/>
              <a:gd name="connsiteY187" fmla="*/ 32666 h 341937"/>
              <a:gd name="connsiteX188" fmla="*/ 8783 w 265777"/>
              <a:gd name="connsiteY188" fmla="*/ 29297 h 341937"/>
              <a:gd name="connsiteX189" fmla="*/ 9866 w 265777"/>
              <a:gd name="connsiteY189" fmla="*/ 28154 h 341937"/>
              <a:gd name="connsiteX190" fmla="*/ 12092 w 265777"/>
              <a:gd name="connsiteY190" fmla="*/ 27191 h 341937"/>
              <a:gd name="connsiteX191" fmla="*/ 13054 w 265777"/>
              <a:gd name="connsiteY191" fmla="*/ 25387 h 341937"/>
              <a:gd name="connsiteX192" fmla="*/ 13656 w 265777"/>
              <a:gd name="connsiteY192" fmla="*/ 23341 h 341937"/>
              <a:gd name="connsiteX193" fmla="*/ 13415 w 265777"/>
              <a:gd name="connsiteY193" fmla="*/ 21296 h 341937"/>
              <a:gd name="connsiteX194" fmla="*/ 14498 w 265777"/>
              <a:gd name="connsiteY194" fmla="*/ 19611 h 341937"/>
              <a:gd name="connsiteX195" fmla="*/ 15100 w 265777"/>
              <a:gd name="connsiteY195" fmla="*/ 20153 h 341937"/>
              <a:gd name="connsiteX196" fmla="*/ 16483 w 265777"/>
              <a:gd name="connsiteY196" fmla="*/ 19792 h 341937"/>
              <a:gd name="connsiteX197" fmla="*/ 17566 w 265777"/>
              <a:gd name="connsiteY197" fmla="*/ 17867 h 341937"/>
              <a:gd name="connsiteX198" fmla="*/ 17747 w 265777"/>
              <a:gd name="connsiteY198" fmla="*/ 15942 h 341937"/>
              <a:gd name="connsiteX199" fmla="*/ 18829 w 265777"/>
              <a:gd name="connsiteY199" fmla="*/ 14257 h 341937"/>
              <a:gd name="connsiteX200" fmla="*/ 17927 w 265777"/>
              <a:gd name="connsiteY200" fmla="*/ 11971 h 341937"/>
              <a:gd name="connsiteX201" fmla="*/ 15641 w 265777"/>
              <a:gd name="connsiteY201" fmla="*/ 11971 h 341937"/>
              <a:gd name="connsiteX202" fmla="*/ 15039 w 265777"/>
              <a:gd name="connsiteY202" fmla="*/ 9625 h 341937"/>
              <a:gd name="connsiteX203" fmla="*/ 14017 w 265777"/>
              <a:gd name="connsiteY203" fmla="*/ 8422 h 341937"/>
              <a:gd name="connsiteX204" fmla="*/ 13776 w 265777"/>
              <a:gd name="connsiteY204" fmla="*/ 6016 h 341937"/>
              <a:gd name="connsiteX205" fmla="*/ 12332 w 265777"/>
              <a:gd name="connsiteY205" fmla="*/ 4752 h 341937"/>
              <a:gd name="connsiteX206" fmla="*/ 12212 w 265777"/>
              <a:gd name="connsiteY206" fmla="*/ 2707 h 341937"/>
              <a:gd name="connsiteX207" fmla="*/ 14498 w 265777"/>
              <a:gd name="connsiteY207" fmla="*/ 1745 h 341937"/>
              <a:gd name="connsiteX208" fmla="*/ 15581 w 265777"/>
              <a:gd name="connsiteY208" fmla="*/ 2647 h 341937"/>
              <a:gd name="connsiteX209" fmla="*/ 17686 w 265777"/>
              <a:gd name="connsiteY209" fmla="*/ 2466 h 341937"/>
              <a:gd name="connsiteX210" fmla="*/ 19551 w 265777"/>
              <a:gd name="connsiteY210" fmla="*/ 2707 h 341937"/>
              <a:gd name="connsiteX211" fmla="*/ 20273 w 265777"/>
              <a:gd name="connsiteY211" fmla="*/ 3429 h 341937"/>
              <a:gd name="connsiteX212" fmla="*/ 21537 w 265777"/>
              <a:gd name="connsiteY212" fmla="*/ 3369 h 341937"/>
              <a:gd name="connsiteX213" fmla="*/ 24424 w 265777"/>
              <a:gd name="connsiteY213" fmla="*/ 4572 h 341937"/>
              <a:gd name="connsiteX214" fmla="*/ 23822 w 265777"/>
              <a:gd name="connsiteY214" fmla="*/ 4993 h 341937"/>
              <a:gd name="connsiteX215" fmla="*/ 24424 w 265777"/>
              <a:gd name="connsiteY215" fmla="*/ 7700 h 341937"/>
              <a:gd name="connsiteX216" fmla="*/ 25206 w 265777"/>
              <a:gd name="connsiteY216" fmla="*/ 8783 h 341937"/>
              <a:gd name="connsiteX217" fmla="*/ 26530 w 265777"/>
              <a:gd name="connsiteY217" fmla="*/ 9324 h 341937"/>
              <a:gd name="connsiteX218" fmla="*/ 29237 w 265777"/>
              <a:gd name="connsiteY218" fmla="*/ 8603 h 341937"/>
              <a:gd name="connsiteX219" fmla="*/ 32064 w 265777"/>
              <a:gd name="connsiteY219" fmla="*/ 10467 h 341937"/>
              <a:gd name="connsiteX220" fmla="*/ 34531 w 265777"/>
              <a:gd name="connsiteY220" fmla="*/ 14679 h 341937"/>
              <a:gd name="connsiteX221" fmla="*/ 36095 w 265777"/>
              <a:gd name="connsiteY221" fmla="*/ 15160 h 341937"/>
              <a:gd name="connsiteX222" fmla="*/ 39343 w 265777"/>
              <a:gd name="connsiteY222" fmla="*/ 18348 h 341937"/>
              <a:gd name="connsiteX223" fmla="*/ 43133 w 265777"/>
              <a:gd name="connsiteY223" fmla="*/ 22860 h 341937"/>
              <a:gd name="connsiteX224" fmla="*/ 44336 w 265777"/>
              <a:gd name="connsiteY224" fmla="*/ 23702 h 341937"/>
              <a:gd name="connsiteX225" fmla="*/ 45299 w 265777"/>
              <a:gd name="connsiteY225" fmla="*/ 25748 h 341937"/>
              <a:gd name="connsiteX226" fmla="*/ 47705 w 265777"/>
              <a:gd name="connsiteY226" fmla="*/ 27552 h 341937"/>
              <a:gd name="connsiteX227" fmla="*/ 49329 w 265777"/>
              <a:gd name="connsiteY227" fmla="*/ 30259 h 341937"/>
              <a:gd name="connsiteX228" fmla="*/ 51014 w 265777"/>
              <a:gd name="connsiteY228" fmla="*/ 31523 h 341937"/>
              <a:gd name="connsiteX229" fmla="*/ 53601 w 265777"/>
              <a:gd name="connsiteY229" fmla="*/ 31523 h 341937"/>
              <a:gd name="connsiteX230" fmla="*/ 54744 w 265777"/>
              <a:gd name="connsiteY230" fmla="*/ 32485 h 341937"/>
              <a:gd name="connsiteX231" fmla="*/ 55766 w 265777"/>
              <a:gd name="connsiteY231" fmla="*/ 34290 h 341937"/>
              <a:gd name="connsiteX232" fmla="*/ 60398 w 265777"/>
              <a:gd name="connsiteY232" fmla="*/ 36997 h 341937"/>
              <a:gd name="connsiteX233" fmla="*/ 60398 w 265777"/>
              <a:gd name="connsiteY233" fmla="*/ 38802 h 341937"/>
              <a:gd name="connsiteX234" fmla="*/ 62203 w 265777"/>
              <a:gd name="connsiteY234" fmla="*/ 40125 h 341937"/>
              <a:gd name="connsiteX235" fmla="*/ 63828 w 265777"/>
              <a:gd name="connsiteY235" fmla="*/ 40486 h 341937"/>
              <a:gd name="connsiteX236" fmla="*/ 65753 w 265777"/>
              <a:gd name="connsiteY236" fmla="*/ 39825 h 341937"/>
              <a:gd name="connsiteX237" fmla="*/ 66113 w 265777"/>
              <a:gd name="connsiteY237" fmla="*/ 39223 h 341937"/>
              <a:gd name="connsiteX238" fmla="*/ 67497 w 265777"/>
              <a:gd name="connsiteY238" fmla="*/ 40005 h 341937"/>
              <a:gd name="connsiteX239" fmla="*/ 69663 w 265777"/>
              <a:gd name="connsiteY239" fmla="*/ 42291 h 341937"/>
              <a:gd name="connsiteX240" fmla="*/ 72430 w 265777"/>
              <a:gd name="connsiteY240" fmla="*/ 44336 h 341937"/>
              <a:gd name="connsiteX241" fmla="*/ 74235 w 265777"/>
              <a:gd name="connsiteY241" fmla="*/ 46201 h 341937"/>
              <a:gd name="connsiteX242" fmla="*/ 77844 w 265777"/>
              <a:gd name="connsiteY242" fmla="*/ 49450 h 341937"/>
              <a:gd name="connsiteX243" fmla="*/ 79047 w 265777"/>
              <a:gd name="connsiteY243" fmla="*/ 50954 h 341937"/>
              <a:gd name="connsiteX244" fmla="*/ 80551 w 265777"/>
              <a:gd name="connsiteY244" fmla="*/ 51375 h 341937"/>
              <a:gd name="connsiteX245" fmla="*/ 82356 w 265777"/>
              <a:gd name="connsiteY245" fmla="*/ 52578 h 341937"/>
              <a:gd name="connsiteX246" fmla="*/ 80852 w 265777"/>
              <a:gd name="connsiteY246" fmla="*/ 55405 h 341937"/>
              <a:gd name="connsiteX247" fmla="*/ 86146 w 265777"/>
              <a:gd name="connsiteY247" fmla="*/ 59436 h 341937"/>
              <a:gd name="connsiteX248" fmla="*/ 86928 w 265777"/>
              <a:gd name="connsiteY248" fmla="*/ 61241 h 341937"/>
              <a:gd name="connsiteX249" fmla="*/ 91199 w 265777"/>
              <a:gd name="connsiteY249" fmla="*/ 63767 h 341937"/>
              <a:gd name="connsiteX250" fmla="*/ 93124 w 265777"/>
              <a:gd name="connsiteY250" fmla="*/ 63948 h 341937"/>
              <a:gd name="connsiteX251" fmla="*/ 93004 w 265777"/>
              <a:gd name="connsiteY251" fmla="*/ 64549 h 341937"/>
              <a:gd name="connsiteX252" fmla="*/ 95771 w 265777"/>
              <a:gd name="connsiteY252" fmla="*/ 66114 h 341937"/>
              <a:gd name="connsiteX253" fmla="*/ 99261 w 265777"/>
              <a:gd name="connsiteY253" fmla="*/ 66595 h 341937"/>
              <a:gd name="connsiteX254" fmla="*/ 100464 w 265777"/>
              <a:gd name="connsiteY254" fmla="*/ 67918 h 341937"/>
              <a:gd name="connsiteX255" fmla="*/ 102750 w 265777"/>
              <a:gd name="connsiteY255" fmla="*/ 68881 h 341937"/>
              <a:gd name="connsiteX256" fmla="*/ 106419 w 265777"/>
              <a:gd name="connsiteY256" fmla="*/ 69482 h 341937"/>
              <a:gd name="connsiteX257" fmla="*/ 108224 w 265777"/>
              <a:gd name="connsiteY257" fmla="*/ 70264 h 341937"/>
              <a:gd name="connsiteX258" fmla="*/ 108585 w 265777"/>
              <a:gd name="connsiteY258" fmla="*/ 71107 h 341937"/>
              <a:gd name="connsiteX259" fmla="*/ 111894 w 265777"/>
              <a:gd name="connsiteY259" fmla="*/ 71708 h 341937"/>
              <a:gd name="connsiteX260" fmla="*/ 113879 w 265777"/>
              <a:gd name="connsiteY260" fmla="*/ 71227 h 341937"/>
              <a:gd name="connsiteX261" fmla="*/ 115022 w 265777"/>
              <a:gd name="connsiteY261" fmla="*/ 72611 h 341937"/>
              <a:gd name="connsiteX262" fmla="*/ 119654 w 265777"/>
              <a:gd name="connsiteY262" fmla="*/ 73814 h 341937"/>
              <a:gd name="connsiteX263" fmla="*/ 125369 w 265777"/>
              <a:gd name="connsiteY263" fmla="*/ 73513 h 341937"/>
              <a:gd name="connsiteX264" fmla="*/ 127174 w 265777"/>
              <a:gd name="connsiteY264" fmla="*/ 74957 h 341937"/>
              <a:gd name="connsiteX265" fmla="*/ 128858 w 265777"/>
              <a:gd name="connsiteY265" fmla="*/ 74536 h 341937"/>
              <a:gd name="connsiteX266" fmla="*/ 128618 w 265777"/>
              <a:gd name="connsiteY266" fmla="*/ 73693 h 341937"/>
              <a:gd name="connsiteX267" fmla="*/ 133009 w 265777"/>
              <a:gd name="connsiteY267" fmla="*/ 75679 h 341937"/>
              <a:gd name="connsiteX268" fmla="*/ 136378 w 265777"/>
              <a:gd name="connsiteY268" fmla="*/ 78145 h 341937"/>
              <a:gd name="connsiteX269" fmla="*/ 136619 w 265777"/>
              <a:gd name="connsiteY269" fmla="*/ 80431 h 341937"/>
              <a:gd name="connsiteX270" fmla="*/ 138423 w 265777"/>
              <a:gd name="connsiteY270" fmla="*/ 81875 h 341937"/>
              <a:gd name="connsiteX271" fmla="*/ 141912 w 265777"/>
              <a:gd name="connsiteY271" fmla="*/ 83259 h 341937"/>
              <a:gd name="connsiteX272" fmla="*/ 144920 w 265777"/>
              <a:gd name="connsiteY272" fmla="*/ 82236 h 341937"/>
              <a:gd name="connsiteX273" fmla="*/ 145221 w 265777"/>
              <a:gd name="connsiteY273" fmla="*/ 81634 h 341937"/>
              <a:gd name="connsiteX274" fmla="*/ 147507 w 265777"/>
              <a:gd name="connsiteY274" fmla="*/ 81514 h 341937"/>
              <a:gd name="connsiteX275" fmla="*/ 149312 w 265777"/>
              <a:gd name="connsiteY275" fmla="*/ 83018 h 341937"/>
              <a:gd name="connsiteX276" fmla="*/ 150395 w 265777"/>
              <a:gd name="connsiteY276" fmla="*/ 85304 h 341937"/>
              <a:gd name="connsiteX277" fmla="*/ 152199 w 265777"/>
              <a:gd name="connsiteY277" fmla="*/ 86327 h 341937"/>
              <a:gd name="connsiteX278" fmla="*/ 156411 w 265777"/>
              <a:gd name="connsiteY278" fmla="*/ 87048 h 341937"/>
              <a:gd name="connsiteX279" fmla="*/ 160862 w 265777"/>
              <a:gd name="connsiteY279" fmla="*/ 86567 h 341937"/>
              <a:gd name="connsiteX280" fmla="*/ 165494 w 265777"/>
              <a:gd name="connsiteY280" fmla="*/ 87770 h 341937"/>
              <a:gd name="connsiteX281" fmla="*/ 165494 w 265777"/>
              <a:gd name="connsiteY281" fmla="*/ 88432 h 341937"/>
              <a:gd name="connsiteX282" fmla="*/ 161163 w 265777"/>
              <a:gd name="connsiteY282" fmla="*/ 87109 h 341937"/>
              <a:gd name="connsiteX283" fmla="*/ 157854 w 265777"/>
              <a:gd name="connsiteY283" fmla="*/ 87289 h 341937"/>
              <a:gd name="connsiteX284" fmla="*/ 157854 w 265777"/>
              <a:gd name="connsiteY284" fmla="*/ 88131 h 341937"/>
              <a:gd name="connsiteX285" fmla="*/ 161765 w 265777"/>
              <a:gd name="connsiteY285" fmla="*/ 91380 h 341937"/>
              <a:gd name="connsiteX286" fmla="*/ 163930 w 265777"/>
              <a:gd name="connsiteY286" fmla="*/ 91861 h 341937"/>
              <a:gd name="connsiteX287" fmla="*/ 165254 w 265777"/>
              <a:gd name="connsiteY287" fmla="*/ 93064 h 341937"/>
              <a:gd name="connsiteX288" fmla="*/ 167840 w 265777"/>
              <a:gd name="connsiteY288" fmla="*/ 93606 h 341937"/>
              <a:gd name="connsiteX289" fmla="*/ 170548 w 265777"/>
              <a:gd name="connsiteY289" fmla="*/ 93606 h 341937"/>
              <a:gd name="connsiteX290" fmla="*/ 172112 w 265777"/>
              <a:gd name="connsiteY290" fmla="*/ 94809 h 341937"/>
              <a:gd name="connsiteX291" fmla="*/ 175240 w 265777"/>
              <a:gd name="connsiteY291" fmla="*/ 95531 h 341937"/>
              <a:gd name="connsiteX292" fmla="*/ 178789 w 265777"/>
              <a:gd name="connsiteY292" fmla="*/ 94929 h 341937"/>
              <a:gd name="connsiteX293" fmla="*/ 179631 w 265777"/>
              <a:gd name="connsiteY293" fmla="*/ 95892 h 341937"/>
              <a:gd name="connsiteX294" fmla="*/ 183482 w 265777"/>
              <a:gd name="connsiteY294" fmla="*/ 97095 h 341937"/>
              <a:gd name="connsiteX295" fmla="*/ 187873 w 265777"/>
              <a:gd name="connsiteY295" fmla="*/ 96012 h 341937"/>
              <a:gd name="connsiteX296" fmla="*/ 191783 w 265777"/>
              <a:gd name="connsiteY296" fmla="*/ 93726 h 341937"/>
              <a:gd name="connsiteX297" fmla="*/ 196115 w 265777"/>
              <a:gd name="connsiteY297" fmla="*/ 90538 h 341937"/>
              <a:gd name="connsiteX298" fmla="*/ 199002 w 265777"/>
              <a:gd name="connsiteY298" fmla="*/ 89214 h 341937"/>
              <a:gd name="connsiteX299" fmla="*/ 200205 w 265777"/>
              <a:gd name="connsiteY299" fmla="*/ 89515 h 341937"/>
              <a:gd name="connsiteX300" fmla="*/ 204717 w 265777"/>
              <a:gd name="connsiteY300" fmla="*/ 88913 h 341937"/>
              <a:gd name="connsiteX301" fmla="*/ 204717 w 265777"/>
              <a:gd name="connsiteY301" fmla="*/ 89395 h 341937"/>
              <a:gd name="connsiteX302" fmla="*/ 200506 w 265777"/>
              <a:gd name="connsiteY302" fmla="*/ 89936 h 341937"/>
              <a:gd name="connsiteX303" fmla="*/ 198521 w 265777"/>
              <a:gd name="connsiteY303" fmla="*/ 92763 h 341937"/>
              <a:gd name="connsiteX304" fmla="*/ 201890 w 265777"/>
              <a:gd name="connsiteY304" fmla="*/ 95290 h 341937"/>
              <a:gd name="connsiteX305" fmla="*/ 202251 w 265777"/>
              <a:gd name="connsiteY305" fmla="*/ 96674 h 341937"/>
              <a:gd name="connsiteX306" fmla="*/ 204296 w 265777"/>
              <a:gd name="connsiteY306" fmla="*/ 99922 h 341937"/>
              <a:gd name="connsiteX307" fmla="*/ 206402 w 265777"/>
              <a:gd name="connsiteY307" fmla="*/ 101727 h 341937"/>
              <a:gd name="connsiteX308" fmla="*/ 207785 w 265777"/>
              <a:gd name="connsiteY308" fmla="*/ 106540 h 341937"/>
              <a:gd name="connsiteX309" fmla="*/ 208026 w 265777"/>
              <a:gd name="connsiteY309" fmla="*/ 109728 h 341937"/>
              <a:gd name="connsiteX310" fmla="*/ 210914 w 265777"/>
              <a:gd name="connsiteY310" fmla="*/ 109608 h 341937"/>
              <a:gd name="connsiteX311" fmla="*/ 212718 w 265777"/>
              <a:gd name="connsiteY311" fmla="*/ 109006 h 341937"/>
              <a:gd name="connsiteX312" fmla="*/ 216027 w 265777"/>
              <a:gd name="connsiteY312" fmla="*/ 108765 h 341937"/>
              <a:gd name="connsiteX313" fmla="*/ 220358 w 265777"/>
              <a:gd name="connsiteY313" fmla="*/ 109367 h 341937"/>
              <a:gd name="connsiteX314" fmla="*/ 221080 w 265777"/>
              <a:gd name="connsiteY314" fmla="*/ 109908 h 341937"/>
              <a:gd name="connsiteX315" fmla="*/ 224088 w 265777"/>
              <a:gd name="connsiteY315" fmla="*/ 111112 h 341937"/>
              <a:gd name="connsiteX316" fmla="*/ 223005 w 265777"/>
              <a:gd name="connsiteY316" fmla="*/ 112014 h 341937"/>
              <a:gd name="connsiteX317" fmla="*/ 221140 w 265777"/>
              <a:gd name="connsiteY317" fmla="*/ 115684 h 341937"/>
              <a:gd name="connsiteX318" fmla="*/ 221983 w 265777"/>
              <a:gd name="connsiteY318" fmla="*/ 117488 h 341937"/>
              <a:gd name="connsiteX319" fmla="*/ 226494 w 265777"/>
              <a:gd name="connsiteY319" fmla="*/ 120737 h 341937"/>
              <a:gd name="connsiteX320" fmla="*/ 227577 w 265777"/>
              <a:gd name="connsiteY320" fmla="*/ 122722 h 341937"/>
              <a:gd name="connsiteX321" fmla="*/ 227938 w 265777"/>
              <a:gd name="connsiteY321" fmla="*/ 126873 h 341937"/>
              <a:gd name="connsiteX322" fmla="*/ 227036 w 265777"/>
              <a:gd name="connsiteY322" fmla="*/ 128497 h 341937"/>
              <a:gd name="connsiteX323" fmla="*/ 224870 w 265777"/>
              <a:gd name="connsiteY323" fmla="*/ 129700 h 341937"/>
              <a:gd name="connsiteX324" fmla="*/ 224930 w 265777"/>
              <a:gd name="connsiteY324" fmla="*/ 130783 h 341937"/>
              <a:gd name="connsiteX325" fmla="*/ 227698 w 265777"/>
              <a:gd name="connsiteY325" fmla="*/ 130964 h 341937"/>
              <a:gd name="connsiteX326" fmla="*/ 229382 w 265777"/>
              <a:gd name="connsiteY326" fmla="*/ 130182 h 341937"/>
              <a:gd name="connsiteX327" fmla="*/ 231066 w 265777"/>
              <a:gd name="connsiteY327" fmla="*/ 127174 h 341937"/>
              <a:gd name="connsiteX328" fmla="*/ 232871 w 265777"/>
              <a:gd name="connsiteY328" fmla="*/ 122361 h 341937"/>
              <a:gd name="connsiteX329" fmla="*/ 230164 w 265777"/>
              <a:gd name="connsiteY329" fmla="*/ 119955 h 341937"/>
              <a:gd name="connsiteX330" fmla="*/ 229863 w 265777"/>
              <a:gd name="connsiteY330" fmla="*/ 117909 h 341937"/>
              <a:gd name="connsiteX331" fmla="*/ 227758 w 265777"/>
              <a:gd name="connsiteY331" fmla="*/ 115443 h 341937"/>
              <a:gd name="connsiteX332" fmla="*/ 226374 w 265777"/>
              <a:gd name="connsiteY332" fmla="*/ 114902 h 341937"/>
              <a:gd name="connsiteX333" fmla="*/ 228179 w 265777"/>
              <a:gd name="connsiteY333" fmla="*/ 113097 h 341937"/>
              <a:gd name="connsiteX334" fmla="*/ 228540 w 265777"/>
              <a:gd name="connsiteY334" fmla="*/ 111292 h 341937"/>
              <a:gd name="connsiteX335" fmla="*/ 228239 w 265777"/>
              <a:gd name="connsiteY335" fmla="*/ 109548 h 341937"/>
              <a:gd name="connsiteX336" fmla="*/ 233653 w 265777"/>
              <a:gd name="connsiteY336" fmla="*/ 106961 h 341937"/>
              <a:gd name="connsiteX337" fmla="*/ 235338 w 265777"/>
              <a:gd name="connsiteY337" fmla="*/ 105637 h 341937"/>
              <a:gd name="connsiteX338" fmla="*/ 235939 w 265777"/>
              <a:gd name="connsiteY338" fmla="*/ 106119 h 341937"/>
              <a:gd name="connsiteX339" fmla="*/ 238706 w 265777"/>
              <a:gd name="connsiteY339" fmla="*/ 106299 h 341937"/>
              <a:gd name="connsiteX340" fmla="*/ 242316 w 265777"/>
              <a:gd name="connsiteY340" fmla="*/ 105998 h 341937"/>
              <a:gd name="connsiteX341" fmla="*/ 245324 w 265777"/>
              <a:gd name="connsiteY341" fmla="*/ 106600 h 341937"/>
              <a:gd name="connsiteX342" fmla="*/ 244542 w 265777"/>
              <a:gd name="connsiteY342" fmla="*/ 108765 h 341937"/>
              <a:gd name="connsiteX343" fmla="*/ 245625 w 265777"/>
              <a:gd name="connsiteY343" fmla="*/ 111773 h 341937"/>
              <a:gd name="connsiteX344" fmla="*/ 241474 w 265777"/>
              <a:gd name="connsiteY344" fmla="*/ 112856 h 341937"/>
              <a:gd name="connsiteX345" fmla="*/ 239067 w 265777"/>
              <a:gd name="connsiteY345" fmla="*/ 114300 h 341937"/>
              <a:gd name="connsiteX346" fmla="*/ 237864 w 265777"/>
              <a:gd name="connsiteY346" fmla="*/ 115623 h 341937"/>
              <a:gd name="connsiteX347" fmla="*/ 239067 w 265777"/>
              <a:gd name="connsiteY347" fmla="*/ 117729 h 341937"/>
              <a:gd name="connsiteX348" fmla="*/ 239188 w 265777"/>
              <a:gd name="connsiteY348" fmla="*/ 119534 h 341937"/>
              <a:gd name="connsiteX349" fmla="*/ 240030 w 265777"/>
              <a:gd name="connsiteY349" fmla="*/ 121338 h 341937"/>
              <a:gd name="connsiteX350" fmla="*/ 241053 w 265777"/>
              <a:gd name="connsiteY350" fmla="*/ 122121 h 341937"/>
              <a:gd name="connsiteX351" fmla="*/ 239970 w 265777"/>
              <a:gd name="connsiteY351" fmla="*/ 123805 h 341937"/>
              <a:gd name="connsiteX352" fmla="*/ 240331 w 265777"/>
              <a:gd name="connsiteY352" fmla="*/ 125249 h 341937"/>
              <a:gd name="connsiteX353" fmla="*/ 241955 w 265777"/>
              <a:gd name="connsiteY353" fmla="*/ 127655 h 341937"/>
              <a:gd name="connsiteX354" fmla="*/ 243940 w 265777"/>
              <a:gd name="connsiteY354" fmla="*/ 127234 h 341937"/>
              <a:gd name="connsiteX355" fmla="*/ 243519 w 265777"/>
              <a:gd name="connsiteY355" fmla="*/ 124407 h 341937"/>
              <a:gd name="connsiteX356" fmla="*/ 244722 w 265777"/>
              <a:gd name="connsiteY356" fmla="*/ 120917 h 341937"/>
              <a:gd name="connsiteX357" fmla="*/ 243700 w 265777"/>
              <a:gd name="connsiteY357" fmla="*/ 120015 h 341937"/>
              <a:gd name="connsiteX358" fmla="*/ 245384 w 265777"/>
              <a:gd name="connsiteY358" fmla="*/ 118631 h 341937"/>
              <a:gd name="connsiteX359" fmla="*/ 246467 w 265777"/>
              <a:gd name="connsiteY359" fmla="*/ 117007 h 341937"/>
              <a:gd name="connsiteX360" fmla="*/ 248572 w 265777"/>
              <a:gd name="connsiteY360" fmla="*/ 116165 h 341937"/>
              <a:gd name="connsiteX361" fmla="*/ 251279 w 265777"/>
              <a:gd name="connsiteY361" fmla="*/ 115744 h 341937"/>
              <a:gd name="connsiteX362" fmla="*/ 252663 w 265777"/>
              <a:gd name="connsiteY362" fmla="*/ 116345 h 341937"/>
              <a:gd name="connsiteX363" fmla="*/ 251460 w 265777"/>
              <a:gd name="connsiteY363" fmla="*/ 118992 h 341937"/>
              <a:gd name="connsiteX364" fmla="*/ 251640 w 265777"/>
              <a:gd name="connsiteY364" fmla="*/ 121519 h 341937"/>
              <a:gd name="connsiteX365" fmla="*/ 250738 w 265777"/>
              <a:gd name="connsiteY365" fmla="*/ 127354 h 341937"/>
              <a:gd name="connsiteX366" fmla="*/ 251941 w 265777"/>
              <a:gd name="connsiteY366" fmla="*/ 129640 h 341937"/>
              <a:gd name="connsiteX367" fmla="*/ 251159 w 265777"/>
              <a:gd name="connsiteY367" fmla="*/ 132347 h 341937"/>
              <a:gd name="connsiteX368" fmla="*/ 248633 w 265777"/>
              <a:gd name="connsiteY368" fmla="*/ 133430 h 341937"/>
              <a:gd name="connsiteX369" fmla="*/ 245264 w 265777"/>
              <a:gd name="connsiteY369" fmla="*/ 129640 h 341937"/>
              <a:gd name="connsiteX370" fmla="*/ 243940 w 265777"/>
              <a:gd name="connsiteY370" fmla="*/ 130122 h 341937"/>
              <a:gd name="connsiteX371" fmla="*/ 244241 w 265777"/>
              <a:gd name="connsiteY371" fmla="*/ 134333 h 341937"/>
              <a:gd name="connsiteX372" fmla="*/ 243760 w 265777"/>
              <a:gd name="connsiteY372" fmla="*/ 136258 h 341937"/>
              <a:gd name="connsiteX373" fmla="*/ 245384 w 265777"/>
              <a:gd name="connsiteY373" fmla="*/ 139506 h 341937"/>
              <a:gd name="connsiteX374" fmla="*/ 247610 w 265777"/>
              <a:gd name="connsiteY374" fmla="*/ 140168 h 341937"/>
              <a:gd name="connsiteX375" fmla="*/ 247851 w 265777"/>
              <a:gd name="connsiteY375" fmla="*/ 142875 h 341937"/>
              <a:gd name="connsiteX376" fmla="*/ 246166 w 265777"/>
              <a:gd name="connsiteY376" fmla="*/ 145281 h 341937"/>
              <a:gd name="connsiteX377" fmla="*/ 246166 w 265777"/>
              <a:gd name="connsiteY377" fmla="*/ 147688 h 341937"/>
              <a:gd name="connsiteX378" fmla="*/ 245444 w 265777"/>
              <a:gd name="connsiteY378" fmla="*/ 149492 h 341937"/>
              <a:gd name="connsiteX379" fmla="*/ 244602 w 265777"/>
              <a:gd name="connsiteY379" fmla="*/ 149071 h 341937"/>
              <a:gd name="connsiteX380" fmla="*/ 243279 w 265777"/>
              <a:gd name="connsiteY380" fmla="*/ 149492 h 341937"/>
              <a:gd name="connsiteX381" fmla="*/ 245083 w 265777"/>
              <a:gd name="connsiteY381" fmla="*/ 150696 h 341937"/>
              <a:gd name="connsiteX382" fmla="*/ 246467 w 265777"/>
              <a:gd name="connsiteY382" fmla="*/ 150274 h 341937"/>
              <a:gd name="connsiteX383" fmla="*/ 248392 w 265777"/>
              <a:gd name="connsiteY383" fmla="*/ 148410 h 341937"/>
              <a:gd name="connsiteX384" fmla="*/ 248994 w 265777"/>
              <a:gd name="connsiteY384" fmla="*/ 148410 h 341937"/>
              <a:gd name="connsiteX385" fmla="*/ 249415 w 265777"/>
              <a:gd name="connsiteY385" fmla="*/ 150515 h 341937"/>
              <a:gd name="connsiteX386" fmla="*/ 248151 w 265777"/>
              <a:gd name="connsiteY386" fmla="*/ 153342 h 341937"/>
              <a:gd name="connsiteX387" fmla="*/ 248753 w 265777"/>
              <a:gd name="connsiteY387" fmla="*/ 155207 h 341937"/>
              <a:gd name="connsiteX388" fmla="*/ 249715 w 265777"/>
              <a:gd name="connsiteY388" fmla="*/ 156651 h 341937"/>
              <a:gd name="connsiteX389" fmla="*/ 252122 w 265777"/>
              <a:gd name="connsiteY389" fmla="*/ 157132 h 341937"/>
              <a:gd name="connsiteX390" fmla="*/ 253024 w 265777"/>
              <a:gd name="connsiteY390" fmla="*/ 157854 h 341937"/>
              <a:gd name="connsiteX391" fmla="*/ 251400 w 265777"/>
              <a:gd name="connsiteY391" fmla="*/ 159418 h 341937"/>
              <a:gd name="connsiteX392" fmla="*/ 250377 w 265777"/>
              <a:gd name="connsiteY392" fmla="*/ 158817 h 341937"/>
              <a:gd name="connsiteX393" fmla="*/ 249174 w 265777"/>
              <a:gd name="connsiteY393" fmla="*/ 160622 h 341937"/>
              <a:gd name="connsiteX394" fmla="*/ 247008 w 265777"/>
              <a:gd name="connsiteY394" fmla="*/ 161043 h 341937"/>
              <a:gd name="connsiteX395" fmla="*/ 245204 w 265777"/>
              <a:gd name="connsiteY395" fmla="*/ 160020 h 341937"/>
              <a:gd name="connsiteX396" fmla="*/ 241775 w 265777"/>
              <a:gd name="connsiteY396" fmla="*/ 158937 h 341937"/>
              <a:gd name="connsiteX397" fmla="*/ 242376 w 265777"/>
              <a:gd name="connsiteY397" fmla="*/ 163750 h 341937"/>
              <a:gd name="connsiteX398" fmla="*/ 240932 w 265777"/>
              <a:gd name="connsiteY398" fmla="*/ 165915 h 341937"/>
              <a:gd name="connsiteX399" fmla="*/ 238947 w 265777"/>
              <a:gd name="connsiteY399" fmla="*/ 166517 h 341937"/>
              <a:gd name="connsiteX400" fmla="*/ 236360 w 265777"/>
              <a:gd name="connsiteY400" fmla="*/ 168623 h 341937"/>
              <a:gd name="connsiteX401" fmla="*/ 232450 w 265777"/>
              <a:gd name="connsiteY401" fmla="*/ 169104 h 341937"/>
              <a:gd name="connsiteX402" fmla="*/ 232390 w 265777"/>
              <a:gd name="connsiteY402" fmla="*/ 171149 h 341937"/>
              <a:gd name="connsiteX403" fmla="*/ 231488 w 265777"/>
              <a:gd name="connsiteY403" fmla="*/ 171931 h 341937"/>
              <a:gd name="connsiteX404" fmla="*/ 230585 w 265777"/>
              <a:gd name="connsiteY404" fmla="*/ 175661 h 341937"/>
              <a:gd name="connsiteX405" fmla="*/ 229021 w 265777"/>
              <a:gd name="connsiteY405" fmla="*/ 177225 h 341937"/>
              <a:gd name="connsiteX406" fmla="*/ 228420 w 265777"/>
              <a:gd name="connsiteY406" fmla="*/ 179391 h 341937"/>
              <a:gd name="connsiteX407" fmla="*/ 226675 w 265777"/>
              <a:gd name="connsiteY407" fmla="*/ 179992 h 341937"/>
              <a:gd name="connsiteX408" fmla="*/ 224690 w 265777"/>
              <a:gd name="connsiteY408" fmla="*/ 182579 h 341937"/>
              <a:gd name="connsiteX409" fmla="*/ 223487 w 265777"/>
              <a:gd name="connsiteY409" fmla="*/ 186429 h 341937"/>
              <a:gd name="connsiteX410" fmla="*/ 224569 w 265777"/>
              <a:gd name="connsiteY410" fmla="*/ 188836 h 341937"/>
              <a:gd name="connsiteX411" fmla="*/ 222584 w 265777"/>
              <a:gd name="connsiteY411" fmla="*/ 189437 h 341937"/>
              <a:gd name="connsiteX412" fmla="*/ 219035 w 265777"/>
              <a:gd name="connsiteY412" fmla="*/ 189618 h 341937"/>
              <a:gd name="connsiteX413" fmla="*/ 217050 w 265777"/>
              <a:gd name="connsiteY413" fmla="*/ 187693 h 341937"/>
              <a:gd name="connsiteX414" fmla="*/ 218554 w 265777"/>
              <a:gd name="connsiteY414" fmla="*/ 183843 h 341937"/>
              <a:gd name="connsiteX415" fmla="*/ 220238 w 265777"/>
              <a:gd name="connsiteY415" fmla="*/ 183301 h 341937"/>
              <a:gd name="connsiteX416" fmla="*/ 220539 w 265777"/>
              <a:gd name="connsiteY416" fmla="*/ 181316 h 341937"/>
              <a:gd name="connsiteX417" fmla="*/ 221622 w 265777"/>
              <a:gd name="connsiteY417" fmla="*/ 180414 h 341937"/>
              <a:gd name="connsiteX418" fmla="*/ 222043 w 265777"/>
              <a:gd name="connsiteY418" fmla="*/ 177526 h 341937"/>
              <a:gd name="connsiteX419" fmla="*/ 223847 w 265777"/>
              <a:gd name="connsiteY419" fmla="*/ 175902 h 341937"/>
              <a:gd name="connsiteX420" fmla="*/ 224810 w 265777"/>
              <a:gd name="connsiteY420" fmla="*/ 173255 h 341937"/>
              <a:gd name="connsiteX421" fmla="*/ 226494 w 265777"/>
              <a:gd name="connsiteY421" fmla="*/ 170247 h 341937"/>
              <a:gd name="connsiteX422" fmla="*/ 227216 w 265777"/>
              <a:gd name="connsiteY422" fmla="*/ 167841 h 341937"/>
              <a:gd name="connsiteX423" fmla="*/ 226434 w 265777"/>
              <a:gd name="connsiteY423" fmla="*/ 166457 h 341937"/>
              <a:gd name="connsiteX424" fmla="*/ 226976 w 265777"/>
              <a:gd name="connsiteY424" fmla="*/ 163630 h 341937"/>
              <a:gd name="connsiteX425" fmla="*/ 226194 w 265777"/>
              <a:gd name="connsiteY425" fmla="*/ 162186 h 341937"/>
              <a:gd name="connsiteX426" fmla="*/ 226194 w 265777"/>
              <a:gd name="connsiteY426" fmla="*/ 160561 h 341937"/>
              <a:gd name="connsiteX427" fmla="*/ 224630 w 265777"/>
              <a:gd name="connsiteY427" fmla="*/ 160682 h 341937"/>
              <a:gd name="connsiteX428" fmla="*/ 224148 w 265777"/>
              <a:gd name="connsiteY428" fmla="*/ 162607 h 341937"/>
              <a:gd name="connsiteX429" fmla="*/ 223426 w 265777"/>
              <a:gd name="connsiteY429" fmla="*/ 163509 h 341937"/>
              <a:gd name="connsiteX430" fmla="*/ 224028 w 265777"/>
              <a:gd name="connsiteY430" fmla="*/ 166457 h 341937"/>
              <a:gd name="connsiteX431" fmla="*/ 222404 w 265777"/>
              <a:gd name="connsiteY431" fmla="*/ 169585 h 341937"/>
              <a:gd name="connsiteX432" fmla="*/ 219396 w 265777"/>
              <a:gd name="connsiteY432" fmla="*/ 170909 h 341937"/>
              <a:gd name="connsiteX433" fmla="*/ 217952 w 265777"/>
              <a:gd name="connsiteY433" fmla="*/ 170307 h 341937"/>
              <a:gd name="connsiteX434" fmla="*/ 219155 w 265777"/>
              <a:gd name="connsiteY434" fmla="*/ 167299 h 341937"/>
              <a:gd name="connsiteX435" fmla="*/ 219155 w 265777"/>
              <a:gd name="connsiteY435" fmla="*/ 165915 h 341937"/>
              <a:gd name="connsiteX436" fmla="*/ 217711 w 265777"/>
              <a:gd name="connsiteY436" fmla="*/ 165494 h 341937"/>
              <a:gd name="connsiteX437" fmla="*/ 216689 w 265777"/>
              <a:gd name="connsiteY437" fmla="*/ 167841 h 341937"/>
              <a:gd name="connsiteX438" fmla="*/ 216328 w 265777"/>
              <a:gd name="connsiteY438" fmla="*/ 172052 h 341937"/>
              <a:gd name="connsiteX439" fmla="*/ 217711 w 265777"/>
              <a:gd name="connsiteY439" fmla="*/ 174037 h 341937"/>
              <a:gd name="connsiteX440" fmla="*/ 216508 w 265777"/>
              <a:gd name="connsiteY440" fmla="*/ 178067 h 341937"/>
              <a:gd name="connsiteX441" fmla="*/ 215726 w 265777"/>
              <a:gd name="connsiteY441" fmla="*/ 178248 h 341937"/>
              <a:gd name="connsiteX442" fmla="*/ 215546 w 265777"/>
              <a:gd name="connsiteY442" fmla="*/ 176563 h 341937"/>
              <a:gd name="connsiteX443" fmla="*/ 214222 w 265777"/>
              <a:gd name="connsiteY443" fmla="*/ 176443 h 341937"/>
              <a:gd name="connsiteX444" fmla="*/ 213380 w 265777"/>
              <a:gd name="connsiteY444" fmla="*/ 178849 h 341937"/>
              <a:gd name="connsiteX445" fmla="*/ 212237 w 265777"/>
              <a:gd name="connsiteY445" fmla="*/ 178368 h 341937"/>
              <a:gd name="connsiteX446" fmla="*/ 211335 w 265777"/>
              <a:gd name="connsiteY446" fmla="*/ 181617 h 341937"/>
              <a:gd name="connsiteX447" fmla="*/ 210252 w 265777"/>
              <a:gd name="connsiteY447" fmla="*/ 182820 h 341937"/>
              <a:gd name="connsiteX448" fmla="*/ 211034 w 265777"/>
              <a:gd name="connsiteY448" fmla="*/ 186068 h 341937"/>
              <a:gd name="connsiteX449" fmla="*/ 210613 w 265777"/>
              <a:gd name="connsiteY449" fmla="*/ 186670 h 341937"/>
              <a:gd name="connsiteX450" fmla="*/ 208206 w 265777"/>
              <a:gd name="connsiteY450" fmla="*/ 187512 h 341937"/>
              <a:gd name="connsiteX451" fmla="*/ 206041 w 265777"/>
              <a:gd name="connsiteY451" fmla="*/ 189798 h 341937"/>
              <a:gd name="connsiteX452" fmla="*/ 206582 w 265777"/>
              <a:gd name="connsiteY452" fmla="*/ 192024 h 341937"/>
              <a:gd name="connsiteX453" fmla="*/ 205860 w 265777"/>
              <a:gd name="connsiteY453" fmla="*/ 193468 h 341937"/>
              <a:gd name="connsiteX454" fmla="*/ 204116 w 265777"/>
              <a:gd name="connsiteY454" fmla="*/ 192866 h 341937"/>
              <a:gd name="connsiteX455" fmla="*/ 203213 w 265777"/>
              <a:gd name="connsiteY455" fmla="*/ 191723 h 341937"/>
              <a:gd name="connsiteX456" fmla="*/ 201950 w 265777"/>
              <a:gd name="connsiteY456" fmla="*/ 192806 h 341937"/>
              <a:gd name="connsiteX457" fmla="*/ 200566 w 265777"/>
              <a:gd name="connsiteY457" fmla="*/ 194791 h 341937"/>
              <a:gd name="connsiteX458" fmla="*/ 195934 w 265777"/>
              <a:gd name="connsiteY458" fmla="*/ 197137 h 341937"/>
              <a:gd name="connsiteX459" fmla="*/ 194731 w 265777"/>
              <a:gd name="connsiteY459" fmla="*/ 197137 h 341937"/>
              <a:gd name="connsiteX460" fmla="*/ 194310 w 265777"/>
              <a:gd name="connsiteY460" fmla="*/ 198882 h 341937"/>
              <a:gd name="connsiteX461" fmla="*/ 191122 w 265777"/>
              <a:gd name="connsiteY461" fmla="*/ 201770 h 341937"/>
              <a:gd name="connsiteX462" fmla="*/ 187151 w 265777"/>
              <a:gd name="connsiteY462" fmla="*/ 206221 h 341937"/>
              <a:gd name="connsiteX463" fmla="*/ 186008 w 265777"/>
              <a:gd name="connsiteY463" fmla="*/ 206642 h 341937"/>
              <a:gd name="connsiteX464" fmla="*/ 186489 w 265777"/>
              <a:gd name="connsiteY464" fmla="*/ 207485 h 341937"/>
              <a:gd name="connsiteX465" fmla="*/ 185407 w 265777"/>
              <a:gd name="connsiteY465" fmla="*/ 208989 h 341937"/>
              <a:gd name="connsiteX466" fmla="*/ 184143 w 265777"/>
              <a:gd name="connsiteY466" fmla="*/ 208989 h 341937"/>
              <a:gd name="connsiteX467" fmla="*/ 182700 w 265777"/>
              <a:gd name="connsiteY467" fmla="*/ 210372 h 341937"/>
              <a:gd name="connsiteX468" fmla="*/ 180353 w 265777"/>
              <a:gd name="connsiteY468" fmla="*/ 215365 h 341937"/>
              <a:gd name="connsiteX469" fmla="*/ 177466 w 265777"/>
              <a:gd name="connsiteY469" fmla="*/ 217230 h 341937"/>
              <a:gd name="connsiteX470" fmla="*/ 173074 w 265777"/>
              <a:gd name="connsiteY470" fmla="*/ 221080 h 341937"/>
              <a:gd name="connsiteX471" fmla="*/ 171871 w 265777"/>
              <a:gd name="connsiteY471" fmla="*/ 221441 h 341937"/>
              <a:gd name="connsiteX472" fmla="*/ 170487 w 265777"/>
              <a:gd name="connsiteY472" fmla="*/ 224750 h 341937"/>
              <a:gd name="connsiteX473" fmla="*/ 165615 w 265777"/>
              <a:gd name="connsiteY473" fmla="*/ 230706 h 341937"/>
              <a:gd name="connsiteX474" fmla="*/ 163389 w 265777"/>
              <a:gd name="connsiteY474" fmla="*/ 234856 h 341937"/>
              <a:gd name="connsiteX475" fmla="*/ 163569 w 265777"/>
              <a:gd name="connsiteY475" fmla="*/ 235699 h 341937"/>
              <a:gd name="connsiteX476" fmla="*/ 162126 w 265777"/>
              <a:gd name="connsiteY476" fmla="*/ 236180 h 341937"/>
              <a:gd name="connsiteX477" fmla="*/ 161343 w 265777"/>
              <a:gd name="connsiteY477" fmla="*/ 238707 h 341937"/>
              <a:gd name="connsiteX478" fmla="*/ 162005 w 265777"/>
              <a:gd name="connsiteY478" fmla="*/ 240210 h 341937"/>
              <a:gd name="connsiteX479" fmla="*/ 163028 w 265777"/>
              <a:gd name="connsiteY479" fmla="*/ 240932 h 341937"/>
              <a:gd name="connsiteX480" fmla="*/ 166337 w 265777"/>
              <a:gd name="connsiteY480" fmla="*/ 239248 h 341937"/>
              <a:gd name="connsiteX481" fmla="*/ 168322 w 265777"/>
              <a:gd name="connsiteY481" fmla="*/ 239248 h 341937"/>
              <a:gd name="connsiteX482" fmla="*/ 168923 w 265777"/>
              <a:gd name="connsiteY482" fmla="*/ 240451 h 341937"/>
              <a:gd name="connsiteX483" fmla="*/ 170969 w 265777"/>
              <a:gd name="connsiteY483" fmla="*/ 241173 h 341937"/>
              <a:gd name="connsiteX484" fmla="*/ 172172 w 265777"/>
              <a:gd name="connsiteY484" fmla="*/ 242677 h 341937"/>
              <a:gd name="connsiteX485" fmla="*/ 176022 w 265777"/>
              <a:gd name="connsiteY485" fmla="*/ 243639 h 341937"/>
              <a:gd name="connsiteX486" fmla="*/ 178609 w 265777"/>
              <a:gd name="connsiteY486" fmla="*/ 243279 h 341937"/>
              <a:gd name="connsiteX487" fmla="*/ 183421 w 265777"/>
              <a:gd name="connsiteY487" fmla="*/ 240571 h 341937"/>
              <a:gd name="connsiteX488" fmla="*/ 188836 w 265777"/>
              <a:gd name="connsiteY488" fmla="*/ 240090 h 341937"/>
              <a:gd name="connsiteX489" fmla="*/ 190159 w 265777"/>
              <a:gd name="connsiteY489" fmla="*/ 240391 h 341937"/>
              <a:gd name="connsiteX490" fmla="*/ 191904 w 265777"/>
              <a:gd name="connsiteY490" fmla="*/ 239789 h 341937"/>
              <a:gd name="connsiteX491" fmla="*/ 193829 w 265777"/>
              <a:gd name="connsiteY491" fmla="*/ 240210 h 341937"/>
              <a:gd name="connsiteX492" fmla="*/ 197198 w 265777"/>
              <a:gd name="connsiteY492" fmla="*/ 237443 h 341937"/>
              <a:gd name="connsiteX493" fmla="*/ 198942 w 265777"/>
              <a:gd name="connsiteY493" fmla="*/ 237203 h 341937"/>
              <a:gd name="connsiteX494" fmla="*/ 200687 w 265777"/>
              <a:gd name="connsiteY494" fmla="*/ 235518 h 341937"/>
              <a:gd name="connsiteX495" fmla="*/ 198160 w 265777"/>
              <a:gd name="connsiteY495" fmla="*/ 234556 h 341937"/>
              <a:gd name="connsiteX496" fmla="*/ 196476 w 265777"/>
              <a:gd name="connsiteY496" fmla="*/ 234556 h 341937"/>
              <a:gd name="connsiteX497" fmla="*/ 196235 w 265777"/>
              <a:gd name="connsiteY497" fmla="*/ 235458 h 341937"/>
              <a:gd name="connsiteX498" fmla="*/ 194129 w 265777"/>
              <a:gd name="connsiteY498" fmla="*/ 235578 h 341937"/>
              <a:gd name="connsiteX499" fmla="*/ 190640 w 265777"/>
              <a:gd name="connsiteY499" fmla="*/ 236721 h 341937"/>
              <a:gd name="connsiteX500" fmla="*/ 187813 w 265777"/>
              <a:gd name="connsiteY500" fmla="*/ 236721 h 341937"/>
              <a:gd name="connsiteX501" fmla="*/ 187332 w 265777"/>
              <a:gd name="connsiteY501" fmla="*/ 237323 h 341937"/>
              <a:gd name="connsiteX502" fmla="*/ 185768 w 265777"/>
              <a:gd name="connsiteY502" fmla="*/ 236962 h 341937"/>
              <a:gd name="connsiteX503" fmla="*/ 184143 w 265777"/>
              <a:gd name="connsiteY503" fmla="*/ 237985 h 341937"/>
              <a:gd name="connsiteX504" fmla="*/ 180534 w 265777"/>
              <a:gd name="connsiteY504" fmla="*/ 239067 h 341937"/>
              <a:gd name="connsiteX505" fmla="*/ 178428 w 265777"/>
              <a:gd name="connsiteY505" fmla="*/ 241895 h 341937"/>
              <a:gd name="connsiteX506" fmla="*/ 176022 w 265777"/>
              <a:gd name="connsiteY506" fmla="*/ 241775 h 341937"/>
              <a:gd name="connsiteX507" fmla="*/ 174638 w 265777"/>
              <a:gd name="connsiteY507" fmla="*/ 239549 h 341937"/>
              <a:gd name="connsiteX508" fmla="*/ 171270 w 265777"/>
              <a:gd name="connsiteY508" fmla="*/ 237564 h 341937"/>
              <a:gd name="connsiteX509" fmla="*/ 168562 w 265777"/>
              <a:gd name="connsiteY509" fmla="*/ 237383 h 341937"/>
              <a:gd name="connsiteX510" fmla="*/ 167780 w 265777"/>
              <a:gd name="connsiteY510" fmla="*/ 236781 h 341937"/>
              <a:gd name="connsiteX511" fmla="*/ 168141 w 265777"/>
              <a:gd name="connsiteY511" fmla="*/ 235338 h 341937"/>
              <a:gd name="connsiteX512" fmla="*/ 167720 w 265777"/>
              <a:gd name="connsiteY512" fmla="*/ 233473 h 341937"/>
              <a:gd name="connsiteX513" fmla="*/ 170969 w 265777"/>
              <a:gd name="connsiteY513" fmla="*/ 229743 h 341937"/>
              <a:gd name="connsiteX514" fmla="*/ 170969 w 265777"/>
              <a:gd name="connsiteY514" fmla="*/ 229382 h 341937"/>
              <a:gd name="connsiteX515" fmla="*/ 174698 w 265777"/>
              <a:gd name="connsiteY515" fmla="*/ 224810 h 341937"/>
              <a:gd name="connsiteX516" fmla="*/ 177105 w 265777"/>
              <a:gd name="connsiteY516" fmla="*/ 223366 h 341937"/>
              <a:gd name="connsiteX517" fmla="*/ 177105 w 265777"/>
              <a:gd name="connsiteY517" fmla="*/ 222765 h 341937"/>
              <a:gd name="connsiteX518" fmla="*/ 178729 w 265777"/>
              <a:gd name="connsiteY518" fmla="*/ 220840 h 341937"/>
              <a:gd name="connsiteX519" fmla="*/ 180955 w 265777"/>
              <a:gd name="connsiteY519" fmla="*/ 219456 h 341937"/>
              <a:gd name="connsiteX520" fmla="*/ 182940 w 265777"/>
              <a:gd name="connsiteY520" fmla="*/ 217351 h 341937"/>
              <a:gd name="connsiteX521" fmla="*/ 183963 w 265777"/>
              <a:gd name="connsiteY521" fmla="*/ 214162 h 341937"/>
              <a:gd name="connsiteX522" fmla="*/ 186429 w 265777"/>
              <a:gd name="connsiteY522" fmla="*/ 211756 h 341937"/>
              <a:gd name="connsiteX523" fmla="*/ 187873 w 265777"/>
              <a:gd name="connsiteY523" fmla="*/ 211154 h 341937"/>
              <a:gd name="connsiteX524" fmla="*/ 192084 w 265777"/>
              <a:gd name="connsiteY524" fmla="*/ 206943 h 341937"/>
              <a:gd name="connsiteX525" fmla="*/ 193227 w 265777"/>
              <a:gd name="connsiteY525" fmla="*/ 207124 h 341937"/>
              <a:gd name="connsiteX526" fmla="*/ 195633 w 265777"/>
              <a:gd name="connsiteY526" fmla="*/ 202672 h 341937"/>
              <a:gd name="connsiteX527" fmla="*/ 199423 w 265777"/>
              <a:gd name="connsiteY527" fmla="*/ 202672 h 341937"/>
              <a:gd name="connsiteX528" fmla="*/ 201409 w 265777"/>
              <a:gd name="connsiteY528" fmla="*/ 201589 h 341937"/>
              <a:gd name="connsiteX529" fmla="*/ 202792 w 265777"/>
              <a:gd name="connsiteY529" fmla="*/ 199784 h 341937"/>
              <a:gd name="connsiteX530" fmla="*/ 203153 w 265777"/>
              <a:gd name="connsiteY530" fmla="*/ 197559 h 341937"/>
              <a:gd name="connsiteX531" fmla="*/ 205981 w 265777"/>
              <a:gd name="connsiteY531" fmla="*/ 197378 h 341937"/>
              <a:gd name="connsiteX532" fmla="*/ 211094 w 265777"/>
              <a:gd name="connsiteY532" fmla="*/ 195934 h 341937"/>
              <a:gd name="connsiteX533" fmla="*/ 212057 w 265777"/>
              <a:gd name="connsiteY533" fmla="*/ 194551 h 341937"/>
              <a:gd name="connsiteX534" fmla="*/ 215425 w 265777"/>
              <a:gd name="connsiteY534" fmla="*/ 193949 h 341937"/>
              <a:gd name="connsiteX535" fmla="*/ 215786 w 265777"/>
              <a:gd name="connsiteY535" fmla="*/ 194370 h 341937"/>
              <a:gd name="connsiteX536" fmla="*/ 214162 w 265777"/>
              <a:gd name="connsiteY536" fmla="*/ 196175 h 341937"/>
              <a:gd name="connsiteX537" fmla="*/ 214764 w 265777"/>
              <a:gd name="connsiteY537" fmla="*/ 196776 h 341937"/>
              <a:gd name="connsiteX538" fmla="*/ 217772 w 265777"/>
              <a:gd name="connsiteY538" fmla="*/ 195453 h 341937"/>
              <a:gd name="connsiteX539" fmla="*/ 221381 w 265777"/>
              <a:gd name="connsiteY539" fmla="*/ 194430 h 341937"/>
              <a:gd name="connsiteX540" fmla="*/ 226013 w 265777"/>
              <a:gd name="connsiteY540" fmla="*/ 193408 h 341937"/>
              <a:gd name="connsiteX541" fmla="*/ 227758 w 265777"/>
              <a:gd name="connsiteY541" fmla="*/ 189377 h 341937"/>
              <a:gd name="connsiteX542" fmla="*/ 228359 w 265777"/>
              <a:gd name="connsiteY542" fmla="*/ 184865 h 341937"/>
              <a:gd name="connsiteX543" fmla="*/ 230345 w 265777"/>
              <a:gd name="connsiteY543" fmla="*/ 181737 h 341937"/>
              <a:gd name="connsiteX544" fmla="*/ 231247 w 265777"/>
              <a:gd name="connsiteY544" fmla="*/ 181737 h 341937"/>
              <a:gd name="connsiteX545" fmla="*/ 232992 w 265777"/>
              <a:gd name="connsiteY545" fmla="*/ 179932 h 341937"/>
              <a:gd name="connsiteX546" fmla="*/ 234796 w 265777"/>
              <a:gd name="connsiteY546" fmla="*/ 176624 h 341937"/>
              <a:gd name="connsiteX547" fmla="*/ 238346 w 265777"/>
              <a:gd name="connsiteY547" fmla="*/ 175481 h 341937"/>
              <a:gd name="connsiteX548" fmla="*/ 239910 w 265777"/>
              <a:gd name="connsiteY548" fmla="*/ 171931 h 341937"/>
              <a:gd name="connsiteX549" fmla="*/ 243038 w 265777"/>
              <a:gd name="connsiteY549" fmla="*/ 169886 h 341937"/>
              <a:gd name="connsiteX550" fmla="*/ 244542 w 265777"/>
              <a:gd name="connsiteY550" fmla="*/ 169585 h 341937"/>
              <a:gd name="connsiteX551" fmla="*/ 244903 w 265777"/>
              <a:gd name="connsiteY551" fmla="*/ 168623 h 341937"/>
              <a:gd name="connsiteX552" fmla="*/ 248211 w 265777"/>
              <a:gd name="connsiteY552" fmla="*/ 166818 h 341937"/>
              <a:gd name="connsiteX553" fmla="*/ 249174 w 265777"/>
              <a:gd name="connsiteY553" fmla="*/ 166878 h 341937"/>
              <a:gd name="connsiteX554" fmla="*/ 250858 w 265777"/>
              <a:gd name="connsiteY554" fmla="*/ 164412 h 341937"/>
              <a:gd name="connsiteX555" fmla="*/ 251941 w 265777"/>
              <a:gd name="connsiteY555" fmla="*/ 163630 h 341937"/>
              <a:gd name="connsiteX556" fmla="*/ 256333 w 265777"/>
              <a:gd name="connsiteY556" fmla="*/ 164351 h 341937"/>
              <a:gd name="connsiteX557" fmla="*/ 257055 w 265777"/>
              <a:gd name="connsiteY557" fmla="*/ 161464 h 341937"/>
              <a:gd name="connsiteX558" fmla="*/ 256634 w 265777"/>
              <a:gd name="connsiteY558" fmla="*/ 155929 h 341937"/>
              <a:gd name="connsiteX559" fmla="*/ 256934 w 265777"/>
              <a:gd name="connsiteY559" fmla="*/ 153824 h 341937"/>
              <a:gd name="connsiteX560" fmla="*/ 256092 w 265777"/>
              <a:gd name="connsiteY560" fmla="*/ 152260 h 341937"/>
              <a:gd name="connsiteX561" fmla="*/ 253686 w 265777"/>
              <a:gd name="connsiteY561" fmla="*/ 150696 h 341937"/>
              <a:gd name="connsiteX562" fmla="*/ 254348 w 265777"/>
              <a:gd name="connsiteY562" fmla="*/ 148289 h 341937"/>
              <a:gd name="connsiteX563" fmla="*/ 256092 w 265777"/>
              <a:gd name="connsiteY563" fmla="*/ 148289 h 341937"/>
              <a:gd name="connsiteX564" fmla="*/ 255972 w 265777"/>
              <a:gd name="connsiteY564" fmla="*/ 150034 h 341937"/>
              <a:gd name="connsiteX565" fmla="*/ 256814 w 265777"/>
              <a:gd name="connsiteY565" fmla="*/ 151959 h 341937"/>
              <a:gd name="connsiteX566" fmla="*/ 257957 w 265777"/>
              <a:gd name="connsiteY566" fmla="*/ 152681 h 341937"/>
              <a:gd name="connsiteX567" fmla="*/ 261988 w 265777"/>
              <a:gd name="connsiteY567" fmla="*/ 153884 h 341937"/>
              <a:gd name="connsiteX568" fmla="*/ 262890 w 265777"/>
              <a:gd name="connsiteY568" fmla="*/ 155087 h 341937"/>
              <a:gd name="connsiteX569" fmla="*/ 264695 w 265777"/>
              <a:gd name="connsiteY569" fmla="*/ 155809 h 341937"/>
              <a:gd name="connsiteX570" fmla="*/ 264093 w 265777"/>
              <a:gd name="connsiteY570" fmla="*/ 158035 h 341937"/>
              <a:gd name="connsiteX571" fmla="*/ 264996 w 265777"/>
              <a:gd name="connsiteY571" fmla="*/ 161765 h 341937"/>
              <a:gd name="connsiteX572" fmla="*/ 264033 w 265777"/>
              <a:gd name="connsiteY572" fmla="*/ 164592 h 341937"/>
              <a:gd name="connsiteX573" fmla="*/ 264454 w 265777"/>
              <a:gd name="connsiteY573" fmla="*/ 167961 h 341937"/>
              <a:gd name="connsiteX574" fmla="*/ 263612 w 265777"/>
              <a:gd name="connsiteY574" fmla="*/ 171149 h 341937"/>
              <a:gd name="connsiteX575" fmla="*/ 263973 w 265777"/>
              <a:gd name="connsiteY575" fmla="*/ 172232 h 341937"/>
              <a:gd name="connsiteX576" fmla="*/ 265778 w 265777"/>
              <a:gd name="connsiteY576" fmla="*/ 174819 h 341937"/>
              <a:gd name="connsiteX577" fmla="*/ 265056 w 265777"/>
              <a:gd name="connsiteY577" fmla="*/ 176864 h 341937"/>
              <a:gd name="connsiteX578" fmla="*/ 262649 w 265777"/>
              <a:gd name="connsiteY578" fmla="*/ 177947 h 341937"/>
              <a:gd name="connsiteX579" fmla="*/ 262409 w 265777"/>
              <a:gd name="connsiteY579" fmla="*/ 178789 h 341937"/>
              <a:gd name="connsiteX580" fmla="*/ 264394 w 265777"/>
              <a:gd name="connsiteY580" fmla="*/ 180955 h 341937"/>
              <a:gd name="connsiteX581" fmla="*/ 264514 w 265777"/>
              <a:gd name="connsiteY581" fmla="*/ 183421 h 341937"/>
              <a:gd name="connsiteX582" fmla="*/ 265116 w 265777"/>
              <a:gd name="connsiteY582" fmla="*/ 184203 h 341937"/>
              <a:gd name="connsiteX583" fmla="*/ 264394 w 265777"/>
              <a:gd name="connsiteY583" fmla="*/ 187091 h 341937"/>
              <a:gd name="connsiteX584" fmla="*/ 261988 w 265777"/>
              <a:gd name="connsiteY584" fmla="*/ 187813 h 341937"/>
              <a:gd name="connsiteX585" fmla="*/ 258739 w 265777"/>
              <a:gd name="connsiteY585" fmla="*/ 186971 h 341937"/>
              <a:gd name="connsiteX586" fmla="*/ 256092 w 265777"/>
              <a:gd name="connsiteY586" fmla="*/ 185768 h 341937"/>
              <a:gd name="connsiteX587" fmla="*/ 253866 w 265777"/>
              <a:gd name="connsiteY587" fmla="*/ 185467 h 341937"/>
              <a:gd name="connsiteX588" fmla="*/ 254227 w 265777"/>
              <a:gd name="connsiteY588" fmla="*/ 186068 h 341937"/>
              <a:gd name="connsiteX589" fmla="*/ 253866 w 265777"/>
              <a:gd name="connsiteY589" fmla="*/ 188294 h 341937"/>
              <a:gd name="connsiteX590" fmla="*/ 253144 w 265777"/>
              <a:gd name="connsiteY590" fmla="*/ 189016 h 341937"/>
              <a:gd name="connsiteX591" fmla="*/ 254047 w 265777"/>
              <a:gd name="connsiteY591" fmla="*/ 190821 h 341937"/>
              <a:gd name="connsiteX592" fmla="*/ 253806 w 265777"/>
              <a:gd name="connsiteY592" fmla="*/ 192144 h 341937"/>
              <a:gd name="connsiteX593" fmla="*/ 255611 w 265777"/>
              <a:gd name="connsiteY593" fmla="*/ 193949 h 341937"/>
              <a:gd name="connsiteX594" fmla="*/ 257777 w 265777"/>
              <a:gd name="connsiteY594" fmla="*/ 193468 h 341937"/>
              <a:gd name="connsiteX595" fmla="*/ 258077 w 265777"/>
              <a:gd name="connsiteY595" fmla="*/ 196295 h 341937"/>
              <a:gd name="connsiteX596" fmla="*/ 256393 w 265777"/>
              <a:gd name="connsiteY596" fmla="*/ 200506 h 341937"/>
              <a:gd name="connsiteX597" fmla="*/ 257416 w 265777"/>
              <a:gd name="connsiteY597" fmla="*/ 202491 h 341937"/>
              <a:gd name="connsiteX598" fmla="*/ 254408 w 265777"/>
              <a:gd name="connsiteY598" fmla="*/ 203695 h 341937"/>
              <a:gd name="connsiteX599" fmla="*/ 255912 w 265777"/>
              <a:gd name="connsiteY599" fmla="*/ 206582 h 341937"/>
              <a:gd name="connsiteX600" fmla="*/ 257295 w 265777"/>
              <a:gd name="connsiteY600" fmla="*/ 208026 h 341937"/>
              <a:gd name="connsiteX601" fmla="*/ 255250 w 265777"/>
              <a:gd name="connsiteY601" fmla="*/ 210432 h 341937"/>
              <a:gd name="connsiteX602" fmla="*/ 255310 w 265777"/>
              <a:gd name="connsiteY602" fmla="*/ 212237 h 341937"/>
              <a:gd name="connsiteX603" fmla="*/ 254648 w 265777"/>
              <a:gd name="connsiteY603" fmla="*/ 214343 h 341937"/>
              <a:gd name="connsiteX604" fmla="*/ 253445 w 265777"/>
              <a:gd name="connsiteY604" fmla="*/ 214222 h 341937"/>
              <a:gd name="connsiteX605" fmla="*/ 253746 w 265777"/>
              <a:gd name="connsiteY605" fmla="*/ 215185 h 341937"/>
              <a:gd name="connsiteX606" fmla="*/ 256453 w 265777"/>
              <a:gd name="connsiteY606" fmla="*/ 217351 h 341937"/>
              <a:gd name="connsiteX607" fmla="*/ 254287 w 265777"/>
              <a:gd name="connsiteY607" fmla="*/ 217591 h 341937"/>
              <a:gd name="connsiteX608" fmla="*/ 253084 w 265777"/>
              <a:gd name="connsiteY608" fmla="*/ 218193 h 341937"/>
              <a:gd name="connsiteX609" fmla="*/ 251159 w 265777"/>
              <a:gd name="connsiteY609" fmla="*/ 217892 h 341937"/>
              <a:gd name="connsiteX610" fmla="*/ 248211 w 265777"/>
              <a:gd name="connsiteY610" fmla="*/ 219456 h 341937"/>
              <a:gd name="connsiteX611" fmla="*/ 247189 w 265777"/>
              <a:gd name="connsiteY611" fmla="*/ 220539 h 341937"/>
              <a:gd name="connsiteX612" fmla="*/ 247189 w 265777"/>
              <a:gd name="connsiteY612" fmla="*/ 222885 h 341937"/>
              <a:gd name="connsiteX613" fmla="*/ 245805 w 265777"/>
              <a:gd name="connsiteY613" fmla="*/ 225351 h 341937"/>
              <a:gd name="connsiteX614" fmla="*/ 245986 w 265777"/>
              <a:gd name="connsiteY614" fmla="*/ 226314 h 341937"/>
              <a:gd name="connsiteX615" fmla="*/ 248633 w 265777"/>
              <a:gd name="connsiteY615" fmla="*/ 227096 h 341937"/>
              <a:gd name="connsiteX616" fmla="*/ 249354 w 265777"/>
              <a:gd name="connsiteY616" fmla="*/ 228179 h 341937"/>
              <a:gd name="connsiteX617" fmla="*/ 250738 w 265777"/>
              <a:gd name="connsiteY617" fmla="*/ 228780 h 341937"/>
              <a:gd name="connsiteX618" fmla="*/ 251340 w 265777"/>
              <a:gd name="connsiteY618" fmla="*/ 230284 h 341937"/>
              <a:gd name="connsiteX619" fmla="*/ 247309 w 265777"/>
              <a:gd name="connsiteY619" fmla="*/ 234195 h 341937"/>
              <a:gd name="connsiteX620" fmla="*/ 246226 w 265777"/>
              <a:gd name="connsiteY620" fmla="*/ 235999 h 341937"/>
              <a:gd name="connsiteX621" fmla="*/ 244843 w 265777"/>
              <a:gd name="connsiteY621" fmla="*/ 236842 h 341937"/>
              <a:gd name="connsiteX622" fmla="*/ 244602 w 265777"/>
              <a:gd name="connsiteY622" fmla="*/ 239308 h 341937"/>
              <a:gd name="connsiteX623" fmla="*/ 243639 w 265777"/>
              <a:gd name="connsiteY623" fmla="*/ 240331 h 341937"/>
              <a:gd name="connsiteX624" fmla="*/ 243279 w 265777"/>
              <a:gd name="connsiteY624" fmla="*/ 243940 h 341937"/>
              <a:gd name="connsiteX625" fmla="*/ 240331 w 265777"/>
              <a:gd name="connsiteY625" fmla="*/ 247670 h 341937"/>
              <a:gd name="connsiteX626" fmla="*/ 239128 w 265777"/>
              <a:gd name="connsiteY626" fmla="*/ 249896 h 341937"/>
              <a:gd name="connsiteX627" fmla="*/ 239368 w 265777"/>
              <a:gd name="connsiteY627" fmla="*/ 252062 h 341937"/>
              <a:gd name="connsiteX628" fmla="*/ 240150 w 265777"/>
              <a:gd name="connsiteY628" fmla="*/ 253686 h 341937"/>
              <a:gd name="connsiteX629" fmla="*/ 238406 w 265777"/>
              <a:gd name="connsiteY629" fmla="*/ 255310 h 341937"/>
              <a:gd name="connsiteX630" fmla="*/ 236721 w 265777"/>
              <a:gd name="connsiteY630" fmla="*/ 258438 h 341937"/>
              <a:gd name="connsiteX631" fmla="*/ 233292 w 265777"/>
              <a:gd name="connsiteY631" fmla="*/ 261687 h 341937"/>
              <a:gd name="connsiteX632" fmla="*/ 233533 w 265777"/>
              <a:gd name="connsiteY632" fmla="*/ 265717 h 341937"/>
              <a:gd name="connsiteX633" fmla="*/ 234556 w 265777"/>
              <a:gd name="connsiteY633" fmla="*/ 267703 h 341937"/>
              <a:gd name="connsiteX634" fmla="*/ 235097 w 265777"/>
              <a:gd name="connsiteY634" fmla="*/ 270049 h 341937"/>
              <a:gd name="connsiteX635" fmla="*/ 231969 w 265777"/>
              <a:gd name="connsiteY635" fmla="*/ 273177 h 341937"/>
              <a:gd name="connsiteX636" fmla="*/ 229984 w 265777"/>
              <a:gd name="connsiteY636" fmla="*/ 274561 h 341937"/>
              <a:gd name="connsiteX637" fmla="*/ 228841 w 265777"/>
              <a:gd name="connsiteY637" fmla="*/ 274741 h 341937"/>
              <a:gd name="connsiteX638" fmla="*/ 227517 w 265777"/>
              <a:gd name="connsiteY638" fmla="*/ 272696 h 341937"/>
              <a:gd name="connsiteX639" fmla="*/ 228780 w 265777"/>
              <a:gd name="connsiteY639" fmla="*/ 271132 h 341937"/>
              <a:gd name="connsiteX640" fmla="*/ 226013 w 265777"/>
              <a:gd name="connsiteY640" fmla="*/ 271011 h 341937"/>
              <a:gd name="connsiteX641" fmla="*/ 224208 w 265777"/>
              <a:gd name="connsiteY641" fmla="*/ 269086 h 341937"/>
              <a:gd name="connsiteX642" fmla="*/ 218614 w 265777"/>
              <a:gd name="connsiteY642" fmla="*/ 266078 h 341937"/>
              <a:gd name="connsiteX643" fmla="*/ 218133 w 265777"/>
              <a:gd name="connsiteY643" fmla="*/ 267101 h 341937"/>
              <a:gd name="connsiteX644" fmla="*/ 216147 w 265777"/>
              <a:gd name="connsiteY644" fmla="*/ 265898 h 341937"/>
              <a:gd name="connsiteX645" fmla="*/ 217531 w 265777"/>
              <a:gd name="connsiteY645" fmla="*/ 263492 h 341937"/>
              <a:gd name="connsiteX646" fmla="*/ 218614 w 265777"/>
              <a:gd name="connsiteY646" fmla="*/ 262710 h 341937"/>
              <a:gd name="connsiteX647" fmla="*/ 218012 w 265777"/>
              <a:gd name="connsiteY647" fmla="*/ 261747 h 341937"/>
              <a:gd name="connsiteX648" fmla="*/ 220298 w 265777"/>
              <a:gd name="connsiteY648" fmla="*/ 259220 h 341937"/>
              <a:gd name="connsiteX649" fmla="*/ 221140 w 265777"/>
              <a:gd name="connsiteY649" fmla="*/ 257536 h 341937"/>
              <a:gd name="connsiteX650" fmla="*/ 222945 w 265777"/>
              <a:gd name="connsiteY650" fmla="*/ 257175 h 341937"/>
              <a:gd name="connsiteX651" fmla="*/ 221922 w 265777"/>
              <a:gd name="connsiteY651" fmla="*/ 256032 h 341937"/>
              <a:gd name="connsiteX652" fmla="*/ 223847 w 265777"/>
              <a:gd name="connsiteY652" fmla="*/ 254408 h 341937"/>
              <a:gd name="connsiteX653" fmla="*/ 227036 w 265777"/>
              <a:gd name="connsiteY653" fmla="*/ 253205 h 341937"/>
              <a:gd name="connsiteX654" fmla="*/ 229021 w 265777"/>
              <a:gd name="connsiteY654" fmla="*/ 251159 h 341937"/>
              <a:gd name="connsiteX655" fmla="*/ 229141 w 265777"/>
              <a:gd name="connsiteY655" fmla="*/ 249896 h 341937"/>
              <a:gd name="connsiteX656" fmla="*/ 226013 w 265777"/>
              <a:gd name="connsiteY656" fmla="*/ 250618 h 341937"/>
              <a:gd name="connsiteX657" fmla="*/ 221261 w 265777"/>
              <a:gd name="connsiteY657" fmla="*/ 251400 h 341937"/>
              <a:gd name="connsiteX658" fmla="*/ 220298 w 265777"/>
              <a:gd name="connsiteY658" fmla="*/ 253024 h 341937"/>
              <a:gd name="connsiteX659" fmla="*/ 217711 w 265777"/>
              <a:gd name="connsiteY659" fmla="*/ 253866 h 341937"/>
              <a:gd name="connsiteX660" fmla="*/ 217350 w 265777"/>
              <a:gd name="connsiteY660" fmla="*/ 254468 h 341937"/>
              <a:gd name="connsiteX661" fmla="*/ 214222 w 265777"/>
              <a:gd name="connsiteY661" fmla="*/ 255190 h 341937"/>
              <a:gd name="connsiteX662" fmla="*/ 214583 w 265777"/>
              <a:gd name="connsiteY662" fmla="*/ 256453 h 341937"/>
              <a:gd name="connsiteX663" fmla="*/ 213741 w 265777"/>
              <a:gd name="connsiteY663" fmla="*/ 258258 h 341937"/>
              <a:gd name="connsiteX664" fmla="*/ 211635 w 265777"/>
              <a:gd name="connsiteY664" fmla="*/ 260424 h 341937"/>
              <a:gd name="connsiteX665" fmla="*/ 209771 w 265777"/>
              <a:gd name="connsiteY665" fmla="*/ 262830 h 341937"/>
              <a:gd name="connsiteX666" fmla="*/ 209289 w 265777"/>
              <a:gd name="connsiteY666" fmla="*/ 265116 h 341937"/>
              <a:gd name="connsiteX667" fmla="*/ 208327 w 265777"/>
              <a:gd name="connsiteY667" fmla="*/ 265417 h 341937"/>
              <a:gd name="connsiteX668" fmla="*/ 209530 w 265777"/>
              <a:gd name="connsiteY668" fmla="*/ 266379 h 341937"/>
              <a:gd name="connsiteX669" fmla="*/ 208447 w 265777"/>
              <a:gd name="connsiteY669" fmla="*/ 268785 h 341937"/>
              <a:gd name="connsiteX670" fmla="*/ 210673 w 265777"/>
              <a:gd name="connsiteY670" fmla="*/ 268064 h 341937"/>
              <a:gd name="connsiteX671" fmla="*/ 209831 w 265777"/>
              <a:gd name="connsiteY671" fmla="*/ 269868 h 341937"/>
              <a:gd name="connsiteX672" fmla="*/ 210071 w 265777"/>
              <a:gd name="connsiteY672" fmla="*/ 271011 h 341937"/>
              <a:gd name="connsiteX673" fmla="*/ 212057 w 265777"/>
              <a:gd name="connsiteY673" fmla="*/ 271192 h 341937"/>
              <a:gd name="connsiteX674" fmla="*/ 210613 w 265777"/>
              <a:gd name="connsiteY674" fmla="*/ 273839 h 341937"/>
              <a:gd name="connsiteX675" fmla="*/ 211034 w 265777"/>
              <a:gd name="connsiteY675" fmla="*/ 275824 h 341937"/>
              <a:gd name="connsiteX676" fmla="*/ 210553 w 265777"/>
              <a:gd name="connsiteY676" fmla="*/ 276847 h 341937"/>
              <a:gd name="connsiteX677" fmla="*/ 206642 w 265777"/>
              <a:gd name="connsiteY677" fmla="*/ 278651 h 341937"/>
              <a:gd name="connsiteX678" fmla="*/ 207003 w 265777"/>
              <a:gd name="connsiteY678" fmla="*/ 276065 h 341937"/>
              <a:gd name="connsiteX679" fmla="*/ 205680 w 265777"/>
              <a:gd name="connsiteY679" fmla="*/ 277749 h 341937"/>
              <a:gd name="connsiteX680" fmla="*/ 205860 w 265777"/>
              <a:gd name="connsiteY680" fmla="*/ 279794 h 341937"/>
              <a:gd name="connsiteX681" fmla="*/ 207364 w 265777"/>
              <a:gd name="connsiteY681" fmla="*/ 280155 h 341937"/>
              <a:gd name="connsiteX682" fmla="*/ 205740 w 265777"/>
              <a:gd name="connsiteY682" fmla="*/ 281840 h 341937"/>
              <a:gd name="connsiteX683" fmla="*/ 205800 w 265777"/>
              <a:gd name="connsiteY683" fmla="*/ 283765 h 341937"/>
              <a:gd name="connsiteX684" fmla="*/ 202672 w 265777"/>
              <a:gd name="connsiteY684" fmla="*/ 285570 h 341937"/>
              <a:gd name="connsiteX685" fmla="*/ 201770 w 265777"/>
              <a:gd name="connsiteY685" fmla="*/ 285088 h 341937"/>
              <a:gd name="connsiteX686" fmla="*/ 201589 w 265777"/>
              <a:gd name="connsiteY686" fmla="*/ 281479 h 341937"/>
              <a:gd name="connsiteX687" fmla="*/ 200386 w 265777"/>
              <a:gd name="connsiteY687" fmla="*/ 280757 h 341937"/>
              <a:gd name="connsiteX688" fmla="*/ 199243 w 265777"/>
              <a:gd name="connsiteY688" fmla="*/ 276065 h 341937"/>
              <a:gd name="connsiteX689" fmla="*/ 199664 w 265777"/>
              <a:gd name="connsiteY689" fmla="*/ 273839 h 341937"/>
              <a:gd name="connsiteX690" fmla="*/ 197919 w 265777"/>
              <a:gd name="connsiteY690" fmla="*/ 271793 h 341937"/>
              <a:gd name="connsiteX691" fmla="*/ 197318 w 265777"/>
              <a:gd name="connsiteY691" fmla="*/ 269207 h 341937"/>
              <a:gd name="connsiteX692" fmla="*/ 200687 w 265777"/>
              <a:gd name="connsiteY692" fmla="*/ 263973 h 341937"/>
              <a:gd name="connsiteX693" fmla="*/ 203574 w 265777"/>
              <a:gd name="connsiteY693" fmla="*/ 262168 h 341937"/>
              <a:gd name="connsiteX694" fmla="*/ 205259 w 265777"/>
              <a:gd name="connsiteY694" fmla="*/ 260063 h 341937"/>
              <a:gd name="connsiteX695" fmla="*/ 205499 w 265777"/>
              <a:gd name="connsiteY695" fmla="*/ 256092 h 341937"/>
              <a:gd name="connsiteX696" fmla="*/ 207304 w 265777"/>
              <a:gd name="connsiteY696" fmla="*/ 252242 h 341937"/>
              <a:gd name="connsiteX697" fmla="*/ 206462 w 265777"/>
              <a:gd name="connsiteY697" fmla="*/ 251159 h 341937"/>
              <a:gd name="connsiteX698" fmla="*/ 208086 w 265777"/>
              <a:gd name="connsiteY698" fmla="*/ 249595 h 341937"/>
              <a:gd name="connsiteX699" fmla="*/ 208086 w 265777"/>
              <a:gd name="connsiteY699" fmla="*/ 248933 h 341937"/>
              <a:gd name="connsiteX700" fmla="*/ 205499 w 265777"/>
              <a:gd name="connsiteY700" fmla="*/ 248933 h 341937"/>
              <a:gd name="connsiteX701" fmla="*/ 205138 w 265777"/>
              <a:gd name="connsiteY701" fmla="*/ 245083 h 341937"/>
              <a:gd name="connsiteX702" fmla="*/ 206342 w 265777"/>
              <a:gd name="connsiteY702" fmla="*/ 242677 h 341937"/>
              <a:gd name="connsiteX703" fmla="*/ 206041 w 265777"/>
              <a:gd name="connsiteY703" fmla="*/ 240150 h 341937"/>
              <a:gd name="connsiteX704" fmla="*/ 204898 w 265777"/>
              <a:gd name="connsiteY704" fmla="*/ 239789 h 341937"/>
              <a:gd name="connsiteX705" fmla="*/ 205138 w 265777"/>
              <a:gd name="connsiteY705" fmla="*/ 241474 h 341937"/>
              <a:gd name="connsiteX706" fmla="*/ 204417 w 265777"/>
              <a:gd name="connsiteY706" fmla="*/ 243279 h 341937"/>
              <a:gd name="connsiteX707" fmla="*/ 203153 w 265777"/>
              <a:gd name="connsiteY707" fmla="*/ 244903 h 341937"/>
              <a:gd name="connsiteX708" fmla="*/ 203755 w 265777"/>
              <a:gd name="connsiteY708" fmla="*/ 246407 h 341937"/>
              <a:gd name="connsiteX709" fmla="*/ 203033 w 265777"/>
              <a:gd name="connsiteY709" fmla="*/ 248512 h 341937"/>
              <a:gd name="connsiteX710" fmla="*/ 203213 w 265777"/>
              <a:gd name="connsiteY710" fmla="*/ 251520 h 341937"/>
              <a:gd name="connsiteX711" fmla="*/ 201770 w 265777"/>
              <a:gd name="connsiteY711" fmla="*/ 252723 h 341937"/>
              <a:gd name="connsiteX712" fmla="*/ 202792 w 265777"/>
              <a:gd name="connsiteY712" fmla="*/ 253806 h 341937"/>
              <a:gd name="connsiteX713" fmla="*/ 202010 w 265777"/>
              <a:gd name="connsiteY713" fmla="*/ 255611 h 341937"/>
              <a:gd name="connsiteX714" fmla="*/ 200566 w 265777"/>
              <a:gd name="connsiteY714" fmla="*/ 256393 h 341937"/>
              <a:gd name="connsiteX715" fmla="*/ 200927 w 265777"/>
              <a:gd name="connsiteY715" fmla="*/ 255250 h 341937"/>
              <a:gd name="connsiteX716" fmla="*/ 200145 w 265777"/>
              <a:gd name="connsiteY716" fmla="*/ 254468 h 341937"/>
              <a:gd name="connsiteX717" fmla="*/ 199062 w 265777"/>
              <a:gd name="connsiteY717" fmla="*/ 256152 h 341937"/>
              <a:gd name="connsiteX718" fmla="*/ 197498 w 265777"/>
              <a:gd name="connsiteY718" fmla="*/ 256513 h 341937"/>
              <a:gd name="connsiteX719" fmla="*/ 197799 w 265777"/>
              <a:gd name="connsiteY719" fmla="*/ 258920 h 341937"/>
              <a:gd name="connsiteX720" fmla="*/ 196716 w 265777"/>
              <a:gd name="connsiteY720" fmla="*/ 259401 h 341937"/>
              <a:gd name="connsiteX721" fmla="*/ 195934 w 265777"/>
              <a:gd name="connsiteY721" fmla="*/ 260784 h 341937"/>
              <a:gd name="connsiteX722" fmla="*/ 193889 w 265777"/>
              <a:gd name="connsiteY722" fmla="*/ 261988 h 341937"/>
              <a:gd name="connsiteX723" fmla="*/ 194671 w 265777"/>
              <a:gd name="connsiteY723" fmla="*/ 263071 h 341937"/>
              <a:gd name="connsiteX724" fmla="*/ 193107 w 265777"/>
              <a:gd name="connsiteY724" fmla="*/ 267763 h 341937"/>
              <a:gd name="connsiteX725" fmla="*/ 194250 w 265777"/>
              <a:gd name="connsiteY725" fmla="*/ 267161 h 341937"/>
              <a:gd name="connsiteX726" fmla="*/ 193167 w 265777"/>
              <a:gd name="connsiteY726" fmla="*/ 268966 h 341937"/>
              <a:gd name="connsiteX727" fmla="*/ 193949 w 265777"/>
              <a:gd name="connsiteY727" fmla="*/ 270169 h 341937"/>
              <a:gd name="connsiteX728" fmla="*/ 194009 w 265777"/>
              <a:gd name="connsiteY728" fmla="*/ 272455 h 341937"/>
              <a:gd name="connsiteX729" fmla="*/ 195032 w 265777"/>
              <a:gd name="connsiteY729" fmla="*/ 275283 h 341937"/>
              <a:gd name="connsiteX730" fmla="*/ 192505 w 265777"/>
              <a:gd name="connsiteY730" fmla="*/ 279614 h 341937"/>
              <a:gd name="connsiteX731" fmla="*/ 190400 w 265777"/>
              <a:gd name="connsiteY731" fmla="*/ 281659 h 341937"/>
              <a:gd name="connsiteX732" fmla="*/ 190821 w 265777"/>
              <a:gd name="connsiteY732" fmla="*/ 282321 h 341937"/>
              <a:gd name="connsiteX733" fmla="*/ 231728 w 265777"/>
              <a:gd name="connsiteY733" fmla="*/ 277147 h 341937"/>
              <a:gd name="connsiteX734" fmla="*/ 232931 w 265777"/>
              <a:gd name="connsiteY734" fmla="*/ 276666 h 341937"/>
              <a:gd name="connsiteX735" fmla="*/ 233172 w 265777"/>
              <a:gd name="connsiteY735" fmla="*/ 275583 h 341937"/>
              <a:gd name="connsiteX736" fmla="*/ 236481 w 265777"/>
              <a:gd name="connsiteY736" fmla="*/ 272154 h 341937"/>
              <a:gd name="connsiteX737" fmla="*/ 237744 w 265777"/>
              <a:gd name="connsiteY737" fmla="*/ 269207 h 341937"/>
              <a:gd name="connsiteX738" fmla="*/ 236360 w 265777"/>
              <a:gd name="connsiteY738" fmla="*/ 264274 h 341937"/>
              <a:gd name="connsiteX739" fmla="*/ 238165 w 265777"/>
              <a:gd name="connsiteY739" fmla="*/ 264755 h 341937"/>
              <a:gd name="connsiteX740" fmla="*/ 239549 w 265777"/>
              <a:gd name="connsiteY740" fmla="*/ 266740 h 341937"/>
              <a:gd name="connsiteX741" fmla="*/ 240511 w 265777"/>
              <a:gd name="connsiteY741" fmla="*/ 267041 h 341937"/>
              <a:gd name="connsiteX742" fmla="*/ 242797 w 265777"/>
              <a:gd name="connsiteY742" fmla="*/ 271733 h 341937"/>
              <a:gd name="connsiteX743" fmla="*/ 244301 w 265777"/>
              <a:gd name="connsiteY743" fmla="*/ 273779 h 341937"/>
              <a:gd name="connsiteX744" fmla="*/ 246467 w 265777"/>
              <a:gd name="connsiteY744" fmla="*/ 275222 h 341937"/>
              <a:gd name="connsiteX745" fmla="*/ 247550 w 265777"/>
              <a:gd name="connsiteY745" fmla="*/ 277448 h 341937"/>
              <a:gd name="connsiteX746" fmla="*/ 250377 w 265777"/>
              <a:gd name="connsiteY746" fmla="*/ 276546 h 341937"/>
              <a:gd name="connsiteX747" fmla="*/ 252543 w 265777"/>
              <a:gd name="connsiteY747" fmla="*/ 273538 h 341937"/>
              <a:gd name="connsiteX748" fmla="*/ 251099 w 265777"/>
              <a:gd name="connsiteY748" fmla="*/ 271432 h 341937"/>
              <a:gd name="connsiteX749" fmla="*/ 248693 w 265777"/>
              <a:gd name="connsiteY749" fmla="*/ 270410 h 341937"/>
              <a:gd name="connsiteX750" fmla="*/ 248933 w 265777"/>
              <a:gd name="connsiteY750" fmla="*/ 269207 h 341937"/>
              <a:gd name="connsiteX751" fmla="*/ 250137 w 265777"/>
              <a:gd name="connsiteY751" fmla="*/ 269267 h 341937"/>
              <a:gd name="connsiteX752" fmla="*/ 251340 w 265777"/>
              <a:gd name="connsiteY752" fmla="*/ 267221 h 341937"/>
              <a:gd name="connsiteX753" fmla="*/ 252904 w 265777"/>
              <a:gd name="connsiteY753" fmla="*/ 267462 h 341937"/>
              <a:gd name="connsiteX754" fmla="*/ 260965 w 265777"/>
              <a:gd name="connsiteY754" fmla="*/ 280336 h 341937"/>
              <a:gd name="connsiteX755" fmla="*/ 260664 w 265777"/>
              <a:gd name="connsiteY755" fmla="*/ 281539 h 341937"/>
              <a:gd name="connsiteX756" fmla="*/ 265717 w 265777"/>
              <a:gd name="connsiteY756" fmla="*/ 282622 h 341937"/>
              <a:gd name="connsiteX757" fmla="*/ 265296 w 265777"/>
              <a:gd name="connsiteY757" fmla="*/ 285329 h 341937"/>
              <a:gd name="connsiteX758" fmla="*/ 263552 w 265777"/>
              <a:gd name="connsiteY758" fmla="*/ 284908 h 341937"/>
              <a:gd name="connsiteX759" fmla="*/ 261145 w 265777"/>
              <a:gd name="connsiteY759" fmla="*/ 285088 h 341937"/>
              <a:gd name="connsiteX760" fmla="*/ 261266 w 265777"/>
              <a:gd name="connsiteY760" fmla="*/ 287134 h 341937"/>
              <a:gd name="connsiteX761" fmla="*/ 260363 w 265777"/>
              <a:gd name="connsiteY761" fmla="*/ 290984 h 341937"/>
              <a:gd name="connsiteX762" fmla="*/ 258498 w 265777"/>
              <a:gd name="connsiteY762" fmla="*/ 289841 h 341937"/>
              <a:gd name="connsiteX763" fmla="*/ 256874 w 265777"/>
              <a:gd name="connsiteY763" fmla="*/ 287735 h 341937"/>
              <a:gd name="connsiteX764" fmla="*/ 253024 w 265777"/>
              <a:gd name="connsiteY764" fmla="*/ 284126 h 341937"/>
              <a:gd name="connsiteX765" fmla="*/ 251761 w 265777"/>
              <a:gd name="connsiteY765" fmla="*/ 282682 h 341937"/>
              <a:gd name="connsiteX766" fmla="*/ 249054 w 265777"/>
              <a:gd name="connsiteY766" fmla="*/ 282562 h 341937"/>
              <a:gd name="connsiteX767" fmla="*/ 245925 w 265777"/>
              <a:gd name="connsiteY767" fmla="*/ 283223 h 341937"/>
              <a:gd name="connsiteX768" fmla="*/ 245444 w 265777"/>
              <a:gd name="connsiteY768" fmla="*/ 284487 h 341937"/>
              <a:gd name="connsiteX769" fmla="*/ 244361 w 265777"/>
              <a:gd name="connsiteY769" fmla="*/ 284306 h 341937"/>
              <a:gd name="connsiteX770" fmla="*/ 242797 w 265777"/>
              <a:gd name="connsiteY770" fmla="*/ 291405 h 341937"/>
              <a:gd name="connsiteX771" fmla="*/ 236180 w 265777"/>
              <a:gd name="connsiteY771" fmla="*/ 289841 h 341937"/>
              <a:gd name="connsiteX772" fmla="*/ 236421 w 265777"/>
              <a:gd name="connsiteY772" fmla="*/ 288638 h 341937"/>
              <a:gd name="connsiteX773" fmla="*/ 235217 w 265777"/>
              <a:gd name="connsiteY773" fmla="*/ 288156 h 341937"/>
              <a:gd name="connsiteX774" fmla="*/ 234736 w 265777"/>
              <a:gd name="connsiteY774" fmla="*/ 286652 h 341937"/>
              <a:gd name="connsiteX775" fmla="*/ 236360 w 265777"/>
              <a:gd name="connsiteY775" fmla="*/ 287013 h 341937"/>
              <a:gd name="connsiteX776" fmla="*/ 236481 w 265777"/>
              <a:gd name="connsiteY776" fmla="*/ 288036 h 341937"/>
              <a:gd name="connsiteX777" fmla="*/ 238586 w 265777"/>
              <a:gd name="connsiteY777" fmla="*/ 279133 h 341937"/>
              <a:gd name="connsiteX778" fmla="*/ 232811 w 265777"/>
              <a:gd name="connsiteY778" fmla="*/ 277809 h 341937"/>
              <a:gd name="connsiteX779" fmla="*/ 232270 w 265777"/>
              <a:gd name="connsiteY779" fmla="*/ 279012 h 341937"/>
              <a:gd name="connsiteX780" fmla="*/ 231307 w 265777"/>
              <a:gd name="connsiteY780" fmla="*/ 278651 h 341937"/>
              <a:gd name="connsiteX781" fmla="*/ 232691 w 265777"/>
              <a:gd name="connsiteY781" fmla="*/ 277689 h 341937"/>
              <a:gd name="connsiteX782" fmla="*/ 231788 w 265777"/>
              <a:gd name="connsiteY782" fmla="*/ 277147 h 341937"/>
              <a:gd name="connsiteX783" fmla="*/ 52277 w 265777"/>
              <a:gd name="connsiteY783" fmla="*/ 288096 h 341937"/>
              <a:gd name="connsiteX784" fmla="*/ 53420 w 265777"/>
              <a:gd name="connsiteY784" fmla="*/ 287916 h 341937"/>
              <a:gd name="connsiteX785" fmla="*/ 54984 w 265777"/>
              <a:gd name="connsiteY785" fmla="*/ 288638 h 341937"/>
              <a:gd name="connsiteX786" fmla="*/ 56187 w 265777"/>
              <a:gd name="connsiteY786" fmla="*/ 290081 h 341937"/>
              <a:gd name="connsiteX787" fmla="*/ 54984 w 265777"/>
              <a:gd name="connsiteY787" fmla="*/ 290382 h 341937"/>
              <a:gd name="connsiteX788" fmla="*/ 52277 w 265777"/>
              <a:gd name="connsiteY788" fmla="*/ 288096 h 341937"/>
              <a:gd name="connsiteX789" fmla="*/ 223847 w 265777"/>
              <a:gd name="connsiteY789" fmla="*/ 270771 h 341937"/>
              <a:gd name="connsiteX790" fmla="*/ 224028 w 265777"/>
              <a:gd name="connsiteY790" fmla="*/ 272275 h 341937"/>
              <a:gd name="connsiteX791" fmla="*/ 226013 w 265777"/>
              <a:gd name="connsiteY791" fmla="*/ 274861 h 341937"/>
              <a:gd name="connsiteX792" fmla="*/ 226374 w 265777"/>
              <a:gd name="connsiteY792" fmla="*/ 276185 h 341937"/>
              <a:gd name="connsiteX793" fmla="*/ 227878 w 265777"/>
              <a:gd name="connsiteY793" fmla="*/ 277629 h 341937"/>
              <a:gd name="connsiteX794" fmla="*/ 227277 w 265777"/>
              <a:gd name="connsiteY794" fmla="*/ 279433 h 341937"/>
              <a:gd name="connsiteX795" fmla="*/ 225231 w 265777"/>
              <a:gd name="connsiteY795" fmla="*/ 280877 h 341937"/>
              <a:gd name="connsiteX796" fmla="*/ 223908 w 265777"/>
              <a:gd name="connsiteY796" fmla="*/ 279975 h 341937"/>
              <a:gd name="connsiteX797" fmla="*/ 223186 w 265777"/>
              <a:gd name="connsiteY797" fmla="*/ 277147 h 341937"/>
              <a:gd name="connsiteX798" fmla="*/ 221622 w 265777"/>
              <a:gd name="connsiteY798" fmla="*/ 274380 h 341937"/>
              <a:gd name="connsiteX799" fmla="*/ 221261 w 265777"/>
              <a:gd name="connsiteY799" fmla="*/ 272936 h 341937"/>
              <a:gd name="connsiteX800" fmla="*/ 219155 w 265777"/>
              <a:gd name="connsiteY800" fmla="*/ 269207 h 341937"/>
              <a:gd name="connsiteX801" fmla="*/ 219336 w 265777"/>
              <a:gd name="connsiteY801" fmla="*/ 268064 h 341937"/>
              <a:gd name="connsiteX802" fmla="*/ 221742 w 265777"/>
              <a:gd name="connsiteY802" fmla="*/ 268906 h 341937"/>
              <a:gd name="connsiteX803" fmla="*/ 223306 w 265777"/>
              <a:gd name="connsiteY803" fmla="*/ 270771 h 341937"/>
              <a:gd name="connsiteX804" fmla="*/ 223847 w 265777"/>
              <a:gd name="connsiteY804" fmla="*/ 270771 h 341937"/>
              <a:gd name="connsiteX805" fmla="*/ 198220 w 265777"/>
              <a:gd name="connsiteY805" fmla="*/ 265838 h 341937"/>
              <a:gd name="connsiteX806" fmla="*/ 197799 w 265777"/>
              <a:gd name="connsiteY806" fmla="*/ 266740 h 341937"/>
              <a:gd name="connsiteX807" fmla="*/ 196776 w 265777"/>
              <a:gd name="connsiteY807" fmla="*/ 266379 h 341937"/>
              <a:gd name="connsiteX808" fmla="*/ 197498 w 265777"/>
              <a:gd name="connsiteY808" fmla="*/ 264574 h 341937"/>
              <a:gd name="connsiteX809" fmla="*/ 198702 w 265777"/>
              <a:gd name="connsiteY809" fmla="*/ 263973 h 341937"/>
              <a:gd name="connsiteX810" fmla="*/ 199484 w 265777"/>
              <a:gd name="connsiteY810" fmla="*/ 264574 h 341937"/>
              <a:gd name="connsiteX811" fmla="*/ 198220 w 265777"/>
              <a:gd name="connsiteY811" fmla="*/ 265778 h 341937"/>
              <a:gd name="connsiteX812" fmla="*/ 251340 w 265777"/>
              <a:gd name="connsiteY812" fmla="*/ 223787 h 341937"/>
              <a:gd name="connsiteX813" fmla="*/ 253205 w 265777"/>
              <a:gd name="connsiteY813" fmla="*/ 223968 h 341937"/>
              <a:gd name="connsiteX814" fmla="*/ 254588 w 265777"/>
              <a:gd name="connsiteY814" fmla="*/ 225051 h 341937"/>
              <a:gd name="connsiteX815" fmla="*/ 253505 w 265777"/>
              <a:gd name="connsiteY815" fmla="*/ 226735 h 341937"/>
              <a:gd name="connsiteX816" fmla="*/ 251941 w 265777"/>
              <a:gd name="connsiteY816" fmla="*/ 226314 h 341937"/>
              <a:gd name="connsiteX817" fmla="*/ 251340 w 265777"/>
              <a:gd name="connsiteY817" fmla="*/ 223787 h 341937"/>
              <a:gd name="connsiteX818" fmla="*/ 10407 w 265777"/>
              <a:gd name="connsiteY818" fmla="*/ 139386 h 341937"/>
              <a:gd name="connsiteX819" fmla="*/ 8783 w 265777"/>
              <a:gd name="connsiteY819" fmla="*/ 139506 h 341937"/>
              <a:gd name="connsiteX820" fmla="*/ 10588 w 265777"/>
              <a:gd name="connsiteY820" fmla="*/ 138544 h 341937"/>
              <a:gd name="connsiteX821" fmla="*/ 10407 w 265777"/>
              <a:gd name="connsiteY821" fmla="*/ 139386 h 341937"/>
              <a:gd name="connsiteX822" fmla="*/ 225171 w 265777"/>
              <a:gd name="connsiteY822" fmla="*/ 104675 h 341937"/>
              <a:gd name="connsiteX823" fmla="*/ 222885 w 265777"/>
              <a:gd name="connsiteY823" fmla="*/ 105577 h 341937"/>
              <a:gd name="connsiteX824" fmla="*/ 221682 w 265777"/>
              <a:gd name="connsiteY824" fmla="*/ 104976 h 341937"/>
              <a:gd name="connsiteX825" fmla="*/ 223908 w 265777"/>
              <a:gd name="connsiteY825" fmla="*/ 103472 h 341937"/>
              <a:gd name="connsiteX826" fmla="*/ 225291 w 265777"/>
              <a:gd name="connsiteY826" fmla="*/ 104675 h 341937"/>
              <a:gd name="connsiteX827" fmla="*/ 28455 w 265777"/>
              <a:gd name="connsiteY827" fmla="*/ 6136 h 341937"/>
              <a:gd name="connsiteX828" fmla="*/ 29237 w 265777"/>
              <a:gd name="connsiteY828" fmla="*/ 7821 h 341937"/>
              <a:gd name="connsiteX829" fmla="*/ 28334 w 265777"/>
              <a:gd name="connsiteY829" fmla="*/ 7821 h 341937"/>
              <a:gd name="connsiteX830" fmla="*/ 28455 w 265777"/>
              <a:gd name="connsiteY830" fmla="*/ 6136 h 341937"/>
              <a:gd name="connsiteX831" fmla="*/ 12633 w 265777"/>
              <a:gd name="connsiteY831" fmla="*/ 1023 h 341937"/>
              <a:gd name="connsiteX832" fmla="*/ 10889 w 265777"/>
              <a:gd name="connsiteY832" fmla="*/ 421 h 341937"/>
              <a:gd name="connsiteX833" fmla="*/ 12212 w 265777"/>
              <a:gd name="connsiteY833" fmla="*/ 0 h 341937"/>
              <a:gd name="connsiteX834" fmla="*/ 12633 w 265777"/>
              <a:gd name="connsiteY834" fmla="*/ 1023 h 341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</a:cxnLst>
            <a:rect l="l" t="t" r="r" b="b"/>
            <a:pathLst>
              <a:path w="265777" h="341937">
                <a:moveTo>
                  <a:pt x="190881" y="282321"/>
                </a:moveTo>
                <a:lnTo>
                  <a:pt x="187452" y="283404"/>
                </a:lnTo>
                <a:lnTo>
                  <a:pt x="184745" y="282862"/>
                </a:lnTo>
                <a:lnTo>
                  <a:pt x="184564" y="279313"/>
                </a:lnTo>
                <a:lnTo>
                  <a:pt x="182339" y="277990"/>
                </a:lnTo>
                <a:lnTo>
                  <a:pt x="181857" y="275824"/>
                </a:lnTo>
                <a:lnTo>
                  <a:pt x="180413" y="276426"/>
                </a:lnTo>
                <a:lnTo>
                  <a:pt x="179030" y="279072"/>
                </a:lnTo>
                <a:lnTo>
                  <a:pt x="176624" y="280155"/>
                </a:lnTo>
                <a:lnTo>
                  <a:pt x="174578" y="280215"/>
                </a:lnTo>
                <a:lnTo>
                  <a:pt x="172172" y="280998"/>
                </a:lnTo>
                <a:lnTo>
                  <a:pt x="170608" y="282201"/>
                </a:lnTo>
                <a:lnTo>
                  <a:pt x="169405" y="285269"/>
                </a:lnTo>
                <a:lnTo>
                  <a:pt x="168141" y="286592"/>
                </a:lnTo>
                <a:lnTo>
                  <a:pt x="166457" y="286773"/>
                </a:lnTo>
                <a:lnTo>
                  <a:pt x="162968" y="286171"/>
                </a:lnTo>
                <a:lnTo>
                  <a:pt x="160742" y="287374"/>
                </a:lnTo>
                <a:lnTo>
                  <a:pt x="159900" y="291044"/>
                </a:lnTo>
                <a:lnTo>
                  <a:pt x="153282" y="289359"/>
                </a:lnTo>
                <a:lnTo>
                  <a:pt x="146665" y="287976"/>
                </a:lnTo>
                <a:lnTo>
                  <a:pt x="143958" y="287194"/>
                </a:lnTo>
                <a:lnTo>
                  <a:pt x="142634" y="292969"/>
                </a:lnTo>
                <a:lnTo>
                  <a:pt x="140709" y="300789"/>
                </a:lnTo>
                <a:lnTo>
                  <a:pt x="139867" y="303196"/>
                </a:lnTo>
                <a:lnTo>
                  <a:pt x="145522" y="304880"/>
                </a:lnTo>
                <a:lnTo>
                  <a:pt x="144680" y="307647"/>
                </a:lnTo>
                <a:lnTo>
                  <a:pt x="141431" y="320581"/>
                </a:lnTo>
                <a:lnTo>
                  <a:pt x="138243" y="333816"/>
                </a:lnTo>
                <a:lnTo>
                  <a:pt x="136197" y="341938"/>
                </a:lnTo>
                <a:lnTo>
                  <a:pt x="130964" y="340434"/>
                </a:lnTo>
                <a:lnTo>
                  <a:pt x="127956" y="339832"/>
                </a:lnTo>
                <a:lnTo>
                  <a:pt x="120195" y="338087"/>
                </a:lnTo>
                <a:lnTo>
                  <a:pt x="112074" y="336042"/>
                </a:lnTo>
                <a:lnTo>
                  <a:pt x="110871" y="336042"/>
                </a:lnTo>
                <a:lnTo>
                  <a:pt x="105758" y="334598"/>
                </a:lnTo>
                <a:lnTo>
                  <a:pt x="95471" y="332072"/>
                </a:lnTo>
                <a:lnTo>
                  <a:pt x="87530" y="329906"/>
                </a:lnTo>
                <a:lnTo>
                  <a:pt x="79228" y="327981"/>
                </a:lnTo>
                <a:lnTo>
                  <a:pt x="76581" y="327379"/>
                </a:lnTo>
                <a:lnTo>
                  <a:pt x="58112" y="322928"/>
                </a:lnTo>
                <a:lnTo>
                  <a:pt x="48126" y="320581"/>
                </a:lnTo>
                <a:lnTo>
                  <a:pt x="43073" y="319138"/>
                </a:lnTo>
                <a:lnTo>
                  <a:pt x="30259" y="315829"/>
                </a:lnTo>
                <a:lnTo>
                  <a:pt x="27673" y="315288"/>
                </a:lnTo>
                <a:lnTo>
                  <a:pt x="17626" y="312520"/>
                </a:lnTo>
                <a:lnTo>
                  <a:pt x="18348" y="304459"/>
                </a:lnTo>
                <a:lnTo>
                  <a:pt x="17987" y="292728"/>
                </a:lnTo>
                <a:lnTo>
                  <a:pt x="17747" y="290863"/>
                </a:lnTo>
                <a:lnTo>
                  <a:pt x="19852" y="291345"/>
                </a:lnTo>
                <a:lnTo>
                  <a:pt x="20935" y="290142"/>
                </a:lnTo>
                <a:lnTo>
                  <a:pt x="21537" y="290442"/>
                </a:lnTo>
                <a:lnTo>
                  <a:pt x="23341" y="292969"/>
                </a:lnTo>
                <a:lnTo>
                  <a:pt x="23341" y="294112"/>
                </a:lnTo>
                <a:lnTo>
                  <a:pt x="22138" y="296398"/>
                </a:lnTo>
                <a:lnTo>
                  <a:pt x="22559" y="297541"/>
                </a:lnTo>
                <a:lnTo>
                  <a:pt x="22258" y="299225"/>
                </a:lnTo>
                <a:lnTo>
                  <a:pt x="24003" y="300970"/>
                </a:lnTo>
                <a:lnTo>
                  <a:pt x="25687" y="300669"/>
                </a:lnTo>
                <a:lnTo>
                  <a:pt x="26590" y="299947"/>
                </a:lnTo>
                <a:lnTo>
                  <a:pt x="28334" y="296278"/>
                </a:lnTo>
                <a:lnTo>
                  <a:pt x="30259" y="295435"/>
                </a:lnTo>
                <a:lnTo>
                  <a:pt x="33388" y="295135"/>
                </a:lnTo>
                <a:lnTo>
                  <a:pt x="34470" y="293691"/>
                </a:lnTo>
                <a:lnTo>
                  <a:pt x="36095" y="293691"/>
                </a:lnTo>
                <a:lnTo>
                  <a:pt x="37839" y="292728"/>
                </a:lnTo>
                <a:lnTo>
                  <a:pt x="41268" y="293631"/>
                </a:lnTo>
                <a:lnTo>
                  <a:pt x="44216" y="293029"/>
                </a:lnTo>
                <a:lnTo>
                  <a:pt x="53240" y="292428"/>
                </a:lnTo>
                <a:lnTo>
                  <a:pt x="56248" y="291405"/>
                </a:lnTo>
                <a:lnTo>
                  <a:pt x="57691" y="291465"/>
                </a:lnTo>
                <a:lnTo>
                  <a:pt x="57270" y="290021"/>
                </a:lnTo>
                <a:lnTo>
                  <a:pt x="55706" y="288277"/>
                </a:lnTo>
                <a:lnTo>
                  <a:pt x="53841" y="287374"/>
                </a:lnTo>
                <a:lnTo>
                  <a:pt x="52037" y="287013"/>
                </a:lnTo>
                <a:lnTo>
                  <a:pt x="51074" y="286352"/>
                </a:lnTo>
                <a:lnTo>
                  <a:pt x="48066" y="285570"/>
                </a:lnTo>
                <a:lnTo>
                  <a:pt x="44818" y="285329"/>
                </a:lnTo>
                <a:lnTo>
                  <a:pt x="43735" y="282501"/>
                </a:lnTo>
                <a:lnTo>
                  <a:pt x="39704" y="281780"/>
                </a:lnTo>
                <a:lnTo>
                  <a:pt x="37298" y="280276"/>
                </a:lnTo>
                <a:lnTo>
                  <a:pt x="36937" y="278531"/>
                </a:lnTo>
                <a:lnTo>
                  <a:pt x="39042" y="277087"/>
                </a:lnTo>
                <a:lnTo>
                  <a:pt x="37659" y="275643"/>
                </a:lnTo>
                <a:lnTo>
                  <a:pt x="38020" y="274621"/>
                </a:lnTo>
                <a:lnTo>
                  <a:pt x="37599" y="271613"/>
                </a:lnTo>
                <a:lnTo>
                  <a:pt x="35493" y="270289"/>
                </a:lnTo>
                <a:lnTo>
                  <a:pt x="33869" y="268064"/>
                </a:lnTo>
                <a:lnTo>
                  <a:pt x="33087" y="268364"/>
                </a:lnTo>
                <a:lnTo>
                  <a:pt x="28034" y="266680"/>
                </a:lnTo>
                <a:lnTo>
                  <a:pt x="26048" y="266379"/>
                </a:lnTo>
                <a:lnTo>
                  <a:pt x="23281" y="267041"/>
                </a:lnTo>
                <a:lnTo>
                  <a:pt x="22078" y="267823"/>
                </a:lnTo>
                <a:lnTo>
                  <a:pt x="21476" y="269207"/>
                </a:lnTo>
                <a:lnTo>
                  <a:pt x="21476" y="271493"/>
                </a:lnTo>
                <a:lnTo>
                  <a:pt x="22078" y="273779"/>
                </a:lnTo>
                <a:lnTo>
                  <a:pt x="21356" y="275583"/>
                </a:lnTo>
                <a:lnTo>
                  <a:pt x="20815" y="278892"/>
                </a:lnTo>
                <a:lnTo>
                  <a:pt x="20935" y="283825"/>
                </a:lnTo>
                <a:lnTo>
                  <a:pt x="23281" y="284126"/>
                </a:lnTo>
                <a:lnTo>
                  <a:pt x="23582" y="284667"/>
                </a:lnTo>
                <a:lnTo>
                  <a:pt x="22740" y="286713"/>
                </a:lnTo>
                <a:lnTo>
                  <a:pt x="20935" y="284607"/>
                </a:lnTo>
                <a:lnTo>
                  <a:pt x="19852" y="284005"/>
                </a:lnTo>
                <a:lnTo>
                  <a:pt x="17446" y="284607"/>
                </a:lnTo>
                <a:lnTo>
                  <a:pt x="17205" y="285509"/>
                </a:lnTo>
                <a:lnTo>
                  <a:pt x="14197" y="285750"/>
                </a:lnTo>
                <a:lnTo>
                  <a:pt x="14799" y="283043"/>
                </a:lnTo>
                <a:lnTo>
                  <a:pt x="16002" y="280095"/>
                </a:lnTo>
                <a:lnTo>
                  <a:pt x="17987" y="273598"/>
                </a:lnTo>
                <a:lnTo>
                  <a:pt x="20694" y="260363"/>
                </a:lnTo>
                <a:lnTo>
                  <a:pt x="21537" y="255310"/>
                </a:lnTo>
                <a:lnTo>
                  <a:pt x="22138" y="248151"/>
                </a:lnTo>
                <a:lnTo>
                  <a:pt x="22860" y="239850"/>
                </a:lnTo>
                <a:lnTo>
                  <a:pt x="23221" y="231427"/>
                </a:lnTo>
                <a:lnTo>
                  <a:pt x="22980" y="217892"/>
                </a:lnTo>
                <a:lnTo>
                  <a:pt x="21055" y="214162"/>
                </a:lnTo>
                <a:lnTo>
                  <a:pt x="18649" y="213079"/>
                </a:lnTo>
                <a:lnTo>
                  <a:pt x="18228" y="206522"/>
                </a:lnTo>
                <a:lnTo>
                  <a:pt x="17867" y="204717"/>
                </a:lnTo>
                <a:lnTo>
                  <a:pt x="15701" y="202792"/>
                </a:lnTo>
                <a:lnTo>
                  <a:pt x="15641" y="200386"/>
                </a:lnTo>
                <a:lnTo>
                  <a:pt x="16122" y="198401"/>
                </a:lnTo>
                <a:lnTo>
                  <a:pt x="16483" y="194370"/>
                </a:lnTo>
                <a:lnTo>
                  <a:pt x="15882" y="193167"/>
                </a:lnTo>
                <a:lnTo>
                  <a:pt x="17025" y="188054"/>
                </a:lnTo>
                <a:lnTo>
                  <a:pt x="18709" y="177646"/>
                </a:lnTo>
                <a:lnTo>
                  <a:pt x="19431" y="170427"/>
                </a:lnTo>
                <a:lnTo>
                  <a:pt x="20394" y="159900"/>
                </a:lnTo>
                <a:lnTo>
                  <a:pt x="20273" y="155689"/>
                </a:lnTo>
                <a:lnTo>
                  <a:pt x="20694" y="150214"/>
                </a:lnTo>
                <a:lnTo>
                  <a:pt x="20454" y="143777"/>
                </a:lnTo>
                <a:lnTo>
                  <a:pt x="19611" y="138544"/>
                </a:lnTo>
                <a:lnTo>
                  <a:pt x="20213" y="132107"/>
                </a:lnTo>
                <a:lnTo>
                  <a:pt x="19912" y="127896"/>
                </a:lnTo>
                <a:lnTo>
                  <a:pt x="18288" y="125730"/>
                </a:lnTo>
                <a:lnTo>
                  <a:pt x="18107" y="124286"/>
                </a:lnTo>
                <a:lnTo>
                  <a:pt x="16122" y="122782"/>
                </a:lnTo>
                <a:lnTo>
                  <a:pt x="15521" y="118571"/>
                </a:lnTo>
                <a:lnTo>
                  <a:pt x="16122" y="114902"/>
                </a:lnTo>
                <a:lnTo>
                  <a:pt x="15821" y="113217"/>
                </a:lnTo>
                <a:lnTo>
                  <a:pt x="15039" y="111894"/>
                </a:lnTo>
                <a:lnTo>
                  <a:pt x="13235" y="111412"/>
                </a:lnTo>
                <a:lnTo>
                  <a:pt x="12453" y="109367"/>
                </a:lnTo>
                <a:lnTo>
                  <a:pt x="10287" y="108465"/>
                </a:lnTo>
                <a:lnTo>
                  <a:pt x="10768" y="107081"/>
                </a:lnTo>
                <a:lnTo>
                  <a:pt x="9685" y="106119"/>
                </a:lnTo>
                <a:lnTo>
                  <a:pt x="9084" y="104374"/>
                </a:lnTo>
                <a:lnTo>
                  <a:pt x="9324" y="102569"/>
                </a:lnTo>
                <a:lnTo>
                  <a:pt x="7760" y="101486"/>
                </a:lnTo>
                <a:lnTo>
                  <a:pt x="7279" y="99802"/>
                </a:lnTo>
                <a:lnTo>
                  <a:pt x="5474" y="98599"/>
                </a:lnTo>
                <a:lnTo>
                  <a:pt x="4271" y="99621"/>
                </a:lnTo>
                <a:lnTo>
                  <a:pt x="3429" y="99381"/>
                </a:lnTo>
                <a:lnTo>
                  <a:pt x="3850" y="97877"/>
                </a:lnTo>
                <a:lnTo>
                  <a:pt x="1925" y="94989"/>
                </a:lnTo>
                <a:lnTo>
                  <a:pt x="2105" y="92824"/>
                </a:lnTo>
                <a:lnTo>
                  <a:pt x="1263" y="91681"/>
                </a:lnTo>
                <a:lnTo>
                  <a:pt x="2105" y="89816"/>
                </a:lnTo>
                <a:lnTo>
                  <a:pt x="1985" y="86688"/>
                </a:lnTo>
                <a:lnTo>
                  <a:pt x="1624" y="84943"/>
                </a:lnTo>
                <a:lnTo>
                  <a:pt x="602" y="84161"/>
                </a:lnTo>
                <a:lnTo>
                  <a:pt x="962" y="82657"/>
                </a:lnTo>
                <a:lnTo>
                  <a:pt x="361" y="81755"/>
                </a:lnTo>
                <a:lnTo>
                  <a:pt x="1023" y="80912"/>
                </a:lnTo>
                <a:lnTo>
                  <a:pt x="0" y="80491"/>
                </a:lnTo>
                <a:lnTo>
                  <a:pt x="120" y="78747"/>
                </a:lnTo>
                <a:lnTo>
                  <a:pt x="1083" y="77243"/>
                </a:lnTo>
                <a:lnTo>
                  <a:pt x="602" y="75197"/>
                </a:lnTo>
                <a:lnTo>
                  <a:pt x="1504" y="72189"/>
                </a:lnTo>
                <a:lnTo>
                  <a:pt x="1504" y="69843"/>
                </a:lnTo>
                <a:lnTo>
                  <a:pt x="2226" y="67196"/>
                </a:lnTo>
                <a:lnTo>
                  <a:pt x="2406" y="64670"/>
                </a:lnTo>
                <a:lnTo>
                  <a:pt x="1805" y="62624"/>
                </a:lnTo>
                <a:lnTo>
                  <a:pt x="2045" y="60639"/>
                </a:lnTo>
                <a:lnTo>
                  <a:pt x="2948" y="57391"/>
                </a:lnTo>
                <a:lnTo>
                  <a:pt x="4031" y="56669"/>
                </a:lnTo>
                <a:lnTo>
                  <a:pt x="4331" y="53661"/>
                </a:lnTo>
                <a:lnTo>
                  <a:pt x="4151" y="51375"/>
                </a:lnTo>
                <a:lnTo>
                  <a:pt x="2767" y="49871"/>
                </a:lnTo>
                <a:lnTo>
                  <a:pt x="3489" y="48908"/>
                </a:lnTo>
                <a:lnTo>
                  <a:pt x="2888" y="46683"/>
                </a:lnTo>
                <a:lnTo>
                  <a:pt x="2767" y="44577"/>
                </a:lnTo>
                <a:lnTo>
                  <a:pt x="1925" y="42893"/>
                </a:lnTo>
                <a:lnTo>
                  <a:pt x="2346" y="41148"/>
                </a:lnTo>
                <a:lnTo>
                  <a:pt x="4933" y="39704"/>
                </a:lnTo>
                <a:lnTo>
                  <a:pt x="6437" y="39464"/>
                </a:lnTo>
                <a:lnTo>
                  <a:pt x="9324" y="34711"/>
                </a:lnTo>
                <a:lnTo>
                  <a:pt x="9746" y="32666"/>
                </a:lnTo>
                <a:lnTo>
                  <a:pt x="8783" y="29297"/>
                </a:lnTo>
                <a:lnTo>
                  <a:pt x="9866" y="28154"/>
                </a:lnTo>
                <a:lnTo>
                  <a:pt x="12092" y="27191"/>
                </a:lnTo>
                <a:lnTo>
                  <a:pt x="13054" y="25387"/>
                </a:lnTo>
                <a:lnTo>
                  <a:pt x="13656" y="23341"/>
                </a:lnTo>
                <a:lnTo>
                  <a:pt x="13415" y="21296"/>
                </a:lnTo>
                <a:lnTo>
                  <a:pt x="14498" y="19611"/>
                </a:lnTo>
                <a:lnTo>
                  <a:pt x="15100" y="20153"/>
                </a:lnTo>
                <a:lnTo>
                  <a:pt x="16483" y="19792"/>
                </a:lnTo>
                <a:lnTo>
                  <a:pt x="17566" y="17867"/>
                </a:lnTo>
                <a:lnTo>
                  <a:pt x="17747" y="15942"/>
                </a:lnTo>
                <a:lnTo>
                  <a:pt x="18829" y="14257"/>
                </a:lnTo>
                <a:lnTo>
                  <a:pt x="17927" y="11971"/>
                </a:lnTo>
                <a:lnTo>
                  <a:pt x="15641" y="11971"/>
                </a:lnTo>
                <a:lnTo>
                  <a:pt x="15039" y="9625"/>
                </a:lnTo>
                <a:lnTo>
                  <a:pt x="14017" y="8422"/>
                </a:lnTo>
                <a:lnTo>
                  <a:pt x="13776" y="6016"/>
                </a:lnTo>
                <a:lnTo>
                  <a:pt x="12332" y="4752"/>
                </a:lnTo>
                <a:lnTo>
                  <a:pt x="12212" y="2707"/>
                </a:lnTo>
                <a:lnTo>
                  <a:pt x="14498" y="1745"/>
                </a:lnTo>
                <a:lnTo>
                  <a:pt x="15581" y="2647"/>
                </a:lnTo>
                <a:lnTo>
                  <a:pt x="17686" y="2466"/>
                </a:lnTo>
                <a:lnTo>
                  <a:pt x="19551" y="2707"/>
                </a:lnTo>
                <a:lnTo>
                  <a:pt x="20273" y="3429"/>
                </a:lnTo>
                <a:lnTo>
                  <a:pt x="21537" y="3369"/>
                </a:lnTo>
                <a:lnTo>
                  <a:pt x="24424" y="4572"/>
                </a:lnTo>
                <a:lnTo>
                  <a:pt x="23822" y="4993"/>
                </a:lnTo>
                <a:lnTo>
                  <a:pt x="24424" y="7700"/>
                </a:lnTo>
                <a:lnTo>
                  <a:pt x="25206" y="8783"/>
                </a:lnTo>
                <a:lnTo>
                  <a:pt x="26530" y="9324"/>
                </a:lnTo>
                <a:lnTo>
                  <a:pt x="29237" y="8603"/>
                </a:lnTo>
                <a:lnTo>
                  <a:pt x="32064" y="10467"/>
                </a:lnTo>
                <a:lnTo>
                  <a:pt x="34531" y="14679"/>
                </a:lnTo>
                <a:lnTo>
                  <a:pt x="36095" y="15160"/>
                </a:lnTo>
                <a:lnTo>
                  <a:pt x="39343" y="18348"/>
                </a:lnTo>
                <a:lnTo>
                  <a:pt x="43133" y="22860"/>
                </a:lnTo>
                <a:lnTo>
                  <a:pt x="44336" y="23702"/>
                </a:lnTo>
                <a:lnTo>
                  <a:pt x="45299" y="25748"/>
                </a:lnTo>
                <a:lnTo>
                  <a:pt x="47705" y="27552"/>
                </a:lnTo>
                <a:lnTo>
                  <a:pt x="49329" y="30259"/>
                </a:lnTo>
                <a:lnTo>
                  <a:pt x="51014" y="31523"/>
                </a:lnTo>
                <a:lnTo>
                  <a:pt x="53601" y="31523"/>
                </a:lnTo>
                <a:lnTo>
                  <a:pt x="54744" y="32485"/>
                </a:lnTo>
                <a:lnTo>
                  <a:pt x="55766" y="34290"/>
                </a:lnTo>
                <a:lnTo>
                  <a:pt x="60398" y="36997"/>
                </a:lnTo>
                <a:lnTo>
                  <a:pt x="60398" y="38802"/>
                </a:lnTo>
                <a:lnTo>
                  <a:pt x="62203" y="40125"/>
                </a:lnTo>
                <a:lnTo>
                  <a:pt x="63828" y="40486"/>
                </a:lnTo>
                <a:lnTo>
                  <a:pt x="65753" y="39825"/>
                </a:lnTo>
                <a:lnTo>
                  <a:pt x="66113" y="39223"/>
                </a:lnTo>
                <a:lnTo>
                  <a:pt x="67497" y="40005"/>
                </a:lnTo>
                <a:lnTo>
                  <a:pt x="69663" y="42291"/>
                </a:lnTo>
                <a:lnTo>
                  <a:pt x="72430" y="44336"/>
                </a:lnTo>
                <a:lnTo>
                  <a:pt x="74235" y="46201"/>
                </a:lnTo>
                <a:lnTo>
                  <a:pt x="77844" y="49450"/>
                </a:lnTo>
                <a:lnTo>
                  <a:pt x="79047" y="50954"/>
                </a:lnTo>
                <a:lnTo>
                  <a:pt x="80551" y="51375"/>
                </a:lnTo>
                <a:lnTo>
                  <a:pt x="82356" y="52578"/>
                </a:lnTo>
                <a:lnTo>
                  <a:pt x="80852" y="55405"/>
                </a:lnTo>
                <a:lnTo>
                  <a:pt x="86146" y="59436"/>
                </a:lnTo>
                <a:lnTo>
                  <a:pt x="86928" y="61241"/>
                </a:lnTo>
                <a:lnTo>
                  <a:pt x="91199" y="63767"/>
                </a:lnTo>
                <a:lnTo>
                  <a:pt x="93124" y="63948"/>
                </a:lnTo>
                <a:lnTo>
                  <a:pt x="93004" y="64549"/>
                </a:lnTo>
                <a:lnTo>
                  <a:pt x="95771" y="66114"/>
                </a:lnTo>
                <a:lnTo>
                  <a:pt x="99261" y="66595"/>
                </a:lnTo>
                <a:lnTo>
                  <a:pt x="100464" y="67918"/>
                </a:lnTo>
                <a:lnTo>
                  <a:pt x="102750" y="68881"/>
                </a:lnTo>
                <a:lnTo>
                  <a:pt x="106419" y="69482"/>
                </a:lnTo>
                <a:lnTo>
                  <a:pt x="108224" y="70264"/>
                </a:lnTo>
                <a:lnTo>
                  <a:pt x="108585" y="71107"/>
                </a:lnTo>
                <a:lnTo>
                  <a:pt x="111894" y="71708"/>
                </a:lnTo>
                <a:lnTo>
                  <a:pt x="113879" y="71227"/>
                </a:lnTo>
                <a:lnTo>
                  <a:pt x="115022" y="72611"/>
                </a:lnTo>
                <a:lnTo>
                  <a:pt x="119654" y="73814"/>
                </a:lnTo>
                <a:lnTo>
                  <a:pt x="125369" y="73513"/>
                </a:lnTo>
                <a:lnTo>
                  <a:pt x="127174" y="74957"/>
                </a:lnTo>
                <a:lnTo>
                  <a:pt x="128858" y="74536"/>
                </a:lnTo>
                <a:lnTo>
                  <a:pt x="128618" y="73693"/>
                </a:lnTo>
                <a:lnTo>
                  <a:pt x="133009" y="75679"/>
                </a:lnTo>
                <a:lnTo>
                  <a:pt x="136378" y="78145"/>
                </a:lnTo>
                <a:lnTo>
                  <a:pt x="136619" y="80431"/>
                </a:lnTo>
                <a:lnTo>
                  <a:pt x="138423" y="81875"/>
                </a:lnTo>
                <a:lnTo>
                  <a:pt x="141912" y="83259"/>
                </a:lnTo>
                <a:lnTo>
                  <a:pt x="144920" y="82236"/>
                </a:lnTo>
                <a:lnTo>
                  <a:pt x="145221" y="81634"/>
                </a:lnTo>
                <a:lnTo>
                  <a:pt x="147507" y="81514"/>
                </a:lnTo>
                <a:lnTo>
                  <a:pt x="149312" y="83018"/>
                </a:lnTo>
                <a:lnTo>
                  <a:pt x="150395" y="85304"/>
                </a:lnTo>
                <a:lnTo>
                  <a:pt x="152199" y="86327"/>
                </a:lnTo>
                <a:lnTo>
                  <a:pt x="156411" y="87048"/>
                </a:lnTo>
                <a:lnTo>
                  <a:pt x="160862" y="86567"/>
                </a:lnTo>
                <a:lnTo>
                  <a:pt x="165494" y="87770"/>
                </a:lnTo>
                <a:lnTo>
                  <a:pt x="165494" y="88432"/>
                </a:lnTo>
                <a:lnTo>
                  <a:pt x="161163" y="87109"/>
                </a:lnTo>
                <a:lnTo>
                  <a:pt x="157854" y="87289"/>
                </a:lnTo>
                <a:lnTo>
                  <a:pt x="157854" y="88131"/>
                </a:lnTo>
                <a:lnTo>
                  <a:pt x="161765" y="91380"/>
                </a:lnTo>
                <a:lnTo>
                  <a:pt x="163930" y="91861"/>
                </a:lnTo>
                <a:lnTo>
                  <a:pt x="165254" y="93064"/>
                </a:lnTo>
                <a:lnTo>
                  <a:pt x="167840" y="93606"/>
                </a:lnTo>
                <a:lnTo>
                  <a:pt x="170548" y="93606"/>
                </a:lnTo>
                <a:lnTo>
                  <a:pt x="172112" y="94809"/>
                </a:lnTo>
                <a:lnTo>
                  <a:pt x="175240" y="95531"/>
                </a:lnTo>
                <a:lnTo>
                  <a:pt x="178789" y="94929"/>
                </a:lnTo>
                <a:lnTo>
                  <a:pt x="179631" y="95892"/>
                </a:lnTo>
                <a:lnTo>
                  <a:pt x="183482" y="97095"/>
                </a:lnTo>
                <a:lnTo>
                  <a:pt x="187873" y="96012"/>
                </a:lnTo>
                <a:lnTo>
                  <a:pt x="191783" y="93726"/>
                </a:lnTo>
                <a:lnTo>
                  <a:pt x="196115" y="90538"/>
                </a:lnTo>
                <a:lnTo>
                  <a:pt x="199002" y="89214"/>
                </a:lnTo>
                <a:lnTo>
                  <a:pt x="200205" y="89515"/>
                </a:lnTo>
                <a:lnTo>
                  <a:pt x="204717" y="88913"/>
                </a:lnTo>
                <a:lnTo>
                  <a:pt x="204717" y="89395"/>
                </a:lnTo>
                <a:lnTo>
                  <a:pt x="200506" y="89936"/>
                </a:lnTo>
                <a:lnTo>
                  <a:pt x="198521" y="92763"/>
                </a:lnTo>
                <a:lnTo>
                  <a:pt x="201890" y="95290"/>
                </a:lnTo>
                <a:lnTo>
                  <a:pt x="202251" y="96674"/>
                </a:lnTo>
                <a:lnTo>
                  <a:pt x="204296" y="99922"/>
                </a:lnTo>
                <a:lnTo>
                  <a:pt x="206402" y="101727"/>
                </a:lnTo>
                <a:lnTo>
                  <a:pt x="207785" y="106540"/>
                </a:lnTo>
                <a:lnTo>
                  <a:pt x="208026" y="109728"/>
                </a:lnTo>
                <a:lnTo>
                  <a:pt x="210914" y="109608"/>
                </a:lnTo>
                <a:lnTo>
                  <a:pt x="212718" y="109006"/>
                </a:lnTo>
                <a:lnTo>
                  <a:pt x="216027" y="108765"/>
                </a:lnTo>
                <a:lnTo>
                  <a:pt x="220358" y="109367"/>
                </a:lnTo>
                <a:lnTo>
                  <a:pt x="221080" y="109908"/>
                </a:lnTo>
                <a:lnTo>
                  <a:pt x="224088" y="111112"/>
                </a:lnTo>
                <a:lnTo>
                  <a:pt x="223005" y="112014"/>
                </a:lnTo>
                <a:lnTo>
                  <a:pt x="221140" y="115684"/>
                </a:lnTo>
                <a:lnTo>
                  <a:pt x="221983" y="117488"/>
                </a:lnTo>
                <a:lnTo>
                  <a:pt x="226494" y="120737"/>
                </a:lnTo>
                <a:lnTo>
                  <a:pt x="227577" y="122722"/>
                </a:lnTo>
                <a:lnTo>
                  <a:pt x="227938" y="126873"/>
                </a:lnTo>
                <a:lnTo>
                  <a:pt x="227036" y="128497"/>
                </a:lnTo>
                <a:lnTo>
                  <a:pt x="224870" y="129700"/>
                </a:lnTo>
                <a:lnTo>
                  <a:pt x="224930" y="130783"/>
                </a:lnTo>
                <a:lnTo>
                  <a:pt x="227698" y="130964"/>
                </a:lnTo>
                <a:lnTo>
                  <a:pt x="229382" y="130182"/>
                </a:lnTo>
                <a:lnTo>
                  <a:pt x="231066" y="127174"/>
                </a:lnTo>
                <a:lnTo>
                  <a:pt x="232871" y="122361"/>
                </a:lnTo>
                <a:lnTo>
                  <a:pt x="230164" y="119955"/>
                </a:lnTo>
                <a:lnTo>
                  <a:pt x="229863" y="117909"/>
                </a:lnTo>
                <a:lnTo>
                  <a:pt x="227758" y="115443"/>
                </a:lnTo>
                <a:lnTo>
                  <a:pt x="226374" y="114902"/>
                </a:lnTo>
                <a:lnTo>
                  <a:pt x="228179" y="113097"/>
                </a:lnTo>
                <a:lnTo>
                  <a:pt x="228540" y="111292"/>
                </a:lnTo>
                <a:lnTo>
                  <a:pt x="228239" y="109548"/>
                </a:lnTo>
                <a:lnTo>
                  <a:pt x="233653" y="106961"/>
                </a:lnTo>
                <a:lnTo>
                  <a:pt x="235338" y="105637"/>
                </a:lnTo>
                <a:lnTo>
                  <a:pt x="235939" y="106119"/>
                </a:lnTo>
                <a:lnTo>
                  <a:pt x="238706" y="106299"/>
                </a:lnTo>
                <a:lnTo>
                  <a:pt x="242316" y="105998"/>
                </a:lnTo>
                <a:lnTo>
                  <a:pt x="245324" y="106600"/>
                </a:lnTo>
                <a:lnTo>
                  <a:pt x="244542" y="108765"/>
                </a:lnTo>
                <a:lnTo>
                  <a:pt x="245625" y="111773"/>
                </a:lnTo>
                <a:lnTo>
                  <a:pt x="241474" y="112856"/>
                </a:lnTo>
                <a:lnTo>
                  <a:pt x="239067" y="114300"/>
                </a:lnTo>
                <a:lnTo>
                  <a:pt x="237864" y="115623"/>
                </a:lnTo>
                <a:lnTo>
                  <a:pt x="239067" y="117729"/>
                </a:lnTo>
                <a:lnTo>
                  <a:pt x="239188" y="119534"/>
                </a:lnTo>
                <a:lnTo>
                  <a:pt x="240030" y="121338"/>
                </a:lnTo>
                <a:lnTo>
                  <a:pt x="241053" y="122121"/>
                </a:lnTo>
                <a:lnTo>
                  <a:pt x="239970" y="123805"/>
                </a:lnTo>
                <a:lnTo>
                  <a:pt x="240331" y="125249"/>
                </a:lnTo>
                <a:lnTo>
                  <a:pt x="241955" y="127655"/>
                </a:lnTo>
                <a:lnTo>
                  <a:pt x="243940" y="127234"/>
                </a:lnTo>
                <a:lnTo>
                  <a:pt x="243519" y="124407"/>
                </a:lnTo>
                <a:lnTo>
                  <a:pt x="244722" y="120917"/>
                </a:lnTo>
                <a:lnTo>
                  <a:pt x="243700" y="120015"/>
                </a:lnTo>
                <a:lnTo>
                  <a:pt x="245384" y="118631"/>
                </a:lnTo>
                <a:lnTo>
                  <a:pt x="246467" y="117007"/>
                </a:lnTo>
                <a:lnTo>
                  <a:pt x="248572" y="116165"/>
                </a:lnTo>
                <a:lnTo>
                  <a:pt x="251279" y="115744"/>
                </a:lnTo>
                <a:lnTo>
                  <a:pt x="252663" y="116345"/>
                </a:lnTo>
                <a:lnTo>
                  <a:pt x="251460" y="118992"/>
                </a:lnTo>
                <a:lnTo>
                  <a:pt x="251640" y="121519"/>
                </a:lnTo>
                <a:lnTo>
                  <a:pt x="250738" y="127354"/>
                </a:lnTo>
                <a:lnTo>
                  <a:pt x="251941" y="129640"/>
                </a:lnTo>
                <a:lnTo>
                  <a:pt x="251159" y="132347"/>
                </a:lnTo>
                <a:lnTo>
                  <a:pt x="248633" y="133430"/>
                </a:lnTo>
                <a:lnTo>
                  <a:pt x="245264" y="129640"/>
                </a:lnTo>
                <a:lnTo>
                  <a:pt x="243940" y="130122"/>
                </a:lnTo>
                <a:lnTo>
                  <a:pt x="244241" y="134333"/>
                </a:lnTo>
                <a:lnTo>
                  <a:pt x="243760" y="136258"/>
                </a:lnTo>
                <a:lnTo>
                  <a:pt x="245384" y="139506"/>
                </a:lnTo>
                <a:lnTo>
                  <a:pt x="247610" y="140168"/>
                </a:lnTo>
                <a:lnTo>
                  <a:pt x="247851" y="142875"/>
                </a:lnTo>
                <a:lnTo>
                  <a:pt x="246166" y="145281"/>
                </a:lnTo>
                <a:lnTo>
                  <a:pt x="246166" y="147688"/>
                </a:lnTo>
                <a:lnTo>
                  <a:pt x="245444" y="149492"/>
                </a:lnTo>
                <a:lnTo>
                  <a:pt x="244602" y="149071"/>
                </a:lnTo>
                <a:lnTo>
                  <a:pt x="243279" y="149492"/>
                </a:lnTo>
                <a:lnTo>
                  <a:pt x="245083" y="150696"/>
                </a:lnTo>
                <a:lnTo>
                  <a:pt x="246467" y="150274"/>
                </a:lnTo>
                <a:lnTo>
                  <a:pt x="248392" y="148410"/>
                </a:lnTo>
                <a:lnTo>
                  <a:pt x="248994" y="148410"/>
                </a:lnTo>
                <a:lnTo>
                  <a:pt x="249415" y="150515"/>
                </a:lnTo>
                <a:lnTo>
                  <a:pt x="248151" y="153342"/>
                </a:lnTo>
                <a:lnTo>
                  <a:pt x="248753" y="155207"/>
                </a:lnTo>
                <a:lnTo>
                  <a:pt x="249715" y="156651"/>
                </a:lnTo>
                <a:lnTo>
                  <a:pt x="252122" y="157132"/>
                </a:lnTo>
                <a:lnTo>
                  <a:pt x="253024" y="157854"/>
                </a:lnTo>
                <a:lnTo>
                  <a:pt x="251400" y="159418"/>
                </a:lnTo>
                <a:lnTo>
                  <a:pt x="250377" y="158817"/>
                </a:lnTo>
                <a:lnTo>
                  <a:pt x="249174" y="160622"/>
                </a:lnTo>
                <a:lnTo>
                  <a:pt x="247008" y="161043"/>
                </a:lnTo>
                <a:lnTo>
                  <a:pt x="245204" y="160020"/>
                </a:lnTo>
                <a:lnTo>
                  <a:pt x="241775" y="158937"/>
                </a:lnTo>
                <a:lnTo>
                  <a:pt x="242376" y="163750"/>
                </a:lnTo>
                <a:lnTo>
                  <a:pt x="240932" y="165915"/>
                </a:lnTo>
                <a:lnTo>
                  <a:pt x="238947" y="166517"/>
                </a:lnTo>
                <a:lnTo>
                  <a:pt x="236360" y="168623"/>
                </a:lnTo>
                <a:lnTo>
                  <a:pt x="232450" y="169104"/>
                </a:lnTo>
                <a:lnTo>
                  <a:pt x="232390" y="171149"/>
                </a:lnTo>
                <a:lnTo>
                  <a:pt x="231488" y="171931"/>
                </a:lnTo>
                <a:lnTo>
                  <a:pt x="230585" y="175661"/>
                </a:lnTo>
                <a:lnTo>
                  <a:pt x="229021" y="177225"/>
                </a:lnTo>
                <a:lnTo>
                  <a:pt x="228420" y="179391"/>
                </a:lnTo>
                <a:lnTo>
                  <a:pt x="226675" y="179992"/>
                </a:lnTo>
                <a:lnTo>
                  <a:pt x="224690" y="182579"/>
                </a:lnTo>
                <a:lnTo>
                  <a:pt x="223487" y="186429"/>
                </a:lnTo>
                <a:lnTo>
                  <a:pt x="224569" y="188836"/>
                </a:lnTo>
                <a:lnTo>
                  <a:pt x="222584" y="189437"/>
                </a:lnTo>
                <a:lnTo>
                  <a:pt x="219035" y="189618"/>
                </a:lnTo>
                <a:lnTo>
                  <a:pt x="217050" y="187693"/>
                </a:lnTo>
                <a:lnTo>
                  <a:pt x="218554" y="183843"/>
                </a:lnTo>
                <a:lnTo>
                  <a:pt x="220238" y="183301"/>
                </a:lnTo>
                <a:lnTo>
                  <a:pt x="220539" y="181316"/>
                </a:lnTo>
                <a:lnTo>
                  <a:pt x="221622" y="180414"/>
                </a:lnTo>
                <a:lnTo>
                  <a:pt x="222043" y="177526"/>
                </a:lnTo>
                <a:lnTo>
                  <a:pt x="223847" y="175902"/>
                </a:lnTo>
                <a:lnTo>
                  <a:pt x="224810" y="173255"/>
                </a:lnTo>
                <a:lnTo>
                  <a:pt x="226494" y="170247"/>
                </a:lnTo>
                <a:lnTo>
                  <a:pt x="227216" y="167841"/>
                </a:lnTo>
                <a:lnTo>
                  <a:pt x="226434" y="166457"/>
                </a:lnTo>
                <a:lnTo>
                  <a:pt x="226976" y="163630"/>
                </a:lnTo>
                <a:lnTo>
                  <a:pt x="226194" y="162186"/>
                </a:lnTo>
                <a:lnTo>
                  <a:pt x="226194" y="160561"/>
                </a:lnTo>
                <a:lnTo>
                  <a:pt x="224630" y="160682"/>
                </a:lnTo>
                <a:lnTo>
                  <a:pt x="224148" y="162607"/>
                </a:lnTo>
                <a:lnTo>
                  <a:pt x="223426" y="163509"/>
                </a:lnTo>
                <a:lnTo>
                  <a:pt x="224028" y="166457"/>
                </a:lnTo>
                <a:lnTo>
                  <a:pt x="222404" y="169585"/>
                </a:lnTo>
                <a:lnTo>
                  <a:pt x="219396" y="170909"/>
                </a:lnTo>
                <a:lnTo>
                  <a:pt x="217952" y="170307"/>
                </a:lnTo>
                <a:lnTo>
                  <a:pt x="219155" y="167299"/>
                </a:lnTo>
                <a:lnTo>
                  <a:pt x="219155" y="165915"/>
                </a:lnTo>
                <a:lnTo>
                  <a:pt x="217711" y="165494"/>
                </a:lnTo>
                <a:lnTo>
                  <a:pt x="216689" y="167841"/>
                </a:lnTo>
                <a:lnTo>
                  <a:pt x="216328" y="172052"/>
                </a:lnTo>
                <a:lnTo>
                  <a:pt x="217711" y="174037"/>
                </a:lnTo>
                <a:lnTo>
                  <a:pt x="216508" y="178067"/>
                </a:lnTo>
                <a:lnTo>
                  <a:pt x="215726" y="178248"/>
                </a:lnTo>
                <a:lnTo>
                  <a:pt x="215546" y="176563"/>
                </a:lnTo>
                <a:lnTo>
                  <a:pt x="214222" y="176443"/>
                </a:lnTo>
                <a:lnTo>
                  <a:pt x="213380" y="178849"/>
                </a:lnTo>
                <a:lnTo>
                  <a:pt x="212237" y="178368"/>
                </a:lnTo>
                <a:lnTo>
                  <a:pt x="211335" y="181617"/>
                </a:lnTo>
                <a:lnTo>
                  <a:pt x="210252" y="182820"/>
                </a:lnTo>
                <a:lnTo>
                  <a:pt x="211034" y="186068"/>
                </a:lnTo>
                <a:lnTo>
                  <a:pt x="210613" y="186670"/>
                </a:lnTo>
                <a:lnTo>
                  <a:pt x="208206" y="187512"/>
                </a:lnTo>
                <a:lnTo>
                  <a:pt x="206041" y="189798"/>
                </a:lnTo>
                <a:lnTo>
                  <a:pt x="206582" y="192024"/>
                </a:lnTo>
                <a:lnTo>
                  <a:pt x="205860" y="193468"/>
                </a:lnTo>
                <a:lnTo>
                  <a:pt x="204116" y="192866"/>
                </a:lnTo>
                <a:lnTo>
                  <a:pt x="203213" y="191723"/>
                </a:lnTo>
                <a:lnTo>
                  <a:pt x="201950" y="192806"/>
                </a:lnTo>
                <a:lnTo>
                  <a:pt x="200566" y="194791"/>
                </a:lnTo>
                <a:lnTo>
                  <a:pt x="195934" y="197137"/>
                </a:lnTo>
                <a:lnTo>
                  <a:pt x="194731" y="197137"/>
                </a:lnTo>
                <a:lnTo>
                  <a:pt x="194310" y="198882"/>
                </a:lnTo>
                <a:lnTo>
                  <a:pt x="191122" y="201770"/>
                </a:lnTo>
                <a:lnTo>
                  <a:pt x="187151" y="206221"/>
                </a:lnTo>
                <a:lnTo>
                  <a:pt x="186008" y="206642"/>
                </a:lnTo>
                <a:lnTo>
                  <a:pt x="186489" y="207485"/>
                </a:lnTo>
                <a:lnTo>
                  <a:pt x="185407" y="208989"/>
                </a:lnTo>
                <a:lnTo>
                  <a:pt x="184143" y="208989"/>
                </a:lnTo>
                <a:lnTo>
                  <a:pt x="182700" y="210372"/>
                </a:lnTo>
                <a:lnTo>
                  <a:pt x="180353" y="215365"/>
                </a:lnTo>
                <a:lnTo>
                  <a:pt x="177466" y="217230"/>
                </a:lnTo>
                <a:lnTo>
                  <a:pt x="173074" y="221080"/>
                </a:lnTo>
                <a:lnTo>
                  <a:pt x="171871" y="221441"/>
                </a:lnTo>
                <a:lnTo>
                  <a:pt x="170487" y="224750"/>
                </a:lnTo>
                <a:lnTo>
                  <a:pt x="165615" y="230706"/>
                </a:lnTo>
                <a:lnTo>
                  <a:pt x="163389" y="234856"/>
                </a:lnTo>
                <a:lnTo>
                  <a:pt x="163569" y="235699"/>
                </a:lnTo>
                <a:lnTo>
                  <a:pt x="162126" y="236180"/>
                </a:lnTo>
                <a:lnTo>
                  <a:pt x="161343" y="238707"/>
                </a:lnTo>
                <a:lnTo>
                  <a:pt x="162005" y="240210"/>
                </a:lnTo>
                <a:lnTo>
                  <a:pt x="163028" y="240932"/>
                </a:lnTo>
                <a:lnTo>
                  <a:pt x="166337" y="239248"/>
                </a:lnTo>
                <a:lnTo>
                  <a:pt x="168322" y="239248"/>
                </a:lnTo>
                <a:lnTo>
                  <a:pt x="168923" y="240451"/>
                </a:lnTo>
                <a:lnTo>
                  <a:pt x="170969" y="241173"/>
                </a:lnTo>
                <a:lnTo>
                  <a:pt x="172172" y="242677"/>
                </a:lnTo>
                <a:lnTo>
                  <a:pt x="176022" y="243639"/>
                </a:lnTo>
                <a:lnTo>
                  <a:pt x="178609" y="243279"/>
                </a:lnTo>
                <a:lnTo>
                  <a:pt x="183421" y="240571"/>
                </a:lnTo>
                <a:lnTo>
                  <a:pt x="188836" y="240090"/>
                </a:lnTo>
                <a:lnTo>
                  <a:pt x="190159" y="240391"/>
                </a:lnTo>
                <a:lnTo>
                  <a:pt x="191904" y="239789"/>
                </a:lnTo>
                <a:lnTo>
                  <a:pt x="193829" y="240210"/>
                </a:lnTo>
                <a:lnTo>
                  <a:pt x="197198" y="237443"/>
                </a:lnTo>
                <a:lnTo>
                  <a:pt x="198942" y="237203"/>
                </a:lnTo>
                <a:lnTo>
                  <a:pt x="200687" y="235518"/>
                </a:lnTo>
                <a:lnTo>
                  <a:pt x="198160" y="234556"/>
                </a:lnTo>
                <a:lnTo>
                  <a:pt x="196476" y="234556"/>
                </a:lnTo>
                <a:lnTo>
                  <a:pt x="196235" y="235458"/>
                </a:lnTo>
                <a:lnTo>
                  <a:pt x="194129" y="235578"/>
                </a:lnTo>
                <a:lnTo>
                  <a:pt x="190640" y="236721"/>
                </a:lnTo>
                <a:lnTo>
                  <a:pt x="187813" y="236721"/>
                </a:lnTo>
                <a:lnTo>
                  <a:pt x="187332" y="237323"/>
                </a:lnTo>
                <a:lnTo>
                  <a:pt x="185768" y="236962"/>
                </a:lnTo>
                <a:lnTo>
                  <a:pt x="184143" y="237985"/>
                </a:lnTo>
                <a:lnTo>
                  <a:pt x="180534" y="239067"/>
                </a:lnTo>
                <a:lnTo>
                  <a:pt x="178428" y="241895"/>
                </a:lnTo>
                <a:lnTo>
                  <a:pt x="176022" y="241775"/>
                </a:lnTo>
                <a:lnTo>
                  <a:pt x="174638" y="239549"/>
                </a:lnTo>
                <a:lnTo>
                  <a:pt x="171270" y="237564"/>
                </a:lnTo>
                <a:lnTo>
                  <a:pt x="168562" y="237383"/>
                </a:lnTo>
                <a:lnTo>
                  <a:pt x="167780" y="236781"/>
                </a:lnTo>
                <a:lnTo>
                  <a:pt x="168141" y="235338"/>
                </a:lnTo>
                <a:lnTo>
                  <a:pt x="167720" y="233473"/>
                </a:lnTo>
                <a:lnTo>
                  <a:pt x="170969" y="229743"/>
                </a:lnTo>
                <a:lnTo>
                  <a:pt x="170969" y="229382"/>
                </a:lnTo>
                <a:lnTo>
                  <a:pt x="174698" y="224810"/>
                </a:lnTo>
                <a:lnTo>
                  <a:pt x="177105" y="223366"/>
                </a:lnTo>
                <a:lnTo>
                  <a:pt x="177105" y="222765"/>
                </a:lnTo>
                <a:lnTo>
                  <a:pt x="178729" y="220840"/>
                </a:lnTo>
                <a:lnTo>
                  <a:pt x="180955" y="219456"/>
                </a:lnTo>
                <a:lnTo>
                  <a:pt x="182940" y="217351"/>
                </a:lnTo>
                <a:lnTo>
                  <a:pt x="183963" y="214162"/>
                </a:lnTo>
                <a:lnTo>
                  <a:pt x="186429" y="211756"/>
                </a:lnTo>
                <a:lnTo>
                  <a:pt x="187873" y="211154"/>
                </a:lnTo>
                <a:lnTo>
                  <a:pt x="192084" y="206943"/>
                </a:lnTo>
                <a:lnTo>
                  <a:pt x="193227" y="207124"/>
                </a:lnTo>
                <a:lnTo>
                  <a:pt x="195633" y="202672"/>
                </a:lnTo>
                <a:lnTo>
                  <a:pt x="199423" y="202672"/>
                </a:lnTo>
                <a:lnTo>
                  <a:pt x="201409" y="201589"/>
                </a:lnTo>
                <a:lnTo>
                  <a:pt x="202792" y="199784"/>
                </a:lnTo>
                <a:lnTo>
                  <a:pt x="203153" y="197559"/>
                </a:lnTo>
                <a:lnTo>
                  <a:pt x="205981" y="197378"/>
                </a:lnTo>
                <a:lnTo>
                  <a:pt x="211094" y="195934"/>
                </a:lnTo>
                <a:lnTo>
                  <a:pt x="212057" y="194551"/>
                </a:lnTo>
                <a:lnTo>
                  <a:pt x="215425" y="193949"/>
                </a:lnTo>
                <a:lnTo>
                  <a:pt x="215786" y="194370"/>
                </a:lnTo>
                <a:lnTo>
                  <a:pt x="214162" y="196175"/>
                </a:lnTo>
                <a:lnTo>
                  <a:pt x="214764" y="196776"/>
                </a:lnTo>
                <a:lnTo>
                  <a:pt x="217772" y="195453"/>
                </a:lnTo>
                <a:lnTo>
                  <a:pt x="221381" y="194430"/>
                </a:lnTo>
                <a:lnTo>
                  <a:pt x="226013" y="193408"/>
                </a:lnTo>
                <a:lnTo>
                  <a:pt x="227758" y="189377"/>
                </a:lnTo>
                <a:lnTo>
                  <a:pt x="228359" y="184865"/>
                </a:lnTo>
                <a:lnTo>
                  <a:pt x="230345" y="181737"/>
                </a:lnTo>
                <a:lnTo>
                  <a:pt x="231247" y="181737"/>
                </a:lnTo>
                <a:lnTo>
                  <a:pt x="232992" y="179932"/>
                </a:lnTo>
                <a:lnTo>
                  <a:pt x="234796" y="176624"/>
                </a:lnTo>
                <a:lnTo>
                  <a:pt x="238346" y="175481"/>
                </a:lnTo>
                <a:lnTo>
                  <a:pt x="239910" y="171931"/>
                </a:lnTo>
                <a:lnTo>
                  <a:pt x="243038" y="169886"/>
                </a:lnTo>
                <a:lnTo>
                  <a:pt x="244542" y="169585"/>
                </a:lnTo>
                <a:lnTo>
                  <a:pt x="244903" y="168623"/>
                </a:lnTo>
                <a:lnTo>
                  <a:pt x="248211" y="166818"/>
                </a:lnTo>
                <a:lnTo>
                  <a:pt x="249174" y="166878"/>
                </a:lnTo>
                <a:lnTo>
                  <a:pt x="250858" y="164412"/>
                </a:lnTo>
                <a:lnTo>
                  <a:pt x="251941" y="163630"/>
                </a:lnTo>
                <a:lnTo>
                  <a:pt x="256333" y="164351"/>
                </a:lnTo>
                <a:lnTo>
                  <a:pt x="257055" y="161464"/>
                </a:lnTo>
                <a:lnTo>
                  <a:pt x="256634" y="155929"/>
                </a:lnTo>
                <a:lnTo>
                  <a:pt x="256934" y="153824"/>
                </a:lnTo>
                <a:lnTo>
                  <a:pt x="256092" y="152260"/>
                </a:lnTo>
                <a:lnTo>
                  <a:pt x="253686" y="150696"/>
                </a:lnTo>
                <a:lnTo>
                  <a:pt x="254348" y="148289"/>
                </a:lnTo>
                <a:lnTo>
                  <a:pt x="256092" y="148289"/>
                </a:lnTo>
                <a:lnTo>
                  <a:pt x="255972" y="150034"/>
                </a:lnTo>
                <a:lnTo>
                  <a:pt x="256814" y="151959"/>
                </a:lnTo>
                <a:lnTo>
                  <a:pt x="257957" y="152681"/>
                </a:lnTo>
                <a:lnTo>
                  <a:pt x="261988" y="153884"/>
                </a:lnTo>
                <a:lnTo>
                  <a:pt x="262890" y="155087"/>
                </a:lnTo>
                <a:lnTo>
                  <a:pt x="264695" y="155809"/>
                </a:lnTo>
                <a:lnTo>
                  <a:pt x="264093" y="158035"/>
                </a:lnTo>
                <a:lnTo>
                  <a:pt x="264996" y="161765"/>
                </a:lnTo>
                <a:lnTo>
                  <a:pt x="264033" y="164592"/>
                </a:lnTo>
                <a:lnTo>
                  <a:pt x="264454" y="167961"/>
                </a:lnTo>
                <a:lnTo>
                  <a:pt x="263612" y="171149"/>
                </a:lnTo>
                <a:lnTo>
                  <a:pt x="263973" y="172232"/>
                </a:lnTo>
                <a:lnTo>
                  <a:pt x="265778" y="174819"/>
                </a:lnTo>
                <a:lnTo>
                  <a:pt x="265056" y="176864"/>
                </a:lnTo>
                <a:lnTo>
                  <a:pt x="262649" y="177947"/>
                </a:lnTo>
                <a:lnTo>
                  <a:pt x="262409" y="178789"/>
                </a:lnTo>
                <a:lnTo>
                  <a:pt x="264394" y="180955"/>
                </a:lnTo>
                <a:lnTo>
                  <a:pt x="264514" y="183421"/>
                </a:lnTo>
                <a:lnTo>
                  <a:pt x="265116" y="184203"/>
                </a:lnTo>
                <a:lnTo>
                  <a:pt x="264394" y="187091"/>
                </a:lnTo>
                <a:lnTo>
                  <a:pt x="261988" y="187813"/>
                </a:lnTo>
                <a:lnTo>
                  <a:pt x="258739" y="186971"/>
                </a:lnTo>
                <a:lnTo>
                  <a:pt x="256092" y="185768"/>
                </a:lnTo>
                <a:lnTo>
                  <a:pt x="253866" y="185467"/>
                </a:lnTo>
                <a:lnTo>
                  <a:pt x="254227" y="186068"/>
                </a:lnTo>
                <a:lnTo>
                  <a:pt x="253866" y="188294"/>
                </a:lnTo>
                <a:lnTo>
                  <a:pt x="253144" y="189016"/>
                </a:lnTo>
                <a:lnTo>
                  <a:pt x="254047" y="190821"/>
                </a:lnTo>
                <a:lnTo>
                  <a:pt x="253806" y="192144"/>
                </a:lnTo>
                <a:lnTo>
                  <a:pt x="255611" y="193949"/>
                </a:lnTo>
                <a:lnTo>
                  <a:pt x="257777" y="193468"/>
                </a:lnTo>
                <a:lnTo>
                  <a:pt x="258077" y="196295"/>
                </a:lnTo>
                <a:lnTo>
                  <a:pt x="256393" y="200506"/>
                </a:lnTo>
                <a:lnTo>
                  <a:pt x="257416" y="202491"/>
                </a:lnTo>
                <a:lnTo>
                  <a:pt x="254408" y="203695"/>
                </a:lnTo>
                <a:lnTo>
                  <a:pt x="255912" y="206582"/>
                </a:lnTo>
                <a:lnTo>
                  <a:pt x="257295" y="208026"/>
                </a:lnTo>
                <a:lnTo>
                  <a:pt x="255250" y="210432"/>
                </a:lnTo>
                <a:lnTo>
                  <a:pt x="255310" y="212237"/>
                </a:lnTo>
                <a:lnTo>
                  <a:pt x="254648" y="214343"/>
                </a:lnTo>
                <a:lnTo>
                  <a:pt x="253445" y="214222"/>
                </a:lnTo>
                <a:lnTo>
                  <a:pt x="253746" y="215185"/>
                </a:lnTo>
                <a:lnTo>
                  <a:pt x="256453" y="217351"/>
                </a:lnTo>
                <a:lnTo>
                  <a:pt x="254287" y="217591"/>
                </a:lnTo>
                <a:lnTo>
                  <a:pt x="253084" y="218193"/>
                </a:lnTo>
                <a:lnTo>
                  <a:pt x="251159" y="217892"/>
                </a:lnTo>
                <a:lnTo>
                  <a:pt x="248211" y="219456"/>
                </a:lnTo>
                <a:lnTo>
                  <a:pt x="247189" y="220539"/>
                </a:lnTo>
                <a:lnTo>
                  <a:pt x="247189" y="222885"/>
                </a:lnTo>
                <a:lnTo>
                  <a:pt x="245805" y="225351"/>
                </a:lnTo>
                <a:lnTo>
                  <a:pt x="245986" y="226314"/>
                </a:lnTo>
                <a:lnTo>
                  <a:pt x="248633" y="227096"/>
                </a:lnTo>
                <a:lnTo>
                  <a:pt x="249354" y="228179"/>
                </a:lnTo>
                <a:lnTo>
                  <a:pt x="250738" y="228780"/>
                </a:lnTo>
                <a:lnTo>
                  <a:pt x="251340" y="230284"/>
                </a:lnTo>
                <a:lnTo>
                  <a:pt x="247309" y="234195"/>
                </a:lnTo>
                <a:lnTo>
                  <a:pt x="246226" y="235999"/>
                </a:lnTo>
                <a:lnTo>
                  <a:pt x="244843" y="236842"/>
                </a:lnTo>
                <a:lnTo>
                  <a:pt x="244602" y="239308"/>
                </a:lnTo>
                <a:lnTo>
                  <a:pt x="243639" y="240331"/>
                </a:lnTo>
                <a:lnTo>
                  <a:pt x="243279" y="243940"/>
                </a:lnTo>
                <a:lnTo>
                  <a:pt x="240331" y="247670"/>
                </a:lnTo>
                <a:lnTo>
                  <a:pt x="239128" y="249896"/>
                </a:lnTo>
                <a:lnTo>
                  <a:pt x="239368" y="252062"/>
                </a:lnTo>
                <a:lnTo>
                  <a:pt x="240150" y="253686"/>
                </a:lnTo>
                <a:lnTo>
                  <a:pt x="238406" y="255310"/>
                </a:lnTo>
                <a:lnTo>
                  <a:pt x="236721" y="258438"/>
                </a:lnTo>
                <a:lnTo>
                  <a:pt x="233292" y="261687"/>
                </a:lnTo>
                <a:lnTo>
                  <a:pt x="233533" y="265717"/>
                </a:lnTo>
                <a:lnTo>
                  <a:pt x="234556" y="267703"/>
                </a:lnTo>
                <a:lnTo>
                  <a:pt x="235097" y="270049"/>
                </a:lnTo>
                <a:lnTo>
                  <a:pt x="231969" y="273177"/>
                </a:lnTo>
                <a:lnTo>
                  <a:pt x="229984" y="274561"/>
                </a:lnTo>
                <a:lnTo>
                  <a:pt x="228841" y="274741"/>
                </a:lnTo>
                <a:lnTo>
                  <a:pt x="227517" y="272696"/>
                </a:lnTo>
                <a:lnTo>
                  <a:pt x="228780" y="271132"/>
                </a:lnTo>
                <a:lnTo>
                  <a:pt x="226013" y="271011"/>
                </a:lnTo>
                <a:lnTo>
                  <a:pt x="224208" y="269086"/>
                </a:lnTo>
                <a:lnTo>
                  <a:pt x="218614" y="266078"/>
                </a:lnTo>
                <a:lnTo>
                  <a:pt x="218133" y="267101"/>
                </a:lnTo>
                <a:lnTo>
                  <a:pt x="216147" y="265898"/>
                </a:lnTo>
                <a:lnTo>
                  <a:pt x="217531" y="263492"/>
                </a:lnTo>
                <a:lnTo>
                  <a:pt x="218614" y="262710"/>
                </a:lnTo>
                <a:lnTo>
                  <a:pt x="218012" y="261747"/>
                </a:lnTo>
                <a:lnTo>
                  <a:pt x="220298" y="259220"/>
                </a:lnTo>
                <a:lnTo>
                  <a:pt x="221140" y="257536"/>
                </a:lnTo>
                <a:lnTo>
                  <a:pt x="222945" y="257175"/>
                </a:lnTo>
                <a:lnTo>
                  <a:pt x="221922" y="256032"/>
                </a:lnTo>
                <a:lnTo>
                  <a:pt x="223847" y="254408"/>
                </a:lnTo>
                <a:lnTo>
                  <a:pt x="227036" y="253205"/>
                </a:lnTo>
                <a:lnTo>
                  <a:pt x="229021" y="251159"/>
                </a:lnTo>
                <a:lnTo>
                  <a:pt x="229141" y="249896"/>
                </a:lnTo>
                <a:lnTo>
                  <a:pt x="226013" y="250618"/>
                </a:lnTo>
                <a:lnTo>
                  <a:pt x="221261" y="251400"/>
                </a:lnTo>
                <a:lnTo>
                  <a:pt x="220298" y="253024"/>
                </a:lnTo>
                <a:lnTo>
                  <a:pt x="217711" y="253866"/>
                </a:lnTo>
                <a:lnTo>
                  <a:pt x="217350" y="254468"/>
                </a:lnTo>
                <a:lnTo>
                  <a:pt x="214222" y="255190"/>
                </a:lnTo>
                <a:lnTo>
                  <a:pt x="214583" y="256453"/>
                </a:lnTo>
                <a:lnTo>
                  <a:pt x="213741" y="258258"/>
                </a:lnTo>
                <a:lnTo>
                  <a:pt x="211635" y="260424"/>
                </a:lnTo>
                <a:lnTo>
                  <a:pt x="209771" y="262830"/>
                </a:lnTo>
                <a:lnTo>
                  <a:pt x="209289" y="265116"/>
                </a:lnTo>
                <a:lnTo>
                  <a:pt x="208327" y="265417"/>
                </a:lnTo>
                <a:lnTo>
                  <a:pt x="209530" y="266379"/>
                </a:lnTo>
                <a:lnTo>
                  <a:pt x="208447" y="268785"/>
                </a:lnTo>
                <a:lnTo>
                  <a:pt x="210673" y="268064"/>
                </a:lnTo>
                <a:lnTo>
                  <a:pt x="209831" y="269868"/>
                </a:lnTo>
                <a:lnTo>
                  <a:pt x="210071" y="271011"/>
                </a:lnTo>
                <a:lnTo>
                  <a:pt x="212057" y="271192"/>
                </a:lnTo>
                <a:lnTo>
                  <a:pt x="210613" y="273839"/>
                </a:lnTo>
                <a:lnTo>
                  <a:pt x="211034" y="275824"/>
                </a:lnTo>
                <a:lnTo>
                  <a:pt x="210553" y="276847"/>
                </a:lnTo>
                <a:lnTo>
                  <a:pt x="206642" y="278651"/>
                </a:lnTo>
                <a:lnTo>
                  <a:pt x="207003" y="276065"/>
                </a:lnTo>
                <a:lnTo>
                  <a:pt x="205680" y="277749"/>
                </a:lnTo>
                <a:lnTo>
                  <a:pt x="205860" y="279794"/>
                </a:lnTo>
                <a:lnTo>
                  <a:pt x="207364" y="280155"/>
                </a:lnTo>
                <a:lnTo>
                  <a:pt x="205740" y="281840"/>
                </a:lnTo>
                <a:lnTo>
                  <a:pt x="205800" y="283765"/>
                </a:lnTo>
                <a:lnTo>
                  <a:pt x="202672" y="285570"/>
                </a:lnTo>
                <a:lnTo>
                  <a:pt x="201770" y="285088"/>
                </a:lnTo>
                <a:lnTo>
                  <a:pt x="201589" y="281479"/>
                </a:lnTo>
                <a:lnTo>
                  <a:pt x="200386" y="280757"/>
                </a:lnTo>
                <a:lnTo>
                  <a:pt x="199243" y="276065"/>
                </a:lnTo>
                <a:lnTo>
                  <a:pt x="199664" y="273839"/>
                </a:lnTo>
                <a:lnTo>
                  <a:pt x="197919" y="271793"/>
                </a:lnTo>
                <a:lnTo>
                  <a:pt x="197318" y="269207"/>
                </a:lnTo>
                <a:lnTo>
                  <a:pt x="200687" y="263973"/>
                </a:lnTo>
                <a:lnTo>
                  <a:pt x="203574" y="262168"/>
                </a:lnTo>
                <a:lnTo>
                  <a:pt x="205259" y="260063"/>
                </a:lnTo>
                <a:lnTo>
                  <a:pt x="205499" y="256092"/>
                </a:lnTo>
                <a:lnTo>
                  <a:pt x="207304" y="252242"/>
                </a:lnTo>
                <a:lnTo>
                  <a:pt x="206462" y="251159"/>
                </a:lnTo>
                <a:lnTo>
                  <a:pt x="208086" y="249595"/>
                </a:lnTo>
                <a:lnTo>
                  <a:pt x="208086" y="248933"/>
                </a:lnTo>
                <a:lnTo>
                  <a:pt x="205499" y="248933"/>
                </a:lnTo>
                <a:lnTo>
                  <a:pt x="205138" y="245083"/>
                </a:lnTo>
                <a:lnTo>
                  <a:pt x="206342" y="242677"/>
                </a:lnTo>
                <a:lnTo>
                  <a:pt x="206041" y="240150"/>
                </a:lnTo>
                <a:lnTo>
                  <a:pt x="204898" y="239789"/>
                </a:lnTo>
                <a:lnTo>
                  <a:pt x="205138" y="241474"/>
                </a:lnTo>
                <a:lnTo>
                  <a:pt x="204417" y="243279"/>
                </a:lnTo>
                <a:lnTo>
                  <a:pt x="203153" y="244903"/>
                </a:lnTo>
                <a:lnTo>
                  <a:pt x="203755" y="246407"/>
                </a:lnTo>
                <a:lnTo>
                  <a:pt x="203033" y="248512"/>
                </a:lnTo>
                <a:lnTo>
                  <a:pt x="203213" y="251520"/>
                </a:lnTo>
                <a:lnTo>
                  <a:pt x="201770" y="252723"/>
                </a:lnTo>
                <a:lnTo>
                  <a:pt x="202792" y="253806"/>
                </a:lnTo>
                <a:lnTo>
                  <a:pt x="202010" y="255611"/>
                </a:lnTo>
                <a:lnTo>
                  <a:pt x="200566" y="256393"/>
                </a:lnTo>
                <a:lnTo>
                  <a:pt x="200927" y="255250"/>
                </a:lnTo>
                <a:lnTo>
                  <a:pt x="200145" y="254468"/>
                </a:lnTo>
                <a:lnTo>
                  <a:pt x="199062" y="256152"/>
                </a:lnTo>
                <a:lnTo>
                  <a:pt x="197498" y="256513"/>
                </a:lnTo>
                <a:lnTo>
                  <a:pt x="197799" y="258920"/>
                </a:lnTo>
                <a:lnTo>
                  <a:pt x="196716" y="259401"/>
                </a:lnTo>
                <a:lnTo>
                  <a:pt x="195934" y="260784"/>
                </a:lnTo>
                <a:lnTo>
                  <a:pt x="193889" y="261988"/>
                </a:lnTo>
                <a:lnTo>
                  <a:pt x="194671" y="263071"/>
                </a:lnTo>
                <a:lnTo>
                  <a:pt x="193107" y="267763"/>
                </a:lnTo>
                <a:lnTo>
                  <a:pt x="194250" y="267161"/>
                </a:lnTo>
                <a:lnTo>
                  <a:pt x="193167" y="268966"/>
                </a:lnTo>
                <a:lnTo>
                  <a:pt x="193949" y="270169"/>
                </a:lnTo>
                <a:lnTo>
                  <a:pt x="194009" y="272455"/>
                </a:lnTo>
                <a:lnTo>
                  <a:pt x="195032" y="275283"/>
                </a:lnTo>
                <a:lnTo>
                  <a:pt x="192505" y="279614"/>
                </a:lnTo>
                <a:lnTo>
                  <a:pt x="190400" y="281659"/>
                </a:lnTo>
                <a:lnTo>
                  <a:pt x="190821" y="282321"/>
                </a:lnTo>
                <a:moveTo>
                  <a:pt x="231728" y="277147"/>
                </a:moveTo>
                <a:lnTo>
                  <a:pt x="232931" y="276666"/>
                </a:lnTo>
                <a:lnTo>
                  <a:pt x="233172" y="275583"/>
                </a:lnTo>
                <a:lnTo>
                  <a:pt x="236481" y="272154"/>
                </a:lnTo>
                <a:lnTo>
                  <a:pt x="237744" y="269207"/>
                </a:lnTo>
                <a:lnTo>
                  <a:pt x="236360" y="264274"/>
                </a:lnTo>
                <a:lnTo>
                  <a:pt x="238165" y="264755"/>
                </a:lnTo>
                <a:lnTo>
                  <a:pt x="239549" y="266740"/>
                </a:lnTo>
                <a:lnTo>
                  <a:pt x="240511" y="267041"/>
                </a:lnTo>
                <a:lnTo>
                  <a:pt x="242797" y="271733"/>
                </a:lnTo>
                <a:lnTo>
                  <a:pt x="244301" y="273779"/>
                </a:lnTo>
                <a:lnTo>
                  <a:pt x="246467" y="275222"/>
                </a:lnTo>
                <a:lnTo>
                  <a:pt x="247550" y="277448"/>
                </a:lnTo>
                <a:lnTo>
                  <a:pt x="250377" y="276546"/>
                </a:lnTo>
                <a:lnTo>
                  <a:pt x="252543" y="273538"/>
                </a:lnTo>
                <a:lnTo>
                  <a:pt x="251099" y="271432"/>
                </a:lnTo>
                <a:lnTo>
                  <a:pt x="248693" y="270410"/>
                </a:lnTo>
                <a:lnTo>
                  <a:pt x="248933" y="269207"/>
                </a:lnTo>
                <a:lnTo>
                  <a:pt x="250137" y="269267"/>
                </a:lnTo>
                <a:lnTo>
                  <a:pt x="251340" y="267221"/>
                </a:lnTo>
                <a:lnTo>
                  <a:pt x="252904" y="267462"/>
                </a:lnTo>
                <a:lnTo>
                  <a:pt x="260965" y="280336"/>
                </a:lnTo>
                <a:lnTo>
                  <a:pt x="260664" y="281539"/>
                </a:lnTo>
                <a:lnTo>
                  <a:pt x="265717" y="282622"/>
                </a:lnTo>
                <a:lnTo>
                  <a:pt x="265296" y="285329"/>
                </a:lnTo>
                <a:lnTo>
                  <a:pt x="263552" y="284908"/>
                </a:lnTo>
                <a:lnTo>
                  <a:pt x="261145" y="285088"/>
                </a:lnTo>
                <a:lnTo>
                  <a:pt x="261266" y="287134"/>
                </a:lnTo>
                <a:lnTo>
                  <a:pt x="260363" y="290984"/>
                </a:lnTo>
                <a:lnTo>
                  <a:pt x="258498" y="289841"/>
                </a:lnTo>
                <a:lnTo>
                  <a:pt x="256874" y="287735"/>
                </a:lnTo>
                <a:lnTo>
                  <a:pt x="253024" y="284126"/>
                </a:lnTo>
                <a:lnTo>
                  <a:pt x="251761" y="282682"/>
                </a:lnTo>
                <a:lnTo>
                  <a:pt x="249054" y="282562"/>
                </a:lnTo>
                <a:lnTo>
                  <a:pt x="245925" y="283223"/>
                </a:lnTo>
                <a:lnTo>
                  <a:pt x="245444" y="284487"/>
                </a:lnTo>
                <a:lnTo>
                  <a:pt x="244361" y="284306"/>
                </a:lnTo>
                <a:lnTo>
                  <a:pt x="242797" y="291405"/>
                </a:lnTo>
                <a:lnTo>
                  <a:pt x="236180" y="289841"/>
                </a:lnTo>
                <a:lnTo>
                  <a:pt x="236421" y="288638"/>
                </a:lnTo>
                <a:lnTo>
                  <a:pt x="235217" y="288156"/>
                </a:lnTo>
                <a:lnTo>
                  <a:pt x="234736" y="286652"/>
                </a:lnTo>
                <a:lnTo>
                  <a:pt x="236360" y="287013"/>
                </a:lnTo>
                <a:lnTo>
                  <a:pt x="236481" y="288036"/>
                </a:lnTo>
                <a:lnTo>
                  <a:pt x="238586" y="279133"/>
                </a:lnTo>
                <a:lnTo>
                  <a:pt x="232811" y="277809"/>
                </a:lnTo>
                <a:lnTo>
                  <a:pt x="232270" y="279012"/>
                </a:lnTo>
                <a:lnTo>
                  <a:pt x="231307" y="278651"/>
                </a:lnTo>
                <a:lnTo>
                  <a:pt x="232691" y="277689"/>
                </a:lnTo>
                <a:lnTo>
                  <a:pt x="231788" y="277147"/>
                </a:lnTo>
                <a:moveTo>
                  <a:pt x="52277" y="288096"/>
                </a:moveTo>
                <a:lnTo>
                  <a:pt x="53420" y="287916"/>
                </a:lnTo>
                <a:lnTo>
                  <a:pt x="54984" y="288638"/>
                </a:lnTo>
                <a:lnTo>
                  <a:pt x="56187" y="290081"/>
                </a:lnTo>
                <a:lnTo>
                  <a:pt x="54984" y="290382"/>
                </a:lnTo>
                <a:lnTo>
                  <a:pt x="52277" y="288096"/>
                </a:lnTo>
                <a:moveTo>
                  <a:pt x="223847" y="270771"/>
                </a:moveTo>
                <a:lnTo>
                  <a:pt x="224028" y="272275"/>
                </a:lnTo>
                <a:lnTo>
                  <a:pt x="226013" y="274861"/>
                </a:lnTo>
                <a:lnTo>
                  <a:pt x="226374" y="276185"/>
                </a:lnTo>
                <a:lnTo>
                  <a:pt x="227878" y="277629"/>
                </a:lnTo>
                <a:lnTo>
                  <a:pt x="227277" y="279433"/>
                </a:lnTo>
                <a:lnTo>
                  <a:pt x="225231" y="280877"/>
                </a:lnTo>
                <a:lnTo>
                  <a:pt x="223908" y="279975"/>
                </a:lnTo>
                <a:lnTo>
                  <a:pt x="223186" y="277147"/>
                </a:lnTo>
                <a:lnTo>
                  <a:pt x="221622" y="274380"/>
                </a:lnTo>
                <a:lnTo>
                  <a:pt x="221261" y="272936"/>
                </a:lnTo>
                <a:lnTo>
                  <a:pt x="219155" y="269207"/>
                </a:lnTo>
                <a:lnTo>
                  <a:pt x="219336" y="268064"/>
                </a:lnTo>
                <a:lnTo>
                  <a:pt x="221742" y="268906"/>
                </a:lnTo>
                <a:lnTo>
                  <a:pt x="223306" y="270771"/>
                </a:lnTo>
                <a:lnTo>
                  <a:pt x="223847" y="270771"/>
                </a:lnTo>
                <a:moveTo>
                  <a:pt x="198220" y="265838"/>
                </a:moveTo>
                <a:lnTo>
                  <a:pt x="197799" y="266740"/>
                </a:lnTo>
                <a:lnTo>
                  <a:pt x="196776" y="266379"/>
                </a:lnTo>
                <a:lnTo>
                  <a:pt x="197498" y="264574"/>
                </a:lnTo>
                <a:lnTo>
                  <a:pt x="198702" y="263973"/>
                </a:lnTo>
                <a:lnTo>
                  <a:pt x="199484" y="264574"/>
                </a:lnTo>
                <a:lnTo>
                  <a:pt x="198220" y="265778"/>
                </a:lnTo>
                <a:moveTo>
                  <a:pt x="251340" y="223787"/>
                </a:moveTo>
                <a:lnTo>
                  <a:pt x="253205" y="223968"/>
                </a:lnTo>
                <a:lnTo>
                  <a:pt x="254588" y="225051"/>
                </a:lnTo>
                <a:lnTo>
                  <a:pt x="253505" y="226735"/>
                </a:lnTo>
                <a:lnTo>
                  <a:pt x="251941" y="226314"/>
                </a:lnTo>
                <a:lnTo>
                  <a:pt x="251340" y="223787"/>
                </a:lnTo>
                <a:moveTo>
                  <a:pt x="10407" y="139386"/>
                </a:moveTo>
                <a:lnTo>
                  <a:pt x="8783" y="139506"/>
                </a:lnTo>
                <a:lnTo>
                  <a:pt x="10588" y="138544"/>
                </a:lnTo>
                <a:lnTo>
                  <a:pt x="10407" y="139386"/>
                </a:lnTo>
                <a:moveTo>
                  <a:pt x="225171" y="104675"/>
                </a:moveTo>
                <a:lnTo>
                  <a:pt x="222885" y="105577"/>
                </a:lnTo>
                <a:lnTo>
                  <a:pt x="221682" y="104976"/>
                </a:lnTo>
                <a:lnTo>
                  <a:pt x="223908" y="103472"/>
                </a:lnTo>
                <a:lnTo>
                  <a:pt x="225291" y="104675"/>
                </a:lnTo>
                <a:moveTo>
                  <a:pt x="28455" y="6136"/>
                </a:moveTo>
                <a:lnTo>
                  <a:pt x="29237" y="7821"/>
                </a:lnTo>
                <a:lnTo>
                  <a:pt x="28334" y="7821"/>
                </a:lnTo>
                <a:lnTo>
                  <a:pt x="28455" y="6136"/>
                </a:lnTo>
                <a:moveTo>
                  <a:pt x="12633" y="1023"/>
                </a:moveTo>
                <a:lnTo>
                  <a:pt x="10889" y="421"/>
                </a:lnTo>
                <a:lnTo>
                  <a:pt x="12212" y="0"/>
                </a:lnTo>
                <a:lnTo>
                  <a:pt x="12633" y="1023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9" name="Freeform: Shape 428" title="WA-7">
            <a:extLst>
              <a:ext uri="{FF2B5EF4-FFF2-40B4-BE49-F238E27FC236}">
                <a16:creationId xmlns:a16="http://schemas.microsoft.com/office/drawing/2014/main" id="{E613D173-92BC-CECF-A15F-85B9906B58E7}"/>
              </a:ext>
            </a:extLst>
          </p:cNvPr>
          <p:cNvSpPr/>
          <p:nvPr/>
        </p:nvSpPr>
        <p:spPr>
          <a:xfrm>
            <a:off x="2092126" y="2319258"/>
            <a:ext cx="41190" cy="61217"/>
          </a:xfrm>
          <a:custGeom>
            <a:avLst/>
            <a:gdLst>
              <a:gd name="connsiteX0" fmla="*/ 35132 w 51555"/>
              <a:gd name="connsiteY0" fmla="*/ 120 h 79348"/>
              <a:gd name="connsiteX1" fmla="*/ 43554 w 51555"/>
              <a:gd name="connsiteY1" fmla="*/ 2106 h 79348"/>
              <a:gd name="connsiteX2" fmla="*/ 50533 w 51555"/>
              <a:gd name="connsiteY2" fmla="*/ 3910 h 79348"/>
              <a:gd name="connsiteX3" fmla="*/ 49751 w 51555"/>
              <a:gd name="connsiteY3" fmla="*/ 7640 h 79348"/>
              <a:gd name="connsiteX4" fmla="*/ 49991 w 51555"/>
              <a:gd name="connsiteY4" fmla="*/ 8603 h 79348"/>
              <a:gd name="connsiteX5" fmla="*/ 48367 w 51555"/>
              <a:gd name="connsiteY5" fmla="*/ 10588 h 79348"/>
              <a:gd name="connsiteX6" fmla="*/ 48126 w 51555"/>
              <a:gd name="connsiteY6" fmla="*/ 14197 h 79348"/>
              <a:gd name="connsiteX7" fmla="*/ 48728 w 51555"/>
              <a:gd name="connsiteY7" fmla="*/ 17867 h 79348"/>
              <a:gd name="connsiteX8" fmla="*/ 49570 w 51555"/>
              <a:gd name="connsiteY8" fmla="*/ 19792 h 79348"/>
              <a:gd name="connsiteX9" fmla="*/ 51555 w 51555"/>
              <a:gd name="connsiteY9" fmla="*/ 22680 h 79348"/>
              <a:gd name="connsiteX10" fmla="*/ 51134 w 51555"/>
              <a:gd name="connsiteY10" fmla="*/ 25266 h 79348"/>
              <a:gd name="connsiteX11" fmla="*/ 50112 w 51555"/>
              <a:gd name="connsiteY11" fmla="*/ 26289 h 79348"/>
              <a:gd name="connsiteX12" fmla="*/ 47826 w 51555"/>
              <a:gd name="connsiteY12" fmla="*/ 27191 h 79348"/>
              <a:gd name="connsiteX13" fmla="*/ 46201 w 51555"/>
              <a:gd name="connsiteY13" fmla="*/ 29357 h 79348"/>
              <a:gd name="connsiteX14" fmla="*/ 44637 w 51555"/>
              <a:gd name="connsiteY14" fmla="*/ 34170 h 79348"/>
              <a:gd name="connsiteX15" fmla="*/ 43915 w 51555"/>
              <a:gd name="connsiteY15" fmla="*/ 36275 h 79348"/>
              <a:gd name="connsiteX16" fmla="*/ 39945 w 51555"/>
              <a:gd name="connsiteY16" fmla="*/ 35313 h 79348"/>
              <a:gd name="connsiteX17" fmla="*/ 40546 w 51555"/>
              <a:gd name="connsiteY17" fmla="*/ 33267 h 79348"/>
              <a:gd name="connsiteX18" fmla="*/ 37899 w 51555"/>
              <a:gd name="connsiteY18" fmla="*/ 32726 h 79348"/>
              <a:gd name="connsiteX19" fmla="*/ 35794 w 51555"/>
              <a:gd name="connsiteY19" fmla="*/ 33929 h 79348"/>
              <a:gd name="connsiteX20" fmla="*/ 35674 w 51555"/>
              <a:gd name="connsiteY20" fmla="*/ 35313 h 79348"/>
              <a:gd name="connsiteX21" fmla="*/ 36817 w 51555"/>
              <a:gd name="connsiteY21" fmla="*/ 35674 h 79348"/>
              <a:gd name="connsiteX22" fmla="*/ 36215 w 51555"/>
              <a:gd name="connsiteY22" fmla="*/ 38682 h 79348"/>
              <a:gd name="connsiteX23" fmla="*/ 35012 w 51555"/>
              <a:gd name="connsiteY23" fmla="*/ 42171 h 79348"/>
              <a:gd name="connsiteX24" fmla="*/ 35433 w 51555"/>
              <a:gd name="connsiteY24" fmla="*/ 44036 h 79348"/>
              <a:gd name="connsiteX25" fmla="*/ 37238 w 51555"/>
              <a:gd name="connsiteY25" fmla="*/ 47765 h 79348"/>
              <a:gd name="connsiteX26" fmla="*/ 37358 w 51555"/>
              <a:gd name="connsiteY26" fmla="*/ 49570 h 79348"/>
              <a:gd name="connsiteX27" fmla="*/ 36275 w 51555"/>
              <a:gd name="connsiteY27" fmla="*/ 49269 h 79348"/>
              <a:gd name="connsiteX28" fmla="*/ 35914 w 51555"/>
              <a:gd name="connsiteY28" fmla="*/ 47826 h 79348"/>
              <a:gd name="connsiteX29" fmla="*/ 34290 w 51555"/>
              <a:gd name="connsiteY29" fmla="*/ 47404 h 79348"/>
              <a:gd name="connsiteX30" fmla="*/ 35253 w 51555"/>
              <a:gd name="connsiteY30" fmla="*/ 48788 h 79348"/>
              <a:gd name="connsiteX31" fmla="*/ 35674 w 51555"/>
              <a:gd name="connsiteY31" fmla="*/ 56067 h 79348"/>
              <a:gd name="connsiteX32" fmla="*/ 33267 w 51555"/>
              <a:gd name="connsiteY32" fmla="*/ 55646 h 79348"/>
              <a:gd name="connsiteX33" fmla="*/ 32124 w 51555"/>
              <a:gd name="connsiteY33" fmla="*/ 58293 h 79348"/>
              <a:gd name="connsiteX34" fmla="*/ 30801 w 51555"/>
              <a:gd name="connsiteY34" fmla="*/ 59436 h 79348"/>
              <a:gd name="connsiteX35" fmla="*/ 29959 w 51555"/>
              <a:gd name="connsiteY35" fmla="*/ 61542 h 79348"/>
              <a:gd name="connsiteX36" fmla="*/ 30199 w 51555"/>
              <a:gd name="connsiteY36" fmla="*/ 63226 h 79348"/>
              <a:gd name="connsiteX37" fmla="*/ 29177 w 51555"/>
              <a:gd name="connsiteY37" fmla="*/ 65692 h 79348"/>
              <a:gd name="connsiteX38" fmla="*/ 27853 w 51555"/>
              <a:gd name="connsiteY38" fmla="*/ 65452 h 79348"/>
              <a:gd name="connsiteX39" fmla="*/ 27011 w 51555"/>
              <a:gd name="connsiteY39" fmla="*/ 70445 h 79348"/>
              <a:gd name="connsiteX40" fmla="*/ 27011 w 51555"/>
              <a:gd name="connsiteY40" fmla="*/ 69603 h 79348"/>
              <a:gd name="connsiteX41" fmla="*/ 25748 w 51555"/>
              <a:gd name="connsiteY41" fmla="*/ 67798 h 79348"/>
              <a:gd name="connsiteX42" fmla="*/ 25808 w 51555"/>
              <a:gd name="connsiteY42" fmla="*/ 62865 h 79348"/>
              <a:gd name="connsiteX43" fmla="*/ 24605 w 51555"/>
              <a:gd name="connsiteY43" fmla="*/ 61542 h 79348"/>
              <a:gd name="connsiteX44" fmla="*/ 22740 w 51555"/>
              <a:gd name="connsiteY44" fmla="*/ 60399 h 79348"/>
              <a:gd name="connsiteX45" fmla="*/ 24966 w 51555"/>
              <a:gd name="connsiteY45" fmla="*/ 59316 h 79348"/>
              <a:gd name="connsiteX46" fmla="*/ 25387 w 51555"/>
              <a:gd name="connsiteY46" fmla="*/ 56789 h 79348"/>
              <a:gd name="connsiteX47" fmla="*/ 26770 w 51555"/>
              <a:gd name="connsiteY47" fmla="*/ 55466 h 79348"/>
              <a:gd name="connsiteX48" fmla="*/ 26409 w 51555"/>
              <a:gd name="connsiteY48" fmla="*/ 53180 h 79348"/>
              <a:gd name="connsiteX49" fmla="*/ 24424 w 51555"/>
              <a:gd name="connsiteY49" fmla="*/ 50894 h 79348"/>
              <a:gd name="connsiteX50" fmla="*/ 23582 w 51555"/>
              <a:gd name="connsiteY50" fmla="*/ 47705 h 79348"/>
              <a:gd name="connsiteX51" fmla="*/ 24544 w 51555"/>
              <a:gd name="connsiteY51" fmla="*/ 46502 h 79348"/>
              <a:gd name="connsiteX52" fmla="*/ 23823 w 51555"/>
              <a:gd name="connsiteY52" fmla="*/ 45359 h 79348"/>
              <a:gd name="connsiteX53" fmla="*/ 24605 w 51555"/>
              <a:gd name="connsiteY53" fmla="*/ 44397 h 79348"/>
              <a:gd name="connsiteX54" fmla="*/ 25026 w 51555"/>
              <a:gd name="connsiteY54" fmla="*/ 41750 h 79348"/>
              <a:gd name="connsiteX55" fmla="*/ 24424 w 51555"/>
              <a:gd name="connsiteY55" fmla="*/ 37960 h 79348"/>
              <a:gd name="connsiteX56" fmla="*/ 23221 w 51555"/>
              <a:gd name="connsiteY56" fmla="*/ 36335 h 79348"/>
              <a:gd name="connsiteX57" fmla="*/ 26048 w 51555"/>
              <a:gd name="connsiteY57" fmla="*/ 35433 h 79348"/>
              <a:gd name="connsiteX58" fmla="*/ 28334 w 51555"/>
              <a:gd name="connsiteY58" fmla="*/ 33688 h 79348"/>
              <a:gd name="connsiteX59" fmla="*/ 29357 w 51555"/>
              <a:gd name="connsiteY59" fmla="*/ 35974 h 79348"/>
              <a:gd name="connsiteX60" fmla="*/ 30981 w 51555"/>
              <a:gd name="connsiteY60" fmla="*/ 36696 h 79348"/>
              <a:gd name="connsiteX61" fmla="*/ 33749 w 51555"/>
              <a:gd name="connsiteY61" fmla="*/ 35854 h 79348"/>
              <a:gd name="connsiteX62" fmla="*/ 34471 w 51555"/>
              <a:gd name="connsiteY62" fmla="*/ 34531 h 79348"/>
              <a:gd name="connsiteX63" fmla="*/ 34230 w 51555"/>
              <a:gd name="connsiteY63" fmla="*/ 32425 h 79348"/>
              <a:gd name="connsiteX64" fmla="*/ 31763 w 51555"/>
              <a:gd name="connsiteY64" fmla="*/ 28816 h 79348"/>
              <a:gd name="connsiteX65" fmla="*/ 30079 w 51555"/>
              <a:gd name="connsiteY65" fmla="*/ 28214 h 79348"/>
              <a:gd name="connsiteX66" fmla="*/ 30320 w 51555"/>
              <a:gd name="connsiteY66" fmla="*/ 27191 h 79348"/>
              <a:gd name="connsiteX67" fmla="*/ 29237 w 51555"/>
              <a:gd name="connsiteY67" fmla="*/ 27312 h 79348"/>
              <a:gd name="connsiteX68" fmla="*/ 26830 w 51555"/>
              <a:gd name="connsiteY68" fmla="*/ 24845 h 79348"/>
              <a:gd name="connsiteX69" fmla="*/ 26530 w 51555"/>
              <a:gd name="connsiteY69" fmla="*/ 22198 h 79348"/>
              <a:gd name="connsiteX70" fmla="*/ 24905 w 51555"/>
              <a:gd name="connsiteY70" fmla="*/ 20153 h 79348"/>
              <a:gd name="connsiteX71" fmla="*/ 28876 w 51555"/>
              <a:gd name="connsiteY71" fmla="*/ 19130 h 79348"/>
              <a:gd name="connsiteX72" fmla="*/ 30681 w 51555"/>
              <a:gd name="connsiteY72" fmla="*/ 14558 h 79348"/>
              <a:gd name="connsiteX73" fmla="*/ 33147 w 51555"/>
              <a:gd name="connsiteY73" fmla="*/ 13836 h 79348"/>
              <a:gd name="connsiteX74" fmla="*/ 34771 w 51555"/>
              <a:gd name="connsiteY74" fmla="*/ 11851 h 79348"/>
              <a:gd name="connsiteX75" fmla="*/ 35794 w 51555"/>
              <a:gd name="connsiteY75" fmla="*/ 9625 h 79348"/>
              <a:gd name="connsiteX76" fmla="*/ 35373 w 51555"/>
              <a:gd name="connsiteY76" fmla="*/ 6016 h 79348"/>
              <a:gd name="connsiteX77" fmla="*/ 36095 w 51555"/>
              <a:gd name="connsiteY77" fmla="*/ 4031 h 79348"/>
              <a:gd name="connsiteX78" fmla="*/ 35012 w 51555"/>
              <a:gd name="connsiteY78" fmla="*/ 1143 h 79348"/>
              <a:gd name="connsiteX79" fmla="*/ 35072 w 51555"/>
              <a:gd name="connsiteY79" fmla="*/ 0 h 79348"/>
              <a:gd name="connsiteX80" fmla="*/ 4813 w 51555"/>
              <a:gd name="connsiteY80" fmla="*/ 62263 h 79348"/>
              <a:gd name="connsiteX81" fmla="*/ 6317 w 51555"/>
              <a:gd name="connsiteY81" fmla="*/ 56970 h 79348"/>
              <a:gd name="connsiteX82" fmla="*/ 7339 w 51555"/>
              <a:gd name="connsiteY82" fmla="*/ 54804 h 79348"/>
              <a:gd name="connsiteX83" fmla="*/ 9385 w 51555"/>
              <a:gd name="connsiteY83" fmla="*/ 52398 h 79348"/>
              <a:gd name="connsiteX84" fmla="*/ 11611 w 51555"/>
              <a:gd name="connsiteY84" fmla="*/ 51555 h 79348"/>
              <a:gd name="connsiteX85" fmla="*/ 13596 w 51555"/>
              <a:gd name="connsiteY85" fmla="*/ 46562 h 79348"/>
              <a:gd name="connsiteX86" fmla="*/ 16243 w 51555"/>
              <a:gd name="connsiteY86" fmla="*/ 48728 h 79348"/>
              <a:gd name="connsiteX87" fmla="*/ 15280 w 51555"/>
              <a:gd name="connsiteY87" fmla="*/ 49450 h 79348"/>
              <a:gd name="connsiteX88" fmla="*/ 14618 w 51555"/>
              <a:gd name="connsiteY88" fmla="*/ 51555 h 79348"/>
              <a:gd name="connsiteX89" fmla="*/ 15822 w 51555"/>
              <a:gd name="connsiteY89" fmla="*/ 53541 h 79348"/>
              <a:gd name="connsiteX90" fmla="*/ 15882 w 51555"/>
              <a:gd name="connsiteY90" fmla="*/ 54503 h 79348"/>
              <a:gd name="connsiteX91" fmla="*/ 17085 w 51555"/>
              <a:gd name="connsiteY91" fmla="*/ 56007 h 79348"/>
              <a:gd name="connsiteX92" fmla="*/ 15340 w 51555"/>
              <a:gd name="connsiteY92" fmla="*/ 58173 h 79348"/>
              <a:gd name="connsiteX93" fmla="*/ 15100 w 51555"/>
              <a:gd name="connsiteY93" fmla="*/ 61060 h 79348"/>
              <a:gd name="connsiteX94" fmla="*/ 15701 w 51555"/>
              <a:gd name="connsiteY94" fmla="*/ 64068 h 79348"/>
              <a:gd name="connsiteX95" fmla="*/ 14197 w 51555"/>
              <a:gd name="connsiteY95" fmla="*/ 64910 h 79348"/>
              <a:gd name="connsiteX96" fmla="*/ 14077 w 51555"/>
              <a:gd name="connsiteY96" fmla="*/ 66835 h 79348"/>
              <a:gd name="connsiteX97" fmla="*/ 15100 w 51555"/>
              <a:gd name="connsiteY97" fmla="*/ 68039 h 79348"/>
              <a:gd name="connsiteX98" fmla="*/ 19070 w 51555"/>
              <a:gd name="connsiteY98" fmla="*/ 69543 h 79348"/>
              <a:gd name="connsiteX99" fmla="*/ 21236 w 51555"/>
              <a:gd name="connsiteY99" fmla="*/ 72069 h 79348"/>
              <a:gd name="connsiteX100" fmla="*/ 20454 w 51555"/>
              <a:gd name="connsiteY100" fmla="*/ 72550 h 79348"/>
              <a:gd name="connsiteX101" fmla="*/ 17626 w 51555"/>
              <a:gd name="connsiteY101" fmla="*/ 72550 h 79348"/>
              <a:gd name="connsiteX102" fmla="*/ 15039 w 51555"/>
              <a:gd name="connsiteY102" fmla="*/ 73272 h 79348"/>
              <a:gd name="connsiteX103" fmla="*/ 14498 w 51555"/>
              <a:gd name="connsiteY103" fmla="*/ 73874 h 79348"/>
              <a:gd name="connsiteX104" fmla="*/ 12272 w 51555"/>
              <a:gd name="connsiteY104" fmla="*/ 74476 h 79348"/>
              <a:gd name="connsiteX105" fmla="*/ 10468 w 51555"/>
              <a:gd name="connsiteY105" fmla="*/ 76100 h 79348"/>
              <a:gd name="connsiteX106" fmla="*/ 9264 w 51555"/>
              <a:gd name="connsiteY106" fmla="*/ 78085 h 79348"/>
              <a:gd name="connsiteX107" fmla="*/ 7339 w 51555"/>
              <a:gd name="connsiteY107" fmla="*/ 77363 h 79348"/>
              <a:gd name="connsiteX108" fmla="*/ 6738 w 51555"/>
              <a:gd name="connsiteY108" fmla="*/ 75919 h 79348"/>
              <a:gd name="connsiteX109" fmla="*/ 8121 w 51555"/>
              <a:gd name="connsiteY109" fmla="*/ 73393 h 79348"/>
              <a:gd name="connsiteX110" fmla="*/ 9324 w 51555"/>
              <a:gd name="connsiteY110" fmla="*/ 71889 h 79348"/>
              <a:gd name="connsiteX111" fmla="*/ 10528 w 51555"/>
              <a:gd name="connsiteY111" fmla="*/ 72731 h 79348"/>
              <a:gd name="connsiteX112" fmla="*/ 12453 w 51555"/>
              <a:gd name="connsiteY112" fmla="*/ 70746 h 79348"/>
              <a:gd name="connsiteX113" fmla="*/ 13716 w 51555"/>
              <a:gd name="connsiteY113" fmla="*/ 70505 h 79348"/>
              <a:gd name="connsiteX114" fmla="*/ 13295 w 51555"/>
              <a:gd name="connsiteY114" fmla="*/ 69061 h 79348"/>
              <a:gd name="connsiteX115" fmla="*/ 13656 w 51555"/>
              <a:gd name="connsiteY115" fmla="*/ 67317 h 79348"/>
              <a:gd name="connsiteX116" fmla="*/ 11009 w 51555"/>
              <a:gd name="connsiteY116" fmla="*/ 67136 h 79348"/>
              <a:gd name="connsiteX117" fmla="*/ 9926 w 51555"/>
              <a:gd name="connsiteY117" fmla="*/ 69061 h 79348"/>
              <a:gd name="connsiteX118" fmla="*/ 11611 w 51555"/>
              <a:gd name="connsiteY118" fmla="*/ 68580 h 79348"/>
              <a:gd name="connsiteX119" fmla="*/ 12332 w 51555"/>
              <a:gd name="connsiteY119" fmla="*/ 69903 h 79348"/>
              <a:gd name="connsiteX120" fmla="*/ 11250 w 51555"/>
              <a:gd name="connsiteY120" fmla="*/ 70806 h 79348"/>
              <a:gd name="connsiteX121" fmla="*/ 8603 w 51555"/>
              <a:gd name="connsiteY121" fmla="*/ 69422 h 79348"/>
              <a:gd name="connsiteX122" fmla="*/ 6978 w 51555"/>
              <a:gd name="connsiteY122" fmla="*/ 70445 h 79348"/>
              <a:gd name="connsiteX123" fmla="*/ 5956 w 51555"/>
              <a:gd name="connsiteY123" fmla="*/ 73092 h 79348"/>
              <a:gd name="connsiteX124" fmla="*/ 3790 w 51555"/>
              <a:gd name="connsiteY124" fmla="*/ 79348 h 79348"/>
              <a:gd name="connsiteX125" fmla="*/ 602 w 51555"/>
              <a:gd name="connsiteY125" fmla="*/ 77965 h 79348"/>
              <a:gd name="connsiteX126" fmla="*/ 0 w 51555"/>
              <a:gd name="connsiteY126" fmla="*/ 75438 h 79348"/>
              <a:gd name="connsiteX127" fmla="*/ 1384 w 51555"/>
              <a:gd name="connsiteY127" fmla="*/ 71708 h 79348"/>
              <a:gd name="connsiteX128" fmla="*/ 2286 w 51555"/>
              <a:gd name="connsiteY128" fmla="*/ 71528 h 79348"/>
              <a:gd name="connsiteX129" fmla="*/ 2827 w 51555"/>
              <a:gd name="connsiteY129" fmla="*/ 69964 h 79348"/>
              <a:gd name="connsiteX130" fmla="*/ 2106 w 51555"/>
              <a:gd name="connsiteY130" fmla="*/ 66896 h 79348"/>
              <a:gd name="connsiteX131" fmla="*/ 3429 w 51555"/>
              <a:gd name="connsiteY131" fmla="*/ 64369 h 79348"/>
              <a:gd name="connsiteX132" fmla="*/ 4813 w 51555"/>
              <a:gd name="connsiteY132" fmla="*/ 62263 h 79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51555" h="79348">
                <a:moveTo>
                  <a:pt x="35132" y="120"/>
                </a:moveTo>
                <a:lnTo>
                  <a:pt x="43554" y="2106"/>
                </a:lnTo>
                <a:lnTo>
                  <a:pt x="50533" y="3910"/>
                </a:lnTo>
                <a:lnTo>
                  <a:pt x="49751" y="7640"/>
                </a:lnTo>
                <a:lnTo>
                  <a:pt x="49991" y="8603"/>
                </a:lnTo>
                <a:lnTo>
                  <a:pt x="48367" y="10588"/>
                </a:lnTo>
                <a:lnTo>
                  <a:pt x="48126" y="14197"/>
                </a:lnTo>
                <a:lnTo>
                  <a:pt x="48728" y="17867"/>
                </a:lnTo>
                <a:lnTo>
                  <a:pt x="49570" y="19792"/>
                </a:lnTo>
                <a:lnTo>
                  <a:pt x="51555" y="22680"/>
                </a:lnTo>
                <a:lnTo>
                  <a:pt x="51134" y="25266"/>
                </a:lnTo>
                <a:lnTo>
                  <a:pt x="50112" y="26289"/>
                </a:lnTo>
                <a:lnTo>
                  <a:pt x="47826" y="27191"/>
                </a:lnTo>
                <a:lnTo>
                  <a:pt x="46201" y="29357"/>
                </a:lnTo>
                <a:lnTo>
                  <a:pt x="44637" y="34170"/>
                </a:lnTo>
                <a:lnTo>
                  <a:pt x="43915" y="36275"/>
                </a:lnTo>
                <a:lnTo>
                  <a:pt x="39945" y="35313"/>
                </a:lnTo>
                <a:lnTo>
                  <a:pt x="40546" y="33267"/>
                </a:lnTo>
                <a:lnTo>
                  <a:pt x="37899" y="32726"/>
                </a:lnTo>
                <a:lnTo>
                  <a:pt x="35794" y="33929"/>
                </a:lnTo>
                <a:lnTo>
                  <a:pt x="35674" y="35313"/>
                </a:lnTo>
                <a:lnTo>
                  <a:pt x="36817" y="35674"/>
                </a:lnTo>
                <a:lnTo>
                  <a:pt x="36215" y="38682"/>
                </a:lnTo>
                <a:lnTo>
                  <a:pt x="35012" y="42171"/>
                </a:lnTo>
                <a:lnTo>
                  <a:pt x="35433" y="44036"/>
                </a:lnTo>
                <a:lnTo>
                  <a:pt x="37238" y="47765"/>
                </a:lnTo>
                <a:lnTo>
                  <a:pt x="37358" y="49570"/>
                </a:lnTo>
                <a:lnTo>
                  <a:pt x="36275" y="49269"/>
                </a:lnTo>
                <a:lnTo>
                  <a:pt x="35914" y="47826"/>
                </a:lnTo>
                <a:lnTo>
                  <a:pt x="34290" y="47404"/>
                </a:lnTo>
                <a:lnTo>
                  <a:pt x="35253" y="48788"/>
                </a:lnTo>
                <a:lnTo>
                  <a:pt x="35674" y="56067"/>
                </a:lnTo>
                <a:lnTo>
                  <a:pt x="33267" y="55646"/>
                </a:lnTo>
                <a:lnTo>
                  <a:pt x="32124" y="58293"/>
                </a:lnTo>
                <a:lnTo>
                  <a:pt x="30801" y="59436"/>
                </a:lnTo>
                <a:lnTo>
                  <a:pt x="29959" y="61542"/>
                </a:lnTo>
                <a:lnTo>
                  <a:pt x="30199" y="63226"/>
                </a:lnTo>
                <a:lnTo>
                  <a:pt x="29177" y="65692"/>
                </a:lnTo>
                <a:lnTo>
                  <a:pt x="27853" y="65452"/>
                </a:lnTo>
                <a:lnTo>
                  <a:pt x="27011" y="70445"/>
                </a:lnTo>
                <a:lnTo>
                  <a:pt x="27011" y="69603"/>
                </a:lnTo>
                <a:lnTo>
                  <a:pt x="25748" y="67798"/>
                </a:lnTo>
                <a:lnTo>
                  <a:pt x="25808" y="62865"/>
                </a:lnTo>
                <a:lnTo>
                  <a:pt x="24605" y="61542"/>
                </a:lnTo>
                <a:lnTo>
                  <a:pt x="22740" y="60399"/>
                </a:lnTo>
                <a:lnTo>
                  <a:pt x="24966" y="59316"/>
                </a:lnTo>
                <a:lnTo>
                  <a:pt x="25387" y="56789"/>
                </a:lnTo>
                <a:lnTo>
                  <a:pt x="26770" y="55466"/>
                </a:lnTo>
                <a:lnTo>
                  <a:pt x="26409" y="53180"/>
                </a:lnTo>
                <a:lnTo>
                  <a:pt x="24424" y="50894"/>
                </a:lnTo>
                <a:lnTo>
                  <a:pt x="23582" y="47705"/>
                </a:lnTo>
                <a:lnTo>
                  <a:pt x="24544" y="46502"/>
                </a:lnTo>
                <a:lnTo>
                  <a:pt x="23823" y="45359"/>
                </a:lnTo>
                <a:lnTo>
                  <a:pt x="24605" y="44397"/>
                </a:lnTo>
                <a:lnTo>
                  <a:pt x="25026" y="41750"/>
                </a:lnTo>
                <a:lnTo>
                  <a:pt x="24424" y="37960"/>
                </a:lnTo>
                <a:lnTo>
                  <a:pt x="23221" y="36335"/>
                </a:lnTo>
                <a:lnTo>
                  <a:pt x="26048" y="35433"/>
                </a:lnTo>
                <a:lnTo>
                  <a:pt x="28334" y="33688"/>
                </a:lnTo>
                <a:lnTo>
                  <a:pt x="29357" y="35974"/>
                </a:lnTo>
                <a:lnTo>
                  <a:pt x="30981" y="36696"/>
                </a:lnTo>
                <a:lnTo>
                  <a:pt x="33749" y="35854"/>
                </a:lnTo>
                <a:lnTo>
                  <a:pt x="34471" y="34531"/>
                </a:lnTo>
                <a:lnTo>
                  <a:pt x="34230" y="32425"/>
                </a:lnTo>
                <a:lnTo>
                  <a:pt x="31763" y="28816"/>
                </a:lnTo>
                <a:lnTo>
                  <a:pt x="30079" y="28214"/>
                </a:lnTo>
                <a:lnTo>
                  <a:pt x="30320" y="27191"/>
                </a:lnTo>
                <a:lnTo>
                  <a:pt x="29237" y="27312"/>
                </a:lnTo>
                <a:lnTo>
                  <a:pt x="26830" y="24845"/>
                </a:lnTo>
                <a:lnTo>
                  <a:pt x="26530" y="22198"/>
                </a:lnTo>
                <a:lnTo>
                  <a:pt x="24905" y="20153"/>
                </a:lnTo>
                <a:lnTo>
                  <a:pt x="28876" y="19130"/>
                </a:lnTo>
                <a:lnTo>
                  <a:pt x="30681" y="14558"/>
                </a:lnTo>
                <a:lnTo>
                  <a:pt x="33147" y="13836"/>
                </a:lnTo>
                <a:lnTo>
                  <a:pt x="34771" y="11851"/>
                </a:lnTo>
                <a:lnTo>
                  <a:pt x="35794" y="9625"/>
                </a:lnTo>
                <a:lnTo>
                  <a:pt x="35373" y="6016"/>
                </a:lnTo>
                <a:lnTo>
                  <a:pt x="36095" y="4031"/>
                </a:lnTo>
                <a:lnTo>
                  <a:pt x="35012" y="1143"/>
                </a:lnTo>
                <a:lnTo>
                  <a:pt x="35072" y="0"/>
                </a:lnTo>
                <a:moveTo>
                  <a:pt x="4813" y="62263"/>
                </a:moveTo>
                <a:lnTo>
                  <a:pt x="6317" y="56970"/>
                </a:lnTo>
                <a:lnTo>
                  <a:pt x="7339" y="54804"/>
                </a:lnTo>
                <a:lnTo>
                  <a:pt x="9385" y="52398"/>
                </a:lnTo>
                <a:lnTo>
                  <a:pt x="11611" y="51555"/>
                </a:lnTo>
                <a:lnTo>
                  <a:pt x="13596" y="46562"/>
                </a:lnTo>
                <a:lnTo>
                  <a:pt x="16243" y="48728"/>
                </a:lnTo>
                <a:lnTo>
                  <a:pt x="15280" y="49450"/>
                </a:lnTo>
                <a:lnTo>
                  <a:pt x="14618" y="51555"/>
                </a:lnTo>
                <a:lnTo>
                  <a:pt x="15822" y="53541"/>
                </a:lnTo>
                <a:lnTo>
                  <a:pt x="15882" y="54503"/>
                </a:lnTo>
                <a:lnTo>
                  <a:pt x="17085" y="56007"/>
                </a:lnTo>
                <a:lnTo>
                  <a:pt x="15340" y="58173"/>
                </a:lnTo>
                <a:lnTo>
                  <a:pt x="15100" y="61060"/>
                </a:lnTo>
                <a:lnTo>
                  <a:pt x="15701" y="64068"/>
                </a:lnTo>
                <a:lnTo>
                  <a:pt x="14197" y="64910"/>
                </a:lnTo>
                <a:lnTo>
                  <a:pt x="14077" y="66835"/>
                </a:lnTo>
                <a:lnTo>
                  <a:pt x="15100" y="68039"/>
                </a:lnTo>
                <a:lnTo>
                  <a:pt x="19070" y="69543"/>
                </a:lnTo>
                <a:lnTo>
                  <a:pt x="21236" y="72069"/>
                </a:lnTo>
                <a:lnTo>
                  <a:pt x="20454" y="72550"/>
                </a:lnTo>
                <a:lnTo>
                  <a:pt x="17626" y="72550"/>
                </a:lnTo>
                <a:lnTo>
                  <a:pt x="15039" y="73272"/>
                </a:lnTo>
                <a:lnTo>
                  <a:pt x="14498" y="73874"/>
                </a:lnTo>
                <a:lnTo>
                  <a:pt x="12272" y="74476"/>
                </a:lnTo>
                <a:lnTo>
                  <a:pt x="10468" y="76100"/>
                </a:lnTo>
                <a:lnTo>
                  <a:pt x="9264" y="78085"/>
                </a:lnTo>
                <a:lnTo>
                  <a:pt x="7339" y="77363"/>
                </a:lnTo>
                <a:lnTo>
                  <a:pt x="6738" y="75919"/>
                </a:lnTo>
                <a:lnTo>
                  <a:pt x="8121" y="73393"/>
                </a:lnTo>
                <a:lnTo>
                  <a:pt x="9324" y="71889"/>
                </a:lnTo>
                <a:lnTo>
                  <a:pt x="10528" y="72731"/>
                </a:lnTo>
                <a:lnTo>
                  <a:pt x="12453" y="70746"/>
                </a:lnTo>
                <a:lnTo>
                  <a:pt x="13716" y="70505"/>
                </a:lnTo>
                <a:lnTo>
                  <a:pt x="13295" y="69061"/>
                </a:lnTo>
                <a:lnTo>
                  <a:pt x="13656" y="67317"/>
                </a:lnTo>
                <a:lnTo>
                  <a:pt x="11009" y="67136"/>
                </a:lnTo>
                <a:lnTo>
                  <a:pt x="9926" y="69061"/>
                </a:lnTo>
                <a:lnTo>
                  <a:pt x="11611" y="68580"/>
                </a:lnTo>
                <a:lnTo>
                  <a:pt x="12332" y="69903"/>
                </a:lnTo>
                <a:lnTo>
                  <a:pt x="11250" y="70806"/>
                </a:lnTo>
                <a:lnTo>
                  <a:pt x="8603" y="69422"/>
                </a:lnTo>
                <a:lnTo>
                  <a:pt x="6978" y="70445"/>
                </a:lnTo>
                <a:lnTo>
                  <a:pt x="5956" y="73092"/>
                </a:lnTo>
                <a:lnTo>
                  <a:pt x="3790" y="79348"/>
                </a:lnTo>
                <a:lnTo>
                  <a:pt x="602" y="77965"/>
                </a:lnTo>
                <a:lnTo>
                  <a:pt x="0" y="75438"/>
                </a:lnTo>
                <a:lnTo>
                  <a:pt x="1384" y="71708"/>
                </a:lnTo>
                <a:lnTo>
                  <a:pt x="2286" y="71528"/>
                </a:lnTo>
                <a:lnTo>
                  <a:pt x="2827" y="69964"/>
                </a:lnTo>
                <a:lnTo>
                  <a:pt x="2106" y="66896"/>
                </a:lnTo>
                <a:lnTo>
                  <a:pt x="3429" y="64369"/>
                </a:lnTo>
                <a:lnTo>
                  <a:pt x="4813" y="62263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0" name="Freeform: Shape 429" title="WA-8">
            <a:extLst>
              <a:ext uri="{FF2B5EF4-FFF2-40B4-BE49-F238E27FC236}">
                <a16:creationId xmlns:a16="http://schemas.microsoft.com/office/drawing/2014/main" id="{4EE09A30-99F7-9BC8-1EED-6D0BF009D3FC}"/>
              </a:ext>
            </a:extLst>
          </p:cNvPr>
          <p:cNvSpPr/>
          <p:nvPr/>
        </p:nvSpPr>
        <p:spPr>
          <a:xfrm>
            <a:off x="2074630" y="2243468"/>
            <a:ext cx="304383" cy="275592"/>
          </a:xfrm>
          <a:custGeom>
            <a:avLst/>
            <a:gdLst>
              <a:gd name="connsiteX0" fmla="*/ 98479 w 380979"/>
              <a:gd name="connsiteY0" fmla="*/ 28876 h 357217"/>
              <a:gd name="connsiteX1" fmla="*/ 97877 w 380979"/>
              <a:gd name="connsiteY1" fmla="*/ 27372 h 357217"/>
              <a:gd name="connsiteX2" fmla="*/ 97516 w 380979"/>
              <a:gd name="connsiteY2" fmla="*/ 22499 h 357217"/>
              <a:gd name="connsiteX3" fmla="*/ 94628 w 380979"/>
              <a:gd name="connsiteY3" fmla="*/ 15882 h 357217"/>
              <a:gd name="connsiteX4" fmla="*/ 93064 w 380979"/>
              <a:gd name="connsiteY4" fmla="*/ 11550 h 357217"/>
              <a:gd name="connsiteX5" fmla="*/ 90417 w 380979"/>
              <a:gd name="connsiteY5" fmla="*/ 5835 h 357217"/>
              <a:gd name="connsiteX6" fmla="*/ 103772 w 380979"/>
              <a:gd name="connsiteY6" fmla="*/ 8964 h 357217"/>
              <a:gd name="connsiteX7" fmla="*/ 108164 w 380979"/>
              <a:gd name="connsiteY7" fmla="*/ 9986 h 357217"/>
              <a:gd name="connsiteX8" fmla="*/ 114781 w 380979"/>
              <a:gd name="connsiteY8" fmla="*/ 11490 h 357217"/>
              <a:gd name="connsiteX9" fmla="*/ 134994 w 380979"/>
              <a:gd name="connsiteY9" fmla="*/ 16122 h 357217"/>
              <a:gd name="connsiteX10" fmla="*/ 145823 w 380979"/>
              <a:gd name="connsiteY10" fmla="*/ 18709 h 357217"/>
              <a:gd name="connsiteX11" fmla="*/ 157614 w 380979"/>
              <a:gd name="connsiteY11" fmla="*/ 20995 h 357217"/>
              <a:gd name="connsiteX12" fmla="*/ 167119 w 380979"/>
              <a:gd name="connsiteY12" fmla="*/ 23161 h 357217"/>
              <a:gd name="connsiteX13" fmla="*/ 174939 w 380979"/>
              <a:gd name="connsiteY13" fmla="*/ 24966 h 357217"/>
              <a:gd name="connsiteX14" fmla="*/ 180594 w 380979"/>
              <a:gd name="connsiteY14" fmla="*/ 26169 h 357217"/>
              <a:gd name="connsiteX15" fmla="*/ 180594 w 380979"/>
              <a:gd name="connsiteY15" fmla="*/ 26530 h 357217"/>
              <a:gd name="connsiteX16" fmla="*/ 186008 w 380979"/>
              <a:gd name="connsiteY16" fmla="*/ 27733 h 357217"/>
              <a:gd name="connsiteX17" fmla="*/ 201228 w 380979"/>
              <a:gd name="connsiteY17" fmla="*/ 31342 h 357217"/>
              <a:gd name="connsiteX18" fmla="*/ 218313 w 380979"/>
              <a:gd name="connsiteY18" fmla="*/ 35072 h 357217"/>
              <a:gd name="connsiteX19" fmla="*/ 252001 w 380979"/>
              <a:gd name="connsiteY19" fmla="*/ 42471 h 357217"/>
              <a:gd name="connsiteX20" fmla="*/ 252001 w 380979"/>
              <a:gd name="connsiteY20" fmla="*/ 41810 h 357217"/>
              <a:gd name="connsiteX21" fmla="*/ 249054 w 380979"/>
              <a:gd name="connsiteY21" fmla="*/ 40306 h 357217"/>
              <a:gd name="connsiteX22" fmla="*/ 248633 w 380979"/>
              <a:gd name="connsiteY22" fmla="*/ 38802 h 357217"/>
              <a:gd name="connsiteX23" fmla="*/ 247008 w 380979"/>
              <a:gd name="connsiteY23" fmla="*/ 38862 h 357217"/>
              <a:gd name="connsiteX24" fmla="*/ 245685 w 380979"/>
              <a:gd name="connsiteY24" fmla="*/ 37178 h 357217"/>
              <a:gd name="connsiteX25" fmla="*/ 244241 w 380979"/>
              <a:gd name="connsiteY25" fmla="*/ 36696 h 357217"/>
              <a:gd name="connsiteX26" fmla="*/ 245324 w 380979"/>
              <a:gd name="connsiteY26" fmla="*/ 34892 h 357217"/>
              <a:gd name="connsiteX27" fmla="*/ 244903 w 380979"/>
              <a:gd name="connsiteY27" fmla="*/ 34290 h 357217"/>
              <a:gd name="connsiteX28" fmla="*/ 246948 w 380979"/>
              <a:gd name="connsiteY28" fmla="*/ 31643 h 357217"/>
              <a:gd name="connsiteX29" fmla="*/ 248994 w 380979"/>
              <a:gd name="connsiteY29" fmla="*/ 32305 h 357217"/>
              <a:gd name="connsiteX30" fmla="*/ 249355 w 380979"/>
              <a:gd name="connsiteY30" fmla="*/ 31824 h 357217"/>
              <a:gd name="connsiteX31" fmla="*/ 249595 w 380979"/>
              <a:gd name="connsiteY31" fmla="*/ 28936 h 357217"/>
              <a:gd name="connsiteX32" fmla="*/ 247971 w 380979"/>
              <a:gd name="connsiteY32" fmla="*/ 25567 h 357217"/>
              <a:gd name="connsiteX33" fmla="*/ 248452 w 380979"/>
              <a:gd name="connsiteY33" fmla="*/ 24123 h 357217"/>
              <a:gd name="connsiteX34" fmla="*/ 247971 w 380979"/>
              <a:gd name="connsiteY34" fmla="*/ 23221 h 357217"/>
              <a:gd name="connsiteX35" fmla="*/ 248933 w 380979"/>
              <a:gd name="connsiteY35" fmla="*/ 20815 h 357217"/>
              <a:gd name="connsiteX36" fmla="*/ 250016 w 380979"/>
              <a:gd name="connsiteY36" fmla="*/ 19611 h 357217"/>
              <a:gd name="connsiteX37" fmla="*/ 251761 w 380979"/>
              <a:gd name="connsiteY37" fmla="*/ 20273 h 357217"/>
              <a:gd name="connsiteX38" fmla="*/ 251460 w 380979"/>
              <a:gd name="connsiteY38" fmla="*/ 18829 h 357217"/>
              <a:gd name="connsiteX39" fmla="*/ 252362 w 380979"/>
              <a:gd name="connsiteY39" fmla="*/ 16724 h 357217"/>
              <a:gd name="connsiteX40" fmla="*/ 253084 w 380979"/>
              <a:gd name="connsiteY40" fmla="*/ 16543 h 357217"/>
              <a:gd name="connsiteX41" fmla="*/ 253084 w 380979"/>
              <a:gd name="connsiteY41" fmla="*/ 13957 h 357217"/>
              <a:gd name="connsiteX42" fmla="*/ 251280 w 380979"/>
              <a:gd name="connsiteY42" fmla="*/ 12272 h 357217"/>
              <a:gd name="connsiteX43" fmla="*/ 251039 w 380979"/>
              <a:gd name="connsiteY43" fmla="*/ 10889 h 357217"/>
              <a:gd name="connsiteX44" fmla="*/ 252423 w 380979"/>
              <a:gd name="connsiteY44" fmla="*/ 7941 h 357217"/>
              <a:gd name="connsiteX45" fmla="*/ 253626 w 380979"/>
              <a:gd name="connsiteY45" fmla="*/ 6437 h 357217"/>
              <a:gd name="connsiteX46" fmla="*/ 255731 w 380979"/>
              <a:gd name="connsiteY46" fmla="*/ 4993 h 357217"/>
              <a:gd name="connsiteX47" fmla="*/ 260063 w 380979"/>
              <a:gd name="connsiteY47" fmla="*/ 6196 h 357217"/>
              <a:gd name="connsiteX48" fmla="*/ 261145 w 380979"/>
              <a:gd name="connsiteY48" fmla="*/ 5535 h 357217"/>
              <a:gd name="connsiteX49" fmla="*/ 266379 w 380979"/>
              <a:gd name="connsiteY49" fmla="*/ 6497 h 357217"/>
              <a:gd name="connsiteX50" fmla="*/ 267161 w 380979"/>
              <a:gd name="connsiteY50" fmla="*/ 3730 h 357217"/>
              <a:gd name="connsiteX51" fmla="*/ 267041 w 380979"/>
              <a:gd name="connsiteY51" fmla="*/ 2226 h 357217"/>
              <a:gd name="connsiteX52" fmla="*/ 267703 w 380979"/>
              <a:gd name="connsiteY52" fmla="*/ 1023 h 357217"/>
              <a:gd name="connsiteX53" fmla="*/ 269568 w 380979"/>
              <a:gd name="connsiteY53" fmla="*/ 1564 h 357217"/>
              <a:gd name="connsiteX54" fmla="*/ 271011 w 380979"/>
              <a:gd name="connsiteY54" fmla="*/ 2587 h 357217"/>
              <a:gd name="connsiteX55" fmla="*/ 273237 w 380979"/>
              <a:gd name="connsiteY55" fmla="*/ 3429 h 357217"/>
              <a:gd name="connsiteX56" fmla="*/ 273598 w 380979"/>
              <a:gd name="connsiteY56" fmla="*/ 1624 h 357217"/>
              <a:gd name="connsiteX57" fmla="*/ 276125 w 380979"/>
              <a:gd name="connsiteY57" fmla="*/ 1203 h 357217"/>
              <a:gd name="connsiteX58" fmla="*/ 277508 w 380979"/>
              <a:gd name="connsiteY58" fmla="*/ 2888 h 357217"/>
              <a:gd name="connsiteX59" fmla="*/ 278531 w 380979"/>
              <a:gd name="connsiteY59" fmla="*/ 3369 h 357217"/>
              <a:gd name="connsiteX60" fmla="*/ 279614 w 380979"/>
              <a:gd name="connsiteY60" fmla="*/ 2166 h 357217"/>
              <a:gd name="connsiteX61" fmla="*/ 279975 w 380979"/>
              <a:gd name="connsiteY61" fmla="*/ 241 h 357217"/>
              <a:gd name="connsiteX62" fmla="*/ 281719 w 380979"/>
              <a:gd name="connsiteY62" fmla="*/ 0 h 357217"/>
              <a:gd name="connsiteX63" fmla="*/ 284005 w 380979"/>
              <a:gd name="connsiteY63" fmla="*/ 1624 h 357217"/>
              <a:gd name="connsiteX64" fmla="*/ 285148 w 380979"/>
              <a:gd name="connsiteY64" fmla="*/ 4993 h 357217"/>
              <a:gd name="connsiteX65" fmla="*/ 283945 w 380979"/>
              <a:gd name="connsiteY65" fmla="*/ 6437 h 357217"/>
              <a:gd name="connsiteX66" fmla="*/ 285449 w 380979"/>
              <a:gd name="connsiteY66" fmla="*/ 8542 h 357217"/>
              <a:gd name="connsiteX67" fmla="*/ 286953 w 380979"/>
              <a:gd name="connsiteY67" fmla="*/ 9505 h 357217"/>
              <a:gd name="connsiteX68" fmla="*/ 289841 w 380979"/>
              <a:gd name="connsiteY68" fmla="*/ 9806 h 357217"/>
              <a:gd name="connsiteX69" fmla="*/ 293210 w 380979"/>
              <a:gd name="connsiteY69" fmla="*/ 8783 h 357217"/>
              <a:gd name="connsiteX70" fmla="*/ 294413 w 380979"/>
              <a:gd name="connsiteY70" fmla="*/ 9144 h 357217"/>
              <a:gd name="connsiteX71" fmla="*/ 298203 w 380979"/>
              <a:gd name="connsiteY71" fmla="*/ 8302 h 357217"/>
              <a:gd name="connsiteX72" fmla="*/ 298684 w 380979"/>
              <a:gd name="connsiteY72" fmla="*/ 7339 h 357217"/>
              <a:gd name="connsiteX73" fmla="*/ 301632 w 380979"/>
              <a:gd name="connsiteY73" fmla="*/ 8121 h 357217"/>
              <a:gd name="connsiteX74" fmla="*/ 305061 w 380979"/>
              <a:gd name="connsiteY74" fmla="*/ 7700 h 357217"/>
              <a:gd name="connsiteX75" fmla="*/ 305061 w 380979"/>
              <a:gd name="connsiteY75" fmla="*/ 9625 h 357217"/>
              <a:gd name="connsiteX76" fmla="*/ 304038 w 380979"/>
              <a:gd name="connsiteY76" fmla="*/ 10227 h 357217"/>
              <a:gd name="connsiteX77" fmla="*/ 303196 w 380979"/>
              <a:gd name="connsiteY77" fmla="*/ 12934 h 357217"/>
              <a:gd name="connsiteX78" fmla="*/ 306264 w 380979"/>
              <a:gd name="connsiteY78" fmla="*/ 15160 h 357217"/>
              <a:gd name="connsiteX79" fmla="*/ 303557 w 380979"/>
              <a:gd name="connsiteY79" fmla="*/ 16423 h 357217"/>
              <a:gd name="connsiteX80" fmla="*/ 302775 w 380979"/>
              <a:gd name="connsiteY80" fmla="*/ 18529 h 357217"/>
              <a:gd name="connsiteX81" fmla="*/ 304339 w 380979"/>
              <a:gd name="connsiteY81" fmla="*/ 19611 h 357217"/>
              <a:gd name="connsiteX82" fmla="*/ 304640 w 380979"/>
              <a:gd name="connsiteY82" fmla="*/ 20815 h 357217"/>
              <a:gd name="connsiteX83" fmla="*/ 302233 w 380979"/>
              <a:gd name="connsiteY83" fmla="*/ 21717 h 357217"/>
              <a:gd name="connsiteX84" fmla="*/ 301391 w 380979"/>
              <a:gd name="connsiteY84" fmla="*/ 22920 h 357217"/>
              <a:gd name="connsiteX85" fmla="*/ 299526 w 380979"/>
              <a:gd name="connsiteY85" fmla="*/ 23221 h 357217"/>
              <a:gd name="connsiteX86" fmla="*/ 300007 w 380979"/>
              <a:gd name="connsiteY86" fmla="*/ 24725 h 357217"/>
              <a:gd name="connsiteX87" fmla="*/ 301090 w 380979"/>
              <a:gd name="connsiteY87" fmla="*/ 25928 h 357217"/>
              <a:gd name="connsiteX88" fmla="*/ 300368 w 380979"/>
              <a:gd name="connsiteY88" fmla="*/ 27131 h 357217"/>
              <a:gd name="connsiteX89" fmla="*/ 300489 w 380979"/>
              <a:gd name="connsiteY89" fmla="*/ 30139 h 357217"/>
              <a:gd name="connsiteX90" fmla="*/ 301391 w 380979"/>
              <a:gd name="connsiteY90" fmla="*/ 31041 h 357217"/>
              <a:gd name="connsiteX91" fmla="*/ 299767 w 380979"/>
              <a:gd name="connsiteY91" fmla="*/ 33147 h 357217"/>
              <a:gd name="connsiteX92" fmla="*/ 303557 w 380979"/>
              <a:gd name="connsiteY92" fmla="*/ 33929 h 357217"/>
              <a:gd name="connsiteX93" fmla="*/ 304700 w 380979"/>
              <a:gd name="connsiteY93" fmla="*/ 34952 h 357217"/>
              <a:gd name="connsiteX94" fmla="*/ 305602 w 380979"/>
              <a:gd name="connsiteY94" fmla="*/ 36817 h 357217"/>
              <a:gd name="connsiteX95" fmla="*/ 309212 w 380979"/>
              <a:gd name="connsiteY95" fmla="*/ 39524 h 357217"/>
              <a:gd name="connsiteX96" fmla="*/ 309573 w 380979"/>
              <a:gd name="connsiteY96" fmla="*/ 42411 h 357217"/>
              <a:gd name="connsiteX97" fmla="*/ 308730 w 380979"/>
              <a:gd name="connsiteY97" fmla="*/ 42772 h 357217"/>
              <a:gd name="connsiteX98" fmla="*/ 307888 w 380979"/>
              <a:gd name="connsiteY98" fmla="*/ 44397 h 357217"/>
              <a:gd name="connsiteX99" fmla="*/ 306083 w 380979"/>
              <a:gd name="connsiteY99" fmla="*/ 45179 h 357217"/>
              <a:gd name="connsiteX100" fmla="*/ 305422 w 380979"/>
              <a:gd name="connsiteY100" fmla="*/ 46201 h 357217"/>
              <a:gd name="connsiteX101" fmla="*/ 305301 w 380979"/>
              <a:gd name="connsiteY101" fmla="*/ 47946 h 357217"/>
              <a:gd name="connsiteX102" fmla="*/ 304700 w 380979"/>
              <a:gd name="connsiteY102" fmla="*/ 48547 h 357217"/>
              <a:gd name="connsiteX103" fmla="*/ 305121 w 380979"/>
              <a:gd name="connsiteY103" fmla="*/ 49510 h 357217"/>
              <a:gd name="connsiteX104" fmla="*/ 307287 w 380979"/>
              <a:gd name="connsiteY104" fmla="*/ 50232 h 357217"/>
              <a:gd name="connsiteX105" fmla="*/ 309151 w 380979"/>
              <a:gd name="connsiteY105" fmla="*/ 52758 h 357217"/>
              <a:gd name="connsiteX106" fmla="*/ 311558 w 380979"/>
              <a:gd name="connsiteY106" fmla="*/ 53180 h 357217"/>
              <a:gd name="connsiteX107" fmla="*/ 312761 w 380979"/>
              <a:gd name="connsiteY107" fmla="*/ 52578 h 357217"/>
              <a:gd name="connsiteX108" fmla="*/ 314084 w 380979"/>
              <a:gd name="connsiteY108" fmla="*/ 53059 h 357217"/>
              <a:gd name="connsiteX109" fmla="*/ 314626 w 380979"/>
              <a:gd name="connsiteY109" fmla="*/ 56127 h 357217"/>
              <a:gd name="connsiteX110" fmla="*/ 316792 w 380979"/>
              <a:gd name="connsiteY110" fmla="*/ 59857 h 357217"/>
              <a:gd name="connsiteX111" fmla="*/ 318175 w 380979"/>
              <a:gd name="connsiteY111" fmla="*/ 60759 h 357217"/>
              <a:gd name="connsiteX112" fmla="*/ 317393 w 380979"/>
              <a:gd name="connsiteY112" fmla="*/ 61722 h 357217"/>
              <a:gd name="connsiteX113" fmla="*/ 319198 w 380979"/>
              <a:gd name="connsiteY113" fmla="*/ 63647 h 357217"/>
              <a:gd name="connsiteX114" fmla="*/ 320401 w 380979"/>
              <a:gd name="connsiteY114" fmla="*/ 64008 h 357217"/>
              <a:gd name="connsiteX115" fmla="*/ 322386 w 380979"/>
              <a:gd name="connsiteY115" fmla="*/ 66414 h 357217"/>
              <a:gd name="connsiteX116" fmla="*/ 325936 w 380979"/>
              <a:gd name="connsiteY116" fmla="*/ 68640 h 357217"/>
              <a:gd name="connsiteX117" fmla="*/ 326417 w 380979"/>
              <a:gd name="connsiteY117" fmla="*/ 70445 h 357217"/>
              <a:gd name="connsiteX118" fmla="*/ 325454 w 380979"/>
              <a:gd name="connsiteY118" fmla="*/ 71107 h 357217"/>
              <a:gd name="connsiteX119" fmla="*/ 326236 w 380979"/>
              <a:gd name="connsiteY119" fmla="*/ 73092 h 357217"/>
              <a:gd name="connsiteX120" fmla="*/ 327259 w 380979"/>
              <a:gd name="connsiteY120" fmla="*/ 73633 h 357217"/>
              <a:gd name="connsiteX121" fmla="*/ 329364 w 380979"/>
              <a:gd name="connsiteY121" fmla="*/ 73814 h 357217"/>
              <a:gd name="connsiteX122" fmla="*/ 330026 w 380979"/>
              <a:gd name="connsiteY122" fmla="*/ 77664 h 357217"/>
              <a:gd name="connsiteX123" fmla="*/ 327139 w 380979"/>
              <a:gd name="connsiteY123" fmla="*/ 82236 h 357217"/>
              <a:gd name="connsiteX124" fmla="*/ 326537 w 380979"/>
              <a:gd name="connsiteY124" fmla="*/ 85063 h 357217"/>
              <a:gd name="connsiteX125" fmla="*/ 327259 w 380979"/>
              <a:gd name="connsiteY125" fmla="*/ 85665 h 357217"/>
              <a:gd name="connsiteX126" fmla="*/ 327560 w 380979"/>
              <a:gd name="connsiteY126" fmla="*/ 87770 h 357217"/>
              <a:gd name="connsiteX127" fmla="*/ 329244 w 380979"/>
              <a:gd name="connsiteY127" fmla="*/ 89214 h 357217"/>
              <a:gd name="connsiteX128" fmla="*/ 330447 w 380979"/>
              <a:gd name="connsiteY128" fmla="*/ 92222 h 357217"/>
              <a:gd name="connsiteX129" fmla="*/ 334237 w 380979"/>
              <a:gd name="connsiteY129" fmla="*/ 92162 h 357217"/>
              <a:gd name="connsiteX130" fmla="*/ 335440 w 380979"/>
              <a:gd name="connsiteY130" fmla="*/ 93485 h 357217"/>
              <a:gd name="connsiteX131" fmla="*/ 336644 w 380979"/>
              <a:gd name="connsiteY131" fmla="*/ 96072 h 357217"/>
              <a:gd name="connsiteX132" fmla="*/ 337486 w 380979"/>
              <a:gd name="connsiteY132" fmla="*/ 96433 h 357217"/>
              <a:gd name="connsiteX133" fmla="*/ 338930 w 380979"/>
              <a:gd name="connsiteY133" fmla="*/ 98539 h 357217"/>
              <a:gd name="connsiteX134" fmla="*/ 340795 w 380979"/>
              <a:gd name="connsiteY134" fmla="*/ 102028 h 357217"/>
              <a:gd name="connsiteX135" fmla="*/ 343201 w 380979"/>
              <a:gd name="connsiteY135" fmla="*/ 104013 h 357217"/>
              <a:gd name="connsiteX136" fmla="*/ 345487 w 380979"/>
              <a:gd name="connsiteY136" fmla="*/ 104314 h 357217"/>
              <a:gd name="connsiteX137" fmla="*/ 345487 w 380979"/>
              <a:gd name="connsiteY137" fmla="*/ 105096 h 357217"/>
              <a:gd name="connsiteX138" fmla="*/ 348615 w 380979"/>
              <a:gd name="connsiteY138" fmla="*/ 107262 h 357217"/>
              <a:gd name="connsiteX139" fmla="*/ 350239 w 380979"/>
              <a:gd name="connsiteY139" fmla="*/ 107803 h 357217"/>
              <a:gd name="connsiteX140" fmla="*/ 351202 w 380979"/>
              <a:gd name="connsiteY140" fmla="*/ 109427 h 357217"/>
              <a:gd name="connsiteX141" fmla="*/ 350781 w 380979"/>
              <a:gd name="connsiteY141" fmla="*/ 110269 h 357217"/>
              <a:gd name="connsiteX142" fmla="*/ 349277 w 380979"/>
              <a:gd name="connsiteY142" fmla="*/ 109848 h 357217"/>
              <a:gd name="connsiteX143" fmla="*/ 348555 w 380979"/>
              <a:gd name="connsiteY143" fmla="*/ 111352 h 357217"/>
              <a:gd name="connsiteX144" fmla="*/ 348856 w 380979"/>
              <a:gd name="connsiteY144" fmla="*/ 112736 h 357217"/>
              <a:gd name="connsiteX145" fmla="*/ 351683 w 380979"/>
              <a:gd name="connsiteY145" fmla="*/ 114360 h 357217"/>
              <a:gd name="connsiteX146" fmla="*/ 351683 w 380979"/>
              <a:gd name="connsiteY146" fmla="*/ 115383 h 357217"/>
              <a:gd name="connsiteX147" fmla="*/ 354571 w 380979"/>
              <a:gd name="connsiteY147" fmla="*/ 117188 h 357217"/>
              <a:gd name="connsiteX148" fmla="*/ 355714 w 380979"/>
              <a:gd name="connsiteY148" fmla="*/ 119293 h 357217"/>
              <a:gd name="connsiteX149" fmla="*/ 355834 w 380979"/>
              <a:gd name="connsiteY149" fmla="*/ 121338 h 357217"/>
              <a:gd name="connsiteX150" fmla="*/ 355232 w 380979"/>
              <a:gd name="connsiteY150" fmla="*/ 122662 h 357217"/>
              <a:gd name="connsiteX151" fmla="*/ 356977 w 380979"/>
              <a:gd name="connsiteY151" fmla="*/ 125249 h 357217"/>
              <a:gd name="connsiteX152" fmla="*/ 355714 w 380979"/>
              <a:gd name="connsiteY152" fmla="*/ 127354 h 357217"/>
              <a:gd name="connsiteX153" fmla="*/ 358120 w 380979"/>
              <a:gd name="connsiteY153" fmla="*/ 129460 h 357217"/>
              <a:gd name="connsiteX154" fmla="*/ 380499 w 380979"/>
              <a:gd name="connsiteY154" fmla="*/ 134092 h 357217"/>
              <a:gd name="connsiteX155" fmla="*/ 380980 w 380979"/>
              <a:gd name="connsiteY155" fmla="*/ 137942 h 357217"/>
              <a:gd name="connsiteX156" fmla="*/ 376528 w 380979"/>
              <a:gd name="connsiteY156" fmla="*/ 141552 h 357217"/>
              <a:gd name="connsiteX157" fmla="*/ 374242 w 380979"/>
              <a:gd name="connsiteY157" fmla="*/ 142334 h 357217"/>
              <a:gd name="connsiteX158" fmla="*/ 372618 w 380979"/>
              <a:gd name="connsiteY158" fmla="*/ 143838 h 357217"/>
              <a:gd name="connsiteX159" fmla="*/ 372618 w 380979"/>
              <a:gd name="connsiteY159" fmla="*/ 148049 h 357217"/>
              <a:gd name="connsiteX160" fmla="*/ 370573 w 380979"/>
              <a:gd name="connsiteY160" fmla="*/ 150876 h 357217"/>
              <a:gd name="connsiteX161" fmla="*/ 368768 w 380979"/>
              <a:gd name="connsiteY161" fmla="*/ 151959 h 357217"/>
              <a:gd name="connsiteX162" fmla="*/ 365159 w 380979"/>
              <a:gd name="connsiteY162" fmla="*/ 152681 h 357217"/>
              <a:gd name="connsiteX163" fmla="*/ 363594 w 380979"/>
              <a:gd name="connsiteY163" fmla="*/ 156411 h 357217"/>
              <a:gd name="connsiteX164" fmla="*/ 361729 w 380979"/>
              <a:gd name="connsiteY164" fmla="*/ 158817 h 357217"/>
              <a:gd name="connsiteX165" fmla="*/ 361068 w 380979"/>
              <a:gd name="connsiteY165" fmla="*/ 160381 h 357217"/>
              <a:gd name="connsiteX166" fmla="*/ 358481 w 380979"/>
              <a:gd name="connsiteY166" fmla="*/ 163569 h 357217"/>
              <a:gd name="connsiteX167" fmla="*/ 356857 w 380979"/>
              <a:gd name="connsiteY167" fmla="*/ 164051 h 357217"/>
              <a:gd name="connsiteX168" fmla="*/ 356014 w 380979"/>
              <a:gd name="connsiteY168" fmla="*/ 163569 h 357217"/>
              <a:gd name="connsiteX169" fmla="*/ 352405 w 380979"/>
              <a:gd name="connsiteY169" fmla="*/ 163690 h 357217"/>
              <a:gd name="connsiteX170" fmla="*/ 348074 w 380979"/>
              <a:gd name="connsiteY170" fmla="*/ 164592 h 357217"/>
              <a:gd name="connsiteX171" fmla="*/ 344945 w 380979"/>
              <a:gd name="connsiteY171" fmla="*/ 164592 h 357217"/>
              <a:gd name="connsiteX172" fmla="*/ 342599 w 380979"/>
              <a:gd name="connsiteY172" fmla="*/ 162005 h 357217"/>
              <a:gd name="connsiteX173" fmla="*/ 340795 w 380979"/>
              <a:gd name="connsiteY173" fmla="*/ 161163 h 357217"/>
              <a:gd name="connsiteX174" fmla="*/ 332553 w 380979"/>
              <a:gd name="connsiteY174" fmla="*/ 162727 h 357217"/>
              <a:gd name="connsiteX175" fmla="*/ 330207 w 380979"/>
              <a:gd name="connsiteY175" fmla="*/ 163990 h 357217"/>
              <a:gd name="connsiteX176" fmla="*/ 327921 w 380979"/>
              <a:gd name="connsiteY176" fmla="*/ 166758 h 357217"/>
              <a:gd name="connsiteX177" fmla="*/ 327199 w 380979"/>
              <a:gd name="connsiteY177" fmla="*/ 168623 h 357217"/>
              <a:gd name="connsiteX178" fmla="*/ 328643 w 380979"/>
              <a:gd name="connsiteY178" fmla="*/ 173014 h 357217"/>
              <a:gd name="connsiteX179" fmla="*/ 328643 w 380979"/>
              <a:gd name="connsiteY179" fmla="*/ 176804 h 357217"/>
              <a:gd name="connsiteX180" fmla="*/ 327500 w 380979"/>
              <a:gd name="connsiteY180" fmla="*/ 178609 h 357217"/>
              <a:gd name="connsiteX181" fmla="*/ 325695 w 380979"/>
              <a:gd name="connsiteY181" fmla="*/ 179692 h 357217"/>
              <a:gd name="connsiteX182" fmla="*/ 324672 w 380979"/>
              <a:gd name="connsiteY182" fmla="*/ 182098 h 357217"/>
              <a:gd name="connsiteX183" fmla="*/ 323770 w 380979"/>
              <a:gd name="connsiteY183" fmla="*/ 182459 h 357217"/>
              <a:gd name="connsiteX184" fmla="*/ 321905 w 380979"/>
              <a:gd name="connsiteY184" fmla="*/ 185046 h 357217"/>
              <a:gd name="connsiteX185" fmla="*/ 321123 w 380979"/>
              <a:gd name="connsiteY185" fmla="*/ 189257 h 357217"/>
              <a:gd name="connsiteX186" fmla="*/ 321003 w 380979"/>
              <a:gd name="connsiteY186" fmla="*/ 191483 h 357217"/>
              <a:gd name="connsiteX187" fmla="*/ 319378 w 380979"/>
              <a:gd name="connsiteY187" fmla="*/ 194250 h 357217"/>
              <a:gd name="connsiteX188" fmla="*/ 317574 w 380979"/>
              <a:gd name="connsiteY188" fmla="*/ 195573 h 357217"/>
              <a:gd name="connsiteX189" fmla="*/ 316250 w 380979"/>
              <a:gd name="connsiteY189" fmla="*/ 198040 h 357217"/>
              <a:gd name="connsiteX190" fmla="*/ 313964 w 380979"/>
              <a:gd name="connsiteY190" fmla="*/ 198882 h 357217"/>
              <a:gd name="connsiteX191" fmla="*/ 311257 w 380979"/>
              <a:gd name="connsiteY191" fmla="*/ 200867 h 357217"/>
              <a:gd name="connsiteX192" fmla="*/ 309332 w 380979"/>
              <a:gd name="connsiteY192" fmla="*/ 203875 h 357217"/>
              <a:gd name="connsiteX193" fmla="*/ 307287 w 380979"/>
              <a:gd name="connsiteY193" fmla="*/ 209169 h 357217"/>
              <a:gd name="connsiteX194" fmla="*/ 305722 w 380979"/>
              <a:gd name="connsiteY194" fmla="*/ 212538 h 357217"/>
              <a:gd name="connsiteX195" fmla="*/ 307768 w 380979"/>
              <a:gd name="connsiteY195" fmla="*/ 213621 h 357217"/>
              <a:gd name="connsiteX196" fmla="*/ 307467 w 380979"/>
              <a:gd name="connsiteY196" fmla="*/ 215666 h 357217"/>
              <a:gd name="connsiteX197" fmla="*/ 307166 w 380979"/>
              <a:gd name="connsiteY197" fmla="*/ 214884 h 357217"/>
              <a:gd name="connsiteX198" fmla="*/ 305722 w 380979"/>
              <a:gd name="connsiteY198" fmla="*/ 214944 h 357217"/>
              <a:gd name="connsiteX199" fmla="*/ 305783 w 380979"/>
              <a:gd name="connsiteY199" fmla="*/ 218072 h 357217"/>
              <a:gd name="connsiteX200" fmla="*/ 305181 w 380979"/>
              <a:gd name="connsiteY200" fmla="*/ 219757 h 357217"/>
              <a:gd name="connsiteX201" fmla="*/ 306083 w 380979"/>
              <a:gd name="connsiteY201" fmla="*/ 223727 h 357217"/>
              <a:gd name="connsiteX202" fmla="*/ 305963 w 380979"/>
              <a:gd name="connsiteY202" fmla="*/ 226254 h 357217"/>
              <a:gd name="connsiteX203" fmla="*/ 306444 w 380979"/>
              <a:gd name="connsiteY203" fmla="*/ 227818 h 357217"/>
              <a:gd name="connsiteX204" fmla="*/ 310294 w 380979"/>
              <a:gd name="connsiteY204" fmla="*/ 230826 h 357217"/>
              <a:gd name="connsiteX205" fmla="*/ 316611 w 380979"/>
              <a:gd name="connsiteY205" fmla="*/ 233052 h 357217"/>
              <a:gd name="connsiteX206" fmla="*/ 320762 w 380979"/>
              <a:gd name="connsiteY206" fmla="*/ 235638 h 357217"/>
              <a:gd name="connsiteX207" fmla="*/ 325334 w 380979"/>
              <a:gd name="connsiteY207" fmla="*/ 236842 h 357217"/>
              <a:gd name="connsiteX208" fmla="*/ 326537 w 380979"/>
              <a:gd name="connsiteY208" fmla="*/ 238346 h 357217"/>
              <a:gd name="connsiteX209" fmla="*/ 328161 w 380979"/>
              <a:gd name="connsiteY209" fmla="*/ 242015 h 357217"/>
              <a:gd name="connsiteX210" fmla="*/ 329485 w 380979"/>
              <a:gd name="connsiteY210" fmla="*/ 242557 h 357217"/>
              <a:gd name="connsiteX211" fmla="*/ 329966 w 380979"/>
              <a:gd name="connsiteY211" fmla="*/ 244121 h 357217"/>
              <a:gd name="connsiteX212" fmla="*/ 328462 w 380979"/>
              <a:gd name="connsiteY212" fmla="*/ 246527 h 357217"/>
              <a:gd name="connsiteX213" fmla="*/ 328222 w 380979"/>
              <a:gd name="connsiteY213" fmla="*/ 250137 h 357217"/>
              <a:gd name="connsiteX214" fmla="*/ 326958 w 380979"/>
              <a:gd name="connsiteY214" fmla="*/ 254348 h 357217"/>
              <a:gd name="connsiteX215" fmla="*/ 326537 w 380979"/>
              <a:gd name="connsiteY215" fmla="*/ 254709 h 357217"/>
              <a:gd name="connsiteX216" fmla="*/ 325334 w 380979"/>
              <a:gd name="connsiteY216" fmla="*/ 258318 h 357217"/>
              <a:gd name="connsiteX217" fmla="*/ 325575 w 380979"/>
              <a:gd name="connsiteY217" fmla="*/ 261747 h 357217"/>
              <a:gd name="connsiteX218" fmla="*/ 326597 w 380979"/>
              <a:gd name="connsiteY218" fmla="*/ 263973 h 357217"/>
              <a:gd name="connsiteX219" fmla="*/ 328522 w 380979"/>
              <a:gd name="connsiteY219" fmla="*/ 264935 h 357217"/>
              <a:gd name="connsiteX220" fmla="*/ 333937 w 380979"/>
              <a:gd name="connsiteY220" fmla="*/ 265537 h 357217"/>
              <a:gd name="connsiteX221" fmla="*/ 335200 w 380979"/>
              <a:gd name="connsiteY221" fmla="*/ 267101 h 357217"/>
              <a:gd name="connsiteX222" fmla="*/ 335501 w 380979"/>
              <a:gd name="connsiteY222" fmla="*/ 268665 h 357217"/>
              <a:gd name="connsiteX223" fmla="*/ 334538 w 380979"/>
              <a:gd name="connsiteY223" fmla="*/ 271252 h 357217"/>
              <a:gd name="connsiteX224" fmla="*/ 334177 w 380979"/>
              <a:gd name="connsiteY224" fmla="*/ 274140 h 357217"/>
              <a:gd name="connsiteX225" fmla="*/ 332974 w 380979"/>
              <a:gd name="connsiteY225" fmla="*/ 275824 h 357217"/>
              <a:gd name="connsiteX226" fmla="*/ 332613 w 380979"/>
              <a:gd name="connsiteY226" fmla="*/ 277869 h 357217"/>
              <a:gd name="connsiteX227" fmla="*/ 333215 w 380979"/>
              <a:gd name="connsiteY227" fmla="*/ 280998 h 357217"/>
              <a:gd name="connsiteX228" fmla="*/ 332312 w 380979"/>
              <a:gd name="connsiteY228" fmla="*/ 284487 h 357217"/>
              <a:gd name="connsiteX229" fmla="*/ 330568 w 380979"/>
              <a:gd name="connsiteY229" fmla="*/ 286893 h 357217"/>
              <a:gd name="connsiteX230" fmla="*/ 328522 w 380979"/>
              <a:gd name="connsiteY230" fmla="*/ 287495 h 357217"/>
              <a:gd name="connsiteX231" fmla="*/ 326958 w 380979"/>
              <a:gd name="connsiteY231" fmla="*/ 289720 h 357217"/>
              <a:gd name="connsiteX232" fmla="*/ 325153 w 380979"/>
              <a:gd name="connsiteY232" fmla="*/ 293210 h 357217"/>
              <a:gd name="connsiteX233" fmla="*/ 325153 w 380979"/>
              <a:gd name="connsiteY233" fmla="*/ 295616 h 357217"/>
              <a:gd name="connsiteX234" fmla="*/ 325755 w 380979"/>
              <a:gd name="connsiteY234" fmla="*/ 297060 h 357217"/>
              <a:gd name="connsiteX235" fmla="*/ 327861 w 380979"/>
              <a:gd name="connsiteY235" fmla="*/ 300308 h 357217"/>
              <a:gd name="connsiteX236" fmla="*/ 328222 w 380979"/>
              <a:gd name="connsiteY236" fmla="*/ 301451 h 357217"/>
              <a:gd name="connsiteX237" fmla="*/ 327620 w 380979"/>
              <a:gd name="connsiteY237" fmla="*/ 304820 h 357217"/>
              <a:gd name="connsiteX238" fmla="*/ 327981 w 380979"/>
              <a:gd name="connsiteY238" fmla="*/ 305963 h 357217"/>
              <a:gd name="connsiteX239" fmla="*/ 327379 w 380979"/>
              <a:gd name="connsiteY239" fmla="*/ 308971 h 357217"/>
              <a:gd name="connsiteX240" fmla="*/ 327981 w 380979"/>
              <a:gd name="connsiteY240" fmla="*/ 311738 h 357217"/>
              <a:gd name="connsiteX241" fmla="*/ 329966 w 380979"/>
              <a:gd name="connsiteY241" fmla="*/ 319138 h 357217"/>
              <a:gd name="connsiteX242" fmla="*/ 329364 w 380979"/>
              <a:gd name="connsiteY242" fmla="*/ 323830 h 357217"/>
              <a:gd name="connsiteX243" fmla="*/ 327981 w 380979"/>
              <a:gd name="connsiteY243" fmla="*/ 329304 h 357217"/>
              <a:gd name="connsiteX244" fmla="*/ 326958 w 380979"/>
              <a:gd name="connsiteY244" fmla="*/ 334598 h 357217"/>
              <a:gd name="connsiteX245" fmla="*/ 327018 w 380979"/>
              <a:gd name="connsiteY245" fmla="*/ 335922 h 357217"/>
              <a:gd name="connsiteX246" fmla="*/ 330086 w 380979"/>
              <a:gd name="connsiteY246" fmla="*/ 343562 h 357217"/>
              <a:gd name="connsiteX247" fmla="*/ 329485 w 380979"/>
              <a:gd name="connsiteY247" fmla="*/ 347051 h 357217"/>
              <a:gd name="connsiteX248" fmla="*/ 326477 w 380979"/>
              <a:gd name="connsiteY248" fmla="*/ 350961 h 357217"/>
              <a:gd name="connsiteX249" fmla="*/ 322386 w 380979"/>
              <a:gd name="connsiteY249" fmla="*/ 353969 h 357217"/>
              <a:gd name="connsiteX250" fmla="*/ 321243 w 380979"/>
              <a:gd name="connsiteY250" fmla="*/ 357218 h 357217"/>
              <a:gd name="connsiteX251" fmla="*/ 317634 w 380979"/>
              <a:gd name="connsiteY251" fmla="*/ 356436 h 357217"/>
              <a:gd name="connsiteX252" fmla="*/ 301391 w 380979"/>
              <a:gd name="connsiteY252" fmla="*/ 353187 h 357217"/>
              <a:gd name="connsiteX253" fmla="*/ 290683 w 380979"/>
              <a:gd name="connsiteY253" fmla="*/ 350961 h 357217"/>
              <a:gd name="connsiteX254" fmla="*/ 271854 w 380979"/>
              <a:gd name="connsiteY254" fmla="*/ 346870 h 357217"/>
              <a:gd name="connsiteX255" fmla="*/ 252784 w 380979"/>
              <a:gd name="connsiteY255" fmla="*/ 342720 h 357217"/>
              <a:gd name="connsiteX256" fmla="*/ 254588 w 380979"/>
              <a:gd name="connsiteY256" fmla="*/ 334779 h 357217"/>
              <a:gd name="connsiteX257" fmla="*/ 256393 w 380979"/>
              <a:gd name="connsiteY257" fmla="*/ 326657 h 357217"/>
              <a:gd name="connsiteX258" fmla="*/ 240331 w 380979"/>
              <a:gd name="connsiteY258" fmla="*/ 323048 h 357217"/>
              <a:gd name="connsiteX259" fmla="*/ 243639 w 380979"/>
              <a:gd name="connsiteY259" fmla="*/ 308430 h 357217"/>
              <a:gd name="connsiteX260" fmla="*/ 243760 w 380979"/>
              <a:gd name="connsiteY260" fmla="*/ 307106 h 357217"/>
              <a:gd name="connsiteX261" fmla="*/ 220840 w 380979"/>
              <a:gd name="connsiteY261" fmla="*/ 302414 h 357217"/>
              <a:gd name="connsiteX262" fmla="*/ 193769 w 380979"/>
              <a:gd name="connsiteY262" fmla="*/ 296518 h 357217"/>
              <a:gd name="connsiteX263" fmla="*/ 193408 w 380979"/>
              <a:gd name="connsiteY263" fmla="*/ 295014 h 357217"/>
              <a:gd name="connsiteX264" fmla="*/ 192205 w 380979"/>
              <a:gd name="connsiteY264" fmla="*/ 294112 h 357217"/>
              <a:gd name="connsiteX265" fmla="*/ 192686 w 380979"/>
              <a:gd name="connsiteY265" fmla="*/ 292067 h 357217"/>
              <a:gd name="connsiteX266" fmla="*/ 191362 w 380979"/>
              <a:gd name="connsiteY266" fmla="*/ 291826 h 357217"/>
              <a:gd name="connsiteX267" fmla="*/ 191062 w 380979"/>
              <a:gd name="connsiteY267" fmla="*/ 289720 h 357217"/>
              <a:gd name="connsiteX268" fmla="*/ 189858 w 380979"/>
              <a:gd name="connsiteY268" fmla="*/ 288698 h 357217"/>
              <a:gd name="connsiteX269" fmla="*/ 190340 w 380979"/>
              <a:gd name="connsiteY269" fmla="*/ 286713 h 357217"/>
              <a:gd name="connsiteX270" fmla="*/ 188114 w 380979"/>
              <a:gd name="connsiteY270" fmla="*/ 284126 h 357217"/>
              <a:gd name="connsiteX271" fmla="*/ 188896 w 380979"/>
              <a:gd name="connsiteY271" fmla="*/ 280035 h 357217"/>
              <a:gd name="connsiteX272" fmla="*/ 187512 w 380979"/>
              <a:gd name="connsiteY272" fmla="*/ 279794 h 357217"/>
              <a:gd name="connsiteX273" fmla="*/ 187272 w 380979"/>
              <a:gd name="connsiteY273" fmla="*/ 278892 h 357217"/>
              <a:gd name="connsiteX274" fmla="*/ 184986 w 380979"/>
              <a:gd name="connsiteY274" fmla="*/ 277689 h 357217"/>
              <a:gd name="connsiteX275" fmla="*/ 185286 w 380979"/>
              <a:gd name="connsiteY275" fmla="*/ 276907 h 357217"/>
              <a:gd name="connsiteX276" fmla="*/ 184264 w 380979"/>
              <a:gd name="connsiteY276" fmla="*/ 274200 h 357217"/>
              <a:gd name="connsiteX277" fmla="*/ 181196 w 380979"/>
              <a:gd name="connsiteY277" fmla="*/ 269868 h 357217"/>
              <a:gd name="connsiteX278" fmla="*/ 178368 w 380979"/>
              <a:gd name="connsiteY278" fmla="*/ 267823 h 357217"/>
              <a:gd name="connsiteX279" fmla="*/ 176203 w 380979"/>
              <a:gd name="connsiteY279" fmla="*/ 265236 h 357217"/>
              <a:gd name="connsiteX280" fmla="*/ 175661 w 380979"/>
              <a:gd name="connsiteY280" fmla="*/ 262890 h 357217"/>
              <a:gd name="connsiteX281" fmla="*/ 174338 w 380979"/>
              <a:gd name="connsiteY281" fmla="*/ 262409 h 357217"/>
              <a:gd name="connsiteX282" fmla="*/ 173315 w 380979"/>
              <a:gd name="connsiteY282" fmla="*/ 260845 h 357217"/>
              <a:gd name="connsiteX283" fmla="*/ 168743 w 380979"/>
              <a:gd name="connsiteY283" fmla="*/ 256754 h 357217"/>
              <a:gd name="connsiteX284" fmla="*/ 165976 w 380979"/>
              <a:gd name="connsiteY284" fmla="*/ 256874 h 357217"/>
              <a:gd name="connsiteX285" fmla="*/ 164351 w 380979"/>
              <a:gd name="connsiteY285" fmla="*/ 258077 h 357217"/>
              <a:gd name="connsiteX286" fmla="*/ 161283 w 380979"/>
              <a:gd name="connsiteY286" fmla="*/ 257656 h 357217"/>
              <a:gd name="connsiteX287" fmla="*/ 159900 w 380979"/>
              <a:gd name="connsiteY287" fmla="*/ 256814 h 357217"/>
              <a:gd name="connsiteX288" fmla="*/ 158035 w 380979"/>
              <a:gd name="connsiteY288" fmla="*/ 257897 h 357217"/>
              <a:gd name="connsiteX289" fmla="*/ 155568 w 380979"/>
              <a:gd name="connsiteY289" fmla="*/ 254588 h 357217"/>
              <a:gd name="connsiteX290" fmla="*/ 156110 w 380979"/>
              <a:gd name="connsiteY290" fmla="*/ 256995 h 357217"/>
              <a:gd name="connsiteX291" fmla="*/ 155689 w 380979"/>
              <a:gd name="connsiteY291" fmla="*/ 260002 h 357217"/>
              <a:gd name="connsiteX292" fmla="*/ 151357 w 380979"/>
              <a:gd name="connsiteY292" fmla="*/ 263612 h 357217"/>
              <a:gd name="connsiteX293" fmla="*/ 151658 w 380979"/>
              <a:gd name="connsiteY293" fmla="*/ 265657 h 357217"/>
              <a:gd name="connsiteX294" fmla="*/ 149673 w 380979"/>
              <a:gd name="connsiteY294" fmla="*/ 267342 h 357217"/>
              <a:gd name="connsiteX295" fmla="*/ 149071 w 380979"/>
              <a:gd name="connsiteY295" fmla="*/ 269868 h 357217"/>
              <a:gd name="connsiteX296" fmla="*/ 146906 w 380979"/>
              <a:gd name="connsiteY296" fmla="*/ 271312 h 357217"/>
              <a:gd name="connsiteX297" fmla="*/ 143356 w 380979"/>
              <a:gd name="connsiteY297" fmla="*/ 272154 h 357217"/>
              <a:gd name="connsiteX298" fmla="*/ 143537 w 380979"/>
              <a:gd name="connsiteY298" fmla="*/ 273658 h 357217"/>
              <a:gd name="connsiteX299" fmla="*/ 140950 w 380979"/>
              <a:gd name="connsiteY299" fmla="*/ 275463 h 357217"/>
              <a:gd name="connsiteX300" fmla="*/ 141431 w 380979"/>
              <a:gd name="connsiteY300" fmla="*/ 276185 h 357217"/>
              <a:gd name="connsiteX301" fmla="*/ 141070 w 380979"/>
              <a:gd name="connsiteY301" fmla="*/ 280456 h 357217"/>
              <a:gd name="connsiteX302" fmla="*/ 139687 w 380979"/>
              <a:gd name="connsiteY302" fmla="*/ 282261 h 357217"/>
              <a:gd name="connsiteX303" fmla="*/ 136919 w 380979"/>
              <a:gd name="connsiteY303" fmla="*/ 283644 h 357217"/>
              <a:gd name="connsiteX304" fmla="*/ 134032 w 380979"/>
              <a:gd name="connsiteY304" fmla="*/ 283945 h 357217"/>
              <a:gd name="connsiteX305" fmla="*/ 131084 w 380979"/>
              <a:gd name="connsiteY305" fmla="*/ 286652 h 357217"/>
              <a:gd name="connsiteX306" fmla="*/ 130964 w 380979"/>
              <a:gd name="connsiteY306" fmla="*/ 287856 h 357217"/>
              <a:gd name="connsiteX307" fmla="*/ 129159 w 380979"/>
              <a:gd name="connsiteY307" fmla="*/ 289720 h 357217"/>
              <a:gd name="connsiteX308" fmla="*/ 130843 w 380979"/>
              <a:gd name="connsiteY308" fmla="*/ 291585 h 357217"/>
              <a:gd name="connsiteX309" fmla="*/ 132047 w 380979"/>
              <a:gd name="connsiteY309" fmla="*/ 292367 h 357217"/>
              <a:gd name="connsiteX310" fmla="*/ 131986 w 380979"/>
              <a:gd name="connsiteY310" fmla="*/ 293871 h 357217"/>
              <a:gd name="connsiteX311" fmla="*/ 132648 w 380979"/>
              <a:gd name="connsiteY311" fmla="*/ 296699 h 357217"/>
              <a:gd name="connsiteX312" fmla="*/ 132588 w 380979"/>
              <a:gd name="connsiteY312" fmla="*/ 298022 h 357217"/>
              <a:gd name="connsiteX313" fmla="*/ 134032 w 380979"/>
              <a:gd name="connsiteY313" fmla="*/ 299767 h 357217"/>
              <a:gd name="connsiteX314" fmla="*/ 133250 w 380979"/>
              <a:gd name="connsiteY314" fmla="*/ 300729 h 357217"/>
              <a:gd name="connsiteX315" fmla="*/ 134694 w 380979"/>
              <a:gd name="connsiteY315" fmla="*/ 302715 h 357217"/>
              <a:gd name="connsiteX316" fmla="*/ 134814 w 380979"/>
              <a:gd name="connsiteY316" fmla="*/ 304519 h 357217"/>
              <a:gd name="connsiteX317" fmla="*/ 136137 w 380979"/>
              <a:gd name="connsiteY317" fmla="*/ 306865 h 357217"/>
              <a:gd name="connsiteX318" fmla="*/ 134453 w 380979"/>
              <a:gd name="connsiteY318" fmla="*/ 307347 h 357217"/>
              <a:gd name="connsiteX319" fmla="*/ 134152 w 380979"/>
              <a:gd name="connsiteY319" fmla="*/ 308008 h 357217"/>
              <a:gd name="connsiteX320" fmla="*/ 95591 w 380979"/>
              <a:gd name="connsiteY320" fmla="*/ 299406 h 357217"/>
              <a:gd name="connsiteX321" fmla="*/ 92944 w 380979"/>
              <a:gd name="connsiteY321" fmla="*/ 300248 h 357217"/>
              <a:gd name="connsiteX322" fmla="*/ 91320 w 380979"/>
              <a:gd name="connsiteY322" fmla="*/ 301150 h 357217"/>
              <a:gd name="connsiteX323" fmla="*/ 90718 w 380979"/>
              <a:gd name="connsiteY323" fmla="*/ 302053 h 357217"/>
              <a:gd name="connsiteX324" fmla="*/ 88552 w 380979"/>
              <a:gd name="connsiteY324" fmla="*/ 303136 h 357217"/>
              <a:gd name="connsiteX325" fmla="*/ 88492 w 380979"/>
              <a:gd name="connsiteY325" fmla="*/ 304158 h 357217"/>
              <a:gd name="connsiteX326" fmla="*/ 86567 w 380979"/>
              <a:gd name="connsiteY326" fmla="*/ 304399 h 357217"/>
              <a:gd name="connsiteX327" fmla="*/ 84101 w 380979"/>
              <a:gd name="connsiteY327" fmla="*/ 307106 h 357217"/>
              <a:gd name="connsiteX328" fmla="*/ 82657 w 380979"/>
              <a:gd name="connsiteY328" fmla="*/ 307166 h 357217"/>
              <a:gd name="connsiteX329" fmla="*/ 79649 w 380979"/>
              <a:gd name="connsiteY329" fmla="*/ 306264 h 357217"/>
              <a:gd name="connsiteX330" fmla="*/ 76521 w 380979"/>
              <a:gd name="connsiteY330" fmla="*/ 304820 h 357217"/>
              <a:gd name="connsiteX331" fmla="*/ 75498 w 380979"/>
              <a:gd name="connsiteY331" fmla="*/ 303737 h 357217"/>
              <a:gd name="connsiteX332" fmla="*/ 74054 w 380979"/>
              <a:gd name="connsiteY332" fmla="*/ 303557 h 357217"/>
              <a:gd name="connsiteX333" fmla="*/ 71829 w 380979"/>
              <a:gd name="connsiteY333" fmla="*/ 302354 h 357217"/>
              <a:gd name="connsiteX334" fmla="*/ 71287 w 380979"/>
              <a:gd name="connsiteY334" fmla="*/ 300910 h 357217"/>
              <a:gd name="connsiteX335" fmla="*/ 69061 w 380979"/>
              <a:gd name="connsiteY335" fmla="*/ 298985 h 357217"/>
              <a:gd name="connsiteX336" fmla="*/ 66655 w 380979"/>
              <a:gd name="connsiteY336" fmla="*/ 300188 h 357217"/>
              <a:gd name="connsiteX337" fmla="*/ 65211 w 380979"/>
              <a:gd name="connsiteY337" fmla="*/ 300188 h 357217"/>
              <a:gd name="connsiteX338" fmla="*/ 64309 w 380979"/>
              <a:gd name="connsiteY338" fmla="*/ 298564 h 357217"/>
              <a:gd name="connsiteX339" fmla="*/ 62624 w 380979"/>
              <a:gd name="connsiteY339" fmla="*/ 297962 h 357217"/>
              <a:gd name="connsiteX340" fmla="*/ 60218 w 380979"/>
              <a:gd name="connsiteY340" fmla="*/ 299406 h 357217"/>
              <a:gd name="connsiteX341" fmla="*/ 57932 w 380979"/>
              <a:gd name="connsiteY341" fmla="*/ 298804 h 357217"/>
              <a:gd name="connsiteX342" fmla="*/ 55887 w 380979"/>
              <a:gd name="connsiteY342" fmla="*/ 297000 h 357217"/>
              <a:gd name="connsiteX343" fmla="*/ 55165 w 380979"/>
              <a:gd name="connsiteY343" fmla="*/ 297361 h 357217"/>
              <a:gd name="connsiteX344" fmla="*/ 53119 w 380979"/>
              <a:gd name="connsiteY344" fmla="*/ 295857 h 357217"/>
              <a:gd name="connsiteX345" fmla="*/ 48728 w 380979"/>
              <a:gd name="connsiteY345" fmla="*/ 295496 h 357217"/>
              <a:gd name="connsiteX346" fmla="*/ 47284 w 380979"/>
              <a:gd name="connsiteY346" fmla="*/ 294052 h 357217"/>
              <a:gd name="connsiteX347" fmla="*/ 44878 w 380979"/>
              <a:gd name="connsiteY347" fmla="*/ 293811 h 357217"/>
              <a:gd name="connsiteX348" fmla="*/ 42893 w 380979"/>
              <a:gd name="connsiteY348" fmla="*/ 292488 h 357217"/>
              <a:gd name="connsiteX349" fmla="*/ 41088 w 380979"/>
              <a:gd name="connsiteY349" fmla="*/ 292488 h 357217"/>
              <a:gd name="connsiteX350" fmla="*/ 39584 w 380979"/>
              <a:gd name="connsiteY350" fmla="*/ 290803 h 357217"/>
              <a:gd name="connsiteX351" fmla="*/ 38321 w 380979"/>
              <a:gd name="connsiteY351" fmla="*/ 290623 h 357217"/>
              <a:gd name="connsiteX352" fmla="*/ 37539 w 380979"/>
              <a:gd name="connsiteY352" fmla="*/ 288818 h 357217"/>
              <a:gd name="connsiteX353" fmla="*/ 35493 w 380979"/>
              <a:gd name="connsiteY353" fmla="*/ 288577 h 357217"/>
              <a:gd name="connsiteX354" fmla="*/ 34350 w 380979"/>
              <a:gd name="connsiteY354" fmla="*/ 287073 h 357217"/>
              <a:gd name="connsiteX355" fmla="*/ 31222 w 380979"/>
              <a:gd name="connsiteY355" fmla="*/ 287073 h 357217"/>
              <a:gd name="connsiteX356" fmla="*/ 30861 w 380979"/>
              <a:gd name="connsiteY356" fmla="*/ 288096 h 357217"/>
              <a:gd name="connsiteX357" fmla="*/ 29898 w 380979"/>
              <a:gd name="connsiteY357" fmla="*/ 287675 h 357217"/>
              <a:gd name="connsiteX358" fmla="*/ 29297 w 380979"/>
              <a:gd name="connsiteY358" fmla="*/ 285870 h 357217"/>
              <a:gd name="connsiteX359" fmla="*/ 28334 w 380979"/>
              <a:gd name="connsiteY359" fmla="*/ 285930 h 357217"/>
              <a:gd name="connsiteX360" fmla="*/ 27372 w 380979"/>
              <a:gd name="connsiteY360" fmla="*/ 283524 h 357217"/>
              <a:gd name="connsiteX361" fmla="*/ 25988 w 380979"/>
              <a:gd name="connsiteY361" fmla="*/ 282381 h 357217"/>
              <a:gd name="connsiteX362" fmla="*/ 25748 w 380979"/>
              <a:gd name="connsiteY362" fmla="*/ 280998 h 357217"/>
              <a:gd name="connsiteX363" fmla="*/ 27552 w 380979"/>
              <a:gd name="connsiteY363" fmla="*/ 278772 h 357217"/>
              <a:gd name="connsiteX364" fmla="*/ 28214 w 380979"/>
              <a:gd name="connsiteY364" fmla="*/ 275403 h 357217"/>
              <a:gd name="connsiteX365" fmla="*/ 25567 w 380979"/>
              <a:gd name="connsiteY365" fmla="*/ 274320 h 357217"/>
              <a:gd name="connsiteX366" fmla="*/ 25868 w 380979"/>
              <a:gd name="connsiteY366" fmla="*/ 271733 h 357217"/>
              <a:gd name="connsiteX367" fmla="*/ 24184 w 380979"/>
              <a:gd name="connsiteY367" fmla="*/ 272575 h 357217"/>
              <a:gd name="connsiteX368" fmla="*/ 22740 w 380979"/>
              <a:gd name="connsiteY368" fmla="*/ 272335 h 357217"/>
              <a:gd name="connsiteX369" fmla="*/ 20574 w 380979"/>
              <a:gd name="connsiteY369" fmla="*/ 270350 h 357217"/>
              <a:gd name="connsiteX370" fmla="*/ 19311 w 380979"/>
              <a:gd name="connsiteY370" fmla="*/ 271132 h 357217"/>
              <a:gd name="connsiteX371" fmla="*/ 18108 w 380979"/>
              <a:gd name="connsiteY371" fmla="*/ 269688 h 357217"/>
              <a:gd name="connsiteX372" fmla="*/ 15882 w 380979"/>
              <a:gd name="connsiteY372" fmla="*/ 269688 h 357217"/>
              <a:gd name="connsiteX373" fmla="*/ 14498 w 380979"/>
              <a:gd name="connsiteY373" fmla="*/ 268184 h 357217"/>
              <a:gd name="connsiteX374" fmla="*/ 10407 w 380979"/>
              <a:gd name="connsiteY374" fmla="*/ 266499 h 357217"/>
              <a:gd name="connsiteX375" fmla="*/ 10167 w 380979"/>
              <a:gd name="connsiteY375" fmla="*/ 264334 h 357217"/>
              <a:gd name="connsiteX376" fmla="*/ 6076 w 380979"/>
              <a:gd name="connsiteY376" fmla="*/ 262529 h 357217"/>
              <a:gd name="connsiteX377" fmla="*/ 6377 w 380979"/>
              <a:gd name="connsiteY377" fmla="*/ 260303 h 357217"/>
              <a:gd name="connsiteX378" fmla="*/ 6918 w 380979"/>
              <a:gd name="connsiteY378" fmla="*/ 259341 h 357217"/>
              <a:gd name="connsiteX379" fmla="*/ 6617 w 380979"/>
              <a:gd name="connsiteY379" fmla="*/ 256995 h 357217"/>
              <a:gd name="connsiteX380" fmla="*/ 7339 w 380979"/>
              <a:gd name="connsiteY380" fmla="*/ 255611 h 357217"/>
              <a:gd name="connsiteX381" fmla="*/ 5535 w 380979"/>
              <a:gd name="connsiteY381" fmla="*/ 253205 h 357217"/>
              <a:gd name="connsiteX382" fmla="*/ 4452 w 380979"/>
              <a:gd name="connsiteY382" fmla="*/ 252904 h 357217"/>
              <a:gd name="connsiteX383" fmla="*/ 3850 w 380979"/>
              <a:gd name="connsiteY383" fmla="*/ 250858 h 357217"/>
              <a:gd name="connsiteX384" fmla="*/ 120 w 380979"/>
              <a:gd name="connsiteY384" fmla="*/ 248452 h 357217"/>
              <a:gd name="connsiteX385" fmla="*/ 0 w 380979"/>
              <a:gd name="connsiteY385" fmla="*/ 246286 h 357217"/>
              <a:gd name="connsiteX386" fmla="*/ 1805 w 380979"/>
              <a:gd name="connsiteY386" fmla="*/ 245685 h 357217"/>
              <a:gd name="connsiteX387" fmla="*/ 4151 w 380979"/>
              <a:gd name="connsiteY387" fmla="*/ 238707 h 357217"/>
              <a:gd name="connsiteX388" fmla="*/ 5053 w 380979"/>
              <a:gd name="connsiteY388" fmla="*/ 239308 h 357217"/>
              <a:gd name="connsiteX389" fmla="*/ 6016 w 380979"/>
              <a:gd name="connsiteY389" fmla="*/ 238707 h 357217"/>
              <a:gd name="connsiteX390" fmla="*/ 4692 w 380979"/>
              <a:gd name="connsiteY390" fmla="*/ 237804 h 357217"/>
              <a:gd name="connsiteX391" fmla="*/ 5896 w 380979"/>
              <a:gd name="connsiteY391" fmla="*/ 235999 h 357217"/>
              <a:gd name="connsiteX392" fmla="*/ 7339 w 380979"/>
              <a:gd name="connsiteY392" fmla="*/ 235939 h 357217"/>
              <a:gd name="connsiteX393" fmla="*/ 18108 w 380979"/>
              <a:gd name="connsiteY393" fmla="*/ 228420 h 357217"/>
              <a:gd name="connsiteX394" fmla="*/ 20935 w 380979"/>
              <a:gd name="connsiteY394" fmla="*/ 227096 h 357217"/>
              <a:gd name="connsiteX395" fmla="*/ 22499 w 380979"/>
              <a:gd name="connsiteY395" fmla="*/ 224389 h 357217"/>
              <a:gd name="connsiteX396" fmla="*/ 22078 w 380979"/>
              <a:gd name="connsiteY396" fmla="*/ 227517 h 357217"/>
              <a:gd name="connsiteX397" fmla="*/ 24424 w 380979"/>
              <a:gd name="connsiteY397" fmla="*/ 228119 h 357217"/>
              <a:gd name="connsiteX398" fmla="*/ 24905 w 380979"/>
              <a:gd name="connsiteY398" fmla="*/ 230645 h 357217"/>
              <a:gd name="connsiteX399" fmla="*/ 25627 w 380979"/>
              <a:gd name="connsiteY399" fmla="*/ 230826 h 357217"/>
              <a:gd name="connsiteX400" fmla="*/ 26229 w 380979"/>
              <a:gd name="connsiteY400" fmla="*/ 228540 h 357217"/>
              <a:gd name="connsiteX401" fmla="*/ 33568 w 380979"/>
              <a:gd name="connsiteY401" fmla="*/ 230224 h 357217"/>
              <a:gd name="connsiteX402" fmla="*/ 33688 w 380979"/>
              <a:gd name="connsiteY402" fmla="*/ 229382 h 357217"/>
              <a:gd name="connsiteX403" fmla="*/ 35734 w 380979"/>
              <a:gd name="connsiteY403" fmla="*/ 229984 h 357217"/>
              <a:gd name="connsiteX404" fmla="*/ 36215 w 380979"/>
              <a:gd name="connsiteY404" fmla="*/ 228059 h 357217"/>
              <a:gd name="connsiteX405" fmla="*/ 40246 w 380979"/>
              <a:gd name="connsiteY405" fmla="*/ 229021 h 357217"/>
              <a:gd name="connsiteX406" fmla="*/ 40847 w 380979"/>
              <a:gd name="connsiteY406" fmla="*/ 226434 h 357217"/>
              <a:gd name="connsiteX407" fmla="*/ 43614 w 380979"/>
              <a:gd name="connsiteY407" fmla="*/ 227036 h 357217"/>
              <a:gd name="connsiteX408" fmla="*/ 43254 w 380979"/>
              <a:gd name="connsiteY408" fmla="*/ 228239 h 357217"/>
              <a:gd name="connsiteX409" fmla="*/ 44457 w 380979"/>
              <a:gd name="connsiteY409" fmla="*/ 229322 h 357217"/>
              <a:gd name="connsiteX410" fmla="*/ 46382 w 380979"/>
              <a:gd name="connsiteY410" fmla="*/ 230164 h 357217"/>
              <a:gd name="connsiteX411" fmla="*/ 48187 w 380979"/>
              <a:gd name="connsiteY411" fmla="*/ 230164 h 357217"/>
              <a:gd name="connsiteX412" fmla="*/ 48427 w 380979"/>
              <a:gd name="connsiteY412" fmla="*/ 229021 h 357217"/>
              <a:gd name="connsiteX413" fmla="*/ 48247 w 380979"/>
              <a:gd name="connsiteY413" fmla="*/ 225592 h 357217"/>
              <a:gd name="connsiteX414" fmla="*/ 47765 w 380979"/>
              <a:gd name="connsiteY414" fmla="*/ 225171 h 357217"/>
              <a:gd name="connsiteX415" fmla="*/ 49029 w 380979"/>
              <a:gd name="connsiteY415" fmla="*/ 218975 h 357217"/>
              <a:gd name="connsiteX416" fmla="*/ 49751 w 380979"/>
              <a:gd name="connsiteY416" fmla="*/ 218614 h 357217"/>
              <a:gd name="connsiteX417" fmla="*/ 50412 w 380979"/>
              <a:gd name="connsiteY417" fmla="*/ 216027 h 357217"/>
              <a:gd name="connsiteX418" fmla="*/ 51615 w 380979"/>
              <a:gd name="connsiteY418" fmla="*/ 213260 h 357217"/>
              <a:gd name="connsiteX419" fmla="*/ 51074 w 380979"/>
              <a:gd name="connsiteY419" fmla="*/ 213139 h 357217"/>
              <a:gd name="connsiteX420" fmla="*/ 51555 w 380979"/>
              <a:gd name="connsiteY420" fmla="*/ 210853 h 357217"/>
              <a:gd name="connsiteX421" fmla="*/ 52759 w 380979"/>
              <a:gd name="connsiteY421" fmla="*/ 211996 h 357217"/>
              <a:gd name="connsiteX422" fmla="*/ 52999 w 380979"/>
              <a:gd name="connsiteY422" fmla="*/ 210432 h 357217"/>
              <a:gd name="connsiteX423" fmla="*/ 56609 w 380979"/>
              <a:gd name="connsiteY423" fmla="*/ 210914 h 357217"/>
              <a:gd name="connsiteX424" fmla="*/ 57391 w 380979"/>
              <a:gd name="connsiteY424" fmla="*/ 211696 h 357217"/>
              <a:gd name="connsiteX425" fmla="*/ 58353 w 380979"/>
              <a:gd name="connsiteY425" fmla="*/ 208567 h 357217"/>
              <a:gd name="connsiteX426" fmla="*/ 57872 w 380979"/>
              <a:gd name="connsiteY426" fmla="*/ 207605 h 357217"/>
              <a:gd name="connsiteX427" fmla="*/ 55947 w 380979"/>
              <a:gd name="connsiteY427" fmla="*/ 207184 h 357217"/>
              <a:gd name="connsiteX428" fmla="*/ 55405 w 380979"/>
              <a:gd name="connsiteY428" fmla="*/ 206402 h 357217"/>
              <a:gd name="connsiteX429" fmla="*/ 56488 w 380979"/>
              <a:gd name="connsiteY429" fmla="*/ 201890 h 357217"/>
              <a:gd name="connsiteX430" fmla="*/ 58413 w 380979"/>
              <a:gd name="connsiteY430" fmla="*/ 202491 h 357217"/>
              <a:gd name="connsiteX431" fmla="*/ 60338 w 380979"/>
              <a:gd name="connsiteY431" fmla="*/ 201770 h 357217"/>
              <a:gd name="connsiteX432" fmla="*/ 60940 w 380979"/>
              <a:gd name="connsiteY432" fmla="*/ 200566 h 357217"/>
              <a:gd name="connsiteX433" fmla="*/ 58293 w 380979"/>
              <a:gd name="connsiteY433" fmla="*/ 199965 h 357217"/>
              <a:gd name="connsiteX434" fmla="*/ 58413 w 380979"/>
              <a:gd name="connsiteY434" fmla="*/ 199303 h 357217"/>
              <a:gd name="connsiteX435" fmla="*/ 55766 w 380979"/>
              <a:gd name="connsiteY435" fmla="*/ 198641 h 357217"/>
              <a:gd name="connsiteX436" fmla="*/ 56548 w 380979"/>
              <a:gd name="connsiteY436" fmla="*/ 195333 h 357217"/>
              <a:gd name="connsiteX437" fmla="*/ 58654 w 380979"/>
              <a:gd name="connsiteY437" fmla="*/ 195633 h 357217"/>
              <a:gd name="connsiteX438" fmla="*/ 59797 w 380979"/>
              <a:gd name="connsiteY438" fmla="*/ 190640 h 357217"/>
              <a:gd name="connsiteX439" fmla="*/ 61602 w 380979"/>
              <a:gd name="connsiteY439" fmla="*/ 190520 h 357217"/>
              <a:gd name="connsiteX440" fmla="*/ 61181 w 380979"/>
              <a:gd name="connsiteY440" fmla="*/ 188775 h 357217"/>
              <a:gd name="connsiteX441" fmla="*/ 62925 w 380979"/>
              <a:gd name="connsiteY441" fmla="*/ 189136 h 357217"/>
              <a:gd name="connsiteX442" fmla="*/ 63828 w 380979"/>
              <a:gd name="connsiteY442" fmla="*/ 187933 h 357217"/>
              <a:gd name="connsiteX443" fmla="*/ 65452 w 380979"/>
              <a:gd name="connsiteY443" fmla="*/ 184264 h 357217"/>
              <a:gd name="connsiteX444" fmla="*/ 66354 w 380979"/>
              <a:gd name="connsiteY444" fmla="*/ 183421 h 357217"/>
              <a:gd name="connsiteX445" fmla="*/ 65392 w 380979"/>
              <a:gd name="connsiteY445" fmla="*/ 183000 h 357217"/>
              <a:gd name="connsiteX446" fmla="*/ 66595 w 380979"/>
              <a:gd name="connsiteY446" fmla="*/ 182158 h 357217"/>
              <a:gd name="connsiteX447" fmla="*/ 67678 w 380979"/>
              <a:gd name="connsiteY447" fmla="*/ 177827 h 357217"/>
              <a:gd name="connsiteX448" fmla="*/ 66294 w 380979"/>
              <a:gd name="connsiteY448" fmla="*/ 177526 h 357217"/>
              <a:gd name="connsiteX449" fmla="*/ 66655 w 380979"/>
              <a:gd name="connsiteY449" fmla="*/ 176142 h 357217"/>
              <a:gd name="connsiteX450" fmla="*/ 67858 w 380979"/>
              <a:gd name="connsiteY450" fmla="*/ 176503 h 357217"/>
              <a:gd name="connsiteX451" fmla="*/ 69182 w 380979"/>
              <a:gd name="connsiteY451" fmla="*/ 173977 h 357217"/>
              <a:gd name="connsiteX452" fmla="*/ 69843 w 380979"/>
              <a:gd name="connsiteY452" fmla="*/ 174097 h 357217"/>
              <a:gd name="connsiteX453" fmla="*/ 70204 w 380979"/>
              <a:gd name="connsiteY453" fmla="*/ 172834 h 357217"/>
              <a:gd name="connsiteX454" fmla="*/ 71347 w 380979"/>
              <a:gd name="connsiteY454" fmla="*/ 171630 h 357217"/>
              <a:gd name="connsiteX455" fmla="*/ 69964 w 380979"/>
              <a:gd name="connsiteY455" fmla="*/ 169946 h 357217"/>
              <a:gd name="connsiteX456" fmla="*/ 69783 w 380979"/>
              <a:gd name="connsiteY456" fmla="*/ 168502 h 357217"/>
              <a:gd name="connsiteX457" fmla="*/ 73874 w 380979"/>
              <a:gd name="connsiteY457" fmla="*/ 169405 h 357217"/>
              <a:gd name="connsiteX458" fmla="*/ 74115 w 380979"/>
              <a:gd name="connsiteY458" fmla="*/ 168201 h 357217"/>
              <a:gd name="connsiteX459" fmla="*/ 76521 w 380979"/>
              <a:gd name="connsiteY459" fmla="*/ 168743 h 357217"/>
              <a:gd name="connsiteX460" fmla="*/ 75137 w 380979"/>
              <a:gd name="connsiteY460" fmla="*/ 166216 h 357217"/>
              <a:gd name="connsiteX461" fmla="*/ 74836 w 380979"/>
              <a:gd name="connsiteY461" fmla="*/ 163569 h 357217"/>
              <a:gd name="connsiteX462" fmla="*/ 73814 w 380979"/>
              <a:gd name="connsiteY462" fmla="*/ 162126 h 357217"/>
              <a:gd name="connsiteX463" fmla="*/ 75498 w 380979"/>
              <a:gd name="connsiteY463" fmla="*/ 162908 h 357217"/>
              <a:gd name="connsiteX464" fmla="*/ 75619 w 380979"/>
              <a:gd name="connsiteY464" fmla="*/ 162126 h 357217"/>
              <a:gd name="connsiteX465" fmla="*/ 73513 w 380979"/>
              <a:gd name="connsiteY465" fmla="*/ 160862 h 357217"/>
              <a:gd name="connsiteX466" fmla="*/ 75137 w 380979"/>
              <a:gd name="connsiteY466" fmla="*/ 159960 h 357217"/>
              <a:gd name="connsiteX467" fmla="*/ 76701 w 380979"/>
              <a:gd name="connsiteY467" fmla="*/ 160261 h 357217"/>
              <a:gd name="connsiteX468" fmla="*/ 77183 w 380979"/>
              <a:gd name="connsiteY468" fmla="*/ 161584 h 357217"/>
              <a:gd name="connsiteX469" fmla="*/ 78506 w 380979"/>
              <a:gd name="connsiteY469" fmla="*/ 162065 h 357217"/>
              <a:gd name="connsiteX470" fmla="*/ 78626 w 380979"/>
              <a:gd name="connsiteY470" fmla="*/ 159358 h 357217"/>
              <a:gd name="connsiteX471" fmla="*/ 77363 w 380979"/>
              <a:gd name="connsiteY471" fmla="*/ 159118 h 357217"/>
              <a:gd name="connsiteX472" fmla="*/ 77664 w 380979"/>
              <a:gd name="connsiteY472" fmla="*/ 157734 h 357217"/>
              <a:gd name="connsiteX473" fmla="*/ 76701 w 380979"/>
              <a:gd name="connsiteY473" fmla="*/ 157493 h 357217"/>
              <a:gd name="connsiteX474" fmla="*/ 77604 w 380979"/>
              <a:gd name="connsiteY474" fmla="*/ 153583 h 357217"/>
              <a:gd name="connsiteX475" fmla="*/ 78205 w 380979"/>
              <a:gd name="connsiteY475" fmla="*/ 153764 h 357217"/>
              <a:gd name="connsiteX476" fmla="*/ 77965 w 380979"/>
              <a:gd name="connsiteY476" fmla="*/ 151718 h 357217"/>
              <a:gd name="connsiteX477" fmla="*/ 79769 w 380979"/>
              <a:gd name="connsiteY477" fmla="*/ 152079 h 357217"/>
              <a:gd name="connsiteX478" fmla="*/ 79649 w 380979"/>
              <a:gd name="connsiteY478" fmla="*/ 150335 h 357217"/>
              <a:gd name="connsiteX479" fmla="*/ 82416 w 380979"/>
              <a:gd name="connsiteY479" fmla="*/ 150936 h 357217"/>
              <a:gd name="connsiteX480" fmla="*/ 83138 w 380979"/>
              <a:gd name="connsiteY480" fmla="*/ 149432 h 357217"/>
              <a:gd name="connsiteX481" fmla="*/ 84101 w 380979"/>
              <a:gd name="connsiteY481" fmla="*/ 149553 h 357217"/>
              <a:gd name="connsiteX482" fmla="*/ 85063 w 380979"/>
              <a:gd name="connsiteY482" fmla="*/ 145341 h 357217"/>
              <a:gd name="connsiteX483" fmla="*/ 86086 w 380979"/>
              <a:gd name="connsiteY483" fmla="*/ 143296 h 357217"/>
              <a:gd name="connsiteX484" fmla="*/ 86988 w 380979"/>
              <a:gd name="connsiteY484" fmla="*/ 139205 h 357217"/>
              <a:gd name="connsiteX485" fmla="*/ 89575 w 380979"/>
              <a:gd name="connsiteY485" fmla="*/ 136739 h 357217"/>
              <a:gd name="connsiteX486" fmla="*/ 90297 w 380979"/>
              <a:gd name="connsiteY486" fmla="*/ 134393 h 357217"/>
              <a:gd name="connsiteX487" fmla="*/ 90056 w 380979"/>
              <a:gd name="connsiteY487" fmla="*/ 133009 h 357217"/>
              <a:gd name="connsiteX488" fmla="*/ 88733 w 380979"/>
              <a:gd name="connsiteY488" fmla="*/ 130663 h 357217"/>
              <a:gd name="connsiteX489" fmla="*/ 91741 w 380979"/>
              <a:gd name="connsiteY489" fmla="*/ 128377 h 357217"/>
              <a:gd name="connsiteX490" fmla="*/ 92042 w 380979"/>
              <a:gd name="connsiteY490" fmla="*/ 125670 h 357217"/>
              <a:gd name="connsiteX491" fmla="*/ 91260 w 380979"/>
              <a:gd name="connsiteY491" fmla="*/ 124106 h 357217"/>
              <a:gd name="connsiteX492" fmla="*/ 91681 w 380979"/>
              <a:gd name="connsiteY492" fmla="*/ 120677 h 357217"/>
              <a:gd name="connsiteX493" fmla="*/ 92703 w 380979"/>
              <a:gd name="connsiteY493" fmla="*/ 118692 h 357217"/>
              <a:gd name="connsiteX494" fmla="*/ 89876 w 380979"/>
              <a:gd name="connsiteY494" fmla="*/ 118270 h 357217"/>
              <a:gd name="connsiteX495" fmla="*/ 90658 w 380979"/>
              <a:gd name="connsiteY495" fmla="*/ 115623 h 357217"/>
              <a:gd name="connsiteX496" fmla="*/ 90237 w 380979"/>
              <a:gd name="connsiteY496" fmla="*/ 113879 h 357217"/>
              <a:gd name="connsiteX497" fmla="*/ 88673 w 380979"/>
              <a:gd name="connsiteY497" fmla="*/ 113759 h 357217"/>
              <a:gd name="connsiteX498" fmla="*/ 89395 w 380979"/>
              <a:gd name="connsiteY498" fmla="*/ 111834 h 357217"/>
              <a:gd name="connsiteX499" fmla="*/ 90117 w 380979"/>
              <a:gd name="connsiteY499" fmla="*/ 111894 h 357217"/>
              <a:gd name="connsiteX500" fmla="*/ 90478 w 380979"/>
              <a:gd name="connsiteY500" fmla="*/ 109969 h 357217"/>
              <a:gd name="connsiteX501" fmla="*/ 91861 w 380979"/>
              <a:gd name="connsiteY501" fmla="*/ 109608 h 357217"/>
              <a:gd name="connsiteX502" fmla="*/ 92222 w 380979"/>
              <a:gd name="connsiteY502" fmla="*/ 106901 h 357217"/>
              <a:gd name="connsiteX503" fmla="*/ 106239 w 380979"/>
              <a:gd name="connsiteY503" fmla="*/ 110209 h 357217"/>
              <a:gd name="connsiteX504" fmla="*/ 106840 w 380979"/>
              <a:gd name="connsiteY504" fmla="*/ 108946 h 357217"/>
              <a:gd name="connsiteX505" fmla="*/ 107141 w 380979"/>
              <a:gd name="connsiteY505" fmla="*/ 104133 h 357217"/>
              <a:gd name="connsiteX506" fmla="*/ 106119 w 380979"/>
              <a:gd name="connsiteY506" fmla="*/ 102268 h 357217"/>
              <a:gd name="connsiteX507" fmla="*/ 104194 w 380979"/>
              <a:gd name="connsiteY507" fmla="*/ 100764 h 357217"/>
              <a:gd name="connsiteX508" fmla="*/ 109247 w 380979"/>
              <a:gd name="connsiteY508" fmla="*/ 100524 h 357217"/>
              <a:gd name="connsiteX509" fmla="*/ 110149 w 380979"/>
              <a:gd name="connsiteY509" fmla="*/ 98719 h 357217"/>
              <a:gd name="connsiteX510" fmla="*/ 111533 w 380979"/>
              <a:gd name="connsiteY510" fmla="*/ 99020 h 357217"/>
              <a:gd name="connsiteX511" fmla="*/ 115503 w 380979"/>
              <a:gd name="connsiteY511" fmla="*/ 96914 h 357217"/>
              <a:gd name="connsiteX512" fmla="*/ 115563 w 380979"/>
              <a:gd name="connsiteY512" fmla="*/ 96373 h 357217"/>
              <a:gd name="connsiteX513" fmla="*/ 117488 w 380979"/>
              <a:gd name="connsiteY513" fmla="*/ 97095 h 357217"/>
              <a:gd name="connsiteX514" fmla="*/ 117067 w 380979"/>
              <a:gd name="connsiteY514" fmla="*/ 96012 h 357217"/>
              <a:gd name="connsiteX515" fmla="*/ 114661 w 380979"/>
              <a:gd name="connsiteY515" fmla="*/ 96012 h 357217"/>
              <a:gd name="connsiteX516" fmla="*/ 114300 w 380979"/>
              <a:gd name="connsiteY516" fmla="*/ 95471 h 357217"/>
              <a:gd name="connsiteX517" fmla="*/ 115985 w 380979"/>
              <a:gd name="connsiteY517" fmla="*/ 94689 h 357217"/>
              <a:gd name="connsiteX518" fmla="*/ 118872 w 380979"/>
              <a:gd name="connsiteY518" fmla="*/ 94448 h 357217"/>
              <a:gd name="connsiteX519" fmla="*/ 118511 w 380979"/>
              <a:gd name="connsiteY519" fmla="*/ 92583 h 357217"/>
              <a:gd name="connsiteX520" fmla="*/ 120075 w 380979"/>
              <a:gd name="connsiteY520" fmla="*/ 85364 h 357217"/>
              <a:gd name="connsiteX521" fmla="*/ 119353 w 380979"/>
              <a:gd name="connsiteY521" fmla="*/ 85244 h 357217"/>
              <a:gd name="connsiteX522" fmla="*/ 119293 w 380979"/>
              <a:gd name="connsiteY522" fmla="*/ 83259 h 357217"/>
              <a:gd name="connsiteX523" fmla="*/ 119774 w 380979"/>
              <a:gd name="connsiteY523" fmla="*/ 83319 h 357217"/>
              <a:gd name="connsiteX524" fmla="*/ 120196 w 380979"/>
              <a:gd name="connsiteY524" fmla="*/ 80190 h 357217"/>
              <a:gd name="connsiteX525" fmla="*/ 119835 w 380979"/>
              <a:gd name="connsiteY525" fmla="*/ 78386 h 357217"/>
              <a:gd name="connsiteX526" fmla="*/ 118030 w 380979"/>
              <a:gd name="connsiteY526" fmla="*/ 76761 h 357217"/>
              <a:gd name="connsiteX527" fmla="*/ 114120 w 380979"/>
              <a:gd name="connsiteY527" fmla="*/ 75799 h 357217"/>
              <a:gd name="connsiteX528" fmla="*/ 114841 w 380979"/>
              <a:gd name="connsiteY528" fmla="*/ 73212 h 357217"/>
              <a:gd name="connsiteX529" fmla="*/ 114120 w 380979"/>
              <a:gd name="connsiteY529" fmla="*/ 73032 h 357217"/>
              <a:gd name="connsiteX530" fmla="*/ 115082 w 380979"/>
              <a:gd name="connsiteY530" fmla="*/ 70144 h 357217"/>
              <a:gd name="connsiteX531" fmla="*/ 113879 w 380979"/>
              <a:gd name="connsiteY531" fmla="*/ 69362 h 357217"/>
              <a:gd name="connsiteX532" fmla="*/ 114721 w 380979"/>
              <a:gd name="connsiteY532" fmla="*/ 67377 h 357217"/>
              <a:gd name="connsiteX533" fmla="*/ 114180 w 380979"/>
              <a:gd name="connsiteY533" fmla="*/ 66474 h 357217"/>
              <a:gd name="connsiteX534" fmla="*/ 114661 w 380979"/>
              <a:gd name="connsiteY534" fmla="*/ 64549 h 357217"/>
              <a:gd name="connsiteX535" fmla="*/ 115383 w 380979"/>
              <a:gd name="connsiteY535" fmla="*/ 64489 h 357217"/>
              <a:gd name="connsiteX536" fmla="*/ 115804 w 380979"/>
              <a:gd name="connsiteY536" fmla="*/ 62143 h 357217"/>
              <a:gd name="connsiteX537" fmla="*/ 115082 w 380979"/>
              <a:gd name="connsiteY537" fmla="*/ 61902 h 357217"/>
              <a:gd name="connsiteX538" fmla="*/ 114059 w 380979"/>
              <a:gd name="connsiteY538" fmla="*/ 59496 h 357217"/>
              <a:gd name="connsiteX539" fmla="*/ 116706 w 380979"/>
              <a:gd name="connsiteY539" fmla="*/ 57150 h 357217"/>
              <a:gd name="connsiteX540" fmla="*/ 117488 w 380979"/>
              <a:gd name="connsiteY540" fmla="*/ 53480 h 357217"/>
              <a:gd name="connsiteX541" fmla="*/ 112916 w 380979"/>
              <a:gd name="connsiteY541" fmla="*/ 53119 h 357217"/>
              <a:gd name="connsiteX542" fmla="*/ 111473 w 380979"/>
              <a:gd name="connsiteY542" fmla="*/ 49991 h 357217"/>
              <a:gd name="connsiteX543" fmla="*/ 112916 w 380979"/>
              <a:gd name="connsiteY543" fmla="*/ 50292 h 357217"/>
              <a:gd name="connsiteX544" fmla="*/ 113458 w 380979"/>
              <a:gd name="connsiteY544" fmla="*/ 47585 h 357217"/>
              <a:gd name="connsiteX545" fmla="*/ 110751 w 380979"/>
              <a:gd name="connsiteY545" fmla="*/ 46983 h 357217"/>
              <a:gd name="connsiteX546" fmla="*/ 111773 w 380979"/>
              <a:gd name="connsiteY546" fmla="*/ 41810 h 357217"/>
              <a:gd name="connsiteX547" fmla="*/ 110570 w 380979"/>
              <a:gd name="connsiteY547" fmla="*/ 41328 h 357217"/>
              <a:gd name="connsiteX548" fmla="*/ 110390 w 380979"/>
              <a:gd name="connsiteY548" fmla="*/ 40005 h 357217"/>
              <a:gd name="connsiteX549" fmla="*/ 108164 w 380979"/>
              <a:gd name="connsiteY549" fmla="*/ 39524 h 357217"/>
              <a:gd name="connsiteX550" fmla="*/ 108645 w 380979"/>
              <a:gd name="connsiteY550" fmla="*/ 37478 h 357217"/>
              <a:gd name="connsiteX551" fmla="*/ 107923 w 380979"/>
              <a:gd name="connsiteY551" fmla="*/ 37478 h 357217"/>
              <a:gd name="connsiteX552" fmla="*/ 107803 w 380979"/>
              <a:gd name="connsiteY552" fmla="*/ 35974 h 357217"/>
              <a:gd name="connsiteX553" fmla="*/ 108405 w 380979"/>
              <a:gd name="connsiteY553" fmla="*/ 32485 h 357217"/>
              <a:gd name="connsiteX554" fmla="*/ 109247 w 380979"/>
              <a:gd name="connsiteY554" fmla="*/ 33989 h 357217"/>
              <a:gd name="connsiteX555" fmla="*/ 110209 w 380979"/>
              <a:gd name="connsiteY555" fmla="*/ 34350 h 357217"/>
              <a:gd name="connsiteX556" fmla="*/ 111052 w 380979"/>
              <a:gd name="connsiteY556" fmla="*/ 31102 h 357217"/>
              <a:gd name="connsiteX557" fmla="*/ 109608 w 380979"/>
              <a:gd name="connsiteY557" fmla="*/ 31402 h 357217"/>
              <a:gd name="connsiteX558" fmla="*/ 110209 w 380979"/>
              <a:gd name="connsiteY558" fmla="*/ 29477 h 357217"/>
              <a:gd name="connsiteX559" fmla="*/ 111292 w 380979"/>
              <a:gd name="connsiteY559" fmla="*/ 29538 h 357217"/>
              <a:gd name="connsiteX560" fmla="*/ 110811 w 380979"/>
              <a:gd name="connsiteY560" fmla="*/ 27733 h 357217"/>
              <a:gd name="connsiteX561" fmla="*/ 109487 w 380979"/>
              <a:gd name="connsiteY561" fmla="*/ 29116 h 357217"/>
              <a:gd name="connsiteX562" fmla="*/ 108284 w 380979"/>
              <a:gd name="connsiteY562" fmla="*/ 28094 h 357217"/>
              <a:gd name="connsiteX563" fmla="*/ 107683 w 380979"/>
              <a:gd name="connsiteY563" fmla="*/ 30320 h 357217"/>
              <a:gd name="connsiteX564" fmla="*/ 107021 w 380979"/>
              <a:gd name="connsiteY564" fmla="*/ 30861 h 357217"/>
              <a:gd name="connsiteX565" fmla="*/ 104434 w 380979"/>
              <a:gd name="connsiteY565" fmla="*/ 30139 h 357217"/>
              <a:gd name="connsiteX566" fmla="*/ 104976 w 380979"/>
              <a:gd name="connsiteY566" fmla="*/ 32425 h 357217"/>
              <a:gd name="connsiteX567" fmla="*/ 101968 w 380979"/>
              <a:gd name="connsiteY567" fmla="*/ 31102 h 357217"/>
              <a:gd name="connsiteX568" fmla="*/ 100945 w 380979"/>
              <a:gd name="connsiteY568" fmla="*/ 33508 h 357217"/>
              <a:gd name="connsiteX569" fmla="*/ 99321 w 380979"/>
              <a:gd name="connsiteY569" fmla="*/ 32064 h 357217"/>
              <a:gd name="connsiteX570" fmla="*/ 99020 w 380979"/>
              <a:gd name="connsiteY570" fmla="*/ 30861 h 357217"/>
              <a:gd name="connsiteX571" fmla="*/ 99501 w 380979"/>
              <a:gd name="connsiteY571" fmla="*/ 28755 h 357217"/>
              <a:gd name="connsiteX572" fmla="*/ 98479 w 380979"/>
              <a:gd name="connsiteY572" fmla="*/ 28876 h 357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</a:cxnLst>
            <a:rect l="l" t="t" r="r" b="b"/>
            <a:pathLst>
              <a:path w="380979" h="357217">
                <a:moveTo>
                  <a:pt x="98479" y="28876"/>
                </a:moveTo>
                <a:lnTo>
                  <a:pt x="97877" y="27372"/>
                </a:lnTo>
                <a:lnTo>
                  <a:pt x="97516" y="22499"/>
                </a:lnTo>
                <a:lnTo>
                  <a:pt x="94628" y="15882"/>
                </a:lnTo>
                <a:lnTo>
                  <a:pt x="93064" y="11550"/>
                </a:lnTo>
                <a:lnTo>
                  <a:pt x="90417" y="5835"/>
                </a:lnTo>
                <a:lnTo>
                  <a:pt x="103772" y="8964"/>
                </a:lnTo>
                <a:lnTo>
                  <a:pt x="108164" y="9986"/>
                </a:lnTo>
                <a:lnTo>
                  <a:pt x="114781" y="11490"/>
                </a:lnTo>
                <a:lnTo>
                  <a:pt x="134994" y="16122"/>
                </a:lnTo>
                <a:lnTo>
                  <a:pt x="145823" y="18709"/>
                </a:lnTo>
                <a:lnTo>
                  <a:pt x="157614" y="20995"/>
                </a:lnTo>
                <a:lnTo>
                  <a:pt x="167119" y="23161"/>
                </a:lnTo>
                <a:lnTo>
                  <a:pt x="174939" y="24966"/>
                </a:lnTo>
                <a:lnTo>
                  <a:pt x="180594" y="26169"/>
                </a:lnTo>
                <a:lnTo>
                  <a:pt x="180594" y="26530"/>
                </a:lnTo>
                <a:lnTo>
                  <a:pt x="186008" y="27733"/>
                </a:lnTo>
                <a:lnTo>
                  <a:pt x="201228" y="31342"/>
                </a:lnTo>
                <a:lnTo>
                  <a:pt x="218313" y="35072"/>
                </a:lnTo>
                <a:lnTo>
                  <a:pt x="252001" y="42471"/>
                </a:lnTo>
                <a:lnTo>
                  <a:pt x="252001" y="41810"/>
                </a:lnTo>
                <a:lnTo>
                  <a:pt x="249054" y="40306"/>
                </a:lnTo>
                <a:lnTo>
                  <a:pt x="248633" y="38802"/>
                </a:lnTo>
                <a:lnTo>
                  <a:pt x="247008" y="38862"/>
                </a:lnTo>
                <a:lnTo>
                  <a:pt x="245685" y="37178"/>
                </a:lnTo>
                <a:lnTo>
                  <a:pt x="244241" y="36696"/>
                </a:lnTo>
                <a:lnTo>
                  <a:pt x="245324" y="34892"/>
                </a:lnTo>
                <a:lnTo>
                  <a:pt x="244903" y="34290"/>
                </a:lnTo>
                <a:lnTo>
                  <a:pt x="246948" y="31643"/>
                </a:lnTo>
                <a:lnTo>
                  <a:pt x="248994" y="32305"/>
                </a:lnTo>
                <a:lnTo>
                  <a:pt x="249355" y="31824"/>
                </a:lnTo>
                <a:lnTo>
                  <a:pt x="249595" y="28936"/>
                </a:lnTo>
                <a:lnTo>
                  <a:pt x="247971" y="25567"/>
                </a:lnTo>
                <a:lnTo>
                  <a:pt x="248452" y="24123"/>
                </a:lnTo>
                <a:lnTo>
                  <a:pt x="247971" y="23221"/>
                </a:lnTo>
                <a:lnTo>
                  <a:pt x="248933" y="20815"/>
                </a:lnTo>
                <a:lnTo>
                  <a:pt x="250016" y="19611"/>
                </a:lnTo>
                <a:lnTo>
                  <a:pt x="251761" y="20273"/>
                </a:lnTo>
                <a:lnTo>
                  <a:pt x="251460" y="18829"/>
                </a:lnTo>
                <a:lnTo>
                  <a:pt x="252362" y="16724"/>
                </a:lnTo>
                <a:lnTo>
                  <a:pt x="253084" y="16543"/>
                </a:lnTo>
                <a:lnTo>
                  <a:pt x="253084" y="13957"/>
                </a:lnTo>
                <a:lnTo>
                  <a:pt x="251280" y="12272"/>
                </a:lnTo>
                <a:lnTo>
                  <a:pt x="251039" y="10889"/>
                </a:lnTo>
                <a:lnTo>
                  <a:pt x="252423" y="7941"/>
                </a:lnTo>
                <a:lnTo>
                  <a:pt x="253626" y="6437"/>
                </a:lnTo>
                <a:lnTo>
                  <a:pt x="255731" y="4993"/>
                </a:lnTo>
                <a:lnTo>
                  <a:pt x="260063" y="6196"/>
                </a:lnTo>
                <a:lnTo>
                  <a:pt x="261145" y="5535"/>
                </a:lnTo>
                <a:lnTo>
                  <a:pt x="266379" y="6497"/>
                </a:lnTo>
                <a:lnTo>
                  <a:pt x="267161" y="3730"/>
                </a:lnTo>
                <a:lnTo>
                  <a:pt x="267041" y="2226"/>
                </a:lnTo>
                <a:lnTo>
                  <a:pt x="267703" y="1023"/>
                </a:lnTo>
                <a:lnTo>
                  <a:pt x="269568" y="1564"/>
                </a:lnTo>
                <a:lnTo>
                  <a:pt x="271011" y="2587"/>
                </a:lnTo>
                <a:lnTo>
                  <a:pt x="273237" y="3429"/>
                </a:lnTo>
                <a:lnTo>
                  <a:pt x="273598" y="1624"/>
                </a:lnTo>
                <a:lnTo>
                  <a:pt x="276125" y="1203"/>
                </a:lnTo>
                <a:lnTo>
                  <a:pt x="277508" y="2888"/>
                </a:lnTo>
                <a:lnTo>
                  <a:pt x="278531" y="3369"/>
                </a:lnTo>
                <a:lnTo>
                  <a:pt x="279614" y="2166"/>
                </a:lnTo>
                <a:lnTo>
                  <a:pt x="279975" y="241"/>
                </a:lnTo>
                <a:lnTo>
                  <a:pt x="281719" y="0"/>
                </a:lnTo>
                <a:lnTo>
                  <a:pt x="284005" y="1624"/>
                </a:lnTo>
                <a:lnTo>
                  <a:pt x="285148" y="4993"/>
                </a:lnTo>
                <a:lnTo>
                  <a:pt x="283945" y="6437"/>
                </a:lnTo>
                <a:lnTo>
                  <a:pt x="285449" y="8542"/>
                </a:lnTo>
                <a:lnTo>
                  <a:pt x="286953" y="9505"/>
                </a:lnTo>
                <a:lnTo>
                  <a:pt x="289841" y="9806"/>
                </a:lnTo>
                <a:lnTo>
                  <a:pt x="293210" y="8783"/>
                </a:lnTo>
                <a:lnTo>
                  <a:pt x="294413" y="9144"/>
                </a:lnTo>
                <a:lnTo>
                  <a:pt x="298203" y="8302"/>
                </a:lnTo>
                <a:lnTo>
                  <a:pt x="298684" y="7339"/>
                </a:lnTo>
                <a:lnTo>
                  <a:pt x="301632" y="8121"/>
                </a:lnTo>
                <a:lnTo>
                  <a:pt x="305061" y="7700"/>
                </a:lnTo>
                <a:lnTo>
                  <a:pt x="305061" y="9625"/>
                </a:lnTo>
                <a:lnTo>
                  <a:pt x="304038" y="10227"/>
                </a:lnTo>
                <a:lnTo>
                  <a:pt x="303196" y="12934"/>
                </a:lnTo>
                <a:lnTo>
                  <a:pt x="306264" y="15160"/>
                </a:lnTo>
                <a:lnTo>
                  <a:pt x="303557" y="16423"/>
                </a:lnTo>
                <a:lnTo>
                  <a:pt x="302775" y="18529"/>
                </a:lnTo>
                <a:lnTo>
                  <a:pt x="304339" y="19611"/>
                </a:lnTo>
                <a:lnTo>
                  <a:pt x="304640" y="20815"/>
                </a:lnTo>
                <a:lnTo>
                  <a:pt x="302233" y="21717"/>
                </a:lnTo>
                <a:lnTo>
                  <a:pt x="301391" y="22920"/>
                </a:lnTo>
                <a:lnTo>
                  <a:pt x="299526" y="23221"/>
                </a:lnTo>
                <a:lnTo>
                  <a:pt x="300007" y="24725"/>
                </a:lnTo>
                <a:lnTo>
                  <a:pt x="301090" y="25928"/>
                </a:lnTo>
                <a:lnTo>
                  <a:pt x="300368" y="27131"/>
                </a:lnTo>
                <a:lnTo>
                  <a:pt x="300489" y="30139"/>
                </a:lnTo>
                <a:lnTo>
                  <a:pt x="301391" y="31041"/>
                </a:lnTo>
                <a:lnTo>
                  <a:pt x="299767" y="33147"/>
                </a:lnTo>
                <a:lnTo>
                  <a:pt x="303557" y="33929"/>
                </a:lnTo>
                <a:lnTo>
                  <a:pt x="304700" y="34952"/>
                </a:lnTo>
                <a:lnTo>
                  <a:pt x="305602" y="36817"/>
                </a:lnTo>
                <a:lnTo>
                  <a:pt x="309212" y="39524"/>
                </a:lnTo>
                <a:lnTo>
                  <a:pt x="309573" y="42411"/>
                </a:lnTo>
                <a:lnTo>
                  <a:pt x="308730" y="42772"/>
                </a:lnTo>
                <a:lnTo>
                  <a:pt x="307888" y="44397"/>
                </a:lnTo>
                <a:lnTo>
                  <a:pt x="306083" y="45179"/>
                </a:lnTo>
                <a:lnTo>
                  <a:pt x="305422" y="46201"/>
                </a:lnTo>
                <a:lnTo>
                  <a:pt x="305301" y="47946"/>
                </a:lnTo>
                <a:lnTo>
                  <a:pt x="304700" y="48547"/>
                </a:lnTo>
                <a:lnTo>
                  <a:pt x="305121" y="49510"/>
                </a:lnTo>
                <a:lnTo>
                  <a:pt x="307287" y="50232"/>
                </a:lnTo>
                <a:lnTo>
                  <a:pt x="309151" y="52758"/>
                </a:lnTo>
                <a:lnTo>
                  <a:pt x="311558" y="53180"/>
                </a:lnTo>
                <a:lnTo>
                  <a:pt x="312761" y="52578"/>
                </a:lnTo>
                <a:lnTo>
                  <a:pt x="314084" y="53059"/>
                </a:lnTo>
                <a:lnTo>
                  <a:pt x="314626" y="56127"/>
                </a:lnTo>
                <a:lnTo>
                  <a:pt x="316792" y="59857"/>
                </a:lnTo>
                <a:lnTo>
                  <a:pt x="318175" y="60759"/>
                </a:lnTo>
                <a:lnTo>
                  <a:pt x="317393" y="61722"/>
                </a:lnTo>
                <a:lnTo>
                  <a:pt x="319198" y="63647"/>
                </a:lnTo>
                <a:lnTo>
                  <a:pt x="320401" y="64008"/>
                </a:lnTo>
                <a:lnTo>
                  <a:pt x="322386" y="66414"/>
                </a:lnTo>
                <a:lnTo>
                  <a:pt x="325936" y="68640"/>
                </a:lnTo>
                <a:lnTo>
                  <a:pt x="326417" y="70445"/>
                </a:lnTo>
                <a:lnTo>
                  <a:pt x="325454" y="71107"/>
                </a:lnTo>
                <a:lnTo>
                  <a:pt x="326236" y="73092"/>
                </a:lnTo>
                <a:lnTo>
                  <a:pt x="327259" y="73633"/>
                </a:lnTo>
                <a:lnTo>
                  <a:pt x="329364" y="73814"/>
                </a:lnTo>
                <a:lnTo>
                  <a:pt x="330026" y="77664"/>
                </a:lnTo>
                <a:lnTo>
                  <a:pt x="327139" y="82236"/>
                </a:lnTo>
                <a:lnTo>
                  <a:pt x="326537" y="85063"/>
                </a:lnTo>
                <a:lnTo>
                  <a:pt x="327259" y="85665"/>
                </a:lnTo>
                <a:lnTo>
                  <a:pt x="327560" y="87770"/>
                </a:lnTo>
                <a:lnTo>
                  <a:pt x="329244" y="89214"/>
                </a:lnTo>
                <a:lnTo>
                  <a:pt x="330447" y="92222"/>
                </a:lnTo>
                <a:lnTo>
                  <a:pt x="334237" y="92162"/>
                </a:lnTo>
                <a:lnTo>
                  <a:pt x="335440" y="93485"/>
                </a:lnTo>
                <a:lnTo>
                  <a:pt x="336644" y="96072"/>
                </a:lnTo>
                <a:lnTo>
                  <a:pt x="337486" y="96433"/>
                </a:lnTo>
                <a:lnTo>
                  <a:pt x="338930" y="98539"/>
                </a:lnTo>
                <a:lnTo>
                  <a:pt x="340795" y="102028"/>
                </a:lnTo>
                <a:lnTo>
                  <a:pt x="343201" y="104013"/>
                </a:lnTo>
                <a:lnTo>
                  <a:pt x="345487" y="104314"/>
                </a:lnTo>
                <a:lnTo>
                  <a:pt x="345487" y="105096"/>
                </a:lnTo>
                <a:lnTo>
                  <a:pt x="348615" y="107262"/>
                </a:lnTo>
                <a:lnTo>
                  <a:pt x="350239" y="107803"/>
                </a:lnTo>
                <a:lnTo>
                  <a:pt x="351202" y="109427"/>
                </a:lnTo>
                <a:lnTo>
                  <a:pt x="350781" y="110269"/>
                </a:lnTo>
                <a:lnTo>
                  <a:pt x="349277" y="109848"/>
                </a:lnTo>
                <a:lnTo>
                  <a:pt x="348555" y="111352"/>
                </a:lnTo>
                <a:lnTo>
                  <a:pt x="348856" y="112736"/>
                </a:lnTo>
                <a:lnTo>
                  <a:pt x="351683" y="114360"/>
                </a:lnTo>
                <a:lnTo>
                  <a:pt x="351683" y="115383"/>
                </a:lnTo>
                <a:lnTo>
                  <a:pt x="354571" y="117188"/>
                </a:lnTo>
                <a:lnTo>
                  <a:pt x="355714" y="119293"/>
                </a:lnTo>
                <a:lnTo>
                  <a:pt x="355834" y="121338"/>
                </a:lnTo>
                <a:lnTo>
                  <a:pt x="355232" y="122662"/>
                </a:lnTo>
                <a:lnTo>
                  <a:pt x="356977" y="125249"/>
                </a:lnTo>
                <a:lnTo>
                  <a:pt x="355714" y="127354"/>
                </a:lnTo>
                <a:lnTo>
                  <a:pt x="358120" y="129460"/>
                </a:lnTo>
                <a:lnTo>
                  <a:pt x="380499" y="134092"/>
                </a:lnTo>
                <a:lnTo>
                  <a:pt x="380980" y="137942"/>
                </a:lnTo>
                <a:lnTo>
                  <a:pt x="376528" y="141552"/>
                </a:lnTo>
                <a:lnTo>
                  <a:pt x="374242" y="142334"/>
                </a:lnTo>
                <a:lnTo>
                  <a:pt x="372618" y="143838"/>
                </a:lnTo>
                <a:lnTo>
                  <a:pt x="372618" y="148049"/>
                </a:lnTo>
                <a:lnTo>
                  <a:pt x="370573" y="150876"/>
                </a:lnTo>
                <a:lnTo>
                  <a:pt x="368768" y="151959"/>
                </a:lnTo>
                <a:lnTo>
                  <a:pt x="365159" y="152681"/>
                </a:lnTo>
                <a:lnTo>
                  <a:pt x="363594" y="156411"/>
                </a:lnTo>
                <a:lnTo>
                  <a:pt x="361729" y="158817"/>
                </a:lnTo>
                <a:lnTo>
                  <a:pt x="361068" y="160381"/>
                </a:lnTo>
                <a:lnTo>
                  <a:pt x="358481" y="163569"/>
                </a:lnTo>
                <a:lnTo>
                  <a:pt x="356857" y="164051"/>
                </a:lnTo>
                <a:lnTo>
                  <a:pt x="356014" y="163569"/>
                </a:lnTo>
                <a:lnTo>
                  <a:pt x="352405" y="163690"/>
                </a:lnTo>
                <a:lnTo>
                  <a:pt x="348074" y="164592"/>
                </a:lnTo>
                <a:lnTo>
                  <a:pt x="344945" y="164592"/>
                </a:lnTo>
                <a:lnTo>
                  <a:pt x="342599" y="162005"/>
                </a:lnTo>
                <a:lnTo>
                  <a:pt x="340795" y="161163"/>
                </a:lnTo>
                <a:lnTo>
                  <a:pt x="332553" y="162727"/>
                </a:lnTo>
                <a:lnTo>
                  <a:pt x="330207" y="163990"/>
                </a:lnTo>
                <a:lnTo>
                  <a:pt x="327921" y="166758"/>
                </a:lnTo>
                <a:lnTo>
                  <a:pt x="327199" y="168623"/>
                </a:lnTo>
                <a:lnTo>
                  <a:pt x="328643" y="173014"/>
                </a:lnTo>
                <a:lnTo>
                  <a:pt x="328643" y="176804"/>
                </a:lnTo>
                <a:lnTo>
                  <a:pt x="327500" y="178609"/>
                </a:lnTo>
                <a:lnTo>
                  <a:pt x="325695" y="179692"/>
                </a:lnTo>
                <a:lnTo>
                  <a:pt x="324672" y="182098"/>
                </a:lnTo>
                <a:lnTo>
                  <a:pt x="323770" y="182459"/>
                </a:lnTo>
                <a:lnTo>
                  <a:pt x="321905" y="185046"/>
                </a:lnTo>
                <a:lnTo>
                  <a:pt x="321123" y="189257"/>
                </a:lnTo>
                <a:lnTo>
                  <a:pt x="321003" y="191483"/>
                </a:lnTo>
                <a:lnTo>
                  <a:pt x="319378" y="194250"/>
                </a:lnTo>
                <a:lnTo>
                  <a:pt x="317574" y="195573"/>
                </a:lnTo>
                <a:lnTo>
                  <a:pt x="316250" y="198040"/>
                </a:lnTo>
                <a:lnTo>
                  <a:pt x="313964" y="198882"/>
                </a:lnTo>
                <a:lnTo>
                  <a:pt x="311257" y="200867"/>
                </a:lnTo>
                <a:lnTo>
                  <a:pt x="309332" y="203875"/>
                </a:lnTo>
                <a:lnTo>
                  <a:pt x="307287" y="209169"/>
                </a:lnTo>
                <a:lnTo>
                  <a:pt x="305722" y="212538"/>
                </a:lnTo>
                <a:lnTo>
                  <a:pt x="307768" y="213621"/>
                </a:lnTo>
                <a:lnTo>
                  <a:pt x="307467" y="215666"/>
                </a:lnTo>
                <a:lnTo>
                  <a:pt x="307166" y="214884"/>
                </a:lnTo>
                <a:lnTo>
                  <a:pt x="305722" y="214944"/>
                </a:lnTo>
                <a:lnTo>
                  <a:pt x="305783" y="218072"/>
                </a:lnTo>
                <a:lnTo>
                  <a:pt x="305181" y="219757"/>
                </a:lnTo>
                <a:lnTo>
                  <a:pt x="306083" y="223727"/>
                </a:lnTo>
                <a:lnTo>
                  <a:pt x="305963" y="226254"/>
                </a:lnTo>
                <a:lnTo>
                  <a:pt x="306444" y="227818"/>
                </a:lnTo>
                <a:lnTo>
                  <a:pt x="310294" y="230826"/>
                </a:lnTo>
                <a:lnTo>
                  <a:pt x="316611" y="233052"/>
                </a:lnTo>
                <a:lnTo>
                  <a:pt x="320762" y="235638"/>
                </a:lnTo>
                <a:lnTo>
                  <a:pt x="325334" y="236842"/>
                </a:lnTo>
                <a:lnTo>
                  <a:pt x="326537" y="238346"/>
                </a:lnTo>
                <a:lnTo>
                  <a:pt x="328161" y="242015"/>
                </a:lnTo>
                <a:lnTo>
                  <a:pt x="329485" y="242557"/>
                </a:lnTo>
                <a:lnTo>
                  <a:pt x="329966" y="244121"/>
                </a:lnTo>
                <a:lnTo>
                  <a:pt x="328462" y="246527"/>
                </a:lnTo>
                <a:lnTo>
                  <a:pt x="328222" y="250137"/>
                </a:lnTo>
                <a:lnTo>
                  <a:pt x="326958" y="254348"/>
                </a:lnTo>
                <a:lnTo>
                  <a:pt x="326537" y="254709"/>
                </a:lnTo>
                <a:lnTo>
                  <a:pt x="325334" y="258318"/>
                </a:lnTo>
                <a:lnTo>
                  <a:pt x="325575" y="261747"/>
                </a:lnTo>
                <a:lnTo>
                  <a:pt x="326597" y="263973"/>
                </a:lnTo>
                <a:lnTo>
                  <a:pt x="328522" y="264935"/>
                </a:lnTo>
                <a:lnTo>
                  <a:pt x="333937" y="265537"/>
                </a:lnTo>
                <a:lnTo>
                  <a:pt x="335200" y="267101"/>
                </a:lnTo>
                <a:lnTo>
                  <a:pt x="335501" y="268665"/>
                </a:lnTo>
                <a:lnTo>
                  <a:pt x="334538" y="271252"/>
                </a:lnTo>
                <a:lnTo>
                  <a:pt x="334177" y="274140"/>
                </a:lnTo>
                <a:lnTo>
                  <a:pt x="332974" y="275824"/>
                </a:lnTo>
                <a:lnTo>
                  <a:pt x="332613" y="277869"/>
                </a:lnTo>
                <a:lnTo>
                  <a:pt x="333215" y="280998"/>
                </a:lnTo>
                <a:lnTo>
                  <a:pt x="332312" y="284487"/>
                </a:lnTo>
                <a:lnTo>
                  <a:pt x="330568" y="286893"/>
                </a:lnTo>
                <a:lnTo>
                  <a:pt x="328522" y="287495"/>
                </a:lnTo>
                <a:lnTo>
                  <a:pt x="326958" y="289720"/>
                </a:lnTo>
                <a:lnTo>
                  <a:pt x="325153" y="293210"/>
                </a:lnTo>
                <a:lnTo>
                  <a:pt x="325153" y="295616"/>
                </a:lnTo>
                <a:lnTo>
                  <a:pt x="325755" y="297060"/>
                </a:lnTo>
                <a:lnTo>
                  <a:pt x="327861" y="300308"/>
                </a:lnTo>
                <a:lnTo>
                  <a:pt x="328222" y="301451"/>
                </a:lnTo>
                <a:lnTo>
                  <a:pt x="327620" y="304820"/>
                </a:lnTo>
                <a:lnTo>
                  <a:pt x="327981" y="305963"/>
                </a:lnTo>
                <a:lnTo>
                  <a:pt x="327379" y="308971"/>
                </a:lnTo>
                <a:lnTo>
                  <a:pt x="327981" y="311738"/>
                </a:lnTo>
                <a:lnTo>
                  <a:pt x="329966" y="319138"/>
                </a:lnTo>
                <a:lnTo>
                  <a:pt x="329364" y="323830"/>
                </a:lnTo>
                <a:lnTo>
                  <a:pt x="327981" y="329304"/>
                </a:lnTo>
                <a:lnTo>
                  <a:pt x="326958" y="334598"/>
                </a:lnTo>
                <a:lnTo>
                  <a:pt x="327018" y="335922"/>
                </a:lnTo>
                <a:lnTo>
                  <a:pt x="330086" y="343562"/>
                </a:lnTo>
                <a:lnTo>
                  <a:pt x="329485" y="347051"/>
                </a:lnTo>
                <a:lnTo>
                  <a:pt x="326477" y="350961"/>
                </a:lnTo>
                <a:lnTo>
                  <a:pt x="322386" y="353969"/>
                </a:lnTo>
                <a:lnTo>
                  <a:pt x="321243" y="357218"/>
                </a:lnTo>
                <a:lnTo>
                  <a:pt x="317634" y="356436"/>
                </a:lnTo>
                <a:lnTo>
                  <a:pt x="301391" y="353187"/>
                </a:lnTo>
                <a:lnTo>
                  <a:pt x="290683" y="350961"/>
                </a:lnTo>
                <a:lnTo>
                  <a:pt x="271854" y="346870"/>
                </a:lnTo>
                <a:lnTo>
                  <a:pt x="252784" y="342720"/>
                </a:lnTo>
                <a:lnTo>
                  <a:pt x="254588" y="334779"/>
                </a:lnTo>
                <a:lnTo>
                  <a:pt x="256393" y="326657"/>
                </a:lnTo>
                <a:lnTo>
                  <a:pt x="240331" y="323048"/>
                </a:lnTo>
                <a:lnTo>
                  <a:pt x="243639" y="308430"/>
                </a:lnTo>
                <a:lnTo>
                  <a:pt x="243760" y="307106"/>
                </a:lnTo>
                <a:lnTo>
                  <a:pt x="220840" y="302414"/>
                </a:lnTo>
                <a:lnTo>
                  <a:pt x="193769" y="296518"/>
                </a:lnTo>
                <a:lnTo>
                  <a:pt x="193408" y="295014"/>
                </a:lnTo>
                <a:lnTo>
                  <a:pt x="192205" y="294112"/>
                </a:lnTo>
                <a:lnTo>
                  <a:pt x="192686" y="292067"/>
                </a:lnTo>
                <a:lnTo>
                  <a:pt x="191362" y="291826"/>
                </a:lnTo>
                <a:lnTo>
                  <a:pt x="191062" y="289720"/>
                </a:lnTo>
                <a:lnTo>
                  <a:pt x="189858" y="288698"/>
                </a:lnTo>
                <a:lnTo>
                  <a:pt x="190340" y="286713"/>
                </a:lnTo>
                <a:lnTo>
                  <a:pt x="188114" y="284126"/>
                </a:lnTo>
                <a:lnTo>
                  <a:pt x="188896" y="280035"/>
                </a:lnTo>
                <a:lnTo>
                  <a:pt x="187512" y="279794"/>
                </a:lnTo>
                <a:lnTo>
                  <a:pt x="187272" y="278892"/>
                </a:lnTo>
                <a:lnTo>
                  <a:pt x="184986" y="277689"/>
                </a:lnTo>
                <a:lnTo>
                  <a:pt x="185286" y="276907"/>
                </a:lnTo>
                <a:lnTo>
                  <a:pt x="184264" y="274200"/>
                </a:lnTo>
                <a:lnTo>
                  <a:pt x="181196" y="269868"/>
                </a:lnTo>
                <a:lnTo>
                  <a:pt x="178368" y="267823"/>
                </a:lnTo>
                <a:lnTo>
                  <a:pt x="176203" y="265236"/>
                </a:lnTo>
                <a:lnTo>
                  <a:pt x="175661" y="262890"/>
                </a:lnTo>
                <a:lnTo>
                  <a:pt x="174338" y="262409"/>
                </a:lnTo>
                <a:lnTo>
                  <a:pt x="173315" y="260845"/>
                </a:lnTo>
                <a:lnTo>
                  <a:pt x="168743" y="256754"/>
                </a:lnTo>
                <a:lnTo>
                  <a:pt x="165976" y="256874"/>
                </a:lnTo>
                <a:lnTo>
                  <a:pt x="164351" y="258077"/>
                </a:lnTo>
                <a:lnTo>
                  <a:pt x="161283" y="257656"/>
                </a:lnTo>
                <a:lnTo>
                  <a:pt x="159900" y="256814"/>
                </a:lnTo>
                <a:lnTo>
                  <a:pt x="158035" y="257897"/>
                </a:lnTo>
                <a:lnTo>
                  <a:pt x="155568" y="254588"/>
                </a:lnTo>
                <a:lnTo>
                  <a:pt x="156110" y="256995"/>
                </a:lnTo>
                <a:lnTo>
                  <a:pt x="155689" y="260002"/>
                </a:lnTo>
                <a:lnTo>
                  <a:pt x="151357" y="263612"/>
                </a:lnTo>
                <a:lnTo>
                  <a:pt x="151658" y="265657"/>
                </a:lnTo>
                <a:lnTo>
                  <a:pt x="149673" y="267342"/>
                </a:lnTo>
                <a:lnTo>
                  <a:pt x="149071" y="269868"/>
                </a:lnTo>
                <a:lnTo>
                  <a:pt x="146906" y="271312"/>
                </a:lnTo>
                <a:lnTo>
                  <a:pt x="143356" y="272154"/>
                </a:lnTo>
                <a:lnTo>
                  <a:pt x="143537" y="273658"/>
                </a:lnTo>
                <a:lnTo>
                  <a:pt x="140950" y="275463"/>
                </a:lnTo>
                <a:lnTo>
                  <a:pt x="141431" y="276185"/>
                </a:lnTo>
                <a:lnTo>
                  <a:pt x="141070" y="280456"/>
                </a:lnTo>
                <a:lnTo>
                  <a:pt x="139687" y="282261"/>
                </a:lnTo>
                <a:lnTo>
                  <a:pt x="136919" y="283644"/>
                </a:lnTo>
                <a:lnTo>
                  <a:pt x="134032" y="283945"/>
                </a:lnTo>
                <a:lnTo>
                  <a:pt x="131084" y="286652"/>
                </a:lnTo>
                <a:lnTo>
                  <a:pt x="130964" y="287856"/>
                </a:lnTo>
                <a:lnTo>
                  <a:pt x="129159" y="289720"/>
                </a:lnTo>
                <a:lnTo>
                  <a:pt x="130843" y="291585"/>
                </a:lnTo>
                <a:lnTo>
                  <a:pt x="132047" y="292367"/>
                </a:lnTo>
                <a:lnTo>
                  <a:pt x="131986" y="293871"/>
                </a:lnTo>
                <a:lnTo>
                  <a:pt x="132648" y="296699"/>
                </a:lnTo>
                <a:lnTo>
                  <a:pt x="132588" y="298022"/>
                </a:lnTo>
                <a:lnTo>
                  <a:pt x="134032" y="299767"/>
                </a:lnTo>
                <a:lnTo>
                  <a:pt x="133250" y="300729"/>
                </a:lnTo>
                <a:lnTo>
                  <a:pt x="134694" y="302715"/>
                </a:lnTo>
                <a:lnTo>
                  <a:pt x="134814" y="304519"/>
                </a:lnTo>
                <a:lnTo>
                  <a:pt x="136137" y="306865"/>
                </a:lnTo>
                <a:lnTo>
                  <a:pt x="134453" y="307347"/>
                </a:lnTo>
                <a:lnTo>
                  <a:pt x="134152" y="308008"/>
                </a:lnTo>
                <a:lnTo>
                  <a:pt x="95591" y="299406"/>
                </a:lnTo>
                <a:lnTo>
                  <a:pt x="92944" y="300248"/>
                </a:lnTo>
                <a:lnTo>
                  <a:pt x="91320" y="301150"/>
                </a:lnTo>
                <a:lnTo>
                  <a:pt x="90718" y="302053"/>
                </a:lnTo>
                <a:lnTo>
                  <a:pt x="88552" y="303136"/>
                </a:lnTo>
                <a:lnTo>
                  <a:pt x="88492" y="304158"/>
                </a:lnTo>
                <a:lnTo>
                  <a:pt x="86567" y="304399"/>
                </a:lnTo>
                <a:lnTo>
                  <a:pt x="84101" y="307106"/>
                </a:lnTo>
                <a:lnTo>
                  <a:pt x="82657" y="307166"/>
                </a:lnTo>
                <a:lnTo>
                  <a:pt x="79649" y="306264"/>
                </a:lnTo>
                <a:lnTo>
                  <a:pt x="76521" y="304820"/>
                </a:lnTo>
                <a:lnTo>
                  <a:pt x="75498" y="303737"/>
                </a:lnTo>
                <a:lnTo>
                  <a:pt x="74054" y="303557"/>
                </a:lnTo>
                <a:lnTo>
                  <a:pt x="71829" y="302354"/>
                </a:lnTo>
                <a:lnTo>
                  <a:pt x="71287" y="300910"/>
                </a:lnTo>
                <a:lnTo>
                  <a:pt x="69061" y="298985"/>
                </a:lnTo>
                <a:lnTo>
                  <a:pt x="66655" y="300188"/>
                </a:lnTo>
                <a:lnTo>
                  <a:pt x="65211" y="300188"/>
                </a:lnTo>
                <a:lnTo>
                  <a:pt x="64309" y="298564"/>
                </a:lnTo>
                <a:lnTo>
                  <a:pt x="62624" y="297962"/>
                </a:lnTo>
                <a:lnTo>
                  <a:pt x="60218" y="299406"/>
                </a:lnTo>
                <a:lnTo>
                  <a:pt x="57932" y="298804"/>
                </a:lnTo>
                <a:lnTo>
                  <a:pt x="55887" y="297000"/>
                </a:lnTo>
                <a:lnTo>
                  <a:pt x="55165" y="297361"/>
                </a:lnTo>
                <a:lnTo>
                  <a:pt x="53119" y="295857"/>
                </a:lnTo>
                <a:lnTo>
                  <a:pt x="48728" y="295496"/>
                </a:lnTo>
                <a:lnTo>
                  <a:pt x="47284" y="294052"/>
                </a:lnTo>
                <a:lnTo>
                  <a:pt x="44878" y="293811"/>
                </a:lnTo>
                <a:lnTo>
                  <a:pt x="42893" y="292488"/>
                </a:lnTo>
                <a:lnTo>
                  <a:pt x="41088" y="292488"/>
                </a:lnTo>
                <a:lnTo>
                  <a:pt x="39584" y="290803"/>
                </a:lnTo>
                <a:lnTo>
                  <a:pt x="38321" y="290623"/>
                </a:lnTo>
                <a:lnTo>
                  <a:pt x="37539" y="288818"/>
                </a:lnTo>
                <a:lnTo>
                  <a:pt x="35493" y="288577"/>
                </a:lnTo>
                <a:lnTo>
                  <a:pt x="34350" y="287073"/>
                </a:lnTo>
                <a:lnTo>
                  <a:pt x="31222" y="287073"/>
                </a:lnTo>
                <a:lnTo>
                  <a:pt x="30861" y="288096"/>
                </a:lnTo>
                <a:lnTo>
                  <a:pt x="29898" y="287675"/>
                </a:lnTo>
                <a:lnTo>
                  <a:pt x="29297" y="285870"/>
                </a:lnTo>
                <a:lnTo>
                  <a:pt x="28334" y="285930"/>
                </a:lnTo>
                <a:lnTo>
                  <a:pt x="27372" y="283524"/>
                </a:lnTo>
                <a:lnTo>
                  <a:pt x="25988" y="282381"/>
                </a:lnTo>
                <a:lnTo>
                  <a:pt x="25748" y="280998"/>
                </a:lnTo>
                <a:lnTo>
                  <a:pt x="27552" y="278772"/>
                </a:lnTo>
                <a:lnTo>
                  <a:pt x="28214" y="275403"/>
                </a:lnTo>
                <a:lnTo>
                  <a:pt x="25567" y="274320"/>
                </a:lnTo>
                <a:lnTo>
                  <a:pt x="25868" y="271733"/>
                </a:lnTo>
                <a:lnTo>
                  <a:pt x="24184" y="272575"/>
                </a:lnTo>
                <a:lnTo>
                  <a:pt x="22740" y="272335"/>
                </a:lnTo>
                <a:lnTo>
                  <a:pt x="20574" y="270350"/>
                </a:lnTo>
                <a:lnTo>
                  <a:pt x="19311" y="271132"/>
                </a:lnTo>
                <a:lnTo>
                  <a:pt x="18108" y="269688"/>
                </a:lnTo>
                <a:lnTo>
                  <a:pt x="15882" y="269688"/>
                </a:lnTo>
                <a:lnTo>
                  <a:pt x="14498" y="268184"/>
                </a:lnTo>
                <a:lnTo>
                  <a:pt x="10407" y="266499"/>
                </a:lnTo>
                <a:lnTo>
                  <a:pt x="10167" y="264334"/>
                </a:lnTo>
                <a:lnTo>
                  <a:pt x="6076" y="262529"/>
                </a:lnTo>
                <a:lnTo>
                  <a:pt x="6377" y="260303"/>
                </a:lnTo>
                <a:lnTo>
                  <a:pt x="6918" y="259341"/>
                </a:lnTo>
                <a:lnTo>
                  <a:pt x="6617" y="256995"/>
                </a:lnTo>
                <a:lnTo>
                  <a:pt x="7339" y="255611"/>
                </a:lnTo>
                <a:lnTo>
                  <a:pt x="5535" y="253205"/>
                </a:lnTo>
                <a:lnTo>
                  <a:pt x="4452" y="252904"/>
                </a:lnTo>
                <a:lnTo>
                  <a:pt x="3850" y="250858"/>
                </a:lnTo>
                <a:lnTo>
                  <a:pt x="120" y="248452"/>
                </a:lnTo>
                <a:lnTo>
                  <a:pt x="0" y="246286"/>
                </a:lnTo>
                <a:lnTo>
                  <a:pt x="1805" y="245685"/>
                </a:lnTo>
                <a:lnTo>
                  <a:pt x="4151" y="238707"/>
                </a:lnTo>
                <a:lnTo>
                  <a:pt x="5053" y="239308"/>
                </a:lnTo>
                <a:lnTo>
                  <a:pt x="6016" y="238707"/>
                </a:lnTo>
                <a:lnTo>
                  <a:pt x="4692" y="237804"/>
                </a:lnTo>
                <a:lnTo>
                  <a:pt x="5896" y="235999"/>
                </a:lnTo>
                <a:lnTo>
                  <a:pt x="7339" y="235939"/>
                </a:lnTo>
                <a:lnTo>
                  <a:pt x="18108" y="228420"/>
                </a:lnTo>
                <a:lnTo>
                  <a:pt x="20935" y="227096"/>
                </a:lnTo>
                <a:lnTo>
                  <a:pt x="22499" y="224389"/>
                </a:lnTo>
                <a:lnTo>
                  <a:pt x="22078" y="227517"/>
                </a:lnTo>
                <a:lnTo>
                  <a:pt x="24424" y="228119"/>
                </a:lnTo>
                <a:lnTo>
                  <a:pt x="24905" y="230645"/>
                </a:lnTo>
                <a:lnTo>
                  <a:pt x="25627" y="230826"/>
                </a:lnTo>
                <a:lnTo>
                  <a:pt x="26229" y="228540"/>
                </a:lnTo>
                <a:lnTo>
                  <a:pt x="33568" y="230224"/>
                </a:lnTo>
                <a:lnTo>
                  <a:pt x="33688" y="229382"/>
                </a:lnTo>
                <a:lnTo>
                  <a:pt x="35734" y="229984"/>
                </a:lnTo>
                <a:lnTo>
                  <a:pt x="36215" y="228059"/>
                </a:lnTo>
                <a:lnTo>
                  <a:pt x="40246" y="229021"/>
                </a:lnTo>
                <a:lnTo>
                  <a:pt x="40847" y="226434"/>
                </a:lnTo>
                <a:lnTo>
                  <a:pt x="43614" y="227036"/>
                </a:lnTo>
                <a:lnTo>
                  <a:pt x="43254" y="228239"/>
                </a:lnTo>
                <a:lnTo>
                  <a:pt x="44457" y="229322"/>
                </a:lnTo>
                <a:lnTo>
                  <a:pt x="46382" y="230164"/>
                </a:lnTo>
                <a:lnTo>
                  <a:pt x="48187" y="230164"/>
                </a:lnTo>
                <a:lnTo>
                  <a:pt x="48427" y="229021"/>
                </a:lnTo>
                <a:lnTo>
                  <a:pt x="48247" y="225592"/>
                </a:lnTo>
                <a:lnTo>
                  <a:pt x="47765" y="225171"/>
                </a:lnTo>
                <a:lnTo>
                  <a:pt x="49029" y="218975"/>
                </a:lnTo>
                <a:lnTo>
                  <a:pt x="49751" y="218614"/>
                </a:lnTo>
                <a:lnTo>
                  <a:pt x="50412" y="216027"/>
                </a:lnTo>
                <a:lnTo>
                  <a:pt x="51615" y="213260"/>
                </a:lnTo>
                <a:lnTo>
                  <a:pt x="51074" y="213139"/>
                </a:lnTo>
                <a:lnTo>
                  <a:pt x="51555" y="210853"/>
                </a:lnTo>
                <a:lnTo>
                  <a:pt x="52759" y="211996"/>
                </a:lnTo>
                <a:lnTo>
                  <a:pt x="52999" y="210432"/>
                </a:lnTo>
                <a:lnTo>
                  <a:pt x="56609" y="210914"/>
                </a:lnTo>
                <a:lnTo>
                  <a:pt x="57391" y="211696"/>
                </a:lnTo>
                <a:lnTo>
                  <a:pt x="58353" y="208567"/>
                </a:lnTo>
                <a:lnTo>
                  <a:pt x="57872" y="207605"/>
                </a:lnTo>
                <a:lnTo>
                  <a:pt x="55947" y="207184"/>
                </a:lnTo>
                <a:lnTo>
                  <a:pt x="55405" y="206402"/>
                </a:lnTo>
                <a:lnTo>
                  <a:pt x="56488" y="201890"/>
                </a:lnTo>
                <a:lnTo>
                  <a:pt x="58413" y="202491"/>
                </a:lnTo>
                <a:lnTo>
                  <a:pt x="60338" y="201770"/>
                </a:lnTo>
                <a:lnTo>
                  <a:pt x="60940" y="200566"/>
                </a:lnTo>
                <a:lnTo>
                  <a:pt x="58293" y="199965"/>
                </a:lnTo>
                <a:lnTo>
                  <a:pt x="58413" y="199303"/>
                </a:lnTo>
                <a:lnTo>
                  <a:pt x="55766" y="198641"/>
                </a:lnTo>
                <a:lnTo>
                  <a:pt x="56548" y="195333"/>
                </a:lnTo>
                <a:lnTo>
                  <a:pt x="58654" y="195633"/>
                </a:lnTo>
                <a:lnTo>
                  <a:pt x="59797" y="190640"/>
                </a:lnTo>
                <a:lnTo>
                  <a:pt x="61602" y="190520"/>
                </a:lnTo>
                <a:lnTo>
                  <a:pt x="61181" y="188775"/>
                </a:lnTo>
                <a:lnTo>
                  <a:pt x="62925" y="189136"/>
                </a:lnTo>
                <a:lnTo>
                  <a:pt x="63828" y="187933"/>
                </a:lnTo>
                <a:lnTo>
                  <a:pt x="65452" y="184264"/>
                </a:lnTo>
                <a:lnTo>
                  <a:pt x="66354" y="183421"/>
                </a:lnTo>
                <a:lnTo>
                  <a:pt x="65392" y="183000"/>
                </a:lnTo>
                <a:lnTo>
                  <a:pt x="66595" y="182158"/>
                </a:lnTo>
                <a:lnTo>
                  <a:pt x="67678" y="177827"/>
                </a:lnTo>
                <a:lnTo>
                  <a:pt x="66294" y="177526"/>
                </a:lnTo>
                <a:lnTo>
                  <a:pt x="66655" y="176142"/>
                </a:lnTo>
                <a:lnTo>
                  <a:pt x="67858" y="176503"/>
                </a:lnTo>
                <a:lnTo>
                  <a:pt x="69182" y="173977"/>
                </a:lnTo>
                <a:lnTo>
                  <a:pt x="69843" y="174097"/>
                </a:lnTo>
                <a:lnTo>
                  <a:pt x="70204" y="172834"/>
                </a:lnTo>
                <a:lnTo>
                  <a:pt x="71347" y="171630"/>
                </a:lnTo>
                <a:lnTo>
                  <a:pt x="69964" y="169946"/>
                </a:lnTo>
                <a:lnTo>
                  <a:pt x="69783" y="168502"/>
                </a:lnTo>
                <a:lnTo>
                  <a:pt x="73874" y="169405"/>
                </a:lnTo>
                <a:lnTo>
                  <a:pt x="74115" y="168201"/>
                </a:lnTo>
                <a:lnTo>
                  <a:pt x="76521" y="168743"/>
                </a:lnTo>
                <a:lnTo>
                  <a:pt x="75137" y="166216"/>
                </a:lnTo>
                <a:lnTo>
                  <a:pt x="74836" y="163569"/>
                </a:lnTo>
                <a:lnTo>
                  <a:pt x="73814" y="162126"/>
                </a:lnTo>
                <a:lnTo>
                  <a:pt x="75498" y="162908"/>
                </a:lnTo>
                <a:lnTo>
                  <a:pt x="75619" y="162126"/>
                </a:lnTo>
                <a:lnTo>
                  <a:pt x="73513" y="160862"/>
                </a:lnTo>
                <a:lnTo>
                  <a:pt x="75137" y="159960"/>
                </a:lnTo>
                <a:lnTo>
                  <a:pt x="76701" y="160261"/>
                </a:lnTo>
                <a:lnTo>
                  <a:pt x="77183" y="161584"/>
                </a:lnTo>
                <a:lnTo>
                  <a:pt x="78506" y="162065"/>
                </a:lnTo>
                <a:lnTo>
                  <a:pt x="78626" y="159358"/>
                </a:lnTo>
                <a:lnTo>
                  <a:pt x="77363" y="159118"/>
                </a:lnTo>
                <a:lnTo>
                  <a:pt x="77664" y="157734"/>
                </a:lnTo>
                <a:lnTo>
                  <a:pt x="76701" y="157493"/>
                </a:lnTo>
                <a:lnTo>
                  <a:pt x="77604" y="153583"/>
                </a:lnTo>
                <a:lnTo>
                  <a:pt x="78205" y="153764"/>
                </a:lnTo>
                <a:lnTo>
                  <a:pt x="77965" y="151718"/>
                </a:lnTo>
                <a:lnTo>
                  <a:pt x="79769" y="152079"/>
                </a:lnTo>
                <a:lnTo>
                  <a:pt x="79649" y="150335"/>
                </a:lnTo>
                <a:lnTo>
                  <a:pt x="82416" y="150936"/>
                </a:lnTo>
                <a:lnTo>
                  <a:pt x="83138" y="149432"/>
                </a:lnTo>
                <a:lnTo>
                  <a:pt x="84101" y="149553"/>
                </a:lnTo>
                <a:lnTo>
                  <a:pt x="85063" y="145341"/>
                </a:lnTo>
                <a:lnTo>
                  <a:pt x="86086" y="143296"/>
                </a:lnTo>
                <a:lnTo>
                  <a:pt x="86988" y="139205"/>
                </a:lnTo>
                <a:lnTo>
                  <a:pt x="89575" y="136739"/>
                </a:lnTo>
                <a:lnTo>
                  <a:pt x="90297" y="134393"/>
                </a:lnTo>
                <a:lnTo>
                  <a:pt x="90056" y="133009"/>
                </a:lnTo>
                <a:lnTo>
                  <a:pt x="88733" y="130663"/>
                </a:lnTo>
                <a:lnTo>
                  <a:pt x="91741" y="128377"/>
                </a:lnTo>
                <a:lnTo>
                  <a:pt x="92042" y="125670"/>
                </a:lnTo>
                <a:lnTo>
                  <a:pt x="91260" y="124106"/>
                </a:lnTo>
                <a:lnTo>
                  <a:pt x="91681" y="120677"/>
                </a:lnTo>
                <a:lnTo>
                  <a:pt x="92703" y="118692"/>
                </a:lnTo>
                <a:lnTo>
                  <a:pt x="89876" y="118270"/>
                </a:lnTo>
                <a:lnTo>
                  <a:pt x="90658" y="115623"/>
                </a:lnTo>
                <a:lnTo>
                  <a:pt x="90237" y="113879"/>
                </a:lnTo>
                <a:lnTo>
                  <a:pt x="88673" y="113759"/>
                </a:lnTo>
                <a:lnTo>
                  <a:pt x="89395" y="111834"/>
                </a:lnTo>
                <a:lnTo>
                  <a:pt x="90117" y="111894"/>
                </a:lnTo>
                <a:lnTo>
                  <a:pt x="90478" y="109969"/>
                </a:lnTo>
                <a:lnTo>
                  <a:pt x="91861" y="109608"/>
                </a:lnTo>
                <a:lnTo>
                  <a:pt x="92222" y="106901"/>
                </a:lnTo>
                <a:lnTo>
                  <a:pt x="106239" y="110209"/>
                </a:lnTo>
                <a:lnTo>
                  <a:pt x="106840" y="108946"/>
                </a:lnTo>
                <a:lnTo>
                  <a:pt x="107141" y="104133"/>
                </a:lnTo>
                <a:lnTo>
                  <a:pt x="106119" y="102268"/>
                </a:lnTo>
                <a:lnTo>
                  <a:pt x="104194" y="100764"/>
                </a:lnTo>
                <a:lnTo>
                  <a:pt x="109247" y="100524"/>
                </a:lnTo>
                <a:lnTo>
                  <a:pt x="110149" y="98719"/>
                </a:lnTo>
                <a:lnTo>
                  <a:pt x="111533" y="99020"/>
                </a:lnTo>
                <a:lnTo>
                  <a:pt x="115503" y="96914"/>
                </a:lnTo>
                <a:lnTo>
                  <a:pt x="115563" y="96373"/>
                </a:lnTo>
                <a:lnTo>
                  <a:pt x="117488" y="97095"/>
                </a:lnTo>
                <a:lnTo>
                  <a:pt x="117067" y="96012"/>
                </a:lnTo>
                <a:lnTo>
                  <a:pt x="114661" y="96012"/>
                </a:lnTo>
                <a:lnTo>
                  <a:pt x="114300" y="95471"/>
                </a:lnTo>
                <a:lnTo>
                  <a:pt x="115985" y="94689"/>
                </a:lnTo>
                <a:lnTo>
                  <a:pt x="118872" y="94448"/>
                </a:lnTo>
                <a:lnTo>
                  <a:pt x="118511" y="92583"/>
                </a:lnTo>
                <a:lnTo>
                  <a:pt x="120075" y="85364"/>
                </a:lnTo>
                <a:lnTo>
                  <a:pt x="119353" y="85244"/>
                </a:lnTo>
                <a:lnTo>
                  <a:pt x="119293" y="83259"/>
                </a:lnTo>
                <a:lnTo>
                  <a:pt x="119774" y="83319"/>
                </a:lnTo>
                <a:lnTo>
                  <a:pt x="120196" y="80190"/>
                </a:lnTo>
                <a:lnTo>
                  <a:pt x="119835" y="78386"/>
                </a:lnTo>
                <a:lnTo>
                  <a:pt x="118030" y="76761"/>
                </a:lnTo>
                <a:lnTo>
                  <a:pt x="114120" y="75799"/>
                </a:lnTo>
                <a:lnTo>
                  <a:pt x="114841" y="73212"/>
                </a:lnTo>
                <a:lnTo>
                  <a:pt x="114120" y="73032"/>
                </a:lnTo>
                <a:lnTo>
                  <a:pt x="115082" y="70144"/>
                </a:lnTo>
                <a:lnTo>
                  <a:pt x="113879" y="69362"/>
                </a:lnTo>
                <a:lnTo>
                  <a:pt x="114721" y="67377"/>
                </a:lnTo>
                <a:lnTo>
                  <a:pt x="114180" y="66474"/>
                </a:lnTo>
                <a:lnTo>
                  <a:pt x="114661" y="64549"/>
                </a:lnTo>
                <a:lnTo>
                  <a:pt x="115383" y="64489"/>
                </a:lnTo>
                <a:lnTo>
                  <a:pt x="115804" y="62143"/>
                </a:lnTo>
                <a:lnTo>
                  <a:pt x="115082" y="61902"/>
                </a:lnTo>
                <a:lnTo>
                  <a:pt x="114059" y="59496"/>
                </a:lnTo>
                <a:lnTo>
                  <a:pt x="116706" y="57150"/>
                </a:lnTo>
                <a:lnTo>
                  <a:pt x="117488" y="53480"/>
                </a:lnTo>
                <a:lnTo>
                  <a:pt x="112916" y="53119"/>
                </a:lnTo>
                <a:lnTo>
                  <a:pt x="111473" y="49991"/>
                </a:lnTo>
                <a:lnTo>
                  <a:pt x="112916" y="50292"/>
                </a:lnTo>
                <a:lnTo>
                  <a:pt x="113458" y="47585"/>
                </a:lnTo>
                <a:lnTo>
                  <a:pt x="110751" y="46983"/>
                </a:lnTo>
                <a:lnTo>
                  <a:pt x="111773" y="41810"/>
                </a:lnTo>
                <a:lnTo>
                  <a:pt x="110570" y="41328"/>
                </a:lnTo>
                <a:lnTo>
                  <a:pt x="110390" y="40005"/>
                </a:lnTo>
                <a:lnTo>
                  <a:pt x="108164" y="39524"/>
                </a:lnTo>
                <a:lnTo>
                  <a:pt x="108645" y="37478"/>
                </a:lnTo>
                <a:lnTo>
                  <a:pt x="107923" y="37478"/>
                </a:lnTo>
                <a:lnTo>
                  <a:pt x="107803" y="35974"/>
                </a:lnTo>
                <a:lnTo>
                  <a:pt x="108405" y="32485"/>
                </a:lnTo>
                <a:lnTo>
                  <a:pt x="109247" y="33989"/>
                </a:lnTo>
                <a:lnTo>
                  <a:pt x="110209" y="34350"/>
                </a:lnTo>
                <a:lnTo>
                  <a:pt x="111052" y="31102"/>
                </a:lnTo>
                <a:lnTo>
                  <a:pt x="109608" y="31402"/>
                </a:lnTo>
                <a:lnTo>
                  <a:pt x="110209" y="29477"/>
                </a:lnTo>
                <a:lnTo>
                  <a:pt x="111292" y="29538"/>
                </a:lnTo>
                <a:lnTo>
                  <a:pt x="110811" y="27733"/>
                </a:lnTo>
                <a:lnTo>
                  <a:pt x="109487" y="29116"/>
                </a:lnTo>
                <a:lnTo>
                  <a:pt x="108284" y="28094"/>
                </a:lnTo>
                <a:lnTo>
                  <a:pt x="107683" y="30320"/>
                </a:lnTo>
                <a:lnTo>
                  <a:pt x="107021" y="30861"/>
                </a:lnTo>
                <a:lnTo>
                  <a:pt x="104434" y="30139"/>
                </a:lnTo>
                <a:lnTo>
                  <a:pt x="104976" y="32425"/>
                </a:lnTo>
                <a:lnTo>
                  <a:pt x="101968" y="31102"/>
                </a:lnTo>
                <a:lnTo>
                  <a:pt x="100945" y="33508"/>
                </a:lnTo>
                <a:lnTo>
                  <a:pt x="99321" y="32064"/>
                </a:lnTo>
                <a:lnTo>
                  <a:pt x="99020" y="30861"/>
                </a:lnTo>
                <a:lnTo>
                  <a:pt x="99501" y="28755"/>
                </a:lnTo>
                <a:lnTo>
                  <a:pt x="98479" y="28876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1" name="Freeform: Shape 430" title="WA-9">
            <a:extLst>
              <a:ext uri="{FF2B5EF4-FFF2-40B4-BE49-F238E27FC236}">
                <a16:creationId xmlns:a16="http://schemas.microsoft.com/office/drawing/2014/main" id="{537685F4-2EE7-089E-6DF9-E7753D98DAD4}"/>
              </a:ext>
            </a:extLst>
          </p:cNvPr>
          <p:cNvSpPr/>
          <p:nvPr/>
        </p:nvSpPr>
        <p:spPr>
          <a:xfrm>
            <a:off x="2102315" y="2344506"/>
            <a:ext cx="41815" cy="52213"/>
          </a:xfrm>
          <a:custGeom>
            <a:avLst/>
            <a:gdLst>
              <a:gd name="connsiteX0" fmla="*/ 14257 w 52337"/>
              <a:gd name="connsiteY0" fmla="*/ 37779 h 67677"/>
              <a:gd name="connsiteX1" fmla="*/ 15160 w 52337"/>
              <a:gd name="connsiteY1" fmla="*/ 32786 h 67677"/>
              <a:gd name="connsiteX2" fmla="*/ 16423 w 52337"/>
              <a:gd name="connsiteY2" fmla="*/ 33027 h 67677"/>
              <a:gd name="connsiteX3" fmla="*/ 17446 w 52337"/>
              <a:gd name="connsiteY3" fmla="*/ 30500 h 67677"/>
              <a:gd name="connsiteX4" fmla="*/ 17205 w 52337"/>
              <a:gd name="connsiteY4" fmla="*/ 28816 h 67677"/>
              <a:gd name="connsiteX5" fmla="*/ 18047 w 52337"/>
              <a:gd name="connsiteY5" fmla="*/ 26770 h 67677"/>
              <a:gd name="connsiteX6" fmla="*/ 19371 w 52337"/>
              <a:gd name="connsiteY6" fmla="*/ 25567 h 67677"/>
              <a:gd name="connsiteX7" fmla="*/ 20574 w 52337"/>
              <a:gd name="connsiteY7" fmla="*/ 22980 h 67677"/>
              <a:gd name="connsiteX8" fmla="*/ 22980 w 52337"/>
              <a:gd name="connsiteY8" fmla="*/ 23401 h 67677"/>
              <a:gd name="connsiteX9" fmla="*/ 22499 w 52337"/>
              <a:gd name="connsiteY9" fmla="*/ 16122 h 67677"/>
              <a:gd name="connsiteX10" fmla="*/ 21537 w 52337"/>
              <a:gd name="connsiteY10" fmla="*/ 14739 h 67677"/>
              <a:gd name="connsiteX11" fmla="*/ 23161 w 52337"/>
              <a:gd name="connsiteY11" fmla="*/ 15160 h 67677"/>
              <a:gd name="connsiteX12" fmla="*/ 23522 w 52337"/>
              <a:gd name="connsiteY12" fmla="*/ 16604 h 67677"/>
              <a:gd name="connsiteX13" fmla="*/ 24605 w 52337"/>
              <a:gd name="connsiteY13" fmla="*/ 16904 h 67677"/>
              <a:gd name="connsiteX14" fmla="*/ 24544 w 52337"/>
              <a:gd name="connsiteY14" fmla="*/ 15039 h 67677"/>
              <a:gd name="connsiteX15" fmla="*/ 22619 w 52337"/>
              <a:gd name="connsiteY15" fmla="*/ 11310 h 67677"/>
              <a:gd name="connsiteX16" fmla="*/ 22258 w 52337"/>
              <a:gd name="connsiteY16" fmla="*/ 9445 h 67677"/>
              <a:gd name="connsiteX17" fmla="*/ 23462 w 52337"/>
              <a:gd name="connsiteY17" fmla="*/ 5956 h 67677"/>
              <a:gd name="connsiteX18" fmla="*/ 24063 w 52337"/>
              <a:gd name="connsiteY18" fmla="*/ 2948 h 67677"/>
              <a:gd name="connsiteX19" fmla="*/ 22860 w 52337"/>
              <a:gd name="connsiteY19" fmla="*/ 2587 h 67677"/>
              <a:gd name="connsiteX20" fmla="*/ 23040 w 52337"/>
              <a:gd name="connsiteY20" fmla="*/ 1263 h 67677"/>
              <a:gd name="connsiteX21" fmla="*/ 25146 w 52337"/>
              <a:gd name="connsiteY21" fmla="*/ 0 h 67677"/>
              <a:gd name="connsiteX22" fmla="*/ 27793 w 52337"/>
              <a:gd name="connsiteY22" fmla="*/ 602 h 67677"/>
              <a:gd name="connsiteX23" fmla="*/ 27191 w 52337"/>
              <a:gd name="connsiteY23" fmla="*/ 2527 h 67677"/>
              <a:gd name="connsiteX24" fmla="*/ 31222 w 52337"/>
              <a:gd name="connsiteY24" fmla="*/ 3549 h 67677"/>
              <a:gd name="connsiteX25" fmla="*/ 31884 w 52337"/>
              <a:gd name="connsiteY25" fmla="*/ 1444 h 67677"/>
              <a:gd name="connsiteX26" fmla="*/ 35373 w 52337"/>
              <a:gd name="connsiteY26" fmla="*/ 3549 h 67677"/>
              <a:gd name="connsiteX27" fmla="*/ 36576 w 52337"/>
              <a:gd name="connsiteY27" fmla="*/ 5715 h 67677"/>
              <a:gd name="connsiteX28" fmla="*/ 37178 w 52337"/>
              <a:gd name="connsiteY28" fmla="*/ 3309 h 67677"/>
              <a:gd name="connsiteX29" fmla="*/ 39464 w 52337"/>
              <a:gd name="connsiteY29" fmla="*/ 4271 h 67677"/>
              <a:gd name="connsiteX30" fmla="*/ 39704 w 52337"/>
              <a:gd name="connsiteY30" fmla="*/ 5715 h 67677"/>
              <a:gd name="connsiteX31" fmla="*/ 40607 w 52337"/>
              <a:gd name="connsiteY31" fmla="*/ 5474 h 67677"/>
              <a:gd name="connsiteX32" fmla="*/ 41449 w 52337"/>
              <a:gd name="connsiteY32" fmla="*/ 2888 h 67677"/>
              <a:gd name="connsiteX33" fmla="*/ 48487 w 52337"/>
              <a:gd name="connsiteY33" fmla="*/ 4452 h 67677"/>
              <a:gd name="connsiteX34" fmla="*/ 48307 w 52337"/>
              <a:gd name="connsiteY34" fmla="*/ 5174 h 67677"/>
              <a:gd name="connsiteX35" fmla="*/ 49811 w 52337"/>
              <a:gd name="connsiteY35" fmla="*/ 5655 h 67677"/>
              <a:gd name="connsiteX36" fmla="*/ 49811 w 52337"/>
              <a:gd name="connsiteY36" fmla="*/ 7700 h 67677"/>
              <a:gd name="connsiteX37" fmla="*/ 52337 w 52337"/>
              <a:gd name="connsiteY37" fmla="*/ 8242 h 67677"/>
              <a:gd name="connsiteX38" fmla="*/ 51375 w 52337"/>
              <a:gd name="connsiteY38" fmla="*/ 12332 h 67677"/>
              <a:gd name="connsiteX39" fmla="*/ 50472 w 52337"/>
              <a:gd name="connsiteY39" fmla="*/ 14438 h 67677"/>
              <a:gd name="connsiteX40" fmla="*/ 49510 w 52337"/>
              <a:gd name="connsiteY40" fmla="*/ 18649 h 67677"/>
              <a:gd name="connsiteX41" fmla="*/ 48487 w 52337"/>
              <a:gd name="connsiteY41" fmla="*/ 18468 h 67677"/>
              <a:gd name="connsiteX42" fmla="*/ 47765 w 52337"/>
              <a:gd name="connsiteY42" fmla="*/ 20033 h 67677"/>
              <a:gd name="connsiteX43" fmla="*/ 45058 w 52337"/>
              <a:gd name="connsiteY43" fmla="*/ 19431 h 67677"/>
              <a:gd name="connsiteX44" fmla="*/ 45058 w 52337"/>
              <a:gd name="connsiteY44" fmla="*/ 21176 h 67677"/>
              <a:gd name="connsiteX45" fmla="*/ 43374 w 52337"/>
              <a:gd name="connsiteY45" fmla="*/ 20694 h 67677"/>
              <a:gd name="connsiteX46" fmla="*/ 43554 w 52337"/>
              <a:gd name="connsiteY46" fmla="*/ 22800 h 67677"/>
              <a:gd name="connsiteX47" fmla="*/ 42953 w 52337"/>
              <a:gd name="connsiteY47" fmla="*/ 22619 h 67677"/>
              <a:gd name="connsiteX48" fmla="*/ 41990 w 52337"/>
              <a:gd name="connsiteY48" fmla="*/ 26530 h 67677"/>
              <a:gd name="connsiteX49" fmla="*/ 43013 w 52337"/>
              <a:gd name="connsiteY49" fmla="*/ 26770 h 67677"/>
              <a:gd name="connsiteX50" fmla="*/ 42712 w 52337"/>
              <a:gd name="connsiteY50" fmla="*/ 28154 h 67677"/>
              <a:gd name="connsiteX51" fmla="*/ 43975 w 52337"/>
              <a:gd name="connsiteY51" fmla="*/ 28395 h 67677"/>
              <a:gd name="connsiteX52" fmla="*/ 43855 w 52337"/>
              <a:gd name="connsiteY52" fmla="*/ 31102 h 67677"/>
              <a:gd name="connsiteX53" fmla="*/ 42532 w 52337"/>
              <a:gd name="connsiteY53" fmla="*/ 30620 h 67677"/>
              <a:gd name="connsiteX54" fmla="*/ 42050 w 52337"/>
              <a:gd name="connsiteY54" fmla="*/ 29297 h 67677"/>
              <a:gd name="connsiteX55" fmla="*/ 40546 w 52337"/>
              <a:gd name="connsiteY55" fmla="*/ 28996 h 67677"/>
              <a:gd name="connsiteX56" fmla="*/ 38862 w 52337"/>
              <a:gd name="connsiteY56" fmla="*/ 29898 h 67677"/>
              <a:gd name="connsiteX57" fmla="*/ 40968 w 52337"/>
              <a:gd name="connsiteY57" fmla="*/ 31102 h 67677"/>
              <a:gd name="connsiteX58" fmla="*/ 40847 w 52337"/>
              <a:gd name="connsiteY58" fmla="*/ 31944 h 67677"/>
              <a:gd name="connsiteX59" fmla="*/ 39163 w 52337"/>
              <a:gd name="connsiteY59" fmla="*/ 31162 h 67677"/>
              <a:gd name="connsiteX60" fmla="*/ 40185 w 52337"/>
              <a:gd name="connsiteY60" fmla="*/ 32606 h 67677"/>
              <a:gd name="connsiteX61" fmla="*/ 40486 w 52337"/>
              <a:gd name="connsiteY61" fmla="*/ 35253 h 67677"/>
              <a:gd name="connsiteX62" fmla="*/ 41930 w 52337"/>
              <a:gd name="connsiteY62" fmla="*/ 37779 h 67677"/>
              <a:gd name="connsiteX63" fmla="*/ 39524 w 52337"/>
              <a:gd name="connsiteY63" fmla="*/ 37178 h 67677"/>
              <a:gd name="connsiteX64" fmla="*/ 39163 w 52337"/>
              <a:gd name="connsiteY64" fmla="*/ 38501 h 67677"/>
              <a:gd name="connsiteX65" fmla="*/ 35072 w 52337"/>
              <a:gd name="connsiteY65" fmla="*/ 37539 h 67677"/>
              <a:gd name="connsiteX66" fmla="*/ 35313 w 52337"/>
              <a:gd name="connsiteY66" fmla="*/ 38982 h 67677"/>
              <a:gd name="connsiteX67" fmla="*/ 36696 w 52337"/>
              <a:gd name="connsiteY67" fmla="*/ 40667 h 67677"/>
              <a:gd name="connsiteX68" fmla="*/ 35613 w 52337"/>
              <a:gd name="connsiteY68" fmla="*/ 41870 h 67677"/>
              <a:gd name="connsiteX69" fmla="*/ 35192 w 52337"/>
              <a:gd name="connsiteY69" fmla="*/ 43133 h 67677"/>
              <a:gd name="connsiteX70" fmla="*/ 34531 w 52337"/>
              <a:gd name="connsiteY70" fmla="*/ 43013 h 67677"/>
              <a:gd name="connsiteX71" fmla="*/ 33267 w 52337"/>
              <a:gd name="connsiteY71" fmla="*/ 45540 h 67677"/>
              <a:gd name="connsiteX72" fmla="*/ 32004 w 52337"/>
              <a:gd name="connsiteY72" fmla="*/ 45179 h 67677"/>
              <a:gd name="connsiteX73" fmla="*/ 31643 w 52337"/>
              <a:gd name="connsiteY73" fmla="*/ 46562 h 67677"/>
              <a:gd name="connsiteX74" fmla="*/ 33027 w 52337"/>
              <a:gd name="connsiteY74" fmla="*/ 46863 h 67677"/>
              <a:gd name="connsiteX75" fmla="*/ 32004 w 52337"/>
              <a:gd name="connsiteY75" fmla="*/ 51194 h 67677"/>
              <a:gd name="connsiteX76" fmla="*/ 30741 w 52337"/>
              <a:gd name="connsiteY76" fmla="*/ 52037 h 67677"/>
              <a:gd name="connsiteX77" fmla="*/ 31703 w 52337"/>
              <a:gd name="connsiteY77" fmla="*/ 52458 h 67677"/>
              <a:gd name="connsiteX78" fmla="*/ 30801 w 52337"/>
              <a:gd name="connsiteY78" fmla="*/ 53300 h 67677"/>
              <a:gd name="connsiteX79" fmla="*/ 29177 w 52337"/>
              <a:gd name="connsiteY79" fmla="*/ 56909 h 67677"/>
              <a:gd name="connsiteX80" fmla="*/ 28274 w 52337"/>
              <a:gd name="connsiteY80" fmla="*/ 58173 h 67677"/>
              <a:gd name="connsiteX81" fmla="*/ 26530 w 52337"/>
              <a:gd name="connsiteY81" fmla="*/ 57812 h 67677"/>
              <a:gd name="connsiteX82" fmla="*/ 26891 w 52337"/>
              <a:gd name="connsiteY82" fmla="*/ 59496 h 67677"/>
              <a:gd name="connsiteX83" fmla="*/ 25206 w 52337"/>
              <a:gd name="connsiteY83" fmla="*/ 59616 h 67677"/>
              <a:gd name="connsiteX84" fmla="*/ 24003 w 52337"/>
              <a:gd name="connsiteY84" fmla="*/ 64670 h 67677"/>
              <a:gd name="connsiteX85" fmla="*/ 21897 w 52337"/>
              <a:gd name="connsiteY85" fmla="*/ 64369 h 67677"/>
              <a:gd name="connsiteX86" fmla="*/ 21115 w 52337"/>
              <a:gd name="connsiteY86" fmla="*/ 67678 h 67677"/>
              <a:gd name="connsiteX87" fmla="*/ 12874 w 52337"/>
              <a:gd name="connsiteY87" fmla="*/ 65753 h 67677"/>
              <a:gd name="connsiteX88" fmla="*/ 7821 w 52337"/>
              <a:gd name="connsiteY88" fmla="*/ 64670 h 67677"/>
              <a:gd name="connsiteX89" fmla="*/ 8061 w 52337"/>
              <a:gd name="connsiteY89" fmla="*/ 63527 h 67677"/>
              <a:gd name="connsiteX90" fmla="*/ 0 w 52337"/>
              <a:gd name="connsiteY90" fmla="*/ 50713 h 67677"/>
              <a:gd name="connsiteX91" fmla="*/ 1985 w 52337"/>
              <a:gd name="connsiteY91" fmla="*/ 50653 h 67677"/>
              <a:gd name="connsiteX92" fmla="*/ 3790 w 52337"/>
              <a:gd name="connsiteY92" fmla="*/ 49991 h 67677"/>
              <a:gd name="connsiteX93" fmla="*/ 4512 w 52337"/>
              <a:gd name="connsiteY93" fmla="*/ 50593 h 67677"/>
              <a:gd name="connsiteX94" fmla="*/ 6016 w 52337"/>
              <a:gd name="connsiteY94" fmla="*/ 49570 h 67677"/>
              <a:gd name="connsiteX95" fmla="*/ 11129 w 52337"/>
              <a:gd name="connsiteY95" fmla="*/ 49089 h 67677"/>
              <a:gd name="connsiteX96" fmla="*/ 12994 w 52337"/>
              <a:gd name="connsiteY96" fmla="*/ 48247 h 67677"/>
              <a:gd name="connsiteX97" fmla="*/ 14679 w 52337"/>
              <a:gd name="connsiteY97" fmla="*/ 40306 h 67677"/>
              <a:gd name="connsiteX98" fmla="*/ 14257 w 52337"/>
              <a:gd name="connsiteY98" fmla="*/ 37719 h 67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52337" h="67677">
                <a:moveTo>
                  <a:pt x="14257" y="37779"/>
                </a:moveTo>
                <a:lnTo>
                  <a:pt x="15160" y="32786"/>
                </a:lnTo>
                <a:lnTo>
                  <a:pt x="16423" y="33027"/>
                </a:lnTo>
                <a:lnTo>
                  <a:pt x="17446" y="30500"/>
                </a:lnTo>
                <a:lnTo>
                  <a:pt x="17205" y="28816"/>
                </a:lnTo>
                <a:lnTo>
                  <a:pt x="18047" y="26770"/>
                </a:lnTo>
                <a:lnTo>
                  <a:pt x="19371" y="25567"/>
                </a:lnTo>
                <a:lnTo>
                  <a:pt x="20574" y="22980"/>
                </a:lnTo>
                <a:lnTo>
                  <a:pt x="22980" y="23401"/>
                </a:lnTo>
                <a:lnTo>
                  <a:pt x="22499" y="16122"/>
                </a:lnTo>
                <a:lnTo>
                  <a:pt x="21537" y="14739"/>
                </a:lnTo>
                <a:lnTo>
                  <a:pt x="23161" y="15160"/>
                </a:lnTo>
                <a:lnTo>
                  <a:pt x="23522" y="16604"/>
                </a:lnTo>
                <a:lnTo>
                  <a:pt x="24605" y="16904"/>
                </a:lnTo>
                <a:lnTo>
                  <a:pt x="24544" y="15039"/>
                </a:lnTo>
                <a:lnTo>
                  <a:pt x="22619" y="11310"/>
                </a:lnTo>
                <a:lnTo>
                  <a:pt x="22258" y="9445"/>
                </a:lnTo>
                <a:lnTo>
                  <a:pt x="23462" y="5956"/>
                </a:lnTo>
                <a:lnTo>
                  <a:pt x="24063" y="2948"/>
                </a:lnTo>
                <a:lnTo>
                  <a:pt x="22860" y="2587"/>
                </a:lnTo>
                <a:lnTo>
                  <a:pt x="23040" y="1263"/>
                </a:lnTo>
                <a:lnTo>
                  <a:pt x="25146" y="0"/>
                </a:lnTo>
                <a:lnTo>
                  <a:pt x="27793" y="602"/>
                </a:lnTo>
                <a:lnTo>
                  <a:pt x="27191" y="2527"/>
                </a:lnTo>
                <a:lnTo>
                  <a:pt x="31222" y="3549"/>
                </a:lnTo>
                <a:lnTo>
                  <a:pt x="31884" y="1444"/>
                </a:lnTo>
                <a:lnTo>
                  <a:pt x="35373" y="3549"/>
                </a:lnTo>
                <a:lnTo>
                  <a:pt x="36576" y="5715"/>
                </a:lnTo>
                <a:lnTo>
                  <a:pt x="37178" y="3309"/>
                </a:lnTo>
                <a:lnTo>
                  <a:pt x="39464" y="4271"/>
                </a:lnTo>
                <a:lnTo>
                  <a:pt x="39704" y="5715"/>
                </a:lnTo>
                <a:lnTo>
                  <a:pt x="40607" y="5474"/>
                </a:lnTo>
                <a:lnTo>
                  <a:pt x="41449" y="2888"/>
                </a:lnTo>
                <a:lnTo>
                  <a:pt x="48487" y="4452"/>
                </a:lnTo>
                <a:lnTo>
                  <a:pt x="48307" y="5174"/>
                </a:lnTo>
                <a:lnTo>
                  <a:pt x="49811" y="5655"/>
                </a:lnTo>
                <a:lnTo>
                  <a:pt x="49811" y="7700"/>
                </a:lnTo>
                <a:lnTo>
                  <a:pt x="52337" y="8242"/>
                </a:lnTo>
                <a:lnTo>
                  <a:pt x="51375" y="12332"/>
                </a:lnTo>
                <a:lnTo>
                  <a:pt x="50472" y="14438"/>
                </a:lnTo>
                <a:lnTo>
                  <a:pt x="49510" y="18649"/>
                </a:lnTo>
                <a:lnTo>
                  <a:pt x="48487" y="18468"/>
                </a:lnTo>
                <a:lnTo>
                  <a:pt x="47765" y="20033"/>
                </a:lnTo>
                <a:lnTo>
                  <a:pt x="45058" y="19431"/>
                </a:lnTo>
                <a:lnTo>
                  <a:pt x="45058" y="21176"/>
                </a:lnTo>
                <a:lnTo>
                  <a:pt x="43374" y="20694"/>
                </a:lnTo>
                <a:lnTo>
                  <a:pt x="43554" y="22800"/>
                </a:lnTo>
                <a:lnTo>
                  <a:pt x="42953" y="22619"/>
                </a:lnTo>
                <a:lnTo>
                  <a:pt x="41990" y="26530"/>
                </a:lnTo>
                <a:lnTo>
                  <a:pt x="43013" y="26770"/>
                </a:lnTo>
                <a:lnTo>
                  <a:pt x="42712" y="28154"/>
                </a:lnTo>
                <a:lnTo>
                  <a:pt x="43975" y="28395"/>
                </a:lnTo>
                <a:lnTo>
                  <a:pt x="43855" y="31102"/>
                </a:lnTo>
                <a:lnTo>
                  <a:pt x="42532" y="30620"/>
                </a:lnTo>
                <a:lnTo>
                  <a:pt x="42050" y="29297"/>
                </a:lnTo>
                <a:lnTo>
                  <a:pt x="40546" y="28996"/>
                </a:lnTo>
                <a:lnTo>
                  <a:pt x="38862" y="29898"/>
                </a:lnTo>
                <a:lnTo>
                  <a:pt x="40968" y="31102"/>
                </a:lnTo>
                <a:lnTo>
                  <a:pt x="40847" y="31944"/>
                </a:lnTo>
                <a:lnTo>
                  <a:pt x="39163" y="31162"/>
                </a:lnTo>
                <a:lnTo>
                  <a:pt x="40185" y="32606"/>
                </a:lnTo>
                <a:lnTo>
                  <a:pt x="40486" y="35253"/>
                </a:lnTo>
                <a:lnTo>
                  <a:pt x="41930" y="37779"/>
                </a:lnTo>
                <a:lnTo>
                  <a:pt x="39524" y="37178"/>
                </a:lnTo>
                <a:lnTo>
                  <a:pt x="39163" y="38501"/>
                </a:lnTo>
                <a:lnTo>
                  <a:pt x="35072" y="37539"/>
                </a:lnTo>
                <a:lnTo>
                  <a:pt x="35313" y="38982"/>
                </a:lnTo>
                <a:lnTo>
                  <a:pt x="36696" y="40667"/>
                </a:lnTo>
                <a:lnTo>
                  <a:pt x="35613" y="41870"/>
                </a:lnTo>
                <a:lnTo>
                  <a:pt x="35192" y="43133"/>
                </a:lnTo>
                <a:lnTo>
                  <a:pt x="34531" y="43013"/>
                </a:lnTo>
                <a:lnTo>
                  <a:pt x="33267" y="45540"/>
                </a:lnTo>
                <a:lnTo>
                  <a:pt x="32004" y="45179"/>
                </a:lnTo>
                <a:lnTo>
                  <a:pt x="31643" y="46562"/>
                </a:lnTo>
                <a:lnTo>
                  <a:pt x="33027" y="46863"/>
                </a:lnTo>
                <a:lnTo>
                  <a:pt x="32004" y="51194"/>
                </a:lnTo>
                <a:lnTo>
                  <a:pt x="30741" y="52037"/>
                </a:lnTo>
                <a:lnTo>
                  <a:pt x="31703" y="52458"/>
                </a:lnTo>
                <a:lnTo>
                  <a:pt x="30801" y="53300"/>
                </a:lnTo>
                <a:lnTo>
                  <a:pt x="29177" y="56909"/>
                </a:lnTo>
                <a:lnTo>
                  <a:pt x="28274" y="58173"/>
                </a:lnTo>
                <a:lnTo>
                  <a:pt x="26530" y="57812"/>
                </a:lnTo>
                <a:lnTo>
                  <a:pt x="26891" y="59496"/>
                </a:lnTo>
                <a:lnTo>
                  <a:pt x="25206" y="59616"/>
                </a:lnTo>
                <a:lnTo>
                  <a:pt x="24003" y="64670"/>
                </a:lnTo>
                <a:lnTo>
                  <a:pt x="21897" y="64369"/>
                </a:lnTo>
                <a:lnTo>
                  <a:pt x="21115" y="67678"/>
                </a:lnTo>
                <a:lnTo>
                  <a:pt x="12874" y="65753"/>
                </a:lnTo>
                <a:lnTo>
                  <a:pt x="7821" y="64670"/>
                </a:lnTo>
                <a:lnTo>
                  <a:pt x="8061" y="63527"/>
                </a:lnTo>
                <a:lnTo>
                  <a:pt x="0" y="50713"/>
                </a:lnTo>
                <a:lnTo>
                  <a:pt x="1985" y="50653"/>
                </a:lnTo>
                <a:lnTo>
                  <a:pt x="3790" y="49991"/>
                </a:lnTo>
                <a:lnTo>
                  <a:pt x="4512" y="50593"/>
                </a:lnTo>
                <a:lnTo>
                  <a:pt x="6016" y="49570"/>
                </a:lnTo>
                <a:lnTo>
                  <a:pt x="11129" y="49089"/>
                </a:lnTo>
                <a:lnTo>
                  <a:pt x="12994" y="48247"/>
                </a:lnTo>
                <a:lnTo>
                  <a:pt x="14679" y="40306"/>
                </a:lnTo>
                <a:lnTo>
                  <a:pt x="14257" y="37719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2" name="Freeform: Shape 431" title="WA-10">
            <a:extLst>
              <a:ext uri="{FF2B5EF4-FFF2-40B4-BE49-F238E27FC236}">
                <a16:creationId xmlns:a16="http://schemas.microsoft.com/office/drawing/2014/main" id="{4E30D88C-190D-9586-7EAF-6BCEF66F1832}"/>
              </a:ext>
            </a:extLst>
          </p:cNvPr>
          <p:cNvSpPr/>
          <p:nvPr/>
        </p:nvSpPr>
        <p:spPr>
          <a:xfrm>
            <a:off x="2010754" y="2389711"/>
            <a:ext cx="112563" cy="53002"/>
          </a:xfrm>
          <a:custGeom>
            <a:avLst/>
            <a:gdLst>
              <a:gd name="connsiteX0" fmla="*/ 52638 w 140889"/>
              <a:gd name="connsiteY0" fmla="*/ 6918 h 68700"/>
              <a:gd name="connsiteX1" fmla="*/ 54563 w 140889"/>
              <a:gd name="connsiteY1" fmla="*/ 8302 h 68700"/>
              <a:gd name="connsiteX2" fmla="*/ 54323 w 140889"/>
              <a:gd name="connsiteY2" fmla="*/ 10648 h 68700"/>
              <a:gd name="connsiteX3" fmla="*/ 53480 w 140889"/>
              <a:gd name="connsiteY3" fmla="*/ 11069 h 68700"/>
              <a:gd name="connsiteX4" fmla="*/ 53420 w 140889"/>
              <a:gd name="connsiteY4" fmla="*/ 13776 h 68700"/>
              <a:gd name="connsiteX5" fmla="*/ 52999 w 140889"/>
              <a:gd name="connsiteY5" fmla="*/ 14498 h 68700"/>
              <a:gd name="connsiteX6" fmla="*/ 53601 w 140889"/>
              <a:gd name="connsiteY6" fmla="*/ 17506 h 68700"/>
              <a:gd name="connsiteX7" fmla="*/ 54623 w 140889"/>
              <a:gd name="connsiteY7" fmla="*/ 15641 h 68700"/>
              <a:gd name="connsiteX8" fmla="*/ 54984 w 140889"/>
              <a:gd name="connsiteY8" fmla="*/ 13235 h 68700"/>
              <a:gd name="connsiteX9" fmla="*/ 56187 w 140889"/>
              <a:gd name="connsiteY9" fmla="*/ 9144 h 68700"/>
              <a:gd name="connsiteX10" fmla="*/ 57631 w 140889"/>
              <a:gd name="connsiteY10" fmla="*/ 6497 h 68700"/>
              <a:gd name="connsiteX11" fmla="*/ 58473 w 140889"/>
              <a:gd name="connsiteY11" fmla="*/ 6196 h 68700"/>
              <a:gd name="connsiteX12" fmla="*/ 58714 w 140889"/>
              <a:gd name="connsiteY12" fmla="*/ 8903 h 68700"/>
              <a:gd name="connsiteX13" fmla="*/ 59256 w 140889"/>
              <a:gd name="connsiteY13" fmla="*/ 9144 h 68700"/>
              <a:gd name="connsiteX14" fmla="*/ 60158 w 140889"/>
              <a:gd name="connsiteY14" fmla="*/ 11731 h 68700"/>
              <a:gd name="connsiteX15" fmla="*/ 60459 w 140889"/>
              <a:gd name="connsiteY15" fmla="*/ 13596 h 68700"/>
              <a:gd name="connsiteX16" fmla="*/ 59857 w 140889"/>
              <a:gd name="connsiteY16" fmla="*/ 16604 h 68700"/>
              <a:gd name="connsiteX17" fmla="*/ 61060 w 140889"/>
              <a:gd name="connsiteY17" fmla="*/ 17145 h 68700"/>
              <a:gd name="connsiteX18" fmla="*/ 61181 w 140889"/>
              <a:gd name="connsiteY18" fmla="*/ 18168 h 68700"/>
              <a:gd name="connsiteX19" fmla="*/ 62564 w 140889"/>
              <a:gd name="connsiteY19" fmla="*/ 18649 h 68700"/>
              <a:gd name="connsiteX20" fmla="*/ 63346 w 140889"/>
              <a:gd name="connsiteY20" fmla="*/ 20153 h 68700"/>
              <a:gd name="connsiteX21" fmla="*/ 66896 w 140889"/>
              <a:gd name="connsiteY21" fmla="*/ 23762 h 68700"/>
              <a:gd name="connsiteX22" fmla="*/ 67557 w 140889"/>
              <a:gd name="connsiteY22" fmla="*/ 23462 h 68700"/>
              <a:gd name="connsiteX23" fmla="*/ 69362 w 140889"/>
              <a:gd name="connsiteY23" fmla="*/ 24304 h 68700"/>
              <a:gd name="connsiteX24" fmla="*/ 70024 w 140889"/>
              <a:gd name="connsiteY24" fmla="*/ 23462 h 68700"/>
              <a:gd name="connsiteX25" fmla="*/ 72430 w 140889"/>
              <a:gd name="connsiteY25" fmla="*/ 24304 h 68700"/>
              <a:gd name="connsiteX26" fmla="*/ 76100 w 140889"/>
              <a:gd name="connsiteY26" fmla="*/ 20394 h 68700"/>
              <a:gd name="connsiteX27" fmla="*/ 78085 w 140889"/>
              <a:gd name="connsiteY27" fmla="*/ 19371 h 68700"/>
              <a:gd name="connsiteX28" fmla="*/ 79288 w 140889"/>
              <a:gd name="connsiteY28" fmla="*/ 19491 h 68700"/>
              <a:gd name="connsiteX29" fmla="*/ 80792 w 140889"/>
              <a:gd name="connsiteY29" fmla="*/ 18709 h 68700"/>
              <a:gd name="connsiteX30" fmla="*/ 82597 w 140889"/>
              <a:gd name="connsiteY30" fmla="*/ 16182 h 68700"/>
              <a:gd name="connsiteX31" fmla="*/ 83559 w 140889"/>
              <a:gd name="connsiteY31" fmla="*/ 13957 h 68700"/>
              <a:gd name="connsiteX32" fmla="*/ 86387 w 140889"/>
              <a:gd name="connsiteY32" fmla="*/ 13415 h 68700"/>
              <a:gd name="connsiteX33" fmla="*/ 88432 w 140889"/>
              <a:gd name="connsiteY33" fmla="*/ 10588 h 68700"/>
              <a:gd name="connsiteX34" fmla="*/ 89395 w 140889"/>
              <a:gd name="connsiteY34" fmla="*/ 7399 h 68700"/>
              <a:gd name="connsiteX35" fmla="*/ 91620 w 140889"/>
              <a:gd name="connsiteY35" fmla="*/ 5715 h 68700"/>
              <a:gd name="connsiteX36" fmla="*/ 92944 w 140889"/>
              <a:gd name="connsiteY36" fmla="*/ 1865 h 68700"/>
              <a:gd name="connsiteX37" fmla="*/ 93546 w 140889"/>
              <a:gd name="connsiteY37" fmla="*/ 1745 h 68700"/>
              <a:gd name="connsiteX38" fmla="*/ 94448 w 140889"/>
              <a:gd name="connsiteY38" fmla="*/ 2286 h 68700"/>
              <a:gd name="connsiteX39" fmla="*/ 93064 w 140889"/>
              <a:gd name="connsiteY39" fmla="*/ 3249 h 68700"/>
              <a:gd name="connsiteX40" fmla="*/ 94027 w 140889"/>
              <a:gd name="connsiteY40" fmla="*/ 3610 h 68700"/>
              <a:gd name="connsiteX41" fmla="*/ 94568 w 140889"/>
              <a:gd name="connsiteY41" fmla="*/ 2406 h 68700"/>
              <a:gd name="connsiteX42" fmla="*/ 100343 w 140889"/>
              <a:gd name="connsiteY42" fmla="*/ 3730 h 68700"/>
              <a:gd name="connsiteX43" fmla="*/ 98238 w 140889"/>
              <a:gd name="connsiteY43" fmla="*/ 12633 h 68700"/>
              <a:gd name="connsiteX44" fmla="*/ 98118 w 140889"/>
              <a:gd name="connsiteY44" fmla="*/ 11610 h 68700"/>
              <a:gd name="connsiteX45" fmla="*/ 96493 w 140889"/>
              <a:gd name="connsiteY45" fmla="*/ 11250 h 68700"/>
              <a:gd name="connsiteX46" fmla="*/ 96914 w 140889"/>
              <a:gd name="connsiteY46" fmla="*/ 12753 h 68700"/>
              <a:gd name="connsiteX47" fmla="*/ 98118 w 140889"/>
              <a:gd name="connsiteY47" fmla="*/ 13295 h 68700"/>
              <a:gd name="connsiteX48" fmla="*/ 97937 w 140889"/>
              <a:gd name="connsiteY48" fmla="*/ 14498 h 68700"/>
              <a:gd name="connsiteX49" fmla="*/ 104554 w 140889"/>
              <a:gd name="connsiteY49" fmla="*/ 16002 h 68700"/>
              <a:gd name="connsiteX50" fmla="*/ 106119 w 140889"/>
              <a:gd name="connsiteY50" fmla="*/ 8903 h 68700"/>
              <a:gd name="connsiteX51" fmla="*/ 107201 w 140889"/>
              <a:gd name="connsiteY51" fmla="*/ 9084 h 68700"/>
              <a:gd name="connsiteX52" fmla="*/ 107683 w 140889"/>
              <a:gd name="connsiteY52" fmla="*/ 7821 h 68700"/>
              <a:gd name="connsiteX53" fmla="*/ 110811 w 140889"/>
              <a:gd name="connsiteY53" fmla="*/ 7159 h 68700"/>
              <a:gd name="connsiteX54" fmla="*/ 113518 w 140889"/>
              <a:gd name="connsiteY54" fmla="*/ 7279 h 68700"/>
              <a:gd name="connsiteX55" fmla="*/ 114721 w 140889"/>
              <a:gd name="connsiteY55" fmla="*/ 8723 h 68700"/>
              <a:gd name="connsiteX56" fmla="*/ 118631 w 140889"/>
              <a:gd name="connsiteY56" fmla="*/ 12332 h 68700"/>
              <a:gd name="connsiteX57" fmla="*/ 120256 w 140889"/>
              <a:gd name="connsiteY57" fmla="*/ 14438 h 68700"/>
              <a:gd name="connsiteX58" fmla="*/ 122060 w 140889"/>
              <a:gd name="connsiteY58" fmla="*/ 15641 h 68700"/>
              <a:gd name="connsiteX59" fmla="*/ 123083 w 140889"/>
              <a:gd name="connsiteY59" fmla="*/ 11731 h 68700"/>
              <a:gd name="connsiteX60" fmla="*/ 122842 w 140889"/>
              <a:gd name="connsiteY60" fmla="*/ 9685 h 68700"/>
              <a:gd name="connsiteX61" fmla="*/ 125309 w 140889"/>
              <a:gd name="connsiteY61" fmla="*/ 9505 h 68700"/>
              <a:gd name="connsiteX62" fmla="*/ 127053 w 140889"/>
              <a:gd name="connsiteY62" fmla="*/ 9926 h 68700"/>
              <a:gd name="connsiteX63" fmla="*/ 127475 w 140889"/>
              <a:gd name="connsiteY63" fmla="*/ 7219 h 68700"/>
              <a:gd name="connsiteX64" fmla="*/ 135716 w 140889"/>
              <a:gd name="connsiteY64" fmla="*/ 9144 h 68700"/>
              <a:gd name="connsiteX65" fmla="*/ 138363 w 140889"/>
              <a:gd name="connsiteY65" fmla="*/ 9746 h 68700"/>
              <a:gd name="connsiteX66" fmla="*/ 138243 w 140889"/>
              <a:gd name="connsiteY66" fmla="*/ 10468 h 68700"/>
              <a:gd name="connsiteX67" fmla="*/ 140890 w 140889"/>
              <a:gd name="connsiteY67" fmla="*/ 11009 h 68700"/>
              <a:gd name="connsiteX68" fmla="*/ 140288 w 140889"/>
              <a:gd name="connsiteY68" fmla="*/ 12212 h 68700"/>
              <a:gd name="connsiteX69" fmla="*/ 138363 w 140889"/>
              <a:gd name="connsiteY69" fmla="*/ 12934 h 68700"/>
              <a:gd name="connsiteX70" fmla="*/ 136438 w 140889"/>
              <a:gd name="connsiteY70" fmla="*/ 12332 h 68700"/>
              <a:gd name="connsiteX71" fmla="*/ 135355 w 140889"/>
              <a:gd name="connsiteY71" fmla="*/ 16844 h 68700"/>
              <a:gd name="connsiteX72" fmla="*/ 135957 w 140889"/>
              <a:gd name="connsiteY72" fmla="*/ 17626 h 68700"/>
              <a:gd name="connsiteX73" fmla="*/ 137822 w 140889"/>
              <a:gd name="connsiteY73" fmla="*/ 18047 h 68700"/>
              <a:gd name="connsiteX74" fmla="*/ 138423 w 140889"/>
              <a:gd name="connsiteY74" fmla="*/ 19010 h 68700"/>
              <a:gd name="connsiteX75" fmla="*/ 137340 w 140889"/>
              <a:gd name="connsiteY75" fmla="*/ 22138 h 68700"/>
              <a:gd name="connsiteX76" fmla="*/ 136619 w 140889"/>
              <a:gd name="connsiteY76" fmla="*/ 21356 h 68700"/>
              <a:gd name="connsiteX77" fmla="*/ 133009 w 140889"/>
              <a:gd name="connsiteY77" fmla="*/ 20875 h 68700"/>
              <a:gd name="connsiteX78" fmla="*/ 132708 w 140889"/>
              <a:gd name="connsiteY78" fmla="*/ 22439 h 68700"/>
              <a:gd name="connsiteX79" fmla="*/ 131505 w 140889"/>
              <a:gd name="connsiteY79" fmla="*/ 21356 h 68700"/>
              <a:gd name="connsiteX80" fmla="*/ 131024 w 140889"/>
              <a:gd name="connsiteY80" fmla="*/ 23642 h 68700"/>
              <a:gd name="connsiteX81" fmla="*/ 131565 w 140889"/>
              <a:gd name="connsiteY81" fmla="*/ 23642 h 68700"/>
              <a:gd name="connsiteX82" fmla="*/ 130362 w 140889"/>
              <a:gd name="connsiteY82" fmla="*/ 26469 h 68700"/>
              <a:gd name="connsiteX83" fmla="*/ 129761 w 140889"/>
              <a:gd name="connsiteY83" fmla="*/ 29056 h 68700"/>
              <a:gd name="connsiteX84" fmla="*/ 128979 w 140889"/>
              <a:gd name="connsiteY84" fmla="*/ 29417 h 68700"/>
              <a:gd name="connsiteX85" fmla="*/ 127715 w 140889"/>
              <a:gd name="connsiteY85" fmla="*/ 35614 h 68700"/>
              <a:gd name="connsiteX86" fmla="*/ 128257 w 140889"/>
              <a:gd name="connsiteY86" fmla="*/ 36095 h 68700"/>
              <a:gd name="connsiteX87" fmla="*/ 128377 w 140889"/>
              <a:gd name="connsiteY87" fmla="*/ 39403 h 68700"/>
              <a:gd name="connsiteX88" fmla="*/ 128136 w 140889"/>
              <a:gd name="connsiteY88" fmla="*/ 40607 h 68700"/>
              <a:gd name="connsiteX89" fmla="*/ 126332 w 140889"/>
              <a:gd name="connsiteY89" fmla="*/ 40607 h 68700"/>
              <a:gd name="connsiteX90" fmla="*/ 124406 w 140889"/>
              <a:gd name="connsiteY90" fmla="*/ 39825 h 68700"/>
              <a:gd name="connsiteX91" fmla="*/ 123203 w 140889"/>
              <a:gd name="connsiteY91" fmla="*/ 38742 h 68700"/>
              <a:gd name="connsiteX92" fmla="*/ 123564 w 140889"/>
              <a:gd name="connsiteY92" fmla="*/ 37478 h 68700"/>
              <a:gd name="connsiteX93" fmla="*/ 120797 w 140889"/>
              <a:gd name="connsiteY93" fmla="*/ 36877 h 68700"/>
              <a:gd name="connsiteX94" fmla="*/ 120195 w 140889"/>
              <a:gd name="connsiteY94" fmla="*/ 39403 h 68700"/>
              <a:gd name="connsiteX95" fmla="*/ 116165 w 140889"/>
              <a:gd name="connsiteY95" fmla="*/ 38501 h 68700"/>
              <a:gd name="connsiteX96" fmla="*/ 115684 w 140889"/>
              <a:gd name="connsiteY96" fmla="*/ 40426 h 68700"/>
              <a:gd name="connsiteX97" fmla="*/ 113638 w 140889"/>
              <a:gd name="connsiteY97" fmla="*/ 39825 h 68700"/>
              <a:gd name="connsiteX98" fmla="*/ 113518 w 140889"/>
              <a:gd name="connsiteY98" fmla="*/ 40667 h 68700"/>
              <a:gd name="connsiteX99" fmla="*/ 106119 w 140889"/>
              <a:gd name="connsiteY99" fmla="*/ 38982 h 68700"/>
              <a:gd name="connsiteX100" fmla="*/ 105517 w 140889"/>
              <a:gd name="connsiteY100" fmla="*/ 41268 h 68700"/>
              <a:gd name="connsiteX101" fmla="*/ 104915 w 140889"/>
              <a:gd name="connsiteY101" fmla="*/ 41088 h 68700"/>
              <a:gd name="connsiteX102" fmla="*/ 104314 w 140889"/>
              <a:gd name="connsiteY102" fmla="*/ 38561 h 68700"/>
              <a:gd name="connsiteX103" fmla="*/ 102028 w 140889"/>
              <a:gd name="connsiteY103" fmla="*/ 37960 h 68700"/>
              <a:gd name="connsiteX104" fmla="*/ 102449 w 140889"/>
              <a:gd name="connsiteY104" fmla="*/ 34831 h 68700"/>
              <a:gd name="connsiteX105" fmla="*/ 100885 w 140889"/>
              <a:gd name="connsiteY105" fmla="*/ 37478 h 68700"/>
              <a:gd name="connsiteX106" fmla="*/ 98057 w 140889"/>
              <a:gd name="connsiteY106" fmla="*/ 38862 h 68700"/>
              <a:gd name="connsiteX107" fmla="*/ 87349 w 140889"/>
              <a:gd name="connsiteY107" fmla="*/ 46442 h 68700"/>
              <a:gd name="connsiteX108" fmla="*/ 85845 w 140889"/>
              <a:gd name="connsiteY108" fmla="*/ 46502 h 68700"/>
              <a:gd name="connsiteX109" fmla="*/ 84642 w 140889"/>
              <a:gd name="connsiteY109" fmla="*/ 48307 h 68700"/>
              <a:gd name="connsiteX110" fmla="*/ 85966 w 140889"/>
              <a:gd name="connsiteY110" fmla="*/ 49209 h 68700"/>
              <a:gd name="connsiteX111" fmla="*/ 85003 w 140889"/>
              <a:gd name="connsiteY111" fmla="*/ 49690 h 68700"/>
              <a:gd name="connsiteX112" fmla="*/ 84041 w 140889"/>
              <a:gd name="connsiteY112" fmla="*/ 49089 h 68700"/>
              <a:gd name="connsiteX113" fmla="*/ 81755 w 140889"/>
              <a:gd name="connsiteY113" fmla="*/ 56127 h 68700"/>
              <a:gd name="connsiteX114" fmla="*/ 79950 w 140889"/>
              <a:gd name="connsiteY114" fmla="*/ 56729 h 68700"/>
              <a:gd name="connsiteX115" fmla="*/ 80070 w 140889"/>
              <a:gd name="connsiteY115" fmla="*/ 58895 h 68700"/>
              <a:gd name="connsiteX116" fmla="*/ 79469 w 140889"/>
              <a:gd name="connsiteY116" fmla="*/ 59917 h 68700"/>
              <a:gd name="connsiteX117" fmla="*/ 77664 w 140889"/>
              <a:gd name="connsiteY117" fmla="*/ 59496 h 68700"/>
              <a:gd name="connsiteX118" fmla="*/ 76280 w 140889"/>
              <a:gd name="connsiteY118" fmla="*/ 59917 h 68700"/>
              <a:gd name="connsiteX119" fmla="*/ 76100 w 140889"/>
              <a:gd name="connsiteY119" fmla="*/ 59135 h 68700"/>
              <a:gd name="connsiteX120" fmla="*/ 74175 w 140889"/>
              <a:gd name="connsiteY120" fmla="*/ 57992 h 68700"/>
              <a:gd name="connsiteX121" fmla="*/ 72430 w 140889"/>
              <a:gd name="connsiteY121" fmla="*/ 57571 h 68700"/>
              <a:gd name="connsiteX122" fmla="*/ 72550 w 140889"/>
              <a:gd name="connsiteY122" fmla="*/ 56187 h 68700"/>
              <a:gd name="connsiteX123" fmla="*/ 69843 w 140889"/>
              <a:gd name="connsiteY123" fmla="*/ 55526 h 68700"/>
              <a:gd name="connsiteX124" fmla="*/ 69482 w 140889"/>
              <a:gd name="connsiteY124" fmla="*/ 56970 h 68700"/>
              <a:gd name="connsiteX125" fmla="*/ 70144 w 140889"/>
              <a:gd name="connsiteY125" fmla="*/ 58473 h 68700"/>
              <a:gd name="connsiteX126" fmla="*/ 65572 w 140889"/>
              <a:gd name="connsiteY126" fmla="*/ 57451 h 68700"/>
              <a:gd name="connsiteX127" fmla="*/ 64549 w 140889"/>
              <a:gd name="connsiteY127" fmla="*/ 58594 h 68700"/>
              <a:gd name="connsiteX128" fmla="*/ 62805 w 140889"/>
              <a:gd name="connsiteY128" fmla="*/ 58173 h 68700"/>
              <a:gd name="connsiteX129" fmla="*/ 62203 w 140889"/>
              <a:gd name="connsiteY129" fmla="*/ 60098 h 68700"/>
              <a:gd name="connsiteX130" fmla="*/ 61542 w 140889"/>
              <a:gd name="connsiteY130" fmla="*/ 59977 h 68700"/>
              <a:gd name="connsiteX131" fmla="*/ 61060 w 140889"/>
              <a:gd name="connsiteY131" fmla="*/ 62023 h 68700"/>
              <a:gd name="connsiteX132" fmla="*/ 60338 w 140889"/>
              <a:gd name="connsiteY132" fmla="*/ 61842 h 68700"/>
              <a:gd name="connsiteX133" fmla="*/ 60579 w 140889"/>
              <a:gd name="connsiteY133" fmla="*/ 63948 h 68700"/>
              <a:gd name="connsiteX134" fmla="*/ 58173 w 140889"/>
              <a:gd name="connsiteY134" fmla="*/ 64910 h 68700"/>
              <a:gd name="connsiteX135" fmla="*/ 53360 w 140889"/>
              <a:gd name="connsiteY135" fmla="*/ 65031 h 68700"/>
              <a:gd name="connsiteX136" fmla="*/ 49931 w 140889"/>
              <a:gd name="connsiteY136" fmla="*/ 65753 h 68700"/>
              <a:gd name="connsiteX137" fmla="*/ 47525 w 140889"/>
              <a:gd name="connsiteY137" fmla="*/ 65572 h 68700"/>
              <a:gd name="connsiteX138" fmla="*/ 43133 w 140889"/>
              <a:gd name="connsiteY138" fmla="*/ 64850 h 68700"/>
              <a:gd name="connsiteX139" fmla="*/ 40065 w 140889"/>
              <a:gd name="connsiteY139" fmla="*/ 62865 h 68700"/>
              <a:gd name="connsiteX140" fmla="*/ 38681 w 140889"/>
              <a:gd name="connsiteY140" fmla="*/ 64068 h 68700"/>
              <a:gd name="connsiteX141" fmla="*/ 37478 w 140889"/>
              <a:gd name="connsiteY141" fmla="*/ 63467 h 68700"/>
              <a:gd name="connsiteX142" fmla="*/ 36215 w 140889"/>
              <a:gd name="connsiteY142" fmla="*/ 64850 h 68700"/>
              <a:gd name="connsiteX143" fmla="*/ 34651 w 140889"/>
              <a:gd name="connsiteY143" fmla="*/ 64549 h 68700"/>
              <a:gd name="connsiteX144" fmla="*/ 34049 w 140889"/>
              <a:gd name="connsiteY144" fmla="*/ 65572 h 68700"/>
              <a:gd name="connsiteX145" fmla="*/ 27191 w 140889"/>
              <a:gd name="connsiteY145" fmla="*/ 66174 h 68700"/>
              <a:gd name="connsiteX146" fmla="*/ 20394 w 140889"/>
              <a:gd name="connsiteY146" fmla="*/ 68700 h 68700"/>
              <a:gd name="connsiteX147" fmla="*/ 20995 w 140889"/>
              <a:gd name="connsiteY147" fmla="*/ 66354 h 68700"/>
              <a:gd name="connsiteX148" fmla="*/ 16243 w 140889"/>
              <a:gd name="connsiteY148" fmla="*/ 65211 h 68700"/>
              <a:gd name="connsiteX149" fmla="*/ 16664 w 140889"/>
              <a:gd name="connsiteY149" fmla="*/ 63166 h 68700"/>
              <a:gd name="connsiteX150" fmla="*/ 13836 w 140889"/>
              <a:gd name="connsiteY150" fmla="*/ 63286 h 68700"/>
              <a:gd name="connsiteX151" fmla="*/ 13596 w 140889"/>
              <a:gd name="connsiteY151" fmla="*/ 61481 h 68700"/>
              <a:gd name="connsiteX152" fmla="*/ 14498 w 140889"/>
              <a:gd name="connsiteY152" fmla="*/ 59737 h 68700"/>
              <a:gd name="connsiteX153" fmla="*/ 16423 w 140889"/>
              <a:gd name="connsiteY153" fmla="*/ 58654 h 68700"/>
              <a:gd name="connsiteX154" fmla="*/ 13475 w 140889"/>
              <a:gd name="connsiteY154" fmla="*/ 59376 h 68700"/>
              <a:gd name="connsiteX155" fmla="*/ 10528 w 140889"/>
              <a:gd name="connsiteY155" fmla="*/ 57571 h 68700"/>
              <a:gd name="connsiteX156" fmla="*/ 8422 w 140889"/>
              <a:gd name="connsiteY156" fmla="*/ 57992 h 68700"/>
              <a:gd name="connsiteX157" fmla="*/ 7399 w 140889"/>
              <a:gd name="connsiteY157" fmla="*/ 59195 h 68700"/>
              <a:gd name="connsiteX158" fmla="*/ 5174 w 140889"/>
              <a:gd name="connsiteY158" fmla="*/ 60880 h 68700"/>
              <a:gd name="connsiteX159" fmla="*/ 4692 w 140889"/>
              <a:gd name="connsiteY159" fmla="*/ 59556 h 68700"/>
              <a:gd name="connsiteX160" fmla="*/ 3670 w 140889"/>
              <a:gd name="connsiteY160" fmla="*/ 60760 h 68700"/>
              <a:gd name="connsiteX161" fmla="*/ 3068 w 140889"/>
              <a:gd name="connsiteY161" fmla="*/ 60579 h 68700"/>
              <a:gd name="connsiteX162" fmla="*/ 3970 w 140889"/>
              <a:gd name="connsiteY162" fmla="*/ 59376 h 68700"/>
              <a:gd name="connsiteX163" fmla="*/ 3730 w 140889"/>
              <a:gd name="connsiteY163" fmla="*/ 58654 h 68700"/>
              <a:gd name="connsiteX164" fmla="*/ 1985 w 140889"/>
              <a:gd name="connsiteY164" fmla="*/ 58834 h 68700"/>
              <a:gd name="connsiteX165" fmla="*/ 1203 w 140889"/>
              <a:gd name="connsiteY165" fmla="*/ 58052 h 68700"/>
              <a:gd name="connsiteX166" fmla="*/ 0 w 140889"/>
              <a:gd name="connsiteY166" fmla="*/ 58413 h 68700"/>
              <a:gd name="connsiteX167" fmla="*/ 3188 w 140889"/>
              <a:gd name="connsiteY167" fmla="*/ 45179 h 68700"/>
              <a:gd name="connsiteX168" fmla="*/ 6437 w 140889"/>
              <a:gd name="connsiteY168" fmla="*/ 32245 h 68700"/>
              <a:gd name="connsiteX169" fmla="*/ 7279 w 140889"/>
              <a:gd name="connsiteY169" fmla="*/ 29477 h 68700"/>
              <a:gd name="connsiteX170" fmla="*/ 1624 w 140889"/>
              <a:gd name="connsiteY170" fmla="*/ 27853 h 68700"/>
              <a:gd name="connsiteX171" fmla="*/ 2466 w 140889"/>
              <a:gd name="connsiteY171" fmla="*/ 25447 h 68700"/>
              <a:gd name="connsiteX172" fmla="*/ 4392 w 140889"/>
              <a:gd name="connsiteY172" fmla="*/ 17626 h 68700"/>
              <a:gd name="connsiteX173" fmla="*/ 5715 w 140889"/>
              <a:gd name="connsiteY173" fmla="*/ 11791 h 68700"/>
              <a:gd name="connsiteX174" fmla="*/ 8362 w 140889"/>
              <a:gd name="connsiteY174" fmla="*/ 12513 h 68700"/>
              <a:gd name="connsiteX175" fmla="*/ 14979 w 140889"/>
              <a:gd name="connsiteY175" fmla="*/ 13957 h 68700"/>
              <a:gd name="connsiteX176" fmla="*/ 21597 w 140889"/>
              <a:gd name="connsiteY176" fmla="*/ 15641 h 68700"/>
              <a:gd name="connsiteX177" fmla="*/ 22559 w 140889"/>
              <a:gd name="connsiteY177" fmla="*/ 12032 h 68700"/>
              <a:gd name="connsiteX178" fmla="*/ 24785 w 140889"/>
              <a:gd name="connsiteY178" fmla="*/ 10708 h 68700"/>
              <a:gd name="connsiteX179" fmla="*/ 28154 w 140889"/>
              <a:gd name="connsiteY179" fmla="*/ 11310 h 68700"/>
              <a:gd name="connsiteX180" fmla="*/ 29898 w 140889"/>
              <a:gd name="connsiteY180" fmla="*/ 11189 h 68700"/>
              <a:gd name="connsiteX181" fmla="*/ 31102 w 140889"/>
              <a:gd name="connsiteY181" fmla="*/ 9986 h 68700"/>
              <a:gd name="connsiteX182" fmla="*/ 32365 w 140889"/>
              <a:gd name="connsiteY182" fmla="*/ 6858 h 68700"/>
              <a:gd name="connsiteX183" fmla="*/ 33929 w 140889"/>
              <a:gd name="connsiteY183" fmla="*/ 5655 h 68700"/>
              <a:gd name="connsiteX184" fmla="*/ 36335 w 140889"/>
              <a:gd name="connsiteY184" fmla="*/ 4813 h 68700"/>
              <a:gd name="connsiteX185" fmla="*/ 38381 w 140889"/>
              <a:gd name="connsiteY185" fmla="*/ 4813 h 68700"/>
              <a:gd name="connsiteX186" fmla="*/ 40787 w 140889"/>
              <a:gd name="connsiteY186" fmla="*/ 3670 h 68700"/>
              <a:gd name="connsiteX187" fmla="*/ 42171 w 140889"/>
              <a:gd name="connsiteY187" fmla="*/ 1023 h 68700"/>
              <a:gd name="connsiteX188" fmla="*/ 43614 w 140889"/>
              <a:gd name="connsiteY188" fmla="*/ 421 h 68700"/>
              <a:gd name="connsiteX189" fmla="*/ 44096 w 140889"/>
              <a:gd name="connsiteY189" fmla="*/ 2587 h 68700"/>
              <a:gd name="connsiteX190" fmla="*/ 46322 w 140889"/>
              <a:gd name="connsiteY190" fmla="*/ 3910 h 68700"/>
              <a:gd name="connsiteX191" fmla="*/ 46502 w 140889"/>
              <a:gd name="connsiteY191" fmla="*/ 7520 h 68700"/>
              <a:gd name="connsiteX192" fmla="*/ 49149 w 140889"/>
              <a:gd name="connsiteY192" fmla="*/ 8001 h 68700"/>
              <a:gd name="connsiteX193" fmla="*/ 52518 w 140889"/>
              <a:gd name="connsiteY193" fmla="*/ 6918 h 68700"/>
              <a:gd name="connsiteX194" fmla="*/ 73994 w 140889"/>
              <a:gd name="connsiteY194" fmla="*/ 8001 h 68700"/>
              <a:gd name="connsiteX195" fmla="*/ 76160 w 140889"/>
              <a:gd name="connsiteY195" fmla="*/ 11250 h 68700"/>
              <a:gd name="connsiteX196" fmla="*/ 75077 w 140889"/>
              <a:gd name="connsiteY196" fmla="*/ 15761 h 68700"/>
              <a:gd name="connsiteX197" fmla="*/ 74596 w 140889"/>
              <a:gd name="connsiteY197" fmla="*/ 17145 h 68700"/>
              <a:gd name="connsiteX198" fmla="*/ 73272 w 140889"/>
              <a:gd name="connsiteY198" fmla="*/ 17326 h 68700"/>
              <a:gd name="connsiteX199" fmla="*/ 72129 w 140889"/>
              <a:gd name="connsiteY199" fmla="*/ 16303 h 68700"/>
              <a:gd name="connsiteX200" fmla="*/ 71468 w 140889"/>
              <a:gd name="connsiteY200" fmla="*/ 19551 h 68700"/>
              <a:gd name="connsiteX201" fmla="*/ 70264 w 140889"/>
              <a:gd name="connsiteY201" fmla="*/ 19672 h 68700"/>
              <a:gd name="connsiteX202" fmla="*/ 69362 w 140889"/>
              <a:gd name="connsiteY202" fmla="*/ 18709 h 68700"/>
              <a:gd name="connsiteX203" fmla="*/ 66775 w 140889"/>
              <a:gd name="connsiteY203" fmla="*/ 12753 h 68700"/>
              <a:gd name="connsiteX204" fmla="*/ 68760 w 140889"/>
              <a:gd name="connsiteY204" fmla="*/ 12212 h 68700"/>
              <a:gd name="connsiteX205" fmla="*/ 68760 w 140889"/>
              <a:gd name="connsiteY205" fmla="*/ 11069 h 68700"/>
              <a:gd name="connsiteX206" fmla="*/ 69964 w 140889"/>
              <a:gd name="connsiteY206" fmla="*/ 9324 h 68700"/>
              <a:gd name="connsiteX207" fmla="*/ 72550 w 140889"/>
              <a:gd name="connsiteY207" fmla="*/ 7941 h 68700"/>
              <a:gd name="connsiteX208" fmla="*/ 73994 w 140889"/>
              <a:gd name="connsiteY208" fmla="*/ 8001 h 68700"/>
              <a:gd name="connsiteX209" fmla="*/ 80010 w 140889"/>
              <a:gd name="connsiteY209" fmla="*/ 16904 h 68700"/>
              <a:gd name="connsiteX210" fmla="*/ 79228 w 140889"/>
              <a:gd name="connsiteY210" fmla="*/ 16904 h 68700"/>
              <a:gd name="connsiteX211" fmla="*/ 80431 w 140889"/>
              <a:gd name="connsiteY211" fmla="*/ 14318 h 68700"/>
              <a:gd name="connsiteX212" fmla="*/ 81213 w 140889"/>
              <a:gd name="connsiteY212" fmla="*/ 13716 h 68700"/>
              <a:gd name="connsiteX213" fmla="*/ 81213 w 140889"/>
              <a:gd name="connsiteY213" fmla="*/ 15701 h 68700"/>
              <a:gd name="connsiteX214" fmla="*/ 80010 w 140889"/>
              <a:gd name="connsiteY214" fmla="*/ 16904 h 68700"/>
              <a:gd name="connsiteX215" fmla="*/ 78566 w 140889"/>
              <a:gd name="connsiteY215" fmla="*/ 3730 h 68700"/>
              <a:gd name="connsiteX216" fmla="*/ 79890 w 140889"/>
              <a:gd name="connsiteY216" fmla="*/ 3429 h 68700"/>
              <a:gd name="connsiteX217" fmla="*/ 81093 w 140889"/>
              <a:gd name="connsiteY217" fmla="*/ 4512 h 68700"/>
              <a:gd name="connsiteX218" fmla="*/ 81213 w 140889"/>
              <a:gd name="connsiteY218" fmla="*/ 7339 h 68700"/>
              <a:gd name="connsiteX219" fmla="*/ 79047 w 140889"/>
              <a:gd name="connsiteY219" fmla="*/ 8181 h 68700"/>
              <a:gd name="connsiteX220" fmla="*/ 76461 w 140889"/>
              <a:gd name="connsiteY220" fmla="*/ 8061 h 68700"/>
              <a:gd name="connsiteX221" fmla="*/ 74656 w 140889"/>
              <a:gd name="connsiteY221" fmla="*/ 7279 h 68700"/>
              <a:gd name="connsiteX222" fmla="*/ 73633 w 140889"/>
              <a:gd name="connsiteY222" fmla="*/ 6076 h 68700"/>
              <a:gd name="connsiteX223" fmla="*/ 72009 w 140889"/>
              <a:gd name="connsiteY223" fmla="*/ 5474 h 68700"/>
              <a:gd name="connsiteX224" fmla="*/ 70806 w 140889"/>
              <a:gd name="connsiteY224" fmla="*/ 4211 h 68700"/>
              <a:gd name="connsiteX225" fmla="*/ 74054 w 140889"/>
              <a:gd name="connsiteY225" fmla="*/ 1023 h 68700"/>
              <a:gd name="connsiteX226" fmla="*/ 74716 w 140889"/>
              <a:gd name="connsiteY226" fmla="*/ 0 h 68700"/>
              <a:gd name="connsiteX227" fmla="*/ 77183 w 140889"/>
              <a:gd name="connsiteY227" fmla="*/ 241 h 68700"/>
              <a:gd name="connsiteX228" fmla="*/ 79108 w 140889"/>
              <a:gd name="connsiteY228" fmla="*/ 2466 h 68700"/>
              <a:gd name="connsiteX229" fmla="*/ 78626 w 140889"/>
              <a:gd name="connsiteY229" fmla="*/ 3790 h 6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</a:cxnLst>
            <a:rect l="l" t="t" r="r" b="b"/>
            <a:pathLst>
              <a:path w="140889" h="68700">
                <a:moveTo>
                  <a:pt x="52638" y="6918"/>
                </a:moveTo>
                <a:lnTo>
                  <a:pt x="54563" y="8302"/>
                </a:lnTo>
                <a:lnTo>
                  <a:pt x="54323" y="10648"/>
                </a:lnTo>
                <a:lnTo>
                  <a:pt x="53480" y="11069"/>
                </a:lnTo>
                <a:lnTo>
                  <a:pt x="53420" y="13776"/>
                </a:lnTo>
                <a:lnTo>
                  <a:pt x="52999" y="14498"/>
                </a:lnTo>
                <a:lnTo>
                  <a:pt x="53601" y="17506"/>
                </a:lnTo>
                <a:lnTo>
                  <a:pt x="54623" y="15641"/>
                </a:lnTo>
                <a:lnTo>
                  <a:pt x="54984" y="13235"/>
                </a:lnTo>
                <a:lnTo>
                  <a:pt x="56187" y="9144"/>
                </a:lnTo>
                <a:lnTo>
                  <a:pt x="57631" y="6497"/>
                </a:lnTo>
                <a:lnTo>
                  <a:pt x="58473" y="6196"/>
                </a:lnTo>
                <a:lnTo>
                  <a:pt x="58714" y="8903"/>
                </a:lnTo>
                <a:lnTo>
                  <a:pt x="59256" y="9144"/>
                </a:lnTo>
                <a:lnTo>
                  <a:pt x="60158" y="11731"/>
                </a:lnTo>
                <a:lnTo>
                  <a:pt x="60459" y="13596"/>
                </a:lnTo>
                <a:lnTo>
                  <a:pt x="59857" y="16604"/>
                </a:lnTo>
                <a:lnTo>
                  <a:pt x="61060" y="17145"/>
                </a:lnTo>
                <a:lnTo>
                  <a:pt x="61181" y="18168"/>
                </a:lnTo>
                <a:lnTo>
                  <a:pt x="62564" y="18649"/>
                </a:lnTo>
                <a:lnTo>
                  <a:pt x="63346" y="20153"/>
                </a:lnTo>
                <a:lnTo>
                  <a:pt x="66896" y="23762"/>
                </a:lnTo>
                <a:lnTo>
                  <a:pt x="67557" y="23462"/>
                </a:lnTo>
                <a:lnTo>
                  <a:pt x="69362" y="24304"/>
                </a:lnTo>
                <a:lnTo>
                  <a:pt x="70024" y="23462"/>
                </a:lnTo>
                <a:lnTo>
                  <a:pt x="72430" y="24304"/>
                </a:lnTo>
                <a:lnTo>
                  <a:pt x="76100" y="20394"/>
                </a:lnTo>
                <a:lnTo>
                  <a:pt x="78085" y="19371"/>
                </a:lnTo>
                <a:lnTo>
                  <a:pt x="79288" y="19491"/>
                </a:lnTo>
                <a:lnTo>
                  <a:pt x="80792" y="18709"/>
                </a:lnTo>
                <a:lnTo>
                  <a:pt x="82597" y="16182"/>
                </a:lnTo>
                <a:lnTo>
                  <a:pt x="83559" y="13957"/>
                </a:lnTo>
                <a:lnTo>
                  <a:pt x="86387" y="13415"/>
                </a:lnTo>
                <a:lnTo>
                  <a:pt x="88432" y="10588"/>
                </a:lnTo>
                <a:lnTo>
                  <a:pt x="89395" y="7399"/>
                </a:lnTo>
                <a:lnTo>
                  <a:pt x="91620" y="5715"/>
                </a:lnTo>
                <a:lnTo>
                  <a:pt x="92944" y="1865"/>
                </a:lnTo>
                <a:lnTo>
                  <a:pt x="93546" y="1745"/>
                </a:lnTo>
                <a:lnTo>
                  <a:pt x="94448" y="2286"/>
                </a:lnTo>
                <a:lnTo>
                  <a:pt x="93064" y="3249"/>
                </a:lnTo>
                <a:lnTo>
                  <a:pt x="94027" y="3610"/>
                </a:lnTo>
                <a:lnTo>
                  <a:pt x="94568" y="2406"/>
                </a:lnTo>
                <a:lnTo>
                  <a:pt x="100343" y="3730"/>
                </a:lnTo>
                <a:lnTo>
                  <a:pt x="98238" y="12633"/>
                </a:lnTo>
                <a:lnTo>
                  <a:pt x="98118" y="11610"/>
                </a:lnTo>
                <a:lnTo>
                  <a:pt x="96493" y="11250"/>
                </a:lnTo>
                <a:lnTo>
                  <a:pt x="96914" y="12753"/>
                </a:lnTo>
                <a:lnTo>
                  <a:pt x="98118" y="13295"/>
                </a:lnTo>
                <a:lnTo>
                  <a:pt x="97937" y="14498"/>
                </a:lnTo>
                <a:lnTo>
                  <a:pt x="104554" y="16002"/>
                </a:lnTo>
                <a:lnTo>
                  <a:pt x="106119" y="8903"/>
                </a:lnTo>
                <a:lnTo>
                  <a:pt x="107201" y="9084"/>
                </a:lnTo>
                <a:lnTo>
                  <a:pt x="107683" y="7821"/>
                </a:lnTo>
                <a:lnTo>
                  <a:pt x="110811" y="7159"/>
                </a:lnTo>
                <a:lnTo>
                  <a:pt x="113518" y="7279"/>
                </a:lnTo>
                <a:lnTo>
                  <a:pt x="114721" y="8723"/>
                </a:lnTo>
                <a:lnTo>
                  <a:pt x="118631" y="12332"/>
                </a:lnTo>
                <a:lnTo>
                  <a:pt x="120256" y="14438"/>
                </a:lnTo>
                <a:lnTo>
                  <a:pt x="122060" y="15641"/>
                </a:lnTo>
                <a:lnTo>
                  <a:pt x="123083" y="11731"/>
                </a:lnTo>
                <a:lnTo>
                  <a:pt x="122842" y="9685"/>
                </a:lnTo>
                <a:lnTo>
                  <a:pt x="125309" y="9505"/>
                </a:lnTo>
                <a:lnTo>
                  <a:pt x="127053" y="9926"/>
                </a:lnTo>
                <a:lnTo>
                  <a:pt x="127475" y="7219"/>
                </a:lnTo>
                <a:lnTo>
                  <a:pt x="135716" y="9144"/>
                </a:lnTo>
                <a:lnTo>
                  <a:pt x="138363" y="9746"/>
                </a:lnTo>
                <a:lnTo>
                  <a:pt x="138243" y="10468"/>
                </a:lnTo>
                <a:lnTo>
                  <a:pt x="140890" y="11009"/>
                </a:lnTo>
                <a:lnTo>
                  <a:pt x="140288" y="12212"/>
                </a:lnTo>
                <a:lnTo>
                  <a:pt x="138363" y="12934"/>
                </a:lnTo>
                <a:lnTo>
                  <a:pt x="136438" y="12332"/>
                </a:lnTo>
                <a:lnTo>
                  <a:pt x="135355" y="16844"/>
                </a:lnTo>
                <a:lnTo>
                  <a:pt x="135957" y="17626"/>
                </a:lnTo>
                <a:lnTo>
                  <a:pt x="137822" y="18047"/>
                </a:lnTo>
                <a:lnTo>
                  <a:pt x="138423" y="19010"/>
                </a:lnTo>
                <a:lnTo>
                  <a:pt x="137340" y="22138"/>
                </a:lnTo>
                <a:lnTo>
                  <a:pt x="136619" y="21356"/>
                </a:lnTo>
                <a:lnTo>
                  <a:pt x="133009" y="20875"/>
                </a:lnTo>
                <a:lnTo>
                  <a:pt x="132708" y="22439"/>
                </a:lnTo>
                <a:lnTo>
                  <a:pt x="131505" y="21356"/>
                </a:lnTo>
                <a:lnTo>
                  <a:pt x="131024" y="23642"/>
                </a:lnTo>
                <a:lnTo>
                  <a:pt x="131565" y="23642"/>
                </a:lnTo>
                <a:lnTo>
                  <a:pt x="130362" y="26469"/>
                </a:lnTo>
                <a:lnTo>
                  <a:pt x="129761" y="29056"/>
                </a:lnTo>
                <a:lnTo>
                  <a:pt x="128979" y="29417"/>
                </a:lnTo>
                <a:lnTo>
                  <a:pt x="127715" y="35614"/>
                </a:lnTo>
                <a:lnTo>
                  <a:pt x="128257" y="36095"/>
                </a:lnTo>
                <a:lnTo>
                  <a:pt x="128377" y="39403"/>
                </a:lnTo>
                <a:lnTo>
                  <a:pt x="128136" y="40607"/>
                </a:lnTo>
                <a:lnTo>
                  <a:pt x="126332" y="40607"/>
                </a:lnTo>
                <a:lnTo>
                  <a:pt x="124406" y="39825"/>
                </a:lnTo>
                <a:lnTo>
                  <a:pt x="123203" y="38742"/>
                </a:lnTo>
                <a:lnTo>
                  <a:pt x="123564" y="37478"/>
                </a:lnTo>
                <a:lnTo>
                  <a:pt x="120797" y="36877"/>
                </a:lnTo>
                <a:lnTo>
                  <a:pt x="120195" y="39403"/>
                </a:lnTo>
                <a:lnTo>
                  <a:pt x="116165" y="38501"/>
                </a:lnTo>
                <a:lnTo>
                  <a:pt x="115684" y="40426"/>
                </a:lnTo>
                <a:lnTo>
                  <a:pt x="113638" y="39825"/>
                </a:lnTo>
                <a:lnTo>
                  <a:pt x="113518" y="40667"/>
                </a:lnTo>
                <a:lnTo>
                  <a:pt x="106119" y="38982"/>
                </a:lnTo>
                <a:lnTo>
                  <a:pt x="105517" y="41268"/>
                </a:lnTo>
                <a:lnTo>
                  <a:pt x="104915" y="41088"/>
                </a:lnTo>
                <a:lnTo>
                  <a:pt x="104314" y="38561"/>
                </a:lnTo>
                <a:lnTo>
                  <a:pt x="102028" y="37960"/>
                </a:lnTo>
                <a:lnTo>
                  <a:pt x="102449" y="34831"/>
                </a:lnTo>
                <a:lnTo>
                  <a:pt x="100885" y="37478"/>
                </a:lnTo>
                <a:lnTo>
                  <a:pt x="98057" y="38862"/>
                </a:lnTo>
                <a:lnTo>
                  <a:pt x="87349" y="46442"/>
                </a:lnTo>
                <a:lnTo>
                  <a:pt x="85845" y="46502"/>
                </a:lnTo>
                <a:lnTo>
                  <a:pt x="84642" y="48307"/>
                </a:lnTo>
                <a:lnTo>
                  <a:pt x="85966" y="49209"/>
                </a:lnTo>
                <a:lnTo>
                  <a:pt x="85003" y="49690"/>
                </a:lnTo>
                <a:lnTo>
                  <a:pt x="84041" y="49089"/>
                </a:lnTo>
                <a:lnTo>
                  <a:pt x="81755" y="56127"/>
                </a:lnTo>
                <a:lnTo>
                  <a:pt x="79950" y="56729"/>
                </a:lnTo>
                <a:lnTo>
                  <a:pt x="80070" y="58895"/>
                </a:lnTo>
                <a:lnTo>
                  <a:pt x="79469" y="59917"/>
                </a:lnTo>
                <a:lnTo>
                  <a:pt x="77664" y="59496"/>
                </a:lnTo>
                <a:lnTo>
                  <a:pt x="76280" y="59917"/>
                </a:lnTo>
                <a:lnTo>
                  <a:pt x="76100" y="59135"/>
                </a:lnTo>
                <a:lnTo>
                  <a:pt x="74175" y="57992"/>
                </a:lnTo>
                <a:lnTo>
                  <a:pt x="72430" y="57571"/>
                </a:lnTo>
                <a:lnTo>
                  <a:pt x="72550" y="56187"/>
                </a:lnTo>
                <a:lnTo>
                  <a:pt x="69843" y="55526"/>
                </a:lnTo>
                <a:lnTo>
                  <a:pt x="69482" y="56970"/>
                </a:lnTo>
                <a:lnTo>
                  <a:pt x="70144" y="58473"/>
                </a:lnTo>
                <a:lnTo>
                  <a:pt x="65572" y="57451"/>
                </a:lnTo>
                <a:lnTo>
                  <a:pt x="64549" y="58594"/>
                </a:lnTo>
                <a:lnTo>
                  <a:pt x="62805" y="58173"/>
                </a:lnTo>
                <a:lnTo>
                  <a:pt x="62203" y="60098"/>
                </a:lnTo>
                <a:lnTo>
                  <a:pt x="61542" y="59977"/>
                </a:lnTo>
                <a:lnTo>
                  <a:pt x="61060" y="62023"/>
                </a:lnTo>
                <a:lnTo>
                  <a:pt x="60338" y="61842"/>
                </a:lnTo>
                <a:lnTo>
                  <a:pt x="60579" y="63948"/>
                </a:lnTo>
                <a:lnTo>
                  <a:pt x="58173" y="64910"/>
                </a:lnTo>
                <a:lnTo>
                  <a:pt x="53360" y="65031"/>
                </a:lnTo>
                <a:lnTo>
                  <a:pt x="49931" y="65753"/>
                </a:lnTo>
                <a:lnTo>
                  <a:pt x="47525" y="65572"/>
                </a:lnTo>
                <a:lnTo>
                  <a:pt x="43133" y="64850"/>
                </a:lnTo>
                <a:lnTo>
                  <a:pt x="40065" y="62865"/>
                </a:lnTo>
                <a:lnTo>
                  <a:pt x="38681" y="64068"/>
                </a:lnTo>
                <a:lnTo>
                  <a:pt x="37478" y="63467"/>
                </a:lnTo>
                <a:lnTo>
                  <a:pt x="36215" y="64850"/>
                </a:lnTo>
                <a:lnTo>
                  <a:pt x="34651" y="64549"/>
                </a:lnTo>
                <a:lnTo>
                  <a:pt x="34049" y="65572"/>
                </a:lnTo>
                <a:lnTo>
                  <a:pt x="27191" y="66174"/>
                </a:lnTo>
                <a:lnTo>
                  <a:pt x="20394" y="68700"/>
                </a:lnTo>
                <a:lnTo>
                  <a:pt x="20995" y="66354"/>
                </a:lnTo>
                <a:lnTo>
                  <a:pt x="16243" y="65211"/>
                </a:lnTo>
                <a:lnTo>
                  <a:pt x="16664" y="63166"/>
                </a:lnTo>
                <a:lnTo>
                  <a:pt x="13836" y="63286"/>
                </a:lnTo>
                <a:lnTo>
                  <a:pt x="13596" y="61481"/>
                </a:lnTo>
                <a:lnTo>
                  <a:pt x="14498" y="59737"/>
                </a:lnTo>
                <a:lnTo>
                  <a:pt x="16423" y="58654"/>
                </a:lnTo>
                <a:lnTo>
                  <a:pt x="13475" y="59376"/>
                </a:lnTo>
                <a:lnTo>
                  <a:pt x="10528" y="57571"/>
                </a:lnTo>
                <a:lnTo>
                  <a:pt x="8422" y="57992"/>
                </a:lnTo>
                <a:lnTo>
                  <a:pt x="7399" y="59195"/>
                </a:lnTo>
                <a:lnTo>
                  <a:pt x="5174" y="60880"/>
                </a:lnTo>
                <a:lnTo>
                  <a:pt x="4692" y="59556"/>
                </a:lnTo>
                <a:lnTo>
                  <a:pt x="3670" y="60760"/>
                </a:lnTo>
                <a:lnTo>
                  <a:pt x="3068" y="60579"/>
                </a:lnTo>
                <a:lnTo>
                  <a:pt x="3970" y="59376"/>
                </a:lnTo>
                <a:lnTo>
                  <a:pt x="3730" y="58654"/>
                </a:lnTo>
                <a:lnTo>
                  <a:pt x="1985" y="58834"/>
                </a:lnTo>
                <a:lnTo>
                  <a:pt x="1203" y="58052"/>
                </a:lnTo>
                <a:lnTo>
                  <a:pt x="0" y="58413"/>
                </a:lnTo>
                <a:lnTo>
                  <a:pt x="3188" y="45179"/>
                </a:lnTo>
                <a:lnTo>
                  <a:pt x="6437" y="32245"/>
                </a:lnTo>
                <a:lnTo>
                  <a:pt x="7279" y="29477"/>
                </a:lnTo>
                <a:lnTo>
                  <a:pt x="1624" y="27853"/>
                </a:lnTo>
                <a:lnTo>
                  <a:pt x="2466" y="25447"/>
                </a:lnTo>
                <a:lnTo>
                  <a:pt x="4392" y="17626"/>
                </a:lnTo>
                <a:lnTo>
                  <a:pt x="5715" y="11791"/>
                </a:lnTo>
                <a:lnTo>
                  <a:pt x="8362" y="12513"/>
                </a:lnTo>
                <a:lnTo>
                  <a:pt x="14979" y="13957"/>
                </a:lnTo>
                <a:lnTo>
                  <a:pt x="21597" y="15641"/>
                </a:lnTo>
                <a:lnTo>
                  <a:pt x="22559" y="12032"/>
                </a:lnTo>
                <a:lnTo>
                  <a:pt x="24785" y="10708"/>
                </a:lnTo>
                <a:lnTo>
                  <a:pt x="28154" y="11310"/>
                </a:lnTo>
                <a:lnTo>
                  <a:pt x="29898" y="11189"/>
                </a:lnTo>
                <a:lnTo>
                  <a:pt x="31102" y="9986"/>
                </a:lnTo>
                <a:lnTo>
                  <a:pt x="32365" y="6858"/>
                </a:lnTo>
                <a:lnTo>
                  <a:pt x="33929" y="5655"/>
                </a:lnTo>
                <a:lnTo>
                  <a:pt x="36335" y="4813"/>
                </a:lnTo>
                <a:lnTo>
                  <a:pt x="38381" y="4813"/>
                </a:lnTo>
                <a:lnTo>
                  <a:pt x="40787" y="3670"/>
                </a:lnTo>
                <a:lnTo>
                  <a:pt x="42171" y="1023"/>
                </a:lnTo>
                <a:lnTo>
                  <a:pt x="43614" y="421"/>
                </a:lnTo>
                <a:lnTo>
                  <a:pt x="44096" y="2587"/>
                </a:lnTo>
                <a:lnTo>
                  <a:pt x="46322" y="3910"/>
                </a:lnTo>
                <a:lnTo>
                  <a:pt x="46502" y="7520"/>
                </a:lnTo>
                <a:lnTo>
                  <a:pt x="49149" y="8001"/>
                </a:lnTo>
                <a:lnTo>
                  <a:pt x="52518" y="6918"/>
                </a:lnTo>
                <a:moveTo>
                  <a:pt x="73994" y="8001"/>
                </a:moveTo>
                <a:lnTo>
                  <a:pt x="76160" y="11250"/>
                </a:lnTo>
                <a:lnTo>
                  <a:pt x="75077" y="15761"/>
                </a:lnTo>
                <a:lnTo>
                  <a:pt x="74596" y="17145"/>
                </a:lnTo>
                <a:lnTo>
                  <a:pt x="73272" y="17326"/>
                </a:lnTo>
                <a:lnTo>
                  <a:pt x="72129" y="16303"/>
                </a:lnTo>
                <a:lnTo>
                  <a:pt x="71468" y="19551"/>
                </a:lnTo>
                <a:lnTo>
                  <a:pt x="70264" y="19672"/>
                </a:lnTo>
                <a:lnTo>
                  <a:pt x="69362" y="18709"/>
                </a:lnTo>
                <a:lnTo>
                  <a:pt x="66775" y="12753"/>
                </a:lnTo>
                <a:lnTo>
                  <a:pt x="68760" y="12212"/>
                </a:lnTo>
                <a:lnTo>
                  <a:pt x="68760" y="11069"/>
                </a:lnTo>
                <a:lnTo>
                  <a:pt x="69964" y="9324"/>
                </a:lnTo>
                <a:lnTo>
                  <a:pt x="72550" y="7941"/>
                </a:lnTo>
                <a:lnTo>
                  <a:pt x="73994" y="8001"/>
                </a:lnTo>
                <a:moveTo>
                  <a:pt x="80010" y="16904"/>
                </a:moveTo>
                <a:lnTo>
                  <a:pt x="79228" y="16904"/>
                </a:lnTo>
                <a:lnTo>
                  <a:pt x="80431" y="14318"/>
                </a:lnTo>
                <a:lnTo>
                  <a:pt x="81213" y="13716"/>
                </a:lnTo>
                <a:lnTo>
                  <a:pt x="81213" y="15701"/>
                </a:lnTo>
                <a:lnTo>
                  <a:pt x="80010" y="16904"/>
                </a:lnTo>
                <a:moveTo>
                  <a:pt x="78566" y="3730"/>
                </a:moveTo>
                <a:lnTo>
                  <a:pt x="79890" y="3429"/>
                </a:lnTo>
                <a:lnTo>
                  <a:pt x="81093" y="4512"/>
                </a:lnTo>
                <a:lnTo>
                  <a:pt x="81213" y="7339"/>
                </a:lnTo>
                <a:lnTo>
                  <a:pt x="79047" y="8181"/>
                </a:lnTo>
                <a:lnTo>
                  <a:pt x="76461" y="8061"/>
                </a:lnTo>
                <a:lnTo>
                  <a:pt x="74656" y="7279"/>
                </a:lnTo>
                <a:lnTo>
                  <a:pt x="73633" y="6076"/>
                </a:lnTo>
                <a:lnTo>
                  <a:pt x="72009" y="5474"/>
                </a:lnTo>
                <a:lnTo>
                  <a:pt x="70806" y="4211"/>
                </a:lnTo>
                <a:lnTo>
                  <a:pt x="74054" y="1023"/>
                </a:lnTo>
                <a:lnTo>
                  <a:pt x="74716" y="0"/>
                </a:lnTo>
                <a:lnTo>
                  <a:pt x="77183" y="241"/>
                </a:lnTo>
                <a:lnTo>
                  <a:pt x="79108" y="2466"/>
                </a:lnTo>
                <a:lnTo>
                  <a:pt x="78626" y="3790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3" name="Freeform: Shape 432" title="WI-1">
            <a:extLst>
              <a:ext uri="{FF2B5EF4-FFF2-40B4-BE49-F238E27FC236}">
                <a16:creationId xmlns:a16="http://schemas.microsoft.com/office/drawing/2014/main" id="{4574E9B2-F67C-D191-C873-3025EFE1709B}"/>
              </a:ext>
            </a:extLst>
          </p:cNvPr>
          <p:cNvSpPr/>
          <p:nvPr/>
        </p:nvSpPr>
        <p:spPr>
          <a:xfrm>
            <a:off x="5601068" y="3172352"/>
            <a:ext cx="151110" cy="87950"/>
          </a:xfrm>
          <a:custGeom>
            <a:avLst/>
            <a:gdLst>
              <a:gd name="connsiteX0" fmla="*/ 167420 w 189136"/>
              <a:gd name="connsiteY0" fmla="*/ 60 h 113999"/>
              <a:gd name="connsiteX1" fmla="*/ 170307 w 189136"/>
              <a:gd name="connsiteY1" fmla="*/ 2647 h 113999"/>
              <a:gd name="connsiteX2" fmla="*/ 171330 w 189136"/>
              <a:gd name="connsiteY2" fmla="*/ 4331 h 113999"/>
              <a:gd name="connsiteX3" fmla="*/ 171931 w 189136"/>
              <a:gd name="connsiteY3" fmla="*/ 7520 h 113999"/>
              <a:gd name="connsiteX4" fmla="*/ 171871 w 189136"/>
              <a:gd name="connsiteY4" fmla="*/ 9926 h 113999"/>
              <a:gd name="connsiteX5" fmla="*/ 173135 w 189136"/>
              <a:gd name="connsiteY5" fmla="*/ 12994 h 113999"/>
              <a:gd name="connsiteX6" fmla="*/ 172593 w 189136"/>
              <a:gd name="connsiteY6" fmla="*/ 16604 h 113999"/>
              <a:gd name="connsiteX7" fmla="*/ 173315 w 189136"/>
              <a:gd name="connsiteY7" fmla="*/ 17747 h 113999"/>
              <a:gd name="connsiteX8" fmla="*/ 173135 w 189136"/>
              <a:gd name="connsiteY8" fmla="*/ 18889 h 113999"/>
              <a:gd name="connsiteX9" fmla="*/ 173736 w 189136"/>
              <a:gd name="connsiteY9" fmla="*/ 20935 h 113999"/>
              <a:gd name="connsiteX10" fmla="*/ 176503 w 189136"/>
              <a:gd name="connsiteY10" fmla="*/ 25748 h 113999"/>
              <a:gd name="connsiteX11" fmla="*/ 177285 w 189136"/>
              <a:gd name="connsiteY11" fmla="*/ 27793 h 113999"/>
              <a:gd name="connsiteX12" fmla="*/ 182218 w 189136"/>
              <a:gd name="connsiteY12" fmla="*/ 32605 h 113999"/>
              <a:gd name="connsiteX13" fmla="*/ 186309 w 189136"/>
              <a:gd name="connsiteY13" fmla="*/ 35132 h 113999"/>
              <a:gd name="connsiteX14" fmla="*/ 187873 w 189136"/>
              <a:gd name="connsiteY14" fmla="*/ 36516 h 113999"/>
              <a:gd name="connsiteX15" fmla="*/ 185948 w 189136"/>
              <a:gd name="connsiteY15" fmla="*/ 39103 h 113999"/>
              <a:gd name="connsiteX16" fmla="*/ 185346 w 189136"/>
              <a:gd name="connsiteY16" fmla="*/ 43013 h 113999"/>
              <a:gd name="connsiteX17" fmla="*/ 186429 w 189136"/>
              <a:gd name="connsiteY17" fmla="*/ 46622 h 113999"/>
              <a:gd name="connsiteX18" fmla="*/ 186189 w 189136"/>
              <a:gd name="connsiteY18" fmla="*/ 52337 h 113999"/>
              <a:gd name="connsiteX19" fmla="*/ 185046 w 189136"/>
              <a:gd name="connsiteY19" fmla="*/ 54623 h 113999"/>
              <a:gd name="connsiteX20" fmla="*/ 184324 w 189136"/>
              <a:gd name="connsiteY20" fmla="*/ 57571 h 113999"/>
              <a:gd name="connsiteX21" fmla="*/ 183421 w 189136"/>
              <a:gd name="connsiteY21" fmla="*/ 65392 h 113999"/>
              <a:gd name="connsiteX22" fmla="*/ 183843 w 189136"/>
              <a:gd name="connsiteY22" fmla="*/ 70806 h 113999"/>
              <a:gd name="connsiteX23" fmla="*/ 184805 w 189136"/>
              <a:gd name="connsiteY23" fmla="*/ 73092 h 113999"/>
              <a:gd name="connsiteX24" fmla="*/ 186008 w 189136"/>
              <a:gd name="connsiteY24" fmla="*/ 74536 h 113999"/>
              <a:gd name="connsiteX25" fmla="*/ 185407 w 189136"/>
              <a:gd name="connsiteY25" fmla="*/ 75859 h 113999"/>
              <a:gd name="connsiteX26" fmla="*/ 186309 w 189136"/>
              <a:gd name="connsiteY26" fmla="*/ 81454 h 113999"/>
              <a:gd name="connsiteX27" fmla="*/ 186309 w 189136"/>
              <a:gd name="connsiteY27" fmla="*/ 82777 h 113999"/>
              <a:gd name="connsiteX28" fmla="*/ 187091 w 189136"/>
              <a:gd name="connsiteY28" fmla="*/ 86868 h 113999"/>
              <a:gd name="connsiteX29" fmla="*/ 189136 w 189136"/>
              <a:gd name="connsiteY29" fmla="*/ 92042 h 113999"/>
              <a:gd name="connsiteX30" fmla="*/ 187211 w 189136"/>
              <a:gd name="connsiteY30" fmla="*/ 92222 h 113999"/>
              <a:gd name="connsiteX31" fmla="*/ 186429 w 189136"/>
              <a:gd name="connsiteY31" fmla="*/ 92342 h 113999"/>
              <a:gd name="connsiteX32" fmla="*/ 182218 w 189136"/>
              <a:gd name="connsiteY32" fmla="*/ 92944 h 113999"/>
              <a:gd name="connsiteX33" fmla="*/ 180835 w 189136"/>
              <a:gd name="connsiteY33" fmla="*/ 93004 h 113999"/>
              <a:gd name="connsiteX34" fmla="*/ 177406 w 189136"/>
              <a:gd name="connsiteY34" fmla="*/ 93425 h 113999"/>
              <a:gd name="connsiteX35" fmla="*/ 175902 w 189136"/>
              <a:gd name="connsiteY35" fmla="*/ 93606 h 113999"/>
              <a:gd name="connsiteX36" fmla="*/ 173977 w 189136"/>
              <a:gd name="connsiteY36" fmla="*/ 93786 h 113999"/>
              <a:gd name="connsiteX37" fmla="*/ 168803 w 189136"/>
              <a:gd name="connsiteY37" fmla="*/ 94388 h 113999"/>
              <a:gd name="connsiteX38" fmla="*/ 168563 w 189136"/>
              <a:gd name="connsiteY38" fmla="*/ 94388 h 113999"/>
              <a:gd name="connsiteX39" fmla="*/ 165855 w 189136"/>
              <a:gd name="connsiteY39" fmla="*/ 94809 h 113999"/>
              <a:gd name="connsiteX40" fmla="*/ 161163 w 189136"/>
              <a:gd name="connsiteY40" fmla="*/ 95350 h 113999"/>
              <a:gd name="connsiteX41" fmla="*/ 158456 w 189136"/>
              <a:gd name="connsiteY41" fmla="*/ 95651 h 113999"/>
              <a:gd name="connsiteX42" fmla="*/ 153342 w 189136"/>
              <a:gd name="connsiteY42" fmla="*/ 96253 h 113999"/>
              <a:gd name="connsiteX43" fmla="*/ 151177 w 189136"/>
              <a:gd name="connsiteY43" fmla="*/ 96614 h 113999"/>
              <a:gd name="connsiteX44" fmla="*/ 150395 w 189136"/>
              <a:gd name="connsiteY44" fmla="*/ 96614 h 113999"/>
              <a:gd name="connsiteX45" fmla="*/ 148891 w 189136"/>
              <a:gd name="connsiteY45" fmla="*/ 96914 h 113999"/>
              <a:gd name="connsiteX46" fmla="*/ 146545 w 189136"/>
              <a:gd name="connsiteY46" fmla="*/ 97275 h 113999"/>
              <a:gd name="connsiteX47" fmla="*/ 144860 w 189136"/>
              <a:gd name="connsiteY47" fmla="*/ 97396 h 113999"/>
              <a:gd name="connsiteX48" fmla="*/ 137461 w 189136"/>
              <a:gd name="connsiteY48" fmla="*/ 98478 h 113999"/>
              <a:gd name="connsiteX49" fmla="*/ 136859 w 189136"/>
              <a:gd name="connsiteY49" fmla="*/ 98478 h 113999"/>
              <a:gd name="connsiteX50" fmla="*/ 134573 w 189136"/>
              <a:gd name="connsiteY50" fmla="*/ 98960 h 113999"/>
              <a:gd name="connsiteX51" fmla="*/ 129159 w 189136"/>
              <a:gd name="connsiteY51" fmla="*/ 99682 h 113999"/>
              <a:gd name="connsiteX52" fmla="*/ 126332 w 189136"/>
              <a:gd name="connsiteY52" fmla="*/ 100043 h 113999"/>
              <a:gd name="connsiteX53" fmla="*/ 120195 w 189136"/>
              <a:gd name="connsiteY53" fmla="*/ 100825 h 113999"/>
              <a:gd name="connsiteX54" fmla="*/ 118992 w 189136"/>
              <a:gd name="connsiteY54" fmla="*/ 100945 h 113999"/>
              <a:gd name="connsiteX55" fmla="*/ 116346 w 189136"/>
              <a:gd name="connsiteY55" fmla="*/ 101366 h 113999"/>
              <a:gd name="connsiteX56" fmla="*/ 115744 w 189136"/>
              <a:gd name="connsiteY56" fmla="*/ 101366 h 113999"/>
              <a:gd name="connsiteX57" fmla="*/ 109848 w 189136"/>
              <a:gd name="connsiteY57" fmla="*/ 102208 h 113999"/>
              <a:gd name="connsiteX58" fmla="*/ 108164 w 189136"/>
              <a:gd name="connsiteY58" fmla="*/ 102509 h 113999"/>
              <a:gd name="connsiteX59" fmla="*/ 105036 w 189136"/>
              <a:gd name="connsiteY59" fmla="*/ 102870 h 113999"/>
              <a:gd name="connsiteX60" fmla="*/ 102449 w 189136"/>
              <a:gd name="connsiteY60" fmla="*/ 103171 h 113999"/>
              <a:gd name="connsiteX61" fmla="*/ 100945 w 189136"/>
              <a:gd name="connsiteY61" fmla="*/ 103351 h 113999"/>
              <a:gd name="connsiteX62" fmla="*/ 93004 w 189136"/>
              <a:gd name="connsiteY62" fmla="*/ 104314 h 113999"/>
              <a:gd name="connsiteX63" fmla="*/ 90838 w 189136"/>
              <a:gd name="connsiteY63" fmla="*/ 104675 h 113999"/>
              <a:gd name="connsiteX64" fmla="*/ 89455 w 189136"/>
              <a:gd name="connsiteY64" fmla="*/ 104855 h 113999"/>
              <a:gd name="connsiteX65" fmla="*/ 86086 w 189136"/>
              <a:gd name="connsiteY65" fmla="*/ 105216 h 113999"/>
              <a:gd name="connsiteX66" fmla="*/ 79348 w 189136"/>
              <a:gd name="connsiteY66" fmla="*/ 106118 h 113999"/>
              <a:gd name="connsiteX67" fmla="*/ 73934 w 189136"/>
              <a:gd name="connsiteY67" fmla="*/ 106720 h 113999"/>
              <a:gd name="connsiteX68" fmla="*/ 70866 w 189136"/>
              <a:gd name="connsiteY68" fmla="*/ 107322 h 113999"/>
              <a:gd name="connsiteX69" fmla="*/ 68520 w 189136"/>
              <a:gd name="connsiteY69" fmla="*/ 107683 h 113999"/>
              <a:gd name="connsiteX70" fmla="*/ 63827 w 189136"/>
              <a:gd name="connsiteY70" fmla="*/ 108344 h 113999"/>
              <a:gd name="connsiteX71" fmla="*/ 56549 w 189136"/>
              <a:gd name="connsiteY71" fmla="*/ 109547 h 113999"/>
              <a:gd name="connsiteX72" fmla="*/ 55045 w 189136"/>
              <a:gd name="connsiteY72" fmla="*/ 109848 h 113999"/>
              <a:gd name="connsiteX73" fmla="*/ 44818 w 189136"/>
              <a:gd name="connsiteY73" fmla="*/ 110931 h 113999"/>
              <a:gd name="connsiteX74" fmla="*/ 42893 w 189136"/>
              <a:gd name="connsiteY74" fmla="*/ 110991 h 113999"/>
              <a:gd name="connsiteX75" fmla="*/ 38681 w 189136"/>
              <a:gd name="connsiteY75" fmla="*/ 111412 h 113999"/>
              <a:gd name="connsiteX76" fmla="*/ 25086 w 189136"/>
              <a:gd name="connsiteY76" fmla="*/ 112796 h 113999"/>
              <a:gd name="connsiteX77" fmla="*/ 24123 w 189136"/>
              <a:gd name="connsiteY77" fmla="*/ 112856 h 113999"/>
              <a:gd name="connsiteX78" fmla="*/ 21476 w 189136"/>
              <a:gd name="connsiteY78" fmla="*/ 113157 h 113999"/>
              <a:gd name="connsiteX79" fmla="*/ 21356 w 189136"/>
              <a:gd name="connsiteY79" fmla="*/ 113157 h 113999"/>
              <a:gd name="connsiteX80" fmla="*/ 20454 w 189136"/>
              <a:gd name="connsiteY80" fmla="*/ 113337 h 113999"/>
              <a:gd name="connsiteX81" fmla="*/ 19070 w 189136"/>
              <a:gd name="connsiteY81" fmla="*/ 113518 h 113999"/>
              <a:gd name="connsiteX82" fmla="*/ 18108 w 189136"/>
              <a:gd name="connsiteY82" fmla="*/ 113638 h 113999"/>
              <a:gd name="connsiteX83" fmla="*/ 16965 w 189136"/>
              <a:gd name="connsiteY83" fmla="*/ 113638 h 113999"/>
              <a:gd name="connsiteX84" fmla="*/ 16784 w 189136"/>
              <a:gd name="connsiteY84" fmla="*/ 113819 h 113999"/>
              <a:gd name="connsiteX85" fmla="*/ 14859 w 189136"/>
              <a:gd name="connsiteY85" fmla="*/ 113999 h 113999"/>
              <a:gd name="connsiteX86" fmla="*/ 13896 w 189136"/>
              <a:gd name="connsiteY86" fmla="*/ 113157 h 113999"/>
              <a:gd name="connsiteX87" fmla="*/ 14077 w 189136"/>
              <a:gd name="connsiteY87" fmla="*/ 111954 h 113999"/>
              <a:gd name="connsiteX88" fmla="*/ 13054 w 189136"/>
              <a:gd name="connsiteY88" fmla="*/ 111352 h 113999"/>
              <a:gd name="connsiteX89" fmla="*/ 13415 w 189136"/>
              <a:gd name="connsiteY89" fmla="*/ 109187 h 113999"/>
              <a:gd name="connsiteX90" fmla="*/ 12152 w 189136"/>
              <a:gd name="connsiteY90" fmla="*/ 105878 h 113999"/>
              <a:gd name="connsiteX91" fmla="*/ 13415 w 189136"/>
              <a:gd name="connsiteY91" fmla="*/ 106359 h 113999"/>
              <a:gd name="connsiteX92" fmla="*/ 12994 w 189136"/>
              <a:gd name="connsiteY92" fmla="*/ 102930 h 113999"/>
              <a:gd name="connsiteX93" fmla="*/ 14498 w 189136"/>
              <a:gd name="connsiteY93" fmla="*/ 102930 h 113999"/>
              <a:gd name="connsiteX94" fmla="*/ 15280 w 189136"/>
              <a:gd name="connsiteY94" fmla="*/ 104133 h 113999"/>
              <a:gd name="connsiteX95" fmla="*/ 16724 w 189136"/>
              <a:gd name="connsiteY95" fmla="*/ 103953 h 113999"/>
              <a:gd name="connsiteX96" fmla="*/ 16664 w 189136"/>
              <a:gd name="connsiteY96" fmla="*/ 105757 h 113999"/>
              <a:gd name="connsiteX97" fmla="*/ 16062 w 189136"/>
              <a:gd name="connsiteY97" fmla="*/ 105757 h 113999"/>
              <a:gd name="connsiteX98" fmla="*/ 16243 w 189136"/>
              <a:gd name="connsiteY98" fmla="*/ 107562 h 113999"/>
              <a:gd name="connsiteX99" fmla="*/ 18288 w 189136"/>
              <a:gd name="connsiteY99" fmla="*/ 107983 h 113999"/>
              <a:gd name="connsiteX100" fmla="*/ 17626 w 189136"/>
              <a:gd name="connsiteY100" fmla="*/ 105216 h 113999"/>
              <a:gd name="connsiteX101" fmla="*/ 18649 w 189136"/>
              <a:gd name="connsiteY101" fmla="*/ 103411 h 113999"/>
              <a:gd name="connsiteX102" fmla="*/ 21356 w 189136"/>
              <a:gd name="connsiteY102" fmla="*/ 103411 h 113999"/>
              <a:gd name="connsiteX103" fmla="*/ 20875 w 189136"/>
              <a:gd name="connsiteY103" fmla="*/ 99381 h 113999"/>
              <a:gd name="connsiteX104" fmla="*/ 22198 w 189136"/>
              <a:gd name="connsiteY104" fmla="*/ 99922 h 113999"/>
              <a:gd name="connsiteX105" fmla="*/ 22800 w 189136"/>
              <a:gd name="connsiteY105" fmla="*/ 104735 h 113999"/>
              <a:gd name="connsiteX106" fmla="*/ 23823 w 189136"/>
              <a:gd name="connsiteY106" fmla="*/ 104614 h 113999"/>
              <a:gd name="connsiteX107" fmla="*/ 23823 w 189136"/>
              <a:gd name="connsiteY107" fmla="*/ 103111 h 113999"/>
              <a:gd name="connsiteX108" fmla="*/ 24725 w 189136"/>
              <a:gd name="connsiteY108" fmla="*/ 103111 h 113999"/>
              <a:gd name="connsiteX109" fmla="*/ 25206 w 189136"/>
              <a:gd name="connsiteY109" fmla="*/ 105096 h 113999"/>
              <a:gd name="connsiteX110" fmla="*/ 26169 w 189136"/>
              <a:gd name="connsiteY110" fmla="*/ 104314 h 113999"/>
              <a:gd name="connsiteX111" fmla="*/ 30319 w 189136"/>
              <a:gd name="connsiteY111" fmla="*/ 104013 h 113999"/>
              <a:gd name="connsiteX112" fmla="*/ 29117 w 189136"/>
              <a:gd name="connsiteY112" fmla="*/ 102569 h 113999"/>
              <a:gd name="connsiteX113" fmla="*/ 26409 w 189136"/>
              <a:gd name="connsiteY113" fmla="*/ 102870 h 113999"/>
              <a:gd name="connsiteX114" fmla="*/ 26048 w 189136"/>
              <a:gd name="connsiteY114" fmla="*/ 100464 h 113999"/>
              <a:gd name="connsiteX115" fmla="*/ 24966 w 189136"/>
              <a:gd name="connsiteY115" fmla="*/ 98057 h 113999"/>
              <a:gd name="connsiteX116" fmla="*/ 23582 w 189136"/>
              <a:gd name="connsiteY116" fmla="*/ 88552 h 113999"/>
              <a:gd name="connsiteX117" fmla="*/ 21597 w 189136"/>
              <a:gd name="connsiteY117" fmla="*/ 86627 h 113999"/>
              <a:gd name="connsiteX118" fmla="*/ 19251 w 189136"/>
              <a:gd name="connsiteY118" fmla="*/ 86988 h 113999"/>
              <a:gd name="connsiteX119" fmla="*/ 19491 w 189136"/>
              <a:gd name="connsiteY119" fmla="*/ 88312 h 113999"/>
              <a:gd name="connsiteX120" fmla="*/ 17085 w 189136"/>
              <a:gd name="connsiteY120" fmla="*/ 88974 h 113999"/>
              <a:gd name="connsiteX121" fmla="*/ 17205 w 189136"/>
              <a:gd name="connsiteY121" fmla="*/ 91019 h 113999"/>
              <a:gd name="connsiteX122" fmla="*/ 17867 w 189136"/>
              <a:gd name="connsiteY122" fmla="*/ 91139 h 113999"/>
              <a:gd name="connsiteX123" fmla="*/ 16062 w 189136"/>
              <a:gd name="connsiteY123" fmla="*/ 92944 h 113999"/>
              <a:gd name="connsiteX124" fmla="*/ 13836 w 189136"/>
              <a:gd name="connsiteY124" fmla="*/ 92162 h 113999"/>
              <a:gd name="connsiteX125" fmla="*/ 14318 w 189136"/>
              <a:gd name="connsiteY125" fmla="*/ 89996 h 113999"/>
              <a:gd name="connsiteX126" fmla="*/ 13114 w 189136"/>
              <a:gd name="connsiteY126" fmla="*/ 89034 h 113999"/>
              <a:gd name="connsiteX127" fmla="*/ 11791 w 189136"/>
              <a:gd name="connsiteY127" fmla="*/ 89214 h 113999"/>
              <a:gd name="connsiteX128" fmla="*/ 11791 w 189136"/>
              <a:gd name="connsiteY128" fmla="*/ 86928 h 113999"/>
              <a:gd name="connsiteX129" fmla="*/ 11009 w 189136"/>
              <a:gd name="connsiteY129" fmla="*/ 87109 h 113999"/>
              <a:gd name="connsiteX130" fmla="*/ 11370 w 189136"/>
              <a:gd name="connsiteY130" fmla="*/ 89274 h 113999"/>
              <a:gd name="connsiteX131" fmla="*/ 9986 w 189136"/>
              <a:gd name="connsiteY131" fmla="*/ 89274 h 113999"/>
              <a:gd name="connsiteX132" fmla="*/ 9806 w 189136"/>
              <a:gd name="connsiteY132" fmla="*/ 87229 h 113999"/>
              <a:gd name="connsiteX133" fmla="*/ 10708 w 189136"/>
              <a:gd name="connsiteY133" fmla="*/ 87109 h 113999"/>
              <a:gd name="connsiteX134" fmla="*/ 10708 w 189136"/>
              <a:gd name="connsiteY134" fmla="*/ 85905 h 113999"/>
              <a:gd name="connsiteX135" fmla="*/ 11671 w 189136"/>
              <a:gd name="connsiteY135" fmla="*/ 84883 h 113999"/>
              <a:gd name="connsiteX136" fmla="*/ 12032 w 189136"/>
              <a:gd name="connsiteY136" fmla="*/ 82717 h 113999"/>
              <a:gd name="connsiteX137" fmla="*/ 10467 w 189136"/>
              <a:gd name="connsiteY137" fmla="*/ 82236 h 113999"/>
              <a:gd name="connsiteX138" fmla="*/ 11069 w 189136"/>
              <a:gd name="connsiteY138" fmla="*/ 80732 h 113999"/>
              <a:gd name="connsiteX139" fmla="*/ 9084 w 189136"/>
              <a:gd name="connsiteY139" fmla="*/ 81033 h 113999"/>
              <a:gd name="connsiteX140" fmla="*/ 10167 w 189136"/>
              <a:gd name="connsiteY140" fmla="*/ 79529 h 113999"/>
              <a:gd name="connsiteX141" fmla="*/ 9806 w 189136"/>
              <a:gd name="connsiteY141" fmla="*/ 77363 h 113999"/>
              <a:gd name="connsiteX142" fmla="*/ 9144 w 189136"/>
              <a:gd name="connsiteY142" fmla="*/ 77423 h 113999"/>
              <a:gd name="connsiteX143" fmla="*/ 8783 w 189136"/>
              <a:gd name="connsiteY143" fmla="*/ 75378 h 113999"/>
              <a:gd name="connsiteX144" fmla="*/ 9505 w 189136"/>
              <a:gd name="connsiteY144" fmla="*/ 75378 h 113999"/>
              <a:gd name="connsiteX145" fmla="*/ 9024 w 189136"/>
              <a:gd name="connsiteY145" fmla="*/ 71708 h 113999"/>
              <a:gd name="connsiteX146" fmla="*/ 7941 w 189136"/>
              <a:gd name="connsiteY146" fmla="*/ 71588 h 113999"/>
              <a:gd name="connsiteX147" fmla="*/ 7700 w 189136"/>
              <a:gd name="connsiteY147" fmla="*/ 69964 h 113999"/>
              <a:gd name="connsiteX148" fmla="*/ 4331 w 189136"/>
              <a:gd name="connsiteY148" fmla="*/ 70325 h 113999"/>
              <a:gd name="connsiteX149" fmla="*/ 4752 w 189136"/>
              <a:gd name="connsiteY149" fmla="*/ 73092 h 113999"/>
              <a:gd name="connsiteX150" fmla="*/ 2286 w 189136"/>
              <a:gd name="connsiteY150" fmla="*/ 73272 h 113999"/>
              <a:gd name="connsiteX151" fmla="*/ 2286 w 189136"/>
              <a:gd name="connsiteY151" fmla="*/ 72430 h 113999"/>
              <a:gd name="connsiteX152" fmla="*/ 782 w 189136"/>
              <a:gd name="connsiteY152" fmla="*/ 71708 h 113999"/>
              <a:gd name="connsiteX153" fmla="*/ 0 w 189136"/>
              <a:gd name="connsiteY153" fmla="*/ 65331 h 113999"/>
              <a:gd name="connsiteX154" fmla="*/ 16122 w 189136"/>
              <a:gd name="connsiteY154" fmla="*/ 63166 h 113999"/>
              <a:gd name="connsiteX155" fmla="*/ 14137 w 189136"/>
              <a:gd name="connsiteY155" fmla="*/ 46622 h 113999"/>
              <a:gd name="connsiteX156" fmla="*/ 22319 w 189136"/>
              <a:gd name="connsiteY156" fmla="*/ 45961 h 113999"/>
              <a:gd name="connsiteX157" fmla="*/ 30380 w 189136"/>
              <a:gd name="connsiteY157" fmla="*/ 44938 h 113999"/>
              <a:gd name="connsiteX158" fmla="*/ 38501 w 189136"/>
              <a:gd name="connsiteY158" fmla="*/ 44336 h 113999"/>
              <a:gd name="connsiteX159" fmla="*/ 47344 w 189136"/>
              <a:gd name="connsiteY159" fmla="*/ 43374 h 113999"/>
              <a:gd name="connsiteX160" fmla="*/ 68219 w 189136"/>
              <a:gd name="connsiteY160" fmla="*/ 40727 h 113999"/>
              <a:gd name="connsiteX161" fmla="*/ 78927 w 189136"/>
              <a:gd name="connsiteY161" fmla="*/ 39343 h 113999"/>
              <a:gd name="connsiteX162" fmla="*/ 94989 w 189136"/>
              <a:gd name="connsiteY162" fmla="*/ 37418 h 113999"/>
              <a:gd name="connsiteX163" fmla="*/ 96854 w 189136"/>
              <a:gd name="connsiteY163" fmla="*/ 53661 h 113999"/>
              <a:gd name="connsiteX164" fmla="*/ 112676 w 189136"/>
              <a:gd name="connsiteY164" fmla="*/ 51736 h 113999"/>
              <a:gd name="connsiteX165" fmla="*/ 112977 w 189136"/>
              <a:gd name="connsiteY165" fmla="*/ 50472 h 113999"/>
              <a:gd name="connsiteX166" fmla="*/ 111052 w 189136"/>
              <a:gd name="connsiteY166" fmla="*/ 35252 h 113999"/>
              <a:gd name="connsiteX167" fmla="*/ 121699 w 189136"/>
              <a:gd name="connsiteY167" fmla="*/ 33929 h 113999"/>
              <a:gd name="connsiteX168" fmla="*/ 125971 w 189136"/>
              <a:gd name="connsiteY168" fmla="*/ 33207 h 113999"/>
              <a:gd name="connsiteX169" fmla="*/ 143417 w 189136"/>
              <a:gd name="connsiteY169" fmla="*/ 30801 h 113999"/>
              <a:gd name="connsiteX170" fmla="*/ 140890 w 189136"/>
              <a:gd name="connsiteY170" fmla="*/ 10167 h 113999"/>
              <a:gd name="connsiteX171" fmla="*/ 145101 w 189136"/>
              <a:gd name="connsiteY171" fmla="*/ 9565 h 113999"/>
              <a:gd name="connsiteX172" fmla="*/ 146123 w 189136"/>
              <a:gd name="connsiteY172" fmla="*/ 10167 h 113999"/>
              <a:gd name="connsiteX173" fmla="*/ 146966 w 189136"/>
              <a:gd name="connsiteY173" fmla="*/ 9024 h 113999"/>
              <a:gd name="connsiteX174" fmla="*/ 149252 w 189136"/>
              <a:gd name="connsiteY174" fmla="*/ 9324 h 113999"/>
              <a:gd name="connsiteX175" fmla="*/ 151899 w 189136"/>
              <a:gd name="connsiteY175" fmla="*/ 8723 h 113999"/>
              <a:gd name="connsiteX176" fmla="*/ 151899 w 189136"/>
              <a:gd name="connsiteY176" fmla="*/ 9324 h 113999"/>
              <a:gd name="connsiteX177" fmla="*/ 154185 w 189136"/>
              <a:gd name="connsiteY177" fmla="*/ 9746 h 113999"/>
              <a:gd name="connsiteX178" fmla="*/ 155268 w 189136"/>
              <a:gd name="connsiteY178" fmla="*/ 11069 h 113999"/>
              <a:gd name="connsiteX179" fmla="*/ 155027 w 189136"/>
              <a:gd name="connsiteY179" fmla="*/ 12453 h 113999"/>
              <a:gd name="connsiteX180" fmla="*/ 157794 w 189136"/>
              <a:gd name="connsiteY180" fmla="*/ 12092 h 113999"/>
              <a:gd name="connsiteX181" fmla="*/ 159057 w 189136"/>
              <a:gd name="connsiteY181" fmla="*/ 11971 h 113999"/>
              <a:gd name="connsiteX182" fmla="*/ 159298 w 189136"/>
              <a:gd name="connsiteY182" fmla="*/ 13716 h 113999"/>
              <a:gd name="connsiteX183" fmla="*/ 160622 w 189136"/>
              <a:gd name="connsiteY183" fmla="*/ 13536 h 113999"/>
              <a:gd name="connsiteX184" fmla="*/ 160441 w 189136"/>
              <a:gd name="connsiteY184" fmla="*/ 11791 h 113999"/>
              <a:gd name="connsiteX185" fmla="*/ 165855 w 189136"/>
              <a:gd name="connsiteY185" fmla="*/ 11069 h 113999"/>
              <a:gd name="connsiteX186" fmla="*/ 166277 w 189136"/>
              <a:gd name="connsiteY186" fmla="*/ 12453 h 113999"/>
              <a:gd name="connsiteX187" fmla="*/ 166096 w 189136"/>
              <a:gd name="connsiteY187" fmla="*/ 5474 h 113999"/>
              <a:gd name="connsiteX188" fmla="*/ 165194 w 189136"/>
              <a:gd name="connsiteY188" fmla="*/ 5534 h 113999"/>
              <a:gd name="connsiteX189" fmla="*/ 164472 w 189136"/>
              <a:gd name="connsiteY189" fmla="*/ 3429 h 113999"/>
              <a:gd name="connsiteX190" fmla="*/ 165374 w 189136"/>
              <a:gd name="connsiteY190" fmla="*/ 3068 h 113999"/>
              <a:gd name="connsiteX191" fmla="*/ 164773 w 189136"/>
              <a:gd name="connsiteY191" fmla="*/ 1564 h 113999"/>
              <a:gd name="connsiteX192" fmla="*/ 166698 w 189136"/>
              <a:gd name="connsiteY192" fmla="*/ 1203 h 113999"/>
              <a:gd name="connsiteX193" fmla="*/ 167420 w 189136"/>
              <a:gd name="connsiteY193" fmla="*/ 0 h 113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</a:cxnLst>
            <a:rect l="l" t="t" r="r" b="b"/>
            <a:pathLst>
              <a:path w="189136" h="113999">
                <a:moveTo>
                  <a:pt x="167420" y="60"/>
                </a:moveTo>
                <a:lnTo>
                  <a:pt x="170307" y="2647"/>
                </a:lnTo>
                <a:lnTo>
                  <a:pt x="171330" y="4331"/>
                </a:lnTo>
                <a:lnTo>
                  <a:pt x="171931" y="7520"/>
                </a:lnTo>
                <a:lnTo>
                  <a:pt x="171871" y="9926"/>
                </a:lnTo>
                <a:lnTo>
                  <a:pt x="173135" y="12994"/>
                </a:lnTo>
                <a:lnTo>
                  <a:pt x="172593" y="16604"/>
                </a:lnTo>
                <a:lnTo>
                  <a:pt x="173315" y="17747"/>
                </a:lnTo>
                <a:lnTo>
                  <a:pt x="173135" y="18889"/>
                </a:lnTo>
                <a:lnTo>
                  <a:pt x="173736" y="20935"/>
                </a:lnTo>
                <a:lnTo>
                  <a:pt x="176503" y="25748"/>
                </a:lnTo>
                <a:lnTo>
                  <a:pt x="177285" y="27793"/>
                </a:lnTo>
                <a:lnTo>
                  <a:pt x="182218" y="32605"/>
                </a:lnTo>
                <a:lnTo>
                  <a:pt x="186309" y="35132"/>
                </a:lnTo>
                <a:lnTo>
                  <a:pt x="187873" y="36516"/>
                </a:lnTo>
                <a:lnTo>
                  <a:pt x="185948" y="39103"/>
                </a:lnTo>
                <a:lnTo>
                  <a:pt x="185346" y="43013"/>
                </a:lnTo>
                <a:lnTo>
                  <a:pt x="186429" y="46622"/>
                </a:lnTo>
                <a:lnTo>
                  <a:pt x="186189" y="52337"/>
                </a:lnTo>
                <a:lnTo>
                  <a:pt x="185046" y="54623"/>
                </a:lnTo>
                <a:lnTo>
                  <a:pt x="184324" y="57571"/>
                </a:lnTo>
                <a:lnTo>
                  <a:pt x="183421" y="65392"/>
                </a:lnTo>
                <a:lnTo>
                  <a:pt x="183843" y="70806"/>
                </a:lnTo>
                <a:lnTo>
                  <a:pt x="184805" y="73092"/>
                </a:lnTo>
                <a:lnTo>
                  <a:pt x="186008" y="74536"/>
                </a:lnTo>
                <a:lnTo>
                  <a:pt x="185407" y="75859"/>
                </a:lnTo>
                <a:lnTo>
                  <a:pt x="186309" y="81454"/>
                </a:lnTo>
                <a:lnTo>
                  <a:pt x="186309" y="82777"/>
                </a:lnTo>
                <a:lnTo>
                  <a:pt x="187091" y="86868"/>
                </a:lnTo>
                <a:lnTo>
                  <a:pt x="189136" y="92042"/>
                </a:lnTo>
                <a:lnTo>
                  <a:pt x="187211" y="92222"/>
                </a:lnTo>
                <a:lnTo>
                  <a:pt x="186429" y="92342"/>
                </a:lnTo>
                <a:lnTo>
                  <a:pt x="182218" y="92944"/>
                </a:lnTo>
                <a:lnTo>
                  <a:pt x="180835" y="93004"/>
                </a:lnTo>
                <a:lnTo>
                  <a:pt x="177406" y="93425"/>
                </a:lnTo>
                <a:lnTo>
                  <a:pt x="175902" y="93606"/>
                </a:lnTo>
                <a:lnTo>
                  <a:pt x="173977" y="93786"/>
                </a:lnTo>
                <a:lnTo>
                  <a:pt x="168803" y="94388"/>
                </a:lnTo>
                <a:lnTo>
                  <a:pt x="168563" y="94388"/>
                </a:lnTo>
                <a:lnTo>
                  <a:pt x="165855" y="94809"/>
                </a:lnTo>
                <a:lnTo>
                  <a:pt x="161163" y="95350"/>
                </a:lnTo>
                <a:lnTo>
                  <a:pt x="158456" y="95651"/>
                </a:lnTo>
                <a:lnTo>
                  <a:pt x="153342" y="96253"/>
                </a:lnTo>
                <a:lnTo>
                  <a:pt x="151177" y="96614"/>
                </a:lnTo>
                <a:lnTo>
                  <a:pt x="150395" y="96614"/>
                </a:lnTo>
                <a:lnTo>
                  <a:pt x="148891" y="96914"/>
                </a:lnTo>
                <a:lnTo>
                  <a:pt x="146545" y="97275"/>
                </a:lnTo>
                <a:lnTo>
                  <a:pt x="144860" y="97396"/>
                </a:lnTo>
                <a:lnTo>
                  <a:pt x="137461" y="98478"/>
                </a:lnTo>
                <a:lnTo>
                  <a:pt x="136859" y="98478"/>
                </a:lnTo>
                <a:lnTo>
                  <a:pt x="134573" y="98960"/>
                </a:lnTo>
                <a:lnTo>
                  <a:pt x="129159" y="99682"/>
                </a:lnTo>
                <a:lnTo>
                  <a:pt x="126332" y="100043"/>
                </a:lnTo>
                <a:lnTo>
                  <a:pt x="120195" y="100825"/>
                </a:lnTo>
                <a:lnTo>
                  <a:pt x="118992" y="100945"/>
                </a:lnTo>
                <a:lnTo>
                  <a:pt x="116346" y="101366"/>
                </a:lnTo>
                <a:lnTo>
                  <a:pt x="115744" y="101366"/>
                </a:lnTo>
                <a:lnTo>
                  <a:pt x="109848" y="102208"/>
                </a:lnTo>
                <a:lnTo>
                  <a:pt x="108164" y="102509"/>
                </a:lnTo>
                <a:lnTo>
                  <a:pt x="105036" y="102870"/>
                </a:lnTo>
                <a:lnTo>
                  <a:pt x="102449" y="103171"/>
                </a:lnTo>
                <a:lnTo>
                  <a:pt x="100945" y="103351"/>
                </a:lnTo>
                <a:lnTo>
                  <a:pt x="93004" y="104314"/>
                </a:lnTo>
                <a:lnTo>
                  <a:pt x="90838" y="104675"/>
                </a:lnTo>
                <a:lnTo>
                  <a:pt x="89455" y="104855"/>
                </a:lnTo>
                <a:lnTo>
                  <a:pt x="86086" y="105216"/>
                </a:lnTo>
                <a:lnTo>
                  <a:pt x="79348" y="106118"/>
                </a:lnTo>
                <a:lnTo>
                  <a:pt x="73934" y="106720"/>
                </a:lnTo>
                <a:lnTo>
                  <a:pt x="70866" y="107322"/>
                </a:lnTo>
                <a:lnTo>
                  <a:pt x="68520" y="107683"/>
                </a:lnTo>
                <a:lnTo>
                  <a:pt x="63827" y="108344"/>
                </a:lnTo>
                <a:lnTo>
                  <a:pt x="56549" y="109547"/>
                </a:lnTo>
                <a:lnTo>
                  <a:pt x="55045" y="109848"/>
                </a:lnTo>
                <a:lnTo>
                  <a:pt x="44818" y="110931"/>
                </a:lnTo>
                <a:lnTo>
                  <a:pt x="42893" y="110991"/>
                </a:lnTo>
                <a:lnTo>
                  <a:pt x="38681" y="111412"/>
                </a:lnTo>
                <a:lnTo>
                  <a:pt x="25086" y="112796"/>
                </a:lnTo>
                <a:lnTo>
                  <a:pt x="24123" y="112856"/>
                </a:lnTo>
                <a:lnTo>
                  <a:pt x="21476" y="113157"/>
                </a:lnTo>
                <a:lnTo>
                  <a:pt x="21356" y="113157"/>
                </a:lnTo>
                <a:lnTo>
                  <a:pt x="20454" y="113337"/>
                </a:lnTo>
                <a:lnTo>
                  <a:pt x="19070" y="113518"/>
                </a:lnTo>
                <a:lnTo>
                  <a:pt x="18108" y="113638"/>
                </a:lnTo>
                <a:lnTo>
                  <a:pt x="16965" y="113638"/>
                </a:lnTo>
                <a:lnTo>
                  <a:pt x="16784" y="113819"/>
                </a:lnTo>
                <a:lnTo>
                  <a:pt x="14859" y="113999"/>
                </a:lnTo>
                <a:lnTo>
                  <a:pt x="13896" y="113157"/>
                </a:lnTo>
                <a:lnTo>
                  <a:pt x="14077" y="111954"/>
                </a:lnTo>
                <a:lnTo>
                  <a:pt x="13054" y="111352"/>
                </a:lnTo>
                <a:lnTo>
                  <a:pt x="13415" y="109187"/>
                </a:lnTo>
                <a:lnTo>
                  <a:pt x="12152" y="105878"/>
                </a:lnTo>
                <a:lnTo>
                  <a:pt x="13415" y="106359"/>
                </a:lnTo>
                <a:lnTo>
                  <a:pt x="12994" y="102930"/>
                </a:lnTo>
                <a:lnTo>
                  <a:pt x="14498" y="102930"/>
                </a:lnTo>
                <a:lnTo>
                  <a:pt x="15280" y="104133"/>
                </a:lnTo>
                <a:lnTo>
                  <a:pt x="16724" y="103953"/>
                </a:lnTo>
                <a:lnTo>
                  <a:pt x="16664" y="105757"/>
                </a:lnTo>
                <a:lnTo>
                  <a:pt x="16062" y="105757"/>
                </a:lnTo>
                <a:lnTo>
                  <a:pt x="16243" y="107562"/>
                </a:lnTo>
                <a:lnTo>
                  <a:pt x="18288" y="107983"/>
                </a:lnTo>
                <a:lnTo>
                  <a:pt x="17626" y="105216"/>
                </a:lnTo>
                <a:lnTo>
                  <a:pt x="18649" y="103411"/>
                </a:lnTo>
                <a:lnTo>
                  <a:pt x="21356" y="103411"/>
                </a:lnTo>
                <a:lnTo>
                  <a:pt x="20875" y="99381"/>
                </a:lnTo>
                <a:lnTo>
                  <a:pt x="22198" y="99922"/>
                </a:lnTo>
                <a:lnTo>
                  <a:pt x="22800" y="104735"/>
                </a:lnTo>
                <a:lnTo>
                  <a:pt x="23823" y="104614"/>
                </a:lnTo>
                <a:lnTo>
                  <a:pt x="23823" y="103111"/>
                </a:lnTo>
                <a:lnTo>
                  <a:pt x="24725" y="103111"/>
                </a:lnTo>
                <a:lnTo>
                  <a:pt x="25206" y="105096"/>
                </a:lnTo>
                <a:lnTo>
                  <a:pt x="26169" y="104314"/>
                </a:lnTo>
                <a:lnTo>
                  <a:pt x="30319" y="104013"/>
                </a:lnTo>
                <a:lnTo>
                  <a:pt x="29117" y="102569"/>
                </a:lnTo>
                <a:lnTo>
                  <a:pt x="26409" y="102870"/>
                </a:lnTo>
                <a:lnTo>
                  <a:pt x="26048" y="100464"/>
                </a:lnTo>
                <a:lnTo>
                  <a:pt x="24966" y="98057"/>
                </a:lnTo>
                <a:lnTo>
                  <a:pt x="23582" y="88552"/>
                </a:lnTo>
                <a:lnTo>
                  <a:pt x="21597" y="86627"/>
                </a:lnTo>
                <a:lnTo>
                  <a:pt x="19251" y="86988"/>
                </a:lnTo>
                <a:lnTo>
                  <a:pt x="19491" y="88312"/>
                </a:lnTo>
                <a:lnTo>
                  <a:pt x="17085" y="88974"/>
                </a:lnTo>
                <a:lnTo>
                  <a:pt x="17205" y="91019"/>
                </a:lnTo>
                <a:lnTo>
                  <a:pt x="17867" y="91139"/>
                </a:lnTo>
                <a:lnTo>
                  <a:pt x="16062" y="92944"/>
                </a:lnTo>
                <a:lnTo>
                  <a:pt x="13836" y="92162"/>
                </a:lnTo>
                <a:lnTo>
                  <a:pt x="14318" y="89996"/>
                </a:lnTo>
                <a:lnTo>
                  <a:pt x="13114" y="89034"/>
                </a:lnTo>
                <a:lnTo>
                  <a:pt x="11791" y="89214"/>
                </a:lnTo>
                <a:lnTo>
                  <a:pt x="11791" y="86928"/>
                </a:lnTo>
                <a:lnTo>
                  <a:pt x="11009" y="87109"/>
                </a:lnTo>
                <a:lnTo>
                  <a:pt x="11370" y="89274"/>
                </a:lnTo>
                <a:lnTo>
                  <a:pt x="9986" y="89274"/>
                </a:lnTo>
                <a:lnTo>
                  <a:pt x="9806" y="87229"/>
                </a:lnTo>
                <a:lnTo>
                  <a:pt x="10708" y="87109"/>
                </a:lnTo>
                <a:lnTo>
                  <a:pt x="10708" y="85905"/>
                </a:lnTo>
                <a:lnTo>
                  <a:pt x="11671" y="84883"/>
                </a:lnTo>
                <a:lnTo>
                  <a:pt x="12032" y="82717"/>
                </a:lnTo>
                <a:lnTo>
                  <a:pt x="10467" y="82236"/>
                </a:lnTo>
                <a:lnTo>
                  <a:pt x="11069" y="80732"/>
                </a:lnTo>
                <a:lnTo>
                  <a:pt x="9084" y="81033"/>
                </a:lnTo>
                <a:lnTo>
                  <a:pt x="10167" y="79529"/>
                </a:lnTo>
                <a:lnTo>
                  <a:pt x="9806" y="77363"/>
                </a:lnTo>
                <a:lnTo>
                  <a:pt x="9144" y="77423"/>
                </a:lnTo>
                <a:lnTo>
                  <a:pt x="8783" y="75378"/>
                </a:lnTo>
                <a:lnTo>
                  <a:pt x="9505" y="75378"/>
                </a:lnTo>
                <a:lnTo>
                  <a:pt x="9024" y="71708"/>
                </a:lnTo>
                <a:lnTo>
                  <a:pt x="7941" y="71588"/>
                </a:lnTo>
                <a:lnTo>
                  <a:pt x="7700" y="69964"/>
                </a:lnTo>
                <a:lnTo>
                  <a:pt x="4331" y="70325"/>
                </a:lnTo>
                <a:lnTo>
                  <a:pt x="4752" y="73092"/>
                </a:lnTo>
                <a:lnTo>
                  <a:pt x="2286" y="73272"/>
                </a:lnTo>
                <a:lnTo>
                  <a:pt x="2286" y="72430"/>
                </a:lnTo>
                <a:lnTo>
                  <a:pt x="782" y="71708"/>
                </a:lnTo>
                <a:lnTo>
                  <a:pt x="0" y="65331"/>
                </a:lnTo>
                <a:lnTo>
                  <a:pt x="16122" y="63166"/>
                </a:lnTo>
                <a:lnTo>
                  <a:pt x="14137" y="46622"/>
                </a:lnTo>
                <a:lnTo>
                  <a:pt x="22319" y="45961"/>
                </a:lnTo>
                <a:lnTo>
                  <a:pt x="30380" y="44938"/>
                </a:lnTo>
                <a:lnTo>
                  <a:pt x="38501" y="44336"/>
                </a:lnTo>
                <a:lnTo>
                  <a:pt x="47344" y="43374"/>
                </a:lnTo>
                <a:lnTo>
                  <a:pt x="68219" y="40727"/>
                </a:lnTo>
                <a:lnTo>
                  <a:pt x="78927" y="39343"/>
                </a:lnTo>
                <a:lnTo>
                  <a:pt x="94989" y="37418"/>
                </a:lnTo>
                <a:lnTo>
                  <a:pt x="96854" y="53661"/>
                </a:lnTo>
                <a:lnTo>
                  <a:pt x="112676" y="51736"/>
                </a:lnTo>
                <a:lnTo>
                  <a:pt x="112977" y="50472"/>
                </a:lnTo>
                <a:lnTo>
                  <a:pt x="111052" y="35252"/>
                </a:lnTo>
                <a:lnTo>
                  <a:pt x="121699" y="33929"/>
                </a:lnTo>
                <a:lnTo>
                  <a:pt x="125971" y="33207"/>
                </a:lnTo>
                <a:lnTo>
                  <a:pt x="143417" y="30801"/>
                </a:lnTo>
                <a:lnTo>
                  <a:pt x="140890" y="10167"/>
                </a:lnTo>
                <a:lnTo>
                  <a:pt x="145101" y="9565"/>
                </a:lnTo>
                <a:lnTo>
                  <a:pt x="146123" y="10167"/>
                </a:lnTo>
                <a:lnTo>
                  <a:pt x="146966" y="9024"/>
                </a:lnTo>
                <a:lnTo>
                  <a:pt x="149252" y="9324"/>
                </a:lnTo>
                <a:lnTo>
                  <a:pt x="151899" y="8723"/>
                </a:lnTo>
                <a:lnTo>
                  <a:pt x="151899" y="9324"/>
                </a:lnTo>
                <a:lnTo>
                  <a:pt x="154185" y="9746"/>
                </a:lnTo>
                <a:lnTo>
                  <a:pt x="155268" y="11069"/>
                </a:lnTo>
                <a:lnTo>
                  <a:pt x="155027" y="12453"/>
                </a:lnTo>
                <a:lnTo>
                  <a:pt x="157794" y="12092"/>
                </a:lnTo>
                <a:lnTo>
                  <a:pt x="159057" y="11971"/>
                </a:lnTo>
                <a:lnTo>
                  <a:pt x="159298" y="13716"/>
                </a:lnTo>
                <a:lnTo>
                  <a:pt x="160622" y="13536"/>
                </a:lnTo>
                <a:lnTo>
                  <a:pt x="160441" y="11791"/>
                </a:lnTo>
                <a:lnTo>
                  <a:pt x="165855" y="11069"/>
                </a:lnTo>
                <a:lnTo>
                  <a:pt x="166277" y="12453"/>
                </a:lnTo>
                <a:lnTo>
                  <a:pt x="166096" y="5474"/>
                </a:lnTo>
                <a:lnTo>
                  <a:pt x="165194" y="5534"/>
                </a:lnTo>
                <a:lnTo>
                  <a:pt x="164472" y="3429"/>
                </a:lnTo>
                <a:lnTo>
                  <a:pt x="165374" y="3068"/>
                </a:lnTo>
                <a:lnTo>
                  <a:pt x="164773" y="1564"/>
                </a:lnTo>
                <a:lnTo>
                  <a:pt x="166698" y="1203"/>
                </a:lnTo>
                <a:lnTo>
                  <a:pt x="167420" y="0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4" name="Freeform: Shape 433" title="WI-2">
            <a:extLst>
              <a:ext uri="{FF2B5EF4-FFF2-40B4-BE49-F238E27FC236}">
                <a16:creationId xmlns:a16="http://schemas.microsoft.com/office/drawing/2014/main" id="{1F8D7586-A431-B0AA-B4E0-BC21F3B9B956}"/>
              </a:ext>
            </a:extLst>
          </p:cNvPr>
          <p:cNvSpPr/>
          <p:nvPr/>
        </p:nvSpPr>
        <p:spPr>
          <a:xfrm>
            <a:off x="5451256" y="3102410"/>
            <a:ext cx="174036" cy="173116"/>
          </a:xfrm>
          <a:custGeom>
            <a:avLst/>
            <a:gdLst>
              <a:gd name="connsiteX0" fmla="*/ 122782 w 217831"/>
              <a:gd name="connsiteY0" fmla="*/ 212598 h 224389"/>
              <a:gd name="connsiteX1" fmla="*/ 121760 w 217831"/>
              <a:gd name="connsiteY1" fmla="*/ 212718 h 224389"/>
              <a:gd name="connsiteX2" fmla="*/ 119233 w 217831"/>
              <a:gd name="connsiteY2" fmla="*/ 212899 h 224389"/>
              <a:gd name="connsiteX3" fmla="*/ 115744 w 217831"/>
              <a:gd name="connsiteY3" fmla="*/ 213320 h 224389"/>
              <a:gd name="connsiteX4" fmla="*/ 109126 w 217831"/>
              <a:gd name="connsiteY4" fmla="*/ 214042 h 224389"/>
              <a:gd name="connsiteX5" fmla="*/ 105878 w 217831"/>
              <a:gd name="connsiteY5" fmla="*/ 214403 h 224389"/>
              <a:gd name="connsiteX6" fmla="*/ 103833 w 217831"/>
              <a:gd name="connsiteY6" fmla="*/ 214583 h 224389"/>
              <a:gd name="connsiteX7" fmla="*/ 102028 w 217831"/>
              <a:gd name="connsiteY7" fmla="*/ 214884 h 224389"/>
              <a:gd name="connsiteX8" fmla="*/ 100825 w 217831"/>
              <a:gd name="connsiteY8" fmla="*/ 214884 h 224389"/>
              <a:gd name="connsiteX9" fmla="*/ 91801 w 217831"/>
              <a:gd name="connsiteY9" fmla="*/ 215967 h 224389"/>
              <a:gd name="connsiteX10" fmla="*/ 86988 w 217831"/>
              <a:gd name="connsiteY10" fmla="*/ 216568 h 224389"/>
              <a:gd name="connsiteX11" fmla="*/ 79709 w 217831"/>
              <a:gd name="connsiteY11" fmla="*/ 217411 h 224389"/>
              <a:gd name="connsiteX12" fmla="*/ 75498 w 217831"/>
              <a:gd name="connsiteY12" fmla="*/ 217651 h 224389"/>
              <a:gd name="connsiteX13" fmla="*/ 72370 w 217831"/>
              <a:gd name="connsiteY13" fmla="*/ 217952 h 224389"/>
              <a:gd name="connsiteX14" fmla="*/ 70986 w 217831"/>
              <a:gd name="connsiteY14" fmla="*/ 218133 h 224389"/>
              <a:gd name="connsiteX15" fmla="*/ 69182 w 217831"/>
              <a:gd name="connsiteY15" fmla="*/ 218193 h 224389"/>
              <a:gd name="connsiteX16" fmla="*/ 64008 w 217831"/>
              <a:gd name="connsiteY16" fmla="*/ 218614 h 224389"/>
              <a:gd name="connsiteX17" fmla="*/ 60699 w 217831"/>
              <a:gd name="connsiteY17" fmla="*/ 219035 h 224389"/>
              <a:gd name="connsiteX18" fmla="*/ 59496 w 217831"/>
              <a:gd name="connsiteY18" fmla="*/ 219155 h 224389"/>
              <a:gd name="connsiteX19" fmla="*/ 56247 w 217831"/>
              <a:gd name="connsiteY19" fmla="*/ 219516 h 224389"/>
              <a:gd name="connsiteX20" fmla="*/ 51796 w 217831"/>
              <a:gd name="connsiteY20" fmla="*/ 220058 h 224389"/>
              <a:gd name="connsiteX21" fmla="*/ 45599 w 217831"/>
              <a:gd name="connsiteY21" fmla="*/ 220780 h 224389"/>
              <a:gd name="connsiteX22" fmla="*/ 39885 w 217831"/>
              <a:gd name="connsiteY22" fmla="*/ 221441 h 224389"/>
              <a:gd name="connsiteX23" fmla="*/ 38621 w 217831"/>
              <a:gd name="connsiteY23" fmla="*/ 221682 h 224389"/>
              <a:gd name="connsiteX24" fmla="*/ 35854 w 217831"/>
              <a:gd name="connsiteY24" fmla="*/ 221923 h 224389"/>
              <a:gd name="connsiteX25" fmla="*/ 33989 w 217831"/>
              <a:gd name="connsiteY25" fmla="*/ 222163 h 224389"/>
              <a:gd name="connsiteX26" fmla="*/ 26951 w 217831"/>
              <a:gd name="connsiteY26" fmla="*/ 222945 h 224389"/>
              <a:gd name="connsiteX27" fmla="*/ 23461 w 217831"/>
              <a:gd name="connsiteY27" fmla="*/ 223366 h 224389"/>
              <a:gd name="connsiteX28" fmla="*/ 19612 w 217831"/>
              <a:gd name="connsiteY28" fmla="*/ 223847 h 224389"/>
              <a:gd name="connsiteX29" fmla="*/ 18950 w 217831"/>
              <a:gd name="connsiteY29" fmla="*/ 223847 h 224389"/>
              <a:gd name="connsiteX30" fmla="*/ 14679 w 217831"/>
              <a:gd name="connsiteY30" fmla="*/ 224389 h 224389"/>
              <a:gd name="connsiteX31" fmla="*/ 14679 w 217831"/>
              <a:gd name="connsiteY31" fmla="*/ 224269 h 224389"/>
              <a:gd name="connsiteX32" fmla="*/ 13475 w 217831"/>
              <a:gd name="connsiteY32" fmla="*/ 211876 h 224389"/>
              <a:gd name="connsiteX33" fmla="*/ 11370 w 217831"/>
              <a:gd name="connsiteY33" fmla="*/ 192626 h 224389"/>
              <a:gd name="connsiteX34" fmla="*/ 9024 w 217831"/>
              <a:gd name="connsiteY34" fmla="*/ 171931 h 224389"/>
              <a:gd name="connsiteX35" fmla="*/ 7640 w 217831"/>
              <a:gd name="connsiteY35" fmla="*/ 160140 h 224389"/>
              <a:gd name="connsiteX36" fmla="*/ 6677 w 217831"/>
              <a:gd name="connsiteY36" fmla="*/ 151297 h 224389"/>
              <a:gd name="connsiteX37" fmla="*/ 5294 w 217831"/>
              <a:gd name="connsiteY37" fmla="*/ 140168 h 224389"/>
              <a:gd name="connsiteX38" fmla="*/ 3790 w 217831"/>
              <a:gd name="connsiteY38" fmla="*/ 126332 h 224389"/>
              <a:gd name="connsiteX39" fmla="*/ 1564 w 217831"/>
              <a:gd name="connsiteY39" fmla="*/ 107442 h 224389"/>
              <a:gd name="connsiteX40" fmla="*/ 0 w 217831"/>
              <a:gd name="connsiteY40" fmla="*/ 93004 h 224389"/>
              <a:gd name="connsiteX41" fmla="*/ 2707 w 217831"/>
              <a:gd name="connsiteY41" fmla="*/ 92824 h 224389"/>
              <a:gd name="connsiteX42" fmla="*/ 10347 w 217831"/>
              <a:gd name="connsiteY42" fmla="*/ 90177 h 224389"/>
              <a:gd name="connsiteX43" fmla="*/ 12693 w 217831"/>
              <a:gd name="connsiteY43" fmla="*/ 89996 h 224389"/>
              <a:gd name="connsiteX44" fmla="*/ 16122 w 217831"/>
              <a:gd name="connsiteY44" fmla="*/ 90117 h 224389"/>
              <a:gd name="connsiteX45" fmla="*/ 18649 w 217831"/>
              <a:gd name="connsiteY45" fmla="*/ 89876 h 224389"/>
              <a:gd name="connsiteX46" fmla="*/ 19852 w 217831"/>
              <a:gd name="connsiteY46" fmla="*/ 91681 h 224389"/>
              <a:gd name="connsiteX47" fmla="*/ 20875 w 217831"/>
              <a:gd name="connsiteY47" fmla="*/ 92042 h 224389"/>
              <a:gd name="connsiteX48" fmla="*/ 23461 w 217831"/>
              <a:gd name="connsiteY48" fmla="*/ 91139 h 224389"/>
              <a:gd name="connsiteX49" fmla="*/ 25868 w 217831"/>
              <a:gd name="connsiteY49" fmla="*/ 92342 h 224389"/>
              <a:gd name="connsiteX50" fmla="*/ 29477 w 217831"/>
              <a:gd name="connsiteY50" fmla="*/ 95050 h 224389"/>
              <a:gd name="connsiteX51" fmla="*/ 32966 w 217831"/>
              <a:gd name="connsiteY51" fmla="*/ 96373 h 224389"/>
              <a:gd name="connsiteX52" fmla="*/ 33207 w 217831"/>
              <a:gd name="connsiteY52" fmla="*/ 95771 h 224389"/>
              <a:gd name="connsiteX53" fmla="*/ 31402 w 217831"/>
              <a:gd name="connsiteY53" fmla="*/ 80371 h 224389"/>
              <a:gd name="connsiteX54" fmla="*/ 29297 w 217831"/>
              <a:gd name="connsiteY54" fmla="*/ 60278 h 224389"/>
              <a:gd name="connsiteX55" fmla="*/ 28876 w 217831"/>
              <a:gd name="connsiteY55" fmla="*/ 56488 h 224389"/>
              <a:gd name="connsiteX56" fmla="*/ 26890 w 217831"/>
              <a:gd name="connsiteY56" fmla="*/ 39043 h 224389"/>
              <a:gd name="connsiteX57" fmla="*/ 30319 w 217831"/>
              <a:gd name="connsiteY57" fmla="*/ 38621 h 224389"/>
              <a:gd name="connsiteX58" fmla="*/ 30319 w 217831"/>
              <a:gd name="connsiteY58" fmla="*/ 40065 h 224389"/>
              <a:gd name="connsiteX59" fmla="*/ 33087 w 217831"/>
              <a:gd name="connsiteY59" fmla="*/ 39704 h 224389"/>
              <a:gd name="connsiteX60" fmla="*/ 32906 w 217831"/>
              <a:gd name="connsiteY60" fmla="*/ 38321 h 224389"/>
              <a:gd name="connsiteX61" fmla="*/ 34290 w 217831"/>
              <a:gd name="connsiteY61" fmla="*/ 38140 h 224389"/>
              <a:gd name="connsiteX62" fmla="*/ 33989 w 217831"/>
              <a:gd name="connsiteY62" fmla="*/ 35433 h 224389"/>
              <a:gd name="connsiteX63" fmla="*/ 34470 w 217831"/>
              <a:gd name="connsiteY63" fmla="*/ 34230 h 224389"/>
              <a:gd name="connsiteX64" fmla="*/ 35794 w 217831"/>
              <a:gd name="connsiteY64" fmla="*/ 33568 h 224389"/>
              <a:gd name="connsiteX65" fmla="*/ 35613 w 217831"/>
              <a:gd name="connsiteY65" fmla="*/ 32124 h 224389"/>
              <a:gd name="connsiteX66" fmla="*/ 38200 w 217831"/>
              <a:gd name="connsiteY66" fmla="*/ 30741 h 224389"/>
              <a:gd name="connsiteX67" fmla="*/ 38681 w 217831"/>
              <a:gd name="connsiteY67" fmla="*/ 33809 h 224389"/>
              <a:gd name="connsiteX68" fmla="*/ 37599 w 217831"/>
              <a:gd name="connsiteY68" fmla="*/ 35012 h 224389"/>
              <a:gd name="connsiteX69" fmla="*/ 42712 w 217831"/>
              <a:gd name="connsiteY69" fmla="*/ 34410 h 224389"/>
              <a:gd name="connsiteX70" fmla="*/ 40907 w 217831"/>
              <a:gd name="connsiteY70" fmla="*/ 17927 h 224389"/>
              <a:gd name="connsiteX71" fmla="*/ 39464 w 217831"/>
              <a:gd name="connsiteY71" fmla="*/ 4271 h 224389"/>
              <a:gd name="connsiteX72" fmla="*/ 70024 w 217831"/>
              <a:gd name="connsiteY72" fmla="*/ 963 h 224389"/>
              <a:gd name="connsiteX73" fmla="*/ 78325 w 217831"/>
              <a:gd name="connsiteY73" fmla="*/ 0 h 224389"/>
              <a:gd name="connsiteX74" fmla="*/ 79950 w 217831"/>
              <a:gd name="connsiteY74" fmla="*/ 1805 h 224389"/>
              <a:gd name="connsiteX75" fmla="*/ 79228 w 217831"/>
              <a:gd name="connsiteY75" fmla="*/ 2707 h 224389"/>
              <a:gd name="connsiteX76" fmla="*/ 80672 w 217831"/>
              <a:gd name="connsiteY76" fmla="*/ 3910 h 224389"/>
              <a:gd name="connsiteX77" fmla="*/ 80431 w 217831"/>
              <a:gd name="connsiteY77" fmla="*/ 4933 h 224389"/>
              <a:gd name="connsiteX78" fmla="*/ 82236 w 217831"/>
              <a:gd name="connsiteY78" fmla="*/ 6557 h 224389"/>
              <a:gd name="connsiteX79" fmla="*/ 83619 w 217831"/>
              <a:gd name="connsiteY79" fmla="*/ 6016 h 224389"/>
              <a:gd name="connsiteX80" fmla="*/ 85424 w 217831"/>
              <a:gd name="connsiteY80" fmla="*/ 7339 h 224389"/>
              <a:gd name="connsiteX81" fmla="*/ 87830 w 217831"/>
              <a:gd name="connsiteY81" fmla="*/ 6738 h 224389"/>
              <a:gd name="connsiteX82" fmla="*/ 88612 w 217831"/>
              <a:gd name="connsiteY82" fmla="*/ 7580 h 224389"/>
              <a:gd name="connsiteX83" fmla="*/ 86928 w 217831"/>
              <a:gd name="connsiteY83" fmla="*/ 10468 h 224389"/>
              <a:gd name="connsiteX84" fmla="*/ 87229 w 217831"/>
              <a:gd name="connsiteY84" fmla="*/ 12152 h 224389"/>
              <a:gd name="connsiteX85" fmla="*/ 90658 w 217831"/>
              <a:gd name="connsiteY85" fmla="*/ 12754 h 224389"/>
              <a:gd name="connsiteX86" fmla="*/ 93245 w 217831"/>
              <a:gd name="connsiteY86" fmla="*/ 12513 h 224389"/>
              <a:gd name="connsiteX87" fmla="*/ 95290 w 217831"/>
              <a:gd name="connsiteY87" fmla="*/ 11731 h 224389"/>
              <a:gd name="connsiteX88" fmla="*/ 96794 w 217831"/>
              <a:gd name="connsiteY88" fmla="*/ 11611 h 224389"/>
              <a:gd name="connsiteX89" fmla="*/ 99200 w 217831"/>
              <a:gd name="connsiteY89" fmla="*/ 12332 h 224389"/>
              <a:gd name="connsiteX90" fmla="*/ 102930 w 217831"/>
              <a:gd name="connsiteY90" fmla="*/ 11550 h 224389"/>
              <a:gd name="connsiteX91" fmla="*/ 105577 w 217831"/>
              <a:gd name="connsiteY91" fmla="*/ 12693 h 224389"/>
              <a:gd name="connsiteX92" fmla="*/ 107743 w 217831"/>
              <a:gd name="connsiteY92" fmla="*/ 34110 h 224389"/>
              <a:gd name="connsiteX93" fmla="*/ 109247 w 217831"/>
              <a:gd name="connsiteY93" fmla="*/ 46141 h 224389"/>
              <a:gd name="connsiteX94" fmla="*/ 107201 w 217831"/>
              <a:gd name="connsiteY94" fmla="*/ 48427 h 224389"/>
              <a:gd name="connsiteX95" fmla="*/ 105396 w 217831"/>
              <a:gd name="connsiteY95" fmla="*/ 49630 h 224389"/>
              <a:gd name="connsiteX96" fmla="*/ 102208 w 217831"/>
              <a:gd name="connsiteY96" fmla="*/ 51074 h 224389"/>
              <a:gd name="connsiteX97" fmla="*/ 100223 w 217831"/>
              <a:gd name="connsiteY97" fmla="*/ 50894 h 224389"/>
              <a:gd name="connsiteX98" fmla="*/ 99020 w 217831"/>
              <a:gd name="connsiteY98" fmla="*/ 51315 h 224389"/>
              <a:gd name="connsiteX99" fmla="*/ 97035 w 217831"/>
              <a:gd name="connsiteY99" fmla="*/ 55045 h 224389"/>
              <a:gd name="connsiteX100" fmla="*/ 96373 w 217831"/>
              <a:gd name="connsiteY100" fmla="*/ 57330 h 224389"/>
              <a:gd name="connsiteX101" fmla="*/ 94388 w 217831"/>
              <a:gd name="connsiteY101" fmla="*/ 59556 h 224389"/>
              <a:gd name="connsiteX102" fmla="*/ 93906 w 217831"/>
              <a:gd name="connsiteY102" fmla="*/ 63406 h 224389"/>
              <a:gd name="connsiteX103" fmla="*/ 94809 w 217831"/>
              <a:gd name="connsiteY103" fmla="*/ 64670 h 224389"/>
              <a:gd name="connsiteX104" fmla="*/ 108464 w 217831"/>
              <a:gd name="connsiteY104" fmla="*/ 63046 h 224389"/>
              <a:gd name="connsiteX105" fmla="*/ 127414 w 217831"/>
              <a:gd name="connsiteY105" fmla="*/ 60639 h 224389"/>
              <a:gd name="connsiteX106" fmla="*/ 143597 w 217831"/>
              <a:gd name="connsiteY106" fmla="*/ 58774 h 224389"/>
              <a:gd name="connsiteX107" fmla="*/ 143898 w 217831"/>
              <a:gd name="connsiteY107" fmla="*/ 61181 h 224389"/>
              <a:gd name="connsiteX108" fmla="*/ 151778 w 217831"/>
              <a:gd name="connsiteY108" fmla="*/ 60218 h 224389"/>
              <a:gd name="connsiteX109" fmla="*/ 159899 w 217831"/>
              <a:gd name="connsiteY109" fmla="*/ 59015 h 224389"/>
              <a:gd name="connsiteX110" fmla="*/ 171931 w 217831"/>
              <a:gd name="connsiteY110" fmla="*/ 57451 h 224389"/>
              <a:gd name="connsiteX111" fmla="*/ 177827 w 217831"/>
              <a:gd name="connsiteY111" fmla="*/ 56789 h 224389"/>
              <a:gd name="connsiteX112" fmla="*/ 186610 w 217831"/>
              <a:gd name="connsiteY112" fmla="*/ 55526 h 224389"/>
              <a:gd name="connsiteX113" fmla="*/ 192024 w 217831"/>
              <a:gd name="connsiteY113" fmla="*/ 54563 h 224389"/>
              <a:gd name="connsiteX114" fmla="*/ 193107 w 217831"/>
              <a:gd name="connsiteY114" fmla="*/ 62805 h 224389"/>
              <a:gd name="connsiteX115" fmla="*/ 194430 w 217831"/>
              <a:gd name="connsiteY115" fmla="*/ 73814 h 224389"/>
              <a:gd name="connsiteX116" fmla="*/ 195693 w 217831"/>
              <a:gd name="connsiteY116" fmla="*/ 87530 h 224389"/>
              <a:gd name="connsiteX117" fmla="*/ 197137 w 217831"/>
              <a:gd name="connsiteY117" fmla="*/ 98057 h 224389"/>
              <a:gd name="connsiteX118" fmla="*/ 197739 w 217831"/>
              <a:gd name="connsiteY118" fmla="*/ 104013 h 224389"/>
              <a:gd name="connsiteX119" fmla="*/ 201649 w 217831"/>
              <a:gd name="connsiteY119" fmla="*/ 137280 h 224389"/>
              <a:gd name="connsiteX120" fmla="*/ 203634 w 217831"/>
              <a:gd name="connsiteY120" fmla="*/ 153824 h 224389"/>
              <a:gd name="connsiteX121" fmla="*/ 187512 w 217831"/>
              <a:gd name="connsiteY121" fmla="*/ 155989 h 224389"/>
              <a:gd name="connsiteX122" fmla="*/ 188294 w 217831"/>
              <a:gd name="connsiteY122" fmla="*/ 162366 h 224389"/>
              <a:gd name="connsiteX123" fmla="*/ 189738 w 217831"/>
              <a:gd name="connsiteY123" fmla="*/ 163088 h 224389"/>
              <a:gd name="connsiteX124" fmla="*/ 189738 w 217831"/>
              <a:gd name="connsiteY124" fmla="*/ 163930 h 224389"/>
              <a:gd name="connsiteX125" fmla="*/ 192264 w 217831"/>
              <a:gd name="connsiteY125" fmla="*/ 163750 h 224389"/>
              <a:gd name="connsiteX126" fmla="*/ 191843 w 217831"/>
              <a:gd name="connsiteY126" fmla="*/ 160983 h 224389"/>
              <a:gd name="connsiteX127" fmla="*/ 195212 w 217831"/>
              <a:gd name="connsiteY127" fmla="*/ 160622 h 224389"/>
              <a:gd name="connsiteX128" fmla="*/ 195453 w 217831"/>
              <a:gd name="connsiteY128" fmla="*/ 162246 h 224389"/>
              <a:gd name="connsiteX129" fmla="*/ 196536 w 217831"/>
              <a:gd name="connsiteY129" fmla="*/ 162366 h 224389"/>
              <a:gd name="connsiteX130" fmla="*/ 197017 w 217831"/>
              <a:gd name="connsiteY130" fmla="*/ 165976 h 224389"/>
              <a:gd name="connsiteX131" fmla="*/ 196295 w 217831"/>
              <a:gd name="connsiteY131" fmla="*/ 165976 h 224389"/>
              <a:gd name="connsiteX132" fmla="*/ 196656 w 217831"/>
              <a:gd name="connsiteY132" fmla="*/ 168081 h 224389"/>
              <a:gd name="connsiteX133" fmla="*/ 197318 w 217831"/>
              <a:gd name="connsiteY133" fmla="*/ 168081 h 224389"/>
              <a:gd name="connsiteX134" fmla="*/ 197619 w 217831"/>
              <a:gd name="connsiteY134" fmla="*/ 170187 h 224389"/>
              <a:gd name="connsiteX135" fmla="*/ 196596 w 217831"/>
              <a:gd name="connsiteY135" fmla="*/ 171691 h 224389"/>
              <a:gd name="connsiteX136" fmla="*/ 198641 w 217831"/>
              <a:gd name="connsiteY136" fmla="*/ 171390 h 224389"/>
              <a:gd name="connsiteX137" fmla="*/ 197979 w 217831"/>
              <a:gd name="connsiteY137" fmla="*/ 172894 h 224389"/>
              <a:gd name="connsiteX138" fmla="*/ 199544 w 217831"/>
              <a:gd name="connsiteY138" fmla="*/ 173375 h 224389"/>
              <a:gd name="connsiteX139" fmla="*/ 199183 w 217831"/>
              <a:gd name="connsiteY139" fmla="*/ 175541 h 224389"/>
              <a:gd name="connsiteX140" fmla="*/ 198220 w 217831"/>
              <a:gd name="connsiteY140" fmla="*/ 176563 h 224389"/>
              <a:gd name="connsiteX141" fmla="*/ 198220 w 217831"/>
              <a:gd name="connsiteY141" fmla="*/ 177706 h 224389"/>
              <a:gd name="connsiteX142" fmla="*/ 197318 w 217831"/>
              <a:gd name="connsiteY142" fmla="*/ 177887 h 224389"/>
              <a:gd name="connsiteX143" fmla="*/ 197498 w 217831"/>
              <a:gd name="connsiteY143" fmla="*/ 179993 h 224389"/>
              <a:gd name="connsiteX144" fmla="*/ 198882 w 217831"/>
              <a:gd name="connsiteY144" fmla="*/ 179932 h 224389"/>
              <a:gd name="connsiteX145" fmla="*/ 198521 w 217831"/>
              <a:gd name="connsiteY145" fmla="*/ 177767 h 224389"/>
              <a:gd name="connsiteX146" fmla="*/ 199363 w 217831"/>
              <a:gd name="connsiteY146" fmla="*/ 177586 h 224389"/>
              <a:gd name="connsiteX147" fmla="*/ 199303 w 217831"/>
              <a:gd name="connsiteY147" fmla="*/ 179872 h 224389"/>
              <a:gd name="connsiteX148" fmla="*/ 200626 w 217831"/>
              <a:gd name="connsiteY148" fmla="*/ 179692 h 224389"/>
              <a:gd name="connsiteX149" fmla="*/ 201830 w 217831"/>
              <a:gd name="connsiteY149" fmla="*/ 180654 h 224389"/>
              <a:gd name="connsiteX150" fmla="*/ 201348 w 217831"/>
              <a:gd name="connsiteY150" fmla="*/ 182820 h 224389"/>
              <a:gd name="connsiteX151" fmla="*/ 203514 w 217831"/>
              <a:gd name="connsiteY151" fmla="*/ 183662 h 224389"/>
              <a:gd name="connsiteX152" fmla="*/ 205379 w 217831"/>
              <a:gd name="connsiteY152" fmla="*/ 181797 h 224389"/>
              <a:gd name="connsiteX153" fmla="*/ 204717 w 217831"/>
              <a:gd name="connsiteY153" fmla="*/ 181677 h 224389"/>
              <a:gd name="connsiteX154" fmla="*/ 204597 w 217831"/>
              <a:gd name="connsiteY154" fmla="*/ 179632 h 224389"/>
              <a:gd name="connsiteX155" fmla="*/ 207003 w 217831"/>
              <a:gd name="connsiteY155" fmla="*/ 179030 h 224389"/>
              <a:gd name="connsiteX156" fmla="*/ 206763 w 217831"/>
              <a:gd name="connsiteY156" fmla="*/ 177646 h 224389"/>
              <a:gd name="connsiteX157" fmla="*/ 209169 w 217831"/>
              <a:gd name="connsiteY157" fmla="*/ 177285 h 224389"/>
              <a:gd name="connsiteX158" fmla="*/ 211094 w 217831"/>
              <a:gd name="connsiteY158" fmla="*/ 179210 h 224389"/>
              <a:gd name="connsiteX159" fmla="*/ 212478 w 217831"/>
              <a:gd name="connsiteY159" fmla="*/ 188776 h 224389"/>
              <a:gd name="connsiteX160" fmla="*/ 213561 w 217831"/>
              <a:gd name="connsiteY160" fmla="*/ 191062 h 224389"/>
              <a:gd name="connsiteX161" fmla="*/ 213921 w 217831"/>
              <a:gd name="connsiteY161" fmla="*/ 193468 h 224389"/>
              <a:gd name="connsiteX162" fmla="*/ 216688 w 217831"/>
              <a:gd name="connsiteY162" fmla="*/ 193227 h 224389"/>
              <a:gd name="connsiteX163" fmla="*/ 217832 w 217831"/>
              <a:gd name="connsiteY163" fmla="*/ 194671 h 224389"/>
              <a:gd name="connsiteX164" fmla="*/ 213621 w 217831"/>
              <a:gd name="connsiteY164" fmla="*/ 194972 h 224389"/>
              <a:gd name="connsiteX165" fmla="*/ 212718 w 217831"/>
              <a:gd name="connsiteY165" fmla="*/ 195754 h 224389"/>
              <a:gd name="connsiteX166" fmla="*/ 212237 w 217831"/>
              <a:gd name="connsiteY166" fmla="*/ 193708 h 224389"/>
              <a:gd name="connsiteX167" fmla="*/ 211395 w 217831"/>
              <a:gd name="connsiteY167" fmla="*/ 193708 h 224389"/>
              <a:gd name="connsiteX168" fmla="*/ 211335 w 217831"/>
              <a:gd name="connsiteY168" fmla="*/ 195272 h 224389"/>
              <a:gd name="connsiteX169" fmla="*/ 210372 w 217831"/>
              <a:gd name="connsiteY169" fmla="*/ 195393 h 224389"/>
              <a:gd name="connsiteX170" fmla="*/ 209771 w 217831"/>
              <a:gd name="connsiteY170" fmla="*/ 190580 h 224389"/>
              <a:gd name="connsiteX171" fmla="*/ 208387 w 217831"/>
              <a:gd name="connsiteY171" fmla="*/ 190039 h 224389"/>
              <a:gd name="connsiteX172" fmla="*/ 208868 w 217831"/>
              <a:gd name="connsiteY172" fmla="*/ 194069 h 224389"/>
              <a:gd name="connsiteX173" fmla="*/ 206221 w 217831"/>
              <a:gd name="connsiteY173" fmla="*/ 194130 h 224389"/>
              <a:gd name="connsiteX174" fmla="*/ 205138 w 217831"/>
              <a:gd name="connsiteY174" fmla="*/ 195934 h 224389"/>
              <a:gd name="connsiteX175" fmla="*/ 205800 w 217831"/>
              <a:gd name="connsiteY175" fmla="*/ 198641 h 224389"/>
              <a:gd name="connsiteX176" fmla="*/ 203755 w 217831"/>
              <a:gd name="connsiteY176" fmla="*/ 198220 h 224389"/>
              <a:gd name="connsiteX177" fmla="*/ 203514 w 217831"/>
              <a:gd name="connsiteY177" fmla="*/ 196355 h 224389"/>
              <a:gd name="connsiteX178" fmla="*/ 204116 w 217831"/>
              <a:gd name="connsiteY178" fmla="*/ 196415 h 224389"/>
              <a:gd name="connsiteX179" fmla="*/ 204236 w 217831"/>
              <a:gd name="connsiteY179" fmla="*/ 194611 h 224389"/>
              <a:gd name="connsiteX180" fmla="*/ 202792 w 217831"/>
              <a:gd name="connsiteY180" fmla="*/ 194852 h 224389"/>
              <a:gd name="connsiteX181" fmla="*/ 202010 w 217831"/>
              <a:gd name="connsiteY181" fmla="*/ 193528 h 224389"/>
              <a:gd name="connsiteX182" fmla="*/ 200506 w 217831"/>
              <a:gd name="connsiteY182" fmla="*/ 193588 h 224389"/>
              <a:gd name="connsiteX183" fmla="*/ 200927 w 217831"/>
              <a:gd name="connsiteY183" fmla="*/ 197017 h 224389"/>
              <a:gd name="connsiteX184" fmla="*/ 199724 w 217831"/>
              <a:gd name="connsiteY184" fmla="*/ 196536 h 224389"/>
              <a:gd name="connsiteX185" fmla="*/ 200927 w 217831"/>
              <a:gd name="connsiteY185" fmla="*/ 199845 h 224389"/>
              <a:gd name="connsiteX186" fmla="*/ 200566 w 217831"/>
              <a:gd name="connsiteY186" fmla="*/ 202070 h 224389"/>
              <a:gd name="connsiteX187" fmla="*/ 201589 w 217831"/>
              <a:gd name="connsiteY187" fmla="*/ 202552 h 224389"/>
              <a:gd name="connsiteX188" fmla="*/ 201409 w 217831"/>
              <a:gd name="connsiteY188" fmla="*/ 203755 h 224389"/>
              <a:gd name="connsiteX189" fmla="*/ 202371 w 217831"/>
              <a:gd name="connsiteY189" fmla="*/ 204657 h 224389"/>
              <a:gd name="connsiteX190" fmla="*/ 198040 w 217831"/>
              <a:gd name="connsiteY190" fmla="*/ 205138 h 224389"/>
              <a:gd name="connsiteX191" fmla="*/ 198040 w 217831"/>
              <a:gd name="connsiteY191" fmla="*/ 205018 h 224389"/>
              <a:gd name="connsiteX192" fmla="*/ 190640 w 217831"/>
              <a:gd name="connsiteY192" fmla="*/ 205921 h 224389"/>
              <a:gd name="connsiteX193" fmla="*/ 186429 w 217831"/>
              <a:gd name="connsiteY193" fmla="*/ 206342 h 224389"/>
              <a:gd name="connsiteX194" fmla="*/ 180714 w 217831"/>
              <a:gd name="connsiteY194" fmla="*/ 206883 h 224389"/>
              <a:gd name="connsiteX195" fmla="*/ 178789 w 217831"/>
              <a:gd name="connsiteY195" fmla="*/ 207184 h 224389"/>
              <a:gd name="connsiteX196" fmla="*/ 177105 w 217831"/>
              <a:gd name="connsiteY196" fmla="*/ 207424 h 224389"/>
              <a:gd name="connsiteX197" fmla="*/ 175480 w 217831"/>
              <a:gd name="connsiteY197" fmla="*/ 207545 h 224389"/>
              <a:gd name="connsiteX198" fmla="*/ 175360 w 217831"/>
              <a:gd name="connsiteY198" fmla="*/ 207545 h 224389"/>
              <a:gd name="connsiteX199" fmla="*/ 171390 w 217831"/>
              <a:gd name="connsiteY199" fmla="*/ 207846 h 224389"/>
              <a:gd name="connsiteX200" fmla="*/ 160260 w 217831"/>
              <a:gd name="connsiteY200" fmla="*/ 208988 h 224389"/>
              <a:gd name="connsiteX201" fmla="*/ 143597 w 217831"/>
              <a:gd name="connsiteY201" fmla="*/ 210733 h 224389"/>
              <a:gd name="connsiteX202" fmla="*/ 140890 w 217831"/>
              <a:gd name="connsiteY202" fmla="*/ 210974 h 224389"/>
              <a:gd name="connsiteX203" fmla="*/ 138483 w 217831"/>
              <a:gd name="connsiteY203" fmla="*/ 211274 h 224389"/>
              <a:gd name="connsiteX204" fmla="*/ 136679 w 217831"/>
              <a:gd name="connsiteY204" fmla="*/ 211335 h 224389"/>
              <a:gd name="connsiteX205" fmla="*/ 128738 w 217831"/>
              <a:gd name="connsiteY205" fmla="*/ 212057 h 224389"/>
              <a:gd name="connsiteX206" fmla="*/ 122722 w 217831"/>
              <a:gd name="connsiteY206" fmla="*/ 212598 h 224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</a:cxnLst>
            <a:rect l="l" t="t" r="r" b="b"/>
            <a:pathLst>
              <a:path w="217831" h="224389">
                <a:moveTo>
                  <a:pt x="122782" y="212598"/>
                </a:moveTo>
                <a:lnTo>
                  <a:pt x="121760" y="212718"/>
                </a:lnTo>
                <a:lnTo>
                  <a:pt x="119233" y="212899"/>
                </a:lnTo>
                <a:lnTo>
                  <a:pt x="115744" y="213320"/>
                </a:lnTo>
                <a:lnTo>
                  <a:pt x="109126" y="214042"/>
                </a:lnTo>
                <a:lnTo>
                  <a:pt x="105878" y="214403"/>
                </a:lnTo>
                <a:lnTo>
                  <a:pt x="103833" y="214583"/>
                </a:lnTo>
                <a:lnTo>
                  <a:pt x="102028" y="214884"/>
                </a:lnTo>
                <a:lnTo>
                  <a:pt x="100825" y="214884"/>
                </a:lnTo>
                <a:lnTo>
                  <a:pt x="91801" y="215967"/>
                </a:lnTo>
                <a:lnTo>
                  <a:pt x="86988" y="216568"/>
                </a:lnTo>
                <a:lnTo>
                  <a:pt x="79709" y="217411"/>
                </a:lnTo>
                <a:lnTo>
                  <a:pt x="75498" y="217651"/>
                </a:lnTo>
                <a:lnTo>
                  <a:pt x="72370" y="217952"/>
                </a:lnTo>
                <a:lnTo>
                  <a:pt x="70986" y="218133"/>
                </a:lnTo>
                <a:lnTo>
                  <a:pt x="69182" y="218193"/>
                </a:lnTo>
                <a:lnTo>
                  <a:pt x="64008" y="218614"/>
                </a:lnTo>
                <a:lnTo>
                  <a:pt x="60699" y="219035"/>
                </a:lnTo>
                <a:lnTo>
                  <a:pt x="59496" y="219155"/>
                </a:lnTo>
                <a:lnTo>
                  <a:pt x="56247" y="219516"/>
                </a:lnTo>
                <a:lnTo>
                  <a:pt x="51796" y="220058"/>
                </a:lnTo>
                <a:lnTo>
                  <a:pt x="45599" y="220780"/>
                </a:lnTo>
                <a:lnTo>
                  <a:pt x="39885" y="221441"/>
                </a:lnTo>
                <a:lnTo>
                  <a:pt x="38621" y="221682"/>
                </a:lnTo>
                <a:lnTo>
                  <a:pt x="35854" y="221923"/>
                </a:lnTo>
                <a:lnTo>
                  <a:pt x="33989" y="222163"/>
                </a:lnTo>
                <a:lnTo>
                  <a:pt x="26951" y="222945"/>
                </a:lnTo>
                <a:lnTo>
                  <a:pt x="23461" y="223366"/>
                </a:lnTo>
                <a:lnTo>
                  <a:pt x="19612" y="223847"/>
                </a:lnTo>
                <a:lnTo>
                  <a:pt x="18950" y="223847"/>
                </a:lnTo>
                <a:lnTo>
                  <a:pt x="14679" y="224389"/>
                </a:lnTo>
                <a:lnTo>
                  <a:pt x="14679" y="224269"/>
                </a:lnTo>
                <a:lnTo>
                  <a:pt x="13475" y="211876"/>
                </a:lnTo>
                <a:lnTo>
                  <a:pt x="11370" y="192626"/>
                </a:lnTo>
                <a:lnTo>
                  <a:pt x="9024" y="171931"/>
                </a:lnTo>
                <a:lnTo>
                  <a:pt x="7640" y="160140"/>
                </a:lnTo>
                <a:lnTo>
                  <a:pt x="6677" y="151297"/>
                </a:lnTo>
                <a:lnTo>
                  <a:pt x="5294" y="140168"/>
                </a:lnTo>
                <a:lnTo>
                  <a:pt x="3790" y="126332"/>
                </a:lnTo>
                <a:lnTo>
                  <a:pt x="1564" y="107442"/>
                </a:lnTo>
                <a:lnTo>
                  <a:pt x="0" y="93004"/>
                </a:lnTo>
                <a:lnTo>
                  <a:pt x="2707" y="92824"/>
                </a:lnTo>
                <a:lnTo>
                  <a:pt x="10347" y="90177"/>
                </a:lnTo>
                <a:lnTo>
                  <a:pt x="12693" y="89996"/>
                </a:lnTo>
                <a:lnTo>
                  <a:pt x="16122" y="90117"/>
                </a:lnTo>
                <a:lnTo>
                  <a:pt x="18649" y="89876"/>
                </a:lnTo>
                <a:lnTo>
                  <a:pt x="19852" y="91681"/>
                </a:lnTo>
                <a:lnTo>
                  <a:pt x="20875" y="92042"/>
                </a:lnTo>
                <a:lnTo>
                  <a:pt x="23461" y="91139"/>
                </a:lnTo>
                <a:lnTo>
                  <a:pt x="25868" y="92342"/>
                </a:lnTo>
                <a:lnTo>
                  <a:pt x="29477" y="95050"/>
                </a:lnTo>
                <a:lnTo>
                  <a:pt x="32966" y="96373"/>
                </a:lnTo>
                <a:lnTo>
                  <a:pt x="33207" y="95771"/>
                </a:lnTo>
                <a:lnTo>
                  <a:pt x="31402" y="80371"/>
                </a:lnTo>
                <a:lnTo>
                  <a:pt x="29297" y="60278"/>
                </a:lnTo>
                <a:lnTo>
                  <a:pt x="28876" y="56488"/>
                </a:lnTo>
                <a:lnTo>
                  <a:pt x="26890" y="39043"/>
                </a:lnTo>
                <a:lnTo>
                  <a:pt x="30319" y="38621"/>
                </a:lnTo>
                <a:lnTo>
                  <a:pt x="30319" y="40065"/>
                </a:lnTo>
                <a:lnTo>
                  <a:pt x="33087" y="39704"/>
                </a:lnTo>
                <a:lnTo>
                  <a:pt x="32906" y="38321"/>
                </a:lnTo>
                <a:lnTo>
                  <a:pt x="34290" y="38140"/>
                </a:lnTo>
                <a:lnTo>
                  <a:pt x="33989" y="35433"/>
                </a:lnTo>
                <a:lnTo>
                  <a:pt x="34470" y="34230"/>
                </a:lnTo>
                <a:lnTo>
                  <a:pt x="35794" y="33568"/>
                </a:lnTo>
                <a:lnTo>
                  <a:pt x="35613" y="32124"/>
                </a:lnTo>
                <a:lnTo>
                  <a:pt x="38200" y="30741"/>
                </a:lnTo>
                <a:lnTo>
                  <a:pt x="38681" y="33809"/>
                </a:lnTo>
                <a:lnTo>
                  <a:pt x="37599" y="35012"/>
                </a:lnTo>
                <a:lnTo>
                  <a:pt x="42712" y="34410"/>
                </a:lnTo>
                <a:lnTo>
                  <a:pt x="40907" y="17927"/>
                </a:lnTo>
                <a:lnTo>
                  <a:pt x="39464" y="4271"/>
                </a:lnTo>
                <a:lnTo>
                  <a:pt x="70024" y="963"/>
                </a:lnTo>
                <a:lnTo>
                  <a:pt x="78325" y="0"/>
                </a:lnTo>
                <a:lnTo>
                  <a:pt x="79950" y="1805"/>
                </a:lnTo>
                <a:lnTo>
                  <a:pt x="79228" y="2707"/>
                </a:lnTo>
                <a:lnTo>
                  <a:pt x="80672" y="3910"/>
                </a:lnTo>
                <a:lnTo>
                  <a:pt x="80431" y="4933"/>
                </a:lnTo>
                <a:lnTo>
                  <a:pt x="82236" y="6557"/>
                </a:lnTo>
                <a:lnTo>
                  <a:pt x="83619" y="6016"/>
                </a:lnTo>
                <a:lnTo>
                  <a:pt x="85424" y="7339"/>
                </a:lnTo>
                <a:lnTo>
                  <a:pt x="87830" y="6738"/>
                </a:lnTo>
                <a:lnTo>
                  <a:pt x="88612" y="7580"/>
                </a:lnTo>
                <a:lnTo>
                  <a:pt x="86928" y="10468"/>
                </a:lnTo>
                <a:lnTo>
                  <a:pt x="87229" y="12152"/>
                </a:lnTo>
                <a:lnTo>
                  <a:pt x="90658" y="12754"/>
                </a:lnTo>
                <a:lnTo>
                  <a:pt x="93245" y="12513"/>
                </a:lnTo>
                <a:lnTo>
                  <a:pt x="95290" y="11731"/>
                </a:lnTo>
                <a:lnTo>
                  <a:pt x="96794" y="11611"/>
                </a:lnTo>
                <a:lnTo>
                  <a:pt x="99200" y="12332"/>
                </a:lnTo>
                <a:lnTo>
                  <a:pt x="102930" y="11550"/>
                </a:lnTo>
                <a:lnTo>
                  <a:pt x="105577" y="12693"/>
                </a:lnTo>
                <a:lnTo>
                  <a:pt x="107743" y="34110"/>
                </a:lnTo>
                <a:lnTo>
                  <a:pt x="109247" y="46141"/>
                </a:lnTo>
                <a:lnTo>
                  <a:pt x="107201" y="48427"/>
                </a:lnTo>
                <a:lnTo>
                  <a:pt x="105396" y="49630"/>
                </a:lnTo>
                <a:lnTo>
                  <a:pt x="102208" y="51074"/>
                </a:lnTo>
                <a:lnTo>
                  <a:pt x="100223" y="50894"/>
                </a:lnTo>
                <a:lnTo>
                  <a:pt x="99020" y="51315"/>
                </a:lnTo>
                <a:lnTo>
                  <a:pt x="97035" y="55045"/>
                </a:lnTo>
                <a:lnTo>
                  <a:pt x="96373" y="57330"/>
                </a:lnTo>
                <a:lnTo>
                  <a:pt x="94388" y="59556"/>
                </a:lnTo>
                <a:lnTo>
                  <a:pt x="93906" y="63406"/>
                </a:lnTo>
                <a:lnTo>
                  <a:pt x="94809" y="64670"/>
                </a:lnTo>
                <a:lnTo>
                  <a:pt x="108464" y="63046"/>
                </a:lnTo>
                <a:lnTo>
                  <a:pt x="127414" y="60639"/>
                </a:lnTo>
                <a:lnTo>
                  <a:pt x="143597" y="58774"/>
                </a:lnTo>
                <a:lnTo>
                  <a:pt x="143898" y="61181"/>
                </a:lnTo>
                <a:lnTo>
                  <a:pt x="151778" y="60218"/>
                </a:lnTo>
                <a:lnTo>
                  <a:pt x="159899" y="59015"/>
                </a:lnTo>
                <a:lnTo>
                  <a:pt x="171931" y="57451"/>
                </a:lnTo>
                <a:lnTo>
                  <a:pt x="177827" y="56789"/>
                </a:lnTo>
                <a:lnTo>
                  <a:pt x="186610" y="55526"/>
                </a:lnTo>
                <a:lnTo>
                  <a:pt x="192024" y="54563"/>
                </a:lnTo>
                <a:lnTo>
                  <a:pt x="193107" y="62805"/>
                </a:lnTo>
                <a:lnTo>
                  <a:pt x="194430" y="73814"/>
                </a:lnTo>
                <a:lnTo>
                  <a:pt x="195693" y="87530"/>
                </a:lnTo>
                <a:lnTo>
                  <a:pt x="197137" y="98057"/>
                </a:lnTo>
                <a:lnTo>
                  <a:pt x="197739" y="104013"/>
                </a:lnTo>
                <a:lnTo>
                  <a:pt x="201649" y="137280"/>
                </a:lnTo>
                <a:lnTo>
                  <a:pt x="203634" y="153824"/>
                </a:lnTo>
                <a:lnTo>
                  <a:pt x="187512" y="155989"/>
                </a:lnTo>
                <a:lnTo>
                  <a:pt x="188294" y="162366"/>
                </a:lnTo>
                <a:lnTo>
                  <a:pt x="189738" y="163088"/>
                </a:lnTo>
                <a:lnTo>
                  <a:pt x="189738" y="163930"/>
                </a:lnTo>
                <a:lnTo>
                  <a:pt x="192264" y="163750"/>
                </a:lnTo>
                <a:lnTo>
                  <a:pt x="191843" y="160983"/>
                </a:lnTo>
                <a:lnTo>
                  <a:pt x="195212" y="160622"/>
                </a:lnTo>
                <a:lnTo>
                  <a:pt x="195453" y="162246"/>
                </a:lnTo>
                <a:lnTo>
                  <a:pt x="196536" y="162366"/>
                </a:lnTo>
                <a:lnTo>
                  <a:pt x="197017" y="165976"/>
                </a:lnTo>
                <a:lnTo>
                  <a:pt x="196295" y="165976"/>
                </a:lnTo>
                <a:lnTo>
                  <a:pt x="196656" y="168081"/>
                </a:lnTo>
                <a:lnTo>
                  <a:pt x="197318" y="168081"/>
                </a:lnTo>
                <a:lnTo>
                  <a:pt x="197619" y="170187"/>
                </a:lnTo>
                <a:lnTo>
                  <a:pt x="196596" y="171691"/>
                </a:lnTo>
                <a:lnTo>
                  <a:pt x="198641" y="171390"/>
                </a:lnTo>
                <a:lnTo>
                  <a:pt x="197979" y="172894"/>
                </a:lnTo>
                <a:lnTo>
                  <a:pt x="199544" y="173375"/>
                </a:lnTo>
                <a:lnTo>
                  <a:pt x="199183" y="175541"/>
                </a:lnTo>
                <a:lnTo>
                  <a:pt x="198220" y="176563"/>
                </a:lnTo>
                <a:lnTo>
                  <a:pt x="198220" y="177706"/>
                </a:lnTo>
                <a:lnTo>
                  <a:pt x="197318" y="177887"/>
                </a:lnTo>
                <a:lnTo>
                  <a:pt x="197498" y="179993"/>
                </a:lnTo>
                <a:lnTo>
                  <a:pt x="198882" y="179932"/>
                </a:lnTo>
                <a:lnTo>
                  <a:pt x="198521" y="177767"/>
                </a:lnTo>
                <a:lnTo>
                  <a:pt x="199363" y="177586"/>
                </a:lnTo>
                <a:lnTo>
                  <a:pt x="199303" y="179872"/>
                </a:lnTo>
                <a:lnTo>
                  <a:pt x="200626" y="179692"/>
                </a:lnTo>
                <a:lnTo>
                  <a:pt x="201830" y="180654"/>
                </a:lnTo>
                <a:lnTo>
                  <a:pt x="201348" y="182820"/>
                </a:lnTo>
                <a:lnTo>
                  <a:pt x="203514" y="183662"/>
                </a:lnTo>
                <a:lnTo>
                  <a:pt x="205379" y="181797"/>
                </a:lnTo>
                <a:lnTo>
                  <a:pt x="204717" y="181677"/>
                </a:lnTo>
                <a:lnTo>
                  <a:pt x="204597" y="179632"/>
                </a:lnTo>
                <a:lnTo>
                  <a:pt x="207003" y="179030"/>
                </a:lnTo>
                <a:lnTo>
                  <a:pt x="206763" y="177646"/>
                </a:lnTo>
                <a:lnTo>
                  <a:pt x="209169" y="177285"/>
                </a:lnTo>
                <a:lnTo>
                  <a:pt x="211094" y="179210"/>
                </a:lnTo>
                <a:lnTo>
                  <a:pt x="212478" y="188776"/>
                </a:lnTo>
                <a:lnTo>
                  <a:pt x="213561" y="191062"/>
                </a:lnTo>
                <a:lnTo>
                  <a:pt x="213921" y="193468"/>
                </a:lnTo>
                <a:lnTo>
                  <a:pt x="216688" y="193227"/>
                </a:lnTo>
                <a:lnTo>
                  <a:pt x="217832" y="194671"/>
                </a:lnTo>
                <a:lnTo>
                  <a:pt x="213621" y="194972"/>
                </a:lnTo>
                <a:lnTo>
                  <a:pt x="212718" y="195754"/>
                </a:lnTo>
                <a:lnTo>
                  <a:pt x="212237" y="193708"/>
                </a:lnTo>
                <a:lnTo>
                  <a:pt x="211395" y="193708"/>
                </a:lnTo>
                <a:lnTo>
                  <a:pt x="211335" y="195272"/>
                </a:lnTo>
                <a:lnTo>
                  <a:pt x="210372" y="195393"/>
                </a:lnTo>
                <a:lnTo>
                  <a:pt x="209771" y="190580"/>
                </a:lnTo>
                <a:lnTo>
                  <a:pt x="208387" y="190039"/>
                </a:lnTo>
                <a:lnTo>
                  <a:pt x="208868" y="194069"/>
                </a:lnTo>
                <a:lnTo>
                  <a:pt x="206221" y="194130"/>
                </a:lnTo>
                <a:lnTo>
                  <a:pt x="205138" y="195934"/>
                </a:lnTo>
                <a:lnTo>
                  <a:pt x="205800" y="198641"/>
                </a:lnTo>
                <a:lnTo>
                  <a:pt x="203755" y="198220"/>
                </a:lnTo>
                <a:lnTo>
                  <a:pt x="203514" y="196355"/>
                </a:lnTo>
                <a:lnTo>
                  <a:pt x="204116" y="196415"/>
                </a:lnTo>
                <a:lnTo>
                  <a:pt x="204236" y="194611"/>
                </a:lnTo>
                <a:lnTo>
                  <a:pt x="202792" y="194852"/>
                </a:lnTo>
                <a:lnTo>
                  <a:pt x="202010" y="193528"/>
                </a:lnTo>
                <a:lnTo>
                  <a:pt x="200506" y="193588"/>
                </a:lnTo>
                <a:lnTo>
                  <a:pt x="200927" y="197017"/>
                </a:lnTo>
                <a:lnTo>
                  <a:pt x="199724" y="196536"/>
                </a:lnTo>
                <a:lnTo>
                  <a:pt x="200927" y="199845"/>
                </a:lnTo>
                <a:lnTo>
                  <a:pt x="200566" y="202070"/>
                </a:lnTo>
                <a:lnTo>
                  <a:pt x="201589" y="202552"/>
                </a:lnTo>
                <a:lnTo>
                  <a:pt x="201409" y="203755"/>
                </a:lnTo>
                <a:lnTo>
                  <a:pt x="202371" y="204657"/>
                </a:lnTo>
                <a:lnTo>
                  <a:pt x="198040" y="205138"/>
                </a:lnTo>
                <a:lnTo>
                  <a:pt x="198040" y="205018"/>
                </a:lnTo>
                <a:lnTo>
                  <a:pt x="190640" y="205921"/>
                </a:lnTo>
                <a:lnTo>
                  <a:pt x="186429" y="206342"/>
                </a:lnTo>
                <a:lnTo>
                  <a:pt x="180714" y="206883"/>
                </a:lnTo>
                <a:lnTo>
                  <a:pt x="178789" y="207184"/>
                </a:lnTo>
                <a:lnTo>
                  <a:pt x="177105" y="207424"/>
                </a:lnTo>
                <a:lnTo>
                  <a:pt x="175480" y="207545"/>
                </a:lnTo>
                <a:lnTo>
                  <a:pt x="175360" y="207545"/>
                </a:lnTo>
                <a:lnTo>
                  <a:pt x="171390" y="207846"/>
                </a:lnTo>
                <a:lnTo>
                  <a:pt x="160260" y="208988"/>
                </a:lnTo>
                <a:lnTo>
                  <a:pt x="143597" y="210733"/>
                </a:lnTo>
                <a:lnTo>
                  <a:pt x="140890" y="210974"/>
                </a:lnTo>
                <a:lnTo>
                  <a:pt x="138483" y="211274"/>
                </a:lnTo>
                <a:lnTo>
                  <a:pt x="136679" y="211335"/>
                </a:lnTo>
                <a:lnTo>
                  <a:pt x="128738" y="212057"/>
                </a:lnTo>
                <a:lnTo>
                  <a:pt x="122722" y="212598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5" name="Freeform: Shape 434" title="WI-3">
            <a:extLst>
              <a:ext uri="{FF2B5EF4-FFF2-40B4-BE49-F238E27FC236}">
                <a16:creationId xmlns:a16="http://schemas.microsoft.com/office/drawing/2014/main" id="{2217274E-9446-4016-1CB4-F73BD28B470F}"/>
              </a:ext>
            </a:extLst>
          </p:cNvPr>
          <p:cNvSpPr/>
          <p:nvPr/>
        </p:nvSpPr>
        <p:spPr>
          <a:xfrm>
            <a:off x="5171769" y="2894624"/>
            <a:ext cx="391954" cy="383175"/>
          </a:xfrm>
          <a:custGeom>
            <a:avLst/>
            <a:gdLst>
              <a:gd name="connsiteX0" fmla="*/ 480782 w 490587"/>
              <a:gd name="connsiteY0" fmla="*/ 63948 h 496663"/>
              <a:gd name="connsiteX1" fmla="*/ 482466 w 490587"/>
              <a:gd name="connsiteY1" fmla="*/ 78205 h 496663"/>
              <a:gd name="connsiteX2" fmla="*/ 483549 w 490587"/>
              <a:gd name="connsiteY2" fmla="*/ 86627 h 496663"/>
              <a:gd name="connsiteX3" fmla="*/ 490588 w 490587"/>
              <a:gd name="connsiteY3" fmla="*/ 146605 h 496663"/>
              <a:gd name="connsiteX4" fmla="*/ 458524 w 490587"/>
              <a:gd name="connsiteY4" fmla="*/ 150335 h 496663"/>
              <a:gd name="connsiteX5" fmla="*/ 450523 w 490587"/>
              <a:gd name="connsiteY5" fmla="*/ 151117 h 496663"/>
              <a:gd name="connsiteX6" fmla="*/ 440296 w 490587"/>
              <a:gd name="connsiteY6" fmla="*/ 152139 h 496663"/>
              <a:gd name="connsiteX7" fmla="*/ 441619 w 490587"/>
              <a:gd name="connsiteY7" fmla="*/ 162186 h 496663"/>
              <a:gd name="connsiteX8" fmla="*/ 443424 w 490587"/>
              <a:gd name="connsiteY8" fmla="*/ 178669 h 496663"/>
              <a:gd name="connsiteX9" fmla="*/ 446372 w 490587"/>
              <a:gd name="connsiteY9" fmla="*/ 203454 h 496663"/>
              <a:gd name="connsiteX10" fmla="*/ 448297 w 490587"/>
              <a:gd name="connsiteY10" fmla="*/ 219817 h 496663"/>
              <a:gd name="connsiteX11" fmla="*/ 449740 w 490587"/>
              <a:gd name="connsiteY11" fmla="*/ 231488 h 496663"/>
              <a:gd name="connsiteX12" fmla="*/ 451064 w 490587"/>
              <a:gd name="connsiteY12" fmla="*/ 244722 h 496663"/>
              <a:gd name="connsiteX13" fmla="*/ 453470 w 490587"/>
              <a:gd name="connsiteY13" fmla="*/ 266018 h 496663"/>
              <a:gd name="connsiteX14" fmla="*/ 437228 w 490587"/>
              <a:gd name="connsiteY14" fmla="*/ 267823 h 496663"/>
              <a:gd name="connsiteX15" fmla="*/ 428204 w 490587"/>
              <a:gd name="connsiteY15" fmla="*/ 269327 h 496663"/>
              <a:gd name="connsiteX16" fmla="*/ 419842 w 490587"/>
              <a:gd name="connsiteY16" fmla="*/ 270289 h 496663"/>
              <a:gd name="connsiteX17" fmla="*/ 389282 w 490587"/>
              <a:gd name="connsiteY17" fmla="*/ 273598 h 496663"/>
              <a:gd name="connsiteX18" fmla="*/ 390665 w 490587"/>
              <a:gd name="connsiteY18" fmla="*/ 287254 h 496663"/>
              <a:gd name="connsiteX19" fmla="*/ 392590 w 490587"/>
              <a:gd name="connsiteY19" fmla="*/ 303797 h 496663"/>
              <a:gd name="connsiteX20" fmla="*/ 387477 w 490587"/>
              <a:gd name="connsiteY20" fmla="*/ 304339 h 496663"/>
              <a:gd name="connsiteX21" fmla="*/ 388500 w 490587"/>
              <a:gd name="connsiteY21" fmla="*/ 303136 h 496663"/>
              <a:gd name="connsiteX22" fmla="*/ 388018 w 490587"/>
              <a:gd name="connsiteY22" fmla="*/ 300068 h 496663"/>
              <a:gd name="connsiteX23" fmla="*/ 385432 w 490587"/>
              <a:gd name="connsiteY23" fmla="*/ 301451 h 496663"/>
              <a:gd name="connsiteX24" fmla="*/ 385612 w 490587"/>
              <a:gd name="connsiteY24" fmla="*/ 302895 h 496663"/>
              <a:gd name="connsiteX25" fmla="*/ 384289 w 490587"/>
              <a:gd name="connsiteY25" fmla="*/ 303497 h 496663"/>
              <a:gd name="connsiteX26" fmla="*/ 383807 w 490587"/>
              <a:gd name="connsiteY26" fmla="*/ 304700 h 496663"/>
              <a:gd name="connsiteX27" fmla="*/ 384108 w 490587"/>
              <a:gd name="connsiteY27" fmla="*/ 307527 h 496663"/>
              <a:gd name="connsiteX28" fmla="*/ 382725 w 490587"/>
              <a:gd name="connsiteY28" fmla="*/ 307587 h 496663"/>
              <a:gd name="connsiteX29" fmla="*/ 382905 w 490587"/>
              <a:gd name="connsiteY29" fmla="*/ 309031 h 496663"/>
              <a:gd name="connsiteX30" fmla="*/ 380138 w 490587"/>
              <a:gd name="connsiteY30" fmla="*/ 309392 h 496663"/>
              <a:gd name="connsiteX31" fmla="*/ 380078 w 490587"/>
              <a:gd name="connsiteY31" fmla="*/ 307948 h 496663"/>
              <a:gd name="connsiteX32" fmla="*/ 376769 w 490587"/>
              <a:gd name="connsiteY32" fmla="*/ 308369 h 496663"/>
              <a:gd name="connsiteX33" fmla="*/ 378694 w 490587"/>
              <a:gd name="connsiteY33" fmla="*/ 325815 h 496663"/>
              <a:gd name="connsiteX34" fmla="*/ 379175 w 490587"/>
              <a:gd name="connsiteY34" fmla="*/ 329605 h 496663"/>
              <a:gd name="connsiteX35" fmla="*/ 381281 w 490587"/>
              <a:gd name="connsiteY35" fmla="*/ 349698 h 496663"/>
              <a:gd name="connsiteX36" fmla="*/ 383025 w 490587"/>
              <a:gd name="connsiteY36" fmla="*/ 365158 h 496663"/>
              <a:gd name="connsiteX37" fmla="*/ 382845 w 490587"/>
              <a:gd name="connsiteY37" fmla="*/ 365760 h 496663"/>
              <a:gd name="connsiteX38" fmla="*/ 379356 w 490587"/>
              <a:gd name="connsiteY38" fmla="*/ 364376 h 496663"/>
              <a:gd name="connsiteX39" fmla="*/ 375746 w 490587"/>
              <a:gd name="connsiteY39" fmla="*/ 361729 h 496663"/>
              <a:gd name="connsiteX40" fmla="*/ 373280 w 490587"/>
              <a:gd name="connsiteY40" fmla="*/ 360466 h 496663"/>
              <a:gd name="connsiteX41" fmla="*/ 370693 w 490587"/>
              <a:gd name="connsiteY41" fmla="*/ 361369 h 496663"/>
              <a:gd name="connsiteX42" fmla="*/ 369731 w 490587"/>
              <a:gd name="connsiteY42" fmla="*/ 361007 h 496663"/>
              <a:gd name="connsiteX43" fmla="*/ 368527 w 490587"/>
              <a:gd name="connsiteY43" fmla="*/ 359203 h 496663"/>
              <a:gd name="connsiteX44" fmla="*/ 365880 w 490587"/>
              <a:gd name="connsiteY44" fmla="*/ 359443 h 496663"/>
              <a:gd name="connsiteX45" fmla="*/ 362512 w 490587"/>
              <a:gd name="connsiteY45" fmla="*/ 359323 h 496663"/>
              <a:gd name="connsiteX46" fmla="*/ 360105 w 490587"/>
              <a:gd name="connsiteY46" fmla="*/ 359503 h 496663"/>
              <a:gd name="connsiteX47" fmla="*/ 352525 w 490587"/>
              <a:gd name="connsiteY47" fmla="*/ 362150 h 496663"/>
              <a:gd name="connsiteX48" fmla="*/ 349818 w 490587"/>
              <a:gd name="connsiteY48" fmla="*/ 362271 h 496663"/>
              <a:gd name="connsiteX49" fmla="*/ 351382 w 490587"/>
              <a:gd name="connsiteY49" fmla="*/ 376709 h 496663"/>
              <a:gd name="connsiteX50" fmla="*/ 353608 w 490587"/>
              <a:gd name="connsiteY50" fmla="*/ 395658 h 496663"/>
              <a:gd name="connsiteX51" fmla="*/ 355112 w 490587"/>
              <a:gd name="connsiteY51" fmla="*/ 409495 h 496663"/>
              <a:gd name="connsiteX52" fmla="*/ 356436 w 490587"/>
              <a:gd name="connsiteY52" fmla="*/ 420624 h 496663"/>
              <a:gd name="connsiteX53" fmla="*/ 357398 w 490587"/>
              <a:gd name="connsiteY53" fmla="*/ 429467 h 496663"/>
              <a:gd name="connsiteX54" fmla="*/ 358842 w 490587"/>
              <a:gd name="connsiteY54" fmla="*/ 441258 h 496663"/>
              <a:gd name="connsiteX55" fmla="*/ 361128 w 490587"/>
              <a:gd name="connsiteY55" fmla="*/ 461953 h 496663"/>
              <a:gd name="connsiteX56" fmla="*/ 363233 w 490587"/>
              <a:gd name="connsiteY56" fmla="*/ 481203 h 496663"/>
              <a:gd name="connsiteX57" fmla="*/ 364437 w 490587"/>
              <a:gd name="connsiteY57" fmla="*/ 493595 h 496663"/>
              <a:gd name="connsiteX58" fmla="*/ 357819 w 490587"/>
              <a:gd name="connsiteY58" fmla="*/ 494317 h 496663"/>
              <a:gd name="connsiteX59" fmla="*/ 357218 w 490587"/>
              <a:gd name="connsiteY59" fmla="*/ 494317 h 496663"/>
              <a:gd name="connsiteX60" fmla="*/ 353789 w 490587"/>
              <a:gd name="connsiteY60" fmla="*/ 494738 h 496663"/>
              <a:gd name="connsiteX61" fmla="*/ 352164 w 490587"/>
              <a:gd name="connsiteY61" fmla="*/ 494919 h 496663"/>
              <a:gd name="connsiteX62" fmla="*/ 349518 w 490587"/>
              <a:gd name="connsiteY62" fmla="*/ 495099 h 496663"/>
              <a:gd name="connsiteX63" fmla="*/ 348615 w 490587"/>
              <a:gd name="connsiteY63" fmla="*/ 495160 h 496663"/>
              <a:gd name="connsiteX64" fmla="*/ 348134 w 490587"/>
              <a:gd name="connsiteY64" fmla="*/ 495280 h 496663"/>
              <a:gd name="connsiteX65" fmla="*/ 344765 w 490587"/>
              <a:gd name="connsiteY65" fmla="*/ 495701 h 496663"/>
              <a:gd name="connsiteX66" fmla="*/ 341938 w 490587"/>
              <a:gd name="connsiteY66" fmla="*/ 495881 h 496663"/>
              <a:gd name="connsiteX67" fmla="*/ 336403 w 490587"/>
              <a:gd name="connsiteY67" fmla="*/ 496483 h 496663"/>
              <a:gd name="connsiteX68" fmla="*/ 335140 w 490587"/>
              <a:gd name="connsiteY68" fmla="*/ 496664 h 496663"/>
              <a:gd name="connsiteX69" fmla="*/ 334598 w 490587"/>
              <a:gd name="connsiteY69" fmla="*/ 496543 h 496663"/>
              <a:gd name="connsiteX70" fmla="*/ 334719 w 490587"/>
              <a:gd name="connsiteY70" fmla="*/ 496363 h 496663"/>
              <a:gd name="connsiteX71" fmla="*/ 335440 w 490587"/>
              <a:gd name="connsiteY71" fmla="*/ 495160 h 496663"/>
              <a:gd name="connsiteX72" fmla="*/ 334358 w 490587"/>
              <a:gd name="connsiteY72" fmla="*/ 492513 h 496663"/>
              <a:gd name="connsiteX73" fmla="*/ 333876 w 490587"/>
              <a:gd name="connsiteY73" fmla="*/ 490708 h 496663"/>
              <a:gd name="connsiteX74" fmla="*/ 333576 w 490587"/>
              <a:gd name="connsiteY74" fmla="*/ 490106 h 496663"/>
              <a:gd name="connsiteX75" fmla="*/ 332974 w 490587"/>
              <a:gd name="connsiteY75" fmla="*/ 489505 h 496663"/>
              <a:gd name="connsiteX76" fmla="*/ 331410 w 490587"/>
              <a:gd name="connsiteY76" fmla="*/ 487520 h 496663"/>
              <a:gd name="connsiteX77" fmla="*/ 330808 w 490587"/>
              <a:gd name="connsiteY77" fmla="*/ 485655 h 496663"/>
              <a:gd name="connsiteX78" fmla="*/ 329184 w 490587"/>
              <a:gd name="connsiteY78" fmla="*/ 484151 h 496663"/>
              <a:gd name="connsiteX79" fmla="*/ 328462 w 490587"/>
              <a:gd name="connsiteY79" fmla="*/ 483669 h 496663"/>
              <a:gd name="connsiteX80" fmla="*/ 326898 w 490587"/>
              <a:gd name="connsiteY80" fmla="*/ 481444 h 496663"/>
              <a:gd name="connsiteX81" fmla="*/ 326597 w 490587"/>
              <a:gd name="connsiteY81" fmla="*/ 480120 h 496663"/>
              <a:gd name="connsiteX82" fmla="*/ 325815 w 490587"/>
              <a:gd name="connsiteY82" fmla="*/ 478015 h 496663"/>
              <a:gd name="connsiteX83" fmla="*/ 324431 w 490587"/>
              <a:gd name="connsiteY83" fmla="*/ 475789 h 496663"/>
              <a:gd name="connsiteX84" fmla="*/ 324251 w 490587"/>
              <a:gd name="connsiteY84" fmla="*/ 475127 h 496663"/>
              <a:gd name="connsiteX85" fmla="*/ 322447 w 490587"/>
              <a:gd name="connsiteY85" fmla="*/ 473142 h 496663"/>
              <a:gd name="connsiteX86" fmla="*/ 319800 w 490587"/>
              <a:gd name="connsiteY86" fmla="*/ 472300 h 496663"/>
              <a:gd name="connsiteX87" fmla="*/ 315588 w 490587"/>
              <a:gd name="connsiteY87" fmla="*/ 471698 h 496663"/>
              <a:gd name="connsiteX88" fmla="*/ 314265 w 490587"/>
              <a:gd name="connsiteY88" fmla="*/ 471397 h 496663"/>
              <a:gd name="connsiteX89" fmla="*/ 311678 w 490587"/>
              <a:gd name="connsiteY89" fmla="*/ 471217 h 496663"/>
              <a:gd name="connsiteX90" fmla="*/ 310355 w 490587"/>
              <a:gd name="connsiteY90" fmla="*/ 470976 h 496663"/>
              <a:gd name="connsiteX91" fmla="*/ 307467 w 490587"/>
              <a:gd name="connsiteY91" fmla="*/ 470615 h 496663"/>
              <a:gd name="connsiteX92" fmla="*/ 306324 w 490587"/>
              <a:gd name="connsiteY92" fmla="*/ 470615 h 496663"/>
              <a:gd name="connsiteX93" fmla="*/ 305422 w 490587"/>
              <a:gd name="connsiteY93" fmla="*/ 470314 h 496663"/>
              <a:gd name="connsiteX94" fmla="*/ 299406 w 490587"/>
              <a:gd name="connsiteY94" fmla="*/ 469472 h 496663"/>
              <a:gd name="connsiteX95" fmla="*/ 297601 w 490587"/>
              <a:gd name="connsiteY95" fmla="*/ 469111 h 496663"/>
              <a:gd name="connsiteX96" fmla="*/ 296939 w 490587"/>
              <a:gd name="connsiteY96" fmla="*/ 468931 h 496663"/>
              <a:gd name="connsiteX97" fmla="*/ 295315 w 490587"/>
              <a:gd name="connsiteY97" fmla="*/ 468329 h 496663"/>
              <a:gd name="connsiteX98" fmla="*/ 292788 w 490587"/>
              <a:gd name="connsiteY98" fmla="*/ 467126 h 496663"/>
              <a:gd name="connsiteX99" fmla="*/ 290623 w 490587"/>
              <a:gd name="connsiteY99" fmla="*/ 467667 h 496663"/>
              <a:gd name="connsiteX100" fmla="*/ 288397 w 490587"/>
              <a:gd name="connsiteY100" fmla="*/ 467306 h 496663"/>
              <a:gd name="connsiteX101" fmla="*/ 287194 w 490587"/>
              <a:gd name="connsiteY101" fmla="*/ 466705 h 496663"/>
              <a:gd name="connsiteX102" fmla="*/ 285209 w 490587"/>
              <a:gd name="connsiteY102" fmla="*/ 465983 h 496663"/>
              <a:gd name="connsiteX103" fmla="*/ 283524 w 490587"/>
              <a:gd name="connsiteY103" fmla="*/ 464359 h 496663"/>
              <a:gd name="connsiteX104" fmla="*/ 282923 w 490587"/>
              <a:gd name="connsiteY104" fmla="*/ 463697 h 496663"/>
              <a:gd name="connsiteX105" fmla="*/ 281178 w 490587"/>
              <a:gd name="connsiteY105" fmla="*/ 462373 h 496663"/>
              <a:gd name="connsiteX106" fmla="*/ 279734 w 490587"/>
              <a:gd name="connsiteY106" fmla="*/ 461772 h 496663"/>
              <a:gd name="connsiteX107" fmla="*/ 278832 w 490587"/>
              <a:gd name="connsiteY107" fmla="*/ 462013 h 496663"/>
              <a:gd name="connsiteX108" fmla="*/ 276787 w 490587"/>
              <a:gd name="connsiteY108" fmla="*/ 460208 h 496663"/>
              <a:gd name="connsiteX109" fmla="*/ 276546 w 490587"/>
              <a:gd name="connsiteY109" fmla="*/ 459366 h 496663"/>
              <a:gd name="connsiteX110" fmla="*/ 274741 w 490587"/>
              <a:gd name="connsiteY110" fmla="*/ 458764 h 496663"/>
              <a:gd name="connsiteX111" fmla="*/ 274440 w 490587"/>
              <a:gd name="connsiteY111" fmla="*/ 459065 h 496663"/>
              <a:gd name="connsiteX112" fmla="*/ 273237 w 490587"/>
              <a:gd name="connsiteY112" fmla="*/ 458523 h 496663"/>
              <a:gd name="connsiteX113" fmla="*/ 273117 w 490587"/>
              <a:gd name="connsiteY113" fmla="*/ 457501 h 496663"/>
              <a:gd name="connsiteX114" fmla="*/ 271613 w 490587"/>
              <a:gd name="connsiteY114" fmla="*/ 456719 h 496663"/>
              <a:gd name="connsiteX115" fmla="*/ 272034 w 490587"/>
              <a:gd name="connsiteY115" fmla="*/ 454613 h 496663"/>
              <a:gd name="connsiteX116" fmla="*/ 270711 w 490587"/>
              <a:gd name="connsiteY116" fmla="*/ 453290 h 496663"/>
              <a:gd name="connsiteX117" fmla="*/ 269568 w 490587"/>
              <a:gd name="connsiteY117" fmla="*/ 448898 h 496663"/>
              <a:gd name="connsiteX118" fmla="*/ 268966 w 490587"/>
              <a:gd name="connsiteY118" fmla="*/ 446913 h 496663"/>
              <a:gd name="connsiteX119" fmla="*/ 268605 w 490587"/>
              <a:gd name="connsiteY119" fmla="*/ 445770 h 496663"/>
              <a:gd name="connsiteX120" fmla="*/ 268364 w 490587"/>
              <a:gd name="connsiteY120" fmla="*/ 443304 h 496663"/>
              <a:gd name="connsiteX121" fmla="*/ 268304 w 490587"/>
              <a:gd name="connsiteY121" fmla="*/ 442341 h 496663"/>
              <a:gd name="connsiteX122" fmla="*/ 266680 w 490587"/>
              <a:gd name="connsiteY122" fmla="*/ 442281 h 496663"/>
              <a:gd name="connsiteX123" fmla="*/ 266560 w 490587"/>
              <a:gd name="connsiteY123" fmla="*/ 442281 h 496663"/>
              <a:gd name="connsiteX124" fmla="*/ 265958 w 490587"/>
              <a:gd name="connsiteY124" fmla="*/ 441138 h 496663"/>
              <a:gd name="connsiteX125" fmla="*/ 266078 w 490587"/>
              <a:gd name="connsiteY125" fmla="*/ 438130 h 496663"/>
              <a:gd name="connsiteX126" fmla="*/ 264815 w 490587"/>
              <a:gd name="connsiteY126" fmla="*/ 435724 h 496663"/>
              <a:gd name="connsiteX127" fmla="*/ 264213 w 490587"/>
              <a:gd name="connsiteY127" fmla="*/ 432114 h 496663"/>
              <a:gd name="connsiteX128" fmla="*/ 261927 w 490587"/>
              <a:gd name="connsiteY128" fmla="*/ 430189 h 496663"/>
              <a:gd name="connsiteX129" fmla="*/ 260484 w 490587"/>
              <a:gd name="connsiteY129" fmla="*/ 429467 h 496663"/>
              <a:gd name="connsiteX130" fmla="*/ 259822 w 490587"/>
              <a:gd name="connsiteY130" fmla="*/ 429287 h 496663"/>
              <a:gd name="connsiteX131" fmla="*/ 258799 w 490587"/>
              <a:gd name="connsiteY131" fmla="*/ 428866 h 496663"/>
              <a:gd name="connsiteX132" fmla="*/ 257897 w 490587"/>
              <a:gd name="connsiteY132" fmla="*/ 428685 h 496663"/>
              <a:gd name="connsiteX133" fmla="*/ 257356 w 490587"/>
              <a:gd name="connsiteY133" fmla="*/ 426760 h 496663"/>
              <a:gd name="connsiteX134" fmla="*/ 257536 w 490587"/>
              <a:gd name="connsiteY134" fmla="*/ 425256 h 496663"/>
              <a:gd name="connsiteX135" fmla="*/ 256393 w 490587"/>
              <a:gd name="connsiteY135" fmla="*/ 422068 h 496663"/>
              <a:gd name="connsiteX136" fmla="*/ 256574 w 490587"/>
              <a:gd name="connsiteY136" fmla="*/ 418939 h 496663"/>
              <a:gd name="connsiteX137" fmla="*/ 256333 w 490587"/>
              <a:gd name="connsiteY137" fmla="*/ 417736 h 496663"/>
              <a:gd name="connsiteX138" fmla="*/ 256152 w 490587"/>
              <a:gd name="connsiteY138" fmla="*/ 417135 h 496663"/>
              <a:gd name="connsiteX139" fmla="*/ 254588 w 490587"/>
              <a:gd name="connsiteY139" fmla="*/ 414488 h 496663"/>
              <a:gd name="connsiteX140" fmla="*/ 254348 w 490587"/>
              <a:gd name="connsiteY140" fmla="*/ 412382 h 496663"/>
              <a:gd name="connsiteX141" fmla="*/ 253024 w 490587"/>
              <a:gd name="connsiteY141" fmla="*/ 408773 h 496663"/>
              <a:gd name="connsiteX142" fmla="*/ 252062 w 490587"/>
              <a:gd name="connsiteY142" fmla="*/ 406788 h 496663"/>
              <a:gd name="connsiteX143" fmla="*/ 251340 w 490587"/>
              <a:gd name="connsiteY143" fmla="*/ 404201 h 496663"/>
              <a:gd name="connsiteX144" fmla="*/ 251099 w 490587"/>
              <a:gd name="connsiteY144" fmla="*/ 403720 h 496663"/>
              <a:gd name="connsiteX145" fmla="*/ 250859 w 490587"/>
              <a:gd name="connsiteY145" fmla="*/ 402757 h 496663"/>
              <a:gd name="connsiteX146" fmla="*/ 250197 w 490587"/>
              <a:gd name="connsiteY146" fmla="*/ 399328 h 496663"/>
              <a:gd name="connsiteX147" fmla="*/ 249836 w 490587"/>
              <a:gd name="connsiteY147" fmla="*/ 391868 h 496663"/>
              <a:gd name="connsiteX148" fmla="*/ 249595 w 490587"/>
              <a:gd name="connsiteY148" fmla="*/ 390605 h 496663"/>
              <a:gd name="connsiteX149" fmla="*/ 248933 w 490587"/>
              <a:gd name="connsiteY149" fmla="*/ 387477 h 496663"/>
              <a:gd name="connsiteX150" fmla="*/ 249234 w 490587"/>
              <a:gd name="connsiteY150" fmla="*/ 385552 h 496663"/>
              <a:gd name="connsiteX151" fmla="*/ 251159 w 490587"/>
              <a:gd name="connsiteY151" fmla="*/ 384349 h 496663"/>
              <a:gd name="connsiteX152" fmla="*/ 253145 w 490587"/>
              <a:gd name="connsiteY152" fmla="*/ 380980 h 496663"/>
              <a:gd name="connsiteX153" fmla="*/ 253385 w 490587"/>
              <a:gd name="connsiteY153" fmla="*/ 378935 h 496663"/>
              <a:gd name="connsiteX154" fmla="*/ 255190 w 490587"/>
              <a:gd name="connsiteY154" fmla="*/ 374724 h 496663"/>
              <a:gd name="connsiteX155" fmla="*/ 255611 w 490587"/>
              <a:gd name="connsiteY155" fmla="*/ 372317 h 496663"/>
              <a:gd name="connsiteX156" fmla="*/ 256273 w 490587"/>
              <a:gd name="connsiteY156" fmla="*/ 371836 h 496663"/>
              <a:gd name="connsiteX157" fmla="*/ 257055 w 490587"/>
              <a:gd name="connsiteY157" fmla="*/ 370994 h 496663"/>
              <a:gd name="connsiteX158" fmla="*/ 259581 w 490587"/>
              <a:gd name="connsiteY158" fmla="*/ 367745 h 496663"/>
              <a:gd name="connsiteX159" fmla="*/ 262529 w 490587"/>
              <a:gd name="connsiteY159" fmla="*/ 363474 h 496663"/>
              <a:gd name="connsiteX160" fmla="*/ 262830 w 490587"/>
              <a:gd name="connsiteY160" fmla="*/ 362271 h 496663"/>
              <a:gd name="connsiteX161" fmla="*/ 262349 w 490587"/>
              <a:gd name="connsiteY161" fmla="*/ 360286 h 496663"/>
              <a:gd name="connsiteX162" fmla="*/ 260965 w 490587"/>
              <a:gd name="connsiteY162" fmla="*/ 360165 h 496663"/>
              <a:gd name="connsiteX163" fmla="*/ 260724 w 490587"/>
              <a:gd name="connsiteY163" fmla="*/ 358180 h 496663"/>
              <a:gd name="connsiteX164" fmla="*/ 258378 w 490587"/>
              <a:gd name="connsiteY164" fmla="*/ 354571 h 496663"/>
              <a:gd name="connsiteX165" fmla="*/ 255070 w 490587"/>
              <a:gd name="connsiteY165" fmla="*/ 350660 h 496663"/>
              <a:gd name="connsiteX166" fmla="*/ 253505 w 490587"/>
              <a:gd name="connsiteY166" fmla="*/ 349758 h 496663"/>
              <a:gd name="connsiteX167" fmla="*/ 251881 w 490587"/>
              <a:gd name="connsiteY167" fmla="*/ 348555 h 496663"/>
              <a:gd name="connsiteX168" fmla="*/ 246888 w 490587"/>
              <a:gd name="connsiteY168" fmla="*/ 346870 h 496663"/>
              <a:gd name="connsiteX169" fmla="*/ 244361 w 490587"/>
              <a:gd name="connsiteY169" fmla="*/ 345607 h 496663"/>
              <a:gd name="connsiteX170" fmla="*/ 241474 w 490587"/>
              <a:gd name="connsiteY170" fmla="*/ 345306 h 496663"/>
              <a:gd name="connsiteX171" fmla="*/ 239368 w 490587"/>
              <a:gd name="connsiteY171" fmla="*/ 342178 h 496663"/>
              <a:gd name="connsiteX172" fmla="*/ 240331 w 490587"/>
              <a:gd name="connsiteY172" fmla="*/ 340734 h 496663"/>
              <a:gd name="connsiteX173" fmla="*/ 241173 w 490587"/>
              <a:gd name="connsiteY173" fmla="*/ 336523 h 496663"/>
              <a:gd name="connsiteX174" fmla="*/ 239970 w 490587"/>
              <a:gd name="connsiteY174" fmla="*/ 331891 h 496663"/>
              <a:gd name="connsiteX175" fmla="*/ 239308 w 490587"/>
              <a:gd name="connsiteY175" fmla="*/ 331049 h 496663"/>
              <a:gd name="connsiteX176" fmla="*/ 238346 w 490587"/>
              <a:gd name="connsiteY176" fmla="*/ 329906 h 496663"/>
              <a:gd name="connsiteX177" fmla="*/ 235939 w 490587"/>
              <a:gd name="connsiteY177" fmla="*/ 327500 h 496663"/>
              <a:gd name="connsiteX178" fmla="*/ 235218 w 490587"/>
              <a:gd name="connsiteY178" fmla="*/ 324672 h 496663"/>
              <a:gd name="connsiteX179" fmla="*/ 235579 w 490587"/>
              <a:gd name="connsiteY179" fmla="*/ 324191 h 496663"/>
              <a:gd name="connsiteX180" fmla="*/ 236661 w 490587"/>
              <a:gd name="connsiteY180" fmla="*/ 322386 h 496663"/>
              <a:gd name="connsiteX181" fmla="*/ 237082 w 490587"/>
              <a:gd name="connsiteY181" fmla="*/ 319799 h 496663"/>
              <a:gd name="connsiteX182" fmla="*/ 236661 w 490587"/>
              <a:gd name="connsiteY182" fmla="*/ 318717 h 496663"/>
              <a:gd name="connsiteX183" fmla="*/ 236481 w 490587"/>
              <a:gd name="connsiteY183" fmla="*/ 317513 h 496663"/>
              <a:gd name="connsiteX184" fmla="*/ 236300 w 490587"/>
              <a:gd name="connsiteY184" fmla="*/ 314626 h 496663"/>
              <a:gd name="connsiteX185" fmla="*/ 235458 w 490587"/>
              <a:gd name="connsiteY185" fmla="*/ 313663 h 496663"/>
              <a:gd name="connsiteX186" fmla="*/ 234375 w 490587"/>
              <a:gd name="connsiteY186" fmla="*/ 313062 h 496663"/>
              <a:gd name="connsiteX187" fmla="*/ 232210 w 490587"/>
              <a:gd name="connsiteY187" fmla="*/ 309693 h 496663"/>
              <a:gd name="connsiteX188" fmla="*/ 232029 w 490587"/>
              <a:gd name="connsiteY188" fmla="*/ 307948 h 496663"/>
              <a:gd name="connsiteX189" fmla="*/ 233172 w 490587"/>
              <a:gd name="connsiteY189" fmla="*/ 304880 h 496663"/>
              <a:gd name="connsiteX190" fmla="*/ 233172 w 490587"/>
              <a:gd name="connsiteY190" fmla="*/ 302414 h 496663"/>
              <a:gd name="connsiteX191" fmla="*/ 231909 w 490587"/>
              <a:gd name="connsiteY191" fmla="*/ 300248 h 496663"/>
              <a:gd name="connsiteX192" fmla="*/ 230525 w 490587"/>
              <a:gd name="connsiteY192" fmla="*/ 299045 h 496663"/>
              <a:gd name="connsiteX193" fmla="*/ 228961 w 490587"/>
              <a:gd name="connsiteY193" fmla="*/ 297962 h 496663"/>
              <a:gd name="connsiteX194" fmla="*/ 227397 w 490587"/>
              <a:gd name="connsiteY194" fmla="*/ 295796 h 496663"/>
              <a:gd name="connsiteX195" fmla="*/ 227156 w 490587"/>
              <a:gd name="connsiteY195" fmla="*/ 293510 h 496663"/>
              <a:gd name="connsiteX196" fmla="*/ 227698 w 490587"/>
              <a:gd name="connsiteY196" fmla="*/ 290743 h 496663"/>
              <a:gd name="connsiteX197" fmla="*/ 227337 w 490587"/>
              <a:gd name="connsiteY197" fmla="*/ 289660 h 496663"/>
              <a:gd name="connsiteX198" fmla="*/ 226194 w 490587"/>
              <a:gd name="connsiteY198" fmla="*/ 288337 h 496663"/>
              <a:gd name="connsiteX199" fmla="*/ 225652 w 490587"/>
              <a:gd name="connsiteY199" fmla="*/ 285930 h 496663"/>
              <a:gd name="connsiteX200" fmla="*/ 225953 w 490587"/>
              <a:gd name="connsiteY200" fmla="*/ 281479 h 496663"/>
              <a:gd name="connsiteX201" fmla="*/ 225953 w 490587"/>
              <a:gd name="connsiteY201" fmla="*/ 280637 h 496663"/>
              <a:gd name="connsiteX202" fmla="*/ 225592 w 490587"/>
              <a:gd name="connsiteY202" fmla="*/ 277990 h 496663"/>
              <a:gd name="connsiteX203" fmla="*/ 225773 w 490587"/>
              <a:gd name="connsiteY203" fmla="*/ 277208 h 496663"/>
              <a:gd name="connsiteX204" fmla="*/ 226615 w 490587"/>
              <a:gd name="connsiteY204" fmla="*/ 275283 h 496663"/>
              <a:gd name="connsiteX205" fmla="*/ 226916 w 490587"/>
              <a:gd name="connsiteY205" fmla="*/ 272936 h 496663"/>
              <a:gd name="connsiteX206" fmla="*/ 226735 w 490587"/>
              <a:gd name="connsiteY206" fmla="*/ 271192 h 496663"/>
              <a:gd name="connsiteX207" fmla="*/ 227638 w 490587"/>
              <a:gd name="connsiteY207" fmla="*/ 265417 h 496663"/>
              <a:gd name="connsiteX208" fmla="*/ 224930 w 490587"/>
              <a:gd name="connsiteY208" fmla="*/ 262288 h 496663"/>
              <a:gd name="connsiteX209" fmla="*/ 224028 w 490587"/>
              <a:gd name="connsiteY209" fmla="*/ 260063 h 496663"/>
              <a:gd name="connsiteX210" fmla="*/ 223908 w 490587"/>
              <a:gd name="connsiteY210" fmla="*/ 259220 h 496663"/>
              <a:gd name="connsiteX211" fmla="*/ 223306 w 490587"/>
              <a:gd name="connsiteY211" fmla="*/ 258619 h 496663"/>
              <a:gd name="connsiteX212" fmla="*/ 223126 w 490587"/>
              <a:gd name="connsiteY212" fmla="*/ 258318 h 496663"/>
              <a:gd name="connsiteX213" fmla="*/ 222885 w 490587"/>
              <a:gd name="connsiteY213" fmla="*/ 257355 h 496663"/>
              <a:gd name="connsiteX214" fmla="*/ 222043 w 490587"/>
              <a:gd name="connsiteY214" fmla="*/ 254047 h 496663"/>
              <a:gd name="connsiteX215" fmla="*/ 220960 w 490587"/>
              <a:gd name="connsiteY215" fmla="*/ 252182 h 496663"/>
              <a:gd name="connsiteX216" fmla="*/ 218734 w 490587"/>
              <a:gd name="connsiteY216" fmla="*/ 250618 h 496663"/>
              <a:gd name="connsiteX217" fmla="*/ 218614 w 490587"/>
              <a:gd name="connsiteY217" fmla="*/ 250437 h 496663"/>
              <a:gd name="connsiteX218" fmla="*/ 216809 w 490587"/>
              <a:gd name="connsiteY218" fmla="*/ 248632 h 496663"/>
              <a:gd name="connsiteX219" fmla="*/ 215967 w 490587"/>
              <a:gd name="connsiteY219" fmla="*/ 246106 h 496663"/>
              <a:gd name="connsiteX220" fmla="*/ 214523 w 490587"/>
              <a:gd name="connsiteY220" fmla="*/ 244301 h 496663"/>
              <a:gd name="connsiteX221" fmla="*/ 212839 w 490587"/>
              <a:gd name="connsiteY221" fmla="*/ 243459 h 496663"/>
              <a:gd name="connsiteX222" fmla="*/ 211936 w 490587"/>
              <a:gd name="connsiteY222" fmla="*/ 242496 h 496663"/>
              <a:gd name="connsiteX223" fmla="*/ 211335 w 490587"/>
              <a:gd name="connsiteY223" fmla="*/ 241173 h 496663"/>
              <a:gd name="connsiteX224" fmla="*/ 209771 w 490587"/>
              <a:gd name="connsiteY224" fmla="*/ 240090 h 496663"/>
              <a:gd name="connsiteX225" fmla="*/ 208628 w 490587"/>
              <a:gd name="connsiteY225" fmla="*/ 238225 h 496663"/>
              <a:gd name="connsiteX226" fmla="*/ 208086 w 490587"/>
              <a:gd name="connsiteY226" fmla="*/ 236300 h 496663"/>
              <a:gd name="connsiteX227" fmla="*/ 205379 w 490587"/>
              <a:gd name="connsiteY227" fmla="*/ 233533 h 496663"/>
              <a:gd name="connsiteX228" fmla="*/ 203815 w 490587"/>
              <a:gd name="connsiteY228" fmla="*/ 232450 h 496663"/>
              <a:gd name="connsiteX229" fmla="*/ 202191 w 490587"/>
              <a:gd name="connsiteY229" fmla="*/ 231848 h 496663"/>
              <a:gd name="connsiteX230" fmla="*/ 200867 w 490587"/>
              <a:gd name="connsiteY230" fmla="*/ 229683 h 496663"/>
              <a:gd name="connsiteX231" fmla="*/ 199484 w 490587"/>
              <a:gd name="connsiteY231" fmla="*/ 228480 h 496663"/>
              <a:gd name="connsiteX232" fmla="*/ 199002 w 490587"/>
              <a:gd name="connsiteY232" fmla="*/ 227397 h 496663"/>
              <a:gd name="connsiteX233" fmla="*/ 198100 w 490587"/>
              <a:gd name="connsiteY233" fmla="*/ 225953 h 496663"/>
              <a:gd name="connsiteX234" fmla="*/ 197378 w 490587"/>
              <a:gd name="connsiteY234" fmla="*/ 225351 h 496663"/>
              <a:gd name="connsiteX235" fmla="*/ 196777 w 490587"/>
              <a:gd name="connsiteY235" fmla="*/ 225111 h 496663"/>
              <a:gd name="connsiteX236" fmla="*/ 193648 w 490587"/>
              <a:gd name="connsiteY236" fmla="*/ 223968 h 496663"/>
              <a:gd name="connsiteX237" fmla="*/ 191362 w 490587"/>
              <a:gd name="connsiteY237" fmla="*/ 224389 h 496663"/>
              <a:gd name="connsiteX238" fmla="*/ 189317 w 490587"/>
              <a:gd name="connsiteY238" fmla="*/ 223727 h 496663"/>
              <a:gd name="connsiteX239" fmla="*/ 187512 w 490587"/>
              <a:gd name="connsiteY239" fmla="*/ 222644 h 496663"/>
              <a:gd name="connsiteX240" fmla="*/ 182098 w 490587"/>
              <a:gd name="connsiteY240" fmla="*/ 222644 h 496663"/>
              <a:gd name="connsiteX241" fmla="*/ 180293 w 490587"/>
              <a:gd name="connsiteY241" fmla="*/ 222163 h 496663"/>
              <a:gd name="connsiteX242" fmla="*/ 178488 w 490587"/>
              <a:gd name="connsiteY242" fmla="*/ 222103 h 496663"/>
              <a:gd name="connsiteX243" fmla="*/ 177165 w 490587"/>
              <a:gd name="connsiteY243" fmla="*/ 222043 h 496663"/>
              <a:gd name="connsiteX244" fmla="*/ 175841 w 490587"/>
              <a:gd name="connsiteY244" fmla="*/ 221441 h 496663"/>
              <a:gd name="connsiteX245" fmla="*/ 175060 w 490587"/>
              <a:gd name="connsiteY245" fmla="*/ 220840 h 496663"/>
              <a:gd name="connsiteX246" fmla="*/ 174458 w 490587"/>
              <a:gd name="connsiteY246" fmla="*/ 219697 h 496663"/>
              <a:gd name="connsiteX247" fmla="*/ 173856 w 490587"/>
              <a:gd name="connsiteY247" fmla="*/ 219035 h 496663"/>
              <a:gd name="connsiteX248" fmla="*/ 172292 w 490587"/>
              <a:gd name="connsiteY248" fmla="*/ 217892 h 496663"/>
              <a:gd name="connsiteX249" fmla="*/ 170909 w 490587"/>
              <a:gd name="connsiteY249" fmla="*/ 217471 h 496663"/>
              <a:gd name="connsiteX250" fmla="*/ 170488 w 490587"/>
              <a:gd name="connsiteY250" fmla="*/ 217290 h 496663"/>
              <a:gd name="connsiteX251" fmla="*/ 170367 w 490587"/>
              <a:gd name="connsiteY251" fmla="*/ 217110 h 496663"/>
              <a:gd name="connsiteX252" fmla="*/ 169164 w 490587"/>
              <a:gd name="connsiteY252" fmla="*/ 216027 h 496663"/>
              <a:gd name="connsiteX253" fmla="*/ 167841 w 490587"/>
              <a:gd name="connsiteY253" fmla="*/ 216147 h 496663"/>
              <a:gd name="connsiteX254" fmla="*/ 166036 w 490587"/>
              <a:gd name="connsiteY254" fmla="*/ 214282 h 496663"/>
              <a:gd name="connsiteX255" fmla="*/ 164712 w 490587"/>
              <a:gd name="connsiteY255" fmla="*/ 211876 h 496663"/>
              <a:gd name="connsiteX256" fmla="*/ 162547 w 490587"/>
              <a:gd name="connsiteY256" fmla="*/ 210071 h 496663"/>
              <a:gd name="connsiteX257" fmla="*/ 160622 w 490587"/>
              <a:gd name="connsiteY257" fmla="*/ 210071 h 496663"/>
              <a:gd name="connsiteX258" fmla="*/ 158817 w 490587"/>
              <a:gd name="connsiteY258" fmla="*/ 208988 h 496663"/>
              <a:gd name="connsiteX259" fmla="*/ 158215 w 490587"/>
              <a:gd name="connsiteY259" fmla="*/ 206101 h 496663"/>
              <a:gd name="connsiteX260" fmla="*/ 156892 w 490587"/>
              <a:gd name="connsiteY260" fmla="*/ 204657 h 496663"/>
              <a:gd name="connsiteX261" fmla="*/ 156411 w 490587"/>
              <a:gd name="connsiteY261" fmla="*/ 204296 h 496663"/>
              <a:gd name="connsiteX262" fmla="*/ 155207 w 490587"/>
              <a:gd name="connsiteY262" fmla="*/ 204056 h 496663"/>
              <a:gd name="connsiteX263" fmla="*/ 153944 w 490587"/>
              <a:gd name="connsiteY263" fmla="*/ 203875 h 496663"/>
              <a:gd name="connsiteX264" fmla="*/ 151718 w 490587"/>
              <a:gd name="connsiteY264" fmla="*/ 203634 h 496663"/>
              <a:gd name="connsiteX265" fmla="*/ 149913 w 490587"/>
              <a:gd name="connsiteY265" fmla="*/ 202552 h 496663"/>
              <a:gd name="connsiteX266" fmla="*/ 149131 w 490587"/>
              <a:gd name="connsiteY266" fmla="*/ 201770 h 496663"/>
              <a:gd name="connsiteX267" fmla="*/ 146003 w 490587"/>
              <a:gd name="connsiteY267" fmla="*/ 200807 h 496663"/>
              <a:gd name="connsiteX268" fmla="*/ 143116 w 490587"/>
              <a:gd name="connsiteY268" fmla="*/ 199183 h 496663"/>
              <a:gd name="connsiteX269" fmla="*/ 141191 w 490587"/>
              <a:gd name="connsiteY269" fmla="*/ 196716 h 496663"/>
              <a:gd name="connsiteX270" fmla="*/ 138905 w 490587"/>
              <a:gd name="connsiteY270" fmla="*/ 195694 h 496663"/>
              <a:gd name="connsiteX271" fmla="*/ 137280 w 490587"/>
              <a:gd name="connsiteY271" fmla="*/ 194490 h 496663"/>
              <a:gd name="connsiteX272" fmla="*/ 136077 w 490587"/>
              <a:gd name="connsiteY272" fmla="*/ 193708 h 496663"/>
              <a:gd name="connsiteX273" fmla="*/ 134633 w 490587"/>
              <a:gd name="connsiteY273" fmla="*/ 193107 h 496663"/>
              <a:gd name="connsiteX274" fmla="*/ 134393 w 490587"/>
              <a:gd name="connsiteY274" fmla="*/ 192686 h 496663"/>
              <a:gd name="connsiteX275" fmla="*/ 134333 w 490587"/>
              <a:gd name="connsiteY275" fmla="*/ 192084 h 496663"/>
              <a:gd name="connsiteX276" fmla="*/ 134333 w 490587"/>
              <a:gd name="connsiteY276" fmla="*/ 191362 h 496663"/>
              <a:gd name="connsiteX277" fmla="*/ 132107 w 490587"/>
              <a:gd name="connsiteY277" fmla="*/ 188414 h 496663"/>
              <a:gd name="connsiteX278" fmla="*/ 131505 w 490587"/>
              <a:gd name="connsiteY278" fmla="*/ 186730 h 496663"/>
              <a:gd name="connsiteX279" fmla="*/ 131986 w 490587"/>
              <a:gd name="connsiteY279" fmla="*/ 184564 h 496663"/>
              <a:gd name="connsiteX280" fmla="*/ 132107 w 490587"/>
              <a:gd name="connsiteY280" fmla="*/ 183843 h 496663"/>
              <a:gd name="connsiteX281" fmla="*/ 130723 w 490587"/>
              <a:gd name="connsiteY281" fmla="*/ 181556 h 496663"/>
              <a:gd name="connsiteX282" fmla="*/ 130061 w 490587"/>
              <a:gd name="connsiteY282" fmla="*/ 178910 h 496663"/>
              <a:gd name="connsiteX283" fmla="*/ 129039 w 490587"/>
              <a:gd name="connsiteY283" fmla="*/ 178128 h 496663"/>
              <a:gd name="connsiteX284" fmla="*/ 126693 w 490587"/>
              <a:gd name="connsiteY284" fmla="*/ 177165 h 496663"/>
              <a:gd name="connsiteX285" fmla="*/ 126211 w 490587"/>
              <a:gd name="connsiteY285" fmla="*/ 175721 h 496663"/>
              <a:gd name="connsiteX286" fmla="*/ 127414 w 490587"/>
              <a:gd name="connsiteY286" fmla="*/ 173195 h 496663"/>
              <a:gd name="connsiteX287" fmla="*/ 127053 w 490587"/>
              <a:gd name="connsiteY287" fmla="*/ 171270 h 496663"/>
              <a:gd name="connsiteX288" fmla="*/ 125730 w 490587"/>
              <a:gd name="connsiteY288" fmla="*/ 168863 h 496663"/>
              <a:gd name="connsiteX289" fmla="*/ 125128 w 490587"/>
              <a:gd name="connsiteY289" fmla="*/ 168262 h 496663"/>
              <a:gd name="connsiteX290" fmla="*/ 123324 w 490587"/>
              <a:gd name="connsiteY290" fmla="*/ 167359 h 496663"/>
              <a:gd name="connsiteX291" fmla="*/ 120316 w 490587"/>
              <a:gd name="connsiteY291" fmla="*/ 163990 h 496663"/>
              <a:gd name="connsiteX292" fmla="*/ 118511 w 490587"/>
              <a:gd name="connsiteY292" fmla="*/ 162787 h 496663"/>
              <a:gd name="connsiteX293" fmla="*/ 117007 w 490587"/>
              <a:gd name="connsiteY293" fmla="*/ 162667 h 496663"/>
              <a:gd name="connsiteX294" fmla="*/ 115563 w 490587"/>
              <a:gd name="connsiteY294" fmla="*/ 162126 h 496663"/>
              <a:gd name="connsiteX295" fmla="*/ 114060 w 490587"/>
              <a:gd name="connsiteY295" fmla="*/ 161043 h 496663"/>
              <a:gd name="connsiteX296" fmla="*/ 112014 w 490587"/>
              <a:gd name="connsiteY296" fmla="*/ 160622 h 496663"/>
              <a:gd name="connsiteX297" fmla="*/ 110209 w 490587"/>
              <a:gd name="connsiteY297" fmla="*/ 159839 h 496663"/>
              <a:gd name="connsiteX298" fmla="*/ 109066 w 490587"/>
              <a:gd name="connsiteY298" fmla="*/ 159298 h 496663"/>
              <a:gd name="connsiteX299" fmla="*/ 108645 w 490587"/>
              <a:gd name="connsiteY299" fmla="*/ 158757 h 496663"/>
              <a:gd name="connsiteX300" fmla="*/ 107623 w 490587"/>
              <a:gd name="connsiteY300" fmla="*/ 157975 h 496663"/>
              <a:gd name="connsiteX301" fmla="*/ 105878 w 490587"/>
              <a:gd name="connsiteY301" fmla="*/ 156892 h 496663"/>
              <a:gd name="connsiteX302" fmla="*/ 103592 w 490587"/>
              <a:gd name="connsiteY302" fmla="*/ 157012 h 496663"/>
              <a:gd name="connsiteX303" fmla="*/ 102389 w 490587"/>
              <a:gd name="connsiteY303" fmla="*/ 156290 h 496663"/>
              <a:gd name="connsiteX304" fmla="*/ 98960 w 490587"/>
              <a:gd name="connsiteY304" fmla="*/ 155508 h 496663"/>
              <a:gd name="connsiteX305" fmla="*/ 97035 w 490587"/>
              <a:gd name="connsiteY305" fmla="*/ 154245 h 496663"/>
              <a:gd name="connsiteX306" fmla="*/ 95049 w 490587"/>
              <a:gd name="connsiteY306" fmla="*/ 153944 h 496663"/>
              <a:gd name="connsiteX307" fmla="*/ 91981 w 490587"/>
              <a:gd name="connsiteY307" fmla="*/ 153703 h 496663"/>
              <a:gd name="connsiteX308" fmla="*/ 90898 w 490587"/>
              <a:gd name="connsiteY308" fmla="*/ 153583 h 496663"/>
              <a:gd name="connsiteX309" fmla="*/ 87530 w 490587"/>
              <a:gd name="connsiteY309" fmla="*/ 152921 h 496663"/>
              <a:gd name="connsiteX310" fmla="*/ 84702 w 490587"/>
              <a:gd name="connsiteY310" fmla="*/ 152260 h 496663"/>
              <a:gd name="connsiteX311" fmla="*/ 83860 w 490587"/>
              <a:gd name="connsiteY311" fmla="*/ 151899 h 496663"/>
              <a:gd name="connsiteX312" fmla="*/ 81454 w 490587"/>
              <a:gd name="connsiteY312" fmla="*/ 150395 h 496663"/>
              <a:gd name="connsiteX313" fmla="*/ 80371 w 490587"/>
              <a:gd name="connsiteY313" fmla="*/ 149071 h 496663"/>
              <a:gd name="connsiteX314" fmla="*/ 77243 w 490587"/>
              <a:gd name="connsiteY314" fmla="*/ 147267 h 496663"/>
              <a:gd name="connsiteX315" fmla="*/ 75077 w 490587"/>
              <a:gd name="connsiteY315" fmla="*/ 145582 h 496663"/>
              <a:gd name="connsiteX316" fmla="*/ 72550 w 490587"/>
              <a:gd name="connsiteY316" fmla="*/ 142634 h 496663"/>
              <a:gd name="connsiteX317" fmla="*/ 71889 w 490587"/>
              <a:gd name="connsiteY317" fmla="*/ 140950 h 496663"/>
              <a:gd name="connsiteX318" fmla="*/ 71648 w 490587"/>
              <a:gd name="connsiteY318" fmla="*/ 138544 h 496663"/>
              <a:gd name="connsiteX319" fmla="*/ 70084 w 490587"/>
              <a:gd name="connsiteY319" fmla="*/ 135536 h 496663"/>
              <a:gd name="connsiteX320" fmla="*/ 68821 w 490587"/>
              <a:gd name="connsiteY320" fmla="*/ 133370 h 496663"/>
              <a:gd name="connsiteX321" fmla="*/ 67617 w 490587"/>
              <a:gd name="connsiteY321" fmla="*/ 132407 h 496663"/>
              <a:gd name="connsiteX322" fmla="*/ 65993 w 490587"/>
              <a:gd name="connsiteY322" fmla="*/ 131625 h 496663"/>
              <a:gd name="connsiteX323" fmla="*/ 62143 w 490587"/>
              <a:gd name="connsiteY323" fmla="*/ 131264 h 496663"/>
              <a:gd name="connsiteX324" fmla="*/ 60459 w 490587"/>
              <a:gd name="connsiteY324" fmla="*/ 131505 h 496663"/>
              <a:gd name="connsiteX325" fmla="*/ 59797 w 490587"/>
              <a:gd name="connsiteY325" fmla="*/ 131686 h 496663"/>
              <a:gd name="connsiteX326" fmla="*/ 59015 w 490587"/>
              <a:gd name="connsiteY326" fmla="*/ 131746 h 496663"/>
              <a:gd name="connsiteX327" fmla="*/ 55766 w 490587"/>
              <a:gd name="connsiteY327" fmla="*/ 131505 h 496663"/>
              <a:gd name="connsiteX328" fmla="*/ 54383 w 490587"/>
              <a:gd name="connsiteY328" fmla="*/ 131986 h 496663"/>
              <a:gd name="connsiteX329" fmla="*/ 52759 w 490587"/>
              <a:gd name="connsiteY329" fmla="*/ 133310 h 496663"/>
              <a:gd name="connsiteX330" fmla="*/ 50653 w 490587"/>
              <a:gd name="connsiteY330" fmla="*/ 131986 h 496663"/>
              <a:gd name="connsiteX331" fmla="*/ 48427 w 490587"/>
              <a:gd name="connsiteY331" fmla="*/ 131204 h 496663"/>
              <a:gd name="connsiteX332" fmla="*/ 46622 w 490587"/>
              <a:gd name="connsiteY332" fmla="*/ 130843 h 496663"/>
              <a:gd name="connsiteX333" fmla="*/ 45901 w 490587"/>
              <a:gd name="connsiteY333" fmla="*/ 131264 h 496663"/>
              <a:gd name="connsiteX334" fmla="*/ 45179 w 490587"/>
              <a:gd name="connsiteY334" fmla="*/ 131385 h 496663"/>
              <a:gd name="connsiteX335" fmla="*/ 43314 w 490587"/>
              <a:gd name="connsiteY335" fmla="*/ 130904 h 496663"/>
              <a:gd name="connsiteX336" fmla="*/ 41689 w 490587"/>
              <a:gd name="connsiteY336" fmla="*/ 130001 h 496663"/>
              <a:gd name="connsiteX337" fmla="*/ 39644 w 490587"/>
              <a:gd name="connsiteY337" fmla="*/ 131084 h 496663"/>
              <a:gd name="connsiteX338" fmla="*/ 38621 w 490587"/>
              <a:gd name="connsiteY338" fmla="*/ 131806 h 496663"/>
              <a:gd name="connsiteX339" fmla="*/ 38020 w 490587"/>
              <a:gd name="connsiteY339" fmla="*/ 131746 h 496663"/>
              <a:gd name="connsiteX340" fmla="*/ 37599 w 490587"/>
              <a:gd name="connsiteY340" fmla="*/ 131445 h 496663"/>
              <a:gd name="connsiteX341" fmla="*/ 37418 w 490587"/>
              <a:gd name="connsiteY341" fmla="*/ 131204 h 496663"/>
              <a:gd name="connsiteX342" fmla="*/ 37298 w 490587"/>
              <a:gd name="connsiteY342" fmla="*/ 130783 h 496663"/>
              <a:gd name="connsiteX343" fmla="*/ 37418 w 490587"/>
              <a:gd name="connsiteY343" fmla="*/ 130242 h 496663"/>
              <a:gd name="connsiteX344" fmla="*/ 37298 w 490587"/>
              <a:gd name="connsiteY344" fmla="*/ 129039 h 496663"/>
              <a:gd name="connsiteX345" fmla="*/ 35132 w 490587"/>
              <a:gd name="connsiteY345" fmla="*/ 126091 h 496663"/>
              <a:gd name="connsiteX346" fmla="*/ 33869 w 490587"/>
              <a:gd name="connsiteY346" fmla="*/ 125008 h 496663"/>
              <a:gd name="connsiteX347" fmla="*/ 33327 w 490587"/>
              <a:gd name="connsiteY347" fmla="*/ 125008 h 496663"/>
              <a:gd name="connsiteX348" fmla="*/ 32786 w 490587"/>
              <a:gd name="connsiteY348" fmla="*/ 125850 h 496663"/>
              <a:gd name="connsiteX349" fmla="*/ 32124 w 490587"/>
              <a:gd name="connsiteY349" fmla="*/ 125971 h 496663"/>
              <a:gd name="connsiteX350" fmla="*/ 29899 w 490587"/>
              <a:gd name="connsiteY350" fmla="*/ 124046 h 496663"/>
              <a:gd name="connsiteX351" fmla="*/ 28335 w 490587"/>
              <a:gd name="connsiteY351" fmla="*/ 124166 h 496663"/>
              <a:gd name="connsiteX352" fmla="*/ 27131 w 490587"/>
              <a:gd name="connsiteY352" fmla="*/ 123444 h 496663"/>
              <a:gd name="connsiteX353" fmla="*/ 27131 w 490587"/>
              <a:gd name="connsiteY353" fmla="*/ 121038 h 496663"/>
              <a:gd name="connsiteX354" fmla="*/ 26770 w 490587"/>
              <a:gd name="connsiteY354" fmla="*/ 119052 h 496663"/>
              <a:gd name="connsiteX355" fmla="*/ 25206 w 490587"/>
              <a:gd name="connsiteY355" fmla="*/ 117248 h 496663"/>
              <a:gd name="connsiteX356" fmla="*/ 22018 w 490587"/>
              <a:gd name="connsiteY356" fmla="*/ 115864 h 496663"/>
              <a:gd name="connsiteX357" fmla="*/ 20634 w 490587"/>
              <a:gd name="connsiteY357" fmla="*/ 114962 h 496663"/>
              <a:gd name="connsiteX358" fmla="*/ 16784 w 490587"/>
              <a:gd name="connsiteY358" fmla="*/ 111051 h 496663"/>
              <a:gd name="connsiteX359" fmla="*/ 15461 w 490587"/>
              <a:gd name="connsiteY359" fmla="*/ 109969 h 496663"/>
              <a:gd name="connsiteX360" fmla="*/ 10828 w 490587"/>
              <a:gd name="connsiteY360" fmla="*/ 106058 h 496663"/>
              <a:gd name="connsiteX361" fmla="*/ 7580 w 490587"/>
              <a:gd name="connsiteY361" fmla="*/ 104615 h 496663"/>
              <a:gd name="connsiteX362" fmla="*/ 5173 w 490587"/>
              <a:gd name="connsiteY362" fmla="*/ 103231 h 496663"/>
              <a:gd name="connsiteX363" fmla="*/ 2406 w 490587"/>
              <a:gd name="connsiteY363" fmla="*/ 102028 h 496663"/>
              <a:gd name="connsiteX364" fmla="*/ 0 w 490587"/>
              <a:gd name="connsiteY364" fmla="*/ 99862 h 496663"/>
              <a:gd name="connsiteX365" fmla="*/ 0 w 490587"/>
              <a:gd name="connsiteY365" fmla="*/ 98178 h 496663"/>
              <a:gd name="connsiteX366" fmla="*/ 120 w 490587"/>
              <a:gd name="connsiteY366" fmla="*/ 96674 h 496663"/>
              <a:gd name="connsiteX367" fmla="*/ 602 w 490587"/>
              <a:gd name="connsiteY367" fmla="*/ 94869 h 496663"/>
              <a:gd name="connsiteX368" fmla="*/ 2226 w 490587"/>
              <a:gd name="connsiteY368" fmla="*/ 92463 h 496663"/>
              <a:gd name="connsiteX369" fmla="*/ 2707 w 490587"/>
              <a:gd name="connsiteY369" fmla="*/ 88733 h 496663"/>
              <a:gd name="connsiteX370" fmla="*/ 3670 w 490587"/>
              <a:gd name="connsiteY370" fmla="*/ 86327 h 496663"/>
              <a:gd name="connsiteX371" fmla="*/ 3670 w 490587"/>
              <a:gd name="connsiteY371" fmla="*/ 85003 h 496663"/>
              <a:gd name="connsiteX372" fmla="*/ 4452 w 490587"/>
              <a:gd name="connsiteY372" fmla="*/ 83198 h 496663"/>
              <a:gd name="connsiteX373" fmla="*/ 3489 w 490587"/>
              <a:gd name="connsiteY373" fmla="*/ 78626 h 496663"/>
              <a:gd name="connsiteX374" fmla="*/ 14558 w 490587"/>
              <a:gd name="connsiteY374" fmla="*/ 77423 h 496663"/>
              <a:gd name="connsiteX375" fmla="*/ 25808 w 490587"/>
              <a:gd name="connsiteY375" fmla="*/ 76581 h 496663"/>
              <a:gd name="connsiteX376" fmla="*/ 56188 w 490587"/>
              <a:gd name="connsiteY376" fmla="*/ 73934 h 496663"/>
              <a:gd name="connsiteX377" fmla="*/ 69121 w 490587"/>
              <a:gd name="connsiteY377" fmla="*/ 73513 h 496663"/>
              <a:gd name="connsiteX378" fmla="*/ 74776 w 490587"/>
              <a:gd name="connsiteY378" fmla="*/ 73212 h 496663"/>
              <a:gd name="connsiteX379" fmla="*/ 88192 w 490587"/>
              <a:gd name="connsiteY379" fmla="*/ 72009 h 496663"/>
              <a:gd name="connsiteX380" fmla="*/ 87049 w 490587"/>
              <a:gd name="connsiteY380" fmla="*/ 57631 h 496663"/>
              <a:gd name="connsiteX381" fmla="*/ 84883 w 490587"/>
              <a:gd name="connsiteY381" fmla="*/ 36516 h 496663"/>
              <a:gd name="connsiteX382" fmla="*/ 83680 w 490587"/>
              <a:gd name="connsiteY382" fmla="*/ 22198 h 496663"/>
              <a:gd name="connsiteX383" fmla="*/ 80973 w 490587"/>
              <a:gd name="connsiteY383" fmla="*/ 22379 h 496663"/>
              <a:gd name="connsiteX384" fmla="*/ 79589 w 490587"/>
              <a:gd name="connsiteY384" fmla="*/ 5835 h 496663"/>
              <a:gd name="connsiteX385" fmla="*/ 123143 w 490587"/>
              <a:gd name="connsiteY385" fmla="*/ 2045 h 496663"/>
              <a:gd name="connsiteX386" fmla="*/ 133731 w 490587"/>
              <a:gd name="connsiteY386" fmla="*/ 1023 h 496663"/>
              <a:gd name="connsiteX387" fmla="*/ 144680 w 490587"/>
              <a:gd name="connsiteY387" fmla="*/ 0 h 496663"/>
              <a:gd name="connsiteX388" fmla="*/ 146184 w 490587"/>
              <a:gd name="connsiteY388" fmla="*/ 16483 h 496663"/>
              <a:gd name="connsiteX389" fmla="*/ 148229 w 490587"/>
              <a:gd name="connsiteY389" fmla="*/ 16303 h 496663"/>
              <a:gd name="connsiteX390" fmla="*/ 149854 w 490587"/>
              <a:gd name="connsiteY390" fmla="*/ 33448 h 496663"/>
              <a:gd name="connsiteX391" fmla="*/ 166096 w 490587"/>
              <a:gd name="connsiteY391" fmla="*/ 31643 h 496663"/>
              <a:gd name="connsiteX392" fmla="*/ 167720 w 490587"/>
              <a:gd name="connsiteY392" fmla="*/ 48006 h 496663"/>
              <a:gd name="connsiteX393" fmla="*/ 182158 w 490587"/>
              <a:gd name="connsiteY393" fmla="*/ 46743 h 496663"/>
              <a:gd name="connsiteX394" fmla="*/ 182278 w 490587"/>
              <a:gd name="connsiteY394" fmla="*/ 44577 h 496663"/>
              <a:gd name="connsiteX395" fmla="*/ 184264 w 490587"/>
              <a:gd name="connsiteY395" fmla="*/ 45058 h 496663"/>
              <a:gd name="connsiteX396" fmla="*/ 183482 w 490587"/>
              <a:gd name="connsiteY396" fmla="*/ 42351 h 496663"/>
              <a:gd name="connsiteX397" fmla="*/ 184685 w 490587"/>
              <a:gd name="connsiteY397" fmla="*/ 42171 h 496663"/>
              <a:gd name="connsiteX398" fmla="*/ 185527 w 490587"/>
              <a:gd name="connsiteY398" fmla="*/ 44216 h 496663"/>
              <a:gd name="connsiteX399" fmla="*/ 187632 w 490587"/>
              <a:gd name="connsiteY399" fmla="*/ 44036 h 496663"/>
              <a:gd name="connsiteX400" fmla="*/ 187392 w 490587"/>
              <a:gd name="connsiteY400" fmla="*/ 41930 h 496663"/>
              <a:gd name="connsiteX401" fmla="*/ 188475 w 490587"/>
              <a:gd name="connsiteY401" fmla="*/ 43675 h 496663"/>
              <a:gd name="connsiteX402" fmla="*/ 188776 w 490587"/>
              <a:gd name="connsiteY402" fmla="*/ 41870 h 496663"/>
              <a:gd name="connsiteX403" fmla="*/ 190159 w 490587"/>
              <a:gd name="connsiteY403" fmla="*/ 41750 h 496663"/>
              <a:gd name="connsiteX404" fmla="*/ 191603 w 490587"/>
              <a:gd name="connsiteY404" fmla="*/ 42652 h 496663"/>
              <a:gd name="connsiteX405" fmla="*/ 191723 w 490587"/>
              <a:gd name="connsiteY405" fmla="*/ 44577 h 496663"/>
              <a:gd name="connsiteX406" fmla="*/ 190159 w 490587"/>
              <a:gd name="connsiteY406" fmla="*/ 45780 h 496663"/>
              <a:gd name="connsiteX407" fmla="*/ 192325 w 490587"/>
              <a:gd name="connsiteY407" fmla="*/ 46021 h 496663"/>
              <a:gd name="connsiteX408" fmla="*/ 193528 w 490587"/>
              <a:gd name="connsiteY408" fmla="*/ 46923 h 496663"/>
              <a:gd name="connsiteX409" fmla="*/ 194912 w 490587"/>
              <a:gd name="connsiteY409" fmla="*/ 43735 h 496663"/>
              <a:gd name="connsiteX410" fmla="*/ 194731 w 490587"/>
              <a:gd name="connsiteY410" fmla="*/ 42471 h 496663"/>
              <a:gd name="connsiteX411" fmla="*/ 196055 w 490587"/>
              <a:gd name="connsiteY411" fmla="*/ 40667 h 496663"/>
              <a:gd name="connsiteX412" fmla="*/ 197679 w 490587"/>
              <a:gd name="connsiteY412" fmla="*/ 41028 h 496663"/>
              <a:gd name="connsiteX413" fmla="*/ 199905 w 490587"/>
              <a:gd name="connsiteY413" fmla="*/ 42712 h 496663"/>
              <a:gd name="connsiteX414" fmla="*/ 200145 w 490587"/>
              <a:gd name="connsiteY414" fmla="*/ 43614 h 496663"/>
              <a:gd name="connsiteX415" fmla="*/ 202311 w 490587"/>
              <a:gd name="connsiteY415" fmla="*/ 44216 h 496663"/>
              <a:gd name="connsiteX416" fmla="*/ 202612 w 490587"/>
              <a:gd name="connsiteY416" fmla="*/ 42893 h 496663"/>
              <a:gd name="connsiteX417" fmla="*/ 203996 w 490587"/>
              <a:gd name="connsiteY417" fmla="*/ 43133 h 496663"/>
              <a:gd name="connsiteX418" fmla="*/ 204537 w 490587"/>
              <a:gd name="connsiteY418" fmla="*/ 44577 h 496663"/>
              <a:gd name="connsiteX419" fmla="*/ 205920 w 490587"/>
              <a:gd name="connsiteY419" fmla="*/ 43374 h 496663"/>
              <a:gd name="connsiteX420" fmla="*/ 207725 w 490587"/>
              <a:gd name="connsiteY420" fmla="*/ 43253 h 496663"/>
              <a:gd name="connsiteX421" fmla="*/ 208628 w 490587"/>
              <a:gd name="connsiteY421" fmla="*/ 49450 h 496663"/>
              <a:gd name="connsiteX422" fmla="*/ 209650 w 490587"/>
              <a:gd name="connsiteY422" fmla="*/ 60579 h 496663"/>
              <a:gd name="connsiteX423" fmla="*/ 225893 w 490587"/>
              <a:gd name="connsiteY423" fmla="*/ 58895 h 496663"/>
              <a:gd name="connsiteX424" fmla="*/ 224088 w 490587"/>
              <a:gd name="connsiteY424" fmla="*/ 42411 h 496663"/>
              <a:gd name="connsiteX425" fmla="*/ 237624 w 490587"/>
              <a:gd name="connsiteY425" fmla="*/ 41208 h 496663"/>
              <a:gd name="connsiteX426" fmla="*/ 248452 w 490587"/>
              <a:gd name="connsiteY426" fmla="*/ 39945 h 496663"/>
              <a:gd name="connsiteX427" fmla="*/ 252002 w 490587"/>
              <a:gd name="connsiteY427" fmla="*/ 72611 h 496663"/>
              <a:gd name="connsiteX428" fmla="*/ 254829 w 490587"/>
              <a:gd name="connsiteY428" fmla="*/ 100584 h 496663"/>
              <a:gd name="connsiteX429" fmla="*/ 255310 w 490587"/>
              <a:gd name="connsiteY429" fmla="*/ 105697 h 496663"/>
              <a:gd name="connsiteX430" fmla="*/ 239067 w 490587"/>
              <a:gd name="connsiteY430" fmla="*/ 107261 h 496663"/>
              <a:gd name="connsiteX431" fmla="*/ 239910 w 490587"/>
              <a:gd name="connsiteY431" fmla="*/ 116887 h 496663"/>
              <a:gd name="connsiteX432" fmla="*/ 241895 w 490587"/>
              <a:gd name="connsiteY432" fmla="*/ 134573 h 496663"/>
              <a:gd name="connsiteX433" fmla="*/ 242376 w 490587"/>
              <a:gd name="connsiteY433" fmla="*/ 140168 h 496663"/>
              <a:gd name="connsiteX434" fmla="*/ 258619 w 490587"/>
              <a:gd name="connsiteY434" fmla="*/ 138483 h 496663"/>
              <a:gd name="connsiteX435" fmla="*/ 258258 w 490587"/>
              <a:gd name="connsiteY435" fmla="*/ 134272 h 496663"/>
              <a:gd name="connsiteX436" fmla="*/ 260965 w 490587"/>
              <a:gd name="connsiteY436" fmla="*/ 134092 h 496663"/>
              <a:gd name="connsiteX437" fmla="*/ 261025 w 490587"/>
              <a:gd name="connsiteY437" fmla="*/ 135656 h 496663"/>
              <a:gd name="connsiteX438" fmla="*/ 261867 w 490587"/>
              <a:gd name="connsiteY438" fmla="*/ 136017 h 496663"/>
              <a:gd name="connsiteX439" fmla="*/ 269267 w 490587"/>
              <a:gd name="connsiteY439" fmla="*/ 135355 h 496663"/>
              <a:gd name="connsiteX440" fmla="*/ 269327 w 490587"/>
              <a:gd name="connsiteY440" fmla="*/ 133310 h 496663"/>
              <a:gd name="connsiteX441" fmla="*/ 268364 w 490587"/>
              <a:gd name="connsiteY441" fmla="*/ 133310 h 496663"/>
              <a:gd name="connsiteX442" fmla="*/ 268003 w 490587"/>
              <a:gd name="connsiteY442" fmla="*/ 130121 h 496663"/>
              <a:gd name="connsiteX443" fmla="*/ 266800 w 490587"/>
              <a:gd name="connsiteY443" fmla="*/ 128016 h 496663"/>
              <a:gd name="connsiteX444" fmla="*/ 268485 w 490587"/>
              <a:gd name="connsiteY444" fmla="*/ 127896 h 496663"/>
              <a:gd name="connsiteX445" fmla="*/ 268725 w 490587"/>
              <a:gd name="connsiteY445" fmla="*/ 131144 h 496663"/>
              <a:gd name="connsiteX446" fmla="*/ 270951 w 490587"/>
              <a:gd name="connsiteY446" fmla="*/ 131866 h 496663"/>
              <a:gd name="connsiteX447" fmla="*/ 270590 w 490587"/>
              <a:gd name="connsiteY447" fmla="*/ 133791 h 496663"/>
              <a:gd name="connsiteX448" fmla="*/ 273237 w 490587"/>
              <a:gd name="connsiteY448" fmla="*/ 134212 h 496663"/>
              <a:gd name="connsiteX449" fmla="*/ 273418 w 490587"/>
              <a:gd name="connsiteY449" fmla="*/ 135536 h 496663"/>
              <a:gd name="connsiteX450" fmla="*/ 269447 w 490587"/>
              <a:gd name="connsiteY450" fmla="*/ 136318 h 496663"/>
              <a:gd name="connsiteX451" fmla="*/ 272455 w 490587"/>
              <a:gd name="connsiteY451" fmla="*/ 140168 h 496663"/>
              <a:gd name="connsiteX452" fmla="*/ 275222 w 490587"/>
              <a:gd name="connsiteY452" fmla="*/ 139687 h 496663"/>
              <a:gd name="connsiteX453" fmla="*/ 274861 w 490587"/>
              <a:gd name="connsiteY453" fmla="*/ 136739 h 496663"/>
              <a:gd name="connsiteX454" fmla="*/ 294713 w 490587"/>
              <a:gd name="connsiteY454" fmla="*/ 134814 h 496663"/>
              <a:gd name="connsiteX455" fmla="*/ 307587 w 490587"/>
              <a:gd name="connsiteY455" fmla="*/ 133370 h 496663"/>
              <a:gd name="connsiteX456" fmla="*/ 308309 w 490587"/>
              <a:gd name="connsiteY456" fmla="*/ 140228 h 496663"/>
              <a:gd name="connsiteX457" fmla="*/ 311077 w 490587"/>
              <a:gd name="connsiteY457" fmla="*/ 166216 h 496663"/>
              <a:gd name="connsiteX458" fmla="*/ 311738 w 490587"/>
              <a:gd name="connsiteY458" fmla="*/ 166096 h 496663"/>
              <a:gd name="connsiteX459" fmla="*/ 314325 w 490587"/>
              <a:gd name="connsiteY459" fmla="*/ 190400 h 496663"/>
              <a:gd name="connsiteX460" fmla="*/ 317212 w 490587"/>
              <a:gd name="connsiteY460" fmla="*/ 215786 h 496663"/>
              <a:gd name="connsiteX461" fmla="*/ 319499 w 490587"/>
              <a:gd name="connsiteY461" fmla="*/ 215425 h 496663"/>
              <a:gd name="connsiteX462" fmla="*/ 318897 w 490587"/>
              <a:gd name="connsiteY462" fmla="*/ 214222 h 496663"/>
              <a:gd name="connsiteX463" fmla="*/ 321484 w 490587"/>
              <a:gd name="connsiteY463" fmla="*/ 214463 h 496663"/>
              <a:gd name="connsiteX464" fmla="*/ 321664 w 490587"/>
              <a:gd name="connsiteY464" fmla="*/ 213801 h 496663"/>
              <a:gd name="connsiteX465" fmla="*/ 323349 w 490587"/>
              <a:gd name="connsiteY465" fmla="*/ 213200 h 496663"/>
              <a:gd name="connsiteX466" fmla="*/ 320581 w 490587"/>
              <a:gd name="connsiteY466" fmla="*/ 212538 h 496663"/>
              <a:gd name="connsiteX467" fmla="*/ 321063 w 490587"/>
              <a:gd name="connsiteY467" fmla="*/ 210613 h 496663"/>
              <a:gd name="connsiteX468" fmla="*/ 322506 w 490587"/>
              <a:gd name="connsiteY468" fmla="*/ 210252 h 496663"/>
              <a:gd name="connsiteX469" fmla="*/ 321664 w 490587"/>
              <a:gd name="connsiteY469" fmla="*/ 209590 h 496663"/>
              <a:gd name="connsiteX470" fmla="*/ 322145 w 490587"/>
              <a:gd name="connsiteY470" fmla="*/ 207785 h 496663"/>
              <a:gd name="connsiteX471" fmla="*/ 324913 w 490587"/>
              <a:gd name="connsiteY471" fmla="*/ 207845 h 496663"/>
              <a:gd name="connsiteX472" fmla="*/ 325214 w 490587"/>
              <a:gd name="connsiteY472" fmla="*/ 209831 h 496663"/>
              <a:gd name="connsiteX473" fmla="*/ 327439 w 490587"/>
              <a:gd name="connsiteY473" fmla="*/ 212117 h 496663"/>
              <a:gd name="connsiteX474" fmla="*/ 332312 w 490587"/>
              <a:gd name="connsiteY474" fmla="*/ 213921 h 496663"/>
              <a:gd name="connsiteX475" fmla="*/ 349638 w 490587"/>
              <a:gd name="connsiteY475" fmla="*/ 213079 h 496663"/>
              <a:gd name="connsiteX476" fmla="*/ 366001 w 490587"/>
              <a:gd name="connsiteY476" fmla="*/ 211274 h 496663"/>
              <a:gd name="connsiteX477" fmla="*/ 367745 w 490587"/>
              <a:gd name="connsiteY477" fmla="*/ 226615 h 496663"/>
              <a:gd name="connsiteX478" fmla="*/ 370452 w 490587"/>
              <a:gd name="connsiteY478" fmla="*/ 227216 h 496663"/>
              <a:gd name="connsiteX479" fmla="*/ 373400 w 490587"/>
              <a:gd name="connsiteY479" fmla="*/ 228660 h 496663"/>
              <a:gd name="connsiteX480" fmla="*/ 373881 w 490587"/>
              <a:gd name="connsiteY480" fmla="*/ 227036 h 496663"/>
              <a:gd name="connsiteX481" fmla="*/ 375085 w 490587"/>
              <a:gd name="connsiteY481" fmla="*/ 226916 h 496663"/>
              <a:gd name="connsiteX482" fmla="*/ 375686 w 490587"/>
              <a:gd name="connsiteY482" fmla="*/ 224990 h 496663"/>
              <a:gd name="connsiteX483" fmla="*/ 377912 w 490587"/>
              <a:gd name="connsiteY483" fmla="*/ 221080 h 496663"/>
              <a:gd name="connsiteX484" fmla="*/ 381882 w 490587"/>
              <a:gd name="connsiteY484" fmla="*/ 220599 h 496663"/>
              <a:gd name="connsiteX485" fmla="*/ 382664 w 490587"/>
              <a:gd name="connsiteY485" fmla="*/ 221080 h 496663"/>
              <a:gd name="connsiteX486" fmla="*/ 384650 w 490587"/>
              <a:gd name="connsiteY486" fmla="*/ 219757 h 496663"/>
              <a:gd name="connsiteX487" fmla="*/ 388379 w 490587"/>
              <a:gd name="connsiteY487" fmla="*/ 218433 h 496663"/>
              <a:gd name="connsiteX488" fmla="*/ 389944 w 490587"/>
              <a:gd name="connsiteY488" fmla="*/ 222765 h 496663"/>
              <a:gd name="connsiteX489" fmla="*/ 390906 w 490587"/>
              <a:gd name="connsiteY489" fmla="*/ 222945 h 496663"/>
              <a:gd name="connsiteX490" fmla="*/ 396200 w 490587"/>
              <a:gd name="connsiteY490" fmla="*/ 222344 h 496663"/>
              <a:gd name="connsiteX491" fmla="*/ 395598 w 490587"/>
              <a:gd name="connsiteY491" fmla="*/ 220539 h 496663"/>
              <a:gd name="connsiteX492" fmla="*/ 396982 w 490587"/>
              <a:gd name="connsiteY492" fmla="*/ 219336 h 496663"/>
              <a:gd name="connsiteX493" fmla="*/ 399388 w 490587"/>
              <a:gd name="connsiteY493" fmla="*/ 218794 h 496663"/>
              <a:gd name="connsiteX494" fmla="*/ 399749 w 490587"/>
              <a:gd name="connsiteY494" fmla="*/ 217952 h 496663"/>
              <a:gd name="connsiteX495" fmla="*/ 398667 w 490587"/>
              <a:gd name="connsiteY495" fmla="*/ 215425 h 496663"/>
              <a:gd name="connsiteX496" fmla="*/ 398546 w 490587"/>
              <a:gd name="connsiteY496" fmla="*/ 212538 h 496663"/>
              <a:gd name="connsiteX497" fmla="*/ 397343 w 490587"/>
              <a:gd name="connsiteY497" fmla="*/ 211094 h 496663"/>
              <a:gd name="connsiteX498" fmla="*/ 397102 w 490587"/>
              <a:gd name="connsiteY498" fmla="*/ 208086 h 496663"/>
              <a:gd name="connsiteX499" fmla="*/ 395899 w 490587"/>
              <a:gd name="connsiteY499" fmla="*/ 205920 h 496663"/>
              <a:gd name="connsiteX500" fmla="*/ 395057 w 490587"/>
              <a:gd name="connsiteY500" fmla="*/ 205138 h 496663"/>
              <a:gd name="connsiteX501" fmla="*/ 390605 w 490587"/>
              <a:gd name="connsiteY501" fmla="*/ 203334 h 496663"/>
              <a:gd name="connsiteX502" fmla="*/ 391147 w 490587"/>
              <a:gd name="connsiteY502" fmla="*/ 200326 h 496663"/>
              <a:gd name="connsiteX503" fmla="*/ 390365 w 490587"/>
              <a:gd name="connsiteY503" fmla="*/ 198942 h 496663"/>
              <a:gd name="connsiteX504" fmla="*/ 388379 w 490587"/>
              <a:gd name="connsiteY504" fmla="*/ 196957 h 496663"/>
              <a:gd name="connsiteX505" fmla="*/ 387477 w 490587"/>
              <a:gd name="connsiteY505" fmla="*/ 192986 h 496663"/>
              <a:gd name="connsiteX506" fmla="*/ 386695 w 490587"/>
              <a:gd name="connsiteY506" fmla="*/ 192265 h 496663"/>
              <a:gd name="connsiteX507" fmla="*/ 386695 w 490587"/>
              <a:gd name="connsiteY507" fmla="*/ 190279 h 496663"/>
              <a:gd name="connsiteX508" fmla="*/ 385973 w 490587"/>
              <a:gd name="connsiteY508" fmla="*/ 187993 h 496663"/>
              <a:gd name="connsiteX509" fmla="*/ 387056 w 490587"/>
              <a:gd name="connsiteY509" fmla="*/ 186128 h 496663"/>
              <a:gd name="connsiteX510" fmla="*/ 388740 w 490587"/>
              <a:gd name="connsiteY510" fmla="*/ 185527 h 496663"/>
              <a:gd name="connsiteX511" fmla="*/ 387718 w 490587"/>
              <a:gd name="connsiteY511" fmla="*/ 183542 h 496663"/>
              <a:gd name="connsiteX512" fmla="*/ 387958 w 490587"/>
              <a:gd name="connsiteY512" fmla="*/ 182038 h 496663"/>
              <a:gd name="connsiteX513" fmla="*/ 389944 w 490587"/>
              <a:gd name="connsiteY513" fmla="*/ 180774 h 496663"/>
              <a:gd name="connsiteX514" fmla="*/ 390906 w 490587"/>
              <a:gd name="connsiteY514" fmla="*/ 181496 h 496663"/>
              <a:gd name="connsiteX515" fmla="*/ 392049 w 490587"/>
              <a:gd name="connsiteY515" fmla="*/ 181316 h 496663"/>
              <a:gd name="connsiteX516" fmla="*/ 392049 w 490587"/>
              <a:gd name="connsiteY516" fmla="*/ 180293 h 496663"/>
              <a:gd name="connsiteX517" fmla="*/ 390906 w 490587"/>
              <a:gd name="connsiteY517" fmla="*/ 179692 h 496663"/>
              <a:gd name="connsiteX518" fmla="*/ 392049 w 490587"/>
              <a:gd name="connsiteY518" fmla="*/ 179270 h 496663"/>
              <a:gd name="connsiteX519" fmla="*/ 392290 w 490587"/>
              <a:gd name="connsiteY519" fmla="*/ 176383 h 496663"/>
              <a:gd name="connsiteX520" fmla="*/ 391929 w 490587"/>
              <a:gd name="connsiteY520" fmla="*/ 172834 h 496663"/>
              <a:gd name="connsiteX521" fmla="*/ 394155 w 490587"/>
              <a:gd name="connsiteY521" fmla="*/ 173255 h 496663"/>
              <a:gd name="connsiteX522" fmla="*/ 395839 w 490587"/>
              <a:gd name="connsiteY522" fmla="*/ 173074 h 496663"/>
              <a:gd name="connsiteX523" fmla="*/ 397283 w 490587"/>
              <a:gd name="connsiteY523" fmla="*/ 175360 h 496663"/>
              <a:gd name="connsiteX524" fmla="*/ 398606 w 490587"/>
              <a:gd name="connsiteY524" fmla="*/ 174939 h 496663"/>
              <a:gd name="connsiteX525" fmla="*/ 398606 w 490587"/>
              <a:gd name="connsiteY525" fmla="*/ 172112 h 496663"/>
              <a:gd name="connsiteX526" fmla="*/ 397764 w 490587"/>
              <a:gd name="connsiteY526" fmla="*/ 170668 h 496663"/>
              <a:gd name="connsiteX527" fmla="*/ 398306 w 490587"/>
              <a:gd name="connsiteY527" fmla="*/ 169826 h 496663"/>
              <a:gd name="connsiteX528" fmla="*/ 400231 w 490587"/>
              <a:gd name="connsiteY528" fmla="*/ 170066 h 496663"/>
              <a:gd name="connsiteX529" fmla="*/ 401013 w 490587"/>
              <a:gd name="connsiteY529" fmla="*/ 168442 h 496663"/>
              <a:gd name="connsiteX530" fmla="*/ 400411 w 490587"/>
              <a:gd name="connsiteY530" fmla="*/ 167179 h 496663"/>
              <a:gd name="connsiteX531" fmla="*/ 397704 w 490587"/>
              <a:gd name="connsiteY531" fmla="*/ 167660 h 496663"/>
              <a:gd name="connsiteX532" fmla="*/ 398125 w 490587"/>
              <a:gd name="connsiteY532" fmla="*/ 166096 h 496663"/>
              <a:gd name="connsiteX533" fmla="*/ 399990 w 490587"/>
              <a:gd name="connsiteY533" fmla="*/ 165314 h 496663"/>
              <a:gd name="connsiteX534" fmla="*/ 399268 w 490587"/>
              <a:gd name="connsiteY534" fmla="*/ 164231 h 496663"/>
              <a:gd name="connsiteX535" fmla="*/ 397764 w 490587"/>
              <a:gd name="connsiteY535" fmla="*/ 164111 h 496663"/>
              <a:gd name="connsiteX536" fmla="*/ 397163 w 490587"/>
              <a:gd name="connsiteY536" fmla="*/ 163329 h 496663"/>
              <a:gd name="connsiteX537" fmla="*/ 397704 w 490587"/>
              <a:gd name="connsiteY537" fmla="*/ 162366 h 496663"/>
              <a:gd name="connsiteX538" fmla="*/ 399208 w 490587"/>
              <a:gd name="connsiteY538" fmla="*/ 161765 h 496663"/>
              <a:gd name="connsiteX539" fmla="*/ 398967 w 490587"/>
              <a:gd name="connsiteY539" fmla="*/ 160261 h 496663"/>
              <a:gd name="connsiteX540" fmla="*/ 400411 w 490587"/>
              <a:gd name="connsiteY540" fmla="*/ 159779 h 496663"/>
              <a:gd name="connsiteX541" fmla="*/ 399388 w 490587"/>
              <a:gd name="connsiteY541" fmla="*/ 157794 h 496663"/>
              <a:gd name="connsiteX542" fmla="*/ 399208 w 490587"/>
              <a:gd name="connsiteY542" fmla="*/ 156230 h 496663"/>
              <a:gd name="connsiteX543" fmla="*/ 383988 w 490587"/>
              <a:gd name="connsiteY543" fmla="*/ 158035 h 496663"/>
              <a:gd name="connsiteX544" fmla="*/ 375265 w 490587"/>
              <a:gd name="connsiteY544" fmla="*/ 158997 h 496663"/>
              <a:gd name="connsiteX545" fmla="*/ 374423 w 490587"/>
              <a:gd name="connsiteY545" fmla="*/ 150816 h 496663"/>
              <a:gd name="connsiteX546" fmla="*/ 373039 w 490587"/>
              <a:gd name="connsiteY546" fmla="*/ 137100 h 496663"/>
              <a:gd name="connsiteX547" fmla="*/ 371836 w 490587"/>
              <a:gd name="connsiteY547" fmla="*/ 125910 h 496663"/>
              <a:gd name="connsiteX548" fmla="*/ 387357 w 490587"/>
              <a:gd name="connsiteY548" fmla="*/ 124346 h 496663"/>
              <a:gd name="connsiteX549" fmla="*/ 386394 w 490587"/>
              <a:gd name="connsiteY549" fmla="*/ 115323 h 496663"/>
              <a:gd name="connsiteX550" fmla="*/ 384228 w 490587"/>
              <a:gd name="connsiteY550" fmla="*/ 114962 h 496663"/>
              <a:gd name="connsiteX551" fmla="*/ 384589 w 490587"/>
              <a:gd name="connsiteY551" fmla="*/ 113759 h 496663"/>
              <a:gd name="connsiteX552" fmla="*/ 383928 w 490587"/>
              <a:gd name="connsiteY552" fmla="*/ 112194 h 496663"/>
              <a:gd name="connsiteX553" fmla="*/ 385853 w 490587"/>
              <a:gd name="connsiteY553" fmla="*/ 111894 h 496663"/>
              <a:gd name="connsiteX554" fmla="*/ 384108 w 490587"/>
              <a:gd name="connsiteY554" fmla="*/ 96854 h 496663"/>
              <a:gd name="connsiteX555" fmla="*/ 381702 w 490587"/>
              <a:gd name="connsiteY555" fmla="*/ 75017 h 496663"/>
              <a:gd name="connsiteX556" fmla="*/ 410337 w 490587"/>
              <a:gd name="connsiteY556" fmla="*/ 71828 h 496663"/>
              <a:gd name="connsiteX557" fmla="*/ 445048 w 490587"/>
              <a:gd name="connsiteY557" fmla="*/ 67497 h 496663"/>
              <a:gd name="connsiteX558" fmla="*/ 464419 w 490587"/>
              <a:gd name="connsiteY558" fmla="*/ 66053 h 496663"/>
              <a:gd name="connsiteX559" fmla="*/ 480782 w 490587"/>
              <a:gd name="connsiteY559" fmla="*/ 64068 h 496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</a:cxnLst>
            <a:rect l="l" t="t" r="r" b="b"/>
            <a:pathLst>
              <a:path w="490587" h="496663">
                <a:moveTo>
                  <a:pt x="480782" y="63948"/>
                </a:moveTo>
                <a:lnTo>
                  <a:pt x="482466" y="78205"/>
                </a:lnTo>
                <a:lnTo>
                  <a:pt x="483549" y="86627"/>
                </a:lnTo>
                <a:lnTo>
                  <a:pt x="490588" y="146605"/>
                </a:lnTo>
                <a:lnTo>
                  <a:pt x="458524" y="150335"/>
                </a:lnTo>
                <a:lnTo>
                  <a:pt x="450523" y="151117"/>
                </a:lnTo>
                <a:lnTo>
                  <a:pt x="440296" y="152139"/>
                </a:lnTo>
                <a:lnTo>
                  <a:pt x="441619" y="162186"/>
                </a:lnTo>
                <a:lnTo>
                  <a:pt x="443424" y="178669"/>
                </a:lnTo>
                <a:lnTo>
                  <a:pt x="446372" y="203454"/>
                </a:lnTo>
                <a:lnTo>
                  <a:pt x="448297" y="219817"/>
                </a:lnTo>
                <a:lnTo>
                  <a:pt x="449740" y="231488"/>
                </a:lnTo>
                <a:lnTo>
                  <a:pt x="451064" y="244722"/>
                </a:lnTo>
                <a:lnTo>
                  <a:pt x="453470" y="266018"/>
                </a:lnTo>
                <a:lnTo>
                  <a:pt x="437228" y="267823"/>
                </a:lnTo>
                <a:lnTo>
                  <a:pt x="428204" y="269327"/>
                </a:lnTo>
                <a:lnTo>
                  <a:pt x="419842" y="270289"/>
                </a:lnTo>
                <a:lnTo>
                  <a:pt x="389282" y="273598"/>
                </a:lnTo>
                <a:lnTo>
                  <a:pt x="390665" y="287254"/>
                </a:lnTo>
                <a:lnTo>
                  <a:pt x="392590" y="303797"/>
                </a:lnTo>
                <a:lnTo>
                  <a:pt x="387477" y="304339"/>
                </a:lnTo>
                <a:lnTo>
                  <a:pt x="388500" y="303136"/>
                </a:lnTo>
                <a:lnTo>
                  <a:pt x="388018" y="300068"/>
                </a:lnTo>
                <a:lnTo>
                  <a:pt x="385432" y="301451"/>
                </a:lnTo>
                <a:lnTo>
                  <a:pt x="385612" y="302895"/>
                </a:lnTo>
                <a:lnTo>
                  <a:pt x="384289" y="303497"/>
                </a:lnTo>
                <a:lnTo>
                  <a:pt x="383807" y="304700"/>
                </a:lnTo>
                <a:lnTo>
                  <a:pt x="384108" y="307527"/>
                </a:lnTo>
                <a:lnTo>
                  <a:pt x="382725" y="307587"/>
                </a:lnTo>
                <a:lnTo>
                  <a:pt x="382905" y="309031"/>
                </a:lnTo>
                <a:lnTo>
                  <a:pt x="380138" y="309392"/>
                </a:lnTo>
                <a:lnTo>
                  <a:pt x="380078" y="307948"/>
                </a:lnTo>
                <a:lnTo>
                  <a:pt x="376769" y="308369"/>
                </a:lnTo>
                <a:lnTo>
                  <a:pt x="378694" y="325815"/>
                </a:lnTo>
                <a:lnTo>
                  <a:pt x="379175" y="329605"/>
                </a:lnTo>
                <a:lnTo>
                  <a:pt x="381281" y="349698"/>
                </a:lnTo>
                <a:lnTo>
                  <a:pt x="383025" y="365158"/>
                </a:lnTo>
                <a:lnTo>
                  <a:pt x="382845" y="365760"/>
                </a:lnTo>
                <a:lnTo>
                  <a:pt x="379356" y="364376"/>
                </a:lnTo>
                <a:lnTo>
                  <a:pt x="375746" y="361729"/>
                </a:lnTo>
                <a:lnTo>
                  <a:pt x="373280" y="360466"/>
                </a:lnTo>
                <a:lnTo>
                  <a:pt x="370693" y="361369"/>
                </a:lnTo>
                <a:lnTo>
                  <a:pt x="369731" y="361007"/>
                </a:lnTo>
                <a:lnTo>
                  <a:pt x="368527" y="359203"/>
                </a:lnTo>
                <a:lnTo>
                  <a:pt x="365880" y="359443"/>
                </a:lnTo>
                <a:lnTo>
                  <a:pt x="362512" y="359323"/>
                </a:lnTo>
                <a:lnTo>
                  <a:pt x="360105" y="359503"/>
                </a:lnTo>
                <a:lnTo>
                  <a:pt x="352525" y="362150"/>
                </a:lnTo>
                <a:lnTo>
                  <a:pt x="349818" y="362271"/>
                </a:lnTo>
                <a:lnTo>
                  <a:pt x="351382" y="376709"/>
                </a:lnTo>
                <a:lnTo>
                  <a:pt x="353608" y="395658"/>
                </a:lnTo>
                <a:lnTo>
                  <a:pt x="355112" y="409495"/>
                </a:lnTo>
                <a:lnTo>
                  <a:pt x="356436" y="420624"/>
                </a:lnTo>
                <a:lnTo>
                  <a:pt x="357398" y="429467"/>
                </a:lnTo>
                <a:lnTo>
                  <a:pt x="358842" y="441258"/>
                </a:lnTo>
                <a:lnTo>
                  <a:pt x="361128" y="461953"/>
                </a:lnTo>
                <a:lnTo>
                  <a:pt x="363233" y="481203"/>
                </a:lnTo>
                <a:lnTo>
                  <a:pt x="364437" y="493595"/>
                </a:lnTo>
                <a:lnTo>
                  <a:pt x="357819" y="494317"/>
                </a:lnTo>
                <a:lnTo>
                  <a:pt x="357218" y="494317"/>
                </a:lnTo>
                <a:lnTo>
                  <a:pt x="353789" y="494738"/>
                </a:lnTo>
                <a:lnTo>
                  <a:pt x="352164" y="494919"/>
                </a:lnTo>
                <a:lnTo>
                  <a:pt x="349518" y="495099"/>
                </a:lnTo>
                <a:lnTo>
                  <a:pt x="348615" y="495160"/>
                </a:lnTo>
                <a:lnTo>
                  <a:pt x="348134" y="495280"/>
                </a:lnTo>
                <a:lnTo>
                  <a:pt x="344765" y="495701"/>
                </a:lnTo>
                <a:lnTo>
                  <a:pt x="341938" y="495881"/>
                </a:lnTo>
                <a:lnTo>
                  <a:pt x="336403" y="496483"/>
                </a:lnTo>
                <a:lnTo>
                  <a:pt x="335140" y="496664"/>
                </a:lnTo>
                <a:lnTo>
                  <a:pt x="334598" y="496543"/>
                </a:lnTo>
                <a:lnTo>
                  <a:pt x="334719" y="496363"/>
                </a:lnTo>
                <a:lnTo>
                  <a:pt x="335440" y="495160"/>
                </a:lnTo>
                <a:lnTo>
                  <a:pt x="334358" y="492513"/>
                </a:lnTo>
                <a:lnTo>
                  <a:pt x="333876" y="490708"/>
                </a:lnTo>
                <a:lnTo>
                  <a:pt x="333576" y="490106"/>
                </a:lnTo>
                <a:lnTo>
                  <a:pt x="332974" y="489505"/>
                </a:lnTo>
                <a:lnTo>
                  <a:pt x="331410" y="487520"/>
                </a:lnTo>
                <a:lnTo>
                  <a:pt x="330808" y="485655"/>
                </a:lnTo>
                <a:lnTo>
                  <a:pt x="329184" y="484151"/>
                </a:lnTo>
                <a:lnTo>
                  <a:pt x="328462" y="483669"/>
                </a:lnTo>
                <a:lnTo>
                  <a:pt x="326898" y="481444"/>
                </a:lnTo>
                <a:lnTo>
                  <a:pt x="326597" y="480120"/>
                </a:lnTo>
                <a:lnTo>
                  <a:pt x="325815" y="478015"/>
                </a:lnTo>
                <a:lnTo>
                  <a:pt x="324431" y="475789"/>
                </a:lnTo>
                <a:lnTo>
                  <a:pt x="324251" y="475127"/>
                </a:lnTo>
                <a:lnTo>
                  <a:pt x="322447" y="473142"/>
                </a:lnTo>
                <a:lnTo>
                  <a:pt x="319800" y="472300"/>
                </a:lnTo>
                <a:lnTo>
                  <a:pt x="315588" y="471698"/>
                </a:lnTo>
                <a:lnTo>
                  <a:pt x="314265" y="471397"/>
                </a:lnTo>
                <a:lnTo>
                  <a:pt x="311678" y="471217"/>
                </a:lnTo>
                <a:lnTo>
                  <a:pt x="310355" y="470976"/>
                </a:lnTo>
                <a:lnTo>
                  <a:pt x="307467" y="470615"/>
                </a:lnTo>
                <a:lnTo>
                  <a:pt x="306324" y="470615"/>
                </a:lnTo>
                <a:lnTo>
                  <a:pt x="305422" y="470314"/>
                </a:lnTo>
                <a:lnTo>
                  <a:pt x="299406" y="469472"/>
                </a:lnTo>
                <a:lnTo>
                  <a:pt x="297601" y="469111"/>
                </a:lnTo>
                <a:lnTo>
                  <a:pt x="296939" y="468931"/>
                </a:lnTo>
                <a:lnTo>
                  <a:pt x="295315" y="468329"/>
                </a:lnTo>
                <a:lnTo>
                  <a:pt x="292788" y="467126"/>
                </a:lnTo>
                <a:lnTo>
                  <a:pt x="290623" y="467667"/>
                </a:lnTo>
                <a:lnTo>
                  <a:pt x="288397" y="467306"/>
                </a:lnTo>
                <a:lnTo>
                  <a:pt x="287194" y="466705"/>
                </a:lnTo>
                <a:lnTo>
                  <a:pt x="285209" y="465983"/>
                </a:lnTo>
                <a:lnTo>
                  <a:pt x="283524" y="464359"/>
                </a:lnTo>
                <a:lnTo>
                  <a:pt x="282923" y="463697"/>
                </a:lnTo>
                <a:lnTo>
                  <a:pt x="281178" y="462373"/>
                </a:lnTo>
                <a:lnTo>
                  <a:pt x="279734" y="461772"/>
                </a:lnTo>
                <a:lnTo>
                  <a:pt x="278832" y="462013"/>
                </a:lnTo>
                <a:lnTo>
                  <a:pt x="276787" y="460208"/>
                </a:lnTo>
                <a:lnTo>
                  <a:pt x="276546" y="459366"/>
                </a:lnTo>
                <a:lnTo>
                  <a:pt x="274741" y="458764"/>
                </a:lnTo>
                <a:lnTo>
                  <a:pt x="274440" y="459065"/>
                </a:lnTo>
                <a:lnTo>
                  <a:pt x="273237" y="458523"/>
                </a:lnTo>
                <a:lnTo>
                  <a:pt x="273117" y="457501"/>
                </a:lnTo>
                <a:lnTo>
                  <a:pt x="271613" y="456719"/>
                </a:lnTo>
                <a:lnTo>
                  <a:pt x="272034" y="454613"/>
                </a:lnTo>
                <a:lnTo>
                  <a:pt x="270711" y="453290"/>
                </a:lnTo>
                <a:lnTo>
                  <a:pt x="269568" y="448898"/>
                </a:lnTo>
                <a:lnTo>
                  <a:pt x="268966" y="446913"/>
                </a:lnTo>
                <a:lnTo>
                  <a:pt x="268605" y="445770"/>
                </a:lnTo>
                <a:lnTo>
                  <a:pt x="268364" y="443304"/>
                </a:lnTo>
                <a:lnTo>
                  <a:pt x="268304" y="442341"/>
                </a:lnTo>
                <a:lnTo>
                  <a:pt x="266680" y="442281"/>
                </a:lnTo>
                <a:lnTo>
                  <a:pt x="266560" y="442281"/>
                </a:lnTo>
                <a:lnTo>
                  <a:pt x="265958" y="441138"/>
                </a:lnTo>
                <a:lnTo>
                  <a:pt x="266078" y="438130"/>
                </a:lnTo>
                <a:lnTo>
                  <a:pt x="264815" y="435724"/>
                </a:lnTo>
                <a:lnTo>
                  <a:pt x="264213" y="432114"/>
                </a:lnTo>
                <a:lnTo>
                  <a:pt x="261927" y="430189"/>
                </a:lnTo>
                <a:lnTo>
                  <a:pt x="260484" y="429467"/>
                </a:lnTo>
                <a:lnTo>
                  <a:pt x="259822" y="429287"/>
                </a:lnTo>
                <a:lnTo>
                  <a:pt x="258799" y="428866"/>
                </a:lnTo>
                <a:lnTo>
                  <a:pt x="257897" y="428685"/>
                </a:lnTo>
                <a:lnTo>
                  <a:pt x="257356" y="426760"/>
                </a:lnTo>
                <a:lnTo>
                  <a:pt x="257536" y="425256"/>
                </a:lnTo>
                <a:lnTo>
                  <a:pt x="256393" y="422068"/>
                </a:lnTo>
                <a:lnTo>
                  <a:pt x="256574" y="418939"/>
                </a:lnTo>
                <a:lnTo>
                  <a:pt x="256333" y="417736"/>
                </a:lnTo>
                <a:lnTo>
                  <a:pt x="256152" y="417135"/>
                </a:lnTo>
                <a:lnTo>
                  <a:pt x="254588" y="414488"/>
                </a:lnTo>
                <a:lnTo>
                  <a:pt x="254348" y="412382"/>
                </a:lnTo>
                <a:lnTo>
                  <a:pt x="253024" y="408773"/>
                </a:lnTo>
                <a:lnTo>
                  <a:pt x="252062" y="406788"/>
                </a:lnTo>
                <a:lnTo>
                  <a:pt x="251340" y="404201"/>
                </a:lnTo>
                <a:lnTo>
                  <a:pt x="251099" y="403720"/>
                </a:lnTo>
                <a:lnTo>
                  <a:pt x="250859" y="402757"/>
                </a:lnTo>
                <a:lnTo>
                  <a:pt x="250197" y="399328"/>
                </a:lnTo>
                <a:lnTo>
                  <a:pt x="249836" y="391868"/>
                </a:lnTo>
                <a:lnTo>
                  <a:pt x="249595" y="390605"/>
                </a:lnTo>
                <a:lnTo>
                  <a:pt x="248933" y="387477"/>
                </a:lnTo>
                <a:lnTo>
                  <a:pt x="249234" y="385552"/>
                </a:lnTo>
                <a:lnTo>
                  <a:pt x="251159" y="384349"/>
                </a:lnTo>
                <a:lnTo>
                  <a:pt x="253145" y="380980"/>
                </a:lnTo>
                <a:lnTo>
                  <a:pt x="253385" y="378935"/>
                </a:lnTo>
                <a:lnTo>
                  <a:pt x="255190" y="374724"/>
                </a:lnTo>
                <a:lnTo>
                  <a:pt x="255611" y="372317"/>
                </a:lnTo>
                <a:lnTo>
                  <a:pt x="256273" y="371836"/>
                </a:lnTo>
                <a:lnTo>
                  <a:pt x="257055" y="370994"/>
                </a:lnTo>
                <a:lnTo>
                  <a:pt x="259581" y="367745"/>
                </a:lnTo>
                <a:lnTo>
                  <a:pt x="262529" y="363474"/>
                </a:lnTo>
                <a:lnTo>
                  <a:pt x="262830" y="362271"/>
                </a:lnTo>
                <a:lnTo>
                  <a:pt x="262349" y="360286"/>
                </a:lnTo>
                <a:lnTo>
                  <a:pt x="260965" y="360165"/>
                </a:lnTo>
                <a:lnTo>
                  <a:pt x="260724" y="358180"/>
                </a:lnTo>
                <a:lnTo>
                  <a:pt x="258378" y="354571"/>
                </a:lnTo>
                <a:lnTo>
                  <a:pt x="255070" y="350660"/>
                </a:lnTo>
                <a:lnTo>
                  <a:pt x="253505" y="349758"/>
                </a:lnTo>
                <a:lnTo>
                  <a:pt x="251881" y="348555"/>
                </a:lnTo>
                <a:lnTo>
                  <a:pt x="246888" y="346870"/>
                </a:lnTo>
                <a:lnTo>
                  <a:pt x="244361" y="345607"/>
                </a:lnTo>
                <a:lnTo>
                  <a:pt x="241474" y="345306"/>
                </a:lnTo>
                <a:lnTo>
                  <a:pt x="239368" y="342178"/>
                </a:lnTo>
                <a:lnTo>
                  <a:pt x="240331" y="340734"/>
                </a:lnTo>
                <a:lnTo>
                  <a:pt x="241173" y="336523"/>
                </a:lnTo>
                <a:lnTo>
                  <a:pt x="239970" y="331891"/>
                </a:lnTo>
                <a:lnTo>
                  <a:pt x="239308" y="331049"/>
                </a:lnTo>
                <a:lnTo>
                  <a:pt x="238346" y="329906"/>
                </a:lnTo>
                <a:lnTo>
                  <a:pt x="235939" y="327500"/>
                </a:lnTo>
                <a:lnTo>
                  <a:pt x="235218" y="324672"/>
                </a:lnTo>
                <a:lnTo>
                  <a:pt x="235579" y="324191"/>
                </a:lnTo>
                <a:lnTo>
                  <a:pt x="236661" y="322386"/>
                </a:lnTo>
                <a:lnTo>
                  <a:pt x="237082" y="319799"/>
                </a:lnTo>
                <a:lnTo>
                  <a:pt x="236661" y="318717"/>
                </a:lnTo>
                <a:lnTo>
                  <a:pt x="236481" y="317513"/>
                </a:lnTo>
                <a:lnTo>
                  <a:pt x="236300" y="314626"/>
                </a:lnTo>
                <a:lnTo>
                  <a:pt x="235458" y="313663"/>
                </a:lnTo>
                <a:lnTo>
                  <a:pt x="234375" y="313062"/>
                </a:lnTo>
                <a:lnTo>
                  <a:pt x="232210" y="309693"/>
                </a:lnTo>
                <a:lnTo>
                  <a:pt x="232029" y="307948"/>
                </a:lnTo>
                <a:lnTo>
                  <a:pt x="233172" y="304880"/>
                </a:lnTo>
                <a:lnTo>
                  <a:pt x="233172" y="302414"/>
                </a:lnTo>
                <a:lnTo>
                  <a:pt x="231909" y="300248"/>
                </a:lnTo>
                <a:lnTo>
                  <a:pt x="230525" y="299045"/>
                </a:lnTo>
                <a:lnTo>
                  <a:pt x="228961" y="297962"/>
                </a:lnTo>
                <a:lnTo>
                  <a:pt x="227397" y="295796"/>
                </a:lnTo>
                <a:lnTo>
                  <a:pt x="227156" y="293510"/>
                </a:lnTo>
                <a:lnTo>
                  <a:pt x="227698" y="290743"/>
                </a:lnTo>
                <a:lnTo>
                  <a:pt x="227337" y="289660"/>
                </a:lnTo>
                <a:lnTo>
                  <a:pt x="226194" y="288337"/>
                </a:lnTo>
                <a:lnTo>
                  <a:pt x="225652" y="285930"/>
                </a:lnTo>
                <a:lnTo>
                  <a:pt x="225953" y="281479"/>
                </a:lnTo>
                <a:lnTo>
                  <a:pt x="225953" y="280637"/>
                </a:lnTo>
                <a:lnTo>
                  <a:pt x="225592" y="277990"/>
                </a:lnTo>
                <a:lnTo>
                  <a:pt x="225773" y="277208"/>
                </a:lnTo>
                <a:lnTo>
                  <a:pt x="226615" y="275283"/>
                </a:lnTo>
                <a:lnTo>
                  <a:pt x="226916" y="272936"/>
                </a:lnTo>
                <a:lnTo>
                  <a:pt x="226735" y="271192"/>
                </a:lnTo>
                <a:lnTo>
                  <a:pt x="227638" y="265417"/>
                </a:lnTo>
                <a:lnTo>
                  <a:pt x="224930" y="262288"/>
                </a:lnTo>
                <a:lnTo>
                  <a:pt x="224028" y="260063"/>
                </a:lnTo>
                <a:lnTo>
                  <a:pt x="223908" y="259220"/>
                </a:lnTo>
                <a:lnTo>
                  <a:pt x="223306" y="258619"/>
                </a:lnTo>
                <a:lnTo>
                  <a:pt x="223126" y="258318"/>
                </a:lnTo>
                <a:lnTo>
                  <a:pt x="222885" y="257355"/>
                </a:lnTo>
                <a:lnTo>
                  <a:pt x="222043" y="254047"/>
                </a:lnTo>
                <a:lnTo>
                  <a:pt x="220960" y="252182"/>
                </a:lnTo>
                <a:lnTo>
                  <a:pt x="218734" y="250618"/>
                </a:lnTo>
                <a:lnTo>
                  <a:pt x="218614" y="250437"/>
                </a:lnTo>
                <a:lnTo>
                  <a:pt x="216809" y="248632"/>
                </a:lnTo>
                <a:lnTo>
                  <a:pt x="215967" y="246106"/>
                </a:lnTo>
                <a:lnTo>
                  <a:pt x="214523" y="244301"/>
                </a:lnTo>
                <a:lnTo>
                  <a:pt x="212839" y="243459"/>
                </a:lnTo>
                <a:lnTo>
                  <a:pt x="211936" y="242496"/>
                </a:lnTo>
                <a:lnTo>
                  <a:pt x="211335" y="241173"/>
                </a:lnTo>
                <a:lnTo>
                  <a:pt x="209771" y="240090"/>
                </a:lnTo>
                <a:lnTo>
                  <a:pt x="208628" y="238225"/>
                </a:lnTo>
                <a:lnTo>
                  <a:pt x="208086" y="236300"/>
                </a:lnTo>
                <a:lnTo>
                  <a:pt x="205379" y="233533"/>
                </a:lnTo>
                <a:lnTo>
                  <a:pt x="203815" y="232450"/>
                </a:lnTo>
                <a:lnTo>
                  <a:pt x="202191" y="231848"/>
                </a:lnTo>
                <a:lnTo>
                  <a:pt x="200867" y="229683"/>
                </a:lnTo>
                <a:lnTo>
                  <a:pt x="199484" y="228480"/>
                </a:lnTo>
                <a:lnTo>
                  <a:pt x="199002" y="227397"/>
                </a:lnTo>
                <a:lnTo>
                  <a:pt x="198100" y="225953"/>
                </a:lnTo>
                <a:lnTo>
                  <a:pt x="197378" y="225351"/>
                </a:lnTo>
                <a:lnTo>
                  <a:pt x="196777" y="225111"/>
                </a:lnTo>
                <a:lnTo>
                  <a:pt x="193648" y="223968"/>
                </a:lnTo>
                <a:lnTo>
                  <a:pt x="191362" y="224389"/>
                </a:lnTo>
                <a:lnTo>
                  <a:pt x="189317" y="223727"/>
                </a:lnTo>
                <a:lnTo>
                  <a:pt x="187512" y="222644"/>
                </a:lnTo>
                <a:lnTo>
                  <a:pt x="182098" y="222644"/>
                </a:lnTo>
                <a:lnTo>
                  <a:pt x="180293" y="222163"/>
                </a:lnTo>
                <a:lnTo>
                  <a:pt x="178488" y="222103"/>
                </a:lnTo>
                <a:lnTo>
                  <a:pt x="177165" y="222043"/>
                </a:lnTo>
                <a:lnTo>
                  <a:pt x="175841" y="221441"/>
                </a:lnTo>
                <a:lnTo>
                  <a:pt x="175060" y="220840"/>
                </a:lnTo>
                <a:lnTo>
                  <a:pt x="174458" y="219697"/>
                </a:lnTo>
                <a:lnTo>
                  <a:pt x="173856" y="219035"/>
                </a:lnTo>
                <a:lnTo>
                  <a:pt x="172292" y="217892"/>
                </a:lnTo>
                <a:lnTo>
                  <a:pt x="170909" y="217471"/>
                </a:lnTo>
                <a:lnTo>
                  <a:pt x="170488" y="217290"/>
                </a:lnTo>
                <a:lnTo>
                  <a:pt x="170367" y="217110"/>
                </a:lnTo>
                <a:lnTo>
                  <a:pt x="169164" y="216027"/>
                </a:lnTo>
                <a:lnTo>
                  <a:pt x="167841" y="216147"/>
                </a:lnTo>
                <a:lnTo>
                  <a:pt x="166036" y="214282"/>
                </a:lnTo>
                <a:lnTo>
                  <a:pt x="164712" y="211876"/>
                </a:lnTo>
                <a:lnTo>
                  <a:pt x="162547" y="210071"/>
                </a:lnTo>
                <a:lnTo>
                  <a:pt x="160622" y="210071"/>
                </a:lnTo>
                <a:lnTo>
                  <a:pt x="158817" y="208988"/>
                </a:lnTo>
                <a:lnTo>
                  <a:pt x="158215" y="206101"/>
                </a:lnTo>
                <a:lnTo>
                  <a:pt x="156892" y="204657"/>
                </a:lnTo>
                <a:lnTo>
                  <a:pt x="156411" y="204296"/>
                </a:lnTo>
                <a:lnTo>
                  <a:pt x="155207" y="204056"/>
                </a:lnTo>
                <a:lnTo>
                  <a:pt x="153944" y="203875"/>
                </a:lnTo>
                <a:lnTo>
                  <a:pt x="151718" y="203634"/>
                </a:lnTo>
                <a:lnTo>
                  <a:pt x="149913" y="202552"/>
                </a:lnTo>
                <a:lnTo>
                  <a:pt x="149131" y="201770"/>
                </a:lnTo>
                <a:lnTo>
                  <a:pt x="146003" y="200807"/>
                </a:lnTo>
                <a:lnTo>
                  <a:pt x="143116" y="199183"/>
                </a:lnTo>
                <a:lnTo>
                  <a:pt x="141191" y="196716"/>
                </a:lnTo>
                <a:lnTo>
                  <a:pt x="138905" y="195694"/>
                </a:lnTo>
                <a:lnTo>
                  <a:pt x="137280" y="194490"/>
                </a:lnTo>
                <a:lnTo>
                  <a:pt x="136077" y="193708"/>
                </a:lnTo>
                <a:lnTo>
                  <a:pt x="134633" y="193107"/>
                </a:lnTo>
                <a:lnTo>
                  <a:pt x="134393" y="192686"/>
                </a:lnTo>
                <a:lnTo>
                  <a:pt x="134333" y="192084"/>
                </a:lnTo>
                <a:lnTo>
                  <a:pt x="134333" y="191362"/>
                </a:lnTo>
                <a:lnTo>
                  <a:pt x="132107" y="188414"/>
                </a:lnTo>
                <a:lnTo>
                  <a:pt x="131505" y="186730"/>
                </a:lnTo>
                <a:lnTo>
                  <a:pt x="131986" y="184564"/>
                </a:lnTo>
                <a:lnTo>
                  <a:pt x="132107" y="183843"/>
                </a:lnTo>
                <a:lnTo>
                  <a:pt x="130723" y="181556"/>
                </a:lnTo>
                <a:lnTo>
                  <a:pt x="130061" y="178910"/>
                </a:lnTo>
                <a:lnTo>
                  <a:pt x="129039" y="178128"/>
                </a:lnTo>
                <a:lnTo>
                  <a:pt x="126693" y="177165"/>
                </a:lnTo>
                <a:lnTo>
                  <a:pt x="126211" y="175721"/>
                </a:lnTo>
                <a:lnTo>
                  <a:pt x="127414" y="173195"/>
                </a:lnTo>
                <a:lnTo>
                  <a:pt x="127053" y="171270"/>
                </a:lnTo>
                <a:lnTo>
                  <a:pt x="125730" y="168863"/>
                </a:lnTo>
                <a:lnTo>
                  <a:pt x="125128" y="168262"/>
                </a:lnTo>
                <a:lnTo>
                  <a:pt x="123324" y="167359"/>
                </a:lnTo>
                <a:lnTo>
                  <a:pt x="120316" y="163990"/>
                </a:lnTo>
                <a:lnTo>
                  <a:pt x="118511" y="162787"/>
                </a:lnTo>
                <a:lnTo>
                  <a:pt x="117007" y="162667"/>
                </a:lnTo>
                <a:lnTo>
                  <a:pt x="115563" y="162126"/>
                </a:lnTo>
                <a:lnTo>
                  <a:pt x="114060" y="161043"/>
                </a:lnTo>
                <a:lnTo>
                  <a:pt x="112014" y="160622"/>
                </a:lnTo>
                <a:lnTo>
                  <a:pt x="110209" y="159839"/>
                </a:lnTo>
                <a:lnTo>
                  <a:pt x="109066" y="159298"/>
                </a:lnTo>
                <a:lnTo>
                  <a:pt x="108645" y="158757"/>
                </a:lnTo>
                <a:lnTo>
                  <a:pt x="107623" y="157975"/>
                </a:lnTo>
                <a:lnTo>
                  <a:pt x="105878" y="156892"/>
                </a:lnTo>
                <a:lnTo>
                  <a:pt x="103592" y="157012"/>
                </a:lnTo>
                <a:lnTo>
                  <a:pt x="102389" y="156290"/>
                </a:lnTo>
                <a:lnTo>
                  <a:pt x="98960" y="155508"/>
                </a:lnTo>
                <a:lnTo>
                  <a:pt x="97035" y="154245"/>
                </a:lnTo>
                <a:lnTo>
                  <a:pt x="95049" y="153944"/>
                </a:lnTo>
                <a:lnTo>
                  <a:pt x="91981" y="153703"/>
                </a:lnTo>
                <a:lnTo>
                  <a:pt x="90898" y="153583"/>
                </a:lnTo>
                <a:lnTo>
                  <a:pt x="87530" y="152921"/>
                </a:lnTo>
                <a:lnTo>
                  <a:pt x="84702" y="152260"/>
                </a:lnTo>
                <a:lnTo>
                  <a:pt x="83860" y="151899"/>
                </a:lnTo>
                <a:lnTo>
                  <a:pt x="81454" y="150395"/>
                </a:lnTo>
                <a:lnTo>
                  <a:pt x="80371" y="149071"/>
                </a:lnTo>
                <a:lnTo>
                  <a:pt x="77243" y="147267"/>
                </a:lnTo>
                <a:lnTo>
                  <a:pt x="75077" y="145582"/>
                </a:lnTo>
                <a:lnTo>
                  <a:pt x="72550" y="142634"/>
                </a:lnTo>
                <a:lnTo>
                  <a:pt x="71889" y="140950"/>
                </a:lnTo>
                <a:lnTo>
                  <a:pt x="71648" y="138544"/>
                </a:lnTo>
                <a:lnTo>
                  <a:pt x="70084" y="135536"/>
                </a:lnTo>
                <a:lnTo>
                  <a:pt x="68821" y="133370"/>
                </a:lnTo>
                <a:lnTo>
                  <a:pt x="67617" y="132407"/>
                </a:lnTo>
                <a:lnTo>
                  <a:pt x="65993" y="131625"/>
                </a:lnTo>
                <a:lnTo>
                  <a:pt x="62143" y="131264"/>
                </a:lnTo>
                <a:lnTo>
                  <a:pt x="60459" y="131505"/>
                </a:lnTo>
                <a:lnTo>
                  <a:pt x="59797" y="131686"/>
                </a:lnTo>
                <a:lnTo>
                  <a:pt x="59015" y="131746"/>
                </a:lnTo>
                <a:lnTo>
                  <a:pt x="55766" y="131505"/>
                </a:lnTo>
                <a:lnTo>
                  <a:pt x="54383" y="131986"/>
                </a:lnTo>
                <a:lnTo>
                  <a:pt x="52759" y="133310"/>
                </a:lnTo>
                <a:lnTo>
                  <a:pt x="50653" y="131986"/>
                </a:lnTo>
                <a:lnTo>
                  <a:pt x="48427" y="131204"/>
                </a:lnTo>
                <a:lnTo>
                  <a:pt x="46622" y="130843"/>
                </a:lnTo>
                <a:lnTo>
                  <a:pt x="45901" y="131264"/>
                </a:lnTo>
                <a:lnTo>
                  <a:pt x="45179" y="131385"/>
                </a:lnTo>
                <a:lnTo>
                  <a:pt x="43314" y="130904"/>
                </a:lnTo>
                <a:lnTo>
                  <a:pt x="41689" y="130001"/>
                </a:lnTo>
                <a:lnTo>
                  <a:pt x="39644" y="131084"/>
                </a:lnTo>
                <a:lnTo>
                  <a:pt x="38621" y="131806"/>
                </a:lnTo>
                <a:lnTo>
                  <a:pt x="38020" y="131746"/>
                </a:lnTo>
                <a:lnTo>
                  <a:pt x="37599" y="131445"/>
                </a:lnTo>
                <a:lnTo>
                  <a:pt x="37418" y="131204"/>
                </a:lnTo>
                <a:lnTo>
                  <a:pt x="37298" y="130783"/>
                </a:lnTo>
                <a:lnTo>
                  <a:pt x="37418" y="130242"/>
                </a:lnTo>
                <a:lnTo>
                  <a:pt x="37298" y="129039"/>
                </a:lnTo>
                <a:lnTo>
                  <a:pt x="35132" y="126091"/>
                </a:lnTo>
                <a:lnTo>
                  <a:pt x="33869" y="125008"/>
                </a:lnTo>
                <a:lnTo>
                  <a:pt x="33327" y="125008"/>
                </a:lnTo>
                <a:lnTo>
                  <a:pt x="32786" y="125850"/>
                </a:lnTo>
                <a:lnTo>
                  <a:pt x="32124" y="125971"/>
                </a:lnTo>
                <a:lnTo>
                  <a:pt x="29899" y="124046"/>
                </a:lnTo>
                <a:lnTo>
                  <a:pt x="28335" y="124166"/>
                </a:lnTo>
                <a:lnTo>
                  <a:pt x="27131" y="123444"/>
                </a:lnTo>
                <a:lnTo>
                  <a:pt x="27131" y="121038"/>
                </a:lnTo>
                <a:lnTo>
                  <a:pt x="26770" y="119052"/>
                </a:lnTo>
                <a:lnTo>
                  <a:pt x="25206" y="117248"/>
                </a:lnTo>
                <a:lnTo>
                  <a:pt x="22018" y="115864"/>
                </a:lnTo>
                <a:lnTo>
                  <a:pt x="20634" y="114962"/>
                </a:lnTo>
                <a:lnTo>
                  <a:pt x="16784" y="111051"/>
                </a:lnTo>
                <a:lnTo>
                  <a:pt x="15461" y="109969"/>
                </a:lnTo>
                <a:lnTo>
                  <a:pt x="10828" y="106058"/>
                </a:lnTo>
                <a:lnTo>
                  <a:pt x="7580" y="104615"/>
                </a:lnTo>
                <a:lnTo>
                  <a:pt x="5173" y="103231"/>
                </a:lnTo>
                <a:lnTo>
                  <a:pt x="2406" y="102028"/>
                </a:lnTo>
                <a:lnTo>
                  <a:pt x="0" y="99862"/>
                </a:lnTo>
                <a:lnTo>
                  <a:pt x="0" y="98178"/>
                </a:lnTo>
                <a:lnTo>
                  <a:pt x="120" y="96674"/>
                </a:lnTo>
                <a:lnTo>
                  <a:pt x="602" y="94869"/>
                </a:lnTo>
                <a:lnTo>
                  <a:pt x="2226" y="92463"/>
                </a:lnTo>
                <a:lnTo>
                  <a:pt x="2707" y="88733"/>
                </a:lnTo>
                <a:lnTo>
                  <a:pt x="3670" y="86327"/>
                </a:lnTo>
                <a:lnTo>
                  <a:pt x="3670" y="85003"/>
                </a:lnTo>
                <a:lnTo>
                  <a:pt x="4452" y="83198"/>
                </a:lnTo>
                <a:lnTo>
                  <a:pt x="3489" y="78626"/>
                </a:lnTo>
                <a:lnTo>
                  <a:pt x="14558" y="77423"/>
                </a:lnTo>
                <a:lnTo>
                  <a:pt x="25808" y="76581"/>
                </a:lnTo>
                <a:lnTo>
                  <a:pt x="56188" y="73934"/>
                </a:lnTo>
                <a:lnTo>
                  <a:pt x="69121" y="73513"/>
                </a:lnTo>
                <a:lnTo>
                  <a:pt x="74776" y="73212"/>
                </a:lnTo>
                <a:lnTo>
                  <a:pt x="88192" y="72009"/>
                </a:lnTo>
                <a:lnTo>
                  <a:pt x="87049" y="57631"/>
                </a:lnTo>
                <a:lnTo>
                  <a:pt x="84883" y="36516"/>
                </a:lnTo>
                <a:lnTo>
                  <a:pt x="83680" y="22198"/>
                </a:lnTo>
                <a:lnTo>
                  <a:pt x="80973" y="22379"/>
                </a:lnTo>
                <a:lnTo>
                  <a:pt x="79589" y="5835"/>
                </a:lnTo>
                <a:lnTo>
                  <a:pt x="123143" y="2045"/>
                </a:lnTo>
                <a:lnTo>
                  <a:pt x="133731" y="1023"/>
                </a:lnTo>
                <a:lnTo>
                  <a:pt x="144680" y="0"/>
                </a:lnTo>
                <a:lnTo>
                  <a:pt x="146184" y="16483"/>
                </a:lnTo>
                <a:lnTo>
                  <a:pt x="148229" y="16303"/>
                </a:lnTo>
                <a:lnTo>
                  <a:pt x="149854" y="33448"/>
                </a:lnTo>
                <a:lnTo>
                  <a:pt x="166096" y="31643"/>
                </a:lnTo>
                <a:lnTo>
                  <a:pt x="167720" y="48006"/>
                </a:lnTo>
                <a:lnTo>
                  <a:pt x="182158" y="46743"/>
                </a:lnTo>
                <a:lnTo>
                  <a:pt x="182278" y="44577"/>
                </a:lnTo>
                <a:lnTo>
                  <a:pt x="184264" y="45058"/>
                </a:lnTo>
                <a:lnTo>
                  <a:pt x="183482" y="42351"/>
                </a:lnTo>
                <a:lnTo>
                  <a:pt x="184685" y="42171"/>
                </a:lnTo>
                <a:lnTo>
                  <a:pt x="185527" y="44216"/>
                </a:lnTo>
                <a:lnTo>
                  <a:pt x="187632" y="44036"/>
                </a:lnTo>
                <a:lnTo>
                  <a:pt x="187392" y="41930"/>
                </a:lnTo>
                <a:lnTo>
                  <a:pt x="188475" y="43675"/>
                </a:lnTo>
                <a:lnTo>
                  <a:pt x="188776" y="41870"/>
                </a:lnTo>
                <a:lnTo>
                  <a:pt x="190159" y="41750"/>
                </a:lnTo>
                <a:lnTo>
                  <a:pt x="191603" y="42652"/>
                </a:lnTo>
                <a:lnTo>
                  <a:pt x="191723" y="44577"/>
                </a:lnTo>
                <a:lnTo>
                  <a:pt x="190159" y="45780"/>
                </a:lnTo>
                <a:lnTo>
                  <a:pt x="192325" y="46021"/>
                </a:lnTo>
                <a:lnTo>
                  <a:pt x="193528" y="46923"/>
                </a:lnTo>
                <a:lnTo>
                  <a:pt x="194912" y="43735"/>
                </a:lnTo>
                <a:lnTo>
                  <a:pt x="194731" y="42471"/>
                </a:lnTo>
                <a:lnTo>
                  <a:pt x="196055" y="40667"/>
                </a:lnTo>
                <a:lnTo>
                  <a:pt x="197679" y="41028"/>
                </a:lnTo>
                <a:lnTo>
                  <a:pt x="199905" y="42712"/>
                </a:lnTo>
                <a:lnTo>
                  <a:pt x="200145" y="43614"/>
                </a:lnTo>
                <a:lnTo>
                  <a:pt x="202311" y="44216"/>
                </a:lnTo>
                <a:lnTo>
                  <a:pt x="202612" y="42893"/>
                </a:lnTo>
                <a:lnTo>
                  <a:pt x="203996" y="43133"/>
                </a:lnTo>
                <a:lnTo>
                  <a:pt x="204537" y="44577"/>
                </a:lnTo>
                <a:lnTo>
                  <a:pt x="205920" y="43374"/>
                </a:lnTo>
                <a:lnTo>
                  <a:pt x="207725" y="43253"/>
                </a:lnTo>
                <a:lnTo>
                  <a:pt x="208628" y="49450"/>
                </a:lnTo>
                <a:lnTo>
                  <a:pt x="209650" y="60579"/>
                </a:lnTo>
                <a:lnTo>
                  <a:pt x="225893" y="58895"/>
                </a:lnTo>
                <a:lnTo>
                  <a:pt x="224088" y="42411"/>
                </a:lnTo>
                <a:lnTo>
                  <a:pt x="237624" y="41208"/>
                </a:lnTo>
                <a:lnTo>
                  <a:pt x="248452" y="39945"/>
                </a:lnTo>
                <a:lnTo>
                  <a:pt x="252002" y="72611"/>
                </a:lnTo>
                <a:lnTo>
                  <a:pt x="254829" y="100584"/>
                </a:lnTo>
                <a:lnTo>
                  <a:pt x="255310" y="105697"/>
                </a:lnTo>
                <a:lnTo>
                  <a:pt x="239067" y="107261"/>
                </a:lnTo>
                <a:lnTo>
                  <a:pt x="239910" y="116887"/>
                </a:lnTo>
                <a:lnTo>
                  <a:pt x="241895" y="134573"/>
                </a:lnTo>
                <a:lnTo>
                  <a:pt x="242376" y="140168"/>
                </a:lnTo>
                <a:lnTo>
                  <a:pt x="258619" y="138483"/>
                </a:lnTo>
                <a:lnTo>
                  <a:pt x="258258" y="134272"/>
                </a:lnTo>
                <a:lnTo>
                  <a:pt x="260965" y="134092"/>
                </a:lnTo>
                <a:lnTo>
                  <a:pt x="261025" y="135656"/>
                </a:lnTo>
                <a:lnTo>
                  <a:pt x="261867" y="136017"/>
                </a:lnTo>
                <a:lnTo>
                  <a:pt x="269267" y="135355"/>
                </a:lnTo>
                <a:lnTo>
                  <a:pt x="269327" y="133310"/>
                </a:lnTo>
                <a:lnTo>
                  <a:pt x="268364" y="133310"/>
                </a:lnTo>
                <a:lnTo>
                  <a:pt x="268003" y="130121"/>
                </a:lnTo>
                <a:lnTo>
                  <a:pt x="266800" y="128016"/>
                </a:lnTo>
                <a:lnTo>
                  <a:pt x="268485" y="127896"/>
                </a:lnTo>
                <a:lnTo>
                  <a:pt x="268725" y="131144"/>
                </a:lnTo>
                <a:lnTo>
                  <a:pt x="270951" y="131866"/>
                </a:lnTo>
                <a:lnTo>
                  <a:pt x="270590" y="133791"/>
                </a:lnTo>
                <a:lnTo>
                  <a:pt x="273237" y="134212"/>
                </a:lnTo>
                <a:lnTo>
                  <a:pt x="273418" y="135536"/>
                </a:lnTo>
                <a:lnTo>
                  <a:pt x="269447" y="136318"/>
                </a:lnTo>
                <a:lnTo>
                  <a:pt x="272455" y="140168"/>
                </a:lnTo>
                <a:lnTo>
                  <a:pt x="275222" y="139687"/>
                </a:lnTo>
                <a:lnTo>
                  <a:pt x="274861" y="136739"/>
                </a:lnTo>
                <a:lnTo>
                  <a:pt x="294713" y="134814"/>
                </a:lnTo>
                <a:lnTo>
                  <a:pt x="307587" y="133370"/>
                </a:lnTo>
                <a:lnTo>
                  <a:pt x="308309" y="140228"/>
                </a:lnTo>
                <a:lnTo>
                  <a:pt x="311077" y="166216"/>
                </a:lnTo>
                <a:lnTo>
                  <a:pt x="311738" y="166096"/>
                </a:lnTo>
                <a:lnTo>
                  <a:pt x="314325" y="190400"/>
                </a:lnTo>
                <a:lnTo>
                  <a:pt x="317212" y="215786"/>
                </a:lnTo>
                <a:lnTo>
                  <a:pt x="319499" y="215425"/>
                </a:lnTo>
                <a:lnTo>
                  <a:pt x="318897" y="214222"/>
                </a:lnTo>
                <a:lnTo>
                  <a:pt x="321484" y="214463"/>
                </a:lnTo>
                <a:lnTo>
                  <a:pt x="321664" y="213801"/>
                </a:lnTo>
                <a:lnTo>
                  <a:pt x="323349" y="213200"/>
                </a:lnTo>
                <a:lnTo>
                  <a:pt x="320581" y="212538"/>
                </a:lnTo>
                <a:lnTo>
                  <a:pt x="321063" y="210613"/>
                </a:lnTo>
                <a:lnTo>
                  <a:pt x="322506" y="210252"/>
                </a:lnTo>
                <a:lnTo>
                  <a:pt x="321664" y="209590"/>
                </a:lnTo>
                <a:lnTo>
                  <a:pt x="322145" y="207785"/>
                </a:lnTo>
                <a:lnTo>
                  <a:pt x="324913" y="207845"/>
                </a:lnTo>
                <a:lnTo>
                  <a:pt x="325214" y="209831"/>
                </a:lnTo>
                <a:lnTo>
                  <a:pt x="327439" y="212117"/>
                </a:lnTo>
                <a:lnTo>
                  <a:pt x="332312" y="213921"/>
                </a:lnTo>
                <a:lnTo>
                  <a:pt x="349638" y="213079"/>
                </a:lnTo>
                <a:lnTo>
                  <a:pt x="366001" y="211274"/>
                </a:lnTo>
                <a:lnTo>
                  <a:pt x="367745" y="226615"/>
                </a:lnTo>
                <a:lnTo>
                  <a:pt x="370452" y="227216"/>
                </a:lnTo>
                <a:lnTo>
                  <a:pt x="373400" y="228660"/>
                </a:lnTo>
                <a:lnTo>
                  <a:pt x="373881" y="227036"/>
                </a:lnTo>
                <a:lnTo>
                  <a:pt x="375085" y="226916"/>
                </a:lnTo>
                <a:lnTo>
                  <a:pt x="375686" y="224990"/>
                </a:lnTo>
                <a:lnTo>
                  <a:pt x="377912" y="221080"/>
                </a:lnTo>
                <a:lnTo>
                  <a:pt x="381882" y="220599"/>
                </a:lnTo>
                <a:lnTo>
                  <a:pt x="382664" y="221080"/>
                </a:lnTo>
                <a:lnTo>
                  <a:pt x="384650" y="219757"/>
                </a:lnTo>
                <a:lnTo>
                  <a:pt x="388379" y="218433"/>
                </a:lnTo>
                <a:lnTo>
                  <a:pt x="389944" y="222765"/>
                </a:lnTo>
                <a:lnTo>
                  <a:pt x="390906" y="222945"/>
                </a:lnTo>
                <a:lnTo>
                  <a:pt x="396200" y="222344"/>
                </a:lnTo>
                <a:lnTo>
                  <a:pt x="395598" y="220539"/>
                </a:lnTo>
                <a:lnTo>
                  <a:pt x="396982" y="219336"/>
                </a:lnTo>
                <a:lnTo>
                  <a:pt x="399388" y="218794"/>
                </a:lnTo>
                <a:lnTo>
                  <a:pt x="399749" y="217952"/>
                </a:lnTo>
                <a:lnTo>
                  <a:pt x="398667" y="215425"/>
                </a:lnTo>
                <a:lnTo>
                  <a:pt x="398546" y="212538"/>
                </a:lnTo>
                <a:lnTo>
                  <a:pt x="397343" y="211094"/>
                </a:lnTo>
                <a:lnTo>
                  <a:pt x="397102" y="208086"/>
                </a:lnTo>
                <a:lnTo>
                  <a:pt x="395899" y="205920"/>
                </a:lnTo>
                <a:lnTo>
                  <a:pt x="395057" y="205138"/>
                </a:lnTo>
                <a:lnTo>
                  <a:pt x="390605" y="203334"/>
                </a:lnTo>
                <a:lnTo>
                  <a:pt x="391147" y="200326"/>
                </a:lnTo>
                <a:lnTo>
                  <a:pt x="390365" y="198942"/>
                </a:lnTo>
                <a:lnTo>
                  <a:pt x="388379" y="196957"/>
                </a:lnTo>
                <a:lnTo>
                  <a:pt x="387477" y="192986"/>
                </a:lnTo>
                <a:lnTo>
                  <a:pt x="386695" y="192265"/>
                </a:lnTo>
                <a:lnTo>
                  <a:pt x="386695" y="190279"/>
                </a:lnTo>
                <a:lnTo>
                  <a:pt x="385973" y="187993"/>
                </a:lnTo>
                <a:lnTo>
                  <a:pt x="387056" y="186128"/>
                </a:lnTo>
                <a:lnTo>
                  <a:pt x="388740" y="185527"/>
                </a:lnTo>
                <a:lnTo>
                  <a:pt x="387718" y="183542"/>
                </a:lnTo>
                <a:lnTo>
                  <a:pt x="387958" y="182038"/>
                </a:lnTo>
                <a:lnTo>
                  <a:pt x="389944" y="180774"/>
                </a:lnTo>
                <a:lnTo>
                  <a:pt x="390906" y="181496"/>
                </a:lnTo>
                <a:lnTo>
                  <a:pt x="392049" y="181316"/>
                </a:lnTo>
                <a:lnTo>
                  <a:pt x="392049" y="180293"/>
                </a:lnTo>
                <a:lnTo>
                  <a:pt x="390906" y="179692"/>
                </a:lnTo>
                <a:lnTo>
                  <a:pt x="392049" y="179270"/>
                </a:lnTo>
                <a:lnTo>
                  <a:pt x="392290" y="176383"/>
                </a:lnTo>
                <a:lnTo>
                  <a:pt x="391929" y="172834"/>
                </a:lnTo>
                <a:lnTo>
                  <a:pt x="394155" y="173255"/>
                </a:lnTo>
                <a:lnTo>
                  <a:pt x="395839" y="173074"/>
                </a:lnTo>
                <a:lnTo>
                  <a:pt x="397283" y="175360"/>
                </a:lnTo>
                <a:lnTo>
                  <a:pt x="398606" y="174939"/>
                </a:lnTo>
                <a:lnTo>
                  <a:pt x="398606" y="172112"/>
                </a:lnTo>
                <a:lnTo>
                  <a:pt x="397764" y="170668"/>
                </a:lnTo>
                <a:lnTo>
                  <a:pt x="398306" y="169826"/>
                </a:lnTo>
                <a:lnTo>
                  <a:pt x="400231" y="170066"/>
                </a:lnTo>
                <a:lnTo>
                  <a:pt x="401013" y="168442"/>
                </a:lnTo>
                <a:lnTo>
                  <a:pt x="400411" y="167179"/>
                </a:lnTo>
                <a:lnTo>
                  <a:pt x="397704" y="167660"/>
                </a:lnTo>
                <a:lnTo>
                  <a:pt x="398125" y="166096"/>
                </a:lnTo>
                <a:lnTo>
                  <a:pt x="399990" y="165314"/>
                </a:lnTo>
                <a:lnTo>
                  <a:pt x="399268" y="164231"/>
                </a:lnTo>
                <a:lnTo>
                  <a:pt x="397764" y="164111"/>
                </a:lnTo>
                <a:lnTo>
                  <a:pt x="397163" y="163329"/>
                </a:lnTo>
                <a:lnTo>
                  <a:pt x="397704" y="162366"/>
                </a:lnTo>
                <a:lnTo>
                  <a:pt x="399208" y="161765"/>
                </a:lnTo>
                <a:lnTo>
                  <a:pt x="398967" y="160261"/>
                </a:lnTo>
                <a:lnTo>
                  <a:pt x="400411" y="159779"/>
                </a:lnTo>
                <a:lnTo>
                  <a:pt x="399388" y="157794"/>
                </a:lnTo>
                <a:lnTo>
                  <a:pt x="399208" y="156230"/>
                </a:lnTo>
                <a:lnTo>
                  <a:pt x="383988" y="158035"/>
                </a:lnTo>
                <a:lnTo>
                  <a:pt x="375265" y="158997"/>
                </a:lnTo>
                <a:lnTo>
                  <a:pt x="374423" y="150816"/>
                </a:lnTo>
                <a:lnTo>
                  <a:pt x="373039" y="137100"/>
                </a:lnTo>
                <a:lnTo>
                  <a:pt x="371836" y="125910"/>
                </a:lnTo>
                <a:lnTo>
                  <a:pt x="387357" y="124346"/>
                </a:lnTo>
                <a:lnTo>
                  <a:pt x="386394" y="115323"/>
                </a:lnTo>
                <a:lnTo>
                  <a:pt x="384228" y="114962"/>
                </a:lnTo>
                <a:lnTo>
                  <a:pt x="384589" y="113759"/>
                </a:lnTo>
                <a:lnTo>
                  <a:pt x="383928" y="112194"/>
                </a:lnTo>
                <a:lnTo>
                  <a:pt x="385853" y="111894"/>
                </a:lnTo>
                <a:lnTo>
                  <a:pt x="384108" y="96854"/>
                </a:lnTo>
                <a:lnTo>
                  <a:pt x="381702" y="75017"/>
                </a:lnTo>
                <a:lnTo>
                  <a:pt x="410337" y="71828"/>
                </a:lnTo>
                <a:lnTo>
                  <a:pt x="445048" y="67497"/>
                </a:lnTo>
                <a:lnTo>
                  <a:pt x="464419" y="66053"/>
                </a:lnTo>
                <a:lnTo>
                  <a:pt x="480782" y="6406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6" name="Freeform: Shape 435" title="WI-4">
            <a:extLst>
              <a:ext uri="{FF2B5EF4-FFF2-40B4-BE49-F238E27FC236}">
                <a16:creationId xmlns:a16="http://schemas.microsoft.com/office/drawing/2014/main" id="{C6431D27-60AB-E10A-198E-7064094098A7}"/>
              </a:ext>
            </a:extLst>
          </p:cNvPr>
          <p:cNvSpPr/>
          <p:nvPr/>
        </p:nvSpPr>
        <p:spPr>
          <a:xfrm>
            <a:off x="5709451" y="3142788"/>
            <a:ext cx="25377" cy="40146"/>
          </a:xfrm>
          <a:custGeom>
            <a:avLst/>
            <a:gdLst>
              <a:gd name="connsiteX0" fmla="*/ 31764 w 31763"/>
              <a:gd name="connsiteY0" fmla="*/ 38381 h 52036"/>
              <a:gd name="connsiteX1" fmla="*/ 31042 w 31763"/>
              <a:gd name="connsiteY1" fmla="*/ 39584 h 52036"/>
              <a:gd name="connsiteX2" fmla="*/ 29177 w 31763"/>
              <a:gd name="connsiteY2" fmla="*/ 39885 h 52036"/>
              <a:gd name="connsiteX3" fmla="*/ 29778 w 31763"/>
              <a:gd name="connsiteY3" fmla="*/ 41389 h 52036"/>
              <a:gd name="connsiteX4" fmla="*/ 28816 w 31763"/>
              <a:gd name="connsiteY4" fmla="*/ 41750 h 52036"/>
              <a:gd name="connsiteX5" fmla="*/ 29538 w 31763"/>
              <a:gd name="connsiteY5" fmla="*/ 43855 h 52036"/>
              <a:gd name="connsiteX6" fmla="*/ 30440 w 31763"/>
              <a:gd name="connsiteY6" fmla="*/ 43795 h 52036"/>
              <a:gd name="connsiteX7" fmla="*/ 30621 w 31763"/>
              <a:gd name="connsiteY7" fmla="*/ 50773 h 52036"/>
              <a:gd name="connsiteX8" fmla="*/ 30199 w 31763"/>
              <a:gd name="connsiteY8" fmla="*/ 49390 h 52036"/>
              <a:gd name="connsiteX9" fmla="*/ 24785 w 31763"/>
              <a:gd name="connsiteY9" fmla="*/ 50051 h 52036"/>
              <a:gd name="connsiteX10" fmla="*/ 24966 w 31763"/>
              <a:gd name="connsiteY10" fmla="*/ 51856 h 52036"/>
              <a:gd name="connsiteX11" fmla="*/ 23642 w 31763"/>
              <a:gd name="connsiteY11" fmla="*/ 52037 h 52036"/>
              <a:gd name="connsiteX12" fmla="*/ 23402 w 31763"/>
              <a:gd name="connsiteY12" fmla="*/ 50232 h 52036"/>
              <a:gd name="connsiteX13" fmla="*/ 22198 w 31763"/>
              <a:gd name="connsiteY13" fmla="*/ 50412 h 52036"/>
              <a:gd name="connsiteX14" fmla="*/ 21958 w 31763"/>
              <a:gd name="connsiteY14" fmla="*/ 49029 h 52036"/>
              <a:gd name="connsiteX15" fmla="*/ 19912 w 31763"/>
              <a:gd name="connsiteY15" fmla="*/ 49329 h 52036"/>
              <a:gd name="connsiteX16" fmla="*/ 19912 w 31763"/>
              <a:gd name="connsiteY16" fmla="*/ 48186 h 52036"/>
              <a:gd name="connsiteX17" fmla="*/ 21837 w 31763"/>
              <a:gd name="connsiteY17" fmla="*/ 47946 h 52036"/>
              <a:gd name="connsiteX18" fmla="*/ 21115 w 31763"/>
              <a:gd name="connsiteY18" fmla="*/ 42231 h 52036"/>
              <a:gd name="connsiteX19" fmla="*/ 19732 w 31763"/>
              <a:gd name="connsiteY19" fmla="*/ 41870 h 52036"/>
              <a:gd name="connsiteX20" fmla="*/ 18047 w 31763"/>
              <a:gd name="connsiteY20" fmla="*/ 42351 h 52036"/>
              <a:gd name="connsiteX21" fmla="*/ 18168 w 31763"/>
              <a:gd name="connsiteY21" fmla="*/ 40306 h 52036"/>
              <a:gd name="connsiteX22" fmla="*/ 16604 w 31763"/>
              <a:gd name="connsiteY22" fmla="*/ 41509 h 52036"/>
              <a:gd name="connsiteX23" fmla="*/ 17506 w 31763"/>
              <a:gd name="connsiteY23" fmla="*/ 42712 h 52036"/>
              <a:gd name="connsiteX24" fmla="*/ 17265 w 31763"/>
              <a:gd name="connsiteY24" fmla="*/ 43915 h 52036"/>
              <a:gd name="connsiteX25" fmla="*/ 15882 w 31763"/>
              <a:gd name="connsiteY25" fmla="*/ 44276 h 52036"/>
              <a:gd name="connsiteX26" fmla="*/ 15039 w 31763"/>
              <a:gd name="connsiteY26" fmla="*/ 43073 h 52036"/>
              <a:gd name="connsiteX27" fmla="*/ 14438 w 31763"/>
              <a:gd name="connsiteY27" fmla="*/ 43855 h 52036"/>
              <a:gd name="connsiteX28" fmla="*/ 12212 w 31763"/>
              <a:gd name="connsiteY28" fmla="*/ 44156 h 52036"/>
              <a:gd name="connsiteX29" fmla="*/ 12092 w 31763"/>
              <a:gd name="connsiteY29" fmla="*/ 43494 h 52036"/>
              <a:gd name="connsiteX30" fmla="*/ 8963 w 31763"/>
              <a:gd name="connsiteY30" fmla="*/ 43915 h 52036"/>
              <a:gd name="connsiteX31" fmla="*/ 8603 w 31763"/>
              <a:gd name="connsiteY31" fmla="*/ 41208 h 52036"/>
              <a:gd name="connsiteX32" fmla="*/ 9986 w 31763"/>
              <a:gd name="connsiteY32" fmla="*/ 40968 h 52036"/>
              <a:gd name="connsiteX33" fmla="*/ 9806 w 31763"/>
              <a:gd name="connsiteY33" fmla="*/ 39644 h 52036"/>
              <a:gd name="connsiteX34" fmla="*/ 8723 w 31763"/>
              <a:gd name="connsiteY34" fmla="*/ 39824 h 52036"/>
              <a:gd name="connsiteX35" fmla="*/ 8482 w 31763"/>
              <a:gd name="connsiteY35" fmla="*/ 38381 h 52036"/>
              <a:gd name="connsiteX36" fmla="*/ 9986 w 31763"/>
              <a:gd name="connsiteY36" fmla="*/ 37298 h 52036"/>
              <a:gd name="connsiteX37" fmla="*/ 8482 w 31763"/>
              <a:gd name="connsiteY37" fmla="*/ 34290 h 52036"/>
              <a:gd name="connsiteX38" fmla="*/ 6677 w 31763"/>
              <a:gd name="connsiteY38" fmla="*/ 34049 h 52036"/>
              <a:gd name="connsiteX39" fmla="*/ 6437 w 31763"/>
              <a:gd name="connsiteY39" fmla="*/ 33267 h 52036"/>
              <a:gd name="connsiteX40" fmla="*/ 3429 w 31763"/>
              <a:gd name="connsiteY40" fmla="*/ 33688 h 52036"/>
              <a:gd name="connsiteX41" fmla="*/ 1324 w 31763"/>
              <a:gd name="connsiteY41" fmla="*/ 15701 h 52036"/>
              <a:gd name="connsiteX42" fmla="*/ 0 w 31763"/>
              <a:gd name="connsiteY42" fmla="*/ 3128 h 52036"/>
              <a:gd name="connsiteX43" fmla="*/ 10708 w 31763"/>
              <a:gd name="connsiteY43" fmla="*/ 1564 h 52036"/>
              <a:gd name="connsiteX44" fmla="*/ 23341 w 31763"/>
              <a:gd name="connsiteY44" fmla="*/ 0 h 52036"/>
              <a:gd name="connsiteX45" fmla="*/ 25387 w 31763"/>
              <a:gd name="connsiteY45" fmla="*/ 3850 h 52036"/>
              <a:gd name="connsiteX46" fmla="*/ 23462 w 31763"/>
              <a:gd name="connsiteY46" fmla="*/ 11189 h 52036"/>
              <a:gd name="connsiteX47" fmla="*/ 24184 w 31763"/>
              <a:gd name="connsiteY47" fmla="*/ 13475 h 52036"/>
              <a:gd name="connsiteX48" fmla="*/ 25146 w 31763"/>
              <a:gd name="connsiteY48" fmla="*/ 14739 h 52036"/>
              <a:gd name="connsiteX49" fmla="*/ 27853 w 31763"/>
              <a:gd name="connsiteY49" fmla="*/ 17265 h 52036"/>
              <a:gd name="connsiteX50" fmla="*/ 30260 w 31763"/>
              <a:gd name="connsiteY50" fmla="*/ 22439 h 52036"/>
              <a:gd name="connsiteX51" fmla="*/ 28154 w 31763"/>
              <a:gd name="connsiteY51" fmla="*/ 25988 h 52036"/>
              <a:gd name="connsiteX52" fmla="*/ 27492 w 31763"/>
              <a:gd name="connsiteY52" fmla="*/ 28154 h 52036"/>
              <a:gd name="connsiteX53" fmla="*/ 26710 w 31763"/>
              <a:gd name="connsiteY53" fmla="*/ 28274 h 52036"/>
              <a:gd name="connsiteX54" fmla="*/ 26710 w 31763"/>
              <a:gd name="connsiteY54" fmla="*/ 31583 h 52036"/>
              <a:gd name="connsiteX55" fmla="*/ 28094 w 31763"/>
              <a:gd name="connsiteY55" fmla="*/ 34952 h 52036"/>
              <a:gd name="connsiteX56" fmla="*/ 30260 w 31763"/>
              <a:gd name="connsiteY56" fmla="*/ 37358 h 52036"/>
              <a:gd name="connsiteX57" fmla="*/ 31764 w 31763"/>
              <a:gd name="connsiteY57" fmla="*/ 38321 h 5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1763" h="52036">
                <a:moveTo>
                  <a:pt x="31764" y="38381"/>
                </a:moveTo>
                <a:lnTo>
                  <a:pt x="31042" y="39584"/>
                </a:lnTo>
                <a:lnTo>
                  <a:pt x="29177" y="39885"/>
                </a:lnTo>
                <a:lnTo>
                  <a:pt x="29778" y="41389"/>
                </a:lnTo>
                <a:lnTo>
                  <a:pt x="28816" y="41750"/>
                </a:lnTo>
                <a:lnTo>
                  <a:pt x="29538" y="43855"/>
                </a:lnTo>
                <a:lnTo>
                  <a:pt x="30440" y="43795"/>
                </a:lnTo>
                <a:lnTo>
                  <a:pt x="30621" y="50773"/>
                </a:lnTo>
                <a:lnTo>
                  <a:pt x="30199" y="49390"/>
                </a:lnTo>
                <a:lnTo>
                  <a:pt x="24785" y="50051"/>
                </a:lnTo>
                <a:lnTo>
                  <a:pt x="24966" y="51856"/>
                </a:lnTo>
                <a:lnTo>
                  <a:pt x="23642" y="52037"/>
                </a:lnTo>
                <a:lnTo>
                  <a:pt x="23402" y="50232"/>
                </a:lnTo>
                <a:lnTo>
                  <a:pt x="22198" y="50412"/>
                </a:lnTo>
                <a:lnTo>
                  <a:pt x="21958" y="49029"/>
                </a:lnTo>
                <a:lnTo>
                  <a:pt x="19912" y="49329"/>
                </a:lnTo>
                <a:lnTo>
                  <a:pt x="19912" y="48186"/>
                </a:lnTo>
                <a:lnTo>
                  <a:pt x="21837" y="47946"/>
                </a:lnTo>
                <a:lnTo>
                  <a:pt x="21115" y="42231"/>
                </a:lnTo>
                <a:lnTo>
                  <a:pt x="19732" y="41870"/>
                </a:lnTo>
                <a:lnTo>
                  <a:pt x="18047" y="42351"/>
                </a:lnTo>
                <a:lnTo>
                  <a:pt x="18168" y="40306"/>
                </a:lnTo>
                <a:lnTo>
                  <a:pt x="16604" y="41509"/>
                </a:lnTo>
                <a:lnTo>
                  <a:pt x="17506" y="42712"/>
                </a:lnTo>
                <a:lnTo>
                  <a:pt x="17265" y="43915"/>
                </a:lnTo>
                <a:lnTo>
                  <a:pt x="15882" y="44276"/>
                </a:lnTo>
                <a:lnTo>
                  <a:pt x="15039" y="43073"/>
                </a:lnTo>
                <a:lnTo>
                  <a:pt x="14438" y="43855"/>
                </a:lnTo>
                <a:lnTo>
                  <a:pt x="12212" y="44156"/>
                </a:lnTo>
                <a:lnTo>
                  <a:pt x="12092" y="43494"/>
                </a:lnTo>
                <a:lnTo>
                  <a:pt x="8963" y="43915"/>
                </a:lnTo>
                <a:lnTo>
                  <a:pt x="8603" y="41208"/>
                </a:lnTo>
                <a:lnTo>
                  <a:pt x="9986" y="40968"/>
                </a:lnTo>
                <a:lnTo>
                  <a:pt x="9806" y="39644"/>
                </a:lnTo>
                <a:lnTo>
                  <a:pt x="8723" y="39824"/>
                </a:lnTo>
                <a:lnTo>
                  <a:pt x="8482" y="38381"/>
                </a:lnTo>
                <a:lnTo>
                  <a:pt x="9986" y="37298"/>
                </a:lnTo>
                <a:lnTo>
                  <a:pt x="8482" y="34290"/>
                </a:lnTo>
                <a:lnTo>
                  <a:pt x="6677" y="34049"/>
                </a:lnTo>
                <a:lnTo>
                  <a:pt x="6437" y="33267"/>
                </a:lnTo>
                <a:lnTo>
                  <a:pt x="3429" y="33688"/>
                </a:lnTo>
                <a:lnTo>
                  <a:pt x="1324" y="15701"/>
                </a:lnTo>
                <a:lnTo>
                  <a:pt x="0" y="3128"/>
                </a:lnTo>
                <a:lnTo>
                  <a:pt x="10708" y="1564"/>
                </a:lnTo>
                <a:lnTo>
                  <a:pt x="23341" y="0"/>
                </a:lnTo>
                <a:lnTo>
                  <a:pt x="25387" y="3850"/>
                </a:lnTo>
                <a:lnTo>
                  <a:pt x="23462" y="11189"/>
                </a:lnTo>
                <a:lnTo>
                  <a:pt x="24184" y="13475"/>
                </a:lnTo>
                <a:lnTo>
                  <a:pt x="25146" y="14739"/>
                </a:lnTo>
                <a:lnTo>
                  <a:pt x="27853" y="17265"/>
                </a:lnTo>
                <a:lnTo>
                  <a:pt x="30260" y="22439"/>
                </a:lnTo>
                <a:lnTo>
                  <a:pt x="28154" y="25988"/>
                </a:lnTo>
                <a:lnTo>
                  <a:pt x="27492" y="28154"/>
                </a:lnTo>
                <a:lnTo>
                  <a:pt x="26710" y="28274"/>
                </a:lnTo>
                <a:lnTo>
                  <a:pt x="26710" y="31583"/>
                </a:lnTo>
                <a:lnTo>
                  <a:pt x="28094" y="34952"/>
                </a:lnTo>
                <a:lnTo>
                  <a:pt x="30260" y="37358"/>
                </a:lnTo>
                <a:lnTo>
                  <a:pt x="31764" y="38321"/>
                </a:lnTo>
              </a:path>
            </a:pathLst>
          </a:custGeom>
          <a:solidFill>
            <a:srgbClr val="0380E5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7" name="Freeform: Shape 436" title="WI-5">
            <a:extLst>
              <a:ext uri="{FF2B5EF4-FFF2-40B4-BE49-F238E27FC236}">
                <a16:creationId xmlns:a16="http://schemas.microsoft.com/office/drawing/2014/main" id="{060A8EDD-D230-03DF-3B30-9DDC384BAE32}"/>
              </a:ext>
            </a:extLst>
          </p:cNvPr>
          <p:cNvSpPr/>
          <p:nvPr/>
        </p:nvSpPr>
        <p:spPr>
          <a:xfrm>
            <a:off x="5601741" y="3093916"/>
            <a:ext cx="125396" cy="119834"/>
          </a:xfrm>
          <a:custGeom>
            <a:avLst/>
            <a:gdLst>
              <a:gd name="connsiteX0" fmla="*/ 13295 w 156951"/>
              <a:gd name="connsiteY0" fmla="*/ 148289 h 155327"/>
              <a:gd name="connsiteX1" fmla="*/ 9385 w 156951"/>
              <a:gd name="connsiteY1" fmla="*/ 115022 h 155327"/>
              <a:gd name="connsiteX2" fmla="*/ 8783 w 156951"/>
              <a:gd name="connsiteY2" fmla="*/ 109066 h 155327"/>
              <a:gd name="connsiteX3" fmla="*/ 7339 w 156951"/>
              <a:gd name="connsiteY3" fmla="*/ 98539 h 155327"/>
              <a:gd name="connsiteX4" fmla="*/ 6136 w 156951"/>
              <a:gd name="connsiteY4" fmla="*/ 84823 h 155327"/>
              <a:gd name="connsiteX5" fmla="*/ 4752 w 156951"/>
              <a:gd name="connsiteY5" fmla="*/ 73814 h 155327"/>
              <a:gd name="connsiteX6" fmla="*/ 3670 w 156951"/>
              <a:gd name="connsiteY6" fmla="*/ 65572 h 155327"/>
              <a:gd name="connsiteX7" fmla="*/ 3068 w 156951"/>
              <a:gd name="connsiteY7" fmla="*/ 60820 h 155327"/>
              <a:gd name="connsiteX8" fmla="*/ 1624 w 156951"/>
              <a:gd name="connsiteY8" fmla="*/ 49209 h 155327"/>
              <a:gd name="connsiteX9" fmla="*/ 2226 w 156951"/>
              <a:gd name="connsiteY9" fmla="*/ 49029 h 155327"/>
              <a:gd name="connsiteX10" fmla="*/ 0 w 156951"/>
              <a:gd name="connsiteY10" fmla="*/ 32666 h 155327"/>
              <a:gd name="connsiteX11" fmla="*/ 15942 w 156951"/>
              <a:gd name="connsiteY11" fmla="*/ 30620 h 155327"/>
              <a:gd name="connsiteX12" fmla="*/ 17987 w 156951"/>
              <a:gd name="connsiteY12" fmla="*/ 28214 h 155327"/>
              <a:gd name="connsiteX13" fmla="*/ 18288 w 156951"/>
              <a:gd name="connsiteY13" fmla="*/ 27011 h 155327"/>
              <a:gd name="connsiteX14" fmla="*/ 18047 w 156951"/>
              <a:gd name="connsiteY14" fmla="*/ 24183 h 155327"/>
              <a:gd name="connsiteX15" fmla="*/ 20032 w 156951"/>
              <a:gd name="connsiteY15" fmla="*/ 26048 h 155327"/>
              <a:gd name="connsiteX16" fmla="*/ 19732 w 156951"/>
              <a:gd name="connsiteY16" fmla="*/ 27432 h 155327"/>
              <a:gd name="connsiteX17" fmla="*/ 20333 w 156951"/>
              <a:gd name="connsiteY17" fmla="*/ 32786 h 155327"/>
              <a:gd name="connsiteX18" fmla="*/ 21777 w 156951"/>
              <a:gd name="connsiteY18" fmla="*/ 33388 h 155327"/>
              <a:gd name="connsiteX19" fmla="*/ 21296 w 156951"/>
              <a:gd name="connsiteY19" fmla="*/ 34591 h 155327"/>
              <a:gd name="connsiteX20" fmla="*/ 19852 w 156951"/>
              <a:gd name="connsiteY20" fmla="*/ 34831 h 155327"/>
              <a:gd name="connsiteX21" fmla="*/ 19972 w 156951"/>
              <a:gd name="connsiteY21" fmla="*/ 35794 h 155327"/>
              <a:gd name="connsiteX22" fmla="*/ 21055 w 156951"/>
              <a:gd name="connsiteY22" fmla="*/ 35734 h 155327"/>
              <a:gd name="connsiteX23" fmla="*/ 21777 w 156951"/>
              <a:gd name="connsiteY23" fmla="*/ 33929 h 155327"/>
              <a:gd name="connsiteX24" fmla="*/ 24003 w 156951"/>
              <a:gd name="connsiteY24" fmla="*/ 34110 h 155327"/>
              <a:gd name="connsiteX25" fmla="*/ 25808 w 156951"/>
              <a:gd name="connsiteY25" fmla="*/ 32305 h 155327"/>
              <a:gd name="connsiteX26" fmla="*/ 25928 w 156951"/>
              <a:gd name="connsiteY26" fmla="*/ 29417 h 155327"/>
              <a:gd name="connsiteX27" fmla="*/ 27432 w 156951"/>
              <a:gd name="connsiteY27" fmla="*/ 29237 h 155327"/>
              <a:gd name="connsiteX28" fmla="*/ 27251 w 156951"/>
              <a:gd name="connsiteY28" fmla="*/ 28034 h 155327"/>
              <a:gd name="connsiteX29" fmla="*/ 25868 w 156951"/>
              <a:gd name="connsiteY29" fmla="*/ 28154 h 155327"/>
              <a:gd name="connsiteX30" fmla="*/ 26409 w 156951"/>
              <a:gd name="connsiteY30" fmla="*/ 27252 h 155327"/>
              <a:gd name="connsiteX31" fmla="*/ 26108 w 156951"/>
              <a:gd name="connsiteY31" fmla="*/ 25146 h 155327"/>
              <a:gd name="connsiteX32" fmla="*/ 27492 w 156951"/>
              <a:gd name="connsiteY32" fmla="*/ 25086 h 155327"/>
              <a:gd name="connsiteX33" fmla="*/ 27312 w 156951"/>
              <a:gd name="connsiteY33" fmla="*/ 23702 h 155327"/>
              <a:gd name="connsiteX34" fmla="*/ 25928 w 156951"/>
              <a:gd name="connsiteY34" fmla="*/ 23281 h 155327"/>
              <a:gd name="connsiteX35" fmla="*/ 26289 w 156951"/>
              <a:gd name="connsiteY35" fmla="*/ 20995 h 155327"/>
              <a:gd name="connsiteX36" fmla="*/ 31703 w 156951"/>
              <a:gd name="connsiteY36" fmla="*/ 20333 h 155327"/>
              <a:gd name="connsiteX37" fmla="*/ 32846 w 156951"/>
              <a:gd name="connsiteY37" fmla="*/ 28575 h 155327"/>
              <a:gd name="connsiteX38" fmla="*/ 50773 w 156951"/>
              <a:gd name="connsiteY38" fmla="*/ 26349 h 155327"/>
              <a:gd name="connsiteX39" fmla="*/ 51856 w 156951"/>
              <a:gd name="connsiteY39" fmla="*/ 25748 h 155327"/>
              <a:gd name="connsiteX40" fmla="*/ 53360 w 156951"/>
              <a:gd name="connsiteY40" fmla="*/ 26048 h 155327"/>
              <a:gd name="connsiteX41" fmla="*/ 68881 w 156951"/>
              <a:gd name="connsiteY41" fmla="*/ 24304 h 155327"/>
              <a:gd name="connsiteX42" fmla="*/ 75498 w 156951"/>
              <a:gd name="connsiteY42" fmla="*/ 23462 h 155327"/>
              <a:gd name="connsiteX43" fmla="*/ 74174 w 156951"/>
              <a:gd name="connsiteY43" fmla="*/ 12513 h 155327"/>
              <a:gd name="connsiteX44" fmla="*/ 74957 w 156951"/>
              <a:gd name="connsiteY44" fmla="*/ 12513 h 155327"/>
              <a:gd name="connsiteX45" fmla="*/ 74596 w 156951"/>
              <a:gd name="connsiteY45" fmla="*/ 10468 h 155327"/>
              <a:gd name="connsiteX46" fmla="*/ 72670 w 156951"/>
              <a:gd name="connsiteY46" fmla="*/ 11310 h 155327"/>
              <a:gd name="connsiteX47" fmla="*/ 72791 w 156951"/>
              <a:gd name="connsiteY47" fmla="*/ 13415 h 155327"/>
              <a:gd name="connsiteX48" fmla="*/ 70926 w 156951"/>
              <a:gd name="connsiteY48" fmla="*/ 15701 h 155327"/>
              <a:gd name="connsiteX49" fmla="*/ 69121 w 156951"/>
              <a:gd name="connsiteY49" fmla="*/ 16002 h 155327"/>
              <a:gd name="connsiteX50" fmla="*/ 69663 w 156951"/>
              <a:gd name="connsiteY50" fmla="*/ 14378 h 155327"/>
              <a:gd name="connsiteX51" fmla="*/ 68821 w 156951"/>
              <a:gd name="connsiteY51" fmla="*/ 13596 h 155327"/>
              <a:gd name="connsiteX52" fmla="*/ 68279 w 156951"/>
              <a:gd name="connsiteY52" fmla="*/ 9144 h 155327"/>
              <a:gd name="connsiteX53" fmla="*/ 66655 w 156951"/>
              <a:gd name="connsiteY53" fmla="*/ 10828 h 155327"/>
              <a:gd name="connsiteX54" fmla="*/ 64128 w 156951"/>
              <a:gd name="connsiteY54" fmla="*/ 11069 h 155327"/>
              <a:gd name="connsiteX55" fmla="*/ 63767 w 156951"/>
              <a:gd name="connsiteY55" fmla="*/ 8302 h 155327"/>
              <a:gd name="connsiteX56" fmla="*/ 74596 w 156951"/>
              <a:gd name="connsiteY56" fmla="*/ 6978 h 155327"/>
              <a:gd name="connsiteX57" fmla="*/ 74235 w 156951"/>
              <a:gd name="connsiteY57" fmla="*/ 5595 h 155327"/>
              <a:gd name="connsiteX58" fmla="*/ 75438 w 156951"/>
              <a:gd name="connsiteY58" fmla="*/ 5474 h 155327"/>
              <a:gd name="connsiteX59" fmla="*/ 75919 w 156951"/>
              <a:gd name="connsiteY59" fmla="*/ 4091 h 155327"/>
              <a:gd name="connsiteX60" fmla="*/ 78746 w 156951"/>
              <a:gd name="connsiteY60" fmla="*/ 6497 h 155327"/>
              <a:gd name="connsiteX61" fmla="*/ 96433 w 156951"/>
              <a:gd name="connsiteY61" fmla="*/ 4211 h 155327"/>
              <a:gd name="connsiteX62" fmla="*/ 112736 w 156951"/>
              <a:gd name="connsiteY62" fmla="*/ 2106 h 155327"/>
              <a:gd name="connsiteX63" fmla="*/ 129099 w 156951"/>
              <a:gd name="connsiteY63" fmla="*/ 0 h 155327"/>
              <a:gd name="connsiteX64" fmla="*/ 132107 w 156951"/>
              <a:gd name="connsiteY64" fmla="*/ 23462 h 155327"/>
              <a:gd name="connsiteX65" fmla="*/ 133551 w 156951"/>
              <a:gd name="connsiteY65" fmla="*/ 33027 h 155327"/>
              <a:gd name="connsiteX66" fmla="*/ 130543 w 156951"/>
              <a:gd name="connsiteY66" fmla="*/ 33388 h 155327"/>
              <a:gd name="connsiteX67" fmla="*/ 133310 w 156951"/>
              <a:gd name="connsiteY67" fmla="*/ 55586 h 155327"/>
              <a:gd name="connsiteX68" fmla="*/ 134814 w 156951"/>
              <a:gd name="connsiteY68" fmla="*/ 66535 h 155327"/>
              <a:gd name="connsiteX69" fmla="*/ 136137 w 156951"/>
              <a:gd name="connsiteY69" fmla="*/ 79108 h 155327"/>
              <a:gd name="connsiteX70" fmla="*/ 138303 w 156951"/>
              <a:gd name="connsiteY70" fmla="*/ 97035 h 155327"/>
              <a:gd name="connsiteX71" fmla="*/ 141251 w 156951"/>
              <a:gd name="connsiteY71" fmla="*/ 96614 h 155327"/>
              <a:gd name="connsiteX72" fmla="*/ 141491 w 156951"/>
              <a:gd name="connsiteY72" fmla="*/ 97396 h 155327"/>
              <a:gd name="connsiteX73" fmla="*/ 143236 w 156951"/>
              <a:gd name="connsiteY73" fmla="*/ 97636 h 155327"/>
              <a:gd name="connsiteX74" fmla="*/ 144800 w 156951"/>
              <a:gd name="connsiteY74" fmla="*/ 100644 h 155327"/>
              <a:gd name="connsiteX75" fmla="*/ 143296 w 156951"/>
              <a:gd name="connsiteY75" fmla="*/ 101727 h 155327"/>
              <a:gd name="connsiteX76" fmla="*/ 143476 w 156951"/>
              <a:gd name="connsiteY76" fmla="*/ 103171 h 155327"/>
              <a:gd name="connsiteX77" fmla="*/ 144559 w 156951"/>
              <a:gd name="connsiteY77" fmla="*/ 102990 h 155327"/>
              <a:gd name="connsiteX78" fmla="*/ 144800 w 156951"/>
              <a:gd name="connsiteY78" fmla="*/ 104314 h 155327"/>
              <a:gd name="connsiteX79" fmla="*/ 143416 w 156951"/>
              <a:gd name="connsiteY79" fmla="*/ 104555 h 155327"/>
              <a:gd name="connsiteX80" fmla="*/ 143777 w 156951"/>
              <a:gd name="connsiteY80" fmla="*/ 107262 h 155327"/>
              <a:gd name="connsiteX81" fmla="*/ 146905 w 156951"/>
              <a:gd name="connsiteY81" fmla="*/ 106840 h 155327"/>
              <a:gd name="connsiteX82" fmla="*/ 147026 w 156951"/>
              <a:gd name="connsiteY82" fmla="*/ 107502 h 155327"/>
              <a:gd name="connsiteX83" fmla="*/ 149192 w 156951"/>
              <a:gd name="connsiteY83" fmla="*/ 107201 h 155327"/>
              <a:gd name="connsiteX84" fmla="*/ 149853 w 156951"/>
              <a:gd name="connsiteY84" fmla="*/ 106359 h 155327"/>
              <a:gd name="connsiteX85" fmla="*/ 150695 w 156951"/>
              <a:gd name="connsiteY85" fmla="*/ 107562 h 155327"/>
              <a:gd name="connsiteX86" fmla="*/ 152079 w 156951"/>
              <a:gd name="connsiteY86" fmla="*/ 107262 h 155327"/>
              <a:gd name="connsiteX87" fmla="*/ 152320 w 156951"/>
              <a:gd name="connsiteY87" fmla="*/ 106058 h 155327"/>
              <a:gd name="connsiteX88" fmla="*/ 151417 w 156951"/>
              <a:gd name="connsiteY88" fmla="*/ 104855 h 155327"/>
              <a:gd name="connsiteX89" fmla="*/ 152981 w 156951"/>
              <a:gd name="connsiteY89" fmla="*/ 103592 h 155327"/>
              <a:gd name="connsiteX90" fmla="*/ 152921 w 156951"/>
              <a:gd name="connsiteY90" fmla="*/ 105697 h 155327"/>
              <a:gd name="connsiteX91" fmla="*/ 154546 w 156951"/>
              <a:gd name="connsiteY91" fmla="*/ 105216 h 155327"/>
              <a:gd name="connsiteX92" fmla="*/ 155929 w 156951"/>
              <a:gd name="connsiteY92" fmla="*/ 105577 h 155327"/>
              <a:gd name="connsiteX93" fmla="*/ 156651 w 156951"/>
              <a:gd name="connsiteY93" fmla="*/ 111292 h 155327"/>
              <a:gd name="connsiteX94" fmla="*/ 154726 w 156951"/>
              <a:gd name="connsiteY94" fmla="*/ 111593 h 155327"/>
              <a:gd name="connsiteX95" fmla="*/ 154726 w 156951"/>
              <a:gd name="connsiteY95" fmla="*/ 112676 h 155327"/>
              <a:gd name="connsiteX96" fmla="*/ 156771 w 156951"/>
              <a:gd name="connsiteY96" fmla="*/ 112375 h 155327"/>
              <a:gd name="connsiteX97" fmla="*/ 156952 w 156951"/>
              <a:gd name="connsiteY97" fmla="*/ 113759 h 155327"/>
              <a:gd name="connsiteX98" fmla="*/ 154185 w 156951"/>
              <a:gd name="connsiteY98" fmla="*/ 114120 h 155327"/>
              <a:gd name="connsiteX99" fmla="*/ 154425 w 156951"/>
              <a:gd name="connsiteY99" fmla="*/ 112736 h 155327"/>
              <a:gd name="connsiteX100" fmla="*/ 153342 w 156951"/>
              <a:gd name="connsiteY100" fmla="*/ 111412 h 155327"/>
              <a:gd name="connsiteX101" fmla="*/ 151056 w 156951"/>
              <a:gd name="connsiteY101" fmla="*/ 110991 h 155327"/>
              <a:gd name="connsiteX102" fmla="*/ 151056 w 156951"/>
              <a:gd name="connsiteY102" fmla="*/ 110390 h 155327"/>
              <a:gd name="connsiteX103" fmla="*/ 148409 w 156951"/>
              <a:gd name="connsiteY103" fmla="*/ 110991 h 155327"/>
              <a:gd name="connsiteX104" fmla="*/ 146123 w 156951"/>
              <a:gd name="connsiteY104" fmla="*/ 110691 h 155327"/>
              <a:gd name="connsiteX105" fmla="*/ 145281 w 156951"/>
              <a:gd name="connsiteY105" fmla="*/ 111894 h 155327"/>
              <a:gd name="connsiteX106" fmla="*/ 144259 w 156951"/>
              <a:gd name="connsiteY106" fmla="*/ 111172 h 155327"/>
              <a:gd name="connsiteX107" fmla="*/ 140047 w 156951"/>
              <a:gd name="connsiteY107" fmla="*/ 111773 h 155327"/>
              <a:gd name="connsiteX108" fmla="*/ 142634 w 156951"/>
              <a:gd name="connsiteY108" fmla="*/ 132468 h 155327"/>
              <a:gd name="connsiteX109" fmla="*/ 125189 w 156951"/>
              <a:gd name="connsiteY109" fmla="*/ 134874 h 155327"/>
              <a:gd name="connsiteX110" fmla="*/ 120857 w 156951"/>
              <a:gd name="connsiteY110" fmla="*/ 135596 h 155327"/>
              <a:gd name="connsiteX111" fmla="*/ 110269 w 156951"/>
              <a:gd name="connsiteY111" fmla="*/ 136919 h 155327"/>
              <a:gd name="connsiteX112" fmla="*/ 112074 w 156951"/>
              <a:gd name="connsiteY112" fmla="*/ 152139 h 155327"/>
              <a:gd name="connsiteX113" fmla="*/ 111833 w 156951"/>
              <a:gd name="connsiteY113" fmla="*/ 153403 h 155327"/>
              <a:gd name="connsiteX114" fmla="*/ 96012 w 156951"/>
              <a:gd name="connsiteY114" fmla="*/ 155328 h 155327"/>
              <a:gd name="connsiteX115" fmla="*/ 94147 w 156951"/>
              <a:gd name="connsiteY115" fmla="*/ 139025 h 155327"/>
              <a:gd name="connsiteX116" fmla="*/ 78085 w 156951"/>
              <a:gd name="connsiteY116" fmla="*/ 140950 h 155327"/>
              <a:gd name="connsiteX117" fmla="*/ 67377 w 156951"/>
              <a:gd name="connsiteY117" fmla="*/ 142394 h 155327"/>
              <a:gd name="connsiteX118" fmla="*/ 46502 w 156951"/>
              <a:gd name="connsiteY118" fmla="*/ 145041 h 155327"/>
              <a:gd name="connsiteX119" fmla="*/ 37659 w 156951"/>
              <a:gd name="connsiteY119" fmla="*/ 146003 h 155327"/>
              <a:gd name="connsiteX120" fmla="*/ 29537 w 156951"/>
              <a:gd name="connsiteY120" fmla="*/ 146605 h 155327"/>
              <a:gd name="connsiteX121" fmla="*/ 21476 w 156951"/>
              <a:gd name="connsiteY121" fmla="*/ 147567 h 155327"/>
              <a:gd name="connsiteX122" fmla="*/ 13295 w 156951"/>
              <a:gd name="connsiteY122" fmla="*/ 148289 h 155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156951" h="155327">
                <a:moveTo>
                  <a:pt x="13295" y="148289"/>
                </a:moveTo>
                <a:lnTo>
                  <a:pt x="9385" y="115022"/>
                </a:lnTo>
                <a:lnTo>
                  <a:pt x="8783" y="109066"/>
                </a:lnTo>
                <a:lnTo>
                  <a:pt x="7339" y="98539"/>
                </a:lnTo>
                <a:lnTo>
                  <a:pt x="6136" y="84823"/>
                </a:lnTo>
                <a:lnTo>
                  <a:pt x="4752" y="73814"/>
                </a:lnTo>
                <a:lnTo>
                  <a:pt x="3670" y="65572"/>
                </a:lnTo>
                <a:lnTo>
                  <a:pt x="3068" y="60820"/>
                </a:lnTo>
                <a:lnTo>
                  <a:pt x="1624" y="49209"/>
                </a:lnTo>
                <a:lnTo>
                  <a:pt x="2226" y="49029"/>
                </a:lnTo>
                <a:lnTo>
                  <a:pt x="0" y="32666"/>
                </a:lnTo>
                <a:lnTo>
                  <a:pt x="15942" y="30620"/>
                </a:lnTo>
                <a:lnTo>
                  <a:pt x="17987" y="28214"/>
                </a:lnTo>
                <a:lnTo>
                  <a:pt x="18288" y="27011"/>
                </a:lnTo>
                <a:lnTo>
                  <a:pt x="18047" y="24183"/>
                </a:lnTo>
                <a:lnTo>
                  <a:pt x="20032" y="26048"/>
                </a:lnTo>
                <a:lnTo>
                  <a:pt x="19732" y="27432"/>
                </a:lnTo>
                <a:lnTo>
                  <a:pt x="20333" y="32786"/>
                </a:lnTo>
                <a:lnTo>
                  <a:pt x="21777" y="33388"/>
                </a:lnTo>
                <a:lnTo>
                  <a:pt x="21296" y="34591"/>
                </a:lnTo>
                <a:lnTo>
                  <a:pt x="19852" y="34831"/>
                </a:lnTo>
                <a:lnTo>
                  <a:pt x="19972" y="35794"/>
                </a:lnTo>
                <a:lnTo>
                  <a:pt x="21055" y="35734"/>
                </a:lnTo>
                <a:lnTo>
                  <a:pt x="21777" y="33929"/>
                </a:lnTo>
                <a:lnTo>
                  <a:pt x="24003" y="34110"/>
                </a:lnTo>
                <a:lnTo>
                  <a:pt x="25808" y="32305"/>
                </a:lnTo>
                <a:lnTo>
                  <a:pt x="25928" y="29417"/>
                </a:lnTo>
                <a:lnTo>
                  <a:pt x="27432" y="29237"/>
                </a:lnTo>
                <a:lnTo>
                  <a:pt x="27251" y="28034"/>
                </a:lnTo>
                <a:lnTo>
                  <a:pt x="25868" y="28154"/>
                </a:lnTo>
                <a:lnTo>
                  <a:pt x="26409" y="27252"/>
                </a:lnTo>
                <a:lnTo>
                  <a:pt x="26108" y="25146"/>
                </a:lnTo>
                <a:lnTo>
                  <a:pt x="27492" y="25086"/>
                </a:lnTo>
                <a:lnTo>
                  <a:pt x="27312" y="23702"/>
                </a:lnTo>
                <a:lnTo>
                  <a:pt x="25928" y="23281"/>
                </a:lnTo>
                <a:lnTo>
                  <a:pt x="26289" y="20995"/>
                </a:lnTo>
                <a:lnTo>
                  <a:pt x="31703" y="20333"/>
                </a:lnTo>
                <a:lnTo>
                  <a:pt x="32846" y="28575"/>
                </a:lnTo>
                <a:lnTo>
                  <a:pt x="50773" y="26349"/>
                </a:lnTo>
                <a:lnTo>
                  <a:pt x="51856" y="25748"/>
                </a:lnTo>
                <a:lnTo>
                  <a:pt x="53360" y="26048"/>
                </a:lnTo>
                <a:lnTo>
                  <a:pt x="68881" y="24304"/>
                </a:lnTo>
                <a:lnTo>
                  <a:pt x="75498" y="23462"/>
                </a:lnTo>
                <a:lnTo>
                  <a:pt x="74174" y="12513"/>
                </a:lnTo>
                <a:lnTo>
                  <a:pt x="74957" y="12513"/>
                </a:lnTo>
                <a:lnTo>
                  <a:pt x="74596" y="10468"/>
                </a:lnTo>
                <a:lnTo>
                  <a:pt x="72670" y="11310"/>
                </a:lnTo>
                <a:lnTo>
                  <a:pt x="72791" y="13415"/>
                </a:lnTo>
                <a:lnTo>
                  <a:pt x="70926" y="15701"/>
                </a:lnTo>
                <a:lnTo>
                  <a:pt x="69121" y="16002"/>
                </a:lnTo>
                <a:lnTo>
                  <a:pt x="69663" y="14378"/>
                </a:lnTo>
                <a:lnTo>
                  <a:pt x="68821" y="13596"/>
                </a:lnTo>
                <a:lnTo>
                  <a:pt x="68279" y="9144"/>
                </a:lnTo>
                <a:lnTo>
                  <a:pt x="66655" y="10828"/>
                </a:lnTo>
                <a:lnTo>
                  <a:pt x="64128" y="11069"/>
                </a:lnTo>
                <a:lnTo>
                  <a:pt x="63767" y="8302"/>
                </a:lnTo>
                <a:lnTo>
                  <a:pt x="74596" y="6978"/>
                </a:lnTo>
                <a:lnTo>
                  <a:pt x="74235" y="5595"/>
                </a:lnTo>
                <a:lnTo>
                  <a:pt x="75438" y="5474"/>
                </a:lnTo>
                <a:lnTo>
                  <a:pt x="75919" y="4091"/>
                </a:lnTo>
                <a:lnTo>
                  <a:pt x="78746" y="6497"/>
                </a:lnTo>
                <a:lnTo>
                  <a:pt x="96433" y="4211"/>
                </a:lnTo>
                <a:lnTo>
                  <a:pt x="112736" y="2106"/>
                </a:lnTo>
                <a:lnTo>
                  <a:pt x="129099" y="0"/>
                </a:lnTo>
                <a:lnTo>
                  <a:pt x="132107" y="23462"/>
                </a:lnTo>
                <a:lnTo>
                  <a:pt x="133551" y="33027"/>
                </a:lnTo>
                <a:lnTo>
                  <a:pt x="130543" y="33388"/>
                </a:lnTo>
                <a:lnTo>
                  <a:pt x="133310" y="55586"/>
                </a:lnTo>
                <a:lnTo>
                  <a:pt x="134814" y="66535"/>
                </a:lnTo>
                <a:lnTo>
                  <a:pt x="136137" y="79108"/>
                </a:lnTo>
                <a:lnTo>
                  <a:pt x="138303" y="97035"/>
                </a:lnTo>
                <a:lnTo>
                  <a:pt x="141251" y="96614"/>
                </a:lnTo>
                <a:lnTo>
                  <a:pt x="141491" y="97396"/>
                </a:lnTo>
                <a:lnTo>
                  <a:pt x="143236" y="97636"/>
                </a:lnTo>
                <a:lnTo>
                  <a:pt x="144800" y="100644"/>
                </a:lnTo>
                <a:lnTo>
                  <a:pt x="143296" y="101727"/>
                </a:lnTo>
                <a:lnTo>
                  <a:pt x="143476" y="103171"/>
                </a:lnTo>
                <a:lnTo>
                  <a:pt x="144559" y="102990"/>
                </a:lnTo>
                <a:lnTo>
                  <a:pt x="144800" y="104314"/>
                </a:lnTo>
                <a:lnTo>
                  <a:pt x="143416" y="104555"/>
                </a:lnTo>
                <a:lnTo>
                  <a:pt x="143777" y="107262"/>
                </a:lnTo>
                <a:lnTo>
                  <a:pt x="146905" y="106840"/>
                </a:lnTo>
                <a:lnTo>
                  <a:pt x="147026" y="107502"/>
                </a:lnTo>
                <a:lnTo>
                  <a:pt x="149192" y="107201"/>
                </a:lnTo>
                <a:lnTo>
                  <a:pt x="149853" y="106359"/>
                </a:lnTo>
                <a:lnTo>
                  <a:pt x="150695" y="107562"/>
                </a:lnTo>
                <a:lnTo>
                  <a:pt x="152079" y="107262"/>
                </a:lnTo>
                <a:lnTo>
                  <a:pt x="152320" y="106058"/>
                </a:lnTo>
                <a:lnTo>
                  <a:pt x="151417" y="104855"/>
                </a:lnTo>
                <a:lnTo>
                  <a:pt x="152981" y="103592"/>
                </a:lnTo>
                <a:lnTo>
                  <a:pt x="152921" y="105697"/>
                </a:lnTo>
                <a:lnTo>
                  <a:pt x="154546" y="105216"/>
                </a:lnTo>
                <a:lnTo>
                  <a:pt x="155929" y="105577"/>
                </a:lnTo>
                <a:lnTo>
                  <a:pt x="156651" y="111292"/>
                </a:lnTo>
                <a:lnTo>
                  <a:pt x="154726" y="111593"/>
                </a:lnTo>
                <a:lnTo>
                  <a:pt x="154726" y="112676"/>
                </a:lnTo>
                <a:lnTo>
                  <a:pt x="156771" y="112375"/>
                </a:lnTo>
                <a:lnTo>
                  <a:pt x="156952" y="113759"/>
                </a:lnTo>
                <a:lnTo>
                  <a:pt x="154185" y="114120"/>
                </a:lnTo>
                <a:lnTo>
                  <a:pt x="154425" y="112736"/>
                </a:lnTo>
                <a:lnTo>
                  <a:pt x="153342" y="111412"/>
                </a:lnTo>
                <a:lnTo>
                  <a:pt x="151056" y="110991"/>
                </a:lnTo>
                <a:lnTo>
                  <a:pt x="151056" y="110390"/>
                </a:lnTo>
                <a:lnTo>
                  <a:pt x="148409" y="110991"/>
                </a:lnTo>
                <a:lnTo>
                  <a:pt x="146123" y="110691"/>
                </a:lnTo>
                <a:lnTo>
                  <a:pt x="145281" y="111894"/>
                </a:lnTo>
                <a:lnTo>
                  <a:pt x="144259" y="111172"/>
                </a:lnTo>
                <a:lnTo>
                  <a:pt x="140047" y="111773"/>
                </a:lnTo>
                <a:lnTo>
                  <a:pt x="142634" y="132468"/>
                </a:lnTo>
                <a:lnTo>
                  <a:pt x="125189" y="134874"/>
                </a:lnTo>
                <a:lnTo>
                  <a:pt x="120857" y="135596"/>
                </a:lnTo>
                <a:lnTo>
                  <a:pt x="110269" y="136919"/>
                </a:lnTo>
                <a:lnTo>
                  <a:pt x="112074" y="152139"/>
                </a:lnTo>
                <a:lnTo>
                  <a:pt x="111833" y="153403"/>
                </a:lnTo>
                <a:lnTo>
                  <a:pt x="96012" y="155328"/>
                </a:lnTo>
                <a:lnTo>
                  <a:pt x="94147" y="139025"/>
                </a:lnTo>
                <a:lnTo>
                  <a:pt x="78085" y="140950"/>
                </a:lnTo>
                <a:lnTo>
                  <a:pt x="67377" y="142394"/>
                </a:lnTo>
                <a:lnTo>
                  <a:pt x="46502" y="145041"/>
                </a:lnTo>
                <a:lnTo>
                  <a:pt x="37659" y="146003"/>
                </a:lnTo>
                <a:lnTo>
                  <a:pt x="29537" y="146605"/>
                </a:lnTo>
                <a:lnTo>
                  <a:pt x="21476" y="147567"/>
                </a:lnTo>
                <a:lnTo>
                  <a:pt x="13295" y="14828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8" name="Freeform: Shape 437" title="WI-6">
            <a:extLst>
              <a:ext uri="{FF2B5EF4-FFF2-40B4-BE49-F238E27FC236}">
                <a16:creationId xmlns:a16="http://schemas.microsoft.com/office/drawing/2014/main" id="{D94C92CB-214B-F09B-B73A-8546F549A646}"/>
              </a:ext>
            </a:extLst>
          </p:cNvPr>
          <p:cNvSpPr/>
          <p:nvPr/>
        </p:nvSpPr>
        <p:spPr>
          <a:xfrm>
            <a:off x="5513833" y="2972688"/>
            <a:ext cx="234692" cy="179613"/>
          </a:xfrm>
          <a:custGeom>
            <a:avLst/>
            <a:gdLst>
              <a:gd name="connsiteX0" fmla="*/ 268184 w 293751"/>
              <a:gd name="connsiteY0" fmla="*/ 220479 h 232811"/>
              <a:gd name="connsiteX1" fmla="*/ 255551 w 293751"/>
              <a:gd name="connsiteY1" fmla="*/ 222043 h 232811"/>
              <a:gd name="connsiteX2" fmla="*/ 244843 w 293751"/>
              <a:gd name="connsiteY2" fmla="*/ 223667 h 232811"/>
              <a:gd name="connsiteX3" fmla="*/ 243339 w 293751"/>
              <a:gd name="connsiteY3" fmla="*/ 212718 h 232811"/>
              <a:gd name="connsiteX4" fmla="*/ 240512 w 293751"/>
              <a:gd name="connsiteY4" fmla="*/ 190460 h 232811"/>
              <a:gd name="connsiteX5" fmla="*/ 243580 w 293751"/>
              <a:gd name="connsiteY5" fmla="*/ 190159 h 232811"/>
              <a:gd name="connsiteX6" fmla="*/ 242076 w 293751"/>
              <a:gd name="connsiteY6" fmla="*/ 180654 h 232811"/>
              <a:gd name="connsiteX7" fmla="*/ 239068 w 293751"/>
              <a:gd name="connsiteY7" fmla="*/ 157132 h 232811"/>
              <a:gd name="connsiteX8" fmla="*/ 222825 w 293751"/>
              <a:gd name="connsiteY8" fmla="*/ 159238 h 232811"/>
              <a:gd name="connsiteX9" fmla="*/ 206462 w 293751"/>
              <a:gd name="connsiteY9" fmla="*/ 161344 h 232811"/>
              <a:gd name="connsiteX10" fmla="*/ 188836 w 293751"/>
              <a:gd name="connsiteY10" fmla="*/ 163569 h 232811"/>
              <a:gd name="connsiteX11" fmla="*/ 185828 w 293751"/>
              <a:gd name="connsiteY11" fmla="*/ 161283 h 232811"/>
              <a:gd name="connsiteX12" fmla="*/ 185346 w 293751"/>
              <a:gd name="connsiteY12" fmla="*/ 162607 h 232811"/>
              <a:gd name="connsiteX13" fmla="*/ 184264 w 293751"/>
              <a:gd name="connsiteY13" fmla="*/ 162727 h 232811"/>
              <a:gd name="connsiteX14" fmla="*/ 184565 w 293751"/>
              <a:gd name="connsiteY14" fmla="*/ 164111 h 232811"/>
              <a:gd name="connsiteX15" fmla="*/ 173796 w 293751"/>
              <a:gd name="connsiteY15" fmla="*/ 165434 h 232811"/>
              <a:gd name="connsiteX16" fmla="*/ 174157 w 293751"/>
              <a:gd name="connsiteY16" fmla="*/ 168202 h 232811"/>
              <a:gd name="connsiteX17" fmla="*/ 176744 w 293751"/>
              <a:gd name="connsiteY17" fmla="*/ 167961 h 232811"/>
              <a:gd name="connsiteX18" fmla="*/ 178368 w 293751"/>
              <a:gd name="connsiteY18" fmla="*/ 166276 h 232811"/>
              <a:gd name="connsiteX19" fmla="*/ 178850 w 293751"/>
              <a:gd name="connsiteY19" fmla="*/ 170728 h 232811"/>
              <a:gd name="connsiteX20" fmla="*/ 179692 w 293751"/>
              <a:gd name="connsiteY20" fmla="*/ 171510 h 232811"/>
              <a:gd name="connsiteX21" fmla="*/ 179150 w 293751"/>
              <a:gd name="connsiteY21" fmla="*/ 173134 h 232811"/>
              <a:gd name="connsiteX22" fmla="*/ 180895 w 293751"/>
              <a:gd name="connsiteY22" fmla="*/ 172834 h 232811"/>
              <a:gd name="connsiteX23" fmla="*/ 182820 w 293751"/>
              <a:gd name="connsiteY23" fmla="*/ 170548 h 232811"/>
              <a:gd name="connsiteX24" fmla="*/ 182700 w 293751"/>
              <a:gd name="connsiteY24" fmla="*/ 168442 h 232811"/>
              <a:gd name="connsiteX25" fmla="*/ 184625 w 293751"/>
              <a:gd name="connsiteY25" fmla="*/ 167600 h 232811"/>
              <a:gd name="connsiteX26" fmla="*/ 184986 w 293751"/>
              <a:gd name="connsiteY26" fmla="*/ 169645 h 232811"/>
              <a:gd name="connsiteX27" fmla="*/ 184203 w 293751"/>
              <a:gd name="connsiteY27" fmla="*/ 169645 h 232811"/>
              <a:gd name="connsiteX28" fmla="*/ 185587 w 293751"/>
              <a:gd name="connsiteY28" fmla="*/ 180594 h 232811"/>
              <a:gd name="connsiteX29" fmla="*/ 178910 w 293751"/>
              <a:gd name="connsiteY29" fmla="*/ 181436 h 232811"/>
              <a:gd name="connsiteX30" fmla="*/ 163389 w 293751"/>
              <a:gd name="connsiteY30" fmla="*/ 183241 h 232811"/>
              <a:gd name="connsiteX31" fmla="*/ 161885 w 293751"/>
              <a:gd name="connsiteY31" fmla="*/ 182880 h 232811"/>
              <a:gd name="connsiteX32" fmla="*/ 160802 w 293751"/>
              <a:gd name="connsiteY32" fmla="*/ 183482 h 232811"/>
              <a:gd name="connsiteX33" fmla="*/ 142875 w 293751"/>
              <a:gd name="connsiteY33" fmla="*/ 185707 h 232811"/>
              <a:gd name="connsiteX34" fmla="*/ 141732 w 293751"/>
              <a:gd name="connsiteY34" fmla="*/ 177466 h 232811"/>
              <a:gd name="connsiteX35" fmla="*/ 136318 w 293751"/>
              <a:gd name="connsiteY35" fmla="*/ 178067 h 232811"/>
              <a:gd name="connsiteX36" fmla="*/ 135957 w 293751"/>
              <a:gd name="connsiteY36" fmla="*/ 180474 h 232811"/>
              <a:gd name="connsiteX37" fmla="*/ 137341 w 293751"/>
              <a:gd name="connsiteY37" fmla="*/ 180835 h 232811"/>
              <a:gd name="connsiteX38" fmla="*/ 137521 w 293751"/>
              <a:gd name="connsiteY38" fmla="*/ 182218 h 232811"/>
              <a:gd name="connsiteX39" fmla="*/ 136137 w 293751"/>
              <a:gd name="connsiteY39" fmla="*/ 182218 h 232811"/>
              <a:gd name="connsiteX40" fmla="*/ 136438 w 293751"/>
              <a:gd name="connsiteY40" fmla="*/ 184384 h 232811"/>
              <a:gd name="connsiteX41" fmla="*/ 135837 w 293751"/>
              <a:gd name="connsiteY41" fmla="*/ 185286 h 232811"/>
              <a:gd name="connsiteX42" fmla="*/ 137280 w 293751"/>
              <a:gd name="connsiteY42" fmla="*/ 185166 h 232811"/>
              <a:gd name="connsiteX43" fmla="*/ 137461 w 293751"/>
              <a:gd name="connsiteY43" fmla="*/ 186369 h 232811"/>
              <a:gd name="connsiteX44" fmla="*/ 135957 w 293751"/>
              <a:gd name="connsiteY44" fmla="*/ 186610 h 232811"/>
              <a:gd name="connsiteX45" fmla="*/ 135897 w 293751"/>
              <a:gd name="connsiteY45" fmla="*/ 189437 h 232811"/>
              <a:gd name="connsiteX46" fmla="*/ 134032 w 293751"/>
              <a:gd name="connsiteY46" fmla="*/ 191242 h 232811"/>
              <a:gd name="connsiteX47" fmla="*/ 131806 w 293751"/>
              <a:gd name="connsiteY47" fmla="*/ 191061 h 232811"/>
              <a:gd name="connsiteX48" fmla="*/ 131084 w 293751"/>
              <a:gd name="connsiteY48" fmla="*/ 192866 h 232811"/>
              <a:gd name="connsiteX49" fmla="*/ 130001 w 293751"/>
              <a:gd name="connsiteY49" fmla="*/ 192866 h 232811"/>
              <a:gd name="connsiteX50" fmla="*/ 129881 w 293751"/>
              <a:gd name="connsiteY50" fmla="*/ 191964 h 232811"/>
              <a:gd name="connsiteX51" fmla="*/ 131325 w 293751"/>
              <a:gd name="connsiteY51" fmla="*/ 191603 h 232811"/>
              <a:gd name="connsiteX52" fmla="*/ 131806 w 293751"/>
              <a:gd name="connsiteY52" fmla="*/ 190520 h 232811"/>
              <a:gd name="connsiteX53" fmla="*/ 130423 w 293751"/>
              <a:gd name="connsiteY53" fmla="*/ 189919 h 232811"/>
              <a:gd name="connsiteX54" fmla="*/ 129821 w 293751"/>
              <a:gd name="connsiteY54" fmla="*/ 184564 h 232811"/>
              <a:gd name="connsiteX55" fmla="*/ 130061 w 293751"/>
              <a:gd name="connsiteY55" fmla="*/ 183181 h 232811"/>
              <a:gd name="connsiteX56" fmla="*/ 128076 w 293751"/>
              <a:gd name="connsiteY56" fmla="*/ 181316 h 232811"/>
              <a:gd name="connsiteX57" fmla="*/ 128317 w 293751"/>
              <a:gd name="connsiteY57" fmla="*/ 184083 h 232811"/>
              <a:gd name="connsiteX58" fmla="*/ 128016 w 293751"/>
              <a:gd name="connsiteY58" fmla="*/ 185346 h 232811"/>
              <a:gd name="connsiteX59" fmla="*/ 125971 w 293751"/>
              <a:gd name="connsiteY59" fmla="*/ 187753 h 232811"/>
              <a:gd name="connsiteX60" fmla="*/ 110029 w 293751"/>
              <a:gd name="connsiteY60" fmla="*/ 189798 h 232811"/>
              <a:gd name="connsiteX61" fmla="*/ 112255 w 293751"/>
              <a:gd name="connsiteY61" fmla="*/ 206161 h 232811"/>
              <a:gd name="connsiteX62" fmla="*/ 111653 w 293751"/>
              <a:gd name="connsiteY62" fmla="*/ 206342 h 232811"/>
              <a:gd name="connsiteX63" fmla="*/ 113037 w 293751"/>
              <a:gd name="connsiteY63" fmla="*/ 217952 h 232811"/>
              <a:gd name="connsiteX64" fmla="*/ 113638 w 293751"/>
              <a:gd name="connsiteY64" fmla="*/ 222765 h 232811"/>
              <a:gd name="connsiteX65" fmla="*/ 108284 w 293751"/>
              <a:gd name="connsiteY65" fmla="*/ 223667 h 232811"/>
              <a:gd name="connsiteX66" fmla="*/ 99501 w 293751"/>
              <a:gd name="connsiteY66" fmla="*/ 224870 h 232811"/>
              <a:gd name="connsiteX67" fmla="*/ 93606 w 293751"/>
              <a:gd name="connsiteY67" fmla="*/ 225592 h 232811"/>
              <a:gd name="connsiteX68" fmla="*/ 81634 w 293751"/>
              <a:gd name="connsiteY68" fmla="*/ 227156 h 232811"/>
              <a:gd name="connsiteX69" fmla="*/ 73453 w 293751"/>
              <a:gd name="connsiteY69" fmla="*/ 228359 h 232811"/>
              <a:gd name="connsiteX70" fmla="*/ 65572 w 293751"/>
              <a:gd name="connsiteY70" fmla="*/ 229262 h 232811"/>
              <a:gd name="connsiteX71" fmla="*/ 65272 w 293751"/>
              <a:gd name="connsiteY71" fmla="*/ 226855 h 232811"/>
              <a:gd name="connsiteX72" fmla="*/ 49029 w 293751"/>
              <a:gd name="connsiteY72" fmla="*/ 228841 h 232811"/>
              <a:gd name="connsiteX73" fmla="*/ 30139 w 293751"/>
              <a:gd name="connsiteY73" fmla="*/ 231247 h 232811"/>
              <a:gd name="connsiteX74" fmla="*/ 16484 w 293751"/>
              <a:gd name="connsiteY74" fmla="*/ 232811 h 232811"/>
              <a:gd name="connsiteX75" fmla="*/ 15581 w 293751"/>
              <a:gd name="connsiteY75" fmla="*/ 231548 h 232811"/>
              <a:gd name="connsiteX76" fmla="*/ 16062 w 293751"/>
              <a:gd name="connsiteY76" fmla="*/ 227698 h 232811"/>
              <a:gd name="connsiteX77" fmla="*/ 18047 w 293751"/>
              <a:gd name="connsiteY77" fmla="*/ 225412 h 232811"/>
              <a:gd name="connsiteX78" fmla="*/ 18709 w 293751"/>
              <a:gd name="connsiteY78" fmla="*/ 223126 h 232811"/>
              <a:gd name="connsiteX79" fmla="*/ 20694 w 293751"/>
              <a:gd name="connsiteY79" fmla="*/ 219456 h 232811"/>
              <a:gd name="connsiteX80" fmla="*/ 21898 w 293751"/>
              <a:gd name="connsiteY80" fmla="*/ 219035 h 232811"/>
              <a:gd name="connsiteX81" fmla="*/ 23883 w 293751"/>
              <a:gd name="connsiteY81" fmla="*/ 219215 h 232811"/>
              <a:gd name="connsiteX82" fmla="*/ 27071 w 293751"/>
              <a:gd name="connsiteY82" fmla="*/ 217772 h 232811"/>
              <a:gd name="connsiteX83" fmla="*/ 28876 w 293751"/>
              <a:gd name="connsiteY83" fmla="*/ 216568 h 232811"/>
              <a:gd name="connsiteX84" fmla="*/ 30921 w 293751"/>
              <a:gd name="connsiteY84" fmla="*/ 214282 h 232811"/>
              <a:gd name="connsiteX85" fmla="*/ 29478 w 293751"/>
              <a:gd name="connsiteY85" fmla="*/ 202251 h 232811"/>
              <a:gd name="connsiteX86" fmla="*/ 27252 w 293751"/>
              <a:gd name="connsiteY86" fmla="*/ 180835 h 232811"/>
              <a:gd name="connsiteX87" fmla="*/ 24605 w 293751"/>
              <a:gd name="connsiteY87" fmla="*/ 179692 h 232811"/>
              <a:gd name="connsiteX88" fmla="*/ 20875 w 293751"/>
              <a:gd name="connsiteY88" fmla="*/ 180474 h 232811"/>
              <a:gd name="connsiteX89" fmla="*/ 18469 w 293751"/>
              <a:gd name="connsiteY89" fmla="*/ 179752 h 232811"/>
              <a:gd name="connsiteX90" fmla="*/ 16965 w 293751"/>
              <a:gd name="connsiteY90" fmla="*/ 179872 h 232811"/>
              <a:gd name="connsiteX91" fmla="*/ 14919 w 293751"/>
              <a:gd name="connsiteY91" fmla="*/ 180654 h 232811"/>
              <a:gd name="connsiteX92" fmla="*/ 12333 w 293751"/>
              <a:gd name="connsiteY92" fmla="*/ 180895 h 232811"/>
              <a:gd name="connsiteX93" fmla="*/ 8904 w 293751"/>
              <a:gd name="connsiteY93" fmla="*/ 180353 h 232811"/>
              <a:gd name="connsiteX94" fmla="*/ 8603 w 293751"/>
              <a:gd name="connsiteY94" fmla="*/ 178549 h 232811"/>
              <a:gd name="connsiteX95" fmla="*/ 10287 w 293751"/>
              <a:gd name="connsiteY95" fmla="*/ 175721 h 232811"/>
              <a:gd name="connsiteX96" fmla="*/ 9505 w 293751"/>
              <a:gd name="connsiteY96" fmla="*/ 174879 h 232811"/>
              <a:gd name="connsiteX97" fmla="*/ 7099 w 293751"/>
              <a:gd name="connsiteY97" fmla="*/ 175481 h 232811"/>
              <a:gd name="connsiteX98" fmla="*/ 5294 w 293751"/>
              <a:gd name="connsiteY98" fmla="*/ 174157 h 232811"/>
              <a:gd name="connsiteX99" fmla="*/ 3971 w 293751"/>
              <a:gd name="connsiteY99" fmla="*/ 174759 h 232811"/>
              <a:gd name="connsiteX100" fmla="*/ 2106 w 293751"/>
              <a:gd name="connsiteY100" fmla="*/ 173074 h 232811"/>
              <a:gd name="connsiteX101" fmla="*/ 2346 w 293751"/>
              <a:gd name="connsiteY101" fmla="*/ 171991 h 232811"/>
              <a:gd name="connsiteX102" fmla="*/ 903 w 293751"/>
              <a:gd name="connsiteY102" fmla="*/ 170788 h 232811"/>
              <a:gd name="connsiteX103" fmla="*/ 1624 w 293751"/>
              <a:gd name="connsiteY103" fmla="*/ 170006 h 232811"/>
              <a:gd name="connsiteX104" fmla="*/ 0 w 293751"/>
              <a:gd name="connsiteY104" fmla="*/ 168141 h 232811"/>
              <a:gd name="connsiteX105" fmla="*/ 9144 w 293751"/>
              <a:gd name="connsiteY105" fmla="*/ 166637 h 232811"/>
              <a:gd name="connsiteX106" fmla="*/ 25387 w 293751"/>
              <a:gd name="connsiteY106" fmla="*/ 164833 h 232811"/>
              <a:gd name="connsiteX107" fmla="*/ 22980 w 293751"/>
              <a:gd name="connsiteY107" fmla="*/ 143537 h 232811"/>
              <a:gd name="connsiteX108" fmla="*/ 21597 w 293751"/>
              <a:gd name="connsiteY108" fmla="*/ 130302 h 232811"/>
              <a:gd name="connsiteX109" fmla="*/ 20213 w 293751"/>
              <a:gd name="connsiteY109" fmla="*/ 118631 h 232811"/>
              <a:gd name="connsiteX110" fmla="*/ 18228 w 293751"/>
              <a:gd name="connsiteY110" fmla="*/ 102268 h 232811"/>
              <a:gd name="connsiteX111" fmla="*/ 15220 w 293751"/>
              <a:gd name="connsiteY111" fmla="*/ 77483 h 232811"/>
              <a:gd name="connsiteX112" fmla="*/ 13415 w 293751"/>
              <a:gd name="connsiteY112" fmla="*/ 61000 h 232811"/>
              <a:gd name="connsiteX113" fmla="*/ 12212 w 293751"/>
              <a:gd name="connsiteY113" fmla="*/ 50954 h 232811"/>
              <a:gd name="connsiteX114" fmla="*/ 22319 w 293751"/>
              <a:gd name="connsiteY114" fmla="*/ 49931 h 232811"/>
              <a:gd name="connsiteX115" fmla="*/ 30320 w 293751"/>
              <a:gd name="connsiteY115" fmla="*/ 49149 h 232811"/>
              <a:gd name="connsiteX116" fmla="*/ 62444 w 293751"/>
              <a:gd name="connsiteY116" fmla="*/ 45359 h 232811"/>
              <a:gd name="connsiteX117" fmla="*/ 72009 w 293751"/>
              <a:gd name="connsiteY117" fmla="*/ 44336 h 232811"/>
              <a:gd name="connsiteX118" fmla="*/ 112736 w 293751"/>
              <a:gd name="connsiteY118" fmla="*/ 39283 h 232811"/>
              <a:gd name="connsiteX119" fmla="*/ 120015 w 293751"/>
              <a:gd name="connsiteY119" fmla="*/ 38260 h 232811"/>
              <a:gd name="connsiteX120" fmla="*/ 121339 w 293751"/>
              <a:gd name="connsiteY120" fmla="*/ 38862 h 232811"/>
              <a:gd name="connsiteX121" fmla="*/ 121399 w 293751"/>
              <a:gd name="connsiteY121" fmla="*/ 38080 h 232811"/>
              <a:gd name="connsiteX122" fmla="*/ 124046 w 293751"/>
              <a:gd name="connsiteY122" fmla="*/ 37779 h 232811"/>
              <a:gd name="connsiteX123" fmla="*/ 125911 w 293751"/>
              <a:gd name="connsiteY123" fmla="*/ 51676 h 232811"/>
              <a:gd name="connsiteX124" fmla="*/ 127896 w 293751"/>
              <a:gd name="connsiteY124" fmla="*/ 51375 h 232811"/>
              <a:gd name="connsiteX125" fmla="*/ 128858 w 293751"/>
              <a:gd name="connsiteY125" fmla="*/ 47946 h 232811"/>
              <a:gd name="connsiteX126" fmla="*/ 130843 w 293751"/>
              <a:gd name="connsiteY126" fmla="*/ 47525 h 232811"/>
              <a:gd name="connsiteX127" fmla="*/ 131204 w 293751"/>
              <a:gd name="connsiteY127" fmla="*/ 49510 h 232811"/>
              <a:gd name="connsiteX128" fmla="*/ 133791 w 293751"/>
              <a:gd name="connsiteY128" fmla="*/ 49149 h 232811"/>
              <a:gd name="connsiteX129" fmla="*/ 133972 w 293751"/>
              <a:gd name="connsiteY129" fmla="*/ 50533 h 232811"/>
              <a:gd name="connsiteX130" fmla="*/ 139266 w 293751"/>
              <a:gd name="connsiteY130" fmla="*/ 49931 h 232811"/>
              <a:gd name="connsiteX131" fmla="*/ 139687 w 293751"/>
              <a:gd name="connsiteY131" fmla="*/ 52698 h 232811"/>
              <a:gd name="connsiteX132" fmla="*/ 143898 w 293751"/>
              <a:gd name="connsiteY132" fmla="*/ 52097 h 232811"/>
              <a:gd name="connsiteX133" fmla="*/ 143477 w 293751"/>
              <a:gd name="connsiteY133" fmla="*/ 49329 h 232811"/>
              <a:gd name="connsiteX134" fmla="*/ 147447 w 293751"/>
              <a:gd name="connsiteY134" fmla="*/ 48728 h 232811"/>
              <a:gd name="connsiteX135" fmla="*/ 146725 w 293751"/>
              <a:gd name="connsiteY135" fmla="*/ 43314 h 232811"/>
              <a:gd name="connsiteX136" fmla="*/ 152140 w 293751"/>
              <a:gd name="connsiteY136" fmla="*/ 42532 h 232811"/>
              <a:gd name="connsiteX137" fmla="*/ 150997 w 293751"/>
              <a:gd name="connsiteY137" fmla="*/ 34230 h 232811"/>
              <a:gd name="connsiteX138" fmla="*/ 172653 w 293751"/>
              <a:gd name="connsiteY138" fmla="*/ 31402 h 232811"/>
              <a:gd name="connsiteX139" fmla="*/ 176082 w 293751"/>
              <a:gd name="connsiteY139" fmla="*/ 58774 h 232811"/>
              <a:gd name="connsiteX140" fmla="*/ 178729 w 293751"/>
              <a:gd name="connsiteY140" fmla="*/ 77122 h 232811"/>
              <a:gd name="connsiteX141" fmla="*/ 182579 w 293751"/>
              <a:gd name="connsiteY141" fmla="*/ 76701 h 232811"/>
              <a:gd name="connsiteX142" fmla="*/ 201890 w 293751"/>
              <a:gd name="connsiteY142" fmla="*/ 74295 h 232811"/>
              <a:gd name="connsiteX143" fmla="*/ 212658 w 293751"/>
              <a:gd name="connsiteY143" fmla="*/ 72791 h 232811"/>
              <a:gd name="connsiteX144" fmla="*/ 213260 w 293751"/>
              <a:gd name="connsiteY144" fmla="*/ 76822 h 232811"/>
              <a:gd name="connsiteX145" fmla="*/ 227878 w 293751"/>
              <a:gd name="connsiteY145" fmla="*/ 74836 h 232811"/>
              <a:gd name="connsiteX146" fmla="*/ 222584 w 293751"/>
              <a:gd name="connsiteY146" fmla="*/ 36636 h 232811"/>
              <a:gd name="connsiteX147" fmla="*/ 221080 w 293751"/>
              <a:gd name="connsiteY147" fmla="*/ 25507 h 232811"/>
              <a:gd name="connsiteX148" fmla="*/ 233774 w 293751"/>
              <a:gd name="connsiteY148" fmla="*/ 23883 h 232811"/>
              <a:gd name="connsiteX149" fmla="*/ 242015 w 293751"/>
              <a:gd name="connsiteY149" fmla="*/ 22800 h 232811"/>
              <a:gd name="connsiteX150" fmla="*/ 239729 w 293751"/>
              <a:gd name="connsiteY150" fmla="*/ 6437 h 232811"/>
              <a:gd name="connsiteX151" fmla="*/ 256273 w 293751"/>
              <a:gd name="connsiteY151" fmla="*/ 4211 h 232811"/>
              <a:gd name="connsiteX152" fmla="*/ 285991 w 293751"/>
              <a:gd name="connsiteY152" fmla="*/ 0 h 232811"/>
              <a:gd name="connsiteX153" fmla="*/ 285750 w 293751"/>
              <a:gd name="connsiteY153" fmla="*/ 1203 h 232811"/>
              <a:gd name="connsiteX154" fmla="*/ 286352 w 293751"/>
              <a:gd name="connsiteY154" fmla="*/ 4031 h 232811"/>
              <a:gd name="connsiteX155" fmla="*/ 287134 w 293751"/>
              <a:gd name="connsiteY155" fmla="*/ 6437 h 232811"/>
              <a:gd name="connsiteX156" fmla="*/ 290563 w 293751"/>
              <a:gd name="connsiteY156" fmla="*/ 12332 h 232811"/>
              <a:gd name="connsiteX157" fmla="*/ 293150 w 293751"/>
              <a:gd name="connsiteY157" fmla="*/ 17867 h 232811"/>
              <a:gd name="connsiteX158" fmla="*/ 293751 w 293751"/>
              <a:gd name="connsiteY158" fmla="*/ 21236 h 232811"/>
              <a:gd name="connsiteX159" fmla="*/ 293571 w 293751"/>
              <a:gd name="connsiteY159" fmla="*/ 24785 h 232811"/>
              <a:gd name="connsiteX160" fmla="*/ 292969 w 293751"/>
              <a:gd name="connsiteY160" fmla="*/ 27372 h 232811"/>
              <a:gd name="connsiteX161" fmla="*/ 290683 w 293751"/>
              <a:gd name="connsiteY161" fmla="*/ 31583 h 232811"/>
              <a:gd name="connsiteX162" fmla="*/ 288036 w 293751"/>
              <a:gd name="connsiteY162" fmla="*/ 34892 h 232811"/>
              <a:gd name="connsiteX163" fmla="*/ 283284 w 293751"/>
              <a:gd name="connsiteY163" fmla="*/ 37960 h 232811"/>
              <a:gd name="connsiteX164" fmla="*/ 280877 w 293751"/>
              <a:gd name="connsiteY164" fmla="*/ 40246 h 232811"/>
              <a:gd name="connsiteX165" fmla="*/ 277869 w 293751"/>
              <a:gd name="connsiteY165" fmla="*/ 43915 h 232811"/>
              <a:gd name="connsiteX166" fmla="*/ 277448 w 293751"/>
              <a:gd name="connsiteY166" fmla="*/ 45720 h 232811"/>
              <a:gd name="connsiteX167" fmla="*/ 277869 w 293751"/>
              <a:gd name="connsiteY167" fmla="*/ 47044 h 232811"/>
              <a:gd name="connsiteX168" fmla="*/ 277328 w 293751"/>
              <a:gd name="connsiteY168" fmla="*/ 48307 h 232811"/>
              <a:gd name="connsiteX169" fmla="*/ 277930 w 293751"/>
              <a:gd name="connsiteY169" fmla="*/ 51074 h 232811"/>
              <a:gd name="connsiteX170" fmla="*/ 277930 w 293751"/>
              <a:gd name="connsiteY170" fmla="*/ 54022 h 232811"/>
              <a:gd name="connsiteX171" fmla="*/ 276365 w 293751"/>
              <a:gd name="connsiteY171" fmla="*/ 57030 h 232811"/>
              <a:gd name="connsiteX172" fmla="*/ 275163 w 293751"/>
              <a:gd name="connsiteY172" fmla="*/ 60519 h 232811"/>
              <a:gd name="connsiteX173" fmla="*/ 274260 w 293751"/>
              <a:gd name="connsiteY173" fmla="*/ 66535 h 232811"/>
              <a:gd name="connsiteX174" fmla="*/ 274501 w 293751"/>
              <a:gd name="connsiteY174" fmla="*/ 71046 h 232811"/>
              <a:gd name="connsiteX175" fmla="*/ 272455 w 293751"/>
              <a:gd name="connsiteY175" fmla="*/ 76641 h 232811"/>
              <a:gd name="connsiteX176" fmla="*/ 272275 w 293751"/>
              <a:gd name="connsiteY176" fmla="*/ 83439 h 232811"/>
              <a:gd name="connsiteX177" fmla="*/ 271613 w 293751"/>
              <a:gd name="connsiteY177" fmla="*/ 87831 h 232811"/>
              <a:gd name="connsiteX178" fmla="*/ 271794 w 293751"/>
              <a:gd name="connsiteY178" fmla="*/ 89154 h 232811"/>
              <a:gd name="connsiteX179" fmla="*/ 273358 w 293751"/>
              <a:gd name="connsiteY179" fmla="*/ 92884 h 232811"/>
              <a:gd name="connsiteX180" fmla="*/ 273779 w 293751"/>
              <a:gd name="connsiteY180" fmla="*/ 96914 h 232811"/>
              <a:gd name="connsiteX181" fmla="*/ 274741 w 293751"/>
              <a:gd name="connsiteY181" fmla="*/ 100885 h 232811"/>
              <a:gd name="connsiteX182" fmla="*/ 278471 w 293751"/>
              <a:gd name="connsiteY182" fmla="*/ 107502 h 232811"/>
              <a:gd name="connsiteX183" fmla="*/ 280095 w 293751"/>
              <a:gd name="connsiteY183" fmla="*/ 109187 h 232811"/>
              <a:gd name="connsiteX184" fmla="*/ 279253 w 293751"/>
              <a:gd name="connsiteY184" fmla="*/ 110149 h 232811"/>
              <a:gd name="connsiteX185" fmla="*/ 279975 w 293751"/>
              <a:gd name="connsiteY185" fmla="*/ 111112 h 232811"/>
              <a:gd name="connsiteX186" fmla="*/ 278952 w 293751"/>
              <a:gd name="connsiteY186" fmla="*/ 113157 h 232811"/>
              <a:gd name="connsiteX187" fmla="*/ 279554 w 293751"/>
              <a:gd name="connsiteY187" fmla="*/ 117007 h 232811"/>
              <a:gd name="connsiteX188" fmla="*/ 280276 w 293751"/>
              <a:gd name="connsiteY188" fmla="*/ 118812 h 232811"/>
              <a:gd name="connsiteX189" fmla="*/ 281118 w 293751"/>
              <a:gd name="connsiteY189" fmla="*/ 123444 h 232811"/>
              <a:gd name="connsiteX190" fmla="*/ 280877 w 293751"/>
              <a:gd name="connsiteY190" fmla="*/ 125068 h 232811"/>
              <a:gd name="connsiteX191" fmla="*/ 278170 w 293751"/>
              <a:gd name="connsiteY191" fmla="*/ 133250 h 232811"/>
              <a:gd name="connsiteX192" fmla="*/ 275403 w 293751"/>
              <a:gd name="connsiteY192" fmla="*/ 139867 h 232811"/>
              <a:gd name="connsiteX193" fmla="*/ 273237 w 293751"/>
              <a:gd name="connsiteY193" fmla="*/ 145522 h 232811"/>
              <a:gd name="connsiteX194" fmla="*/ 272455 w 293751"/>
              <a:gd name="connsiteY194" fmla="*/ 148650 h 232811"/>
              <a:gd name="connsiteX195" fmla="*/ 272936 w 293751"/>
              <a:gd name="connsiteY195" fmla="*/ 155989 h 232811"/>
              <a:gd name="connsiteX196" fmla="*/ 273659 w 293751"/>
              <a:gd name="connsiteY196" fmla="*/ 160561 h 232811"/>
              <a:gd name="connsiteX197" fmla="*/ 274079 w 293751"/>
              <a:gd name="connsiteY197" fmla="*/ 162065 h 232811"/>
              <a:gd name="connsiteX198" fmla="*/ 273237 w 293751"/>
              <a:gd name="connsiteY198" fmla="*/ 165555 h 232811"/>
              <a:gd name="connsiteX199" fmla="*/ 273237 w 293751"/>
              <a:gd name="connsiteY199" fmla="*/ 167660 h 232811"/>
              <a:gd name="connsiteX200" fmla="*/ 270711 w 293751"/>
              <a:gd name="connsiteY200" fmla="*/ 173556 h 232811"/>
              <a:gd name="connsiteX201" fmla="*/ 267583 w 293751"/>
              <a:gd name="connsiteY201" fmla="*/ 179571 h 232811"/>
              <a:gd name="connsiteX202" fmla="*/ 266620 w 293751"/>
              <a:gd name="connsiteY202" fmla="*/ 181978 h 232811"/>
              <a:gd name="connsiteX203" fmla="*/ 267041 w 293751"/>
              <a:gd name="connsiteY203" fmla="*/ 183482 h 232811"/>
              <a:gd name="connsiteX204" fmla="*/ 265958 w 293751"/>
              <a:gd name="connsiteY204" fmla="*/ 184625 h 232811"/>
              <a:gd name="connsiteX205" fmla="*/ 265357 w 293751"/>
              <a:gd name="connsiteY205" fmla="*/ 190099 h 232811"/>
              <a:gd name="connsiteX206" fmla="*/ 265657 w 293751"/>
              <a:gd name="connsiteY206" fmla="*/ 196115 h 232811"/>
              <a:gd name="connsiteX207" fmla="*/ 265657 w 293751"/>
              <a:gd name="connsiteY207" fmla="*/ 198581 h 232811"/>
              <a:gd name="connsiteX208" fmla="*/ 264454 w 293751"/>
              <a:gd name="connsiteY208" fmla="*/ 203394 h 232811"/>
              <a:gd name="connsiteX209" fmla="*/ 263973 w 293751"/>
              <a:gd name="connsiteY209" fmla="*/ 209831 h 232811"/>
              <a:gd name="connsiteX210" fmla="*/ 264575 w 293751"/>
              <a:gd name="connsiteY210" fmla="*/ 212538 h 232811"/>
              <a:gd name="connsiteX211" fmla="*/ 266981 w 293751"/>
              <a:gd name="connsiteY211" fmla="*/ 216448 h 232811"/>
              <a:gd name="connsiteX212" fmla="*/ 267402 w 293751"/>
              <a:gd name="connsiteY212" fmla="*/ 219576 h 232811"/>
              <a:gd name="connsiteX213" fmla="*/ 268184 w 293751"/>
              <a:gd name="connsiteY213" fmla="*/ 220479 h 232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93751" h="232811">
                <a:moveTo>
                  <a:pt x="268184" y="220479"/>
                </a:moveTo>
                <a:lnTo>
                  <a:pt x="255551" y="222043"/>
                </a:lnTo>
                <a:lnTo>
                  <a:pt x="244843" y="223667"/>
                </a:lnTo>
                <a:lnTo>
                  <a:pt x="243339" y="212718"/>
                </a:lnTo>
                <a:lnTo>
                  <a:pt x="240512" y="190460"/>
                </a:lnTo>
                <a:lnTo>
                  <a:pt x="243580" y="190159"/>
                </a:lnTo>
                <a:lnTo>
                  <a:pt x="242076" y="180654"/>
                </a:lnTo>
                <a:lnTo>
                  <a:pt x="239068" y="157132"/>
                </a:lnTo>
                <a:lnTo>
                  <a:pt x="222825" y="159238"/>
                </a:lnTo>
                <a:lnTo>
                  <a:pt x="206462" y="161344"/>
                </a:lnTo>
                <a:lnTo>
                  <a:pt x="188836" y="163569"/>
                </a:lnTo>
                <a:lnTo>
                  <a:pt x="185828" y="161283"/>
                </a:lnTo>
                <a:lnTo>
                  <a:pt x="185346" y="162607"/>
                </a:lnTo>
                <a:lnTo>
                  <a:pt x="184264" y="162727"/>
                </a:lnTo>
                <a:lnTo>
                  <a:pt x="184565" y="164111"/>
                </a:lnTo>
                <a:lnTo>
                  <a:pt x="173796" y="165434"/>
                </a:lnTo>
                <a:lnTo>
                  <a:pt x="174157" y="168202"/>
                </a:lnTo>
                <a:lnTo>
                  <a:pt x="176744" y="167961"/>
                </a:lnTo>
                <a:lnTo>
                  <a:pt x="178368" y="166276"/>
                </a:lnTo>
                <a:lnTo>
                  <a:pt x="178850" y="170728"/>
                </a:lnTo>
                <a:lnTo>
                  <a:pt x="179692" y="171510"/>
                </a:lnTo>
                <a:lnTo>
                  <a:pt x="179150" y="173134"/>
                </a:lnTo>
                <a:lnTo>
                  <a:pt x="180895" y="172834"/>
                </a:lnTo>
                <a:lnTo>
                  <a:pt x="182820" y="170548"/>
                </a:lnTo>
                <a:lnTo>
                  <a:pt x="182700" y="168442"/>
                </a:lnTo>
                <a:lnTo>
                  <a:pt x="184625" y="167600"/>
                </a:lnTo>
                <a:lnTo>
                  <a:pt x="184986" y="169645"/>
                </a:lnTo>
                <a:lnTo>
                  <a:pt x="184203" y="169645"/>
                </a:lnTo>
                <a:lnTo>
                  <a:pt x="185587" y="180594"/>
                </a:lnTo>
                <a:lnTo>
                  <a:pt x="178910" y="181436"/>
                </a:lnTo>
                <a:lnTo>
                  <a:pt x="163389" y="183241"/>
                </a:lnTo>
                <a:lnTo>
                  <a:pt x="161885" y="182880"/>
                </a:lnTo>
                <a:lnTo>
                  <a:pt x="160802" y="183482"/>
                </a:lnTo>
                <a:lnTo>
                  <a:pt x="142875" y="185707"/>
                </a:lnTo>
                <a:lnTo>
                  <a:pt x="141732" y="177466"/>
                </a:lnTo>
                <a:lnTo>
                  <a:pt x="136318" y="178067"/>
                </a:lnTo>
                <a:lnTo>
                  <a:pt x="135957" y="180474"/>
                </a:lnTo>
                <a:lnTo>
                  <a:pt x="137341" y="180835"/>
                </a:lnTo>
                <a:lnTo>
                  <a:pt x="137521" y="182218"/>
                </a:lnTo>
                <a:lnTo>
                  <a:pt x="136137" y="182218"/>
                </a:lnTo>
                <a:lnTo>
                  <a:pt x="136438" y="184384"/>
                </a:lnTo>
                <a:lnTo>
                  <a:pt x="135837" y="185286"/>
                </a:lnTo>
                <a:lnTo>
                  <a:pt x="137280" y="185166"/>
                </a:lnTo>
                <a:lnTo>
                  <a:pt x="137461" y="186369"/>
                </a:lnTo>
                <a:lnTo>
                  <a:pt x="135957" y="186610"/>
                </a:lnTo>
                <a:lnTo>
                  <a:pt x="135897" y="189437"/>
                </a:lnTo>
                <a:lnTo>
                  <a:pt x="134032" y="191242"/>
                </a:lnTo>
                <a:lnTo>
                  <a:pt x="131806" y="191061"/>
                </a:lnTo>
                <a:lnTo>
                  <a:pt x="131084" y="192866"/>
                </a:lnTo>
                <a:lnTo>
                  <a:pt x="130001" y="192866"/>
                </a:lnTo>
                <a:lnTo>
                  <a:pt x="129881" y="191964"/>
                </a:lnTo>
                <a:lnTo>
                  <a:pt x="131325" y="191603"/>
                </a:lnTo>
                <a:lnTo>
                  <a:pt x="131806" y="190520"/>
                </a:lnTo>
                <a:lnTo>
                  <a:pt x="130423" y="189919"/>
                </a:lnTo>
                <a:lnTo>
                  <a:pt x="129821" y="184564"/>
                </a:lnTo>
                <a:lnTo>
                  <a:pt x="130061" y="183181"/>
                </a:lnTo>
                <a:lnTo>
                  <a:pt x="128076" y="181316"/>
                </a:lnTo>
                <a:lnTo>
                  <a:pt x="128317" y="184083"/>
                </a:lnTo>
                <a:lnTo>
                  <a:pt x="128016" y="185346"/>
                </a:lnTo>
                <a:lnTo>
                  <a:pt x="125971" y="187753"/>
                </a:lnTo>
                <a:lnTo>
                  <a:pt x="110029" y="189798"/>
                </a:lnTo>
                <a:lnTo>
                  <a:pt x="112255" y="206161"/>
                </a:lnTo>
                <a:lnTo>
                  <a:pt x="111653" y="206342"/>
                </a:lnTo>
                <a:lnTo>
                  <a:pt x="113037" y="217952"/>
                </a:lnTo>
                <a:lnTo>
                  <a:pt x="113638" y="222765"/>
                </a:lnTo>
                <a:lnTo>
                  <a:pt x="108284" y="223667"/>
                </a:lnTo>
                <a:lnTo>
                  <a:pt x="99501" y="224870"/>
                </a:lnTo>
                <a:lnTo>
                  <a:pt x="93606" y="225592"/>
                </a:lnTo>
                <a:lnTo>
                  <a:pt x="81634" y="227156"/>
                </a:lnTo>
                <a:lnTo>
                  <a:pt x="73453" y="228359"/>
                </a:lnTo>
                <a:lnTo>
                  <a:pt x="65572" y="229262"/>
                </a:lnTo>
                <a:lnTo>
                  <a:pt x="65272" y="226855"/>
                </a:lnTo>
                <a:lnTo>
                  <a:pt x="49029" y="228841"/>
                </a:lnTo>
                <a:lnTo>
                  <a:pt x="30139" y="231247"/>
                </a:lnTo>
                <a:lnTo>
                  <a:pt x="16484" y="232811"/>
                </a:lnTo>
                <a:lnTo>
                  <a:pt x="15581" y="231548"/>
                </a:lnTo>
                <a:lnTo>
                  <a:pt x="16062" y="227698"/>
                </a:lnTo>
                <a:lnTo>
                  <a:pt x="18047" y="225412"/>
                </a:lnTo>
                <a:lnTo>
                  <a:pt x="18709" y="223126"/>
                </a:lnTo>
                <a:lnTo>
                  <a:pt x="20694" y="219456"/>
                </a:lnTo>
                <a:lnTo>
                  <a:pt x="21898" y="219035"/>
                </a:lnTo>
                <a:lnTo>
                  <a:pt x="23883" y="219215"/>
                </a:lnTo>
                <a:lnTo>
                  <a:pt x="27071" y="217772"/>
                </a:lnTo>
                <a:lnTo>
                  <a:pt x="28876" y="216568"/>
                </a:lnTo>
                <a:lnTo>
                  <a:pt x="30921" y="214282"/>
                </a:lnTo>
                <a:lnTo>
                  <a:pt x="29478" y="202251"/>
                </a:lnTo>
                <a:lnTo>
                  <a:pt x="27252" y="180835"/>
                </a:lnTo>
                <a:lnTo>
                  <a:pt x="24605" y="179692"/>
                </a:lnTo>
                <a:lnTo>
                  <a:pt x="20875" y="180474"/>
                </a:lnTo>
                <a:lnTo>
                  <a:pt x="18469" y="179752"/>
                </a:lnTo>
                <a:lnTo>
                  <a:pt x="16965" y="179872"/>
                </a:lnTo>
                <a:lnTo>
                  <a:pt x="14919" y="180654"/>
                </a:lnTo>
                <a:lnTo>
                  <a:pt x="12333" y="180895"/>
                </a:lnTo>
                <a:lnTo>
                  <a:pt x="8904" y="180353"/>
                </a:lnTo>
                <a:lnTo>
                  <a:pt x="8603" y="178549"/>
                </a:lnTo>
                <a:lnTo>
                  <a:pt x="10287" y="175721"/>
                </a:lnTo>
                <a:lnTo>
                  <a:pt x="9505" y="174879"/>
                </a:lnTo>
                <a:lnTo>
                  <a:pt x="7099" y="175481"/>
                </a:lnTo>
                <a:lnTo>
                  <a:pt x="5294" y="174157"/>
                </a:lnTo>
                <a:lnTo>
                  <a:pt x="3971" y="174759"/>
                </a:lnTo>
                <a:lnTo>
                  <a:pt x="2106" y="173074"/>
                </a:lnTo>
                <a:lnTo>
                  <a:pt x="2346" y="171991"/>
                </a:lnTo>
                <a:lnTo>
                  <a:pt x="903" y="170788"/>
                </a:lnTo>
                <a:lnTo>
                  <a:pt x="1624" y="170006"/>
                </a:lnTo>
                <a:lnTo>
                  <a:pt x="0" y="168141"/>
                </a:lnTo>
                <a:lnTo>
                  <a:pt x="9144" y="166637"/>
                </a:lnTo>
                <a:lnTo>
                  <a:pt x="25387" y="164833"/>
                </a:lnTo>
                <a:lnTo>
                  <a:pt x="22980" y="143537"/>
                </a:lnTo>
                <a:lnTo>
                  <a:pt x="21597" y="130302"/>
                </a:lnTo>
                <a:lnTo>
                  <a:pt x="20213" y="118631"/>
                </a:lnTo>
                <a:lnTo>
                  <a:pt x="18228" y="102268"/>
                </a:lnTo>
                <a:lnTo>
                  <a:pt x="15220" y="77483"/>
                </a:lnTo>
                <a:lnTo>
                  <a:pt x="13415" y="61000"/>
                </a:lnTo>
                <a:lnTo>
                  <a:pt x="12212" y="50954"/>
                </a:lnTo>
                <a:lnTo>
                  <a:pt x="22319" y="49931"/>
                </a:lnTo>
                <a:lnTo>
                  <a:pt x="30320" y="49149"/>
                </a:lnTo>
                <a:lnTo>
                  <a:pt x="62444" y="45359"/>
                </a:lnTo>
                <a:lnTo>
                  <a:pt x="72009" y="44336"/>
                </a:lnTo>
                <a:lnTo>
                  <a:pt x="112736" y="39283"/>
                </a:lnTo>
                <a:lnTo>
                  <a:pt x="120015" y="38260"/>
                </a:lnTo>
                <a:lnTo>
                  <a:pt x="121339" y="38862"/>
                </a:lnTo>
                <a:lnTo>
                  <a:pt x="121399" y="38080"/>
                </a:lnTo>
                <a:lnTo>
                  <a:pt x="124046" y="37779"/>
                </a:lnTo>
                <a:lnTo>
                  <a:pt x="125911" y="51676"/>
                </a:lnTo>
                <a:lnTo>
                  <a:pt x="127896" y="51375"/>
                </a:lnTo>
                <a:lnTo>
                  <a:pt x="128858" y="47946"/>
                </a:lnTo>
                <a:lnTo>
                  <a:pt x="130843" y="47525"/>
                </a:lnTo>
                <a:lnTo>
                  <a:pt x="131204" y="49510"/>
                </a:lnTo>
                <a:lnTo>
                  <a:pt x="133791" y="49149"/>
                </a:lnTo>
                <a:lnTo>
                  <a:pt x="133972" y="50533"/>
                </a:lnTo>
                <a:lnTo>
                  <a:pt x="139266" y="49931"/>
                </a:lnTo>
                <a:lnTo>
                  <a:pt x="139687" y="52698"/>
                </a:lnTo>
                <a:lnTo>
                  <a:pt x="143898" y="52097"/>
                </a:lnTo>
                <a:lnTo>
                  <a:pt x="143477" y="49329"/>
                </a:lnTo>
                <a:lnTo>
                  <a:pt x="147447" y="48728"/>
                </a:lnTo>
                <a:lnTo>
                  <a:pt x="146725" y="43314"/>
                </a:lnTo>
                <a:lnTo>
                  <a:pt x="152140" y="42532"/>
                </a:lnTo>
                <a:lnTo>
                  <a:pt x="150997" y="34230"/>
                </a:lnTo>
                <a:lnTo>
                  <a:pt x="172653" y="31402"/>
                </a:lnTo>
                <a:lnTo>
                  <a:pt x="176082" y="58774"/>
                </a:lnTo>
                <a:lnTo>
                  <a:pt x="178729" y="77122"/>
                </a:lnTo>
                <a:lnTo>
                  <a:pt x="182579" y="76701"/>
                </a:lnTo>
                <a:lnTo>
                  <a:pt x="201890" y="74295"/>
                </a:lnTo>
                <a:lnTo>
                  <a:pt x="212658" y="72791"/>
                </a:lnTo>
                <a:lnTo>
                  <a:pt x="213260" y="76822"/>
                </a:lnTo>
                <a:lnTo>
                  <a:pt x="227878" y="74836"/>
                </a:lnTo>
                <a:lnTo>
                  <a:pt x="222584" y="36636"/>
                </a:lnTo>
                <a:lnTo>
                  <a:pt x="221080" y="25507"/>
                </a:lnTo>
                <a:lnTo>
                  <a:pt x="233774" y="23883"/>
                </a:lnTo>
                <a:lnTo>
                  <a:pt x="242015" y="22800"/>
                </a:lnTo>
                <a:lnTo>
                  <a:pt x="239729" y="6437"/>
                </a:lnTo>
                <a:lnTo>
                  <a:pt x="256273" y="4211"/>
                </a:lnTo>
                <a:lnTo>
                  <a:pt x="285991" y="0"/>
                </a:lnTo>
                <a:lnTo>
                  <a:pt x="285750" y="1203"/>
                </a:lnTo>
                <a:lnTo>
                  <a:pt x="286352" y="4031"/>
                </a:lnTo>
                <a:lnTo>
                  <a:pt x="287134" y="6437"/>
                </a:lnTo>
                <a:lnTo>
                  <a:pt x="290563" y="12332"/>
                </a:lnTo>
                <a:lnTo>
                  <a:pt x="293150" y="17867"/>
                </a:lnTo>
                <a:lnTo>
                  <a:pt x="293751" y="21236"/>
                </a:lnTo>
                <a:lnTo>
                  <a:pt x="293571" y="24785"/>
                </a:lnTo>
                <a:lnTo>
                  <a:pt x="292969" y="27372"/>
                </a:lnTo>
                <a:lnTo>
                  <a:pt x="290683" y="31583"/>
                </a:lnTo>
                <a:lnTo>
                  <a:pt x="288036" y="34892"/>
                </a:lnTo>
                <a:lnTo>
                  <a:pt x="283284" y="37960"/>
                </a:lnTo>
                <a:lnTo>
                  <a:pt x="280877" y="40246"/>
                </a:lnTo>
                <a:lnTo>
                  <a:pt x="277869" y="43915"/>
                </a:lnTo>
                <a:lnTo>
                  <a:pt x="277448" y="45720"/>
                </a:lnTo>
                <a:lnTo>
                  <a:pt x="277869" y="47044"/>
                </a:lnTo>
                <a:lnTo>
                  <a:pt x="277328" y="48307"/>
                </a:lnTo>
                <a:lnTo>
                  <a:pt x="277930" y="51074"/>
                </a:lnTo>
                <a:lnTo>
                  <a:pt x="277930" y="54022"/>
                </a:lnTo>
                <a:lnTo>
                  <a:pt x="276365" y="57030"/>
                </a:lnTo>
                <a:lnTo>
                  <a:pt x="275163" y="60519"/>
                </a:lnTo>
                <a:lnTo>
                  <a:pt x="274260" y="66535"/>
                </a:lnTo>
                <a:lnTo>
                  <a:pt x="274501" y="71046"/>
                </a:lnTo>
                <a:lnTo>
                  <a:pt x="272455" y="76641"/>
                </a:lnTo>
                <a:lnTo>
                  <a:pt x="272275" y="83439"/>
                </a:lnTo>
                <a:lnTo>
                  <a:pt x="271613" y="87831"/>
                </a:lnTo>
                <a:lnTo>
                  <a:pt x="271794" y="89154"/>
                </a:lnTo>
                <a:lnTo>
                  <a:pt x="273358" y="92884"/>
                </a:lnTo>
                <a:lnTo>
                  <a:pt x="273779" y="96914"/>
                </a:lnTo>
                <a:lnTo>
                  <a:pt x="274741" y="100885"/>
                </a:lnTo>
                <a:lnTo>
                  <a:pt x="278471" y="107502"/>
                </a:lnTo>
                <a:lnTo>
                  <a:pt x="280095" y="109187"/>
                </a:lnTo>
                <a:lnTo>
                  <a:pt x="279253" y="110149"/>
                </a:lnTo>
                <a:lnTo>
                  <a:pt x="279975" y="111112"/>
                </a:lnTo>
                <a:lnTo>
                  <a:pt x="278952" y="113157"/>
                </a:lnTo>
                <a:lnTo>
                  <a:pt x="279554" y="117007"/>
                </a:lnTo>
                <a:lnTo>
                  <a:pt x="280276" y="118812"/>
                </a:lnTo>
                <a:lnTo>
                  <a:pt x="281118" y="123444"/>
                </a:lnTo>
                <a:lnTo>
                  <a:pt x="280877" y="125068"/>
                </a:lnTo>
                <a:lnTo>
                  <a:pt x="278170" y="133250"/>
                </a:lnTo>
                <a:lnTo>
                  <a:pt x="275403" y="139867"/>
                </a:lnTo>
                <a:lnTo>
                  <a:pt x="273237" y="145522"/>
                </a:lnTo>
                <a:lnTo>
                  <a:pt x="272455" y="148650"/>
                </a:lnTo>
                <a:lnTo>
                  <a:pt x="272936" y="155989"/>
                </a:lnTo>
                <a:lnTo>
                  <a:pt x="273659" y="160561"/>
                </a:lnTo>
                <a:lnTo>
                  <a:pt x="274079" y="162065"/>
                </a:lnTo>
                <a:lnTo>
                  <a:pt x="273237" y="165555"/>
                </a:lnTo>
                <a:lnTo>
                  <a:pt x="273237" y="167660"/>
                </a:lnTo>
                <a:lnTo>
                  <a:pt x="270711" y="173556"/>
                </a:lnTo>
                <a:lnTo>
                  <a:pt x="267583" y="179571"/>
                </a:lnTo>
                <a:lnTo>
                  <a:pt x="266620" y="181978"/>
                </a:lnTo>
                <a:lnTo>
                  <a:pt x="267041" y="183482"/>
                </a:lnTo>
                <a:lnTo>
                  <a:pt x="265958" y="184625"/>
                </a:lnTo>
                <a:lnTo>
                  <a:pt x="265357" y="190099"/>
                </a:lnTo>
                <a:lnTo>
                  <a:pt x="265657" y="196115"/>
                </a:lnTo>
                <a:lnTo>
                  <a:pt x="265657" y="198581"/>
                </a:lnTo>
                <a:lnTo>
                  <a:pt x="264454" y="203394"/>
                </a:lnTo>
                <a:lnTo>
                  <a:pt x="263973" y="209831"/>
                </a:lnTo>
                <a:lnTo>
                  <a:pt x="264575" y="212538"/>
                </a:lnTo>
                <a:lnTo>
                  <a:pt x="266981" y="216448"/>
                </a:lnTo>
                <a:lnTo>
                  <a:pt x="267402" y="219576"/>
                </a:lnTo>
                <a:lnTo>
                  <a:pt x="268184" y="22047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9" name="Freeform: Shape 438" title="WI-7">
            <a:extLst>
              <a:ext uri="{FF2B5EF4-FFF2-40B4-BE49-F238E27FC236}">
                <a16:creationId xmlns:a16="http://schemas.microsoft.com/office/drawing/2014/main" id="{5B2D3BF4-58C4-7CDA-EDEF-E7BAA457A9CA}"/>
              </a:ext>
            </a:extLst>
          </p:cNvPr>
          <p:cNvSpPr/>
          <p:nvPr/>
        </p:nvSpPr>
        <p:spPr>
          <a:xfrm>
            <a:off x="5152111" y="2610213"/>
            <a:ext cx="507161" cy="460775"/>
          </a:xfrm>
          <a:custGeom>
            <a:avLst/>
            <a:gdLst>
              <a:gd name="connsiteX0" fmla="*/ 307346 w 634785"/>
              <a:gd name="connsiteY0" fmla="*/ 96192 h 597247"/>
              <a:gd name="connsiteX1" fmla="*/ 307948 w 634785"/>
              <a:gd name="connsiteY1" fmla="*/ 97937 h 597247"/>
              <a:gd name="connsiteX2" fmla="*/ 311437 w 634785"/>
              <a:gd name="connsiteY2" fmla="*/ 101968 h 597247"/>
              <a:gd name="connsiteX3" fmla="*/ 312159 w 634785"/>
              <a:gd name="connsiteY3" fmla="*/ 101787 h 597247"/>
              <a:gd name="connsiteX4" fmla="*/ 313242 w 634785"/>
              <a:gd name="connsiteY4" fmla="*/ 101186 h 597247"/>
              <a:gd name="connsiteX5" fmla="*/ 313844 w 634785"/>
              <a:gd name="connsiteY5" fmla="*/ 100584 h 597247"/>
              <a:gd name="connsiteX6" fmla="*/ 316852 w 634785"/>
              <a:gd name="connsiteY6" fmla="*/ 99802 h 597247"/>
              <a:gd name="connsiteX7" fmla="*/ 317092 w 634785"/>
              <a:gd name="connsiteY7" fmla="*/ 98298 h 597247"/>
              <a:gd name="connsiteX8" fmla="*/ 317814 w 634785"/>
              <a:gd name="connsiteY8" fmla="*/ 98057 h 597247"/>
              <a:gd name="connsiteX9" fmla="*/ 318716 w 634785"/>
              <a:gd name="connsiteY9" fmla="*/ 97456 h 597247"/>
              <a:gd name="connsiteX10" fmla="*/ 319619 w 634785"/>
              <a:gd name="connsiteY10" fmla="*/ 98659 h 597247"/>
              <a:gd name="connsiteX11" fmla="*/ 320401 w 634785"/>
              <a:gd name="connsiteY11" fmla="*/ 98418 h 597247"/>
              <a:gd name="connsiteX12" fmla="*/ 321845 w 634785"/>
              <a:gd name="connsiteY12" fmla="*/ 100223 h 597247"/>
              <a:gd name="connsiteX13" fmla="*/ 321845 w 634785"/>
              <a:gd name="connsiteY13" fmla="*/ 100945 h 597247"/>
              <a:gd name="connsiteX14" fmla="*/ 321484 w 634785"/>
              <a:gd name="connsiteY14" fmla="*/ 103953 h 597247"/>
              <a:gd name="connsiteX15" fmla="*/ 323649 w 634785"/>
              <a:gd name="connsiteY15" fmla="*/ 103652 h 597247"/>
              <a:gd name="connsiteX16" fmla="*/ 324130 w 634785"/>
              <a:gd name="connsiteY16" fmla="*/ 102810 h 597247"/>
              <a:gd name="connsiteX17" fmla="*/ 325634 w 634785"/>
              <a:gd name="connsiteY17" fmla="*/ 103171 h 597247"/>
              <a:gd name="connsiteX18" fmla="*/ 326537 w 634785"/>
              <a:gd name="connsiteY18" fmla="*/ 101968 h 597247"/>
              <a:gd name="connsiteX19" fmla="*/ 327259 w 634785"/>
              <a:gd name="connsiteY19" fmla="*/ 102930 h 597247"/>
              <a:gd name="connsiteX20" fmla="*/ 326838 w 634785"/>
              <a:gd name="connsiteY20" fmla="*/ 103111 h 597247"/>
              <a:gd name="connsiteX21" fmla="*/ 327379 w 634785"/>
              <a:gd name="connsiteY21" fmla="*/ 104915 h 597247"/>
              <a:gd name="connsiteX22" fmla="*/ 327559 w 634785"/>
              <a:gd name="connsiteY22" fmla="*/ 105457 h 597247"/>
              <a:gd name="connsiteX23" fmla="*/ 329004 w 634785"/>
              <a:gd name="connsiteY23" fmla="*/ 105818 h 597247"/>
              <a:gd name="connsiteX24" fmla="*/ 332011 w 634785"/>
              <a:gd name="connsiteY24" fmla="*/ 104615 h 597247"/>
              <a:gd name="connsiteX25" fmla="*/ 332914 w 634785"/>
              <a:gd name="connsiteY25" fmla="*/ 104314 h 597247"/>
              <a:gd name="connsiteX26" fmla="*/ 332914 w 634785"/>
              <a:gd name="connsiteY26" fmla="*/ 105637 h 597247"/>
              <a:gd name="connsiteX27" fmla="*/ 334418 w 634785"/>
              <a:gd name="connsiteY27" fmla="*/ 105276 h 597247"/>
              <a:gd name="connsiteX28" fmla="*/ 334598 w 634785"/>
              <a:gd name="connsiteY28" fmla="*/ 105276 h 597247"/>
              <a:gd name="connsiteX29" fmla="*/ 336643 w 634785"/>
              <a:gd name="connsiteY29" fmla="*/ 108465 h 597247"/>
              <a:gd name="connsiteX30" fmla="*/ 336824 w 634785"/>
              <a:gd name="connsiteY30" fmla="*/ 109427 h 597247"/>
              <a:gd name="connsiteX31" fmla="*/ 337726 w 634785"/>
              <a:gd name="connsiteY31" fmla="*/ 110209 h 597247"/>
              <a:gd name="connsiteX32" fmla="*/ 339110 w 634785"/>
              <a:gd name="connsiteY32" fmla="*/ 111292 h 597247"/>
              <a:gd name="connsiteX33" fmla="*/ 338869 w 634785"/>
              <a:gd name="connsiteY33" fmla="*/ 111773 h 597247"/>
              <a:gd name="connsiteX34" fmla="*/ 339230 w 634785"/>
              <a:gd name="connsiteY34" fmla="*/ 112977 h 597247"/>
              <a:gd name="connsiteX35" fmla="*/ 340373 w 634785"/>
              <a:gd name="connsiteY35" fmla="*/ 113217 h 597247"/>
              <a:gd name="connsiteX36" fmla="*/ 340674 w 634785"/>
              <a:gd name="connsiteY36" fmla="*/ 113999 h 597247"/>
              <a:gd name="connsiteX37" fmla="*/ 340794 w 634785"/>
              <a:gd name="connsiteY37" fmla="*/ 114420 h 597247"/>
              <a:gd name="connsiteX38" fmla="*/ 341215 w 634785"/>
              <a:gd name="connsiteY38" fmla="*/ 116345 h 597247"/>
              <a:gd name="connsiteX39" fmla="*/ 341877 w 634785"/>
              <a:gd name="connsiteY39" fmla="*/ 116345 h 597247"/>
              <a:gd name="connsiteX40" fmla="*/ 342599 w 634785"/>
              <a:gd name="connsiteY40" fmla="*/ 116586 h 597247"/>
              <a:gd name="connsiteX41" fmla="*/ 343080 w 634785"/>
              <a:gd name="connsiteY41" fmla="*/ 117548 h 597247"/>
              <a:gd name="connsiteX42" fmla="*/ 343381 w 634785"/>
              <a:gd name="connsiteY42" fmla="*/ 118511 h 597247"/>
              <a:gd name="connsiteX43" fmla="*/ 343802 w 634785"/>
              <a:gd name="connsiteY43" fmla="*/ 118872 h 597247"/>
              <a:gd name="connsiteX44" fmla="*/ 344043 w 634785"/>
              <a:gd name="connsiteY44" fmla="*/ 120917 h 597247"/>
              <a:gd name="connsiteX45" fmla="*/ 344223 w 634785"/>
              <a:gd name="connsiteY45" fmla="*/ 121519 h 597247"/>
              <a:gd name="connsiteX46" fmla="*/ 347231 w 634785"/>
              <a:gd name="connsiteY46" fmla="*/ 126091 h 597247"/>
              <a:gd name="connsiteX47" fmla="*/ 348074 w 634785"/>
              <a:gd name="connsiteY47" fmla="*/ 127174 h 597247"/>
              <a:gd name="connsiteX48" fmla="*/ 348194 w 634785"/>
              <a:gd name="connsiteY48" fmla="*/ 128497 h 597247"/>
              <a:gd name="connsiteX49" fmla="*/ 350480 w 634785"/>
              <a:gd name="connsiteY49" fmla="*/ 130663 h 597247"/>
              <a:gd name="connsiteX50" fmla="*/ 350961 w 634785"/>
              <a:gd name="connsiteY50" fmla="*/ 132287 h 597247"/>
              <a:gd name="connsiteX51" fmla="*/ 350119 w 634785"/>
              <a:gd name="connsiteY51" fmla="*/ 133250 h 597247"/>
              <a:gd name="connsiteX52" fmla="*/ 350720 w 634785"/>
              <a:gd name="connsiteY52" fmla="*/ 134513 h 597247"/>
              <a:gd name="connsiteX53" fmla="*/ 350720 w 634785"/>
              <a:gd name="connsiteY53" fmla="*/ 134934 h 597247"/>
              <a:gd name="connsiteX54" fmla="*/ 352344 w 634785"/>
              <a:gd name="connsiteY54" fmla="*/ 135175 h 597247"/>
              <a:gd name="connsiteX55" fmla="*/ 364196 w 634785"/>
              <a:gd name="connsiteY55" fmla="*/ 137100 h 597247"/>
              <a:gd name="connsiteX56" fmla="*/ 376348 w 634785"/>
              <a:gd name="connsiteY56" fmla="*/ 139025 h 597247"/>
              <a:gd name="connsiteX57" fmla="*/ 377852 w 634785"/>
              <a:gd name="connsiteY57" fmla="*/ 139386 h 597247"/>
              <a:gd name="connsiteX58" fmla="*/ 378694 w 634785"/>
              <a:gd name="connsiteY58" fmla="*/ 139386 h 597247"/>
              <a:gd name="connsiteX59" fmla="*/ 379656 w 634785"/>
              <a:gd name="connsiteY59" fmla="*/ 139446 h 597247"/>
              <a:gd name="connsiteX60" fmla="*/ 379897 w 634785"/>
              <a:gd name="connsiteY60" fmla="*/ 139566 h 597247"/>
              <a:gd name="connsiteX61" fmla="*/ 379897 w 634785"/>
              <a:gd name="connsiteY61" fmla="*/ 139687 h 597247"/>
              <a:gd name="connsiteX62" fmla="*/ 380679 w 634785"/>
              <a:gd name="connsiteY62" fmla="*/ 139687 h 597247"/>
              <a:gd name="connsiteX63" fmla="*/ 381942 w 634785"/>
              <a:gd name="connsiteY63" fmla="*/ 139927 h 597247"/>
              <a:gd name="connsiteX64" fmla="*/ 383747 w 634785"/>
              <a:gd name="connsiteY64" fmla="*/ 140168 h 597247"/>
              <a:gd name="connsiteX65" fmla="*/ 384349 w 634785"/>
              <a:gd name="connsiteY65" fmla="*/ 140288 h 597247"/>
              <a:gd name="connsiteX66" fmla="*/ 386154 w 634785"/>
              <a:gd name="connsiteY66" fmla="*/ 140649 h 597247"/>
              <a:gd name="connsiteX67" fmla="*/ 394575 w 634785"/>
              <a:gd name="connsiteY67" fmla="*/ 141912 h 597247"/>
              <a:gd name="connsiteX68" fmla="*/ 395117 w 634785"/>
              <a:gd name="connsiteY68" fmla="*/ 141912 h 597247"/>
              <a:gd name="connsiteX69" fmla="*/ 400591 w 634785"/>
              <a:gd name="connsiteY69" fmla="*/ 142815 h 597247"/>
              <a:gd name="connsiteX70" fmla="*/ 401554 w 634785"/>
              <a:gd name="connsiteY70" fmla="*/ 142995 h 597247"/>
              <a:gd name="connsiteX71" fmla="*/ 402637 w 634785"/>
              <a:gd name="connsiteY71" fmla="*/ 143176 h 597247"/>
              <a:gd name="connsiteX72" fmla="*/ 406667 w 634785"/>
              <a:gd name="connsiteY72" fmla="*/ 143777 h 597247"/>
              <a:gd name="connsiteX73" fmla="*/ 409194 w 634785"/>
              <a:gd name="connsiteY73" fmla="*/ 144138 h 597247"/>
              <a:gd name="connsiteX74" fmla="*/ 412322 w 634785"/>
              <a:gd name="connsiteY74" fmla="*/ 144559 h 597247"/>
              <a:gd name="connsiteX75" fmla="*/ 416292 w 634785"/>
              <a:gd name="connsiteY75" fmla="*/ 145281 h 597247"/>
              <a:gd name="connsiteX76" fmla="*/ 419721 w 634785"/>
              <a:gd name="connsiteY76" fmla="*/ 145763 h 597247"/>
              <a:gd name="connsiteX77" fmla="*/ 422970 w 634785"/>
              <a:gd name="connsiteY77" fmla="*/ 146184 h 597247"/>
              <a:gd name="connsiteX78" fmla="*/ 429768 w 634785"/>
              <a:gd name="connsiteY78" fmla="*/ 147327 h 597247"/>
              <a:gd name="connsiteX79" fmla="*/ 434280 w 634785"/>
              <a:gd name="connsiteY79" fmla="*/ 148048 h 597247"/>
              <a:gd name="connsiteX80" fmla="*/ 439212 w 634785"/>
              <a:gd name="connsiteY80" fmla="*/ 148770 h 597247"/>
              <a:gd name="connsiteX81" fmla="*/ 441800 w 634785"/>
              <a:gd name="connsiteY81" fmla="*/ 149252 h 597247"/>
              <a:gd name="connsiteX82" fmla="*/ 444506 w 634785"/>
              <a:gd name="connsiteY82" fmla="*/ 149673 h 597247"/>
              <a:gd name="connsiteX83" fmla="*/ 447935 w 634785"/>
              <a:gd name="connsiteY83" fmla="*/ 150214 h 597247"/>
              <a:gd name="connsiteX84" fmla="*/ 450943 w 634785"/>
              <a:gd name="connsiteY84" fmla="*/ 150635 h 597247"/>
              <a:gd name="connsiteX85" fmla="*/ 456959 w 634785"/>
              <a:gd name="connsiteY85" fmla="*/ 151478 h 597247"/>
              <a:gd name="connsiteX86" fmla="*/ 463577 w 634785"/>
              <a:gd name="connsiteY86" fmla="*/ 152560 h 597247"/>
              <a:gd name="connsiteX87" fmla="*/ 467968 w 634785"/>
              <a:gd name="connsiteY87" fmla="*/ 153162 h 597247"/>
              <a:gd name="connsiteX88" fmla="*/ 472600 w 634785"/>
              <a:gd name="connsiteY88" fmla="*/ 153884 h 597247"/>
              <a:gd name="connsiteX89" fmla="*/ 473984 w 634785"/>
              <a:gd name="connsiteY89" fmla="*/ 154124 h 597247"/>
              <a:gd name="connsiteX90" fmla="*/ 475608 w 634785"/>
              <a:gd name="connsiteY90" fmla="*/ 154305 h 597247"/>
              <a:gd name="connsiteX91" fmla="*/ 479278 w 634785"/>
              <a:gd name="connsiteY91" fmla="*/ 154907 h 597247"/>
              <a:gd name="connsiteX92" fmla="*/ 482045 w 634785"/>
              <a:gd name="connsiteY92" fmla="*/ 155388 h 597247"/>
              <a:gd name="connsiteX93" fmla="*/ 484873 w 634785"/>
              <a:gd name="connsiteY93" fmla="*/ 155809 h 597247"/>
              <a:gd name="connsiteX94" fmla="*/ 487941 w 634785"/>
              <a:gd name="connsiteY94" fmla="*/ 156230 h 597247"/>
              <a:gd name="connsiteX95" fmla="*/ 489324 w 634785"/>
              <a:gd name="connsiteY95" fmla="*/ 156471 h 597247"/>
              <a:gd name="connsiteX96" fmla="*/ 491129 w 634785"/>
              <a:gd name="connsiteY96" fmla="*/ 157193 h 597247"/>
              <a:gd name="connsiteX97" fmla="*/ 493295 w 634785"/>
              <a:gd name="connsiteY97" fmla="*/ 158155 h 597247"/>
              <a:gd name="connsiteX98" fmla="*/ 502198 w 634785"/>
              <a:gd name="connsiteY98" fmla="*/ 161945 h 597247"/>
              <a:gd name="connsiteX99" fmla="*/ 503582 w 634785"/>
              <a:gd name="connsiteY99" fmla="*/ 162547 h 597247"/>
              <a:gd name="connsiteX100" fmla="*/ 507371 w 634785"/>
              <a:gd name="connsiteY100" fmla="*/ 164111 h 597247"/>
              <a:gd name="connsiteX101" fmla="*/ 510199 w 634785"/>
              <a:gd name="connsiteY101" fmla="*/ 165314 h 597247"/>
              <a:gd name="connsiteX102" fmla="*/ 513147 w 634785"/>
              <a:gd name="connsiteY102" fmla="*/ 166577 h 597247"/>
              <a:gd name="connsiteX103" fmla="*/ 516877 w 634785"/>
              <a:gd name="connsiteY103" fmla="*/ 168201 h 597247"/>
              <a:gd name="connsiteX104" fmla="*/ 523133 w 634785"/>
              <a:gd name="connsiteY104" fmla="*/ 170848 h 597247"/>
              <a:gd name="connsiteX105" fmla="*/ 523554 w 634785"/>
              <a:gd name="connsiteY105" fmla="*/ 171269 h 597247"/>
              <a:gd name="connsiteX106" fmla="*/ 523735 w 634785"/>
              <a:gd name="connsiteY106" fmla="*/ 171630 h 597247"/>
              <a:gd name="connsiteX107" fmla="*/ 524155 w 634785"/>
              <a:gd name="connsiteY107" fmla="*/ 171811 h 597247"/>
              <a:gd name="connsiteX108" fmla="*/ 524276 w 634785"/>
              <a:gd name="connsiteY108" fmla="*/ 172172 h 597247"/>
              <a:gd name="connsiteX109" fmla="*/ 524577 w 634785"/>
              <a:gd name="connsiteY109" fmla="*/ 172292 h 597247"/>
              <a:gd name="connsiteX110" fmla="*/ 524878 w 634785"/>
              <a:gd name="connsiteY110" fmla="*/ 172653 h 597247"/>
              <a:gd name="connsiteX111" fmla="*/ 524998 w 634785"/>
              <a:gd name="connsiteY111" fmla="*/ 172533 h 597247"/>
              <a:gd name="connsiteX112" fmla="*/ 525419 w 634785"/>
              <a:gd name="connsiteY112" fmla="*/ 172533 h 597247"/>
              <a:gd name="connsiteX113" fmla="*/ 525600 w 634785"/>
              <a:gd name="connsiteY113" fmla="*/ 172653 h 597247"/>
              <a:gd name="connsiteX114" fmla="*/ 525840 w 634785"/>
              <a:gd name="connsiteY114" fmla="*/ 172653 h 597247"/>
              <a:gd name="connsiteX115" fmla="*/ 526261 w 634785"/>
              <a:gd name="connsiteY115" fmla="*/ 172773 h 597247"/>
              <a:gd name="connsiteX116" fmla="*/ 526502 w 634785"/>
              <a:gd name="connsiteY116" fmla="*/ 172773 h 597247"/>
              <a:gd name="connsiteX117" fmla="*/ 526923 w 634785"/>
              <a:gd name="connsiteY117" fmla="*/ 173014 h 597247"/>
              <a:gd name="connsiteX118" fmla="*/ 527584 w 634785"/>
              <a:gd name="connsiteY118" fmla="*/ 173014 h 597247"/>
              <a:gd name="connsiteX119" fmla="*/ 527765 w 634785"/>
              <a:gd name="connsiteY119" fmla="*/ 173315 h 597247"/>
              <a:gd name="connsiteX120" fmla="*/ 528006 w 634785"/>
              <a:gd name="connsiteY120" fmla="*/ 173375 h 597247"/>
              <a:gd name="connsiteX121" fmla="*/ 528186 w 634785"/>
              <a:gd name="connsiteY121" fmla="*/ 173616 h 597247"/>
              <a:gd name="connsiteX122" fmla="*/ 528186 w 634785"/>
              <a:gd name="connsiteY122" fmla="*/ 174037 h 597247"/>
              <a:gd name="connsiteX123" fmla="*/ 528487 w 634785"/>
              <a:gd name="connsiteY123" fmla="*/ 174037 h 597247"/>
              <a:gd name="connsiteX124" fmla="*/ 528727 w 634785"/>
              <a:gd name="connsiteY124" fmla="*/ 173736 h 597247"/>
              <a:gd name="connsiteX125" fmla="*/ 528908 w 634785"/>
              <a:gd name="connsiteY125" fmla="*/ 173616 h 597247"/>
              <a:gd name="connsiteX126" fmla="*/ 529510 w 634785"/>
              <a:gd name="connsiteY126" fmla="*/ 173736 h 597247"/>
              <a:gd name="connsiteX127" fmla="*/ 529810 w 634785"/>
              <a:gd name="connsiteY127" fmla="*/ 173315 h 597247"/>
              <a:gd name="connsiteX128" fmla="*/ 530171 w 634785"/>
              <a:gd name="connsiteY128" fmla="*/ 173195 h 597247"/>
              <a:gd name="connsiteX129" fmla="*/ 530653 w 634785"/>
              <a:gd name="connsiteY129" fmla="*/ 173195 h 597247"/>
              <a:gd name="connsiteX130" fmla="*/ 530653 w 634785"/>
              <a:gd name="connsiteY130" fmla="*/ 172954 h 597247"/>
              <a:gd name="connsiteX131" fmla="*/ 530592 w 634785"/>
              <a:gd name="connsiteY131" fmla="*/ 172593 h 597247"/>
              <a:gd name="connsiteX132" fmla="*/ 529991 w 634785"/>
              <a:gd name="connsiteY132" fmla="*/ 171991 h 597247"/>
              <a:gd name="connsiteX133" fmla="*/ 530292 w 634785"/>
              <a:gd name="connsiteY133" fmla="*/ 171510 h 597247"/>
              <a:gd name="connsiteX134" fmla="*/ 531675 w 634785"/>
              <a:gd name="connsiteY134" fmla="*/ 171991 h 597247"/>
              <a:gd name="connsiteX135" fmla="*/ 532818 w 634785"/>
              <a:gd name="connsiteY135" fmla="*/ 171390 h 597247"/>
              <a:gd name="connsiteX136" fmla="*/ 532277 w 634785"/>
              <a:gd name="connsiteY136" fmla="*/ 172773 h 597247"/>
              <a:gd name="connsiteX137" fmla="*/ 532698 w 634785"/>
              <a:gd name="connsiteY137" fmla="*/ 174338 h 597247"/>
              <a:gd name="connsiteX138" fmla="*/ 534262 w 634785"/>
              <a:gd name="connsiteY138" fmla="*/ 173616 h 597247"/>
              <a:gd name="connsiteX139" fmla="*/ 533961 w 634785"/>
              <a:gd name="connsiteY139" fmla="*/ 172412 h 597247"/>
              <a:gd name="connsiteX140" fmla="*/ 535405 w 634785"/>
              <a:gd name="connsiteY140" fmla="*/ 173255 h 597247"/>
              <a:gd name="connsiteX141" fmla="*/ 537992 w 634785"/>
              <a:gd name="connsiteY141" fmla="*/ 171450 h 597247"/>
              <a:gd name="connsiteX142" fmla="*/ 538834 w 634785"/>
              <a:gd name="connsiteY142" fmla="*/ 171751 h 597247"/>
              <a:gd name="connsiteX143" fmla="*/ 539195 w 634785"/>
              <a:gd name="connsiteY143" fmla="*/ 171450 h 597247"/>
              <a:gd name="connsiteX144" fmla="*/ 540519 w 634785"/>
              <a:gd name="connsiteY144" fmla="*/ 172172 h 597247"/>
              <a:gd name="connsiteX145" fmla="*/ 540519 w 634785"/>
              <a:gd name="connsiteY145" fmla="*/ 173134 h 597247"/>
              <a:gd name="connsiteX146" fmla="*/ 541782 w 634785"/>
              <a:gd name="connsiteY146" fmla="*/ 173736 h 597247"/>
              <a:gd name="connsiteX147" fmla="*/ 542684 w 634785"/>
              <a:gd name="connsiteY147" fmla="*/ 172773 h 597247"/>
              <a:gd name="connsiteX148" fmla="*/ 543526 w 634785"/>
              <a:gd name="connsiteY148" fmla="*/ 172593 h 597247"/>
              <a:gd name="connsiteX149" fmla="*/ 543827 w 634785"/>
              <a:gd name="connsiteY149" fmla="*/ 172894 h 597247"/>
              <a:gd name="connsiteX150" fmla="*/ 544429 w 634785"/>
              <a:gd name="connsiteY150" fmla="*/ 172954 h 597247"/>
              <a:gd name="connsiteX151" fmla="*/ 545151 w 634785"/>
              <a:gd name="connsiteY151" fmla="*/ 172954 h 597247"/>
              <a:gd name="connsiteX152" fmla="*/ 546234 w 634785"/>
              <a:gd name="connsiteY152" fmla="*/ 173134 h 597247"/>
              <a:gd name="connsiteX153" fmla="*/ 547437 w 634785"/>
              <a:gd name="connsiteY153" fmla="*/ 174578 h 597247"/>
              <a:gd name="connsiteX154" fmla="*/ 547617 w 634785"/>
              <a:gd name="connsiteY154" fmla="*/ 175781 h 597247"/>
              <a:gd name="connsiteX155" fmla="*/ 548820 w 634785"/>
              <a:gd name="connsiteY155" fmla="*/ 176985 h 597247"/>
              <a:gd name="connsiteX156" fmla="*/ 547918 w 634785"/>
              <a:gd name="connsiteY156" fmla="*/ 177466 h 597247"/>
              <a:gd name="connsiteX157" fmla="*/ 547918 w 634785"/>
              <a:gd name="connsiteY157" fmla="*/ 177646 h 597247"/>
              <a:gd name="connsiteX158" fmla="*/ 548941 w 634785"/>
              <a:gd name="connsiteY158" fmla="*/ 177767 h 597247"/>
              <a:gd name="connsiteX159" fmla="*/ 549843 w 634785"/>
              <a:gd name="connsiteY159" fmla="*/ 177285 h 597247"/>
              <a:gd name="connsiteX160" fmla="*/ 552129 w 634785"/>
              <a:gd name="connsiteY160" fmla="*/ 177767 h 597247"/>
              <a:gd name="connsiteX161" fmla="*/ 552730 w 634785"/>
              <a:gd name="connsiteY161" fmla="*/ 177165 h 597247"/>
              <a:gd name="connsiteX162" fmla="*/ 555077 w 634785"/>
              <a:gd name="connsiteY162" fmla="*/ 176924 h 597247"/>
              <a:gd name="connsiteX163" fmla="*/ 555137 w 634785"/>
              <a:gd name="connsiteY163" fmla="*/ 173736 h 597247"/>
              <a:gd name="connsiteX164" fmla="*/ 556039 w 634785"/>
              <a:gd name="connsiteY164" fmla="*/ 171330 h 597247"/>
              <a:gd name="connsiteX165" fmla="*/ 556881 w 634785"/>
              <a:gd name="connsiteY165" fmla="*/ 171089 h 597247"/>
              <a:gd name="connsiteX166" fmla="*/ 558325 w 634785"/>
              <a:gd name="connsiteY166" fmla="*/ 173195 h 597247"/>
              <a:gd name="connsiteX167" fmla="*/ 559167 w 634785"/>
              <a:gd name="connsiteY167" fmla="*/ 172773 h 597247"/>
              <a:gd name="connsiteX168" fmla="*/ 559408 w 634785"/>
              <a:gd name="connsiteY168" fmla="*/ 172653 h 597247"/>
              <a:gd name="connsiteX169" fmla="*/ 559829 w 634785"/>
              <a:gd name="connsiteY169" fmla="*/ 172052 h 597247"/>
              <a:gd name="connsiteX170" fmla="*/ 560371 w 634785"/>
              <a:gd name="connsiteY170" fmla="*/ 171209 h 597247"/>
              <a:gd name="connsiteX171" fmla="*/ 561092 w 634785"/>
              <a:gd name="connsiteY171" fmla="*/ 170788 h 597247"/>
              <a:gd name="connsiteX172" fmla="*/ 564461 w 634785"/>
              <a:gd name="connsiteY172" fmla="*/ 170608 h 597247"/>
              <a:gd name="connsiteX173" fmla="*/ 565063 w 634785"/>
              <a:gd name="connsiteY173" fmla="*/ 169405 h 597247"/>
              <a:gd name="connsiteX174" fmla="*/ 566687 w 634785"/>
              <a:gd name="connsiteY174" fmla="*/ 169405 h 597247"/>
              <a:gd name="connsiteX175" fmla="*/ 568311 w 634785"/>
              <a:gd name="connsiteY175" fmla="*/ 169224 h 597247"/>
              <a:gd name="connsiteX176" fmla="*/ 569695 w 634785"/>
              <a:gd name="connsiteY176" fmla="*/ 171931 h 597247"/>
              <a:gd name="connsiteX177" fmla="*/ 569876 w 634785"/>
              <a:gd name="connsiteY177" fmla="*/ 172653 h 597247"/>
              <a:gd name="connsiteX178" fmla="*/ 570898 w 634785"/>
              <a:gd name="connsiteY178" fmla="*/ 173676 h 597247"/>
              <a:gd name="connsiteX179" fmla="*/ 572101 w 634785"/>
              <a:gd name="connsiteY179" fmla="*/ 174097 h 597247"/>
              <a:gd name="connsiteX180" fmla="*/ 573485 w 634785"/>
              <a:gd name="connsiteY180" fmla="*/ 173435 h 597247"/>
              <a:gd name="connsiteX181" fmla="*/ 573365 w 634785"/>
              <a:gd name="connsiteY181" fmla="*/ 172473 h 597247"/>
              <a:gd name="connsiteX182" fmla="*/ 574568 w 634785"/>
              <a:gd name="connsiteY182" fmla="*/ 171871 h 597247"/>
              <a:gd name="connsiteX183" fmla="*/ 575952 w 634785"/>
              <a:gd name="connsiteY183" fmla="*/ 172352 h 597247"/>
              <a:gd name="connsiteX184" fmla="*/ 576974 w 634785"/>
              <a:gd name="connsiteY184" fmla="*/ 173676 h 597247"/>
              <a:gd name="connsiteX185" fmla="*/ 577756 w 634785"/>
              <a:gd name="connsiteY185" fmla="*/ 173375 h 597247"/>
              <a:gd name="connsiteX186" fmla="*/ 579862 w 634785"/>
              <a:gd name="connsiteY186" fmla="*/ 174398 h 597247"/>
              <a:gd name="connsiteX187" fmla="*/ 580163 w 634785"/>
              <a:gd name="connsiteY187" fmla="*/ 174578 h 597247"/>
              <a:gd name="connsiteX188" fmla="*/ 581366 w 634785"/>
              <a:gd name="connsiteY188" fmla="*/ 175902 h 597247"/>
              <a:gd name="connsiteX189" fmla="*/ 582208 w 634785"/>
              <a:gd name="connsiteY189" fmla="*/ 174999 h 597247"/>
              <a:gd name="connsiteX190" fmla="*/ 584915 w 634785"/>
              <a:gd name="connsiteY190" fmla="*/ 174037 h 597247"/>
              <a:gd name="connsiteX191" fmla="*/ 585757 w 634785"/>
              <a:gd name="connsiteY191" fmla="*/ 172112 h 597247"/>
              <a:gd name="connsiteX192" fmla="*/ 587021 w 634785"/>
              <a:gd name="connsiteY192" fmla="*/ 173134 h 597247"/>
              <a:gd name="connsiteX193" fmla="*/ 587622 w 634785"/>
              <a:gd name="connsiteY193" fmla="*/ 173255 h 597247"/>
              <a:gd name="connsiteX194" fmla="*/ 588765 w 634785"/>
              <a:gd name="connsiteY194" fmla="*/ 173616 h 597247"/>
              <a:gd name="connsiteX195" fmla="*/ 593337 w 634785"/>
              <a:gd name="connsiteY195" fmla="*/ 176503 h 597247"/>
              <a:gd name="connsiteX196" fmla="*/ 593457 w 634785"/>
              <a:gd name="connsiteY196" fmla="*/ 177466 h 597247"/>
              <a:gd name="connsiteX197" fmla="*/ 593337 w 634785"/>
              <a:gd name="connsiteY197" fmla="*/ 177887 h 597247"/>
              <a:gd name="connsiteX198" fmla="*/ 594360 w 634785"/>
              <a:gd name="connsiteY198" fmla="*/ 176443 h 597247"/>
              <a:gd name="connsiteX199" fmla="*/ 598390 w 634785"/>
              <a:gd name="connsiteY199" fmla="*/ 178248 h 597247"/>
              <a:gd name="connsiteX200" fmla="*/ 600195 w 634785"/>
              <a:gd name="connsiteY200" fmla="*/ 177165 h 597247"/>
              <a:gd name="connsiteX201" fmla="*/ 601278 w 634785"/>
              <a:gd name="connsiteY201" fmla="*/ 176924 h 597247"/>
              <a:gd name="connsiteX202" fmla="*/ 602962 w 634785"/>
              <a:gd name="connsiteY202" fmla="*/ 175360 h 597247"/>
              <a:gd name="connsiteX203" fmla="*/ 604166 w 634785"/>
              <a:gd name="connsiteY203" fmla="*/ 175180 h 597247"/>
              <a:gd name="connsiteX204" fmla="*/ 604346 w 634785"/>
              <a:gd name="connsiteY204" fmla="*/ 176864 h 597247"/>
              <a:gd name="connsiteX205" fmla="*/ 605670 w 634785"/>
              <a:gd name="connsiteY205" fmla="*/ 177827 h 597247"/>
              <a:gd name="connsiteX206" fmla="*/ 608076 w 634785"/>
              <a:gd name="connsiteY206" fmla="*/ 177706 h 597247"/>
              <a:gd name="connsiteX207" fmla="*/ 609159 w 634785"/>
              <a:gd name="connsiteY207" fmla="*/ 177526 h 597247"/>
              <a:gd name="connsiteX208" fmla="*/ 611384 w 634785"/>
              <a:gd name="connsiteY208" fmla="*/ 176263 h 597247"/>
              <a:gd name="connsiteX209" fmla="*/ 611866 w 634785"/>
              <a:gd name="connsiteY209" fmla="*/ 176383 h 597247"/>
              <a:gd name="connsiteX210" fmla="*/ 612347 w 634785"/>
              <a:gd name="connsiteY210" fmla="*/ 176864 h 597247"/>
              <a:gd name="connsiteX211" fmla="*/ 613009 w 634785"/>
              <a:gd name="connsiteY211" fmla="*/ 176804 h 597247"/>
              <a:gd name="connsiteX212" fmla="*/ 613370 w 634785"/>
              <a:gd name="connsiteY212" fmla="*/ 176985 h 597247"/>
              <a:gd name="connsiteX213" fmla="*/ 613791 w 634785"/>
              <a:gd name="connsiteY213" fmla="*/ 177406 h 597247"/>
              <a:gd name="connsiteX214" fmla="*/ 614212 w 634785"/>
              <a:gd name="connsiteY214" fmla="*/ 178067 h 597247"/>
              <a:gd name="connsiteX215" fmla="*/ 614573 w 634785"/>
              <a:gd name="connsiteY215" fmla="*/ 178308 h 597247"/>
              <a:gd name="connsiteX216" fmla="*/ 615174 w 634785"/>
              <a:gd name="connsiteY216" fmla="*/ 178428 h 597247"/>
              <a:gd name="connsiteX217" fmla="*/ 615415 w 634785"/>
              <a:gd name="connsiteY217" fmla="*/ 178428 h 597247"/>
              <a:gd name="connsiteX218" fmla="*/ 615656 w 634785"/>
              <a:gd name="connsiteY218" fmla="*/ 178308 h 597247"/>
              <a:gd name="connsiteX219" fmla="*/ 615475 w 634785"/>
              <a:gd name="connsiteY219" fmla="*/ 178007 h 597247"/>
              <a:gd name="connsiteX220" fmla="*/ 615776 w 634785"/>
              <a:gd name="connsiteY220" fmla="*/ 178007 h 597247"/>
              <a:gd name="connsiteX221" fmla="*/ 616498 w 634785"/>
              <a:gd name="connsiteY221" fmla="*/ 178428 h 597247"/>
              <a:gd name="connsiteX222" fmla="*/ 616919 w 634785"/>
              <a:gd name="connsiteY222" fmla="*/ 178488 h 597247"/>
              <a:gd name="connsiteX223" fmla="*/ 617521 w 634785"/>
              <a:gd name="connsiteY223" fmla="*/ 178308 h 597247"/>
              <a:gd name="connsiteX224" fmla="*/ 617882 w 634785"/>
              <a:gd name="connsiteY224" fmla="*/ 178428 h 597247"/>
              <a:gd name="connsiteX225" fmla="*/ 617882 w 634785"/>
              <a:gd name="connsiteY225" fmla="*/ 179030 h 597247"/>
              <a:gd name="connsiteX226" fmla="*/ 618303 w 634785"/>
              <a:gd name="connsiteY226" fmla="*/ 179150 h 597247"/>
              <a:gd name="connsiteX227" fmla="*/ 620769 w 634785"/>
              <a:gd name="connsiteY227" fmla="*/ 180474 h 597247"/>
              <a:gd name="connsiteX228" fmla="*/ 621371 w 634785"/>
              <a:gd name="connsiteY228" fmla="*/ 180955 h 597247"/>
              <a:gd name="connsiteX229" fmla="*/ 622514 w 634785"/>
              <a:gd name="connsiteY229" fmla="*/ 180654 h 597247"/>
              <a:gd name="connsiteX230" fmla="*/ 623958 w 634785"/>
              <a:gd name="connsiteY230" fmla="*/ 180594 h 597247"/>
              <a:gd name="connsiteX231" fmla="*/ 624920 w 634785"/>
              <a:gd name="connsiteY231" fmla="*/ 181376 h 597247"/>
              <a:gd name="connsiteX232" fmla="*/ 623837 w 634785"/>
              <a:gd name="connsiteY232" fmla="*/ 184504 h 597247"/>
              <a:gd name="connsiteX233" fmla="*/ 624439 w 634785"/>
              <a:gd name="connsiteY233" fmla="*/ 185587 h 597247"/>
              <a:gd name="connsiteX234" fmla="*/ 624619 w 634785"/>
              <a:gd name="connsiteY234" fmla="*/ 186008 h 597247"/>
              <a:gd name="connsiteX235" fmla="*/ 624980 w 634785"/>
              <a:gd name="connsiteY235" fmla="*/ 187693 h 597247"/>
              <a:gd name="connsiteX236" fmla="*/ 625101 w 634785"/>
              <a:gd name="connsiteY236" fmla="*/ 187933 h 597247"/>
              <a:gd name="connsiteX237" fmla="*/ 625401 w 634785"/>
              <a:gd name="connsiteY237" fmla="*/ 188114 h 597247"/>
              <a:gd name="connsiteX238" fmla="*/ 625702 w 634785"/>
              <a:gd name="connsiteY238" fmla="*/ 188234 h 597247"/>
              <a:gd name="connsiteX239" fmla="*/ 626183 w 634785"/>
              <a:gd name="connsiteY239" fmla="*/ 188234 h 597247"/>
              <a:gd name="connsiteX240" fmla="*/ 626905 w 634785"/>
              <a:gd name="connsiteY240" fmla="*/ 187933 h 597247"/>
              <a:gd name="connsiteX241" fmla="*/ 627447 w 634785"/>
              <a:gd name="connsiteY241" fmla="*/ 187933 h 597247"/>
              <a:gd name="connsiteX242" fmla="*/ 627808 w 634785"/>
              <a:gd name="connsiteY242" fmla="*/ 187993 h 597247"/>
              <a:gd name="connsiteX243" fmla="*/ 628530 w 634785"/>
              <a:gd name="connsiteY243" fmla="*/ 188595 h 597247"/>
              <a:gd name="connsiteX244" fmla="*/ 628951 w 634785"/>
              <a:gd name="connsiteY244" fmla="*/ 188775 h 597247"/>
              <a:gd name="connsiteX245" fmla="*/ 629312 w 634785"/>
              <a:gd name="connsiteY245" fmla="*/ 188775 h 597247"/>
              <a:gd name="connsiteX246" fmla="*/ 629372 w 634785"/>
              <a:gd name="connsiteY246" fmla="*/ 189136 h 597247"/>
              <a:gd name="connsiteX247" fmla="*/ 629011 w 634785"/>
              <a:gd name="connsiteY247" fmla="*/ 190400 h 597247"/>
              <a:gd name="connsiteX248" fmla="*/ 629011 w 634785"/>
              <a:gd name="connsiteY248" fmla="*/ 190640 h 597247"/>
              <a:gd name="connsiteX249" fmla="*/ 628650 w 634785"/>
              <a:gd name="connsiteY249" fmla="*/ 190941 h 597247"/>
              <a:gd name="connsiteX250" fmla="*/ 628229 w 634785"/>
              <a:gd name="connsiteY250" fmla="*/ 190761 h 597247"/>
              <a:gd name="connsiteX251" fmla="*/ 627928 w 634785"/>
              <a:gd name="connsiteY251" fmla="*/ 190761 h 597247"/>
              <a:gd name="connsiteX252" fmla="*/ 627567 w 634785"/>
              <a:gd name="connsiteY252" fmla="*/ 191603 h 597247"/>
              <a:gd name="connsiteX253" fmla="*/ 627567 w 634785"/>
              <a:gd name="connsiteY253" fmla="*/ 192084 h 597247"/>
              <a:gd name="connsiteX254" fmla="*/ 627507 w 634785"/>
              <a:gd name="connsiteY254" fmla="*/ 192385 h 597247"/>
              <a:gd name="connsiteX255" fmla="*/ 627146 w 634785"/>
              <a:gd name="connsiteY255" fmla="*/ 192926 h 597247"/>
              <a:gd name="connsiteX256" fmla="*/ 626183 w 634785"/>
              <a:gd name="connsiteY256" fmla="*/ 193949 h 597247"/>
              <a:gd name="connsiteX257" fmla="*/ 625943 w 634785"/>
              <a:gd name="connsiteY257" fmla="*/ 194430 h 597247"/>
              <a:gd name="connsiteX258" fmla="*/ 625762 w 634785"/>
              <a:gd name="connsiteY258" fmla="*/ 195032 h 597247"/>
              <a:gd name="connsiteX259" fmla="*/ 625582 w 634785"/>
              <a:gd name="connsiteY259" fmla="*/ 195333 h 597247"/>
              <a:gd name="connsiteX260" fmla="*/ 625221 w 634785"/>
              <a:gd name="connsiteY260" fmla="*/ 195754 h 597247"/>
              <a:gd name="connsiteX261" fmla="*/ 624679 w 634785"/>
              <a:gd name="connsiteY261" fmla="*/ 196175 h 597247"/>
              <a:gd name="connsiteX262" fmla="*/ 624198 w 634785"/>
              <a:gd name="connsiteY262" fmla="*/ 196897 h 597247"/>
              <a:gd name="connsiteX263" fmla="*/ 623657 w 634785"/>
              <a:gd name="connsiteY263" fmla="*/ 197498 h 597247"/>
              <a:gd name="connsiteX264" fmla="*/ 623536 w 634785"/>
              <a:gd name="connsiteY264" fmla="*/ 197919 h 597247"/>
              <a:gd name="connsiteX265" fmla="*/ 622393 w 634785"/>
              <a:gd name="connsiteY265" fmla="*/ 199303 h 597247"/>
              <a:gd name="connsiteX266" fmla="*/ 622153 w 634785"/>
              <a:gd name="connsiteY266" fmla="*/ 199905 h 597247"/>
              <a:gd name="connsiteX267" fmla="*/ 623356 w 634785"/>
              <a:gd name="connsiteY267" fmla="*/ 202130 h 597247"/>
              <a:gd name="connsiteX268" fmla="*/ 626003 w 634785"/>
              <a:gd name="connsiteY268" fmla="*/ 202792 h 597247"/>
              <a:gd name="connsiteX269" fmla="*/ 626905 w 634785"/>
              <a:gd name="connsiteY269" fmla="*/ 204477 h 597247"/>
              <a:gd name="connsiteX270" fmla="*/ 627507 w 634785"/>
              <a:gd name="connsiteY270" fmla="*/ 205078 h 597247"/>
              <a:gd name="connsiteX271" fmla="*/ 628469 w 634785"/>
              <a:gd name="connsiteY271" fmla="*/ 205981 h 597247"/>
              <a:gd name="connsiteX272" fmla="*/ 629913 w 634785"/>
              <a:gd name="connsiteY272" fmla="*/ 205740 h 597247"/>
              <a:gd name="connsiteX273" fmla="*/ 631598 w 634785"/>
              <a:gd name="connsiteY273" fmla="*/ 206582 h 597247"/>
              <a:gd name="connsiteX274" fmla="*/ 633102 w 634785"/>
              <a:gd name="connsiteY274" fmla="*/ 206161 h 597247"/>
              <a:gd name="connsiteX275" fmla="*/ 633222 w 634785"/>
              <a:gd name="connsiteY275" fmla="*/ 206161 h 597247"/>
              <a:gd name="connsiteX276" fmla="*/ 634786 w 634785"/>
              <a:gd name="connsiteY276" fmla="*/ 218915 h 597247"/>
              <a:gd name="connsiteX277" fmla="*/ 622634 w 634785"/>
              <a:gd name="connsiteY277" fmla="*/ 219877 h 597247"/>
              <a:gd name="connsiteX278" fmla="*/ 619025 w 634785"/>
              <a:gd name="connsiteY278" fmla="*/ 219997 h 597247"/>
              <a:gd name="connsiteX279" fmla="*/ 594420 w 634785"/>
              <a:gd name="connsiteY279" fmla="*/ 222524 h 597247"/>
              <a:gd name="connsiteX280" fmla="*/ 586540 w 634785"/>
              <a:gd name="connsiteY280" fmla="*/ 223487 h 597247"/>
              <a:gd name="connsiteX281" fmla="*/ 588946 w 634785"/>
              <a:gd name="connsiteY281" fmla="*/ 242436 h 597247"/>
              <a:gd name="connsiteX282" fmla="*/ 592796 w 634785"/>
              <a:gd name="connsiteY282" fmla="*/ 272094 h 597247"/>
              <a:gd name="connsiteX283" fmla="*/ 594480 w 634785"/>
              <a:gd name="connsiteY283" fmla="*/ 288397 h 597247"/>
              <a:gd name="connsiteX284" fmla="*/ 575410 w 634785"/>
              <a:gd name="connsiteY284" fmla="*/ 290803 h 597247"/>
              <a:gd name="connsiteX285" fmla="*/ 561514 w 634785"/>
              <a:gd name="connsiteY285" fmla="*/ 292247 h 597247"/>
              <a:gd name="connsiteX286" fmla="*/ 562115 w 634785"/>
              <a:gd name="connsiteY286" fmla="*/ 298082 h 597247"/>
              <a:gd name="connsiteX287" fmla="*/ 565424 w 634785"/>
              <a:gd name="connsiteY287" fmla="*/ 325033 h 597247"/>
              <a:gd name="connsiteX288" fmla="*/ 570958 w 634785"/>
              <a:gd name="connsiteY288" fmla="*/ 324311 h 597247"/>
              <a:gd name="connsiteX289" fmla="*/ 572462 w 634785"/>
              <a:gd name="connsiteY289" fmla="*/ 338809 h 597247"/>
              <a:gd name="connsiteX290" fmla="*/ 572583 w 634785"/>
              <a:gd name="connsiteY290" fmla="*/ 340855 h 597247"/>
              <a:gd name="connsiteX291" fmla="*/ 541662 w 634785"/>
              <a:gd name="connsiteY291" fmla="*/ 344705 h 597247"/>
              <a:gd name="connsiteX292" fmla="*/ 527404 w 634785"/>
              <a:gd name="connsiteY292" fmla="*/ 346509 h 597247"/>
              <a:gd name="connsiteX293" fmla="*/ 529570 w 634785"/>
              <a:gd name="connsiteY293" fmla="*/ 363233 h 597247"/>
              <a:gd name="connsiteX294" fmla="*/ 512605 w 634785"/>
              <a:gd name="connsiteY294" fmla="*/ 365158 h 597247"/>
              <a:gd name="connsiteX295" fmla="*/ 497385 w 634785"/>
              <a:gd name="connsiteY295" fmla="*/ 367083 h 597247"/>
              <a:gd name="connsiteX296" fmla="*/ 499491 w 634785"/>
              <a:gd name="connsiteY296" fmla="*/ 384650 h 597247"/>
              <a:gd name="connsiteX297" fmla="*/ 499912 w 634785"/>
              <a:gd name="connsiteY297" fmla="*/ 388079 h 597247"/>
              <a:gd name="connsiteX298" fmla="*/ 501837 w 634785"/>
              <a:gd name="connsiteY298" fmla="*/ 404020 h 597247"/>
              <a:gd name="connsiteX299" fmla="*/ 502559 w 634785"/>
              <a:gd name="connsiteY299" fmla="*/ 410638 h 597247"/>
              <a:gd name="connsiteX300" fmla="*/ 504243 w 634785"/>
              <a:gd name="connsiteY300" fmla="*/ 424474 h 597247"/>
              <a:gd name="connsiteX301" fmla="*/ 505386 w 634785"/>
              <a:gd name="connsiteY301" fmla="*/ 432595 h 597247"/>
              <a:gd name="connsiteX302" fmla="*/ 489023 w 634785"/>
              <a:gd name="connsiteY302" fmla="*/ 434641 h 597247"/>
              <a:gd name="connsiteX303" fmla="*/ 469652 w 634785"/>
              <a:gd name="connsiteY303" fmla="*/ 436085 h 597247"/>
              <a:gd name="connsiteX304" fmla="*/ 434942 w 634785"/>
              <a:gd name="connsiteY304" fmla="*/ 440416 h 597247"/>
              <a:gd name="connsiteX305" fmla="*/ 406367 w 634785"/>
              <a:gd name="connsiteY305" fmla="*/ 443544 h 597247"/>
              <a:gd name="connsiteX306" fmla="*/ 408773 w 634785"/>
              <a:gd name="connsiteY306" fmla="*/ 465381 h 597247"/>
              <a:gd name="connsiteX307" fmla="*/ 410457 w 634785"/>
              <a:gd name="connsiteY307" fmla="*/ 480481 h 597247"/>
              <a:gd name="connsiteX308" fmla="*/ 408532 w 634785"/>
              <a:gd name="connsiteY308" fmla="*/ 480782 h 597247"/>
              <a:gd name="connsiteX309" fmla="*/ 409134 w 634785"/>
              <a:gd name="connsiteY309" fmla="*/ 482346 h 597247"/>
              <a:gd name="connsiteX310" fmla="*/ 408833 w 634785"/>
              <a:gd name="connsiteY310" fmla="*/ 483549 h 597247"/>
              <a:gd name="connsiteX311" fmla="*/ 410939 w 634785"/>
              <a:gd name="connsiteY311" fmla="*/ 483970 h 597247"/>
              <a:gd name="connsiteX312" fmla="*/ 411901 w 634785"/>
              <a:gd name="connsiteY312" fmla="*/ 492934 h 597247"/>
              <a:gd name="connsiteX313" fmla="*/ 396440 w 634785"/>
              <a:gd name="connsiteY313" fmla="*/ 494498 h 597247"/>
              <a:gd name="connsiteX314" fmla="*/ 397644 w 634785"/>
              <a:gd name="connsiteY314" fmla="*/ 505627 h 597247"/>
              <a:gd name="connsiteX315" fmla="*/ 399027 w 634785"/>
              <a:gd name="connsiteY315" fmla="*/ 519343 h 597247"/>
              <a:gd name="connsiteX316" fmla="*/ 399869 w 634785"/>
              <a:gd name="connsiteY316" fmla="*/ 527585 h 597247"/>
              <a:gd name="connsiteX317" fmla="*/ 408592 w 634785"/>
              <a:gd name="connsiteY317" fmla="*/ 526682 h 597247"/>
              <a:gd name="connsiteX318" fmla="*/ 423812 w 634785"/>
              <a:gd name="connsiteY318" fmla="*/ 524757 h 597247"/>
              <a:gd name="connsiteX319" fmla="*/ 423993 w 634785"/>
              <a:gd name="connsiteY319" fmla="*/ 526382 h 597247"/>
              <a:gd name="connsiteX320" fmla="*/ 425015 w 634785"/>
              <a:gd name="connsiteY320" fmla="*/ 528367 h 597247"/>
              <a:gd name="connsiteX321" fmla="*/ 423572 w 634785"/>
              <a:gd name="connsiteY321" fmla="*/ 528848 h 597247"/>
              <a:gd name="connsiteX322" fmla="*/ 423812 w 634785"/>
              <a:gd name="connsiteY322" fmla="*/ 530352 h 597247"/>
              <a:gd name="connsiteX323" fmla="*/ 422308 w 634785"/>
              <a:gd name="connsiteY323" fmla="*/ 530954 h 597247"/>
              <a:gd name="connsiteX324" fmla="*/ 421707 w 634785"/>
              <a:gd name="connsiteY324" fmla="*/ 531916 h 597247"/>
              <a:gd name="connsiteX325" fmla="*/ 422368 w 634785"/>
              <a:gd name="connsiteY325" fmla="*/ 532698 h 597247"/>
              <a:gd name="connsiteX326" fmla="*/ 423872 w 634785"/>
              <a:gd name="connsiteY326" fmla="*/ 532879 h 597247"/>
              <a:gd name="connsiteX327" fmla="*/ 424594 w 634785"/>
              <a:gd name="connsiteY327" fmla="*/ 533901 h 597247"/>
              <a:gd name="connsiteX328" fmla="*/ 422790 w 634785"/>
              <a:gd name="connsiteY328" fmla="*/ 534683 h 597247"/>
              <a:gd name="connsiteX329" fmla="*/ 422308 w 634785"/>
              <a:gd name="connsiteY329" fmla="*/ 536247 h 597247"/>
              <a:gd name="connsiteX330" fmla="*/ 424955 w 634785"/>
              <a:gd name="connsiteY330" fmla="*/ 535766 h 597247"/>
              <a:gd name="connsiteX331" fmla="*/ 425617 w 634785"/>
              <a:gd name="connsiteY331" fmla="*/ 537029 h 597247"/>
              <a:gd name="connsiteX332" fmla="*/ 424835 w 634785"/>
              <a:gd name="connsiteY332" fmla="*/ 538654 h 597247"/>
              <a:gd name="connsiteX333" fmla="*/ 422910 w 634785"/>
              <a:gd name="connsiteY333" fmla="*/ 538413 h 597247"/>
              <a:gd name="connsiteX334" fmla="*/ 422429 w 634785"/>
              <a:gd name="connsiteY334" fmla="*/ 539255 h 597247"/>
              <a:gd name="connsiteX335" fmla="*/ 423150 w 634785"/>
              <a:gd name="connsiteY335" fmla="*/ 540699 h 597247"/>
              <a:gd name="connsiteX336" fmla="*/ 423150 w 634785"/>
              <a:gd name="connsiteY336" fmla="*/ 543527 h 597247"/>
              <a:gd name="connsiteX337" fmla="*/ 421947 w 634785"/>
              <a:gd name="connsiteY337" fmla="*/ 543948 h 597247"/>
              <a:gd name="connsiteX338" fmla="*/ 420503 w 634785"/>
              <a:gd name="connsiteY338" fmla="*/ 541662 h 597247"/>
              <a:gd name="connsiteX339" fmla="*/ 418699 w 634785"/>
              <a:gd name="connsiteY339" fmla="*/ 541842 h 597247"/>
              <a:gd name="connsiteX340" fmla="*/ 416533 w 634785"/>
              <a:gd name="connsiteY340" fmla="*/ 541421 h 597247"/>
              <a:gd name="connsiteX341" fmla="*/ 416894 w 634785"/>
              <a:gd name="connsiteY341" fmla="*/ 545030 h 597247"/>
              <a:gd name="connsiteX342" fmla="*/ 416653 w 634785"/>
              <a:gd name="connsiteY342" fmla="*/ 547858 h 597247"/>
              <a:gd name="connsiteX343" fmla="*/ 415510 w 634785"/>
              <a:gd name="connsiteY343" fmla="*/ 548279 h 597247"/>
              <a:gd name="connsiteX344" fmla="*/ 416714 w 634785"/>
              <a:gd name="connsiteY344" fmla="*/ 548881 h 597247"/>
              <a:gd name="connsiteX345" fmla="*/ 416714 w 634785"/>
              <a:gd name="connsiteY345" fmla="*/ 549903 h 597247"/>
              <a:gd name="connsiteX346" fmla="*/ 415510 w 634785"/>
              <a:gd name="connsiteY346" fmla="*/ 550084 h 597247"/>
              <a:gd name="connsiteX347" fmla="*/ 414548 w 634785"/>
              <a:gd name="connsiteY347" fmla="*/ 549422 h 597247"/>
              <a:gd name="connsiteX348" fmla="*/ 412563 w 634785"/>
              <a:gd name="connsiteY348" fmla="*/ 550625 h 597247"/>
              <a:gd name="connsiteX349" fmla="*/ 412322 w 634785"/>
              <a:gd name="connsiteY349" fmla="*/ 552129 h 597247"/>
              <a:gd name="connsiteX350" fmla="*/ 413284 w 634785"/>
              <a:gd name="connsiteY350" fmla="*/ 554114 h 597247"/>
              <a:gd name="connsiteX351" fmla="*/ 411600 w 634785"/>
              <a:gd name="connsiteY351" fmla="*/ 554716 h 597247"/>
              <a:gd name="connsiteX352" fmla="*/ 410637 w 634785"/>
              <a:gd name="connsiteY352" fmla="*/ 556521 h 597247"/>
              <a:gd name="connsiteX353" fmla="*/ 411239 w 634785"/>
              <a:gd name="connsiteY353" fmla="*/ 558927 h 597247"/>
              <a:gd name="connsiteX354" fmla="*/ 411239 w 634785"/>
              <a:gd name="connsiteY354" fmla="*/ 560852 h 597247"/>
              <a:gd name="connsiteX355" fmla="*/ 412141 w 634785"/>
              <a:gd name="connsiteY355" fmla="*/ 561634 h 597247"/>
              <a:gd name="connsiteX356" fmla="*/ 412984 w 634785"/>
              <a:gd name="connsiteY356" fmla="*/ 565544 h 597247"/>
              <a:gd name="connsiteX357" fmla="*/ 414969 w 634785"/>
              <a:gd name="connsiteY357" fmla="*/ 567530 h 597247"/>
              <a:gd name="connsiteX358" fmla="*/ 415751 w 634785"/>
              <a:gd name="connsiteY358" fmla="*/ 568853 h 597247"/>
              <a:gd name="connsiteX359" fmla="*/ 415149 w 634785"/>
              <a:gd name="connsiteY359" fmla="*/ 571861 h 597247"/>
              <a:gd name="connsiteX360" fmla="*/ 419661 w 634785"/>
              <a:gd name="connsiteY360" fmla="*/ 573726 h 597247"/>
              <a:gd name="connsiteX361" fmla="*/ 420564 w 634785"/>
              <a:gd name="connsiteY361" fmla="*/ 574508 h 597247"/>
              <a:gd name="connsiteX362" fmla="*/ 421707 w 634785"/>
              <a:gd name="connsiteY362" fmla="*/ 576734 h 597247"/>
              <a:gd name="connsiteX363" fmla="*/ 422007 w 634785"/>
              <a:gd name="connsiteY363" fmla="*/ 579742 h 597247"/>
              <a:gd name="connsiteX364" fmla="*/ 423211 w 634785"/>
              <a:gd name="connsiteY364" fmla="*/ 581125 h 597247"/>
              <a:gd name="connsiteX365" fmla="*/ 423271 w 634785"/>
              <a:gd name="connsiteY365" fmla="*/ 584013 h 597247"/>
              <a:gd name="connsiteX366" fmla="*/ 424354 w 634785"/>
              <a:gd name="connsiteY366" fmla="*/ 586539 h 597247"/>
              <a:gd name="connsiteX367" fmla="*/ 423993 w 634785"/>
              <a:gd name="connsiteY367" fmla="*/ 587382 h 597247"/>
              <a:gd name="connsiteX368" fmla="*/ 421586 w 634785"/>
              <a:gd name="connsiteY368" fmla="*/ 587983 h 597247"/>
              <a:gd name="connsiteX369" fmla="*/ 420203 w 634785"/>
              <a:gd name="connsiteY369" fmla="*/ 589186 h 597247"/>
              <a:gd name="connsiteX370" fmla="*/ 420804 w 634785"/>
              <a:gd name="connsiteY370" fmla="*/ 590991 h 597247"/>
              <a:gd name="connsiteX371" fmla="*/ 415510 w 634785"/>
              <a:gd name="connsiteY371" fmla="*/ 591533 h 597247"/>
              <a:gd name="connsiteX372" fmla="*/ 414548 w 634785"/>
              <a:gd name="connsiteY372" fmla="*/ 591352 h 597247"/>
              <a:gd name="connsiteX373" fmla="*/ 412984 w 634785"/>
              <a:gd name="connsiteY373" fmla="*/ 586961 h 597247"/>
              <a:gd name="connsiteX374" fmla="*/ 409254 w 634785"/>
              <a:gd name="connsiteY374" fmla="*/ 588284 h 597247"/>
              <a:gd name="connsiteX375" fmla="*/ 407269 w 634785"/>
              <a:gd name="connsiteY375" fmla="*/ 589668 h 597247"/>
              <a:gd name="connsiteX376" fmla="*/ 406547 w 634785"/>
              <a:gd name="connsiteY376" fmla="*/ 589186 h 597247"/>
              <a:gd name="connsiteX377" fmla="*/ 402516 w 634785"/>
              <a:gd name="connsiteY377" fmla="*/ 589668 h 597247"/>
              <a:gd name="connsiteX378" fmla="*/ 400291 w 634785"/>
              <a:gd name="connsiteY378" fmla="*/ 593578 h 597247"/>
              <a:gd name="connsiteX379" fmla="*/ 399689 w 634785"/>
              <a:gd name="connsiteY379" fmla="*/ 595503 h 597247"/>
              <a:gd name="connsiteX380" fmla="*/ 398546 w 634785"/>
              <a:gd name="connsiteY380" fmla="*/ 595623 h 597247"/>
              <a:gd name="connsiteX381" fmla="*/ 398004 w 634785"/>
              <a:gd name="connsiteY381" fmla="*/ 597248 h 597247"/>
              <a:gd name="connsiteX382" fmla="*/ 395057 w 634785"/>
              <a:gd name="connsiteY382" fmla="*/ 595804 h 597247"/>
              <a:gd name="connsiteX383" fmla="*/ 392350 w 634785"/>
              <a:gd name="connsiteY383" fmla="*/ 595202 h 597247"/>
              <a:gd name="connsiteX384" fmla="*/ 390605 w 634785"/>
              <a:gd name="connsiteY384" fmla="*/ 579862 h 597247"/>
              <a:gd name="connsiteX385" fmla="*/ 374242 w 634785"/>
              <a:gd name="connsiteY385" fmla="*/ 581667 h 597247"/>
              <a:gd name="connsiteX386" fmla="*/ 356917 w 634785"/>
              <a:gd name="connsiteY386" fmla="*/ 582509 h 597247"/>
              <a:gd name="connsiteX387" fmla="*/ 352044 w 634785"/>
              <a:gd name="connsiteY387" fmla="*/ 580704 h 597247"/>
              <a:gd name="connsiteX388" fmla="*/ 349818 w 634785"/>
              <a:gd name="connsiteY388" fmla="*/ 578418 h 597247"/>
              <a:gd name="connsiteX389" fmla="*/ 349517 w 634785"/>
              <a:gd name="connsiteY389" fmla="*/ 576433 h 597247"/>
              <a:gd name="connsiteX390" fmla="*/ 346750 w 634785"/>
              <a:gd name="connsiteY390" fmla="*/ 576433 h 597247"/>
              <a:gd name="connsiteX391" fmla="*/ 346269 w 634785"/>
              <a:gd name="connsiteY391" fmla="*/ 578238 h 597247"/>
              <a:gd name="connsiteX392" fmla="*/ 347111 w 634785"/>
              <a:gd name="connsiteY392" fmla="*/ 578839 h 597247"/>
              <a:gd name="connsiteX393" fmla="*/ 345727 w 634785"/>
              <a:gd name="connsiteY393" fmla="*/ 579200 h 597247"/>
              <a:gd name="connsiteX394" fmla="*/ 345246 w 634785"/>
              <a:gd name="connsiteY394" fmla="*/ 581065 h 597247"/>
              <a:gd name="connsiteX395" fmla="*/ 348013 w 634785"/>
              <a:gd name="connsiteY395" fmla="*/ 581787 h 597247"/>
              <a:gd name="connsiteX396" fmla="*/ 346269 w 634785"/>
              <a:gd name="connsiteY396" fmla="*/ 582389 h 597247"/>
              <a:gd name="connsiteX397" fmla="*/ 346088 w 634785"/>
              <a:gd name="connsiteY397" fmla="*/ 583050 h 597247"/>
              <a:gd name="connsiteX398" fmla="*/ 343501 w 634785"/>
              <a:gd name="connsiteY398" fmla="*/ 582810 h 597247"/>
              <a:gd name="connsiteX399" fmla="*/ 344103 w 634785"/>
              <a:gd name="connsiteY399" fmla="*/ 584013 h 597247"/>
              <a:gd name="connsiteX400" fmla="*/ 341817 w 634785"/>
              <a:gd name="connsiteY400" fmla="*/ 584374 h 597247"/>
              <a:gd name="connsiteX401" fmla="*/ 338929 w 634785"/>
              <a:gd name="connsiteY401" fmla="*/ 558987 h 597247"/>
              <a:gd name="connsiteX402" fmla="*/ 336343 w 634785"/>
              <a:gd name="connsiteY402" fmla="*/ 534683 h 597247"/>
              <a:gd name="connsiteX403" fmla="*/ 335741 w 634785"/>
              <a:gd name="connsiteY403" fmla="*/ 534804 h 597247"/>
              <a:gd name="connsiteX404" fmla="*/ 332914 w 634785"/>
              <a:gd name="connsiteY404" fmla="*/ 508815 h 597247"/>
              <a:gd name="connsiteX405" fmla="*/ 332192 w 634785"/>
              <a:gd name="connsiteY405" fmla="*/ 502018 h 597247"/>
              <a:gd name="connsiteX406" fmla="*/ 319318 w 634785"/>
              <a:gd name="connsiteY406" fmla="*/ 503401 h 597247"/>
              <a:gd name="connsiteX407" fmla="*/ 299466 w 634785"/>
              <a:gd name="connsiteY407" fmla="*/ 505326 h 597247"/>
              <a:gd name="connsiteX408" fmla="*/ 299827 w 634785"/>
              <a:gd name="connsiteY408" fmla="*/ 508334 h 597247"/>
              <a:gd name="connsiteX409" fmla="*/ 297059 w 634785"/>
              <a:gd name="connsiteY409" fmla="*/ 508755 h 597247"/>
              <a:gd name="connsiteX410" fmla="*/ 294051 w 634785"/>
              <a:gd name="connsiteY410" fmla="*/ 504905 h 597247"/>
              <a:gd name="connsiteX411" fmla="*/ 298022 w 634785"/>
              <a:gd name="connsiteY411" fmla="*/ 504123 h 597247"/>
              <a:gd name="connsiteX412" fmla="*/ 297841 w 634785"/>
              <a:gd name="connsiteY412" fmla="*/ 502800 h 597247"/>
              <a:gd name="connsiteX413" fmla="*/ 295194 w 634785"/>
              <a:gd name="connsiteY413" fmla="*/ 502379 h 597247"/>
              <a:gd name="connsiteX414" fmla="*/ 295555 w 634785"/>
              <a:gd name="connsiteY414" fmla="*/ 500453 h 597247"/>
              <a:gd name="connsiteX415" fmla="*/ 293330 w 634785"/>
              <a:gd name="connsiteY415" fmla="*/ 499732 h 597247"/>
              <a:gd name="connsiteX416" fmla="*/ 293149 w 634785"/>
              <a:gd name="connsiteY416" fmla="*/ 496483 h 597247"/>
              <a:gd name="connsiteX417" fmla="*/ 291345 w 634785"/>
              <a:gd name="connsiteY417" fmla="*/ 496603 h 597247"/>
              <a:gd name="connsiteX418" fmla="*/ 292548 w 634785"/>
              <a:gd name="connsiteY418" fmla="*/ 498709 h 597247"/>
              <a:gd name="connsiteX419" fmla="*/ 292969 w 634785"/>
              <a:gd name="connsiteY419" fmla="*/ 501897 h 597247"/>
              <a:gd name="connsiteX420" fmla="*/ 293931 w 634785"/>
              <a:gd name="connsiteY420" fmla="*/ 501897 h 597247"/>
              <a:gd name="connsiteX421" fmla="*/ 293931 w 634785"/>
              <a:gd name="connsiteY421" fmla="*/ 503943 h 597247"/>
              <a:gd name="connsiteX422" fmla="*/ 286472 w 634785"/>
              <a:gd name="connsiteY422" fmla="*/ 504544 h 597247"/>
              <a:gd name="connsiteX423" fmla="*/ 285630 w 634785"/>
              <a:gd name="connsiteY423" fmla="*/ 504243 h 597247"/>
              <a:gd name="connsiteX424" fmla="*/ 285630 w 634785"/>
              <a:gd name="connsiteY424" fmla="*/ 502679 h 597247"/>
              <a:gd name="connsiteX425" fmla="*/ 282862 w 634785"/>
              <a:gd name="connsiteY425" fmla="*/ 502860 h 597247"/>
              <a:gd name="connsiteX426" fmla="*/ 283223 w 634785"/>
              <a:gd name="connsiteY426" fmla="*/ 507071 h 597247"/>
              <a:gd name="connsiteX427" fmla="*/ 266980 w 634785"/>
              <a:gd name="connsiteY427" fmla="*/ 508755 h 597247"/>
              <a:gd name="connsiteX428" fmla="*/ 266499 w 634785"/>
              <a:gd name="connsiteY428" fmla="*/ 503221 h 597247"/>
              <a:gd name="connsiteX429" fmla="*/ 264514 w 634785"/>
              <a:gd name="connsiteY429" fmla="*/ 485474 h 597247"/>
              <a:gd name="connsiteX430" fmla="*/ 263612 w 634785"/>
              <a:gd name="connsiteY430" fmla="*/ 475849 h 597247"/>
              <a:gd name="connsiteX431" fmla="*/ 279915 w 634785"/>
              <a:gd name="connsiteY431" fmla="*/ 474285 h 597247"/>
              <a:gd name="connsiteX432" fmla="*/ 279433 w 634785"/>
              <a:gd name="connsiteY432" fmla="*/ 469111 h 597247"/>
              <a:gd name="connsiteX433" fmla="*/ 276606 w 634785"/>
              <a:gd name="connsiteY433" fmla="*/ 441138 h 597247"/>
              <a:gd name="connsiteX434" fmla="*/ 273056 w 634785"/>
              <a:gd name="connsiteY434" fmla="*/ 408532 h 597247"/>
              <a:gd name="connsiteX435" fmla="*/ 262228 w 634785"/>
              <a:gd name="connsiteY435" fmla="*/ 409735 h 597247"/>
              <a:gd name="connsiteX436" fmla="*/ 248753 w 634785"/>
              <a:gd name="connsiteY436" fmla="*/ 410939 h 597247"/>
              <a:gd name="connsiteX437" fmla="*/ 250497 w 634785"/>
              <a:gd name="connsiteY437" fmla="*/ 427482 h 597247"/>
              <a:gd name="connsiteX438" fmla="*/ 234255 w 634785"/>
              <a:gd name="connsiteY438" fmla="*/ 429166 h 597247"/>
              <a:gd name="connsiteX439" fmla="*/ 233292 w 634785"/>
              <a:gd name="connsiteY439" fmla="*/ 418037 h 597247"/>
              <a:gd name="connsiteX440" fmla="*/ 232390 w 634785"/>
              <a:gd name="connsiteY440" fmla="*/ 411781 h 597247"/>
              <a:gd name="connsiteX441" fmla="*/ 230525 w 634785"/>
              <a:gd name="connsiteY441" fmla="*/ 412021 h 597247"/>
              <a:gd name="connsiteX442" fmla="*/ 229141 w 634785"/>
              <a:gd name="connsiteY442" fmla="*/ 413164 h 597247"/>
              <a:gd name="connsiteX443" fmla="*/ 228600 w 634785"/>
              <a:gd name="connsiteY443" fmla="*/ 411721 h 597247"/>
              <a:gd name="connsiteX444" fmla="*/ 227216 w 634785"/>
              <a:gd name="connsiteY444" fmla="*/ 411480 h 597247"/>
              <a:gd name="connsiteX445" fmla="*/ 226915 w 634785"/>
              <a:gd name="connsiteY445" fmla="*/ 412743 h 597247"/>
              <a:gd name="connsiteX446" fmla="*/ 224750 w 634785"/>
              <a:gd name="connsiteY446" fmla="*/ 412142 h 597247"/>
              <a:gd name="connsiteX447" fmla="*/ 224509 w 634785"/>
              <a:gd name="connsiteY447" fmla="*/ 411299 h 597247"/>
              <a:gd name="connsiteX448" fmla="*/ 222283 w 634785"/>
              <a:gd name="connsiteY448" fmla="*/ 409615 h 597247"/>
              <a:gd name="connsiteX449" fmla="*/ 220659 w 634785"/>
              <a:gd name="connsiteY449" fmla="*/ 409314 h 597247"/>
              <a:gd name="connsiteX450" fmla="*/ 219335 w 634785"/>
              <a:gd name="connsiteY450" fmla="*/ 411059 h 597247"/>
              <a:gd name="connsiteX451" fmla="*/ 219516 w 634785"/>
              <a:gd name="connsiteY451" fmla="*/ 412262 h 597247"/>
              <a:gd name="connsiteX452" fmla="*/ 218072 w 634785"/>
              <a:gd name="connsiteY452" fmla="*/ 415511 h 597247"/>
              <a:gd name="connsiteX453" fmla="*/ 216929 w 634785"/>
              <a:gd name="connsiteY453" fmla="*/ 414608 h 597247"/>
              <a:gd name="connsiteX454" fmla="*/ 214763 w 634785"/>
              <a:gd name="connsiteY454" fmla="*/ 414307 h 597247"/>
              <a:gd name="connsiteX455" fmla="*/ 216328 w 634785"/>
              <a:gd name="connsiteY455" fmla="*/ 413164 h 597247"/>
              <a:gd name="connsiteX456" fmla="*/ 216207 w 634785"/>
              <a:gd name="connsiteY456" fmla="*/ 411239 h 597247"/>
              <a:gd name="connsiteX457" fmla="*/ 214763 w 634785"/>
              <a:gd name="connsiteY457" fmla="*/ 410337 h 597247"/>
              <a:gd name="connsiteX458" fmla="*/ 213380 w 634785"/>
              <a:gd name="connsiteY458" fmla="*/ 410457 h 597247"/>
              <a:gd name="connsiteX459" fmla="*/ 213079 w 634785"/>
              <a:gd name="connsiteY459" fmla="*/ 412262 h 597247"/>
              <a:gd name="connsiteX460" fmla="*/ 211996 w 634785"/>
              <a:gd name="connsiteY460" fmla="*/ 410578 h 597247"/>
              <a:gd name="connsiteX461" fmla="*/ 212237 w 634785"/>
              <a:gd name="connsiteY461" fmla="*/ 412623 h 597247"/>
              <a:gd name="connsiteX462" fmla="*/ 210131 w 634785"/>
              <a:gd name="connsiteY462" fmla="*/ 412803 h 597247"/>
              <a:gd name="connsiteX463" fmla="*/ 209289 w 634785"/>
              <a:gd name="connsiteY463" fmla="*/ 410758 h 597247"/>
              <a:gd name="connsiteX464" fmla="*/ 208086 w 634785"/>
              <a:gd name="connsiteY464" fmla="*/ 410939 h 597247"/>
              <a:gd name="connsiteX465" fmla="*/ 208868 w 634785"/>
              <a:gd name="connsiteY465" fmla="*/ 413646 h 597247"/>
              <a:gd name="connsiteX466" fmla="*/ 206883 w 634785"/>
              <a:gd name="connsiteY466" fmla="*/ 413164 h 597247"/>
              <a:gd name="connsiteX467" fmla="*/ 206763 w 634785"/>
              <a:gd name="connsiteY467" fmla="*/ 415270 h 597247"/>
              <a:gd name="connsiteX468" fmla="*/ 192325 w 634785"/>
              <a:gd name="connsiteY468" fmla="*/ 416533 h 597247"/>
              <a:gd name="connsiteX469" fmla="*/ 190700 w 634785"/>
              <a:gd name="connsiteY469" fmla="*/ 400291 h 597247"/>
              <a:gd name="connsiteX470" fmla="*/ 174458 w 634785"/>
              <a:gd name="connsiteY470" fmla="*/ 402095 h 597247"/>
              <a:gd name="connsiteX471" fmla="*/ 172834 w 634785"/>
              <a:gd name="connsiteY471" fmla="*/ 384890 h 597247"/>
              <a:gd name="connsiteX472" fmla="*/ 170788 w 634785"/>
              <a:gd name="connsiteY472" fmla="*/ 385071 h 597247"/>
              <a:gd name="connsiteX473" fmla="*/ 169284 w 634785"/>
              <a:gd name="connsiteY473" fmla="*/ 368587 h 597247"/>
              <a:gd name="connsiteX474" fmla="*/ 158335 w 634785"/>
              <a:gd name="connsiteY474" fmla="*/ 369610 h 597247"/>
              <a:gd name="connsiteX475" fmla="*/ 147748 w 634785"/>
              <a:gd name="connsiteY475" fmla="*/ 370633 h 597247"/>
              <a:gd name="connsiteX476" fmla="*/ 104133 w 634785"/>
              <a:gd name="connsiteY476" fmla="*/ 374423 h 597247"/>
              <a:gd name="connsiteX477" fmla="*/ 105517 w 634785"/>
              <a:gd name="connsiteY477" fmla="*/ 390966 h 597247"/>
              <a:gd name="connsiteX478" fmla="*/ 108344 w 634785"/>
              <a:gd name="connsiteY478" fmla="*/ 390726 h 597247"/>
              <a:gd name="connsiteX479" fmla="*/ 109547 w 634785"/>
              <a:gd name="connsiteY479" fmla="*/ 405103 h 597247"/>
              <a:gd name="connsiteX480" fmla="*/ 111653 w 634785"/>
              <a:gd name="connsiteY480" fmla="*/ 426219 h 597247"/>
              <a:gd name="connsiteX481" fmla="*/ 112796 w 634785"/>
              <a:gd name="connsiteY481" fmla="*/ 440536 h 597247"/>
              <a:gd name="connsiteX482" fmla="*/ 99381 w 634785"/>
              <a:gd name="connsiteY482" fmla="*/ 441800 h 597247"/>
              <a:gd name="connsiteX483" fmla="*/ 93726 w 634785"/>
              <a:gd name="connsiteY483" fmla="*/ 442100 h 597247"/>
              <a:gd name="connsiteX484" fmla="*/ 80792 w 634785"/>
              <a:gd name="connsiteY484" fmla="*/ 442582 h 597247"/>
              <a:gd name="connsiteX485" fmla="*/ 50412 w 634785"/>
              <a:gd name="connsiteY485" fmla="*/ 445168 h 597247"/>
              <a:gd name="connsiteX486" fmla="*/ 39162 w 634785"/>
              <a:gd name="connsiteY486" fmla="*/ 446131 h 597247"/>
              <a:gd name="connsiteX487" fmla="*/ 28094 w 634785"/>
              <a:gd name="connsiteY487" fmla="*/ 447154 h 597247"/>
              <a:gd name="connsiteX488" fmla="*/ 28695 w 634785"/>
              <a:gd name="connsiteY488" fmla="*/ 445048 h 597247"/>
              <a:gd name="connsiteX489" fmla="*/ 27071 w 634785"/>
              <a:gd name="connsiteY489" fmla="*/ 441980 h 597247"/>
              <a:gd name="connsiteX490" fmla="*/ 26951 w 634785"/>
              <a:gd name="connsiteY490" fmla="*/ 439754 h 597247"/>
              <a:gd name="connsiteX491" fmla="*/ 28635 w 634785"/>
              <a:gd name="connsiteY491" fmla="*/ 438371 h 597247"/>
              <a:gd name="connsiteX492" fmla="*/ 28936 w 634785"/>
              <a:gd name="connsiteY492" fmla="*/ 437769 h 597247"/>
              <a:gd name="connsiteX493" fmla="*/ 29357 w 634785"/>
              <a:gd name="connsiteY493" fmla="*/ 432716 h 597247"/>
              <a:gd name="connsiteX494" fmla="*/ 29357 w 634785"/>
              <a:gd name="connsiteY494" fmla="*/ 431934 h 597247"/>
              <a:gd name="connsiteX495" fmla="*/ 28154 w 634785"/>
              <a:gd name="connsiteY495" fmla="*/ 428505 h 597247"/>
              <a:gd name="connsiteX496" fmla="*/ 26710 w 634785"/>
              <a:gd name="connsiteY496" fmla="*/ 427061 h 597247"/>
              <a:gd name="connsiteX497" fmla="*/ 26289 w 634785"/>
              <a:gd name="connsiteY497" fmla="*/ 425978 h 597247"/>
              <a:gd name="connsiteX498" fmla="*/ 26108 w 634785"/>
              <a:gd name="connsiteY498" fmla="*/ 424835 h 597247"/>
              <a:gd name="connsiteX499" fmla="*/ 26108 w 634785"/>
              <a:gd name="connsiteY499" fmla="*/ 423090 h 597247"/>
              <a:gd name="connsiteX500" fmla="*/ 25747 w 634785"/>
              <a:gd name="connsiteY500" fmla="*/ 422248 h 597247"/>
              <a:gd name="connsiteX501" fmla="*/ 25627 w 634785"/>
              <a:gd name="connsiteY501" fmla="*/ 420865 h 597247"/>
              <a:gd name="connsiteX502" fmla="*/ 26590 w 634785"/>
              <a:gd name="connsiteY502" fmla="*/ 416834 h 597247"/>
              <a:gd name="connsiteX503" fmla="*/ 26529 w 634785"/>
              <a:gd name="connsiteY503" fmla="*/ 416353 h 597247"/>
              <a:gd name="connsiteX504" fmla="*/ 25206 w 634785"/>
              <a:gd name="connsiteY504" fmla="*/ 414728 h 597247"/>
              <a:gd name="connsiteX505" fmla="*/ 23161 w 634785"/>
              <a:gd name="connsiteY505" fmla="*/ 413225 h 597247"/>
              <a:gd name="connsiteX506" fmla="*/ 22739 w 634785"/>
              <a:gd name="connsiteY506" fmla="*/ 413044 h 597247"/>
              <a:gd name="connsiteX507" fmla="*/ 20694 w 634785"/>
              <a:gd name="connsiteY507" fmla="*/ 410638 h 597247"/>
              <a:gd name="connsiteX508" fmla="*/ 20393 w 634785"/>
              <a:gd name="connsiteY508" fmla="*/ 409074 h 597247"/>
              <a:gd name="connsiteX509" fmla="*/ 21115 w 634785"/>
              <a:gd name="connsiteY509" fmla="*/ 407690 h 597247"/>
              <a:gd name="connsiteX510" fmla="*/ 21837 w 634785"/>
              <a:gd name="connsiteY510" fmla="*/ 406066 h 597247"/>
              <a:gd name="connsiteX511" fmla="*/ 23161 w 634785"/>
              <a:gd name="connsiteY511" fmla="*/ 404983 h 597247"/>
              <a:gd name="connsiteX512" fmla="*/ 27492 w 634785"/>
              <a:gd name="connsiteY512" fmla="*/ 400291 h 597247"/>
              <a:gd name="connsiteX513" fmla="*/ 28094 w 634785"/>
              <a:gd name="connsiteY513" fmla="*/ 398727 h 597247"/>
              <a:gd name="connsiteX514" fmla="*/ 27071 w 634785"/>
              <a:gd name="connsiteY514" fmla="*/ 397042 h 597247"/>
              <a:gd name="connsiteX515" fmla="*/ 26770 w 634785"/>
              <a:gd name="connsiteY515" fmla="*/ 396260 h 597247"/>
              <a:gd name="connsiteX516" fmla="*/ 26409 w 634785"/>
              <a:gd name="connsiteY516" fmla="*/ 394756 h 597247"/>
              <a:gd name="connsiteX517" fmla="*/ 25988 w 634785"/>
              <a:gd name="connsiteY517" fmla="*/ 394154 h 597247"/>
              <a:gd name="connsiteX518" fmla="*/ 25988 w 634785"/>
              <a:gd name="connsiteY518" fmla="*/ 393974 h 597247"/>
              <a:gd name="connsiteX519" fmla="*/ 26048 w 634785"/>
              <a:gd name="connsiteY519" fmla="*/ 393372 h 597247"/>
              <a:gd name="connsiteX520" fmla="*/ 26349 w 634785"/>
              <a:gd name="connsiteY520" fmla="*/ 392771 h 597247"/>
              <a:gd name="connsiteX521" fmla="*/ 26108 w 634785"/>
              <a:gd name="connsiteY521" fmla="*/ 391748 h 597247"/>
              <a:gd name="connsiteX522" fmla="*/ 25928 w 634785"/>
              <a:gd name="connsiteY522" fmla="*/ 390786 h 597247"/>
              <a:gd name="connsiteX523" fmla="*/ 25988 w 634785"/>
              <a:gd name="connsiteY523" fmla="*/ 390064 h 597247"/>
              <a:gd name="connsiteX524" fmla="*/ 25868 w 634785"/>
              <a:gd name="connsiteY524" fmla="*/ 389763 h 597247"/>
              <a:gd name="connsiteX525" fmla="*/ 25567 w 634785"/>
              <a:gd name="connsiteY525" fmla="*/ 389462 h 597247"/>
              <a:gd name="connsiteX526" fmla="*/ 25567 w 634785"/>
              <a:gd name="connsiteY526" fmla="*/ 388018 h 597247"/>
              <a:gd name="connsiteX527" fmla="*/ 25266 w 634785"/>
              <a:gd name="connsiteY527" fmla="*/ 387838 h 597247"/>
              <a:gd name="connsiteX528" fmla="*/ 23582 w 634785"/>
              <a:gd name="connsiteY528" fmla="*/ 386514 h 597247"/>
              <a:gd name="connsiteX529" fmla="*/ 23161 w 634785"/>
              <a:gd name="connsiteY529" fmla="*/ 384349 h 597247"/>
              <a:gd name="connsiteX530" fmla="*/ 23401 w 634785"/>
              <a:gd name="connsiteY530" fmla="*/ 382243 h 597247"/>
              <a:gd name="connsiteX531" fmla="*/ 24544 w 634785"/>
              <a:gd name="connsiteY531" fmla="*/ 380679 h 597247"/>
              <a:gd name="connsiteX532" fmla="*/ 24604 w 634785"/>
              <a:gd name="connsiteY532" fmla="*/ 380499 h 597247"/>
              <a:gd name="connsiteX533" fmla="*/ 24845 w 634785"/>
              <a:gd name="connsiteY533" fmla="*/ 379596 h 597247"/>
              <a:gd name="connsiteX534" fmla="*/ 23883 w 634785"/>
              <a:gd name="connsiteY534" fmla="*/ 377370 h 597247"/>
              <a:gd name="connsiteX535" fmla="*/ 23161 w 634785"/>
              <a:gd name="connsiteY535" fmla="*/ 373821 h 597247"/>
              <a:gd name="connsiteX536" fmla="*/ 23702 w 634785"/>
              <a:gd name="connsiteY536" fmla="*/ 372317 h 597247"/>
              <a:gd name="connsiteX537" fmla="*/ 24063 w 634785"/>
              <a:gd name="connsiteY537" fmla="*/ 370994 h 597247"/>
              <a:gd name="connsiteX538" fmla="*/ 24063 w 634785"/>
              <a:gd name="connsiteY538" fmla="*/ 370633 h 597247"/>
              <a:gd name="connsiteX539" fmla="*/ 23883 w 634785"/>
              <a:gd name="connsiteY539" fmla="*/ 370091 h 597247"/>
              <a:gd name="connsiteX540" fmla="*/ 23522 w 634785"/>
              <a:gd name="connsiteY540" fmla="*/ 369309 h 597247"/>
              <a:gd name="connsiteX541" fmla="*/ 23161 w 634785"/>
              <a:gd name="connsiteY541" fmla="*/ 369069 h 597247"/>
              <a:gd name="connsiteX542" fmla="*/ 22860 w 634785"/>
              <a:gd name="connsiteY542" fmla="*/ 368587 h 597247"/>
              <a:gd name="connsiteX543" fmla="*/ 22318 w 634785"/>
              <a:gd name="connsiteY543" fmla="*/ 366542 h 597247"/>
              <a:gd name="connsiteX544" fmla="*/ 24123 w 634785"/>
              <a:gd name="connsiteY544" fmla="*/ 365038 h 597247"/>
              <a:gd name="connsiteX545" fmla="*/ 24424 w 634785"/>
              <a:gd name="connsiteY545" fmla="*/ 364858 h 597247"/>
              <a:gd name="connsiteX546" fmla="*/ 25627 w 634785"/>
              <a:gd name="connsiteY546" fmla="*/ 363654 h 597247"/>
              <a:gd name="connsiteX547" fmla="*/ 26590 w 634785"/>
              <a:gd name="connsiteY547" fmla="*/ 362151 h 597247"/>
              <a:gd name="connsiteX548" fmla="*/ 28755 w 634785"/>
              <a:gd name="connsiteY548" fmla="*/ 359624 h 597247"/>
              <a:gd name="connsiteX549" fmla="*/ 29658 w 634785"/>
              <a:gd name="connsiteY549" fmla="*/ 357699 h 597247"/>
              <a:gd name="connsiteX550" fmla="*/ 29898 w 634785"/>
              <a:gd name="connsiteY550" fmla="*/ 357218 h 597247"/>
              <a:gd name="connsiteX551" fmla="*/ 29838 w 634785"/>
              <a:gd name="connsiteY551" fmla="*/ 355653 h 597247"/>
              <a:gd name="connsiteX552" fmla="*/ 28996 w 634785"/>
              <a:gd name="connsiteY552" fmla="*/ 353488 h 597247"/>
              <a:gd name="connsiteX553" fmla="*/ 29838 w 634785"/>
              <a:gd name="connsiteY553" fmla="*/ 351563 h 597247"/>
              <a:gd name="connsiteX554" fmla="*/ 32064 w 634785"/>
              <a:gd name="connsiteY554" fmla="*/ 349457 h 597247"/>
              <a:gd name="connsiteX555" fmla="*/ 32786 w 634785"/>
              <a:gd name="connsiteY555" fmla="*/ 347051 h 597247"/>
              <a:gd name="connsiteX556" fmla="*/ 33027 w 634785"/>
              <a:gd name="connsiteY556" fmla="*/ 346449 h 597247"/>
              <a:gd name="connsiteX557" fmla="*/ 34350 w 634785"/>
              <a:gd name="connsiteY557" fmla="*/ 344945 h 597247"/>
              <a:gd name="connsiteX558" fmla="*/ 35433 w 634785"/>
              <a:gd name="connsiteY558" fmla="*/ 344464 h 597247"/>
              <a:gd name="connsiteX559" fmla="*/ 35613 w 634785"/>
              <a:gd name="connsiteY559" fmla="*/ 341456 h 597247"/>
              <a:gd name="connsiteX560" fmla="*/ 35072 w 634785"/>
              <a:gd name="connsiteY560" fmla="*/ 339651 h 597247"/>
              <a:gd name="connsiteX561" fmla="*/ 35252 w 634785"/>
              <a:gd name="connsiteY561" fmla="*/ 339050 h 597247"/>
              <a:gd name="connsiteX562" fmla="*/ 35252 w 634785"/>
              <a:gd name="connsiteY562" fmla="*/ 337004 h 597247"/>
              <a:gd name="connsiteX563" fmla="*/ 34531 w 634785"/>
              <a:gd name="connsiteY563" fmla="*/ 334598 h 597247"/>
              <a:gd name="connsiteX564" fmla="*/ 33748 w 634785"/>
              <a:gd name="connsiteY564" fmla="*/ 333395 h 597247"/>
              <a:gd name="connsiteX565" fmla="*/ 30440 w 634785"/>
              <a:gd name="connsiteY565" fmla="*/ 332372 h 597247"/>
              <a:gd name="connsiteX566" fmla="*/ 28816 w 634785"/>
              <a:gd name="connsiteY566" fmla="*/ 330387 h 597247"/>
              <a:gd name="connsiteX567" fmla="*/ 27251 w 634785"/>
              <a:gd name="connsiteY567" fmla="*/ 327439 h 597247"/>
              <a:gd name="connsiteX568" fmla="*/ 25447 w 634785"/>
              <a:gd name="connsiteY568" fmla="*/ 325033 h 597247"/>
              <a:gd name="connsiteX569" fmla="*/ 23461 w 634785"/>
              <a:gd name="connsiteY569" fmla="*/ 323409 h 597247"/>
              <a:gd name="connsiteX570" fmla="*/ 23100 w 634785"/>
              <a:gd name="connsiteY570" fmla="*/ 321363 h 597247"/>
              <a:gd name="connsiteX571" fmla="*/ 23221 w 634785"/>
              <a:gd name="connsiteY571" fmla="*/ 320160 h 597247"/>
              <a:gd name="connsiteX572" fmla="*/ 23341 w 634785"/>
              <a:gd name="connsiteY572" fmla="*/ 318777 h 597247"/>
              <a:gd name="connsiteX573" fmla="*/ 22499 w 634785"/>
              <a:gd name="connsiteY573" fmla="*/ 317874 h 597247"/>
              <a:gd name="connsiteX574" fmla="*/ 20393 w 634785"/>
              <a:gd name="connsiteY574" fmla="*/ 316370 h 597247"/>
              <a:gd name="connsiteX575" fmla="*/ 19792 w 634785"/>
              <a:gd name="connsiteY575" fmla="*/ 316130 h 597247"/>
              <a:gd name="connsiteX576" fmla="*/ 18709 w 634785"/>
              <a:gd name="connsiteY576" fmla="*/ 315588 h 597247"/>
              <a:gd name="connsiteX577" fmla="*/ 16483 w 634785"/>
              <a:gd name="connsiteY577" fmla="*/ 313784 h 597247"/>
              <a:gd name="connsiteX578" fmla="*/ 14197 w 634785"/>
              <a:gd name="connsiteY578" fmla="*/ 314205 h 597247"/>
              <a:gd name="connsiteX579" fmla="*/ 11370 w 634785"/>
              <a:gd name="connsiteY579" fmla="*/ 315468 h 597247"/>
              <a:gd name="connsiteX580" fmla="*/ 9926 w 634785"/>
              <a:gd name="connsiteY580" fmla="*/ 315769 h 597247"/>
              <a:gd name="connsiteX581" fmla="*/ 7099 w 634785"/>
              <a:gd name="connsiteY581" fmla="*/ 314987 h 597247"/>
              <a:gd name="connsiteX582" fmla="*/ 3369 w 634785"/>
              <a:gd name="connsiteY582" fmla="*/ 314987 h 597247"/>
              <a:gd name="connsiteX583" fmla="*/ 1744 w 634785"/>
              <a:gd name="connsiteY583" fmla="*/ 313603 h 597247"/>
              <a:gd name="connsiteX584" fmla="*/ 1624 w 634785"/>
              <a:gd name="connsiteY584" fmla="*/ 310896 h 597247"/>
              <a:gd name="connsiteX585" fmla="*/ 1023 w 634785"/>
              <a:gd name="connsiteY585" fmla="*/ 309272 h 597247"/>
              <a:gd name="connsiteX586" fmla="*/ 1143 w 634785"/>
              <a:gd name="connsiteY586" fmla="*/ 308129 h 597247"/>
              <a:gd name="connsiteX587" fmla="*/ 1384 w 634785"/>
              <a:gd name="connsiteY587" fmla="*/ 306926 h 597247"/>
              <a:gd name="connsiteX588" fmla="*/ 301 w 634785"/>
              <a:gd name="connsiteY588" fmla="*/ 303677 h 597247"/>
              <a:gd name="connsiteX589" fmla="*/ 0 w 634785"/>
              <a:gd name="connsiteY589" fmla="*/ 301030 h 597247"/>
              <a:gd name="connsiteX590" fmla="*/ 180 w 634785"/>
              <a:gd name="connsiteY590" fmla="*/ 300729 h 597247"/>
              <a:gd name="connsiteX591" fmla="*/ 962 w 634785"/>
              <a:gd name="connsiteY591" fmla="*/ 296639 h 597247"/>
              <a:gd name="connsiteX592" fmla="*/ 1083 w 634785"/>
              <a:gd name="connsiteY592" fmla="*/ 292127 h 597247"/>
              <a:gd name="connsiteX593" fmla="*/ 1504 w 634785"/>
              <a:gd name="connsiteY593" fmla="*/ 286652 h 597247"/>
              <a:gd name="connsiteX594" fmla="*/ 2166 w 634785"/>
              <a:gd name="connsiteY594" fmla="*/ 285750 h 597247"/>
              <a:gd name="connsiteX595" fmla="*/ 3670 w 634785"/>
              <a:gd name="connsiteY595" fmla="*/ 285329 h 597247"/>
              <a:gd name="connsiteX596" fmla="*/ 3970 w 634785"/>
              <a:gd name="connsiteY596" fmla="*/ 284366 h 597247"/>
              <a:gd name="connsiteX597" fmla="*/ 6497 w 634785"/>
              <a:gd name="connsiteY597" fmla="*/ 283163 h 597247"/>
              <a:gd name="connsiteX598" fmla="*/ 8422 w 634785"/>
              <a:gd name="connsiteY598" fmla="*/ 281238 h 597247"/>
              <a:gd name="connsiteX599" fmla="*/ 9204 w 634785"/>
              <a:gd name="connsiteY599" fmla="*/ 280516 h 597247"/>
              <a:gd name="connsiteX600" fmla="*/ 11370 w 634785"/>
              <a:gd name="connsiteY600" fmla="*/ 277328 h 597247"/>
              <a:gd name="connsiteX601" fmla="*/ 11911 w 634785"/>
              <a:gd name="connsiteY601" fmla="*/ 276907 h 597247"/>
              <a:gd name="connsiteX602" fmla="*/ 12152 w 634785"/>
              <a:gd name="connsiteY602" fmla="*/ 273418 h 597247"/>
              <a:gd name="connsiteX603" fmla="*/ 12513 w 634785"/>
              <a:gd name="connsiteY603" fmla="*/ 272034 h 597247"/>
              <a:gd name="connsiteX604" fmla="*/ 13054 w 634785"/>
              <a:gd name="connsiteY604" fmla="*/ 270831 h 597247"/>
              <a:gd name="connsiteX605" fmla="*/ 14257 w 634785"/>
              <a:gd name="connsiteY605" fmla="*/ 269628 h 597247"/>
              <a:gd name="connsiteX606" fmla="*/ 14679 w 634785"/>
              <a:gd name="connsiteY606" fmla="*/ 267703 h 597247"/>
              <a:gd name="connsiteX607" fmla="*/ 14438 w 634785"/>
              <a:gd name="connsiteY607" fmla="*/ 267342 h 597247"/>
              <a:gd name="connsiteX608" fmla="*/ 14377 w 634785"/>
              <a:gd name="connsiteY608" fmla="*/ 266921 h 597247"/>
              <a:gd name="connsiteX609" fmla="*/ 14137 w 634785"/>
              <a:gd name="connsiteY609" fmla="*/ 266800 h 597247"/>
              <a:gd name="connsiteX610" fmla="*/ 13956 w 634785"/>
              <a:gd name="connsiteY610" fmla="*/ 266499 h 597247"/>
              <a:gd name="connsiteX611" fmla="*/ 13836 w 634785"/>
              <a:gd name="connsiteY611" fmla="*/ 265898 h 597247"/>
              <a:gd name="connsiteX612" fmla="*/ 13355 w 634785"/>
              <a:gd name="connsiteY612" fmla="*/ 264815 h 597247"/>
              <a:gd name="connsiteX613" fmla="*/ 13415 w 634785"/>
              <a:gd name="connsiteY613" fmla="*/ 264213 h 597247"/>
              <a:gd name="connsiteX614" fmla="*/ 14077 w 634785"/>
              <a:gd name="connsiteY614" fmla="*/ 263251 h 597247"/>
              <a:gd name="connsiteX615" fmla="*/ 14738 w 634785"/>
              <a:gd name="connsiteY615" fmla="*/ 262649 h 597247"/>
              <a:gd name="connsiteX616" fmla="*/ 15099 w 634785"/>
              <a:gd name="connsiteY616" fmla="*/ 262168 h 597247"/>
              <a:gd name="connsiteX617" fmla="*/ 16423 w 634785"/>
              <a:gd name="connsiteY617" fmla="*/ 260965 h 597247"/>
              <a:gd name="connsiteX618" fmla="*/ 16663 w 634785"/>
              <a:gd name="connsiteY618" fmla="*/ 259280 h 597247"/>
              <a:gd name="connsiteX619" fmla="*/ 16844 w 634785"/>
              <a:gd name="connsiteY619" fmla="*/ 258498 h 597247"/>
              <a:gd name="connsiteX620" fmla="*/ 16423 w 634785"/>
              <a:gd name="connsiteY620" fmla="*/ 258137 h 597247"/>
              <a:gd name="connsiteX621" fmla="*/ 17506 w 634785"/>
              <a:gd name="connsiteY621" fmla="*/ 255370 h 597247"/>
              <a:gd name="connsiteX622" fmla="*/ 17746 w 634785"/>
              <a:gd name="connsiteY622" fmla="*/ 255069 h 597247"/>
              <a:gd name="connsiteX623" fmla="*/ 17867 w 634785"/>
              <a:gd name="connsiteY623" fmla="*/ 254588 h 597247"/>
              <a:gd name="connsiteX624" fmla="*/ 18167 w 634785"/>
              <a:gd name="connsiteY624" fmla="*/ 254047 h 597247"/>
              <a:gd name="connsiteX625" fmla="*/ 18288 w 634785"/>
              <a:gd name="connsiteY625" fmla="*/ 253866 h 597247"/>
              <a:gd name="connsiteX626" fmla="*/ 18528 w 634785"/>
              <a:gd name="connsiteY626" fmla="*/ 253505 h 597247"/>
              <a:gd name="connsiteX627" fmla="*/ 18829 w 634785"/>
              <a:gd name="connsiteY627" fmla="*/ 252904 h 597247"/>
              <a:gd name="connsiteX628" fmla="*/ 19431 w 634785"/>
              <a:gd name="connsiteY628" fmla="*/ 252122 h 597247"/>
              <a:gd name="connsiteX629" fmla="*/ 20153 w 634785"/>
              <a:gd name="connsiteY629" fmla="*/ 251279 h 597247"/>
              <a:gd name="connsiteX630" fmla="*/ 20514 w 634785"/>
              <a:gd name="connsiteY630" fmla="*/ 251219 h 597247"/>
              <a:gd name="connsiteX631" fmla="*/ 20814 w 634785"/>
              <a:gd name="connsiteY631" fmla="*/ 251219 h 597247"/>
              <a:gd name="connsiteX632" fmla="*/ 21115 w 634785"/>
              <a:gd name="connsiteY632" fmla="*/ 251039 h 597247"/>
              <a:gd name="connsiteX633" fmla="*/ 21657 w 634785"/>
              <a:gd name="connsiteY633" fmla="*/ 250437 h 597247"/>
              <a:gd name="connsiteX634" fmla="*/ 22258 w 634785"/>
              <a:gd name="connsiteY634" fmla="*/ 250197 h 597247"/>
              <a:gd name="connsiteX635" fmla="*/ 22499 w 634785"/>
              <a:gd name="connsiteY635" fmla="*/ 249776 h 597247"/>
              <a:gd name="connsiteX636" fmla="*/ 23401 w 634785"/>
              <a:gd name="connsiteY636" fmla="*/ 249174 h 597247"/>
              <a:gd name="connsiteX637" fmla="*/ 23822 w 634785"/>
              <a:gd name="connsiteY637" fmla="*/ 247790 h 597247"/>
              <a:gd name="connsiteX638" fmla="*/ 25026 w 634785"/>
              <a:gd name="connsiteY638" fmla="*/ 246587 h 597247"/>
              <a:gd name="connsiteX639" fmla="*/ 25868 w 634785"/>
              <a:gd name="connsiteY639" fmla="*/ 245625 h 597247"/>
              <a:gd name="connsiteX640" fmla="*/ 28515 w 634785"/>
              <a:gd name="connsiteY640" fmla="*/ 245023 h 597247"/>
              <a:gd name="connsiteX641" fmla="*/ 28214 w 634785"/>
              <a:gd name="connsiteY641" fmla="*/ 243278 h 597247"/>
              <a:gd name="connsiteX642" fmla="*/ 28816 w 634785"/>
              <a:gd name="connsiteY642" fmla="*/ 243098 h 597247"/>
              <a:gd name="connsiteX643" fmla="*/ 29838 w 634785"/>
              <a:gd name="connsiteY643" fmla="*/ 243399 h 597247"/>
              <a:gd name="connsiteX644" fmla="*/ 31823 w 634785"/>
              <a:gd name="connsiteY644" fmla="*/ 242797 h 597247"/>
              <a:gd name="connsiteX645" fmla="*/ 32365 w 634785"/>
              <a:gd name="connsiteY645" fmla="*/ 242196 h 597247"/>
              <a:gd name="connsiteX646" fmla="*/ 34771 w 634785"/>
              <a:gd name="connsiteY646" fmla="*/ 241233 h 597247"/>
              <a:gd name="connsiteX647" fmla="*/ 35854 w 634785"/>
              <a:gd name="connsiteY647" fmla="*/ 240271 h 597247"/>
              <a:gd name="connsiteX648" fmla="*/ 39103 w 634785"/>
              <a:gd name="connsiteY648" fmla="*/ 239128 h 597247"/>
              <a:gd name="connsiteX649" fmla="*/ 39644 w 634785"/>
              <a:gd name="connsiteY649" fmla="*/ 238827 h 597247"/>
              <a:gd name="connsiteX650" fmla="*/ 39523 w 634785"/>
              <a:gd name="connsiteY650" fmla="*/ 235819 h 597247"/>
              <a:gd name="connsiteX651" fmla="*/ 41930 w 634785"/>
              <a:gd name="connsiteY651" fmla="*/ 232992 h 597247"/>
              <a:gd name="connsiteX652" fmla="*/ 43013 w 634785"/>
              <a:gd name="connsiteY652" fmla="*/ 232510 h 597247"/>
              <a:gd name="connsiteX653" fmla="*/ 45599 w 634785"/>
              <a:gd name="connsiteY653" fmla="*/ 233112 h 597247"/>
              <a:gd name="connsiteX654" fmla="*/ 46983 w 634785"/>
              <a:gd name="connsiteY654" fmla="*/ 233713 h 597247"/>
              <a:gd name="connsiteX655" fmla="*/ 49570 w 634785"/>
              <a:gd name="connsiteY655" fmla="*/ 234014 h 597247"/>
              <a:gd name="connsiteX656" fmla="*/ 51014 w 634785"/>
              <a:gd name="connsiteY656" fmla="*/ 232570 h 597247"/>
              <a:gd name="connsiteX657" fmla="*/ 50412 w 634785"/>
              <a:gd name="connsiteY657" fmla="*/ 231728 h 597247"/>
              <a:gd name="connsiteX658" fmla="*/ 50713 w 634785"/>
              <a:gd name="connsiteY658" fmla="*/ 231127 h 597247"/>
              <a:gd name="connsiteX659" fmla="*/ 51314 w 634785"/>
              <a:gd name="connsiteY659" fmla="*/ 230645 h 597247"/>
              <a:gd name="connsiteX660" fmla="*/ 51856 w 634785"/>
              <a:gd name="connsiteY660" fmla="*/ 230044 h 597247"/>
              <a:gd name="connsiteX661" fmla="*/ 51736 w 634785"/>
              <a:gd name="connsiteY661" fmla="*/ 229442 h 597247"/>
              <a:gd name="connsiteX662" fmla="*/ 51916 w 634785"/>
              <a:gd name="connsiteY662" fmla="*/ 228660 h 597247"/>
              <a:gd name="connsiteX663" fmla="*/ 52157 w 634785"/>
              <a:gd name="connsiteY663" fmla="*/ 228239 h 597247"/>
              <a:gd name="connsiteX664" fmla="*/ 52397 w 634785"/>
              <a:gd name="connsiteY664" fmla="*/ 227577 h 597247"/>
              <a:gd name="connsiteX665" fmla="*/ 52698 w 634785"/>
              <a:gd name="connsiteY665" fmla="*/ 226976 h 597247"/>
              <a:gd name="connsiteX666" fmla="*/ 52698 w 634785"/>
              <a:gd name="connsiteY666" fmla="*/ 226374 h 597247"/>
              <a:gd name="connsiteX667" fmla="*/ 54142 w 634785"/>
              <a:gd name="connsiteY667" fmla="*/ 224208 h 597247"/>
              <a:gd name="connsiteX668" fmla="*/ 56127 w 634785"/>
              <a:gd name="connsiteY668" fmla="*/ 223186 h 597247"/>
              <a:gd name="connsiteX669" fmla="*/ 58594 w 634785"/>
              <a:gd name="connsiteY669" fmla="*/ 223968 h 597247"/>
              <a:gd name="connsiteX670" fmla="*/ 60098 w 634785"/>
              <a:gd name="connsiteY670" fmla="*/ 224569 h 597247"/>
              <a:gd name="connsiteX671" fmla="*/ 62023 w 634785"/>
              <a:gd name="connsiteY671" fmla="*/ 225051 h 597247"/>
              <a:gd name="connsiteX672" fmla="*/ 64008 w 634785"/>
              <a:gd name="connsiteY672" fmla="*/ 225051 h 597247"/>
              <a:gd name="connsiteX673" fmla="*/ 64910 w 634785"/>
              <a:gd name="connsiteY673" fmla="*/ 223847 h 597247"/>
              <a:gd name="connsiteX674" fmla="*/ 65512 w 634785"/>
              <a:gd name="connsiteY674" fmla="*/ 222344 h 597247"/>
              <a:gd name="connsiteX675" fmla="*/ 65512 w 634785"/>
              <a:gd name="connsiteY675" fmla="*/ 219336 h 597247"/>
              <a:gd name="connsiteX676" fmla="*/ 66234 w 634785"/>
              <a:gd name="connsiteY676" fmla="*/ 216147 h 597247"/>
              <a:gd name="connsiteX677" fmla="*/ 68039 w 634785"/>
              <a:gd name="connsiteY677" fmla="*/ 214162 h 597247"/>
              <a:gd name="connsiteX678" fmla="*/ 71467 w 634785"/>
              <a:gd name="connsiteY678" fmla="*/ 212899 h 597247"/>
              <a:gd name="connsiteX679" fmla="*/ 71167 w 634785"/>
              <a:gd name="connsiteY679" fmla="*/ 210974 h 597247"/>
              <a:gd name="connsiteX680" fmla="*/ 71167 w 634785"/>
              <a:gd name="connsiteY680" fmla="*/ 209650 h 597247"/>
              <a:gd name="connsiteX681" fmla="*/ 70686 w 634785"/>
              <a:gd name="connsiteY681" fmla="*/ 203815 h 597247"/>
              <a:gd name="connsiteX682" fmla="*/ 70325 w 634785"/>
              <a:gd name="connsiteY682" fmla="*/ 199784 h 597247"/>
              <a:gd name="connsiteX683" fmla="*/ 69963 w 634785"/>
              <a:gd name="connsiteY683" fmla="*/ 195513 h 597247"/>
              <a:gd name="connsiteX684" fmla="*/ 69903 w 634785"/>
              <a:gd name="connsiteY684" fmla="*/ 193889 h 597247"/>
              <a:gd name="connsiteX685" fmla="*/ 67978 w 634785"/>
              <a:gd name="connsiteY685" fmla="*/ 173435 h 597247"/>
              <a:gd name="connsiteX686" fmla="*/ 67798 w 634785"/>
              <a:gd name="connsiteY686" fmla="*/ 169525 h 597247"/>
              <a:gd name="connsiteX687" fmla="*/ 67437 w 634785"/>
              <a:gd name="connsiteY687" fmla="*/ 165735 h 597247"/>
              <a:gd name="connsiteX688" fmla="*/ 66535 w 634785"/>
              <a:gd name="connsiteY688" fmla="*/ 156290 h 597247"/>
              <a:gd name="connsiteX689" fmla="*/ 64910 w 634785"/>
              <a:gd name="connsiteY689" fmla="*/ 136799 h 597247"/>
              <a:gd name="connsiteX690" fmla="*/ 64610 w 634785"/>
              <a:gd name="connsiteY690" fmla="*/ 133370 h 597247"/>
              <a:gd name="connsiteX691" fmla="*/ 64549 w 634785"/>
              <a:gd name="connsiteY691" fmla="*/ 131926 h 597247"/>
              <a:gd name="connsiteX692" fmla="*/ 63467 w 634785"/>
              <a:gd name="connsiteY692" fmla="*/ 120556 h 597247"/>
              <a:gd name="connsiteX693" fmla="*/ 62985 w 634785"/>
              <a:gd name="connsiteY693" fmla="*/ 114721 h 597247"/>
              <a:gd name="connsiteX694" fmla="*/ 62985 w 634785"/>
              <a:gd name="connsiteY694" fmla="*/ 114059 h 597247"/>
              <a:gd name="connsiteX695" fmla="*/ 62384 w 634785"/>
              <a:gd name="connsiteY695" fmla="*/ 107442 h 597247"/>
              <a:gd name="connsiteX696" fmla="*/ 61963 w 634785"/>
              <a:gd name="connsiteY696" fmla="*/ 103592 h 597247"/>
              <a:gd name="connsiteX697" fmla="*/ 61782 w 634785"/>
              <a:gd name="connsiteY697" fmla="*/ 101546 h 597247"/>
              <a:gd name="connsiteX698" fmla="*/ 62504 w 634785"/>
              <a:gd name="connsiteY698" fmla="*/ 101787 h 597247"/>
              <a:gd name="connsiteX699" fmla="*/ 62684 w 634785"/>
              <a:gd name="connsiteY699" fmla="*/ 102449 h 597247"/>
              <a:gd name="connsiteX700" fmla="*/ 62985 w 634785"/>
              <a:gd name="connsiteY700" fmla="*/ 102750 h 597247"/>
              <a:gd name="connsiteX701" fmla="*/ 63647 w 634785"/>
              <a:gd name="connsiteY701" fmla="*/ 102750 h 597247"/>
              <a:gd name="connsiteX702" fmla="*/ 64249 w 634785"/>
              <a:gd name="connsiteY702" fmla="*/ 102870 h 597247"/>
              <a:gd name="connsiteX703" fmla="*/ 64549 w 634785"/>
              <a:gd name="connsiteY703" fmla="*/ 103772 h 597247"/>
              <a:gd name="connsiteX704" fmla="*/ 65451 w 634785"/>
              <a:gd name="connsiteY704" fmla="*/ 104013 h 597247"/>
              <a:gd name="connsiteX705" fmla="*/ 66174 w 634785"/>
              <a:gd name="connsiteY705" fmla="*/ 102810 h 597247"/>
              <a:gd name="connsiteX706" fmla="*/ 66775 w 634785"/>
              <a:gd name="connsiteY706" fmla="*/ 102449 h 597247"/>
              <a:gd name="connsiteX707" fmla="*/ 68580 w 634785"/>
              <a:gd name="connsiteY707" fmla="*/ 104073 h 597247"/>
              <a:gd name="connsiteX708" fmla="*/ 70204 w 634785"/>
              <a:gd name="connsiteY708" fmla="*/ 103171 h 597247"/>
              <a:gd name="connsiteX709" fmla="*/ 70986 w 634785"/>
              <a:gd name="connsiteY709" fmla="*/ 103231 h 597247"/>
              <a:gd name="connsiteX710" fmla="*/ 71829 w 634785"/>
              <a:gd name="connsiteY710" fmla="*/ 103592 h 597247"/>
              <a:gd name="connsiteX711" fmla="*/ 73152 w 634785"/>
              <a:gd name="connsiteY711" fmla="*/ 103171 h 597247"/>
              <a:gd name="connsiteX712" fmla="*/ 73693 w 634785"/>
              <a:gd name="connsiteY712" fmla="*/ 102208 h 597247"/>
              <a:gd name="connsiteX713" fmla="*/ 73693 w 634785"/>
              <a:gd name="connsiteY713" fmla="*/ 101727 h 597247"/>
              <a:gd name="connsiteX714" fmla="*/ 73092 w 634785"/>
              <a:gd name="connsiteY714" fmla="*/ 100764 h 597247"/>
              <a:gd name="connsiteX715" fmla="*/ 75137 w 634785"/>
              <a:gd name="connsiteY715" fmla="*/ 97877 h 597247"/>
              <a:gd name="connsiteX716" fmla="*/ 76340 w 634785"/>
              <a:gd name="connsiteY716" fmla="*/ 96854 h 597247"/>
              <a:gd name="connsiteX717" fmla="*/ 76460 w 634785"/>
              <a:gd name="connsiteY717" fmla="*/ 95531 h 597247"/>
              <a:gd name="connsiteX718" fmla="*/ 75498 w 634785"/>
              <a:gd name="connsiteY718" fmla="*/ 94688 h 597247"/>
              <a:gd name="connsiteX719" fmla="*/ 72610 w 634785"/>
              <a:gd name="connsiteY719" fmla="*/ 94448 h 597247"/>
              <a:gd name="connsiteX720" fmla="*/ 72791 w 634785"/>
              <a:gd name="connsiteY720" fmla="*/ 93004 h 597247"/>
              <a:gd name="connsiteX721" fmla="*/ 73392 w 634785"/>
              <a:gd name="connsiteY721" fmla="*/ 92523 h 597247"/>
              <a:gd name="connsiteX722" fmla="*/ 73874 w 634785"/>
              <a:gd name="connsiteY722" fmla="*/ 91801 h 597247"/>
              <a:gd name="connsiteX723" fmla="*/ 74054 w 634785"/>
              <a:gd name="connsiteY723" fmla="*/ 90898 h 597247"/>
              <a:gd name="connsiteX724" fmla="*/ 74295 w 634785"/>
              <a:gd name="connsiteY724" fmla="*/ 90598 h 597247"/>
              <a:gd name="connsiteX725" fmla="*/ 76220 w 634785"/>
              <a:gd name="connsiteY725" fmla="*/ 90477 h 597247"/>
              <a:gd name="connsiteX726" fmla="*/ 76761 w 634785"/>
              <a:gd name="connsiteY726" fmla="*/ 90177 h 597247"/>
              <a:gd name="connsiteX727" fmla="*/ 79649 w 634785"/>
              <a:gd name="connsiteY727" fmla="*/ 90598 h 597247"/>
              <a:gd name="connsiteX728" fmla="*/ 79889 w 634785"/>
              <a:gd name="connsiteY728" fmla="*/ 90417 h 597247"/>
              <a:gd name="connsiteX729" fmla="*/ 80010 w 634785"/>
              <a:gd name="connsiteY729" fmla="*/ 89816 h 597247"/>
              <a:gd name="connsiteX730" fmla="*/ 80311 w 634785"/>
              <a:gd name="connsiteY730" fmla="*/ 88613 h 597247"/>
              <a:gd name="connsiteX731" fmla="*/ 79950 w 634785"/>
              <a:gd name="connsiteY731" fmla="*/ 86808 h 597247"/>
              <a:gd name="connsiteX732" fmla="*/ 80551 w 634785"/>
              <a:gd name="connsiteY732" fmla="*/ 85905 h 597247"/>
              <a:gd name="connsiteX733" fmla="*/ 83198 w 634785"/>
              <a:gd name="connsiteY733" fmla="*/ 83860 h 597247"/>
              <a:gd name="connsiteX734" fmla="*/ 84281 w 634785"/>
              <a:gd name="connsiteY734" fmla="*/ 83680 h 597247"/>
              <a:gd name="connsiteX735" fmla="*/ 85244 w 634785"/>
              <a:gd name="connsiteY735" fmla="*/ 83680 h 597247"/>
              <a:gd name="connsiteX736" fmla="*/ 86748 w 634785"/>
              <a:gd name="connsiteY736" fmla="*/ 83499 h 597247"/>
              <a:gd name="connsiteX737" fmla="*/ 94568 w 634785"/>
              <a:gd name="connsiteY737" fmla="*/ 90357 h 597247"/>
              <a:gd name="connsiteX738" fmla="*/ 96493 w 634785"/>
              <a:gd name="connsiteY738" fmla="*/ 91139 h 597247"/>
              <a:gd name="connsiteX739" fmla="*/ 97095 w 634785"/>
              <a:gd name="connsiteY739" fmla="*/ 90658 h 597247"/>
              <a:gd name="connsiteX740" fmla="*/ 98057 w 634785"/>
              <a:gd name="connsiteY740" fmla="*/ 90658 h 597247"/>
              <a:gd name="connsiteX741" fmla="*/ 100824 w 634785"/>
              <a:gd name="connsiteY741" fmla="*/ 92824 h 597247"/>
              <a:gd name="connsiteX742" fmla="*/ 104314 w 634785"/>
              <a:gd name="connsiteY742" fmla="*/ 94448 h 597247"/>
              <a:gd name="connsiteX743" fmla="*/ 106961 w 634785"/>
              <a:gd name="connsiteY743" fmla="*/ 94688 h 597247"/>
              <a:gd name="connsiteX744" fmla="*/ 109006 w 634785"/>
              <a:gd name="connsiteY744" fmla="*/ 94087 h 597247"/>
              <a:gd name="connsiteX745" fmla="*/ 114059 w 634785"/>
              <a:gd name="connsiteY745" fmla="*/ 92282 h 597247"/>
              <a:gd name="connsiteX746" fmla="*/ 117849 w 634785"/>
              <a:gd name="connsiteY746" fmla="*/ 91380 h 597247"/>
              <a:gd name="connsiteX747" fmla="*/ 120135 w 634785"/>
              <a:gd name="connsiteY747" fmla="*/ 91681 h 597247"/>
              <a:gd name="connsiteX748" fmla="*/ 122722 w 634785"/>
              <a:gd name="connsiteY748" fmla="*/ 91320 h 597247"/>
              <a:gd name="connsiteX749" fmla="*/ 126572 w 634785"/>
              <a:gd name="connsiteY749" fmla="*/ 90056 h 597247"/>
              <a:gd name="connsiteX750" fmla="*/ 131565 w 634785"/>
              <a:gd name="connsiteY750" fmla="*/ 86928 h 597247"/>
              <a:gd name="connsiteX751" fmla="*/ 138183 w 634785"/>
              <a:gd name="connsiteY751" fmla="*/ 83619 h 597247"/>
              <a:gd name="connsiteX752" fmla="*/ 144619 w 634785"/>
              <a:gd name="connsiteY752" fmla="*/ 80852 h 597247"/>
              <a:gd name="connsiteX753" fmla="*/ 151237 w 634785"/>
              <a:gd name="connsiteY753" fmla="*/ 76461 h 597247"/>
              <a:gd name="connsiteX754" fmla="*/ 153462 w 634785"/>
              <a:gd name="connsiteY754" fmla="*/ 75618 h 597247"/>
              <a:gd name="connsiteX755" fmla="*/ 158335 w 634785"/>
              <a:gd name="connsiteY755" fmla="*/ 75618 h 597247"/>
              <a:gd name="connsiteX756" fmla="*/ 161644 w 634785"/>
              <a:gd name="connsiteY756" fmla="*/ 74836 h 597247"/>
              <a:gd name="connsiteX757" fmla="*/ 163930 w 634785"/>
              <a:gd name="connsiteY757" fmla="*/ 72911 h 597247"/>
              <a:gd name="connsiteX758" fmla="*/ 166758 w 634785"/>
              <a:gd name="connsiteY758" fmla="*/ 72189 h 597247"/>
              <a:gd name="connsiteX759" fmla="*/ 170728 w 634785"/>
              <a:gd name="connsiteY759" fmla="*/ 70385 h 597247"/>
              <a:gd name="connsiteX760" fmla="*/ 172533 w 634785"/>
              <a:gd name="connsiteY760" fmla="*/ 69182 h 597247"/>
              <a:gd name="connsiteX761" fmla="*/ 174157 w 634785"/>
              <a:gd name="connsiteY761" fmla="*/ 66775 h 597247"/>
              <a:gd name="connsiteX762" fmla="*/ 176503 w 634785"/>
              <a:gd name="connsiteY762" fmla="*/ 67136 h 597247"/>
              <a:gd name="connsiteX763" fmla="*/ 179511 w 634785"/>
              <a:gd name="connsiteY763" fmla="*/ 66174 h 597247"/>
              <a:gd name="connsiteX764" fmla="*/ 182940 w 634785"/>
              <a:gd name="connsiteY764" fmla="*/ 61361 h 597247"/>
              <a:gd name="connsiteX765" fmla="*/ 187392 w 634785"/>
              <a:gd name="connsiteY765" fmla="*/ 58413 h 597247"/>
              <a:gd name="connsiteX766" fmla="*/ 189076 w 634785"/>
              <a:gd name="connsiteY766" fmla="*/ 57812 h 597247"/>
              <a:gd name="connsiteX767" fmla="*/ 190821 w 634785"/>
              <a:gd name="connsiteY767" fmla="*/ 57691 h 597247"/>
              <a:gd name="connsiteX768" fmla="*/ 193167 w 634785"/>
              <a:gd name="connsiteY768" fmla="*/ 56669 h 597247"/>
              <a:gd name="connsiteX769" fmla="*/ 195874 w 634785"/>
              <a:gd name="connsiteY769" fmla="*/ 51916 h 597247"/>
              <a:gd name="connsiteX770" fmla="*/ 197318 w 634785"/>
              <a:gd name="connsiteY770" fmla="*/ 50833 h 597247"/>
              <a:gd name="connsiteX771" fmla="*/ 199604 w 634785"/>
              <a:gd name="connsiteY771" fmla="*/ 49570 h 597247"/>
              <a:gd name="connsiteX772" fmla="*/ 201409 w 634785"/>
              <a:gd name="connsiteY772" fmla="*/ 46562 h 597247"/>
              <a:gd name="connsiteX773" fmla="*/ 202251 w 634785"/>
              <a:gd name="connsiteY773" fmla="*/ 46502 h 597247"/>
              <a:gd name="connsiteX774" fmla="*/ 201769 w 634785"/>
              <a:gd name="connsiteY774" fmla="*/ 48126 h 597247"/>
              <a:gd name="connsiteX775" fmla="*/ 200566 w 634785"/>
              <a:gd name="connsiteY775" fmla="*/ 48969 h 597247"/>
              <a:gd name="connsiteX776" fmla="*/ 199544 w 634785"/>
              <a:gd name="connsiteY776" fmla="*/ 51856 h 597247"/>
              <a:gd name="connsiteX777" fmla="*/ 201589 w 634785"/>
              <a:gd name="connsiteY777" fmla="*/ 53661 h 597247"/>
              <a:gd name="connsiteX778" fmla="*/ 203213 w 634785"/>
              <a:gd name="connsiteY778" fmla="*/ 54323 h 597247"/>
              <a:gd name="connsiteX779" fmla="*/ 204597 w 634785"/>
              <a:gd name="connsiteY779" fmla="*/ 54022 h 597247"/>
              <a:gd name="connsiteX780" fmla="*/ 204777 w 634785"/>
              <a:gd name="connsiteY780" fmla="*/ 52037 h 597247"/>
              <a:gd name="connsiteX781" fmla="*/ 206642 w 634785"/>
              <a:gd name="connsiteY781" fmla="*/ 51435 h 597247"/>
              <a:gd name="connsiteX782" fmla="*/ 207124 w 634785"/>
              <a:gd name="connsiteY782" fmla="*/ 48969 h 597247"/>
              <a:gd name="connsiteX783" fmla="*/ 208507 w 634785"/>
              <a:gd name="connsiteY783" fmla="*/ 48788 h 597247"/>
              <a:gd name="connsiteX784" fmla="*/ 208326 w 634785"/>
              <a:gd name="connsiteY784" fmla="*/ 50593 h 597247"/>
              <a:gd name="connsiteX785" fmla="*/ 210131 w 634785"/>
              <a:gd name="connsiteY785" fmla="*/ 51254 h 597247"/>
              <a:gd name="connsiteX786" fmla="*/ 212357 w 634785"/>
              <a:gd name="connsiteY786" fmla="*/ 50773 h 597247"/>
              <a:gd name="connsiteX787" fmla="*/ 213440 w 634785"/>
              <a:gd name="connsiteY787" fmla="*/ 49931 h 597247"/>
              <a:gd name="connsiteX788" fmla="*/ 213440 w 634785"/>
              <a:gd name="connsiteY788" fmla="*/ 46442 h 597247"/>
              <a:gd name="connsiteX789" fmla="*/ 215124 w 634785"/>
              <a:gd name="connsiteY789" fmla="*/ 45600 h 597247"/>
              <a:gd name="connsiteX790" fmla="*/ 216809 w 634785"/>
              <a:gd name="connsiteY790" fmla="*/ 46442 h 597247"/>
              <a:gd name="connsiteX791" fmla="*/ 218734 w 634785"/>
              <a:gd name="connsiteY791" fmla="*/ 45660 h 597247"/>
              <a:gd name="connsiteX792" fmla="*/ 220238 w 634785"/>
              <a:gd name="connsiteY792" fmla="*/ 43975 h 597247"/>
              <a:gd name="connsiteX793" fmla="*/ 220719 w 634785"/>
              <a:gd name="connsiteY793" fmla="*/ 41328 h 597247"/>
              <a:gd name="connsiteX794" fmla="*/ 222524 w 634785"/>
              <a:gd name="connsiteY794" fmla="*/ 39524 h 597247"/>
              <a:gd name="connsiteX795" fmla="*/ 225532 w 634785"/>
              <a:gd name="connsiteY795" fmla="*/ 38140 h 597247"/>
              <a:gd name="connsiteX796" fmla="*/ 226735 w 634785"/>
              <a:gd name="connsiteY796" fmla="*/ 36456 h 597247"/>
              <a:gd name="connsiteX797" fmla="*/ 227878 w 634785"/>
              <a:gd name="connsiteY797" fmla="*/ 33327 h 597247"/>
              <a:gd name="connsiteX798" fmla="*/ 228901 w 634785"/>
              <a:gd name="connsiteY798" fmla="*/ 32726 h 597247"/>
              <a:gd name="connsiteX799" fmla="*/ 233593 w 634785"/>
              <a:gd name="connsiteY799" fmla="*/ 34470 h 597247"/>
              <a:gd name="connsiteX800" fmla="*/ 235699 w 634785"/>
              <a:gd name="connsiteY800" fmla="*/ 34049 h 597247"/>
              <a:gd name="connsiteX801" fmla="*/ 236180 w 634785"/>
              <a:gd name="connsiteY801" fmla="*/ 32545 h 597247"/>
              <a:gd name="connsiteX802" fmla="*/ 239548 w 634785"/>
              <a:gd name="connsiteY802" fmla="*/ 30139 h 597247"/>
              <a:gd name="connsiteX803" fmla="*/ 239729 w 634785"/>
              <a:gd name="connsiteY803" fmla="*/ 28936 h 597247"/>
              <a:gd name="connsiteX804" fmla="*/ 241654 w 634785"/>
              <a:gd name="connsiteY804" fmla="*/ 27913 h 597247"/>
              <a:gd name="connsiteX805" fmla="*/ 245083 w 634785"/>
              <a:gd name="connsiteY805" fmla="*/ 28515 h 597247"/>
              <a:gd name="connsiteX806" fmla="*/ 246407 w 634785"/>
              <a:gd name="connsiteY806" fmla="*/ 30019 h 597247"/>
              <a:gd name="connsiteX807" fmla="*/ 246467 w 634785"/>
              <a:gd name="connsiteY807" fmla="*/ 32425 h 597247"/>
              <a:gd name="connsiteX808" fmla="*/ 248512 w 634785"/>
              <a:gd name="connsiteY808" fmla="*/ 33207 h 597247"/>
              <a:gd name="connsiteX809" fmla="*/ 249595 w 634785"/>
              <a:gd name="connsiteY809" fmla="*/ 31763 h 597247"/>
              <a:gd name="connsiteX810" fmla="*/ 251460 w 634785"/>
              <a:gd name="connsiteY810" fmla="*/ 32365 h 597247"/>
              <a:gd name="connsiteX811" fmla="*/ 252843 w 634785"/>
              <a:gd name="connsiteY811" fmla="*/ 34651 h 597247"/>
              <a:gd name="connsiteX812" fmla="*/ 253445 w 634785"/>
              <a:gd name="connsiteY812" fmla="*/ 36756 h 597247"/>
              <a:gd name="connsiteX813" fmla="*/ 255069 w 634785"/>
              <a:gd name="connsiteY813" fmla="*/ 36817 h 597247"/>
              <a:gd name="connsiteX814" fmla="*/ 256994 w 634785"/>
              <a:gd name="connsiteY814" fmla="*/ 38501 h 597247"/>
              <a:gd name="connsiteX815" fmla="*/ 257656 w 634785"/>
              <a:gd name="connsiteY815" fmla="*/ 40366 h 597247"/>
              <a:gd name="connsiteX816" fmla="*/ 255250 w 634785"/>
              <a:gd name="connsiteY816" fmla="*/ 41629 h 597247"/>
              <a:gd name="connsiteX817" fmla="*/ 255430 w 634785"/>
              <a:gd name="connsiteY817" fmla="*/ 42772 h 597247"/>
              <a:gd name="connsiteX818" fmla="*/ 254347 w 634785"/>
              <a:gd name="connsiteY818" fmla="*/ 46201 h 597247"/>
              <a:gd name="connsiteX819" fmla="*/ 253505 w 634785"/>
              <a:gd name="connsiteY819" fmla="*/ 47404 h 597247"/>
              <a:gd name="connsiteX820" fmla="*/ 254107 w 634785"/>
              <a:gd name="connsiteY820" fmla="*/ 49269 h 597247"/>
              <a:gd name="connsiteX821" fmla="*/ 253204 w 634785"/>
              <a:gd name="connsiteY821" fmla="*/ 50833 h 597247"/>
              <a:gd name="connsiteX822" fmla="*/ 252723 w 634785"/>
              <a:gd name="connsiteY822" fmla="*/ 53240 h 597247"/>
              <a:gd name="connsiteX823" fmla="*/ 251219 w 634785"/>
              <a:gd name="connsiteY823" fmla="*/ 55225 h 597247"/>
              <a:gd name="connsiteX824" fmla="*/ 251039 w 634785"/>
              <a:gd name="connsiteY824" fmla="*/ 56187 h 597247"/>
              <a:gd name="connsiteX825" fmla="*/ 249595 w 634785"/>
              <a:gd name="connsiteY825" fmla="*/ 57150 h 597247"/>
              <a:gd name="connsiteX826" fmla="*/ 248632 w 634785"/>
              <a:gd name="connsiteY826" fmla="*/ 59977 h 597247"/>
              <a:gd name="connsiteX827" fmla="*/ 245925 w 634785"/>
              <a:gd name="connsiteY827" fmla="*/ 60398 h 597247"/>
              <a:gd name="connsiteX828" fmla="*/ 245203 w 634785"/>
              <a:gd name="connsiteY828" fmla="*/ 62083 h 597247"/>
              <a:gd name="connsiteX829" fmla="*/ 245805 w 634785"/>
              <a:gd name="connsiteY829" fmla="*/ 63166 h 597247"/>
              <a:gd name="connsiteX830" fmla="*/ 245203 w 634785"/>
              <a:gd name="connsiteY830" fmla="*/ 65091 h 597247"/>
              <a:gd name="connsiteX831" fmla="*/ 242857 w 634785"/>
              <a:gd name="connsiteY831" fmla="*/ 66896 h 597247"/>
              <a:gd name="connsiteX832" fmla="*/ 243218 w 634785"/>
              <a:gd name="connsiteY832" fmla="*/ 68700 h 597247"/>
              <a:gd name="connsiteX833" fmla="*/ 245444 w 634785"/>
              <a:gd name="connsiteY833" fmla="*/ 72851 h 597247"/>
              <a:gd name="connsiteX834" fmla="*/ 248211 w 634785"/>
              <a:gd name="connsiteY834" fmla="*/ 77062 h 597247"/>
              <a:gd name="connsiteX835" fmla="*/ 248211 w 634785"/>
              <a:gd name="connsiteY835" fmla="*/ 78265 h 597247"/>
              <a:gd name="connsiteX836" fmla="*/ 246527 w 634785"/>
              <a:gd name="connsiteY836" fmla="*/ 80912 h 597247"/>
              <a:gd name="connsiteX837" fmla="*/ 245324 w 634785"/>
              <a:gd name="connsiteY837" fmla="*/ 81815 h 597247"/>
              <a:gd name="connsiteX838" fmla="*/ 244241 w 634785"/>
              <a:gd name="connsiteY838" fmla="*/ 83619 h 597247"/>
              <a:gd name="connsiteX839" fmla="*/ 242737 w 634785"/>
              <a:gd name="connsiteY839" fmla="*/ 83860 h 597247"/>
              <a:gd name="connsiteX840" fmla="*/ 241293 w 634785"/>
              <a:gd name="connsiteY840" fmla="*/ 84762 h 597247"/>
              <a:gd name="connsiteX841" fmla="*/ 240812 w 634785"/>
              <a:gd name="connsiteY841" fmla="*/ 86146 h 597247"/>
              <a:gd name="connsiteX842" fmla="*/ 241052 w 634785"/>
              <a:gd name="connsiteY842" fmla="*/ 88131 h 597247"/>
              <a:gd name="connsiteX843" fmla="*/ 240632 w 634785"/>
              <a:gd name="connsiteY843" fmla="*/ 91320 h 597247"/>
              <a:gd name="connsiteX844" fmla="*/ 238827 w 634785"/>
              <a:gd name="connsiteY844" fmla="*/ 95471 h 597247"/>
              <a:gd name="connsiteX845" fmla="*/ 237503 w 634785"/>
              <a:gd name="connsiteY845" fmla="*/ 96553 h 597247"/>
              <a:gd name="connsiteX846" fmla="*/ 238346 w 634785"/>
              <a:gd name="connsiteY846" fmla="*/ 99080 h 597247"/>
              <a:gd name="connsiteX847" fmla="*/ 241955 w 634785"/>
              <a:gd name="connsiteY847" fmla="*/ 99922 h 597247"/>
              <a:gd name="connsiteX848" fmla="*/ 243459 w 634785"/>
              <a:gd name="connsiteY848" fmla="*/ 99080 h 597247"/>
              <a:gd name="connsiteX849" fmla="*/ 247189 w 634785"/>
              <a:gd name="connsiteY849" fmla="*/ 95771 h 597247"/>
              <a:gd name="connsiteX850" fmla="*/ 248873 w 634785"/>
              <a:gd name="connsiteY850" fmla="*/ 95230 h 597247"/>
              <a:gd name="connsiteX851" fmla="*/ 253686 w 634785"/>
              <a:gd name="connsiteY851" fmla="*/ 91741 h 597247"/>
              <a:gd name="connsiteX852" fmla="*/ 257175 w 634785"/>
              <a:gd name="connsiteY852" fmla="*/ 90357 h 597247"/>
              <a:gd name="connsiteX853" fmla="*/ 260183 w 634785"/>
              <a:gd name="connsiteY853" fmla="*/ 87951 h 597247"/>
              <a:gd name="connsiteX854" fmla="*/ 262770 w 634785"/>
              <a:gd name="connsiteY854" fmla="*/ 84642 h 597247"/>
              <a:gd name="connsiteX855" fmla="*/ 263973 w 634785"/>
              <a:gd name="connsiteY855" fmla="*/ 83860 h 597247"/>
              <a:gd name="connsiteX856" fmla="*/ 262770 w 634785"/>
              <a:gd name="connsiteY856" fmla="*/ 82296 h 597247"/>
              <a:gd name="connsiteX857" fmla="*/ 260664 w 634785"/>
              <a:gd name="connsiteY857" fmla="*/ 83018 h 597247"/>
              <a:gd name="connsiteX858" fmla="*/ 262890 w 634785"/>
              <a:gd name="connsiteY858" fmla="*/ 81213 h 597247"/>
              <a:gd name="connsiteX859" fmla="*/ 267101 w 634785"/>
              <a:gd name="connsiteY859" fmla="*/ 81514 h 597247"/>
              <a:gd name="connsiteX860" fmla="*/ 267101 w 634785"/>
              <a:gd name="connsiteY860" fmla="*/ 80371 h 597247"/>
              <a:gd name="connsiteX861" fmla="*/ 265898 w 634785"/>
              <a:gd name="connsiteY861" fmla="*/ 79709 h 597247"/>
              <a:gd name="connsiteX862" fmla="*/ 261807 w 634785"/>
              <a:gd name="connsiteY862" fmla="*/ 76220 h 597247"/>
              <a:gd name="connsiteX863" fmla="*/ 259160 w 634785"/>
              <a:gd name="connsiteY863" fmla="*/ 74355 h 597247"/>
              <a:gd name="connsiteX864" fmla="*/ 257656 w 634785"/>
              <a:gd name="connsiteY864" fmla="*/ 72250 h 597247"/>
              <a:gd name="connsiteX865" fmla="*/ 256092 w 634785"/>
              <a:gd name="connsiteY865" fmla="*/ 71227 h 597247"/>
              <a:gd name="connsiteX866" fmla="*/ 253265 w 634785"/>
              <a:gd name="connsiteY866" fmla="*/ 70866 h 597247"/>
              <a:gd name="connsiteX867" fmla="*/ 253385 w 634785"/>
              <a:gd name="connsiteY867" fmla="*/ 70505 h 597247"/>
              <a:gd name="connsiteX868" fmla="*/ 256393 w 634785"/>
              <a:gd name="connsiteY868" fmla="*/ 70625 h 597247"/>
              <a:gd name="connsiteX869" fmla="*/ 257596 w 634785"/>
              <a:gd name="connsiteY869" fmla="*/ 71407 h 597247"/>
              <a:gd name="connsiteX870" fmla="*/ 259762 w 634785"/>
              <a:gd name="connsiteY870" fmla="*/ 73814 h 597247"/>
              <a:gd name="connsiteX871" fmla="*/ 263311 w 634785"/>
              <a:gd name="connsiteY871" fmla="*/ 76942 h 597247"/>
              <a:gd name="connsiteX872" fmla="*/ 269327 w 634785"/>
              <a:gd name="connsiteY872" fmla="*/ 81574 h 597247"/>
              <a:gd name="connsiteX873" fmla="*/ 278892 w 634785"/>
              <a:gd name="connsiteY873" fmla="*/ 88312 h 597247"/>
              <a:gd name="connsiteX874" fmla="*/ 284727 w 634785"/>
              <a:gd name="connsiteY874" fmla="*/ 92162 h 597247"/>
              <a:gd name="connsiteX875" fmla="*/ 288698 w 634785"/>
              <a:gd name="connsiteY875" fmla="*/ 94328 h 597247"/>
              <a:gd name="connsiteX876" fmla="*/ 291405 w 634785"/>
              <a:gd name="connsiteY876" fmla="*/ 94929 h 597247"/>
              <a:gd name="connsiteX877" fmla="*/ 292969 w 634785"/>
              <a:gd name="connsiteY877" fmla="*/ 93726 h 597247"/>
              <a:gd name="connsiteX878" fmla="*/ 295375 w 634785"/>
              <a:gd name="connsiteY878" fmla="*/ 93064 h 597247"/>
              <a:gd name="connsiteX879" fmla="*/ 299827 w 634785"/>
              <a:gd name="connsiteY879" fmla="*/ 95471 h 597247"/>
              <a:gd name="connsiteX880" fmla="*/ 304880 w 634785"/>
              <a:gd name="connsiteY880" fmla="*/ 97275 h 597247"/>
              <a:gd name="connsiteX881" fmla="*/ 307286 w 634785"/>
              <a:gd name="connsiteY881" fmla="*/ 96192 h 597247"/>
              <a:gd name="connsiteX882" fmla="*/ 262228 w 634785"/>
              <a:gd name="connsiteY882" fmla="*/ 55766 h 597247"/>
              <a:gd name="connsiteX883" fmla="*/ 262228 w 634785"/>
              <a:gd name="connsiteY883" fmla="*/ 54563 h 597247"/>
              <a:gd name="connsiteX884" fmla="*/ 264033 w 634785"/>
              <a:gd name="connsiteY884" fmla="*/ 52458 h 597247"/>
              <a:gd name="connsiteX885" fmla="*/ 268545 w 634785"/>
              <a:gd name="connsiteY885" fmla="*/ 49450 h 597247"/>
              <a:gd name="connsiteX886" fmla="*/ 270711 w 634785"/>
              <a:gd name="connsiteY886" fmla="*/ 47344 h 597247"/>
              <a:gd name="connsiteX887" fmla="*/ 272335 w 634785"/>
              <a:gd name="connsiteY887" fmla="*/ 45299 h 597247"/>
              <a:gd name="connsiteX888" fmla="*/ 273297 w 634785"/>
              <a:gd name="connsiteY888" fmla="*/ 43133 h 597247"/>
              <a:gd name="connsiteX889" fmla="*/ 275403 w 634785"/>
              <a:gd name="connsiteY889" fmla="*/ 41088 h 597247"/>
              <a:gd name="connsiteX890" fmla="*/ 277147 w 634785"/>
              <a:gd name="connsiteY890" fmla="*/ 41208 h 597247"/>
              <a:gd name="connsiteX891" fmla="*/ 279493 w 634785"/>
              <a:gd name="connsiteY891" fmla="*/ 43735 h 597247"/>
              <a:gd name="connsiteX892" fmla="*/ 282020 w 634785"/>
              <a:gd name="connsiteY892" fmla="*/ 45539 h 597247"/>
              <a:gd name="connsiteX893" fmla="*/ 280215 w 634785"/>
              <a:gd name="connsiteY893" fmla="*/ 47104 h 597247"/>
              <a:gd name="connsiteX894" fmla="*/ 276425 w 634785"/>
              <a:gd name="connsiteY894" fmla="*/ 47886 h 597247"/>
              <a:gd name="connsiteX895" fmla="*/ 272816 w 634785"/>
              <a:gd name="connsiteY895" fmla="*/ 50111 h 597247"/>
              <a:gd name="connsiteX896" fmla="*/ 268966 w 634785"/>
              <a:gd name="connsiteY896" fmla="*/ 52157 h 597247"/>
              <a:gd name="connsiteX897" fmla="*/ 268725 w 634785"/>
              <a:gd name="connsiteY897" fmla="*/ 53540 h 597247"/>
              <a:gd name="connsiteX898" fmla="*/ 269928 w 634785"/>
              <a:gd name="connsiteY898" fmla="*/ 55827 h 597247"/>
              <a:gd name="connsiteX899" fmla="*/ 271793 w 634785"/>
              <a:gd name="connsiteY899" fmla="*/ 55766 h 597247"/>
              <a:gd name="connsiteX900" fmla="*/ 271793 w 634785"/>
              <a:gd name="connsiteY900" fmla="*/ 57631 h 597247"/>
              <a:gd name="connsiteX901" fmla="*/ 266138 w 634785"/>
              <a:gd name="connsiteY901" fmla="*/ 59496 h 597247"/>
              <a:gd name="connsiteX902" fmla="*/ 264213 w 634785"/>
              <a:gd name="connsiteY902" fmla="*/ 59135 h 597247"/>
              <a:gd name="connsiteX903" fmla="*/ 263191 w 634785"/>
              <a:gd name="connsiteY903" fmla="*/ 59977 h 597247"/>
              <a:gd name="connsiteX904" fmla="*/ 261627 w 634785"/>
              <a:gd name="connsiteY904" fmla="*/ 62745 h 597247"/>
              <a:gd name="connsiteX905" fmla="*/ 257656 w 634785"/>
              <a:gd name="connsiteY905" fmla="*/ 65993 h 597247"/>
              <a:gd name="connsiteX906" fmla="*/ 255490 w 634785"/>
              <a:gd name="connsiteY906" fmla="*/ 66174 h 597247"/>
              <a:gd name="connsiteX907" fmla="*/ 255250 w 634785"/>
              <a:gd name="connsiteY907" fmla="*/ 65091 h 597247"/>
              <a:gd name="connsiteX908" fmla="*/ 255972 w 634785"/>
              <a:gd name="connsiteY908" fmla="*/ 63286 h 597247"/>
              <a:gd name="connsiteX909" fmla="*/ 254528 w 634785"/>
              <a:gd name="connsiteY909" fmla="*/ 60880 h 597247"/>
              <a:gd name="connsiteX910" fmla="*/ 255069 w 634785"/>
              <a:gd name="connsiteY910" fmla="*/ 59556 h 597247"/>
              <a:gd name="connsiteX911" fmla="*/ 257476 w 634785"/>
              <a:gd name="connsiteY911" fmla="*/ 58654 h 597247"/>
              <a:gd name="connsiteX912" fmla="*/ 259280 w 634785"/>
              <a:gd name="connsiteY912" fmla="*/ 57270 h 597247"/>
              <a:gd name="connsiteX913" fmla="*/ 261807 w 634785"/>
              <a:gd name="connsiteY913" fmla="*/ 56609 h 597247"/>
              <a:gd name="connsiteX914" fmla="*/ 262228 w 634785"/>
              <a:gd name="connsiteY914" fmla="*/ 55766 h 597247"/>
              <a:gd name="connsiteX915" fmla="*/ 262048 w 634785"/>
              <a:gd name="connsiteY915" fmla="*/ 44457 h 597247"/>
              <a:gd name="connsiteX916" fmla="*/ 260845 w 634785"/>
              <a:gd name="connsiteY916" fmla="*/ 47705 h 597247"/>
              <a:gd name="connsiteX917" fmla="*/ 259521 w 634785"/>
              <a:gd name="connsiteY917" fmla="*/ 49690 h 597247"/>
              <a:gd name="connsiteX918" fmla="*/ 257596 w 634785"/>
              <a:gd name="connsiteY918" fmla="*/ 51194 h 597247"/>
              <a:gd name="connsiteX919" fmla="*/ 257175 w 634785"/>
              <a:gd name="connsiteY919" fmla="*/ 50894 h 597247"/>
              <a:gd name="connsiteX920" fmla="*/ 257536 w 634785"/>
              <a:gd name="connsiteY920" fmla="*/ 47525 h 597247"/>
              <a:gd name="connsiteX921" fmla="*/ 258378 w 634785"/>
              <a:gd name="connsiteY921" fmla="*/ 45118 h 597247"/>
              <a:gd name="connsiteX922" fmla="*/ 259942 w 634785"/>
              <a:gd name="connsiteY922" fmla="*/ 42953 h 597247"/>
              <a:gd name="connsiteX923" fmla="*/ 261145 w 634785"/>
              <a:gd name="connsiteY923" fmla="*/ 43013 h 597247"/>
              <a:gd name="connsiteX924" fmla="*/ 262048 w 634785"/>
              <a:gd name="connsiteY924" fmla="*/ 44457 h 597247"/>
              <a:gd name="connsiteX925" fmla="*/ 295074 w 634785"/>
              <a:gd name="connsiteY925" fmla="*/ 36636 h 597247"/>
              <a:gd name="connsiteX926" fmla="*/ 293931 w 634785"/>
              <a:gd name="connsiteY926" fmla="*/ 37719 h 597247"/>
              <a:gd name="connsiteX927" fmla="*/ 293691 w 634785"/>
              <a:gd name="connsiteY927" fmla="*/ 38982 h 597247"/>
              <a:gd name="connsiteX928" fmla="*/ 291284 w 634785"/>
              <a:gd name="connsiteY928" fmla="*/ 40246 h 597247"/>
              <a:gd name="connsiteX929" fmla="*/ 288156 w 634785"/>
              <a:gd name="connsiteY929" fmla="*/ 39403 h 597247"/>
              <a:gd name="connsiteX930" fmla="*/ 290563 w 634785"/>
              <a:gd name="connsiteY930" fmla="*/ 37238 h 597247"/>
              <a:gd name="connsiteX931" fmla="*/ 291946 w 634785"/>
              <a:gd name="connsiteY931" fmla="*/ 36756 h 597247"/>
              <a:gd name="connsiteX932" fmla="*/ 296337 w 634785"/>
              <a:gd name="connsiteY932" fmla="*/ 34230 h 597247"/>
              <a:gd name="connsiteX933" fmla="*/ 296578 w 634785"/>
              <a:gd name="connsiteY933" fmla="*/ 35252 h 597247"/>
              <a:gd name="connsiteX934" fmla="*/ 295074 w 634785"/>
              <a:gd name="connsiteY934" fmla="*/ 36636 h 597247"/>
              <a:gd name="connsiteX935" fmla="*/ 266439 w 634785"/>
              <a:gd name="connsiteY935" fmla="*/ 41028 h 597247"/>
              <a:gd name="connsiteX936" fmla="*/ 264875 w 634785"/>
              <a:gd name="connsiteY936" fmla="*/ 41088 h 597247"/>
              <a:gd name="connsiteX937" fmla="*/ 263913 w 634785"/>
              <a:gd name="connsiteY937" fmla="*/ 39885 h 597247"/>
              <a:gd name="connsiteX938" fmla="*/ 266980 w 634785"/>
              <a:gd name="connsiteY938" fmla="*/ 37839 h 597247"/>
              <a:gd name="connsiteX939" fmla="*/ 268425 w 634785"/>
              <a:gd name="connsiteY939" fmla="*/ 38561 h 597247"/>
              <a:gd name="connsiteX940" fmla="*/ 267823 w 634785"/>
              <a:gd name="connsiteY940" fmla="*/ 40125 h 597247"/>
              <a:gd name="connsiteX941" fmla="*/ 266439 w 634785"/>
              <a:gd name="connsiteY941" fmla="*/ 41028 h 597247"/>
              <a:gd name="connsiteX942" fmla="*/ 283223 w 634785"/>
              <a:gd name="connsiteY942" fmla="*/ 22980 h 597247"/>
              <a:gd name="connsiteX943" fmla="*/ 285509 w 634785"/>
              <a:gd name="connsiteY943" fmla="*/ 22379 h 597247"/>
              <a:gd name="connsiteX944" fmla="*/ 287795 w 634785"/>
              <a:gd name="connsiteY944" fmla="*/ 23943 h 597247"/>
              <a:gd name="connsiteX945" fmla="*/ 286412 w 634785"/>
              <a:gd name="connsiteY945" fmla="*/ 26409 h 597247"/>
              <a:gd name="connsiteX946" fmla="*/ 285991 w 634785"/>
              <a:gd name="connsiteY946" fmla="*/ 28816 h 597247"/>
              <a:gd name="connsiteX947" fmla="*/ 284065 w 634785"/>
              <a:gd name="connsiteY947" fmla="*/ 28936 h 597247"/>
              <a:gd name="connsiteX948" fmla="*/ 283283 w 634785"/>
              <a:gd name="connsiteY948" fmla="*/ 30741 h 597247"/>
              <a:gd name="connsiteX949" fmla="*/ 283945 w 634785"/>
              <a:gd name="connsiteY949" fmla="*/ 32545 h 597247"/>
              <a:gd name="connsiteX950" fmla="*/ 284787 w 634785"/>
              <a:gd name="connsiteY950" fmla="*/ 32906 h 597247"/>
              <a:gd name="connsiteX951" fmla="*/ 282983 w 634785"/>
              <a:gd name="connsiteY951" fmla="*/ 33929 h 597247"/>
              <a:gd name="connsiteX952" fmla="*/ 283283 w 634785"/>
              <a:gd name="connsiteY952" fmla="*/ 32846 h 597247"/>
              <a:gd name="connsiteX953" fmla="*/ 281479 w 634785"/>
              <a:gd name="connsiteY953" fmla="*/ 31402 h 597247"/>
              <a:gd name="connsiteX954" fmla="*/ 279554 w 634785"/>
              <a:gd name="connsiteY954" fmla="*/ 31763 h 597247"/>
              <a:gd name="connsiteX955" fmla="*/ 278471 w 634785"/>
              <a:gd name="connsiteY955" fmla="*/ 32906 h 597247"/>
              <a:gd name="connsiteX956" fmla="*/ 277268 w 634785"/>
              <a:gd name="connsiteY956" fmla="*/ 33147 h 597247"/>
              <a:gd name="connsiteX957" fmla="*/ 276365 w 634785"/>
              <a:gd name="connsiteY957" fmla="*/ 32305 h 597247"/>
              <a:gd name="connsiteX958" fmla="*/ 275162 w 634785"/>
              <a:gd name="connsiteY958" fmla="*/ 32425 h 597247"/>
              <a:gd name="connsiteX959" fmla="*/ 274801 w 634785"/>
              <a:gd name="connsiteY959" fmla="*/ 33869 h 597247"/>
              <a:gd name="connsiteX960" fmla="*/ 271793 w 634785"/>
              <a:gd name="connsiteY960" fmla="*/ 35313 h 597247"/>
              <a:gd name="connsiteX961" fmla="*/ 269507 w 634785"/>
              <a:gd name="connsiteY961" fmla="*/ 33147 h 597247"/>
              <a:gd name="connsiteX962" fmla="*/ 271312 w 634785"/>
              <a:gd name="connsiteY962" fmla="*/ 28695 h 597247"/>
              <a:gd name="connsiteX963" fmla="*/ 273718 w 634785"/>
              <a:gd name="connsiteY963" fmla="*/ 27853 h 597247"/>
              <a:gd name="connsiteX964" fmla="*/ 275824 w 634785"/>
              <a:gd name="connsiteY964" fmla="*/ 26229 h 597247"/>
              <a:gd name="connsiteX965" fmla="*/ 278832 w 634785"/>
              <a:gd name="connsiteY965" fmla="*/ 24725 h 597247"/>
              <a:gd name="connsiteX966" fmla="*/ 281178 w 634785"/>
              <a:gd name="connsiteY966" fmla="*/ 24244 h 597247"/>
              <a:gd name="connsiteX967" fmla="*/ 283223 w 634785"/>
              <a:gd name="connsiteY967" fmla="*/ 23040 h 597247"/>
              <a:gd name="connsiteX968" fmla="*/ 261566 w 634785"/>
              <a:gd name="connsiteY968" fmla="*/ 27853 h 597247"/>
              <a:gd name="connsiteX969" fmla="*/ 264033 w 634785"/>
              <a:gd name="connsiteY969" fmla="*/ 30380 h 597247"/>
              <a:gd name="connsiteX970" fmla="*/ 265116 w 634785"/>
              <a:gd name="connsiteY970" fmla="*/ 33989 h 597247"/>
              <a:gd name="connsiteX971" fmla="*/ 264635 w 634785"/>
              <a:gd name="connsiteY971" fmla="*/ 34290 h 597247"/>
              <a:gd name="connsiteX972" fmla="*/ 259100 w 634785"/>
              <a:gd name="connsiteY972" fmla="*/ 35373 h 597247"/>
              <a:gd name="connsiteX973" fmla="*/ 256152 w 634785"/>
              <a:gd name="connsiteY973" fmla="*/ 31162 h 597247"/>
              <a:gd name="connsiteX974" fmla="*/ 254708 w 634785"/>
              <a:gd name="connsiteY974" fmla="*/ 29537 h 597247"/>
              <a:gd name="connsiteX975" fmla="*/ 257476 w 634785"/>
              <a:gd name="connsiteY975" fmla="*/ 25928 h 597247"/>
              <a:gd name="connsiteX976" fmla="*/ 258438 w 634785"/>
              <a:gd name="connsiteY976" fmla="*/ 26650 h 597247"/>
              <a:gd name="connsiteX977" fmla="*/ 260845 w 634785"/>
              <a:gd name="connsiteY977" fmla="*/ 26650 h 597247"/>
              <a:gd name="connsiteX978" fmla="*/ 261506 w 634785"/>
              <a:gd name="connsiteY978" fmla="*/ 27853 h 597247"/>
              <a:gd name="connsiteX979" fmla="*/ 270409 w 634785"/>
              <a:gd name="connsiteY979" fmla="*/ 24244 h 597247"/>
              <a:gd name="connsiteX980" fmla="*/ 266740 w 634785"/>
              <a:gd name="connsiteY980" fmla="*/ 27853 h 597247"/>
              <a:gd name="connsiteX981" fmla="*/ 265717 w 634785"/>
              <a:gd name="connsiteY981" fmla="*/ 26469 h 597247"/>
              <a:gd name="connsiteX982" fmla="*/ 266740 w 634785"/>
              <a:gd name="connsiteY982" fmla="*/ 24424 h 597247"/>
              <a:gd name="connsiteX983" fmla="*/ 268364 w 634785"/>
              <a:gd name="connsiteY983" fmla="*/ 22379 h 597247"/>
              <a:gd name="connsiteX984" fmla="*/ 269868 w 634785"/>
              <a:gd name="connsiteY984" fmla="*/ 21416 h 597247"/>
              <a:gd name="connsiteX985" fmla="*/ 271011 w 634785"/>
              <a:gd name="connsiteY985" fmla="*/ 21536 h 597247"/>
              <a:gd name="connsiteX986" fmla="*/ 271071 w 634785"/>
              <a:gd name="connsiteY986" fmla="*/ 23281 h 597247"/>
              <a:gd name="connsiteX987" fmla="*/ 270409 w 634785"/>
              <a:gd name="connsiteY987" fmla="*/ 24244 h 597247"/>
              <a:gd name="connsiteX988" fmla="*/ 248993 w 634785"/>
              <a:gd name="connsiteY988" fmla="*/ 25627 h 597247"/>
              <a:gd name="connsiteX989" fmla="*/ 249836 w 634785"/>
              <a:gd name="connsiteY989" fmla="*/ 23702 h 597247"/>
              <a:gd name="connsiteX990" fmla="*/ 250979 w 634785"/>
              <a:gd name="connsiteY990" fmla="*/ 23401 h 597247"/>
              <a:gd name="connsiteX991" fmla="*/ 251099 w 634785"/>
              <a:gd name="connsiteY991" fmla="*/ 25507 h 597247"/>
              <a:gd name="connsiteX992" fmla="*/ 248993 w 634785"/>
              <a:gd name="connsiteY992" fmla="*/ 25627 h 597247"/>
              <a:gd name="connsiteX993" fmla="*/ 264815 w 634785"/>
              <a:gd name="connsiteY993" fmla="*/ 19611 h 597247"/>
              <a:gd name="connsiteX994" fmla="*/ 263010 w 634785"/>
              <a:gd name="connsiteY994" fmla="*/ 21717 h 597247"/>
              <a:gd name="connsiteX995" fmla="*/ 261446 w 634785"/>
              <a:gd name="connsiteY995" fmla="*/ 21897 h 597247"/>
              <a:gd name="connsiteX996" fmla="*/ 260845 w 634785"/>
              <a:gd name="connsiteY996" fmla="*/ 20574 h 597247"/>
              <a:gd name="connsiteX997" fmla="*/ 261747 w 634785"/>
              <a:gd name="connsiteY997" fmla="*/ 17686 h 597247"/>
              <a:gd name="connsiteX998" fmla="*/ 262288 w 634785"/>
              <a:gd name="connsiteY998" fmla="*/ 17025 h 597247"/>
              <a:gd name="connsiteX999" fmla="*/ 264454 w 634785"/>
              <a:gd name="connsiteY999" fmla="*/ 17025 h 597247"/>
              <a:gd name="connsiteX1000" fmla="*/ 266018 w 634785"/>
              <a:gd name="connsiteY1000" fmla="*/ 18228 h 597247"/>
              <a:gd name="connsiteX1001" fmla="*/ 264815 w 634785"/>
              <a:gd name="connsiteY1001" fmla="*/ 19551 h 597247"/>
              <a:gd name="connsiteX1002" fmla="*/ 272876 w 634785"/>
              <a:gd name="connsiteY1002" fmla="*/ 19431 h 597247"/>
              <a:gd name="connsiteX1003" fmla="*/ 271432 w 634785"/>
              <a:gd name="connsiteY1003" fmla="*/ 17205 h 597247"/>
              <a:gd name="connsiteX1004" fmla="*/ 272515 w 634785"/>
              <a:gd name="connsiteY1004" fmla="*/ 16002 h 597247"/>
              <a:gd name="connsiteX1005" fmla="*/ 274019 w 634785"/>
              <a:gd name="connsiteY1005" fmla="*/ 16002 h 597247"/>
              <a:gd name="connsiteX1006" fmla="*/ 274621 w 634785"/>
              <a:gd name="connsiteY1006" fmla="*/ 18168 h 597247"/>
              <a:gd name="connsiteX1007" fmla="*/ 272876 w 634785"/>
              <a:gd name="connsiteY1007" fmla="*/ 19431 h 597247"/>
              <a:gd name="connsiteX1008" fmla="*/ 255611 w 634785"/>
              <a:gd name="connsiteY1008" fmla="*/ 14257 h 597247"/>
              <a:gd name="connsiteX1009" fmla="*/ 256814 w 634785"/>
              <a:gd name="connsiteY1009" fmla="*/ 16543 h 597247"/>
              <a:gd name="connsiteX1010" fmla="*/ 255851 w 634785"/>
              <a:gd name="connsiteY1010" fmla="*/ 19551 h 597247"/>
              <a:gd name="connsiteX1011" fmla="*/ 253144 w 634785"/>
              <a:gd name="connsiteY1011" fmla="*/ 19190 h 597247"/>
              <a:gd name="connsiteX1012" fmla="*/ 251580 w 634785"/>
              <a:gd name="connsiteY1012" fmla="*/ 15160 h 597247"/>
              <a:gd name="connsiteX1013" fmla="*/ 253806 w 634785"/>
              <a:gd name="connsiteY1013" fmla="*/ 12994 h 597247"/>
              <a:gd name="connsiteX1014" fmla="*/ 255611 w 634785"/>
              <a:gd name="connsiteY1014" fmla="*/ 14257 h 597247"/>
              <a:gd name="connsiteX1015" fmla="*/ 281719 w 634785"/>
              <a:gd name="connsiteY1015" fmla="*/ 13295 h 597247"/>
              <a:gd name="connsiteX1016" fmla="*/ 281719 w 634785"/>
              <a:gd name="connsiteY1016" fmla="*/ 15581 h 597247"/>
              <a:gd name="connsiteX1017" fmla="*/ 280336 w 634785"/>
              <a:gd name="connsiteY1017" fmla="*/ 17386 h 597247"/>
              <a:gd name="connsiteX1018" fmla="*/ 279734 w 634785"/>
              <a:gd name="connsiteY1018" fmla="*/ 17386 h 597247"/>
              <a:gd name="connsiteX1019" fmla="*/ 278892 w 634785"/>
              <a:gd name="connsiteY1019" fmla="*/ 14979 h 597247"/>
              <a:gd name="connsiteX1020" fmla="*/ 278290 w 634785"/>
              <a:gd name="connsiteY1020" fmla="*/ 11791 h 597247"/>
              <a:gd name="connsiteX1021" fmla="*/ 277448 w 634785"/>
              <a:gd name="connsiteY1021" fmla="*/ 10588 h 597247"/>
              <a:gd name="connsiteX1022" fmla="*/ 278771 w 634785"/>
              <a:gd name="connsiteY1022" fmla="*/ 9204 h 597247"/>
              <a:gd name="connsiteX1023" fmla="*/ 278771 w 634785"/>
              <a:gd name="connsiteY1023" fmla="*/ 11009 h 597247"/>
              <a:gd name="connsiteX1024" fmla="*/ 281719 w 634785"/>
              <a:gd name="connsiteY1024" fmla="*/ 13295 h 597247"/>
              <a:gd name="connsiteX1025" fmla="*/ 268484 w 634785"/>
              <a:gd name="connsiteY1025" fmla="*/ 13114 h 597247"/>
              <a:gd name="connsiteX1026" fmla="*/ 267462 w 634785"/>
              <a:gd name="connsiteY1026" fmla="*/ 11550 h 597247"/>
              <a:gd name="connsiteX1027" fmla="*/ 268545 w 634785"/>
              <a:gd name="connsiteY1027" fmla="*/ 10167 h 597247"/>
              <a:gd name="connsiteX1028" fmla="*/ 269447 w 634785"/>
              <a:gd name="connsiteY1028" fmla="*/ 10588 h 597247"/>
              <a:gd name="connsiteX1029" fmla="*/ 269507 w 634785"/>
              <a:gd name="connsiteY1029" fmla="*/ 12513 h 597247"/>
              <a:gd name="connsiteX1030" fmla="*/ 268425 w 634785"/>
              <a:gd name="connsiteY1030" fmla="*/ 13114 h 597247"/>
              <a:gd name="connsiteX1031" fmla="*/ 293089 w 634785"/>
              <a:gd name="connsiteY1031" fmla="*/ 3008 h 597247"/>
              <a:gd name="connsiteX1032" fmla="*/ 294533 w 634785"/>
              <a:gd name="connsiteY1032" fmla="*/ 1203 h 597247"/>
              <a:gd name="connsiteX1033" fmla="*/ 297059 w 634785"/>
              <a:gd name="connsiteY1033" fmla="*/ 241 h 597247"/>
              <a:gd name="connsiteX1034" fmla="*/ 298022 w 634785"/>
              <a:gd name="connsiteY1034" fmla="*/ 782 h 597247"/>
              <a:gd name="connsiteX1035" fmla="*/ 299827 w 634785"/>
              <a:gd name="connsiteY1035" fmla="*/ 0 h 597247"/>
              <a:gd name="connsiteX1036" fmla="*/ 300368 w 634785"/>
              <a:gd name="connsiteY1036" fmla="*/ 3489 h 597247"/>
              <a:gd name="connsiteX1037" fmla="*/ 299286 w 634785"/>
              <a:gd name="connsiteY1037" fmla="*/ 7700 h 597247"/>
              <a:gd name="connsiteX1038" fmla="*/ 299887 w 634785"/>
              <a:gd name="connsiteY1038" fmla="*/ 9806 h 597247"/>
              <a:gd name="connsiteX1039" fmla="*/ 298804 w 634785"/>
              <a:gd name="connsiteY1039" fmla="*/ 12212 h 597247"/>
              <a:gd name="connsiteX1040" fmla="*/ 297902 w 634785"/>
              <a:gd name="connsiteY1040" fmla="*/ 12453 h 597247"/>
              <a:gd name="connsiteX1041" fmla="*/ 296698 w 634785"/>
              <a:gd name="connsiteY1041" fmla="*/ 14618 h 597247"/>
              <a:gd name="connsiteX1042" fmla="*/ 294473 w 634785"/>
              <a:gd name="connsiteY1042" fmla="*/ 15220 h 597247"/>
              <a:gd name="connsiteX1043" fmla="*/ 292307 w 634785"/>
              <a:gd name="connsiteY1043" fmla="*/ 16483 h 597247"/>
              <a:gd name="connsiteX1044" fmla="*/ 292307 w 634785"/>
              <a:gd name="connsiteY1044" fmla="*/ 14919 h 597247"/>
              <a:gd name="connsiteX1045" fmla="*/ 293089 w 634785"/>
              <a:gd name="connsiteY1045" fmla="*/ 12874 h 597247"/>
              <a:gd name="connsiteX1046" fmla="*/ 293210 w 634785"/>
              <a:gd name="connsiteY1046" fmla="*/ 10708 h 597247"/>
              <a:gd name="connsiteX1047" fmla="*/ 292608 w 634785"/>
              <a:gd name="connsiteY1047" fmla="*/ 7820 h 597247"/>
              <a:gd name="connsiteX1048" fmla="*/ 292608 w 634785"/>
              <a:gd name="connsiteY1048" fmla="*/ 5234 h 597247"/>
              <a:gd name="connsiteX1049" fmla="*/ 293089 w 634785"/>
              <a:gd name="connsiteY1049" fmla="*/ 3008 h 597247"/>
              <a:gd name="connsiteX1050" fmla="*/ 267402 w 634785"/>
              <a:gd name="connsiteY1050" fmla="*/ 7760 h 597247"/>
              <a:gd name="connsiteX1051" fmla="*/ 267402 w 634785"/>
              <a:gd name="connsiteY1051" fmla="*/ 8663 h 597247"/>
              <a:gd name="connsiteX1052" fmla="*/ 265116 w 634785"/>
              <a:gd name="connsiteY1052" fmla="*/ 10467 h 597247"/>
              <a:gd name="connsiteX1053" fmla="*/ 264334 w 634785"/>
              <a:gd name="connsiteY1053" fmla="*/ 13836 h 597247"/>
              <a:gd name="connsiteX1054" fmla="*/ 264334 w 634785"/>
              <a:gd name="connsiteY1054" fmla="*/ 14859 h 597247"/>
              <a:gd name="connsiteX1055" fmla="*/ 262529 w 634785"/>
              <a:gd name="connsiteY1055" fmla="*/ 14378 h 597247"/>
              <a:gd name="connsiteX1056" fmla="*/ 262409 w 634785"/>
              <a:gd name="connsiteY1056" fmla="*/ 11550 h 597247"/>
              <a:gd name="connsiteX1057" fmla="*/ 262649 w 634785"/>
              <a:gd name="connsiteY1057" fmla="*/ 10347 h 597247"/>
              <a:gd name="connsiteX1058" fmla="*/ 265657 w 634785"/>
              <a:gd name="connsiteY1058" fmla="*/ 9324 h 597247"/>
              <a:gd name="connsiteX1059" fmla="*/ 267342 w 634785"/>
              <a:gd name="connsiteY1059" fmla="*/ 7760 h 597247"/>
              <a:gd name="connsiteX1060" fmla="*/ 274861 w 634785"/>
              <a:gd name="connsiteY1060" fmla="*/ 4873 h 597247"/>
              <a:gd name="connsiteX1061" fmla="*/ 275162 w 634785"/>
              <a:gd name="connsiteY1061" fmla="*/ 2888 h 597247"/>
              <a:gd name="connsiteX1062" fmla="*/ 275764 w 634785"/>
              <a:gd name="connsiteY1062" fmla="*/ 4091 h 597247"/>
              <a:gd name="connsiteX1063" fmla="*/ 275162 w 634785"/>
              <a:gd name="connsiteY1063" fmla="*/ 6076 h 597247"/>
              <a:gd name="connsiteX1064" fmla="*/ 274861 w 634785"/>
              <a:gd name="connsiteY1064" fmla="*/ 4873 h 597247"/>
              <a:gd name="connsiteX1065" fmla="*/ 256513 w 634785"/>
              <a:gd name="connsiteY1065" fmla="*/ 4091 h 597247"/>
              <a:gd name="connsiteX1066" fmla="*/ 257957 w 634785"/>
              <a:gd name="connsiteY1066" fmla="*/ 5234 h 597247"/>
              <a:gd name="connsiteX1067" fmla="*/ 257957 w 634785"/>
              <a:gd name="connsiteY1067" fmla="*/ 7099 h 597247"/>
              <a:gd name="connsiteX1068" fmla="*/ 256754 w 634785"/>
              <a:gd name="connsiteY1068" fmla="*/ 6738 h 597247"/>
              <a:gd name="connsiteX1069" fmla="*/ 256513 w 634785"/>
              <a:gd name="connsiteY1069" fmla="*/ 4091 h 597247"/>
              <a:gd name="connsiteX1070" fmla="*/ 233413 w 634785"/>
              <a:gd name="connsiteY1070" fmla="*/ 23883 h 597247"/>
              <a:gd name="connsiteX1071" fmla="*/ 232089 w 634785"/>
              <a:gd name="connsiteY1071" fmla="*/ 25086 h 597247"/>
              <a:gd name="connsiteX1072" fmla="*/ 232931 w 634785"/>
              <a:gd name="connsiteY1072" fmla="*/ 27913 h 597247"/>
              <a:gd name="connsiteX1073" fmla="*/ 232811 w 634785"/>
              <a:gd name="connsiteY1073" fmla="*/ 28695 h 597247"/>
              <a:gd name="connsiteX1074" fmla="*/ 230104 w 634785"/>
              <a:gd name="connsiteY1074" fmla="*/ 28755 h 597247"/>
              <a:gd name="connsiteX1075" fmla="*/ 228419 w 634785"/>
              <a:gd name="connsiteY1075" fmla="*/ 29357 h 597247"/>
              <a:gd name="connsiteX1076" fmla="*/ 227637 w 634785"/>
              <a:gd name="connsiteY1076" fmla="*/ 27853 h 597247"/>
              <a:gd name="connsiteX1077" fmla="*/ 226434 w 634785"/>
              <a:gd name="connsiteY1077" fmla="*/ 27733 h 597247"/>
              <a:gd name="connsiteX1078" fmla="*/ 225833 w 634785"/>
              <a:gd name="connsiteY1078" fmla="*/ 25086 h 597247"/>
              <a:gd name="connsiteX1079" fmla="*/ 229141 w 634785"/>
              <a:gd name="connsiteY1079" fmla="*/ 23762 h 597247"/>
              <a:gd name="connsiteX1080" fmla="*/ 229984 w 634785"/>
              <a:gd name="connsiteY1080" fmla="*/ 23883 h 597247"/>
              <a:gd name="connsiteX1081" fmla="*/ 231427 w 634785"/>
              <a:gd name="connsiteY1081" fmla="*/ 22559 h 597247"/>
              <a:gd name="connsiteX1082" fmla="*/ 231307 w 634785"/>
              <a:gd name="connsiteY1082" fmla="*/ 21236 h 597247"/>
              <a:gd name="connsiteX1083" fmla="*/ 232209 w 634785"/>
              <a:gd name="connsiteY1083" fmla="*/ 21416 h 597247"/>
              <a:gd name="connsiteX1084" fmla="*/ 233473 w 634785"/>
              <a:gd name="connsiteY1084" fmla="*/ 23883 h 597247"/>
              <a:gd name="connsiteX1085" fmla="*/ 240932 w 634785"/>
              <a:gd name="connsiteY1085" fmla="*/ 24484 h 597247"/>
              <a:gd name="connsiteX1086" fmla="*/ 240210 w 634785"/>
              <a:gd name="connsiteY1086" fmla="*/ 23401 h 597247"/>
              <a:gd name="connsiteX1087" fmla="*/ 242797 w 634785"/>
              <a:gd name="connsiteY1087" fmla="*/ 23401 h 597247"/>
              <a:gd name="connsiteX1088" fmla="*/ 242316 w 634785"/>
              <a:gd name="connsiteY1088" fmla="*/ 25206 h 597247"/>
              <a:gd name="connsiteX1089" fmla="*/ 240993 w 634785"/>
              <a:gd name="connsiteY1089" fmla="*/ 24424 h 597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</a:cxnLst>
            <a:rect l="l" t="t" r="r" b="b"/>
            <a:pathLst>
              <a:path w="634785" h="597247">
                <a:moveTo>
                  <a:pt x="307346" y="96192"/>
                </a:moveTo>
                <a:lnTo>
                  <a:pt x="307948" y="97937"/>
                </a:lnTo>
                <a:lnTo>
                  <a:pt x="311437" y="101968"/>
                </a:lnTo>
                <a:lnTo>
                  <a:pt x="312159" y="101787"/>
                </a:lnTo>
                <a:lnTo>
                  <a:pt x="313242" y="101186"/>
                </a:lnTo>
                <a:lnTo>
                  <a:pt x="313844" y="100584"/>
                </a:lnTo>
                <a:lnTo>
                  <a:pt x="316852" y="99802"/>
                </a:lnTo>
                <a:lnTo>
                  <a:pt x="317092" y="98298"/>
                </a:lnTo>
                <a:lnTo>
                  <a:pt x="317814" y="98057"/>
                </a:lnTo>
                <a:lnTo>
                  <a:pt x="318716" y="97456"/>
                </a:lnTo>
                <a:lnTo>
                  <a:pt x="319619" y="98659"/>
                </a:lnTo>
                <a:lnTo>
                  <a:pt x="320401" y="98418"/>
                </a:lnTo>
                <a:lnTo>
                  <a:pt x="321845" y="100223"/>
                </a:lnTo>
                <a:lnTo>
                  <a:pt x="321845" y="100945"/>
                </a:lnTo>
                <a:lnTo>
                  <a:pt x="321484" y="103953"/>
                </a:lnTo>
                <a:lnTo>
                  <a:pt x="323649" y="103652"/>
                </a:lnTo>
                <a:lnTo>
                  <a:pt x="324130" y="102810"/>
                </a:lnTo>
                <a:lnTo>
                  <a:pt x="325634" y="103171"/>
                </a:lnTo>
                <a:lnTo>
                  <a:pt x="326537" y="101968"/>
                </a:lnTo>
                <a:lnTo>
                  <a:pt x="327259" y="102930"/>
                </a:lnTo>
                <a:lnTo>
                  <a:pt x="326838" y="103111"/>
                </a:lnTo>
                <a:lnTo>
                  <a:pt x="327379" y="104915"/>
                </a:lnTo>
                <a:lnTo>
                  <a:pt x="327559" y="105457"/>
                </a:lnTo>
                <a:lnTo>
                  <a:pt x="329004" y="105818"/>
                </a:lnTo>
                <a:lnTo>
                  <a:pt x="332011" y="104615"/>
                </a:lnTo>
                <a:lnTo>
                  <a:pt x="332914" y="104314"/>
                </a:lnTo>
                <a:lnTo>
                  <a:pt x="332914" y="105637"/>
                </a:lnTo>
                <a:lnTo>
                  <a:pt x="334418" y="105276"/>
                </a:lnTo>
                <a:lnTo>
                  <a:pt x="334598" y="105276"/>
                </a:lnTo>
                <a:lnTo>
                  <a:pt x="336643" y="108465"/>
                </a:lnTo>
                <a:lnTo>
                  <a:pt x="336824" y="109427"/>
                </a:lnTo>
                <a:lnTo>
                  <a:pt x="337726" y="110209"/>
                </a:lnTo>
                <a:lnTo>
                  <a:pt x="339110" y="111292"/>
                </a:lnTo>
                <a:lnTo>
                  <a:pt x="338869" y="111773"/>
                </a:lnTo>
                <a:lnTo>
                  <a:pt x="339230" y="112977"/>
                </a:lnTo>
                <a:lnTo>
                  <a:pt x="340373" y="113217"/>
                </a:lnTo>
                <a:lnTo>
                  <a:pt x="340674" y="113999"/>
                </a:lnTo>
                <a:lnTo>
                  <a:pt x="340794" y="114420"/>
                </a:lnTo>
                <a:lnTo>
                  <a:pt x="341215" y="116345"/>
                </a:lnTo>
                <a:lnTo>
                  <a:pt x="341877" y="116345"/>
                </a:lnTo>
                <a:lnTo>
                  <a:pt x="342599" y="116586"/>
                </a:lnTo>
                <a:lnTo>
                  <a:pt x="343080" y="117548"/>
                </a:lnTo>
                <a:lnTo>
                  <a:pt x="343381" y="118511"/>
                </a:lnTo>
                <a:lnTo>
                  <a:pt x="343802" y="118872"/>
                </a:lnTo>
                <a:lnTo>
                  <a:pt x="344043" y="120917"/>
                </a:lnTo>
                <a:lnTo>
                  <a:pt x="344223" y="121519"/>
                </a:lnTo>
                <a:lnTo>
                  <a:pt x="347231" y="126091"/>
                </a:lnTo>
                <a:lnTo>
                  <a:pt x="348074" y="127174"/>
                </a:lnTo>
                <a:lnTo>
                  <a:pt x="348194" y="128497"/>
                </a:lnTo>
                <a:lnTo>
                  <a:pt x="350480" y="130663"/>
                </a:lnTo>
                <a:lnTo>
                  <a:pt x="350961" y="132287"/>
                </a:lnTo>
                <a:lnTo>
                  <a:pt x="350119" y="133250"/>
                </a:lnTo>
                <a:lnTo>
                  <a:pt x="350720" y="134513"/>
                </a:lnTo>
                <a:lnTo>
                  <a:pt x="350720" y="134934"/>
                </a:lnTo>
                <a:lnTo>
                  <a:pt x="352344" y="135175"/>
                </a:lnTo>
                <a:lnTo>
                  <a:pt x="364196" y="137100"/>
                </a:lnTo>
                <a:lnTo>
                  <a:pt x="376348" y="139025"/>
                </a:lnTo>
                <a:lnTo>
                  <a:pt x="377852" y="139386"/>
                </a:lnTo>
                <a:lnTo>
                  <a:pt x="378694" y="139386"/>
                </a:lnTo>
                <a:lnTo>
                  <a:pt x="379656" y="139446"/>
                </a:lnTo>
                <a:lnTo>
                  <a:pt x="379897" y="139566"/>
                </a:lnTo>
                <a:lnTo>
                  <a:pt x="379897" y="139687"/>
                </a:lnTo>
                <a:lnTo>
                  <a:pt x="380679" y="139687"/>
                </a:lnTo>
                <a:lnTo>
                  <a:pt x="381942" y="139927"/>
                </a:lnTo>
                <a:lnTo>
                  <a:pt x="383747" y="140168"/>
                </a:lnTo>
                <a:lnTo>
                  <a:pt x="384349" y="140288"/>
                </a:lnTo>
                <a:lnTo>
                  <a:pt x="386154" y="140649"/>
                </a:lnTo>
                <a:lnTo>
                  <a:pt x="394575" y="141912"/>
                </a:lnTo>
                <a:lnTo>
                  <a:pt x="395117" y="141912"/>
                </a:lnTo>
                <a:lnTo>
                  <a:pt x="400591" y="142815"/>
                </a:lnTo>
                <a:lnTo>
                  <a:pt x="401554" y="142995"/>
                </a:lnTo>
                <a:lnTo>
                  <a:pt x="402637" y="143176"/>
                </a:lnTo>
                <a:lnTo>
                  <a:pt x="406667" y="143777"/>
                </a:lnTo>
                <a:lnTo>
                  <a:pt x="409194" y="144138"/>
                </a:lnTo>
                <a:lnTo>
                  <a:pt x="412322" y="144559"/>
                </a:lnTo>
                <a:lnTo>
                  <a:pt x="416292" y="145281"/>
                </a:lnTo>
                <a:lnTo>
                  <a:pt x="419721" y="145763"/>
                </a:lnTo>
                <a:lnTo>
                  <a:pt x="422970" y="146184"/>
                </a:lnTo>
                <a:lnTo>
                  <a:pt x="429768" y="147327"/>
                </a:lnTo>
                <a:lnTo>
                  <a:pt x="434280" y="148048"/>
                </a:lnTo>
                <a:lnTo>
                  <a:pt x="439212" y="148770"/>
                </a:lnTo>
                <a:lnTo>
                  <a:pt x="441800" y="149252"/>
                </a:lnTo>
                <a:lnTo>
                  <a:pt x="444506" y="149673"/>
                </a:lnTo>
                <a:lnTo>
                  <a:pt x="447935" y="150214"/>
                </a:lnTo>
                <a:lnTo>
                  <a:pt x="450943" y="150635"/>
                </a:lnTo>
                <a:lnTo>
                  <a:pt x="456959" y="151478"/>
                </a:lnTo>
                <a:lnTo>
                  <a:pt x="463577" y="152560"/>
                </a:lnTo>
                <a:lnTo>
                  <a:pt x="467968" y="153162"/>
                </a:lnTo>
                <a:lnTo>
                  <a:pt x="472600" y="153884"/>
                </a:lnTo>
                <a:lnTo>
                  <a:pt x="473984" y="154124"/>
                </a:lnTo>
                <a:lnTo>
                  <a:pt x="475608" y="154305"/>
                </a:lnTo>
                <a:lnTo>
                  <a:pt x="479278" y="154907"/>
                </a:lnTo>
                <a:lnTo>
                  <a:pt x="482045" y="155388"/>
                </a:lnTo>
                <a:lnTo>
                  <a:pt x="484873" y="155809"/>
                </a:lnTo>
                <a:lnTo>
                  <a:pt x="487941" y="156230"/>
                </a:lnTo>
                <a:lnTo>
                  <a:pt x="489324" y="156471"/>
                </a:lnTo>
                <a:lnTo>
                  <a:pt x="491129" y="157193"/>
                </a:lnTo>
                <a:lnTo>
                  <a:pt x="493295" y="158155"/>
                </a:lnTo>
                <a:lnTo>
                  <a:pt x="502198" y="161945"/>
                </a:lnTo>
                <a:lnTo>
                  <a:pt x="503582" y="162547"/>
                </a:lnTo>
                <a:lnTo>
                  <a:pt x="507371" y="164111"/>
                </a:lnTo>
                <a:lnTo>
                  <a:pt x="510199" y="165314"/>
                </a:lnTo>
                <a:lnTo>
                  <a:pt x="513147" y="166577"/>
                </a:lnTo>
                <a:lnTo>
                  <a:pt x="516877" y="168201"/>
                </a:lnTo>
                <a:lnTo>
                  <a:pt x="523133" y="170848"/>
                </a:lnTo>
                <a:lnTo>
                  <a:pt x="523554" y="171269"/>
                </a:lnTo>
                <a:lnTo>
                  <a:pt x="523735" y="171630"/>
                </a:lnTo>
                <a:lnTo>
                  <a:pt x="524155" y="171811"/>
                </a:lnTo>
                <a:lnTo>
                  <a:pt x="524276" y="172172"/>
                </a:lnTo>
                <a:lnTo>
                  <a:pt x="524577" y="172292"/>
                </a:lnTo>
                <a:lnTo>
                  <a:pt x="524878" y="172653"/>
                </a:lnTo>
                <a:lnTo>
                  <a:pt x="524998" y="172533"/>
                </a:lnTo>
                <a:lnTo>
                  <a:pt x="525419" y="172533"/>
                </a:lnTo>
                <a:lnTo>
                  <a:pt x="525600" y="172653"/>
                </a:lnTo>
                <a:lnTo>
                  <a:pt x="525840" y="172653"/>
                </a:lnTo>
                <a:lnTo>
                  <a:pt x="526261" y="172773"/>
                </a:lnTo>
                <a:lnTo>
                  <a:pt x="526502" y="172773"/>
                </a:lnTo>
                <a:lnTo>
                  <a:pt x="526923" y="173014"/>
                </a:lnTo>
                <a:lnTo>
                  <a:pt x="527584" y="173014"/>
                </a:lnTo>
                <a:lnTo>
                  <a:pt x="527765" y="173315"/>
                </a:lnTo>
                <a:lnTo>
                  <a:pt x="528006" y="173375"/>
                </a:lnTo>
                <a:lnTo>
                  <a:pt x="528186" y="173616"/>
                </a:lnTo>
                <a:lnTo>
                  <a:pt x="528186" y="174037"/>
                </a:lnTo>
                <a:lnTo>
                  <a:pt x="528487" y="174037"/>
                </a:lnTo>
                <a:lnTo>
                  <a:pt x="528727" y="173736"/>
                </a:lnTo>
                <a:lnTo>
                  <a:pt x="528908" y="173616"/>
                </a:lnTo>
                <a:lnTo>
                  <a:pt x="529510" y="173736"/>
                </a:lnTo>
                <a:lnTo>
                  <a:pt x="529810" y="173315"/>
                </a:lnTo>
                <a:lnTo>
                  <a:pt x="530171" y="173195"/>
                </a:lnTo>
                <a:lnTo>
                  <a:pt x="530653" y="173195"/>
                </a:lnTo>
                <a:lnTo>
                  <a:pt x="530653" y="172954"/>
                </a:lnTo>
                <a:lnTo>
                  <a:pt x="530592" y="172593"/>
                </a:lnTo>
                <a:lnTo>
                  <a:pt x="529991" y="171991"/>
                </a:lnTo>
                <a:lnTo>
                  <a:pt x="530292" y="171510"/>
                </a:lnTo>
                <a:lnTo>
                  <a:pt x="531675" y="171991"/>
                </a:lnTo>
                <a:lnTo>
                  <a:pt x="532818" y="171390"/>
                </a:lnTo>
                <a:lnTo>
                  <a:pt x="532277" y="172773"/>
                </a:lnTo>
                <a:lnTo>
                  <a:pt x="532698" y="174338"/>
                </a:lnTo>
                <a:lnTo>
                  <a:pt x="534262" y="173616"/>
                </a:lnTo>
                <a:lnTo>
                  <a:pt x="533961" y="172412"/>
                </a:lnTo>
                <a:lnTo>
                  <a:pt x="535405" y="173255"/>
                </a:lnTo>
                <a:lnTo>
                  <a:pt x="537992" y="171450"/>
                </a:lnTo>
                <a:lnTo>
                  <a:pt x="538834" y="171751"/>
                </a:lnTo>
                <a:lnTo>
                  <a:pt x="539195" y="171450"/>
                </a:lnTo>
                <a:lnTo>
                  <a:pt x="540519" y="172172"/>
                </a:lnTo>
                <a:lnTo>
                  <a:pt x="540519" y="173134"/>
                </a:lnTo>
                <a:lnTo>
                  <a:pt x="541782" y="173736"/>
                </a:lnTo>
                <a:lnTo>
                  <a:pt x="542684" y="172773"/>
                </a:lnTo>
                <a:lnTo>
                  <a:pt x="543526" y="172593"/>
                </a:lnTo>
                <a:lnTo>
                  <a:pt x="543827" y="172894"/>
                </a:lnTo>
                <a:lnTo>
                  <a:pt x="544429" y="172954"/>
                </a:lnTo>
                <a:lnTo>
                  <a:pt x="545151" y="172954"/>
                </a:lnTo>
                <a:lnTo>
                  <a:pt x="546234" y="173134"/>
                </a:lnTo>
                <a:lnTo>
                  <a:pt x="547437" y="174578"/>
                </a:lnTo>
                <a:lnTo>
                  <a:pt x="547617" y="175781"/>
                </a:lnTo>
                <a:lnTo>
                  <a:pt x="548820" y="176985"/>
                </a:lnTo>
                <a:lnTo>
                  <a:pt x="547918" y="177466"/>
                </a:lnTo>
                <a:lnTo>
                  <a:pt x="547918" y="177646"/>
                </a:lnTo>
                <a:lnTo>
                  <a:pt x="548941" y="177767"/>
                </a:lnTo>
                <a:lnTo>
                  <a:pt x="549843" y="177285"/>
                </a:lnTo>
                <a:lnTo>
                  <a:pt x="552129" y="177767"/>
                </a:lnTo>
                <a:lnTo>
                  <a:pt x="552730" y="177165"/>
                </a:lnTo>
                <a:lnTo>
                  <a:pt x="555077" y="176924"/>
                </a:lnTo>
                <a:lnTo>
                  <a:pt x="555137" y="173736"/>
                </a:lnTo>
                <a:lnTo>
                  <a:pt x="556039" y="171330"/>
                </a:lnTo>
                <a:lnTo>
                  <a:pt x="556881" y="171089"/>
                </a:lnTo>
                <a:lnTo>
                  <a:pt x="558325" y="173195"/>
                </a:lnTo>
                <a:lnTo>
                  <a:pt x="559167" y="172773"/>
                </a:lnTo>
                <a:lnTo>
                  <a:pt x="559408" y="172653"/>
                </a:lnTo>
                <a:lnTo>
                  <a:pt x="559829" y="172052"/>
                </a:lnTo>
                <a:lnTo>
                  <a:pt x="560371" y="171209"/>
                </a:lnTo>
                <a:lnTo>
                  <a:pt x="561092" y="170788"/>
                </a:lnTo>
                <a:lnTo>
                  <a:pt x="564461" y="170608"/>
                </a:lnTo>
                <a:lnTo>
                  <a:pt x="565063" y="169405"/>
                </a:lnTo>
                <a:lnTo>
                  <a:pt x="566687" y="169405"/>
                </a:lnTo>
                <a:lnTo>
                  <a:pt x="568311" y="169224"/>
                </a:lnTo>
                <a:lnTo>
                  <a:pt x="569695" y="171931"/>
                </a:lnTo>
                <a:lnTo>
                  <a:pt x="569876" y="172653"/>
                </a:lnTo>
                <a:lnTo>
                  <a:pt x="570898" y="173676"/>
                </a:lnTo>
                <a:lnTo>
                  <a:pt x="572101" y="174097"/>
                </a:lnTo>
                <a:lnTo>
                  <a:pt x="573485" y="173435"/>
                </a:lnTo>
                <a:lnTo>
                  <a:pt x="573365" y="172473"/>
                </a:lnTo>
                <a:lnTo>
                  <a:pt x="574568" y="171871"/>
                </a:lnTo>
                <a:lnTo>
                  <a:pt x="575952" y="172352"/>
                </a:lnTo>
                <a:lnTo>
                  <a:pt x="576974" y="173676"/>
                </a:lnTo>
                <a:lnTo>
                  <a:pt x="577756" y="173375"/>
                </a:lnTo>
                <a:lnTo>
                  <a:pt x="579862" y="174398"/>
                </a:lnTo>
                <a:lnTo>
                  <a:pt x="580163" y="174578"/>
                </a:lnTo>
                <a:lnTo>
                  <a:pt x="581366" y="175902"/>
                </a:lnTo>
                <a:lnTo>
                  <a:pt x="582208" y="174999"/>
                </a:lnTo>
                <a:lnTo>
                  <a:pt x="584915" y="174037"/>
                </a:lnTo>
                <a:lnTo>
                  <a:pt x="585757" y="172112"/>
                </a:lnTo>
                <a:lnTo>
                  <a:pt x="587021" y="173134"/>
                </a:lnTo>
                <a:lnTo>
                  <a:pt x="587622" y="173255"/>
                </a:lnTo>
                <a:lnTo>
                  <a:pt x="588765" y="173616"/>
                </a:lnTo>
                <a:lnTo>
                  <a:pt x="593337" y="176503"/>
                </a:lnTo>
                <a:lnTo>
                  <a:pt x="593457" y="177466"/>
                </a:lnTo>
                <a:lnTo>
                  <a:pt x="593337" y="177887"/>
                </a:lnTo>
                <a:lnTo>
                  <a:pt x="594360" y="176443"/>
                </a:lnTo>
                <a:lnTo>
                  <a:pt x="598390" y="178248"/>
                </a:lnTo>
                <a:lnTo>
                  <a:pt x="600195" y="177165"/>
                </a:lnTo>
                <a:lnTo>
                  <a:pt x="601278" y="176924"/>
                </a:lnTo>
                <a:lnTo>
                  <a:pt x="602962" y="175360"/>
                </a:lnTo>
                <a:lnTo>
                  <a:pt x="604166" y="175180"/>
                </a:lnTo>
                <a:lnTo>
                  <a:pt x="604346" y="176864"/>
                </a:lnTo>
                <a:lnTo>
                  <a:pt x="605670" y="177827"/>
                </a:lnTo>
                <a:lnTo>
                  <a:pt x="608076" y="177706"/>
                </a:lnTo>
                <a:lnTo>
                  <a:pt x="609159" y="177526"/>
                </a:lnTo>
                <a:lnTo>
                  <a:pt x="611384" y="176263"/>
                </a:lnTo>
                <a:lnTo>
                  <a:pt x="611866" y="176383"/>
                </a:lnTo>
                <a:lnTo>
                  <a:pt x="612347" y="176864"/>
                </a:lnTo>
                <a:lnTo>
                  <a:pt x="613009" y="176804"/>
                </a:lnTo>
                <a:lnTo>
                  <a:pt x="613370" y="176985"/>
                </a:lnTo>
                <a:lnTo>
                  <a:pt x="613791" y="177406"/>
                </a:lnTo>
                <a:lnTo>
                  <a:pt x="614212" y="178067"/>
                </a:lnTo>
                <a:lnTo>
                  <a:pt x="614573" y="178308"/>
                </a:lnTo>
                <a:lnTo>
                  <a:pt x="615174" y="178428"/>
                </a:lnTo>
                <a:lnTo>
                  <a:pt x="615415" y="178428"/>
                </a:lnTo>
                <a:lnTo>
                  <a:pt x="615656" y="178308"/>
                </a:lnTo>
                <a:lnTo>
                  <a:pt x="615475" y="178007"/>
                </a:lnTo>
                <a:lnTo>
                  <a:pt x="615776" y="178007"/>
                </a:lnTo>
                <a:lnTo>
                  <a:pt x="616498" y="178428"/>
                </a:lnTo>
                <a:lnTo>
                  <a:pt x="616919" y="178488"/>
                </a:lnTo>
                <a:lnTo>
                  <a:pt x="617521" y="178308"/>
                </a:lnTo>
                <a:lnTo>
                  <a:pt x="617882" y="178428"/>
                </a:lnTo>
                <a:lnTo>
                  <a:pt x="617882" y="179030"/>
                </a:lnTo>
                <a:lnTo>
                  <a:pt x="618303" y="179150"/>
                </a:lnTo>
                <a:lnTo>
                  <a:pt x="620769" y="180474"/>
                </a:lnTo>
                <a:lnTo>
                  <a:pt x="621371" y="180955"/>
                </a:lnTo>
                <a:lnTo>
                  <a:pt x="622514" y="180654"/>
                </a:lnTo>
                <a:lnTo>
                  <a:pt x="623958" y="180594"/>
                </a:lnTo>
                <a:lnTo>
                  <a:pt x="624920" y="181376"/>
                </a:lnTo>
                <a:lnTo>
                  <a:pt x="623837" y="184504"/>
                </a:lnTo>
                <a:lnTo>
                  <a:pt x="624439" y="185587"/>
                </a:lnTo>
                <a:lnTo>
                  <a:pt x="624619" y="186008"/>
                </a:lnTo>
                <a:lnTo>
                  <a:pt x="624980" y="187693"/>
                </a:lnTo>
                <a:lnTo>
                  <a:pt x="625101" y="187933"/>
                </a:lnTo>
                <a:lnTo>
                  <a:pt x="625401" y="188114"/>
                </a:lnTo>
                <a:lnTo>
                  <a:pt x="625702" y="188234"/>
                </a:lnTo>
                <a:lnTo>
                  <a:pt x="626183" y="188234"/>
                </a:lnTo>
                <a:lnTo>
                  <a:pt x="626905" y="187933"/>
                </a:lnTo>
                <a:lnTo>
                  <a:pt x="627447" y="187933"/>
                </a:lnTo>
                <a:lnTo>
                  <a:pt x="627808" y="187993"/>
                </a:lnTo>
                <a:lnTo>
                  <a:pt x="628530" y="188595"/>
                </a:lnTo>
                <a:lnTo>
                  <a:pt x="628951" y="188775"/>
                </a:lnTo>
                <a:lnTo>
                  <a:pt x="629312" y="188775"/>
                </a:lnTo>
                <a:lnTo>
                  <a:pt x="629372" y="189136"/>
                </a:lnTo>
                <a:lnTo>
                  <a:pt x="629011" y="190400"/>
                </a:lnTo>
                <a:lnTo>
                  <a:pt x="629011" y="190640"/>
                </a:lnTo>
                <a:lnTo>
                  <a:pt x="628650" y="190941"/>
                </a:lnTo>
                <a:lnTo>
                  <a:pt x="628229" y="190761"/>
                </a:lnTo>
                <a:lnTo>
                  <a:pt x="627928" y="190761"/>
                </a:lnTo>
                <a:lnTo>
                  <a:pt x="627567" y="191603"/>
                </a:lnTo>
                <a:lnTo>
                  <a:pt x="627567" y="192084"/>
                </a:lnTo>
                <a:lnTo>
                  <a:pt x="627507" y="192385"/>
                </a:lnTo>
                <a:lnTo>
                  <a:pt x="627146" y="192926"/>
                </a:lnTo>
                <a:lnTo>
                  <a:pt x="626183" y="193949"/>
                </a:lnTo>
                <a:lnTo>
                  <a:pt x="625943" y="194430"/>
                </a:lnTo>
                <a:lnTo>
                  <a:pt x="625762" y="195032"/>
                </a:lnTo>
                <a:lnTo>
                  <a:pt x="625582" y="195333"/>
                </a:lnTo>
                <a:lnTo>
                  <a:pt x="625221" y="195754"/>
                </a:lnTo>
                <a:lnTo>
                  <a:pt x="624679" y="196175"/>
                </a:lnTo>
                <a:lnTo>
                  <a:pt x="624198" y="196897"/>
                </a:lnTo>
                <a:lnTo>
                  <a:pt x="623657" y="197498"/>
                </a:lnTo>
                <a:lnTo>
                  <a:pt x="623536" y="197919"/>
                </a:lnTo>
                <a:lnTo>
                  <a:pt x="622393" y="199303"/>
                </a:lnTo>
                <a:lnTo>
                  <a:pt x="622153" y="199905"/>
                </a:lnTo>
                <a:lnTo>
                  <a:pt x="623356" y="202130"/>
                </a:lnTo>
                <a:lnTo>
                  <a:pt x="626003" y="202792"/>
                </a:lnTo>
                <a:lnTo>
                  <a:pt x="626905" y="204477"/>
                </a:lnTo>
                <a:lnTo>
                  <a:pt x="627507" y="205078"/>
                </a:lnTo>
                <a:lnTo>
                  <a:pt x="628469" y="205981"/>
                </a:lnTo>
                <a:lnTo>
                  <a:pt x="629913" y="205740"/>
                </a:lnTo>
                <a:lnTo>
                  <a:pt x="631598" y="206582"/>
                </a:lnTo>
                <a:lnTo>
                  <a:pt x="633102" y="206161"/>
                </a:lnTo>
                <a:lnTo>
                  <a:pt x="633222" y="206161"/>
                </a:lnTo>
                <a:lnTo>
                  <a:pt x="634786" y="218915"/>
                </a:lnTo>
                <a:lnTo>
                  <a:pt x="622634" y="219877"/>
                </a:lnTo>
                <a:lnTo>
                  <a:pt x="619025" y="219997"/>
                </a:lnTo>
                <a:lnTo>
                  <a:pt x="594420" y="222524"/>
                </a:lnTo>
                <a:lnTo>
                  <a:pt x="586540" y="223487"/>
                </a:lnTo>
                <a:lnTo>
                  <a:pt x="588946" y="242436"/>
                </a:lnTo>
                <a:lnTo>
                  <a:pt x="592796" y="272094"/>
                </a:lnTo>
                <a:lnTo>
                  <a:pt x="594480" y="288397"/>
                </a:lnTo>
                <a:lnTo>
                  <a:pt x="575410" y="290803"/>
                </a:lnTo>
                <a:lnTo>
                  <a:pt x="561514" y="292247"/>
                </a:lnTo>
                <a:lnTo>
                  <a:pt x="562115" y="298082"/>
                </a:lnTo>
                <a:lnTo>
                  <a:pt x="565424" y="325033"/>
                </a:lnTo>
                <a:lnTo>
                  <a:pt x="570958" y="324311"/>
                </a:lnTo>
                <a:lnTo>
                  <a:pt x="572462" y="338809"/>
                </a:lnTo>
                <a:lnTo>
                  <a:pt x="572583" y="340855"/>
                </a:lnTo>
                <a:lnTo>
                  <a:pt x="541662" y="344705"/>
                </a:lnTo>
                <a:lnTo>
                  <a:pt x="527404" y="346509"/>
                </a:lnTo>
                <a:lnTo>
                  <a:pt x="529570" y="363233"/>
                </a:lnTo>
                <a:lnTo>
                  <a:pt x="512605" y="365158"/>
                </a:lnTo>
                <a:lnTo>
                  <a:pt x="497385" y="367083"/>
                </a:lnTo>
                <a:lnTo>
                  <a:pt x="499491" y="384650"/>
                </a:lnTo>
                <a:lnTo>
                  <a:pt x="499912" y="388079"/>
                </a:lnTo>
                <a:lnTo>
                  <a:pt x="501837" y="404020"/>
                </a:lnTo>
                <a:lnTo>
                  <a:pt x="502559" y="410638"/>
                </a:lnTo>
                <a:lnTo>
                  <a:pt x="504243" y="424474"/>
                </a:lnTo>
                <a:lnTo>
                  <a:pt x="505386" y="432595"/>
                </a:lnTo>
                <a:lnTo>
                  <a:pt x="489023" y="434641"/>
                </a:lnTo>
                <a:lnTo>
                  <a:pt x="469652" y="436085"/>
                </a:lnTo>
                <a:lnTo>
                  <a:pt x="434942" y="440416"/>
                </a:lnTo>
                <a:lnTo>
                  <a:pt x="406367" y="443544"/>
                </a:lnTo>
                <a:lnTo>
                  <a:pt x="408773" y="465381"/>
                </a:lnTo>
                <a:lnTo>
                  <a:pt x="410457" y="480481"/>
                </a:lnTo>
                <a:lnTo>
                  <a:pt x="408532" y="480782"/>
                </a:lnTo>
                <a:lnTo>
                  <a:pt x="409134" y="482346"/>
                </a:lnTo>
                <a:lnTo>
                  <a:pt x="408833" y="483549"/>
                </a:lnTo>
                <a:lnTo>
                  <a:pt x="410939" y="483970"/>
                </a:lnTo>
                <a:lnTo>
                  <a:pt x="411901" y="492934"/>
                </a:lnTo>
                <a:lnTo>
                  <a:pt x="396440" y="494498"/>
                </a:lnTo>
                <a:lnTo>
                  <a:pt x="397644" y="505627"/>
                </a:lnTo>
                <a:lnTo>
                  <a:pt x="399027" y="519343"/>
                </a:lnTo>
                <a:lnTo>
                  <a:pt x="399869" y="527585"/>
                </a:lnTo>
                <a:lnTo>
                  <a:pt x="408592" y="526682"/>
                </a:lnTo>
                <a:lnTo>
                  <a:pt x="423812" y="524757"/>
                </a:lnTo>
                <a:lnTo>
                  <a:pt x="423993" y="526382"/>
                </a:lnTo>
                <a:lnTo>
                  <a:pt x="425015" y="528367"/>
                </a:lnTo>
                <a:lnTo>
                  <a:pt x="423572" y="528848"/>
                </a:lnTo>
                <a:lnTo>
                  <a:pt x="423812" y="530352"/>
                </a:lnTo>
                <a:lnTo>
                  <a:pt x="422308" y="530954"/>
                </a:lnTo>
                <a:lnTo>
                  <a:pt x="421707" y="531916"/>
                </a:lnTo>
                <a:lnTo>
                  <a:pt x="422368" y="532698"/>
                </a:lnTo>
                <a:lnTo>
                  <a:pt x="423872" y="532879"/>
                </a:lnTo>
                <a:lnTo>
                  <a:pt x="424594" y="533901"/>
                </a:lnTo>
                <a:lnTo>
                  <a:pt x="422790" y="534683"/>
                </a:lnTo>
                <a:lnTo>
                  <a:pt x="422308" y="536247"/>
                </a:lnTo>
                <a:lnTo>
                  <a:pt x="424955" y="535766"/>
                </a:lnTo>
                <a:lnTo>
                  <a:pt x="425617" y="537029"/>
                </a:lnTo>
                <a:lnTo>
                  <a:pt x="424835" y="538654"/>
                </a:lnTo>
                <a:lnTo>
                  <a:pt x="422910" y="538413"/>
                </a:lnTo>
                <a:lnTo>
                  <a:pt x="422429" y="539255"/>
                </a:lnTo>
                <a:lnTo>
                  <a:pt x="423150" y="540699"/>
                </a:lnTo>
                <a:lnTo>
                  <a:pt x="423150" y="543527"/>
                </a:lnTo>
                <a:lnTo>
                  <a:pt x="421947" y="543948"/>
                </a:lnTo>
                <a:lnTo>
                  <a:pt x="420503" y="541662"/>
                </a:lnTo>
                <a:lnTo>
                  <a:pt x="418699" y="541842"/>
                </a:lnTo>
                <a:lnTo>
                  <a:pt x="416533" y="541421"/>
                </a:lnTo>
                <a:lnTo>
                  <a:pt x="416894" y="545030"/>
                </a:lnTo>
                <a:lnTo>
                  <a:pt x="416653" y="547858"/>
                </a:lnTo>
                <a:lnTo>
                  <a:pt x="415510" y="548279"/>
                </a:lnTo>
                <a:lnTo>
                  <a:pt x="416714" y="548881"/>
                </a:lnTo>
                <a:lnTo>
                  <a:pt x="416714" y="549903"/>
                </a:lnTo>
                <a:lnTo>
                  <a:pt x="415510" y="550084"/>
                </a:lnTo>
                <a:lnTo>
                  <a:pt x="414548" y="549422"/>
                </a:lnTo>
                <a:lnTo>
                  <a:pt x="412563" y="550625"/>
                </a:lnTo>
                <a:lnTo>
                  <a:pt x="412322" y="552129"/>
                </a:lnTo>
                <a:lnTo>
                  <a:pt x="413284" y="554114"/>
                </a:lnTo>
                <a:lnTo>
                  <a:pt x="411600" y="554716"/>
                </a:lnTo>
                <a:lnTo>
                  <a:pt x="410637" y="556521"/>
                </a:lnTo>
                <a:lnTo>
                  <a:pt x="411239" y="558927"/>
                </a:lnTo>
                <a:lnTo>
                  <a:pt x="411239" y="560852"/>
                </a:lnTo>
                <a:lnTo>
                  <a:pt x="412141" y="561634"/>
                </a:lnTo>
                <a:lnTo>
                  <a:pt x="412984" y="565544"/>
                </a:lnTo>
                <a:lnTo>
                  <a:pt x="414969" y="567530"/>
                </a:lnTo>
                <a:lnTo>
                  <a:pt x="415751" y="568853"/>
                </a:lnTo>
                <a:lnTo>
                  <a:pt x="415149" y="571861"/>
                </a:lnTo>
                <a:lnTo>
                  <a:pt x="419661" y="573726"/>
                </a:lnTo>
                <a:lnTo>
                  <a:pt x="420564" y="574508"/>
                </a:lnTo>
                <a:lnTo>
                  <a:pt x="421707" y="576734"/>
                </a:lnTo>
                <a:lnTo>
                  <a:pt x="422007" y="579742"/>
                </a:lnTo>
                <a:lnTo>
                  <a:pt x="423211" y="581125"/>
                </a:lnTo>
                <a:lnTo>
                  <a:pt x="423271" y="584013"/>
                </a:lnTo>
                <a:lnTo>
                  <a:pt x="424354" y="586539"/>
                </a:lnTo>
                <a:lnTo>
                  <a:pt x="423993" y="587382"/>
                </a:lnTo>
                <a:lnTo>
                  <a:pt x="421586" y="587983"/>
                </a:lnTo>
                <a:lnTo>
                  <a:pt x="420203" y="589186"/>
                </a:lnTo>
                <a:lnTo>
                  <a:pt x="420804" y="590991"/>
                </a:lnTo>
                <a:lnTo>
                  <a:pt x="415510" y="591533"/>
                </a:lnTo>
                <a:lnTo>
                  <a:pt x="414548" y="591352"/>
                </a:lnTo>
                <a:lnTo>
                  <a:pt x="412984" y="586961"/>
                </a:lnTo>
                <a:lnTo>
                  <a:pt x="409254" y="588284"/>
                </a:lnTo>
                <a:lnTo>
                  <a:pt x="407269" y="589668"/>
                </a:lnTo>
                <a:lnTo>
                  <a:pt x="406547" y="589186"/>
                </a:lnTo>
                <a:lnTo>
                  <a:pt x="402516" y="589668"/>
                </a:lnTo>
                <a:lnTo>
                  <a:pt x="400291" y="593578"/>
                </a:lnTo>
                <a:lnTo>
                  <a:pt x="399689" y="595503"/>
                </a:lnTo>
                <a:lnTo>
                  <a:pt x="398546" y="595623"/>
                </a:lnTo>
                <a:lnTo>
                  <a:pt x="398004" y="597248"/>
                </a:lnTo>
                <a:lnTo>
                  <a:pt x="395057" y="595804"/>
                </a:lnTo>
                <a:lnTo>
                  <a:pt x="392350" y="595202"/>
                </a:lnTo>
                <a:lnTo>
                  <a:pt x="390605" y="579862"/>
                </a:lnTo>
                <a:lnTo>
                  <a:pt x="374242" y="581667"/>
                </a:lnTo>
                <a:lnTo>
                  <a:pt x="356917" y="582509"/>
                </a:lnTo>
                <a:lnTo>
                  <a:pt x="352044" y="580704"/>
                </a:lnTo>
                <a:lnTo>
                  <a:pt x="349818" y="578418"/>
                </a:lnTo>
                <a:lnTo>
                  <a:pt x="349517" y="576433"/>
                </a:lnTo>
                <a:lnTo>
                  <a:pt x="346750" y="576433"/>
                </a:lnTo>
                <a:lnTo>
                  <a:pt x="346269" y="578238"/>
                </a:lnTo>
                <a:lnTo>
                  <a:pt x="347111" y="578839"/>
                </a:lnTo>
                <a:lnTo>
                  <a:pt x="345727" y="579200"/>
                </a:lnTo>
                <a:lnTo>
                  <a:pt x="345246" y="581065"/>
                </a:lnTo>
                <a:lnTo>
                  <a:pt x="348013" y="581787"/>
                </a:lnTo>
                <a:lnTo>
                  <a:pt x="346269" y="582389"/>
                </a:lnTo>
                <a:lnTo>
                  <a:pt x="346088" y="583050"/>
                </a:lnTo>
                <a:lnTo>
                  <a:pt x="343501" y="582810"/>
                </a:lnTo>
                <a:lnTo>
                  <a:pt x="344103" y="584013"/>
                </a:lnTo>
                <a:lnTo>
                  <a:pt x="341817" y="584374"/>
                </a:lnTo>
                <a:lnTo>
                  <a:pt x="338929" y="558987"/>
                </a:lnTo>
                <a:lnTo>
                  <a:pt x="336343" y="534683"/>
                </a:lnTo>
                <a:lnTo>
                  <a:pt x="335741" y="534804"/>
                </a:lnTo>
                <a:lnTo>
                  <a:pt x="332914" y="508815"/>
                </a:lnTo>
                <a:lnTo>
                  <a:pt x="332192" y="502018"/>
                </a:lnTo>
                <a:lnTo>
                  <a:pt x="319318" y="503401"/>
                </a:lnTo>
                <a:lnTo>
                  <a:pt x="299466" y="505326"/>
                </a:lnTo>
                <a:lnTo>
                  <a:pt x="299827" y="508334"/>
                </a:lnTo>
                <a:lnTo>
                  <a:pt x="297059" y="508755"/>
                </a:lnTo>
                <a:lnTo>
                  <a:pt x="294051" y="504905"/>
                </a:lnTo>
                <a:lnTo>
                  <a:pt x="298022" y="504123"/>
                </a:lnTo>
                <a:lnTo>
                  <a:pt x="297841" y="502800"/>
                </a:lnTo>
                <a:lnTo>
                  <a:pt x="295194" y="502379"/>
                </a:lnTo>
                <a:lnTo>
                  <a:pt x="295555" y="500453"/>
                </a:lnTo>
                <a:lnTo>
                  <a:pt x="293330" y="499732"/>
                </a:lnTo>
                <a:lnTo>
                  <a:pt x="293149" y="496483"/>
                </a:lnTo>
                <a:lnTo>
                  <a:pt x="291345" y="496603"/>
                </a:lnTo>
                <a:lnTo>
                  <a:pt x="292548" y="498709"/>
                </a:lnTo>
                <a:lnTo>
                  <a:pt x="292969" y="501897"/>
                </a:lnTo>
                <a:lnTo>
                  <a:pt x="293931" y="501897"/>
                </a:lnTo>
                <a:lnTo>
                  <a:pt x="293931" y="503943"/>
                </a:lnTo>
                <a:lnTo>
                  <a:pt x="286472" y="504544"/>
                </a:lnTo>
                <a:lnTo>
                  <a:pt x="285630" y="504243"/>
                </a:lnTo>
                <a:lnTo>
                  <a:pt x="285630" y="502679"/>
                </a:lnTo>
                <a:lnTo>
                  <a:pt x="282862" y="502860"/>
                </a:lnTo>
                <a:lnTo>
                  <a:pt x="283223" y="507071"/>
                </a:lnTo>
                <a:lnTo>
                  <a:pt x="266980" y="508755"/>
                </a:lnTo>
                <a:lnTo>
                  <a:pt x="266499" y="503221"/>
                </a:lnTo>
                <a:lnTo>
                  <a:pt x="264514" y="485474"/>
                </a:lnTo>
                <a:lnTo>
                  <a:pt x="263612" y="475849"/>
                </a:lnTo>
                <a:lnTo>
                  <a:pt x="279915" y="474285"/>
                </a:lnTo>
                <a:lnTo>
                  <a:pt x="279433" y="469111"/>
                </a:lnTo>
                <a:lnTo>
                  <a:pt x="276606" y="441138"/>
                </a:lnTo>
                <a:lnTo>
                  <a:pt x="273056" y="408532"/>
                </a:lnTo>
                <a:lnTo>
                  <a:pt x="262228" y="409735"/>
                </a:lnTo>
                <a:lnTo>
                  <a:pt x="248753" y="410939"/>
                </a:lnTo>
                <a:lnTo>
                  <a:pt x="250497" y="427482"/>
                </a:lnTo>
                <a:lnTo>
                  <a:pt x="234255" y="429166"/>
                </a:lnTo>
                <a:lnTo>
                  <a:pt x="233292" y="418037"/>
                </a:lnTo>
                <a:lnTo>
                  <a:pt x="232390" y="411781"/>
                </a:lnTo>
                <a:lnTo>
                  <a:pt x="230525" y="412021"/>
                </a:lnTo>
                <a:lnTo>
                  <a:pt x="229141" y="413164"/>
                </a:lnTo>
                <a:lnTo>
                  <a:pt x="228600" y="411721"/>
                </a:lnTo>
                <a:lnTo>
                  <a:pt x="227216" y="411480"/>
                </a:lnTo>
                <a:lnTo>
                  <a:pt x="226915" y="412743"/>
                </a:lnTo>
                <a:lnTo>
                  <a:pt x="224750" y="412142"/>
                </a:lnTo>
                <a:lnTo>
                  <a:pt x="224509" y="411299"/>
                </a:lnTo>
                <a:lnTo>
                  <a:pt x="222283" y="409615"/>
                </a:lnTo>
                <a:lnTo>
                  <a:pt x="220659" y="409314"/>
                </a:lnTo>
                <a:lnTo>
                  <a:pt x="219335" y="411059"/>
                </a:lnTo>
                <a:lnTo>
                  <a:pt x="219516" y="412262"/>
                </a:lnTo>
                <a:lnTo>
                  <a:pt x="218072" y="415511"/>
                </a:lnTo>
                <a:lnTo>
                  <a:pt x="216929" y="414608"/>
                </a:lnTo>
                <a:lnTo>
                  <a:pt x="214763" y="414307"/>
                </a:lnTo>
                <a:lnTo>
                  <a:pt x="216328" y="413164"/>
                </a:lnTo>
                <a:lnTo>
                  <a:pt x="216207" y="411239"/>
                </a:lnTo>
                <a:lnTo>
                  <a:pt x="214763" y="410337"/>
                </a:lnTo>
                <a:lnTo>
                  <a:pt x="213380" y="410457"/>
                </a:lnTo>
                <a:lnTo>
                  <a:pt x="213079" y="412262"/>
                </a:lnTo>
                <a:lnTo>
                  <a:pt x="211996" y="410578"/>
                </a:lnTo>
                <a:lnTo>
                  <a:pt x="212237" y="412623"/>
                </a:lnTo>
                <a:lnTo>
                  <a:pt x="210131" y="412803"/>
                </a:lnTo>
                <a:lnTo>
                  <a:pt x="209289" y="410758"/>
                </a:lnTo>
                <a:lnTo>
                  <a:pt x="208086" y="410939"/>
                </a:lnTo>
                <a:lnTo>
                  <a:pt x="208868" y="413646"/>
                </a:lnTo>
                <a:lnTo>
                  <a:pt x="206883" y="413164"/>
                </a:lnTo>
                <a:lnTo>
                  <a:pt x="206763" y="415270"/>
                </a:lnTo>
                <a:lnTo>
                  <a:pt x="192325" y="416533"/>
                </a:lnTo>
                <a:lnTo>
                  <a:pt x="190700" y="400291"/>
                </a:lnTo>
                <a:lnTo>
                  <a:pt x="174458" y="402095"/>
                </a:lnTo>
                <a:lnTo>
                  <a:pt x="172834" y="384890"/>
                </a:lnTo>
                <a:lnTo>
                  <a:pt x="170788" y="385071"/>
                </a:lnTo>
                <a:lnTo>
                  <a:pt x="169284" y="368587"/>
                </a:lnTo>
                <a:lnTo>
                  <a:pt x="158335" y="369610"/>
                </a:lnTo>
                <a:lnTo>
                  <a:pt x="147748" y="370633"/>
                </a:lnTo>
                <a:lnTo>
                  <a:pt x="104133" y="374423"/>
                </a:lnTo>
                <a:lnTo>
                  <a:pt x="105517" y="390966"/>
                </a:lnTo>
                <a:lnTo>
                  <a:pt x="108344" y="390726"/>
                </a:lnTo>
                <a:lnTo>
                  <a:pt x="109547" y="405103"/>
                </a:lnTo>
                <a:lnTo>
                  <a:pt x="111653" y="426219"/>
                </a:lnTo>
                <a:lnTo>
                  <a:pt x="112796" y="440536"/>
                </a:lnTo>
                <a:lnTo>
                  <a:pt x="99381" y="441800"/>
                </a:lnTo>
                <a:lnTo>
                  <a:pt x="93726" y="442100"/>
                </a:lnTo>
                <a:lnTo>
                  <a:pt x="80792" y="442582"/>
                </a:lnTo>
                <a:lnTo>
                  <a:pt x="50412" y="445168"/>
                </a:lnTo>
                <a:lnTo>
                  <a:pt x="39162" y="446131"/>
                </a:lnTo>
                <a:lnTo>
                  <a:pt x="28094" y="447154"/>
                </a:lnTo>
                <a:lnTo>
                  <a:pt x="28695" y="445048"/>
                </a:lnTo>
                <a:lnTo>
                  <a:pt x="27071" y="441980"/>
                </a:lnTo>
                <a:lnTo>
                  <a:pt x="26951" y="439754"/>
                </a:lnTo>
                <a:lnTo>
                  <a:pt x="28635" y="438371"/>
                </a:lnTo>
                <a:lnTo>
                  <a:pt x="28936" y="437769"/>
                </a:lnTo>
                <a:lnTo>
                  <a:pt x="29357" y="432716"/>
                </a:lnTo>
                <a:lnTo>
                  <a:pt x="29357" y="431934"/>
                </a:lnTo>
                <a:lnTo>
                  <a:pt x="28154" y="428505"/>
                </a:lnTo>
                <a:lnTo>
                  <a:pt x="26710" y="427061"/>
                </a:lnTo>
                <a:lnTo>
                  <a:pt x="26289" y="425978"/>
                </a:lnTo>
                <a:lnTo>
                  <a:pt x="26108" y="424835"/>
                </a:lnTo>
                <a:lnTo>
                  <a:pt x="26108" y="423090"/>
                </a:lnTo>
                <a:lnTo>
                  <a:pt x="25747" y="422248"/>
                </a:lnTo>
                <a:lnTo>
                  <a:pt x="25627" y="420865"/>
                </a:lnTo>
                <a:lnTo>
                  <a:pt x="26590" y="416834"/>
                </a:lnTo>
                <a:lnTo>
                  <a:pt x="26529" y="416353"/>
                </a:lnTo>
                <a:lnTo>
                  <a:pt x="25206" y="414728"/>
                </a:lnTo>
                <a:lnTo>
                  <a:pt x="23161" y="413225"/>
                </a:lnTo>
                <a:lnTo>
                  <a:pt x="22739" y="413044"/>
                </a:lnTo>
                <a:lnTo>
                  <a:pt x="20694" y="410638"/>
                </a:lnTo>
                <a:lnTo>
                  <a:pt x="20393" y="409074"/>
                </a:lnTo>
                <a:lnTo>
                  <a:pt x="21115" y="407690"/>
                </a:lnTo>
                <a:lnTo>
                  <a:pt x="21837" y="406066"/>
                </a:lnTo>
                <a:lnTo>
                  <a:pt x="23161" y="404983"/>
                </a:lnTo>
                <a:lnTo>
                  <a:pt x="27492" y="400291"/>
                </a:lnTo>
                <a:lnTo>
                  <a:pt x="28094" y="398727"/>
                </a:lnTo>
                <a:lnTo>
                  <a:pt x="27071" y="397042"/>
                </a:lnTo>
                <a:lnTo>
                  <a:pt x="26770" y="396260"/>
                </a:lnTo>
                <a:lnTo>
                  <a:pt x="26409" y="394756"/>
                </a:lnTo>
                <a:lnTo>
                  <a:pt x="25988" y="394154"/>
                </a:lnTo>
                <a:lnTo>
                  <a:pt x="25988" y="393974"/>
                </a:lnTo>
                <a:lnTo>
                  <a:pt x="26048" y="393372"/>
                </a:lnTo>
                <a:lnTo>
                  <a:pt x="26349" y="392771"/>
                </a:lnTo>
                <a:lnTo>
                  <a:pt x="26108" y="391748"/>
                </a:lnTo>
                <a:lnTo>
                  <a:pt x="25928" y="390786"/>
                </a:lnTo>
                <a:lnTo>
                  <a:pt x="25988" y="390064"/>
                </a:lnTo>
                <a:lnTo>
                  <a:pt x="25868" y="389763"/>
                </a:lnTo>
                <a:lnTo>
                  <a:pt x="25567" y="389462"/>
                </a:lnTo>
                <a:lnTo>
                  <a:pt x="25567" y="388018"/>
                </a:lnTo>
                <a:lnTo>
                  <a:pt x="25266" y="387838"/>
                </a:lnTo>
                <a:lnTo>
                  <a:pt x="23582" y="386514"/>
                </a:lnTo>
                <a:lnTo>
                  <a:pt x="23161" y="384349"/>
                </a:lnTo>
                <a:lnTo>
                  <a:pt x="23401" y="382243"/>
                </a:lnTo>
                <a:lnTo>
                  <a:pt x="24544" y="380679"/>
                </a:lnTo>
                <a:lnTo>
                  <a:pt x="24604" y="380499"/>
                </a:lnTo>
                <a:lnTo>
                  <a:pt x="24845" y="379596"/>
                </a:lnTo>
                <a:lnTo>
                  <a:pt x="23883" y="377370"/>
                </a:lnTo>
                <a:lnTo>
                  <a:pt x="23161" y="373821"/>
                </a:lnTo>
                <a:lnTo>
                  <a:pt x="23702" y="372317"/>
                </a:lnTo>
                <a:lnTo>
                  <a:pt x="24063" y="370994"/>
                </a:lnTo>
                <a:lnTo>
                  <a:pt x="24063" y="370633"/>
                </a:lnTo>
                <a:lnTo>
                  <a:pt x="23883" y="370091"/>
                </a:lnTo>
                <a:lnTo>
                  <a:pt x="23522" y="369309"/>
                </a:lnTo>
                <a:lnTo>
                  <a:pt x="23161" y="369069"/>
                </a:lnTo>
                <a:lnTo>
                  <a:pt x="22860" y="368587"/>
                </a:lnTo>
                <a:lnTo>
                  <a:pt x="22318" y="366542"/>
                </a:lnTo>
                <a:lnTo>
                  <a:pt x="24123" y="365038"/>
                </a:lnTo>
                <a:lnTo>
                  <a:pt x="24424" y="364858"/>
                </a:lnTo>
                <a:lnTo>
                  <a:pt x="25627" y="363654"/>
                </a:lnTo>
                <a:lnTo>
                  <a:pt x="26590" y="362151"/>
                </a:lnTo>
                <a:lnTo>
                  <a:pt x="28755" y="359624"/>
                </a:lnTo>
                <a:lnTo>
                  <a:pt x="29658" y="357699"/>
                </a:lnTo>
                <a:lnTo>
                  <a:pt x="29898" y="357218"/>
                </a:lnTo>
                <a:lnTo>
                  <a:pt x="29838" y="355653"/>
                </a:lnTo>
                <a:lnTo>
                  <a:pt x="28996" y="353488"/>
                </a:lnTo>
                <a:lnTo>
                  <a:pt x="29838" y="351563"/>
                </a:lnTo>
                <a:lnTo>
                  <a:pt x="32064" y="349457"/>
                </a:lnTo>
                <a:lnTo>
                  <a:pt x="32786" y="347051"/>
                </a:lnTo>
                <a:lnTo>
                  <a:pt x="33027" y="346449"/>
                </a:lnTo>
                <a:lnTo>
                  <a:pt x="34350" y="344945"/>
                </a:lnTo>
                <a:lnTo>
                  <a:pt x="35433" y="344464"/>
                </a:lnTo>
                <a:lnTo>
                  <a:pt x="35613" y="341456"/>
                </a:lnTo>
                <a:lnTo>
                  <a:pt x="35072" y="339651"/>
                </a:lnTo>
                <a:lnTo>
                  <a:pt x="35252" y="339050"/>
                </a:lnTo>
                <a:lnTo>
                  <a:pt x="35252" y="337004"/>
                </a:lnTo>
                <a:lnTo>
                  <a:pt x="34531" y="334598"/>
                </a:lnTo>
                <a:lnTo>
                  <a:pt x="33748" y="333395"/>
                </a:lnTo>
                <a:lnTo>
                  <a:pt x="30440" y="332372"/>
                </a:lnTo>
                <a:lnTo>
                  <a:pt x="28816" y="330387"/>
                </a:lnTo>
                <a:lnTo>
                  <a:pt x="27251" y="327439"/>
                </a:lnTo>
                <a:lnTo>
                  <a:pt x="25447" y="325033"/>
                </a:lnTo>
                <a:lnTo>
                  <a:pt x="23461" y="323409"/>
                </a:lnTo>
                <a:lnTo>
                  <a:pt x="23100" y="321363"/>
                </a:lnTo>
                <a:lnTo>
                  <a:pt x="23221" y="320160"/>
                </a:lnTo>
                <a:lnTo>
                  <a:pt x="23341" y="318777"/>
                </a:lnTo>
                <a:lnTo>
                  <a:pt x="22499" y="317874"/>
                </a:lnTo>
                <a:lnTo>
                  <a:pt x="20393" y="316370"/>
                </a:lnTo>
                <a:lnTo>
                  <a:pt x="19792" y="316130"/>
                </a:lnTo>
                <a:lnTo>
                  <a:pt x="18709" y="315588"/>
                </a:lnTo>
                <a:lnTo>
                  <a:pt x="16483" y="313784"/>
                </a:lnTo>
                <a:lnTo>
                  <a:pt x="14197" y="314205"/>
                </a:lnTo>
                <a:lnTo>
                  <a:pt x="11370" y="315468"/>
                </a:lnTo>
                <a:lnTo>
                  <a:pt x="9926" y="315769"/>
                </a:lnTo>
                <a:lnTo>
                  <a:pt x="7099" y="314987"/>
                </a:lnTo>
                <a:lnTo>
                  <a:pt x="3369" y="314987"/>
                </a:lnTo>
                <a:lnTo>
                  <a:pt x="1744" y="313603"/>
                </a:lnTo>
                <a:lnTo>
                  <a:pt x="1624" y="310896"/>
                </a:lnTo>
                <a:lnTo>
                  <a:pt x="1023" y="309272"/>
                </a:lnTo>
                <a:lnTo>
                  <a:pt x="1143" y="308129"/>
                </a:lnTo>
                <a:lnTo>
                  <a:pt x="1384" y="306926"/>
                </a:lnTo>
                <a:lnTo>
                  <a:pt x="301" y="303677"/>
                </a:lnTo>
                <a:lnTo>
                  <a:pt x="0" y="301030"/>
                </a:lnTo>
                <a:lnTo>
                  <a:pt x="180" y="300729"/>
                </a:lnTo>
                <a:lnTo>
                  <a:pt x="962" y="296639"/>
                </a:lnTo>
                <a:lnTo>
                  <a:pt x="1083" y="292127"/>
                </a:lnTo>
                <a:lnTo>
                  <a:pt x="1504" y="286652"/>
                </a:lnTo>
                <a:lnTo>
                  <a:pt x="2166" y="285750"/>
                </a:lnTo>
                <a:lnTo>
                  <a:pt x="3670" y="285329"/>
                </a:lnTo>
                <a:lnTo>
                  <a:pt x="3970" y="284366"/>
                </a:lnTo>
                <a:lnTo>
                  <a:pt x="6497" y="283163"/>
                </a:lnTo>
                <a:lnTo>
                  <a:pt x="8422" y="281238"/>
                </a:lnTo>
                <a:lnTo>
                  <a:pt x="9204" y="280516"/>
                </a:lnTo>
                <a:lnTo>
                  <a:pt x="11370" y="277328"/>
                </a:lnTo>
                <a:lnTo>
                  <a:pt x="11911" y="276907"/>
                </a:lnTo>
                <a:lnTo>
                  <a:pt x="12152" y="273418"/>
                </a:lnTo>
                <a:lnTo>
                  <a:pt x="12513" y="272034"/>
                </a:lnTo>
                <a:lnTo>
                  <a:pt x="13054" y="270831"/>
                </a:lnTo>
                <a:lnTo>
                  <a:pt x="14257" y="269628"/>
                </a:lnTo>
                <a:lnTo>
                  <a:pt x="14679" y="267703"/>
                </a:lnTo>
                <a:lnTo>
                  <a:pt x="14438" y="267342"/>
                </a:lnTo>
                <a:lnTo>
                  <a:pt x="14377" y="266921"/>
                </a:lnTo>
                <a:lnTo>
                  <a:pt x="14137" y="266800"/>
                </a:lnTo>
                <a:lnTo>
                  <a:pt x="13956" y="266499"/>
                </a:lnTo>
                <a:lnTo>
                  <a:pt x="13836" y="265898"/>
                </a:lnTo>
                <a:lnTo>
                  <a:pt x="13355" y="264815"/>
                </a:lnTo>
                <a:lnTo>
                  <a:pt x="13415" y="264213"/>
                </a:lnTo>
                <a:lnTo>
                  <a:pt x="14077" y="263251"/>
                </a:lnTo>
                <a:lnTo>
                  <a:pt x="14738" y="262649"/>
                </a:lnTo>
                <a:lnTo>
                  <a:pt x="15099" y="262168"/>
                </a:lnTo>
                <a:lnTo>
                  <a:pt x="16423" y="260965"/>
                </a:lnTo>
                <a:lnTo>
                  <a:pt x="16663" y="259280"/>
                </a:lnTo>
                <a:lnTo>
                  <a:pt x="16844" y="258498"/>
                </a:lnTo>
                <a:lnTo>
                  <a:pt x="16423" y="258137"/>
                </a:lnTo>
                <a:lnTo>
                  <a:pt x="17506" y="255370"/>
                </a:lnTo>
                <a:lnTo>
                  <a:pt x="17746" y="255069"/>
                </a:lnTo>
                <a:lnTo>
                  <a:pt x="17867" y="254588"/>
                </a:lnTo>
                <a:lnTo>
                  <a:pt x="18167" y="254047"/>
                </a:lnTo>
                <a:lnTo>
                  <a:pt x="18288" y="253866"/>
                </a:lnTo>
                <a:lnTo>
                  <a:pt x="18528" y="253505"/>
                </a:lnTo>
                <a:lnTo>
                  <a:pt x="18829" y="252904"/>
                </a:lnTo>
                <a:lnTo>
                  <a:pt x="19431" y="252122"/>
                </a:lnTo>
                <a:lnTo>
                  <a:pt x="20153" y="251279"/>
                </a:lnTo>
                <a:lnTo>
                  <a:pt x="20514" y="251219"/>
                </a:lnTo>
                <a:lnTo>
                  <a:pt x="20814" y="251219"/>
                </a:lnTo>
                <a:lnTo>
                  <a:pt x="21115" y="251039"/>
                </a:lnTo>
                <a:lnTo>
                  <a:pt x="21657" y="250437"/>
                </a:lnTo>
                <a:lnTo>
                  <a:pt x="22258" y="250197"/>
                </a:lnTo>
                <a:lnTo>
                  <a:pt x="22499" y="249776"/>
                </a:lnTo>
                <a:lnTo>
                  <a:pt x="23401" y="249174"/>
                </a:lnTo>
                <a:lnTo>
                  <a:pt x="23822" y="247790"/>
                </a:lnTo>
                <a:lnTo>
                  <a:pt x="25026" y="246587"/>
                </a:lnTo>
                <a:lnTo>
                  <a:pt x="25868" y="245625"/>
                </a:lnTo>
                <a:lnTo>
                  <a:pt x="28515" y="245023"/>
                </a:lnTo>
                <a:lnTo>
                  <a:pt x="28214" y="243278"/>
                </a:lnTo>
                <a:lnTo>
                  <a:pt x="28816" y="243098"/>
                </a:lnTo>
                <a:lnTo>
                  <a:pt x="29838" y="243399"/>
                </a:lnTo>
                <a:lnTo>
                  <a:pt x="31823" y="242797"/>
                </a:lnTo>
                <a:lnTo>
                  <a:pt x="32365" y="242196"/>
                </a:lnTo>
                <a:lnTo>
                  <a:pt x="34771" y="241233"/>
                </a:lnTo>
                <a:lnTo>
                  <a:pt x="35854" y="240271"/>
                </a:lnTo>
                <a:lnTo>
                  <a:pt x="39103" y="239128"/>
                </a:lnTo>
                <a:lnTo>
                  <a:pt x="39644" y="238827"/>
                </a:lnTo>
                <a:lnTo>
                  <a:pt x="39523" y="235819"/>
                </a:lnTo>
                <a:lnTo>
                  <a:pt x="41930" y="232992"/>
                </a:lnTo>
                <a:lnTo>
                  <a:pt x="43013" y="232510"/>
                </a:lnTo>
                <a:lnTo>
                  <a:pt x="45599" y="233112"/>
                </a:lnTo>
                <a:lnTo>
                  <a:pt x="46983" y="233713"/>
                </a:lnTo>
                <a:lnTo>
                  <a:pt x="49570" y="234014"/>
                </a:lnTo>
                <a:lnTo>
                  <a:pt x="51014" y="232570"/>
                </a:lnTo>
                <a:lnTo>
                  <a:pt x="50412" y="231728"/>
                </a:lnTo>
                <a:lnTo>
                  <a:pt x="50713" y="231127"/>
                </a:lnTo>
                <a:lnTo>
                  <a:pt x="51314" y="230645"/>
                </a:lnTo>
                <a:lnTo>
                  <a:pt x="51856" y="230044"/>
                </a:lnTo>
                <a:lnTo>
                  <a:pt x="51736" y="229442"/>
                </a:lnTo>
                <a:lnTo>
                  <a:pt x="51916" y="228660"/>
                </a:lnTo>
                <a:lnTo>
                  <a:pt x="52157" y="228239"/>
                </a:lnTo>
                <a:lnTo>
                  <a:pt x="52397" y="227577"/>
                </a:lnTo>
                <a:lnTo>
                  <a:pt x="52698" y="226976"/>
                </a:lnTo>
                <a:lnTo>
                  <a:pt x="52698" y="226374"/>
                </a:lnTo>
                <a:lnTo>
                  <a:pt x="54142" y="224208"/>
                </a:lnTo>
                <a:lnTo>
                  <a:pt x="56127" y="223186"/>
                </a:lnTo>
                <a:lnTo>
                  <a:pt x="58594" y="223968"/>
                </a:lnTo>
                <a:lnTo>
                  <a:pt x="60098" y="224569"/>
                </a:lnTo>
                <a:lnTo>
                  <a:pt x="62023" y="225051"/>
                </a:lnTo>
                <a:lnTo>
                  <a:pt x="64008" y="225051"/>
                </a:lnTo>
                <a:lnTo>
                  <a:pt x="64910" y="223847"/>
                </a:lnTo>
                <a:lnTo>
                  <a:pt x="65512" y="222344"/>
                </a:lnTo>
                <a:lnTo>
                  <a:pt x="65512" y="219336"/>
                </a:lnTo>
                <a:lnTo>
                  <a:pt x="66234" y="216147"/>
                </a:lnTo>
                <a:lnTo>
                  <a:pt x="68039" y="214162"/>
                </a:lnTo>
                <a:lnTo>
                  <a:pt x="71467" y="212899"/>
                </a:lnTo>
                <a:lnTo>
                  <a:pt x="71167" y="210974"/>
                </a:lnTo>
                <a:lnTo>
                  <a:pt x="71167" y="209650"/>
                </a:lnTo>
                <a:lnTo>
                  <a:pt x="70686" y="203815"/>
                </a:lnTo>
                <a:lnTo>
                  <a:pt x="70325" y="199784"/>
                </a:lnTo>
                <a:lnTo>
                  <a:pt x="69963" y="195513"/>
                </a:lnTo>
                <a:lnTo>
                  <a:pt x="69903" y="193889"/>
                </a:lnTo>
                <a:lnTo>
                  <a:pt x="67978" y="173435"/>
                </a:lnTo>
                <a:lnTo>
                  <a:pt x="67798" y="169525"/>
                </a:lnTo>
                <a:lnTo>
                  <a:pt x="67437" y="165735"/>
                </a:lnTo>
                <a:lnTo>
                  <a:pt x="66535" y="156290"/>
                </a:lnTo>
                <a:lnTo>
                  <a:pt x="64910" y="136799"/>
                </a:lnTo>
                <a:lnTo>
                  <a:pt x="64610" y="133370"/>
                </a:lnTo>
                <a:lnTo>
                  <a:pt x="64549" y="131926"/>
                </a:lnTo>
                <a:lnTo>
                  <a:pt x="63467" y="120556"/>
                </a:lnTo>
                <a:lnTo>
                  <a:pt x="62985" y="114721"/>
                </a:lnTo>
                <a:lnTo>
                  <a:pt x="62985" y="114059"/>
                </a:lnTo>
                <a:lnTo>
                  <a:pt x="62384" y="107442"/>
                </a:lnTo>
                <a:lnTo>
                  <a:pt x="61963" y="103592"/>
                </a:lnTo>
                <a:lnTo>
                  <a:pt x="61782" y="101546"/>
                </a:lnTo>
                <a:lnTo>
                  <a:pt x="62504" y="101787"/>
                </a:lnTo>
                <a:lnTo>
                  <a:pt x="62684" y="102449"/>
                </a:lnTo>
                <a:lnTo>
                  <a:pt x="62985" y="102750"/>
                </a:lnTo>
                <a:lnTo>
                  <a:pt x="63647" y="102750"/>
                </a:lnTo>
                <a:lnTo>
                  <a:pt x="64249" y="102870"/>
                </a:lnTo>
                <a:lnTo>
                  <a:pt x="64549" y="103772"/>
                </a:lnTo>
                <a:lnTo>
                  <a:pt x="65451" y="104013"/>
                </a:lnTo>
                <a:lnTo>
                  <a:pt x="66174" y="102810"/>
                </a:lnTo>
                <a:lnTo>
                  <a:pt x="66775" y="102449"/>
                </a:lnTo>
                <a:lnTo>
                  <a:pt x="68580" y="104073"/>
                </a:lnTo>
                <a:lnTo>
                  <a:pt x="70204" y="103171"/>
                </a:lnTo>
                <a:lnTo>
                  <a:pt x="70986" y="103231"/>
                </a:lnTo>
                <a:lnTo>
                  <a:pt x="71829" y="103592"/>
                </a:lnTo>
                <a:lnTo>
                  <a:pt x="73152" y="103171"/>
                </a:lnTo>
                <a:lnTo>
                  <a:pt x="73693" y="102208"/>
                </a:lnTo>
                <a:lnTo>
                  <a:pt x="73693" y="101727"/>
                </a:lnTo>
                <a:lnTo>
                  <a:pt x="73092" y="100764"/>
                </a:lnTo>
                <a:lnTo>
                  <a:pt x="75137" y="97877"/>
                </a:lnTo>
                <a:lnTo>
                  <a:pt x="76340" y="96854"/>
                </a:lnTo>
                <a:lnTo>
                  <a:pt x="76460" y="95531"/>
                </a:lnTo>
                <a:lnTo>
                  <a:pt x="75498" y="94688"/>
                </a:lnTo>
                <a:lnTo>
                  <a:pt x="72610" y="94448"/>
                </a:lnTo>
                <a:lnTo>
                  <a:pt x="72791" y="93004"/>
                </a:lnTo>
                <a:lnTo>
                  <a:pt x="73392" y="92523"/>
                </a:lnTo>
                <a:lnTo>
                  <a:pt x="73874" y="91801"/>
                </a:lnTo>
                <a:lnTo>
                  <a:pt x="74054" y="90898"/>
                </a:lnTo>
                <a:lnTo>
                  <a:pt x="74295" y="90598"/>
                </a:lnTo>
                <a:lnTo>
                  <a:pt x="76220" y="90477"/>
                </a:lnTo>
                <a:lnTo>
                  <a:pt x="76761" y="90177"/>
                </a:lnTo>
                <a:lnTo>
                  <a:pt x="79649" y="90598"/>
                </a:lnTo>
                <a:lnTo>
                  <a:pt x="79889" y="90417"/>
                </a:lnTo>
                <a:lnTo>
                  <a:pt x="80010" y="89816"/>
                </a:lnTo>
                <a:lnTo>
                  <a:pt x="80311" y="88613"/>
                </a:lnTo>
                <a:lnTo>
                  <a:pt x="79950" y="86808"/>
                </a:lnTo>
                <a:lnTo>
                  <a:pt x="80551" y="85905"/>
                </a:lnTo>
                <a:lnTo>
                  <a:pt x="83198" y="83860"/>
                </a:lnTo>
                <a:lnTo>
                  <a:pt x="84281" y="83680"/>
                </a:lnTo>
                <a:lnTo>
                  <a:pt x="85244" y="83680"/>
                </a:lnTo>
                <a:lnTo>
                  <a:pt x="86748" y="83499"/>
                </a:lnTo>
                <a:lnTo>
                  <a:pt x="94568" y="90357"/>
                </a:lnTo>
                <a:lnTo>
                  <a:pt x="96493" y="91139"/>
                </a:lnTo>
                <a:lnTo>
                  <a:pt x="97095" y="90658"/>
                </a:lnTo>
                <a:lnTo>
                  <a:pt x="98057" y="90658"/>
                </a:lnTo>
                <a:lnTo>
                  <a:pt x="100824" y="92824"/>
                </a:lnTo>
                <a:lnTo>
                  <a:pt x="104314" y="94448"/>
                </a:lnTo>
                <a:lnTo>
                  <a:pt x="106961" y="94688"/>
                </a:lnTo>
                <a:lnTo>
                  <a:pt x="109006" y="94087"/>
                </a:lnTo>
                <a:lnTo>
                  <a:pt x="114059" y="92282"/>
                </a:lnTo>
                <a:lnTo>
                  <a:pt x="117849" y="91380"/>
                </a:lnTo>
                <a:lnTo>
                  <a:pt x="120135" y="91681"/>
                </a:lnTo>
                <a:lnTo>
                  <a:pt x="122722" y="91320"/>
                </a:lnTo>
                <a:lnTo>
                  <a:pt x="126572" y="90056"/>
                </a:lnTo>
                <a:lnTo>
                  <a:pt x="131565" y="86928"/>
                </a:lnTo>
                <a:lnTo>
                  <a:pt x="138183" y="83619"/>
                </a:lnTo>
                <a:lnTo>
                  <a:pt x="144619" y="80852"/>
                </a:lnTo>
                <a:lnTo>
                  <a:pt x="151237" y="76461"/>
                </a:lnTo>
                <a:lnTo>
                  <a:pt x="153462" y="75618"/>
                </a:lnTo>
                <a:lnTo>
                  <a:pt x="158335" y="75618"/>
                </a:lnTo>
                <a:lnTo>
                  <a:pt x="161644" y="74836"/>
                </a:lnTo>
                <a:lnTo>
                  <a:pt x="163930" y="72911"/>
                </a:lnTo>
                <a:lnTo>
                  <a:pt x="166758" y="72189"/>
                </a:lnTo>
                <a:lnTo>
                  <a:pt x="170728" y="70385"/>
                </a:lnTo>
                <a:lnTo>
                  <a:pt x="172533" y="69182"/>
                </a:lnTo>
                <a:lnTo>
                  <a:pt x="174157" y="66775"/>
                </a:lnTo>
                <a:lnTo>
                  <a:pt x="176503" y="67136"/>
                </a:lnTo>
                <a:lnTo>
                  <a:pt x="179511" y="66174"/>
                </a:lnTo>
                <a:lnTo>
                  <a:pt x="182940" y="61361"/>
                </a:lnTo>
                <a:lnTo>
                  <a:pt x="187392" y="58413"/>
                </a:lnTo>
                <a:lnTo>
                  <a:pt x="189076" y="57812"/>
                </a:lnTo>
                <a:lnTo>
                  <a:pt x="190821" y="57691"/>
                </a:lnTo>
                <a:lnTo>
                  <a:pt x="193167" y="56669"/>
                </a:lnTo>
                <a:lnTo>
                  <a:pt x="195874" y="51916"/>
                </a:lnTo>
                <a:lnTo>
                  <a:pt x="197318" y="50833"/>
                </a:lnTo>
                <a:lnTo>
                  <a:pt x="199604" y="49570"/>
                </a:lnTo>
                <a:lnTo>
                  <a:pt x="201409" y="46562"/>
                </a:lnTo>
                <a:lnTo>
                  <a:pt x="202251" y="46502"/>
                </a:lnTo>
                <a:lnTo>
                  <a:pt x="201769" y="48126"/>
                </a:lnTo>
                <a:lnTo>
                  <a:pt x="200566" y="48969"/>
                </a:lnTo>
                <a:lnTo>
                  <a:pt x="199544" y="51856"/>
                </a:lnTo>
                <a:lnTo>
                  <a:pt x="201589" y="53661"/>
                </a:lnTo>
                <a:lnTo>
                  <a:pt x="203213" y="54323"/>
                </a:lnTo>
                <a:lnTo>
                  <a:pt x="204597" y="54022"/>
                </a:lnTo>
                <a:lnTo>
                  <a:pt x="204777" y="52037"/>
                </a:lnTo>
                <a:lnTo>
                  <a:pt x="206642" y="51435"/>
                </a:lnTo>
                <a:lnTo>
                  <a:pt x="207124" y="48969"/>
                </a:lnTo>
                <a:lnTo>
                  <a:pt x="208507" y="48788"/>
                </a:lnTo>
                <a:lnTo>
                  <a:pt x="208326" y="50593"/>
                </a:lnTo>
                <a:lnTo>
                  <a:pt x="210131" y="51254"/>
                </a:lnTo>
                <a:lnTo>
                  <a:pt x="212357" y="50773"/>
                </a:lnTo>
                <a:lnTo>
                  <a:pt x="213440" y="49931"/>
                </a:lnTo>
                <a:lnTo>
                  <a:pt x="213440" y="46442"/>
                </a:lnTo>
                <a:lnTo>
                  <a:pt x="215124" y="45600"/>
                </a:lnTo>
                <a:lnTo>
                  <a:pt x="216809" y="46442"/>
                </a:lnTo>
                <a:lnTo>
                  <a:pt x="218734" y="45660"/>
                </a:lnTo>
                <a:lnTo>
                  <a:pt x="220238" y="43975"/>
                </a:lnTo>
                <a:lnTo>
                  <a:pt x="220719" y="41328"/>
                </a:lnTo>
                <a:lnTo>
                  <a:pt x="222524" y="39524"/>
                </a:lnTo>
                <a:lnTo>
                  <a:pt x="225532" y="38140"/>
                </a:lnTo>
                <a:lnTo>
                  <a:pt x="226735" y="36456"/>
                </a:lnTo>
                <a:lnTo>
                  <a:pt x="227878" y="33327"/>
                </a:lnTo>
                <a:lnTo>
                  <a:pt x="228901" y="32726"/>
                </a:lnTo>
                <a:lnTo>
                  <a:pt x="233593" y="34470"/>
                </a:lnTo>
                <a:lnTo>
                  <a:pt x="235699" y="34049"/>
                </a:lnTo>
                <a:lnTo>
                  <a:pt x="236180" y="32545"/>
                </a:lnTo>
                <a:lnTo>
                  <a:pt x="239548" y="30139"/>
                </a:lnTo>
                <a:lnTo>
                  <a:pt x="239729" y="28936"/>
                </a:lnTo>
                <a:lnTo>
                  <a:pt x="241654" y="27913"/>
                </a:lnTo>
                <a:lnTo>
                  <a:pt x="245083" y="28515"/>
                </a:lnTo>
                <a:lnTo>
                  <a:pt x="246407" y="30019"/>
                </a:lnTo>
                <a:lnTo>
                  <a:pt x="246467" y="32425"/>
                </a:lnTo>
                <a:lnTo>
                  <a:pt x="248512" y="33207"/>
                </a:lnTo>
                <a:lnTo>
                  <a:pt x="249595" y="31763"/>
                </a:lnTo>
                <a:lnTo>
                  <a:pt x="251460" y="32365"/>
                </a:lnTo>
                <a:lnTo>
                  <a:pt x="252843" y="34651"/>
                </a:lnTo>
                <a:lnTo>
                  <a:pt x="253445" y="36756"/>
                </a:lnTo>
                <a:lnTo>
                  <a:pt x="255069" y="36817"/>
                </a:lnTo>
                <a:lnTo>
                  <a:pt x="256994" y="38501"/>
                </a:lnTo>
                <a:lnTo>
                  <a:pt x="257656" y="40366"/>
                </a:lnTo>
                <a:lnTo>
                  <a:pt x="255250" y="41629"/>
                </a:lnTo>
                <a:lnTo>
                  <a:pt x="255430" y="42772"/>
                </a:lnTo>
                <a:lnTo>
                  <a:pt x="254347" y="46201"/>
                </a:lnTo>
                <a:lnTo>
                  <a:pt x="253505" y="47404"/>
                </a:lnTo>
                <a:lnTo>
                  <a:pt x="254107" y="49269"/>
                </a:lnTo>
                <a:lnTo>
                  <a:pt x="253204" y="50833"/>
                </a:lnTo>
                <a:lnTo>
                  <a:pt x="252723" y="53240"/>
                </a:lnTo>
                <a:lnTo>
                  <a:pt x="251219" y="55225"/>
                </a:lnTo>
                <a:lnTo>
                  <a:pt x="251039" y="56187"/>
                </a:lnTo>
                <a:lnTo>
                  <a:pt x="249595" y="57150"/>
                </a:lnTo>
                <a:lnTo>
                  <a:pt x="248632" y="59977"/>
                </a:lnTo>
                <a:lnTo>
                  <a:pt x="245925" y="60398"/>
                </a:lnTo>
                <a:lnTo>
                  <a:pt x="245203" y="62083"/>
                </a:lnTo>
                <a:lnTo>
                  <a:pt x="245805" y="63166"/>
                </a:lnTo>
                <a:lnTo>
                  <a:pt x="245203" y="65091"/>
                </a:lnTo>
                <a:lnTo>
                  <a:pt x="242857" y="66896"/>
                </a:lnTo>
                <a:lnTo>
                  <a:pt x="243218" y="68700"/>
                </a:lnTo>
                <a:lnTo>
                  <a:pt x="245444" y="72851"/>
                </a:lnTo>
                <a:lnTo>
                  <a:pt x="248211" y="77062"/>
                </a:lnTo>
                <a:lnTo>
                  <a:pt x="248211" y="78265"/>
                </a:lnTo>
                <a:lnTo>
                  <a:pt x="246527" y="80912"/>
                </a:lnTo>
                <a:lnTo>
                  <a:pt x="245324" y="81815"/>
                </a:lnTo>
                <a:lnTo>
                  <a:pt x="244241" y="83619"/>
                </a:lnTo>
                <a:lnTo>
                  <a:pt x="242737" y="83860"/>
                </a:lnTo>
                <a:lnTo>
                  <a:pt x="241293" y="84762"/>
                </a:lnTo>
                <a:lnTo>
                  <a:pt x="240812" y="86146"/>
                </a:lnTo>
                <a:lnTo>
                  <a:pt x="241052" y="88131"/>
                </a:lnTo>
                <a:lnTo>
                  <a:pt x="240632" y="91320"/>
                </a:lnTo>
                <a:lnTo>
                  <a:pt x="238827" y="95471"/>
                </a:lnTo>
                <a:lnTo>
                  <a:pt x="237503" y="96553"/>
                </a:lnTo>
                <a:lnTo>
                  <a:pt x="238346" y="99080"/>
                </a:lnTo>
                <a:lnTo>
                  <a:pt x="241955" y="99922"/>
                </a:lnTo>
                <a:lnTo>
                  <a:pt x="243459" y="99080"/>
                </a:lnTo>
                <a:lnTo>
                  <a:pt x="247189" y="95771"/>
                </a:lnTo>
                <a:lnTo>
                  <a:pt x="248873" y="95230"/>
                </a:lnTo>
                <a:lnTo>
                  <a:pt x="253686" y="91741"/>
                </a:lnTo>
                <a:lnTo>
                  <a:pt x="257175" y="90357"/>
                </a:lnTo>
                <a:lnTo>
                  <a:pt x="260183" y="87951"/>
                </a:lnTo>
                <a:lnTo>
                  <a:pt x="262770" y="84642"/>
                </a:lnTo>
                <a:lnTo>
                  <a:pt x="263973" y="83860"/>
                </a:lnTo>
                <a:lnTo>
                  <a:pt x="262770" y="82296"/>
                </a:lnTo>
                <a:lnTo>
                  <a:pt x="260664" y="83018"/>
                </a:lnTo>
                <a:lnTo>
                  <a:pt x="262890" y="81213"/>
                </a:lnTo>
                <a:lnTo>
                  <a:pt x="267101" y="81514"/>
                </a:lnTo>
                <a:lnTo>
                  <a:pt x="267101" y="80371"/>
                </a:lnTo>
                <a:lnTo>
                  <a:pt x="265898" y="79709"/>
                </a:lnTo>
                <a:lnTo>
                  <a:pt x="261807" y="76220"/>
                </a:lnTo>
                <a:lnTo>
                  <a:pt x="259160" y="74355"/>
                </a:lnTo>
                <a:lnTo>
                  <a:pt x="257656" y="72250"/>
                </a:lnTo>
                <a:lnTo>
                  <a:pt x="256092" y="71227"/>
                </a:lnTo>
                <a:lnTo>
                  <a:pt x="253265" y="70866"/>
                </a:lnTo>
                <a:lnTo>
                  <a:pt x="253385" y="70505"/>
                </a:lnTo>
                <a:lnTo>
                  <a:pt x="256393" y="70625"/>
                </a:lnTo>
                <a:lnTo>
                  <a:pt x="257596" y="71407"/>
                </a:lnTo>
                <a:lnTo>
                  <a:pt x="259762" y="73814"/>
                </a:lnTo>
                <a:lnTo>
                  <a:pt x="263311" y="76942"/>
                </a:lnTo>
                <a:lnTo>
                  <a:pt x="269327" y="81574"/>
                </a:lnTo>
                <a:lnTo>
                  <a:pt x="278892" y="88312"/>
                </a:lnTo>
                <a:lnTo>
                  <a:pt x="284727" y="92162"/>
                </a:lnTo>
                <a:lnTo>
                  <a:pt x="288698" y="94328"/>
                </a:lnTo>
                <a:lnTo>
                  <a:pt x="291405" y="94929"/>
                </a:lnTo>
                <a:lnTo>
                  <a:pt x="292969" y="93726"/>
                </a:lnTo>
                <a:lnTo>
                  <a:pt x="295375" y="93064"/>
                </a:lnTo>
                <a:lnTo>
                  <a:pt x="299827" y="95471"/>
                </a:lnTo>
                <a:lnTo>
                  <a:pt x="304880" y="97275"/>
                </a:lnTo>
                <a:lnTo>
                  <a:pt x="307286" y="96192"/>
                </a:lnTo>
                <a:moveTo>
                  <a:pt x="262228" y="55766"/>
                </a:moveTo>
                <a:lnTo>
                  <a:pt x="262228" y="54563"/>
                </a:lnTo>
                <a:lnTo>
                  <a:pt x="264033" y="52458"/>
                </a:lnTo>
                <a:lnTo>
                  <a:pt x="268545" y="49450"/>
                </a:lnTo>
                <a:lnTo>
                  <a:pt x="270711" y="47344"/>
                </a:lnTo>
                <a:lnTo>
                  <a:pt x="272335" y="45299"/>
                </a:lnTo>
                <a:lnTo>
                  <a:pt x="273297" y="43133"/>
                </a:lnTo>
                <a:lnTo>
                  <a:pt x="275403" y="41088"/>
                </a:lnTo>
                <a:lnTo>
                  <a:pt x="277147" y="41208"/>
                </a:lnTo>
                <a:lnTo>
                  <a:pt x="279493" y="43735"/>
                </a:lnTo>
                <a:lnTo>
                  <a:pt x="282020" y="45539"/>
                </a:lnTo>
                <a:lnTo>
                  <a:pt x="280215" y="47104"/>
                </a:lnTo>
                <a:lnTo>
                  <a:pt x="276425" y="47886"/>
                </a:lnTo>
                <a:lnTo>
                  <a:pt x="272816" y="50111"/>
                </a:lnTo>
                <a:lnTo>
                  <a:pt x="268966" y="52157"/>
                </a:lnTo>
                <a:lnTo>
                  <a:pt x="268725" y="53540"/>
                </a:lnTo>
                <a:lnTo>
                  <a:pt x="269928" y="55827"/>
                </a:lnTo>
                <a:lnTo>
                  <a:pt x="271793" y="55766"/>
                </a:lnTo>
                <a:lnTo>
                  <a:pt x="271793" y="57631"/>
                </a:lnTo>
                <a:lnTo>
                  <a:pt x="266138" y="59496"/>
                </a:lnTo>
                <a:lnTo>
                  <a:pt x="264213" y="59135"/>
                </a:lnTo>
                <a:lnTo>
                  <a:pt x="263191" y="59977"/>
                </a:lnTo>
                <a:lnTo>
                  <a:pt x="261627" y="62745"/>
                </a:lnTo>
                <a:lnTo>
                  <a:pt x="257656" y="65993"/>
                </a:lnTo>
                <a:lnTo>
                  <a:pt x="255490" y="66174"/>
                </a:lnTo>
                <a:lnTo>
                  <a:pt x="255250" y="65091"/>
                </a:lnTo>
                <a:lnTo>
                  <a:pt x="255972" y="63286"/>
                </a:lnTo>
                <a:lnTo>
                  <a:pt x="254528" y="60880"/>
                </a:lnTo>
                <a:lnTo>
                  <a:pt x="255069" y="59556"/>
                </a:lnTo>
                <a:lnTo>
                  <a:pt x="257476" y="58654"/>
                </a:lnTo>
                <a:lnTo>
                  <a:pt x="259280" y="57270"/>
                </a:lnTo>
                <a:lnTo>
                  <a:pt x="261807" y="56609"/>
                </a:lnTo>
                <a:lnTo>
                  <a:pt x="262228" y="55766"/>
                </a:lnTo>
                <a:moveTo>
                  <a:pt x="262048" y="44457"/>
                </a:moveTo>
                <a:lnTo>
                  <a:pt x="260845" y="47705"/>
                </a:lnTo>
                <a:lnTo>
                  <a:pt x="259521" y="49690"/>
                </a:lnTo>
                <a:lnTo>
                  <a:pt x="257596" y="51194"/>
                </a:lnTo>
                <a:lnTo>
                  <a:pt x="257175" y="50894"/>
                </a:lnTo>
                <a:lnTo>
                  <a:pt x="257536" y="47525"/>
                </a:lnTo>
                <a:lnTo>
                  <a:pt x="258378" y="45118"/>
                </a:lnTo>
                <a:lnTo>
                  <a:pt x="259942" y="42953"/>
                </a:lnTo>
                <a:lnTo>
                  <a:pt x="261145" y="43013"/>
                </a:lnTo>
                <a:lnTo>
                  <a:pt x="262048" y="44457"/>
                </a:lnTo>
                <a:moveTo>
                  <a:pt x="295074" y="36636"/>
                </a:moveTo>
                <a:lnTo>
                  <a:pt x="293931" y="37719"/>
                </a:lnTo>
                <a:lnTo>
                  <a:pt x="293691" y="38982"/>
                </a:lnTo>
                <a:lnTo>
                  <a:pt x="291284" y="40246"/>
                </a:lnTo>
                <a:lnTo>
                  <a:pt x="288156" y="39403"/>
                </a:lnTo>
                <a:lnTo>
                  <a:pt x="290563" y="37238"/>
                </a:lnTo>
                <a:lnTo>
                  <a:pt x="291946" y="36756"/>
                </a:lnTo>
                <a:lnTo>
                  <a:pt x="296337" y="34230"/>
                </a:lnTo>
                <a:lnTo>
                  <a:pt x="296578" y="35252"/>
                </a:lnTo>
                <a:lnTo>
                  <a:pt x="295074" y="36636"/>
                </a:lnTo>
                <a:moveTo>
                  <a:pt x="266439" y="41028"/>
                </a:moveTo>
                <a:lnTo>
                  <a:pt x="264875" y="41088"/>
                </a:lnTo>
                <a:lnTo>
                  <a:pt x="263913" y="39885"/>
                </a:lnTo>
                <a:lnTo>
                  <a:pt x="266980" y="37839"/>
                </a:lnTo>
                <a:lnTo>
                  <a:pt x="268425" y="38561"/>
                </a:lnTo>
                <a:lnTo>
                  <a:pt x="267823" y="40125"/>
                </a:lnTo>
                <a:lnTo>
                  <a:pt x="266439" y="41028"/>
                </a:lnTo>
                <a:moveTo>
                  <a:pt x="283223" y="22980"/>
                </a:moveTo>
                <a:lnTo>
                  <a:pt x="285509" y="22379"/>
                </a:lnTo>
                <a:lnTo>
                  <a:pt x="287795" y="23943"/>
                </a:lnTo>
                <a:lnTo>
                  <a:pt x="286412" y="26409"/>
                </a:lnTo>
                <a:lnTo>
                  <a:pt x="285991" y="28816"/>
                </a:lnTo>
                <a:lnTo>
                  <a:pt x="284065" y="28936"/>
                </a:lnTo>
                <a:lnTo>
                  <a:pt x="283283" y="30741"/>
                </a:lnTo>
                <a:lnTo>
                  <a:pt x="283945" y="32545"/>
                </a:lnTo>
                <a:lnTo>
                  <a:pt x="284787" y="32906"/>
                </a:lnTo>
                <a:lnTo>
                  <a:pt x="282983" y="33929"/>
                </a:lnTo>
                <a:lnTo>
                  <a:pt x="283283" y="32846"/>
                </a:lnTo>
                <a:lnTo>
                  <a:pt x="281479" y="31402"/>
                </a:lnTo>
                <a:lnTo>
                  <a:pt x="279554" y="31763"/>
                </a:lnTo>
                <a:lnTo>
                  <a:pt x="278471" y="32906"/>
                </a:lnTo>
                <a:lnTo>
                  <a:pt x="277268" y="33147"/>
                </a:lnTo>
                <a:lnTo>
                  <a:pt x="276365" y="32305"/>
                </a:lnTo>
                <a:lnTo>
                  <a:pt x="275162" y="32425"/>
                </a:lnTo>
                <a:lnTo>
                  <a:pt x="274801" y="33869"/>
                </a:lnTo>
                <a:lnTo>
                  <a:pt x="271793" y="35313"/>
                </a:lnTo>
                <a:lnTo>
                  <a:pt x="269507" y="33147"/>
                </a:lnTo>
                <a:lnTo>
                  <a:pt x="271312" y="28695"/>
                </a:lnTo>
                <a:lnTo>
                  <a:pt x="273718" y="27853"/>
                </a:lnTo>
                <a:lnTo>
                  <a:pt x="275824" y="26229"/>
                </a:lnTo>
                <a:lnTo>
                  <a:pt x="278832" y="24725"/>
                </a:lnTo>
                <a:lnTo>
                  <a:pt x="281178" y="24244"/>
                </a:lnTo>
                <a:lnTo>
                  <a:pt x="283223" y="23040"/>
                </a:lnTo>
                <a:moveTo>
                  <a:pt x="261566" y="27853"/>
                </a:moveTo>
                <a:lnTo>
                  <a:pt x="264033" y="30380"/>
                </a:lnTo>
                <a:lnTo>
                  <a:pt x="265116" y="33989"/>
                </a:lnTo>
                <a:lnTo>
                  <a:pt x="264635" y="34290"/>
                </a:lnTo>
                <a:lnTo>
                  <a:pt x="259100" y="35373"/>
                </a:lnTo>
                <a:lnTo>
                  <a:pt x="256152" y="31162"/>
                </a:lnTo>
                <a:lnTo>
                  <a:pt x="254708" y="29537"/>
                </a:lnTo>
                <a:lnTo>
                  <a:pt x="257476" y="25928"/>
                </a:lnTo>
                <a:lnTo>
                  <a:pt x="258438" y="26650"/>
                </a:lnTo>
                <a:lnTo>
                  <a:pt x="260845" y="26650"/>
                </a:lnTo>
                <a:lnTo>
                  <a:pt x="261506" y="27853"/>
                </a:lnTo>
                <a:moveTo>
                  <a:pt x="270409" y="24244"/>
                </a:moveTo>
                <a:lnTo>
                  <a:pt x="266740" y="27853"/>
                </a:lnTo>
                <a:lnTo>
                  <a:pt x="265717" y="26469"/>
                </a:lnTo>
                <a:lnTo>
                  <a:pt x="266740" y="24424"/>
                </a:lnTo>
                <a:lnTo>
                  <a:pt x="268364" y="22379"/>
                </a:lnTo>
                <a:lnTo>
                  <a:pt x="269868" y="21416"/>
                </a:lnTo>
                <a:lnTo>
                  <a:pt x="271011" y="21536"/>
                </a:lnTo>
                <a:lnTo>
                  <a:pt x="271071" y="23281"/>
                </a:lnTo>
                <a:lnTo>
                  <a:pt x="270409" y="24244"/>
                </a:lnTo>
                <a:moveTo>
                  <a:pt x="248993" y="25627"/>
                </a:moveTo>
                <a:lnTo>
                  <a:pt x="249836" y="23702"/>
                </a:lnTo>
                <a:lnTo>
                  <a:pt x="250979" y="23401"/>
                </a:lnTo>
                <a:lnTo>
                  <a:pt x="251099" y="25507"/>
                </a:lnTo>
                <a:lnTo>
                  <a:pt x="248993" y="25627"/>
                </a:lnTo>
                <a:moveTo>
                  <a:pt x="264815" y="19611"/>
                </a:moveTo>
                <a:lnTo>
                  <a:pt x="263010" y="21717"/>
                </a:lnTo>
                <a:lnTo>
                  <a:pt x="261446" y="21897"/>
                </a:lnTo>
                <a:lnTo>
                  <a:pt x="260845" y="20574"/>
                </a:lnTo>
                <a:lnTo>
                  <a:pt x="261747" y="17686"/>
                </a:lnTo>
                <a:lnTo>
                  <a:pt x="262288" y="17025"/>
                </a:lnTo>
                <a:lnTo>
                  <a:pt x="264454" y="17025"/>
                </a:lnTo>
                <a:lnTo>
                  <a:pt x="266018" y="18228"/>
                </a:lnTo>
                <a:lnTo>
                  <a:pt x="264815" y="19551"/>
                </a:lnTo>
                <a:moveTo>
                  <a:pt x="272876" y="19431"/>
                </a:moveTo>
                <a:lnTo>
                  <a:pt x="271432" y="17205"/>
                </a:lnTo>
                <a:lnTo>
                  <a:pt x="272515" y="16002"/>
                </a:lnTo>
                <a:lnTo>
                  <a:pt x="274019" y="16002"/>
                </a:lnTo>
                <a:lnTo>
                  <a:pt x="274621" y="18168"/>
                </a:lnTo>
                <a:lnTo>
                  <a:pt x="272876" y="19431"/>
                </a:lnTo>
                <a:moveTo>
                  <a:pt x="255611" y="14257"/>
                </a:moveTo>
                <a:lnTo>
                  <a:pt x="256814" y="16543"/>
                </a:lnTo>
                <a:lnTo>
                  <a:pt x="255851" y="19551"/>
                </a:lnTo>
                <a:lnTo>
                  <a:pt x="253144" y="19190"/>
                </a:lnTo>
                <a:lnTo>
                  <a:pt x="251580" y="15160"/>
                </a:lnTo>
                <a:lnTo>
                  <a:pt x="253806" y="12994"/>
                </a:lnTo>
                <a:lnTo>
                  <a:pt x="255611" y="14257"/>
                </a:lnTo>
                <a:moveTo>
                  <a:pt x="281719" y="13295"/>
                </a:moveTo>
                <a:lnTo>
                  <a:pt x="281719" y="15581"/>
                </a:lnTo>
                <a:lnTo>
                  <a:pt x="280336" y="17386"/>
                </a:lnTo>
                <a:lnTo>
                  <a:pt x="279734" y="17386"/>
                </a:lnTo>
                <a:lnTo>
                  <a:pt x="278892" y="14979"/>
                </a:lnTo>
                <a:lnTo>
                  <a:pt x="278290" y="11791"/>
                </a:lnTo>
                <a:lnTo>
                  <a:pt x="277448" y="10588"/>
                </a:lnTo>
                <a:lnTo>
                  <a:pt x="278771" y="9204"/>
                </a:lnTo>
                <a:lnTo>
                  <a:pt x="278771" y="11009"/>
                </a:lnTo>
                <a:lnTo>
                  <a:pt x="281719" y="13295"/>
                </a:lnTo>
                <a:moveTo>
                  <a:pt x="268484" y="13114"/>
                </a:moveTo>
                <a:lnTo>
                  <a:pt x="267462" y="11550"/>
                </a:lnTo>
                <a:lnTo>
                  <a:pt x="268545" y="10167"/>
                </a:lnTo>
                <a:lnTo>
                  <a:pt x="269447" y="10588"/>
                </a:lnTo>
                <a:lnTo>
                  <a:pt x="269507" y="12513"/>
                </a:lnTo>
                <a:lnTo>
                  <a:pt x="268425" y="13114"/>
                </a:lnTo>
                <a:moveTo>
                  <a:pt x="293089" y="3008"/>
                </a:moveTo>
                <a:lnTo>
                  <a:pt x="294533" y="1203"/>
                </a:lnTo>
                <a:lnTo>
                  <a:pt x="297059" y="241"/>
                </a:lnTo>
                <a:lnTo>
                  <a:pt x="298022" y="782"/>
                </a:lnTo>
                <a:lnTo>
                  <a:pt x="299827" y="0"/>
                </a:lnTo>
                <a:lnTo>
                  <a:pt x="300368" y="3489"/>
                </a:lnTo>
                <a:lnTo>
                  <a:pt x="299286" y="7700"/>
                </a:lnTo>
                <a:lnTo>
                  <a:pt x="299887" y="9806"/>
                </a:lnTo>
                <a:lnTo>
                  <a:pt x="298804" y="12212"/>
                </a:lnTo>
                <a:lnTo>
                  <a:pt x="297902" y="12453"/>
                </a:lnTo>
                <a:lnTo>
                  <a:pt x="296698" y="14618"/>
                </a:lnTo>
                <a:lnTo>
                  <a:pt x="294473" y="15220"/>
                </a:lnTo>
                <a:lnTo>
                  <a:pt x="292307" y="16483"/>
                </a:lnTo>
                <a:lnTo>
                  <a:pt x="292307" y="14919"/>
                </a:lnTo>
                <a:lnTo>
                  <a:pt x="293089" y="12874"/>
                </a:lnTo>
                <a:lnTo>
                  <a:pt x="293210" y="10708"/>
                </a:lnTo>
                <a:lnTo>
                  <a:pt x="292608" y="7820"/>
                </a:lnTo>
                <a:lnTo>
                  <a:pt x="292608" y="5234"/>
                </a:lnTo>
                <a:lnTo>
                  <a:pt x="293089" y="3008"/>
                </a:lnTo>
                <a:moveTo>
                  <a:pt x="267402" y="7760"/>
                </a:moveTo>
                <a:lnTo>
                  <a:pt x="267402" y="8663"/>
                </a:lnTo>
                <a:lnTo>
                  <a:pt x="265116" y="10467"/>
                </a:lnTo>
                <a:lnTo>
                  <a:pt x="264334" y="13836"/>
                </a:lnTo>
                <a:lnTo>
                  <a:pt x="264334" y="14859"/>
                </a:lnTo>
                <a:lnTo>
                  <a:pt x="262529" y="14378"/>
                </a:lnTo>
                <a:lnTo>
                  <a:pt x="262409" y="11550"/>
                </a:lnTo>
                <a:lnTo>
                  <a:pt x="262649" y="10347"/>
                </a:lnTo>
                <a:lnTo>
                  <a:pt x="265657" y="9324"/>
                </a:lnTo>
                <a:lnTo>
                  <a:pt x="267342" y="7760"/>
                </a:lnTo>
                <a:moveTo>
                  <a:pt x="274861" y="4873"/>
                </a:moveTo>
                <a:lnTo>
                  <a:pt x="275162" y="2888"/>
                </a:lnTo>
                <a:lnTo>
                  <a:pt x="275764" y="4091"/>
                </a:lnTo>
                <a:lnTo>
                  <a:pt x="275162" y="6076"/>
                </a:lnTo>
                <a:lnTo>
                  <a:pt x="274861" y="4873"/>
                </a:lnTo>
                <a:moveTo>
                  <a:pt x="256513" y="4091"/>
                </a:moveTo>
                <a:lnTo>
                  <a:pt x="257957" y="5234"/>
                </a:lnTo>
                <a:lnTo>
                  <a:pt x="257957" y="7099"/>
                </a:lnTo>
                <a:lnTo>
                  <a:pt x="256754" y="6738"/>
                </a:lnTo>
                <a:lnTo>
                  <a:pt x="256513" y="4091"/>
                </a:lnTo>
                <a:moveTo>
                  <a:pt x="233413" y="23883"/>
                </a:moveTo>
                <a:lnTo>
                  <a:pt x="232089" y="25086"/>
                </a:lnTo>
                <a:lnTo>
                  <a:pt x="232931" y="27913"/>
                </a:lnTo>
                <a:lnTo>
                  <a:pt x="232811" y="28695"/>
                </a:lnTo>
                <a:lnTo>
                  <a:pt x="230104" y="28755"/>
                </a:lnTo>
                <a:lnTo>
                  <a:pt x="228419" y="29357"/>
                </a:lnTo>
                <a:lnTo>
                  <a:pt x="227637" y="27853"/>
                </a:lnTo>
                <a:lnTo>
                  <a:pt x="226434" y="27733"/>
                </a:lnTo>
                <a:lnTo>
                  <a:pt x="225833" y="25086"/>
                </a:lnTo>
                <a:lnTo>
                  <a:pt x="229141" y="23762"/>
                </a:lnTo>
                <a:lnTo>
                  <a:pt x="229984" y="23883"/>
                </a:lnTo>
                <a:lnTo>
                  <a:pt x="231427" y="22559"/>
                </a:lnTo>
                <a:lnTo>
                  <a:pt x="231307" y="21236"/>
                </a:lnTo>
                <a:lnTo>
                  <a:pt x="232209" y="21416"/>
                </a:lnTo>
                <a:lnTo>
                  <a:pt x="233473" y="23883"/>
                </a:lnTo>
                <a:moveTo>
                  <a:pt x="240932" y="24484"/>
                </a:moveTo>
                <a:lnTo>
                  <a:pt x="240210" y="23401"/>
                </a:lnTo>
                <a:lnTo>
                  <a:pt x="242797" y="23401"/>
                </a:lnTo>
                <a:lnTo>
                  <a:pt x="242316" y="25206"/>
                </a:lnTo>
                <a:lnTo>
                  <a:pt x="240993" y="24424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0" name="Freeform: Shape 439" title="WI-8">
            <a:extLst>
              <a:ext uri="{FF2B5EF4-FFF2-40B4-BE49-F238E27FC236}">
                <a16:creationId xmlns:a16="http://schemas.microsoft.com/office/drawing/2014/main" id="{84D7FA97-5BF9-C0DF-0CDB-9C313622B7BA}"/>
              </a:ext>
            </a:extLst>
          </p:cNvPr>
          <p:cNvSpPr/>
          <p:nvPr/>
        </p:nvSpPr>
        <p:spPr>
          <a:xfrm>
            <a:off x="5549497" y="2766249"/>
            <a:ext cx="247669" cy="265939"/>
          </a:xfrm>
          <a:custGeom>
            <a:avLst/>
            <a:gdLst>
              <a:gd name="connsiteX0" fmla="*/ 241353 w 309993"/>
              <a:gd name="connsiteY0" fmla="*/ 267582 h 344704"/>
              <a:gd name="connsiteX1" fmla="*/ 211575 w 309993"/>
              <a:gd name="connsiteY1" fmla="*/ 271793 h 344704"/>
              <a:gd name="connsiteX2" fmla="*/ 195092 w 309993"/>
              <a:gd name="connsiteY2" fmla="*/ 274019 h 344704"/>
              <a:gd name="connsiteX3" fmla="*/ 197378 w 309993"/>
              <a:gd name="connsiteY3" fmla="*/ 290382 h 344704"/>
              <a:gd name="connsiteX4" fmla="*/ 189136 w 309993"/>
              <a:gd name="connsiteY4" fmla="*/ 291465 h 344704"/>
              <a:gd name="connsiteX5" fmla="*/ 176503 w 309993"/>
              <a:gd name="connsiteY5" fmla="*/ 293089 h 344704"/>
              <a:gd name="connsiteX6" fmla="*/ 177947 w 309993"/>
              <a:gd name="connsiteY6" fmla="*/ 304279 h 344704"/>
              <a:gd name="connsiteX7" fmla="*/ 183241 w 309993"/>
              <a:gd name="connsiteY7" fmla="*/ 342419 h 344704"/>
              <a:gd name="connsiteX8" fmla="*/ 168622 w 309993"/>
              <a:gd name="connsiteY8" fmla="*/ 344404 h 344704"/>
              <a:gd name="connsiteX9" fmla="*/ 168021 w 309993"/>
              <a:gd name="connsiteY9" fmla="*/ 340434 h 344704"/>
              <a:gd name="connsiteX10" fmla="*/ 157252 w 309993"/>
              <a:gd name="connsiteY10" fmla="*/ 341877 h 344704"/>
              <a:gd name="connsiteX11" fmla="*/ 137942 w 309993"/>
              <a:gd name="connsiteY11" fmla="*/ 344284 h 344704"/>
              <a:gd name="connsiteX12" fmla="*/ 134032 w 309993"/>
              <a:gd name="connsiteY12" fmla="*/ 344705 h 344704"/>
              <a:gd name="connsiteX13" fmla="*/ 131385 w 309993"/>
              <a:gd name="connsiteY13" fmla="*/ 326357 h 344704"/>
              <a:gd name="connsiteX14" fmla="*/ 128016 w 309993"/>
              <a:gd name="connsiteY14" fmla="*/ 298985 h 344704"/>
              <a:gd name="connsiteX15" fmla="*/ 106359 w 309993"/>
              <a:gd name="connsiteY15" fmla="*/ 301752 h 344704"/>
              <a:gd name="connsiteX16" fmla="*/ 107442 w 309993"/>
              <a:gd name="connsiteY16" fmla="*/ 310114 h 344704"/>
              <a:gd name="connsiteX17" fmla="*/ 102028 w 309993"/>
              <a:gd name="connsiteY17" fmla="*/ 310896 h 344704"/>
              <a:gd name="connsiteX18" fmla="*/ 102870 w 309993"/>
              <a:gd name="connsiteY18" fmla="*/ 316310 h 344704"/>
              <a:gd name="connsiteX19" fmla="*/ 98839 w 309993"/>
              <a:gd name="connsiteY19" fmla="*/ 316912 h 344704"/>
              <a:gd name="connsiteX20" fmla="*/ 99261 w 309993"/>
              <a:gd name="connsiteY20" fmla="*/ 319619 h 344704"/>
              <a:gd name="connsiteX21" fmla="*/ 95049 w 309993"/>
              <a:gd name="connsiteY21" fmla="*/ 320220 h 344704"/>
              <a:gd name="connsiteX22" fmla="*/ 94628 w 309993"/>
              <a:gd name="connsiteY22" fmla="*/ 317513 h 344704"/>
              <a:gd name="connsiteX23" fmla="*/ 89334 w 309993"/>
              <a:gd name="connsiteY23" fmla="*/ 318115 h 344704"/>
              <a:gd name="connsiteX24" fmla="*/ 89154 w 309993"/>
              <a:gd name="connsiteY24" fmla="*/ 316731 h 344704"/>
              <a:gd name="connsiteX25" fmla="*/ 86567 w 309993"/>
              <a:gd name="connsiteY25" fmla="*/ 317092 h 344704"/>
              <a:gd name="connsiteX26" fmla="*/ 86206 w 309993"/>
              <a:gd name="connsiteY26" fmla="*/ 315107 h 344704"/>
              <a:gd name="connsiteX27" fmla="*/ 84221 w 309993"/>
              <a:gd name="connsiteY27" fmla="*/ 315528 h 344704"/>
              <a:gd name="connsiteX28" fmla="*/ 83258 w 309993"/>
              <a:gd name="connsiteY28" fmla="*/ 319017 h 344704"/>
              <a:gd name="connsiteX29" fmla="*/ 81273 w 309993"/>
              <a:gd name="connsiteY29" fmla="*/ 319258 h 344704"/>
              <a:gd name="connsiteX30" fmla="*/ 79468 w 309993"/>
              <a:gd name="connsiteY30" fmla="*/ 305361 h 344704"/>
              <a:gd name="connsiteX31" fmla="*/ 76762 w 309993"/>
              <a:gd name="connsiteY31" fmla="*/ 305662 h 344704"/>
              <a:gd name="connsiteX32" fmla="*/ 76701 w 309993"/>
              <a:gd name="connsiteY32" fmla="*/ 306444 h 344704"/>
              <a:gd name="connsiteX33" fmla="*/ 75378 w 309993"/>
              <a:gd name="connsiteY33" fmla="*/ 305843 h 344704"/>
              <a:gd name="connsiteX34" fmla="*/ 68159 w 309993"/>
              <a:gd name="connsiteY34" fmla="*/ 306865 h 344704"/>
              <a:gd name="connsiteX35" fmla="*/ 27372 w 309993"/>
              <a:gd name="connsiteY35" fmla="*/ 311919 h 344704"/>
              <a:gd name="connsiteX36" fmla="*/ 17746 w 309993"/>
              <a:gd name="connsiteY36" fmla="*/ 312941 h 344704"/>
              <a:gd name="connsiteX37" fmla="*/ 10828 w 309993"/>
              <a:gd name="connsiteY37" fmla="*/ 253024 h 344704"/>
              <a:gd name="connsiteX38" fmla="*/ 9625 w 309993"/>
              <a:gd name="connsiteY38" fmla="*/ 244602 h 344704"/>
              <a:gd name="connsiteX39" fmla="*/ 8001 w 309993"/>
              <a:gd name="connsiteY39" fmla="*/ 230405 h 344704"/>
              <a:gd name="connsiteX40" fmla="*/ 6918 w 309993"/>
              <a:gd name="connsiteY40" fmla="*/ 222223 h 344704"/>
              <a:gd name="connsiteX41" fmla="*/ 5173 w 309993"/>
              <a:gd name="connsiteY41" fmla="*/ 208387 h 344704"/>
              <a:gd name="connsiteX42" fmla="*/ 4512 w 309993"/>
              <a:gd name="connsiteY42" fmla="*/ 201770 h 344704"/>
              <a:gd name="connsiteX43" fmla="*/ 2527 w 309993"/>
              <a:gd name="connsiteY43" fmla="*/ 185948 h 344704"/>
              <a:gd name="connsiteX44" fmla="*/ 2105 w 309993"/>
              <a:gd name="connsiteY44" fmla="*/ 182519 h 344704"/>
              <a:gd name="connsiteX45" fmla="*/ 0 w 309993"/>
              <a:gd name="connsiteY45" fmla="*/ 164893 h 344704"/>
              <a:gd name="connsiteX46" fmla="*/ 15220 w 309993"/>
              <a:gd name="connsiteY46" fmla="*/ 162968 h 344704"/>
              <a:gd name="connsiteX47" fmla="*/ 32184 w 309993"/>
              <a:gd name="connsiteY47" fmla="*/ 160982 h 344704"/>
              <a:gd name="connsiteX48" fmla="*/ 30079 w 309993"/>
              <a:gd name="connsiteY48" fmla="*/ 144259 h 344704"/>
              <a:gd name="connsiteX49" fmla="*/ 44276 w 309993"/>
              <a:gd name="connsiteY49" fmla="*/ 142514 h 344704"/>
              <a:gd name="connsiteX50" fmla="*/ 75258 w 309993"/>
              <a:gd name="connsiteY50" fmla="*/ 138664 h 344704"/>
              <a:gd name="connsiteX51" fmla="*/ 75077 w 309993"/>
              <a:gd name="connsiteY51" fmla="*/ 136619 h 344704"/>
              <a:gd name="connsiteX52" fmla="*/ 73573 w 309993"/>
              <a:gd name="connsiteY52" fmla="*/ 122181 h 344704"/>
              <a:gd name="connsiteX53" fmla="*/ 68039 w 309993"/>
              <a:gd name="connsiteY53" fmla="*/ 122782 h 344704"/>
              <a:gd name="connsiteX54" fmla="*/ 64670 w 309993"/>
              <a:gd name="connsiteY54" fmla="*/ 95892 h 344704"/>
              <a:gd name="connsiteX55" fmla="*/ 64068 w 309993"/>
              <a:gd name="connsiteY55" fmla="*/ 90056 h 344704"/>
              <a:gd name="connsiteX56" fmla="*/ 78025 w 309993"/>
              <a:gd name="connsiteY56" fmla="*/ 88552 h 344704"/>
              <a:gd name="connsiteX57" fmla="*/ 97095 w 309993"/>
              <a:gd name="connsiteY57" fmla="*/ 86206 h 344704"/>
              <a:gd name="connsiteX58" fmla="*/ 95410 w 309993"/>
              <a:gd name="connsiteY58" fmla="*/ 69964 h 344704"/>
              <a:gd name="connsiteX59" fmla="*/ 91500 w 309993"/>
              <a:gd name="connsiteY59" fmla="*/ 40306 h 344704"/>
              <a:gd name="connsiteX60" fmla="*/ 89094 w 309993"/>
              <a:gd name="connsiteY60" fmla="*/ 21296 h 344704"/>
              <a:gd name="connsiteX61" fmla="*/ 97035 w 309993"/>
              <a:gd name="connsiteY61" fmla="*/ 20333 h 344704"/>
              <a:gd name="connsiteX62" fmla="*/ 121699 w 309993"/>
              <a:gd name="connsiteY62" fmla="*/ 17807 h 344704"/>
              <a:gd name="connsiteX63" fmla="*/ 125249 w 309993"/>
              <a:gd name="connsiteY63" fmla="*/ 17626 h 344704"/>
              <a:gd name="connsiteX64" fmla="*/ 137400 w 309993"/>
              <a:gd name="connsiteY64" fmla="*/ 16724 h 344704"/>
              <a:gd name="connsiteX65" fmla="*/ 135836 w 309993"/>
              <a:gd name="connsiteY65" fmla="*/ 3970 h 344704"/>
              <a:gd name="connsiteX66" fmla="*/ 135957 w 309993"/>
              <a:gd name="connsiteY66" fmla="*/ 3970 h 344704"/>
              <a:gd name="connsiteX67" fmla="*/ 136799 w 309993"/>
              <a:gd name="connsiteY67" fmla="*/ 3790 h 344704"/>
              <a:gd name="connsiteX68" fmla="*/ 137100 w 309993"/>
              <a:gd name="connsiteY68" fmla="*/ 3429 h 344704"/>
              <a:gd name="connsiteX69" fmla="*/ 137400 w 309993"/>
              <a:gd name="connsiteY69" fmla="*/ 3429 h 344704"/>
              <a:gd name="connsiteX70" fmla="*/ 137581 w 309993"/>
              <a:gd name="connsiteY70" fmla="*/ 3128 h 344704"/>
              <a:gd name="connsiteX71" fmla="*/ 137942 w 309993"/>
              <a:gd name="connsiteY71" fmla="*/ 3128 h 344704"/>
              <a:gd name="connsiteX72" fmla="*/ 138062 w 309993"/>
              <a:gd name="connsiteY72" fmla="*/ 2767 h 344704"/>
              <a:gd name="connsiteX73" fmla="*/ 137942 w 309993"/>
              <a:gd name="connsiteY73" fmla="*/ 2587 h 344704"/>
              <a:gd name="connsiteX74" fmla="*/ 138062 w 309993"/>
              <a:gd name="connsiteY74" fmla="*/ 2346 h 344704"/>
              <a:gd name="connsiteX75" fmla="*/ 138062 w 309993"/>
              <a:gd name="connsiteY75" fmla="*/ 2045 h 344704"/>
              <a:gd name="connsiteX76" fmla="*/ 138423 w 309993"/>
              <a:gd name="connsiteY76" fmla="*/ 1925 h 344704"/>
              <a:gd name="connsiteX77" fmla="*/ 138844 w 309993"/>
              <a:gd name="connsiteY77" fmla="*/ 1925 h 344704"/>
              <a:gd name="connsiteX78" fmla="*/ 140168 w 309993"/>
              <a:gd name="connsiteY78" fmla="*/ 1564 h 344704"/>
              <a:gd name="connsiteX79" fmla="*/ 141130 w 309993"/>
              <a:gd name="connsiteY79" fmla="*/ 963 h 344704"/>
              <a:gd name="connsiteX80" fmla="*/ 141672 w 309993"/>
              <a:gd name="connsiteY80" fmla="*/ 1023 h 344704"/>
              <a:gd name="connsiteX81" fmla="*/ 142033 w 309993"/>
              <a:gd name="connsiteY81" fmla="*/ 1023 h 344704"/>
              <a:gd name="connsiteX82" fmla="*/ 142454 w 309993"/>
              <a:gd name="connsiteY82" fmla="*/ 782 h 344704"/>
              <a:gd name="connsiteX83" fmla="*/ 142875 w 309993"/>
              <a:gd name="connsiteY83" fmla="*/ 481 h 344704"/>
              <a:gd name="connsiteX84" fmla="*/ 143898 w 309993"/>
              <a:gd name="connsiteY84" fmla="*/ 0 h 344704"/>
              <a:gd name="connsiteX85" fmla="*/ 144499 w 309993"/>
              <a:gd name="connsiteY85" fmla="*/ 120 h 344704"/>
              <a:gd name="connsiteX86" fmla="*/ 144740 w 309993"/>
              <a:gd name="connsiteY86" fmla="*/ 361 h 344704"/>
              <a:gd name="connsiteX87" fmla="*/ 146063 w 309993"/>
              <a:gd name="connsiteY87" fmla="*/ 3730 h 344704"/>
              <a:gd name="connsiteX88" fmla="*/ 144980 w 309993"/>
              <a:gd name="connsiteY88" fmla="*/ 4331 h 344704"/>
              <a:gd name="connsiteX89" fmla="*/ 145582 w 309993"/>
              <a:gd name="connsiteY89" fmla="*/ 4813 h 344704"/>
              <a:gd name="connsiteX90" fmla="*/ 147206 w 309993"/>
              <a:gd name="connsiteY90" fmla="*/ 5113 h 344704"/>
              <a:gd name="connsiteX91" fmla="*/ 148229 w 309993"/>
              <a:gd name="connsiteY91" fmla="*/ 5474 h 344704"/>
              <a:gd name="connsiteX92" fmla="*/ 148831 w 309993"/>
              <a:gd name="connsiteY92" fmla="*/ 6557 h 344704"/>
              <a:gd name="connsiteX93" fmla="*/ 151117 w 309993"/>
              <a:gd name="connsiteY93" fmla="*/ 6497 h 344704"/>
              <a:gd name="connsiteX94" fmla="*/ 152079 w 309993"/>
              <a:gd name="connsiteY94" fmla="*/ 6076 h 344704"/>
              <a:gd name="connsiteX95" fmla="*/ 154786 w 309993"/>
              <a:gd name="connsiteY95" fmla="*/ 5414 h 344704"/>
              <a:gd name="connsiteX96" fmla="*/ 155147 w 309993"/>
              <a:gd name="connsiteY96" fmla="*/ 5414 h 344704"/>
              <a:gd name="connsiteX97" fmla="*/ 155328 w 309993"/>
              <a:gd name="connsiteY97" fmla="*/ 5715 h 344704"/>
              <a:gd name="connsiteX98" fmla="*/ 155749 w 309993"/>
              <a:gd name="connsiteY98" fmla="*/ 5895 h 344704"/>
              <a:gd name="connsiteX99" fmla="*/ 155869 w 309993"/>
              <a:gd name="connsiteY99" fmla="*/ 5895 h 344704"/>
              <a:gd name="connsiteX100" fmla="*/ 156109 w 309993"/>
              <a:gd name="connsiteY100" fmla="*/ 5294 h 344704"/>
              <a:gd name="connsiteX101" fmla="*/ 156531 w 309993"/>
              <a:gd name="connsiteY101" fmla="*/ 5294 h 344704"/>
              <a:gd name="connsiteX102" fmla="*/ 157012 w 309993"/>
              <a:gd name="connsiteY102" fmla="*/ 5775 h 344704"/>
              <a:gd name="connsiteX103" fmla="*/ 157252 w 309993"/>
              <a:gd name="connsiteY103" fmla="*/ 6317 h 344704"/>
              <a:gd name="connsiteX104" fmla="*/ 157854 w 309993"/>
              <a:gd name="connsiteY104" fmla="*/ 6377 h 344704"/>
              <a:gd name="connsiteX105" fmla="*/ 158336 w 309993"/>
              <a:gd name="connsiteY105" fmla="*/ 6076 h 344704"/>
              <a:gd name="connsiteX106" fmla="*/ 158636 w 309993"/>
              <a:gd name="connsiteY106" fmla="*/ 5956 h 344704"/>
              <a:gd name="connsiteX107" fmla="*/ 159117 w 309993"/>
              <a:gd name="connsiteY107" fmla="*/ 5956 h 344704"/>
              <a:gd name="connsiteX108" fmla="*/ 159599 w 309993"/>
              <a:gd name="connsiteY108" fmla="*/ 5715 h 344704"/>
              <a:gd name="connsiteX109" fmla="*/ 160501 w 309993"/>
              <a:gd name="connsiteY109" fmla="*/ 5715 h 344704"/>
              <a:gd name="connsiteX110" fmla="*/ 160682 w 309993"/>
              <a:gd name="connsiteY110" fmla="*/ 6256 h 344704"/>
              <a:gd name="connsiteX111" fmla="*/ 160802 w 309993"/>
              <a:gd name="connsiteY111" fmla="*/ 6377 h 344704"/>
              <a:gd name="connsiteX112" fmla="*/ 161644 w 309993"/>
              <a:gd name="connsiteY112" fmla="*/ 6497 h 344704"/>
              <a:gd name="connsiteX113" fmla="*/ 161945 w 309993"/>
              <a:gd name="connsiteY113" fmla="*/ 6978 h 344704"/>
              <a:gd name="connsiteX114" fmla="*/ 162487 w 309993"/>
              <a:gd name="connsiteY114" fmla="*/ 7159 h 344704"/>
              <a:gd name="connsiteX115" fmla="*/ 162607 w 309993"/>
              <a:gd name="connsiteY115" fmla="*/ 7399 h 344704"/>
              <a:gd name="connsiteX116" fmla="*/ 162246 w 309993"/>
              <a:gd name="connsiteY116" fmla="*/ 7640 h 344704"/>
              <a:gd name="connsiteX117" fmla="*/ 162366 w 309993"/>
              <a:gd name="connsiteY117" fmla="*/ 7821 h 344704"/>
              <a:gd name="connsiteX118" fmla="*/ 162366 w 309993"/>
              <a:gd name="connsiteY118" fmla="*/ 8723 h 344704"/>
              <a:gd name="connsiteX119" fmla="*/ 163268 w 309993"/>
              <a:gd name="connsiteY119" fmla="*/ 9866 h 344704"/>
              <a:gd name="connsiteX120" fmla="*/ 163689 w 309993"/>
              <a:gd name="connsiteY120" fmla="*/ 10407 h 344704"/>
              <a:gd name="connsiteX121" fmla="*/ 163870 w 309993"/>
              <a:gd name="connsiteY121" fmla="*/ 10588 h 344704"/>
              <a:gd name="connsiteX122" fmla="*/ 164411 w 309993"/>
              <a:gd name="connsiteY122" fmla="*/ 10588 h 344704"/>
              <a:gd name="connsiteX123" fmla="*/ 164592 w 309993"/>
              <a:gd name="connsiteY123" fmla="*/ 10828 h 344704"/>
              <a:gd name="connsiteX124" fmla="*/ 166156 w 309993"/>
              <a:gd name="connsiteY124" fmla="*/ 11911 h 344704"/>
              <a:gd name="connsiteX125" fmla="*/ 166397 w 309993"/>
              <a:gd name="connsiteY125" fmla="*/ 11971 h 344704"/>
              <a:gd name="connsiteX126" fmla="*/ 167239 w 309993"/>
              <a:gd name="connsiteY126" fmla="*/ 12272 h 344704"/>
              <a:gd name="connsiteX127" fmla="*/ 167901 w 309993"/>
              <a:gd name="connsiteY127" fmla="*/ 12272 h 344704"/>
              <a:gd name="connsiteX128" fmla="*/ 168261 w 309993"/>
              <a:gd name="connsiteY128" fmla="*/ 12573 h 344704"/>
              <a:gd name="connsiteX129" fmla="*/ 169404 w 309993"/>
              <a:gd name="connsiteY129" fmla="*/ 12573 h 344704"/>
              <a:gd name="connsiteX130" fmla="*/ 169826 w 309993"/>
              <a:gd name="connsiteY130" fmla="*/ 12633 h 344704"/>
              <a:gd name="connsiteX131" fmla="*/ 170126 w 309993"/>
              <a:gd name="connsiteY131" fmla="*/ 12874 h 344704"/>
              <a:gd name="connsiteX132" fmla="*/ 170728 w 309993"/>
              <a:gd name="connsiteY132" fmla="*/ 13114 h 344704"/>
              <a:gd name="connsiteX133" fmla="*/ 170908 w 309993"/>
              <a:gd name="connsiteY133" fmla="*/ 13475 h 344704"/>
              <a:gd name="connsiteX134" fmla="*/ 170969 w 309993"/>
              <a:gd name="connsiteY134" fmla="*/ 13957 h 344704"/>
              <a:gd name="connsiteX135" fmla="*/ 170848 w 309993"/>
              <a:gd name="connsiteY135" fmla="*/ 14318 h 344704"/>
              <a:gd name="connsiteX136" fmla="*/ 170547 w 309993"/>
              <a:gd name="connsiteY136" fmla="*/ 14618 h 344704"/>
              <a:gd name="connsiteX137" fmla="*/ 170547 w 309993"/>
              <a:gd name="connsiteY137" fmla="*/ 14739 h 344704"/>
              <a:gd name="connsiteX138" fmla="*/ 171029 w 309993"/>
              <a:gd name="connsiteY138" fmla="*/ 15039 h 344704"/>
              <a:gd name="connsiteX139" fmla="*/ 171149 w 309993"/>
              <a:gd name="connsiteY139" fmla="*/ 15400 h 344704"/>
              <a:gd name="connsiteX140" fmla="*/ 171751 w 309993"/>
              <a:gd name="connsiteY140" fmla="*/ 15761 h 344704"/>
              <a:gd name="connsiteX141" fmla="*/ 172292 w 309993"/>
              <a:gd name="connsiteY141" fmla="*/ 16002 h 344704"/>
              <a:gd name="connsiteX142" fmla="*/ 173676 w 309993"/>
              <a:gd name="connsiteY142" fmla="*/ 16724 h 344704"/>
              <a:gd name="connsiteX143" fmla="*/ 174759 w 309993"/>
              <a:gd name="connsiteY143" fmla="*/ 17867 h 344704"/>
              <a:gd name="connsiteX144" fmla="*/ 174879 w 309993"/>
              <a:gd name="connsiteY144" fmla="*/ 18468 h 344704"/>
              <a:gd name="connsiteX145" fmla="*/ 174638 w 309993"/>
              <a:gd name="connsiteY145" fmla="*/ 19311 h 344704"/>
              <a:gd name="connsiteX146" fmla="*/ 172653 w 309993"/>
              <a:gd name="connsiteY146" fmla="*/ 20153 h 344704"/>
              <a:gd name="connsiteX147" fmla="*/ 171871 w 309993"/>
              <a:gd name="connsiteY147" fmla="*/ 21115 h 344704"/>
              <a:gd name="connsiteX148" fmla="*/ 169465 w 309993"/>
              <a:gd name="connsiteY148" fmla="*/ 22078 h 344704"/>
              <a:gd name="connsiteX149" fmla="*/ 169946 w 309993"/>
              <a:gd name="connsiteY149" fmla="*/ 24725 h 344704"/>
              <a:gd name="connsiteX150" fmla="*/ 171991 w 309993"/>
              <a:gd name="connsiteY150" fmla="*/ 26229 h 344704"/>
              <a:gd name="connsiteX151" fmla="*/ 173796 w 309993"/>
              <a:gd name="connsiteY151" fmla="*/ 28455 h 344704"/>
              <a:gd name="connsiteX152" fmla="*/ 174097 w 309993"/>
              <a:gd name="connsiteY152" fmla="*/ 28755 h 344704"/>
              <a:gd name="connsiteX153" fmla="*/ 174217 w 309993"/>
              <a:gd name="connsiteY153" fmla="*/ 29116 h 344704"/>
              <a:gd name="connsiteX154" fmla="*/ 174337 w 309993"/>
              <a:gd name="connsiteY154" fmla="*/ 29718 h 344704"/>
              <a:gd name="connsiteX155" fmla="*/ 174939 w 309993"/>
              <a:gd name="connsiteY155" fmla="*/ 29959 h 344704"/>
              <a:gd name="connsiteX156" fmla="*/ 175721 w 309993"/>
              <a:gd name="connsiteY156" fmla="*/ 30139 h 344704"/>
              <a:gd name="connsiteX157" fmla="*/ 176984 w 309993"/>
              <a:gd name="connsiteY157" fmla="*/ 31162 h 344704"/>
              <a:gd name="connsiteX158" fmla="*/ 176864 w 309993"/>
              <a:gd name="connsiteY158" fmla="*/ 31463 h 344704"/>
              <a:gd name="connsiteX159" fmla="*/ 177165 w 309993"/>
              <a:gd name="connsiteY159" fmla="*/ 32064 h 344704"/>
              <a:gd name="connsiteX160" fmla="*/ 177285 w 309993"/>
              <a:gd name="connsiteY160" fmla="*/ 32245 h 344704"/>
              <a:gd name="connsiteX161" fmla="*/ 177586 w 309993"/>
              <a:gd name="connsiteY161" fmla="*/ 32425 h 344704"/>
              <a:gd name="connsiteX162" fmla="*/ 177466 w 309993"/>
              <a:gd name="connsiteY162" fmla="*/ 32786 h 344704"/>
              <a:gd name="connsiteX163" fmla="*/ 177586 w 309993"/>
              <a:gd name="connsiteY163" fmla="*/ 35012 h 344704"/>
              <a:gd name="connsiteX164" fmla="*/ 176503 w 309993"/>
              <a:gd name="connsiteY164" fmla="*/ 36516 h 344704"/>
              <a:gd name="connsiteX165" fmla="*/ 176744 w 309993"/>
              <a:gd name="connsiteY165" fmla="*/ 39524 h 344704"/>
              <a:gd name="connsiteX166" fmla="*/ 175601 w 309993"/>
              <a:gd name="connsiteY166" fmla="*/ 40366 h 344704"/>
              <a:gd name="connsiteX167" fmla="*/ 171269 w 309993"/>
              <a:gd name="connsiteY167" fmla="*/ 39644 h 344704"/>
              <a:gd name="connsiteX168" fmla="*/ 171029 w 309993"/>
              <a:gd name="connsiteY168" fmla="*/ 40486 h 344704"/>
              <a:gd name="connsiteX169" fmla="*/ 171029 w 309993"/>
              <a:gd name="connsiteY169" fmla="*/ 41449 h 344704"/>
              <a:gd name="connsiteX170" fmla="*/ 173074 w 309993"/>
              <a:gd name="connsiteY170" fmla="*/ 42652 h 344704"/>
              <a:gd name="connsiteX171" fmla="*/ 174939 w 309993"/>
              <a:gd name="connsiteY171" fmla="*/ 44276 h 344704"/>
              <a:gd name="connsiteX172" fmla="*/ 175541 w 309993"/>
              <a:gd name="connsiteY172" fmla="*/ 45118 h 344704"/>
              <a:gd name="connsiteX173" fmla="*/ 175661 w 309993"/>
              <a:gd name="connsiteY173" fmla="*/ 47525 h 344704"/>
              <a:gd name="connsiteX174" fmla="*/ 176744 w 309993"/>
              <a:gd name="connsiteY174" fmla="*/ 50713 h 344704"/>
              <a:gd name="connsiteX175" fmla="*/ 177706 w 309993"/>
              <a:gd name="connsiteY175" fmla="*/ 50954 h 344704"/>
              <a:gd name="connsiteX176" fmla="*/ 177345 w 309993"/>
              <a:gd name="connsiteY176" fmla="*/ 54984 h 344704"/>
              <a:gd name="connsiteX177" fmla="*/ 176563 w 309993"/>
              <a:gd name="connsiteY177" fmla="*/ 56127 h 344704"/>
              <a:gd name="connsiteX178" fmla="*/ 176744 w 309993"/>
              <a:gd name="connsiteY178" fmla="*/ 57330 h 344704"/>
              <a:gd name="connsiteX179" fmla="*/ 176082 w 309993"/>
              <a:gd name="connsiteY179" fmla="*/ 58774 h 344704"/>
              <a:gd name="connsiteX180" fmla="*/ 175420 w 309993"/>
              <a:gd name="connsiteY180" fmla="*/ 59376 h 344704"/>
              <a:gd name="connsiteX181" fmla="*/ 173796 w 309993"/>
              <a:gd name="connsiteY181" fmla="*/ 61421 h 344704"/>
              <a:gd name="connsiteX182" fmla="*/ 173495 w 309993"/>
              <a:gd name="connsiteY182" fmla="*/ 61902 h 344704"/>
              <a:gd name="connsiteX183" fmla="*/ 173315 w 309993"/>
              <a:gd name="connsiteY183" fmla="*/ 62023 h 344704"/>
              <a:gd name="connsiteX184" fmla="*/ 172593 w 309993"/>
              <a:gd name="connsiteY184" fmla="*/ 62324 h 344704"/>
              <a:gd name="connsiteX185" fmla="*/ 172292 w 309993"/>
              <a:gd name="connsiteY185" fmla="*/ 62564 h 344704"/>
              <a:gd name="connsiteX186" fmla="*/ 172292 w 309993"/>
              <a:gd name="connsiteY186" fmla="*/ 62865 h 344704"/>
              <a:gd name="connsiteX187" fmla="*/ 172051 w 309993"/>
              <a:gd name="connsiteY187" fmla="*/ 63346 h 344704"/>
              <a:gd name="connsiteX188" fmla="*/ 171089 w 309993"/>
              <a:gd name="connsiteY188" fmla="*/ 64068 h 344704"/>
              <a:gd name="connsiteX189" fmla="*/ 171029 w 309993"/>
              <a:gd name="connsiteY189" fmla="*/ 64188 h 344704"/>
              <a:gd name="connsiteX190" fmla="*/ 170908 w 309993"/>
              <a:gd name="connsiteY190" fmla="*/ 64730 h 344704"/>
              <a:gd name="connsiteX191" fmla="*/ 170908 w 309993"/>
              <a:gd name="connsiteY191" fmla="*/ 65031 h 344704"/>
              <a:gd name="connsiteX192" fmla="*/ 170487 w 309993"/>
              <a:gd name="connsiteY192" fmla="*/ 65452 h 344704"/>
              <a:gd name="connsiteX193" fmla="*/ 170367 w 309993"/>
              <a:gd name="connsiteY193" fmla="*/ 65692 h 344704"/>
              <a:gd name="connsiteX194" fmla="*/ 170848 w 309993"/>
              <a:gd name="connsiteY194" fmla="*/ 67497 h 344704"/>
              <a:gd name="connsiteX195" fmla="*/ 171089 w 309993"/>
              <a:gd name="connsiteY195" fmla="*/ 67858 h 344704"/>
              <a:gd name="connsiteX196" fmla="*/ 171450 w 309993"/>
              <a:gd name="connsiteY196" fmla="*/ 68099 h 344704"/>
              <a:gd name="connsiteX197" fmla="*/ 171630 w 309993"/>
              <a:gd name="connsiteY197" fmla="*/ 68821 h 344704"/>
              <a:gd name="connsiteX198" fmla="*/ 172473 w 309993"/>
              <a:gd name="connsiteY198" fmla="*/ 69603 h 344704"/>
              <a:gd name="connsiteX199" fmla="*/ 172834 w 309993"/>
              <a:gd name="connsiteY199" fmla="*/ 70986 h 344704"/>
              <a:gd name="connsiteX200" fmla="*/ 172653 w 309993"/>
              <a:gd name="connsiteY200" fmla="*/ 71347 h 344704"/>
              <a:gd name="connsiteX201" fmla="*/ 172112 w 309993"/>
              <a:gd name="connsiteY201" fmla="*/ 71708 h 344704"/>
              <a:gd name="connsiteX202" fmla="*/ 171691 w 309993"/>
              <a:gd name="connsiteY202" fmla="*/ 72129 h 344704"/>
              <a:gd name="connsiteX203" fmla="*/ 171691 w 309993"/>
              <a:gd name="connsiteY203" fmla="*/ 72731 h 344704"/>
              <a:gd name="connsiteX204" fmla="*/ 171991 w 309993"/>
              <a:gd name="connsiteY204" fmla="*/ 72972 h 344704"/>
              <a:gd name="connsiteX205" fmla="*/ 172112 w 309993"/>
              <a:gd name="connsiteY205" fmla="*/ 73272 h 344704"/>
              <a:gd name="connsiteX206" fmla="*/ 171871 w 309993"/>
              <a:gd name="connsiteY206" fmla="*/ 74054 h 344704"/>
              <a:gd name="connsiteX207" fmla="*/ 171751 w 309993"/>
              <a:gd name="connsiteY207" fmla="*/ 74355 h 344704"/>
              <a:gd name="connsiteX208" fmla="*/ 171330 w 309993"/>
              <a:gd name="connsiteY208" fmla="*/ 74776 h 344704"/>
              <a:gd name="connsiteX209" fmla="*/ 170547 w 309993"/>
              <a:gd name="connsiteY209" fmla="*/ 75257 h 344704"/>
              <a:gd name="connsiteX210" fmla="*/ 170187 w 309993"/>
              <a:gd name="connsiteY210" fmla="*/ 75679 h 344704"/>
              <a:gd name="connsiteX211" fmla="*/ 170006 w 309993"/>
              <a:gd name="connsiteY211" fmla="*/ 76280 h 344704"/>
              <a:gd name="connsiteX212" fmla="*/ 170126 w 309993"/>
              <a:gd name="connsiteY212" fmla="*/ 76581 h 344704"/>
              <a:gd name="connsiteX213" fmla="*/ 170668 w 309993"/>
              <a:gd name="connsiteY213" fmla="*/ 77183 h 344704"/>
              <a:gd name="connsiteX214" fmla="*/ 170728 w 309993"/>
              <a:gd name="connsiteY214" fmla="*/ 77303 h 344704"/>
              <a:gd name="connsiteX215" fmla="*/ 170728 w 309993"/>
              <a:gd name="connsiteY215" fmla="*/ 77544 h 344704"/>
              <a:gd name="connsiteX216" fmla="*/ 170427 w 309993"/>
              <a:gd name="connsiteY216" fmla="*/ 77724 h 344704"/>
              <a:gd name="connsiteX217" fmla="*/ 170066 w 309993"/>
              <a:gd name="connsiteY217" fmla="*/ 78145 h 344704"/>
              <a:gd name="connsiteX218" fmla="*/ 169946 w 309993"/>
              <a:gd name="connsiteY218" fmla="*/ 78566 h 344704"/>
              <a:gd name="connsiteX219" fmla="*/ 169705 w 309993"/>
              <a:gd name="connsiteY219" fmla="*/ 78867 h 344704"/>
              <a:gd name="connsiteX220" fmla="*/ 169465 w 309993"/>
              <a:gd name="connsiteY220" fmla="*/ 78987 h 344704"/>
              <a:gd name="connsiteX221" fmla="*/ 169104 w 309993"/>
              <a:gd name="connsiteY221" fmla="*/ 79649 h 344704"/>
              <a:gd name="connsiteX222" fmla="*/ 168923 w 309993"/>
              <a:gd name="connsiteY222" fmla="*/ 80251 h 344704"/>
              <a:gd name="connsiteX223" fmla="*/ 170126 w 309993"/>
              <a:gd name="connsiteY223" fmla="*/ 81454 h 344704"/>
              <a:gd name="connsiteX224" fmla="*/ 171330 w 309993"/>
              <a:gd name="connsiteY224" fmla="*/ 80251 h 344704"/>
              <a:gd name="connsiteX225" fmla="*/ 170367 w 309993"/>
              <a:gd name="connsiteY225" fmla="*/ 78807 h 344704"/>
              <a:gd name="connsiteX226" fmla="*/ 170969 w 309993"/>
              <a:gd name="connsiteY226" fmla="*/ 78386 h 344704"/>
              <a:gd name="connsiteX227" fmla="*/ 172172 w 309993"/>
              <a:gd name="connsiteY227" fmla="*/ 80792 h 344704"/>
              <a:gd name="connsiteX228" fmla="*/ 174157 w 309993"/>
              <a:gd name="connsiteY228" fmla="*/ 81634 h 344704"/>
              <a:gd name="connsiteX229" fmla="*/ 174638 w 309993"/>
              <a:gd name="connsiteY229" fmla="*/ 82898 h 344704"/>
              <a:gd name="connsiteX230" fmla="*/ 175841 w 309993"/>
              <a:gd name="connsiteY230" fmla="*/ 81815 h 344704"/>
              <a:gd name="connsiteX231" fmla="*/ 176082 w 309993"/>
              <a:gd name="connsiteY231" fmla="*/ 80612 h 344704"/>
              <a:gd name="connsiteX232" fmla="*/ 177767 w 309993"/>
              <a:gd name="connsiteY232" fmla="*/ 80190 h 344704"/>
              <a:gd name="connsiteX233" fmla="*/ 179270 w 309993"/>
              <a:gd name="connsiteY233" fmla="*/ 80190 h 344704"/>
              <a:gd name="connsiteX234" fmla="*/ 181857 w 309993"/>
              <a:gd name="connsiteY234" fmla="*/ 79348 h 344704"/>
              <a:gd name="connsiteX235" fmla="*/ 183060 w 309993"/>
              <a:gd name="connsiteY235" fmla="*/ 79950 h 344704"/>
              <a:gd name="connsiteX236" fmla="*/ 184203 w 309993"/>
              <a:gd name="connsiteY236" fmla="*/ 79529 h 344704"/>
              <a:gd name="connsiteX237" fmla="*/ 184805 w 309993"/>
              <a:gd name="connsiteY237" fmla="*/ 79408 h 344704"/>
              <a:gd name="connsiteX238" fmla="*/ 186850 w 309993"/>
              <a:gd name="connsiteY238" fmla="*/ 79469 h 344704"/>
              <a:gd name="connsiteX239" fmla="*/ 187031 w 309993"/>
              <a:gd name="connsiteY239" fmla="*/ 78386 h 344704"/>
              <a:gd name="connsiteX240" fmla="*/ 188535 w 309993"/>
              <a:gd name="connsiteY240" fmla="*/ 77904 h 344704"/>
              <a:gd name="connsiteX241" fmla="*/ 190640 w 309993"/>
              <a:gd name="connsiteY241" fmla="*/ 73573 h 344704"/>
              <a:gd name="connsiteX242" fmla="*/ 192746 w 309993"/>
              <a:gd name="connsiteY242" fmla="*/ 71468 h 344704"/>
              <a:gd name="connsiteX243" fmla="*/ 193708 w 309993"/>
              <a:gd name="connsiteY243" fmla="*/ 70866 h 344704"/>
              <a:gd name="connsiteX244" fmla="*/ 194791 w 309993"/>
              <a:gd name="connsiteY244" fmla="*/ 70866 h 344704"/>
              <a:gd name="connsiteX245" fmla="*/ 196415 w 309993"/>
              <a:gd name="connsiteY245" fmla="*/ 71949 h 344704"/>
              <a:gd name="connsiteX246" fmla="*/ 196716 w 309993"/>
              <a:gd name="connsiteY246" fmla="*/ 72851 h 344704"/>
              <a:gd name="connsiteX247" fmla="*/ 198942 w 309993"/>
              <a:gd name="connsiteY247" fmla="*/ 73874 h 344704"/>
              <a:gd name="connsiteX248" fmla="*/ 199363 w 309993"/>
              <a:gd name="connsiteY248" fmla="*/ 75318 h 344704"/>
              <a:gd name="connsiteX249" fmla="*/ 199724 w 309993"/>
              <a:gd name="connsiteY249" fmla="*/ 76461 h 344704"/>
              <a:gd name="connsiteX250" fmla="*/ 199965 w 309993"/>
              <a:gd name="connsiteY250" fmla="*/ 76761 h 344704"/>
              <a:gd name="connsiteX251" fmla="*/ 200266 w 309993"/>
              <a:gd name="connsiteY251" fmla="*/ 76761 h 344704"/>
              <a:gd name="connsiteX252" fmla="*/ 201048 w 309993"/>
              <a:gd name="connsiteY252" fmla="*/ 79168 h 344704"/>
              <a:gd name="connsiteX253" fmla="*/ 199483 w 309993"/>
              <a:gd name="connsiteY253" fmla="*/ 82236 h 344704"/>
              <a:gd name="connsiteX254" fmla="*/ 199664 w 309993"/>
              <a:gd name="connsiteY254" fmla="*/ 83198 h 344704"/>
              <a:gd name="connsiteX255" fmla="*/ 196897 w 309993"/>
              <a:gd name="connsiteY255" fmla="*/ 88011 h 344704"/>
              <a:gd name="connsiteX256" fmla="*/ 196776 w 309993"/>
              <a:gd name="connsiteY256" fmla="*/ 88733 h 344704"/>
              <a:gd name="connsiteX257" fmla="*/ 196476 w 309993"/>
              <a:gd name="connsiteY257" fmla="*/ 89936 h 344704"/>
              <a:gd name="connsiteX258" fmla="*/ 195994 w 309993"/>
              <a:gd name="connsiteY258" fmla="*/ 90959 h 344704"/>
              <a:gd name="connsiteX259" fmla="*/ 196115 w 309993"/>
              <a:gd name="connsiteY259" fmla="*/ 93546 h 344704"/>
              <a:gd name="connsiteX260" fmla="*/ 195272 w 309993"/>
              <a:gd name="connsiteY260" fmla="*/ 94388 h 344704"/>
              <a:gd name="connsiteX261" fmla="*/ 195212 w 309993"/>
              <a:gd name="connsiteY261" fmla="*/ 95110 h 344704"/>
              <a:gd name="connsiteX262" fmla="*/ 194851 w 309993"/>
              <a:gd name="connsiteY262" fmla="*/ 95591 h 344704"/>
              <a:gd name="connsiteX263" fmla="*/ 195212 w 309993"/>
              <a:gd name="connsiteY263" fmla="*/ 97576 h 344704"/>
              <a:gd name="connsiteX264" fmla="*/ 195092 w 309993"/>
              <a:gd name="connsiteY264" fmla="*/ 98238 h 344704"/>
              <a:gd name="connsiteX265" fmla="*/ 193648 w 309993"/>
              <a:gd name="connsiteY265" fmla="*/ 101246 h 344704"/>
              <a:gd name="connsiteX266" fmla="*/ 194250 w 309993"/>
              <a:gd name="connsiteY266" fmla="*/ 101968 h 344704"/>
              <a:gd name="connsiteX267" fmla="*/ 193708 w 309993"/>
              <a:gd name="connsiteY267" fmla="*/ 103472 h 344704"/>
              <a:gd name="connsiteX268" fmla="*/ 194069 w 309993"/>
              <a:gd name="connsiteY268" fmla="*/ 105276 h 344704"/>
              <a:gd name="connsiteX269" fmla="*/ 192866 w 309993"/>
              <a:gd name="connsiteY269" fmla="*/ 106419 h 344704"/>
              <a:gd name="connsiteX270" fmla="*/ 192505 w 309993"/>
              <a:gd name="connsiteY270" fmla="*/ 106961 h 344704"/>
              <a:gd name="connsiteX271" fmla="*/ 192325 w 309993"/>
              <a:gd name="connsiteY271" fmla="*/ 107923 h 344704"/>
              <a:gd name="connsiteX272" fmla="*/ 193768 w 309993"/>
              <a:gd name="connsiteY272" fmla="*/ 111653 h 344704"/>
              <a:gd name="connsiteX273" fmla="*/ 196415 w 309993"/>
              <a:gd name="connsiteY273" fmla="*/ 114120 h 344704"/>
              <a:gd name="connsiteX274" fmla="*/ 197438 w 309993"/>
              <a:gd name="connsiteY274" fmla="*/ 114360 h 344704"/>
              <a:gd name="connsiteX275" fmla="*/ 197799 w 309993"/>
              <a:gd name="connsiteY275" fmla="*/ 114721 h 344704"/>
              <a:gd name="connsiteX276" fmla="*/ 201589 w 309993"/>
              <a:gd name="connsiteY276" fmla="*/ 117007 h 344704"/>
              <a:gd name="connsiteX277" fmla="*/ 202732 w 309993"/>
              <a:gd name="connsiteY277" fmla="*/ 118451 h 344704"/>
              <a:gd name="connsiteX278" fmla="*/ 202431 w 309993"/>
              <a:gd name="connsiteY278" fmla="*/ 119113 h 344704"/>
              <a:gd name="connsiteX279" fmla="*/ 204236 w 309993"/>
              <a:gd name="connsiteY279" fmla="*/ 121338 h 344704"/>
              <a:gd name="connsiteX280" fmla="*/ 205319 w 309993"/>
              <a:gd name="connsiteY280" fmla="*/ 123023 h 344704"/>
              <a:gd name="connsiteX281" fmla="*/ 209289 w 309993"/>
              <a:gd name="connsiteY281" fmla="*/ 123023 h 344704"/>
              <a:gd name="connsiteX282" fmla="*/ 209951 w 309993"/>
              <a:gd name="connsiteY282" fmla="*/ 123384 h 344704"/>
              <a:gd name="connsiteX283" fmla="*/ 210673 w 309993"/>
              <a:gd name="connsiteY283" fmla="*/ 123504 h 344704"/>
              <a:gd name="connsiteX284" fmla="*/ 211575 w 309993"/>
              <a:gd name="connsiteY284" fmla="*/ 123745 h 344704"/>
              <a:gd name="connsiteX285" fmla="*/ 214763 w 309993"/>
              <a:gd name="connsiteY285" fmla="*/ 124346 h 344704"/>
              <a:gd name="connsiteX286" fmla="*/ 217651 w 309993"/>
              <a:gd name="connsiteY286" fmla="*/ 128557 h 344704"/>
              <a:gd name="connsiteX287" fmla="*/ 215545 w 309993"/>
              <a:gd name="connsiteY287" fmla="*/ 127775 h 344704"/>
              <a:gd name="connsiteX288" fmla="*/ 214343 w 309993"/>
              <a:gd name="connsiteY288" fmla="*/ 126452 h 344704"/>
              <a:gd name="connsiteX289" fmla="*/ 212899 w 309993"/>
              <a:gd name="connsiteY289" fmla="*/ 128317 h 344704"/>
              <a:gd name="connsiteX290" fmla="*/ 211575 w 309993"/>
              <a:gd name="connsiteY290" fmla="*/ 134212 h 344704"/>
              <a:gd name="connsiteX291" fmla="*/ 212538 w 309993"/>
              <a:gd name="connsiteY291" fmla="*/ 140048 h 344704"/>
              <a:gd name="connsiteX292" fmla="*/ 212718 w 309993"/>
              <a:gd name="connsiteY292" fmla="*/ 147267 h 344704"/>
              <a:gd name="connsiteX293" fmla="*/ 209710 w 309993"/>
              <a:gd name="connsiteY293" fmla="*/ 148169 h 344704"/>
              <a:gd name="connsiteX294" fmla="*/ 209530 w 309993"/>
              <a:gd name="connsiteY294" fmla="*/ 148650 h 344704"/>
              <a:gd name="connsiteX295" fmla="*/ 207364 w 309993"/>
              <a:gd name="connsiteY295" fmla="*/ 148349 h 344704"/>
              <a:gd name="connsiteX296" fmla="*/ 204116 w 309993"/>
              <a:gd name="connsiteY296" fmla="*/ 148951 h 344704"/>
              <a:gd name="connsiteX297" fmla="*/ 194911 w 309993"/>
              <a:gd name="connsiteY297" fmla="*/ 151899 h 344704"/>
              <a:gd name="connsiteX298" fmla="*/ 189196 w 309993"/>
              <a:gd name="connsiteY298" fmla="*/ 154786 h 344704"/>
              <a:gd name="connsiteX299" fmla="*/ 188294 w 309993"/>
              <a:gd name="connsiteY299" fmla="*/ 155388 h 344704"/>
              <a:gd name="connsiteX300" fmla="*/ 187091 w 309993"/>
              <a:gd name="connsiteY300" fmla="*/ 158456 h 344704"/>
              <a:gd name="connsiteX301" fmla="*/ 186188 w 309993"/>
              <a:gd name="connsiteY301" fmla="*/ 159539 h 344704"/>
              <a:gd name="connsiteX302" fmla="*/ 185888 w 309993"/>
              <a:gd name="connsiteY302" fmla="*/ 162065 h 344704"/>
              <a:gd name="connsiteX303" fmla="*/ 186850 w 309993"/>
              <a:gd name="connsiteY303" fmla="*/ 164472 h 344704"/>
              <a:gd name="connsiteX304" fmla="*/ 188655 w 309993"/>
              <a:gd name="connsiteY304" fmla="*/ 166276 h 344704"/>
              <a:gd name="connsiteX305" fmla="*/ 188354 w 309993"/>
              <a:gd name="connsiteY305" fmla="*/ 168984 h 344704"/>
              <a:gd name="connsiteX306" fmla="*/ 187873 w 309993"/>
              <a:gd name="connsiteY306" fmla="*/ 170367 h 344704"/>
              <a:gd name="connsiteX307" fmla="*/ 186610 w 309993"/>
              <a:gd name="connsiteY307" fmla="*/ 171270 h 344704"/>
              <a:gd name="connsiteX308" fmla="*/ 184986 w 309993"/>
              <a:gd name="connsiteY308" fmla="*/ 177165 h 344704"/>
              <a:gd name="connsiteX309" fmla="*/ 183421 w 309993"/>
              <a:gd name="connsiteY309" fmla="*/ 177646 h 344704"/>
              <a:gd name="connsiteX310" fmla="*/ 180594 w 309993"/>
              <a:gd name="connsiteY310" fmla="*/ 180293 h 344704"/>
              <a:gd name="connsiteX311" fmla="*/ 179210 w 309993"/>
              <a:gd name="connsiteY311" fmla="*/ 187572 h 344704"/>
              <a:gd name="connsiteX312" fmla="*/ 177406 w 309993"/>
              <a:gd name="connsiteY312" fmla="*/ 193769 h 344704"/>
              <a:gd name="connsiteX313" fmla="*/ 175721 w 309993"/>
              <a:gd name="connsiteY313" fmla="*/ 195092 h 344704"/>
              <a:gd name="connsiteX314" fmla="*/ 173796 w 309993"/>
              <a:gd name="connsiteY314" fmla="*/ 197980 h 344704"/>
              <a:gd name="connsiteX315" fmla="*/ 173194 w 309993"/>
              <a:gd name="connsiteY315" fmla="*/ 200386 h 344704"/>
              <a:gd name="connsiteX316" fmla="*/ 172352 w 309993"/>
              <a:gd name="connsiteY316" fmla="*/ 201950 h 344704"/>
              <a:gd name="connsiteX317" fmla="*/ 172533 w 309993"/>
              <a:gd name="connsiteY317" fmla="*/ 205379 h 344704"/>
              <a:gd name="connsiteX318" fmla="*/ 172412 w 309993"/>
              <a:gd name="connsiteY318" fmla="*/ 208387 h 344704"/>
              <a:gd name="connsiteX319" fmla="*/ 173074 w 309993"/>
              <a:gd name="connsiteY319" fmla="*/ 210613 h 344704"/>
              <a:gd name="connsiteX320" fmla="*/ 174999 w 309993"/>
              <a:gd name="connsiteY320" fmla="*/ 214343 h 344704"/>
              <a:gd name="connsiteX321" fmla="*/ 174277 w 309993"/>
              <a:gd name="connsiteY321" fmla="*/ 214764 h 344704"/>
              <a:gd name="connsiteX322" fmla="*/ 172412 w 309993"/>
              <a:gd name="connsiteY322" fmla="*/ 210914 h 344704"/>
              <a:gd name="connsiteX323" fmla="*/ 171330 w 309993"/>
              <a:gd name="connsiteY323" fmla="*/ 212718 h 344704"/>
              <a:gd name="connsiteX324" fmla="*/ 171510 w 309993"/>
              <a:gd name="connsiteY324" fmla="*/ 216207 h 344704"/>
              <a:gd name="connsiteX325" fmla="*/ 170969 w 309993"/>
              <a:gd name="connsiteY325" fmla="*/ 218012 h 344704"/>
              <a:gd name="connsiteX326" fmla="*/ 172232 w 309993"/>
              <a:gd name="connsiteY326" fmla="*/ 221441 h 344704"/>
              <a:gd name="connsiteX327" fmla="*/ 175480 w 309993"/>
              <a:gd name="connsiteY327" fmla="*/ 224509 h 344704"/>
              <a:gd name="connsiteX328" fmla="*/ 176202 w 309993"/>
              <a:gd name="connsiteY328" fmla="*/ 227036 h 344704"/>
              <a:gd name="connsiteX329" fmla="*/ 175300 w 309993"/>
              <a:gd name="connsiteY329" fmla="*/ 225231 h 344704"/>
              <a:gd name="connsiteX330" fmla="*/ 171691 w 309993"/>
              <a:gd name="connsiteY330" fmla="*/ 221983 h 344704"/>
              <a:gd name="connsiteX331" fmla="*/ 171089 w 309993"/>
              <a:gd name="connsiteY331" fmla="*/ 222344 h 344704"/>
              <a:gd name="connsiteX332" fmla="*/ 171450 w 309993"/>
              <a:gd name="connsiteY332" fmla="*/ 224569 h 344704"/>
              <a:gd name="connsiteX333" fmla="*/ 171149 w 309993"/>
              <a:gd name="connsiteY333" fmla="*/ 226615 h 344704"/>
              <a:gd name="connsiteX334" fmla="*/ 171570 w 309993"/>
              <a:gd name="connsiteY334" fmla="*/ 227758 h 344704"/>
              <a:gd name="connsiteX335" fmla="*/ 170427 w 309993"/>
              <a:gd name="connsiteY335" fmla="*/ 229382 h 344704"/>
              <a:gd name="connsiteX336" fmla="*/ 168983 w 309993"/>
              <a:gd name="connsiteY336" fmla="*/ 229743 h 344704"/>
              <a:gd name="connsiteX337" fmla="*/ 168141 w 309993"/>
              <a:gd name="connsiteY337" fmla="*/ 231307 h 344704"/>
              <a:gd name="connsiteX338" fmla="*/ 168562 w 309993"/>
              <a:gd name="connsiteY338" fmla="*/ 232691 h 344704"/>
              <a:gd name="connsiteX339" fmla="*/ 170066 w 309993"/>
              <a:gd name="connsiteY339" fmla="*/ 232992 h 344704"/>
              <a:gd name="connsiteX340" fmla="*/ 173495 w 309993"/>
              <a:gd name="connsiteY340" fmla="*/ 235939 h 344704"/>
              <a:gd name="connsiteX341" fmla="*/ 175661 w 309993"/>
              <a:gd name="connsiteY341" fmla="*/ 236541 h 344704"/>
              <a:gd name="connsiteX342" fmla="*/ 176623 w 309993"/>
              <a:gd name="connsiteY342" fmla="*/ 235759 h 344704"/>
              <a:gd name="connsiteX343" fmla="*/ 177466 w 309993"/>
              <a:gd name="connsiteY343" fmla="*/ 236962 h 344704"/>
              <a:gd name="connsiteX344" fmla="*/ 178849 w 309993"/>
              <a:gd name="connsiteY344" fmla="*/ 237443 h 344704"/>
              <a:gd name="connsiteX345" fmla="*/ 182519 w 309993"/>
              <a:gd name="connsiteY345" fmla="*/ 237082 h 344704"/>
              <a:gd name="connsiteX346" fmla="*/ 184324 w 309993"/>
              <a:gd name="connsiteY346" fmla="*/ 235578 h 344704"/>
              <a:gd name="connsiteX347" fmla="*/ 185527 w 309993"/>
              <a:gd name="connsiteY347" fmla="*/ 233052 h 344704"/>
              <a:gd name="connsiteX348" fmla="*/ 187392 w 309993"/>
              <a:gd name="connsiteY348" fmla="*/ 227878 h 344704"/>
              <a:gd name="connsiteX349" fmla="*/ 186550 w 309993"/>
              <a:gd name="connsiteY349" fmla="*/ 227096 h 344704"/>
              <a:gd name="connsiteX350" fmla="*/ 185346 w 309993"/>
              <a:gd name="connsiteY350" fmla="*/ 227457 h 344704"/>
              <a:gd name="connsiteX351" fmla="*/ 188415 w 309993"/>
              <a:gd name="connsiteY351" fmla="*/ 224269 h 344704"/>
              <a:gd name="connsiteX352" fmla="*/ 189136 w 309993"/>
              <a:gd name="connsiteY352" fmla="*/ 222043 h 344704"/>
              <a:gd name="connsiteX353" fmla="*/ 190460 w 309993"/>
              <a:gd name="connsiteY353" fmla="*/ 221321 h 344704"/>
              <a:gd name="connsiteX354" fmla="*/ 190941 w 309993"/>
              <a:gd name="connsiteY354" fmla="*/ 219456 h 344704"/>
              <a:gd name="connsiteX355" fmla="*/ 191903 w 309993"/>
              <a:gd name="connsiteY355" fmla="*/ 218554 h 344704"/>
              <a:gd name="connsiteX356" fmla="*/ 193949 w 309993"/>
              <a:gd name="connsiteY356" fmla="*/ 218433 h 344704"/>
              <a:gd name="connsiteX357" fmla="*/ 197799 w 309993"/>
              <a:gd name="connsiteY357" fmla="*/ 214463 h 344704"/>
              <a:gd name="connsiteX358" fmla="*/ 202251 w 309993"/>
              <a:gd name="connsiteY358" fmla="*/ 213380 h 344704"/>
              <a:gd name="connsiteX359" fmla="*/ 203394 w 309993"/>
              <a:gd name="connsiteY359" fmla="*/ 212778 h 344704"/>
              <a:gd name="connsiteX360" fmla="*/ 205078 w 309993"/>
              <a:gd name="connsiteY360" fmla="*/ 209771 h 344704"/>
              <a:gd name="connsiteX361" fmla="*/ 205078 w 309993"/>
              <a:gd name="connsiteY361" fmla="*/ 207665 h 344704"/>
              <a:gd name="connsiteX362" fmla="*/ 207124 w 309993"/>
              <a:gd name="connsiteY362" fmla="*/ 204477 h 344704"/>
              <a:gd name="connsiteX363" fmla="*/ 208327 w 309993"/>
              <a:gd name="connsiteY363" fmla="*/ 201228 h 344704"/>
              <a:gd name="connsiteX364" fmla="*/ 207304 w 309993"/>
              <a:gd name="connsiteY364" fmla="*/ 197378 h 344704"/>
              <a:gd name="connsiteX365" fmla="*/ 207304 w 309993"/>
              <a:gd name="connsiteY365" fmla="*/ 196295 h 344704"/>
              <a:gd name="connsiteX366" fmla="*/ 208868 w 309993"/>
              <a:gd name="connsiteY366" fmla="*/ 194370 h 344704"/>
              <a:gd name="connsiteX367" fmla="*/ 208868 w 309993"/>
              <a:gd name="connsiteY367" fmla="*/ 193468 h 344704"/>
              <a:gd name="connsiteX368" fmla="*/ 210914 w 309993"/>
              <a:gd name="connsiteY368" fmla="*/ 188655 h 344704"/>
              <a:gd name="connsiteX369" fmla="*/ 213500 w 309993"/>
              <a:gd name="connsiteY369" fmla="*/ 184925 h 344704"/>
              <a:gd name="connsiteX370" fmla="*/ 213500 w 309993"/>
              <a:gd name="connsiteY370" fmla="*/ 183121 h 344704"/>
              <a:gd name="connsiteX371" fmla="*/ 215305 w 309993"/>
              <a:gd name="connsiteY371" fmla="*/ 181015 h 344704"/>
              <a:gd name="connsiteX372" fmla="*/ 216147 w 309993"/>
              <a:gd name="connsiteY372" fmla="*/ 178007 h 344704"/>
              <a:gd name="connsiteX373" fmla="*/ 217410 w 309993"/>
              <a:gd name="connsiteY373" fmla="*/ 175962 h 344704"/>
              <a:gd name="connsiteX374" fmla="*/ 219035 w 309993"/>
              <a:gd name="connsiteY374" fmla="*/ 172954 h 344704"/>
              <a:gd name="connsiteX375" fmla="*/ 221140 w 309993"/>
              <a:gd name="connsiteY375" fmla="*/ 171630 h 344704"/>
              <a:gd name="connsiteX376" fmla="*/ 222825 w 309993"/>
              <a:gd name="connsiteY376" fmla="*/ 169465 h 344704"/>
              <a:gd name="connsiteX377" fmla="*/ 226735 w 309993"/>
              <a:gd name="connsiteY377" fmla="*/ 169344 h 344704"/>
              <a:gd name="connsiteX378" fmla="*/ 226795 w 309993"/>
              <a:gd name="connsiteY378" fmla="*/ 170066 h 344704"/>
              <a:gd name="connsiteX379" fmla="*/ 225592 w 309993"/>
              <a:gd name="connsiteY379" fmla="*/ 170848 h 344704"/>
              <a:gd name="connsiteX380" fmla="*/ 225171 w 309993"/>
              <a:gd name="connsiteY380" fmla="*/ 173616 h 344704"/>
              <a:gd name="connsiteX381" fmla="*/ 226194 w 309993"/>
              <a:gd name="connsiteY381" fmla="*/ 174458 h 344704"/>
              <a:gd name="connsiteX382" fmla="*/ 228239 w 309993"/>
              <a:gd name="connsiteY382" fmla="*/ 172713 h 344704"/>
              <a:gd name="connsiteX383" fmla="*/ 228239 w 309993"/>
              <a:gd name="connsiteY383" fmla="*/ 170668 h 344704"/>
              <a:gd name="connsiteX384" fmla="*/ 229322 w 309993"/>
              <a:gd name="connsiteY384" fmla="*/ 168863 h 344704"/>
              <a:gd name="connsiteX385" fmla="*/ 231427 w 309993"/>
              <a:gd name="connsiteY385" fmla="*/ 168803 h 344704"/>
              <a:gd name="connsiteX386" fmla="*/ 232630 w 309993"/>
              <a:gd name="connsiteY386" fmla="*/ 167600 h 344704"/>
              <a:gd name="connsiteX387" fmla="*/ 230044 w 309993"/>
              <a:gd name="connsiteY387" fmla="*/ 165314 h 344704"/>
              <a:gd name="connsiteX388" fmla="*/ 230826 w 309993"/>
              <a:gd name="connsiteY388" fmla="*/ 164712 h 344704"/>
              <a:gd name="connsiteX389" fmla="*/ 233232 w 309993"/>
              <a:gd name="connsiteY389" fmla="*/ 165915 h 344704"/>
              <a:gd name="connsiteX390" fmla="*/ 233112 w 309993"/>
              <a:gd name="connsiteY390" fmla="*/ 167059 h 344704"/>
              <a:gd name="connsiteX391" fmla="*/ 235097 w 309993"/>
              <a:gd name="connsiteY391" fmla="*/ 167540 h 344704"/>
              <a:gd name="connsiteX392" fmla="*/ 235819 w 309993"/>
              <a:gd name="connsiteY392" fmla="*/ 165735 h 344704"/>
              <a:gd name="connsiteX393" fmla="*/ 238225 w 309993"/>
              <a:gd name="connsiteY393" fmla="*/ 162306 h 344704"/>
              <a:gd name="connsiteX394" fmla="*/ 241233 w 309993"/>
              <a:gd name="connsiteY394" fmla="*/ 159418 h 344704"/>
              <a:gd name="connsiteX395" fmla="*/ 243158 w 309993"/>
              <a:gd name="connsiteY395" fmla="*/ 160441 h 344704"/>
              <a:gd name="connsiteX396" fmla="*/ 240812 w 309993"/>
              <a:gd name="connsiteY396" fmla="*/ 160441 h 344704"/>
              <a:gd name="connsiteX397" fmla="*/ 240692 w 309993"/>
              <a:gd name="connsiteY397" fmla="*/ 161644 h 344704"/>
              <a:gd name="connsiteX398" fmla="*/ 242136 w 309993"/>
              <a:gd name="connsiteY398" fmla="*/ 161283 h 344704"/>
              <a:gd name="connsiteX399" fmla="*/ 245745 w 309993"/>
              <a:gd name="connsiteY399" fmla="*/ 165073 h 344704"/>
              <a:gd name="connsiteX400" fmla="*/ 247249 w 309993"/>
              <a:gd name="connsiteY400" fmla="*/ 168262 h 344704"/>
              <a:gd name="connsiteX401" fmla="*/ 248512 w 309993"/>
              <a:gd name="connsiteY401" fmla="*/ 170127 h 344704"/>
              <a:gd name="connsiteX402" fmla="*/ 249475 w 309993"/>
              <a:gd name="connsiteY402" fmla="*/ 169405 h 344704"/>
              <a:gd name="connsiteX403" fmla="*/ 248332 w 309993"/>
              <a:gd name="connsiteY403" fmla="*/ 166697 h 344704"/>
              <a:gd name="connsiteX404" fmla="*/ 248813 w 309993"/>
              <a:gd name="connsiteY404" fmla="*/ 165855 h 344704"/>
              <a:gd name="connsiteX405" fmla="*/ 247850 w 309993"/>
              <a:gd name="connsiteY405" fmla="*/ 162065 h 344704"/>
              <a:gd name="connsiteX406" fmla="*/ 247850 w 309993"/>
              <a:gd name="connsiteY406" fmla="*/ 159900 h 344704"/>
              <a:gd name="connsiteX407" fmla="*/ 246226 w 309993"/>
              <a:gd name="connsiteY407" fmla="*/ 157554 h 344704"/>
              <a:gd name="connsiteX408" fmla="*/ 244422 w 309993"/>
              <a:gd name="connsiteY408" fmla="*/ 156651 h 344704"/>
              <a:gd name="connsiteX409" fmla="*/ 244361 w 309993"/>
              <a:gd name="connsiteY409" fmla="*/ 155268 h 344704"/>
              <a:gd name="connsiteX410" fmla="*/ 245384 w 309993"/>
              <a:gd name="connsiteY410" fmla="*/ 153403 h 344704"/>
              <a:gd name="connsiteX411" fmla="*/ 244903 w 309993"/>
              <a:gd name="connsiteY411" fmla="*/ 152560 h 344704"/>
              <a:gd name="connsiteX412" fmla="*/ 247189 w 309993"/>
              <a:gd name="connsiteY412" fmla="*/ 146304 h 344704"/>
              <a:gd name="connsiteX413" fmla="*/ 248392 w 309993"/>
              <a:gd name="connsiteY413" fmla="*/ 140168 h 344704"/>
              <a:gd name="connsiteX414" fmla="*/ 249896 w 309993"/>
              <a:gd name="connsiteY414" fmla="*/ 136919 h 344704"/>
              <a:gd name="connsiteX415" fmla="*/ 249956 w 309993"/>
              <a:gd name="connsiteY415" fmla="*/ 135235 h 344704"/>
              <a:gd name="connsiteX416" fmla="*/ 251340 w 309993"/>
              <a:gd name="connsiteY416" fmla="*/ 134393 h 344704"/>
              <a:gd name="connsiteX417" fmla="*/ 252122 w 309993"/>
              <a:gd name="connsiteY417" fmla="*/ 130001 h 344704"/>
              <a:gd name="connsiteX418" fmla="*/ 253626 w 309993"/>
              <a:gd name="connsiteY418" fmla="*/ 128497 h 344704"/>
              <a:gd name="connsiteX419" fmla="*/ 253626 w 309993"/>
              <a:gd name="connsiteY419" fmla="*/ 127294 h 344704"/>
              <a:gd name="connsiteX420" fmla="*/ 254769 w 309993"/>
              <a:gd name="connsiteY420" fmla="*/ 126572 h 344704"/>
              <a:gd name="connsiteX421" fmla="*/ 255671 w 309993"/>
              <a:gd name="connsiteY421" fmla="*/ 127896 h 344704"/>
              <a:gd name="connsiteX422" fmla="*/ 256814 w 309993"/>
              <a:gd name="connsiteY422" fmla="*/ 127655 h 344704"/>
              <a:gd name="connsiteX423" fmla="*/ 256333 w 309993"/>
              <a:gd name="connsiteY423" fmla="*/ 124527 h 344704"/>
              <a:gd name="connsiteX424" fmla="*/ 256573 w 309993"/>
              <a:gd name="connsiteY424" fmla="*/ 122181 h 344704"/>
              <a:gd name="connsiteX425" fmla="*/ 257957 w 309993"/>
              <a:gd name="connsiteY425" fmla="*/ 121639 h 344704"/>
              <a:gd name="connsiteX426" fmla="*/ 258679 w 309993"/>
              <a:gd name="connsiteY426" fmla="*/ 119835 h 344704"/>
              <a:gd name="connsiteX427" fmla="*/ 258258 w 309993"/>
              <a:gd name="connsiteY427" fmla="*/ 114661 h 344704"/>
              <a:gd name="connsiteX428" fmla="*/ 259040 w 309993"/>
              <a:gd name="connsiteY428" fmla="*/ 111172 h 344704"/>
              <a:gd name="connsiteX429" fmla="*/ 260123 w 309993"/>
              <a:gd name="connsiteY429" fmla="*/ 110811 h 344704"/>
              <a:gd name="connsiteX430" fmla="*/ 259521 w 309993"/>
              <a:gd name="connsiteY430" fmla="*/ 107562 h 344704"/>
              <a:gd name="connsiteX431" fmla="*/ 259762 w 309993"/>
              <a:gd name="connsiteY431" fmla="*/ 104374 h 344704"/>
              <a:gd name="connsiteX432" fmla="*/ 260423 w 309993"/>
              <a:gd name="connsiteY432" fmla="*/ 102930 h 344704"/>
              <a:gd name="connsiteX433" fmla="*/ 261627 w 309993"/>
              <a:gd name="connsiteY433" fmla="*/ 102389 h 344704"/>
              <a:gd name="connsiteX434" fmla="*/ 262108 w 309993"/>
              <a:gd name="connsiteY434" fmla="*/ 104073 h 344704"/>
              <a:gd name="connsiteX435" fmla="*/ 265477 w 309993"/>
              <a:gd name="connsiteY435" fmla="*/ 104073 h 344704"/>
              <a:gd name="connsiteX436" fmla="*/ 266860 w 309993"/>
              <a:gd name="connsiteY436" fmla="*/ 106239 h 344704"/>
              <a:gd name="connsiteX437" fmla="*/ 268846 w 309993"/>
              <a:gd name="connsiteY437" fmla="*/ 105878 h 344704"/>
              <a:gd name="connsiteX438" fmla="*/ 267823 w 309993"/>
              <a:gd name="connsiteY438" fmla="*/ 101907 h 344704"/>
              <a:gd name="connsiteX439" fmla="*/ 268665 w 309993"/>
              <a:gd name="connsiteY439" fmla="*/ 99802 h 344704"/>
              <a:gd name="connsiteX440" fmla="*/ 271071 w 309993"/>
              <a:gd name="connsiteY440" fmla="*/ 98960 h 344704"/>
              <a:gd name="connsiteX441" fmla="*/ 271192 w 309993"/>
              <a:gd name="connsiteY441" fmla="*/ 97757 h 344704"/>
              <a:gd name="connsiteX442" fmla="*/ 274621 w 309993"/>
              <a:gd name="connsiteY442" fmla="*/ 97396 h 344704"/>
              <a:gd name="connsiteX443" fmla="*/ 274320 w 309993"/>
              <a:gd name="connsiteY443" fmla="*/ 94749 h 344704"/>
              <a:gd name="connsiteX444" fmla="*/ 273478 w 309993"/>
              <a:gd name="connsiteY444" fmla="*/ 91500 h 344704"/>
              <a:gd name="connsiteX445" fmla="*/ 273779 w 309993"/>
              <a:gd name="connsiteY445" fmla="*/ 87891 h 344704"/>
              <a:gd name="connsiteX446" fmla="*/ 274501 w 309993"/>
              <a:gd name="connsiteY446" fmla="*/ 86447 h 344704"/>
              <a:gd name="connsiteX447" fmla="*/ 274320 w 309993"/>
              <a:gd name="connsiteY447" fmla="*/ 84883 h 344704"/>
              <a:gd name="connsiteX448" fmla="*/ 275463 w 309993"/>
              <a:gd name="connsiteY448" fmla="*/ 84161 h 344704"/>
              <a:gd name="connsiteX449" fmla="*/ 278591 w 309993"/>
              <a:gd name="connsiteY449" fmla="*/ 85123 h 344704"/>
              <a:gd name="connsiteX450" fmla="*/ 278170 w 309993"/>
              <a:gd name="connsiteY450" fmla="*/ 82597 h 344704"/>
              <a:gd name="connsiteX451" fmla="*/ 278651 w 309993"/>
              <a:gd name="connsiteY451" fmla="*/ 81334 h 344704"/>
              <a:gd name="connsiteX452" fmla="*/ 278832 w 309993"/>
              <a:gd name="connsiteY452" fmla="*/ 76701 h 344704"/>
              <a:gd name="connsiteX453" fmla="*/ 279734 w 309993"/>
              <a:gd name="connsiteY453" fmla="*/ 76100 h 344704"/>
              <a:gd name="connsiteX454" fmla="*/ 281118 w 309993"/>
              <a:gd name="connsiteY454" fmla="*/ 78326 h 344704"/>
              <a:gd name="connsiteX455" fmla="*/ 284968 w 309993"/>
              <a:gd name="connsiteY455" fmla="*/ 77544 h 344704"/>
              <a:gd name="connsiteX456" fmla="*/ 284968 w 309993"/>
              <a:gd name="connsiteY456" fmla="*/ 75558 h 344704"/>
              <a:gd name="connsiteX457" fmla="*/ 287374 w 309993"/>
              <a:gd name="connsiteY457" fmla="*/ 75679 h 344704"/>
              <a:gd name="connsiteX458" fmla="*/ 287855 w 309993"/>
              <a:gd name="connsiteY458" fmla="*/ 75017 h 344704"/>
              <a:gd name="connsiteX459" fmla="*/ 289901 w 309993"/>
              <a:gd name="connsiteY459" fmla="*/ 75318 h 344704"/>
              <a:gd name="connsiteX460" fmla="*/ 292067 w 309993"/>
              <a:gd name="connsiteY460" fmla="*/ 78145 h 344704"/>
              <a:gd name="connsiteX461" fmla="*/ 290563 w 309993"/>
              <a:gd name="connsiteY461" fmla="*/ 81153 h 344704"/>
              <a:gd name="connsiteX462" fmla="*/ 291224 w 309993"/>
              <a:gd name="connsiteY462" fmla="*/ 83980 h 344704"/>
              <a:gd name="connsiteX463" fmla="*/ 292668 w 309993"/>
              <a:gd name="connsiteY463" fmla="*/ 84281 h 344704"/>
              <a:gd name="connsiteX464" fmla="*/ 291224 w 309993"/>
              <a:gd name="connsiteY464" fmla="*/ 86086 h 344704"/>
              <a:gd name="connsiteX465" fmla="*/ 291224 w 309993"/>
              <a:gd name="connsiteY465" fmla="*/ 87048 h 344704"/>
              <a:gd name="connsiteX466" fmla="*/ 292367 w 309993"/>
              <a:gd name="connsiteY466" fmla="*/ 87951 h 344704"/>
              <a:gd name="connsiteX467" fmla="*/ 292307 w 309993"/>
              <a:gd name="connsiteY467" fmla="*/ 89756 h 344704"/>
              <a:gd name="connsiteX468" fmla="*/ 289179 w 309993"/>
              <a:gd name="connsiteY468" fmla="*/ 90959 h 344704"/>
              <a:gd name="connsiteX469" fmla="*/ 288096 w 309993"/>
              <a:gd name="connsiteY469" fmla="*/ 88673 h 344704"/>
              <a:gd name="connsiteX470" fmla="*/ 286171 w 309993"/>
              <a:gd name="connsiteY470" fmla="*/ 87770 h 344704"/>
              <a:gd name="connsiteX471" fmla="*/ 284848 w 309993"/>
              <a:gd name="connsiteY471" fmla="*/ 88492 h 344704"/>
              <a:gd name="connsiteX472" fmla="*/ 285690 w 309993"/>
              <a:gd name="connsiteY472" fmla="*/ 91560 h 344704"/>
              <a:gd name="connsiteX473" fmla="*/ 284547 w 309993"/>
              <a:gd name="connsiteY473" fmla="*/ 92162 h 344704"/>
              <a:gd name="connsiteX474" fmla="*/ 285208 w 309993"/>
              <a:gd name="connsiteY474" fmla="*/ 94388 h 344704"/>
              <a:gd name="connsiteX475" fmla="*/ 284908 w 309993"/>
              <a:gd name="connsiteY475" fmla="*/ 99200 h 344704"/>
              <a:gd name="connsiteX476" fmla="*/ 285389 w 309993"/>
              <a:gd name="connsiteY476" fmla="*/ 102088 h 344704"/>
              <a:gd name="connsiteX477" fmla="*/ 287916 w 309993"/>
              <a:gd name="connsiteY477" fmla="*/ 104013 h 344704"/>
              <a:gd name="connsiteX478" fmla="*/ 286712 w 309993"/>
              <a:gd name="connsiteY478" fmla="*/ 106239 h 344704"/>
              <a:gd name="connsiteX479" fmla="*/ 285329 w 309993"/>
              <a:gd name="connsiteY479" fmla="*/ 106419 h 344704"/>
              <a:gd name="connsiteX480" fmla="*/ 284246 w 309993"/>
              <a:gd name="connsiteY480" fmla="*/ 104314 h 344704"/>
              <a:gd name="connsiteX481" fmla="*/ 282201 w 309993"/>
              <a:gd name="connsiteY481" fmla="*/ 103652 h 344704"/>
              <a:gd name="connsiteX482" fmla="*/ 281178 w 309993"/>
              <a:gd name="connsiteY482" fmla="*/ 105878 h 344704"/>
              <a:gd name="connsiteX483" fmla="*/ 282261 w 309993"/>
              <a:gd name="connsiteY483" fmla="*/ 108284 h 344704"/>
              <a:gd name="connsiteX484" fmla="*/ 284727 w 309993"/>
              <a:gd name="connsiteY484" fmla="*/ 108705 h 344704"/>
              <a:gd name="connsiteX485" fmla="*/ 285750 w 309993"/>
              <a:gd name="connsiteY485" fmla="*/ 110149 h 344704"/>
              <a:gd name="connsiteX486" fmla="*/ 286351 w 309993"/>
              <a:gd name="connsiteY486" fmla="*/ 112074 h 344704"/>
              <a:gd name="connsiteX487" fmla="*/ 286051 w 309993"/>
              <a:gd name="connsiteY487" fmla="*/ 112977 h 344704"/>
              <a:gd name="connsiteX488" fmla="*/ 286953 w 309993"/>
              <a:gd name="connsiteY488" fmla="*/ 114240 h 344704"/>
              <a:gd name="connsiteX489" fmla="*/ 286953 w 309993"/>
              <a:gd name="connsiteY489" fmla="*/ 115443 h 344704"/>
              <a:gd name="connsiteX490" fmla="*/ 285750 w 309993"/>
              <a:gd name="connsiteY490" fmla="*/ 115684 h 344704"/>
              <a:gd name="connsiteX491" fmla="*/ 285269 w 309993"/>
              <a:gd name="connsiteY491" fmla="*/ 117308 h 344704"/>
              <a:gd name="connsiteX492" fmla="*/ 281659 w 309993"/>
              <a:gd name="connsiteY492" fmla="*/ 114781 h 344704"/>
              <a:gd name="connsiteX493" fmla="*/ 280877 w 309993"/>
              <a:gd name="connsiteY493" fmla="*/ 115383 h 344704"/>
              <a:gd name="connsiteX494" fmla="*/ 280817 w 309993"/>
              <a:gd name="connsiteY494" fmla="*/ 117428 h 344704"/>
              <a:gd name="connsiteX495" fmla="*/ 282321 w 309993"/>
              <a:gd name="connsiteY495" fmla="*/ 117729 h 344704"/>
              <a:gd name="connsiteX496" fmla="*/ 283103 w 309993"/>
              <a:gd name="connsiteY496" fmla="*/ 118692 h 344704"/>
              <a:gd name="connsiteX497" fmla="*/ 283704 w 309993"/>
              <a:gd name="connsiteY497" fmla="*/ 121699 h 344704"/>
              <a:gd name="connsiteX498" fmla="*/ 281418 w 309993"/>
              <a:gd name="connsiteY498" fmla="*/ 122301 h 344704"/>
              <a:gd name="connsiteX499" fmla="*/ 280997 w 309993"/>
              <a:gd name="connsiteY499" fmla="*/ 120376 h 344704"/>
              <a:gd name="connsiteX500" fmla="*/ 279313 w 309993"/>
              <a:gd name="connsiteY500" fmla="*/ 119774 h 344704"/>
              <a:gd name="connsiteX501" fmla="*/ 277628 w 309993"/>
              <a:gd name="connsiteY501" fmla="*/ 120978 h 344704"/>
              <a:gd name="connsiteX502" fmla="*/ 277989 w 309993"/>
              <a:gd name="connsiteY502" fmla="*/ 125549 h 344704"/>
              <a:gd name="connsiteX503" fmla="*/ 276907 w 309993"/>
              <a:gd name="connsiteY503" fmla="*/ 131325 h 344704"/>
              <a:gd name="connsiteX504" fmla="*/ 273959 w 309993"/>
              <a:gd name="connsiteY504" fmla="*/ 133190 h 344704"/>
              <a:gd name="connsiteX505" fmla="*/ 272816 w 309993"/>
              <a:gd name="connsiteY505" fmla="*/ 136980 h 344704"/>
              <a:gd name="connsiteX506" fmla="*/ 272094 w 309993"/>
              <a:gd name="connsiteY506" fmla="*/ 138183 h 344704"/>
              <a:gd name="connsiteX507" fmla="*/ 271432 w 309993"/>
              <a:gd name="connsiteY507" fmla="*/ 140529 h 344704"/>
              <a:gd name="connsiteX508" fmla="*/ 272154 w 309993"/>
              <a:gd name="connsiteY508" fmla="*/ 144379 h 344704"/>
              <a:gd name="connsiteX509" fmla="*/ 274560 w 309993"/>
              <a:gd name="connsiteY509" fmla="*/ 146424 h 344704"/>
              <a:gd name="connsiteX510" fmla="*/ 274501 w 309993"/>
              <a:gd name="connsiteY510" fmla="*/ 147928 h 344704"/>
              <a:gd name="connsiteX511" fmla="*/ 272997 w 309993"/>
              <a:gd name="connsiteY511" fmla="*/ 148590 h 344704"/>
              <a:gd name="connsiteX512" fmla="*/ 270831 w 309993"/>
              <a:gd name="connsiteY512" fmla="*/ 150455 h 344704"/>
              <a:gd name="connsiteX513" fmla="*/ 269568 w 309993"/>
              <a:gd name="connsiteY513" fmla="*/ 152621 h 344704"/>
              <a:gd name="connsiteX514" fmla="*/ 269628 w 309993"/>
              <a:gd name="connsiteY514" fmla="*/ 154305 h 344704"/>
              <a:gd name="connsiteX515" fmla="*/ 271432 w 309993"/>
              <a:gd name="connsiteY515" fmla="*/ 156411 h 344704"/>
              <a:gd name="connsiteX516" fmla="*/ 271913 w 309993"/>
              <a:gd name="connsiteY516" fmla="*/ 158275 h 344704"/>
              <a:gd name="connsiteX517" fmla="*/ 269507 w 309993"/>
              <a:gd name="connsiteY517" fmla="*/ 159960 h 344704"/>
              <a:gd name="connsiteX518" fmla="*/ 268124 w 309993"/>
              <a:gd name="connsiteY518" fmla="*/ 161765 h 344704"/>
              <a:gd name="connsiteX519" fmla="*/ 265116 w 309993"/>
              <a:gd name="connsiteY519" fmla="*/ 163990 h 344704"/>
              <a:gd name="connsiteX520" fmla="*/ 264033 w 309993"/>
              <a:gd name="connsiteY520" fmla="*/ 165795 h 344704"/>
              <a:gd name="connsiteX521" fmla="*/ 263251 w 309993"/>
              <a:gd name="connsiteY521" fmla="*/ 171209 h 344704"/>
              <a:gd name="connsiteX522" fmla="*/ 260484 w 309993"/>
              <a:gd name="connsiteY522" fmla="*/ 173495 h 344704"/>
              <a:gd name="connsiteX523" fmla="*/ 260544 w 309993"/>
              <a:gd name="connsiteY523" fmla="*/ 174518 h 344704"/>
              <a:gd name="connsiteX524" fmla="*/ 259160 w 309993"/>
              <a:gd name="connsiteY524" fmla="*/ 176804 h 344704"/>
              <a:gd name="connsiteX525" fmla="*/ 258919 w 309993"/>
              <a:gd name="connsiteY525" fmla="*/ 178188 h 344704"/>
              <a:gd name="connsiteX526" fmla="*/ 259521 w 309993"/>
              <a:gd name="connsiteY526" fmla="*/ 179992 h 344704"/>
              <a:gd name="connsiteX527" fmla="*/ 258017 w 309993"/>
              <a:gd name="connsiteY527" fmla="*/ 184384 h 344704"/>
              <a:gd name="connsiteX528" fmla="*/ 257656 w 309993"/>
              <a:gd name="connsiteY528" fmla="*/ 190219 h 344704"/>
              <a:gd name="connsiteX529" fmla="*/ 256694 w 309993"/>
              <a:gd name="connsiteY529" fmla="*/ 193708 h 344704"/>
              <a:gd name="connsiteX530" fmla="*/ 254708 w 309993"/>
              <a:gd name="connsiteY530" fmla="*/ 198702 h 344704"/>
              <a:gd name="connsiteX531" fmla="*/ 254408 w 309993"/>
              <a:gd name="connsiteY531" fmla="*/ 201108 h 344704"/>
              <a:gd name="connsiteX532" fmla="*/ 253084 w 309993"/>
              <a:gd name="connsiteY532" fmla="*/ 205920 h 344704"/>
              <a:gd name="connsiteX533" fmla="*/ 251821 w 309993"/>
              <a:gd name="connsiteY533" fmla="*/ 208808 h 344704"/>
              <a:gd name="connsiteX534" fmla="*/ 250317 w 309993"/>
              <a:gd name="connsiteY534" fmla="*/ 210192 h 344704"/>
              <a:gd name="connsiteX535" fmla="*/ 250016 w 309993"/>
              <a:gd name="connsiteY535" fmla="*/ 211395 h 344704"/>
              <a:gd name="connsiteX536" fmla="*/ 248091 w 309993"/>
              <a:gd name="connsiteY536" fmla="*/ 213561 h 344704"/>
              <a:gd name="connsiteX537" fmla="*/ 247008 w 309993"/>
              <a:gd name="connsiteY537" fmla="*/ 219877 h 344704"/>
              <a:gd name="connsiteX538" fmla="*/ 245444 w 309993"/>
              <a:gd name="connsiteY538" fmla="*/ 224088 h 344704"/>
              <a:gd name="connsiteX539" fmla="*/ 245263 w 309993"/>
              <a:gd name="connsiteY539" fmla="*/ 227998 h 344704"/>
              <a:gd name="connsiteX540" fmla="*/ 244481 w 309993"/>
              <a:gd name="connsiteY540" fmla="*/ 231969 h 344704"/>
              <a:gd name="connsiteX541" fmla="*/ 244782 w 309993"/>
              <a:gd name="connsiteY541" fmla="*/ 234255 h 344704"/>
              <a:gd name="connsiteX542" fmla="*/ 244481 w 309993"/>
              <a:gd name="connsiteY542" fmla="*/ 238526 h 344704"/>
              <a:gd name="connsiteX543" fmla="*/ 243700 w 309993"/>
              <a:gd name="connsiteY543" fmla="*/ 242617 h 344704"/>
              <a:gd name="connsiteX544" fmla="*/ 244000 w 309993"/>
              <a:gd name="connsiteY544" fmla="*/ 246587 h 344704"/>
              <a:gd name="connsiteX545" fmla="*/ 243218 w 309993"/>
              <a:gd name="connsiteY545" fmla="*/ 250798 h 344704"/>
              <a:gd name="connsiteX546" fmla="*/ 242918 w 309993"/>
              <a:gd name="connsiteY546" fmla="*/ 254588 h 344704"/>
              <a:gd name="connsiteX547" fmla="*/ 243519 w 309993"/>
              <a:gd name="connsiteY547" fmla="*/ 258198 h 344704"/>
              <a:gd name="connsiteX548" fmla="*/ 243279 w 309993"/>
              <a:gd name="connsiteY548" fmla="*/ 259762 h 344704"/>
              <a:gd name="connsiteX549" fmla="*/ 241955 w 309993"/>
              <a:gd name="connsiteY549" fmla="*/ 263070 h 344704"/>
              <a:gd name="connsiteX550" fmla="*/ 242196 w 309993"/>
              <a:gd name="connsiteY550" fmla="*/ 264875 h 344704"/>
              <a:gd name="connsiteX551" fmla="*/ 241353 w 309993"/>
              <a:gd name="connsiteY551" fmla="*/ 267703 h 344704"/>
              <a:gd name="connsiteX552" fmla="*/ 228780 w 309993"/>
              <a:gd name="connsiteY552" fmla="*/ 129279 h 344704"/>
              <a:gd name="connsiteX553" fmla="*/ 229262 w 309993"/>
              <a:gd name="connsiteY553" fmla="*/ 129881 h 344704"/>
              <a:gd name="connsiteX554" fmla="*/ 227096 w 309993"/>
              <a:gd name="connsiteY554" fmla="*/ 129279 h 344704"/>
              <a:gd name="connsiteX555" fmla="*/ 228780 w 309993"/>
              <a:gd name="connsiteY555" fmla="*/ 129279 h 344704"/>
              <a:gd name="connsiteX556" fmla="*/ 257115 w 309993"/>
              <a:gd name="connsiteY556" fmla="*/ 102810 h 344704"/>
              <a:gd name="connsiteX557" fmla="*/ 256152 w 309993"/>
              <a:gd name="connsiteY557" fmla="*/ 103652 h 344704"/>
              <a:gd name="connsiteX558" fmla="*/ 256694 w 309993"/>
              <a:gd name="connsiteY558" fmla="*/ 106660 h 344704"/>
              <a:gd name="connsiteX559" fmla="*/ 255972 w 309993"/>
              <a:gd name="connsiteY559" fmla="*/ 106660 h 344704"/>
              <a:gd name="connsiteX560" fmla="*/ 255370 w 309993"/>
              <a:gd name="connsiteY560" fmla="*/ 104976 h 344704"/>
              <a:gd name="connsiteX561" fmla="*/ 255671 w 309993"/>
              <a:gd name="connsiteY561" fmla="*/ 103472 h 344704"/>
              <a:gd name="connsiteX562" fmla="*/ 256754 w 309993"/>
              <a:gd name="connsiteY562" fmla="*/ 102148 h 344704"/>
              <a:gd name="connsiteX563" fmla="*/ 257115 w 309993"/>
              <a:gd name="connsiteY563" fmla="*/ 102810 h 344704"/>
              <a:gd name="connsiteX564" fmla="*/ 245384 w 309993"/>
              <a:gd name="connsiteY564" fmla="*/ 97636 h 344704"/>
              <a:gd name="connsiteX565" fmla="*/ 246226 w 309993"/>
              <a:gd name="connsiteY565" fmla="*/ 98599 h 344704"/>
              <a:gd name="connsiteX566" fmla="*/ 246407 w 309993"/>
              <a:gd name="connsiteY566" fmla="*/ 105517 h 344704"/>
              <a:gd name="connsiteX567" fmla="*/ 248151 w 309993"/>
              <a:gd name="connsiteY567" fmla="*/ 107743 h 344704"/>
              <a:gd name="connsiteX568" fmla="*/ 241053 w 309993"/>
              <a:gd name="connsiteY568" fmla="*/ 104915 h 344704"/>
              <a:gd name="connsiteX569" fmla="*/ 241113 w 309993"/>
              <a:gd name="connsiteY569" fmla="*/ 102509 h 344704"/>
              <a:gd name="connsiteX570" fmla="*/ 240571 w 309993"/>
              <a:gd name="connsiteY570" fmla="*/ 100945 h 344704"/>
              <a:gd name="connsiteX571" fmla="*/ 241895 w 309993"/>
              <a:gd name="connsiteY571" fmla="*/ 99922 h 344704"/>
              <a:gd name="connsiteX572" fmla="*/ 243519 w 309993"/>
              <a:gd name="connsiteY572" fmla="*/ 100644 h 344704"/>
              <a:gd name="connsiteX573" fmla="*/ 245444 w 309993"/>
              <a:gd name="connsiteY573" fmla="*/ 97636 h 344704"/>
              <a:gd name="connsiteX574" fmla="*/ 294533 w 309993"/>
              <a:gd name="connsiteY574" fmla="*/ 72189 h 344704"/>
              <a:gd name="connsiteX575" fmla="*/ 294834 w 309993"/>
              <a:gd name="connsiteY575" fmla="*/ 73573 h 344704"/>
              <a:gd name="connsiteX576" fmla="*/ 293089 w 309993"/>
              <a:gd name="connsiteY576" fmla="*/ 72972 h 344704"/>
              <a:gd name="connsiteX577" fmla="*/ 292668 w 309993"/>
              <a:gd name="connsiteY577" fmla="*/ 71107 h 344704"/>
              <a:gd name="connsiteX578" fmla="*/ 294473 w 309993"/>
              <a:gd name="connsiteY578" fmla="*/ 72129 h 344704"/>
              <a:gd name="connsiteX579" fmla="*/ 294232 w 309993"/>
              <a:gd name="connsiteY579" fmla="*/ 52879 h 344704"/>
              <a:gd name="connsiteX580" fmla="*/ 294232 w 309993"/>
              <a:gd name="connsiteY580" fmla="*/ 54804 h 344704"/>
              <a:gd name="connsiteX581" fmla="*/ 295014 w 309993"/>
              <a:gd name="connsiteY581" fmla="*/ 54984 h 344704"/>
              <a:gd name="connsiteX582" fmla="*/ 295977 w 309993"/>
              <a:gd name="connsiteY582" fmla="*/ 52758 h 344704"/>
              <a:gd name="connsiteX583" fmla="*/ 298684 w 309993"/>
              <a:gd name="connsiteY583" fmla="*/ 52217 h 344704"/>
              <a:gd name="connsiteX584" fmla="*/ 300549 w 309993"/>
              <a:gd name="connsiteY584" fmla="*/ 50954 h 344704"/>
              <a:gd name="connsiteX585" fmla="*/ 302774 w 309993"/>
              <a:gd name="connsiteY585" fmla="*/ 50954 h 344704"/>
              <a:gd name="connsiteX586" fmla="*/ 303978 w 309993"/>
              <a:gd name="connsiteY586" fmla="*/ 52097 h 344704"/>
              <a:gd name="connsiteX587" fmla="*/ 306925 w 309993"/>
              <a:gd name="connsiteY587" fmla="*/ 50593 h 344704"/>
              <a:gd name="connsiteX588" fmla="*/ 306324 w 309993"/>
              <a:gd name="connsiteY588" fmla="*/ 47765 h 344704"/>
              <a:gd name="connsiteX589" fmla="*/ 308249 w 309993"/>
              <a:gd name="connsiteY589" fmla="*/ 47404 h 344704"/>
              <a:gd name="connsiteX590" fmla="*/ 309211 w 309993"/>
              <a:gd name="connsiteY590" fmla="*/ 48006 h 344704"/>
              <a:gd name="connsiteX591" fmla="*/ 309993 w 309993"/>
              <a:gd name="connsiteY591" fmla="*/ 49751 h 344704"/>
              <a:gd name="connsiteX592" fmla="*/ 309873 w 309993"/>
              <a:gd name="connsiteY592" fmla="*/ 51074 h 344704"/>
              <a:gd name="connsiteX593" fmla="*/ 307828 w 309993"/>
              <a:gd name="connsiteY593" fmla="*/ 51375 h 344704"/>
              <a:gd name="connsiteX594" fmla="*/ 306143 w 309993"/>
              <a:gd name="connsiteY594" fmla="*/ 55405 h 344704"/>
              <a:gd name="connsiteX595" fmla="*/ 305542 w 309993"/>
              <a:gd name="connsiteY595" fmla="*/ 58594 h 344704"/>
              <a:gd name="connsiteX596" fmla="*/ 303797 w 309993"/>
              <a:gd name="connsiteY596" fmla="*/ 59917 h 344704"/>
              <a:gd name="connsiteX597" fmla="*/ 304038 w 309993"/>
              <a:gd name="connsiteY597" fmla="*/ 61602 h 344704"/>
              <a:gd name="connsiteX598" fmla="*/ 303557 w 309993"/>
              <a:gd name="connsiteY598" fmla="*/ 62925 h 344704"/>
              <a:gd name="connsiteX599" fmla="*/ 304158 w 309993"/>
              <a:gd name="connsiteY599" fmla="*/ 65452 h 344704"/>
              <a:gd name="connsiteX600" fmla="*/ 303076 w 309993"/>
              <a:gd name="connsiteY600" fmla="*/ 66474 h 344704"/>
              <a:gd name="connsiteX601" fmla="*/ 300789 w 309993"/>
              <a:gd name="connsiteY601" fmla="*/ 65452 h 344704"/>
              <a:gd name="connsiteX602" fmla="*/ 299767 w 309993"/>
              <a:gd name="connsiteY602" fmla="*/ 66053 h 344704"/>
              <a:gd name="connsiteX603" fmla="*/ 298925 w 309993"/>
              <a:gd name="connsiteY603" fmla="*/ 68700 h 344704"/>
              <a:gd name="connsiteX604" fmla="*/ 299165 w 309993"/>
              <a:gd name="connsiteY604" fmla="*/ 69843 h 344704"/>
              <a:gd name="connsiteX605" fmla="*/ 300368 w 309993"/>
              <a:gd name="connsiteY605" fmla="*/ 70565 h 344704"/>
              <a:gd name="connsiteX606" fmla="*/ 301211 w 309993"/>
              <a:gd name="connsiteY606" fmla="*/ 73393 h 344704"/>
              <a:gd name="connsiteX607" fmla="*/ 300248 w 309993"/>
              <a:gd name="connsiteY607" fmla="*/ 73453 h 344704"/>
              <a:gd name="connsiteX608" fmla="*/ 299526 w 309993"/>
              <a:gd name="connsiteY608" fmla="*/ 70926 h 344704"/>
              <a:gd name="connsiteX609" fmla="*/ 297902 w 309993"/>
              <a:gd name="connsiteY609" fmla="*/ 69903 h 344704"/>
              <a:gd name="connsiteX610" fmla="*/ 296338 w 309993"/>
              <a:gd name="connsiteY610" fmla="*/ 67678 h 344704"/>
              <a:gd name="connsiteX611" fmla="*/ 293450 w 309993"/>
              <a:gd name="connsiteY611" fmla="*/ 67076 h 344704"/>
              <a:gd name="connsiteX612" fmla="*/ 292247 w 309993"/>
              <a:gd name="connsiteY612" fmla="*/ 65993 h 344704"/>
              <a:gd name="connsiteX613" fmla="*/ 292006 w 309993"/>
              <a:gd name="connsiteY613" fmla="*/ 62865 h 344704"/>
              <a:gd name="connsiteX614" fmla="*/ 292849 w 309993"/>
              <a:gd name="connsiteY614" fmla="*/ 63226 h 344704"/>
              <a:gd name="connsiteX615" fmla="*/ 292728 w 309993"/>
              <a:gd name="connsiteY615" fmla="*/ 61241 h 344704"/>
              <a:gd name="connsiteX616" fmla="*/ 291224 w 309993"/>
              <a:gd name="connsiteY616" fmla="*/ 58113 h 344704"/>
              <a:gd name="connsiteX617" fmla="*/ 291886 w 309993"/>
              <a:gd name="connsiteY617" fmla="*/ 51916 h 344704"/>
              <a:gd name="connsiteX618" fmla="*/ 292488 w 309993"/>
              <a:gd name="connsiteY618" fmla="*/ 50833 h 344704"/>
              <a:gd name="connsiteX619" fmla="*/ 293450 w 309993"/>
              <a:gd name="connsiteY619" fmla="*/ 51315 h 344704"/>
              <a:gd name="connsiteX620" fmla="*/ 294232 w 309993"/>
              <a:gd name="connsiteY620" fmla="*/ 52879 h 344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</a:cxnLst>
            <a:rect l="l" t="t" r="r" b="b"/>
            <a:pathLst>
              <a:path w="309993" h="344704">
                <a:moveTo>
                  <a:pt x="241353" y="267582"/>
                </a:moveTo>
                <a:lnTo>
                  <a:pt x="211575" y="271793"/>
                </a:lnTo>
                <a:lnTo>
                  <a:pt x="195092" y="274019"/>
                </a:lnTo>
                <a:lnTo>
                  <a:pt x="197378" y="290382"/>
                </a:lnTo>
                <a:lnTo>
                  <a:pt x="189136" y="291465"/>
                </a:lnTo>
                <a:lnTo>
                  <a:pt x="176503" y="293089"/>
                </a:lnTo>
                <a:lnTo>
                  <a:pt x="177947" y="304279"/>
                </a:lnTo>
                <a:lnTo>
                  <a:pt x="183241" y="342419"/>
                </a:lnTo>
                <a:lnTo>
                  <a:pt x="168622" y="344404"/>
                </a:lnTo>
                <a:lnTo>
                  <a:pt x="168021" y="340434"/>
                </a:lnTo>
                <a:lnTo>
                  <a:pt x="157252" y="341877"/>
                </a:lnTo>
                <a:lnTo>
                  <a:pt x="137942" y="344284"/>
                </a:lnTo>
                <a:lnTo>
                  <a:pt x="134032" y="344705"/>
                </a:lnTo>
                <a:lnTo>
                  <a:pt x="131385" y="326357"/>
                </a:lnTo>
                <a:lnTo>
                  <a:pt x="128016" y="298985"/>
                </a:lnTo>
                <a:lnTo>
                  <a:pt x="106359" y="301752"/>
                </a:lnTo>
                <a:lnTo>
                  <a:pt x="107442" y="310114"/>
                </a:lnTo>
                <a:lnTo>
                  <a:pt x="102028" y="310896"/>
                </a:lnTo>
                <a:lnTo>
                  <a:pt x="102870" y="316310"/>
                </a:lnTo>
                <a:lnTo>
                  <a:pt x="98839" y="316912"/>
                </a:lnTo>
                <a:lnTo>
                  <a:pt x="99261" y="319619"/>
                </a:lnTo>
                <a:lnTo>
                  <a:pt x="95049" y="320220"/>
                </a:lnTo>
                <a:lnTo>
                  <a:pt x="94628" y="317513"/>
                </a:lnTo>
                <a:lnTo>
                  <a:pt x="89334" y="318115"/>
                </a:lnTo>
                <a:lnTo>
                  <a:pt x="89154" y="316731"/>
                </a:lnTo>
                <a:lnTo>
                  <a:pt x="86567" y="317092"/>
                </a:lnTo>
                <a:lnTo>
                  <a:pt x="86206" y="315107"/>
                </a:lnTo>
                <a:lnTo>
                  <a:pt x="84221" y="315528"/>
                </a:lnTo>
                <a:lnTo>
                  <a:pt x="83258" y="319017"/>
                </a:lnTo>
                <a:lnTo>
                  <a:pt x="81273" y="319258"/>
                </a:lnTo>
                <a:lnTo>
                  <a:pt x="79468" y="305361"/>
                </a:lnTo>
                <a:lnTo>
                  <a:pt x="76762" y="305662"/>
                </a:lnTo>
                <a:lnTo>
                  <a:pt x="76701" y="306444"/>
                </a:lnTo>
                <a:lnTo>
                  <a:pt x="75378" y="305843"/>
                </a:lnTo>
                <a:lnTo>
                  <a:pt x="68159" y="306865"/>
                </a:lnTo>
                <a:lnTo>
                  <a:pt x="27372" y="311919"/>
                </a:lnTo>
                <a:lnTo>
                  <a:pt x="17746" y="312941"/>
                </a:lnTo>
                <a:lnTo>
                  <a:pt x="10828" y="253024"/>
                </a:lnTo>
                <a:lnTo>
                  <a:pt x="9625" y="244602"/>
                </a:lnTo>
                <a:lnTo>
                  <a:pt x="8001" y="230405"/>
                </a:lnTo>
                <a:lnTo>
                  <a:pt x="6918" y="222223"/>
                </a:lnTo>
                <a:lnTo>
                  <a:pt x="5173" y="208387"/>
                </a:lnTo>
                <a:lnTo>
                  <a:pt x="4512" y="201770"/>
                </a:lnTo>
                <a:lnTo>
                  <a:pt x="2527" y="185948"/>
                </a:lnTo>
                <a:lnTo>
                  <a:pt x="2105" y="182519"/>
                </a:lnTo>
                <a:lnTo>
                  <a:pt x="0" y="164893"/>
                </a:lnTo>
                <a:lnTo>
                  <a:pt x="15220" y="162968"/>
                </a:lnTo>
                <a:lnTo>
                  <a:pt x="32184" y="160982"/>
                </a:lnTo>
                <a:lnTo>
                  <a:pt x="30079" y="144259"/>
                </a:lnTo>
                <a:lnTo>
                  <a:pt x="44276" y="142514"/>
                </a:lnTo>
                <a:lnTo>
                  <a:pt x="75258" y="138664"/>
                </a:lnTo>
                <a:lnTo>
                  <a:pt x="75077" y="136619"/>
                </a:lnTo>
                <a:lnTo>
                  <a:pt x="73573" y="122181"/>
                </a:lnTo>
                <a:lnTo>
                  <a:pt x="68039" y="122782"/>
                </a:lnTo>
                <a:lnTo>
                  <a:pt x="64670" y="95892"/>
                </a:lnTo>
                <a:lnTo>
                  <a:pt x="64068" y="90056"/>
                </a:lnTo>
                <a:lnTo>
                  <a:pt x="78025" y="88552"/>
                </a:lnTo>
                <a:lnTo>
                  <a:pt x="97095" y="86206"/>
                </a:lnTo>
                <a:lnTo>
                  <a:pt x="95410" y="69964"/>
                </a:lnTo>
                <a:lnTo>
                  <a:pt x="91500" y="40306"/>
                </a:lnTo>
                <a:lnTo>
                  <a:pt x="89094" y="21296"/>
                </a:lnTo>
                <a:lnTo>
                  <a:pt x="97035" y="20333"/>
                </a:lnTo>
                <a:lnTo>
                  <a:pt x="121699" y="17807"/>
                </a:lnTo>
                <a:lnTo>
                  <a:pt x="125249" y="17626"/>
                </a:lnTo>
                <a:lnTo>
                  <a:pt x="137400" y="16724"/>
                </a:lnTo>
                <a:lnTo>
                  <a:pt x="135836" y="3970"/>
                </a:lnTo>
                <a:lnTo>
                  <a:pt x="135957" y="3970"/>
                </a:lnTo>
                <a:lnTo>
                  <a:pt x="136799" y="3790"/>
                </a:lnTo>
                <a:lnTo>
                  <a:pt x="137100" y="3429"/>
                </a:lnTo>
                <a:lnTo>
                  <a:pt x="137400" y="3429"/>
                </a:lnTo>
                <a:lnTo>
                  <a:pt x="137581" y="3128"/>
                </a:lnTo>
                <a:lnTo>
                  <a:pt x="137942" y="3128"/>
                </a:lnTo>
                <a:lnTo>
                  <a:pt x="138062" y="2767"/>
                </a:lnTo>
                <a:lnTo>
                  <a:pt x="137942" y="2587"/>
                </a:lnTo>
                <a:lnTo>
                  <a:pt x="138062" y="2346"/>
                </a:lnTo>
                <a:lnTo>
                  <a:pt x="138062" y="2045"/>
                </a:lnTo>
                <a:lnTo>
                  <a:pt x="138423" y="1925"/>
                </a:lnTo>
                <a:lnTo>
                  <a:pt x="138844" y="1925"/>
                </a:lnTo>
                <a:lnTo>
                  <a:pt x="140168" y="1564"/>
                </a:lnTo>
                <a:lnTo>
                  <a:pt x="141130" y="963"/>
                </a:lnTo>
                <a:lnTo>
                  <a:pt x="141672" y="1023"/>
                </a:lnTo>
                <a:lnTo>
                  <a:pt x="142033" y="1023"/>
                </a:lnTo>
                <a:lnTo>
                  <a:pt x="142454" y="782"/>
                </a:lnTo>
                <a:lnTo>
                  <a:pt x="142875" y="481"/>
                </a:lnTo>
                <a:lnTo>
                  <a:pt x="143898" y="0"/>
                </a:lnTo>
                <a:lnTo>
                  <a:pt x="144499" y="120"/>
                </a:lnTo>
                <a:lnTo>
                  <a:pt x="144740" y="361"/>
                </a:lnTo>
                <a:lnTo>
                  <a:pt x="146063" y="3730"/>
                </a:lnTo>
                <a:lnTo>
                  <a:pt x="144980" y="4331"/>
                </a:lnTo>
                <a:lnTo>
                  <a:pt x="145582" y="4813"/>
                </a:lnTo>
                <a:lnTo>
                  <a:pt x="147206" y="5113"/>
                </a:lnTo>
                <a:lnTo>
                  <a:pt x="148229" y="5474"/>
                </a:lnTo>
                <a:lnTo>
                  <a:pt x="148831" y="6557"/>
                </a:lnTo>
                <a:lnTo>
                  <a:pt x="151117" y="6497"/>
                </a:lnTo>
                <a:lnTo>
                  <a:pt x="152079" y="6076"/>
                </a:lnTo>
                <a:lnTo>
                  <a:pt x="154786" y="5414"/>
                </a:lnTo>
                <a:lnTo>
                  <a:pt x="155147" y="5414"/>
                </a:lnTo>
                <a:lnTo>
                  <a:pt x="155328" y="5715"/>
                </a:lnTo>
                <a:lnTo>
                  <a:pt x="155749" y="5895"/>
                </a:lnTo>
                <a:lnTo>
                  <a:pt x="155869" y="5895"/>
                </a:lnTo>
                <a:lnTo>
                  <a:pt x="156109" y="5294"/>
                </a:lnTo>
                <a:lnTo>
                  <a:pt x="156531" y="5294"/>
                </a:lnTo>
                <a:lnTo>
                  <a:pt x="157012" y="5775"/>
                </a:lnTo>
                <a:lnTo>
                  <a:pt x="157252" y="6317"/>
                </a:lnTo>
                <a:lnTo>
                  <a:pt x="157854" y="6377"/>
                </a:lnTo>
                <a:lnTo>
                  <a:pt x="158336" y="6076"/>
                </a:lnTo>
                <a:lnTo>
                  <a:pt x="158636" y="5956"/>
                </a:lnTo>
                <a:lnTo>
                  <a:pt x="159117" y="5956"/>
                </a:lnTo>
                <a:lnTo>
                  <a:pt x="159599" y="5715"/>
                </a:lnTo>
                <a:lnTo>
                  <a:pt x="160501" y="5715"/>
                </a:lnTo>
                <a:lnTo>
                  <a:pt x="160682" y="6256"/>
                </a:lnTo>
                <a:lnTo>
                  <a:pt x="160802" y="6377"/>
                </a:lnTo>
                <a:lnTo>
                  <a:pt x="161644" y="6497"/>
                </a:lnTo>
                <a:lnTo>
                  <a:pt x="161945" y="6978"/>
                </a:lnTo>
                <a:lnTo>
                  <a:pt x="162487" y="7159"/>
                </a:lnTo>
                <a:lnTo>
                  <a:pt x="162607" y="7399"/>
                </a:lnTo>
                <a:lnTo>
                  <a:pt x="162246" y="7640"/>
                </a:lnTo>
                <a:lnTo>
                  <a:pt x="162366" y="7821"/>
                </a:lnTo>
                <a:lnTo>
                  <a:pt x="162366" y="8723"/>
                </a:lnTo>
                <a:lnTo>
                  <a:pt x="163268" y="9866"/>
                </a:lnTo>
                <a:lnTo>
                  <a:pt x="163689" y="10407"/>
                </a:lnTo>
                <a:lnTo>
                  <a:pt x="163870" y="10588"/>
                </a:lnTo>
                <a:lnTo>
                  <a:pt x="164411" y="10588"/>
                </a:lnTo>
                <a:lnTo>
                  <a:pt x="164592" y="10828"/>
                </a:lnTo>
                <a:lnTo>
                  <a:pt x="166156" y="11911"/>
                </a:lnTo>
                <a:lnTo>
                  <a:pt x="166397" y="11971"/>
                </a:lnTo>
                <a:lnTo>
                  <a:pt x="167239" y="12272"/>
                </a:lnTo>
                <a:lnTo>
                  <a:pt x="167901" y="12272"/>
                </a:lnTo>
                <a:lnTo>
                  <a:pt x="168261" y="12573"/>
                </a:lnTo>
                <a:lnTo>
                  <a:pt x="169404" y="12573"/>
                </a:lnTo>
                <a:lnTo>
                  <a:pt x="169826" y="12633"/>
                </a:lnTo>
                <a:lnTo>
                  <a:pt x="170126" y="12874"/>
                </a:lnTo>
                <a:lnTo>
                  <a:pt x="170728" y="13114"/>
                </a:lnTo>
                <a:lnTo>
                  <a:pt x="170908" y="13475"/>
                </a:lnTo>
                <a:lnTo>
                  <a:pt x="170969" y="13957"/>
                </a:lnTo>
                <a:lnTo>
                  <a:pt x="170848" y="14318"/>
                </a:lnTo>
                <a:lnTo>
                  <a:pt x="170547" y="14618"/>
                </a:lnTo>
                <a:lnTo>
                  <a:pt x="170547" y="14739"/>
                </a:lnTo>
                <a:lnTo>
                  <a:pt x="171029" y="15039"/>
                </a:lnTo>
                <a:lnTo>
                  <a:pt x="171149" y="15400"/>
                </a:lnTo>
                <a:lnTo>
                  <a:pt x="171751" y="15761"/>
                </a:lnTo>
                <a:lnTo>
                  <a:pt x="172292" y="16002"/>
                </a:lnTo>
                <a:lnTo>
                  <a:pt x="173676" y="16724"/>
                </a:lnTo>
                <a:lnTo>
                  <a:pt x="174759" y="17867"/>
                </a:lnTo>
                <a:lnTo>
                  <a:pt x="174879" y="18468"/>
                </a:lnTo>
                <a:lnTo>
                  <a:pt x="174638" y="19311"/>
                </a:lnTo>
                <a:lnTo>
                  <a:pt x="172653" y="20153"/>
                </a:lnTo>
                <a:lnTo>
                  <a:pt x="171871" y="21115"/>
                </a:lnTo>
                <a:lnTo>
                  <a:pt x="169465" y="22078"/>
                </a:lnTo>
                <a:lnTo>
                  <a:pt x="169946" y="24725"/>
                </a:lnTo>
                <a:lnTo>
                  <a:pt x="171991" y="26229"/>
                </a:lnTo>
                <a:lnTo>
                  <a:pt x="173796" y="28455"/>
                </a:lnTo>
                <a:lnTo>
                  <a:pt x="174097" y="28755"/>
                </a:lnTo>
                <a:lnTo>
                  <a:pt x="174217" y="29116"/>
                </a:lnTo>
                <a:lnTo>
                  <a:pt x="174337" y="29718"/>
                </a:lnTo>
                <a:lnTo>
                  <a:pt x="174939" y="29959"/>
                </a:lnTo>
                <a:lnTo>
                  <a:pt x="175721" y="30139"/>
                </a:lnTo>
                <a:lnTo>
                  <a:pt x="176984" y="31162"/>
                </a:lnTo>
                <a:lnTo>
                  <a:pt x="176864" y="31463"/>
                </a:lnTo>
                <a:lnTo>
                  <a:pt x="177165" y="32064"/>
                </a:lnTo>
                <a:lnTo>
                  <a:pt x="177285" y="32245"/>
                </a:lnTo>
                <a:lnTo>
                  <a:pt x="177586" y="32425"/>
                </a:lnTo>
                <a:lnTo>
                  <a:pt x="177466" y="32786"/>
                </a:lnTo>
                <a:lnTo>
                  <a:pt x="177586" y="35012"/>
                </a:lnTo>
                <a:lnTo>
                  <a:pt x="176503" y="36516"/>
                </a:lnTo>
                <a:lnTo>
                  <a:pt x="176744" y="39524"/>
                </a:lnTo>
                <a:lnTo>
                  <a:pt x="175601" y="40366"/>
                </a:lnTo>
                <a:lnTo>
                  <a:pt x="171269" y="39644"/>
                </a:lnTo>
                <a:lnTo>
                  <a:pt x="171029" y="40486"/>
                </a:lnTo>
                <a:lnTo>
                  <a:pt x="171029" y="41449"/>
                </a:lnTo>
                <a:lnTo>
                  <a:pt x="173074" y="42652"/>
                </a:lnTo>
                <a:lnTo>
                  <a:pt x="174939" y="44276"/>
                </a:lnTo>
                <a:lnTo>
                  <a:pt x="175541" y="45118"/>
                </a:lnTo>
                <a:lnTo>
                  <a:pt x="175661" y="47525"/>
                </a:lnTo>
                <a:lnTo>
                  <a:pt x="176744" y="50713"/>
                </a:lnTo>
                <a:lnTo>
                  <a:pt x="177706" y="50954"/>
                </a:lnTo>
                <a:lnTo>
                  <a:pt x="177345" y="54984"/>
                </a:lnTo>
                <a:lnTo>
                  <a:pt x="176563" y="56127"/>
                </a:lnTo>
                <a:lnTo>
                  <a:pt x="176744" y="57330"/>
                </a:lnTo>
                <a:lnTo>
                  <a:pt x="176082" y="58774"/>
                </a:lnTo>
                <a:lnTo>
                  <a:pt x="175420" y="59376"/>
                </a:lnTo>
                <a:lnTo>
                  <a:pt x="173796" y="61421"/>
                </a:lnTo>
                <a:lnTo>
                  <a:pt x="173495" y="61902"/>
                </a:lnTo>
                <a:lnTo>
                  <a:pt x="173315" y="62023"/>
                </a:lnTo>
                <a:lnTo>
                  <a:pt x="172593" y="62324"/>
                </a:lnTo>
                <a:lnTo>
                  <a:pt x="172292" y="62564"/>
                </a:lnTo>
                <a:lnTo>
                  <a:pt x="172292" y="62865"/>
                </a:lnTo>
                <a:lnTo>
                  <a:pt x="172051" y="63346"/>
                </a:lnTo>
                <a:lnTo>
                  <a:pt x="171089" y="64068"/>
                </a:lnTo>
                <a:lnTo>
                  <a:pt x="171029" y="64188"/>
                </a:lnTo>
                <a:lnTo>
                  <a:pt x="170908" y="64730"/>
                </a:lnTo>
                <a:lnTo>
                  <a:pt x="170908" y="65031"/>
                </a:lnTo>
                <a:lnTo>
                  <a:pt x="170487" y="65452"/>
                </a:lnTo>
                <a:lnTo>
                  <a:pt x="170367" y="65692"/>
                </a:lnTo>
                <a:lnTo>
                  <a:pt x="170848" y="67497"/>
                </a:lnTo>
                <a:lnTo>
                  <a:pt x="171089" y="67858"/>
                </a:lnTo>
                <a:lnTo>
                  <a:pt x="171450" y="68099"/>
                </a:lnTo>
                <a:lnTo>
                  <a:pt x="171630" y="68821"/>
                </a:lnTo>
                <a:lnTo>
                  <a:pt x="172473" y="69603"/>
                </a:lnTo>
                <a:lnTo>
                  <a:pt x="172834" y="70986"/>
                </a:lnTo>
                <a:lnTo>
                  <a:pt x="172653" y="71347"/>
                </a:lnTo>
                <a:lnTo>
                  <a:pt x="172112" y="71708"/>
                </a:lnTo>
                <a:lnTo>
                  <a:pt x="171691" y="72129"/>
                </a:lnTo>
                <a:lnTo>
                  <a:pt x="171691" y="72731"/>
                </a:lnTo>
                <a:lnTo>
                  <a:pt x="171991" y="72972"/>
                </a:lnTo>
                <a:lnTo>
                  <a:pt x="172112" y="73272"/>
                </a:lnTo>
                <a:lnTo>
                  <a:pt x="171871" y="74054"/>
                </a:lnTo>
                <a:lnTo>
                  <a:pt x="171751" y="74355"/>
                </a:lnTo>
                <a:lnTo>
                  <a:pt x="171330" y="74776"/>
                </a:lnTo>
                <a:lnTo>
                  <a:pt x="170547" y="75257"/>
                </a:lnTo>
                <a:lnTo>
                  <a:pt x="170187" y="75679"/>
                </a:lnTo>
                <a:lnTo>
                  <a:pt x="170006" y="76280"/>
                </a:lnTo>
                <a:lnTo>
                  <a:pt x="170126" y="76581"/>
                </a:lnTo>
                <a:lnTo>
                  <a:pt x="170668" y="77183"/>
                </a:lnTo>
                <a:lnTo>
                  <a:pt x="170728" y="77303"/>
                </a:lnTo>
                <a:lnTo>
                  <a:pt x="170728" y="77544"/>
                </a:lnTo>
                <a:lnTo>
                  <a:pt x="170427" y="77724"/>
                </a:lnTo>
                <a:lnTo>
                  <a:pt x="170066" y="78145"/>
                </a:lnTo>
                <a:lnTo>
                  <a:pt x="169946" y="78566"/>
                </a:lnTo>
                <a:lnTo>
                  <a:pt x="169705" y="78867"/>
                </a:lnTo>
                <a:lnTo>
                  <a:pt x="169465" y="78987"/>
                </a:lnTo>
                <a:lnTo>
                  <a:pt x="169104" y="79649"/>
                </a:lnTo>
                <a:lnTo>
                  <a:pt x="168923" y="80251"/>
                </a:lnTo>
                <a:lnTo>
                  <a:pt x="170126" y="81454"/>
                </a:lnTo>
                <a:lnTo>
                  <a:pt x="171330" y="80251"/>
                </a:lnTo>
                <a:lnTo>
                  <a:pt x="170367" y="78807"/>
                </a:lnTo>
                <a:lnTo>
                  <a:pt x="170969" y="78386"/>
                </a:lnTo>
                <a:lnTo>
                  <a:pt x="172172" y="80792"/>
                </a:lnTo>
                <a:lnTo>
                  <a:pt x="174157" y="81634"/>
                </a:lnTo>
                <a:lnTo>
                  <a:pt x="174638" y="82898"/>
                </a:lnTo>
                <a:lnTo>
                  <a:pt x="175841" y="81815"/>
                </a:lnTo>
                <a:lnTo>
                  <a:pt x="176082" y="80612"/>
                </a:lnTo>
                <a:lnTo>
                  <a:pt x="177767" y="80190"/>
                </a:lnTo>
                <a:lnTo>
                  <a:pt x="179270" y="80190"/>
                </a:lnTo>
                <a:lnTo>
                  <a:pt x="181857" y="79348"/>
                </a:lnTo>
                <a:lnTo>
                  <a:pt x="183060" y="79950"/>
                </a:lnTo>
                <a:lnTo>
                  <a:pt x="184203" y="79529"/>
                </a:lnTo>
                <a:lnTo>
                  <a:pt x="184805" y="79408"/>
                </a:lnTo>
                <a:lnTo>
                  <a:pt x="186850" y="79469"/>
                </a:lnTo>
                <a:lnTo>
                  <a:pt x="187031" y="78386"/>
                </a:lnTo>
                <a:lnTo>
                  <a:pt x="188535" y="77904"/>
                </a:lnTo>
                <a:lnTo>
                  <a:pt x="190640" y="73573"/>
                </a:lnTo>
                <a:lnTo>
                  <a:pt x="192746" y="71468"/>
                </a:lnTo>
                <a:lnTo>
                  <a:pt x="193708" y="70866"/>
                </a:lnTo>
                <a:lnTo>
                  <a:pt x="194791" y="70866"/>
                </a:lnTo>
                <a:lnTo>
                  <a:pt x="196415" y="71949"/>
                </a:lnTo>
                <a:lnTo>
                  <a:pt x="196716" y="72851"/>
                </a:lnTo>
                <a:lnTo>
                  <a:pt x="198942" y="73874"/>
                </a:lnTo>
                <a:lnTo>
                  <a:pt x="199363" y="75318"/>
                </a:lnTo>
                <a:lnTo>
                  <a:pt x="199724" y="76461"/>
                </a:lnTo>
                <a:lnTo>
                  <a:pt x="199965" y="76761"/>
                </a:lnTo>
                <a:lnTo>
                  <a:pt x="200266" y="76761"/>
                </a:lnTo>
                <a:lnTo>
                  <a:pt x="201048" y="79168"/>
                </a:lnTo>
                <a:lnTo>
                  <a:pt x="199483" y="82236"/>
                </a:lnTo>
                <a:lnTo>
                  <a:pt x="199664" y="83198"/>
                </a:lnTo>
                <a:lnTo>
                  <a:pt x="196897" y="88011"/>
                </a:lnTo>
                <a:lnTo>
                  <a:pt x="196776" y="88733"/>
                </a:lnTo>
                <a:lnTo>
                  <a:pt x="196476" y="89936"/>
                </a:lnTo>
                <a:lnTo>
                  <a:pt x="195994" y="90959"/>
                </a:lnTo>
                <a:lnTo>
                  <a:pt x="196115" y="93546"/>
                </a:lnTo>
                <a:lnTo>
                  <a:pt x="195272" y="94388"/>
                </a:lnTo>
                <a:lnTo>
                  <a:pt x="195212" y="95110"/>
                </a:lnTo>
                <a:lnTo>
                  <a:pt x="194851" y="95591"/>
                </a:lnTo>
                <a:lnTo>
                  <a:pt x="195212" y="97576"/>
                </a:lnTo>
                <a:lnTo>
                  <a:pt x="195092" y="98238"/>
                </a:lnTo>
                <a:lnTo>
                  <a:pt x="193648" y="101246"/>
                </a:lnTo>
                <a:lnTo>
                  <a:pt x="194250" y="101968"/>
                </a:lnTo>
                <a:lnTo>
                  <a:pt x="193708" y="103472"/>
                </a:lnTo>
                <a:lnTo>
                  <a:pt x="194069" y="105276"/>
                </a:lnTo>
                <a:lnTo>
                  <a:pt x="192866" y="106419"/>
                </a:lnTo>
                <a:lnTo>
                  <a:pt x="192505" y="106961"/>
                </a:lnTo>
                <a:lnTo>
                  <a:pt x="192325" y="107923"/>
                </a:lnTo>
                <a:lnTo>
                  <a:pt x="193768" y="111653"/>
                </a:lnTo>
                <a:lnTo>
                  <a:pt x="196415" y="114120"/>
                </a:lnTo>
                <a:lnTo>
                  <a:pt x="197438" y="114360"/>
                </a:lnTo>
                <a:lnTo>
                  <a:pt x="197799" y="114721"/>
                </a:lnTo>
                <a:lnTo>
                  <a:pt x="201589" y="117007"/>
                </a:lnTo>
                <a:lnTo>
                  <a:pt x="202732" y="118451"/>
                </a:lnTo>
                <a:lnTo>
                  <a:pt x="202431" y="119113"/>
                </a:lnTo>
                <a:lnTo>
                  <a:pt x="204236" y="121338"/>
                </a:lnTo>
                <a:lnTo>
                  <a:pt x="205319" y="123023"/>
                </a:lnTo>
                <a:lnTo>
                  <a:pt x="209289" y="123023"/>
                </a:lnTo>
                <a:lnTo>
                  <a:pt x="209951" y="123384"/>
                </a:lnTo>
                <a:lnTo>
                  <a:pt x="210673" y="123504"/>
                </a:lnTo>
                <a:lnTo>
                  <a:pt x="211575" y="123745"/>
                </a:lnTo>
                <a:lnTo>
                  <a:pt x="214763" y="124346"/>
                </a:lnTo>
                <a:lnTo>
                  <a:pt x="217651" y="128557"/>
                </a:lnTo>
                <a:lnTo>
                  <a:pt x="215545" y="127775"/>
                </a:lnTo>
                <a:lnTo>
                  <a:pt x="214343" y="126452"/>
                </a:lnTo>
                <a:lnTo>
                  <a:pt x="212899" y="128317"/>
                </a:lnTo>
                <a:lnTo>
                  <a:pt x="211575" y="134212"/>
                </a:lnTo>
                <a:lnTo>
                  <a:pt x="212538" y="140048"/>
                </a:lnTo>
                <a:lnTo>
                  <a:pt x="212718" y="147267"/>
                </a:lnTo>
                <a:lnTo>
                  <a:pt x="209710" y="148169"/>
                </a:lnTo>
                <a:lnTo>
                  <a:pt x="209530" y="148650"/>
                </a:lnTo>
                <a:lnTo>
                  <a:pt x="207364" y="148349"/>
                </a:lnTo>
                <a:lnTo>
                  <a:pt x="204116" y="148951"/>
                </a:lnTo>
                <a:lnTo>
                  <a:pt x="194911" y="151899"/>
                </a:lnTo>
                <a:lnTo>
                  <a:pt x="189196" y="154786"/>
                </a:lnTo>
                <a:lnTo>
                  <a:pt x="188294" y="155388"/>
                </a:lnTo>
                <a:lnTo>
                  <a:pt x="187091" y="158456"/>
                </a:lnTo>
                <a:lnTo>
                  <a:pt x="186188" y="159539"/>
                </a:lnTo>
                <a:lnTo>
                  <a:pt x="185888" y="162065"/>
                </a:lnTo>
                <a:lnTo>
                  <a:pt x="186850" y="164472"/>
                </a:lnTo>
                <a:lnTo>
                  <a:pt x="188655" y="166276"/>
                </a:lnTo>
                <a:lnTo>
                  <a:pt x="188354" y="168984"/>
                </a:lnTo>
                <a:lnTo>
                  <a:pt x="187873" y="170367"/>
                </a:lnTo>
                <a:lnTo>
                  <a:pt x="186610" y="171270"/>
                </a:lnTo>
                <a:lnTo>
                  <a:pt x="184986" y="177165"/>
                </a:lnTo>
                <a:lnTo>
                  <a:pt x="183421" y="177646"/>
                </a:lnTo>
                <a:lnTo>
                  <a:pt x="180594" y="180293"/>
                </a:lnTo>
                <a:lnTo>
                  <a:pt x="179210" y="187572"/>
                </a:lnTo>
                <a:lnTo>
                  <a:pt x="177406" y="193769"/>
                </a:lnTo>
                <a:lnTo>
                  <a:pt x="175721" y="195092"/>
                </a:lnTo>
                <a:lnTo>
                  <a:pt x="173796" y="197980"/>
                </a:lnTo>
                <a:lnTo>
                  <a:pt x="173194" y="200386"/>
                </a:lnTo>
                <a:lnTo>
                  <a:pt x="172352" y="201950"/>
                </a:lnTo>
                <a:lnTo>
                  <a:pt x="172533" y="205379"/>
                </a:lnTo>
                <a:lnTo>
                  <a:pt x="172412" y="208387"/>
                </a:lnTo>
                <a:lnTo>
                  <a:pt x="173074" y="210613"/>
                </a:lnTo>
                <a:lnTo>
                  <a:pt x="174999" y="214343"/>
                </a:lnTo>
                <a:lnTo>
                  <a:pt x="174277" y="214764"/>
                </a:lnTo>
                <a:lnTo>
                  <a:pt x="172412" y="210914"/>
                </a:lnTo>
                <a:lnTo>
                  <a:pt x="171330" y="212718"/>
                </a:lnTo>
                <a:lnTo>
                  <a:pt x="171510" y="216207"/>
                </a:lnTo>
                <a:lnTo>
                  <a:pt x="170969" y="218012"/>
                </a:lnTo>
                <a:lnTo>
                  <a:pt x="172232" y="221441"/>
                </a:lnTo>
                <a:lnTo>
                  <a:pt x="175480" y="224509"/>
                </a:lnTo>
                <a:lnTo>
                  <a:pt x="176202" y="227036"/>
                </a:lnTo>
                <a:lnTo>
                  <a:pt x="175300" y="225231"/>
                </a:lnTo>
                <a:lnTo>
                  <a:pt x="171691" y="221983"/>
                </a:lnTo>
                <a:lnTo>
                  <a:pt x="171089" y="222344"/>
                </a:lnTo>
                <a:lnTo>
                  <a:pt x="171450" y="224569"/>
                </a:lnTo>
                <a:lnTo>
                  <a:pt x="171149" y="226615"/>
                </a:lnTo>
                <a:lnTo>
                  <a:pt x="171570" y="227758"/>
                </a:lnTo>
                <a:lnTo>
                  <a:pt x="170427" y="229382"/>
                </a:lnTo>
                <a:lnTo>
                  <a:pt x="168983" y="229743"/>
                </a:lnTo>
                <a:lnTo>
                  <a:pt x="168141" y="231307"/>
                </a:lnTo>
                <a:lnTo>
                  <a:pt x="168562" y="232691"/>
                </a:lnTo>
                <a:lnTo>
                  <a:pt x="170066" y="232992"/>
                </a:lnTo>
                <a:lnTo>
                  <a:pt x="173495" y="235939"/>
                </a:lnTo>
                <a:lnTo>
                  <a:pt x="175661" y="236541"/>
                </a:lnTo>
                <a:lnTo>
                  <a:pt x="176623" y="235759"/>
                </a:lnTo>
                <a:lnTo>
                  <a:pt x="177466" y="236962"/>
                </a:lnTo>
                <a:lnTo>
                  <a:pt x="178849" y="237443"/>
                </a:lnTo>
                <a:lnTo>
                  <a:pt x="182519" y="237082"/>
                </a:lnTo>
                <a:lnTo>
                  <a:pt x="184324" y="235578"/>
                </a:lnTo>
                <a:lnTo>
                  <a:pt x="185527" y="233052"/>
                </a:lnTo>
                <a:lnTo>
                  <a:pt x="187392" y="227878"/>
                </a:lnTo>
                <a:lnTo>
                  <a:pt x="186550" y="227096"/>
                </a:lnTo>
                <a:lnTo>
                  <a:pt x="185346" y="227457"/>
                </a:lnTo>
                <a:lnTo>
                  <a:pt x="188415" y="224269"/>
                </a:lnTo>
                <a:lnTo>
                  <a:pt x="189136" y="222043"/>
                </a:lnTo>
                <a:lnTo>
                  <a:pt x="190460" y="221321"/>
                </a:lnTo>
                <a:lnTo>
                  <a:pt x="190941" y="219456"/>
                </a:lnTo>
                <a:lnTo>
                  <a:pt x="191903" y="218554"/>
                </a:lnTo>
                <a:lnTo>
                  <a:pt x="193949" y="218433"/>
                </a:lnTo>
                <a:lnTo>
                  <a:pt x="197799" y="214463"/>
                </a:lnTo>
                <a:lnTo>
                  <a:pt x="202251" y="213380"/>
                </a:lnTo>
                <a:lnTo>
                  <a:pt x="203394" y="212778"/>
                </a:lnTo>
                <a:lnTo>
                  <a:pt x="205078" y="209771"/>
                </a:lnTo>
                <a:lnTo>
                  <a:pt x="205078" y="207665"/>
                </a:lnTo>
                <a:lnTo>
                  <a:pt x="207124" y="204477"/>
                </a:lnTo>
                <a:lnTo>
                  <a:pt x="208327" y="201228"/>
                </a:lnTo>
                <a:lnTo>
                  <a:pt x="207304" y="197378"/>
                </a:lnTo>
                <a:lnTo>
                  <a:pt x="207304" y="196295"/>
                </a:lnTo>
                <a:lnTo>
                  <a:pt x="208868" y="194370"/>
                </a:lnTo>
                <a:lnTo>
                  <a:pt x="208868" y="193468"/>
                </a:lnTo>
                <a:lnTo>
                  <a:pt x="210914" y="188655"/>
                </a:lnTo>
                <a:lnTo>
                  <a:pt x="213500" y="184925"/>
                </a:lnTo>
                <a:lnTo>
                  <a:pt x="213500" y="183121"/>
                </a:lnTo>
                <a:lnTo>
                  <a:pt x="215305" y="181015"/>
                </a:lnTo>
                <a:lnTo>
                  <a:pt x="216147" y="178007"/>
                </a:lnTo>
                <a:lnTo>
                  <a:pt x="217410" y="175962"/>
                </a:lnTo>
                <a:lnTo>
                  <a:pt x="219035" y="172954"/>
                </a:lnTo>
                <a:lnTo>
                  <a:pt x="221140" y="171630"/>
                </a:lnTo>
                <a:lnTo>
                  <a:pt x="222825" y="169465"/>
                </a:lnTo>
                <a:lnTo>
                  <a:pt x="226735" y="169344"/>
                </a:lnTo>
                <a:lnTo>
                  <a:pt x="226795" y="170066"/>
                </a:lnTo>
                <a:lnTo>
                  <a:pt x="225592" y="170848"/>
                </a:lnTo>
                <a:lnTo>
                  <a:pt x="225171" y="173616"/>
                </a:lnTo>
                <a:lnTo>
                  <a:pt x="226194" y="174458"/>
                </a:lnTo>
                <a:lnTo>
                  <a:pt x="228239" y="172713"/>
                </a:lnTo>
                <a:lnTo>
                  <a:pt x="228239" y="170668"/>
                </a:lnTo>
                <a:lnTo>
                  <a:pt x="229322" y="168863"/>
                </a:lnTo>
                <a:lnTo>
                  <a:pt x="231427" y="168803"/>
                </a:lnTo>
                <a:lnTo>
                  <a:pt x="232630" y="167600"/>
                </a:lnTo>
                <a:lnTo>
                  <a:pt x="230044" y="165314"/>
                </a:lnTo>
                <a:lnTo>
                  <a:pt x="230826" y="164712"/>
                </a:lnTo>
                <a:lnTo>
                  <a:pt x="233232" y="165915"/>
                </a:lnTo>
                <a:lnTo>
                  <a:pt x="233112" y="167059"/>
                </a:lnTo>
                <a:lnTo>
                  <a:pt x="235097" y="167540"/>
                </a:lnTo>
                <a:lnTo>
                  <a:pt x="235819" y="165735"/>
                </a:lnTo>
                <a:lnTo>
                  <a:pt x="238225" y="162306"/>
                </a:lnTo>
                <a:lnTo>
                  <a:pt x="241233" y="159418"/>
                </a:lnTo>
                <a:lnTo>
                  <a:pt x="243158" y="160441"/>
                </a:lnTo>
                <a:lnTo>
                  <a:pt x="240812" y="160441"/>
                </a:lnTo>
                <a:lnTo>
                  <a:pt x="240692" y="161644"/>
                </a:lnTo>
                <a:lnTo>
                  <a:pt x="242136" y="161283"/>
                </a:lnTo>
                <a:lnTo>
                  <a:pt x="245745" y="165073"/>
                </a:lnTo>
                <a:lnTo>
                  <a:pt x="247249" y="168262"/>
                </a:lnTo>
                <a:lnTo>
                  <a:pt x="248512" y="170127"/>
                </a:lnTo>
                <a:lnTo>
                  <a:pt x="249475" y="169405"/>
                </a:lnTo>
                <a:lnTo>
                  <a:pt x="248332" y="166697"/>
                </a:lnTo>
                <a:lnTo>
                  <a:pt x="248813" y="165855"/>
                </a:lnTo>
                <a:lnTo>
                  <a:pt x="247850" y="162065"/>
                </a:lnTo>
                <a:lnTo>
                  <a:pt x="247850" y="159900"/>
                </a:lnTo>
                <a:lnTo>
                  <a:pt x="246226" y="157554"/>
                </a:lnTo>
                <a:lnTo>
                  <a:pt x="244422" y="156651"/>
                </a:lnTo>
                <a:lnTo>
                  <a:pt x="244361" y="155268"/>
                </a:lnTo>
                <a:lnTo>
                  <a:pt x="245384" y="153403"/>
                </a:lnTo>
                <a:lnTo>
                  <a:pt x="244903" y="152560"/>
                </a:lnTo>
                <a:lnTo>
                  <a:pt x="247189" y="146304"/>
                </a:lnTo>
                <a:lnTo>
                  <a:pt x="248392" y="140168"/>
                </a:lnTo>
                <a:lnTo>
                  <a:pt x="249896" y="136919"/>
                </a:lnTo>
                <a:lnTo>
                  <a:pt x="249956" y="135235"/>
                </a:lnTo>
                <a:lnTo>
                  <a:pt x="251340" y="134393"/>
                </a:lnTo>
                <a:lnTo>
                  <a:pt x="252122" y="130001"/>
                </a:lnTo>
                <a:lnTo>
                  <a:pt x="253626" y="128497"/>
                </a:lnTo>
                <a:lnTo>
                  <a:pt x="253626" y="127294"/>
                </a:lnTo>
                <a:lnTo>
                  <a:pt x="254769" y="126572"/>
                </a:lnTo>
                <a:lnTo>
                  <a:pt x="255671" y="127896"/>
                </a:lnTo>
                <a:lnTo>
                  <a:pt x="256814" y="127655"/>
                </a:lnTo>
                <a:lnTo>
                  <a:pt x="256333" y="124527"/>
                </a:lnTo>
                <a:lnTo>
                  <a:pt x="256573" y="122181"/>
                </a:lnTo>
                <a:lnTo>
                  <a:pt x="257957" y="121639"/>
                </a:lnTo>
                <a:lnTo>
                  <a:pt x="258679" y="119835"/>
                </a:lnTo>
                <a:lnTo>
                  <a:pt x="258258" y="114661"/>
                </a:lnTo>
                <a:lnTo>
                  <a:pt x="259040" y="111172"/>
                </a:lnTo>
                <a:lnTo>
                  <a:pt x="260123" y="110811"/>
                </a:lnTo>
                <a:lnTo>
                  <a:pt x="259521" y="107562"/>
                </a:lnTo>
                <a:lnTo>
                  <a:pt x="259762" y="104374"/>
                </a:lnTo>
                <a:lnTo>
                  <a:pt x="260423" y="102930"/>
                </a:lnTo>
                <a:lnTo>
                  <a:pt x="261627" y="102389"/>
                </a:lnTo>
                <a:lnTo>
                  <a:pt x="262108" y="104073"/>
                </a:lnTo>
                <a:lnTo>
                  <a:pt x="265477" y="104073"/>
                </a:lnTo>
                <a:lnTo>
                  <a:pt x="266860" y="106239"/>
                </a:lnTo>
                <a:lnTo>
                  <a:pt x="268846" y="105878"/>
                </a:lnTo>
                <a:lnTo>
                  <a:pt x="267823" y="101907"/>
                </a:lnTo>
                <a:lnTo>
                  <a:pt x="268665" y="99802"/>
                </a:lnTo>
                <a:lnTo>
                  <a:pt x="271071" y="98960"/>
                </a:lnTo>
                <a:lnTo>
                  <a:pt x="271192" y="97757"/>
                </a:lnTo>
                <a:lnTo>
                  <a:pt x="274621" y="97396"/>
                </a:lnTo>
                <a:lnTo>
                  <a:pt x="274320" y="94749"/>
                </a:lnTo>
                <a:lnTo>
                  <a:pt x="273478" y="91500"/>
                </a:lnTo>
                <a:lnTo>
                  <a:pt x="273779" y="87891"/>
                </a:lnTo>
                <a:lnTo>
                  <a:pt x="274501" y="86447"/>
                </a:lnTo>
                <a:lnTo>
                  <a:pt x="274320" y="84883"/>
                </a:lnTo>
                <a:lnTo>
                  <a:pt x="275463" y="84161"/>
                </a:lnTo>
                <a:lnTo>
                  <a:pt x="278591" y="85123"/>
                </a:lnTo>
                <a:lnTo>
                  <a:pt x="278170" y="82597"/>
                </a:lnTo>
                <a:lnTo>
                  <a:pt x="278651" y="81334"/>
                </a:lnTo>
                <a:lnTo>
                  <a:pt x="278832" y="76701"/>
                </a:lnTo>
                <a:lnTo>
                  <a:pt x="279734" y="76100"/>
                </a:lnTo>
                <a:lnTo>
                  <a:pt x="281118" y="78326"/>
                </a:lnTo>
                <a:lnTo>
                  <a:pt x="284968" y="77544"/>
                </a:lnTo>
                <a:lnTo>
                  <a:pt x="284968" y="75558"/>
                </a:lnTo>
                <a:lnTo>
                  <a:pt x="287374" y="75679"/>
                </a:lnTo>
                <a:lnTo>
                  <a:pt x="287855" y="75017"/>
                </a:lnTo>
                <a:lnTo>
                  <a:pt x="289901" y="75318"/>
                </a:lnTo>
                <a:lnTo>
                  <a:pt x="292067" y="78145"/>
                </a:lnTo>
                <a:lnTo>
                  <a:pt x="290563" y="81153"/>
                </a:lnTo>
                <a:lnTo>
                  <a:pt x="291224" y="83980"/>
                </a:lnTo>
                <a:lnTo>
                  <a:pt x="292668" y="84281"/>
                </a:lnTo>
                <a:lnTo>
                  <a:pt x="291224" y="86086"/>
                </a:lnTo>
                <a:lnTo>
                  <a:pt x="291224" y="87048"/>
                </a:lnTo>
                <a:lnTo>
                  <a:pt x="292367" y="87951"/>
                </a:lnTo>
                <a:lnTo>
                  <a:pt x="292307" y="89756"/>
                </a:lnTo>
                <a:lnTo>
                  <a:pt x="289179" y="90959"/>
                </a:lnTo>
                <a:lnTo>
                  <a:pt x="288096" y="88673"/>
                </a:lnTo>
                <a:lnTo>
                  <a:pt x="286171" y="87770"/>
                </a:lnTo>
                <a:lnTo>
                  <a:pt x="284848" y="88492"/>
                </a:lnTo>
                <a:lnTo>
                  <a:pt x="285690" y="91560"/>
                </a:lnTo>
                <a:lnTo>
                  <a:pt x="284547" y="92162"/>
                </a:lnTo>
                <a:lnTo>
                  <a:pt x="285208" y="94388"/>
                </a:lnTo>
                <a:lnTo>
                  <a:pt x="284908" y="99200"/>
                </a:lnTo>
                <a:lnTo>
                  <a:pt x="285389" y="102088"/>
                </a:lnTo>
                <a:lnTo>
                  <a:pt x="287916" y="104013"/>
                </a:lnTo>
                <a:lnTo>
                  <a:pt x="286712" y="106239"/>
                </a:lnTo>
                <a:lnTo>
                  <a:pt x="285329" y="106419"/>
                </a:lnTo>
                <a:lnTo>
                  <a:pt x="284246" y="104314"/>
                </a:lnTo>
                <a:lnTo>
                  <a:pt x="282201" y="103652"/>
                </a:lnTo>
                <a:lnTo>
                  <a:pt x="281178" y="105878"/>
                </a:lnTo>
                <a:lnTo>
                  <a:pt x="282261" y="108284"/>
                </a:lnTo>
                <a:lnTo>
                  <a:pt x="284727" y="108705"/>
                </a:lnTo>
                <a:lnTo>
                  <a:pt x="285750" y="110149"/>
                </a:lnTo>
                <a:lnTo>
                  <a:pt x="286351" y="112074"/>
                </a:lnTo>
                <a:lnTo>
                  <a:pt x="286051" y="112977"/>
                </a:lnTo>
                <a:lnTo>
                  <a:pt x="286953" y="114240"/>
                </a:lnTo>
                <a:lnTo>
                  <a:pt x="286953" y="115443"/>
                </a:lnTo>
                <a:lnTo>
                  <a:pt x="285750" y="115684"/>
                </a:lnTo>
                <a:lnTo>
                  <a:pt x="285269" y="117308"/>
                </a:lnTo>
                <a:lnTo>
                  <a:pt x="281659" y="114781"/>
                </a:lnTo>
                <a:lnTo>
                  <a:pt x="280877" y="115383"/>
                </a:lnTo>
                <a:lnTo>
                  <a:pt x="280817" y="117428"/>
                </a:lnTo>
                <a:lnTo>
                  <a:pt x="282321" y="117729"/>
                </a:lnTo>
                <a:lnTo>
                  <a:pt x="283103" y="118692"/>
                </a:lnTo>
                <a:lnTo>
                  <a:pt x="283704" y="121699"/>
                </a:lnTo>
                <a:lnTo>
                  <a:pt x="281418" y="122301"/>
                </a:lnTo>
                <a:lnTo>
                  <a:pt x="280997" y="120376"/>
                </a:lnTo>
                <a:lnTo>
                  <a:pt x="279313" y="119774"/>
                </a:lnTo>
                <a:lnTo>
                  <a:pt x="277628" y="120978"/>
                </a:lnTo>
                <a:lnTo>
                  <a:pt x="277989" y="125549"/>
                </a:lnTo>
                <a:lnTo>
                  <a:pt x="276907" y="131325"/>
                </a:lnTo>
                <a:lnTo>
                  <a:pt x="273959" y="133190"/>
                </a:lnTo>
                <a:lnTo>
                  <a:pt x="272816" y="136980"/>
                </a:lnTo>
                <a:lnTo>
                  <a:pt x="272094" y="138183"/>
                </a:lnTo>
                <a:lnTo>
                  <a:pt x="271432" y="140529"/>
                </a:lnTo>
                <a:lnTo>
                  <a:pt x="272154" y="144379"/>
                </a:lnTo>
                <a:lnTo>
                  <a:pt x="274560" y="146424"/>
                </a:lnTo>
                <a:lnTo>
                  <a:pt x="274501" y="147928"/>
                </a:lnTo>
                <a:lnTo>
                  <a:pt x="272997" y="148590"/>
                </a:lnTo>
                <a:lnTo>
                  <a:pt x="270831" y="150455"/>
                </a:lnTo>
                <a:lnTo>
                  <a:pt x="269568" y="152621"/>
                </a:lnTo>
                <a:lnTo>
                  <a:pt x="269628" y="154305"/>
                </a:lnTo>
                <a:lnTo>
                  <a:pt x="271432" y="156411"/>
                </a:lnTo>
                <a:lnTo>
                  <a:pt x="271913" y="158275"/>
                </a:lnTo>
                <a:lnTo>
                  <a:pt x="269507" y="159960"/>
                </a:lnTo>
                <a:lnTo>
                  <a:pt x="268124" y="161765"/>
                </a:lnTo>
                <a:lnTo>
                  <a:pt x="265116" y="163990"/>
                </a:lnTo>
                <a:lnTo>
                  <a:pt x="264033" y="165795"/>
                </a:lnTo>
                <a:lnTo>
                  <a:pt x="263251" y="171209"/>
                </a:lnTo>
                <a:lnTo>
                  <a:pt x="260484" y="173495"/>
                </a:lnTo>
                <a:lnTo>
                  <a:pt x="260544" y="174518"/>
                </a:lnTo>
                <a:lnTo>
                  <a:pt x="259160" y="176804"/>
                </a:lnTo>
                <a:lnTo>
                  <a:pt x="258919" y="178188"/>
                </a:lnTo>
                <a:lnTo>
                  <a:pt x="259521" y="179992"/>
                </a:lnTo>
                <a:lnTo>
                  <a:pt x="258017" y="184384"/>
                </a:lnTo>
                <a:lnTo>
                  <a:pt x="257656" y="190219"/>
                </a:lnTo>
                <a:lnTo>
                  <a:pt x="256694" y="193708"/>
                </a:lnTo>
                <a:lnTo>
                  <a:pt x="254708" y="198702"/>
                </a:lnTo>
                <a:lnTo>
                  <a:pt x="254408" y="201108"/>
                </a:lnTo>
                <a:lnTo>
                  <a:pt x="253084" y="205920"/>
                </a:lnTo>
                <a:lnTo>
                  <a:pt x="251821" y="208808"/>
                </a:lnTo>
                <a:lnTo>
                  <a:pt x="250317" y="210192"/>
                </a:lnTo>
                <a:lnTo>
                  <a:pt x="250016" y="211395"/>
                </a:lnTo>
                <a:lnTo>
                  <a:pt x="248091" y="213561"/>
                </a:lnTo>
                <a:lnTo>
                  <a:pt x="247008" y="219877"/>
                </a:lnTo>
                <a:lnTo>
                  <a:pt x="245444" y="224088"/>
                </a:lnTo>
                <a:lnTo>
                  <a:pt x="245263" y="227998"/>
                </a:lnTo>
                <a:lnTo>
                  <a:pt x="244481" y="231969"/>
                </a:lnTo>
                <a:lnTo>
                  <a:pt x="244782" y="234255"/>
                </a:lnTo>
                <a:lnTo>
                  <a:pt x="244481" y="238526"/>
                </a:lnTo>
                <a:lnTo>
                  <a:pt x="243700" y="242617"/>
                </a:lnTo>
                <a:lnTo>
                  <a:pt x="244000" y="246587"/>
                </a:lnTo>
                <a:lnTo>
                  <a:pt x="243218" y="250798"/>
                </a:lnTo>
                <a:lnTo>
                  <a:pt x="242918" y="254588"/>
                </a:lnTo>
                <a:lnTo>
                  <a:pt x="243519" y="258198"/>
                </a:lnTo>
                <a:lnTo>
                  <a:pt x="243279" y="259762"/>
                </a:lnTo>
                <a:lnTo>
                  <a:pt x="241955" y="263070"/>
                </a:lnTo>
                <a:lnTo>
                  <a:pt x="242196" y="264875"/>
                </a:lnTo>
                <a:lnTo>
                  <a:pt x="241353" y="267703"/>
                </a:lnTo>
                <a:moveTo>
                  <a:pt x="228780" y="129279"/>
                </a:moveTo>
                <a:lnTo>
                  <a:pt x="229262" y="129881"/>
                </a:lnTo>
                <a:lnTo>
                  <a:pt x="227096" y="129279"/>
                </a:lnTo>
                <a:lnTo>
                  <a:pt x="228780" y="129279"/>
                </a:lnTo>
                <a:moveTo>
                  <a:pt x="257115" y="102810"/>
                </a:moveTo>
                <a:lnTo>
                  <a:pt x="256152" y="103652"/>
                </a:lnTo>
                <a:lnTo>
                  <a:pt x="256694" y="106660"/>
                </a:lnTo>
                <a:lnTo>
                  <a:pt x="255972" y="106660"/>
                </a:lnTo>
                <a:lnTo>
                  <a:pt x="255370" y="104976"/>
                </a:lnTo>
                <a:lnTo>
                  <a:pt x="255671" y="103472"/>
                </a:lnTo>
                <a:lnTo>
                  <a:pt x="256754" y="102148"/>
                </a:lnTo>
                <a:lnTo>
                  <a:pt x="257115" y="102810"/>
                </a:lnTo>
                <a:moveTo>
                  <a:pt x="245384" y="97636"/>
                </a:moveTo>
                <a:lnTo>
                  <a:pt x="246226" y="98599"/>
                </a:lnTo>
                <a:lnTo>
                  <a:pt x="246407" y="105517"/>
                </a:lnTo>
                <a:lnTo>
                  <a:pt x="248151" y="107743"/>
                </a:lnTo>
                <a:lnTo>
                  <a:pt x="241053" y="104915"/>
                </a:lnTo>
                <a:lnTo>
                  <a:pt x="241113" y="102509"/>
                </a:lnTo>
                <a:lnTo>
                  <a:pt x="240571" y="100945"/>
                </a:lnTo>
                <a:lnTo>
                  <a:pt x="241895" y="99922"/>
                </a:lnTo>
                <a:lnTo>
                  <a:pt x="243519" y="100644"/>
                </a:lnTo>
                <a:lnTo>
                  <a:pt x="245444" y="97636"/>
                </a:lnTo>
                <a:moveTo>
                  <a:pt x="294533" y="72189"/>
                </a:moveTo>
                <a:lnTo>
                  <a:pt x="294834" y="73573"/>
                </a:lnTo>
                <a:lnTo>
                  <a:pt x="293089" y="72972"/>
                </a:lnTo>
                <a:lnTo>
                  <a:pt x="292668" y="71107"/>
                </a:lnTo>
                <a:lnTo>
                  <a:pt x="294473" y="72129"/>
                </a:lnTo>
                <a:moveTo>
                  <a:pt x="294232" y="52879"/>
                </a:moveTo>
                <a:lnTo>
                  <a:pt x="294232" y="54804"/>
                </a:lnTo>
                <a:lnTo>
                  <a:pt x="295014" y="54984"/>
                </a:lnTo>
                <a:lnTo>
                  <a:pt x="295977" y="52758"/>
                </a:lnTo>
                <a:lnTo>
                  <a:pt x="298684" y="52217"/>
                </a:lnTo>
                <a:lnTo>
                  <a:pt x="300549" y="50954"/>
                </a:lnTo>
                <a:lnTo>
                  <a:pt x="302774" y="50954"/>
                </a:lnTo>
                <a:lnTo>
                  <a:pt x="303978" y="52097"/>
                </a:lnTo>
                <a:lnTo>
                  <a:pt x="306925" y="50593"/>
                </a:lnTo>
                <a:lnTo>
                  <a:pt x="306324" y="47765"/>
                </a:lnTo>
                <a:lnTo>
                  <a:pt x="308249" y="47404"/>
                </a:lnTo>
                <a:lnTo>
                  <a:pt x="309211" y="48006"/>
                </a:lnTo>
                <a:lnTo>
                  <a:pt x="309993" y="49751"/>
                </a:lnTo>
                <a:lnTo>
                  <a:pt x="309873" y="51074"/>
                </a:lnTo>
                <a:lnTo>
                  <a:pt x="307828" y="51375"/>
                </a:lnTo>
                <a:lnTo>
                  <a:pt x="306143" y="55405"/>
                </a:lnTo>
                <a:lnTo>
                  <a:pt x="305542" y="58594"/>
                </a:lnTo>
                <a:lnTo>
                  <a:pt x="303797" y="59917"/>
                </a:lnTo>
                <a:lnTo>
                  <a:pt x="304038" y="61602"/>
                </a:lnTo>
                <a:lnTo>
                  <a:pt x="303557" y="62925"/>
                </a:lnTo>
                <a:lnTo>
                  <a:pt x="304158" y="65452"/>
                </a:lnTo>
                <a:lnTo>
                  <a:pt x="303076" y="66474"/>
                </a:lnTo>
                <a:lnTo>
                  <a:pt x="300789" y="65452"/>
                </a:lnTo>
                <a:lnTo>
                  <a:pt x="299767" y="66053"/>
                </a:lnTo>
                <a:lnTo>
                  <a:pt x="298925" y="68700"/>
                </a:lnTo>
                <a:lnTo>
                  <a:pt x="299165" y="69843"/>
                </a:lnTo>
                <a:lnTo>
                  <a:pt x="300368" y="70565"/>
                </a:lnTo>
                <a:lnTo>
                  <a:pt x="301211" y="73393"/>
                </a:lnTo>
                <a:lnTo>
                  <a:pt x="300248" y="73453"/>
                </a:lnTo>
                <a:lnTo>
                  <a:pt x="299526" y="70926"/>
                </a:lnTo>
                <a:lnTo>
                  <a:pt x="297902" y="69903"/>
                </a:lnTo>
                <a:lnTo>
                  <a:pt x="296338" y="67678"/>
                </a:lnTo>
                <a:lnTo>
                  <a:pt x="293450" y="67076"/>
                </a:lnTo>
                <a:lnTo>
                  <a:pt x="292247" y="65993"/>
                </a:lnTo>
                <a:lnTo>
                  <a:pt x="292006" y="62865"/>
                </a:lnTo>
                <a:lnTo>
                  <a:pt x="292849" y="63226"/>
                </a:lnTo>
                <a:lnTo>
                  <a:pt x="292728" y="61241"/>
                </a:lnTo>
                <a:lnTo>
                  <a:pt x="291224" y="58113"/>
                </a:lnTo>
                <a:lnTo>
                  <a:pt x="291886" y="51916"/>
                </a:lnTo>
                <a:lnTo>
                  <a:pt x="292488" y="50833"/>
                </a:lnTo>
                <a:lnTo>
                  <a:pt x="293450" y="51315"/>
                </a:lnTo>
                <a:lnTo>
                  <a:pt x="294232" y="52879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1" name="Freeform: Shape 440" title="WV-2">
            <a:extLst>
              <a:ext uri="{FF2B5EF4-FFF2-40B4-BE49-F238E27FC236}">
                <a16:creationId xmlns:a16="http://schemas.microsoft.com/office/drawing/2014/main" id="{6933D1C4-2FA9-D9F0-2EAA-BB5642354A44}"/>
              </a:ext>
            </a:extLst>
          </p:cNvPr>
          <p:cNvSpPr/>
          <p:nvPr/>
        </p:nvSpPr>
        <p:spPr>
          <a:xfrm>
            <a:off x="6513258" y="3374568"/>
            <a:ext cx="452657" cy="317595"/>
          </a:xfrm>
          <a:custGeom>
            <a:avLst/>
            <a:gdLst>
              <a:gd name="connsiteX0" fmla="*/ 110871 w 566566"/>
              <a:gd name="connsiteY0" fmla="*/ 182098 h 411660"/>
              <a:gd name="connsiteX1" fmla="*/ 110630 w 566566"/>
              <a:gd name="connsiteY1" fmla="*/ 181737 h 411660"/>
              <a:gd name="connsiteX2" fmla="*/ 109487 w 566566"/>
              <a:gd name="connsiteY2" fmla="*/ 180534 h 411660"/>
              <a:gd name="connsiteX3" fmla="*/ 107201 w 566566"/>
              <a:gd name="connsiteY3" fmla="*/ 177767 h 411660"/>
              <a:gd name="connsiteX4" fmla="*/ 106780 w 566566"/>
              <a:gd name="connsiteY4" fmla="*/ 177646 h 411660"/>
              <a:gd name="connsiteX5" fmla="*/ 104253 w 566566"/>
              <a:gd name="connsiteY5" fmla="*/ 175902 h 411660"/>
              <a:gd name="connsiteX6" fmla="*/ 103652 w 566566"/>
              <a:gd name="connsiteY6" fmla="*/ 174939 h 411660"/>
              <a:gd name="connsiteX7" fmla="*/ 103230 w 566566"/>
              <a:gd name="connsiteY7" fmla="*/ 173555 h 411660"/>
              <a:gd name="connsiteX8" fmla="*/ 104013 w 566566"/>
              <a:gd name="connsiteY8" fmla="*/ 171330 h 411660"/>
              <a:gd name="connsiteX9" fmla="*/ 105096 w 566566"/>
              <a:gd name="connsiteY9" fmla="*/ 170006 h 411660"/>
              <a:gd name="connsiteX10" fmla="*/ 105938 w 566566"/>
              <a:gd name="connsiteY10" fmla="*/ 169164 h 411660"/>
              <a:gd name="connsiteX11" fmla="*/ 107081 w 566566"/>
              <a:gd name="connsiteY11" fmla="*/ 167961 h 411660"/>
              <a:gd name="connsiteX12" fmla="*/ 108104 w 566566"/>
              <a:gd name="connsiteY12" fmla="*/ 165675 h 411660"/>
              <a:gd name="connsiteX13" fmla="*/ 108104 w 566566"/>
              <a:gd name="connsiteY13" fmla="*/ 163690 h 411660"/>
              <a:gd name="connsiteX14" fmla="*/ 107502 w 566566"/>
              <a:gd name="connsiteY14" fmla="*/ 161163 h 411660"/>
              <a:gd name="connsiteX15" fmla="*/ 106238 w 566566"/>
              <a:gd name="connsiteY15" fmla="*/ 158215 h 411660"/>
              <a:gd name="connsiteX16" fmla="*/ 107261 w 566566"/>
              <a:gd name="connsiteY16" fmla="*/ 155809 h 411660"/>
              <a:gd name="connsiteX17" fmla="*/ 110028 w 566566"/>
              <a:gd name="connsiteY17" fmla="*/ 153042 h 411660"/>
              <a:gd name="connsiteX18" fmla="*/ 110149 w 566566"/>
              <a:gd name="connsiteY18" fmla="*/ 151357 h 411660"/>
              <a:gd name="connsiteX19" fmla="*/ 109367 w 566566"/>
              <a:gd name="connsiteY19" fmla="*/ 149793 h 411660"/>
              <a:gd name="connsiteX20" fmla="*/ 108765 w 566566"/>
              <a:gd name="connsiteY20" fmla="*/ 148951 h 411660"/>
              <a:gd name="connsiteX21" fmla="*/ 107081 w 566566"/>
              <a:gd name="connsiteY21" fmla="*/ 147266 h 411660"/>
              <a:gd name="connsiteX22" fmla="*/ 105938 w 566566"/>
              <a:gd name="connsiteY22" fmla="*/ 144740 h 411660"/>
              <a:gd name="connsiteX23" fmla="*/ 106299 w 566566"/>
              <a:gd name="connsiteY23" fmla="*/ 143236 h 411660"/>
              <a:gd name="connsiteX24" fmla="*/ 107502 w 566566"/>
              <a:gd name="connsiteY24" fmla="*/ 142634 h 411660"/>
              <a:gd name="connsiteX25" fmla="*/ 109306 w 566566"/>
              <a:gd name="connsiteY25" fmla="*/ 142815 h 411660"/>
              <a:gd name="connsiteX26" fmla="*/ 112435 w 566566"/>
              <a:gd name="connsiteY26" fmla="*/ 143777 h 411660"/>
              <a:gd name="connsiteX27" fmla="*/ 113337 w 566566"/>
              <a:gd name="connsiteY27" fmla="*/ 142574 h 411660"/>
              <a:gd name="connsiteX28" fmla="*/ 113277 w 566566"/>
              <a:gd name="connsiteY28" fmla="*/ 142033 h 411660"/>
              <a:gd name="connsiteX29" fmla="*/ 112976 w 566566"/>
              <a:gd name="connsiteY29" fmla="*/ 141191 h 411660"/>
              <a:gd name="connsiteX30" fmla="*/ 112375 w 566566"/>
              <a:gd name="connsiteY30" fmla="*/ 140469 h 411660"/>
              <a:gd name="connsiteX31" fmla="*/ 111172 w 566566"/>
              <a:gd name="connsiteY31" fmla="*/ 137641 h 411660"/>
              <a:gd name="connsiteX32" fmla="*/ 110750 w 566566"/>
              <a:gd name="connsiteY32" fmla="*/ 135415 h 411660"/>
              <a:gd name="connsiteX33" fmla="*/ 112375 w 566566"/>
              <a:gd name="connsiteY33" fmla="*/ 132829 h 411660"/>
              <a:gd name="connsiteX34" fmla="*/ 113337 w 566566"/>
              <a:gd name="connsiteY34" fmla="*/ 131445 h 411660"/>
              <a:gd name="connsiteX35" fmla="*/ 113036 w 566566"/>
              <a:gd name="connsiteY35" fmla="*/ 129400 h 411660"/>
              <a:gd name="connsiteX36" fmla="*/ 112615 w 566566"/>
              <a:gd name="connsiteY36" fmla="*/ 128076 h 411660"/>
              <a:gd name="connsiteX37" fmla="*/ 112134 w 566566"/>
              <a:gd name="connsiteY37" fmla="*/ 126632 h 411660"/>
              <a:gd name="connsiteX38" fmla="*/ 111653 w 566566"/>
              <a:gd name="connsiteY38" fmla="*/ 124948 h 411660"/>
              <a:gd name="connsiteX39" fmla="*/ 111472 w 566566"/>
              <a:gd name="connsiteY39" fmla="*/ 124346 h 411660"/>
              <a:gd name="connsiteX40" fmla="*/ 111472 w 566566"/>
              <a:gd name="connsiteY40" fmla="*/ 123745 h 411660"/>
              <a:gd name="connsiteX41" fmla="*/ 111592 w 566566"/>
              <a:gd name="connsiteY41" fmla="*/ 121338 h 411660"/>
              <a:gd name="connsiteX42" fmla="*/ 111653 w 566566"/>
              <a:gd name="connsiteY42" fmla="*/ 119834 h 411660"/>
              <a:gd name="connsiteX43" fmla="*/ 111833 w 566566"/>
              <a:gd name="connsiteY43" fmla="*/ 119052 h 411660"/>
              <a:gd name="connsiteX44" fmla="*/ 111653 w 566566"/>
              <a:gd name="connsiteY44" fmla="*/ 117488 h 411660"/>
              <a:gd name="connsiteX45" fmla="*/ 111352 w 566566"/>
              <a:gd name="connsiteY45" fmla="*/ 116466 h 411660"/>
              <a:gd name="connsiteX46" fmla="*/ 110750 w 566566"/>
              <a:gd name="connsiteY46" fmla="*/ 114781 h 411660"/>
              <a:gd name="connsiteX47" fmla="*/ 110450 w 566566"/>
              <a:gd name="connsiteY47" fmla="*/ 114540 h 411660"/>
              <a:gd name="connsiteX48" fmla="*/ 109848 w 566566"/>
              <a:gd name="connsiteY48" fmla="*/ 113458 h 411660"/>
              <a:gd name="connsiteX49" fmla="*/ 109668 w 566566"/>
              <a:gd name="connsiteY49" fmla="*/ 112616 h 411660"/>
              <a:gd name="connsiteX50" fmla="*/ 109427 w 566566"/>
              <a:gd name="connsiteY50" fmla="*/ 112495 h 411660"/>
              <a:gd name="connsiteX51" fmla="*/ 109306 w 566566"/>
              <a:gd name="connsiteY51" fmla="*/ 110931 h 411660"/>
              <a:gd name="connsiteX52" fmla="*/ 109909 w 566566"/>
              <a:gd name="connsiteY52" fmla="*/ 109608 h 411660"/>
              <a:gd name="connsiteX53" fmla="*/ 110570 w 566566"/>
              <a:gd name="connsiteY53" fmla="*/ 108705 h 411660"/>
              <a:gd name="connsiteX54" fmla="*/ 111292 w 566566"/>
              <a:gd name="connsiteY54" fmla="*/ 107983 h 411660"/>
              <a:gd name="connsiteX55" fmla="*/ 112495 w 566566"/>
              <a:gd name="connsiteY55" fmla="*/ 106058 h 411660"/>
              <a:gd name="connsiteX56" fmla="*/ 112254 w 566566"/>
              <a:gd name="connsiteY56" fmla="*/ 103772 h 411660"/>
              <a:gd name="connsiteX57" fmla="*/ 111713 w 566566"/>
              <a:gd name="connsiteY57" fmla="*/ 102569 h 411660"/>
              <a:gd name="connsiteX58" fmla="*/ 111292 w 566566"/>
              <a:gd name="connsiteY58" fmla="*/ 101727 h 411660"/>
              <a:gd name="connsiteX59" fmla="*/ 110871 w 566566"/>
              <a:gd name="connsiteY59" fmla="*/ 99140 h 411660"/>
              <a:gd name="connsiteX60" fmla="*/ 110991 w 566566"/>
              <a:gd name="connsiteY60" fmla="*/ 97937 h 411660"/>
              <a:gd name="connsiteX61" fmla="*/ 110991 w 566566"/>
              <a:gd name="connsiteY61" fmla="*/ 96734 h 411660"/>
              <a:gd name="connsiteX62" fmla="*/ 110931 w 566566"/>
              <a:gd name="connsiteY62" fmla="*/ 96734 h 411660"/>
              <a:gd name="connsiteX63" fmla="*/ 110931 w 566566"/>
              <a:gd name="connsiteY63" fmla="*/ 96132 h 411660"/>
              <a:gd name="connsiteX64" fmla="*/ 110991 w 566566"/>
              <a:gd name="connsiteY64" fmla="*/ 95771 h 411660"/>
              <a:gd name="connsiteX65" fmla="*/ 111592 w 566566"/>
              <a:gd name="connsiteY65" fmla="*/ 93967 h 411660"/>
              <a:gd name="connsiteX66" fmla="*/ 111833 w 566566"/>
              <a:gd name="connsiteY66" fmla="*/ 92824 h 411660"/>
              <a:gd name="connsiteX67" fmla="*/ 112495 w 566566"/>
              <a:gd name="connsiteY67" fmla="*/ 90417 h 411660"/>
              <a:gd name="connsiteX68" fmla="*/ 112916 w 566566"/>
              <a:gd name="connsiteY68" fmla="*/ 89575 h 411660"/>
              <a:gd name="connsiteX69" fmla="*/ 113999 w 566566"/>
              <a:gd name="connsiteY69" fmla="*/ 88071 h 411660"/>
              <a:gd name="connsiteX70" fmla="*/ 114360 w 566566"/>
              <a:gd name="connsiteY70" fmla="*/ 83980 h 411660"/>
              <a:gd name="connsiteX71" fmla="*/ 114059 w 566566"/>
              <a:gd name="connsiteY71" fmla="*/ 82777 h 411660"/>
              <a:gd name="connsiteX72" fmla="*/ 113999 w 566566"/>
              <a:gd name="connsiteY72" fmla="*/ 80732 h 411660"/>
              <a:gd name="connsiteX73" fmla="*/ 114721 w 566566"/>
              <a:gd name="connsiteY73" fmla="*/ 77604 h 411660"/>
              <a:gd name="connsiteX74" fmla="*/ 115563 w 566566"/>
              <a:gd name="connsiteY74" fmla="*/ 76160 h 411660"/>
              <a:gd name="connsiteX75" fmla="*/ 116526 w 566566"/>
              <a:gd name="connsiteY75" fmla="*/ 75438 h 411660"/>
              <a:gd name="connsiteX76" fmla="*/ 118150 w 566566"/>
              <a:gd name="connsiteY76" fmla="*/ 73633 h 411660"/>
              <a:gd name="connsiteX77" fmla="*/ 118571 w 566566"/>
              <a:gd name="connsiteY77" fmla="*/ 72791 h 411660"/>
              <a:gd name="connsiteX78" fmla="*/ 118691 w 566566"/>
              <a:gd name="connsiteY78" fmla="*/ 71407 h 411660"/>
              <a:gd name="connsiteX79" fmla="*/ 118090 w 566566"/>
              <a:gd name="connsiteY79" fmla="*/ 69001 h 411660"/>
              <a:gd name="connsiteX80" fmla="*/ 118090 w 566566"/>
              <a:gd name="connsiteY80" fmla="*/ 67738 h 411660"/>
              <a:gd name="connsiteX81" fmla="*/ 118451 w 566566"/>
              <a:gd name="connsiteY81" fmla="*/ 66535 h 411660"/>
              <a:gd name="connsiteX82" fmla="*/ 118752 w 566566"/>
              <a:gd name="connsiteY82" fmla="*/ 65151 h 411660"/>
              <a:gd name="connsiteX83" fmla="*/ 119112 w 566566"/>
              <a:gd name="connsiteY83" fmla="*/ 63948 h 411660"/>
              <a:gd name="connsiteX84" fmla="*/ 119112 w 566566"/>
              <a:gd name="connsiteY84" fmla="*/ 62504 h 411660"/>
              <a:gd name="connsiteX85" fmla="*/ 118030 w 566566"/>
              <a:gd name="connsiteY85" fmla="*/ 60098 h 411660"/>
              <a:gd name="connsiteX86" fmla="*/ 116826 w 566566"/>
              <a:gd name="connsiteY86" fmla="*/ 58473 h 411660"/>
              <a:gd name="connsiteX87" fmla="*/ 116225 w 566566"/>
              <a:gd name="connsiteY87" fmla="*/ 57270 h 411660"/>
              <a:gd name="connsiteX88" fmla="*/ 116104 w 566566"/>
              <a:gd name="connsiteY88" fmla="*/ 55105 h 411660"/>
              <a:gd name="connsiteX89" fmla="*/ 116165 w 566566"/>
              <a:gd name="connsiteY89" fmla="*/ 54503 h 411660"/>
              <a:gd name="connsiteX90" fmla="*/ 115984 w 566566"/>
              <a:gd name="connsiteY90" fmla="*/ 52999 h 411660"/>
              <a:gd name="connsiteX91" fmla="*/ 114781 w 566566"/>
              <a:gd name="connsiteY91" fmla="*/ 51495 h 411660"/>
              <a:gd name="connsiteX92" fmla="*/ 113939 w 566566"/>
              <a:gd name="connsiteY92" fmla="*/ 51074 h 411660"/>
              <a:gd name="connsiteX93" fmla="*/ 112736 w 566566"/>
              <a:gd name="connsiteY93" fmla="*/ 50773 h 411660"/>
              <a:gd name="connsiteX94" fmla="*/ 112194 w 566566"/>
              <a:gd name="connsiteY94" fmla="*/ 50653 h 411660"/>
              <a:gd name="connsiteX95" fmla="*/ 112074 w 566566"/>
              <a:gd name="connsiteY95" fmla="*/ 50773 h 411660"/>
              <a:gd name="connsiteX96" fmla="*/ 111713 w 566566"/>
              <a:gd name="connsiteY96" fmla="*/ 49871 h 411660"/>
              <a:gd name="connsiteX97" fmla="*/ 111713 w 566566"/>
              <a:gd name="connsiteY97" fmla="*/ 49269 h 411660"/>
              <a:gd name="connsiteX98" fmla="*/ 112134 w 566566"/>
              <a:gd name="connsiteY98" fmla="*/ 48728 h 411660"/>
              <a:gd name="connsiteX99" fmla="*/ 113999 w 566566"/>
              <a:gd name="connsiteY99" fmla="*/ 46923 h 411660"/>
              <a:gd name="connsiteX100" fmla="*/ 113878 w 566566"/>
              <a:gd name="connsiteY100" fmla="*/ 46442 h 411660"/>
              <a:gd name="connsiteX101" fmla="*/ 113578 w 566566"/>
              <a:gd name="connsiteY101" fmla="*/ 45901 h 411660"/>
              <a:gd name="connsiteX102" fmla="*/ 113458 w 566566"/>
              <a:gd name="connsiteY102" fmla="*/ 44096 h 411660"/>
              <a:gd name="connsiteX103" fmla="*/ 113096 w 566566"/>
              <a:gd name="connsiteY103" fmla="*/ 42652 h 411660"/>
              <a:gd name="connsiteX104" fmla="*/ 112856 w 566566"/>
              <a:gd name="connsiteY104" fmla="*/ 41990 h 411660"/>
              <a:gd name="connsiteX105" fmla="*/ 112736 w 566566"/>
              <a:gd name="connsiteY105" fmla="*/ 40968 h 411660"/>
              <a:gd name="connsiteX106" fmla="*/ 112856 w 566566"/>
              <a:gd name="connsiteY106" fmla="*/ 39704 h 411660"/>
              <a:gd name="connsiteX107" fmla="*/ 113458 w 566566"/>
              <a:gd name="connsiteY107" fmla="*/ 37599 h 411660"/>
              <a:gd name="connsiteX108" fmla="*/ 113878 w 566566"/>
              <a:gd name="connsiteY108" fmla="*/ 35192 h 411660"/>
              <a:gd name="connsiteX109" fmla="*/ 113758 w 566566"/>
              <a:gd name="connsiteY109" fmla="*/ 33568 h 411660"/>
              <a:gd name="connsiteX110" fmla="*/ 113518 w 566566"/>
              <a:gd name="connsiteY110" fmla="*/ 32846 h 411660"/>
              <a:gd name="connsiteX111" fmla="*/ 112615 w 566566"/>
              <a:gd name="connsiteY111" fmla="*/ 31643 h 411660"/>
              <a:gd name="connsiteX112" fmla="*/ 112435 w 566566"/>
              <a:gd name="connsiteY112" fmla="*/ 31462 h 411660"/>
              <a:gd name="connsiteX113" fmla="*/ 111051 w 566566"/>
              <a:gd name="connsiteY113" fmla="*/ 30620 h 411660"/>
              <a:gd name="connsiteX114" fmla="*/ 109246 w 566566"/>
              <a:gd name="connsiteY114" fmla="*/ 28575 h 411660"/>
              <a:gd name="connsiteX115" fmla="*/ 108405 w 566566"/>
              <a:gd name="connsiteY115" fmla="*/ 26469 h 411660"/>
              <a:gd name="connsiteX116" fmla="*/ 108104 w 566566"/>
              <a:gd name="connsiteY116" fmla="*/ 25868 h 411660"/>
              <a:gd name="connsiteX117" fmla="*/ 107983 w 566566"/>
              <a:gd name="connsiteY117" fmla="*/ 25266 h 411660"/>
              <a:gd name="connsiteX118" fmla="*/ 107442 w 566566"/>
              <a:gd name="connsiteY118" fmla="*/ 24304 h 411660"/>
              <a:gd name="connsiteX119" fmla="*/ 106600 w 566566"/>
              <a:gd name="connsiteY119" fmla="*/ 22619 h 411660"/>
              <a:gd name="connsiteX120" fmla="*/ 105035 w 566566"/>
              <a:gd name="connsiteY120" fmla="*/ 21536 h 411660"/>
              <a:gd name="connsiteX121" fmla="*/ 104073 w 566566"/>
              <a:gd name="connsiteY121" fmla="*/ 20514 h 411660"/>
              <a:gd name="connsiteX122" fmla="*/ 102028 w 566566"/>
              <a:gd name="connsiteY122" fmla="*/ 18348 h 411660"/>
              <a:gd name="connsiteX123" fmla="*/ 100043 w 566566"/>
              <a:gd name="connsiteY123" fmla="*/ 17265 h 411660"/>
              <a:gd name="connsiteX124" fmla="*/ 99321 w 566566"/>
              <a:gd name="connsiteY124" fmla="*/ 15942 h 411660"/>
              <a:gd name="connsiteX125" fmla="*/ 99200 w 566566"/>
              <a:gd name="connsiteY125" fmla="*/ 14077 h 411660"/>
              <a:gd name="connsiteX126" fmla="*/ 99381 w 566566"/>
              <a:gd name="connsiteY126" fmla="*/ 13355 h 411660"/>
              <a:gd name="connsiteX127" fmla="*/ 100463 w 566566"/>
              <a:gd name="connsiteY127" fmla="*/ 12152 h 411660"/>
              <a:gd name="connsiteX128" fmla="*/ 101125 w 566566"/>
              <a:gd name="connsiteY128" fmla="*/ 10949 h 411660"/>
              <a:gd name="connsiteX129" fmla="*/ 101847 w 566566"/>
              <a:gd name="connsiteY129" fmla="*/ 9144 h 411660"/>
              <a:gd name="connsiteX130" fmla="*/ 102088 w 566566"/>
              <a:gd name="connsiteY130" fmla="*/ 8663 h 411660"/>
              <a:gd name="connsiteX131" fmla="*/ 102448 w 566566"/>
              <a:gd name="connsiteY131" fmla="*/ 7820 h 411660"/>
              <a:gd name="connsiteX132" fmla="*/ 102930 w 566566"/>
              <a:gd name="connsiteY132" fmla="*/ 7219 h 411660"/>
              <a:gd name="connsiteX133" fmla="*/ 105096 w 566566"/>
              <a:gd name="connsiteY133" fmla="*/ 6016 h 411660"/>
              <a:gd name="connsiteX134" fmla="*/ 105637 w 566566"/>
              <a:gd name="connsiteY134" fmla="*/ 5595 h 411660"/>
              <a:gd name="connsiteX135" fmla="*/ 107802 w 566566"/>
              <a:gd name="connsiteY135" fmla="*/ 5173 h 411660"/>
              <a:gd name="connsiteX136" fmla="*/ 109427 w 566566"/>
              <a:gd name="connsiteY136" fmla="*/ 6377 h 411660"/>
              <a:gd name="connsiteX137" fmla="*/ 110510 w 566566"/>
              <a:gd name="connsiteY137" fmla="*/ 6437 h 411660"/>
              <a:gd name="connsiteX138" fmla="*/ 111713 w 566566"/>
              <a:gd name="connsiteY138" fmla="*/ 5414 h 411660"/>
              <a:gd name="connsiteX139" fmla="*/ 112134 w 566566"/>
              <a:gd name="connsiteY139" fmla="*/ 4692 h 411660"/>
              <a:gd name="connsiteX140" fmla="*/ 113217 w 566566"/>
              <a:gd name="connsiteY140" fmla="*/ 3489 h 411660"/>
              <a:gd name="connsiteX141" fmla="*/ 114180 w 566566"/>
              <a:gd name="connsiteY141" fmla="*/ 2587 h 411660"/>
              <a:gd name="connsiteX142" fmla="*/ 117668 w 566566"/>
              <a:gd name="connsiteY142" fmla="*/ 0 h 411660"/>
              <a:gd name="connsiteX143" fmla="*/ 117789 w 566566"/>
              <a:gd name="connsiteY143" fmla="*/ 902 h 411660"/>
              <a:gd name="connsiteX144" fmla="*/ 119473 w 566566"/>
              <a:gd name="connsiteY144" fmla="*/ 8723 h 411660"/>
              <a:gd name="connsiteX145" fmla="*/ 120015 w 566566"/>
              <a:gd name="connsiteY145" fmla="*/ 11129 h 411660"/>
              <a:gd name="connsiteX146" fmla="*/ 120316 w 566566"/>
              <a:gd name="connsiteY146" fmla="*/ 12513 h 411660"/>
              <a:gd name="connsiteX147" fmla="*/ 121098 w 566566"/>
              <a:gd name="connsiteY147" fmla="*/ 16483 h 411660"/>
              <a:gd name="connsiteX148" fmla="*/ 121820 w 566566"/>
              <a:gd name="connsiteY148" fmla="*/ 19792 h 411660"/>
              <a:gd name="connsiteX149" fmla="*/ 122421 w 566566"/>
              <a:gd name="connsiteY149" fmla="*/ 22499 h 411660"/>
              <a:gd name="connsiteX150" fmla="*/ 122662 w 566566"/>
              <a:gd name="connsiteY150" fmla="*/ 23221 h 411660"/>
              <a:gd name="connsiteX151" fmla="*/ 123324 w 566566"/>
              <a:gd name="connsiteY151" fmla="*/ 26530 h 411660"/>
              <a:gd name="connsiteX152" fmla="*/ 123925 w 566566"/>
              <a:gd name="connsiteY152" fmla="*/ 29718 h 411660"/>
              <a:gd name="connsiteX153" fmla="*/ 124225 w 566566"/>
              <a:gd name="connsiteY153" fmla="*/ 30861 h 411660"/>
              <a:gd name="connsiteX154" fmla="*/ 124828 w 566566"/>
              <a:gd name="connsiteY154" fmla="*/ 32666 h 411660"/>
              <a:gd name="connsiteX155" fmla="*/ 124888 w 566566"/>
              <a:gd name="connsiteY155" fmla="*/ 33027 h 411660"/>
              <a:gd name="connsiteX156" fmla="*/ 126091 w 566566"/>
              <a:gd name="connsiteY156" fmla="*/ 38621 h 411660"/>
              <a:gd name="connsiteX157" fmla="*/ 127114 w 566566"/>
              <a:gd name="connsiteY157" fmla="*/ 43855 h 411660"/>
              <a:gd name="connsiteX158" fmla="*/ 127354 w 566566"/>
              <a:gd name="connsiteY158" fmla="*/ 44697 h 411660"/>
              <a:gd name="connsiteX159" fmla="*/ 128557 w 566566"/>
              <a:gd name="connsiteY159" fmla="*/ 50533 h 411660"/>
              <a:gd name="connsiteX160" fmla="*/ 129519 w 566566"/>
              <a:gd name="connsiteY160" fmla="*/ 55466 h 411660"/>
              <a:gd name="connsiteX161" fmla="*/ 131144 w 566566"/>
              <a:gd name="connsiteY161" fmla="*/ 63166 h 411660"/>
              <a:gd name="connsiteX162" fmla="*/ 131505 w 566566"/>
              <a:gd name="connsiteY162" fmla="*/ 65031 h 411660"/>
              <a:gd name="connsiteX163" fmla="*/ 131805 w 566566"/>
              <a:gd name="connsiteY163" fmla="*/ 66294 h 411660"/>
              <a:gd name="connsiteX164" fmla="*/ 132408 w 566566"/>
              <a:gd name="connsiteY164" fmla="*/ 69302 h 411660"/>
              <a:gd name="connsiteX165" fmla="*/ 135054 w 566566"/>
              <a:gd name="connsiteY165" fmla="*/ 81333 h 411660"/>
              <a:gd name="connsiteX166" fmla="*/ 135355 w 566566"/>
              <a:gd name="connsiteY166" fmla="*/ 82717 h 411660"/>
              <a:gd name="connsiteX167" fmla="*/ 135957 w 566566"/>
              <a:gd name="connsiteY167" fmla="*/ 85123 h 411660"/>
              <a:gd name="connsiteX168" fmla="*/ 136317 w 566566"/>
              <a:gd name="connsiteY168" fmla="*/ 87289 h 411660"/>
              <a:gd name="connsiteX169" fmla="*/ 137521 w 566566"/>
              <a:gd name="connsiteY169" fmla="*/ 92463 h 411660"/>
              <a:gd name="connsiteX170" fmla="*/ 140107 w 566566"/>
              <a:gd name="connsiteY170" fmla="*/ 104735 h 411660"/>
              <a:gd name="connsiteX171" fmla="*/ 140529 w 566566"/>
              <a:gd name="connsiteY171" fmla="*/ 106540 h 411660"/>
              <a:gd name="connsiteX172" fmla="*/ 140649 w 566566"/>
              <a:gd name="connsiteY172" fmla="*/ 107141 h 411660"/>
              <a:gd name="connsiteX173" fmla="*/ 141190 w 566566"/>
              <a:gd name="connsiteY173" fmla="*/ 109668 h 411660"/>
              <a:gd name="connsiteX174" fmla="*/ 142574 w 566566"/>
              <a:gd name="connsiteY174" fmla="*/ 116105 h 411660"/>
              <a:gd name="connsiteX175" fmla="*/ 143175 w 566566"/>
              <a:gd name="connsiteY175" fmla="*/ 118812 h 411660"/>
              <a:gd name="connsiteX176" fmla="*/ 144619 w 566566"/>
              <a:gd name="connsiteY176" fmla="*/ 125610 h 411660"/>
              <a:gd name="connsiteX177" fmla="*/ 144740 w 566566"/>
              <a:gd name="connsiteY177" fmla="*/ 126332 h 411660"/>
              <a:gd name="connsiteX178" fmla="*/ 145341 w 566566"/>
              <a:gd name="connsiteY178" fmla="*/ 129219 h 411660"/>
              <a:gd name="connsiteX179" fmla="*/ 145642 w 566566"/>
              <a:gd name="connsiteY179" fmla="*/ 130302 h 411660"/>
              <a:gd name="connsiteX180" fmla="*/ 145823 w 566566"/>
              <a:gd name="connsiteY180" fmla="*/ 131505 h 411660"/>
              <a:gd name="connsiteX181" fmla="*/ 147026 w 566566"/>
              <a:gd name="connsiteY181" fmla="*/ 136438 h 411660"/>
              <a:gd name="connsiteX182" fmla="*/ 148109 w 566566"/>
              <a:gd name="connsiteY182" fmla="*/ 142033 h 411660"/>
              <a:gd name="connsiteX183" fmla="*/ 148650 w 566566"/>
              <a:gd name="connsiteY183" fmla="*/ 144439 h 411660"/>
              <a:gd name="connsiteX184" fmla="*/ 148951 w 566566"/>
              <a:gd name="connsiteY184" fmla="*/ 145762 h 411660"/>
              <a:gd name="connsiteX185" fmla="*/ 149913 w 566566"/>
              <a:gd name="connsiteY185" fmla="*/ 150515 h 411660"/>
              <a:gd name="connsiteX186" fmla="*/ 150033 w 566566"/>
              <a:gd name="connsiteY186" fmla="*/ 151297 h 411660"/>
              <a:gd name="connsiteX187" fmla="*/ 150936 w 566566"/>
              <a:gd name="connsiteY187" fmla="*/ 155508 h 411660"/>
              <a:gd name="connsiteX188" fmla="*/ 151117 w 566566"/>
              <a:gd name="connsiteY188" fmla="*/ 156110 h 411660"/>
              <a:gd name="connsiteX189" fmla="*/ 151718 w 566566"/>
              <a:gd name="connsiteY189" fmla="*/ 159118 h 411660"/>
              <a:gd name="connsiteX190" fmla="*/ 151959 w 566566"/>
              <a:gd name="connsiteY190" fmla="*/ 160321 h 411660"/>
              <a:gd name="connsiteX191" fmla="*/ 152621 w 566566"/>
              <a:gd name="connsiteY191" fmla="*/ 163028 h 411660"/>
              <a:gd name="connsiteX192" fmla="*/ 153222 w 566566"/>
              <a:gd name="connsiteY192" fmla="*/ 166036 h 411660"/>
              <a:gd name="connsiteX193" fmla="*/ 153403 w 566566"/>
              <a:gd name="connsiteY193" fmla="*/ 167179 h 411660"/>
              <a:gd name="connsiteX194" fmla="*/ 154304 w 566566"/>
              <a:gd name="connsiteY194" fmla="*/ 170969 h 411660"/>
              <a:gd name="connsiteX195" fmla="*/ 154425 w 566566"/>
              <a:gd name="connsiteY195" fmla="*/ 171330 h 411660"/>
              <a:gd name="connsiteX196" fmla="*/ 157794 w 566566"/>
              <a:gd name="connsiteY196" fmla="*/ 170668 h 411660"/>
              <a:gd name="connsiteX197" fmla="*/ 160501 w 566566"/>
              <a:gd name="connsiteY197" fmla="*/ 170066 h 411660"/>
              <a:gd name="connsiteX198" fmla="*/ 163028 w 566566"/>
              <a:gd name="connsiteY198" fmla="*/ 169465 h 411660"/>
              <a:gd name="connsiteX199" fmla="*/ 164892 w 566566"/>
              <a:gd name="connsiteY199" fmla="*/ 169104 h 411660"/>
              <a:gd name="connsiteX200" fmla="*/ 166878 w 566566"/>
              <a:gd name="connsiteY200" fmla="*/ 168743 h 411660"/>
              <a:gd name="connsiteX201" fmla="*/ 174097 w 566566"/>
              <a:gd name="connsiteY201" fmla="*/ 167119 h 411660"/>
              <a:gd name="connsiteX202" fmla="*/ 175120 w 566566"/>
              <a:gd name="connsiteY202" fmla="*/ 166818 h 411660"/>
              <a:gd name="connsiteX203" fmla="*/ 175540 w 566566"/>
              <a:gd name="connsiteY203" fmla="*/ 166818 h 411660"/>
              <a:gd name="connsiteX204" fmla="*/ 178368 w 566566"/>
              <a:gd name="connsiteY204" fmla="*/ 166156 h 411660"/>
              <a:gd name="connsiteX205" fmla="*/ 178488 w 566566"/>
              <a:gd name="connsiteY205" fmla="*/ 166156 h 411660"/>
              <a:gd name="connsiteX206" fmla="*/ 181316 w 566566"/>
              <a:gd name="connsiteY206" fmla="*/ 165554 h 411660"/>
              <a:gd name="connsiteX207" fmla="*/ 184324 w 566566"/>
              <a:gd name="connsiteY207" fmla="*/ 164893 h 411660"/>
              <a:gd name="connsiteX208" fmla="*/ 188836 w 566566"/>
              <a:gd name="connsiteY208" fmla="*/ 163930 h 411660"/>
              <a:gd name="connsiteX209" fmla="*/ 188955 w 566566"/>
              <a:gd name="connsiteY209" fmla="*/ 163810 h 411660"/>
              <a:gd name="connsiteX210" fmla="*/ 189677 w 566566"/>
              <a:gd name="connsiteY210" fmla="*/ 163750 h 411660"/>
              <a:gd name="connsiteX211" fmla="*/ 190580 w 566566"/>
              <a:gd name="connsiteY211" fmla="*/ 163569 h 411660"/>
              <a:gd name="connsiteX212" fmla="*/ 192445 w 566566"/>
              <a:gd name="connsiteY212" fmla="*/ 163208 h 411660"/>
              <a:gd name="connsiteX213" fmla="*/ 193287 w 566566"/>
              <a:gd name="connsiteY213" fmla="*/ 162908 h 411660"/>
              <a:gd name="connsiteX214" fmla="*/ 193648 w 566566"/>
              <a:gd name="connsiteY214" fmla="*/ 162908 h 411660"/>
              <a:gd name="connsiteX215" fmla="*/ 193949 w 566566"/>
              <a:gd name="connsiteY215" fmla="*/ 162847 h 411660"/>
              <a:gd name="connsiteX216" fmla="*/ 195272 w 566566"/>
              <a:gd name="connsiteY216" fmla="*/ 162426 h 411660"/>
              <a:gd name="connsiteX217" fmla="*/ 197558 w 566566"/>
              <a:gd name="connsiteY217" fmla="*/ 162005 h 411660"/>
              <a:gd name="connsiteX218" fmla="*/ 198220 w 566566"/>
              <a:gd name="connsiteY218" fmla="*/ 161825 h 411660"/>
              <a:gd name="connsiteX219" fmla="*/ 198521 w 566566"/>
              <a:gd name="connsiteY219" fmla="*/ 161825 h 411660"/>
              <a:gd name="connsiteX220" fmla="*/ 199724 w 566566"/>
              <a:gd name="connsiteY220" fmla="*/ 161524 h 411660"/>
              <a:gd name="connsiteX221" fmla="*/ 200145 w 566566"/>
              <a:gd name="connsiteY221" fmla="*/ 161404 h 411660"/>
              <a:gd name="connsiteX222" fmla="*/ 201047 w 566566"/>
              <a:gd name="connsiteY222" fmla="*/ 161163 h 411660"/>
              <a:gd name="connsiteX223" fmla="*/ 201589 w 566566"/>
              <a:gd name="connsiteY223" fmla="*/ 161163 h 411660"/>
              <a:gd name="connsiteX224" fmla="*/ 203213 w 566566"/>
              <a:gd name="connsiteY224" fmla="*/ 160802 h 411660"/>
              <a:gd name="connsiteX225" fmla="*/ 205920 w 566566"/>
              <a:gd name="connsiteY225" fmla="*/ 160140 h 411660"/>
              <a:gd name="connsiteX226" fmla="*/ 207785 w 566566"/>
              <a:gd name="connsiteY226" fmla="*/ 159719 h 411660"/>
              <a:gd name="connsiteX227" fmla="*/ 212237 w 566566"/>
              <a:gd name="connsiteY227" fmla="*/ 158697 h 411660"/>
              <a:gd name="connsiteX228" fmla="*/ 212718 w 566566"/>
              <a:gd name="connsiteY228" fmla="*/ 158697 h 411660"/>
              <a:gd name="connsiteX229" fmla="*/ 212778 w 566566"/>
              <a:gd name="connsiteY229" fmla="*/ 158576 h 411660"/>
              <a:gd name="connsiteX230" fmla="*/ 218915 w 566566"/>
              <a:gd name="connsiteY230" fmla="*/ 157313 h 411660"/>
              <a:gd name="connsiteX231" fmla="*/ 220599 w 566566"/>
              <a:gd name="connsiteY231" fmla="*/ 156952 h 411660"/>
              <a:gd name="connsiteX232" fmla="*/ 226735 w 566566"/>
              <a:gd name="connsiteY232" fmla="*/ 155508 h 411660"/>
              <a:gd name="connsiteX233" fmla="*/ 231427 w 566566"/>
              <a:gd name="connsiteY233" fmla="*/ 154606 h 411660"/>
              <a:gd name="connsiteX234" fmla="*/ 234796 w 566566"/>
              <a:gd name="connsiteY234" fmla="*/ 153884 h 411660"/>
              <a:gd name="connsiteX235" fmla="*/ 235999 w 566566"/>
              <a:gd name="connsiteY235" fmla="*/ 153583 h 411660"/>
              <a:gd name="connsiteX236" fmla="*/ 239669 w 566566"/>
              <a:gd name="connsiteY236" fmla="*/ 152801 h 411660"/>
              <a:gd name="connsiteX237" fmla="*/ 240270 w 566566"/>
              <a:gd name="connsiteY237" fmla="*/ 152681 h 411660"/>
              <a:gd name="connsiteX238" fmla="*/ 243519 w 566566"/>
              <a:gd name="connsiteY238" fmla="*/ 151959 h 411660"/>
              <a:gd name="connsiteX239" fmla="*/ 247609 w 566566"/>
              <a:gd name="connsiteY239" fmla="*/ 150996 h 411660"/>
              <a:gd name="connsiteX240" fmla="*/ 247850 w 566566"/>
              <a:gd name="connsiteY240" fmla="*/ 150936 h 411660"/>
              <a:gd name="connsiteX241" fmla="*/ 248151 w 566566"/>
              <a:gd name="connsiteY241" fmla="*/ 150936 h 411660"/>
              <a:gd name="connsiteX242" fmla="*/ 250557 w 566566"/>
              <a:gd name="connsiteY242" fmla="*/ 150335 h 411660"/>
              <a:gd name="connsiteX243" fmla="*/ 252784 w 566566"/>
              <a:gd name="connsiteY243" fmla="*/ 149853 h 411660"/>
              <a:gd name="connsiteX244" fmla="*/ 254708 w 566566"/>
              <a:gd name="connsiteY244" fmla="*/ 149372 h 411660"/>
              <a:gd name="connsiteX245" fmla="*/ 255551 w 566566"/>
              <a:gd name="connsiteY245" fmla="*/ 149252 h 411660"/>
              <a:gd name="connsiteX246" fmla="*/ 262890 w 566566"/>
              <a:gd name="connsiteY246" fmla="*/ 147567 h 411660"/>
              <a:gd name="connsiteX247" fmla="*/ 269688 w 566566"/>
              <a:gd name="connsiteY247" fmla="*/ 145943 h 411660"/>
              <a:gd name="connsiteX248" fmla="*/ 273357 w 566566"/>
              <a:gd name="connsiteY248" fmla="*/ 145161 h 411660"/>
              <a:gd name="connsiteX249" fmla="*/ 275523 w 566566"/>
              <a:gd name="connsiteY249" fmla="*/ 144680 h 411660"/>
              <a:gd name="connsiteX250" fmla="*/ 277207 w 566566"/>
              <a:gd name="connsiteY250" fmla="*/ 144319 h 411660"/>
              <a:gd name="connsiteX251" fmla="*/ 277809 w 566566"/>
              <a:gd name="connsiteY251" fmla="*/ 144138 h 411660"/>
              <a:gd name="connsiteX252" fmla="*/ 280396 w 566566"/>
              <a:gd name="connsiteY252" fmla="*/ 143657 h 411660"/>
              <a:gd name="connsiteX253" fmla="*/ 280636 w 566566"/>
              <a:gd name="connsiteY253" fmla="*/ 143476 h 411660"/>
              <a:gd name="connsiteX254" fmla="*/ 282561 w 566566"/>
              <a:gd name="connsiteY254" fmla="*/ 143055 h 411660"/>
              <a:gd name="connsiteX255" fmla="*/ 282922 w 566566"/>
              <a:gd name="connsiteY255" fmla="*/ 143055 h 411660"/>
              <a:gd name="connsiteX256" fmla="*/ 284246 w 566566"/>
              <a:gd name="connsiteY256" fmla="*/ 142634 h 411660"/>
              <a:gd name="connsiteX257" fmla="*/ 293450 w 566566"/>
              <a:gd name="connsiteY257" fmla="*/ 140649 h 411660"/>
              <a:gd name="connsiteX258" fmla="*/ 297420 w 566566"/>
              <a:gd name="connsiteY258" fmla="*/ 139747 h 411660"/>
              <a:gd name="connsiteX259" fmla="*/ 299827 w 566566"/>
              <a:gd name="connsiteY259" fmla="*/ 139025 h 411660"/>
              <a:gd name="connsiteX260" fmla="*/ 301331 w 566566"/>
              <a:gd name="connsiteY260" fmla="*/ 138784 h 411660"/>
              <a:gd name="connsiteX261" fmla="*/ 304759 w 566566"/>
              <a:gd name="connsiteY261" fmla="*/ 153463 h 411660"/>
              <a:gd name="connsiteX262" fmla="*/ 304519 w 566566"/>
              <a:gd name="connsiteY262" fmla="*/ 153463 h 411660"/>
              <a:gd name="connsiteX263" fmla="*/ 309091 w 566566"/>
              <a:gd name="connsiteY263" fmla="*/ 174217 h 411660"/>
              <a:gd name="connsiteX264" fmla="*/ 308549 w 566566"/>
              <a:gd name="connsiteY264" fmla="*/ 174337 h 411660"/>
              <a:gd name="connsiteX265" fmla="*/ 308971 w 566566"/>
              <a:gd name="connsiteY265" fmla="*/ 175541 h 411660"/>
              <a:gd name="connsiteX266" fmla="*/ 308971 w 566566"/>
              <a:gd name="connsiteY266" fmla="*/ 176142 h 411660"/>
              <a:gd name="connsiteX267" fmla="*/ 309331 w 566566"/>
              <a:gd name="connsiteY267" fmla="*/ 177345 h 411660"/>
              <a:gd name="connsiteX268" fmla="*/ 310415 w 566566"/>
              <a:gd name="connsiteY268" fmla="*/ 182579 h 411660"/>
              <a:gd name="connsiteX269" fmla="*/ 311016 w 566566"/>
              <a:gd name="connsiteY269" fmla="*/ 185106 h 411660"/>
              <a:gd name="connsiteX270" fmla="*/ 311497 w 566566"/>
              <a:gd name="connsiteY270" fmla="*/ 187512 h 411660"/>
              <a:gd name="connsiteX271" fmla="*/ 311858 w 566566"/>
              <a:gd name="connsiteY271" fmla="*/ 189317 h 411660"/>
              <a:gd name="connsiteX272" fmla="*/ 313182 w 566566"/>
              <a:gd name="connsiteY272" fmla="*/ 195333 h 411660"/>
              <a:gd name="connsiteX273" fmla="*/ 313423 w 566566"/>
              <a:gd name="connsiteY273" fmla="*/ 196536 h 411660"/>
              <a:gd name="connsiteX274" fmla="*/ 314084 w 566566"/>
              <a:gd name="connsiteY274" fmla="*/ 199544 h 411660"/>
              <a:gd name="connsiteX275" fmla="*/ 314625 w 566566"/>
              <a:gd name="connsiteY275" fmla="*/ 201830 h 411660"/>
              <a:gd name="connsiteX276" fmla="*/ 315107 w 566566"/>
              <a:gd name="connsiteY276" fmla="*/ 203875 h 411660"/>
              <a:gd name="connsiteX277" fmla="*/ 316009 w 566566"/>
              <a:gd name="connsiteY277" fmla="*/ 208086 h 411660"/>
              <a:gd name="connsiteX278" fmla="*/ 316250 w 566566"/>
              <a:gd name="connsiteY278" fmla="*/ 209289 h 411660"/>
              <a:gd name="connsiteX279" fmla="*/ 315949 w 566566"/>
              <a:gd name="connsiteY279" fmla="*/ 209289 h 411660"/>
              <a:gd name="connsiteX280" fmla="*/ 317032 w 566566"/>
              <a:gd name="connsiteY280" fmla="*/ 214222 h 411660"/>
              <a:gd name="connsiteX281" fmla="*/ 318536 w 566566"/>
              <a:gd name="connsiteY281" fmla="*/ 221381 h 411660"/>
              <a:gd name="connsiteX282" fmla="*/ 319137 w 566566"/>
              <a:gd name="connsiteY282" fmla="*/ 223968 h 411660"/>
              <a:gd name="connsiteX283" fmla="*/ 319378 w 566566"/>
              <a:gd name="connsiteY283" fmla="*/ 224329 h 411660"/>
              <a:gd name="connsiteX284" fmla="*/ 321664 w 566566"/>
              <a:gd name="connsiteY284" fmla="*/ 235157 h 411660"/>
              <a:gd name="connsiteX285" fmla="*/ 322205 w 566566"/>
              <a:gd name="connsiteY285" fmla="*/ 234977 h 411660"/>
              <a:gd name="connsiteX286" fmla="*/ 322266 w 566566"/>
              <a:gd name="connsiteY286" fmla="*/ 235097 h 411660"/>
              <a:gd name="connsiteX287" fmla="*/ 323228 w 566566"/>
              <a:gd name="connsiteY287" fmla="*/ 235097 h 411660"/>
              <a:gd name="connsiteX288" fmla="*/ 323769 w 566566"/>
              <a:gd name="connsiteY288" fmla="*/ 235398 h 411660"/>
              <a:gd name="connsiteX289" fmla="*/ 324250 w 566566"/>
              <a:gd name="connsiteY289" fmla="*/ 234977 h 411660"/>
              <a:gd name="connsiteX290" fmla="*/ 324131 w 566566"/>
              <a:gd name="connsiteY290" fmla="*/ 234315 h 411660"/>
              <a:gd name="connsiteX291" fmla="*/ 324250 w 566566"/>
              <a:gd name="connsiteY291" fmla="*/ 233954 h 411660"/>
              <a:gd name="connsiteX292" fmla="*/ 324913 w 566566"/>
              <a:gd name="connsiteY292" fmla="*/ 233352 h 411660"/>
              <a:gd name="connsiteX293" fmla="*/ 325273 w 566566"/>
              <a:gd name="connsiteY293" fmla="*/ 233232 h 411660"/>
              <a:gd name="connsiteX294" fmla="*/ 325635 w 566566"/>
              <a:gd name="connsiteY294" fmla="*/ 233112 h 411660"/>
              <a:gd name="connsiteX295" fmla="*/ 325935 w 566566"/>
              <a:gd name="connsiteY295" fmla="*/ 233112 h 411660"/>
              <a:gd name="connsiteX296" fmla="*/ 326357 w 566566"/>
              <a:gd name="connsiteY296" fmla="*/ 232691 h 411660"/>
              <a:gd name="connsiteX297" fmla="*/ 326477 w 566566"/>
              <a:gd name="connsiteY297" fmla="*/ 232390 h 411660"/>
              <a:gd name="connsiteX298" fmla="*/ 326838 w 566566"/>
              <a:gd name="connsiteY298" fmla="*/ 231969 h 411660"/>
              <a:gd name="connsiteX299" fmla="*/ 327379 w 566566"/>
              <a:gd name="connsiteY299" fmla="*/ 231728 h 411660"/>
              <a:gd name="connsiteX300" fmla="*/ 328402 w 566566"/>
              <a:gd name="connsiteY300" fmla="*/ 230405 h 411660"/>
              <a:gd name="connsiteX301" fmla="*/ 328522 w 566566"/>
              <a:gd name="connsiteY301" fmla="*/ 229984 h 411660"/>
              <a:gd name="connsiteX302" fmla="*/ 328823 w 566566"/>
              <a:gd name="connsiteY302" fmla="*/ 229743 h 411660"/>
              <a:gd name="connsiteX303" fmla="*/ 329244 w 566566"/>
              <a:gd name="connsiteY303" fmla="*/ 229743 h 411660"/>
              <a:gd name="connsiteX304" fmla="*/ 329605 w 566566"/>
              <a:gd name="connsiteY304" fmla="*/ 228841 h 411660"/>
              <a:gd name="connsiteX305" fmla="*/ 329244 w 566566"/>
              <a:gd name="connsiteY305" fmla="*/ 227878 h 411660"/>
              <a:gd name="connsiteX306" fmla="*/ 329364 w 566566"/>
              <a:gd name="connsiteY306" fmla="*/ 227758 h 411660"/>
              <a:gd name="connsiteX307" fmla="*/ 329785 w 566566"/>
              <a:gd name="connsiteY307" fmla="*/ 227337 h 411660"/>
              <a:gd name="connsiteX308" fmla="*/ 329725 w 566566"/>
              <a:gd name="connsiteY308" fmla="*/ 226855 h 411660"/>
              <a:gd name="connsiteX309" fmla="*/ 330086 w 566566"/>
              <a:gd name="connsiteY309" fmla="*/ 226555 h 411660"/>
              <a:gd name="connsiteX310" fmla="*/ 330688 w 566566"/>
              <a:gd name="connsiteY310" fmla="*/ 226374 h 411660"/>
              <a:gd name="connsiteX311" fmla="*/ 330808 w 566566"/>
              <a:gd name="connsiteY311" fmla="*/ 226134 h 411660"/>
              <a:gd name="connsiteX312" fmla="*/ 332132 w 566566"/>
              <a:gd name="connsiteY312" fmla="*/ 223968 h 411660"/>
              <a:gd name="connsiteX313" fmla="*/ 332132 w 566566"/>
              <a:gd name="connsiteY313" fmla="*/ 222885 h 411660"/>
              <a:gd name="connsiteX314" fmla="*/ 332613 w 566566"/>
              <a:gd name="connsiteY314" fmla="*/ 222464 h 411660"/>
              <a:gd name="connsiteX315" fmla="*/ 332613 w 566566"/>
              <a:gd name="connsiteY315" fmla="*/ 221682 h 411660"/>
              <a:gd name="connsiteX316" fmla="*/ 333034 w 566566"/>
              <a:gd name="connsiteY316" fmla="*/ 221742 h 411660"/>
              <a:gd name="connsiteX317" fmla="*/ 333395 w 566566"/>
              <a:gd name="connsiteY317" fmla="*/ 221140 h 411660"/>
              <a:gd name="connsiteX318" fmla="*/ 333094 w 566566"/>
              <a:gd name="connsiteY318" fmla="*/ 220418 h 411660"/>
              <a:gd name="connsiteX319" fmla="*/ 333215 w 566566"/>
              <a:gd name="connsiteY319" fmla="*/ 220238 h 411660"/>
              <a:gd name="connsiteX320" fmla="*/ 333635 w 566566"/>
              <a:gd name="connsiteY320" fmla="*/ 220358 h 411660"/>
              <a:gd name="connsiteX321" fmla="*/ 333997 w 566566"/>
              <a:gd name="connsiteY321" fmla="*/ 220358 h 411660"/>
              <a:gd name="connsiteX322" fmla="*/ 334177 w 566566"/>
              <a:gd name="connsiteY322" fmla="*/ 219757 h 411660"/>
              <a:gd name="connsiteX323" fmla="*/ 334237 w 566566"/>
              <a:gd name="connsiteY323" fmla="*/ 219275 h 411660"/>
              <a:gd name="connsiteX324" fmla="*/ 334778 w 566566"/>
              <a:gd name="connsiteY324" fmla="*/ 218854 h 411660"/>
              <a:gd name="connsiteX325" fmla="*/ 335019 w 566566"/>
              <a:gd name="connsiteY325" fmla="*/ 218794 h 411660"/>
              <a:gd name="connsiteX326" fmla="*/ 336884 w 566566"/>
              <a:gd name="connsiteY326" fmla="*/ 217892 h 411660"/>
              <a:gd name="connsiteX327" fmla="*/ 337124 w 566566"/>
              <a:gd name="connsiteY327" fmla="*/ 217471 h 411660"/>
              <a:gd name="connsiteX328" fmla="*/ 337606 w 566566"/>
              <a:gd name="connsiteY328" fmla="*/ 215967 h 411660"/>
              <a:gd name="connsiteX329" fmla="*/ 337727 w 566566"/>
              <a:gd name="connsiteY329" fmla="*/ 215847 h 411660"/>
              <a:gd name="connsiteX330" fmla="*/ 337906 w 566566"/>
              <a:gd name="connsiteY330" fmla="*/ 214643 h 411660"/>
              <a:gd name="connsiteX331" fmla="*/ 337906 w 566566"/>
              <a:gd name="connsiteY331" fmla="*/ 214162 h 411660"/>
              <a:gd name="connsiteX332" fmla="*/ 338749 w 566566"/>
              <a:gd name="connsiteY332" fmla="*/ 213981 h 411660"/>
              <a:gd name="connsiteX333" fmla="*/ 338929 w 566566"/>
              <a:gd name="connsiteY333" fmla="*/ 213500 h 411660"/>
              <a:gd name="connsiteX334" fmla="*/ 339110 w 566566"/>
              <a:gd name="connsiteY334" fmla="*/ 213139 h 411660"/>
              <a:gd name="connsiteX335" fmla="*/ 339591 w 566566"/>
              <a:gd name="connsiteY335" fmla="*/ 212538 h 411660"/>
              <a:gd name="connsiteX336" fmla="*/ 340433 w 566566"/>
              <a:gd name="connsiteY336" fmla="*/ 212117 h 411660"/>
              <a:gd name="connsiteX337" fmla="*/ 340554 w 566566"/>
              <a:gd name="connsiteY337" fmla="*/ 212117 h 411660"/>
              <a:gd name="connsiteX338" fmla="*/ 341336 w 566566"/>
              <a:gd name="connsiteY338" fmla="*/ 211816 h 411660"/>
              <a:gd name="connsiteX339" fmla="*/ 341696 w 566566"/>
              <a:gd name="connsiteY339" fmla="*/ 211214 h 411660"/>
              <a:gd name="connsiteX340" fmla="*/ 342960 w 566566"/>
              <a:gd name="connsiteY340" fmla="*/ 211455 h 411660"/>
              <a:gd name="connsiteX341" fmla="*/ 344163 w 566566"/>
              <a:gd name="connsiteY341" fmla="*/ 211575 h 411660"/>
              <a:gd name="connsiteX342" fmla="*/ 344704 w 566566"/>
              <a:gd name="connsiteY342" fmla="*/ 211395 h 411660"/>
              <a:gd name="connsiteX343" fmla="*/ 345066 w 566566"/>
              <a:gd name="connsiteY343" fmla="*/ 211515 h 411660"/>
              <a:gd name="connsiteX344" fmla="*/ 345667 w 566566"/>
              <a:gd name="connsiteY344" fmla="*/ 211335 h 411660"/>
              <a:gd name="connsiteX345" fmla="*/ 345426 w 566566"/>
              <a:gd name="connsiteY345" fmla="*/ 210733 h 411660"/>
              <a:gd name="connsiteX346" fmla="*/ 345486 w 566566"/>
              <a:gd name="connsiteY346" fmla="*/ 210372 h 411660"/>
              <a:gd name="connsiteX347" fmla="*/ 346028 w 566566"/>
              <a:gd name="connsiteY347" fmla="*/ 209169 h 411660"/>
              <a:gd name="connsiteX348" fmla="*/ 345787 w 566566"/>
              <a:gd name="connsiteY348" fmla="*/ 208327 h 411660"/>
              <a:gd name="connsiteX349" fmla="*/ 345727 w 566566"/>
              <a:gd name="connsiteY349" fmla="*/ 206582 h 411660"/>
              <a:gd name="connsiteX350" fmla="*/ 346268 w 566566"/>
              <a:gd name="connsiteY350" fmla="*/ 205981 h 411660"/>
              <a:gd name="connsiteX351" fmla="*/ 347231 w 566566"/>
              <a:gd name="connsiteY351" fmla="*/ 204777 h 411660"/>
              <a:gd name="connsiteX352" fmla="*/ 346990 w 566566"/>
              <a:gd name="connsiteY352" fmla="*/ 203935 h 411660"/>
              <a:gd name="connsiteX353" fmla="*/ 347051 w 566566"/>
              <a:gd name="connsiteY353" fmla="*/ 203755 h 411660"/>
              <a:gd name="connsiteX354" fmla="*/ 347352 w 566566"/>
              <a:gd name="connsiteY354" fmla="*/ 203634 h 411660"/>
              <a:gd name="connsiteX355" fmla="*/ 348254 w 566566"/>
              <a:gd name="connsiteY355" fmla="*/ 203815 h 411660"/>
              <a:gd name="connsiteX356" fmla="*/ 349036 w 566566"/>
              <a:gd name="connsiteY356" fmla="*/ 202732 h 411660"/>
              <a:gd name="connsiteX357" fmla="*/ 348675 w 566566"/>
              <a:gd name="connsiteY357" fmla="*/ 202612 h 411660"/>
              <a:gd name="connsiteX358" fmla="*/ 348494 w 566566"/>
              <a:gd name="connsiteY358" fmla="*/ 202191 h 411660"/>
              <a:gd name="connsiteX359" fmla="*/ 348494 w 566566"/>
              <a:gd name="connsiteY359" fmla="*/ 201950 h 411660"/>
              <a:gd name="connsiteX360" fmla="*/ 348735 w 566566"/>
              <a:gd name="connsiteY360" fmla="*/ 201348 h 411660"/>
              <a:gd name="connsiteX361" fmla="*/ 348555 w 566566"/>
              <a:gd name="connsiteY361" fmla="*/ 200747 h 411660"/>
              <a:gd name="connsiteX362" fmla="*/ 348074 w 566566"/>
              <a:gd name="connsiteY362" fmla="*/ 200025 h 411660"/>
              <a:gd name="connsiteX363" fmla="*/ 347953 w 566566"/>
              <a:gd name="connsiteY363" fmla="*/ 199784 h 411660"/>
              <a:gd name="connsiteX364" fmla="*/ 347953 w 566566"/>
              <a:gd name="connsiteY364" fmla="*/ 199484 h 411660"/>
              <a:gd name="connsiteX365" fmla="*/ 348134 w 566566"/>
              <a:gd name="connsiteY365" fmla="*/ 199363 h 411660"/>
              <a:gd name="connsiteX366" fmla="*/ 349036 w 566566"/>
              <a:gd name="connsiteY366" fmla="*/ 199183 h 411660"/>
              <a:gd name="connsiteX367" fmla="*/ 349818 w 566566"/>
              <a:gd name="connsiteY367" fmla="*/ 198581 h 411660"/>
              <a:gd name="connsiteX368" fmla="*/ 350058 w 566566"/>
              <a:gd name="connsiteY368" fmla="*/ 198461 h 411660"/>
              <a:gd name="connsiteX369" fmla="*/ 350239 w 566566"/>
              <a:gd name="connsiteY369" fmla="*/ 198581 h 411660"/>
              <a:gd name="connsiteX370" fmla="*/ 351142 w 566566"/>
              <a:gd name="connsiteY370" fmla="*/ 198220 h 411660"/>
              <a:gd name="connsiteX371" fmla="*/ 351142 w 566566"/>
              <a:gd name="connsiteY371" fmla="*/ 197318 h 411660"/>
              <a:gd name="connsiteX372" fmla="*/ 352044 w 566566"/>
              <a:gd name="connsiteY372" fmla="*/ 197137 h 411660"/>
              <a:gd name="connsiteX373" fmla="*/ 353548 w 566566"/>
              <a:gd name="connsiteY373" fmla="*/ 196897 h 411660"/>
              <a:gd name="connsiteX374" fmla="*/ 353608 w 566566"/>
              <a:gd name="connsiteY374" fmla="*/ 195754 h 411660"/>
              <a:gd name="connsiteX375" fmla="*/ 353728 w 566566"/>
              <a:gd name="connsiteY375" fmla="*/ 195393 h 411660"/>
              <a:gd name="connsiteX376" fmla="*/ 354691 w 566566"/>
              <a:gd name="connsiteY376" fmla="*/ 193588 h 411660"/>
              <a:gd name="connsiteX377" fmla="*/ 354871 w 566566"/>
              <a:gd name="connsiteY377" fmla="*/ 191663 h 411660"/>
              <a:gd name="connsiteX378" fmla="*/ 355292 w 566566"/>
              <a:gd name="connsiteY378" fmla="*/ 191543 h 411660"/>
              <a:gd name="connsiteX379" fmla="*/ 357337 w 566566"/>
              <a:gd name="connsiteY379" fmla="*/ 191422 h 411660"/>
              <a:gd name="connsiteX380" fmla="*/ 357699 w 566566"/>
              <a:gd name="connsiteY380" fmla="*/ 190941 h 411660"/>
              <a:gd name="connsiteX381" fmla="*/ 357819 w 566566"/>
              <a:gd name="connsiteY381" fmla="*/ 190941 h 411660"/>
              <a:gd name="connsiteX382" fmla="*/ 357218 w 566566"/>
              <a:gd name="connsiteY382" fmla="*/ 190400 h 411660"/>
              <a:gd name="connsiteX383" fmla="*/ 356977 w 566566"/>
              <a:gd name="connsiteY383" fmla="*/ 190099 h 411660"/>
              <a:gd name="connsiteX384" fmla="*/ 356977 w 566566"/>
              <a:gd name="connsiteY384" fmla="*/ 189979 h 411660"/>
              <a:gd name="connsiteX385" fmla="*/ 357157 w 566566"/>
              <a:gd name="connsiteY385" fmla="*/ 189557 h 411660"/>
              <a:gd name="connsiteX386" fmla="*/ 357458 w 566566"/>
              <a:gd name="connsiteY386" fmla="*/ 189557 h 411660"/>
              <a:gd name="connsiteX387" fmla="*/ 357939 w 566566"/>
              <a:gd name="connsiteY387" fmla="*/ 189738 h 411660"/>
              <a:gd name="connsiteX388" fmla="*/ 359623 w 566566"/>
              <a:gd name="connsiteY388" fmla="*/ 190941 h 411660"/>
              <a:gd name="connsiteX389" fmla="*/ 359985 w 566566"/>
              <a:gd name="connsiteY389" fmla="*/ 190640 h 411660"/>
              <a:gd name="connsiteX390" fmla="*/ 359383 w 566566"/>
              <a:gd name="connsiteY390" fmla="*/ 189437 h 411660"/>
              <a:gd name="connsiteX391" fmla="*/ 358782 w 566566"/>
              <a:gd name="connsiteY391" fmla="*/ 188234 h 411660"/>
              <a:gd name="connsiteX392" fmla="*/ 358841 w 566566"/>
              <a:gd name="connsiteY392" fmla="*/ 187392 h 411660"/>
              <a:gd name="connsiteX393" fmla="*/ 359142 w 566566"/>
              <a:gd name="connsiteY393" fmla="*/ 187091 h 411660"/>
              <a:gd name="connsiteX394" fmla="*/ 359082 w 566566"/>
              <a:gd name="connsiteY394" fmla="*/ 185346 h 411660"/>
              <a:gd name="connsiteX395" fmla="*/ 359082 w 566566"/>
              <a:gd name="connsiteY395" fmla="*/ 185106 h 411660"/>
              <a:gd name="connsiteX396" fmla="*/ 360286 w 566566"/>
              <a:gd name="connsiteY396" fmla="*/ 184865 h 411660"/>
              <a:gd name="connsiteX397" fmla="*/ 360526 w 566566"/>
              <a:gd name="connsiteY397" fmla="*/ 185046 h 411660"/>
              <a:gd name="connsiteX398" fmla="*/ 360887 w 566566"/>
              <a:gd name="connsiteY398" fmla="*/ 186309 h 411660"/>
              <a:gd name="connsiteX399" fmla="*/ 361909 w 566566"/>
              <a:gd name="connsiteY399" fmla="*/ 185707 h 411660"/>
              <a:gd name="connsiteX400" fmla="*/ 361609 w 566566"/>
              <a:gd name="connsiteY400" fmla="*/ 184986 h 411660"/>
              <a:gd name="connsiteX401" fmla="*/ 362210 w 566566"/>
              <a:gd name="connsiteY401" fmla="*/ 184083 h 411660"/>
              <a:gd name="connsiteX402" fmla="*/ 363474 w 566566"/>
              <a:gd name="connsiteY402" fmla="*/ 183722 h 411660"/>
              <a:gd name="connsiteX403" fmla="*/ 363413 w 566566"/>
              <a:gd name="connsiteY403" fmla="*/ 183000 h 411660"/>
              <a:gd name="connsiteX404" fmla="*/ 363173 w 566566"/>
              <a:gd name="connsiteY404" fmla="*/ 182940 h 411660"/>
              <a:gd name="connsiteX405" fmla="*/ 362872 w 566566"/>
              <a:gd name="connsiteY405" fmla="*/ 182158 h 411660"/>
              <a:gd name="connsiteX406" fmla="*/ 362872 w 566566"/>
              <a:gd name="connsiteY406" fmla="*/ 181917 h 411660"/>
              <a:gd name="connsiteX407" fmla="*/ 363353 w 566566"/>
              <a:gd name="connsiteY407" fmla="*/ 181015 h 411660"/>
              <a:gd name="connsiteX408" fmla="*/ 363654 w 566566"/>
              <a:gd name="connsiteY408" fmla="*/ 180895 h 411660"/>
              <a:gd name="connsiteX409" fmla="*/ 364015 w 566566"/>
              <a:gd name="connsiteY409" fmla="*/ 180895 h 411660"/>
              <a:gd name="connsiteX410" fmla="*/ 364677 w 566566"/>
              <a:gd name="connsiteY410" fmla="*/ 180955 h 411660"/>
              <a:gd name="connsiteX411" fmla="*/ 364195 w 566566"/>
              <a:gd name="connsiteY411" fmla="*/ 179812 h 411660"/>
              <a:gd name="connsiteX412" fmla="*/ 364195 w 566566"/>
              <a:gd name="connsiteY412" fmla="*/ 179090 h 411660"/>
              <a:gd name="connsiteX413" fmla="*/ 364316 w 566566"/>
              <a:gd name="connsiteY413" fmla="*/ 178669 h 411660"/>
              <a:gd name="connsiteX414" fmla="*/ 364857 w 566566"/>
              <a:gd name="connsiteY414" fmla="*/ 178248 h 411660"/>
              <a:gd name="connsiteX415" fmla="*/ 364977 w 566566"/>
              <a:gd name="connsiteY415" fmla="*/ 178127 h 411660"/>
              <a:gd name="connsiteX416" fmla="*/ 365459 w 566566"/>
              <a:gd name="connsiteY416" fmla="*/ 177646 h 411660"/>
              <a:gd name="connsiteX417" fmla="*/ 365459 w 566566"/>
              <a:gd name="connsiteY417" fmla="*/ 176323 h 411660"/>
              <a:gd name="connsiteX418" fmla="*/ 364617 w 566566"/>
              <a:gd name="connsiteY418" fmla="*/ 175962 h 411660"/>
              <a:gd name="connsiteX419" fmla="*/ 364496 w 566566"/>
              <a:gd name="connsiteY419" fmla="*/ 175661 h 411660"/>
              <a:gd name="connsiteX420" fmla="*/ 364496 w 566566"/>
              <a:gd name="connsiteY420" fmla="*/ 175240 h 411660"/>
              <a:gd name="connsiteX421" fmla="*/ 364798 w 566566"/>
              <a:gd name="connsiteY421" fmla="*/ 174819 h 411660"/>
              <a:gd name="connsiteX422" fmla="*/ 365038 w 566566"/>
              <a:gd name="connsiteY422" fmla="*/ 174819 h 411660"/>
              <a:gd name="connsiteX423" fmla="*/ 366241 w 566566"/>
              <a:gd name="connsiteY423" fmla="*/ 174518 h 411660"/>
              <a:gd name="connsiteX424" fmla="*/ 365158 w 566566"/>
              <a:gd name="connsiteY424" fmla="*/ 173616 h 411660"/>
              <a:gd name="connsiteX425" fmla="*/ 364737 w 566566"/>
              <a:gd name="connsiteY425" fmla="*/ 173495 h 411660"/>
              <a:gd name="connsiteX426" fmla="*/ 364376 w 566566"/>
              <a:gd name="connsiteY426" fmla="*/ 173134 h 411660"/>
              <a:gd name="connsiteX427" fmla="*/ 364256 w 566566"/>
              <a:gd name="connsiteY427" fmla="*/ 172834 h 411660"/>
              <a:gd name="connsiteX428" fmla="*/ 364436 w 566566"/>
              <a:gd name="connsiteY428" fmla="*/ 172413 h 411660"/>
              <a:gd name="connsiteX429" fmla="*/ 364677 w 566566"/>
              <a:gd name="connsiteY429" fmla="*/ 172112 h 411660"/>
              <a:gd name="connsiteX430" fmla="*/ 364917 w 566566"/>
              <a:gd name="connsiteY430" fmla="*/ 171991 h 411660"/>
              <a:gd name="connsiteX431" fmla="*/ 365339 w 566566"/>
              <a:gd name="connsiteY431" fmla="*/ 172112 h 411660"/>
              <a:gd name="connsiteX432" fmla="*/ 366302 w 566566"/>
              <a:gd name="connsiteY432" fmla="*/ 172533 h 411660"/>
              <a:gd name="connsiteX433" fmla="*/ 368588 w 566566"/>
              <a:gd name="connsiteY433" fmla="*/ 171931 h 411660"/>
              <a:gd name="connsiteX434" fmla="*/ 368888 w 566566"/>
              <a:gd name="connsiteY434" fmla="*/ 171751 h 411660"/>
              <a:gd name="connsiteX435" fmla="*/ 369610 w 566566"/>
              <a:gd name="connsiteY435" fmla="*/ 170367 h 411660"/>
              <a:gd name="connsiteX436" fmla="*/ 370633 w 566566"/>
              <a:gd name="connsiteY436" fmla="*/ 171691 h 411660"/>
              <a:gd name="connsiteX437" fmla="*/ 371415 w 566566"/>
              <a:gd name="connsiteY437" fmla="*/ 171630 h 411660"/>
              <a:gd name="connsiteX438" fmla="*/ 371355 w 566566"/>
              <a:gd name="connsiteY438" fmla="*/ 169826 h 411660"/>
              <a:gd name="connsiteX439" fmla="*/ 372137 w 566566"/>
              <a:gd name="connsiteY439" fmla="*/ 169044 h 411660"/>
              <a:gd name="connsiteX440" fmla="*/ 372317 w 566566"/>
              <a:gd name="connsiteY440" fmla="*/ 169284 h 411660"/>
              <a:gd name="connsiteX441" fmla="*/ 372618 w 566566"/>
              <a:gd name="connsiteY441" fmla="*/ 169705 h 411660"/>
              <a:gd name="connsiteX442" fmla="*/ 373821 w 566566"/>
              <a:gd name="connsiteY442" fmla="*/ 170066 h 411660"/>
              <a:gd name="connsiteX443" fmla="*/ 374723 w 566566"/>
              <a:gd name="connsiteY443" fmla="*/ 171751 h 411660"/>
              <a:gd name="connsiteX444" fmla="*/ 376709 w 566566"/>
              <a:gd name="connsiteY444" fmla="*/ 171149 h 411660"/>
              <a:gd name="connsiteX445" fmla="*/ 376829 w 566566"/>
              <a:gd name="connsiteY445" fmla="*/ 171149 h 411660"/>
              <a:gd name="connsiteX446" fmla="*/ 377551 w 566566"/>
              <a:gd name="connsiteY446" fmla="*/ 171570 h 411660"/>
              <a:gd name="connsiteX447" fmla="*/ 378754 w 566566"/>
              <a:gd name="connsiteY447" fmla="*/ 172172 h 411660"/>
              <a:gd name="connsiteX448" fmla="*/ 380438 w 566566"/>
              <a:gd name="connsiteY448" fmla="*/ 172773 h 411660"/>
              <a:gd name="connsiteX449" fmla="*/ 382363 w 566566"/>
              <a:gd name="connsiteY449" fmla="*/ 173014 h 411660"/>
              <a:gd name="connsiteX450" fmla="*/ 382965 w 566566"/>
              <a:gd name="connsiteY450" fmla="*/ 173194 h 411660"/>
              <a:gd name="connsiteX451" fmla="*/ 383567 w 566566"/>
              <a:gd name="connsiteY451" fmla="*/ 173375 h 411660"/>
              <a:gd name="connsiteX452" fmla="*/ 384830 w 566566"/>
              <a:gd name="connsiteY452" fmla="*/ 173977 h 411660"/>
              <a:gd name="connsiteX453" fmla="*/ 385853 w 566566"/>
              <a:gd name="connsiteY453" fmla="*/ 174518 h 411660"/>
              <a:gd name="connsiteX454" fmla="*/ 386755 w 566566"/>
              <a:gd name="connsiteY454" fmla="*/ 173916 h 411660"/>
              <a:gd name="connsiteX455" fmla="*/ 386575 w 566566"/>
              <a:gd name="connsiteY455" fmla="*/ 172713 h 411660"/>
              <a:gd name="connsiteX456" fmla="*/ 385732 w 566566"/>
              <a:gd name="connsiteY456" fmla="*/ 172352 h 411660"/>
              <a:gd name="connsiteX457" fmla="*/ 385853 w 566566"/>
              <a:gd name="connsiteY457" fmla="*/ 172172 h 411660"/>
              <a:gd name="connsiteX458" fmla="*/ 386454 w 566566"/>
              <a:gd name="connsiteY458" fmla="*/ 171570 h 411660"/>
              <a:gd name="connsiteX459" fmla="*/ 385672 w 566566"/>
              <a:gd name="connsiteY459" fmla="*/ 170668 h 411660"/>
              <a:gd name="connsiteX460" fmla="*/ 385552 w 566566"/>
              <a:gd name="connsiteY460" fmla="*/ 170547 h 411660"/>
              <a:gd name="connsiteX461" fmla="*/ 385371 w 566566"/>
              <a:gd name="connsiteY461" fmla="*/ 170127 h 411660"/>
              <a:gd name="connsiteX462" fmla="*/ 385612 w 566566"/>
              <a:gd name="connsiteY462" fmla="*/ 169766 h 411660"/>
              <a:gd name="connsiteX463" fmla="*/ 387056 w 566566"/>
              <a:gd name="connsiteY463" fmla="*/ 168984 h 411660"/>
              <a:gd name="connsiteX464" fmla="*/ 387838 w 566566"/>
              <a:gd name="connsiteY464" fmla="*/ 167239 h 411660"/>
              <a:gd name="connsiteX465" fmla="*/ 387056 w 566566"/>
              <a:gd name="connsiteY465" fmla="*/ 166156 h 411660"/>
              <a:gd name="connsiteX466" fmla="*/ 387958 w 566566"/>
              <a:gd name="connsiteY466" fmla="*/ 164953 h 411660"/>
              <a:gd name="connsiteX467" fmla="*/ 389282 w 566566"/>
              <a:gd name="connsiteY467" fmla="*/ 164351 h 411660"/>
              <a:gd name="connsiteX468" fmla="*/ 390184 w 566566"/>
              <a:gd name="connsiteY468" fmla="*/ 164411 h 411660"/>
              <a:gd name="connsiteX469" fmla="*/ 390484 w 566566"/>
              <a:gd name="connsiteY469" fmla="*/ 162968 h 411660"/>
              <a:gd name="connsiteX470" fmla="*/ 390484 w 566566"/>
              <a:gd name="connsiteY470" fmla="*/ 162547 h 411660"/>
              <a:gd name="connsiteX471" fmla="*/ 390605 w 566566"/>
              <a:gd name="connsiteY471" fmla="*/ 162547 h 411660"/>
              <a:gd name="connsiteX472" fmla="*/ 391087 w 566566"/>
              <a:gd name="connsiteY472" fmla="*/ 162065 h 411660"/>
              <a:gd name="connsiteX473" fmla="*/ 391387 w 566566"/>
              <a:gd name="connsiteY473" fmla="*/ 160561 h 411660"/>
              <a:gd name="connsiteX474" fmla="*/ 390785 w 566566"/>
              <a:gd name="connsiteY474" fmla="*/ 159238 h 411660"/>
              <a:gd name="connsiteX475" fmla="*/ 391507 w 566566"/>
              <a:gd name="connsiteY475" fmla="*/ 158877 h 411660"/>
              <a:gd name="connsiteX476" fmla="*/ 392651 w 566566"/>
              <a:gd name="connsiteY476" fmla="*/ 158035 h 411660"/>
              <a:gd name="connsiteX477" fmla="*/ 392049 w 566566"/>
              <a:gd name="connsiteY477" fmla="*/ 156831 h 411660"/>
              <a:gd name="connsiteX478" fmla="*/ 392049 w 566566"/>
              <a:gd name="connsiteY478" fmla="*/ 156591 h 411660"/>
              <a:gd name="connsiteX479" fmla="*/ 392289 w 566566"/>
              <a:gd name="connsiteY479" fmla="*/ 156290 h 411660"/>
              <a:gd name="connsiteX480" fmla="*/ 392651 w 566566"/>
              <a:gd name="connsiteY480" fmla="*/ 156170 h 411660"/>
              <a:gd name="connsiteX481" fmla="*/ 393793 w 566566"/>
              <a:gd name="connsiteY481" fmla="*/ 156471 h 411660"/>
              <a:gd name="connsiteX482" fmla="*/ 394877 w 566566"/>
              <a:gd name="connsiteY482" fmla="*/ 155147 h 411660"/>
              <a:gd name="connsiteX483" fmla="*/ 394877 w 566566"/>
              <a:gd name="connsiteY483" fmla="*/ 153884 h 411660"/>
              <a:gd name="connsiteX484" fmla="*/ 394756 w 566566"/>
              <a:gd name="connsiteY484" fmla="*/ 153764 h 411660"/>
              <a:gd name="connsiteX485" fmla="*/ 394696 w 566566"/>
              <a:gd name="connsiteY485" fmla="*/ 152921 h 411660"/>
              <a:gd name="connsiteX486" fmla="*/ 395056 w 566566"/>
              <a:gd name="connsiteY486" fmla="*/ 152621 h 411660"/>
              <a:gd name="connsiteX487" fmla="*/ 395538 w 566566"/>
              <a:gd name="connsiteY487" fmla="*/ 152320 h 411660"/>
              <a:gd name="connsiteX488" fmla="*/ 396741 w 566566"/>
              <a:gd name="connsiteY488" fmla="*/ 149552 h 411660"/>
              <a:gd name="connsiteX489" fmla="*/ 396741 w 566566"/>
              <a:gd name="connsiteY489" fmla="*/ 147868 h 411660"/>
              <a:gd name="connsiteX490" fmla="*/ 397342 w 566566"/>
              <a:gd name="connsiteY490" fmla="*/ 147868 h 411660"/>
              <a:gd name="connsiteX491" fmla="*/ 397764 w 566566"/>
              <a:gd name="connsiteY491" fmla="*/ 146905 h 411660"/>
              <a:gd name="connsiteX492" fmla="*/ 400651 w 566566"/>
              <a:gd name="connsiteY492" fmla="*/ 147327 h 411660"/>
              <a:gd name="connsiteX493" fmla="*/ 401434 w 566566"/>
              <a:gd name="connsiteY493" fmla="*/ 145883 h 411660"/>
              <a:gd name="connsiteX494" fmla="*/ 400411 w 566566"/>
              <a:gd name="connsiteY494" fmla="*/ 144680 h 411660"/>
              <a:gd name="connsiteX495" fmla="*/ 399568 w 566566"/>
              <a:gd name="connsiteY495" fmla="*/ 144379 h 411660"/>
              <a:gd name="connsiteX496" fmla="*/ 399328 w 566566"/>
              <a:gd name="connsiteY496" fmla="*/ 144379 h 411660"/>
              <a:gd name="connsiteX497" fmla="*/ 398786 w 566566"/>
              <a:gd name="connsiteY497" fmla="*/ 142093 h 411660"/>
              <a:gd name="connsiteX498" fmla="*/ 398907 w 566566"/>
              <a:gd name="connsiteY498" fmla="*/ 141972 h 411660"/>
              <a:gd name="connsiteX499" fmla="*/ 399689 w 566566"/>
              <a:gd name="connsiteY499" fmla="*/ 141130 h 411660"/>
              <a:gd name="connsiteX500" fmla="*/ 399689 w 566566"/>
              <a:gd name="connsiteY500" fmla="*/ 140950 h 411660"/>
              <a:gd name="connsiteX501" fmla="*/ 400290 w 566566"/>
              <a:gd name="connsiteY501" fmla="*/ 140108 h 411660"/>
              <a:gd name="connsiteX502" fmla="*/ 400350 w 566566"/>
              <a:gd name="connsiteY502" fmla="*/ 137942 h 411660"/>
              <a:gd name="connsiteX503" fmla="*/ 401313 w 566566"/>
              <a:gd name="connsiteY503" fmla="*/ 138062 h 411660"/>
              <a:gd name="connsiteX504" fmla="*/ 401915 w 566566"/>
              <a:gd name="connsiteY504" fmla="*/ 138303 h 411660"/>
              <a:gd name="connsiteX505" fmla="*/ 401614 w 566566"/>
              <a:gd name="connsiteY505" fmla="*/ 136137 h 411660"/>
              <a:gd name="connsiteX506" fmla="*/ 401132 w 566566"/>
              <a:gd name="connsiteY506" fmla="*/ 135295 h 411660"/>
              <a:gd name="connsiteX507" fmla="*/ 400591 w 566566"/>
              <a:gd name="connsiteY507" fmla="*/ 134513 h 411660"/>
              <a:gd name="connsiteX508" fmla="*/ 400471 w 566566"/>
              <a:gd name="connsiteY508" fmla="*/ 134212 h 411660"/>
              <a:gd name="connsiteX509" fmla="*/ 400591 w 566566"/>
              <a:gd name="connsiteY509" fmla="*/ 133911 h 411660"/>
              <a:gd name="connsiteX510" fmla="*/ 400952 w 566566"/>
              <a:gd name="connsiteY510" fmla="*/ 133310 h 411660"/>
              <a:gd name="connsiteX511" fmla="*/ 401193 w 566566"/>
              <a:gd name="connsiteY511" fmla="*/ 132708 h 411660"/>
              <a:gd name="connsiteX512" fmla="*/ 401012 w 566566"/>
              <a:gd name="connsiteY512" fmla="*/ 132287 h 411660"/>
              <a:gd name="connsiteX513" fmla="*/ 401554 w 566566"/>
              <a:gd name="connsiteY513" fmla="*/ 131866 h 411660"/>
              <a:gd name="connsiteX514" fmla="*/ 402937 w 566566"/>
              <a:gd name="connsiteY514" fmla="*/ 131866 h 411660"/>
              <a:gd name="connsiteX515" fmla="*/ 403238 w 566566"/>
              <a:gd name="connsiteY515" fmla="*/ 130061 h 411660"/>
              <a:gd name="connsiteX516" fmla="*/ 404682 w 566566"/>
              <a:gd name="connsiteY516" fmla="*/ 129339 h 411660"/>
              <a:gd name="connsiteX517" fmla="*/ 404261 w 566566"/>
              <a:gd name="connsiteY517" fmla="*/ 131144 h 411660"/>
              <a:gd name="connsiteX518" fmla="*/ 404020 w 566566"/>
              <a:gd name="connsiteY518" fmla="*/ 132347 h 411660"/>
              <a:gd name="connsiteX519" fmla="*/ 404020 w 566566"/>
              <a:gd name="connsiteY519" fmla="*/ 134333 h 411660"/>
              <a:gd name="connsiteX520" fmla="*/ 404441 w 566566"/>
              <a:gd name="connsiteY520" fmla="*/ 134453 h 411660"/>
              <a:gd name="connsiteX521" fmla="*/ 405644 w 566566"/>
              <a:gd name="connsiteY521" fmla="*/ 134453 h 411660"/>
              <a:gd name="connsiteX522" fmla="*/ 406186 w 566566"/>
              <a:gd name="connsiteY522" fmla="*/ 134633 h 411660"/>
              <a:gd name="connsiteX523" fmla="*/ 407991 w 566566"/>
              <a:gd name="connsiteY523" fmla="*/ 132648 h 411660"/>
              <a:gd name="connsiteX524" fmla="*/ 408231 w 566566"/>
              <a:gd name="connsiteY524" fmla="*/ 132528 h 411660"/>
              <a:gd name="connsiteX525" fmla="*/ 409856 w 566566"/>
              <a:gd name="connsiteY525" fmla="*/ 133009 h 411660"/>
              <a:gd name="connsiteX526" fmla="*/ 410638 w 566566"/>
              <a:gd name="connsiteY526" fmla="*/ 134212 h 411660"/>
              <a:gd name="connsiteX527" fmla="*/ 410638 w 566566"/>
              <a:gd name="connsiteY527" fmla="*/ 134513 h 411660"/>
              <a:gd name="connsiteX528" fmla="*/ 410156 w 566566"/>
              <a:gd name="connsiteY528" fmla="*/ 135415 h 411660"/>
              <a:gd name="connsiteX529" fmla="*/ 409254 w 566566"/>
              <a:gd name="connsiteY529" fmla="*/ 136438 h 411660"/>
              <a:gd name="connsiteX530" fmla="*/ 408833 w 566566"/>
              <a:gd name="connsiteY530" fmla="*/ 136438 h 411660"/>
              <a:gd name="connsiteX531" fmla="*/ 407810 w 566566"/>
              <a:gd name="connsiteY531" fmla="*/ 135836 h 411660"/>
              <a:gd name="connsiteX532" fmla="*/ 405765 w 566566"/>
              <a:gd name="connsiteY532" fmla="*/ 137040 h 411660"/>
              <a:gd name="connsiteX533" fmla="*/ 404983 w 566566"/>
              <a:gd name="connsiteY533" fmla="*/ 138243 h 411660"/>
              <a:gd name="connsiteX534" fmla="*/ 405885 w 566566"/>
              <a:gd name="connsiteY534" fmla="*/ 139025 h 411660"/>
              <a:gd name="connsiteX535" fmla="*/ 406246 w 566566"/>
              <a:gd name="connsiteY535" fmla="*/ 139145 h 411660"/>
              <a:gd name="connsiteX536" fmla="*/ 406667 w 566566"/>
              <a:gd name="connsiteY536" fmla="*/ 139747 h 411660"/>
              <a:gd name="connsiteX537" fmla="*/ 406848 w 566566"/>
              <a:gd name="connsiteY537" fmla="*/ 140288 h 411660"/>
              <a:gd name="connsiteX538" fmla="*/ 407148 w 566566"/>
              <a:gd name="connsiteY538" fmla="*/ 140589 h 411660"/>
              <a:gd name="connsiteX539" fmla="*/ 408171 w 566566"/>
              <a:gd name="connsiteY539" fmla="*/ 141191 h 411660"/>
              <a:gd name="connsiteX540" fmla="*/ 408773 w 566566"/>
              <a:gd name="connsiteY540" fmla="*/ 141431 h 411660"/>
              <a:gd name="connsiteX541" fmla="*/ 409374 w 566566"/>
              <a:gd name="connsiteY541" fmla="*/ 141130 h 411660"/>
              <a:gd name="connsiteX542" fmla="*/ 409615 w 566566"/>
              <a:gd name="connsiteY542" fmla="*/ 141010 h 411660"/>
              <a:gd name="connsiteX543" fmla="*/ 410337 w 566566"/>
              <a:gd name="connsiteY543" fmla="*/ 141251 h 411660"/>
              <a:gd name="connsiteX544" fmla="*/ 410698 w 566566"/>
              <a:gd name="connsiteY544" fmla="*/ 140649 h 411660"/>
              <a:gd name="connsiteX545" fmla="*/ 410878 w 566566"/>
              <a:gd name="connsiteY545" fmla="*/ 139867 h 411660"/>
              <a:gd name="connsiteX546" fmla="*/ 411059 w 566566"/>
              <a:gd name="connsiteY546" fmla="*/ 139747 h 411660"/>
              <a:gd name="connsiteX547" fmla="*/ 411420 w 566566"/>
              <a:gd name="connsiteY547" fmla="*/ 139626 h 411660"/>
              <a:gd name="connsiteX548" fmla="*/ 411841 w 566566"/>
              <a:gd name="connsiteY548" fmla="*/ 139626 h 411660"/>
              <a:gd name="connsiteX549" fmla="*/ 412202 w 566566"/>
              <a:gd name="connsiteY549" fmla="*/ 140469 h 411660"/>
              <a:gd name="connsiteX550" fmla="*/ 413164 w 566566"/>
              <a:gd name="connsiteY550" fmla="*/ 142213 h 411660"/>
              <a:gd name="connsiteX551" fmla="*/ 413465 w 566566"/>
              <a:gd name="connsiteY551" fmla="*/ 142574 h 411660"/>
              <a:gd name="connsiteX552" fmla="*/ 414668 w 566566"/>
              <a:gd name="connsiteY552" fmla="*/ 143476 h 411660"/>
              <a:gd name="connsiteX553" fmla="*/ 415811 w 566566"/>
              <a:gd name="connsiteY553" fmla="*/ 143416 h 411660"/>
              <a:gd name="connsiteX554" fmla="*/ 416413 w 566566"/>
              <a:gd name="connsiteY554" fmla="*/ 144018 h 411660"/>
              <a:gd name="connsiteX555" fmla="*/ 417376 w 566566"/>
              <a:gd name="connsiteY555" fmla="*/ 144319 h 411660"/>
              <a:gd name="connsiteX556" fmla="*/ 419300 w 566566"/>
              <a:gd name="connsiteY556" fmla="*/ 144800 h 411660"/>
              <a:gd name="connsiteX557" fmla="*/ 419781 w 566566"/>
              <a:gd name="connsiteY557" fmla="*/ 145702 h 411660"/>
              <a:gd name="connsiteX558" fmla="*/ 421105 w 566566"/>
              <a:gd name="connsiteY558" fmla="*/ 145762 h 411660"/>
              <a:gd name="connsiteX559" fmla="*/ 422549 w 566566"/>
              <a:gd name="connsiteY559" fmla="*/ 146003 h 411660"/>
              <a:gd name="connsiteX560" fmla="*/ 423752 w 566566"/>
              <a:gd name="connsiteY560" fmla="*/ 146484 h 411660"/>
              <a:gd name="connsiteX561" fmla="*/ 426399 w 566566"/>
              <a:gd name="connsiteY561" fmla="*/ 146063 h 411660"/>
              <a:gd name="connsiteX562" fmla="*/ 427001 w 566566"/>
              <a:gd name="connsiteY562" fmla="*/ 145762 h 411660"/>
              <a:gd name="connsiteX563" fmla="*/ 428203 w 566566"/>
              <a:gd name="connsiteY563" fmla="*/ 145462 h 411660"/>
              <a:gd name="connsiteX564" fmla="*/ 428685 w 566566"/>
              <a:gd name="connsiteY564" fmla="*/ 144860 h 411660"/>
              <a:gd name="connsiteX565" fmla="*/ 429407 w 566566"/>
              <a:gd name="connsiteY565" fmla="*/ 144559 h 411660"/>
              <a:gd name="connsiteX566" fmla="*/ 430009 w 566566"/>
              <a:gd name="connsiteY566" fmla="*/ 144559 h 411660"/>
              <a:gd name="connsiteX567" fmla="*/ 431933 w 566566"/>
              <a:gd name="connsiteY567" fmla="*/ 144860 h 411660"/>
              <a:gd name="connsiteX568" fmla="*/ 433137 w 566566"/>
              <a:gd name="connsiteY568" fmla="*/ 144740 h 411660"/>
              <a:gd name="connsiteX569" fmla="*/ 433377 w 566566"/>
              <a:gd name="connsiteY569" fmla="*/ 144379 h 411660"/>
              <a:gd name="connsiteX570" fmla="*/ 433799 w 566566"/>
              <a:gd name="connsiteY570" fmla="*/ 144198 h 411660"/>
              <a:gd name="connsiteX571" fmla="*/ 434099 w 566566"/>
              <a:gd name="connsiteY571" fmla="*/ 144018 h 411660"/>
              <a:gd name="connsiteX572" fmla="*/ 434219 w 566566"/>
              <a:gd name="connsiteY572" fmla="*/ 144319 h 411660"/>
              <a:gd name="connsiteX573" fmla="*/ 435122 w 566566"/>
              <a:gd name="connsiteY573" fmla="*/ 145582 h 411660"/>
              <a:gd name="connsiteX574" fmla="*/ 436085 w 566566"/>
              <a:gd name="connsiteY574" fmla="*/ 145462 h 411660"/>
              <a:gd name="connsiteX575" fmla="*/ 437287 w 566566"/>
              <a:gd name="connsiteY575" fmla="*/ 146063 h 411660"/>
              <a:gd name="connsiteX576" fmla="*/ 438009 w 566566"/>
              <a:gd name="connsiteY576" fmla="*/ 146424 h 411660"/>
              <a:gd name="connsiteX577" fmla="*/ 439153 w 566566"/>
              <a:gd name="connsiteY577" fmla="*/ 146003 h 411660"/>
              <a:gd name="connsiteX578" fmla="*/ 439875 w 566566"/>
              <a:gd name="connsiteY578" fmla="*/ 145642 h 411660"/>
              <a:gd name="connsiteX579" fmla="*/ 440476 w 566566"/>
              <a:gd name="connsiteY579" fmla="*/ 145762 h 411660"/>
              <a:gd name="connsiteX580" fmla="*/ 441198 w 566566"/>
              <a:gd name="connsiteY580" fmla="*/ 145402 h 411660"/>
              <a:gd name="connsiteX581" fmla="*/ 442221 w 566566"/>
              <a:gd name="connsiteY581" fmla="*/ 144800 h 411660"/>
              <a:gd name="connsiteX582" fmla="*/ 442401 w 566566"/>
              <a:gd name="connsiteY582" fmla="*/ 144740 h 411660"/>
              <a:gd name="connsiteX583" fmla="*/ 443544 w 566566"/>
              <a:gd name="connsiteY583" fmla="*/ 144198 h 411660"/>
              <a:gd name="connsiteX584" fmla="*/ 445469 w 566566"/>
              <a:gd name="connsiteY584" fmla="*/ 144138 h 411660"/>
              <a:gd name="connsiteX585" fmla="*/ 446552 w 566566"/>
              <a:gd name="connsiteY585" fmla="*/ 144319 h 411660"/>
              <a:gd name="connsiteX586" fmla="*/ 448958 w 566566"/>
              <a:gd name="connsiteY586" fmla="*/ 144259 h 411660"/>
              <a:gd name="connsiteX587" fmla="*/ 449439 w 566566"/>
              <a:gd name="connsiteY587" fmla="*/ 143898 h 411660"/>
              <a:gd name="connsiteX588" fmla="*/ 449801 w 566566"/>
              <a:gd name="connsiteY588" fmla="*/ 143777 h 411660"/>
              <a:gd name="connsiteX589" fmla="*/ 450221 w 566566"/>
              <a:gd name="connsiteY589" fmla="*/ 143657 h 411660"/>
              <a:gd name="connsiteX590" fmla="*/ 450342 w 566566"/>
              <a:gd name="connsiteY590" fmla="*/ 143657 h 411660"/>
              <a:gd name="connsiteX591" fmla="*/ 452267 w 566566"/>
              <a:gd name="connsiteY591" fmla="*/ 143777 h 411660"/>
              <a:gd name="connsiteX592" fmla="*/ 452989 w 566566"/>
              <a:gd name="connsiteY592" fmla="*/ 141852 h 411660"/>
              <a:gd name="connsiteX593" fmla="*/ 452327 w 566566"/>
              <a:gd name="connsiteY593" fmla="*/ 140409 h 411660"/>
              <a:gd name="connsiteX594" fmla="*/ 452206 w 566566"/>
              <a:gd name="connsiteY594" fmla="*/ 139987 h 411660"/>
              <a:gd name="connsiteX595" fmla="*/ 452327 w 566566"/>
              <a:gd name="connsiteY595" fmla="*/ 139687 h 411660"/>
              <a:gd name="connsiteX596" fmla="*/ 452508 w 566566"/>
              <a:gd name="connsiteY596" fmla="*/ 139446 h 411660"/>
              <a:gd name="connsiteX597" fmla="*/ 452748 w 566566"/>
              <a:gd name="connsiteY597" fmla="*/ 139446 h 411660"/>
              <a:gd name="connsiteX598" fmla="*/ 453831 w 566566"/>
              <a:gd name="connsiteY598" fmla="*/ 139085 h 411660"/>
              <a:gd name="connsiteX599" fmla="*/ 453470 w 566566"/>
              <a:gd name="connsiteY599" fmla="*/ 138062 h 411660"/>
              <a:gd name="connsiteX600" fmla="*/ 452868 w 566566"/>
              <a:gd name="connsiteY600" fmla="*/ 138183 h 411660"/>
              <a:gd name="connsiteX601" fmla="*/ 452267 w 566566"/>
              <a:gd name="connsiteY601" fmla="*/ 138002 h 411660"/>
              <a:gd name="connsiteX602" fmla="*/ 451846 w 566566"/>
              <a:gd name="connsiteY602" fmla="*/ 137701 h 411660"/>
              <a:gd name="connsiteX603" fmla="*/ 451725 w 566566"/>
              <a:gd name="connsiteY603" fmla="*/ 137521 h 411660"/>
              <a:gd name="connsiteX604" fmla="*/ 451725 w 566566"/>
              <a:gd name="connsiteY604" fmla="*/ 137220 h 411660"/>
              <a:gd name="connsiteX605" fmla="*/ 451906 w 566566"/>
              <a:gd name="connsiteY605" fmla="*/ 136919 h 411660"/>
              <a:gd name="connsiteX606" fmla="*/ 452989 w 566566"/>
              <a:gd name="connsiteY606" fmla="*/ 136859 h 411660"/>
              <a:gd name="connsiteX607" fmla="*/ 453710 w 566566"/>
              <a:gd name="connsiteY607" fmla="*/ 137100 h 411660"/>
              <a:gd name="connsiteX608" fmla="*/ 454313 w 566566"/>
              <a:gd name="connsiteY608" fmla="*/ 137701 h 411660"/>
              <a:gd name="connsiteX609" fmla="*/ 455275 w 566566"/>
              <a:gd name="connsiteY609" fmla="*/ 138544 h 411660"/>
              <a:gd name="connsiteX610" fmla="*/ 455876 w 566566"/>
              <a:gd name="connsiteY610" fmla="*/ 137942 h 411660"/>
              <a:gd name="connsiteX611" fmla="*/ 455335 w 566566"/>
              <a:gd name="connsiteY611" fmla="*/ 136739 h 411660"/>
              <a:gd name="connsiteX612" fmla="*/ 454914 w 566566"/>
              <a:gd name="connsiteY612" fmla="*/ 136498 h 411660"/>
              <a:gd name="connsiteX613" fmla="*/ 454914 w 566566"/>
              <a:gd name="connsiteY613" fmla="*/ 135897 h 411660"/>
              <a:gd name="connsiteX614" fmla="*/ 455154 w 566566"/>
              <a:gd name="connsiteY614" fmla="*/ 135776 h 411660"/>
              <a:gd name="connsiteX615" fmla="*/ 455817 w 566566"/>
              <a:gd name="connsiteY615" fmla="*/ 135836 h 411660"/>
              <a:gd name="connsiteX616" fmla="*/ 455996 w 566566"/>
              <a:gd name="connsiteY616" fmla="*/ 135897 h 411660"/>
              <a:gd name="connsiteX617" fmla="*/ 456839 w 566566"/>
              <a:gd name="connsiteY617" fmla="*/ 136919 h 411660"/>
              <a:gd name="connsiteX618" fmla="*/ 458042 w 566566"/>
              <a:gd name="connsiteY618" fmla="*/ 136318 h 411660"/>
              <a:gd name="connsiteX619" fmla="*/ 458042 w 566566"/>
              <a:gd name="connsiteY619" fmla="*/ 135776 h 411660"/>
              <a:gd name="connsiteX620" fmla="*/ 456298 w 566566"/>
              <a:gd name="connsiteY620" fmla="*/ 134333 h 411660"/>
              <a:gd name="connsiteX621" fmla="*/ 454492 w 566566"/>
              <a:gd name="connsiteY621" fmla="*/ 134032 h 411660"/>
              <a:gd name="connsiteX622" fmla="*/ 451725 w 566566"/>
              <a:gd name="connsiteY622" fmla="*/ 132407 h 411660"/>
              <a:gd name="connsiteX623" fmla="*/ 451004 w 566566"/>
              <a:gd name="connsiteY623" fmla="*/ 131626 h 411660"/>
              <a:gd name="connsiteX624" fmla="*/ 450823 w 566566"/>
              <a:gd name="connsiteY624" fmla="*/ 131325 h 411660"/>
              <a:gd name="connsiteX625" fmla="*/ 450823 w 566566"/>
              <a:gd name="connsiteY625" fmla="*/ 130122 h 411660"/>
              <a:gd name="connsiteX626" fmla="*/ 451184 w 566566"/>
              <a:gd name="connsiteY626" fmla="*/ 129580 h 411660"/>
              <a:gd name="connsiteX627" fmla="*/ 453229 w 566566"/>
              <a:gd name="connsiteY627" fmla="*/ 129099 h 411660"/>
              <a:gd name="connsiteX628" fmla="*/ 454673 w 566566"/>
              <a:gd name="connsiteY628" fmla="*/ 129219 h 411660"/>
              <a:gd name="connsiteX629" fmla="*/ 455094 w 566566"/>
              <a:gd name="connsiteY629" fmla="*/ 129339 h 411660"/>
              <a:gd name="connsiteX630" fmla="*/ 456298 w 566566"/>
              <a:gd name="connsiteY630" fmla="*/ 129941 h 411660"/>
              <a:gd name="connsiteX631" fmla="*/ 457982 w 566566"/>
              <a:gd name="connsiteY631" fmla="*/ 130182 h 411660"/>
              <a:gd name="connsiteX632" fmla="*/ 459546 w 566566"/>
              <a:gd name="connsiteY632" fmla="*/ 128738 h 411660"/>
              <a:gd name="connsiteX633" fmla="*/ 459065 w 566566"/>
              <a:gd name="connsiteY633" fmla="*/ 127595 h 411660"/>
              <a:gd name="connsiteX634" fmla="*/ 457260 w 566566"/>
              <a:gd name="connsiteY634" fmla="*/ 126933 h 411660"/>
              <a:gd name="connsiteX635" fmla="*/ 456658 w 566566"/>
              <a:gd name="connsiteY635" fmla="*/ 126753 h 411660"/>
              <a:gd name="connsiteX636" fmla="*/ 454914 w 566566"/>
              <a:gd name="connsiteY636" fmla="*/ 125850 h 411660"/>
              <a:gd name="connsiteX637" fmla="*/ 452628 w 566566"/>
              <a:gd name="connsiteY637" fmla="*/ 123263 h 411660"/>
              <a:gd name="connsiteX638" fmla="*/ 452748 w 566566"/>
              <a:gd name="connsiteY638" fmla="*/ 122903 h 411660"/>
              <a:gd name="connsiteX639" fmla="*/ 454252 w 566566"/>
              <a:gd name="connsiteY639" fmla="*/ 122120 h 411660"/>
              <a:gd name="connsiteX640" fmla="*/ 455936 w 566566"/>
              <a:gd name="connsiteY640" fmla="*/ 122421 h 411660"/>
              <a:gd name="connsiteX641" fmla="*/ 458282 w 566566"/>
              <a:gd name="connsiteY641" fmla="*/ 122782 h 411660"/>
              <a:gd name="connsiteX642" fmla="*/ 460870 w 566566"/>
              <a:gd name="connsiteY642" fmla="*/ 123685 h 411660"/>
              <a:gd name="connsiteX643" fmla="*/ 461531 w 566566"/>
              <a:gd name="connsiteY643" fmla="*/ 122662 h 411660"/>
              <a:gd name="connsiteX644" fmla="*/ 460568 w 566566"/>
              <a:gd name="connsiteY644" fmla="*/ 122060 h 411660"/>
              <a:gd name="connsiteX645" fmla="*/ 460027 w 566566"/>
              <a:gd name="connsiteY645" fmla="*/ 121639 h 411660"/>
              <a:gd name="connsiteX646" fmla="*/ 459546 w 566566"/>
              <a:gd name="connsiteY646" fmla="*/ 121158 h 411660"/>
              <a:gd name="connsiteX647" fmla="*/ 460328 w 566566"/>
              <a:gd name="connsiteY647" fmla="*/ 119353 h 411660"/>
              <a:gd name="connsiteX648" fmla="*/ 461351 w 566566"/>
              <a:gd name="connsiteY648" fmla="*/ 119353 h 411660"/>
              <a:gd name="connsiteX649" fmla="*/ 462855 w 566566"/>
              <a:gd name="connsiteY649" fmla="*/ 119834 h 411660"/>
              <a:gd name="connsiteX650" fmla="*/ 463276 w 566566"/>
              <a:gd name="connsiteY650" fmla="*/ 118511 h 411660"/>
              <a:gd name="connsiteX651" fmla="*/ 462253 w 566566"/>
              <a:gd name="connsiteY651" fmla="*/ 117669 h 411660"/>
              <a:gd name="connsiteX652" fmla="*/ 462494 w 566566"/>
              <a:gd name="connsiteY652" fmla="*/ 116887 h 411660"/>
              <a:gd name="connsiteX653" fmla="*/ 462734 w 566566"/>
              <a:gd name="connsiteY653" fmla="*/ 116887 h 411660"/>
              <a:gd name="connsiteX654" fmla="*/ 463336 w 566566"/>
              <a:gd name="connsiteY654" fmla="*/ 116827 h 411660"/>
              <a:gd name="connsiteX655" fmla="*/ 464780 w 566566"/>
              <a:gd name="connsiteY655" fmla="*/ 116827 h 411660"/>
              <a:gd name="connsiteX656" fmla="*/ 467788 w 566566"/>
              <a:gd name="connsiteY656" fmla="*/ 117007 h 411660"/>
              <a:gd name="connsiteX657" fmla="*/ 469051 w 566566"/>
              <a:gd name="connsiteY657" fmla="*/ 117248 h 411660"/>
              <a:gd name="connsiteX658" fmla="*/ 469953 w 566566"/>
              <a:gd name="connsiteY658" fmla="*/ 117248 h 411660"/>
              <a:gd name="connsiteX659" fmla="*/ 471457 w 566566"/>
              <a:gd name="connsiteY659" fmla="*/ 117548 h 411660"/>
              <a:gd name="connsiteX660" fmla="*/ 473804 w 566566"/>
              <a:gd name="connsiteY660" fmla="*/ 118030 h 411660"/>
              <a:gd name="connsiteX661" fmla="*/ 476149 w 566566"/>
              <a:gd name="connsiteY661" fmla="*/ 117909 h 411660"/>
              <a:gd name="connsiteX662" fmla="*/ 476149 w 566566"/>
              <a:gd name="connsiteY662" fmla="*/ 115563 h 411660"/>
              <a:gd name="connsiteX663" fmla="*/ 476872 w 566566"/>
              <a:gd name="connsiteY663" fmla="*/ 113578 h 411660"/>
              <a:gd name="connsiteX664" fmla="*/ 478075 w 566566"/>
              <a:gd name="connsiteY664" fmla="*/ 111773 h 411660"/>
              <a:gd name="connsiteX665" fmla="*/ 478676 w 566566"/>
              <a:gd name="connsiteY665" fmla="*/ 110751 h 411660"/>
              <a:gd name="connsiteX666" fmla="*/ 479277 w 566566"/>
              <a:gd name="connsiteY666" fmla="*/ 110029 h 411660"/>
              <a:gd name="connsiteX667" fmla="*/ 479579 w 566566"/>
              <a:gd name="connsiteY667" fmla="*/ 109848 h 411660"/>
              <a:gd name="connsiteX668" fmla="*/ 480300 w 566566"/>
              <a:gd name="connsiteY668" fmla="*/ 108645 h 411660"/>
              <a:gd name="connsiteX669" fmla="*/ 479699 w 566566"/>
              <a:gd name="connsiteY669" fmla="*/ 108044 h 411660"/>
              <a:gd name="connsiteX670" fmla="*/ 478736 w 566566"/>
              <a:gd name="connsiteY670" fmla="*/ 107322 h 411660"/>
              <a:gd name="connsiteX671" fmla="*/ 478435 w 566566"/>
              <a:gd name="connsiteY671" fmla="*/ 106961 h 411660"/>
              <a:gd name="connsiteX672" fmla="*/ 478435 w 566566"/>
              <a:gd name="connsiteY672" fmla="*/ 106600 h 411660"/>
              <a:gd name="connsiteX673" fmla="*/ 478736 w 566566"/>
              <a:gd name="connsiteY673" fmla="*/ 106239 h 411660"/>
              <a:gd name="connsiteX674" fmla="*/ 478917 w 566566"/>
              <a:gd name="connsiteY674" fmla="*/ 105998 h 411660"/>
              <a:gd name="connsiteX675" fmla="*/ 479217 w 566566"/>
              <a:gd name="connsiteY675" fmla="*/ 105878 h 411660"/>
              <a:gd name="connsiteX676" fmla="*/ 481203 w 566566"/>
              <a:gd name="connsiteY676" fmla="*/ 105397 h 411660"/>
              <a:gd name="connsiteX677" fmla="*/ 482827 w 566566"/>
              <a:gd name="connsiteY677" fmla="*/ 104314 h 411660"/>
              <a:gd name="connsiteX678" fmla="*/ 483248 w 566566"/>
              <a:gd name="connsiteY678" fmla="*/ 103291 h 411660"/>
              <a:gd name="connsiteX679" fmla="*/ 484511 w 566566"/>
              <a:gd name="connsiteY679" fmla="*/ 100885 h 411660"/>
              <a:gd name="connsiteX680" fmla="*/ 485353 w 566566"/>
              <a:gd name="connsiteY680" fmla="*/ 100524 h 411660"/>
              <a:gd name="connsiteX681" fmla="*/ 488662 w 566566"/>
              <a:gd name="connsiteY681" fmla="*/ 100764 h 411660"/>
              <a:gd name="connsiteX682" fmla="*/ 490227 w 566566"/>
              <a:gd name="connsiteY682" fmla="*/ 100404 h 411660"/>
              <a:gd name="connsiteX683" fmla="*/ 490828 w 566566"/>
              <a:gd name="connsiteY683" fmla="*/ 100464 h 411660"/>
              <a:gd name="connsiteX684" fmla="*/ 491550 w 566566"/>
              <a:gd name="connsiteY684" fmla="*/ 100464 h 411660"/>
              <a:gd name="connsiteX685" fmla="*/ 493114 w 566566"/>
              <a:gd name="connsiteY685" fmla="*/ 100644 h 411660"/>
              <a:gd name="connsiteX686" fmla="*/ 496122 w 566566"/>
              <a:gd name="connsiteY686" fmla="*/ 100764 h 411660"/>
              <a:gd name="connsiteX687" fmla="*/ 497506 w 566566"/>
              <a:gd name="connsiteY687" fmla="*/ 101246 h 411660"/>
              <a:gd name="connsiteX688" fmla="*/ 498708 w 566566"/>
              <a:gd name="connsiteY688" fmla="*/ 102148 h 411660"/>
              <a:gd name="connsiteX689" fmla="*/ 499551 w 566566"/>
              <a:gd name="connsiteY689" fmla="*/ 101907 h 411660"/>
              <a:gd name="connsiteX690" fmla="*/ 500333 w 566566"/>
              <a:gd name="connsiteY690" fmla="*/ 102088 h 411660"/>
              <a:gd name="connsiteX691" fmla="*/ 500754 w 566566"/>
              <a:gd name="connsiteY691" fmla="*/ 102328 h 411660"/>
              <a:gd name="connsiteX692" fmla="*/ 503762 w 566566"/>
              <a:gd name="connsiteY692" fmla="*/ 104374 h 411660"/>
              <a:gd name="connsiteX693" fmla="*/ 504544 w 566566"/>
              <a:gd name="connsiteY693" fmla="*/ 104735 h 411660"/>
              <a:gd name="connsiteX694" fmla="*/ 506409 w 566566"/>
              <a:gd name="connsiteY694" fmla="*/ 106118 h 411660"/>
              <a:gd name="connsiteX695" fmla="*/ 507612 w 566566"/>
              <a:gd name="connsiteY695" fmla="*/ 106660 h 411660"/>
              <a:gd name="connsiteX696" fmla="*/ 508936 w 566566"/>
              <a:gd name="connsiteY696" fmla="*/ 108164 h 411660"/>
              <a:gd name="connsiteX697" fmla="*/ 509477 w 566566"/>
              <a:gd name="connsiteY697" fmla="*/ 108585 h 411660"/>
              <a:gd name="connsiteX698" fmla="*/ 510800 w 566566"/>
              <a:gd name="connsiteY698" fmla="*/ 109788 h 411660"/>
              <a:gd name="connsiteX699" fmla="*/ 511944 w 566566"/>
              <a:gd name="connsiteY699" fmla="*/ 110991 h 411660"/>
              <a:gd name="connsiteX700" fmla="*/ 513387 w 566566"/>
              <a:gd name="connsiteY700" fmla="*/ 112194 h 411660"/>
              <a:gd name="connsiteX701" fmla="*/ 515072 w 566566"/>
              <a:gd name="connsiteY701" fmla="*/ 112074 h 411660"/>
              <a:gd name="connsiteX702" fmla="*/ 517658 w 566566"/>
              <a:gd name="connsiteY702" fmla="*/ 111593 h 411660"/>
              <a:gd name="connsiteX703" fmla="*/ 518681 w 566566"/>
              <a:gd name="connsiteY703" fmla="*/ 109908 h 411660"/>
              <a:gd name="connsiteX704" fmla="*/ 519102 w 566566"/>
              <a:gd name="connsiteY704" fmla="*/ 109547 h 411660"/>
              <a:gd name="connsiteX705" fmla="*/ 519584 w 566566"/>
              <a:gd name="connsiteY705" fmla="*/ 109307 h 411660"/>
              <a:gd name="connsiteX706" fmla="*/ 520366 w 566566"/>
              <a:gd name="connsiteY706" fmla="*/ 109307 h 411660"/>
              <a:gd name="connsiteX707" fmla="*/ 520967 w 566566"/>
              <a:gd name="connsiteY707" fmla="*/ 109608 h 411660"/>
              <a:gd name="connsiteX708" fmla="*/ 521268 w 566566"/>
              <a:gd name="connsiteY708" fmla="*/ 109969 h 411660"/>
              <a:gd name="connsiteX709" fmla="*/ 521268 w 566566"/>
              <a:gd name="connsiteY709" fmla="*/ 110450 h 411660"/>
              <a:gd name="connsiteX710" fmla="*/ 522110 w 566566"/>
              <a:gd name="connsiteY710" fmla="*/ 113097 h 411660"/>
              <a:gd name="connsiteX711" fmla="*/ 523313 w 566566"/>
              <a:gd name="connsiteY711" fmla="*/ 113037 h 411660"/>
              <a:gd name="connsiteX712" fmla="*/ 523674 w 566566"/>
              <a:gd name="connsiteY712" fmla="*/ 111834 h 411660"/>
              <a:gd name="connsiteX713" fmla="*/ 523073 w 566566"/>
              <a:gd name="connsiteY713" fmla="*/ 108465 h 411660"/>
              <a:gd name="connsiteX714" fmla="*/ 521569 w 566566"/>
              <a:gd name="connsiteY714" fmla="*/ 107562 h 411660"/>
              <a:gd name="connsiteX715" fmla="*/ 521930 w 566566"/>
              <a:gd name="connsiteY715" fmla="*/ 106720 h 411660"/>
              <a:gd name="connsiteX716" fmla="*/ 522592 w 566566"/>
              <a:gd name="connsiteY716" fmla="*/ 106660 h 411660"/>
              <a:gd name="connsiteX717" fmla="*/ 522892 w 566566"/>
              <a:gd name="connsiteY717" fmla="*/ 106660 h 411660"/>
              <a:gd name="connsiteX718" fmla="*/ 523434 w 566566"/>
              <a:gd name="connsiteY718" fmla="*/ 106961 h 411660"/>
              <a:gd name="connsiteX719" fmla="*/ 523975 w 566566"/>
              <a:gd name="connsiteY719" fmla="*/ 107322 h 411660"/>
              <a:gd name="connsiteX720" fmla="*/ 525118 w 566566"/>
              <a:gd name="connsiteY720" fmla="*/ 108585 h 411660"/>
              <a:gd name="connsiteX721" fmla="*/ 525178 w 566566"/>
              <a:gd name="connsiteY721" fmla="*/ 108765 h 411660"/>
              <a:gd name="connsiteX722" fmla="*/ 526382 w 566566"/>
              <a:gd name="connsiteY722" fmla="*/ 108765 h 411660"/>
              <a:gd name="connsiteX723" fmla="*/ 527705 w 566566"/>
              <a:gd name="connsiteY723" fmla="*/ 108886 h 411660"/>
              <a:gd name="connsiteX724" fmla="*/ 528367 w 566566"/>
              <a:gd name="connsiteY724" fmla="*/ 108826 h 411660"/>
              <a:gd name="connsiteX725" fmla="*/ 530172 w 566566"/>
              <a:gd name="connsiteY725" fmla="*/ 108886 h 411660"/>
              <a:gd name="connsiteX726" fmla="*/ 531014 w 566566"/>
              <a:gd name="connsiteY726" fmla="*/ 108404 h 411660"/>
              <a:gd name="connsiteX727" fmla="*/ 530893 w 566566"/>
              <a:gd name="connsiteY727" fmla="*/ 107081 h 411660"/>
              <a:gd name="connsiteX728" fmla="*/ 529810 w 566566"/>
              <a:gd name="connsiteY728" fmla="*/ 106058 h 411660"/>
              <a:gd name="connsiteX729" fmla="*/ 529750 w 566566"/>
              <a:gd name="connsiteY729" fmla="*/ 105878 h 411660"/>
              <a:gd name="connsiteX730" fmla="*/ 529991 w 566566"/>
              <a:gd name="connsiteY730" fmla="*/ 105336 h 411660"/>
              <a:gd name="connsiteX731" fmla="*/ 531495 w 566566"/>
              <a:gd name="connsiteY731" fmla="*/ 105397 h 411660"/>
              <a:gd name="connsiteX732" fmla="*/ 533059 w 566566"/>
              <a:gd name="connsiteY732" fmla="*/ 105998 h 411660"/>
              <a:gd name="connsiteX733" fmla="*/ 536548 w 566566"/>
              <a:gd name="connsiteY733" fmla="*/ 105577 h 411660"/>
              <a:gd name="connsiteX734" fmla="*/ 537631 w 566566"/>
              <a:gd name="connsiteY734" fmla="*/ 105938 h 411660"/>
              <a:gd name="connsiteX735" fmla="*/ 538834 w 566566"/>
              <a:gd name="connsiteY735" fmla="*/ 108104 h 411660"/>
              <a:gd name="connsiteX736" fmla="*/ 539015 w 566566"/>
              <a:gd name="connsiteY736" fmla="*/ 108886 h 411660"/>
              <a:gd name="connsiteX737" fmla="*/ 539015 w 566566"/>
              <a:gd name="connsiteY737" fmla="*/ 112495 h 411660"/>
              <a:gd name="connsiteX738" fmla="*/ 538413 w 566566"/>
              <a:gd name="connsiteY738" fmla="*/ 113397 h 411660"/>
              <a:gd name="connsiteX739" fmla="*/ 533179 w 566566"/>
              <a:gd name="connsiteY739" fmla="*/ 114901 h 411660"/>
              <a:gd name="connsiteX740" fmla="*/ 532577 w 566566"/>
              <a:gd name="connsiteY740" fmla="*/ 115503 h 411660"/>
              <a:gd name="connsiteX741" fmla="*/ 532337 w 566566"/>
              <a:gd name="connsiteY741" fmla="*/ 117187 h 411660"/>
              <a:gd name="connsiteX742" fmla="*/ 533660 w 566566"/>
              <a:gd name="connsiteY742" fmla="*/ 117669 h 411660"/>
              <a:gd name="connsiteX743" fmla="*/ 535285 w 566566"/>
              <a:gd name="connsiteY743" fmla="*/ 118391 h 411660"/>
              <a:gd name="connsiteX744" fmla="*/ 536248 w 566566"/>
              <a:gd name="connsiteY744" fmla="*/ 119052 h 411660"/>
              <a:gd name="connsiteX745" fmla="*/ 536608 w 566566"/>
              <a:gd name="connsiteY745" fmla="*/ 120737 h 411660"/>
              <a:gd name="connsiteX746" fmla="*/ 536729 w 566566"/>
              <a:gd name="connsiteY746" fmla="*/ 121639 h 411660"/>
              <a:gd name="connsiteX747" fmla="*/ 536969 w 566566"/>
              <a:gd name="connsiteY747" fmla="*/ 122963 h 411660"/>
              <a:gd name="connsiteX748" fmla="*/ 537811 w 566566"/>
              <a:gd name="connsiteY748" fmla="*/ 123444 h 411660"/>
              <a:gd name="connsiteX749" fmla="*/ 539496 w 566566"/>
              <a:gd name="connsiteY749" fmla="*/ 122842 h 411660"/>
              <a:gd name="connsiteX750" fmla="*/ 540398 w 566566"/>
              <a:gd name="connsiteY750" fmla="*/ 121519 h 411660"/>
              <a:gd name="connsiteX751" fmla="*/ 540097 w 566566"/>
              <a:gd name="connsiteY751" fmla="*/ 119955 h 411660"/>
              <a:gd name="connsiteX752" fmla="*/ 541421 w 566566"/>
              <a:gd name="connsiteY752" fmla="*/ 119233 h 411660"/>
              <a:gd name="connsiteX753" fmla="*/ 542383 w 566566"/>
              <a:gd name="connsiteY753" fmla="*/ 119534 h 411660"/>
              <a:gd name="connsiteX754" fmla="*/ 542744 w 566566"/>
              <a:gd name="connsiteY754" fmla="*/ 121519 h 411660"/>
              <a:gd name="connsiteX755" fmla="*/ 542684 w 566566"/>
              <a:gd name="connsiteY755" fmla="*/ 121880 h 411660"/>
              <a:gd name="connsiteX756" fmla="*/ 542504 w 566566"/>
              <a:gd name="connsiteY756" fmla="*/ 122181 h 411660"/>
              <a:gd name="connsiteX757" fmla="*/ 541240 w 566566"/>
              <a:gd name="connsiteY757" fmla="*/ 123745 h 411660"/>
              <a:gd name="connsiteX758" fmla="*/ 540458 w 566566"/>
              <a:gd name="connsiteY758" fmla="*/ 124467 h 411660"/>
              <a:gd name="connsiteX759" fmla="*/ 540278 w 566566"/>
              <a:gd name="connsiteY759" fmla="*/ 125068 h 411660"/>
              <a:gd name="connsiteX760" fmla="*/ 540819 w 566566"/>
              <a:gd name="connsiteY760" fmla="*/ 125850 h 411660"/>
              <a:gd name="connsiteX761" fmla="*/ 543587 w 566566"/>
              <a:gd name="connsiteY761" fmla="*/ 126271 h 411660"/>
              <a:gd name="connsiteX762" fmla="*/ 544790 w 566566"/>
              <a:gd name="connsiteY762" fmla="*/ 125850 h 411660"/>
              <a:gd name="connsiteX763" fmla="*/ 548159 w 566566"/>
              <a:gd name="connsiteY763" fmla="*/ 125850 h 411660"/>
              <a:gd name="connsiteX764" fmla="*/ 549181 w 566566"/>
              <a:gd name="connsiteY764" fmla="*/ 123985 h 411660"/>
              <a:gd name="connsiteX765" fmla="*/ 549783 w 566566"/>
              <a:gd name="connsiteY765" fmla="*/ 123564 h 411660"/>
              <a:gd name="connsiteX766" fmla="*/ 550083 w 566566"/>
              <a:gd name="connsiteY766" fmla="*/ 123324 h 411660"/>
              <a:gd name="connsiteX767" fmla="*/ 551949 w 566566"/>
              <a:gd name="connsiteY767" fmla="*/ 123504 h 411660"/>
              <a:gd name="connsiteX768" fmla="*/ 552189 w 566566"/>
              <a:gd name="connsiteY768" fmla="*/ 123745 h 411660"/>
              <a:gd name="connsiteX769" fmla="*/ 552189 w 566566"/>
              <a:gd name="connsiteY769" fmla="*/ 124406 h 411660"/>
              <a:gd name="connsiteX770" fmla="*/ 548580 w 566566"/>
              <a:gd name="connsiteY770" fmla="*/ 127174 h 411660"/>
              <a:gd name="connsiteX771" fmla="*/ 548820 w 566566"/>
              <a:gd name="connsiteY771" fmla="*/ 128858 h 411660"/>
              <a:gd name="connsiteX772" fmla="*/ 551467 w 566566"/>
              <a:gd name="connsiteY772" fmla="*/ 129760 h 411660"/>
              <a:gd name="connsiteX773" fmla="*/ 551768 w 566566"/>
              <a:gd name="connsiteY773" fmla="*/ 130001 h 411660"/>
              <a:gd name="connsiteX774" fmla="*/ 552009 w 566566"/>
              <a:gd name="connsiteY774" fmla="*/ 130302 h 411660"/>
              <a:gd name="connsiteX775" fmla="*/ 551828 w 566566"/>
              <a:gd name="connsiteY775" fmla="*/ 130663 h 411660"/>
              <a:gd name="connsiteX776" fmla="*/ 551467 w 566566"/>
              <a:gd name="connsiteY776" fmla="*/ 130843 h 411660"/>
              <a:gd name="connsiteX777" fmla="*/ 549362 w 566566"/>
              <a:gd name="connsiteY777" fmla="*/ 130964 h 411660"/>
              <a:gd name="connsiteX778" fmla="*/ 549181 w 566566"/>
              <a:gd name="connsiteY778" fmla="*/ 131204 h 411660"/>
              <a:gd name="connsiteX779" fmla="*/ 550144 w 566566"/>
              <a:gd name="connsiteY779" fmla="*/ 132648 h 411660"/>
              <a:gd name="connsiteX780" fmla="*/ 551648 w 566566"/>
              <a:gd name="connsiteY780" fmla="*/ 133731 h 411660"/>
              <a:gd name="connsiteX781" fmla="*/ 551527 w 566566"/>
              <a:gd name="connsiteY781" fmla="*/ 133972 h 411660"/>
              <a:gd name="connsiteX782" fmla="*/ 550926 w 566566"/>
              <a:gd name="connsiteY782" fmla="*/ 134393 h 411660"/>
              <a:gd name="connsiteX783" fmla="*/ 549542 w 566566"/>
              <a:gd name="connsiteY783" fmla="*/ 135175 h 411660"/>
              <a:gd name="connsiteX784" fmla="*/ 550685 w 566566"/>
              <a:gd name="connsiteY784" fmla="*/ 136498 h 411660"/>
              <a:gd name="connsiteX785" fmla="*/ 552490 w 566566"/>
              <a:gd name="connsiteY785" fmla="*/ 136619 h 411660"/>
              <a:gd name="connsiteX786" fmla="*/ 553152 w 566566"/>
              <a:gd name="connsiteY786" fmla="*/ 136378 h 411660"/>
              <a:gd name="connsiteX787" fmla="*/ 555739 w 566566"/>
              <a:gd name="connsiteY787" fmla="*/ 135957 h 411660"/>
              <a:gd name="connsiteX788" fmla="*/ 556159 w 566566"/>
              <a:gd name="connsiteY788" fmla="*/ 136017 h 411660"/>
              <a:gd name="connsiteX789" fmla="*/ 557182 w 566566"/>
              <a:gd name="connsiteY789" fmla="*/ 136619 h 411660"/>
              <a:gd name="connsiteX790" fmla="*/ 559529 w 566566"/>
              <a:gd name="connsiteY790" fmla="*/ 139626 h 411660"/>
              <a:gd name="connsiteX791" fmla="*/ 559829 w 566566"/>
              <a:gd name="connsiteY791" fmla="*/ 139807 h 411660"/>
              <a:gd name="connsiteX792" fmla="*/ 561033 w 566566"/>
              <a:gd name="connsiteY792" fmla="*/ 141972 h 411660"/>
              <a:gd name="connsiteX793" fmla="*/ 561213 w 566566"/>
              <a:gd name="connsiteY793" fmla="*/ 142213 h 411660"/>
              <a:gd name="connsiteX794" fmla="*/ 560972 w 566566"/>
              <a:gd name="connsiteY794" fmla="*/ 143055 h 411660"/>
              <a:gd name="connsiteX795" fmla="*/ 560551 w 566566"/>
              <a:gd name="connsiteY795" fmla="*/ 143236 h 411660"/>
              <a:gd name="connsiteX796" fmla="*/ 559228 w 566566"/>
              <a:gd name="connsiteY796" fmla="*/ 143838 h 411660"/>
              <a:gd name="connsiteX797" fmla="*/ 559408 w 566566"/>
              <a:gd name="connsiteY797" fmla="*/ 145041 h 411660"/>
              <a:gd name="connsiteX798" fmla="*/ 560130 w 566566"/>
              <a:gd name="connsiteY798" fmla="*/ 145823 h 411660"/>
              <a:gd name="connsiteX799" fmla="*/ 561152 w 566566"/>
              <a:gd name="connsiteY799" fmla="*/ 147026 h 411660"/>
              <a:gd name="connsiteX800" fmla="*/ 561393 w 566566"/>
              <a:gd name="connsiteY800" fmla="*/ 147567 h 411660"/>
              <a:gd name="connsiteX801" fmla="*/ 561393 w 566566"/>
              <a:gd name="connsiteY801" fmla="*/ 147928 h 411660"/>
              <a:gd name="connsiteX802" fmla="*/ 560972 w 566566"/>
              <a:gd name="connsiteY802" fmla="*/ 150094 h 411660"/>
              <a:gd name="connsiteX803" fmla="*/ 559889 w 566566"/>
              <a:gd name="connsiteY803" fmla="*/ 151297 h 411660"/>
              <a:gd name="connsiteX804" fmla="*/ 559889 w 566566"/>
              <a:gd name="connsiteY804" fmla="*/ 152320 h 411660"/>
              <a:gd name="connsiteX805" fmla="*/ 560912 w 566566"/>
              <a:gd name="connsiteY805" fmla="*/ 153282 h 411660"/>
              <a:gd name="connsiteX806" fmla="*/ 561574 w 566566"/>
              <a:gd name="connsiteY806" fmla="*/ 153282 h 411660"/>
              <a:gd name="connsiteX807" fmla="*/ 564882 w 566566"/>
              <a:gd name="connsiteY807" fmla="*/ 154064 h 411660"/>
              <a:gd name="connsiteX808" fmla="*/ 565424 w 566566"/>
              <a:gd name="connsiteY808" fmla="*/ 154425 h 411660"/>
              <a:gd name="connsiteX809" fmla="*/ 566567 w 566566"/>
              <a:gd name="connsiteY809" fmla="*/ 154365 h 411660"/>
              <a:gd name="connsiteX810" fmla="*/ 564762 w 566566"/>
              <a:gd name="connsiteY810" fmla="*/ 156651 h 411660"/>
              <a:gd name="connsiteX811" fmla="*/ 564522 w 566566"/>
              <a:gd name="connsiteY811" fmla="*/ 157433 h 411660"/>
              <a:gd name="connsiteX812" fmla="*/ 564401 w 566566"/>
              <a:gd name="connsiteY812" fmla="*/ 158155 h 411660"/>
              <a:gd name="connsiteX813" fmla="*/ 563800 w 566566"/>
              <a:gd name="connsiteY813" fmla="*/ 160201 h 411660"/>
              <a:gd name="connsiteX814" fmla="*/ 563679 w 566566"/>
              <a:gd name="connsiteY814" fmla="*/ 163088 h 411660"/>
              <a:gd name="connsiteX815" fmla="*/ 563860 w 566566"/>
              <a:gd name="connsiteY815" fmla="*/ 163629 h 411660"/>
              <a:gd name="connsiteX816" fmla="*/ 563739 w 566566"/>
              <a:gd name="connsiteY816" fmla="*/ 163930 h 411660"/>
              <a:gd name="connsiteX817" fmla="*/ 563499 w 566566"/>
              <a:gd name="connsiteY817" fmla="*/ 164351 h 411660"/>
              <a:gd name="connsiteX818" fmla="*/ 563438 w 566566"/>
              <a:gd name="connsiteY818" fmla="*/ 164953 h 411660"/>
              <a:gd name="connsiteX819" fmla="*/ 563679 w 566566"/>
              <a:gd name="connsiteY819" fmla="*/ 165915 h 411660"/>
              <a:gd name="connsiteX820" fmla="*/ 563619 w 566566"/>
              <a:gd name="connsiteY820" fmla="*/ 166216 h 411660"/>
              <a:gd name="connsiteX821" fmla="*/ 563499 w 566566"/>
              <a:gd name="connsiteY821" fmla="*/ 166457 h 411660"/>
              <a:gd name="connsiteX822" fmla="*/ 563319 w 566566"/>
              <a:gd name="connsiteY822" fmla="*/ 166457 h 411660"/>
              <a:gd name="connsiteX823" fmla="*/ 563198 w 566566"/>
              <a:gd name="connsiteY823" fmla="*/ 166938 h 411660"/>
              <a:gd name="connsiteX824" fmla="*/ 563378 w 566566"/>
              <a:gd name="connsiteY824" fmla="*/ 167540 h 411660"/>
              <a:gd name="connsiteX825" fmla="*/ 562716 w 566566"/>
              <a:gd name="connsiteY825" fmla="*/ 167780 h 411660"/>
              <a:gd name="connsiteX826" fmla="*/ 562597 w 566566"/>
              <a:gd name="connsiteY826" fmla="*/ 168021 h 411660"/>
              <a:gd name="connsiteX827" fmla="*/ 562416 w 566566"/>
              <a:gd name="connsiteY827" fmla="*/ 168322 h 411660"/>
              <a:gd name="connsiteX828" fmla="*/ 563018 w 566566"/>
              <a:gd name="connsiteY828" fmla="*/ 169224 h 411660"/>
              <a:gd name="connsiteX829" fmla="*/ 563138 w 566566"/>
              <a:gd name="connsiteY829" fmla="*/ 171270 h 411660"/>
              <a:gd name="connsiteX830" fmla="*/ 563078 w 566566"/>
              <a:gd name="connsiteY830" fmla="*/ 171871 h 411660"/>
              <a:gd name="connsiteX831" fmla="*/ 561694 w 566566"/>
              <a:gd name="connsiteY831" fmla="*/ 175180 h 411660"/>
              <a:gd name="connsiteX832" fmla="*/ 561634 w 566566"/>
              <a:gd name="connsiteY832" fmla="*/ 176383 h 411660"/>
              <a:gd name="connsiteX833" fmla="*/ 561273 w 566566"/>
              <a:gd name="connsiteY833" fmla="*/ 177466 h 411660"/>
              <a:gd name="connsiteX834" fmla="*/ 560972 w 566566"/>
              <a:gd name="connsiteY834" fmla="*/ 179451 h 411660"/>
              <a:gd name="connsiteX835" fmla="*/ 560972 w 566566"/>
              <a:gd name="connsiteY835" fmla="*/ 180053 h 411660"/>
              <a:gd name="connsiteX836" fmla="*/ 561213 w 566566"/>
              <a:gd name="connsiteY836" fmla="*/ 181135 h 411660"/>
              <a:gd name="connsiteX837" fmla="*/ 561093 w 566566"/>
              <a:gd name="connsiteY837" fmla="*/ 181978 h 411660"/>
              <a:gd name="connsiteX838" fmla="*/ 561093 w 566566"/>
              <a:gd name="connsiteY838" fmla="*/ 185106 h 411660"/>
              <a:gd name="connsiteX839" fmla="*/ 560430 w 566566"/>
              <a:gd name="connsiteY839" fmla="*/ 186790 h 411660"/>
              <a:gd name="connsiteX840" fmla="*/ 559889 w 566566"/>
              <a:gd name="connsiteY840" fmla="*/ 190219 h 411660"/>
              <a:gd name="connsiteX841" fmla="*/ 560311 w 566566"/>
              <a:gd name="connsiteY841" fmla="*/ 191001 h 411660"/>
              <a:gd name="connsiteX842" fmla="*/ 560370 w 566566"/>
              <a:gd name="connsiteY842" fmla="*/ 191543 h 411660"/>
              <a:gd name="connsiteX843" fmla="*/ 560130 w 566566"/>
              <a:gd name="connsiteY843" fmla="*/ 192204 h 411660"/>
              <a:gd name="connsiteX844" fmla="*/ 560010 w 566566"/>
              <a:gd name="connsiteY844" fmla="*/ 192385 h 411660"/>
              <a:gd name="connsiteX845" fmla="*/ 559889 w 566566"/>
              <a:gd name="connsiteY845" fmla="*/ 192986 h 411660"/>
              <a:gd name="connsiteX846" fmla="*/ 559769 w 566566"/>
              <a:gd name="connsiteY846" fmla="*/ 193107 h 411660"/>
              <a:gd name="connsiteX847" fmla="*/ 554415 w 566566"/>
              <a:gd name="connsiteY847" fmla="*/ 190400 h 411660"/>
              <a:gd name="connsiteX848" fmla="*/ 554175 w 566566"/>
              <a:gd name="connsiteY848" fmla="*/ 190400 h 411660"/>
              <a:gd name="connsiteX849" fmla="*/ 550445 w 566566"/>
              <a:gd name="connsiteY849" fmla="*/ 188414 h 411660"/>
              <a:gd name="connsiteX850" fmla="*/ 548881 w 566566"/>
              <a:gd name="connsiteY850" fmla="*/ 187693 h 411660"/>
              <a:gd name="connsiteX851" fmla="*/ 544970 w 566566"/>
              <a:gd name="connsiteY851" fmla="*/ 185707 h 411660"/>
              <a:gd name="connsiteX852" fmla="*/ 540579 w 566566"/>
              <a:gd name="connsiteY852" fmla="*/ 183542 h 411660"/>
              <a:gd name="connsiteX853" fmla="*/ 537752 w 566566"/>
              <a:gd name="connsiteY853" fmla="*/ 182098 h 411660"/>
              <a:gd name="connsiteX854" fmla="*/ 536067 w 566566"/>
              <a:gd name="connsiteY854" fmla="*/ 181316 h 411660"/>
              <a:gd name="connsiteX855" fmla="*/ 532036 w 566566"/>
              <a:gd name="connsiteY855" fmla="*/ 179210 h 411660"/>
              <a:gd name="connsiteX856" fmla="*/ 530532 w 566566"/>
              <a:gd name="connsiteY856" fmla="*/ 178488 h 411660"/>
              <a:gd name="connsiteX857" fmla="*/ 529329 w 566566"/>
              <a:gd name="connsiteY857" fmla="*/ 177947 h 411660"/>
              <a:gd name="connsiteX858" fmla="*/ 524938 w 566566"/>
              <a:gd name="connsiteY858" fmla="*/ 175721 h 411660"/>
              <a:gd name="connsiteX859" fmla="*/ 524817 w 566566"/>
              <a:gd name="connsiteY859" fmla="*/ 175721 h 411660"/>
              <a:gd name="connsiteX860" fmla="*/ 520125 w 566566"/>
              <a:gd name="connsiteY860" fmla="*/ 173435 h 411660"/>
              <a:gd name="connsiteX861" fmla="*/ 518922 w 566566"/>
              <a:gd name="connsiteY861" fmla="*/ 172834 h 411660"/>
              <a:gd name="connsiteX862" fmla="*/ 517839 w 566566"/>
              <a:gd name="connsiteY862" fmla="*/ 172232 h 411660"/>
              <a:gd name="connsiteX863" fmla="*/ 513508 w 566566"/>
              <a:gd name="connsiteY863" fmla="*/ 170066 h 411660"/>
              <a:gd name="connsiteX864" fmla="*/ 512124 w 566566"/>
              <a:gd name="connsiteY864" fmla="*/ 169465 h 411660"/>
              <a:gd name="connsiteX865" fmla="*/ 507432 w 566566"/>
              <a:gd name="connsiteY865" fmla="*/ 167058 h 411660"/>
              <a:gd name="connsiteX866" fmla="*/ 505326 w 566566"/>
              <a:gd name="connsiteY866" fmla="*/ 166036 h 411660"/>
              <a:gd name="connsiteX867" fmla="*/ 503642 w 566566"/>
              <a:gd name="connsiteY867" fmla="*/ 165374 h 411660"/>
              <a:gd name="connsiteX868" fmla="*/ 500574 w 566566"/>
              <a:gd name="connsiteY868" fmla="*/ 163569 h 411660"/>
              <a:gd name="connsiteX869" fmla="*/ 493174 w 566566"/>
              <a:gd name="connsiteY869" fmla="*/ 159719 h 411660"/>
              <a:gd name="connsiteX870" fmla="*/ 488783 w 566566"/>
              <a:gd name="connsiteY870" fmla="*/ 157313 h 411660"/>
              <a:gd name="connsiteX871" fmla="*/ 488121 w 566566"/>
              <a:gd name="connsiteY871" fmla="*/ 157012 h 411660"/>
              <a:gd name="connsiteX872" fmla="*/ 486557 w 566566"/>
              <a:gd name="connsiteY872" fmla="*/ 156230 h 411660"/>
              <a:gd name="connsiteX873" fmla="*/ 485715 w 566566"/>
              <a:gd name="connsiteY873" fmla="*/ 155809 h 411660"/>
              <a:gd name="connsiteX874" fmla="*/ 478376 w 566566"/>
              <a:gd name="connsiteY874" fmla="*/ 152380 h 411660"/>
              <a:gd name="connsiteX875" fmla="*/ 474465 w 566566"/>
              <a:gd name="connsiteY875" fmla="*/ 150395 h 411660"/>
              <a:gd name="connsiteX876" fmla="*/ 471637 w 566566"/>
              <a:gd name="connsiteY876" fmla="*/ 149071 h 411660"/>
              <a:gd name="connsiteX877" fmla="*/ 472059 w 566566"/>
              <a:gd name="connsiteY877" fmla="*/ 150154 h 411660"/>
              <a:gd name="connsiteX878" fmla="*/ 472660 w 566566"/>
              <a:gd name="connsiteY878" fmla="*/ 153764 h 411660"/>
              <a:gd name="connsiteX879" fmla="*/ 471999 w 566566"/>
              <a:gd name="connsiteY879" fmla="*/ 154666 h 411660"/>
              <a:gd name="connsiteX880" fmla="*/ 473382 w 566566"/>
              <a:gd name="connsiteY880" fmla="*/ 156110 h 411660"/>
              <a:gd name="connsiteX881" fmla="*/ 472360 w 566566"/>
              <a:gd name="connsiteY881" fmla="*/ 158516 h 411660"/>
              <a:gd name="connsiteX882" fmla="*/ 472239 w 566566"/>
              <a:gd name="connsiteY882" fmla="*/ 160020 h 411660"/>
              <a:gd name="connsiteX883" fmla="*/ 473201 w 566566"/>
              <a:gd name="connsiteY883" fmla="*/ 161103 h 411660"/>
              <a:gd name="connsiteX884" fmla="*/ 474224 w 566566"/>
              <a:gd name="connsiteY884" fmla="*/ 161704 h 411660"/>
              <a:gd name="connsiteX885" fmla="*/ 474285 w 566566"/>
              <a:gd name="connsiteY885" fmla="*/ 163028 h 411660"/>
              <a:gd name="connsiteX886" fmla="*/ 475608 w 566566"/>
              <a:gd name="connsiteY886" fmla="*/ 163208 h 411660"/>
              <a:gd name="connsiteX887" fmla="*/ 475007 w 566566"/>
              <a:gd name="connsiteY887" fmla="*/ 166096 h 411660"/>
              <a:gd name="connsiteX888" fmla="*/ 473503 w 566566"/>
              <a:gd name="connsiteY888" fmla="*/ 169465 h 411660"/>
              <a:gd name="connsiteX889" fmla="*/ 474224 w 566566"/>
              <a:gd name="connsiteY889" fmla="*/ 169705 h 411660"/>
              <a:gd name="connsiteX890" fmla="*/ 475969 w 566566"/>
              <a:gd name="connsiteY890" fmla="*/ 169766 h 411660"/>
              <a:gd name="connsiteX891" fmla="*/ 477473 w 566566"/>
              <a:gd name="connsiteY891" fmla="*/ 169705 h 411660"/>
              <a:gd name="connsiteX892" fmla="*/ 477954 w 566566"/>
              <a:gd name="connsiteY892" fmla="*/ 170608 h 411660"/>
              <a:gd name="connsiteX893" fmla="*/ 477052 w 566566"/>
              <a:gd name="connsiteY893" fmla="*/ 171871 h 411660"/>
              <a:gd name="connsiteX894" fmla="*/ 477353 w 566566"/>
              <a:gd name="connsiteY894" fmla="*/ 172593 h 411660"/>
              <a:gd name="connsiteX895" fmla="*/ 476991 w 566566"/>
              <a:gd name="connsiteY895" fmla="*/ 173495 h 411660"/>
              <a:gd name="connsiteX896" fmla="*/ 476991 w 566566"/>
              <a:gd name="connsiteY896" fmla="*/ 173796 h 411660"/>
              <a:gd name="connsiteX897" fmla="*/ 476751 w 566566"/>
              <a:gd name="connsiteY897" fmla="*/ 174518 h 411660"/>
              <a:gd name="connsiteX898" fmla="*/ 476450 w 566566"/>
              <a:gd name="connsiteY898" fmla="*/ 176503 h 411660"/>
              <a:gd name="connsiteX899" fmla="*/ 476330 w 566566"/>
              <a:gd name="connsiteY899" fmla="*/ 177045 h 411660"/>
              <a:gd name="connsiteX900" fmla="*/ 475728 w 566566"/>
              <a:gd name="connsiteY900" fmla="*/ 177225 h 411660"/>
              <a:gd name="connsiteX901" fmla="*/ 475909 w 566566"/>
              <a:gd name="connsiteY901" fmla="*/ 177406 h 411660"/>
              <a:gd name="connsiteX902" fmla="*/ 475728 w 566566"/>
              <a:gd name="connsiteY902" fmla="*/ 178007 h 411660"/>
              <a:gd name="connsiteX903" fmla="*/ 475668 w 566566"/>
              <a:gd name="connsiteY903" fmla="*/ 178609 h 411660"/>
              <a:gd name="connsiteX904" fmla="*/ 473743 w 566566"/>
              <a:gd name="connsiteY904" fmla="*/ 181857 h 411660"/>
              <a:gd name="connsiteX905" fmla="*/ 473683 w 566566"/>
              <a:gd name="connsiteY905" fmla="*/ 182820 h 411660"/>
              <a:gd name="connsiteX906" fmla="*/ 473262 w 566566"/>
              <a:gd name="connsiteY906" fmla="*/ 184203 h 411660"/>
              <a:gd name="connsiteX907" fmla="*/ 473201 w 566566"/>
              <a:gd name="connsiteY907" fmla="*/ 184625 h 411660"/>
              <a:gd name="connsiteX908" fmla="*/ 472419 w 566566"/>
              <a:gd name="connsiteY908" fmla="*/ 185046 h 411660"/>
              <a:gd name="connsiteX909" fmla="*/ 471036 w 566566"/>
              <a:gd name="connsiteY909" fmla="*/ 189136 h 411660"/>
              <a:gd name="connsiteX910" fmla="*/ 470555 w 566566"/>
              <a:gd name="connsiteY910" fmla="*/ 190159 h 411660"/>
              <a:gd name="connsiteX911" fmla="*/ 470796 w 566566"/>
              <a:gd name="connsiteY911" fmla="*/ 190460 h 411660"/>
              <a:gd name="connsiteX912" fmla="*/ 471397 w 566566"/>
              <a:gd name="connsiteY912" fmla="*/ 190400 h 411660"/>
              <a:gd name="connsiteX913" fmla="*/ 474044 w 566566"/>
              <a:gd name="connsiteY913" fmla="*/ 192144 h 411660"/>
              <a:gd name="connsiteX914" fmla="*/ 473503 w 566566"/>
              <a:gd name="connsiteY914" fmla="*/ 192746 h 411660"/>
              <a:gd name="connsiteX915" fmla="*/ 473804 w 566566"/>
              <a:gd name="connsiteY915" fmla="*/ 194551 h 411660"/>
              <a:gd name="connsiteX916" fmla="*/ 471878 w 566566"/>
              <a:gd name="connsiteY916" fmla="*/ 198822 h 411660"/>
              <a:gd name="connsiteX917" fmla="*/ 471578 w 566566"/>
              <a:gd name="connsiteY917" fmla="*/ 199905 h 411660"/>
              <a:gd name="connsiteX918" fmla="*/ 471337 w 566566"/>
              <a:gd name="connsiteY918" fmla="*/ 199965 h 411660"/>
              <a:gd name="connsiteX919" fmla="*/ 471217 w 566566"/>
              <a:gd name="connsiteY919" fmla="*/ 200386 h 411660"/>
              <a:gd name="connsiteX920" fmla="*/ 470856 w 566566"/>
              <a:gd name="connsiteY920" fmla="*/ 201288 h 411660"/>
              <a:gd name="connsiteX921" fmla="*/ 470615 w 566566"/>
              <a:gd name="connsiteY921" fmla="*/ 201890 h 411660"/>
              <a:gd name="connsiteX922" fmla="*/ 472781 w 566566"/>
              <a:gd name="connsiteY922" fmla="*/ 202491 h 411660"/>
              <a:gd name="connsiteX923" fmla="*/ 472480 w 566566"/>
              <a:gd name="connsiteY923" fmla="*/ 203695 h 411660"/>
              <a:gd name="connsiteX924" fmla="*/ 473322 w 566566"/>
              <a:gd name="connsiteY924" fmla="*/ 204236 h 411660"/>
              <a:gd name="connsiteX925" fmla="*/ 474224 w 566566"/>
              <a:gd name="connsiteY925" fmla="*/ 205078 h 411660"/>
              <a:gd name="connsiteX926" fmla="*/ 476571 w 566566"/>
              <a:gd name="connsiteY926" fmla="*/ 206281 h 411660"/>
              <a:gd name="connsiteX927" fmla="*/ 476450 w 566566"/>
              <a:gd name="connsiteY927" fmla="*/ 207063 h 411660"/>
              <a:gd name="connsiteX928" fmla="*/ 475728 w 566566"/>
              <a:gd name="connsiteY928" fmla="*/ 208387 h 411660"/>
              <a:gd name="connsiteX929" fmla="*/ 474104 w 566566"/>
              <a:gd name="connsiteY929" fmla="*/ 210011 h 411660"/>
              <a:gd name="connsiteX930" fmla="*/ 473322 w 566566"/>
              <a:gd name="connsiteY930" fmla="*/ 212297 h 411660"/>
              <a:gd name="connsiteX931" fmla="*/ 473082 w 566566"/>
              <a:gd name="connsiteY931" fmla="*/ 214704 h 411660"/>
              <a:gd name="connsiteX932" fmla="*/ 471277 w 566566"/>
              <a:gd name="connsiteY932" fmla="*/ 218313 h 411660"/>
              <a:gd name="connsiteX933" fmla="*/ 470074 w 566566"/>
              <a:gd name="connsiteY933" fmla="*/ 219095 h 411660"/>
              <a:gd name="connsiteX934" fmla="*/ 469592 w 566566"/>
              <a:gd name="connsiteY934" fmla="*/ 219817 h 411660"/>
              <a:gd name="connsiteX935" fmla="*/ 468931 w 566566"/>
              <a:gd name="connsiteY935" fmla="*/ 219636 h 411660"/>
              <a:gd name="connsiteX936" fmla="*/ 466825 w 566566"/>
              <a:gd name="connsiteY936" fmla="*/ 222223 h 411660"/>
              <a:gd name="connsiteX937" fmla="*/ 464660 w 566566"/>
              <a:gd name="connsiteY937" fmla="*/ 226134 h 411660"/>
              <a:gd name="connsiteX938" fmla="*/ 464780 w 566566"/>
              <a:gd name="connsiteY938" fmla="*/ 226916 h 411660"/>
              <a:gd name="connsiteX939" fmla="*/ 463757 w 566566"/>
              <a:gd name="connsiteY939" fmla="*/ 229021 h 411660"/>
              <a:gd name="connsiteX940" fmla="*/ 462133 w 566566"/>
              <a:gd name="connsiteY940" fmla="*/ 231187 h 411660"/>
              <a:gd name="connsiteX941" fmla="*/ 461652 w 566566"/>
              <a:gd name="connsiteY941" fmla="*/ 232149 h 411660"/>
              <a:gd name="connsiteX942" fmla="*/ 458944 w 566566"/>
              <a:gd name="connsiteY942" fmla="*/ 237203 h 411660"/>
              <a:gd name="connsiteX943" fmla="*/ 460148 w 566566"/>
              <a:gd name="connsiteY943" fmla="*/ 238165 h 411660"/>
              <a:gd name="connsiteX944" fmla="*/ 462554 w 566566"/>
              <a:gd name="connsiteY944" fmla="*/ 239128 h 411660"/>
              <a:gd name="connsiteX945" fmla="*/ 460749 w 566566"/>
              <a:gd name="connsiteY945" fmla="*/ 242556 h 411660"/>
              <a:gd name="connsiteX946" fmla="*/ 459486 w 566566"/>
              <a:gd name="connsiteY946" fmla="*/ 245745 h 411660"/>
              <a:gd name="connsiteX947" fmla="*/ 458523 w 566566"/>
              <a:gd name="connsiteY947" fmla="*/ 249174 h 411660"/>
              <a:gd name="connsiteX948" fmla="*/ 457741 w 566566"/>
              <a:gd name="connsiteY948" fmla="*/ 250738 h 411660"/>
              <a:gd name="connsiteX949" fmla="*/ 456177 w 566566"/>
              <a:gd name="connsiteY949" fmla="*/ 249956 h 411660"/>
              <a:gd name="connsiteX950" fmla="*/ 455876 w 566566"/>
              <a:gd name="connsiteY950" fmla="*/ 248993 h 411660"/>
              <a:gd name="connsiteX951" fmla="*/ 454914 w 566566"/>
              <a:gd name="connsiteY951" fmla="*/ 249595 h 411660"/>
              <a:gd name="connsiteX952" fmla="*/ 454313 w 566566"/>
              <a:gd name="connsiteY952" fmla="*/ 248091 h 411660"/>
              <a:gd name="connsiteX953" fmla="*/ 453109 w 566566"/>
              <a:gd name="connsiteY953" fmla="*/ 248693 h 411660"/>
              <a:gd name="connsiteX954" fmla="*/ 452868 w 566566"/>
              <a:gd name="connsiteY954" fmla="*/ 249595 h 411660"/>
              <a:gd name="connsiteX955" fmla="*/ 452447 w 566566"/>
              <a:gd name="connsiteY955" fmla="*/ 251640 h 411660"/>
              <a:gd name="connsiteX956" fmla="*/ 451124 w 566566"/>
              <a:gd name="connsiteY956" fmla="*/ 251640 h 411660"/>
              <a:gd name="connsiteX957" fmla="*/ 450342 w 566566"/>
              <a:gd name="connsiteY957" fmla="*/ 255852 h 411660"/>
              <a:gd name="connsiteX958" fmla="*/ 448657 w 566566"/>
              <a:gd name="connsiteY958" fmla="*/ 259882 h 411660"/>
              <a:gd name="connsiteX959" fmla="*/ 448297 w 566566"/>
              <a:gd name="connsiteY959" fmla="*/ 260484 h 411660"/>
              <a:gd name="connsiteX960" fmla="*/ 447153 w 566566"/>
              <a:gd name="connsiteY960" fmla="*/ 261085 h 411660"/>
              <a:gd name="connsiteX961" fmla="*/ 446251 w 566566"/>
              <a:gd name="connsiteY961" fmla="*/ 263371 h 411660"/>
              <a:gd name="connsiteX962" fmla="*/ 445289 w 566566"/>
              <a:gd name="connsiteY962" fmla="*/ 263431 h 411660"/>
              <a:gd name="connsiteX963" fmla="*/ 443905 w 566566"/>
              <a:gd name="connsiteY963" fmla="*/ 265838 h 411660"/>
              <a:gd name="connsiteX964" fmla="*/ 443062 w 566566"/>
              <a:gd name="connsiteY964" fmla="*/ 264514 h 411660"/>
              <a:gd name="connsiteX965" fmla="*/ 443003 w 566566"/>
              <a:gd name="connsiteY965" fmla="*/ 263612 h 411660"/>
              <a:gd name="connsiteX966" fmla="*/ 442642 w 566566"/>
              <a:gd name="connsiteY966" fmla="*/ 262469 h 411660"/>
              <a:gd name="connsiteX967" fmla="*/ 442521 w 566566"/>
              <a:gd name="connsiteY967" fmla="*/ 259942 h 411660"/>
              <a:gd name="connsiteX968" fmla="*/ 442161 w 566566"/>
              <a:gd name="connsiteY968" fmla="*/ 260784 h 411660"/>
              <a:gd name="connsiteX969" fmla="*/ 439875 w 566566"/>
              <a:gd name="connsiteY969" fmla="*/ 262288 h 411660"/>
              <a:gd name="connsiteX970" fmla="*/ 438671 w 566566"/>
              <a:gd name="connsiteY970" fmla="*/ 264875 h 411660"/>
              <a:gd name="connsiteX971" fmla="*/ 438671 w 566566"/>
              <a:gd name="connsiteY971" fmla="*/ 266921 h 411660"/>
              <a:gd name="connsiteX972" fmla="*/ 438190 w 566566"/>
              <a:gd name="connsiteY972" fmla="*/ 268064 h 411660"/>
              <a:gd name="connsiteX973" fmla="*/ 435603 w 566566"/>
              <a:gd name="connsiteY973" fmla="*/ 270229 h 411660"/>
              <a:gd name="connsiteX974" fmla="*/ 434701 w 566566"/>
              <a:gd name="connsiteY974" fmla="*/ 271914 h 411660"/>
              <a:gd name="connsiteX975" fmla="*/ 433137 w 566566"/>
              <a:gd name="connsiteY975" fmla="*/ 277929 h 411660"/>
              <a:gd name="connsiteX976" fmla="*/ 432715 w 566566"/>
              <a:gd name="connsiteY976" fmla="*/ 281238 h 411660"/>
              <a:gd name="connsiteX977" fmla="*/ 431211 w 566566"/>
              <a:gd name="connsiteY977" fmla="*/ 287434 h 411660"/>
              <a:gd name="connsiteX978" fmla="*/ 430730 w 566566"/>
              <a:gd name="connsiteY978" fmla="*/ 288878 h 411660"/>
              <a:gd name="connsiteX979" fmla="*/ 429948 w 566566"/>
              <a:gd name="connsiteY979" fmla="*/ 291044 h 411660"/>
              <a:gd name="connsiteX980" fmla="*/ 428444 w 566566"/>
              <a:gd name="connsiteY980" fmla="*/ 297300 h 411660"/>
              <a:gd name="connsiteX981" fmla="*/ 423872 w 566566"/>
              <a:gd name="connsiteY981" fmla="*/ 294653 h 411660"/>
              <a:gd name="connsiteX982" fmla="*/ 423571 w 566566"/>
              <a:gd name="connsiteY982" fmla="*/ 294653 h 411660"/>
              <a:gd name="connsiteX983" fmla="*/ 415932 w 566566"/>
              <a:gd name="connsiteY983" fmla="*/ 290262 h 411660"/>
              <a:gd name="connsiteX984" fmla="*/ 409796 w 566566"/>
              <a:gd name="connsiteY984" fmla="*/ 286833 h 411660"/>
              <a:gd name="connsiteX985" fmla="*/ 406968 w 566566"/>
              <a:gd name="connsiteY985" fmla="*/ 285269 h 411660"/>
              <a:gd name="connsiteX986" fmla="*/ 406667 w 566566"/>
              <a:gd name="connsiteY986" fmla="*/ 285690 h 411660"/>
              <a:gd name="connsiteX987" fmla="*/ 406306 w 566566"/>
              <a:gd name="connsiteY987" fmla="*/ 289119 h 411660"/>
              <a:gd name="connsiteX988" fmla="*/ 406306 w 566566"/>
              <a:gd name="connsiteY988" fmla="*/ 290322 h 411660"/>
              <a:gd name="connsiteX989" fmla="*/ 405464 w 566566"/>
              <a:gd name="connsiteY989" fmla="*/ 291525 h 411660"/>
              <a:gd name="connsiteX990" fmla="*/ 405224 w 566566"/>
              <a:gd name="connsiteY990" fmla="*/ 291405 h 411660"/>
              <a:gd name="connsiteX991" fmla="*/ 404983 w 566566"/>
              <a:gd name="connsiteY991" fmla="*/ 291525 h 411660"/>
              <a:gd name="connsiteX992" fmla="*/ 404622 w 566566"/>
              <a:gd name="connsiteY992" fmla="*/ 292427 h 411660"/>
              <a:gd name="connsiteX993" fmla="*/ 404862 w 566566"/>
              <a:gd name="connsiteY993" fmla="*/ 293210 h 411660"/>
              <a:gd name="connsiteX994" fmla="*/ 404381 w 566566"/>
              <a:gd name="connsiteY994" fmla="*/ 293691 h 411660"/>
              <a:gd name="connsiteX995" fmla="*/ 404983 w 566566"/>
              <a:gd name="connsiteY995" fmla="*/ 295796 h 411660"/>
              <a:gd name="connsiteX996" fmla="*/ 404502 w 566566"/>
              <a:gd name="connsiteY996" fmla="*/ 297360 h 411660"/>
              <a:gd name="connsiteX997" fmla="*/ 401854 w 566566"/>
              <a:gd name="connsiteY997" fmla="*/ 297842 h 411660"/>
              <a:gd name="connsiteX998" fmla="*/ 401012 w 566566"/>
              <a:gd name="connsiteY998" fmla="*/ 299646 h 411660"/>
              <a:gd name="connsiteX999" fmla="*/ 401854 w 566566"/>
              <a:gd name="connsiteY999" fmla="*/ 301030 h 411660"/>
              <a:gd name="connsiteX1000" fmla="*/ 402095 w 566566"/>
              <a:gd name="connsiteY1000" fmla="*/ 301632 h 411660"/>
              <a:gd name="connsiteX1001" fmla="*/ 401734 w 566566"/>
              <a:gd name="connsiteY1001" fmla="*/ 303737 h 411660"/>
              <a:gd name="connsiteX1002" fmla="*/ 373279 w 566566"/>
              <a:gd name="connsiteY1002" fmla="*/ 288397 h 411660"/>
              <a:gd name="connsiteX1003" fmla="*/ 356436 w 566566"/>
              <a:gd name="connsiteY1003" fmla="*/ 279734 h 411660"/>
              <a:gd name="connsiteX1004" fmla="*/ 351743 w 566566"/>
              <a:gd name="connsiteY1004" fmla="*/ 276907 h 411660"/>
              <a:gd name="connsiteX1005" fmla="*/ 351142 w 566566"/>
              <a:gd name="connsiteY1005" fmla="*/ 277809 h 411660"/>
              <a:gd name="connsiteX1006" fmla="*/ 351262 w 566566"/>
              <a:gd name="connsiteY1006" fmla="*/ 279674 h 411660"/>
              <a:gd name="connsiteX1007" fmla="*/ 350480 w 566566"/>
              <a:gd name="connsiteY1007" fmla="*/ 283584 h 411660"/>
              <a:gd name="connsiteX1008" fmla="*/ 349698 w 566566"/>
              <a:gd name="connsiteY1008" fmla="*/ 284547 h 411660"/>
              <a:gd name="connsiteX1009" fmla="*/ 347412 w 566566"/>
              <a:gd name="connsiteY1009" fmla="*/ 284667 h 411660"/>
              <a:gd name="connsiteX1010" fmla="*/ 343802 w 566566"/>
              <a:gd name="connsiteY1010" fmla="*/ 285509 h 411660"/>
              <a:gd name="connsiteX1011" fmla="*/ 342238 w 566566"/>
              <a:gd name="connsiteY1011" fmla="*/ 284607 h 411660"/>
              <a:gd name="connsiteX1012" fmla="*/ 339471 w 566566"/>
              <a:gd name="connsiteY1012" fmla="*/ 284607 h 411660"/>
              <a:gd name="connsiteX1013" fmla="*/ 337846 w 566566"/>
              <a:gd name="connsiteY1013" fmla="*/ 285509 h 411660"/>
              <a:gd name="connsiteX1014" fmla="*/ 338509 w 566566"/>
              <a:gd name="connsiteY1014" fmla="*/ 287916 h 411660"/>
              <a:gd name="connsiteX1015" fmla="*/ 340674 w 566566"/>
              <a:gd name="connsiteY1015" fmla="*/ 290923 h 411660"/>
              <a:gd name="connsiteX1016" fmla="*/ 337064 w 566566"/>
              <a:gd name="connsiteY1016" fmla="*/ 293089 h 411660"/>
              <a:gd name="connsiteX1017" fmla="*/ 335801 w 566566"/>
              <a:gd name="connsiteY1017" fmla="*/ 294533 h 411660"/>
              <a:gd name="connsiteX1018" fmla="*/ 333575 w 566566"/>
              <a:gd name="connsiteY1018" fmla="*/ 293931 h 411660"/>
              <a:gd name="connsiteX1019" fmla="*/ 331289 w 566566"/>
              <a:gd name="connsiteY1019" fmla="*/ 293992 h 411660"/>
              <a:gd name="connsiteX1020" fmla="*/ 330266 w 566566"/>
              <a:gd name="connsiteY1020" fmla="*/ 294593 h 411660"/>
              <a:gd name="connsiteX1021" fmla="*/ 330507 w 566566"/>
              <a:gd name="connsiteY1021" fmla="*/ 295736 h 411660"/>
              <a:gd name="connsiteX1022" fmla="*/ 332312 w 566566"/>
              <a:gd name="connsiteY1022" fmla="*/ 297360 h 411660"/>
              <a:gd name="connsiteX1023" fmla="*/ 332011 w 566566"/>
              <a:gd name="connsiteY1023" fmla="*/ 299887 h 411660"/>
              <a:gd name="connsiteX1024" fmla="*/ 330387 w 566566"/>
              <a:gd name="connsiteY1024" fmla="*/ 302474 h 411660"/>
              <a:gd name="connsiteX1025" fmla="*/ 329665 w 566566"/>
              <a:gd name="connsiteY1025" fmla="*/ 304700 h 411660"/>
              <a:gd name="connsiteX1026" fmla="*/ 332433 w 566566"/>
              <a:gd name="connsiteY1026" fmla="*/ 306264 h 411660"/>
              <a:gd name="connsiteX1027" fmla="*/ 331830 w 566566"/>
              <a:gd name="connsiteY1027" fmla="*/ 307888 h 411660"/>
              <a:gd name="connsiteX1028" fmla="*/ 332433 w 566566"/>
              <a:gd name="connsiteY1028" fmla="*/ 309392 h 411660"/>
              <a:gd name="connsiteX1029" fmla="*/ 334418 w 566566"/>
              <a:gd name="connsiteY1029" fmla="*/ 310114 h 411660"/>
              <a:gd name="connsiteX1030" fmla="*/ 335801 w 566566"/>
              <a:gd name="connsiteY1030" fmla="*/ 311317 h 411660"/>
              <a:gd name="connsiteX1031" fmla="*/ 336402 w 566566"/>
              <a:gd name="connsiteY1031" fmla="*/ 312520 h 411660"/>
              <a:gd name="connsiteX1032" fmla="*/ 336282 w 566566"/>
              <a:gd name="connsiteY1032" fmla="*/ 315047 h 411660"/>
              <a:gd name="connsiteX1033" fmla="*/ 335681 w 566566"/>
              <a:gd name="connsiteY1033" fmla="*/ 315769 h 411660"/>
              <a:gd name="connsiteX1034" fmla="*/ 334658 w 566566"/>
              <a:gd name="connsiteY1034" fmla="*/ 318957 h 411660"/>
              <a:gd name="connsiteX1035" fmla="*/ 334056 w 566566"/>
              <a:gd name="connsiteY1035" fmla="*/ 322266 h 411660"/>
              <a:gd name="connsiteX1036" fmla="*/ 332974 w 566566"/>
              <a:gd name="connsiteY1036" fmla="*/ 322506 h 411660"/>
              <a:gd name="connsiteX1037" fmla="*/ 333094 w 566566"/>
              <a:gd name="connsiteY1037" fmla="*/ 324251 h 411660"/>
              <a:gd name="connsiteX1038" fmla="*/ 331891 w 566566"/>
              <a:gd name="connsiteY1038" fmla="*/ 325454 h 411660"/>
              <a:gd name="connsiteX1039" fmla="*/ 331470 w 566566"/>
              <a:gd name="connsiteY1039" fmla="*/ 327379 h 411660"/>
              <a:gd name="connsiteX1040" fmla="*/ 331770 w 566566"/>
              <a:gd name="connsiteY1040" fmla="*/ 328522 h 411660"/>
              <a:gd name="connsiteX1041" fmla="*/ 330326 w 566566"/>
              <a:gd name="connsiteY1041" fmla="*/ 329906 h 411660"/>
              <a:gd name="connsiteX1042" fmla="*/ 330147 w 566566"/>
              <a:gd name="connsiteY1042" fmla="*/ 331951 h 411660"/>
              <a:gd name="connsiteX1043" fmla="*/ 328943 w 566566"/>
              <a:gd name="connsiteY1043" fmla="*/ 333756 h 411660"/>
              <a:gd name="connsiteX1044" fmla="*/ 329063 w 566566"/>
              <a:gd name="connsiteY1044" fmla="*/ 334598 h 411660"/>
              <a:gd name="connsiteX1045" fmla="*/ 327740 w 566566"/>
              <a:gd name="connsiteY1045" fmla="*/ 335380 h 411660"/>
              <a:gd name="connsiteX1046" fmla="*/ 327499 w 566566"/>
              <a:gd name="connsiteY1046" fmla="*/ 336764 h 411660"/>
              <a:gd name="connsiteX1047" fmla="*/ 329184 w 566566"/>
              <a:gd name="connsiteY1047" fmla="*/ 339351 h 411660"/>
              <a:gd name="connsiteX1048" fmla="*/ 327981 w 566566"/>
              <a:gd name="connsiteY1048" fmla="*/ 339952 h 411660"/>
              <a:gd name="connsiteX1049" fmla="*/ 324853 w 566566"/>
              <a:gd name="connsiteY1049" fmla="*/ 339591 h 411660"/>
              <a:gd name="connsiteX1050" fmla="*/ 324491 w 566566"/>
              <a:gd name="connsiteY1050" fmla="*/ 340855 h 411660"/>
              <a:gd name="connsiteX1051" fmla="*/ 323469 w 566566"/>
              <a:gd name="connsiteY1051" fmla="*/ 341456 h 411660"/>
              <a:gd name="connsiteX1052" fmla="*/ 324010 w 566566"/>
              <a:gd name="connsiteY1052" fmla="*/ 338930 h 411660"/>
              <a:gd name="connsiteX1053" fmla="*/ 323890 w 566566"/>
              <a:gd name="connsiteY1053" fmla="*/ 337787 h 411660"/>
              <a:gd name="connsiteX1054" fmla="*/ 321724 w 566566"/>
              <a:gd name="connsiteY1054" fmla="*/ 338087 h 411660"/>
              <a:gd name="connsiteX1055" fmla="*/ 318596 w 566566"/>
              <a:gd name="connsiteY1055" fmla="*/ 336764 h 411660"/>
              <a:gd name="connsiteX1056" fmla="*/ 316370 w 566566"/>
              <a:gd name="connsiteY1056" fmla="*/ 338930 h 411660"/>
              <a:gd name="connsiteX1057" fmla="*/ 317152 w 566566"/>
              <a:gd name="connsiteY1057" fmla="*/ 342118 h 411660"/>
              <a:gd name="connsiteX1058" fmla="*/ 314385 w 566566"/>
              <a:gd name="connsiteY1058" fmla="*/ 342539 h 411660"/>
              <a:gd name="connsiteX1059" fmla="*/ 313182 w 566566"/>
              <a:gd name="connsiteY1059" fmla="*/ 340012 h 411660"/>
              <a:gd name="connsiteX1060" fmla="*/ 311798 w 566566"/>
              <a:gd name="connsiteY1060" fmla="*/ 339230 h 411660"/>
              <a:gd name="connsiteX1061" fmla="*/ 310595 w 566566"/>
              <a:gd name="connsiteY1061" fmla="*/ 339591 h 411660"/>
              <a:gd name="connsiteX1062" fmla="*/ 310053 w 566566"/>
              <a:gd name="connsiteY1062" fmla="*/ 340794 h 411660"/>
              <a:gd name="connsiteX1063" fmla="*/ 307827 w 566566"/>
              <a:gd name="connsiteY1063" fmla="*/ 341336 h 411660"/>
              <a:gd name="connsiteX1064" fmla="*/ 306805 w 566566"/>
              <a:gd name="connsiteY1064" fmla="*/ 340133 h 411660"/>
              <a:gd name="connsiteX1065" fmla="*/ 307527 w 566566"/>
              <a:gd name="connsiteY1065" fmla="*/ 339351 h 411660"/>
              <a:gd name="connsiteX1066" fmla="*/ 306926 w 566566"/>
              <a:gd name="connsiteY1066" fmla="*/ 336102 h 411660"/>
              <a:gd name="connsiteX1067" fmla="*/ 307648 w 566566"/>
              <a:gd name="connsiteY1067" fmla="*/ 335140 h 411660"/>
              <a:gd name="connsiteX1068" fmla="*/ 306263 w 566566"/>
              <a:gd name="connsiteY1068" fmla="*/ 334117 h 411660"/>
              <a:gd name="connsiteX1069" fmla="*/ 305000 w 566566"/>
              <a:gd name="connsiteY1069" fmla="*/ 334117 h 411660"/>
              <a:gd name="connsiteX1070" fmla="*/ 303557 w 566566"/>
              <a:gd name="connsiteY1070" fmla="*/ 332914 h 411660"/>
              <a:gd name="connsiteX1071" fmla="*/ 303496 w 566566"/>
              <a:gd name="connsiteY1071" fmla="*/ 331711 h 411660"/>
              <a:gd name="connsiteX1072" fmla="*/ 301691 w 566566"/>
              <a:gd name="connsiteY1072" fmla="*/ 332011 h 411660"/>
              <a:gd name="connsiteX1073" fmla="*/ 300187 w 566566"/>
              <a:gd name="connsiteY1073" fmla="*/ 331289 h 411660"/>
              <a:gd name="connsiteX1074" fmla="*/ 299465 w 566566"/>
              <a:gd name="connsiteY1074" fmla="*/ 332011 h 411660"/>
              <a:gd name="connsiteX1075" fmla="*/ 299406 w 566566"/>
              <a:gd name="connsiteY1075" fmla="*/ 333575 h 411660"/>
              <a:gd name="connsiteX1076" fmla="*/ 298323 w 566566"/>
              <a:gd name="connsiteY1076" fmla="*/ 335380 h 411660"/>
              <a:gd name="connsiteX1077" fmla="*/ 298624 w 566566"/>
              <a:gd name="connsiteY1077" fmla="*/ 336102 h 411660"/>
              <a:gd name="connsiteX1078" fmla="*/ 297541 w 566566"/>
              <a:gd name="connsiteY1078" fmla="*/ 337666 h 411660"/>
              <a:gd name="connsiteX1079" fmla="*/ 298383 w 566566"/>
              <a:gd name="connsiteY1079" fmla="*/ 338689 h 411660"/>
              <a:gd name="connsiteX1080" fmla="*/ 297360 w 566566"/>
              <a:gd name="connsiteY1080" fmla="*/ 341336 h 411660"/>
              <a:gd name="connsiteX1081" fmla="*/ 297842 w 566566"/>
              <a:gd name="connsiteY1081" fmla="*/ 342780 h 411660"/>
              <a:gd name="connsiteX1082" fmla="*/ 296939 w 566566"/>
              <a:gd name="connsiteY1082" fmla="*/ 346991 h 411660"/>
              <a:gd name="connsiteX1083" fmla="*/ 296939 w 566566"/>
              <a:gd name="connsiteY1083" fmla="*/ 348434 h 411660"/>
              <a:gd name="connsiteX1084" fmla="*/ 295616 w 566566"/>
              <a:gd name="connsiteY1084" fmla="*/ 350299 h 411660"/>
              <a:gd name="connsiteX1085" fmla="*/ 296638 w 566566"/>
              <a:gd name="connsiteY1085" fmla="*/ 351984 h 411660"/>
              <a:gd name="connsiteX1086" fmla="*/ 296217 w 566566"/>
              <a:gd name="connsiteY1086" fmla="*/ 353608 h 411660"/>
              <a:gd name="connsiteX1087" fmla="*/ 294593 w 566566"/>
              <a:gd name="connsiteY1087" fmla="*/ 354029 h 411660"/>
              <a:gd name="connsiteX1088" fmla="*/ 296037 w 566566"/>
              <a:gd name="connsiteY1088" fmla="*/ 358000 h 411660"/>
              <a:gd name="connsiteX1089" fmla="*/ 295014 w 566566"/>
              <a:gd name="connsiteY1089" fmla="*/ 362993 h 411660"/>
              <a:gd name="connsiteX1090" fmla="*/ 295496 w 566566"/>
              <a:gd name="connsiteY1090" fmla="*/ 364136 h 411660"/>
              <a:gd name="connsiteX1091" fmla="*/ 295616 w 566566"/>
              <a:gd name="connsiteY1091" fmla="*/ 367444 h 411660"/>
              <a:gd name="connsiteX1092" fmla="*/ 295435 w 566566"/>
              <a:gd name="connsiteY1092" fmla="*/ 369309 h 411660"/>
              <a:gd name="connsiteX1093" fmla="*/ 279012 w 566566"/>
              <a:gd name="connsiteY1093" fmla="*/ 387778 h 411660"/>
              <a:gd name="connsiteX1094" fmla="*/ 275402 w 566566"/>
              <a:gd name="connsiteY1094" fmla="*/ 391628 h 411660"/>
              <a:gd name="connsiteX1095" fmla="*/ 262228 w 566566"/>
              <a:gd name="connsiteY1095" fmla="*/ 391688 h 411660"/>
              <a:gd name="connsiteX1096" fmla="*/ 261326 w 566566"/>
              <a:gd name="connsiteY1096" fmla="*/ 392891 h 411660"/>
              <a:gd name="connsiteX1097" fmla="*/ 247369 w 566566"/>
              <a:gd name="connsiteY1097" fmla="*/ 411660 h 411660"/>
              <a:gd name="connsiteX1098" fmla="*/ 248031 w 566566"/>
              <a:gd name="connsiteY1098" fmla="*/ 405223 h 411660"/>
              <a:gd name="connsiteX1099" fmla="*/ 250437 w 566566"/>
              <a:gd name="connsiteY1099" fmla="*/ 384228 h 411660"/>
              <a:gd name="connsiteX1100" fmla="*/ 229863 w 566566"/>
              <a:gd name="connsiteY1100" fmla="*/ 355593 h 411660"/>
              <a:gd name="connsiteX1101" fmla="*/ 226735 w 566566"/>
              <a:gd name="connsiteY1101" fmla="*/ 358360 h 411660"/>
              <a:gd name="connsiteX1102" fmla="*/ 224810 w 566566"/>
              <a:gd name="connsiteY1102" fmla="*/ 358842 h 411660"/>
              <a:gd name="connsiteX1103" fmla="*/ 224028 w 566566"/>
              <a:gd name="connsiteY1103" fmla="*/ 356977 h 411660"/>
              <a:gd name="connsiteX1104" fmla="*/ 222223 w 566566"/>
              <a:gd name="connsiteY1104" fmla="*/ 356075 h 411660"/>
              <a:gd name="connsiteX1105" fmla="*/ 221621 w 566566"/>
              <a:gd name="connsiteY1105" fmla="*/ 354631 h 411660"/>
              <a:gd name="connsiteX1106" fmla="*/ 221742 w 566566"/>
              <a:gd name="connsiteY1106" fmla="*/ 353127 h 411660"/>
              <a:gd name="connsiteX1107" fmla="*/ 219516 w 566566"/>
              <a:gd name="connsiteY1107" fmla="*/ 352946 h 411660"/>
              <a:gd name="connsiteX1108" fmla="*/ 217952 w 566566"/>
              <a:gd name="connsiteY1108" fmla="*/ 351262 h 411660"/>
              <a:gd name="connsiteX1109" fmla="*/ 212718 w 566566"/>
              <a:gd name="connsiteY1109" fmla="*/ 352646 h 411660"/>
              <a:gd name="connsiteX1110" fmla="*/ 212237 w 566566"/>
              <a:gd name="connsiteY1110" fmla="*/ 353367 h 411660"/>
              <a:gd name="connsiteX1111" fmla="*/ 210913 w 566566"/>
              <a:gd name="connsiteY1111" fmla="*/ 352946 h 411660"/>
              <a:gd name="connsiteX1112" fmla="*/ 210913 w 566566"/>
              <a:gd name="connsiteY1112" fmla="*/ 354150 h 411660"/>
              <a:gd name="connsiteX1113" fmla="*/ 209590 w 566566"/>
              <a:gd name="connsiteY1113" fmla="*/ 353548 h 411660"/>
              <a:gd name="connsiteX1114" fmla="*/ 207424 w 566566"/>
              <a:gd name="connsiteY1114" fmla="*/ 353428 h 411660"/>
              <a:gd name="connsiteX1115" fmla="*/ 206341 w 566566"/>
              <a:gd name="connsiteY1115" fmla="*/ 354751 h 411660"/>
              <a:gd name="connsiteX1116" fmla="*/ 204958 w 566566"/>
              <a:gd name="connsiteY1116" fmla="*/ 354811 h 411660"/>
              <a:gd name="connsiteX1117" fmla="*/ 203634 w 566566"/>
              <a:gd name="connsiteY1117" fmla="*/ 353247 h 411660"/>
              <a:gd name="connsiteX1118" fmla="*/ 202672 w 566566"/>
              <a:gd name="connsiteY1118" fmla="*/ 352886 h 411660"/>
              <a:gd name="connsiteX1119" fmla="*/ 203153 w 566566"/>
              <a:gd name="connsiteY1119" fmla="*/ 350901 h 411660"/>
              <a:gd name="connsiteX1120" fmla="*/ 202431 w 566566"/>
              <a:gd name="connsiteY1120" fmla="*/ 348735 h 411660"/>
              <a:gd name="connsiteX1121" fmla="*/ 202611 w 566566"/>
              <a:gd name="connsiteY1121" fmla="*/ 347231 h 411660"/>
              <a:gd name="connsiteX1122" fmla="*/ 203574 w 566566"/>
              <a:gd name="connsiteY1122" fmla="*/ 346389 h 411660"/>
              <a:gd name="connsiteX1123" fmla="*/ 202732 w 566566"/>
              <a:gd name="connsiteY1123" fmla="*/ 345306 h 411660"/>
              <a:gd name="connsiteX1124" fmla="*/ 201228 w 566566"/>
              <a:gd name="connsiteY1124" fmla="*/ 346088 h 411660"/>
              <a:gd name="connsiteX1125" fmla="*/ 200025 w 566566"/>
              <a:gd name="connsiteY1125" fmla="*/ 344765 h 411660"/>
              <a:gd name="connsiteX1126" fmla="*/ 200506 w 566566"/>
              <a:gd name="connsiteY1126" fmla="*/ 343863 h 411660"/>
              <a:gd name="connsiteX1127" fmla="*/ 199543 w 566566"/>
              <a:gd name="connsiteY1127" fmla="*/ 342419 h 411660"/>
              <a:gd name="connsiteX1128" fmla="*/ 198100 w 566566"/>
              <a:gd name="connsiteY1128" fmla="*/ 343020 h 411660"/>
              <a:gd name="connsiteX1129" fmla="*/ 196295 w 566566"/>
              <a:gd name="connsiteY1129" fmla="*/ 342419 h 411660"/>
              <a:gd name="connsiteX1130" fmla="*/ 196716 w 566566"/>
              <a:gd name="connsiteY1130" fmla="*/ 336644 h 411660"/>
              <a:gd name="connsiteX1131" fmla="*/ 193708 w 566566"/>
              <a:gd name="connsiteY1131" fmla="*/ 334057 h 411660"/>
              <a:gd name="connsiteX1132" fmla="*/ 192264 w 566566"/>
              <a:gd name="connsiteY1132" fmla="*/ 334538 h 411660"/>
              <a:gd name="connsiteX1133" fmla="*/ 191362 w 566566"/>
              <a:gd name="connsiteY1133" fmla="*/ 333275 h 411660"/>
              <a:gd name="connsiteX1134" fmla="*/ 188173 w 566566"/>
              <a:gd name="connsiteY1134" fmla="*/ 331891 h 411660"/>
              <a:gd name="connsiteX1135" fmla="*/ 187451 w 566566"/>
              <a:gd name="connsiteY1135" fmla="*/ 333154 h 411660"/>
              <a:gd name="connsiteX1136" fmla="*/ 185768 w 566566"/>
              <a:gd name="connsiteY1136" fmla="*/ 334177 h 411660"/>
              <a:gd name="connsiteX1137" fmla="*/ 183120 w 566566"/>
              <a:gd name="connsiteY1137" fmla="*/ 332011 h 411660"/>
              <a:gd name="connsiteX1138" fmla="*/ 179872 w 566566"/>
              <a:gd name="connsiteY1138" fmla="*/ 334418 h 411660"/>
              <a:gd name="connsiteX1139" fmla="*/ 178067 w 566566"/>
              <a:gd name="connsiteY1139" fmla="*/ 332553 h 411660"/>
              <a:gd name="connsiteX1140" fmla="*/ 177766 w 566566"/>
              <a:gd name="connsiteY1140" fmla="*/ 329966 h 411660"/>
              <a:gd name="connsiteX1141" fmla="*/ 176202 w 566566"/>
              <a:gd name="connsiteY1141" fmla="*/ 328703 h 411660"/>
              <a:gd name="connsiteX1142" fmla="*/ 176443 w 566566"/>
              <a:gd name="connsiteY1142" fmla="*/ 327861 h 411660"/>
              <a:gd name="connsiteX1143" fmla="*/ 154907 w 566566"/>
              <a:gd name="connsiteY1143" fmla="*/ 310535 h 411660"/>
              <a:gd name="connsiteX1144" fmla="*/ 150094 w 566566"/>
              <a:gd name="connsiteY1144" fmla="*/ 296879 h 411660"/>
              <a:gd name="connsiteX1145" fmla="*/ 149733 w 566566"/>
              <a:gd name="connsiteY1145" fmla="*/ 294653 h 411660"/>
              <a:gd name="connsiteX1146" fmla="*/ 146665 w 566566"/>
              <a:gd name="connsiteY1146" fmla="*/ 294473 h 411660"/>
              <a:gd name="connsiteX1147" fmla="*/ 137160 w 566566"/>
              <a:gd name="connsiteY1147" fmla="*/ 294593 h 411660"/>
              <a:gd name="connsiteX1148" fmla="*/ 137761 w 566566"/>
              <a:gd name="connsiteY1148" fmla="*/ 296398 h 411660"/>
              <a:gd name="connsiteX1149" fmla="*/ 137039 w 566566"/>
              <a:gd name="connsiteY1149" fmla="*/ 298203 h 411660"/>
              <a:gd name="connsiteX1150" fmla="*/ 135716 w 566566"/>
              <a:gd name="connsiteY1150" fmla="*/ 298203 h 411660"/>
              <a:gd name="connsiteX1151" fmla="*/ 134994 w 566566"/>
              <a:gd name="connsiteY1151" fmla="*/ 300368 h 411660"/>
              <a:gd name="connsiteX1152" fmla="*/ 132167 w 566566"/>
              <a:gd name="connsiteY1152" fmla="*/ 300669 h 411660"/>
              <a:gd name="connsiteX1153" fmla="*/ 132768 w 566566"/>
              <a:gd name="connsiteY1153" fmla="*/ 301271 h 411660"/>
              <a:gd name="connsiteX1154" fmla="*/ 131986 w 566566"/>
              <a:gd name="connsiteY1154" fmla="*/ 302714 h 411660"/>
              <a:gd name="connsiteX1155" fmla="*/ 129279 w 566566"/>
              <a:gd name="connsiteY1155" fmla="*/ 303376 h 411660"/>
              <a:gd name="connsiteX1156" fmla="*/ 129580 w 566566"/>
              <a:gd name="connsiteY1156" fmla="*/ 304158 h 411660"/>
              <a:gd name="connsiteX1157" fmla="*/ 128678 w 566566"/>
              <a:gd name="connsiteY1157" fmla="*/ 305361 h 411660"/>
              <a:gd name="connsiteX1158" fmla="*/ 127233 w 566566"/>
              <a:gd name="connsiteY1158" fmla="*/ 305602 h 411660"/>
              <a:gd name="connsiteX1159" fmla="*/ 127174 w 566566"/>
              <a:gd name="connsiteY1159" fmla="*/ 307286 h 411660"/>
              <a:gd name="connsiteX1160" fmla="*/ 126211 w 566566"/>
              <a:gd name="connsiteY1160" fmla="*/ 307888 h 411660"/>
              <a:gd name="connsiteX1161" fmla="*/ 125610 w 566566"/>
              <a:gd name="connsiteY1161" fmla="*/ 309452 h 411660"/>
              <a:gd name="connsiteX1162" fmla="*/ 123504 w 566566"/>
              <a:gd name="connsiteY1162" fmla="*/ 310054 h 411660"/>
              <a:gd name="connsiteX1163" fmla="*/ 118330 w 566566"/>
              <a:gd name="connsiteY1163" fmla="*/ 313062 h 411660"/>
              <a:gd name="connsiteX1164" fmla="*/ 117849 w 566566"/>
              <a:gd name="connsiteY1164" fmla="*/ 314686 h 411660"/>
              <a:gd name="connsiteX1165" fmla="*/ 116285 w 566566"/>
              <a:gd name="connsiteY1165" fmla="*/ 315288 h 411660"/>
              <a:gd name="connsiteX1166" fmla="*/ 116466 w 566566"/>
              <a:gd name="connsiteY1166" fmla="*/ 316491 h 411660"/>
              <a:gd name="connsiteX1167" fmla="*/ 115443 w 566566"/>
              <a:gd name="connsiteY1167" fmla="*/ 316491 h 411660"/>
              <a:gd name="connsiteX1168" fmla="*/ 114059 w 566566"/>
              <a:gd name="connsiteY1168" fmla="*/ 319077 h 411660"/>
              <a:gd name="connsiteX1169" fmla="*/ 111894 w 566566"/>
              <a:gd name="connsiteY1169" fmla="*/ 319258 h 411660"/>
              <a:gd name="connsiteX1170" fmla="*/ 111172 w 566566"/>
              <a:gd name="connsiteY1170" fmla="*/ 319859 h 411660"/>
              <a:gd name="connsiteX1171" fmla="*/ 110209 w 566566"/>
              <a:gd name="connsiteY1171" fmla="*/ 319258 h 411660"/>
              <a:gd name="connsiteX1172" fmla="*/ 108645 w 566566"/>
              <a:gd name="connsiteY1172" fmla="*/ 319498 h 411660"/>
              <a:gd name="connsiteX1173" fmla="*/ 107802 w 566566"/>
              <a:gd name="connsiteY1173" fmla="*/ 320341 h 411660"/>
              <a:gd name="connsiteX1174" fmla="*/ 105998 w 566566"/>
              <a:gd name="connsiteY1174" fmla="*/ 321002 h 411660"/>
              <a:gd name="connsiteX1175" fmla="*/ 103652 w 566566"/>
              <a:gd name="connsiteY1175" fmla="*/ 321063 h 411660"/>
              <a:gd name="connsiteX1176" fmla="*/ 102509 w 566566"/>
              <a:gd name="connsiteY1176" fmla="*/ 319980 h 411660"/>
              <a:gd name="connsiteX1177" fmla="*/ 100764 w 566566"/>
              <a:gd name="connsiteY1177" fmla="*/ 320642 h 411660"/>
              <a:gd name="connsiteX1178" fmla="*/ 100463 w 566566"/>
              <a:gd name="connsiteY1178" fmla="*/ 319438 h 411660"/>
              <a:gd name="connsiteX1179" fmla="*/ 99261 w 566566"/>
              <a:gd name="connsiteY1179" fmla="*/ 319799 h 411660"/>
              <a:gd name="connsiteX1180" fmla="*/ 97997 w 566566"/>
              <a:gd name="connsiteY1180" fmla="*/ 318716 h 411660"/>
              <a:gd name="connsiteX1181" fmla="*/ 97455 w 566566"/>
              <a:gd name="connsiteY1181" fmla="*/ 317333 h 411660"/>
              <a:gd name="connsiteX1182" fmla="*/ 96253 w 566566"/>
              <a:gd name="connsiteY1182" fmla="*/ 316250 h 411660"/>
              <a:gd name="connsiteX1183" fmla="*/ 95711 w 566566"/>
              <a:gd name="connsiteY1183" fmla="*/ 316972 h 411660"/>
              <a:gd name="connsiteX1184" fmla="*/ 94508 w 566566"/>
              <a:gd name="connsiteY1184" fmla="*/ 316130 h 411660"/>
              <a:gd name="connsiteX1185" fmla="*/ 91139 w 566566"/>
              <a:gd name="connsiteY1185" fmla="*/ 317814 h 411660"/>
              <a:gd name="connsiteX1186" fmla="*/ 90417 w 566566"/>
              <a:gd name="connsiteY1186" fmla="*/ 319859 h 411660"/>
              <a:gd name="connsiteX1187" fmla="*/ 88673 w 566566"/>
              <a:gd name="connsiteY1187" fmla="*/ 319559 h 411660"/>
              <a:gd name="connsiteX1188" fmla="*/ 87469 w 566566"/>
              <a:gd name="connsiteY1188" fmla="*/ 318355 h 411660"/>
              <a:gd name="connsiteX1189" fmla="*/ 86025 w 566566"/>
              <a:gd name="connsiteY1189" fmla="*/ 319378 h 411660"/>
              <a:gd name="connsiteX1190" fmla="*/ 84281 w 566566"/>
              <a:gd name="connsiteY1190" fmla="*/ 319619 h 411660"/>
              <a:gd name="connsiteX1191" fmla="*/ 83319 w 566566"/>
              <a:gd name="connsiteY1191" fmla="*/ 318596 h 411660"/>
              <a:gd name="connsiteX1192" fmla="*/ 81634 w 566566"/>
              <a:gd name="connsiteY1192" fmla="*/ 319198 h 411660"/>
              <a:gd name="connsiteX1193" fmla="*/ 80972 w 566566"/>
              <a:gd name="connsiteY1193" fmla="*/ 321544 h 411660"/>
              <a:gd name="connsiteX1194" fmla="*/ 79288 w 566566"/>
              <a:gd name="connsiteY1194" fmla="*/ 320822 h 411660"/>
              <a:gd name="connsiteX1195" fmla="*/ 77603 w 566566"/>
              <a:gd name="connsiteY1195" fmla="*/ 321604 h 411660"/>
              <a:gd name="connsiteX1196" fmla="*/ 77122 w 566566"/>
              <a:gd name="connsiteY1196" fmla="*/ 318897 h 411660"/>
              <a:gd name="connsiteX1197" fmla="*/ 76340 w 566566"/>
              <a:gd name="connsiteY1197" fmla="*/ 317874 h 411660"/>
              <a:gd name="connsiteX1198" fmla="*/ 73453 w 566566"/>
              <a:gd name="connsiteY1198" fmla="*/ 317874 h 411660"/>
              <a:gd name="connsiteX1199" fmla="*/ 73453 w 566566"/>
              <a:gd name="connsiteY1199" fmla="*/ 316912 h 411660"/>
              <a:gd name="connsiteX1200" fmla="*/ 74896 w 566566"/>
              <a:gd name="connsiteY1200" fmla="*/ 316250 h 411660"/>
              <a:gd name="connsiteX1201" fmla="*/ 75258 w 566566"/>
              <a:gd name="connsiteY1201" fmla="*/ 315047 h 411660"/>
              <a:gd name="connsiteX1202" fmla="*/ 74355 w 566566"/>
              <a:gd name="connsiteY1202" fmla="*/ 312761 h 411660"/>
              <a:gd name="connsiteX1203" fmla="*/ 73573 w 566566"/>
              <a:gd name="connsiteY1203" fmla="*/ 309272 h 411660"/>
              <a:gd name="connsiteX1204" fmla="*/ 72369 w 566566"/>
              <a:gd name="connsiteY1204" fmla="*/ 308490 h 411660"/>
              <a:gd name="connsiteX1205" fmla="*/ 71287 w 566566"/>
              <a:gd name="connsiteY1205" fmla="*/ 308730 h 411660"/>
              <a:gd name="connsiteX1206" fmla="*/ 70264 w 566566"/>
              <a:gd name="connsiteY1206" fmla="*/ 306324 h 411660"/>
              <a:gd name="connsiteX1207" fmla="*/ 68820 w 566566"/>
              <a:gd name="connsiteY1207" fmla="*/ 305722 h 411660"/>
              <a:gd name="connsiteX1208" fmla="*/ 68579 w 566566"/>
              <a:gd name="connsiteY1208" fmla="*/ 304459 h 411660"/>
              <a:gd name="connsiteX1209" fmla="*/ 66896 w 566566"/>
              <a:gd name="connsiteY1209" fmla="*/ 305422 h 411660"/>
              <a:gd name="connsiteX1210" fmla="*/ 62985 w 566566"/>
              <a:gd name="connsiteY1210" fmla="*/ 303677 h 411660"/>
              <a:gd name="connsiteX1211" fmla="*/ 61962 w 566566"/>
              <a:gd name="connsiteY1211" fmla="*/ 302053 h 411660"/>
              <a:gd name="connsiteX1212" fmla="*/ 64369 w 566566"/>
              <a:gd name="connsiteY1212" fmla="*/ 300489 h 411660"/>
              <a:gd name="connsiteX1213" fmla="*/ 62925 w 566566"/>
              <a:gd name="connsiteY1213" fmla="*/ 299706 h 411660"/>
              <a:gd name="connsiteX1214" fmla="*/ 63045 w 566566"/>
              <a:gd name="connsiteY1214" fmla="*/ 298864 h 411660"/>
              <a:gd name="connsiteX1215" fmla="*/ 65452 w 566566"/>
              <a:gd name="connsiteY1215" fmla="*/ 296217 h 411660"/>
              <a:gd name="connsiteX1216" fmla="*/ 65030 w 566566"/>
              <a:gd name="connsiteY1216" fmla="*/ 294894 h 411660"/>
              <a:gd name="connsiteX1217" fmla="*/ 53300 w 566566"/>
              <a:gd name="connsiteY1217" fmla="*/ 305963 h 411660"/>
              <a:gd name="connsiteX1218" fmla="*/ 51374 w 566566"/>
              <a:gd name="connsiteY1218" fmla="*/ 307467 h 411660"/>
              <a:gd name="connsiteX1219" fmla="*/ 48848 w 566566"/>
              <a:gd name="connsiteY1219" fmla="*/ 308069 h 411660"/>
              <a:gd name="connsiteX1220" fmla="*/ 46141 w 566566"/>
              <a:gd name="connsiteY1220" fmla="*/ 311437 h 411660"/>
              <a:gd name="connsiteX1221" fmla="*/ 40305 w 566566"/>
              <a:gd name="connsiteY1221" fmla="*/ 319438 h 411660"/>
              <a:gd name="connsiteX1222" fmla="*/ 33869 w 566566"/>
              <a:gd name="connsiteY1222" fmla="*/ 327861 h 411660"/>
              <a:gd name="connsiteX1223" fmla="*/ 30741 w 566566"/>
              <a:gd name="connsiteY1223" fmla="*/ 333034 h 411660"/>
              <a:gd name="connsiteX1224" fmla="*/ 16483 w 566566"/>
              <a:gd name="connsiteY1224" fmla="*/ 328763 h 411660"/>
              <a:gd name="connsiteX1225" fmla="*/ 4452 w 566566"/>
              <a:gd name="connsiteY1225" fmla="*/ 324853 h 411660"/>
              <a:gd name="connsiteX1226" fmla="*/ 4632 w 566566"/>
              <a:gd name="connsiteY1226" fmla="*/ 324371 h 411660"/>
              <a:gd name="connsiteX1227" fmla="*/ 4632 w 566566"/>
              <a:gd name="connsiteY1227" fmla="*/ 322687 h 411660"/>
              <a:gd name="connsiteX1228" fmla="*/ 4512 w 566566"/>
              <a:gd name="connsiteY1228" fmla="*/ 322326 h 411660"/>
              <a:gd name="connsiteX1229" fmla="*/ 4572 w 566566"/>
              <a:gd name="connsiteY1229" fmla="*/ 321724 h 411660"/>
              <a:gd name="connsiteX1230" fmla="*/ 4331 w 566566"/>
              <a:gd name="connsiteY1230" fmla="*/ 321183 h 411660"/>
              <a:gd name="connsiteX1231" fmla="*/ 4331 w 566566"/>
              <a:gd name="connsiteY1231" fmla="*/ 320702 h 411660"/>
              <a:gd name="connsiteX1232" fmla="*/ 4211 w 566566"/>
              <a:gd name="connsiteY1232" fmla="*/ 320341 h 411660"/>
              <a:gd name="connsiteX1233" fmla="*/ 3850 w 566566"/>
              <a:gd name="connsiteY1233" fmla="*/ 319438 h 411660"/>
              <a:gd name="connsiteX1234" fmla="*/ 3368 w 566566"/>
              <a:gd name="connsiteY1234" fmla="*/ 317814 h 411660"/>
              <a:gd name="connsiteX1235" fmla="*/ 3308 w 566566"/>
              <a:gd name="connsiteY1235" fmla="*/ 317092 h 411660"/>
              <a:gd name="connsiteX1236" fmla="*/ 3128 w 566566"/>
              <a:gd name="connsiteY1236" fmla="*/ 316852 h 411660"/>
              <a:gd name="connsiteX1237" fmla="*/ 3248 w 566566"/>
              <a:gd name="connsiteY1237" fmla="*/ 316611 h 411660"/>
              <a:gd name="connsiteX1238" fmla="*/ 3008 w 566566"/>
              <a:gd name="connsiteY1238" fmla="*/ 315769 h 411660"/>
              <a:gd name="connsiteX1239" fmla="*/ 3128 w 566566"/>
              <a:gd name="connsiteY1239" fmla="*/ 315769 h 411660"/>
              <a:gd name="connsiteX1240" fmla="*/ 3308 w 566566"/>
              <a:gd name="connsiteY1240" fmla="*/ 316190 h 411660"/>
              <a:gd name="connsiteX1241" fmla="*/ 3308 w 566566"/>
              <a:gd name="connsiteY1241" fmla="*/ 315889 h 411660"/>
              <a:gd name="connsiteX1242" fmla="*/ 2948 w 566566"/>
              <a:gd name="connsiteY1242" fmla="*/ 315107 h 411660"/>
              <a:gd name="connsiteX1243" fmla="*/ 2827 w 566566"/>
              <a:gd name="connsiteY1243" fmla="*/ 314926 h 411660"/>
              <a:gd name="connsiteX1244" fmla="*/ 2526 w 566566"/>
              <a:gd name="connsiteY1244" fmla="*/ 314686 h 411660"/>
              <a:gd name="connsiteX1245" fmla="*/ 1925 w 566566"/>
              <a:gd name="connsiteY1245" fmla="*/ 313182 h 411660"/>
              <a:gd name="connsiteX1246" fmla="*/ 1263 w 566566"/>
              <a:gd name="connsiteY1246" fmla="*/ 312039 h 411660"/>
              <a:gd name="connsiteX1247" fmla="*/ 902 w 566566"/>
              <a:gd name="connsiteY1247" fmla="*/ 311377 h 411660"/>
              <a:gd name="connsiteX1248" fmla="*/ 541 w 566566"/>
              <a:gd name="connsiteY1248" fmla="*/ 310956 h 411660"/>
              <a:gd name="connsiteX1249" fmla="*/ 421 w 566566"/>
              <a:gd name="connsiteY1249" fmla="*/ 310595 h 411660"/>
              <a:gd name="connsiteX1250" fmla="*/ 0 w 566566"/>
              <a:gd name="connsiteY1250" fmla="*/ 309933 h 411660"/>
              <a:gd name="connsiteX1251" fmla="*/ 0 w 566566"/>
              <a:gd name="connsiteY1251" fmla="*/ 309392 h 411660"/>
              <a:gd name="connsiteX1252" fmla="*/ 300 w 566566"/>
              <a:gd name="connsiteY1252" fmla="*/ 308189 h 411660"/>
              <a:gd name="connsiteX1253" fmla="*/ 662 w 566566"/>
              <a:gd name="connsiteY1253" fmla="*/ 307888 h 411660"/>
              <a:gd name="connsiteX1254" fmla="*/ 1203 w 566566"/>
              <a:gd name="connsiteY1254" fmla="*/ 307467 h 411660"/>
              <a:gd name="connsiteX1255" fmla="*/ 1684 w 566566"/>
              <a:gd name="connsiteY1255" fmla="*/ 307106 h 411660"/>
              <a:gd name="connsiteX1256" fmla="*/ 1865 w 566566"/>
              <a:gd name="connsiteY1256" fmla="*/ 307106 h 411660"/>
              <a:gd name="connsiteX1257" fmla="*/ 2226 w 566566"/>
              <a:gd name="connsiteY1257" fmla="*/ 306504 h 411660"/>
              <a:gd name="connsiteX1258" fmla="*/ 2466 w 566566"/>
              <a:gd name="connsiteY1258" fmla="*/ 305722 h 411660"/>
              <a:gd name="connsiteX1259" fmla="*/ 2406 w 566566"/>
              <a:gd name="connsiteY1259" fmla="*/ 303918 h 411660"/>
              <a:gd name="connsiteX1260" fmla="*/ 2586 w 566566"/>
              <a:gd name="connsiteY1260" fmla="*/ 303076 h 411660"/>
              <a:gd name="connsiteX1261" fmla="*/ 3008 w 566566"/>
              <a:gd name="connsiteY1261" fmla="*/ 301812 h 411660"/>
              <a:gd name="connsiteX1262" fmla="*/ 3609 w 566566"/>
              <a:gd name="connsiteY1262" fmla="*/ 301331 h 411660"/>
              <a:gd name="connsiteX1263" fmla="*/ 5113 w 566566"/>
              <a:gd name="connsiteY1263" fmla="*/ 300609 h 411660"/>
              <a:gd name="connsiteX1264" fmla="*/ 5594 w 566566"/>
              <a:gd name="connsiteY1264" fmla="*/ 300429 h 411660"/>
              <a:gd name="connsiteX1265" fmla="*/ 6256 w 566566"/>
              <a:gd name="connsiteY1265" fmla="*/ 300128 h 411660"/>
              <a:gd name="connsiteX1266" fmla="*/ 6677 w 566566"/>
              <a:gd name="connsiteY1266" fmla="*/ 299947 h 411660"/>
              <a:gd name="connsiteX1267" fmla="*/ 7158 w 566566"/>
              <a:gd name="connsiteY1267" fmla="*/ 299346 h 411660"/>
              <a:gd name="connsiteX1268" fmla="*/ 7399 w 566566"/>
              <a:gd name="connsiteY1268" fmla="*/ 298082 h 411660"/>
              <a:gd name="connsiteX1269" fmla="*/ 6918 w 566566"/>
              <a:gd name="connsiteY1269" fmla="*/ 296939 h 411660"/>
              <a:gd name="connsiteX1270" fmla="*/ 6497 w 566566"/>
              <a:gd name="connsiteY1270" fmla="*/ 296338 h 411660"/>
              <a:gd name="connsiteX1271" fmla="*/ 6076 w 566566"/>
              <a:gd name="connsiteY1271" fmla="*/ 295556 h 411660"/>
              <a:gd name="connsiteX1272" fmla="*/ 5835 w 566566"/>
              <a:gd name="connsiteY1272" fmla="*/ 294713 h 411660"/>
              <a:gd name="connsiteX1273" fmla="*/ 5835 w 566566"/>
              <a:gd name="connsiteY1273" fmla="*/ 294292 h 411660"/>
              <a:gd name="connsiteX1274" fmla="*/ 5715 w 566566"/>
              <a:gd name="connsiteY1274" fmla="*/ 293931 h 411660"/>
              <a:gd name="connsiteX1275" fmla="*/ 5534 w 566566"/>
              <a:gd name="connsiteY1275" fmla="*/ 293390 h 411660"/>
              <a:gd name="connsiteX1276" fmla="*/ 5654 w 566566"/>
              <a:gd name="connsiteY1276" fmla="*/ 293029 h 411660"/>
              <a:gd name="connsiteX1277" fmla="*/ 5775 w 566566"/>
              <a:gd name="connsiteY1277" fmla="*/ 292427 h 411660"/>
              <a:gd name="connsiteX1278" fmla="*/ 6016 w 566566"/>
              <a:gd name="connsiteY1278" fmla="*/ 292307 h 411660"/>
              <a:gd name="connsiteX1279" fmla="*/ 6016 w 566566"/>
              <a:gd name="connsiteY1279" fmla="*/ 291946 h 411660"/>
              <a:gd name="connsiteX1280" fmla="*/ 7580 w 566566"/>
              <a:gd name="connsiteY1280" fmla="*/ 289420 h 411660"/>
              <a:gd name="connsiteX1281" fmla="*/ 10588 w 566566"/>
              <a:gd name="connsiteY1281" fmla="*/ 288337 h 411660"/>
              <a:gd name="connsiteX1282" fmla="*/ 15460 w 566566"/>
              <a:gd name="connsiteY1282" fmla="*/ 287976 h 411660"/>
              <a:gd name="connsiteX1283" fmla="*/ 18108 w 566566"/>
              <a:gd name="connsiteY1283" fmla="*/ 287013 h 411660"/>
              <a:gd name="connsiteX1284" fmla="*/ 19491 w 566566"/>
              <a:gd name="connsiteY1284" fmla="*/ 287254 h 411660"/>
              <a:gd name="connsiteX1285" fmla="*/ 20694 w 566566"/>
              <a:gd name="connsiteY1285" fmla="*/ 287735 h 411660"/>
              <a:gd name="connsiteX1286" fmla="*/ 22619 w 566566"/>
              <a:gd name="connsiteY1286" fmla="*/ 287735 h 411660"/>
              <a:gd name="connsiteX1287" fmla="*/ 23221 w 566566"/>
              <a:gd name="connsiteY1287" fmla="*/ 287555 h 411660"/>
              <a:gd name="connsiteX1288" fmla="*/ 23461 w 566566"/>
              <a:gd name="connsiteY1288" fmla="*/ 286773 h 411660"/>
              <a:gd name="connsiteX1289" fmla="*/ 23461 w 566566"/>
              <a:gd name="connsiteY1289" fmla="*/ 285870 h 411660"/>
              <a:gd name="connsiteX1290" fmla="*/ 23341 w 566566"/>
              <a:gd name="connsiteY1290" fmla="*/ 284487 h 411660"/>
              <a:gd name="connsiteX1291" fmla="*/ 22799 w 566566"/>
              <a:gd name="connsiteY1291" fmla="*/ 282562 h 411660"/>
              <a:gd name="connsiteX1292" fmla="*/ 22739 w 566566"/>
              <a:gd name="connsiteY1292" fmla="*/ 277929 h 411660"/>
              <a:gd name="connsiteX1293" fmla="*/ 22318 w 566566"/>
              <a:gd name="connsiteY1293" fmla="*/ 275403 h 411660"/>
              <a:gd name="connsiteX1294" fmla="*/ 22198 w 566566"/>
              <a:gd name="connsiteY1294" fmla="*/ 273899 h 411660"/>
              <a:gd name="connsiteX1295" fmla="*/ 23822 w 566566"/>
              <a:gd name="connsiteY1295" fmla="*/ 270891 h 411660"/>
              <a:gd name="connsiteX1296" fmla="*/ 25266 w 566566"/>
              <a:gd name="connsiteY1296" fmla="*/ 269207 h 411660"/>
              <a:gd name="connsiteX1297" fmla="*/ 27071 w 566566"/>
              <a:gd name="connsiteY1297" fmla="*/ 267763 h 411660"/>
              <a:gd name="connsiteX1298" fmla="*/ 29237 w 566566"/>
              <a:gd name="connsiteY1298" fmla="*/ 265236 h 411660"/>
              <a:gd name="connsiteX1299" fmla="*/ 30199 w 566566"/>
              <a:gd name="connsiteY1299" fmla="*/ 263431 h 411660"/>
              <a:gd name="connsiteX1300" fmla="*/ 31402 w 566566"/>
              <a:gd name="connsiteY1300" fmla="*/ 261085 h 411660"/>
              <a:gd name="connsiteX1301" fmla="*/ 31883 w 566566"/>
              <a:gd name="connsiteY1301" fmla="*/ 259882 h 411660"/>
              <a:gd name="connsiteX1302" fmla="*/ 33447 w 566566"/>
              <a:gd name="connsiteY1302" fmla="*/ 258318 h 411660"/>
              <a:gd name="connsiteX1303" fmla="*/ 35072 w 566566"/>
              <a:gd name="connsiteY1303" fmla="*/ 257295 h 411660"/>
              <a:gd name="connsiteX1304" fmla="*/ 36937 w 566566"/>
              <a:gd name="connsiteY1304" fmla="*/ 257295 h 411660"/>
              <a:gd name="connsiteX1305" fmla="*/ 37057 w 566566"/>
              <a:gd name="connsiteY1305" fmla="*/ 257415 h 411660"/>
              <a:gd name="connsiteX1306" fmla="*/ 37959 w 566566"/>
              <a:gd name="connsiteY1306" fmla="*/ 257656 h 411660"/>
              <a:gd name="connsiteX1307" fmla="*/ 39403 w 566566"/>
              <a:gd name="connsiteY1307" fmla="*/ 258438 h 411660"/>
              <a:gd name="connsiteX1308" fmla="*/ 40667 w 566566"/>
              <a:gd name="connsiteY1308" fmla="*/ 259220 h 411660"/>
              <a:gd name="connsiteX1309" fmla="*/ 41870 w 566566"/>
              <a:gd name="connsiteY1309" fmla="*/ 260303 h 411660"/>
              <a:gd name="connsiteX1310" fmla="*/ 42832 w 566566"/>
              <a:gd name="connsiteY1310" fmla="*/ 262288 h 411660"/>
              <a:gd name="connsiteX1311" fmla="*/ 43794 w 566566"/>
              <a:gd name="connsiteY1311" fmla="*/ 264394 h 411660"/>
              <a:gd name="connsiteX1312" fmla="*/ 44576 w 566566"/>
              <a:gd name="connsiteY1312" fmla="*/ 266078 h 411660"/>
              <a:gd name="connsiteX1313" fmla="*/ 46683 w 566566"/>
              <a:gd name="connsiteY1313" fmla="*/ 267883 h 411660"/>
              <a:gd name="connsiteX1314" fmla="*/ 48668 w 566566"/>
              <a:gd name="connsiteY1314" fmla="*/ 267883 h 411660"/>
              <a:gd name="connsiteX1315" fmla="*/ 50592 w 566566"/>
              <a:gd name="connsiteY1315" fmla="*/ 267161 h 411660"/>
              <a:gd name="connsiteX1316" fmla="*/ 52156 w 566566"/>
              <a:gd name="connsiteY1316" fmla="*/ 266199 h 411660"/>
              <a:gd name="connsiteX1317" fmla="*/ 53781 w 566566"/>
              <a:gd name="connsiteY1317" fmla="*/ 264033 h 411660"/>
              <a:gd name="connsiteX1318" fmla="*/ 56187 w 566566"/>
              <a:gd name="connsiteY1318" fmla="*/ 261566 h 411660"/>
              <a:gd name="connsiteX1319" fmla="*/ 58112 w 566566"/>
              <a:gd name="connsiteY1319" fmla="*/ 259341 h 411660"/>
              <a:gd name="connsiteX1320" fmla="*/ 58714 w 566566"/>
              <a:gd name="connsiteY1320" fmla="*/ 258980 h 411660"/>
              <a:gd name="connsiteX1321" fmla="*/ 59376 w 566566"/>
              <a:gd name="connsiteY1321" fmla="*/ 258679 h 411660"/>
              <a:gd name="connsiteX1322" fmla="*/ 59676 w 566566"/>
              <a:gd name="connsiteY1322" fmla="*/ 258498 h 411660"/>
              <a:gd name="connsiteX1323" fmla="*/ 60037 w 566566"/>
              <a:gd name="connsiteY1323" fmla="*/ 258138 h 411660"/>
              <a:gd name="connsiteX1324" fmla="*/ 60218 w 566566"/>
              <a:gd name="connsiteY1324" fmla="*/ 257716 h 411660"/>
              <a:gd name="connsiteX1325" fmla="*/ 60579 w 566566"/>
              <a:gd name="connsiteY1325" fmla="*/ 257235 h 411660"/>
              <a:gd name="connsiteX1326" fmla="*/ 60940 w 566566"/>
              <a:gd name="connsiteY1326" fmla="*/ 256934 h 411660"/>
              <a:gd name="connsiteX1327" fmla="*/ 61301 w 566566"/>
              <a:gd name="connsiteY1327" fmla="*/ 256573 h 411660"/>
              <a:gd name="connsiteX1328" fmla="*/ 61481 w 566566"/>
              <a:gd name="connsiteY1328" fmla="*/ 256513 h 411660"/>
              <a:gd name="connsiteX1329" fmla="*/ 62564 w 566566"/>
              <a:gd name="connsiteY1329" fmla="*/ 256212 h 411660"/>
              <a:gd name="connsiteX1330" fmla="*/ 64008 w 566566"/>
              <a:gd name="connsiteY1330" fmla="*/ 255310 h 411660"/>
              <a:gd name="connsiteX1331" fmla="*/ 64128 w 566566"/>
              <a:gd name="connsiteY1331" fmla="*/ 255310 h 411660"/>
              <a:gd name="connsiteX1332" fmla="*/ 64730 w 566566"/>
              <a:gd name="connsiteY1332" fmla="*/ 255009 h 411660"/>
              <a:gd name="connsiteX1333" fmla="*/ 65151 w 566566"/>
              <a:gd name="connsiteY1333" fmla="*/ 255009 h 411660"/>
              <a:gd name="connsiteX1334" fmla="*/ 66053 w 566566"/>
              <a:gd name="connsiteY1334" fmla="*/ 255069 h 411660"/>
              <a:gd name="connsiteX1335" fmla="*/ 68219 w 566566"/>
              <a:gd name="connsiteY1335" fmla="*/ 255130 h 411660"/>
              <a:gd name="connsiteX1336" fmla="*/ 69001 w 566566"/>
              <a:gd name="connsiteY1336" fmla="*/ 254408 h 411660"/>
              <a:gd name="connsiteX1337" fmla="*/ 69361 w 566566"/>
              <a:gd name="connsiteY1337" fmla="*/ 253626 h 411660"/>
              <a:gd name="connsiteX1338" fmla="*/ 69361 w 566566"/>
              <a:gd name="connsiteY1338" fmla="*/ 253144 h 411660"/>
              <a:gd name="connsiteX1339" fmla="*/ 69182 w 566566"/>
              <a:gd name="connsiteY1339" fmla="*/ 252603 h 411660"/>
              <a:gd name="connsiteX1340" fmla="*/ 69121 w 566566"/>
              <a:gd name="connsiteY1340" fmla="*/ 252242 h 411660"/>
              <a:gd name="connsiteX1341" fmla="*/ 69182 w 566566"/>
              <a:gd name="connsiteY1341" fmla="*/ 250858 h 411660"/>
              <a:gd name="connsiteX1342" fmla="*/ 69542 w 566566"/>
              <a:gd name="connsiteY1342" fmla="*/ 250016 h 411660"/>
              <a:gd name="connsiteX1343" fmla="*/ 70024 w 566566"/>
              <a:gd name="connsiteY1343" fmla="*/ 249114 h 411660"/>
              <a:gd name="connsiteX1344" fmla="*/ 71287 w 566566"/>
              <a:gd name="connsiteY1344" fmla="*/ 246888 h 411660"/>
              <a:gd name="connsiteX1345" fmla="*/ 71407 w 566566"/>
              <a:gd name="connsiteY1345" fmla="*/ 246346 h 411660"/>
              <a:gd name="connsiteX1346" fmla="*/ 71528 w 566566"/>
              <a:gd name="connsiteY1346" fmla="*/ 245986 h 411660"/>
              <a:gd name="connsiteX1347" fmla="*/ 71528 w 566566"/>
              <a:gd name="connsiteY1347" fmla="*/ 245805 h 411660"/>
              <a:gd name="connsiteX1348" fmla="*/ 71888 w 566566"/>
              <a:gd name="connsiteY1348" fmla="*/ 245203 h 411660"/>
              <a:gd name="connsiteX1349" fmla="*/ 72189 w 566566"/>
              <a:gd name="connsiteY1349" fmla="*/ 244722 h 411660"/>
              <a:gd name="connsiteX1350" fmla="*/ 72430 w 566566"/>
              <a:gd name="connsiteY1350" fmla="*/ 244542 h 411660"/>
              <a:gd name="connsiteX1351" fmla="*/ 73091 w 566566"/>
              <a:gd name="connsiteY1351" fmla="*/ 243940 h 411660"/>
              <a:gd name="connsiteX1352" fmla="*/ 73332 w 566566"/>
              <a:gd name="connsiteY1352" fmla="*/ 243700 h 411660"/>
              <a:gd name="connsiteX1353" fmla="*/ 74295 w 566566"/>
              <a:gd name="connsiteY1353" fmla="*/ 243098 h 411660"/>
              <a:gd name="connsiteX1354" fmla="*/ 75739 w 566566"/>
              <a:gd name="connsiteY1354" fmla="*/ 242496 h 411660"/>
              <a:gd name="connsiteX1355" fmla="*/ 77062 w 566566"/>
              <a:gd name="connsiteY1355" fmla="*/ 242136 h 411660"/>
              <a:gd name="connsiteX1356" fmla="*/ 78265 w 566566"/>
              <a:gd name="connsiteY1356" fmla="*/ 241534 h 411660"/>
              <a:gd name="connsiteX1357" fmla="*/ 79348 w 566566"/>
              <a:gd name="connsiteY1357" fmla="*/ 239729 h 411660"/>
              <a:gd name="connsiteX1358" fmla="*/ 79830 w 566566"/>
              <a:gd name="connsiteY1358" fmla="*/ 238225 h 411660"/>
              <a:gd name="connsiteX1359" fmla="*/ 81393 w 566566"/>
              <a:gd name="connsiteY1359" fmla="*/ 232691 h 411660"/>
              <a:gd name="connsiteX1360" fmla="*/ 84281 w 566566"/>
              <a:gd name="connsiteY1360" fmla="*/ 226976 h 411660"/>
              <a:gd name="connsiteX1361" fmla="*/ 85003 w 566566"/>
              <a:gd name="connsiteY1361" fmla="*/ 225773 h 411660"/>
              <a:gd name="connsiteX1362" fmla="*/ 86086 w 566566"/>
              <a:gd name="connsiteY1362" fmla="*/ 224269 h 411660"/>
              <a:gd name="connsiteX1363" fmla="*/ 86747 w 566566"/>
              <a:gd name="connsiteY1363" fmla="*/ 223306 h 411660"/>
              <a:gd name="connsiteX1364" fmla="*/ 87229 w 566566"/>
              <a:gd name="connsiteY1364" fmla="*/ 222163 h 411660"/>
              <a:gd name="connsiteX1365" fmla="*/ 88853 w 566566"/>
              <a:gd name="connsiteY1365" fmla="*/ 220178 h 411660"/>
              <a:gd name="connsiteX1366" fmla="*/ 89274 w 566566"/>
              <a:gd name="connsiteY1366" fmla="*/ 219576 h 411660"/>
              <a:gd name="connsiteX1367" fmla="*/ 89515 w 566566"/>
              <a:gd name="connsiteY1367" fmla="*/ 219155 h 411660"/>
              <a:gd name="connsiteX1368" fmla="*/ 89755 w 566566"/>
              <a:gd name="connsiteY1368" fmla="*/ 218253 h 411660"/>
              <a:gd name="connsiteX1369" fmla="*/ 91560 w 566566"/>
              <a:gd name="connsiteY1369" fmla="*/ 215666 h 411660"/>
              <a:gd name="connsiteX1370" fmla="*/ 92162 w 566566"/>
              <a:gd name="connsiteY1370" fmla="*/ 215064 h 411660"/>
              <a:gd name="connsiteX1371" fmla="*/ 92944 w 566566"/>
              <a:gd name="connsiteY1371" fmla="*/ 214222 h 411660"/>
              <a:gd name="connsiteX1372" fmla="*/ 93545 w 566566"/>
              <a:gd name="connsiteY1372" fmla="*/ 213019 h 411660"/>
              <a:gd name="connsiteX1373" fmla="*/ 94869 w 566566"/>
              <a:gd name="connsiteY1373" fmla="*/ 211034 h 411660"/>
              <a:gd name="connsiteX1374" fmla="*/ 95831 w 566566"/>
              <a:gd name="connsiteY1374" fmla="*/ 209530 h 411660"/>
              <a:gd name="connsiteX1375" fmla="*/ 97997 w 566566"/>
              <a:gd name="connsiteY1375" fmla="*/ 206823 h 411660"/>
              <a:gd name="connsiteX1376" fmla="*/ 101005 w 566566"/>
              <a:gd name="connsiteY1376" fmla="*/ 203093 h 411660"/>
              <a:gd name="connsiteX1377" fmla="*/ 102208 w 566566"/>
              <a:gd name="connsiteY1377" fmla="*/ 202672 h 411660"/>
              <a:gd name="connsiteX1378" fmla="*/ 103772 w 566566"/>
              <a:gd name="connsiteY1378" fmla="*/ 202371 h 411660"/>
              <a:gd name="connsiteX1379" fmla="*/ 105818 w 566566"/>
              <a:gd name="connsiteY1379" fmla="*/ 202311 h 411660"/>
              <a:gd name="connsiteX1380" fmla="*/ 107382 w 566566"/>
              <a:gd name="connsiteY1380" fmla="*/ 201108 h 411660"/>
              <a:gd name="connsiteX1381" fmla="*/ 107802 w 566566"/>
              <a:gd name="connsiteY1381" fmla="*/ 198280 h 411660"/>
              <a:gd name="connsiteX1382" fmla="*/ 107863 w 566566"/>
              <a:gd name="connsiteY1382" fmla="*/ 197559 h 411660"/>
              <a:gd name="connsiteX1383" fmla="*/ 107983 w 566566"/>
              <a:gd name="connsiteY1383" fmla="*/ 196957 h 411660"/>
              <a:gd name="connsiteX1384" fmla="*/ 107802 w 566566"/>
              <a:gd name="connsiteY1384" fmla="*/ 195934 h 411660"/>
              <a:gd name="connsiteX1385" fmla="*/ 107983 w 566566"/>
              <a:gd name="connsiteY1385" fmla="*/ 195513 h 411660"/>
              <a:gd name="connsiteX1386" fmla="*/ 107983 w 566566"/>
              <a:gd name="connsiteY1386" fmla="*/ 194430 h 411660"/>
              <a:gd name="connsiteX1387" fmla="*/ 107863 w 566566"/>
              <a:gd name="connsiteY1387" fmla="*/ 193528 h 411660"/>
              <a:gd name="connsiteX1388" fmla="*/ 107742 w 566566"/>
              <a:gd name="connsiteY1388" fmla="*/ 192265 h 411660"/>
              <a:gd name="connsiteX1389" fmla="*/ 107321 w 566566"/>
              <a:gd name="connsiteY1389" fmla="*/ 190941 h 411660"/>
              <a:gd name="connsiteX1390" fmla="*/ 107081 w 566566"/>
              <a:gd name="connsiteY1390" fmla="*/ 189858 h 411660"/>
              <a:gd name="connsiteX1391" fmla="*/ 106840 w 566566"/>
              <a:gd name="connsiteY1391" fmla="*/ 188414 h 411660"/>
              <a:gd name="connsiteX1392" fmla="*/ 106840 w 566566"/>
              <a:gd name="connsiteY1392" fmla="*/ 187332 h 411660"/>
              <a:gd name="connsiteX1393" fmla="*/ 107141 w 566566"/>
              <a:gd name="connsiteY1393" fmla="*/ 186971 h 411660"/>
              <a:gd name="connsiteX1394" fmla="*/ 107983 w 566566"/>
              <a:gd name="connsiteY1394" fmla="*/ 186008 h 411660"/>
              <a:gd name="connsiteX1395" fmla="*/ 110690 w 566566"/>
              <a:gd name="connsiteY1395" fmla="*/ 184203 h 411660"/>
              <a:gd name="connsiteX1396" fmla="*/ 110991 w 566566"/>
              <a:gd name="connsiteY1396" fmla="*/ 183361 h 411660"/>
              <a:gd name="connsiteX1397" fmla="*/ 110931 w 566566"/>
              <a:gd name="connsiteY1397" fmla="*/ 182158 h 41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</a:cxnLst>
            <a:rect l="l" t="t" r="r" b="b"/>
            <a:pathLst>
              <a:path w="566566" h="411660">
                <a:moveTo>
                  <a:pt x="110871" y="182098"/>
                </a:moveTo>
                <a:lnTo>
                  <a:pt x="110630" y="181737"/>
                </a:lnTo>
                <a:lnTo>
                  <a:pt x="109487" y="180534"/>
                </a:lnTo>
                <a:lnTo>
                  <a:pt x="107201" y="177767"/>
                </a:lnTo>
                <a:lnTo>
                  <a:pt x="106780" y="177646"/>
                </a:lnTo>
                <a:lnTo>
                  <a:pt x="104253" y="175902"/>
                </a:lnTo>
                <a:lnTo>
                  <a:pt x="103652" y="174939"/>
                </a:lnTo>
                <a:lnTo>
                  <a:pt x="103230" y="173555"/>
                </a:lnTo>
                <a:lnTo>
                  <a:pt x="104013" y="171330"/>
                </a:lnTo>
                <a:lnTo>
                  <a:pt x="105096" y="170006"/>
                </a:lnTo>
                <a:lnTo>
                  <a:pt x="105938" y="169164"/>
                </a:lnTo>
                <a:lnTo>
                  <a:pt x="107081" y="167961"/>
                </a:lnTo>
                <a:lnTo>
                  <a:pt x="108104" y="165675"/>
                </a:lnTo>
                <a:lnTo>
                  <a:pt x="108104" y="163690"/>
                </a:lnTo>
                <a:lnTo>
                  <a:pt x="107502" y="161163"/>
                </a:lnTo>
                <a:lnTo>
                  <a:pt x="106238" y="158215"/>
                </a:lnTo>
                <a:lnTo>
                  <a:pt x="107261" y="155809"/>
                </a:lnTo>
                <a:lnTo>
                  <a:pt x="110028" y="153042"/>
                </a:lnTo>
                <a:lnTo>
                  <a:pt x="110149" y="151357"/>
                </a:lnTo>
                <a:lnTo>
                  <a:pt x="109367" y="149793"/>
                </a:lnTo>
                <a:lnTo>
                  <a:pt x="108765" y="148951"/>
                </a:lnTo>
                <a:lnTo>
                  <a:pt x="107081" y="147266"/>
                </a:lnTo>
                <a:lnTo>
                  <a:pt x="105938" y="144740"/>
                </a:lnTo>
                <a:lnTo>
                  <a:pt x="106299" y="143236"/>
                </a:lnTo>
                <a:lnTo>
                  <a:pt x="107502" y="142634"/>
                </a:lnTo>
                <a:lnTo>
                  <a:pt x="109306" y="142815"/>
                </a:lnTo>
                <a:lnTo>
                  <a:pt x="112435" y="143777"/>
                </a:lnTo>
                <a:lnTo>
                  <a:pt x="113337" y="142574"/>
                </a:lnTo>
                <a:lnTo>
                  <a:pt x="113277" y="142033"/>
                </a:lnTo>
                <a:lnTo>
                  <a:pt x="112976" y="141191"/>
                </a:lnTo>
                <a:lnTo>
                  <a:pt x="112375" y="140469"/>
                </a:lnTo>
                <a:lnTo>
                  <a:pt x="111172" y="137641"/>
                </a:lnTo>
                <a:lnTo>
                  <a:pt x="110750" y="135415"/>
                </a:lnTo>
                <a:lnTo>
                  <a:pt x="112375" y="132829"/>
                </a:lnTo>
                <a:lnTo>
                  <a:pt x="113337" y="131445"/>
                </a:lnTo>
                <a:lnTo>
                  <a:pt x="113036" y="129400"/>
                </a:lnTo>
                <a:lnTo>
                  <a:pt x="112615" y="128076"/>
                </a:lnTo>
                <a:lnTo>
                  <a:pt x="112134" y="126632"/>
                </a:lnTo>
                <a:lnTo>
                  <a:pt x="111653" y="124948"/>
                </a:lnTo>
                <a:lnTo>
                  <a:pt x="111472" y="124346"/>
                </a:lnTo>
                <a:lnTo>
                  <a:pt x="111472" y="123745"/>
                </a:lnTo>
                <a:lnTo>
                  <a:pt x="111592" y="121338"/>
                </a:lnTo>
                <a:lnTo>
                  <a:pt x="111653" y="119834"/>
                </a:lnTo>
                <a:lnTo>
                  <a:pt x="111833" y="119052"/>
                </a:lnTo>
                <a:lnTo>
                  <a:pt x="111653" y="117488"/>
                </a:lnTo>
                <a:lnTo>
                  <a:pt x="111352" y="116466"/>
                </a:lnTo>
                <a:lnTo>
                  <a:pt x="110750" y="114781"/>
                </a:lnTo>
                <a:lnTo>
                  <a:pt x="110450" y="114540"/>
                </a:lnTo>
                <a:lnTo>
                  <a:pt x="109848" y="113458"/>
                </a:lnTo>
                <a:lnTo>
                  <a:pt x="109668" y="112616"/>
                </a:lnTo>
                <a:lnTo>
                  <a:pt x="109427" y="112495"/>
                </a:lnTo>
                <a:lnTo>
                  <a:pt x="109306" y="110931"/>
                </a:lnTo>
                <a:lnTo>
                  <a:pt x="109909" y="109608"/>
                </a:lnTo>
                <a:lnTo>
                  <a:pt x="110570" y="108705"/>
                </a:lnTo>
                <a:lnTo>
                  <a:pt x="111292" y="107983"/>
                </a:lnTo>
                <a:lnTo>
                  <a:pt x="112495" y="106058"/>
                </a:lnTo>
                <a:lnTo>
                  <a:pt x="112254" y="103772"/>
                </a:lnTo>
                <a:lnTo>
                  <a:pt x="111713" y="102569"/>
                </a:lnTo>
                <a:lnTo>
                  <a:pt x="111292" y="101727"/>
                </a:lnTo>
                <a:lnTo>
                  <a:pt x="110871" y="99140"/>
                </a:lnTo>
                <a:lnTo>
                  <a:pt x="110991" y="97937"/>
                </a:lnTo>
                <a:lnTo>
                  <a:pt x="110991" y="96734"/>
                </a:lnTo>
                <a:lnTo>
                  <a:pt x="110931" y="96734"/>
                </a:lnTo>
                <a:lnTo>
                  <a:pt x="110931" y="96132"/>
                </a:lnTo>
                <a:lnTo>
                  <a:pt x="110991" y="95771"/>
                </a:lnTo>
                <a:lnTo>
                  <a:pt x="111592" y="93967"/>
                </a:lnTo>
                <a:lnTo>
                  <a:pt x="111833" y="92824"/>
                </a:lnTo>
                <a:lnTo>
                  <a:pt x="112495" y="90417"/>
                </a:lnTo>
                <a:lnTo>
                  <a:pt x="112916" y="89575"/>
                </a:lnTo>
                <a:lnTo>
                  <a:pt x="113999" y="88071"/>
                </a:lnTo>
                <a:lnTo>
                  <a:pt x="114360" y="83980"/>
                </a:lnTo>
                <a:lnTo>
                  <a:pt x="114059" y="82777"/>
                </a:lnTo>
                <a:lnTo>
                  <a:pt x="113999" y="80732"/>
                </a:lnTo>
                <a:lnTo>
                  <a:pt x="114721" y="77604"/>
                </a:lnTo>
                <a:lnTo>
                  <a:pt x="115563" y="76160"/>
                </a:lnTo>
                <a:lnTo>
                  <a:pt x="116526" y="75438"/>
                </a:lnTo>
                <a:lnTo>
                  <a:pt x="118150" y="73633"/>
                </a:lnTo>
                <a:lnTo>
                  <a:pt x="118571" y="72791"/>
                </a:lnTo>
                <a:lnTo>
                  <a:pt x="118691" y="71407"/>
                </a:lnTo>
                <a:lnTo>
                  <a:pt x="118090" y="69001"/>
                </a:lnTo>
                <a:lnTo>
                  <a:pt x="118090" y="67738"/>
                </a:lnTo>
                <a:lnTo>
                  <a:pt x="118451" y="66535"/>
                </a:lnTo>
                <a:lnTo>
                  <a:pt x="118752" y="65151"/>
                </a:lnTo>
                <a:lnTo>
                  <a:pt x="119112" y="63948"/>
                </a:lnTo>
                <a:lnTo>
                  <a:pt x="119112" y="62504"/>
                </a:lnTo>
                <a:lnTo>
                  <a:pt x="118030" y="60098"/>
                </a:lnTo>
                <a:lnTo>
                  <a:pt x="116826" y="58473"/>
                </a:lnTo>
                <a:lnTo>
                  <a:pt x="116225" y="57270"/>
                </a:lnTo>
                <a:lnTo>
                  <a:pt x="116104" y="55105"/>
                </a:lnTo>
                <a:lnTo>
                  <a:pt x="116165" y="54503"/>
                </a:lnTo>
                <a:lnTo>
                  <a:pt x="115984" y="52999"/>
                </a:lnTo>
                <a:lnTo>
                  <a:pt x="114781" y="51495"/>
                </a:lnTo>
                <a:lnTo>
                  <a:pt x="113939" y="51074"/>
                </a:lnTo>
                <a:lnTo>
                  <a:pt x="112736" y="50773"/>
                </a:lnTo>
                <a:lnTo>
                  <a:pt x="112194" y="50653"/>
                </a:lnTo>
                <a:lnTo>
                  <a:pt x="112074" y="50773"/>
                </a:lnTo>
                <a:lnTo>
                  <a:pt x="111713" y="49871"/>
                </a:lnTo>
                <a:lnTo>
                  <a:pt x="111713" y="49269"/>
                </a:lnTo>
                <a:lnTo>
                  <a:pt x="112134" y="48728"/>
                </a:lnTo>
                <a:lnTo>
                  <a:pt x="113999" y="46923"/>
                </a:lnTo>
                <a:lnTo>
                  <a:pt x="113878" y="46442"/>
                </a:lnTo>
                <a:lnTo>
                  <a:pt x="113578" y="45901"/>
                </a:lnTo>
                <a:lnTo>
                  <a:pt x="113458" y="44096"/>
                </a:lnTo>
                <a:lnTo>
                  <a:pt x="113096" y="42652"/>
                </a:lnTo>
                <a:lnTo>
                  <a:pt x="112856" y="41990"/>
                </a:lnTo>
                <a:lnTo>
                  <a:pt x="112736" y="40968"/>
                </a:lnTo>
                <a:lnTo>
                  <a:pt x="112856" y="39704"/>
                </a:lnTo>
                <a:lnTo>
                  <a:pt x="113458" y="37599"/>
                </a:lnTo>
                <a:lnTo>
                  <a:pt x="113878" y="35192"/>
                </a:lnTo>
                <a:lnTo>
                  <a:pt x="113758" y="33568"/>
                </a:lnTo>
                <a:lnTo>
                  <a:pt x="113518" y="32846"/>
                </a:lnTo>
                <a:lnTo>
                  <a:pt x="112615" y="31643"/>
                </a:lnTo>
                <a:lnTo>
                  <a:pt x="112435" y="31462"/>
                </a:lnTo>
                <a:lnTo>
                  <a:pt x="111051" y="30620"/>
                </a:lnTo>
                <a:lnTo>
                  <a:pt x="109246" y="28575"/>
                </a:lnTo>
                <a:lnTo>
                  <a:pt x="108405" y="26469"/>
                </a:lnTo>
                <a:lnTo>
                  <a:pt x="108104" y="25868"/>
                </a:lnTo>
                <a:lnTo>
                  <a:pt x="107983" y="25266"/>
                </a:lnTo>
                <a:lnTo>
                  <a:pt x="107442" y="24304"/>
                </a:lnTo>
                <a:lnTo>
                  <a:pt x="106600" y="22619"/>
                </a:lnTo>
                <a:lnTo>
                  <a:pt x="105035" y="21536"/>
                </a:lnTo>
                <a:lnTo>
                  <a:pt x="104073" y="20514"/>
                </a:lnTo>
                <a:lnTo>
                  <a:pt x="102028" y="18348"/>
                </a:lnTo>
                <a:lnTo>
                  <a:pt x="100043" y="17265"/>
                </a:lnTo>
                <a:lnTo>
                  <a:pt x="99321" y="15942"/>
                </a:lnTo>
                <a:lnTo>
                  <a:pt x="99200" y="14077"/>
                </a:lnTo>
                <a:lnTo>
                  <a:pt x="99381" y="13355"/>
                </a:lnTo>
                <a:lnTo>
                  <a:pt x="100463" y="12152"/>
                </a:lnTo>
                <a:lnTo>
                  <a:pt x="101125" y="10949"/>
                </a:lnTo>
                <a:lnTo>
                  <a:pt x="101847" y="9144"/>
                </a:lnTo>
                <a:lnTo>
                  <a:pt x="102088" y="8663"/>
                </a:lnTo>
                <a:lnTo>
                  <a:pt x="102448" y="7820"/>
                </a:lnTo>
                <a:lnTo>
                  <a:pt x="102930" y="7219"/>
                </a:lnTo>
                <a:lnTo>
                  <a:pt x="105096" y="6016"/>
                </a:lnTo>
                <a:lnTo>
                  <a:pt x="105637" y="5595"/>
                </a:lnTo>
                <a:lnTo>
                  <a:pt x="107802" y="5173"/>
                </a:lnTo>
                <a:lnTo>
                  <a:pt x="109427" y="6377"/>
                </a:lnTo>
                <a:lnTo>
                  <a:pt x="110510" y="6437"/>
                </a:lnTo>
                <a:lnTo>
                  <a:pt x="111713" y="5414"/>
                </a:lnTo>
                <a:lnTo>
                  <a:pt x="112134" y="4692"/>
                </a:lnTo>
                <a:lnTo>
                  <a:pt x="113217" y="3489"/>
                </a:lnTo>
                <a:lnTo>
                  <a:pt x="114180" y="2587"/>
                </a:lnTo>
                <a:lnTo>
                  <a:pt x="117668" y="0"/>
                </a:lnTo>
                <a:lnTo>
                  <a:pt x="117789" y="902"/>
                </a:lnTo>
                <a:lnTo>
                  <a:pt x="119473" y="8723"/>
                </a:lnTo>
                <a:lnTo>
                  <a:pt x="120015" y="11129"/>
                </a:lnTo>
                <a:lnTo>
                  <a:pt x="120316" y="12513"/>
                </a:lnTo>
                <a:lnTo>
                  <a:pt x="121098" y="16483"/>
                </a:lnTo>
                <a:lnTo>
                  <a:pt x="121820" y="19792"/>
                </a:lnTo>
                <a:lnTo>
                  <a:pt x="122421" y="22499"/>
                </a:lnTo>
                <a:lnTo>
                  <a:pt x="122662" y="23221"/>
                </a:lnTo>
                <a:lnTo>
                  <a:pt x="123324" y="26530"/>
                </a:lnTo>
                <a:lnTo>
                  <a:pt x="123925" y="29718"/>
                </a:lnTo>
                <a:lnTo>
                  <a:pt x="124225" y="30861"/>
                </a:lnTo>
                <a:lnTo>
                  <a:pt x="124828" y="32666"/>
                </a:lnTo>
                <a:lnTo>
                  <a:pt x="124888" y="33027"/>
                </a:lnTo>
                <a:lnTo>
                  <a:pt x="126091" y="38621"/>
                </a:lnTo>
                <a:lnTo>
                  <a:pt x="127114" y="43855"/>
                </a:lnTo>
                <a:lnTo>
                  <a:pt x="127354" y="44697"/>
                </a:lnTo>
                <a:lnTo>
                  <a:pt x="128557" y="50533"/>
                </a:lnTo>
                <a:lnTo>
                  <a:pt x="129519" y="55466"/>
                </a:lnTo>
                <a:lnTo>
                  <a:pt x="131144" y="63166"/>
                </a:lnTo>
                <a:lnTo>
                  <a:pt x="131505" y="65031"/>
                </a:lnTo>
                <a:lnTo>
                  <a:pt x="131805" y="66294"/>
                </a:lnTo>
                <a:lnTo>
                  <a:pt x="132408" y="69302"/>
                </a:lnTo>
                <a:lnTo>
                  <a:pt x="135054" y="81333"/>
                </a:lnTo>
                <a:lnTo>
                  <a:pt x="135355" y="82717"/>
                </a:lnTo>
                <a:lnTo>
                  <a:pt x="135957" y="85123"/>
                </a:lnTo>
                <a:lnTo>
                  <a:pt x="136317" y="87289"/>
                </a:lnTo>
                <a:lnTo>
                  <a:pt x="137521" y="92463"/>
                </a:lnTo>
                <a:lnTo>
                  <a:pt x="140107" y="104735"/>
                </a:lnTo>
                <a:lnTo>
                  <a:pt x="140529" y="106540"/>
                </a:lnTo>
                <a:lnTo>
                  <a:pt x="140649" y="107141"/>
                </a:lnTo>
                <a:lnTo>
                  <a:pt x="141190" y="109668"/>
                </a:lnTo>
                <a:lnTo>
                  <a:pt x="142574" y="116105"/>
                </a:lnTo>
                <a:lnTo>
                  <a:pt x="143175" y="118812"/>
                </a:lnTo>
                <a:lnTo>
                  <a:pt x="144619" y="125610"/>
                </a:lnTo>
                <a:lnTo>
                  <a:pt x="144740" y="126332"/>
                </a:lnTo>
                <a:lnTo>
                  <a:pt x="145341" y="129219"/>
                </a:lnTo>
                <a:lnTo>
                  <a:pt x="145642" y="130302"/>
                </a:lnTo>
                <a:lnTo>
                  <a:pt x="145823" y="131505"/>
                </a:lnTo>
                <a:lnTo>
                  <a:pt x="147026" y="136438"/>
                </a:lnTo>
                <a:lnTo>
                  <a:pt x="148109" y="142033"/>
                </a:lnTo>
                <a:lnTo>
                  <a:pt x="148650" y="144439"/>
                </a:lnTo>
                <a:lnTo>
                  <a:pt x="148951" y="145762"/>
                </a:lnTo>
                <a:lnTo>
                  <a:pt x="149913" y="150515"/>
                </a:lnTo>
                <a:lnTo>
                  <a:pt x="150033" y="151297"/>
                </a:lnTo>
                <a:lnTo>
                  <a:pt x="150936" y="155508"/>
                </a:lnTo>
                <a:lnTo>
                  <a:pt x="151117" y="156110"/>
                </a:lnTo>
                <a:lnTo>
                  <a:pt x="151718" y="159118"/>
                </a:lnTo>
                <a:lnTo>
                  <a:pt x="151959" y="160321"/>
                </a:lnTo>
                <a:lnTo>
                  <a:pt x="152621" y="163028"/>
                </a:lnTo>
                <a:lnTo>
                  <a:pt x="153222" y="166036"/>
                </a:lnTo>
                <a:lnTo>
                  <a:pt x="153403" y="167179"/>
                </a:lnTo>
                <a:lnTo>
                  <a:pt x="154304" y="170969"/>
                </a:lnTo>
                <a:lnTo>
                  <a:pt x="154425" y="171330"/>
                </a:lnTo>
                <a:lnTo>
                  <a:pt x="157794" y="170668"/>
                </a:lnTo>
                <a:lnTo>
                  <a:pt x="160501" y="170066"/>
                </a:lnTo>
                <a:lnTo>
                  <a:pt x="163028" y="169465"/>
                </a:lnTo>
                <a:lnTo>
                  <a:pt x="164892" y="169104"/>
                </a:lnTo>
                <a:lnTo>
                  <a:pt x="166878" y="168743"/>
                </a:lnTo>
                <a:lnTo>
                  <a:pt x="174097" y="167119"/>
                </a:lnTo>
                <a:lnTo>
                  <a:pt x="175120" y="166818"/>
                </a:lnTo>
                <a:lnTo>
                  <a:pt x="175540" y="166818"/>
                </a:lnTo>
                <a:lnTo>
                  <a:pt x="178368" y="166156"/>
                </a:lnTo>
                <a:lnTo>
                  <a:pt x="178488" y="166156"/>
                </a:lnTo>
                <a:lnTo>
                  <a:pt x="181316" y="165554"/>
                </a:lnTo>
                <a:lnTo>
                  <a:pt x="184324" y="164893"/>
                </a:lnTo>
                <a:lnTo>
                  <a:pt x="188836" y="163930"/>
                </a:lnTo>
                <a:lnTo>
                  <a:pt x="188955" y="163810"/>
                </a:lnTo>
                <a:lnTo>
                  <a:pt x="189677" y="163750"/>
                </a:lnTo>
                <a:lnTo>
                  <a:pt x="190580" y="163569"/>
                </a:lnTo>
                <a:lnTo>
                  <a:pt x="192445" y="163208"/>
                </a:lnTo>
                <a:lnTo>
                  <a:pt x="193287" y="162908"/>
                </a:lnTo>
                <a:lnTo>
                  <a:pt x="193648" y="162908"/>
                </a:lnTo>
                <a:lnTo>
                  <a:pt x="193949" y="162847"/>
                </a:lnTo>
                <a:lnTo>
                  <a:pt x="195272" y="162426"/>
                </a:lnTo>
                <a:lnTo>
                  <a:pt x="197558" y="162005"/>
                </a:lnTo>
                <a:lnTo>
                  <a:pt x="198220" y="161825"/>
                </a:lnTo>
                <a:lnTo>
                  <a:pt x="198521" y="161825"/>
                </a:lnTo>
                <a:lnTo>
                  <a:pt x="199724" y="161524"/>
                </a:lnTo>
                <a:lnTo>
                  <a:pt x="200145" y="161404"/>
                </a:lnTo>
                <a:lnTo>
                  <a:pt x="201047" y="161163"/>
                </a:lnTo>
                <a:lnTo>
                  <a:pt x="201589" y="161163"/>
                </a:lnTo>
                <a:lnTo>
                  <a:pt x="203213" y="160802"/>
                </a:lnTo>
                <a:lnTo>
                  <a:pt x="205920" y="160140"/>
                </a:lnTo>
                <a:lnTo>
                  <a:pt x="207785" y="159719"/>
                </a:lnTo>
                <a:lnTo>
                  <a:pt x="212237" y="158697"/>
                </a:lnTo>
                <a:lnTo>
                  <a:pt x="212718" y="158697"/>
                </a:lnTo>
                <a:lnTo>
                  <a:pt x="212778" y="158576"/>
                </a:lnTo>
                <a:lnTo>
                  <a:pt x="218915" y="157313"/>
                </a:lnTo>
                <a:lnTo>
                  <a:pt x="220599" y="156952"/>
                </a:lnTo>
                <a:lnTo>
                  <a:pt x="226735" y="155508"/>
                </a:lnTo>
                <a:lnTo>
                  <a:pt x="231427" y="154606"/>
                </a:lnTo>
                <a:lnTo>
                  <a:pt x="234796" y="153884"/>
                </a:lnTo>
                <a:lnTo>
                  <a:pt x="235999" y="153583"/>
                </a:lnTo>
                <a:lnTo>
                  <a:pt x="239669" y="152801"/>
                </a:lnTo>
                <a:lnTo>
                  <a:pt x="240270" y="152681"/>
                </a:lnTo>
                <a:lnTo>
                  <a:pt x="243519" y="151959"/>
                </a:lnTo>
                <a:lnTo>
                  <a:pt x="247609" y="150996"/>
                </a:lnTo>
                <a:lnTo>
                  <a:pt x="247850" y="150936"/>
                </a:lnTo>
                <a:lnTo>
                  <a:pt x="248151" y="150936"/>
                </a:lnTo>
                <a:lnTo>
                  <a:pt x="250557" y="150335"/>
                </a:lnTo>
                <a:lnTo>
                  <a:pt x="252784" y="149853"/>
                </a:lnTo>
                <a:lnTo>
                  <a:pt x="254708" y="149372"/>
                </a:lnTo>
                <a:lnTo>
                  <a:pt x="255551" y="149252"/>
                </a:lnTo>
                <a:lnTo>
                  <a:pt x="262890" y="147567"/>
                </a:lnTo>
                <a:lnTo>
                  <a:pt x="269688" y="145943"/>
                </a:lnTo>
                <a:lnTo>
                  <a:pt x="273357" y="145161"/>
                </a:lnTo>
                <a:lnTo>
                  <a:pt x="275523" y="144680"/>
                </a:lnTo>
                <a:lnTo>
                  <a:pt x="277207" y="144319"/>
                </a:lnTo>
                <a:lnTo>
                  <a:pt x="277809" y="144138"/>
                </a:lnTo>
                <a:lnTo>
                  <a:pt x="280396" y="143657"/>
                </a:lnTo>
                <a:lnTo>
                  <a:pt x="280636" y="143476"/>
                </a:lnTo>
                <a:lnTo>
                  <a:pt x="282561" y="143055"/>
                </a:lnTo>
                <a:lnTo>
                  <a:pt x="282922" y="143055"/>
                </a:lnTo>
                <a:lnTo>
                  <a:pt x="284246" y="142634"/>
                </a:lnTo>
                <a:lnTo>
                  <a:pt x="293450" y="140649"/>
                </a:lnTo>
                <a:lnTo>
                  <a:pt x="297420" y="139747"/>
                </a:lnTo>
                <a:lnTo>
                  <a:pt x="299827" y="139025"/>
                </a:lnTo>
                <a:lnTo>
                  <a:pt x="301331" y="138784"/>
                </a:lnTo>
                <a:lnTo>
                  <a:pt x="304759" y="153463"/>
                </a:lnTo>
                <a:lnTo>
                  <a:pt x="304519" y="153463"/>
                </a:lnTo>
                <a:lnTo>
                  <a:pt x="309091" y="174217"/>
                </a:lnTo>
                <a:lnTo>
                  <a:pt x="308549" y="174337"/>
                </a:lnTo>
                <a:lnTo>
                  <a:pt x="308971" y="175541"/>
                </a:lnTo>
                <a:lnTo>
                  <a:pt x="308971" y="176142"/>
                </a:lnTo>
                <a:lnTo>
                  <a:pt x="309331" y="177345"/>
                </a:lnTo>
                <a:lnTo>
                  <a:pt x="310415" y="182579"/>
                </a:lnTo>
                <a:lnTo>
                  <a:pt x="311016" y="185106"/>
                </a:lnTo>
                <a:lnTo>
                  <a:pt x="311497" y="187512"/>
                </a:lnTo>
                <a:lnTo>
                  <a:pt x="311858" y="189317"/>
                </a:lnTo>
                <a:lnTo>
                  <a:pt x="313182" y="195333"/>
                </a:lnTo>
                <a:lnTo>
                  <a:pt x="313423" y="196536"/>
                </a:lnTo>
                <a:lnTo>
                  <a:pt x="314084" y="199544"/>
                </a:lnTo>
                <a:lnTo>
                  <a:pt x="314625" y="201830"/>
                </a:lnTo>
                <a:lnTo>
                  <a:pt x="315107" y="203875"/>
                </a:lnTo>
                <a:lnTo>
                  <a:pt x="316009" y="208086"/>
                </a:lnTo>
                <a:lnTo>
                  <a:pt x="316250" y="209289"/>
                </a:lnTo>
                <a:lnTo>
                  <a:pt x="315949" y="209289"/>
                </a:lnTo>
                <a:lnTo>
                  <a:pt x="317032" y="214222"/>
                </a:lnTo>
                <a:lnTo>
                  <a:pt x="318536" y="221381"/>
                </a:lnTo>
                <a:lnTo>
                  <a:pt x="319137" y="223968"/>
                </a:lnTo>
                <a:lnTo>
                  <a:pt x="319378" y="224329"/>
                </a:lnTo>
                <a:lnTo>
                  <a:pt x="321664" y="235157"/>
                </a:lnTo>
                <a:lnTo>
                  <a:pt x="322205" y="234977"/>
                </a:lnTo>
                <a:lnTo>
                  <a:pt x="322266" y="235097"/>
                </a:lnTo>
                <a:lnTo>
                  <a:pt x="323228" y="235097"/>
                </a:lnTo>
                <a:lnTo>
                  <a:pt x="323769" y="235398"/>
                </a:lnTo>
                <a:lnTo>
                  <a:pt x="324250" y="234977"/>
                </a:lnTo>
                <a:lnTo>
                  <a:pt x="324131" y="234315"/>
                </a:lnTo>
                <a:lnTo>
                  <a:pt x="324250" y="233954"/>
                </a:lnTo>
                <a:lnTo>
                  <a:pt x="324913" y="233352"/>
                </a:lnTo>
                <a:lnTo>
                  <a:pt x="325273" y="233232"/>
                </a:lnTo>
                <a:lnTo>
                  <a:pt x="325635" y="233112"/>
                </a:lnTo>
                <a:lnTo>
                  <a:pt x="325935" y="233112"/>
                </a:lnTo>
                <a:lnTo>
                  <a:pt x="326357" y="232691"/>
                </a:lnTo>
                <a:lnTo>
                  <a:pt x="326477" y="232390"/>
                </a:lnTo>
                <a:lnTo>
                  <a:pt x="326838" y="231969"/>
                </a:lnTo>
                <a:lnTo>
                  <a:pt x="327379" y="231728"/>
                </a:lnTo>
                <a:lnTo>
                  <a:pt x="328402" y="230405"/>
                </a:lnTo>
                <a:lnTo>
                  <a:pt x="328522" y="229984"/>
                </a:lnTo>
                <a:lnTo>
                  <a:pt x="328823" y="229743"/>
                </a:lnTo>
                <a:lnTo>
                  <a:pt x="329244" y="229743"/>
                </a:lnTo>
                <a:lnTo>
                  <a:pt x="329605" y="228841"/>
                </a:lnTo>
                <a:lnTo>
                  <a:pt x="329244" y="227878"/>
                </a:lnTo>
                <a:lnTo>
                  <a:pt x="329364" y="227758"/>
                </a:lnTo>
                <a:lnTo>
                  <a:pt x="329785" y="227337"/>
                </a:lnTo>
                <a:lnTo>
                  <a:pt x="329725" y="226855"/>
                </a:lnTo>
                <a:lnTo>
                  <a:pt x="330086" y="226555"/>
                </a:lnTo>
                <a:lnTo>
                  <a:pt x="330688" y="226374"/>
                </a:lnTo>
                <a:lnTo>
                  <a:pt x="330808" y="226134"/>
                </a:lnTo>
                <a:lnTo>
                  <a:pt x="332132" y="223968"/>
                </a:lnTo>
                <a:lnTo>
                  <a:pt x="332132" y="222885"/>
                </a:lnTo>
                <a:lnTo>
                  <a:pt x="332613" y="222464"/>
                </a:lnTo>
                <a:lnTo>
                  <a:pt x="332613" y="221682"/>
                </a:lnTo>
                <a:lnTo>
                  <a:pt x="333034" y="221742"/>
                </a:lnTo>
                <a:lnTo>
                  <a:pt x="333395" y="221140"/>
                </a:lnTo>
                <a:lnTo>
                  <a:pt x="333094" y="220418"/>
                </a:lnTo>
                <a:lnTo>
                  <a:pt x="333215" y="220238"/>
                </a:lnTo>
                <a:lnTo>
                  <a:pt x="333635" y="220358"/>
                </a:lnTo>
                <a:lnTo>
                  <a:pt x="333997" y="220358"/>
                </a:lnTo>
                <a:lnTo>
                  <a:pt x="334177" y="219757"/>
                </a:lnTo>
                <a:lnTo>
                  <a:pt x="334237" y="219275"/>
                </a:lnTo>
                <a:lnTo>
                  <a:pt x="334778" y="218854"/>
                </a:lnTo>
                <a:lnTo>
                  <a:pt x="335019" y="218794"/>
                </a:lnTo>
                <a:lnTo>
                  <a:pt x="336884" y="217892"/>
                </a:lnTo>
                <a:lnTo>
                  <a:pt x="337124" y="217471"/>
                </a:lnTo>
                <a:lnTo>
                  <a:pt x="337606" y="215967"/>
                </a:lnTo>
                <a:lnTo>
                  <a:pt x="337727" y="215847"/>
                </a:lnTo>
                <a:lnTo>
                  <a:pt x="337906" y="214643"/>
                </a:lnTo>
                <a:lnTo>
                  <a:pt x="337906" y="214162"/>
                </a:lnTo>
                <a:lnTo>
                  <a:pt x="338749" y="213981"/>
                </a:lnTo>
                <a:lnTo>
                  <a:pt x="338929" y="213500"/>
                </a:lnTo>
                <a:lnTo>
                  <a:pt x="339110" y="213139"/>
                </a:lnTo>
                <a:lnTo>
                  <a:pt x="339591" y="212538"/>
                </a:lnTo>
                <a:lnTo>
                  <a:pt x="340433" y="212117"/>
                </a:lnTo>
                <a:lnTo>
                  <a:pt x="340554" y="212117"/>
                </a:lnTo>
                <a:lnTo>
                  <a:pt x="341336" y="211816"/>
                </a:lnTo>
                <a:lnTo>
                  <a:pt x="341696" y="211214"/>
                </a:lnTo>
                <a:lnTo>
                  <a:pt x="342960" y="211455"/>
                </a:lnTo>
                <a:lnTo>
                  <a:pt x="344163" y="211575"/>
                </a:lnTo>
                <a:lnTo>
                  <a:pt x="344704" y="211395"/>
                </a:lnTo>
                <a:lnTo>
                  <a:pt x="345066" y="211515"/>
                </a:lnTo>
                <a:lnTo>
                  <a:pt x="345667" y="211335"/>
                </a:lnTo>
                <a:lnTo>
                  <a:pt x="345426" y="210733"/>
                </a:lnTo>
                <a:lnTo>
                  <a:pt x="345486" y="210372"/>
                </a:lnTo>
                <a:lnTo>
                  <a:pt x="346028" y="209169"/>
                </a:lnTo>
                <a:lnTo>
                  <a:pt x="345787" y="208327"/>
                </a:lnTo>
                <a:lnTo>
                  <a:pt x="345727" y="206582"/>
                </a:lnTo>
                <a:lnTo>
                  <a:pt x="346268" y="205981"/>
                </a:lnTo>
                <a:lnTo>
                  <a:pt x="347231" y="204777"/>
                </a:lnTo>
                <a:lnTo>
                  <a:pt x="346990" y="203935"/>
                </a:lnTo>
                <a:lnTo>
                  <a:pt x="347051" y="203755"/>
                </a:lnTo>
                <a:lnTo>
                  <a:pt x="347352" y="203634"/>
                </a:lnTo>
                <a:lnTo>
                  <a:pt x="348254" y="203815"/>
                </a:lnTo>
                <a:lnTo>
                  <a:pt x="349036" y="202732"/>
                </a:lnTo>
                <a:lnTo>
                  <a:pt x="348675" y="202612"/>
                </a:lnTo>
                <a:lnTo>
                  <a:pt x="348494" y="202191"/>
                </a:lnTo>
                <a:lnTo>
                  <a:pt x="348494" y="201950"/>
                </a:lnTo>
                <a:lnTo>
                  <a:pt x="348735" y="201348"/>
                </a:lnTo>
                <a:lnTo>
                  <a:pt x="348555" y="200747"/>
                </a:lnTo>
                <a:lnTo>
                  <a:pt x="348074" y="200025"/>
                </a:lnTo>
                <a:lnTo>
                  <a:pt x="347953" y="199784"/>
                </a:lnTo>
                <a:lnTo>
                  <a:pt x="347953" y="199484"/>
                </a:lnTo>
                <a:lnTo>
                  <a:pt x="348134" y="199363"/>
                </a:lnTo>
                <a:lnTo>
                  <a:pt x="349036" y="199183"/>
                </a:lnTo>
                <a:lnTo>
                  <a:pt x="349818" y="198581"/>
                </a:lnTo>
                <a:lnTo>
                  <a:pt x="350058" y="198461"/>
                </a:lnTo>
                <a:lnTo>
                  <a:pt x="350239" y="198581"/>
                </a:lnTo>
                <a:lnTo>
                  <a:pt x="351142" y="198220"/>
                </a:lnTo>
                <a:lnTo>
                  <a:pt x="351142" y="197318"/>
                </a:lnTo>
                <a:lnTo>
                  <a:pt x="352044" y="197137"/>
                </a:lnTo>
                <a:lnTo>
                  <a:pt x="353548" y="196897"/>
                </a:lnTo>
                <a:lnTo>
                  <a:pt x="353608" y="195754"/>
                </a:lnTo>
                <a:lnTo>
                  <a:pt x="353728" y="195393"/>
                </a:lnTo>
                <a:lnTo>
                  <a:pt x="354691" y="193588"/>
                </a:lnTo>
                <a:lnTo>
                  <a:pt x="354871" y="191663"/>
                </a:lnTo>
                <a:lnTo>
                  <a:pt x="355292" y="191543"/>
                </a:lnTo>
                <a:lnTo>
                  <a:pt x="357337" y="191422"/>
                </a:lnTo>
                <a:lnTo>
                  <a:pt x="357699" y="190941"/>
                </a:lnTo>
                <a:lnTo>
                  <a:pt x="357819" y="190941"/>
                </a:lnTo>
                <a:lnTo>
                  <a:pt x="357218" y="190400"/>
                </a:lnTo>
                <a:lnTo>
                  <a:pt x="356977" y="190099"/>
                </a:lnTo>
                <a:lnTo>
                  <a:pt x="356977" y="189979"/>
                </a:lnTo>
                <a:lnTo>
                  <a:pt x="357157" y="189557"/>
                </a:lnTo>
                <a:lnTo>
                  <a:pt x="357458" y="189557"/>
                </a:lnTo>
                <a:lnTo>
                  <a:pt x="357939" y="189738"/>
                </a:lnTo>
                <a:lnTo>
                  <a:pt x="359623" y="190941"/>
                </a:lnTo>
                <a:lnTo>
                  <a:pt x="359985" y="190640"/>
                </a:lnTo>
                <a:lnTo>
                  <a:pt x="359383" y="189437"/>
                </a:lnTo>
                <a:lnTo>
                  <a:pt x="358782" y="188234"/>
                </a:lnTo>
                <a:lnTo>
                  <a:pt x="358841" y="187392"/>
                </a:lnTo>
                <a:lnTo>
                  <a:pt x="359142" y="187091"/>
                </a:lnTo>
                <a:lnTo>
                  <a:pt x="359082" y="185346"/>
                </a:lnTo>
                <a:lnTo>
                  <a:pt x="359082" y="185106"/>
                </a:lnTo>
                <a:lnTo>
                  <a:pt x="360286" y="184865"/>
                </a:lnTo>
                <a:lnTo>
                  <a:pt x="360526" y="185046"/>
                </a:lnTo>
                <a:lnTo>
                  <a:pt x="360887" y="186309"/>
                </a:lnTo>
                <a:lnTo>
                  <a:pt x="361909" y="185707"/>
                </a:lnTo>
                <a:lnTo>
                  <a:pt x="361609" y="184986"/>
                </a:lnTo>
                <a:lnTo>
                  <a:pt x="362210" y="184083"/>
                </a:lnTo>
                <a:lnTo>
                  <a:pt x="363474" y="183722"/>
                </a:lnTo>
                <a:lnTo>
                  <a:pt x="363413" y="183000"/>
                </a:lnTo>
                <a:lnTo>
                  <a:pt x="363173" y="182940"/>
                </a:lnTo>
                <a:lnTo>
                  <a:pt x="362872" y="182158"/>
                </a:lnTo>
                <a:lnTo>
                  <a:pt x="362872" y="181917"/>
                </a:lnTo>
                <a:lnTo>
                  <a:pt x="363353" y="181015"/>
                </a:lnTo>
                <a:lnTo>
                  <a:pt x="363654" y="180895"/>
                </a:lnTo>
                <a:lnTo>
                  <a:pt x="364015" y="180895"/>
                </a:lnTo>
                <a:lnTo>
                  <a:pt x="364677" y="180955"/>
                </a:lnTo>
                <a:lnTo>
                  <a:pt x="364195" y="179812"/>
                </a:lnTo>
                <a:lnTo>
                  <a:pt x="364195" y="179090"/>
                </a:lnTo>
                <a:lnTo>
                  <a:pt x="364316" y="178669"/>
                </a:lnTo>
                <a:lnTo>
                  <a:pt x="364857" y="178248"/>
                </a:lnTo>
                <a:lnTo>
                  <a:pt x="364977" y="178127"/>
                </a:lnTo>
                <a:lnTo>
                  <a:pt x="365459" y="177646"/>
                </a:lnTo>
                <a:lnTo>
                  <a:pt x="365459" y="176323"/>
                </a:lnTo>
                <a:lnTo>
                  <a:pt x="364617" y="175962"/>
                </a:lnTo>
                <a:lnTo>
                  <a:pt x="364496" y="175661"/>
                </a:lnTo>
                <a:lnTo>
                  <a:pt x="364496" y="175240"/>
                </a:lnTo>
                <a:lnTo>
                  <a:pt x="364798" y="174819"/>
                </a:lnTo>
                <a:lnTo>
                  <a:pt x="365038" y="174819"/>
                </a:lnTo>
                <a:lnTo>
                  <a:pt x="366241" y="174518"/>
                </a:lnTo>
                <a:lnTo>
                  <a:pt x="365158" y="173616"/>
                </a:lnTo>
                <a:lnTo>
                  <a:pt x="364737" y="173495"/>
                </a:lnTo>
                <a:lnTo>
                  <a:pt x="364376" y="173134"/>
                </a:lnTo>
                <a:lnTo>
                  <a:pt x="364256" y="172834"/>
                </a:lnTo>
                <a:lnTo>
                  <a:pt x="364436" y="172413"/>
                </a:lnTo>
                <a:lnTo>
                  <a:pt x="364677" y="172112"/>
                </a:lnTo>
                <a:lnTo>
                  <a:pt x="364917" y="171991"/>
                </a:lnTo>
                <a:lnTo>
                  <a:pt x="365339" y="172112"/>
                </a:lnTo>
                <a:lnTo>
                  <a:pt x="366302" y="172533"/>
                </a:lnTo>
                <a:lnTo>
                  <a:pt x="368588" y="171931"/>
                </a:lnTo>
                <a:lnTo>
                  <a:pt x="368888" y="171751"/>
                </a:lnTo>
                <a:lnTo>
                  <a:pt x="369610" y="170367"/>
                </a:lnTo>
                <a:lnTo>
                  <a:pt x="370633" y="171691"/>
                </a:lnTo>
                <a:lnTo>
                  <a:pt x="371415" y="171630"/>
                </a:lnTo>
                <a:lnTo>
                  <a:pt x="371355" y="169826"/>
                </a:lnTo>
                <a:lnTo>
                  <a:pt x="372137" y="169044"/>
                </a:lnTo>
                <a:lnTo>
                  <a:pt x="372317" y="169284"/>
                </a:lnTo>
                <a:lnTo>
                  <a:pt x="372618" y="169705"/>
                </a:lnTo>
                <a:lnTo>
                  <a:pt x="373821" y="170066"/>
                </a:lnTo>
                <a:lnTo>
                  <a:pt x="374723" y="171751"/>
                </a:lnTo>
                <a:lnTo>
                  <a:pt x="376709" y="171149"/>
                </a:lnTo>
                <a:lnTo>
                  <a:pt x="376829" y="171149"/>
                </a:lnTo>
                <a:lnTo>
                  <a:pt x="377551" y="171570"/>
                </a:lnTo>
                <a:lnTo>
                  <a:pt x="378754" y="172172"/>
                </a:lnTo>
                <a:lnTo>
                  <a:pt x="380438" y="172773"/>
                </a:lnTo>
                <a:lnTo>
                  <a:pt x="382363" y="173014"/>
                </a:lnTo>
                <a:lnTo>
                  <a:pt x="382965" y="173194"/>
                </a:lnTo>
                <a:lnTo>
                  <a:pt x="383567" y="173375"/>
                </a:lnTo>
                <a:lnTo>
                  <a:pt x="384830" y="173977"/>
                </a:lnTo>
                <a:lnTo>
                  <a:pt x="385853" y="174518"/>
                </a:lnTo>
                <a:lnTo>
                  <a:pt x="386755" y="173916"/>
                </a:lnTo>
                <a:lnTo>
                  <a:pt x="386575" y="172713"/>
                </a:lnTo>
                <a:lnTo>
                  <a:pt x="385732" y="172352"/>
                </a:lnTo>
                <a:lnTo>
                  <a:pt x="385853" y="172172"/>
                </a:lnTo>
                <a:lnTo>
                  <a:pt x="386454" y="171570"/>
                </a:lnTo>
                <a:lnTo>
                  <a:pt x="385672" y="170668"/>
                </a:lnTo>
                <a:lnTo>
                  <a:pt x="385552" y="170547"/>
                </a:lnTo>
                <a:lnTo>
                  <a:pt x="385371" y="170127"/>
                </a:lnTo>
                <a:lnTo>
                  <a:pt x="385612" y="169766"/>
                </a:lnTo>
                <a:lnTo>
                  <a:pt x="387056" y="168984"/>
                </a:lnTo>
                <a:lnTo>
                  <a:pt x="387838" y="167239"/>
                </a:lnTo>
                <a:lnTo>
                  <a:pt x="387056" y="166156"/>
                </a:lnTo>
                <a:lnTo>
                  <a:pt x="387958" y="164953"/>
                </a:lnTo>
                <a:lnTo>
                  <a:pt x="389282" y="164351"/>
                </a:lnTo>
                <a:lnTo>
                  <a:pt x="390184" y="164411"/>
                </a:lnTo>
                <a:lnTo>
                  <a:pt x="390484" y="162968"/>
                </a:lnTo>
                <a:lnTo>
                  <a:pt x="390484" y="162547"/>
                </a:lnTo>
                <a:lnTo>
                  <a:pt x="390605" y="162547"/>
                </a:lnTo>
                <a:lnTo>
                  <a:pt x="391087" y="162065"/>
                </a:lnTo>
                <a:lnTo>
                  <a:pt x="391387" y="160561"/>
                </a:lnTo>
                <a:lnTo>
                  <a:pt x="390785" y="159238"/>
                </a:lnTo>
                <a:lnTo>
                  <a:pt x="391507" y="158877"/>
                </a:lnTo>
                <a:lnTo>
                  <a:pt x="392651" y="158035"/>
                </a:lnTo>
                <a:lnTo>
                  <a:pt x="392049" y="156831"/>
                </a:lnTo>
                <a:lnTo>
                  <a:pt x="392049" y="156591"/>
                </a:lnTo>
                <a:lnTo>
                  <a:pt x="392289" y="156290"/>
                </a:lnTo>
                <a:lnTo>
                  <a:pt x="392651" y="156170"/>
                </a:lnTo>
                <a:lnTo>
                  <a:pt x="393793" y="156471"/>
                </a:lnTo>
                <a:lnTo>
                  <a:pt x="394877" y="155147"/>
                </a:lnTo>
                <a:lnTo>
                  <a:pt x="394877" y="153884"/>
                </a:lnTo>
                <a:lnTo>
                  <a:pt x="394756" y="153764"/>
                </a:lnTo>
                <a:lnTo>
                  <a:pt x="394696" y="152921"/>
                </a:lnTo>
                <a:lnTo>
                  <a:pt x="395056" y="152621"/>
                </a:lnTo>
                <a:lnTo>
                  <a:pt x="395538" y="152320"/>
                </a:lnTo>
                <a:lnTo>
                  <a:pt x="396741" y="149552"/>
                </a:lnTo>
                <a:lnTo>
                  <a:pt x="396741" y="147868"/>
                </a:lnTo>
                <a:lnTo>
                  <a:pt x="397342" y="147868"/>
                </a:lnTo>
                <a:lnTo>
                  <a:pt x="397764" y="146905"/>
                </a:lnTo>
                <a:lnTo>
                  <a:pt x="400651" y="147327"/>
                </a:lnTo>
                <a:lnTo>
                  <a:pt x="401434" y="145883"/>
                </a:lnTo>
                <a:lnTo>
                  <a:pt x="400411" y="144680"/>
                </a:lnTo>
                <a:lnTo>
                  <a:pt x="399568" y="144379"/>
                </a:lnTo>
                <a:lnTo>
                  <a:pt x="399328" y="144379"/>
                </a:lnTo>
                <a:lnTo>
                  <a:pt x="398786" y="142093"/>
                </a:lnTo>
                <a:lnTo>
                  <a:pt x="398907" y="141972"/>
                </a:lnTo>
                <a:lnTo>
                  <a:pt x="399689" y="141130"/>
                </a:lnTo>
                <a:lnTo>
                  <a:pt x="399689" y="140950"/>
                </a:lnTo>
                <a:lnTo>
                  <a:pt x="400290" y="140108"/>
                </a:lnTo>
                <a:lnTo>
                  <a:pt x="400350" y="137942"/>
                </a:lnTo>
                <a:lnTo>
                  <a:pt x="401313" y="138062"/>
                </a:lnTo>
                <a:lnTo>
                  <a:pt x="401915" y="138303"/>
                </a:lnTo>
                <a:lnTo>
                  <a:pt x="401614" y="136137"/>
                </a:lnTo>
                <a:lnTo>
                  <a:pt x="401132" y="135295"/>
                </a:lnTo>
                <a:lnTo>
                  <a:pt x="400591" y="134513"/>
                </a:lnTo>
                <a:lnTo>
                  <a:pt x="400471" y="134212"/>
                </a:lnTo>
                <a:lnTo>
                  <a:pt x="400591" y="133911"/>
                </a:lnTo>
                <a:lnTo>
                  <a:pt x="400952" y="133310"/>
                </a:lnTo>
                <a:lnTo>
                  <a:pt x="401193" y="132708"/>
                </a:lnTo>
                <a:lnTo>
                  <a:pt x="401012" y="132287"/>
                </a:lnTo>
                <a:lnTo>
                  <a:pt x="401554" y="131866"/>
                </a:lnTo>
                <a:lnTo>
                  <a:pt x="402937" y="131866"/>
                </a:lnTo>
                <a:lnTo>
                  <a:pt x="403238" y="130061"/>
                </a:lnTo>
                <a:lnTo>
                  <a:pt x="404682" y="129339"/>
                </a:lnTo>
                <a:lnTo>
                  <a:pt x="404261" y="131144"/>
                </a:lnTo>
                <a:lnTo>
                  <a:pt x="404020" y="132347"/>
                </a:lnTo>
                <a:lnTo>
                  <a:pt x="404020" y="134333"/>
                </a:lnTo>
                <a:lnTo>
                  <a:pt x="404441" y="134453"/>
                </a:lnTo>
                <a:lnTo>
                  <a:pt x="405644" y="134453"/>
                </a:lnTo>
                <a:lnTo>
                  <a:pt x="406186" y="134633"/>
                </a:lnTo>
                <a:lnTo>
                  <a:pt x="407991" y="132648"/>
                </a:lnTo>
                <a:lnTo>
                  <a:pt x="408231" y="132528"/>
                </a:lnTo>
                <a:lnTo>
                  <a:pt x="409856" y="133009"/>
                </a:lnTo>
                <a:lnTo>
                  <a:pt x="410638" y="134212"/>
                </a:lnTo>
                <a:lnTo>
                  <a:pt x="410638" y="134513"/>
                </a:lnTo>
                <a:lnTo>
                  <a:pt x="410156" y="135415"/>
                </a:lnTo>
                <a:lnTo>
                  <a:pt x="409254" y="136438"/>
                </a:lnTo>
                <a:lnTo>
                  <a:pt x="408833" y="136438"/>
                </a:lnTo>
                <a:lnTo>
                  <a:pt x="407810" y="135836"/>
                </a:lnTo>
                <a:lnTo>
                  <a:pt x="405765" y="137040"/>
                </a:lnTo>
                <a:lnTo>
                  <a:pt x="404983" y="138243"/>
                </a:lnTo>
                <a:lnTo>
                  <a:pt x="405885" y="139025"/>
                </a:lnTo>
                <a:lnTo>
                  <a:pt x="406246" y="139145"/>
                </a:lnTo>
                <a:lnTo>
                  <a:pt x="406667" y="139747"/>
                </a:lnTo>
                <a:lnTo>
                  <a:pt x="406848" y="140288"/>
                </a:lnTo>
                <a:lnTo>
                  <a:pt x="407148" y="140589"/>
                </a:lnTo>
                <a:lnTo>
                  <a:pt x="408171" y="141191"/>
                </a:lnTo>
                <a:lnTo>
                  <a:pt x="408773" y="141431"/>
                </a:lnTo>
                <a:lnTo>
                  <a:pt x="409374" y="141130"/>
                </a:lnTo>
                <a:lnTo>
                  <a:pt x="409615" y="141010"/>
                </a:lnTo>
                <a:lnTo>
                  <a:pt x="410337" y="141251"/>
                </a:lnTo>
                <a:lnTo>
                  <a:pt x="410698" y="140649"/>
                </a:lnTo>
                <a:lnTo>
                  <a:pt x="410878" y="139867"/>
                </a:lnTo>
                <a:lnTo>
                  <a:pt x="411059" y="139747"/>
                </a:lnTo>
                <a:lnTo>
                  <a:pt x="411420" y="139626"/>
                </a:lnTo>
                <a:lnTo>
                  <a:pt x="411841" y="139626"/>
                </a:lnTo>
                <a:lnTo>
                  <a:pt x="412202" y="140469"/>
                </a:lnTo>
                <a:lnTo>
                  <a:pt x="413164" y="142213"/>
                </a:lnTo>
                <a:lnTo>
                  <a:pt x="413465" y="142574"/>
                </a:lnTo>
                <a:lnTo>
                  <a:pt x="414668" y="143476"/>
                </a:lnTo>
                <a:lnTo>
                  <a:pt x="415811" y="143416"/>
                </a:lnTo>
                <a:lnTo>
                  <a:pt x="416413" y="144018"/>
                </a:lnTo>
                <a:lnTo>
                  <a:pt x="417376" y="144319"/>
                </a:lnTo>
                <a:lnTo>
                  <a:pt x="419300" y="144800"/>
                </a:lnTo>
                <a:lnTo>
                  <a:pt x="419781" y="145702"/>
                </a:lnTo>
                <a:lnTo>
                  <a:pt x="421105" y="145762"/>
                </a:lnTo>
                <a:lnTo>
                  <a:pt x="422549" y="146003"/>
                </a:lnTo>
                <a:lnTo>
                  <a:pt x="423752" y="146484"/>
                </a:lnTo>
                <a:lnTo>
                  <a:pt x="426399" y="146063"/>
                </a:lnTo>
                <a:lnTo>
                  <a:pt x="427001" y="145762"/>
                </a:lnTo>
                <a:lnTo>
                  <a:pt x="428203" y="145462"/>
                </a:lnTo>
                <a:lnTo>
                  <a:pt x="428685" y="144860"/>
                </a:lnTo>
                <a:lnTo>
                  <a:pt x="429407" y="144559"/>
                </a:lnTo>
                <a:lnTo>
                  <a:pt x="430009" y="144559"/>
                </a:lnTo>
                <a:lnTo>
                  <a:pt x="431933" y="144860"/>
                </a:lnTo>
                <a:lnTo>
                  <a:pt x="433137" y="144740"/>
                </a:lnTo>
                <a:lnTo>
                  <a:pt x="433377" y="144379"/>
                </a:lnTo>
                <a:lnTo>
                  <a:pt x="433799" y="144198"/>
                </a:lnTo>
                <a:lnTo>
                  <a:pt x="434099" y="144018"/>
                </a:lnTo>
                <a:lnTo>
                  <a:pt x="434219" y="144319"/>
                </a:lnTo>
                <a:lnTo>
                  <a:pt x="435122" y="145582"/>
                </a:lnTo>
                <a:lnTo>
                  <a:pt x="436085" y="145462"/>
                </a:lnTo>
                <a:lnTo>
                  <a:pt x="437287" y="146063"/>
                </a:lnTo>
                <a:lnTo>
                  <a:pt x="438009" y="146424"/>
                </a:lnTo>
                <a:lnTo>
                  <a:pt x="439153" y="146003"/>
                </a:lnTo>
                <a:lnTo>
                  <a:pt x="439875" y="145642"/>
                </a:lnTo>
                <a:lnTo>
                  <a:pt x="440476" y="145762"/>
                </a:lnTo>
                <a:lnTo>
                  <a:pt x="441198" y="145402"/>
                </a:lnTo>
                <a:lnTo>
                  <a:pt x="442221" y="144800"/>
                </a:lnTo>
                <a:lnTo>
                  <a:pt x="442401" y="144740"/>
                </a:lnTo>
                <a:lnTo>
                  <a:pt x="443544" y="144198"/>
                </a:lnTo>
                <a:lnTo>
                  <a:pt x="445469" y="144138"/>
                </a:lnTo>
                <a:lnTo>
                  <a:pt x="446552" y="144319"/>
                </a:lnTo>
                <a:lnTo>
                  <a:pt x="448958" y="144259"/>
                </a:lnTo>
                <a:lnTo>
                  <a:pt x="449439" y="143898"/>
                </a:lnTo>
                <a:lnTo>
                  <a:pt x="449801" y="143777"/>
                </a:lnTo>
                <a:lnTo>
                  <a:pt x="450221" y="143657"/>
                </a:lnTo>
                <a:lnTo>
                  <a:pt x="450342" y="143657"/>
                </a:lnTo>
                <a:lnTo>
                  <a:pt x="452267" y="143777"/>
                </a:lnTo>
                <a:lnTo>
                  <a:pt x="452989" y="141852"/>
                </a:lnTo>
                <a:lnTo>
                  <a:pt x="452327" y="140409"/>
                </a:lnTo>
                <a:lnTo>
                  <a:pt x="452206" y="139987"/>
                </a:lnTo>
                <a:lnTo>
                  <a:pt x="452327" y="139687"/>
                </a:lnTo>
                <a:lnTo>
                  <a:pt x="452508" y="139446"/>
                </a:lnTo>
                <a:lnTo>
                  <a:pt x="452748" y="139446"/>
                </a:lnTo>
                <a:lnTo>
                  <a:pt x="453831" y="139085"/>
                </a:lnTo>
                <a:lnTo>
                  <a:pt x="453470" y="138062"/>
                </a:lnTo>
                <a:lnTo>
                  <a:pt x="452868" y="138183"/>
                </a:lnTo>
                <a:lnTo>
                  <a:pt x="452267" y="138002"/>
                </a:lnTo>
                <a:lnTo>
                  <a:pt x="451846" y="137701"/>
                </a:lnTo>
                <a:lnTo>
                  <a:pt x="451725" y="137521"/>
                </a:lnTo>
                <a:lnTo>
                  <a:pt x="451725" y="137220"/>
                </a:lnTo>
                <a:lnTo>
                  <a:pt x="451906" y="136919"/>
                </a:lnTo>
                <a:lnTo>
                  <a:pt x="452989" y="136859"/>
                </a:lnTo>
                <a:lnTo>
                  <a:pt x="453710" y="137100"/>
                </a:lnTo>
                <a:lnTo>
                  <a:pt x="454313" y="137701"/>
                </a:lnTo>
                <a:lnTo>
                  <a:pt x="455275" y="138544"/>
                </a:lnTo>
                <a:lnTo>
                  <a:pt x="455876" y="137942"/>
                </a:lnTo>
                <a:lnTo>
                  <a:pt x="455335" y="136739"/>
                </a:lnTo>
                <a:lnTo>
                  <a:pt x="454914" y="136498"/>
                </a:lnTo>
                <a:lnTo>
                  <a:pt x="454914" y="135897"/>
                </a:lnTo>
                <a:lnTo>
                  <a:pt x="455154" y="135776"/>
                </a:lnTo>
                <a:lnTo>
                  <a:pt x="455817" y="135836"/>
                </a:lnTo>
                <a:lnTo>
                  <a:pt x="455996" y="135897"/>
                </a:lnTo>
                <a:lnTo>
                  <a:pt x="456839" y="136919"/>
                </a:lnTo>
                <a:lnTo>
                  <a:pt x="458042" y="136318"/>
                </a:lnTo>
                <a:lnTo>
                  <a:pt x="458042" y="135776"/>
                </a:lnTo>
                <a:lnTo>
                  <a:pt x="456298" y="134333"/>
                </a:lnTo>
                <a:lnTo>
                  <a:pt x="454492" y="134032"/>
                </a:lnTo>
                <a:lnTo>
                  <a:pt x="451725" y="132407"/>
                </a:lnTo>
                <a:lnTo>
                  <a:pt x="451004" y="131626"/>
                </a:lnTo>
                <a:lnTo>
                  <a:pt x="450823" y="131325"/>
                </a:lnTo>
                <a:lnTo>
                  <a:pt x="450823" y="130122"/>
                </a:lnTo>
                <a:lnTo>
                  <a:pt x="451184" y="129580"/>
                </a:lnTo>
                <a:lnTo>
                  <a:pt x="453229" y="129099"/>
                </a:lnTo>
                <a:lnTo>
                  <a:pt x="454673" y="129219"/>
                </a:lnTo>
                <a:lnTo>
                  <a:pt x="455094" y="129339"/>
                </a:lnTo>
                <a:lnTo>
                  <a:pt x="456298" y="129941"/>
                </a:lnTo>
                <a:lnTo>
                  <a:pt x="457982" y="130182"/>
                </a:lnTo>
                <a:lnTo>
                  <a:pt x="459546" y="128738"/>
                </a:lnTo>
                <a:lnTo>
                  <a:pt x="459065" y="127595"/>
                </a:lnTo>
                <a:lnTo>
                  <a:pt x="457260" y="126933"/>
                </a:lnTo>
                <a:lnTo>
                  <a:pt x="456658" y="126753"/>
                </a:lnTo>
                <a:lnTo>
                  <a:pt x="454914" y="125850"/>
                </a:lnTo>
                <a:lnTo>
                  <a:pt x="452628" y="123263"/>
                </a:lnTo>
                <a:lnTo>
                  <a:pt x="452748" y="122903"/>
                </a:lnTo>
                <a:lnTo>
                  <a:pt x="454252" y="122120"/>
                </a:lnTo>
                <a:lnTo>
                  <a:pt x="455936" y="122421"/>
                </a:lnTo>
                <a:lnTo>
                  <a:pt x="458282" y="122782"/>
                </a:lnTo>
                <a:lnTo>
                  <a:pt x="460870" y="123685"/>
                </a:lnTo>
                <a:lnTo>
                  <a:pt x="461531" y="122662"/>
                </a:lnTo>
                <a:lnTo>
                  <a:pt x="460568" y="122060"/>
                </a:lnTo>
                <a:lnTo>
                  <a:pt x="460027" y="121639"/>
                </a:lnTo>
                <a:lnTo>
                  <a:pt x="459546" y="121158"/>
                </a:lnTo>
                <a:lnTo>
                  <a:pt x="460328" y="119353"/>
                </a:lnTo>
                <a:lnTo>
                  <a:pt x="461351" y="119353"/>
                </a:lnTo>
                <a:lnTo>
                  <a:pt x="462855" y="119834"/>
                </a:lnTo>
                <a:lnTo>
                  <a:pt x="463276" y="118511"/>
                </a:lnTo>
                <a:lnTo>
                  <a:pt x="462253" y="117669"/>
                </a:lnTo>
                <a:lnTo>
                  <a:pt x="462494" y="116887"/>
                </a:lnTo>
                <a:lnTo>
                  <a:pt x="462734" y="116887"/>
                </a:lnTo>
                <a:lnTo>
                  <a:pt x="463336" y="116827"/>
                </a:lnTo>
                <a:lnTo>
                  <a:pt x="464780" y="116827"/>
                </a:lnTo>
                <a:lnTo>
                  <a:pt x="467788" y="117007"/>
                </a:lnTo>
                <a:lnTo>
                  <a:pt x="469051" y="117248"/>
                </a:lnTo>
                <a:lnTo>
                  <a:pt x="469953" y="117248"/>
                </a:lnTo>
                <a:lnTo>
                  <a:pt x="471457" y="117548"/>
                </a:lnTo>
                <a:lnTo>
                  <a:pt x="473804" y="118030"/>
                </a:lnTo>
                <a:lnTo>
                  <a:pt x="476149" y="117909"/>
                </a:lnTo>
                <a:lnTo>
                  <a:pt x="476149" y="115563"/>
                </a:lnTo>
                <a:lnTo>
                  <a:pt x="476872" y="113578"/>
                </a:lnTo>
                <a:lnTo>
                  <a:pt x="478075" y="111773"/>
                </a:lnTo>
                <a:lnTo>
                  <a:pt x="478676" y="110751"/>
                </a:lnTo>
                <a:lnTo>
                  <a:pt x="479277" y="110029"/>
                </a:lnTo>
                <a:lnTo>
                  <a:pt x="479579" y="109848"/>
                </a:lnTo>
                <a:lnTo>
                  <a:pt x="480300" y="108645"/>
                </a:lnTo>
                <a:lnTo>
                  <a:pt x="479699" y="108044"/>
                </a:lnTo>
                <a:lnTo>
                  <a:pt x="478736" y="107322"/>
                </a:lnTo>
                <a:lnTo>
                  <a:pt x="478435" y="106961"/>
                </a:lnTo>
                <a:lnTo>
                  <a:pt x="478435" y="106600"/>
                </a:lnTo>
                <a:lnTo>
                  <a:pt x="478736" y="106239"/>
                </a:lnTo>
                <a:lnTo>
                  <a:pt x="478917" y="105998"/>
                </a:lnTo>
                <a:lnTo>
                  <a:pt x="479217" y="105878"/>
                </a:lnTo>
                <a:lnTo>
                  <a:pt x="481203" y="105397"/>
                </a:lnTo>
                <a:lnTo>
                  <a:pt x="482827" y="104314"/>
                </a:lnTo>
                <a:lnTo>
                  <a:pt x="483248" y="103291"/>
                </a:lnTo>
                <a:lnTo>
                  <a:pt x="484511" y="100885"/>
                </a:lnTo>
                <a:lnTo>
                  <a:pt x="485353" y="100524"/>
                </a:lnTo>
                <a:lnTo>
                  <a:pt x="488662" y="100764"/>
                </a:lnTo>
                <a:lnTo>
                  <a:pt x="490227" y="100404"/>
                </a:lnTo>
                <a:lnTo>
                  <a:pt x="490828" y="100464"/>
                </a:lnTo>
                <a:lnTo>
                  <a:pt x="491550" y="100464"/>
                </a:lnTo>
                <a:lnTo>
                  <a:pt x="493114" y="100644"/>
                </a:lnTo>
                <a:lnTo>
                  <a:pt x="496122" y="100764"/>
                </a:lnTo>
                <a:lnTo>
                  <a:pt x="497506" y="101246"/>
                </a:lnTo>
                <a:lnTo>
                  <a:pt x="498708" y="102148"/>
                </a:lnTo>
                <a:lnTo>
                  <a:pt x="499551" y="101907"/>
                </a:lnTo>
                <a:lnTo>
                  <a:pt x="500333" y="102088"/>
                </a:lnTo>
                <a:lnTo>
                  <a:pt x="500754" y="102328"/>
                </a:lnTo>
                <a:lnTo>
                  <a:pt x="503762" y="104374"/>
                </a:lnTo>
                <a:lnTo>
                  <a:pt x="504544" y="104735"/>
                </a:lnTo>
                <a:lnTo>
                  <a:pt x="506409" y="106118"/>
                </a:lnTo>
                <a:lnTo>
                  <a:pt x="507612" y="106660"/>
                </a:lnTo>
                <a:lnTo>
                  <a:pt x="508936" y="108164"/>
                </a:lnTo>
                <a:lnTo>
                  <a:pt x="509477" y="108585"/>
                </a:lnTo>
                <a:lnTo>
                  <a:pt x="510800" y="109788"/>
                </a:lnTo>
                <a:lnTo>
                  <a:pt x="511944" y="110991"/>
                </a:lnTo>
                <a:lnTo>
                  <a:pt x="513387" y="112194"/>
                </a:lnTo>
                <a:lnTo>
                  <a:pt x="515072" y="112074"/>
                </a:lnTo>
                <a:lnTo>
                  <a:pt x="517658" y="111593"/>
                </a:lnTo>
                <a:lnTo>
                  <a:pt x="518681" y="109908"/>
                </a:lnTo>
                <a:lnTo>
                  <a:pt x="519102" y="109547"/>
                </a:lnTo>
                <a:lnTo>
                  <a:pt x="519584" y="109307"/>
                </a:lnTo>
                <a:lnTo>
                  <a:pt x="520366" y="109307"/>
                </a:lnTo>
                <a:lnTo>
                  <a:pt x="520967" y="109608"/>
                </a:lnTo>
                <a:lnTo>
                  <a:pt x="521268" y="109969"/>
                </a:lnTo>
                <a:lnTo>
                  <a:pt x="521268" y="110450"/>
                </a:lnTo>
                <a:lnTo>
                  <a:pt x="522110" y="113097"/>
                </a:lnTo>
                <a:lnTo>
                  <a:pt x="523313" y="113037"/>
                </a:lnTo>
                <a:lnTo>
                  <a:pt x="523674" y="111834"/>
                </a:lnTo>
                <a:lnTo>
                  <a:pt x="523073" y="108465"/>
                </a:lnTo>
                <a:lnTo>
                  <a:pt x="521569" y="107562"/>
                </a:lnTo>
                <a:lnTo>
                  <a:pt x="521930" y="106720"/>
                </a:lnTo>
                <a:lnTo>
                  <a:pt x="522592" y="106660"/>
                </a:lnTo>
                <a:lnTo>
                  <a:pt x="522892" y="106660"/>
                </a:lnTo>
                <a:lnTo>
                  <a:pt x="523434" y="106961"/>
                </a:lnTo>
                <a:lnTo>
                  <a:pt x="523975" y="107322"/>
                </a:lnTo>
                <a:lnTo>
                  <a:pt x="525118" y="108585"/>
                </a:lnTo>
                <a:lnTo>
                  <a:pt x="525178" y="108765"/>
                </a:lnTo>
                <a:lnTo>
                  <a:pt x="526382" y="108765"/>
                </a:lnTo>
                <a:lnTo>
                  <a:pt x="527705" y="108886"/>
                </a:lnTo>
                <a:lnTo>
                  <a:pt x="528367" y="108826"/>
                </a:lnTo>
                <a:lnTo>
                  <a:pt x="530172" y="108886"/>
                </a:lnTo>
                <a:lnTo>
                  <a:pt x="531014" y="108404"/>
                </a:lnTo>
                <a:lnTo>
                  <a:pt x="530893" y="107081"/>
                </a:lnTo>
                <a:lnTo>
                  <a:pt x="529810" y="106058"/>
                </a:lnTo>
                <a:lnTo>
                  <a:pt x="529750" y="105878"/>
                </a:lnTo>
                <a:lnTo>
                  <a:pt x="529991" y="105336"/>
                </a:lnTo>
                <a:lnTo>
                  <a:pt x="531495" y="105397"/>
                </a:lnTo>
                <a:lnTo>
                  <a:pt x="533059" y="105998"/>
                </a:lnTo>
                <a:lnTo>
                  <a:pt x="536548" y="105577"/>
                </a:lnTo>
                <a:lnTo>
                  <a:pt x="537631" y="105938"/>
                </a:lnTo>
                <a:lnTo>
                  <a:pt x="538834" y="108104"/>
                </a:lnTo>
                <a:lnTo>
                  <a:pt x="539015" y="108886"/>
                </a:lnTo>
                <a:lnTo>
                  <a:pt x="539015" y="112495"/>
                </a:lnTo>
                <a:lnTo>
                  <a:pt x="538413" y="113397"/>
                </a:lnTo>
                <a:lnTo>
                  <a:pt x="533179" y="114901"/>
                </a:lnTo>
                <a:lnTo>
                  <a:pt x="532577" y="115503"/>
                </a:lnTo>
                <a:lnTo>
                  <a:pt x="532337" y="117187"/>
                </a:lnTo>
                <a:lnTo>
                  <a:pt x="533660" y="117669"/>
                </a:lnTo>
                <a:lnTo>
                  <a:pt x="535285" y="118391"/>
                </a:lnTo>
                <a:lnTo>
                  <a:pt x="536248" y="119052"/>
                </a:lnTo>
                <a:lnTo>
                  <a:pt x="536608" y="120737"/>
                </a:lnTo>
                <a:lnTo>
                  <a:pt x="536729" y="121639"/>
                </a:lnTo>
                <a:lnTo>
                  <a:pt x="536969" y="122963"/>
                </a:lnTo>
                <a:lnTo>
                  <a:pt x="537811" y="123444"/>
                </a:lnTo>
                <a:lnTo>
                  <a:pt x="539496" y="122842"/>
                </a:lnTo>
                <a:lnTo>
                  <a:pt x="540398" y="121519"/>
                </a:lnTo>
                <a:lnTo>
                  <a:pt x="540097" y="119955"/>
                </a:lnTo>
                <a:lnTo>
                  <a:pt x="541421" y="119233"/>
                </a:lnTo>
                <a:lnTo>
                  <a:pt x="542383" y="119534"/>
                </a:lnTo>
                <a:lnTo>
                  <a:pt x="542744" y="121519"/>
                </a:lnTo>
                <a:lnTo>
                  <a:pt x="542684" y="121880"/>
                </a:lnTo>
                <a:lnTo>
                  <a:pt x="542504" y="122181"/>
                </a:lnTo>
                <a:lnTo>
                  <a:pt x="541240" y="123745"/>
                </a:lnTo>
                <a:lnTo>
                  <a:pt x="540458" y="124467"/>
                </a:lnTo>
                <a:lnTo>
                  <a:pt x="540278" y="125068"/>
                </a:lnTo>
                <a:lnTo>
                  <a:pt x="540819" y="125850"/>
                </a:lnTo>
                <a:lnTo>
                  <a:pt x="543587" y="126271"/>
                </a:lnTo>
                <a:lnTo>
                  <a:pt x="544790" y="125850"/>
                </a:lnTo>
                <a:lnTo>
                  <a:pt x="548159" y="125850"/>
                </a:lnTo>
                <a:lnTo>
                  <a:pt x="549181" y="123985"/>
                </a:lnTo>
                <a:lnTo>
                  <a:pt x="549783" y="123564"/>
                </a:lnTo>
                <a:lnTo>
                  <a:pt x="550083" y="123324"/>
                </a:lnTo>
                <a:lnTo>
                  <a:pt x="551949" y="123504"/>
                </a:lnTo>
                <a:lnTo>
                  <a:pt x="552189" y="123745"/>
                </a:lnTo>
                <a:lnTo>
                  <a:pt x="552189" y="124406"/>
                </a:lnTo>
                <a:lnTo>
                  <a:pt x="548580" y="127174"/>
                </a:lnTo>
                <a:lnTo>
                  <a:pt x="548820" y="128858"/>
                </a:lnTo>
                <a:lnTo>
                  <a:pt x="551467" y="129760"/>
                </a:lnTo>
                <a:lnTo>
                  <a:pt x="551768" y="130001"/>
                </a:lnTo>
                <a:lnTo>
                  <a:pt x="552009" y="130302"/>
                </a:lnTo>
                <a:lnTo>
                  <a:pt x="551828" y="130663"/>
                </a:lnTo>
                <a:lnTo>
                  <a:pt x="551467" y="130843"/>
                </a:lnTo>
                <a:lnTo>
                  <a:pt x="549362" y="130964"/>
                </a:lnTo>
                <a:lnTo>
                  <a:pt x="549181" y="131204"/>
                </a:lnTo>
                <a:lnTo>
                  <a:pt x="550144" y="132648"/>
                </a:lnTo>
                <a:lnTo>
                  <a:pt x="551648" y="133731"/>
                </a:lnTo>
                <a:lnTo>
                  <a:pt x="551527" y="133972"/>
                </a:lnTo>
                <a:lnTo>
                  <a:pt x="550926" y="134393"/>
                </a:lnTo>
                <a:lnTo>
                  <a:pt x="549542" y="135175"/>
                </a:lnTo>
                <a:lnTo>
                  <a:pt x="550685" y="136498"/>
                </a:lnTo>
                <a:lnTo>
                  <a:pt x="552490" y="136619"/>
                </a:lnTo>
                <a:lnTo>
                  <a:pt x="553152" y="136378"/>
                </a:lnTo>
                <a:lnTo>
                  <a:pt x="555739" y="135957"/>
                </a:lnTo>
                <a:lnTo>
                  <a:pt x="556159" y="136017"/>
                </a:lnTo>
                <a:lnTo>
                  <a:pt x="557182" y="136619"/>
                </a:lnTo>
                <a:lnTo>
                  <a:pt x="559529" y="139626"/>
                </a:lnTo>
                <a:lnTo>
                  <a:pt x="559829" y="139807"/>
                </a:lnTo>
                <a:lnTo>
                  <a:pt x="561033" y="141972"/>
                </a:lnTo>
                <a:lnTo>
                  <a:pt x="561213" y="142213"/>
                </a:lnTo>
                <a:lnTo>
                  <a:pt x="560972" y="143055"/>
                </a:lnTo>
                <a:lnTo>
                  <a:pt x="560551" y="143236"/>
                </a:lnTo>
                <a:lnTo>
                  <a:pt x="559228" y="143838"/>
                </a:lnTo>
                <a:lnTo>
                  <a:pt x="559408" y="145041"/>
                </a:lnTo>
                <a:lnTo>
                  <a:pt x="560130" y="145823"/>
                </a:lnTo>
                <a:lnTo>
                  <a:pt x="561152" y="147026"/>
                </a:lnTo>
                <a:lnTo>
                  <a:pt x="561393" y="147567"/>
                </a:lnTo>
                <a:lnTo>
                  <a:pt x="561393" y="147928"/>
                </a:lnTo>
                <a:lnTo>
                  <a:pt x="560972" y="150094"/>
                </a:lnTo>
                <a:lnTo>
                  <a:pt x="559889" y="151297"/>
                </a:lnTo>
                <a:lnTo>
                  <a:pt x="559889" y="152320"/>
                </a:lnTo>
                <a:lnTo>
                  <a:pt x="560912" y="153282"/>
                </a:lnTo>
                <a:lnTo>
                  <a:pt x="561574" y="153282"/>
                </a:lnTo>
                <a:lnTo>
                  <a:pt x="564882" y="154064"/>
                </a:lnTo>
                <a:lnTo>
                  <a:pt x="565424" y="154425"/>
                </a:lnTo>
                <a:lnTo>
                  <a:pt x="566567" y="154365"/>
                </a:lnTo>
                <a:lnTo>
                  <a:pt x="564762" y="156651"/>
                </a:lnTo>
                <a:lnTo>
                  <a:pt x="564522" y="157433"/>
                </a:lnTo>
                <a:lnTo>
                  <a:pt x="564401" y="158155"/>
                </a:lnTo>
                <a:lnTo>
                  <a:pt x="563800" y="160201"/>
                </a:lnTo>
                <a:lnTo>
                  <a:pt x="563679" y="163088"/>
                </a:lnTo>
                <a:lnTo>
                  <a:pt x="563860" y="163629"/>
                </a:lnTo>
                <a:lnTo>
                  <a:pt x="563739" y="163930"/>
                </a:lnTo>
                <a:lnTo>
                  <a:pt x="563499" y="164351"/>
                </a:lnTo>
                <a:lnTo>
                  <a:pt x="563438" y="164953"/>
                </a:lnTo>
                <a:lnTo>
                  <a:pt x="563679" y="165915"/>
                </a:lnTo>
                <a:lnTo>
                  <a:pt x="563619" y="166216"/>
                </a:lnTo>
                <a:lnTo>
                  <a:pt x="563499" y="166457"/>
                </a:lnTo>
                <a:lnTo>
                  <a:pt x="563319" y="166457"/>
                </a:lnTo>
                <a:lnTo>
                  <a:pt x="563198" y="166938"/>
                </a:lnTo>
                <a:lnTo>
                  <a:pt x="563378" y="167540"/>
                </a:lnTo>
                <a:lnTo>
                  <a:pt x="562716" y="167780"/>
                </a:lnTo>
                <a:lnTo>
                  <a:pt x="562597" y="168021"/>
                </a:lnTo>
                <a:lnTo>
                  <a:pt x="562416" y="168322"/>
                </a:lnTo>
                <a:lnTo>
                  <a:pt x="563018" y="169224"/>
                </a:lnTo>
                <a:lnTo>
                  <a:pt x="563138" y="171270"/>
                </a:lnTo>
                <a:lnTo>
                  <a:pt x="563078" y="171871"/>
                </a:lnTo>
                <a:lnTo>
                  <a:pt x="561694" y="175180"/>
                </a:lnTo>
                <a:lnTo>
                  <a:pt x="561634" y="176383"/>
                </a:lnTo>
                <a:lnTo>
                  <a:pt x="561273" y="177466"/>
                </a:lnTo>
                <a:lnTo>
                  <a:pt x="560972" y="179451"/>
                </a:lnTo>
                <a:lnTo>
                  <a:pt x="560972" y="180053"/>
                </a:lnTo>
                <a:lnTo>
                  <a:pt x="561213" y="181135"/>
                </a:lnTo>
                <a:lnTo>
                  <a:pt x="561093" y="181978"/>
                </a:lnTo>
                <a:lnTo>
                  <a:pt x="561093" y="185106"/>
                </a:lnTo>
                <a:lnTo>
                  <a:pt x="560430" y="186790"/>
                </a:lnTo>
                <a:lnTo>
                  <a:pt x="559889" y="190219"/>
                </a:lnTo>
                <a:lnTo>
                  <a:pt x="560311" y="191001"/>
                </a:lnTo>
                <a:lnTo>
                  <a:pt x="560370" y="191543"/>
                </a:lnTo>
                <a:lnTo>
                  <a:pt x="560130" y="192204"/>
                </a:lnTo>
                <a:lnTo>
                  <a:pt x="560010" y="192385"/>
                </a:lnTo>
                <a:lnTo>
                  <a:pt x="559889" y="192986"/>
                </a:lnTo>
                <a:lnTo>
                  <a:pt x="559769" y="193107"/>
                </a:lnTo>
                <a:lnTo>
                  <a:pt x="554415" y="190400"/>
                </a:lnTo>
                <a:lnTo>
                  <a:pt x="554175" y="190400"/>
                </a:lnTo>
                <a:lnTo>
                  <a:pt x="550445" y="188414"/>
                </a:lnTo>
                <a:lnTo>
                  <a:pt x="548881" y="187693"/>
                </a:lnTo>
                <a:lnTo>
                  <a:pt x="544970" y="185707"/>
                </a:lnTo>
                <a:lnTo>
                  <a:pt x="540579" y="183542"/>
                </a:lnTo>
                <a:lnTo>
                  <a:pt x="537752" y="182098"/>
                </a:lnTo>
                <a:lnTo>
                  <a:pt x="536067" y="181316"/>
                </a:lnTo>
                <a:lnTo>
                  <a:pt x="532036" y="179210"/>
                </a:lnTo>
                <a:lnTo>
                  <a:pt x="530532" y="178488"/>
                </a:lnTo>
                <a:lnTo>
                  <a:pt x="529329" y="177947"/>
                </a:lnTo>
                <a:lnTo>
                  <a:pt x="524938" y="175721"/>
                </a:lnTo>
                <a:lnTo>
                  <a:pt x="524817" y="175721"/>
                </a:lnTo>
                <a:lnTo>
                  <a:pt x="520125" y="173435"/>
                </a:lnTo>
                <a:lnTo>
                  <a:pt x="518922" y="172834"/>
                </a:lnTo>
                <a:lnTo>
                  <a:pt x="517839" y="172232"/>
                </a:lnTo>
                <a:lnTo>
                  <a:pt x="513508" y="170066"/>
                </a:lnTo>
                <a:lnTo>
                  <a:pt x="512124" y="169465"/>
                </a:lnTo>
                <a:lnTo>
                  <a:pt x="507432" y="167058"/>
                </a:lnTo>
                <a:lnTo>
                  <a:pt x="505326" y="166036"/>
                </a:lnTo>
                <a:lnTo>
                  <a:pt x="503642" y="165374"/>
                </a:lnTo>
                <a:lnTo>
                  <a:pt x="500574" y="163569"/>
                </a:lnTo>
                <a:lnTo>
                  <a:pt x="493174" y="159719"/>
                </a:lnTo>
                <a:lnTo>
                  <a:pt x="488783" y="157313"/>
                </a:lnTo>
                <a:lnTo>
                  <a:pt x="488121" y="157012"/>
                </a:lnTo>
                <a:lnTo>
                  <a:pt x="486557" y="156230"/>
                </a:lnTo>
                <a:lnTo>
                  <a:pt x="485715" y="155809"/>
                </a:lnTo>
                <a:lnTo>
                  <a:pt x="478376" y="152380"/>
                </a:lnTo>
                <a:lnTo>
                  <a:pt x="474465" y="150395"/>
                </a:lnTo>
                <a:lnTo>
                  <a:pt x="471637" y="149071"/>
                </a:lnTo>
                <a:lnTo>
                  <a:pt x="472059" y="150154"/>
                </a:lnTo>
                <a:lnTo>
                  <a:pt x="472660" y="153764"/>
                </a:lnTo>
                <a:lnTo>
                  <a:pt x="471999" y="154666"/>
                </a:lnTo>
                <a:lnTo>
                  <a:pt x="473382" y="156110"/>
                </a:lnTo>
                <a:lnTo>
                  <a:pt x="472360" y="158516"/>
                </a:lnTo>
                <a:lnTo>
                  <a:pt x="472239" y="160020"/>
                </a:lnTo>
                <a:lnTo>
                  <a:pt x="473201" y="161103"/>
                </a:lnTo>
                <a:lnTo>
                  <a:pt x="474224" y="161704"/>
                </a:lnTo>
                <a:lnTo>
                  <a:pt x="474285" y="163028"/>
                </a:lnTo>
                <a:lnTo>
                  <a:pt x="475608" y="163208"/>
                </a:lnTo>
                <a:lnTo>
                  <a:pt x="475007" y="166096"/>
                </a:lnTo>
                <a:lnTo>
                  <a:pt x="473503" y="169465"/>
                </a:lnTo>
                <a:lnTo>
                  <a:pt x="474224" y="169705"/>
                </a:lnTo>
                <a:lnTo>
                  <a:pt x="475969" y="169766"/>
                </a:lnTo>
                <a:lnTo>
                  <a:pt x="477473" y="169705"/>
                </a:lnTo>
                <a:lnTo>
                  <a:pt x="477954" y="170608"/>
                </a:lnTo>
                <a:lnTo>
                  <a:pt x="477052" y="171871"/>
                </a:lnTo>
                <a:lnTo>
                  <a:pt x="477353" y="172593"/>
                </a:lnTo>
                <a:lnTo>
                  <a:pt x="476991" y="173495"/>
                </a:lnTo>
                <a:lnTo>
                  <a:pt x="476991" y="173796"/>
                </a:lnTo>
                <a:lnTo>
                  <a:pt x="476751" y="174518"/>
                </a:lnTo>
                <a:lnTo>
                  <a:pt x="476450" y="176503"/>
                </a:lnTo>
                <a:lnTo>
                  <a:pt x="476330" y="177045"/>
                </a:lnTo>
                <a:lnTo>
                  <a:pt x="475728" y="177225"/>
                </a:lnTo>
                <a:lnTo>
                  <a:pt x="475909" y="177406"/>
                </a:lnTo>
                <a:lnTo>
                  <a:pt x="475728" y="178007"/>
                </a:lnTo>
                <a:lnTo>
                  <a:pt x="475668" y="178609"/>
                </a:lnTo>
                <a:lnTo>
                  <a:pt x="473743" y="181857"/>
                </a:lnTo>
                <a:lnTo>
                  <a:pt x="473683" y="182820"/>
                </a:lnTo>
                <a:lnTo>
                  <a:pt x="473262" y="184203"/>
                </a:lnTo>
                <a:lnTo>
                  <a:pt x="473201" y="184625"/>
                </a:lnTo>
                <a:lnTo>
                  <a:pt x="472419" y="185046"/>
                </a:lnTo>
                <a:lnTo>
                  <a:pt x="471036" y="189136"/>
                </a:lnTo>
                <a:lnTo>
                  <a:pt x="470555" y="190159"/>
                </a:lnTo>
                <a:lnTo>
                  <a:pt x="470796" y="190460"/>
                </a:lnTo>
                <a:lnTo>
                  <a:pt x="471397" y="190400"/>
                </a:lnTo>
                <a:lnTo>
                  <a:pt x="474044" y="192144"/>
                </a:lnTo>
                <a:lnTo>
                  <a:pt x="473503" y="192746"/>
                </a:lnTo>
                <a:lnTo>
                  <a:pt x="473804" y="194551"/>
                </a:lnTo>
                <a:lnTo>
                  <a:pt x="471878" y="198822"/>
                </a:lnTo>
                <a:lnTo>
                  <a:pt x="471578" y="199905"/>
                </a:lnTo>
                <a:lnTo>
                  <a:pt x="471337" y="199965"/>
                </a:lnTo>
                <a:lnTo>
                  <a:pt x="471217" y="200386"/>
                </a:lnTo>
                <a:lnTo>
                  <a:pt x="470856" y="201288"/>
                </a:lnTo>
                <a:lnTo>
                  <a:pt x="470615" y="201890"/>
                </a:lnTo>
                <a:lnTo>
                  <a:pt x="472781" y="202491"/>
                </a:lnTo>
                <a:lnTo>
                  <a:pt x="472480" y="203695"/>
                </a:lnTo>
                <a:lnTo>
                  <a:pt x="473322" y="204236"/>
                </a:lnTo>
                <a:lnTo>
                  <a:pt x="474224" y="205078"/>
                </a:lnTo>
                <a:lnTo>
                  <a:pt x="476571" y="206281"/>
                </a:lnTo>
                <a:lnTo>
                  <a:pt x="476450" y="207063"/>
                </a:lnTo>
                <a:lnTo>
                  <a:pt x="475728" y="208387"/>
                </a:lnTo>
                <a:lnTo>
                  <a:pt x="474104" y="210011"/>
                </a:lnTo>
                <a:lnTo>
                  <a:pt x="473322" y="212297"/>
                </a:lnTo>
                <a:lnTo>
                  <a:pt x="473082" y="214704"/>
                </a:lnTo>
                <a:lnTo>
                  <a:pt x="471277" y="218313"/>
                </a:lnTo>
                <a:lnTo>
                  <a:pt x="470074" y="219095"/>
                </a:lnTo>
                <a:lnTo>
                  <a:pt x="469592" y="219817"/>
                </a:lnTo>
                <a:lnTo>
                  <a:pt x="468931" y="219636"/>
                </a:lnTo>
                <a:lnTo>
                  <a:pt x="466825" y="222223"/>
                </a:lnTo>
                <a:lnTo>
                  <a:pt x="464660" y="226134"/>
                </a:lnTo>
                <a:lnTo>
                  <a:pt x="464780" y="226916"/>
                </a:lnTo>
                <a:lnTo>
                  <a:pt x="463757" y="229021"/>
                </a:lnTo>
                <a:lnTo>
                  <a:pt x="462133" y="231187"/>
                </a:lnTo>
                <a:lnTo>
                  <a:pt x="461652" y="232149"/>
                </a:lnTo>
                <a:lnTo>
                  <a:pt x="458944" y="237203"/>
                </a:lnTo>
                <a:lnTo>
                  <a:pt x="460148" y="238165"/>
                </a:lnTo>
                <a:lnTo>
                  <a:pt x="462554" y="239128"/>
                </a:lnTo>
                <a:lnTo>
                  <a:pt x="460749" y="242556"/>
                </a:lnTo>
                <a:lnTo>
                  <a:pt x="459486" y="245745"/>
                </a:lnTo>
                <a:lnTo>
                  <a:pt x="458523" y="249174"/>
                </a:lnTo>
                <a:lnTo>
                  <a:pt x="457741" y="250738"/>
                </a:lnTo>
                <a:lnTo>
                  <a:pt x="456177" y="249956"/>
                </a:lnTo>
                <a:lnTo>
                  <a:pt x="455876" y="248993"/>
                </a:lnTo>
                <a:lnTo>
                  <a:pt x="454914" y="249595"/>
                </a:lnTo>
                <a:lnTo>
                  <a:pt x="454313" y="248091"/>
                </a:lnTo>
                <a:lnTo>
                  <a:pt x="453109" y="248693"/>
                </a:lnTo>
                <a:lnTo>
                  <a:pt x="452868" y="249595"/>
                </a:lnTo>
                <a:lnTo>
                  <a:pt x="452447" y="251640"/>
                </a:lnTo>
                <a:lnTo>
                  <a:pt x="451124" y="251640"/>
                </a:lnTo>
                <a:lnTo>
                  <a:pt x="450342" y="255852"/>
                </a:lnTo>
                <a:lnTo>
                  <a:pt x="448657" y="259882"/>
                </a:lnTo>
                <a:lnTo>
                  <a:pt x="448297" y="260484"/>
                </a:lnTo>
                <a:lnTo>
                  <a:pt x="447153" y="261085"/>
                </a:lnTo>
                <a:lnTo>
                  <a:pt x="446251" y="263371"/>
                </a:lnTo>
                <a:lnTo>
                  <a:pt x="445289" y="263431"/>
                </a:lnTo>
                <a:lnTo>
                  <a:pt x="443905" y="265838"/>
                </a:lnTo>
                <a:lnTo>
                  <a:pt x="443062" y="264514"/>
                </a:lnTo>
                <a:lnTo>
                  <a:pt x="443003" y="263612"/>
                </a:lnTo>
                <a:lnTo>
                  <a:pt x="442642" y="262469"/>
                </a:lnTo>
                <a:lnTo>
                  <a:pt x="442521" y="259942"/>
                </a:lnTo>
                <a:lnTo>
                  <a:pt x="442161" y="260784"/>
                </a:lnTo>
                <a:lnTo>
                  <a:pt x="439875" y="262288"/>
                </a:lnTo>
                <a:lnTo>
                  <a:pt x="438671" y="264875"/>
                </a:lnTo>
                <a:lnTo>
                  <a:pt x="438671" y="266921"/>
                </a:lnTo>
                <a:lnTo>
                  <a:pt x="438190" y="268064"/>
                </a:lnTo>
                <a:lnTo>
                  <a:pt x="435603" y="270229"/>
                </a:lnTo>
                <a:lnTo>
                  <a:pt x="434701" y="271914"/>
                </a:lnTo>
                <a:lnTo>
                  <a:pt x="433137" y="277929"/>
                </a:lnTo>
                <a:lnTo>
                  <a:pt x="432715" y="281238"/>
                </a:lnTo>
                <a:lnTo>
                  <a:pt x="431211" y="287434"/>
                </a:lnTo>
                <a:lnTo>
                  <a:pt x="430730" y="288878"/>
                </a:lnTo>
                <a:lnTo>
                  <a:pt x="429948" y="291044"/>
                </a:lnTo>
                <a:lnTo>
                  <a:pt x="428444" y="297300"/>
                </a:lnTo>
                <a:lnTo>
                  <a:pt x="423872" y="294653"/>
                </a:lnTo>
                <a:lnTo>
                  <a:pt x="423571" y="294653"/>
                </a:lnTo>
                <a:lnTo>
                  <a:pt x="415932" y="290262"/>
                </a:lnTo>
                <a:lnTo>
                  <a:pt x="409796" y="286833"/>
                </a:lnTo>
                <a:lnTo>
                  <a:pt x="406968" y="285269"/>
                </a:lnTo>
                <a:lnTo>
                  <a:pt x="406667" y="285690"/>
                </a:lnTo>
                <a:lnTo>
                  <a:pt x="406306" y="289119"/>
                </a:lnTo>
                <a:lnTo>
                  <a:pt x="406306" y="290322"/>
                </a:lnTo>
                <a:lnTo>
                  <a:pt x="405464" y="291525"/>
                </a:lnTo>
                <a:lnTo>
                  <a:pt x="405224" y="291405"/>
                </a:lnTo>
                <a:lnTo>
                  <a:pt x="404983" y="291525"/>
                </a:lnTo>
                <a:lnTo>
                  <a:pt x="404622" y="292427"/>
                </a:lnTo>
                <a:lnTo>
                  <a:pt x="404862" y="293210"/>
                </a:lnTo>
                <a:lnTo>
                  <a:pt x="404381" y="293691"/>
                </a:lnTo>
                <a:lnTo>
                  <a:pt x="404983" y="295796"/>
                </a:lnTo>
                <a:lnTo>
                  <a:pt x="404502" y="297360"/>
                </a:lnTo>
                <a:lnTo>
                  <a:pt x="401854" y="297842"/>
                </a:lnTo>
                <a:lnTo>
                  <a:pt x="401012" y="299646"/>
                </a:lnTo>
                <a:lnTo>
                  <a:pt x="401854" y="301030"/>
                </a:lnTo>
                <a:lnTo>
                  <a:pt x="402095" y="301632"/>
                </a:lnTo>
                <a:lnTo>
                  <a:pt x="401734" y="303737"/>
                </a:lnTo>
                <a:lnTo>
                  <a:pt x="373279" y="288397"/>
                </a:lnTo>
                <a:lnTo>
                  <a:pt x="356436" y="279734"/>
                </a:lnTo>
                <a:lnTo>
                  <a:pt x="351743" y="276907"/>
                </a:lnTo>
                <a:lnTo>
                  <a:pt x="351142" y="277809"/>
                </a:lnTo>
                <a:lnTo>
                  <a:pt x="351262" y="279674"/>
                </a:lnTo>
                <a:lnTo>
                  <a:pt x="350480" y="283584"/>
                </a:lnTo>
                <a:lnTo>
                  <a:pt x="349698" y="284547"/>
                </a:lnTo>
                <a:lnTo>
                  <a:pt x="347412" y="284667"/>
                </a:lnTo>
                <a:lnTo>
                  <a:pt x="343802" y="285509"/>
                </a:lnTo>
                <a:lnTo>
                  <a:pt x="342238" y="284607"/>
                </a:lnTo>
                <a:lnTo>
                  <a:pt x="339471" y="284607"/>
                </a:lnTo>
                <a:lnTo>
                  <a:pt x="337846" y="285509"/>
                </a:lnTo>
                <a:lnTo>
                  <a:pt x="338509" y="287916"/>
                </a:lnTo>
                <a:lnTo>
                  <a:pt x="340674" y="290923"/>
                </a:lnTo>
                <a:lnTo>
                  <a:pt x="337064" y="293089"/>
                </a:lnTo>
                <a:lnTo>
                  <a:pt x="335801" y="294533"/>
                </a:lnTo>
                <a:lnTo>
                  <a:pt x="333575" y="293931"/>
                </a:lnTo>
                <a:lnTo>
                  <a:pt x="331289" y="293992"/>
                </a:lnTo>
                <a:lnTo>
                  <a:pt x="330266" y="294593"/>
                </a:lnTo>
                <a:lnTo>
                  <a:pt x="330507" y="295736"/>
                </a:lnTo>
                <a:lnTo>
                  <a:pt x="332312" y="297360"/>
                </a:lnTo>
                <a:lnTo>
                  <a:pt x="332011" y="299887"/>
                </a:lnTo>
                <a:lnTo>
                  <a:pt x="330387" y="302474"/>
                </a:lnTo>
                <a:lnTo>
                  <a:pt x="329665" y="304700"/>
                </a:lnTo>
                <a:lnTo>
                  <a:pt x="332433" y="306264"/>
                </a:lnTo>
                <a:lnTo>
                  <a:pt x="331830" y="307888"/>
                </a:lnTo>
                <a:lnTo>
                  <a:pt x="332433" y="309392"/>
                </a:lnTo>
                <a:lnTo>
                  <a:pt x="334418" y="310114"/>
                </a:lnTo>
                <a:lnTo>
                  <a:pt x="335801" y="311317"/>
                </a:lnTo>
                <a:lnTo>
                  <a:pt x="336402" y="312520"/>
                </a:lnTo>
                <a:lnTo>
                  <a:pt x="336282" y="315047"/>
                </a:lnTo>
                <a:lnTo>
                  <a:pt x="335681" y="315769"/>
                </a:lnTo>
                <a:lnTo>
                  <a:pt x="334658" y="318957"/>
                </a:lnTo>
                <a:lnTo>
                  <a:pt x="334056" y="322266"/>
                </a:lnTo>
                <a:lnTo>
                  <a:pt x="332974" y="322506"/>
                </a:lnTo>
                <a:lnTo>
                  <a:pt x="333094" y="324251"/>
                </a:lnTo>
                <a:lnTo>
                  <a:pt x="331891" y="325454"/>
                </a:lnTo>
                <a:lnTo>
                  <a:pt x="331470" y="327379"/>
                </a:lnTo>
                <a:lnTo>
                  <a:pt x="331770" y="328522"/>
                </a:lnTo>
                <a:lnTo>
                  <a:pt x="330326" y="329906"/>
                </a:lnTo>
                <a:lnTo>
                  <a:pt x="330147" y="331951"/>
                </a:lnTo>
                <a:lnTo>
                  <a:pt x="328943" y="333756"/>
                </a:lnTo>
                <a:lnTo>
                  <a:pt x="329063" y="334598"/>
                </a:lnTo>
                <a:lnTo>
                  <a:pt x="327740" y="335380"/>
                </a:lnTo>
                <a:lnTo>
                  <a:pt x="327499" y="336764"/>
                </a:lnTo>
                <a:lnTo>
                  <a:pt x="329184" y="339351"/>
                </a:lnTo>
                <a:lnTo>
                  <a:pt x="327981" y="339952"/>
                </a:lnTo>
                <a:lnTo>
                  <a:pt x="324853" y="339591"/>
                </a:lnTo>
                <a:lnTo>
                  <a:pt x="324491" y="340855"/>
                </a:lnTo>
                <a:lnTo>
                  <a:pt x="323469" y="341456"/>
                </a:lnTo>
                <a:lnTo>
                  <a:pt x="324010" y="338930"/>
                </a:lnTo>
                <a:lnTo>
                  <a:pt x="323890" y="337787"/>
                </a:lnTo>
                <a:lnTo>
                  <a:pt x="321724" y="338087"/>
                </a:lnTo>
                <a:lnTo>
                  <a:pt x="318596" y="336764"/>
                </a:lnTo>
                <a:lnTo>
                  <a:pt x="316370" y="338930"/>
                </a:lnTo>
                <a:lnTo>
                  <a:pt x="317152" y="342118"/>
                </a:lnTo>
                <a:lnTo>
                  <a:pt x="314385" y="342539"/>
                </a:lnTo>
                <a:lnTo>
                  <a:pt x="313182" y="340012"/>
                </a:lnTo>
                <a:lnTo>
                  <a:pt x="311798" y="339230"/>
                </a:lnTo>
                <a:lnTo>
                  <a:pt x="310595" y="339591"/>
                </a:lnTo>
                <a:lnTo>
                  <a:pt x="310053" y="340794"/>
                </a:lnTo>
                <a:lnTo>
                  <a:pt x="307827" y="341336"/>
                </a:lnTo>
                <a:lnTo>
                  <a:pt x="306805" y="340133"/>
                </a:lnTo>
                <a:lnTo>
                  <a:pt x="307527" y="339351"/>
                </a:lnTo>
                <a:lnTo>
                  <a:pt x="306926" y="336102"/>
                </a:lnTo>
                <a:lnTo>
                  <a:pt x="307648" y="335140"/>
                </a:lnTo>
                <a:lnTo>
                  <a:pt x="306263" y="334117"/>
                </a:lnTo>
                <a:lnTo>
                  <a:pt x="305000" y="334117"/>
                </a:lnTo>
                <a:lnTo>
                  <a:pt x="303557" y="332914"/>
                </a:lnTo>
                <a:lnTo>
                  <a:pt x="303496" y="331711"/>
                </a:lnTo>
                <a:lnTo>
                  <a:pt x="301691" y="332011"/>
                </a:lnTo>
                <a:lnTo>
                  <a:pt x="300187" y="331289"/>
                </a:lnTo>
                <a:lnTo>
                  <a:pt x="299465" y="332011"/>
                </a:lnTo>
                <a:lnTo>
                  <a:pt x="299406" y="333575"/>
                </a:lnTo>
                <a:lnTo>
                  <a:pt x="298323" y="335380"/>
                </a:lnTo>
                <a:lnTo>
                  <a:pt x="298624" y="336102"/>
                </a:lnTo>
                <a:lnTo>
                  <a:pt x="297541" y="337666"/>
                </a:lnTo>
                <a:lnTo>
                  <a:pt x="298383" y="338689"/>
                </a:lnTo>
                <a:lnTo>
                  <a:pt x="297360" y="341336"/>
                </a:lnTo>
                <a:lnTo>
                  <a:pt x="297842" y="342780"/>
                </a:lnTo>
                <a:lnTo>
                  <a:pt x="296939" y="346991"/>
                </a:lnTo>
                <a:lnTo>
                  <a:pt x="296939" y="348434"/>
                </a:lnTo>
                <a:lnTo>
                  <a:pt x="295616" y="350299"/>
                </a:lnTo>
                <a:lnTo>
                  <a:pt x="296638" y="351984"/>
                </a:lnTo>
                <a:lnTo>
                  <a:pt x="296217" y="353608"/>
                </a:lnTo>
                <a:lnTo>
                  <a:pt x="294593" y="354029"/>
                </a:lnTo>
                <a:lnTo>
                  <a:pt x="296037" y="358000"/>
                </a:lnTo>
                <a:lnTo>
                  <a:pt x="295014" y="362993"/>
                </a:lnTo>
                <a:lnTo>
                  <a:pt x="295496" y="364136"/>
                </a:lnTo>
                <a:lnTo>
                  <a:pt x="295616" y="367444"/>
                </a:lnTo>
                <a:lnTo>
                  <a:pt x="295435" y="369309"/>
                </a:lnTo>
                <a:lnTo>
                  <a:pt x="279012" y="387778"/>
                </a:lnTo>
                <a:lnTo>
                  <a:pt x="275402" y="391628"/>
                </a:lnTo>
                <a:lnTo>
                  <a:pt x="262228" y="391688"/>
                </a:lnTo>
                <a:lnTo>
                  <a:pt x="261326" y="392891"/>
                </a:lnTo>
                <a:lnTo>
                  <a:pt x="247369" y="411660"/>
                </a:lnTo>
                <a:lnTo>
                  <a:pt x="248031" y="405223"/>
                </a:lnTo>
                <a:lnTo>
                  <a:pt x="250437" y="384228"/>
                </a:lnTo>
                <a:lnTo>
                  <a:pt x="229863" y="355593"/>
                </a:lnTo>
                <a:lnTo>
                  <a:pt x="226735" y="358360"/>
                </a:lnTo>
                <a:lnTo>
                  <a:pt x="224810" y="358842"/>
                </a:lnTo>
                <a:lnTo>
                  <a:pt x="224028" y="356977"/>
                </a:lnTo>
                <a:lnTo>
                  <a:pt x="222223" y="356075"/>
                </a:lnTo>
                <a:lnTo>
                  <a:pt x="221621" y="354631"/>
                </a:lnTo>
                <a:lnTo>
                  <a:pt x="221742" y="353127"/>
                </a:lnTo>
                <a:lnTo>
                  <a:pt x="219516" y="352946"/>
                </a:lnTo>
                <a:lnTo>
                  <a:pt x="217952" y="351262"/>
                </a:lnTo>
                <a:lnTo>
                  <a:pt x="212718" y="352646"/>
                </a:lnTo>
                <a:lnTo>
                  <a:pt x="212237" y="353367"/>
                </a:lnTo>
                <a:lnTo>
                  <a:pt x="210913" y="352946"/>
                </a:lnTo>
                <a:lnTo>
                  <a:pt x="210913" y="354150"/>
                </a:lnTo>
                <a:lnTo>
                  <a:pt x="209590" y="353548"/>
                </a:lnTo>
                <a:lnTo>
                  <a:pt x="207424" y="353428"/>
                </a:lnTo>
                <a:lnTo>
                  <a:pt x="206341" y="354751"/>
                </a:lnTo>
                <a:lnTo>
                  <a:pt x="204958" y="354811"/>
                </a:lnTo>
                <a:lnTo>
                  <a:pt x="203634" y="353247"/>
                </a:lnTo>
                <a:lnTo>
                  <a:pt x="202672" y="352886"/>
                </a:lnTo>
                <a:lnTo>
                  <a:pt x="203153" y="350901"/>
                </a:lnTo>
                <a:lnTo>
                  <a:pt x="202431" y="348735"/>
                </a:lnTo>
                <a:lnTo>
                  <a:pt x="202611" y="347231"/>
                </a:lnTo>
                <a:lnTo>
                  <a:pt x="203574" y="346389"/>
                </a:lnTo>
                <a:lnTo>
                  <a:pt x="202732" y="345306"/>
                </a:lnTo>
                <a:lnTo>
                  <a:pt x="201228" y="346088"/>
                </a:lnTo>
                <a:lnTo>
                  <a:pt x="200025" y="344765"/>
                </a:lnTo>
                <a:lnTo>
                  <a:pt x="200506" y="343863"/>
                </a:lnTo>
                <a:lnTo>
                  <a:pt x="199543" y="342419"/>
                </a:lnTo>
                <a:lnTo>
                  <a:pt x="198100" y="343020"/>
                </a:lnTo>
                <a:lnTo>
                  <a:pt x="196295" y="342419"/>
                </a:lnTo>
                <a:lnTo>
                  <a:pt x="196716" y="336644"/>
                </a:lnTo>
                <a:lnTo>
                  <a:pt x="193708" y="334057"/>
                </a:lnTo>
                <a:lnTo>
                  <a:pt x="192264" y="334538"/>
                </a:lnTo>
                <a:lnTo>
                  <a:pt x="191362" y="333275"/>
                </a:lnTo>
                <a:lnTo>
                  <a:pt x="188173" y="331891"/>
                </a:lnTo>
                <a:lnTo>
                  <a:pt x="187451" y="333154"/>
                </a:lnTo>
                <a:lnTo>
                  <a:pt x="185768" y="334177"/>
                </a:lnTo>
                <a:lnTo>
                  <a:pt x="183120" y="332011"/>
                </a:lnTo>
                <a:lnTo>
                  <a:pt x="179872" y="334418"/>
                </a:lnTo>
                <a:lnTo>
                  <a:pt x="178067" y="332553"/>
                </a:lnTo>
                <a:lnTo>
                  <a:pt x="177766" y="329966"/>
                </a:lnTo>
                <a:lnTo>
                  <a:pt x="176202" y="328703"/>
                </a:lnTo>
                <a:lnTo>
                  <a:pt x="176443" y="327861"/>
                </a:lnTo>
                <a:lnTo>
                  <a:pt x="154907" y="310535"/>
                </a:lnTo>
                <a:lnTo>
                  <a:pt x="150094" y="296879"/>
                </a:lnTo>
                <a:lnTo>
                  <a:pt x="149733" y="294653"/>
                </a:lnTo>
                <a:lnTo>
                  <a:pt x="146665" y="294473"/>
                </a:lnTo>
                <a:lnTo>
                  <a:pt x="137160" y="294593"/>
                </a:lnTo>
                <a:lnTo>
                  <a:pt x="137761" y="296398"/>
                </a:lnTo>
                <a:lnTo>
                  <a:pt x="137039" y="298203"/>
                </a:lnTo>
                <a:lnTo>
                  <a:pt x="135716" y="298203"/>
                </a:lnTo>
                <a:lnTo>
                  <a:pt x="134994" y="300368"/>
                </a:lnTo>
                <a:lnTo>
                  <a:pt x="132167" y="300669"/>
                </a:lnTo>
                <a:lnTo>
                  <a:pt x="132768" y="301271"/>
                </a:lnTo>
                <a:lnTo>
                  <a:pt x="131986" y="302714"/>
                </a:lnTo>
                <a:lnTo>
                  <a:pt x="129279" y="303376"/>
                </a:lnTo>
                <a:lnTo>
                  <a:pt x="129580" y="304158"/>
                </a:lnTo>
                <a:lnTo>
                  <a:pt x="128678" y="305361"/>
                </a:lnTo>
                <a:lnTo>
                  <a:pt x="127233" y="305602"/>
                </a:lnTo>
                <a:lnTo>
                  <a:pt x="127174" y="307286"/>
                </a:lnTo>
                <a:lnTo>
                  <a:pt x="126211" y="307888"/>
                </a:lnTo>
                <a:lnTo>
                  <a:pt x="125610" y="309452"/>
                </a:lnTo>
                <a:lnTo>
                  <a:pt x="123504" y="310054"/>
                </a:lnTo>
                <a:lnTo>
                  <a:pt x="118330" y="313062"/>
                </a:lnTo>
                <a:lnTo>
                  <a:pt x="117849" y="314686"/>
                </a:lnTo>
                <a:lnTo>
                  <a:pt x="116285" y="315288"/>
                </a:lnTo>
                <a:lnTo>
                  <a:pt x="116466" y="316491"/>
                </a:lnTo>
                <a:lnTo>
                  <a:pt x="115443" y="316491"/>
                </a:lnTo>
                <a:lnTo>
                  <a:pt x="114059" y="319077"/>
                </a:lnTo>
                <a:lnTo>
                  <a:pt x="111894" y="319258"/>
                </a:lnTo>
                <a:lnTo>
                  <a:pt x="111172" y="319859"/>
                </a:lnTo>
                <a:lnTo>
                  <a:pt x="110209" y="319258"/>
                </a:lnTo>
                <a:lnTo>
                  <a:pt x="108645" y="319498"/>
                </a:lnTo>
                <a:lnTo>
                  <a:pt x="107802" y="320341"/>
                </a:lnTo>
                <a:lnTo>
                  <a:pt x="105998" y="321002"/>
                </a:lnTo>
                <a:lnTo>
                  <a:pt x="103652" y="321063"/>
                </a:lnTo>
                <a:lnTo>
                  <a:pt x="102509" y="319980"/>
                </a:lnTo>
                <a:lnTo>
                  <a:pt x="100764" y="320642"/>
                </a:lnTo>
                <a:lnTo>
                  <a:pt x="100463" y="319438"/>
                </a:lnTo>
                <a:lnTo>
                  <a:pt x="99261" y="319799"/>
                </a:lnTo>
                <a:lnTo>
                  <a:pt x="97997" y="318716"/>
                </a:lnTo>
                <a:lnTo>
                  <a:pt x="97455" y="317333"/>
                </a:lnTo>
                <a:lnTo>
                  <a:pt x="96253" y="316250"/>
                </a:lnTo>
                <a:lnTo>
                  <a:pt x="95711" y="316972"/>
                </a:lnTo>
                <a:lnTo>
                  <a:pt x="94508" y="316130"/>
                </a:lnTo>
                <a:lnTo>
                  <a:pt x="91139" y="317814"/>
                </a:lnTo>
                <a:lnTo>
                  <a:pt x="90417" y="319859"/>
                </a:lnTo>
                <a:lnTo>
                  <a:pt x="88673" y="319559"/>
                </a:lnTo>
                <a:lnTo>
                  <a:pt x="87469" y="318355"/>
                </a:lnTo>
                <a:lnTo>
                  <a:pt x="86025" y="319378"/>
                </a:lnTo>
                <a:lnTo>
                  <a:pt x="84281" y="319619"/>
                </a:lnTo>
                <a:lnTo>
                  <a:pt x="83319" y="318596"/>
                </a:lnTo>
                <a:lnTo>
                  <a:pt x="81634" y="319198"/>
                </a:lnTo>
                <a:lnTo>
                  <a:pt x="80972" y="321544"/>
                </a:lnTo>
                <a:lnTo>
                  <a:pt x="79288" y="320822"/>
                </a:lnTo>
                <a:lnTo>
                  <a:pt x="77603" y="321604"/>
                </a:lnTo>
                <a:lnTo>
                  <a:pt x="77122" y="318897"/>
                </a:lnTo>
                <a:lnTo>
                  <a:pt x="76340" y="317874"/>
                </a:lnTo>
                <a:lnTo>
                  <a:pt x="73453" y="317874"/>
                </a:lnTo>
                <a:lnTo>
                  <a:pt x="73453" y="316912"/>
                </a:lnTo>
                <a:lnTo>
                  <a:pt x="74896" y="316250"/>
                </a:lnTo>
                <a:lnTo>
                  <a:pt x="75258" y="315047"/>
                </a:lnTo>
                <a:lnTo>
                  <a:pt x="74355" y="312761"/>
                </a:lnTo>
                <a:lnTo>
                  <a:pt x="73573" y="309272"/>
                </a:lnTo>
                <a:lnTo>
                  <a:pt x="72369" y="308490"/>
                </a:lnTo>
                <a:lnTo>
                  <a:pt x="71287" y="308730"/>
                </a:lnTo>
                <a:lnTo>
                  <a:pt x="70264" y="306324"/>
                </a:lnTo>
                <a:lnTo>
                  <a:pt x="68820" y="305722"/>
                </a:lnTo>
                <a:lnTo>
                  <a:pt x="68579" y="304459"/>
                </a:lnTo>
                <a:lnTo>
                  <a:pt x="66896" y="305422"/>
                </a:lnTo>
                <a:lnTo>
                  <a:pt x="62985" y="303677"/>
                </a:lnTo>
                <a:lnTo>
                  <a:pt x="61962" y="302053"/>
                </a:lnTo>
                <a:lnTo>
                  <a:pt x="64369" y="300489"/>
                </a:lnTo>
                <a:lnTo>
                  <a:pt x="62925" y="299706"/>
                </a:lnTo>
                <a:lnTo>
                  <a:pt x="63045" y="298864"/>
                </a:lnTo>
                <a:lnTo>
                  <a:pt x="65452" y="296217"/>
                </a:lnTo>
                <a:lnTo>
                  <a:pt x="65030" y="294894"/>
                </a:lnTo>
                <a:lnTo>
                  <a:pt x="53300" y="305963"/>
                </a:lnTo>
                <a:lnTo>
                  <a:pt x="51374" y="307467"/>
                </a:lnTo>
                <a:lnTo>
                  <a:pt x="48848" y="308069"/>
                </a:lnTo>
                <a:lnTo>
                  <a:pt x="46141" y="311437"/>
                </a:lnTo>
                <a:lnTo>
                  <a:pt x="40305" y="319438"/>
                </a:lnTo>
                <a:lnTo>
                  <a:pt x="33869" y="327861"/>
                </a:lnTo>
                <a:lnTo>
                  <a:pt x="30741" y="333034"/>
                </a:lnTo>
                <a:lnTo>
                  <a:pt x="16483" y="328763"/>
                </a:lnTo>
                <a:lnTo>
                  <a:pt x="4452" y="324853"/>
                </a:lnTo>
                <a:lnTo>
                  <a:pt x="4632" y="324371"/>
                </a:lnTo>
                <a:lnTo>
                  <a:pt x="4632" y="322687"/>
                </a:lnTo>
                <a:lnTo>
                  <a:pt x="4512" y="322326"/>
                </a:lnTo>
                <a:lnTo>
                  <a:pt x="4572" y="321724"/>
                </a:lnTo>
                <a:lnTo>
                  <a:pt x="4331" y="321183"/>
                </a:lnTo>
                <a:lnTo>
                  <a:pt x="4331" y="320702"/>
                </a:lnTo>
                <a:lnTo>
                  <a:pt x="4211" y="320341"/>
                </a:lnTo>
                <a:lnTo>
                  <a:pt x="3850" y="319438"/>
                </a:lnTo>
                <a:lnTo>
                  <a:pt x="3368" y="317814"/>
                </a:lnTo>
                <a:lnTo>
                  <a:pt x="3308" y="317092"/>
                </a:lnTo>
                <a:lnTo>
                  <a:pt x="3128" y="316852"/>
                </a:lnTo>
                <a:lnTo>
                  <a:pt x="3248" y="316611"/>
                </a:lnTo>
                <a:lnTo>
                  <a:pt x="3008" y="315769"/>
                </a:lnTo>
                <a:lnTo>
                  <a:pt x="3128" y="315769"/>
                </a:lnTo>
                <a:lnTo>
                  <a:pt x="3308" y="316190"/>
                </a:lnTo>
                <a:lnTo>
                  <a:pt x="3308" y="315889"/>
                </a:lnTo>
                <a:lnTo>
                  <a:pt x="2948" y="315107"/>
                </a:lnTo>
                <a:lnTo>
                  <a:pt x="2827" y="314926"/>
                </a:lnTo>
                <a:lnTo>
                  <a:pt x="2526" y="314686"/>
                </a:lnTo>
                <a:lnTo>
                  <a:pt x="1925" y="313182"/>
                </a:lnTo>
                <a:lnTo>
                  <a:pt x="1263" y="312039"/>
                </a:lnTo>
                <a:lnTo>
                  <a:pt x="902" y="311377"/>
                </a:lnTo>
                <a:lnTo>
                  <a:pt x="541" y="310956"/>
                </a:lnTo>
                <a:lnTo>
                  <a:pt x="421" y="310595"/>
                </a:lnTo>
                <a:lnTo>
                  <a:pt x="0" y="309933"/>
                </a:lnTo>
                <a:lnTo>
                  <a:pt x="0" y="309392"/>
                </a:lnTo>
                <a:lnTo>
                  <a:pt x="300" y="308189"/>
                </a:lnTo>
                <a:lnTo>
                  <a:pt x="662" y="307888"/>
                </a:lnTo>
                <a:lnTo>
                  <a:pt x="1203" y="307467"/>
                </a:lnTo>
                <a:lnTo>
                  <a:pt x="1684" y="307106"/>
                </a:lnTo>
                <a:lnTo>
                  <a:pt x="1865" y="307106"/>
                </a:lnTo>
                <a:lnTo>
                  <a:pt x="2226" y="306504"/>
                </a:lnTo>
                <a:lnTo>
                  <a:pt x="2466" y="305722"/>
                </a:lnTo>
                <a:lnTo>
                  <a:pt x="2406" y="303918"/>
                </a:lnTo>
                <a:lnTo>
                  <a:pt x="2586" y="303076"/>
                </a:lnTo>
                <a:lnTo>
                  <a:pt x="3008" y="301812"/>
                </a:lnTo>
                <a:lnTo>
                  <a:pt x="3609" y="301331"/>
                </a:lnTo>
                <a:lnTo>
                  <a:pt x="5113" y="300609"/>
                </a:lnTo>
                <a:lnTo>
                  <a:pt x="5594" y="300429"/>
                </a:lnTo>
                <a:lnTo>
                  <a:pt x="6256" y="300128"/>
                </a:lnTo>
                <a:lnTo>
                  <a:pt x="6677" y="299947"/>
                </a:lnTo>
                <a:lnTo>
                  <a:pt x="7158" y="299346"/>
                </a:lnTo>
                <a:lnTo>
                  <a:pt x="7399" y="298082"/>
                </a:lnTo>
                <a:lnTo>
                  <a:pt x="6918" y="296939"/>
                </a:lnTo>
                <a:lnTo>
                  <a:pt x="6497" y="296338"/>
                </a:lnTo>
                <a:lnTo>
                  <a:pt x="6076" y="295556"/>
                </a:lnTo>
                <a:lnTo>
                  <a:pt x="5835" y="294713"/>
                </a:lnTo>
                <a:lnTo>
                  <a:pt x="5835" y="294292"/>
                </a:lnTo>
                <a:lnTo>
                  <a:pt x="5715" y="293931"/>
                </a:lnTo>
                <a:lnTo>
                  <a:pt x="5534" y="293390"/>
                </a:lnTo>
                <a:lnTo>
                  <a:pt x="5654" y="293029"/>
                </a:lnTo>
                <a:lnTo>
                  <a:pt x="5775" y="292427"/>
                </a:lnTo>
                <a:lnTo>
                  <a:pt x="6016" y="292307"/>
                </a:lnTo>
                <a:lnTo>
                  <a:pt x="6016" y="291946"/>
                </a:lnTo>
                <a:lnTo>
                  <a:pt x="7580" y="289420"/>
                </a:lnTo>
                <a:lnTo>
                  <a:pt x="10588" y="288337"/>
                </a:lnTo>
                <a:lnTo>
                  <a:pt x="15460" y="287976"/>
                </a:lnTo>
                <a:lnTo>
                  <a:pt x="18108" y="287013"/>
                </a:lnTo>
                <a:lnTo>
                  <a:pt x="19491" y="287254"/>
                </a:lnTo>
                <a:lnTo>
                  <a:pt x="20694" y="287735"/>
                </a:lnTo>
                <a:lnTo>
                  <a:pt x="22619" y="287735"/>
                </a:lnTo>
                <a:lnTo>
                  <a:pt x="23221" y="287555"/>
                </a:lnTo>
                <a:lnTo>
                  <a:pt x="23461" y="286773"/>
                </a:lnTo>
                <a:lnTo>
                  <a:pt x="23461" y="285870"/>
                </a:lnTo>
                <a:lnTo>
                  <a:pt x="23341" y="284487"/>
                </a:lnTo>
                <a:lnTo>
                  <a:pt x="22799" y="282562"/>
                </a:lnTo>
                <a:lnTo>
                  <a:pt x="22739" y="277929"/>
                </a:lnTo>
                <a:lnTo>
                  <a:pt x="22318" y="275403"/>
                </a:lnTo>
                <a:lnTo>
                  <a:pt x="22198" y="273899"/>
                </a:lnTo>
                <a:lnTo>
                  <a:pt x="23822" y="270891"/>
                </a:lnTo>
                <a:lnTo>
                  <a:pt x="25266" y="269207"/>
                </a:lnTo>
                <a:lnTo>
                  <a:pt x="27071" y="267763"/>
                </a:lnTo>
                <a:lnTo>
                  <a:pt x="29237" y="265236"/>
                </a:lnTo>
                <a:lnTo>
                  <a:pt x="30199" y="263431"/>
                </a:lnTo>
                <a:lnTo>
                  <a:pt x="31402" y="261085"/>
                </a:lnTo>
                <a:lnTo>
                  <a:pt x="31883" y="259882"/>
                </a:lnTo>
                <a:lnTo>
                  <a:pt x="33447" y="258318"/>
                </a:lnTo>
                <a:lnTo>
                  <a:pt x="35072" y="257295"/>
                </a:lnTo>
                <a:lnTo>
                  <a:pt x="36937" y="257295"/>
                </a:lnTo>
                <a:lnTo>
                  <a:pt x="37057" y="257415"/>
                </a:lnTo>
                <a:lnTo>
                  <a:pt x="37959" y="257656"/>
                </a:lnTo>
                <a:lnTo>
                  <a:pt x="39403" y="258438"/>
                </a:lnTo>
                <a:lnTo>
                  <a:pt x="40667" y="259220"/>
                </a:lnTo>
                <a:lnTo>
                  <a:pt x="41870" y="260303"/>
                </a:lnTo>
                <a:lnTo>
                  <a:pt x="42832" y="262288"/>
                </a:lnTo>
                <a:lnTo>
                  <a:pt x="43794" y="264394"/>
                </a:lnTo>
                <a:lnTo>
                  <a:pt x="44576" y="266078"/>
                </a:lnTo>
                <a:lnTo>
                  <a:pt x="46683" y="267883"/>
                </a:lnTo>
                <a:lnTo>
                  <a:pt x="48668" y="267883"/>
                </a:lnTo>
                <a:lnTo>
                  <a:pt x="50592" y="267161"/>
                </a:lnTo>
                <a:lnTo>
                  <a:pt x="52156" y="266199"/>
                </a:lnTo>
                <a:lnTo>
                  <a:pt x="53781" y="264033"/>
                </a:lnTo>
                <a:lnTo>
                  <a:pt x="56187" y="261566"/>
                </a:lnTo>
                <a:lnTo>
                  <a:pt x="58112" y="259341"/>
                </a:lnTo>
                <a:lnTo>
                  <a:pt x="58714" y="258980"/>
                </a:lnTo>
                <a:lnTo>
                  <a:pt x="59376" y="258679"/>
                </a:lnTo>
                <a:lnTo>
                  <a:pt x="59676" y="258498"/>
                </a:lnTo>
                <a:lnTo>
                  <a:pt x="60037" y="258138"/>
                </a:lnTo>
                <a:lnTo>
                  <a:pt x="60218" y="257716"/>
                </a:lnTo>
                <a:lnTo>
                  <a:pt x="60579" y="257235"/>
                </a:lnTo>
                <a:lnTo>
                  <a:pt x="60940" y="256934"/>
                </a:lnTo>
                <a:lnTo>
                  <a:pt x="61301" y="256573"/>
                </a:lnTo>
                <a:lnTo>
                  <a:pt x="61481" y="256513"/>
                </a:lnTo>
                <a:lnTo>
                  <a:pt x="62564" y="256212"/>
                </a:lnTo>
                <a:lnTo>
                  <a:pt x="64008" y="255310"/>
                </a:lnTo>
                <a:lnTo>
                  <a:pt x="64128" y="255310"/>
                </a:lnTo>
                <a:lnTo>
                  <a:pt x="64730" y="255009"/>
                </a:lnTo>
                <a:lnTo>
                  <a:pt x="65151" y="255009"/>
                </a:lnTo>
                <a:lnTo>
                  <a:pt x="66053" y="255069"/>
                </a:lnTo>
                <a:lnTo>
                  <a:pt x="68219" y="255130"/>
                </a:lnTo>
                <a:lnTo>
                  <a:pt x="69001" y="254408"/>
                </a:lnTo>
                <a:lnTo>
                  <a:pt x="69361" y="253626"/>
                </a:lnTo>
                <a:lnTo>
                  <a:pt x="69361" y="253144"/>
                </a:lnTo>
                <a:lnTo>
                  <a:pt x="69182" y="252603"/>
                </a:lnTo>
                <a:lnTo>
                  <a:pt x="69121" y="252242"/>
                </a:lnTo>
                <a:lnTo>
                  <a:pt x="69182" y="250858"/>
                </a:lnTo>
                <a:lnTo>
                  <a:pt x="69542" y="250016"/>
                </a:lnTo>
                <a:lnTo>
                  <a:pt x="70024" y="249114"/>
                </a:lnTo>
                <a:lnTo>
                  <a:pt x="71287" y="246888"/>
                </a:lnTo>
                <a:lnTo>
                  <a:pt x="71407" y="246346"/>
                </a:lnTo>
                <a:lnTo>
                  <a:pt x="71528" y="245986"/>
                </a:lnTo>
                <a:lnTo>
                  <a:pt x="71528" y="245805"/>
                </a:lnTo>
                <a:lnTo>
                  <a:pt x="71888" y="245203"/>
                </a:lnTo>
                <a:lnTo>
                  <a:pt x="72189" y="244722"/>
                </a:lnTo>
                <a:lnTo>
                  <a:pt x="72430" y="244542"/>
                </a:lnTo>
                <a:lnTo>
                  <a:pt x="73091" y="243940"/>
                </a:lnTo>
                <a:lnTo>
                  <a:pt x="73332" y="243700"/>
                </a:lnTo>
                <a:lnTo>
                  <a:pt x="74295" y="243098"/>
                </a:lnTo>
                <a:lnTo>
                  <a:pt x="75739" y="242496"/>
                </a:lnTo>
                <a:lnTo>
                  <a:pt x="77062" y="242136"/>
                </a:lnTo>
                <a:lnTo>
                  <a:pt x="78265" y="241534"/>
                </a:lnTo>
                <a:lnTo>
                  <a:pt x="79348" y="239729"/>
                </a:lnTo>
                <a:lnTo>
                  <a:pt x="79830" y="238225"/>
                </a:lnTo>
                <a:lnTo>
                  <a:pt x="81393" y="232691"/>
                </a:lnTo>
                <a:lnTo>
                  <a:pt x="84281" y="226976"/>
                </a:lnTo>
                <a:lnTo>
                  <a:pt x="85003" y="225773"/>
                </a:lnTo>
                <a:lnTo>
                  <a:pt x="86086" y="224269"/>
                </a:lnTo>
                <a:lnTo>
                  <a:pt x="86747" y="223306"/>
                </a:lnTo>
                <a:lnTo>
                  <a:pt x="87229" y="222163"/>
                </a:lnTo>
                <a:lnTo>
                  <a:pt x="88853" y="220178"/>
                </a:lnTo>
                <a:lnTo>
                  <a:pt x="89274" y="219576"/>
                </a:lnTo>
                <a:lnTo>
                  <a:pt x="89515" y="219155"/>
                </a:lnTo>
                <a:lnTo>
                  <a:pt x="89755" y="218253"/>
                </a:lnTo>
                <a:lnTo>
                  <a:pt x="91560" y="215666"/>
                </a:lnTo>
                <a:lnTo>
                  <a:pt x="92162" y="215064"/>
                </a:lnTo>
                <a:lnTo>
                  <a:pt x="92944" y="214222"/>
                </a:lnTo>
                <a:lnTo>
                  <a:pt x="93545" y="213019"/>
                </a:lnTo>
                <a:lnTo>
                  <a:pt x="94869" y="211034"/>
                </a:lnTo>
                <a:lnTo>
                  <a:pt x="95831" y="209530"/>
                </a:lnTo>
                <a:lnTo>
                  <a:pt x="97997" y="206823"/>
                </a:lnTo>
                <a:lnTo>
                  <a:pt x="101005" y="203093"/>
                </a:lnTo>
                <a:lnTo>
                  <a:pt x="102208" y="202672"/>
                </a:lnTo>
                <a:lnTo>
                  <a:pt x="103772" y="202371"/>
                </a:lnTo>
                <a:lnTo>
                  <a:pt x="105818" y="202311"/>
                </a:lnTo>
                <a:lnTo>
                  <a:pt x="107382" y="201108"/>
                </a:lnTo>
                <a:lnTo>
                  <a:pt x="107802" y="198280"/>
                </a:lnTo>
                <a:lnTo>
                  <a:pt x="107863" y="197559"/>
                </a:lnTo>
                <a:lnTo>
                  <a:pt x="107983" y="196957"/>
                </a:lnTo>
                <a:lnTo>
                  <a:pt x="107802" y="195934"/>
                </a:lnTo>
                <a:lnTo>
                  <a:pt x="107983" y="195513"/>
                </a:lnTo>
                <a:lnTo>
                  <a:pt x="107983" y="194430"/>
                </a:lnTo>
                <a:lnTo>
                  <a:pt x="107863" y="193528"/>
                </a:lnTo>
                <a:lnTo>
                  <a:pt x="107742" y="192265"/>
                </a:lnTo>
                <a:lnTo>
                  <a:pt x="107321" y="190941"/>
                </a:lnTo>
                <a:lnTo>
                  <a:pt x="107081" y="189858"/>
                </a:lnTo>
                <a:lnTo>
                  <a:pt x="106840" y="188414"/>
                </a:lnTo>
                <a:lnTo>
                  <a:pt x="106840" y="187332"/>
                </a:lnTo>
                <a:lnTo>
                  <a:pt x="107141" y="186971"/>
                </a:lnTo>
                <a:lnTo>
                  <a:pt x="107983" y="186008"/>
                </a:lnTo>
                <a:lnTo>
                  <a:pt x="110690" y="184203"/>
                </a:lnTo>
                <a:lnTo>
                  <a:pt x="110991" y="183361"/>
                </a:lnTo>
                <a:lnTo>
                  <a:pt x="110931" y="182158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2" name="Freeform: Shape 441" title="WV-1">
            <a:extLst>
              <a:ext uri="{FF2B5EF4-FFF2-40B4-BE49-F238E27FC236}">
                <a16:creationId xmlns:a16="http://schemas.microsoft.com/office/drawing/2014/main" id="{3127A41E-3196-0264-F713-4FE53D2D81EA}"/>
              </a:ext>
            </a:extLst>
          </p:cNvPr>
          <p:cNvSpPr/>
          <p:nvPr/>
        </p:nvSpPr>
        <p:spPr>
          <a:xfrm>
            <a:off x="6439434" y="3588200"/>
            <a:ext cx="394790" cy="309055"/>
          </a:xfrm>
          <a:custGeom>
            <a:avLst/>
            <a:gdLst>
              <a:gd name="connsiteX0" fmla="*/ 494077 w 494136"/>
              <a:gd name="connsiteY0" fmla="*/ 26891 h 400591"/>
              <a:gd name="connsiteX1" fmla="*/ 493956 w 494136"/>
              <a:gd name="connsiteY1" fmla="*/ 27372 h 400591"/>
              <a:gd name="connsiteX2" fmla="*/ 493235 w 494136"/>
              <a:gd name="connsiteY2" fmla="*/ 28575 h 400591"/>
              <a:gd name="connsiteX3" fmla="*/ 492873 w 494136"/>
              <a:gd name="connsiteY3" fmla="*/ 29177 h 400591"/>
              <a:gd name="connsiteX4" fmla="*/ 492091 w 494136"/>
              <a:gd name="connsiteY4" fmla="*/ 32185 h 400591"/>
              <a:gd name="connsiteX5" fmla="*/ 491670 w 494136"/>
              <a:gd name="connsiteY5" fmla="*/ 35012 h 400591"/>
              <a:gd name="connsiteX6" fmla="*/ 491911 w 494136"/>
              <a:gd name="connsiteY6" fmla="*/ 36335 h 400591"/>
              <a:gd name="connsiteX7" fmla="*/ 491610 w 494136"/>
              <a:gd name="connsiteY7" fmla="*/ 39103 h 400591"/>
              <a:gd name="connsiteX8" fmla="*/ 492212 w 494136"/>
              <a:gd name="connsiteY8" fmla="*/ 40787 h 400591"/>
              <a:gd name="connsiteX9" fmla="*/ 493414 w 494136"/>
              <a:gd name="connsiteY9" fmla="*/ 41750 h 400591"/>
              <a:gd name="connsiteX10" fmla="*/ 493174 w 494136"/>
              <a:gd name="connsiteY10" fmla="*/ 46201 h 400591"/>
              <a:gd name="connsiteX11" fmla="*/ 493414 w 494136"/>
              <a:gd name="connsiteY11" fmla="*/ 47043 h 400591"/>
              <a:gd name="connsiteX12" fmla="*/ 491490 w 494136"/>
              <a:gd name="connsiteY12" fmla="*/ 48066 h 400591"/>
              <a:gd name="connsiteX13" fmla="*/ 490166 w 494136"/>
              <a:gd name="connsiteY13" fmla="*/ 47886 h 400591"/>
              <a:gd name="connsiteX14" fmla="*/ 489505 w 494136"/>
              <a:gd name="connsiteY14" fmla="*/ 47886 h 400591"/>
              <a:gd name="connsiteX15" fmla="*/ 488181 w 494136"/>
              <a:gd name="connsiteY15" fmla="*/ 49510 h 400591"/>
              <a:gd name="connsiteX16" fmla="*/ 488361 w 494136"/>
              <a:gd name="connsiteY16" fmla="*/ 49991 h 400591"/>
              <a:gd name="connsiteX17" fmla="*/ 487941 w 494136"/>
              <a:gd name="connsiteY17" fmla="*/ 52518 h 400591"/>
              <a:gd name="connsiteX18" fmla="*/ 487399 w 494136"/>
              <a:gd name="connsiteY18" fmla="*/ 53360 h 400591"/>
              <a:gd name="connsiteX19" fmla="*/ 486797 w 494136"/>
              <a:gd name="connsiteY19" fmla="*/ 56368 h 400591"/>
              <a:gd name="connsiteX20" fmla="*/ 486437 w 494136"/>
              <a:gd name="connsiteY20" fmla="*/ 60158 h 400591"/>
              <a:gd name="connsiteX21" fmla="*/ 486918 w 494136"/>
              <a:gd name="connsiteY21" fmla="*/ 61541 h 400591"/>
              <a:gd name="connsiteX22" fmla="*/ 485955 w 494136"/>
              <a:gd name="connsiteY22" fmla="*/ 65933 h 400591"/>
              <a:gd name="connsiteX23" fmla="*/ 486196 w 494136"/>
              <a:gd name="connsiteY23" fmla="*/ 66715 h 400591"/>
              <a:gd name="connsiteX24" fmla="*/ 485534 w 494136"/>
              <a:gd name="connsiteY24" fmla="*/ 67317 h 400591"/>
              <a:gd name="connsiteX25" fmla="*/ 484933 w 494136"/>
              <a:gd name="connsiteY25" fmla="*/ 70204 h 400591"/>
              <a:gd name="connsiteX26" fmla="*/ 483549 w 494136"/>
              <a:gd name="connsiteY26" fmla="*/ 73753 h 400591"/>
              <a:gd name="connsiteX27" fmla="*/ 483067 w 494136"/>
              <a:gd name="connsiteY27" fmla="*/ 75859 h 400591"/>
              <a:gd name="connsiteX28" fmla="*/ 483067 w 494136"/>
              <a:gd name="connsiteY28" fmla="*/ 79288 h 400591"/>
              <a:gd name="connsiteX29" fmla="*/ 483729 w 494136"/>
              <a:gd name="connsiteY29" fmla="*/ 79829 h 400591"/>
              <a:gd name="connsiteX30" fmla="*/ 483729 w 494136"/>
              <a:gd name="connsiteY30" fmla="*/ 81394 h 400591"/>
              <a:gd name="connsiteX31" fmla="*/ 483789 w 494136"/>
              <a:gd name="connsiteY31" fmla="*/ 81995 h 400591"/>
              <a:gd name="connsiteX32" fmla="*/ 482707 w 494136"/>
              <a:gd name="connsiteY32" fmla="*/ 83198 h 400591"/>
              <a:gd name="connsiteX33" fmla="*/ 482767 w 494136"/>
              <a:gd name="connsiteY33" fmla="*/ 84642 h 400591"/>
              <a:gd name="connsiteX34" fmla="*/ 482225 w 494136"/>
              <a:gd name="connsiteY34" fmla="*/ 85545 h 400591"/>
              <a:gd name="connsiteX35" fmla="*/ 480601 w 494136"/>
              <a:gd name="connsiteY35" fmla="*/ 87229 h 400591"/>
              <a:gd name="connsiteX36" fmla="*/ 480421 w 494136"/>
              <a:gd name="connsiteY36" fmla="*/ 87891 h 400591"/>
              <a:gd name="connsiteX37" fmla="*/ 480661 w 494136"/>
              <a:gd name="connsiteY37" fmla="*/ 89214 h 400591"/>
              <a:gd name="connsiteX38" fmla="*/ 480421 w 494136"/>
              <a:gd name="connsiteY38" fmla="*/ 90477 h 400591"/>
              <a:gd name="connsiteX39" fmla="*/ 479518 w 494136"/>
              <a:gd name="connsiteY39" fmla="*/ 90477 h 400591"/>
              <a:gd name="connsiteX40" fmla="*/ 479037 w 494136"/>
              <a:gd name="connsiteY40" fmla="*/ 90237 h 400591"/>
              <a:gd name="connsiteX41" fmla="*/ 478375 w 494136"/>
              <a:gd name="connsiteY41" fmla="*/ 92463 h 400591"/>
              <a:gd name="connsiteX42" fmla="*/ 478255 w 494136"/>
              <a:gd name="connsiteY42" fmla="*/ 92884 h 400591"/>
              <a:gd name="connsiteX43" fmla="*/ 478075 w 494136"/>
              <a:gd name="connsiteY43" fmla="*/ 93124 h 400591"/>
              <a:gd name="connsiteX44" fmla="*/ 478075 w 494136"/>
              <a:gd name="connsiteY44" fmla="*/ 93846 h 400591"/>
              <a:gd name="connsiteX45" fmla="*/ 476510 w 494136"/>
              <a:gd name="connsiteY45" fmla="*/ 95471 h 400591"/>
              <a:gd name="connsiteX46" fmla="*/ 476270 w 494136"/>
              <a:gd name="connsiteY46" fmla="*/ 96253 h 400591"/>
              <a:gd name="connsiteX47" fmla="*/ 476510 w 494136"/>
              <a:gd name="connsiteY47" fmla="*/ 96553 h 400591"/>
              <a:gd name="connsiteX48" fmla="*/ 476811 w 494136"/>
              <a:gd name="connsiteY48" fmla="*/ 97035 h 400591"/>
              <a:gd name="connsiteX49" fmla="*/ 476571 w 494136"/>
              <a:gd name="connsiteY49" fmla="*/ 98238 h 400591"/>
              <a:gd name="connsiteX50" fmla="*/ 475668 w 494136"/>
              <a:gd name="connsiteY50" fmla="*/ 97877 h 400591"/>
              <a:gd name="connsiteX51" fmla="*/ 474224 w 494136"/>
              <a:gd name="connsiteY51" fmla="*/ 99441 h 400591"/>
              <a:gd name="connsiteX52" fmla="*/ 472540 w 494136"/>
              <a:gd name="connsiteY52" fmla="*/ 100404 h 400591"/>
              <a:gd name="connsiteX53" fmla="*/ 463637 w 494136"/>
              <a:gd name="connsiteY53" fmla="*/ 99441 h 400591"/>
              <a:gd name="connsiteX54" fmla="*/ 459366 w 494136"/>
              <a:gd name="connsiteY54" fmla="*/ 98839 h 400591"/>
              <a:gd name="connsiteX55" fmla="*/ 455455 w 494136"/>
              <a:gd name="connsiteY55" fmla="*/ 98358 h 400591"/>
              <a:gd name="connsiteX56" fmla="*/ 454372 w 494136"/>
              <a:gd name="connsiteY56" fmla="*/ 98238 h 400591"/>
              <a:gd name="connsiteX57" fmla="*/ 447153 w 494136"/>
              <a:gd name="connsiteY57" fmla="*/ 97275 h 400591"/>
              <a:gd name="connsiteX58" fmla="*/ 442401 w 494136"/>
              <a:gd name="connsiteY58" fmla="*/ 90898 h 400591"/>
              <a:gd name="connsiteX59" fmla="*/ 439935 w 494136"/>
              <a:gd name="connsiteY59" fmla="*/ 87650 h 400591"/>
              <a:gd name="connsiteX60" fmla="*/ 437468 w 494136"/>
              <a:gd name="connsiteY60" fmla="*/ 84522 h 400591"/>
              <a:gd name="connsiteX61" fmla="*/ 435663 w 494136"/>
              <a:gd name="connsiteY61" fmla="*/ 83319 h 400591"/>
              <a:gd name="connsiteX62" fmla="*/ 434520 w 494136"/>
              <a:gd name="connsiteY62" fmla="*/ 81875 h 400591"/>
              <a:gd name="connsiteX63" fmla="*/ 434340 w 494136"/>
              <a:gd name="connsiteY63" fmla="*/ 81755 h 400591"/>
              <a:gd name="connsiteX64" fmla="*/ 431573 w 494136"/>
              <a:gd name="connsiteY64" fmla="*/ 80732 h 400591"/>
              <a:gd name="connsiteX65" fmla="*/ 430069 w 494136"/>
              <a:gd name="connsiteY65" fmla="*/ 80732 h 400591"/>
              <a:gd name="connsiteX66" fmla="*/ 428865 w 494136"/>
              <a:gd name="connsiteY66" fmla="*/ 80612 h 400591"/>
              <a:gd name="connsiteX67" fmla="*/ 424895 w 494136"/>
              <a:gd name="connsiteY67" fmla="*/ 79769 h 400591"/>
              <a:gd name="connsiteX68" fmla="*/ 416773 w 494136"/>
              <a:gd name="connsiteY68" fmla="*/ 77844 h 400591"/>
              <a:gd name="connsiteX69" fmla="*/ 415872 w 494136"/>
              <a:gd name="connsiteY69" fmla="*/ 82657 h 400591"/>
              <a:gd name="connsiteX70" fmla="*/ 416172 w 494136"/>
              <a:gd name="connsiteY70" fmla="*/ 82898 h 400591"/>
              <a:gd name="connsiteX71" fmla="*/ 416653 w 494136"/>
              <a:gd name="connsiteY71" fmla="*/ 83680 h 400591"/>
              <a:gd name="connsiteX72" fmla="*/ 416112 w 494136"/>
              <a:gd name="connsiteY72" fmla="*/ 84161 h 400591"/>
              <a:gd name="connsiteX73" fmla="*/ 415510 w 494136"/>
              <a:gd name="connsiteY73" fmla="*/ 86206 h 400591"/>
              <a:gd name="connsiteX74" fmla="*/ 415811 w 494136"/>
              <a:gd name="connsiteY74" fmla="*/ 88191 h 400591"/>
              <a:gd name="connsiteX75" fmla="*/ 416413 w 494136"/>
              <a:gd name="connsiteY75" fmla="*/ 88312 h 400591"/>
              <a:gd name="connsiteX76" fmla="*/ 416413 w 494136"/>
              <a:gd name="connsiteY76" fmla="*/ 89034 h 400591"/>
              <a:gd name="connsiteX77" fmla="*/ 416112 w 494136"/>
              <a:gd name="connsiteY77" fmla="*/ 89996 h 400591"/>
              <a:gd name="connsiteX78" fmla="*/ 416292 w 494136"/>
              <a:gd name="connsiteY78" fmla="*/ 90598 h 400591"/>
              <a:gd name="connsiteX79" fmla="*/ 416773 w 494136"/>
              <a:gd name="connsiteY79" fmla="*/ 90898 h 400591"/>
              <a:gd name="connsiteX80" fmla="*/ 417977 w 494136"/>
              <a:gd name="connsiteY80" fmla="*/ 92824 h 400591"/>
              <a:gd name="connsiteX81" fmla="*/ 417376 w 494136"/>
              <a:gd name="connsiteY81" fmla="*/ 93305 h 400591"/>
              <a:gd name="connsiteX82" fmla="*/ 417315 w 494136"/>
              <a:gd name="connsiteY82" fmla="*/ 94267 h 400591"/>
              <a:gd name="connsiteX83" fmla="*/ 415751 w 494136"/>
              <a:gd name="connsiteY83" fmla="*/ 94027 h 400591"/>
              <a:gd name="connsiteX84" fmla="*/ 415751 w 494136"/>
              <a:gd name="connsiteY84" fmla="*/ 95771 h 400591"/>
              <a:gd name="connsiteX85" fmla="*/ 414247 w 494136"/>
              <a:gd name="connsiteY85" fmla="*/ 98238 h 400591"/>
              <a:gd name="connsiteX86" fmla="*/ 414187 w 494136"/>
              <a:gd name="connsiteY86" fmla="*/ 98960 h 400591"/>
              <a:gd name="connsiteX87" fmla="*/ 414427 w 494136"/>
              <a:gd name="connsiteY87" fmla="*/ 99441 h 400591"/>
              <a:gd name="connsiteX88" fmla="*/ 415029 w 494136"/>
              <a:gd name="connsiteY88" fmla="*/ 99922 h 400591"/>
              <a:gd name="connsiteX89" fmla="*/ 414548 w 494136"/>
              <a:gd name="connsiteY89" fmla="*/ 101426 h 400591"/>
              <a:gd name="connsiteX90" fmla="*/ 416713 w 494136"/>
              <a:gd name="connsiteY90" fmla="*/ 103953 h 400591"/>
              <a:gd name="connsiteX91" fmla="*/ 417074 w 494136"/>
              <a:gd name="connsiteY91" fmla="*/ 105457 h 400591"/>
              <a:gd name="connsiteX92" fmla="*/ 416834 w 494136"/>
              <a:gd name="connsiteY92" fmla="*/ 106239 h 400591"/>
              <a:gd name="connsiteX93" fmla="*/ 417074 w 494136"/>
              <a:gd name="connsiteY93" fmla="*/ 106660 h 400591"/>
              <a:gd name="connsiteX94" fmla="*/ 417074 w 494136"/>
              <a:gd name="connsiteY94" fmla="*/ 107622 h 400591"/>
              <a:gd name="connsiteX95" fmla="*/ 417676 w 494136"/>
              <a:gd name="connsiteY95" fmla="*/ 109126 h 400591"/>
              <a:gd name="connsiteX96" fmla="*/ 417376 w 494136"/>
              <a:gd name="connsiteY96" fmla="*/ 109427 h 400591"/>
              <a:gd name="connsiteX97" fmla="*/ 416834 w 494136"/>
              <a:gd name="connsiteY97" fmla="*/ 110089 h 400591"/>
              <a:gd name="connsiteX98" fmla="*/ 417255 w 494136"/>
              <a:gd name="connsiteY98" fmla="*/ 110690 h 400591"/>
              <a:gd name="connsiteX99" fmla="*/ 415931 w 494136"/>
              <a:gd name="connsiteY99" fmla="*/ 112555 h 400591"/>
              <a:gd name="connsiteX100" fmla="*/ 414247 w 494136"/>
              <a:gd name="connsiteY100" fmla="*/ 118511 h 400591"/>
              <a:gd name="connsiteX101" fmla="*/ 414127 w 494136"/>
              <a:gd name="connsiteY101" fmla="*/ 121098 h 400591"/>
              <a:gd name="connsiteX102" fmla="*/ 414728 w 494136"/>
              <a:gd name="connsiteY102" fmla="*/ 121459 h 400591"/>
              <a:gd name="connsiteX103" fmla="*/ 415209 w 494136"/>
              <a:gd name="connsiteY103" fmla="*/ 123143 h 400591"/>
              <a:gd name="connsiteX104" fmla="*/ 413284 w 494136"/>
              <a:gd name="connsiteY104" fmla="*/ 125249 h 400591"/>
              <a:gd name="connsiteX105" fmla="*/ 410998 w 494136"/>
              <a:gd name="connsiteY105" fmla="*/ 125068 h 400591"/>
              <a:gd name="connsiteX106" fmla="*/ 410156 w 494136"/>
              <a:gd name="connsiteY106" fmla="*/ 125429 h 400591"/>
              <a:gd name="connsiteX107" fmla="*/ 409675 w 494136"/>
              <a:gd name="connsiteY107" fmla="*/ 127294 h 400591"/>
              <a:gd name="connsiteX108" fmla="*/ 410156 w 494136"/>
              <a:gd name="connsiteY108" fmla="*/ 127896 h 400591"/>
              <a:gd name="connsiteX109" fmla="*/ 409735 w 494136"/>
              <a:gd name="connsiteY109" fmla="*/ 129039 h 400591"/>
              <a:gd name="connsiteX110" fmla="*/ 409133 w 494136"/>
              <a:gd name="connsiteY110" fmla="*/ 130482 h 400591"/>
              <a:gd name="connsiteX111" fmla="*/ 407991 w 494136"/>
              <a:gd name="connsiteY111" fmla="*/ 130964 h 400591"/>
              <a:gd name="connsiteX112" fmla="*/ 407088 w 494136"/>
              <a:gd name="connsiteY112" fmla="*/ 132347 h 400591"/>
              <a:gd name="connsiteX113" fmla="*/ 406848 w 494136"/>
              <a:gd name="connsiteY113" fmla="*/ 132949 h 400591"/>
              <a:gd name="connsiteX114" fmla="*/ 405705 w 494136"/>
              <a:gd name="connsiteY114" fmla="*/ 135716 h 400591"/>
              <a:gd name="connsiteX115" fmla="*/ 405765 w 494136"/>
              <a:gd name="connsiteY115" fmla="*/ 136619 h 400591"/>
              <a:gd name="connsiteX116" fmla="*/ 407389 w 494136"/>
              <a:gd name="connsiteY116" fmla="*/ 138724 h 400591"/>
              <a:gd name="connsiteX117" fmla="*/ 408472 w 494136"/>
              <a:gd name="connsiteY117" fmla="*/ 138844 h 400591"/>
              <a:gd name="connsiteX118" fmla="*/ 410277 w 494136"/>
              <a:gd name="connsiteY118" fmla="*/ 141431 h 400591"/>
              <a:gd name="connsiteX119" fmla="*/ 410216 w 494136"/>
              <a:gd name="connsiteY119" fmla="*/ 142634 h 400591"/>
              <a:gd name="connsiteX120" fmla="*/ 409013 w 494136"/>
              <a:gd name="connsiteY120" fmla="*/ 143416 h 400591"/>
              <a:gd name="connsiteX121" fmla="*/ 407991 w 494136"/>
              <a:gd name="connsiteY121" fmla="*/ 144920 h 400591"/>
              <a:gd name="connsiteX122" fmla="*/ 407269 w 494136"/>
              <a:gd name="connsiteY122" fmla="*/ 144981 h 400591"/>
              <a:gd name="connsiteX123" fmla="*/ 407269 w 494136"/>
              <a:gd name="connsiteY123" fmla="*/ 146665 h 400591"/>
              <a:gd name="connsiteX124" fmla="*/ 406487 w 494136"/>
              <a:gd name="connsiteY124" fmla="*/ 147507 h 400591"/>
              <a:gd name="connsiteX125" fmla="*/ 404983 w 494136"/>
              <a:gd name="connsiteY125" fmla="*/ 147507 h 400591"/>
              <a:gd name="connsiteX126" fmla="*/ 404682 w 494136"/>
              <a:gd name="connsiteY126" fmla="*/ 149071 h 400591"/>
              <a:gd name="connsiteX127" fmla="*/ 403539 w 494136"/>
              <a:gd name="connsiteY127" fmla="*/ 149432 h 400591"/>
              <a:gd name="connsiteX128" fmla="*/ 403298 w 494136"/>
              <a:gd name="connsiteY128" fmla="*/ 149552 h 400591"/>
              <a:gd name="connsiteX129" fmla="*/ 403178 w 494136"/>
              <a:gd name="connsiteY129" fmla="*/ 149974 h 400591"/>
              <a:gd name="connsiteX130" fmla="*/ 402877 w 494136"/>
              <a:gd name="connsiteY130" fmla="*/ 151177 h 400591"/>
              <a:gd name="connsiteX131" fmla="*/ 401674 w 494136"/>
              <a:gd name="connsiteY131" fmla="*/ 152681 h 400591"/>
              <a:gd name="connsiteX132" fmla="*/ 400952 w 494136"/>
              <a:gd name="connsiteY132" fmla="*/ 154004 h 400591"/>
              <a:gd name="connsiteX133" fmla="*/ 400591 w 494136"/>
              <a:gd name="connsiteY133" fmla="*/ 154606 h 400591"/>
              <a:gd name="connsiteX134" fmla="*/ 400230 w 494136"/>
              <a:gd name="connsiteY134" fmla="*/ 155809 h 400591"/>
              <a:gd name="connsiteX135" fmla="*/ 399328 w 494136"/>
              <a:gd name="connsiteY135" fmla="*/ 156831 h 400591"/>
              <a:gd name="connsiteX136" fmla="*/ 399208 w 494136"/>
              <a:gd name="connsiteY136" fmla="*/ 157132 h 400591"/>
              <a:gd name="connsiteX137" fmla="*/ 398426 w 494136"/>
              <a:gd name="connsiteY137" fmla="*/ 157313 h 400591"/>
              <a:gd name="connsiteX138" fmla="*/ 398064 w 494136"/>
              <a:gd name="connsiteY138" fmla="*/ 157914 h 400591"/>
              <a:gd name="connsiteX139" fmla="*/ 398064 w 494136"/>
              <a:gd name="connsiteY139" fmla="*/ 158937 h 400591"/>
              <a:gd name="connsiteX140" fmla="*/ 397944 w 494136"/>
              <a:gd name="connsiteY140" fmla="*/ 158997 h 400591"/>
              <a:gd name="connsiteX141" fmla="*/ 397704 w 494136"/>
              <a:gd name="connsiteY141" fmla="*/ 159599 h 400591"/>
              <a:gd name="connsiteX142" fmla="*/ 396500 w 494136"/>
              <a:gd name="connsiteY142" fmla="*/ 161464 h 400591"/>
              <a:gd name="connsiteX143" fmla="*/ 395478 w 494136"/>
              <a:gd name="connsiteY143" fmla="*/ 161644 h 400591"/>
              <a:gd name="connsiteX144" fmla="*/ 395358 w 494136"/>
              <a:gd name="connsiteY144" fmla="*/ 162065 h 400591"/>
              <a:gd name="connsiteX145" fmla="*/ 395418 w 494136"/>
              <a:gd name="connsiteY145" fmla="*/ 162366 h 400591"/>
              <a:gd name="connsiteX146" fmla="*/ 394996 w 494136"/>
              <a:gd name="connsiteY146" fmla="*/ 162968 h 400591"/>
              <a:gd name="connsiteX147" fmla="*/ 395177 w 494136"/>
              <a:gd name="connsiteY147" fmla="*/ 163569 h 400591"/>
              <a:gd name="connsiteX148" fmla="*/ 395658 w 494136"/>
              <a:gd name="connsiteY148" fmla="*/ 164411 h 400591"/>
              <a:gd name="connsiteX149" fmla="*/ 395538 w 494136"/>
              <a:gd name="connsiteY149" fmla="*/ 164893 h 400591"/>
              <a:gd name="connsiteX150" fmla="*/ 396260 w 494136"/>
              <a:gd name="connsiteY150" fmla="*/ 165494 h 400591"/>
              <a:gd name="connsiteX151" fmla="*/ 395839 w 494136"/>
              <a:gd name="connsiteY151" fmla="*/ 166637 h 400591"/>
              <a:gd name="connsiteX152" fmla="*/ 396320 w 494136"/>
              <a:gd name="connsiteY152" fmla="*/ 168021 h 400591"/>
              <a:gd name="connsiteX153" fmla="*/ 395478 w 494136"/>
              <a:gd name="connsiteY153" fmla="*/ 169044 h 400591"/>
              <a:gd name="connsiteX154" fmla="*/ 395358 w 494136"/>
              <a:gd name="connsiteY154" fmla="*/ 169284 h 400591"/>
              <a:gd name="connsiteX155" fmla="*/ 395237 w 494136"/>
              <a:gd name="connsiteY155" fmla="*/ 170127 h 400591"/>
              <a:gd name="connsiteX156" fmla="*/ 395418 w 494136"/>
              <a:gd name="connsiteY156" fmla="*/ 171209 h 400591"/>
              <a:gd name="connsiteX157" fmla="*/ 395056 w 494136"/>
              <a:gd name="connsiteY157" fmla="*/ 171630 h 400591"/>
              <a:gd name="connsiteX158" fmla="*/ 394455 w 494136"/>
              <a:gd name="connsiteY158" fmla="*/ 172352 h 400591"/>
              <a:gd name="connsiteX159" fmla="*/ 393372 w 494136"/>
              <a:gd name="connsiteY159" fmla="*/ 173134 h 400591"/>
              <a:gd name="connsiteX160" fmla="*/ 394214 w 494136"/>
              <a:gd name="connsiteY160" fmla="*/ 174337 h 400591"/>
              <a:gd name="connsiteX161" fmla="*/ 395177 w 494136"/>
              <a:gd name="connsiteY161" fmla="*/ 176744 h 400591"/>
              <a:gd name="connsiteX162" fmla="*/ 396741 w 494136"/>
              <a:gd name="connsiteY162" fmla="*/ 176984 h 400591"/>
              <a:gd name="connsiteX163" fmla="*/ 396982 w 494136"/>
              <a:gd name="connsiteY163" fmla="*/ 177706 h 400591"/>
              <a:gd name="connsiteX164" fmla="*/ 396741 w 494136"/>
              <a:gd name="connsiteY164" fmla="*/ 178488 h 400591"/>
              <a:gd name="connsiteX165" fmla="*/ 394274 w 494136"/>
              <a:gd name="connsiteY165" fmla="*/ 182820 h 400591"/>
              <a:gd name="connsiteX166" fmla="*/ 393673 w 494136"/>
              <a:gd name="connsiteY166" fmla="*/ 185707 h 400591"/>
              <a:gd name="connsiteX167" fmla="*/ 393673 w 494136"/>
              <a:gd name="connsiteY167" fmla="*/ 186008 h 400591"/>
              <a:gd name="connsiteX168" fmla="*/ 394154 w 494136"/>
              <a:gd name="connsiteY168" fmla="*/ 186610 h 400591"/>
              <a:gd name="connsiteX169" fmla="*/ 393914 w 494136"/>
              <a:gd name="connsiteY169" fmla="*/ 187632 h 400591"/>
              <a:gd name="connsiteX170" fmla="*/ 393132 w 494136"/>
              <a:gd name="connsiteY170" fmla="*/ 191242 h 400591"/>
              <a:gd name="connsiteX171" fmla="*/ 393613 w 494136"/>
              <a:gd name="connsiteY171" fmla="*/ 192024 h 400591"/>
              <a:gd name="connsiteX172" fmla="*/ 392831 w 494136"/>
              <a:gd name="connsiteY172" fmla="*/ 193408 h 400591"/>
              <a:gd name="connsiteX173" fmla="*/ 391266 w 494136"/>
              <a:gd name="connsiteY173" fmla="*/ 198220 h 400591"/>
              <a:gd name="connsiteX174" fmla="*/ 391266 w 494136"/>
              <a:gd name="connsiteY174" fmla="*/ 200326 h 400591"/>
              <a:gd name="connsiteX175" fmla="*/ 390064 w 494136"/>
              <a:gd name="connsiteY175" fmla="*/ 201529 h 400591"/>
              <a:gd name="connsiteX176" fmla="*/ 387056 w 494136"/>
              <a:gd name="connsiteY176" fmla="*/ 207003 h 400591"/>
              <a:gd name="connsiteX177" fmla="*/ 384830 w 494136"/>
              <a:gd name="connsiteY177" fmla="*/ 210312 h 400591"/>
              <a:gd name="connsiteX178" fmla="*/ 383145 w 494136"/>
              <a:gd name="connsiteY178" fmla="*/ 211876 h 400591"/>
              <a:gd name="connsiteX179" fmla="*/ 380739 w 494136"/>
              <a:gd name="connsiteY179" fmla="*/ 216027 h 400591"/>
              <a:gd name="connsiteX180" fmla="*/ 380318 w 494136"/>
              <a:gd name="connsiteY180" fmla="*/ 217832 h 400591"/>
              <a:gd name="connsiteX181" fmla="*/ 379355 w 494136"/>
              <a:gd name="connsiteY181" fmla="*/ 217892 h 400591"/>
              <a:gd name="connsiteX182" fmla="*/ 379054 w 494136"/>
              <a:gd name="connsiteY182" fmla="*/ 219275 h 400591"/>
              <a:gd name="connsiteX183" fmla="*/ 375385 w 494136"/>
              <a:gd name="connsiteY183" fmla="*/ 225953 h 400591"/>
              <a:gd name="connsiteX184" fmla="*/ 374723 w 494136"/>
              <a:gd name="connsiteY184" fmla="*/ 225773 h 400591"/>
              <a:gd name="connsiteX185" fmla="*/ 374122 w 494136"/>
              <a:gd name="connsiteY185" fmla="*/ 225351 h 400591"/>
              <a:gd name="connsiteX186" fmla="*/ 374001 w 494136"/>
              <a:gd name="connsiteY186" fmla="*/ 225712 h 400591"/>
              <a:gd name="connsiteX187" fmla="*/ 374122 w 494136"/>
              <a:gd name="connsiteY187" fmla="*/ 226013 h 400591"/>
              <a:gd name="connsiteX188" fmla="*/ 373641 w 494136"/>
              <a:gd name="connsiteY188" fmla="*/ 226374 h 400591"/>
              <a:gd name="connsiteX189" fmla="*/ 373340 w 494136"/>
              <a:gd name="connsiteY189" fmla="*/ 226735 h 400591"/>
              <a:gd name="connsiteX190" fmla="*/ 373099 w 494136"/>
              <a:gd name="connsiteY190" fmla="*/ 227337 h 400591"/>
              <a:gd name="connsiteX191" fmla="*/ 372377 w 494136"/>
              <a:gd name="connsiteY191" fmla="*/ 228901 h 400591"/>
              <a:gd name="connsiteX192" fmla="*/ 372497 w 494136"/>
              <a:gd name="connsiteY192" fmla="*/ 229141 h 400591"/>
              <a:gd name="connsiteX193" fmla="*/ 372377 w 494136"/>
              <a:gd name="connsiteY193" fmla="*/ 229382 h 400591"/>
              <a:gd name="connsiteX194" fmla="*/ 372076 w 494136"/>
              <a:gd name="connsiteY194" fmla="*/ 229442 h 400591"/>
              <a:gd name="connsiteX195" fmla="*/ 371956 w 494136"/>
              <a:gd name="connsiteY195" fmla="*/ 229683 h 400591"/>
              <a:gd name="connsiteX196" fmla="*/ 371956 w 494136"/>
              <a:gd name="connsiteY196" fmla="*/ 230104 h 400591"/>
              <a:gd name="connsiteX197" fmla="*/ 371775 w 494136"/>
              <a:gd name="connsiteY197" fmla="*/ 230706 h 400591"/>
              <a:gd name="connsiteX198" fmla="*/ 371775 w 494136"/>
              <a:gd name="connsiteY198" fmla="*/ 231066 h 400591"/>
              <a:gd name="connsiteX199" fmla="*/ 371896 w 494136"/>
              <a:gd name="connsiteY199" fmla="*/ 231307 h 400591"/>
              <a:gd name="connsiteX200" fmla="*/ 371775 w 494136"/>
              <a:gd name="connsiteY200" fmla="*/ 231788 h 400591"/>
              <a:gd name="connsiteX201" fmla="*/ 371415 w 494136"/>
              <a:gd name="connsiteY201" fmla="*/ 232089 h 400591"/>
              <a:gd name="connsiteX202" fmla="*/ 371415 w 494136"/>
              <a:gd name="connsiteY202" fmla="*/ 232570 h 400591"/>
              <a:gd name="connsiteX203" fmla="*/ 370993 w 494136"/>
              <a:gd name="connsiteY203" fmla="*/ 232811 h 400591"/>
              <a:gd name="connsiteX204" fmla="*/ 370693 w 494136"/>
              <a:gd name="connsiteY204" fmla="*/ 232811 h 400591"/>
              <a:gd name="connsiteX205" fmla="*/ 370633 w 494136"/>
              <a:gd name="connsiteY205" fmla="*/ 233232 h 400591"/>
              <a:gd name="connsiteX206" fmla="*/ 370753 w 494136"/>
              <a:gd name="connsiteY206" fmla="*/ 233593 h 400591"/>
              <a:gd name="connsiteX207" fmla="*/ 370633 w 494136"/>
              <a:gd name="connsiteY207" fmla="*/ 233713 h 400591"/>
              <a:gd name="connsiteX208" fmla="*/ 370753 w 494136"/>
              <a:gd name="connsiteY208" fmla="*/ 234134 h 400591"/>
              <a:gd name="connsiteX209" fmla="*/ 371053 w 494136"/>
              <a:gd name="connsiteY209" fmla="*/ 234375 h 400591"/>
              <a:gd name="connsiteX210" fmla="*/ 371294 w 494136"/>
              <a:gd name="connsiteY210" fmla="*/ 234796 h 400591"/>
              <a:gd name="connsiteX211" fmla="*/ 371595 w 494136"/>
              <a:gd name="connsiteY211" fmla="*/ 235157 h 400591"/>
              <a:gd name="connsiteX212" fmla="*/ 371294 w 494136"/>
              <a:gd name="connsiteY212" fmla="*/ 235458 h 400591"/>
              <a:gd name="connsiteX213" fmla="*/ 370873 w 494136"/>
              <a:gd name="connsiteY213" fmla="*/ 235638 h 400591"/>
              <a:gd name="connsiteX214" fmla="*/ 370633 w 494136"/>
              <a:gd name="connsiteY214" fmla="*/ 235759 h 400591"/>
              <a:gd name="connsiteX215" fmla="*/ 370452 w 494136"/>
              <a:gd name="connsiteY215" fmla="*/ 236060 h 400591"/>
              <a:gd name="connsiteX216" fmla="*/ 370211 w 494136"/>
              <a:gd name="connsiteY216" fmla="*/ 236420 h 400591"/>
              <a:gd name="connsiteX217" fmla="*/ 369790 w 494136"/>
              <a:gd name="connsiteY217" fmla="*/ 236541 h 400591"/>
              <a:gd name="connsiteX218" fmla="*/ 369610 w 494136"/>
              <a:gd name="connsiteY218" fmla="*/ 237323 h 400591"/>
              <a:gd name="connsiteX219" fmla="*/ 368828 w 494136"/>
              <a:gd name="connsiteY219" fmla="*/ 238767 h 400591"/>
              <a:gd name="connsiteX220" fmla="*/ 368587 w 494136"/>
              <a:gd name="connsiteY220" fmla="*/ 240511 h 400591"/>
              <a:gd name="connsiteX221" fmla="*/ 367083 w 494136"/>
              <a:gd name="connsiteY221" fmla="*/ 241955 h 400591"/>
              <a:gd name="connsiteX222" fmla="*/ 366241 w 494136"/>
              <a:gd name="connsiteY222" fmla="*/ 245564 h 400591"/>
              <a:gd name="connsiteX223" fmla="*/ 368647 w 494136"/>
              <a:gd name="connsiteY223" fmla="*/ 248151 h 400591"/>
              <a:gd name="connsiteX224" fmla="*/ 366602 w 494136"/>
              <a:gd name="connsiteY224" fmla="*/ 248332 h 400591"/>
              <a:gd name="connsiteX225" fmla="*/ 364557 w 494136"/>
              <a:gd name="connsiteY225" fmla="*/ 250738 h 400591"/>
              <a:gd name="connsiteX226" fmla="*/ 364677 w 494136"/>
              <a:gd name="connsiteY226" fmla="*/ 253144 h 400591"/>
              <a:gd name="connsiteX227" fmla="*/ 363714 w 494136"/>
              <a:gd name="connsiteY227" fmla="*/ 253265 h 400591"/>
              <a:gd name="connsiteX228" fmla="*/ 363654 w 494136"/>
              <a:gd name="connsiteY228" fmla="*/ 256694 h 400591"/>
              <a:gd name="connsiteX229" fmla="*/ 365459 w 494136"/>
              <a:gd name="connsiteY229" fmla="*/ 257957 h 400591"/>
              <a:gd name="connsiteX230" fmla="*/ 364977 w 494136"/>
              <a:gd name="connsiteY230" fmla="*/ 259882 h 400591"/>
              <a:gd name="connsiteX231" fmla="*/ 364195 w 494136"/>
              <a:gd name="connsiteY231" fmla="*/ 260363 h 400591"/>
              <a:gd name="connsiteX232" fmla="*/ 362511 w 494136"/>
              <a:gd name="connsiteY232" fmla="*/ 263852 h 400591"/>
              <a:gd name="connsiteX233" fmla="*/ 362271 w 494136"/>
              <a:gd name="connsiteY233" fmla="*/ 264514 h 400591"/>
              <a:gd name="connsiteX234" fmla="*/ 361669 w 494136"/>
              <a:gd name="connsiteY234" fmla="*/ 265477 h 400591"/>
              <a:gd name="connsiteX235" fmla="*/ 360707 w 494136"/>
              <a:gd name="connsiteY235" fmla="*/ 266199 h 400591"/>
              <a:gd name="connsiteX236" fmla="*/ 360707 w 494136"/>
              <a:gd name="connsiteY236" fmla="*/ 266499 h 400591"/>
              <a:gd name="connsiteX237" fmla="*/ 364557 w 494136"/>
              <a:gd name="connsiteY237" fmla="*/ 272455 h 400591"/>
              <a:gd name="connsiteX238" fmla="*/ 364917 w 494136"/>
              <a:gd name="connsiteY238" fmla="*/ 272696 h 400591"/>
              <a:gd name="connsiteX239" fmla="*/ 366722 w 494136"/>
              <a:gd name="connsiteY239" fmla="*/ 274019 h 400591"/>
              <a:gd name="connsiteX240" fmla="*/ 368767 w 494136"/>
              <a:gd name="connsiteY240" fmla="*/ 274320 h 400591"/>
              <a:gd name="connsiteX241" fmla="*/ 370873 w 494136"/>
              <a:gd name="connsiteY241" fmla="*/ 274741 h 400591"/>
              <a:gd name="connsiteX242" fmla="*/ 371174 w 494136"/>
              <a:gd name="connsiteY242" fmla="*/ 274801 h 400591"/>
              <a:gd name="connsiteX243" fmla="*/ 374182 w 494136"/>
              <a:gd name="connsiteY243" fmla="*/ 276004 h 400591"/>
              <a:gd name="connsiteX244" fmla="*/ 373761 w 494136"/>
              <a:gd name="connsiteY244" fmla="*/ 277689 h 400591"/>
              <a:gd name="connsiteX245" fmla="*/ 372197 w 494136"/>
              <a:gd name="connsiteY245" fmla="*/ 280516 h 400591"/>
              <a:gd name="connsiteX246" fmla="*/ 370031 w 494136"/>
              <a:gd name="connsiteY246" fmla="*/ 283284 h 400591"/>
              <a:gd name="connsiteX247" fmla="*/ 366843 w 494136"/>
              <a:gd name="connsiteY247" fmla="*/ 285930 h 400591"/>
              <a:gd name="connsiteX248" fmla="*/ 365459 w 494136"/>
              <a:gd name="connsiteY248" fmla="*/ 287494 h 400591"/>
              <a:gd name="connsiteX249" fmla="*/ 361188 w 494136"/>
              <a:gd name="connsiteY249" fmla="*/ 291284 h 400591"/>
              <a:gd name="connsiteX250" fmla="*/ 364015 w 494136"/>
              <a:gd name="connsiteY250" fmla="*/ 293992 h 400591"/>
              <a:gd name="connsiteX251" fmla="*/ 364015 w 494136"/>
              <a:gd name="connsiteY251" fmla="*/ 294593 h 400591"/>
              <a:gd name="connsiteX252" fmla="*/ 363654 w 494136"/>
              <a:gd name="connsiteY252" fmla="*/ 294834 h 400591"/>
              <a:gd name="connsiteX253" fmla="*/ 363474 w 494136"/>
              <a:gd name="connsiteY253" fmla="*/ 294713 h 400591"/>
              <a:gd name="connsiteX254" fmla="*/ 363353 w 494136"/>
              <a:gd name="connsiteY254" fmla="*/ 295074 h 400591"/>
              <a:gd name="connsiteX255" fmla="*/ 363173 w 494136"/>
              <a:gd name="connsiteY255" fmla="*/ 295135 h 400591"/>
              <a:gd name="connsiteX256" fmla="*/ 363113 w 494136"/>
              <a:gd name="connsiteY256" fmla="*/ 295375 h 400591"/>
              <a:gd name="connsiteX257" fmla="*/ 362812 w 494136"/>
              <a:gd name="connsiteY257" fmla="*/ 295435 h 400591"/>
              <a:gd name="connsiteX258" fmla="*/ 362331 w 494136"/>
              <a:gd name="connsiteY258" fmla="*/ 295796 h 400591"/>
              <a:gd name="connsiteX259" fmla="*/ 362210 w 494136"/>
              <a:gd name="connsiteY259" fmla="*/ 295977 h 400591"/>
              <a:gd name="connsiteX260" fmla="*/ 362210 w 494136"/>
              <a:gd name="connsiteY260" fmla="*/ 296278 h 400591"/>
              <a:gd name="connsiteX261" fmla="*/ 362030 w 494136"/>
              <a:gd name="connsiteY261" fmla="*/ 296578 h 400591"/>
              <a:gd name="connsiteX262" fmla="*/ 365459 w 494136"/>
              <a:gd name="connsiteY262" fmla="*/ 297601 h 400591"/>
              <a:gd name="connsiteX263" fmla="*/ 367685 w 494136"/>
              <a:gd name="connsiteY263" fmla="*/ 295315 h 400591"/>
              <a:gd name="connsiteX264" fmla="*/ 369129 w 494136"/>
              <a:gd name="connsiteY264" fmla="*/ 295556 h 400591"/>
              <a:gd name="connsiteX265" fmla="*/ 369069 w 494136"/>
              <a:gd name="connsiteY265" fmla="*/ 295736 h 400591"/>
              <a:gd name="connsiteX266" fmla="*/ 367565 w 494136"/>
              <a:gd name="connsiteY266" fmla="*/ 300789 h 400591"/>
              <a:gd name="connsiteX267" fmla="*/ 366361 w 494136"/>
              <a:gd name="connsiteY267" fmla="*/ 302173 h 400591"/>
              <a:gd name="connsiteX268" fmla="*/ 364737 w 494136"/>
              <a:gd name="connsiteY268" fmla="*/ 303376 h 400591"/>
              <a:gd name="connsiteX269" fmla="*/ 363534 w 494136"/>
              <a:gd name="connsiteY269" fmla="*/ 304579 h 400591"/>
              <a:gd name="connsiteX270" fmla="*/ 361849 w 494136"/>
              <a:gd name="connsiteY270" fmla="*/ 305241 h 400591"/>
              <a:gd name="connsiteX271" fmla="*/ 358841 w 494136"/>
              <a:gd name="connsiteY271" fmla="*/ 307347 h 400591"/>
              <a:gd name="connsiteX272" fmla="*/ 359563 w 494136"/>
              <a:gd name="connsiteY272" fmla="*/ 308129 h 400591"/>
              <a:gd name="connsiteX273" fmla="*/ 354089 w 494136"/>
              <a:gd name="connsiteY273" fmla="*/ 313423 h 400591"/>
              <a:gd name="connsiteX274" fmla="*/ 351623 w 494136"/>
              <a:gd name="connsiteY274" fmla="*/ 315709 h 400591"/>
              <a:gd name="connsiteX275" fmla="*/ 349577 w 494136"/>
              <a:gd name="connsiteY275" fmla="*/ 318416 h 400591"/>
              <a:gd name="connsiteX276" fmla="*/ 347772 w 494136"/>
              <a:gd name="connsiteY276" fmla="*/ 320040 h 400591"/>
              <a:gd name="connsiteX277" fmla="*/ 346930 w 494136"/>
              <a:gd name="connsiteY277" fmla="*/ 321363 h 400591"/>
              <a:gd name="connsiteX278" fmla="*/ 345486 w 494136"/>
              <a:gd name="connsiteY278" fmla="*/ 322326 h 400591"/>
              <a:gd name="connsiteX279" fmla="*/ 342780 w 494136"/>
              <a:gd name="connsiteY279" fmla="*/ 320942 h 400591"/>
              <a:gd name="connsiteX280" fmla="*/ 341516 w 494136"/>
              <a:gd name="connsiteY280" fmla="*/ 318957 h 400591"/>
              <a:gd name="connsiteX281" fmla="*/ 341516 w 494136"/>
              <a:gd name="connsiteY281" fmla="*/ 316370 h 400591"/>
              <a:gd name="connsiteX282" fmla="*/ 337906 w 494136"/>
              <a:gd name="connsiteY282" fmla="*/ 312520 h 400591"/>
              <a:gd name="connsiteX283" fmla="*/ 334538 w 494136"/>
              <a:gd name="connsiteY283" fmla="*/ 314746 h 400591"/>
              <a:gd name="connsiteX284" fmla="*/ 332252 w 494136"/>
              <a:gd name="connsiteY284" fmla="*/ 315288 h 400591"/>
              <a:gd name="connsiteX285" fmla="*/ 329906 w 494136"/>
              <a:gd name="connsiteY285" fmla="*/ 317694 h 400591"/>
              <a:gd name="connsiteX286" fmla="*/ 329304 w 494136"/>
              <a:gd name="connsiteY286" fmla="*/ 318175 h 400591"/>
              <a:gd name="connsiteX287" fmla="*/ 327499 w 494136"/>
              <a:gd name="connsiteY287" fmla="*/ 320581 h 400591"/>
              <a:gd name="connsiteX288" fmla="*/ 322446 w 494136"/>
              <a:gd name="connsiteY288" fmla="*/ 325454 h 400591"/>
              <a:gd name="connsiteX289" fmla="*/ 321724 w 494136"/>
              <a:gd name="connsiteY289" fmla="*/ 326056 h 400591"/>
              <a:gd name="connsiteX290" fmla="*/ 320701 w 494136"/>
              <a:gd name="connsiteY290" fmla="*/ 327861 h 400591"/>
              <a:gd name="connsiteX291" fmla="*/ 317032 w 494136"/>
              <a:gd name="connsiteY291" fmla="*/ 330989 h 400591"/>
              <a:gd name="connsiteX292" fmla="*/ 312460 w 494136"/>
              <a:gd name="connsiteY292" fmla="*/ 335380 h 400591"/>
              <a:gd name="connsiteX293" fmla="*/ 311678 w 494136"/>
              <a:gd name="connsiteY293" fmla="*/ 335982 h 400591"/>
              <a:gd name="connsiteX294" fmla="*/ 308189 w 494136"/>
              <a:gd name="connsiteY294" fmla="*/ 338809 h 400591"/>
              <a:gd name="connsiteX295" fmla="*/ 307346 w 494136"/>
              <a:gd name="connsiteY295" fmla="*/ 338869 h 400591"/>
              <a:gd name="connsiteX296" fmla="*/ 304519 w 494136"/>
              <a:gd name="connsiteY296" fmla="*/ 341035 h 400591"/>
              <a:gd name="connsiteX297" fmla="*/ 302293 w 494136"/>
              <a:gd name="connsiteY297" fmla="*/ 338328 h 400591"/>
              <a:gd name="connsiteX298" fmla="*/ 301751 w 494136"/>
              <a:gd name="connsiteY298" fmla="*/ 337606 h 400591"/>
              <a:gd name="connsiteX299" fmla="*/ 300969 w 494136"/>
              <a:gd name="connsiteY299" fmla="*/ 337305 h 400591"/>
              <a:gd name="connsiteX300" fmla="*/ 300187 w 494136"/>
              <a:gd name="connsiteY300" fmla="*/ 337486 h 400591"/>
              <a:gd name="connsiteX301" fmla="*/ 299165 w 494136"/>
              <a:gd name="connsiteY301" fmla="*/ 337486 h 400591"/>
              <a:gd name="connsiteX302" fmla="*/ 298984 w 494136"/>
              <a:gd name="connsiteY302" fmla="*/ 337365 h 400591"/>
              <a:gd name="connsiteX303" fmla="*/ 298683 w 494136"/>
              <a:gd name="connsiteY303" fmla="*/ 337125 h 400591"/>
              <a:gd name="connsiteX304" fmla="*/ 298323 w 494136"/>
              <a:gd name="connsiteY304" fmla="*/ 337305 h 400591"/>
              <a:gd name="connsiteX305" fmla="*/ 297962 w 494136"/>
              <a:gd name="connsiteY305" fmla="*/ 336704 h 400591"/>
              <a:gd name="connsiteX306" fmla="*/ 297661 w 494136"/>
              <a:gd name="connsiteY306" fmla="*/ 335801 h 400591"/>
              <a:gd name="connsiteX307" fmla="*/ 297060 w 494136"/>
              <a:gd name="connsiteY307" fmla="*/ 335681 h 400591"/>
              <a:gd name="connsiteX308" fmla="*/ 295615 w 494136"/>
              <a:gd name="connsiteY308" fmla="*/ 334959 h 400591"/>
              <a:gd name="connsiteX309" fmla="*/ 294172 w 494136"/>
              <a:gd name="connsiteY309" fmla="*/ 334117 h 400591"/>
              <a:gd name="connsiteX310" fmla="*/ 292006 w 494136"/>
              <a:gd name="connsiteY310" fmla="*/ 333094 h 400591"/>
              <a:gd name="connsiteX311" fmla="*/ 291405 w 494136"/>
              <a:gd name="connsiteY311" fmla="*/ 333816 h 400591"/>
              <a:gd name="connsiteX312" fmla="*/ 290262 w 494136"/>
              <a:gd name="connsiteY312" fmla="*/ 333455 h 400591"/>
              <a:gd name="connsiteX313" fmla="*/ 289660 w 494136"/>
              <a:gd name="connsiteY313" fmla="*/ 333455 h 400591"/>
              <a:gd name="connsiteX314" fmla="*/ 289299 w 494136"/>
              <a:gd name="connsiteY314" fmla="*/ 333094 h 400591"/>
              <a:gd name="connsiteX315" fmla="*/ 289118 w 494136"/>
              <a:gd name="connsiteY315" fmla="*/ 333395 h 400591"/>
              <a:gd name="connsiteX316" fmla="*/ 288817 w 494136"/>
              <a:gd name="connsiteY316" fmla="*/ 334237 h 400591"/>
              <a:gd name="connsiteX317" fmla="*/ 288817 w 494136"/>
              <a:gd name="connsiteY317" fmla="*/ 335621 h 400591"/>
              <a:gd name="connsiteX318" fmla="*/ 289118 w 494136"/>
              <a:gd name="connsiteY318" fmla="*/ 336102 h 400591"/>
              <a:gd name="connsiteX319" fmla="*/ 289420 w 494136"/>
              <a:gd name="connsiteY319" fmla="*/ 336644 h 400591"/>
              <a:gd name="connsiteX320" fmla="*/ 288577 w 494136"/>
              <a:gd name="connsiteY320" fmla="*/ 339110 h 400591"/>
              <a:gd name="connsiteX321" fmla="*/ 287554 w 494136"/>
              <a:gd name="connsiteY321" fmla="*/ 342419 h 400591"/>
              <a:gd name="connsiteX322" fmla="*/ 288096 w 494136"/>
              <a:gd name="connsiteY322" fmla="*/ 342840 h 400591"/>
              <a:gd name="connsiteX323" fmla="*/ 288878 w 494136"/>
              <a:gd name="connsiteY323" fmla="*/ 343441 h 400591"/>
              <a:gd name="connsiteX324" fmla="*/ 290382 w 494136"/>
              <a:gd name="connsiteY324" fmla="*/ 344885 h 400591"/>
              <a:gd name="connsiteX325" fmla="*/ 292187 w 494136"/>
              <a:gd name="connsiteY325" fmla="*/ 346570 h 400591"/>
              <a:gd name="connsiteX326" fmla="*/ 293992 w 494136"/>
              <a:gd name="connsiteY326" fmla="*/ 348254 h 400591"/>
              <a:gd name="connsiteX327" fmla="*/ 291465 w 494136"/>
              <a:gd name="connsiteY327" fmla="*/ 350420 h 400591"/>
              <a:gd name="connsiteX328" fmla="*/ 290262 w 494136"/>
              <a:gd name="connsiteY328" fmla="*/ 352525 h 400591"/>
              <a:gd name="connsiteX329" fmla="*/ 288096 w 494136"/>
              <a:gd name="connsiteY329" fmla="*/ 355353 h 400591"/>
              <a:gd name="connsiteX330" fmla="*/ 285328 w 494136"/>
              <a:gd name="connsiteY330" fmla="*/ 357939 h 400591"/>
              <a:gd name="connsiteX331" fmla="*/ 281238 w 494136"/>
              <a:gd name="connsiteY331" fmla="*/ 361007 h 400591"/>
              <a:gd name="connsiteX332" fmla="*/ 278050 w 494136"/>
              <a:gd name="connsiteY332" fmla="*/ 362391 h 400591"/>
              <a:gd name="connsiteX333" fmla="*/ 277568 w 494136"/>
              <a:gd name="connsiteY333" fmla="*/ 362391 h 400591"/>
              <a:gd name="connsiteX334" fmla="*/ 276666 w 494136"/>
              <a:gd name="connsiteY334" fmla="*/ 361910 h 400591"/>
              <a:gd name="connsiteX335" fmla="*/ 276906 w 494136"/>
              <a:gd name="connsiteY335" fmla="*/ 360827 h 400591"/>
              <a:gd name="connsiteX336" fmla="*/ 275703 w 494136"/>
              <a:gd name="connsiteY336" fmla="*/ 361007 h 400591"/>
              <a:gd name="connsiteX337" fmla="*/ 268966 w 494136"/>
              <a:gd name="connsiteY337" fmla="*/ 364497 h 400591"/>
              <a:gd name="connsiteX338" fmla="*/ 262168 w 494136"/>
              <a:gd name="connsiteY338" fmla="*/ 367144 h 400591"/>
              <a:gd name="connsiteX339" fmla="*/ 258077 w 494136"/>
              <a:gd name="connsiteY339" fmla="*/ 369249 h 400591"/>
              <a:gd name="connsiteX340" fmla="*/ 256753 w 494136"/>
              <a:gd name="connsiteY340" fmla="*/ 370031 h 400591"/>
              <a:gd name="connsiteX341" fmla="*/ 250076 w 494136"/>
              <a:gd name="connsiteY341" fmla="*/ 374423 h 400591"/>
              <a:gd name="connsiteX342" fmla="*/ 248993 w 494136"/>
              <a:gd name="connsiteY342" fmla="*/ 375626 h 400591"/>
              <a:gd name="connsiteX343" fmla="*/ 246166 w 494136"/>
              <a:gd name="connsiteY343" fmla="*/ 378634 h 400591"/>
              <a:gd name="connsiteX344" fmla="*/ 243519 w 494136"/>
              <a:gd name="connsiteY344" fmla="*/ 380679 h 400591"/>
              <a:gd name="connsiteX345" fmla="*/ 241714 w 494136"/>
              <a:gd name="connsiteY345" fmla="*/ 379837 h 400591"/>
              <a:gd name="connsiteX346" fmla="*/ 240511 w 494136"/>
              <a:gd name="connsiteY346" fmla="*/ 379055 h 400591"/>
              <a:gd name="connsiteX347" fmla="*/ 237924 w 494136"/>
              <a:gd name="connsiteY347" fmla="*/ 377611 h 400591"/>
              <a:gd name="connsiteX348" fmla="*/ 237804 w 494136"/>
              <a:gd name="connsiteY348" fmla="*/ 377491 h 400591"/>
              <a:gd name="connsiteX349" fmla="*/ 236239 w 494136"/>
              <a:gd name="connsiteY349" fmla="*/ 376709 h 400591"/>
              <a:gd name="connsiteX350" fmla="*/ 234194 w 494136"/>
              <a:gd name="connsiteY350" fmla="*/ 375505 h 400591"/>
              <a:gd name="connsiteX351" fmla="*/ 232510 w 494136"/>
              <a:gd name="connsiteY351" fmla="*/ 374603 h 400591"/>
              <a:gd name="connsiteX352" fmla="*/ 231908 w 494136"/>
              <a:gd name="connsiteY352" fmla="*/ 374242 h 400591"/>
              <a:gd name="connsiteX353" fmla="*/ 229382 w 494136"/>
              <a:gd name="connsiteY353" fmla="*/ 372738 h 400591"/>
              <a:gd name="connsiteX354" fmla="*/ 229141 w 494136"/>
              <a:gd name="connsiteY354" fmla="*/ 372738 h 400591"/>
              <a:gd name="connsiteX355" fmla="*/ 228600 w 494136"/>
              <a:gd name="connsiteY355" fmla="*/ 372377 h 400591"/>
              <a:gd name="connsiteX356" fmla="*/ 226194 w 494136"/>
              <a:gd name="connsiteY356" fmla="*/ 370813 h 400591"/>
              <a:gd name="connsiteX357" fmla="*/ 225592 w 494136"/>
              <a:gd name="connsiteY357" fmla="*/ 370332 h 400591"/>
              <a:gd name="connsiteX358" fmla="*/ 225171 w 494136"/>
              <a:gd name="connsiteY358" fmla="*/ 370091 h 400591"/>
              <a:gd name="connsiteX359" fmla="*/ 224569 w 494136"/>
              <a:gd name="connsiteY359" fmla="*/ 369490 h 400591"/>
              <a:gd name="connsiteX360" fmla="*/ 224449 w 494136"/>
              <a:gd name="connsiteY360" fmla="*/ 369490 h 400591"/>
              <a:gd name="connsiteX361" fmla="*/ 224208 w 494136"/>
              <a:gd name="connsiteY361" fmla="*/ 369249 h 400591"/>
              <a:gd name="connsiteX362" fmla="*/ 223005 w 494136"/>
              <a:gd name="connsiteY362" fmla="*/ 368287 h 400591"/>
              <a:gd name="connsiteX363" fmla="*/ 219396 w 494136"/>
              <a:gd name="connsiteY363" fmla="*/ 365579 h 400591"/>
              <a:gd name="connsiteX364" fmla="*/ 218794 w 494136"/>
              <a:gd name="connsiteY364" fmla="*/ 366783 h 400591"/>
              <a:gd name="connsiteX365" fmla="*/ 218674 w 494136"/>
              <a:gd name="connsiteY365" fmla="*/ 367023 h 400591"/>
              <a:gd name="connsiteX366" fmla="*/ 218854 w 494136"/>
              <a:gd name="connsiteY366" fmla="*/ 367324 h 400591"/>
              <a:gd name="connsiteX367" fmla="*/ 219095 w 494136"/>
              <a:gd name="connsiteY367" fmla="*/ 367805 h 400591"/>
              <a:gd name="connsiteX368" fmla="*/ 218373 w 494136"/>
              <a:gd name="connsiteY368" fmla="*/ 369550 h 400591"/>
              <a:gd name="connsiteX369" fmla="*/ 218012 w 494136"/>
              <a:gd name="connsiteY369" fmla="*/ 369851 h 400591"/>
              <a:gd name="connsiteX370" fmla="*/ 216929 w 494136"/>
              <a:gd name="connsiteY370" fmla="*/ 369911 h 400591"/>
              <a:gd name="connsiteX371" fmla="*/ 216688 w 494136"/>
              <a:gd name="connsiteY371" fmla="*/ 369490 h 400591"/>
              <a:gd name="connsiteX372" fmla="*/ 216207 w 494136"/>
              <a:gd name="connsiteY372" fmla="*/ 370212 h 400591"/>
              <a:gd name="connsiteX373" fmla="*/ 215847 w 494136"/>
              <a:gd name="connsiteY373" fmla="*/ 370512 h 400591"/>
              <a:gd name="connsiteX374" fmla="*/ 215545 w 494136"/>
              <a:gd name="connsiteY374" fmla="*/ 370753 h 400591"/>
              <a:gd name="connsiteX375" fmla="*/ 215485 w 494136"/>
              <a:gd name="connsiteY375" fmla="*/ 370934 h 400591"/>
              <a:gd name="connsiteX376" fmla="*/ 215606 w 494136"/>
              <a:gd name="connsiteY376" fmla="*/ 371355 h 400591"/>
              <a:gd name="connsiteX377" fmla="*/ 215485 w 494136"/>
              <a:gd name="connsiteY377" fmla="*/ 371655 h 400591"/>
              <a:gd name="connsiteX378" fmla="*/ 215365 w 494136"/>
              <a:gd name="connsiteY378" fmla="*/ 372077 h 400591"/>
              <a:gd name="connsiteX379" fmla="*/ 215666 w 494136"/>
              <a:gd name="connsiteY379" fmla="*/ 372979 h 400591"/>
              <a:gd name="connsiteX380" fmla="*/ 215606 w 494136"/>
              <a:gd name="connsiteY380" fmla="*/ 373219 h 400591"/>
              <a:gd name="connsiteX381" fmla="*/ 214583 w 494136"/>
              <a:gd name="connsiteY381" fmla="*/ 376468 h 400591"/>
              <a:gd name="connsiteX382" fmla="*/ 214583 w 494136"/>
              <a:gd name="connsiteY382" fmla="*/ 377130 h 400591"/>
              <a:gd name="connsiteX383" fmla="*/ 214162 w 494136"/>
              <a:gd name="connsiteY383" fmla="*/ 379055 h 400591"/>
              <a:gd name="connsiteX384" fmla="*/ 213680 w 494136"/>
              <a:gd name="connsiteY384" fmla="*/ 379356 h 400591"/>
              <a:gd name="connsiteX385" fmla="*/ 212477 w 494136"/>
              <a:gd name="connsiteY385" fmla="*/ 380198 h 400591"/>
              <a:gd name="connsiteX386" fmla="*/ 210973 w 494136"/>
              <a:gd name="connsiteY386" fmla="*/ 379837 h 400591"/>
              <a:gd name="connsiteX387" fmla="*/ 210733 w 494136"/>
              <a:gd name="connsiteY387" fmla="*/ 380438 h 400591"/>
              <a:gd name="connsiteX388" fmla="*/ 210131 w 494136"/>
              <a:gd name="connsiteY388" fmla="*/ 380378 h 400591"/>
              <a:gd name="connsiteX389" fmla="*/ 207966 w 494136"/>
              <a:gd name="connsiteY389" fmla="*/ 382183 h 400591"/>
              <a:gd name="connsiteX390" fmla="*/ 207424 w 494136"/>
              <a:gd name="connsiteY390" fmla="*/ 383567 h 400591"/>
              <a:gd name="connsiteX391" fmla="*/ 205138 w 494136"/>
              <a:gd name="connsiteY391" fmla="*/ 385612 h 400591"/>
              <a:gd name="connsiteX392" fmla="*/ 203273 w 494136"/>
              <a:gd name="connsiteY392" fmla="*/ 385672 h 400591"/>
              <a:gd name="connsiteX393" fmla="*/ 202672 w 494136"/>
              <a:gd name="connsiteY393" fmla="*/ 384589 h 400591"/>
              <a:gd name="connsiteX394" fmla="*/ 202191 w 494136"/>
              <a:gd name="connsiteY394" fmla="*/ 385793 h 400591"/>
              <a:gd name="connsiteX395" fmla="*/ 202191 w 494136"/>
              <a:gd name="connsiteY395" fmla="*/ 389161 h 400591"/>
              <a:gd name="connsiteX396" fmla="*/ 200566 w 494136"/>
              <a:gd name="connsiteY396" fmla="*/ 390966 h 400591"/>
              <a:gd name="connsiteX397" fmla="*/ 200265 w 494136"/>
              <a:gd name="connsiteY397" fmla="*/ 391086 h 400591"/>
              <a:gd name="connsiteX398" fmla="*/ 200025 w 494136"/>
              <a:gd name="connsiteY398" fmla="*/ 391086 h 400591"/>
              <a:gd name="connsiteX399" fmla="*/ 199603 w 494136"/>
              <a:gd name="connsiteY399" fmla="*/ 391628 h 400591"/>
              <a:gd name="connsiteX400" fmla="*/ 199002 w 494136"/>
              <a:gd name="connsiteY400" fmla="*/ 391808 h 400591"/>
              <a:gd name="connsiteX401" fmla="*/ 198882 w 494136"/>
              <a:gd name="connsiteY401" fmla="*/ 392169 h 400591"/>
              <a:gd name="connsiteX402" fmla="*/ 198401 w 494136"/>
              <a:gd name="connsiteY402" fmla="*/ 392350 h 400591"/>
              <a:gd name="connsiteX403" fmla="*/ 198340 w 494136"/>
              <a:gd name="connsiteY403" fmla="*/ 392590 h 400591"/>
              <a:gd name="connsiteX404" fmla="*/ 198039 w 494136"/>
              <a:gd name="connsiteY404" fmla="*/ 392651 h 400591"/>
              <a:gd name="connsiteX405" fmla="*/ 197799 w 494136"/>
              <a:gd name="connsiteY405" fmla="*/ 393072 h 400591"/>
              <a:gd name="connsiteX406" fmla="*/ 197378 w 494136"/>
              <a:gd name="connsiteY406" fmla="*/ 393011 h 400591"/>
              <a:gd name="connsiteX407" fmla="*/ 197137 w 494136"/>
              <a:gd name="connsiteY407" fmla="*/ 393252 h 400591"/>
              <a:gd name="connsiteX408" fmla="*/ 197137 w 494136"/>
              <a:gd name="connsiteY408" fmla="*/ 394034 h 400591"/>
              <a:gd name="connsiteX409" fmla="*/ 196897 w 494136"/>
              <a:gd name="connsiteY409" fmla="*/ 394215 h 400591"/>
              <a:gd name="connsiteX410" fmla="*/ 196656 w 494136"/>
              <a:gd name="connsiteY410" fmla="*/ 394937 h 400591"/>
              <a:gd name="connsiteX411" fmla="*/ 196475 w 494136"/>
              <a:gd name="connsiteY411" fmla="*/ 395177 h 400591"/>
              <a:gd name="connsiteX412" fmla="*/ 196415 w 494136"/>
              <a:gd name="connsiteY412" fmla="*/ 395538 h 400591"/>
              <a:gd name="connsiteX413" fmla="*/ 195994 w 494136"/>
              <a:gd name="connsiteY413" fmla="*/ 395839 h 400591"/>
              <a:gd name="connsiteX414" fmla="*/ 195753 w 494136"/>
              <a:gd name="connsiteY414" fmla="*/ 395779 h 400591"/>
              <a:gd name="connsiteX415" fmla="*/ 195393 w 494136"/>
              <a:gd name="connsiteY415" fmla="*/ 396200 h 400591"/>
              <a:gd name="connsiteX416" fmla="*/ 187451 w 494136"/>
              <a:gd name="connsiteY416" fmla="*/ 398305 h 400591"/>
              <a:gd name="connsiteX417" fmla="*/ 187331 w 494136"/>
              <a:gd name="connsiteY417" fmla="*/ 398305 h 400591"/>
              <a:gd name="connsiteX418" fmla="*/ 184624 w 494136"/>
              <a:gd name="connsiteY418" fmla="*/ 399027 h 400591"/>
              <a:gd name="connsiteX419" fmla="*/ 184504 w 494136"/>
              <a:gd name="connsiteY419" fmla="*/ 399027 h 400591"/>
              <a:gd name="connsiteX420" fmla="*/ 178488 w 494136"/>
              <a:gd name="connsiteY420" fmla="*/ 400591 h 400591"/>
              <a:gd name="connsiteX421" fmla="*/ 177887 w 494136"/>
              <a:gd name="connsiteY421" fmla="*/ 400351 h 400591"/>
              <a:gd name="connsiteX422" fmla="*/ 177285 w 494136"/>
              <a:gd name="connsiteY422" fmla="*/ 399208 h 400591"/>
              <a:gd name="connsiteX423" fmla="*/ 176864 w 494136"/>
              <a:gd name="connsiteY423" fmla="*/ 398967 h 400591"/>
              <a:gd name="connsiteX424" fmla="*/ 176563 w 494136"/>
              <a:gd name="connsiteY424" fmla="*/ 398727 h 400591"/>
              <a:gd name="connsiteX425" fmla="*/ 175540 w 494136"/>
              <a:gd name="connsiteY425" fmla="*/ 398847 h 400591"/>
              <a:gd name="connsiteX426" fmla="*/ 175240 w 494136"/>
              <a:gd name="connsiteY426" fmla="*/ 398245 h 400591"/>
              <a:gd name="connsiteX427" fmla="*/ 171871 w 494136"/>
              <a:gd name="connsiteY427" fmla="*/ 396681 h 400591"/>
              <a:gd name="connsiteX428" fmla="*/ 171750 w 494136"/>
              <a:gd name="connsiteY428" fmla="*/ 396140 h 400591"/>
              <a:gd name="connsiteX429" fmla="*/ 171630 w 494136"/>
              <a:gd name="connsiteY429" fmla="*/ 395538 h 400591"/>
              <a:gd name="connsiteX430" fmla="*/ 170126 w 494136"/>
              <a:gd name="connsiteY430" fmla="*/ 394756 h 400591"/>
              <a:gd name="connsiteX431" fmla="*/ 169464 w 494136"/>
              <a:gd name="connsiteY431" fmla="*/ 394876 h 400591"/>
              <a:gd name="connsiteX432" fmla="*/ 168021 w 494136"/>
              <a:gd name="connsiteY432" fmla="*/ 395658 h 400591"/>
              <a:gd name="connsiteX433" fmla="*/ 167840 w 494136"/>
              <a:gd name="connsiteY433" fmla="*/ 395177 h 400591"/>
              <a:gd name="connsiteX434" fmla="*/ 167239 w 494136"/>
              <a:gd name="connsiteY434" fmla="*/ 394876 h 400591"/>
              <a:gd name="connsiteX435" fmla="*/ 167239 w 494136"/>
              <a:gd name="connsiteY435" fmla="*/ 394215 h 400591"/>
              <a:gd name="connsiteX436" fmla="*/ 167058 w 494136"/>
              <a:gd name="connsiteY436" fmla="*/ 393493 h 400591"/>
              <a:gd name="connsiteX437" fmla="*/ 167239 w 494136"/>
              <a:gd name="connsiteY437" fmla="*/ 392651 h 400591"/>
              <a:gd name="connsiteX438" fmla="*/ 165614 w 494136"/>
              <a:gd name="connsiteY438" fmla="*/ 391026 h 400591"/>
              <a:gd name="connsiteX439" fmla="*/ 165193 w 494136"/>
              <a:gd name="connsiteY439" fmla="*/ 390846 h 400591"/>
              <a:gd name="connsiteX440" fmla="*/ 165073 w 494136"/>
              <a:gd name="connsiteY440" fmla="*/ 390605 h 400591"/>
              <a:gd name="connsiteX441" fmla="*/ 164231 w 494136"/>
              <a:gd name="connsiteY441" fmla="*/ 390364 h 400591"/>
              <a:gd name="connsiteX442" fmla="*/ 164110 w 494136"/>
              <a:gd name="connsiteY442" fmla="*/ 389883 h 400591"/>
              <a:gd name="connsiteX443" fmla="*/ 164110 w 494136"/>
              <a:gd name="connsiteY443" fmla="*/ 388981 h 400591"/>
              <a:gd name="connsiteX444" fmla="*/ 163750 w 494136"/>
              <a:gd name="connsiteY444" fmla="*/ 388981 h 400591"/>
              <a:gd name="connsiteX445" fmla="*/ 163750 w 494136"/>
              <a:gd name="connsiteY445" fmla="*/ 389221 h 400591"/>
              <a:gd name="connsiteX446" fmla="*/ 163388 w 494136"/>
              <a:gd name="connsiteY446" fmla="*/ 389221 h 400591"/>
              <a:gd name="connsiteX447" fmla="*/ 162546 w 494136"/>
              <a:gd name="connsiteY447" fmla="*/ 389643 h 400591"/>
              <a:gd name="connsiteX448" fmla="*/ 162306 w 494136"/>
              <a:gd name="connsiteY448" fmla="*/ 389883 h 400591"/>
              <a:gd name="connsiteX449" fmla="*/ 161884 w 494136"/>
              <a:gd name="connsiteY449" fmla="*/ 389823 h 400591"/>
              <a:gd name="connsiteX450" fmla="*/ 161644 w 494136"/>
              <a:gd name="connsiteY450" fmla="*/ 389823 h 400591"/>
              <a:gd name="connsiteX451" fmla="*/ 161102 w 494136"/>
              <a:gd name="connsiteY451" fmla="*/ 389643 h 400591"/>
              <a:gd name="connsiteX452" fmla="*/ 161102 w 494136"/>
              <a:gd name="connsiteY452" fmla="*/ 389582 h 400591"/>
              <a:gd name="connsiteX453" fmla="*/ 160742 w 494136"/>
              <a:gd name="connsiteY453" fmla="*/ 388981 h 400591"/>
              <a:gd name="connsiteX454" fmla="*/ 160380 w 494136"/>
              <a:gd name="connsiteY454" fmla="*/ 388921 h 400591"/>
              <a:gd name="connsiteX455" fmla="*/ 160201 w 494136"/>
              <a:gd name="connsiteY455" fmla="*/ 388620 h 400591"/>
              <a:gd name="connsiteX456" fmla="*/ 159659 w 494136"/>
              <a:gd name="connsiteY456" fmla="*/ 388620 h 400591"/>
              <a:gd name="connsiteX457" fmla="*/ 159478 w 494136"/>
              <a:gd name="connsiteY457" fmla="*/ 388560 h 400591"/>
              <a:gd name="connsiteX458" fmla="*/ 159418 w 494136"/>
              <a:gd name="connsiteY458" fmla="*/ 388439 h 400591"/>
              <a:gd name="connsiteX459" fmla="*/ 159238 w 494136"/>
              <a:gd name="connsiteY459" fmla="*/ 388319 h 400591"/>
              <a:gd name="connsiteX460" fmla="*/ 158816 w 494136"/>
              <a:gd name="connsiteY460" fmla="*/ 388740 h 400591"/>
              <a:gd name="connsiteX461" fmla="*/ 158636 w 494136"/>
              <a:gd name="connsiteY461" fmla="*/ 389041 h 400591"/>
              <a:gd name="connsiteX462" fmla="*/ 158516 w 494136"/>
              <a:gd name="connsiteY462" fmla="*/ 388680 h 400591"/>
              <a:gd name="connsiteX463" fmla="*/ 157914 w 494136"/>
              <a:gd name="connsiteY463" fmla="*/ 388500 h 400591"/>
              <a:gd name="connsiteX464" fmla="*/ 157613 w 494136"/>
              <a:gd name="connsiteY464" fmla="*/ 388620 h 400591"/>
              <a:gd name="connsiteX465" fmla="*/ 157493 w 494136"/>
              <a:gd name="connsiteY465" fmla="*/ 388620 h 400591"/>
              <a:gd name="connsiteX466" fmla="*/ 157193 w 494136"/>
              <a:gd name="connsiteY466" fmla="*/ 388560 h 400591"/>
              <a:gd name="connsiteX467" fmla="*/ 156952 w 494136"/>
              <a:gd name="connsiteY467" fmla="*/ 388560 h 400591"/>
              <a:gd name="connsiteX468" fmla="*/ 156651 w 494136"/>
              <a:gd name="connsiteY468" fmla="*/ 388680 h 400591"/>
              <a:gd name="connsiteX469" fmla="*/ 156470 w 494136"/>
              <a:gd name="connsiteY469" fmla="*/ 389161 h 400591"/>
              <a:gd name="connsiteX470" fmla="*/ 155869 w 494136"/>
              <a:gd name="connsiteY470" fmla="*/ 389282 h 400591"/>
              <a:gd name="connsiteX471" fmla="*/ 155689 w 494136"/>
              <a:gd name="connsiteY471" fmla="*/ 389703 h 400591"/>
              <a:gd name="connsiteX472" fmla="*/ 155508 w 494136"/>
              <a:gd name="connsiteY472" fmla="*/ 389823 h 400591"/>
              <a:gd name="connsiteX473" fmla="*/ 155207 w 494136"/>
              <a:gd name="connsiteY473" fmla="*/ 390004 h 400591"/>
              <a:gd name="connsiteX474" fmla="*/ 154966 w 494136"/>
              <a:gd name="connsiteY474" fmla="*/ 390004 h 400591"/>
              <a:gd name="connsiteX475" fmla="*/ 154846 w 494136"/>
              <a:gd name="connsiteY475" fmla="*/ 390244 h 400591"/>
              <a:gd name="connsiteX476" fmla="*/ 154244 w 494136"/>
              <a:gd name="connsiteY476" fmla="*/ 390244 h 400591"/>
              <a:gd name="connsiteX477" fmla="*/ 154064 w 494136"/>
              <a:gd name="connsiteY477" fmla="*/ 390364 h 400591"/>
              <a:gd name="connsiteX478" fmla="*/ 153102 w 494136"/>
              <a:gd name="connsiteY478" fmla="*/ 390244 h 400591"/>
              <a:gd name="connsiteX479" fmla="*/ 152921 w 494136"/>
              <a:gd name="connsiteY479" fmla="*/ 390244 h 400591"/>
              <a:gd name="connsiteX480" fmla="*/ 152560 w 494136"/>
              <a:gd name="connsiteY480" fmla="*/ 390124 h 400591"/>
              <a:gd name="connsiteX481" fmla="*/ 152560 w 494136"/>
              <a:gd name="connsiteY481" fmla="*/ 389883 h 400591"/>
              <a:gd name="connsiteX482" fmla="*/ 151958 w 494136"/>
              <a:gd name="connsiteY482" fmla="*/ 389462 h 400591"/>
              <a:gd name="connsiteX483" fmla="*/ 151236 w 494136"/>
              <a:gd name="connsiteY483" fmla="*/ 389823 h 400591"/>
              <a:gd name="connsiteX484" fmla="*/ 150695 w 494136"/>
              <a:gd name="connsiteY484" fmla="*/ 389943 h 400591"/>
              <a:gd name="connsiteX485" fmla="*/ 150695 w 494136"/>
              <a:gd name="connsiteY485" fmla="*/ 390064 h 400591"/>
              <a:gd name="connsiteX486" fmla="*/ 150094 w 494136"/>
              <a:gd name="connsiteY486" fmla="*/ 390004 h 400591"/>
              <a:gd name="connsiteX487" fmla="*/ 150094 w 494136"/>
              <a:gd name="connsiteY487" fmla="*/ 389703 h 400591"/>
              <a:gd name="connsiteX488" fmla="*/ 149312 w 494136"/>
              <a:gd name="connsiteY488" fmla="*/ 388439 h 400591"/>
              <a:gd name="connsiteX489" fmla="*/ 149312 w 494136"/>
              <a:gd name="connsiteY489" fmla="*/ 387718 h 400591"/>
              <a:gd name="connsiteX490" fmla="*/ 149010 w 494136"/>
              <a:gd name="connsiteY490" fmla="*/ 387718 h 400591"/>
              <a:gd name="connsiteX491" fmla="*/ 148831 w 494136"/>
              <a:gd name="connsiteY491" fmla="*/ 387477 h 400591"/>
              <a:gd name="connsiteX492" fmla="*/ 149010 w 494136"/>
              <a:gd name="connsiteY492" fmla="*/ 387297 h 400591"/>
              <a:gd name="connsiteX493" fmla="*/ 148831 w 494136"/>
              <a:gd name="connsiteY493" fmla="*/ 386875 h 400591"/>
              <a:gd name="connsiteX494" fmla="*/ 148831 w 494136"/>
              <a:gd name="connsiteY494" fmla="*/ 386514 h 400591"/>
              <a:gd name="connsiteX495" fmla="*/ 148710 w 494136"/>
              <a:gd name="connsiteY495" fmla="*/ 386214 h 400591"/>
              <a:gd name="connsiteX496" fmla="*/ 148409 w 494136"/>
              <a:gd name="connsiteY496" fmla="*/ 386214 h 400591"/>
              <a:gd name="connsiteX497" fmla="*/ 147627 w 494136"/>
              <a:gd name="connsiteY497" fmla="*/ 386575 h 400591"/>
              <a:gd name="connsiteX498" fmla="*/ 146905 w 494136"/>
              <a:gd name="connsiteY498" fmla="*/ 385973 h 400591"/>
              <a:gd name="connsiteX499" fmla="*/ 147507 w 494136"/>
              <a:gd name="connsiteY499" fmla="*/ 384650 h 400591"/>
              <a:gd name="connsiteX500" fmla="*/ 147206 w 494136"/>
              <a:gd name="connsiteY500" fmla="*/ 384589 h 400591"/>
              <a:gd name="connsiteX501" fmla="*/ 147086 w 494136"/>
              <a:gd name="connsiteY501" fmla="*/ 384409 h 400591"/>
              <a:gd name="connsiteX502" fmla="*/ 146424 w 494136"/>
              <a:gd name="connsiteY502" fmla="*/ 384048 h 400591"/>
              <a:gd name="connsiteX503" fmla="*/ 146304 w 494136"/>
              <a:gd name="connsiteY503" fmla="*/ 384048 h 400591"/>
              <a:gd name="connsiteX504" fmla="*/ 145401 w 494136"/>
              <a:gd name="connsiteY504" fmla="*/ 383386 h 400591"/>
              <a:gd name="connsiteX505" fmla="*/ 145101 w 494136"/>
              <a:gd name="connsiteY505" fmla="*/ 383025 h 400591"/>
              <a:gd name="connsiteX506" fmla="*/ 144379 w 494136"/>
              <a:gd name="connsiteY506" fmla="*/ 382725 h 400591"/>
              <a:gd name="connsiteX507" fmla="*/ 144379 w 494136"/>
              <a:gd name="connsiteY507" fmla="*/ 382243 h 400591"/>
              <a:gd name="connsiteX508" fmla="*/ 144018 w 494136"/>
              <a:gd name="connsiteY508" fmla="*/ 382063 h 400591"/>
              <a:gd name="connsiteX509" fmla="*/ 143717 w 494136"/>
              <a:gd name="connsiteY509" fmla="*/ 382544 h 400591"/>
              <a:gd name="connsiteX510" fmla="*/ 143597 w 494136"/>
              <a:gd name="connsiteY510" fmla="*/ 382664 h 400591"/>
              <a:gd name="connsiteX511" fmla="*/ 143356 w 494136"/>
              <a:gd name="connsiteY511" fmla="*/ 382544 h 400591"/>
              <a:gd name="connsiteX512" fmla="*/ 142755 w 494136"/>
              <a:gd name="connsiteY512" fmla="*/ 382484 h 400591"/>
              <a:gd name="connsiteX513" fmla="*/ 142153 w 494136"/>
              <a:gd name="connsiteY513" fmla="*/ 382905 h 400591"/>
              <a:gd name="connsiteX514" fmla="*/ 141792 w 494136"/>
              <a:gd name="connsiteY514" fmla="*/ 382544 h 400591"/>
              <a:gd name="connsiteX515" fmla="*/ 141431 w 494136"/>
              <a:gd name="connsiteY515" fmla="*/ 382544 h 400591"/>
              <a:gd name="connsiteX516" fmla="*/ 141431 w 494136"/>
              <a:gd name="connsiteY516" fmla="*/ 382183 h 400591"/>
              <a:gd name="connsiteX517" fmla="*/ 141010 w 494136"/>
              <a:gd name="connsiteY517" fmla="*/ 381281 h 400591"/>
              <a:gd name="connsiteX518" fmla="*/ 140829 w 494136"/>
              <a:gd name="connsiteY518" fmla="*/ 381281 h 400591"/>
              <a:gd name="connsiteX519" fmla="*/ 140829 w 494136"/>
              <a:gd name="connsiteY519" fmla="*/ 380920 h 400591"/>
              <a:gd name="connsiteX520" fmla="*/ 140649 w 494136"/>
              <a:gd name="connsiteY520" fmla="*/ 380799 h 400591"/>
              <a:gd name="connsiteX521" fmla="*/ 140408 w 494136"/>
              <a:gd name="connsiteY521" fmla="*/ 380920 h 400591"/>
              <a:gd name="connsiteX522" fmla="*/ 139867 w 494136"/>
              <a:gd name="connsiteY522" fmla="*/ 380860 h 400591"/>
              <a:gd name="connsiteX523" fmla="*/ 139626 w 494136"/>
              <a:gd name="connsiteY523" fmla="*/ 380980 h 400591"/>
              <a:gd name="connsiteX524" fmla="*/ 139385 w 494136"/>
              <a:gd name="connsiteY524" fmla="*/ 380499 h 400591"/>
              <a:gd name="connsiteX525" fmla="*/ 139145 w 494136"/>
              <a:gd name="connsiteY525" fmla="*/ 380499 h 400591"/>
              <a:gd name="connsiteX526" fmla="*/ 138965 w 494136"/>
              <a:gd name="connsiteY526" fmla="*/ 379777 h 400591"/>
              <a:gd name="connsiteX527" fmla="*/ 138844 w 494136"/>
              <a:gd name="connsiteY527" fmla="*/ 379897 h 400591"/>
              <a:gd name="connsiteX528" fmla="*/ 138183 w 494136"/>
              <a:gd name="connsiteY528" fmla="*/ 379897 h 400591"/>
              <a:gd name="connsiteX529" fmla="*/ 137881 w 494136"/>
              <a:gd name="connsiteY529" fmla="*/ 380078 h 400591"/>
              <a:gd name="connsiteX530" fmla="*/ 137761 w 494136"/>
              <a:gd name="connsiteY530" fmla="*/ 379717 h 400591"/>
              <a:gd name="connsiteX531" fmla="*/ 137641 w 494136"/>
              <a:gd name="connsiteY531" fmla="*/ 379717 h 400591"/>
              <a:gd name="connsiteX532" fmla="*/ 137581 w 494136"/>
              <a:gd name="connsiteY532" fmla="*/ 379295 h 400591"/>
              <a:gd name="connsiteX533" fmla="*/ 137220 w 494136"/>
              <a:gd name="connsiteY533" fmla="*/ 379295 h 400591"/>
              <a:gd name="connsiteX534" fmla="*/ 136919 w 494136"/>
              <a:gd name="connsiteY534" fmla="*/ 378754 h 400591"/>
              <a:gd name="connsiteX535" fmla="*/ 136618 w 494136"/>
              <a:gd name="connsiteY535" fmla="*/ 378513 h 400591"/>
              <a:gd name="connsiteX536" fmla="*/ 136498 w 494136"/>
              <a:gd name="connsiteY536" fmla="*/ 378513 h 400591"/>
              <a:gd name="connsiteX537" fmla="*/ 136498 w 494136"/>
              <a:gd name="connsiteY537" fmla="*/ 378754 h 400591"/>
              <a:gd name="connsiteX538" fmla="*/ 136317 w 494136"/>
              <a:gd name="connsiteY538" fmla="*/ 378754 h 400591"/>
              <a:gd name="connsiteX539" fmla="*/ 136017 w 494136"/>
              <a:gd name="connsiteY539" fmla="*/ 378393 h 400591"/>
              <a:gd name="connsiteX540" fmla="*/ 135776 w 494136"/>
              <a:gd name="connsiteY540" fmla="*/ 378152 h 400591"/>
              <a:gd name="connsiteX541" fmla="*/ 135957 w 494136"/>
              <a:gd name="connsiteY541" fmla="*/ 377310 h 400591"/>
              <a:gd name="connsiteX542" fmla="*/ 135957 w 494136"/>
              <a:gd name="connsiteY542" fmla="*/ 377190 h 400591"/>
              <a:gd name="connsiteX543" fmla="*/ 135836 w 494136"/>
              <a:gd name="connsiteY543" fmla="*/ 377190 h 400591"/>
              <a:gd name="connsiteX544" fmla="*/ 135235 w 494136"/>
              <a:gd name="connsiteY544" fmla="*/ 377130 h 400591"/>
              <a:gd name="connsiteX545" fmla="*/ 135054 w 494136"/>
              <a:gd name="connsiteY545" fmla="*/ 376829 h 400591"/>
              <a:gd name="connsiteX546" fmla="*/ 134753 w 494136"/>
              <a:gd name="connsiteY546" fmla="*/ 376709 h 400591"/>
              <a:gd name="connsiteX547" fmla="*/ 134753 w 494136"/>
              <a:gd name="connsiteY547" fmla="*/ 376167 h 400591"/>
              <a:gd name="connsiteX548" fmla="*/ 134573 w 494136"/>
              <a:gd name="connsiteY548" fmla="*/ 376047 h 400591"/>
              <a:gd name="connsiteX549" fmla="*/ 134573 w 494136"/>
              <a:gd name="connsiteY549" fmla="*/ 375866 h 400591"/>
              <a:gd name="connsiteX550" fmla="*/ 134813 w 494136"/>
              <a:gd name="connsiteY550" fmla="*/ 375746 h 400591"/>
              <a:gd name="connsiteX551" fmla="*/ 134813 w 494136"/>
              <a:gd name="connsiteY551" fmla="*/ 375265 h 400591"/>
              <a:gd name="connsiteX552" fmla="*/ 134513 w 494136"/>
              <a:gd name="connsiteY552" fmla="*/ 375205 h 400591"/>
              <a:gd name="connsiteX553" fmla="*/ 134272 w 494136"/>
              <a:gd name="connsiteY553" fmla="*/ 375205 h 400591"/>
              <a:gd name="connsiteX554" fmla="*/ 134091 w 494136"/>
              <a:gd name="connsiteY554" fmla="*/ 375085 h 400591"/>
              <a:gd name="connsiteX555" fmla="*/ 133971 w 494136"/>
              <a:gd name="connsiteY555" fmla="*/ 374302 h 400591"/>
              <a:gd name="connsiteX556" fmla="*/ 134332 w 494136"/>
              <a:gd name="connsiteY556" fmla="*/ 373701 h 400591"/>
              <a:gd name="connsiteX557" fmla="*/ 134393 w 494136"/>
              <a:gd name="connsiteY557" fmla="*/ 373460 h 400591"/>
              <a:gd name="connsiteX558" fmla="*/ 134152 w 494136"/>
              <a:gd name="connsiteY558" fmla="*/ 373219 h 400591"/>
              <a:gd name="connsiteX559" fmla="*/ 133971 w 494136"/>
              <a:gd name="connsiteY559" fmla="*/ 372678 h 400591"/>
              <a:gd name="connsiteX560" fmla="*/ 133971 w 494136"/>
              <a:gd name="connsiteY560" fmla="*/ 372438 h 400591"/>
              <a:gd name="connsiteX561" fmla="*/ 134393 w 494136"/>
              <a:gd name="connsiteY561" fmla="*/ 372197 h 400591"/>
              <a:gd name="connsiteX562" fmla="*/ 134513 w 494136"/>
              <a:gd name="connsiteY562" fmla="*/ 371956 h 400591"/>
              <a:gd name="connsiteX563" fmla="*/ 134393 w 494136"/>
              <a:gd name="connsiteY563" fmla="*/ 371956 h 400591"/>
              <a:gd name="connsiteX564" fmla="*/ 134393 w 494136"/>
              <a:gd name="connsiteY564" fmla="*/ 371716 h 400591"/>
              <a:gd name="connsiteX565" fmla="*/ 134212 w 494136"/>
              <a:gd name="connsiteY565" fmla="*/ 371415 h 400591"/>
              <a:gd name="connsiteX566" fmla="*/ 134453 w 494136"/>
              <a:gd name="connsiteY566" fmla="*/ 370994 h 400591"/>
              <a:gd name="connsiteX567" fmla="*/ 133911 w 494136"/>
              <a:gd name="connsiteY567" fmla="*/ 370633 h 400591"/>
              <a:gd name="connsiteX568" fmla="*/ 133911 w 494136"/>
              <a:gd name="connsiteY568" fmla="*/ 369971 h 400591"/>
              <a:gd name="connsiteX569" fmla="*/ 134152 w 494136"/>
              <a:gd name="connsiteY569" fmla="*/ 369851 h 400591"/>
              <a:gd name="connsiteX570" fmla="*/ 134272 w 494136"/>
              <a:gd name="connsiteY570" fmla="*/ 369550 h 400591"/>
              <a:gd name="connsiteX571" fmla="*/ 134693 w 494136"/>
              <a:gd name="connsiteY571" fmla="*/ 369309 h 400591"/>
              <a:gd name="connsiteX572" fmla="*/ 134513 w 494136"/>
              <a:gd name="connsiteY572" fmla="*/ 368828 h 400591"/>
              <a:gd name="connsiteX573" fmla="*/ 134753 w 494136"/>
              <a:gd name="connsiteY573" fmla="*/ 368527 h 400591"/>
              <a:gd name="connsiteX574" fmla="*/ 134332 w 494136"/>
              <a:gd name="connsiteY574" fmla="*/ 368527 h 400591"/>
              <a:gd name="connsiteX575" fmla="*/ 134031 w 494136"/>
              <a:gd name="connsiteY575" fmla="*/ 368347 h 400591"/>
              <a:gd name="connsiteX576" fmla="*/ 133791 w 494136"/>
              <a:gd name="connsiteY576" fmla="*/ 368166 h 400591"/>
              <a:gd name="connsiteX577" fmla="*/ 133671 w 494136"/>
              <a:gd name="connsiteY577" fmla="*/ 368166 h 400591"/>
              <a:gd name="connsiteX578" fmla="*/ 133249 w 494136"/>
              <a:gd name="connsiteY578" fmla="*/ 368106 h 400591"/>
              <a:gd name="connsiteX579" fmla="*/ 132828 w 494136"/>
              <a:gd name="connsiteY579" fmla="*/ 367685 h 400591"/>
              <a:gd name="connsiteX580" fmla="*/ 132708 w 494136"/>
              <a:gd name="connsiteY580" fmla="*/ 367324 h 400591"/>
              <a:gd name="connsiteX581" fmla="*/ 132227 w 494136"/>
              <a:gd name="connsiteY581" fmla="*/ 367324 h 400591"/>
              <a:gd name="connsiteX582" fmla="*/ 132227 w 494136"/>
              <a:gd name="connsiteY582" fmla="*/ 367144 h 400591"/>
              <a:gd name="connsiteX583" fmla="*/ 131986 w 494136"/>
              <a:gd name="connsiteY583" fmla="*/ 367083 h 400591"/>
              <a:gd name="connsiteX584" fmla="*/ 131986 w 494136"/>
              <a:gd name="connsiteY584" fmla="*/ 366662 h 400591"/>
              <a:gd name="connsiteX585" fmla="*/ 131926 w 494136"/>
              <a:gd name="connsiteY585" fmla="*/ 366482 h 400591"/>
              <a:gd name="connsiteX586" fmla="*/ 131505 w 494136"/>
              <a:gd name="connsiteY586" fmla="*/ 365820 h 400591"/>
              <a:gd name="connsiteX587" fmla="*/ 131745 w 494136"/>
              <a:gd name="connsiteY587" fmla="*/ 365399 h 400591"/>
              <a:gd name="connsiteX588" fmla="*/ 131805 w 494136"/>
              <a:gd name="connsiteY588" fmla="*/ 365098 h 400591"/>
              <a:gd name="connsiteX589" fmla="*/ 132107 w 494136"/>
              <a:gd name="connsiteY589" fmla="*/ 365098 h 400591"/>
              <a:gd name="connsiteX590" fmla="*/ 131805 w 494136"/>
              <a:gd name="connsiteY590" fmla="*/ 364737 h 400591"/>
              <a:gd name="connsiteX591" fmla="*/ 131805 w 494136"/>
              <a:gd name="connsiteY591" fmla="*/ 364316 h 400591"/>
              <a:gd name="connsiteX592" fmla="*/ 131986 w 494136"/>
              <a:gd name="connsiteY592" fmla="*/ 364316 h 400591"/>
              <a:gd name="connsiteX593" fmla="*/ 131805 w 494136"/>
              <a:gd name="connsiteY593" fmla="*/ 363895 h 400591"/>
              <a:gd name="connsiteX594" fmla="*/ 131385 w 494136"/>
              <a:gd name="connsiteY594" fmla="*/ 363654 h 400591"/>
              <a:gd name="connsiteX595" fmla="*/ 130963 w 494136"/>
              <a:gd name="connsiteY595" fmla="*/ 363654 h 400591"/>
              <a:gd name="connsiteX596" fmla="*/ 130843 w 494136"/>
              <a:gd name="connsiteY596" fmla="*/ 363835 h 400591"/>
              <a:gd name="connsiteX597" fmla="*/ 130723 w 494136"/>
              <a:gd name="connsiteY597" fmla="*/ 363715 h 400591"/>
              <a:gd name="connsiteX598" fmla="*/ 130301 w 494136"/>
              <a:gd name="connsiteY598" fmla="*/ 363715 h 400591"/>
              <a:gd name="connsiteX599" fmla="*/ 130301 w 494136"/>
              <a:gd name="connsiteY599" fmla="*/ 363594 h 400591"/>
              <a:gd name="connsiteX600" fmla="*/ 129881 w 494136"/>
              <a:gd name="connsiteY600" fmla="*/ 363354 h 400591"/>
              <a:gd name="connsiteX601" fmla="*/ 129881 w 494136"/>
              <a:gd name="connsiteY601" fmla="*/ 363173 h 400591"/>
              <a:gd name="connsiteX602" fmla="*/ 129580 w 494136"/>
              <a:gd name="connsiteY602" fmla="*/ 362933 h 400591"/>
              <a:gd name="connsiteX603" fmla="*/ 128798 w 494136"/>
              <a:gd name="connsiteY603" fmla="*/ 362872 h 400591"/>
              <a:gd name="connsiteX604" fmla="*/ 126873 w 494136"/>
              <a:gd name="connsiteY604" fmla="*/ 363233 h 400591"/>
              <a:gd name="connsiteX605" fmla="*/ 125669 w 494136"/>
              <a:gd name="connsiteY605" fmla="*/ 361549 h 400591"/>
              <a:gd name="connsiteX606" fmla="*/ 123624 w 494136"/>
              <a:gd name="connsiteY606" fmla="*/ 362271 h 400591"/>
              <a:gd name="connsiteX607" fmla="*/ 123504 w 494136"/>
              <a:gd name="connsiteY607" fmla="*/ 361669 h 400591"/>
              <a:gd name="connsiteX608" fmla="*/ 122301 w 494136"/>
              <a:gd name="connsiteY608" fmla="*/ 359864 h 400591"/>
              <a:gd name="connsiteX609" fmla="*/ 121939 w 494136"/>
              <a:gd name="connsiteY609" fmla="*/ 359744 h 400591"/>
              <a:gd name="connsiteX610" fmla="*/ 121639 w 494136"/>
              <a:gd name="connsiteY610" fmla="*/ 358842 h 400591"/>
              <a:gd name="connsiteX611" fmla="*/ 121639 w 494136"/>
              <a:gd name="connsiteY611" fmla="*/ 358240 h 400591"/>
              <a:gd name="connsiteX612" fmla="*/ 122782 w 494136"/>
              <a:gd name="connsiteY612" fmla="*/ 356436 h 400591"/>
              <a:gd name="connsiteX613" fmla="*/ 124046 w 494136"/>
              <a:gd name="connsiteY613" fmla="*/ 356436 h 400591"/>
              <a:gd name="connsiteX614" fmla="*/ 125669 w 494136"/>
              <a:gd name="connsiteY614" fmla="*/ 354390 h 400591"/>
              <a:gd name="connsiteX615" fmla="*/ 127233 w 494136"/>
              <a:gd name="connsiteY615" fmla="*/ 354510 h 400591"/>
              <a:gd name="connsiteX616" fmla="*/ 126813 w 494136"/>
              <a:gd name="connsiteY616" fmla="*/ 352886 h 400591"/>
              <a:gd name="connsiteX617" fmla="*/ 128256 w 494136"/>
              <a:gd name="connsiteY617" fmla="*/ 352104 h 400591"/>
              <a:gd name="connsiteX618" fmla="*/ 128136 w 494136"/>
              <a:gd name="connsiteY618" fmla="*/ 350901 h 400591"/>
              <a:gd name="connsiteX619" fmla="*/ 130241 w 494136"/>
              <a:gd name="connsiteY619" fmla="*/ 349818 h 400591"/>
              <a:gd name="connsiteX620" fmla="*/ 129038 w 494136"/>
              <a:gd name="connsiteY620" fmla="*/ 348615 h 400591"/>
              <a:gd name="connsiteX621" fmla="*/ 128497 w 494136"/>
              <a:gd name="connsiteY621" fmla="*/ 350059 h 400591"/>
              <a:gd name="connsiteX622" fmla="*/ 126813 w 494136"/>
              <a:gd name="connsiteY622" fmla="*/ 347652 h 400591"/>
              <a:gd name="connsiteX623" fmla="*/ 126813 w 494136"/>
              <a:gd name="connsiteY623" fmla="*/ 346690 h 400591"/>
              <a:gd name="connsiteX624" fmla="*/ 125309 w 494136"/>
              <a:gd name="connsiteY624" fmla="*/ 347472 h 400591"/>
              <a:gd name="connsiteX625" fmla="*/ 125068 w 494136"/>
              <a:gd name="connsiteY625" fmla="*/ 346329 h 400591"/>
              <a:gd name="connsiteX626" fmla="*/ 123383 w 494136"/>
              <a:gd name="connsiteY626" fmla="*/ 346630 h 400591"/>
              <a:gd name="connsiteX627" fmla="*/ 123684 w 494136"/>
              <a:gd name="connsiteY627" fmla="*/ 345427 h 400591"/>
              <a:gd name="connsiteX628" fmla="*/ 123684 w 494136"/>
              <a:gd name="connsiteY628" fmla="*/ 345006 h 400591"/>
              <a:gd name="connsiteX629" fmla="*/ 122962 w 494136"/>
              <a:gd name="connsiteY629" fmla="*/ 344705 h 400591"/>
              <a:gd name="connsiteX630" fmla="*/ 121278 w 494136"/>
              <a:gd name="connsiteY630" fmla="*/ 345787 h 400591"/>
              <a:gd name="connsiteX631" fmla="*/ 120195 w 494136"/>
              <a:gd name="connsiteY631" fmla="*/ 345968 h 400591"/>
              <a:gd name="connsiteX632" fmla="*/ 119293 w 494136"/>
              <a:gd name="connsiteY632" fmla="*/ 346930 h 400591"/>
              <a:gd name="connsiteX633" fmla="*/ 118992 w 494136"/>
              <a:gd name="connsiteY633" fmla="*/ 346028 h 400591"/>
              <a:gd name="connsiteX634" fmla="*/ 118571 w 494136"/>
              <a:gd name="connsiteY634" fmla="*/ 346209 h 400591"/>
              <a:gd name="connsiteX635" fmla="*/ 118090 w 494136"/>
              <a:gd name="connsiteY635" fmla="*/ 347833 h 400591"/>
              <a:gd name="connsiteX636" fmla="*/ 116526 w 494136"/>
              <a:gd name="connsiteY636" fmla="*/ 348314 h 400591"/>
              <a:gd name="connsiteX637" fmla="*/ 116044 w 494136"/>
              <a:gd name="connsiteY637" fmla="*/ 347171 h 400591"/>
              <a:gd name="connsiteX638" fmla="*/ 114359 w 494136"/>
              <a:gd name="connsiteY638" fmla="*/ 348013 h 400591"/>
              <a:gd name="connsiteX639" fmla="*/ 112555 w 494136"/>
              <a:gd name="connsiteY639" fmla="*/ 346329 h 400591"/>
              <a:gd name="connsiteX640" fmla="*/ 112014 w 494136"/>
              <a:gd name="connsiteY640" fmla="*/ 346630 h 400591"/>
              <a:gd name="connsiteX641" fmla="*/ 112676 w 494136"/>
              <a:gd name="connsiteY641" fmla="*/ 348675 h 400591"/>
              <a:gd name="connsiteX642" fmla="*/ 112375 w 494136"/>
              <a:gd name="connsiteY642" fmla="*/ 350299 h 400591"/>
              <a:gd name="connsiteX643" fmla="*/ 112074 w 494136"/>
              <a:gd name="connsiteY643" fmla="*/ 350299 h 400591"/>
              <a:gd name="connsiteX644" fmla="*/ 111954 w 494136"/>
              <a:gd name="connsiteY644" fmla="*/ 350059 h 400591"/>
              <a:gd name="connsiteX645" fmla="*/ 111773 w 494136"/>
              <a:gd name="connsiteY645" fmla="*/ 349277 h 400591"/>
              <a:gd name="connsiteX646" fmla="*/ 111653 w 494136"/>
              <a:gd name="connsiteY646" fmla="*/ 349096 h 400591"/>
              <a:gd name="connsiteX647" fmla="*/ 111412 w 494136"/>
              <a:gd name="connsiteY647" fmla="*/ 349036 h 400591"/>
              <a:gd name="connsiteX648" fmla="*/ 110570 w 494136"/>
              <a:gd name="connsiteY648" fmla="*/ 348916 h 400591"/>
              <a:gd name="connsiteX649" fmla="*/ 109908 w 494136"/>
              <a:gd name="connsiteY649" fmla="*/ 349337 h 400591"/>
              <a:gd name="connsiteX650" fmla="*/ 109306 w 494136"/>
              <a:gd name="connsiteY650" fmla="*/ 347893 h 400591"/>
              <a:gd name="connsiteX651" fmla="*/ 108224 w 494136"/>
              <a:gd name="connsiteY651" fmla="*/ 346870 h 400591"/>
              <a:gd name="connsiteX652" fmla="*/ 107382 w 494136"/>
              <a:gd name="connsiteY652" fmla="*/ 345968 h 400591"/>
              <a:gd name="connsiteX653" fmla="*/ 105697 w 494136"/>
              <a:gd name="connsiteY653" fmla="*/ 346329 h 400591"/>
              <a:gd name="connsiteX654" fmla="*/ 105396 w 494136"/>
              <a:gd name="connsiteY654" fmla="*/ 346329 h 400591"/>
              <a:gd name="connsiteX655" fmla="*/ 104795 w 494136"/>
              <a:gd name="connsiteY655" fmla="*/ 346570 h 400591"/>
              <a:gd name="connsiteX656" fmla="*/ 102810 w 494136"/>
              <a:gd name="connsiteY656" fmla="*/ 347231 h 400591"/>
              <a:gd name="connsiteX657" fmla="*/ 103051 w 494136"/>
              <a:gd name="connsiteY657" fmla="*/ 346449 h 400591"/>
              <a:gd name="connsiteX658" fmla="*/ 102629 w 494136"/>
              <a:gd name="connsiteY658" fmla="*/ 346028 h 400591"/>
              <a:gd name="connsiteX659" fmla="*/ 100884 w 494136"/>
              <a:gd name="connsiteY659" fmla="*/ 346510 h 400591"/>
              <a:gd name="connsiteX660" fmla="*/ 100283 w 494136"/>
              <a:gd name="connsiteY660" fmla="*/ 348073 h 400591"/>
              <a:gd name="connsiteX661" fmla="*/ 99561 w 494136"/>
              <a:gd name="connsiteY661" fmla="*/ 348314 h 400591"/>
              <a:gd name="connsiteX662" fmla="*/ 98779 w 494136"/>
              <a:gd name="connsiteY662" fmla="*/ 348134 h 400591"/>
              <a:gd name="connsiteX663" fmla="*/ 98238 w 494136"/>
              <a:gd name="connsiteY663" fmla="*/ 347352 h 400591"/>
              <a:gd name="connsiteX664" fmla="*/ 98418 w 494136"/>
              <a:gd name="connsiteY664" fmla="*/ 346930 h 400591"/>
              <a:gd name="connsiteX665" fmla="*/ 96673 w 494136"/>
              <a:gd name="connsiteY665" fmla="*/ 346028 h 400591"/>
              <a:gd name="connsiteX666" fmla="*/ 96553 w 494136"/>
              <a:gd name="connsiteY666" fmla="*/ 345427 h 400591"/>
              <a:gd name="connsiteX667" fmla="*/ 97516 w 494136"/>
              <a:gd name="connsiteY667" fmla="*/ 344825 h 400591"/>
              <a:gd name="connsiteX668" fmla="*/ 99140 w 494136"/>
              <a:gd name="connsiteY668" fmla="*/ 343742 h 400591"/>
              <a:gd name="connsiteX669" fmla="*/ 98959 w 494136"/>
              <a:gd name="connsiteY669" fmla="*/ 343141 h 400591"/>
              <a:gd name="connsiteX670" fmla="*/ 98719 w 494136"/>
              <a:gd name="connsiteY670" fmla="*/ 342539 h 400591"/>
              <a:gd name="connsiteX671" fmla="*/ 98478 w 494136"/>
              <a:gd name="connsiteY671" fmla="*/ 341937 h 400591"/>
              <a:gd name="connsiteX672" fmla="*/ 97757 w 494136"/>
              <a:gd name="connsiteY672" fmla="*/ 340855 h 400591"/>
              <a:gd name="connsiteX673" fmla="*/ 96012 w 494136"/>
              <a:gd name="connsiteY673" fmla="*/ 340494 h 400591"/>
              <a:gd name="connsiteX674" fmla="*/ 95230 w 494136"/>
              <a:gd name="connsiteY674" fmla="*/ 341516 h 400591"/>
              <a:gd name="connsiteX675" fmla="*/ 94387 w 494136"/>
              <a:gd name="connsiteY675" fmla="*/ 341516 h 400591"/>
              <a:gd name="connsiteX676" fmla="*/ 93545 w 494136"/>
              <a:gd name="connsiteY676" fmla="*/ 340614 h 400591"/>
              <a:gd name="connsiteX677" fmla="*/ 92944 w 494136"/>
              <a:gd name="connsiteY677" fmla="*/ 338328 h 400591"/>
              <a:gd name="connsiteX678" fmla="*/ 91800 w 494136"/>
              <a:gd name="connsiteY678" fmla="*/ 338930 h 400591"/>
              <a:gd name="connsiteX679" fmla="*/ 91199 w 494136"/>
              <a:gd name="connsiteY679" fmla="*/ 337907 h 400591"/>
              <a:gd name="connsiteX680" fmla="*/ 91800 w 494136"/>
              <a:gd name="connsiteY680" fmla="*/ 336583 h 400591"/>
              <a:gd name="connsiteX681" fmla="*/ 91741 w 494136"/>
              <a:gd name="connsiteY681" fmla="*/ 336403 h 400591"/>
              <a:gd name="connsiteX682" fmla="*/ 91139 w 494136"/>
              <a:gd name="connsiteY682" fmla="*/ 336222 h 400591"/>
              <a:gd name="connsiteX683" fmla="*/ 90056 w 494136"/>
              <a:gd name="connsiteY683" fmla="*/ 337125 h 400591"/>
              <a:gd name="connsiteX684" fmla="*/ 88973 w 494136"/>
              <a:gd name="connsiteY684" fmla="*/ 335681 h 400591"/>
              <a:gd name="connsiteX685" fmla="*/ 90056 w 494136"/>
              <a:gd name="connsiteY685" fmla="*/ 334598 h 400591"/>
              <a:gd name="connsiteX686" fmla="*/ 89093 w 494136"/>
              <a:gd name="connsiteY686" fmla="*/ 333094 h 400591"/>
              <a:gd name="connsiteX687" fmla="*/ 89154 w 494136"/>
              <a:gd name="connsiteY687" fmla="*/ 331590 h 400591"/>
              <a:gd name="connsiteX688" fmla="*/ 88733 w 494136"/>
              <a:gd name="connsiteY688" fmla="*/ 331470 h 400591"/>
              <a:gd name="connsiteX689" fmla="*/ 87590 w 494136"/>
              <a:gd name="connsiteY689" fmla="*/ 331771 h 400591"/>
              <a:gd name="connsiteX690" fmla="*/ 86988 w 494136"/>
              <a:gd name="connsiteY690" fmla="*/ 332553 h 400591"/>
              <a:gd name="connsiteX691" fmla="*/ 88251 w 494136"/>
              <a:gd name="connsiteY691" fmla="*/ 335320 h 400591"/>
              <a:gd name="connsiteX692" fmla="*/ 86807 w 494136"/>
              <a:gd name="connsiteY692" fmla="*/ 336162 h 400591"/>
              <a:gd name="connsiteX693" fmla="*/ 85905 w 494136"/>
              <a:gd name="connsiteY693" fmla="*/ 336523 h 400591"/>
              <a:gd name="connsiteX694" fmla="*/ 85605 w 494136"/>
              <a:gd name="connsiteY694" fmla="*/ 336704 h 400591"/>
              <a:gd name="connsiteX695" fmla="*/ 84521 w 494136"/>
              <a:gd name="connsiteY695" fmla="*/ 336824 h 400591"/>
              <a:gd name="connsiteX696" fmla="*/ 82957 w 494136"/>
              <a:gd name="connsiteY696" fmla="*/ 335320 h 400591"/>
              <a:gd name="connsiteX697" fmla="*/ 83319 w 494136"/>
              <a:gd name="connsiteY697" fmla="*/ 334117 h 400591"/>
              <a:gd name="connsiteX698" fmla="*/ 82235 w 494136"/>
              <a:gd name="connsiteY698" fmla="*/ 333696 h 400591"/>
              <a:gd name="connsiteX699" fmla="*/ 81574 w 494136"/>
              <a:gd name="connsiteY699" fmla="*/ 332132 h 400591"/>
              <a:gd name="connsiteX700" fmla="*/ 78987 w 494136"/>
              <a:gd name="connsiteY700" fmla="*/ 330868 h 400591"/>
              <a:gd name="connsiteX701" fmla="*/ 78145 w 494136"/>
              <a:gd name="connsiteY701" fmla="*/ 331470 h 400591"/>
              <a:gd name="connsiteX702" fmla="*/ 77784 w 494136"/>
              <a:gd name="connsiteY702" fmla="*/ 332071 h 400591"/>
              <a:gd name="connsiteX703" fmla="*/ 76641 w 494136"/>
              <a:gd name="connsiteY703" fmla="*/ 332312 h 400591"/>
              <a:gd name="connsiteX704" fmla="*/ 74655 w 494136"/>
              <a:gd name="connsiteY704" fmla="*/ 331470 h 400591"/>
              <a:gd name="connsiteX705" fmla="*/ 72911 w 494136"/>
              <a:gd name="connsiteY705" fmla="*/ 329846 h 400591"/>
              <a:gd name="connsiteX706" fmla="*/ 72309 w 494136"/>
              <a:gd name="connsiteY706" fmla="*/ 329425 h 400591"/>
              <a:gd name="connsiteX707" fmla="*/ 71708 w 494136"/>
              <a:gd name="connsiteY707" fmla="*/ 330928 h 400591"/>
              <a:gd name="connsiteX708" fmla="*/ 70805 w 494136"/>
              <a:gd name="connsiteY708" fmla="*/ 330568 h 400591"/>
              <a:gd name="connsiteX709" fmla="*/ 69964 w 494136"/>
              <a:gd name="connsiteY709" fmla="*/ 329785 h 400591"/>
              <a:gd name="connsiteX710" fmla="*/ 69241 w 494136"/>
              <a:gd name="connsiteY710" fmla="*/ 329966 h 400591"/>
              <a:gd name="connsiteX711" fmla="*/ 70144 w 494136"/>
              <a:gd name="connsiteY711" fmla="*/ 327861 h 400591"/>
              <a:gd name="connsiteX712" fmla="*/ 68941 w 494136"/>
              <a:gd name="connsiteY712" fmla="*/ 327018 h 400591"/>
              <a:gd name="connsiteX713" fmla="*/ 69482 w 494136"/>
              <a:gd name="connsiteY713" fmla="*/ 325214 h 400591"/>
              <a:gd name="connsiteX714" fmla="*/ 69001 w 494136"/>
              <a:gd name="connsiteY714" fmla="*/ 324431 h 400591"/>
              <a:gd name="connsiteX715" fmla="*/ 67978 w 494136"/>
              <a:gd name="connsiteY715" fmla="*/ 324311 h 400591"/>
              <a:gd name="connsiteX716" fmla="*/ 67617 w 494136"/>
              <a:gd name="connsiteY716" fmla="*/ 324071 h 400591"/>
              <a:gd name="connsiteX717" fmla="*/ 67256 w 494136"/>
              <a:gd name="connsiteY717" fmla="*/ 323469 h 400591"/>
              <a:gd name="connsiteX718" fmla="*/ 67015 w 494136"/>
              <a:gd name="connsiteY718" fmla="*/ 323228 h 400591"/>
              <a:gd name="connsiteX719" fmla="*/ 66835 w 494136"/>
              <a:gd name="connsiteY719" fmla="*/ 322446 h 400591"/>
              <a:gd name="connsiteX720" fmla="*/ 65993 w 494136"/>
              <a:gd name="connsiteY720" fmla="*/ 321965 h 400591"/>
              <a:gd name="connsiteX721" fmla="*/ 64910 w 494136"/>
              <a:gd name="connsiteY721" fmla="*/ 319559 h 400591"/>
              <a:gd name="connsiteX722" fmla="*/ 62985 w 494136"/>
              <a:gd name="connsiteY722" fmla="*/ 318837 h 400591"/>
              <a:gd name="connsiteX723" fmla="*/ 62564 w 494136"/>
              <a:gd name="connsiteY723" fmla="*/ 318596 h 400591"/>
              <a:gd name="connsiteX724" fmla="*/ 62564 w 494136"/>
              <a:gd name="connsiteY724" fmla="*/ 318175 h 400591"/>
              <a:gd name="connsiteX725" fmla="*/ 62925 w 494136"/>
              <a:gd name="connsiteY725" fmla="*/ 317634 h 400591"/>
              <a:gd name="connsiteX726" fmla="*/ 63045 w 494136"/>
              <a:gd name="connsiteY726" fmla="*/ 317212 h 400591"/>
              <a:gd name="connsiteX727" fmla="*/ 63285 w 494136"/>
              <a:gd name="connsiteY727" fmla="*/ 316912 h 400591"/>
              <a:gd name="connsiteX728" fmla="*/ 64007 w 494136"/>
              <a:gd name="connsiteY728" fmla="*/ 316431 h 400591"/>
              <a:gd name="connsiteX729" fmla="*/ 64007 w 494136"/>
              <a:gd name="connsiteY729" fmla="*/ 316250 h 400591"/>
              <a:gd name="connsiteX730" fmla="*/ 63888 w 494136"/>
              <a:gd name="connsiteY730" fmla="*/ 315408 h 400591"/>
              <a:gd name="connsiteX731" fmla="*/ 63888 w 494136"/>
              <a:gd name="connsiteY731" fmla="*/ 314987 h 400591"/>
              <a:gd name="connsiteX732" fmla="*/ 64128 w 494136"/>
              <a:gd name="connsiteY732" fmla="*/ 314746 h 400591"/>
              <a:gd name="connsiteX733" fmla="*/ 64429 w 494136"/>
              <a:gd name="connsiteY733" fmla="*/ 314566 h 400591"/>
              <a:gd name="connsiteX734" fmla="*/ 65091 w 494136"/>
              <a:gd name="connsiteY734" fmla="*/ 314265 h 400591"/>
              <a:gd name="connsiteX735" fmla="*/ 65211 w 494136"/>
              <a:gd name="connsiteY735" fmla="*/ 314265 h 400591"/>
              <a:gd name="connsiteX736" fmla="*/ 65091 w 494136"/>
              <a:gd name="connsiteY736" fmla="*/ 313964 h 400591"/>
              <a:gd name="connsiteX737" fmla="*/ 64910 w 494136"/>
              <a:gd name="connsiteY737" fmla="*/ 313723 h 400591"/>
              <a:gd name="connsiteX738" fmla="*/ 64789 w 494136"/>
              <a:gd name="connsiteY738" fmla="*/ 313543 h 400591"/>
              <a:gd name="connsiteX739" fmla="*/ 64188 w 494136"/>
              <a:gd name="connsiteY739" fmla="*/ 313603 h 400591"/>
              <a:gd name="connsiteX740" fmla="*/ 63707 w 494136"/>
              <a:gd name="connsiteY740" fmla="*/ 313904 h 400591"/>
              <a:gd name="connsiteX741" fmla="*/ 63045 w 494136"/>
              <a:gd name="connsiteY741" fmla="*/ 314385 h 400591"/>
              <a:gd name="connsiteX742" fmla="*/ 62564 w 494136"/>
              <a:gd name="connsiteY742" fmla="*/ 314505 h 400591"/>
              <a:gd name="connsiteX743" fmla="*/ 62384 w 494136"/>
              <a:gd name="connsiteY743" fmla="*/ 314505 h 400591"/>
              <a:gd name="connsiteX744" fmla="*/ 61782 w 494136"/>
              <a:gd name="connsiteY744" fmla="*/ 314265 h 400591"/>
              <a:gd name="connsiteX745" fmla="*/ 61662 w 494136"/>
              <a:gd name="connsiteY745" fmla="*/ 314024 h 400591"/>
              <a:gd name="connsiteX746" fmla="*/ 61662 w 494136"/>
              <a:gd name="connsiteY746" fmla="*/ 313784 h 400591"/>
              <a:gd name="connsiteX747" fmla="*/ 62263 w 494136"/>
              <a:gd name="connsiteY747" fmla="*/ 313242 h 400591"/>
              <a:gd name="connsiteX748" fmla="*/ 62865 w 494136"/>
              <a:gd name="connsiteY748" fmla="*/ 312641 h 400591"/>
              <a:gd name="connsiteX749" fmla="*/ 63045 w 494136"/>
              <a:gd name="connsiteY749" fmla="*/ 312400 h 400591"/>
              <a:gd name="connsiteX750" fmla="*/ 62804 w 494136"/>
              <a:gd name="connsiteY750" fmla="*/ 312039 h 400591"/>
              <a:gd name="connsiteX751" fmla="*/ 62384 w 494136"/>
              <a:gd name="connsiteY751" fmla="*/ 311919 h 400591"/>
              <a:gd name="connsiteX752" fmla="*/ 61962 w 494136"/>
              <a:gd name="connsiteY752" fmla="*/ 312099 h 400591"/>
              <a:gd name="connsiteX753" fmla="*/ 61602 w 494136"/>
              <a:gd name="connsiteY753" fmla="*/ 312520 h 400591"/>
              <a:gd name="connsiteX754" fmla="*/ 61180 w 494136"/>
              <a:gd name="connsiteY754" fmla="*/ 312520 h 400591"/>
              <a:gd name="connsiteX755" fmla="*/ 60880 w 494136"/>
              <a:gd name="connsiteY755" fmla="*/ 312400 h 400591"/>
              <a:gd name="connsiteX756" fmla="*/ 60518 w 494136"/>
              <a:gd name="connsiteY756" fmla="*/ 312280 h 400591"/>
              <a:gd name="connsiteX757" fmla="*/ 60458 w 494136"/>
              <a:gd name="connsiteY757" fmla="*/ 311859 h 400591"/>
              <a:gd name="connsiteX758" fmla="*/ 60458 w 494136"/>
              <a:gd name="connsiteY758" fmla="*/ 311498 h 400591"/>
              <a:gd name="connsiteX759" fmla="*/ 60278 w 494136"/>
              <a:gd name="connsiteY759" fmla="*/ 311076 h 400591"/>
              <a:gd name="connsiteX760" fmla="*/ 60037 w 494136"/>
              <a:gd name="connsiteY760" fmla="*/ 310535 h 400591"/>
              <a:gd name="connsiteX761" fmla="*/ 60037 w 494136"/>
              <a:gd name="connsiteY761" fmla="*/ 310415 h 400591"/>
              <a:gd name="connsiteX762" fmla="*/ 58834 w 494136"/>
              <a:gd name="connsiteY762" fmla="*/ 310535 h 400591"/>
              <a:gd name="connsiteX763" fmla="*/ 58654 w 494136"/>
              <a:gd name="connsiteY763" fmla="*/ 310475 h 400591"/>
              <a:gd name="connsiteX764" fmla="*/ 57812 w 494136"/>
              <a:gd name="connsiteY764" fmla="*/ 309572 h 400591"/>
              <a:gd name="connsiteX765" fmla="*/ 57511 w 494136"/>
              <a:gd name="connsiteY765" fmla="*/ 309452 h 400591"/>
              <a:gd name="connsiteX766" fmla="*/ 56368 w 494136"/>
              <a:gd name="connsiteY766" fmla="*/ 309452 h 400591"/>
              <a:gd name="connsiteX767" fmla="*/ 56007 w 494136"/>
              <a:gd name="connsiteY767" fmla="*/ 309272 h 400591"/>
              <a:gd name="connsiteX768" fmla="*/ 55706 w 494136"/>
              <a:gd name="connsiteY768" fmla="*/ 308670 h 400591"/>
              <a:gd name="connsiteX769" fmla="*/ 55285 w 494136"/>
              <a:gd name="connsiteY769" fmla="*/ 308429 h 400591"/>
              <a:gd name="connsiteX770" fmla="*/ 54683 w 494136"/>
              <a:gd name="connsiteY770" fmla="*/ 308369 h 400591"/>
              <a:gd name="connsiteX771" fmla="*/ 54202 w 494136"/>
              <a:gd name="connsiteY771" fmla="*/ 308490 h 400591"/>
              <a:gd name="connsiteX772" fmla="*/ 53781 w 494136"/>
              <a:gd name="connsiteY772" fmla="*/ 308129 h 400591"/>
              <a:gd name="connsiteX773" fmla="*/ 53360 w 494136"/>
              <a:gd name="connsiteY773" fmla="*/ 306926 h 400591"/>
              <a:gd name="connsiteX774" fmla="*/ 51736 w 494136"/>
              <a:gd name="connsiteY774" fmla="*/ 305903 h 400591"/>
              <a:gd name="connsiteX775" fmla="*/ 50893 w 494136"/>
              <a:gd name="connsiteY775" fmla="*/ 307888 h 400591"/>
              <a:gd name="connsiteX776" fmla="*/ 50051 w 494136"/>
              <a:gd name="connsiteY776" fmla="*/ 306504 h 400591"/>
              <a:gd name="connsiteX777" fmla="*/ 50051 w 494136"/>
              <a:gd name="connsiteY777" fmla="*/ 304700 h 400591"/>
              <a:gd name="connsiteX778" fmla="*/ 49870 w 494136"/>
              <a:gd name="connsiteY778" fmla="*/ 304158 h 400591"/>
              <a:gd name="connsiteX779" fmla="*/ 49630 w 494136"/>
              <a:gd name="connsiteY779" fmla="*/ 303737 h 400591"/>
              <a:gd name="connsiteX780" fmla="*/ 48246 w 494136"/>
              <a:gd name="connsiteY780" fmla="*/ 303015 h 400591"/>
              <a:gd name="connsiteX781" fmla="*/ 47946 w 494136"/>
              <a:gd name="connsiteY781" fmla="*/ 302714 h 400591"/>
              <a:gd name="connsiteX782" fmla="*/ 47464 w 494136"/>
              <a:gd name="connsiteY782" fmla="*/ 301572 h 400591"/>
              <a:gd name="connsiteX783" fmla="*/ 46742 w 494136"/>
              <a:gd name="connsiteY783" fmla="*/ 301572 h 400591"/>
              <a:gd name="connsiteX784" fmla="*/ 46261 w 494136"/>
              <a:gd name="connsiteY784" fmla="*/ 301451 h 400591"/>
              <a:gd name="connsiteX785" fmla="*/ 46080 w 494136"/>
              <a:gd name="connsiteY785" fmla="*/ 301150 h 400591"/>
              <a:gd name="connsiteX786" fmla="*/ 46442 w 494136"/>
              <a:gd name="connsiteY786" fmla="*/ 300429 h 400591"/>
              <a:gd name="connsiteX787" fmla="*/ 46562 w 494136"/>
              <a:gd name="connsiteY787" fmla="*/ 299286 h 400591"/>
              <a:gd name="connsiteX788" fmla="*/ 45058 w 494136"/>
              <a:gd name="connsiteY788" fmla="*/ 298804 h 400591"/>
              <a:gd name="connsiteX789" fmla="*/ 45298 w 494136"/>
              <a:gd name="connsiteY789" fmla="*/ 298082 h 400591"/>
              <a:gd name="connsiteX790" fmla="*/ 47043 w 494136"/>
              <a:gd name="connsiteY790" fmla="*/ 297481 h 400591"/>
              <a:gd name="connsiteX791" fmla="*/ 45238 w 494136"/>
              <a:gd name="connsiteY791" fmla="*/ 296037 h 400591"/>
              <a:gd name="connsiteX792" fmla="*/ 44938 w 494136"/>
              <a:gd name="connsiteY792" fmla="*/ 294292 h 400591"/>
              <a:gd name="connsiteX793" fmla="*/ 42712 w 494136"/>
              <a:gd name="connsiteY793" fmla="*/ 293450 h 400591"/>
              <a:gd name="connsiteX794" fmla="*/ 41809 w 494136"/>
              <a:gd name="connsiteY794" fmla="*/ 291946 h 400591"/>
              <a:gd name="connsiteX795" fmla="*/ 41569 w 494136"/>
              <a:gd name="connsiteY795" fmla="*/ 291826 h 400591"/>
              <a:gd name="connsiteX796" fmla="*/ 40125 w 494136"/>
              <a:gd name="connsiteY796" fmla="*/ 291405 h 400591"/>
              <a:gd name="connsiteX797" fmla="*/ 39764 w 494136"/>
              <a:gd name="connsiteY797" fmla="*/ 290984 h 400591"/>
              <a:gd name="connsiteX798" fmla="*/ 39042 w 494136"/>
              <a:gd name="connsiteY798" fmla="*/ 290563 h 400591"/>
              <a:gd name="connsiteX799" fmla="*/ 37839 w 494136"/>
              <a:gd name="connsiteY799" fmla="*/ 290081 h 400591"/>
              <a:gd name="connsiteX800" fmla="*/ 36817 w 494136"/>
              <a:gd name="connsiteY800" fmla="*/ 290081 h 400591"/>
              <a:gd name="connsiteX801" fmla="*/ 37057 w 494136"/>
              <a:gd name="connsiteY801" fmla="*/ 292067 h 400591"/>
              <a:gd name="connsiteX802" fmla="*/ 36696 w 494136"/>
              <a:gd name="connsiteY802" fmla="*/ 292969 h 400591"/>
              <a:gd name="connsiteX803" fmla="*/ 36335 w 494136"/>
              <a:gd name="connsiteY803" fmla="*/ 292909 h 400591"/>
              <a:gd name="connsiteX804" fmla="*/ 36035 w 494136"/>
              <a:gd name="connsiteY804" fmla="*/ 292427 h 400591"/>
              <a:gd name="connsiteX805" fmla="*/ 36035 w 494136"/>
              <a:gd name="connsiteY805" fmla="*/ 291525 h 400591"/>
              <a:gd name="connsiteX806" fmla="*/ 35794 w 494136"/>
              <a:gd name="connsiteY806" fmla="*/ 290803 h 400591"/>
              <a:gd name="connsiteX807" fmla="*/ 35613 w 494136"/>
              <a:gd name="connsiteY807" fmla="*/ 290502 h 400591"/>
              <a:gd name="connsiteX808" fmla="*/ 35072 w 494136"/>
              <a:gd name="connsiteY808" fmla="*/ 290262 h 400591"/>
              <a:gd name="connsiteX809" fmla="*/ 34591 w 494136"/>
              <a:gd name="connsiteY809" fmla="*/ 290141 h 400591"/>
              <a:gd name="connsiteX810" fmla="*/ 33809 w 494136"/>
              <a:gd name="connsiteY810" fmla="*/ 290141 h 400591"/>
              <a:gd name="connsiteX811" fmla="*/ 33688 w 494136"/>
              <a:gd name="connsiteY811" fmla="*/ 289961 h 400591"/>
              <a:gd name="connsiteX812" fmla="*/ 33688 w 494136"/>
              <a:gd name="connsiteY812" fmla="*/ 289420 h 400591"/>
              <a:gd name="connsiteX813" fmla="*/ 34229 w 494136"/>
              <a:gd name="connsiteY813" fmla="*/ 288698 h 400591"/>
              <a:gd name="connsiteX814" fmla="*/ 34591 w 494136"/>
              <a:gd name="connsiteY814" fmla="*/ 288217 h 400591"/>
              <a:gd name="connsiteX815" fmla="*/ 34410 w 494136"/>
              <a:gd name="connsiteY815" fmla="*/ 288036 h 400591"/>
              <a:gd name="connsiteX816" fmla="*/ 33809 w 494136"/>
              <a:gd name="connsiteY816" fmla="*/ 288036 h 400591"/>
              <a:gd name="connsiteX817" fmla="*/ 32726 w 494136"/>
              <a:gd name="connsiteY817" fmla="*/ 288337 h 400591"/>
              <a:gd name="connsiteX818" fmla="*/ 32245 w 494136"/>
              <a:gd name="connsiteY818" fmla="*/ 288397 h 400591"/>
              <a:gd name="connsiteX819" fmla="*/ 31823 w 494136"/>
              <a:gd name="connsiteY819" fmla="*/ 288277 h 400591"/>
              <a:gd name="connsiteX820" fmla="*/ 31101 w 494136"/>
              <a:gd name="connsiteY820" fmla="*/ 287494 h 400591"/>
              <a:gd name="connsiteX821" fmla="*/ 30981 w 494136"/>
              <a:gd name="connsiteY821" fmla="*/ 287314 h 400591"/>
              <a:gd name="connsiteX822" fmla="*/ 31101 w 494136"/>
              <a:gd name="connsiteY822" fmla="*/ 287013 h 400591"/>
              <a:gd name="connsiteX823" fmla="*/ 31282 w 494136"/>
              <a:gd name="connsiteY823" fmla="*/ 286652 h 400591"/>
              <a:gd name="connsiteX824" fmla="*/ 32485 w 494136"/>
              <a:gd name="connsiteY824" fmla="*/ 286652 h 400591"/>
              <a:gd name="connsiteX825" fmla="*/ 32726 w 494136"/>
              <a:gd name="connsiteY825" fmla="*/ 286532 h 400591"/>
              <a:gd name="connsiteX826" fmla="*/ 32846 w 494136"/>
              <a:gd name="connsiteY826" fmla="*/ 286111 h 400591"/>
              <a:gd name="connsiteX827" fmla="*/ 32726 w 494136"/>
              <a:gd name="connsiteY827" fmla="*/ 285930 h 400591"/>
              <a:gd name="connsiteX828" fmla="*/ 32124 w 494136"/>
              <a:gd name="connsiteY828" fmla="*/ 285930 h 400591"/>
              <a:gd name="connsiteX829" fmla="*/ 31703 w 494136"/>
              <a:gd name="connsiteY829" fmla="*/ 285690 h 400591"/>
              <a:gd name="connsiteX830" fmla="*/ 31402 w 494136"/>
              <a:gd name="connsiteY830" fmla="*/ 285389 h 400591"/>
              <a:gd name="connsiteX831" fmla="*/ 31282 w 494136"/>
              <a:gd name="connsiteY831" fmla="*/ 285028 h 400591"/>
              <a:gd name="connsiteX832" fmla="*/ 31402 w 494136"/>
              <a:gd name="connsiteY832" fmla="*/ 284787 h 400591"/>
              <a:gd name="connsiteX833" fmla="*/ 31703 w 494136"/>
              <a:gd name="connsiteY833" fmla="*/ 284727 h 400591"/>
              <a:gd name="connsiteX834" fmla="*/ 32665 w 494136"/>
              <a:gd name="connsiteY834" fmla="*/ 284727 h 400591"/>
              <a:gd name="connsiteX835" fmla="*/ 33027 w 494136"/>
              <a:gd name="connsiteY835" fmla="*/ 284607 h 400591"/>
              <a:gd name="connsiteX836" fmla="*/ 33508 w 494136"/>
              <a:gd name="connsiteY836" fmla="*/ 284005 h 400591"/>
              <a:gd name="connsiteX837" fmla="*/ 33809 w 494136"/>
              <a:gd name="connsiteY837" fmla="*/ 283404 h 400591"/>
              <a:gd name="connsiteX838" fmla="*/ 34290 w 494136"/>
              <a:gd name="connsiteY838" fmla="*/ 282562 h 400591"/>
              <a:gd name="connsiteX839" fmla="*/ 34591 w 494136"/>
              <a:gd name="connsiteY839" fmla="*/ 281659 h 400591"/>
              <a:gd name="connsiteX840" fmla="*/ 34591 w 494136"/>
              <a:gd name="connsiteY840" fmla="*/ 281479 h 400591"/>
              <a:gd name="connsiteX841" fmla="*/ 33989 w 494136"/>
              <a:gd name="connsiteY841" fmla="*/ 281358 h 400591"/>
              <a:gd name="connsiteX842" fmla="*/ 33447 w 494136"/>
              <a:gd name="connsiteY842" fmla="*/ 281358 h 400591"/>
              <a:gd name="connsiteX843" fmla="*/ 32726 w 494136"/>
              <a:gd name="connsiteY843" fmla="*/ 281238 h 400591"/>
              <a:gd name="connsiteX844" fmla="*/ 32485 w 494136"/>
              <a:gd name="connsiteY844" fmla="*/ 281178 h 400591"/>
              <a:gd name="connsiteX845" fmla="*/ 32305 w 494136"/>
              <a:gd name="connsiteY845" fmla="*/ 280336 h 400591"/>
              <a:gd name="connsiteX846" fmla="*/ 32305 w 494136"/>
              <a:gd name="connsiteY846" fmla="*/ 279734 h 400591"/>
              <a:gd name="connsiteX847" fmla="*/ 32485 w 494136"/>
              <a:gd name="connsiteY847" fmla="*/ 279494 h 400591"/>
              <a:gd name="connsiteX848" fmla="*/ 32665 w 494136"/>
              <a:gd name="connsiteY848" fmla="*/ 279373 h 400591"/>
              <a:gd name="connsiteX849" fmla="*/ 33207 w 494136"/>
              <a:gd name="connsiteY849" fmla="*/ 279253 h 400591"/>
              <a:gd name="connsiteX850" fmla="*/ 34169 w 494136"/>
              <a:gd name="connsiteY850" fmla="*/ 279133 h 400591"/>
              <a:gd name="connsiteX851" fmla="*/ 34410 w 494136"/>
              <a:gd name="connsiteY851" fmla="*/ 279012 h 400591"/>
              <a:gd name="connsiteX852" fmla="*/ 34891 w 494136"/>
              <a:gd name="connsiteY852" fmla="*/ 278290 h 400591"/>
              <a:gd name="connsiteX853" fmla="*/ 35012 w 494136"/>
              <a:gd name="connsiteY853" fmla="*/ 277990 h 400591"/>
              <a:gd name="connsiteX854" fmla="*/ 34831 w 494136"/>
              <a:gd name="connsiteY854" fmla="*/ 276967 h 400591"/>
              <a:gd name="connsiteX855" fmla="*/ 34710 w 494136"/>
              <a:gd name="connsiteY855" fmla="*/ 276907 h 400591"/>
              <a:gd name="connsiteX856" fmla="*/ 34290 w 494136"/>
              <a:gd name="connsiteY856" fmla="*/ 276606 h 400591"/>
              <a:gd name="connsiteX857" fmla="*/ 33207 w 494136"/>
              <a:gd name="connsiteY857" fmla="*/ 276606 h 400591"/>
              <a:gd name="connsiteX858" fmla="*/ 32665 w 494136"/>
              <a:gd name="connsiteY858" fmla="*/ 277027 h 400591"/>
              <a:gd name="connsiteX859" fmla="*/ 32184 w 494136"/>
              <a:gd name="connsiteY859" fmla="*/ 277448 h 400591"/>
              <a:gd name="connsiteX860" fmla="*/ 32004 w 494136"/>
              <a:gd name="connsiteY860" fmla="*/ 277448 h 400591"/>
              <a:gd name="connsiteX861" fmla="*/ 31763 w 494136"/>
              <a:gd name="connsiteY861" fmla="*/ 277208 h 400591"/>
              <a:gd name="connsiteX862" fmla="*/ 31402 w 494136"/>
              <a:gd name="connsiteY862" fmla="*/ 276365 h 400591"/>
              <a:gd name="connsiteX863" fmla="*/ 31222 w 494136"/>
              <a:gd name="connsiteY863" fmla="*/ 275222 h 400591"/>
              <a:gd name="connsiteX864" fmla="*/ 30921 w 494136"/>
              <a:gd name="connsiteY864" fmla="*/ 274801 h 400591"/>
              <a:gd name="connsiteX865" fmla="*/ 30680 w 494136"/>
              <a:gd name="connsiteY865" fmla="*/ 274681 h 400591"/>
              <a:gd name="connsiteX866" fmla="*/ 30138 w 494136"/>
              <a:gd name="connsiteY866" fmla="*/ 274861 h 400591"/>
              <a:gd name="connsiteX867" fmla="*/ 29417 w 494136"/>
              <a:gd name="connsiteY867" fmla="*/ 274982 h 400591"/>
              <a:gd name="connsiteX868" fmla="*/ 28755 w 494136"/>
              <a:gd name="connsiteY868" fmla="*/ 274982 h 400591"/>
              <a:gd name="connsiteX869" fmla="*/ 28153 w 494136"/>
              <a:gd name="connsiteY869" fmla="*/ 274801 h 400591"/>
              <a:gd name="connsiteX870" fmla="*/ 27672 w 494136"/>
              <a:gd name="connsiteY870" fmla="*/ 274741 h 400591"/>
              <a:gd name="connsiteX871" fmla="*/ 27552 w 494136"/>
              <a:gd name="connsiteY871" fmla="*/ 274861 h 400591"/>
              <a:gd name="connsiteX872" fmla="*/ 27131 w 494136"/>
              <a:gd name="connsiteY872" fmla="*/ 275403 h 400591"/>
              <a:gd name="connsiteX873" fmla="*/ 26890 w 494136"/>
              <a:gd name="connsiteY873" fmla="*/ 275403 h 400591"/>
              <a:gd name="connsiteX874" fmla="*/ 26469 w 494136"/>
              <a:gd name="connsiteY874" fmla="*/ 275282 h 400591"/>
              <a:gd name="connsiteX875" fmla="*/ 26169 w 494136"/>
              <a:gd name="connsiteY875" fmla="*/ 275162 h 400591"/>
              <a:gd name="connsiteX876" fmla="*/ 26589 w 494136"/>
              <a:gd name="connsiteY876" fmla="*/ 274380 h 400591"/>
              <a:gd name="connsiteX877" fmla="*/ 25988 w 494136"/>
              <a:gd name="connsiteY877" fmla="*/ 273959 h 400591"/>
              <a:gd name="connsiteX878" fmla="*/ 24604 w 494136"/>
              <a:gd name="connsiteY878" fmla="*/ 272154 h 400591"/>
              <a:gd name="connsiteX879" fmla="*/ 24364 w 494136"/>
              <a:gd name="connsiteY879" fmla="*/ 270650 h 400591"/>
              <a:gd name="connsiteX880" fmla="*/ 22799 w 494136"/>
              <a:gd name="connsiteY880" fmla="*/ 269868 h 400591"/>
              <a:gd name="connsiteX881" fmla="*/ 22198 w 494136"/>
              <a:gd name="connsiteY881" fmla="*/ 269146 h 400591"/>
              <a:gd name="connsiteX882" fmla="*/ 22077 w 494136"/>
              <a:gd name="connsiteY882" fmla="*/ 268846 h 400591"/>
              <a:gd name="connsiteX883" fmla="*/ 21837 w 494136"/>
              <a:gd name="connsiteY883" fmla="*/ 268605 h 400591"/>
              <a:gd name="connsiteX884" fmla="*/ 22017 w 494136"/>
              <a:gd name="connsiteY884" fmla="*/ 267883 h 400591"/>
              <a:gd name="connsiteX885" fmla="*/ 22017 w 494136"/>
              <a:gd name="connsiteY885" fmla="*/ 267402 h 400591"/>
              <a:gd name="connsiteX886" fmla="*/ 21416 w 494136"/>
              <a:gd name="connsiteY886" fmla="*/ 266981 h 400591"/>
              <a:gd name="connsiteX887" fmla="*/ 21175 w 494136"/>
              <a:gd name="connsiteY887" fmla="*/ 266860 h 400591"/>
              <a:gd name="connsiteX888" fmla="*/ 20574 w 494136"/>
              <a:gd name="connsiteY888" fmla="*/ 266199 h 400591"/>
              <a:gd name="connsiteX889" fmla="*/ 20453 w 494136"/>
              <a:gd name="connsiteY889" fmla="*/ 265657 h 400591"/>
              <a:gd name="connsiteX890" fmla="*/ 20453 w 494136"/>
              <a:gd name="connsiteY890" fmla="*/ 265236 h 400591"/>
              <a:gd name="connsiteX891" fmla="*/ 20273 w 494136"/>
              <a:gd name="connsiteY891" fmla="*/ 264875 h 400591"/>
              <a:gd name="connsiteX892" fmla="*/ 19551 w 494136"/>
              <a:gd name="connsiteY892" fmla="*/ 264334 h 400591"/>
              <a:gd name="connsiteX893" fmla="*/ 19371 w 494136"/>
              <a:gd name="connsiteY893" fmla="*/ 263431 h 400591"/>
              <a:gd name="connsiteX894" fmla="*/ 18709 w 494136"/>
              <a:gd name="connsiteY894" fmla="*/ 262890 h 400591"/>
              <a:gd name="connsiteX895" fmla="*/ 17686 w 494136"/>
              <a:gd name="connsiteY895" fmla="*/ 262830 h 400591"/>
              <a:gd name="connsiteX896" fmla="*/ 17385 w 494136"/>
              <a:gd name="connsiteY896" fmla="*/ 262529 h 400591"/>
              <a:gd name="connsiteX897" fmla="*/ 16663 w 494136"/>
              <a:gd name="connsiteY897" fmla="*/ 261627 h 400591"/>
              <a:gd name="connsiteX898" fmla="*/ 15039 w 494136"/>
              <a:gd name="connsiteY898" fmla="*/ 261386 h 400591"/>
              <a:gd name="connsiteX899" fmla="*/ 13655 w 494136"/>
              <a:gd name="connsiteY899" fmla="*/ 260243 h 400591"/>
              <a:gd name="connsiteX900" fmla="*/ 12814 w 494136"/>
              <a:gd name="connsiteY900" fmla="*/ 257235 h 400591"/>
              <a:gd name="connsiteX901" fmla="*/ 11851 w 494136"/>
              <a:gd name="connsiteY901" fmla="*/ 256814 h 400591"/>
              <a:gd name="connsiteX902" fmla="*/ 10528 w 494136"/>
              <a:gd name="connsiteY902" fmla="*/ 255731 h 400591"/>
              <a:gd name="connsiteX903" fmla="*/ 10407 w 494136"/>
              <a:gd name="connsiteY903" fmla="*/ 255671 h 400591"/>
              <a:gd name="connsiteX904" fmla="*/ 8422 w 494136"/>
              <a:gd name="connsiteY904" fmla="*/ 255370 h 400591"/>
              <a:gd name="connsiteX905" fmla="*/ 7038 w 494136"/>
              <a:gd name="connsiteY905" fmla="*/ 255250 h 400591"/>
              <a:gd name="connsiteX906" fmla="*/ 6798 w 494136"/>
              <a:gd name="connsiteY906" fmla="*/ 254047 h 400591"/>
              <a:gd name="connsiteX907" fmla="*/ 6437 w 494136"/>
              <a:gd name="connsiteY907" fmla="*/ 253144 h 400591"/>
              <a:gd name="connsiteX908" fmla="*/ 5113 w 494136"/>
              <a:gd name="connsiteY908" fmla="*/ 253084 h 400591"/>
              <a:gd name="connsiteX909" fmla="*/ 4151 w 494136"/>
              <a:gd name="connsiteY909" fmla="*/ 252723 h 400591"/>
              <a:gd name="connsiteX910" fmla="*/ 3670 w 494136"/>
              <a:gd name="connsiteY910" fmla="*/ 251400 h 400591"/>
              <a:gd name="connsiteX911" fmla="*/ 3308 w 494136"/>
              <a:gd name="connsiteY911" fmla="*/ 249475 h 400591"/>
              <a:gd name="connsiteX912" fmla="*/ 1985 w 494136"/>
              <a:gd name="connsiteY912" fmla="*/ 247670 h 400591"/>
              <a:gd name="connsiteX913" fmla="*/ 2286 w 494136"/>
              <a:gd name="connsiteY913" fmla="*/ 246948 h 400591"/>
              <a:gd name="connsiteX914" fmla="*/ 5294 w 494136"/>
              <a:gd name="connsiteY914" fmla="*/ 246527 h 400591"/>
              <a:gd name="connsiteX915" fmla="*/ 6497 w 494136"/>
              <a:gd name="connsiteY915" fmla="*/ 246046 h 400591"/>
              <a:gd name="connsiteX916" fmla="*/ 6677 w 494136"/>
              <a:gd name="connsiteY916" fmla="*/ 245805 h 400591"/>
              <a:gd name="connsiteX917" fmla="*/ 6857 w 494136"/>
              <a:gd name="connsiteY917" fmla="*/ 243880 h 400591"/>
              <a:gd name="connsiteX918" fmla="*/ 7158 w 494136"/>
              <a:gd name="connsiteY918" fmla="*/ 241714 h 400591"/>
              <a:gd name="connsiteX919" fmla="*/ 7520 w 494136"/>
              <a:gd name="connsiteY919" fmla="*/ 240692 h 400591"/>
              <a:gd name="connsiteX920" fmla="*/ 7339 w 494136"/>
              <a:gd name="connsiteY920" fmla="*/ 240030 h 400591"/>
              <a:gd name="connsiteX921" fmla="*/ 6918 w 494136"/>
              <a:gd name="connsiteY921" fmla="*/ 237443 h 400591"/>
              <a:gd name="connsiteX922" fmla="*/ 6738 w 494136"/>
              <a:gd name="connsiteY922" fmla="*/ 236601 h 400591"/>
              <a:gd name="connsiteX923" fmla="*/ 5414 w 494136"/>
              <a:gd name="connsiteY923" fmla="*/ 236120 h 400591"/>
              <a:gd name="connsiteX924" fmla="*/ 4211 w 494136"/>
              <a:gd name="connsiteY924" fmla="*/ 233653 h 400591"/>
              <a:gd name="connsiteX925" fmla="*/ 4632 w 494136"/>
              <a:gd name="connsiteY925" fmla="*/ 231548 h 400591"/>
              <a:gd name="connsiteX926" fmla="*/ 5414 w 494136"/>
              <a:gd name="connsiteY926" fmla="*/ 231367 h 400591"/>
              <a:gd name="connsiteX927" fmla="*/ 6497 w 494136"/>
              <a:gd name="connsiteY927" fmla="*/ 231427 h 400591"/>
              <a:gd name="connsiteX928" fmla="*/ 8302 w 494136"/>
              <a:gd name="connsiteY928" fmla="*/ 230344 h 400591"/>
              <a:gd name="connsiteX929" fmla="*/ 8482 w 494136"/>
              <a:gd name="connsiteY929" fmla="*/ 226615 h 400591"/>
              <a:gd name="connsiteX930" fmla="*/ 7820 w 494136"/>
              <a:gd name="connsiteY930" fmla="*/ 224810 h 400591"/>
              <a:gd name="connsiteX931" fmla="*/ 6256 w 494136"/>
              <a:gd name="connsiteY931" fmla="*/ 221501 h 400591"/>
              <a:gd name="connsiteX932" fmla="*/ 7279 w 494136"/>
              <a:gd name="connsiteY932" fmla="*/ 218072 h 400591"/>
              <a:gd name="connsiteX933" fmla="*/ 6437 w 494136"/>
              <a:gd name="connsiteY933" fmla="*/ 216388 h 400591"/>
              <a:gd name="connsiteX934" fmla="*/ 5956 w 494136"/>
              <a:gd name="connsiteY934" fmla="*/ 215425 h 400591"/>
              <a:gd name="connsiteX935" fmla="*/ 3730 w 494136"/>
              <a:gd name="connsiteY935" fmla="*/ 213500 h 400591"/>
              <a:gd name="connsiteX936" fmla="*/ 2767 w 494136"/>
              <a:gd name="connsiteY936" fmla="*/ 213260 h 400591"/>
              <a:gd name="connsiteX937" fmla="*/ 2286 w 494136"/>
              <a:gd name="connsiteY937" fmla="*/ 212718 h 400591"/>
              <a:gd name="connsiteX938" fmla="*/ 1684 w 494136"/>
              <a:gd name="connsiteY938" fmla="*/ 209109 h 400591"/>
              <a:gd name="connsiteX939" fmla="*/ 1744 w 494136"/>
              <a:gd name="connsiteY939" fmla="*/ 208688 h 400591"/>
              <a:gd name="connsiteX940" fmla="*/ 1925 w 494136"/>
              <a:gd name="connsiteY940" fmla="*/ 207725 h 400591"/>
              <a:gd name="connsiteX941" fmla="*/ 1985 w 494136"/>
              <a:gd name="connsiteY941" fmla="*/ 207063 h 400591"/>
              <a:gd name="connsiteX942" fmla="*/ 1865 w 494136"/>
              <a:gd name="connsiteY942" fmla="*/ 206342 h 400591"/>
              <a:gd name="connsiteX943" fmla="*/ 1563 w 494136"/>
              <a:gd name="connsiteY943" fmla="*/ 205860 h 400591"/>
              <a:gd name="connsiteX944" fmla="*/ 722 w 494136"/>
              <a:gd name="connsiteY944" fmla="*/ 204838 h 400591"/>
              <a:gd name="connsiteX945" fmla="*/ 782 w 494136"/>
              <a:gd name="connsiteY945" fmla="*/ 203033 h 400591"/>
              <a:gd name="connsiteX946" fmla="*/ 842 w 494136"/>
              <a:gd name="connsiteY946" fmla="*/ 202431 h 400591"/>
              <a:gd name="connsiteX947" fmla="*/ 541 w 494136"/>
              <a:gd name="connsiteY947" fmla="*/ 201649 h 400591"/>
              <a:gd name="connsiteX948" fmla="*/ 180 w 494136"/>
              <a:gd name="connsiteY948" fmla="*/ 200627 h 400591"/>
              <a:gd name="connsiteX949" fmla="*/ 0 w 494136"/>
              <a:gd name="connsiteY949" fmla="*/ 199484 h 400591"/>
              <a:gd name="connsiteX950" fmla="*/ 240 w 494136"/>
              <a:gd name="connsiteY950" fmla="*/ 198280 h 400591"/>
              <a:gd name="connsiteX951" fmla="*/ 240 w 494136"/>
              <a:gd name="connsiteY951" fmla="*/ 199002 h 400591"/>
              <a:gd name="connsiteX952" fmla="*/ 2105 w 494136"/>
              <a:gd name="connsiteY952" fmla="*/ 200266 h 400591"/>
              <a:gd name="connsiteX953" fmla="*/ 3910 w 494136"/>
              <a:gd name="connsiteY953" fmla="*/ 200867 h 400591"/>
              <a:gd name="connsiteX954" fmla="*/ 5654 w 494136"/>
              <a:gd name="connsiteY954" fmla="*/ 200627 h 400591"/>
              <a:gd name="connsiteX955" fmla="*/ 6437 w 494136"/>
              <a:gd name="connsiteY955" fmla="*/ 200627 h 400591"/>
              <a:gd name="connsiteX956" fmla="*/ 7098 w 494136"/>
              <a:gd name="connsiteY956" fmla="*/ 200506 h 400591"/>
              <a:gd name="connsiteX957" fmla="*/ 8843 w 494136"/>
              <a:gd name="connsiteY957" fmla="*/ 200025 h 400591"/>
              <a:gd name="connsiteX958" fmla="*/ 11610 w 494136"/>
              <a:gd name="connsiteY958" fmla="*/ 198762 h 400591"/>
              <a:gd name="connsiteX959" fmla="*/ 13776 w 494136"/>
              <a:gd name="connsiteY959" fmla="*/ 197438 h 400591"/>
              <a:gd name="connsiteX960" fmla="*/ 15761 w 494136"/>
              <a:gd name="connsiteY960" fmla="*/ 196175 h 400591"/>
              <a:gd name="connsiteX961" fmla="*/ 19491 w 494136"/>
              <a:gd name="connsiteY961" fmla="*/ 194069 h 400591"/>
              <a:gd name="connsiteX962" fmla="*/ 22077 w 494136"/>
              <a:gd name="connsiteY962" fmla="*/ 192806 h 400591"/>
              <a:gd name="connsiteX963" fmla="*/ 24123 w 494136"/>
              <a:gd name="connsiteY963" fmla="*/ 191543 h 400591"/>
              <a:gd name="connsiteX964" fmla="*/ 26770 w 494136"/>
              <a:gd name="connsiteY964" fmla="*/ 189738 h 400591"/>
              <a:gd name="connsiteX965" fmla="*/ 29176 w 494136"/>
              <a:gd name="connsiteY965" fmla="*/ 190219 h 400591"/>
              <a:gd name="connsiteX966" fmla="*/ 29657 w 494136"/>
              <a:gd name="connsiteY966" fmla="*/ 190039 h 400591"/>
              <a:gd name="connsiteX967" fmla="*/ 36455 w 494136"/>
              <a:gd name="connsiteY967" fmla="*/ 187392 h 400591"/>
              <a:gd name="connsiteX968" fmla="*/ 37298 w 494136"/>
              <a:gd name="connsiteY968" fmla="*/ 186610 h 400591"/>
              <a:gd name="connsiteX969" fmla="*/ 38381 w 494136"/>
              <a:gd name="connsiteY969" fmla="*/ 184504 h 400591"/>
              <a:gd name="connsiteX970" fmla="*/ 38681 w 494136"/>
              <a:gd name="connsiteY970" fmla="*/ 183782 h 400591"/>
              <a:gd name="connsiteX971" fmla="*/ 38862 w 494136"/>
              <a:gd name="connsiteY971" fmla="*/ 182339 h 400591"/>
              <a:gd name="connsiteX972" fmla="*/ 38802 w 494136"/>
              <a:gd name="connsiteY972" fmla="*/ 180173 h 400591"/>
              <a:gd name="connsiteX973" fmla="*/ 38802 w 494136"/>
              <a:gd name="connsiteY973" fmla="*/ 178970 h 400591"/>
              <a:gd name="connsiteX974" fmla="*/ 39222 w 494136"/>
              <a:gd name="connsiteY974" fmla="*/ 176202 h 400591"/>
              <a:gd name="connsiteX975" fmla="*/ 39103 w 494136"/>
              <a:gd name="connsiteY975" fmla="*/ 174578 h 400591"/>
              <a:gd name="connsiteX976" fmla="*/ 38982 w 494136"/>
              <a:gd name="connsiteY976" fmla="*/ 174458 h 400591"/>
              <a:gd name="connsiteX977" fmla="*/ 38440 w 494136"/>
              <a:gd name="connsiteY977" fmla="*/ 171209 h 400591"/>
              <a:gd name="connsiteX978" fmla="*/ 38862 w 494136"/>
              <a:gd name="connsiteY978" fmla="*/ 168081 h 400591"/>
              <a:gd name="connsiteX979" fmla="*/ 38741 w 494136"/>
              <a:gd name="connsiteY979" fmla="*/ 166337 h 400591"/>
              <a:gd name="connsiteX980" fmla="*/ 37899 w 494136"/>
              <a:gd name="connsiteY980" fmla="*/ 161103 h 400591"/>
              <a:gd name="connsiteX981" fmla="*/ 39944 w 494136"/>
              <a:gd name="connsiteY981" fmla="*/ 157132 h 400591"/>
              <a:gd name="connsiteX982" fmla="*/ 40305 w 494136"/>
              <a:gd name="connsiteY982" fmla="*/ 156711 h 400591"/>
              <a:gd name="connsiteX983" fmla="*/ 41448 w 494136"/>
              <a:gd name="connsiteY983" fmla="*/ 156170 h 400591"/>
              <a:gd name="connsiteX984" fmla="*/ 43614 w 494136"/>
              <a:gd name="connsiteY984" fmla="*/ 155508 h 400591"/>
              <a:gd name="connsiteX985" fmla="*/ 47224 w 494136"/>
              <a:gd name="connsiteY985" fmla="*/ 155929 h 400591"/>
              <a:gd name="connsiteX986" fmla="*/ 48366 w 494136"/>
              <a:gd name="connsiteY986" fmla="*/ 155809 h 400591"/>
              <a:gd name="connsiteX987" fmla="*/ 48668 w 494136"/>
              <a:gd name="connsiteY987" fmla="*/ 155809 h 400591"/>
              <a:gd name="connsiteX988" fmla="*/ 50532 w 494136"/>
              <a:gd name="connsiteY988" fmla="*/ 155328 h 400591"/>
              <a:gd name="connsiteX989" fmla="*/ 52217 w 494136"/>
              <a:gd name="connsiteY989" fmla="*/ 154425 h 400591"/>
              <a:gd name="connsiteX990" fmla="*/ 53059 w 494136"/>
              <a:gd name="connsiteY990" fmla="*/ 153222 h 400591"/>
              <a:gd name="connsiteX991" fmla="*/ 53660 w 494136"/>
              <a:gd name="connsiteY991" fmla="*/ 151478 h 400591"/>
              <a:gd name="connsiteX992" fmla="*/ 53901 w 494136"/>
              <a:gd name="connsiteY992" fmla="*/ 150816 h 400591"/>
              <a:gd name="connsiteX993" fmla="*/ 53540 w 494136"/>
              <a:gd name="connsiteY993" fmla="*/ 148289 h 400591"/>
              <a:gd name="connsiteX994" fmla="*/ 51675 w 494136"/>
              <a:gd name="connsiteY994" fmla="*/ 144018 h 400591"/>
              <a:gd name="connsiteX995" fmla="*/ 50292 w 494136"/>
              <a:gd name="connsiteY995" fmla="*/ 142213 h 400591"/>
              <a:gd name="connsiteX996" fmla="*/ 48788 w 494136"/>
              <a:gd name="connsiteY996" fmla="*/ 138544 h 400591"/>
              <a:gd name="connsiteX997" fmla="*/ 48788 w 494136"/>
              <a:gd name="connsiteY997" fmla="*/ 135656 h 400591"/>
              <a:gd name="connsiteX998" fmla="*/ 48968 w 494136"/>
              <a:gd name="connsiteY998" fmla="*/ 133550 h 400591"/>
              <a:gd name="connsiteX999" fmla="*/ 47224 w 494136"/>
              <a:gd name="connsiteY999" fmla="*/ 128557 h 400591"/>
              <a:gd name="connsiteX1000" fmla="*/ 46201 w 494136"/>
              <a:gd name="connsiteY1000" fmla="*/ 127114 h 400591"/>
              <a:gd name="connsiteX1001" fmla="*/ 44878 w 494136"/>
              <a:gd name="connsiteY1001" fmla="*/ 124467 h 400591"/>
              <a:gd name="connsiteX1002" fmla="*/ 44516 w 494136"/>
              <a:gd name="connsiteY1002" fmla="*/ 124046 h 400591"/>
              <a:gd name="connsiteX1003" fmla="*/ 42893 w 494136"/>
              <a:gd name="connsiteY1003" fmla="*/ 123203 h 400591"/>
              <a:gd name="connsiteX1004" fmla="*/ 41809 w 494136"/>
              <a:gd name="connsiteY1004" fmla="*/ 122782 h 400591"/>
              <a:gd name="connsiteX1005" fmla="*/ 40907 w 494136"/>
              <a:gd name="connsiteY1005" fmla="*/ 121579 h 400591"/>
              <a:gd name="connsiteX1006" fmla="*/ 40426 w 494136"/>
              <a:gd name="connsiteY1006" fmla="*/ 119654 h 400591"/>
              <a:gd name="connsiteX1007" fmla="*/ 40426 w 494136"/>
              <a:gd name="connsiteY1007" fmla="*/ 119353 h 400591"/>
              <a:gd name="connsiteX1008" fmla="*/ 40607 w 494136"/>
              <a:gd name="connsiteY1008" fmla="*/ 118391 h 400591"/>
              <a:gd name="connsiteX1009" fmla="*/ 41027 w 494136"/>
              <a:gd name="connsiteY1009" fmla="*/ 116947 h 400591"/>
              <a:gd name="connsiteX1010" fmla="*/ 43794 w 494136"/>
              <a:gd name="connsiteY1010" fmla="*/ 113217 h 400591"/>
              <a:gd name="connsiteX1011" fmla="*/ 45058 w 494136"/>
              <a:gd name="connsiteY1011" fmla="*/ 112676 h 400591"/>
              <a:gd name="connsiteX1012" fmla="*/ 47464 w 494136"/>
              <a:gd name="connsiteY1012" fmla="*/ 110871 h 400591"/>
              <a:gd name="connsiteX1013" fmla="*/ 48306 w 494136"/>
              <a:gd name="connsiteY1013" fmla="*/ 109668 h 400591"/>
              <a:gd name="connsiteX1014" fmla="*/ 48968 w 494136"/>
              <a:gd name="connsiteY1014" fmla="*/ 108224 h 400591"/>
              <a:gd name="connsiteX1015" fmla="*/ 49510 w 494136"/>
              <a:gd name="connsiteY1015" fmla="*/ 107201 h 400591"/>
              <a:gd name="connsiteX1016" fmla="*/ 49450 w 494136"/>
              <a:gd name="connsiteY1016" fmla="*/ 105998 h 400591"/>
              <a:gd name="connsiteX1017" fmla="*/ 49570 w 494136"/>
              <a:gd name="connsiteY1017" fmla="*/ 105036 h 400591"/>
              <a:gd name="connsiteX1018" fmla="*/ 49450 w 494136"/>
              <a:gd name="connsiteY1018" fmla="*/ 102629 h 400591"/>
              <a:gd name="connsiteX1019" fmla="*/ 49028 w 494136"/>
              <a:gd name="connsiteY1019" fmla="*/ 101426 h 400591"/>
              <a:gd name="connsiteX1020" fmla="*/ 48728 w 494136"/>
              <a:gd name="connsiteY1020" fmla="*/ 100584 h 400591"/>
              <a:gd name="connsiteX1021" fmla="*/ 47765 w 494136"/>
              <a:gd name="connsiteY1021" fmla="*/ 98900 h 400591"/>
              <a:gd name="connsiteX1022" fmla="*/ 47645 w 494136"/>
              <a:gd name="connsiteY1022" fmla="*/ 96373 h 400591"/>
              <a:gd name="connsiteX1023" fmla="*/ 48246 w 494136"/>
              <a:gd name="connsiteY1023" fmla="*/ 95170 h 400591"/>
              <a:gd name="connsiteX1024" fmla="*/ 49028 w 494136"/>
              <a:gd name="connsiteY1024" fmla="*/ 94267 h 400591"/>
              <a:gd name="connsiteX1025" fmla="*/ 49630 w 494136"/>
              <a:gd name="connsiteY1025" fmla="*/ 92102 h 400591"/>
              <a:gd name="connsiteX1026" fmla="*/ 50652 w 494136"/>
              <a:gd name="connsiteY1026" fmla="*/ 89455 h 400591"/>
              <a:gd name="connsiteX1027" fmla="*/ 50652 w 494136"/>
              <a:gd name="connsiteY1027" fmla="*/ 86507 h 400591"/>
              <a:gd name="connsiteX1028" fmla="*/ 50954 w 494136"/>
              <a:gd name="connsiteY1028" fmla="*/ 85905 h 400591"/>
              <a:gd name="connsiteX1029" fmla="*/ 51495 w 494136"/>
              <a:gd name="connsiteY1029" fmla="*/ 84462 h 400591"/>
              <a:gd name="connsiteX1030" fmla="*/ 52096 w 494136"/>
              <a:gd name="connsiteY1030" fmla="*/ 82416 h 400591"/>
              <a:gd name="connsiteX1031" fmla="*/ 52277 w 494136"/>
              <a:gd name="connsiteY1031" fmla="*/ 80371 h 400591"/>
              <a:gd name="connsiteX1032" fmla="*/ 53119 w 494136"/>
              <a:gd name="connsiteY1032" fmla="*/ 79469 h 400591"/>
              <a:gd name="connsiteX1033" fmla="*/ 54322 w 494136"/>
              <a:gd name="connsiteY1033" fmla="*/ 78566 h 400591"/>
              <a:gd name="connsiteX1034" fmla="*/ 55706 w 494136"/>
              <a:gd name="connsiteY1034" fmla="*/ 77182 h 400591"/>
              <a:gd name="connsiteX1035" fmla="*/ 56247 w 494136"/>
              <a:gd name="connsiteY1035" fmla="*/ 76701 h 400591"/>
              <a:gd name="connsiteX1036" fmla="*/ 56789 w 494136"/>
              <a:gd name="connsiteY1036" fmla="*/ 75919 h 400591"/>
              <a:gd name="connsiteX1037" fmla="*/ 57390 w 494136"/>
              <a:gd name="connsiteY1037" fmla="*/ 75077 h 400591"/>
              <a:gd name="connsiteX1038" fmla="*/ 57571 w 494136"/>
              <a:gd name="connsiteY1038" fmla="*/ 74476 h 400591"/>
              <a:gd name="connsiteX1039" fmla="*/ 57691 w 494136"/>
              <a:gd name="connsiteY1039" fmla="*/ 73272 h 400591"/>
              <a:gd name="connsiteX1040" fmla="*/ 57691 w 494136"/>
              <a:gd name="connsiteY1040" fmla="*/ 71106 h 400591"/>
              <a:gd name="connsiteX1041" fmla="*/ 57932 w 494136"/>
              <a:gd name="connsiteY1041" fmla="*/ 69964 h 400591"/>
              <a:gd name="connsiteX1042" fmla="*/ 57992 w 494136"/>
              <a:gd name="connsiteY1042" fmla="*/ 69723 h 400591"/>
              <a:gd name="connsiteX1043" fmla="*/ 58713 w 494136"/>
              <a:gd name="connsiteY1043" fmla="*/ 69001 h 400591"/>
              <a:gd name="connsiteX1044" fmla="*/ 59316 w 494136"/>
              <a:gd name="connsiteY1044" fmla="*/ 68700 h 400591"/>
              <a:gd name="connsiteX1045" fmla="*/ 60098 w 494136"/>
              <a:gd name="connsiteY1045" fmla="*/ 68279 h 400591"/>
              <a:gd name="connsiteX1046" fmla="*/ 61662 w 494136"/>
              <a:gd name="connsiteY1046" fmla="*/ 67918 h 400591"/>
              <a:gd name="connsiteX1047" fmla="*/ 63406 w 494136"/>
              <a:gd name="connsiteY1047" fmla="*/ 68219 h 400591"/>
              <a:gd name="connsiteX1048" fmla="*/ 64789 w 494136"/>
              <a:gd name="connsiteY1048" fmla="*/ 69422 h 400591"/>
              <a:gd name="connsiteX1049" fmla="*/ 66655 w 494136"/>
              <a:gd name="connsiteY1049" fmla="*/ 72129 h 400591"/>
              <a:gd name="connsiteX1050" fmla="*/ 67015 w 494136"/>
              <a:gd name="connsiteY1050" fmla="*/ 73513 h 400591"/>
              <a:gd name="connsiteX1051" fmla="*/ 67797 w 494136"/>
              <a:gd name="connsiteY1051" fmla="*/ 73874 h 400591"/>
              <a:gd name="connsiteX1052" fmla="*/ 69182 w 494136"/>
              <a:gd name="connsiteY1052" fmla="*/ 73573 h 400591"/>
              <a:gd name="connsiteX1053" fmla="*/ 70144 w 494136"/>
              <a:gd name="connsiteY1053" fmla="*/ 73092 h 400591"/>
              <a:gd name="connsiteX1054" fmla="*/ 71347 w 494136"/>
              <a:gd name="connsiteY1054" fmla="*/ 72490 h 400591"/>
              <a:gd name="connsiteX1055" fmla="*/ 71949 w 494136"/>
              <a:gd name="connsiteY1055" fmla="*/ 72550 h 400591"/>
              <a:gd name="connsiteX1056" fmla="*/ 72911 w 494136"/>
              <a:gd name="connsiteY1056" fmla="*/ 72791 h 400591"/>
              <a:gd name="connsiteX1057" fmla="*/ 74295 w 494136"/>
              <a:gd name="connsiteY1057" fmla="*/ 73513 h 400591"/>
              <a:gd name="connsiteX1058" fmla="*/ 77483 w 494136"/>
              <a:gd name="connsiteY1058" fmla="*/ 77363 h 400591"/>
              <a:gd name="connsiteX1059" fmla="*/ 78325 w 494136"/>
              <a:gd name="connsiteY1059" fmla="*/ 78867 h 400591"/>
              <a:gd name="connsiteX1060" fmla="*/ 78626 w 494136"/>
              <a:gd name="connsiteY1060" fmla="*/ 79348 h 400591"/>
              <a:gd name="connsiteX1061" fmla="*/ 79227 w 494136"/>
              <a:gd name="connsiteY1061" fmla="*/ 80130 h 400591"/>
              <a:gd name="connsiteX1062" fmla="*/ 80912 w 494136"/>
              <a:gd name="connsiteY1062" fmla="*/ 82055 h 400591"/>
              <a:gd name="connsiteX1063" fmla="*/ 81453 w 494136"/>
              <a:gd name="connsiteY1063" fmla="*/ 83379 h 400591"/>
              <a:gd name="connsiteX1064" fmla="*/ 81453 w 494136"/>
              <a:gd name="connsiteY1064" fmla="*/ 84281 h 400591"/>
              <a:gd name="connsiteX1065" fmla="*/ 80250 w 494136"/>
              <a:gd name="connsiteY1065" fmla="*/ 86206 h 400591"/>
              <a:gd name="connsiteX1066" fmla="*/ 79408 w 494136"/>
              <a:gd name="connsiteY1066" fmla="*/ 87590 h 400591"/>
              <a:gd name="connsiteX1067" fmla="*/ 79288 w 494136"/>
              <a:gd name="connsiteY1067" fmla="*/ 87951 h 400591"/>
              <a:gd name="connsiteX1068" fmla="*/ 79589 w 494136"/>
              <a:gd name="connsiteY1068" fmla="*/ 87710 h 400591"/>
              <a:gd name="connsiteX1069" fmla="*/ 78506 w 494136"/>
              <a:gd name="connsiteY1069" fmla="*/ 89515 h 400591"/>
              <a:gd name="connsiteX1070" fmla="*/ 78506 w 494136"/>
              <a:gd name="connsiteY1070" fmla="*/ 91079 h 400591"/>
              <a:gd name="connsiteX1071" fmla="*/ 79107 w 494136"/>
              <a:gd name="connsiteY1071" fmla="*/ 91560 h 400591"/>
              <a:gd name="connsiteX1072" fmla="*/ 80070 w 494136"/>
              <a:gd name="connsiteY1072" fmla="*/ 92102 h 400591"/>
              <a:gd name="connsiteX1073" fmla="*/ 80671 w 494136"/>
              <a:gd name="connsiteY1073" fmla="*/ 92463 h 400591"/>
              <a:gd name="connsiteX1074" fmla="*/ 81634 w 494136"/>
              <a:gd name="connsiteY1074" fmla="*/ 93185 h 400591"/>
              <a:gd name="connsiteX1075" fmla="*/ 82235 w 494136"/>
              <a:gd name="connsiteY1075" fmla="*/ 93365 h 400591"/>
              <a:gd name="connsiteX1076" fmla="*/ 83559 w 494136"/>
              <a:gd name="connsiteY1076" fmla="*/ 93666 h 400591"/>
              <a:gd name="connsiteX1077" fmla="*/ 84040 w 494136"/>
              <a:gd name="connsiteY1077" fmla="*/ 93786 h 400591"/>
              <a:gd name="connsiteX1078" fmla="*/ 84642 w 494136"/>
              <a:gd name="connsiteY1078" fmla="*/ 93606 h 400591"/>
              <a:gd name="connsiteX1079" fmla="*/ 85123 w 494136"/>
              <a:gd name="connsiteY1079" fmla="*/ 93305 h 400591"/>
              <a:gd name="connsiteX1080" fmla="*/ 87349 w 494136"/>
              <a:gd name="connsiteY1080" fmla="*/ 91019 h 400591"/>
              <a:gd name="connsiteX1081" fmla="*/ 88612 w 494136"/>
              <a:gd name="connsiteY1081" fmla="*/ 89695 h 400591"/>
              <a:gd name="connsiteX1082" fmla="*/ 89635 w 494136"/>
              <a:gd name="connsiteY1082" fmla="*/ 87289 h 400591"/>
              <a:gd name="connsiteX1083" fmla="*/ 89755 w 494136"/>
              <a:gd name="connsiteY1083" fmla="*/ 85484 h 400591"/>
              <a:gd name="connsiteX1084" fmla="*/ 89515 w 494136"/>
              <a:gd name="connsiteY1084" fmla="*/ 84943 h 400591"/>
              <a:gd name="connsiteX1085" fmla="*/ 89214 w 494136"/>
              <a:gd name="connsiteY1085" fmla="*/ 82055 h 400591"/>
              <a:gd name="connsiteX1086" fmla="*/ 89695 w 494136"/>
              <a:gd name="connsiteY1086" fmla="*/ 80852 h 400591"/>
              <a:gd name="connsiteX1087" fmla="*/ 90537 w 494136"/>
              <a:gd name="connsiteY1087" fmla="*/ 78867 h 400591"/>
              <a:gd name="connsiteX1088" fmla="*/ 91319 w 494136"/>
              <a:gd name="connsiteY1088" fmla="*/ 78145 h 400591"/>
              <a:gd name="connsiteX1089" fmla="*/ 92041 w 494136"/>
              <a:gd name="connsiteY1089" fmla="*/ 77844 h 400591"/>
              <a:gd name="connsiteX1090" fmla="*/ 94207 w 494136"/>
              <a:gd name="connsiteY1090" fmla="*/ 78326 h 400591"/>
              <a:gd name="connsiteX1091" fmla="*/ 96012 w 494136"/>
              <a:gd name="connsiteY1091" fmla="*/ 79950 h 400591"/>
              <a:gd name="connsiteX1092" fmla="*/ 97757 w 494136"/>
              <a:gd name="connsiteY1092" fmla="*/ 80792 h 400591"/>
              <a:gd name="connsiteX1093" fmla="*/ 100584 w 494136"/>
              <a:gd name="connsiteY1093" fmla="*/ 80792 h 400591"/>
              <a:gd name="connsiteX1094" fmla="*/ 101606 w 494136"/>
              <a:gd name="connsiteY1094" fmla="*/ 79709 h 400591"/>
              <a:gd name="connsiteX1095" fmla="*/ 101726 w 494136"/>
              <a:gd name="connsiteY1095" fmla="*/ 78626 h 400591"/>
              <a:gd name="connsiteX1096" fmla="*/ 100824 w 494136"/>
              <a:gd name="connsiteY1096" fmla="*/ 77844 h 400591"/>
              <a:gd name="connsiteX1097" fmla="*/ 99261 w 494136"/>
              <a:gd name="connsiteY1097" fmla="*/ 76220 h 400591"/>
              <a:gd name="connsiteX1098" fmla="*/ 97576 w 494136"/>
              <a:gd name="connsiteY1098" fmla="*/ 75017 h 400591"/>
              <a:gd name="connsiteX1099" fmla="*/ 97154 w 494136"/>
              <a:gd name="connsiteY1099" fmla="*/ 74596 h 400591"/>
              <a:gd name="connsiteX1100" fmla="*/ 96794 w 494136"/>
              <a:gd name="connsiteY1100" fmla="*/ 73393 h 400591"/>
              <a:gd name="connsiteX1101" fmla="*/ 97154 w 494136"/>
              <a:gd name="connsiteY1101" fmla="*/ 70264 h 400591"/>
              <a:gd name="connsiteX1102" fmla="*/ 96914 w 494136"/>
              <a:gd name="connsiteY1102" fmla="*/ 67617 h 400591"/>
              <a:gd name="connsiteX1103" fmla="*/ 97757 w 494136"/>
              <a:gd name="connsiteY1103" fmla="*/ 65392 h 400591"/>
              <a:gd name="connsiteX1104" fmla="*/ 97576 w 494136"/>
              <a:gd name="connsiteY1104" fmla="*/ 64068 h 400591"/>
              <a:gd name="connsiteX1105" fmla="*/ 96673 w 494136"/>
              <a:gd name="connsiteY1105" fmla="*/ 62504 h 400591"/>
              <a:gd name="connsiteX1106" fmla="*/ 95290 w 494136"/>
              <a:gd name="connsiteY1106" fmla="*/ 61421 h 400591"/>
              <a:gd name="connsiteX1107" fmla="*/ 94808 w 494136"/>
              <a:gd name="connsiteY1107" fmla="*/ 61060 h 400591"/>
              <a:gd name="connsiteX1108" fmla="*/ 93304 w 494136"/>
              <a:gd name="connsiteY1108" fmla="*/ 60098 h 400591"/>
              <a:gd name="connsiteX1109" fmla="*/ 92101 w 494136"/>
              <a:gd name="connsiteY1109" fmla="*/ 59556 h 400591"/>
              <a:gd name="connsiteX1110" fmla="*/ 90658 w 494136"/>
              <a:gd name="connsiteY1110" fmla="*/ 58594 h 400591"/>
              <a:gd name="connsiteX1111" fmla="*/ 88853 w 494136"/>
              <a:gd name="connsiteY1111" fmla="*/ 56308 h 400591"/>
              <a:gd name="connsiteX1112" fmla="*/ 88372 w 494136"/>
              <a:gd name="connsiteY1112" fmla="*/ 54984 h 400591"/>
              <a:gd name="connsiteX1113" fmla="*/ 87951 w 494136"/>
              <a:gd name="connsiteY1113" fmla="*/ 52879 h 400591"/>
              <a:gd name="connsiteX1114" fmla="*/ 88673 w 494136"/>
              <a:gd name="connsiteY1114" fmla="*/ 51856 h 400591"/>
              <a:gd name="connsiteX1115" fmla="*/ 92582 w 494136"/>
              <a:gd name="connsiteY1115" fmla="*/ 52217 h 400591"/>
              <a:gd name="connsiteX1116" fmla="*/ 95410 w 494136"/>
              <a:gd name="connsiteY1116" fmla="*/ 50533 h 400591"/>
              <a:gd name="connsiteX1117" fmla="*/ 96132 w 494136"/>
              <a:gd name="connsiteY1117" fmla="*/ 49450 h 400591"/>
              <a:gd name="connsiteX1118" fmla="*/ 96794 w 494136"/>
              <a:gd name="connsiteY1118" fmla="*/ 47946 h 400591"/>
              <a:gd name="connsiteX1119" fmla="*/ 108946 w 494136"/>
              <a:gd name="connsiteY1119" fmla="*/ 51856 h 400591"/>
              <a:gd name="connsiteX1120" fmla="*/ 123143 w 494136"/>
              <a:gd name="connsiteY1120" fmla="*/ 56067 h 400591"/>
              <a:gd name="connsiteX1121" fmla="*/ 126332 w 494136"/>
              <a:gd name="connsiteY1121" fmla="*/ 50954 h 400591"/>
              <a:gd name="connsiteX1122" fmla="*/ 132708 w 494136"/>
              <a:gd name="connsiteY1122" fmla="*/ 42531 h 400591"/>
              <a:gd name="connsiteX1123" fmla="*/ 138603 w 494136"/>
              <a:gd name="connsiteY1123" fmla="*/ 34531 h 400591"/>
              <a:gd name="connsiteX1124" fmla="*/ 141311 w 494136"/>
              <a:gd name="connsiteY1124" fmla="*/ 31102 h 400591"/>
              <a:gd name="connsiteX1125" fmla="*/ 143777 w 494136"/>
              <a:gd name="connsiteY1125" fmla="*/ 30560 h 400591"/>
              <a:gd name="connsiteX1126" fmla="*/ 145702 w 494136"/>
              <a:gd name="connsiteY1126" fmla="*/ 29056 h 400591"/>
              <a:gd name="connsiteX1127" fmla="*/ 157433 w 494136"/>
              <a:gd name="connsiteY1127" fmla="*/ 17987 h 400591"/>
              <a:gd name="connsiteX1128" fmla="*/ 157854 w 494136"/>
              <a:gd name="connsiteY1128" fmla="*/ 19311 h 400591"/>
              <a:gd name="connsiteX1129" fmla="*/ 155448 w 494136"/>
              <a:gd name="connsiteY1129" fmla="*/ 21958 h 400591"/>
              <a:gd name="connsiteX1130" fmla="*/ 155327 w 494136"/>
              <a:gd name="connsiteY1130" fmla="*/ 22800 h 400591"/>
              <a:gd name="connsiteX1131" fmla="*/ 156711 w 494136"/>
              <a:gd name="connsiteY1131" fmla="*/ 23582 h 400591"/>
              <a:gd name="connsiteX1132" fmla="*/ 154304 w 494136"/>
              <a:gd name="connsiteY1132" fmla="*/ 25086 h 400591"/>
              <a:gd name="connsiteX1133" fmla="*/ 155388 w 494136"/>
              <a:gd name="connsiteY1133" fmla="*/ 26770 h 400591"/>
              <a:gd name="connsiteX1134" fmla="*/ 159358 w 494136"/>
              <a:gd name="connsiteY1134" fmla="*/ 28455 h 400591"/>
              <a:gd name="connsiteX1135" fmla="*/ 160982 w 494136"/>
              <a:gd name="connsiteY1135" fmla="*/ 27552 h 400591"/>
              <a:gd name="connsiteX1136" fmla="*/ 161223 w 494136"/>
              <a:gd name="connsiteY1136" fmla="*/ 28755 h 400591"/>
              <a:gd name="connsiteX1137" fmla="*/ 162666 w 494136"/>
              <a:gd name="connsiteY1137" fmla="*/ 29357 h 400591"/>
              <a:gd name="connsiteX1138" fmla="*/ 163689 w 494136"/>
              <a:gd name="connsiteY1138" fmla="*/ 31823 h 400591"/>
              <a:gd name="connsiteX1139" fmla="*/ 164772 w 494136"/>
              <a:gd name="connsiteY1139" fmla="*/ 31583 h 400591"/>
              <a:gd name="connsiteX1140" fmla="*/ 165975 w 494136"/>
              <a:gd name="connsiteY1140" fmla="*/ 32365 h 400591"/>
              <a:gd name="connsiteX1141" fmla="*/ 166758 w 494136"/>
              <a:gd name="connsiteY1141" fmla="*/ 35854 h 400591"/>
              <a:gd name="connsiteX1142" fmla="*/ 167660 w 494136"/>
              <a:gd name="connsiteY1142" fmla="*/ 38140 h 400591"/>
              <a:gd name="connsiteX1143" fmla="*/ 167299 w 494136"/>
              <a:gd name="connsiteY1143" fmla="*/ 39343 h 400591"/>
              <a:gd name="connsiteX1144" fmla="*/ 165855 w 494136"/>
              <a:gd name="connsiteY1144" fmla="*/ 39945 h 400591"/>
              <a:gd name="connsiteX1145" fmla="*/ 165855 w 494136"/>
              <a:gd name="connsiteY1145" fmla="*/ 40907 h 400591"/>
              <a:gd name="connsiteX1146" fmla="*/ 168742 w 494136"/>
              <a:gd name="connsiteY1146" fmla="*/ 40907 h 400591"/>
              <a:gd name="connsiteX1147" fmla="*/ 169525 w 494136"/>
              <a:gd name="connsiteY1147" fmla="*/ 41990 h 400591"/>
              <a:gd name="connsiteX1148" fmla="*/ 170006 w 494136"/>
              <a:gd name="connsiteY1148" fmla="*/ 44697 h 400591"/>
              <a:gd name="connsiteX1149" fmla="*/ 171690 w 494136"/>
              <a:gd name="connsiteY1149" fmla="*/ 43915 h 400591"/>
              <a:gd name="connsiteX1150" fmla="*/ 173375 w 494136"/>
              <a:gd name="connsiteY1150" fmla="*/ 44517 h 400591"/>
              <a:gd name="connsiteX1151" fmla="*/ 173976 w 494136"/>
              <a:gd name="connsiteY1151" fmla="*/ 42231 h 400591"/>
              <a:gd name="connsiteX1152" fmla="*/ 175781 w 494136"/>
              <a:gd name="connsiteY1152" fmla="*/ 41629 h 400591"/>
              <a:gd name="connsiteX1153" fmla="*/ 176684 w 494136"/>
              <a:gd name="connsiteY1153" fmla="*/ 42712 h 400591"/>
              <a:gd name="connsiteX1154" fmla="*/ 178488 w 494136"/>
              <a:gd name="connsiteY1154" fmla="*/ 42471 h 400591"/>
              <a:gd name="connsiteX1155" fmla="*/ 179872 w 494136"/>
              <a:gd name="connsiteY1155" fmla="*/ 41449 h 400591"/>
              <a:gd name="connsiteX1156" fmla="*/ 181075 w 494136"/>
              <a:gd name="connsiteY1156" fmla="*/ 42652 h 400591"/>
              <a:gd name="connsiteX1157" fmla="*/ 182879 w 494136"/>
              <a:gd name="connsiteY1157" fmla="*/ 42953 h 400591"/>
              <a:gd name="connsiteX1158" fmla="*/ 183482 w 494136"/>
              <a:gd name="connsiteY1158" fmla="*/ 40907 h 400591"/>
              <a:gd name="connsiteX1159" fmla="*/ 186910 w 494136"/>
              <a:gd name="connsiteY1159" fmla="*/ 39223 h 400591"/>
              <a:gd name="connsiteX1160" fmla="*/ 188113 w 494136"/>
              <a:gd name="connsiteY1160" fmla="*/ 40065 h 400591"/>
              <a:gd name="connsiteX1161" fmla="*/ 188595 w 494136"/>
              <a:gd name="connsiteY1161" fmla="*/ 39403 h 400591"/>
              <a:gd name="connsiteX1162" fmla="*/ 189798 w 494136"/>
              <a:gd name="connsiteY1162" fmla="*/ 40426 h 400591"/>
              <a:gd name="connsiteX1163" fmla="*/ 190459 w 494136"/>
              <a:gd name="connsiteY1163" fmla="*/ 41870 h 400591"/>
              <a:gd name="connsiteX1164" fmla="*/ 191783 w 494136"/>
              <a:gd name="connsiteY1164" fmla="*/ 42893 h 400591"/>
              <a:gd name="connsiteX1165" fmla="*/ 192866 w 494136"/>
              <a:gd name="connsiteY1165" fmla="*/ 42471 h 400591"/>
              <a:gd name="connsiteX1166" fmla="*/ 193167 w 494136"/>
              <a:gd name="connsiteY1166" fmla="*/ 43675 h 400591"/>
              <a:gd name="connsiteX1167" fmla="*/ 194971 w 494136"/>
              <a:gd name="connsiteY1167" fmla="*/ 43073 h 400591"/>
              <a:gd name="connsiteX1168" fmla="*/ 196175 w 494136"/>
              <a:gd name="connsiteY1168" fmla="*/ 44156 h 400591"/>
              <a:gd name="connsiteX1169" fmla="*/ 198340 w 494136"/>
              <a:gd name="connsiteY1169" fmla="*/ 44156 h 400591"/>
              <a:gd name="connsiteX1170" fmla="*/ 200205 w 494136"/>
              <a:gd name="connsiteY1170" fmla="*/ 43434 h 400591"/>
              <a:gd name="connsiteX1171" fmla="*/ 201047 w 494136"/>
              <a:gd name="connsiteY1171" fmla="*/ 42592 h 400591"/>
              <a:gd name="connsiteX1172" fmla="*/ 202611 w 494136"/>
              <a:gd name="connsiteY1172" fmla="*/ 42351 h 400591"/>
              <a:gd name="connsiteX1173" fmla="*/ 203574 w 494136"/>
              <a:gd name="connsiteY1173" fmla="*/ 42953 h 400591"/>
              <a:gd name="connsiteX1174" fmla="*/ 204296 w 494136"/>
              <a:gd name="connsiteY1174" fmla="*/ 42351 h 400591"/>
              <a:gd name="connsiteX1175" fmla="*/ 206462 w 494136"/>
              <a:gd name="connsiteY1175" fmla="*/ 42171 h 400591"/>
              <a:gd name="connsiteX1176" fmla="*/ 207845 w 494136"/>
              <a:gd name="connsiteY1176" fmla="*/ 39584 h 400591"/>
              <a:gd name="connsiteX1177" fmla="*/ 208868 w 494136"/>
              <a:gd name="connsiteY1177" fmla="*/ 39584 h 400591"/>
              <a:gd name="connsiteX1178" fmla="*/ 208687 w 494136"/>
              <a:gd name="connsiteY1178" fmla="*/ 38381 h 400591"/>
              <a:gd name="connsiteX1179" fmla="*/ 210252 w 494136"/>
              <a:gd name="connsiteY1179" fmla="*/ 37779 h 400591"/>
              <a:gd name="connsiteX1180" fmla="*/ 210733 w 494136"/>
              <a:gd name="connsiteY1180" fmla="*/ 36155 h 400591"/>
              <a:gd name="connsiteX1181" fmla="*/ 215906 w 494136"/>
              <a:gd name="connsiteY1181" fmla="*/ 33147 h 400591"/>
              <a:gd name="connsiteX1182" fmla="*/ 218012 w 494136"/>
              <a:gd name="connsiteY1182" fmla="*/ 32545 h 400591"/>
              <a:gd name="connsiteX1183" fmla="*/ 218614 w 494136"/>
              <a:gd name="connsiteY1183" fmla="*/ 30921 h 400591"/>
              <a:gd name="connsiteX1184" fmla="*/ 219576 w 494136"/>
              <a:gd name="connsiteY1184" fmla="*/ 30319 h 400591"/>
              <a:gd name="connsiteX1185" fmla="*/ 219636 w 494136"/>
              <a:gd name="connsiteY1185" fmla="*/ 28695 h 400591"/>
              <a:gd name="connsiteX1186" fmla="*/ 221080 w 494136"/>
              <a:gd name="connsiteY1186" fmla="*/ 28395 h 400591"/>
              <a:gd name="connsiteX1187" fmla="*/ 221982 w 494136"/>
              <a:gd name="connsiteY1187" fmla="*/ 27252 h 400591"/>
              <a:gd name="connsiteX1188" fmla="*/ 221682 w 494136"/>
              <a:gd name="connsiteY1188" fmla="*/ 26469 h 400591"/>
              <a:gd name="connsiteX1189" fmla="*/ 224389 w 494136"/>
              <a:gd name="connsiteY1189" fmla="*/ 25808 h 400591"/>
              <a:gd name="connsiteX1190" fmla="*/ 225231 w 494136"/>
              <a:gd name="connsiteY1190" fmla="*/ 24424 h 400591"/>
              <a:gd name="connsiteX1191" fmla="*/ 224629 w 494136"/>
              <a:gd name="connsiteY1191" fmla="*/ 23762 h 400591"/>
              <a:gd name="connsiteX1192" fmla="*/ 227457 w 494136"/>
              <a:gd name="connsiteY1192" fmla="*/ 23462 h 400591"/>
              <a:gd name="connsiteX1193" fmla="*/ 228058 w 494136"/>
              <a:gd name="connsiteY1193" fmla="*/ 21356 h 400591"/>
              <a:gd name="connsiteX1194" fmla="*/ 229442 w 494136"/>
              <a:gd name="connsiteY1194" fmla="*/ 21296 h 400591"/>
              <a:gd name="connsiteX1195" fmla="*/ 230224 w 494136"/>
              <a:gd name="connsiteY1195" fmla="*/ 19491 h 400591"/>
              <a:gd name="connsiteX1196" fmla="*/ 229562 w 494136"/>
              <a:gd name="connsiteY1196" fmla="*/ 17686 h 400591"/>
              <a:gd name="connsiteX1197" fmla="*/ 239067 w 494136"/>
              <a:gd name="connsiteY1197" fmla="*/ 17566 h 400591"/>
              <a:gd name="connsiteX1198" fmla="*/ 242136 w 494136"/>
              <a:gd name="connsiteY1198" fmla="*/ 17746 h 400591"/>
              <a:gd name="connsiteX1199" fmla="*/ 242556 w 494136"/>
              <a:gd name="connsiteY1199" fmla="*/ 19972 h 400591"/>
              <a:gd name="connsiteX1200" fmla="*/ 247249 w 494136"/>
              <a:gd name="connsiteY1200" fmla="*/ 33688 h 400591"/>
              <a:gd name="connsiteX1201" fmla="*/ 268845 w 494136"/>
              <a:gd name="connsiteY1201" fmla="*/ 50954 h 400591"/>
              <a:gd name="connsiteX1202" fmla="*/ 268604 w 494136"/>
              <a:gd name="connsiteY1202" fmla="*/ 51796 h 400591"/>
              <a:gd name="connsiteX1203" fmla="*/ 270169 w 494136"/>
              <a:gd name="connsiteY1203" fmla="*/ 53059 h 400591"/>
              <a:gd name="connsiteX1204" fmla="*/ 270409 w 494136"/>
              <a:gd name="connsiteY1204" fmla="*/ 55646 h 400591"/>
              <a:gd name="connsiteX1205" fmla="*/ 272274 w 494136"/>
              <a:gd name="connsiteY1205" fmla="*/ 57571 h 400591"/>
              <a:gd name="connsiteX1206" fmla="*/ 275523 w 494136"/>
              <a:gd name="connsiteY1206" fmla="*/ 55165 h 400591"/>
              <a:gd name="connsiteX1207" fmla="*/ 278110 w 494136"/>
              <a:gd name="connsiteY1207" fmla="*/ 57270 h 400591"/>
              <a:gd name="connsiteX1208" fmla="*/ 279854 w 494136"/>
              <a:gd name="connsiteY1208" fmla="*/ 56248 h 400591"/>
              <a:gd name="connsiteX1209" fmla="*/ 280576 w 494136"/>
              <a:gd name="connsiteY1209" fmla="*/ 54984 h 400591"/>
              <a:gd name="connsiteX1210" fmla="*/ 283764 w 494136"/>
              <a:gd name="connsiteY1210" fmla="*/ 56368 h 400591"/>
              <a:gd name="connsiteX1211" fmla="*/ 284667 w 494136"/>
              <a:gd name="connsiteY1211" fmla="*/ 57631 h 400591"/>
              <a:gd name="connsiteX1212" fmla="*/ 286050 w 494136"/>
              <a:gd name="connsiteY1212" fmla="*/ 57150 h 400591"/>
              <a:gd name="connsiteX1213" fmla="*/ 289118 w 494136"/>
              <a:gd name="connsiteY1213" fmla="*/ 59677 h 400591"/>
              <a:gd name="connsiteX1214" fmla="*/ 288637 w 494136"/>
              <a:gd name="connsiteY1214" fmla="*/ 65452 h 400591"/>
              <a:gd name="connsiteX1215" fmla="*/ 290442 w 494136"/>
              <a:gd name="connsiteY1215" fmla="*/ 66174 h 400591"/>
              <a:gd name="connsiteX1216" fmla="*/ 291946 w 494136"/>
              <a:gd name="connsiteY1216" fmla="*/ 65572 h 400591"/>
              <a:gd name="connsiteX1217" fmla="*/ 292969 w 494136"/>
              <a:gd name="connsiteY1217" fmla="*/ 66956 h 400591"/>
              <a:gd name="connsiteX1218" fmla="*/ 292427 w 494136"/>
              <a:gd name="connsiteY1218" fmla="*/ 67858 h 400591"/>
              <a:gd name="connsiteX1219" fmla="*/ 293630 w 494136"/>
              <a:gd name="connsiteY1219" fmla="*/ 69182 h 400591"/>
              <a:gd name="connsiteX1220" fmla="*/ 295134 w 494136"/>
              <a:gd name="connsiteY1220" fmla="*/ 68460 h 400591"/>
              <a:gd name="connsiteX1221" fmla="*/ 295977 w 494136"/>
              <a:gd name="connsiteY1221" fmla="*/ 69482 h 400591"/>
              <a:gd name="connsiteX1222" fmla="*/ 295014 w 494136"/>
              <a:gd name="connsiteY1222" fmla="*/ 70325 h 400591"/>
              <a:gd name="connsiteX1223" fmla="*/ 294833 w 494136"/>
              <a:gd name="connsiteY1223" fmla="*/ 71829 h 400591"/>
              <a:gd name="connsiteX1224" fmla="*/ 295615 w 494136"/>
              <a:gd name="connsiteY1224" fmla="*/ 73994 h 400591"/>
              <a:gd name="connsiteX1225" fmla="*/ 295134 w 494136"/>
              <a:gd name="connsiteY1225" fmla="*/ 75979 h 400591"/>
              <a:gd name="connsiteX1226" fmla="*/ 296037 w 494136"/>
              <a:gd name="connsiteY1226" fmla="*/ 76340 h 400591"/>
              <a:gd name="connsiteX1227" fmla="*/ 297360 w 494136"/>
              <a:gd name="connsiteY1227" fmla="*/ 77965 h 400591"/>
              <a:gd name="connsiteX1228" fmla="*/ 298804 w 494136"/>
              <a:gd name="connsiteY1228" fmla="*/ 77904 h 400591"/>
              <a:gd name="connsiteX1229" fmla="*/ 299827 w 494136"/>
              <a:gd name="connsiteY1229" fmla="*/ 76521 h 400591"/>
              <a:gd name="connsiteX1230" fmla="*/ 301992 w 494136"/>
              <a:gd name="connsiteY1230" fmla="*/ 76581 h 400591"/>
              <a:gd name="connsiteX1231" fmla="*/ 303255 w 494136"/>
              <a:gd name="connsiteY1231" fmla="*/ 77303 h 400591"/>
              <a:gd name="connsiteX1232" fmla="*/ 303316 w 494136"/>
              <a:gd name="connsiteY1232" fmla="*/ 76100 h 400591"/>
              <a:gd name="connsiteX1233" fmla="*/ 304639 w 494136"/>
              <a:gd name="connsiteY1233" fmla="*/ 76461 h 400591"/>
              <a:gd name="connsiteX1234" fmla="*/ 305121 w 494136"/>
              <a:gd name="connsiteY1234" fmla="*/ 75739 h 400591"/>
              <a:gd name="connsiteX1235" fmla="*/ 310354 w 494136"/>
              <a:gd name="connsiteY1235" fmla="*/ 74355 h 400591"/>
              <a:gd name="connsiteX1236" fmla="*/ 311919 w 494136"/>
              <a:gd name="connsiteY1236" fmla="*/ 75979 h 400591"/>
              <a:gd name="connsiteX1237" fmla="*/ 314144 w 494136"/>
              <a:gd name="connsiteY1237" fmla="*/ 76220 h 400591"/>
              <a:gd name="connsiteX1238" fmla="*/ 314024 w 494136"/>
              <a:gd name="connsiteY1238" fmla="*/ 77724 h 400591"/>
              <a:gd name="connsiteX1239" fmla="*/ 314625 w 494136"/>
              <a:gd name="connsiteY1239" fmla="*/ 79168 h 400591"/>
              <a:gd name="connsiteX1240" fmla="*/ 316430 w 494136"/>
              <a:gd name="connsiteY1240" fmla="*/ 80070 h 400591"/>
              <a:gd name="connsiteX1241" fmla="*/ 317212 w 494136"/>
              <a:gd name="connsiteY1241" fmla="*/ 81875 h 400591"/>
              <a:gd name="connsiteX1242" fmla="*/ 319137 w 494136"/>
              <a:gd name="connsiteY1242" fmla="*/ 81454 h 400591"/>
              <a:gd name="connsiteX1243" fmla="*/ 322266 w 494136"/>
              <a:gd name="connsiteY1243" fmla="*/ 78686 h 400591"/>
              <a:gd name="connsiteX1244" fmla="*/ 342900 w 494136"/>
              <a:gd name="connsiteY1244" fmla="*/ 107322 h 400591"/>
              <a:gd name="connsiteX1245" fmla="*/ 340494 w 494136"/>
              <a:gd name="connsiteY1245" fmla="*/ 128317 h 400591"/>
              <a:gd name="connsiteX1246" fmla="*/ 339711 w 494136"/>
              <a:gd name="connsiteY1246" fmla="*/ 134754 h 400591"/>
              <a:gd name="connsiteX1247" fmla="*/ 353728 w 494136"/>
              <a:gd name="connsiteY1247" fmla="*/ 116105 h 400591"/>
              <a:gd name="connsiteX1248" fmla="*/ 354691 w 494136"/>
              <a:gd name="connsiteY1248" fmla="*/ 114781 h 400591"/>
              <a:gd name="connsiteX1249" fmla="*/ 367865 w 494136"/>
              <a:gd name="connsiteY1249" fmla="*/ 114781 h 400591"/>
              <a:gd name="connsiteX1250" fmla="*/ 371415 w 494136"/>
              <a:gd name="connsiteY1250" fmla="*/ 110871 h 400591"/>
              <a:gd name="connsiteX1251" fmla="*/ 387838 w 494136"/>
              <a:gd name="connsiteY1251" fmla="*/ 92402 h 400591"/>
              <a:gd name="connsiteX1252" fmla="*/ 388018 w 494136"/>
              <a:gd name="connsiteY1252" fmla="*/ 90538 h 400591"/>
              <a:gd name="connsiteX1253" fmla="*/ 387898 w 494136"/>
              <a:gd name="connsiteY1253" fmla="*/ 87289 h 400591"/>
              <a:gd name="connsiteX1254" fmla="*/ 387416 w 494136"/>
              <a:gd name="connsiteY1254" fmla="*/ 86086 h 400591"/>
              <a:gd name="connsiteX1255" fmla="*/ 388439 w 494136"/>
              <a:gd name="connsiteY1255" fmla="*/ 81093 h 400591"/>
              <a:gd name="connsiteX1256" fmla="*/ 386995 w 494136"/>
              <a:gd name="connsiteY1256" fmla="*/ 77122 h 400591"/>
              <a:gd name="connsiteX1257" fmla="*/ 388680 w 494136"/>
              <a:gd name="connsiteY1257" fmla="*/ 76701 h 400591"/>
              <a:gd name="connsiteX1258" fmla="*/ 389041 w 494136"/>
              <a:gd name="connsiteY1258" fmla="*/ 75077 h 400591"/>
              <a:gd name="connsiteX1259" fmla="*/ 388018 w 494136"/>
              <a:gd name="connsiteY1259" fmla="*/ 73393 h 400591"/>
              <a:gd name="connsiteX1260" fmla="*/ 389402 w 494136"/>
              <a:gd name="connsiteY1260" fmla="*/ 71528 h 400591"/>
              <a:gd name="connsiteX1261" fmla="*/ 389342 w 494136"/>
              <a:gd name="connsiteY1261" fmla="*/ 70084 h 400591"/>
              <a:gd name="connsiteX1262" fmla="*/ 390244 w 494136"/>
              <a:gd name="connsiteY1262" fmla="*/ 65873 h 400591"/>
              <a:gd name="connsiteX1263" fmla="*/ 389763 w 494136"/>
              <a:gd name="connsiteY1263" fmla="*/ 64429 h 400591"/>
              <a:gd name="connsiteX1264" fmla="*/ 390785 w 494136"/>
              <a:gd name="connsiteY1264" fmla="*/ 61782 h 400591"/>
              <a:gd name="connsiteX1265" fmla="*/ 389943 w 494136"/>
              <a:gd name="connsiteY1265" fmla="*/ 60699 h 400591"/>
              <a:gd name="connsiteX1266" fmla="*/ 391026 w 494136"/>
              <a:gd name="connsiteY1266" fmla="*/ 59195 h 400591"/>
              <a:gd name="connsiteX1267" fmla="*/ 390665 w 494136"/>
              <a:gd name="connsiteY1267" fmla="*/ 58413 h 400591"/>
              <a:gd name="connsiteX1268" fmla="*/ 391808 w 494136"/>
              <a:gd name="connsiteY1268" fmla="*/ 56609 h 400591"/>
              <a:gd name="connsiteX1269" fmla="*/ 391808 w 494136"/>
              <a:gd name="connsiteY1269" fmla="*/ 55105 h 400591"/>
              <a:gd name="connsiteX1270" fmla="*/ 392590 w 494136"/>
              <a:gd name="connsiteY1270" fmla="*/ 54383 h 400591"/>
              <a:gd name="connsiteX1271" fmla="*/ 394094 w 494136"/>
              <a:gd name="connsiteY1271" fmla="*/ 55105 h 400591"/>
              <a:gd name="connsiteX1272" fmla="*/ 395899 w 494136"/>
              <a:gd name="connsiteY1272" fmla="*/ 54744 h 400591"/>
              <a:gd name="connsiteX1273" fmla="*/ 395899 w 494136"/>
              <a:gd name="connsiteY1273" fmla="*/ 55947 h 400591"/>
              <a:gd name="connsiteX1274" fmla="*/ 397403 w 494136"/>
              <a:gd name="connsiteY1274" fmla="*/ 57210 h 400591"/>
              <a:gd name="connsiteX1275" fmla="*/ 398606 w 494136"/>
              <a:gd name="connsiteY1275" fmla="*/ 57210 h 400591"/>
              <a:gd name="connsiteX1276" fmla="*/ 400050 w 494136"/>
              <a:gd name="connsiteY1276" fmla="*/ 58293 h 400591"/>
              <a:gd name="connsiteX1277" fmla="*/ 399388 w 494136"/>
              <a:gd name="connsiteY1277" fmla="*/ 59195 h 400591"/>
              <a:gd name="connsiteX1278" fmla="*/ 399990 w 494136"/>
              <a:gd name="connsiteY1278" fmla="*/ 62444 h 400591"/>
              <a:gd name="connsiteX1279" fmla="*/ 399208 w 494136"/>
              <a:gd name="connsiteY1279" fmla="*/ 63286 h 400591"/>
              <a:gd name="connsiteX1280" fmla="*/ 400230 w 494136"/>
              <a:gd name="connsiteY1280" fmla="*/ 64369 h 400591"/>
              <a:gd name="connsiteX1281" fmla="*/ 402456 w 494136"/>
              <a:gd name="connsiteY1281" fmla="*/ 63888 h 400591"/>
              <a:gd name="connsiteX1282" fmla="*/ 403058 w 494136"/>
              <a:gd name="connsiteY1282" fmla="*/ 62684 h 400591"/>
              <a:gd name="connsiteX1283" fmla="*/ 404201 w 494136"/>
              <a:gd name="connsiteY1283" fmla="*/ 62323 h 400591"/>
              <a:gd name="connsiteX1284" fmla="*/ 405584 w 494136"/>
              <a:gd name="connsiteY1284" fmla="*/ 63106 h 400591"/>
              <a:gd name="connsiteX1285" fmla="*/ 406848 w 494136"/>
              <a:gd name="connsiteY1285" fmla="*/ 65632 h 400591"/>
              <a:gd name="connsiteX1286" fmla="*/ 409555 w 494136"/>
              <a:gd name="connsiteY1286" fmla="*/ 65211 h 400591"/>
              <a:gd name="connsiteX1287" fmla="*/ 408833 w 494136"/>
              <a:gd name="connsiteY1287" fmla="*/ 61963 h 400591"/>
              <a:gd name="connsiteX1288" fmla="*/ 410998 w 494136"/>
              <a:gd name="connsiteY1288" fmla="*/ 59857 h 400591"/>
              <a:gd name="connsiteX1289" fmla="*/ 414127 w 494136"/>
              <a:gd name="connsiteY1289" fmla="*/ 61180 h 400591"/>
              <a:gd name="connsiteX1290" fmla="*/ 416292 w 494136"/>
              <a:gd name="connsiteY1290" fmla="*/ 60820 h 400591"/>
              <a:gd name="connsiteX1291" fmla="*/ 416413 w 494136"/>
              <a:gd name="connsiteY1291" fmla="*/ 61963 h 400591"/>
              <a:gd name="connsiteX1292" fmla="*/ 415811 w 494136"/>
              <a:gd name="connsiteY1292" fmla="*/ 64489 h 400591"/>
              <a:gd name="connsiteX1293" fmla="*/ 417014 w 494136"/>
              <a:gd name="connsiteY1293" fmla="*/ 63888 h 400591"/>
              <a:gd name="connsiteX1294" fmla="*/ 417255 w 494136"/>
              <a:gd name="connsiteY1294" fmla="*/ 62684 h 400591"/>
              <a:gd name="connsiteX1295" fmla="*/ 420383 w 494136"/>
              <a:gd name="connsiteY1295" fmla="*/ 63045 h 400591"/>
              <a:gd name="connsiteX1296" fmla="*/ 421586 w 494136"/>
              <a:gd name="connsiteY1296" fmla="*/ 62444 h 400591"/>
              <a:gd name="connsiteX1297" fmla="*/ 419902 w 494136"/>
              <a:gd name="connsiteY1297" fmla="*/ 59857 h 400591"/>
              <a:gd name="connsiteX1298" fmla="*/ 420143 w 494136"/>
              <a:gd name="connsiteY1298" fmla="*/ 58473 h 400591"/>
              <a:gd name="connsiteX1299" fmla="*/ 421466 w 494136"/>
              <a:gd name="connsiteY1299" fmla="*/ 57691 h 400591"/>
              <a:gd name="connsiteX1300" fmla="*/ 421285 w 494136"/>
              <a:gd name="connsiteY1300" fmla="*/ 56789 h 400591"/>
              <a:gd name="connsiteX1301" fmla="*/ 422489 w 494136"/>
              <a:gd name="connsiteY1301" fmla="*/ 55044 h 400591"/>
              <a:gd name="connsiteX1302" fmla="*/ 422729 w 494136"/>
              <a:gd name="connsiteY1302" fmla="*/ 52999 h 400591"/>
              <a:gd name="connsiteX1303" fmla="*/ 424173 w 494136"/>
              <a:gd name="connsiteY1303" fmla="*/ 51615 h 400591"/>
              <a:gd name="connsiteX1304" fmla="*/ 423872 w 494136"/>
              <a:gd name="connsiteY1304" fmla="*/ 50412 h 400591"/>
              <a:gd name="connsiteX1305" fmla="*/ 424293 w 494136"/>
              <a:gd name="connsiteY1305" fmla="*/ 48607 h 400591"/>
              <a:gd name="connsiteX1306" fmla="*/ 425497 w 494136"/>
              <a:gd name="connsiteY1306" fmla="*/ 47404 h 400591"/>
              <a:gd name="connsiteX1307" fmla="*/ 425376 w 494136"/>
              <a:gd name="connsiteY1307" fmla="*/ 45600 h 400591"/>
              <a:gd name="connsiteX1308" fmla="*/ 426579 w 494136"/>
              <a:gd name="connsiteY1308" fmla="*/ 45299 h 400591"/>
              <a:gd name="connsiteX1309" fmla="*/ 427061 w 494136"/>
              <a:gd name="connsiteY1309" fmla="*/ 42050 h 400591"/>
              <a:gd name="connsiteX1310" fmla="*/ 428023 w 494136"/>
              <a:gd name="connsiteY1310" fmla="*/ 38862 h 400591"/>
              <a:gd name="connsiteX1311" fmla="*/ 428684 w 494136"/>
              <a:gd name="connsiteY1311" fmla="*/ 38140 h 400591"/>
              <a:gd name="connsiteX1312" fmla="*/ 428805 w 494136"/>
              <a:gd name="connsiteY1312" fmla="*/ 35553 h 400591"/>
              <a:gd name="connsiteX1313" fmla="*/ 428203 w 494136"/>
              <a:gd name="connsiteY1313" fmla="*/ 34470 h 400591"/>
              <a:gd name="connsiteX1314" fmla="*/ 426820 w 494136"/>
              <a:gd name="connsiteY1314" fmla="*/ 33207 h 400591"/>
              <a:gd name="connsiteX1315" fmla="*/ 424895 w 494136"/>
              <a:gd name="connsiteY1315" fmla="*/ 32485 h 400591"/>
              <a:gd name="connsiteX1316" fmla="*/ 424233 w 494136"/>
              <a:gd name="connsiteY1316" fmla="*/ 30981 h 400591"/>
              <a:gd name="connsiteX1317" fmla="*/ 424835 w 494136"/>
              <a:gd name="connsiteY1317" fmla="*/ 29357 h 400591"/>
              <a:gd name="connsiteX1318" fmla="*/ 422067 w 494136"/>
              <a:gd name="connsiteY1318" fmla="*/ 27733 h 400591"/>
              <a:gd name="connsiteX1319" fmla="*/ 422849 w 494136"/>
              <a:gd name="connsiteY1319" fmla="*/ 25567 h 400591"/>
              <a:gd name="connsiteX1320" fmla="*/ 424474 w 494136"/>
              <a:gd name="connsiteY1320" fmla="*/ 22980 h 400591"/>
              <a:gd name="connsiteX1321" fmla="*/ 424654 w 494136"/>
              <a:gd name="connsiteY1321" fmla="*/ 20393 h 400591"/>
              <a:gd name="connsiteX1322" fmla="*/ 422849 w 494136"/>
              <a:gd name="connsiteY1322" fmla="*/ 18829 h 400591"/>
              <a:gd name="connsiteX1323" fmla="*/ 422669 w 494136"/>
              <a:gd name="connsiteY1323" fmla="*/ 17746 h 400591"/>
              <a:gd name="connsiteX1324" fmla="*/ 423752 w 494136"/>
              <a:gd name="connsiteY1324" fmla="*/ 17145 h 400591"/>
              <a:gd name="connsiteX1325" fmla="*/ 425978 w 494136"/>
              <a:gd name="connsiteY1325" fmla="*/ 17025 h 400591"/>
              <a:gd name="connsiteX1326" fmla="*/ 428203 w 494136"/>
              <a:gd name="connsiteY1326" fmla="*/ 17626 h 400591"/>
              <a:gd name="connsiteX1327" fmla="*/ 429407 w 494136"/>
              <a:gd name="connsiteY1327" fmla="*/ 16182 h 400591"/>
              <a:gd name="connsiteX1328" fmla="*/ 433016 w 494136"/>
              <a:gd name="connsiteY1328" fmla="*/ 14077 h 400591"/>
              <a:gd name="connsiteX1329" fmla="*/ 430971 w 494136"/>
              <a:gd name="connsiteY1329" fmla="*/ 11069 h 400591"/>
              <a:gd name="connsiteX1330" fmla="*/ 430249 w 494136"/>
              <a:gd name="connsiteY1330" fmla="*/ 8663 h 400591"/>
              <a:gd name="connsiteX1331" fmla="*/ 431873 w 494136"/>
              <a:gd name="connsiteY1331" fmla="*/ 7760 h 400591"/>
              <a:gd name="connsiteX1332" fmla="*/ 434641 w 494136"/>
              <a:gd name="connsiteY1332" fmla="*/ 7760 h 400591"/>
              <a:gd name="connsiteX1333" fmla="*/ 436204 w 494136"/>
              <a:gd name="connsiteY1333" fmla="*/ 8603 h 400591"/>
              <a:gd name="connsiteX1334" fmla="*/ 439814 w 494136"/>
              <a:gd name="connsiteY1334" fmla="*/ 7760 h 400591"/>
              <a:gd name="connsiteX1335" fmla="*/ 442100 w 494136"/>
              <a:gd name="connsiteY1335" fmla="*/ 7640 h 400591"/>
              <a:gd name="connsiteX1336" fmla="*/ 442882 w 494136"/>
              <a:gd name="connsiteY1336" fmla="*/ 6677 h 400591"/>
              <a:gd name="connsiteX1337" fmla="*/ 443724 w 494136"/>
              <a:gd name="connsiteY1337" fmla="*/ 2767 h 400591"/>
              <a:gd name="connsiteX1338" fmla="*/ 443664 w 494136"/>
              <a:gd name="connsiteY1338" fmla="*/ 902 h 400591"/>
              <a:gd name="connsiteX1339" fmla="*/ 444085 w 494136"/>
              <a:gd name="connsiteY1339" fmla="*/ 0 h 400591"/>
              <a:gd name="connsiteX1340" fmla="*/ 448838 w 494136"/>
              <a:gd name="connsiteY1340" fmla="*/ 2827 h 400591"/>
              <a:gd name="connsiteX1341" fmla="*/ 465682 w 494136"/>
              <a:gd name="connsiteY1341" fmla="*/ 11490 h 400591"/>
              <a:gd name="connsiteX1342" fmla="*/ 494136 w 494136"/>
              <a:gd name="connsiteY1342" fmla="*/ 26891 h 400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</a:cxnLst>
            <a:rect l="l" t="t" r="r" b="b"/>
            <a:pathLst>
              <a:path w="494136" h="400591">
                <a:moveTo>
                  <a:pt x="494077" y="26891"/>
                </a:moveTo>
                <a:lnTo>
                  <a:pt x="493956" y="27372"/>
                </a:lnTo>
                <a:lnTo>
                  <a:pt x="493235" y="28575"/>
                </a:lnTo>
                <a:lnTo>
                  <a:pt x="492873" y="29177"/>
                </a:lnTo>
                <a:lnTo>
                  <a:pt x="492091" y="32185"/>
                </a:lnTo>
                <a:lnTo>
                  <a:pt x="491670" y="35012"/>
                </a:lnTo>
                <a:lnTo>
                  <a:pt x="491911" y="36335"/>
                </a:lnTo>
                <a:lnTo>
                  <a:pt x="491610" y="39103"/>
                </a:lnTo>
                <a:lnTo>
                  <a:pt x="492212" y="40787"/>
                </a:lnTo>
                <a:lnTo>
                  <a:pt x="493414" y="41750"/>
                </a:lnTo>
                <a:lnTo>
                  <a:pt x="493174" y="46201"/>
                </a:lnTo>
                <a:lnTo>
                  <a:pt x="493414" y="47043"/>
                </a:lnTo>
                <a:lnTo>
                  <a:pt x="491490" y="48066"/>
                </a:lnTo>
                <a:lnTo>
                  <a:pt x="490166" y="47886"/>
                </a:lnTo>
                <a:lnTo>
                  <a:pt x="489505" y="47886"/>
                </a:lnTo>
                <a:lnTo>
                  <a:pt x="488181" y="49510"/>
                </a:lnTo>
                <a:lnTo>
                  <a:pt x="488361" y="49991"/>
                </a:lnTo>
                <a:lnTo>
                  <a:pt x="487941" y="52518"/>
                </a:lnTo>
                <a:lnTo>
                  <a:pt x="487399" y="53360"/>
                </a:lnTo>
                <a:lnTo>
                  <a:pt x="486797" y="56368"/>
                </a:lnTo>
                <a:lnTo>
                  <a:pt x="486437" y="60158"/>
                </a:lnTo>
                <a:lnTo>
                  <a:pt x="486918" y="61541"/>
                </a:lnTo>
                <a:lnTo>
                  <a:pt x="485955" y="65933"/>
                </a:lnTo>
                <a:lnTo>
                  <a:pt x="486196" y="66715"/>
                </a:lnTo>
                <a:lnTo>
                  <a:pt x="485534" y="67317"/>
                </a:lnTo>
                <a:lnTo>
                  <a:pt x="484933" y="70204"/>
                </a:lnTo>
                <a:lnTo>
                  <a:pt x="483549" y="73753"/>
                </a:lnTo>
                <a:lnTo>
                  <a:pt x="483067" y="75859"/>
                </a:lnTo>
                <a:lnTo>
                  <a:pt x="483067" y="79288"/>
                </a:lnTo>
                <a:lnTo>
                  <a:pt x="483729" y="79829"/>
                </a:lnTo>
                <a:lnTo>
                  <a:pt x="483729" y="81394"/>
                </a:lnTo>
                <a:lnTo>
                  <a:pt x="483789" y="81995"/>
                </a:lnTo>
                <a:lnTo>
                  <a:pt x="482707" y="83198"/>
                </a:lnTo>
                <a:lnTo>
                  <a:pt x="482767" y="84642"/>
                </a:lnTo>
                <a:lnTo>
                  <a:pt x="482225" y="85545"/>
                </a:lnTo>
                <a:lnTo>
                  <a:pt x="480601" y="87229"/>
                </a:lnTo>
                <a:lnTo>
                  <a:pt x="480421" y="87891"/>
                </a:lnTo>
                <a:lnTo>
                  <a:pt x="480661" y="89214"/>
                </a:lnTo>
                <a:lnTo>
                  <a:pt x="480421" y="90477"/>
                </a:lnTo>
                <a:lnTo>
                  <a:pt x="479518" y="90477"/>
                </a:lnTo>
                <a:lnTo>
                  <a:pt x="479037" y="90237"/>
                </a:lnTo>
                <a:lnTo>
                  <a:pt x="478375" y="92463"/>
                </a:lnTo>
                <a:lnTo>
                  <a:pt x="478255" y="92884"/>
                </a:lnTo>
                <a:lnTo>
                  <a:pt x="478075" y="93124"/>
                </a:lnTo>
                <a:lnTo>
                  <a:pt x="478075" y="93846"/>
                </a:lnTo>
                <a:lnTo>
                  <a:pt x="476510" y="95471"/>
                </a:lnTo>
                <a:lnTo>
                  <a:pt x="476270" y="96253"/>
                </a:lnTo>
                <a:lnTo>
                  <a:pt x="476510" y="96553"/>
                </a:lnTo>
                <a:lnTo>
                  <a:pt x="476811" y="97035"/>
                </a:lnTo>
                <a:lnTo>
                  <a:pt x="476571" y="98238"/>
                </a:lnTo>
                <a:lnTo>
                  <a:pt x="475668" y="97877"/>
                </a:lnTo>
                <a:lnTo>
                  <a:pt x="474224" y="99441"/>
                </a:lnTo>
                <a:lnTo>
                  <a:pt x="472540" y="100404"/>
                </a:lnTo>
                <a:lnTo>
                  <a:pt x="463637" y="99441"/>
                </a:lnTo>
                <a:lnTo>
                  <a:pt x="459366" y="98839"/>
                </a:lnTo>
                <a:lnTo>
                  <a:pt x="455455" y="98358"/>
                </a:lnTo>
                <a:lnTo>
                  <a:pt x="454372" y="98238"/>
                </a:lnTo>
                <a:lnTo>
                  <a:pt x="447153" y="97275"/>
                </a:lnTo>
                <a:lnTo>
                  <a:pt x="442401" y="90898"/>
                </a:lnTo>
                <a:lnTo>
                  <a:pt x="439935" y="87650"/>
                </a:lnTo>
                <a:lnTo>
                  <a:pt x="437468" y="84522"/>
                </a:lnTo>
                <a:lnTo>
                  <a:pt x="435663" y="83319"/>
                </a:lnTo>
                <a:lnTo>
                  <a:pt x="434520" y="81875"/>
                </a:lnTo>
                <a:lnTo>
                  <a:pt x="434340" y="81755"/>
                </a:lnTo>
                <a:lnTo>
                  <a:pt x="431573" y="80732"/>
                </a:lnTo>
                <a:lnTo>
                  <a:pt x="430069" y="80732"/>
                </a:lnTo>
                <a:lnTo>
                  <a:pt x="428865" y="80612"/>
                </a:lnTo>
                <a:lnTo>
                  <a:pt x="424895" y="79769"/>
                </a:lnTo>
                <a:lnTo>
                  <a:pt x="416773" y="77844"/>
                </a:lnTo>
                <a:lnTo>
                  <a:pt x="415872" y="82657"/>
                </a:lnTo>
                <a:lnTo>
                  <a:pt x="416172" y="82898"/>
                </a:lnTo>
                <a:lnTo>
                  <a:pt x="416653" y="83680"/>
                </a:lnTo>
                <a:lnTo>
                  <a:pt x="416112" y="84161"/>
                </a:lnTo>
                <a:lnTo>
                  <a:pt x="415510" y="86206"/>
                </a:lnTo>
                <a:lnTo>
                  <a:pt x="415811" y="88191"/>
                </a:lnTo>
                <a:lnTo>
                  <a:pt x="416413" y="88312"/>
                </a:lnTo>
                <a:lnTo>
                  <a:pt x="416413" y="89034"/>
                </a:lnTo>
                <a:lnTo>
                  <a:pt x="416112" y="89996"/>
                </a:lnTo>
                <a:lnTo>
                  <a:pt x="416292" y="90598"/>
                </a:lnTo>
                <a:lnTo>
                  <a:pt x="416773" y="90898"/>
                </a:lnTo>
                <a:lnTo>
                  <a:pt x="417977" y="92824"/>
                </a:lnTo>
                <a:lnTo>
                  <a:pt x="417376" y="93305"/>
                </a:lnTo>
                <a:lnTo>
                  <a:pt x="417315" y="94267"/>
                </a:lnTo>
                <a:lnTo>
                  <a:pt x="415751" y="94027"/>
                </a:lnTo>
                <a:lnTo>
                  <a:pt x="415751" y="95771"/>
                </a:lnTo>
                <a:lnTo>
                  <a:pt x="414247" y="98238"/>
                </a:lnTo>
                <a:lnTo>
                  <a:pt x="414187" y="98960"/>
                </a:lnTo>
                <a:lnTo>
                  <a:pt x="414427" y="99441"/>
                </a:lnTo>
                <a:lnTo>
                  <a:pt x="415029" y="99922"/>
                </a:lnTo>
                <a:lnTo>
                  <a:pt x="414548" y="101426"/>
                </a:lnTo>
                <a:lnTo>
                  <a:pt x="416713" y="103953"/>
                </a:lnTo>
                <a:lnTo>
                  <a:pt x="417074" y="105457"/>
                </a:lnTo>
                <a:lnTo>
                  <a:pt x="416834" y="106239"/>
                </a:lnTo>
                <a:lnTo>
                  <a:pt x="417074" y="106660"/>
                </a:lnTo>
                <a:lnTo>
                  <a:pt x="417074" y="107622"/>
                </a:lnTo>
                <a:lnTo>
                  <a:pt x="417676" y="109126"/>
                </a:lnTo>
                <a:lnTo>
                  <a:pt x="417376" y="109427"/>
                </a:lnTo>
                <a:lnTo>
                  <a:pt x="416834" y="110089"/>
                </a:lnTo>
                <a:lnTo>
                  <a:pt x="417255" y="110690"/>
                </a:lnTo>
                <a:lnTo>
                  <a:pt x="415931" y="112555"/>
                </a:lnTo>
                <a:lnTo>
                  <a:pt x="414247" y="118511"/>
                </a:lnTo>
                <a:lnTo>
                  <a:pt x="414127" y="121098"/>
                </a:lnTo>
                <a:lnTo>
                  <a:pt x="414728" y="121459"/>
                </a:lnTo>
                <a:lnTo>
                  <a:pt x="415209" y="123143"/>
                </a:lnTo>
                <a:lnTo>
                  <a:pt x="413284" y="125249"/>
                </a:lnTo>
                <a:lnTo>
                  <a:pt x="410998" y="125068"/>
                </a:lnTo>
                <a:lnTo>
                  <a:pt x="410156" y="125429"/>
                </a:lnTo>
                <a:lnTo>
                  <a:pt x="409675" y="127294"/>
                </a:lnTo>
                <a:lnTo>
                  <a:pt x="410156" y="127896"/>
                </a:lnTo>
                <a:lnTo>
                  <a:pt x="409735" y="129039"/>
                </a:lnTo>
                <a:lnTo>
                  <a:pt x="409133" y="130482"/>
                </a:lnTo>
                <a:lnTo>
                  <a:pt x="407991" y="130964"/>
                </a:lnTo>
                <a:lnTo>
                  <a:pt x="407088" y="132347"/>
                </a:lnTo>
                <a:lnTo>
                  <a:pt x="406848" y="132949"/>
                </a:lnTo>
                <a:lnTo>
                  <a:pt x="405705" y="135716"/>
                </a:lnTo>
                <a:lnTo>
                  <a:pt x="405765" y="136619"/>
                </a:lnTo>
                <a:lnTo>
                  <a:pt x="407389" y="138724"/>
                </a:lnTo>
                <a:lnTo>
                  <a:pt x="408472" y="138844"/>
                </a:lnTo>
                <a:lnTo>
                  <a:pt x="410277" y="141431"/>
                </a:lnTo>
                <a:lnTo>
                  <a:pt x="410216" y="142634"/>
                </a:lnTo>
                <a:lnTo>
                  <a:pt x="409013" y="143416"/>
                </a:lnTo>
                <a:lnTo>
                  <a:pt x="407991" y="144920"/>
                </a:lnTo>
                <a:lnTo>
                  <a:pt x="407269" y="144981"/>
                </a:lnTo>
                <a:lnTo>
                  <a:pt x="407269" y="146665"/>
                </a:lnTo>
                <a:lnTo>
                  <a:pt x="406487" y="147507"/>
                </a:lnTo>
                <a:lnTo>
                  <a:pt x="404983" y="147507"/>
                </a:lnTo>
                <a:lnTo>
                  <a:pt x="404682" y="149071"/>
                </a:lnTo>
                <a:lnTo>
                  <a:pt x="403539" y="149432"/>
                </a:lnTo>
                <a:lnTo>
                  <a:pt x="403298" y="149552"/>
                </a:lnTo>
                <a:lnTo>
                  <a:pt x="403178" y="149974"/>
                </a:lnTo>
                <a:lnTo>
                  <a:pt x="402877" y="151177"/>
                </a:lnTo>
                <a:lnTo>
                  <a:pt x="401674" y="152681"/>
                </a:lnTo>
                <a:lnTo>
                  <a:pt x="400952" y="154004"/>
                </a:lnTo>
                <a:lnTo>
                  <a:pt x="400591" y="154606"/>
                </a:lnTo>
                <a:lnTo>
                  <a:pt x="400230" y="155809"/>
                </a:lnTo>
                <a:lnTo>
                  <a:pt x="399328" y="156831"/>
                </a:lnTo>
                <a:lnTo>
                  <a:pt x="399208" y="157132"/>
                </a:lnTo>
                <a:lnTo>
                  <a:pt x="398426" y="157313"/>
                </a:lnTo>
                <a:lnTo>
                  <a:pt x="398064" y="157914"/>
                </a:lnTo>
                <a:lnTo>
                  <a:pt x="398064" y="158937"/>
                </a:lnTo>
                <a:lnTo>
                  <a:pt x="397944" y="158997"/>
                </a:lnTo>
                <a:lnTo>
                  <a:pt x="397704" y="159599"/>
                </a:lnTo>
                <a:lnTo>
                  <a:pt x="396500" y="161464"/>
                </a:lnTo>
                <a:lnTo>
                  <a:pt x="395478" y="161644"/>
                </a:lnTo>
                <a:lnTo>
                  <a:pt x="395358" y="162065"/>
                </a:lnTo>
                <a:lnTo>
                  <a:pt x="395418" y="162366"/>
                </a:lnTo>
                <a:lnTo>
                  <a:pt x="394996" y="162968"/>
                </a:lnTo>
                <a:lnTo>
                  <a:pt x="395177" y="163569"/>
                </a:lnTo>
                <a:lnTo>
                  <a:pt x="395658" y="164411"/>
                </a:lnTo>
                <a:lnTo>
                  <a:pt x="395538" y="164893"/>
                </a:lnTo>
                <a:lnTo>
                  <a:pt x="396260" y="165494"/>
                </a:lnTo>
                <a:lnTo>
                  <a:pt x="395839" y="166637"/>
                </a:lnTo>
                <a:lnTo>
                  <a:pt x="396320" y="168021"/>
                </a:lnTo>
                <a:lnTo>
                  <a:pt x="395478" y="169044"/>
                </a:lnTo>
                <a:lnTo>
                  <a:pt x="395358" y="169284"/>
                </a:lnTo>
                <a:lnTo>
                  <a:pt x="395237" y="170127"/>
                </a:lnTo>
                <a:lnTo>
                  <a:pt x="395418" y="171209"/>
                </a:lnTo>
                <a:lnTo>
                  <a:pt x="395056" y="171630"/>
                </a:lnTo>
                <a:lnTo>
                  <a:pt x="394455" y="172352"/>
                </a:lnTo>
                <a:lnTo>
                  <a:pt x="393372" y="173134"/>
                </a:lnTo>
                <a:lnTo>
                  <a:pt x="394214" y="174337"/>
                </a:lnTo>
                <a:lnTo>
                  <a:pt x="395177" y="176744"/>
                </a:lnTo>
                <a:lnTo>
                  <a:pt x="396741" y="176984"/>
                </a:lnTo>
                <a:lnTo>
                  <a:pt x="396982" y="177706"/>
                </a:lnTo>
                <a:lnTo>
                  <a:pt x="396741" y="178488"/>
                </a:lnTo>
                <a:lnTo>
                  <a:pt x="394274" y="182820"/>
                </a:lnTo>
                <a:lnTo>
                  <a:pt x="393673" y="185707"/>
                </a:lnTo>
                <a:lnTo>
                  <a:pt x="393673" y="186008"/>
                </a:lnTo>
                <a:lnTo>
                  <a:pt x="394154" y="186610"/>
                </a:lnTo>
                <a:lnTo>
                  <a:pt x="393914" y="187632"/>
                </a:lnTo>
                <a:lnTo>
                  <a:pt x="393132" y="191242"/>
                </a:lnTo>
                <a:lnTo>
                  <a:pt x="393613" y="192024"/>
                </a:lnTo>
                <a:lnTo>
                  <a:pt x="392831" y="193408"/>
                </a:lnTo>
                <a:lnTo>
                  <a:pt x="391266" y="198220"/>
                </a:lnTo>
                <a:lnTo>
                  <a:pt x="391266" y="200326"/>
                </a:lnTo>
                <a:lnTo>
                  <a:pt x="390064" y="201529"/>
                </a:lnTo>
                <a:lnTo>
                  <a:pt x="387056" y="207003"/>
                </a:lnTo>
                <a:lnTo>
                  <a:pt x="384830" y="210312"/>
                </a:lnTo>
                <a:lnTo>
                  <a:pt x="383145" y="211876"/>
                </a:lnTo>
                <a:lnTo>
                  <a:pt x="380739" y="216027"/>
                </a:lnTo>
                <a:lnTo>
                  <a:pt x="380318" y="217832"/>
                </a:lnTo>
                <a:lnTo>
                  <a:pt x="379355" y="217892"/>
                </a:lnTo>
                <a:lnTo>
                  <a:pt x="379054" y="219275"/>
                </a:lnTo>
                <a:lnTo>
                  <a:pt x="375385" y="225953"/>
                </a:lnTo>
                <a:lnTo>
                  <a:pt x="374723" y="225773"/>
                </a:lnTo>
                <a:lnTo>
                  <a:pt x="374122" y="225351"/>
                </a:lnTo>
                <a:lnTo>
                  <a:pt x="374001" y="225712"/>
                </a:lnTo>
                <a:lnTo>
                  <a:pt x="374122" y="226013"/>
                </a:lnTo>
                <a:lnTo>
                  <a:pt x="373641" y="226374"/>
                </a:lnTo>
                <a:lnTo>
                  <a:pt x="373340" y="226735"/>
                </a:lnTo>
                <a:lnTo>
                  <a:pt x="373099" y="227337"/>
                </a:lnTo>
                <a:lnTo>
                  <a:pt x="372377" y="228901"/>
                </a:lnTo>
                <a:lnTo>
                  <a:pt x="372497" y="229141"/>
                </a:lnTo>
                <a:lnTo>
                  <a:pt x="372377" y="229382"/>
                </a:lnTo>
                <a:lnTo>
                  <a:pt x="372076" y="229442"/>
                </a:lnTo>
                <a:lnTo>
                  <a:pt x="371956" y="229683"/>
                </a:lnTo>
                <a:lnTo>
                  <a:pt x="371956" y="230104"/>
                </a:lnTo>
                <a:lnTo>
                  <a:pt x="371775" y="230706"/>
                </a:lnTo>
                <a:lnTo>
                  <a:pt x="371775" y="231066"/>
                </a:lnTo>
                <a:lnTo>
                  <a:pt x="371896" y="231307"/>
                </a:lnTo>
                <a:lnTo>
                  <a:pt x="371775" y="231788"/>
                </a:lnTo>
                <a:lnTo>
                  <a:pt x="371415" y="232089"/>
                </a:lnTo>
                <a:lnTo>
                  <a:pt x="371415" y="232570"/>
                </a:lnTo>
                <a:lnTo>
                  <a:pt x="370993" y="232811"/>
                </a:lnTo>
                <a:lnTo>
                  <a:pt x="370693" y="232811"/>
                </a:lnTo>
                <a:lnTo>
                  <a:pt x="370633" y="233232"/>
                </a:lnTo>
                <a:lnTo>
                  <a:pt x="370753" y="233593"/>
                </a:lnTo>
                <a:lnTo>
                  <a:pt x="370633" y="233713"/>
                </a:lnTo>
                <a:lnTo>
                  <a:pt x="370753" y="234134"/>
                </a:lnTo>
                <a:lnTo>
                  <a:pt x="371053" y="234375"/>
                </a:lnTo>
                <a:lnTo>
                  <a:pt x="371294" y="234796"/>
                </a:lnTo>
                <a:lnTo>
                  <a:pt x="371595" y="235157"/>
                </a:lnTo>
                <a:lnTo>
                  <a:pt x="371294" y="235458"/>
                </a:lnTo>
                <a:lnTo>
                  <a:pt x="370873" y="235638"/>
                </a:lnTo>
                <a:lnTo>
                  <a:pt x="370633" y="235759"/>
                </a:lnTo>
                <a:lnTo>
                  <a:pt x="370452" y="236060"/>
                </a:lnTo>
                <a:lnTo>
                  <a:pt x="370211" y="236420"/>
                </a:lnTo>
                <a:lnTo>
                  <a:pt x="369790" y="236541"/>
                </a:lnTo>
                <a:lnTo>
                  <a:pt x="369610" y="237323"/>
                </a:lnTo>
                <a:lnTo>
                  <a:pt x="368828" y="238767"/>
                </a:lnTo>
                <a:lnTo>
                  <a:pt x="368587" y="240511"/>
                </a:lnTo>
                <a:lnTo>
                  <a:pt x="367083" y="241955"/>
                </a:lnTo>
                <a:lnTo>
                  <a:pt x="366241" y="245564"/>
                </a:lnTo>
                <a:lnTo>
                  <a:pt x="368647" y="248151"/>
                </a:lnTo>
                <a:lnTo>
                  <a:pt x="366602" y="248332"/>
                </a:lnTo>
                <a:lnTo>
                  <a:pt x="364557" y="250738"/>
                </a:lnTo>
                <a:lnTo>
                  <a:pt x="364677" y="253144"/>
                </a:lnTo>
                <a:lnTo>
                  <a:pt x="363714" y="253265"/>
                </a:lnTo>
                <a:lnTo>
                  <a:pt x="363654" y="256694"/>
                </a:lnTo>
                <a:lnTo>
                  <a:pt x="365459" y="257957"/>
                </a:lnTo>
                <a:lnTo>
                  <a:pt x="364977" y="259882"/>
                </a:lnTo>
                <a:lnTo>
                  <a:pt x="364195" y="260363"/>
                </a:lnTo>
                <a:lnTo>
                  <a:pt x="362511" y="263852"/>
                </a:lnTo>
                <a:lnTo>
                  <a:pt x="362271" y="264514"/>
                </a:lnTo>
                <a:lnTo>
                  <a:pt x="361669" y="265477"/>
                </a:lnTo>
                <a:lnTo>
                  <a:pt x="360707" y="266199"/>
                </a:lnTo>
                <a:lnTo>
                  <a:pt x="360707" y="266499"/>
                </a:lnTo>
                <a:lnTo>
                  <a:pt x="364557" y="272455"/>
                </a:lnTo>
                <a:lnTo>
                  <a:pt x="364917" y="272696"/>
                </a:lnTo>
                <a:lnTo>
                  <a:pt x="366722" y="274019"/>
                </a:lnTo>
                <a:lnTo>
                  <a:pt x="368767" y="274320"/>
                </a:lnTo>
                <a:lnTo>
                  <a:pt x="370873" y="274741"/>
                </a:lnTo>
                <a:lnTo>
                  <a:pt x="371174" y="274801"/>
                </a:lnTo>
                <a:lnTo>
                  <a:pt x="374182" y="276004"/>
                </a:lnTo>
                <a:lnTo>
                  <a:pt x="373761" y="277689"/>
                </a:lnTo>
                <a:lnTo>
                  <a:pt x="372197" y="280516"/>
                </a:lnTo>
                <a:lnTo>
                  <a:pt x="370031" y="283284"/>
                </a:lnTo>
                <a:lnTo>
                  <a:pt x="366843" y="285930"/>
                </a:lnTo>
                <a:lnTo>
                  <a:pt x="365459" y="287494"/>
                </a:lnTo>
                <a:lnTo>
                  <a:pt x="361188" y="291284"/>
                </a:lnTo>
                <a:lnTo>
                  <a:pt x="364015" y="293992"/>
                </a:lnTo>
                <a:lnTo>
                  <a:pt x="364015" y="294593"/>
                </a:lnTo>
                <a:lnTo>
                  <a:pt x="363654" y="294834"/>
                </a:lnTo>
                <a:lnTo>
                  <a:pt x="363474" y="294713"/>
                </a:lnTo>
                <a:lnTo>
                  <a:pt x="363353" y="295074"/>
                </a:lnTo>
                <a:lnTo>
                  <a:pt x="363173" y="295135"/>
                </a:lnTo>
                <a:lnTo>
                  <a:pt x="363113" y="295375"/>
                </a:lnTo>
                <a:lnTo>
                  <a:pt x="362812" y="295435"/>
                </a:lnTo>
                <a:lnTo>
                  <a:pt x="362331" y="295796"/>
                </a:lnTo>
                <a:lnTo>
                  <a:pt x="362210" y="295977"/>
                </a:lnTo>
                <a:lnTo>
                  <a:pt x="362210" y="296278"/>
                </a:lnTo>
                <a:lnTo>
                  <a:pt x="362030" y="296578"/>
                </a:lnTo>
                <a:lnTo>
                  <a:pt x="365459" y="297601"/>
                </a:lnTo>
                <a:lnTo>
                  <a:pt x="367685" y="295315"/>
                </a:lnTo>
                <a:lnTo>
                  <a:pt x="369129" y="295556"/>
                </a:lnTo>
                <a:lnTo>
                  <a:pt x="369069" y="295736"/>
                </a:lnTo>
                <a:lnTo>
                  <a:pt x="367565" y="300789"/>
                </a:lnTo>
                <a:lnTo>
                  <a:pt x="366361" y="302173"/>
                </a:lnTo>
                <a:lnTo>
                  <a:pt x="364737" y="303376"/>
                </a:lnTo>
                <a:lnTo>
                  <a:pt x="363534" y="304579"/>
                </a:lnTo>
                <a:lnTo>
                  <a:pt x="361849" y="305241"/>
                </a:lnTo>
                <a:lnTo>
                  <a:pt x="358841" y="307347"/>
                </a:lnTo>
                <a:lnTo>
                  <a:pt x="359563" y="308129"/>
                </a:lnTo>
                <a:lnTo>
                  <a:pt x="354089" y="313423"/>
                </a:lnTo>
                <a:lnTo>
                  <a:pt x="351623" y="315709"/>
                </a:lnTo>
                <a:lnTo>
                  <a:pt x="349577" y="318416"/>
                </a:lnTo>
                <a:lnTo>
                  <a:pt x="347772" y="320040"/>
                </a:lnTo>
                <a:lnTo>
                  <a:pt x="346930" y="321363"/>
                </a:lnTo>
                <a:lnTo>
                  <a:pt x="345486" y="322326"/>
                </a:lnTo>
                <a:lnTo>
                  <a:pt x="342780" y="320942"/>
                </a:lnTo>
                <a:lnTo>
                  <a:pt x="341516" y="318957"/>
                </a:lnTo>
                <a:lnTo>
                  <a:pt x="341516" y="316370"/>
                </a:lnTo>
                <a:lnTo>
                  <a:pt x="337906" y="312520"/>
                </a:lnTo>
                <a:lnTo>
                  <a:pt x="334538" y="314746"/>
                </a:lnTo>
                <a:lnTo>
                  <a:pt x="332252" y="315288"/>
                </a:lnTo>
                <a:lnTo>
                  <a:pt x="329906" y="317694"/>
                </a:lnTo>
                <a:lnTo>
                  <a:pt x="329304" y="318175"/>
                </a:lnTo>
                <a:lnTo>
                  <a:pt x="327499" y="320581"/>
                </a:lnTo>
                <a:lnTo>
                  <a:pt x="322446" y="325454"/>
                </a:lnTo>
                <a:lnTo>
                  <a:pt x="321724" y="326056"/>
                </a:lnTo>
                <a:lnTo>
                  <a:pt x="320701" y="327861"/>
                </a:lnTo>
                <a:lnTo>
                  <a:pt x="317032" y="330989"/>
                </a:lnTo>
                <a:lnTo>
                  <a:pt x="312460" y="335380"/>
                </a:lnTo>
                <a:lnTo>
                  <a:pt x="311678" y="335982"/>
                </a:lnTo>
                <a:lnTo>
                  <a:pt x="308189" y="338809"/>
                </a:lnTo>
                <a:lnTo>
                  <a:pt x="307346" y="338869"/>
                </a:lnTo>
                <a:lnTo>
                  <a:pt x="304519" y="341035"/>
                </a:lnTo>
                <a:lnTo>
                  <a:pt x="302293" y="338328"/>
                </a:lnTo>
                <a:lnTo>
                  <a:pt x="301751" y="337606"/>
                </a:lnTo>
                <a:lnTo>
                  <a:pt x="300969" y="337305"/>
                </a:lnTo>
                <a:lnTo>
                  <a:pt x="300187" y="337486"/>
                </a:lnTo>
                <a:lnTo>
                  <a:pt x="299165" y="337486"/>
                </a:lnTo>
                <a:lnTo>
                  <a:pt x="298984" y="337365"/>
                </a:lnTo>
                <a:lnTo>
                  <a:pt x="298683" y="337125"/>
                </a:lnTo>
                <a:lnTo>
                  <a:pt x="298323" y="337305"/>
                </a:lnTo>
                <a:lnTo>
                  <a:pt x="297962" y="336704"/>
                </a:lnTo>
                <a:lnTo>
                  <a:pt x="297661" y="335801"/>
                </a:lnTo>
                <a:lnTo>
                  <a:pt x="297060" y="335681"/>
                </a:lnTo>
                <a:lnTo>
                  <a:pt x="295615" y="334959"/>
                </a:lnTo>
                <a:lnTo>
                  <a:pt x="294172" y="334117"/>
                </a:lnTo>
                <a:lnTo>
                  <a:pt x="292006" y="333094"/>
                </a:lnTo>
                <a:lnTo>
                  <a:pt x="291405" y="333816"/>
                </a:lnTo>
                <a:lnTo>
                  <a:pt x="290262" y="333455"/>
                </a:lnTo>
                <a:lnTo>
                  <a:pt x="289660" y="333455"/>
                </a:lnTo>
                <a:lnTo>
                  <a:pt x="289299" y="333094"/>
                </a:lnTo>
                <a:lnTo>
                  <a:pt x="289118" y="333395"/>
                </a:lnTo>
                <a:lnTo>
                  <a:pt x="288817" y="334237"/>
                </a:lnTo>
                <a:lnTo>
                  <a:pt x="288817" y="335621"/>
                </a:lnTo>
                <a:lnTo>
                  <a:pt x="289118" y="336102"/>
                </a:lnTo>
                <a:lnTo>
                  <a:pt x="289420" y="336644"/>
                </a:lnTo>
                <a:lnTo>
                  <a:pt x="288577" y="339110"/>
                </a:lnTo>
                <a:lnTo>
                  <a:pt x="287554" y="342419"/>
                </a:lnTo>
                <a:lnTo>
                  <a:pt x="288096" y="342840"/>
                </a:lnTo>
                <a:lnTo>
                  <a:pt x="288878" y="343441"/>
                </a:lnTo>
                <a:lnTo>
                  <a:pt x="290382" y="344885"/>
                </a:lnTo>
                <a:lnTo>
                  <a:pt x="292187" y="346570"/>
                </a:lnTo>
                <a:lnTo>
                  <a:pt x="293992" y="348254"/>
                </a:lnTo>
                <a:lnTo>
                  <a:pt x="291465" y="350420"/>
                </a:lnTo>
                <a:lnTo>
                  <a:pt x="290262" y="352525"/>
                </a:lnTo>
                <a:lnTo>
                  <a:pt x="288096" y="355353"/>
                </a:lnTo>
                <a:lnTo>
                  <a:pt x="285328" y="357939"/>
                </a:lnTo>
                <a:lnTo>
                  <a:pt x="281238" y="361007"/>
                </a:lnTo>
                <a:lnTo>
                  <a:pt x="278050" y="362391"/>
                </a:lnTo>
                <a:lnTo>
                  <a:pt x="277568" y="362391"/>
                </a:lnTo>
                <a:lnTo>
                  <a:pt x="276666" y="361910"/>
                </a:lnTo>
                <a:lnTo>
                  <a:pt x="276906" y="360827"/>
                </a:lnTo>
                <a:lnTo>
                  <a:pt x="275703" y="361007"/>
                </a:lnTo>
                <a:lnTo>
                  <a:pt x="268966" y="364497"/>
                </a:lnTo>
                <a:lnTo>
                  <a:pt x="262168" y="367144"/>
                </a:lnTo>
                <a:lnTo>
                  <a:pt x="258077" y="369249"/>
                </a:lnTo>
                <a:lnTo>
                  <a:pt x="256753" y="370031"/>
                </a:lnTo>
                <a:lnTo>
                  <a:pt x="250076" y="374423"/>
                </a:lnTo>
                <a:lnTo>
                  <a:pt x="248993" y="375626"/>
                </a:lnTo>
                <a:lnTo>
                  <a:pt x="246166" y="378634"/>
                </a:lnTo>
                <a:lnTo>
                  <a:pt x="243519" y="380679"/>
                </a:lnTo>
                <a:lnTo>
                  <a:pt x="241714" y="379837"/>
                </a:lnTo>
                <a:lnTo>
                  <a:pt x="240511" y="379055"/>
                </a:lnTo>
                <a:lnTo>
                  <a:pt x="237924" y="377611"/>
                </a:lnTo>
                <a:lnTo>
                  <a:pt x="237804" y="377491"/>
                </a:lnTo>
                <a:lnTo>
                  <a:pt x="236239" y="376709"/>
                </a:lnTo>
                <a:lnTo>
                  <a:pt x="234194" y="375505"/>
                </a:lnTo>
                <a:lnTo>
                  <a:pt x="232510" y="374603"/>
                </a:lnTo>
                <a:lnTo>
                  <a:pt x="231908" y="374242"/>
                </a:lnTo>
                <a:lnTo>
                  <a:pt x="229382" y="372738"/>
                </a:lnTo>
                <a:lnTo>
                  <a:pt x="229141" y="372738"/>
                </a:lnTo>
                <a:lnTo>
                  <a:pt x="228600" y="372377"/>
                </a:lnTo>
                <a:lnTo>
                  <a:pt x="226194" y="370813"/>
                </a:lnTo>
                <a:lnTo>
                  <a:pt x="225592" y="370332"/>
                </a:lnTo>
                <a:lnTo>
                  <a:pt x="225171" y="370091"/>
                </a:lnTo>
                <a:lnTo>
                  <a:pt x="224569" y="369490"/>
                </a:lnTo>
                <a:lnTo>
                  <a:pt x="224449" y="369490"/>
                </a:lnTo>
                <a:lnTo>
                  <a:pt x="224208" y="369249"/>
                </a:lnTo>
                <a:lnTo>
                  <a:pt x="223005" y="368287"/>
                </a:lnTo>
                <a:lnTo>
                  <a:pt x="219396" y="365579"/>
                </a:lnTo>
                <a:lnTo>
                  <a:pt x="218794" y="366783"/>
                </a:lnTo>
                <a:lnTo>
                  <a:pt x="218674" y="367023"/>
                </a:lnTo>
                <a:lnTo>
                  <a:pt x="218854" y="367324"/>
                </a:lnTo>
                <a:lnTo>
                  <a:pt x="219095" y="367805"/>
                </a:lnTo>
                <a:lnTo>
                  <a:pt x="218373" y="369550"/>
                </a:lnTo>
                <a:lnTo>
                  <a:pt x="218012" y="369851"/>
                </a:lnTo>
                <a:lnTo>
                  <a:pt x="216929" y="369911"/>
                </a:lnTo>
                <a:lnTo>
                  <a:pt x="216688" y="369490"/>
                </a:lnTo>
                <a:lnTo>
                  <a:pt x="216207" y="370212"/>
                </a:lnTo>
                <a:lnTo>
                  <a:pt x="215847" y="370512"/>
                </a:lnTo>
                <a:lnTo>
                  <a:pt x="215545" y="370753"/>
                </a:lnTo>
                <a:lnTo>
                  <a:pt x="215485" y="370934"/>
                </a:lnTo>
                <a:lnTo>
                  <a:pt x="215606" y="371355"/>
                </a:lnTo>
                <a:lnTo>
                  <a:pt x="215485" y="371655"/>
                </a:lnTo>
                <a:lnTo>
                  <a:pt x="215365" y="372077"/>
                </a:lnTo>
                <a:lnTo>
                  <a:pt x="215666" y="372979"/>
                </a:lnTo>
                <a:lnTo>
                  <a:pt x="215606" y="373219"/>
                </a:lnTo>
                <a:lnTo>
                  <a:pt x="214583" y="376468"/>
                </a:lnTo>
                <a:lnTo>
                  <a:pt x="214583" y="377130"/>
                </a:lnTo>
                <a:lnTo>
                  <a:pt x="214162" y="379055"/>
                </a:lnTo>
                <a:lnTo>
                  <a:pt x="213680" y="379356"/>
                </a:lnTo>
                <a:lnTo>
                  <a:pt x="212477" y="380198"/>
                </a:lnTo>
                <a:lnTo>
                  <a:pt x="210973" y="379837"/>
                </a:lnTo>
                <a:lnTo>
                  <a:pt x="210733" y="380438"/>
                </a:lnTo>
                <a:lnTo>
                  <a:pt x="210131" y="380378"/>
                </a:lnTo>
                <a:lnTo>
                  <a:pt x="207966" y="382183"/>
                </a:lnTo>
                <a:lnTo>
                  <a:pt x="207424" y="383567"/>
                </a:lnTo>
                <a:lnTo>
                  <a:pt x="205138" y="385612"/>
                </a:lnTo>
                <a:lnTo>
                  <a:pt x="203273" y="385672"/>
                </a:lnTo>
                <a:lnTo>
                  <a:pt x="202672" y="384589"/>
                </a:lnTo>
                <a:lnTo>
                  <a:pt x="202191" y="385793"/>
                </a:lnTo>
                <a:lnTo>
                  <a:pt x="202191" y="389161"/>
                </a:lnTo>
                <a:lnTo>
                  <a:pt x="200566" y="390966"/>
                </a:lnTo>
                <a:lnTo>
                  <a:pt x="200265" y="391086"/>
                </a:lnTo>
                <a:lnTo>
                  <a:pt x="200025" y="391086"/>
                </a:lnTo>
                <a:lnTo>
                  <a:pt x="199603" y="391628"/>
                </a:lnTo>
                <a:lnTo>
                  <a:pt x="199002" y="391808"/>
                </a:lnTo>
                <a:lnTo>
                  <a:pt x="198882" y="392169"/>
                </a:lnTo>
                <a:lnTo>
                  <a:pt x="198401" y="392350"/>
                </a:lnTo>
                <a:lnTo>
                  <a:pt x="198340" y="392590"/>
                </a:lnTo>
                <a:lnTo>
                  <a:pt x="198039" y="392651"/>
                </a:lnTo>
                <a:lnTo>
                  <a:pt x="197799" y="393072"/>
                </a:lnTo>
                <a:lnTo>
                  <a:pt x="197378" y="393011"/>
                </a:lnTo>
                <a:lnTo>
                  <a:pt x="197137" y="393252"/>
                </a:lnTo>
                <a:lnTo>
                  <a:pt x="197137" y="394034"/>
                </a:lnTo>
                <a:lnTo>
                  <a:pt x="196897" y="394215"/>
                </a:lnTo>
                <a:lnTo>
                  <a:pt x="196656" y="394937"/>
                </a:lnTo>
                <a:lnTo>
                  <a:pt x="196475" y="395177"/>
                </a:lnTo>
                <a:lnTo>
                  <a:pt x="196415" y="395538"/>
                </a:lnTo>
                <a:lnTo>
                  <a:pt x="195994" y="395839"/>
                </a:lnTo>
                <a:lnTo>
                  <a:pt x="195753" y="395779"/>
                </a:lnTo>
                <a:lnTo>
                  <a:pt x="195393" y="396200"/>
                </a:lnTo>
                <a:lnTo>
                  <a:pt x="187451" y="398305"/>
                </a:lnTo>
                <a:lnTo>
                  <a:pt x="187331" y="398305"/>
                </a:lnTo>
                <a:lnTo>
                  <a:pt x="184624" y="399027"/>
                </a:lnTo>
                <a:lnTo>
                  <a:pt x="184504" y="399027"/>
                </a:lnTo>
                <a:lnTo>
                  <a:pt x="178488" y="400591"/>
                </a:lnTo>
                <a:lnTo>
                  <a:pt x="177887" y="400351"/>
                </a:lnTo>
                <a:lnTo>
                  <a:pt x="177285" y="399208"/>
                </a:lnTo>
                <a:lnTo>
                  <a:pt x="176864" y="398967"/>
                </a:lnTo>
                <a:lnTo>
                  <a:pt x="176563" y="398727"/>
                </a:lnTo>
                <a:lnTo>
                  <a:pt x="175540" y="398847"/>
                </a:lnTo>
                <a:lnTo>
                  <a:pt x="175240" y="398245"/>
                </a:lnTo>
                <a:lnTo>
                  <a:pt x="171871" y="396681"/>
                </a:lnTo>
                <a:lnTo>
                  <a:pt x="171750" y="396140"/>
                </a:lnTo>
                <a:lnTo>
                  <a:pt x="171630" y="395538"/>
                </a:lnTo>
                <a:lnTo>
                  <a:pt x="170126" y="394756"/>
                </a:lnTo>
                <a:lnTo>
                  <a:pt x="169464" y="394876"/>
                </a:lnTo>
                <a:lnTo>
                  <a:pt x="168021" y="395658"/>
                </a:lnTo>
                <a:lnTo>
                  <a:pt x="167840" y="395177"/>
                </a:lnTo>
                <a:lnTo>
                  <a:pt x="167239" y="394876"/>
                </a:lnTo>
                <a:lnTo>
                  <a:pt x="167239" y="394215"/>
                </a:lnTo>
                <a:lnTo>
                  <a:pt x="167058" y="393493"/>
                </a:lnTo>
                <a:lnTo>
                  <a:pt x="167239" y="392651"/>
                </a:lnTo>
                <a:lnTo>
                  <a:pt x="165614" y="391026"/>
                </a:lnTo>
                <a:lnTo>
                  <a:pt x="165193" y="390846"/>
                </a:lnTo>
                <a:lnTo>
                  <a:pt x="165073" y="390605"/>
                </a:lnTo>
                <a:lnTo>
                  <a:pt x="164231" y="390364"/>
                </a:lnTo>
                <a:lnTo>
                  <a:pt x="164110" y="389883"/>
                </a:lnTo>
                <a:lnTo>
                  <a:pt x="164110" y="388981"/>
                </a:lnTo>
                <a:lnTo>
                  <a:pt x="163750" y="388981"/>
                </a:lnTo>
                <a:lnTo>
                  <a:pt x="163750" y="389221"/>
                </a:lnTo>
                <a:lnTo>
                  <a:pt x="163388" y="389221"/>
                </a:lnTo>
                <a:lnTo>
                  <a:pt x="162546" y="389643"/>
                </a:lnTo>
                <a:lnTo>
                  <a:pt x="162306" y="389883"/>
                </a:lnTo>
                <a:lnTo>
                  <a:pt x="161884" y="389823"/>
                </a:lnTo>
                <a:lnTo>
                  <a:pt x="161644" y="389823"/>
                </a:lnTo>
                <a:lnTo>
                  <a:pt x="161102" y="389643"/>
                </a:lnTo>
                <a:lnTo>
                  <a:pt x="161102" y="389582"/>
                </a:lnTo>
                <a:lnTo>
                  <a:pt x="160742" y="388981"/>
                </a:lnTo>
                <a:lnTo>
                  <a:pt x="160380" y="388921"/>
                </a:lnTo>
                <a:lnTo>
                  <a:pt x="160201" y="388620"/>
                </a:lnTo>
                <a:lnTo>
                  <a:pt x="159659" y="388620"/>
                </a:lnTo>
                <a:lnTo>
                  <a:pt x="159478" y="388560"/>
                </a:lnTo>
                <a:lnTo>
                  <a:pt x="159418" y="388439"/>
                </a:lnTo>
                <a:lnTo>
                  <a:pt x="159238" y="388319"/>
                </a:lnTo>
                <a:lnTo>
                  <a:pt x="158816" y="388740"/>
                </a:lnTo>
                <a:lnTo>
                  <a:pt x="158636" y="389041"/>
                </a:lnTo>
                <a:lnTo>
                  <a:pt x="158516" y="388680"/>
                </a:lnTo>
                <a:lnTo>
                  <a:pt x="157914" y="388500"/>
                </a:lnTo>
                <a:lnTo>
                  <a:pt x="157613" y="388620"/>
                </a:lnTo>
                <a:lnTo>
                  <a:pt x="157493" y="388620"/>
                </a:lnTo>
                <a:lnTo>
                  <a:pt x="157193" y="388560"/>
                </a:lnTo>
                <a:lnTo>
                  <a:pt x="156952" y="388560"/>
                </a:lnTo>
                <a:lnTo>
                  <a:pt x="156651" y="388680"/>
                </a:lnTo>
                <a:lnTo>
                  <a:pt x="156470" y="389161"/>
                </a:lnTo>
                <a:lnTo>
                  <a:pt x="155869" y="389282"/>
                </a:lnTo>
                <a:lnTo>
                  <a:pt x="155689" y="389703"/>
                </a:lnTo>
                <a:lnTo>
                  <a:pt x="155508" y="389823"/>
                </a:lnTo>
                <a:lnTo>
                  <a:pt x="155207" y="390004"/>
                </a:lnTo>
                <a:lnTo>
                  <a:pt x="154966" y="390004"/>
                </a:lnTo>
                <a:lnTo>
                  <a:pt x="154846" y="390244"/>
                </a:lnTo>
                <a:lnTo>
                  <a:pt x="154244" y="390244"/>
                </a:lnTo>
                <a:lnTo>
                  <a:pt x="154064" y="390364"/>
                </a:lnTo>
                <a:lnTo>
                  <a:pt x="153102" y="390244"/>
                </a:lnTo>
                <a:lnTo>
                  <a:pt x="152921" y="390244"/>
                </a:lnTo>
                <a:lnTo>
                  <a:pt x="152560" y="390124"/>
                </a:lnTo>
                <a:lnTo>
                  <a:pt x="152560" y="389883"/>
                </a:lnTo>
                <a:lnTo>
                  <a:pt x="151958" y="389462"/>
                </a:lnTo>
                <a:lnTo>
                  <a:pt x="151236" y="389823"/>
                </a:lnTo>
                <a:lnTo>
                  <a:pt x="150695" y="389943"/>
                </a:lnTo>
                <a:lnTo>
                  <a:pt x="150695" y="390064"/>
                </a:lnTo>
                <a:lnTo>
                  <a:pt x="150094" y="390004"/>
                </a:lnTo>
                <a:lnTo>
                  <a:pt x="150094" y="389703"/>
                </a:lnTo>
                <a:lnTo>
                  <a:pt x="149312" y="388439"/>
                </a:lnTo>
                <a:lnTo>
                  <a:pt x="149312" y="387718"/>
                </a:lnTo>
                <a:lnTo>
                  <a:pt x="149010" y="387718"/>
                </a:lnTo>
                <a:lnTo>
                  <a:pt x="148831" y="387477"/>
                </a:lnTo>
                <a:lnTo>
                  <a:pt x="149010" y="387297"/>
                </a:lnTo>
                <a:lnTo>
                  <a:pt x="148831" y="386875"/>
                </a:lnTo>
                <a:lnTo>
                  <a:pt x="148831" y="386514"/>
                </a:lnTo>
                <a:lnTo>
                  <a:pt x="148710" y="386214"/>
                </a:lnTo>
                <a:lnTo>
                  <a:pt x="148409" y="386214"/>
                </a:lnTo>
                <a:lnTo>
                  <a:pt x="147627" y="386575"/>
                </a:lnTo>
                <a:lnTo>
                  <a:pt x="146905" y="385973"/>
                </a:lnTo>
                <a:lnTo>
                  <a:pt x="147507" y="384650"/>
                </a:lnTo>
                <a:lnTo>
                  <a:pt x="147206" y="384589"/>
                </a:lnTo>
                <a:lnTo>
                  <a:pt x="147086" y="384409"/>
                </a:lnTo>
                <a:lnTo>
                  <a:pt x="146424" y="384048"/>
                </a:lnTo>
                <a:lnTo>
                  <a:pt x="146304" y="384048"/>
                </a:lnTo>
                <a:lnTo>
                  <a:pt x="145401" y="383386"/>
                </a:lnTo>
                <a:lnTo>
                  <a:pt x="145101" y="383025"/>
                </a:lnTo>
                <a:lnTo>
                  <a:pt x="144379" y="382725"/>
                </a:lnTo>
                <a:lnTo>
                  <a:pt x="144379" y="382243"/>
                </a:lnTo>
                <a:lnTo>
                  <a:pt x="144018" y="382063"/>
                </a:lnTo>
                <a:lnTo>
                  <a:pt x="143717" y="382544"/>
                </a:lnTo>
                <a:lnTo>
                  <a:pt x="143597" y="382664"/>
                </a:lnTo>
                <a:lnTo>
                  <a:pt x="143356" y="382544"/>
                </a:lnTo>
                <a:lnTo>
                  <a:pt x="142755" y="382484"/>
                </a:lnTo>
                <a:lnTo>
                  <a:pt x="142153" y="382905"/>
                </a:lnTo>
                <a:lnTo>
                  <a:pt x="141792" y="382544"/>
                </a:lnTo>
                <a:lnTo>
                  <a:pt x="141431" y="382544"/>
                </a:lnTo>
                <a:lnTo>
                  <a:pt x="141431" y="382183"/>
                </a:lnTo>
                <a:lnTo>
                  <a:pt x="141010" y="381281"/>
                </a:lnTo>
                <a:lnTo>
                  <a:pt x="140829" y="381281"/>
                </a:lnTo>
                <a:lnTo>
                  <a:pt x="140829" y="380920"/>
                </a:lnTo>
                <a:lnTo>
                  <a:pt x="140649" y="380799"/>
                </a:lnTo>
                <a:lnTo>
                  <a:pt x="140408" y="380920"/>
                </a:lnTo>
                <a:lnTo>
                  <a:pt x="139867" y="380860"/>
                </a:lnTo>
                <a:lnTo>
                  <a:pt x="139626" y="380980"/>
                </a:lnTo>
                <a:lnTo>
                  <a:pt x="139385" y="380499"/>
                </a:lnTo>
                <a:lnTo>
                  <a:pt x="139145" y="380499"/>
                </a:lnTo>
                <a:lnTo>
                  <a:pt x="138965" y="379777"/>
                </a:lnTo>
                <a:lnTo>
                  <a:pt x="138844" y="379897"/>
                </a:lnTo>
                <a:lnTo>
                  <a:pt x="138183" y="379897"/>
                </a:lnTo>
                <a:lnTo>
                  <a:pt x="137881" y="380078"/>
                </a:lnTo>
                <a:lnTo>
                  <a:pt x="137761" y="379717"/>
                </a:lnTo>
                <a:lnTo>
                  <a:pt x="137641" y="379717"/>
                </a:lnTo>
                <a:lnTo>
                  <a:pt x="137581" y="379295"/>
                </a:lnTo>
                <a:lnTo>
                  <a:pt x="137220" y="379295"/>
                </a:lnTo>
                <a:lnTo>
                  <a:pt x="136919" y="378754"/>
                </a:lnTo>
                <a:lnTo>
                  <a:pt x="136618" y="378513"/>
                </a:lnTo>
                <a:lnTo>
                  <a:pt x="136498" y="378513"/>
                </a:lnTo>
                <a:lnTo>
                  <a:pt x="136498" y="378754"/>
                </a:lnTo>
                <a:lnTo>
                  <a:pt x="136317" y="378754"/>
                </a:lnTo>
                <a:lnTo>
                  <a:pt x="136017" y="378393"/>
                </a:lnTo>
                <a:lnTo>
                  <a:pt x="135776" y="378152"/>
                </a:lnTo>
                <a:lnTo>
                  <a:pt x="135957" y="377310"/>
                </a:lnTo>
                <a:lnTo>
                  <a:pt x="135957" y="377190"/>
                </a:lnTo>
                <a:lnTo>
                  <a:pt x="135836" y="377190"/>
                </a:lnTo>
                <a:lnTo>
                  <a:pt x="135235" y="377130"/>
                </a:lnTo>
                <a:lnTo>
                  <a:pt x="135054" y="376829"/>
                </a:lnTo>
                <a:lnTo>
                  <a:pt x="134753" y="376709"/>
                </a:lnTo>
                <a:lnTo>
                  <a:pt x="134753" y="376167"/>
                </a:lnTo>
                <a:lnTo>
                  <a:pt x="134573" y="376047"/>
                </a:lnTo>
                <a:lnTo>
                  <a:pt x="134573" y="375866"/>
                </a:lnTo>
                <a:lnTo>
                  <a:pt x="134813" y="375746"/>
                </a:lnTo>
                <a:lnTo>
                  <a:pt x="134813" y="375265"/>
                </a:lnTo>
                <a:lnTo>
                  <a:pt x="134513" y="375205"/>
                </a:lnTo>
                <a:lnTo>
                  <a:pt x="134272" y="375205"/>
                </a:lnTo>
                <a:lnTo>
                  <a:pt x="134091" y="375085"/>
                </a:lnTo>
                <a:lnTo>
                  <a:pt x="133971" y="374302"/>
                </a:lnTo>
                <a:lnTo>
                  <a:pt x="134332" y="373701"/>
                </a:lnTo>
                <a:lnTo>
                  <a:pt x="134393" y="373460"/>
                </a:lnTo>
                <a:lnTo>
                  <a:pt x="134152" y="373219"/>
                </a:lnTo>
                <a:lnTo>
                  <a:pt x="133971" y="372678"/>
                </a:lnTo>
                <a:lnTo>
                  <a:pt x="133971" y="372438"/>
                </a:lnTo>
                <a:lnTo>
                  <a:pt x="134393" y="372197"/>
                </a:lnTo>
                <a:lnTo>
                  <a:pt x="134513" y="371956"/>
                </a:lnTo>
                <a:lnTo>
                  <a:pt x="134393" y="371956"/>
                </a:lnTo>
                <a:lnTo>
                  <a:pt x="134393" y="371716"/>
                </a:lnTo>
                <a:lnTo>
                  <a:pt x="134212" y="371415"/>
                </a:lnTo>
                <a:lnTo>
                  <a:pt x="134453" y="370994"/>
                </a:lnTo>
                <a:lnTo>
                  <a:pt x="133911" y="370633"/>
                </a:lnTo>
                <a:lnTo>
                  <a:pt x="133911" y="369971"/>
                </a:lnTo>
                <a:lnTo>
                  <a:pt x="134152" y="369851"/>
                </a:lnTo>
                <a:lnTo>
                  <a:pt x="134272" y="369550"/>
                </a:lnTo>
                <a:lnTo>
                  <a:pt x="134693" y="369309"/>
                </a:lnTo>
                <a:lnTo>
                  <a:pt x="134513" y="368828"/>
                </a:lnTo>
                <a:lnTo>
                  <a:pt x="134753" y="368527"/>
                </a:lnTo>
                <a:lnTo>
                  <a:pt x="134332" y="368527"/>
                </a:lnTo>
                <a:lnTo>
                  <a:pt x="134031" y="368347"/>
                </a:lnTo>
                <a:lnTo>
                  <a:pt x="133791" y="368166"/>
                </a:lnTo>
                <a:lnTo>
                  <a:pt x="133671" y="368166"/>
                </a:lnTo>
                <a:lnTo>
                  <a:pt x="133249" y="368106"/>
                </a:lnTo>
                <a:lnTo>
                  <a:pt x="132828" y="367685"/>
                </a:lnTo>
                <a:lnTo>
                  <a:pt x="132708" y="367324"/>
                </a:lnTo>
                <a:lnTo>
                  <a:pt x="132227" y="367324"/>
                </a:lnTo>
                <a:lnTo>
                  <a:pt x="132227" y="367144"/>
                </a:lnTo>
                <a:lnTo>
                  <a:pt x="131986" y="367083"/>
                </a:lnTo>
                <a:lnTo>
                  <a:pt x="131986" y="366662"/>
                </a:lnTo>
                <a:lnTo>
                  <a:pt x="131926" y="366482"/>
                </a:lnTo>
                <a:lnTo>
                  <a:pt x="131505" y="365820"/>
                </a:lnTo>
                <a:lnTo>
                  <a:pt x="131745" y="365399"/>
                </a:lnTo>
                <a:lnTo>
                  <a:pt x="131805" y="365098"/>
                </a:lnTo>
                <a:lnTo>
                  <a:pt x="132107" y="365098"/>
                </a:lnTo>
                <a:lnTo>
                  <a:pt x="131805" y="364737"/>
                </a:lnTo>
                <a:lnTo>
                  <a:pt x="131805" y="364316"/>
                </a:lnTo>
                <a:lnTo>
                  <a:pt x="131986" y="364316"/>
                </a:lnTo>
                <a:lnTo>
                  <a:pt x="131805" y="363895"/>
                </a:lnTo>
                <a:lnTo>
                  <a:pt x="131385" y="363654"/>
                </a:lnTo>
                <a:lnTo>
                  <a:pt x="130963" y="363654"/>
                </a:lnTo>
                <a:lnTo>
                  <a:pt x="130843" y="363835"/>
                </a:lnTo>
                <a:lnTo>
                  <a:pt x="130723" y="363715"/>
                </a:lnTo>
                <a:lnTo>
                  <a:pt x="130301" y="363715"/>
                </a:lnTo>
                <a:lnTo>
                  <a:pt x="130301" y="363594"/>
                </a:lnTo>
                <a:lnTo>
                  <a:pt x="129881" y="363354"/>
                </a:lnTo>
                <a:lnTo>
                  <a:pt x="129881" y="363173"/>
                </a:lnTo>
                <a:lnTo>
                  <a:pt x="129580" y="362933"/>
                </a:lnTo>
                <a:lnTo>
                  <a:pt x="128798" y="362872"/>
                </a:lnTo>
                <a:lnTo>
                  <a:pt x="126873" y="363233"/>
                </a:lnTo>
                <a:lnTo>
                  <a:pt x="125669" y="361549"/>
                </a:lnTo>
                <a:lnTo>
                  <a:pt x="123624" y="362271"/>
                </a:lnTo>
                <a:lnTo>
                  <a:pt x="123504" y="361669"/>
                </a:lnTo>
                <a:lnTo>
                  <a:pt x="122301" y="359864"/>
                </a:lnTo>
                <a:lnTo>
                  <a:pt x="121939" y="359744"/>
                </a:lnTo>
                <a:lnTo>
                  <a:pt x="121639" y="358842"/>
                </a:lnTo>
                <a:lnTo>
                  <a:pt x="121639" y="358240"/>
                </a:lnTo>
                <a:lnTo>
                  <a:pt x="122782" y="356436"/>
                </a:lnTo>
                <a:lnTo>
                  <a:pt x="124046" y="356436"/>
                </a:lnTo>
                <a:lnTo>
                  <a:pt x="125669" y="354390"/>
                </a:lnTo>
                <a:lnTo>
                  <a:pt x="127233" y="354510"/>
                </a:lnTo>
                <a:lnTo>
                  <a:pt x="126813" y="352886"/>
                </a:lnTo>
                <a:lnTo>
                  <a:pt x="128256" y="352104"/>
                </a:lnTo>
                <a:lnTo>
                  <a:pt x="128136" y="350901"/>
                </a:lnTo>
                <a:lnTo>
                  <a:pt x="130241" y="349818"/>
                </a:lnTo>
                <a:lnTo>
                  <a:pt x="129038" y="348615"/>
                </a:lnTo>
                <a:lnTo>
                  <a:pt x="128497" y="350059"/>
                </a:lnTo>
                <a:lnTo>
                  <a:pt x="126813" y="347652"/>
                </a:lnTo>
                <a:lnTo>
                  <a:pt x="126813" y="346690"/>
                </a:lnTo>
                <a:lnTo>
                  <a:pt x="125309" y="347472"/>
                </a:lnTo>
                <a:lnTo>
                  <a:pt x="125068" y="346329"/>
                </a:lnTo>
                <a:lnTo>
                  <a:pt x="123383" y="346630"/>
                </a:lnTo>
                <a:lnTo>
                  <a:pt x="123684" y="345427"/>
                </a:lnTo>
                <a:lnTo>
                  <a:pt x="123684" y="345006"/>
                </a:lnTo>
                <a:lnTo>
                  <a:pt x="122962" y="344705"/>
                </a:lnTo>
                <a:lnTo>
                  <a:pt x="121278" y="345787"/>
                </a:lnTo>
                <a:lnTo>
                  <a:pt x="120195" y="345968"/>
                </a:lnTo>
                <a:lnTo>
                  <a:pt x="119293" y="346930"/>
                </a:lnTo>
                <a:lnTo>
                  <a:pt x="118992" y="346028"/>
                </a:lnTo>
                <a:lnTo>
                  <a:pt x="118571" y="346209"/>
                </a:lnTo>
                <a:lnTo>
                  <a:pt x="118090" y="347833"/>
                </a:lnTo>
                <a:lnTo>
                  <a:pt x="116526" y="348314"/>
                </a:lnTo>
                <a:lnTo>
                  <a:pt x="116044" y="347171"/>
                </a:lnTo>
                <a:lnTo>
                  <a:pt x="114359" y="348013"/>
                </a:lnTo>
                <a:lnTo>
                  <a:pt x="112555" y="346329"/>
                </a:lnTo>
                <a:lnTo>
                  <a:pt x="112014" y="346630"/>
                </a:lnTo>
                <a:lnTo>
                  <a:pt x="112676" y="348675"/>
                </a:lnTo>
                <a:lnTo>
                  <a:pt x="112375" y="350299"/>
                </a:lnTo>
                <a:lnTo>
                  <a:pt x="112074" y="350299"/>
                </a:lnTo>
                <a:lnTo>
                  <a:pt x="111954" y="350059"/>
                </a:lnTo>
                <a:lnTo>
                  <a:pt x="111773" y="349277"/>
                </a:lnTo>
                <a:lnTo>
                  <a:pt x="111653" y="349096"/>
                </a:lnTo>
                <a:lnTo>
                  <a:pt x="111412" y="349036"/>
                </a:lnTo>
                <a:lnTo>
                  <a:pt x="110570" y="348916"/>
                </a:lnTo>
                <a:lnTo>
                  <a:pt x="109908" y="349337"/>
                </a:lnTo>
                <a:lnTo>
                  <a:pt x="109306" y="347893"/>
                </a:lnTo>
                <a:lnTo>
                  <a:pt x="108224" y="346870"/>
                </a:lnTo>
                <a:lnTo>
                  <a:pt x="107382" y="345968"/>
                </a:lnTo>
                <a:lnTo>
                  <a:pt x="105697" y="346329"/>
                </a:lnTo>
                <a:lnTo>
                  <a:pt x="105396" y="346329"/>
                </a:lnTo>
                <a:lnTo>
                  <a:pt x="104795" y="346570"/>
                </a:lnTo>
                <a:lnTo>
                  <a:pt x="102810" y="347231"/>
                </a:lnTo>
                <a:lnTo>
                  <a:pt x="103051" y="346449"/>
                </a:lnTo>
                <a:lnTo>
                  <a:pt x="102629" y="346028"/>
                </a:lnTo>
                <a:lnTo>
                  <a:pt x="100884" y="346510"/>
                </a:lnTo>
                <a:lnTo>
                  <a:pt x="100283" y="348073"/>
                </a:lnTo>
                <a:lnTo>
                  <a:pt x="99561" y="348314"/>
                </a:lnTo>
                <a:lnTo>
                  <a:pt x="98779" y="348134"/>
                </a:lnTo>
                <a:lnTo>
                  <a:pt x="98238" y="347352"/>
                </a:lnTo>
                <a:lnTo>
                  <a:pt x="98418" y="346930"/>
                </a:lnTo>
                <a:lnTo>
                  <a:pt x="96673" y="346028"/>
                </a:lnTo>
                <a:lnTo>
                  <a:pt x="96553" y="345427"/>
                </a:lnTo>
                <a:lnTo>
                  <a:pt x="97516" y="344825"/>
                </a:lnTo>
                <a:lnTo>
                  <a:pt x="99140" y="343742"/>
                </a:lnTo>
                <a:lnTo>
                  <a:pt x="98959" y="343141"/>
                </a:lnTo>
                <a:lnTo>
                  <a:pt x="98719" y="342539"/>
                </a:lnTo>
                <a:lnTo>
                  <a:pt x="98478" y="341937"/>
                </a:lnTo>
                <a:lnTo>
                  <a:pt x="97757" y="340855"/>
                </a:lnTo>
                <a:lnTo>
                  <a:pt x="96012" y="340494"/>
                </a:lnTo>
                <a:lnTo>
                  <a:pt x="95230" y="341516"/>
                </a:lnTo>
                <a:lnTo>
                  <a:pt x="94387" y="341516"/>
                </a:lnTo>
                <a:lnTo>
                  <a:pt x="93545" y="340614"/>
                </a:lnTo>
                <a:lnTo>
                  <a:pt x="92944" y="338328"/>
                </a:lnTo>
                <a:lnTo>
                  <a:pt x="91800" y="338930"/>
                </a:lnTo>
                <a:lnTo>
                  <a:pt x="91199" y="337907"/>
                </a:lnTo>
                <a:lnTo>
                  <a:pt x="91800" y="336583"/>
                </a:lnTo>
                <a:lnTo>
                  <a:pt x="91741" y="336403"/>
                </a:lnTo>
                <a:lnTo>
                  <a:pt x="91139" y="336222"/>
                </a:lnTo>
                <a:lnTo>
                  <a:pt x="90056" y="337125"/>
                </a:lnTo>
                <a:lnTo>
                  <a:pt x="88973" y="335681"/>
                </a:lnTo>
                <a:lnTo>
                  <a:pt x="90056" y="334598"/>
                </a:lnTo>
                <a:lnTo>
                  <a:pt x="89093" y="333094"/>
                </a:lnTo>
                <a:lnTo>
                  <a:pt x="89154" y="331590"/>
                </a:lnTo>
                <a:lnTo>
                  <a:pt x="88733" y="331470"/>
                </a:lnTo>
                <a:lnTo>
                  <a:pt x="87590" y="331771"/>
                </a:lnTo>
                <a:lnTo>
                  <a:pt x="86988" y="332553"/>
                </a:lnTo>
                <a:lnTo>
                  <a:pt x="88251" y="335320"/>
                </a:lnTo>
                <a:lnTo>
                  <a:pt x="86807" y="336162"/>
                </a:lnTo>
                <a:lnTo>
                  <a:pt x="85905" y="336523"/>
                </a:lnTo>
                <a:lnTo>
                  <a:pt x="85605" y="336704"/>
                </a:lnTo>
                <a:lnTo>
                  <a:pt x="84521" y="336824"/>
                </a:lnTo>
                <a:lnTo>
                  <a:pt x="82957" y="335320"/>
                </a:lnTo>
                <a:lnTo>
                  <a:pt x="83319" y="334117"/>
                </a:lnTo>
                <a:lnTo>
                  <a:pt x="82235" y="333696"/>
                </a:lnTo>
                <a:lnTo>
                  <a:pt x="81574" y="332132"/>
                </a:lnTo>
                <a:lnTo>
                  <a:pt x="78987" y="330868"/>
                </a:lnTo>
                <a:lnTo>
                  <a:pt x="78145" y="331470"/>
                </a:lnTo>
                <a:lnTo>
                  <a:pt x="77784" y="332071"/>
                </a:lnTo>
                <a:lnTo>
                  <a:pt x="76641" y="332312"/>
                </a:lnTo>
                <a:lnTo>
                  <a:pt x="74655" y="331470"/>
                </a:lnTo>
                <a:lnTo>
                  <a:pt x="72911" y="329846"/>
                </a:lnTo>
                <a:lnTo>
                  <a:pt x="72309" y="329425"/>
                </a:lnTo>
                <a:lnTo>
                  <a:pt x="71708" y="330928"/>
                </a:lnTo>
                <a:lnTo>
                  <a:pt x="70805" y="330568"/>
                </a:lnTo>
                <a:lnTo>
                  <a:pt x="69964" y="329785"/>
                </a:lnTo>
                <a:lnTo>
                  <a:pt x="69241" y="329966"/>
                </a:lnTo>
                <a:lnTo>
                  <a:pt x="70144" y="327861"/>
                </a:lnTo>
                <a:lnTo>
                  <a:pt x="68941" y="327018"/>
                </a:lnTo>
                <a:lnTo>
                  <a:pt x="69482" y="325214"/>
                </a:lnTo>
                <a:lnTo>
                  <a:pt x="69001" y="324431"/>
                </a:lnTo>
                <a:lnTo>
                  <a:pt x="67978" y="324311"/>
                </a:lnTo>
                <a:lnTo>
                  <a:pt x="67617" y="324071"/>
                </a:lnTo>
                <a:lnTo>
                  <a:pt x="67256" y="323469"/>
                </a:lnTo>
                <a:lnTo>
                  <a:pt x="67015" y="323228"/>
                </a:lnTo>
                <a:lnTo>
                  <a:pt x="66835" y="322446"/>
                </a:lnTo>
                <a:lnTo>
                  <a:pt x="65993" y="321965"/>
                </a:lnTo>
                <a:lnTo>
                  <a:pt x="64910" y="319559"/>
                </a:lnTo>
                <a:lnTo>
                  <a:pt x="62985" y="318837"/>
                </a:lnTo>
                <a:lnTo>
                  <a:pt x="62564" y="318596"/>
                </a:lnTo>
                <a:lnTo>
                  <a:pt x="62564" y="318175"/>
                </a:lnTo>
                <a:lnTo>
                  <a:pt x="62925" y="317634"/>
                </a:lnTo>
                <a:lnTo>
                  <a:pt x="63045" y="317212"/>
                </a:lnTo>
                <a:lnTo>
                  <a:pt x="63285" y="316912"/>
                </a:lnTo>
                <a:lnTo>
                  <a:pt x="64007" y="316431"/>
                </a:lnTo>
                <a:lnTo>
                  <a:pt x="64007" y="316250"/>
                </a:lnTo>
                <a:lnTo>
                  <a:pt x="63888" y="315408"/>
                </a:lnTo>
                <a:lnTo>
                  <a:pt x="63888" y="314987"/>
                </a:lnTo>
                <a:lnTo>
                  <a:pt x="64128" y="314746"/>
                </a:lnTo>
                <a:lnTo>
                  <a:pt x="64429" y="314566"/>
                </a:lnTo>
                <a:lnTo>
                  <a:pt x="65091" y="314265"/>
                </a:lnTo>
                <a:lnTo>
                  <a:pt x="65211" y="314265"/>
                </a:lnTo>
                <a:lnTo>
                  <a:pt x="65091" y="313964"/>
                </a:lnTo>
                <a:lnTo>
                  <a:pt x="64910" y="313723"/>
                </a:lnTo>
                <a:lnTo>
                  <a:pt x="64789" y="313543"/>
                </a:lnTo>
                <a:lnTo>
                  <a:pt x="64188" y="313603"/>
                </a:lnTo>
                <a:lnTo>
                  <a:pt x="63707" y="313904"/>
                </a:lnTo>
                <a:lnTo>
                  <a:pt x="63045" y="314385"/>
                </a:lnTo>
                <a:lnTo>
                  <a:pt x="62564" y="314505"/>
                </a:lnTo>
                <a:lnTo>
                  <a:pt x="62384" y="314505"/>
                </a:lnTo>
                <a:lnTo>
                  <a:pt x="61782" y="314265"/>
                </a:lnTo>
                <a:lnTo>
                  <a:pt x="61662" y="314024"/>
                </a:lnTo>
                <a:lnTo>
                  <a:pt x="61662" y="313784"/>
                </a:lnTo>
                <a:lnTo>
                  <a:pt x="62263" y="313242"/>
                </a:lnTo>
                <a:lnTo>
                  <a:pt x="62865" y="312641"/>
                </a:lnTo>
                <a:lnTo>
                  <a:pt x="63045" y="312400"/>
                </a:lnTo>
                <a:lnTo>
                  <a:pt x="62804" y="312039"/>
                </a:lnTo>
                <a:lnTo>
                  <a:pt x="62384" y="311919"/>
                </a:lnTo>
                <a:lnTo>
                  <a:pt x="61962" y="312099"/>
                </a:lnTo>
                <a:lnTo>
                  <a:pt x="61602" y="312520"/>
                </a:lnTo>
                <a:lnTo>
                  <a:pt x="61180" y="312520"/>
                </a:lnTo>
                <a:lnTo>
                  <a:pt x="60880" y="312400"/>
                </a:lnTo>
                <a:lnTo>
                  <a:pt x="60518" y="312280"/>
                </a:lnTo>
                <a:lnTo>
                  <a:pt x="60458" y="311859"/>
                </a:lnTo>
                <a:lnTo>
                  <a:pt x="60458" y="311498"/>
                </a:lnTo>
                <a:lnTo>
                  <a:pt x="60278" y="311076"/>
                </a:lnTo>
                <a:lnTo>
                  <a:pt x="60037" y="310535"/>
                </a:lnTo>
                <a:lnTo>
                  <a:pt x="60037" y="310415"/>
                </a:lnTo>
                <a:lnTo>
                  <a:pt x="58834" y="310535"/>
                </a:lnTo>
                <a:lnTo>
                  <a:pt x="58654" y="310475"/>
                </a:lnTo>
                <a:lnTo>
                  <a:pt x="57812" y="309572"/>
                </a:lnTo>
                <a:lnTo>
                  <a:pt x="57511" y="309452"/>
                </a:lnTo>
                <a:lnTo>
                  <a:pt x="56368" y="309452"/>
                </a:lnTo>
                <a:lnTo>
                  <a:pt x="56007" y="309272"/>
                </a:lnTo>
                <a:lnTo>
                  <a:pt x="55706" y="308670"/>
                </a:lnTo>
                <a:lnTo>
                  <a:pt x="55285" y="308429"/>
                </a:lnTo>
                <a:lnTo>
                  <a:pt x="54683" y="308369"/>
                </a:lnTo>
                <a:lnTo>
                  <a:pt x="54202" y="308490"/>
                </a:lnTo>
                <a:lnTo>
                  <a:pt x="53781" y="308129"/>
                </a:lnTo>
                <a:lnTo>
                  <a:pt x="53360" y="306926"/>
                </a:lnTo>
                <a:lnTo>
                  <a:pt x="51736" y="305903"/>
                </a:lnTo>
                <a:lnTo>
                  <a:pt x="50893" y="307888"/>
                </a:lnTo>
                <a:lnTo>
                  <a:pt x="50051" y="306504"/>
                </a:lnTo>
                <a:lnTo>
                  <a:pt x="50051" y="304700"/>
                </a:lnTo>
                <a:lnTo>
                  <a:pt x="49870" y="304158"/>
                </a:lnTo>
                <a:lnTo>
                  <a:pt x="49630" y="303737"/>
                </a:lnTo>
                <a:lnTo>
                  <a:pt x="48246" y="303015"/>
                </a:lnTo>
                <a:lnTo>
                  <a:pt x="47946" y="302714"/>
                </a:lnTo>
                <a:lnTo>
                  <a:pt x="47464" y="301572"/>
                </a:lnTo>
                <a:lnTo>
                  <a:pt x="46742" y="301572"/>
                </a:lnTo>
                <a:lnTo>
                  <a:pt x="46261" y="301451"/>
                </a:lnTo>
                <a:lnTo>
                  <a:pt x="46080" y="301150"/>
                </a:lnTo>
                <a:lnTo>
                  <a:pt x="46442" y="300429"/>
                </a:lnTo>
                <a:lnTo>
                  <a:pt x="46562" y="299286"/>
                </a:lnTo>
                <a:lnTo>
                  <a:pt x="45058" y="298804"/>
                </a:lnTo>
                <a:lnTo>
                  <a:pt x="45298" y="298082"/>
                </a:lnTo>
                <a:lnTo>
                  <a:pt x="47043" y="297481"/>
                </a:lnTo>
                <a:lnTo>
                  <a:pt x="45238" y="296037"/>
                </a:lnTo>
                <a:lnTo>
                  <a:pt x="44938" y="294292"/>
                </a:lnTo>
                <a:lnTo>
                  <a:pt x="42712" y="293450"/>
                </a:lnTo>
                <a:lnTo>
                  <a:pt x="41809" y="291946"/>
                </a:lnTo>
                <a:lnTo>
                  <a:pt x="41569" y="291826"/>
                </a:lnTo>
                <a:lnTo>
                  <a:pt x="40125" y="291405"/>
                </a:lnTo>
                <a:lnTo>
                  <a:pt x="39764" y="290984"/>
                </a:lnTo>
                <a:lnTo>
                  <a:pt x="39042" y="290563"/>
                </a:lnTo>
                <a:lnTo>
                  <a:pt x="37839" y="290081"/>
                </a:lnTo>
                <a:lnTo>
                  <a:pt x="36817" y="290081"/>
                </a:lnTo>
                <a:lnTo>
                  <a:pt x="37057" y="292067"/>
                </a:lnTo>
                <a:lnTo>
                  <a:pt x="36696" y="292969"/>
                </a:lnTo>
                <a:lnTo>
                  <a:pt x="36335" y="292909"/>
                </a:lnTo>
                <a:lnTo>
                  <a:pt x="36035" y="292427"/>
                </a:lnTo>
                <a:lnTo>
                  <a:pt x="36035" y="291525"/>
                </a:lnTo>
                <a:lnTo>
                  <a:pt x="35794" y="290803"/>
                </a:lnTo>
                <a:lnTo>
                  <a:pt x="35613" y="290502"/>
                </a:lnTo>
                <a:lnTo>
                  <a:pt x="35072" y="290262"/>
                </a:lnTo>
                <a:lnTo>
                  <a:pt x="34591" y="290141"/>
                </a:lnTo>
                <a:lnTo>
                  <a:pt x="33809" y="290141"/>
                </a:lnTo>
                <a:lnTo>
                  <a:pt x="33688" y="289961"/>
                </a:lnTo>
                <a:lnTo>
                  <a:pt x="33688" y="289420"/>
                </a:lnTo>
                <a:lnTo>
                  <a:pt x="34229" y="288698"/>
                </a:lnTo>
                <a:lnTo>
                  <a:pt x="34591" y="288217"/>
                </a:lnTo>
                <a:lnTo>
                  <a:pt x="34410" y="288036"/>
                </a:lnTo>
                <a:lnTo>
                  <a:pt x="33809" y="288036"/>
                </a:lnTo>
                <a:lnTo>
                  <a:pt x="32726" y="288337"/>
                </a:lnTo>
                <a:lnTo>
                  <a:pt x="32245" y="288397"/>
                </a:lnTo>
                <a:lnTo>
                  <a:pt x="31823" y="288277"/>
                </a:lnTo>
                <a:lnTo>
                  <a:pt x="31101" y="287494"/>
                </a:lnTo>
                <a:lnTo>
                  <a:pt x="30981" y="287314"/>
                </a:lnTo>
                <a:lnTo>
                  <a:pt x="31101" y="287013"/>
                </a:lnTo>
                <a:lnTo>
                  <a:pt x="31282" y="286652"/>
                </a:lnTo>
                <a:lnTo>
                  <a:pt x="32485" y="286652"/>
                </a:lnTo>
                <a:lnTo>
                  <a:pt x="32726" y="286532"/>
                </a:lnTo>
                <a:lnTo>
                  <a:pt x="32846" y="286111"/>
                </a:lnTo>
                <a:lnTo>
                  <a:pt x="32726" y="285930"/>
                </a:lnTo>
                <a:lnTo>
                  <a:pt x="32124" y="285930"/>
                </a:lnTo>
                <a:lnTo>
                  <a:pt x="31703" y="285690"/>
                </a:lnTo>
                <a:lnTo>
                  <a:pt x="31402" y="285389"/>
                </a:lnTo>
                <a:lnTo>
                  <a:pt x="31282" y="285028"/>
                </a:lnTo>
                <a:lnTo>
                  <a:pt x="31402" y="284787"/>
                </a:lnTo>
                <a:lnTo>
                  <a:pt x="31703" y="284727"/>
                </a:lnTo>
                <a:lnTo>
                  <a:pt x="32665" y="284727"/>
                </a:lnTo>
                <a:lnTo>
                  <a:pt x="33027" y="284607"/>
                </a:lnTo>
                <a:lnTo>
                  <a:pt x="33508" y="284005"/>
                </a:lnTo>
                <a:lnTo>
                  <a:pt x="33809" y="283404"/>
                </a:lnTo>
                <a:lnTo>
                  <a:pt x="34290" y="282562"/>
                </a:lnTo>
                <a:lnTo>
                  <a:pt x="34591" y="281659"/>
                </a:lnTo>
                <a:lnTo>
                  <a:pt x="34591" y="281479"/>
                </a:lnTo>
                <a:lnTo>
                  <a:pt x="33989" y="281358"/>
                </a:lnTo>
                <a:lnTo>
                  <a:pt x="33447" y="281358"/>
                </a:lnTo>
                <a:lnTo>
                  <a:pt x="32726" y="281238"/>
                </a:lnTo>
                <a:lnTo>
                  <a:pt x="32485" y="281178"/>
                </a:lnTo>
                <a:lnTo>
                  <a:pt x="32305" y="280336"/>
                </a:lnTo>
                <a:lnTo>
                  <a:pt x="32305" y="279734"/>
                </a:lnTo>
                <a:lnTo>
                  <a:pt x="32485" y="279494"/>
                </a:lnTo>
                <a:lnTo>
                  <a:pt x="32665" y="279373"/>
                </a:lnTo>
                <a:lnTo>
                  <a:pt x="33207" y="279253"/>
                </a:lnTo>
                <a:lnTo>
                  <a:pt x="34169" y="279133"/>
                </a:lnTo>
                <a:lnTo>
                  <a:pt x="34410" y="279012"/>
                </a:lnTo>
                <a:lnTo>
                  <a:pt x="34891" y="278290"/>
                </a:lnTo>
                <a:lnTo>
                  <a:pt x="35012" y="277990"/>
                </a:lnTo>
                <a:lnTo>
                  <a:pt x="34831" y="276967"/>
                </a:lnTo>
                <a:lnTo>
                  <a:pt x="34710" y="276907"/>
                </a:lnTo>
                <a:lnTo>
                  <a:pt x="34290" y="276606"/>
                </a:lnTo>
                <a:lnTo>
                  <a:pt x="33207" y="276606"/>
                </a:lnTo>
                <a:lnTo>
                  <a:pt x="32665" y="277027"/>
                </a:lnTo>
                <a:lnTo>
                  <a:pt x="32184" y="277448"/>
                </a:lnTo>
                <a:lnTo>
                  <a:pt x="32004" y="277448"/>
                </a:lnTo>
                <a:lnTo>
                  <a:pt x="31763" y="277208"/>
                </a:lnTo>
                <a:lnTo>
                  <a:pt x="31402" y="276365"/>
                </a:lnTo>
                <a:lnTo>
                  <a:pt x="31222" y="275222"/>
                </a:lnTo>
                <a:lnTo>
                  <a:pt x="30921" y="274801"/>
                </a:lnTo>
                <a:lnTo>
                  <a:pt x="30680" y="274681"/>
                </a:lnTo>
                <a:lnTo>
                  <a:pt x="30138" y="274861"/>
                </a:lnTo>
                <a:lnTo>
                  <a:pt x="29417" y="274982"/>
                </a:lnTo>
                <a:lnTo>
                  <a:pt x="28755" y="274982"/>
                </a:lnTo>
                <a:lnTo>
                  <a:pt x="28153" y="274801"/>
                </a:lnTo>
                <a:lnTo>
                  <a:pt x="27672" y="274741"/>
                </a:lnTo>
                <a:lnTo>
                  <a:pt x="27552" y="274861"/>
                </a:lnTo>
                <a:lnTo>
                  <a:pt x="27131" y="275403"/>
                </a:lnTo>
                <a:lnTo>
                  <a:pt x="26890" y="275403"/>
                </a:lnTo>
                <a:lnTo>
                  <a:pt x="26469" y="275282"/>
                </a:lnTo>
                <a:lnTo>
                  <a:pt x="26169" y="275162"/>
                </a:lnTo>
                <a:lnTo>
                  <a:pt x="26589" y="274380"/>
                </a:lnTo>
                <a:lnTo>
                  <a:pt x="25988" y="273959"/>
                </a:lnTo>
                <a:lnTo>
                  <a:pt x="24604" y="272154"/>
                </a:lnTo>
                <a:lnTo>
                  <a:pt x="24364" y="270650"/>
                </a:lnTo>
                <a:lnTo>
                  <a:pt x="22799" y="269868"/>
                </a:lnTo>
                <a:lnTo>
                  <a:pt x="22198" y="269146"/>
                </a:lnTo>
                <a:lnTo>
                  <a:pt x="22077" y="268846"/>
                </a:lnTo>
                <a:lnTo>
                  <a:pt x="21837" y="268605"/>
                </a:lnTo>
                <a:lnTo>
                  <a:pt x="22017" y="267883"/>
                </a:lnTo>
                <a:lnTo>
                  <a:pt x="22017" y="267402"/>
                </a:lnTo>
                <a:lnTo>
                  <a:pt x="21416" y="266981"/>
                </a:lnTo>
                <a:lnTo>
                  <a:pt x="21175" y="266860"/>
                </a:lnTo>
                <a:lnTo>
                  <a:pt x="20574" y="266199"/>
                </a:lnTo>
                <a:lnTo>
                  <a:pt x="20453" y="265657"/>
                </a:lnTo>
                <a:lnTo>
                  <a:pt x="20453" y="265236"/>
                </a:lnTo>
                <a:lnTo>
                  <a:pt x="20273" y="264875"/>
                </a:lnTo>
                <a:lnTo>
                  <a:pt x="19551" y="264334"/>
                </a:lnTo>
                <a:lnTo>
                  <a:pt x="19371" y="263431"/>
                </a:lnTo>
                <a:lnTo>
                  <a:pt x="18709" y="262890"/>
                </a:lnTo>
                <a:lnTo>
                  <a:pt x="17686" y="262830"/>
                </a:lnTo>
                <a:lnTo>
                  <a:pt x="17385" y="262529"/>
                </a:lnTo>
                <a:lnTo>
                  <a:pt x="16663" y="261627"/>
                </a:lnTo>
                <a:lnTo>
                  <a:pt x="15039" y="261386"/>
                </a:lnTo>
                <a:lnTo>
                  <a:pt x="13655" y="260243"/>
                </a:lnTo>
                <a:lnTo>
                  <a:pt x="12814" y="257235"/>
                </a:lnTo>
                <a:lnTo>
                  <a:pt x="11851" y="256814"/>
                </a:lnTo>
                <a:lnTo>
                  <a:pt x="10528" y="255731"/>
                </a:lnTo>
                <a:lnTo>
                  <a:pt x="10407" y="255671"/>
                </a:lnTo>
                <a:lnTo>
                  <a:pt x="8422" y="255370"/>
                </a:lnTo>
                <a:lnTo>
                  <a:pt x="7038" y="255250"/>
                </a:lnTo>
                <a:lnTo>
                  <a:pt x="6798" y="254047"/>
                </a:lnTo>
                <a:lnTo>
                  <a:pt x="6437" y="253144"/>
                </a:lnTo>
                <a:lnTo>
                  <a:pt x="5113" y="253084"/>
                </a:lnTo>
                <a:lnTo>
                  <a:pt x="4151" y="252723"/>
                </a:lnTo>
                <a:lnTo>
                  <a:pt x="3670" y="251400"/>
                </a:lnTo>
                <a:lnTo>
                  <a:pt x="3308" y="249475"/>
                </a:lnTo>
                <a:lnTo>
                  <a:pt x="1985" y="247670"/>
                </a:lnTo>
                <a:lnTo>
                  <a:pt x="2286" y="246948"/>
                </a:lnTo>
                <a:lnTo>
                  <a:pt x="5294" y="246527"/>
                </a:lnTo>
                <a:lnTo>
                  <a:pt x="6497" y="246046"/>
                </a:lnTo>
                <a:lnTo>
                  <a:pt x="6677" y="245805"/>
                </a:lnTo>
                <a:lnTo>
                  <a:pt x="6857" y="243880"/>
                </a:lnTo>
                <a:lnTo>
                  <a:pt x="7158" y="241714"/>
                </a:lnTo>
                <a:lnTo>
                  <a:pt x="7520" y="240692"/>
                </a:lnTo>
                <a:lnTo>
                  <a:pt x="7339" y="240030"/>
                </a:lnTo>
                <a:lnTo>
                  <a:pt x="6918" y="237443"/>
                </a:lnTo>
                <a:lnTo>
                  <a:pt x="6738" y="236601"/>
                </a:lnTo>
                <a:lnTo>
                  <a:pt x="5414" y="236120"/>
                </a:lnTo>
                <a:lnTo>
                  <a:pt x="4211" y="233653"/>
                </a:lnTo>
                <a:lnTo>
                  <a:pt x="4632" y="231548"/>
                </a:lnTo>
                <a:lnTo>
                  <a:pt x="5414" y="231367"/>
                </a:lnTo>
                <a:lnTo>
                  <a:pt x="6497" y="231427"/>
                </a:lnTo>
                <a:lnTo>
                  <a:pt x="8302" y="230344"/>
                </a:lnTo>
                <a:lnTo>
                  <a:pt x="8482" y="226615"/>
                </a:lnTo>
                <a:lnTo>
                  <a:pt x="7820" y="224810"/>
                </a:lnTo>
                <a:lnTo>
                  <a:pt x="6256" y="221501"/>
                </a:lnTo>
                <a:lnTo>
                  <a:pt x="7279" y="218072"/>
                </a:lnTo>
                <a:lnTo>
                  <a:pt x="6437" y="216388"/>
                </a:lnTo>
                <a:lnTo>
                  <a:pt x="5956" y="215425"/>
                </a:lnTo>
                <a:lnTo>
                  <a:pt x="3730" y="213500"/>
                </a:lnTo>
                <a:lnTo>
                  <a:pt x="2767" y="213260"/>
                </a:lnTo>
                <a:lnTo>
                  <a:pt x="2286" y="212718"/>
                </a:lnTo>
                <a:lnTo>
                  <a:pt x="1684" y="209109"/>
                </a:lnTo>
                <a:lnTo>
                  <a:pt x="1744" y="208688"/>
                </a:lnTo>
                <a:lnTo>
                  <a:pt x="1925" y="207725"/>
                </a:lnTo>
                <a:lnTo>
                  <a:pt x="1985" y="207063"/>
                </a:lnTo>
                <a:lnTo>
                  <a:pt x="1865" y="206342"/>
                </a:lnTo>
                <a:lnTo>
                  <a:pt x="1563" y="205860"/>
                </a:lnTo>
                <a:lnTo>
                  <a:pt x="722" y="204838"/>
                </a:lnTo>
                <a:lnTo>
                  <a:pt x="782" y="203033"/>
                </a:lnTo>
                <a:lnTo>
                  <a:pt x="842" y="202431"/>
                </a:lnTo>
                <a:lnTo>
                  <a:pt x="541" y="201649"/>
                </a:lnTo>
                <a:lnTo>
                  <a:pt x="180" y="200627"/>
                </a:lnTo>
                <a:lnTo>
                  <a:pt x="0" y="199484"/>
                </a:lnTo>
                <a:lnTo>
                  <a:pt x="240" y="198280"/>
                </a:lnTo>
                <a:lnTo>
                  <a:pt x="240" y="199002"/>
                </a:lnTo>
                <a:lnTo>
                  <a:pt x="2105" y="200266"/>
                </a:lnTo>
                <a:lnTo>
                  <a:pt x="3910" y="200867"/>
                </a:lnTo>
                <a:lnTo>
                  <a:pt x="5654" y="200627"/>
                </a:lnTo>
                <a:lnTo>
                  <a:pt x="6437" y="200627"/>
                </a:lnTo>
                <a:lnTo>
                  <a:pt x="7098" y="200506"/>
                </a:lnTo>
                <a:lnTo>
                  <a:pt x="8843" y="200025"/>
                </a:lnTo>
                <a:lnTo>
                  <a:pt x="11610" y="198762"/>
                </a:lnTo>
                <a:lnTo>
                  <a:pt x="13776" y="197438"/>
                </a:lnTo>
                <a:lnTo>
                  <a:pt x="15761" y="196175"/>
                </a:lnTo>
                <a:lnTo>
                  <a:pt x="19491" y="194069"/>
                </a:lnTo>
                <a:lnTo>
                  <a:pt x="22077" y="192806"/>
                </a:lnTo>
                <a:lnTo>
                  <a:pt x="24123" y="191543"/>
                </a:lnTo>
                <a:lnTo>
                  <a:pt x="26770" y="189738"/>
                </a:lnTo>
                <a:lnTo>
                  <a:pt x="29176" y="190219"/>
                </a:lnTo>
                <a:lnTo>
                  <a:pt x="29657" y="190039"/>
                </a:lnTo>
                <a:lnTo>
                  <a:pt x="36455" y="187392"/>
                </a:lnTo>
                <a:lnTo>
                  <a:pt x="37298" y="186610"/>
                </a:lnTo>
                <a:lnTo>
                  <a:pt x="38381" y="184504"/>
                </a:lnTo>
                <a:lnTo>
                  <a:pt x="38681" y="183782"/>
                </a:lnTo>
                <a:lnTo>
                  <a:pt x="38862" y="182339"/>
                </a:lnTo>
                <a:lnTo>
                  <a:pt x="38802" y="180173"/>
                </a:lnTo>
                <a:lnTo>
                  <a:pt x="38802" y="178970"/>
                </a:lnTo>
                <a:lnTo>
                  <a:pt x="39222" y="176202"/>
                </a:lnTo>
                <a:lnTo>
                  <a:pt x="39103" y="174578"/>
                </a:lnTo>
                <a:lnTo>
                  <a:pt x="38982" y="174458"/>
                </a:lnTo>
                <a:lnTo>
                  <a:pt x="38440" y="171209"/>
                </a:lnTo>
                <a:lnTo>
                  <a:pt x="38862" y="168081"/>
                </a:lnTo>
                <a:lnTo>
                  <a:pt x="38741" y="166337"/>
                </a:lnTo>
                <a:lnTo>
                  <a:pt x="37899" y="161103"/>
                </a:lnTo>
                <a:lnTo>
                  <a:pt x="39944" y="157132"/>
                </a:lnTo>
                <a:lnTo>
                  <a:pt x="40305" y="156711"/>
                </a:lnTo>
                <a:lnTo>
                  <a:pt x="41448" y="156170"/>
                </a:lnTo>
                <a:lnTo>
                  <a:pt x="43614" y="155508"/>
                </a:lnTo>
                <a:lnTo>
                  <a:pt x="47224" y="155929"/>
                </a:lnTo>
                <a:lnTo>
                  <a:pt x="48366" y="155809"/>
                </a:lnTo>
                <a:lnTo>
                  <a:pt x="48668" y="155809"/>
                </a:lnTo>
                <a:lnTo>
                  <a:pt x="50532" y="155328"/>
                </a:lnTo>
                <a:lnTo>
                  <a:pt x="52217" y="154425"/>
                </a:lnTo>
                <a:lnTo>
                  <a:pt x="53059" y="153222"/>
                </a:lnTo>
                <a:lnTo>
                  <a:pt x="53660" y="151478"/>
                </a:lnTo>
                <a:lnTo>
                  <a:pt x="53901" y="150816"/>
                </a:lnTo>
                <a:lnTo>
                  <a:pt x="53540" y="148289"/>
                </a:lnTo>
                <a:lnTo>
                  <a:pt x="51675" y="144018"/>
                </a:lnTo>
                <a:lnTo>
                  <a:pt x="50292" y="142213"/>
                </a:lnTo>
                <a:lnTo>
                  <a:pt x="48788" y="138544"/>
                </a:lnTo>
                <a:lnTo>
                  <a:pt x="48788" y="135656"/>
                </a:lnTo>
                <a:lnTo>
                  <a:pt x="48968" y="133550"/>
                </a:lnTo>
                <a:lnTo>
                  <a:pt x="47224" y="128557"/>
                </a:lnTo>
                <a:lnTo>
                  <a:pt x="46201" y="127114"/>
                </a:lnTo>
                <a:lnTo>
                  <a:pt x="44878" y="124467"/>
                </a:lnTo>
                <a:lnTo>
                  <a:pt x="44516" y="124046"/>
                </a:lnTo>
                <a:lnTo>
                  <a:pt x="42893" y="123203"/>
                </a:lnTo>
                <a:lnTo>
                  <a:pt x="41809" y="122782"/>
                </a:lnTo>
                <a:lnTo>
                  <a:pt x="40907" y="121579"/>
                </a:lnTo>
                <a:lnTo>
                  <a:pt x="40426" y="119654"/>
                </a:lnTo>
                <a:lnTo>
                  <a:pt x="40426" y="119353"/>
                </a:lnTo>
                <a:lnTo>
                  <a:pt x="40607" y="118391"/>
                </a:lnTo>
                <a:lnTo>
                  <a:pt x="41027" y="116947"/>
                </a:lnTo>
                <a:lnTo>
                  <a:pt x="43794" y="113217"/>
                </a:lnTo>
                <a:lnTo>
                  <a:pt x="45058" y="112676"/>
                </a:lnTo>
                <a:lnTo>
                  <a:pt x="47464" y="110871"/>
                </a:lnTo>
                <a:lnTo>
                  <a:pt x="48306" y="109668"/>
                </a:lnTo>
                <a:lnTo>
                  <a:pt x="48968" y="108224"/>
                </a:lnTo>
                <a:lnTo>
                  <a:pt x="49510" y="107201"/>
                </a:lnTo>
                <a:lnTo>
                  <a:pt x="49450" y="105998"/>
                </a:lnTo>
                <a:lnTo>
                  <a:pt x="49570" y="105036"/>
                </a:lnTo>
                <a:lnTo>
                  <a:pt x="49450" y="102629"/>
                </a:lnTo>
                <a:lnTo>
                  <a:pt x="49028" y="101426"/>
                </a:lnTo>
                <a:lnTo>
                  <a:pt x="48728" y="100584"/>
                </a:lnTo>
                <a:lnTo>
                  <a:pt x="47765" y="98900"/>
                </a:lnTo>
                <a:lnTo>
                  <a:pt x="47645" y="96373"/>
                </a:lnTo>
                <a:lnTo>
                  <a:pt x="48246" y="95170"/>
                </a:lnTo>
                <a:lnTo>
                  <a:pt x="49028" y="94267"/>
                </a:lnTo>
                <a:lnTo>
                  <a:pt x="49630" y="92102"/>
                </a:lnTo>
                <a:lnTo>
                  <a:pt x="50652" y="89455"/>
                </a:lnTo>
                <a:lnTo>
                  <a:pt x="50652" y="86507"/>
                </a:lnTo>
                <a:lnTo>
                  <a:pt x="50954" y="85905"/>
                </a:lnTo>
                <a:lnTo>
                  <a:pt x="51495" y="84462"/>
                </a:lnTo>
                <a:lnTo>
                  <a:pt x="52096" y="82416"/>
                </a:lnTo>
                <a:lnTo>
                  <a:pt x="52277" y="80371"/>
                </a:lnTo>
                <a:lnTo>
                  <a:pt x="53119" y="79469"/>
                </a:lnTo>
                <a:lnTo>
                  <a:pt x="54322" y="78566"/>
                </a:lnTo>
                <a:lnTo>
                  <a:pt x="55706" y="77182"/>
                </a:lnTo>
                <a:lnTo>
                  <a:pt x="56247" y="76701"/>
                </a:lnTo>
                <a:lnTo>
                  <a:pt x="56789" y="75919"/>
                </a:lnTo>
                <a:lnTo>
                  <a:pt x="57390" y="75077"/>
                </a:lnTo>
                <a:lnTo>
                  <a:pt x="57571" y="74476"/>
                </a:lnTo>
                <a:lnTo>
                  <a:pt x="57691" y="73272"/>
                </a:lnTo>
                <a:lnTo>
                  <a:pt x="57691" y="71106"/>
                </a:lnTo>
                <a:lnTo>
                  <a:pt x="57932" y="69964"/>
                </a:lnTo>
                <a:lnTo>
                  <a:pt x="57992" y="69723"/>
                </a:lnTo>
                <a:lnTo>
                  <a:pt x="58713" y="69001"/>
                </a:lnTo>
                <a:lnTo>
                  <a:pt x="59316" y="68700"/>
                </a:lnTo>
                <a:lnTo>
                  <a:pt x="60098" y="68279"/>
                </a:lnTo>
                <a:lnTo>
                  <a:pt x="61662" y="67918"/>
                </a:lnTo>
                <a:lnTo>
                  <a:pt x="63406" y="68219"/>
                </a:lnTo>
                <a:lnTo>
                  <a:pt x="64789" y="69422"/>
                </a:lnTo>
                <a:lnTo>
                  <a:pt x="66655" y="72129"/>
                </a:lnTo>
                <a:lnTo>
                  <a:pt x="67015" y="73513"/>
                </a:lnTo>
                <a:lnTo>
                  <a:pt x="67797" y="73874"/>
                </a:lnTo>
                <a:lnTo>
                  <a:pt x="69182" y="73573"/>
                </a:lnTo>
                <a:lnTo>
                  <a:pt x="70144" y="73092"/>
                </a:lnTo>
                <a:lnTo>
                  <a:pt x="71347" y="72490"/>
                </a:lnTo>
                <a:lnTo>
                  <a:pt x="71949" y="72550"/>
                </a:lnTo>
                <a:lnTo>
                  <a:pt x="72911" y="72791"/>
                </a:lnTo>
                <a:lnTo>
                  <a:pt x="74295" y="73513"/>
                </a:lnTo>
                <a:lnTo>
                  <a:pt x="77483" y="77363"/>
                </a:lnTo>
                <a:lnTo>
                  <a:pt x="78325" y="78867"/>
                </a:lnTo>
                <a:lnTo>
                  <a:pt x="78626" y="79348"/>
                </a:lnTo>
                <a:lnTo>
                  <a:pt x="79227" y="80130"/>
                </a:lnTo>
                <a:lnTo>
                  <a:pt x="80912" y="82055"/>
                </a:lnTo>
                <a:lnTo>
                  <a:pt x="81453" y="83379"/>
                </a:lnTo>
                <a:lnTo>
                  <a:pt x="81453" y="84281"/>
                </a:lnTo>
                <a:lnTo>
                  <a:pt x="80250" y="86206"/>
                </a:lnTo>
                <a:lnTo>
                  <a:pt x="79408" y="87590"/>
                </a:lnTo>
                <a:lnTo>
                  <a:pt x="79288" y="87951"/>
                </a:lnTo>
                <a:lnTo>
                  <a:pt x="79589" y="87710"/>
                </a:lnTo>
                <a:lnTo>
                  <a:pt x="78506" y="89515"/>
                </a:lnTo>
                <a:lnTo>
                  <a:pt x="78506" y="91079"/>
                </a:lnTo>
                <a:lnTo>
                  <a:pt x="79107" y="91560"/>
                </a:lnTo>
                <a:lnTo>
                  <a:pt x="80070" y="92102"/>
                </a:lnTo>
                <a:lnTo>
                  <a:pt x="80671" y="92463"/>
                </a:lnTo>
                <a:lnTo>
                  <a:pt x="81634" y="93185"/>
                </a:lnTo>
                <a:lnTo>
                  <a:pt x="82235" y="93365"/>
                </a:lnTo>
                <a:lnTo>
                  <a:pt x="83559" y="93666"/>
                </a:lnTo>
                <a:lnTo>
                  <a:pt x="84040" y="93786"/>
                </a:lnTo>
                <a:lnTo>
                  <a:pt x="84642" y="93606"/>
                </a:lnTo>
                <a:lnTo>
                  <a:pt x="85123" y="93305"/>
                </a:lnTo>
                <a:lnTo>
                  <a:pt x="87349" y="91019"/>
                </a:lnTo>
                <a:lnTo>
                  <a:pt x="88612" y="89695"/>
                </a:lnTo>
                <a:lnTo>
                  <a:pt x="89635" y="87289"/>
                </a:lnTo>
                <a:lnTo>
                  <a:pt x="89755" y="85484"/>
                </a:lnTo>
                <a:lnTo>
                  <a:pt x="89515" y="84943"/>
                </a:lnTo>
                <a:lnTo>
                  <a:pt x="89214" y="82055"/>
                </a:lnTo>
                <a:lnTo>
                  <a:pt x="89695" y="80852"/>
                </a:lnTo>
                <a:lnTo>
                  <a:pt x="90537" y="78867"/>
                </a:lnTo>
                <a:lnTo>
                  <a:pt x="91319" y="78145"/>
                </a:lnTo>
                <a:lnTo>
                  <a:pt x="92041" y="77844"/>
                </a:lnTo>
                <a:lnTo>
                  <a:pt x="94207" y="78326"/>
                </a:lnTo>
                <a:lnTo>
                  <a:pt x="96012" y="79950"/>
                </a:lnTo>
                <a:lnTo>
                  <a:pt x="97757" y="80792"/>
                </a:lnTo>
                <a:lnTo>
                  <a:pt x="100584" y="80792"/>
                </a:lnTo>
                <a:lnTo>
                  <a:pt x="101606" y="79709"/>
                </a:lnTo>
                <a:lnTo>
                  <a:pt x="101726" y="78626"/>
                </a:lnTo>
                <a:lnTo>
                  <a:pt x="100824" y="77844"/>
                </a:lnTo>
                <a:lnTo>
                  <a:pt x="99261" y="76220"/>
                </a:lnTo>
                <a:lnTo>
                  <a:pt x="97576" y="75017"/>
                </a:lnTo>
                <a:lnTo>
                  <a:pt x="97154" y="74596"/>
                </a:lnTo>
                <a:lnTo>
                  <a:pt x="96794" y="73393"/>
                </a:lnTo>
                <a:lnTo>
                  <a:pt x="97154" y="70264"/>
                </a:lnTo>
                <a:lnTo>
                  <a:pt x="96914" y="67617"/>
                </a:lnTo>
                <a:lnTo>
                  <a:pt x="97757" y="65392"/>
                </a:lnTo>
                <a:lnTo>
                  <a:pt x="97576" y="64068"/>
                </a:lnTo>
                <a:lnTo>
                  <a:pt x="96673" y="62504"/>
                </a:lnTo>
                <a:lnTo>
                  <a:pt x="95290" y="61421"/>
                </a:lnTo>
                <a:lnTo>
                  <a:pt x="94808" y="61060"/>
                </a:lnTo>
                <a:lnTo>
                  <a:pt x="93304" y="60098"/>
                </a:lnTo>
                <a:lnTo>
                  <a:pt x="92101" y="59556"/>
                </a:lnTo>
                <a:lnTo>
                  <a:pt x="90658" y="58594"/>
                </a:lnTo>
                <a:lnTo>
                  <a:pt x="88853" y="56308"/>
                </a:lnTo>
                <a:lnTo>
                  <a:pt x="88372" y="54984"/>
                </a:lnTo>
                <a:lnTo>
                  <a:pt x="87951" y="52879"/>
                </a:lnTo>
                <a:lnTo>
                  <a:pt x="88673" y="51856"/>
                </a:lnTo>
                <a:lnTo>
                  <a:pt x="92582" y="52217"/>
                </a:lnTo>
                <a:lnTo>
                  <a:pt x="95410" y="50533"/>
                </a:lnTo>
                <a:lnTo>
                  <a:pt x="96132" y="49450"/>
                </a:lnTo>
                <a:lnTo>
                  <a:pt x="96794" y="47946"/>
                </a:lnTo>
                <a:lnTo>
                  <a:pt x="108946" y="51856"/>
                </a:lnTo>
                <a:lnTo>
                  <a:pt x="123143" y="56067"/>
                </a:lnTo>
                <a:lnTo>
                  <a:pt x="126332" y="50954"/>
                </a:lnTo>
                <a:lnTo>
                  <a:pt x="132708" y="42531"/>
                </a:lnTo>
                <a:lnTo>
                  <a:pt x="138603" y="34531"/>
                </a:lnTo>
                <a:lnTo>
                  <a:pt x="141311" y="31102"/>
                </a:lnTo>
                <a:lnTo>
                  <a:pt x="143777" y="30560"/>
                </a:lnTo>
                <a:lnTo>
                  <a:pt x="145702" y="29056"/>
                </a:lnTo>
                <a:lnTo>
                  <a:pt x="157433" y="17987"/>
                </a:lnTo>
                <a:lnTo>
                  <a:pt x="157854" y="19311"/>
                </a:lnTo>
                <a:lnTo>
                  <a:pt x="155448" y="21958"/>
                </a:lnTo>
                <a:lnTo>
                  <a:pt x="155327" y="22800"/>
                </a:lnTo>
                <a:lnTo>
                  <a:pt x="156711" y="23582"/>
                </a:lnTo>
                <a:lnTo>
                  <a:pt x="154304" y="25086"/>
                </a:lnTo>
                <a:lnTo>
                  <a:pt x="155388" y="26770"/>
                </a:lnTo>
                <a:lnTo>
                  <a:pt x="159358" y="28455"/>
                </a:lnTo>
                <a:lnTo>
                  <a:pt x="160982" y="27552"/>
                </a:lnTo>
                <a:lnTo>
                  <a:pt x="161223" y="28755"/>
                </a:lnTo>
                <a:lnTo>
                  <a:pt x="162666" y="29357"/>
                </a:lnTo>
                <a:lnTo>
                  <a:pt x="163689" y="31823"/>
                </a:lnTo>
                <a:lnTo>
                  <a:pt x="164772" y="31583"/>
                </a:lnTo>
                <a:lnTo>
                  <a:pt x="165975" y="32365"/>
                </a:lnTo>
                <a:lnTo>
                  <a:pt x="166758" y="35854"/>
                </a:lnTo>
                <a:lnTo>
                  <a:pt x="167660" y="38140"/>
                </a:lnTo>
                <a:lnTo>
                  <a:pt x="167299" y="39343"/>
                </a:lnTo>
                <a:lnTo>
                  <a:pt x="165855" y="39945"/>
                </a:lnTo>
                <a:lnTo>
                  <a:pt x="165855" y="40907"/>
                </a:lnTo>
                <a:lnTo>
                  <a:pt x="168742" y="40907"/>
                </a:lnTo>
                <a:lnTo>
                  <a:pt x="169525" y="41990"/>
                </a:lnTo>
                <a:lnTo>
                  <a:pt x="170006" y="44697"/>
                </a:lnTo>
                <a:lnTo>
                  <a:pt x="171690" y="43915"/>
                </a:lnTo>
                <a:lnTo>
                  <a:pt x="173375" y="44517"/>
                </a:lnTo>
                <a:lnTo>
                  <a:pt x="173976" y="42231"/>
                </a:lnTo>
                <a:lnTo>
                  <a:pt x="175781" y="41629"/>
                </a:lnTo>
                <a:lnTo>
                  <a:pt x="176684" y="42712"/>
                </a:lnTo>
                <a:lnTo>
                  <a:pt x="178488" y="42471"/>
                </a:lnTo>
                <a:lnTo>
                  <a:pt x="179872" y="41449"/>
                </a:lnTo>
                <a:lnTo>
                  <a:pt x="181075" y="42652"/>
                </a:lnTo>
                <a:lnTo>
                  <a:pt x="182879" y="42953"/>
                </a:lnTo>
                <a:lnTo>
                  <a:pt x="183482" y="40907"/>
                </a:lnTo>
                <a:lnTo>
                  <a:pt x="186910" y="39223"/>
                </a:lnTo>
                <a:lnTo>
                  <a:pt x="188113" y="40065"/>
                </a:lnTo>
                <a:lnTo>
                  <a:pt x="188595" y="39403"/>
                </a:lnTo>
                <a:lnTo>
                  <a:pt x="189798" y="40426"/>
                </a:lnTo>
                <a:lnTo>
                  <a:pt x="190459" y="41870"/>
                </a:lnTo>
                <a:lnTo>
                  <a:pt x="191783" y="42893"/>
                </a:lnTo>
                <a:lnTo>
                  <a:pt x="192866" y="42471"/>
                </a:lnTo>
                <a:lnTo>
                  <a:pt x="193167" y="43675"/>
                </a:lnTo>
                <a:lnTo>
                  <a:pt x="194971" y="43073"/>
                </a:lnTo>
                <a:lnTo>
                  <a:pt x="196175" y="44156"/>
                </a:lnTo>
                <a:lnTo>
                  <a:pt x="198340" y="44156"/>
                </a:lnTo>
                <a:lnTo>
                  <a:pt x="200205" y="43434"/>
                </a:lnTo>
                <a:lnTo>
                  <a:pt x="201047" y="42592"/>
                </a:lnTo>
                <a:lnTo>
                  <a:pt x="202611" y="42351"/>
                </a:lnTo>
                <a:lnTo>
                  <a:pt x="203574" y="42953"/>
                </a:lnTo>
                <a:lnTo>
                  <a:pt x="204296" y="42351"/>
                </a:lnTo>
                <a:lnTo>
                  <a:pt x="206462" y="42171"/>
                </a:lnTo>
                <a:lnTo>
                  <a:pt x="207845" y="39584"/>
                </a:lnTo>
                <a:lnTo>
                  <a:pt x="208868" y="39584"/>
                </a:lnTo>
                <a:lnTo>
                  <a:pt x="208687" y="38381"/>
                </a:lnTo>
                <a:lnTo>
                  <a:pt x="210252" y="37779"/>
                </a:lnTo>
                <a:lnTo>
                  <a:pt x="210733" y="36155"/>
                </a:lnTo>
                <a:lnTo>
                  <a:pt x="215906" y="33147"/>
                </a:lnTo>
                <a:lnTo>
                  <a:pt x="218012" y="32545"/>
                </a:lnTo>
                <a:lnTo>
                  <a:pt x="218614" y="30921"/>
                </a:lnTo>
                <a:lnTo>
                  <a:pt x="219576" y="30319"/>
                </a:lnTo>
                <a:lnTo>
                  <a:pt x="219636" y="28695"/>
                </a:lnTo>
                <a:lnTo>
                  <a:pt x="221080" y="28395"/>
                </a:lnTo>
                <a:lnTo>
                  <a:pt x="221982" y="27252"/>
                </a:lnTo>
                <a:lnTo>
                  <a:pt x="221682" y="26469"/>
                </a:lnTo>
                <a:lnTo>
                  <a:pt x="224389" y="25808"/>
                </a:lnTo>
                <a:lnTo>
                  <a:pt x="225231" y="24424"/>
                </a:lnTo>
                <a:lnTo>
                  <a:pt x="224629" y="23762"/>
                </a:lnTo>
                <a:lnTo>
                  <a:pt x="227457" y="23462"/>
                </a:lnTo>
                <a:lnTo>
                  <a:pt x="228058" y="21356"/>
                </a:lnTo>
                <a:lnTo>
                  <a:pt x="229442" y="21296"/>
                </a:lnTo>
                <a:lnTo>
                  <a:pt x="230224" y="19491"/>
                </a:lnTo>
                <a:lnTo>
                  <a:pt x="229562" y="17686"/>
                </a:lnTo>
                <a:lnTo>
                  <a:pt x="239067" y="17566"/>
                </a:lnTo>
                <a:lnTo>
                  <a:pt x="242136" y="17746"/>
                </a:lnTo>
                <a:lnTo>
                  <a:pt x="242556" y="19972"/>
                </a:lnTo>
                <a:lnTo>
                  <a:pt x="247249" y="33688"/>
                </a:lnTo>
                <a:lnTo>
                  <a:pt x="268845" y="50954"/>
                </a:lnTo>
                <a:lnTo>
                  <a:pt x="268604" y="51796"/>
                </a:lnTo>
                <a:lnTo>
                  <a:pt x="270169" y="53059"/>
                </a:lnTo>
                <a:lnTo>
                  <a:pt x="270409" y="55646"/>
                </a:lnTo>
                <a:lnTo>
                  <a:pt x="272274" y="57571"/>
                </a:lnTo>
                <a:lnTo>
                  <a:pt x="275523" y="55165"/>
                </a:lnTo>
                <a:lnTo>
                  <a:pt x="278110" y="57270"/>
                </a:lnTo>
                <a:lnTo>
                  <a:pt x="279854" y="56248"/>
                </a:lnTo>
                <a:lnTo>
                  <a:pt x="280576" y="54984"/>
                </a:lnTo>
                <a:lnTo>
                  <a:pt x="283764" y="56368"/>
                </a:lnTo>
                <a:lnTo>
                  <a:pt x="284667" y="57631"/>
                </a:lnTo>
                <a:lnTo>
                  <a:pt x="286050" y="57150"/>
                </a:lnTo>
                <a:lnTo>
                  <a:pt x="289118" y="59677"/>
                </a:lnTo>
                <a:lnTo>
                  <a:pt x="288637" y="65452"/>
                </a:lnTo>
                <a:lnTo>
                  <a:pt x="290442" y="66174"/>
                </a:lnTo>
                <a:lnTo>
                  <a:pt x="291946" y="65572"/>
                </a:lnTo>
                <a:lnTo>
                  <a:pt x="292969" y="66956"/>
                </a:lnTo>
                <a:lnTo>
                  <a:pt x="292427" y="67858"/>
                </a:lnTo>
                <a:lnTo>
                  <a:pt x="293630" y="69182"/>
                </a:lnTo>
                <a:lnTo>
                  <a:pt x="295134" y="68460"/>
                </a:lnTo>
                <a:lnTo>
                  <a:pt x="295977" y="69482"/>
                </a:lnTo>
                <a:lnTo>
                  <a:pt x="295014" y="70325"/>
                </a:lnTo>
                <a:lnTo>
                  <a:pt x="294833" y="71829"/>
                </a:lnTo>
                <a:lnTo>
                  <a:pt x="295615" y="73994"/>
                </a:lnTo>
                <a:lnTo>
                  <a:pt x="295134" y="75979"/>
                </a:lnTo>
                <a:lnTo>
                  <a:pt x="296037" y="76340"/>
                </a:lnTo>
                <a:lnTo>
                  <a:pt x="297360" y="77965"/>
                </a:lnTo>
                <a:lnTo>
                  <a:pt x="298804" y="77904"/>
                </a:lnTo>
                <a:lnTo>
                  <a:pt x="299827" y="76521"/>
                </a:lnTo>
                <a:lnTo>
                  <a:pt x="301992" y="76581"/>
                </a:lnTo>
                <a:lnTo>
                  <a:pt x="303255" y="77303"/>
                </a:lnTo>
                <a:lnTo>
                  <a:pt x="303316" y="76100"/>
                </a:lnTo>
                <a:lnTo>
                  <a:pt x="304639" y="76461"/>
                </a:lnTo>
                <a:lnTo>
                  <a:pt x="305121" y="75739"/>
                </a:lnTo>
                <a:lnTo>
                  <a:pt x="310354" y="74355"/>
                </a:lnTo>
                <a:lnTo>
                  <a:pt x="311919" y="75979"/>
                </a:lnTo>
                <a:lnTo>
                  <a:pt x="314144" y="76220"/>
                </a:lnTo>
                <a:lnTo>
                  <a:pt x="314024" y="77724"/>
                </a:lnTo>
                <a:lnTo>
                  <a:pt x="314625" y="79168"/>
                </a:lnTo>
                <a:lnTo>
                  <a:pt x="316430" y="80070"/>
                </a:lnTo>
                <a:lnTo>
                  <a:pt x="317212" y="81875"/>
                </a:lnTo>
                <a:lnTo>
                  <a:pt x="319137" y="81454"/>
                </a:lnTo>
                <a:lnTo>
                  <a:pt x="322266" y="78686"/>
                </a:lnTo>
                <a:lnTo>
                  <a:pt x="342900" y="107322"/>
                </a:lnTo>
                <a:lnTo>
                  <a:pt x="340494" y="128317"/>
                </a:lnTo>
                <a:lnTo>
                  <a:pt x="339711" y="134754"/>
                </a:lnTo>
                <a:lnTo>
                  <a:pt x="353728" y="116105"/>
                </a:lnTo>
                <a:lnTo>
                  <a:pt x="354691" y="114781"/>
                </a:lnTo>
                <a:lnTo>
                  <a:pt x="367865" y="114781"/>
                </a:lnTo>
                <a:lnTo>
                  <a:pt x="371415" y="110871"/>
                </a:lnTo>
                <a:lnTo>
                  <a:pt x="387838" y="92402"/>
                </a:lnTo>
                <a:lnTo>
                  <a:pt x="388018" y="90538"/>
                </a:lnTo>
                <a:lnTo>
                  <a:pt x="387898" y="87289"/>
                </a:lnTo>
                <a:lnTo>
                  <a:pt x="387416" y="86086"/>
                </a:lnTo>
                <a:lnTo>
                  <a:pt x="388439" y="81093"/>
                </a:lnTo>
                <a:lnTo>
                  <a:pt x="386995" y="77122"/>
                </a:lnTo>
                <a:lnTo>
                  <a:pt x="388680" y="76701"/>
                </a:lnTo>
                <a:lnTo>
                  <a:pt x="389041" y="75077"/>
                </a:lnTo>
                <a:lnTo>
                  <a:pt x="388018" y="73393"/>
                </a:lnTo>
                <a:lnTo>
                  <a:pt x="389402" y="71528"/>
                </a:lnTo>
                <a:lnTo>
                  <a:pt x="389342" y="70084"/>
                </a:lnTo>
                <a:lnTo>
                  <a:pt x="390244" y="65873"/>
                </a:lnTo>
                <a:lnTo>
                  <a:pt x="389763" y="64429"/>
                </a:lnTo>
                <a:lnTo>
                  <a:pt x="390785" y="61782"/>
                </a:lnTo>
                <a:lnTo>
                  <a:pt x="389943" y="60699"/>
                </a:lnTo>
                <a:lnTo>
                  <a:pt x="391026" y="59195"/>
                </a:lnTo>
                <a:lnTo>
                  <a:pt x="390665" y="58413"/>
                </a:lnTo>
                <a:lnTo>
                  <a:pt x="391808" y="56609"/>
                </a:lnTo>
                <a:lnTo>
                  <a:pt x="391808" y="55105"/>
                </a:lnTo>
                <a:lnTo>
                  <a:pt x="392590" y="54383"/>
                </a:lnTo>
                <a:lnTo>
                  <a:pt x="394094" y="55105"/>
                </a:lnTo>
                <a:lnTo>
                  <a:pt x="395899" y="54744"/>
                </a:lnTo>
                <a:lnTo>
                  <a:pt x="395899" y="55947"/>
                </a:lnTo>
                <a:lnTo>
                  <a:pt x="397403" y="57210"/>
                </a:lnTo>
                <a:lnTo>
                  <a:pt x="398606" y="57210"/>
                </a:lnTo>
                <a:lnTo>
                  <a:pt x="400050" y="58293"/>
                </a:lnTo>
                <a:lnTo>
                  <a:pt x="399388" y="59195"/>
                </a:lnTo>
                <a:lnTo>
                  <a:pt x="399990" y="62444"/>
                </a:lnTo>
                <a:lnTo>
                  <a:pt x="399208" y="63286"/>
                </a:lnTo>
                <a:lnTo>
                  <a:pt x="400230" y="64369"/>
                </a:lnTo>
                <a:lnTo>
                  <a:pt x="402456" y="63888"/>
                </a:lnTo>
                <a:lnTo>
                  <a:pt x="403058" y="62684"/>
                </a:lnTo>
                <a:lnTo>
                  <a:pt x="404201" y="62323"/>
                </a:lnTo>
                <a:lnTo>
                  <a:pt x="405584" y="63106"/>
                </a:lnTo>
                <a:lnTo>
                  <a:pt x="406848" y="65632"/>
                </a:lnTo>
                <a:lnTo>
                  <a:pt x="409555" y="65211"/>
                </a:lnTo>
                <a:lnTo>
                  <a:pt x="408833" y="61963"/>
                </a:lnTo>
                <a:lnTo>
                  <a:pt x="410998" y="59857"/>
                </a:lnTo>
                <a:lnTo>
                  <a:pt x="414127" y="61180"/>
                </a:lnTo>
                <a:lnTo>
                  <a:pt x="416292" y="60820"/>
                </a:lnTo>
                <a:lnTo>
                  <a:pt x="416413" y="61963"/>
                </a:lnTo>
                <a:lnTo>
                  <a:pt x="415811" y="64489"/>
                </a:lnTo>
                <a:lnTo>
                  <a:pt x="417014" y="63888"/>
                </a:lnTo>
                <a:lnTo>
                  <a:pt x="417255" y="62684"/>
                </a:lnTo>
                <a:lnTo>
                  <a:pt x="420383" y="63045"/>
                </a:lnTo>
                <a:lnTo>
                  <a:pt x="421586" y="62444"/>
                </a:lnTo>
                <a:lnTo>
                  <a:pt x="419902" y="59857"/>
                </a:lnTo>
                <a:lnTo>
                  <a:pt x="420143" y="58473"/>
                </a:lnTo>
                <a:lnTo>
                  <a:pt x="421466" y="57691"/>
                </a:lnTo>
                <a:lnTo>
                  <a:pt x="421285" y="56789"/>
                </a:lnTo>
                <a:lnTo>
                  <a:pt x="422489" y="55044"/>
                </a:lnTo>
                <a:lnTo>
                  <a:pt x="422729" y="52999"/>
                </a:lnTo>
                <a:lnTo>
                  <a:pt x="424173" y="51615"/>
                </a:lnTo>
                <a:lnTo>
                  <a:pt x="423872" y="50412"/>
                </a:lnTo>
                <a:lnTo>
                  <a:pt x="424293" y="48607"/>
                </a:lnTo>
                <a:lnTo>
                  <a:pt x="425497" y="47404"/>
                </a:lnTo>
                <a:lnTo>
                  <a:pt x="425376" y="45600"/>
                </a:lnTo>
                <a:lnTo>
                  <a:pt x="426579" y="45299"/>
                </a:lnTo>
                <a:lnTo>
                  <a:pt x="427061" y="42050"/>
                </a:lnTo>
                <a:lnTo>
                  <a:pt x="428023" y="38862"/>
                </a:lnTo>
                <a:lnTo>
                  <a:pt x="428684" y="38140"/>
                </a:lnTo>
                <a:lnTo>
                  <a:pt x="428805" y="35553"/>
                </a:lnTo>
                <a:lnTo>
                  <a:pt x="428203" y="34470"/>
                </a:lnTo>
                <a:lnTo>
                  <a:pt x="426820" y="33207"/>
                </a:lnTo>
                <a:lnTo>
                  <a:pt x="424895" y="32485"/>
                </a:lnTo>
                <a:lnTo>
                  <a:pt x="424233" y="30981"/>
                </a:lnTo>
                <a:lnTo>
                  <a:pt x="424835" y="29357"/>
                </a:lnTo>
                <a:lnTo>
                  <a:pt x="422067" y="27733"/>
                </a:lnTo>
                <a:lnTo>
                  <a:pt x="422849" y="25567"/>
                </a:lnTo>
                <a:lnTo>
                  <a:pt x="424474" y="22980"/>
                </a:lnTo>
                <a:lnTo>
                  <a:pt x="424654" y="20393"/>
                </a:lnTo>
                <a:lnTo>
                  <a:pt x="422849" y="18829"/>
                </a:lnTo>
                <a:lnTo>
                  <a:pt x="422669" y="17746"/>
                </a:lnTo>
                <a:lnTo>
                  <a:pt x="423752" y="17145"/>
                </a:lnTo>
                <a:lnTo>
                  <a:pt x="425978" y="17025"/>
                </a:lnTo>
                <a:lnTo>
                  <a:pt x="428203" y="17626"/>
                </a:lnTo>
                <a:lnTo>
                  <a:pt x="429407" y="16182"/>
                </a:lnTo>
                <a:lnTo>
                  <a:pt x="433016" y="14077"/>
                </a:lnTo>
                <a:lnTo>
                  <a:pt x="430971" y="11069"/>
                </a:lnTo>
                <a:lnTo>
                  <a:pt x="430249" y="8663"/>
                </a:lnTo>
                <a:lnTo>
                  <a:pt x="431873" y="7760"/>
                </a:lnTo>
                <a:lnTo>
                  <a:pt x="434641" y="7760"/>
                </a:lnTo>
                <a:lnTo>
                  <a:pt x="436204" y="8603"/>
                </a:lnTo>
                <a:lnTo>
                  <a:pt x="439814" y="7760"/>
                </a:lnTo>
                <a:lnTo>
                  <a:pt x="442100" y="7640"/>
                </a:lnTo>
                <a:lnTo>
                  <a:pt x="442882" y="6677"/>
                </a:lnTo>
                <a:lnTo>
                  <a:pt x="443724" y="2767"/>
                </a:lnTo>
                <a:lnTo>
                  <a:pt x="443664" y="902"/>
                </a:lnTo>
                <a:lnTo>
                  <a:pt x="444085" y="0"/>
                </a:lnTo>
                <a:lnTo>
                  <a:pt x="448838" y="2827"/>
                </a:lnTo>
                <a:lnTo>
                  <a:pt x="465682" y="11490"/>
                </a:lnTo>
                <a:lnTo>
                  <a:pt x="494136" y="26891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3" name="Freeform: Shape 442" title="WY-AL">
            <a:extLst>
              <a:ext uri="{FF2B5EF4-FFF2-40B4-BE49-F238E27FC236}">
                <a16:creationId xmlns:a16="http://schemas.microsoft.com/office/drawing/2014/main" id="{B6537A38-F016-67C7-DE0F-FC178D5635B4}"/>
              </a:ext>
            </a:extLst>
          </p:cNvPr>
          <p:cNvSpPr/>
          <p:nvPr/>
        </p:nvSpPr>
        <p:spPr>
          <a:xfrm>
            <a:off x="3155330" y="2910776"/>
            <a:ext cx="811305" cy="639228"/>
          </a:xfrm>
          <a:custGeom>
            <a:avLst/>
            <a:gdLst>
              <a:gd name="connsiteX0" fmla="*/ 1007524 w 1015465"/>
              <a:gd name="connsiteY0" fmla="*/ 303015 h 828554"/>
              <a:gd name="connsiteX1" fmla="*/ 1007344 w 1015465"/>
              <a:gd name="connsiteY1" fmla="*/ 306926 h 828554"/>
              <a:gd name="connsiteX2" fmla="*/ 1006321 w 1015465"/>
              <a:gd name="connsiteY2" fmla="*/ 336824 h 828554"/>
              <a:gd name="connsiteX3" fmla="*/ 1006321 w 1015465"/>
              <a:gd name="connsiteY3" fmla="*/ 337666 h 828554"/>
              <a:gd name="connsiteX4" fmla="*/ 1006141 w 1015465"/>
              <a:gd name="connsiteY4" fmla="*/ 341757 h 828554"/>
              <a:gd name="connsiteX5" fmla="*/ 1006020 w 1015465"/>
              <a:gd name="connsiteY5" fmla="*/ 346329 h 828554"/>
              <a:gd name="connsiteX6" fmla="*/ 1005419 w 1015465"/>
              <a:gd name="connsiteY6" fmla="*/ 365459 h 828554"/>
              <a:gd name="connsiteX7" fmla="*/ 1004998 w 1015465"/>
              <a:gd name="connsiteY7" fmla="*/ 376408 h 828554"/>
              <a:gd name="connsiteX8" fmla="*/ 1004998 w 1015465"/>
              <a:gd name="connsiteY8" fmla="*/ 377611 h 828554"/>
              <a:gd name="connsiteX9" fmla="*/ 1004577 w 1015465"/>
              <a:gd name="connsiteY9" fmla="*/ 389883 h 828554"/>
              <a:gd name="connsiteX10" fmla="*/ 1004216 w 1015465"/>
              <a:gd name="connsiteY10" fmla="*/ 400230 h 828554"/>
              <a:gd name="connsiteX11" fmla="*/ 1004276 w 1015465"/>
              <a:gd name="connsiteY11" fmla="*/ 401073 h 828554"/>
              <a:gd name="connsiteX12" fmla="*/ 1004035 w 1015465"/>
              <a:gd name="connsiteY12" fmla="*/ 409374 h 828554"/>
              <a:gd name="connsiteX13" fmla="*/ 1003434 w 1015465"/>
              <a:gd name="connsiteY13" fmla="*/ 422008 h 828554"/>
              <a:gd name="connsiteX14" fmla="*/ 1002892 w 1015465"/>
              <a:gd name="connsiteY14" fmla="*/ 441559 h 828554"/>
              <a:gd name="connsiteX15" fmla="*/ 1002712 w 1015465"/>
              <a:gd name="connsiteY15" fmla="*/ 447575 h 828554"/>
              <a:gd name="connsiteX16" fmla="*/ 1002591 w 1015465"/>
              <a:gd name="connsiteY16" fmla="*/ 451004 h 828554"/>
              <a:gd name="connsiteX17" fmla="*/ 1001869 w 1015465"/>
              <a:gd name="connsiteY17" fmla="*/ 472480 h 828554"/>
              <a:gd name="connsiteX18" fmla="*/ 1001509 w 1015465"/>
              <a:gd name="connsiteY18" fmla="*/ 481323 h 828554"/>
              <a:gd name="connsiteX19" fmla="*/ 1001328 w 1015465"/>
              <a:gd name="connsiteY19" fmla="*/ 486196 h 828554"/>
              <a:gd name="connsiteX20" fmla="*/ 1001148 w 1015465"/>
              <a:gd name="connsiteY20" fmla="*/ 491249 h 828554"/>
              <a:gd name="connsiteX21" fmla="*/ 1001087 w 1015465"/>
              <a:gd name="connsiteY21" fmla="*/ 495340 h 828554"/>
              <a:gd name="connsiteX22" fmla="*/ 1000546 w 1015465"/>
              <a:gd name="connsiteY22" fmla="*/ 512245 h 828554"/>
              <a:gd name="connsiteX23" fmla="*/ 1000426 w 1015465"/>
              <a:gd name="connsiteY23" fmla="*/ 514350 h 828554"/>
              <a:gd name="connsiteX24" fmla="*/ 1000426 w 1015465"/>
              <a:gd name="connsiteY24" fmla="*/ 514591 h 828554"/>
              <a:gd name="connsiteX25" fmla="*/ 1000245 w 1015465"/>
              <a:gd name="connsiteY25" fmla="*/ 516937 h 828554"/>
              <a:gd name="connsiteX26" fmla="*/ 1000305 w 1015465"/>
              <a:gd name="connsiteY26" fmla="*/ 518080 h 828554"/>
              <a:gd name="connsiteX27" fmla="*/ 1000305 w 1015465"/>
              <a:gd name="connsiteY27" fmla="*/ 518260 h 828554"/>
              <a:gd name="connsiteX28" fmla="*/ 1000125 w 1015465"/>
              <a:gd name="connsiteY28" fmla="*/ 522892 h 828554"/>
              <a:gd name="connsiteX29" fmla="*/ 1000005 w 1015465"/>
              <a:gd name="connsiteY29" fmla="*/ 525118 h 828554"/>
              <a:gd name="connsiteX30" fmla="*/ 999523 w 1015465"/>
              <a:gd name="connsiteY30" fmla="*/ 538353 h 828554"/>
              <a:gd name="connsiteX31" fmla="*/ 999403 w 1015465"/>
              <a:gd name="connsiteY31" fmla="*/ 542985 h 828554"/>
              <a:gd name="connsiteX32" fmla="*/ 999223 w 1015465"/>
              <a:gd name="connsiteY32" fmla="*/ 548038 h 828554"/>
              <a:gd name="connsiteX33" fmla="*/ 998741 w 1015465"/>
              <a:gd name="connsiteY33" fmla="*/ 560070 h 828554"/>
              <a:gd name="connsiteX34" fmla="*/ 998440 w 1015465"/>
              <a:gd name="connsiteY34" fmla="*/ 570297 h 828554"/>
              <a:gd name="connsiteX35" fmla="*/ 998320 w 1015465"/>
              <a:gd name="connsiteY35" fmla="*/ 574748 h 828554"/>
              <a:gd name="connsiteX36" fmla="*/ 998080 w 1015465"/>
              <a:gd name="connsiteY36" fmla="*/ 581727 h 828554"/>
              <a:gd name="connsiteX37" fmla="*/ 997779 w 1015465"/>
              <a:gd name="connsiteY37" fmla="*/ 590570 h 828554"/>
              <a:gd name="connsiteX38" fmla="*/ 997719 w 1015465"/>
              <a:gd name="connsiteY38" fmla="*/ 591292 h 828554"/>
              <a:gd name="connsiteX39" fmla="*/ 997478 w 1015465"/>
              <a:gd name="connsiteY39" fmla="*/ 596405 h 828554"/>
              <a:gd name="connsiteX40" fmla="*/ 997237 w 1015465"/>
              <a:gd name="connsiteY40" fmla="*/ 602361 h 828554"/>
              <a:gd name="connsiteX41" fmla="*/ 997177 w 1015465"/>
              <a:gd name="connsiteY41" fmla="*/ 606392 h 828554"/>
              <a:gd name="connsiteX42" fmla="*/ 996936 w 1015465"/>
              <a:gd name="connsiteY42" fmla="*/ 611505 h 828554"/>
              <a:gd name="connsiteX43" fmla="*/ 996936 w 1015465"/>
              <a:gd name="connsiteY43" fmla="*/ 613189 h 828554"/>
              <a:gd name="connsiteX44" fmla="*/ 996636 w 1015465"/>
              <a:gd name="connsiteY44" fmla="*/ 619085 h 828554"/>
              <a:gd name="connsiteX45" fmla="*/ 996094 w 1015465"/>
              <a:gd name="connsiteY45" fmla="*/ 637253 h 828554"/>
              <a:gd name="connsiteX46" fmla="*/ 996094 w 1015465"/>
              <a:gd name="connsiteY46" fmla="*/ 638576 h 828554"/>
              <a:gd name="connsiteX47" fmla="*/ 995974 w 1015465"/>
              <a:gd name="connsiteY47" fmla="*/ 640140 h 828554"/>
              <a:gd name="connsiteX48" fmla="*/ 995914 w 1015465"/>
              <a:gd name="connsiteY48" fmla="*/ 643389 h 828554"/>
              <a:gd name="connsiteX49" fmla="*/ 995793 w 1015465"/>
              <a:gd name="connsiteY49" fmla="*/ 646878 h 828554"/>
              <a:gd name="connsiteX50" fmla="*/ 995553 w 1015465"/>
              <a:gd name="connsiteY50" fmla="*/ 651811 h 828554"/>
              <a:gd name="connsiteX51" fmla="*/ 995493 w 1015465"/>
              <a:gd name="connsiteY51" fmla="*/ 654097 h 828554"/>
              <a:gd name="connsiteX52" fmla="*/ 995372 w 1015465"/>
              <a:gd name="connsiteY52" fmla="*/ 656142 h 828554"/>
              <a:gd name="connsiteX53" fmla="*/ 995192 w 1015465"/>
              <a:gd name="connsiteY53" fmla="*/ 659330 h 828554"/>
              <a:gd name="connsiteX54" fmla="*/ 995192 w 1015465"/>
              <a:gd name="connsiteY54" fmla="*/ 660052 h 828554"/>
              <a:gd name="connsiteX55" fmla="*/ 994290 w 1015465"/>
              <a:gd name="connsiteY55" fmla="*/ 688808 h 828554"/>
              <a:gd name="connsiteX56" fmla="*/ 994290 w 1015465"/>
              <a:gd name="connsiteY56" fmla="*/ 690252 h 828554"/>
              <a:gd name="connsiteX57" fmla="*/ 993809 w 1015465"/>
              <a:gd name="connsiteY57" fmla="*/ 702764 h 828554"/>
              <a:gd name="connsiteX58" fmla="*/ 993688 w 1015465"/>
              <a:gd name="connsiteY58" fmla="*/ 705893 h 828554"/>
              <a:gd name="connsiteX59" fmla="*/ 993448 w 1015465"/>
              <a:gd name="connsiteY59" fmla="*/ 712510 h 828554"/>
              <a:gd name="connsiteX60" fmla="*/ 992966 w 1015465"/>
              <a:gd name="connsiteY60" fmla="*/ 724602 h 828554"/>
              <a:gd name="connsiteX61" fmla="*/ 992906 w 1015465"/>
              <a:gd name="connsiteY61" fmla="*/ 728813 h 828554"/>
              <a:gd name="connsiteX62" fmla="*/ 992605 w 1015465"/>
              <a:gd name="connsiteY62" fmla="*/ 736874 h 828554"/>
              <a:gd name="connsiteX63" fmla="*/ 992244 w 1015465"/>
              <a:gd name="connsiteY63" fmla="*/ 749387 h 828554"/>
              <a:gd name="connsiteX64" fmla="*/ 992184 w 1015465"/>
              <a:gd name="connsiteY64" fmla="*/ 752996 h 828554"/>
              <a:gd name="connsiteX65" fmla="*/ 991703 w 1015465"/>
              <a:gd name="connsiteY65" fmla="*/ 762742 h 828554"/>
              <a:gd name="connsiteX66" fmla="*/ 991522 w 1015465"/>
              <a:gd name="connsiteY66" fmla="*/ 767374 h 828554"/>
              <a:gd name="connsiteX67" fmla="*/ 991522 w 1015465"/>
              <a:gd name="connsiteY67" fmla="*/ 768577 h 828554"/>
              <a:gd name="connsiteX68" fmla="*/ 990680 w 1015465"/>
              <a:gd name="connsiteY68" fmla="*/ 787286 h 828554"/>
              <a:gd name="connsiteX69" fmla="*/ 990440 w 1015465"/>
              <a:gd name="connsiteY69" fmla="*/ 793302 h 828554"/>
              <a:gd name="connsiteX70" fmla="*/ 990440 w 1015465"/>
              <a:gd name="connsiteY70" fmla="*/ 794385 h 828554"/>
              <a:gd name="connsiteX71" fmla="*/ 990379 w 1015465"/>
              <a:gd name="connsiteY71" fmla="*/ 798897 h 828554"/>
              <a:gd name="connsiteX72" fmla="*/ 989898 w 1015465"/>
              <a:gd name="connsiteY72" fmla="*/ 808763 h 828554"/>
              <a:gd name="connsiteX73" fmla="*/ 989838 w 1015465"/>
              <a:gd name="connsiteY73" fmla="*/ 812553 h 828554"/>
              <a:gd name="connsiteX74" fmla="*/ 989537 w 1015465"/>
              <a:gd name="connsiteY74" fmla="*/ 820854 h 828554"/>
              <a:gd name="connsiteX75" fmla="*/ 989357 w 1015465"/>
              <a:gd name="connsiteY75" fmla="*/ 828555 h 828554"/>
              <a:gd name="connsiteX76" fmla="*/ 989116 w 1015465"/>
              <a:gd name="connsiteY76" fmla="*/ 828555 h 828554"/>
              <a:gd name="connsiteX77" fmla="*/ 966918 w 1015465"/>
              <a:gd name="connsiteY77" fmla="*/ 827833 h 828554"/>
              <a:gd name="connsiteX78" fmla="*/ 948991 w 1015465"/>
              <a:gd name="connsiteY78" fmla="*/ 827111 h 828554"/>
              <a:gd name="connsiteX79" fmla="*/ 947788 w 1015465"/>
              <a:gd name="connsiteY79" fmla="*/ 827111 h 828554"/>
              <a:gd name="connsiteX80" fmla="*/ 915001 w 1015465"/>
              <a:gd name="connsiteY80" fmla="*/ 825667 h 828554"/>
              <a:gd name="connsiteX81" fmla="*/ 908143 w 1015465"/>
              <a:gd name="connsiteY81" fmla="*/ 825487 h 828554"/>
              <a:gd name="connsiteX82" fmla="*/ 901045 w 1015465"/>
              <a:gd name="connsiteY82" fmla="*/ 825306 h 828554"/>
              <a:gd name="connsiteX83" fmla="*/ 890397 w 1015465"/>
              <a:gd name="connsiteY83" fmla="*/ 825066 h 828554"/>
              <a:gd name="connsiteX84" fmla="*/ 887209 w 1015465"/>
              <a:gd name="connsiteY84" fmla="*/ 824885 h 828554"/>
              <a:gd name="connsiteX85" fmla="*/ 875538 w 1015465"/>
              <a:gd name="connsiteY85" fmla="*/ 824765 h 828554"/>
              <a:gd name="connsiteX86" fmla="*/ 868139 w 1015465"/>
              <a:gd name="connsiteY86" fmla="*/ 824344 h 828554"/>
              <a:gd name="connsiteX87" fmla="*/ 860318 w 1015465"/>
              <a:gd name="connsiteY87" fmla="*/ 824043 h 828554"/>
              <a:gd name="connsiteX88" fmla="*/ 844136 w 1015465"/>
              <a:gd name="connsiteY88" fmla="*/ 823261 h 828554"/>
              <a:gd name="connsiteX89" fmla="*/ 833006 w 1015465"/>
              <a:gd name="connsiteY89" fmla="*/ 822659 h 828554"/>
              <a:gd name="connsiteX90" fmla="*/ 825306 w 1015465"/>
              <a:gd name="connsiteY90" fmla="*/ 822419 h 828554"/>
              <a:gd name="connsiteX91" fmla="*/ 819771 w 1015465"/>
              <a:gd name="connsiteY91" fmla="*/ 822118 h 828554"/>
              <a:gd name="connsiteX92" fmla="*/ 818929 w 1015465"/>
              <a:gd name="connsiteY92" fmla="*/ 822178 h 828554"/>
              <a:gd name="connsiteX93" fmla="*/ 811710 w 1015465"/>
              <a:gd name="connsiteY93" fmla="*/ 821817 h 828554"/>
              <a:gd name="connsiteX94" fmla="*/ 791317 w 1015465"/>
              <a:gd name="connsiteY94" fmla="*/ 820794 h 828554"/>
              <a:gd name="connsiteX95" fmla="*/ 776578 w 1015465"/>
              <a:gd name="connsiteY95" fmla="*/ 820193 h 828554"/>
              <a:gd name="connsiteX96" fmla="*/ 771705 w 1015465"/>
              <a:gd name="connsiteY96" fmla="*/ 819952 h 828554"/>
              <a:gd name="connsiteX97" fmla="*/ 769419 w 1015465"/>
              <a:gd name="connsiteY97" fmla="*/ 819832 h 828554"/>
              <a:gd name="connsiteX98" fmla="*/ 763524 w 1015465"/>
              <a:gd name="connsiteY98" fmla="*/ 819531 h 828554"/>
              <a:gd name="connsiteX99" fmla="*/ 758471 w 1015465"/>
              <a:gd name="connsiteY99" fmla="*/ 819290 h 828554"/>
              <a:gd name="connsiteX100" fmla="*/ 752635 w 1015465"/>
              <a:gd name="connsiteY100" fmla="*/ 818990 h 828554"/>
              <a:gd name="connsiteX101" fmla="*/ 752094 w 1015465"/>
              <a:gd name="connsiteY101" fmla="*/ 818990 h 828554"/>
              <a:gd name="connsiteX102" fmla="*/ 731881 w 1015465"/>
              <a:gd name="connsiteY102" fmla="*/ 817786 h 828554"/>
              <a:gd name="connsiteX103" fmla="*/ 712149 w 1015465"/>
              <a:gd name="connsiteY103" fmla="*/ 816704 h 828554"/>
              <a:gd name="connsiteX104" fmla="*/ 711427 w 1015465"/>
              <a:gd name="connsiteY104" fmla="*/ 816704 h 828554"/>
              <a:gd name="connsiteX105" fmla="*/ 706975 w 1015465"/>
              <a:gd name="connsiteY105" fmla="*/ 816463 h 828554"/>
              <a:gd name="connsiteX106" fmla="*/ 704690 w 1015465"/>
              <a:gd name="connsiteY106" fmla="*/ 816343 h 828554"/>
              <a:gd name="connsiteX107" fmla="*/ 700840 w 1015465"/>
              <a:gd name="connsiteY107" fmla="*/ 816102 h 828554"/>
              <a:gd name="connsiteX108" fmla="*/ 692177 w 1015465"/>
              <a:gd name="connsiteY108" fmla="*/ 815501 h 828554"/>
              <a:gd name="connsiteX109" fmla="*/ 684597 w 1015465"/>
              <a:gd name="connsiteY109" fmla="*/ 815139 h 828554"/>
              <a:gd name="connsiteX110" fmla="*/ 682912 w 1015465"/>
              <a:gd name="connsiteY110" fmla="*/ 814959 h 828554"/>
              <a:gd name="connsiteX111" fmla="*/ 668896 w 1015465"/>
              <a:gd name="connsiteY111" fmla="*/ 813876 h 828554"/>
              <a:gd name="connsiteX112" fmla="*/ 664324 w 1015465"/>
              <a:gd name="connsiteY112" fmla="*/ 813575 h 828554"/>
              <a:gd name="connsiteX113" fmla="*/ 658729 w 1015465"/>
              <a:gd name="connsiteY113" fmla="*/ 812914 h 828554"/>
              <a:gd name="connsiteX114" fmla="*/ 656984 w 1015465"/>
              <a:gd name="connsiteY114" fmla="*/ 812793 h 828554"/>
              <a:gd name="connsiteX115" fmla="*/ 652412 w 1015465"/>
              <a:gd name="connsiteY115" fmla="*/ 812372 h 828554"/>
              <a:gd name="connsiteX116" fmla="*/ 631838 w 1015465"/>
              <a:gd name="connsiteY116" fmla="*/ 811109 h 828554"/>
              <a:gd name="connsiteX117" fmla="*/ 624860 w 1015465"/>
              <a:gd name="connsiteY117" fmla="*/ 810628 h 828554"/>
              <a:gd name="connsiteX118" fmla="*/ 616438 w 1015465"/>
              <a:gd name="connsiteY118" fmla="*/ 810026 h 828554"/>
              <a:gd name="connsiteX119" fmla="*/ 606993 w 1015465"/>
              <a:gd name="connsiteY119" fmla="*/ 809304 h 828554"/>
              <a:gd name="connsiteX120" fmla="*/ 597789 w 1015465"/>
              <a:gd name="connsiteY120" fmla="*/ 808823 h 828554"/>
              <a:gd name="connsiteX121" fmla="*/ 592014 w 1015465"/>
              <a:gd name="connsiteY121" fmla="*/ 808342 h 828554"/>
              <a:gd name="connsiteX122" fmla="*/ 589487 w 1015465"/>
              <a:gd name="connsiteY122" fmla="*/ 808161 h 828554"/>
              <a:gd name="connsiteX123" fmla="*/ 571801 w 1015465"/>
              <a:gd name="connsiteY123" fmla="*/ 806898 h 828554"/>
              <a:gd name="connsiteX124" fmla="*/ 561935 w 1015465"/>
              <a:gd name="connsiteY124" fmla="*/ 806296 h 828554"/>
              <a:gd name="connsiteX125" fmla="*/ 558927 w 1015465"/>
              <a:gd name="connsiteY125" fmla="*/ 806056 h 828554"/>
              <a:gd name="connsiteX126" fmla="*/ 537812 w 1015465"/>
              <a:gd name="connsiteY126" fmla="*/ 804732 h 828554"/>
              <a:gd name="connsiteX127" fmla="*/ 536428 w 1015465"/>
              <a:gd name="connsiteY127" fmla="*/ 804552 h 828554"/>
              <a:gd name="connsiteX128" fmla="*/ 530532 w 1015465"/>
              <a:gd name="connsiteY128" fmla="*/ 804131 h 828554"/>
              <a:gd name="connsiteX129" fmla="*/ 528968 w 1015465"/>
              <a:gd name="connsiteY129" fmla="*/ 804070 h 828554"/>
              <a:gd name="connsiteX130" fmla="*/ 521810 w 1015465"/>
              <a:gd name="connsiteY130" fmla="*/ 803589 h 828554"/>
              <a:gd name="connsiteX131" fmla="*/ 515493 w 1015465"/>
              <a:gd name="connsiteY131" fmla="*/ 803108 h 828554"/>
              <a:gd name="connsiteX132" fmla="*/ 504063 w 1015465"/>
              <a:gd name="connsiteY132" fmla="*/ 802446 h 828554"/>
              <a:gd name="connsiteX133" fmla="*/ 497385 w 1015465"/>
              <a:gd name="connsiteY133" fmla="*/ 801965 h 828554"/>
              <a:gd name="connsiteX134" fmla="*/ 490768 w 1015465"/>
              <a:gd name="connsiteY134" fmla="*/ 801484 h 828554"/>
              <a:gd name="connsiteX135" fmla="*/ 465682 w 1015465"/>
              <a:gd name="connsiteY135" fmla="*/ 799739 h 828554"/>
              <a:gd name="connsiteX136" fmla="*/ 460870 w 1015465"/>
              <a:gd name="connsiteY136" fmla="*/ 799378 h 828554"/>
              <a:gd name="connsiteX137" fmla="*/ 457501 w 1015465"/>
              <a:gd name="connsiteY137" fmla="*/ 799077 h 828554"/>
              <a:gd name="connsiteX138" fmla="*/ 449801 w 1015465"/>
              <a:gd name="connsiteY138" fmla="*/ 798596 h 828554"/>
              <a:gd name="connsiteX139" fmla="*/ 444386 w 1015465"/>
              <a:gd name="connsiteY139" fmla="*/ 798115 h 828554"/>
              <a:gd name="connsiteX140" fmla="*/ 434520 w 1015465"/>
              <a:gd name="connsiteY140" fmla="*/ 797333 h 828554"/>
              <a:gd name="connsiteX141" fmla="*/ 430309 w 1015465"/>
              <a:gd name="connsiteY141" fmla="*/ 797032 h 828554"/>
              <a:gd name="connsiteX142" fmla="*/ 427001 w 1015465"/>
              <a:gd name="connsiteY142" fmla="*/ 796731 h 828554"/>
              <a:gd name="connsiteX143" fmla="*/ 423812 w 1015465"/>
              <a:gd name="connsiteY143" fmla="*/ 796491 h 828554"/>
              <a:gd name="connsiteX144" fmla="*/ 412443 w 1015465"/>
              <a:gd name="connsiteY144" fmla="*/ 795709 h 828554"/>
              <a:gd name="connsiteX145" fmla="*/ 406427 w 1015465"/>
              <a:gd name="connsiteY145" fmla="*/ 795468 h 828554"/>
              <a:gd name="connsiteX146" fmla="*/ 394997 w 1015465"/>
              <a:gd name="connsiteY146" fmla="*/ 794626 h 828554"/>
              <a:gd name="connsiteX147" fmla="*/ 387898 w 1015465"/>
              <a:gd name="connsiteY147" fmla="*/ 794024 h 828554"/>
              <a:gd name="connsiteX148" fmla="*/ 378995 w 1015465"/>
              <a:gd name="connsiteY148" fmla="*/ 793362 h 828554"/>
              <a:gd name="connsiteX149" fmla="*/ 360105 w 1015465"/>
              <a:gd name="connsiteY149" fmla="*/ 791738 h 828554"/>
              <a:gd name="connsiteX150" fmla="*/ 350961 w 1015465"/>
              <a:gd name="connsiteY150" fmla="*/ 791076 h 828554"/>
              <a:gd name="connsiteX151" fmla="*/ 341937 w 1015465"/>
              <a:gd name="connsiteY151" fmla="*/ 790294 h 828554"/>
              <a:gd name="connsiteX152" fmla="*/ 337847 w 1015465"/>
              <a:gd name="connsiteY152" fmla="*/ 789933 h 828554"/>
              <a:gd name="connsiteX153" fmla="*/ 329785 w 1015465"/>
              <a:gd name="connsiteY153" fmla="*/ 789211 h 828554"/>
              <a:gd name="connsiteX154" fmla="*/ 314084 w 1015465"/>
              <a:gd name="connsiteY154" fmla="*/ 787888 h 828554"/>
              <a:gd name="connsiteX155" fmla="*/ 306565 w 1015465"/>
              <a:gd name="connsiteY155" fmla="*/ 787166 h 828554"/>
              <a:gd name="connsiteX156" fmla="*/ 288878 w 1015465"/>
              <a:gd name="connsiteY156" fmla="*/ 785602 h 828554"/>
              <a:gd name="connsiteX157" fmla="*/ 285449 w 1015465"/>
              <a:gd name="connsiteY157" fmla="*/ 785361 h 828554"/>
              <a:gd name="connsiteX158" fmla="*/ 281900 w 1015465"/>
              <a:gd name="connsiteY158" fmla="*/ 784940 h 828554"/>
              <a:gd name="connsiteX159" fmla="*/ 263732 w 1015465"/>
              <a:gd name="connsiteY159" fmla="*/ 783316 h 828554"/>
              <a:gd name="connsiteX160" fmla="*/ 256092 w 1015465"/>
              <a:gd name="connsiteY160" fmla="*/ 782474 h 828554"/>
              <a:gd name="connsiteX161" fmla="*/ 253686 w 1015465"/>
              <a:gd name="connsiteY161" fmla="*/ 782353 h 828554"/>
              <a:gd name="connsiteX162" fmla="*/ 245564 w 1015465"/>
              <a:gd name="connsiteY162" fmla="*/ 781752 h 828554"/>
              <a:gd name="connsiteX163" fmla="*/ 228119 w 1015465"/>
              <a:gd name="connsiteY163" fmla="*/ 780308 h 828554"/>
              <a:gd name="connsiteX164" fmla="*/ 222344 w 1015465"/>
              <a:gd name="connsiteY164" fmla="*/ 779827 h 828554"/>
              <a:gd name="connsiteX165" fmla="*/ 212117 w 1015465"/>
              <a:gd name="connsiteY165" fmla="*/ 779045 h 828554"/>
              <a:gd name="connsiteX166" fmla="*/ 203695 w 1015465"/>
              <a:gd name="connsiteY166" fmla="*/ 778323 h 828554"/>
              <a:gd name="connsiteX167" fmla="*/ 200566 w 1015465"/>
              <a:gd name="connsiteY167" fmla="*/ 778022 h 828554"/>
              <a:gd name="connsiteX168" fmla="*/ 196055 w 1015465"/>
              <a:gd name="connsiteY168" fmla="*/ 777541 h 828554"/>
              <a:gd name="connsiteX169" fmla="*/ 193408 w 1015465"/>
              <a:gd name="connsiteY169" fmla="*/ 777300 h 828554"/>
              <a:gd name="connsiteX170" fmla="*/ 182820 w 1015465"/>
              <a:gd name="connsiteY170" fmla="*/ 776338 h 828554"/>
              <a:gd name="connsiteX171" fmla="*/ 176263 w 1015465"/>
              <a:gd name="connsiteY171" fmla="*/ 775736 h 828554"/>
              <a:gd name="connsiteX172" fmla="*/ 170006 w 1015465"/>
              <a:gd name="connsiteY172" fmla="*/ 775134 h 828554"/>
              <a:gd name="connsiteX173" fmla="*/ 164231 w 1015465"/>
              <a:gd name="connsiteY173" fmla="*/ 774593 h 828554"/>
              <a:gd name="connsiteX174" fmla="*/ 159839 w 1015465"/>
              <a:gd name="connsiteY174" fmla="*/ 774232 h 828554"/>
              <a:gd name="connsiteX175" fmla="*/ 149011 w 1015465"/>
              <a:gd name="connsiteY175" fmla="*/ 773209 h 828554"/>
              <a:gd name="connsiteX176" fmla="*/ 144559 w 1015465"/>
              <a:gd name="connsiteY176" fmla="*/ 772788 h 828554"/>
              <a:gd name="connsiteX177" fmla="*/ 143055 w 1015465"/>
              <a:gd name="connsiteY177" fmla="*/ 772668 h 828554"/>
              <a:gd name="connsiteX178" fmla="*/ 137762 w 1015465"/>
              <a:gd name="connsiteY178" fmla="*/ 772127 h 828554"/>
              <a:gd name="connsiteX179" fmla="*/ 133611 w 1015465"/>
              <a:gd name="connsiteY179" fmla="*/ 771766 h 828554"/>
              <a:gd name="connsiteX180" fmla="*/ 129821 w 1015465"/>
              <a:gd name="connsiteY180" fmla="*/ 771405 h 828554"/>
              <a:gd name="connsiteX181" fmla="*/ 126993 w 1015465"/>
              <a:gd name="connsiteY181" fmla="*/ 771164 h 828554"/>
              <a:gd name="connsiteX182" fmla="*/ 125429 w 1015465"/>
              <a:gd name="connsiteY182" fmla="*/ 771044 h 828554"/>
              <a:gd name="connsiteX183" fmla="*/ 121820 w 1015465"/>
              <a:gd name="connsiteY183" fmla="*/ 770863 h 828554"/>
              <a:gd name="connsiteX184" fmla="*/ 109487 w 1015465"/>
              <a:gd name="connsiteY184" fmla="*/ 769720 h 828554"/>
              <a:gd name="connsiteX185" fmla="*/ 102930 w 1015465"/>
              <a:gd name="connsiteY185" fmla="*/ 769119 h 828554"/>
              <a:gd name="connsiteX186" fmla="*/ 100945 w 1015465"/>
              <a:gd name="connsiteY186" fmla="*/ 768878 h 828554"/>
              <a:gd name="connsiteX187" fmla="*/ 97335 w 1015465"/>
              <a:gd name="connsiteY187" fmla="*/ 768517 h 828554"/>
              <a:gd name="connsiteX188" fmla="*/ 93365 w 1015465"/>
              <a:gd name="connsiteY188" fmla="*/ 768156 h 828554"/>
              <a:gd name="connsiteX189" fmla="*/ 86447 w 1015465"/>
              <a:gd name="connsiteY189" fmla="*/ 767434 h 828554"/>
              <a:gd name="connsiteX190" fmla="*/ 84221 w 1015465"/>
              <a:gd name="connsiteY190" fmla="*/ 767134 h 828554"/>
              <a:gd name="connsiteX191" fmla="*/ 76400 w 1015465"/>
              <a:gd name="connsiteY191" fmla="*/ 766412 h 828554"/>
              <a:gd name="connsiteX192" fmla="*/ 70686 w 1015465"/>
              <a:gd name="connsiteY192" fmla="*/ 765389 h 828554"/>
              <a:gd name="connsiteX193" fmla="*/ 65692 w 1015465"/>
              <a:gd name="connsiteY193" fmla="*/ 764968 h 828554"/>
              <a:gd name="connsiteX194" fmla="*/ 62023 w 1015465"/>
              <a:gd name="connsiteY194" fmla="*/ 764547 h 828554"/>
              <a:gd name="connsiteX195" fmla="*/ 57571 w 1015465"/>
              <a:gd name="connsiteY195" fmla="*/ 764126 h 828554"/>
              <a:gd name="connsiteX196" fmla="*/ 51435 w 1015465"/>
              <a:gd name="connsiteY196" fmla="*/ 763524 h 828554"/>
              <a:gd name="connsiteX197" fmla="*/ 46502 w 1015465"/>
              <a:gd name="connsiteY197" fmla="*/ 762922 h 828554"/>
              <a:gd name="connsiteX198" fmla="*/ 37839 w 1015465"/>
              <a:gd name="connsiteY198" fmla="*/ 761840 h 828554"/>
              <a:gd name="connsiteX199" fmla="*/ 34350 w 1015465"/>
              <a:gd name="connsiteY199" fmla="*/ 761599 h 828554"/>
              <a:gd name="connsiteX200" fmla="*/ 28876 w 1015465"/>
              <a:gd name="connsiteY200" fmla="*/ 760877 h 828554"/>
              <a:gd name="connsiteX201" fmla="*/ 24544 w 1015465"/>
              <a:gd name="connsiteY201" fmla="*/ 760336 h 828554"/>
              <a:gd name="connsiteX202" fmla="*/ 19130 w 1015465"/>
              <a:gd name="connsiteY202" fmla="*/ 759854 h 828554"/>
              <a:gd name="connsiteX203" fmla="*/ 11550 w 1015465"/>
              <a:gd name="connsiteY203" fmla="*/ 758892 h 828554"/>
              <a:gd name="connsiteX204" fmla="*/ 9144 w 1015465"/>
              <a:gd name="connsiteY204" fmla="*/ 758651 h 828554"/>
              <a:gd name="connsiteX205" fmla="*/ 1744 w 1015465"/>
              <a:gd name="connsiteY205" fmla="*/ 757869 h 828554"/>
              <a:gd name="connsiteX206" fmla="*/ 0 w 1015465"/>
              <a:gd name="connsiteY206" fmla="*/ 757568 h 828554"/>
              <a:gd name="connsiteX207" fmla="*/ 180 w 1015465"/>
              <a:gd name="connsiteY207" fmla="*/ 755523 h 828554"/>
              <a:gd name="connsiteX208" fmla="*/ 1203 w 1015465"/>
              <a:gd name="connsiteY208" fmla="*/ 746740 h 828554"/>
              <a:gd name="connsiteX209" fmla="*/ 1985 w 1015465"/>
              <a:gd name="connsiteY209" fmla="*/ 739341 h 828554"/>
              <a:gd name="connsiteX210" fmla="*/ 2166 w 1015465"/>
              <a:gd name="connsiteY210" fmla="*/ 737355 h 828554"/>
              <a:gd name="connsiteX211" fmla="*/ 2466 w 1015465"/>
              <a:gd name="connsiteY211" fmla="*/ 735009 h 828554"/>
              <a:gd name="connsiteX212" fmla="*/ 2948 w 1015465"/>
              <a:gd name="connsiteY212" fmla="*/ 730678 h 828554"/>
              <a:gd name="connsiteX213" fmla="*/ 3670 w 1015465"/>
              <a:gd name="connsiteY213" fmla="*/ 724060 h 828554"/>
              <a:gd name="connsiteX214" fmla="*/ 4692 w 1015465"/>
              <a:gd name="connsiteY214" fmla="*/ 714435 h 828554"/>
              <a:gd name="connsiteX215" fmla="*/ 4993 w 1015465"/>
              <a:gd name="connsiteY215" fmla="*/ 711848 h 828554"/>
              <a:gd name="connsiteX216" fmla="*/ 6016 w 1015465"/>
              <a:gd name="connsiteY216" fmla="*/ 703065 h 828554"/>
              <a:gd name="connsiteX217" fmla="*/ 8663 w 1015465"/>
              <a:gd name="connsiteY217" fmla="*/ 678581 h 828554"/>
              <a:gd name="connsiteX218" fmla="*/ 9866 w 1015465"/>
              <a:gd name="connsiteY218" fmla="*/ 667392 h 828554"/>
              <a:gd name="connsiteX219" fmla="*/ 10949 w 1015465"/>
              <a:gd name="connsiteY219" fmla="*/ 658308 h 828554"/>
              <a:gd name="connsiteX220" fmla="*/ 11911 w 1015465"/>
              <a:gd name="connsiteY220" fmla="*/ 650066 h 828554"/>
              <a:gd name="connsiteX221" fmla="*/ 12453 w 1015465"/>
              <a:gd name="connsiteY221" fmla="*/ 644832 h 828554"/>
              <a:gd name="connsiteX222" fmla="*/ 13054 w 1015465"/>
              <a:gd name="connsiteY222" fmla="*/ 639057 h 828554"/>
              <a:gd name="connsiteX223" fmla="*/ 13536 w 1015465"/>
              <a:gd name="connsiteY223" fmla="*/ 634545 h 828554"/>
              <a:gd name="connsiteX224" fmla="*/ 13836 w 1015465"/>
              <a:gd name="connsiteY224" fmla="*/ 631477 h 828554"/>
              <a:gd name="connsiteX225" fmla="*/ 14859 w 1015465"/>
              <a:gd name="connsiteY225" fmla="*/ 622574 h 828554"/>
              <a:gd name="connsiteX226" fmla="*/ 15581 w 1015465"/>
              <a:gd name="connsiteY226" fmla="*/ 615476 h 828554"/>
              <a:gd name="connsiteX227" fmla="*/ 16182 w 1015465"/>
              <a:gd name="connsiteY227" fmla="*/ 609279 h 828554"/>
              <a:gd name="connsiteX228" fmla="*/ 16964 w 1015465"/>
              <a:gd name="connsiteY228" fmla="*/ 602120 h 828554"/>
              <a:gd name="connsiteX229" fmla="*/ 17927 w 1015465"/>
              <a:gd name="connsiteY229" fmla="*/ 593217 h 828554"/>
              <a:gd name="connsiteX230" fmla="*/ 17987 w 1015465"/>
              <a:gd name="connsiteY230" fmla="*/ 592856 h 828554"/>
              <a:gd name="connsiteX231" fmla="*/ 17987 w 1015465"/>
              <a:gd name="connsiteY231" fmla="*/ 592555 h 828554"/>
              <a:gd name="connsiteX232" fmla="*/ 18107 w 1015465"/>
              <a:gd name="connsiteY232" fmla="*/ 592134 h 828554"/>
              <a:gd name="connsiteX233" fmla="*/ 18228 w 1015465"/>
              <a:gd name="connsiteY233" fmla="*/ 591172 h 828554"/>
              <a:gd name="connsiteX234" fmla="*/ 18468 w 1015465"/>
              <a:gd name="connsiteY234" fmla="*/ 588344 h 828554"/>
              <a:gd name="connsiteX235" fmla="*/ 18769 w 1015465"/>
              <a:gd name="connsiteY235" fmla="*/ 585757 h 828554"/>
              <a:gd name="connsiteX236" fmla="*/ 20273 w 1015465"/>
              <a:gd name="connsiteY236" fmla="*/ 572282 h 828554"/>
              <a:gd name="connsiteX237" fmla="*/ 20875 w 1015465"/>
              <a:gd name="connsiteY237" fmla="*/ 565665 h 828554"/>
              <a:gd name="connsiteX238" fmla="*/ 22679 w 1015465"/>
              <a:gd name="connsiteY238" fmla="*/ 549181 h 828554"/>
              <a:gd name="connsiteX239" fmla="*/ 23462 w 1015465"/>
              <a:gd name="connsiteY239" fmla="*/ 542444 h 828554"/>
              <a:gd name="connsiteX240" fmla="*/ 24424 w 1015465"/>
              <a:gd name="connsiteY240" fmla="*/ 532999 h 828554"/>
              <a:gd name="connsiteX241" fmla="*/ 24605 w 1015465"/>
              <a:gd name="connsiteY241" fmla="*/ 530954 h 828554"/>
              <a:gd name="connsiteX242" fmla="*/ 24785 w 1015465"/>
              <a:gd name="connsiteY242" fmla="*/ 529751 h 828554"/>
              <a:gd name="connsiteX243" fmla="*/ 24785 w 1015465"/>
              <a:gd name="connsiteY243" fmla="*/ 528908 h 828554"/>
              <a:gd name="connsiteX244" fmla="*/ 24905 w 1015465"/>
              <a:gd name="connsiteY244" fmla="*/ 528547 h 828554"/>
              <a:gd name="connsiteX245" fmla="*/ 24905 w 1015465"/>
              <a:gd name="connsiteY245" fmla="*/ 528247 h 828554"/>
              <a:gd name="connsiteX246" fmla="*/ 25086 w 1015465"/>
              <a:gd name="connsiteY246" fmla="*/ 527043 h 828554"/>
              <a:gd name="connsiteX247" fmla="*/ 26289 w 1015465"/>
              <a:gd name="connsiteY247" fmla="*/ 515553 h 828554"/>
              <a:gd name="connsiteX248" fmla="*/ 28094 w 1015465"/>
              <a:gd name="connsiteY248" fmla="*/ 500093 h 828554"/>
              <a:gd name="connsiteX249" fmla="*/ 28695 w 1015465"/>
              <a:gd name="connsiteY249" fmla="*/ 493174 h 828554"/>
              <a:gd name="connsiteX250" fmla="*/ 28936 w 1015465"/>
              <a:gd name="connsiteY250" fmla="*/ 491670 h 828554"/>
              <a:gd name="connsiteX251" fmla="*/ 30319 w 1015465"/>
              <a:gd name="connsiteY251" fmla="*/ 478857 h 828554"/>
              <a:gd name="connsiteX252" fmla="*/ 32906 w 1015465"/>
              <a:gd name="connsiteY252" fmla="*/ 457200 h 828554"/>
              <a:gd name="connsiteX253" fmla="*/ 33869 w 1015465"/>
              <a:gd name="connsiteY253" fmla="*/ 449259 h 828554"/>
              <a:gd name="connsiteX254" fmla="*/ 34591 w 1015465"/>
              <a:gd name="connsiteY254" fmla="*/ 443484 h 828554"/>
              <a:gd name="connsiteX255" fmla="*/ 34591 w 1015465"/>
              <a:gd name="connsiteY255" fmla="*/ 443183 h 828554"/>
              <a:gd name="connsiteX256" fmla="*/ 34771 w 1015465"/>
              <a:gd name="connsiteY256" fmla="*/ 441379 h 828554"/>
              <a:gd name="connsiteX257" fmla="*/ 35974 w 1015465"/>
              <a:gd name="connsiteY257" fmla="*/ 431392 h 828554"/>
              <a:gd name="connsiteX258" fmla="*/ 36696 w 1015465"/>
              <a:gd name="connsiteY258" fmla="*/ 425617 h 828554"/>
              <a:gd name="connsiteX259" fmla="*/ 37478 w 1015465"/>
              <a:gd name="connsiteY259" fmla="*/ 418579 h 828554"/>
              <a:gd name="connsiteX260" fmla="*/ 38802 w 1015465"/>
              <a:gd name="connsiteY260" fmla="*/ 405284 h 828554"/>
              <a:gd name="connsiteX261" fmla="*/ 39464 w 1015465"/>
              <a:gd name="connsiteY261" fmla="*/ 399749 h 828554"/>
              <a:gd name="connsiteX262" fmla="*/ 40667 w 1015465"/>
              <a:gd name="connsiteY262" fmla="*/ 388921 h 828554"/>
              <a:gd name="connsiteX263" fmla="*/ 41028 w 1015465"/>
              <a:gd name="connsiteY263" fmla="*/ 384950 h 828554"/>
              <a:gd name="connsiteX264" fmla="*/ 41028 w 1015465"/>
              <a:gd name="connsiteY264" fmla="*/ 384048 h 828554"/>
              <a:gd name="connsiteX265" fmla="*/ 41449 w 1015465"/>
              <a:gd name="connsiteY265" fmla="*/ 380378 h 828554"/>
              <a:gd name="connsiteX266" fmla="*/ 41749 w 1015465"/>
              <a:gd name="connsiteY266" fmla="*/ 377792 h 828554"/>
              <a:gd name="connsiteX267" fmla="*/ 41990 w 1015465"/>
              <a:gd name="connsiteY267" fmla="*/ 376288 h 828554"/>
              <a:gd name="connsiteX268" fmla="*/ 42592 w 1015465"/>
              <a:gd name="connsiteY268" fmla="*/ 369790 h 828554"/>
              <a:gd name="connsiteX269" fmla="*/ 43073 w 1015465"/>
              <a:gd name="connsiteY269" fmla="*/ 365399 h 828554"/>
              <a:gd name="connsiteX270" fmla="*/ 43314 w 1015465"/>
              <a:gd name="connsiteY270" fmla="*/ 363534 h 828554"/>
              <a:gd name="connsiteX271" fmla="*/ 43314 w 1015465"/>
              <a:gd name="connsiteY271" fmla="*/ 362812 h 828554"/>
              <a:gd name="connsiteX272" fmla="*/ 44396 w 1015465"/>
              <a:gd name="connsiteY272" fmla="*/ 353608 h 828554"/>
              <a:gd name="connsiteX273" fmla="*/ 44697 w 1015465"/>
              <a:gd name="connsiteY273" fmla="*/ 351202 h 828554"/>
              <a:gd name="connsiteX274" fmla="*/ 45058 w 1015465"/>
              <a:gd name="connsiteY274" fmla="*/ 347111 h 828554"/>
              <a:gd name="connsiteX275" fmla="*/ 45359 w 1015465"/>
              <a:gd name="connsiteY275" fmla="*/ 344825 h 828554"/>
              <a:gd name="connsiteX276" fmla="*/ 45600 w 1015465"/>
              <a:gd name="connsiteY276" fmla="*/ 343261 h 828554"/>
              <a:gd name="connsiteX277" fmla="*/ 46502 w 1015465"/>
              <a:gd name="connsiteY277" fmla="*/ 334057 h 828554"/>
              <a:gd name="connsiteX278" fmla="*/ 47224 w 1015465"/>
              <a:gd name="connsiteY278" fmla="*/ 327921 h 828554"/>
              <a:gd name="connsiteX279" fmla="*/ 48427 w 1015465"/>
              <a:gd name="connsiteY279" fmla="*/ 315047 h 828554"/>
              <a:gd name="connsiteX280" fmla="*/ 48848 w 1015465"/>
              <a:gd name="connsiteY280" fmla="*/ 311738 h 828554"/>
              <a:gd name="connsiteX281" fmla="*/ 49149 w 1015465"/>
              <a:gd name="connsiteY281" fmla="*/ 309272 h 828554"/>
              <a:gd name="connsiteX282" fmla="*/ 51315 w 1015465"/>
              <a:gd name="connsiteY282" fmla="*/ 288878 h 828554"/>
              <a:gd name="connsiteX283" fmla="*/ 52518 w 1015465"/>
              <a:gd name="connsiteY283" fmla="*/ 278050 h 828554"/>
              <a:gd name="connsiteX284" fmla="*/ 52758 w 1015465"/>
              <a:gd name="connsiteY284" fmla="*/ 275403 h 828554"/>
              <a:gd name="connsiteX285" fmla="*/ 54563 w 1015465"/>
              <a:gd name="connsiteY285" fmla="*/ 259040 h 828554"/>
              <a:gd name="connsiteX286" fmla="*/ 56669 w 1015465"/>
              <a:gd name="connsiteY286" fmla="*/ 238285 h 828554"/>
              <a:gd name="connsiteX287" fmla="*/ 56849 w 1015465"/>
              <a:gd name="connsiteY287" fmla="*/ 236180 h 828554"/>
              <a:gd name="connsiteX288" fmla="*/ 57030 w 1015465"/>
              <a:gd name="connsiteY288" fmla="*/ 234556 h 828554"/>
              <a:gd name="connsiteX289" fmla="*/ 57330 w 1015465"/>
              <a:gd name="connsiteY289" fmla="*/ 232089 h 828554"/>
              <a:gd name="connsiteX290" fmla="*/ 57571 w 1015465"/>
              <a:gd name="connsiteY290" fmla="*/ 229984 h 828554"/>
              <a:gd name="connsiteX291" fmla="*/ 58293 w 1015465"/>
              <a:gd name="connsiteY291" fmla="*/ 222885 h 828554"/>
              <a:gd name="connsiteX292" fmla="*/ 58293 w 1015465"/>
              <a:gd name="connsiteY292" fmla="*/ 222524 h 828554"/>
              <a:gd name="connsiteX293" fmla="*/ 59376 w 1015465"/>
              <a:gd name="connsiteY293" fmla="*/ 213320 h 828554"/>
              <a:gd name="connsiteX294" fmla="*/ 59556 w 1015465"/>
              <a:gd name="connsiteY294" fmla="*/ 211274 h 828554"/>
              <a:gd name="connsiteX295" fmla="*/ 60037 w 1015465"/>
              <a:gd name="connsiteY295" fmla="*/ 206642 h 828554"/>
              <a:gd name="connsiteX296" fmla="*/ 60278 w 1015465"/>
              <a:gd name="connsiteY296" fmla="*/ 205259 h 828554"/>
              <a:gd name="connsiteX297" fmla="*/ 60820 w 1015465"/>
              <a:gd name="connsiteY297" fmla="*/ 199604 h 828554"/>
              <a:gd name="connsiteX298" fmla="*/ 61421 w 1015465"/>
              <a:gd name="connsiteY298" fmla="*/ 192987 h 828554"/>
              <a:gd name="connsiteX299" fmla="*/ 61602 w 1015465"/>
              <a:gd name="connsiteY299" fmla="*/ 192204 h 828554"/>
              <a:gd name="connsiteX300" fmla="*/ 61963 w 1015465"/>
              <a:gd name="connsiteY300" fmla="*/ 189076 h 828554"/>
              <a:gd name="connsiteX301" fmla="*/ 62023 w 1015465"/>
              <a:gd name="connsiteY301" fmla="*/ 185226 h 828554"/>
              <a:gd name="connsiteX302" fmla="*/ 62985 w 1015465"/>
              <a:gd name="connsiteY302" fmla="*/ 177827 h 828554"/>
              <a:gd name="connsiteX303" fmla="*/ 63166 w 1015465"/>
              <a:gd name="connsiteY303" fmla="*/ 176082 h 828554"/>
              <a:gd name="connsiteX304" fmla="*/ 63948 w 1015465"/>
              <a:gd name="connsiteY304" fmla="*/ 169044 h 828554"/>
              <a:gd name="connsiteX305" fmla="*/ 63948 w 1015465"/>
              <a:gd name="connsiteY305" fmla="*/ 168923 h 828554"/>
              <a:gd name="connsiteX306" fmla="*/ 64128 w 1015465"/>
              <a:gd name="connsiteY306" fmla="*/ 167299 h 828554"/>
              <a:gd name="connsiteX307" fmla="*/ 64188 w 1015465"/>
              <a:gd name="connsiteY307" fmla="*/ 165434 h 828554"/>
              <a:gd name="connsiteX308" fmla="*/ 64369 w 1015465"/>
              <a:gd name="connsiteY308" fmla="*/ 164051 h 828554"/>
              <a:gd name="connsiteX309" fmla="*/ 66234 w 1015465"/>
              <a:gd name="connsiteY309" fmla="*/ 147447 h 828554"/>
              <a:gd name="connsiteX310" fmla="*/ 67076 w 1015465"/>
              <a:gd name="connsiteY310" fmla="*/ 139085 h 828554"/>
              <a:gd name="connsiteX311" fmla="*/ 68881 w 1015465"/>
              <a:gd name="connsiteY311" fmla="*/ 122241 h 828554"/>
              <a:gd name="connsiteX312" fmla="*/ 70445 w 1015465"/>
              <a:gd name="connsiteY312" fmla="*/ 108164 h 828554"/>
              <a:gd name="connsiteX313" fmla="*/ 70625 w 1015465"/>
              <a:gd name="connsiteY313" fmla="*/ 106540 h 828554"/>
              <a:gd name="connsiteX314" fmla="*/ 70625 w 1015465"/>
              <a:gd name="connsiteY314" fmla="*/ 106239 h 828554"/>
              <a:gd name="connsiteX315" fmla="*/ 71467 w 1015465"/>
              <a:gd name="connsiteY315" fmla="*/ 99441 h 828554"/>
              <a:gd name="connsiteX316" fmla="*/ 71046 w 1015465"/>
              <a:gd name="connsiteY316" fmla="*/ 98599 h 828554"/>
              <a:gd name="connsiteX317" fmla="*/ 72731 w 1015465"/>
              <a:gd name="connsiteY317" fmla="*/ 82416 h 828554"/>
              <a:gd name="connsiteX318" fmla="*/ 73814 w 1015465"/>
              <a:gd name="connsiteY318" fmla="*/ 72550 h 828554"/>
              <a:gd name="connsiteX319" fmla="*/ 74475 w 1015465"/>
              <a:gd name="connsiteY319" fmla="*/ 65873 h 828554"/>
              <a:gd name="connsiteX320" fmla="*/ 74596 w 1015465"/>
              <a:gd name="connsiteY320" fmla="*/ 65572 h 828554"/>
              <a:gd name="connsiteX321" fmla="*/ 75017 w 1015465"/>
              <a:gd name="connsiteY321" fmla="*/ 60699 h 828554"/>
              <a:gd name="connsiteX322" fmla="*/ 75979 w 1015465"/>
              <a:gd name="connsiteY322" fmla="*/ 51796 h 828554"/>
              <a:gd name="connsiteX323" fmla="*/ 77423 w 1015465"/>
              <a:gd name="connsiteY323" fmla="*/ 37719 h 828554"/>
              <a:gd name="connsiteX324" fmla="*/ 78626 w 1015465"/>
              <a:gd name="connsiteY324" fmla="*/ 27131 h 828554"/>
              <a:gd name="connsiteX325" fmla="*/ 79589 w 1015465"/>
              <a:gd name="connsiteY325" fmla="*/ 17686 h 828554"/>
              <a:gd name="connsiteX326" fmla="*/ 81514 w 1015465"/>
              <a:gd name="connsiteY326" fmla="*/ 0 h 828554"/>
              <a:gd name="connsiteX327" fmla="*/ 95952 w 1015465"/>
              <a:gd name="connsiteY327" fmla="*/ 1624 h 828554"/>
              <a:gd name="connsiteX328" fmla="*/ 108585 w 1015465"/>
              <a:gd name="connsiteY328" fmla="*/ 2888 h 828554"/>
              <a:gd name="connsiteX329" fmla="*/ 116766 w 1015465"/>
              <a:gd name="connsiteY329" fmla="*/ 3850 h 828554"/>
              <a:gd name="connsiteX330" fmla="*/ 127896 w 1015465"/>
              <a:gd name="connsiteY330" fmla="*/ 6617 h 828554"/>
              <a:gd name="connsiteX331" fmla="*/ 129580 w 1015465"/>
              <a:gd name="connsiteY331" fmla="*/ 6858 h 828554"/>
              <a:gd name="connsiteX332" fmla="*/ 132287 w 1015465"/>
              <a:gd name="connsiteY332" fmla="*/ 7159 h 828554"/>
              <a:gd name="connsiteX333" fmla="*/ 136498 w 1015465"/>
              <a:gd name="connsiteY333" fmla="*/ 7520 h 828554"/>
              <a:gd name="connsiteX334" fmla="*/ 146545 w 1015465"/>
              <a:gd name="connsiteY334" fmla="*/ 8603 h 828554"/>
              <a:gd name="connsiteX335" fmla="*/ 148229 w 1015465"/>
              <a:gd name="connsiteY335" fmla="*/ 8723 h 828554"/>
              <a:gd name="connsiteX336" fmla="*/ 152801 w 1015465"/>
              <a:gd name="connsiteY336" fmla="*/ 9144 h 828554"/>
              <a:gd name="connsiteX337" fmla="*/ 154305 w 1015465"/>
              <a:gd name="connsiteY337" fmla="*/ 9385 h 828554"/>
              <a:gd name="connsiteX338" fmla="*/ 162486 w 1015465"/>
              <a:gd name="connsiteY338" fmla="*/ 9986 h 828554"/>
              <a:gd name="connsiteX339" fmla="*/ 167660 w 1015465"/>
              <a:gd name="connsiteY339" fmla="*/ 9385 h 828554"/>
              <a:gd name="connsiteX340" fmla="*/ 178609 w 1015465"/>
              <a:gd name="connsiteY340" fmla="*/ 10468 h 828554"/>
              <a:gd name="connsiteX341" fmla="*/ 183903 w 1015465"/>
              <a:gd name="connsiteY341" fmla="*/ 11550 h 828554"/>
              <a:gd name="connsiteX342" fmla="*/ 192084 w 1015465"/>
              <a:gd name="connsiteY342" fmla="*/ 12393 h 828554"/>
              <a:gd name="connsiteX343" fmla="*/ 197438 w 1015465"/>
              <a:gd name="connsiteY343" fmla="*/ 12934 h 828554"/>
              <a:gd name="connsiteX344" fmla="*/ 199724 w 1015465"/>
              <a:gd name="connsiteY344" fmla="*/ 12934 h 828554"/>
              <a:gd name="connsiteX345" fmla="*/ 207906 w 1015465"/>
              <a:gd name="connsiteY345" fmla="*/ 12693 h 828554"/>
              <a:gd name="connsiteX346" fmla="*/ 215726 w 1015465"/>
              <a:gd name="connsiteY346" fmla="*/ 13475 h 828554"/>
              <a:gd name="connsiteX347" fmla="*/ 221742 w 1015465"/>
              <a:gd name="connsiteY347" fmla="*/ 14077 h 828554"/>
              <a:gd name="connsiteX348" fmla="*/ 240812 w 1015465"/>
              <a:gd name="connsiteY348" fmla="*/ 16002 h 828554"/>
              <a:gd name="connsiteX349" fmla="*/ 241774 w 1015465"/>
              <a:gd name="connsiteY349" fmla="*/ 16062 h 828554"/>
              <a:gd name="connsiteX350" fmla="*/ 247790 w 1015465"/>
              <a:gd name="connsiteY350" fmla="*/ 16784 h 828554"/>
              <a:gd name="connsiteX351" fmla="*/ 250497 w 1015465"/>
              <a:gd name="connsiteY351" fmla="*/ 17265 h 828554"/>
              <a:gd name="connsiteX352" fmla="*/ 253325 w 1015465"/>
              <a:gd name="connsiteY352" fmla="*/ 17506 h 828554"/>
              <a:gd name="connsiteX353" fmla="*/ 259521 w 1015465"/>
              <a:gd name="connsiteY353" fmla="*/ 18107 h 828554"/>
              <a:gd name="connsiteX354" fmla="*/ 263070 w 1015465"/>
              <a:gd name="connsiteY354" fmla="*/ 18288 h 828554"/>
              <a:gd name="connsiteX355" fmla="*/ 266680 w 1015465"/>
              <a:gd name="connsiteY355" fmla="*/ 18649 h 828554"/>
              <a:gd name="connsiteX356" fmla="*/ 269207 w 1015465"/>
              <a:gd name="connsiteY356" fmla="*/ 18890 h 828554"/>
              <a:gd name="connsiteX357" fmla="*/ 279854 w 1015465"/>
              <a:gd name="connsiteY357" fmla="*/ 19852 h 828554"/>
              <a:gd name="connsiteX358" fmla="*/ 283344 w 1015465"/>
              <a:gd name="connsiteY358" fmla="*/ 20093 h 828554"/>
              <a:gd name="connsiteX359" fmla="*/ 284727 w 1015465"/>
              <a:gd name="connsiteY359" fmla="*/ 20213 h 828554"/>
              <a:gd name="connsiteX360" fmla="*/ 295616 w 1015465"/>
              <a:gd name="connsiteY360" fmla="*/ 20995 h 828554"/>
              <a:gd name="connsiteX361" fmla="*/ 300428 w 1015465"/>
              <a:gd name="connsiteY361" fmla="*/ 21416 h 828554"/>
              <a:gd name="connsiteX362" fmla="*/ 313242 w 1015465"/>
              <a:gd name="connsiteY362" fmla="*/ 22499 h 828554"/>
              <a:gd name="connsiteX363" fmla="*/ 317212 w 1015465"/>
              <a:gd name="connsiteY363" fmla="*/ 22800 h 828554"/>
              <a:gd name="connsiteX364" fmla="*/ 325033 w 1015465"/>
              <a:gd name="connsiteY364" fmla="*/ 23462 h 828554"/>
              <a:gd name="connsiteX365" fmla="*/ 327018 w 1015465"/>
              <a:gd name="connsiteY365" fmla="*/ 23642 h 828554"/>
              <a:gd name="connsiteX366" fmla="*/ 333034 w 1015465"/>
              <a:gd name="connsiteY366" fmla="*/ 24183 h 828554"/>
              <a:gd name="connsiteX367" fmla="*/ 341516 w 1015465"/>
              <a:gd name="connsiteY367" fmla="*/ 24905 h 828554"/>
              <a:gd name="connsiteX368" fmla="*/ 344043 w 1015465"/>
              <a:gd name="connsiteY368" fmla="*/ 26289 h 828554"/>
              <a:gd name="connsiteX369" fmla="*/ 347953 w 1015465"/>
              <a:gd name="connsiteY369" fmla="*/ 26650 h 828554"/>
              <a:gd name="connsiteX370" fmla="*/ 354390 w 1015465"/>
              <a:gd name="connsiteY370" fmla="*/ 27191 h 828554"/>
              <a:gd name="connsiteX371" fmla="*/ 359864 w 1015465"/>
              <a:gd name="connsiteY371" fmla="*/ 27673 h 828554"/>
              <a:gd name="connsiteX372" fmla="*/ 361789 w 1015465"/>
              <a:gd name="connsiteY372" fmla="*/ 27913 h 828554"/>
              <a:gd name="connsiteX373" fmla="*/ 368106 w 1015465"/>
              <a:gd name="connsiteY373" fmla="*/ 28395 h 828554"/>
              <a:gd name="connsiteX374" fmla="*/ 368467 w 1015465"/>
              <a:gd name="connsiteY374" fmla="*/ 28395 h 828554"/>
              <a:gd name="connsiteX375" fmla="*/ 395418 w 1015465"/>
              <a:gd name="connsiteY375" fmla="*/ 30620 h 828554"/>
              <a:gd name="connsiteX376" fmla="*/ 404863 w 1015465"/>
              <a:gd name="connsiteY376" fmla="*/ 31402 h 828554"/>
              <a:gd name="connsiteX377" fmla="*/ 405584 w 1015465"/>
              <a:gd name="connsiteY377" fmla="*/ 31463 h 828554"/>
              <a:gd name="connsiteX378" fmla="*/ 413224 w 1015465"/>
              <a:gd name="connsiteY378" fmla="*/ 32064 h 828554"/>
              <a:gd name="connsiteX379" fmla="*/ 417255 w 1015465"/>
              <a:gd name="connsiteY379" fmla="*/ 32425 h 828554"/>
              <a:gd name="connsiteX380" fmla="*/ 420022 w 1015465"/>
              <a:gd name="connsiteY380" fmla="*/ 32786 h 828554"/>
              <a:gd name="connsiteX381" fmla="*/ 440235 w 1015465"/>
              <a:gd name="connsiteY381" fmla="*/ 34410 h 828554"/>
              <a:gd name="connsiteX382" fmla="*/ 447154 w 1015465"/>
              <a:gd name="connsiteY382" fmla="*/ 34892 h 828554"/>
              <a:gd name="connsiteX383" fmla="*/ 455215 w 1015465"/>
              <a:gd name="connsiteY383" fmla="*/ 35613 h 828554"/>
              <a:gd name="connsiteX384" fmla="*/ 455455 w 1015465"/>
              <a:gd name="connsiteY384" fmla="*/ 35613 h 828554"/>
              <a:gd name="connsiteX385" fmla="*/ 457982 w 1015465"/>
              <a:gd name="connsiteY385" fmla="*/ 35734 h 828554"/>
              <a:gd name="connsiteX386" fmla="*/ 473563 w 1015465"/>
              <a:gd name="connsiteY386" fmla="*/ 36937 h 828554"/>
              <a:gd name="connsiteX387" fmla="*/ 494438 w 1015465"/>
              <a:gd name="connsiteY387" fmla="*/ 38561 h 828554"/>
              <a:gd name="connsiteX388" fmla="*/ 500393 w 1015465"/>
              <a:gd name="connsiteY388" fmla="*/ 39043 h 828554"/>
              <a:gd name="connsiteX389" fmla="*/ 515794 w 1015465"/>
              <a:gd name="connsiteY389" fmla="*/ 40246 h 828554"/>
              <a:gd name="connsiteX390" fmla="*/ 527284 w 1015465"/>
              <a:gd name="connsiteY390" fmla="*/ 41028 h 828554"/>
              <a:gd name="connsiteX391" fmla="*/ 530833 w 1015465"/>
              <a:gd name="connsiteY391" fmla="*/ 41328 h 828554"/>
              <a:gd name="connsiteX392" fmla="*/ 536368 w 1015465"/>
              <a:gd name="connsiteY392" fmla="*/ 41629 h 828554"/>
              <a:gd name="connsiteX393" fmla="*/ 541060 w 1015465"/>
              <a:gd name="connsiteY393" fmla="*/ 41990 h 828554"/>
              <a:gd name="connsiteX394" fmla="*/ 547256 w 1015465"/>
              <a:gd name="connsiteY394" fmla="*/ 42411 h 828554"/>
              <a:gd name="connsiteX395" fmla="*/ 551648 w 1015465"/>
              <a:gd name="connsiteY395" fmla="*/ 42712 h 828554"/>
              <a:gd name="connsiteX396" fmla="*/ 557543 w 1015465"/>
              <a:gd name="connsiteY396" fmla="*/ 43133 h 828554"/>
              <a:gd name="connsiteX397" fmla="*/ 572763 w 1015465"/>
              <a:gd name="connsiteY397" fmla="*/ 44216 h 828554"/>
              <a:gd name="connsiteX398" fmla="*/ 575350 w 1015465"/>
              <a:gd name="connsiteY398" fmla="*/ 44397 h 828554"/>
              <a:gd name="connsiteX399" fmla="*/ 576072 w 1015465"/>
              <a:gd name="connsiteY399" fmla="*/ 44397 h 828554"/>
              <a:gd name="connsiteX400" fmla="*/ 578238 w 1015465"/>
              <a:gd name="connsiteY400" fmla="*/ 44697 h 828554"/>
              <a:gd name="connsiteX401" fmla="*/ 579621 w 1015465"/>
              <a:gd name="connsiteY401" fmla="*/ 44697 h 828554"/>
              <a:gd name="connsiteX402" fmla="*/ 582328 w 1015465"/>
              <a:gd name="connsiteY402" fmla="*/ 44938 h 828554"/>
              <a:gd name="connsiteX403" fmla="*/ 584374 w 1015465"/>
              <a:gd name="connsiteY403" fmla="*/ 45058 h 828554"/>
              <a:gd name="connsiteX404" fmla="*/ 590390 w 1015465"/>
              <a:gd name="connsiteY404" fmla="*/ 45600 h 828554"/>
              <a:gd name="connsiteX405" fmla="*/ 599894 w 1015465"/>
              <a:gd name="connsiteY405" fmla="*/ 46201 h 828554"/>
              <a:gd name="connsiteX406" fmla="*/ 603624 w 1015465"/>
              <a:gd name="connsiteY406" fmla="*/ 46562 h 828554"/>
              <a:gd name="connsiteX407" fmla="*/ 609339 w 1015465"/>
              <a:gd name="connsiteY407" fmla="*/ 47465 h 828554"/>
              <a:gd name="connsiteX408" fmla="*/ 610783 w 1015465"/>
              <a:gd name="connsiteY408" fmla="*/ 47705 h 828554"/>
              <a:gd name="connsiteX409" fmla="*/ 613791 w 1015465"/>
              <a:gd name="connsiteY409" fmla="*/ 47886 h 828554"/>
              <a:gd name="connsiteX410" fmla="*/ 617401 w 1015465"/>
              <a:gd name="connsiteY410" fmla="*/ 48186 h 828554"/>
              <a:gd name="connsiteX411" fmla="*/ 618784 w 1015465"/>
              <a:gd name="connsiteY411" fmla="*/ 48307 h 828554"/>
              <a:gd name="connsiteX412" fmla="*/ 626605 w 1015465"/>
              <a:gd name="connsiteY412" fmla="*/ 48848 h 828554"/>
              <a:gd name="connsiteX413" fmla="*/ 635207 w 1015465"/>
              <a:gd name="connsiteY413" fmla="*/ 49450 h 828554"/>
              <a:gd name="connsiteX414" fmla="*/ 642426 w 1015465"/>
              <a:gd name="connsiteY414" fmla="*/ 49931 h 828554"/>
              <a:gd name="connsiteX415" fmla="*/ 649705 w 1015465"/>
              <a:gd name="connsiteY415" fmla="*/ 50412 h 828554"/>
              <a:gd name="connsiteX416" fmla="*/ 653976 w 1015465"/>
              <a:gd name="connsiteY416" fmla="*/ 50773 h 828554"/>
              <a:gd name="connsiteX417" fmla="*/ 672505 w 1015465"/>
              <a:gd name="connsiteY417" fmla="*/ 51976 h 828554"/>
              <a:gd name="connsiteX418" fmla="*/ 680325 w 1015465"/>
              <a:gd name="connsiteY418" fmla="*/ 52578 h 828554"/>
              <a:gd name="connsiteX419" fmla="*/ 692056 w 1015465"/>
              <a:gd name="connsiteY419" fmla="*/ 53360 h 828554"/>
              <a:gd name="connsiteX420" fmla="*/ 694824 w 1015465"/>
              <a:gd name="connsiteY420" fmla="*/ 53480 h 828554"/>
              <a:gd name="connsiteX421" fmla="*/ 699636 w 1015465"/>
              <a:gd name="connsiteY421" fmla="*/ 53841 h 828554"/>
              <a:gd name="connsiteX422" fmla="*/ 719248 w 1015465"/>
              <a:gd name="connsiteY422" fmla="*/ 55165 h 828554"/>
              <a:gd name="connsiteX423" fmla="*/ 724181 w 1015465"/>
              <a:gd name="connsiteY423" fmla="*/ 55345 h 828554"/>
              <a:gd name="connsiteX424" fmla="*/ 731039 w 1015465"/>
              <a:gd name="connsiteY424" fmla="*/ 55827 h 828554"/>
              <a:gd name="connsiteX425" fmla="*/ 740423 w 1015465"/>
              <a:gd name="connsiteY425" fmla="*/ 56428 h 828554"/>
              <a:gd name="connsiteX426" fmla="*/ 743672 w 1015465"/>
              <a:gd name="connsiteY426" fmla="*/ 56609 h 828554"/>
              <a:gd name="connsiteX427" fmla="*/ 749267 w 1015465"/>
              <a:gd name="connsiteY427" fmla="*/ 56909 h 828554"/>
              <a:gd name="connsiteX428" fmla="*/ 755042 w 1015465"/>
              <a:gd name="connsiteY428" fmla="*/ 57210 h 828554"/>
              <a:gd name="connsiteX429" fmla="*/ 765268 w 1015465"/>
              <a:gd name="connsiteY429" fmla="*/ 57812 h 828554"/>
              <a:gd name="connsiteX430" fmla="*/ 767434 w 1015465"/>
              <a:gd name="connsiteY430" fmla="*/ 56609 h 828554"/>
              <a:gd name="connsiteX431" fmla="*/ 781511 w 1015465"/>
              <a:gd name="connsiteY431" fmla="*/ 57270 h 828554"/>
              <a:gd name="connsiteX432" fmla="*/ 786925 w 1015465"/>
              <a:gd name="connsiteY432" fmla="*/ 57571 h 828554"/>
              <a:gd name="connsiteX433" fmla="*/ 795949 w 1015465"/>
              <a:gd name="connsiteY433" fmla="*/ 58052 h 828554"/>
              <a:gd name="connsiteX434" fmla="*/ 809785 w 1015465"/>
              <a:gd name="connsiteY434" fmla="*/ 58895 h 828554"/>
              <a:gd name="connsiteX435" fmla="*/ 813756 w 1015465"/>
              <a:gd name="connsiteY435" fmla="*/ 59075 h 828554"/>
              <a:gd name="connsiteX436" fmla="*/ 828374 w 1015465"/>
              <a:gd name="connsiteY436" fmla="*/ 59857 h 828554"/>
              <a:gd name="connsiteX437" fmla="*/ 832826 w 1015465"/>
              <a:gd name="connsiteY437" fmla="*/ 60038 h 828554"/>
              <a:gd name="connsiteX438" fmla="*/ 835593 w 1015465"/>
              <a:gd name="connsiteY438" fmla="*/ 60158 h 828554"/>
              <a:gd name="connsiteX439" fmla="*/ 839804 w 1015465"/>
              <a:gd name="connsiteY439" fmla="*/ 60398 h 828554"/>
              <a:gd name="connsiteX440" fmla="*/ 846301 w 1015465"/>
              <a:gd name="connsiteY440" fmla="*/ 60759 h 828554"/>
              <a:gd name="connsiteX441" fmla="*/ 861581 w 1015465"/>
              <a:gd name="connsiteY441" fmla="*/ 61481 h 828554"/>
              <a:gd name="connsiteX442" fmla="*/ 876140 w 1015465"/>
              <a:gd name="connsiteY442" fmla="*/ 62083 h 828554"/>
              <a:gd name="connsiteX443" fmla="*/ 881373 w 1015465"/>
              <a:gd name="connsiteY443" fmla="*/ 62444 h 828554"/>
              <a:gd name="connsiteX444" fmla="*/ 886066 w 1015465"/>
              <a:gd name="connsiteY444" fmla="*/ 62685 h 828554"/>
              <a:gd name="connsiteX445" fmla="*/ 902549 w 1015465"/>
              <a:gd name="connsiteY445" fmla="*/ 63406 h 828554"/>
              <a:gd name="connsiteX446" fmla="*/ 915904 w 1015465"/>
              <a:gd name="connsiteY446" fmla="*/ 64008 h 828554"/>
              <a:gd name="connsiteX447" fmla="*/ 931304 w 1015465"/>
              <a:gd name="connsiteY447" fmla="*/ 64790 h 828554"/>
              <a:gd name="connsiteX448" fmla="*/ 934974 w 1015465"/>
              <a:gd name="connsiteY448" fmla="*/ 65031 h 828554"/>
              <a:gd name="connsiteX449" fmla="*/ 938764 w 1015465"/>
              <a:gd name="connsiteY449" fmla="*/ 65211 h 828554"/>
              <a:gd name="connsiteX450" fmla="*/ 953503 w 1015465"/>
              <a:gd name="connsiteY450" fmla="*/ 65873 h 828554"/>
              <a:gd name="connsiteX451" fmla="*/ 960301 w 1015465"/>
              <a:gd name="connsiteY451" fmla="*/ 66114 h 828554"/>
              <a:gd name="connsiteX452" fmla="*/ 968121 w 1015465"/>
              <a:gd name="connsiteY452" fmla="*/ 66414 h 828554"/>
              <a:gd name="connsiteX453" fmla="*/ 974197 w 1015465"/>
              <a:gd name="connsiteY453" fmla="*/ 66655 h 828554"/>
              <a:gd name="connsiteX454" fmla="*/ 983582 w 1015465"/>
              <a:gd name="connsiteY454" fmla="*/ 67076 h 828554"/>
              <a:gd name="connsiteX455" fmla="*/ 1008246 w 1015465"/>
              <a:gd name="connsiteY455" fmla="*/ 68159 h 828554"/>
              <a:gd name="connsiteX456" fmla="*/ 1015465 w 1015465"/>
              <a:gd name="connsiteY456" fmla="*/ 68339 h 828554"/>
              <a:gd name="connsiteX457" fmla="*/ 1015165 w 1015465"/>
              <a:gd name="connsiteY457" fmla="*/ 80551 h 828554"/>
              <a:gd name="connsiteX458" fmla="*/ 1015044 w 1015465"/>
              <a:gd name="connsiteY458" fmla="*/ 84341 h 828554"/>
              <a:gd name="connsiteX459" fmla="*/ 1014683 w 1015465"/>
              <a:gd name="connsiteY459" fmla="*/ 93124 h 828554"/>
              <a:gd name="connsiteX460" fmla="*/ 1014443 w 1015465"/>
              <a:gd name="connsiteY460" fmla="*/ 103592 h 828554"/>
              <a:gd name="connsiteX461" fmla="*/ 1014322 w 1015465"/>
              <a:gd name="connsiteY461" fmla="*/ 105637 h 828554"/>
              <a:gd name="connsiteX462" fmla="*/ 1014322 w 1015465"/>
              <a:gd name="connsiteY462" fmla="*/ 108886 h 828554"/>
              <a:gd name="connsiteX463" fmla="*/ 1013961 w 1015465"/>
              <a:gd name="connsiteY463" fmla="*/ 117548 h 828554"/>
              <a:gd name="connsiteX464" fmla="*/ 1013600 w 1015465"/>
              <a:gd name="connsiteY464" fmla="*/ 127414 h 828554"/>
              <a:gd name="connsiteX465" fmla="*/ 1013360 w 1015465"/>
              <a:gd name="connsiteY465" fmla="*/ 135957 h 828554"/>
              <a:gd name="connsiteX466" fmla="*/ 1013059 w 1015465"/>
              <a:gd name="connsiteY466" fmla="*/ 143296 h 828554"/>
              <a:gd name="connsiteX467" fmla="*/ 1012638 w 1015465"/>
              <a:gd name="connsiteY467" fmla="*/ 153824 h 828554"/>
              <a:gd name="connsiteX468" fmla="*/ 1012638 w 1015465"/>
              <a:gd name="connsiteY468" fmla="*/ 154726 h 828554"/>
              <a:gd name="connsiteX469" fmla="*/ 1012457 w 1015465"/>
              <a:gd name="connsiteY469" fmla="*/ 159418 h 828554"/>
              <a:gd name="connsiteX470" fmla="*/ 1011735 w 1015465"/>
              <a:gd name="connsiteY470" fmla="*/ 182699 h 828554"/>
              <a:gd name="connsiteX471" fmla="*/ 1011254 w 1015465"/>
              <a:gd name="connsiteY471" fmla="*/ 196055 h 828554"/>
              <a:gd name="connsiteX472" fmla="*/ 1011134 w 1015465"/>
              <a:gd name="connsiteY472" fmla="*/ 198942 h 828554"/>
              <a:gd name="connsiteX473" fmla="*/ 1010833 w 1015465"/>
              <a:gd name="connsiteY473" fmla="*/ 208688 h 828554"/>
              <a:gd name="connsiteX474" fmla="*/ 1010833 w 1015465"/>
              <a:gd name="connsiteY474" fmla="*/ 210252 h 828554"/>
              <a:gd name="connsiteX475" fmla="*/ 1010532 w 1015465"/>
              <a:gd name="connsiteY475" fmla="*/ 218975 h 828554"/>
              <a:gd name="connsiteX476" fmla="*/ 1010472 w 1015465"/>
              <a:gd name="connsiteY476" fmla="*/ 223487 h 828554"/>
              <a:gd name="connsiteX477" fmla="*/ 1010292 w 1015465"/>
              <a:gd name="connsiteY477" fmla="*/ 227698 h 828554"/>
              <a:gd name="connsiteX478" fmla="*/ 1009991 w 1015465"/>
              <a:gd name="connsiteY478" fmla="*/ 236180 h 828554"/>
              <a:gd name="connsiteX479" fmla="*/ 1009149 w 1015465"/>
              <a:gd name="connsiteY479" fmla="*/ 257656 h 828554"/>
              <a:gd name="connsiteX480" fmla="*/ 1008788 w 1015465"/>
              <a:gd name="connsiteY480" fmla="*/ 269387 h 828554"/>
              <a:gd name="connsiteX481" fmla="*/ 1008667 w 1015465"/>
              <a:gd name="connsiteY481" fmla="*/ 269989 h 828554"/>
              <a:gd name="connsiteX482" fmla="*/ 1008306 w 1015465"/>
              <a:gd name="connsiteY482" fmla="*/ 280697 h 828554"/>
              <a:gd name="connsiteX483" fmla="*/ 1008066 w 1015465"/>
              <a:gd name="connsiteY483" fmla="*/ 285509 h 828554"/>
              <a:gd name="connsiteX484" fmla="*/ 1007645 w 1015465"/>
              <a:gd name="connsiteY484" fmla="*/ 300609 h 828554"/>
              <a:gd name="connsiteX485" fmla="*/ 1007524 w 1015465"/>
              <a:gd name="connsiteY485" fmla="*/ 303015 h 828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</a:cxnLst>
            <a:rect l="l" t="t" r="r" b="b"/>
            <a:pathLst>
              <a:path w="1015465" h="828554">
                <a:moveTo>
                  <a:pt x="1007524" y="303015"/>
                </a:moveTo>
                <a:lnTo>
                  <a:pt x="1007344" y="306926"/>
                </a:lnTo>
                <a:lnTo>
                  <a:pt x="1006321" y="336824"/>
                </a:lnTo>
                <a:lnTo>
                  <a:pt x="1006321" y="337666"/>
                </a:lnTo>
                <a:lnTo>
                  <a:pt x="1006141" y="341757"/>
                </a:lnTo>
                <a:lnTo>
                  <a:pt x="1006020" y="346329"/>
                </a:lnTo>
                <a:lnTo>
                  <a:pt x="1005419" y="365459"/>
                </a:lnTo>
                <a:lnTo>
                  <a:pt x="1004998" y="376408"/>
                </a:lnTo>
                <a:lnTo>
                  <a:pt x="1004998" y="377611"/>
                </a:lnTo>
                <a:lnTo>
                  <a:pt x="1004577" y="389883"/>
                </a:lnTo>
                <a:lnTo>
                  <a:pt x="1004216" y="400230"/>
                </a:lnTo>
                <a:lnTo>
                  <a:pt x="1004276" y="401073"/>
                </a:lnTo>
                <a:lnTo>
                  <a:pt x="1004035" y="409374"/>
                </a:lnTo>
                <a:lnTo>
                  <a:pt x="1003434" y="422008"/>
                </a:lnTo>
                <a:lnTo>
                  <a:pt x="1002892" y="441559"/>
                </a:lnTo>
                <a:lnTo>
                  <a:pt x="1002712" y="447575"/>
                </a:lnTo>
                <a:lnTo>
                  <a:pt x="1002591" y="451004"/>
                </a:lnTo>
                <a:lnTo>
                  <a:pt x="1001869" y="472480"/>
                </a:lnTo>
                <a:lnTo>
                  <a:pt x="1001509" y="481323"/>
                </a:lnTo>
                <a:lnTo>
                  <a:pt x="1001328" y="486196"/>
                </a:lnTo>
                <a:lnTo>
                  <a:pt x="1001148" y="491249"/>
                </a:lnTo>
                <a:lnTo>
                  <a:pt x="1001087" y="495340"/>
                </a:lnTo>
                <a:lnTo>
                  <a:pt x="1000546" y="512245"/>
                </a:lnTo>
                <a:lnTo>
                  <a:pt x="1000426" y="514350"/>
                </a:lnTo>
                <a:lnTo>
                  <a:pt x="1000426" y="514591"/>
                </a:lnTo>
                <a:lnTo>
                  <a:pt x="1000245" y="516937"/>
                </a:lnTo>
                <a:lnTo>
                  <a:pt x="1000305" y="518080"/>
                </a:lnTo>
                <a:lnTo>
                  <a:pt x="1000305" y="518260"/>
                </a:lnTo>
                <a:lnTo>
                  <a:pt x="1000125" y="522892"/>
                </a:lnTo>
                <a:lnTo>
                  <a:pt x="1000005" y="525118"/>
                </a:lnTo>
                <a:lnTo>
                  <a:pt x="999523" y="538353"/>
                </a:lnTo>
                <a:lnTo>
                  <a:pt x="999403" y="542985"/>
                </a:lnTo>
                <a:lnTo>
                  <a:pt x="999223" y="548038"/>
                </a:lnTo>
                <a:lnTo>
                  <a:pt x="998741" y="560070"/>
                </a:lnTo>
                <a:lnTo>
                  <a:pt x="998440" y="570297"/>
                </a:lnTo>
                <a:lnTo>
                  <a:pt x="998320" y="574748"/>
                </a:lnTo>
                <a:lnTo>
                  <a:pt x="998080" y="581727"/>
                </a:lnTo>
                <a:lnTo>
                  <a:pt x="997779" y="590570"/>
                </a:lnTo>
                <a:lnTo>
                  <a:pt x="997719" y="591292"/>
                </a:lnTo>
                <a:lnTo>
                  <a:pt x="997478" y="596405"/>
                </a:lnTo>
                <a:lnTo>
                  <a:pt x="997237" y="602361"/>
                </a:lnTo>
                <a:lnTo>
                  <a:pt x="997177" y="606392"/>
                </a:lnTo>
                <a:lnTo>
                  <a:pt x="996936" y="611505"/>
                </a:lnTo>
                <a:lnTo>
                  <a:pt x="996936" y="613189"/>
                </a:lnTo>
                <a:lnTo>
                  <a:pt x="996636" y="619085"/>
                </a:lnTo>
                <a:lnTo>
                  <a:pt x="996094" y="637253"/>
                </a:lnTo>
                <a:lnTo>
                  <a:pt x="996094" y="638576"/>
                </a:lnTo>
                <a:lnTo>
                  <a:pt x="995974" y="640140"/>
                </a:lnTo>
                <a:lnTo>
                  <a:pt x="995914" y="643389"/>
                </a:lnTo>
                <a:lnTo>
                  <a:pt x="995793" y="646878"/>
                </a:lnTo>
                <a:lnTo>
                  <a:pt x="995553" y="651811"/>
                </a:lnTo>
                <a:lnTo>
                  <a:pt x="995493" y="654097"/>
                </a:lnTo>
                <a:lnTo>
                  <a:pt x="995372" y="656142"/>
                </a:lnTo>
                <a:lnTo>
                  <a:pt x="995192" y="659330"/>
                </a:lnTo>
                <a:lnTo>
                  <a:pt x="995192" y="660052"/>
                </a:lnTo>
                <a:lnTo>
                  <a:pt x="994290" y="688808"/>
                </a:lnTo>
                <a:lnTo>
                  <a:pt x="994290" y="690252"/>
                </a:lnTo>
                <a:lnTo>
                  <a:pt x="993809" y="702764"/>
                </a:lnTo>
                <a:lnTo>
                  <a:pt x="993688" y="705893"/>
                </a:lnTo>
                <a:lnTo>
                  <a:pt x="993448" y="712510"/>
                </a:lnTo>
                <a:lnTo>
                  <a:pt x="992966" y="724602"/>
                </a:lnTo>
                <a:lnTo>
                  <a:pt x="992906" y="728813"/>
                </a:lnTo>
                <a:lnTo>
                  <a:pt x="992605" y="736874"/>
                </a:lnTo>
                <a:lnTo>
                  <a:pt x="992244" y="749387"/>
                </a:lnTo>
                <a:lnTo>
                  <a:pt x="992184" y="752996"/>
                </a:lnTo>
                <a:lnTo>
                  <a:pt x="991703" y="762742"/>
                </a:lnTo>
                <a:lnTo>
                  <a:pt x="991522" y="767374"/>
                </a:lnTo>
                <a:lnTo>
                  <a:pt x="991522" y="768577"/>
                </a:lnTo>
                <a:lnTo>
                  <a:pt x="990680" y="787286"/>
                </a:lnTo>
                <a:lnTo>
                  <a:pt x="990440" y="793302"/>
                </a:lnTo>
                <a:lnTo>
                  <a:pt x="990440" y="794385"/>
                </a:lnTo>
                <a:lnTo>
                  <a:pt x="990379" y="798897"/>
                </a:lnTo>
                <a:lnTo>
                  <a:pt x="989898" y="808763"/>
                </a:lnTo>
                <a:lnTo>
                  <a:pt x="989838" y="812553"/>
                </a:lnTo>
                <a:lnTo>
                  <a:pt x="989537" y="820854"/>
                </a:lnTo>
                <a:lnTo>
                  <a:pt x="989357" y="828555"/>
                </a:lnTo>
                <a:lnTo>
                  <a:pt x="989116" y="828555"/>
                </a:lnTo>
                <a:lnTo>
                  <a:pt x="966918" y="827833"/>
                </a:lnTo>
                <a:lnTo>
                  <a:pt x="948991" y="827111"/>
                </a:lnTo>
                <a:lnTo>
                  <a:pt x="947788" y="827111"/>
                </a:lnTo>
                <a:lnTo>
                  <a:pt x="915001" y="825667"/>
                </a:lnTo>
                <a:lnTo>
                  <a:pt x="908143" y="825487"/>
                </a:lnTo>
                <a:lnTo>
                  <a:pt x="901045" y="825306"/>
                </a:lnTo>
                <a:lnTo>
                  <a:pt x="890397" y="825066"/>
                </a:lnTo>
                <a:lnTo>
                  <a:pt x="887209" y="824885"/>
                </a:lnTo>
                <a:lnTo>
                  <a:pt x="875538" y="824765"/>
                </a:lnTo>
                <a:lnTo>
                  <a:pt x="868139" y="824344"/>
                </a:lnTo>
                <a:lnTo>
                  <a:pt x="860318" y="824043"/>
                </a:lnTo>
                <a:lnTo>
                  <a:pt x="844136" y="823261"/>
                </a:lnTo>
                <a:lnTo>
                  <a:pt x="833006" y="822659"/>
                </a:lnTo>
                <a:lnTo>
                  <a:pt x="825306" y="822419"/>
                </a:lnTo>
                <a:lnTo>
                  <a:pt x="819771" y="822118"/>
                </a:lnTo>
                <a:lnTo>
                  <a:pt x="818929" y="822178"/>
                </a:lnTo>
                <a:lnTo>
                  <a:pt x="811710" y="821817"/>
                </a:lnTo>
                <a:lnTo>
                  <a:pt x="791317" y="820794"/>
                </a:lnTo>
                <a:lnTo>
                  <a:pt x="776578" y="820193"/>
                </a:lnTo>
                <a:lnTo>
                  <a:pt x="771705" y="819952"/>
                </a:lnTo>
                <a:lnTo>
                  <a:pt x="769419" y="819832"/>
                </a:lnTo>
                <a:lnTo>
                  <a:pt x="763524" y="819531"/>
                </a:lnTo>
                <a:lnTo>
                  <a:pt x="758471" y="819290"/>
                </a:lnTo>
                <a:lnTo>
                  <a:pt x="752635" y="818990"/>
                </a:lnTo>
                <a:lnTo>
                  <a:pt x="752094" y="818990"/>
                </a:lnTo>
                <a:lnTo>
                  <a:pt x="731881" y="817786"/>
                </a:lnTo>
                <a:lnTo>
                  <a:pt x="712149" y="816704"/>
                </a:lnTo>
                <a:lnTo>
                  <a:pt x="711427" y="816704"/>
                </a:lnTo>
                <a:lnTo>
                  <a:pt x="706975" y="816463"/>
                </a:lnTo>
                <a:lnTo>
                  <a:pt x="704690" y="816343"/>
                </a:lnTo>
                <a:lnTo>
                  <a:pt x="700840" y="816102"/>
                </a:lnTo>
                <a:lnTo>
                  <a:pt x="692177" y="815501"/>
                </a:lnTo>
                <a:lnTo>
                  <a:pt x="684597" y="815139"/>
                </a:lnTo>
                <a:lnTo>
                  <a:pt x="682912" y="814959"/>
                </a:lnTo>
                <a:lnTo>
                  <a:pt x="668896" y="813876"/>
                </a:lnTo>
                <a:lnTo>
                  <a:pt x="664324" y="813575"/>
                </a:lnTo>
                <a:lnTo>
                  <a:pt x="658729" y="812914"/>
                </a:lnTo>
                <a:lnTo>
                  <a:pt x="656984" y="812793"/>
                </a:lnTo>
                <a:lnTo>
                  <a:pt x="652412" y="812372"/>
                </a:lnTo>
                <a:lnTo>
                  <a:pt x="631838" y="811109"/>
                </a:lnTo>
                <a:lnTo>
                  <a:pt x="624860" y="810628"/>
                </a:lnTo>
                <a:lnTo>
                  <a:pt x="616438" y="810026"/>
                </a:lnTo>
                <a:lnTo>
                  <a:pt x="606993" y="809304"/>
                </a:lnTo>
                <a:lnTo>
                  <a:pt x="597789" y="808823"/>
                </a:lnTo>
                <a:lnTo>
                  <a:pt x="592014" y="808342"/>
                </a:lnTo>
                <a:lnTo>
                  <a:pt x="589487" y="808161"/>
                </a:lnTo>
                <a:lnTo>
                  <a:pt x="571801" y="806898"/>
                </a:lnTo>
                <a:lnTo>
                  <a:pt x="561935" y="806296"/>
                </a:lnTo>
                <a:lnTo>
                  <a:pt x="558927" y="806056"/>
                </a:lnTo>
                <a:lnTo>
                  <a:pt x="537812" y="804732"/>
                </a:lnTo>
                <a:lnTo>
                  <a:pt x="536428" y="804552"/>
                </a:lnTo>
                <a:lnTo>
                  <a:pt x="530532" y="804131"/>
                </a:lnTo>
                <a:lnTo>
                  <a:pt x="528968" y="804070"/>
                </a:lnTo>
                <a:lnTo>
                  <a:pt x="521810" y="803589"/>
                </a:lnTo>
                <a:lnTo>
                  <a:pt x="515493" y="803108"/>
                </a:lnTo>
                <a:lnTo>
                  <a:pt x="504063" y="802446"/>
                </a:lnTo>
                <a:lnTo>
                  <a:pt x="497385" y="801965"/>
                </a:lnTo>
                <a:lnTo>
                  <a:pt x="490768" y="801484"/>
                </a:lnTo>
                <a:lnTo>
                  <a:pt x="465682" y="799739"/>
                </a:lnTo>
                <a:lnTo>
                  <a:pt x="460870" y="799378"/>
                </a:lnTo>
                <a:lnTo>
                  <a:pt x="457501" y="799077"/>
                </a:lnTo>
                <a:lnTo>
                  <a:pt x="449801" y="798596"/>
                </a:lnTo>
                <a:lnTo>
                  <a:pt x="444386" y="798115"/>
                </a:lnTo>
                <a:lnTo>
                  <a:pt x="434520" y="797333"/>
                </a:lnTo>
                <a:lnTo>
                  <a:pt x="430309" y="797032"/>
                </a:lnTo>
                <a:lnTo>
                  <a:pt x="427001" y="796731"/>
                </a:lnTo>
                <a:lnTo>
                  <a:pt x="423812" y="796491"/>
                </a:lnTo>
                <a:lnTo>
                  <a:pt x="412443" y="795709"/>
                </a:lnTo>
                <a:lnTo>
                  <a:pt x="406427" y="795468"/>
                </a:lnTo>
                <a:lnTo>
                  <a:pt x="394997" y="794626"/>
                </a:lnTo>
                <a:lnTo>
                  <a:pt x="387898" y="794024"/>
                </a:lnTo>
                <a:lnTo>
                  <a:pt x="378995" y="793362"/>
                </a:lnTo>
                <a:lnTo>
                  <a:pt x="360105" y="791738"/>
                </a:lnTo>
                <a:lnTo>
                  <a:pt x="350961" y="791076"/>
                </a:lnTo>
                <a:lnTo>
                  <a:pt x="341937" y="790294"/>
                </a:lnTo>
                <a:lnTo>
                  <a:pt x="337847" y="789933"/>
                </a:lnTo>
                <a:lnTo>
                  <a:pt x="329785" y="789211"/>
                </a:lnTo>
                <a:lnTo>
                  <a:pt x="314084" y="787888"/>
                </a:lnTo>
                <a:lnTo>
                  <a:pt x="306565" y="787166"/>
                </a:lnTo>
                <a:lnTo>
                  <a:pt x="288878" y="785602"/>
                </a:lnTo>
                <a:lnTo>
                  <a:pt x="285449" y="785361"/>
                </a:lnTo>
                <a:lnTo>
                  <a:pt x="281900" y="784940"/>
                </a:lnTo>
                <a:lnTo>
                  <a:pt x="263732" y="783316"/>
                </a:lnTo>
                <a:lnTo>
                  <a:pt x="256092" y="782474"/>
                </a:lnTo>
                <a:lnTo>
                  <a:pt x="253686" y="782353"/>
                </a:lnTo>
                <a:lnTo>
                  <a:pt x="245564" y="781752"/>
                </a:lnTo>
                <a:lnTo>
                  <a:pt x="228119" y="780308"/>
                </a:lnTo>
                <a:lnTo>
                  <a:pt x="222344" y="779827"/>
                </a:lnTo>
                <a:lnTo>
                  <a:pt x="212117" y="779045"/>
                </a:lnTo>
                <a:lnTo>
                  <a:pt x="203695" y="778323"/>
                </a:lnTo>
                <a:lnTo>
                  <a:pt x="200566" y="778022"/>
                </a:lnTo>
                <a:lnTo>
                  <a:pt x="196055" y="777541"/>
                </a:lnTo>
                <a:lnTo>
                  <a:pt x="193408" y="777300"/>
                </a:lnTo>
                <a:lnTo>
                  <a:pt x="182820" y="776338"/>
                </a:lnTo>
                <a:lnTo>
                  <a:pt x="176263" y="775736"/>
                </a:lnTo>
                <a:lnTo>
                  <a:pt x="170006" y="775134"/>
                </a:lnTo>
                <a:lnTo>
                  <a:pt x="164231" y="774593"/>
                </a:lnTo>
                <a:lnTo>
                  <a:pt x="159839" y="774232"/>
                </a:lnTo>
                <a:lnTo>
                  <a:pt x="149011" y="773209"/>
                </a:lnTo>
                <a:lnTo>
                  <a:pt x="144559" y="772788"/>
                </a:lnTo>
                <a:lnTo>
                  <a:pt x="143055" y="772668"/>
                </a:lnTo>
                <a:lnTo>
                  <a:pt x="137762" y="772127"/>
                </a:lnTo>
                <a:lnTo>
                  <a:pt x="133611" y="771766"/>
                </a:lnTo>
                <a:lnTo>
                  <a:pt x="129821" y="771405"/>
                </a:lnTo>
                <a:lnTo>
                  <a:pt x="126993" y="771164"/>
                </a:lnTo>
                <a:lnTo>
                  <a:pt x="125429" y="771044"/>
                </a:lnTo>
                <a:lnTo>
                  <a:pt x="121820" y="770863"/>
                </a:lnTo>
                <a:lnTo>
                  <a:pt x="109487" y="769720"/>
                </a:lnTo>
                <a:lnTo>
                  <a:pt x="102930" y="769119"/>
                </a:lnTo>
                <a:lnTo>
                  <a:pt x="100945" y="768878"/>
                </a:lnTo>
                <a:lnTo>
                  <a:pt x="97335" y="768517"/>
                </a:lnTo>
                <a:lnTo>
                  <a:pt x="93365" y="768156"/>
                </a:lnTo>
                <a:lnTo>
                  <a:pt x="86447" y="767434"/>
                </a:lnTo>
                <a:lnTo>
                  <a:pt x="84221" y="767134"/>
                </a:lnTo>
                <a:lnTo>
                  <a:pt x="76400" y="766412"/>
                </a:lnTo>
                <a:lnTo>
                  <a:pt x="70686" y="765389"/>
                </a:lnTo>
                <a:lnTo>
                  <a:pt x="65692" y="764968"/>
                </a:lnTo>
                <a:lnTo>
                  <a:pt x="62023" y="764547"/>
                </a:lnTo>
                <a:lnTo>
                  <a:pt x="57571" y="764126"/>
                </a:lnTo>
                <a:lnTo>
                  <a:pt x="51435" y="763524"/>
                </a:lnTo>
                <a:lnTo>
                  <a:pt x="46502" y="762922"/>
                </a:lnTo>
                <a:lnTo>
                  <a:pt x="37839" y="761840"/>
                </a:lnTo>
                <a:lnTo>
                  <a:pt x="34350" y="761599"/>
                </a:lnTo>
                <a:lnTo>
                  <a:pt x="28876" y="760877"/>
                </a:lnTo>
                <a:lnTo>
                  <a:pt x="24544" y="760336"/>
                </a:lnTo>
                <a:lnTo>
                  <a:pt x="19130" y="759854"/>
                </a:lnTo>
                <a:lnTo>
                  <a:pt x="11550" y="758892"/>
                </a:lnTo>
                <a:lnTo>
                  <a:pt x="9144" y="758651"/>
                </a:lnTo>
                <a:lnTo>
                  <a:pt x="1744" y="757869"/>
                </a:lnTo>
                <a:lnTo>
                  <a:pt x="0" y="757568"/>
                </a:lnTo>
                <a:lnTo>
                  <a:pt x="180" y="755523"/>
                </a:lnTo>
                <a:lnTo>
                  <a:pt x="1203" y="746740"/>
                </a:lnTo>
                <a:lnTo>
                  <a:pt x="1985" y="739341"/>
                </a:lnTo>
                <a:lnTo>
                  <a:pt x="2166" y="737355"/>
                </a:lnTo>
                <a:lnTo>
                  <a:pt x="2466" y="735009"/>
                </a:lnTo>
                <a:lnTo>
                  <a:pt x="2948" y="730678"/>
                </a:lnTo>
                <a:lnTo>
                  <a:pt x="3670" y="724060"/>
                </a:lnTo>
                <a:lnTo>
                  <a:pt x="4692" y="714435"/>
                </a:lnTo>
                <a:lnTo>
                  <a:pt x="4993" y="711848"/>
                </a:lnTo>
                <a:lnTo>
                  <a:pt x="6016" y="703065"/>
                </a:lnTo>
                <a:lnTo>
                  <a:pt x="8663" y="678581"/>
                </a:lnTo>
                <a:lnTo>
                  <a:pt x="9866" y="667392"/>
                </a:lnTo>
                <a:lnTo>
                  <a:pt x="10949" y="658308"/>
                </a:lnTo>
                <a:lnTo>
                  <a:pt x="11911" y="650066"/>
                </a:lnTo>
                <a:lnTo>
                  <a:pt x="12453" y="644832"/>
                </a:lnTo>
                <a:lnTo>
                  <a:pt x="13054" y="639057"/>
                </a:lnTo>
                <a:lnTo>
                  <a:pt x="13536" y="634545"/>
                </a:lnTo>
                <a:lnTo>
                  <a:pt x="13836" y="631477"/>
                </a:lnTo>
                <a:lnTo>
                  <a:pt x="14859" y="622574"/>
                </a:lnTo>
                <a:lnTo>
                  <a:pt x="15581" y="615476"/>
                </a:lnTo>
                <a:lnTo>
                  <a:pt x="16182" y="609279"/>
                </a:lnTo>
                <a:lnTo>
                  <a:pt x="16964" y="602120"/>
                </a:lnTo>
                <a:lnTo>
                  <a:pt x="17927" y="593217"/>
                </a:lnTo>
                <a:lnTo>
                  <a:pt x="17987" y="592856"/>
                </a:lnTo>
                <a:lnTo>
                  <a:pt x="17987" y="592555"/>
                </a:lnTo>
                <a:lnTo>
                  <a:pt x="18107" y="592134"/>
                </a:lnTo>
                <a:lnTo>
                  <a:pt x="18228" y="591172"/>
                </a:lnTo>
                <a:lnTo>
                  <a:pt x="18468" y="588344"/>
                </a:lnTo>
                <a:lnTo>
                  <a:pt x="18769" y="585757"/>
                </a:lnTo>
                <a:lnTo>
                  <a:pt x="20273" y="572282"/>
                </a:lnTo>
                <a:lnTo>
                  <a:pt x="20875" y="565665"/>
                </a:lnTo>
                <a:lnTo>
                  <a:pt x="22679" y="549181"/>
                </a:lnTo>
                <a:lnTo>
                  <a:pt x="23462" y="542444"/>
                </a:lnTo>
                <a:lnTo>
                  <a:pt x="24424" y="532999"/>
                </a:lnTo>
                <a:lnTo>
                  <a:pt x="24605" y="530954"/>
                </a:lnTo>
                <a:lnTo>
                  <a:pt x="24785" y="529751"/>
                </a:lnTo>
                <a:lnTo>
                  <a:pt x="24785" y="528908"/>
                </a:lnTo>
                <a:lnTo>
                  <a:pt x="24905" y="528547"/>
                </a:lnTo>
                <a:lnTo>
                  <a:pt x="24905" y="528247"/>
                </a:lnTo>
                <a:lnTo>
                  <a:pt x="25086" y="527043"/>
                </a:lnTo>
                <a:lnTo>
                  <a:pt x="26289" y="515553"/>
                </a:lnTo>
                <a:lnTo>
                  <a:pt x="28094" y="500093"/>
                </a:lnTo>
                <a:lnTo>
                  <a:pt x="28695" y="493174"/>
                </a:lnTo>
                <a:lnTo>
                  <a:pt x="28936" y="491670"/>
                </a:lnTo>
                <a:lnTo>
                  <a:pt x="30319" y="478857"/>
                </a:lnTo>
                <a:lnTo>
                  <a:pt x="32906" y="457200"/>
                </a:lnTo>
                <a:lnTo>
                  <a:pt x="33869" y="449259"/>
                </a:lnTo>
                <a:lnTo>
                  <a:pt x="34591" y="443484"/>
                </a:lnTo>
                <a:lnTo>
                  <a:pt x="34591" y="443183"/>
                </a:lnTo>
                <a:lnTo>
                  <a:pt x="34771" y="441379"/>
                </a:lnTo>
                <a:lnTo>
                  <a:pt x="35974" y="431392"/>
                </a:lnTo>
                <a:lnTo>
                  <a:pt x="36696" y="425617"/>
                </a:lnTo>
                <a:lnTo>
                  <a:pt x="37478" y="418579"/>
                </a:lnTo>
                <a:lnTo>
                  <a:pt x="38802" y="405284"/>
                </a:lnTo>
                <a:lnTo>
                  <a:pt x="39464" y="399749"/>
                </a:lnTo>
                <a:lnTo>
                  <a:pt x="40667" y="388921"/>
                </a:lnTo>
                <a:lnTo>
                  <a:pt x="41028" y="384950"/>
                </a:lnTo>
                <a:lnTo>
                  <a:pt x="41028" y="384048"/>
                </a:lnTo>
                <a:lnTo>
                  <a:pt x="41449" y="380378"/>
                </a:lnTo>
                <a:lnTo>
                  <a:pt x="41749" y="377792"/>
                </a:lnTo>
                <a:lnTo>
                  <a:pt x="41990" y="376288"/>
                </a:lnTo>
                <a:lnTo>
                  <a:pt x="42592" y="369790"/>
                </a:lnTo>
                <a:lnTo>
                  <a:pt x="43073" y="365399"/>
                </a:lnTo>
                <a:lnTo>
                  <a:pt x="43314" y="363534"/>
                </a:lnTo>
                <a:lnTo>
                  <a:pt x="43314" y="362812"/>
                </a:lnTo>
                <a:lnTo>
                  <a:pt x="44396" y="353608"/>
                </a:lnTo>
                <a:lnTo>
                  <a:pt x="44697" y="351202"/>
                </a:lnTo>
                <a:lnTo>
                  <a:pt x="45058" y="347111"/>
                </a:lnTo>
                <a:lnTo>
                  <a:pt x="45359" y="344825"/>
                </a:lnTo>
                <a:lnTo>
                  <a:pt x="45600" y="343261"/>
                </a:lnTo>
                <a:lnTo>
                  <a:pt x="46502" y="334057"/>
                </a:lnTo>
                <a:lnTo>
                  <a:pt x="47224" y="327921"/>
                </a:lnTo>
                <a:lnTo>
                  <a:pt x="48427" y="315047"/>
                </a:lnTo>
                <a:lnTo>
                  <a:pt x="48848" y="311738"/>
                </a:lnTo>
                <a:lnTo>
                  <a:pt x="49149" y="309272"/>
                </a:lnTo>
                <a:lnTo>
                  <a:pt x="51315" y="288878"/>
                </a:lnTo>
                <a:lnTo>
                  <a:pt x="52518" y="278050"/>
                </a:lnTo>
                <a:lnTo>
                  <a:pt x="52758" y="275403"/>
                </a:lnTo>
                <a:lnTo>
                  <a:pt x="54563" y="259040"/>
                </a:lnTo>
                <a:lnTo>
                  <a:pt x="56669" y="238285"/>
                </a:lnTo>
                <a:lnTo>
                  <a:pt x="56849" y="236180"/>
                </a:lnTo>
                <a:lnTo>
                  <a:pt x="57030" y="234556"/>
                </a:lnTo>
                <a:lnTo>
                  <a:pt x="57330" y="232089"/>
                </a:lnTo>
                <a:lnTo>
                  <a:pt x="57571" y="229984"/>
                </a:lnTo>
                <a:lnTo>
                  <a:pt x="58293" y="222885"/>
                </a:lnTo>
                <a:lnTo>
                  <a:pt x="58293" y="222524"/>
                </a:lnTo>
                <a:lnTo>
                  <a:pt x="59376" y="213320"/>
                </a:lnTo>
                <a:lnTo>
                  <a:pt x="59556" y="211274"/>
                </a:lnTo>
                <a:lnTo>
                  <a:pt x="60037" y="206642"/>
                </a:lnTo>
                <a:lnTo>
                  <a:pt x="60278" y="205259"/>
                </a:lnTo>
                <a:lnTo>
                  <a:pt x="60820" y="199604"/>
                </a:lnTo>
                <a:lnTo>
                  <a:pt x="61421" y="192987"/>
                </a:lnTo>
                <a:lnTo>
                  <a:pt x="61602" y="192204"/>
                </a:lnTo>
                <a:lnTo>
                  <a:pt x="61963" y="189076"/>
                </a:lnTo>
                <a:lnTo>
                  <a:pt x="62023" y="185226"/>
                </a:lnTo>
                <a:lnTo>
                  <a:pt x="62985" y="177827"/>
                </a:lnTo>
                <a:lnTo>
                  <a:pt x="63166" y="176082"/>
                </a:lnTo>
                <a:lnTo>
                  <a:pt x="63948" y="169044"/>
                </a:lnTo>
                <a:lnTo>
                  <a:pt x="63948" y="168923"/>
                </a:lnTo>
                <a:lnTo>
                  <a:pt x="64128" y="167299"/>
                </a:lnTo>
                <a:lnTo>
                  <a:pt x="64188" y="165434"/>
                </a:lnTo>
                <a:lnTo>
                  <a:pt x="64369" y="164051"/>
                </a:lnTo>
                <a:lnTo>
                  <a:pt x="66234" y="147447"/>
                </a:lnTo>
                <a:lnTo>
                  <a:pt x="67076" y="139085"/>
                </a:lnTo>
                <a:lnTo>
                  <a:pt x="68881" y="122241"/>
                </a:lnTo>
                <a:lnTo>
                  <a:pt x="70445" y="108164"/>
                </a:lnTo>
                <a:lnTo>
                  <a:pt x="70625" y="106540"/>
                </a:lnTo>
                <a:lnTo>
                  <a:pt x="70625" y="106239"/>
                </a:lnTo>
                <a:lnTo>
                  <a:pt x="71467" y="99441"/>
                </a:lnTo>
                <a:lnTo>
                  <a:pt x="71046" y="98599"/>
                </a:lnTo>
                <a:lnTo>
                  <a:pt x="72731" y="82416"/>
                </a:lnTo>
                <a:lnTo>
                  <a:pt x="73814" y="72550"/>
                </a:lnTo>
                <a:lnTo>
                  <a:pt x="74475" y="65873"/>
                </a:lnTo>
                <a:lnTo>
                  <a:pt x="74596" y="65572"/>
                </a:lnTo>
                <a:lnTo>
                  <a:pt x="75017" y="60699"/>
                </a:lnTo>
                <a:lnTo>
                  <a:pt x="75979" y="51796"/>
                </a:lnTo>
                <a:lnTo>
                  <a:pt x="77423" y="37719"/>
                </a:lnTo>
                <a:lnTo>
                  <a:pt x="78626" y="27131"/>
                </a:lnTo>
                <a:lnTo>
                  <a:pt x="79589" y="17686"/>
                </a:lnTo>
                <a:lnTo>
                  <a:pt x="81514" y="0"/>
                </a:lnTo>
                <a:lnTo>
                  <a:pt x="95952" y="1624"/>
                </a:lnTo>
                <a:lnTo>
                  <a:pt x="108585" y="2888"/>
                </a:lnTo>
                <a:lnTo>
                  <a:pt x="116766" y="3850"/>
                </a:lnTo>
                <a:lnTo>
                  <a:pt x="127896" y="6617"/>
                </a:lnTo>
                <a:lnTo>
                  <a:pt x="129580" y="6858"/>
                </a:lnTo>
                <a:lnTo>
                  <a:pt x="132287" y="7159"/>
                </a:lnTo>
                <a:lnTo>
                  <a:pt x="136498" y="7520"/>
                </a:lnTo>
                <a:lnTo>
                  <a:pt x="146545" y="8603"/>
                </a:lnTo>
                <a:lnTo>
                  <a:pt x="148229" y="8723"/>
                </a:lnTo>
                <a:lnTo>
                  <a:pt x="152801" y="9144"/>
                </a:lnTo>
                <a:lnTo>
                  <a:pt x="154305" y="9385"/>
                </a:lnTo>
                <a:lnTo>
                  <a:pt x="162486" y="9986"/>
                </a:lnTo>
                <a:lnTo>
                  <a:pt x="167660" y="9385"/>
                </a:lnTo>
                <a:lnTo>
                  <a:pt x="178609" y="10468"/>
                </a:lnTo>
                <a:lnTo>
                  <a:pt x="183903" y="11550"/>
                </a:lnTo>
                <a:lnTo>
                  <a:pt x="192084" y="12393"/>
                </a:lnTo>
                <a:lnTo>
                  <a:pt x="197438" y="12934"/>
                </a:lnTo>
                <a:lnTo>
                  <a:pt x="199724" y="12934"/>
                </a:lnTo>
                <a:lnTo>
                  <a:pt x="207906" y="12693"/>
                </a:lnTo>
                <a:lnTo>
                  <a:pt x="215726" y="13475"/>
                </a:lnTo>
                <a:lnTo>
                  <a:pt x="221742" y="14077"/>
                </a:lnTo>
                <a:lnTo>
                  <a:pt x="240812" y="16002"/>
                </a:lnTo>
                <a:lnTo>
                  <a:pt x="241774" y="16062"/>
                </a:lnTo>
                <a:lnTo>
                  <a:pt x="247790" y="16784"/>
                </a:lnTo>
                <a:lnTo>
                  <a:pt x="250497" y="17265"/>
                </a:lnTo>
                <a:lnTo>
                  <a:pt x="253325" y="17506"/>
                </a:lnTo>
                <a:lnTo>
                  <a:pt x="259521" y="18107"/>
                </a:lnTo>
                <a:lnTo>
                  <a:pt x="263070" y="18288"/>
                </a:lnTo>
                <a:lnTo>
                  <a:pt x="266680" y="18649"/>
                </a:lnTo>
                <a:lnTo>
                  <a:pt x="269207" y="18890"/>
                </a:lnTo>
                <a:lnTo>
                  <a:pt x="279854" y="19852"/>
                </a:lnTo>
                <a:lnTo>
                  <a:pt x="283344" y="20093"/>
                </a:lnTo>
                <a:lnTo>
                  <a:pt x="284727" y="20213"/>
                </a:lnTo>
                <a:lnTo>
                  <a:pt x="295616" y="20995"/>
                </a:lnTo>
                <a:lnTo>
                  <a:pt x="300428" y="21416"/>
                </a:lnTo>
                <a:lnTo>
                  <a:pt x="313242" y="22499"/>
                </a:lnTo>
                <a:lnTo>
                  <a:pt x="317212" y="22800"/>
                </a:lnTo>
                <a:lnTo>
                  <a:pt x="325033" y="23462"/>
                </a:lnTo>
                <a:lnTo>
                  <a:pt x="327018" y="23642"/>
                </a:lnTo>
                <a:lnTo>
                  <a:pt x="333034" y="24183"/>
                </a:lnTo>
                <a:lnTo>
                  <a:pt x="341516" y="24905"/>
                </a:lnTo>
                <a:lnTo>
                  <a:pt x="344043" y="26289"/>
                </a:lnTo>
                <a:lnTo>
                  <a:pt x="347953" y="26650"/>
                </a:lnTo>
                <a:lnTo>
                  <a:pt x="354390" y="27191"/>
                </a:lnTo>
                <a:lnTo>
                  <a:pt x="359864" y="27673"/>
                </a:lnTo>
                <a:lnTo>
                  <a:pt x="361789" y="27913"/>
                </a:lnTo>
                <a:lnTo>
                  <a:pt x="368106" y="28395"/>
                </a:lnTo>
                <a:lnTo>
                  <a:pt x="368467" y="28395"/>
                </a:lnTo>
                <a:lnTo>
                  <a:pt x="395418" y="30620"/>
                </a:lnTo>
                <a:lnTo>
                  <a:pt x="404863" y="31402"/>
                </a:lnTo>
                <a:lnTo>
                  <a:pt x="405584" y="31463"/>
                </a:lnTo>
                <a:lnTo>
                  <a:pt x="413224" y="32064"/>
                </a:lnTo>
                <a:lnTo>
                  <a:pt x="417255" y="32425"/>
                </a:lnTo>
                <a:lnTo>
                  <a:pt x="420022" y="32786"/>
                </a:lnTo>
                <a:lnTo>
                  <a:pt x="440235" y="34410"/>
                </a:lnTo>
                <a:lnTo>
                  <a:pt x="447154" y="34892"/>
                </a:lnTo>
                <a:lnTo>
                  <a:pt x="455215" y="35613"/>
                </a:lnTo>
                <a:lnTo>
                  <a:pt x="455455" y="35613"/>
                </a:lnTo>
                <a:lnTo>
                  <a:pt x="457982" y="35734"/>
                </a:lnTo>
                <a:lnTo>
                  <a:pt x="473563" y="36937"/>
                </a:lnTo>
                <a:lnTo>
                  <a:pt x="494438" y="38561"/>
                </a:lnTo>
                <a:lnTo>
                  <a:pt x="500393" y="39043"/>
                </a:lnTo>
                <a:lnTo>
                  <a:pt x="515794" y="40246"/>
                </a:lnTo>
                <a:lnTo>
                  <a:pt x="527284" y="41028"/>
                </a:lnTo>
                <a:lnTo>
                  <a:pt x="530833" y="41328"/>
                </a:lnTo>
                <a:lnTo>
                  <a:pt x="536368" y="41629"/>
                </a:lnTo>
                <a:lnTo>
                  <a:pt x="541060" y="41990"/>
                </a:lnTo>
                <a:lnTo>
                  <a:pt x="547256" y="42411"/>
                </a:lnTo>
                <a:lnTo>
                  <a:pt x="551648" y="42712"/>
                </a:lnTo>
                <a:lnTo>
                  <a:pt x="557543" y="43133"/>
                </a:lnTo>
                <a:lnTo>
                  <a:pt x="572763" y="44216"/>
                </a:lnTo>
                <a:lnTo>
                  <a:pt x="575350" y="44397"/>
                </a:lnTo>
                <a:lnTo>
                  <a:pt x="576072" y="44397"/>
                </a:lnTo>
                <a:lnTo>
                  <a:pt x="578238" y="44697"/>
                </a:lnTo>
                <a:lnTo>
                  <a:pt x="579621" y="44697"/>
                </a:lnTo>
                <a:lnTo>
                  <a:pt x="582328" y="44938"/>
                </a:lnTo>
                <a:lnTo>
                  <a:pt x="584374" y="45058"/>
                </a:lnTo>
                <a:lnTo>
                  <a:pt x="590390" y="45600"/>
                </a:lnTo>
                <a:lnTo>
                  <a:pt x="599894" y="46201"/>
                </a:lnTo>
                <a:lnTo>
                  <a:pt x="603624" y="46562"/>
                </a:lnTo>
                <a:lnTo>
                  <a:pt x="609339" y="47465"/>
                </a:lnTo>
                <a:lnTo>
                  <a:pt x="610783" y="47705"/>
                </a:lnTo>
                <a:lnTo>
                  <a:pt x="613791" y="47886"/>
                </a:lnTo>
                <a:lnTo>
                  <a:pt x="617401" y="48186"/>
                </a:lnTo>
                <a:lnTo>
                  <a:pt x="618784" y="48307"/>
                </a:lnTo>
                <a:lnTo>
                  <a:pt x="626605" y="48848"/>
                </a:lnTo>
                <a:lnTo>
                  <a:pt x="635207" y="49450"/>
                </a:lnTo>
                <a:lnTo>
                  <a:pt x="642426" y="49931"/>
                </a:lnTo>
                <a:lnTo>
                  <a:pt x="649705" y="50412"/>
                </a:lnTo>
                <a:lnTo>
                  <a:pt x="653976" y="50773"/>
                </a:lnTo>
                <a:lnTo>
                  <a:pt x="672505" y="51976"/>
                </a:lnTo>
                <a:lnTo>
                  <a:pt x="680325" y="52578"/>
                </a:lnTo>
                <a:lnTo>
                  <a:pt x="692056" y="53360"/>
                </a:lnTo>
                <a:lnTo>
                  <a:pt x="694824" y="53480"/>
                </a:lnTo>
                <a:lnTo>
                  <a:pt x="699636" y="53841"/>
                </a:lnTo>
                <a:lnTo>
                  <a:pt x="719248" y="55165"/>
                </a:lnTo>
                <a:lnTo>
                  <a:pt x="724181" y="55345"/>
                </a:lnTo>
                <a:lnTo>
                  <a:pt x="731039" y="55827"/>
                </a:lnTo>
                <a:lnTo>
                  <a:pt x="740423" y="56428"/>
                </a:lnTo>
                <a:lnTo>
                  <a:pt x="743672" y="56609"/>
                </a:lnTo>
                <a:lnTo>
                  <a:pt x="749267" y="56909"/>
                </a:lnTo>
                <a:lnTo>
                  <a:pt x="755042" y="57210"/>
                </a:lnTo>
                <a:lnTo>
                  <a:pt x="765268" y="57812"/>
                </a:lnTo>
                <a:lnTo>
                  <a:pt x="767434" y="56609"/>
                </a:lnTo>
                <a:lnTo>
                  <a:pt x="781511" y="57270"/>
                </a:lnTo>
                <a:lnTo>
                  <a:pt x="786925" y="57571"/>
                </a:lnTo>
                <a:lnTo>
                  <a:pt x="795949" y="58052"/>
                </a:lnTo>
                <a:lnTo>
                  <a:pt x="809785" y="58895"/>
                </a:lnTo>
                <a:lnTo>
                  <a:pt x="813756" y="59075"/>
                </a:lnTo>
                <a:lnTo>
                  <a:pt x="828374" y="59857"/>
                </a:lnTo>
                <a:lnTo>
                  <a:pt x="832826" y="60038"/>
                </a:lnTo>
                <a:lnTo>
                  <a:pt x="835593" y="60158"/>
                </a:lnTo>
                <a:lnTo>
                  <a:pt x="839804" y="60398"/>
                </a:lnTo>
                <a:lnTo>
                  <a:pt x="846301" y="60759"/>
                </a:lnTo>
                <a:lnTo>
                  <a:pt x="861581" y="61481"/>
                </a:lnTo>
                <a:lnTo>
                  <a:pt x="876140" y="62083"/>
                </a:lnTo>
                <a:lnTo>
                  <a:pt x="881373" y="62444"/>
                </a:lnTo>
                <a:lnTo>
                  <a:pt x="886066" y="62685"/>
                </a:lnTo>
                <a:lnTo>
                  <a:pt x="902549" y="63406"/>
                </a:lnTo>
                <a:lnTo>
                  <a:pt x="915904" y="64008"/>
                </a:lnTo>
                <a:lnTo>
                  <a:pt x="931304" y="64790"/>
                </a:lnTo>
                <a:lnTo>
                  <a:pt x="934974" y="65031"/>
                </a:lnTo>
                <a:lnTo>
                  <a:pt x="938764" y="65211"/>
                </a:lnTo>
                <a:lnTo>
                  <a:pt x="953503" y="65873"/>
                </a:lnTo>
                <a:lnTo>
                  <a:pt x="960301" y="66114"/>
                </a:lnTo>
                <a:lnTo>
                  <a:pt x="968121" y="66414"/>
                </a:lnTo>
                <a:lnTo>
                  <a:pt x="974197" y="66655"/>
                </a:lnTo>
                <a:lnTo>
                  <a:pt x="983582" y="67076"/>
                </a:lnTo>
                <a:lnTo>
                  <a:pt x="1008246" y="68159"/>
                </a:lnTo>
                <a:lnTo>
                  <a:pt x="1015465" y="68339"/>
                </a:lnTo>
                <a:lnTo>
                  <a:pt x="1015165" y="80551"/>
                </a:lnTo>
                <a:lnTo>
                  <a:pt x="1015044" y="84341"/>
                </a:lnTo>
                <a:lnTo>
                  <a:pt x="1014683" y="93124"/>
                </a:lnTo>
                <a:lnTo>
                  <a:pt x="1014443" y="103592"/>
                </a:lnTo>
                <a:lnTo>
                  <a:pt x="1014322" y="105637"/>
                </a:lnTo>
                <a:lnTo>
                  <a:pt x="1014322" y="108886"/>
                </a:lnTo>
                <a:lnTo>
                  <a:pt x="1013961" y="117548"/>
                </a:lnTo>
                <a:lnTo>
                  <a:pt x="1013600" y="127414"/>
                </a:lnTo>
                <a:lnTo>
                  <a:pt x="1013360" y="135957"/>
                </a:lnTo>
                <a:lnTo>
                  <a:pt x="1013059" y="143296"/>
                </a:lnTo>
                <a:lnTo>
                  <a:pt x="1012638" y="153824"/>
                </a:lnTo>
                <a:lnTo>
                  <a:pt x="1012638" y="154726"/>
                </a:lnTo>
                <a:lnTo>
                  <a:pt x="1012457" y="159418"/>
                </a:lnTo>
                <a:lnTo>
                  <a:pt x="1011735" y="182699"/>
                </a:lnTo>
                <a:lnTo>
                  <a:pt x="1011254" y="196055"/>
                </a:lnTo>
                <a:lnTo>
                  <a:pt x="1011134" y="198942"/>
                </a:lnTo>
                <a:lnTo>
                  <a:pt x="1010833" y="208688"/>
                </a:lnTo>
                <a:lnTo>
                  <a:pt x="1010833" y="210252"/>
                </a:lnTo>
                <a:lnTo>
                  <a:pt x="1010532" y="218975"/>
                </a:lnTo>
                <a:lnTo>
                  <a:pt x="1010472" y="223487"/>
                </a:lnTo>
                <a:lnTo>
                  <a:pt x="1010292" y="227698"/>
                </a:lnTo>
                <a:lnTo>
                  <a:pt x="1009991" y="236180"/>
                </a:lnTo>
                <a:lnTo>
                  <a:pt x="1009149" y="257656"/>
                </a:lnTo>
                <a:lnTo>
                  <a:pt x="1008788" y="269387"/>
                </a:lnTo>
                <a:lnTo>
                  <a:pt x="1008667" y="269989"/>
                </a:lnTo>
                <a:lnTo>
                  <a:pt x="1008306" y="280697"/>
                </a:lnTo>
                <a:lnTo>
                  <a:pt x="1008066" y="285509"/>
                </a:lnTo>
                <a:lnTo>
                  <a:pt x="1007645" y="300609"/>
                </a:lnTo>
                <a:lnTo>
                  <a:pt x="1007524" y="303015"/>
                </a:lnTo>
              </a:path>
            </a:pathLst>
          </a:custGeom>
          <a:solidFill>
            <a:srgbClr val="FF5736"/>
          </a:solidFill>
          <a:ln w="190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19567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93A641-FEB3-96DE-26B8-5279125ECD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118th US House makeup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7457468-8B06-48CA-9B50-88FC974BB08B}"/>
              </a:ext>
            </a:extLst>
          </p:cNvPr>
          <p:cNvSpPr txBox="1"/>
          <p:nvPr/>
        </p:nvSpPr>
        <p:spPr>
          <a:xfrm>
            <a:off x="1052411" y="6152719"/>
            <a:ext cx="1074881" cy="20116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US" sz="700" spc="100" dirty="0">
                <a:solidFill>
                  <a:srgbClr val="7B7B7B"/>
                </a:solidFill>
              </a:rPr>
              <a:t>AP DATA AS OF</a:t>
            </a:r>
          </a:p>
        </p:txBody>
      </p:sp>
      <p:sp>
        <p:nvSpPr>
          <p:cNvPr id="5" name="Rectangle 4" title="txtSourceTime">
            <a:extLst>
              <a:ext uri="{FF2B5EF4-FFF2-40B4-BE49-F238E27FC236}">
                <a16:creationId xmlns:a16="http://schemas.microsoft.com/office/drawing/2014/main" id="{C37750C4-25EC-AB72-AAEB-6A9F24F309E9}"/>
              </a:ext>
            </a:extLst>
          </p:cNvPr>
          <p:cNvSpPr/>
          <p:nvPr/>
        </p:nvSpPr>
        <p:spPr>
          <a:xfrm>
            <a:off x="1938794" y="6147956"/>
            <a:ext cx="967662" cy="201168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/>
          <a:p>
            <a:r>
              <a:rPr lang="en-US" sz="800" dirty="0">
                <a:solidFill>
                  <a:srgbClr val="7B7B7B"/>
                </a:solidFill>
              </a:rPr>
              <a:t>12/30/2022 12:05 PM</a:t>
            </a:r>
          </a:p>
        </p:txBody>
      </p:sp>
      <p:sp>
        <p:nvSpPr>
          <p:cNvPr id="444" name="Rounded Rectangle 570">
            <a:extLst>
              <a:ext uri="{FF2B5EF4-FFF2-40B4-BE49-F238E27FC236}">
                <a16:creationId xmlns:a16="http://schemas.microsoft.com/office/drawing/2014/main" id="{4F50FEF9-19DE-3328-EC52-3CEA53773B79}"/>
              </a:ext>
            </a:extLst>
          </p:cNvPr>
          <p:cNvSpPr/>
          <p:nvPr/>
        </p:nvSpPr>
        <p:spPr>
          <a:xfrm>
            <a:off x="993149" y="2065904"/>
            <a:ext cx="7157702" cy="3761182"/>
          </a:xfrm>
          <a:prstGeom prst="roundRect">
            <a:avLst>
              <a:gd name="adj" fmla="val 2245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cs typeface="Arial" panose="020B0604020202020204" pitchFamily="34" charset="0"/>
            </a:endParaRPr>
          </a:p>
        </p:txBody>
      </p:sp>
      <p:sp>
        <p:nvSpPr>
          <p:cNvPr id="445" name="Rounded Rectangle 606">
            <a:extLst>
              <a:ext uri="{FF2B5EF4-FFF2-40B4-BE49-F238E27FC236}">
                <a16:creationId xmlns:a16="http://schemas.microsoft.com/office/drawing/2014/main" id="{9D093E84-E0BC-A7DA-274D-A7D15B90CA59}"/>
              </a:ext>
            </a:extLst>
          </p:cNvPr>
          <p:cNvSpPr/>
          <p:nvPr/>
        </p:nvSpPr>
        <p:spPr>
          <a:xfrm>
            <a:off x="6133243" y="5325506"/>
            <a:ext cx="1847660" cy="374571"/>
          </a:xfrm>
          <a:prstGeom prst="roundRect">
            <a:avLst/>
          </a:prstGeom>
          <a:solidFill>
            <a:srgbClr val="FFFFFF"/>
          </a:solidFill>
          <a:ln>
            <a:solidFill>
              <a:srgbClr val="E7E6E6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sz="800" dirty="0">
                <a:solidFill>
                  <a:srgbClr val="1C1C1C"/>
                </a:solidFill>
                <a:cs typeface="Arial" panose="020B0604020202020204" pitchFamily="34" charset="0"/>
              </a:rPr>
              <a:t>Each cell represents one district, not in actual geographic location</a:t>
            </a:r>
          </a:p>
        </p:txBody>
      </p:sp>
      <p:sp>
        <p:nvSpPr>
          <p:cNvPr id="446" name="Rounded Rectangle 573">
            <a:extLst>
              <a:ext uri="{FF2B5EF4-FFF2-40B4-BE49-F238E27FC236}">
                <a16:creationId xmlns:a16="http://schemas.microsoft.com/office/drawing/2014/main" id="{C9106D6E-4686-3A40-8B27-2E67A6B1E7B9}"/>
              </a:ext>
            </a:extLst>
          </p:cNvPr>
          <p:cNvSpPr/>
          <p:nvPr/>
        </p:nvSpPr>
        <p:spPr>
          <a:xfrm>
            <a:off x="993149" y="1451012"/>
            <a:ext cx="7157702" cy="492596"/>
          </a:xfrm>
          <a:prstGeom prst="roundRect">
            <a:avLst>
              <a:gd name="adj" fmla="val 5895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cs typeface="Arial" panose="020B0604020202020204" pitchFamily="34" charset="0"/>
            </a:endParaRPr>
          </a:p>
        </p:txBody>
      </p:sp>
      <p:graphicFrame>
        <p:nvGraphicFramePr>
          <p:cNvPr id="447" name="Chart 446" title="chtHouseResults">
            <a:extLst>
              <a:ext uri="{FF2B5EF4-FFF2-40B4-BE49-F238E27FC236}">
                <a16:creationId xmlns:a16="http://schemas.microsoft.com/office/drawing/2014/main" id="{F0BF8820-64BA-9107-0B45-F00F5A0A90A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53991901"/>
              </p:ext>
            </p:extLst>
          </p:nvPr>
        </p:nvGraphicFramePr>
        <p:xfrm>
          <a:off x="1118896" y="1462469"/>
          <a:ext cx="6769196" cy="5599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48" name="Freeform: Shape 447" title="WV-1">
            <a:extLst>
              <a:ext uri="{FF2B5EF4-FFF2-40B4-BE49-F238E27FC236}">
                <a16:creationId xmlns:a16="http://schemas.microsoft.com/office/drawing/2014/main" id="{E71AD64B-5FF4-DF7E-4BD2-F25C9A339867}"/>
              </a:ext>
            </a:extLst>
          </p:cNvPr>
          <p:cNvSpPr/>
          <p:nvPr/>
        </p:nvSpPr>
        <p:spPr>
          <a:xfrm>
            <a:off x="5246784" y="3875623"/>
            <a:ext cx="170152" cy="158435"/>
          </a:xfrm>
          <a:custGeom>
            <a:avLst/>
            <a:gdLst>
              <a:gd name="connsiteX0" fmla="*/ 44068 w 178299"/>
              <a:gd name="connsiteY0" fmla="*/ 18911 h 162850"/>
              <a:gd name="connsiteX1" fmla="*/ 44068 w 178299"/>
              <a:gd name="connsiteY1" fmla="*/ 19924 h 162850"/>
              <a:gd name="connsiteX2" fmla="*/ 40607 w 178299"/>
              <a:gd name="connsiteY2" fmla="*/ 21866 h 162850"/>
              <a:gd name="connsiteX3" fmla="*/ 37821 w 178299"/>
              <a:gd name="connsiteY3" fmla="*/ 24229 h 162850"/>
              <a:gd name="connsiteX4" fmla="*/ 32756 w 178299"/>
              <a:gd name="connsiteY4" fmla="*/ 19839 h 162850"/>
              <a:gd name="connsiteX5" fmla="*/ 30899 w 178299"/>
              <a:gd name="connsiteY5" fmla="*/ 14352 h 162850"/>
              <a:gd name="connsiteX6" fmla="*/ 28366 w 178299"/>
              <a:gd name="connsiteY6" fmla="*/ 14099 h 162850"/>
              <a:gd name="connsiteX7" fmla="*/ 25073 w 178299"/>
              <a:gd name="connsiteY7" fmla="*/ 18573 h 162850"/>
              <a:gd name="connsiteX8" fmla="*/ 23554 w 178299"/>
              <a:gd name="connsiteY8" fmla="*/ 25073 h 162850"/>
              <a:gd name="connsiteX9" fmla="*/ 22541 w 178299"/>
              <a:gd name="connsiteY9" fmla="*/ 28451 h 162850"/>
              <a:gd name="connsiteX10" fmla="*/ 23385 w 178299"/>
              <a:gd name="connsiteY10" fmla="*/ 32334 h 162850"/>
              <a:gd name="connsiteX11" fmla="*/ 19164 w 178299"/>
              <a:gd name="connsiteY11" fmla="*/ 37146 h 162850"/>
              <a:gd name="connsiteX12" fmla="*/ 19417 w 178299"/>
              <a:gd name="connsiteY12" fmla="*/ 43309 h 162850"/>
              <a:gd name="connsiteX13" fmla="*/ 23216 w 178299"/>
              <a:gd name="connsiteY13" fmla="*/ 47446 h 162850"/>
              <a:gd name="connsiteX14" fmla="*/ 20515 w 178299"/>
              <a:gd name="connsiteY14" fmla="*/ 53271 h 162850"/>
              <a:gd name="connsiteX15" fmla="*/ 15787 w 178299"/>
              <a:gd name="connsiteY15" fmla="*/ 56310 h 162850"/>
              <a:gd name="connsiteX16" fmla="*/ 14099 w 178299"/>
              <a:gd name="connsiteY16" fmla="*/ 68551 h 162850"/>
              <a:gd name="connsiteX17" fmla="*/ 10891 w 178299"/>
              <a:gd name="connsiteY17" fmla="*/ 70915 h 162850"/>
              <a:gd name="connsiteX18" fmla="*/ 3630 w 178299"/>
              <a:gd name="connsiteY18" fmla="*/ 70746 h 162850"/>
              <a:gd name="connsiteX19" fmla="*/ 0 w 178299"/>
              <a:gd name="connsiteY19" fmla="*/ 70239 h 162850"/>
              <a:gd name="connsiteX20" fmla="*/ 3377 w 178299"/>
              <a:gd name="connsiteY20" fmla="*/ 78006 h 162850"/>
              <a:gd name="connsiteX21" fmla="*/ 1942 w 178299"/>
              <a:gd name="connsiteY21" fmla="*/ 88390 h 162850"/>
              <a:gd name="connsiteX22" fmla="*/ 1182 w 178299"/>
              <a:gd name="connsiteY22" fmla="*/ 92442 h 162850"/>
              <a:gd name="connsiteX23" fmla="*/ 2026 w 178299"/>
              <a:gd name="connsiteY23" fmla="*/ 96073 h 162850"/>
              <a:gd name="connsiteX24" fmla="*/ 5319 w 178299"/>
              <a:gd name="connsiteY24" fmla="*/ 99112 h 162850"/>
              <a:gd name="connsiteX25" fmla="*/ 12072 w 178299"/>
              <a:gd name="connsiteY25" fmla="*/ 109158 h 162850"/>
              <a:gd name="connsiteX26" fmla="*/ 16631 w 178299"/>
              <a:gd name="connsiteY26" fmla="*/ 113801 h 162850"/>
              <a:gd name="connsiteX27" fmla="*/ 20515 w 178299"/>
              <a:gd name="connsiteY27" fmla="*/ 118867 h 162850"/>
              <a:gd name="connsiteX28" fmla="*/ 30561 w 178299"/>
              <a:gd name="connsiteY28" fmla="*/ 128828 h 162850"/>
              <a:gd name="connsiteX29" fmla="*/ 42971 w 178299"/>
              <a:gd name="connsiteY29" fmla="*/ 138284 h 162850"/>
              <a:gd name="connsiteX30" fmla="*/ 51835 w 178299"/>
              <a:gd name="connsiteY30" fmla="*/ 139297 h 162850"/>
              <a:gd name="connsiteX31" fmla="*/ 53861 w 178299"/>
              <a:gd name="connsiteY31" fmla="*/ 138199 h 162850"/>
              <a:gd name="connsiteX32" fmla="*/ 54115 w 178299"/>
              <a:gd name="connsiteY32" fmla="*/ 146642 h 162850"/>
              <a:gd name="connsiteX33" fmla="*/ 57745 w 178299"/>
              <a:gd name="connsiteY33" fmla="*/ 151285 h 162850"/>
              <a:gd name="connsiteX34" fmla="*/ 63317 w 178299"/>
              <a:gd name="connsiteY34" fmla="*/ 153564 h 162850"/>
              <a:gd name="connsiteX35" fmla="*/ 70324 w 178299"/>
              <a:gd name="connsiteY35" fmla="*/ 155759 h 162850"/>
              <a:gd name="connsiteX36" fmla="*/ 75558 w 178299"/>
              <a:gd name="connsiteY36" fmla="*/ 162851 h 162850"/>
              <a:gd name="connsiteX37" fmla="*/ 83240 w 178299"/>
              <a:gd name="connsiteY37" fmla="*/ 162091 h 162850"/>
              <a:gd name="connsiteX38" fmla="*/ 89994 w 178299"/>
              <a:gd name="connsiteY38" fmla="*/ 157279 h 162850"/>
              <a:gd name="connsiteX39" fmla="*/ 97845 w 178299"/>
              <a:gd name="connsiteY39" fmla="*/ 147823 h 162850"/>
              <a:gd name="connsiteX40" fmla="*/ 102066 w 178299"/>
              <a:gd name="connsiteY40" fmla="*/ 150103 h 162850"/>
              <a:gd name="connsiteX41" fmla="*/ 105866 w 178299"/>
              <a:gd name="connsiteY41" fmla="*/ 153395 h 162850"/>
              <a:gd name="connsiteX42" fmla="*/ 128491 w 178299"/>
              <a:gd name="connsiteY42" fmla="*/ 141745 h 162850"/>
              <a:gd name="connsiteX43" fmla="*/ 129504 w 178299"/>
              <a:gd name="connsiteY43" fmla="*/ 136173 h 162850"/>
              <a:gd name="connsiteX44" fmla="*/ 131952 w 178299"/>
              <a:gd name="connsiteY44" fmla="*/ 133050 h 162850"/>
              <a:gd name="connsiteX45" fmla="*/ 138368 w 178299"/>
              <a:gd name="connsiteY45" fmla="*/ 132205 h 162850"/>
              <a:gd name="connsiteX46" fmla="*/ 146135 w 178299"/>
              <a:gd name="connsiteY46" fmla="*/ 124945 h 162850"/>
              <a:gd name="connsiteX47" fmla="*/ 156181 w 178299"/>
              <a:gd name="connsiteY47" fmla="*/ 124692 h 162850"/>
              <a:gd name="connsiteX48" fmla="*/ 160825 w 178299"/>
              <a:gd name="connsiteY48" fmla="*/ 119964 h 162850"/>
              <a:gd name="connsiteX49" fmla="*/ 165214 w 178299"/>
              <a:gd name="connsiteY49" fmla="*/ 110424 h 162850"/>
              <a:gd name="connsiteX50" fmla="*/ 160571 w 178299"/>
              <a:gd name="connsiteY50" fmla="*/ 106541 h 162850"/>
              <a:gd name="connsiteX51" fmla="*/ 162597 w 178299"/>
              <a:gd name="connsiteY51" fmla="*/ 97086 h 162850"/>
              <a:gd name="connsiteX52" fmla="*/ 167072 w 178299"/>
              <a:gd name="connsiteY52" fmla="*/ 87124 h 162850"/>
              <a:gd name="connsiteX53" fmla="*/ 172221 w 178299"/>
              <a:gd name="connsiteY53" fmla="*/ 78091 h 162850"/>
              <a:gd name="connsiteX54" fmla="*/ 176358 w 178299"/>
              <a:gd name="connsiteY54" fmla="*/ 67454 h 162850"/>
              <a:gd name="connsiteX55" fmla="*/ 176189 w 178299"/>
              <a:gd name="connsiteY55" fmla="*/ 55212 h 162850"/>
              <a:gd name="connsiteX56" fmla="*/ 178300 w 178299"/>
              <a:gd name="connsiteY56" fmla="*/ 51160 h 162850"/>
              <a:gd name="connsiteX57" fmla="*/ 169182 w 178299"/>
              <a:gd name="connsiteY57" fmla="*/ 59518 h 162850"/>
              <a:gd name="connsiteX58" fmla="*/ 133640 w 178299"/>
              <a:gd name="connsiteY58" fmla="*/ 48290 h 162850"/>
              <a:gd name="connsiteX59" fmla="*/ 125367 w 178299"/>
              <a:gd name="connsiteY59" fmla="*/ 11650 h 162850"/>
              <a:gd name="connsiteX60" fmla="*/ 89994 w 178299"/>
              <a:gd name="connsiteY60" fmla="*/ 0 h 162850"/>
              <a:gd name="connsiteX61" fmla="*/ 62219 w 178299"/>
              <a:gd name="connsiteY61" fmla="*/ 24820 h 162850"/>
              <a:gd name="connsiteX62" fmla="*/ 44068 w 178299"/>
              <a:gd name="connsiteY62" fmla="*/ 18911 h 162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78299" h="162850">
                <a:moveTo>
                  <a:pt x="44068" y="18911"/>
                </a:moveTo>
                <a:lnTo>
                  <a:pt x="44068" y="19924"/>
                </a:lnTo>
                <a:lnTo>
                  <a:pt x="40607" y="21866"/>
                </a:lnTo>
                <a:lnTo>
                  <a:pt x="37821" y="24229"/>
                </a:lnTo>
                <a:lnTo>
                  <a:pt x="32756" y="19839"/>
                </a:lnTo>
                <a:lnTo>
                  <a:pt x="30899" y="14352"/>
                </a:lnTo>
                <a:lnTo>
                  <a:pt x="28366" y="14099"/>
                </a:lnTo>
                <a:lnTo>
                  <a:pt x="25073" y="18573"/>
                </a:lnTo>
                <a:lnTo>
                  <a:pt x="23554" y="25073"/>
                </a:lnTo>
                <a:lnTo>
                  <a:pt x="22541" y="28451"/>
                </a:lnTo>
                <a:lnTo>
                  <a:pt x="23385" y="32334"/>
                </a:lnTo>
                <a:lnTo>
                  <a:pt x="19164" y="37146"/>
                </a:lnTo>
                <a:lnTo>
                  <a:pt x="19417" y="43309"/>
                </a:lnTo>
                <a:lnTo>
                  <a:pt x="23216" y="47446"/>
                </a:lnTo>
                <a:lnTo>
                  <a:pt x="20515" y="53271"/>
                </a:lnTo>
                <a:lnTo>
                  <a:pt x="15787" y="56310"/>
                </a:lnTo>
                <a:lnTo>
                  <a:pt x="14099" y="68551"/>
                </a:lnTo>
                <a:lnTo>
                  <a:pt x="10891" y="70915"/>
                </a:lnTo>
                <a:lnTo>
                  <a:pt x="3630" y="70746"/>
                </a:lnTo>
                <a:lnTo>
                  <a:pt x="0" y="70239"/>
                </a:lnTo>
                <a:lnTo>
                  <a:pt x="3377" y="78006"/>
                </a:lnTo>
                <a:lnTo>
                  <a:pt x="1942" y="88390"/>
                </a:lnTo>
                <a:lnTo>
                  <a:pt x="1182" y="92442"/>
                </a:lnTo>
                <a:lnTo>
                  <a:pt x="2026" y="96073"/>
                </a:lnTo>
                <a:lnTo>
                  <a:pt x="5319" y="99112"/>
                </a:lnTo>
                <a:lnTo>
                  <a:pt x="12072" y="109158"/>
                </a:lnTo>
                <a:lnTo>
                  <a:pt x="16631" y="113801"/>
                </a:lnTo>
                <a:lnTo>
                  <a:pt x="20515" y="118867"/>
                </a:lnTo>
                <a:lnTo>
                  <a:pt x="30561" y="128828"/>
                </a:lnTo>
                <a:lnTo>
                  <a:pt x="42971" y="138284"/>
                </a:lnTo>
                <a:lnTo>
                  <a:pt x="51835" y="139297"/>
                </a:lnTo>
                <a:lnTo>
                  <a:pt x="53861" y="138199"/>
                </a:lnTo>
                <a:lnTo>
                  <a:pt x="54115" y="146642"/>
                </a:lnTo>
                <a:lnTo>
                  <a:pt x="57745" y="151285"/>
                </a:lnTo>
                <a:lnTo>
                  <a:pt x="63317" y="153564"/>
                </a:lnTo>
                <a:lnTo>
                  <a:pt x="70324" y="155759"/>
                </a:lnTo>
                <a:lnTo>
                  <a:pt x="75558" y="162851"/>
                </a:lnTo>
                <a:lnTo>
                  <a:pt x="83240" y="162091"/>
                </a:lnTo>
                <a:lnTo>
                  <a:pt x="89994" y="157279"/>
                </a:lnTo>
                <a:lnTo>
                  <a:pt x="97845" y="147823"/>
                </a:lnTo>
                <a:lnTo>
                  <a:pt x="102066" y="150103"/>
                </a:lnTo>
                <a:lnTo>
                  <a:pt x="105866" y="153395"/>
                </a:lnTo>
                <a:lnTo>
                  <a:pt x="128491" y="141745"/>
                </a:lnTo>
                <a:lnTo>
                  <a:pt x="129504" y="136173"/>
                </a:lnTo>
                <a:lnTo>
                  <a:pt x="131952" y="133050"/>
                </a:lnTo>
                <a:lnTo>
                  <a:pt x="138368" y="132205"/>
                </a:lnTo>
                <a:lnTo>
                  <a:pt x="146135" y="124945"/>
                </a:lnTo>
                <a:lnTo>
                  <a:pt x="156181" y="124692"/>
                </a:lnTo>
                <a:lnTo>
                  <a:pt x="160825" y="119964"/>
                </a:lnTo>
                <a:lnTo>
                  <a:pt x="165214" y="110424"/>
                </a:lnTo>
                <a:lnTo>
                  <a:pt x="160571" y="106541"/>
                </a:lnTo>
                <a:lnTo>
                  <a:pt x="162597" y="97086"/>
                </a:lnTo>
                <a:lnTo>
                  <a:pt x="167072" y="87124"/>
                </a:lnTo>
                <a:lnTo>
                  <a:pt x="172221" y="78091"/>
                </a:lnTo>
                <a:lnTo>
                  <a:pt x="176358" y="67454"/>
                </a:lnTo>
                <a:lnTo>
                  <a:pt x="176189" y="55212"/>
                </a:lnTo>
                <a:lnTo>
                  <a:pt x="178300" y="51160"/>
                </a:lnTo>
                <a:lnTo>
                  <a:pt x="169182" y="59518"/>
                </a:lnTo>
                <a:lnTo>
                  <a:pt x="133640" y="48290"/>
                </a:lnTo>
                <a:lnTo>
                  <a:pt x="125367" y="11650"/>
                </a:lnTo>
                <a:lnTo>
                  <a:pt x="89994" y="0"/>
                </a:lnTo>
                <a:lnTo>
                  <a:pt x="62219" y="24820"/>
                </a:lnTo>
                <a:lnTo>
                  <a:pt x="44068" y="18911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9" name="Freeform: Shape 448" title="WV-2">
            <a:extLst>
              <a:ext uri="{FF2B5EF4-FFF2-40B4-BE49-F238E27FC236}">
                <a16:creationId xmlns:a16="http://schemas.microsoft.com/office/drawing/2014/main" id="{86E0D76A-E079-2A46-C68D-5C22BDA91B6B}"/>
              </a:ext>
            </a:extLst>
          </p:cNvPr>
          <p:cNvSpPr/>
          <p:nvPr/>
        </p:nvSpPr>
        <p:spPr>
          <a:xfrm>
            <a:off x="5285214" y="3740185"/>
            <a:ext cx="241855" cy="193342"/>
          </a:xfrm>
          <a:custGeom>
            <a:avLst/>
            <a:gdLst>
              <a:gd name="connsiteX0" fmla="*/ 138030 w 253435"/>
              <a:gd name="connsiteY0" fmla="*/ 190372 h 198730"/>
              <a:gd name="connsiteX1" fmla="*/ 140985 w 253435"/>
              <a:gd name="connsiteY1" fmla="*/ 184969 h 198730"/>
              <a:gd name="connsiteX2" fmla="*/ 141829 w 253435"/>
              <a:gd name="connsiteY2" fmla="*/ 182521 h 198730"/>
              <a:gd name="connsiteX3" fmla="*/ 143518 w 253435"/>
              <a:gd name="connsiteY3" fmla="*/ 177709 h 198730"/>
              <a:gd name="connsiteX4" fmla="*/ 145797 w 253435"/>
              <a:gd name="connsiteY4" fmla="*/ 171293 h 198730"/>
              <a:gd name="connsiteX5" fmla="*/ 147486 w 253435"/>
              <a:gd name="connsiteY5" fmla="*/ 153902 h 198730"/>
              <a:gd name="connsiteX6" fmla="*/ 155928 w 253435"/>
              <a:gd name="connsiteY6" fmla="*/ 159136 h 198730"/>
              <a:gd name="connsiteX7" fmla="*/ 158713 w 253435"/>
              <a:gd name="connsiteY7" fmla="*/ 164792 h 198730"/>
              <a:gd name="connsiteX8" fmla="*/ 161669 w 253435"/>
              <a:gd name="connsiteY8" fmla="*/ 167156 h 198730"/>
              <a:gd name="connsiteX9" fmla="*/ 173487 w 253435"/>
              <a:gd name="connsiteY9" fmla="*/ 167578 h 198730"/>
              <a:gd name="connsiteX10" fmla="*/ 177033 w 253435"/>
              <a:gd name="connsiteY10" fmla="*/ 154746 h 198730"/>
              <a:gd name="connsiteX11" fmla="*/ 178637 w 253435"/>
              <a:gd name="connsiteY11" fmla="*/ 132205 h 198730"/>
              <a:gd name="connsiteX12" fmla="*/ 180326 w 253435"/>
              <a:gd name="connsiteY12" fmla="*/ 123932 h 198730"/>
              <a:gd name="connsiteX13" fmla="*/ 193580 w 253435"/>
              <a:gd name="connsiteY13" fmla="*/ 131023 h 198730"/>
              <a:gd name="connsiteX14" fmla="*/ 196450 w 253435"/>
              <a:gd name="connsiteY14" fmla="*/ 117347 h 198730"/>
              <a:gd name="connsiteX15" fmla="*/ 198983 w 253435"/>
              <a:gd name="connsiteY15" fmla="*/ 113210 h 198730"/>
              <a:gd name="connsiteX16" fmla="*/ 203542 w 253435"/>
              <a:gd name="connsiteY16" fmla="*/ 110340 h 198730"/>
              <a:gd name="connsiteX17" fmla="*/ 205906 w 253435"/>
              <a:gd name="connsiteY17" fmla="*/ 104430 h 198730"/>
              <a:gd name="connsiteX18" fmla="*/ 210549 w 253435"/>
              <a:gd name="connsiteY18" fmla="*/ 100716 h 198730"/>
              <a:gd name="connsiteX19" fmla="*/ 214010 w 253435"/>
              <a:gd name="connsiteY19" fmla="*/ 94046 h 198730"/>
              <a:gd name="connsiteX20" fmla="*/ 214263 w 253435"/>
              <a:gd name="connsiteY20" fmla="*/ 86617 h 198730"/>
              <a:gd name="connsiteX21" fmla="*/ 211140 w 253435"/>
              <a:gd name="connsiteY21" fmla="*/ 62895 h 198730"/>
              <a:gd name="connsiteX22" fmla="*/ 253435 w 253435"/>
              <a:gd name="connsiteY22" fmla="*/ 86111 h 198730"/>
              <a:gd name="connsiteX23" fmla="*/ 252760 w 253435"/>
              <a:gd name="connsiteY23" fmla="*/ 63908 h 198730"/>
              <a:gd name="connsiteX24" fmla="*/ 244149 w 253435"/>
              <a:gd name="connsiteY24" fmla="*/ 53439 h 198730"/>
              <a:gd name="connsiteX25" fmla="*/ 234609 w 253435"/>
              <a:gd name="connsiteY25" fmla="*/ 47277 h 198730"/>
              <a:gd name="connsiteX26" fmla="*/ 223803 w 253435"/>
              <a:gd name="connsiteY26" fmla="*/ 43055 h 198730"/>
              <a:gd name="connsiteX27" fmla="*/ 216205 w 253435"/>
              <a:gd name="connsiteY27" fmla="*/ 45926 h 198730"/>
              <a:gd name="connsiteX28" fmla="*/ 214432 w 253435"/>
              <a:gd name="connsiteY28" fmla="*/ 50738 h 198730"/>
              <a:gd name="connsiteX29" fmla="*/ 209283 w 253435"/>
              <a:gd name="connsiteY29" fmla="*/ 49725 h 198730"/>
              <a:gd name="connsiteX30" fmla="*/ 205737 w 253435"/>
              <a:gd name="connsiteY30" fmla="*/ 56056 h 198730"/>
              <a:gd name="connsiteX31" fmla="*/ 204893 w 253435"/>
              <a:gd name="connsiteY31" fmla="*/ 63570 h 198730"/>
              <a:gd name="connsiteX32" fmla="*/ 199490 w 253435"/>
              <a:gd name="connsiteY32" fmla="*/ 65934 h 198730"/>
              <a:gd name="connsiteX33" fmla="*/ 191807 w 253435"/>
              <a:gd name="connsiteY33" fmla="*/ 66272 h 198730"/>
              <a:gd name="connsiteX34" fmla="*/ 185054 w 253435"/>
              <a:gd name="connsiteY34" fmla="*/ 61375 h 198730"/>
              <a:gd name="connsiteX35" fmla="*/ 181846 w 253435"/>
              <a:gd name="connsiteY35" fmla="*/ 58083 h 198730"/>
              <a:gd name="connsiteX36" fmla="*/ 174923 w 253435"/>
              <a:gd name="connsiteY36" fmla="*/ 76233 h 198730"/>
              <a:gd name="connsiteX37" fmla="*/ 167240 w 253435"/>
              <a:gd name="connsiteY37" fmla="*/ 75136 h 198730"/>
              <a:gd name="connsiteX38" fmla="*/ 160317 w 253435"/>
              <a:gd name="connsiteY38" fmla="*/ 85182 h 198730"/>
              <a:gd name="connsiteX39" fmla="*/ 159304 w 253435"/>
              <a:gd name="connsiteY39" fmla="*/ 86617 h 198730"/>
              <a:gd name="connsiteX40" fmla="*/ 143265 w 253435"/>
              <a:gd name="connsiteY40" fmla="*/ 104937 h 198730"/>
              <a:gd name="connsiteX41" fmla="*/ 133894 w 253435"/>
              <a:gd name="connsiteY41" fmla="*/ 60531 h 198730"/>
              <a:gd name="connsiteX42" fmla="*/ 71337 w 253435"/>
              <a:gd name="connsiteY42" fmla="*/ 75136 h 198730"/>
              <a:gd name="connsiteX43" fmla="*/ 55550 w 253435"/>
              <a:gd name="connsiteY43" fmla="*/ 0 h 198730"/>
              <a:gd name="connsiteX44" fmla="*/ 51666 w 253435"/>
              <a:gd name="connsiteY44" fmla="*/ 3715 h 198730"/>
              <a:gd name="connsiteX45" fmla="*/ 47952 w 253435"/>
              <a:gd name="connsiteY45" fmla="*/ 8442 h 198730"/>
              <a:gd name="connsiteX46" fmla="*/ 50822 w 253435"/>
              <a:gd name="connsiteY46" fmla="*/ 11904 h 198730"/>
              <a:gd name="connsiteX47" fmla="*/ 54874 w 253435"/>
              <a:gd name="connsiteY47" fmla="*/ 22119 h 198730"/>
              <a:gd name="connsiteX48" fmla="*/ 55972 w 253435"/>
              <a:gd name="connsiteY48" fmla="*/ 29210 h 198730"/>
              <a:gd name="connsiteX49" fmla="*/ 54452 w 253435"/>
              <a:gd name="connsiteY49" fmla="*/ 38243 h 198730"/>
              <a:gd name="connsiteX50" fmla="*/ 53017 w 253435"/>
              <a:gd name="connsiteY50" fmla="*/ 51329 h 198730"/>
              <a:gd name="connsiteX51" fmla="*/ 52342 w 253435"/>
              <a:gd name="connsiteY51" fmla="*/ 63486 h 198730"/>
              <a:gd name="connsiteX52" fmla="*/ 49725 w 253435"/>
              <a:gd name="connsiteY52" fmla="*/ 69564 h 198730"/>
              <a:gd name="connsiteX53" fmla="*/ 47783 w 253435"/>
              <a:gd name="connsiteY53" fmla="*/ 76993 h 198730"/>
              <a:gd name="connsiteX54" fmla="*/ 49640 w 253435"/>
              <a:gd name="connsiteY54" fmla="*/ 81130 h 198730"/>
              <a:gd name="connsiteX55" fmla="*/ 51329 w 253435"/>
              <a:gd name="connsiteY55" fmla="*/ 85942 h 198730"/>
              <a:gd name="connsiteX56" fmla="*/ 45757 w 253435"/>
              <a:gd name="connsiteY56" fmla="*/ 93962 h 198730"/>
              <a:gd name="connsiteX57" fmla="*/ 40438 w 253435"/>
              <a:gd name="connsiteY57" fmla="*/ 99449 h 198730"/>
              <a:gd name="connsiteX58" fmla="*/ 36217 w 253435"/>
              <a:gd name="connsiteY58" fmla="*/ 108483 h 198730"/>
              <a:gd name="connsiteX59" fmla="*/ 30645 w 253435"/>
              <a:gd name="connsiteY59" fmla="*/ 115321 h 198730"/>
              <a:gd name="connsiteX60" fmla="*/ 25411 w 253435"/>
              <a:gd name="connsiteY60" fmla="*/ 117009 h 198730"/>
              <a:gd name="connsiteX61" fmla="*/ 17475 w 253435"/>
              <a:gd name="connsiteY61" fmla="*/ 117516 h 198730"/>
              <a:gd name="connsiteX62" fmla="*/ 12917 w 253435"/>
              <a:gd name="connsiteY62" fmla="*/ 121484 h 198730"/>
              <a:gd name="connsiteX63" fmla="*/ 11397 w 253435"/>
              <a:gd name="connsiteY63" fmla="*/ 126718 h 198730"/>
              <a:gd name="connsiteX64" fmla="*/ 3968 w 253435"/>
              <a:gd name="connsiteY64" fmla="*/ 133725 h 198730"/>
              <a:gd name="connsiteX65" fmla="*/ 760 w 253435"/>
              <a:gd name="connsiteY65" fmla="*/ 137777 h 198730"/>
              <a:gd name="connsiteX66" fmla="*/ 2448 w 253435"/>
              <a:gd name="connsiteY66" fmla="*/ 141830 h 198730"/>
              <a:gd name="connsiteX67" fmla="*/ 1182 w 253435"/>
              <a:gd name="connsiteY67" fmla="*/ 144784 h 198730"/>
              <a:gd name="connsiteX68" fmla="*/ 0 w 253435"/>
              <a:gd name="connsiteY68" fmla="*/ 147232 h 198730"/>
              <a:gd name="connsiteX69" fmla="*/ 3968 w 253435"/>
              <a:gd name="connsiteY69" fmla="*/ 153480 h 198730"/>
              <a:gd name="connsiteX70" fmla="*/ 3799 w 253435"/>
              <a:gd name="connsiteY70" fmla="*/ 158123 h 198730"/>
              <a:gd name="connsiteX71" fmla="*/ 21950 w 253435"/>
              <a:gd name="connsiteY71" fmla="*/ 164032 h 198730"/>
              <a:gd name="connsiteX72" fmla="*/ 49725 w 253435"/>
              <a:gd name="connsiteY72" fmla="*/ 139212 h 198730"/>
              <a:gd name="connsiteX73" fmla="*/ 85098 w 253435"/>
              <a:gd name="connsiteY73" fmla="*/ 150862 h 198730"/>
              <a:gd name="connsiteX74" fmla="*/ 93371 w 253435"/>
              <a:gd name="connsiteY74" fmla="*/ 187502 h 198730"/>
              <a:gd name="connsiteX75" fmla="*/ 128913 w 253435"/>
              <a:gd name="connsiteY75" fmla="*/ 198730 h 198730"/>
              <a:gd name="connsiteX76" fmla="*/ 138030 w 253435"/>
              <a:gd name="connsiteY76" fmla="*/ 190372 h 198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253435" h="198730">
                <a:moveTo>
                  <a:pt x="138030" y="190372"/>
                </a:moveTo>
                <a:lnTo>
                  <a:pt x="140985" y="184969"/>
                </a:lnTo>
                <a:lnTo>
                  <a:pt x="141829" y="182521"/>
                </a:lnTo>
                <a:lnTo>
                  <a:pt x="143518" y="177709"/>
                </a:lnTo>
                <a:lnTo>
                  <a:pt x="145797" y="171293"/>
                </a:lnTo>
                <a:lnTo>
                  <a:pt x="147486" y="153902"/>
                </a:lnTo>
                <a:lnTo>
                  <a:pt x="155928" y="159136"/>
                </a:lnTo>
                <a:lnTo>
                  <a:pt x="158713" y="164792"/>
                </a:lnTo>
                <a:lnTo>
                  <a:pt x="161669" y="167156"/>
                </a:lnTo>
                <a:lnTo>
                  <a:pt x="173487" y="167578"/>
                </a:lnTo>
                <a:lnTo>
                  <a:pt x="177033" y="154746"/>
                </a:lnTo>
                <a:lnTo>
                  <a:pt x="178637" y="132205"/>
                </a:lnTo>
                <a:lnTo>
                  <a:pt x="180326" y="123932"/>
                </a:lnTo>
                <a:lnTo>
                  <a:pt x="193580" y="131023"/>
                </a:lnTo>
                <a:lnTo>
                  <a:pt x="196450" y="117347"/>
                </a:lnTo>
                <a:lnTo>
                  <a:pt x="198983" y="113210"/>
                </a:lnTo>
                <a:lnTo>
                  <a:pt x="203542" y="110340"/>
                </a:lnTo>
                <a:lnTo>
                  <a:pt x="205906" y="104430"/>
                </a:lnTo>
                <a:lnTo>
                  <a:pt x="210549" y="100716"/>
                </a:lnTo>
                <a:lnTo>
                  <a:pt x="214010" y="94046"/>
                </a:lnTo>
                <a:lnTo>
                  <a:pt x="214263" y="86617"/>
                </a:lnTo>
                <a:lnTo>
                  <a:pt x="211140" y="62895"/>
                </a:lnTo>
                <a:lnTo>
                  <a:pt x="253435" y="86111"/>
                </a:lnTo>
                <a:lnTo>
                  <a:pt x="252760" y="63908"/>
                </a:lnTo>
                <a:lnTo>
                  <a:pt x="244149" y="53439"/>
                </a:lnTo>
                <a:lnTo>
                  <a:pt x="234609" y="47277"/>
                </a:lnTo>
                <a:lnTo>
                  <a:pt x="223803" y="43055"/>
                </a:lnTo>
                <a:lnTo>
                  <a:pt x="216205" y="45926"/>
                </a:lnTo>
                <a:lnTo>
                  <a:pt x="214432" y="50738"/>
                </a:lnTo>
                <a:lnTo>
                  <a:pt x="209283" y="49725"/>
                </a:lnTo>
                <a:lnTo>
                  <a:pt x="205737" y="56056"/>
                </a:lnTo>
                <a:lnTo>
                  <a:pt x="204893" y="63570"/>
                </a:lnTo>
                <a:lnTo>
                  <a:pt x="199490" y="65934"/>
                </a:lnTo>
                <a:lnTo>
                  <a:pt x="191807" y="66272"/>
                </a:lnTo>
                <a:lnTo>
                  <a:pt x="185054" y="61375"/>
                </a:lnTo>
                <a:lnTo>
                  <a:pt x="181846" y="58083"/>
                </a:lnTo>
                <a:lnTo>
                  <a:pt x="174923" y="76233"/>
                </a:lnTo>
                <a:lnTo>
                  <a:pt x="167240" y="75136"/>
                </a:lnTo>
                <a:lnTo>
                  <a:pt x="160317" y="85182"/>
                </a:lnTo>
                <a:lnTo>
                  <a:pt x="159304" y="86617"/>
                </a:lnTo>
                <a:lnTo>
                  <a:pt x="143265" y="104937"/>
                </a:lnTo>
                <a:lnTo>
                  <a:pt x="133894" y="60531"/>
                </a:lnTo>
                <a:lnTo>
                  <a:pt x="71337" y="75136"/>
                </a:lnTo>
                <a:lnTo>
                  <a:pt x="55550" y="0"/>
                </a:lnTo>
                <a:lnTo>
                  <a:pt x="51666" y="3715"/>
                </a:lnTo>
                <a:lnTo>
                  <a:pt x="47952" y="8442"/>
                </a:lnTo>
                <a:lnTo>
                  <a:pt x="50822" y="11904"/>
                </a:lnTo>
                <a:lnTo>
                  <a:pt x="54874" y="22119"/>
                </a:lnTo>
                <a:lnTo>
                  <a:pt x="55972" y="29210"/>
                </a:lnTo>
                <a:lnTo>
                  <a:pt x="54452" y="38243"/>
                </a:lnTo>
                <a:lnTo>
                  <a:pt x="53017" y="51329"/>
                </a:lnTo>
                <a:lnTo>
                  <a:pt x="52342" y="63486"/>
                </a:lnTo>
                <a:lnTo>
                  <a:pt x="49725" y="69564"/>
                </a:lnTo>
                <a:lnTo>
                  <a:pt x="47783" y="76993"/>
                </a:lnTo>
                <a:lnTo>
                  <a:pt x="49640" y="81130"/>
                </a:lnTo>
                <a:lnTo>
                  <a:pt x="51329" y="85942"/>
                </a:lnTo>
                <a:lnTo>
                  <a:pt x="45757" y="93962"/>
                </a:lnTo>
                <a:lnTo>
                  <a:pt x="40438" y="99449"/>
                </a:lnTo>
                <a:lnTo>
                  <a:pt x="36217" y="108483"/>
                </a:lnTo>
                <a:lnTo>
                  <a:pt x="30645" y="115321"/>
                </a:lnTo>
                <a:lnTo>
                  <a:pt x="25411" y="117009"/>
                </a:lnTo>
                <a:lnTo>
                  <a:pt x="17475" y="117516"/>
                </a:lnTo>
                <a:lnTo>
                  <a:pt x="12917" y="121484"/>
                </a:lnTo>
                <a:lnTo>
                  <a:pt x="11397" y="126718"/>
                </a:lnTo>
                <a:lnTo>
                  <a:pt x="3968" y="133725"/>
                </a:lnTo>
                <a:lnTo>
                  <a:pt x="760" y="137777"/>
                </a:lnTo>
                <a:lnTo>
                  <a:pt x="2448" y="141830"/>
                </a:lnTo>
                <a:lnTo>
                  <a:pt x="1182" y="144784"/>
                </a:lnTo>
                <a:lnTo>
                  <a:pt x="0" y="147232"/>
                </a:lnTo>
                <a:lnTo>
                  <a:pt x="3968" y="153480"/>
                </a:lnTo>
                <a:lnTo>
                  <a:pt x="3799" y="158123"/>
                </a:lnTo>
                <a:lnTo>
                  <a:pt x="21950" y="164032"/>
                </a:lnTo>
                <a:lnTo>
                  <a:pt x="49725" y="139212"/>
                </a:lnTo>
                <a:lnTo>
                  <a:pt x="85098" y="150862"/>
                </a:lnTo>
                <a:lnTo>
                  <a:pt x="93371" y="187502"/>
                </a:lnTo>
                <a:lnTo>
                  <a:pt x="128913" y="198730"/>
                </a:lnTo>
                <a:lnTo>
                  <a:pt x="138030" y="190372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0" name="Freeform: Shape 449" title="NC-14">
            <a:extLst>
              <a:ext uri="{FF2B5EF4-FFF2-40B4-BE49-F238E27FC236}">
                <a16:creationId xmlns:a16="http://schemas.microsoft.com/office/drawing/2014/main" id="{CD5AC8F9-F47D-4FB0-5786-0F2B67E0E839}"/>
              </a:ext>
            </a:extLst>
          </p:cNvPr>
          <p:cNvSpPr/>
          <p:nvPr/>
        </p:nvSpPr>
        <p:spPr>
          <a:xfrm>
            <a:off x="5813265" y="4078136"/>
            <a:ext cx="135888" cy="133151"/>
          </a:xfrm>
          <a:custGeom>
            <a:avLst/>
            <a:gdLst>
              <a:gd name="connsiteX0" fmla="*/ 88390 w 183955"/>
              <a:gd name="connsiteY0" fmla="*/ 126802 h 173909"/>
              <a:gd name="connsiteX1" fmla="*/ 96917 w 183955"/>
              <a:gd name="connsiteY1" fmla="*/ 163104 h 173909"/>
              <a:gd name="connsiteX2" fmla="*/ 132543 w 183955"/>
              <a:gd name="connsiteY2" fmla="*/ 173910 h 173909"/>
              <a:gd name="connsiteX3" fmla="*/ 159727 w 183955"/>
              <a:gd name="connsiteY3" fmla="*/ 148414 h 173909"/>
              <a:gd name="connsiteX4" fmla="*/ 151200 w 183955"/>
              <a:gd name="connsiteY4" fmla="*/ 112113 h 173909"/>
              <a:gd name="connsiteX5" fmla="*/ 151200 w 183955"/>
              <a:gd name="connsiteY5" fmla="*/ 112113 h 173909"/>
              <a:gd name="connsiteX6" fmla="*/ 151200 w 183955"/>
              <a:gd name="connsiteY6" fmla="*/ 112113 h 173909"/>
              <a:gd name="connsiteX7" fmla="*/ 178384 w 183955"/>
              <a:gd name="connsiteY7" fmla="*/ 86617 h 173909"/>
              <a:gd name="connsiteX8" fmla="*/ 183956 w 183955"/>
              <a:gd name="connsiteY8" fmla="*/ 88306 h 173909"/>
              <a:gd name="connsiteX9" fmla="*/ 166058 w 183955"/>
              <a:gd name="connsiteY9" fmla="*/ 68804 h 173909"/>
              <a:gd name="connsiteX10" fmla="*/ 152213 w 183955"/>
              <a:gd name="connsiteY10" fmla="*/ 48459 h 173909"/>
              <a:gd name="connsiteX11" fmla="*/ 149005 w 183955"/>
              <a:gd name="connsiteY11" fmla="*/ 44068 h 173909"/>
              <a:gd name="connsiteX12" fmla="*/ 142251 w 183955"/>
              <a:gd name="connsiteY12" fmla="*/ 34698 h 173909"/>
              <a:gd name="connsiteX13" fmla="*/ 130179 w 183955"/>
              <a:gd name="connsiteY13" fmla="*/ 18151 h 173909"/>
              <a:gd name="connsiteX14" fmla="*/ 117685 w 183955"/>
              <a:gd name="connsiteY14" fmla="*/ 0 h 173909"/>
              <a:gd name="connsiteX15" fmla="*/ 94637 w 183955"/>
              <a:gd name="connsiteY15" fmla="*/ 6669 h 173909"/>
              <a:gd name="connsiteX16" fmla="*/ 66947 w 183955"/>
              <a:gd name="connsiteY16" fmla="*/ 14267 h 173909"/>
              <a:gd name="connsiteX17" fmla="*/ 0 w 183955"/>
              <a:gd name="connsiteY17" fmla="*/ 32503 h 173909"/>
              <a:gd name="connsiteX18" fmla="*/ 8611 w 183955"/>
              <a:gd name="connsiteY18" fmla="*/ 69058 h 173909"/>
              <a:gd name="connsiteX19" fmla="*/ 44237 w 183955"/>
              <a:gd name="connsiteY19" fmla="*/ 79779 h 173909"/>
              <a:gd name="connsiteX20" fmla="*/ 52764 w 183955"/>
              <a:gd name="connsiteY20" fmla="*/ 116081 h 173909"/>
              <a:gd name="connsiteX21" fmla="*/ 88390 w 183955"/>
              <a:gd name="connsiteY21" fmla="*/ 126802 h 173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83955" h="173909">
                <a:moveTo>
                  <a:pt x="88390" y="126802"/>
                </a:moveTo>
                <a:lnTo>
                  <a:pt x="96917" y="163104"/>
                </a:lnTo>
                <a:lnTo>
                  <a:pt x="132543" y="173910"/>
                </a:lnTo>
                <a:lnTo>
                  <a:pt x="159727" y="148414"/>
                </a:lnTo>
                <a:lnTo>
                  <a:pt x="151200" y="112113"/>
                </a:lnTo>
                <a:lnTo>
                  <a:pt x="151200" y="112113"/>
                </a:lnTo>
                <a:lnTo>
                  <a:pt x="151200" y="112113"/>
                </a:lnTo>
                <a:lnTo>
                  <a:pt x="178384" y="86617"/>
                </a:lnTo>
                <a:lnTo>
                  <a:pt x="183956" y="88306"/>
                </a:lnTo>
                <a:lnTo>
                  <a:pt x="166058" y="68804"/>
                </a:lnTo>
                <a:lnTo>
                  <a:pt x="152213" y="48459"/>
                </a:lnTo>
                <a:lnTo>
                  <a:pt x="149005" y="44068"/>
                </a:lnTo>
                <a:lnTo>
                  <a:pt x="142251" y="34698"/>
                </a:lnTo>
                <a:lnTo>
                  <a:pt x="130179" y="18151"/>
                </a:lnTo>
                <a:lnTo>
                  <a:pt x="117685" y="0"/>
                </a:lnTo>
                <a:lnTo>
                  <a:pt x="94637" y="6669"/>
                </a:lnTo>
                <a:lnTo>
                  <a:pt x="66947" y="14267"/>
                </a:lnTo>
                <a:lnTo>
                  <a:pt x="0" y="32503"/>
                </a:lnTo>
                <a:lnTo>
                  <a:pt x="8611" y="69058"/>
                </a:lnTo>
                <a:lnTo>
                  <a:pt x="44237" y="79779"/>
                </a:lnTo>
                <a:lnTo>
                  <a:pt x="52764" y="116081"/>
                </a:lnTo>
                <a:lnTo>
                  <a:pt x="88390" y="126802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1" name="Freeform: Shape 450" title="NC-11">
            <a:extLst>
              <a:ext uri="{FF2B5EF4-FFF2-40B4-BE49-F238E27FC236}">
                <a16:creationId xmlns:a16="http://schemas.microsoft.com/office/drawing/2014/main" id="{8B16B0F7-9EC9-F5ED-EB79-FDE367174D54}"/>
              </a:ext>
            </a:extLst>
          </p:cNvPr>
          <p:cNvSpPr/>
          <p:nvPr/>
        </p:nvSpPr>
        <p:spPr>
          <a:xfrm>
            <a:off x="5705400" y="4119924"/>
            <a:ext cx="180602" cy="202857"/>
          </a:xfrm>
          <a:custGeom>
            <a:avLst/>
            <a:gdLst>
              <a:gd name="connsiteX0" fmla="*/ 0 w 171461"/>
              <a:gd name="connsiteY0" fmla="*/ 163695 h 210717"/>
              <a:gd name="connsiteX1" fmla="*/ 8527 w 171461"/>
              <a:gd name="connsiteY1" fmla="*/ 199996 h 210717"/>
              <a:gd name="connsiteX2" fmla="*/ 44153 w 171461"/>
              <a:gd name="connsiteY2" fmla="*/ 210718 h 210717"/>
              <a:gd name="connsiteX3" fmla="*/ 71336 w 171461"/>
              <a:gd name="connsiteY3" fmla="*/ 185222 h 210717"/>
              <a:gd name="connsiteX4" fmla="*/ 71336 w 171461"/>
              <a:gd name="connsiteY4" fmla="*/ 185222 h 210717"/>
              <a:gd name="connsiteX5" fmla="*/ 62810 w 171461"/>
              <a:gd name="connsiteY5" fmla="*/ 149005 h 210717"/>
              <a:gd name="connsiteX6" fmla="*/ 89994 w 171461"/>
              <a:gd name="connsiteY6" fmla="*/ 123510 h 210717"/>
              <a:gd name="connsiteX7" fmla="*/ 125620 w 171461"/>
              <a:gd name="connsiteY7" fmla="*/ 134231 h 210717"/>
              <a:gd name="connsiteX8" fmla="*/ 125620 w 171461"/>
              <a:gd name="connsiteY8" fmla="*/ 134231 h 210717"/>
              <a:gd name="connsiteX9" fmla="*/ 152804 w 171461"/>
              <a:gd name="connsiteY9" fmla="*/ 108736 h 210717"/>
              <a:gd name="connsiteX10" fmla="*/ 152804 w 171461"/>
              <a:gd name="connsiteY10" fmla="*/ 108736 h 210717"/>
              <a:gd name="connsiteX11" fmla="*/ 144277 w 171461"/>
              <a:gd name="connsiteY11" fmla="*/ 72519 h 210717"/>
              <a:gd name="connsiteX12" fmla="*/ 171462 w 171461"/>
              <a:gd name="connsiteY12" fmla="*/ 47023 h 210717"/>
              <a:gd name="connsiteX13" fmla="*/ 162935 w 171461"/>
              <a:gd name="connsiteY13" fmla="*/ 10722 h 210717"/>
              <a:gd name="connsiteX14" fmla="*/ 127308 w 171461"/>
              <a:gd name="connsiteY14" fmla="*/ 0 h 210717"/>
              <a:gd name="connsiteX15" fmla="*/ 100125 w 171461"/>
              <a:gd name="connsiteY15" fmla="*/ 25495 h 210717"/>
              <a:gd name="connsiteX16" fmla="*/ 64498 w 171461"/>
              <a:gd name="connsiteY16" fmla="*/ 14689 h 210717"/>
              <a:gd name="connsiteX17" fmla="*/ 37314 w 171461"/>
              <a:gd name="connsiteY17" fmla="*/ 40185 h 210717"/>
              <a:gd name="connsiteX18" fmla="*/ 45841 w 171461"/>
              <a:gd name="connsiteY18" fmla="*/ 76487 h 210717"/>
              <a:gd name="connsiteX19" fmla="*/ 45841 w 171461"/>
              <a:gd name="connsiteY19" fmla="*/ 76487 h 210717"/>
              <a:gd name="connsiteX20" fmla="*/ 45841 w 171461"/>
              <a:gd name="connsiteY20" fmla="*/ 76487 h 210717"/>
              <a:gd name="connsiteX21" fmla="*/ 18657 w 171461"/>
              <a:gd name="connsiteY21" fmla="*/ 101982 h 210717"/>
              <a:gd name="connsiteX22" fmla="*/ 27184 w 171461"/>
              <a:gd name="connsiteY22" fmla="*/ 138199 h 210717"/>
              <a:gd name="connsiteX23" fmla="*/ 0 w 171461"/>
              <a:gd name="connsiteY23" fmla="*/ 163695 h 210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1461" h="210717">
                <a:moveTo>
                  <a:pt x="0" y="163695"/>
                </a:moveTo>
                <a:lnTo>
                  <a:pt x="8527" y="199996"/>
                </a:lnTo>
                <a:lnTo>
                  <a:pt x="44153" y="210718"/>
                </a:lnTo>
                <a:lnTo>
                  <a:pt x="71336" y="185222"/>
                </a:lnTo>
                <a:lnTo>
                  <a:pt x="71336" y="185222"/>
                </a:lnTo>
                <a:lnTo>
                  <a:pt x="62810" y="149005"/>
                </a:lnTo>
                <a:lnTo>
                  <a:pt x="89994" y="123510"/>
                </a:lnTo>
                <a:lnTo>
                  <a:pt x="125620" y="134231"/>
                </a:lnTo>
                <a:lnTo>
                  <a:pt x="125620" y="134231"/>
                </a:lnTo>
                <a:lnTo>
                  <a:pt x="152804" y="108736"/>
                </a:lnTo>
                <a:lnTo>
                  <a:pt x="152804" y="108736"/>
                </a:lnTo>
                <a:lnTo>
                  <a:pt x="144277" y="72519"/>
                </a:lnTo>
                <a:lnTo>
                  <a:pt x="171462" y="47023"/>
                </a:lnTo>
                <a:lnTo>
                  <a:pt x="162935" y="10722"/>
                </a:lnTo>
                <a:lnTo>
                  <a:pt x="127308" y="0"/>
                </a:lnTo>
                <a:lnTo>
                  <a:pt x="100125" y="25495"/>
                </a:lnTo>
                <a:lnTo>
                  <a:pt x="64498" y="14689"/>
                </a:lnTo>
                <a:lnTo>
                  <a:pt x="37314" y="40185"/>
                </a:lnTo>
                <a:lnTo>
                  <a:pt x="45841" y="76487"/>
                </a:lnTo>
                <a:lnTo>
                  <a:pt x="45841" y="76487"/>
                </a:lnTo>
                <a:lnTo>
                  <a:pt x="45841" y="76487"/>
                </a:lnTo>
                <a:lnTo>
                  <a:pt x="18657" y="101982"/>
                </a:lnTo>
                <a:lnTo>
                  <a:pt x="27184" y="138199"/>
                </a:lnTo>
                <a:lnTo>
                  <a:pt x="0" y="163695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2" name="Freeform: Shape 451" title="NC-13">
            <a:extLst>
              <a:ext uri="{FF2B5EF4-FFF2-40B4-BE49-F238E27FC236}">
                <a16:creationId xmlns:a16="http://schemas.microsoft.com/office/drawing/2014/main" id="{8B4FEF73-0D24-22C6-304F-5DD39B37355D}"/>
              </a:ext>
            </a:extLst>
          </p:cNvPr>
          <p:cNvSpPr/>
          <p:nvPr/>
        </p:nvSpPr>
        <p:spPr>
          <a:xfrm>
            <a:off x="5837212" y="4144453"/>
            <a:ext cx="136949" cy="187511"/>
          </a:xfrm>
          <a:custGeom>
            <a:avLst/>
            <a:gdLst>
              <a:gd name="connsiteX0" fmla="*/ 100125 w 185391"/>
              <a:gd name="connsiteY0" fmla="*/ 87293 h 244908"/>
              <a:gd name="connsiteX1" fmla="*/ 100125 w 185391"/>
              <a:gd name="connsiteY1" fmla="*/ 87293 h 244908"/>
              <a:gd name="connsiteX2" fmla="*/ 100125 w 185391"/>
              <a:gd name="connsiteY2" fmla="*/ 87293 h 244908"/>
              <a:gd name="connsiteX3" fmla="*/ 64499 w 185391"/>
              <a:gd name="connsiteY3" fmla="*/ 76487 h 244908"/>
              <a:gd name="connsiteX4" fmla="*/ 37315 w 185391"/>
              <a:gd name="connsiteY4" fmla="*/ 101982 h 244908"/>
              <a:gd name="connsiteX5" fmla="*/ 37315 w 185391"/>
              <a:gd name="connsiteY5" fmla="*/ 101982 h 244908"/>
              <a:gd name="connsiteX6" fmla="*/ 45841 w 185391"/>
              <a:gd name="connsiteY6" fmla="*/ 138284 h 244908"/>
              <a:gd name="connsiteX7" fmla="*/ 18658 w 185391"/>
              <a:gd name="connsiteY7" fmla="*/ 163779 h 244908"/>
              <a:gd name="connsiteX8" fmla="*/ 27184 w 185391"/>
              <a:gd name="connsiteY8" fmla="*/ 199996 h 244908"/>
              <a:gd name="connsiteX9" fmla="*/ 0 w 185391"/>
              <a:gd name="connsiteY9" fmla="*/ 225492 h 244908"/>
              <a:gd name="connsiteX10" fmla="*/ 4643 w 185391"/>
              <a:gd name="connsiteY10" fmla="*/ 244909 h 244908"/>
              <a:gd name="connsiteX11" fmla="*/ 19924 w 185391"/>
              <a:gd name="connsiteY11" fmla="*/ 230726 h 244908"/>
              <a:gd name="connsiteX12" fmla="*/ 39848 w 185391"/>
              <a:gd name="connsiteY12" fmla="*/ 217809 h 244908"/>
              <a:gd name="connsiteX13" fmla="*/ 54874 w 185391"/>
              <a:gd name="connsiteY13" fmla="*/ 211224 h 244908"/>
              <a:gd name="connsiteX14" fmla="*/ 61375 w 185391"/>
              <a:gd name="connsiteY14" fmla="*/ 210296 h 244908"/>
              <a:gd name="connsiteX15" fmla="*/ 63655 w 185391"/>
              <a:gd name="connsiteY15" fmla="*/ 210043 h 244908"/>
              <a:gd name="connsiteX16" fmla="*/ 70239 w 185391"/>
              <a:gd name="connsiteY16" fmla="*/ 209114 h 244908"/>
              <a:gd name="connsiteX17" fmla="*/ 79864 w 185391"/>
              <a:gd name="connsiteY17" fmla="*/ 210887 h 244908"/>
              <a:gd name="connsiteX18" fmla="*/ 85013 w 185391"/>
              <a:gd name="connsiteY18" fmla="*/ 216627 h 244908"/>
              <a:gd name="connsiteX19" fmla="*/ 92189 w 185391"/>
              <a:gd name="connsiteY19" fmla="*/ 216290 h 244908"/>
              <a:gd name="connsiteX20" fmla="*/ 95229 w 185391"/>
              <a:gd name="connsiteY20" fmla="*/ 205146 h 244908"/>
              <a:gd name="connsiteX21" fmla="*/ 96242 w 185391"/>
              <a:gd name="connsiteY21" fmla="*/ 196704 h 244908"/>
              <a:gd name="connsiteX22" fmla="*/ 99028 w 185391"/>
              <a:gd name="connsiteY22" fmla="*/ 188008 h 244908"/>
              <a:gd name="connsiteX23" fmla="*/ 102151 w 185391"/>
              <a:gd name="connsiteY23" fmla="*/ 178215 h 244908"/>
              <a:gd name="connsiteX24" fmla="*/ 112619 w 185391"/>
              <a:gd name="connsiteY24" fmla="*/ 159558 h 244908"/>
              <a:gd name="connsiteX25" fmla="*/ 132628 w 185391"/>
              <a:gd name="connsiteY25" fmla="*/ 131276 h 244908"/>
              <a:gd name="connsiteX26" fmla="*/ 133134 w 185391"/>
              <a:gd name="connsiteY26" fmla="*/ 130939 h 244908"/>
              <a:gd name="connsiteX27" fmla="*/ 151454 w 185391"/>
              <a:gd name="connsiteY27" fmla="*/ 115574 h 244908"/>
              <a:gd name="connsiteX28" fmla="*/ 166143 w 185391"/>
              <a:gd name="connsiteY28" fmla="*/ 103755 h 244908"/>
              <a:gd name="connsiteX29" fmla="*/ 169689 w 185391"/>
              <a:gd name="connsiteY29" fmla="*/ 101307 h 244908"/>
              <a:gd name="connsiteX30" fmla="*/ 171884 w 185391"/>
              <a:gd name="connsiteY30" fmla="*/ 99787 h 244908"/>
              <a:gd name="connsiteX31" fmla="*/ 179904 w 185391"/>
              <a:gd name="connsiteY31" fmla="*/ 99956 h 244908"/>
              <a:gd name="connsiteX32" fmla="*/ 185391 w 185391"/>
              <a:gd name="connsiteY32" fmla="*/ 88728 h 244908"/>
              <a:gd name="connsiteX33" fmla="*/ 184040 w 185391"/>
              <a:gd name="connsiteY33" fmla="*/ 71421 h 244908"/>
              <a:gd name="connsiteX34" fmla="*/ 182014 w 185391"/>
              <a:gd name="connsiteY34" fmla="*/ 63148 h 244908"/>
              <a:gd name="connsiteX35" fmla="*/ 179819 w 185391"/>
              <a:gd name="connsiteY35" fmla="*/ 56563 h 244908"/>
              <a:gd name="connsiteX36" fmla="*/ 169351 w 185391"/>
              <a:gd name="connsiteY36" fmla="*/ 26086 h 244908"/>
              <a:gd name="connsiteX37" fmla="*/ 155590 w 185391"/>
              <a:gd name="connsiteY37" fmla="*/ 6078 h 244908"/>
              <a:gd name="connsiteX38" fmla="*/ 151538 w 185391"/>
              <a:gd name="connsiteY38" fmla="*/ 1689 h 244908"/>
              <a:gd name="connsiteX39" fmla="*/ 145966 w 185391"/>
              <a:gd name="connsiteY39" fmla="*/ 0 h 244908"/>
              <a:gd name="connsiteX40" fmla="*/ 118782 w 185391"/>
              <a:gd name="connsiteY40" fmla="*/ 25495 h 244908"/>
              <a:gd name="connsiteX41" fmla="*/ 118782 w 185391"/>
              <a:gd name="connsiteY41" fmla="*/ 25495 h 244908"/>
              <a:gd name="connsiteX42" fmla="*/ 127309 w 185391"/>
              <a:gd name="connsiteY42" fmla="*/ 61797 h 244908"/>
              <a:gd name="connsiteX43" fmla="*/ 100125 w 185391"/>
              <a:gd name="connsiteY43" fmla="*/ 87293 h 244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5391" h="244908">
                <a:moveTo>
                  <a:pt x="100125" y="87293"/>
                </a:moveTo>
                <a:lnTo>
                  <a:pt x="100125" y="87293"/>
                </a:lnTo>
                <a:lnTo>
                  <a:pt x="100125" y="87293"/>
                </a:lnTo>
                <a:lnTo>
                  <a:pt x="64499" y="76487"/>
                </a:lnTo>
                <a:lnTo>
                  <a:pt x="37315" y="101982"/>
                </a:lnTo>
                <a:lnTo>
                  <a:pt x="37315" y="101982"/>
                </a:lnTo>
                <a:lnTo>
                  <a:pt x="45841" y="138284"/>
                </a:lnTo>
                <a:lnTo>
                  <a:pt x="18658" y="163779"/>
                </a:lnTo>
                <a:lnTo>
                  <a:pt x="27184" y="199996"/>
                </a:lnTo>
                <a:lnTo>
                  <a:pt x="0" y="225492"/>
                </a:lnTo>
                <a:lnTo>
                  <a:pt x="4643" y="244909"/>
                </a:lnTo>
                <a:lnTo>
                  <a:pt x="19924" y="230726"/>
                </a:lnTo>
                <a:lnTo>
                  <a:pt x="39848" y="217809"/>
                </a:lnTo>
                <a:lnTo>
                  <a:pt x="54874" y="211224"/>
                </a:lnTo>
                <a:lnTo>
                  <a:pt x="61375" y="210296"/>
                </a:lnTo>
                <a:lnTo>
                  <a:pt x="63655" y="210043"/>
                </a:lnTo>
                <a:lnTo>
                  <a:pt x="70239" y="209114"/>
                </a:lnTo>
                <a:lnTo>
                  <a:pt x="79864" y="210887"/>
                </a:lnTo>
                <a:lnTo>
                  <a:pt x="85013" y="216627"/>
                </a:lnTo>
                <a:lnTo>
                  <a:pt x="92189" y="216290"/>
                </a:lnTo>
                <a:lnTo>
                  <a:pt x="95229" y="205146"/>
                </a:lnTo>
                <a:lnTo>
                  <a:pt x="96242" y="196704"/>
                </a:lnTo>
                <a:lnTo>
                  <a:pt x="99028" y="188008"/>
                </a:lnTo>
                <a:lnTo>
                  <a:pt x="102151" y="178215"/>
                </a:lnTo>
                <a:lnTo>
                  <a:pt x="112619" y="159558"/>
                </a:lnTo>
                <a:lnTo>
                  <a:pt x="132628" y="131276"/>
                </a:lnTo>
                <a:lnTo>
                  <a:pt x="133134" y="130939"/>
                </a:lnTo>
                <a:lnTo>
                  <a:pt x="151454" y="115574"/>
                </a:lnTo>
                <a:lnTo>
                  <a:pt x="166143" y="103755"/>
                </a:lnTo>
                <a:lnTo>
                  <a:pt x="169689" y="101307"/>
                </a:lnTo>
                <a:lnTo>
                  <a:pt x="171884" y="99787"/>
                </a:lnTo>
                <a:lnTo>
                  <a:pt x="179904" y="99956"/>
                </a:lnTo>
                <a:lnTo>
                  <a:pt x="185391" y="88728"/>
                </a:lnTo>
                <a:lnTo>
                  <a:pt x="184040" y="71421"/>
                </a:lnTo>
                <a:lnTo>
                  <a:pt x="182014" y="63148"/>
                </a:lnTo>
                <a:lnTo>
                  <a:pt x="179819" y="56563"/>
                </a:lnTo>
                <a:lnTo>
                  <a:pt x="169351" y="26086"/>
                </a:lnTo>
                <a:lnTo>
                  <a:pt x="155590" y="6078"/>
                </a:lnTo>
                <a:lnTo>
                  <a:pt x="151538" y="1689"/>
                </a:lnTo>
                <a:lnTo>
                  <a:pt x="145966" y="0"/>
                </a:lnTo>
                <a:lnTo>
                  <a:pt x="118782" y="25495"/>
                </a:lnTo>
                <a:lnTo>
                  <a:pt x="118782" y="25495"/>
                </a:lnTo>
                <a:lnTo>
                  <a:pt x="127309" y="61797"/>
                </a:lnTo>
                <a:lnTo>
                  <a:pt x="100125" y="87293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3" name="Freeform: Shape 452" title="NC-9">
            <a:extLst>
              <a:ext uri="{FF2B5EF4-FFF2-40B4-BE49-F238E27FC236}">
                <a16:creationId xmlns:a16="http://schemas.microsoft.com/office/drawing/2014/main" id="{E4AAAEAA-28F5-185F-81E4-7C6383CF530C}"/>
              </a:ext>
            </a:extLst>
          </p:cNvPr>
          <p:cNvSpPr/>
          <p:nvPr/>
        </p:nvSpPr>
        <p:spPr>
          <a:xfrm>
            <a:off x="5643468" y="4112772"/>
            <a:ext cx="176158" cy="143568"/>
          </a:xfrm>
          <a:custGeom>
            <a:avLst/>
            <a:gdLst>
              <a:gd name="connsiteX0" fmla="*/ 82227 w 215614"/>
              <a:gd name="connsiteY0" fmla="*/ 32840 h 200249"/>
              <a:gd name="connsiteX1" fmla="*/ 19671 w 215614"/>
              <a:gd name="connsiteY1" fmla="*/ 48712 h 200249"/>
              <a:gd name="connsiteX2" fmla="*/ 27184 w 215614"/>
              <a:gd name="connsiteY2" fmla="*/ 80708 h 200249"/>
              <a:gd name="connsiteX3" fmla="*/ 27184 w 215614"/>
              <a:gd name="connsiteY3" fmla="*/ 80708 h 200249"/>
              <a:gd name="connsiteX4" fmla="*/ 0 w 215614"/>
              <a:gd name="connsiteY4" fmla="*/ 106203 h 200249"/>
              <a:gd name="connsiteX5" fmla="*/ 8527 w 215614"/>
              <a:gd name="connsiteY5" fmla="*/ 142420 h 200249"/>
              <a:gd name="connsiteX6" fmla="*/ 44153 w 215614"/>
              <a:gd name="connsiteY6" fmla="*/ 153226 h 200249"/>
              <a:gd name="connsiteX7" fmla="*/ 52679 w 215614"/>
              <a:gd name="connsiteY7" fmla="*/ 189528 h 200249"/>
              <a:gd name="connsiteX8" fmla="*/ 88306 w 215614"/>
              <a:gd name="connsiteY8" fmla="*/ 200250 h 200249"/>
              <a:gd name="connsiteX9" fmla="*/ 115490 w 215614"/>
              <a:gd name="connsiteY9" fmla="*/ 174754 h 200249"/>
              <a:gd name="connsiteX10" fmla="*/ 106963 w 215614"/>
              <a:gd name="connsiteY10" fmla="*/ 138537 h 200249"/>
              <a:gd name="connsiteX11" fmla="*/ 134147 w 215614"/>
              <a:gd name="connsiteY11" fmla="*/ 113041 h 200249"/>
              <a:gd name="connsiteX12" fmla="*/ 134147 w 215614"/>
              <a:gd name="connsiteY12" fmla="*/ 113041 h 200249"/>
              <a:gd name="connsiteX13" fmla="*/ 134147 w 215614"/>
              <a:gd name="connsiteY13" fmla="*/ 113041 h 200249"/>
              <a:gd name="connsiteX14" fmla="*/ 125620 w 215614"/>
              <a:gd name="connsiteY14" fmla="*/ 76740 h 200249"/>
              <a:gd name="connsiteX15" fmla="*/ 152804 w 215614"/>
              <a:gd name="connsiteY15" fmla="*/ 51244 h 200249"/>
              <a:gd name="connsiteX16" fmla="*/ 188431 w 215614"/>
              <a:gd name="connsiteY16" fmla="*/ 62050 h 200249"/>
              <a:gd name="connsiteX17" fmla="*/ 215614 w 215614"/>
              <a:gd name="connsiteY17" fmla="*/ 36555 h 200249"/>
              <a:gd name="connsiteX18" fmla="*/ 207003 w 215614"/>
              <a:gd name="connsiteY18" fmla="*/ 0 h 200249"/>
              <a:gd name="connsiteX19" fmla="*/ 154915 w 215614"/>
              <a:gd name="connsiteY19" fmla="*/ 14267 h 200249"/>
              <a:gd name="connsiteX20" fmla="*/ 144700 w 215614"/>
              <a:gd name="connsiteY20" fmla="*/ 16884 h 200249"/>
              <a:gd name="connsiteX21" fmla="*/ 82227 w 215614"/>
              <a:gd name="connsiteY21" fmla="*/ 32840 h 200249"/>
              <a:gd name="connsiteX22" fmla="*/ 82227 w 215614"/>
              <a:gd name="connsiteY22" fmla="*/ 32840 h 200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15614" h="200249">
                <a:moveTo>
                  <a:pt x="82227" y="32840"/>
                </a:moveTo>
                <a:lnTo>
                  <a:pt x="19671" y="48712"/>
                </a:lnTo>
                <a:lnTo>
                  <a:pt x="27184" y="80708"/>
                </a:lnTo>
                <a:lnTo>
                  <a:pt x="27184" y="80708"/>
                </a:lnTo>
                <a:lnTo>
                  <a:pt x="0" y="106203"/>
                </a:lnTo>
                <a:lnTo>
                  <a:pt x="8527" y="142420"/>
                </a:lnTo>
                <a:lnTo>
                  <a:pt x="44153" y="153226"/>
                </a:lnTo>
                <a:lnTo>
                  <a:pt x="52679" y="189528"/>
                </a:lnTo>
                <a:lnTo>
                  <a:pt x="88306" y="200250"/>
                </a:lnTo>
                <a:lnTo>
                  <a:pt x="115490" y="174754"/>
                </a:lnTo>
                <a:lnTo>
                  <a:pt x="106963" y="138537"/>
                </a:lnTo>
                <a:lnTo>
                  <a:pt x="134147" y="113041"/>
                </a:lnTo>
                <a:lnTo>
                  <a:pt x="134147" y="113041"/>
                </a:lnTo>
                <a:lnTo>
                  <a:pt x="134147" y="113041"/>
                </a:lnTo>
                <a:lnTo>
                  <a:pt x="125620" y="76740"/>
                </a:lnTo>
                <a:lnTo>
                  <a:pt x="152804" y="51244"/>
                </a:lnTo>
                <a:lnTo>
                  <a:pt x="188431" y="62050"/>
                </a:lnTo>
                <a:lnTo>
                  <a:pt x="215614" y="36555"/>
                </a:lnTo>
                <a:lnTo>
                  <a:pt x="207003" y="0"/>
                </a:lnTo>
                <a:lnTo>
                  <a:pt x="154915" y="14267"/>
                </a:lnTo>
                <a:lnTo>
                  <a:pt x="144700" y="16884"/>
                </a:lnTo>
                <a:lnTo>
                  <a:pt x="82227" y="32840"/>
                </a:lnTo>
                <a:lnTo>
                  <a:pt x="82227" y="32840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4" name="Freeform: Shape 453" title="NC-10">
            <a:extLst>
              <a:ext uri="{FF2B5EF4-FFF2-40B4-BE49-F238E27FC236}">
                <a16:creationId xmlns:a16="http://schemas.microsoft.com/office/drawing/2014/main" id="{CE92003E-1656-747F-AA07-ED2C0335E775}"/>
              </a:ext>
            </a:extLst>
          </p:cNvPr>
          <p:cNvSpPr/>
          <p:nvPr/>
        </p:nvSpPr>
        <p:spPr>
          <a:xfrm>
            <a:off x="5658256" y="4303378"/>
            <a:ext cx="182385" cy="142090"/>
          </a:xfrm>
          <a:custGeom>
            <a:avLst/>
            <a:gdLst>
              <a:gd name="connsiteX0" fmla="*/ 69311 w 218231"/>
              <a:gd name="connsiteY0" fmla="*/ 101898 h 178384"/>
              <a:gd name="connsiteX1" fmla="*/ 33684 w 218231"/>
              <a:gd name="connsiteY1" fmla="*/ 91176 h 178384"/>
              <a:gd name="connsiteX2" fmla="*/ 0 w 218231"/>
              <a:gd name="connsiteY2" fmla="*/ 123932 h 178384"/>
              <a:gd name="connsiteX3" fmla="*/ 54705 w 218231"/>
              <a:gd name="connsiteY3" fmla="*/ 159896 h 178384"/>
              <a:gd name="connsiteX4" fmla="*/ 82818 w 218231"/>
              <a:gd name="connsiteY4" fmla="*/ 178384 h 178384"/>
              <a:gd name="connsiteX5" fmla="*/ 102742 w 218231"/>
              <a:gd name="connsiteY5" fmla="*/ 167494 h 178384"/>
              <a:gd name="connsiteX6" fmla="*/ 116081 w 218231"/>
              <a:gd name="connsiteY6" fmla="*/ 162513 h 178384"/>
              <a:gd name="connsiteX7" fmla="*/ 116587 w 218231"/>
              <a:gd name="connsiteY7" fmla="*/ 162428 h 178384"/>
              <a:gd name="connsiteX8" fmla="*/ 129757 w 218231"/>
              <a:gd name="connsiteY8" fmla="*/ 161078 h 178384"/>
              <a:gd name="connsiteX9" fmla="*/ 144700 w 218231"/>
              <a:gd name="connsiteY9" fmla="*/ 158123 h 178384"/>
              <a:gd name="connsiteX10" fmla="*/ 157448 w 218231"/>
              <a:gd name="connsiteY10" fmla="*/ 163188 h 178384"/>
              <a:gd name="connsiteX11" fmla="*/ 159896 w 218231"/>
              <a:gd name="connsiteY11" fmla="*/ 162851 h 178384"/>
              <a:gd name="connsiteX12" fmla="*/ 161753 w 218231"/>
              <a:gd name="connsiteY12" fmla="*/ 129841 h 178384"/>
              <a:gd name="connsiteX13" fmla="*/ 162260 w 218231"/>
              <a:gd name="connsiteY13" fmla="*/ 120217 h 178384"/>
              <a:gd name="connsiteX14" fmla="*/ 167578 w 218231"/>
              <a:gd name="connsiteY14" fmla="*/ 114645 h 178384"/>
              <a:gd name="connsiteX15" fmla="*/ 168675 w 218231"/>
              <a:gd name="connsiteY15" fmla="*/ 99787 h 178384"/>
              <a:gd name="connsiteX16" fmla="*/ 173403 w 218231"/>
              <a:gd name="connsiteY16" fmla="*/ 83325 h 178384"/>
              <a:gd name="connsiteX17" fmla="*/ 181930 w 218231"/>
              <a:gd name="connsiteY17" fmla="*/ 68551 h 178384"/>
              <a:gd name="connsiteX18" fmla="*/ 183365 w 218231"/>
              <a:gd name="connsiteY18" fmla="*/ 66187 h 178384"/>
              <a:gd name="connsiteX19" fmla="*/ 196451 w 218231"/>
              <a:gd name="connsiteY19" fmla="*/ 51160 h 178384"/>
              <a:gd name="connsiteX20" fmla="*/ 218231 w 218231"/>
              <a:gd name="connsiteY20" fmla="*/ 30139 h 178384"/>
              <a:gd name="connsiteX21" fmla="*/ 213588 w 218231"/>
              <a:gd name="connsiteY21" fmla="*/ 10722 h 178384"/>
              <a:gd name="connsiteX22" fmla="*/ 177962 w 218231"/>
              <a:gd name="connsiteY22" fmla="*/ 0 h 178384"/>
              <a:gd name="connsiteX23" fmla="*/ 150778 w 218231"/>
              <a:gd name="connsiteY23" fmla="*/ 25411 h 178384"/>
              <a:gd name="connsiteX24" fmla="*/ 115152 w 218231"/>
              <a:gd name="connsiteY24" fmla="*/ 14689 h 178384"/>
              <a:gd name="connsiteX25" fmla="*/ 87968 w 218231"/>
              <a:gd name="connsiteY25" fmla="*/ 40185 h 178384"/>
              <a:gd name="connsiteX26" fmla="*/ 96495 w 218231"/>
              <a:gd name="connsiteY26" fmla="*/ 76402 h 178384"/>
              <a:gd name="connsiteX27" fmla="*/ 69311 w 218231"/>
              <a:gd name="connsiteY27" fmla="*/ 101898 h 178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8231" h="178384">
                <a:moveTo>
                  <a:pt x="69311" y="101898"/>
                </a:moveTo>
                <a:lnTo>
                  <a:pt x="33684" y="91176"/>
                </a:lnTo>
                <a:lnTo>
                  <a:pt x="0" y="123932"/>
                </a:lnTo>
                <a:lnTo>
                  <a:pt x="54705" y="159896"/>
                </a:lnTo>
                <a:lnTo>
                  <a:pt x="82818" y="178384"/>
                </a:lnTo>
                <a:lnTo>
                  <a:pt x="102742" y="167494"/>
                </a:lnTo>
                <a:lnTo>
                  <a:pt x="116081" y="162513"/>
                </a:lnTo>
                <a:lnTo>
                  <a:pt x="116587" y="162428"/>
                </a:lnTo>
                <a:lnTo>
                  <a:pt x="129757" y="161078"/>
                </a:lnTo>
                <a:lnTo>
                  <a:pt x="144700" y="158123"/>
                </a:lnTo>
                <a:lnTo>
                  <a:pt x="157448" y="163188"/>
                </a:lnTo>
                <a:lnTo>
                  <a:pt x="159896" y="162851"/>
                </a:lnTo>
                <a:lnTo>
                  <a:pt x="161753" y="129841"/>
                </a:lnTo>
                <a:lnTo>
                  <a:pt x="162260" y="120217"/>
                </a:lnTo>
                <a:lnTo>
                  <a:pt x="167578" y="114645"/>
                </a:lnTo>
                <a:lnTo>
                  <a:pt x="168675" y="99787"/>
                </a:lnTo>
                <a:lnTo>
                  <a:pt x="173403" y="83325"/>
                </a:lnTo>
                <a:lnTo>
                  <a:pt x="181930" y="68551"/>
                </a:lnTo>
                <a:lnTo>
                  <a:pt x="183365" y="66187"/>
                </a:lnTo>
                <a:lnTo>
                  <a:pt x="196451" y="51160"/>
                </a:lnTo>
                <a:lnTo>
                  <a:pt x="218231" y="30139"/>
                </a:lnTo>
                <a:lnTo>
                  <a:pt x="213588" y="10722"/>
                </a:lnTo>
                <a:lnTo>
                  <a:pt x="177962" y="0"/>
                </a:lnTo>
                <a:lnTo>
                  <a:pt x="150778" y="25411"/>
                </a:lnTo>
                <a:lnTo>
                  <a:pt x="115152" y="14689"/>
                </a:lnTo>
                <a:lnTo>
                  <a:pt x="87968" y="40185"/>
                </a:lnTo>
                <a:lnTo>
                  <a:pt x="96495" y="76402"/>
                </a:lnTo>
                <a:lnTo>
                  <a:pt x="69311" y="101898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5" name="Freeform: Shape 454" title="NC-12">
            <a:extLst>
              <a:ext uri="{FF2B5EF4-FFF2-40B4-BE49-F238E27FC236}">
                <a16:creationId xmlns:a16="http://schemas.microsoft.com/office/drawing/2014/main" id="{10BEC37D-ADDF-49FC-8D25-765C5DBEC164}"/>
              </a:ext>
            </a:extLst>
          </p:cNvPr>
          <p:cNvSpPr/>
          <p:nvPr/>
        </p:nvSpPr>
        <p:spPr>
          <a:xfrm>
            <a:off x="5758198" y="4167012"/>
            <a:ext cx="126659" cy="161334"/>
          </a:xfrm>
          <a:custGeom>
            <a:avLst/>
            <a:gdLst>
              <a:gd name="connsiteX0" fmla="*/ 71337 w 171461"/>
              <a:gd name="connsiteY0" fmla="*/ 185307 h 210718"/>
              <a:gd name="connsiteX1" fmla="*/ 106963 w 171461"/>
              <a:gd name="connsiteY1" fmla="*/ 196028 h 210718"/>
              <a:gd name="connsiteX2" fmla="*/ 134147 w 171461"/>
              <a:gd name="connsiteY2" fmla="*/ 170533 h 210718"/>
              <a:gd name="connsiteX3" fmla="*/ 125620 w 171461"/>
              <a:gd name="connsiteY3" fmla="*/ 134316 h 210718"/>
              <a:gd name="connsiteX4" fmla="*/ 152804 w 171461"/>
              <a:gd name="connsiteY4" fmla="*/ 108820 h 210718"/>
              <a:gd name="connsiteX5" fmla="*/ 144278 w 171461"/>
              <a:gd name="connsiteY5" fmla="*/ 72519 h 210718"/>
              <a:gd name="connsiteX6" fmla="*/ 171462 w 171461"/>
              <a:gd name="connsiteY6" fmla="*/ 47023 h 210718"/>
              <a:gd name="connsiteX7" fmla="*/ 162935 w 171461"/>
              <a:gd name="connsiteY7" fmla="*/ 10722 h 210718"/>
              <a:gd name="connsiteX8" fmla="*/ 127309 w 171461"/>
              <a:gd name="connsiteY8" fmla="*/ 0 h 210718"/>
              <a:gd name="connsiteX9" fmla="*/ 100125 w 171461"/>
              <a:gd name="connsiteY9" fmla="*/ 25496 h 210718"/>
              <a:gd name="connsiteX10" fmla="*/ 100125 w 171461"/>
              <a:gd name="connsiteY10" fmla="*/ 25496 h 210718"/>
              <a:gd name="connsiteX11" fmla="*/ 108651 w 171461"/>
              <a:gd name="connsiteY11" fmla="*/ 61713 h 210718"/>
              <a:gd name="connsiteX12" fmla="*/ 81468 w 171461"/>
              <a:gd name="connsiteY12" fmla="*/ 87208 h 210718"/>
              <a:gd name="connsiteX13" fmla="*/ 81468 w 171461"/>
              <a:gd name="connsiteY13" fmla="*/ 87208 h 210718"/>
              <a:gd name="connsiteX14" fmla="*/ 81468 w 171461"/>
              <a:gd name="connsiteY14" fmla="*/ 87208 h 210718"/>
              <a:gd name="connsiteX15" fmla="*/ 45841 w 171461"/>
              <a:gd name="connsiteY15" fmla="*/ 76487 h 210718"/>
              <a:gd name="connsiteX16" fmla="*/ 18658 w 171461"/>
              <a:gd name="connsiteY16" fmla="*/ 101982 h 210718"/>
              <a:gd name="connsiteX17" fmla="*/ 27184 w 171461"/>
              <a:gd name="connsiteY17" fmla="*/ 138199 h 210718"/>
              <a:gd name="connsiteX18" fmla="*/ 27184 w 171461"/>
              <a:gd name="connsiteY18" fmla="*/ 138199 h 210718"/>
              <a:gd name="connsiteX19" fmla="*/ 0 w 171461"/>
              <a:gd name="connsiteY19" fmla="*/ 163695 h 210718"/>
              <a:gd name="connsiteX20" fmla="*/ 8527 w 171461"/>
              <a:gd name="connsiteY20" fmla="*/ 199996 h 210718"/>
              <a:gd name="connsiteX21" fmla="*/ 44153 w 171461"/>
              <a:gd name="connsiteY21" fmla="*/ 210718 h 210718"/>
              <a:gd name="connsiteX22" fmla="*/ 71337 w 171461"/>
              <a:gd name="connsiteY22" fmla="*/ 185307 h 210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71461" h="210718">
                <a:moveTo>
                  <a:pt x="71337" y="185307"/>
                </a:moveTo>
                <a:lnTo>
                  <a:pt x="106963" y="196028"/>
                </a:lnTo>
                <a:lnTo>
                  <a:pt x="134147" y="170533"/>
                </a:lnTo>
                <a:lnTo>
                  <a:pt x="125620" y="134316"/>
                </a:lnTo>
                <a:lnTo>
                  <a:pt x="152804" y="108820"/>
                </a:lnTo>
                <a:lnTo>
                  <a:pt x="144278" y="72519"/>
                </a:lnTo>
                <a:lnTo>
                  <a:pt x="171462" y="47023"/>
                </a:lnTo>
                <a:lnTo>
                  <a:pt x="162935" y="10722"/>
                </a:lnTo>
                <a:lnTo>
                  <a:pt x="127309" y="0"/>
                </a:lnTo>
                <a:lnTo>
                  <a:pt x="100125" y="25496"/>
                </a:lnTo>
                <a:lnTo>
                  <a:pt x="100125" y="25496"/>
                </a:lnTo>
                <a:lnTo>
                  <a:pt x="108651" y="61713"/>
                </a:lnTo>
                <a:lnTo>
                  <a:pt x="81468" y="87208"/>
                </a:lnTo>
                <a:lnTo>
                  <a:pt x="81468" y="87208"/>
                </a:lnTo>
                <a:lnTo>
                  <a:pt x="81468" y="87208"/>
                </a:lnTo>
                <a:lnTo>
                  <a:pt x="45841" y="76487"/>
                </a:lnTo>
                <a:lnTo>
                  <a:pt x="18658" y="101982"/>
                </a:lnTo>
                <a:lnTo>
                  <a:pt x="27184" y="138199"/>
                </a:lnTo>
                <a:lnTo>
                  <a:pt x="27184" y="138199"/>
                </a:lnTo>
                <a:lnTo>
                  <a:pt x="0" y="163695"/>
                </a:lnTo>
                <a:lnTo>
                  <a:pt x="8527" y="199996"/>
                </a:lnTo>
                <a:lnTo>
                  <a:pt x="44153" y="210718"/>
                </a:lnTo>
                <a:lnTo>
                  <a:pt x="71337" y="185307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6" name="Freeform 946" title="ID-1">
            <a:extLst>
              <a:ext uri="{FF2B5EF4-FFF2-40B4-BE49-F238E27FC236}">
                <a16:creationId xmlns:a16="http://schemas.microsoft.com/office/drawing/2014/main" id="{90C930B9-8D55-42FB-E5CC-675982EE5494}"/>
              </a:ext>
            </a:extLst>
          </p:cNvPr>
          <p:cNvSpPr>
            <a:spLocks/>
          </p:cNvSpPr>
          <p:nvPr/>
        </p:nvSpPr>
        <p:spPr bwMode="auto">
          <a:xfrm>
            <a:off x="2721684" y="3210173"/>
            <a:ext cx="135389" cy="140636"/>
          </a:xfrm>
          <a:custGeom>
            <a:avLst/>
            <a:gdLst>
              <a:gd name="T0" fmla="*/ 102 w 129"/>
              <a:gd name="T1" fmla="*/ 45 h 134"/>
              <a:gd name="T2" fmla="*/ 106 w 129"/>
              <a:gd name="T3" fmla="*/ 46 h 134"/>
              <a:gd name="T4" fmla="*/ 112 w 129"/>
              <a:gd name="T5" fmla="*/ 46 h 134"/>
              <a:gd name="T6" fmla="*/ 117 w 129"/>
              <a:gd name="T7" fmla="*/ 48 h 134"/>
              <a:gd name="T8" fmla="*/ 120 w 129"/>
              <a:gd name="T9" fmla="*/ 48 h 134"/>
              <a:gd name="T10" fmla="*/ 123 w 129"/>
              <a:gd name="T11" fmla="*/ 42 h 134"/>
              <a:gd name="T12" fmla="*/ 125 w 129"/>
              <a:gd name="T13" fmla="*/ 44 h 134"/>
              <a:gd name="T14" fmla="*/ 128 w 129"/>
              <a:gd name="T15" fmla="*/ 49 h 134"/>
              <a:gd name="T16" fmla="*/ 129 w 129"/>
              <a:gd name="T17" fmla="*/ 53 h 134"/>
              <a:gd name="T18" fmla="*/ 115 w 129"/>
              <a:gd name="T19" fmla="*/ 134 h 134"/>
              <a:gd name="T20" fmla="*/ 81 w 129"/>
              <a:gd name="T21" fmla="*/ 128 h 134"/>
              <a:gd name="T22" fmla="*/ 43 w 129"/>
              <a:gd name="T23" fmla="*/ 121 h 134"/>
              <a:gd name="T24" fmla="*/ 13 w 129"/>
              <a:gd name="T25" fmla="*/ 115 h 134"/>
              <a:gd name="T26" fmla="*/ 0 w 129"/>
              <a:gd name="T27" fmla="*/ 100 h 134"/>
              <a:gd name="T28" fmla="*/ 6 w 129"/>
              <a:gd name="T29" fmla="*/ 73 h 134"/>
              <a:gd name="T30" fmla="*/ 32 w 129"/>
              <a:gd name="T31" fmla="*/ 64 h 134"/>
              <a:gd name="T32" fmla="*/ 37 w 129"/>
              <a:gd name="T33" fmla="*/ 37 h 134"/>
              <a:gd name="T34" fmla="*/ 63 w 129"/>
              <a:gd name="T35" fmla="*/ 29 h 134"/>
              <a:gd name="T36" fmla="*/ 70 w 129"/>
              <a:gd name="T37" fmla="*/ 0 h 134"/>
              <a:gd name="T38" fmla="*/ 71 w 129"/>
              <a:gd name="T39" fmla="*/ 2 h 134"/>
              <a:gd name="T40" fmla="*/ 72 w 129"/>
              <a:gd name="T41" fmla="*/ 10 h 134"/>
              <a:gd name="T42" fmla="*/ 73 w 129"/>
              <a:gd name="T43" fmla="*/ 14 h 134"/>
              <a:gd name="T44" fmla="*/ 75 w 129"/>
              <a:gd name="T45" fmla="*/ 19 h 134"/>
              <a:gd name="T46" fmla="*/ 77 w 129"/>
              <a:gd name="T47" fmla="*/ 22 h 134"/>
              <a:gd name="T48" fmla="*/ 77 w 129"/>
              <a:gd name="T49" fmla="*/ 30 h 134"/>
              <a:gd name="T50" fmla="*/ 77 w 129"/>
              <a:gd name="T51" fmla="*/ 31 h 134"/>
              <a:gd name="T52" fmla="*/ 81 w 129"/>
              <a:gd name="T53" fmla="*/ 32 h 134"/>
              <a:gd name="T54" fmla="*/ 83 w 129"/>
              <a:gd name="T55" fmla="*/ 35 h 134"/>
              <a:gd name="T56" fmla="*/ 84 w 129"/>
              <a:gd name="T57" fmla="*/ 45 h 134"/>
              <a:gd name="T58" fmla="*/ 87 w 129"/>
              <a:gd name="T59" fmla="*/ 48 h 134"/>
              <a:gd name="T60" fmla="*/ 90 w 129"/>
              <a:gd name="T61" fmla="*/ 45 h 134"/>
              <a:gd name="T62" fmla="*/ 93 w 129"/>
              <a:gd name="T63" fmla="*/ 45 h 134"/>
              <a:gd name="T64" fmla="*/ 97 w 129"/>
              <a:gd name="T65" fmla="*/ 47 h 134"/>
              <a:gd name="T66" fmla="*/ 102 w 129"/>
              <a:gd name="T67" fmla="*/ 45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9" h="134">
                <a:moveTo>
                  <a:pt x="102" y="45"/>
                </a:moveTo>
                <a:lnTo>
                  <a:pt x="106" y="46"/>
                </a:lnTo>
                <a:lnTo>
                  <a:pt x="112" y="46"/>
                </a:lnTo>
                <a:lnTo>
                  <a:pt x="117" y="48"/>
                </a:lnTo>
                <a:lnTo>
                  <a:pt x="120" y="48"/>
                </a:lnTo>
                <a:lnTo>
                  <a:pt x="123" y="42"/>
                </a:lnTo>
                <a:lnTo>
                  <a:pt x="125" y="44"/>
                </a:lnTo>
                <a:lnTo>
                  <a:pt x="128" y="49"/>
                </a:lnTo>
                <a:lnTo>
                  <a:pt x="129" y="53"/>
                </a:lnTo>
                <a:lnTo>
                  <a:pt x="115" y="134"/>
                </a:lnTo>
                <a:lnTo>
                  <a:pt x="81" y="128"/>
                </a:lnTo>
                <a:lnTo>
                  <a:pt x="43" y="121"/>
                </a:lnTo>
                <a:lnTo>
                  <a:pt x="13" y="115"/>
                </a:lnTo>
                <a:lnTo>
                  <a:pt x="0" y="100"/>
                </a:lnTo>
                <a:lnTo>
                  <a:pt x="6" y="73"/>
                </a:lnTo>
                <a:lnTo>
                  <a:pt x="32" y="64"/>
                </a:lnTo>
                <a:lnTo>
                  <a:pt x="37" y="37"/>
                </a:lnTo>
                <a:lnTo>
                  <a:pt x="63" y="29"/>
                </a:lnTo>
                <a:lnTo>
                  <a:pt x="70" y="0"/>
                </a:lnTo>
                <a:lnTo>
                  <a:pt x="71" y="2"/>
                </a:lnTo>
                <a:lnTo>
                  <a:pt x="72" y="10"/>
                </a:lnTo>
                <a:lnTo>
                  <a:pt x="73" y="14"/>
                </a:lnTo>
                <a:lnTo>
                  <a:pt x="75" y="19"/>
                </a:lnTo>
                <a:lnTo>
                  <a:pt x="77" y="22"/>
                </a:lnTo>
                <a:lnTo>
                  <a:pt x="77" y="30"/>
                </a:lnTo>
                <a:lnTo>
                  <a:pt x="77" y="31"/>
                </a:lnTo>
                <a:lnTo>
                  <a:pt x="81" y="32"/>
                </a:lnTo>
                <a:lnTo>
                  <a:pt x="83" y="35"/>
                </a:lnTo>
                <a:lnTo>
                  <a:pt x="84" y="45"/>
                </a:lnTo>
                <a:lnTo>
                  <a:pt x="87" y="48"/>
                </a:lnTo>
                <a:lnTo>
                  <a:pt x="90" y="45"/>
                </a:lnTo>
                <a:lnTo>
                  <a:pt x="93" y="45"/>
                </a:lnTo>
                <a:lnTo>
                  <a:pt x="97" y="47"/>
                </a:lnTo>
                <a:lnTo>
                  <a:pt x="102" y="45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457" name="Freeform: Shape 456" title="CA-4">
            <a:extLst>
              <a:ext uri="{FF2B5EF4-FFF2-40B4-BE49-F238E27FC236}">
                <a16:creationId xmlns:a16="http://schemas.microsoft.com/office/drawing/2014/main" id="{3DEAD6AC-1C60-1590-746B-B3C310EABFA0}"/>
              </a:ext>
            </a:extLst>
          </p:cNvPr>
          <p:cNvSpPr/>
          <p:nvPr/>
        </p:nvSpPr>
        <p:spPr>
          <a:xfrm>
            <a:off x="2286866" y="3318283"/>
            <a:ext cx="145371" cy="108798"/>
          </a:xfrm>
          <a:custGeom>
            <a:avLst/>
            <a:gdLst>
              <a:gd name="connsiteX0" fmla="*/ 63823 w 209029"/>
              <a:gd name="connsiteY0" fmla="*/ 132543 h 155674"/>
              <a:gd name="connsiteX1" fmla="*/ 93033 w 209029"/>
              <a:gd name="connsiteY1" fmla="*/ 155675 h 155674"/>
              <a:gd name="connsiteX2" fmla="*/ 127646 w 209029"/>
              <a:gd name="connsiteY2" fmla="*/ 141914 h 155674"/>
              <a:gd name="connsiteX3" fmla="*/ 133049 w 209029"/>
              <a:gd name="connsiteY3" fmla="*/ 105021 h 155674"/>
              <a:gd name="connsiteX4" fmla="*/ 167663 w 209029"/>
              <a:gd name="connsiteY4" fmla="*/ 91260 h 155674"/>
              <a:gd name="connsiteX5" fmla="*/ 173066 w 209029"/>
              <a:gd name="connsiteY5" fmla="*/ 54452 h 155674"/>
              <a:gd name="connsiteX6" fmla="*/ 198477 w 209029"/>
              <a:gd name="connsiteY6" fmla="*/ 44322 h 155674"/>
              <a:gd name="connsiteX7" fmla="*/ 207679 w 209029"/>
              <a:gd name="connsiteY7" fmla="*/ 40692 h 155674"/>
              <a:gd name="connsiteX8" fmla="*/ 209029 w 209029"/>
              <a:gd name="connsiteY8" fmla="*/ 30899 h 155674"/>
              <a:gd name="connsiteX9" fmla="*/ 146135 w 209029"/>
              <a:gd name="connsiteY9" fmla="*/ 15449 h 155674"/>
              <a:gd name="connsiteX10" fmla="*/ 91936 w 209029"/>
              <a:gd name="connsiteY10" fmla="*/ 2195 h 155674"/>
              <a:gd name="connsiteX11" fmla="*/ 83578 w 209029"/>
              <a:gd name="connsiteY11" fmla="*/ 0 h 155674"/>
              <a:gd name="connsiteX12" fmla="*/ 79948 w 209029"/>
              <a:gd name="connsiteY12" fmla="*/ 22034 h 155674"/>
              <a:gd name="connsiteX13" fmla="*/ 45335 w 209029"/>
              <a:gd name="connsiteY13" fmla="*/ 35795 h 155674"/>
              <a:gd name="connsiteX14" fmla="*/ 39932 w 209029"/>
              <a:gd name="connsiteY14" fmla="*/ 72603 h 155674"/>
              <a:gd name="connsiteX15" fmla="*/ 5319 w 209029"/>
              <a:gd name="connsiteY15" fmla="*/ 86364 h 155674"/>
              <a:gd name="connsiteX16" fmla="*/ 0 w 209029"/>
              <a:gd name="connsiteY16" fmla="*/ 123257 h 155674"/>
              <a:gd name="connsiteX17" fmla="*/ 29210 w 209029"/>
              <a:gd name="connsiteY17" fmla="*/ 146304 h 155674"/>
              <a:gd name="connsiteX18" fmla="*/ 63823 w 209029"/>
              <a:gd name="connsiteY18" fmla="*/ 132543 h 155674"/>
              <a:gd name="connsiteX19" fmla="*/ 63823 w 209029"/>
              <a:gd name="connsiteY19" fmla="*/ 132543 h 155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09029" h="155674">
                <a:moveTo>
                  <a:pt x="63823" y="132543"/>
                </a:moveTo>
                <a:lnTo>
                  <a:pt x="93033" y="155675"/>
                </a:lnTo>
                <a:lnTo>
                  <a:pt x="127646" y="141914"/>
                </a:lnTo>
                <a:lnTo>
                  <a:pt x="133049" y="105021"/>
                </a:lnTo>
                <a:lnTo>
                  <a:pt x="167663" y="91260"/>
                </a:lnTo>
                <a:lnTo>
                  <a:pt x="173066" y="54452"/>
                </a:lnTo>
                <a:lnTo>
                  <a:pt x="198477" y="44322"/>
                </a:lnTo>
                <a:lnTo>
                  <a:pt x="207679" y="40692"/>
                </a:lnTo>
                <a:lnTo>
                  <a:pt x="209029" y="30899"/>
                </a:lnTo>
                <a:lnTo>
                  <a:pt x="146135" y="15449"/>
                </a:lnTo>
                <a:lnTo>
                  <a:pt x="91936" y="2195"/>
                </a:lnTo>
                <a:lnTo>
                  <a:pt x="83578" y="0"/>
                </a:lnTo>
                <a:lnTo>
                  <a:pt x="79948" y="22034"/>
                </a:lnTo>
                <a:lnTo>
                  <a:pt x="45335" y="35795"/>
                </a:lnTo>
                <a:lnTo>
                  <a:pt x="39932" y="72603"/>
                </a:lnTo>
                <a:lnTo>
                  <a:pt x="5319" y="86364"/>
                </a:lnTo>
                <a:lnTo>
                  <a:pt x="0" y="123257"/>
                </a:lnTo>
                <a:lnTo>
                  <a:pt x="29210" y="146304"/>
                </a:lnTo>
                <a:lnTo>
                  <a:pt x="63823" y="132543"/>
                </a:lnTo>
                <a:lnTo>
                  <a:pt x="63823" y="132543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8" name="Freeform: Shape 457" title="CA-1">
            <a:extLst>
              <a:ext uri="{FF2B5EF4-FFF2-40B4-BE49-F238E27FC236}">
                <a16:creationId xmlns:a16="http://schemas.microsoft.com/office/drawing/2014/main" id="{BDF1017D-5400-11CA-946E-078905F9E308}"/>
              </a:ext>
            </a:extLst>
          </p:cNvPr>
          <p:cNvSpPr/>
          <p:nvPr/>
        </p:nvSpPr>
        <p:spPr>
          <a:xfrm>
            <a:off x="2055306" y="3258455"/>
            <a:ext cx="126877" cy="171399"/>
          </a:xfrm>
          <a:custGeom>
            <a:avLst/>
            <a:gdLst>
              <a:gd name="connsiteX0" fmla="*/ 106794 w 182436"/>
              <a:gd name="connsiteY0" fmla="*/ 194678 h 245246"/>
              <a:gd name="connsiteX1" fmla="*/ 141407 w 182436"/>
              <a:gd name="connsiteY1" fmla="*/ 180917 h 245246"/>
              <a:gd name="connsiteX2" fmla="*/ 146810 w 182436"/>
              <a:gd name="connsiteY2" fmla="*/ 144024 h 245246"/>
              <a:gd name="connsiteX3" fmla="*/ 117600 w 182436"/>
              <a:gd name="connsiteY3" fmla="*/ 120893 h 245246"/>
              <a:gd name="connsiteX4" fmla="*/ 122919 w 182436"/>
              <a:gd name="connsiteY4" fmla="*/ 84085 h 245246"/>
              <a:gd name="connsiteX5" fmla="*/ 157532 w 182436"/>
              <a:gd name="connsiteY5" fmla="*/ 70324 h 245246"/>
              <a:gd name="connsiteX6" fmla="*/ 162935 w 182436"/>
              <a:gd name="connsiteY6" fmla="*/ 33431 h 245246"/>
              <a:gd name="connsiteX7" fmla="*/ 182436 w 182436"/>
              <a:gd name="connsiteY7" fmla="*/ 25664 h 245246"/>
              <a:gd name="connsiteX8" fmla="*/ 84760 w 182436"/>
              <a:gd name="connsiteY8" fmla="*/ 0 h 245246"/>
              <a:gd name="connsiteX9" fmla="*/ 84169 w 182436"/>
              <a:gd name="connsiteY9" fmla="*/ 3715 h 245246"/>
              <a:gd name="connsiteX10" fmla="*/ 77922 w 182436"/>
              <a:gd name="connsiteY10" fmla="*/ 21528 h 245246"/>
              <a:gd name="connsiteX11" fmla="*/ 75136 w 182436"/>
              <a:gd name="connsiteY11" fmla="*/ 38243 h 245246"/>
              <a:gd name="connsiteX12" fmla="*/ 78682 w 182436"/>
              <a:gd name="connsiteY12" fmla="*/ 66694 h 245246"/>
              <a:gd name="connsiteX13" fmla="*/ 75305 w 182436"/>
              <a:gd name="connsiteY13" fmla="*/ 99703 h 245246"/>
              <a:gd name="connsiteX14" fmla="*/ 63148 w 182436"/>
              <a:gd name="connsiteY14" fmla="*/ 119035 h 245246"/>
              <a:gd name="connsiteX15" fmla="*/ 60446 w 182436"/>
              <a:gd name="connsiteY15" fmla="*/ 123257 h 245246"/>
              <a:gd name="connsiteX16" fmla="*/ 59940 w 182436"/>
              <a:gd name="connsiteY16" fmla="*/ 125029 h 245246"/>
              <a:gd name="connsiteX17" fmla="*/ 49387 w 182436"/>
              <a:gd name="connsiteY17" fmla="*/ 159980 h 245246"/>
              <a:gd name="connsiteX18" fmla="*/ 46601 w 182436"/>
              <a:gd name="connsiteY18" fmla="*/ 183365 h 245246"/>
              <a:gd name="connsiteX19" fmla="*/ 45757 w 182436"/>
              <a:gd name="connsiteY19" fmla="*/ 184209 h 245246"/>
              <a:gd name="connsiteX20" fmla="*/ 39678 w 182436"/>
              <a:gd name="connsiteY20" fmla="*/ 190625 h 245246"/>
              <a:gd name="connsiteX21" fmla="*/ 0 w 182436"/>
              <a:gd name="connsiteY21" fmla="*/ 233259 h 245246"/>
              <a:gd name="connsiteX22" fmla="*/ 2955 w 182436"/>
              <a:gd name="connsiteY22" fmla="*/ 235960 h 245246"/>
              <a:gd name="connsiteX23" fmla="*/ 37568 w 182436"/>
              <a:gd name="connsiteY23" fmla="*/ 222199 h 245246"/>
              <a:gd name="connsiteX24" fmla="*/ 66778 w 182436"/>
              <a:gd name="connsiteY24" fmla="*/ 245247 h 245246"/>
              <a:gd name="connsiteX25" fmla="*/ 101391 w 182436"/>
              <a:gd name="connsiteY25" fmla="*/ 231486 h 245246"/>
              <a:gd name="connsiteX26" fmla="*/ 106794 w 182436"/>
              <a:gd name="connsiteY26" fmla="*/ 194678 h 245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82436" h="245246">
                <a:moveTo>
                  <a:pt x="106794" y="194678"/>
                </a:moveTo>
                <a:lnTo>
                  <a:pt x="141407" y="180917"/>
                </a:lnTo>
                <a:lnTo>
                  <a:pt x="146810" y="144024"/>
                </a:lnTo>
                <a:lnTo>
                  <a:pt x="117600" y="120893"/>
                </a:lnTo>
                <a:lnTo>
                  <a:pt x="122919" y="84085"/>
                </a:lnTo>
                <a:lnTo>
                  <a:pt x="157532" y="70324"/>
                </a:lnTo>
                <a:lnTo>
                  <a:pt x="162935" y="33431"/>
                </a:lnTo>
                <a:lnTo>
                  <a:pt x="182436" y="25664"/>
                </a:lnTo>
                <a:lnTo>
                  <a:pt x="84760" y="0"/>
                </a:lnTo>
                <a:lnTo>
                  <a:pt x="84169" y="3715"/>
                </a:lnTo>
                <a:lnTo>
                  <a:pt x="77922" y="21528"/>
                </a:lnTo>
                <a:lnTo>
                  <a:pt x="75136" y="38243"/>
                </a:lnTo>
                <a:lnTo>
                  <a:pt x="78682" y="66694"/>
                </a:lnTo>
                <a:lnTo>
                  <a:pt x="75305" y="99703"/>
                </a:lnTo>
                <a:lnTo>
                  <a:pt x="63148" y="119035"/>
                </a:lnTo>
                <a:lnTo>
                  <a:pt x="60446" y="123257"/>
                </a:lnTo>
                <a:lnTo>
                  <a:pt x="59940" y="125029"/>
                </a:lnTo>
                <a:lnTo>
                  <a:pt x="49387" y="159980"/>
                </a:lnTo>
                <a:lnTo>
                  <a:pt x="46601" y="183365"/>
                </a:lnTo>
                <a:lnTo>
                  <a:pt x="45757" y="184209"/>
                </a:lnTo>
                <a:lnTo>
                  <a:pt x="39678" y="190625"/>
                </a:lnTo>
                <a:lnTo>
                  <a:pt x="0" y="233259"/>
                </a:lnTo>
                <a:lnTo>
                  <a:pt x="2955" y="235960"/>
                </a:lnTo>
                <a:lnTo>
                  <a:pt x="37568" y="222199"/>
                </a:lnTo>
                <a:lnTo>
                  <a:pt x="66778" y="245247"/>
                </a:lnTo>
                <a:lnTo>
                  <a:pt x="101391" y="231486"/>
                </a:lnTo>
                <a:lnTo>
                  <a:pt x="106794" y="194678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9" name="Freeform: Shape 458" title="CA-5">
            <a:extLst>
              <a:ext uri="{FF2B5EF4-FFF2-40B4-BE49-F238E27FC236}">
                <a16:creationId xmlns:a16="http://schemas.microsoft.com/office/drawing/2014/main" id="{6CE5306A-B20E-96C3-40A0-CB03873812EB}"/>
              </a:ext>
            </a:extLst>
          </p:cNvPr>
          <p:cNvSpPr/>
          <p:nvPr/>
        </p:nvSpPr>
        <p:spPr>
          <a:xfrm>
            <a:off x="2375639" y="3339877"/>
            <a:ext cx="102276" cy="135585"/>
          </a:xfrm>
          <a:custGeom>
            <a:avLst/>
            <a:gdLst>
              <a:gd name="connsiteX0" fmla="*/ 87715 w 147063"/>
              <a:gd name="connsiteY0" fmla="*/ 180241 h 194002"/>
              <a:gd name="connsiteX1" fmla="*/ 104599 w 147063"/>
              <a:gd name="connsiteY1" fmla="*/ 193580 h 194002"/>
              <a:gd name="connsiteX2" fmla="*/ 119204 w 147063"/>
              <a:gd name="connsiteY2" fmla="*/ 133049 h 194002"/>
              <a:gd name="connsiteX3" fmla="*/ 119204 w 147063"/>
              <a:gd name="connsiteY3" fmla="*/ 133049 h 194002"/>
              <a:gd name="connsiteX4" fmla="*/ 127140 w 147063"/>
              <a:gd name="connsiteY4" fmla="*/ 100125 h 194002"/>
              <a:gd name="connsiteX5" fmla="*/ 129673 w 147063"/>
              <a:gd name="connsiteY5" fmla="*/ 89825 h 194002"/>
              <a:gd name="connsiteX6" fmla="*/ 147064 w 147063"/>
              <a:gd name="connsiteY6" fmla="*/ 16125 h 194002"/>
              <a:gd name="connsiteX7" fmla="*/ 81383 w 147063"/>
              <a:gd name="connsiteY7" fmla="*/ 0 h 194002"/>
              <a:gd name="connsiteX8" fmla="*/ 80032 w 147063"/>
              <a:gd name="connsiteY8" fmla="*/ 9793 h 194002"/>
              <a:gd name="connsiteX9" fmla="*/ 70830 w 147063"/>
              <a:gd name="connsiteY9" fmla="*/ 13423 h 194002"/>
              <a:gd name="connsiteX10" fmla="*/ 45419 w 147063"/>
              <a:gd name="connsiteY10" fmla="*/ 23554 h 194002"/>
              <a:gd name="connsiteX11" fmla="*/ 40016 w 147063"/>
              <a:gd name="connsiteY11" fmla="*/ 60362 h 194002"/>
              <a:gd name="connsiteX12" fmla="*/ 5403 w 147063"/>
              <a:gd name="connsiteY12" fmla="*/ 74123 h 194002"/>
              <a:gd name="connsiteX13" fmla="*/ 0 w 147063"/>
              <a:gd name="connsiteY13" fmla="*/ 111015 h 194002"/>
              <a:gd name="connsiteX14" fmla="*/ 29210 w 147063"/>
              <a:gd name="connsiteY14" fmla="*/ 134063 h 194002"/>
              <a:gd name="connsiteX15" fmla="*/ 23807 w 147063"/>
              <a:gd name="connsiteY15" fmla="*/ 170955 h 194002"/>
              <a:gd name="connsiteX16" fmla="*/ 53102 w 147063"/>
              <a:gd name="connsiteY16" fmla="*/ 194002 h 194002"/>
              <a:gd name="connsiteX17" fmla="*/ 87715 w 147063"/>
              <a:gd name="connsiteY17" fmla="*/ 180241 h 19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7063" h="194002">
                <a:moveTo>
                  <a:pt x="87715" y="180241"/>
                </a:moveTo>
                <a:lnTo>
                  <a:pt x="104599" y="193580"/>
                </a:lnTo>
                <a:lnTo>
                  <a:pt x="119204" y="133049"/>
                </a:lnTo>
                <a:lnTo>
                  <a:pt x="119204" y="133049"/>
                </a:lnTo>
                <a:lnTo>
                  <a:pt x="127140" y="100125"/>
                </a:lnTo>
                <a:lnTo>
                  <a:pt x="129673" y="89825"/>
                </a:lnTo>
                <a:lnTo>
                  <a:pt x="147064" y="16125"/>
                </a:lnTo>
                <a:lnTo>
                  <a:pt x="81383" y="0"/>
                </a:lnTo>
                <a:lnTo>
                  <a:pt x="80032" y="9793"/>
                </a:lnTo>
                <a:lnTo>
                  <a:pt x="70830" y="13423"/>
                </a:lnTo>
                <a:lnTo>
                  <a:pt x="45419" y="23554"/>
                </a:lnTo>
                <a:lnTo>
                  <a:pt x="40016" y="60362"/>
                </a:lnTo>
                <a:lnTo>
                  <a:pt x="5403" y="74123"/>
                </a:lnTo>
                <a:lnTo>
                  <a:pt x="0" y="111015"/>
                </a:lnTo>
                <a:lnTo>
                  <a:pt x="29210" y="134063"/>
                </a:lnTo>
                <a:lnTo>
                  <a:pt x="23807" y="170955"/>
                </a:lnTo>
                <a:lnTo>
                  <a:pt x="53102" y="194002"/>
                </a:lnTo>
                <a:lnTo>
                  <a:pt x="87715" y="180241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0" name="Freeform: Shape 459" title="CA-2">
            <a:extLst>
              <a:ext uri="{FF2B5EF4-FFF2-40B4-BE49-F238E27FC236}">
                <a16:creationId xmlns:a16="http://schemas.microsoft.com/office/drawing/2014/main" id="{8882B08B-610E-ABF8-88E9-30E87067CFFE}"/>
              </a:ext>
            </a:extLst>
          </p:cNvPr>
          <p:cNvSpPr/>
          <p:nvPr/>
        </p:nvSpPr>
        <p:spPr>
          <a:xfrm>
            <a:off x="2137092" y="3276392"/>
            <a:ext cx="109087" cy="131160"/>
          </a:xfrm>
          <a:custGeom>
            <a:avLst/>
            <a:gdLst>
              <a:gd name="connsiteX0" fmla="*/ 109158 w 156856"/>
              <a:gd name="connsiteY0" fmla="*/ 17138 h 187670"/>
              <a:gd name="connsiteX1" fmla="*/ 98690 w 156856"/>
              <a:gd name="connsiteY1" fmla="*/ 8864 h 187670"/>
              <a:gd name="connsiteX2" fmla="*/ 89572 w 156856"/>
              <a:gd name="connsiteY2" fmla="*/ 6501 h 187670"/>
              <a:gd name="connsiteX3" fmla="*/ 64836 w 156856"/>
              <a:gd name="connsiteY3" fmla="*/ 0 h 187670"/>
              <a:gd name="connsiteX4" fmla="*/ 45335 w 156856"/>
              <a:gd name="connsiteY4" fmla="*/ 7767 h 187670"/>
              <a:gd name="connsiteX5" fmla="*/ 39932 w 156856"/>
              <a:gd name="connsiteY5" fmla="*/ 44659 h 187670"/>
              <a:gd name="connsiteX6" fmla="*/ 5319 w 156856"/>
              <a:gd name="connsiteY6" fmla="*/ 58420 h 187670"/>
              <a:gd name="connsiteX7" fmla="*/ 0 w 156856"/>
              <a:gd name="connsiteY7" fmla="*/ 95228 h 187670"/>
              <a:gd name="connsiteX8" fmla="*/ 29210 w 156856"/>
              <a:gd name="connsiteY8" fmla="*/ 118360 h 187670"/>
              <a:gd name="connsiteX9" fmla="*/ 23807 w 156856"/>
              <a:gd name="connsiteY9" fmla="*/ 155253 h 187670"/>
              <a:gd name="connsiteX10" fmla="*/ 53017 w 156856"/>
              <a:gd name="connsiteY10" fmla="*/ 178300 h 187670"/>
              <a:gd name="connsiteX11" fmla="*/ 87630 w 156856"/>
              <a:gd name="connsiteY11" fmla="*/ 164539 h 187670"/>
              <a:gd name="connsiteX12" fmla="*/ 116840 w 156856"/>
              <a:gd name="connsiteY12" fmla="*/ 187671 h 187670"/>
              <a:gd name="connsiteX13" fmla="*/ 151453 w 156856"/>
              <a:gd name="connsiteY13" fmla="*/ 173825 h 187670"/>
              <a:gd name="connsiteX14" fmla="*/ 156857 w 156856"/>
              <a:gd name="connsiteY14" fmla="*/ 137017 h 187670"/>
              <a:gd name="connsiteX15" fmla="*/ 127646 w 156856"/>
              <a:gd name="connsiteY15" fmla="*/ 113886 h 187670"/>
              <a:gd name="connsiteX16" fmla="*/ 133049 w 156856"/>
              <a:gd name="connsiteY16" fmla="*/ 77078 h 187670"/>
              <a:gd name="connsiteX17" fmla="*/ 103839 w 156856"/>
              <a:gd name="connsiteY17" fmla="*/ 53946 h 187670"/>
              <a:gd name="connsiteX18" fmla="*/ 109158 w 156856"/>
              <a:gd name="connsiteY18" fmla="*/ 17138 h 187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6856" h="187670">
                <a:moveTo>
                  <a:pt x="109158" y="17138"/>
                </a:moveTo>
                <a:lnTo>
                  <a:pt x="98690" y="8864"/>
                </a:lnTo>
                <a:lnTo>
                  <a:pt x="89572" y="6501"/>
                </a:lnTo>
                <a:lnTo>
                  <a:pt x="64836" y="0"/>
                </a:lnTo>
                <a:lnTo>
                  <a:pt x="45335" y="7767"/>
                </a:lnTo>
                <a:lnTo>
                  <a:pt x="39932" y="44659"/>
                </a:lnTo>
                <a:lnTo>
                  <a:pt x="5319" y="58420"/>
                </a:lnTo>
                <a:lnTo>
                  <a:pt x="0" y="95228"/>
                </a:lnTo>
                <a:lnTo>
                  <a:pt x="29210" y="118360"/>
                </a:lnTo>
                <a:lnTo>
                  <a:pt x="23807" y="155253"/>
                </a:lnTo>
                <a:lnTo>
                  <a:pt x="53017" y="178300"/>
                </a:lnTo>
                <a:lnTo>
                  <a:pt x="87630" y="164539"/>
                </a:lnTo>
                <a:lnTo>
                  <a:pt x="116840" y="187671"/>
                </a:lnTo>
                <a:lnTo>
                  <a:pt x="151453" y="173825"/>
                </a:lnTo>
                <a:lnTo>
                  <a:pt x="156857" y="137017"/>
                </a:lnTo>
                <a:lnTo>
                  <a:pt x="127646" y="113886"/>
                </a:lnTo>
                <a:lnTo>
                  <a:pt x="133049" y="77078"/>
                </a:lnTo>
                <a:lnTo>
                  <a:pt x="103839" y="53946"/>
                </a:lnTo>
                <a:lnTo>
                  <a:pt x="109158" y="17138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Freeform: Shape 460" title="CA-9">
            <a:extLst>
              <a:ext uri="{FF2B5EF4-FFF2-40B4-BE49-F238E27FC236}">
                <a16:creationId xmlns:a16="http://schemas.microsoft.com/office/drawing/2014/main" id="{852F96EF-A6D7-7B69-C198-D552A55D0395}"/>
              </a:ext>
            </a:extLst>
          </p:cNvPr>
          <p:cNvSpPr/>
          <p:nvPr/>
        </p:nvSpPr>
        <p:spPr>
          <a:xfrm>
            <a:off x="2336595" y="3417464"/>
            <a:ext cx="111787" cy="135290"/>
          </a:xfrm>
          <a:custGeom>
            <a:avLst/>
            <a:gdLst>
              <a:gd name="connsiteX0" fmla="*/ 29210 w 160739"/>
              <a:gd name="connsiteY0" fmla="*/ 184294 h 193580"/>
              <a:gd name="connsiteX1" fmla="*/ 64667 w 160739"/>
              <a:gd name="connsiteY1" fmla="*/ 163441 h 193580"/>
              <a:gd name="connsiteX2" fmla="*/ 93033 w 160739"/>
              <a:gd name="connsiteY2" fmla="*/ 193580 h 193580"/>
              <a:gd name="connsiteX3" fmla="*/ 93033 w 160739"/>
              <a:gd name="connsiteY3" fmla="*/ 193580 h 193580"/>
              <a:gd name="connsiteX4" fmla="*/ 127646 w 160739"/>
              <a:gd name="connsiteY4" fmla="*/ 179819 h 193580"/>
              <a:gd name="connsiteX5" fmla="*/ 135667 w 160739"/>
              <a:gd name="connsiteY5" fmla="*/ 186151 h 193580"/>
              <a:gd name="connsiteX6" fmla="*/ 141998 w 160739"/>
              <a:gd name="connsiteY6" fmla="*/ 159896 h 193580"/>
              <a:gd name="connsiteX7" fmla="*/ 147486 w 160739"/>
              <a:gd name="connsiteY7" fmla="*/ 137271 h 193580"/>
              <a:gd name="connsiteX8" fmla="*/ 147486 w 160739"/>
              <a:gd name="connsiteY8" fmla="*/ 137102 h 193580"/>
              <a:gd name="connsiteX9" fmla="*/ 160740 w 160739"/>
              <a:gd name="connsiteY9" fmla="*/ 82565 h 193580"/>
              <a:gd name="connsiteX10" fmla="*/ 143856 w 160739"/>
              <a:gd name="connsiteY10" fmla="*/ 69226 h 193580"/>
              <a:gd name="connsiteX11" fmla="*/ 109242 w 160739"/>
              <a:gd name="connsiteY11" fmla="*/ 82987 h 193580"/>
              <a:gd name="connsiteX12" fmla="*/ 79948 w 160739"/>
              <a:gd name="connsiteY12" fmla="*/ 59940 h 193580"/>
              <a:gd name="connsiteX13" fmla="*/ 85351 w 160739"/>
              <a:gd name="connsiteY13" fmla="*/ 23047 h 193580"/>
              <a:gd name="connsiteX14" fmla="*/ 56141 w 160739"/>
              <a:gd name="connsiteY14" fmla="*/ 0 h 193580"/>
              <a:gd name="connsiteX15" fmla="*/ 21528 w 160739"/>
              <a:gd name="connsiteY15" fmla="*/ 13761 h 193580"/>
              <a:gd name="connsiteX16" fmla="*/ 16125 w 160739"/>
              <a:gd name="connsiteY16" fmla="*/ 50569 h 193580"/>
              <a:gd name="connsiteX17" fmla="*/ 45335 w 160739"/>
              <a:gd name="connsiteY17" fmla="*/ 73701 h 193580"/>
              <a:gd name="connsiteX18" fmla="*/ 40016 w 160739"/>
              <a:gd name="connsiteY18" fmla="*/ 110593 h 193580"/>
              <a:gd name="connsiteX19" fmla="*/ 5403 w 160739"/>
              <a:gd name="connsiteY19" fmla="*/ 124354 h 193580"/>
              <a:gd name="connsiteX20" fmla="*/ 0 w 160739"/>
              <a:gd name="connsiteY20" fmla="*/ 161162 h 193580"/>
              <a:gd name="connsiteX21" fmla="*/ 29210 w 160739"/>
              <a:gd name="connsiteY21" fmla="*/ 184294 h 193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0739" h="193580">
                <a:moveTo>
                  <a:pt x="29210" y="184294"/>
                </a:moveTo>
                <a:lnTo>
                  <a:pt x="64667" y="163441"/>
                </a:lnTo>
                <a:lnTo>
                  <a:pt x="93033" y="193580"/>
                </a:lnTo>
                <a:lnTo>
                  <a:pt x="93033" y="193580"/>
                </a:lnTo>
                <a:lnTo>
                  <a:pt x="127646" y="179819"/>
                </a:lnTo>
                <a:lnTo>
                  <a:pt x="135667" y="186151"/>
                </a:lnTo>
                <a:lnTo>
                  <a:pt x="141998" y="159896"/>
                </a:lnTo>
                <a:lnTo>
                  <a:pt x="147486" y="137271"/>
                </a:lnTo>
                <a:lnTo>
                  <a:pt x="147486" y="137102"/>
                </a:lnTo>
                <a:lnTo>
                  <a:pt x="160740" y="82565"/>
                </a:lnTo>
                <a:lnTo>
                  <a:pt x="143856" y="69226"/>
                </a:lnTo>
                <a:lnTo>
                  <a:pt x="109242" y="82987"/>
                </a:lnTo>
                <a:lnTo>
                  <a:pt x="79948" y="59940"/>
                </a:lnTo>
                <a:lnTo>
                  <a:pt x="85351" y="23047"/>
                </a:lnTo>
                <a:lnTo>
                  <a:pt x="56141" y="0"/>
                </a:lnTo>
                <a:lnTo>
                  <a:pt x="21528" y="13761"/>
                </a:lnTo>
                <a:lnTo>
                  <a:pt x="16125" y="50569"/>
                </a:lnTo>
                <a:lnTo>
                  <a:pt x="45335" y="73701"/>
                </a:lnTo>
                <a:lnTo>
                  <a:pt x="40016" y="110593"/>
                </a:lnTo>
                <a:lnTo>
                  <a:pt x="5403" y="124354"/>
                </a:lnTo>
                <a:lnTo>
                  <a:pt x="0" y="161162"/>
                </a:lnTo>
                <a:lnTo>
                  <a:pt x="29210" y="184294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2" name="Freeform: Shape 461" title="CA-3">
            <a:extLst>
              <a:ext uri="{FF2B5EF4-FFF2-40B4-BE49-F238E27FC236}">
                <a16:creationId xmlns:a16="http://schemas.microsoft.com/office/drawing/2014/main" id="{24C3CF16-434E-64DB-3E1D-78B916839EC3}"/>
              </a:ext>
            </a:extLst>
          </p:cNvPr>
          <p:cNvSpPr/>
          <p:nvPr/>
        </p:nvSpPr>
        <p:spPr>
          <a:xfrm>
            <a:off x="2205726" y="3282587"/>
            <a:ext cx="139265" cy="131455"/>
          </a:xfrm>
          <a:custGeom>
            <a:avLst/>
            <a:gdLst>
              <a:gd name="connsiteX0" fmla="*/ 200250 w 200249"/>
              <a:gd name="connsiteY0" fmla="*/ 51075 h 188092"/>
              <a:gd name="connsiteX1" fmla="*/ 0 w 200249"/>
              <a:gd name="connsiteY1" fmla="*/ 0 h 188092"/>
              <a:gd name="connsiteX2" fmla="*/ 10468 w 200249"/>
              <a:gd name="connsiteY2" fmla="*/ 8273 h 188092"/>
              <a:gd name="connsiteX3" fmla="*/ 5150 w 200249"/>
              <a:gd name="connsiteY3" fmla="*/ 45082 h 188092"/>
              <a:gd name="connsiteX4" fmla="*/ 34360 w 200249"/>
              <a:gd name="connsiteY4" fmla="*/ 68213 h 188092"/>
              <a:gd name="connsiteX5" fmla="*/ 28957 w 200249"/>
              <a:gd name="connsiteY5" fmla="*/ 105021 h 188092"/>
              <a:gd name="connsiteX6" fmla="*/ 58167 w 200249"/>
              <a:gd name="connsiteY6" fmla="*/ 128153 h 188092"/>
              <a:gd name="connsiteX7" fmla="*/ 52764 w 200249"/>
              <a:gd name="connsiteY7" fmla="*/ 164961 h 188092"/>
              <a:gd name="connsiteX8" fmla="*/ 82058 w 200249"/>
              <a:gd name="connsiteY8" fmla="*/ 188093 h 188092"/>
              <a:gd name="connsiteX9" fmla="*/ 116672 w 200249"/>
              <a:gd name="connsiteY9" fmla="*/ 174332 h 188092"/>
              <a:gd name="connsiteX10" fmla="*/ 121990 w 200249"/>
              <a:gd name="connsiteY10" fmla="*/ 137439 h 188092"/>
              <a:gd name="connsiteX11" fmla="*/ 156603 w 200249"/>
              <a:gd name="connsiteY11" fmla="*/ 123679 h 188092"/>
              <a:gd name="connsiteX12" fmla="*/ 162006 w 200249"/>
              <a:gd name="connsiteY12" fmla="*/ 86871 h 188092"/>
              <a:gd name="connsiteX13" fmla="*/ 196619 w 200249"/>
              <a:gd name="connsiteY13" fmla="*/ 73110 h 188092"/>
              <a:gd name="connsiteX14" fmla="*/ 200250 w 200249"/>
              <a:gd name="connsiteY14" fmla="*/ 51075 h 188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00249" h="188092">
                <a:moveTo>
                  <a:pt x="200250" y="51075"/>
                </a:moveTo>
                <a:lnTo>
                  <a:pt x="0" y="0"/>
                </a:lnTo>
                <a:lnTo>
                  <a:pt x="10468" y="8273"/>
                </a:lnTo>
                <a:lnTo>
                  <a:pt x="5150" y="45082"/>
                </a:lnTo>
                <a:lnTo>
                  <a:pt x="34360" y="68213"/>
                </a:lnTo>
                <a:lnTo>
                  <a:pt x="28957" y="105021"/>
                </a:lnTo>
                <a:lnTo>
                  <a:pt x="58167" y="128153"/>
                </a:lnTo>
                <a:lnTo>
                  <a:pt x="52764" y="164961"/>
                </a:lnTo>
                <a:lnTo>
                  <a:pt x="82058" y="188093"/>
                </a:lnTo>
                <a:lnTo>
                  <a:pt x="116672" y="174332"/>
                </a:lnTo>
                <a:lnTo>
                  <a:pt x="121990" y="137439"/>
                </a:lnTo>
                <a:lnTo>
                  <a:pt x="156603" y="123679"/>
                </a:lnTo>
                <a:lnTo>
                  <a:pt x="162006" y="86871"/>
                </a:lnTo>
                <a:lnTo>
                  <a:pt x="196619" y="73110"/>
                </a:lnTo>
                <a:lnTo>
                  <a:pt x="200250" y="51075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3" name="Freeform: Shape 462" title="CA-8">
            <a:extLst>
              <a:ext uri="{FF2B5EF4-FFF2-40B4-BE49-F238E27FC236}">
                <a16:creationId xmlns:a16="http://schemas.microsoft.com/office/drawing/2014/main" id="{6EB13200-E3C0-4416-831F-552534764AFF}"/>
              </a:ext>
            </a:extLst>
          </p:cNvPr>
          <p:cNvSpPr/>
          <p:nvPr/>
        </p:nvSpPr>
        <p:spPr>
          <a:xfrm>
            <a:off x="2259037" y="3404425"/>
            <a:ext cx="109087" cy="135290"/>
          </a:xfrm>
          <a:custGeom>
            <a:avLst/>
            <a:gdLst>
              <a:gd name="connsiteX0" fmla="*/ 111522 w 156856"/>
              <a:gd name="connsiteY0" fmla="*/ 179819 h 193580"/>
              <a:gd name="connsiteX1" fmla="*/ 116925 w 156856"/>
              <a:gd name="connsiteY1" fmla="*/ 143011 h 193580"/>
              <a:gd name="connsiteX2" fmla="*/ 151538 w 156856"/>
              <a:gd name="connsiteY2" fmla="*/ 129250 h 193580"/>
              <a:gd name="connsiteX3" fmla="*/ 156857 w 156856"/>
              <a:gd name="connsiteY3" fmla="*/ 92358 h 193580"/>
              <a:gd name="connsiteX4" fmla="*/ 156857 w 156856"/>
              <a:gd name="connsiteY4" fmla="*/ 92358 h 193580"/>
              <a:gd name="connsiteX5" fmla="*/ 156857 w 156856"/>
              <a:gd name="connsiteY5" fmla="*/ 92358 h 193580"/>
              <a:gd name="connsiteX6" fmla="*/ 127646 w 156856"/>
              <a:gd name="connsiteY6" fmla="*/ 69226 h 193580"/>
              <a:gd name="connsiteX7" fmla="*/ 133049 w 156856"/>
              <a:gd name="connsiteY7" fmla="*/ 32418 h 193580"/>
              <a:gd name="connsiteX8" fmla="*/ 103839 w 156856"/>
              <a:gd name="connsiteY8" fmla="*/ 9286 h 193580"/>
              <a:gd name="connsiteX9" fmla="*/ 103839 w 156856"/>
              <a:gd name="connsiteY9" fmla="*/ 9286 h 193580"/>
              <a:gd name="connsiteX10" fmla="*/ 69226 w 156856"/>
              <a:gd name="connsiteY10" fmla="*/ 23047 h 193580"/>
              <a:gd name="connsiteX11" fmla="*/ 40016 w 156856"/>
              <a:gd name="connsiteY11" fmla="*/ 0 h 193580"/>
              <a:gd name="connsiteX12" fmla="*/ 5403 w 156856"/>
              <a:gd name="connsiteY12" fmla="*/ 13761 h 193580"/>
              <a:gd name="connsiteX13" fmla="*/ 0 w 156856"/>
              <a:gd name="connsiteY13" fmla="*/ 50653 h 193580"/>
              <a:gd name="connsiteX14" fmla="*/ 29210 w 156856"/>
              <a:gd name="connsiteY14" fmla="*/ 73701 h 193580"/>
              <a:gd name="connsiteX15" fmla="*/ 23807 w 156856"/>
              <a:gd name="connsiteY15" fmla="*/ 110593 h 193580"/>
              <a:gd name="connsiteX16" fmla="*/ 53102 w 156856"/>
              <a:gd name="connsiteY16" fmla="*/ 133640 h 193580"/>
              <a:gd name="connsiteX17" fmla="*/ 47699 w 156856"/>
              <a:gd name="connsiteY17" fmla="*/ 170533 h 193580"/>
              <a:gd name="connsiteX18" fmla="*/ 76909 w 156856"/>
              <a:gd name="connsiteY18" fmla="*/ 193580 h 193580"/>
              <a:gd name="connsiteX19" fmla="*/ 111522 w 156856"/>
              <a:gd name="connsiteY19" fmla="*/ 179819 h 193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56856" h="193580">
                <a:moveTo>
                  <a:pt x="111522" y="179819"/>
                </a:moveTo>
                <a:lnTo>
                  <a:pt x="116925" y="143011"/>
                </a:lnTo>
                <a:lnTo>
                  <a:pt x="151538" y="129250"/>
                </a:lnTo>
                <a:lnTo>
                  <a:pt x="156857" y="92358"/>
                </a:lnTo>
                <a:lnTo>
                  <a:pt x="156857" y="92358"/>
                </a:lnTo>
                <a:lnTo>
                  <a:pt x="156857" y="92358"/>
                </a:lnTo>
                <a:lnTo>
                  <a:pt x="127646" y="69226"/>
                </a:lnTo>
                <a:lnTo>
                  <a:pt x="133049" y="32418"/>
                </a:lnTo>
                <a:lnTo>
                  <a:pt x="103839" y="9286"/>
                </a:lnTo>
                <a:lnTo>
                  <a:pt x="103839" y="9286"/>
                </a:lnTo>
                <a:lnTo>
                  <a:pt x="69226" y="23047"/>
                </a:lnTo>
                <a:lnTo>
                  <a:pt x="40016" y="0"/>
                </a:lnTo>
                <a:lnTo>
                  <a:pt x="5403" y="13761"/>
                </a:lnTo>
                <a:lnTo>
                  <a:pt x="0" y="50653"/>
                </a:lnTo>
                <a:lnTo>
                  <a:pt x="29210" y="73701"/>
                </a:lnTo>
                <a:lnTo>
                  <a:pt x="23807" y="110593"/>
                </a:lnTo>
                <a:lnTo>
                  <a:pt x="53102" y="133640"/>
                </a:lnTo>
                <a:lnTo>
                  <a:pt x="47699" y="170533"/>
                </a:lnTo>
                <a:lnTo>
                  <a:pt x="76909" y="193580"/>
                </a:lnTo>
                <a:lnTo>
                  <a:pt x="111522" y="179819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4" name="Freeform: Shape 463" title="CA-7">
            <a:extLst>
              <a:ext uri="{FF2B5EF4-FFF2-40B4-BE49-F238E27FC236}">
                <a16:creationId xmlns:a16="http://schemas.microsoft.com/office/drawing/2014/main" id="{E91EE6D4-E265-BA6D-5883-FBD56C637AF3}"/>
              </a:ext>
            </a:extLst>
          </p:cNvPr>
          <p:cNvSpPr/>
          <p:nvPr/>
        </p:nvSpPr>
        <p:spPr>
          <a:xfrm>
            <a:off x="2125819" y="3384895"/>
            <a:ext cx="153532" cy="106438"/>
          </a:xfrm>
          <a:custGeom>
            <a:avLst/>
            <a:gdLst>
              <a:gd name="connsiteX0" fmla="*/ 103839 w 220764"/>
              <a:gd name="connsiteY0" fmla="*/ 9286 h 152297"/>
              <a:gd name="connsiteX1" fmla="*/ 69226 w 220764"/>
              <a:gd name="connsiteY1" fmla="*/ 23047 h 152297"/>
              <a:gd name="connsiteX2" fmla="*/ 40016 w 220764"/>
              <a:gd name="connsiteY2" fmla="*/ 0 h 152297"/>
              <a:gd name="connsiteX3" fmla="*/ 5403 w 220764"/>
              <a:gd name="connsiteY3" fmla="*/ 13761 h 152297"/>
              <a:gd name="connsiteX4" fmla="*/ 0 w 220764"/>
              <a:gd name="connsiteY4" fmla="*/ 50569 h 152297"/>
              <a:gd name="connsiteX5" fmla="*/ 29210 w 220764"/>
              <a:gd name="connsiteY5" fmla="*/ 73701 h 152297"/>
              <a:gd name="connsiteX6" fmla="*/ 63823 w 220764"/>
              <a:gd name="connsiteY6" fmla="*/ 59940 h 152297"/>
              <a:gd name="connsiteX7" fmla="*/ 93118 w 220764"/>
              <a:gd name="connsiteY7" fmla="*/ 82987 h 152297"/>
              <a:gd name="connsiteX8" fmla="*/ 87715 w 220764"/>
              <a:gd name="connsiteY8" fmla="*/ 119880 h 152297"/>
              <a:gd name="connsiteX9" fmla="*/ 116925 w 220764"/>
              <a:gd name="connsiteY9" fmla="*/ 142927 h 152297"/>
              <a:gd name="connsiteX10" fmla="*/ 151538 w 220764"/>
              <a:gd name="connsiteY10" fmla="*/ 129166 h 152297"/>
              <a:gd name="connsiteX11" fmla="*/ 180748 w 220764"/>
              <a:gd name="connsiteY11" fmla="*/ 152298 h 152297"/>
              <a:gd name="connsiteX12" fmla="*/ 215361 w 220764"/>
              <a:gd name="connsiteY12" fmla="*/ 138537 h 152297"/>
              <a:gd name="connsiteX13" fmla="*/ 220764 w 220764"/>
              <a:gd name="connsiteY13" fmla="*/ 101644 h 152297"/>
              <a:gd name="connsiteX14" fmla="*/ 191554 w 220764"/>
              <a:gd name="connsiteY14" fmla="*/ 78597 h 152297"/>
              <a:gd name="connsiteX15" fmla="*/ 196957 w 220764"/>
              <a:gd name="connsiteY15" fmla="*/ 41704 h 152297"/>
              <a:gd name="connsiteX16" fmla="*/ 167663 w 220764"/>
              <a:gd name="connsiteY16" fmla="*/ 18573 h 152297"/>
              <a:gd name="connsiteX17" fmla="*/ 133049 w 220764"/>
              <a:gd name="connsiteY17" fmla="*/ 32418 h 152297"/>
              <a:gd name="connsiteX18" fmla="*/ 103839 w 220764"/>
              <a:gd name="connsiteY18" fmla="*/ 9286 h 15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0764" h="152297">
                <a:moveTo>
                  <a:pt x="103839" y="9286"/>
                </a:moveTo>
                <a:lnTo>
                  <a:pt x="69226" y="23047"/>
                </a:lnTo>
                <a:lnTo>
                  <a:pt x="40016" y="0"/>
                </a:lnTo>
                <a:lnTo>
                  <a:pt x="5403" y="13761"/>
                </a:lnTo>
                <a:lnTo>
                  <a:pt x="0" y="50569"/>
                </a:lnTo>
                <a:lnTo>
                  <a:pt x="29210" y="73701"/>
                </a:lnTo>
                <a:lnTo>
                  <a:pt x="63823" y="59940"/>
                </a:lnTo>
                <a:lnTo>
                  <a:pt x="93118" y="82987"/>
                </a:lnTo>
                <a:lnTo>
                  <a:pt x="87715" y="119880"/>
                </a:lnTo>
                <a:lnTo>
                  <a:pt x="116925" y="142927"/>
                </a:lnTo>
                <a:lnTo>
                  <a:pt x="151538" y="129166"/>
                </a:lnTo>
                <a:lnTo>
                  <a:pt x="180748" y="152298"/>
                </a:lnTo>
                <a:lnTo>
                  <a:pt x="215361" y="138537"/>
                </a:lnTo>
                <a:lnTo>
                  <a:pt x="220764" y="101644"/>
                </a:lnTo>
                <a:lnTo>
                  <a:pt x="191554" y="78597"/>
                </a:lnTo>
                <a:lnTo>
                  <a:pt x="196957" y="41704"/>
                </a:lnTo>
                <a:lnTo>
                  <a:pt x="167663" y="18573"/>
                </a:lnTo>
                <a:lnTo>
                  <a:pt x="133049" y="32418"/>
                </a:lnTo>
                <a:lnTo>
                  <a:pt x="103839" y="9286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5" name="Freeform: Shape 464" title="CA-12">
            <a:extLst>
              <a:ext uri="{FF2B5EF4-FFF2-40B4-BE49-F238E27FC236}">
                <a16:creationId xmlns:a16="http://schemas.microsoft.com/office/drawing/2014/main" id="{FDEA3596-503E-B5F2-5E8E-C5E85B65EBE0}"/>
              </a:ext>
            </a:extLst>
          </p:cNvPr>
          <p:cNvSpPr/>
          <p:nvPr/>
        </p:nvSpPr>
        <p:spPr>
          <a:xfrm>
            <a:off x="2264379" y="3523608"/>
            <a:ext cx="136916" cy="99417"/>
          </a:xfrm>
          <a:custGeom>
            <a:avLst/>
            <a:gdLst>
              <a:gd name="connsiteX0" fmla="*/ 40016 w 196872"/>
              <a:gd name="connsiteY0" fmla="*/ 0 h 142251"/>
              <a:gd name="connsiteX1" fmla="*/ 5403 w 196872"/>
              <a:gd name="connsiteY1" fmla="*/ 13761 h 142251"/>
              <a:gd name="connsiteX2" fmla="*/ 0 w 196872"/>
              <a:gd name="connsiteY2" fmla="*/ 50569 h 142251"/>
              <a:gd name="connsiteX3" fmla="*/ 29210 w 196872"/>
              <a:gd name="connsiteY3" fmla="*/ 73701 h 142251"/>
              <a:gd name="connsiteX4" fmla="*/ 23807 w 196872"/>
              <a:gd name="connsiteY4" fmla="*/ 110593 h 142251"/>
              <a:gd name="connsiteX5" fmla="*/ 53102 w 196872"/>
              <a:gd name="connsiteY5" fmla="*/ 133640 h 142251"/>
              <a:gd name="connsiteX6" fmla="*/ 87715 w 196872"/>
              <a:gd name="connsiteY6" fmla="*/ 119880 h 142251"/>
              <a:gd name="connsiteX7" fmla="*/ 115996 w 196872"/>
              <a:gd name="connsiteY7" fmla="*/ 142251 h 142251"/>
              <a:gd name="connsiteX8" fmla="*/ 150609 w 196872"/>
              <a:gd name="connsiteY8" fmla="*/ 128491 h 142251"/>
              <a:gd name="connsiteX9" fmla="*/ 156941 w 196872"/>
              <a:gd name="connsiteY9" fmla="*/ 92358 h 142251"/>
              <a:gd name="connsiteX10" fmla="*/ 191554 w 196872"/>
              <a:gd name="connsiteY10" fmla="*/ 78597 h 142251"/>
              <a:gd name="connsiteX11" fmla="*/ 196873 w 196872"/>
              <a:gd name="connsiteY11" fmla="*/ 41705 h 142251"/>
              <a:gd name="connsiteX12" fmla="*/ 196873 w 196872"/>
              <a:gd name="connsiteY12" fmla="*/ 41705 h 142251"/>
              <a:gd name="connsiteX13" fmla="*/ 168507 w 196872"/>
              <a:gd name="connsiteY13" fmla="*/ 11566 h 142251"/>
              <a:gd name="connsiteX14" fmla="*/ 133049 w 196872"/>
              <a:gd name="connsiteY14" fmla="*/ 32418 h 142251"/>
              <a:gd name="connsiteX15" fmla="*/ 103839 w 196872"/>
              <a:gd name="connsiteY15" fmla="*/ 9286 h 142251"/>
              <a:gd name="connsiteX16" fmla="*/ 69226 w 196872"/>
              <a:gd name="connsiteY16" fmla="*/ 23047 h 142251"/>
              <a:gd name="connsiteX17" fmla="*/ 40016 w 196872"/>
              <a:gd name="connsiteY17" fmla="*/ 0 h 142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96872" h="142251">
                <a:moveTo>
                  <a:pt x="40016" y="0"/>
                </a:moveTo>
                <a:lnTo>
                  <a:pt x="5403" y="13761"/>
                </a:lnTo>
                <a:lnTo>
                  <a:pt x="0" y="50569"/>
                </a:lnTo>
                <a:lnTo>
                  <a:pt x="29210" y="73701"/>
                </a:lnTo>
                <a:lnTo>
                  <a:pt x="23807" y="110593"/>
                </a:lnTo>
                <a:lnTo>
                  <a:pt x="53102" y="133640"/>
                </a:lnTo>
                <a:lnTo>
                  <a:pt x="87715" y="119880"/>
                </a:lnTo>
                <a:lnTo>
                  <a:pt x="115996" y="142251"/>
                </a:lnTo>
                <a:lnTo>
                  <a:pt x="150609" y="128491"/>
                </a:lnTo>
                <a:lnTo>
                  <a:pt x="156941" y="92358"/>
                </a:lnTo>
                <a:lnTo>
                  <a:pt x="191554" y="78597"/>
                </a:lnTo>
                <a:lnTo>
                  <a:pt x="196873" y="41705"/>
                </a:lnTo>
                <a:lnTo>
                  <a:pt x="196873" y="41705"/>
                </a:lnTo>
                <a:lnTo>
                  <a:pt x="168507" y="11566"/>
                </a:lnTo>
                <a:lnTo>
                  <a:pt x="133049" y="32418"/>
                </a:lnTo>
                <a:lnTo>
                  <a:pt x="103839" y="9286"/>
                </a:lnTo>
                <a:lnTo>
                  <a:pt x="69226" y="23047"/>
                </a:lnTo>
                <a:lnTo>
                  <a:pt x="40016" y="0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6" name="Freeform: Shape 465" title="CA-11">
            <a:extLst>
              <a:ext uri="{FF2B5EF4-FFF2-40B4-BE49-F238E27FC236}">
                <a16:creationId xmlns:a16="http://schemas.microsoft.com/office/drawing/2014/main" id="{A34E8C7B-D0D0-C2D7-CED0-562A70433522}"/>
              </a:ext>
            </a:extLst>
          </p:cNvPr>
          <p:cNvSpPr/>
          <p:nvPr/>
        </p:nvSpPr>
        <p:spPr>
          <a:xfrm>
            <a:off x="2192163" y="3475167"/>
            <a:ext cx="103803" cy="135349"/>
          </a:xfrm>
          <a:custGeom>
            <a:avLst/>
            <a:gdLst>
              <a:gd name="connsiteX0" fmla="*/ 119964 w 149258"/>
              <a:gd name="connsiteY0" fmla="*/ 9371 h 193664"/>
              <a:gd name="connsiteX1" fmla="*/ 85351 w 149258"/>
              <a:gd name="connsiteY1" fmla="*/ 23132 h 193664"/>
              <a:gd name="connsiteX2" fmla="*/ 85351 w 149258"/>
              <a:gd name="connsiteY2" fmla="*/ 23132 h 193664"/>
              <a:gd name="connsiteX3" fmla="*/ 56141 w 149258"/>
              <a:gd name="connsiteY3" fmla="*/ 0 h 193664"/>
              <a:gd name="connsiteX4" fmla="*/ 21528 w 149258"/>
              <a:gd name="connsiteY4" fmla="*/ 13761 h 193664"/>
              <a:gd name="connsiteX5" fmla="*/ 16125 w 149258"/>
              <a:gd name="connsiteY5" fmla="*/ 50653 h 193664"/>
              <a:gd name="connsiteX6" fmla="*/ 45419 w 149258"/>
              <a:gd name="connsiteY6" fmla="*/ 73701 h 193664"/>
              <a:gd name="connsiteX7" fmla="*/ 40016 w 149258"/>
              <a:gd name="connsiteY7" fmla="*/ 110593 h 193664"/>
              <a:gd name="connsiteX8" fmla="*/ 5403 w 149258"/>
              <a:gd name="connsiteY8" fmla="*/ 124354 h 193664"/>
              <a:gd name="connsiteX9" fmla="*/ 0 w 149258"/>
              <a:gd name="connsiteY9" fmla="*/ 161247 h 193664"/>
              <a:gd name="connsiteX10" fmla="*/ 29210 w 149258"/>
              <a:gd name="connsiteY10" fmla="*/ 184294 h 193664"/>
              <a:gd name="connsiteX11" fmla="*/ 63823 w 149258"/>
              <a:gd name="connsiteY11" fmla="*/ 170533 h 193664"/>
              <a:gd name="connsiteX12" fmla="*/ 93033 w 149258"/>
              <a:gd name="connsiteY12" fmla="*/ 193665 h 193664"/>
              <a:gd name="connsiteX13" fmla="*/ 127646 w 149258"/>
              <a:gd name="connsiteY13" fmla="*/ 179904 h 193664"/>
              <a:gd name="connsiteX14" fmla="*/ 133049 w 149258"/>
              <a:gd name="connsiteY14" fmla="*/ 143011 h 193664"/>
              <a:gd name="connsiteX15" fmla="*/ 103839 w 149258"/>
              <a:gd name="connsiteY15" fmla="*/ 119880 h 193664"/>
              <a:gd name="connsiteX16" fmla="*/ 109242 w 149258"/>
              <a:gd name="connsiteY16" fmla="*/ 83072 h 193664"/>
              <a:gd name="connsiteX17" fmla="*/ 143856 w 149258"/>
              <a:gd name="connsiteY17" fmla="*/ 69311 h 193664"/>
              <a:gd name="connsiteX18" fmla="*/ 149259 w 149258"/>
              <a:gd name="connsiteY18" fmla="*/ 32418 h 193664"/>
              <a:gd name="connsiteX19" fmla="*/ 119964 w 149258"/>
              <a:gd name="connsiteY19" fmla="*/ 9371 h 193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49258" h="193664">
                <a:moveTo>
                  <a:pt x="119964" y="9371"/>
                </a:moveTo>
                <a:lnTo>
                  <a:pt x="85351" y="23132"/>
                </a:lnTo>
                <a:lnTo>
                  <a:pt x="85351" y="23132"/>
                </a:lnTo>
                <a:lnTo>
                  <a:pt x="56141" y="0"/>
                </a:lnTo>
                <a:lnTo>
                  <a:pt x="21528" y="13761"/>
                </a:lnTo>
                <a:lnTo>
                  <a:pt x="16125" y="50653"/>
                </a:lnTo>
                <a:lnTo>
                  <a:pt x="45419" y="73701"/>
                </a:lnTo>
                <a:lnTo>
                  <a:pt x="40016" y="110593"/>
                </a:lnTo>
                <a:lnTo>
                  <a:pt x="5403" y="124354"/>
                </a:lnTo>
                <a:lnTo>
                  <a:pt x="0" y="161247"/>
                </a:lnTo>
                <a:lnTo>
                  <a:pt x="29210" y="184294"/>
                </a:lnTo>
                <a:lnTo>
                  <a:pt x="63823" y="170533"/>
                </a:lnTo>
                <a:lnTo>
                  <a:pt x="93033" y="193665"/>
                </a:lnTo>
                <a:lnTo>
                  <a:pt x="127646" y="179904"/>
                </a:lnTo>
                <a:lnTo>
                  <a:pt x="133049" y="143011"/>
                </a:lnTo>
                <a:lnTo>
                  <a:pt x="103839" y="119880"/>
                </a:lnTo>
                <a:lnTo>
                  <a:pt x="109242" y="83072"/>
                </a:lnTo>
                <a:lnTo>
                  <a:pt x="143856" y="69311"/>
                </a:lnTo>
                <a:lnTo>
                  <a:pt x="149259" y="32418"/>
                </a:lnTo>
                <a:lnTo>
                  <a:pt x="119964" y="9371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7" name="Freeform: Shape 466" title="CA-6">
            <a:extLst>
              <a:ext uri="{FF2B5EF4-FFF2-40B4-BE49-F238E27FC236}">
                <a16:creationId xmlns:a16="http://schemas.microsoft.com/office/drawing/2014/main" id="{39A18B95-E9E0-E0EA-7A07-7E4194F0EFA3}"/>
              </a:ext>
            </a:extLst>
          </p:cNvPr>
          <p:cNvSpPr/>
          <p:nvPr/>
        </p:nvSpPr>
        <p:spPr>
          <a:xfrm>
            <a:off x="2048084" y="3413747"/>
            <a:ext cx="114664" cy="135290"/>
          </a:xfrm>
          <a:custGeom>
            <a:avLst/>
            <a:gdLst>
              <a:gd name="connsiteX0" fmla="*/ 140985 w 164876"/>
              <a:gd name="connsiteY0" fmla="*/ 32418 h 193580"/>
              <a:gd name="connsiteX1" fmla="*/ 111775 w 164876"/>
              <a:gd name="connsiteY1" fmla="*/ 9286 h 193580"/>
              <a:gd name="connsiteX2" fmla="*/ 77162 w 164876"/>
              <a:gd name="connsiteY2" fmla="*/ 23047 h 193580"/>
              <a:gd name="connsiteX3" fmla="*/ 47952 w 164876"/>
              <a:gd name="connsiteY3" fmla="*/ 0 h 193580"/>
              <a:gd name="connsiteX4" fmla="*/ 13339 w 164876"/>
              <a:gd name="connsiteY4" fmla="*/ 13761 h 193580"/>
              <a:gd name="connsiteX5" fmla="*/ 10384 w 164876"/>
              <a:gd name="connsiteY5" fmla="*/ 11059 h 193580"/>
              <a:gd name="connsiteX6" fmla="*/ 2111 w 164876"/>
              <a:gd name="connsiteY6" fmla="*/ 20008 h 193580"/>
              <a:gd name="connsiteX7" fmla="*/ 0 w 164876"/>
              <a:gd name="connsiteY7" fmla="*/ 48036 h 193580"/>
              <a:gd name="connsiteX8" fmla="*/ 6754 w 164876"/>
              <a:gd name="connsiteY8" fmla="*/ 70915 h 193580"/>
              <a:gd name="connsiteX9" fmla="*/ 23132 w 164876"/>
              <a:gd name="connsiteY9" fmla="*/ 90754 h 193580"/>
              <a:gd name="connsiteX10" fmla="*/ 36977 w 164876"/>
              <a:gd name="connsiteY10" fmla="*/ 124185 h 193580"/>
              <a:gd name="connsiteX11" fmla="*/ 47192 w 164876"/>
              <a:gd name="connsiteY11" fmla="*/ 158292 h 193580"/>
              <a:gd name="connsiteX12" fmla="*/ 45757 w 164876"/>
              <a:gd name="connsiteY12" fmla="*/ 174838 h 193580"/>
              <a:gd name="connsiteX13" fmla="*/ 55634 w 164876"/>
              <a:gd name="connsiteY13" fmla="*/ 170533 h 193580"/>
              <a:gd name="connsiteX14" fmla="*/ 84844 w 164876"/>
              <a:gd name="connsiteY14" fmla="*/ 193580 h 193580"/>
              <a:gd name="connsiteX15" fmla="*/ 119457 w 164876"/>
              <a:gd name="connsiteY15" fmla="*/ 179819 h 193580"/>
              <a:gd name="connsiteX16" fmla="*/ 124861 w 164876"/>
              <a:gd name="connsiteY16" fmla="*/ 143011 h 193580"/>
              <a:gd name="connsiteX17" fmla="*/ 159474 w 164876"/>
              <a:gd name="connsiteY17" fmla="*/ 129166 h 193580"/>
              <a:gd name="connsiteX18" fmla="*/ 164877 w 164876"/>
              <a:gd name="connsiteY18" fmla="*/ 92358 h 193580"/>
              <a:gd name="connsiteX19" fmla="*/ 164877 w 164876"/>
              <a:gd name="connsiteY19" fmla="*/ 92358 h 193580"/>
              <a:gd name="connsiteX20" fmla="*/ 135667 w 164876"/>
              <a:gd name="connsiteY20" fmla="*/ 69226 h 193580"/>
              <a:gd name="connsiteX21" fmla="*/ 140985 w 164876"/>
              <a:gd name="connsiteY21" fmla="*/ 32418 h 193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4876" h="193580">
                <a:moveTo>
                  <a:pt x="140985" y="32418"/>
                </a:moveTo>
                <a:lnTo>
                  <a:pt x="111775" y="9286"/>
                </a:lnTo>
                <a:lnTo>
                  <a:pt x="77162" y="23047"/>
                </a:lnTo>
                <a:lnTo>
                  <a:pt x="47952" y="0"/>
                </a:lnTo>
                <a:lnTo>
                  <a:pt x="13339" y="13761"/>
                </a:lnTo>
                <a:lnTo>
                  <a:pt x="10384" y="11059"/>
                </a:lnTo>
                <a:lnTo>
                  <a:pt x="2111" y="20008"/>
                </a:lnTo>
                <a:lnTo>
                  <a:pt x="0" y="48036"/>
                </a:lnTo>
                <a:lnTo>
                  <a:pt x="6754" y="70915"/>
                </a:lnTo>
                <a:lnTo>
                  <a:pt x="23132" y="90754"/>
                </a:lnTo>
                <a:lnTo>
                  <a:pt x="36977" y="124185"/>
                </a:lnTo>
                <a:lnTo>
                  <a:pt x="47192" y="158292"/>
                </a:lnTo>
                <a:lnTo>
                  <a:pt x="45757" y="174838"/>
                </a:lnTo>
                <a:lnTo>
                  <a:pt x="55634" y="170533"/>
                </a:lnTo>
                <a:lnTo>
                  <a:pt x="84844" y="193580"/>
                </a:lnTo>
                <a:lnTo>
                  <a:pt x="119457" y="179819"/>
                </a:lnTo>
                <a:lnTo>
                  <a:pt x="124861" y="143011"/>
                </a:lnTo>
                <a:lnTo>
                  <a:pt x="159474" y="129166"/>
                </a:lnTo>
                <a:lnTo>
                  <a:pt x="164877" y="92358"/>
                </a:lnTo>
                <a:lnTo>
                  <a:pt x="164877" y="92358"/>
                </a:lnTo>
                <a:lnTo>
                  <a:pt x="135667" y="69226"/>
                </a:lnTo>
                <a:lnTo>
                  <a:pt x="140985" y="32418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8" name="Freeform: Shape 467" title="CA-10">
            <a:extLst>
              <a:ext uri="{FF2B5EF4-FFF2-40B4-BE49-F238E27FC236}">
                <a16:creationId xmlns:a16="http://schemas.microsoft.com/office/drawing/2014/main" id="{1788825F-929D-D64F-7595-039CDE33D57E}"/>
              </a:ext>
            </a:extLst>
          </p:cNvPr>
          <p:cNvSpPr/>
          <p:nvPr/>
        </p:nvSpPr>
        <p:spPr>
          <a:xfrm>
            <a:off x="2131161" y="3426786"/>
            <a:ext cx="92588" cy="170691"/>
          </a:xfrm>
          <a:custGeom>
            <a:avLst/>
            <a:gdLst>
              <a:gd name="connsiteX0" fmla="*/ 109242 w 133133"/>
              <a:gd name="connsiteY0" fmla="*/ 82987 h 244233"/>
              <a:gd name="connsiteX1" fmla="*/ 80032 w 133133"/>
              <a:gd name="connsiteY1" fmla="*/ 59940 h 244233"/>
              <a:gd name="connsiteX2" fmla="*/ 85435 w 133133"/>
              <a:gd name="connsiteY2" fmla="*/ 23047 h 244233"/>
              <a:gd name="connsiteX3" fmla="*/ 56141 w 133133"/>
              <a:gd name="connsiteY3" fmla="*/ 0 h 244233"/>
              <a:gd name="connsiteX4" fmla="*/ 21528 w 133133"/>
              <a:gd name="connsiteY4" fmla="*/ 13761 h 244233"/>
              <a:gd name="connsiteX5" fmla="*/ 16209 w 133133"/>
              <a:gd name="connsiteY5" fmla="*/ 50569 h 244233"/>
              <a:gd name="connsiteX6" fmla="*/ 45419 w 133133"/>
              <a:gd name="connsiteY6" fmla="*/ 73701 h 244233"/>
              <a:gd name="connsiteX7" fmla="*/ 45419 w 133133"/>
              <a:gd name="connsiteY7" fmla="*/ 73701 h 244233"/>
              <a:gd name="connsiteX8" fmla="*/ 40016 w 133133"/>
              <a:gd name="connsiteY8" fmla="*/ 110509 h 244233"/>
              <a:gd name="connsiteX9" fmla="*/ 5403 w 133133"/>
              <a:gd name="connsiteY9" fmla="*/ 124354 h 244233"/>
              <a:gd name="connsiteX10" fmla="*/ 0 w 133133"/>
              <a:gd name="connsiteY10" fmla="*/ 161162 h 244233"/>
              <a:gd name="connsiteX11" fmla="*/ 29295 w 133133"/>
              <a:gd name="connsiteY11" fmla="*/ 184294 h 244233"/>
              <a:gd name="connsiteX12" fmla="*/ 29295 w 133133"/>
              <a:gd name="connsiteY12" fmla="*/ 184294 h 244233"/>
              <a:gd name="connsiteX13" fmla="*/ 23891 w 133133"/>
              <a:gd name="connsiteY13" fmla="*/ 221102 h 244233"/>
              <a:gd name="connsiteX14" fmla="*/ 53102 w 133133"/>
              <a:gd name="connsiteY14" fmla="*/ 244234 h 244233"/>
              <a:gd name="connsiteX15" fmla="*/ 87715 w 133133"/>
              <a:gd name="connsiteY15" fmla="*/ 230473 h 244233"/>
              <a:gd name="connsiteX16" fmla="*/ 93118 w 133133"/>
              <a:gd name="connsiteY16" fmla="*/ 193580 h 244233"/>
              <a:gd name="connsiteX17" fmla="*/ 127731 w 133133"/>
              <a:gd name="connsiteY17" fmla="*/ 179819 h 244233"/>
              <a:gd name="connsiteX18" fmla="*/ 133134 w 133133"/>
              <a:gd name="connsiteY18" fmla="*/ 142927 h 244233"/>
              <a:gd name="connsiteX19" fmla="*/ 103839 w 133133"/>
              <a:gd name="connsiteY19" fmla="*/ 119880 h 244233"/>
              <a:gd name="connsiteX20" fmla="*/ 109242 w 133133"/>
              <a:gd name="connsiteY20" fmla="*/ 82987 h 24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133" h="244233">
                <a:moveTo>
                  <a:pt x="109242" y="82987"/>
                </a:moveTo>
                <a:lnTo>
                  <a:pt x="80032" y="59940"/>
                </a:lnTo>
                <a:lnTo>
                  <a:pt x="85435" y="23047"/>
                </a:lnTo>
                <a:lnTo>
                  <a:pt x="56141" y="0"/>
                </a:lnTo>
                <a:lnTo>
                  <a:pt x="21528" y="13761"/>
                </a:lnTo>
                <a:lnTo>
                  <a:pt x="16209" y="50569"/>
                </a:lnTo>
                <a:lnTo>
                  <a:pt x="45419" y="73701"/>
                </a:lnTo>
                <a:lnTo>
                  <a:pt x="45419" y="73701"/>
                </a:lnTo>
                <a:lnTo>
                  <a:pt x="40016" y="110509"/>
                </a:lnTo>
                <a:lnTo>
                  <a:pt x="5403" y="124354"/>
                </a:lnTo>
                <a:lnTo>
                  <a:pt x="0" y="161162"/>
                </a:lnTo>
                <a:lnTo>
                  <a:pt x="29295" y="184294"/>
                </a:lnTo>
                <a:lnTo>
                  <a:pt x="29295" y="184294"/>
                </a:lnTo>
                <a:lnTo>
                  <a:pt x="23891" y="221102"/>
                </a:lnTo>
                <a:lnTo>
                  <a:pt x="53102" y="244234"/>
                </a:lnTo>
                <a:lnTo>
                  <a:pt x="87715" y="230473"/>
                </a:lnTo>
                <a:lnTo>
                  <a:pt x="93118" y="193580"/>
                </a:lnTo>
                <a:lnTo>
                  <a:pt x="127731" y="179819"/>
                </a:lnTo>
                <a:lnTo>
                  <a:pt x="133134" y="142927"/>
                </a:lnTo>
                <a:lnTo>
                  <a:pt x="103839" y="119880"/>
                </a:lnTo>
                <a:lnTo>
                  <a:pt x="109242" y="82987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9" name="Freeform: Shape 468" title="CA-13">
            <a:extLst>
              <a:ext uri="{FF2B5EF4-FFF2-40B4-BE49-F238E27FC236}">
                <a16:creationId xmlns:a16="http://schemas.microsoft.com/office/drawing/2014/main" id="{5036A39A-F1C6-57C1-4866-99A5CD836CAC}"/>
              </a:ext>
            </a:extLst>
          </p:cNvPr>
          <p:cNvSpPr/>
          <p:nvPr/>
        </p:nvSpPr>
        <p:spPr>
          <a:xfrm>
            <a:off x="2314109" y="3543137"/>
            <a:ext cx="116837" cy="164201"/>
          </a:xfrm>
          <a:custGeom>
            <a:avLst/>
            <a:gdLst>
              <a:gd name="connsiteX0" fmla="*/ 0 w 168000"/>
              <a:gd name="connsiteY0" fmla="*/ 202529 h 234947"/>
              <a:gd name="connsiteX1" fmla="*/ 29294 w 168000"/>
              <a:gd name="connsiteY1" fmla="*/ 225576 h 234947"/>
              <a:gd name="connsiteX2" fmla="*/ 63908 w 168000"/>
              <a:gd name="connsiteY2" fmla="*/ 211815 h 234947"/>
              <a:gd name="connsiteX3" fmla="*/ 93118 w 168000"/>
              <a:gd name="connsiteY3" fmla="*/ 234947 h 234947"/>
              <a:gd name="connsiteX4" fmla="*/ 122328 w 168000"/>
              <a:gd name="connsiteY4" fmla="*/ 223212 h 234947"/>
              <a:gd name="connsiteX5" fmla="*/ 117094 w 168000"/>
              <a:gd name="connsiteY5" fmla="*/ 216374 h 234947"/>
              <a:gd name="connsiteX6" fmla="*/ 125958 w 168000"/>
              <a:gd name="connsiteY6" fmla="*/ 179988 h 234947"/>
              <a:gd name="connsiteX7" fmla="*/ 138621 w 168000"/>
              <a:gd name="connsiteY7" fmla="*/ 127646 h 234947"/>
              <a:gd name="connsiteX8" fmla="*/ 142589 w 168000"/>
              <a:gd name="connsiteY8" fmla="*/ 110931 h 234947"/>
              <a:gd name="connsiteX9" fmla="*/ 168000 w 168000"/>
              <a:gd name="connsiteY9" fmla="*/ 6332 h 234947"/>
              <a:gd name="connsiteX10" fmla="*/ 159980 w 168000"/>
              <a:gd name="connsiteY10" fmla="*/ 0 h 234947"/>
              <a:gd name="connsiteX11" fmla="*/ 125367 w 168000"/>
              <a:gd name="connsiteY11" fmla="*/ 13761 h 234947"/>
              <a:gd name="connsiteX12" fmla="*/ 125367 w 168000"/>
              <a:gd name="connsiteY12" fmla="*/ 13761 h 234947"/>
              <a:gd name="connsiteX13" fmla="*/ 125367 w 168000"/>
              <a:gd name="connsiteY13" fmla="*/ 13761 h 234947"/>
              <a:gd name="connsiteX14" fmla="*/ 120048 w 168000"/>
              <a:gd name="connsiteY14" fmla="*/ 50653 h 234947"/>
              <a:gd name="connsiteX15" fmla="*/ 85435 w 168000"/>
              <a:gd name="connsiteY15" fmla="*/ 64414 h 234947"/>
              <a:gd name="connsiteX16" fmla="*/ 79104 w 168000"/>
              <a:gd name="connsiteY16" fmla="*/ 100547 h 234947"/>
              <a:gd name="connsiteX17" fmla="*/ 44491 w 168000"/>
              <a:gd name="connsiteY17" fmla="*/ 114308 h 234947"/>
              <a:gd name="connsiteX18" fmla="*/ 44322 w 168000"/>
              <a:gd name="connsiteY18" fmla="*/ 115490 h 234947"/>
              <a:gd name="connsiteX19" fmla="*/ 38919 w 168000"/>
              <a:gd name="connsiteY19" fmla="*/ 152298 h 234947"/>
              <a:gd name="connsiteX20" fmla="*/ 4306 w 168000"/>
              <a:gd name="connsiteY20" fmla="*/ 166059 h 234947"/>
              <a:gd name="connsiteX21" fmla="*/ 0 w 168000"/>
              <a:gd name="connsiteY21" fmla="*/ 202529 h 234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8000" h="234947">
                <a:moveTo>
                  <a:pt x="0" y="202529"/>
                </a:moveTo>
                <a:lnTo>
                  <a:pt x="29294" y="225576"/>
                </a:lnTo>
                <a:lnTo>
                  <a:pt x="63908" y="211815"/>
                </a:lnTo>
                <a:lnTo>
                  <a:pt x="93118" y="234947"/>
                </a:lnTo>
                <a:lnTo>
                  <a:pt x="122328" y="223212"/>
                </a:lnTo>
                <a:lnTo>
                  <a:pt x="117094" y="216374"/>
                </a:lnTo>
                <a:lnTo>
                  <a:pt x="125958" y="179988"/>
                </a:lnTo>
                <a:lnTo>
                  <a:pt x="138621" y="127646"/>
                </a:lnTo>
                <a:lnTo>
                  <a:pt x="142589" y="110931"/>
                </a:lnTo>
                <a:lnTo>
                  <a:pt x="168000" y="6332"/>
                </a:lnTo>
                <a:lnTo>
                  <a:pt x="159980" y="0"/>
                </a:lnTo>
                <a:lnTo>
                  <a:pt x="125367" y="13761"/>
                </a:lnTo>
                <a:lnTo>
                  <a:pt x="125367" y="13761"/>
                </a:lnTo>
                <a:lnTo>
                  <a:pt x="125367" y="13761"/>
                </a:lnTo>
                <a:lnTo>
                  <a:pt x="120048" y="50653"/>
                </a:lnTo>
                <a:lnTo>
                  <a:pt x="85435" y="64414"/>
                </a:lnTo>
                <a:lnTo>
                  <a:pt x="79104" y="100547"/>
                </a:lnTo>
                <a:lnTo>
                  <a:pt x="44491" y="114308"/>
                </a:lnTo>
                <a:lnTo>
                  <a:pt x="44322" y="115490"/>
                </a:lnTo>
                <a:lnTo>
                  <a:pt x="38919" y="152298"/>
                </a:lnTo>
                <a:lnTo>
                  <a:pt x="4306" y="166059"/>
                </a:lnTo>
                <a:lnTo>
                  <a:pt x="0" y="202529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0" name="Freeform: Shape 469" title="CA-15">
            <a:extLst>
              <a:ext uri="{FF2B5EF4-FFF2-40B4-BE49-F238E27FC236}">
                <a16:creationId xmlns:a16="http://schemas.microsoft.com/office/drawing/2014/main" id="{EA4D91EC-AEC0-41F3-D4FA-015EB7AA80CC}"/>
              </a:ext>
            </a:extLst>
          </p:cNvPr>
          <p:cNvSpPr/>
          <p:nvPr/>
        </p:nvSpPr>
        <p:spPr>
          <a:xfrm>
            <a:off x="2208720" y="3594350"/>
            <a:ext cx="136329" cy="99948"/>
          </a:xfrm>
          <a:custGeom>
            <a:avLst/>
            <a:gdLst>
              <a:gd name="connsiteX0" fmla="*/ 190457 w 196028"/>
              <a:gd name="connsiteY0" fmla="*/ 79019 h 143011"/>
              <a:gd name="connsiteX1" fmla="*/ 195860 w 196028"/>
              <a:gd name="connsiteY1" fmla="*/ 42211 h 143011"/>
              <a:gd name="connsiteX2" fmla="*/ 196028 w 196028"/>
              <a:gd name="connsiteY2" fmla="*/ 41029 h 143011"/>
              <a:gd name="connsiteX3" fmla="*/ 167747 w 196028"/>
              <a:gd name="connsiteY3" fmla="*/ 18657 h 143011"/>
              <a:gd name="connsiteX4" fmla="*/ 133134 w 196028"/>
              <a:gd name="connsiteY4" fmla="*/ 32418 h 143011"/>
              <a:gd name="connsiteX5" fmla="*/ 103839 w 196028"/>
              <a:gd name="connsiteY5" fmla="*/ 9371 h 143011"/>
              <a:gd name="connsiteX6" fmla="*/ 69226 w 196028"/>
              <a:gd name="connsiteY6" fmla="*/ 23132 h 143011"/>
              <a:gd name="connsiteX7" fmla="*/ 40016 w 196028"/>
              <a:gd name="connsiteY7" fmla="*/ 0 h 143011"/>
              <a:gd name="connsiteX8" fmla="*/ 5403 w 196028"/>
              <a:gd name="connsiteY8" fmla="*/ 13761 h 143011"/>
              <a:gd name="connsiteX9" fmla="*/ 0 w 196028"/>
              <a:gd name="connsiteY9" fmla="*/ 50653 h 143011"/>
              <a:gd name="connsiteX10" fmla="*/ 29295 w 196028"/>
              <a:gd name="connsiteY10" fmla="*/ 73700 h 143011"/>
              <a:gd name="connsiteX11" fmla="*/ 23891 w 196028"/>
              <a:gd name="connsiteY11" fmla="*/ 110593 h 143011"/>
              <a:gd name="connsiteX12" fmla="*/ 53102 w 196028"/>
              <a:gd name="connsiteY12" fmla="*/ 133640 h 143011"/>
              <a:gd name="connsiteX13" fmla="*/ 53102 w 196028"/>
              <a:gd name="connsiteY13" fmla="*/ 133640 h 143011"/>
              <a:gd name="connsiteX14" fmla="*/ 87715 w 196028"/>
              <a:gd name="connsiteY14" fmla="*/ 119879 h 143011"/>
              <a:gd name="connsiteX15" fmla="*/ 116925 w 196028"/>
              <a:gd name="connsiteY15" fmla="*/ 143011 h 143011"/>
              <a:gd name="connsiteX16" fmla="*/ 151538 w 196028"/>
              <a:gd name="connsiteY16" fmla="*/ 129250 h 143011"/>
              <a:gd name="connsiteX17" fmla="*/ 151538 w 196028"/>
              <a:gd name="connsiteY17" fmla="*/ 129250 h 143011"/>
              <a:gd name="connsiteX18" fmla="*/ 155843 w 196028"/>
              <a:gd name="connsiteY18" fmla="*/ 92780 h 143011"/>
              <a:gd name="connsiteX19" fmla="*/ 190457 w 196028"/>
              <a:gd name="connsiteY19" fmla="*/ 79019 h 143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96028" h="143011">
                <a:moveTo>
                  <a:pt x="190457" y="79019"/>
                </a:moveTo>
                <a:lnTo>
                  <a:pt x="195860" y="42211"/>
                </a:lnTo>
                <a:lnTo>
                  <a:pt x="196028" y="41029"/>
                </a:lnTo>
                <a:lnTo>
                  <a:pt x="167747" y="18657"/>
                </a:lnTo>
                <a:lnTo>
                  <a:pt x="133134" y="32418"/>
                </a:lnTo>
                <a:lnTo>
                  <a:pt x="103839" y="9371"/>
                </a:lnTo>
                <a:lnTo>
                  <a:pt x="69226" y="23132"/>
                </a:lnTo>
                <a:lnTo>
                  <a:pt x="40016" y="0"/>
                </a:lnTo>
                <a:lnTo>
                  <a:pt x="5403" y="13761"/>
                </a:lnTo>
                <a:lnTo>
                  <a:pt x="0" y="50653"/>
                </a:lnTo>
                <a:lnTo>
                  <a:pt x="29295" y="73700"/>
                </a:lnTo>
                <a:lnTo>
                  <a:pt x="23891" y="110593"/>
                </a:lnTo>
                <a:lnTo>
                  <a:pt x="53102" y="133640"/>
                </a:lnTo>
                <a:lnTo>
                  <a:pt x="53102" y="133640"/>
                </a:lnTo>
                <a:lnTo>
                  <a:pt x="87715" y="119879"/>
                </a:lnTo>
                <a:lnTo>
                  <a:pt x="116925" y="143011"/>
                </a:lnTo>
                <a:lnTo>
                  <a:pt x="151538" y="129250"/>
                </a:lnTo>
                <a:lnTo>
                  <a:pt x="151538" y="129250"/>
                </a:lnTo>
                <a:lnTo>
                  <a:pt x="155843" y="92780"/>
                </a:lnTo>
                <a:lnTo>
                  <a:pt x="190457" y="79019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1" name="Freeform: Shape 470" title="CA-14">
            <a:extLst>
              <a:ext uri="{FF2B5EF4-FFF2-40B4-BE49-F238E27FC236}">
                <a16:creationId xmlns:a16="http://schemas.microsoft.com/office/drawing/2014/main" id="{F1EC999E-5C0C-FA9C-F1A3-E1573008927F}"/>
              </a:ext>
            </a:extLst>
          </p:cNvPr>
          <p:cNvSpPr/>
          <p:nvPr/>
        </p:nvSpPr>
        <p:spPr>
          <a:xfrm>
            <a:off x="2063995" y="3532930"/>
            <a:ext cx="148482" cy="123194"/>
          </a:xfrm>
          <a:custGeom>
            <a:avLst/>
            <a:gdLst>
              <a:gd name="connsiteX0" fmla="*/ 120471 w 213503"/>
              <a:gd name="connsiteY0" fmla="*/ 69226 h 176273"/>
              <a:gd name="connsiteX1" fmla="*/ 125874 w 213503"/>
              <a:gd name="connsiteY1" fmla="*/ 32418 h 176273"/>
              <a:gd name="connsiteX2" fmla="*/ 125874 w 213503"/>
              <a:gd name="connsiteY2" fmla="*/ 32418 h 176273"/>
              <a:gd name="connsiteX3" fmla="*/ 96579 w 213503"/>
              <a:gd name="connsiteY3" fmla="*/ 9286 h 176273"/>
              <a:gd name="connsiteX4" fmla="*/ 61966 w 213503"/>
              <a:gd name="connsiteY4" fmla="*/ 23047 h 176273"/>
              <a:gd name="connsiteX5" fmla="*/ 32756 w 213503"/>
              <a:gd name="connsiteY5" fmla="*/ 0 h 176273"/>
              <a:gd name="connsiteX6" fmla="*/ 22878 w 213503"/>
              <a:gd name="connsiteY6" fmla="*/ 4305 h 176273"/>
              <a:gd name="connsiteX7" fmla="*/ 21274 w 213503"/>
              <a:gd name="connsiteY7" fmla="*/ 22794 h 176273"/>
              <a:gd name="connsiteX8" fmla="*/ 9962 w 213503"/>
              <a:gd name="connsiteY8" fmla="*/ 67791 h 176273"/>
              <a:gd name="connsiteX9" fmla="*/ 8864 w 213503"/>
              <a:gd name="connsiteY9" fmla="*/ 101391 h 176273"/>
              <a:gd name="connsiteX10" fmla="*/ 8611 w 213503"/>
              <a:gd name="connsiteY10" fmla="*/ 113295 h 176273"/>
              <a:gd name="connsiteX11" fmla="*/ 0 w 213503"/>
              <a:gd name="connsiteY11" fmla="*/ 129757 h 176273"/>
              <a:gd name="connsiteX12" fmla="*/ 14689 w 213503"/>
              <a:gd name="connsiteY12" fmla="*/ 152382 h 176273"/>
              <a:gd name="connsiteX13" fmla="*/ 26171 w 213503"/>
              <a:gd name="connsiteY13" fmla="*/ 176274 h 176273"/>
              <a:gd name="connsiteX14" fmla="*/ 40438 w 213503"/>
              <a:gd name="connsiteY14" fmla="*/ 170533 h 176273"/>
              <a:gd name="connsiteX15" fmla="*/ 45841 w 213503"/>
              <a:gd name="connsiteY15" fmla="*/ 133640 h 176273"/>
              <a:gd name="connsiteX16" fmla="*/ 80454 w 213503"/>
              <a:gd name="connsiteY16" fmla="*/ 119880 h 176273"/>
              <a:gd name="connsiteX17" fmla="*/ 109664 w 213503"/>
              <a:gd name="connsiteY17" fmla="*/ 142927 h 176273"/>
              <a:gd name="connsiteX18" fmla="*/ 144278 w 213503"/>
              <a:gd name="connsiteY18" fmla="*/ 129166 h 176273"/>
              <a:gd name="connsiteX19" fmla="*/ 173488 w 213503"/>
              <a:gd name="connsiteY19" fmla="*/ 152298 h 176273"/>
              <a:gd name="connsiteX20" fmla="*/ 208101 w 213503"/>
              <a:gd name="connsiteY20" fmla="*/ 138537 h 176273"/>
              <a:gd name="connsiteX21" fmla="*/ 213504 w 213503"/>
              <a:gd name="connsiteY21" fmla="*/ 101644 h 176273"/>
              <a:gd name="connsiteX22" fmla="*/ 184294 w 213503"/>
              <a:gd name="connsiteY22" fmla="*/ 78597 h 176273"/>
              <a:gd name="connsiteX23" fmla="*/ 149681 w 213503"/>
              <a:gd name="connsiteY23" fmla="*/ 92358 h 176273"/>
              <a:gd name="connsiteX24" fmla="*/ 120471 w 213503"/>
              <a:gd name="connsiteY24" fmla="*/ 69226 h 176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3503" h="176273">
                <a:moveTo>
                  <a:pt x="120471" y="69226"/>
                </a:moveTo>
                <a:lnTo>
                  <a:pt x="125874" y="32418"/>
                </a:lnTo>
                <a:lnTo>
                  <a:pt x="125874" y="32418"/>
                </a:lnTo>
                <a:lnTo>
                  <a:pt x="96579" y="9286"/>
                </a:lnTo>
                <a:lnTo>
                  <a:pt x="61966" y="23047"/>
                </a:lnTo>
                <a:lnTo>
                  <a:pt x="32756" y="0"/>
                </a:lnTo>
                <a:lnTo>
                  <a:pt x="22878" y="4305"/>
                </a:lnTo>
                <a:lnTo>
                  <a:pt x="21274" y="22794"/>
                </a:lnTo>
                <a:lnTo>
                  <a:pt x="9962" y="67791"/>
                </a:lnTo>
                <a:lnTo>
                  <a:pt x="8864" y="101391"/>
                </a:lnTo>
                <a:lnTo>
                  <a:pt x="8611" y="113295"/>
                </a:lnTo>
                <a:lnTo>
                  <a:pt x="0" y="129757"/>
                </a:lnTo>
                <a:lnTo>
                  <a:pt x="14689" y="152382"/>
                </a:lnTo>
                <a:lnTo>
                  <a:pt x="26171" y="176274"/>
                </a:lnTo>
                <a:lnTo>
                  <a:pt x="40438" y="170533"/>
                </a:lnTo>
                <a:lnTo>
                  <a:pt x="45841" y="133640"/>
                </a:lnTo>
                <a:lnTo>
                  <a:pt x="80454" y="119880"/>
                </a:lnTo>
                <a:lnTo>
                  <a:pt x="109664" y="142927"/>
                </a:lnTo>
                <a:lnTo>
                  <a:pt x="144278" y="129166"/>
                </a:lnTo>
                <a:lnTo>
                  <a:pt x="173488" y="152298"/>
                </a:lnTo>
                <a:lnTo>
                  <a:pt x="208101" y="138537"/>
                </a:lnTo>
                <a:lnTo>
                  <a:pt x="213504" y="101644"/>
                </a:lnTo>
                <a:lnTo>
                  <a:pt x="184294" y="78597"/>
                </a:lnTo>
                <a:lnTo>
                  <a:pt x="149681" y="92358"/>
                </a:lnTo>
                <a:lnTo>
                  <a:pt x="120471" y="69226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2" name="Freeform: Shape 471" title="CA-16">
            <a:extLst>
              <a:ext uri="{FF2B5EF4-FFF2-40B4-BE49-F238E27FC236}">
                <a16:creationId xmlns:a16="http://schemas.microsoft.com/office/drawing/2014/main" id="{C992A8A3-A359-800F-271F-213C0E770A59}"/>
              </a:ext>
            </a:extLst>
          </p:cNvPr>
          <p:cNvSpPr/>
          <p:nvPr/>
        </p:nvSpPr>
        <p:spPr>
          <a:xfrm>
            <a:off x="2082196" y="3616712"/>
            <a:ext cx="102452" cy="161841"/>
          </a:xfrm>
          <a:custGeom>
            <a:avLst/>
            <a:gdLst>
              <a:gd name="connsiteX0" fmla="*/ 147317 w 147316"/>
              <a:gd name="connsiteY0" fmla="*/ 32418 h 231570"/>
              <a:gd name="connsiteX1" fmla="*/ 147317 w 147316"/>
              <a:gd name="connsiteY1" fmla="*/ 32418 h 231570"/>
              <a:gd name="connsiteX2" fmla="*/ 118107 w 147316"/>
              <a:gd name="connsiteY2" fmla="*/ 9286 h 231570"/>
              <a:gd name="connsiteX3" fmla="*/ 83494 w 147316"/>
              <a:gd name="connsiteY3" fmla="*/ 23047 h 231570"/>
              <a:gd name="connsiteX4" fmla="*/ 54283 w 147316"/>
              <a:gd name="connsiteY4" fmla="*/ 0 h 231570"/>
              <a:gd name="connsiteX5" fmla="*/ 19670 w 147316"/>
              <a:gd name="connsiteY5" fmla="*/ 13761 h 231570"/>
              <a:gd name="connsiteX6" fmla="*/ 14267 w 147316"/>
              <a:gd name="connsiteY6" fmla="*/ 50653 h 231570"/>
              <a:gd name="connsiteX7" fmla="*/ 0 w 147316"/>
              <a:gd name="connsiteY7" fmla="*/ 56394 h 231570"/>
              <a:gd name="connsiteX8" fmla="*/ 507 w 147316"/>
              <a:gd name="connsiteY8" fmla="*/ 57407 h 231570"/>
              <a:gd name="connsiteX9" fmla="*/ 7176 w 147316"/>
              <a:gd name="connsiteY9" fmla="*/ 69986 h 231570"/>
              <a:gd name="connsiteX10" fmla="*/ 33094 w 147316"/>
              <a:gd name="connsiteY10" fmla="*/ 118529 h 231570"/>
              <a:gd name="connsiteX11" fmla="*/ 45757 w 147316"/>
              <a:gd name="connsiteY11" fmla="*/ 147655 h 231570"/>
              <a:gd name="connsiteX12" fmla="*/ 45757 w 147316"/>
              <a:gd name="connsiteY12" fmla="*/ 168844 h 231570"/>
              <a:gd name="connsiteX13" fmla="*/ 33769 w 147316"/>
              <a:gd name="connsiteY13" fmla="*/ 184463 h 231570"/>
              <a:gd name="connsiteX14" fmla="*/ 48290 w 147316"/>
              <a:gd name="connsiteY14" fmla="*/ 189781 h 231570"/>
              <a:gd name="connsiteX15" fmla="*/ 61459 w 147316"/>
              <a:gd name="connsiteY15" fmla="*/ 204808 h 231570"/>
              <a:gd name="connsiteX16" fmla="*/ 71928 w 147316"/>
              <a:gd name="connsiteY16" fmla="*/ 214010 h 231570"/>
              <a:gd name="connsiteX17" fmla="*/ 85773 w 147316"/>
              <a:gd name="connsiteY17" fmla="*/ 231570 h 231570"/>
              <a:gd name="connsiteX18" fmla="*/ 90669 w 147316"/>
              <a:gd name="connsiteY18" fmla="*/ 228953 h 231570"/>
              <a:gd name="connsiteX19" fmla="*/ 92189 w 147316"/>
              <a:gd name="connsiteY19" fmla="*/ 214770 h 231570"/>
              <a:gd name="connsiteX20" fmla="*/ 89910 w 147316"/>
              <a:gd name="connsiteY20" fmla="*/ 203795 h 231570"/>
              <a:gd name="connsiteX21" fmla="*/ 92696 w 147316"/>
              <a:gd name="connsiteY21" fmla="*/ 187924 h 231570"/>
              <a:gd name="connsiteX22" fmla="*/ 101813 w 147316"/>
              <a:gd name="connsiteY22" fmla="*/ 182352 h 231570"/>
              <a:gd name="connsiteX23" fmla="*/ 114477 w 147316"/>
              <a:gd name="connsiteY23" fmla="*/ 179735 h 231570"/>
              <a:gd name="connsiteX24" fmla="*/ 117347 w 147316"/>
              <a:gd name="connsiteY24" fmla="*/ 183281 h 231570"/>
              <a:gd name="connsiteX25" fmla="*/ 125789 w 147316"/>
              <a:gd name="connsiteY25" fmla="*/ 179819 h 231570"/>
              <a:gd name="connsiteX26" fmla="*/ 131192 w 147316"/>
              <a:gd name="connsiteY26" fmla="*/ 143011 h 231570"/>
              <a:gd name="connsiteX27" fmla="*/ 101982 w 147316"/>
              <a:gd name="connsiteY27" fmla="*/ 119880 h 231570"/>
              <a:gd name="connsiteX28" fmla="*/ 107385 w 147316"/>
              <a:gd name="connsiteY28" fmla="*/ 83072 h 231570"/>
              <a:gd name="connsiteX29" fmla="*/ 141998 w 147316"/>
              <a:gd name="connsiteY29" fmla="*/ 69226 h 231570"/>
              <a:gd name="connsiteX30" fmla="*/ 147317 w 147316"/>
              <a:gd name="connsiteY30" fmla="*/ 32418 h 231570"/>
              <a:gd name="connsiteX31" fmla="*/ 147317 w 147316"/>
              <a:gd name="connsiteY31" fmla="*/ 32418 h 23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7316" h="231570">
                <a:moveTo>
                  <a:pt x="147317" y="32418"/>
                </a:moveTo>
                <a:lnTo>
                  <a:pt x="147317" y="32418"/>
                </a:lnTo>
                <a:lnTo>
                  <a:pt x="118107" y="9286"/>
                </a:lnTo>
                <a:lnTo>
                  <a:pt x="83494" y="23047"/>
                </a:lnTo>
                <a:lnTo>
                  <a:pt x="54283" y="0"/>
                </a:lnTo>
                <a:lnTo>
                  <a:pt x="19670" y="13761"/>
                </a:lnTo>
                <a:lnTo>
                  <a:pt x="14267" y="50653"/>
                </a:lnTo>
                <a:lnTo>
                  <a:pt x="0" y="56394"/>
                </a:lnTo>
                <a:lnTo>
                  <a:pt x="507" y="57407"/>
                </a:lnTo>
                <a:lnTo>
                  <a:pt x="7176" y="69986"/>
                </a:lnTo>
                <a:lnTo>
                  <a:pt x="33094" y="118529"/>
                </a:lnTo>
                <a:lnTo>
                  <a:pt x="45757" y="147655"/>
                </a:lnTo>
                <a:lnTo>
                  <a:pt x="45757" y="168844"/>
                </a:lnTo>
                <a:lnTo>
                  <a:pt x="33769" y="184463"/>
                </a:lnTo>
                <a:lnTo>
                  <a:pt x="48290" y="189781"/>
                </a:lnTo>
                <a:lnTo>
                  <a:pt x="61459" y="204808"/>
                </a:lnTo>
                <a:lnTo>
                  <a:pt x="71928" y="214010"/>
                </a:lnTo>
                <a:lnTo>
                  <a:pt x="85773" y="231570"/>
                </a:lnTo>
                <a:lnTo>
                  <a:pt x="90669" y="228953"/>
                </a:lnTo>
                <a:lnTo>
                  <a:pt x="92189" y="214770"/>
                </a:lnTo>
                <a:lnTo>
                  <a:pt x="89910" y="203795"/>
                </a:lnTo>
                <a:lnTo>
                  <a:pt x="92696" y="187924"/>
                </a:lnTo>
                <a:lnTo>
                  <a:pt x="101813" y="182352"/>
                </a:lnTo>
                <a:lnTo>
                  <a:pt x="114477" y="179735"/>
                </a:lnTo>
                <a:lnTo>
                  <a:pt x="117347" y="183281"/>
                </a:lnTo>
                <a:lnTo>
                  <a:pt x="125789" y="179819"/>
                </a:lnTo>
                <a:lnTo>
                  <a:pt x="131192" y="143011"/>
                </a:lnTo>
                <a:lnTo>
                  <a:pt x="101982" y="119880"/>
                </a:lnTo>
                <a:lnTo>
                  <a:pt x="107385" y="83072"/>
                </a:lnTo>
                <a:lnTo>
                  <a:pt x="141998" y="69226"/>
                </a:lnTo>
                <a:lnTo>
                  <a:pt x="147317" y="32418"/>
                </a:lnTo>
                <a:lnTo>
                  <a:pt x="147317" y="32418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3" name="Freeform: Shape 472" title="CA-17">
            <a:extLst>
              <a:ext uri="{FF2B5EF4-FFF2-40B4-BE49-F238E27FC236}">
                <a16:creationId xmlns:a16="http://schemas.microsoft.com/office/drawing/2014/main" id="{8BE104C2-F0D4-0DD7-3779-6CCB9E9BDAF4}"/>
              </a:ext>
            </a:extLst>
          </p:cNvPr>
          <p:cNvSpPr/>
          <p:nvPr/>
        </p:nvSpPr>
        <p:spPr>
          <a:xfrm>
            <a:off x="2153120" y="3629751"/>
            <a:ext cx="109145" cy="135290"/>
          </a:xfrm>
          <a:custGeom>
            <a:avLst/>
            <a:gdLst>
              <a:gd name="connsiteX0" fmla="*/ 127646 w 156940"/>
              <a:gd name="connsiteY0" fmla="*/ 119879 h 193580"/>
              <a:gd name="connsiteX1" fmla="*/ 133049 w 156940"/>
              <a:gd name="connsiteY1" fmla="*/ 82987 h 193580"/>
              <a:gd name="connsiteX2" fmla="*/ 133049 w 156940"/>
              <a:gd name="connsiteY2" fmla="*/ 82987 h 193580"/>
              <a:gd name="connsiteX3" fmla="*/ 103839 w 156940"/>
              <a:gd name="connsiteY3" fmla="*/ 59940 h 193580"/>
              <a:gd name="connsiteX4" fmla="*/ 109242 w 156940"/>
              <a:gd name="connsiteY4" fmla="*/ 23047 h 193580"/>
              <a:gd name="connsiteX5" fmla="*/ 79948 w 156940"/>
              <a:gd name="connsiteY5" fmla="*/ 0 h 193580"/>
              <a:gd name="connsiteX6" fmla="*/ 45335 w 156940"/>
              <a:gd name="connsiteY6" fmla="*/ 13761 h 193580"/>
              <a:gd name="connsiteX7" fmla="*/ 45335 w 156940"/>
              <a:gd name="connsiteY7" fmla="*/ 13761 h 193580"/>
              <a:gd name="connsiteX8" fmla="*/ 40016 w 156940"/>
              <a:gd name="connsiteY8" fmla="*/ 50569 h 193580"/>
              <a:gd name="connsiteX9" fmla="*/ 5403 w 156940"/>
              <a:gd name="connsiteY9" fmla="*/ 64414 h 193580"/>
              <a:gd name="connsiteX10" fmla="*/ 0 w 156940"/>
              <a:gd name="connsiteY10" fmla="*/ 101222 h 193580"/>
              <a:gd name="connsiteX11" fmla="*/ 29210 w 156940"/>
              <a:gd name="connsiteY11" fmla="*/ 124354 h 193580"/>
              <a:gd name="connsiteX12" fmla="*/ 23807 w 156940"/>
              <a:gd name="connsiteY12" fmla="*/ 161162 h 193580"/>
              <a:gd name="connsiteX13" fmla="*/ 53102 w 156940"/>
              <a:gd name="connsiteY13" fmla="*/ 184294 h 193580"/>
              <a:gd name="connsiteX14" fmla="*/ 87715 w 156940"/>
              <a:gd name="connsiteY14" fmla="*/ 170533 h 193580"/>
              <a:gd name="connsiteX15" fmla="*/ 116925 w 156940"/>
              <a:gd name="connsiteY15" fmla="*/ 193580 h 193580"/>
              <a:gd name="connsiteX16" fmla="*/ 151538 w 156940"/>
              <a:gd name="connsiteY16" fmla="*/ 179819 h 193580"/>
              <a:gd name="connsiteX17" fmla="*/ 156941 w 156940"/>
              <a:gd name="connsiteY17" fmla="*/ 143011 h 193580"/>
              <a:gd name="connsiteX18" fmla="*/ 127646 w 156940"/>
              <a:gd name="connsiteY18" fmla="*/ 119879 h 193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6940" h="193580">
                <a:moveTo>
                  <a:pt x="127646" y="119879"/>
                </a:moveTo>
                <a:lnTo>
                  <a:pt x="133049" y="82987"/>
                </a:lnTo>
                <a:lnTo>
                  <a:pt x="133049" y="82987"/>
                </a:lnTo>
                <a:lnTo>
                  <a:pt x="103839" y="59940"/>
                </a:lnTo>
                <a:lnTo>
                  <a:pt x="109242" y="23047"/>
                </a:lnTo>
                <a:lnTo>
                  <a:pt x="79948" y="0"/>
                </a:lnTo>
                <a:lnTo>
                  <a:pt x="45335" y="13761"/>
                </a:lnTo>
                <a:lnTo>
                  <a:pt x="45335" y="13761"/>
                </a:lnTo>
                <a:lnTo>
                  <a:pt x="40016" y="50569"/>
                </a:lnTo>
                <a:lnTo>
                  <a:pt x="5403" y="64414"/>
                </a:lnTo>
                <a:lnTo>
                  <a:pt x="0" y="101222"/>
                </a:lnTo>
                <a:lnTo>
                  <a:pt x="29210" y="124354"/>
                </a:lnTo>
                <a:lnTo>
                  <a:pt x="23807" y="161162"/>
                </a:lnTo>
                <a:lnTo>
                  <a:pt x="53102" y="184294"/>
                </a:lnTo>
                <a:lnTo>
                  <a:pt x="87715" y="170533"/>
                </a:lnTo>
                <a:lnTo>
                  <a:pt x="116925" y="193580"/>
                </a:lnTo>
                <a:lnTo>
                  <a:pt x="151538" y="179819"/>
                </a:lnTo>
                <a:lnTo>
                  <a:pt x="156941" y="143011"/>
                </a:lnTo>
                <a:lnTo>
                  <a:pt x="127646" y="119879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4" name="Freeform: Shape 473" title="CA-18">
            <a:extLst>
              <a:ext uri="{FF2B5EF4-FFF2-40B4-BE49-F238E27FC236}">
                <a16:creationId xmlns:a16="http://schemas.microsoft.com/office/drawing/2014/main" id="{8BAF4399-BDC4-8EB7-506B-BEF3E97EDD1E}"/>
              </a:ext>
            </a:extLst>
          </p:cNvPr>
          <p:cNvSpPr/>
          <p:nvPr/>
        </p:nvSpPr>
        <p:spPr>
          <a:xfrm>
            <a:off x="2230679" y="3678132"/>
            <a:ext cx="103803" cy="135349"/>
          </a:xfrm>
          <a:custGeom>
            <a:avLst/>
            <a:gdLst>
              <a:gd name="connsiteX0" fmla="*/ 127646 w 149258"/>
              <a:gd name="connsiteY0" fmla="*/ 179904 h 193664"/>
              <a:gd name="connsiteX1" fmla="*/ 133049 w 149258"/>
              <a:gd name="connsiteY1" fmla="*/ 143011 h 193664"/>
              <a:gd name="connsiteX2" fmla="*/ 103839 w 149258"/>
              <a:gd name="connsiteY2" fmla="*/ 119964 h 193664"/>
              <a:gd name="connsiteX3" fmla="*/ 109242 w 149258"/>
              <a:gd name="connsiteY3" fmla="*/ 83071 h 193664"/>
              <a:gd name="connsiteX4" fmla="*/ 143856 w 149258"/>
              <a:gd name="connsiteY4" fmla="*/ 69311 h 193664"/>
              <a:gd name="connsiteX5" fmla="*/ 149259 w 149258"/>
              <a:gd name="connsiteY5" fmla="*/ 32418 h 193664"/>
              <a:gd name="connsiteX6" fmla="*/ 119964 w 149258"/>
              <a:gd name="connsiteY6" fmla="*/ 9371 h 193664"/>
              <a:gd name="connsiteX7" fmla="*/ 119964 w 149258"/>
              <a:gd name="connsiteY7" fmla="*/ 9371 h 193664"/>
              <a:gd name="connsiteX8" fmla="*/ 85351 w 149258"/>
              <a:gd name="connsiteY8" fmla="*/ 23132 h 193664"/>
              <a:gd name="connsiteX9" fmla="*/ 56141 w 149258"/>
              <a:gd name="connsiteY9" fmla="*/ 0 h 193664"/>
              <a:gd name="connsiteX10" fmla="*/ 21528 w 149258"/>
              <a:gd name="connsiteY10" fmla="*/ 13761 h 193664"/>
              <a:gd name="connsiteX11" fmla="*/ 16125 w 149258"/>
              <a:gd name="connsiteY11" fmla="*/ 50653 h 193664"/>
              <a:gd name="connsiteX12" fmla="*/ 45419 w 149258"/>
              <a:gd name="connsiteY12" fmla="*/ 73785 h 193664"/>
              <a:gd name="connsiteX13" fmla="*/ 40016 w 149258"/>
              <a:gd name="connsiteY13" fmla="*/ 110593 h 193664"/>
              <a:gd name="connsiteX14" fmla="*/ 5403 w 149258"/>
              <a:gd name="connsiteY14" fmla="*/ 124354 h 193664"/>
              <a:gd name="connsiteX15" fmla="*/ 0 w 149258"/>
              <a:gd name="connsiteY15" fmla="*/ 161247 h 193664"/>
              <a:gd name="connsiteX16" fmla="*/ 29210 w 149258"/>
              <a:gd name="connsiteY16" fmla="*/ 184294 h 193664"/>
              <a:gd name="connsiteX17" fmla="*/ 63823 w 149258"/>
              <a:gd name="connsiteY17" fmla="*/ 170533 h 193664"/>
              <a:gd name="connsiteX18" fmla="*/ 93033 w 149258"/>
              <a:gd name="connsiteY18" fmla="*/ 193665 h 193664"/>
              <a:gd name="connsiteX19" fmla="*/ 127646 w 149258"/>
              <a:gd name="connsiteY19" fmla="*/ 179904 h 193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49258" h="193664">
                <a:moveTo>
                  <a:pt x="127646" y="179904"/>
                </a:moveTo>
                <a:lnTo>
                  <a:pt x="133049" y="143011"/>
                </a:lnTo>
                <a:lnTo>
                  <a:pt x="103839" y="119964"/>
                </a:lnTo>
                <a:lnTo>
                  <a:pt x="109242" y="83071"/>
                </a:lnTo>
                <a:lnTo>
                  <a:pt x="143856" y="69311"/>
                </a:lnTo>
                <a:lnTo>
                  <a:pt x="149259" y="32418"/>
                </a:lnTo>
                <a:lnTo>
                  <a:pt x="119964" y="9371"/>
                </a:lnTo>
                <a:lnTo>
                  <a:pt x="119964" y="9371"/>
                </a:lnTo>
                <a:lnTo>
                  <a:pt x="85351" y="23132"/>
                </a:lnTo>
                <a:lnTo>
                  <a:pt x="56141" y="0"/>
                </a:lnTo>
                <a:lnTo>
                  <a:pt x="21528" y="13761"/>
                </a:lnTo>
                <a:lnTo>
                  <a:pt x="16125" y="50653"/>
                </a:lnTo>
                <a:lnTo>
                  <a:pt x="45419" y="73785"/>
                </a:lnTo>
                <a:lnTo>
                  <a:pt x="40016" y="110593"/>
                </a:lnTo>
                <a:lnTo>
                  <a:pt x="5403" y="124354"/>
                </a:lnTo>
                <a:lnTo>
                  <a:pt x="0" y="161247"/>
                </a:lnTo>
                <a:lnTo>
                  <a:pt x="29210" y="184294"/>
                </a:lnTo>
                <a:lnTo>
                  <a:pt x="63823" y="170533"/>
                </a:lnTo>
                <a:lnTo>
                  <a:pt x="93033" y="193665"/>
                </a:lnTo>
                <a:lnTo>
                  <a:pt x="127646" y="179904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5" name="Freeform: Shape 474" title="CA-21">
            <a:extLst>
              <a:ext uri="{FF2B5EF4-FFF2-40B4-BE49-F238E27FC236}">
                <a16:creationId xmlns:a16="http://schemas.microsoft.com/office/drawing/2014/main" id="{BB8900E4-2C4A-ECDC-190F-1D9A1BE1967C}"/>
              </a:ext>
            </a:extLst>
          </p:cNvPr>
          <p:cNvSpPr/>
          <p:nvPr/>
        </p:nvSpPr>
        <p:spPr>
          <a:xfrm>
            <a:off x="2134038" y="3742385"/>
            <a:ext cx="116955" cy="135349"/>
          </a:xfrm>
          <a:custGeom>
            <a:avLst/>
            <a:gdLst>
              <a:gd name="connsiteX0" fmla="*/ 24314 w 168169"/>
              <a:gd name="connsiteY0" fmla="*/ 184294 h 193664"/>
              <a:gd name="connsiteX1" fmla="*/ 58927 w 168169"/>
              <a:gd name="connsiteY1" fmla="*/ 170533 h 193664"/>
              <a:gd name="connsiteX2" fmla="*/ 88221 w 168169"/>
              <a:gd name="connsiteY2" fmla="*/ 193665 h 193664"/>
              <a:gd name="connsiteX3" fmla="*/ 122834 w 168169"/>
              <a:gd name="connsiteY3" fmla="*/ 179904 h 193664"/>
              <a:gd name="connsiteX4" fmla="*/ 128153 w 168169"/>
              <a:gd name="connsiteY4" fmla="*/ 143011 h 193664"/>
              <a:gd name="connsiteX5" fmla="*/ 162766 w 168169"/>
              <a:gd name="connsiteY5" fmla="*/ 129250 h 193664"/>
              <a:gd name="connsiteX6" fmla="*/ 168169 w 168169"/>
              <a:gd name="connsiteY6" fmla="*/ 92358 h 193664"/>
              <a:gd name="connsiteX7" fmla="*/ 138959 w 168169"/>
              <a:gd name="connsiteY7" fmla="*/ 69311 h 193664"/>
              <a:gd name="connsiteX8" fmla="*/ 144362 w 168169"/>
              <a:gd name="connsiteY8" fmla="*/ 32418 h 193664"/>
              <a:gd name="connsiteX9" fmla="*/ 115152 w 168169"/>
              <a:gd name="connsiteY9" fmla="*/ 9371 h 193664"/>
              <a:gd name="connsiteX10" fmla="*/ 80539 w 168169"/>
              <a:gd name="connsiteY10" fmla="*/ 23132 h 193664"/>
              <a:gd name="connsiteX11" fmla="*/ 51244 w 168169"/>
              <a:gd name="connsiteY11" fmla="*/ 0 h 193664"/>
              <a:gd name="connsiteX12" fmla="*/ 42802 w 168169"/>
              <a:gd name="connsiteY12" fmla="*/ 3461 h 193664"/>
              <a:gd name="connsiteX13" fmla="*/ 49134 w 168169"/>
              <a:gd name="connsiteY13" fmla="*/ 11397 h 193664"/>
              <a:gd name="connsiteX14" fmla="*/ 41958 w 168169"/>
              <a:gd name="connsiteY14" fmla="*/ 28366 h 193664"/>
              <a:gd name="connsiteX15" fmla="*/ 26086 w 168169"/>
              <a:gd name="connsiteY15" fmla="*/ 35204 h 193664"/>
              <a:gd name="connsiteX16" fmla="*/ 32756 w 168169"/>
              <a:gd name="connsiteY16" fmla="*/ 41873 h 193664"/>
              <a:gd name="connsiteX17" fmla="*/ 35120 w 168169"/>
              <a:gd name="connsiteY17" fmla="*/ 49978 h 193664"/>
              <a:gd name="connsiteX18" fmla="*/ 27268 w 168169"/>
              <a:gd name="connsiteY18" fmla="*/ 61375 h 193664"/>
              <a:gd name="connsiteX19" fmla="*/ 40269 w 168169"/>
              <a:gd name="connsiteY19" fmla="*/ 68129 h 193664"/>
              <a:gd name="connsiteX20" fmla="*/ 50653 w 168169"/>
              <a:gd name="connsiteY20" fmla="*/ 83916 h 193664"/>
              <a:gd name="connsiteX21" fmla="*/ 54368 w 168169"/>
              <a:gd name="connsiteY21" fmla="*/ 89572 h 193664"/>
              <a:gd name="connsiteX22" fmla="*/ 60446 w 168169"/>
              <a:gd name="connsiteY22" fmla="*/ 111691 h 193664"/>
              <a:gd name="connsiteX23" fmla="*/ 73869 w 168169"/>
              <a:gd name="connsiteY23" fmla="*/ 127646 h 193664"/>
              <a:gd name="connsiteX24" fmla="*/ 64245 w 168169"/>
              <a:gd name="connsiteY24" fmla="*/ 131445 h 193664"/>
              <a:gd name="connsiteX25" fmla="*/ 41114 w 168169"/>
              <a:gd name="connsiteY25" fmla="*/ 116418 h 193664"/>
              <a:gd name="connsiteX26" fmla="*/ 29548 w 168169"/>
              <a:gd name="connsiteY26" fmla="*/ 106372 h 193664"/>
              <a:gd name="connsiteX27" fmla="*/ 21106 w 168169"/>
              <a:gd name="connsiteY27" fmla="*/ 88137 h 193664"/>
              <a:gd name="connsiteX28" fmla="*/ 25242 w 168169"/>
              <a:gd name="connsiteY28" fmla="*/ 73869 h 193664"/>
              <a:gd name="connsiteX29" fmla="*/ 20937 w 168169"/>
              <a:gd name="connsiteY29" fmla="*/ 61797 h 193664"/>
              <a:gd name="connsiteX30" fmla="*/ 9962 w 168169"/>
              <a:gd name="connsiteY30" fmla="*/ 59687 h 193664"/>
              <a:gd name="connsiteX31" fmla="*/ 5403 w 168169"/>
              <a:gd name="connsiteY31" fmla="*/ 72434 h 193664"/>
              <a:gd name="connsiteX32" fmla="*/ 0 w 168169"/>
              <a:gd name="connsiteY32" fmla="*/ 92020 h 193664"/>
              <a:gd name="connsiteX33" fmla="*/ 6332 w 168169"/>
              <a:gd name="connsiteY33" fmla="*/ 117262 h 193664"/>
              <a:gd name="connsiteX34" fmla="*/ 4896 w 168169"/>
              <a:gd name="connsiteY34" fmla="*/ 132374 h 193664"/>
              <a:gd name="connsiteX35" fmla="*/ 2533 w 168169"/>
              <a:gd name="connsiteY35" fmla="*/ 149343 h 193664"/>
              <a:gd name="connsiteX36" fmla="*/ 7345 w 168169"/>
              <a:gd name="connsiteY36" fmla="*/ 166818 h 193664"/>
              <a:gd name="connsiteX37" fmla="*/ 9793 w 168169"/>
              <a:gd name="connsiteY37" fmla="*/ 172643 h 193664"/>
              <a:gd name="connsiteX38" fmla="*/ 9877 w 168169"/>
              <a:gd name="connsiteY38" fmla="*/ 172897 h 193664"/>
              <a:gd name="connsiteX39" fmla="*/ 24314 w 168169"/>
              <a:gd name="connsiteY39" fmla="*/ 184294 h 193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8169" h="193664">
                <a:moveTo>
                  <a:pt x="24314" y="184294"/>
                </a:moveTo>
                <a:lnTo>
                  <a:pt x="58927" y="170533"/>
                </a:lnTo>
                <a:lnTo>
                  <a:pt x="88221" y="193665"/>
                </a:lnTo>
                <a:lnTo>
                  <a:pt x="122834" y="179904"/>
                </a:lnTo>
                <a:lnTo>
                  <a:pt x="128153" y="143011"/>
                </a:lnTo>
                <a:lnTo>
                  <a:pt x="162766" y="129250"/>
                </a:lnTo>
                <a:lnTo>
                  <a:pt x="168169" y="92358"/>
                </a:lnTo>
                <a:lnTo>
                  <a:pt x="138959" y="69311"/>
                </a:lnTo>
                <a:lnTo>
                  <a:pt x="144362" y="32418"/>
                </a:lnTo>
                <a:lnTo>
                  <a:pt x="115152" y="9371"/>
                </a:lnTo>
                <a:lnTo>
                  <a:pt x="80539" y="23132"/>
                </a:lnTo>
                <a:lnTo>
                  <a:pt x="51244" y="0"/>
                </a:lnTo>
                <a:lnTo>
                  <a:pt x="42802" y="3461"/>
                </a:lnTo>
                <a:lnTo>
                  <a:pt x="49134" y="11397"/>
                </a:lnTo>
                <a:lnTo>
                  <a:pt x="41958" y="28366"/>
                </a:lnTo>
                <a:lnTo>
                  <a:pt x="26086" y="35204"/>
                </a:lnTo>
                <a:lnTo>
                  <a:pt x="32756" y="41873"/>
                </a:lnTo>
                <a:lnTo>
                  <a:pt x="35120" y="49978"/>
                </a:lnTo>
                <a:lnTo>
                  <a:pt x="27268" y="61375"/>
                </a:lnTo>
                <a:lnTo>
                  <a:pt x="40269" y="68129"/>
                </a:lnTo>
                <a:lnTo>
                  <a:pt x="50653" y="83916"/>
                </a:lnTo>
                <a:lnTo>
                  <a:pt x="54368" y="89572"/>
                </a:lnTo>
                <a:lnTo>
                  <a:pt x="60446" y="111691"/>
                </a:lnTo>
                <a:lnTo>
                  <a:pt x="73869" y="127646"/>
                </a:lnTo>
                <a:lnTo>
                  <a:pt x="64245" y="131445"/>
                </a:lnTo>
                <a:lnTo>
                  <a:pt x="41114" y="116418"/>
                </a:lnTo>
                <a:lnTo>
                  <a:pt x="29548" y="106372"/>
                </a:lnTo>
                <a:lnTo>
                  <a:pt x="21106" y="88137"/>
                </a:lnTo>
                <a:lnTo>
                  <a:pt x="25242" y="73869"/>
                </a:lnTo>
                <a:lnTo>
                  <a:pt x="20937" y="61797"/>
                </a:lnTo>
                <a:lnTo>
                  <a:pt x="9962" y="59687"/>
                </a:lnTo>
                <a:lnTo>
                  <a:pt x="5403" y="72434"/>
                </a:lnTo>
                <a:lnTo>
                  <a:pt x="0" y="92020"/>
                </a:lnTo>
                <a:lnTo>
                  <a:pt x="6332" y="117262"/>
                </a:lnTo>
                <a:lnTo>
                  <a:pt x="4896" y="132374"/>
                </a:lnTo>
                <a:lnTo>
                  <a:pt x="2533" y="149343"/>
                </a:lnTo>
                <a:lnTo>
                  <a:pt x="7345" y="166818"/>
                </a:lnTo>
                <a:lnTo>
                  <a:pt x="9793" y="172643"/>
                </a:lnTo>
                <a:lnTo>
                  <a:pt x="9877" y="172897"/>
                </a:lnTo>
                <a:lnTo>
                  <a:pt x="24314" y="184294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6" name="Freeform: Shape 475" title="CA-20">
            <a:extLst>
              <a:ext uri="{FF2B5EF4-FFF2-40B4-BE49-F238E27FC236}">
                <a16:creationId xmlns:a16="http://schemas.microsoft.com/office/drawing/2014/main" id="{5C4AADD3-55FA-D15F-90B2-DB8F36A27FCB}"/>
              </a:ext>
            </a:extLst>
          </p:cNvPr>
          <p:cNvSpPr/>
          <p:nvPr/>
        </p:nvSpPr>
        <p:spPr>
          <a:xfrm>
            <a:off x="2375110" y="3699137"/>
            <a:ext cx="119479" cy="175765"/>
          </a:xfrm>
          <a:custGeom>
            <a:avLst/>
            <a:gdLst>
              <a:gd name="connsiteX0" fmla="*/ 171799 w 171799"/>
              <a:gd name="connsiteY0" fmla="*/ 188515 h 251493"/>
              <a:gd name="connsiteX1" fmla="*/ 42886 w 171799"/>
              <a:gd name="connsiteY1" fmla="*/ 10891 h 251493"/>
              <a:gd name="connsiteX2" fmla="*/ 34613 w 171799"/>
              <a:gd name="connsiteY2" fmla="*/ 0 h 251493"/>
              <a:gd name="connsiteX3" fmla="*/ 5403 w 171799"/>
              <a:gd name="connsiteY3" fmla="*/ 11735 h 251493"/>
              <a:gd name="connsiteX4" fmla="*/ 0 w 171799"/>
              <a:gd name="connsiteY4" fmla="*/ 48543 h 251493"/>
              <a:gd name="connsiteX5" fmla="*/ 29210 w 171799"/>
              <a:gd name="connsiteY5" fmla="*/ 71675 h 251493"/>
              <a:gd name="connsiteX6" fmla="*/ 23807 w 171799"/>
              <a:gd name="connsiteY6" fmla="*/ 108567 h 251493"/>
              <a:gd name="connsiteX7" fmla="*/ 53102 w 171799"/>
              <a:gd name="connsiteY7" fmla="*/ 131614 h 251493"/>
              <a:gd name="connsiteX8" fmla="*/ 47699 w 171799"/>
              <a:gd name="connsiteY8" fmla="*/ 168507 h 251493"/>
              <a:gd name="connsiteX9" fmla="*/ 76909 w 171799"/>
              <a:gd name="connsiteY9" fmla="*/ 191554 h 251493"/>
              <a:gd name="connsiteX10" fmla="*/ 71506 w 171799"/>
              <a:gd name="connsiteY10" fmla="*/ 228447 h 251493"/>
              <a:gd name="connsiteX11" fmla="*/ 100800 w 171799"/>
              <a:gd name="connsiteY11" fmla="*/ 251494 h 251493"/>
              <a:gd name="connsiteX12" fmla="*/ 135329 w 171799"/>
              <a:gd name="connsiteY12" fmla="*/ 237733 h 251493"/>
              <a:gd name="connsiteX13" fmla="*/ 140732 w 171799"/>
              <a:gd name="connsiteY13" fmla="*/ 200925 h 251493"/>
              <a:gd name="connsiteX14" fmla="*/ 171799 w 171799"/>
              <a:gd name="connsiteY14" fmla="*/ 188515 h 251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1799" h="251493">
                <a:moveTo>
                  <a:pt x="171799" y="188515"/>
                </a:moveTo>
                <a:lnTo>
                  <a:pt x="42886" y="10891"/>
                </a:lnTo>
                <a:lnTo>
                  <a:pt x="34613" y="0"/>
                </a:lnTo>
                <a:lnTo>
                  <a:pt x="5403" y="11735"/>
                </a:lnTo>
                <a:lnTo>
                  <a:pt x="0" y="48543"/>
                </a:lnTo>
                <a:lnTo>
                  <a:pt x="29210" y="71675"/>
                </a:lnTo>
                <a:lnTo>
                  <a:pt x="23807" y="108567"/>
                </a:lnTo>
                <a:lnTo>
                  <a:pt x="53102" y="131614"/>
                </a:lnTo>
                <a:lnTo>
                  <a:pt x="47699" y="168507"/>
                </a:lnTo>
                <a:lnTo>
                  <a:pt x="76909" y="191554"/>
                </a:lnTo>
                <a:lnTo>
                  <a:pt x="71506" y="228447"/>
                </a:lnTo>
                <a:lnTo>
                  <a:pt x="100800" y="251494"/>
                </a:lnTo>
                <a:lnTo>
                  <a:pt x="135329" y="237733"/>
                </a:lnTo>
                <a:lnTo>
                  <a:pt x="140732" y="200925"/>
                </a:lnTo>
                <a:lnTo>
                  <a:pt x="171799" y="188515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7" name="Freeform: Shape 476" title="CA-19">
            <a:extLst>
              <a:ext uri="{FF2B5EF4-FFF2-40B4-BE49-F238E27FC236}">
                <a16:creationId xmlns:a16="http://schemas.microsoft.com/office/drawing/2014/main" id="{63E69F7C-2DFD-46F2-7503-962F34202903}"/>
              </a:ext>
            </a:extLst>
          </p:cNvPr>
          <p:cNvSpPr/>
          <p:nvPr/>
        </p:nvSpPr>
        <p:spPr>
          <a:xfrm>
            <a:off x="2302894" y="3691171"/>
            <a:ext cx="109145" cy="135349"/>
          </a:xfrm>
          <a:custGeom>
            <a:avLst/>
            <a:gdLst>
              <a:gd name="connsiteX0" fmla="*/ 40016 w 156940"/>
              <a:gd name="connsiteY0" fmla="*/ 50653 h 193664"/>
              <a:gd name="connsiteX1" fmla="*/ 5403 w 156940"/>
              <a:gd name="connsiteY1" fmla="*/ 64414 h 193664"/>
              <a:gd name="connsiteX2" fmla="*/ 0 w 156940"/>
              <a:gd name="connsiteY2" fmla="*/ 101307 h 193664"/>
              <a:gd name="connsiteX3" fmla="*/ 29210 w 156940"/>
              <a:gd name="connsiteY3" fmla="*/ 124354 h 193664"/>
              <a:gd name="connsiteX4" fmla="*/ 23807 w 156940"/>
              <a:gd name="connsiteY4" fmla="*/ 161246 h 193664"/>
              <a:gd name="connsiteX5" fmla="*/ 23807 w 156940"/>
              <a:gd name="connsiteY5" fmla="*/ 161246 h 193664"/>
              <a:gd name="connsiteX6" fmla="*/ 23807 w 156940"/>
              <a:gd name="connsiteY6" fmla="*/ 161246 h 193664"/>
              <a:gd name="connsiteX7" fmla="*/ 53102 w 156940"/>
              <a:gd name="connsiteY7" fmla="*/ 184294 h 193664"/>
              <a:gd name="connsiteX8" fmla="*/ 87715 w 156940"/>
              <a:gd name="connsiteY8" fmla="*/ 170533 h 193664"/>
              <a:gd name="connsiteX9" fmla="*/ 116925 w 156940"/>
              <a:gd name="connsiteY9" fmla="*/ 193665 h 193664"/>
              <a:gd name="connsiteX10" fmla="*/ 151538 w 156940"/>
              <a:gd name="connsiteY10" fmla="*/ 179904 h 193664"/>
              <a:gd name="connsiteX11" fmla="*/ 156941 w 156940"/>
              <a:gd name="connsiteY11" fmla="*/ 143011 h 193664"/>
              <a:gd name="connsiteX12" fmla="*/ 127646 w 156940"/>
              <a:gd name="connsiteY12" fmla="*/ 119964 h 193664"/>
              <a:gd name="connsiteX13" fmla="*/ 133049 w 156940"/>
              <a:gd name="connsiteY13" fmla="*/ 83071 h 193664"/>
              <a:gd name="connsiteX14" fmla="*/ 103839 w 156940"/>
              <a:gd name="connsiteY14" fmla="*/ 59940 h 193664"/>
              <a:gd name="connsiteX15" fmla="*/ 109242 w 156940"/>
              <a:gd name="connsiteY15" fmla="*/ 23132 h 193664"/>
              <a:gd name="connsiteX16" fmla="*/ 80032 w 156940"/>
              <a:gd name="connsiteY16" fmla="*/ 0 h 193664"/>
              <a:gd name="connsiteX17" fmla="*/ 45419 w 156940"/>
              <a:gd name="connsiteY17" fmla="*/ 13761 h 193664"/>
              <a:gd name="connsiteX18" fmla="*/ 40016 w 156940"/>
              <a:gd name="connsiteY18" fmla="*/ 50653 h 193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6940" h="193664">
                <a:moveTo>
                  <a:pt x="40016" y="50653"/>
                </a:moveTo>
                <a:lnTo>
                  <a:pt x="5403" y="64414"/>
                </a:lnTo>
                <a:lnTo>
                  <a:pt x="0" y="101307"/>
                </a:lnTo>
                <a:lnTo>
                  <a:pt x="29210" y="124354"/>
                </a:lnTo>
                <a:lnTo>
                  <a:pt x="23807" y="161246"/>
                </a:lnTo>
                <a:lnTo>
                  <a:pt x="23807" y="161246"/>
                </a:lnTo>
                <a:lnTo>
                  <a:pt x="23807" y="161246"/>
                </a:lnTo>
                <a:lnTo>
                  <a:pt x="53102" y="184294"/>
                </a:lnTo>
                <a:lnTo>
                  <a:pt x="87715" y="170533"/>
                </a:lnTo>
                <a:lnTo>
                  <a:pt x="116925" y="193665"/>
                </a:lnTo>
                <a:lnTo>
                  <a:pt x="151538" y="179904"/>
                </a:lnTo>
                <a:lnTo>
                  <a:pt x="156941" y="143011"/>
                </a:lnTo>
                <a:lnTo>
                  <a:pt x="127646" y="119964"/>
                </a:lnTo>
                <a:lnTo>
                  <a:pt x="133049" y="83071"/>
                </a:lnTo>
                <a:lnTo>
                  <a:pt x="103839" y="59940"/>
                </a:lnTo>
                <a:lnTo>
                  <a:pt x="109242" y="23132"/>
                </a:lnTo>
                <a:lnTo>
                  <a:pt x="80032" y="0"/>
                </a:lnTo>
                <a:lnTo>
                  <a:pt x="45419" y="13761"/>
                </a:lnTo>
                <a:lnTo>
                  <a:pt x="40016" y="50653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8" name="Freeform: Shape 477" title="CA-22">
            <a:extLst>
              <a:ext uri="{FF2B5EF4-FFF2-40B4-BE49-F238E27FC236}">
                <a16:creationId xmlns:a16="http://schemas.microsoft.com/office/drawing/2014/main" id="{AC905444-A178-0647-4DE1-B453F141CC25}"/>
              </a:ext>
            </a:extLst>
          </p:cNvPr>
          <p:cNvSpPr/>
          <p:nvPr/>
        </p:nvSpPr>
        <p:spPr>
          <a:xfrm>
            <a:off x="2219464" y="3797315"/>
            <a:ext cx="136916" cy="99948"/>
          </a:xfrm>
          <a:custGeom>
            <a:avLst/>
            <a:gdLst>
              <a:gd name="connsiteX0" fmla="*/ 109158 w 196872"/>
              <a:gd name="connsiteY0" fmla="*/ 23132 h 143011"/>
              <a:gd name="connsiteX1" fmla="*/ 79948 w 196872"/>
              <a:gd name="connsiteY1" fmla="*/ 0 h 143011"/>
              <a:gd name="connsiteX2" fmla="*/ 45335 w 196872"/>
              <a:gd name="connsiteY2" fmla="*/ 13761 h 143011"/>
              <a:gd name="connsiteX3" fmla="*/ 39932 w 196872"/>
              <a:gd name="connsiteY3" fmla="*/ 50653 h 143011"/>
              <a:gd name="connsiteX4" fmla="*/ 5319 w 196872"/>
              <a:gd name="connsiteY4" fmla="*/ 64414 h 143011"/>
              <a:gd name="connsiteX5" fmla="*/ 0 w 196872"/>
              <a:gd name="connsiteY5" fmla="*/ 101307 h 143011"/>
              <a:gd name="connsiteX6" fmla="*/ 29210 w 196872"/>
              <a:gd name="connsiteY6" fmla="*/ 124354 h 143011"/>
              <a:gd name="connsiteX7" fmla="*/ 63823 w 196872"/>
              <a:gd name="connsiteY7" fmla="*/ 110593 h 143011"/>
              <a:gd name="connsiteX8" fmla="*/ 93033 w 196872"/>
              <a:gd name="connsiteY8" fmla="*/ 133725 h 143011"/>
              <a:gd name="connsiteX9" fmla="*/ 127646 w 196872"/>
              <a:gd name="connsiteY9" fmla="*/ 119964 h 143011"/>
              <a:gd name="connsiteX10" fmla="*/ 156857 w 196872"/>
              <a:gd name="connsiteY10" fmla="*/ 143011 h 143011"/>
              <a:gd name="connsiteX11" fmla="*/ 191470 w 196872"/>
              <a:gd name="connsiteY11" fmla="*/ 129250 h 143011"/>
              <a:gd name="connsiteX12" fmla="*/ 196873 w 196872"/>
              <a:gd name="connsiteY12" fmla="*/ 92358 h 143011"/>
              <a:gd name="connsiteX13" fmla="*/ 167663 w 196872"/>
              <a:gd name="connsiteY13" fmla="*/ 69311 h 143011"/>
              <a:gd name="connsiteX14" fmla="*/ 173066 w 196872"/>
              <a:gd name="connsiteY14" fmla="*/ 32418 h 143011"/>
              <a:gd name="connsiteX15" fmla="*/ 143771 w 196872"/>
              <a:gd name="connsiteY15" fmla="*/ 9371 h 143011"/>
              <a:gd name="connsiteX16" fmla="*/ 143771 w 196872"/>
              <a:gd name="connsiteY16" fmla="*/ 9371 h 143011"/>
              <a:gd name="connsiteX17" fmla="*/ 143771 w 196872"/>
              <a:gd name="connsiteY17" fmla="*/ 9371 h 143011"/>
              <a:gd name="connsiteX18" fmla="*/ 109158 w 196872"/>
              <a:gd name="connsiteY18" fmla="*/ 23132 h 143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6872" h="143011">
                <a:moveTo>
                  <a:pt x="109158" y="23132"/>
                </a:moveTo>
                <a:lnTo>
                  <a:pt x="79948" y="0"/>
                </a:lnTo>
                <a:lnTo>
                  <a:pt x="45335" y="13761"/>
                </a:lnTo>
                <a:lnTo>
                  <a:pt x="39932" y="50653"/>
                </a:lnTo>
                <a:lnTo>
                  <a:pt x="5319" y="64414"/>
                </a:lnTo>
                <a:lnTo>
                  <a:pt x="0" y="101307"/>
                </a:lnTo>
                <a:lnTo>
                  <a:pt x="29210" y="124354"/>
                </a:lnTo>
                <a:lnTo>
                  <a:pt x="63823" y="110593"/>
                </a:lnTo>
                <a:lnTo>
                  <a:pt x="93033" y="133725"/>
                </a:lnTo>
                <a:lnTo>
                  <a:pt x="127646" y="119964"/>
                </a:lnTo>
                <a:lnTo>
                  <a:pt x="156857" y="143011"/>
                </a:lnTo>
                <a:lnTo>
                  <a:pt x="191470" y="129250"/>
                </a:lnTo>
                <a:lnTo>
                  <a:pt x="196873" y="92358"/>
                </a:lnTo>
                <a:lnTo>
                  <a:pt x="167663" y="69311"/>
                </a:lnTo>
                <a:lnTo>
                  <a:pt x="173066" y="32418"/>
                </a:lnTo>
                <a:lnTo>
                  <a:pt x="143771" y="9371"/>
                </a:lnTo>
                <a:lnTo>
                  <a:pt x="143771" y="9371"/>
                </a:lnTo>
                <a:lnTo>
                  <a:pt x="143771" y="9371"/>
                </a:lnTo>
                <a:lnTo>
                  <a:pt x="109158" y="23132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9" name="Freeform: Shape 478" title="CA-27">
            <a:extLst>
              <a:ext uri="{FF2B5EF4-FFF2-40B4-BE49-F238E27FC236}">
                <a16:creationId xmlns:a16="http://schemas.microsoft.com/office/drawing/2014/main" id="{B3F2DBDD-40A8-7108-8730-3C0547FB36BE}"/>
              </a:ext>
            </a:extLst>
          </p:cNvPr>
          <p:cNvSpPr/>
          <p:nvPr/>
        </p:nvSpPr>
        <p:spPr>
          <a:xfrm>
            <a:off x="2469226" y="3830887"/>
            <a:ext cx="121182" cy="176237"/>
          </a:xfrm>
          <a:custGeom>
            <a:avLst/>
            <a:gdLst>
              <a:gd name="connsiteX0" fmla="*/ 100800 w 174247"/>
              <a:gd name="connsiteY0" fmla="*/ 252169 h 252169"/>
              <a:gd name="connsiteX1" fmla="*/ 135413 w 174247"/>
              <a:gd name="connsiteY1" fmla="*/ 238408 h 252169"/>
              <a:gd name="connsiteX2" fmla="*/ 140816 w 174247"/>
              <a:gd name="connsiteY2" fmla="*/ 201600 h 252169"/>
              <a:gd name="connsiteX3" fmla="*/ 174248 w 174247"/>
              <a:gd name="connsiteY3" fmla="*/ 188261 h 252169"/>
              <a:gd name="connsiteX4" fmla="*/ 43055 w 174247"/>
              <a:gd name="connsiteY4" fmla="*/ 9117 h 252169"/>
              <a:gd name="connsiteX5" fmla="*/ 36470 w 174247"/>
              <a:gd name="connsiteY5" fmla="*/ 0 h 252169"/>
              <a:gd name="connsiteX6" fmla="*/ 5403 w 174247"/>
              <a:gd name="connsiteY6" fmla="*/ 12410 h 252169"/>
              <a:gd name="connsiteX7" fmla="*/ 0 w 174247"/>
              <a:gd name="connsiteY7" fmla="*/ 49218 h 252169"/>
              <a:gd name="connsiteX8" fmla="*/ 29294 w 174247"/>
              <a:gd name="connsiteY8" fmla="*/ 72350 h 252169"/>
              <a:gd name="connsiteX9" fmla="*/ 23891 w 174247"/>
              <a:gd name="connsiteY9" fmla="*/ 109158 h 252169"/>
              <a:gd name="connsiteX10" fmla="*/ 53102 w 174247"/>
              <a:gd name="connsiteY10" fmla="*/ 132290 h 252169"/>
              <a:gd name="connsiteX11" fmla="*/ 47699 w 174247"/>
              <a:gd name="connsiteY11" fmla="*/ 169182 h 252169"/>
              <a:gd name="connsiteX12" fmla="*/ 76993 w 174247"/>
              <a:gd name="connsiteY12" fmla="*/ 192229 h 252169"/>
              <a:gd name="connsiteX13" fmla="*/ 71590 w 174247"/>
              <a:gd name="connsiteY13" fmla="*/ 229122 h 252169"/>
              <a:gd name="connsiteX14" fmla="*/ 100800 w 174247"/>
              <a:gd name="connsiteY14" fmla="*/ 252169 h 25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4247" h="252169">
                <a:moveTo>
                  <a:pt x="100800" y="252169"/>
                </a:moveTo>
                <a:lnTo>
                  <a:pt x="135413" y="238408"/>
                </a:lnTo>
                <a:lnTo>
                  <a:pt x="140816" y="201600"/>
                </a:lnTo>
                <a:lnTo>
                  <a:pt x="174248" y="188261"/>
                </a:lnTo>
                <a:lnTo>
                  <a:pt x="43055" y="9117"/>
                </a:lnTo>
                <a:lnTo>
                  <a:pt x="36470" y="0"/>
                </a:lnTo>
                <a:lnTo>
                  <a:pt x="5403" y="12410"/>
                </a:lnTo>
                <a:lnTo>
                  <a:pt x="0" y="49218"/>
                </a:lnTo>
                <a:lnTo>
                  <a:pt x="29294" y="72350"/>
                </a:lnTo>
                <a:lnTo>
                  <a:pt x="23891" y="109158"/>
                </a:lnTo>
                <a:lnTo>
                  <a:pt x="53102" y="132290"/>
                </a:lnTo>
                <a:lnTo>
                  <a:pt x="47699" y="169182"/>
                </a:lnTo>
                <a:lnTo>
                  <a:pt x="76993" y="192229"/>
                </a:lnTo>
                <a:lnTo>
                  <a:pt x="71590" y="229122"/>
                </a:lnTo>
                <a:lnTo>
                  <a:pt x="100800" y="252169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0" name="Freeform: Shape 479" title="CA-24">
            <a:extLst>
              <a:ext uri="{FF2B5EF4-FFF2-40B4-BE49-F238E27FC236}">
                <a16:creationId xmlns:a16="http://schemas.microsoft.com/office/drawing/2014/main" id="{F8C0792E-921B-35D1-4C8B-62F4805F06D5}"/>
              </a:ext>
            </a:extLst>
          </p:cNvPr>
          <p:cNvSpPr/>
          <p:nvPr/>
        </p:nvSpPr>
        <p:spPr>
          <a:xfrm>
            <a:off x="2140908" y="3861567"/>
            <a:ext cx="143257" cy="99948"/>
          </a:xfrm>
          <a:custGeom>
            <a:avLst/>
            <a:gdLst>
              <a:gd name="connsiteX0" fmla="*/ 14436 w 205990"/>
              <a:gd name="connsiteY0" fmla="*/ 13761 h 143011"/>
              <a:gd name="connsiteX1" fmla="*/ 0 w 205990"/>
              <a:gd name="connsiteY1" fmla="*/ 2364 h 143011"/>
              <a:gd name="connsiteX2" fmla="*/ 1182 w 205990"/>
              <a:gd name="connsiteY2" fmla="*/ 5319 h 143011"/>
              <a:gd name="connsiteX3" fmla="*/ 10300 w 205990"/>
              <a:gd name="connsiteY3" fmla="*/ 27015 h 143011"/>
              <a:gd name="connsiteX4" fmla="*/ 12326 w 205990"/>
              <a:gd name="connsiteY4" fmla="*/ 28451 h 143011"/>
              <a:gd name="connsiteX5" fmla="*/ 26171 w 205990"/>
              <a:gd name="connsiteY5" fmla="*/ 37990 h 143011"/>
              <a:gd name="connsiteX6" fmla="*/ 51329 w 205990"/>
              <a:gd name="connsiteY6" fmla="*/ 39847 h 143011"/>
              <a:gd name="connsiteX7" fmla="*/ 55888 w 205990"/>
              <a:gd name="connsiteY7" fmla="*/ 61882 h 143011"/>
              <a:gd name="connsiteX8" fmla="*/ 55043 w 205990"/>
              <a:gd name="connsiteY8" fmla="*/ 67031 h 143011"/>
              <a:gd name="connsiteX9" fmla="*/ 52089 w 205990"/>
              <a:gd name="connsiteY9" fmla="*/ 85858 h 143011"/>
              <a:gd name="connsiteX10" fmla="*/ 33684 w 205990"/>
              <a:gd name="connsiteY10" fmla="*/ 99787 h 143011"/>
              <a:gd name="connsiteX11" fmla="*/ 24314 w 205990"/>
              <a:gd name="connsiteY11" fmla="*/ 105528 h 143011"/>
              <a:gd name="connsiteX12" fmla="*/ 23469 w 205990"/>
              <a:gd name="connsiteY12" fmla="*/ 114392 h 143011"/>
              <a:gd name="connsiteX13" fmla="*/ 32925 w 205990"/>
              <a:gd name="connsiteY13" fmla="*/ 110593 h 143011"/>
              <a:gd name="connsiteX14" fmla="*/ 62135 w 205990"/>
              <a:gd name="connsiteY14" fmla="*/ 133641 h 143011"/>
              <a:gd name="connsiteX15" fmla="*/ 96748 w 205990"/>
              <a:gd name="connsiteY15" fmla="*/ 119880 h 143011"/>
              <a:gd name="connsiteX16" fmla="*/ 126042 w 205990"/>
              <a:gd name="connsiteY16" fmla="*/ 143011 h 143011"/>
              <a:gd name="connsiteX17" fmla="*/ 126042 w 205990"/>
              <a:gd name="connsiteY17" fmla="*/ 143011 h 143011"/>
              <a:gd name="connsiteX18" fmla="*/ 126042 w 205990"/>
              <a:gd name="connsiteY18" fmla="*/ 143011 h 143011"/>
              <a:gd name="connsiteX19" fmla="*/ 160656 w 205990"/>
              <a:gd name="connsiteY19" fmla="*/ 129251 h 143011"/>
              <a:gd name="connsiteX20" fmla="*/ 165974 w 205990"/>
              <a:gd name="connsiteY20" fmla="*/ 92358 h 143011"/>
              <a:gd name="connsiteX21" fmla="*/ 200587 w 205990"/>
              <a:gd name="connsiteY21" fmla="*/ 78597 h 143011"/>
              <a:gd name="connsiteX22" fmla="*/ 205990 w 205990"/>
              <a:gd name="connsiteY22" fmla="*/ 41789 h 143011"/>
              <a:gd name="connsiteX23" fmla="*/ 176780 w 205990"/>
              <a:gd name="connsiteY23" fmla="*/ 18658 h 143011"/>
              <a:gd name="connsiteX24" fmla="*/ 142167 w 205990"/>
              <a:gd name="connsiteY24" fmla="*/ 32418 h 143011"/>
              <a:gd name="connsiteX25" fmla="*/ 112957 w 205990"/>
              <a:gd name="connsiteY25" fmla="*/ 9371 h 143011"/>
              <a:gd name="connsiteX26" fmla="*/ 78344 w 205990"/>
              <a:gd name="connsiteY26" fmla="*/ 23132 h 143011"/>
              <a:gd name="connsiteX27" fmla="*/ 49049 w 205990"/>
              <a:gd name="connsiteY27" fmla="*/ 0 h 143011"/>
              <a:gd name="connsiteX28" fmla="*/ 14436 w 205990"/>
              <a:gd name="connsiteY28" fmla="*/ 13761 h 143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05990" h="143011">
                <a:moveTo>
                  <a:pt x="14436" y="13761"/>
                </a:moveTo>
                <a:lnTo>
                  <a:pt x="0" y="2364"/>
                </a:lnTo>
                <a:lnTo>
                  <a:pt x="1182" y="5319"/>
                </a:lnTo>
                <a:lnTo>
                  <a:pt x="10300" y="27015"/>
                </a:lnTo>
                <a:lnTo>
                  <a:pt x="12326" y="28451"/>
                </a:lnTo>
                <a:lnTo>
                  <a:pt x="26171" y="37990"/>
                </a:lnTo>
                <a:lnTo>
                  <a:pt x="51329" y="39847"/>
                </a:lnTo>
                <a:lnTo>
                  <a:pt x="55888" y="61882"/>
                </a:lnTo>
                <a:lnTo>
                  <a:pt x="55043" y="67031"/>
                </a:lnTo>
                <a:lnTo>
                  <a:pt x="52089" y="85858"/>
                </a:lnTo>
                <a:lnTo>
                  <a:pt x="33684" y="99787"/>
                </a:lnTo>
                <a:lnTo>
                  <a:pt x="24314" y="105528"/>
                </a:lnTo>
                <a:lnTo>
                  <a:pt x="23469" y="114392"/>
                </a:lnTo>
                <a:lnTo>
                  <a:pt x="32925" y="110593"/>
                </a:lnTo>
                <a:lnTo>
                  <a:pt x="62135" y="133641"/>
                </a:lnTo>
                <a:lnTo>
                  <a:pt x="96748" y="119880"/>
                </a:lnTo>
                <a:lnTo>
                  <a:pt x="126042" y="143011"/>
                </a:lnTo>
                <a:lnTo>
                  <a:pt x="126042" y="143011"/>
                </a:lnTo>
                <a:lnTo>
                  <a:pt x="126042" y="143011"/>
                </a:lnTo>
                <a:lnTo>
                  <a:pt x="160656" y="129251"/>
                </a:lnTo>
                <a:lnTo>
                  <a:pt x="165974" y="92358"/>
                </a:lnTo>
                <a:lnTo>
                  <a:pt x="200587" y="78597"/>
                </a:lnTo>
                <a:lnTo>
                  <a:pt x="205990" y="41789"/>
                </a:lnTo>
                <a:lnTo>
                  <a:pt x="176780" y="18658"/>
                </a:lnTo>
                <a:lnTo>
                  <a:pt x="142167" y="32418"/>
                </a:lnTo>
                <a:lnTo>
                  <a:pt x="112957" y="9371"/>
                </a:lnTo>
                <a:lnTo>
                  <a:pt x="78344" y="23132"/>
                </a:lnTo>
                <a:lnTo>
                  <a:pt x="49049" y="0"/>
                </a:lnTo>
                <a:lnTo>
                  <a:pt x="14436" y="13761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1" name="Freeform: Shape 480" title="CA-45">
            <a:extLst>
              <a:ext uri="{FF2B5EF4-FFF2-40B4-BE49-F238E27FC236}">
                <a16:creationId xmlns:a16="http://schemas.microsoft.com/office/drawing/2014/main" id="{1EF97E46-A9E5-7891-62A7-3A1206130A2C}"/>
              </a:ext>
            </a:extLst>
          </p:cNvPr>
          <p:cNvSpPr/>
          <p:nvPr/>
        </p:nvSpPr>
        <p:spPr>
          <a:xfrm>
            <a:off x="2712646" y="4248203"/>
            <a:ext cx="124822" cy="181547"/>
          </a:xfrm>
          <a:custGeom>
            <a:avLst/>
            <a:gdLst>
              <a:gd name="connsiteX0" fmla="*/ 100209 w 179481"/>
              <a:gd name="connsiteY0" fmla="*/ 259767 h 259767"/>
              <a:gd name="connsiteX1" fmla="*/ 116840 w 179481"/>
              <a:gd name="connsiteY1" fmla="*/ 245246 h 259767"/>
              <a:gd name="connsiteX2" fmla="*/ 116503 w 179481"/>
              <a:gd name="connsiteY2" fmla="*/ 220089 h 259767"/>
              <a:gd name="connsiteX3" fmla="*/ 118782 w 179481"/>
              <a:gd name="connsiteY3" fmla="*/ 205568 h 259767"/>
              <a:gd name="connsiteX4" fmla="*/ 121399 w 179481"/>
              <a:gd name="connsiteY4" fmla="*/ 189528 h 259767"/>
              <a:gd name="connsiteX5" fmla="*/ 132627 w 179481"/>
              <a:gd name="connsiteY5" fmla="*/ 174754 h 259767"/>
              <a:gd name="connsiteX6" fmla="*/ 146641 w 179481"/>
              <a:gd name="connsiteY6" fmla="*/ 162850 h 259767"/>
              <a:gd name="connsiteX7" fmla="*/ 160824 w 179481"/>
              <a:gd name="connsiteY7" fmla="*/ 157110 h 259767"/>
              <a:gd name="connsiteX8" fmla="*/ 173319 w 179481"/>
              <a:gd name="connsiteY8" fmla="*/ 148583 h 259767"/>
              <a:gd name="connsiteX9" fmla="*/ 179482 w 179481"/>
              <a:gd name="connsiteY9" fmla="*/ 132881 h 259767"/>
              <a:gd name="connsiteX10" fmla="*/ 154408 w 179481"/>
              <a:gd name="connsiteY10" fmla="*/ 106372 h 259767"/>
              <a:gd name="connsiteX11" fmla="*/ 154746 w 179481"/>
              <a:gd name="connsiteY11" fmla="*/ 96241 h 259767"/>
              <a:gd name="connsiteX12" fmla="*/ 150694 w 179481"/>
              <a:gd name="connsiteY12" fmla="*/ 73532 h 259767"/>
              <a:gd name="connsiteX13" fmla="*/ 141576 w 179481"/>
              <a:gd name="connsiteY13" fmla="*/ 60024 h 259767"/>
              <a:gd name="connsiteX14" fmla="*/ 129504 w 179481"/>
              <a:gd name="connsiteY14" fmla="*/ 34866 h 259767"/>
              <a:gd name="connsiteX15" fmla="*/ 128237 w 179481"/>
              <a:gd name="connsiteY15" fmla="*/ 5487 h 259767"/>
              <a:gd name="connsiteX16" fmla="*/ 124270 w 179481"/>
              <a:gd name="connsiteY16" fmla="*/ 0 h 259767"/>
              <a:gd name="connsiteX17" fmla="*/ 119964 w 179481"/>
              <a:gd name="connsiteY17" fmla="*/ 28957 h 259767"/>
              <a:gd name="connsiteX18" fmla="*/ 85351 w 179481"/>
              <a:gd name="connsiteY18" fmla="*/ 42718 h 259767"/>
              <a:gd name="connsiteX19" fmla="*/ 80032 w 179481"/>
              <a:gd name="connsiteY19" fmla="*/ 79610 h 259767"/>
              <a:gd name="connsiteX20" fmla="*/ 45419 w 179481"/>
              <a:gd name="connsiteY20" fmla="*/ 93371 h 259767"/>
              <a:gd name="connsiteX21" fmla="*/ 40016 w 179481"/>
              <a:gd name="connsiteY21" fmla="*/ 130263 h 259767"/>
              <a:gd name="connsiteX22" fmla="*/ 5403 w 179481"/>
              <a:gd name="connsiteY22" fmla="*/ 144024 h 259767"/>
              <a:gd name="connsiteX23" fmla="*/ 0 w 179481"/>
              <a:gd name="connsiteY23" fmla="*/ 180832 h 259767"/>
              <a:gd name="connsiteX24" fmla="*/ 29210 w 179481"/>
              <a:gd name="connsiteY24" fmla="*/ 203964 h 259767"/>
              <a:gd name="connsiteX25" fmla="*/ 63823 w 179481"/>
              <a:gd name="connsiteY25" fmla="*/ 190203 h 259767"/>
              <a:gd name="connsiteX26" fmla="*/ 93033 w 179481"/>
              <a:gd name="connsiteY26" fmla="*/ 213250 h 259767"/>
              <a:gd name="connsiteX27" fmla="*/ 87715 w 179481"/>
              <a:gd name="connsiteY27" fmla="*/ 250143 h 259767"/>
              <a:gd name="connsiteX28" fmla="*/ 98605 w 179481"/>
              <a:gd name="connsiteY28" fmla="*/ 258754 h 259767"/>
              <a:gd name="connsiteX29" fmla="*/ 100209 w 179481"/>
              <a:gd name="connsiteY29" fmla="*/ 259767 h 259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79481" h="259767">
                <a:moveTo>
                  <a:pt x="100209" y="259767"/>
                </a:moveTo>
                <a:lnTo>
                  <a:pt x="116840" y="245246"/>
                </a:lnTo>
                <a:lnTo>
                  <a:pt x="116503" y="220089"/>
                </a:lnTo>
                <a:lnTo>
                  <a:pt x="118782" y="205568"/>
                </a:lnTo>
                <a:lnTo>
                  <a:pt x="121399" y="189528"/>
                </a:lnTo>
                <a:lnTo>
                  <a:pt x="132627" y="174754"/>
                </a:lnTo>
                <a:lnTo>
                  <a:pt x="146641" y="162850"/>
                </a:lnTo>
                <a:lnTo>
                  <a:pt x="160824" y="157110"/>
                </a:lnTo>
                <a:lnTo>
                  <a:pt x="173319" y="148583"/>
                </a:lnTo>
                <a:lnTo>
                  <a:pt x="179482" y="132881"/>
                </a:lnTo>
                <a:lnTo>
                  <a:pt x="154408" y="106372"/>
                </a:lnTo>
                <a:lnTo>
                  <a:pt x="154746" y="96241"/>
                </a:lnTo>
                <a:lnTo>
                  <a:pt x="150694" y="73532"/>
                </a:lnTo>
                <a:lnTo>
                  <a:pt x="141576" y="60024"/>
                </a:lnTo>
                <a:lnTo>
                  <a:pt x="129504" y="34866"/>
                </a:lnTo>
                <a:lnTo>
                  <a:pt x="128237" y="5487"/>
                </a:lnTo>
                <a:lnTo>
                  <a:pt x="124270" y="0"/>
                </a:lnTo>
                <a:lnTo>
                  <a:pt x="119964" y="28957"/>
                </a:lnTo>
                <a:lnTo>
                  <a:pt x="85351" y="42718"/>
                </a:lnTo>
                <a:lnTo>
                  <a:pt x="80032" y="79610"/>
                </a:lnTo>
                <a:lnTo>
                  <a:pt x="45419" y="93371"/>
                </a:lnTo>
                <a:lnTo>
                  <a:pt x="40016" y="130263"/>
                </a:lnTo>
                <a:lnTo>
                  <a:pt x="5403" y="144024"/>
                </a:lnTo>
                <a:lnTo>
                  <a:pt x="0" y="180832"/>
                </a:lnTo>
                <a:lnTo>
                  <a:pt x="29210" y="203964"/>
                </a:lnTo>
                <a:lnTo>
                  <a:pt x="63823" y="190203"/>
                </a:lnTo>
                <a:lnTo>
                  <a:pt x="93033" y="213250"/>
                </a:lnTo>
                <a:lnTo>
                  <a:pt x="87715" y="250143"/>
                </a:lnTo>
                <a:lnTo>
                  <a:pt x="98605" y="258754"/>
                </a:lnTo>
                <a:lnTo>
                  <a:pt x="100209" y="259767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2" name="Freeform: Shape 481" title="CA-28">
            <a:extLst>
              <a:ext uri="{FF2B5EF4-FFF2-40B4-BE49-F238E27FC236}">
                <a16:creationId xmlns:a16="http://schemas.microsoft.com/office/drawing/2014/main" id="{54E946D2-79BE-52C2-E842-F4ADE014C282}"/>
              </a:ext>
            </a:extLst>
          </p:cNvPr>
          <p:cNvSpPr/>
          <p:nvPr/>
        </p:nvSpPr>
        <p:spPr>
          <a:xfrm>
            <a:off x="2155468" y="3938860"/>
            <a:ext cx="134039" cy="106438"/>
          </a:xfrm>
          <a:custGeom>
            <a:avLst/>
            <a:gdLst>
              <a:gd name="connsiteX0" fmla="*/ 21612 w 192735"/>
              <a:gd name="connsiteY0" fmla="*/ 65596 h 152297"/>
              <a:gd name="connsiteX1" fmla="*/ 40354 w 192735"/>
              <a:gd name="connsiteY1" fmla="*/ 97170 h 152297"/>
              <a:gd name="connsiteX2" fmla="*/ 45926 w 192735"/>
              <a:gd name="connsiteY2" fmla="*/ 123932 h 152297"/>
              <a:gd name="connsiteX3" fmla="*/ 46854 w 192735"/>
              <a:gd name="connsiteY3" fmla="*/ 125114 h 152297"/>
              <a:gd name="connsiteX4" fmla="*/ 59687 w 192735"/>
              <a:gd name="connsiteY4" fmla="*/ 119880 h 152297"/>
              <a:gd name="connsiteX5" fmla="*/ 88897 w 192735"/>
              <a:gd name="connsiteY5" fmla="*/ 143011 h 152297"/>
              <a:gd name="connsiteX6" fmla="*/ 123510 w 192735"/>
              <a:gd name="connsiteY6" fmla="*/ 129250 h 152297"/>
              <a:gd name="connsiteX7" fmla="*/ 152720 w 192735"/>
              <a:gd name="connsiteY7" fmla="*/ 152298 h 152297"/>
              <a:gd name="connsiteX8" fmla="*/ 187333 w 192735"/>
              <a:gd name="connsiteY8" fmla="*/ 138537 h 152297"/>
              <a:gd name="connsiteX9" fmla="*/ 192736 w 192735"/>
              <a:gd name="connsiteY9" fmla="*/ 101729 h 152297"/>
              <a:gd name="connsiteX10" fmla="*/ 163526 w 192735"/>
              <a:gd name="connsiteY10" fmla="*/ 78597 h 152297"/>
              <a:gd name="connsiteX11" fmla="*/ 168929 w 192735"/>
              <a:gd name="connsiteY11" fmla="*/ 41705 h 152297"/>
              <a:gd name="connsiteX12" fmla="*/ 139719 w 192735"/>
              <a:gd name="connsiteY12" fmla="*/ 18658 h 152297"/>
              <a:gd name="connsiteX13" fmla="*/ 105106 w 192735"/>
              <a:gd name="connsiteY13" fmla="*/ 32418 h 152297"/>
              <a:gd name="connsiteX14" fmla="*/ 105106 w 192735"/>
              <a:gd name="connsiteY14" fmla="*/ 32418 h 152297"/>
              <a:gd name="connsiteX15" fmla="*/ 105106 w 192735"/>
              <a:gd name="connsiteY15" fmla="*/ 32418 h 152297"/>
              <a:gd name="connsiteX16" fmla="*/ 75811 w 192735"/>
              <a:gd name="connsiteY16" fmla="*/ 9286 h 152297"/>
              <a:gd name="connsiteX17" fmla="*/ 41198 w 192735"/>
              <a:gd name="connsiteY17" fmla="*/ 23047 h 152297"/>
              <a:gd name="connsiteX18" fmla="*/ 11988 w 192735"/>
              <a:gd name="connsiteY18" fmla="*/ 0 h 152297"/>
              <a:gd name="connsiteX19" fmla="*/ 2533 w 192735"/>
              <a:gd name="connsiteY19" fmla="*/ 3799 h 152297"/>
              <a:gd name="connsiteX20" fmla="*/ 2533 w 192735"/>
              <a:gd name="connsiteY20" fmla="*/ 3884 h 152297"/>
              <a:gd name="connsiteX21" fmla="*/ 1351 w 192735"/>
              <a:gd name="connsiteY21" fmla="*/ 16547 h 152297"/>
              <a:gd name="connsiteX22" fmla="*/ 0 w 192735"/>
              <a:gd name="connsiteY22" fmla="*/ 28366 h 152297"/>
              <a:gd name="connsiteX23" fmla="*/ 3799 w 192735"/>
              <a:gd name="connsiteY23" fmla="*/ 45419 h 152297"/>
              <a:gd name="connsiteX24" fmla="*/ 20683 w 192735"/>
              <a:gd name="connsiteY24" fmla="*/ 64076 h 152297"/>
              <a:gd name="connsiteX25" fmla="*/ 21612 w 192735"/>
              <a:gd name="connsiteY25" fmla="*/ 65596 h 15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92735" h="152297">
                <a:moveTo>
                  <a:pt x="21612" y="65596"/>
                </a:moveTo>
                <a:lnTo>
                  <a:pt x="40354" y="97170"/>
                </a:lnTo>
                <a:lnTo>
                  <a:pt x="45926" y="123932"/>
                </a:lnTo>
                <a:lnTo>
                  <a:pt x="46854" y="125114"/>
                </a:lnTo>
                <a:lnTo>
                  <a:pt x="59687" y="119880"/>
                </a:lnTo>
                <a:lnTo>
                  <a:pt x="88897" y="143011"/>
                </a:lnTo>
                <a:lnTo>
                  <a:pt x="123510" y="129250"/>
                </a:lnTo>
                <a:lnTo>
                  <a:pt x="152720" y="152298"/>
                </a:lnTo>
                <a:lnTo>
                  <a:pt x="187333" y="138537"/>
                </a:lnTo>
                <a:lnTo>
                  <a:pt x="192736" y="101729"/>
                </a:lnTo>
                <a:lnTo>
                  <a:pt x="163526" y="78597"/>
                </a:lnTo>
                <a:lnTo>
                  <a:pt x="168929" y="41705"/>
                </a:lnTo>
                <a:lnTo>
                  <a:pt x="139719" y="18658"/>
                </a:lnTo>
                <a:lnTo>
                  <a:pt x="105106" y="32418"/>
                </a:lnTo>
                <a:lnTo>
                  <a:pt x="105106" y="32418"/>
                </a:lnTo>
                <a:lnTo>
                  <a:pt x="105106" y="32418"/>
                </a:lnTo>
                <a:lnTo>
                  <a:pt x="75811" y="9286"/>
                </a:lnTo>
                <a:lnTo>
                  <a:pt x="41198" y="23047"/>
                </a:lnTo>
                <a:lnTo>
                  <a:pt x="11988" y="0"/>
                </a:lnTo>
                <a:lnTo>
                  <a:pt x="2533" y="3799"/>
                </a:lnTo>
                <a:lnTo>
                  <a:pt x="2533" y="3884"/>
                </a:lnTo>
                <a:lnTo>
                  <a:pt x="1351" y="16547"/>
                </a:lnTo>
                <a:lnTo>
                  <a:pt x="0" y="28366"/>
                </a:lnTo>
                <a:lnTo>
                  <a:pt x="3799" y="45419"/>
                </a:lnTo>
                <a:lnTo>
                  <a:pt x="20683" y="64076"/>
                </a:lnTo>
                <a:lnTo>
                  <a:pt x="21612" y="65596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3" name="Freeform: Shape 482" title="CA-23">
            <a:extLst>
              <a:ext uri="{FF2B5EF4-FFF2-40B4-BE49-F238E27FC236}">
                <a16:creationId xmlns:a16="http://schemas.microsoft.com/office/drawing/2014/main" id="{906D8C2D-696B-6C1F-C92E-2D14C9282112}"/>
              </a:ext>
            </a:extLst>
          </p:cNvPr>
          <p:cNvSpPr/>
          <p:nvPr/>
        </p:nvSpPr>
        <p:spPr>
          <a:xfrm>
            <a:off x="2336067" y="3810354"/>
            <a:ext cx="153532" cy="106438"/>
          </a:xfrm>
          <a:custGeom>
            <a:avLst/>
            <a:gdLst>
              <a:gd name="connsiteX0" fmla="*/ 116925 w 220764"/>
              <a:gd name="connsiteY0" fmla="*/ 143011 h 152297"/>
              <a:gd name="connsiteX1" fmla="*/ 151538 w 220764"/>
              <a:gd name="connsiteY1" fmla="*/ 129250 h 152297"/>
              <a:gd name="connsiteX2" fmla="*/ 180748 w 220764"/>
              <a:gd name="connsiteY2" fmla="*/ 152298 h 152297"/>
              <a:gd name="connsiteX3" fmla="*/ 215361 w 220764"/>
              <a:gd name="connsiteY3" fmla="*/ 138537 h 152297"/>
              <a:gd name="connsiteX4" fmla="*/ 220764 w 220764"/>
              <a:gd name="connsiteY4" fmla="*/ 101729 h 152297"/>
              <a:gd name="connsiteX5" fmla="*/ 191470 w 220764"/>
              <a:gd name="connsiteY5" fmla="*/ 78597 h 152297"/>
              <a:gd name="connsiteX6" fmla="*/ 156941 w 220764"/>
              <a:gd name="connsiteY6" fmla="*/ 92358 h 152297"/>
              <a:gd name="connsiteX7" fmla="*/ 127646 w 220764"/>
              <a:gd name="connsiteY7" fmla="*/ 69311 h 152297"/>
              <a:gd name="connsiteX8" fmla="*/ 133049 w 220764"/>
              <a:gd name="connsiteY8" fmla="*/ 32418 h 152297"/>
              <a:gd name="connsiteX9" fmla="*/ 103839 w 220764"/>
              <a:gd name="connsiteY9" fmla="*/ 9371 h 152297"/>
              <a:gd name="connsiteX10" fmla="*/ 69226 w 220764"/>
              <a:gd name="connsiteY10" fmla="*/ 23132 h 152297"/>
              <a:gd name="connsiteX11" fmla="*/ 40016 w 220764"/>
              <a:gd name="connsiteY11" fmla="*/ 0 h 152297"/>
              <a:gd name="connsiteX12" fmla="*/ 5403 w 220764"/>
              <a:gd name="connsiteY12" fmla="*/ 13761 h 152297"/>
              <a:gd name="connsiteX13" fmla="*/ 0 w 220764"/>
              <a:gd name="connsiteY13" fmla="*/ 50653 h 152297"/>
              <a:gd name="connsiteX14" fmla="*/ 29210 w 220764"/>
              <a:gd name="connsiteY14" fmla="*/ 73701 h 152297"/>
              <a:gd name="connsiteX15" fmla="*/ 23807 w 220764"/>
              <a:gd name="connsiteY15" fmla="*/ 110593 h 152297"/>
              <a:gd name="connsiteX16" fmla="*/ 53102 w 220764"/>
              <a:gd name="connsiteY16" fmla="*/ 133725 h 152297"/>
              <a:gd name="connsiteX17" fmla="*/ 87715 w 220764"/>
              <a:gd name="connsiteY17" fmla="*/ 119880 h 152297"/>
              <a:gd name="connsiteX18" fmla="*/ 116925 w 220764"/>
              <a:gd name="connsiteY18" fmla="*/ 143011 h 15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0764" h="152297">
                <a:moveTo>
                  <a:pt x="116925" y="143011"/>
                </a:moveTo>
                <a:lnTo>
                  <a:pt x="151538" y="129250"/>
                </a:lnTo>
                <a:lnTo>
                  <a:pt x="180748" y="152298"/>
                </a:lnTo>
                <a:lnTo>
                  <a:pt x="215361" y="138537"/>
                </a:lnTo>
                <a:lnTo>
                  <a:pt x="220764" y="101729"/>
                </a:lnTo>
                <a:lnTo>
                  <a:pt x="191470" y="78597"/>
                </a:lnTo>
                <a:lnTo>
                  <a:pt x="156941" y="92358"/>
                </a:lnTo>
                <a:lnTo>
                  <a:pt x="127646" y="69311"/>
                </a:lnTo>
                <a:lnTo>
                  <a:pt x="133049" y="32418"/>
                </a:lnTo>
                <a:lnTo>
                  <a:pt x="103839" y="9371"/>
                </a:lnTo>
                <a:lnTo>
                  <a:pt x="69226" y="23132"/>
                </a:lnTo>
                <a:lnTo>
                  <a:pt x="40016" y="0"/>
                </a:lnTo>
                <a:lnTo>
                  <a:pt x="5403" y="13761"/>
                </a:lnTo>
                <a:lnTo>
                  <a:pt x="0" y="50653"/>
                </a:lnTo>
                <a:lnTo>
                  <a:pt x="29210" y="73701"/>
                </a:lnTo>
                <a:lnTo>
                  <a:pt x="23807" y="110593"/>
                </a:lnTo>
                <a:lnTo>
                  <a:pt x="53102" y="133725"/>
                </a:lnTo>
                <a:lnTo>
                  <a:pt x="87715" y="119880"/>
                </a:lnTo>
                <a:lnTo>
                  <a:pt x="116925" y="143011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4" name="Freeform: Shape 483" title="CA-31">
            <a:extLst>
              <a:ext uri="{FF2B5EF4-FFF2-40B4-BE49-F238E27FC236}">
                <a16:creationId xmlns:a16="http://schemas.microsoft.com/office/drawing/2014/main" id="{73DC77EB-0707-D762-58BE-EC9DAC9528F7}"/>
              </a:ext>
            </a:extLst>
          </p:cNvPr>
          <p:cNvSpPr/>
          <p:nvPr/>
        </p:nvSpPr>
        <p:spPr>
          <a:xfrm>
            <a:off x="2535570" y="3962459"/>
            <a:ext cx="150302" cy="141485"/>
          </a:xfrm>
          <a:custGeom>
            <a:avLst/>
            <a:gdLst>
              <a:gd name="connsiteX0" fmla="*/ 216121 w 216120"/>
              <a:gd name="connsiteY0" fmla="*/ 187080 h 202444"/>
              <a:gd name="connsiteX1" fmla="*/ 142758 w 216120"/>
              <a:gd name="connsiteY1" fmla="*/ 87124 h 202444"/>
              <a:gd name="connsiteX2" fmla="*/ 84169 w 216120"/>
              <a:gd name="connsiteY2" fmla="*/ 7260 h 202444"/>
              <a:gd name="connsiteX3" fmla="*/ 78850 w 216120"/>
              <a:gd name="connsiteY3" fmla="*/ 0 h 202444"/>
              <a:gd name="connsiteX4" fmla="*/ 45419 w 216120"/>
              <a:gd name="connsiteY4" fmla="*/ 13339 h 202444"/>
              <a:gd name="connsiteX5" fmla="*/ 40016 w 216120"/>
              <a:gd name="connsiteY5" fmla="*/ 50147 h 202444"/>
              <a:gd name="connsiteX6" fmla="*/ 5403 w 216120"/>
              <a:gd name="connsiteY6" fmla="*/ 63908 h 202444"/>
              <a:gd name="connsiteX7" fmla="*/ 0 w 216120"/>
              <a:gd name="connsiteY7" fmla="*/ 100800 h 202444"/>
              <a:gd name="connsiteX8" fmla="*/ 29210 w 216120"/>
              <a:gd name="connsiteY8" fmla="*/ 123848 h 202444"/>
              <a:gd name="connsiteX9" fmla="*/ 63823 w 216120"/>
              <a:gd name="connsiteY9" fmla="*/ 110087 h 202444"/>
              <a:gd name="connsiteX10" fmla="*/ 93118 w 216120"/>
              <a:gd name="connsiteY10" fmla="*/ 133218 h 202444"/>
              <a:gd name="connsiteX11" fmla="*/ 87715 w 216120"/>
              <a:gd name="connsiteY11" fmla="*/ 170027 h 202444"/>
              <a:gd name="connsiteX12" fmla="*/ 116925 w 216120"/>
              <a:gd name="connsiteY12" fmla="*/ 193158 h 202444"/>
              <a:gd name="connsiteX13" fmla="*/ 151538 w 216120"/>
              <a:gd name="connsiteY13" fmla="*/ 179397 h 202444"/>
              <a:gd name="connsiteX14" fmla="*/ 180748 w 216120"/>
              <a:gd name="connsiteY14" fmla="*/ 202445 h 202444"/>
              <a:gd name="connsiteX15" fmla="*/ 215952 w 216120"/>
              <a:gd name="connsiteY15" fmla="*/ 188430 h 202444"/>
              <a:gd name="connsiteX16" fmla="*/ 216121 w 216120"/>
              <a:gd name="connsiteY16" fmla="*/ 187080 h 20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16120" h="202444">
                <a:moveTo>
                  <a:pt x="216121" y="187080"/>
                </a:moveTo>
                <a:lnTo>
                  <a:pt x="142758" y="87124"/>
                </a:lnTo>
                <a:lnTo>
                  <a:pt x="84169" y="7260"/>
                </a:lnTo>
                <a:lnTo>
                  <a:pt x="78850" y="0"/>
                </a:lnTo>
                <a:lnTo>
                  <a:pt x="45419" y="13339"/>
                </a:lnTo>
                <a:lnTo>
                  <a:pt x="40016" y="50147"/>
                </a:lnTo>
                <a:lnTo>
                  <a:pt x="5403" y="63908"/>
                </a:lnTo>
                <a:lnTo>
                  <a:pt x="0" y="100800"/>
                </a:lnTo>
                <a:lnTo>
                  <a:pt x="29210" y="123848"/>
                </a:lnTo>
                <a:lnTo>
                  <a:pt x="63823" y="110087"/>
                </a:lnTo>
                <a:lnTo>
                  <a:pt x="93118" y="133218"/>
                </a:lnTo>
                <a:lnTo>
                  <a:pt x="87715" y="170027"/>
                </a:lnTo>
                <a:lnTo>
                  <a:pt x="116925" y="193158"/>
                </a:lnTo>
                <a:lnTo>
                  <a:pt x="151538" y="179397"/>
                </a:lnTo>
                <a:lnTo>
                  <a:pt x="180748" y="202445"/>
                </a:lnTo>
                <a:lnTo>
                  <a:pt x="215952" y="188430"/>
                </a:lnTo>
                <a:lnTo>
                  <a:pt x="216121" y="187080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5" name="Freeform: Shape 484" title="CA-25">
            <a:extLst>
              <a:ext uri="{FF2B5EF4-FFF2-40B4-BE49-F238E27FC236}">
                <a16:creationId xmlns:a16="http://schemas.microsoft.com/office/drawing/2014/main" id="{01524A8E-3862-D096-CAA6-03613E8D5956}"/>
              </a:ext>
            </a:extLst>
          </p:cNvPr>
          <p:cNvSpPr/>
          <p:nvPr/>
        </p:nvSpPr>
        <p:spPr>
          <a:xfrm>
            <a:off x="2252637" y="3881156"/>
            <a:ext cx="120359" cy="128800"/>
          </a:xfrm>
          <a:custGeom>
            <a:avLst/>
            <a:gdLst>
              <a:gd name="connsiteX0" fmla="*/ 109158 w 173065"/>
              <a:gd name="connsiteY0" fmla="*/ 23047 h 184293"/>
              <a:gd name="connsiteX1" fmla="*/ 79948 w 173065"/>
              <a:gd name="connsiteY1" fmla="*/ 0 h 184293"/>
              <a:gd name="connsiteX2" fmla="*/ 45335 w 173065"/>
              <a:gd name="connsiteY2" fmla="*/ 13761 h 184293"/>
              <a:gd name="connsiteX3" fmla="*/ 39932 w 173065"/>
              <a:gd name="connsiteY3" fmla="*/ 50569 h 184293"/>
              <a:gd name="connsiteX4" fmla="*/ 5319 w 173065"/>
              <a:gd name="connsiteY4" fmla="*/ 64330 h 184293"/>
              <a:gd name="connsiteX5" fmla="*/ 0 w 173065"/>
              <a:gd name="connsiteY5" fmla="*/ 101222 h 184293"/>
              <a:gd name="connsiteX6" fmla="*/ 29210 w 173065"/>
              <a:gd name="connsiteY6" fmla="*/ 124270 h 184293"/>
              <a:gd name="connsiteX7" fmla="*/ 23807 w 173065"/>
              <a:gd name="connsiteY7" fmla="*/ 161162 h 184293"/>
              <a:gd name="connsiteX8" fmla="*/ 53017 w 173065"/>
              <a:gd name="connsiteY8" fmla="*/ 184294 h 184293"/>
              <a:gd name="connsiteX9" fmla="*/ 87630 w 173065"/>
              <a:gd name="connsiteY9" fmla="*/ 170449 h 184293"/>
              <a:gd name="connsiteX10" fmla="*/ 93033 w 173065"/>
              <a:gd name="connsiteY10" fmla="*/ 133641 h 184293"/>
              <a:gd name="connsiteX11" fmla="*/ 93033 w 173065"/>
              <a:gd name="connsiteY11" fmla="*/ 133641 h 184293"/>
              <a:gd name="connsiteX12" fmla="*/ 127646 w 173065"/>
              <a:gd name="connsiteY12" fmla="*/ 119880 h 184293"/>
              <a:gd name="connsiteX13" fmla="*/ 133049 w 173065"/>
              <a:gd name="connsiteY13" fmla="*/ 82987 h 184293"/>
              <a:gd name="connsiteX14" fmla="*/ 167663 w 173065"/>
              <a:gd name="connsiteY14" fmla="*/ 69226 h 184293"/>
              <a:gd name="connsiteX15" fmla="*/ 173066 w 173065"/>
              <a:gd name="connsiteY15" fmla="*/ 32418 h 184293"/>
              <a:gd name="connsiteX16" fmla="*/ 143771 w 173065"/>
              <a:gd name="connsiteY16" fmla="*/ 9286 h 184293"/>
              <a:gd name="connsiteX17" fmla="*/ 109158 w 173065"/>
              <a:gd name="connsiteY17" fmla="*/ 23047 h 184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73065" h="184293">
                <a:moveTo>
                  <a:pt x="109158" y="23047"/>
                </a:moveTo>
                <a:lnTo>
                  <a:pt x="79948" y="0"/>
                </a:lnTo>
                <a:lnTo>
                  <a:pt x="45335" y="13761"/>
                </a:lnTo>
                <a:lnTo>
                  <a:pt x="39932" y="50569"/>
                </a:lnTo>
                <a:lnTo>
                  <a:pt x="5319" y="64330"/>
                </a:lnTo>
                <a:lnTo>
                  <a:pt x="0" y="101222"/>
                </a:lnTo>
                <a:lnTo>
                  <a:pt x="29210" y="124270"/>
                </a:lnTo>
                <a:lnTo>
                  <a:pt x="23807" y="161162"/>
                </a:lnTo>
                <a:lnTo>
                  <a:pt x="53017" y="184294"/>
                </a:lnTo>
                <a:lnTo>
                  <a:pt x="87630" y="170449"/>
                </a:lnTo>
                <a:lnTo>
                  <a:pt x="93033" y="133641"/>
                </a:lnTo>
                <a:lnTo>
                  <a:pt x="93033" y="133641"/>
                </a:lnTo>
                <a:lnTo>
                  <a:pt x="127646" y="119880"/>
                </a:lnTo>
                <a:lnTo>
                  <a:pt x="133049" y="82987"/>
                </a:lnTo>
                <a:lnTo>
                  <a:pt x="167663" y="69226"/>
                </a:lnTo>
                <a:lnTo>
                  <a:pt x="173066" y="32418"/>
                </a:lnTo>
                <a:lnTo>
                  <a:pt x="143771" y="9286"/>
                </a:lnTo>
                <a:lnTo>
                  <a:pt x="109158" y="23047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" name="Freeform: Shape 485" title="CA-26">
            <a:extLst>
              <a:ext uri="{FF2B5EF4-FFF2-40B4-BE49-F238E27FC236}">
                <a16:creationId xmlns:a16="http://schemas.microsoft.com/office/drawing/2014/main" id="{4E5967E4-86C3-E5F1-A254-D3099B03EBF4}"/>
              </a:ext>
            </a:extLst>
          </p:cNvPr>
          <p:cNvSpPr/>
          <p:nvPr/>
        </p:nvSpPr>
        <p:spPr>
          <a:xfrm>
            <a:off x="2341409" y="3894136"/>
            <a:ext cx="164746" cy="93458"/>
          </a:xfrm>
          <a:custGeom>
            <a:avLst/>
            <a:gdLst>
              <a:gd name="connsiteX0" fmla="*/ 0 w 236888"/>
              <a:gd name="connsiteY0" fmla="*/ 101307 h 133724"/>
              <a:gd name="connsiteX1" fmla="*/ 29210 w 236888"/>
              <a:gd name="connsiteY1" fmla="*/ 124354 h 133724"/>
              <a:gd name="connsiteX2" fmla="*/ 63823 w 236888"/>
              <a:gd name="connsiteY2" fmla="*/ 110593 h 133724"/>
              <a:gd name="connsiteX3" fmla="*/ 93033 w 236888"/>
              <a:gd name="connsiteY3" fmla="*/ 133725 h 133724"/>
              <a:gd name="connsiteX4" fmla="*/ 127646 w 236888"/>
              <a:gd name="connsiteY4" fmla="*/ 119964 h 133724"/>
              <a:gd name="connsiteX5" fmla="*/ 127646 w 236888"/>
              <a:gd name="connsiteY5" fmla="*/ 119964 h 133724"/>
              <a:gd name="connsiteX6" fmla="*/ 127646 w 236888"/>
              <a:gd name="connsiteY6" fmla="*/ 119964 h 133724"/>
              <a:gd name="connsiteX7" fmla="*/ 133049 w 236888"/>
              <a:gd name="connsiteY7" fmla="*/ 83071 h 133724"/>
              <a:gd name="connsiteX8" fmla="*/ 167663 w 236888"/>
              <a:gd name="connsiteY8" fmla="*/ 69311 h 133724"/>
              <a:gd name="connsiteX9" fmla="*/ 196873 w 236888"/>
              <a:gd name="connsiteY9" fmla="*/ 92442 h 133724"/>
              <a:gd name="connsiteX10" fmla="*/ 231486 w 236888"/>
              <a:gd name="connsiteY10" fmla="*/ 78682 h 133724"/>
              <a:gd name="connsiteX11" fmla="*/ 236889 w 236888"/>
              <a:gd name="connsiteY11" fmla="*/ 41789 h 133724"/>
              <a:gd name="connsiteX12" fmla="*/ 207679 w 236888"/>
              <a:gd name="connsiteY12" fmla="*/ 18657 h 133724"/>
              <a:gd name="connsiteX13" fmla="*/ 173066 w 236888"/>
              <a:gd name="connsiteY13" fmla="*/ 32418 h 133724"/>
              <a:gd name="connsiteX14" fmla="*/ 143856 w 236888"/>
              <a:gd name="connsiteY14" fmla="*/ 9371 h 133724"/>
              <a:gd name="connsiteX15" fmla="*/ 109242 w 236888"/>
              <a:gd name="connsiteY15" fmla="*/ 23132 h 133724"/>
              <a:gd name="connsiteX16" fmla="*/ 80032 w 236888"/>
              <a:gd name="connsiteY16" fmla="*/ 0 h 133724"/>
              <a:gd name="connsiteX17" fmla="*/ 45419 w 236888"/>
              <a:gd name="connsiteY17" fmla="*/ 13845 h 133724"/>
              <a:gd name="connsiteX18" fmla="*/ 40016 w 236888"/>
              <a:gd name="connsiteY18" fmla="*/ 50653 h 133724"/>
              <a:gd name="connsiteX19" fmla="*/ 5403 w 236888"/>
              <a:gd name="connsiteY19" fmla="*/ 64414 h 133724"/>
              <a:gd name="connsiteX20" fmla="*/ 0 w 236888"/>
              <a:gd name="connsiteY20" fmla="*/ 101307 h 133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6888" h="133724">
                <a:moveTo>
                  <a:pt x="0" y="101307"/>
                </a:moveTo>
                <a:lnTo>
                  <a:pt x="29210" y="124354"/>
                </a:lnTo>
                <a:lnTo>
                  <a:pt x="63823" y="110593"/>
                </a:lnTo>
                <a:lnTo>
                  <a:pt x="93033" y="133725"/>
                </a:lnTo>
                <a:lnTo>
                  <a:pt x="127646" y="119964"/>
                </a:lnTo>
                <a:lnTo>
                  <a:pt x="127646" y="119964"/>
                </a:lnTo>
                <a:lnTo>
                  <a:pt x="127646" y="119964"/>
                </a:lnTo>
                <a:lnTo>
                  <a:pt x="133049" y="83071"/>
                </a:lnTo>
                <a:lnTo>
                  <a:pt x="167663" y="69311"/>
                </a:lnTo>
                <a:lnTo>
                  <a:pt x="196873" y="92442"/>
                </a:lnTo>
                <a:lnTo>
                  <a:pt x="231486" y="78682"/>
                </a:lnTo>
                <a:lnTo>
                  <a:pt x="236889" y="41789"/>
                </a:lnTo>
                <a:lnTo>
                  <a:pt x="207679" y="18657"/>
                </a:lnTo>
                <a:lnTo>
                  <a:pt x="173066" y="32418"/>
                </a:lnTo>
                <a:lnTo>
                  <a:pt x="143856" y="9371"/>
                </a:lnTo>
                <a:lnTo>
                  <a:pt x="109242" y="23132"/>
                </a:lnTo>
                <a:lnTo>
                  <a:pt x="80032" y="0"/>
                </a:lnTo>
                <a:lnTo>
                  <a:pt x="45419" y="13845"/>
                </a:lnTo>
                <a:lnTo>
                  <a:pt x="40016" y="50653"/>
                </a:lnTo>
                <a:lnTo>
                  <a:pt x="5403" y="64414"/>
                </a:lnTo>
                <a:lnTo>
                  <a:pt x="0" y="101307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7" name="Freeform: Shape 486" title="CA-34">
            <a:extLst>
              <a:ext uri="{FF2B5EF4-FFF2-40B4-BE49-F238E27FC236}">
                <a16:creationId xmlns:a16="http://schemas.microsoft.com/office/drawing/2014/main" id="{719F9443-F73E-61E3-34BD-02AB3A82A211}"/>
              </a:ext>
            </a:extLst>
          </p:cNvPr>
          <p:cNvSpPr/>
          <p:nvPr/>
        </p:nvSpPr>
        <p:spPr>
          <a:xfrm>
            <a:off x="2463355" y="4026358"/>
            <a:ext cx="136975" cy="99948"/>
          </a:xfrm>
          <a:custGeom>
            <a:avLst/>
            <a:gdLst>
              <a:gd name="connsiteX0" fmla="*/ 191554 w 196957"/>
              <a:gd name="connsiteY0" fmla="*/ 78597 h 143011"/>
              <a:gd name="connsiteX1" fmla="*/ 196957 w 196957"/>
              <a:gd name="connsiteY1" fmla="*/ 41789 h 143011"/>
              <a:gd name="connsiteX2" fmla="*/ 167663 w 196957"/>
              <a:gd name="connsiteY2" fmla="*/ 18657 h 143011"/>
              <a:gd name="connsiteX3" fmla="*/ 133049 w 196957"/>
              <a:gd name="connsiteY3" fmla="*/ 32418 h 143011"/>
              <a:gd name="connsiteX4" fmla="*/ 103839 w 196957"/>
              <a:gd name="connsiteY4" fmla="*/ 9371 h 143011"/>
              <a:gd name="connsiteX5" fmla="*/ 69226 w 196957"/>
              <a:gd name="connsiteY5" fmla="*/ 23132 h 143011"/>
              <a:gd name="connsiteX6" fmla="*/ 69226 w 196957"/>
              <a:gd name="connsiteY6" fmla="*/ 23132 h 143011"/>
              <a:gd name="connsiteX7" fmla="*/ 69226 w 196957"/>
              <a:gd name="connsiteY7" fmla="*/ 23132 h 143011"/>
              <a:gd name="connsiteX8" fmla="*/ 40016 w 196957"/>
              <a:gd name="connsiteY8" fmla="*/ 0 h 143011"/>
              <a:gd name="connsiteX9" fmla="*/ 5403 w 196957"/>
              <a:gd name="connsiteY9" fmla="*/ 13761 h 143011"/>
              <a:gd name="connsiteX10" fmla="*/ 0 w 196957"/>
              <a:gd name="connsiteY10" fmla="*/ 50653 h 143011"/>
              <a:gd name="connsiteX11" fmla="*/ 29294 w 196957"/>
              <a:gd name="connsiteY11" fmla="*/ 73700 h 143011"/>
              <a:gd name="connsiteX12" fmla="*/ 23891 w 196957"/>
              <a:gd name="connsiteY12" fmla="*/ 110593 h 143011"/>
              <a:gd name="connsiteX13" fmla="*/ 53102 w 196957"/>
              <a:gd name="connsiteY13" fmla="*/ 133725 h 143011"/>
              <a:gd name="connsiteX14" fmla="*/ 87715 w 196957"/>
              <a:gd name="connsiteY14" fmla="*/ 119964 h 143011"/>
              <a:gd name="connsiteX15" fmla="*/ 116925 w 196957"/>
              <a:gd name="connsiteY15" fmla="*/ 143011 h 143011"/>
              <a:gd name="connsiteX16" fmla="*/ 151538 w 196957"/>
              <a:gd name="connsiteY16" fmla="*/ 129250 h 143011"/>
              <a:gd name="connsiteX17" fmla="*/ 156941 w 196957"/>
              <a:gd name="connsiteY17" fmla="*/ 92358 h 143011"/>
              <a:gd name="connsiteX18" fmla="*/ 191554 w 196957"/>
              <a:gd name="connsiteY18" fmla="*/ 78597 h 143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6957" h="143011">
                <a:moveTo>
                  <a:pt x="191554" y="78597"/>
                </a:moveTo>
                <a:lnTo>
                  <a:pt x="196957" y="41789"/>
                </a:lnTo>
                <a:lnTo>
                  <a:pt x="167663" y="18657"/>
                </a:lnTo>
                <a:lnTo>
                  <a:pt x="133049" y="32418"/>
                </a:lnTo>
                <a:lnTo>
                  <a:pt x="103839" y="9371"/>
                </a:lnTo>
                <a:lnTo>
                  <a:pt x="69226" y="23132"/>
                </a:lnTo>
                <a:lnTo>
                  <a:pt x="69226" y="23132"/>
                </a:lnTo>
                <a:lnTo>
                  <a:pt x="69226" y="23132"/>
                </a:lnTo>
                <a:lnTo>
                  <a:pt x="40016" y="0"/>
                </a:lnTo>
                <a:lnTo>
                  <a:pt x="5403" y="13761"/>
                </a:lnTo>
                <a:lnTo>
                  <a:pt x="0" y="50653"/>
                </a:lnTo>
                <a:lnTo>
                  <a:pt x="29294" y="73700"/>
                </a:lnTo>
                <a:lnTo>
                  <a:pt x="23891" y="110593"/>
                </a:lnTo>
                <a:lnTo>
                  <a:pt x="53102" y="133725"/>
                </a:lnTo>
                <a:lnTo>
                  <a:pt x="87715" y="119964"/>
                </a:lnTo>
                <a:lnTo>
                  <a:pt x="116925" y="143011"/>
                </a:lnTo>
                <a:lnTo>
                  <a:pt x="151538" y="129250"/>
                </a:lnTo>
                <a:lnTo>
                  <a:pt x="156941" y="92358"/>
                </a:lnTo>
                <a:lnTo>
                  <a:pt x="191554" y="78597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8" name="Freeform: Shape 487" title="CA-32">
            <a:extLst>
              <a:ext uri="{FF2B5EF4-FFF2-40B4-BE49-F238E27FC236}">
                <a16:creationId xmlns:a16="http://schemas.microsoft.com/office/drawing/2014/main" id="{F6DDC65A-0788-906E-B316-05D18ECB916F}"/>
              </a:ext>
            </a:extLst>
          </p:cNvPr>
          <p:cNvSpPr/>
          <p:nvPr/>
        </p:nvSpPr>
        <p:spPr>
          <a:xfrm>
            <a:off x="2188053" y="4000280"/>
            <a:ext cx="162456" cy="122310"/>
          </a:xfrm>
          <a:custGeom>
            <a:avLst/>
            <a:gdLst>
              <a:gd name="connsiteX0" fmla="*/ 89741 w 233596"/>
              <a:gd name="connsiteY0" fmla="*/ 175007 h 175007"/>
              <a:gd name="connsiteX1" fmla="*/ 89741 w 233596"/>
              <a:gd name="connsiteY1" fmla="*/ 175007 h 175007"/>
              <a:gd name="connsiteX2" fmla="*/ 124354 w 233596"/>
              <a:gd name="connsiteY2" fmla="*/ 161247 h 175007"/>
              <a:gd name="connsiteX3" fmla="*/ 129757 w 233596"/>
              <a:gd name="connsiteY3" fmla="*/ 124354 h 175007"/>
              <a:gd name="connsiteX4" fmla="*/ 164370 w 233596"/>
              <a:gd name="connsiteY4" fmla="*/ 110593 h 175007"/>
              <a:gd name="connsiteX5" fmla="*/ 193580 w 233596"/>
              <a:gd name="connsiteY5" fmla="*/ 133725 h 175007"/>
              <a:gd name="connsiteX6" fmla="*/ 228193 w 233596"/>
              <a:gd name="connsiteY6" fmla="*/ 119964 h 175007"/>
              <a:gd name="connsiteX7" fmla="*/ 233596 w 233596"/>
              <a:gd name="connsiteY7" fmla="*/ 83071 h 175007"/>
              <a:gd name="connsiteX8" fmla="*/ 204386 w 233596"/>
              <a:gd name="connsiteY8" fmla="*/ 60024 h 175007"/>
              <a:gd name="connsiteX9" fmla="*/ 209705 w 233596"/>
              <a:gd name="connsiteY9" fmla="*/ 23132 h 175007"/>
              <a:gd name="connsiteX10" fmla="*/ 180495 w 233596"/>
              <a:gd name="connsiteY10" fmla="*/ 0 h 175007"/>
              <a:gd name="connsiteX11" fmla="*/ 145882 w 233596"/>
              <a:gd name="connsiteY11" fmla="*/ 13845 h 175007"/>
              <a:gd name="connsiteX12" fmla="*/ 140479 w 233596"/>
              <a:gd name="connsiteY12" fmla="*/ 50653 h 175007"/>
              <a:gd name="connsiteX13" fmla="*/ 105865 w 233596"/>
              <a:gd name="connsiteY13" fmla="*/ 64414 h 175007"/>
              <a:gd name="connsiteX14" fmla="*/ 76655 w 233596"/>
              <a:gd name="connsiteY14" fmla="*/ 41367 h 175007"/>
              <a:gd name="connsiteX15" fmla="*/ 42042 w 233596"/>
              <a:gd name="connsiteY15" fmla="*/ 55128 h 175007"/>
              <a:gd name="connsiteX16" fmla="*/ 12832 w 233596"/>
              <a:gd name="connsiteY16" fmla="*/ 31996 h 175007"/>
              <a:gd name="connsiteX17" fmla="*/ 0 w 233596"/>
              <a:gd name="connsiteY17" fmla="*/ 37230 h 175007"/>
              <a:gd name="connsiteX18" fmla="*/ 6416 w 233596"/>
              <a:gd name="connsiteY18" fmla="*/ 45504 h 175007"/>
              <a:gd name="connsiteX19" fmla="*/ 9286 w 233596"/>
              <a:gd name="connsiteY19" fmla="*/ 49218 h 175007"/>
              <a:gd name="connsiteX20" fmla="*/ 10468 w 233596"/>
              <a:gd name="connsiteY20" fmla="*/ 64499 h 175007"/>
              <a:gd name="connsiteX21" fmla="*/ 18911 w 233596"/>
              <a:gd name="connsiteY21" fmla="*/ 77837 h 175007"/>
              <a:gd name="connsiteX22" fmla="*/ 34444 w 233596"/>
              <a:gd name="connsiteY22" fmla="*/ 91007 h 175007"/>
              <a:gd name="connsiteX23" fmla="*/ 37399 w 233596"/>
              <a:gd name="connsiteY23" fmla="*/ 101898 h 175007"/>
              <a:gd name="connsiteX24" fmla="*/ 45081 w 233596"/>
              <a:gd name="connsiteY24" fmla="*/ 114477 h 175007"/>
              <a:gd name="connsiteX25" fmla="*/ 59602 w 233596"/>
              <a:gd name="connsiteY25" fmla="*/ 128659 h 175007"/>
              <a:gd name="connsiteX26" fmla="*/ 59011 w 233596"/>
              <a:gd name="connsiteY26" fmla="*/ 139972 h 175007"/>
              <a:gd name="connsiteX27" fmla="*/ 53861 w 233596"/>
              <a:gd name="connsiteY27" fmla="*/ 149174 h 175007"/>
              <a:gd name="connsiteX28" fmla="*/ 55381 w 233596"/>
              <a:gd name="connsiteY28" fmla="*/ 153986 h 175007"/>
              <a:gd name="connsiteX29" fmla="*/ 60531 w 233596"/>
              <a:gd name="connsiteY29" fmla="*/ 151876 h 175007"/>
              <a:gd name="connsiteX30" fmla="*/ 89741 w 233596"/>
              <a:gd name="connsiteY30" fmla="*/ 175007 h 175007"/>
              <a:gd name="connsiteX31" fmla="*/ 89741 w 233596"/>
              <a:gd name="connsiteY31" fmla="*/ 175007 h 175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3596" h="175007">
                <a:moveTo>
                  <a:pt x="89741" y="175007"/>
                </a:moveTo>
                <a:lnTo>
                  <a:pt x="89741" y="175007"/>
                </a:lnTo>
                <a:lnTo>
                  <a:pt x="124354" y="161247"/>
                </a:lnTo>
                <a:lnTo>
                  <a:pt x="129757" y="124354"/>
                </a:lnTo>
                <a:lnTo>
                  <a:pt x="164370" y="110593"/>
                </a:lnTo>
                <a:lnTo>
                  <a:pt x="193580" y="133725"/>
                </a:lnTo>
                <a:lnTo>
                  <a:pt x="228193" y="119964"/>
                </a:lnTo>
                <a:lnTo>
                  <a:pt x="233596" y="83071"/>
                </a:lnTo>
                <a:lnTo>
                  <a:pt x="204386" y="60024"/>
                </a:lnTo>
                <a:lnTo>
                  <a:pt x="209705" y="23132"/>
                </a:lnTo>
                <a:lnTo>
                  <a:pt x="180495" y="0"/>
                </a:lnTo>
                <a:lnTo>
                  <a:pt x="145882" y="13845"/>
                </a:lnTo>
                <a:lnTo>
                  <a:pt x="140479" y="50653"/>
                </a:lnTo>
                <a:lnTo>
                  <a:pt x="105865" y="64414"/>
                </a:lnTo>
                <a:lnTo>
                  <a:pt x="76655" y="41367"/>
                </a:lnTo>
                <a:lnTo>
                  <a:pt x="42042" y="55128"/>
                </a:lnTo>
                <a:lnTo>
                  <a:pt x="12832" y="31996"/>
                </a:lnTo>
                <a:lnTo>
                  <a:pt x="0" y="37230"/>
                </a:lnTo>
                <a:lnTo>
                  <a:pt x="6416" y="45504"/>
                </a:lnTo>
                <a:lnTo>
                  <a:pt x="9286" y="49218"/>
                </a:lnTo>
                <a:lnTo>
                  <a:pt x="10468" y="64499"/>
                </a:lnTo>
                <a:lnTo>
                  <a:pt x="18911" y="77837"/>
                </a:lnTo>
                <a:lnTo>
                  <a:pt x="34444" y="91007"/>
                </a:lnTo>
                <a:lnTo>
                  <a:pt x="37399" y="101898"/>
                </a:lnTo>
                <a:lnTo>
                  <a:pt x="45081" y="114477"/>
                </a:lnTo>
                <a:lnTo>
                  <a:pt x="59602" y="128659"/>
                </a:lnTo>
                <a:lnTo>
                  <a:pt x="59011" y="139972"/>
                </a:lnTo>
                <a:lnTo>
                  <a:pt x="53861" y="149174"/>
                </a:lnTo>
                <a:lnTo>
                  <a:pt x="55381" y="153986"/>
                </a:lnTo>
                <a:lnTo>
                  <a:pt x="60531" y="151876"/>
                </a:lnTo>
                <a:lnTo>
                  <a:pt x="89741" y="175007"/>
                </a:lnTo>
                <a:lnTo>
                  <a:pt x="89741" y="175007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9" name="Freeform: Shape 488" title="CA-35">
            <a:extLst>
              <a:ext uri="{FF2B5EF4-FFF2-40B4-BE49-F238E27FC236}">
                <a16:creationId xmlns:a16="http://schemas.microsoft.com/office/drawing/2014/main" id="{762D8ECB-9D9E-90ED-AEC0-A2360B5146BB}"/>
              </a:ext>
            </a:extLst>
          </p:cNvPr>
          <p:cNvSpPr/>
          <p:nvPr/>
        </p:nvSpPr>
        <p:spPr>
          <a:xfrm>
            <a:off x="2568743" y="4081289"/>
            <a:ext cx="158816" cy="106497"/>
          </a:xfrm>
          <a:custGeom>
            <a:avLst/>
            <a:gdLst>
              <a:gd name="connsiteX0" fmla="*/ 63823 w 228362"/>
              <a:gd name="connsiteY0" fmla="*/ 59940 h 152382"/>
              <a:gd name="connsiteX1" fmla="*/ 93118 w 228362"/>
              <a:gd name="connsiteY1" fmla="*/ 83071 h 152382"/>
              <a:gd name="connsiteX2" fmla="*/ 87715 w 228362"/>
              <a:gd name="connsiteY2" fmla="*/ 119964 h 152382"/>
              <a:gd name="connsiteX3" fmla="*/ 116925 w 228362"/>
              <a:gd name="connsiteY3" fmla="*/ 143011 h 152382"/>
              <a:gd name="connsiteX4" fmla="*/ 116925 w 228362"/>
              <a:gd name="connsiteY4" fmla="*/ 143011 h 152382"/>
              <a:gd name="connsiteX5" fmla="*/ 151538 w 228362"/>
              <a:gd name="connsiteY5" fmla="*/ 129250 h 152382"/>
              <a:gd name="connsiteX6" fmla="*/ 180748 w 228362"/>
              <a:gd name="connsiteY6" fmla="*/ 152382 h 152382"/>
              <a:gd name="connsiteX7" fmla="*/ 215361 w 228362"/>
              <a:gd name="connsiteY7" fmla="*/ 138621 h 152382"/>
              <a:gd name="connsiteX8" fmla="*/ 220764 w 228362"/>
              <a:gd name="connsiteY8" fmla="*/ 101729 h 152382"/>
              <a:gd name="connsiteX9" fmla="*/ 228362 w 228362"/>
              <a:gd name="connsiteY9" fmla="*/ 98690 h 152382"/>
              <a:gd name="connsiteX10" fmla="*/ 197717 w 228362"/>
              <a:gd name="connsiteY10" fmla="*/ 56985 h 152382"/>
              <a:gd name="connsiteX11" fmla="*/ 195184 w 228362"/>
              <a:gd name="connsiteY11" fmla="*/ 53524 h 152382"/>
              <a:gd name="connsiteX12" fmla="*/ 168422 w 228362"/>
              <a:gd name="connsiteY12" fmla="*/ 17053 h 152382"/>
              <a:gd name="connsiteX13" fmla="*/ 168254 w 228362"/>
              <a:gd name="connsiteY13" fmla="*/ 18404 h 152382"/>
              <a:gd name="connsiteX14" fmla="*/ 133049 w 228362"/>
              <a:gd name="connsiteY14" fmla="*/ 32418 h 152382"/>
              <a:gd name="connsiteX15" fmla="*/ 103839 w 228362"/>
              <a:gd name="connsiteY15" fmla="*/ 9371 h 152382"/>
              <a:gd name="connsiteX16" fmla="*/ 69226 w 228362"/>
              <a:gd name="connsiteY16" fmla="*/ 23132 h 152382"/>
              <a:gd name="connsiteX17" fmla="*/ 40016 w 228362"/>
              <a:gd name="connsiteY17" fmla="*/ 0 h 152382"/>
              <a:gd name="connsiteX18" fmla="*/ 5403 w 228362"/>
              <a:gd name="connsiteY18" fmla="*/ 13761 h 152382"/>
              <a:gd name="connsiteX19" fmla="*/ 0 w 228362"/>
              <a:gd name="connsiteY19" fmla="*/ 50653 h 152382"/>
              <a:gd name="connsiteX20" fmla="*/ 29210 w 228362"/>
              <a:gd name="connsiteY20" fmla="*/ 73785 h 152382"/>
              <a:gd name="connsiteX21" fmla="*/ 63823 w 228362"/>
              <a:gd name="connsiteY21" fmla="*/ 59940 h 15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28362" h="152382">
                <a:moveTo>
                  <a:pt x="63823" y="59940"/>
                </a:moveTo>
                <a:lnTo>
                  <a:pt x="93118" y="83071"/>
                </a:lnTo>
                <a:lnTo>
                  <a:pt x="87715" y="119964"/>
                </a:lnTo>
                <a:lnTo>
                  <a:pt x="116925" y="143011"/>
                </a:lnTo>
                <a:lnTo>
                  <a:pt x="116925" y="143011"/>
                </a:lnTo>
                <a:lnTo>
                  <a:pt x="151538" y="129250"/>
                </a:lnTo>
                <a:lnTo>
                  <a:pt x="180748" y="152382"/>
                </a:lnTo>
                <a:lnTo>
                  <a:pt x="215361" y="138621"/>
                </a:lnTo>
                <a:lnTo>
                  <a:pt x="220764" y="101729"/>
                </a:lnTo>
                <a:lnTo>
                  <a:pt x="228362" y="98690"/>
                </a:lnTo>
                <a:lnTo>
                  <a:pt x="197717" y="56985"/>
                </a:lnTo>
                <a:lnTo>
                  <a:pt x="195184" y="53524"/>
                </a:lnTo>
                <a:lnTo>
                  <a:pt x="168422" y="17053"/>
                </a:lnTo>
                <a:lnTo>
                  <a:pt x="168254" y="18404"/>
                </a:lnTo>
                <a:lnTo>
                  <a:pt x="133049" y="32418"/>
                </a:lnTo>
                <a:lnTo>
                  <a:pt x="103839" y="9371"/>
                </a:lnTo>
                <a:lnTo>
                  <a:pt x="69226" y="23132"/>
                </a:lnTo>
                <a:lnTo>
                  <a:pt x="40016" y="0"/>
                </a:lnTo>
                <a:lnTo>
                  <a:pt x="5403" y="13761"/>
                </a:lnTo>
                <a:lnTo>
                  <a:pt x="0" y="50653"/>
                </a:lnTo>
                <a:lnTo>
                  <a:pt x="29210" y="73785"/>
                </a:lnTo>
                <a:lnTo>
                  <a:pt x="63823" y="59940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0" name="Freeform: Shape 489" title="CA-20">
            <a:extLst>
              <a:ext uri="{FF2B5EF4-FFF2-40B4-BE49-F238E27FC236}">
                <a16:creationId xmlns:a16="http://schemas.microsoft.com/office/drawing/2014/main" id="{482A891D-FB33-0A08-25C3-BF8145BE2F83}"/>
              </a:ext>
            </a:extLst>
          </p:cNvPr>
          <p:cNvSpPr/>
          <p:nvPr/>
        </p:nvSpPr>
        <p:spPr>
          <a:xfrm>
            <a:off x="2402412" y="3942576"/>
            <a:ext cx="136916" cy="99948"/>
          </a:xfrm>
          <a:custGeom>
            <a:avLst/>
            <a:gdLst>
              <a:gd name="connsiteX0" fmla="*/ 79948 w 196872"/>
              <a:gd name="connsiteY0" fmla="*/ 0 h 143011"/>
              <a:gd name="connsiteX1" fmla="*/ 79948 w 196872"/>
              <a:gd name="connsiteY1" fmla="*/ 0 h 143011"/>
              <a:gd name="connsiteX2" fmla="*/ 45335 w 196872"/>
              <a:gd name="connsiteY2" fmla="*/ 13761 h 143011"/>
              <a:gd name="connsiteX3" fmla="*/ 39932 w 196872"/>
              <a:gd name="connsiteY3" fmla="*/ 50653 h 143011"/>
              <a:gd name="connsiteX4" fmla="*/ 39932 w 196872"/>
              <a:gd name="connsiteY4" fmla="*/ 50653 h 143011"/>
              <a:gd name="connsiteX5" fmla="*/ 39932 w 196872"/>
              <a:gd name="connsiteY5" fmla="*/ 50653 h 143011"/>
              <a:gd name="connsiteX6" fmla="*/ 5319 w 196872"/>
              <a:gd name="connsiteY6" fmla="*/ 64414 h 143011"/>
              <a:gd name="connsiteX7" fmla="*/ 0 w 196872"/>
              <a:gd name="connsiteY7" fmla="*/ 101222 h 143011"/>
              <a:gd name="connsiteX8" fmla="*/ 29210 w 196872"/>
              <a:gd name="connsiteY8" fmla="*/ 124354 h 143011"/>
              <a:gd name="connsiteX9" fmla="*/ 63823 w 196872"/>
              <a:gd name="connsiteY9" fmla="*/ 110593 h 143011"/>
              <a:gd name="connsiteX10" fmla="*/ 93033 w 196872"/>
              <a:gd name="connsiteY10" fmla="*/ 133641 h 143011"/>
              <a:gd name="connsiteX11" fmla="*/ 127646 w 196872"/>
              <a:gd name="connsiteY11" fmla="*/ 119880 h 143011"/>
              <a:gd name="connsiteX12" fmla="*/ 156857 w 196872"/>
              <a:gd name="connsiteY12" fmla="*/ 143011 h 143011"/>
              <a:gd name="connsiteX13" fmla="*/ 156857 w 196872"/>
              <a:gd name="connsiteY13" fmla="*/ 143011 h 143011"/>
              <a:gd name="connsiteX14" fmla="*/ 156857 w 196872"/>
              <a:gd name="connsiteY14" fmla="*/ 143011 h 143011"/>
              <a:gd name="connsiteX15" fmla="*/ 191470 w 196872"/>
              <a:gd name="connsiteY15" fmla="*/ 129250 h 143011"/>
              <a:gd name="connsiteX16" fmla="*/ 196873 w 196872"/>
              <a:gd name="connsiteY16" fmla="*/ 92358 h 143011"/>
              <a:gd name="connsiteX17" fmla="*/ 167663 w 196872"/>
              <a:gd name="connsiteY17" fmla="*/ 69311 h 143011"/>
              <a:gd name="connsiteX18" fmla="*/ 173066 w 196872"/>
              <a:gd name="connsiteY18" fmla="*/ 32418 h 143011"/>
              <a:gd name="connsiteX19" fmla="*/ 143771 w 196872"/>
              <a:gd name="connsiteY19" fmla="*/ 9371 h 143011"/>
              <a:gd name="connsiteX20" fmla="*/ 109158 w 196872"/>
              <a:gd name="connsiteY20" fmla="*/ 23132 h 143011"/>
              <a:gd name="connsiteX21" fmla="*/ 79948 w 196872"/>
              <a:gd name="connsiteY21" fmla="*/ 0 h 143011"/>
              <a:gd name="connsiteX22" fmla="*/ 79948 w 196872"/>
              <a:gd name="connsiteY22" fmla="*/ 0 h 143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96872" h="143011">
                <a:moveTo>
                  <a:pt x="79948" y="0"/>
                </a:moveTo>
                <a:lnTo>
                  <a:pt x="79948" y="0"/>
                </a:lnTo>
                <a:lnTo>
                  <a:pt x="45335" y="13761"/>
                </a:lnTo>
                <a:lnTo>
                  <a:pt x="39932" y="50653"/>
                </a:lnTo>
                <a:lnTo>
                  <a:pt x="39932" y="50653"/>
                </a:lnTo>
                <a:lnTo>
                  <a:pt x="39932" y="50653"/>
                </a:lnTo>
                <a:lnTo>
                  <a:pt x="5319" y="64414"/>
                </a:lnTo>
                <a:lnTo>
                  <a:pt x="0" y="101222"/>
                </a:lnTo>
                <a:lnTo>
                  <a:pt x="29210" y="124354"/>
                </a:lnTo>
                <a:lnTo>
                  <a:pt x="63823" y="110593"/>
                </a:lnTo>
                <a:lnTo>
                  <a:pt x="93033" y="133641"/>
                </a:lnTo>
                <a:lnTo>
                  <a:pt x="127646" y="119880"/>
                </a:lnTo>
                <a:lnTo>
                  <a:pt x="156857" y="143011"/>
                </a:lnTo>
                <a:lnTo>
                  <a:pt x="156857" y="143011"/>
                </a:lnTo>
                <a:lnTo>
                  <a:pt x="156857" y="143011"/>
                </a:lnTo>
                <a:lnTo>
                  <a:pt x="191470" y="129250"/>
                </a:lnTo>
                <a:lnTo>
                  <a:pt x="196873" y="92358"/>
                </a:lnTo>
                <a:lnTo>
                  <a:pt x="167663" y="69311"/>
                </a:lnTo>
                <a:lnTo>
                  <a:pt x="173066" y="32418"/>
                </a:lnTo>
                <a:lnTo>
                  <a:pt x="143771" y="9371"/>
                </a:lnTo>
                <a:lnTo>
                  <a:pt x="109158" y="23132"/>
                </a:lnTo>
                <a:lnTo>
                  <a:pt x="79948" y="0"/>
                </a:lnTo>
                <a:lnTo>
                  <a:pt x="79948" y="0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1" name="Freeform: Shape 490" title="CA-38">
            <a:extLst>
              <a:ext uri="{FF2B5EF4-FFF2-40B4-BE49-F238E27FC236}">
                <a16:creationId xmlns:a16="http://schemas.microsoft.com/office/drawing/2014/main" id="{790B3D04-D275-8AC0-F5BE-A61047BFEA7A}"/>
              </a:ext>
            </a:extLst>
          </p:cNvPr>
          <p:cNvSpPr/>
          <p:nvPr/>
        </p:nvSpPr>
        <p:spPr>
          <a:xfrm>
            <a:off x="2574085" y="4123180"/>
            <a:ext cx="120359" cy="135349"/>
          </a:xfrm>
          <a:custGeom>
            <a:avLst/>
            <a:gdLst>
              <a:gd name="connsiteX0" fmla="*/ 109242 w 173065"/>
              <a:gd name="connsiteY0" fmla="*/ 83071 h 193664"/>
              <a:gd name="connsiteX1" fmla="*/ 109242 w 173065"/>
              <a:gd name="connsiteY1" fmla="*/ 83071 h 193664"/>
              <a:gd name="connsiteX2" fmla="*/ 80032 w 173065"/>
              <a:gd name="connsiteY2" fmla="*/ 60024 h 193664"/>
              <a:gd name="connsiteX3" fmla="*/ 85435 w 173065"/>
              <a:gd name="connsiteY3" fmla="*/ 23132 h 193664"/>
              <a:gd name="connsiteX4" fmla="*/ 56141 w 173065"/>
              <a:gd name="connsiteY4" fmla="*/ 0 h 193664"/>
              <a:gd name="connsiteX5" fmla="*/ 21528 w 173065"/>
              <a:gd name="connsiteY5" fmla="*/ 13845 h 193664"/>
              <a:gd name="connsiteX6" fmla="*/ 16209 w 173065"/>
              <a:gd name="connsiteY6" fmla="*/ 50653 h 193664"/>
              <a:gd name="connsiteX7" fmla="*/ 45419 w 173065"/>
              <a:gd name="connsiteY7" fmla="*/ 73785 h 193664"/>
              <a:gd name="connsiteX8" fmla="*/ 40016 w 173065"/>
              <a:gd name="connsiteY8" fmla="*/ 110593 h 193664"/>
              <a:gd name="connsiteX9" fmla="*/ 5403 w 173065"/>
              <a:gd name="connsiteY9" fmla="*/ 124354 h 193664"/>
              <a:gd name="connsiteX10" fmla="*/ 0 w 173065"/>
              <a:gd name="connsiteY10" fmla="*/ 161246 h 193664"/>
              <a:gd name="connsiteX11" fmla="*/ 29210 w 173065"/>
              <a:gd name="connsiteY11" fmla="*/ 184294 h 193664"/>
              <a:gd name="connsiteX12" fmla="*/ 63823 w 173065"/>
              <a:gd name="connsiteY12" fmla="*/ 170533 h 193664"/>
              <a:gd name="connsiteX13" fmla="*/ 93118 w 173065"/>
              <a:gd name="connsiteY13" fmla="*/ 193665 h 193664"/>
              <a:gd name="connsiteX14" fmla="*/ 127731 w 173065"/>
              <a:gd name="connsiteY14" fmla="*/ 179904 h 193664"/>
              <a:gd name="connsiteX15" fmla="*/ 133049 w 173065"/>
              <a:gd name="connsiteY15" fmla="*/ 143011 h 193664"/>
              <a:gd name="connsiteX16" fmla="*/ 167663 w 173065"/>
              <a:gd name="connsiteY16" fmla="*/ 129250 h 193664"/>
              <a:gd name="connsiteX17" fmla="*/ 167663 w 173065"/>
              <a:gd name="connsiteY17" fmla="*/ 129250 h 193664"/>
              <a:gd name="connsiteX18" fmla="*/ 173066 w 173065"/>
              <a:gd name="connsiteY18" fmla="*/ 92442 h 193664"/>
              <a:gd name="connsiteX19" fmla="*/ 143856 w 173065"/>
              <a:gd name="connsiteY19" fmla="*/ 69311 h 193664"/>
              <a:gd name="connsiteX20" fmla="*/ 109242 w 173065"/>
              <a:gd name="connsiteY20" fmla="*/ 83071 h 193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3065" h="193664">
                <a:moveTo>
                  <a:pt x="109242" y="83071"/>
                </a:moveTo>
                <a:lnTo>
                  <a:pt x="109242" y="83071"/>
                </a:lnTo>
                <a:lnTo>
                  <a:pt x="80032" y="60024"/>
                </a:lnTo>
                <a:lnTo>
                  <a:pt x="85435" y="23132"/>
                </a:lnTo>
                <a:lnTo>
                  <a:pt x="56141" y="0"/>
                </a:lnTo>
                <a:lnTo>
                  <a:pt x="21528" y="13845"/>
                </a:lnTo>
                <a:lnTo>
                  <a:pt x="16209" y="50653"/>
                </a:lnTo>
                <a:lnTo>
                  <a:pt x="45419" y="73785"/>
                </a:lnTo>
                <a:lnTo>
                  <a:pt x="40016" y="110593"/>
                </a:lnTo>
                <a:lnTo>
                  <a:pt x="5403" y="124354"/>
                </a:lnTo>
                <a:lnTo>
                  <a:pt x="0" y="161246"/>
                </a:lnTo>
                <a:lnTo>
                  <a:pt x="29210" y="184294"/>
                </a:lnTo>
                <a:lnTo>
                  <a:pt x="63823" y="170533"/>
                </a:lnTo>
                <a:lnTo>
                  <a:pt x="93118" y="193665"/>
                </a:lnTo>
                <a:lnTo>
                  <a:pt x="127731" y="179904"/>
                </a:lnTo>
                <a:lnTo>
                  <a:pt x="133049" y="143011"/>
                </a:lnTo>
                <a:lnTo>
                  <a:pt x="167663" y="129250"/>
                </a:lnTo>
                <a:lnTo>
                  <a:pt x="167663" y="129250"/>
                </a:lnTo>
                <a:lnTo>
                  <a:pt x="173066" y="92442"/>
                </a:lnTo>
                <a:lnTo>
                  <a:pt x="143856" y="69311"/>
                </a:lnTo>
                <a:lnTo>
                  <a:pt x="109242" y="83071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2" name="Freeform: Shape 491" title="CA-36">
            <a:extLst>
              <a:ext uri="{FF2B5EF4-FFF2-40B4-BE49-F238E27FC236}">
                <a16:creationId xmlns:a16="http://schemas.microsoft.com/office/drawing/2014/main" id="{7427D441-C0B9-48AF-C1C8-20379CCA4D4D}"/>
              </a:ext>
            </a:extLst>
          </p:cNvPr>
          <p:cNvSpPr/>
          <p:nvPr/>
        </p:nvSpPr>
        <p:spPr>
          <a:xfrm>
            <a:off x="2226568" y="4077571"/>
            <a:ext cx="140498" cy="123607"/>
          </a:xfrm>
          <a:custGeom>
            <a:avLst/>
            <a:gdLst>
              <a:gd name="connsiteX0" fmla="*/ 92864 w 202022"/>
              <a:gd name="connsiteY0" fmla="*/ 110593 h 176864"/>
              <a:gd name="connsiteX1" fmla="*/ 122075 w 202022"/>
              <a:gd name="connsiteY1" fmla="*/ 133725 h 176864"/>
              <a:gd name="connsiteX2" fmla="*/ 156688 w 202022"/>
              <a:gd name="connsiteY2" fmla="*/ 119964 h 176864"/>
              <a:gd name="connsiteX3" fmla="*/ 162091 w 202022"/>
              <a:gd name="connsiteY3" fmla="*/ 83071 h 176864"/>
              <a:gd name="connsiteX4" fmla="*/ 162091 w 202022"/>
              <a:gd name="connsiteY4" fmla="*/ 83071 h 176864"/>
              <a:gd name="connsiteX5" fmla="*/ 196704 w 202022"/>
              <a:gd name="connsiteY5" fmla="*/ 69311 h 176864"/>
              <a:gd name="connsiteX6" fmla="*/ 202022 w 202022"/>
              <a:gd name="connsiteY6" fmla="*/ 32418 h 176864"/>
              <a:gd name="connsiteX7" fmla="*/ 202022 w 202022"/>
              <a:gd name="connsiteY7" fmla="*/ 32418 h 176864"/>
              <a:gd name="connsiteX8" fmla="*/ 202022 w 202022"/>
              <a:gd name="connsiteY8" fmla="*/ 32418 h 176864"/>
              <a:gd name="connsiteX9" fmla="*/ 172812 w 202022"/>
              <a:gd name="connsiteY9" fmla="*/ 9371 h 176864"/>
              <a:gd name="connsiteX10" fmla="*/ 138199 w 202022"/>
              <a:gd name="connsiteY10" fmla="*/ 23132 h 176864"/>
              <a:gd name="connsiteX11" fmla="*/ 108989 w 202022"/>
              <a:gd name="connsiteY11" fmla="*/ 0 h 176864"/>
              <a:gd name="connsiteX12" fmla="*/ 74376 w 202022"/>
              <a:gd name="connsiteY12" fmla="*/ 13761 h 176864"/>
              <a:gd name="connsiteX13" fmla="*/ 68973 w 202022"/>
              <a:gd name="connsiteY13" fmla="*/ 50653 h 176864"/>
              <a:gd name="connsiteX14" fmla="*/ 34360 w 202022"/>
              <a:gd name="connsiteY14" fmla="*/ 64414 h 176864"/>
              <a:gd name="connsiteX15" fmla="*/ 34360 w 202022"/>
              <a:gd name="connsiteY15" fmla="*/ 64414 h 176864"/>
              <a:gd name="connsiteX16" fmla="*/ 34360 w 202022"/>
              <a:gd name="connsiteY16" fmla="*/ 64414 h 176864"/>
              <a:gd name="connsiteX17" fmla="*/ 5150 w 202022"/>
              <a:gd name="connsiteY17" fmla="*/ 41282 h 176864"/>
              <a:gd name="connsiteX18" fmla="*/ 0 w 202022"/>
              <a:gd name="connsiteY18" fmla="*/ 43393 h 176864"/>
              <a:gd name="connsiteX19" fmla="*/ 3377 w 202022"/>
              <a:gd name="connsiteY19" fmla="*/ 53861 h 176864"/>
              <a:gd name="connsiteX20" fmla="*/ 15956 w 202022"/>
              <a:gd name="connsiteY20" fmla="*/ 60700 h 176864"/>
              <a:gd name="connsiteX21" fmla="*/ 25664 w 202022"/>
              <a:gd name="connsiteY21" fmla="*/ 73025 h 176864"/>
              <a:gd name="connsiteX22" fmla="*/ 23216 w 202022"/>
              <a:gd name="connsiteY22" fmla="*/ 96073 h 176864"/>
              <a:gd name="connsiteX23" fmla="*/ 18488 w 202022"/>
              <a:gd name="connsiteY23" fmla="*/ 123510 h 176864"/>
              <a:gd name="connsiteX24" fmla="*/ 17222 w 202022"/>
              <a:gd name="connsiteY24" fmla="*/ 147908 h 176864"/>
              <a:gd name="connsiteX25" fmla="*/ 9455 w 202022"/>
              <a:gd name="connsiteY25" fmla="*/ 165552 h 176864"/>
              <a:gd name="connsiteX26" fmla="*/ 17982 w 202022"/>
              <a:gd name="connsiteY26" fmla="*/ 176865 h 176864"/>
              <a:gd name="connsiteX27" fmla="*/ 18235 w 202022"/>
              <a:gd name="connsiteY27" fmla="*/ 175007 h 176864"/>
              <a:gd name="connsiteX28" fmla="*/ 52848 w 202022"/>
              <a:gd name="connsiteY28" fmla="*/ 161247 h 176864"/>
              <a:gd name="connsiteX29" fmla="*/ 58251 w 202022"/>
              <a:gd name="connsiteY29" fmla="*/ 124354 h 176864"/>
              <a:gd name="connsiteX30" fmla="*/ 58251 w 202022"/>
              <a:gd name="connsiteY30" fmla="*/ 124354 h 176864"/>
              <a:gd name="connsiteX31" fmla="*/ 92864 w 202022"/>
              <a:gd name="connsiteY31" fmla="*/ 110593 h 176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2022" h="176864">
                <a:moveTo>
                  <a:pt x="92864" y="110593"/>
                </a:moveTo>
                <a:lnTo>
                  <a:pt x="122075" y="133725"/>
                </a:lnTo>
                <a:lnTo>
                  <a:pt x="156688" y="119964"/>
                </a:lnTo>
                <a:lnTo>
                  <a:pt x="162091" y="83071"/>
                </a:lnTo>
                <a:lnTo>
                  <a:pt x="162091" y="83071"/>
                </a:lnTo>
                <a:lnTo>
                  <a:pt x="196704" y="69311"/>
                </a:lnTo>
                <a:lnTo>
                  <a:pt x="202022" y="32418"/>
                </a:lnTo>
                <a:lnTo>
                  <a:pt x="202022" y="32418"/>
                </a:lnTo>
                <a:lnTo>
                  <a:pt x="202022" y="32418"/>
                </a:lnTo>
                <a:lnTo>
                  <a:pt x="172812" y="9371"/>
                </a:lnTo>
                <a:lnTo>
                  <a:pt x="138199" y="23132"/>
                </a:lnTo>
                <a:lnTo>
                  <a:pt x="108989" y="0"/>
                </a:lnTo>
                <a:lnTo>
                  <a:pt x="74376" y="13761"/>
                </a:lnTo>
                <a:lnTo>
                  <a:pt x="68973" y="50653"/>
                </a:lnTo>
                <a:lnTo>
                  <a:pt x="34360" y="64414"/>
                </a:lnTo>
                <a:lnTo>
                  <a:pt x="34360" y="64414"/>
                </a:lnTo>
                <a:lnTo>
                  <a:pt x="34360" y="64414"/>
                </a:lnTo>
                <a:lnTo>
                  <a:pt x="5150" y="41282"/>
                </a:lnTo>
                <a:lnTo>
                  <a:pt x="0" y="43393"/>
                </a:lnTo>
                <a:lnTo>
                  <a:pt x="3377" y="53861"/>
                </a:lnTo>
                <a:lnTo>
                  <a:pt x="15956" y="60700"/>
                </a:lnTo>
                <a:lnTo>
                  <a:pt x="25664" y="73025"/>
                </a:lnTo>
                <a:lnTo>
                  <a:pt x="23216" y="96073"/>
                </a:lnTo>
                <a:lnTo>
                  <a:pt x="18488" y="123510"/>
                </a:lnTo>
                <a:lnTo>
                  <a:pt x="17222" y="147908"/>
                </a:lnTo>
                <a:lnTo>
                  <a:pt x="9455" y="165552"/>
                </a:lnTo>
                <a:lnTo>
                  <a:pt x="17982" y="176865"/>
                </a:lnTo>
                <a:lnTo>
                  <a:pt x="18235" y="175007"/>
                </a:lnTo>
                <a:lnTo>
                  <a:pt x="52848" y="161247"/>
                </a:lnTo>
                <a:lnTo>
                  <a:pt x="58251" y="124354"/>
                </a:lnTo>
                <a:lnTo>
                  <a:pt x="58251" y="124354"/>
                </a:lnTo>
                <a:lnTo>
                  <a:pt x="92864" y="110593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3" name="Freeform: Shape 492" title="CA-29">
            <a:extLst>
              <a:ext uri="{FF2B5EF4-FFF2-40B4-BE49-F238E27FC236}">
                <a16:creationId xmlns:a16="http://schemas.microsoft.com/office/drawing/2014/main" id="{7C7BD8A5-EF4E-0DDD-D6AC-2D7D1F785CA2}"/>
              </a:ext>
            </a:extLst>
          </p:cNvPr>
          <p:cNvSpPr/>
          <p:nvPr/>
        </p:nvSpPr>
        <p:spPr>
          <a:xfrm>
            <a:off x="2313580" y="3964938"/>
            <a:ext cx="153532" cy="106438"/>
          </a:xfrm>
          <a:custGeom>
            <a:avLst/>
            <a:gdLst>
              <a:gd name="connsiteX0" fmla="*/ 215361 w 220764"/>
              <a:gd name="connsiteY0" fmla="*/ 138537 h 152297"/>
              <a:gd name="connsiteX1" fmla="*/ 215361 w 220764"/>
              <a:gd name="connsiteY1" fmla="*/ 138537 h 152297"/>
              <a:gd name="connsiteX2" fmla="*/ 220764 w 220764"/>
              <a:gd name="connsiteY2" fmla="*/ 101644 h 152297"/>
              <a:gd name="connsiteX3" fmla="*/ 191554 w 220764"/>
              <a:gd name="connsiteY3" fmla="*/ 78597 h 152297"/>
              <a:gd name="connsiteX4" fmla="*/ 156941 w 220764"/>
              <a:gd name="connsiteY4" fmla="*/ 92358 h 152297"/>
              <a:gd name="connsiteX5" fmla="*/ 127731 w 220764"/>
              <a:gd name="connsiteY5" fmla="*/ 69226 h 152297"/>
              <a:gd name="connsiteX6" fmla="*/ 133049 w 220764"/>
              <a:gd name="connsiteY6" fmla="*/ 32418 h 152297"/>
              <a:gd name="connsiteX7" fmla="*/ 103839 w 220764"/>
              <a:gd name="connsiteY7" fmla="*/ 9286 h 152297"/>
              <a:gd name="connsiteX8" fmla="*/ 69226 w 220764"/>
              <a:gd name="connsiteY8" fmla="*/ 23047 h 152297"/>
              <a:gd name="connsiteX9" fmla="*/ 40016 w 220764"/>
              <a:gd name="connsiteY9" fmla="*/ 0 h 152297"/>
              <a:gd name="connsiteX10" fmla="*/ 5403 w 220764"/>
              <a:gd name="connsiteY10" fmla="*/ 13761 h 152297"/>
              <a:gd name="connsiteX11" fmla="*/ 0 w 220764"/>
              <a:gd name="connsiteY11" fmla="*/ 50569 h 152297"/>
              <a:gd name="connsiteX12" fmla="*/ 29210 w 220764"/>
              <a:gd name="connsiteY12" fmla="*/ 73700 h 152297"/>
              <a:gd name="connsiteX13" fmla="*/ 23891 w 220764"/>
              <a:gd name="connsiteY13" fmla="*/ 110593 h 152297"/>
              <a:gd name="connsiteX14" fmla="*/ 53102 w 220764"/>
              <a:gd name="connsiteY14" fmla="*/ 133640 h 152297"/>
              <a:gd name="connsiteX15" fmla="*/ 87715 w 220764"/>
              <a:gd name="connsiteY15" fmla="*/ 119879 h 152297"/>
              <a:gd name="connsiteX16" fmla="*/ 116925 w 220764"/>
              <a:gd name="connsiteY16" fmla="*/ 143011 h 152297"/>
              <a:gd name="connsiteX17" fmla="*/ 151538 w 220764"/>
              <a:gd name="connsiteY17" fmla="*/ 129250 h 152297"/>
              <a:gd name="connsiteX18" fmla="*/ 180748 w 220764"/>
              <a:gd name="connsiteY18" fmla="*/ 152298 h 152297"/>
              <a:gd name="connsiteX19" fmla="*/ 215361 w 220764"/>
              <a:gd name="connsiteY19" fmla="*/ 138537 h 152297"/>
              <a:gd name="connsiteX20" fmla="*/ 215361 w 220764"/>
              <a:gd name="connsiteY20" fmla="*/ 138537 h 15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20764" h="152297">
                <a:moveTo>
                  <a:pt x="215361" y="138537"/>
                </a:moveTo>
                <a:lnTo>
                  <a:pt x="215361" y="138537"/>
                </a:lnTo>
                <a:lnTo>
                  <a:pt x="220764" y="101644"/>
                </a:lnTo>
                <a:lnTo>
                  <a:pt x="191554" y="78597"/>
                </a:lnTo>
                <a:lnTo>
                  <a:pt x="156941" y="92358"/>
                </a:lnTo>
                <a:lnTo>
                  <a:pt x="127731" y="69226"/>
                </a:lnTo>
                <a:lnTo>
                  <a:pt x="133049" y="32418"/>
                </a:lnTo>
                <a:lnTo>
                  <a:pt x="103839" y="9286"/>
                </a:lnTo>
                <a:lnTo>
                  <a:pt x="69226" y="23047"/>
                </a:lnTo>
                <a:lnTo>
                  <a:pt x="40016" y="0"/>
                </a:lnTo>
                <a:lnTo>
                  <a:pt x="5403" y="13761"/>
                </a:lnTo>
                <a:lnTo>
                  <a:pt x="0" y="50569"/>
                </a:lnTo>
                <a:lnTo>
                  <a:pt x="29210" y="73700"/>
                </a:lnTo>
                <a:lnTo>
                  <a:pt x="23891" y="110593"/>
                </a:lnTo>
                <a:lnTo>
                  <a:pt x="53102" y="133640"/>
                </a:lnTo>
                <a:lnTo>
                  <a:pt x="87715" y="119879"/>
                </a:lnTo>
                <a:lnTo>
                  <a:pt x="116925" y="143011"/>
                </a:lnTo>
                <a:lnTo>
                  <a:pt x="151538" y="129250"/>
                </a:lnTo>
                <a:lnTo>
                  <a:pt x="180748" y="152298"/>
                </a:lnTo>
                <a:lnTo>
                  <a:pt x="215361" y="138537"/>
                </a:lnTo>
                <a:lnTo>
                  <a:pt x="215361" y="138537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4" name="Freeform: Shape 493" title="CA-52">
            <a:extLst>
              <a:ext uri="{FF2B5EF4-FFF2-40B4-BE49-F238E27FC236}">
                <a16:creationId xmlns:a16="http://schemas.microsoft.com/office/drawing/2014/main" id="{7E0A3B1B-3600-14B9-9DFF-44E3600A9DE3}"/>
              </a:ext>
            </a:extLst>
          </p:cNvPr>
          <p:cNvSpPr/>
          <p:nvPr/>
        </p:nvSpPr>
        <p:spPr>
          <a:xfrm>
            <a:off x="2452140" y="4103650"/>
            <a:ext cx="153532" cy="106438"/>
          </a:xfrm>
          <a:custGeom>
            <a:avLst/>
            <a:gdLst>
              <a:gd name="connsiteX0" fmla="*/ 29210 w 220764"/>
              <a:gd name="connsiteY0" fmla="*/ 73700 h 152297"/>
              <a:gd name="connsiteX1" fmla="*/ 63823 w 220764"/>
              <a:gd name="connsiteY1" fmla="*/ 59940 h 152297"/>
              <a:gd name="connsiteX2" fmla="*/ 93033 w 220764"/>
              <a:gd name="connsiteY2" fmla="*/ 83071 h 152297"/>
              <a:gd name="connsiteX3" fmla="*/ 87715 w 220764"/>
              <a:gd name="connsiteY3" fmla="*/ 119879 h 152297"/>
              <a:gd name="connsiteX4" fmla="*/ 116925 w 220764"/>
              <a:gd name="connsiteY4" fmla="*/ 143011 h 152297"/>
              <a:gd name="connsiteX5" fmla="*/ 151538 w 220764"/>
              <a:gd name="connsiteY5" fmla="*/ 129250 h 152297"/>
              <a:gd name="connsiteX6" fmla="*/ 180748 w 220764"/>
              <a:gd name="connsiteY6" fmla="*/ 152298 h 152297"/>
              <a:gd name="connsiteX7" fmla="*/ 215361 w 220764"/>
              <a:gd name="connsiteY7" fmla="*/ 138537 h 152297"/>
              <a:gd name="connsiteX8" fmla="*/ 220764 w 220764"/>
              <a:gd name="connsiteY8" fmla="*/ 101729 h 152297"/>
              <a:gd name="connsiteX9" fmla="*/ 191554 w 220764"/>
              <a:gd name="connsiteY9" fmla="*/ 78597 h 152297"/>
              <a:gd name="connsiteX10" fmla="*/ 196873 w 220764"/>
              <a:gd name="connsiteY10" fmla="*/ 41789 h 152297"/>
              <a:gd name="connsiteX11" fmla="*/ 167663 w 220764"/>
              <a:gd name="connsiteY11" fmla="*/ 18657 h 152297"/>
              <a:gd name="connsiteX12" fmla="*/ 133049 w 220764"/>
              <a:gd name="connsiteY12" fmla="*/ 32418 h 152297"/>
              <a:gd name="connsiteX13" fmla="*/ 103839 w 220764"/>
              <a:gd name="connsiteY13" fmla="*/ 9371 h 152297"/>
              <a:gd name="connsiteX14" fmla="*/ 69226 w 220764"/>
              <a:gd name="connsiteY14" fmla="*/ 23132 h 152297"/>
              <a:gd name="connsiteX15" fmla="*/ 40016 w 220764"/>
              <a:gd name="connsiteY15" fmla="*/ 0 h 152297"/>
              <a:gd name="connsiteX16" fmla="*/ 5403 w 220764"/>
              <a:gd name="connsiteY16" fmla="*/ 13761 h 152297"/>
              <a:gd name="connsiteX17" fmla="*/ 0 w 220764"/>
              <a:gd name="connsiteY17" fmla="*/ 50653 h 152297"/>
              <a:gd name="connsiteX18" fmla="*/ 29210 w 220764"/>
              <a:gd name="connsiteY18" fmla="*/ 73700 h 15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0764" h="152297">
                <a:moveTo>
                  <a:pt x="29210" y="73700"/>
                </a:moveTo>
                <a:lnTo>
                  <a:pt x="63823" y="59940"/>
                </a:lnTo>
                <a:lnTo>
                  <a:pt x="93033" y="83071"/>
                </a:lnTo>
                <a:lnTo>
                  <a:pt x="87715" y="119879"/>
                </a:lnTo>
                <a:lnTo>
                  <a:pt x="116925" y="143011"/>
                </a:lnTo>
                <a:lnTo>
                  <a:pt x="151538" y="129250"/>
                </a:lnTo>
                <a:lnTo>
                  <a:pt x="180748" y="152298"/>
                </a:lnTo>
                <a:lnTo>
                  <a:pt x="215361" y="138537"/>
                </a:lnTo>
                <a:lnTo>
                  <a:pt x="220764" y="101729"/>
                </a:lnTo>
                <a:lnTo>
                  <a:pt x="191554" y="78597"/>
                </a:lnTo>
                <a:lnTo>
                  <a:pt x="196873" y="41789"/>
                </a:lnTo>
                <a:lnTo>
                  <a:pt x="167663" y="18657"/>
                </a:lnTo>
                <a:lnTo>
                  <a:pt x="133049" y="32418"/>
                </a:lnTo>
                <a:lnTo>
                  <a:pt x="103839" y="9371"/>
                </a:lnTo>
                <a:lnTo>
                  <a:pt x="69226" y="23132"/>
                </a:lnTo>
                <a:lnTo>
                  <a:pt x="40016" y="0"/>
                </a:lnTo>
                <a:lnTo>
                  <a:pt x="5403" y="13761"/>
                </a:lnTo>
                <a:lnTo>
                  <a:pt x="0" y="50653"/>
                </a:lnTo>
                <a:lnTo>
                  <a:pt x="29210" y="73700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5" name="Freeform: Shape 494" title="CA-39">
            <a:extLst>
              <a:ext uri="{FF2B5EF4-FFF2-40B4-BE49-F238E27FC236}">
                <a16:creationId xmlns:a16="http://schemas.microsoft.com/office/drawing/2014/main" id="{FD8CEE0A-60F7-93BD-01FE-17346EEFCD5E}"/>
              </a:ext>
            </a:extLst>
          </p:cNvPr>
          <p:cNvSpPr/>
          <p:nvPr/>
        </p:nvSpPr>
        <p:spPr>
          <a:xfrm>
            <a:off x="2662917" y="4150262"/>
            <a:ext cx="136153" cy="127797"/>
          </a:xfrm>
          <a:custGeom>
            <a:avLst/>
            <a:gdLst>
              <a:gd name="connsiteX0" fmla="*/ 85351 w 195775"/>
              <a:gd name="connsiteY0" fmla="*/ 3039 h 182858"/>
              <a:gd name="connsiteX1" fmla="*/ 79948 w 195775"/>
              <a:gd name="connsiteY1" fmla="*/ 39932 h 182858"/>
              <a:gd name="connsiteX2" fmla="*/ 45335 w 195775"/>
              <a:gd name="connsiteY2" fmla="*/ 53692 h 182858"/>
              <a:gd name="connsiteX3" fmla="*/ 39932 w 195775"/>
              <a:gd name="connsiteY3" fmla="*/ 90501 h 182858"/>
              <a:gd name="connsiteX4" fmla="*/ 39932 w 195775"/>
              <a:gd name="connsiteY4" fmla="*/ 90501 h 182858"/>
              <a:gd name="connsiteX5" fmla="*/ 5319 w 195775"/>
              <a:gd name="connsiteY5" fmla="*/ 104262 h 182858"/>
              <a:gd name="connsiteX6" fmla="*/ 0 w 195775"/>
              <a:gd name="connsiteY6" fmla="*/ 141154 h 182858"/>
              <a:gd name="connsiteX7" fmla="*/ 29295 w 195775"/>
              <a:gd name="connsiteY7" fmla="*/ 164201 h 182858"/>
              <a:gd name="connsiteX8" fmla="*/ 63823 w 195775"/>
              <a:gd name="connsiteY8" fmla="*/ 150440 h 182858"/>
              <a:gd name="connsiteX9" fmla="*/ 93033 w 195775"/>
              <a:gd name="connsiteY9" fmla="*/ 173572 h 182858"/>
              <a:gd name="connsiteX10" fmla="*/ 127646 w 195775"/>
              <a:gd name="connsiteY10" fmla="*/ 159811 h 182858"/>
              <a:gd name="connsiteX11" fmla="*/ 156857 w 195775"/>
              <a:gd name="connsiteY11" fmla="*/ 182859 h 182858"/>
              <a:gd name="connsiteX12" fmla="*/ 191470 w 195775"/>
              <a:gd name="connsiteY12" fmla="*/ 169098 h 182858"/>
              <a:gd name="connsiteX13" fmla="*/ 195775 w 195775"/>
              <a:gd name="connsiteY13" fmla="*/ 140141 h 182858"/>
              <a:gd name="connsiteX14" fmla="*/ 92949 w 195775"/>
              <a:gd name="connsiteY14" fmla="*/ 0 h 182858"/>
              <a:gd name="connsiteX15" fmla="*/ 85351 w 195775"/>
              <a:gd name="connsiteY15" fmla="*/ 3039 h 182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5775" h="182858">
                <a:moveTo>
                  <a:pt x="85351" y="3039"/>
                </a:moveTo>
                <a:lnTo>
                  <a:pt x="79948" y="39932"/>
                </a:lnTo>
                <a:lnTo>
                  <a:pt x="45335" y="53692"/>
                </a:lnTo>
                <a:lnTo>
                  <a:pt x="39932" y="90501"/>
                </a:lnTo>
                <a:lnTo>
                  <a:pt x="39932" y="90501"/>
                </a:lnTo>
                <a:lnTo>
                  <a:pt x="5319" y="104262"/>
                </a:lnTo>
                <a:lnTo>
                  <a:pt x="0" y="141154"/>
                </a:lnTo>
                <a:lnTo>
                  <a:pt x="29295" y="164201"/>
                </a:lnTo>
                <a:lnTo>
                  <a:pt x="63823" y="150440"/>
                </a:lnTo>
                <a:lnTo>
                  <a:pt x="93033" y="173572"/>
                </a:lnTo>
                <a:lnTo>
                  <a:pt x="127646" y="159811"/>
                </a:lnTo>
                <a:lnTo>
                  <a:pt x="156857" y="182859"/>
                </a:lnTo>
                <a:lnTo>
                  <a:pt x="191470" y="169098"/>
                </a:lnTo>
                <a:lnTo>
                  <a:pt x="195775" y="140141"/>
                </a:lnTo>
                <a:lnTo>
                  <a:pt x="92949" y="0"/>
                </a:lnTo>
                <a:lnTo>
                  <a:pt x="85351" y="3039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6" name="Freeform: Shape 495" title="CA-43">
            <a:extLst>
              <a:ext uri="{FF2B5EF4-FFF2-40B4-BE49-F238E27FC236}">
                <a16:creationId xmlns:a16="http://schemas.microsoft.com/office/drawing/2014/main" id="{3F233546-CECC-E3E8-37E4-39274B9CC7C0}"/>
              </a:ext>
            </a:extLst>
          </p:cNvPr>
          <p:cNvSpPr/>
          <p:nvPr/>
        </p:nvSpPr>
        <p:spPr>
          <a:xfrm>
            <a:off x="2562872" y="4242363"/>
            <a:ext cx="120419" cy="135349"/>
          </a:xfrm>
          <a:custGeom>
            <a:avLst/>
            <a:gdLst>
              <a:gd name="connsiteX0" fmla="*/ 0 w 173150"/>
              <a:gd name="connsiteY0" fmla="*/ 101307 h 193664"/>
              <a:gd name="connsiteX1" fmla="*/ 29210 w 173150"/>
              <a:gd name="connsiteY1" fmla="*/ 124354 h 193664"/>
              <a:gd name="connsiteX2" fmla="*/ 63823 w 173150"/>
              <a:gd name="connsiteY2" fmla="*/ 110593 h 193664"/>
              <a:gd name="connsiteX3" fmla="*/ 63823 w 173150"/>
              <a:gd name="connsiteY3" fmla="*/ 110593 h 193664"/>
              <a:gd name="connsiteX4" fmla="*/ 93033 w 173150"/>
              <a:gd name="connsiteY4" fmla="*/ 133725 h 193664"/>
              <a:gd name="connsiteX5" fmla="*/ 87715 w 173150"/>
              <a:gd name="connsiteY5" fmla="*/ 170533 h 193664"/>
              <a:gd name="connsiteX6" fmla="*/ 116925 w 173150"/>
              <a:gd name="connsiteY6" fmla="*/ 193665 h 193664"/>
              <a:gd name="connsiteX7" fmla="*/ 151538 w 173150"/>
              <a:gd name="connsiteY7" fmla="*/ 179904 h 193664"/>
              <a:gd name="connsiteX8" fmla="*/ 156941 w 173150"/>
              <a:gd name="connsiteY8" fmla="*/ 143011 h 193664"/>
              <a:gd name="connsiteX9" fmla="*/ 127646 w 173150"/>
              <a:gd name="connsiteY9" fmla="*/ 119964 h 193664"/>
              <a:gd name="connsiteX10" fmla="*/ 133049 w 173150"/>
              <a:gd name="connsiteY10" fmla="*/ 83071 h 193664"/>
              <a:gd name="connsiteX11" fmla="*/ 167663 w 173150"/>
              <a:gd name="connsiteY11" fmla="*/ 69311 h 193664"/>
              <a:gd name="connsiteX12" fmla="*/ 173150 w 173150"/>
              <a:gd name="connsiteY12" fmla="*/ 32418 h 193664"/>
              <a:gd name="connsiteX13" fmla="*/ 143856 w 173150"/>
              <a:gd name="connsiteY13" fmla="*/ 9371 h 193664"/>
              <a:gd name="connsiteX14" fmla="*/ 109242 w 173150"/>
              <a:gd name="connsiteY14" fmla="*/ 23132 h 193664"/>
              <a:gd name="connsiteX15" fmla="*/ 79948 w 173150"/>
              <a:gd name="connsiteY15" fmla="*/ 0 h 193664"/>
              <a:gd name="connsiteX16" fmla="*/ 45335 w 173150"/>
              <a:gd name="connsiteY16" fmla="*/ 13761 h 193664"/>
              <a:gd name="connsiteX17" fmla="*/ 40016 w 173150"/>
              <a:gd name="connsiteY17" fmla="*/ 50653 h 193664"/>
              <a:gd name="connsiteX18" fmla="*/ 5403 w 173150"/>
              <a:gd name="connsiteY18" fmla="*/ 64414 h 193664"/>
              <a:gd name="connsiteX19" fmla="*/ 0 w 173150"/>
              <a:gd name="connsiteY19" fmla="*/ 101307 h 193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3150" h="193664">
                <a:moveTo>
                  <a:pt x="0" y="101307"/>
                </a:moveTo>
                <a:lnTo>
                  <a:pt x="29210" y="124354"/>
                </a:lnTo>
                <a:lnTo>
                  <a:pt x="63823" y="110593"/>
                </a:lnTo>
                <a:lnTo>
                  <a:pt x="63823" y="110593"/>
                </a:lnTo>
                <a:lnTo>
                  <a:pt x="93033" y="133725"/>
                </a:lnTo>
                <a:lnTo>
                  <a:pt x="87715" y="170533"/>
                </a:lnTo>
                <a:lnTo>
                  <a:pt x="116925" y="193665"/>
                </a:lnTo>
                <a:lnTo>
                  <a:pt x="151538" y="179904"/>
                </a:lnTo>
                <a:lnTo>
                  <a:pt x="156941" y="143011"/>
                </a:lnTo>
                <a:lnTo>
                  <a:pt x="127646" y="119964"/>
                </a:lnTo>
                <a:lnTo>
                  <a:pt x="133049" y="83071"/>
                </a:lnTo>
                <a:lnTo>
                  <a:pt x="167663" y="69311"/>
                </a:lnTo>
                <a:lnTo>
                  <a:pt x="173150" y="32418"/>
                </a:lnTo>
                <a:lnTo>
                  <a:pt x="143856" y="9371"/>
                </a:lnTo>
                <a:lnTo>
                  <a:pt x="109242" y="23132"/>
                </a:lnTo>
                <a:lnTo>
                  <a:pt x="79948" y="0"/>
                </a:lnTo>
                <a:lnTo>
                  <a:pt x="45335" y="13761"/>
                </a:lnTo>
                <a:lnTo>
                  <a:pt x="40016" y="50653"/>
                </a:lnTo>
                <a:lnTo>
                  <a:pt x="5403" y="64414"/>
                </a:lnTo>
                <a:lnTo>
                  <a:pt x="0" y="101307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7" name="Freeform: Shape 496" title="CA-44">
            <a:extLst>
              <a:ext uri="{FF2B5EF4-FFF2-40B4-BE49-F238E27FC236}">
                <a16:creationId xmlns:a16="http://schemas.microsoft.com/office/drawing/2014/main" id="{62357954-CCFA-B011-68C3-5D95D3190684}"/>
              </a:ext>
            </a:extLst>
          </p:cNvPr>
          <p:cNvSpPr/>
          <p:nvPr/>
        </p:nvSpPr>
        <p:spPr>
          <a:xfrm>
            <a:off x="2651644" y="4255402"/>
            <a:ext cx="120359" cy="128800"/>
          </a:xfrm>
          <a:custGeom>
            <a:avLst/>
            <a:gdLst>
              <a:gd name="connsiteX0" fmla="*/ 173066 w 173065"/>
              <a:gd name="connsiteY0" fmla="*/ 32418 h 184293"/>
              <a:gd name="connsiteX1" fmla="*/ 143855 w 173065"/>
              <a:gd name="connsiteY1" fmla="*/ 9371 h 184293"/>
              <a:gd name="connsiteX2" fmla="*/ 109242 w 173065"/>
              <a:gd name="connsiteY2" fmla="*/ 23132 h 184293"/>
              <a:gd name="connsiteX3" fmla="*/ 80032 w 173065"/>
              <a:gd name="connsiteY3" fmla="*/ 0 h 184293"/>
              <a:gd name="connsiteX4" fmla="*/ 45504 w 173065"/>
              <a:gd name="connsiteY4" fmla="*/ 13761 h 184293"/>
              <a:gd name="connsiteX5" fmla="*/ 40016 w 173065"/>
              <a:gd name="connsiteY5" fmla="*/ 50653 h 184293"/>
              <a:gd name="connsiteX6" fmla="*/ 5403 w 173065"/>
              <a:gd name="connsiteY6" fmla="*/ 64414 h 184293"/>
              <a:gd name="connsiteX7" fmla="*/ 0 w 173065"/>
              <a:gd name="connsiteY7" fmla="*/ 101307 h 184293"/>
              <a:gd name="connsiteX8" fmla="*/ 29294 w 173065"/>
              <a:gd name="connsiteY8" fmla="*/ 124354 h 184293"/>
              <a:gd name="connsiteX9" fmla="*/ 23891 w 173065"/>
              <a:gd name="connsiteY9" fmla="*/ 161247 h 184293"/>
              <a:gd name="connsiteX10" fmla="*/ 53102 w 173065"/>
              <a:gd name="connsiteY10" fmla="*/ 184294 h 184293"/>
              <a:gd name="connsiteX11" fmla="*/ 87715 w 173065"/>
              <a:gd name="connsiteY11" fmla="*/ 170533 h 184293"/>
              <a:gd name="connsiteX12" fmla="*/ 93118 w 173065"/>
              <a:gd name="connsiteY12" fmla="*/ 133725 h 184293"/>
              <a:gd name="connsiteX13" fmla="*/ 127731 w 173065"/>
              <a:gd name="connsiteY13" fmla="*/ 119964 h 184293"/>
              <a:gd name="connsiteX14" fmla="*/ 133134 w 173065"/>
              <a:gd name="connsiteY14" fmla="*/ 83072 h 184293"/>
              <a:gd name="connsiteX15" fmla="*/ 167747 w 173065"/>
              <a:gd name="connsiteY15" fmla="*/ 69311 h 184293"/>
              <a:gd name="connsiteX16" fmla="*/ 173066 w 173065"/>
              <a:gd name="connsiteY16" fmla="*/ 32418 h 184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3065" h="184293">
                <a:moveTo>
                  <a:pt x="173066" y="32418"/>
                </a:moveTo>
                <a:lnTo>
                  <a:pt x="143855" y="9371"/>
                </a:lnTo>
                <a:lnTo>
                  <a:pt x="109242" y="23132"/>
                </a:lnTo>
                <a:lnTo>
                  <a:pt x="80032" y="0"/>
                </a:lnTo>
                <a:lnTo>
                  <a:pt x="45504" y="13761"/>
                </a:lnTo>
                <a:lnTo>
                  <a:pt x="40016" y="50653"/>
                </a:lnTo>
                <a:lnTo>
                  <a:pt x="5403" y="64414"/>
                </a:lnTo>
                <a:lnTo>
                  <a:pt x="0" y="101307"/>
                </a:lnTo>
                <a:lnTo>
                  <a:pt x="29294" y="124354"/>
                </a:lnTo>
                <a:lnTo>
                  <a:pt x="23891" y="161247"/>
                </a:lnTo>
                <a:lnTo>
                  <a:pt x="53102" y="184294"/>
                </a:lnTo>
                <a:lnTo>
                  <a:pt x="87715" y="170533"/>
                </a:lnTo>
                <a:lnTo>
                  <a:pt x="93118" y="133725"/>
                </a:lnTo>
                <a:lnTo>
                  <a:pt x="127731" y="119964"/>
                </a:lnTo>
                <a:lnTo>
                  <a:pt x="133134" y="83072"/>
                </a:lnTo>
                <a:lnTo>
                  <a:pt x="167747" y="69311"/>
                </a:lnTo>
                <a:lnTo>
                  <a:pt x="173066" y="32418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8" name="Freeform: Shape 497" title="CA-40">
            <a:extLst>
              <a:ext uri="{FF2B5EF4-FFF2-40B4-BE49-F238E27FC236}">
                <a16:creationId xmlns:a16="http://schemas.microsoft.com/office/drawing/2014/main" id="{F88A2AEE-9A54-2153-FB31-D99724042B16}"/>
              </a:ext>
            </a:extLst>
          </p:cNvPr>
          <p:cNvSpPr/>
          <p:nvPr/>
        </p:nvSpPr>
        <p:spPr>
          <a:xfrm>
            <a:off x="2324853" y="4132502"/>
            <a:ext cx="119773" cy="166383"/>
          </a:xfrm>
          <a:custGeom>
            <a:avLst/>
            <a:gdLst>
              <a:gd name="connsiteX0" fmla="*/ 119204 w 172221"/>
              <a:gd name="connsiteY0" fmla="*/ 0 h 238070"/>
              <a:gd name="connsiteX1" fmla="*/ 84591 w 172221"/>
              <a:gd name="connsiteY1" fmla="*/ 13761 h 238070"/>
              <a:gd name="connsiteX2" fmla="*/ 79188 w 172221"/>
              <a:gd name="connsiteY2" fmla="*/ 50653 h 238070"/>
              <a:gd name="connsiteX3" fmla="*/ 108398 w 172221"/>
              <a:gd name="connsiteY3" fmla="*/ 73701 h 238070"/>
              <a:gd name="connsiteX4" fmla="*/ 102995 w 172221"/>
              <a:gd name="connsiteY4" fmla="*/ 110593 h 238070"/>
              <a:gd name="connsiteX5" fmla="*/ 68382 w 172221"/>
              <a:gd name="connsiteY5" fmla="*/ 124354 h 238070"/>
              <a:gd name="connsiteX6" fmla="*/ 39172 w 172221"/>
              <a:gd name="connsiteY6" fmla="*/ 101307 h 238070"/>
              <a:gd name="connsiteX7" fmla="*/ 4559 w 172221"/>
              <a:gd name="connsiteY7" fmla="*/ 115068 h 238070"/>
              <a:gd name="connsiteX8" fmla="*/ 422 w 172221"/>
              <a:gd name="connsiteY8" fmla="*/ 143771 h 238070"/>
              <a:gd name="connsiteX9" fmla="*/ 0 w 172221"/>
              <a:gd name="connsiteY9" fmla="*/ 145460 h 238070"/>
              <a:gd name="connsiteX10" fmla="*/ 7598 w 172221"/>
              <a:gd name="connsiteY10" fmla="*/ 148499 h 238070"/>
              <a:gd name="connsiteX11" fmla="*/ 12663 w 172221"/>
              <a:gd name="connsiteY11" fmla="*/ 150440 h 238070"/>
              <a:gd name="connsiteX12" fmla="*/ 32587 w 172221"/>
              <a:gd name="connsiteY12" fmla="*/ 169689 h 238070"/>
              <a:gd name="connsiteX13" fmla="*/ 34107 w 172221"/>
              <a:gd name="connsiteY13" fmla="*/ 172812 h 238070"/>
              <a:gd name="connsiteX14" fmla="*/ 45757 w 172221"/>
              <a:gd name="connsiteY14" fmla="*/ 196704 h 238070"/>
              <a:gd name="connsiteX15" fmla="*/ 72350 w 172221"/>
              <a:gd name="connsiteY15" fmla="*/ 225238 h 238070"/>
              <a:gd name="connsiteX16" fmla="*/ 74292 w 172221"/>
              <a:gd name="connsiteY16" fmla="*/ 226251 h 238070"/>
              <a:gd name="connsiteX17" fmla="*/ 93118 w 172221"/>
              <a:gd name="connsiteY17" fmla="*/ 236298 h 238070"/>
              <a:gd name="connsiteX18" fmla="*/ 108229 w 172221"/>
              <a:gd name="connsiteY18" fmla="*/ 238071 h 238070"/>
              <a:gd name="connsiteX19" fmla="*/ 86870 w 172221"/>
              <a:gd name="connsiteY19" fmla="*/ 221186 h 238070"/>
              <a:gd name="connsiteX20" fmla="*/ 92274 w 172221"/>
              <a:gd name="connsiteY20" fmla="*/ 184378 h 238070"/>
              <a:gd name="connsiteX21" fmla="*/ 126887 w 172221"/>
              <a:gd name="connsiteY21" fmla="*/ 170533 h 238070"/>
              <a:gd name="connsiteX22" fmla="*/ 126887 w 172221"/>
              <a:gd name="connsiteY22" fmla="*/ 170533 h 238070"/>
              <a:gd name="connsiteX23" fmla="*/ 132290 w 172221"/>
              <a:gd name="connsiteY23" fmla="*/ 133725 h 238070"/>
              <a:gd name="connsiteX24" fmla="*/ 166903 w 172221"/>
              <a:gd name="connsiteY24" fmla="*/ 119964 h 238070"/>
              <a:gd name="connsiteX25" fmla="*/ 172221 w 172221"/>
              <a:gd name="connsiteY25" fmla="*/ 83071 h 238070"/>
              <a:gd name="connsiteX26" fmla="*/ 143011 w 172221"/>
              <a:gd name="connsiteY26" fmla="*/ 59940 h 238070"/>
              <a:gd name="connsiteX27" fmla="*/ 148414 w 172221"/>
              <a:gd name="connsiteY27" fmla="*/ 23132 h 238070"/>
              <a:gd name="connsiteX28" fmla="*/ 119204 w 172221"/>
              <a:gd name="connsiteY28" fmla="*/ 0 h 238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2221" h="238070">
                <a:moveTo>
                  <a:pt x="119204" y="0"/>
                </a:moveTo>
                <a:lnTo>
                  <a:pt x="84591" y="13761"/>
                </a:lnTo>
                <a:lnTo>
                  <a:pt x="79188" y="50653"/>
                </a:lnTo>
                <a:lnTo>
                  <a:pt x="108398" y="73701"/>
                </a:lnTo>
                <a:lnTo>
                  <a:pt x="102995" y="110593"/>
                </a:lnTo>
                <a:lnTo>
                  <a:pt x="68382" y="124354"/>
                </a:lnTo>
                <a:lnTo>
                  <a:pt x="39172" y="101307"/>
                </a:lnTo>
                <a:lnTo>
                  <a:pt x="4559" y="115068"/>
                </a:lnTo>
                <a:lnTo>
                  <a:pt x="422" y="143771"/>
                </a:lnTo>
                <a:lnTo>
                  <a:pt x="0" y="145460"/>
                </a:lnTo>
                <a:lnTo>
                  <a:pt x="7598" y="148499"/>
                </a:lnTo>
                <a:lnTo>
                  <a:pt x="12663" y="150440"/>
                </a:lnTo>
                <a:lnTo>
                  <a:pt x="32587" y="169689"/>
                </a:lnTo>
                <a:lnTo>
                  <a:pt x="34107" y="172812"/>
                </a:lnTo>
                <a:lnTo>
                  <a:pt x="45757" y="196704"/>
                </a:lnTo>
                <a:lnTo>
                  <a:pt x="72350" y="225238"/>
                </a:lnTo>
                <a:lnTo>
                  <a:pt x="74292" y="226251"/>
                </a:lnTo>
                <a:lnTo>
                  <a:pt x="93118" y="236298"/>
                </a:lnTo>
                <a:lnTo>
                  <a:pt x="108229" y="238071"/>
                </a:lnTo>
                <a:lnTo>
                  <a:pt x="86870" y="221186"/>
                </a:lnTo>
                <a:lnTo>
                  <a:pt x="92274" y="184378"/>
                </a:lnTo>
                <a:lnTo>
                  <a:pt x="126887" y="170533"/>
                </a:lnTo>
                <a:lnTo>
                  <a:pt x="126887" y="170533"/>
                </a:lnTo>
                <a:lnTo>
                  <a:pt x="132290" y="133725"/>
                </a:lnTo>
                <a:lnTo>
                  <a:pt x="166903" y="119964"/>
                </a:lnTo>
                <a:lnTo>
                  <a:pt x="172221" y="83071"/>
                </a:lnTo>
                <a:lnTo>
                  <a:pt x="143011" y="59940"/>
                </a:lnTo>
                <a:lnTo>
                  <a:pt x="148414" y="23132"/>
                </a:lnTo>
                <a:lnTo>
                  <a:pt x="119204" y="0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9" name="Freeform: Shape 498" title="CA-33">
            <a:extLst>
              <a:ext uri="{FF2B5EF4-FFF2-40B4-BE49-F238E27FC236}">
                <a16:creationId xmlns:a16="http://schemas.microsoft.com/office/drawing/2014/main" id="{48B1CEA4-5F48-CB06-0D35-FF380C5A6ADA}"/>
              </a:ext>
            </a:extLst>
          </p:cNvPr>
          <p:cNvSpPr/>
          <p:nvPr/>
        </p:nvSpPr>
        <p:spPr>
          <a:xfrm>
            <a:off x="2346753" y="4048720"/>
            <a:ext cx="136975" cy="99948"/>
          </a:xfrm>
          <a:custGeom>
            <a:avLst/>
            <a:gdLst>
              <a:gd name="connsiteX0" fmla="*/ 0 w 196957"/>
              <a:gd name="connsiteY0" fmla="*/ 50653 h 143011"/>
              <a:gd name="connsiteX1" fmla="*/ 29210 w 196957"/>
              <a:gd name="connsiteY1" fmla="*/ 73701 h 143011"/>
              <a:gd name="connsiteX2" fmla="*/ 29210 w 196957"/>
              <a:gd name="connsiteY2" fmla="*/ 73701 h 143011"/>
              <a:gd name="connsiteX3" fmla="*/ 29210 w 196957"/>
              <a:gd name="connsiteY3" fmla="*/ 73701 h 143011"/>
              <a:gd name="connsiteX4" fmla="*/ 23892 w 196957"/>
              <a:gd name="connsiteY4" fmla="*/ 110593 h 143011"/>
              <a:gd name="connsiteX5" fmla="*/ 53102 w 196957"/>
              <a:gd name="connsiteY5" fmla="*/ 133641 h 143011"/>
              <a:gd name="connsiteX6" fmla="*/ 87715 w 196957"/>
              <a:gd name="connsiteY6" fmla="*/ 119880 h 143011"/>
              <a:gd name="connsiteX7" fmla="*/ 116925 w 196957"/>
              <a:gd name="connsiteY7" fmla="*/ 143011 h 143011"/>
              <a:gd name="connsiteX8" fmla="*/ 151538 w 196957"/>
              <a:gd name="connsiteY8" fmla="*/ 129251 h 143011"/>
              <a:gd name="connsiteX9" fmla="*/ 156941 w 196957"/>
              <a:gd name="connsiteY9" fmla="*/ 92358 h 143011"/>
              <a:gd name="connsiteX10" fmla="*/ 191554 w 196957"/>
              <a:gd name="connsiteY10" fmla="*/ 78597 h 143011"/>
              <a:gd name="connsiteX11" fmla="*/ 196957 w 196957"/>
              <a:gd name="connsiteY11" fmla="*/ 41705 h 143011"/>
              <a:gd name="connsiteX12" fmla="*/ 167663 w 196957"/>
              <a:gd name="connsiteY12" fmla="*/ 18658 h 143011"/>
              <a:gd name="connsiteX13" fmla="*/ 167663 w 196957"/>
              <a:gd name="connsiteY13" fmla="*/ 18658 h 143011"/>
              <a:gd name="connsiteX14" fmla="*/ 133049 w 196957"/>
              <a:gd name="connsiteY14" fmla="*/ 32418 h 143011"/>
              <a:gd name="connsiteX15" fmla="*/ 103839 w 196957"/>
              <a:gd name="connsiteY15" fmla="*/ 9371 h 143011"/>
              <a:gd name="connsiteX16" fmla="*/ 69226 w 196957"/>
              <a:gd name="connsiteY16" fmla="*/ 23132 h 143011"/>
              <a:gd name="connsiteX17" fmla="*/ 40016 w 196957"/>
              <a:gd name="connsiteY17" fmla="*/ 0 h 143011"/>
              <a:gd name="connsiteX18" fmla="*/ 5403 w 196957"/>
              <a:gd name="connsiteY18" fmla="*/ 13761 h 143011"/>
              <a:gd name="connsiteX19" fmla="*/ 0 w 196957"/>
              <a:gd name="connsiteY19" fmla="*/ 50653 h 143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96957" h="143011">
                <a:moveTo>
                  <a:pt x="0" y="50653"/>
                </a:moveTo>
                <a:lnTo>
                  <a:pt x="29210" y="73701"/>
                </a:lnTo>
                <a:lnTo>
                  <a:pt x="29210" y="73701"/>
                </a:lnTo>
                <a:lnTo>
                  <a:pt x="29210" y="73701"/>
                </a:lnTo>
                <a:lnTo>
                  <a:pt x="23892" y="110593"/>
                </a:lnTo>
                <a:lnTo>
                  <a:pt x="53102" y="133641"/>
                </a:lnTo>
                <a:lnTo>
                  <a:pt x="87715" y="119880"/>
                </a:lnTo>
                <a:lnTo>
                  <a:pt x="116925" y="143011"/>
                </a:lnTo>
                <a:lnTo>
                  <a:pt x="151538" y="129251"/>
                </a:lnTo>
                <a:lnTo>
                  <a:pt x="156941" y="92358"/>
                </a:lnTo>
                <a:lnTo>
                  <a:pt x="191554" y="78597"/>
                </a:lnTo>
                <a:lnTo>
                  <a:pt x="196957" y="41705"/>
                </a:lnTo>
                <a:lnTo>
                  <a:pt x="167663" y="18658"/>
                </a:lnTo>
                <a:lnTo>
                  <a:pt x="167663" y="18658"/>
                </a:lnTo>
                <a:lnTo>
                  <a:pt x="133049" y="32418"/>
                </a:lnTo>
                <a:lnTo>
                  <a:pt x="103839" y="9371"/>
                </a:lnTo>
                <a:lnTo>
                  <a:pt x="69226" y="23132"/>
                </a:lnTo>
                <a:lnTo>
                  <a:pt x="40016" y="0"/>
                </a:lnTo>
                <a:lnTo>
                  <a:pt x="5403" y="13761"/>
                </a:lnTo>
                <a:lnTo>
                  <a:pt x="0" y="50653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0" name="Freeform: Shape 499" title="CA-51">
            <a:extLst>
              <a:ext uri="{FF2B5EF4-FFF2-40B4-BE49-F238E27FC236}">
                <a16:creationId xmlns:a16="http://schemas.microsoft.com/office/drawing/2014/main" id="{145BEF20-CD53-3806-45C8-99EBAC32CB3D}"/>
              </a:ext>
            </a:extLst>
          </p:cNvPr>
          <p:cNvSpPr/>
          <p:nvPr/>
        </p:nvSpPr>
        <p:spPr>
          <a:xfrm>
            <a:off x="2239074" y="4126012"/>
            <a:ext cx="161165" cy="108150"/>
          </a:xfrm>
          <a:custGeom>
            <a:avLst/>
            <a:gdLst>
              <a:gd name="connsiteX0" fmla="*/ 74883 w 231739"/>
              <a:gd name="connsiteY0" fmla="*/ 41283 h 154746"/>
              <a:gd name="connsiteX1" fmla="*/ 74883 w 231739"/>
              <a:gd name="connsiteY1" fmla="*/ 41283 h 154746"/>
              <a:gd name="connsiteX2" fmla="*/ 40269 w 231739"/>
              <a:gd name="connsiteY2" fmla="*/ 55043 h 154746"/>
              <a:gd name="connsiteX3" fmla="*/ 34866 w 231739"/>
              <a:gd name="connsiteY3" fmla="*/ 91936 h 154746"/>
              <a:gd name="connsiteX4" fmla="*/ 253 w 231739"/>
              <a:gd name="connsiteY4" fmla="*/ 105697 h 154746"/>
              <a:gd name="connsiteX5" fmla="*/ 0 w 231739"/>
              <a:gd name="connsiteY5" fmla="*/ 107554 h 154746"/>
              <a:gd name="connsiteX6" fmla="*/ 5403 w 231739"/>
              <a:gd name="connsiteY6" fmla="*/ 114730 h 154746"/>
              <a:gd name="connsiteX7" fmla="*/ 19079 w 231739"/>
              <a:gd name="connsiteY7" fmla="*/ 127900 h 154746"/>
              <a:gd name="connsiteX8" fmla="*/ 49640 w 231739"/>
              <a:gd name="connsiteY8" fmla="*/ 127393 h 154746"/>
              <a:gd name="connsiteX9" fmla="*/ 65681 w 231739"/>
              <a:gd name="connsiteY9" fmla="*/ 134147 h 154746"/>
              <a:gd name="connsiteX10" fmla="*/ 69142 w 231739"/>
              <a:gd name="connsiteY10" fmla="*/ 136004 h 154746"/>
              <a:gd name="connsiteX11" fmla="*/ 85942 w 231739"/>
              <a:gd name="connsiteY11" fmla="*/ 148161 h 154746"/>
              <a:gd name="connsiteX12" fmla="*/ 112704 w 231739"/>
              <a:gd name="connsiteY12" fmla="*/ 150440 h 154746"/>
              <a:gd name="connsiteX13" fmla="*/ 123341 w 231739"/>
              <a:gd name="connsiteY13" fmla="*/ 154746 h 154746"/>
              <a:gd name="connsiteX14" fmla="*/ 123763 w 231739"/>
              <a:gd name="connsiteY14" fmla="*/ 153058 h 154746"/>
              <a:gd name="connsiteX15" fmla="*/ 127900 w 231739"/>
              <a:gd name="connsiteY15" fmla="*/ 124354 h 154746"/>
              <a:gd name="connsiteX16" fmla="*/ 162513 w 231739"/>
              <a:gd name="connsiteY16" fmla="*/ 110593 h 154746"/>
              <a:gd name="connsiteX17" fmla="*/ 191723 w 231739"/>
              <a:gd name="connsiteY17" fmla="*/ 133641 h 154746"/>
              <a:gd name="connsiteX18" fmla="*/ 226336 w 231739"/>
              <a:gd name="connsiteY18" fmla="*/ 119880 h 154746"/>
              <a:gd name="connsiteX19" fmla="*/ 231739 w 231739"/>
              <a:gd name="connsiteY19" fmla="*/ 82987 h 154746"/>
              <a:gd name="connsiteX20" fmla="*/ 202529 w 231739"/>
              <a:gd name="connsiteY20" fmla="*/ 59940 h 154746"/>
              <a:gd name="connsiteX21" fmla="*/ 207932 w 231739"/>
              <a:gd name="connsiteY21" fmla="*/ 23047 h 154746"/>
              <a:gd name="connsiteX22" fmla="*/ 178722 w 231739"/>
              <a:gd name="connsiteY22" fmla="*/ 0 h 154746"/>
              <a:gd name="connsiteX23" fmla="*/ 144109 w 231739"/>
              <a:gd name="connsiteY23" fmla="*/ 13761 h 154746"/>
              <a:gd name="connsiteX24" fmla="*/ 138706 w 231739"/>
              <a:gd name="connsiteY24" fmla="*/ 50653 h 154746"/>
              <a:gd name="connsiteX25" fmla="*/ 104093 w 231739"/>
              <a:gd name="connsiteY25" fmla="*/ 64414 h 154746"/>
              <a:gd name="connsiteX26" fmla="*/ 74883 w 231739"/>
              <a:gd name="connsiteY26" fmla="*/ 41283 h 154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1739" h="154746">
                <a:moveTo>
                  <a:pt x="74883" y="41283"/>
                </a:moveTo>
                <a:lnTo>
                  <a:pt x="74883" y="41283"/>
                </a:lnTo>
                <a:lnTo>
                  <a:pt x="40269" y="55043"/>
                </a:lnTo>
                <a:lnTo>
                  <a:pt x="34866" y="91936"/>
                </a:lnTo>
                <a:lnTo>
                  <a:pt x="253" y="105697"/>
                </a:lnTo>
                <a:lnTo>
                  <a:pt x="0" y="107554"/>
                </a:lnTo>
                <a:lnTo>
                  <a:pt x="5403" y="114730"/>
                </a:lnTo>
                <a:lnTo>
                  <a:pt x="19079" y="127900"/>
                </a:lnTo>
                <a:lnTo>
                  <a:pt x="49640" y="127393"/>
                </a:lnTo>
                <a:lnTo>
                  <a:pt x="65681" y="134147"/>
                </a:lnTo>
                <a:lnTo>
                  <a:pt x="69142" y="136004"/>
                </a:lnTo>
                <a:lnTo>
                  <a:pt x="85942" y="148161"/>
                </a:lnTo>
                <a:lnTo>
                  <a:pt x="112704" y="150440"/>
                </a:lnTo>
                <a:lnTo>
                  <a:pt x="123341" y="154746"/>
                </a:lnTo>
                <a:lnTo>
                  <a:pt x="123763" y="153058"/>
                </a:lnTo>
                <a:lnTo>
                  <a:pt x="127900" y="124354"/>
                </a:lnTo>
                <a:lnTo>
                  <a:pt x="162513" y="110593"/>
                </a:lnTo>
                <a:lnTo>
                  <a:pt x="191723" y="133641"/>
                </a:lnTo>
                <a:lnTo>
                  <a:pt x="226336" y="119880"/>
                </a:lnTo>
                <a:lnTo>
                  <a:pt x="231739" y="82987"/>
                </a:lnTo>
                <a:lnTo>
                  <a:pt x="202529" y="59940"/>
                </a:lnTo>
                <a:lnTo>
                  <a:pt x="207932" y="23047"/>
                </a:lnTo>
                <a:lnTo>
                  <a:pt x="178722" y="0"/>
                </a:lnTo>
                <a:lnTo>
                  <a:pt x="144109" y="13761"/>
                </a:lnTo>
                <a:lnTo>
                  <a:pt x="138706" y="50653"/>
                </a:lnTo>
                <a:lnTo>
                  <a:pt x="104093" y="64414"/>
                </a:lnTo>
                <a:lnTo>
                  <a:pt x="74883" y="41283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1" name="Freeform: Shape 500" title="CA-37">
            <a:extLst>
              <a:ext uri="{FF2B5EF4-FFF2-40B4-BE49-F238E27FC236}">
                <a16:creationId xmlns:a16="http://schemas.microsoft.com/office/drawing/2014/main" id="{FABFD97E-632D-DBEC-D441-28D9552B0BC6}"/>
              </a:ext>
            </a:extLst>
          </p:cNvPr>
          <p:cNvSpPr/>
          <p:nvPr/>
        </p:nvSpPr>
        <p:spPr>
          <a:xfrm>
            <a:off x="2424311" y="4139051"/>
            <a:ext cx="153532" cy="106438"/>
          </a:xfrm>
          <a:custGeom>
            <a:avLst/>
            <a:gdLst>
              <a:gd name="connsiteX0" fmla="*/ 215361 w 220764"/>
              <a:gd name="connsiteY0" fmla="*/ 138537 h 152297"/>
              <a:gd name="connsiteX1" fmla="*/ 215361 w 220764"/>
              <a:gd name="connsiteY1" fmla="*/ 138537 h 152297"/>
              <a:gd name="connsiteX2" fmla="*/ 220764 w 220764"/>
              <a:gd name="connsiteY2" fmla="*/ 101644 h 152297"/>
              <a:gd name="connsiteX3" fmla="*/ 191554 w 220764"/>
              <a:gd name="connsiteY3" fmla="*/ 78597 h 152297"/>
              <a:gd name="connsiteX4" fmla="*/ 156941 w 220764"/>
              <a:gd name="connsiteY4" fmla="*/ 92358 h 152297"/>
              <a:gd name="connsiteX5" fmla="*/ 127731 w 220764"/>
              <a:gd name="connsiteY5" fmla="*/ 69226 h 152297"/>
              <a:gd name="connsiteX6" fmla="*/ 133049 w 220764"/>
              <a:gd name="connsiteY6" fmla="*/ 32418 h 152297"/>
              <a:gd name="connsiteX7" fmla="*/ 103839 w 220764"/>
              <a:gd name="connsiteY7" fmla="*/ 9286 h 152297"/>
              <a:gd name="connsiteX8" fmla="*/ 69226 w 220764"/>
              <a:gd name="connsiteY8" fmla="*/ 23047 h 152297"/>
              <a:gd name="connsiteX9" fmla="*/ 40016 w 220764"/>
              <a:gd name="connsiteY9" fmla="*/ 0 h 152297"/>
              <a:gd name="connsiteX10" fmla="*/ 5403 w 220764"/>
              <a:gd name="connsiteY10" fmla="*/ 13761 h 152297"/>
              <a:gd name="connsiteX11" fmla="*/ 0 w 220764"/>
              <a:gd name="connsiteY11" fmla="*/ 50569 h 152297"/>
              <a:gd name="connsiteX12" fmla="*/ 29210 w 220764"/>
              <a:gd name="connsiteY12" fmla="*/ 73700 h 152297"/>
              <a:gd name="connsiteX13" fmla="*/ 23892 w 220764"/>
              <a:gd name="connsiteY13" fmla="*/ 110593 h 152297"/>
              <a:gd name="connsiteX14" fmla="*/ 53102 w 220764"/>
              <a:gd name="connsiteY14" fmla="*/ 133640 h 152297"/>
              <a:gd name="connsiteX15" fmla="*/ 87715 w 220764"/>
              <a:gd name="connsiteY15" fmla="*/ 119879 h 152297"/>
              <a:gd name="connsiteX16" fmla="*/ 116925 w 220764"/>
              <a:gd name="connsiteY16" fmla="*/ 143011 h 152297"/>
              <a:gd name="connsiteX17" fmla="*/ 151538 w 220764"/>
              <a:gd name="connsiteY17" fmla="*/ 129166 h 152297"/>
              <a:gd name="connsiteX18" fmla="*/ 180748 w 220764"/>
              <a:gd name="connsiteY18" fmla="*/ 152298 h 152297"/>
              <a:gd name="connsiteX19" fmla="*/ 215361 w 220764"/>
              <a:gd name="connsiteY19" fmla="*/ 138537 h 15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20764" h="152297">
                <a:moveTo>
                  <a:pt x="215361" y="138537"/>
                </a:moveTo>
                <a:lnTo>
                  <a:pt x="215361" y="138537"/>
                </a:lnTo>
                <a:lnTo>
                  <a:pt x="220764" y="101644"/>
                </a:lnTo>
                <a:lnTo>
                  <a:pt x="191554" y="78597"/>
                </a:lnTo>
                <a:lnTo>
                  <a:pt x="156941" y="92358"/>
                </a:lnTo>
                <a:lnTo>
                  <a:pt x="127731" y="69226"/>
                </a:lnTo>
                <a:lnTo>
                  <a:pt x="133049" y="32418"/>
                </a:lnTo>
                <a:lnTo>
                  <a:pt x="103839" y="9286"/>
                </a:lnTo>
                <a:lnTo>
                  <a:pt x="69226" y="23047"/>
                </a:lnTo>
                <a:lnTo>
                  <a:pt x="40016" y="0"/>
                </a:lnTo>
                <a:lnTo>
                  <a:pt x="5403" y="13761"/>
                </a:lnTo>
                <a:lnTo>
                  <a:pt x="0" y="50569"/>
                </a:lnTo>
                <a:lnTo>
                  <a:pt x="29210" y="73700"/>
                </a:lnTo>
                <a:lnTo>
                  <a:pt x="23892" y="110593"/>
                </a:lnTo>
                <a:lnTo>
                  <a:pt x="53102" y="133640"/>
                </a:lnTo>
                <a:lnTo>
                  <a:pt x="87715" y="119879"/>
                </a:lnTo>
                <a:lnTo>
                  <a:pt x="116925" y="143011"/>
                </a:lnTo>
                <a:lnTo>
                  <a:pt x="151538" y="129166"/>
                </a:lnTo>
                <a:lnTo>
                  <a:pt x="180748" y="152298"/>
                </a:lnTo>
                <a:lnTo>
                  <a:pt x="215361" y="138537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2" name="Freeform: Shape 501" title="CA-42">
            <a:extLst>
              <a:ext uri="{FF2B5EF4-FFF2-40B4-BE49-F238E27FC236}">
                <a16:creationId xmlns:a16="http://schemas.microsoft.com/office/drawing/2014/main" id="{21732EA3-7635-C533-7650-6ADE23B72C24}"/>
              </a:ext>
            </a:extLst>
          </p:cNvPr>
          <p:cNvSpPr/>
          <p:nvPr/>
        </p:nvSpPr>
        <p:spPr>
          <a:xfrm>
            <a:off x="2457484" y="4222833"/>
            <a:ext cx="136916" cy="99948"/>
          </a:xfrm>
          <a:custGeom>
            <a:avLst/>
            <a:gdLst>
              <a:gd name="connsiteX0" fmla="*/ 53102 w 196872"/>
              <a:gd name="connsiteY0" fmla="*/ 133641 h 143011"/>
              <a:gd name="connsiteX1" fmla="*/ 87715 w 196872"/>
              <a:gd name="connsiteY1" fmla="*/ 119880 h 143011"/>
              <a:gd name="connsiteX2" fmla="*/ 116925 w 196872"/>
              <a:gd name="connsiteY2" fmla="*/ 143011 h 143011"/>
              <a:gd name="connsiteX3" fmla="*/ 151538 w 196872"/>
              <a:gd name="connsiteY3" fmla="*/ 129250 h 143011"/>
              <a:gd name="connsiteX4" fmla="*/ 156941 w 196872"/>
              <a:gd name="connsiteY4" fmla="*/ 92358 h 143011"/>
              <a:gd name="connsiteX5" fmla="*/ 191554 w 196872"/>
              <a:gd name="connsiteY5" fmla="*/ 78597 h 143011"/>
              <a:gd name="connsiteX6" fmla="*/ 196873 w 196872"/>
              <a:gd name="connsiteY6" fmla="*/ 41705 h 143011"/>
              <a:gd name="connsiteX7" fmla="*/ 167663 w 196872"/>
              <a:gd name="connsiteY7" fmla="*/ 18657 h 143011"/>
              <a:gd name="connsiteX8" fmla="*/ 133049 w 196872"/>
              <a:gd name="connsiteY8" fmla="*/ 32418 h 143011"/>
              <a:gd name="connsiteX9" fmla="*/ 103839 w 196872"/>
              <a:gd name="connsiteY9" fmla="*/ 9286 h 143011"/>
              <a:gd name="connsiteX10" fmla="*/ 69226 w 196872"/>
              <a:gd name="connsiteY10" fmla="*/ 23132 h 143011"/>
              <a:gd name="connsiteX11" fmla="*/ 40016 w 196872"/>
              <a:gd name="connsiteY11" fmla="*/ 0 h 143011"/>
              <a:gd name="connsiteX12" fmla="*/ 5403 w 196872"/>
              <a:gd name="connsiteY12" fmla="*/ 13761 h 143011"/>
              <a:gd name="connsiteX13" fmla="*/ 0 w 196872"/>
              <a:gd name="connsiteY13" fmla="*/ 50653 h 143011"/>
              <a:gd name="connsiteX14" fmla="*/ 29210 w 196872"/>
              <a:gd name="connsiteY14" fmla="*/ 73701 h 143011"/>
              <a:gd name="connsiteX15" fmla="*/ 29210 w 196872"/>
              <a:gd name="connsiteY15" fmla="*/ 73701 h 143011"/>
              <a:gd name="connsiteX16" fmla="*/ 23891 w 196872"/>
              <a:gd name="connsiteY16" fmla="*/ 110593 h 143011"/>
              <a:gd name="connsiteX17" fmla="*/ 53102 w 196872"/>
              <a:gd name="connsiteY17" fmla="*/ 133641 h 143011"/>
              <a:gd name="connsiteX18" fmla="*/ 53102 w 196872"/>
              <a:gd name="connsiteY18" fmla="*/ 133641 h 143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6872" h="143011">
                <a:moveTo>
                  <a:pt x="53102" y="133641"/>
                </a:moveTo>
                <a:lnTo>
                  <a:pt x="87715" y="119880"/>
                </a:lnTo>
                <a:lnTo>
                  <a:pt x="116925" y="143011"/>
                </a:lnTo>
                <a:lnTo>
                  <a:pt x="151538" y="129250"/>
                </a:lnTo>
                <a:lnTo>
                  <a:pt x="156941" y="92358"/>
                </a:lnTo>
                <a:lnTo>
                  <a:pt x="191554" y="78597"/>
                </a:lnTo>
                <a:lnTo>
                  <a:pt x="196873" y="41705"/>
                </a:lnTo>
                <a:lnTo>
                  <a:pt x="167663" y="18657"/>
                </a:lnTo>
                <a:lnTo>
                  <a:pt x="133049" y="32418"/>
                </a:lnTo>
                <a:lnTo>
                  <a:pt x="103839" y="9286"/>
                </a:lnTo>
                <a:lnTo>
                  <a:pt x="69226" y="23132"/>
                </a:lnTo>
                <a:lnTo>
                  <a:pt x="40016" y="0"/>
                </a:lnTo>
                <a:lnTo>
                  <a:pt x="5403" y="13761"/>
                </a:lnTo>
                <a:lnTo>
                  <a:pt x="0" y="50653"/>
                </a:lnTo>
                <a:lnTo>
                  <a:pt x="29210" y="73701"/>
                </a:lnTo>
                <a:lnTo>
                  <a:pt x="29210" y="73701"/>
                </a:lnTo>
                <a:lnTo>
                  <a:pt x="23891" y="110593"/>
                </a:lnTo>
                <a:lnTo>
                  <a:pt x="53102" y="133641"/>
                </a:lnTo>
                <a:lnTo>
                  <a:pt x="53102" y="133641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3" name="Freeform: Shape 502" title="CA-41">
            <a:extLst>
              <a:ext uri="{FF2B5EF4-FFF2-40B4-BE49-F238E27FC236}">
                <a16:creationId xmlns:a16="http://schemas.microsoft.com/office/drawing/2014/main" id="{31F6D8D9-3D45-6A31-F4AD-5BA3C3B0C1BA}"/>
              </a:ext>
            </a:extLst>
          </p:cNvPr>
          <p:cNvSpPr/>
          <p:nvPr/>
        </p:nvSpPr>
        <p:spPr>
          <a:xfrm>
            <a:off x="2385268" y="4216342"/>
            <a:ext cx="153532" cy="141780"/>
          </a:xfrm>
          <a:custGeom>
            <a:avLst/>
            <a:gdLst>
              <a:gd name="connsiteX0" fmla="*/ 220764 w 220764"/>
              <a:gd name="connsiteY0" fmla="*/ 152298 h 202866"/>
              <a:gd name="connsiteX1" fmla="*/ 191554 w 220764"/>
              <a:gd name="connsiteY1" fmla="*/ 129166 h 202866"/>
              <a:gd name="connsiteX2" fmla="*/ 156941 w 220764"/>
              <a:gd name="connsiteY2" fmla="*/ 142927 h 202866"/>
              <a:gd name="connsiteX3" fmla="*/ 156941 w 220764"/>
              <a:gd name="connsiteY3" fmla="*/ 142927 h 202866"/>
              <a:gd name="connsiteX4" fmla="*/ 127731 w 220764"/>
              <a:gd name="connsiteY4" fmla="*/ 119880 h 202866"/>
              <a:gd name="connsiteX5" fmla="*/ 133049 w 220764"/>
              <a:gd name="connsiteY5" fmla="*/ 82987 h 202866"/>
              <a:gd name="connsiteX6" fmla="*/ 133049 w 220764"/>
              <a:gd name="connsiteY6" fmla="*/ 82987 h 202866"/>
              <a:gd name="connsiteX7" fmla="*/ 103839 w 220764"/>
              <a:gd name="connsiteY7" fmla="*/ 59940 h 202866"/>
              <a:gd name="connsiteX8" fmla="*/ 109242 w 220764"/>
              <a:gd name="connsiteY8" fmla="*/ 23047 h 202866"/>
              <a:gd name="connsiteX9" fmla="*/ 80032 w 220764"/>
              <a:gd name="connsiteY9" fmla="*/ 0 h 202866"/>
              <a:gd name="connsiteX10" fmla="*/ 45419 w 220764"/>
              <a:gd name="connsiteY10" fmla="*/ 13761 h 202866"/>
              <a:gd name="connsiteX11" fmla="*/ 40016 w 220764"/>
              <a:gd name="connsiteY11" fmla="*/ 50569 h 202866"/>
              <a:gd name="connsiteX12" fmla="*/ 40016 w 220764"/>
              <a:gd name="connsiteY12" fmla="*/ 50569 h 202866"/>
              <a:gd name="connsiteX13" fmla="*/ 5403 w 220764"/>
              <a:gd name="connsiteY13" fmla="*/ 64414 h 202866"/>
              <a:gd name="connsiteX14" fmla="*/ 0 w 220764"/>
              <a:gd name="connsiteY14" fmla="*/ 101222 h 202866"/>
              <a:gd name="connsiteX15" fmla="*/ 21359 w 220764"/>
              <a:gd name="connsiteY15" fmla="*/ 118107 h 202866"/>
              <a:gd name="connsiteX16" fmla="*/ 23469 w 220764"/>
              <a:gd name="connsiteY16" fmla="*/ 118276 h 202866"/>
              <a:gd name="connsiteX17" fmla="*/ 39425 w 220764"/>
              <a:gd name="connsiteY17" fmla="*/ 120217 h 202866"/>
              <a:gd name="connsiteX18" fmla="*/ 46854 w 220764"/>
              <a:gd name="connsiteY18" fmla="*/ 123341 h 202866"/>
              <a:gd name="connsiteX19" fmla="*/ 55634 w 220764"/>
              <a:gd name="connsiteY19" fmla="*/ 126971 h 202866"/>
              <a:gd name="connsiteX20" fmla="*/ 56901 w 220764"/>
              <a:gd name="connsiteY20" fmla="*/ 143434 h 202866"/>
              <a:gd name="connsiteX21" fmla="*/ 57323 w 220764"/>
              <a:gd name="connsiteY21" fmla="*/ 170871 h 202866"/>
              <a:gd name="connsiteX22" fmla="*/ 64161 w 220764"/>
              <a:gd name="connsiteY22" fmla="*/ 173825 h 202866"/>
              <a:gd name="connsiteX23" fmla="*/ 85773 w 220764"/>
              <a:gd name="connsiteY23" fmla="*/ 175261 h 202866"/>
              <a:gd name="connsiteX24" fmla="*/ 100378 w 220764"/>
              <a:gd name="connsiteY24" fmla="*/ 184125 h 202866"/>
              <a:gd name="connsiteX25" fmla="*/ 116081 w 220764"/>
              <a:gd name="connsiteY25" fmla="*/ 199152 h 202866"/>
              <a:gd name="connsiteX26" fmla="*/ 116925 w 220764"/>
              <a:gd name="connsiteY26" fmla="*/ 193580 h 202866"/>
              <a:gd name="connsiteX27" fmla="*/ 151538 w 220764"/>
              <a:gd name="connsiteY27" fmla="*/ 179820 h 202866"/>
              <a:gd name="connsiteX28" fmla="*/ 151538 w 220764"/>
              <a:gd name="connsiteY28" fmla="*/ 179820 h 202866"/>
              <a:gd name="connsiteX29" fmla="*/ 180748 w 220764"/>
              <a:gd name="connsiteY29" fmla="*/ 202867 h 202866"/>
              <a:gd name="connsiteX30" fmla="*/ 215361 w 220764"/>
              <a:gd name="connsiteY30" fmla="*/ 189106 h 202866"/>
              <a:gd name="connsiteX31" fmla="*/ 220764 w 220764"/>
              <a:gd name="connsiteY31" fmla="*/ 152298 h 202866"/>
              <a:gd name="connsiteX32" fmla="*/ 220764 w 220764"/>
              <a:gd name="connsiteY32" fmla="*/ 152298 h 202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20764" h="202866">
                <a:moveTo>
                  <a:pt x="220764" y="152298"/>
                </a:moveTo>
                <a:lnTo>
                  <a:pt x="191554" y="129166"/>
                </a:lnTo>
                <a:lnTo>
                  <a:pt x="156941" y="142927"/>
                </a:lnTo>
                <a:lnTo>
                  <a:pt x="156941" y="142927"/>
                </a:lnTo>
                <a:lnTo>
                  <a:pt x="127731" y="119880"/>
                </a:lnTo>
                <a:lnTo>
                  <a:pt x="133049" y="82987"/>
                </a:lnTo>
                <a:lnTo>
                  <a:pt x="133049" y="82987"/>
                </a:lnTo>
                <a:lnTo>
                  <a:pt x="103839" y="59940"/>
                </a:lnTo>
                <a:lnTo>
                  <a:pt x="109242" y="23047"/>
                </a:lnTo>
                <a:lnTo>
                  <a:pt x="80032" y="0"/>
                </a:lnTo>
                <a:lnTo>
                  <a:pt x="45419" y="13761"/>
                </a:lnTo>
                <a:lnTo>
                  <a:pt x="40016" y="50569"/>
                </a:lnTo>
                <a:lnTo>
                  <a:pt x="40016" y="50569"/>
                </a:lnTo>
                <a:lnTo>
                  <a:pt x="5403" y="64414"/>
                </a:lnTo>
                <a:lnTo>
                  <a:pt x="0" y="101222"/>
                </a:lnTo>
                <a:lnTo>
                  <a:pt x="21359" y="118107"/>
                </a:lnTo>
                <a:lnTo>
                  <a:pt x="23469" y="118276"/>
                </a:lnTo>
                <a:lnTo>
                  <a:pt x="39425" y="120217"/>
                </a:lnTo>
                <a:lnTo>
                  <a:pt x="46854" y="123341"/>
                </a:lnTo>
                <a:lnTo>
                  <a:pt x="55634" y="126971"/>
                </a:lnTo>
                <a:lnTo>
                  <a:pt x="56901" y="143434"/>
                </a:lnTo>
                <a:lnTo>
                  <a:pt x="57323" y="170871"/>
                </a:lnTo>
                <a:lnTo>
                  <a:pt x="64161" y="173825"/>
                </a:lnTo>
                <a:lnTo>
                  <a:pt x="85773" y="175261"/>
                </a:lnTo>
                <a:lnTo>
                  <a:pt x="100378" y="184125"/>
                </a:lnTo>
                <a:lnTo>
                  <a:pt x="116081" y="199152"/>
                </a:lnTo>
                <a:lnTo>
                  <a:pt x="116925" y="193580"/>
                </a:lnTo>
                <a:lnTo>
                  <a:pt x="151538" y="179820"/>
                </a:lnTo>
                <a:lnTo>
                  <a:pt x="151538" y="179820"/>
                </a:lnTo>
                <a:lnTo>
                  <a:pt x="180748" y="202867"/>
                </a:lnTo>
                <a:lnTo>
                  <a:pt x="215361" y="189106"/>
                </a:lnTo>
                <a:lnTo>
                  <a:pt x="220764" y="152298"/>
                </a:lnTo>
                <a:lnTo>
                  <a:pt x="220764" y="152298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4" name="Freeform: Shape 503" title="CA-48">
            <a:extLst>
              <a:ext uri="{FF2B5EF4-FFF2-40B4-BE49-F238E27FC236}">
                <a16:creationId xmlns:a16="http://schemas.microsoft.com/office/drawing/2014/main" id="{55A692C7-B878-548D-13B2-E115B03F4D29}"/>
              </a:ext>
            </a:extLst>
          </p:cNvPr>
          <p:cNvSpPr/>
          <p:nvPr/>
        </p:nvSpPr>
        <p:spPr>
          <a:xfrm>
            <a:off x="2693272" y="4381134"/>
            <a:ext cx="93528" cy="144671"/>
          </a:xfrm>
          <a:custGeom>
            <a:avLst/>
            <a:gdLst>
              <a:gd name="connsiteX0" fmla="*/ 0 w 134484"/>
              <a:gd name="connsiteY0" fmla="*/ 194171 h 207003"/>
              <a:gd name="connsiteX1" fmla="*/ 111015 w 134484"/>
              <a:gd name="connsiteY1" fmla="*/ 207003 h 207003"/>
              <a:gd name="connsiteX2" fmla="*/ 126887 w 134484"/>
              <a:gd name="connsiteY2" fmla="*/ 184125 h 207003"/>
              <a:gd name="connsiteX3" fmla="*/ 134485 w 134484"/>
              <a:gd name="connsiteY3" fmla="*/ 167071 h 207003"/>
              <a:gd name="connsiteX4" fmla="*/ 128069 w 134484"/>
              <a:gd name="connsiteY4" fmla="*/ 153902 h 207003"/>
              <a:gd name="connsiteX5" fmla="*/ 114561 w 134484"/>
              <a:gd name="connsiteY5" fmla="*/ 142927 h 207003"/>
              <a:gd name="connsiteX6" fmla="*/ 107807 w 134484"/>
              <a:gd name="connsiteY6" fmla="*/ 134062 h 207003"/>
              <a:gd name="connsiteX7" fmla="*/ 106541 w 134484"/>
              <a:gd name="connsiteY7" fmla="*/ 132205 h 207003"/>
              <a:gd name="connsiteX8" fmla="*/ 107301 w 134484"/>
              <a:gd name="connsiteY8" fmla="*/ 125873 h 207003"/>
              <a:gd name="connsiteX9" fmla="*/ 111522 w 134484"/>
              <a:gd name="connsiteY9" fmla="*/ 111437 h 207003"/>
              <a:gd name="connsiteX10" fmla="*/ 106034 w 134484"/>
              <a:gd name="connsiteY10" fmla="*/ 98014 h 207003"/>
              <a:gd name="connsiteX11" fmla="*/ 115658 w 134484"/>
              <a:gd name="connsiteY11" fmla="*/ 84422 h 207003"/>
              <a:gd name="connsiteX12" fmla="*/ 127984 w 134484"/>
              <a:gd name="connsiteY12" fmla="*/ 69648 h 207003"/>
              <a:gd name="connsiteX13" fmla="*/ 128069 w 134484"/>
              <a:gd name="connsiteY13" fmla="*/ 69564 h 207003"/>
              <a:gd name="connsiteX14" fmla="*/ 126464 w 134484"/>
              <a:gd name="connsiteY14" fmla="*/ 68551 h 207003"/>
              <a:gd name="connsiteX15" fmla="*/ 115574 w 134484"/>
              <a:gd name="connsiteY15" fmla="*/ 59940 h 207003"/>
              <a:gd name="connsiteX16" fmla="*/ 120893 w 134484"/>
              <a:gd name="connsiteY16" fmla="*/ 23047 h 207003"/>
              <a:gd name="connsiteX17" fmla="*/ 91683 w 134484"/>
              <a:gd name="connsiteY17" fmla="*/ 0 h 207003"/>
              <a:gd name="connsiteX18" fmla="*/ 57069 w 134484"/>
              <a:gd name="connsiteY18" fmla="*/ 13761 h 207003"/>
              <a:gd name="connsiteX19" fmla="*/ 51666 w 134484"/>
              <a:gd name="connsiteY19" fmla="*/ 50569 h 207003"/>
              <a:gd name="connsiteX20" fmla="*/ 17053 w 134484"/>
              <a:gd name="connsiteY20" fmla="*/ 64330 h 207003"/>
              <a:gd name="connsiteX21" fmla="*/ 11735 w 134484"/>
              <a:gd name="connsiteY21" fmla="*/ 101222 h 207003"/>
              <a:gd name="connsiteX22" fmla="*/ 40945 w 134484"/>
              <a:gd name="connsiteY22" fmla="*/ 124354 h 207003"/>
              <a:gd name="connsiteX23" fmla="*/ 35542 w 134484"/>
              <a:gd name="connsiteY23" fmla="*/ 161162 h 207003"/>
              <a:gd name="connsiteX24" fmla="*/ 929 w 134484"/>
              <a:gd name="connsiteY24" fmla="*/ 174923 h 207003"/>
              <a:gd name="connsiteX25" fmla="*/ 0 w 134484"/>
              <a:gd name="connsiteY25" fmla="*/ 194171 h 207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4484" h="207003">
                <a:moveTo>
                  <a:pt x="0" y="194171"/>
                </a:moveTo>
                <a:lnTo>
                  <a:pt x="111015" y="207003"/>
                </a:lnTo>
                <a:lnTo>
                  <a:pt x="126887" y="184125"/>
                </a:lnTo>
                <a:lnTo>
                  <a:pt x="134485" y="167071"/>
                </a:lnTo>
                <a:lnTo>
                  <a:pt x="128069" y="153902"/>
                </a:lnTo>
                <a:lnTo>
                  <a:pt x="114561" y="142927"/>
                </a:lnTo>
                <a:lnTo>
                  <a:pt x="107807" y="134062"/>
                </a:lnTo>
                <a:lnTo>
                  <a:pt x="106541" y="132205"/>
                </a:lnTo>
                <a:lnTo>
                  <a:pt x="107301" y="125873"/>
                </a:lnTo>
                <a:lnTo>
                  <a:pt x="111522" y="111437"/>
                </a:lnTo>
                <a:lnTo>
                  <a:pt x="106034" y="98014"/>
                </a:lnTo>
                <a:lnTo>
                  <a:pt x="115658" y="84422"/>
                </a:lnTo>
                <a:lnTo>
                  <a:pt x="127984" y="69648"/>
                </a:lnTo>
                <a:lnTo>
                  <a:pt x="128069" y="69564"/>
                </a:lnTo>
                <a:lnTo>
                  <a:pt x="126464" y="68551"/>
                </a:lnTo>
                <a:lnTo>
                  <a:pt x="115574" y="59940"/>
                </a:lnTo>
                <a:lnTo>
                  <a:pt x="120893" y="23047"/>
                </a:lnTo>
                <a:lnTo>
                  <a:pt x="91683" y="0"/>
                </a:lnTo>
                <a:lnTo>
                  <a:pt x="57069" y="13761"/>
                </a:lnTo>
                <a:lnTo>
                  <a:pt x="51666" y="50569"/>
                </a:lnTo>
                <a:lnTo>
                  <a:pt x="17053" y="64330"/>
                </a:lnTo>
                <a:lnTo>
                  <a:pt x="11735" y="101222"/>
                </a:lnTo>
                <a:lnTo>
                  <a:pt x="40945" y="124354"/>
                </a:lnTo>
                <a:lnTo>
                  <a:pt x="35542" y="161162"/>
                </a:lnTo>
                <a:lnTo>
                  <a:pt x="929" y="174923"/>
                </a:lnTo>
                <a:lnTo>
                  <a:pt x="0" y="194171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5" name="Freeform: Shape 504" title="CA-46">
            <a:extLst>
              <a:ext uri="{FF2B5EF4-FFF2-40B4-BE49-F238E27FC236}">
                <a16:creationId xmlns:a16="http://schemas.microsoft.com/office/drawing/2014/main" id="{EE57ED18-34AA-1EB2-D989-20C822E99E61}"/>
              </a:ext>
            </a:extLst>
          </p:cNvPr>
          <p:cNvSpPr/>
          <p:nvPr/>
        </p:nvSpPr>
        <p:spPr>
          <a:xfrm>
            <a:off x="2465997" y="4313164"/>
            <a:ext cx="161575" cy="93399"/>
          </a:xfrm>
          <a:custGeom>
            <a:avLst/>
            <a:gdLst>
              <a:gd name="connsiteX0" fmla="*/ 203120 w 232329"/>
              <a:gd name="connsiteY0" fmla="*/ 9286 h 133640"/>
              <a:gd name="connsiteX1" fmla="*/ 168507 w 232329"/>
              <a:gd name="connsiteY1" fmla="*/ 23047 h 133640"/>
              <a:gd name="connsiteX2" fmla="*/ 139297 w 232329"/>
              <a:gd name="connsiteY2" fmla="*/ 0 h 133640"/>
              <a:gd name="connsiteX3" fmla="*/ 104684 w 232329"/>
              <a:gd name="connsiteY3" fmla="*/ 13761 h 133640"/>
              <a:gd name="connsiteX4" fmla="*/ 104684 w 232329"/>
              <a:gd name="connsiteY4" fmla="*/ 13761 h 133640"/>
              <a:gd name="connsiteX5" fmla="*/ 99281 w 232329"/>
              <a:gd name="connsiteY5" fmla="*/ 50569 h 133640"/>
              <a:gd name="connsiteX6" fmla="*/ 64667 w 232329"/>
              <a:gd name="connsiteY6" fmla="*/ 64330 h 133640"/>
              <a:gd name="connsiteX7" fmla="*/ 35457 w 232329"/>
              <a:gd name="connsiteY7" fmla="*/ 41283 h 133640"/>
              <a:gd name="connsiteX8" fmla="*/ 35457 w 232329"/>
              <a:gd name="connsiteY8" fmla="*/ 41283 h 133640"/>
              <a:gd name="connsiteX9" fmla="*/ 844 w 232329"/>
              <a:gd name="connsiteY9" fmla="*/ 55043 h 133640"/>
              <a:gd name="connsiteX10" fmla="*/ 0 w 232329"/>
              <a:gd name="connsiteY10" fmla="*/ 60615 h 133640"/>
              <a:gd name="connsiteX11" fmla="*/ 5572 w 232329"/>
              <a:gd name="connsiteY11" fmla="*/ 65850 h 133640"/>
              <a:gd name="connsiteX12" fmla="*/ 12326 w 232329"/>
              <a:gd name="connsiteY12" fmla="*/ 71843 h 133640"/>
              <a:gd name="connsiteX13" fmla="*/ 32080 w 232329"/>
              <a:gd name="connsiteY13" fmla="*/ 99703 h 133640"/>
              <a:gd name="connsiteX14" fmla="*/ 38328 w 232329"/>
              <a:gd name="connsiteY14" fmla="*/ 109665 h 133640"/>
              <a:gd name="connsiteX15" fmla="*/ 59264 w 232329"/>
              <a:gd name="connsiteY15" fmla="*/ 101222 h 133640"/>
              <a:gd name="connsiteX16" fmla="*/ 88559 w 232329"/>
              <a:gd name="connsiteY16" fmla="*/ 124354 h 133640"/>
              <a:gd name="connsiteX17" fmla="*/ 123172 w 232329"/>
              <a:gd name="connsiteY17" fmla="*/ 110509 h 133640"/>
              <a:gd name="connsiteX18" fmla="*/ 152382 w 232329"/>
              <a:gd name="connsiteY18" fmla="*/ 133641 h 133640"/>
              <a:gd name="connsiteX19" fmla="*/ 186995 w 232329"/>
              <a:gd name="connsiteY19" fmla="*/ 119880 h 133640"/>
              <a:gd name="connsiteX20" fmla="*/ 192398 w 232329"/>
              <a:gd name="connsiteY20" fmla="*/ 82987 h 133640"/>
              <a:gd name="connsiteX21" fmla="*/ 227011 w 232329"/>
              <a:gd name="connsiteY21" fmla="*/ 69226 h 133640"/>
              <a:gd name="connsiteX22" fmla="*/ 227011 w 232329"/>
              <a:gd name="connsiteY22" fmla="*/ 69226 h 133640"/>
              <a:gd name="connsiteX23" fmla="*/ 232330 w 232329"/>
              <a:gd name="connsiteY23" fmla="*/ 32418 h 133640"/>
              <a:gd name="connsiteX24" fmla="*/ 203120 w 232329"/>
              <a:gd name="connsiteY24" fmla="*/ 9286 h 133640"/>
              <a:gd name="connsiteX25" fmla="*/ 203120 w 232329"/>
              <a:gd name="connsiteY25" fmla="*/ 9286 h 133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2329" h="133640">
                <a:moveTo>
                  <a:pt x="203120" y="9286"/>
                </a:moveTo>
                <a:lnTo>
                  <a:pt x="168507" y="23047"/>
                </a:lnTo>
                <a:lnTo>
                  <a:pt x="139297" y="0"/>
                </a:lnTo>
                <a:lnTo>
                  <a:pt x="104684" y="13761"/>
                </a:lnTo>
                <a:lnTo>
                  <a:pt x="104684" y="13761"/>
                </a:lnTo>
                <a:lnTo>
                  <a:pt x="99281" y="50569"/>
                </a:lnTo>
                <a:lnTo>
                  <a:pt x="64667" y="64330"/>
                </a:lnTo>
                <a:lnTo>
                  <a:pt x="35457" y="41283"/>
                </a:lnTo>
                <a:lnTo>
                  <a:pt x="35457" y="41283"/>
                </a:lnTo>
                <a:lnTo>
                  <a:pt x="844" y="55043"/>
                </a:lnTo>
                <a:lnTo>
                  <a:pt x="0" y="60615"/>
                </a:lnTo>
                <a:lnTo>
                  <a:pt x="5572" y="65850"/>
                </a:lnTo>
                <a:lnTo>
                  <a:pt x="12326" y="71843"/>
                </a:lnTo>
                <a:lnTo>
                  <a:pt x="32080" y="99703"/>
                </a:lnTo>
                <a:lnTo>
                  <a:pt x="38328" y="109665"/>
                </a:lnTo>
                <a:lnTo>
                  <a:pt x="59264" y="101222"/>
                </a:lnTo>
                <a:lnTo>
                  <a:pt x="88559" y="124354"/>
                </a:lnTo>
                <a:lnTo>
                  <a:pt x="123172" y="110509"/>
                </a:lnTo>
                <a:lnTo>
                  <a:pt x="152382" y="133641"/>
                </a:lnTo>
                <a:lnTo>
                  <a:pt x="186995" y="119880"/>
                </a:lnTo>
                <a:lnTo>
                  <a:pt x="192398" y="82987"/>
                </a:lnTo>
                <a:lnTo>
                  <a:pt x="227011" y="69226"/>
                </a:lnTo>
                <a:lnTo>
                  <a:pt x="227011" y="69226"/>
                </a:lnTo>
                <a:lnTo>
                  <a:pt x="232330" y="32418"/>
                </a:lnTo>
                <a:lnTo>
                  <a:pt x="203120" y="9286"/>
                </a:lnTo>
                <a:lnTo>
                  <a:pt x="203120" y="9286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6" name="Freeform: Shape 505" title="CA-50">
            <a:extLst>
              <a:ext uri="{FF2B5EF4-FFF2-40B4-BE49-F238E27FC236}">
                <a16:creationId xmlns:a16="http://schemas.microsoft.com/office/drawing/2014/main" id="{F8548CB9-5DBB-A120-DA89-7DFFFC9B0F50}"/>
              </a:ext>
            </a:extLst>
          </p:cNvPr>
          <p:cNvSpPr/>
          <p:nvPr/>
        </p:nvSpPr>
        <p:spPr>
          <a:xfrm>
            <a:off x="2492652" y="4383907"/>
            <a:ext cx="123706" cy="117176"/>
          </a:xfrm>
          <a:custGeom>
            <a:avLst/>
            <a:gdLst>
              <a:gd name="connsiteX0" fmla="*/ 172475 w 177877"/>
              <a:gd name="connsiteY0" fmla="*/ 78597 h 167662"/>
              <a:gd name="connsiteX1" fmla="*/ 177878 w 177877"/>
              <a:gd name="connsiteY1" fmla="*/ 41704 h 167662"/>
              <a:gd name="connsiteX2" fmla="*/ 148668 w 177877"/>
              <a:gd name="connsiteY2" fmla="*/ 18657 h 167662"/>
              <a:gd name="connsiteX3" fmla="*/ 114054 w 177877"/>
              <a:gd name="connsiteY3" fmla="*/ 32418 h 167662"/>
              <a:gd name="connsiteX4" fmla="*/ 84844 w 177877"/>
              <a:gd name="connsiteY4" fmla="*/ 9286 h 167662"/>
              <a:gd name="connsiteX5" fmla="*/ 50231 w 177877"/>
              <a:gd name="connsiteY5" fmla="*/ 23132 h 167662"/>
              <a:gd name="connsiteX6" fmla="*/ 20937 w 177877"/>
              <a:gd name="connsiteY6" fmla="*/ 0 h 167662"/>
              <a:gd name="connsiteX7" fmla="*/ 0 w 177877"/>
              <a:gd name="connsiteY7" fmla="*/ 8442 h 167662"/>
              <a:gd name="connsiteX8" fmla="*/ 2111 w 177877"/>
              <a:gd name="connsiteY8" fmla="*/ 11819 h 167662"/>
              <a:gd name="connsiteX9" fmla="*/ 10215 w 177877"/>
              <a:gd name="connsiteY9" fmla="*/ 24567 h 167662"/>
              <a:gd name="connsiteX10" fmla="*/ 24989 w 177877"/>
              <a:gd name="connsiteY10" fmla="*/ 43646 h 167662"/>
              <a:gd name="connsiteX11" fmla="*/ 32249 w 177877"/>
              <a:gd name="connsiteY11" fmla="*/ 68804 h 167662"/>
              <a:gd name="connsiteX12" fmla="*/ 39087 w 177877"/>
              <a:gd name="connsiteY12" fmla="*/ 83409 h 167662"/>
              <a:gd name="connsiteX13" fmla="*/ 32925 w 177877"/>
              <a:gd name="connsiteY13" fmla="*/ 109664 h 167662"/>
              <a:gd name="connsiteX14" fmla="*/ 34022 w 177877"/>
              <a:gd name="connsiteY14" fmla="*/ 135329 h 167662"/>
              <a:gd name="connsiteX15" fmla="*/ 44322 w 177877"/>
              <a:gd name="connsiteY15" fmla="*/ 149849 h 167662"/>
              <a:gd name="connsiteX16" fmla="*/ 44913 w 177877"/>
              <a:gd name="connsiteY16" fmla="*/ 162006 h 167662"/>
              <a:gd name="connsiteX17" fmla="*/ 94131 w 177877"/>
              <a:gd name="connsiteY17" fmla="*/ 167662 h 167662"/>
              <a:gd name="connsiteX18" fmla="*/ 94384 w 177877"/>
              <a:gd name="connsiteY18" fmla="*/ 167240 h 167662"/>
              <a:gd name="connsiteX19" fmla="*/ 97930 w 177877"/>
              <a:gd name="connsiteY19" fmla="*/ 143011 h 167662"/>
              <a:gd name="connsiteX20" fmla="*/ 132543 w 177877"/>
              <a:gd name="connsiteY20" fmla="*/ 129250 h 167662"/>
              <a:gd name="connsiteX21" fmla="*/ 137862 w 177877"/>
              <a:gd name="connsiteY21" fmla="*/ 92358 h 167662"/>
              <a:gd name="connsiteX22" fmla="*/ 172475 w 177877"/>
              <a:gd name="connsiteY22" fmla="*/ 78597 h 16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77877" h="167662">
                <a:moveTo>
                  <a:pt x="172475" y="78597"/>
                </a:moveTo>
                <a:lnTo>
                  <a:pt x="177878" y="41704"/>
                </a:lnTo>
                <a:lnTo>
                  <a:pt x="148668" y="18657"/>
                </a:lnTo>
                <a:lnTo>
                  <a:pt x="114054" y="32418"/>
                </a:lnTo>
                <a:lnTo>
                  <a:pt x="84844" y="9286"/>
                </a:lnTo>
                <a:lnTo>
                  <a:pt x="50231" y="23132"/>
                </a:lnTo>
                <a:lnTo>
                  <a:pt x="20937" y="0"/>
                </a:lnTo>
                <a:lnTo>
                  <a:pt x="0" y="8442"/>
                </a:lnTo>
                <a:lnTo>
                  <a:pt x="2111" y="11819"/>
                </a:lnTo>
                <a:lnTo>
                  <a:pt x="10215" y="24567"/>
                </a:lnTo>
                <a:lnTo>
                  <a:pt x="24989" y="43646"/>
                </a:lnTo>
                <a:lnTo>
                  <a:pt x="32249" y="68804"/>
                </a:lnTo>
                <a:lnTo>
                  <a:pt x="39087" y="83409"/>
                </a:lnTo>
                <a:lnTo>
                  <a:pt x="32925" y="109664"/>
                </a:lnTo>
                <a:lnTo>
                  <a:pt x="34022" y="135329"/>
                </a:lnTo>
                <a:lnTo>
                  <a:pt x="44322" y="149849"/>
                </a:lnTo>
                <a:lnTo>
                  <a:pt x="44913" y="162006"/>
                </a:lnTo>
                <a:lnTo>
                  <a:pt x="94131" y="167662"/>
                </a:lnTo>
                <a:lnTo>
                  <a:pt x="94384" y="167240"/>
                </a:lnTo>
                <a:lnTo>
                  <a:pt x="97930" y="143011"/>
                </a:lnTo>
                <a:lnTo>
                  <a:pt x="132543" y="129250"/>
                </a:lnTo>
                <a:lnTo>
                  <a:pt x="137862" y="92358"/>
                </a:lnTo>
                <a:lnTo>
                  <a:pt x="172475" y="78597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7" name="Freeform: Shape 506" title="CA-47">
            <a:extLst>
              <a:ext uri="{FF2B5EF4-FFF2-40B4-BE49-F238E27FC236}">
                <a16:creationId xmlns:a16="http://schemas.microsoft.com/office/drawing/2014/main" id="{F83DE6D1-9D48-294E-C669-BD60AAFE08B9}"/>
              </a:ext>
            </a:extLst>
          </p:cNvPr>
          <p:cNvSpPr/>
          <p:nvPr/>
        </p:nvSpPr>
        <p:spPr>
          <a:xfrm>
            <a:off x="2596044" y="4361545"/>
            <a:ext cx="136916" cy="99948"/>
          </a:xfrm>
          <a:custGeom>
            <a:avLst/>
            <a:gdLst>
              <a:gd name="connsiteX0" fmla="*/ 151538 w 196872"/>
              <a:gd name="connsiteY0" fmla="*/ 129250 h 143011"/>
              <a:gd name="connsiteX1" fmla="*/ 156857 w 196872"/>
              <a:gd name="connsiteY1" fmla="*/ 92358 h 143011"/>
              <a:gd name="connsiteX2" fmla="*/ 191470 w 196872"/>
              <a:gd name="connsiteY2" fmla="*/ 78597 h 143011"/>
              <a:gd name="connsiteX3" fmla="*/ 196873 w 196872"/>
              <a:gd name="connsiteY3" fmla="*/ 41789 h 143011"/>
              <a:gd name="connsiteX4" fmla="*/ 167663 w 196872"/>
              <a:gd name="connsiteY4" fmla="*/ 18657 h 143011"/>
              <a:gd name="connsiteX5" fmla="*/ 133049 w 196872"/>
              <a:gd name="connsiteY5" fmla="*/ 32418 h 143011"/>
              <a:gd name="connsiteX6" fmla="*/ 103839 w 196872"/>
              <a:gd name="connsiteY6" fmla="*/ 9371 h 143011"/>
              <a:gd name="connsiteX7" fmla="*/ 69226 w 196872"/>
              <a:gd name="connsiteY7" fmla="*/ 23132 h 143011"/>
              <a:gd name="connsiteX8" fmla="*/ 40016 w 196872"/>
              <a:gd name="connsiteY8" fmla="*/ 0 h 143011"/>
              <a:gd name="connsiteX9" fmla="*/ 5403 w 196872"/>
              <a:gd name="connsiteY9" fmla="*/ 13761 h 143011"/>
              <a:gd name="connsiteX10" fmla="*/ 0 w 196872"/>
              <a:gd name="connsiteY10" fmla="*/ 50653 h 143011"/>
              <a:gd name="connsiteX11" fmla="*/ 29210 w 196872"/>
              <a:gd name="connsiteY11" fmla="*/ 73700 h 143011"/>
              <a:gd name="connsiteX12" fmla="*/ 23807 w 196872"/>
              <a:gd name="connsiteY12" fmla="*/ 110593 h 143011"/>
              <a:gd name="connsiteX13" fmla="*/ 53017 w 196872"/>
              <a:gd name="connsiteY13" fmla="*/ 133725 h 143011"/>
              <a:gd name="connsiteX14" fmla="*/ 87630 w 196872"/>
              <a:gd name="connsiteY14" fmla="*/ 119964 h 143011"/>
              <a:gd name="connsiteX15" fmla="*/ 116925 w 196872"/>
              <a:gd name="connsiteY15" fmla="*/ 143011 h 143011"/>
              <a:gd name="connsiteX16" fmla="*/ 151538 w 196872"/>
              <a:gd name="connsiteY16" fmla="*/ 129250 h 143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6872" h="143011">
                <a:moveTo>
                  <a:pt x="151538" y="129250"/>
                </a:moveTo>
                <a:lnTo>
                  <a:pt x="156857" y="92358"/>
                </a:lnTo>
                <a:lnTo>
                  <a:pt x="191470" y="78597"/>
                </a:lnTo>
                <a:lnTo>
                  <a:pt x="196873" y="41789"/>
                </a:lnTo>
                <a:lnTo>
                  <a:pt x="167663" y="18657"/>
                </a:lnTo>
                <a:lnTo>
                  <a:pt x="133049" y="32418"/>
                </a:lnTo>
                <a:lnTo>
                  <a:pt x="103839" y="9371"/>
                </a:lnTo>
                <a:lnTo>
                  <a:pt x="69226" y="23132"/>
                </a:lnTo>
                <a:lnTo>
                  <a:pt x="40016" y="0"/>
                </a:lnTo>
                <a:lnTo>
                  <a:pt x="5403" y="13761"/>
                </a:lnTo>
                <a:lnTo>
                  <a:pt x="0" y="50653"/>
                </a:lnTo>
                <a:lnTo>
                  <a:pt x="29210" y="73700"/>
                </a:lnTo>
                <a:lnTo>
                  <a:pt x="23807" y="110593"/>
                </a:lnTo>
                <a:lnTo>
                  <a:pt x="53017" y="133725"/>
                </a:lnTo>
                <a:lnTo>
                  <a:pt x="87630" y="119964"/>
                </a:lnTo>
                <a:lnTo>
                  <a:pt x="116925" y="143011"/>
                </a:lnTo>
                <a:lnTo>
                  <a:pt x="151538" y="129250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8" name="Freeform: Shape 507" title="CA-49">
            <a:extLst>
              <a:ext uri="{FF2B5EF4-FFF2-40B4-BE49-F238E27FC236}">
                <a16:creationId xmlns:a16="http://schemas.microsoft.com/office/drawing/2014/main" id="{B8728919-4EAD-EBC7-FE00-F59273067221}"/>
              </a:ext>
            </a:extLst>
          </p:cNvPr>
          <p:cNvSpPr/>
          <p:nvPr/>
        </p:nvSpPr>
        <p:spPr>
          <a:xfrm>
            <a:off x="2558116" y="4438837"/>
            <a:ext cx="163630" cy="78000"/>
          </a:xfrm>
          <a:custGeom>
            <a:avLst/>
            <a:gdLst>
              <a:gd name="connsiteX0" fmla="*/ 0 w 235284"/>
              <a:gd name="connsiteY0" fmla="*/ 89065 h 111606"/>
              <a:gd name="connsiteX1" fmla="*/ 5403 w 235284"/>
              <a:gd name="connsiteY1" fmla="*/ 89741 h 111606"/>
              <a:gd name="connsiteX2" fmla="*/ 194340 w 235284"/>
              <a:gd name="connsiteY2" fmla="*/ 111606 h 111606"/>
              <a:gd name="connsiteX3" fmla="*/ 195269 w 235284"/>
              <a:gd name="connsiteY3" fmla="*/ 92358 h 111606"/>
              <a:gd name="connsiteX4" fmla="*/ 229882 w 235284"/>
              <a:gd name="connsiteY4" fmla="*/ 78597 h 111606"/>
              <a:gd name="connsiteX5" fmla="*/ 235285 w 235284"/>
              <a:gd name="connsiteY5" fmla="*/ 41789 h 111606"/>
              <a:gd name="connsiteX6" fmla="*/ 206075 w 235284"/>
              <a:gd name="connsiteY6" fmla="*/ 18657 h 111606"/>
              <a:gd name="connsiteX7" fmla="*/ 171462 w 235284"/>
              <a:gd name="connsiteY7" fmla="*/ 32418 h 111606"/>
              <a:gd name="connsiteX8" fmla="*/ 142167 w 235284"/>
              <a:gd name="connsiteY8" fmla="*/ 9371 h 111606"/>
              <a:gd name="connsiteX9" fmla="*/ 107554 w 235284"/>
              <a:gd name="connsiteY9" fmla="*/ 23132 h 111606"/>
              <a:gd name="connsiteX10" fmla="*/ 78344 w 235284"/>
              <a:gd name="connsiteY10" fmla="*/ 0 h 111606"/>
              <a:gd name="connsiteX11" fmla="*/ 43731 w 235284"/>
              <a:gd name="connsiteY11" fmla="*/ 13761 h 111606"/>
              <a:gd name="connsiteX12" fmla="*/ 38412 w 235284"/>
              <a:gd name="connsiteY12" fmla="*/ 50653 h 111606"/>
              <a:gd name="connsiteX13" fmla="*/ 3799 w 235284"/>
              <a:gd name="connsiteY13" fmla="*/ 64414 h 111606"/>
              <a:gd name="connsiteX14" fmla="*/ 253 w 235284"/>
              <a:gd name="connsiteY14" fmla="*/ 88643 h 111606"/>
              <a:gd name="connsiteX15" fmla="*/ 0 w 235284"/>
              <a:gd name="connsiteY15" fmla="*/ 89065 h 11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5284" h="111606">
                <a:moveTo>
                  <a:pt x="0" y="89065"/>
                </a:moveTo>
                <a:lnTo>
                  <a:pt x="5403" y="89741"/>
                </a:lnTo>
                <a:lnTo>
                  <a:pt x="194340" y="111606"/>
                </a:lnTo>
                <a:lnTo>
                  <a:pt x="195269" y="92358"/>
                </a:lnTo>
                <a:lnTo>
                  <a:pt x="229882" y="78597"/>
                </a:lnTo>
                <a:lnTo>
                  <a:pt x="235285" y="41789"/>
                </a:lnTo>
                <a:lnTo>
                  <a:pt x="206075" y="18657"/>
                </a:lnTo>
                <a:lnTo>
                  <a:pt x="171462" y="32418"/>
                </a:lnTo>
                <a:lnTo>
                  <a:pt x="142167" y="9371"/>
                </a:lnTo>
                <a:lnTo>
                  <a:pt x="107554" y="23132"/>
                </a:lnTo>
                <a:lnTo>
                  <a:pt x="78344" y="0"/>
                </a:lnTo>
                <a:lnTo>
                  <a:pt x="43731" y="13761"/>
                </a:lnTo>
                <a:lnTo>
                  <a:pt x="38412" y="50653"/>
                </a:lnTo>
                <a:lnTo>
                  <a:pt x="3799" y="64414"/>
                </a:lnTo>
                <a:lnTo>
                  <a:pt x="253" y="88643"/>
                </a:lnTo>
                <a:lnTo>
                  <a:pt x="0" y="89065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9" name="Freeform 810" title="AL-7">
            <a:extLst>
              <a:ext uri="{FF2B5EF4-FFF2-40B4-BE49-F238E27FC236}">
                <a16:creationId xmlns:a16="http://schemas.microsoft.com/office/drawing/2014/main" id="{3545B661-512F-1692-C52A-98A44FBB36C8}"/>
              </a:ext>
            </a:extLst>
          </p:cNvPr>
          <p:cNvSpPr>
            <a:spLocks/>
          </p:cNvSpPr>
          <p:nvPr/>
        </p:nvSpPr>
        <p:spPr bwMode="auto">
          <a:xfrm>
            <a:off x="4843827" y="4752982"/>
            <a:ext cx="158479" cy="137489"/>
          </a:xfrm>
          <a:custGeom>
            <a:avLst/>
            <a:gdLst>
              <a:gd name="T0" fmla="*/ 144 w 151"/>
              <a:gd name="T1" fmla="*/ 14 h 131"/>
              <a:gd name="T2" fmla="*/ 135 w 151"/>
              <a:gd name="T3" fmla="*/ 24 h 131"/>
              <a:gd name="T4" fmla="*/ 138 w 151"/>
              <a:gd name="T5" fmla="*/ 33 h 131"/>
              <a:gd name="T6" fmla="*/ 134 w 151"/>
              <a:gd name="T7" fmla="*/ 39 h 131"/>
              <a:gd name="T8" fmla="*/ 132 w 151"/>
              <a:gd name="T9" fmla="*/ 46 h 131"/>
              <a:gd name="T10" fmla="*/ 135 w 151"/>
              <a:gd name="T11" fmla="*/ 56 h 131"/>
              <a:gd name="T12" fmla="*/ 141 w 151"/>
              <a:gd name="T13" fmla="*/ 64 h 131"/>
              <a:gd name="T14" fmla="*/ 141 w 151"/>
              <a:gd name="T15" fmla="*/ 78 h 131"/>
              <a:gd name="T16" fmla="*/ 140 w 151"/>
              <a:gd name="T17" fmla="*/ 85 h 131"/>
              <a:gd name="T18" fmla="*/ 142 w 151"/>
              <a:gd name="T19" fmla="*/ 91 h 131"/>
              <a:gd name="T20" fmla="*/ 142 w 151"/>
              <a:gd name="T21" fmla="*/ 98 h 131"/>
              <a:gd name="T22" fmla="*/ 151 w 151"/>
              <a:gd name="T23" fmla="*/ 115 h 131"/>
              <a:gd name="T24" fmla="*/ 31 w 151"/>
              <a:gd name="T25" fmla="*/ 131 h 131"/>
              <a:gd name="T26" fmla="*/ 28 w 151"/>
              <a:gd name="T27" fmla="*/ 108 h 131"/>
              <a:gd name="T28" fmla="*/ 3 w 151"/>
              <a:gd name="T29" fmla="*/ 97 h 131"/>
              <a:gd name="T30" fmla="*/ 0 w 151"/>
              <a:gd name="T31" fmla="*/ 70 h 131"/>
              <a:gd name="T32" fmla="*/ 22 w 151"/>
              <a:gd name="T33" fmla="*/ 54 h 131"/>
              <a:gd name="T34" fmla="*/ 47 w 151"/>
              <a:gd name="T35" fmla="*/ 65 h 131"/>
              <a:gd name="T36" fmla="*/ 69 w 151"/>
              <a:gd name="T37" fmla="*/ 48 h 131"/>
              <a:gd name="T38" fmla="*/ 94 w 151"/>
              <a:gd name="T39" fmla="*/ 59 h 131"/>
              <a:gd name="T40" fmla="*/ 116 w 151"/>
              <a:gd name="T41" fmla="*/ 43 h 131"/>
              <a:gd name="T42" fmla="*/ 113 w 151"/>
              <a:gd name="T43" fmla="*/ 16 h 131"/>
              <a:gd name="T44" fmla="*/ 135 w 151"/>
              <a:gd name="T45" fmla="*/ 0 h 131"/>
              <a:gd name="T46" fmla="*/ 137 w 151"/>
              <a:gd name="T47" fmla="*/ 0 h 131"/>
              <a:gd name="T48" fmla="*/ 137 w 151"/>
              <a:gd name="T49" fmla="*/ 5 h 131"/>
              <a:gd name="T50" fmla="*/ 144 w 151"/>
              <a:gd name="T51" fmla="*/ 14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1" h="131">
                <a:moveTo>
                  <a:pt x="144" y="14"/>
                </a:moveTo>
                <a:lnTo>
                  <a:pt x="135" y="24"/>
                </a:lnTo>
                <a:lnTo>
                  <a:pt x="138" y="33"/>
                </a:lnTo>
                <a:lnTo>
                  <a:pt x="134" y="39"/>
                </a:lnTo>
                <a:lnTo>
                  <a:pt x="132" y="46"/>
                </a:lnTo>
                <a:lnTo>
                  <a:pt x="135" y="56"/>
                </a:lnTo>
                <a:lnTo>
                  <a:pt x="141" y="64"/>
                </a:lnTo>
                <a:lnTo>
                  <a:pt x="141" y="78"/>
                </a:lnTo>
                <a:lnTo>
                  <a:pt x="140" y="85"/>
                </a:lnTo>
                <a:lnTo>
                  <a:pt x="142" y="91"/>
                </a:lnTo>
                <a:lnTo>
                  <a:pt x="142" y="98"/>
                </a:lnTo>
                <a:lnTo>
                  <a:pt x="151" y="115"/>
                </a:lnTo>
                <a:lnTo>
                  <a:pt x="31" y="131"/>
                </a:lnTo>
                <a:lnTo>
                  <a:pt x="28" y="108"/>
                </a:lnTo>
                <a:lnTo>
                  <a:pt x="3" y="97"/>
                </a:lnTo>
                <a:lnTo>
                  <a:pt x="0" y="70"/>
                </a:lnTo>
                <a:lnTo>
                  <a:pt x="22" y="54"/>
                </a:lnTo>
                <a:lnTo>
                  <a:pt x="47" y="65"/>
                </a:lnTo>
                <a:lnTo>
                  <a:pt x="69" y="48"/>
                </a:lnTo>
                <a:lnTo>
                  <a:pt x="94" y="59"/>
                </a:lnTo>
                <a:lnTo>
                  <a:pt x="116" y="43"/>
                </a:lnTo>
                <a:lnTo>
                  <a:pt x="113" y="16"/>
                </a:lnTo>
                <a:lnTo>
                  <a:pt x="135" y="0"/>
                </a:lnTo>
                <a:lnTo>
                  <a:pt x="137" y="0"/>
                </a:lnTo>
                <a:lnTo>
                  <a:pt x="137" y="5"/>
                </a:lnTo>
                <a:lnTo>
                  <a:pt x="144" y="14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10" name="Freeform 809" title="AL-6">
            <a:extLst>
              <a:ext uri="{FF2B5EF4-FFF2-40B4-BE49-F238E27FC236}">
                <a16:creationId xmlns:a16="http://schemas.microsoft.com/office/drawing/2014/main" id="{CA516778-9D5D-A3FB-1C8E-E48A2C4E1206}"/>
              </a:ext>
            </a:extLst>
          </p:cNvPr>
          <p:cNvSpPr>
            <a:spLocks/>
          </p:cNvSpPr>
          <p:nvPr/>
        </p:nvSpPr>
        <p:spPr bwMode="auto">
          <a:xfrm>
            <a:off x="4747268" y="4814900"/>
            <a:ext cx="129093" cy="142736"/>
          </a:xfrm>
          <a:custGeom>
            <a:avLst/>
            <a:gdLst>
              <a:gd name="T0" fmla="*/ 67 w 123"/>
              <a:gd name="T1" fmla="*/ 0 h 136"/>
              <a:gd name="T2" fmla="*/ 92 w 123"/>
              <a:gd name="T3" fmla="*/ 11 h 136"/>
              <a:gd name="T4" fmla="*/ 95 w 123"/>
              <a:gd name="T5" fmla="*/ 38 h 136"/>
              <a:gd name="T6" fmla="*/ 120 w 123"/>
              <a:gd name="T7" fmla="*/ 49 h 136"/>
              <a:gd name="T8" fmla="*/ 123 w 123"/>
              <a:gd name="T9" fmla="*/ 72 h 136"/>
              <a:gd name="T10" fmla="*/ 66 w 123"/>
              <a:gd name="T11" fmla="*/ 79 h 136"/>
              <a:gd name="T12" fmla="*/ 64 w 123"/>
              <a:gd name="T13" fmla="*/ 85 h 136"/>
              <a:gd name="T14" fmla="*/ 65 w 123"/>
              <a:gd name="T15" fmla="*/ 90 h 136"/>
              <a:gd name="T16" fmla="*/ 71 w 123"/>
              <a:gd name="T17" fmla="*/ 96 h 136"/>
              <a:gd name="T18" fmla="*/ 80 w 123"/>
              <a:gd name="T19" fmla="*/ 101 h 136"/>
              <a:gd name="T20" fmla="*/ 82 w 123"/>
              <a:gd name="T21" fmla="*/ 107 h 136"/>
              <a:gd name="T22" fmla="*/ 79 w 123"/>
              <a:gd name="T23" fmla="*/ 109 h 136"/>
              <a:gd name="T24" fmla="*/ 80 w 123"/>
              <a:gd name="T25" fmla="*/ 116 h 136"/>
              <a:gd name="T26" fmla="*/ 83 w 123"/>
              <a:gd name="T27" fmla="*/ 119 h 136"/>
              <a:gd name="T28" fmla="*/ 84 w 123"/>
              <a:gd name="T29" fmla="*/ 124 h 136"/>
              <a:gd name="T30" fmla="*/ 85 w 123"/>
              <a:gd name="T31" fmla="*/ 127 h 136"/>
              <a:gd name="T32" fmla="*/ 77 w 123"/>
              <a:gd name="T33" fmla="*/ 131 h 136"/>
              <a:gd name="T34" fmla="*/ 69 w 123"/>
              <a:gd name="T35" fmla="*/ 135 h 136"/>
              <a:gd name="T36" fmla="*/ 62 w 123"/>
              <a:gd name="T37" fmla="*/ 136 h 136"/>
              <a:gd name="T38" fmla="*/ 50 w 123"/>
              <a:gd name="T39" fmla="*/ 126 h 136"/>
              <a:gd name="T40" fmla="*/ 47 w 123"/>
              <a:gd name="T41" fmla="*/ 107 h 136"/>
              <a:gd name="T42" fmla="*/ 47 w 123"/>
              <a:gd name="T43" fmla="*/ 94 h 136"/>
              <a:gd name="T44" fmla="*/ 42 w 123"/>
              <a:gd name="T45" fmla="*/ 98 h 136"/>
              <a:gd name="T46" fmla="*/ 38 w 123"/>
              <a:gd name="T47" fmla="*/ 108 h 136"/>
              <a:gd name="T48" fmla="*/ 35 w 123"/>
              <a:gd name="T49" fmla="*/ 114 h 136"/>
              <a:gd name="T50" fmla="*/ 36 w 123"/>
              <a:gd name="T51" fmla="*/ 135 h 136"/>
              <a:gd name="T52" fmla="*/ 30 w 123"/>
              <a:gd name="T53" fmla="*/ 136 h 136"/>
              <a:gd name="T54" fmla="*/ 25 w 123"/>
              <a:gd name="T55" fmla="*/ 133 h 136"/>
              <a:gd name="T56" fmla="*/ 18 w 123"/>
              <a:gd name="T57" fmla="*/ 130 h 136"/>
              <a:gd name="T58" fmla="*/ 0 w 123"/>
              <a:gd name="T59" fmla="*/ 20 h 136"/>
              <a:gd name="T60" fmla="*/ 20 w 123"/>
              <a:gd name="T61" fmla="*/ 5 h 136"/>
              <a:gd name="T62" fmla="*/ 45 w 123"/>
              <a:gd name="T63" fmla="*/ 16 h 136"/>
              <a:gd name="T64" fmla="*/ 67 w 123"/>
              <a:gd name="T65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3" h="136">
                <a:moveTo>
                  <a:pt x="67" y="0"/>
                </a:moveTo>
                <a:lnTo>
                  <a:pt x="92" y="11"/>
                </a:lnTo>
                <a:lnTo>
                  <a:pt x="95" y="38"/>
                </a:lnTo>
                <a:lnTo>
                  <a:pt x="120" y="49"/>
                </a:lnTo>
                <a:lnTo>
                  <a:pt x="123" y="72"/>
                </a:lnTo>
                <a:lnTo>
                  <a:pt x="66" y="79"/>
                </a:lnTo>
                <a:lnTo>
                  <a:pt x="64" y="85"/>
                </a:lnTo>
                <a:lnTo>
                  <a:pt x="65" y="90"/>
                </a:lnTo>
                <a:lnTo>
                  <a:pt x="71" y="96"/>
                </a:lnTo>
                <a:lnTo>
                  <a:pt x="80" y="101"/>
                </a:lnTo>
                <a:lnTo>
                  <a:pt x="82" y="107"/>
                </a:lnTo>
                <a:lnTo>
                  <a:pt x="79" y="109"/>
                </a:lnTo>
                <a:lnTo>
                  <a:pt x="80" y="116"/>
                </a:lnTo>
                <a:lnTo>
                  <a:pt x="83" y="119"/>
                </a:lnTo>
                <a:lnTo>
                  <a:pt x="84" y="124"/>
                </a:lnTo>
                <a:lnTo>
                  <a:pt x="85" y="127"/>
                </a:lnTo>
                <a:lnTo>
                  <a:pt x="77" y="131"/>
                </a:lnTo>
                <a:lnTo>
                  <a:pt x="69" y="135"/>
                </a:lnTo>
                <a:lnTo>
                  <a:pt x="62" y="136"/>
                </a:lnTo>
                <a:lnTo>
                  <a:pt x="50" y="126"/>
                </a:lnTo>
                <a:lnTo>
                  <a:pt x="47" y="107"/>
                </a:lnTo>
                <a:lnTo>
                  <a:pt x="47" y="94"/>
                </a:lnTo>
                <a:lnTo>
                  <a:pt x="42" y="98"/>
                </a:lnTo>
                <a:lnTo>
                  <a:pt x="38" y="108"/>
                </a:lnTo>
                <a:lnTo>
                  <a:pt x="35" y="114"/>
                </a:lnTo>
                <a:lnTo>
                  <a:pt x="36" y="135"/>
                </a:lnTo>
                <a:lnTo>
                  <a:pt x="30" y="136"/>
                </a:lnTo>
                <a:lnTo>
                  <a:pt x="25" y="133"/>
                </a:lnTo>
                <a:lnTo>
                  <a:pt x="18" y="130"/>
                </a:lnTo>
                <a:lnTo>
                  <a:pt x="0" y="20"/>
                </a:lnTo>
                <a:lnTo>
                  <a:pt x="20" y="5"/>
                </a:lnTo>
                <a:lnTo>
                  <a:pt x="45" y="16"/>
                </a:lnTo>
                <a:lnTo>
                  <a:pt x="67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11" name="Freeform 811" title="AL-5">
            <a:extLst>
              <a:ext uri="{FF2B5EF4-FFF2-40B4-BE49-F238E27FC236}">
                <a16:creationId xmlns:a16="http://schemas.microsoft.com/office/drawing/2014/main" id="{FF9F93CD-E0F3-E0FC-10C4-D1D3CF0FD9B1}"/>
              </a:ext>
            </a:extLst>
          </p:cNvPr>
          <p:cNvSpPr>
            <a:spLocks/>
          </p:cNvSpPr>
          <p:nvPr/>
        </p:nvSpPr>
        <p:spPr bwMode="auto">
          <a:xfrm>
            <a:off x="4883710" y="4630188"/>
            <a:ext cx="103904" cy="184717"/>
          </a:xfrm>
          <a:custGeom>
            <a:avLst/>
            <a:gdLst>
              <a:gd name="T0" fmla="*/ 70 w 99"/>
              <a:gd name="T1" fmla="*/ 48 h 176"/>
              <a:gd name="T2" fmla="*/ 83 w 99"/>
              <a:gd name="T3" fmla="*/ 89 h 176"/>
              <a:gd name="T4" fmla="*/ 90 w 99"/>
              <a:gd name="T5" fmla="*/ 103 h 176"/>
              <a:gd name="T6" fmla="*/ 99 w 99"/>
              <a:gd name="T7" fmla="*/ 112 h 176"/>
              <a:gd name="T8" fmla="*/ 99 w 99"/>
              <a:gd name="T9" fmla="*/ 117 h 176"/>
              <a:gd name="T10" fmla="*/ 97 w 99"/>
              <a:gd name="T11" fmla="*/ 117 h 176"/>
              <a:gd name="T12" fmla="*/ 75 w 99"/>
              <a:gd name="T13" fmla="*/ 133 h 176"/>
              <a:gd name="T14" fmla="*/ 78 w 99"/>
              <a:gd name="T15" fmla="*/ 160 h 176"/>
              <a:gd name="T16" fmla="*/ 56 w 99"/>
              <a:gd name="T17" fmla="*/ 176 h 176"/>
              <a:gd name="T18" fmla="*/ 31 w 99"/>
              <a:gd name="T19" fmla="*/ 165 h 176"/>
              <a:gd name="T20" fmla="*/ 28 w 99"/>
              <a:gd name="T21" fmla="*/ 138 h 176"/>
              <a:gd name="T22" fmla="*/ 3 w 99"/>
              <a:gd name="T23" fmla="*/ 127 h 176"/>
              <a:gd name="T24" fmla="*/ 0 w 99"/>
              <a:gd name="T25" fmla="*/ 100 h 176"/>
              <a:gd name="T26" fmla="*/ 22 w 99"/>
              <a:gd name="T27" fmla="*/ 84 h 176"/>
              <a:gd name="T28" fmla="*/ 19 w 99"/>
              <a:gd name="T29" fmla="*/ 57 h 176"/>
              <a:gd name="T30" fmla="*/ 41 w 99"/>
              <a:gd name="T31" fmla="*/ 40 h 176"/>
              <a:gd name="T32" fmla="*/ 38 w 99"/>
              <a:gd name="T33" fmla="*/ 13 h 176"/>
              <a:gd name="T34" fmla="*/ 56 w 99"/>
              <a:gd name="T35" fmla="*/ 0 h 176"/>
              <a:gd name="T36" fmla="*/ 70 w 99"/>
              <a:gd name="T37" fmla="*/ 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9" h="176">
                <a:moveTo>
                  <a:pt x="70" y="48"/>
                </a:moveTo>
                <a:lnTo>
                  <a:pt x="83" y="89"/>
                </a:lnTo>
                <a:lnTo>
                  <a:pt x="90" y="103"/>
                </a:lnTo>
                <a:lnTo>
                  <a:pt x="99" y="112"/>
                </a:lnTo>
                <a:lnTo>
                  <a:pt x="99" y="117"/>
                </a:lnTo>
                <a:lnTo>
                  <a:pt x="97" y="117"/>
                </a:lnTo>
                <a:lnTo>
                  <a:pt x="75" y="133"/>
                </a:lnTo>
                <a:lnTo>
                  <a:pt x="78" y="160"/>
                </a:lnTo>
                <a:lnTo>
                  <a:pt x="56" y="176"/>
                </a:lnTo>
                <a:lnTo>
                  <a:pt x="31" y="165"/>
                </a:lnTo>
                <a:lnTo>
                  <a:pt x="28" y="138"/>
                </a:lnTo>
                <a:lnTo>
                  <a:pt x="3" y="127"/>
                </a:lnTo>
                <a:lnTo>
                  <a:pt x="0" y="100"/>
                </a:lnTo>
                <a:lnTo>
                  <a:pt x="22" y="84"/>
                </a:lnTo>
                <a:lnTo>
                  <a:pt x="19" y="57"/>
                </a:lnTo>
                <a:lnTo>
                  <a:pt x="41" y="40"/>
                </a:lnTo>
                <a:lnTo>
                  <a:pt x="38" y="13"/>
                </a:lnTo>
                <a:lnTo>
                  <a:pt x="56" y="0"/>
                </a:lnTo>
                <a:lnTo>
                  <a:pt x="70" y="48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12" name="Freeform 814" title="AL-4">
            <a:extLst>
              <a:ext uri="{FF2B5EF4-FFF2-40B4-BE49-F238E27FC236}">
                <a16:creationId xmlns:a16="http://schemas.microsoft.com/office/drawing/2014/main" id="{609EF767-DC3D-71B7-6B49-3DDCBE62C4F2}"/>
              </a:ext>
            </a:extLst>
          </p:cNvPr>
          <p:cNvSpPr>
            <a:spLocks/>
          </p:cNvSpPr>
          <p:nvPr/>
        </p:nvSpPr>
        <p:spPr bwMode="auto">
          <a:xfrm>
            <a:off x="4804991" y="4638586"/>
            <a:ext cx="111249" cy="182617"/>
          </a:xfrm>
          <a:custGeom>
            <a:avLst/>
            <a:gdLst>
              <a:gd name="T0" fmla="*/ 0 w 106"/>
              <a:gd name="T1" fmla="*/ 60 h 174"/>
              <a:gd name="T2" fmla="*/ 22 w 106"/>
              <a:gd name="T3" fmla="*/ 43 h 174"/>
              <a:gd name="T4" fmla="*/ 18 w 106"/>
              <a:gd name="T5" fmla="*/ 16 h 174"/>
              <a:gd name="T6" fmla="*/ 40 w 106"/>
              <a:gd name="T7" fmla="*/ 0 h 174"/>
              <a:gd name="T8" fmla="*/ 65 w 106"/>
              <a:gd name="T9" fmla="*/ 10 h 174"/>
              <a:gd name="T10" fmla="*/ 69 w 106"/>
              <a:gd name="T11" fmla="*/ 38 h 174"/>
              <a:gd name="T12" fmla="*/ 94 w 106"/>
              <a:gd name="T13" fmla="*/ 49 h 174"/>
              <a:gd name="T14" fmla="*/ 97 w 106"/>
              <a:gd name="T15" fmla="*/ 76 h 174"/>
              <a:gd name="T16" fmla="*/ 75 w 106"/>
              <a:gd name="T17" fmla="*/ 92 h 174"/>
              <a:gd name="T18" fmla="*/ 78 w 106"/>
              <a:gd name="T19" fmla="*/ 119 h 174"/>
              <a:gd name="T20" fmla="*/ 103 w 106"/>
              <a:gd name="T21" fmla="*/ 130 h 174"/>
              <a:gd name="T22" fmla="*/ 106 w 106"/>
              <a:gd name="T23" fmla="*/ 157 h 174"/>
              <a:gd name="T24" fmla="*/ 84 w 106"/>
              <a:gd name="T25" fmla="*/ 174 h 174"/>
              <a:gd name="T26" fmla="*/ 59 w 106"/>
              <a:gd name="T27" fmla="*/ 163 h 174"/>
              <a:gd name="T28" fmla="*/ 56 w 106"/>
              <a:gd name="T29" fmla="*/ 136 h 174"/>
              <a:gd name="T30" fmla="*/ 31 w 106"/>
              <a:gd name="T31" fmla="*/ 125 h 174"/>
              <a:gd name="T32" fmla="*/ 28 w 106"/>
              <a:gd name="T33" fmla="*/ 98 h 174"/>
              <a:gd name="T34" fmla="*/ 3 w 106"/>
              <a:gd name="T35" fmla="*/ 87 h 174"/>
              <a:gd name="T36" fmla="*/ 0 w 106"/>
              <a:gd name="T37" fmla="*/ 6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6" h="174">
                <a:moveTo>
                  <a:pt x="0" y="60"/>
                </a:moveTo>
                <a:lnTo>
                  <a:pt x="22" y="43"/>
                </a:lnTo>
                <a:lnTo>
                  <a:pt x="18" y="16"/>
                </a:lnTo>
                <a:lnTo>
                  <a:pt x="40" y="0"/>
                </a:lnTo>
                <a:lnTo>
                  <a:pt x="65" y="10"/>
                </a:lnTo>
                <a:lnTo>
                  <a:pt x="69" y="38"/>
                </a:lnTo>
                <a:lnTo>
                  <a:pt x="94" y="49"/>
                </a:lnTo>
                <a:lnTo>
                  <a:pt x="97" y="76"/>
                </a:lnTo>
                <a:lnTo>
                  <a:pt x="75" y="92"/>
                </a:lnTo>
                <a:lnTo>
                  <a:pt x="78" y="119"/>
                </a:lnTo>
                <a:lnTo>
                  <a:pt x="103" y="130"/>
                </a:lnTo>
                <a:lnTo>
                  <a:pt x="106" y="157"/>
                </a:lnTo>
                <a:lnTo>
                  <a:pt x="84" y="174"/>
                </a:lnTo>
                <a:lnTo>
                  <a:pt x="59" y="163"/>
                </a:lnTo>
                <a:lnTo>
                  <a:pt x="56" y="136"/>
                </a:lnTo>
                <a:lnTo>
                  <a:pt x="31" y="125"/>
                </a:lnTo>
                <a:lnTo>
                  <a:pt x="28" y="98"/>
                </a:lnTo>
                <a:lnTo>
                  <a:pt x="3" y="87"/>
                </a:lnTo>
                <a:lnTo>
                  <a:pt x="0" y="6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13" name="Freeform 815" title="AL-3">
            <a:extLst>
              <a:ext uri="{FF2B5EF4-FFF2-40B4-BE49-F238E27FC236}">
                <a16:creationId xmlns:a16="http://schemas.microsoft.com/office/drawing/2014/main" id="{5ABC4037-54F5-C433-5319-9759FE4DDD66}"/>
              </a:ext>
            </a:extLst>
          </p:cNvPr>
          <p:cNvSpPr>
            <a:spLocks/>
          </p:cNvSpPr>
          <p:nvPr/>
        </p:nvSpPr>
        <p:spPr bwMode="auto">
          <a:xfrm>
            <a:off x="4747260" y="4690015"/>
            <a:ext cx="119645" cy="145885"/>
          </a:xfrm>
          <a:custGeom>
            <a:avLst/>
            <a:gdLst>
              <a:gd name="T0" fmla="*/ 58 w 114"/>
              <a:gd name="T1" fmla="*/ 38 h 139"/>
              <a:gd name="T2" fmla="*/ 83 w 114"/>
              <a:gd name="T3" fmla="*/ 49 h 139"/>
              <a:gd name="T4" fmla="*/ 86 w 114"/>
              <a:gd name="T5" fmla="*/ 76 h 139"/>
              <a:gd name="T6" fmla="*/ 111 w 114"/>
              <a:gd name="T7" fmla="*/ 87 h 139"/>
              <a:gd name="T8" fmla="*/ 114 w 114"/>
              <a:gd name="T9" fmla="*/ 114 h 139"/>
              <a:gd name="T10" fmla="*/ 92 w 114"/>
              <a:gd name="T11" fmla="*/ 130 h 139"/>
              <a:gd name="T12" fmla="*/ 67 w 114"/>
              <a:gd name="T13" fmla="*/ 119 h 139"/>
              <a:gd name="T14" fmla="*/ 45 w 114"/>
              <a:gd name="T15" fmla="*/ 135 h 139"/>
              <a:gd name="T16" fmla="*/ 20 w 114"/>
              <a:gd name="T17" fmla="*/ 124 h 139"/>
              <a:gd name="T18" fmla="*/ 0 w 114"/>
              <a:gd name="T19" fmla="*/ 139 h 139"/>
              <a:gd name="T20" fmla="*/ 0 w 114"/>
              <a:gd name="T21" fmla="*/ 136 h 139"/>
              <a:gd name="T22" fmla="*/ 1 w 114"/>
              <a:gd name="T23" fmla="*/ 13 h 139"/>
              <a:gd name="T24" fmla="*/ 8 w 114"/>
              <a:gd name="T25" fmla="*/ 16 h 139"/>
              <a:gd name="T26" fmla="*/ 30 w 114"/>
              <a:gd name="T27" fmla="*/ 0 h 139"/>
              <a:gd name="T28" fmla="*/ 55 w 114"/>
              <a:gd name="T29" fmla="*/ 11 h 139"/>
              <a:gd name="T30" fmla="*/ 58 w 114"/>
              <a:gd name="T31" fmla="*/ 38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4" h="139">
                <a:moveTo>
                  <a:pt x="58" y="38"/>
                </a:moveTo>
                <a:lnTo>
                  <a:pt x="83" y="49"/>
                </a:lnTo>
                <a:lnTo>
                  <a:pt x="86" y="76"/>
                </a:lnTo>
                <a:lnTo>
                  <a:pt x="111" y="87"/>
                </a:lnTo>
                <a:lnTo>
                  <a:pt x="114" y="114"/>
                </a:lnTo>
                <a:lnTo>
                  <a:pt x="92" y="130"/>
                </a:lnTo>
                <a:lnTo>
                  <a:pt x="67" y="119"/>
                </a:lnTo>
                <a:lnTo>
                  <a:pt x="45" y="135"/>
                </a:lnTo>
                <a:lnTo>
                  <a:pt x="20" y="124"/>
                </a:lnTo>
                <a:lnTo>
                  <a:pt x="0" y="139"/>
                </a:lnTo>
                <a:lnTo>
                  <a:pt x="0" y="136"/>
                </a:lnTo>
                <a:lnTo>
                  <a:pt x="1" y="13"/>
                </a:lnTo>
                <a:lnTo>
                  <a:pt x="8" y="16"/>
                </a:lnTo>
                <a:lnTo>
                  <a:pt x="30" y="0"/>
                </a:lnTo>
                <a:lnTo>
                  <a:pt x="55" y="11"/>
                </a:lnTo>
                <a:lnTo>
                  <a:pt x="58" y="38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14" name="Freeform 813" title="AL-2">
            <a:extLst>
              <a:ext uri="{FF2B5EF4-FFF2-40B4-BE49-F238E27FC236}">
                <a16:creationId xmlns:a16="http://schemas.microsoft.com/office/drawing/2014/main" id="{8CE1BA26-D26B-ACC8-936C-48645327622F}"/>
              </a:ext>
            </a:extLst>
          </p:cNvPr>
          <p:cNvSpPr>
            <a:spLocks/>
          </p:cNvSpPr>
          <p:nvPr/>
        </p:nvSpPr>
        <p:spPr bwMode="auto">
          <a:xfrm>
            <a:off x="4814439" y="4550422"/>
            <a:ext cx="128043" cy="139587"/>
          </a:xfrm>
          <a:custGeom>
            <a:avLst/>
            <a:gdLst>
              <a:gd name="T0" fmla="*/ 99 w 122"/>
              <a:gd name="T1" fmla="*/ 0 h 133"/>
              <a:gd name="T2" fmla="*/ 122 w 122"/>
              <a:gd name="T3" fmla="*/ 76 h 133"/>
              <a:gd name="T4" fmla="*/ 104 w 122"/>
              <a:gd name="T5" fmla="*/ 89 h 133"/>
              <a:gd name="T6" fmla="*/ 107 w 122"/>
              <a:gd name="T7" fmla="*/ 116 h 133"/>
              <a:gd name="T8" fmla="*/ 85 w 122"/>
              <a:gd name="T9" fmla="*/ 133 h 133"/>
              <a:gd name="T10" fmla="*/ 60 w 122"/>
              <a:gd name="T11" fmla="*/ 122 h 133"/>
              <a:gd name="T12" fmla="*/ 56 w 122"/>
              <a:gd name="T13" fmla="*/ 94 h 133"/>
              <a:gd name="T14" fmla="*/ 31 w 122"/>
              <a:gd name="T15" fmla="*/ 84 h 133"/>
              <a:gd name="T16" fmla="*/ 28 w 122"/>
              <a:gd name="T17" fmla="*/ 56 h 133"/>
              <a:gd name="T18" fmla="*/ 4 w 122"/>
              <a:gd name="T19" fmla="*/ 46 h 133"/>
              <a:gd name="T20" fmla="*/ 0 w 122"/>
              <a:gd name="T21" fmla="*/ 18 h 133"/>
              <a:gd name="T22" fmla="*/ 12 w 122"/>
              <a:gd name="T23" fmla="*/ 9 h 133"/>
              <a:gd name="T24" fmla="*/ 99 w 122"/>
              <a:gd name="T25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2" h="133">
                <a:moveTo>
                  <a:pt x="99" y="0"/>
                </a:moveTo>
                <a:lnTo>
                  <a:pt x="122" y="76"/>
                </a:lnTo>
                <a:lnTo>
                  <a:pt x="104" y="89"/>
                </a:lnTo>
                <a:lnTo>
                  <a:pt x="107" y="116"/>
                </a:lnTo>
                <a:lnTo>
                  <a:pt x="85" y="133"/>
                </a:lnTo>
                <a:lnTo>
                  <a:pt x="60" y="122"/>
                </a:lnTo>
                <a:lnTo>
                  <a:pt x="56" y="94"/>
                </a:lnTo>
                <a:lnTo>
                  <a:pt x="31" y="84"/>
                </a:lnTo>
                <a:lnTo>
                  <a:pt x="28" y="56"/>
                </a:lnTo>
                <a:lnTo>
                  <a:pt x="4" y="46"/>
                </a:lnTo>
                <a:lnTo>
                  <a:pt x="0" y="18"/>
                </a:lnTo>
                <a:lnTo>
                  <a:pt x="12" y="9"/>
                </a:lnTo>
                <a:lnTo>
                  <a:pt x="99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15" name="Freeform 812" title="AL-1">
            <a:extLst>
              <a:ext uri="{FF2B5EF4-FFF2-40B4-BE49-F238E27FC236}">
                <a16:creationId xmlns:a16="http://schemas.microsoft.com/office/drawing/2014/main" id="{5409A788-AAEA-5827-D4E8-30304B62AC58}"/>
              </a:ext>
            </a:extLst>
          </p:cNvPr>
          <p:cNvSpPr>
            <a:spLocks/>
          </p:cNvSpPr>
          <p:nvPr/>
        </p:nvSpPr>
        <p:spPr bwMode="auto">
          <a:xfrm>
            <a:off x="4748321" y="4559869"/>
            <a:ext cx="98655" cy="146934"/>
          </a:xfrm>
          <a:custGeom>
            <a:avLst/>
            <a:gdLst>
              <a:gd name="T0" fmla="*/ 67 w 94"/>
              <a:gd name="T1" fmla="*/ 37 h 140"/>
              <a:gd name="T2" fmla="*/ 91 w 94"/>
              <a:gd name="T3" fmla="*/ 47 h 140"/>
              <a:gd name="T4" fmla="*/ 94 w 94"/>
              <a:gd name="T5" fmla="*/ 75 h 140"/>
              <a:gd name="T6" fmla="*/ 72 w 94"/>
              <a:gd name="T7" fmla="*/ 91 h 140"/>
              <a:gd name="T8" fmla="*/ 76 w 94"/>
              <a:gd name="T9" fmla="*/ 118 h 140"/>
              <a:gd name="T10" fmla="*/ 54 w 94"/>
              <a:gd name="T11" fmla="*/ 135 h 140"/>
              <a:gd name="T12" fmla="*/ 29 w 94"/>
              <a:gd name="T13" fmla="*/ 124 h 140"/>
              <a:gd name="T14" fmla="*/ 7 w 94"/>
              <a:gd name="T15" fmla="*/ 140 h 140"/>
              <a:gd name="T16" fmla="*/ 0 w 94"/>
              <a:gd name="T17" fmla="*/ 137 h 140"/>
              <a:gd name="T18" fmla="*/ 1 w 94"/>
              <a:gd name="T19" fmla="*/ 9 h 140"/>
              <a:gd name="T20" fmla="*/ 75 w 94"/>
              <a:gd name="T21" fmla="*/ 0 h 140"/>
              <a:gd name="T22" fmla="*/ 63 w 94"/>
              <a:gd name="T23" fmla="*/ 9 h 140"/>
              <a:gd name="T24" fmla="*/ 67 w 94"/>
              <a:gd name="T25" fmla="*/ 37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4" h="140">
                <a:moveTo>
                  <a:pt x="67" y="37"/>
                </a:moveTo>
                <a:lnTo>
                  <a:pt x="91" y="47"/>
                </a:lnTo>
                <a:lnTo>
                  <a:pt x="94" y="75"/>
                </a:lnTo>
                <a:lnTo>
                  <a:pt x="72" y="91"/>
                </a:lnTo>
                <a:lnTo>
                  <a:pt x="76" y="118"/>
                </a:lnTo>
                <a:lnTo>
                  <a:pt x="54" y="135"/>
                </a:lnTo>
                <a:lnTo>
                  <a:pt x="29" y="124"/>
                </a:lnTo>
                <a:lnTo>
                  <a:pt x="7" y="140"/>
                </a:lnTo>
                <a:lnTo>
                  <a:pt x="0" y="137"/>
                </a:lnTo>
                <a:lnTo>
                  <a:pt x="1" y="9"/>
                </a:lnTo>
                <a:lnTo>
                  <a:pt x="75" y="0"/>
                </a:lnTo>
                <a:lnTo>
                  <a:pt x="63" y="9"/>
                </a:lnTo>
                <a:lnTo>
                  <a:pt x="67" y="37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16" name="AK" title="AK-AL">
            <a:extLst>
              <a:ext uri="{FF2B5EF4-FFF2-40B4-BE49-F238E27FC236}">
                <a16:creationId xmlns:a16="http://schemas.microsoft.com/office/drawing/2014/main" id="{636FB1E6-791C-EDDA-F3A7-59B2856B2411}"/>
              </a:ext>
            </a:extLst>
          </p:cNvPr>
          <p:cNvSpPr>
            <a:spLocks/>
          </p:cNvSpPr>
          <p:nvPr/>
        </p:nvSpPr>
        <p:spPr bwMode="auto">
          <a:xfrm>
            <a:off x="2229459" y="5175936"/>
            <a:ext cx="180518" cy="170023"/>
          </a:xfrm>
          <a:custGeom>
            <a:avLst/>
            <a:gdLst>
              <a:gd name="T0" fmla="*/ 117 w 172"/>
              <a:gd name="T1" fmla="*/ 18 h 162"/>
              <a:gd name="T2" fmla="*/ 126 w 172"/>
              <a:gd name="T3" fmla="*/ 20 h 162"/>
              <a:gd name="T4" fmla="*/ 123 w 172"/>
              <a:gd name="T5" fmla="*/ 111 h 162"/>
              <a:gd name="T6" fmla="*/ 129 w 172"/>
              <a:gd name="T7" fmla="*/ 111 h 162"/>
              <a:gd name="T8" fmla="*/ 135 w 172"/>
              <a:gd name="T9" fmla="*/ 120 h 162"/>
              <a:gd name="T10" fmla="*/ 144 w 172"/>
              <a:gd name="T11" fmla="*/ 116 h 162"/>
              <a:gd name="T12" fmla="*/ 161 w 172"/>
              <a:gd name="T13" fmla="*/ 140 h 162"/>
              <a:gd name="T14" fmla="*/ 172 w 172"/>
              <a:gd name="T15" fmla="*/ 156 h 162"/>
              <a:gd name="T16" fmla="*/ 166 w 172"/>
              <a:gd name="T17" fmla="*/ 158 h 162"/>
              <a:gd name="T18" fmla="*/ 159 w 172"/>
              <a:gd name="T19" fmla="*/ 162 h 162"/>
              <a:gd name="T20" fmla="*/ 153 w 172"/>
              <a:gd name="T21" fmla="*/ 150 h 162"/>
              <a:gd name="T22" fmla="*/ 143 w 172"/>
              <a:gd name="T23" fmla="*/ 141 h 162"/>
              <a:gd name="T24" fmla="*/ 139 w 172"/>
              <a:gd name="T25" fmla="*/ 130 h 162"/>
              <a:gd name="T26" fmla="*/ 123 w 172"/>
              <a:gd name="T27" fmla="*/ 116 h 162"/>
              <a:gd name="T28" fmla="*/ 102 w 172"/>
              <a:gd name="T29" fmla="*/ 108 h 162"/>
              <a:gd name="T30" fmla="*/ 89 w 172"/>
              <a:gd name="T31" fmla="*/ 102 h 162"/>
              <a:gd name="T32" fmla="*/ 85 w 172"/>
              <a:gd name="T33" fmla="*/ 108 h 162"/>
              <a:gd name="T34" fmla="*/ 74 w 172"/>
              <a:gd name="T35" fmla="*/ 105 h 162"/>
              <a:gd name="T36" fmla="*/ 68 w 172"/>
              <a:gd name="T37" fmla="*/ 107 h 162"/>
              <a:gd name="T38" fmla="*/ 60 w 172"/>
              <a:gd name="T39" fmla="*/ 118 h 162"/>
              <a:gd name="T40" fmla="*/ 43 w 172"/>
              <a:gd name="T41" fmla="*/ 128 h 162"/>
              <a:gd name="T42" fmla="*/ 19 w 172"/>
              <a:gd name="T43" fmla="*/ 134 h 162"/>
              <a:gd name="T44" fmla="*/ 11 w 172"/>
              <a:gd name="T45" fmla="*/ 135 h 162"/>
              <a:gd name="T46" fmla="*/ 0 w 172"/>
              <a:gd name="T47" fmla="*/ 134 h 162"/>
              <a:gd name="T48" fmla="*/ 10 w 172"/>
              <a:gd name="T49" fmla="*/ 133 h 162"/>
              <a:gd name="T50" fmla="*/ 24 w 172"/>
              <a:gd name="T51" fmla="*/ 130 h 162"/>
              <a:gd name="T52" fmla="*/ 38 w 172"/>
              <a:gd name="T53" fmla="*/ 122 h 162"/>
              <a:gd name="T54" fmla="*/ 43 w 172"/>
              <a:gd name="T55" fmla="*/ 118 h 162"/>
              <a:gd name="T56" fmla="*/ 49 w 172"/>
              <a:gd name="T57" fmla="*/ 111 h 162"/>
              <a:gd name="T58" fmla="*/ 49 w 172"/>
              <a:gd name="T59" fmla="*/ 109 h 162"/>
              <a:gd name="T60" fmla="*/ 43 w 172"/>
              <a:gd name="T61" fmla="*/ 108 h 162"/>
              <a:gd name="T62" fmla="*/ 41 w 172"/>
              <a:gd name="T63" fmla="*/ 110 h 162"/>
              <a:gd name="T64" fmla="*/ 38 w 172"/>
              <a:gd name="T65" fmla="*/ 105 h 162"/>
              <a:gd name="T66" fmla="*/ 33 w 172"/>
              <a:gd name="T67" fmla="*/ 104 h 162"/>
              <a:gd name="T68" fmla="*/ 27 w 172"/>
              <a:gd name="T69" fmla="*/ 104 h 162"/>
              <a:gd name="T70" fmla="*/ 30 w 172"/>
              <a:gd name="T71" fmla="*/ 98 h 162"/>
              <a:gd name="T72" fmla="*/ 32 w 172"/>
              <a:gd name="T73" fmla="*/ 88 h 162"/>
              <a:gd name="T74" fmla="*/ 24 w 172"/>
              <a:gd name="T75" fmla="*/ 88 h 162"/>
              <a:gd name="T76" fmla="*/ 23 w 172"/>
              <a:gd name="T77" fmla="*/ 81 h 162"/>
              <a:gd name="T78" fmla="*/ 26 w 172"/>
              <a:gd name="T79" fmla="*/ 75 h 162"/>
              <a:gd name="T80" fmla="*/ 24 w 172"/>
              <a:gd name="T81" fmla="*/ 70 h 162"/>
              <a:gd name="T82" fmla="*/ 33 w 172"/>
              <a:gd name="T83" fmla="*/ 65 h 162"/>
              <a:gd name="T84" fmla="*/ 40 w 172"/>
              <a:gd name="T85" fmla="*/ 63 h 162"/>
              <a:gd name="T86" fmla="*/ 52 w 172"/>
              <a:gd name="T87" fmla="*/ 60 h 162"/>
              <a:gd name="T88" fmla="*/ 54 w 172"/>
              <a:gd name="T89" fmla="*/ 50 h 162"/>
              <a:gd name="T90" fmla="*/ 47 w 172"/>
              <a:gd name="T91" fmla="*/ 52 h 162"/>
              <a:gd name="T92" fmla="*/ 40 w 172"/>
              <a:gd name="T93" fmla="*/ 48 h 162"/>
              <a:gd name="T94" fmla="*/ 37 w 172"/>
              <a:gd name="T95" fmla="*/ 39 h 162"/>
              <a:gd name="T96" fmla="*/ 37 w 172"/>
              <a:gd name="T97" fmla="*/ 33 h 162"/>
              <a:gd name="T98" fmla="*/ 48 w 172"/>
              <a:gd name="T99" fmla="*/ 31 h 162"/>
              <a:gd name="T100" fmla="*/ 52 w 172"/>
              <a:gd name="T101" fmla="*/ 36 h 162"/>
              <a:gd name="T102" fmla="*/ 62 w 172"/>
              <a:gd name="T103" fmla="*/ 39 h 162"/>
              <a:gd name="T104" fmla="*/ 60 w 172"/>
              <a:gd name="T105" fmla="*/ 33 h 162"/>
              <a:gd name="T106" fmla="*/ 56 w 172"/>
              <a:gd name="T107" fmla="*/ 27 h 162"/>
              <a:gd name="T108" fmla="*/ 53 w 172"/>
              <a:gd name="T109" fmla="*/ 14 h 162"/>
              <a:gd name="T110" fmla="*/ 57 w 172"/>
              <a:gd name="T111" fmla="*/ 9 h 162"/>
              <a:gd name="T112" fmla="*/ 68 w 172"/>
              <a:gd name="T113" fmla="*/ 9 h 162"/>
              <a:gd name="T114" fmla="*/ 80 w 172"/>
              <a:gd name="T115" fmla="*/ 3 h 162"/>
              <a:gd name="T116" fmla="*/ 90 w 172"/>
              <a:gd name="T117" fmla="*/ 3 h 162"/>
              <a:gd name="T118" fmla="*/ 96 w 172"/>
              <a:gd name="T119" fmla="*/ 5 h 162"/>
              <a:gd name="T120" fmla="*/ 101 w 172"/>
              <a:gd name="T121" fmla="*/ 11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2" h="162">
                <a:moveTo>
                  <a:pt x="109" y="13"/>
                </a:moveTo>
                <a:lnTo>
                  <a:pt x="114" y="17"/>
                </a:lnTo>
                <a:lnTo>
                  <a:pt x="117" y="18"/>
                </a:lnTo>
                <a:lnTo>
                  <a:pt x="120" y="21"/>
                </a:lnTo>
                <a:lnTo>
                  <a:pt x="123" y="20"/>
                </a:lnTo>
                <a:lnTo>
                  <a:pt x="126" y="20"/>
                </a:lnTo>
                <a:lnTo>
                  <a:pt x="131" y="25"/>
                </a:lnTo>
                <a:lnTo>
                  <a:pt x="121" y="111"/>
                </a:lnTo>
                <a:lnTo>
                  <a:pt x="123" y="111"/>
                </a:lnTo>
                <a:lnTo>
                  <a:pt x="125" y="111"/>
                </a:lnTo>
                <a:lnTo>
                  <a:pt x="127" y="111"/>
                </a:lnTo>
                <a:lnTo>
                  <a:pt x="129" y="111"/>
                </a:lnTo>
                <a:lnTo>
                  <a:pt x="129" y="114"/>
                </a:lnTo>
                <a:lnTo>
                  <a:pt x="133" y="118"/>
                </a:lnTo>
                <a:lnTo>
                  <a:pt x="135" y="120"/>
                </a:lnTo>
                <a:lnTo>
                  <a:pt x="135" y="122"/>
                </a:lnTo>
                <a:lnTo>
                  <a:pt x="136" y="124"/>
                </a:lnTo>
                <a:lnTo>
                  <a:pt x="144" y="116"/>
                </a:lnTo>
                <a:lnTo>
                  <a:pt x="149" y="122"/>
                </a:lnTo>
                <a:lnTo>
                  <a:pt x="155" y="128"/>
                </a:lnTo>
                <a:lnTo>
                  <a:pt x="161" y="140"/>
                </a:lnTo>
                <a:lnTo>
                  <a:pt x="164" y="144"/>
                </a:lnTo>
                <a:lnTo>
                  <a:pt x="172" y="149"/>
                </a:lnTo>
                <a:lnTo>
                  <a:pt x="172" y="156"/>
                </a:lnTo>
                <a:lnTo>
                  <a:pt x="170" y="161"/>
                </a:lnTo>
                <a:lnTo>
                  <a:pt x="167" y="157"/>
                </a:lnTo>
                <a:lnTo>
                  <a:pt x="166" y="158"/>
                </a:lnTo>
                <a:lnTo>
                  <a:pt x="163" y="158"/>
                </a:lnTo>
                <a:lnTo>
                  <a:pt x="163" y="161"/>
                </a:lnTo>
                <a:lnTo>
                  <a:pt x="159" y="162"/>
                </a:lnTo>
                <a:lnTo>
                  <a:pt x="157" y="158"/>
                </a:lnTo>
                <a:lnTo>
                  <a:pt x="156" y="150"/>
                </a:lnTo>
                <a:lnTo>
                  <a:pt x="153" y="150"/>
                </a:lnTo>
                <a:lnTo>
                  <a:pt x="149" y="149"/>
                </a:lnTo>
                <a:lnTo>
                  <a:pt x="145" y="141"/>
                </a:lnTo>
                <a:lnTo>
                  <a:pt x="143" y="141"/>
                </a:lnTo>
                <a:lnTo>
                  <a:pt x="143" y="137"/>
                </a:lnTo>
                <a:lnTo>
                  <a:pt x="142" y="136"/>
                </a:lnTo>
                <a:lnTo>
                  <a:pt x="139" y="130"/>
                </a:lnTo>
                <a:lnTo>
                  <a:pt x="133" y="124"/>
                </a:lnTo>
                <a:lnTo>
                  <a:pt x="126" y="118"/>
                </a:lnTo>
                <a:lnTo>
                  <a:pt x="123" y="116"/>
                </a:lnTo>
                <a:lnTo>
                  <a:pt x="114" y="112"/>
                </a:lnTo>
                <a:lnTo>
                  <a:pt x="107" y="112"/>
                </a:lnTo>
                <a:lnTo>
                  <a:pt x="102" y="108"/>
                </a:lnTo>
                <a:lnTo>
                  <a:pt x="98" y="103"/>
                </a:lnTo>
                <a:lnTo>
                  <a:pt x="93" y="100"/>
                </a:lnTo>
                <a:lnTo>
                  <a:pt x="89" y="102"/>
                </a:lnTo>
                <a:lnTo>
                  <a:pt x="90" y="105"/>
                </a:lnTo>
                <a:lnTo>
                  <a:pt x="86" y="109"/>
                </a:lnTo>
                <a:lnTo>
                  <a:pt x="85" y="108"/>
                </a:lnTo>
                <a:lnTo>
                  <a:pt x="76" y="113"/>
                </a:lnTo>
                <a:lnTo>
                  <a:pt x="71" y="114"/>
                </a:lnTo>
                <a:lnTo>
                  <a:pt x="74" y="105"/>
                </a:lnTo>
                <a:lnTo>
                  <a:pt x="78" y="99"/>
                </a:lnTo>
                <a:lnTo>
                  <a:pt x="71" y="103"/>
                </a:lnTo>
                <a:lnTo>
                  <a:pt x="68" y="107"/>
                </a:lnTo>
                <a:lnTo>
                  <a:pt x="62" y="110"/>
                </a:lnTo>
                <a:lnTo>
                  <a:pt x="65" y="114"/>
                </a:lnTo>
                <a:lnTo>
                  <a:pt x="60" y="118"/>
                </a:lnTo>
                <a:lnTo>
                  <a:pt x="55" y="120"/>
                </a:lnTo>
                <a:lnTo>
                  <a:pt x="47" y="124"/>
                </a:lnTo>
                <a:lnTo>
                  <a:pt x="43" y="128"/>
                </a:lnTo>
                <a:lnTo>
                  <a:pt x="35" y="130"/>
                </a:lnTo>
                <a:lnTo>
                  <a:pt x="34" y="133"/>
                </a:lnTo>
                <a:lnTo>
                  <a:pt x="19" y="134"/>
                </a:lnTo>
                <a:lnTo>
                  <a:pt x="18" y="133"/>
                </a:lnTo>
                <a:lnTo>
                  <a:pt x="14" y="135"/>
                </a:lnTo>
                <a:lnTo>
                  <a:pt x="11" y="135"/>
                </a:lnTo>
                <a:lnTo>
                  <a:pt x="5" y="136"/>
                </a:lnTo>
                <a:lnTo>
                  <a:pt x="1" y="136"/>
                </a:lnTo>
                <a:lnTo>
                  <a:pt x="0" y="134"/>
                </a:lnTo>
                <a:lnTo>
                  <a:pt x="3" y="132"/>
                </a:lnTo>
                <a:lnTo>
                  <a:pt x="7" y="132"/>
                </a:lnTo>
                <a:lnTo>
                  <a:pt x="10" y="133"/>
                </a:lnTo>
                <a:lnTo>
                  <a:pt x="19" y="129"/>
                </a:lnTo>
                <a:lnTo>
                  <a:pt x="22" y="129"/>
                </a:lnTo>
                <a:lnTo>
                  <a:pt x="24" y="130"/>
                </a:lnTo>
                <a:lnTo>
                  <a:pt x="30" y="126"/>
                </a:lnTo>
                <a:lnTo>
                  <a:pt x="37" y="125"/>
                </a:lnTo>
                <a:lnTo>
                  <a:pt x="38" y="122"/>
                </a:lnTo>
                <a:lnTo>
                  <a:pt x="41" y="121"/>
                </a:lnTo>
                <a:lnTo>
                  <a:pt x="42" y="121"/>
                </a:lnTo>
                <a:lnTo>
                  <a:pt x="43" y="118"/>
                </a:lnTo>
                <a:lnTo>
                  <a:pt x="45" y="117"/>
                </a:lnTo>
                <a:lnTo>
                  <a:pt x="46" y="113"/>
                </a:lnTo>
                <a:lnTo>
                  <a:pt x="49" y="111"/>
                </a:lnTo>
                <a:lnTo>
                  <a:pt x="50" y="109"/>
                </a:lnTo>
                <a:lnTo>
                  <a:pt x="51" y="108"/>
                </a:lnTo>
                <a:lnTo>
                  <a:pt x="49" y="109"/>
                </a:lnTo>
                <a:lnTo>
                  <a:pt x="46" y="110"/>
                </a:lnTo>
                <a:lnTo>
                  <a:pt x="42" y="110"/>
                </a:lnTo>
                <a:lnTo>
                  <a:pt x="43" y="108"/>
                </a:lnTo>
                <a:lnTo>
                  <a:pt x="43" y="106"/>
                </a:lnTo>
                <a:lnTo>
                  <a:pt x="42" y="107"/>
                </a:lnTo>
                <a:lnTo>
                  <a:pt x="41" y="110"/>
                </a:lnTo>
                <a:lnTo>
                  <a:pt x="39" y="111"/>
                </a:lnTo>
                <a:lnTo>
                  <a:pt x="39" y="108"/>
                </a:lnTo>
                <a:lnTo>
                  <a:pt x="38" y="105"/>
                </a:lnTo>
                <a:lnTo>
                  <a:pt x="37" y="106"/>
                </a:lnTo>
                <a:lnTo>
                  <a:pt x="36" y="103"/>
                </a:lnTo>
                <a:lnTo>
                  <a:pt x="33" y="104"/>
                </a:lnTo>
                <a:lnTo>
                  <a:pt x="30" y="104"/>
                </a:lnTo>
                <a:lnTo>
                  <a:pt x="29" y="105"/>
                </a:lnTo>
                <a:lnTo>
                  <a:pt x="27" y="104"/>
                </a:lnTo>
                <a:lnTo>
                  <a:pt x="30" y="102"/>
                </a:lnTo>
                <a:lnTo>
                  <a:pt x="30" y="100"/>
                </a:lnTo>
                <a:lnTo>
                  <a:pt x="30" y="98"/>
                </a:lnTo>
                <a:lnTo>
                  <a:pt x="32" y="97"/>
                </a:lnTo>
                <a:lnTo>
                  <a:pt x="32" y="90"/>
                </a:lnTo>
                <a:lnTo>
                  <a:pt x="32" y="88"/>
                </a:lnTo>
                <a:lnTo>
                  <a:pt x="30" y="90"/>
                </a:lnTo>
                <a:lnTo>
                  <a:pt x="27" y="91"/>
                </a:lnTo>
                <a:lnTo>
                  <a:pt x="24" y="88"/>
                </a:lnTo>
                <a:lnTo>
                  <a:pt x="24" y="85"/>
                </a:lnTo>
                <a:lnTo>
                  <a:pt x="23" y="82"/>
                </a:lnTo>
                <a:lnTo>
                  <a:pt x="23" y="81"/>
                </a:lnTo>
                <a:lnTo>
                  <a:pt x="25" y="79"/>
                </a:lnTo>
                <a:lnTo>
                  <a:pt x="26" y="78"/>
                </a:lnTo>
                <a:lnTo>
                  <a:pt x="26" y="75"/>
                </a:lnTo>
                <a:lnTo>
                  <a:pt x="24" y="76"/>
                </a:lnTo>
                <a:lnTo>
                  <a:pt x="23" y="73"/>
                </a:lnTo>
                <a:lnTo>
                  <a:pt x="24" y="70"/>
                </a:lnTo>
                <a:lnTo>
                  <a:pt x="28" y="66"/>
                </a:lnTo>
                <a:lnTo>
                  <a:pt x="32" y="65"/>
                </a:lnTo>
                <a:lnTo>
                  <a:pt x="33" y="65"/>
                </a:lnTo>
                <a:lnTo>
                  <a:pt x="33" y="62"/>
                </a:lnTo>
                <a:lnTo>
                  <a:pt x="39" y="60"/>
                </a:lnTo>
                <a:lnTo>
                  <a:pt x="40" y="63"/>
                </a:lnTo>
                <a:lnTo>
                  <a:pt x="46" y="61"/>
                </a:lnTo>
                <a:lnTo>
                  <a:pt x="49" y="63"/>
                </a:lnTo>
                <a:lnTo>
                  <a:pt x="52" y="60"/>
                </a:lnTo>
                <a:lnTo>
                  <a:pt x="53" y="53"/>
                </a:lnTo>
                <a:lnTo>
                  <a:pt x="54" y="52"/>
                </a:lnTo>
                <a:lnTo>
                  <a:pt x="54" y="50"/>
                </a:lnTo>
                <a:lnTo>
                  <a:pt x="51" y="50"/>
                </a:lnTo>
                <a:lnTo>
                  <a:pt x="48" y="52"/>
                </a:lnTo>
                <a:lnTo>
                  <a:pt x="47" y="52"/>
                </a:lnTo>
                <a:lnTo>
                  <a:pt x="45" y="49"/>
                </a:lnTo>
                <a:lnTo>
                  <a:pt x="43" y="48"/>
                </a:lnTo>
                <a:lnTo>
                  <a:pt x="40" y="48"/>
                </a:lnTo>
                <a:lnTo>
                  <a:pt x="37" y="45"/>
                </a:lnTo>
                <a:lnTo>
                  <a:pt x="38" y="40"/>
                </a:lnTo>
                <a:lnTo>
                  <a:pt x="37" y="39"/>
                </a:lnTo>
                <a:lnTo>
                  <a:pt x="39" y="39"/>
                </a:lnTo>
                <a:lnTo>
                  <a:pt x="37" y="35"/>
                </a:lnTo>
                <a:lnTo>
                  <a:pt x="37" y="33"/>
                </a:lnTo>
                <a:lnTo>
                  <a:pt x="42" y="32"/>
                </a:lnTo>
                <a:lnTo>
                  <a:pt x="46" y="33"/>
                </a:lnTo>
                <a:lnTo>
                  <a:pt x="48" y="31"/>
                </a:lnTo>
                <a:lnTo>
                  <a:pt x="53" y="31"/>
                </a:lnTo>
                <a:lnTo>
                  <a:pt x="51" y="34"/>
                </a:lnTo>
                <a:lnTo>
                  <a:pt x="52" y="36"/>
                </a:lnTo>
                <a:lnTo>
                  <a:pt x="55" y="39"/>
                </a:lnTo>
                <a:lnTo>
                  <a:pt x="58" y="40"/>
                </a:lnTo>
                <a:lnTo>
                  <a:pt x="62" y="39"/>
                </a:lnTo>
                <a:lnTo>
                  <a:pt x="63" y="36"/>
                </a:lnTo>
                <a:lnTo>
                  <a:pt x="60" y="34"/>
                </a:lnTo>
                <a:lnTo>
                  <a:pt x="60" y="33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7" y="21"/>
                </a:lnTo>
                <a:lnTo>
                  <a:pt x="55" y="17"/>
                </a:lnTo>
                <a:lnTo>
                  <a:pt x="53" y="14"/>
                </a:lnTo>
                <a:lnTo>
                  <a:pt x="54" y="13"/>
                </a:lnTo>
                <a:lnTo>
                  <a:pt x="56" y="11"/>
                </a:lnTo>
                <a:lnTo>
                  <a:pt x="57" y="9"/>
                </a:lnTo>
                <a:lnTo>
                  <a:pt x="61" y="12"/>
                </a:lnTo>
                <a:lnTo>
                  <a:pt x="65" y="11"/>
                </a:lnTo>
                <a:lnTo>
                  <a:pt x="68" y="9"/>
                </a:lnTo>
                <a:lnTo>
                  <a:pt x="74" y="3"/>
                </a:lnTo>
                <a:lnTo>
                  <a:pt x="78" y="4"/>
                </a:lnTo>
                <a:lnTo>
                  <a:pt x="80" y="3"/>
                </a:lnTo>
                <a:lnTo>
                  <a:pt x="82" y="2"/>
                </a:lnTo>
                <a:lnTo>
                  <a:pt x="86" y="3"/>
                </a:lnTo>
                <a:lnTo>
                  <a:pt x="90" y="3"/>
                </a:lnTo>
                <a:lnTo>
                  <a:pt x="92" y="0"/>
                </a:lnTo>
                <a:lnTo>
                  <a:pt x="95" y="3"/>
                </a:lnTo>
                <a:lnTo>
                  <a:pt x="96" y="5"/>
                </a:lnTo>
                <a:lnTo>
                  <a:pt x="98" y="6"/>
                </a:lnTo>
                <a:lnTo>
                  <a:pt x="101" y="8"/>
                </a:lnTo>
                <a:lnTo>
                  <a:pt x="101" y="11"/>
                </a:lnTo>
                <a:lnTo>
                  <a:pt x="102" y="13"/>
                </a:lnTo>
                <a:lnTo>
                  <a:pt x="109" y="13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17" name="Freeform 818" title="AZ-9">
            <a:extLst>
              <a:ext uri="{FF2B5EF4-FFF2-40B4-BE49-F238E27FC236}">
                <a16:creationId xmlns:a16="http://schemas.microsoft.com/office/drawing/2014/main" id="{0739DD7C-C270-87DA-7C83-82CC900C29DA}"/>
              </a:ext>
            </a:extLst>
          </p:cNvPr>
          <p:cNvSpPr>
            <a:spLocks/>
          </p:cNvSpPr>
          <p:nvPr/>
        </p:nvSpPr>
        <p:spPr bwMode="auto">
          <a:xfrm>
            <a:off x="3048088" y="4718342"/>
            <a:ext cx="137488" cy="106003"/>
          </a:xfrm>
          <a:custGeom>
            <a:avLst/>
            <a:gdLst>
              <a:gd name="T0" fmla="*/ 131 w 131"/>
              <a:gd name="T1" fmla="*/ 21 h 101"/>
              <a:gd name="T2" fmla="*/ 122 w 131"/>
              <a:gd name="T3" fmla="*/ 101 h 101"/>
              <a:gd name="T4" fmla="*/ 74 w 131"/>
              <a:gd name="T5" fmla="*/ 94 h 101"/>
              <a:gd name="T6" fmla="*/ 24 w 131"/>
              <a:gd name="T7" fmla="*/ 88 h 101"/>
              <a:gd name="T8" fmla="*/ 0 w 131"/>
              <a:gd name="T9" fmla="*/ 75 h 101"/>
              <a:gd name="T10" fmla="*/ 3 w 131"/>
              <a:gd name="T11" fmla="*/ 48 h 101"/>
              <a:gd name="T12" fmla="*/ 29 w 131"/>
              <a:gd name="T13" fmla="*/ 37 h 101"/>
              <a:gd name="T14" fmla="*/ 33 w 131"/>
              <a:gd name="T15" fmla="*/ 10 h 101"/>
              <a:gd name="T16" fmla="*/ 58 w 131"/>
              <a:gd name="T17" fmla="*/ 0 h 101"/>
              <a:gd name="T18" fmla="*/ 79 w 131"/>
              <a:gd name="T19" fmla="*/ 17 h 101"/>
              <a:gd name="T20" fmla="*/ 105 w 131"/>
              <a:gd name="T21" fmla="*/ 6 h 101"/>
              <a:gd name="T22" fmla="*/ 126 w 131"/>
              <a:gd name="T23" fmla="*/ 23 h 101"/>
              <a:gd name="T24" fmla="*/ 131 w 131"/>
              <a:gd name="T25" fmla="*/ 2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1" h="101">
                <a:moveTo>
                  <a:pt x="131" y="21"/>
                </a:moveTo>
                <a:lnTo>
                  <a:pt x="122" y="101"/>
                </a:lnTo>
                <a:lnTo>
                  <a:pt x="74" y="94"/>
                </a:lnTo>
                <a:lnTo>
                  <a:pt x="24" y="88"/>
                </a:lnTo>
                <a:lnTo>
                  <a:pt x="0" y="75"/>
                </a:lnTo>
                <a:lnTo>
                  <a:pt x="3" y="48"/>
                </a:lnTo>
                <a:lnTo>
                  <a:pt x="29" y="37"/>
                </a:lnTo>
                <a:lnTo>
                  <a:pt x="33" y="10"/>
                </a:lnTo>
                <a:lnTo>
                  <a:pt x="58" y="0"/>
                </a:lnTo>
                <a:lnTo>
                  <a:pt x="79" y="17"/>
                </a:lnTo>
                <a:lnTo>
                  <a:pt x="105" y="6"/>
                </a:lnTo>
                <a:lnTo>
                  <a:pt x="126" y="23"/>
                </a:lnTo>
                <a:lnTo>
                  <a:pt x="131" y="21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18" name="Freeform 819" title="AZ-8">
            <a:extLst>
              <a:ext uri="{FF2B5EF4-FFF2-40B4-BE49-F238E27FC236}">
                <a16:creationId xmlns:a16="http://schemas.microsoft.com/office/drawing/2014/main" id="{6466890A-24EE-E29C-EE85-850EDB06CE22}"/>
              </a:ext>
            </a:extLst>
          </p:cNvPr>
          <p:cNvSpPr>
            <a:spLocks/>
          </p:cNvSpPr>
          <p:nvPr/>
        </p:nvSpPr>
        <p:spPr bwMode="auto">
          <a:xfrm>
            <a:off x="2884362" y="4665863"/>
            <a:ext cx="198360" cy="131191"/>
          </a:xfrm>
          <a:custGeom>
            <a:avLst/>
            <a:gdLst>
              <a:gd name="T0" fmla="*/ 120 w 189"/>
              <a:gd name="T1" fmla="*/ 37 h 125"/>
              <a:gd name="T2" fmla="*/ 124 w 189"/>
              <a:gd name="T3" fmla="*/ 10 h 125"/>
              <a:gd name="T4" fmla="*/ 149 w 189"/>
              <a:gd name="T5" fmla="*/ 0 h 125"/>
              <a:gd name="T6" fmla="*/ 171 w 189"/>
              <a:gd name="T7" fmla="*/ 17 h 125"/>
              <a:gd name="T8" fmla="*/ 167 w 189"/>
              <a:gd name="T9" fmla="*/ 44 h 125"/>
              <a:gd name="T10" fmla="*/ 189 w 189"/>
              <a:gd name="T11" fmla="*/ 60 h 125"/>
              <a:gd name="T12" fmla="*/ 185 w 189"/>
              <a:gd name="T13" fmla="*/ 87 h 125"/>
              <a:gd name="T14" fmla="*/ 159 w 189"/>
              <a:gd name="T15" fmla="*/ 98 h 125"/>
              <a:gd name="T16" fmla="*/ 156 w 189"/>
              <a:gd name="T17" fmla="*/ 125 h 125"/>
              <a:gd name="T18" fmla="*/ 1 w 189"/>
              <a:gd name="T19" fmla="*/ 40 h 125"/>
              <a:gd name="T20" fmla="*/ 0 w 189"/>
              <a:gd name="T21" fmla="*/ 39 h 125"/>
              <a:gd name="T22" fmla="*/ 1 w 189"/>
              <a:gd name="T23" fmla="*/ 34 h 125"/>
              <a:gd name="T24" fmla="*/ 26 w 189"/>
              <a:gd name="T25" fmla="*/ 24 h 125"/>
              <a:gd name="T26" fmla="*/ 48 w 189"/>
              <a:gd name="T27" fmla="*/ 41 h 125"/>
              <a:gd name="T28" fmla="*/ 73 w 189"/>
              <a:gd name="T29" fmla="*/ 31 h 125"/>
              <a:gd name="T30" fmla="*/ 95 w 189"/>
              <a:gd name="T31" fmla="*/ 47 h 125"/>
              <a:gd name="T32" fmla="*/ 120 w 189"/>
              <a:gd name="T33" fmla="*/ 37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9" h="125">
                <a:moveTo>
                  <a:pt x="120" y="37"/>
                </a:moveTo>
                <a:lnTo>
                  <a:pt x="124" y="10"/>
                </a:lnTo>
                <a:lnTo>
                  <a:pt x="149" y="0"/>
                </a:lnTo>
                <a:lnTo>
                  <a:pt x="171" y="17"/>
                </a:lnTo>
                <a:lnTo>
                  <a:pt x="167" y="44"/>
                </a:lnTo>
                <a:lnTo>
                  <a:pt x="189" y="60"/>
                </a:lnTo>
                <a:lnTo>
                  <a:pt x="185" y="87"/>
                </a:lnTo>
                <a:lnTo>
                  <a:pt x="159" y="98"/>
                </a:lnTo>
                <a:lnTo>
                  <a:pt x="156" y="125"/>
                </a:lnTo>
                <a:lnTo>
                  <a:pt x="1" y="40"/>
                </a:lnTo>
                <a:lnTo>
                  <a:pt x="0" y="39"/>
                </a:lnTo>
                <a:lnTo>
                  <a:pt x="1" y="34"/>
                </a:lnTo>
                <a:lnTo>
                  <a:pt x="26" y="24"/>
                </a:lnTo>
                <a:lnTo>
                  <a:pt x="48" y="41"/>
                </a:lnTo>
                <a:lnTo>
                  <a:pt x="73" y="31"/>
                </a:lnTo>
                <a:lnTo>
                  <a:pt x="95" y="47"/>
                </a:lnTo>
                <a:lnTo>
                  <a:pt x="120" y="37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19" name="Freeform 821" title="AZ-7">
            <a:extLst>
              <a:ext uri="{FF2B5EF4-FFF2-40B4-BE49-F238E27FC236}">
                <a16:creationId xmlns:a16="http://schemas.microsoft.com/office/drawing/2014/main" id="{97BFE3EC-3990-470D-DF0F-CA7DBDB765F0}"/>
              </a:ext>
            </a:extLst>
          </p:cNvPr>
          <p:cNvSpPr>
            <a:spLocks/>
          </p:cNvSpPr>
          <p:nvPr/>
        </p:nvSpPr>
        <p:spPr bwMode="auto">
          <a:xfrm>
            <a:off x="3059634" y="4633330"/>
            <a:ext cx="135389" cy="109151"/>
          </a:xfrm>
          <a:custGeom>
            <a:avLst/>
            <a:gdLst>
              <a:gd name="T0" fmla="*/ 120 w 129"/>
              <a:gd name="T1" fmla="*/ 102 h 104"/>
              <a:gd name="T2" fmla="*/ 115 w 129"/>
              <a:gd name="T3" fmla="*/ 104 h 104"/>
              <a:gd name="T4" fmla="*/ 94 w 129"/>
              <a:gd name="T5" fmla="*/ 87 h 104"/>
              <a:gd name="T6" fmla="*/ 68 w 129"/>
              <a:gd name="T7" fmla="*/ 98 h 104"/>
              <a:gd name="T8" fmla="*/ 47 w 129"/>
              <a:gd name="T9" fmla="*/ 81 h 104"/>
              <a:gd name="T10" fmla="*/ 22 w 129"/>
              <a:gd name="T11" fmla="*/ 91 h 104"/>
              <a:gd name="T12" fmla="*/ 0 w 129"/>
              <a:gd name="T13" fmla="*/ 75 h 104"/>
              <a:gd name="T14" fmla="*/ 4 w 129"/>
              <a:gd name="T15" fmla="*/ 48 h 104"/>
              <a:gd name="T16" fmla="*/ 29 w 129"/>
              <a:gd name="T17" fmla="*/ 37 h 104"/>
              <a:gd name="T18" fmla="*/ 33 w 129"/>
              <a:gd name="T19" fmla="*/ 10 h 104"/>
              <a:gd name="T20" fmla="*/ 58 w 129"/>
              <a:gd name="T21" fmla="*/ 0 h 104"/>
              <a:gd name="T22" fmla="*/ 79 w 129"/>
              <a:gd name="T23" fmla="*/ 17 h 104"/>
              <a:gd name="T24" fmla="*/ 105 w 129"/>
              <a:gd name="T25" fmla="*/ 6 h 104"/>
              <a:gd name="T26" fmla="*/ 126 w 129"/>
              <a:gd name="T27" fmla="*/ 23 h 104"/>
              <a:gd name="T28" fmla="*/ 129 w 129"/>
              <a:gd name="T29" fmla="*/ 25 h 104"/>
              <a:gd name="T30" fmla="*/ 120 w 129"/>
              <a:gd name="T31" fmla="*/ 10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9" h="104">
                <a:moveTo>
                  <a:pt x="120" y="102"/>
                </a:moveTo>
                <a:lnTo>
                  <a:pt x="115" y="104"/>
                </a:lnTo>
                <a:lnTo>
                  <a:pt x="94" y="87"/>
                </a:lnTo>
                <a:lnTo>
                  <a:pt x="68" y="98"/>
                </a:lnTo>
                <a:lnTo>
                  <a:pt x="47" y="81"/>
                </a:lnTo>
                <a:lnTo>
                  <a:pt x="22" y="91"/>
                </a:lnTo>
                <a:lnTo>
                  <a:pt x="0" y="75"/>
                </a:lnTo>
                <a:lnTo>
                  <a:pt x="4" y="48"/>
                </a:lnTo>
                <a:lnTo>
                  <a:pt x="29" y="37"/>
                </a:lnTo>
                <a:lnTo>
                  <a:pt x="33" y="10"/>
                </a:lnTo>
                <a:lnTo>
                  <a:pt x="58" y="0"/>
                </a:lnTo>
                <a:lnTo>
                  <a:pt x="79" y="17"/>
                </a:lnTo>
                <a:lnTo>
                  <a:pt x="105" y="6"/>
                </a:lnTo>
                <a:lnTo>
                  <a:pt x="126" y="23"/>
                </a:lnTo>
                <a:lnTo>
                  <a:pt x="129" y="25"/>
                </a:lnTo>
                <a:lnTo>
                  <a:pt x="120" y="102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20" name="Freeform 820" title="AZ-6">
            <a:extLst>
              <a:ext uri="{FF2B5EF4-FFF2-40B4-BE49-F238E27FC236}">
                <a16:creationId xmlns:a16="http://schemas.microsoft.com/office/drawing/2014/main" id="{71967E97-1C26-4AA0-A94A-9E788F9613C8}"/>
              </a:ext>
            </a:extLst>
          </p:cNvPr>
          <p:cNvSpPr>
            <a:spLocks/>
          </p:cNvSpPr>
          <p:nvPr/>
        </p:nvSpPr>
        <p:spPr bwMode="auto">
          <a:xfrm>
            <a:off x="2882263" y="4566158"/>
            <a:ext cx="132240" cy="149033"/>
          </a:xfrm>
          <a:custGeom>
            <a:avLst/>
            <a:gdLst>
              <a:gd name="T0" fmla="*/ 126 w 126"/>
              <a:gd name="T1" fmla="*/ 105 h 142"/>
              <a:gd name="T2" fmla="*/ 122 w 126"/>
              <a:gd name="T3" fmla="*/ 132 h 142"/>
              <a:gd name="T4" fmla="*/ 97 w 126"/>
              <a:gd name="T5" fmla="*/ 142 h 142"/>
              <a:gd name="T6" fmla="*/ 75 w 126"/>
              <a:gd name="T7" fmla="*/ 126 h 142"/>
              <a:gd name="T8" fmla="*/ 50 w 126"/>
              <a:gd name="T9" fmla="*/ 136 h 142"/>
              <a:gd name="T10" fmla="*/ 28 w 126"/>
              <a:gd name="T11" fmla="*/ 119 h 142"/>
              <a:gd name="T12" fmla="*/ 3 w 126"/>
              <a:gd name="T13" fmla="*/ 129 h 142"/>
              <a:gd name="T14" fmla="*/ 2 w 126"/>
              <a:gd name="T15" fmla="*/ 134 h 142"/>
              <a:gd name="T16" fmla="*/ 0 w 126"/>
              <a:gd name="T17" fmla="*/ 129 h 142"/>
              <a:gd name="T18" fmla="*/ 2 w 126"/>
              <a:gd name="T19" fmla="*/ 124 h 142"/>
              <a:gd name="T20" fmla="*/ 6 w 126"/>
              <a:gd name="T21" fmla="*/ 119 h 142"/>
              <a:gd name="T22" fmla="*/ 14 w 126"/>
              <a:gd name="T23" fmla="*/ 119 h 142"/>
              <a:gd name="T24" fmla="*/ 18 w 126"/>
              <a:gd name="T25" fmla="*/ 115 h 142"/>
              <a:gd name="T26" fmla="*/ 21 w 126"/>
              <a:gd name="T27" fmla="*/ 109 h 142"/>
              <a:gd name="T28" fmla="*/ 19 w 126"/>
              <a:gd name="T29" fmla="*/ 104 h 142"/>
              <a:gd name="T30" fmla="*/ 14 w 126"/>
              <a:gd name="T31" fmla="*/ 101 h 142"/>
              <a:gd name="T32" fmla="*/ 11 w 126"/>
              <a:gd name="T33" fmla="*/ 96 h 142"/>
              <a:gd name="T34" fmla="*/ 14 w 126"/>
              <a:gd name="T35" fmla="*/ 89 h 142"/>
              <a:gd name="T36" fmla="*/ 11 w 126"/>
              <a:gd name="T37" fmla="*/ 84 h 142"/>
              <a:gd name="T38" fmla="*/ 16 w 126"/>
              <a:gd name="T39" fmla="*/ 79 h 142"/>
              <a:gd name="T40" fmla="*/ 20 w 126"/>
              <a:gd name="T41" fmla="*/ 74 h 142"/>
              <a:gd name="T42" fmla="*/ 26 w 126"/>
              <a:gd name="T43" fmla="*/ 69 h 142"/>
              <a:gd name="T44" fmla="*/ 26 w 126"/>
              <a:gd name="T45" fmla="*/ 60 h 142"/>
              <a:gd name="T46" fmla="*/ 28 w 126"/>
              <a:gd name="T47" fmla="*/ 49 h 142"/>
              <a:gd name="T48" fmla="*/ 33 w 126"/>
              <a:gd name="T49" fmla="*/ 44 h 142"/>
              <a:gd name="T50" fmla="*/ 38 w 126"/>
              <a:gd name="T51" fmla="*/ 39 h 142"/>
              <a:gd name="T52" fmla="*/ 41 w 126"/>
              <a:gd name="T53" fmla="*/ 39 h 142"/>
              <a:gd name="T54" fmla="*/ 43 w 126"/>
              <a:gd name="T55" fmla="*/ 38 h 142"/>
              <a:gd name="T56" fmla="*/ 47 w 126"/>
              <a:gd name="T57" fmla="*/ 35 h 142"/>
              <a:gd name="T58" fmla="*/ 50 w 126"/>
              <a:gd name="T59" fmla="*/ 29 h 142"/>
              <a:gd name="T60" fmla="*/ 41 w 126"/>
              <a:gd name="T61" fmla="*/ 20 h 142"/>
              <a:gd name="T62" fmla="*/ 41 w 126"/>
              <a:gd name="T63" fmla="*/ 16 h 142"/>
              <a:gd name="T64" fmla="*/ 40 w 126"/>
              <a:gd name="T65" fmla="*/ 8 h 142"/>
              <a:gd name="T66" fmla="*/ 43 w 126"/>
              <a:gd name="T67" fmla="*/ 11 h 142"/>
              <a:gd name="T68" fmla="*/ 68 w 126"/>
              <a:gd name="T69" fmla="*/ 0 h 142"/>
              <a:gd name="T70" fmla="*/ 90 w 126"/>
              <a:gd name="T71" fmla="*/ 17 h 142"/>
              <a:gd name="T72" fmla="*/ 86 w 126"/>
              <a:gd name="T73" fmla="*/ 44 h 142"/>
              <a:gd name="T74" fmla="*/ 108 w 126"/>
              <a:gd name="T75" fmla="*/ 61 h 142"/>
              <a:gd name="T76" fmla="*/ 104 w 126"/>
              <a:gd name="T77" fmla="*/ 88 h 142"/>
              <a:gd name="T78" fmla="*/ 126 w 126"/>
              <a:gd name="T79" fmla="*/ 105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6" h="142">
                <a:moveTo>
                  <a:pt x="126" y="105"/>
                </a:moveTo>
                <a:lnTo>
                  <a:pt x="122" y="132"/>
                </a:lnTo>
                <a:lnTo>
                  <a:pt x="97" y="142"/>
                </a:lnTo>
                <a:lnTo>
                  <a:pt x="75" y="126"/>
                </a:lnTo>
                <a:lnTo>
                  <a:pt x="50" y="136"/>
                </a:lnTo>
                <a:lnTo>
                  <a:pt x="28" y="119"/>
                </a:lnTo>
                <a:lnTo>
                  <a:pt x="3" y="129"/>
                </a:lnTo>
                <a:lnTo>
                  <a:pt x="2" y="134"/>
                </a:lnTo>
                <a:lnTo>
                  <a:pt x="0" y="129"/>
                </a:lnTo>
                <a:lnTo>
                  <a:pt x="2" y="124"/>
                </a:lnTo>
                <a:lnTo>
                  <a:pt x="6" y="119"/>
                </a:lnTo>
                <a:lnTo>
                  <a:pt x="14" y="119"/>
                </a:lnTo>
                <a:lnTo>
                  <a:pt x="18" y="115"/>
                </a:lnTo>
                <a:lnTo>
                  <a:pt x="21" y="109"/>
                </a:lnTo>
                <a:lnTo>
                  <a:pt x="19" y="104"/>
                </a:lnTo>
                <a:lnTo>
                  <a:pt x="14" y="101"/>
                </a:lnTo>
                <a:lnTo>
                  <a:pt x="11" y="96"/>
                </a:lnTo>
                <a:lnTo>
                  <a:pt x="14" y="89"/>
                </a:lnTo>
                <a:lnTo>
                  <a:pt x="11" y="84"/>
                </a:lnTo>
                <a:lnTo>
                  <a:pt x="16" y="79"/>
                </a:lnTo>
                <a:lnTo>
                  <a:pt x="20" y="74"/>
                </a:lnTo>
                <a:lnTo>
                  <a:pt x="26" y="69"/>
                </a:lnTo>
                <a:lnTo>
                  <a:pt x="26" y="60"/>
                </a:lnTo>
                <a:lnTo>
                  <a:pt x="28" y="49"/>
                </a:lnTo>
                <a:lnTo>
                  <a:pt x="33" y="44"/>
                </a:lnTo>
                <a:lnTo>
                  <a:pt x="38" y="39"/>
                </a:lnTo>
                <a:lnTo>
                  <a:pt x="41" y="39"/>
                </a:lnTo>
                <a:lnTo>
                  <a:pt x="43" y="38"/>
                </a:lnTo>
                <a:lnTo>
                  <a:pt x="47" y="35"/>
                </a:lnTo>
                <a:lnTo>
                  <a:pt x="50" y="29"/>
                </a:lnTo>
                <a:lnTo>
                  <a:pt x="41" y="20"/>
                </a:lnTo>
                <a:lnTo>
                  <a:pt x="41" y="16"/>
                </a:lnTo>
                <a:lnTo>
                  <a:pt x="40" y="8"/>
                </a:lnTo>
                <a:lnTo>
                  <a:pt x="43" y="11"/>
                </a:lnTo>
                <a:lnTo>
                  <a:pt x="68" y="0"/>
                </a:lnTo>
                <a:lnTo>
                  <a:pt x="90" y="17"/>
                </a:lnTo>
                <a:lnTo>
                  <a:pt x="86" y="44"/>
                </a:lnTo>
                <a:lnTo>
                  <a:pt x="108" y="61"/>
                </a:lnTo>
                <a:lnTo>
                  <a:pt x="104" y="88"/>
                </a:lnTo>
                <a:lnTo>
                  <a:pt x="126" y="105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21" name="Freeform 823" title="AZ-5">
            <a:extLst>
              <a:ext uri="{FF2B5EF4-FFF2-40B4-BE49-F238E27FC236}">
                <a16:creationId xmlns:a16="http://schemas.microsoft.com/office/drawing/2014/main" id="{63165CDD-8E9E-B8B6-192C-FE5F926E8948}"/>
              </a:ext>
            </a:extLst>
          </p:cNvPr>
          <p:cNvSpPr>
            <a:spLocks/>
          </p:cNvSpPr>
          <p:nvPr/>
        </p:nvSpPr>
        <p:spPr bwMode="auto">
          <a:xfrm>
            <a:off x="2953631" y="4527328"/>
            <a:ext cx="121745" cy="149033"/>
          </a:xfrm>
          <a:custGeom>
            <a:avLst/>
            <a:gdLst>
              <a:gd name="T0" fmla="*/ 77 w 116"/>
              <a:gd name="T1" fmla="*/ 6 h 142"/>
              <a:gd name="T2" fmla="*/ 98 w 116"/>
              <a:gd name="T3" fmla="*/ 23 h 142"/>
              <a:gd name="T4" fmla="*/ 94 w 116"/>
              <a:gd name="T5" fmla="*/ 50 h 142"/>
              <a:gd name="T6" fmla="*/ 116 w 116"/>
              <a:gd name="T7" fmla="*/ 67 h 142"/>
              <a:gd name="T8" fmla="*/ 112 w 116"/>
              <a:gd name="T9" fmla="*/ 94 h 142"/>
              <a:gd name="T10" fmla="*/ 87 w 116"/>
              <a:gd name="T11" fmla="*/ 105 h 142"/>
              <a:gd name="T12" fmla="*/ 83 w 116"/>
              <a:gd name="T13" fmla="*/ 132 h 142"/>
              <a:gd name="T14" fmla="*/ 58 w 116"/>
              <a:gd name="T15" fmla="*/ 142 h 142"/>
              <a:gd name="T16" fmla="*/ 36 w 116"/>
              <a:gd name="T17" fmla="*/ 125 h 142"/>
              <a:gd name="T18" fmla="*/ 40 w 116"/>
              <a:gd name="T19" fmla="*/ 98 h 142"/>
              <a:gd name="T20" fmla="*/ 18 w 116"/>
              <a:gd name="T21" fmla="*/ 81 h 142"/>
              <a:gd name="T22" fmla="*/ 22 w 116"/>
              <a:gd name="T23" fmla="*/ 54 h 142"/>
              <a:gd name="T24" fmla="*/ 0 w 116"/>
              <a:gd name="T25" fmla="*/ 37 h 142"/>
              <a:gd name="T26" fmla="*/ 4 w 116"/>
              <a:gd name="T27" fmla="*/ 10 h 142"/>
              <a:gd name="T28" fmla="*/ 30 w 116"/>
              <a:gd name="T29" fmla="*/ 0 h 142"/>
              <a:gd name="T30" fmla="*/ 51 w 116"/>
              <a:gd name="T31" fmla="*/ 16 h 142"/>
              <a:gd name="T32" fmla="*/ 77 w 116"/>
              <a:gd name="T33" fmla="*/ 6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" h="142">
                <a:moveTo>
                  <a:pt x="77" y="6"/>
                </a:moveTo>
                <a:lnTo>
                  <a:pt x="98" y="23"/>
                </a:lnTo>
                <a:lnTo>
                  <a:pt x="94" y="50"/>
                </a:lnTo>
                <a:lnTo>
                  <a:pt x="116" y="67"/>
                </a:lnTo>
                <a:lnTo>
                  <a:pt x="112" y="94"/>
                </a:lnTo>
                <a:lnTo>
                  <a:pt x="87" y="105"/>
                </a:lnTo>
                <a:lnTo>
                  <a:pt x="83" y="132"/>
                </a:lnTo>
                <a:lnTo>
                  <a:pt x="58" y="142"/>
                </a:lnTo>
                <a:lnTo>
                  <a:pt x="36" y="125"/>
                </a:lnTo>
                <a:lnTo>
                  <a:pt x="40" y="98"/>
                </a:lnTo>
                <a:lnTo>
                  <a:pt x="18" y="81"/>
                </a:lnTo>
                <a:lnTo>
                  <a:pt x="22" y="54"/>
                </a:lnTo>
                <a:lnTo>
                  <a:pt x="0" y="37"/>
                </a:lnTo>
                <a:lnTo>
                  <a:pt x="4" y="10"/>
                </a:lnTo>
                <a:lnTo>
                  <a:pt x="30" y="0"/>
                </a:lnTo>
                <a:lnTo>
                  <a:pt x="51" y="16"/>
                </a:lnTo>
                <a:lnTo>
                  <a:pt x="77" y="6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22" name="Freeform 825" title="AZ-4">
            <a:extLst>
              <a:ext uri="{FF2B5EF4-FFF2-40B4-BE49-F238E27FC236}">
                <a16:creationId xmlns:a16="http://schemas.microsoft.com/office/drawing/2014/main" id="{3EC5761A-C447-15C1-64C6-B7623A03C4DB}"/>
              </a:ext>
            </a:extLst>
          </p:cNvPr>
          <p:cNvSpPr>
            <a:spLocks/>
          </p:cNvSpPr>
          <p:nvPr/>
        </p:nvSpPr>
        <p:spPr bwMode="auto">
          <a:xfrm>
            <a:off x="3040743" y="4540978"/>
            <a:ext cx="133290" cy="142735"/>
          </a:xfrm>
          <a:custGeom>
            <a:avLst/>
            <a:gdLst>
              <a:gd name="T0" fmla="*/ 105 w 127"/>
              <a:gd name="T1" fmla="*/ 50 h 136"/>
              <a:gd name="T2" fmla="*/ 127 w 127"/>
              <a:gd name="T3" fmla="*/ 67 h 136"/>
              <a:gd name="T4" fmla="*/ 123 w 127"/>
              <a:gd name="T5" fmla="*/ 94 h 136"/>
              <a:gd name="T6" fmla="*/ 97 w 127"/>
              <a:gd name="T7" fmla="*/ 105 h 136"/>
              <a:gd name="T8" fmla="*/ 76 w 127"/>
              <a:gd name="T9" fmla="*/ 88 h 136"/>
              <a:gd name="T10" fmla="*/ 51 w 127"/>
              <a:gd name="T11" fmla="*/ 98 h 136"/>
              <a:gd name="T12" fmla="*/ 47 w 127"/>
              <a:gd name="T13" fmla="*/ 125 h 136"/>
              <a:gd name="T14" fmla="*/ 22 w 127"/>
              <a:gd name="T15" fmla="*/ 136 h 136"/>
              <a:gd name="T16" fmla="*/ 0 w 127"/>
              <a:gd name="T17" fmla="*/ 119 h 136"/>
              <a:gd name="T18" fmla="*/ 4 w 127"/>
              <a:gd name="T19" fmla="*/ 92 h 136"/>
              <a:gd name="T20" fmla="*/ 29 w 127"/>
              <a:gd name="T21" fmla="*/ 81 h 136"/>
              <a:gd name="T22" fmla="*/ 33 w 127"/>
              <a:gd name="T23" fmla="*/ 54 h 136"/>
              <a:gd name="T24" fmla="*/ 11 w 127"/>
              <a:gd name="T25" fmla="*/ 37 h 136"/>
              <a:gd name="T26" fmla="*/ 15 w 127"/>
              <a:gd name="T27" fmla="*/ 10 h 136"/>
              <a:gd name="T28" fmla="*/ 40 w 127"/>
              <a:gd name="T29" fmla="*/ 0 h 136"/>
              <a:gd name="T30" fmla="*/ 62 w 127"/>
              <a:gd name="T31" fmla="*/ 17 h 136"/>
              <a:gd name="T32" fmla="*/ 87 w 127"/>
              <a:gd name="T33" fmla="*/ 6 h 136"/>
              <a:gd name="T34" fmla="*/ 109 w 127"/>
              <a:gd name="T35" fmla="*/ 23 h 136"/>
              <a:gd name="T36" fmla="*/ 105 w 127"/>
              <a:gd name="T37" fmla="*/ 5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7" h="136">
                <a:moveTo>
                  <a:pt x="105" y="50"/>
                </a:moveTo>
                <a:lnTo>
                  <a:pt x="127" y="67"/>
                </a:lnTo>
                <a:lnTo>
                  <a:pt x="123" y="94"/>
                </a:lnTo>
                <a:lnTo>
                  <a:pt x="97" y="105"/>
                </a:lnTo>
                <a:lnTo>
                  <a:pt x="76" y="88"/>
                </a:lnTo>
                <a:lnTo>
                  <a:pt x="51" y="98"/>
                </a:lnTo>
                <a:lnTo>
                  <a:pt x="47" y="125"/>
                </a:lnTo>
                <a:lnTo>
                  <a:pt x="22" y="136"/>
                </a:lnTo>
                <a:lnTo>
                  <a:pt x="0" y="119"/>
                </a:lnTo>
                <a:lnTo>
                  <a:pt x="4" y="92"/>
                </a:lnTo>
                <a:lnTo>
                  <a:pt x="29" y="81"/>
                </a:lnTo>
                <a:lnTo>
                  <a:pt x="33" y="54"/>
                </a:lnTo>
                <a:lnTo>
                  <a:pt x="11" y="37"/>
                </a:lnTo>
                <a:lnTo>
                  <a:pt x="15" y="10"/>
                </a:lnTo>
                <a:lnTo>
                  <a:pt x="40" y="0"/>
                </a:lnTo>
                <a:lnTo>
                  <a:pt x="62" y="17"/>
                </a:lnTo>
                <a:lnTo>
                  <a:pt x="87" y="6"/>
                </a:lnTo>
                <a:lnTo>
                  <a:pt x="109" y="23"/>
                </a:lnTo>
                <a:lnTo>
                  <a:pt x="105" y="5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23" name="Freeform 817" title="AZ-3">
            <a:extLst>
              <a:ext uri="{FF2B5EF4-FFF2-40B4-BE49-F238E27FC236}">
                <a16:creationId xmlns:a16="http://schemas.microsoft.com/office/drawing/2014/main" id="{79D030AC-5649-F444-4741-A2C460764C98}"/>
              </a:ext>
            </a:extLst>
          </p:cNvPr>
          <p:cNvSpPr>
            <a:spLocks/>
          </p:cNvSpPr>
          <p:nvPr/>
        </p:nvSpPr>
        <p:spPr bwMode="auto">
          <a:xfrm>
            <a:off x="3113158" y="4455962"/>
            <a:ext cx="103903" cy="203608"/>
          </a:xfrm>
          <a:custGeom>
            <a:avLst/>
            <a:gdLst>
              <a:gd name="T0" fmla="*/ 29 w 99"/>
              <a:gd name="T1" fmla="*/ 6 h 194"/>
              <a:gd name="T2" fmla="*/ 30 w 99"/>
              <a:gd name="T3" fmla="*/ 0 h 194"/>
              <a:gd name="T4" fmla="*/ 99 w 99"/>
              <a:gd name="T5" fmla="*/ 8 h 194"/>
              <a:gd name="T6" fmla="*/ 78 w 99"/>
              <a:gd name="T7" fmla="*/ 194 h 194"/>
              <a:gd name="T8" fmla="*/ 54 w 99"/>
              <a:gd name="T9" fmla="*/ 175 h 194"/>
              <a:gd name="T10" fmla="*/ 58 w 99"/>
              <a:gd name="T11" fmla="*/ 148 h 194"/>
              <a:gd name="T12" fmla="*/ 36 w 99"/>
              <a:gd name="T13" fmla="*/ 131 h 194"/>
              <a:gd name="T14" fmla="*/ 40 w 99"/>
              <a:gd name="T15" fmla="*/ 104 h 194"/>
              <a:gd name="T16" fmla="*/ 18 w 99"/>
              <a:gd name="T17" fmla="*/ 87 h 194"/>
              <a:gd name="T18" fmla="*/ 22 w 99"/>
              <a:gd name="T19" fmla="*/ 60 h 194"/>
              <a:gd name="T20" fmla="*/ 0 w 99"/>
              <a:gd name="T21" fmla="*/ 43 h 194"/>
              <a:gd name="T22" fmla="*/ 4 w 99"/>
              <a:gd name="T23" fmla="*/ 16 h 194"/>
              <a:gd name="T24" fmla="*/ 29 w 99"/>
              <a:gd name="T25" fmla="*/ 6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9" h="194">
                <a:moveTo>
                  <a:pt x="29" y="6"/>
                </a:moveTo>
                <a:lnTo>
                  <a:pt x="30" y="0"/>
                </a:lnTo>
                <a:lnTo>
                  <a:pt x="99" y="8"/>
                </a:lnTo>
                <a:lnTo>
                  <a:pt x="78" y="194"/>
                </a:lnTo>
                <a:lnTo>
                  <a:pt x="54" y="175"/>
                </a:lnTo>
                <a:lnTo>
                  <a:pt x="58" y="148"/>
                </a:lnTo>
                <a:lnTo>
                  <a:pt x="36" y="131"/>
                </a:lnTo>
                <a:lnTo>
                  <a:pt x="40" y="104"/>
                </a:lnTo>
                <a:lnTo>
                  <a:pt x="18" y="87"/>
                </a:lnTo>
                <a:lnTo>
                  <a:pt x="22" y="60"/>
                </a:lnTo>
                <a:lnTo>
                  <a:pt x="0" y="43"/>
                </a:lnTo>
                <a:lnTo>
                  <a:pt x="4" y="16"/>
                </a:lnTo>
                <a:lnTo>
                  <a:pt x="29" y="6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24" name="Freeform 822" title="AZ-2">
            <a:extLst>
              <a:ext uri="{FF2B5EF4-FFF2-40B4-BE49-F238E27FC236}">
                <a16:creationId xmlns:a16="http://schemas.microsoft.com/office/drawing/2014/main" id="{C113745E-4C4B-6FAA-41BE-145973D77FEB}"/>
              </a:ext>
            </a:extLst>
          </p:cNvPr>
          <p:cNvSpPr>
            <a:spLocks/>
          </p:cNvSpPr>
          <p:nvPr/>
        </p:nvSpPr>
        <p:spPr bwMode="auto">
          <a:xfrm>
            <a:off x="3015555" y="4442317"/>
            <a:ext cx="129092" cy="116497"/>
          </a:xfrm>
          <a:custGeom>
            <a:avLst/>
            <a:gdLst>
              <a:gd name="T0" fmla="*/ 123 w 123"/>
              <a:gd name="T1" fmla="*/ 13 h 111"/>
              <a:gd name="T2" fmla="*/ 122 w 123"/>
              <a:gd name="T3" fmla="*/ 19 h 111"/>
              <a:gd name="T4" fmla="*/ 97 w 123"/>
              <a:gd name="T5" fmla="*/ 29 h 111"/>
              <a:gd name="T6" fmla="*/ 93 w 123"/>
              <a:gd name="T7" fmla="*/ 56 h 111"/>
              <a:gd name="T8" fmla="*/ 115 w 123"/>
              <a:gd name="T9" fmla="*/ 73 h 111"/>
              <a:gd name="T10" fmla="*/ 111 w 123"/>
              <a:gd name="T11" fmla="*/ 100 h 111"/>
              <a:gd name="T12" fmla="*/ 86 w 123"/>
              <a:gd name="T13" fmla="*/ 111 h 111"/>
              <a:gd name="T14" fmla="*/ 64 w 123"/>
              <a:gd name="T15" fmla="*/ 94 h 111"/>
              <a:gd name="T16" fmla="*/ 39 w 123"/>
              <a:gd name="T17" fmla="*/ 104 h 111"/>
              <a:gd name="T18" fmla="*/ 18 w 123"/>
              <a:gd name="T19" fmla="*/ 87 h 111"/>
              <a:gd name="T20" fmla="*/ 21 w 123"/>
              <a:gd name="T21" fmla="*/ 60 h 111"/>
              <a:gd name="T22" fmla="*/ 0 w 123"/>
              <a:gd name="T23" fmla="*/ 43 h 111"/>
              <a:gd name="T24" fmla="*/ 3 w 123"/>
              <a:gd name="T25" fmla="*/ 16 h 111"/>
              <a:gd name="T26" fmla="*/ 29 w 123"/>
              <a:gd name="T27" fmla="*/ 6 h 111"/>
              <a:gd name="T28" fmla="*/ 29 w 123"/>
              <a:gd name="T29" fmla="*/ 0 h 111"/>
              <a:gd name="T30" fmla="*/ 92 w 123"/>
              <a:gd name="T31" fmla="*/ 9 h 111"/>
              <a:gd name="T32" fmla="*/ 123 w 123"/>
              <a:gd name="T33" fmla="*/ 13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3" h="111">
                <a:moveTo>
                  <a:pt x="123" y="13"/>
                </a:moveTo>
                <a:lnTo>
                  <a:pt x="122" y="19"/>
                </a:lnTo>
                <a:lnTo>
                  <a:pt x="97" y="29"/>
                </a:lnTo>
                <a:lnTo>
                  <a:pt x="93" y="56"/>
                </a:lnTo>
                <a:lnTo>
                  <a:pt x="115" y="73"/>
                </a:lnTo>
                <a:lnTo>
                  <a:pt x="111" y="100"/>
                </a:lnTo>
                <a:lnTo>
                  <a:pt x="86" y="111"/>
                </a:lnTo>
                <a:lnTo>
                  <a:pt x="64" y="94"/>
                </a:lnTo>
                <a:lnTo>
                  <a:pt x="39" y="104"/>
                </a:lnTo>
                <a:lnTo>
                  <a:pt x="18" y="87"/>
                </a:lnTo>
                <a:lnTo>
                  <a:pt x="21" y="60"/>
                </a:lnTo>
                <a:lnTo>
                  <a:pt x="0" y="43"/>
                </a:lnTo>
                <a:lnTo>
                  <a:pt x="3" y="16"/>
                </a:lnTo>
                <a:lnTo>
                  <a:pt x="29" y="6"/>
                </a:lnTo>
                <a:lnTo>
                  <a:pt x="29" y="0"/>
                </a:lnTo>
                <a:lnTo>
                  <a:pt x="92" y="9"/>
                </a:lnTo>
                <a:lnTo>
                  <a:pt x="123" y="13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25" name="Freeform 824" title="AZ-1">
            <a:extLst>
              <a:ext uri="{FF2B5EF4-FFF2-40B4-BE49-F238E27FC236}">
                <a16:creationId xmlns:a16="http://schemas.microsoft.com/office/drawing/2014/main" id="{58516F5F-B9CC-CE14-A2B5-5B87BD352C7A}"/>
              </a:ext>
            </a:extLst>
          </p:cNvPr>
          <p:cNvSpPr>
            <a:spLocks/>
          </p:cNvSpPr>
          <p:nvPr/>
        </p:nvSpPr>
        <p:spPr bwMode="auto">
          <a:xfrm>
            <a:off x="2916899" y="4429725"/>
            <a:ext cx="129092" cy="147983"/>
          </a:xfrm>
          <a:custGeom>
            <a:avLst/>
            <a:gdLst>
              <a:gd name="T0" fmla="*/ 115 w 123"/>
              <a:gd name="T1" fmla="*/ 72 h 141"/>
              <a:gd name="T2" fmla="*/ 112 w 123"/>
              <a:gd name="T3" fmla="*/ 99 h 141"/>
              <a:gd name="T4" fmla="*/ 86 w 123"/>
              <a:gd name="T5" fmla="*/ 109 h 141"/>
              <a:gd name="T6" fmla="*/ 65 w 123"/>
              <a:gd name="T7" fmla="*/ 93 h 141"/>
              <a:gd name="T8" fmla="*/ 39 w 123"/>
              <a:gd name="T9" fmla="*/ 103 h 141"/>
              <a:gd name="T10" fmla="*/ 35 w 123"/>
              <a:gd name="T11" fmla="*/ 130 h 141"/>
              <a:gd name="T12" fmla="*/ 10 w 123"/>
              <a:gd name="T13" fmla="*/ 141 h 141"/>
              <a:gd name="T14" fmla="*/ 7 w 123"/>
              <a:gd name="T15" fmla="*/ 138 h 141"/>
              <a:gd name="T16" fmla="*/ 7 w 123"/>
              <a:gd name="T17" fmla="*/ 137 h 141"/>
              <a:gd name="T18" fmla="*/ 4 w 123"/>
              <a:gd name="T19" fmla="*/ 133 h 141"/>
              <a:gd name="T20" fmla="*/ 0 w 123"/>
              <a:gd name="T21" fmla="*/ 123 h 141"/>
              <a:gd name="T22" fmla="*/ 0 w 123"/>
              <a:gd name="T23" fmla="*/ 113 h 141"/>
              <a:gd name="T24" fmla="*/ 4 w 123"/>
              <a:gd name="T25" fmla="*/ 107 h 141"/>
              <a:gd name="T26" fmla="*/ 7 w 123"/>
              <a:gd name="T27" fmla="*/ 47 h 141"/>
              <a:gd name="T28" fmla="*/ 9 w 123"/>
              <a:gd name="T29" fmla="*/ 46 h 141"/>
              <a:gd name="T30" fmla="*/ 16 w 123"/>
              <a:gd name="T31" fmla="*/ 46 h 141"/>
              <a:gd name="T32" fmla="*/ 22 w 123"/>
              <a:gd name="T33" fmla="*/ 50 h 141"/>
              <a:gd name="T34" fmla="*/ 25 w 123"/>
              <a:gd name="T35" fmla="*/ 53 h 141"/>
              <a:gd name="T36" fmla="*/ 29 w 123"/>
              <a:gd name="T37" fmla="*/ 57 h 141"/>
              <a:gd name="T38" fmla="*/ 32 w 123"/>
              <a:gd name="T39" fmla="*/ 59 h 141"/>
              <a:gd name="T40" fmla="*/ 34 w 123"/>
              <a:gd name="T41" fmla="*/ 58 h 141"/>
              <a:gd name="T42" fmla="*/ 39 w 123"/>
              <a:gd name="T43" fmla="*/ 53 h 141"/>
              <a:gd name="T44" fmla="*/ 42 w 123"/>
              <a:gd name="T45" fmla="*/ 45 h 141"/>
              <a:gd name="T46" fmla="*/ 49 w 123"/>
              <a:gd name="T47" fmla="*/ 0 h 141"/>
              <a:gd name="T48" fmla="*/ 90 w 123"/>
              <a:gd name="T49" fmla="*/ 7 h 141"/>
              <a:gd name="T50" fmla="*/ 123 w 123"/>
              <a:gd name="T51" fmla="*/ 12 h 141"/>
              <a:gd name="T52" fmla="*/ 123 w 123"/>
              <a:gd name="T53" fmla="*/ 18 h 141"/>
              <a:gd name="T54" fmla="*/ 97 w 123"/>
              <a:gd name="T55" fmla="*/ 28 h 141"/>
              <a:gd name="T56" fmla="*/ 94 w 123"/>
              <a:gd name="T57" fmla="*/ 55 h 141"/>
              <a:gd name="T58" fmla="*/ 115 w 123"/>
              <a:gd name="T59" fmla="*/ 72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3" h="141">
                <a:moveTo>
                  <a:pt x="115" y="72"/>
                </a:moveTo>
                <a:lnTo>
                  <a:pt x="112" y="99"/>
                </a:lnTo>
                <a:lnTo>
                  <a:pt x="86" y="109"/>
                </a:lnTo>
                <a:lnTo>
                  <a:pt x="65" y="93"/>
                </a:lnTo>
                <a:lnTo>
                  <a:pt x="39" y="103"/>
                </a:lnTo>
                <a:lnTo>
                  <a:pt x="35" y="130"/>
                </a:lnTo>
                <a:lnTo>
                  <a:pt x="10" y="141"/>
                </a:lnTo>
                <a:lnTo>
                  <a:pt x="7" y="138"/>
                </a:lnTo>
                <a:lnTo>
                  <a:pt x="7" y="137"/>
                </a:lnTo>
                <a:lnTo>
                  <a:pt x="4" y="133"/>
                </a:lnTo>
                <a:lnTo>
                  <a:pt x="0" y="123"/>
                </a:lnTo>
                <a:lnTo>
                  <a:pt x="0" y="113"/>
                </a:lnTo>
                <a:lnTo>
                  <a:pt x="4" y="107"/>
                </a:lnTo>
                <a:lnTo>
                  <a:pt x="7" y="47"/>
                </a:lnTo>
                <a:lnTo>
                  <a:pt x="9" y="46"/>
                </a:lnTo>
                <a:lnTo>
                  <a:pt x="16" y="46"/>
                </a:lnTo>
                <a:lnTo>
                  <a:pt x="22" y="50"/>
                </a:lnTo>
                <a:lnTo>
                  <a:pt x="25" y="53"/>
                </a:lnTo>
                <a:lnTo>
                  <a:pt x="29" y="57"/>
                </a:lnTo>
                <a:lnTo>
                  <a:pt x="32" y="59"/>
                </a:lnTo>
                <a:lnTo>
                  <a:pt x="34" y="58"/>
                </a:lnTo>
                <a:lnTo>
                  <a:pt x="39" y="53"/>
                </a:lnTo>
                <a:lnTo>
                  <a:pt x="42" y="45"/>
                </a:lnTo>
                <a:lnTo>
                  <a:pt x="49" y="0"/>
                </a:lnTo>
                <a:lnTo>
                  <a:pt x="90" y="7"/>
                </a:lnTo>
                <a:lnTo>
                  <a:pt x="123" y="12"/>
                </a:lnTo>
                <a:lnTo>
                  <a:pt x="123" y="18"/>
                </a:lnTo>
                <a:lnTo>
                  <a:pt x="97" y="28"/>
                </a:lnTo>
                <a:lnTo>
                  <a:pt x="94" y="55"/>
                </a:lnTo>
                <a:lnTo>
                  <a:pt x="115" y="72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26" name="Freeform 826" title="AR-4">
            <a:extLst>
              <a:ext uri="{FF2B5EF4-FFF2-40B4-BE49-F238E27FC236}">
                <a16:creationId xmlns:a16="http://schemas.microsoft.com/office/drawing/2014/main" id="{ACB2AA56-9950-4F8C-9BD6-D35C8E943250}"/>
              </a:ext>
            </a:extLst>
          </p:cNvPr>
          <p:cNvSpPr>
            <a:spLocks/>
          </p:cNvSpPr>
          <p:nvPr/>
        </p:nvSpPr>
        <p:spPr bwMode="auto">
          <a:xfrm>
            <a:off x="4300173" y="4515788"/>
            <a:ext cx="112299" cy="221450"/>
          </a:xfrm>
          <a:custGeom>
            <a:avLst/>
            <a:gdLst>
              <a:gd name="T0" fmla="*/ 38 w 107"/>
              <a:gd name="T1" fmla="*/ 159 h 211"/>
              <a:gd name="T2" fmla="*/ 14 w 107"/>
              <a:gd name="T3" fmla="*/ 119 h 211"/>
              <a:gd name="T4" fmla="*/ 35 w 107"/>
              <a:gd name="T5" fmla="*/ 77 h 211"/>
              <a:gd name="T6" fmla="*/ 10 w 107"/>
              <a:gd name="T7" fmla="*/ 36 h 211"/>
              <a:gd name="T8" fmla="*/ 0 w 107"/>
              <a:gd name="T9" fmla="*/ 5 h 211"/>
              <a:gd name="T10" fmla="*/ 85 w 107"/>
              <a:gd name="T11" fmla="*/ 3 h 211"/>
              <a:gd name="T12" fmla="*/ 87 w 107"/>
              <a:gd name="T13" fmla="*/ 9 h 211"/>
              <a:gd name="T14" fmla="*/ 81 w 107"/>
              <a:gd name="T15" fmla="*/ 21 h 211"/>
              <a:gd name="T16" fmla="*/ 75 w 107"/>
              <a:gd name="T17" fmla="*/ 30 h 211"/>
              <a:gd name="T18" fmla="*/ 107 w 107"/>
              <a:gd name="T19" fmla="*/ 31 h 211"/>
              <a:gd name="T20" fmla="*/ 105 w 107"/>
              <a:gd name="T21" fmla="*/ 36 h 211"/>
              <a:gd name="T22" fmla="*/ 103 w 107"/>
              <a:gd name="T23" fmla="*/ 42 h 211"/>
              <a:gd name="T24" fmla="*/ 96 w 107"/>
              <a:gd name="T25" fmla="*/ 44 h 211"/>
              <a:gd name="T26" fmla="*/ 101 w 107"/>
              <a:gd name="T27" fmla="*/ 51 h 211"/>
              <a:gd name="T28" fmla="*/ 92 w 107"/>
              <a:gd name="T29" fmla="*/ 60 h 211"/>
              <a:gd name="T30" fmla="*/ 91 w 107"/>
              <a:gd name="T31" fmla="*/ 66 h 211"/>
              <a:gd name="T32" fmla="*/ 89 w 107"/>
              <a:gd name="T33" fmla="*/ 72 h 211"/>
              <a:gd name="T34" fmla="*/ 91 w 107"/>
              <a:gd name="T35" fmla="*/ 81 h 211"/>
              <a:gd name="T36" fmla="*/ 81 w 107"/>
              <a:gd name="T37" fmla="*/ 88 h 211"/>
              <a:gd name="T38" fmla="*/ 84 w 107"/>
              <a:gd name="T39" fmla="*/ 96 h 211"/>
              <a:gd name="T40" fmla="*/ 76 w 107"/>
              <a:gd name="T41" fmla="*/ 100 h 211"/>
              <a:gd name="T42" fmla="*/ 71 w 107"/>
              <a:gd name="T43" fmla="*/ 112 h 211"/>
              <a:gd name="T44" fmla="*/ 71 w 107"/>
              <a:gd name="T45" fmla="*/ 126 h 211"/>
              <a:gd name="T46" fmla="*/ 64 w 107"/>
              <a:gd name="T47" fmla="*/ 129 h 211"/>
              <a:gd name="T48" fmla="*/ 58 w 107"/>
              <a:gd name="T49" fmla="*/ 135 h 211"/>
              <a:gd name="T50" fmla="*/ 55 w 107"/>
              <a:gd name="T51" fmla="*/ 147 h 211"/>
              <a:gd name="T52" fmla="*/ 50 w 107"/>
              <a:gd name="T53" fmla="*/ 149 h 211"/>
              <a:gd name="T54" fmla="*/ 50 w 107"/>
              <a:gd name="T55" fmla="*/ 155 h 211"/>
              <a:gd name="T56" fmla="*/ 50 w 107"/>
              <a:gd name="T57" fmla="*/ 163 h 211"/>
              <a:gd name="T58" fmla="*/ 47 w 107"/>
              <a:gd name="T59" fmla="*/ 169 h 211"/>
              <a:gd name="T60" fmla="*/ 44 w 107"/>
              <a:gd name="T61" fmla="*/ 171 h 211"/>
              <a:gd name="T62" fmla="*/ 43 w 107"/>
              <a:gd name="T63" fmla="*/ 181 h 211"/>
              <a:gd name="T64" fmla="*/ 46 w 107"/>
              <a:gd name="T65" fmla="*/ 189 h 211"/>
              <a:gd name="T66" fmla="*/ 48 w 107"/>
              <a:gd name="T67" fmla="*/ 194 h 211"/>
              <a:gd name="T68" fmla="*/ 46 w 107"/>
              <a:gd name="T69" fmla="*/ 202 h 211"/>
              <a:gd name="T70" fmla="*/ 48 w 107"/>
              <a:gd name="T71" fmla="*/ 208 h 211"/>
              <a:gd name="T72" fmla="*/ 36 w 107"/>
              <a:gd name="T73" fmla="*/ 211 h 211"/>
              <a:gd name="T74" fmla="*/ 16 w 107"/>
              <a:gd name="T75" fmla="*/ 173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7" h="211">
                <a:moveTo>
                  <a:pt x="16" y="173"/>
                </a:moveTo>
                <a:lnTo>
                  <a:pt x="38" y="159"/>
                </a:lnTo>
                <a:lnTo>
                  <a:pt x="38" y="131"/>
                </a:lnTo>
                <a:lnTo>
                  <a:pt x="14" y="119"/>
                </a:lnTo>
                <a:lnTo>
                  <a:pt x="12" y="91"/>
                </a:lnTo>
                <a:lnTo>
                  <a:pt x="35" y="77"/>
                </a:lnTo>
                <a:lnTo>
                  <a:pt x="34" y="49"/>
                </a:lnTo>
                <a:lnTo>
                  <a:pt x="10" y="36"/>
                </a:lnTo>
                <a:lnTo>
                  <a:pt x="9" y="9"/>
                </a:lnTo>
                <a:lnTo>
                  <a:pt x="0" y="5"/>
                </a:lnTo>
                <a:lnTo>
                  <a:pt x="83" y="0"/>
                </a:lnTo>
                <a:lnTo>
                  <a:pt x="85" y="3"/>
                </a:lnTo>
                <a:lnTo>
                  <a:pt x="86" y="6"/>
                </a:lnTo>
                <a:lnTo>
                  <a:pt x="87" y="9"/>
                </a:lnTo>
                <a:lnTo>
                  <a:pt x="87" y="14"/>
                </a:lnTo>
                <a:lnTo>
                  <a:pt x="81" y="21"/>
                </a:lnTo>
                <a:lnTo>
                  <a:pt x="78" y="25"/>
                </a:lnTo>
                <a:lnTo>
                  <a:pt x="75" y="30"/>
                </a:lnTo>
                <a:lnTo>
                  <a:pt x="106" y="28"/>
                </a:lnTo>
                <a:lnTo>
                  <a:pt x="107" y="31"/>
                </a:lnTo>
                <a:lnTo>
                  <a:pt x="106" y="34"/>
                </a:lnTo>
                <a:lnTo>
                  <a:pt x="105" y="36"/>
                </a:lnTo>
                <a:lnTo>
                  <a:pt x="106" y="39"/>
                </a:lnTo>
                <a:lnTo>
                  <a:pt x="103" y="42"/>
                </a:lnTo>
                <a:lnTo>
                  <a:pt x="98" y="43"/>
                </a:lnTo>
                <a:lnTo>
                  <a:pt x="96" y="44"/>
                </a:lnTo>
                <a:lnTo>
                  <a:pt x="95" y="47"/>
                </a:lnTo>
                <a:lnTo>
                  <a:pt x="101" y="51"/>
                </a:lnTo>
                <a:lnTo>
                  <a:pt x="96" y="56"/>
                </a:lnTo>
                <a:lnTo>
                  <a:pt x="92" y="60"/>
                </a:lnTo>
                <a:lnTo>
                  <a:pt x="90" y="63"/>
                </a:lnTo>
                <a:lnTo>
                  <a:pt x="91" y="66"/>
                </a:lnTo>
                <a:lnTo>
                  <a:pt x="87" y="69"/>
                </a:lnTo>
                <a:lnTo>
                  <a:pt x="89" y="72"/>
                </a:lnTo>
                <a:lnTo>
                  <a:pt x="91" y="76"/>
                </a:lnTo>
                <a:lnTo>
                  <a:pt x="91" y="81"/>
                </a:lnTo>
                <a:lnTo>
                  <a:pt x="86" y="85"/>
                </a:lnTo>
                <a:lnTo>
                  <a:pt x="81" y="88"/>
                </a:lnTo>
                <a:lnTo>
                  <a:pt x="85" y="91"/>
                </a:lnTo>
                <a:lnTo>
                  <a:pt x="84" y="96"/>
                </a:lnTo>
                <a:lnTo>
                  <a:pt x="80" y="98"/>
                </a:lnTo>
                <a:lnTo>
                  <a:pt x="76" y="100"/>
                </a:lnTo>
                <a:lnTo>
                  <a:pt x="72" y="103"/>
                </a:lnTo>
                <a:lnTo>
                  <a:pt x="71" y="112"/>
                </a:lnTo>
                <a:lnTo>
                  <a:pt x="71" y="120"/>
                </a:lnTo>
                <a:lnTo>
                  <a:pt x="71" y="126"/>
                </a:lnTo>
                <a:lnTo>
                  <a:pt x="68" y="128"/>
                </a:lnTo>
                <a:lnTo>
                  <a:pt x="64" y="129"/>
                </a:lnTo>
                <a:lnTo>
                  <a:pt x="63" y="132"/>
                </a:lnTo>
                <a:lnTo>
                  <a:pt x="58" y="135"/>
                </a:lnTo>
                <a:lnTo>
                  <a:pt x="55" y="137"/>
                </a:lnTo>
                <a:lnTo>
                  <a:pt x="55" y="147"/>
                </a:lnTo>
                <a:lnTo>
                  <a:pt x="53" y="149"/>
                </a:lnTo>
                <a:lnTo>
                  <a:pt x="50" y="149"/>
                </a:lnTo>
                <a:lnTo>
                  <a:pt x="48" y="152"/>
                </a:lnTo>
                <a:lnTo>
                  <a:pt x="50" y="155"/>
                </a:lnTo>
                <a:lnTo>
                  <a:pt x="50" y="159"/>
                </a:lnTo>
                <a:lnTo>
                  <a:pt x="50" y="163"/>
                </a:lnTo>
                <a:lnTo>
                  <a:pt x="48" y="165"/>
                </a:lnTo>
                <a:lnTo>
                  <a:pt x="47" y="169"/>
                </a:lnTo>
                <a:lnTo>
                  <a:pt x="44" y="169"/>
                </a:lnTo>
                <a:lnTo>
                  <a:pt x="44" y="171"/>
                </a:lnTo>
                <a:lnTo>
                  <a:pt x="43" y="177"/>
                </a:lnTo>
                <a:lnTo>
                  <a:pt x="43" y="181"/>
                </a:lnTo>
                <a:lnTo>
                  <a:pt x="48" y="186"/>
                </a:lnTo>
                <a:lnTo>
                  <a:pt x="46" y="189"/>
                </a:lnTo>
                <a:lnTo>
                  <a:pt x="45" y="192"/>
                </a:lnTo>
                <a:lnTo>
                  <a:pt x="48" y="194"/>
                </a:lnTo>
                <a:lnTo>
                  <a:pt x="49" y="200"/>
                </a:lnTo>
                <a:lnTo>
                  <a:pt x="46" y="202"/>
                </a:lnTo>
                <a:lnTo>
                  <a:pt x="45" y="205"/>
                </a:lnTo>
                <a:lnTo>
                  <a:pt x="48" y="208"/>
                </a:lnTo>
                <a:lnTo>
                  <a:pt x="45" y="211"/>
                </a:lnTo>
                <a:lnTo>
                  <a:pt x="36" y="211"/>
                </a:lnTo>
                <a:lnTo>
                  <a:pt x="16" y="201"/>
                </a:lnTo>
                <a:lnTo>
                  <a:pt x="16" y="173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27" name="Freeform 827" title="AR-3">
            <a:extLst>
              <a:ext uri="{FF2B5EF4-FFF2-40B4-BE49-F238E27FC236}">
                <a16:creationId xmlns:a16="http://schemas.microsoft.com/office/drawing/2014/main" id="{027E9806-849A-C1EE-4DE7-07855794F733}"/>
              </a:ext>
            </a:extLst>
          </p:cNvPr>
          <p:cNvSpPr>
            <a:spLocks/>
          </p:cNvSpPr>
          <p:nvPr/>
        </p:nvSpPr>
        <p:spPr bwMode="auto">
          <a:xfrm>
            <a:off x="4214106" y="4553572"/>
            <a:ext cx="125942" cy="145884"/>
          </a:xfrm>
          <a:custGeom>
            <a:avLst/>
            <a:gdLst>
              <a:gd name="T0" fmla="*/ 96 w 120"/>
              <a:gd name="T1" fmla="*/ 83 h 139"/>
              <a:gd name="T2" fmla="*/ 120 w 120"/>
              <a:gd name="T3" fmla="*/ 95 h 139"/>
              <a:gd name="T4" fmla="*/ 120 w 120"/>
              <a:gd name="T5" fmla="*/ 123 h 139"/>
              <a:gd name="T6" fmla="*/ 98 w 120"/>
              <a:gd name="T7" fmla="*/ 137 h 139"/>
              <a:gd name="T8" fmla="*/ 74 w 120"/>
              <a:gd name="T9" fmla="*/ 124 h 139"/>
              <a:gd name="T10" fmla="*/ 50 w 120"/>
              <a:gd name="T11" fmla="*/ 139 h 139"/>
              <a:gd name="T12" fmla="*/ 26 w 120"/>
              <a:gd name="T13" fmla="*/ 127 h 139"/>
              <a:gd name="T14" fmla="*/ 25 w 120"/>
              <a:gd name="T15" fmla="*/ 99 h 139"/>
              <a:gd name="T16" fmla="*/ 1 w 120"/>
              <a:gd name="T17" fmla="*/ 86 h 139"/>
              <a:gd name="T18" fmla="*/ 0 w 120"/>
              <a:gd name="T19" fmla="*/ 59 h 139"/>
              <a:gd name="T20" fmla="*/ 23 w 120"/>
              <a:gd name="T21" fmla="*/ 44 h 139"/>
              <a:gd name="T22" fmla="*/ 47 w 120"/>
              <a:gd name="T23" fmla="*/ 57 h 139"/>
              <a:gd name="T24" fmla="*/ 70 w 120"/>
              <a:gd name="T25" fmla="*/ 42 h 139"/>
              <a:gd name="T26" fmla="*/ 69 w 120"/>
              <a:gd name="T27" fmla="*/ 15 h 139"/>
              <a:gd name="T28" fmla="*/ 92 w 120"/>
              <a:gd name="T29" fmla="*/ 0 h 139"/>
              <a:gd name="T30" fmla="*/ 116 w 120"/>
              <a:gd name="T31" fmla="*/ 13 h 139"/>
              <a:gd name="T32" fmla="*/ 117 w 120"/>
              <a:gd name="T33" fmla="*/ 41 h 139"/>
              <a:gd name="T34" fmla="*/ 94 w 120"/>
              <a:gd name="T35" fmla="*/ 55 h 139"/>
              <a:gd name="T36" fmla="*/ 96 w 120"/>
              <a:gd name="T37" fmla="*/ 83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0" h="139">
                <a:moveTo>
                  <a:pt x="96" y="83"/>
                </a:moveTo>
                <a:lnTo>
                  <a:pt x="120" y="95"/>
                </a:lnTo>
                <a:lnTo>
                  <a:pt x="120" y="123"/>
                </a:lnTo>
                <a:lnTo>
                  <a:pt x="98" y="137"/>
                </a:lnTo>
                <a:lnTo>
                  <a:pt x="74" y="124"/>
                </a:lnTo>
                <a:lnTo>
                  <a:pt x="50" y="139"/>
                </a:lnTo>
                <a:lnTo>
                  <a:pt x="26" y="127"/>
                </a:lnTo>
                <a:lnTo>
                  <a:pt x="25" y="99"/>
                </a:lnTo>
                <a:lnTo>
                  <a:pt x="1" y="86"/>
                </a:lnTo>
                <a:lnTo>
                  <a:pt x="0" y="59"/>
                </a:lnTo>
                <a:lnTo>
                  <a:pt x="23" y="44"/>
                </a:lnTo>
                <a:lnTo>
                  <a:pt x="47" y="57"/>
                </a:lnTo>
                <a:lnTo>
                  <a:pt x="70" y="42"/>
                </a:lnTo>
                <a:lnTo>
                  <a:pt x="69" y="15"/>
                </a:lnTo>
                <a:lnTo>
                  <a:pt x="92" y="0"/>
                </a:lnTo>
                <a:lnTo>
                  <a:pt x="116" y="13"/>
                </a:lnTo>
                <a:lnTo>
                  <a:pt x="117" y="41"/>
                </a:lnTo>
                <a:lnTo>
                  <a:pt x="94" y="55"/>
                </a:lnTo>
                <a:lnTo>
                  <a:pt x="96" y="83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28" name="Freeform 829" title="AR-2">
            <a:extLst>
              <a:ext uri="{FF2B5EF4-FFF2-40B4-BE49-F238E27FC236}">
                <a16:creationId xmlns:a16="http://schemas.microsoft.com/office/drawing/2014/main" id="{FA97D989-84DF-8FB7-B7D1-69D139D1B956}"/>
              </a:ext>
            </a:extLst>
          </p:cNvPr>
          <p:cNvSpPr>
            <a:spLocks/>
          </p:cNvSpPr>
          <p:nvPr/>
        </p:nvSpPr>
        <p:spPr bwMode="auto">
          <a:xfrm>
            <a:off x="4176317" y="4601846"/>
            <a:ext cx="161626" cy="140636"/>
          </a:xfrm>
          <a:custGeom>
            <a:avLst/>
            <a:gdLst>
              <a:gd name="T0" fmla="*/ 37 w 154"/>
              <a:gd name="T1" fmla="*/ 40 h 134"/>
              <a:gd name="T2" fmla="*/ 61 w 154"/>
              <a:gd name="T3" fmla="*/ 53 h 134"/>
              <a:gd name="T4" fmla="*/ 62 w 154"/>
              <a:gd name="T5" fmla="*/ 81 h 134"/>
              <a:gd name="T6" fmla="*/ 86 w 154"/>
              <a:gd name="T7" fmla="*/ 93 h 134"/>
              <a:gd name="T8" fmla="*/ 110 w 154"/>
              <a:gd name="T9" fmla="*/ 78 h 134"/>
              <a:gd name="T10" fmla="*/ 134 w 154"/>
              <a:gd name="T11" fmla="*/ 91 h 134"/>
              <a:gd name="T12" fmla="*/ 134 w 154"/>
              <a:gd name="T13" fmla="*/ 119 h 134"/>
              <a:gd name="T14" fmla="*/ 154 w 154"/>
              <a:gd name="T15" fmla="*/ 129 h 134"/>
              <a:gd name="T16" fmla="*/ 21 w 154"/>
              <a:gd name="T17" fmla="*/ 134 h 134"/>
              <a:gd name="T18" fmla="*/ 20 w 154"/>
              <a:gd name="T19" fmla="*/ 102 h 134"/>
              <a:gd name="T20" fmla="*/ 9 w 154"/>
              <a:gd name="T21" fmla="*/ 98 h 134"/>
              <a:gd name="T22" fmla="*/ 2 w 154"/>
              <a:gd name="T23" fmla="*/ 97 h 134"/>
              <a:gd name="T24" fmla="*/ 0 w 154"/>
              <a:gd name="T25" fmla="*/ 7 h 134"/>
              <a:gd name="T26" fmla="*/ 12 w 154"/>
              <a:gd name="T27" fmla="*/ 0 h 134"/>
              <a:gd name="T28" fmla="*/ 36 w 154"/>
              <a:gd name="T29" fmla="*/ 13 h 134"/>
              <a:gd name="T30" fmla="*/ 37 w 154"/>
              <a:gd name="T31" fmla="*/ 40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4" h="134">
                <a:moveTo>
                  <a:pt x="37" y="40"/>
                </a:moveTo>
                <a:lnTo>
                  <a:pt x="61" y="53"/>
                </a:lnTo>
                <a:lnTo>
                  <a:pt x="62" y="81"/>
                </a:lnTo>
                <a:lnTo>
                  <a:pt x="86" y="93"/>
                </a:lnTo>
                <a:lnTo>
                  <a:pt x="110" y="78"/>
                </a:lnTo>
                <a:lnTo>
                  <a:pt x="134" y="91"/>
                </a:lnTo>
                <a:lnTo>
                  <a:pt x="134" y="119"/>
                </a:lnTo>
                <a:lnTo>
                  <a:pt x="154" y="129"/>
                </a:lnTo>
                <a:lnTo>
                  <a:pt x="21" y="134"/>
                </a:lnTo>
                <a:lnTo>
                  <a:pt x="20" y="102"/>
                </a:lnTo>
                <a:lnTo>
                  <a:pt x="9" y="98"/>
                </a:lnTo>
                <a:lnTo>
                  <a:pt x="2" y="97"/>
                </a:lnTo>
                <a:lnTo>
                  <a:pt x="0" y="7"/>
                </a:lnTo>
                <a:lnTo>
                  <a:pt x="12" y="0"/>
                </a:lnTo>
                <a:lnTo>
                  <a:pt x="36" y="13"/>
                </a:lnTo>
                <a:lnTo>
                  <a:pt x="37" y="4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29" name="Freeform 828" title="AR-1">
            <a:extLst>
              <a:ext uri="{FF2B5EF4-FFF2-40B4-BE49-F238E27FC236}">
                <a16:creationId xmlns:a16="http://schemas.microsoft.com/office/drawing/2014/main" id="{129FA81D-8460-26E4-3F0D-D3E5D1A9E0DD}"/>
              </a:ext>
            </a:extLst>
          </p:cNvPr>
          <p:cNvSpPr>
            <a:spLocks/>
          </p:cNvSpPr>
          <p:nvPr/>
        </p:nvSpPr>
        <p:spPr bwMode="auto">
          <a:xfrm>
            <a:off x="4165825" y="4521040"/>
            <a:ext cx="144834" cy="94457"/>
          </a:xfrm>
          <a:custGeom>
            <a:avLst/>
            <a:gdLst>
              <a:gd name="T0" fmla="*/ 115 w 138"/>
              <a:gd name="T1" fmla="*/ 46 h 90"/>
              <a:gd name="T2" fmla="*/ 116 w 138"/>
              <a:gd name="T3" fmla="*/ 73 h 90"/>
              <a:gd name="T4" fmla="*/ 93 w 138"/>
              <a:gd name="T5" fmla="*/ 88 h 90"/>
              <a:gd name="T6" fmla="*/ 69 w 138"/>
              <a:gd name="T7" fmla="*/ 75 h 90"/>
              <a:gd name="T8" fmla="*/ 46 w 138"/>
              <a:gd name="T9" fmla="*/ 90 h 90"/>
              <a:gd name="T10" fmla="*/ 22 w 138"/>
              <a:gd name="T11" fmla="*/ 77 h 90"/>
              <a:gd name="T12" fmla="*/ 10 w 138"/>
              <a:gd name="T13" fmla="*/ 84 h 90"/>
              <a:gd name="T14" fmla="*/ 11 w 138"/>
              <a:gd name="T15" fmla="*/ 66 h 90"/>
              <a:gd name="T16" fmla="*/ 0 w 138"/>
              <a:gd name="T17" fmla="*/ 3 h 90"/>
              <a:gd name="T18" fmla="*/ 128 w 138"/>
              <a:gd name="T19" fmla="*/ 0 h 90"/>
              <a:gd name="T20" fmla="*/ 137 w 138"/>
              <a:gd name="T21" fmla="*/ 4 h 90"/>
              <a:gd name="T22" fmla="*/ 138 w 138"/>
              <a:gd name="T23" fmla="*/ 31 h 90"/>
              <a:gd name="T24" fmla="*/ 115 w 138"/>
              <a:gd name="T25" fmla="*/ 4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8" h="90">
                <a:moveTo>
                  <a:pt x="115" y="46"/>
                </a:moveTo>
                <a:lnTo>
                  <a:pt x="116" y="73"/>
                </a:lnTo>
                <a:lnTo>
                  <a:pt x="93" y="88"/>
                </a:lnTo>
                <a:lnTo>
                  <a:pt x="69" y="75"/>
                </a:lnTo>
                <a:lnTo>
                  <a:pt x="46" y="90"/>
                </a:lnTo>
                <a:lnTo>
                  <a:pt x="22" y="77"/>
                </a:lnTo>
                <a:lnTo>
                  <a:pt x="10" y="84"/>
                </a:lnTo>
                <a:lnTo>
                  <a:pt x="11" y="66"/>
                </a:lnTo>
                <a:lnTo>
                  <a:pt x="0" y="3"/>
                </a:lnTo>
                <a:lnTo>
                  <a:pt x="128" y="0"/>
                </a:lnTo>
                <a:lnTo>
                  <a:pt x="137" y="4"/>
                </a:lnTo>
                <a:lnTo>
                  <a:pt x="138" y="31"/>
                </a:lnTo>
                <a:lnTo>
                  <a:pt x="115" y="46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30" name="Freeform 891" title="CT-5">
            <a:extLst>
              <a:ext uri="{FF2B5EF4-FFF2-40B4-BE49-F238E27FC236}">
                <a16:creationId xmlns:a16="http://schemas.microsoft.com/office/drawing/2014/main" id="{6989471D-F8B7-AA18-F790-4DF1E80D2258}"/>
              </a:ext>
            </a:extLst>
          </p:cNvPr>
          <p:cNvSpPr>
            <a:spLocks/>
          </p:cNvSpPr>
          <p:nvPr/>
        </p:nvSpPr>
        <p:spPr bwMode="auto">
          <a:xfrm>
            <a:off x="6640614" y="2760980"/>
            <a:ext cx="113348" cy="163726"/>
          </a:xfrm>
          <a:custGeom>
            <a:avLst/>
            <a:gdLst>
              <a:gd name="T0" fmla="*/ 92 w 108"/>
              <a:gd name="T1" fmla="*/ 76 h 156"/>
              <a:gd name="T2" fmla="*/ 105 w 108"/>
              <a:gd name="T3" fmla="*/ 107 h 156"/>
              <a:gd name="T4" fmla="*/ 105 w 108"/>
              <a:gd name="T5" fmla="*/ 113 h 156"/>
              <a:gd name="T6" fmla="*/ 103 w 108"/>
              <a:gd name="T7" fmla="*/ 123 h 156"/>
              <a:gd name="T8" fmla="*/ 108 w 108"/>
              <a:gd name="T9" fmla="*/ 139 h 156"/>
              <a:gd name="T10" fmla="*/ 103 w 108"/>
              <a:gd name="T11" fmla="*/ 145 h 156"/>
              <a:gd name="T12" fmla="*/ 91 w 108"/>
              <a:gd name="T13" fmla="*/ 156 h 156"/>
              <a:gd name="T14" fmla="*/ 83 w 108"/>
              <a:gd name="T15" fmla="*/ 153 h 156"/>
              <a:gd name="T16" fmla="*/ 77 w 108"/>
              <a:gd name="T17" fmla="*/ 152 h 156"/>
              <a:gd name="T18" fmla="*/ 72 w 108"/>
              <a:gd name="T19" fmla="*/ 134 h 156"/>
              <a:gd name="T20" fmla="*/ 45 w 108"/>
              <a:gd name="T21" fmla="*/ 128 h 156"/>
              <a:gd name="T22" fmla="*/ 37 w 108"/>
              <a:gd name="T23" fmla="*/ 102 h 156"/>
              <a:gd name="T24" fmla="*/ 11 w 108"/>
              <a:gd name="T25" fmla="*/ 96 h 156"/>
              <a:gd name="T26" fmla="*/ 2 w 108"/>
              <a:gd name="T27" fmla="*/ 70 h 156"/>
              <a:gd name="T28" fmla="*/ 21 w 108"/>
              <a:gd name="T29" fmla="*/ 50 h 156"/>
              <a:gd name="T30" fmla="*/ 13 w 108"/>
              <a:gd name="T31" fmla="*/ 24 h 156"/>
              <a:gd name="T32" fmla="*/ 0 w 108"/>
              <a:gd name="T33" fmla="*/ 21 h 156"/>
              <a:gd name="T34" fmla="*/ 68 w 108"/>
              <a:gd name="T35" fmla="*/ 0 h 156"/>
              <a:gd name="T36" fmla="*/ 92 w 108"/>
              <a:gd name="T37" fmla="*/ 7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8" h="156">
                <a:moveTo>
                  <a:pt x="92" y="76"/>
                </a:moveTo>
                <a:lnTo>
                  <a:pt x="105" y="107"/>
                </a:lnTo>
                <a:lnTo>
                  <a:pt x="105" y="113"/>
                </a:lnTo>
                <a:lnTo>
                  <a:pt x="103" y="123"/>
                </a:lnTo>
                <a:lnTo>
                  <a:pt x="108" y="139"/>
                </a:lnTo>
                <a:lnTo>
                  <a:pt x="103" y="145"/>
                </a:lnTo>
                <a:lnTo>
                  <a:pt x="91" y="156"/>
                </a:lnTo>
                <a:lnTo>
                  <a:pt x="83" y="153"/>
                </a:lnTo>
                <a:lnTo>
                  <a:pt x="77" y="152"/>
                </a:lnTo>
                <a:lnTo>
                  <a:pt x="72" y="134"/>
                </a:lnTo>
                <a:lnTo>
                  <a:pt x="45" y="128"/>
                </a:lnTo>
                <a:lnTo>
                  <a:pt x="37" y="102"/>
                </a:lnTo>
                <a:lnTo>
                  <a:pt x="11" y="96"/>
                </a:lnTo>
                <a:lnTo>
                  <a:pt x="2" y="70"/>
                </a:lnTo>
                <a:lnTo>
                  <a:pt x="21" y="50"/>
                </a:lnTo>
                <a:lnTo>
                  <a:pt x="13" y="24"/>
                </a:lnTo>
                <a:lnTo>
                  <a:pt x="0" y="21"/>
                </a:lnTo>
                <a:lnTo>
                  <a:pt x="68" y="0"/>
                </a:lnTo>
                <a:lnTo>
                  <a:pt x="92" y="76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31" name="Freeform 892" title="CT-4">
            <a:extLst>
              <a:ext uri="{FF2B5EF4-FFF2-40B4-BE49-F238E27FC236}">
                <a16:creationId xmlns:a16="http://schemas.microsoft.com/office/drawing/2014/main" id="{E078B6D2-2718-3800-E345-9EA4E6F1A4A2}"/>
              </a:ext>
            </a:extLst>
          </p:cNvPr>
          <p:cNvSpPr>
            <a:spLocks/>
          </p:cNvSpPr>
          <p:nvPr/>
        </p:nvSpPr>
        <p:spPr bwMode="auto">
          <a:xfrm>
            <a:off x="6562951" y="2861734"/>
            <a:ext cx="158478" cy="150082"/>
          </a:xfrm>
          <a:custGeom>
            <a:avLst/>
            <a:gdLst>
              <a:gd name="T0" fmla="*/ 119 w 151"/>
              <a:gd name="T1" fmla="*/ 32 h 143"/>
              <a:gd name="T2" fmla="*/ 146 w 151"/>
              <a:gd name="T3" fmla="*/ 38 h 143"/>
              <a:gd name="T4" fmla="*/ 151 w 151"/>
              <a:gd name="T5" fmla="*/ 56 h 143"/>
              <a:gd name="T6" fmla="*/ 148 w 151"/>
              <a:gd name="T7" fmla="*/ 55 h 143"/>
              <a:gd name="T8" fmla="*/ 140 w 151"/>
              <a:gd name="T9" fmla="*/ 54 h 143"/>
              <a:gd name="T10" fmla="*/ 135 w 151"/>
              <a:gd name="T11" fmla="*/ 71 h 143"/>
              <a:gd name="T12" fmla="*/ 127 w 151"/>
              <a:gd name="T13" fmla="*/ 77 h 143"/>
              <a:gd name="T14" fmla="*/ 116 w 151"/>
              <a:gd name="T15" fmla="*/ 77 h 143"/>
              <a:gd name="T16" fmla="*/ 103 w 151"/>
              <a:gd name="T17" fmla="*/ 83 h 143"/>
              <a:gd name="T18" fmla="*/ 99 w 151"/>
              <a:gd name="T19" fmla="*/ 95 h 143"/>
              <a:gd name="T20" fmla="*/ 87 w 151"/>
              <a:gd name="T21" fmla="*/ 96 h 143"/>
              <a:gd name="T22" fmla="*/ 72 w 151"/>
              <a:gd name="T23" fmla="*/ 97 h 143"/>
              <a:gd name="T24" fmla="*/ 61 w 151"/>
              <a:gd name="T25" fmla="*/ 104 h 143"/>
              <a:gd name="T26" fmla="*/ 42 w 151"/>
              <a:gd name="T27" fmla="*/ 112 h 143"/>
              <a:gd name="T28" fmla="*/ 35 w 151"/>
              <a:gd name="T29" fmla="*/ 115 h 143"/>
              <a:gd name="T30" fmla="*/ 20 w 151"/>
              <a:gd name="T31" fmla="*/ 117 h 143"/>
              <a:gd name="T32" fmla="*/ 15 w 151"/>
              <a:gd name="T33" fmla="*/ 124 h 143"/>
              <a:gd name="T34" fmla="*/ 5 w 151"/>
              <a:gd name="T35" fmla="*/ 143 h 143"/>
              <a:gd name="T36" fmla="*/ 0 w 151"/>
              <a:gd name="T37" fmla="*/ 127 h 143"/>
              <a:gd name="T38" fmla="*/ 19 w 151"/>
              <a:gd name="T39" fmla="*/ 107 h 143"/>
              <a:gd name="T40" fmla="*/ 10 w 151"/>
              <a:gd name="T41" fmla="*/ 81 h 143"/>
              <a:gd name="T42" fmla="*/ 29 w 151"/>
              <a:gd name="T43" fmla="*/ 61 h 143"/>
              <a:gd name="T44" fmla="*/ 21 w 151"/>
              <a:gd name="T45" fmla="*/ 35 h 143"/>
              <a:gd name="T46" fmla="*/ 39 w 151"/>
              <a:gd name="T47" fmla="*/ 14 h 143"/>
              <a:gd name="T48" fmla="*/ 66 w 151"/>
              <a:gd name="T49" fmla="*/ 21 h 143"/>
              <a:gd name="T50" fmla="*/ 85 w 151"/>
              <a:gd name="T51" fmla="*/ 0 h 143"/>
              <a:gd name="T52" fmla="*/ 111 w 151"/>
              <a:gd name="T53" fmla="*/ 6 h 143"/>
              <a:gd name="T54" fmla="*/ 119 w 151"/>
              <a:gd name="T55" fmla="*/ 32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51" h="143">
                <a:moveTo>
                  <a:pt x="119" y="32"/>
                </a:moveTo>
                <a:lnTo>
                  <a:pt x="146" y="38"/>
                </a:lnTo>
                <a:lnTo>
                  <a:pt x="151" y="56"/>
                </a:lnTo>
                <a:lnTo>
                  <a:pt x="148" y="55"/>
                </a:lnTo>
                <a:lnTo>
                  <a:pt x="140" y="54"/>
                </a:lnTo>
                <a:lnTo>
                  <a:pt x="135" y="71"/>
                </a:lnTo>
                <a:lnTo>
                  <a:pt x="127" y="77"/>
                </a:lnTo>
                <a:lnTo>
                  <a:pt x="116" y="77"/>
                </a:lnTo>
                <a:lnTo>
                  <a:pt x="103" y="83"/>
                </a:lnTo>
                <a:lnTo>
                  <a:pt x="99" y="95"/>
                </a:lnTo>
                <a:lnTo>
                  <a:pt x="87" y="96"/>
                </a:lnTo>
                <a:lnTo>
                  <a:pt x="72" y="97"/>
                </a:lnTo>
                <a:lnTo>
                  <a:pt x="61" y="104"/>
                </a:lnTo>
                <a:lnTo>
                  <a:pt x="42" y="112"/>
                </a:lnTo>
                <a:lnTo>
                  <a:pt x="35" y="115"/>
                </a:lnTo>
                <a:lnTo>
                  <a:pt x="20" y="117"/>
                </a:lnTo>
                <a:lnTo>
                  <a:pt x="15" y="124"/>
                </a:lnTo>
                <a:lnTo>
                  <a:pt x="5" y="143"/>
                </a:lnTo>
                <a:lnTo>
                  <a:pt x="0" y="127"/>
                </a:lnTo>
                <a:lnTo>
                  <a:pt x="19" y="107"/>
                </a:lnTo>
                <a:lnTo>
                  <a:pt x="10" y="81"/>
                </a:lnTo>
                <a:lnTo>
                  <a:pt x="29" y="61"/>
                </a:lnTo>
                <a:lnTo>
                  <a:pt x="21" y="35"/>
                </a:lnTo>
                <a:lnTo>
                  <a:pt x="39" y="14"/>
                </a:lnTo>
                <a:lnTo>
                  <a:pt x="66" y="21"/>
                </a:lnTo>
                <a:lnTo>
                  <a:pt x="85" y="0"/>
                </a:lnTo>
                <a:lnTo>
                  <a:pt x="111" y="6"/>
                </a:lnTo>
                <a:lnTo>
                  <a:pt x="119" y="32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32" name="Freeform 890" title="CT-3">
            <a:extLst>
              <a:ext uri="{FF2B5EF4-FFF2-40B4-BE49-F238E27FC236}">
                <a16:creationId xmlns:a16="http://schemas.microsoft.com/office/drawing/2014/main" id="{D57286E4-05A9-E3A8-0B41-E339F5B882CD}"/>
              </a:ext>
            </a:extLst>
          </p:cNvPr>
          <p:cNvSpPr>
            <a:spLocks/>
          </p:cNvSpPr>
          <p:nvPr/>
        </p:nvSpPr>
        <p:spPr bwMode="auto">
          <a:xfrm>
            <a:off x="6511518" y="2783021"/>
            <a:ext cx="151131" cy="115448"/>
          </a:xfrm>
          <a:custGeom>
            <a:avLst/>
            <a:gdLst>
              <a:gd name="T0" fmla="*/ 50 w 144"/>
              <a:gd name="T1" fmla="*/ 30 h 110"/>
              <a:gd name="T2" fmla="*/ 58 w 144"/>
              <a:gd name="T3" fmla="*/ 28 h 110"/>
              <a:gd name="T4" fmla="*/ 58 w 144"/>
              <a:gd name="T5" fmla="*/ 20 h 110"/>
              <a:gd name="T6" fmla="*/ 123 w 144"/>
              <a:gd name="T7" fmla="*/ 0 h 110"/>
              <a:gd name="T8" fmla="*/ 136 w 144"/>
              <a:gd name="T9" fmla="*/ 3 h 110"/>
              <a:gd name="T10" fmla="*/ 144 w 144"/>
              <a:gd name="T11" fmla="*/ 29 h 110"/>
              <a:gd name="T12" fmla="*/ 125 w 144"/>
              <a:gd name="T13" fmla="*/ 49 h 110"/>
              <a:gd name="T14" fmla="*/ 134 w 144"/>
              <a:gd name="T15" fmla="*/ 75 h 110"/>
              <a:gd name="T16" fmla="*/ 115 w 144"/>
              <a:gd name="T17" fmla="*/ 96 h 110"/>
              <a:gd name="T18" fmla="*/ 88 w 144"/>
              <a:gd name="T19" fmla="*/ 89 h 110"/>
              <a:gd name="T20" fmla="*/ 70 w 144"/>
              <a:gd name="T21" fmla="*/ 110 h 110"/>
              <a:gd name="T22" fmla="*/ 43 w 144"/>
              <a:gd name="T23" fmla="*/ 104 h 110"/>
              <a:gd name="T24" fmla="*/ 35 w 144"/>
              <a:gd name="T25" fmla="*/ 77 h 110"/>
              <a:gd name="T26" fmla="*/ 8 w 144"/>
              <a:gd name="T27" fmla="*/ 71 h 110"/>
              <a:gd name="T28" fmla="*/ 0 w 144"/>
              <a:gd name="T29" fmla="*/ 45 h 110"/>
              <a:gd name="T30" fmla="*/ 9 w 144"/>
              <a:gd name="T31" fmla="*/ 36 h 110"/>
              <a:gd name="T32" fmla="*/ 47 w 144"/>
              <a:gd name="T33" fmla="*/ 24 h 110"/>
              <a:gd name="T34" fmla="*/ 50 w 144"/>
              <a:gd name="T35" fmla="*/ 3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4" h="110">
                <a:moveTo>
                  <a:pt x="50" y="30"/>
                </a:moveTo>
                <a:lnTo>
                  <a:pt x="58" y="28"/>
                </a:lnTo>
                <a:lnTo>
                  <a:pt x="58" y="20"/>
                </a:lnTo>
                <a:lnTo>
                  <a:pt x="123" y="0"/>
                </a:lnTo>
                <a:lnTo>
                  <a:pt x="136" y="3"/>
                </a:lnTo>
                <a:lnTo>
                  <a:pt x="144" y="29"/>
                </a:lnTo>
                <a:lnTo>
                  <a:pt x="125" y="49"/>
                </a:lnTo>
                <a:lnTo>
                  <a:pt x="134" y="75"/>
                </a:lnTo>
                <a:lnTo>
                  <a:pt x="115" y="96"/>
                </a:lnTo>
                <a:lnTo>
                  <a:pt x="88" y="89"/>
                </a:lnTo>
                <a:lnTo>
                  <a:pt x="70" y="110"/>
                </a:lnTo>
                <a:lnTo>
                  <a:pt x="43" y="104"/>
                </a:lnTo>
                <a:lnTo>
                  <a:pt x="35" y="77"/>
                </a:lnTo>
                <a:lnTo>
                  <a:pt x="8" y="71"/>
                </a:lnTo>
                <a:lnTo>
                  <a:pt x="0" y="45"/>
                </a:lnTo>
                <a:lnTo>
                  <a:pt x="9" y="36"/>
                </a:lnTo>
                <a:lnTo>
                  <a:pt x="47" y="24"/>
                </a:lnTo>
                <a:lnTo>
                  <a:pt x="50" y="3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33" name="Freeform 893" title="CT-2">
            <a:extLst>
              <a:ext uri="{FF2B5EF4-FFF2-40B4-BE49-F238E27FC236}">
                <a16:creationId xmlns:a16="http://schemas.microsoft.com/office/drawing/2014/main" id="{F5C0F755-290A-11BA-C0F4-C00875413465}"/>
              </a:ext>
            </a:extLst>
          </p:cNvPr>
          <p:cNvSpPr>
            <a:spLocks/>
          </p:cNvSpPr>
          <p:nvPr/>
        </p:nvSpPr>
        <p:spPr bwMode="auto">
          <a:xfrm>
            <a:off x="6471652" y="2892170"/>
            <a:ext cx="121745" cy="196261"/>
          </a:xfrm>
          <a:custGeom>
            <a:avLst/>
            <a:gdLst>
              <a:gd name="T0" fmla="*/ 71 w 116"/>
              <a:gd name="T1" fmla="*/ 46 h 187"/>
              <a:gd name="T2" fmla="*/ 62 w 116"/>
              <a:gd name="T3" fmla="*/ 20 h 187"/>
              <a:gd name="T4" fmla="*/ 81 w 116"/>
              <a:gd name="T5" fmla="*/ 0 h 187"/>
              <a:gd name="T6" fmla="*/ 108 w 116"/>
              <a:gd name="T7" fmla="*/ 6 h 187"/>
              <a:gd name="T8" fmla="*/ 116 w 116"/>
              <a:gd name="T9" fmla="*/ 32 h 187"/>
              <a:gd name="T10" fmla="*/ 97 w 116"/>
              <a:gd name="T11" fmla="*/ 52 h 187"/>
              <a:gd name="T12" fmla="*/ 106 w 116"/>
              <a:gd name="T13" fmla="*/ 78 h 187"/>
              <a:gd name="T14" fmla="*/ 87 w 116"/>
              <a:gd name="T15" fmla="*/ 98 h 187"/>
              <a:gd name="T16" fmla="*/ 92 w 116"/>
              <a:gd name="T17" fmla="*/ 114 h 187"/>
              <a:gd name="T18" fmla="*/ 91 w 116"/>
              <a:gd name="T19" fmla="*/ 116 h 187"/>
              <a:gd name="T20" fmla="*/ 83 w 116"/>
              <a:gd name="T21" fmla="*/ 119 h 187"/>
              <a:gd name="T22" fmla="*/ 52 w 116"/>
              <a:gd name="T23" fmla="*/ 144 h 187"/>
              <a:gd name="T24" fmla="*/ 43 w 116"/>
              <a:gd name="T25" fmla="*/ 161 h 187"/>
              <a:gd name="T26" fmla="*/ 17 w 116"/>
              <a:gd name="T27" fmla="*/ 187 h 187"/>
              <a:gd name="T28" fmla="*/ 0 w 116"/>
              <a:gd name="T29" fmla="*/ 159 h 187"/>
              <a:gd name="T30" fmla="*/ 25 w 116"/>
              <a:gd name="T31" fmla="*/ 130 h 187"/>
              <a:gd name="T32" fmla="*/ 8 w 116"/>
              <a:gd name="T33" fmla="*/ 112 h 187"/>
              <a:gd name="T34" fmla="*/ 0 w 116"/>
              <a:gd name="T35" fmla="*/ 78 h 187"/>
              <a:gd name="T36" fmla="*/ 7 w 116"/>
              <a:gd name="T37" fmla="*/ 80 h 187"/>
              <a:gd name="T38" fmla="*/ 25 w 116"/>
              <a:gd name="T39" fmla="*/ 60 h 187"/>
              <a:gd name="T40" fmla="*/ 52 w 116"/>
              <a:gd name="T41" fmla="*/ 66 h 187"/>
              <a:gd name="T42" fmla="*/ 71 w 116"/>
              <a:gd name="T43" fmla="*/ 46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" h="187">
                <a:moveTo>
                  <a:pt x="71" y="46"/>
                </a:moveTo>
                <a:lnTo>
                  <a:pt x="62" y="20"/>
                </a:lnTo>
                <a:lnTo>
                  <a:pt x="81" y="0"/>
                </a:lnTo>
                <a:lnTo>
                  <a:pt x="108" y="6"/>
                </a:lnTo>
                <a:lnTo>
                  <a:pt x="116" y="32"/>
                </a:lnTo>
                <a:lnTo>
                  <a:pt x="97" y="52"/>
                </a:lnTo>
                <a:lnTo>
                  <a:pt x="106" y="78"/>
                </a:lnTo>
                <a:lnTo>
                  <a:pt x="87" y="98"/>
                </a:lnTo>
                <a:lnTo>
                  <a:pt x="92" y="114"/>
                </a:lnTo>
                <a:lnTo>
                  <a:pt x="91" y="116"/>
                </a:lnTo>
                <a:lnTo>
                  <a:pt x="83" y="119"/>
                </a:lnTo>
                <a:lnTo>
                  <a:pt x="52" y="144"/>
                </a:lnTo>
                <a:lnTo>
                  <a:pt x="43" y="161"/>
                </a:lnTo>
                <a:lnTo>
                  <a:pt x="17" y="187"/>
                </a:lnTo>
                <a:lnTo>
                  <a:pt x="0" y="159"/>
                </a:lnTo>
                <a:lnTo>
                  <a:pt x="25" y="130"/>
                </a:lnTo>
                <a:lnTo>
                  <a:pt x="8" y="112"/>
                </a:lnTo>
                <a:lnTo>
                  <a:pt x="0" y="78"/>
                </a:lnTo>
                <a:lnTo>
                  <a:pt x="7" y="80"/>
                </a:lnTo>
                <a:lnTo>
                  <a:pt x="25" y="60"/>
                </a:lnTo>
                <a:lnTo>
                  <a:pt x="52" y="66"/>
                </a:lnTo>
                <a:lnTo>
                  <a:pt x="71" y="46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34" name="Freeform 894" title="CT-1">
            <a:extLst>
              <a:ext uri="{FF2B5EF4-FFF2-40B4-BE49-F238E27FC236}">
                <a16:creationId xmlns:a16="http://schemas.microsoft.com/office/drawing/2014/main" id="{00BDF16E-FF23-154D-51D2-0337423D2E67}"/>
              </a:ext>
            </a:extLst>
          </p:cNvPr>
          <p:cNvSpPr>
            <a:spLocks/>
          </p:cNvSpPr>
          <p:nvPr/>
        </p:nvSpPr>
        <p:spPr bwMode="auto">
          <a:xfrm>
            <a:off x="6440178" y="2820805"/>
            <a:ext cx="116498" cy="155329"/>
          </a:xfrm>
          <a:custGeom>
            <a:avLst/>
            <a:gdLst>
              <a:gd name="T0" fmla="*/ 77 w 111"/>
              <a:gd name="T1" fmla="*/ 0 h 148"/>
              <a:gd name="T2" fmla="*/ 68 w 111"/>
              <a:gd name="T3" fmla="*/ 9 h 148"/>
              <a:gd name="T4" fmla="*/ 76 w 111"/>
              <a:gd name="T5" fmla="*/ 35 h 148"/>
              <a:gd name="T6" fmla="*/ 103 w 111"/>
              <a:gd name="T7" fmla="*/ 41 h 148"/>
              <a:gd name="T8" fmla="*/ 111 w 111"/>
              <a:gd name="T9" fmla="*/ 68 h 148"/>
              <a:gd name="T10" fmla="*/ 92 w 111"/>
              <a:gd name="T11" fmla="*/ 88 h 148"/>
              <a:gd name="T12" fmla="*/ 101 w 111"/>
              <a:gd name="T13" fmla="*/ 114 h 148"/>
              <a:gd name="T14" fmla="*/ 82 w 111"/>
              <a:gd name="T15" fmla="*/ 134 h 148"/>
              <a:gd name="T16" fmla="*/ 55 w 111"/>
              <a:gd name="T17" fmla="*/ 128 h 148"/>
              <a:gd name="T18" fmla="*/ 37 w 111"/>
              <a:gd name="T19" fmla="*/ 148 h 148"/>
              <a:gd name="T20" fmla="*/ 30 w 111"/>
              <a:gd name="T21" fmla="*/ 146 h 148"/>
              <a:gd name="T22" fmla="*/ 0 w 111"/>
              <a:gd name="T23" fmla="*/ 24 h 148"/>
              <a:gd name="T24" fmla="*/ 77 w 111"/>
              <a:gd name="T25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1" h="148">
                <a:moveTo>
                  <a:pt x="77" y="0"/>
                </a:moveTo>
                <a:lnTo>
                  <a:pt x="68" y="9"/>
                </a:lnTo>
                <a:lnTo>
                  <a:pt x="76" y="35"/>
                </a:lnTo>
                <a:lnTo>
                  <a:pt x="103" y="41"/>
                </a:lnTo>
                <a:lnTo>
                  <a:pt x="111" y="68"/>
                </a:lnTo>
                <a:lnTo>
                  <a:pt x="92" y="88"/>
                </a:lnTo>
                <a:lnTo>
                  <a:pt x="101" y="114"/>
                </a:lnTo>
                <a:lnTo>
                  <a:pt x="82" y="134"/>
                </a:lnTo>
                <a:lnTo>
                  <a:pt x="55" y="128"/>
                </a:lnTo>
                <a:lnTo>
                  <a:pt x="37" y="148"/>
                </a:lnTo>
                <a:lnTo>
                  <a:pt x="30" y="146"/>
                </a:lnTo>
                <a:lnTo>
                  <a:pt x="0" y="24"/>
                </a:lnTo>
                <a:lnTo>
                  <a:pt x="77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35" name="DE" title="DE-AL">
            <a:extLst>
              <a:ext uri="{FF2B5EF4-FFF2-40B4-BE49-F238E27FC236}">
                <a16:creationId xmlns:a16="http://schemas.microsoft.com/office/drawing/2014/main" id="{C892DCAC-F5BB-97B3-3B0B-A72AEAF0EDAC}"/>
              </a:ext>
            </a:extLst>
          </p:cNvPr>
          <p:cNvSpPr>
            <a:spLocks/>
          </p:cNvSpPr>
          <p:nvPr/>
        </p:nvSpPr>
        <p:spPr bwMode="auto">
          <a:xfrm>
            <a:off x="5954221" y="3475707"/>
            <a:ext cx="137488" cy="221450"/>
          </a:xfrm>
          <a:custGeom>
            <a:avLst/>
            <a:gdLst>
              <a:gd name="T0" fmla="*/ 38 w 131"/>
              <a:gd name="T1" fmla="*/ 4 h 211"/>
              <a:gd name="T2" fmla="*/ 34 w 131"/>
              <a:gd name="T3" fmla="*/ 12 h 211"/>
              <a:gd name="T4" fmla="*/ 30 w 131"/>
              <a:gd name="T5" fmla="*/ 41 h 211"/>
              <a:gd name="T6" fmla="*/ 33 w 131"/>
              <a:gd name="T7" fmla="*/ 53 h 211"/>
              <a:gd name="T8" fmla="*/ 43 w 131"/>
              <a:gd name="T9" fmla="*/ 66 h 211"/>
              <a:gd name="T10" fmla="*/ 59 w 131"/>
              <a:gd name="T11" fmla="*/ 83 h 211"/>
              <a:gd name="T12" fmla="*/ 64 w 131"/>
              <a:gd name="T13" fmla="*/ 93 h 211"/>
              <a:gd name="T14" fmla="*/ 67 w 131"/>
              <a:gd name="T15" fmla="*/ 109 h 211"/>
              <a:gd name="T16" fmla="*/ 78 w 131"/>
              <a:gd name="T17" fmla="*/ 118 h 211"/>
              <a:gd name="T18" fmla="*/ 81 w 131"/>
              <a:gd name="T19" fmla="*/ 127 h 211"/>
              <a:gd name="T20" fmla="*/ 97 w 131"/>
              <a:gd name="T21" fmla="*/ 142 h 211"/>
              <a:gd name="T22" fmla="*/ 101 w 131"/>
              <a:gd name="T23" fmla="*/ 145 h 211"/>
              <a:gd name="T24" fmla="*/ 106 w 131"/>
              <a:gd name="T25" fmla="*/ 146 h 211"/>
              <a:gd name="T26" fmla="*/ 110 w 131"/>
              <a:gd name="T27" fmla="*/ 144 h 211"/>
              <a:gd name="T28" fmla="*/ 112 w 131"/>
              <a:gd name="T29" fmla="*/ 140 h 211"/>
              <a:gd name="T30" fmla="*/ 131 w 131"/>
              <a:gd name="T31" fmla="*/ 188 h 211"/>
              <a:gd name="T32" fmla="*/ 57 w 131"/>
              <a:gd name="T33" fmla="*/ 211 h 211"/>
              <a:gd name="T34" fmla="*/ 0 w 131"/>
              <a:gd name="T35" fmla="*/ 26 h 211"/>
              <a:gd name="T36" fmla="*/ 2 w 131"/>
              <a:gd name="T37" fmla="*/ 15 h 211"/>
              <a:gd name="T38" fmla="*/ 7 w 131"/>
              <a:gd name="T39" fmla="*/ 8 h 211"/>
              <a:gd name="T40" fmla="*/ 15 w 131"/>
              <a:gd name="T41" fmla="*/ 3 h 211"/>
              <a:gd name="T42" fmla="*/ 24 w 131"/>
              <a:gd name="T43" fmla="*/ 0 h 211"/>
              <a:gd name="T44" fmla="*/ 32 w 131"/>
              <a:gd name="T45" fmla="*/ 1 h 211"/>
              <a:gd name="T46" fmla="*/ 38 w 131"/>
              <a:gd name="T47" fmla="*/ 4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1" h="211">
                <a:moveTo>
                  <a:pt x="38" y="4"/>
                </a:moveTo>
                <a:lnTo>
                  <a:pt x="34" y="12"/>
                </a:lnTo>
                <a:lnTo>
                  <a:pt x="30" y="41"/>
                </a:lnTo>
                <a:lnTo>
                  <a:pt x="33" y="53"/>
                </a:lnTo>
                <a:lnTo>
                  <a:pt x="43" y="66"/>
                </a:lnTo>
                <a:lnTo>
                  <a:pt x="59" y="83"/>
                </a:lnTo>
                <a:lnTo>
                  <a:pt x="64" y="93"/>
                </a:lnTo>
                <a:lnTo>
                  <a:pt x="67" y="109"/>
                </a:lnTo>
                <a:lnTo>
                  <a:pt x="78" y="118"/>
                </a:lnTo>
                <a:lnTo>
                  <a:pt x="81" y="127"/>
                </a:lnTo>
                <a:lnTo>
                  <a:pt x="97" y="142"/>
                </a:lnTo>
                <a:lnTo>
                  <a:pt x="101" y="145"/>
                </a:lnTo>
                <a:lnTo>
                  <a:pt x="106" y="146"/>
                </a:lnTo>
                <a:lnTo>
                  <a:pt x="110" y="144"/>
                </a:lnTo>
                <a:lnTo>
                  <a:pt x="112" y="140"/>
                </a:lnTo>
                <a:lnTo>
                  <a:pt x="131" y="188"/>
                </a:lnTo>
                <a:lnTo>
                  <a:pt x="57" y="211"/>
                </a:lnTo>
                <a:lnTo>
                  <a:pt x="0" y="26"/>
                </a:lnTo>
                <a:lnTo>
                  <a:pt x="2" y="15"/>
                </a:lnTo>
                <a:lnTo>
                  <a:pt x="7" y="8"/>
                </a:lnTo>
                <a:lnTo>
                  <a:pt x="15" y="3"/>
                </a:lnTo>
                <a:lnTo>
                  <a:pt x="24" y="0"/>
                </a:lnTo>
                <a:lnTo>
                  <a:pt x="32" y="1"/>
                </a:lnTo>
                <a:lnTo>
                  <a:pt x="38" y="4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36" name="Freeform 924" title="GA-14">
            <a:extLst>
              <a:ext uri="{FF2B5EF4-FFF2-40B4-BE49-F238E27FC236}">
                <a16:creationId xmlns:a16="http://schemas.microsoft.com/office/drawing/2014/main" id="{C647B6C0-3067-5B4D-9B84-CF46EF0330FD}"/>
              </a:ext>
            </a:extLst>
          </p:cNvPr>
          <p:cNvSpPr>
            <a:spLocks/>
          </p:cNvSpPr>
          <p:nvPr/>
        </p:nvSpPr>
        <p:spPr bwMode="auto">
          <a:xfrm>
            <a:off x="5352844" y="4789710"/>
            <a:ext cx="136439" cy="162677"/>
          </a:xfrm>
          <a:custGeom>
            <a:avLst/>
            <a:gdLst>
              <a:gd name="T0" fmla="*/ 89 w 130"/>
              <a:gd name="T1" fmla="*/ 43 h 155"/>
              <a:gd name="T2" fmla="*/ 87 w 130"/>
              <a:gd name="T3" fmla="*/ 16 h 155"/>
              <a:gd name="T4" fmla="*/ 109 w 130"/>
              <a:gd name="T5" fmla="*/ 0 h 155"/>
              <a:gd name="T6" fmla="*/ 130 w 130"/>
              <a:gd name="T7" fmla="*/ 10 h 155"/>
              <a:gd name="T8" fmla="*/ 130 w 130"/>
              <a:gd name="T9" fmla="*/ 13 h 155"/>
              <a:gd name="T10" fmla="*/ 129 w 130"/>
              <a:gd name="T11" fmla="*/ 25 h 155"/>
              <a:gd name="T12" fmla="*/ 125 w 130"/>
              <a:gd name="T13" fmla="*/ 29 h 155"/>
              <a:gd name="T14" fmla="*/ 124 w 130"/>
              <a:gd name="T15" fmla="*/ 36 h 155"/>
              <a:gd name="T16" fmla="*/ 122 w 130"/>
              <a:gd name="T17" fmla="*/ 51 h 155"/>
              <a:gd name="T18" fmla="*/ 121 w 130"/>
              <a:gd name="T19" fmla="*/ 56 h 155"/>
              <a:gd name="T20" fmla="*/ 116 w 130"/>
              <a:gd name="T21" fmla="*/ 66 h 155"/>
              <a:gd name="T22" fmla="*/ 113 w 130"/>
              <a:gd name="T23" fmla="*/ 73 h 155"/>
              <a:gd name="T24" fmla="*/ 108 w 130"/>
              <a:gd name="T25" fmla="*/ 73 h 155"/>
              <a:gd name="T26" fmla="*/ 114 w 130"/>
              <a:gd name="T27" fmla="*/ 81 h 155"/>
              <a:gd name="T28" fmla="*/ 113 w 130"/>
              <a:gd name="T29" fmla="*/ 96 h 155"/>
              <a:gd name="T30" fmla="*/ 111 w 130"/>
              <a:gd name="T31" fmla="*/ 108 h 155"/>
              <a:gd name="T32" fmla="*/ 70 w 130"/>
              <a:gd name="T33" fmla="*/ 103 h 155"/>
              <a:gd name="T34" fmla="*/ 66 w 130"/>
              <a:gd name="T35" fmla="*/ 108 h 155"/>
              <a:gd name="T36" fmla="*/ 62 w 130"/>
              <a:gd name="T37" fmla="*/ 115 h 155"/>
              <a:gd name="T38" fmla="*/ 64 w 130"/>
              <a:gd name="T39" fmla="*/ 122 h 155"/>
              <a:gd name="T40" fmla="*/ 67 w 130"/>
              <a:gd name="T41" fmla="*/ 131 h 155"/>
              <a:gd name="T42" fmla="*/ 67 w 130"/>
              <a:gd name="T43" fmla="*/ 150 h 155"/>
              <a:gd name="T44" fmla="*/ 61 w 130"/>
              <a:gd name="T45" fmla="*/ 155 h 155"/>
              <a:gd name="T46" fmla="*/ 56 w 130"/>
              <a:gd name="T47" fmla="*/ 153 h 155"/>
              <a:gd name="T48" fmla="*/ 48 w 130"/>
              <a:gd name="T49" fmla="*/ 134 h 155"/>
              <a:gd name="T50" fmla="*/ 11 w 130"/>
              <a:gd name="T51" fmla="*/ 137 h 155"/>
              <a:gd name="T52" fmla="*/ 2 w 130"/>
              <a:gd name="T53" fmla="*/ 134 h 155"/>
              <a:gd name="T54" fmla="*/ 0 w 130"/>
              <a:gd name="T55" fmla="*/ 106 h 155"/>
              <a:gd name="T56" fmla="*/ 22 w 130"/>
              <a:gd name="T57" fmla="*/ 91 h 155"/>
              <a:gd name="T58" fmla="*/ 20 w 130"/>
              <a:gd name="T59" fmla="*/ 63 h 155"/>
              <a:gd name="T60" fmla="*/ 42 w 130"/>
              <a:gd name="T61" fmla="*/ 48 h 155"/>
              <a:gd name="T62" fmla="*/ 67 w 130"/>
              <a:gd name="T63" fmla="*/ 59 h 155"/>
              <a:gd name="T64" fmla="*/ 89 w 130"/>
              <a:gd name="T65" fmla="*/ 43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0" h="155">
                <a:moveTo>
                  <a:pt x="89" y="43"/>
                </a:moveTo>
                <a:lnTo>
                  <a:pt x="87" y="16"/>
                </a:lnTo>
                <a:lnTo>
                  <a:pt x="109" y="0"/>
                </a:lnTo>
                <a:lnTo>
                  <a:pt x="130" y="10"/>
                </a:lnTo>
                <a:lnTo>
                  <a:pt x="130" y="13"/>
                </a:lnTo>
                <a:lnTo>
                  <a:pt x="129" y="25"/>
                </a:lnTo>
                <a:lnTo>
                  <a:pt x="125" y="29"/>
                </a:lnTo>
                <a:lnTo>
                  <a:pt x="124" y="36"/>
                </a:lnTo>
                <a:lnTo>
                  <a:pt x="122" y="51"/>
                </a:lnTo>
                <a:lnTo>
                  <a:pt x="121" y="56"/>
                </a:lnTo>
                <a:lnTo>
                  <a:pt x="116" y="66"/>
                </a:lnTo>
                <a:lnTo>
                  <a:pt x="113" y="73"/>
                </a:lnTo>
                <a:lnTo>
                  <a:pt x="108" y="73"/>
                </a:lnTo>
                <a:lnTo>
                  <a:pt x="114" y="81"/>
                </a:lnTo>
                <a:lnTo>
                  <a:pt x="113" y="96"/>
                </a:lnTo>
                <a:lnTo>
                  <a:pt x="111" y="108"/>
                </a:lnTo>
                <a:lnTo>
                  <a:pt x="70" y="103"/>
                </a:lnTo>
                <a:lnTo>
                  <a:pt x="66" y="108"/>
                </a:lnTo>
                <a:lnTo>
                  <a:pt x="62" y="115"/>
                </a:lnTo>
                <a:lnTo>
                  <a:pt x="64" y="122"/>
                </a:lnTo>
                <a:lnTo>
                  <a:pt x="67" y="131"/>
                </a:lnTo>
                <a:lnTo>
                  <a:pt x="67" y="150"/>
                </a:lnTo>
                <a:lnTo>
                  <a:pt x="61" y="155"/>
                </a:lnTo>
                <a:lnTo>
                  <a:pt x="56" y="153"/>
                </a:lnTo>
                <a:lnTo>
                  <a:pt x="48" y="134"/>
                </a:lnTo>
                <a:lnTo>
                  <a:pt x="11" y="137"/>
                </a:lnTo>
                <a:lnTo>
                  <a:pt x="2" y="134"/>
                </a:lnTo>
                <a:lnTo>
                  <a:pt x="0" y="106"/>
                </a:lnTo>
                <a:lnTo>
                  <a:pt x="22" y="91"/>
                </a:lnTo>
                <a:lnTo>
                  <a:pt x="20" y="63"/>
                </a:lnTo>
                <a:lnTo>
                  <a:pt x="42" y="48"/>
                </a:lnTo>
                <a:lnTo>
                  <a:pt x="67" y="59"/>
                </a:lnTo>
                <a:lnTo>
                  <a:pt x="89" y="43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37" name="Freeform 935" title="GA-13">
            <a:extLst>
              <a:ext uri="{FF2B5EF4-FFF2-40B4-BE49-F238E27FC236}">
                <a16:creationId xmlns:a16="http://schemas.microsoft.com/office/drawing/2014/main" id="{B6FEBD02-401E-AFAB-D818-413BD96A5288}"/>
              </a:ext>
            </a:extLst>
          </p:cNvPr>
          <p:cNvSpPr>
            <a:spLocks/>
          </p:cNvSpPr>
          <p:nvPr/>
        </p:nvSpPr>
        <p:spPr bwMode="auto">
          <a:xfrm>
            <a:off x="5365440" y="4702596"/>
            <a:ext cx="136439" cy="149032"/>
          </a:xfrm>
          <a:custGeom>
            <a:avLst/>
            <a:gdLst>
              <a:gd name="T0" fmla="*/ 43 w 130"/>
              <a:gd name="T1" fmla="*/ 6 h 142"/>
              <a:gd name="T2" fmla="*/ 67 w 130"/>
              <a:gd name="T3" fmla="*/ 17 h 142"/>
              <a:gd name="T4" fmla="*/ 92 w 130"/>
              <a:gd name="T5" fmla="*/ 0 h 142"/>
              <a:gd name="T6" fmla="*/ 92 w 130"/>
              <a:gd name="T7" fmla="*/ 1 h 142"/>
              <a:gd name="T8" fmla="*/ 100 w 130"/>
              <a:gd name="T9" fmla="*/ 9 h 142"/>
              <a:gd name="T10" fmla="*/ 102 w 130"/>
              <a:gd name="T11" fmla="*/ 15 h 142"/>
              <a:gd name="T12" fmla="*/ 101 w 130"/>
              <a:gd name="T13" fmla="*/ 24 h 142"/>
              <a:gd name="T14" fmla="*/ 104 w 130"/>
              <a:gd name="T15" fmla="*/ 31 h 142"/>
              <a:gd name="T16" fmla="*/ 113 w 130"/>
              <a:gd name="T17" fmla="*/ 40 h 142"/>
              <a:gd name="T18" fmla="*/ 130 w 130"/>
              <a:gd name="T19" fmla="*/ 51 h 142"/>
              <a:gd name="T20" fmla="*/ 130 w 130"/>
              <a:gd name="T21" fmla="*/ 57 h 142"/>
              <a:gd name="T22" fmla="*/ 126 w 130"/>
              <a:gd name="T23" fmla="*/ 65 h 142"/>
              <a:gd name="T24" fmla="*/ 119 w 130"/>
              <a:gd name="T25" fmla="*/ 76 h 142"/>
              <a:gd name="T26" fmla="*/ 115 w 130"/>
              <a:gd name="T27" fmla="*/ 80 h 142"/>
              <a:gd name="T28" fmla="*/ 117 w 130"/>
              <a:gd name="T29" fmla="*/ 85 h 142"/>
              <a:gd name="T30" fmla="*/ 118 w 130"/>
              <a:gd name="T31" fmla="*/ 93 h 142"/>
              <a:gd name="T32" fmla="*/ 97 w 130"/>
              <a:gd name="T33" fmla="*/ 83 h 142"/>
              <a:gd name="T34" fmla="*/ 75 w 130"/>
              <a:gd name="T35" fmla="*/ 99 h 142"/>
              <a:gd name="T36" fmla="*/ 77 w 130"/>
              <a:gd name="T37" fmla="*/ 126 h 142"/>
              <a:gd name="T38" fmla="*/ 55 w 130"/>
              <a:gd name="T39" fmla="*/ 142 h 142"/>
              <a:gd name="T40" fmla="*/ 30 w 130"/>
              <a:gd name="T41" fmla="*/ 131 h 142"/>
              <a:gd name="T42" fmla="*/ 27 w 130"/>
              <a:gd name="T43" fmla="*/ 104 h 142"/>
              <a:gd name="T44" fmla="*/ 3 w 130"/>
              <a:gd name="T45" fmla="*/ 92 h 142"/>
              <a:gd name="T46" fmla="*/ 0 w 130"/>
              <a:gd name="T47" fmla="*/ 65 h 142"/>
              <a:gd name="T48" fmla="*/ 23 w 130"/>
              <a:gd name="T49" fmla="*/ 49 h 142"/>
              <a:gd name="T50" fmla="*/ 20 w 130"/>
              <a:gd name="T51" fmla="*/ 22 h 142"/>
              <a:gd name="T52" fmla="*/ 43 w 130"/>
              <a:gd name="T53" fmla="*/ 6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0" h="142">
                <a:moveTo>
                  <a:pt x="43" y="6"/>
                </a:moveTo>
                <a:lnTo>
                  <a:pt x="67" y="17"/>
                </a:lnTo>
                <a:lnTo>
                  <a:pt x="92" y="0"/>
                </a:lnTo>
                <a:lnTo>
                  <a:pt x="92" y="1"/>
                </a:lnTo>
                <a:lnTo>
                  <a:pt x="100" y="9"/>
                </a:lnTo>
                <a:lnTo>
                  <a:pt x="102" y="15"/>
                </a:lnTo>
                <a:lnTo>
                  <a:pt x="101" y="24"/>
                </a:lnTo>
                <a:lnTo>
                  <a:pt x="104" y="31"/>
                </a:lnTo>
                <a:lnTo>
                  <a:pt x="113" y="40"/>
                </a:lnTo>
                <a:lnTo>
                  <a:pt x="130" y="51"/>
                </a:lnTo>
                <a:lnTo>
                  <a:pt x="130" y="57"/>
                </a:lnTo>
                <a:lnTo>
                  <a:pt x="126" y="65"/>
                </a:lnTo>
                <a:lnTo>
                  <a:pt x="119" y="76"/>
                </a:lnTo>
                <a:lnTo>
                  <a:pt x="115" y="80"/>
                </a:lnTo>
                <a:lnTo>
                  <a:pt x="117" y="85"/>
                </a:lnTo>
                <a:lnTo>
                  <a:pt x="118" y="93"/>
                </a:lnTo>
                <a:lnTo>
                  <a:pt x="97" y="83"/>
                </a:lnTo>
                <a:lnTo>
                  <a:pt x="75" y="99"/>
                </a:lnTo>
                <a:lnTo>
                  <a:pt x="77" y="126"/>
                </a:lnTo>
                <a:lnTo>
                  <a:pt x="55" y="142"/>
                </a:lnTo>
                <a:lnTo>
                  <a:pt x="30" y="131"/>
                </a:lnTo>
                <a:lnTo>
                  <a:pt x="27" y="104"/>
                </a:lnTo>
                <a:lnTo>
                  <a:pt x="3" y="92"/>
                </a:lnTo>
                <a:lnTo>
                  <a:pt x="0" y="65"/>
                </a:lnTo>
                <a:lnTo>
                  <a:pt x="23" y="49"/>
                </a:lnTo>
                <a:lnTo>
                  <a:pt x="20" y="22"/>
                </a:lnTo>
                <a:lnTo>
                  <a:pt x="43" y="6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38" name="Freeform 931" title="GA-12">
            <a:extLst>
              <a:ext uri="{FF2B5EF4-FFF2-40B4-BE49-F238E27FC236}">
                <a16:creationId xmlns:a16="http://schemas.microsoft.com/office/drawing/2014/main" id="{96AA1F95-574A-70E9-DB56-6E2FE30C48A5}"/>
              </a:ext>
            </a:extLst>
          </p:cNvPr>
          <p:cNvSpPr>
            <a:spLocks/>
          </p:cNvSpPr>
          <p:nvPr/>
        </p:nvSpPr>
        <p:spPr bwMode="auto">
          <a:xfrm>
            <a:off x="5274129" y="4799157"/>
            <a:ext cx="122795" cy="140637"/>
          </a:xfrm>
          <a:custGeom>
            <a:avLst/>
            <a:gdLst>
              <a:gd name="T0" fmla="*/ 43 w 117"/>
              <a:gd name="T1" fmla="*/ 4 h 134"/>
              <a:gd name="T2" fmla="*/ 68 w 117"/>
              <a:gd name="T3" fmla="*/ 16 h 134"/>
              <a:gd name="T4" fmla="*/ 90 w 117"/>
              <a:gd name="T5" fmla="*/ 0 h 134"/>
              <a:gd name="T6" fmla="*/ 114 w 117"/>
              <a:gd name="T7" fmla="*/ 12 h 134"/>
              <a:gd name="T8" fmla="*/ 117 w 117"/>
              <a:gd name="T9" fmla="*/ 39 h 134"/>
              <a:gd name="T10" fmla="*/ 95 w 117"/>
              <a:gd name="T11" fmla="*/ 54 h 134"/>
              <a:gd name="T12" fmla="*/ 97 w 117"/>
              <a:gd name="T13" fmla="*/ 82 h 134"/>
              <a:gd name="T14" fmla="*/ 75 w 117"/>
              <a:gd name="T15" fmla="*/ 97 h 134"/>
              <a:gd name="T16" fmla="*/ 77 w 117"/>
              <a:gd name="T17" fmla="*/ 125 h 134"/>
              <a:gd name="T18" fmla="*/ 86 w 117"/>
              <a:gd name="T19" fmla="*/ 128 h 134"/>
              <a:gd name="T20" fmla="*/ 23 w 117"/>
              <a:gd name="T21" fmla="*/ 134 h 134"/>
              <a:gd name="T22" fmla="*/ 30 w 117"/>
              <a:gd name="T23" fmla="*/ 129 h 134"/>
              <a:gd name="T24" fmla="*/ 28 w 117"/>
              <a:gd name="T25" fmla="*/ 102 h 134"/>
              <a:gd name="T26" fmla="*/ 3 w 117"/>
              <a:gd name="T27" fmla="*/ 90 h 134"/>
              <a:gd name="T28" fmla="*/ 0 w 117"/>
              <a:gd name="T29" fmla="*/ 63 h 134"/>
              <a:gd name="T30" fmla="*/ 23 w 117"/>
              <a:gd name="T31" fmla="*/ 47 h 134"/>
              <a:gd name="T32" fmla="*/ 20 w 117"/>
              <a:gd name="T33" fmla="*/ 20 h 134"/>
              <a:gd name="T34" fmla="*/ 43 w 117"/>
              <a:gd name="T35" fmla="*/ 4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7" h="134">
                <a:moveTo>
                  <a:pt x="43" y="4"/>
                </a:moveTo>
                <a:lnTo>
                  <a:pt x="68" y="16"/>
                </a:lnTo>
                <a:lnTo>
                  <a:pt x="90" y="0"/>
                </a:lnTo>
                <a:lnTo>
                  <a:pt x="114" y="12"/>
                </a:lnTo>
                <a:lnTo>
                  <a:pt x="117" y="39"/>
                </a:lnTo>
                <a:lnTo>
                  <a:pt x="95" y="54"/>
                </a:lnTo>
                <a:lnTo>
                  <a:pt x="97" y="82"/>
                </a:lnTo>
                <a:lnTo>
                  <a:pt x="75" y="97"/>
                </a:lnTo>
                <a:lnTo>
                  <a:pt x="77" y="125"/>
                </a:lnTo>
                <a:lnTo>
                  <a:pt x="86" y="128"/>
                </a:lnTo>
                <a:lnTo>
                  <a:pt x="23" y="134"/>
                </a:lnTo>
                <a:lnTo>
                  <a:pt x="30" y="129"/>
                </a:lnTo>
                <a:lnTo>
                  <a:pt x="28" y="102"/>
                </a:lnTo>
                <a:lnTo>
                  <a:pt x="3" y="90"/>
                </a:lnTo>
                <a:lnTo>
                  <a:pt x="0" y="63"/>
                </a:lnTo>
                <a:lnTo>
                  <a:pt x="23" y="47"/>
                </a:lnTo>
                <a:lnTo>
                  <a:pt x="20" y="20"/>
                </a:lnTo>
                <a:lnTo>
                  <a:pt x="43" y="4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39" name="Freeform 925" title="GA-11">
            <a:extLst>
              <a:ext uri="{FF2B5EF4-FFF2-40B4-BE49-F238E27FC236}">
                <a16:creationId xmlns:a16="http://schemas.microsoft.com/office/drawing/2014/main" id="{39E06526-ECC4-6504-55C2-38442FF774E2}"/>
              </a:ext>
            </a:extLst>
          </p:cNvPr>
          <p:cNvSpPr>
            <a:spLocks/>
          </p:cNvSpPr>
          <p:nvPr/>
        </p:nvSpPr>
        <p:spPr bwMode="auto">
          <a:xfrm>
            <a:off x="5125096" y="4852681"/>
            <a:ext cx="180519" cy="100755"/>
          </a:xfrm>
          <a:custGeom>
            <a:avLst/>
            <a:gdLst>
              <a:gd name="T0" fmla="*/ 71 w 172"/>
              <a:gd name="T1" fmla="*/ 5 h 96"/>
              <a:gd name="T2" fmla="*/ 95 w 172"/>
              <a:gd name="T3" fmla="*/ 16 h 96"/>
              <a:gd name="T4" fmla="*/ 118 w 172"/>
              <a:gd name="T5" fmla="*/ 0 h 96"/>
              <a:gd name="T6" fmla="*/ 142 w 172"/>
              <a:gd name="T7" fmla="*/ 12 h 96"/>
              <a:gd name="T8" fmla="*/ 145 w 172"/>
              <a:gd name="T9" fmla="*/ 39 h 96"/>
              <a:gd name="T10" fmla="*/ 170 w 172"/>
              <a:gd name="T11" fmla="*/ 51 h 96"/>
              <a:gd name="T12" fmla="*/ 172 w 172"/>
              <a:gd name="T13" fmla="*/ 78 h 96"/>
              <a:gd name="T14" fmla="*/ 165 w 172"/>
              <a:gd name="T15" fmla="*/ 83 h 96"/>
              <a:gd name="T16" fmla="*/ 25 w 172"/>
              <a:gd name="T17" fmla="*/ 96 h 96"/>
              <a:gd name="T18" fmla="*/ 0 w 172"/>
              <a:gd name="T19" fmla="*/ 50 h 96"/>
              <a:gd name="T20" fmla="*/ 28 w 172"/>
              <a:gd name="T21" fmla="*/ 63 h 96"/>
              <a:gd name="T22" fmla="*/ 51 w 172"/>
              <a:gd name="T23" fmla="*/ 48 h 96"/>
              <a:gd name="T24" fmla="*/ 48 w 172"/>
              <a:gd name="T25" fmla="*/ 21 h 96"/>
              <a:gd name="T26" fmla="*/ 71 w 172"/>
              <a:gd name="T27" fmla="*/ 5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2" h="96">
                <a:moveTo>
                  <a:pt x="71" y="5"/>
                </a:moveTo>
                <a:lnTo>
                  <a:pt x="95" y="16"/>
                </a:lnTo>
                <a:lnTo>
                  <a:pt x="118" y="0"/>
                </a:lnTo>
                <a:lnTo>
                  <a:pt x="142" y="12"/>
                </a:lnTo>
                <a:lnTo>
                  <a:pt x="145" y="39"/>
                </a:lnTo>
                <a:lnTo>
                  <a:pt x="170" y="51"/>
                </a:lnTo>
                <a:lnTo>
                  <a:pt x="172" y="78"/>
                </a:lnTo>
                <a:lnTo>
                  <a:pt x="165" y="83"/>
                </a:lnTo>
                <a:lnTo>
                  <a:pt x="25" y="96"/>
                </a:lnTo>
                <a:lnTo>
                  <a:pt x="0" y="50"/>
                </a:lnTo>
                <a:lnTo>
                  <a:pt x="28" y="63"/>
                </a:lnTo>
                <a:lnTo>
                  <a:pt x="51" y="48"/>
                </a:lnTo>
                <a:lnTo>
                  <a:pt x="48" y="21"/>
                </a:lnTo>
                <a:lnTo>
                  <a:pt x="71" y="5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40" name="Freeform 928" title="GA-10">
            <a:extLst>
              <a:ext uri="{FF2B5EF4-FFF2-40B4-BE49-F238E27FC236}">
                <a16:creationId xmlns:a16="http://schemas.microsoft.com/office/drawing/2014/main" id="{B47D29E1-8522-6174-E45F-CA5F89C97DD0}"/>
              </a:ext>
            </a:extLst>
          </p:cNvPr>
          <p:cNvSpPr>
            <a:spLocks/>
          </p:cNvSpPr>
          <p:nvPr/>
        </p:nvSpPr>
        <p:spPr bwMode="auto">
          <a:xfrm>
            <a:off x="5196464" y="4722541"/>
            <a:ext cx="122795" cy="146933"/>
          </a:xfrm>
          <a:custGeom>
            <a:avLst/>
            <a:gdLst>
              <a:gd name="T0" fmla="*/ 42 w 117"/>
              <a:gd name="T1" fmla="*/ 43 h 140"/>
              <a:gd name="T2" fmla="*/ 40 w 117"/>
              <a:gd name="T3" fmla="*/ 15 h 140"/>
              <a:gd name="T4" fmla="*/ 62 w 117"/>
              <a:gd name="T5" fmla="*/ 0 h 140"/>
              <a:gd name="T6" fmla="*/ 87 w 117"/>
              <a:gd name="T7" fmla="*/ 11 h 140"/>
              <a:gd name="T8" fmla="*/ 90 w 117"/>
              <a:gd name="T9" fmla="*/ 38 h 140"/>
              <a:gd name="T10" fmla="*/ 114 w 117"/>
              <a:gd name="T11" fmla="*/ 50 h 140"/>
              <a:gd name="T12" fmla="*/ 117 w 117"/>
              <a:gd name="T13" fmla="*/ 77 h 140"/>
              <a:gd name="T14" fmla="*/ 94 w 117"/>
              <a:gd name="T15" fmla="*/ 93 h 140"/>
              <a:gd name="T16" fmla="*/ 97 w 117"/>
              <a:gd name="T17" fmla="*/ 120 h 140"/>
              <a:gd name="T18" fmla="*/ 74 w 117"/>
              <a:gd name="T19" fmla="*/ 136 h 140"/>
              <a:gd name="T20" fmla="*/ 50 w 117"/>
              <a:gd name="T21" fmla="*/ 124 h 140"/>
              <a:gd name="T22" fmla="*/ 27 w 117"/>
              <a:gd name="T23" fmla="*/ 140 h 140"/>
              <a:gd name="T24" fmla="*/ 3 w 117"/>
              <a:gd name="T25" fmla="*/ 129 h 140"/>
              <a:gd name="T26" fmla="*/ 0 w 117"/>
              <a:gd name="T27" fmla="*/ 101 h 140"/>
              <a:gd name="T28" fmla="*/ 22 w 117"/>
              <a:gd name="T29" fmla="*/ 86 h 140"/>
              <a:gd name="T30" fmla="*/ 22 w 117"/>
              <a:gd name="T31" fmla="*/ 86 h 140"/>
              <a:gd name="T32" fmla="*/ 20 w 117"/>
              <a:gd name="T33" fmla="*/ 59 h 140"/>
              <a:gd name="T34" fmla="*/ 42 w 117"/>
              <a:gd name="T35" fmla="*/ 43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7" h="140">
                <a:moveTo>
                  <a:pt x="42" y="43"/>
                </a:moveTo>
                <a:lnTo>
                  <a:pt x="40" y="15"/>
                </a:lnTo>
                <a:lnTo>
                  <a:pt x="62" y="0"/>
                </a:lnTo>
                <a:lnTo>
                  <a:pt x="87" y="11"/>
                </a:lnTo>
                <a:lnTo>
                  <a:pt x="90" y="38"/>
                </a:lnTo>
                <a:lnTo>
                  <a:pt x="114" y="50"/>
                </a:lnTo>
                <a:lnTo>
                  <a:pt x="117" y="77"/>
                </a:lnTo>
                <a:lnTo>
                  <a:pt x="94" y="93"/>
                </a:lnTo>
                <a:lnTo>
                  <a:pt x="97" y="120"/>
                </a:lnTo>
                <a:lnTo>
                  <a:pt x="74" y="136"/>
                </a:lnTo>
                <a:lnTo>
                  <a:pt x="50" y="124"/>
                </a:lnTo>
                <a:lnTo>
                  <a:pt x="27" y="140"/>
                </a:lnTo>
                <a:lnTo>
                  <a:pt x="3" y="129"/>
                </a:lnTo>
                <a:lnTo>
                  <a:pt x="0" y="101"/>
                </a:lnTo>
                <a:lnTo>
                  <a:pt x="22" y="86"/>
                </a:lnTo>
                <a:lnTo>
                  <a:pt x="22" y="86"/>
                </a:lnTo>
                <a:lnTo>
                  <a:pt x="20" y="59"/>
                </a:lnTo>
                <a:lnTo>
                  <a:pt x="42" y="43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41" name="Freeform 926" title="GA-9">
            <a:extLst>
              <a:ext uri="{FF2B5EF4-FFF2-40B4-BE49-F238E27FC236}">
                <a16:creationId xmlns:a16="http://schemas.microsoft.com/office/drawing/2014/main" id="{91FB3BAF-B7BC-2C68-359D-DDB637062EF0}"/>
              </a:ext>
            </a:extLst>
          </p:cNvPr>
          <p:cNvSpPr>
            <a:spLocks/>
          </p:cNvSpPr>
          <p:nvPr/>
        </p:nvSpPr>
        <p:spPr bwMode="auto">
          <a:xfrm>
            <a:off x="5103056" y="4736184"/>
            <a:ext cx="116497" cy="182617"/>
          </a:xfrm>
          <a:custGeom>
            <a:avLst/>
            <a:gdLst>
              <a:gd name="T0" fmla="*/ 84 w 111"/>
              <a:gd name="T1" fmla="*/ 34 h 174"/>
              <a:gd name="T2" fmla="*/ 109 w 111"/>
              <a:gd name="T3" fmla="*/ 46 h 174"/>
              <a:gd name="T4" fmla="*/ 111 w 111"/>
              <a:gd name="T5" fmla="*/ 73 h 174"/>
              <a:gd name="T6" fmla="*/ 89 w 111"/>
              <a:gd name="T7" fmla="*/ 88 h 174"/>
              <a:gd name="T8" fmla="*/ 92 w 111"/>
              <a:gd name="T9" fmla="*/ 116 h 174"/>
              <a:gd name="T10" fmla="*/ 69 w 111"/>
              <a:gd name="T11" fmla="*/ 132 h 174"/>
              <a:gd name="T12" fmla="*/ 72 w 111"/>
              <a:gd name="T13" fmla="*/ 159 h 174"/>
              <a:gd name="T14" fmla="*/ 49 w 111"/>
              <a:gd name="T15" fmla="*/ 174 h 174"/>
              <a:gd name="T16" fmla="*/ 21 w 111"/>
              <a:gd name="T17" fmla="*/ 161 h 174"/>
              <a:gd name="T18" fmla="*/ 21 w 111"/>
              <a:gd name="T19" fmla="*/ 152 h 174"/>
              <a:gd name="T20" fmla="*/ 17 w 111"/>
              <a:gd name="T21" fmla="*/ 144 h 174"/>
              <a:gd name="T22" fmla="*/ 20 w 111"/>
              <a:gd name="T23" fmla="*/ 135 h 174"/>
              <a:gd name="T24" fmla="*/ 20 w 111"/>
              <a:gd name="T25" fmla="*/ 117 h 174"/>
              <a:gd name="T26" fmla="*/ 12 w 111"/>
              <a:gd name="T27" fmla="*/ 107 h 174"/>
              <a:gd name="T28" fmla="*/ 9 w 111"/>
              <a:gd name="T29" fmla="*/ 92 h 174"/>
              <a:gd name="T30" fmla="*/ 12 w 111"/>
              <a:gd name="T31" fmla="*/ 83 h 174"/>
              <a:gd name="T32" fmla="*/ 16 w 111"/>
              <a:gd name="T33" fmla="*/ 76 h 174"/>
              <a:gd name="T34" fmla="*/ 14 w 111"/>
              <a:gd name="T35" fmla="*/ 63 h 174"/>
              <a:gd name="T36" fmla="*/ 25 w 111"/>
              <a:gd name="T37" fmla="*/ 49 h 174"/>
              <a:gd name="T38" fmla="*/ 15 w 111"/>
              <a:gd name="T39" fmla="*/ 39 h 174"/>
              <a:gd name="T40" fmla="*/ 16 w 111"/>
              <a:gd name="T41" fmla="*/ 25 h 174"/>
              <a:gd name="T42" fmla="*/ 4 w 111"/>
              <a:gd name="T43" fmla="*/ 14 h 174"/>
              <a:gd name="T44" fmla="*/ 0 w 111"/>
              <a:gd name="T45" fmla="*/ 6 h 174"/>
              <a:gd name="T46" fmla="*/ 10 w 111"/>
              <a:gd name="T47" fmla="*/ 0 h 174"/>
              <a:gd name="T48" fmla="*/ 35 w 111"/>
              <a:gd name="T49" fmla="*/ 11 h 174"/>
              <a:gd name="T50" fmla="*/ 37 w 111"/>
              <a:gd name="T51" fmla="*/ 38 h 174"/>
              <a:gd name="T52" fmla="*/ 62 w 111"/>
              <a:gd name="T53" fmla="*/ 50 h 174"/>
              <a:gd name="T54" fmla="*/ 84 w 111"/>
              <a:gd name="T55" fmla="*/ 3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1" h="174">
                <a:moveTo>
                  <a:pt x="84" y="34"/>
                </a:moveTo>
                <a:lnTo>
                  <a:pt x="109" y="46"/>
                </a:lnTo>
                <a:lnTo>
                  <a:pt x="111" y="73"/>
                </a:lnTo>
                <a:lnTo>
                  <a:pt x="89" y="88"/>
                </a:lnTo>
                <a:lnTo>
                  <a:pt x="92" y="116"/>
                </a:lnTo>
                <a:lnTo>
                  <a:pt x="69" y="132"/>
                </a:lnTo>
                <a:lnTo>
                  <a:pt x="72" y="159"/>
                </a:lnTo>
                <a:lnTo>
                  <a:pt x="49" y="174"/>
                </a:lnTo>
                <a:lnTo>
                  <a:pt x="21" y="161"/>
                </a:lnTo>
                <a:lnTo>
                  <a:pt x="21" y="152"/>
                </a:lnTo>
                <a:lnTo>
                  <a:pt x="17" y="144"/>
                </a:lnTo>
                <a:lnTo>
                  <a:pt x="20" y="135"/>
                </a:lnTo>
                <a:lnTo>
                  <a:pt x="20" y="117"/>
                </a:lnTo>
                <a:lnTo>
                  <a:pt x="12" y="107"/>
                </a:lnTo>
                <a:lnTo>
                  <a:pt x="9" y="92"/>
                </a:lnTo>
                <a:lnTo>
                  <a:pt x="12" y="83"/>
                </a:lnTo>
                <a:lnTo>
                  <a:pt x="16" y="76"/>
                </a:lnTo>
                <a:lnTo>
                  <a:pt x="14" y="63"/>
                </a:lnTo>
                <a:lnTo>
                  <a:pt x="25" y="49"/>
                </a:lnTo>
                <a:lnTo>
                  <a:pt x="15" y="39"/>
                </a:lnTo>
                <a:lnTo>
                  <a:pt x="16" y="25"/>
                </a:lnTo>
                <a:lnTo>
                  <a:pt x="4" y="14"/>
                </a:lnTo>
                <a:lnTo>
                  <a:pt x="0" y="6"/>
                </a:lnTo>
                <a:lnTo>
                  <a:pt x="10" y="0"/>
                </a:lnTo>
                <a:lnTo>
                  <a:pt x="35" y="11"/>
                </a:lnTo>
                <a:lnTo>
                  <a:pt x="37" y="38"/>
                </a:lnTo>
                <a:lnTo>
                  <a:pt x="62" y="50"/>
                </a:lnTo>
                <a:lnTo>
                  <a:pt x="84" y="34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42" name="Freeform 933" title="GA-8">
            <a:extLst>
              <a:ext uri="{FF2B5EF4-FFF2-40B4-BE49-F238E27FC236}">
                <a16:creationId xmlns:a16="http://schemas.microsoft.com/office/drawing/2014/main" id="{F7E96CB3-4284-E31D-7229-275F62A4298E}"/>
              </a:ext>
            </a:extLst>
          </p:cNvPr>
          <p:cNvSpPr>
            <a:spLocks/>
          </p:cNvSpPr>
          <p:nvPr/>
        </p:nvSpPr>
        <p:spPr bwMode="auto">
          <a:xfrm>
            <a:off x="5329754" y="4594498"/>
            <a:ext cx="132241" cy="176320"/>
          </a:xfrm>
          <a:custGeom>
            <a:avLst/>
            <a:gdLst>
              <a:gd name="T0" fmla="*/ 66 w 126"/>
              <a:gd name="T1" fmla="*/ 39 h 168"/>
              <a:gd name="T2" fmla="*/ 74 w 126"/>
              <a:gd name="T3" fmla="*/ 47 h 168"/>
              <a:gd name="T4" fmla="*/ 82 w 126"/>
              <a:gd name="T5" fmla="*/ 51 h 168"/>
              <a:gd name="T6" fmla="*/ 89 w 126"/>
              <a:gd name="T7" fmla="*/ 51 h 168"/>
              <a:gd name="T8" fmla="*/ 94 w 126"/>
              <a:gd name="T9" fmla="*/ 55 h 168"/>
              <a:gd name="T10" fmla="*/ 94 w 126"/>
              <a:gd name="T11" fmla="*/ 59 h 168"/>
              <a:gd name="T12" fmla="*/ 98 w 126"/>
              <a:gd name="T13" fmla="*/ 64 h 168"/>
              <a:gd name="T14" fmla="*/ 104 w 126"/>
              <a:gd name="T15" fmla="*/ 70 h 168"/>
              <a:gd name="T16" fmla="*/ 108 w 126"/>
              <a:gd name="T17" fmla="*/ 77 h 168"/>
              <a:gd name="T18" fmla="*/ 107 w 126"/>
              <a:gd name="T19" fmla="*/ 85 h 168"/>
              <a:gd name="T20" fmla="*/ 108 w 126"/>
              <a:gd name="T21" fmla="*/ 91 h 168"/>
              <a:gd name="T22" fmla="*/ 113 w 126"/>
              <a:gd name="T23" fmla="*/ 98 h 168"/>
              <a:gd name="T24" fmla="*/ 121 w 126"/>
              <a:gd name="T25" fmla="*/ 100 h 168"/>
              <a:gd name="T26" fmla="*/ 126 w 126"/>
              <a:gd name="T27" fmla="*/ 103 h 168"/>
              <a:gd name="T28" fmla="*/ 101 w 126"/>
              <a:gd name="T29" fmla="*/ 120 h 168"/>
              <a:gd name="T30" fmla="*/ 77 w 126"/>
              <a:gd name="T31" fmla="*/ 109 h 168"/>
              <a:gd name="T32" fmla="*/ 54 w 126"/>
              <a:gd name="T33" fmla="*/ 125 h 168"/>
              <a:gd name="T34" fmla="*/ 57 w 126"/>
              <a:gd name="T35" fmla="*/ 152 h 168"/>
              <a:gd name="T36" fmla="*/ 34 w 126"/>
              <a:gd name="T37" fmla="*/ 168 h 168"/>
              <a:gd name="T38" fmla="*/ 10 w 126"/>
              <a:gd name="T39" fmla="*/ 156 h 168"/>
              <a:gd name="T40" fmla="*/ 7 w 126"/>
              <a:gd name="T41" fmla="*/ 129 h 168"/>
              <a:gd name="T42" fmla="*/ 29 w 126"/>
              <a:gd name="T43" fmla="*/ 113 h 168"/>
              <a:gd name="T44" fmla="*/ 27 w 126"/>
              <a:gd name="T45" fmla="*/ 86 h 168"/>
              <a:gd name="T46" fmla="*/ 2 w 126"/>
              <a:gd name="T47" fmla="*/ 74 h 168"/>
              <a:gd name="T48" fmla="*/ 0 w 126"/>
              <a:gd name="T49" fmla="*/ 47 h 168"/>
              <a:gd name="T50" fmla="*/ 22 w 126"/>
              <a:gd name="T51" fmla="*/ 31 h 168"/>
              <a:gd name="T52" fmla="*/ 20 w 126"/>
              <a:gd name="T53" fmla="*/ 4 h 168"/>
              <a:gd name="T54" fmla="*/ 25 w 126"/>
              <a:gd name="T55" fmla="*/ 0 h 168"/>
              <a:gd name="T56" fmla="*/ 29 w 126"/>
              <a:gd name="T57" fmla="*/ 4 h 168"/>
              <a:gd name="T58" fmla="*/ 41 w 126"/>
              <a:gd name="T59" fmla="*/ 8 h 168"/>
              <a:gd name="T60" fmla="*/ 48 w 126"/>
              <a:gd name="T61" fmla="*/ 15 h 168"/>
              <a:gd name="T62" fmla="*/ 53 w 126"/>
              <a:gd name="T63" fmla="*/ 24 h 168"/>
              <a:gd name="T64" fmla="*/ 58 w 126"/>
              <a:gd name="T65" fmla="*/ 31 h 168"/>
              <a:gd name="T66" fmla="*/ 66 w 126"/>
              <a:gd name="T67" fmla="*/ 39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6" h="168">
                <a:moveTo>
                  <a:pt x="66" y="39"/>
                </a:moveTo>
                <a:lnTo>
                  <a:pt x="74" y="47"/>
                </a:lnTo>
                <a:lnTo>
                  <a:pt x="82" y="51"/>
                </a:lnTo>
                <a:lnTo>
                  <a:pt x="89" y="51"/>
                </a:lnTo>
                <a:lnTo>
                  <a:pt x="94" y="55"/>
                </a:lnTo>
                <a:lnTo>
                  <a:pt x="94" y="59"/>
                </a:lnTo>
                <a:lnTo>
                  <a:pt x="98" y="64"/>
                </a:lnTo>
                <a:lnTo>
                  <a:pt x="104" y="70"/>
                </a:lnTo>
                <a:lnTo>
                  <a:pt x="108" y="77"/>
                </a:lnTo>
                <a:lnTo>
                  <a:pt x="107" y="85"/>
                </a:lnTo>
                <a:lnTo>
                  <a:pt x="108" y="91"/>
                </a:lnTo>
                <a:lnTo>
                  <a:pt x="113" y="98"/>
                </a:lnTo>
                <a:lnTo>
                  <a:pt x="121" y="100"/>
                </a:lnTo>
                <a:lnTo>
                  <a:pt x="126" y="103"/>
                </a:lnTo>
                <a:lnTo>
                  <a:pt x="101" y="120"/>
                </a:lnTo>
                <a:lnTo>
                  <a:pt x="77" y="109"/>
                </a:lnTo>
                <a:lnTo>
                  <a:pt x="54" y="125"/>
                </a:lnTo>
                <a:lnTo>
                  <a:pt x="57" y="152"/>
                </a:lnTo>
                <a:lnTo>
                  <a:pt x="34" y="168"/>
                </a:lnTo>
                <a:lnTo>
                  <a:pt x="10" y="156"/>
                </a:lnTo>
                <a:lnTo>
                  <a:pt x="7" y="129"/>
                </a:lnTo>
                <a:lnTo>
                  <a:pt x="29" y="113"/>
                </a:lnTo>
                <a:lnTo>
                  <a:pt x="27" y="86"/>
                </a:lnTo>
                <a:lnTo>
                  <a:pt x="2" y="74"/>
                </a:lnTo>
                <a:lnTo>
                  <a:pt x="0" y="47"/>
                </a:lnTo>
                <a:lnTo>
                  <a:pt x="22" y="31"/>
                </a:lnTo>
                <a:lnTo>
                  <a:pt x="20" y="4"/>
                </a:lnTo>
                <a:lnTo>
                  <a:pt x="25" y="0"/>
                </a:lnTo>
                <a:lnTo>
                  <a:pt x="29" y="4"/>
                </a:lnTo>
                <a:lnTo>
                  <a:pt x="41" y="8"/>
                </a:lnTo>
                <a:lnTo>
                  <a:pt x="48" y="15"/>
                </a:lnTo>
                <a:lnTo>
                  <a:pt x="53" y="24"/>
                </a:lnTo>
                <a:lnTo>
                  <a:pt x="58" y="31"/>
                </a:lnTo>
                <a:lnTo>
                  <a:pt x="66" y="39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43" name="Freeform 927" title="GA-7">
            <a:extLst>
              <a:ext uri="{FF2B5EF4-FFF2-40B4-BE49-F238E27FC236}">
                <a16:creationId xmlns:a16="http://schemas.microsoft.com/office/drawing/2014/main" id="{34E4C40C-FE3C-37A6-E60B-9719E479BDB1}"/>
              </a:ext>
            </a:extLst>
          </p:cNvPr>
          <p:cNvSpPr>
            <a:spLocks/>
          </p:cNvSpPr>
          <p:nvPr/>
        </p:nvSpPr>
        <p:spPr bwMode="auto">
          <a:xfrm>
            <a:off x="5259436" y="4631232"/>
            <a:ext cx="109151" cy="184716"/>
          </a:xfrm>
          <a:custGeom>
            <a:avLst/>
            <a:gdLst>
              <a:gd name="T0" fmla="*/ 19 w 104"/>
              <a:gd name="T1" fmla="*/ 17 h 176"/>
              <a:gd name="T2" fmla="*/ 42 w 104"/>
              <a:gd name="T3" fmla="*/ 0 h 176"/>
              <a:gd name="T4" fmla="*/ 67 w 104"/>
              <a:gd name="T5" fmla="*/ 12 h 176"/>
              <a:gd name="T6" fmla="*/ 69 w 104"/>
              <a:gd name="T7" fmla="*/ 39 h 176"/>
              <a:gd name="T8" fmla="*/ 94 w 104"/>
              <a:gd name="T9" fmla="*/ 51 h 176"/>
              <a:gd name="T10" fmla="*/ 96 w 104"/>
              <a:gd name="T11" fmla="*/ 78 h 176"/>
              <a:gd name="T12" fmla="*/ 74 w 104"/>
              <a:gd name="T13" fmla="*/ 94 h 176"/>
              <a:gd name="T14" fmla="*/ 77 w 104"/>
              <a:gd name="T15" fmla="*/ 121 h 176"/>
              <a:gd name="T16" fmla="*/ 101 w 104"/>
              <a:gd name="T17" fmla="*/ 133 h 176"/>
              <a:gd name="T18" fmla="*/ 104 w 104"/>
              <a:gd name="T19" fmla="*/ 160 h 176"/>
              <a:gd name="T20" fmla="*/ 82 w 104"/>
              <a:gd name="T21" fmla="*/ 176 h 176"/>
              <a:gd name="T22" fmla="*/ 57 w 104"/>
              <a:gd name="T23" fmla="*/ 164 h 176"/>
              <a:gd name="T24" fmla="*/ 54 w 104"/>
              <a:gd name="T25" fmla="*/ 137 h 176"/>
              <a:gd name="T26" fmla="*/ 30 w 104"/>
              <a:gd name="T27" fmla="*/ 125 h 176"/>
              <a:gd name="T28" fmla="*/ 27 w 104"/>
              <a:gd name="T29" fmla="*/ 98 h 176"/>
              <a:gd name="T30" fmla="*/ 2 w 104"/>
              <a:gd name="T31" fmla="*/ 87 h 176"/>
              <a:gd name="T32" fmla="*/ 0 w 104"/>
              <a:gd name="T33" fmla="*/ 59 h 176"/>
              <a:gd name="T34" fmla="*/ 22 w 104"/>
              <a:gd name="T35" fmla="*/ 44 h 176"/>
              <a:gd name="T36" fmla="*/ 19 w 104"/>
              <a:gd name="T37" fmla="*/ 1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4" h="176">
                <a:moveTo>
                  <a:pt x="19" y="17"/>
                </a:moveTo>
                <a:lnTo>
                  <a:pt x="42" y="0"/>
                </a:lnTo>
                <a:lnTo>
                  <a:pt x="67" y="12"/>
                </a:lnTo>
                <a:lnTo>
                  <a:pt x="69" y="39"/>
                </a:lnTo>
                <a:lnTo>
                  <a:pt x="94" y="51"/>
                </a:lnTo>
                <a:lnTo>
                  <a:pt x="96" y="78"/>
                </a:lnTo>
                <a:lnTo>
                  <a:pt x="74" y="94"/>
                </a:lnTo>
                <a:lnTo>
                  <a:pt x="77" y="121"/>
                </a:lnTo>
                <a:lnTo>
                  <a:pt x="101" y="133"/>
                </a:lnTo>
                <a:lnTo>
                  <a:pt x="104" y="160"/>
                </a:lnTo>
                <a:lnTo>
                  <a:pt x="82" y="176"/>
                </a:lnTo>
                <a:lnTo>
                  <a:pt x="57" y="164"/>
                </a:lnTo>
                <a:lnTo>
                  <a:pt x="54" y="137"/>
                </a:lnTo>
                <a:lnTo>
                  <a:pt x="30" y="125"/>
                </a:lnTo>
                <a:lnTo>
                  <a:pt x="27" y="98"/>
                </a:lnTo>
                <a:lnTo>
                  <a:pt x="2" y="87"/>
                </a:lnTo>
                <a:lnTo>
                  <a:pt x="0" y="59"/>
                </a:lnTo>
                <a:lnTo>
                  <a:pt x="22" y="44"/>
                </a:lnTo>
                <a:lnTo>
                  <a:pt x="19" y="17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44" name="Freeform 936" title="GA-6">
            <a:extLst>
              <a:ext uri="{FF2B5EF4-FFF2-40B4-BE49-F238E27FC236}">
                <a16:creationId xmlns:a16="http://schemas.microsoft.com/office/drawing/2014/main" id="{1F04C131-C2C7-954F-0D62-0F9157606CFB}"/>
              </a:ext>
            </a:extLst>
          </p:cNvPr>
          <p:cNvSpPr>
            <a:spLocks/>
          </p:cNvSpPr>
          <p:nvPr/>
        </p:nvSpPr>
        <p:spPr bwMode="auto">
          <a:xfrm>
            <a:off x="5077867" y="4650121"/>
            <a:ext cx="162677" cy="138537"/>
          </a:xfrm>
          <a:custGeom>
            <a:avLst/>
            <a:gdLst>
              <a:gd name="T0" fmla="*/ 126 w 155"/>
              <a:gd name="T1" fmla="*/ 46 h 132"/>
              <a:gd name="T2" fmla="*/ 128 w 155"/>
              <a:gd name="T3" fmla="*/ 73 h 132"/>
              <a:gd name="T4" fmla="*/ 153 w 155"/>
              <a:gd name="T5" fmla="*/ 84 h 132"/>
              <a:gd name="T6" fmla="*/ 155 w 155"/>
              <a:gd name="T7" fmla="*/ 112 h 132"/>
              <a:gd name="T8" fmla="*/ 133 w 155"/>
              <a:gd name="T9" fmla="*/ 128 h 132"/>
              <a:gd name="T10" fmla="*/ 108 w 155"/>
              <a:gd name="T11" fmla="*/ 116 h 132"/>
              <a:gd name="T12" fmla="*/ 86 w 155"/>
              <a:gd name="T13" fmla="*/ 132 h 132"/>
              <a:gd name="T14" fmla="*/ 61 w 155"/>
              <a:gd name="T15" fmla="*/ 120 h 132"/>
              <a:gd name="T16" fmla="*/ 59 w 155"/>
              <a:gd name="T17" fmla="*/ 93 h 132"/>
              <a:gd name="T18" fmla="*/ 34 w 155"/>
              <a:gd name="T19" fmla="*/ 82 h 132"/>
              <a:gd name="T20" fmla="*/ 24 w 155"/>
              <a:gd name="T21" fmla="*/ 88 h 132"/>
              <a:gd name="T22" fmla="*/ 18 w 155"/>
              <a:gd name="T23" fmla="*/ 76 h 132"/>
              <a:gd name="T24" fmla="*/ 0 w 155"/>
              <a:gd name="T25" fmla="*/ 13 h 132"/>
              <a:gd name="T26" fmla="*/ 4 w 155"/>
              <a:gd name="T27" fmla="*/ 15 h 132"/>
              <a:gd name="T28" fmla="*/ 26 w 155"/>
              <a:gd name="T29" fmla="*/ 0 h 132"/>
              <a:gd name="T30" fmla="*/ 51 w 155"/>
              <a:gd name="T31" fmla="*/ 11 h 132"/>
              <a:gd name="T32" fmla="*/ 54 w 155"/>
              <a:gd name="T33" fmla="*/ 38 h 132"/>
              <a:gd name="T34" fmla="*/ 78 w 155"/>
              <a:gd name="T35" fmla="*/ 50 h 132"/>
              <a:gd name="T36" fmla="*/ 101 w 155"/>
              <a:gd name="T37" fmla="*/ 34 h 132"/>
              <a:gd name="T38" fmla="*/ 126 w 155"/>
              <a:gd name="T39" fmla="*/ 4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5" h="132">
                <a:moveTo>
                  <a:pt x="126" y="46"/>
                </a:moveTo>
                <a:lnTo>
                  <a:pt x="128" y="73"/>
                </a:lnTo>
                <a:lnTo>
                  <a:pt x="153" y="84"/>
                </a:lnTo>
                <a:lnTo>
                  <a:pt x="155" y="112"/>
                </a:lnTo>
                <a:lnTo>
                  <a:pt x="133" y="128"/>
                </a:lnTo>
                <a:lnTo>
                  <a:pt x="108" y="116"/>
                </a:lnTo>
                <a:lnTo>
                  <a:pt x="86" y="132"/>
                </a:lnTo>
                <a:lnTo>
                  <a:pt x="61" y="120"/>
                </a:lnTo>
                <a:lnTo>
                  <a:pt x="59" y="93"/>
                </a:lnTo>
                <a:lnTo>
                  <a:pt x="34" y="82"/>
                </a:lnTo>
                <a:lnTo>
                  <a:pt x="24" y="88"/>
                </a:lnTo>
                <a:lnTo>
                  <a:pt x="18" y="76"/>
                </a:lnTo>
                <a:lnTo>
                  <a:pt x="0" y="13"/>
                </a:lnTo>
                <a:lnTo>
                  <a:pt x="4" y="15"/>
                </a:lnTo>
                <a:lnTo>
                  <a:pt x="26" y="0"/>
                </a:lnTo>
                <a:lnTo>
                  <a:pt x="51" y="11"/>
                </a:lnTo>
                <a:lnTo>
                  <a:pt x="54" y="38"/>
                </a:lnTo>
                <a:lnTo>
                  <a:pt x="78" y="50"/>
                </a:lnTo>
                <a:lnTo>
                  <a:pt x="101" y="34"/>
                </a:lnTo>
                <a:lnTo>
                  <a:pt x="126" y="46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45" name="Freeform 929" title="GA-5">
            <a:extLst>
              <a:ext uri="{FF2B5EF4-FFF2-40B4-BE49-F238E27FC236}">
                <a16:creationId xmlns:a16="http://schemas.microsoft.com/office/drawing/2014/main" id="{8F8990F8-0937-2B0C-88CD-26545A04563E}"/>
              </a:ext>
            </a:extLst>
          </p:cNvPr>
          <p:cNvSpPr>
            <a:spLocks/>
          </p:cNvSpPr>
          <p:nvPr/>
        </p:nvSpPr>
        <p:spPr bwMode="auto">
          <a:xfrm>
            <a:off x="5131394" y="4595548"/>
            <a:ext cx="151131" cy="142734"/>
          </a:xfrm>
          <a:custGeom>
            <a:avLst/>
            <a:gdLst>
              <a:gd name="T0" fmla="*/ 122 w 144"/>
              <a:gd name="T1" fmla="*/ 93 h 136"/>
              <a:gd name="T2" fmla="*/ 124 w 144"/>
              <a:gd name="T3" fmla="*/ 121 h 136"/>
              <a:gd name="T4" fmla="*/ 102 w 144"/>
              <a:gd name="T5" fmla="*/ 136 h 136"/>
              <a:gd name="T6" fmla="*/ 77 w 144"/>
              <a:gd name="T7" fmla="*/ 125 h 136"/>
              <a:gd name="T8" fmla="*/ 75 w 144"/>
              <a:gd name="T9" fmla="*/ 98 h 136"/>
              <a:gd name="T10" fmla="*/ 50 w 144"/>
              <a:gd name="T11" fmla="*/ 86 h 136"/>
              <a:gd name="T12" fmla="*/ 27 w 144"/>
              <a:gd name="T13" fmla="*/ 102 h 136"/>
              <a:gd name="T14" fmla="*/ 3 w 144"/>
              <a:gd name="T15" fmla="*/ 90 h 136"/>
              <a:gd name="T16" fmla="*/ 0 w 144"/>
              <a:gd name="T17" fmla="*/ 63 h 136"/>
              <a:gd name="T18" fmla="*/ 23 w 144"/>
              <a:gd name="T19" fmla="*/ 48 h 136"/>
              <a:gd name="T20" fmla="*/ 47 w 144"/>
              <a:gd name="T21" fmla="*/ 59 h 136"/>
              <a:gd name="T22" fmla="*/ 70 w 144"/>
              <a:gd name="T23" fmla="*/ 43 h 136"/>
              <a:gd name="T24" fmla="*/ 67 w 144"/>
              <a:gd name="T25" fmla="*/ 16 h 136"/>
              <a:gd name="T26" fmla="*/ 89 w 144"/>
              <a:gd name="T27" fmla="*/ 0 h 136"/>
              <a:gd name="T28" fmla="*/ 114 w 144"/>
              <a:gd name="T29" fmla="*/ 12 h 136"/>
              <a:gd name="T30" fmla="*/ 117 w 144"/>
              <a:gd name="T31" fmla="*/ 39 h 136"/>
              <a:gd name="T32" fmla="*/ 141 w 144"/>
              <a:gd name="T33" fmla="*/ 51 h 136"/>
              <a:gd name="T34" fmla="*/ 144 w 144"/>
              <a:gd name="T35" fmla="*/ 78 h 136"/>
              <a:gd name="T36" fmla="*/ 122 w 144"/>
              <a:gd name="T37" fmla="*/ 93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4" h="136">
                <a:moveTo>
                  <a:pt x="122" y="93"/>
                </a:moveTo>
                <a:lnTo>
                  <a:pt x="124" y="121"/>
                </a:lnTo>
                <a:lnTo>
                  <a:pt x="102" y="136"/>
                </a:lnTo>
                <a:lnTo>
                  <a:pt x="77" y="125"/>
                </a:lnTo>
                <a:lnTo>
                  <a:pt x="75" y="98"/>
                </a:lnTo>
                <a:lnTo>
                  <a:pt x="50" y="86"/>
                </a:lnTo>
                <a:lnTo>
                  <a:pt x="27" y="102"/>
                </a:lnTo>
                <a:lnTo>
                  <a:pt x="3" y="90"/>
                </a:lnTo>
                <a:lnTo>
                  <a:pt x="0" y="63"/>
                </a:lnTo>
                <a:lnTo>
                  <a:pt x="23" y="48"/>
                </a:lnTo>
                <a:lnTo>
                  <a:pt x="47" y="59"/>
                </a:lnTo>
                <a:lnTo>
                  <a:pt x="70" y="43"/>
                </a:lnTo>
                <a:lnTo>
                  <a:pt x="67" y="16"/>
                </a:lnTo>
                <a:lnTo>
                  <a:pt x="89" y="0"/>
                </a:lnTo>
                <a:lnTo>
                  <a:pt x="114" y="12"/>
                </a:lnTo>
                <a:lnTo>
                  <a:pt x="117" y="39"/>
                </a:lnTo>
                <a:lnTo>
                  <a:pt x="141" y="51"/>
                </a:lnTo>
                <a:lnTo>
                  <a:pt x="144" y="78"/>
                </a:lnTo>
                <a:lnTo>
                  <a:pt x="122" y="93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46" name="Freeform 930" title="GA-4">
            <a:extLst>
              <a:ext uri="{FF2B5EF4-FFF2-40B4-BE49-F238E27FC236}">
                <a16:creationId xmlns:a16="http://schemas.microsoft.com/office/drawing/2014/main" id="{900EE352-D574-2026-37C5-BF7081DA6A27}"/>
              </a:ext>
            </a:extLst>
          </p:cNvPr>
          <p:cNvSpPr>
            <a:spLocks/>
          </p:cNvSpPr>
          <p:nvPr/>
        </p:nvSpPr>
        <p:spPr bwMode="auto">
          <a:xfrm>
            <a:off x="5173375" y="4546221"/>
            <a:ext cx="182617" cy="102853"/>
          </a:xfrm>
          <a:custGeom>
            <a:avLst/>
            <a:gdLst>
              <a:gd name="T0" fmla="*/ 174 w 174"/>
              <a:gd name="T1" fmla="*/ 46 h 98"/>
              <a:gd name="T2" fmla="*/ 169 w 174"/>
              <a:gd name="T3" fmla="*/ 50 h 98"/>
              <a:gd name="T4" fmla="*/ 171 w 174"/>
              <a:gd name="T5" fmla="*/ 77 h 98"/>
              <a:gd name="T6" fmla="*/ 149 w 174"/>
              <a:gd name="T7" fmla="*/ 93 h 98"/>
              <a:gd name="T8" fmla="*/ 124 w 174"/>
              <a:gd name="T9" fmla="*/ 81 h 98"/>
              <a:gd name="T10" fmla="*/ 101 w 174"/>
              <a:gd name="T11" fmla="*/ 98 h 98"/>
              <a:gd name="T12" fmla="*/ 77 w 174"/>
              <a:gd name="T13" fmla="*/ 86 h 98"/>
              <a:gd name="T14" fmla="*/ 74 w 174"/>
              <a:gd name="T15" fmla="*/ 59 h 98"/>
              <a:gd name="T16" fmla="*/ 49 w 174"/>
              <a:gd name="T17" fmla="*/ 47 h 98"/>
              <a:gd name="T18" fmla="*/ 27 w 174"/>
              <a:gd name="T19" fmla="*/ 63 h 98"/>
              <a:gd name="T20" fmla="*/ 3 w 174"/>
              <a:gd name="T21" fmla="*/ 51 h 98"/>
              <a:gd name="T22" fmla="*/ 0 w 174"/>
              <a:gd name="T23" fmla="*/ 24 h 98"/>
              <a:gd name="T24" fmla="*/ 22 w 174"/>
              <a:gd name="T25" fmla="*/ 8 h 98"/>
              <a:gd name="T26" fmla="*/ 47 w 174"/>
              <a:gd name="T27" fmla="*/ 20 h 98"/>
              <a:gd name="T28" fmla="*/ 69 w 174"/>
              <a:gd name="T29" fmla="*/ 4 h 98"/>
              <a:gd name="T30" fmla="*/ 94 w 174"/>
              <a:gd name="T31" fmla="*/ 16 h 98"/>
              <a:gd name="T32" fmla="*/ 117 w 174"/>
              <a:gd name="T33" fmla="*/ 0 h 98"/>
              <a:gd name="T34" fmla="*/ 124 w 174"/>
              <a:gd name="T35" fmla="*/ 4 h 98"/>
              <a:gd name="T36" fmla="*/ 130 w 174"/>
              <a:gd name="T37" fmla="*/ 11 h 98"/>
              <a:gd name="T38" fmla="*/ 141 w 174"/>
              <a:gd name="T39" fmla="*/ 23 h 98"/>
              <a:gd name="T40" fmla="*/ 150 w 174"/>
              <a:gd name="T41" fmla="*/ 28 h 98"/>
              <a:gd name="T42" fmla="*/ 160 w 174"/>
              <a:gd name="T43" fmla="*/ 32 h 98"/>
              <a:gd name="T44" fmla="*/ 170 w 174"/>
              <a:gd name="T45" fmla="*/ 43 h 98"/>
              <a:gd name="T46" fmla="*/ 174 w 174"/>
              <a:gd name="T47" fmla="*/ 46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74" h="98">
                <a:moveTo>
                  <a:pt x="174" y="46"/>
                </a:moveTo>
                <a:lnTo>
                  <a:pt x="169" y="50"/>
                </a:lnTo>
                <a:lnTo>
                  <a:pt x="171" y="77"/>
                </a:lnTo>
                <a:lnTo>
                  <a:pt x="149" y="93"/>
                </a:lnTo>
                <a:lnTo>
                  <a:pt x="124" y="81"/>
                </a:lnTo>
                <a:lnTo>
                  <a:pt x="101" y="98"/>
                </a:lnTo>
                <a:lnTo>
                  <a:pt x="77" y="86"/>
                </a:lnTo>
                <a:lnTo>
                  <a:pt x="74" y="59"/>
                </a:lnTo>
                <a:lnTo>
                  <a:pt x="49" y="47"/>
                </a:lnTo>
                <a:lnTo>
                  <a:pt x="27" y="63"/>
                </a:lnTo>
                <a:lnTo>
                  <a:pt x="3" y="51"/>
                </a:lnTo>
                <a:lnTo>
                  <a:pt x="0" y="24"/>
                </a:lnTo>
                <a:lnTo>
                  <a:pt x="22" y="8"/>
                </a:lnTo>
                <a:lnTo>
                  <a:pt x="47" y="20"/>
                </a:lnTo>
                <a:lnTo>
                  <a:pt x="69" y="4"/>
                </a:lnTo>
                <a:lnTo>
                  <a:pt x="94" y="16"/>
                </a:lnTo>
                <a:lnTo>
                  <a:pt x="117" y="0"/>
                </a:lnTo>
                <a:lnTo>
                  <a:pt x="124" y="4"/>
                </a:lnTo>
                <a:lnTo>
                  <a:pt x="130" y="11"/>
                </a:lnTo>
                <a:lnTo>
                  <a:pt x="141" y="23"/>
                </a:lnTo>
                <a:lnTo>
                  <a:pt x="150" y="28"/>
                </a:lnTo>
                <a:lnTo>
                  <a:pt x="160" y="32"/>
                </a:lnTo>
                <a:lnTo>
                  <a:pt x="170" y="43"/>
                </a:lnTo>
                <a:lnTo>
                  <a:pt x="174" y="46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47" name="Freeform 934" title="GA-3">
            <a:extLst>
              <a:ext uri="{FF2B5EF4-FFF2-40B4-BE49-F238E27FC236}">
                <a16:creationId xmlns:a16="http://schemas.microsoft.com/office/drawing/2014/main" id="{2473FB1A-28A0-60FE-D0CF-9D862CA4C9DD}"/>
              </a:ext>
            </a:extLst>
          </p:cNvPr>
          <p:cNvSpPr>
            <a:spLocks/>
          </p:cNvSpPr>
          <p:nvPr/>
        </p:nvSpPr>
        <p:spPr bwMode="auto">
          <a:xfrm>
            <a:off x="5064224" y="4559864"/>
            <a:ext cx="140636" cy="106002"/>
          </a:xfrm>
          <a:custGeom>
            <a:avLst/>
            <a:gdLst>
              <a:gd name="T0" fmla="*/ 32 w 134"/>
              <a:gd name="T1" fmla="*/ 4 h 101"/>
              <a:gd name="T2" fmla="*/ 57 w 134"/>
              <a:gd name="T3" fmla="*/ 16 h 101"/>
              <a:gd name="T4" fmla="*/ 79 w 134"/>
              <a:gd name="T5" fmla="*/ 0 h 101"/>
              <a:gd name="T6" fmla="*/ 104 w 134"/>
              <a:gd name="T7" fmla="*/ 11 h 101"/>
              <a:gd name="T8" fmla="*/ 107 w 134"/>
              <a:gd name="T9" fmla="*/ 38 h 101"/>
              <a:gd name="T10" fmla="*/ 131 w 134"/>
              <a:gd name="T11" fmla="*/ 50 h 101"/>
              <a:gd name="T12" fmla="*/ 134 w 134"/>
              <a:gd name="T13" fmla="*/ 77 h 101"/>
              <a:gd name="T14" fmla="*/ 111 w 134"/>
              <a:gd name="T15" fmla="*/ 93 h 101"/>
              <a:gd name="T16" fmla="*/ 87 w 134"/>
              <a:gd name="T17" fmla="*/ 82 h 101"/>
              <a:gd name="T18" fmla="*/ 64 w 134"/>
              <a:gd name="T19" fmla="*/ 97 h 101"/>
              <a:gd name="T20" fmla="*/ 39 w 134"/>
              <a:gd name="T21" fmla="*/ 86 h 101"/>
              <a:gd name="T22" fmla="*/ 17 w 134"/>
              <a:gd name="T23" fmla="*/ 101 h 101"/>
              <a:gd name="T24" fmla="*/ 13 w 134"/>
              <a:gd name="T25" fmla="*/ 99 h 101"/>
              <a:gd name="T26" fmla="*/ 0 w 134"/>
              <a:gd name="T27" fmla="*/ 56 h 101"/>
              <a:gd name="T28" fmla="*/ 12 w 134"/>
              <a:gd name="T29" fmla="*/ 47 h 101"/>
              <a:gd name="T30" fmla="*/ 10 w 134"/>
              <a:gd name="T31" fmla="*/ 20 h 101"/>
              <a:gd name="T32" fmla="*/ 32 w 134"/>
              <a:gd name="T33" fmla="*/ 4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4" h="101">
                <a:moveTo>
                  <a:pt x="32" y="4"/>
                </a:moveTo>
                <a:lnTo>
                  <a:pt x="57" y="16"/>
                </a:lnTo>
                <a:lnTo>
                  <a:pt x="79" y="0"/>
                </a:lnTo>
                <a:lnTo>
                  <a:pt x="104" y="11"/>
                </a:lnTo>
                <a:lnTo>
                  <a:pt x="107" y="38"/>
                </a:lnTo>
                <a:lnTo>
                  <a:pt x="131" y="50"/>
                </a:lnTo>
                <a:lnTo>
                  <a:pt x="134" y="77"/>
                </a:lnTo>
                <a:lnTo>
                  <a:pt x="111" y="93"/>
                </a:lnTo>
                <a:lnTo>
                  <a:pt x="87" y="82"/>
                </a:lnTo>
                <a:lnTo>
                  <a:pt x="64" y="97"/>
                </a:lnTo>
                <a:lnTo>
                  <a:pt x="39" y="86"/>
                </a:lnTo>
                <a:lnTo>
                  <a:pt x="17" y="101"/>
                </a:lnTo>
                <a:lnTo>
                  <a:pt x="13" y="99"/>
                </a:lnTo>
                <a:lnTo>
                  <a:pt x="0" y="56"/>
                </a:lnTo>
                <a:lnTo>
                  <a:pt x="12" y="47"/>
                </a:lnTo>
                <a:lnTo>
                  <a:pt x="10" y="20"/>
                </a:lnTo>
                <a:lnTo>
                  <a:pt x="32" y="4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48" name="Freeform 932" title="GA-2">
            <a:extLst>
              <a:ext uri="{FF2B5EF4-FFF2-40B4-BE49-F238E27FC236}">
                <a16:creationId xmlns:a16="http://schemas.microsoft.com/office/drawing/2014/main" id="{3D81E242-78EB-1241-834E-56AF6FC7165A}"/>
              </a:ext>
            </a:extLst>
          </p:cNvPr>
          <p:cNvSpPr>
            <a:spLocks/>
          </p:cNvSpPr>
          <p:nvPr/>
        </p:nvSpPr>
        <p:spPr bwMode="auto">
          <a:xfrm>
            <a:off x="5145038" y="4463307"/>
            <a:ext cx="158478" cy="108101"/>
          </a:xfrm>
          <a:custGeom>
            <a:avLst/>
            <a:gdLst>
              <a:gd name="T0" fmla="*/ 7 w 151"/>
              <a:gd name="T1" fmla="*/ 15 h 103"/>
              <a:gd name="T2" fmla="*/ 102 w 151"/>
              <a:gd name="T3" fmla="*/ 0 h 103"/>
              <a:gd name="T4" fmla="*/ 101 w 151"/>
              <a:gd name="T5" fmla="*/ 4 h 103"/>
              <a:gd name="T6" fmla="*/ 95 w 151"/>
              <a:gd name="T7" fmla="*/ 10 h 103"/>
              <a:gd name="T8" fmla="*/ 88 w 151"/>
              <a:gd name="T9" fmla="*/ 18 h 103"/>
              <a:gd name="T10" fmla="*/ 85 w 151"/>
              <a:gd name="T11" fmla="*/ 25 h 103"/>
              <a:gd name="T12" fmla="*/ 84 w 151"/>
              <a:gd name="T13" fmla="*/ 30 h 103"/>
              <a:gd name="T14" fmla="*/ 90 w 151"/>
              <a:gd name="T15" fmla="*/ 36 h 103"/>
              <a:gd name="T16" fmla="*/ 100 w 151"/>
              <a:gd name="T17" fmla="*/ 43 h 103"/>
              <a:gd name="T18" fmla="*/ 106 w 151"/>
              <a:gd name="T19" fmla="*/ 46 h 103"/>
              <a:gd name="T20" fmla="*/ 114 w 151"/>
              <a:gd name="T21" fmla="*/ 49 h 103"/>
              <a:gd name="T22" fmla="*/ 126 w 151"/>
              <a:gd name="T23" fmla="*/ 50 h 103"/>
              <a:gd name="T24" fmla="*/ 136 w 151"/>
              <a:gd name="T25" fmla="*/ 57 h 103"/>
              <a:gd name="T26" fmla="*/ 143 w 151"/>
              <a:gd name="T27" fmla="*/ 66 h 103"/>
              <a:gd name="T28" fmla="*/ 147 w 151"/>
              <a:gd name="T29" fmla="*/ 78 h 103"/>
              <a:gd name="T30" fmla="*/ 151 w 151"/>
              <a:gd name="T31" fmla="*/ 83 h 103"/>
              <a:gd name="T32" fmla="*/ 144 w 151"/>
              <a:gd name="T33" fmla="*/ 79 h 103"/>
              <a:gd name="T34" fmla="*/ 121 w 151"/>
              <a:gd name="T35" fmla="*/ 95 h 103"/>
              <a:gd name="T36" fmla="*/ 96 w 151"/>
              <a:gd name="T37" fmla="*/ 83 h 103"/>
              <a:gd name="T38" fmla="*/ 74 w 151"/>
              <a:gd name="T39" fmla="*/ 99 h 103"/>
              <a:gd name="T40" fmla="*/ 49 w 151"/>
              <a:gd name="T41" fmla="*/ 87 h 103"/>
              <a:gd name="T42" fmla="*/ 27 w 151"/>
              <a:gd name="T43" fmla="*/ 103 h 103"/>
              <a:gd name="T44" fmla="*/ 2 w 151"/>
              <a:gd name="T45" fmla="*/ 92 h 103"/>
              <a:gd name="T46" fmla="*/ 0 w 151"/>
              <a:gd name="T47" fmla="*/ 64 h 103"/>
              <a:gd name="T48" fmla="*/ 22 w 151"/>
              <a:gd name="T49" fmla="*/ 49 h 103"/>
              <a:gd name="T50" fmla="*/ 19 w 151"/>
              <a:gd name="T51" fmla="*/ 22 h 103"/>
              <a:gd name="T52" fmla="*/ 7 w 151"/>
              <a:gd name="T53" fmla="*/ 1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1" h="103">
                <a:moveTo>
                  <a:pt x="7" y="15"/>
                </a:moveTo>
                <a:lnTo>
                  <a:pt x="102" y="0"/>
                </a:lnTo>
                <a:lnTo>
                  <a:pt x="101" y="4"/>
                </a:lnTo>
                <a:lnTo>
                  <a:pt x="95" y="10"/>
                </a:lnTo>
                <a:lnTo>
                  <a:pt x="88" y="18"/>
                </a:lnTo>
                <a:lnTo>
                  <a:pt x="85" y="25"/>
                </a:lnTo>
                <a:lnTo>
                  <a:pt x="84" y="30"/>
                </a:lnTo>
                <a:lnTo>
                  <a:pt x="90" y="36"/>
                </a:lnTo>
                <a:lnTo>
                  <a:pt x="100" y="43"/>
                </a:lnTo>
                <a:lnTo>
                  <a:pt x="106" y="46"/>
                </a:lnTo>
                <a:lnTo>
                  <a:pt x="114" y="49"/>
                </a:lnTo>
                <a:lnTo>
                  <a:pt x="126" y="50"/>
                </a:lnTo>
                <a:lnTo>
                  <a:pt x="136" y="57"/>
                </a:lnTo>
                <a:lnTo>
                  <a:pt x="143" y="66"/>
                </a:lnTo>
                <a:lnTo>
                  <a:pt x="147" y="78"/>
                </a:lnTo>
                <a:lnTo>
                  <a:pt x="151" y="83"/>
                </a:lnTo>
                <a:lnTo>
                  <a:pt x="144" y="79"/>
                </a:lnTo>
                <a:lnTo>
                  <a:pt x="121" y="95"/>
                </a:lnTo>
                <a:lnTo>
                  <a:pt x="96" y="83"/>
                </a:lnTo>
                <a:lnTo>
                  <a:pt x="74" y="99"/>
                </a:lnTo>
                <a:lnTo>
                  <a:pt x="49" y="87"/>
                </a:lnTo>
                <a:lnTo>
                  <a:pt x="27" y="103"/>
                </a:lnTo>
                <a:lnTo>
                  <a:pt x="2" y="92"/>
                </a:lnTo>
                <a:lnTo>
                  <a:pt x="0" y="64"/>
                </a:lnTo>
                <a:lnTo>
                  <a:pt x="22" y="49"/>
                </a:lnTo>
                <a:lnTo>
                  <a:pt x="19" y="22"/>
                </a:lnTo>
                <a:lnTo>
                  <a:pt x="7" y="15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49" name="Freeform 937" title="GA-1">
            <a:extLst>
              <a:ext uri="{FF2B5EF4-FFF2-40B4-BE49-F238E27FC236}">
                <a16:creationId xmlns:a16="http://schemas.microsoft.com/office/drawing/2014/main" id="{03A459C9-5063-DA5A-2C14-C3118748FFFF}"/>
              </a:ext>
            </a:extLst>
          </p:cNvPr>
          <p:cNvSpPr>
            <a:spLocks/>
          </p:cNvSpPr>
          <p:nvPr/>
        </p:nvSpPr>
        <p:spPr bwMode="auto">
          <a:xfrm>
            <a:off x="5028545" y="4479055"/>
            <a:ext cx="139587" cy="139587"/>
          </a:xfrm>
          <a:custGeom>
            <a:avLst/>
            <a:gdLst>
              <a:gd name="T0" fmla="*/ 118 w 133"/>
              <a:gd name="T1" fmla="*/ 0 h 133"/>
              <a:gd name="T2" fmla="*/ 130 w 133"/>
              <a:gd name="T3" fmla="*/ 7 h 133"/>
              <a:gd name="T4" fmla="*/ 133 w 133"/>
              <a:gd name="T5" fmla="*/ 34 h 133"/>
              <a:gd name="T6" fmla="*/ 111 w 133"/>
              <a:gd name="T7" fmla="*/ 49 h 133"/>
              <a:gd name="T8" fmla="*/ 113 w 133"/>
              <a:gd name="T9" fmla="*/ 77 h 133"/>
              <a:gd name="T10" fmla="*/ 91 w 133"/>
              <a:gd name="T11" fmla="*/ 93 h 133"/>
              <a:gd name="T12" fmla="*/ 66 w 133"/>
              <a:gd name="T13" fmla="*/ 81 h 133"/>
              <a:gd name="T14" fmla="*/ 44 w 133"/>
              <a:gd name="T15" fmla="*/ 97 h 133"/>
              <a:gd name="T16" fmla="*/ 46 w 133"/>
              <a:gd name="T17" fmla="*/ 124 h 133"/>
              <a:gd name="T18" fmla="*/ 34 w 133"/>
              <a:gd name="T19" fmla="*/ 133 h 133"/>
              <a:gd name="T20" fmla="*/ 0 w 133"/>
              <a:gd name="T21" fmla="*/ 19 h 133"/>
              <a:gd name="T22" fmla="*/ 118 w 133"/>
              <a:gd name="T23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3" h="133">
                <a:moveTo>
                  <a:pt x="118" y="0"/>
                </a:moveTo>
                <a:lnTo>
                  <a:pt x="130" y="7"/>
                </a:lnTo>
                <a:lnTo>
                  <a:pt x="133" y="34"/>
                </a:lnTo>
                <a:lnTo>
                  <a:pt x="111" y="49"/>
                </a:lnTo>
                <a:lnTo>
                  <a:pt x="113" y="77"/>
                </a:lnTo>
                <a:lnTo>
                  <a:pt x="91" y="93"/>
                </a:lnTo>
                <a:lnTo>
                  <a:pt x="66" y="81"/>
                </a:lnTo>
                <a:lnTo>
                  <a:pt x="44" y="97"/>
                </a:lnTo>
                <a:lnTo>
                  <a:pt x="46" y="124"/>
                </a:lnTo>
                <a:lnTo>
                  <a:pt x="34" y="133"/>
                </a:lnTo>
                <a:lnTo>
                  <a:pt x="0" y="19"/>
                </a:lnTo>
                <a:lnTo>
                  <a:pt x="118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50" name="Freeform 938" title="HI-2">
            <a:extLst>
              <a:ext uri="{FF2B5EF4-FFF2-40B4-BE49-F238E27FC236}">
                <a16:creationId xmlns:a16="http://schemas.microsoft.com/office/drawing/2014/main" id="{229302E4-13D9-F3B7-6432-E416572DB2AF}"/>
              </a:ext>
            </a:extLst>
          </p:cNvPr>
          <p:cNvSpPr>
            <a:spLocks/>
          </p:cNvSpPr>
          <p:nvPr/>
        </p:nvSpPr>
        <p:spPr bwMode="auto">
          <a:xfrm>
            <a:off x="3176130" y="5324966"/>
            <a:ext cx="31486" cy="25188"/>
          </a:xfrm>
          <a:custGeom>
            <a:avLst/>
            <a:gdLst>
              <a:gd name="T0" fmla="*/ 14 w 30"/>
              <a:gd name="T1" fmla="*/ 1 h 24"/>
              <a:gd name="T2" fmla="*/ 29 w 30"/>
              <a:gd name="T3" fmla="*/ 9 h 24"/>
              <a:gd name="T4" fmla="*/ 30 w 30"/>
              <a:gd name="T5" fmla="*/ 15 h 24"/>
              <a:gd name="T6" fmla="*/ 27 w 30"/>
              <a:gd name="T7" fmla="*/ 20 h 24"/>
              <a:gd name="T8" fmla="*/ 23 w 30"/>
              <a:gd name="T9" fmla="*/ 23 h 24"/>
              <a:gd name="T10" fmla="*/ 17 w 30"/>
              <a:gd name="T11" fmla="*/ 24 h 24"/>
              <a:gd name="T12" fmla="*/ 12 w 30"/>
              <a:gd name="T13" fmla="*/ 19 h 24"/>
              <a:gd name="T14" fmla="*/ 10 w 30"/>
              <a:gd name="T15" fmla="*/ 16 h 24"/>
              <a:gd name="T16" fmla="*/ 9 w 30"/>
              <a:gd name="T17" fmla="*/ 11 h 24"/>
              <a:gd name="T18" fmla="*/ 4 w 30"/>
              <a:gd name="T19" fmla="*/ 10 h 24"/>
              <a:gd name="T20" fmla="*/ 0 w 30"/>
              <a:gd name="T21" fmla="*/ 5 h 24"/>
              <a:gd name="T22" fmla="*/ 1 w 30"/>
              <a:gd name="T23" fmla="*/ 2 h 24"/>
              <a:gd name="T24" fmla="*/ 7 w 30"/>
              <a:gd name="T25" fmla="*/ 0 h 24"/>
              <a:gd name="T26" fmla="*/ 14 w 30"/>
              <a:gd name="T27" fmla="*/ 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0" h="24">
                <a:moveTo>
                  <a:pt x="14" y="1"/>
                </a:moveTo>
                <a:lnTo>
                  <a:pt x="29" y="9"/>
                </a:lnTo>
                <a:lnTo>
                  <a:pt x="30" y="15"/>
                </a:lnTo>
                <a:lnTo>
                  <a:pt x="27" y="20"/>
                </a:lnTo>
                <a:lnTo>
                  <a:pt x="23" y="23"/>
                </a:lnTo>
                <a:lnTo>
                  <a:pt x="17" y="24"/>
                </a:lnTo>
                <a:lnTo>
                  <a:pt x="12" y="19"/>
                </a:lnTo>
                <a:lnTo>
                  <a:pt x="10" y="16"/>
                </a:lnTo>
                <a:lnTo>
                  <a:pt x="9" y="11"/>
                </a:lnTo>
                <a:lnTo>
                  <a:pt x="4" y="10"/>
                </a:lnTo>
                <a:lnTo>
                  <a:pt x="0" y="5"/>
                </a:lnTo>
                <a:lnTo>
                  <a:pt x="1" y="2"/>
                </a:lnTo>
                <a:lnTo>
                  <a:pt x="7" y="0"/>
                </a:lnTo>
                <a:lnTo>
                  <a:pt x="14" y="1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51" name="Freeform 939" title="HI-2">
            <a:extLst>
              <a:ext uri="{FF2B5EF4-FFF2-40B4-BE49-F238E27FC236}">
                <a16:creationId xmlns:a16="http://schemas.microsoft.com/office/drawing/2014/main" id="{6F62C6CF-3D5E-D127-18FA-E809FA56E6A9}"/>
              </a:ext>
            </a:extLst>
          </p:cNvPr>
          <p:cNvSpPr>
            <a:spLocks/>
          </p:cNvSpPr>
          <p:nvPr/>
        </p:nvSpPr>
        <p:spPr bwMode="auto">
          <a:xfrm>
            <a:off x="3217061" y="5307125"/>
            <a:ext cx="88160" cy="56674"/>
          </a:xfrm>
          <a:custGeom>
            <a:avLst/>
            <a:gdLst>
              <a:gd name="T0" fmla="*/ 69 w 84"/>
              <a:gd name="T1" fmla="*/ 44 h 54"/>
              <a:gd name="T2" fmla="*/ 59 w 84"/>
              <a:gd name="T3" fmla="*/ 51 h 54"/>
              <a:gd name="T4" fmla="*/ 51 w 84"/>
              <a:gd name="T5" fmla="*/ 54 h 54"/>
              <a:gd name="T6" fmla="*/ 46 w 84"/>
              <a:gd name="T7" fmla="*/ 53 h 54"/>
              <a:gd name="T8" fmla="*/ 39 w 84"/>
              <a:gd name="T9" fmla="*/ 47 h 54"/>
              <a:gd name="T10" fmla="*/ 32 w 84"/>
              <a:gd name="T11" fmla="*/ 34 h 54"/>
              <a:gd name="T12" fmla="*/ 28 w 84"/>
              <a:gd name="T13" fmla="*/ 29 h 54"/>
              <a:gd name="T14" fmla="*/ 25 w 84"/>
              <a:gd name="T15" fmla="*/ 31 h 54"/>
              <a:gd name="T16" fmla="*/ 10 w 84"/>
              <a:gd name="T17" fmla="*/ 28 h 54"/>
              <a:gd name="T18" fmla="*/ 5 w 84"/>
              <a:gd name="T19" fmla="*/ 23 h 54"/>
              <a:gd name="T20" fmla="*/ 2 w 84"/>
              <a:gd name="T21" fmla="*/ 18 h 54"/>
              <a:gd name="T22" fmla="*/ 0 w 84"/>
              <a:gd name="T23" fmla="*/ 8 h 54"/>
              <a:gd name="T24" fmla="*/ 3 w 84"/>
              <a:gd name="T25" fmla="*/ 3 h 54"/>
              <a:gd name="T26" fmla="*/ 7 w 84"/>
              <a:gd name="T27" fmla="*/ 0 h 54"/>
              <a:gd name="T28" fmla="*/ 11 w 84"/>
              <a:gd name="T29" fmla="*/ 3 h 54"/>
              <a:gd name="T30" fmla="*/ 17 w 84"/>
              <a:gd name="T31" fmla="*/ 7 h 54"/>
              <a:gd name="T32" fmla="*/ 23 w 84"/>
              <a:gd name="T33" fmla="*/ 14 h 54"/>
              <a:gd name="T34" fmla="*/ 25 w 84"/>
              <a:gd name="T35" fmla="*/ 17 h 54"/>
              <a:gd name="T36" fmla="*/ 30 w 84"/>
              <a:gd name="T37" fmla="*/ 15 h 54"/>
              <a:gd name="T38" fmla="*/ 38 w 84"/>
              <a:gd name="T39" fmla="*/ 10 h 54"/>
              <a:gd name="T40" fmla="*/ 49 w 84"/>
              <a:gd name="T41" fmla="*/ 10 h 54"/>
              <a:gd name="T42" fmla="*/ 59 w 84"/>
              <a:gd name="T43" fmla="*/ 15 h 54"/>
              <a:gd name="T44" fmla="*/ 81 w 84"/>
              <a:gd name="T45" fmla="*/ 22 h 54"/>
              <a:gd name="T46" fmla="*/ 84 w 84"/>
              <a:gd name="T47" fmla="*/ 29 h 54"/>
              <a:gd name="T48" fmla="*/ 82 w 84"/>
              <a:gd name="T49" fmla="*/ 40 h 54"/>
              <a:gd name="T50" fmla="*/ 75 w 84"/>
              <a:gd name="T51" fmla="*/ 44 h 54"/>
              <a:gd name="T52" fmla="*/ 69 w 84"/>
              <a:gd name="T53" fmla="*/ 4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54">
                <a:moveTo>
                  <a:pt x="69" y="44"/>
                </a:moveTo>
                <a:lnTo>
                  <a:pt x="59" y="51"/>
                </a:lnTo>
                <a:lnTo>
                  <a:pt x="51" y="54"/>
                </a:lnTo>
                <a:lnTo>
                  <a:pt x="46" y="53"/>
                </a:lnTo>
                <a:lnTo>
                  <a:pt x="39" y="47"/>
                </a:lnTo>
                <a:lnTo>
                  <a:pt x="32" y="34"/>
                </a:lnTo>
                <a:lnTo>
                  <a:pt x="28" y="29"/>
                </a:lnTo>
                <a:lnTo>
                  <a:pt x="25" y="31"/>
                </a:lnTo>
                <a:lnTo>
                  <a:pt x="10" y="28"/>
                </a:lnTo>
                <a:lnTo>
                  <a:pt x="5" y="23"/>
                </a:lnTo>
                <a:lnTo>
                  <a:pt x="2" y="18"/>
                </a:lnTo>
                <a:lnTo>
                  <a:pt x="0" y="8"/>
                </a:lnTo>
                <a:lnTo>
                  <a:pt x="3" y="3"/>
                </a:lnTo>
                <a:lnTo>
                  <a:pt x="7" y="0"/>
                </a:lnTo>
                <a:lnTo>
                  <a:pt x="11" y="3"/>
                </a:lnTo>
                <a:lnTo>
                  <a:pt x="17" y="7"/>
                </a:lnTo>
                <a:lnTo>
                  <a:pt x="23" y="14"/>
                </a:lnTo>
                <a:lnTo>
                  <a:pt x="25" y="17"/>
                </a:lnTo>
                <a:lnTo>
                  <a:pt x="30" y="15"/>
                </a:lnTo>
                <a:lnTo>
                  <a:pt x="38" y="10"/>
                </a:lnTo>
                <a:lnTo>
                  <a:pt x="49" y="10"/>
                </a:lnTo>
                <a:lnTo>
                  <a:pt x="59" y="15"/>
                </a:lnTo>
                <a:lnTo>
                  <a:pt x="81" y="22"/>
                </a:lnTo>
                <a:lnTo>
                  <a:pt x="84" y="29"/>
                </a:lnTo>
                <a:lnTo>
                  <a:pt x="82" y="40"/>
                </a:lnTo>
                <a:lnTo>
                  <a:pt x="75" y="44"/>
                </a:lnTo>
                <a:lnTo>
                  <a:pt x="69" y="44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52" name="Freeform 940" title="HI-2">
            <a:extLst>
              <a:ext uri="{FF2B5EF4-FFF2-40B4-BE49-F238E27FC236}">
                <a16:creationId xmlns:a16="http://schemas.microsoft.com/office/drawing/2014/main" id="{075A780F-A731-D538-EA72-1CE112E968A1}"/>
              </a:ext>
            </a:extLst>
          </p:cNvPr>
          <p:cNvSpPr>
            <a:spLocks/>
          </p:cNvSpPr>
          <p:nvPr/>
        </p:nvSpPr>
        <p:spPr bwMode="auto">
          <a:xfrm>
            <a:off x="3139397" y="5290332"/>
            <a:ext cx="66120" cy="19941"/>
          </a:xfrm>
          <a:custGeom>
            <a:avLst/>
            <a:gdLst>
              <a:gd name="T0" fmla="*/ 3 w 63"/>
              <a:gd name="T1" fmla="*/ 18 h 19"/>
              <a:gd name="T2" fmla="*/ 0 w 63"/>
              <a:gd name="T3" fmla="*/ 13 h 19"/>
              <a:gd name="T4" fmla="*/ 3 w 63"/>
              <a:gd name="T5" fmla="*/ 9 h 19"/>
              <a:gd name="T6" fmla="*/ 4 w 63"/>
              <a:gd name="T7" fmla="*/ 6 h 19"/>
              <a:gd name="T8" fmla="*/ 4 w 63"/>
              <a:gd name="T9" fmla="*/ 0 h 19"/>
              <a:gd name="T10" fmla="*/ 12 w 63"/>
              <a:gd name="T11" fmla="*/ 4 h 19"/>
              <a:gd name="T12" fmla="*/ 19 w 63"/>
              <a:gd name="T13" fmla="*/ 4 h 19"/>
              <a:gd name="T14" fmla="*/ 23 w 63"/>
              <a:gd name="T15" fmla="*/ 3 h 19"/>
              <a:gd name="T16" fmla="*/ 29 w 63"/>
              <a:gd name="T17" fmla="*/ 4 h 19"/>
              <a:gd name="T18" fmla="*/ 35 w 63"/>
              <a:gd name="T19" fmla="*/ 0 h 19"/>
              <a:gd name="T20" fmla="*/ 37 w 63"/>
              <a:gd name="T21" fmla="*/ 3 h 19"/>
              <a:gd name="T22" fmla="*/ 46 w 63"/>
              <a:gd name="T23" fmla="*/ 6 h 19"/>
              <a:gd name="T24" fmla="*/ 53 w 63"/>
              <a:gd name="T25" fmla="*/ 5 h 19"/>
              <a:gd name="T26" fmla="*/ 63 w 63"/>
              <a:gd name="T27" fmla="*/ 6 h 19"/>
              <a:gd name="T28" fmla="*/ 62 w 63"/>
              <a:gd name="T29" fmla="*/ 14 h 19"/>
              <a:gd name="T30" fmla="*/ 57 w 63"/>
              <a:gd name="T31" fmla="*/ 17 h 19"/>
              <a:gd name="T32" fmla="*/ 50 w 63"/>
              <a:gd name="T33" fmla="*/ 19 h 19"/>
              <a:gd name="T34" fmla="*/ 25 w 63"/>
              <a:gd name="T35" fmla="*/ 14 h 19"/>
              <a:gd name="T36" fmla="*/ 16 w 63"/>
              <a:gd name="T37" fmla="*/ 16 h 19"/>
              <a:gd name="T38" fmla="*/ 3 w 63"/>
              <a:gd name="T39" fmla="*/ 18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3" h="19">
                <a:moveTo>
                  <a:pt x="3" y="18"/>
                </a:moveTo>
                <a:lnTo>
                  <a:pt x="0" y="13"/>
                </a:lnTo>
                <a:lnTo>
                  <a:pt x="3" y="9"/>
                </a:lnTo>
                <a:lnTo>
                  <a:pt x="4" y="6"/>
                </a:lnTo>
                <a:lnTo>
                  <a:pt x="4" y="0"/>
                </a:lnTo>
                <a:lnTo>
                  <a:pt x="12" y="4"/>
                </a:lnTo>
                <a:lnTo>
                  <a:pt x="19" y="4"/>
                </a:lnTo>
                <a:lnTo>
                  <a:pt x="23" y="3"/>
                </a:lnTo>
                <a:lnTo>
                  <a:pt x="29" y="4"/>
                </a:lnTo>
                <a:lnTo>
                  <a:pt x="35" y="0"/>
                </a:lnTo>
                <a:lnTo>
                  <a:pt x="37" y="3"/>
                </a:lnTo>
                <a:lnTo>
                  <a:pt x="46" y="6"/>
                </a:lnTo>
                <a:lnTo>
                  <a:pt x="53" y="5"/>
                </a:lnTo>
                <a:lnTo>
                  <a:pt x="63" y="6"/>
                </a:lnTo>
                <a:lnTo>
                  <a:pt x="62" y="14"/>
                </a:lnTo>
                <a:lnTo>
                  <a:pt x="57" y="17"/>
                </a:lnTo>
                <a:lnTo>
                  <a:pt x="50" y="19"/>
                </a:lnTo>
                <a:lnTo>
                  <a:pt x="25" y="14"/>
                </a:lnTo>
                <a:lnTo>
                  <a:pt x="16" y="16"/>
                </a:lnTo>
                <a:lnTo>
                  <a:pt x="3" y="18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53" name="Freeform 942" title="HI-2">
            <a:extLst>
              <a:ext uri="{FF2B5EF4-FFF2-40B4-BE49-F238E27FC236}">
                <a16:creationId xmlns:a16="http://schemas.microsoft.com/office/drawing/2014/main" id="{F744798A-3686-1FA7-C598-3AD14402D340}"/>
              </a:ext>
            </a:extLst>
          </p:cNvPr>
          <p:cNvSpPr>
            <a:spLocks/>
          </p:cNvSpPr>
          <p:nvPr/>
        </p:nvSpPr>
        <p:spPr bwMode="auto">
          <a:xfrm>
            <a:off x="2822441" y="5173834"/>
            <a:ext cx="55625" cy="46179"/>
          </a:xfrm>
          <a:custGeom>
            <a:avLst/>
            <a:gdLst>
              <a:gd name="T0" fmla="*/ 20 w 53"/>
              <a:gd name="T1" fmla="*/ 3 h 44"/>
              <a:gd name="T2" fmla="*/ 39 w 53"/>
              <a:gd name="T3" fmla="*/ 0 h 44"/>
              <a:gd name="T4" fmla="*/ 46 w 53"/>
              <a:gd name="T5" fmla="*/ 4 h 44"/>
              <a:gd name="T6" fmla="*/ 53 w 53"/>
              <a:gd name="T7" fmla="*/ 13 h 44"/>
              <a:gd name="T8" fmla="*/ 51 w 53"/>
              <a:gd name="T9" fmla="*/ 22 h 44"/>
              <a:gd name="T10" fmla="*/ 53 w 53"/>
              <a:gd name="T11" fmla="*/ 34 h 44"/>
              <a:gd name="T12" fmla="*/ 43 w 53"/>
              <a:gd name="T13" fmla="*/ 44 h 44"/>
              <a:gd name="T14" fmla="*/ 27 w 53"/>
              <a:gd name="T15" fmla="*/ 41 h 44"/>
              <a:gd name="T16" fmla="*/ 20 w 53"/>
              <a:gd name="T17" fmla="*/ 34 h 44"/>
              <a:gd name="T18" fmla="*/ 7 w 53"/>
              <a:gd name="T19" fmla="*/ 32 h 44"/>
              <a:gd name="T20" fmla="*/ 0 w 53"/>
              <a:gd name="T21" fmla="*/ 23 h 44"/>
              <a:gd name="T22" fmla="*/ 5 w 53"/>
              <a:gd name="T23" fmla="*/ 15 h 44"/>
              <a:gd name="T24" fmla="*/ 8 w 53"/>
              <a:gd name="T25" fmla="*/ 9 h 44"/>
              <a:gd name="T26" fmla="*/ 20 w 53"/>
              <a:gd name="T27" fmla="*/ 3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3" h="44">
                <a:moveTo>
                  <a:pt x="20" y="3"/>
                </a:moveTo>
                <a:lnTo>
                  <a:pt x="39" y="0"/>
                </a:lnTo>
                <a:lnTo>
                  <a:pt x="46" y="4"/>
                </a:lnTo>
                <a:lnTo>
                  <a:pt x="53" y="13"/>
                </a:lnTo>
                <a:lnTo>
                  <a:pt x="51" y="22"/>
                </a:lnTo>
                <a:lnTo>
                  <a:pt x="53" y="34"/>
                </a:lnTo>
                <a:lnTo>
                  <a:pt x="43" y="44"/>
                </a:lnTo>
                <a:lnTo>
                  <a:pt x="27" y="41"/>
                </a:lnTo>
                <a:lnTo>
                  <a:pt x="20" y="34"/>
                </a:lnTo>
                <a:lnTo>
                  <a:pt x="7" y="32"/>
                </a:lnTo>
                <a:lnTo>
                  <a:pt x="0" y="23"/>
                </a:lnTo>
                <a:lnTo>
                  <a:pt x="5" y="15"/>
                </a:lnTo>
                <a:lnTo>
                  <a:pt x="8" y="9"/>
                </a:lnTo>
                <a:lnTo>
                  <a:pt x="20" y="3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54" name="Freeform 943" title="HI-2">
            <a:extLst>
              <a:ext uri="{FF2B5EF4-FFF2-40B4-BE49-F238E27FC236}">
                <a16:creationId xmlns:a16="http://schemas.microsoft.com/office/drawing/2014/main" id="{67CD9B33-BDD5-9D40-FF47-8AD3701DE002}"/>
              </a:ext>
            </a:extLst>
          </p:cNvPr>
          <p:cNvSpPr>
            <a:spLocks/>
          </p:cNvSpPr>
          <p:nvPr/>
        </p:nvSpPr>
        <p:spPr bwMode="auto">
          <a:xfrm>
            <a:off x="2776262" y="5202170"/>
            <a:ext cx="17842" cy="25188"/>
          </a:xfrm>
          <a:custGeom>
            <a:avLst/>
            <a:gdLst>
              <a:gd name="T0" fmla="*/ 0 w 17"/>
              <a:gd name="T1" fmla="*/ 13 h 24"/>
              <a:gd name="T2" fmla="*/ 4 w 17"/>
              <a:gd name="T3" fmla="*/ 9 h 24"/>
              <a:gd name="T4" fmla="*/ 10 w 17"/>
              <a:gd name="T5" fmla="*/ 5 h 24"/>
              <a:gd name="T6" fmla="*/ 14 w 17"/>
              <a:gd name="T7" fmla="*/ 0 h 24"/>
              <a:gd name="T8" fmla="*/ 16 w 17"/>
              <a:gd name="T9" fmla="*/ 0 h 24"/>
              <a:gd name="T10" fmla="*/ 17 w 17"/>
              <a:gd name="T11" fmla="*/ 3 h 24"/>
              <a:gd name="T12" fmla="*/ 15 w 17"/>
              <a:gd name="T13" fmla="*/ 11 h 24"/>
              <a:gd name="T14" fmla="*/ 8 w 17"/>
              <a:gd name="T15" fmla="*/ 15 h 24"/>
              <a:gd name="T16" fmla="*/ 5 w 17"/>
              <a:gd name="T17" fmla="*/ 24 h 24"/>
              <a:gd name="T18" fmla="*/ 4 w 17"/>
              <a:gd name="T19" fmla="*/ 24 h 24"/>
              <a:gd name="T20" fmla="*/ 0 w 17"/>
              <a:gd name="T21" fmla="*/ 21 h 24"/>
              <a:gd name="T22" fmla="*/ 0 w 17"/>
              <a:gd name="T23" fmla="*/ 1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24">
                <a:moveTo>
                  <a:pt x="0" y="13"/>
                </a:moveTo>
                <a:lnTo>
                  <a:pt x="4" y="9"/>
                </a:lnTo>
                <a:lnTo>
                  <a:pt x="10" y="5"/>
                </a:lnTo>
                <a:lnTo>
                  <a:pt x="14" y="0"/>
                </a:lnTo>
                <a:lnTo>
                  <a:pt x="16" y="0"/>
                </a:lnTo>
                <a:lnTo>
                  <a:pt x="17" y="3"/>
                </a:lnTo>
                <a:lnTo>
                  <a:pt x="15" y="11"/>
                </a:lnTo>
                <a:lnTo>
                  <a:pt x="8" y="15"/>
                </a:lnTo>
                <a:lnTo>
                  <a:pt x="5" y="24"/>
                </a:lnTo>
                <a:lnTo>
                  <a:pt x="4" y="24"/>
                </a:lnTo>
                <a:lnTo>
                  <a:pt x="0" y="21"/>
                </a:lnTo>
                <a:lnTo>
                  <a:pt x="0" y="13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55" name="Freeform 944" title="HI-2">
            <a:extLst>
              <a:ext uri="{FF2B5EF4-FFF2-40B4-BE49-F238E27FC236}">
                <a16:creationId xmlns:a16="http://schemas.microsoft.com/office/drawing/2014/main" id="{4466FAB2-34FE-D03A-A1F7-DC85F03AB00D}"/>
              </a:ext>
            </a:extLst>
          </p:cNvPr>
          <p:cNvSpPr>
            <a:spLocks/>
          </p:cNvSpPr>
          <p:nvPr/>
        </p:nvSpPr>
        <p:spPr bwMode="auto">
          <a:xfrm>
            <a:off x="3340909" y="5394232"/>
            <a:ext cx="159527" cy="159527"/>
          </a:xfrm>
          <a:custGeom>
            <a:avLst/>
            <a:gdLst>
              <a:gd name="T0" fmla="*/ 101 w 152"/>
              <a:gd name="T1" fmla="*/ 33 h 152"/>
              <a:gd name="T2" fmla="*/ 111 w 152"/>
              <a:gd name="T3" fmla="*/ 50 h 152"/>
              <a:gd name="T4" fmla="*/ 121 w 152"/>
              <a:gd name="T5" fmla="*/ 46 h 152"/>
              <a:gd name="T6" fmla="*/ 127 w 152"/>
              <a:gd name="T7" fmla="*/ 58 h 152"/>
              <a:gd name="T8" fmla="*/ 148 w 152"/>
              <a:gd name="T9" fmla="*/ 64 h 152"/>
              <a:gd name="T10" fmla="*/ 152 w 152"/>
              <a:gd name="T11" fmla="*/ 74 h 152"/>
              <a:gd name="T12" fmla="*/ 140 w 152"/>
              <a:gd name="T13" fmla="*/ 84 h 152"/>
              <a:gd name="T14" fmla="*/ 138 w 152"/>
              <a:gd name="T15" fmla="*/ 91 h 152"/>
              <a:gd name="T16" fmla="*/ 130 w 152"/>
              <a:gd name="T17" fmla="*/ 98 h 152"/>
              <a:gd name="T18" fmla="*/ 116 w 152"/>
              <a:gd name="T19" fmla="*/ 107 h 152"/>
              <a:gd name="T20" fmla="*/ 105 w 152"/>
              <a:gd name="T21" fmla="*/ 111 h 152"/>
              <a:gd name="T22" fmla="*/ 93 w 152"/>
              <a:gd name="T23" fmla="*/ 121 h 152"/>
              <a:gd name="T24" fmla="*/ 87 w 152"/>
              <a:gd name="T25" fmla="*/ 127 h 152"/>
              <a:gd name="T26" fmla="*/ 88 w 152"/>
              <a:gd name="T27" fmla="*/ 138 h 152"/>
              <a:gd name="T28" fmla="*/ 86 w 152"/>
              <a:gd name="T29" fmla="*/ 143 h 152"/>
              <a:gd name="T30" fmla="*/ 79 w 152"/>
              <a:gd name="T31" fmla="*/ 152 h 152"/>
              <a:gd name="T32" fmla="*/ 61 w 152"/>
              <a:gd name="T33" fmla="*/ 146 h 152"/>
              <a:gd name="T34" fmla="*/ 54 w 152"/>
              <a:gd name="T35" fmla="*/ 146 h 152"/>
              <a:gd name="T36" fmla="*/ 44 w 152"/>
              <a:gd name="T37" fmla="*/ 138 h 152"/>
              <a:gd name="T38" fmla="*/ 36 w 152"/>
              <a:gd name="T39" fmla="*/ 105 h 152"/>
              <a:gd name="T40" fmla="*/ 30 w 152"/>
              <a:gd name="T41" fmla="*/ 100 h 152"/>
              <a:gd name="T42" fmla="*/ 21 w 152"/>
              <a:gd name="T43" fmla="*/ 90 h 152"/>
              <a:gd name="T44" fmla="*/ 16 w 152"/>
              <a:gd name="T45" fmla="*/ 80 h 152"/>
              <a:gd name="T46" fmla="*/ 10 w 152"/>
              <a:gd name="T47" fmla="*/ 73 h 152"/>
              <a:gd name="T48" fmla="*/ 2 w 152"/>
              <a:gd name="T49" fmla="*/ 63 h 152"/>
              <a:gd name="T50" fmla="*/ 0 w 152"/>
              <a:gd name="T51" fmla="*/ 58 h 152"/>
              <a:gd name="T52" fmla="*/ 6 w 152"/>
              <a:gd name="T53" fmla="*/ 49 h 152"/>
              <a:gd name="T54" fmla="*/ 7 w 152"/>
              <a:gd name="T55" fmla="*/ 48 h 152"/>
              <a:gd name="T56" fmla="*/ 12 w 152"/>
              <a:gd name="T57" fmla="*/ 38 h 152"/>
              <a:gd name="T58" fmla="*/ 13 w 152"/>
              <a:gd name="T59" fmla="*/ 28 h 152"/>
              <a:gd name="T60" fmla="*/ 1 w 152"/>
              <a:gd name="T61" fmla="*/ 11 h 152"/>
              <a:gd name="T62" fmla="*/ 2 w 152"/>
              <a:gd name="T63" fmla="*/ 0 h 152"/>
              <a:gd name="T64" fmla="*/ 19 w 152"/>
              <a:gd name="T65" fmla="*/ 6 h 152"/>
              <a:gd name="T66" fmla="*/ 49 w 152"/>
              <a:gd name="T67" fmla="*/ 15 h 152"/>
              <a:gd name="T68" fmla="*/ 85 w 152"/>
              <a:gd name="T69" fmla="*/ 20 h 152"/>
              <a:gd name="T70" fmla="*/ 101 w 152"/>
              <a:gd name="T71" fmla="*/ 3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2" h="152">
                <a:moveTo>
                  <a:pt x="101" y="33"/>
                </a:moveTo>
                <a:lnTo>
                  <a:pt x="111" y="50"/>
                </a:lnTo>
                <a:lnTo>
                  <a:pt x="121" y="46"/>
                </a:lnTo>
                <a:lnTo>
                  <a:pt x="127" y="58"/>
                </a:lnTo>
                <a:lnTo>
                  <a:pt x="148" y="64"/>
                </a:lnTo>
                <a:lnTo>
                  <a:pt x="152" y="74"/>
                </a:lnTo>
                <a:lnTo>
                  <a:pt x="140" y="84"/>
                </a:lnTo>
                <a:lnTo>
                  <a:pt x="138" y="91"/>
                </a:lnTo>
                <a:lnTo>
                  <a:pt x="130" y="98"/>
                </a:lnTo>
                <a:lnTo>
                  <a:pt x="116" y="107"/>
                </a:lnTo>
                <a:lnTo>
                  <a:pt x="105" y="111"/>
                </a:lnTo>
                <a:lnTo>
                  <a:pt x="93" y="121"/>
                </a:lnTo>
                <a:lnTo>
                  <a:pt x="87" y="127"/>
                </a:lnTo>
                <a:lnTo>
                  <a:pt x="88" y="138"/>
                </a:lnTo>
                <a:lnTo>
                  <a:pt x="86" y="143"/>
                </a:lnTo>
                <a:lnTo>
                  <a:pt x="79" y="152"/>
                </a:lnTo>
                <a:lnTo>
                  <a:pt x="61" y="146"/>
                </a:lnTo>
                <a:lnTo>
                  <a:pt x="54" y="146"/>
                </a:lnTo>
                <a:lnTo>
                  <a:pt x="44" y="138"/>
                </a:lnTo>
                <a:lnTo>
                  <a:pt x="36" y="105"/>
                </a:lnTo>
                <a:lnTo>
                  <a:pt x="30" y="100"/>
                </a:lnTo>
                <a:lnTo>
                  <a:pt x="21" y="90"/>
                </a:lnTo>
                <a:lnTo>
                  <a:pt x="16" y="80"/>
                </a:lnTo>
                <a:lnTo>
                  <a:pt x="10" y="73"/>
                </a:lnTo>
                <a:lnTo>
                  <a:pt x="2" y="63"/>
                </a:lnTo>
                <a:lnTo>
                  <a:pt x="0" y="58"/>
                </a:lnTo>
                <a:lnTo>
                  <a:pt x="6" y="49"/>
                </a:lnTo>
                <a:lnTo>
                  <a:pt x="7" y="48"/>
                </a:lnTo>
                <a:lnTo>
                  <a:pt x="12" y="38"/>
                </a:lnTo>
                <a:lnTo>
                  <a:pt x="13" y="28"/>
                </a:lnTo>
                <a:lnTo>
                  <a:pt x="1" y="11"/>
                </a:lnTo>
                <a:lnTo>
                  <a:pt x="2" y="0"/>
                </a:lnTo>
                <a:lnTo>
                  <a:pt x="19" y="6"/>
                </a:lnTo>
                <a:lnTo>
                  <a:pt x="49" y="15"/>
                </a:lnTo>
                <a:lnTo>
                  <a:pt x="85" y="20"/>
                </a:lnTo>
                <a:lnTo>
                  <a:pt x="101" y="33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56" name="Freeform 941" title="HI-1">
            <a:extLst>
              <a:ext uri="{FF2B5EF4-FFF2-40B4-BE49-F238E27FC236}">
                <a16:creationId xmlns:a16="http://schemas.microsoft.com/office/drawing/2014/main" id="{D766EF0C-677D-9A85-3C17-7619ABE895C3}"/>
              </a:ext>
            </a:extLst>
          </p:cNvPr>
          <p:cNvSpPr>
            <a:spLocks/>
          </p:cNvSpPr>
          <p:nvPr/>
        </p:nvSpPr>
        <p:spPr bwMode="auto">
          <a:xfrm>
            <a:off x="3011355" y="5236807"/>
            <a:ext cx="78714" cy="55625"/>
          </a:xfrm>
          <a:custGeom>
            <a:avLst/>
            <a:gdLst>
              <a:gd name="T0" fmla="*/ 28 w 75"/>
              <a:gd name="T1" fmla="*/ 0 h 53"/>
              <a:gd name="T2" fmla="*/ 36 w 75"/>
              <a:gd name="T3" fmla="*/ 6 h 53"/>
              <a:gd name="T4" fmla="*/ 45 w 75"/>
              <a:gd name="T5" fmla="*/ 16 h 53"/>
              <a:gd name="T6" fmla="*/ 55 w 75"/>
              <a:gd name="T7" fmla="*/ 31 h 53"/>
              <a:gd name="T8" fmla="*/ 59 w 75"/>
              <a:gd name="T9" fmla="*/ 28 h 53"/>
              <a:gd name="T10" fmla="*/ 65 w 75"/>
              <a:gd name="T11" fmla="*/ 33 h 53"/>
              <a:gd name="T12" fmla="*/ 75 w 75"/>
              <a:gd name="T13" fmla="*/ 46 h 53"/>
              <a:gd name="T14" fmla="*/ 74 w 75"/>
              <a:gd name="T15" fmla="*/ 49 h 53"/>
              <a:gd name="T16" fmla="*/ 68 w 75"/>
              <a:gd name="T17" fmla="*/ 50 h 53"/>
              <a:gd name="T18" fmla="*/ 62 w 75"/>
              <a:gd name="T19" fmla="*/ 53 h 53"/>
              <a:gd name="T20" fmla="*/ 57 w 75"/>
              <a:gd name="T21" fmla="*/ 51 h 53"/>
              <a:gd name="T22" fmla="*/ 50 w 75"/>
              <a:gd name="T23" fmla="*/ 45 h 53"/>
              <a:gd name="T24" fmla="*/ 46 w 75"/>
              <a:gd name="T25" fmla="*/ 47 h 53"/>
              <a:gd name="T26" fmla="*/ 35 w 75"/>
              <a:gd name="T27" fmla="*/ 48 h 53"/>
              <a:gd name="T28" fmla="*/ 30 w 75"/>
              <a:gd name="T29" fmla="*/ 50 h 53"/>
              <a:gd name="T30" fmla="*/ 19 w 75"/>
              <a:gd name="T31" fmla="*/ 39 h 53"/>
              <a:gd name="T32" fmla="*/ 15 w 75"/>
              <a:gd name="T33" fmla="*/ 36 h 53"/>
              <a:gd name="T34" fmla="*/ 8 w 75"/>
              <a:gd name="T35" fmla="*/ 28 h 53"/>
              <a:gd name="T36" fmla="*/ 3 w 75"/>
              <a:gd name="T37" fmla="*/ 20 h 53"/>
              <a:gd name="T38" fmla="*/ 0 w 75"/>
              <a:gd name="T39" fmla="*/ 14 h 53"/>
              <a:gd name="T40" fmla="*/ 8 w 75"/>
              <a:gd name="T41" fmla="*/ 15 h 53"/>
              <a:gd name="T42" fmla="*/ 15 w 75"/>
              <a:gd name="T43" fmla="*/ 14 h 53"/>
              <a:gd name="T44" fmla="*/ 19 w 75"/>
              <a:gd name="T45" fmla="*/ 13 h 53"/>
              <a:gd name="T46" fmla="*/ 21 w 75"/>
              <a:gd name="T47" fmla="*/ 7 h 53"/>
              <a:gd name="T48" fmla="*/ 22 w 75"/>
              <a:gd name="T49" fmla="*/ 3 h 53"/>
              <a:gd name="T50" fmla="*/ 28 w 75"/>
              <a:gd name="T51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5" h="53">
                <a:moveTo>
                  <a:pt x="28" y="0"/>
                </a:moveTo>
                <a:lnTo>
                  <a:pt x="36" y="6"/>
                </a:lnTo>
                <a:lnTo>
                  <a:pt x="45" y="16"/>
                </a:lnTo>
                <a:lnTo>
                  <a:pt x="55" y="31"/>
                </a:lnTo>
                <a:lnTo>
                  <a:pt x="59" y="28"/>
                </a:lnTo>
                <a:lnTo>
                  <a:pt x="65" y="33"/>
                </a:lnTo>
                <a:lnTo>
                  <a:pt x="75" y="46"/>
                </a:lnTo>
                <a:lnTo>
                  <a:pt x="74" y="49"/>
                </a:lnTo>
                <a:lnTo>
                  <a:pt x="68" y="50"/>
                </a:lnTo>
                <a:lnTo>
                  <a:pt x="62" y="53"/>
                </a:lnTo>
                <a:lnTo>
                  <a:pt x="57" y="51"/>
                </a:lnTo>
                <a:lnTo>
                  <a:pt x="50" y="45"/>
                </a:lnTo>
                <a:lnTo>
                  <a:pt x="46" y="47"/>
                </a:lnTo>
                <a:lnTo>
                  <a:pt x="35" y="48"/>
                </a:lnTo>
                <a:lnTo>
                  <a:pt x="30" y="50"/>
                </a:lnTo>
                <a:lnTo>
                  <a:pt x="19" y="39"/>
                </a:lnTo>
                <a:lnTo>
                  <a:pt x="15" y="36"/>
                </a:lnTo>
                <a:lnTo>
                  <a:pt x="8" y="28"/>
                </a:lnTo>
                <a:lnTo>
                  <a:pt x="3" y="20"/>
                </a:lnTo>
                <a:lnTo>
                  <a:pt x="0" y="14"/>
                </a:lnTo>
                <a:lnTo>
                  <a:pt x="8" y="15"/>
                </a:lnTo>
                <a:lnTo>
                  <a:pt x="15" y="14"/>
                </a:lnTo>
                <a:lnTo>
                  <a:pt x="19" y="13"/>
                </a:lnTo>
                <a:lnTo>
                  <a:pt x="21" y="7"/>
                </a:lnTo>
                <a:lnTo>
                  <a:pt x="22" y="3"/>
                </a:lnTo>
                <a:lnTo>
                  <a:pt x="28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57" name="Freeform 945" title="ID-2">
            <a:extLst>
              <a:ext uri="{FF2B5EF4-FFF2-40B4-BE49-F238E27FC236}">
                <a16:creationId xmlns:a16="http://schemas.microsoft.com/office/drawing/2014/main" id="{DD202942-93CC-8706-A130-5C7A8A6DD8E4}"/>
              </a:ext>
            </a:extLst>
          </p:cNvPr>
          <p:cNvSpPr>
            <a:spLocks/>
          </p:cNvSpPr>
          <p:nvPr/>
        </p:nvSpPr>
        <p:spPr bwMode="auto">
          <a:xfrm>
            <a:off x="2692297" y="3081083"/>
            <a:ext cx="102853" cy="249786"/>
          </a:xfrm>
          <a:custGeom>
            <a:avLst/>
            <a:gdLst>
              <a:gd name="T0" fmla="*/ 91 w 98"/>
              <a:gd name="T1" fmla="*/ 152 h 238"/>
              <a:gd name="T2" fmla="*/ 65 w 98"/>
              <a:gd name="T3" fmla="*/ 160 h 238"/>
              <a:gd name="T4" fmla="*/ 60 w 98"/>
              <a:gd name="T5" fmla="*/ 187 h 238"/>
              <a:gd name="T6" fmla="*/ 34 w 98"/>
              <a:gd name="T7" fmla="*/ 196 h 238"/>
              <a:gd name="T8" fmla="*/ 28 w 98"/>
              <a:gd name="T9" fmla="*/ 223 h 238"/>
              <a:gd name="T10" fmla="*/ 41 w 98"/>
              <a:gd name="T11" fmla="*/ 238 h 238"/>
              <a:gd name="T12" fmla="*/ 0 w 98"/>
              <a:gd name="T13" fmla="*/ 229 h 238"/>
              <a:gd name="T14" fmla="*/ 12 w 98"/>
              <a:gd name="T15" fmla="*/ 171 h 238"/>
              <a:gd name="T16" fmla="*/ 15 w 98"/>
              <a:gd name="T17" fmla="*/ 165 h 238"/>
              <a:gd name="T18" fmla="*/ 19 w 98"/>
              <a:gd name="T19" fmla="*/ 158 h 238"/>
              <a:gd name="T20" fmla="*/ 19 w 98"/>
              <a:gd name="T21" fmla="*/ 156 h 238"/>
              <a:gd name="T22" fmla="*/ 14 w 98"/>
              <a:gd name="T23" fmla="*/ 154 h 238"/>
              <a:gd name="T24" fmla="*/ 12 w 98"/>
              <a:gd name="T25" fmla="*/ 151 h 238"/>
              <a:gd name="T26" fmla="*/ 13 w 98"/>
              <a:gd name="T27" fmla="*/ 146 h 238"/>
              <a:gd name="T28" fmla="*/ 17 w 98"/>
              <a:gd name="T29" fmla="*/ 143 h 238"/>
              <a:gd name="T30" fmla="*/ 21 w 98"/>
              <a:gd name="T31" fmla="*/ 139 h 238"/>
              <a:gd name="T32" fmla="*/ 24 w 98"/>
              <a:gd name="T33" fmla="*/ 136 h 238"/>
              <a:gd name="T34" fmla="*/ 28 w 98"/>
              <a:gd name="T35" fmla="*/ 131 h 238"/>
              <a:gd name="T36" fmla="*/ 34 w 98"/>
              <a:gd name="T37" fmla="*/ 121 h 238"/>
              <a:gd name="T38" fmla="*/ 37 w 98"/>
              <a:gd name="T39" fmla="*/ 117 h 238"/>
              <a:gd name="T40" fmla="*/ 40 w 98"/>
              <a:gd name="T41" fmla="*/ 114 h 238"/>
              <a:gd name="T42" fmla="*/ 40 w 98"/>
              <a:gd name="T43" fmla="*/ 107 h 238"/>
              <a:gd name="T44" fmla="*/ 36 w 98"/>
              <a:gd name="T45" fmla="*/ 105 h 238"/>
              <a:gd name="T46" fmla="*/ 34 w 98"/>
              <a:gd name="T47" fmla="*/ 100 h 238"/>
              <a:gd name="T48" fmla="*/ 34 w 98"/>
              <a:gd name="T49" fmla="*/ 95 h 238"/>
              <a:gd name="T50" fmla="*/ 35 w 98"/>
              <a:gd name="T51" fmla="*/ 89 h 238"/>
              <a:gd name="T52" fmla="*/ 34 w 98"/>
              <a:gd name="T53" fmla="*/ 85 h 238"/>
              <a:gd name="T54" fmla="*/ 54 w 98"/>
              <a:gd name="T55" fmla="*/ 0 h 238"/>
              <a:gd name="T56" fmla="*/ 75 w 98"/>
              <a:gd name="T57" fmla="*/ 5 h 238"/>
              <a:gd name="T58" fmla="*/ 68 w 98"/>
              <a:gd name="T59" fmla="*/ 39 h 238"/>
              <a:gd name="T60" fmla="*/ 72 w 98"/>
              <a:gd name="T61" fmla="*/ 46 h 238"/>
              <a:gd name="T62" fmla="*/ 72 w 98"/>
              <a:gd name="T63" fmla="*/ 51 h 238"/>
              <a:gd name="T64" fmla="*/ 72 w 98"/>
              <a:gd name="T65" fmla="*/ 57 h 238"/>
              <a:gd name="T66" fmla="*/ 72 w 98"/>
              <a:gd name="T67" fmla="*/ 59 h 238"/>
              <a:gd name="T68" fmla="*/ 77 w 98"/>
              <a:gd name="T69" fmla="*/ 64 h 238"/>
              <a:gd name="T70" fmla="*/ 79 w 98"/>
              <a:gd name="T71" fmla="*/ 68 h 238"/>
              <a:gd name="T72" fmla="*/ 82 w 98"/>
              <a:gd name="T73" fmla="*/ 72 h 238"/>
              <a:gd name="T74" fmla="*/ 85 w 98"/>
              <a:gd name="T75" fmla="*/ 79 h 238"/>
              <a:gd name="T76" fmla="*/ 84 w 98"/>
              <a:gd name="T77" fmla="*/ 82 h 238"/>
              <a:gd name="T78" fmla="*/ 88 w 98"/>
              <a:gd name="T79" fmla="*/ 85 h 238"/>
              <a:gd name="T80" fmla="*/ 91 w 98"/>
              <a:gd name="T81" fmla="*/ 89 h 238"/>
              <a:gd name="T82" fmla="*/ 95 w 98"/>
              <a:gd name="T83" fmla="*/ 90 h 238"/>
              <a:gd name="T84" fmla="*/ 94 w 98"/>
              <a:gd name="T85" fmla="*/ 96 h 238"/>
              <a:gd name="T86" fmla="*/ 91 w 98"/>
              <a:gd name="T87" fmla="*/ 101 h 238"/>
              <a:gd name="T88" fmla="*/ 89 w 98"/>
              <a:gd name="T89" fmla="*/ 107 h 238"/>
              <a:gd name="T90" fmla="*/ 88 w 98"/>
              <a:gd name="T91" fmla="*/ 110 h 238"/>
              <a:gd name="T92" fmla="*/ 89 w 98"/>
              <a:gd name="T93" fmla="*/ 114 h 238"/>
              <a:gd name="T94" fmla="*/ 87 w 98"/>
              <a:gd name="T95" fmla="*/ 115 h 238"/>
              <a:gd name="T96" fmla="*/ 85 w 98"/>
              <a:gd name="T97" fmla="*/ 116 h 238"/>
              <a:gd name="T98" fmla="*/ 85 w 98"/>
              <a:gd name="T99" fmla="*/ 120 h 238"/>
              <a:gd name="T100" fmla="*/ 84 w 98"/>
              <a:gd name="T101" fmla="*/ 124 h 238"/>
              <a:gd name="T102" fmla="*/ 87 w 98"/>
              <a:gd name="T103" fmla="*/ 129 h 238"/>
              <a:gd name="T104" fmla="*/ 88 w 98"/>
              <a:gd name="T105" fmla="*/ 129 h 238"/>
              <a:gd name="T106" fmla="*/ 89 w 98"/>
              <a:gd name="T107" fmla="*/ 129 h 238"/>
              <a:gd name="T108" fmla="*/ 92 w 98"/>
              <a:gd name="T109" fmla="*/ 127 h 238"/>
              <a:gd name="T110" fmla="*/ 96 w 98"/>
              <a:gd name="T111" fmla="*/ 124 h 238"/>
              <a:gd name="T112" fmla="*/ 98 w 98"/>
              <a:gd name="T113" fmla="*/ 123 h 238"/>
              <a:gd name="T114" fmla="*/ 91 w 98"/>
              <a:gd name="T115" fmla="*/ 152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8" h="238">
                <a:moveTo>
                  <a:pt x="91" y="152"/>
                </a:moveTo>
                <a:lnTo>
                  <a:pt x="65" y="160"/>
                </a:lnTo>
                <a:lnTo>
                  <a:pt x="60" y="187"/>
                </a:lnTo>
                <a:lnTo>
                  <a:pt x="34" y="196"/>
                </a:lnTo>
                <a:lnTo>
                  <a:pt x="28" y="223"/>
                </a:lnTo>
                <a:lnTo>
                  <a:pt x="41" y="238"/>
                </a:lnTo>
                <a:lnTo>
                  <a:pt x="0" y="229"/>
                </a:lnTo>
                <a:lnTo>
                  <a:pt x="12" y="171"/>
                </a:lnTo>
                <a:lnTo>
                  <a:pt x="15" y="165"/>
                </a:lnTo>
                <a:lnTo>
                  <a:pt x="19" y="158"/>
                </a:lnTo>
                <a:lnTo>
                  <a:pt x="19" y="156"/>
                </a:lnTo>
                <a:lnTo>
                  <a:pt x="14" y="154"/>
                </a:lnTo>
                <a:lnTo>
                  <a:pt x="12" y="151"/>
                </a:lnTo>
                <a:lnTo>
                  <a:pt x="13" y="146"/>
                </a:lnTo>
                <a:lnTo>
                  <a:pt x="17" y="143"/>
                </a:lnTo>
                <a:lnTo>
                  <a:pt x="21" y="139"/>
                </a:lnTo>
                <a:lnTo>
                  <a:pt x="24" y="136"/>
                </a:lnTo>
                <a:lnTo>
                  <a:pt x="28" y="131"/>
                </a:lnTo>
                <a:lnTo>
                  <a:pt x="34" y="121"/>
                </a:lnTo>
                <a:lnTo>
                  <a:pt x="37" y="117"/>
                </a:lnTo>
                <a:lnTo>
                  <a:pt x="40" y="114"/>
                </a:lnTo>
                <a:lnTo>
                  <a:pt x="40" y="107"/>
                </a:lnTo>
                <a:lnTo>
                  <a:pt x="36" y="105"/>
                </a:lnTo>
                <a:lnTo>
                  <a:pt x="34" y="100"/>
                </a:lnTo>
                <a:lnTo>
                  <a:pt x="34" y="95"/>
                </a:lnTo>
                <a:lnTo>
                  <a:pt x="35" y="89"/>
                </a:lnTo>
                <a:lnTo>
                  <a:pt x="34" y="85"/>
                </a:lnTo>
                <a:lnTo>
                  <a:pt x="54" y="0"/>
                </a:lnTo>
                <a:lnTo>
                  <a:pt x="75" y="5"/>
                </a:lnTo>
                <a:lnTo>
                  <a:pt x="68" y="39"/>
                </a:lnTo>
                <a:lnTo>
                  <a:pt x="72" y="46"/>
                </a:lnTo>
                <a:lnTo>
                  <a:pt x="72" y="51"/>
                </a:lnTo>
                <a:lnTo>
                  <a:pt x="72" y="57"/>
                </a:lnTo>
                <a:lnTo>
                  <a:pt x="72" y="59"/>
                </a:lnTo>
                <a:lnTo>
                  <a:pt x="77" y="64"/>
                </a:lnTo>
                <a:lnTo>
                  <a:pt x="79" y="68"/>
                </a:lnTo>
                <a:lnTo>
                  <a:pt x="82" y="72"/>
                </a:lnTo>
                <a:lnTo>
                  <a:pt x="85" y="79"/>
                </a:lnTo>
                <a:lnTo>
                  <a:pt x="84" y="82"/>
                </a:lnTo>
                <a:lnTo>
                  <a:pt x="88" y="85"/>
                </a:lnTo>
                <a:lnTo>
                  <a:pt x="91" y="89"/>
                </a:lnTo>
                <a:lnTo>
                  <a:pt x="95" y="90"/>
                </a:lnTo>
                <a:lnTo>
                  <a:pt x="94" y="96"/>
                </a:lnTo>
                <a:lnTo>
                  <a:pt x="91" y="101"/>
                </a:lnTo>
                <a:lnTo>
                  <a:pt x="89" y="107"/>
                </a:lnTo>
                <a:lnTo>
                  <a:pt x="88" y="110"/>
                </a:lnTo>
                <a:lnTo>
                  <a:pt x="89" y="114"/>
                </a:lnTo>
                <a:lnTo>
                  <a:pt x="87" y="115"/>
                </a:lnTo>
                <a:lnTo>
                  <a:pt x="85" y="116"/>
                </a:lnTo>
                <a:lnTo>
                  <a:pt x="85" y="120"/>
                </a:lnTo>
                <a:lnTo>
                  <a:pt x="84" y="124"/>
                </a:lnTo>
                <a:lnTo>
                  <a:pt x="87" y="129"/>
                </a:lnTo>
                <a:lnTo>
                  <a:pt x="88" y="129"/>
                </a:lnTo>
                <a:lnTo>
                  <a:pt x="89" y="129"/>
                </a:lnTo>
                <a:lnTo>
                  <a:pt x="92" y="127"/>
                </a:lnTo>
                <a:lnTo>
                  <a:pt x="96" y="124"/>
                </a:lnTo>
                <a:lnTo>
                  <a:pt x="98" y="123"/>
                </a:lnTo>
                <a:lnTo>
                  <a:pt x="91" y="152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58" name="Freeform 948" title="IL-16">
            <a:extLst>
              <a:ext uri="{FF2B5EF4-FFF2-40B4-BE49-F238E27FC236}">
                <a16:creationId xmlns:a16="http://schemas.microsoft.com/office/drawing/2014/main" id="{582D03BA-EBF3-A42C-39F8-B36AEF3489A6}"/>
              </a:ext>
            </a:extLst>
          </p:cNvPr>
          <p:cNvSpPr>
            <a:spLocks/>
          </p:cNvSpPr>
          <p:nvPr/>
        </p:nvSpPr>
        <p:spPr bwMode="auto">
          <a:xfrm>
            <a:off x="4325746" y="3871826"/>
            <a:ext cx="213577" cy="329352"/>
          </a:xfrm>
          <a:custGeom>
            <a:avLst/>
            <a:gdLst>
              <a:gd name="T0" fmla="*/ 147 w 169"/>
              <a:gd name="T1" fmla="*/ 91 h 97"/>
              <a:gd name="T2" fmla="*/ 123 w 169"/>
              <a:gd name="T3" fmla="*/ 79 h 97"/>
              <a:gd name="T4" fmla="*/ 99 w 169"/>
              <a:gd name="T5" fmla="*/ 94 h 97"/>
              <a:gd name="T6" fmla="*/ 75 w 169"/>
              <a:gd name="T7" fmla="*/ 82 h 97"/>
              <a:gd name="T8" fmla="*/ 52 w 169"/>
              <a:gd name="T9" fmla="*/ 97 h 97"/>
              <a:gd name="T10" fmla="*/ 28 w 169"/>
              <a:gd name="T11" fmla="*/ 84 h 97"/>
              <a:gd name="T12" fmla="*/ 26 w 169"/>
              <a:gd name="T13" fmla="*/ 57 h 97"/>
              <a:gd name="T14" fmla="*/ 2 w 169"/>
              <a:gd name="T15" fmla="*/ 44 h 97"/>
              <a:gd name="T16" fmla="*/ 0 w 169"/>
              <a:gd name="T17" fmla="*/ 17 h 97"/>
              <a:gd name="T18" fmla="*/ 23 w 169"/>
              <a:gd name="T19" fmla="*/ 2 h 97"/>
              <a:gd name="T20" fmla="*/ 48 w 169"/>
              <a:gd name="T21" fmla="*/ 15 h 97"/>
              <a:gd name="T22" fmla="*/ 71 w 169"/>
              <a:gd name="T23" fmla="*/ 0 h 97"/>
              <a:gd name="T24" fmla="*/ 95 w 169"/>
              <a:gd name="T25" fmla="*/ 12 h 97"/>
              <a:gd name="T26" fmla="*/ 96 w 169"/>
              <a:gd name="T27" fmla="*/ 39 h 97"/>
              <a:gd name="T28" fmla="*/ 121 w 169"/>
              <a:gd name="T29" fmla="*/ 52 h 97"/>
              <a:gd name="T30" fmla="*/ 144 w 169"/>
              <a:gd name="T31" fmla="*/ 37 h 97"/>
              <a:gd name="T32" fmla="*/ 168 w 169"/>
              <a:gd name="T33" fmla="*/ 49 h 97"/>
              <a:gd name="T34" fmla="*/ 169 w 169"/>
              <a:gd name="T35" fmla="*/ 66 h 97"/>
              <a:gd name="T36" fmla="*/ 167 w 169"/>
              <a:gd name="T37" fmla="*/ 67 h 97"/>
              <a:gd name="T38" fmla="*/ 164 w 169"/>
              <a:gd name="T39" fmla="*/ 80 h 97"/>
              <a:gd name="T40" fmla="*/ 147 w 169"/>
              <a:gd name="T41" fmla="*/ 91 h 97"/>
              <a:gd name="connsiteX0" fmla="*/ 8698 w 10000"/>
              <a:gd name="connsiteY0" fmla="*/ 9381 h 10000"/>
              <a:gd name="connsiteX1" fmla="*/ 6875 w 10000"/>
              <a:gd name="connsiteY1" fmla="*/ 9907 h 10000"/>
              <a:gd name="connsiteX2" fmla="*/ 5858 w 10000"/>
              <a:gd name="connsiteY2" fmla="*/ 9691 h 10000"/>
              <a:gd name="connsiteX3" fmla="*/ 4438 w 10000"/>
              <a:gd name="connsiteY3" fmla="*/ 8454 h 10000"/>
              <a:gd name="connsiteX4" fmla="*/ 3077 w 10000"/>
              <a:gd name="connsiteY4" fmla="*/ 10000 h 10000"/>
              <a:gd name="connsiteX5" fmla="*/ 1657 w 10000"/>
              <a:gd name="connsiteY5" fmla="*/ 8660 h 10000"/>
              <a:gd name="connsiteX6" fmla="*/ 1538 w 10000"/>
              <a:gd name="connsiteY6" fmla="*/ 5876 h 10000"/>
              <a:gd name="connsiteX7" fmla="*/ 118 w 10000"/>
              <a:gd name="connsiteY7" fmla="*/ 4536 h 10000"/>
              <a:gd name="connsiteX8" fmla="*/ 0 w 10000"/>
              <a:gd name="connsiteY8" fmla="*/ 1753 h 10000"/>
              <a:gd name="connsiteX9" fmla="*/ 1361 w 10000"/>
              <a:gd name="connsiteY9" fmla="*/ 206 h 10000"/>
              <a:gd name="connsiteX10" fmla="*/ 2840 w 10000"/>
              <a:gd name="connsiteY10" fmla="*/ 1546 h 10000"/>
              <a:gd name="connsiteX11" fmla="*/ 4201 w 10000"/>
              <a:gd name="connsiteY11" fmla="*/ 0 h 10000"/>
              <a:gd name="connsiteX12" fmla="*/ 5621 w 10000"/>
              <a:gd name="connsiteY12" fmla="*/ 1237 h 10000"/>
              <a:gd name="connsiteX13" fmla="*/ 5680 w 10000"/>
              <a:gd name="connsiteY13" fmla="*/ 4021 h 10000"/>
              <a:gd name="connsiteX14" fmla="*/ 7160 w 10000"/>
              <a:gd name="connsiteY14" fmla="*/ 5361 h 10000"/>
              <a:gd name="connsiteX15" fmla="*/ 8521 w 10000"/>
              <a:gd name="connsiteY15" fmla="*/ 3814 h 10000"/>
              <a:gd name="connsiteX16" fmla="*/ 9941 w 10000"/>
              <a:gd name="connsiteY16" fmla="*/ 5052 h 10000"/>
              <a:gd name="connsiteX17" fmla="*/ 10000 w 10000"/>
              <a:gd name="connsiteY17" fmla="*/ 6804 h 10000"/>
              <a:gd name="connsiteX18" fmla="*/ 9882 w 10000"/>
              <a:gd name="connsiteY18" fmla="*/ 6907 h 10000"/>
              <a:gd name="connsiteX19" fmla="*/ 9704 w 10000"/>
              <a:gd name="connsiteY19" fmla="*/ 8247 h 10000"/>
              <a:gd name="connsiteX20" fmla="*/ 8698 w 10000"/>
              <a:gd name="connsiteY20" fmla="*/ 9381 h 10000"/>
              <a:gd name="connsiteX0" fmla="*/ 8698 w 10000"/>
              <a:gd name="connsiteY0" fmla="*/ 9381 h 12148"/>
              <a:gd name="connsiteX1" fmla="*/ 6875 w 10000"/>
              <a:gd name="connsiteY1" fmla="*/ 9907 h 12148"/>
              <a:gd name="connsiteX2" fmla="*/ 5858 w 10000"/>
              <a:gd name="connsiteY2" fmla="*/ 9691 h 12148"/>
              <a:gd name="connsiteX3" fmla="*/ 8197 w 10000"/>
              <a:gd name="connsiteY3" fmla="*/ 12148 h 12148"/>
              <a:gd name="connsiteX4" fmla="*/ 3077 w 10000"/>
              <a:gd name="connsiteY4" fmla="*/ 10000 h 12148"/>
              <a:gd name="connsiteX5" fmla="*/ 1657 w 10000"/>
              <a:gd name="connsiteY5" fmla="*/ 8660 h 12148"/>
              <a:gd name="connsiteX6" fmla="*/ 1538 w 10000"/>
              <a:gd name="connsiteY6" fmla="*/ 5876 h 12148"/>
              <a:gd name="connsiteX7" fmla="*/ 118 w 10000"/>
              <a:gd name="connsiteY7" fmla="*/ 4536 h 12148"/>
              <a:gd name="connsiteX8" fmla="*/ 0 w 10000"/>
              <a:gd name="connsiteY8" fmla="*/ 1753 h 12148"/>
              <a:gd name="connsiteX9" fmla="*/ 1361 w 10000"/>
              <a:gd name="connsiteY9" fmla="*/ 206 h 12148"/>
              <a:gd name="connsiteX10" fmla="*/ 2840 w 10000"/>
              <a:gd name="connsiteY10" fmla="*/ 1546 h 12148"/>
              <a:gd name="connsiteX11" fmla="*/ 4201 w 10000"/>
              <a:gd name="connsiteY11" fmla="*/ 0 h 12148"/>
              <a:gd name="connsiteX12" fmla="*/ 5621 w 10000"/>
              <a:gd name="connsiteY12" fmla="*/ 1237 h 12148"/>
              <a:gd name="connsiteX13" fmla="*/ 5680 w 10000"/>
              <a:gd name="connsiteY13" fmla="*/ 4021 h 12148"/>
              <a:gd name="connsiteX14" fmla="*/ 7160 w 10000"/>
              <a:gd name="connsiteY14" fmla="*/ 5361 h 12148"/>
              <a:gd name="connsiteX15" fmla="*/ 8521 w 10000"/>
              <a:gd name="connsiteY15" fmla="*/ 3814 h 12148"/>
              <a:gd name="connsiteX16" fmla="*/ 9941 w 10000"/>
              <a:gd name="connsiteY16" fmla="*/ 5052 h 12148"/>
              <a:gd name="connsiteX17" fmla="*/ 10000 w 10000"/>
              <a:gd name="connsiteY17" fmla="*/ 6804 h 12148"/>
              <a:gd name="connsiteX18" fmla="*/ 9882 w 10000"/>
              <a:gd name="connsiteY18" fmla="*/ 6907 h 12148"/>
              <a:gd name="connsiteX19" fmla="*/ 9704 w 10000"/>
              <a:gd name="connsiteY19" fmla="*/ 8247 h 12148"/>
              <a:gd name="connsiteX20" fmla="*/ 8698 w 10000"/>
              <a:gd name="connsiteY20" fmla="*/ 9381 h 12148"/>
              <a:gd name="connsiteX0" fmla="*/ 8698 w 10000"/>
              <a:gd name="connsiteY0" fmla="*/ 9381 h 12148"/>
              <a:gd name="connsiteX1" fmla="*/ 6875 w 10000"/>
              <a:gd name="connsiteY1" fmla="*/ 9907 h 12148"/>
              <a:gd name="connsiteX2" fmla="*/ 5858 w 10000"/>
              <a:gd name="connsiteY2" fmla="*/ 9691 h 12148"/>
              <a:gd name="connsiteX3" fmla="*/ 8197 w 10000"/>
              <a:gd name="connsiteY3" fmla="*/ 12148 h 12148"/>
              <a:gd name="connsiteX4" fmla="*/ 3882 w 10000"/>
              <a:gd name="connsiteY4" fmla="*/ 11091 h 12148"/>
              <a:gd name="connsiteX5" fmla="*/ 1657 w 10000"/>
              <a:gd name="connsiteY5" fmla="*/ 8660 h 12148"/>
              <a:gd name="connsiteX6" fmla="*/ 1538 w 10000"/>
              <a:gd name="connsiteY6" fmla="*/ 5876 h 12148"/>
              <a:gd name="connsiteX7" fmla="*/ 118 w 10000"/>
              <a:gd name="connsiteY7" fmla="*/ 4536 h 12148"/>
              <a:gd name="connsiteX8" fmla="*/ 0 w 10000"/>
              <a:gd name="connsiteY8" fmla="*/ 1753 h 12148"/>
              <a:gd name="connsiteX9" fmla="*/ 1361 w 10000"/>
              <a:gd name="connsiteY9" fmla="*/ 206 h 12148"/>
              <a:gd name="connsiteX10" fmla="*/ 2840 w 10000"/>
              <a:gd name="connsiteY10" fmla="*/ 1546 h 12148"/>
              <a:gd name="connsiteX11" fmla="*/ 4201 w 10000"/>
              <a:gd name="connsiteY11" fmla="*/ 0 h 12148"/>
              <a:gd name="connsiteX12" fmla="*/ 5621 w 10000"/>
              <a:gd name="connsiteY12" fmla="*/ 1237 h 12148"/>
              <a:gd name="connsiteX13" fmla="*/ 5680 w 10000"/>
              <a:gd name="connsiteY13" fmla="*/ 4021 h 12148"/>
              <a:gd name="connsiteX14" fmla="*/ 7160 w 10000"/>
              <a:gd name="connsiteY14" fmla="*/ 5361 h 12148"/>
              <a:gd name="connsiteX15" fmla="*/ 8521 w 10000"/>
              <a:gd name="connsiteY15" fmla="*/ 3814 h 12148"/>
              <a:gd name="connsiteX16" fmla="*/ 9941 w 10000"/>
              <a:gd name="connsiteY16" fmla="*/ 5052 h 12148"/>
              <a:gd name="connsiteX17" fmla="*/ 10000 w 10000"/>
              <a:gd name="connsiteY17" fmla="*/ 6804 h 12148"/>
              <a:gd name="connsiteX18" fmla="*/ 9882 w 10000"/>
              <a:gd name="connsiteY18" fmla="*/ 6907 h 12148"/>
              <a:gd name="connsiteX19" fmla="*/ 9704 w 10000"/>
              <a:gd name="connsiteY19" fmla="*/ 8247 h 12148"/>
              <a:gd name="connsiteX20" fmla="*/ 8698 w 10000"/>
              <a:gd name="connsiteY20" fmla="*/ 9381 h 12148"/>
              <a:gd name="connsiteX0" fmla="*/ 11089 w 11089"/>
              <a:gd name="connsiteY0" fmla="*/ 10347 h 12148"/>
              <a:gd name="connsiteX1" fmla="*/ 6875 w 11089"/>
              <a:gd name="connsiteY1" fmla="*/ 9907 h 12148"/>
              <a:gd name="connsiteX2" fmla="*/ 5858 w 11089"/>
              <a:gd name="connsiteY2" fmla="*/ 9691 h 12148"/>
              <a:gd name="connsiteX3" fmla="*/ 8197 w 11089"/>
              <a:gd name="connsiteY3" fmla="*/ 12148 h 12148"/>
              <a:gd name="connsiteX4" fmla="*/ 3882 w 11089"/>
              <a:gd name="connsiteY4" fmla="*/ 11091 h 12148"/>
              <a:gd name="connsiteX5" fmla="*/ 1657 w 11089"/>
              <a:gd name="connsiteY5" fmla="*/ 8660 h 12148"/>
              <a:gd name="connsiteX6" fmla="*/ 1538 w 11089"/>
              <a:gd name="connsiteY6" fmla="*/ 5876 h 12148"/>
              <a:gd name="connsiteX7" fmla="*/ 118 w 11089"/>
              <a:gd name="connsiteY7" fmla="*/ 4536 h 12148"/>
              <a:gd name="connsiteX8" fmla="*/ 0 w 11089"/>
              <a:gd name="connsiteY8" fmla="*/ 1753 h 12148"/>
              <a:gd name="connsiteX9" fmla="*/ 1361 w 11089"/>
              <a:gd name="connsiteY9" fmla="*/ 206 h 12148"/>
              <a:gd name="connsiteX10" fmla="*/ 2840 w 11089"/>
              <a:gd name="connsiteY10" fmla="*/ 1546 h 12148"/>
              <a:gd name="connsiteX11" fmla="*/ 4201 w 11089"/>
              <a:gd name="connsiteY11" fmla="*/ 0 h 12148"/>
              <a:gd name="connsiteX12" fmla="*/ 5621 w 11089"/>
              <a:gd name="connsiteY12" fmla="*/ 1237 h 12148"/>
              <a:gd name="connsiteX13" fmla="*/ 5680 w 11089"/>
              <a:gd name="connsiteY13" fmla="*/ 4021 h 12148"/>
              <a:gd name="connsiteX14" fmla="*/ 7160 w 11089"/>
              <a:gd name="connsiteY14" fmla="*/ 5361 h 12148"/>
              <a:gd name="connsiteX15" fmla="*/ 8521 w 11089"/>
              <a:gd name="connsiteY15" fmla="*/ 3814 h 12148"/>
              <a:gd name="connsiteX16" fmla="*/ 9941 w 11089"/>
              <a:gd name="connsiteY16" fmla="*/ 5052 h 12148"/>
              <a:gd name="connsiteX17" fmla="*/ 10000 w 11089"/>
              <a:gd name="connsiteY17" fmla="*/ 6804 h 12148"/>
              <a:gd name="connsiteX18" fmla="*/ 9882 w 11089"/>
              <a:gd name="connsiteY18" fmla="*/ 6907 h 12148"/>
              <a:gd name="connsiteX19" fmla="*/ 9704 w 11089"/>
              <a:gd name="connsiteY19" fmla="*/ 8247 h 12148"/>
              <a:gd name="connsiteX20" fmla="*/ 11089 w 11089"/>
              <a:gd name="connsiteY20" fmla="*/ 10347 h 12148"/>
              <a:gd name="connsiteX0" fmla="*/ 11089 w 11089"/>
              <a:gd name="connsiteY0" fmla="*/ 10347 h 12148"/>
              <a:gd name="connsiteX1" fmla="*/ 8563 w 11089"/>
              <a:gd name="connsiteY1" fmla="*/ 10697 h 12148"/>
              <a:gd name="connsiteX2" fmla="*/ 5858 w 11089"/>
              <a:gd name="connsiteY2" fmla="*/ 9691 h 12148"/>
              <a:gd name="connsiteX3" fmla="*/ 8197 w 11089"/>
              <a:gd name="connsiteY3" fmla="*/ 12148 h 12148"/>
              <a:gd name="connsiteX4" fmla="*/ 3882 w 11089"/>
              <a:gd name="connsiteY4" fmla="*/ 11091 h 12148"/>
              <a:gd name="connsiteX5" fmla="*/ 1657 w 11089"/>
              <a:gd name="connsiteY5" fmla="*/ 8660 h 12148"/>
              <a:gd name="connsiteX6" fmla="*/ 1538 w 11089"/>
              <a:gd name="connsiteY6" fmla="*/ 5876 h 12148"/>
              <a:gd name="connsiteX7" fmla="*/ 118 w 11089"/>
              <a:gd name="connsiteY7" fmla="*/ 4536 h 12148"/>
              <a:gd name="connsiteX8" fmla="*/ 0 w 11089"/>
              <a:gd name="connsiteY8" fmla="*/ 1753 h 12148"/>
              <a:gd name="connsiteX9" fmla="*/ 1361 w 11089"/>
              <a:gd name="connsiteY9" fmla="*/ 206 h 12148"/>
              <a:gd name="connsiteX10" fmla="*/ 2840 w 11089"/>
              <a:gd name="connsiteY10" fmla="*/ 1546 h 12148"/>
              <a:gd name="connsiteX11" fmla="*/ 4201 w 11089"/>
              <a:gd name="connsiteY11" fmla="*/ 0 h 12148"/>
              <a:gd name="connsiteX12" fmla="*/ 5621 w 11089"/>
              <a:gd name="connsiteY12" fmla="*/ 1237 h 12148"/>
              <a:gd name="connsiteX13" fmla="*/ 5680 w 11089"/>
              <a:gd name="connsiteY13" fmla="*/ 4021 h 12148"/>
              <a:gd name="connsiteX14" fmla="*/ 7160 w 11089"/>
              <a:gd name="connsiteY14" fmla="*/ 5361 h 12148"/>
              <a:gd name="connsiteX15" fmla="*/ 8521 w 11089"/>
              <a:gd name="connsiteY15" fmla="*/ 3814 h 12148"/>
              <a:gd name="connsiteX16" fmla="*/ 9941 w 11089"/>
              <a:gd name="connsiteY16" fmla="*/ 5052 h 12148"/>
              <a:gd name="connsiteX17" fmla="*/ 10000 w 11089"/>
              <a:gd name="connsiteY17" fmla="*/ 6804 h 12148"/>
              <a:gd name="connsiteX18" fmla="*/ 9882 w 11089"/>
              <a:gd name="connsiteY18" fmla="*/ 6907 h 12148"/>
              <a:gd name="connsiteX19" fmla="*/ 9704 w 11089"/>
              <a:gd name="connsiteY19" fmla="*/ 8247 h 12148"/>
              <a:gd name="connsiteX20" fmla="*/ 11089 w 11089"/>
              <a:gd name="connsiteY20" fmla="*/ 10347 h 12148"/>
              <a:gd name="connsiteX0" fmla="*/ 11089 w 11089"/>
              <a:gd name="connsiteY0" fmla="*/ 10347 h 12148"/>
              <a:gd name="connsiteX1" fmla="*/ 8563 w 11089"/>
              <a:gd name="connsiteY1" fmla="*/ 10697 h 12148"/>
              <a:gd name="connsiteX2" fmla="*/ 5858 w 11089"/>
              <a:gd name="connsiteY2" fmla="*/ 9691 h 12148"/>
              <a:gd name="connsiteX3" fmla="*/ 8197 w 11089"/>
              <a:gd name="connsiteY3" fmla="*/ 12148 h 12148"/>
              <a:gd name="connsiteX4" fmla="*/ 3882 w 11089"/>
              <a:gd name="connsiteY4" fmla="*/ 11091 h 12148"/>
              <a:gd name="connsiteX5" fmla="*/ 1657 w 11089"/>
              <a:gd name="connsiteY5" fmla="*/ 8660 h 12148"/>
              <a:gd name="connsiteX6" fmla="*/ 1538 w 11089"/>
              <a:gd name="connsiteY6" fmla="*/ 5876 h 12148"/>
              <a:gd name="connsiteX7" fmla="*/ 118 w 11089"/>
              <a:gd name="connsiteY7" fmla="*/ 4536 h 12148"/>
              <a:gd name="connsiteX8" fmla="*/ 0 w 11089"/>
              <a:gd name="connsiteY8" fmla="*/ 1753 h 12148"/>
              <a:gd name="connsiteX9" fmla="*/ 1361 w 11089"/>
              <a:gd name="connsiteY9" fmla="*/ 206 h 12148"/>
              <a:gd name="connsiteX10" fmla="*/ 2840 w 11089"/>
              <a:gd name="connsiteY10" fmla="*/ 1546 h 12148"/>
              <a:gd name="connsiteX11" fmla="*/ 4201 w 11089"/>
              <a:gd name="connsiteY11" fmla="*/ 0 h 12148"/>
              <a:gd name="connsiteX12" fmla="*/ 5621 w 11089"/>
              <a:gd name="connsiteY12" fmla="*/ 1237 h 12148"/>
              <a:gd name="connsiteX13" fmla="*/ 5680 w 11089"/>
              <a:gd name="connsiteY13" fmla="*/ 4021 h 12148"/>
              <a:gd name="connsiteX14" fmla="*/ 7160 w 11089"/>
              <a:gd name="connsiteY14" fmla="*/ 5361 h 12148"/>
              <a:gd name="connsiteX15" fmla="*/ 8521 w 11089"/>
              <a:gd name="connsiteY15" fmla="*/ 3814 h 12148"/>
              <a:gd name="connsiteX16" fmla="*/ 9941 w 11089"/>
              <a:gd name="connsiteY16" fmla="*/ 5052 h 12148"/>
              <a:gd name="connsiteX17" fmla="*/ 10000 w 11089"/>
              <a:gd name="connsiteY17" fmla="*/ 6804 h 12148"/>
              <a:gd name="connsiteX18" fmla="*/ 10585 w 11089"/>
              <a:gd name="connsiteY18" fmla="*/ 6907 h 12148"/>
              <a:gd name="connsiteX19" fmla="*/ 9704 w 11089"/>
              <a:gd name="connsiteY19" fmla="*/ 8247 h 12148"/>
              <a:gd name="connsiteX20" fmla="*/ 11089 w 11089"/>
              <a:gd name="connsiteY20" fmla="*/ 10347 h 12148"/>
              <a:gd name="connsiteX0" fmla="*/ 11089 w 12613"/>
              <a:gd name="connsiteY0" fmla="*/ 10347 h 12148"/>
              <a:gd name="connsiteX1" fmla="*/ 8563 w 12613"/>
              <a:gd name="connsiteY1" fmla="*/ 10697 h 12148"/>
              <a:gd name="connsiteX2" fmla="*/ 5858 w 12613"/>
              <a:gd name="connsiteY2" fmla="*/ 9691 h 12148"/>
              <a:gd name="connsiteX3" fmla="*/ 8197 w 12613"/>
              <a:gd name="connsiteY3" fmla="*/ 12148 h 12148"/>
              <a:gd name="connsiteX4" fmla="*/ 3882 w 12613"/>
              <a:gd name="connsiteY4" fmla="*/ 11091 h 12148"/>
              <a:gd name="connsiteX5" fmla="*/ 1657 w 12613"/>
              <a:gd name="connsiteY5" fmla="*/ 8660 h 12148"/>
              <a:gd name="connsiteX6" fmla="*/ 1538 w 12613"/>
              <a:gd name="connsiteY6" fmla="*/ 5876 h 12148"/>
              <a:gd name="connsiteX7" fmla="*/ 118 w 12613"/>
              <a:gd name="connsiteY7" fmla="*/ 4536 h 12148"/>
              <a:gd name="connsiteX8" fmla="*/ 0 w 12613"/>
              <a:gd name="connsiteY8" fmla="*/ 1753 h 12148"/>
              <a:gd name="connsiteX9" fmla="*/ 1361 w 12613"/>
              <a:gd name="connsiteY9" fmla="*/ 206 h 12148"/>
              <a:gd name="connsiteX10" fmla="*/ 2840 w 12613"/>
              <a:gd name="connsiteY10" fmla="*/ 1546 h 12148"/>
              <a:gd name="connsiteX11" fmla="*/ 4201 w 12613"/>
              <a:gd name="connsiteY11" fmla="*/ 0 h 12148"/>
              <a:gd name="connsiteX12" fmla="*/ 5621 w 12613"/>
              <a:gd name="connsiteY12" fmla="*/ 1237 h 12148"/>
              <a:gd name="connsiteX13" fmla="*/ 5680 w 12613"/>
              <a:gd name="connsiteY13" fmla="*/ 4021 h 12148"/>
              <a:gd name="connsiteX14" fmla="*/ 7160 w 12613"/>
              <a:gd name="connsiteY14" fmla="*/ 5361 h 12148"/>
              <a:gd name="connsiteX15" fmla="*/ 8521 w 12613"/>
              <a:gd name="connsiteY15" fmla="*/ 3814 h 12148"/>
              <a:gd name="connsiteX16" fmla="*/ 12613 w 12613"/>
              <a:gd name="connsiteY16" fmla="*/ 3998 h 12148"/>
              <a:gd name="connsiteX17" fmla="*/ 10000 w 12613"/>
              <a:gd name="connsiteY17" fmla="*/ 6804 h 12148"/>
              <a:gd name="connsiteX18" fmla="*/ 10585 w 12613"/>
              <a:gd name="connsiteY18" fmla="*/ 6907 h 12148"/>
              <a:gd name="connsiteX19" fmla="*/ 9704 w 12613"/>
              <a:gd name="connsiteY19" fmla="*/ 8247 h 12148"/>
              <a:gd name="connsiteX20" fmla="*/ 11089 w 12613"/>
              <a:gd name="connsiteY20" fmla="*/ 10347 h 12148"/>
              <a:gd name="connsiteX0" fmla="*/ 11089 w 12613"/>
              <a:gd name="connsiteY0" fmla="*/ 10347 h 12148"/>
              <a:gd name="connsiteX1" fmla="*/ 8563 w 12613"/>
              <a:gd name="connsiteY1" fmla="*/ 10697 h 12148"/>
              <a:gd name="connsiteX2" fmla="*/ 7827 w 12613"/>
              <a:gd name="connsiteY2" fmla="*/ 10218 h 12148"/>
              <a:gd name="connsiteX3" fmla="*/ 8197 w 12613"/>
              <a:gd name="connsiteY3" fmla="*/ 12148 h 12148"/>
              <a:gd name="connsiteX4" fmla="*/ 3882 w 12613"/>
              <a:gd name="connsiteY4" fmla="*/ 11091 h 12148"/>
              <a:gd name="connsiteX5" fmla="*/ 1657 w 12613"/>
              <a:gd name="connsiteY5" fmla="*/ 8660 h 12148"/>
              <a:gd name="connsiteX6" fmla="*/ 1538 w 12613"/>
              <a:gd name="connsiteY6" fmla="*/ 5876 h 12148"/>
              <a:gd name="connsiteX7" fmla="*/ 118 w 12613"/>
              <a:gd name="connsiteY7" fmla="*/ 4536 h 12148"/>
              <a:gd name="connsiteX8" fmla="*/ 0 w 12613"/>
              <a:gd name="connsiteY8" fmla="*/ 1753 h 12148"/>
              <a:gd name="connsiteX9" fmla="*/ 1361 w 12613"/>
              <a:gd name="connsiteY9" fmla="*/ 206 h 12148"/>
              <a:gd name="connsiteX10" fmla="*/ 2840 w 12613"/>
              <a:gd name="connsiteY10" fmla="*/ 1546 h 12148"/>
              <a:gd name="connsiteX11" fmla="*/ 4201 w 12613"/>
              <a:gd name="connsiteY11" fmla="*/ 0 h 12148"/>
              <a:gd name="connsiteX12" fmla="*/ 5621 w 12613"/>
              <a:gd name="connsiteY12" fmla="*/ 1237 h 12148"/>
              <a:gd name="connsiteX13" fmla="*/ 5680 w 12613"/>
              <a:gd name="connsiteY13" fmla="*/ 4021 h 12148"/>
              <a:gd name="connsiteX14" fmla="*/ 7160 w 12613"/>
              <a:gd name="connsiteY14" fmla="*/ 5361 h 12148"/>
              <a:gd name="connsiteX15" fmla="*/ 8521 w 12613"/>
              <a:gd name="connsiteY15" fmla="*/ 3814 h 12148"/>
              <a:gd name="connsiteX16" fmla="*/ 12613 w 12613"/>
              <a:gd name="connsiteY16" fmla="*/ 3998 h 12148"/>
              <a:gd name="connsiteX17" fmla="*/ 10000 w 12613"/>
              <a:gd name="connsiteY17" fmla="*/ 6804 h 12148"/>
              <a:gd name="connsiteX18" fmla="*/ 10585 w 12613"/>
              <a:gd name="connsiteY18" fmla="*/ 6907 h 12148"/>
              <a:gd name="connsiteX19" fmla="*/ 9704 w 12613"/>
              <a:gd name="connsiteY19" fmla="*/ 8247 h 12148"/>
              <a:gd name="connsiteX20" fmla="*/ 11089 w 12613"/>
              <a:gd name="connsiteY20" fmla="*/ 10347 h 12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613" h="12148">
                <a:moveTo>
                  <a:pt x="11089" y="10347"/>
                </a:moveTo>
                <a:lnTo>
                  <a:pt x="8563" y="10697"/>
                </a:lnTo>
                <a:lnTo>
                  <a:pt x="7827" y="10218"/>
                </a:lnTo>
                <a:cubicBezTo>
                  <a:pt x="7950" y="10861"/>
                  <a:pt x="8074" y="11505"/>
                  <a:pt x="8197" y="12148"/>
                </a:cubicBezTo>
                <a:lnTo>
                  <a:pt x="3882" y="11091"/>
                </a:lnTo>
                <a:lnTo>
                  <a:pt x="1657" y="8660"/>
                </a:lnTo>
                <a:cubicBezTo>
                  <a:pt x="1617" y="7732"/>
                  <a:pt x="1578" y="6804"/>
                  <a:pt x="1538" y="5876"/>
                </a:cubicBezTo>
                <a:lnTo>
                  <a:pt x="118" y="4536"/>
                </a:lnTo>
                <a:cubicBezTo>
                  <a:pt x="79" y="3608"/>
                  <a:pt x="39" y="2681"/>
                  <a:pt x="0" y="1753"/>
                </a:cubicBezTo>
                <a:lnTo>
                  <a:pt x="1361" y="206"/>
                </a:lnTo>
                <a:lnTo>
                  <a:pt x="2840" y="1546"/>
                </a:lnTo>
                <a:lnTo>
                  <a:pt x="4201" y="0"/>
                </a:lnTo>
                <a:lnTo>
                  <a:pt x="5621" y="1237"/>
                </a:lnTo>
                <a:cubicBezTo>
                  <a:pt x="5641" y="2165"/>
                  <a:pt x="5660" y="3093"/>
                  <a:pt x="5680" y="4021"/>
                </a:cubicBezTo>
                <a:lnTo>
                  <a:pt x="7160" y="5361"/>
                </a:lnTo>
                <a:lnTo>
                  <a:pt x="8521" y="3814"/>
                </a:lnTo>
                <a:lnTo>
                  <a:pt x="12613" y="3998"/>
                </a:lnTo>
                <a:cubicBezTo>
                  <a:pt x="12633" y="4582"/>
                  <a:pt x="9980" y="6220"/>
                  <a:pt x="10000" y="6804"/>
                </a:cubicBezTo>
                <a:lnTo>
                  <a:pt x="10585" y="6907"/>
                </a:lnTo>
                <a:cubicBezTo>
                  <a:pt x="10526" y="7354"/>
                  <a:pt x="9763" y="7800"/>
                  <a:pt x="9704" y="8247"/>
                </a:cubicBezTo>
                <a:lnTo>
                  <a:pt x="11089" y="10347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59" name="Freeform 947" title="IL-15">
            <a:extLst>
              <a:ext uri="{FF2B5EF4-FFF2-40B4-BE49-F238E27FC236}">
                <a16:creationId xmlns:a16="http://schemas.microsoft.com/office/drawing/2014/main" id="{575FB3BF-9D3F-347F-A010-17F492F5E537}"/>
              </a:ext>
            </a:extLst>
          </p:cNvPr>
          <p:cNvSpPr>
            <a:spLocks/>
          </p:cNvSpPr>
          <p:nvPr/>
        </p:nvSpPr>
        <p:spPr bwMode="auto">
          <a:xfrm>
            <a:off x="4436609" y="3883970"/>
            <a:ext cx="113349" cy="161627"/>
          </a:xfrm>
          <a:custGeom>
            <a:avLst/>
            <a:gdLst>
              <a:gd name="T0" fmla="*/ 66 w 108"/>
              <a:gd name="T1" fmla="*/ 0 h 154"/>
              <a:gd name="T2" fmla="*/ 90 w 108"/>
              <a:gd name="T3" fmla="*/ 13 h 154"/>
              <a:gd name="T4" fmla="*/ 99 w 108"/>
              <a:gd name="T5" fmla="*/ 7 h 154"/>
              <a:gd name="T6" fmla="*/ 99 w 108"/>
              <a:gd name="T7" fmla="*/ 20 h 154"/>
              <a:gd name="T8" fmla="*/ 95 w 108"/>
              <a:gd name="T9" fmla="*/ 30 h 154"/>
              <a:gd name="T10" fmla="*/ 99 w 108"/>
              <a:gd name="T11" fmla="*/ 34 h 154"/>
              <a:gd name="T12" fmla="*/ 98 w 108"/>
              <a:gd name="T13" fmla="*/ 42 h 154"/>
              <a:gd name="T14" fmla="*/ 94 w 108"/>
              <a:gd name="T15" fmla="*/ 46 h 154"/>
              <a:gd name="T16" fmla="*/ 96 w 108"/>
              <a:gd name="T17" fmla="*/ 55 h 154"/>
              <a:gd name="T18" fmla="*/ 101 w 108"/>
              <a:gd name="T19" fmla="*/ 60 h 154"/>
              <a:gd name="T20" fmla="*/ 105 w 108"/>
              <a:gd name="T21" fmla="*/ 69 h 154"/>
              <a:gd name="T22" fmla="*/ 105 w 108"/>
              <a:gd name="T23" fmla="*/ 81 h 154"/>
              <a:gd name="T24" fmla="*/ 108 w 108"/>
              <a:gd name="T25" fmla="*/ 92 h 154"/>
              <a:gd name="T26" fmla="*/ 98 w 108"/>
              <a:gd name="T27" fmla="*/ 108 h 154"/>
              <a:gd name="T28" fmla="*/ 96 w 108"/>
              <a:gd name="T29" fmla="*/ 119 h 154"/>
              <a:gd name="T30" fmla="*/ 90 w 108"/>
              <a:gd name="T31" fmla="*/ 123 h 154"/>
              <a:gd name="T32" fmla="*/ 89 w 108"/>
              <a:gd name="T33" fmla="*/ 131 h 154"/>
              <a:gd name="T34" fmla="*/ 83 w 108"/>
              <a:gd name="T35" fmla="*/ 139 h 154"/>
              <a:gd name="T36" fmla="*/ 81 w 108"/>
              <a:gd name="T37" fmla="*/ 145 h 154"/>
              <a:gd name="T38" fmla="*/ 77 w 108"/>
              <a:gd name="T39" fmla="*/ 147 h 154"/>
              <a:gd name="T40" fmla="*/ 77 w 108"/>
              <a:gd name="T41" fmla="*/ 153 h 154"/>
              <a:gd name="T42" fmla="*/ 74 w 108"/>
              <a:gd name="T43" fmla="*/ 154 h 154"/>
              <a:gd name="T44" fmla="*/ 73 w 108"/>
              <a:gd name="T45" fmla="*/ 137 h 154"/>
              <a:gd name="T46" fmla="*/ 49 w 108"/>
              <a:gd name="T47" fmla="*/ 125 h 154"/>
              <a:gd name="T48" fmla="*/ 26 w 108"/>
              <a:gd name="T49" fmla="*/ 140 h 154"/>
              <a:gd name="T50" fmla="*/ 1 w 108"/>
              <a:gd name="T51" fmla="*/ 127 h 154"/>
              <a:gd name="T52" fmla="*/ 0 w 108"/>
              <a:gd name="T53" fmla="*/ 100 h 154"/>
              <a:gd name="T54" fmla="*/ 23 w 108"/>
              <a:gd name="T55" fmla="*/ 85 h 154"/>
              <a:gd name="T56" fmla="*/ 21 w 108"/>
              <a:gd name="T57" fmla="*/ 58 h 154"/>
              <a:gd name="T58" fmla="*/ 44 w 108"/>
              <a:gd name="T59" fmla="*/ 43 h 154"/>
              <a:gd name="T60" fmla="*/ 43 w 108"/>
              <a:gd name="T61" fmla="*/ 16 h 154"/>
              <a:gd name="T62" fmla="*/ 66 w 108"/>
              <a:gd name="T63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8" h="154">
                <a:moveTo>
                  <a:pt x="66" y="0"/>
                </a:moveTo>
                <a:lnTo>
                  <a:pt x="90" y="13"/>
                </a:lnTo>
                <a:lnTo>
                  <a:pt x="99" y="7"/>
                </a:lnTo>
                <a:lnTo>
                  <a:pt x="99" y="20"/>
                </a:lnTo>
                <a:lnTo>
                  <a:pt x="95" y="30"/>
                </a:lnTo>
                <a:lnTo>
                  <a:pt x="99" y="34"/>
                </a:lnTo>
                <a:lnTo>
                  <a:pt x="98" y="42"/>
                </a:lnTo>
                <a:lnTo>
                  <a:pt x="94" y="46"/>
                </a:lnTo>
                <a:lnTo>
                  <a:pt x="96" y="55"/>
                </a:lnTo>
                <a:lnTo>
                  <a:pt x="101" y="60"/>
                </a:lnTo>
                <a:lnTo>
                  <a:pt x="105" y="69"/>
                </a:lnTo>
                <a:lnTo>
                  <a:pt x="105" y="81"/>
                </a:lnTo>
                <a:lnTo>
                  <a:pt x="108" y="92"/>
                </a:lnTo>
                <a:lnTo>
                  <a:pt x="98" y="108"/>
                </a:lnTo>
                <a:lnTo>
                  <a:pt x="96" y="119"/>
                </a:lnTo>
                <a:lnTo>
                  <a:pt x="90" y="123"/>
                </a:lnTo>
                <a:lnTo>
                  <a:pt x="89" y="131"/>
                </a:lnTo>
                <a:lnTo>
                  <a:pt x="83" y="139"/>
                </a:lnTo>
                <a:lnTo>
                  <a:pt x="81" y="145"/>
                </a:lnTo>
                <a:lnTo>
                  <a:pt x="77" y="147"/>
                </a:lnTo>
                <a:lnTo>
                  <a:pt x="77" y="153"/>
                </a:lnTo>
                <a:lnTo>
                  <a:pt x="74" y="154"/>
                </a:lnTo>
                <a:lnTo>
                  <a:pt x="73" y="137"/>
                </a:lnTo>
                <a:lnTo>
                  <a:pt x="49" y="125"/>
                </a:lnTo>
                <a:lnTo>
                  <a:pt x="26" y="140"/>
                </a:lnTo>
                <a:lnTo>
                  <a:pt x="1" y="127"/>
                </a:lnTo>
                <a:lnTo>
                  <a:pt x="0" y="100"/>
                </a:lnTo>
                <a:lnTo>
                  <a:pt x="23" y="85"/>
                </a:lnTo>
                <a:lnTo>
                  <a:pt x="21" y="58"/>
                </a:lnTo>
                <a:lnTo>
                  <a:pt x="44" y="43"/>
                </a:lnTo>
                <a:lnTo>
                  <a:pt x="43" y="16"/>
                </a:lnTo>
                <a:lnTo>
                  <a:pt x="66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60" name="Freeform 949" title="IL-14">
            <a:extLst>
              <a:ext uri="{FF2B5EF4-FFF2-40B4-BE49-F238E27FC236}">
                <a16:creationId xmlns:a16="http://schemas.microsoft.com/office/drawing/2014/main" id="{EA6A577C-836D-41DE-2FBE-2C872F3231C0}"/>
              </a:ext>
            </a:extLst>
          </p:cNvPr>
          <p:cNvSpPr>
            <a:spLocks/>
          </p:cNvSpPr>
          <p:nvPr/>
        </p:nvSpPr>
        <p:spPr bwMode="auto">
          <a:xfrm>
            <a:off x="4359994" y="3846187"/>
            <a:ext cx="122794" cy="144834"/>
          </a:xfrm>
          <a:custGeom>
            <a:avLst/>
            <a:gdLst>
              <a:gd name="T0" fmla="*/ 116 w 117"/>
              <a:gd name="T1" fmla="*/ 52 h 138"/>
              <a:gd name="T2" fmla="*/ 117 w 117"/>
              <a:gd name="T3" fmla="*/ 79 h 138"/>
              <a:gd name="T4" fmla="*/ 94 w 117"/>
              <a:gd name="T5" fmla="*/ 94 h 138"/>
              <a:gd name="T6" fmla="*/ 96 w 117"/>
              <a:gd name="T7" fmla="*/ 121 h 138"/>
              <a:gd name="T8" fmla="*/ 73 w 117"/>
              <a:gd name="T9" fmla="*/ 136 h 138"/>
              <a:gd name="T10" fmla="*/ 49 w 117"/>
              <a:gd name="T11" fmla="*/ 124 h 138"/>
              <a:gd name="T12" fmla="*/ 26 w 117"/>
              <a:gd name="T13" fmla="*/ 138 h 138"/>
              <a:gd name="T14" fmla="*/ 1 w 117"/>
              <a:gd name="T15" fmla="*/ 126 h 138"/>
              <a:gd name="T16" fmla="*/ 0 w 117"/>
              <a:gd name="T17" fmla="*/ 99 h 138"/>
              <a:gd name="T18" fmla="*/ 23 w 117"/>
              <a:gd name="T19" fmla="*/ 84 h 138"/>
              <a:gd name="T20" fmla="*/ 21 w 117"/>
              <a:gd name="T21" fmla="*/ 57 h 138"/>
              <a:gd name="T22" fmla="*/ 44 w 117"/>
              <a:gd name="T23" fmla="*/ 42 h 138"/>
              <a:gd name="T24" fmla="*/ 43 w 117"/>
              <a:gd name="T25" fmla="*/ 14 h 138"/>
              <a:gd name="T26" fmla="*/ 66 w 117"/>
              <a:gd name="T27" fmla="*/ 0 h 138"/>
              <a:gd name="T28" fmla="*/ 90 w 117"/>
              <a:gd name="T29" fmla="*/ 12 h 138"/>
              <a:gd name="T30" fmla="*/ 91 w 117"/>
              <a:gd name="T31" fmla="*/ 39 h 138"/>
              <a:gd name="T32" fmla="*/ 116 w 117"/>
              <a:gd name="T33" fmla="*/ 52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7" h="138">
                <a:moveTo>
                  <a:pt x="116" y="52"/>
                </a:moveTo>
                <a:lnTo>
                  <a:pt x="117" y="79"/>
                </a:lnTo>
                <a:lnTo>
                  <a:pt x="94" y="94"/>
                </a:lnTo>
                <a:lnTo>
                  <a:pt x="96" y="121"/>
                </a:lnTo>
                <a:lnTo>
                  <a:pt x="73" y="136"/>
                </a:lnTo>
                <a:lnTo>
                  <a:pt x="49" y="124"/>
                </a:lnTo>
                <a:lnTo>
                  <a:pt x="26" y="138"/>
                </a:lnTo>
                <a:lnTo>
                  <a:pt x="1" y="126"/>
                </a:lnTo>
                <a:lnTo>
                  <a:pt x="0" y="99"/>
                </a:lnTo>
                <a:lnTo>
                  <a:pt x="23" y="84"/>
                </a:lnTo>
                <a:lnTo>
                  <a:pt x="21" y="57"/>
                </a:lnTo>
                <a:lnTo>
                  <a:pt x="44" y="42"/>
                </a:lnTo>
                <a:lnTo>
                  <a:pt x="43" y="14"/>
                </a:lnTo>
                <a:lnTo>
                  <a:pt x="66" y="0"/>
                </a:lnTo>
                <a:lnTo>
                  <a:pt x="90" y="12"/>
                </a:lnTo>
                <a:lnTo>
                  <a:pt x="91" y="39"/>
                </a:lnTo>
                <a:lnTo>
                  <a:pt x="116" y="52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61" name="Freeform 959" title="IL-13">
            <a:extLst>
              <a:ext uri="{FF2B5EF4-FFF2-40B4-BE49-F238E27FC236}">
                <a16:creationId xmlns:a16="http://schemas.microsoft.com/office/drawing/2014/main" id="{018E5CD4-2ED2-FFA7-624C-A90E176618C6}"/>
              </a:ext>
            </a:extLst>
          </p:cNvPr>
          <p:cNvSpPr>
            <a:spLocks/>
          </p:cNvSpPr>
          <p:nvPr/>
        </p:nvSpPr>
        <p:spPr bwMode="auto">
          <a:xfrm>
            <a:off x="4260288" y="3895515"/>
            <a:ext cx="106002" cy="184716"/>
          </a:xfrm>
          <a:custGeom>
            <a:avLst/>
            <a:gdLst>
              <a:gd name="T0" fmla="*/ 95 w 101"/>
              <a:gd name="T1" fmla="*/ 52 h 176"/>
              <a:gd name="T2" fmla="*/ 96 w 101"/>
              <a:gd name="T3" fmla="*/ 79 h 176"/>
              <a:gd name="T4" fmla="*/ 73 w 101"/>
              <a:gd name="T5" fmla="*/ 94 h 176"/>
              <a:gd name="T6" fmla="*/ 75 w 101"/>
              <a:gd name="T7" fmla="*/ 121 h 176"/>
              <a:gd name="T8" fmla="*/ 99 w 101"/>
              <a:gd name="T9" fmla="*/ 134 h 176"/>
              <a:gd name="T10" fmla="*/ 101 w 101"/>
              <a:gd name="T11" fmla="*/ 161 h 176"/>
              <a:gd name="T12" fmla="*/ 78 w 101"/>
              <a:gd name="T13" fmla="*/ 176 h 176"/>
              <a:gd name="T14" fmla="*/ 54 w 101"/>
              <a:gd name="T15" fmla="*/ 164 h 176"/>
              <a:gd name="T16" fmla="*/ 52 w 101"/>
              <a:gd name="T17" fmla="*/ 137 h 176"/>
              <a:gd name="T18" fmla="*/ 28 w 101"/>
              <a:gd name="T19" fmla="*/ 124 h 176"/>
              <a:gd name="T20" fmla="*/ 14 w 101"/>
              <a:gd name="T21" fmla="*/ 133 h 176"/>
              <a:gd name="T22" fmla="*/ 25 w 101"/>
              <a:gd name="T23" fmla="*/ 107 h 176"/>
              <a:gd name="T24" fmla="*/ 22 w 101"/>
              <a:gd name="T25" fmla="*/ 97 h 176"/>
              <a:gd name="T26" fmla="*/ 28 w 101"/>
              <a:gd name="T27" fmla="*/ 91 h 176"/>
              <a:gd name="T28" fmla="*/ 28 w 101"/>
              <a:gd name="T29" fmla="*/ 82 h 176"/>
              <a:gd name="T30" fmla="*/ 16 w 101"/>
              <a:gd name="T31" fmla="*/ 74 h 176"/>
              <a:gd name="T32" fmla="*/ 16 w 101"/>
              <a:gd name="T33" fmla="*/ 74 h 176"/>
              <a:gd name="T34" fmla="*/ 4 w 101"/>
              <a:gd name="T35" fmla="*/ 69 h 176"/>
              <a:gd name="T36" fmla="*/ 0 w 101"/>
              <a:gd name="T37" fmla="*/ 57 h 176"/>
              <a:gd name="T38" fmla="*/ 23 w 101"/>
              <a:gd name="T39" fmla="*/ 42 h 176"/>
              <a:gd name="T40" fmla="*/ 22 w 101"/>
              <a:gd name="T41" fmla="*/ 15 h 176"/>
              <a:gd name="T42" fmla="*/ 45 w 101"/>
              <a:gd name="T43" fmla="*/ 0 h 176"/>
              <a:gd name="T44" fmla="*/ 69 w 101"/>
              <a:gd name="T45" fmla="*/ 12 h 176"/>
              <a:gd name="T46" fmla="*/ 71 w 101"/>
              <a:gd name="T47" fmla="*/ 40 h 176"/>
              <a:gd name="T48" fmla="*/ 95 w 101"/>
              <a:gd name="T49" fmla="*/ 5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1" h="176">
                <a:moveTo>
                  <a:pt x="95" y="52"/>
                </a:moveTo>
                <a:lnTo>
                  <a:pt x="96" y="79"/>
                </a:lnTo>
                <a:lnTo>
                  <a:pt x="73" y="94"/>
                </a:lnTo>
                <a:lnTo>
                  <a:pt x="75" y="121"/>
                </a:lnTo>
                <a:lnTo>
                  <a:pt x="99" y="134"/>
                </a:lnTo>
                <a:lnTo>
                  <a:pt x="101" y="161"/>
                </a:lnTo>
                <a:lnTo>
                  <a:pt x="78" y="176"/>
                </a:lnTo>
                <a:lnTo>
                  <a:pt x="54" y="164"/>
                </a:lnTo>
                <a:lnTo>
                  <a:pt x="52" y="137"/>
                </a:lnTo>
                <a:lnTo>
                  <a:pt x="28" y="124"/>
                </a:lnTo>
                <a:lnTo>
                  <a:pt x="14" y="133"/>
                </a:lnTo>
                <a:lnTo>
                  <a:pt x="25" y="107"/>
                </a:lnTo>
                <a:lnTo>
                  <a:pt x="22" y="97"/>
                </a:lnTo>
                <a:lnTo>
                  <a:pt x="28" y="91"/>
                </a:lnTo>
                <a:lnTo>
                  <a:pt x="28" y="82"/>
                </a:lnTo>
                <a:lnTo>
                  <a:pt x="16" y="74"/>
                </a:lnTo>
                <a:lnTo>
                  <a:pt x="16" y="74"/>
                </a:lnTo>
                <a:lnTo>
                  <a:pt x="4" y="69"/>
                </a:lnTo>
                <a:lnTo>
                  <a:pt x="0" y="57"/>
                </a:lnTo>
                <a:lnTo>
                  <a:pt x="23" y="42"/>
                </a:lnTo>
                <a:lnTo>
                  <a:pt x="22" y="15"/>
                </a:lnTo>
                <a:lnTo>
                  <a:pt x="45" y="0"/>
                </a:lnTo>
                <a:lnTo>
                  <a:pt x="69" y="12"/>
                </a:lnTo>
                <a:lnTo>
                  <a:pt x="71" y="40"/>
                </a:lnTo>
                <a:lnTo>
                  <a:pt x="95" y="52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62" name="Freeform 953" title="IL-12">
            <a:extLst>
              <a:ext uri="{FF2B5EF4-FFF2-40B4-BE49-F238E27FC236}">
                <a16:creationId xmlns:a16="http://schemas.microsoft.com/office/drawing/2014/main" id="{9C97BE45-FD9D-D256-6C4B-BA4839ABE773}"/>
              </a:ext>
            </a:extLst>
          </p:cNvPr>
          <p:cNvSpPr>
            <a:spLocks/>
          </p:cNvSpPr>
          <p:nvPr/>
        </p:nvSpPr>
        <p:spPr bwMode="auto">
          <a:xfrm>
            <a:off x="4427163" y="3753829"/>
            <a:ext cx="113349" cy="146933"/>
          </a:xfrm>
          <a:custGeom>
            <a:avLst/>
            <a:gdLst>
              <a:gd name="T0" fmla="*/ 108 w 108"/>
              <a:gd name="T1" fmla="*/ 131 h 140"/>
              <a:gd name="T2" fmla="*/ 99 w 108"/>
              <a:gd name="T3" fmla="*/ 137 h 140"/>
              <a:gd name="T4" fmla="*/ 75 w 108"/>
              <a:gd name="T5" fmla="*/ 124 h 140"/>
              <a:gd name="T6" fmla="*/ 52 w 108"/>
              <a:gd name="T7" fmla="*/ 140 h 140"/>
              <a:gd name="T8" fmla="*/ 27 w 108"/>
              <a:gd name="T9" fmla="*/ 127 h 140"/>
              <a:gd name="T10" fmla="*/ 26 w 108"/>
              <a:gd name="T11" fmla="*/ 100 h 140"/>
              <a:gd name="T12" fmla="*/ 2 w 108"/>
              <a:gd name="T13" fmla="*/ 88 h 140"/>
              <a:gd name="T14" fmla="*/ 0 w 108"/>
              <a:gd name="T15" fmla="*/ 60 h 140"/>
              <a:gd name="T16" fmla="*/ 23 w 108"/>
              <a:gd name="T17" fmla="*/ 45 h 140"/>
              <a:gd name="T18" fmla="*/ 48 w 108"/>
              <a:gd name="T19" fmla="*/ 57 h 140"/>
              <a:gd name="T20" fmla="*/ 70 w 108"/>
              <a:gd name="T21" fmla="*/ 43 h 140"/>
              <a:gd name="T22" fmla="*/ 69 w 108"/>
              <a:gd name="T23" fmla="*/ 15 h 140"/>
              <a:gd name="T24" fmla="*/ 92 w 108"/>
              <a:gd name="T25" fmla="*/ 0 h 140"/>
              <a:gd name="T26" fmla="*/ 102 w 108"/>
              <a:gd name="T27" fmla="*/ 5 h 140"/>
              <a:gd name="T28" fmla="*/ 108 w 108"/>
              <a:gd name="T29" fmla="*/ 131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8" h="140">
                <a:moveTo>
                  <a:pt x="108" y="131"/>
                </a:moveTo>
                <a:lnTo>
                  <a:pt x="99" y="137"/>
                </a:lnTo>
                <a:lnTo>
                  <a:pt x="75" y="124"/>
                </a:lnTo>
                <a:lnTo>
                  <a:pt x="52" y="140"/>
                </a:lnTo>
                <a:lnTo>
                  <a:pt x="27" y="127"/>
                </a:lnTo>
                <a:lnTo>
                  <a:pt x="26" y="100"/>
                </a:lnTo>
                <a:lnTo>
                  <a:pt x="2" y="88"/>
                </a:lnTo>
                <a:lnTo>
                  <a:pt x="0" y="60"/>
                </a:lnTo>
                <a:lnTo>
                  <a:pt x="23" y="45"/>
                </a:lnTo>
                <a:lnTo>
                  <a:pt x="48" y="57"/>
                </a:lnTo>
                <a:lnTo>
                  <a:pt x="70" y="43"/>
                </a:lnTo>
                <a:lnTo>
                  <a:pt x="69" y="15"/>
                </a:lnTo>
                <a:lnTo>
                  <a:pt x="92" y="0"/>
                </a:lnTo>
                <a:lnTo>
                  <a:pt x="102" y="5"/>
                </a:lnTo>
                <a:lnTo>
                  <a:pt x="108" y="131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63" name="Freeform 957" title="IL-11">
            <a:extLst>
              <a:ext uri="{FF2B5EF4-FFF2-40B4-BE49-F238E27FC236}">
                <a16:creationId xmlns:a16="http://schemas.microsoft.com/office/drawing/2014/main" id="{B8A1B97D-1687-F38A-3E39-A9C8EC16A294}"/>
              </a:ext>
            </a:extLst>
          </p:cNvPr>
          <p:cNvSpPr>
            <a:spLocks/>
          </p:cNvSpPr>
          <p:nvPr/>
        </p:nvSpPr>
        <p:spPr bwMode="auto">
          <a:xfrm>
            <a:off x="4305418" y="3804207"/>
            <a:ext cx="123844" cy="145884"/>
          </a:xfrm>
          <a:custGeom>
            <a:avLst/>
            <a:gdLst>
              <a:gd name="T0" fmla="*/ 44 w 118"/>
              <a:gd name="T1" fmla="*/ 2 h 139"/>
              <a:gd name="T2" fmla="*/ 69 w 118"/>
              <a:gd name="T3" fmla="*/ 15 h 139"/>
              <a:gd name="T4" fmla="*/ 92 w 118"/>
              <a:gd name="T5" fmla="*/ 0 h 139"/>
              <a:gd name="T6" fmla="*/ 116 w 118"/>
              <a:gd name="T7" fmla="*/ 12 h 139"/>
              <a:gd name="T8" fmla="*/ 118 w 118"/>
              <a:gd name="T9" fmla="*/ 40 h 139"/>
              <a:gd name="T10" fmla="*/ 95 w 118"/>
              <a:gd name="T11" fmla="*/ 54 h 139"/>
              <a:gd name="T12" fmla="*/ 96 w 118"/>
              <a:gd name="T13" fmla="*/ 82 h 139"/>
              <a:gd name="T14" fmla="*/ 73 w 118"/>
              <a:gd name="T15" fmla="*/ 97 h 139"/>
              <a:gd name="T16" fmla="*/ 75 w 118"/>
              <a:gd name="T17" fmla="*/ 124 h 139"/>
              <a:gd name="T18" fmla="*/ 52 w 118"/>
              <a:gd name="T19" fmla="*/ 139 h 139"/>
              <a:gd name="T20" fmla="*/ 28 w 118"/>
              <a:gd name="T21" fmla="*/ 127 h 139"/>
              <a:gd name="T22" fmla="*/ 26 w 118"/>
              <a:gd name="T23" fmla="*/ 99 h 139"/>
              <a:gd name="T24" fmla="*/ 2 w 118"/>
              <a:gd name="T25" fmla="*/ 87 h 139"/>
              <a:gd name="T26" fmla="*/ 0 w 118"/>
              <a:gd name="T27" fmla="*/ 59 h 139"/>
              <a:gd name="T28" fmla="*/ 23 w 118"/>
              <a:gd name="T29" fmla="*/ 45 h 139"/>
              <a:gd name="T30" fmla="*/ 22 w 118"/>
              <a:gd name="T31" fmla="*/ 18 h 139"/>
              <a:gd name="T32" fmla="*/ 44 w 118"/>
              <a:gd name="T33" fmla="*/ 2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8" h="139">
                <a:moveTo>
                  <a:pt x="44" y="2"/>
                </a:moveTo>
                <a:lnTo>
                  <a:pt x="69" y="15"/>
                </a:lnTo>
                <a:lnTo>
                  <a:pt x="92" y="0"/>
                </a:lnTo>
                <a:lnTo>
                  <a:pt x="116" y="12"/>
                </a:lnTo>
                <a:lnTo>
                  <a:pt x="118" y="40"/>
                </a:lnTo>
                <a:lnTo>
                  <a:pt x="95" y="54"/>
                </a:lnTo>
                <a:lnTo>
                  <a:pt x="96" y="82"/>
                </a:lnTo>
                <a:lnTo>
                  <a:pt x="73" y="97"/>
                </a:lnTo>
                <a:lnTo>
                  <a:pt x="75" y="124"/>
                </a:lnTo>
                <a:lnTo>
                  <a:pt x="52" y="139"/>
                </a:lnTo>
                <a:lnTo>
                  <a:pt x="28" y="127"/>
                </a:lnTo>
                <a:lnTo>
                  <a:pt x="26" y="99"/>
                </a:lnTo>
                <a:lnTo>
                  <a:pt x="2" y="87"/>
                </a:lnTo>
                <a:lnTo>
                  <a:pt x="0" y="59"/>
                </a:lnTo>
                <a:lnTo>
                  <a:pt x="23" y="45"/>
                </a:lnTo>
                <a:lnTo>
                  <a:pt x="22" y="18"/>
                </a:lnTo>
                <a:lnTo>
                  <a:pt x="44" y="2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64" name="Freeform 964" title="IL-10">
            <a:extLst>
              <a:ext uri="{FF2B5EF4-FFF2-40B4-BE49-F238E27FC236}">
                <a16:creationId xmlns:a16="http://schemas.microsoft.com/office/drawing/2014/main" id="{310E94B7-75EC-B33B-E7F8-431796B919B2}"/>
              </a:ext>
            </a:extLst>
          </p:cNvPr>
          <p:cNvSpPr>
            <a:spLocks/>
          </p:cNvSpPr>
          <p:nvPr/>
        </p:nvSpPr>
        <p:spPr bwMode="auto">
          <a:xfrm>
            <a:off x="4165837" y="3811553"/>
            <a:ext cx="141686" cy="167924"/>
          </a:xfrm>
          <a:custGeom>
            <a:avLst/>
            <a:gdLst>
              <a:gd name="T0" fmla="*/ 60 w 135"/>
              <a:gd name="T1" fmla="*/ 16 h 160"/>
              <a:gd name="T2" fmla="*/ 83 w 135"/>
              <a:gd name="T3" fmla="*/ 0 h 160"/>
              <a:gd name="T4" fmla="*/ 107 w 135"/>
              <a:gd name="T5" fmla="*/ 13 h 160"/>
              <a:gd name="T6" fmla="*/ 109 w 135"/>
              <a:gd name="T7" fmla="*/ 40 h 160"/>
              <a:gd name="T8" fmla="*/ 133 w 135"/>
              <a:gd name="T9" fmla="*/ 52 h 160"/>
              <a:gd name="T10" fmla="*/ 135 w 135"/>
              <a:gd name="T11" fmla="*/ 80 h 160"/>
              <a:gd name="T12" fmla="*/ 112 w 135"/>
              <a:gd name="T13" fmla="*/ 95 h 160"/>
              <a:gd name="T14" fmla="*/ 113 w 135"/>
              <a:gd name="T15" fmla="*/ 122 h 160"/>
              <a:gd name="T16" fmla="*/ 90 w 135"/>
              <a:gd name="T17" fmla="*/ 137 h 160"/>
              <a:gd name="T18" fmla="*/ 94 w 135"/>
              <a:gd name="T19" fmla="*/ 149 h 160"/>
              <a:gd name="T20" fmla="*/ 83 w 135"/>
              <a:gd name="T21" fmla="*/ 155 h 160"/>
              <a:gd name="T22" fmla="*/ 74 w 135"/>
              <a:gd name="T23" fmla="*/ 160 h 160"/>
              <a:gd name="T24" fmla="*/ 66 w 135"/>
              <a:gd name="T25" fmla="*/ 152 h 160"/>
              <a:gd name="T26" fmla="*/ 61 w 135"/>
              <a:gd name="T27" fmla="*/ 122 h 160"/>
              <a:gd name="T28" fmla="*/ 49 w 135"/>
              <a:gd name="T29" fmla="*/ 105 h 160"/>
              <a:gd name="T30" fmla="*/ 37 w 135"/>
              <a:gd name="T31" fmla="*/ 95 h 160"/>
              <a:gd name="T32" fmla="*/ 29 w 135"/>
              <a:gd name="T33" fmla="*/ 86 h 160"/>
              <a:gd name="T34" fmla="*/ 19 w 135"/>
              <a:gd name="T35" fmla="*/ 75 h 160"/>
              <a:gd name="T36" fmla="*/ 1 w 135"/>
              <a:gd name="T37" fmla="*/ 58 h 160"/>
              <a:gd name="T38" fmla="*/ 0 w 135"/>
              <a:gd name="T39" fmla="*/ 55 h 160"/>
              <a:gd name="T40" fmla="*/ 14 w 135"/>
              <a:gd name="T41" fmla="*/ 45 h 160"/>
              <a:gd name="T42" fmla="*/ 39 w 135"/>
              <a:gd name="T43" fmla="*/ 58 h 160"/>
              <a:gd name="T44" fmla="*/ 62 w 135"/>
              <a:gd name="T45" fmla="*/ 43 h 160"/>
              <a:gd name="T46" fmla="*/ 60 w 135"/>
              <a:gd name="T47" fmla="*/ 16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5" h="160">
                <a:moveTo>
                  <a:pt x="60" y="16"/>
                </a:moveTo>
                <a:lnTo>
                  <a:pt x="83" y="0"/>
                </a:lnTo>
                <a:lnTo>
                  <a:pt x="107" y="13"/>
                </a:lnTo>
                <a:lnTo>
                  <a:pt x="109" y="40"/>
                </a:lnTo>
                <a:lnTo>
                  <a:pt x="133" y="52"/>
                </a:lnTo>
                <a:lnTo>
                  <a:pt x="135" y="80"/>
                </a:lnTo>
                <a:lnTo>
                  <a:pt x="112" y="95"/>
                </a:lnTo>
                <a:lnTo>
                  <a:pt x="113" y="122"/>
                </a:lnTo>
                <a:lnTo>
                  <a:pt x="90" y="137"/>
                </a:lnTo>
                <a:lnTo>
                  <a:pt x="94" y="149"/>
                </a:lnTo>
                <a:lnTo>
                  <a:pt x="83" y="155"/>
                </a:lnTo>
                <a:lnTo>
                  <a:pt x="74" y="160"/>
                </a:lnTo>
                <a:lnTo>
                  <a:pt x="66" y="152"/>
                </a:lnTo>
                <a:lnTo>
                  <a:pt x="61" y="122"/>
                </a:lnTo>
                <a:lnTo>
                  <a:pt x="49" y="105"/>
                </a:lnTo>
                <a:lnTo>
                  <a:pt x="37" y="95"/>
                </a:lnTo>
                <a:lnTo>
                  <a:pt x="29" y="86"/>
                </a:lnTo>
                <a:lnTo>
                  <a:pt x="19" y="75"/>
                </a:lnTo>
                <a:lnTo>
                  <a:pt x="1" y="58"/>
                </a:lnTo>
                <a:lnTo>
                  <a:pt x="0" y="55"/>
                </a:lnTo>
                <a:lnTo>
                  <a:pt x="14" y="45"/>
                </a:lnTo>
                <a:lnTo>
                  <a:pt x="39" y="58"/>
                </a:lnTo>
                <a:lnTo>
                  <a:pt x="62" y="43"/>
                </a:lnTo>
                <a:lnTo>
                  <a:pt x="60" y="16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65" name="Freeform 950" title="IL-9">
            <a:extLst>
              <a:ext uri="{FF2B5EF4-FFF2-40B4-BE49-F238E27FC236}">
                <a16:creationId xmlns:a16="http://schemas.microsoft.com/office/drawing/2014/main" id="{63895FBB-5498-B2E1-9CC8-ABDE3B099E52}"/>
              </a:ext>
            </a:extLst>
          </p:cNvPr>
          <p:cNvSpPr>
            <a:spLocks/>
          </p:cNvSpPr>
          <p:nvPr/>
        </p:nvSpPr>
        <p:spPr bwMode="auto">
          <a:xfrm>
            <a:off x="4399876" y="3667768"/>
            <a:ext cx="134339" cy="149032"/>
          </a:xfrm>
          <a:custGeom>
            <a:avLst/>
            <a:gdLst>
              <a:gd name="T0" fmla="*/ 95 w 128"/>
              <a:gd name="T1" fmla="*/ 97 h 142"/>
              <a:gd name="T2" fmla="*/ 96 w 128"/>
              <a:gd name="T3" fmla="*/ 125 h 142"/>
              <a:gd name="T4" fmla="*/ 74 w 128"/>
              <a:gd name="T5" fmla="*/ 139 h 142"/>
              <a:gd name="T6" fmla="*/ 49 w 128"/>
              <a:gd name="T7" fmla="*/ 127 h 142"/>
              <a:gd name="T8" fmla="*/ 26 w 128"/>
              <a:gd name="T9" fmla="*/ 142 h 142"/>
              <a:gd name="T10" fmla="*/ 2 w 128"/>
              <a:gd name="T11" fmla="*/ 130 h 142"/>
              <a:gd name="T12" fmla="*/ 0 w 128"/>
              <a:gd name="T13" fmla="*/ 102 h 142"/>
              <a:gd name="T14" fmla="*/ 23 w 128"/>
              <a:gd name="T15" fmla="*/ 87 h 142"/>
              <a:gd name="T16" fmla="*/ 22 w 128"/>
              <a:gd name="T17" fmla="*/ 60 h 142"/>
              <a:gd name="T18" fmla="*/ 44 w 128"/>
              <a:gd name="T19" fmla="*/ 45 h 142"/>
              <a:gd name="T20" fmla="*/ 69 w 128"/>
              <a:gd name="T21" fmla="*/ 57 h 142"/>
              <a:gd name="T22" fmla="*/ 92 w 128"/>
              <a:gd name="T23" fmla="*/ 43 h 142"/>
              <a:gd name="T24" fmla="*/ 91 w 128"/>
              <a:gd name="T25" fmla="*/ 15 h 142"/>
              <a:gd name="T26" fmla="*/ 113 w 128"/>
              <a:gd name="T27" fmla="*/ 0 h 142"/>
              <a:gd name="T28" fmla="*/ 124 w 128"/>
              <a:gd name="T29" fmla="*/ 6 h 142"/>
              <a:gd name="T30" fmla="*/ 128 w 128"/>
              <a:gd name="T31" fmla="*/ 87 h 142"/>
              <a:gd name="T32" fmla="*/ 118 w 128"/>
              <a:gd name="T33" fmla="*/ 82 h 142"/>
              <a:gd name="T34" fmla="*/ 95 w 128"/>
              <a:gd name="T35" fmla="*/ 9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8" h="142">
                <a:moveTo>
                  <a:pt x="95" y="97"/>
                </a:moveTo>
                <a:lnTo>
                  <a:pt x="96" y="125"/>
                </a:lnTo>
                <a:lnTo>
                  <a:pt x="74" y="139"/>
                </a:lnTo>
                <a:lnTo>
                  <a:pt x="49" y="127"/>
                </a:lnTo>
                <a:lnTo>
                  <a:pt x="26" y="142"/>
                </a:lnTo>
                <a:lnTo>
                  <a:pt x="2" y="130"/>
                </a:lnTo>
                <a:lnTo>
                  <a:pt x="0" y="102"/>
                </a:lnTo>
                <a:lnTo>
                  <a:pt x="23" y="87"/>
                </a:lnTo>
                <a:lnTo>
                  <a:pt x="22" y="60"/>
                </a:lnTo>
                <a:lnTo>
                  <a:pt x="44" y="45"/>
                </a:lnTo>
                <a:lnTo>
                  <a:pt x="69" y="57"/>
                </a:lnTo>
                <a:lnTo>
                  <a:pt x="92" y="43"/>
                </a:lnTo>
                <a:lnTo>
                  <a:pt x="91" y="15"/>
                </a:lnTo>
                <a:lnTo>
                  <a:pt x="113" y="0"/>
                </a:lnTo>
                <a:lnTo>
                  <a:pt x="124" y="6"/>
                </a:lnTo>
                <a:lnTo>
                  <a:pt x="128" y="87"/>
                </a:lnTo>
                <a:lnTo>
                  <a:pt x="118" y="82"/>
                </a:lnTo>
                <a:lnTo>
                  <a:pt x="95" y="97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66" name="Freeform 954" title="IL-8">
            <a:extLst>
              <a:ext uri="{FF2B5EF4-FFF2-40B4-BE49-F238E27FC236}">
                <a16:creationId xmlns:a16="http://schemas.microsoft.com/office/drawing/2014/main" id="{4FF6B7D5-E104-35DD-4D91-9D47F9F8081B}"/>
              </a:ext>
            </a:extLst>
          </p:cNvPr>
          <p:cNvSpPr>
            <a:spLocks/>
          </p:cNvSpPr>
          <p:nvPr/>
        </p:nvSpPr>
        <p:spPr bwMode="auto">
          <a:xfrm>
            <a:off x="4301220" y="3676164"/>
            <a:ext cx="122794" cy="145884"/>
          </a:xfrm>
          <a:custGeom>
            <a:avLst/>
            <a:gdLst>
              <a:gd name="T0" fmla="*/ 117 w 117"/>
              <a:gd name="T1" fmla="*/ 79 h 139"/>
              <a:gd name="T2" fmla="*/ 94 w 117"/>
              <a:gd name="T3" fmla="*/ 94 h 139"/>
              <a:gd name="T4" fmla="*/ 96 w 117"/>
              <a:gd name="T5" fmla="*/ 122 h 139"/>
              <a:gd name="T6" fmla="*/ 73 w 117"/>
              <a:gd name="T7" fmla="*/ 137 h 139"/>
              <a:gd name="T8" fmla="*/ 48 w 117"/>
              <a:gd name="T9" fmla="*/ 124 h 139"/>
              <a:gd name="T10" fmla="*/ 26 w 117"/>
              <a:gd name="T11" fmla="*/ 139 h 139"/>
              <a:gd name="T12" fmla="*/ 1 w 117"/>
              <a:gd name="T13" fmla="*/ 127 h 139"/>
              <a:gd name="T14" fmla="*/ 0 w 117"/>
              <a:gd name="T15" fmla="*/ 100 h 139"/>
              <a:gd name="T16" fmla="*/ 23 w 117"/>
              <a:gd name="T17" fmla="*/ 84 h 139"/>
              <a:gd name="T18" fmla="*/ 21 w 117"/>
              <a:gd name="T19" fmla="*/ 57 h 139"/>
              <a:gd name="T20" fmla="*/ 44 w 117"/>
              <a:gd name="T21" fmla="*/ 42 h 139"/>
              <a:gd name="T22" fmla="*/ 43 w 117"/>
              <a:gd name="T23" fmla="*/ 15 h 139"/>
              <a:gd name="T24" fmla="*/ 65 w 117"/>
              <a:gd name="T25" fmla="*/ 0 h 139"/>
              <a:gd name="T26" fmla="*/ 90 w 117"/>
              <a:gd name="T27" fmla="*/ 13 h 139"/>
              <a:gd name="T28" fmla="*/ 91 w 117"/>
              <a:gd name="T29" fmla="*/ 40 h 139"/>
              <a:gd name="T30" fmla="*/ 116 w 117"/>
              <a:gd name="T31" fmla="*/ 52 h 139"/>
              <a:gd name="T32" fmla="*/ 117 w 117"/>
              <a:gd name="T33" fmla="*/ 79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7" h="139">
                <a:moveTo>
                  <a:pt x="117" y="79"/>
                </a:moveTo>
                <a:lnTo>
                  <a:pt x="94" y="94"/>
                </a:lnTo>
                <a:lnTo>
                  <a:pt x="96" y="122"/>
                </a:lnTo>
                <a:lnTo>
                  <a:pt x="73" y="137"/>
                </a:lnTo>
                <a:lnTo>
                  <a:pt x="48" y="124"/>
                </a:lnTo>
                <a:lnTo>
                  <a:pt x="26" y="139"/>
                </a:lnTo>
                <a:lnTo>
                  <a:pt x="1" y="127"/>
                </a:lnTo>
                <a:lnTo>
                  <a:pt x="0" y="100"/>
                </a:lnTo>
                <a:lnTo>
                  <a:pt x="23" y="84"/>
                </a:lnTo>
                <a:lnTo>
                  <a:pt x="21" y="57"/>
                </a:lnTo>
                <a:lnTo>
                  <a:pt x="44" y="42"/>
                </a:lnTo>
                <a:lnTo>
                  <a:pt x="43" y="15"/>
                </a:lnTo>
                <a:lnTo>
                  <a:pt x="65" y="0"/>
                </a:lnTo>
                <a:lnTo>
                  <a:pt x="90" y="13"/>
                </a:lnTo>
                <a:lnTo>
                  <a:pt x="91" y="40"/>
                </a:lnTo>
                <a:lnTo>
                  <a:pt x="116" y="52"/>
                </a:lnTo>
                <a:lnTo>
                  <a:pt x="117" y="79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67" name="Freeform 952" title="IL-7">
            <a:extLst>
              <a:ext uri="{FF2B5EF4-FFF2-40B4-BE49-F238E27FC236}">
                <a16:creationId xmlns:a16="http://schemas.microsoft.com/office/drawing/2014/main" id="{7E33F30C-77C4-6BE4-4EB0-A84968595EDC}"/>
              </a:ext>
            </a:extLst>
          </p:cNvPr>
          <p:cNvSpPr>
            <a:spLocks/>
          </p:cNvSpPr>
          <p:nvPr/>
        </p:nvSpPr>
        <p:spPr bwMode="auto">
          <a:xfrm>
            <a:off x="4224605" y="3681412"/>
            <a:ext cx="104952" cy="184716"/>
          </a:xfrm>
          <a:custGeom>
            <a:avLst/>
            <a:gdLst>
              <a:gd name="T0" fmla="*/ 23 w 100"/>
              <a:gd name="T1" fmla="*/ 43 h 176"/>
              <a:gd name="T2" fmla="*/ 21 w 100"/>
              <a:gd name="T3" fmla="*/ 15 h 176"/>
              <a:gd name="T4" fmla="*/ 44 w 100"/>
              <a:gd name="T5" fmla="*/ 0 h 176"/>
              <a:gd name="T6" fmla="*/ 68 w 100"/>
              <a:gd name="T7" fmla="*/ 13 h 176"/>
              <a:gd name="T8" fmla="*/ 70 w 100"/>
              <a:gd name="T9" fmla="*/ 40 h 176"/>
              <a:gd name="T10" fmla="*/ 94 w 100"/>
              <a:gd name="T11" fmla="*/ 52 h 176"/>
              <a:gd name="T12" fmla="*/ 96 w 100"/>
              <a:gd name="T13" fmla="*/ 79 h 176"/>
              <a:gd name="T14" fmla="*/ 73 w 100"/>
              <a:gd name="T15" fmla="*/ 95 h 176"/>
              <a:gd name="T16" fmla="*/ 74 w 100"/>
              <a:gd name="T17" fmla="*/ 122 h 176"/>
              <a:gd name="T18" fmla="*/ 99 w 100"/>
              <a:gd name="T19" fmla="*/ 134 h 176"/>
              <a:gd name="T20" fmla="*/ 100 w 100"/>
              <a:gd name="T21" fmla="*/ 162 h 176"/>
              <a:gd name="T22" fmla="*/ 77 w 100"/>
              <a:gd name="T23" fmla="*/ 176 h 176"/>
              <a:gd name="T24" fmla="*/ 53 w 100"/>
              <a:gd name="T25" fmla="*/ 164 h 176"/>
              <a:gd name="T26" fmla="*/ 51 w 100"/>
              <a:gd name="T27" fmla="*/ 137 h 176"/>
              <a:gd name="T28" fmla="*/ 27 w 100"/>
              <a:gd name="T29" fmla="*/ 124 h 176"/>
              <a:gd name="T30" fmla="*/ 26 w 100"/>
              <a:gd name="T31" fmla="*/ 97 h 176"/>
              <a:gd name="T32" fmla="*/ 1 w 100"/>
              <a:gd name="T33" fmla="*/ 85 h 176"/>
              <a:gd name="T34" fmla="*/ 0 w 100"/>
              <a:gd name="T35" fmla="*/ 57 h 176"/>
              <a:gd name="T36" fmla="*/ 23 w 100"/>
              <a:gd name="T37" fmla="*/ 43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0" h="176">
                <a:moveTo>
                  <a:pt x="23" y="43"/>
                </a:moveTo>
                <a:lnTo>
                  <a:pt x="21" y="15"/>
                </a:lnTo>
                <a:lnTo>
                  <a:pt x="44" y="0"/>
                </a:lnTo>
                <a:lnTo>
                  <a:pt x="68" y="13"/>
                </a:lnTo>
                <a:lnTo>
                  <a:pt x="70" y="40"/>
                </a:lnTo>
                <a:lnTo>
                  <a:pt x="94" y="52"/>
                </a:lnTo>
                <a:lnTo>
                  <a:pt x="96" y="79"/>
                </a:lnTo>
                <a:lnTo>
                  <a:pt x="73" y="95"/>
                </a:lnTo>
                <a:lnTo>
                  <a:pt x="74" y="122"/>
                </a:lnTo>
                <a:lnTo>
                  <a:pt x="99" y="134"/>
                </a:lnTo>
                <a:lnTo>
                  <a:pt x="100" y="162"/>
                </a:lnTo>
                <a:lnTo>
                  <a:pt x="77" y="176"/>
                </a:lnTo>
                <a:lnTo>
                  <a:pt x="53" y="164"/>
                </a:lnTo>
                <a:lnTo>
                  <a:pt x="51" y="137"/>
                </a:lnTo>
                <a:lnTo>
                  <a:pt x="27" y="124"/>
                </a:lnTo>
                <a:lnTo>
                  <a:pt x="26" y="97"/>
                </a:lnTo>
                <a:lnTo>
                  <a:pt x="1" y="85"/>
                </a:lnTo>
                <a:lnTo>
                  <a:pt x="0" y="57"/>
                </a:lnTo>
                <a:lnTo>
                  <a:pt x="23" y="43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68" name="Freeform 963" title="IL-6">
            <a:extLst>
              <a:ext uri="{FF2B5EF4-FFF2-40B4-BE49-F238E27FC236}">
                <a16:creationId xmlns:a16="http://schemas.microsoft.com/office/drawing/2014/main" id="{C9C2A4EF-ABB3-202B-89E5-DDADB7DD0B28}"/>
              </a:ext>
            </a:extLst>
          </p:cNvPr>
          <p:cNvSpPr>
            <a:spLocks/>
          </p:cNvSpPr>
          <p:nvPr/>
        </p:nvSpPr>
        <p:spPr bwMode="auto">
          <a:xfrm>
            <a:off x="4150094" y="3684563"/>
            <a:ext cx="102853" cy="187865"/>
          </a:xfrm>
          <a:custGeom>
            <a:avLst/>
            <a:gdLst>
              <a:gd name="T0" fmla="*/ 23 w 98"/>
              <a:gd name="T1" fmla="*/ 69 h 179"/>
              <a:gd name="T2" fmla="*/ 30 w 98"/>
              <a:gd name="T3" fmla="*/ 65 h 179"/>
              <a:gd name="T4" fmla="*/ 34 w 98"/>
              <a:gd name="T5" fmla="*/ 60 h 179"/>
              <a:gd name="T6" fmla="*/ 35 w 98"/>
              <a:gd name="T7" fmla="*/ 50 h 179"/>
              <a:gd name="T8" fmla="*/ 38 w 98"/>
              <a:gd name="T9" fmla="*/ 42 h 179"/>
              <a:gd name="T10" fmla="*/ 46 w 98"/>
              <a:gd name="T11" fmla="*/ 35 h 179"/>
              <a:gd name="T12" fmla="*/ 48 w 98"/>
              <a:gd name="T13" fmla="*/ 13 h 179"/>
              <a:gd name="T14" fmla="*/ 68 w 98"/>
              <a:gd name="T15" fmla="*/ 0 h 179"/>
              <a:gd name="T16" fmla="*/ 92 w 98"/>
              <a:gd name="T17" fmla="*/ 12 h 179"/>
              <a:gd name="T18" fmla="*/ 94 w 98"/>
              <a:gd name="T19" fmla="*/ 40 h 179"/>
              <a:gd name="T20" fmla="*/ 71 w 98"/>
              <a:gd name="T21" fmla="*/ 54 h 179"/>
              <a:gd name="T22" fmla="*/ 72 w 98"/>
              <a:gd name="T23" fmla="*/ 82 h 179"/>
              <a:gd name="T24" fmla="*/ 97 w 98"/>
              <a:gd name="T25" fmla="*/ 94 h 179"/>
              <a:gd name="T26" fmla="*/ 98 w 98"/>
              <a:gd name="T27" fmla="*/ 121 h 179"/>
              <a:gd name="T28" fmla="*/ 75 w 98"/>
              <a:gd name="T29" fmla="*/ 137 h 179"/>
              <a:gd name="T30" fmla="*/ 77 w 98"/>
              <a:gd name="T31" fmla="*/ 164 h 179"/>
              <a:gd name="T32" fmla="*/ 54 w 98"/>
              <a:gd name="T33" fmla="*/ 179 h 179"/>
              <a:gd name="T34" fmla="*/ 29 w 98"/>
              <a:gd name="T35" fmla="*/ 166 h 179"/>
              <a:gd name="T36" fmla="*/ 15 w 98"/>
              <a:gd name="T37" fmla="*/ 176 h 179"/>
              <a:gd name="T38" fmla="*/ 9 w 98"/>
              <a:gd name="T39" fmla="*/ 162 h 179"/>
              <a:gd name="T40" fmla="*/ 0 w 98"/>
              <a:gd name="T41" fmla="*/ 135 h 179"/>
              <a:gd name="T42" fmla="*/ 3 w 98"/>
              <a:gd name="T43" fmla="*/ 103 h 179"/>
              <a:gd name="T44" fmla="*/ 9 w 98"/>
              <a:gd name="T45" fmla="*/ 101 h 179"/>
              <a:gd name="T46" fmla="*/ 14 w 98"/>
              <a:gd name="T47" fmla="*/ 94 h 179"/>
              <a:gd name="T48" fmla="*/ 12 w 98"/>
              <a:gd name="T49" fmla="*/ 87 h 179"/>
              <a:gd name="T50" fmla="*/ 7 w 98"/>
              <a:gd name="T51" fmla="*/ 80 h 179"/>
              <a:gd name="T52" fmla="*/ 10 w 98"/>
              <a:gd name="T53" fmla="*/ 74 h 179"/>
              <a:gd name="T54" fmla="*/ 18 w 98"/>
              <a:gd name="T55" fmla="*/ 70 h 179"/>
              <a:gd name="T56" fmla="*/ 23 w 98"/>
              <a:gd name="T57" fmla="*/ 69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8" h="179">
                <a:moveTo>
                  <a:pt x="23" y="69"/>
                </a:moveTo>
                <a:lnTo>
                  <a:pt x="30" y="65"/>
                </a:lnTo>
                <a:lnTo>
                  <a:pt x="34" y="60"/>
                </a:lnTo>
                <a:lnTo>
                  <a:pt x="35" y="50"/>
                </a:lnTo>
                <a:lnTo>
                  <a:pt x="38" y="42"/>
                </a:lnTo>
                <a:lnTo>
                  <a:pt x="46" y="35"/>
                </a:lnTo>
                <a:lnTo>
                  <a:pt x="48" y="13"/>
                </a:lnTo>
                <a:lnTo>
                  <a:pt x="68" y="0"/>
                </a:lnTo>
                <a:lnTo>
                  <a:pt x="92" y="12"/>
                </a:lnTo>
                <a:lnTo>
                  <a:pt x="94" y="40"/>
                </a:lnTo>
                <a:lnTo>
                  <a:pt x="71" y="54"/>
                </a:lnTo>
                <a:lnTo>
                  <a:pt x="72" y="82"/>
                </a:lnTo>
                <a:lnTo>
                  <a:pt x="97" y="94"/>
                </a:lnTo>
                <a:lnTo>
                  <a:pt x="98" y="121"/>
                </a:lnTo>
                <a:lnTo>
                  <a:pt x="75" y="137"/>
                </a:lnTo>
                <a:lnTo>
                  <a:pt x="77" y="164"/>
                </a:lnTo>
                <a:lnTo>
                  <a:pt x="54" y="179"/>
                </a:lnTo>
                <a:lnTo>
                  <a:pt x="29" y="166"/>
                </a:lnTo>
                <a:lnTo>
                  <a:pt x="15" y="176"/>
                </a:lnTo>
                <a:lnTo>
                  <a:pt x="9" y="162"/>
                </a:lnTo>
                <a:lnTo>
                  <a:pt x="0" y="135"/>
                </a:lnTo>
                <a:lnTo>
                  <a:pt x="3" y="103"/>
                </a:lnTo>
                <a:lnTo>
                  <a:pt x="9" y="101"/>
                </a:lnTo>
                <a:lnTo>
                  <a:pt x="14" y="94"/>
                </a:lnTo>
                <a:lnTo>
                  <a:pt x="12" y="87"/>
                </a:lnTo>
                <a:lnTo>
                  <a:pt x="7" y="80"/>
                </a:lnTo>
                <a:lnTo>
                  <a:pt x="10" y="74"/>
                </a:lnTo>
                <a:lnTo>
                  <a:pt x="18" y="70"/>
                </a:lnTo>
                <a:lnTo>
                  <a:pt x="23" y="69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69" name="Freeform 951" title="IL-5">
            <a:extLst>
              <a:ext uri="{FF2B5EF4-FFF2-40B4-BE49-F238E27FC236}">
                <a16:creationId xmlns:a16="http://schemas.microsoft.com/office/drawing/2014/main" id="{20C65045-DC31-30DD-6594-49C203FA5DA2}"/>
              </a:ext>
            </a:extLst>
          </p:cNvPr>
          <p:cNvSpPr>
            <a:spLocks/>
          </p:cNvSpPr>
          <p:nvPr/>
        </p:nvSpPr>
        <p:spPr bwMode="auto">
          <a:xfrm>
            <a:off x="4395677" y="3582757"/>
            <a:ext cx="134339" cy="147983"/>
          </a:xfrm>
          <a:custGeom>
            <a:avLst/>
            <a:gdLst>
              <a:gd name="T0" fmla="*/ 128 w 128"/>
              <a:gd name="T1" fmla="*/ 87 h 141"/>
              <a:gd name="T2" fmla="*/ 117 w 128"/>
              <a:gd name="T3" fmla="*/ 81 h 141"/>
              <a:gd name="T4" fmla="*/ 95 w 128"/>
              <a:gd name="T5" fmla="*/ 96 h 141"/>
              <a:gd name="T6" fmla="*/ 96 w 128"/>
              <a:gd name="T7" fmla="*/ 124 h 141"/>
              <a:gd name="T8" fmla="*/ 73 w 128"/>
              <a:gd name="T9" fmla="*/ 138 h 141"/>
              <a:gd name="T10" fmla="*/ 48 w 128"/>
              <a:gd name="T11" fmla="*/ 126 h 141"/>
              <a:gd name="T12" fmla="*/ 26 w 128"/>
              <a:gd name="T13" fmla="*/ 141 h 141"/>
              <a:gd name="T14" fmla="*/ 1 w 128"/>
              <a:gd name="T15" fmla="*/ 129 h 141"/>
              <a:gd name="T16" fmla="*/ 0 w 128"/>
              <a:gd name="T17" fmla="*/ 102 h 141"/>
              <a:gd name="T18" fmla="*/ 23 w 128"/>
              <a:gd name="T19" fmla="*/ 86 h 141"/>
              <a:gd name="T20" fmla="*/ 21 w 128"/>
              <a:gd name="T21" fmla="*/ 59 h 141"/>
              <a:gd name="T22" fmla="*/ 44 w 128"/>
              <a:gd name="T23" fmla="*/ 44 h 141"/>
              <a:gd name="T24" fmla="*/ 68 w 128"/>
              <a:gd name="T25" fmla="*/ 57 h 141"/>
              <a:gd name="T26" fmla="*/ 92 w 128"/>
              <a:gd name="T27" fmla="*/ 41 h 141"/>
              <a:gd name="T28" fmla="*/ 90 w 128"/>
              <a:gd name="T29" fmla="*/ 14 h 141"/>
              <a:gd name="T30" fmla="*/ 113 w 128"/>
              <a:gd name="T31" fmla="*/ 0 h 141"/>
              <a:gd name="T32" fmla="*/ 114 w 128"/>
              <a:gd name="T33" fmla="*/ 0 h 141"/>
              <a:gd name="T34" fmla="*/ 114 w 128"/>
              <a:gd name="T35" fmla="*/ 1 h 141"/>
              <a:gd name="T36" fmla="*/ 119 w 128"/>
              <a:gd name="T37" fmla="*/ 9 h 141"/>
              <a:gd name="T38" fmla="*/ 125 w 128"/>
              <a:gd name="T39" fmla="*/ 22 h 141"/>
              <a:gd name="T40" fmla="*/ 128 w 128"/>
              <a:gd name="T41" fmla="*/ 87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41">
                <a:moveTo>
                  <a:pt x="128" y="87"/>
                </a:moveTo>
                <a:lnTo>
                  <a:pt x="117" y="81"/>
                </a:lnTo>
                <a:lnTo>
                  <a:pt x="95" y="96"/>
                </a:lnTo>
                <a:lnTo>
                  <a:pt x="96" y="124"/>
                </a:lnTo>
                <a:lnTo>
                  <a:pt x="73" y="138"/>
                </a:lnTo>
                <a:lnTo>
                  <a:pt x="48" y="126"/>
                </a:lnTo>
                <a:lnTo>
                  <a:pt x="26" y="141"/>
                </a:lnTo>
                <a:lnTo>
                  <a:pt x="1" y="129"/>
                </a:lnTo>
                <a:lnTo>
                  <a:pt x="0" y="102"/>
                </a:lnTo>
                <a:lnTo>
                  <a:pt x="23" y="86"/>
                </a:lnTo>
                <a:lnTo>
                  <a:pt x="21" y="59"/>
                </a:lnTo>
                <a:lnTo>
                  <a:pt x="44" y="44"/>
                </a:lnTo>
                <a:lnTo>
                  <a:pt x="68" y="57"/>
                </a:lnTo>
                <a:lnTo>
                  <a:pt x="92" y="41"/>
                </a:lnTo>
                <a:lnTo>
                  <a:pt x="90" y="14"/>
                </a:lnTo>
                <a:lnTo>
                  <a:pt x="113" y="0"/>
                </a:lnTo>
                <a:lnTo>
                  <a:pt x="114" y="0"/>
                </a:lnTo>
                <a:lnTo>
                  <a:pt x="114" y="1"/>
                </a:lnTo>
                <a:lnTo>
                  <a:pt x="119" y="9"/>
                </a:lnTo>
                <a:lnTo>
                  <a:pt x="125" y="22"/>
                </a:lnTo>
                <a:lnTo>
                  <a:pt x="128" y="87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70" name="Freeform 955" title="IL-4">
            <a:extLst>
              <a:ext uri="{FF2B5EF4-FFF2-40B4-BE49-F238E27FC236}">
                <a16:creationId xmlns:a16="http://schemas.microsoft.com/office/drawing/2014/main" id="{7E0A68DF-1CFD-9752-3571-046F855298E5}"/>
              </a:ext>
            </a:extLst>
          </p:cNvPr>
          <p:cNvSpPr>
            <a:spLocks/>
          </p:cNvSpPr>
          <p:nvPr/>
        </p:nvSpPr>
        <p:spPr bwMode="auto">
          <a:xfrm>
            <a:off x="4295972" y="3588005"/>
            <a:ext cx="145884" cy="147983"/>
          </a:xfrm>
          <a:custGeom>
            <a:avLst/>
            <a:gdLst>
              <a:gd name="T0" fmla="*/ 66 w 139"/>
              <a:gd name="T1" fmla="*/ 2 h 141"/>
              <a:gd name="T2" fmla="*/ 90 w 139"/>
              <a:gd name="T3" fmla="*/ 14 h 141"/>
              <a:gd name="T4" fmla="*/ 113 w 139"/>
              <a:gd name="T5" fmla="*/ 0 h 141"/>
              <a:gd name="T6" fmla="*/ 138 w 139"/>
              <a:gd name="T7" fmla="*/ 12 h 141"/>
              <a:gd name="T8" fmla="*/ 139 w 139"/>
              <a:gd name="T9" fmla="*/ 39 h 141"/>
              <a:gd name="T10" fmla="*/ 116 w 139"/>
              <a:gd name="T11" fmla="*/ 54 h 141"/>
              <a:gd name="T12" fmla="*/ 118 w 139"/>
              <a:gd name="T13" fmla="*/ 81 h 141"/>
              <a:gd name="T14" fmla="*/ 95 w 139"/>
              <a:gd name="T15" fmla="*/ 97 h 141"/>
              <a:gd name="T16" fmla="*/ 70 w 139"/>
              <a:gd name="T17" fmla="*/ 84 h 141"/>
              <a:gd name="T18" fmla="*/ 48 w 139"/>
              <a:gd name="T19" fmla="*/ 99 h 141"/>
              <a:gd name="T20" fmla="*/ 49 w 139"/>
              <a:gd name="T21" fmla="*/ 126 h 141"/>
              <a:gd name="T22" fmla="*/ 26 w 139"/>
              <a:gd name="T23" fmla="*/ 141 h 141"/>
              <a:gd name="T24" fmla="*/ 2 w 139"/>
              <a:gd name="T25" fmla="*/ 129 h 141"/>
              <a:gd name="T26" fmla="*/ 0 w 139"/>
              <a:gd name="T27" fmla="*/ 102 h 141"/>
              <a:gd name="T28" fmla="*/ 23 w 139"/>
              <a:gd name="T29" fmla="*/ 87 h 141"/>
              <a:gd name="T30" fmla="*/ 22 w 139"/>
              <a:gd name="T31" fmla="*/ 59 h 141"/>
              <a:gd name="T32" fmla="*/ 45 w 139"/>
              <a:gd name="T33" fmla="*/ 44 h 141"/>
              <a:gd name="T34" fmla="*/ 43 w 139"/>
              <a:gd name="T35" fmla="*/ 17 h 141"/>
              <a:gd name="T36" fmla="*/ 66 w 139"/>
              <a:gd name="T37" fmla="*/ 2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9" h="141">
                <a:moveTo>
                  <a:pt x="66" y="2"/>
                </a:moveTo>
                <a:lnTo>
                  <a:pt x="90" y="14"/>
                </a:lnTo>
                <a:lnTo>
                  <a:pt x="113" y="0"/>
                </a:lnTo>
                <a:lnTo>
                  <a:pt x="138" y="12"/>
                </a:lnTo>
                <a:lnTo>
                  <a:pt x="139" y="39"/>
                </a:lnTo>
                <a:lnTo>
                  <a:pt x="116" y="54"/>
                </a:lnTo>
                <a:lnTo>
                  <a:pt x="118" y="81"/>
                </a:lnTo>
                <a:lnTo>
                  <a:pt x="95" y="97"/>
                </a:lnTo>
                <a:lnTo>
                  <a:pt x="70" y="84"/>
                </a:lnTo>
                <a:lnTo>
                  <a:pt x="48" y="99"/>
                </a:lnTo>
                <a:lnTo>
                  <a:pt x="49" y="126"/>
                </a:lnTo>
                <a:lnTo>
                  <a:pt x="26" y="141"/>
                </a:lnTo>
                <a:lnTo>
                  <a:pt x="2" y="129"/>
                </a:lnTo>
                <a:lnTo>
                  <a:pt x="0" y="102"/>
                </a:lnTo>
                <a:lnTo>
                  <a:pt x="23" y="87"/>
                </a:lnTo>
                <a:lnTo>
                  <a:pt x="22" y="59"/>
                </a:lnTo>
                <a:lnTo>
                  <a:pt x="45" y="44"/>
                </a:lnTo>
                <a:lnTo>
                  <a:pt x="43" y="17"/>
                </a:lnTo>
                <a:lnTo>
                  <a:pt x="66" y="2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71" name="Freeform 962" title="IL-3">
            <a:extLst>
              <a:ext uri="{FF2B5EF4-FFF2-40B4-BE49-F238E27FC236}">
                <a16:creationId xmlns:a16="http://schemas.microsoft.com/office/drawing/2014/main" id="{7F2C39A2-EBC2-0809-3E56-C26927F33211}"/>
              </a:ext>
            </a:extLst>
          </p:cNvPr>
          <p:cNvSpPr>
            <a:spLocks/>
          </p:cNvSpPr>
          <p:nvPr/>
        </p:nvSpPr>
        <p:spPr bwMode="auto">
          <a:xfrm>
            <a:off x="4186826" y="3551273"/>
            <a:ext cx="156379" cy="146933"/>
          </a:xfrm>
          <a:custGeom>
            <a:avLst/>
            <a:gdLst>
              <a:gd name="T0" fmla="*/ 147 w 149"/>
              <a:gd name="T1" fmla="*/ 52 h 140"/>
              <a:gd name="T2" fmla="*/ 149 w 149"/>
              <a:gd name="T3" fmla="*/ 79 h 140"/>
              <a:gd name="T4" fmla="*/ 126 w 149"/>
              <a:gd name="T5" fmla="*/ 94 h 140"/>
              <a:gd name="T6" fmla="*/ 127 w 149"/>
              <a:gd name="T7" fmla="*/ 122 h 140"/>
              <a:gd name="T8" fmla="*/ 104 w 149"/>
              <a:gd name="T9" fmla="*/ 137 h 140"/>
              <a:gd name="T10" fmla="*/ 80 w 149"/>
              <a:gd name="T11" fmla="*/ 124 h 140"/>
              <a:gd name="T12" fmla="*/ 57 w 149"/>
              <a:gd name="T13" fmla="*/ 139 h 140"/>
              <a:gd name="T14" fmla="*/ 33 w 149"/>
              <a:gd name="T15" fmla="*/ 127 h 140"/>
              <a:gd name="T16" fmla="*/ 13 w 149"/>
              <a:gd name="T17" fmla="*/ 140 h 140"/>
              <a:gd name="T18" fmla="*/ 13 w 149"/>
              <a:gd name="T19" fmla="*/ 138 h 140"/>
              <a:gd name="T20" fmla="*/ 6 w 149"/>
              <a:gd name="T21" fmla="*/ 129 h 140"/>
              <a:gd name="T22" fmla="*/ 0 w 149"/>
              <a:gd name="T23" fmla="*/ 122 h 140"/>
              <a:gd name="T24" fmla="*/ 1 w 149"/>
              <a:gd name="T25" fmla="*/ 109 h 140"/>
              <a:gd name="T26" fmla="*/ 7 w 149"/>
              <a:gd name="T27" fmla="*/ 100 h 140"/>
              <a:gd name="T28" fmla="*/ 16 w 149"/>
              <a:gd name="T29" fmla="*/ 95 h 140"/>
              <a:gd name="T30" fmla="*/ 25 w 149"/>
              <a:gd name="T31" fmla="*/ 93 h 140"/>
              <a:gd name="T32" fmla="*/ 42 w 149"/>
              <a:gd name="T33" fmla="*/ 92 h 140"/>
              <a:gd name="T34" fmla="*/ 50 w 149"/>
              <a:gd name="T35" fmla="*/ 85 h 140"/>
              <a:gd name="T36" fmla="*/ 60 w 149"/>
              <a:gd name="T37" fmla="*/ 85 h 140"/>
              <a:gd name="T38" fmla="*/ 66 w 149"/>
              <a:gd name="T39" fmla="*/ 78 h 140"/>
              <a:gd name="T40" fmla="*/ 67 w 149"/>
              <a:gd name="T41" fmla="*/ 66 h 140"/>
              <a:gd name="T42" fmla="*/ 72 w 149"/>
              <a:gd name="T43" fmla="*/ 58 h 140"/>
              <a:gd name="T44" fmla="*/ 80 w 149"/>
              <a:gd name="T45" fmla="*/ 50 h 140"/>
              <a:gd name="T46" fmla="*/ 83 w 149"/>
              <a:gd name="T47" fmla="*/ 41 h 140"/>
              <a:gd name="T48" fmla="*/ 85 w 149"/>
              <a:gd name="T49" fmla="*/ 25 h 140"/>
              <a:gd name="T50" fmla="*/ 82 w 149"/>
              <a:gd name="T51" fmla="*/ 15 h 140"/>
              <a:gd name="T52" fmla="*/ 78 w 149"/>
              <a:gd name="T53" fmla="*/ 12 h 140"/>
              <a:gd name="T54" fmla="*/ 97 w 149"/>
              <a:gd name="T55" fmla="*/ 0 h 140"/>
              <a:gd name="T56" fmla="*/ 121 w 149"/>
              <a:gd name="T57" fmla="*/ 12 h 140"/>
              <a:gd name="T58" fmla="*/ 123 w 149"/>
              <a:gd name="T59" fmla="*/ 40 h 140"/>
              <a:gd name="T60" fmla="*/ 147 w 149"/>
              <a:gd name="T61" fmla="*/ 52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9" h="140">
                <a:moveTo>
                  <a:pt x="147" y="52"/>
                </a:moveTo>
                <a:lnTo>
                  <a:pt x="149" y="79"/>
                </a:lnTo>
                <a:lnTo>
                  <a:pt x="126" y="94"/>
                </a:lnTo>
                <a:lnTo>
                  <a:pt x="127" y="122"/>
                </a:lnTo>
                <a:lnTo>
                  <a:pt x="104" y="137"/>
                </a:lnTo>
                <a:lnTo>
                  <a:pt x="80" y="124"/>
                </a:lnTo>
                <a:lnTo>
                  <a:pt x="57" y="139"/>
                </a:lnTo>
                <a:lnTo>
                  <a:pt x="33" y="127"/>
                </a:lnTo>
                <a:lnTo>
                  <a:pt x="13" y="140"/>
                </a:lnTo>
                <a:lnTo>
                  <a:pt x="13" y="138"/>
                </a:lnTo>
                <a:lnTo>
                  <a:pt x="6" y="129"/>
                </a:lnTo>
                <a:lnTo>
                  <a:pt x="0" y="122"/>
                </a:lnTo>
                <a:lnTo>
                  <a:pt x="1" y="109"/>
                </a:lnTo>
                <a:lnTo>
                  <a:pt x="7" y="100"/>
                </a:lnTo>
                <a:lnTo>
                  <a:pt x="16" y="95"/>
                </a:lnTo>
                <a:lnTo>
                  <a:pt x="25" y="93"/>
                </a:lnTo>
                <a:lnTo>
                  <a:pt x="42" y="92"/>
                </a:lnTo>
                <a:lnTo>
                  <a:pt x="50" y="85"/>
                </a:lnTo>
                <a:lnTo>
                  <a:pt x="60" y="85"/>
                </a:lnTo>
                <a:lnTo>
                  <a:pt x="66" y="78"/>
                </a:lnTo>
                <a:lnTo>
                  <a:pt x="67" y="66"/>
                </a:lnTo>
                <a:lnTo>
                  <a:pt x="72" y="58"/>
                </a:lnTo>
                <a:lnTo>
                  <a:pt x="80" y="50"/>
                </a:lnTo>
                <a:lnTo>
                  <a:pt x="83" y="41"/>
                </a:lnTo>
                <a:lnTo>
                  <a:pt x="85" y="25"/>
                </a:lnTo>
                <a:lnTo>
                  <a:pt x="82" y="15"/>
                </a:lnTo>
                <a:lnTo>
                  <a:pt x="78" y="12"/>
                </a:lnTo>
                <a:lnTo>
                  <a:pt x="97" y="0"/>
                </a:lnTo>
                <a:lnTo>
                  <a:pt x="121" y="12"/>
                </a:lnTo>
                <a:lnTo>
                  <a:pt x="123" y="40"/>
                </a:lnTo>
                <a:lnTo>
                  <a:pt x="147" y="52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72" name="Freeform 956" title="IL-2">
            <a:extLst>
              <a:ext uri="{FF2B5EF4-FFF2-40B4-BE49-F238E27FC236}">
                <a16:creationId xmlns:a16="http://schemas.microsoft.com/office/drawing/2014/main" id="{06BC1099-E441-B96D-B18D-A596CD4B3B9C}"/>
              </a:ext>
            </a:extLst>
          </p:cNvPr>
          <p:cNvSpPr>
            <a:spLocks/>
          </p:cNvSpPr>
          <p:nvPr/>
        </p:nvSpPr>
        <p:spPr bwMode="auto">
          <a:xfrm>
            <a:off x="4386231" y="3500894"/>
            <a:ext cx="129091" cy="141685"/>
          </a:xfrm>
          <a:custGeom>
            <a:avLst/>
            <a:gdLst>
              <a:gd name="T0" fmla="*/ 101 w 123"/>
              <a:gd name="T1" fmla="*/ 27 h 135"/>
              <a:gd name="T2" fmla="*/ 105 w 123"/>
              <a:gd name="T3" fmla="*/ 35 h 135"/>
              <a:gd name="T4" fmla="*/ 109 w 123"/>
              <a:gd name="T5" fmla="*/ 42 h 135"/>
              <a:gd name="T6" fmla="*/ 114 w 123"/>
              <a:gd name="T7" fmla="*/ 49 h 135"/>
              <a:gd name="T8" fmla="*/ 120 w 123"/>
              <a:gd name="T9" fmla="*/ 54 h 135"/>
              <a:gd name="T10" fmla="*/ 120 w 123"/>
              <a:gd name="T11" fmla="*/ 62 h 135"/>
              <a:gd name="T12" fmla="*/ 122 w 123"/>
              <a:gd name="T13" fmla="*/ 67 h 135"/>
              <a:gd name="T14" fmla="*/ 123 w 123"/>
              <a:gd name="T15" fmla="*/ 78 h 135"/>
              <a:gd name="T16" fmla="*/ 122 w 123"/>
              <a:gd name="T17" fmla="*/ 78 h 135"/>
              <a:gd name="T18" fmla="*/ 99 w 123"/>
              <a:gd name="T19" fmla="*/ 92 h 135"/>
              <a:gd name="T20" fmla="*/ 101 w 123"/>
              <a:gd name="T21" fmla="*/ 119 h 135"/>
              <a:gd name="T22" fmla="*/ 77 w 123"/>
              <a:gd name="T23" fmla="*/ 135 h 135"/>
              <a:gd name="T24" fmla="*/ 53 w 123"/>
              <a:gd name="T25" fmla="*/ 122 h 135"/>
              <a:gd name="T26" fmla="*/ 52 w 123"/>
              <a:gd name="T27" fmla="*/ 95 h 135"/>
              <a:gd name="T28" fmla="*/ 27 w 123"/>
              <a:gd name="T29" fmla="*/ 83 h 135"/>
              <a:gd name="T30" fmla="*/ 26 w 123"/>
              <a:gd name="T31" fmla="*/ 55 h 135"/>
              <a:gd name="T32" fmla="*/ 1 w 123"/>
              <a:gd name="T33" fmla="*/ 43 h 135"/>
              <a:gd name="T34" fmla="*/ 0 w 123"/>
              <a:gd name="T35" fmla="*/ 15 h 135"/>
              <a:gd name="T36" fmla="*/ 13 w 123"/>
              <a:gd name="T37" fmla="*/ 7 h 135"/>
              <a:gd name="T38" fmla="*/ 102 w 123"/>
              <a:gd name="T39" fmla="*/ 0 h 135"/>
              <a:gd name="T40" fmla="*/ 102 w 123"/>
              <a:gd name="T41" fmla="*/ 11 h 135"/>
              <a:gd name="T42" fmla="*/ 101 w 123"/>
              <a:gd name="T43" fmla="*/ 21 h 135"/>
              <a:gd name="T44" fmla="*/ 101 w 123"/>
              <a:gd name="T45" fmla="*/ 27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3" h="135">
                <a:moveTo>
                  <a:pt x="101" y="27"/>
                </a:moveTo>
                <a:lnTo>
                  <a:pt x="105" y="35"/>
                </a:lnTo>
                <a:lnTo>
                  <a:pt x="109" y="42"/>
                </a:lnTo>
                <a:lnTo>
                  <a:pt x="114" y="49"/>
                </a:lnTo>
                <a:lnTo>
                  <a:pt x="120" y="54"/>
                </a:lnTo>
                <a:lnTo>
                  <a:pt x="120" y="62"/>
                </a:lnTo>
                <a:lnTo>
                  <a:pt x="122" y="67"/>
                </a:lnTo>
                <a:lnTo>
                  <a:pt x="123" y="78"/>
                </a:lnTo>
                <a:lnTo>
                  <a:pt x="122" y="78"/>
                </a:lnTo>
                <a:lnTo>
                  <a:pt x="99" y="92"/>
                </a:lnTo>
                <a:lnTo>
                  <a:pt x="101" y="119"/>
                </a:lnTo>
                <a:lnTo>
                  <a:pt x="77" y="135"/>
                </a:lnTo>
                <a:lnTo>
                  <a:pt x="53" y="122"/>
                </a:lnTo>
                <a:lnTo>
                  <a:pt x="52" y="95"/>
                </a:lnTo>
                <a:lnTo>
                  <a:pt x="27" y="83"/>
                </a:lnTo>
                <a:lnTo>
                  <a:pt x="26" y="55"/>
                </a:lnTo>
                <a:lnTo>
                  <a:pt x="1" y="43"/>
                </a:lnTo>
                <a:lnTo>
                  <a:pt x="0" y="15"/>
                </a:lnTo>
                <a:lnTo>
                  <a:pt x="13" y="7"/>
                </a:lnTo>
                <a:lnTo>
                  <a:pt x="102" y="0"/>
                </a:lnTo>
                <a:lnTo>
                  <a:pt x="102" y="11"/>
                </a:lnTo>
                <a:lnTo>
                  <a:pt x="101" y="21"/>
                </a:lnTo>
                <a:lnTo>
                  <a:pt x="101" y="27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73" name="Freeform 960" title="IL-1">
            <a:extLst>
              <a:ext uri="{FF2B5EF4-FFF2-40B4-BE49-F238E27FC236}">
                <a16:creationId xmlns:a16="http://schemas.microsoft.com/office/drawing/2014/main" id="{5B3FFF0B-57E6-C463-93CC-A2D8F25FFF38}"/>
              </a:ext>
            </a:extLst>
          </p:cNvPr>
          <p:cNvSpPr>
            <a:spLocks/>
          </p:cNvSpPr>
          <p:nvPr/>
        </p:nvSpPr>
        <p:spPr bwMode="auto">
          <a:xfrm>
            <a:off x="4230901" y="3508242"/>
            <a:ext cx="183666" cy="97605"/>
          </a:xfrm>
          <a:custGeom>
            <a:avLst/>
            <a:gdLst>
              <a:gd name="T0" fmla="*/ 148 w 175"/>
              <a:gd name="T1" fmla="*/ 8 h 93"/>
              <a:gd name="T2" fmla="*/ 149 w 175"/>
              <a:gd name="T3" fmla="*/ 36 h 93"/>
              <a:gd name="T4" fmla="*/ 174 w 175"/>
              <a:gd name="T5" fmla="*/ 48 h 93"/>
              <a:gd name="T6" fmla="*/ 175 w 175"/>
              <a:gd name="T7" fmla="*/ 76 h 93"/>
              <a:gd name="T8" fmla="*/ 152 w 175"/>
              <a:gd name="T9" fmla="*/ 90 h 93"/>
              <a:gd name="T10" fmla="*/ 128 w 175"/>
              <a:gd name="T11" fmla="*/ 78 h 93"/>
              <a:gd name="T12" fmla="*/ 105 w 175"/>
              <a:gd name="T13" fmla="*/ 93 h 93"/>
              <a:gd name="T14" fmla="*/ 81 w 175"/>
              <a:gd name="T15" fmla="*/ 81 h 93"/>
              <a:gd name="T16" fmla="*/ 79 w 175"/>
              <a:gd name="T17" fmla="*/ 53 h 93"/>
              <a:gd name="T18" fmla="*/ 55 w 175"/>
              <a:gd name="T19" fmla="*/ 41 h 93"/>
              <a:gd name="T20" fmla="*/ 36 w 175"/>
              <a:gd name="T21" fmla="*/ 53 h 93"/>
              <a:gd name="T22" fmla="*/ 19 w 175"/>
              <a:gd name="T23" fmla="*/ 39 h 93"/>
              <a:gd name="T24" fmla="*/ 16 w 175"/>
              <a:gd name="T25" fmla="*/ 29 h 93"/>
              <a:gd name="T26" fmla="*/ 0 w 175"/>
              <a:gd name="T27" fmla="*/ 9 h 93"/>
              <a:gd name="T28" fmla="*/ 133 w 175"/>
              <a:gd name="T29" fmla="*/ 2 h 93"/>
              <a:gd name="T30" fmla="*/ 161 w 175"/>
              <a:gd name="T31" fmla="*/ 0 h 93"/>
              <a:gd name="T32" fmla="*/ 148 w 175"/>
              <a:gd name="T33" fmla="*/ 8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5" h="93">
                <a:moveTo>
                  <a:pt x="148" y="8"/>
                </a:moveTo>
                <a:lnTo>
                  <a:pt x="149" y="36"/>
                </a:lnTo>
                <a:lnTo>
                  <a:pt x="174" y="48"/>
                </a:lnTo>
                <a:lnTo>
                  <a:pt x="175" y="76"/>
                </a:lnTo>
                <a:lnTo>
                  <a:pt x="152" y="90"/>
                </a:lnTo>
                <a:lnTo>
                  <a:pt x="128" y="78"/>
                </a:lnTo>
                <a:lnTo>
                  <a:pt x="105" y="93"/>
                </a:lnTo>
                <a:lnTo>
                  <a:pt x="81" y="81"/>
                </a:lnTo>
                <a:lnTo>
                  <a:pt x="79" y="53"/>
                </a:lnTo>
                <a:lnTo>
                  <a:pt x="55" y="41"/>
                </a:lnTo>
                <a:lnTo>
                  <a:pt x="36" y="53"/>
                </a:lnTo>
                <a:lnTo>
                  <a:pt x="19" y="39"/>
                </a:lnTo>
                <a:lnTo>
                  <a:pt x="16" y="29"/>
                </a:lnTo>
                <a:lnTo>
                  <a:pt x="0" y="9"/>
                </a:lnTo>
                <a:lnTo>
                  <a:pt x="133" y="2"/>
                </a:lnTo>
                <a:lnTo>
                  <a:pt x="161" y="0"/>
                </a:lnTo>
                <a:lnTo>
                  <a:pt x="148" y="8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74" name="Freeform 970" title="IN-9">
            <a:extLst>
              <a:ext uri="{FF2B5EF4-FFF2-40B4-BE49-F238E27FC236}">
                <a16:creationId xmlns:a16="http://schemas.microsoft.com/office/drawing/2014/main" id="{D719E73F-DF29-FE32-2F6D-F4E46FCE67CA}"/>
              </a:ext>
            </a:extLst>
          </p:cNvPr>
          <p:cNvSpPr>
            <a:spLocks/>
          </p:cNvSpPr>
          <p:nvPr/>
        </p:nvSpPr>
        <p:spPr bwMode="auto">
          <a:xfrm>
            <a:off x="4724179" y="3785314"/>
            <a:ext cx="106002" cy="191012"/>
          </a:xfrm>
          <a:custGeom>
            <a:avLst/>
            <a:gdLst>
              <a:gd name="T0" fmla="*/ 41 w 101"/>
              <a:gd name="T1" fmla="*/ 57 h 182"/>
              <a:gd name="T2" fmla="*/ 63 w 101"/>
              <a:gd name="T3" fmla="*/ 42 h 182"/>
              <a:gd name="T4" fmla="*/ 61 w 101"/>
              <a:gd name="T5" fmla="*/ 14 h 182"/>
              <a:gd name="T6" fmla="*/ 82 w 101"/>
              <a:gd name="T7" fmla="*/ 0 h 182"/>
              <a:gd name="T8" fmla="*/ 96 w 101"/>
              <a:gd name="T9" fmla="*/ 114 h 182"/>
              <a:gd name="T10" fmla="*/ 93 w 101"/>
              <a:gd name="T11" fmla="*/ 117 h 182"/>
              <a:gd name="T12" fmla="*/ 92 w 101"/>
              <a:gd name="T13" fmla="*/ 126 h 182"/>
              <a:gd name="T14" fmla="*/ 95 w 101"/>
              <a:gd name="T15" fmla="*/ 132 h 182"/>
              <a:gd name="T16" fmla="*/ 101 w 101"/>
              <a:gd name="T17" fmla="*/ 139 h 182"/>
              <a:gd name="T18" fmla="*/ 99 w 101"/>
              <a:gd name="T19" fmla="*/ 149 h 182"/>
              <a:gd name="T20" fmla="*/ 91 w 101"/>
              <a:gd name="T21" fmla="*/ 150 h 182"/>
              <a:gd name="T22" fmla="*/ 86 w 101"/>
              <a:gd name="T23" fmla="*/ 154 h 182"/>
              <a:gd name="T24" fmla="*/ 82 w 101"/>
              <a:gd name="T25" fmla="*/ 158 h 182"/>
              <a:gd name="T26" fmla="*/ 75 w 101"/>
              <a:gd name="T27" fmla="*/ 161 h 182"/>
              <a:gd name="T28" fmla="*/ 68 w 101"/>
              <a:gd name="T29" fmla="*/ 163 h 182"/>
              <a:gd name="T30" fmla="*/ 64 w 101"/>
              <a:gd name="T31" fmla="*/ 159 h 182"/>
              <a:gd name="T32" fmla="*/ 56 w 101"/>
              <a:gd name="T33" fmla="*/ 160 h 182"/>
              <a:gd name="T34" fmla="*/ 50 w 101"/>
              <a:gd name="T35" fmla="*/ 164 h 182"/>
              <a:gd name="T36" fmla="*/ 51 w 101"/>
              <a:gd name="T37" fmla="*/ 167 h 182"/>
              <a:gd name="T38" fmla="*/ 50 w 101"/>
              <a:gd name="T39" fmla="*/ 166 h 182"/>
              <a:gd name="T40" fmla="*/ 27 w 101"/>
              <a:gd name="T41" fmla="*/ 182 h 182"/>
              <a:gd name="T42" fmla="*/ 3 w 101"/>
              <a:gd name="T43" fmla="*/ 170 h 182"/>
              <a:gd name="T44" fmla="*/ 0 w 101"/>
              <a:gd name="T45" fmla="*/ 143 h 182"/>
              <a:gd name="T46" fmla="*/ 23 w 101"/>
              <a:gd name="T47" fmla="*/ 127 h 182"/>
              <a:gd name="T48" fmla="*/ 21 w 101"/>
              <a:gd name="T49" fmla="*/ 100 h 182"/>
              <a:gd name="T50" fmla="*/ 43 w 101"/>
              <a:gd name="T51" fmla="*/ 85 h 182"/>
              <a:gd name="T52" fmla="*/ 41 w 101"/>
              <a:gd name="T53" fmla="*/ 57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1" h="182">
                <a:moveTo>
                  <a:pt x="41" y="57"/>
                </a:moveTo>
                <a:lnTo>
                  <a:pt x="63" y="42"/>
                </a:lnTo>
                <a:lnTo>
                  <a:pt x="61" y="14"/>
                </a:lnTo>
                <a:lnTo>
                  <a:pt x="82" y="0"/>
                </a:lnTo>
                <a:lnTo>
                  <a:pt x="96" y="114"/>
                </a:lnTo>
                <a:lnTo>
                  <a:pt x="93" y="117"/>
                </a:lnTo>
                <a:lnTo>
                  <a:pt x="92" y="126"/>
                </a:lnTo>
                <a:lnTo>
                  <a:pt x="95" y="132"/>
                </a:lnTo>
                <a:lnTo>
                  <a:pt x="101" y="139"/>
                </a:lnTo>
                <a:lnTo>
                  <a:pt x="99" y="149"/>
                </a:lnTo>
                <a:lnTo>
                  <a:pt x="91" y="150"/>
                </a:lnTo>
                <a:lnTo>
                  <a:pt x="86" y="154"/>
                </a:lnTo>
                <a:lnTo>
                  <a:pt x="82" y="158"/>
                </a:lnTo>
                <a:lnTo>
                  <a:pt x="75" y="161"/>
                </a:lnTo>
                <a:lnTo>
                  <a:pt x="68" y="163"/>
                </a:lnTo>
                <a:lnTo>
                  <a:pt x="64" y="159"/>
                </a:lnTo>
                <a:lnTo>
                  <a:pt x="56" y="160"/>
                </a:lnTo>
                <a:lnTo>
                  <a:pt x="50" y="164"/>
                </a:lnTo>
                <a:lnTo>
                  <a:pt x="51" y="167"/>
                </a:lnTo>
                <a:lnTo>
                  <a:pt x="50" y="166"/>
                </a:lnTo>
                <a:lnTo>
                  <a:pt x="27" y="182"/>
                </a:lnTo>
                <a:lnTo>
                  <a:pt x="3" y="170"/>
                </a:lnTo>
                <a:lnTo>
                  <a:pt x="0" y="143"/>
                </a:lnTo>
                <a:lnTo>
                  <a:pt x="23" y="127"/>
                </a:lnTo>
                <a:lnTo>
                  <a:pt x="21" y="100"/>
                </a:lnTo>
                <a:lnTo>
                  <a:pt x="43" y="85"/>
                </a:lnTo>
                <a:lnTo>
                  <a:pt x="41" y="57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75" name="Freeform 973" title="IN-8">
            <a:extLst>
              <a:ext uri="{FF2B5EF4-FFF2-40B4-BE49-F238E27FC236}">
                <a16:creationId xmlns:a16="http://schemas.microsoft.com/office/drawing/2014/main" id="{6D14DE4F-8A32-4031-E287-32077236997D}"/>
              </a:ext>
            </a:extLst>
          </p:cNvPr>
          <p:cNvSpPr>
            <a:spLocks/>
          </p:cNvSpPr>
          <p:nvPr/>
        </p:nvSpPr>
        <p:spPr bwMode="auto">
          <a:xfrm>
            <a:off x="4632870" y="3922795"/>
            <a:ext cx="147983" cy="140636"/>
          </a:xfrm>
          <a:custGeom>
            <a:avLst/>
            <a:gdLst>
              <a:gd name="T0" fmla="*/ 43 w 141"/>
              <a:gd name="T1" fmla="*/ 43 h 134"/>
              <a:gd name="T2" fmla="*/ 40 w 141"/>
              <a:gd name="T3" fmla="*/ 16 h 134"/>
              <a:gd name="T4" fmla="*/ 63 w 141"/>
              <a:gd name="T5" fmla="*/ 0 h 134"/>
              <a:gd name="T6" fmla="*/ 87 w 141"/>
              <a:gd name="T7" fmla="*/ 12 h 134"/>
              <a:gd name="T8" fmla="*/ 90 w 141"/>
              <a:gd name="T9" fmla="*/ 39 h 134"/>
              <a:gd name="T10" fmla="*/ 114 w 141"/>
              <a:gd name="T11" fmla="*/ 51 h 134"/>
              <a:gd name="T12" fmla="*/ 137 w 141"/>
              <a:gd name="T13" fmla="*/ 35 h 134"/>
              <a:gd name="T14" fmla="*/ 138 w 141"/>
              <a:gd name="T15" fmla="*/ 36 h 134"/>
              <a:gd name="T16" fmla="*/ 141 w 141"/>
              <a:gd name="T17" fmla="*/ 45 h 134"/>
              <a:gd name="T18" fmla="*/ 139 w 141"/>
              <a:gd name="T19" fmla="*/ 52 h 134"/>
              <a:gd name="T20" fmla="*/ 133 w 141"/>
              <a:gd name="T21" fmla="*/ 57 h 134"/>
              <a:gd name="T22" fmla="*/ 128 w 141"/>
              <a:gd name="T23" fmla="*/ 65 h 134"/>
              <a:gd name="T24" fmla="*/ 124 w 141"/>
              <a:gd name="T25" fmla="*/ 71 h 134"/>
              <a:gd name="T26" fmla="*/ 119 w 141"/>
              <a:gd name="T27" fmla="*/ 80 h 134"/>
              <a:gd name="T28" fmla="*/ 113 w 141"/>
              <a:gd name="T29" fmla="*/ 83 h 134"/>
              <a:gd name="T30" fmla="*/ 106 w 141"/>
              <a:gd name="T31" fmla="*/ 90 h 134"/>
              <a:gd name="T32" fmla="*/ 103 w 141"/>
              <a:gd name="T33" fmla="*/ 95 h 134"/>
              <a:gd name="T34" fmla="*/ 103 w 141"/>
              <a:gd name="T35" fmla="*/ 106 h 134"/>
              <a:gd name="T36" fmla="*/ 101 w 141"/>
              <a:gd name="T37" fmla="*/ 112 h 134"/>
              <a:gd name="T38" fmla="*/ 95 w 141"/>
              <a:gd name="T39" fmla="*/ 116 h 134"/>
              <a:gd name="T40" fmla="*/ 85 w 141"/>
              <a:gd name="T41" fmla="*/ 117 h 134"/>
              <a:gd name="T42" fmla="*/ 77 w 141"/>
              <a:gd name="T43" fmla="*/ 113 h 134"/>
              <a:gd name="T44" fmla="*/ 73 w 141"/>
              <a:gd name="T45" fmla="*/ 109 h 134"/>
              <a:gd name="T46" fmla="*/ 72 w 141"/>
              <a:gd name="T47" fmla="*/ 103 h 134"/>
              <a:gd name="T48" fmla="*/ 67 w 141"/>
              <a:gd name="T49" fmla="*/ 97 h 134"/>
              <a:gd name="T50" fmla="*/ 63 w 141"/>
              <a:gd name="T51" fmla="*/ 106 h 134"/>
              <a:gd name="T52" fmla="*/ 58 w 141"/>
              <a:gd name="T53" fmla="*/ 106 h 134"/>
              <a:gd name="T54" fmla="*/ 53 w 141"/>
              <a:gd name="T55" fmla="*/ 113 h 134"/>
              <a:gd name="T56" fmla="*/ 55 w 141"/>
              <a:gd name="T57" fmla="*/ 117 h 134"/>
              <a:gd name="T58" fmla="*/ 54 w 141"/>
              <a:gd name="T59" fmla="*/ 126 h 134"/>
              <a:gd name="T60" fmla="*/ 52 w 141"/>
              <a:gd name="T61" fmla="*/ 130 h 134"/>
              <a:gd name="T62" fmla="*/ 47 w 141"/>
              <a:gd name="T63" fmla="*/ 134 h 134"/>
              <a:gd name="T64" fmla="*/ 42 w 141"/>
              <a:gd name="T65" fmla="*/ 130 h 134"/>
              <a:gd name="T66" fmla="*/ 38 w 141"/>
              <a:gd name="T67" fmla="*/ 128 h 134"/>
              <a:gd name="T68" fmla="*/ 35 w 141"/>
              <a:gd name="T69" fmla="*/ 126 h 134"/>
              <a:gd name="T70" fmla="*/ 33 w 141"/>
              <a:gd name="T71" fmla="*/ 123 h 134"/>
              <a:gd name="T72" fmla="*/ 26 w 141"/>
              <a:gd name="T73" fmla="*/ 123 h 134"/>
              <a:gd name="T74" fmla="*/ 23 w 141"/>
              <a:gd name="T75" fmla="*/ 126 h 134"/>
              <a:gd name="T76" fmla="*/ 15 w 141"/>
              <a:gd name="T77" fmla="*/ 130 h 134"/>
              <a:gd name="T78" fmla="*/ 13 w 141"/>
              <a:gd name="T79" fmla="*/ 134 h 134"/>
              <a:gd name="T80" fmla="*/ 2 w 141"/>
              <a:gd name="T81" fmla="*/ 129 h 134"/>
              <a:gd name="T82" fmla="*/ 0 w 141"/>
              <a:gd name="T83" fmla="*/ 102 h 134"/>
              <a:gd name="T84" fmla="*/ 22 w 141"/>
              <a:gd name="T85" fmla="*/ 86 h 134"/>
              <a:gd name="T86" fmla="*/ 20 w 141"/>
              <a:gd name="T87" fmla="*/ 59 h 134"/>
              <a:gd name="T88" fmla="*/ 43 w 141"/>
              <a:gd name="T89" fmla="*/ 43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1" h="134">
                <a:moveTo>
                  <a:pt x="43" y="43"/>
                </a:moveTo>
                <a:lnTo>
                  <a:pt x="40" y="16"/>
                </a:lnTo>
                <a:lnTo>
                  <a:pt x="63" y="0"/>
                </a:lnTo>
                <a:lnTo>
                  <a:pt x="87" y="12"/>
                </a:lnTo>
                <a:lnTo>
                  <a:pt x="90" y="39"/>
                </a:lnTo>
                <a:lnTo>
                  <a:pt x="114" y="51"/>
                </a:lnTo>
                <a:lnTo>
                  <a:pt x="137" y="35"/>
                </a:lnTo>
                <a:lnTo>
                  <a:pt x="138" y="36"/>
                </a:lnTo>
                <a:lnTo>
                  <a:pt x="141" y="45"/>
                </a:lnTo>
                <a:lnTo>
                  <a:pt x="139" y="52"/>
                </a:lnTo>
                <a:lnTo>
                  <a:pt x="133" y="57"/>
                </a:lnTo>
                <a:lnTo>
                  <a:pt x="128" y="65"/>
                </a:lnTo>
                <a:lnTo>
                  <a:pt x="124" y="71"/>
                </a:lnTo>
                <a:lnTo>
                  <a:pt x="119" y="80"/>
                </a:lnTo>
                <a:lnTo>
                  <a:pt x="113" y="83"/>
                </a:lnTo>
                <a:lnTo>
                  <a:pt x="106" y="90"/>
                </a:lnTo>
                <a:lnTo>
                  <a:pt x="103" y="95"/>
                </a:lnTo>
                <a:lnTo>
                  <a:pt x="103" y="106"/>
                </a:lnTo>
                <a:lnTo>
                  <a:pt x="101" y="112"/>
                </a:lnTo>
                <a:lnTo>
                  <a:pt x="95" y="116"/>
                </a:lnTo>
                <a:lnTo>
                  <a:pt x="85" y="117"/>
                </a:lnTo>
                <a:lnTo>
                  <a:pt x="77" y="113"/>
                </a:lnTo>
                <a:lnTo>
                  <a:pt x="73" y="109"/>
                </a:lnTo>
                <a:lnTo>
                  <a:pt x="72" y="103"/>
                </a:lnTo>
                <a:lnTo>
                  <a:pt x="67" y="97"/>
                </a:lnTo>
                <a:lnTo>
                  <a:pt x="63" y="106"/>
                </a:lnTo>
                <a:lnTo>
                  <a:pt x="58" y="106"/>
                </a:lnTo>
                <a:lnTo>
                  <a:pt x="53" y="113"/>
                </a:lnTo>
                <a:lnTo>
                  <a:pt x="55" y="117"/>
                </a:lnTo>
                <a:lnTo>
                  <a:pt x="54" y="126"/>
                </a:lnTo>
                <a:lnTo>
                  <a:pt x="52" y="130"/>
                </a:lnTo>
                <a:lnTo>
                  <a:pt x="47" y="134"/>
                </a:lnTo>
                <a:lnTo>
                  <a:pt x="42" y="130"/>
                </a:lnTo>
                <a:lnTo>
                  <a:pt x="38" y="128"/>
                </a:lnTo>
                <a:lnTo>
                  <a:pt x="35" y="126"/>
                </a:lnTo>
                <a:lnTo>
                  <a:pt x="33" y="123"/>
                </a:lnTo>
                <a:lnTo>
                  <a:pt x="26" y="123"/>
                </a:lnTo>
                <a:lnTo>
                  <a:pt x="23" y="126"/>
                </a:lnTo>
                <a:lnTo>
                  <a:pt x="15" y="130"/>
                </a:lnTo>
                <a:lnTo>
                  <a:pt x="13" y="134"/>
                </a:lnTo>
                <a:lnTo>
                  <a:pt x="2" y="129"/>
                </a:lnTo>
                <a:lnTo>
                  <a:pt x="0" y="102"/>
                </a:lnTo>
                <a:lnTo>
                  <a:pt x="22" y="86"/>
                </a:lnTo>
                <a:lnTo>
                  <a:pt x="20" y="59"/>
                </a:lnTo>
                <a:lnTo>
                  <a:pt x="43" y="43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76" name="Freeform 972" title="IN-7">
            <a:extLst>
              <a:ext uri="{FF2B5EF4-FFF2-40B4-BE49-F238E27FC236}">
                <a16:creationId xmlns:a16="http://schemas.microsoft.com/office/drawing/2014/main" id="{CA9EC0C1-C227-1A7F-CF05-C60D0BA3FB55}"/>
              </a:ext>
            </a:extLst>
          </p:cNvPr>
          <p:cNvSpPr>
            <a:spLocks/>
          </p:cNvSpPr>
          <p:nvPr/>
        </p:nvSpPr>
        <p:spPr bwMode="auto">
          <a:xfrm>
            <a:off x="4552057" y="3926997"/>
            <a:ext cx="125943" cy="157429"/>
          </a:xfrm>
          <a:custGeom>
            <a:avLst/>
            <a:gdLst>
              <a:gd name="T0" fmla="*/ 97 w 120"/>
              <a:gd name="T1" fmla="*/ 55 h 150"/>
              <a:gd name="T2" fmla="*/ 99 w 120"/>
              <a:gd name="T3" fmla="*/ 82 h 150"/>
              <a:gd name="T4" fmla="*/ 77 w 120"/>
              <a:gd name="T5" fmla="*/ 98 h 150"/>
              <a:gd name="T6" fmla="*/ 79 w 120"/>
              <a:gd name="T7" fmla="*/ 125 h 150"/>
              <a:gd name="T8" fmla="*/ 90 w 120"/>
              <a:gd name="T9" fmla="*/ 130 h 150"/>
              <a:gd name="T10" fmla="*/ 89 w 120"/>
              <a:gd name="T11" fmla="*/ 132 h 150"/>
              <a:gd name="T12" fmla="*/ 87 w 120"/>
              <a:gd name="T13" fmla="*/ 138 h 150"/>
              <a:gd name="T14" fmla="*/ 83 w 120"/>
              <a:gd name="T15" fmla="*/ 143 h 150"/>
              <a:gd name="T16" fmla="*/ 79 w 120"/>
              <a:gd name="T17" fmla="*/ 139 h 150"/>
              <a:gd name="T18" fmla="*/ 71 w 120"/>
              <a:gd name="T19" fmla="*/ 137 h 150"/>
              <a:gd name="T20" fmla="*/ 59 w 120"/>
              <a:gd name="T21" fmla="*/ 130 h 150"/>
              <a:gd name="T22" fmla="*/ 54 w 120"/>
              <a:gd name="T23" fmla="*/ 132 h 150"/>
              <a:gd name="T24" fmla="*/ 47 w 120"/>
              <a:gd name="T25" fmla="*/ 129 h 150"/>
              <a:gd name="T26" fmla="*/ 43 w 120"/>
              <a:gd name="T27" fmla="*/ 130 h 150"/>
              <a:gd name="T28" fmla="*/ 44 w 120"/>
              <a:gd name="T29" fmla="*/ 138 h 150"/>
              <a:gd name="T30" fmla="*/ 38 w 120"/>
              <a:gd name="T31" fmla="*/ 140 h 150"/>
              <a:gd name="T32" fmla="*/ 35 w 120"/>
              <a:gd name="T33" fmla="*/ 135 h 150"/>
              <a:gd name="T34" fmla="*/ 27 w 120"/>
              <a:gd name="T35" fmla="*/ 139 h 150"/>
              <a:gd name="T36" fmla="*/ 22 w 120"/>
              <a:gd name="T37" fmla="*/ 138 h 150"/>
              <a:gd name="T38" fmla="*/ 18 w 120"/>
              <a:gd name="T39" fmla="*/ 134 h 150"/>
              <a:gd name="T40" fmla="*/ 15 w 120"/>
              <a:gd name="T41" fmla="*/ 135 h 150"/>
              <a:gd name="T42" fmla="*/ 15 w 120"/>
              <a:gd name="T43" fmla="*/ 141 h 150"/>
              <a:gd name="T44" fmla="*/ 18 w 120"/>
              <a:gd name="T45" fmla="*/ 146 h 150"/>
              <a:gd name="T46" fmla="*/ 14 w 120"/>
              <a:gd name="T47" fmla="*/ 149 h 150"/>
              <a:gd name="T48" fmla="*/ 8 w 120"/>
              <a:gd name="T49" fmla="*/ 150 h 150"/>
              <a:gd name="T50" fmla="*/ 7 w 120"/>
              <a:gd name="T51" fmla="*/ 149 h 150"/>
              <a:gd name="T52" fmla="*/ 2 w 120"/>
              <a:gd name="T53" fmla="*/ 144 h 150"/>
              <a:gd name="T54" fmla="*/ 0 w 120"/>
              <a:gd name="T55" fmla="*/ 137 h 150"/>
              <a:gd name="T56" fmla="*/ 3 w 120"/>
              <a:gd name="T57" fmla="*/ 133 h 150"/>
              <a:gd name="T58" fmla="*/ 6 w 120"/>
              <a:gd name="T59" fmla="*/ 124 h 150"/>
              <a:gd name="T60" fmla="*/ 6 w 120"/>
              <a:gd name="T61" fmla="*/ 119 h 150"/>
              <a:gd name="T62" fmla="*/ 8 w 120"/>
              <a:gd name="T63" fmla="*/ 107 h 150"/>
              <a:gd name="T64" fmla="*/ 10 w 120"/>
              <a:gd name="T65" fmla="*/ 97 h 150"/>
              <a:gd name="T66" fmla="*/ 15 w 120"/>
              <a:gd name="T67" fmla="*/ 95 h 150"/>
              <a:gd name="T68" fmla="*/ 15 w 120"/>
              <a:gd name="T69" fmla="*/ 90 h 150"/>
              <a:gd name="T70" fmla="*/ 18 w 120"/>
              <a:gd name="T71" fmla="*/ 88 h 150"/>
              <a:gd name="T72" fmla="*/ 19 w 120"/>
              <a:gd name="T73" fmla="*/ 85 h 150"/>
              <a:gd name="T74" fmla="*/ 25 w 120"/>
              <a:gd name="T75" fmla="*/ 76 h 150"/>
              <a:gd name="T76" fmla="*/ 26 w 120"/>
              <a:gd name="T77" fmla="*/ 69 h 150"/>
              <a:gd name="T78" fmla="*/ 31 w 120"/>
              <a:gd name="T79" fmla="*/ 65 h 150"/>
              <a:gd name="T80" fmla="*/ 32 w 120"/>
              <a:gd name="T81" fmla="*/ 55 h 150"/>
              <a:gd name="T82" fmla="*/ 38 w 120"/>
              <a:gd name="T83" fmla="*/ 46 h 150"/>
              <a:gd name="T84" fmla="*/ 41 w 120"/>
              <a:gd name="T85" fmla="*/ 41 h 150"/>
              <a:gd name="T86" fmla="*/ 38 w 120"/>
              <a:gd name="T87" fmla="*/ 31 h 150"/>
              <a:gd name="T88" fmla="*/ 38 w 120"/>
              <a:gd name="T89" fmla="*/ 22 h 150"/>
              <a:gd name="T90" fmla="*/ 33 w 120"/>
              <a:gd name="T91" fmla="*/ 12 h 150"/>
              <a:gd name="T92" fmla="*/ 46 w 120"/>
              <a:gd name="T93" fmla="*/ 4 h 150"/>
              <a:gd name="T94" fmla="*/ 70 w 120"/>
              <a:gd name="T95" fmla="*/ 16 h 150"/>
              <a:gd name="T96" fmla="*/ 93 w 120"/>
              <a:gd name="T97" fmla="*/ 0 h 150"/>
              <a:gd name="T98" fmla="*/ 117 w 120"/>
              <a:gd name="T99" fmla="*/ 12 h 150"/>
              <a:gd name="T100" fmla="*/ 120 w 120"/>
              <a:gd name="T101" fmla="*/ 39 h 150"/>
              <a:gd name="T102" fmla="*/ 97 w 120"/>
              <a:gd name="T103" fmla="*/ 55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0" h="150">
                <a:moveTo>
                  <a:pt x="97" y="55"/>
                </a:moveTo>
                <a:lnTo>
                  <a:pt x="99" y="82"/>
                </a:lnTo>
                <a:lnTo>
                  <a:pt x="77" y="98"/>
                </a:lnTo>
                <a:lnTo>
                  <a:pt x="79" y="125"/>
                </a:lnTo>
                <a:lnTo>
                  <a:pt x="90" y="130"/>
                </a:lnTo>
                <a:lnTo>
                  <a:pt x="89" y="132"/>
                </a:lnTo>
                <a:lnTo>
                  <a:pt x="87" y="138"/>
                </a:lnTo>
                <a:lnTo>
                  <a:pt x="83" y="143"/>
                </a:lnTo>
                <a:lnTo>
                  <a:pt x="79" y="139"/>
                </a:lnTo>
                <a:lnTo>
                  <a:pt x="71" y="137"/>
                </a:lnTo>
                <a:lnTo>
                  <a:pt x="59" y="130"/>
                </a:lnTo>
                <a:lnTo>
                  <a:pt x="54" y="132"/>
                </a:lnTo>
                <a:lnTo>
                  <a:pt x="47" y="129"/>
                </a:lnTo>
                <a:lnTo>
                  <a:pt x="43" y="130"/>
                </a:lnTo>
                <a:lnTo>
                  <a:pt x="44" y="138"/>
                </a:lnTo>
                <a:lnTo>
                  <a:pt x="38" y="140"/>
                </a:lnTo>
                <a:lnTo>
                  <a:pt x="35" y="135"/>
                </a:lnTo>
                <a:lnTo>
                  <a:pt x="27" y="139"/>
                </a:lnTo>
                <a:lnTo>
                  <a:pt x="22" y="138"/>
                </a:lnTo>
                <a:lnTo>
                  <a:pt x="18" y="134"/>
                </a:lnTo>
                <a:lnTo>
                  <a:pt x="15" y="135"/>
                </a:lnTo>
                <a:lnTo>
                  <a:pt x="15" y="141"/>
                </a:lnTo>
                <a:lnTo>
                  <a:pt x="18" y="146"/>
                </a:lnTo>
                <a:lnTo>
                  <a:pt x="14" y="149"/>
                </a:lnTo>
                <a:lnTo>
                  <a:pt x="8" y="150"/>
                </a:lnTo>
                <a:lnTo>
                  <a:pt x="7" y="149"/>
                </a:lnTo>
                <a:lnTo>
                  <a:pt x="2" y="144"/>
                </a:lnTo>
                <a:lnTo>
                  <a:pt x="0" y="137"/>
                </a:lnTo>
                <a:lnTo>
                  <a:pt x="3" y="133"/>
                </a:lnTo>
                <a:lnTo>
                  <a:pt x="6" y="124"/>
                </a:lnTo>
                <a:lnTo>
                  <a:pt x="6" y="119"/>
                </a:lnTo>
                <a:lnTo>
                  <a:pt x="8" y="107"/>
                </a:lnTo>
                <a:lnTo>
                  <a:pt x="10" y="97"/>
                </a:lnTo>
                <a:lnTo>
                  <a:pt x="15" y="95"/>
                </a:lnTo>
                <a:lnTo>
                  <a:pt x="15" y="90"/>
                </a:lnTo>
                <a:lnTo>
                  <a:pt x="18" y="88"/>
                </a:lnTo>
                <a:lnTo>
                  <a:pt x="19" y="85"/>
                </a:lnTo>
                <a:lnTo>
                  <a:pt x="25" y="76"/>
                </a:lnTo>
                <a:lnTo>
                  <a:pt x="26" y="69"/>
                </a:lnTo>
                <a:lnTo>
                  <a:pt x="31" y="65"/>
                </a:lnTo>
                <a:lnTo>
                  <a:pt x="32" y="55"/>
                </a:lnTo>
                <a:lnTo>
                  <a:pt x="38" y="46"/>
                </a:lnTo>
                <a:lnTo>
                  <a:pt x="41" y="41"/>
                </a:lnTo>
                <a:lnTo>
                  <a:pt x="38" y="31"/>
                </a:lnTo>
                <a:lnTo>
                  <a:pt x="38" y="22"/>
                </a:lnTo>
                <a:lnTo>
                  <a:pt x="33" y="12"/>
                </a:lnTo>
                <a:lnTo>
                  <a:pt x="46" y="4"/>
                </a:lnTo>
                <a:lnTo>
                  <a:pt x="70" y="16"/>
                </a:lnTo>
                <a:lnTo>
                  <a:pt x="93" y="0"/>
                </a:lnTo>
                <a:lnTo>
                  <a:pt x="117" y="12"/>
                </a:lnTo>
                <a:lnTo>
                  <a:pt x="120" y="39"/>
                </a:lnTo>
                <a:lnTo>
                  <a:pt x="97" y="55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77" name="Freeform 971" title="IN-6">
            <a:extLst>
              <a:ext uri="{FF2B5EF4-FFF2-40B4-BE49-F238E27FC236}">
                <a16:creationId xmlns:a16="http://schemas.microsoft.com/office/drawing/2014/main" id="{8FD659DA-43B6-D1FC-EBE5-0A2B2A85C04D}"/>
              </a:ext>
            </a:extLst>
          </p:cNvPr>
          <p:cNvSpPr>
            <a:spLocks/>
          </p:cNvSpPr>
          <p:nvPr/>
        </p:nvSpPr>
        <p:spPr bwMode="auto">
          <a:xfrm>
            <a:off x="4640217" y="3796861"/>
            <a:ext cx="129091" cy="142735"/>
          </a:xfrm>
          <a:custGeom>
            <a:avLst/>
            <a:gdLst>
              <a:gd name="T0" fmla="*/ 101 w 123"/>
              <a:gd name="T1" fmla="*/ 89 h 136"/>
              <a:gd name="T2" fmla="*/ 103 w 123"/>
              <a:gd name="T3" fmla="*/ 116 h 136"/>
              <a:gd name="T4" fmla="*/ 80 w 123"/>
              <a:gd name="T5" fmla="*/ 132 h 136"/>
              <a:gd name="T6" fmla="*/ 56 w 123"/>
              <a:gd name="T7" fmla="*/ 120 h 136"/>
              <a:gd name="T8" fmla="*/ 33 w 123"/>
              <a:gd name="T9" fmla="*/ 136 h 136"/>
              <a:gd name="T10" fmla="*/ 9 w 123"/>
              <a:gd name="T11" fmla="*/ 124 h 136"/>
              <a:gd name="T12" fmla="*/ 6 w 123"/>
              <a:gd name="T13" fmla="*/ 97 h 136"/>
              <a:gd name="T14" fmla="*/ 29 w 123"/>
              <a:gd name="T15" fmla="*/ 81 h 136"/>
              <a:gd name="T16" fmla="*/ 27 w 123"/>
              <a:gd name="T17" fmla="*/ 54 h 136"/>
              <a:gd name="T18" fmla="*/ 2 w 123"/>
              <a:gd name="T19" fmla="*/ 42 h 136"/>
              <a:gd name="T20" fmla="*/ 0 w 123"/>
              <a:gd name="T21" fmla="*/ 15 h 136"/>
              <a:gd name="T22" fmla="*/ 22 w 123"/>
              <a:gd name="T23" fmla="*/ 0 h 136"/>
              <a:gd name="T24" fmla="*/ 47 w 123"/>
              <a:gd name="T25" fmla="*/ 11 h 136"/>
              <a:gd name="T26" fmla="*/ 49 w 123"/>
              <a:gd name="T27" fmla="*/ 39 h 136"/>
              <a:gd name="T28" fmla="*/ 74 w 123"/>
              <a:gd name="T29" fmla="*/ 50 h 136"/>
              <a:gd name="T30" fmla="*/ 96 w 123"/>
              <a:gd name="T31" fmla="*/ 35 h 136"/>
              <a:gd name="T32" fmla="*/ 121 w 123"/>
              <a:gd name="T33" fmla="*/ 46 h 136"/>
              <a:gd name="T34" fmla="*/ 123 w 123"/>
              <a:gd name="T35" fmla="*/ 74 h 136"/>
              <a:gd name="T36" fmla="*/ 101 w 123"/>
              <a:gd name="T37" fmla="*/ 89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3" h="136">
                <a:moveTo>
                  <a:pt x="101" y="89"/>
                </a:moveTo>
                <a:lnTo>
                  <a:pt x="103" y="116"/>
                </a:lnTo>
                <a:lnTo>
                  <a:pt x="80" y="132"/>
                </a:lnTo>
                <a:lnTo>
                  <a:pt x="56" y="120"/>
                </a:lnTo>
                <a:lnTo>
                  <a:pt x="33" y="136"/>
                </a:lnTo>
                <a:lnTo>
                  <a:pt x="9" y="124"/>
                </a:lnTo>
                <a:lnTo>
                  <a:pt x="6" y="97"/>
                </a:lnTo>
                <a:lnTo>
                  <a:pt x="29" y="81"/>
                </a:lnTo>
                <a:lnTo>
                  <a:pt x="27" y="54"/>
                </a:lnTo>
                <a:lnTo>
                  <a:pt x="2" y="42"/>
                </a:lnTo>
                <a:lnTo>
                  <a:pt x="0" y="15"/>
                </a:lnTo>
                <a:lnTo>
                  <a:pt x="22" y="0"/>
                </a:lnTo>
                <a:lnTo>
                  <a:pt x="47" y="11"/>
                </a:lnTo>
                <a:lnTo>
                  <a:pt x="49" y="39"/>
                </a:lnTo>
                <a:lnTo>
                  <a:pt x="74" y="50"/>
                </a:lnTo>
                <a:lnTo>
                  <a:pt x="96" y="35"/>
                </a:lnTo>
                <a:lnTo>
                  <a:pt x="121" y="46"/>
                </a:lnTo>
                <a:lnTo>
                  <a:pt x="123" y="74"/>
                </a:lnTo>
                <a:lnTo>
                  <a:pt x="101" y="89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78" name="Freeform 969" title="IN-5">
            <a:extLst>
              <a:ext uri="{FF2B5EF4-FFF2-40B4-BE49-F238E27FC236}">
                <a16:creationId xmlns:a16="http://schemas.microsoft.com/office/drawing/2014/main" id="{9C144026-2435-D044-D24F-67C3374D0E56}"/>
              </a:ext>
            </a:extLst>
          </p:cNvPr>
          <p:cNvSpPr>
            <a:spLocks/>
          </p:cNvSpPr>
          <p:nvPr/>
        </p:nvSpPr>
        <p:spPr bwMode="auto">
          <a:xfrm>
            <a:off x="4611879" y="3747531"/>
            <a:ext cx="178419" cy="101803"/>
          </a:xfrm>
          <a:custGeom>
            <a:avLst/>
            <a:gdLst>
              <a:gd name="T0" fmla="*/ 117 w 170"/>
              <a:gd name="T1" fmla="*/ 0 h 97"/>
              <a:gd name="T2" fmla="*/ 141 w 170"/>
              <a:gd name="T3" fmla="*/ 11 h 97"/>
              <a:gd name="T4" fmla="*/ 143 w 170"/>
              <a:gd name="T5" fmla="*/ 39 h 97"/>
              <a:gd name="T6" fmla="*/ 168 w 170"/>
              <a:gd name="T7" fmla="*/ 50 h 97"/>
              <a:gd name="T8" fmla="*/ 170 w 170"/>
              <a:gd name="T9" fmla="*/ 78 h 97"/>
              <a:gd name="T10" fmla="*/ 148 w 170"/>
              <a:gd name="T11" fmla="*/ 93 h 97"/>
              <a:gd name="T12" fmla="*/ 123 w 170"/>
              <a:gd name="T13" fmla="*/ 82 h 97"/>
              <a:gd name="T14" fmla="*/ 101 w 170"/>
              <a:gd name="T15" fmla="*/ 97 h 97"/>
              <a:gd name="T16" fmla="*/ 76 w 170"/>
              <a:gd name="T17" fmla="*/ 86 h 97"/>
              <a:gd name="T18" fmla="*/ 74 w 170"/>
              <a:gd name="T19" fmla="*/ 58 h 97"/>
              <a:gd name="T20" fmla="*/ 49 w 170"/>
              <a:gd name="T21" fmla="*/ 47 h 97"/>
              <a:gd name="T22" fmla="*/ 27 w 170"/>
              <a:gd name="T23" fmla="*/ 62 h 97"/>
              <a:gd name="T24" fmla="*/ 2 w 170"/>
              <a:gd name="T25" fmla="*/ 50 h 97"/>
              <a:gd name="T26" fmla="*/ 0 w 170"/>
              <a:gd name="T27" fmla="*/ 23 h 97"/>
              <a:gd name="T28" fmla="*/ 22 w 170"/>
              <a:gd name="T29" fmla="*/ 8 h 97"/>
              <a:gd name="T30" fmla="*/ 47 w 170"/>
              <a:gd name="T31" fmla="*/ 19 h 97"/>
              <a:gd name="T32" fmla="*/ 69 w 170"/>
              <a:gd name="T33" fmla="*/ 4 h 97"/>
              <a:gd name="T34" fmla="*/ 94 w 170"/>
              <a:gd name="T35" fmla="*/ 15 h 97"/>
              <a:gd name="T36" fmla="*/ 117 w 170"/>
              <a:gd name="T37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0" h="97">
                <a:moveTo>
                  <a:pt x="117" y="0"/>
                </a:moveTo>
                <a:lnTo>
                  <a:pt x="141" y="11"/>
                </a:lnTo>
                <a:lnTo>
                  <a:pt x="143" y="39"/>
                </a:lnTo>
                <a:lnTo>
                  <a:pt x="168" y="50"/>
                </a:lnTo>
                <a:lnTo>
                  <a:pt x="170" y="78"/>
                </a:lnTo>
                <a:lnTo>
                  <a:pt x="148" y="93"/>
                </a:lnTo>
                <a:lnTo>
                  <a:pt x="123" y="82"/>
                </a:lnTo>
                <a:lnTo>
                  <a:pt x="101" y="97"/>
                </a:lnTo>
                <a:lnTo>
                  <a:pt x="76" y="86"/>
                </a:lnTo>
                <a:lnTo>
                  <a:pt x="74" y="58"/>
                </a:lnTo>
                <a:lnTo>
                  <a:pt x="49" y="47"/>
                </a:lnTo>
                <a:lnTo>
                  <a:pt x="27" y="62"/>
                </a:lnTo>
                <a:lnTo>
                  <a:pt x="2" y="50"/>
                </a:lnTo>
                <a:lnTo>
                  <a:pt x="0" y="23"/>
                </a:lnTo>
                <a:lnTo>
                  <a:pt x="22" y="8"/>
                </a:lnTo>
                <a:lnTo>
                  <a:pt x="47" y="19"/>
                </a:lnTo>
                <a:lnTo>
                  <a:pt x="69" y="4"/>
                </a:lnTo>
                <a:lnTo>
                  <a:pt x="94" y="15"/>
                </a:lnTo>
                <a:lnTo>
                  <a:pt x="117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79" name="Freeform 968" title="IN-4">
            <a:extLst>
              <a:ext uri="{FF2B5EF4-FFF2-40B4-BE49-F238E27FC236}">
                <a16:creationId xmlns:a16="http://schemas.microsoft.com/office/drawing/2014/main" id="{DC569150-E5F5-43A6-7DEE-AAAE76CC6A63}"/>
              </a:ext>
            </a:extLst>
          </p:cNvPr>
          <p:cNvSpPr>
            <a:spLocks/>
          </p:cNvSpPr>
          <p:nvPr/>
        </p:nvSpPr>
        <p:spPr bwMode="auto">
          <a:xfrm>
            <a:off x="4577245" y="3759078"/>
            <a:ext cx="93408" cy="184716"/>
          </a:xfrm>
          <a:custGeom>
            <a:avLst/>
            <a:gdLst>
              <a:gd name="T0" fmla="*/ 8 w 89"/>
              <a:gd name="T1" fmla="*/ 0 h 176"/>
              <a:gd name="T2" fmla="*/ 33 w 89"/>
              <a:gd name="T3" fmla="*/ 12 h 176"/>
              <a:gd name="T4" fmla="*/ 35 w 89"/>
              <a:gd name="T5" fmla="*/ 39 h 176"/>
              <a:gd name="T6" fmla="*/ 60 w 89"/>
              <a:gd name="T7" fmla="*/ 51 h 176"/>
              <a:gd name="T8" fmla="*/ 62 w 89"/>
              <a:gd name="T9" fmla="*/ 78 h 176"/>
              <a:gd name="T10" fmla="*/ 87 w 89"/>
              <a:gd name="T11" fmla="*/ 90 h 176"/>
              <a:gd name="T12" fmla="*/ 89 w 89"/>
              <a:gd name="T13" fmla="*/ 117 h 176"/>
              <a:gd name="T14" fmla="*/ 66 w 89"/>
              <a:gd name="T15" fmla="*/ 133 h 176"/>
              <a:gd name="T16" fmla="*/ 69 w 89"/>
              <a:gd name="T17" fmla="*/ 160 h 176"/>
              <a:gd name="T18" fmla="*/ 46 w 89"/>
              <a:gd name="T19" fmla="*/ 176 h 176"/>
              <a:gd name="T20" fmla="*/ 22 w 89"/>
              <a:gd name="T21" fmla="*/ 164 h 176"/>
              <a:gd name="T22" fmla="*/ 9 w 89"/>
              <a:gd name="T23" fmla="*/ 172 h 176"/>
              <a:gd name="T24" fmla="*/ 6 w 89"/>
              <a:gd name="T25" fmla="*/ 168 h 176"/>
              <a:gd name="T26" fmla="*/ 2 w 89"/>
              <a:gd name="T27" fmla="*/ 160 h 176"/>
              <a:gd name="T28" fmla="*/ 6 w 89"/>
              <a:gd name="T29" fmla="*/ 157 h 176"/>
              <a:gd name="T30" fmla="*/ 7 w 89"/>
              <a:gd name="T31" fmla="*/ 151 h 176"/>
              <a:gd name="T32" fmla="*/ 3 w 89"/>
              <a:gd name="T33" fmla="*/ 147 h 176"/>
              <a:gd name="T34" fmla="*/ 6 w 89"/>
              <a:gd name="T35" fmla="*/ 139 h 176"/>
              <a:gd name="T36" fmla="*/ 0 w 89"/>
              <a:gd name="T37" fmla="*/ 6 h 176"/>
              <a:gd name="T38" fmla="*/ 8 w 89"/>
              <a:gd name="T39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9" h="176">
                <a:moveTo>
                  <a:pt x="8" y="0"/>
                </a:moveTo>
                <a:lnTo>
                  <a:pt x="33" y="12"/>
                </a:lnTo>
                <a:lnTo>
                  <a:pt x="35" y="39"/>
                </a:lnTo>
                <a:lnTo>
                  <a:pt x="60" y="51"/>
                </a:lnTo>
                <a:lnTo>
                  <a:pt x="62" y="78"/>
                </a:lnTo>
                <a:lnTo>
                  <a:pt x="87" y="90"/>
                </a:lnTo>
                <a:lnTo>
                  <a:pt x="89" y="117"/>
                </a:lnTo>
                <a:lnTo>
                  <a:pt x="66" y="133"/>
                </a:lnTo>
                <a:lnTo>
                  <a:pt x="69" y="160"/>
                </a:lnTo>
                <a:lnTo>
                  <a:pt x="46" y="176"/>
                </a:lnTo>
                <a:lnTo>
                  <a:pt x="22" y="164"/>
                </a:lnTo>
                <a:lnTo>
                  <a:pt x="9" y="172"/>
                </a:lnTo>
                <a:lnTo>
                  <a:pt x="6" y="168"/>
                </a:lnTo>
                <a:lnTo>
                  <a:pt x="2" y="160"/>
                </a:lnTo>
                <a:lnTo>
                  <a:pt x="6" y="157"/>
                </a:lnTo>
                <a:lnTo>
                  <a:pt x="7" y="151"/>
                </a:lnTo>
                <a:lnTo>
                  <a:pt x="3" y="147"/>
                </a:lnTo>
                <a:lnTo>
                  <a:pt x="6" y="139"/>
                </a:lnTo>
                <a:lnTo>
                  <a:pt x="0" y="6"/>
                </a:lnTo>
                <a:lnTo>
                  <a:pt x="8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80" name="Freeform 967" title="IN-3">
            <a:extLst>
              <a:ext uri="{FF2B5EF4-FFF2-40B4-BE49-F238E27FC236}">
                <a16:creationId xmlns:a16="http://schemas.microsoft.com/office/drawing/2014/main" id="{4614A329-C23A-8F0E-DB93-92A1DBDB5360}"/>
              </a:ext>
            </a:extLst>
          </p:cNvPr>
          <p:cNvSpPr>
            <a:spLocks/>
          </p:cNvSpPr>
          <p:nvPr/>
        </p:nvSpPr>
        <p:spPr bwMode="auto">
          <a:xfrm>
            <a:off x="4724179" y="3608996"/>
            <a:ext cx="86061" cy="191013"/>
          </a:xfrm>
          <a:custGeom>
            <a:avLst/>
            <a:gdLst>
              <a:gd name="T0" fmla="*/ 3 w 82"/>
              <a:gd name="T1" fmla="*/ 50 h 182"/>
              <a:gd name="T2" fmla="*/ 0 w 82"/>
              <a:gd name="T3" fmla="*/ 23 h 182"/>
              <a:gd name="T4" fmla="*/ 23 w 82"/>
              <a:gd name="T5" fmla="*/ 7 h 182"/>
              <a:gd name="T6" fmla="*/ 23 w 82"/>
              <a:gd name="T7" fmla="*/ 4 h 182"/>
              <a:gd name="T8" fmla="*/ 61 w 82"/>
              <a:gd name="T9" fmla="*/ 0 h 182"/>
              <a:gd name="T10" fmla="*/ 82 w 82"/>
              <a:gd name="T11" fmla="*/ 168 h 182"/>
              <a:gd name="T12" fmla="*/ 61 w 82"/>
              <a:gd name="T13" fmla="*/ 182 h 182"/>
              <a:gd name="T14" fmla="*/ 36 w 82"/>
              <a:gd name="T15" fmla="*/ 171 h 182"/>
              <a:gd name="T16" fmla="*/ 34 w 82"/>
              <a:gd name="T17" fmla="*/ 143 h 182"/>
              <a:gd name="T18" fmla="*/ 10 w 82"/>
              <a:gd name="T19" fmla="*/ 132 h 182"/>
              <a:gd name="T20" fmla="*/ 7 w 82"/>
              <a:gd name="T21" fmla="*/ 104 h 182"/>
              <a:gd name="T22" fmla="*/ 30 w 82"/>
              <a:gd name="T23" fmla="*/ 89 h 182"/>
              <a:gd name="T24" fmla="*/ 27 w 82"/>
              <a:gd name="T25" fmla="*/ 62 h 182"/>
              <a:gd name="T26" fmla="*/ 3 w 82"/>
              <a:gd name="T27" fmla="*/ 5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2" h="182">
                <a:moveTo>
                  <a:pt x="3" y="50"/>
                </a:moveTo>
                <a:lnTo>
                  <a:pt x="0" y="23"/>
                </a:lnTo>
                <a:lnTo>
                  <a:pt x="23" y="7"/>
                </a:lnTo>
                <a:lnTo>
                  <a:pt x="23" y="4"/>
                </a:lnTo>
                <a:lnTo>
                  <a:pt x="61" y="0"/>
                </a:lnTo>
                <a:lnTo>
                  <a:pt x="82" y="168"/>
                </a:lnTo>
                <a:lnTo>
                  <a:pt x="61" y="182"/>
                </a:lnTo>
                <a:lnTo>
                  <a:pt x="36" y="171"/>
                </a:lnTo>
                <a:lnTo>
                  <a:pt x="34" y="143"/>
                </a:lnTo>
                <a:lnTo>
                  <a:pt x="10" y="132"/>
                </a:lnTo>
                <a:lnTo>
                  <a:pt x="7" y="104"/>
                </a:lnTo>
                <a:lnTo>
                  <a:pt x="30" y="89"/>
                </a:lnTo>
                <a:lnTo>
                  <a:pt x="27" y="62"/>
                </a:lnTo>
                <a:lnTo>
                  <a:pt x="3" y="5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81" name="Freeform 966" title="IN-2">
            <a:extLst>
              <a:ext uri="{FF2B5EF4-FFF2-40B4-BE49-F238E27FC236}">
                <a16:creationId xmlns:a16="http://schemas.microsoft.com/office/drawing/2014/main" id="{40DE3E47-F291-6872-4C70-7037526BEF5C}"/>
              </a:ext>
            </a:extLst>
          </p:cNvPr>
          <p:cNvSpPr>
            <a:spLocks/>
          </p:cNvSpPr>
          <p:nvPr/>
        </p:nvSpPr>
        <p:spPr bwMode="auto">
          <a:xfrm>
            <a:off x="4625523" y="3613194"/>
            <a:ext cx="130141" cy="150082"/>
          </a:xfrm>
          <a:custGeom>
            <a:avLst/>
            <a:gdLst>
              <a:gd name="T0" fmla="*/ 117 w 124"/>
              <a:gd name="T1" fmla="*/ 0 h 143"/>
              <a:gd name="T2" fmla="*/ 117 w 124"/>
              <a:gd name="T3" fmla="*/ 3 h 143"/>
              <a:gd name="T4" fmla="*/ 94 w 124"/>
              <a:gd name="T5" fmla="*/ 19 h 143"/>
              <a:gd name="T6" fmla="*/ 97 w 124"/>
              <a:gd name="T7" fmla="*/ 46 h 143"/>
              <a:gd name="T8" fmla="*/ 121 w 124"/>
              <a:gd name="T9" fmla="*/ 58 h 143"/>
              <a:gd name="T10" fmla="*/ 124 w 124"/>
              <a:gd name="T11" fmla="*/ 85 h 143"/>
              <a:gd name="T12" fmla="*/ 101 w 124"/>
              <a:gd name="T13" fmla="*/ 100 h 143"/>
              <a:gd name="T14" fmla="*/ 104 w 124"/>
              <a:gd name="T15" fmla="*/ 128 h 143"/>
              <a:gd name="T16" fmla="*/ 81 w 124"/>
              <a:gd name="T17" fmla="*/ 143 h 143"/>
              <a:gd name="T18" fmla="*/ 56 w 124"/>
              <a:gd name="T19" fmla="*/ 132 h 143"/>
              <a:gd name="T20" fmla="*/ 54 w 124"/>
              <a:gd name="T21" fmla="*/ 104 h 143"/>
              <a:gd name="T22" fmla="*/ 29 w 124"/>
              <a:gd name="T23" fmla="*/ 93 h 143"/>
              <a:gd name="T24" fmla="*/ 27 w 124"/>
              <a:gd name="T25" fmla="*/ 65 h 143"/>
              <a:gd name="T26" fmla="*/ 3 w 124"/>
              <a:gd name="T27" fmla="*/ 54 h 143"/>
              <a:gd name="T28" fmla="*/ 0 w 124"/>
              <a:gd name="T29" fmla="*/ 26 h 143"/>
              <a:gd name="T30" fmla="*/ 23 w 124"/>
              <a:gd name="T31" fmla="*/ 11 h 143"/>
              <a:gd name="T32" fmla="*/ 23 w 124"/>
              <a:gd name="T33" fmla="*/ 9 h 143"/>
              <a:gd name="T34" fmla="*/ 117 w 124"/>
              <a:gd name="T35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4" h="143">
                <a:moveTo>
                  <a:pt x="117" y="0"/>
                </a:moveTo>
                <a:lnTo>
                  <a:pt x="117" y="3"/>
                </a:lnTo>
                <a:lnTo>
                  <a:pt x="94" y="19"/>
                </a:lnTo>
                <a:lnTo>
                  <a:pt x="97" y="46"/>
                </a:lnTo>
                <a:lnTo>
                  <a:pt x="121" y="58"/>
                </a:lnTo>
                <a:lnTo>
                  <a:pt x="124" y="85"/>
                </a:lnTo>
                <a:lnTo>
                  <a:pt x="101" y="100"/>
                </a:lnTo>
                <a:lnTo>
                  <a:pt x="104" y="128"/>
                </a:lnTo>
                <a:lnTo>
                  <a:pt x="81" y="143"/>
                </a:lnTo>
                <a:lnTo>
                  <a:pt x="56" y="132"/>
                </a:lnTo>
                <a:lnTo>
                  <a:pt x="54" y="104"/>
                </a:lnTo>
                <a:lnTo>
                  <a:pt x="29" y="93"/>
                </a:lnTo>
                <a:lnTo>
                  <a:pt x="27" y="65"/>
                </a:lnTo>
                <a:lnTo>
                  <a:pt x="3" y="54"/>
                </a:lnTo>
                <a:lnTo>
                  <a:pt x="0" y="26"/>
                </a:lnTo>
                <a:lnTo>
                  <a:pt x="23" y="11"/>
                </a:lnTo>
                <a:lnTo>
                  <a:pt x="23" y="9"/>
                </a:lnTo>
                <a:lnTo>
                  <a:pt x="117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82" name="Freeform 965" title="IN-1">
            <a:extLst>
              <a:ext uri="{FF2B5EF4-FFF2-40B4-BE49-F238E27FC236}">
                <a16:creationId xmlns:a16="http://schemas.microsoft.com/office/drawing/2014/main" id="{BDA5DE60-7EC0-EA85-5CDD-59082CA78D8F}"/>
              </a:ext>
            </a:extLst>
          </p:cNvPr>
          <p:cNvSpPr>
            <a:spLocks/>
          </p:cNvSpPr>
          <p:nvPr/>
        </p:nvSpPr>
        <p:spPr bwMode="auto">
          <a:xfrm>
            <a:off x="4570948" y="3622640"/>
            <a:ext cx="113349" cy="149033"/>
          </a:xfrm>
          <a:custGeom>
            <a:avLst/>
            <a:gdLst>
              <a:gd name="T0" fmla="*/ 52 w 108"/>
              <a:gd name="T1" fmla="*/ 17 h 142"/>
              <a:gd name="T2" fmla="*/ 55 w 108"/>
              <a:gd name="T3" fmla="*/ 45 h 142"/>
              <a:gd name="T4" fmla="*/ 79 w 108"/>
              <a:gd name="T5" fmla="*/ 56 h 142"/>
              <a:gd name="T6" fmla="*/ 81 w 108"/>
              <a:gd name="T7" fmla="*/ 84 h 142"/>
              <a:gd name="T8" fmla="*/ 106 w 108"/>
              <a:gd name="T9" fmla="*/ 95 h 142"/>
              <a:gd name="T10" fmla="*/ 108 w 108"/>
              <a:gd name="T11" fmla="*/ 123 h 142"/>
              <a:gd name="T12" fmla="*/ 86 w 108"/>
              <a:gd name="T13" fmla="*/ 138 h 142"/>
              <a:gd name="T14" fmla="*/ 61 w 108"/>
              <a:gd name="T15" fmla="*/ 127 h 142"/>
              <a:gd name="T16" fmla="*/ 39 w 108"/>
              <a:gd name="T17" fmla="*/ 142 h 142"/>
              <a:gd name="T18" fmla="*/ 14 w 108"/>
              <a:gd name="T19" fmla="*/ 130 h 142"/>
              <a:gd name="T20" fmla="*/ 6 w 108"/>
              <a:gd name="T21" fmla="*/ 136 h 142"/>
              <a:gd name="T22" fmla="*/ 0 w 108"/>
              <a:gd name="T23" fmla="*/ 21 h 142"/>
              <a:gd name="T24" fmla="*/ 15 w 108"/>
              <a:gd name="T25" fmla="*/ 22 h 142"/>
              <a:gd name="T26" fmla="*/ 23 w 108"/>
              <a:gd name="T27" fmla="*/ 22 h 142"/>
              <a:gd name="T28" fmla="*/ 34 w 108"/>
              <a:gd name="T29" fmla="*/ 17 h 142"/>
              <a:gd name="T30" fmla="*/ 50 w 108"/>
              <a:gd name="T31" fmla="*/ 3 h 142"/>
              <a:gd name="T32" fmla="*/ 75 w 108"/>
              <a:gd name="T33" fmla="*/ 0 h 142"/>
              <a:gd name="T34" fmla="*/ 75 w 108"/>
              <a:gd name="T35" fmla="*/ 2 h 142"/>
              <a:gd name="T36" fmla="*/ 52 w 108"/>
              <a:gd name="T37" fmla="*/ 1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8" h="142">
                <a:moveTo>
                  <a:pt x="52" y="17"/>
                </a:moveTo>
                <a:lnTo>
                  <a:pt x="55" y="45"/>
                </a:lnTo>
                <a:lnTo>
                  <a:pt x="79" y="56"/>
                </a:lnTo>
                <a:lnTo>
                  <a:pt x="81" y="84"/>
                </a:lnTo>
                <a:lnTo>
                  <a:pt x="106" y="95"/>
                </a:lnTo>
                <a:lnTo>
                  <a:pt x="108" y="123"/>
                </a:lnTo>
                <a:lnTo>
                  <a:pt x="86" y="138"/>
                </a:lnTo>
                <a:lnTo>
                  <a:pt x="61" y="127"/>
                </a:lnTo>
                <a:lnTo>
                  <a:pt x="39" y="142"/>
                </a:lnTo>
                <a:lnTo>
                  <a:pt x="14" y="130"/>
                </a:lnTo>
                <a:lnTo>
                  <a:pt x="6" y="136"/>
                </a:lnTo>
                <a:lnTo>
                  <a:pt x="0" y="21"/>
                </a:lnTo>
                <a:lnTo>
                  <a:pt x="15" y="22"/>
                </a:lnTo>
                <a:lnTo>
                  <a:pt x="23" y="22"/>
                </a:lnTo>
                <a:lnTo>
                  <a:pt x="34" y="17"/>
                </a:lnTo>
                <a:lnTo>
                  <a:pt x="50" y="3"/>
                </a:lnTo>
                <a:lnTo>
                  <a:pt x="75" y="0"/>
                </a:lnTo>
                <a:lnTo>
                  <a:pt x="75" y="2"/>
                </a:lnTo>
                <a:lnTo>
                  <a:pt x="52" y="17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83" name="Freeform 977" title="IA-4">
            <a:extLst>
              <a:ext uri="{FF2B5EF4-FFF2-40B4-BE49-F238E27FC236}">
                <a16:creationId xmlns:a16="http://schemas.microsoft.com/office/drawing/2014/main" id="{CF3FFC32-15A1-4E6D-F353-870841ACBC7D}"/>
              </a:ext>
            </a:extLst>
          </p:cNvPr>
          <p:cNvSpPr>
            <a:spLocks/>
          </p:cNvSpPr>
          <p:nvPr/>
        </p:nvSpPr>
        <p:spPr bwMode="auto">
          <a:xfrm>
            <a:off x="3856228" y="3376000"/>
            <a:ext cx="161627" cy="112299"/>
          </a:xfrm>
          <a:custGeom>
            <a:avLst/>
            <a:gdLst>
              <a:gd name="T0" fmla="*/ 131 w 154"/>
              <a:gd name="T1" fmla="*/ 17 h 107"/>
              <a:gd name="T2" fmla="*/ 154 w 154"/>
              <a:gd name="T3" fmla="*/ 31 h 107"/>
              <a:gd name="T4" fmla="*/ 154 w 154"/>
              <a:gd name="T5" fmla="*/ 58 h 107"/>
              <a:gd name="T6" fmla="*/ 130 w 154"/>
              <a:gd name="T7" fmla="*/ 72 h 107"/>
              <a:gd name="T8" fmla="*/ 107 w 154"/>
              <a:gd name="T9" fmla="*/ 58 h 107"/>
              <a:gd name="T10" fmla="*/ 83 w 154"/>
              <a:gd name="T11" fmla="*/ 71 h 107"/>
              <a:gd name="T12" fmla="*/ 60 w 154"/>
              <a:gd name="T13" fmla="*/ 57 h 107"/>
              <a:gd name="T14" fmla="*/ 35 w 154"/>
              <a:gd name="T15" fmla="*/ 70 h 107"/>
              <a:gd name="T16" fmla="*/ 35 w 154"/>
              <a:gd name="T17" fmla="*/ 97 h 107"/>
              <a:gd name="T18" fmla="*/ 19 w 154"/>
              <a:gd name="T19" fmla="*/ 107 h 107"/>
              <a:gd name="T20" fmla="*/ 19 w 154"/>
              <a:gd name="T21" fmla="*/ 105 h 107"/>
              <a:gd name="T22" fmla="*/ 22 w 154"/>
              <a:gd name="T23" fmla="*/ 101 h 107"/>
              <a:gd name="T24" fmla="*/ 19 w 154"/>
              <a:gd name="T25" fmla="*/ 97 h 107"/>
              <a:gd name="T26" fmla="*/ 20 w 154"/>
              <a:gd name="T27" fmla="*/ 92 h 107"/>
              <a:gd name="T28" fmla="*/ 14 w 154"/>
              <a:gd name="T29" fmla="*/ 83 h 107"/>
              <a:gd name="T30" fmla="*/ 9 w 154"/>
              <a:gd name="T31" fmla="*/ 71 h 107"/>
              <a:gd name="T32" fmla="*/ 9 w 154"/>
              <a:gd name="T33" fmla="*/ 64 h 107"/>
              <a:gd name="T34" fmla="*/ 8 w 154"/>
              <a:gd name="T35" fmla="*/ 60 h 107"/>
              <a:gd name="T36" fmla="*/ 7 w 154"/>
              <a:gd name="T37" fmla="*/ 56 h 107"/>
              <a:gd name="T38" fmla="*/ 2 w 154"/>
              <a:gd name="T39" fmla="*/ 48 h 107"/>
              <a:gd name="T40" fmla="*/ 0 w 154"/>
              <a:gd name="T41" fmla="*/ 45 h 107"/>
              <a:gd name="T42" fmla="*/ 1 w 154"/>
              <a:gd name="T43" fmla="*/ 42 h 107"/>
              <a:gd name="T44" fmla="*/ 3 w 154"/>
              <a:gd name="T45" fmla="*/ 39 h 107"/>
              <a:gd name="T46" fmla="*/ 5 w 154"/>
              <a:gd name="T47" fmla="*/ 36 h 107"/>
              <a:gd name="T48" fmla="*/ 7 w 154"/>
              <a:gd name="T49" fmla="*/ 29 h 107"/>
              <a:gd name="T50" fmla="*/ 9 w 154"/>
              <a:gd name="T51" fmla="*/ 23 h 107"/>
              <a:gd name="T52" fmla="*/ 8 w 154"/>
              <a:gd name="T53" fmla="*/ 19 h 107"/>
              <a:gd name="T54" fmla="*/ 5 w 154"/>
              <a:gd name="T55" fmla="*/ 17 h 107"/>
              <a:gd name="T56" fmla="*/ 4 w 154"/>
              <a:gd name="T57" fmla="*/ 14 h 107"/>
              <a:gd name="T58" fmla="*/ 7 w 154"/>
              <a:gd name="T59" fmla="*/ 11 h 107"/>
              <a:gd name="T60" fmla="*/ 7 w 154"/>
              <a:gd name="T61" fmla="*/ 7 h 107"/>
              <a:gd name="T62" fmla="*/ 5 w 154"/>
              <a:gd name="T63" fmla="*/ 5 h 107"/>
              <a:gd name="T64" fmla="*/ 4 w 154"/>
              <a:gd name="T65" fmla="*/ 0 h 107"/>
              <a:gd name="T66" fmla="*/ 131 w 154"/>
              <a:gd name="T67" fmla="*/ 1 h 107"/>
              <a:gd name="T68" fmla="*/ 131 w 154"/>
              <a:gd name="T69" fmla="*/ 17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4" h="107">
                <a:moveTo>
                  <a:pt x="131" y="17"/>
                </a:moveTo>
                <a:lnTo>
                  <a:pt x="154" y="31"/>
                </a:lnTo>
                <a:lnTo>
                  <a:pt x="154" y="58"/>
                </a:lnTo>
                <a:lnTo>
                  <a:pt x="130" y="72"/>
                </a:lnTo>
                <a:lnTo>
                  <a:pt x="107" y="58"/>
                </a:lnTo>
                <a:lnTo>
                  <a:pt x="83" y="71"/>
                </a:lnTo>
                <a:lnTo>
                  <a:pt x="60" y="57"/>
                </a:lnTo>
                <a:lnTo>
                  <a:pt x="35" y="70"/>
                </a:lnTo>
                <a:lnTo>
                  <a:pt x="35" y="97"/>
                </a:lnTo>
                <a:lnTo>
                  <a:pt x="19" y="107"/>
                </a:lnTo>
                <a:lnTo>
                  <a:pt x="19" y="105"/>
                </a:lnTo>
                <a:lnTo>
                  <a:pt x="22" y="101"/>
                </a:lnTo>
                <a:lnTo>
                  <a:pt x="19" y="97"/>
                </a:lnTo>
                <a:lnTo>
                  <a:pt x="20" y="92"/>
                </a:lnTo>
                <a:lnTo>
                  <a:pt x="14" y="83"/>
                </a:lnTo>
                <a:lnTo>
                  <a:pt x="9" y="71"/>
                </a:lnTo>
                <a:lnTo>
                  <a:pt x="9" y="64"/>
                </a:lnTo>
                <a:lnTo>
                  <a:pt x="8" y="60"/>
                </a:lnTo>
                <a:lnTo>
                  <a:pt x="7" y="56"/>
                </a:lnTo>
                <a:lnTo>
                  <a:pt x="2" y="48"/>
                </a:lnTo>
                <a:lnTo>
                  <a:pt x="0" y="45"/>
                </a:lnTo>
                <a:lnTo>
                  <a:pt x="1" y="42"/>
                </a:lnTo>
                <a:lnTo>
                  <a:pt x="3" y="39"/>
                </a:lnTo>
                <a:lnTo>
                  <a:pt x="5" y="36"/>
                </a:lnTo>
                <a:lnTo>
                  <a:pt x="7" y="29"/>
                </a:lnTo>
                <a:lnTo>
                  <a:pt x="9" y="23"/>
                </a:lnTo>
                <a:lnTo>
                  <a:pt x="8" y="19"/>
                </a:lnTo>
                <a:lnTo>
                  <a:pt x="5" y="17"/>
                </a:lnTo>
                <a:lnTo>
                  <a:pt x="4" y="14"/>
                </a:lnTo>
                <a:lnTo>
                  <a:pt x="7" y="11"/>
                </a:lnTo>
                <a:lnTo>
                  <a:pt x="7" y="7"/>
                </a:lnTo>
                <a:lnTo>
                  <a:pt x="5" y="5"/>
                </a:lnTo>
                <a:lnTo>
                  <a:pt x="4" y="0"/>
                </a:lnTo>
                <a:lnTo>
                  <a:pt x="131" y="1"/>
                </a:lnTo>
                <a:lnTo>
                  <a:pt x="131" y="17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84" name="Freeform 976" title="IA-3">
            <a:extLst>
              <a:ext uri="{FF2B5EF4-FFF2-40B4-BE49-F238E27FC236}">
                <a16:creationId xmlns:a16="http://schemas.microsoft.com/office/drawing/2014/main" id="{9B9EFF08-610F-B3B7-639C-C0F5106D01D6}"/>
              </a:ext>
            </a:extLst>
          </p:cNvPr>
          <p:cNvSpPr>
            <a:spLocks/>
          </p:cNvSpPr>
          <p:nvPr/>
        </p:nvSpPr>
        <p:spPr bwMode="auto">
          <a:xfrm>
            <a:off x="3876163" y="3435822"/>
            <a:ext cx="116497" cy="117547"/>
          </a:xfrm>
          <a:custGeom>
            <a:avLst/>
            <a:gdLst>
              <a:gd name="T0" fmla="*/ 111 w 111"/>
              <a:gd name="T1" fmla="*/ 42 h 112"/>
              <a:gd name="T2" fmla="*/ 87 w 111"/>
              <a:gd name="T3" fmla="*/ 55 h 112"/>
              <a:gd name="T4" fmla="*/ 87 w 111"/>
              <a:gd name="T5" fmla="*/ 83 h 112"/>
              <a:gd name="T6" fmla="*/ 110 w 111"/>
              <a:gd name="T7" fmla="*/ 97 h 112"/>
              <a:gd name="T8" fmla="*/ 110 w 111"/>
              <a:gd name="T9" fmla="*/ 112 h 112"/>
              <a:gd name="T10" fmla="*/ 14 w 111"/>
              <a:gd name="T11" fmla="*/ 112 h 112"/>
              <a:gd name="T12" fmla="*/ 9 w 111"/>
              <a:gd name="T13" fmla="*/ 105 h 112"/>
              <a:gd name="T14" fmla="*/ 12 w 111"/>
              <a:gd name="T15" fmla="*/ 98 h 112"/>
              <a:gd name="T16" fmla="*/ 13 w 111"/>
              <a:gd name="T17" fmla="*/ 93 h 112"/>
              <a:gd name="T18" fmla="*/ 11 w 111"/>
              <a:gd name="T19" fmla="*/ 87 h 112"/>
              <a:gd name="T20" fmla="*/ 10 w 111"/>
              <a:gd name="T21" fmla="*/ 79 h 112"/>
              <a:gd name="T22" fmla="*/ 8 w 111"/>
              <a:gd name="T23" fmla="*/ 76 h 112"/>
              <a:gd name="T24" fmla="*/ 10 w 111"/>
              <a:gd name="T25" fmla="*/ 71 h 112"/>
              <a:gd name="T26" fmla="*/ 9 w 111"/>
              <a:gd name="T27" fmla="*/ 63 h 112"/>
              <a:gd name="T28" fmla="*/ 4 w 111"/>
              <a:gd name="T29" fmla="*/ 59 h 112"/>
              <a:gd name="T30" fmla="*/ 0 w 111"/>
              <a:gd name="T31" fmla="*/ 54 h 112"/>
              <a:gd name="T32" fmla="*/ 0 w 111"/>
              <a:gd name="T33" fmla="*/ 50 h 112"/>
              <a:gd name="T34" fmla="*/ 16 w 111"/>
              <a:gd name="T35" fmla="*/ 40 h 112"/>
              <a:gd name="T36" fmla="*/ 16 w 111"/>
              <a:gd name="T37" fmla="*/ 13 h 112"/>
              <a:gd name="T38" fmla="*/ 41 w 111"/>
              <a:gd name="T39" fmla="*/ 0 h 112"/>
              <a:gd name="T40" fmla="*/ 64 w 111"/>
              <a:gd name="T41" fmla="*/ 14 h 112"/>
              <a:gd name="T42" fmla="*/ 88 w 111"/>
              <a:gd name="T43" fmla="*/ 1 h 112"/>
              <a:gd name="T44" fmla="*/ 111 w 111"/>
              <a:gd name="T45" fmla="*/ 15 h 112"/>
              <a:gd name="T46" fmla="*/ 111 w 111"/>
              <a:gd name="T47" fmla="*/ 4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1" h="112">
                <a:moveTo>
                  <a:pt x="111" y="42"/>
                </a:moveTo>
                <a:lnTo>
                  <a:pt x="87" y="55"/>
                </a:lnTo>
                <a:lnTo>
                  <a:pt x="87" y="83"/>
                </a:lnTo>
                <a:lnTo>
                  <a:pt x="110" y="97"/>
                </a:lnTo>
                <a:lnTo>
                  <a:pt x="110" y="112"/>
                </a:lnTo>
                <a:lnTo>
                  <a:pt x="14" y="112"/>
                </a:lnTo>
                <a:lnTo>
                  <a:pt x="9" y="105"/>
                </a:lnTo>
                <a:lnTo>
                  <a:pt x="12" y="98"/>
                </a:lnTo>
                <a:lnTo>
                  <a:pt x="13" y="93"/>
                </a:lnTo>
                <a:lnTo>
                  <a:pt x="11" y="87"/>
                </a:lnTo>
                <a:lnTo>
                  <a:pt x="10" y="79"/>
                </a:lnTo>
                <a:lnTo>
                  <a:pt x="8" y="76"/>
                </a:lnTo>
                <a:lnTo>
                  <a:pt x="10" y="71"/>
                </a:lnTo>
                <a:lnTo>
                  <a:pt x="9" y="63"/>
                </a:lnTo>
                <a:lnTo>
                  <a:pt x="4" y="59"/>
                </a:lnTo>
                <a:lnTo>
                  <a:pt x="0" y="54"/>
                </a:lnTo>
                <a:lnTo>
                  <a:pt x="0" y="50"/>
                </a:lnTo>
                <a:lnTo>
                  <a:pt x="16" y="40"/>
                </a:lnTo>
                <a:lnTo>
                  <a:pt x="16" y="13"/>
                </a:lnTo>
                <a:lnTo>
                  <a:pt x="41" y="0"/>
                </a:lnTo>
                <a:lnTo>
                  <a:pt x="64" y="14"/>
                </a:lnTo>
                <a:lnTo>
                  <a:pt x="88" y="1"/>
                </a:lnTo>
                <a:lnTo>
                  <a:pt x="111" y="15"/>
                </a:lnTo>
                <a:lnTo>
                  <a:pt x="111" y="42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85" name="Freeform 975" title="IA-2">
            <a:extLst>
              <a:ext uri="{FF2B5EF4-FFF2-40B4-BE49-F238E27FC236}">
                <a16:creationId xmlns:a16="http://schemas.microsoft.com/office/drawing/2014/main" id="{8BB34CB2-98AE-EC5D-FFC7-4E8F654C8E43}"/>
              </a:ext>
            </a:extLst>
          </p:cNvPr>
          <p:cNvSpPr>
            <a:spLocks/>
          </p:cNvSpPr>
          <p:nvPr/>
        </p:nvSpPr>
        <p:spPr bwMode="auto">
          <a:xfrm>
            <a:off x="3967472" y="3428476"/>
            <a:ext cx="178419" cy="137488"/>
          </a:xfrm>
          <a:custGeom>
            <a:avLst/>
            <a:gdLst>
              <a:gd name="T0" fmla="*/ 154 w 170"/>
              <a:gd name="T1" fmla="*/ 63 h 131"/>
              <a:gd name="T2" fmla="*/ 151 w 170"/>
              <a:gd name="T3" fmla="*/ 66 h 131"/>
              <a:gd name="T4" fmla="*/ 142 w 170"/>
              <a:gd name="T5" fmla="*/ 67 h 131"/>
              <a:gd name="T6" fmla="*/ 138 w 170"/>
              <a:gd name="T7" fmla="*/ 68 h 131"/>
              <a:gd name="T8" fmla="*/ 134 w 170"/>
              <a:gd name="T9" fmla="*/ 70 h 131"/>
              <a:gd name="T10" fmla="*/ 131 w 170"/>
              <a:gd name="T11" fmla="*/ 75 h 131"/>
              <a:gd name="T12" fmla="*/ 131 w 170"/>
              <a:gd name="T13" fmla="*/ 80 h 131"/>
              <a:gd name="T14" fmla="*/ 137 w 170"/>
              <a:gd name="T15" fmla="*/ 88 h 131"/>
              <a:gd name="T16" fmla="*/ 137 w 170"/>
              <a:gd name="T17" fmla="*/ 100 h 131"/>
              <a:gd name="T18" fmla="*/ 133 w 170"/>
              <a:gd name="T19" fmla="*/ 103 h 131"/>
              <a:gd name="T20" fmla="*/ 131 w 170"/>
              <a:gd name="T21" fmla="*/ 107 h 131"/>
              <a:gd name="T22" fmla="*/ 131 w 170"/>
              <a:gd name="T23" fmla="*/ 111 h 131"/>
              <a:gd name="T24" fmla="*/ 129 w 170"/>
              <a:gd name="T25" fmla="*/ 114 h 131"/>
              <a:gd name="T26" fmla="*/ 126 w 170"/>
              <a:gd name="T27" fmla="*/ 116 h 131"/>
              <a:gd name="T28" fmla="*/ 123 w 170"/>
              <a:gd name="T29" fmla="*/ 117 h 131"/>
              <a:gd name="T30" fmla="*/ 120 w 170"/>
              <a:gd name="T31" fmla="*/ 118 h 131"/>
              <a:gd name="T32" fmla="*/ 118 w 170"/>
              <a:gd name="T33" fmla="*/ 122 h 131"/>
              <a:gd name="T34" fmla="*/ 121 w 170"/>
              <a:gd name="T35" fmla="*/ 124 h 131"/>
              <a:gd name="T36" fmla="*/ 122 w 170"/>
              <a:gd name="T37" fmla="*/ 128 h 131"/>
              <a:gd name="T38" fmla="*/ 120 w 170"/>
              <a:gd name="T39" fmla="*/ 131 h 131"/>
              <a:gd name="T40" fmla="*/ 116 w 170"/>
              <a:gd name="T41" fmla="*/ 131 h 131"/>
              <a:gd name="T42" fmla="*/ 103 w 170"/>
              <a:gd name="T43" fmla="*/ 119 h 131"/>
              <a:gd name="T44" fmla="*/ 23 w 170"/>
              <a:gd name="T45" fmla="*/ 119 h 131"/>
              <a:gd name="T46" fmla="*/ 23 w 170"/>
              <a:gd name="T47" fmla="*/ 104 h 131"/>
              <a:gd name="T48" fmla="*/ 0 w 170"/>
              <a:gd name="T49" fmla="*/ 90 h 131"/>
              <a:gd name="T50" fmla="*/ 0 w 170"/>
              <a:gd name="T51" fmla="*/ 62 h 131"/>
              <a:gd name="T52" fmla="*/ 24 w 170"/>
              <a:gd name="T53" fmla="*/ 49 h 131"/>
              <a:gd name="T54" fmla="*/ 47 w 170"/>
              <a:gd name="T55" fmla="*/ 63 h 131"/>
              <a:gd name="T56" fmla="*/ 71 w 170"/>
              <a:gd name="T57" fmla="*/ 50 h 131"/>
              <a:gd name="T58" fmla="*/ 94 w 170"/>
              <a:gd name="T59" fmla="*/ 64 h 131"/>
              <a:gd name="T60" fmla="*/ 118 w 170"/>
              <a:gd name="T61" fmla="*/ 50 h 131"/>
              <a:gd name="T62" fmla="*/ 119 w 170"/>
              <a:gd name="T63" fmla="*/ 23 h 131"/>
              <a:gd name="T64" fmla="*/ 142 w 170"/>
              <a:gd name="T65" fmla="*/ 10 h 131"/>
              <a:gd name="T66" fmla="*/ 143 w 170"/>
              <a:gd name="T67" fmla="*/ 0 h 131"/>
              <a:gd name="T68" fmla="*/ 144 w 170"/>
              <a:gd name="T69" fmla="*/ 0 h 131"/>
              <a:gd name="T70" fmla="*/ 145 w 170"/>
              <a:gd name="T71" fmla="*/ 4 h 131"/>
              <a:gd name="T72" fmla="*/ 157 w 170"/>
              <a:gd name="T73" fmla="*/ 17 h 131"/>
              <a:gd name="T74" fmla="*/ 158 w 170"/>
              <a:gd name="T75" fmla="*/ 22 h 131"/>
              <a:gd name="T76" fmla="*/ 168 w 170"/>
              <a:gd name="T77" fmla="*/ 30 h 131"/>
              <a:gd name="T78" fmla="*/ 170 w 170"/>
              <a:gd name="T79" fmla="*/ 34 h 131"/>
              <a:gd name="T80" fmla="*/ 169 w 170"/>
              <a:gd name="T81" fmla="*/ 42 h 131"/>
              <a:gd name="T82" fmla="*/ 167 w 170"/>
              <a:gd name="T83" fmla="*/ 46 h 131"/>
              <a:gd name="T84" fmla="*/ 164 w 170"/>
              <a:gd name="T85" fmla="*/ 50 h 131"/>
              <a:gd name="T86" fmla="*/ 162 w 170"/>
              <a:gd name="T87" fmla="*/ 54 h 131"/>
              <a:gd name="T88" fmla="*/ 161 w 170"/>
              <a:gd name="T89" fmla="*/ 59 h 131"/>
              <a:gd name="T90" fmla="*/ 159 w 170"/>
              <a:gd name="T91" fmla="*/ 63 h 131"/>
              <a:gd name="T92" fmla="*/ 154 w 170"/>
              <a:gd name="T93" fmla="*/ 63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0" h="131">
                <a:moveTo>
                  <a:pt x="154" y="63"/>
                </a:moveTo>
                <a:lnTo>
                  <a:pt x="151" y="66"/>
                </a:lnTo>
                <a:lnTo>
                  <a:pt x="142" y="67"/>
                </a:lnTo>
                <a:lnTo>
                  <a:pt x="138" y="68"/>
                </a:lnTo>
                <a:lnTo>
                  <a:pt x="134" y="70"/>
                </a:lnTo>
                <a:lnTo>
                  <a:pt x="131" y="75"/>
                </a:lnTo>
                <a:lnTo>
                  <a:pt x="131" y="80"/>
                </a:lnTo>
                <a:lnTo>
                  <a:pt x="137" y="88"/>
                </a:lnTo>
                <a:lnTo>
                  <a:pt x="137" y="100"/>
                </a:lnTo>
                <a:lnTo>
                  <a:pt x="133" y="103"/>
                </a:lnTo>
                <a:lnTo>
                  <a:pt x="131" y="107"/>
                </a:lnTo>
                <a:lnTo>
                  <a:pt x="131" y="111"/>
                </a:lnTo>
                <a:lnTo>
                  <a:pt x="129" y="114"/>
                </a:lnTo>
                <a:lnTo>
                  <a:pt x="126" y="116"/>
                </a:lnTo>
                <a:lnTo>
                  <a:pt x="123" y="117"/>
                </a:lnTo>
                <a:lnTo>
                  <a:pt x="120" y="118"/>
                </a:lnTo>
                <a:lnTo>
                  <a:pt x="118" y="122"/>
                </a:lnTo>
                <a:lnTo>
                  <a:pt x="121" y="124"/>
                </a:lnTo>
                <a:lnTo>
                  <a:pt x="122" y="128"/>
                </a:lnTo>
                <a:lnTo>
                  <a:pt x="120" y="131"/>
                </a:lnTo>
                <a:lnTo>
                  <a:pt x="116" y="131"/>
                </a:lnTo>
                <a:lnTo>
                  <a:pt x="103" y="119"/>
                </a:lnTo>
                <a:lnTo>
                  <a:pt x="23" y="119"/>
                </a:lnTo>
                <a:lnTo>
                  <a:pt x="23" y="104"/>
                </a:lnTo>
                <a:lnTo>
                  <a:pt x="0" y="90"/>
                </a:lnTo>
                <a:lnTo>
                  <a:pt x="0" y="62"/>
                </a:lnTo>
                <a:lnTo>
                  <a:pt x="24" y="49"/>
                </a:lnTo>
                <a:lnTo>
                  <a:pt x="47" y="63"/>
                </a:lnTo>
                <a:lnTo>
                  <a:pt x="71" y="50"/>
                </a:lnTo>
                <a:lnTo>
                  <a:pt x="94" y="64"/>
                </a:lnTo>
                <a:lnTo>
                  <a:pt x="118" y="50"/>
                </a:lnTo>
                <a:lnTo>
                  <a:pt x="119" y="23"/>
                </a:lnTo>
                <a:lnTo>
                  <a:pt x="142" y="10"/>
                </a:lnTo>
                <a:lnTo>
                  <a:pt x="143" y="0"/>
                </a:lnTo>
                <a:lnTo>
                  <a:pt x="144" y="0"/>
                </a:lnTo>
                <a:lnTo>
                  <a:pt x="145" y="4"/>
                </a:lnTo>
                <a:lnTo>
                  <a:pt x="157" y="17"/>
                </a:lnTo>
                <a:lnTo>
                  <a:pt x="158" y="22"/>
                </a:lnTo>
                <a:lnTo>
                  <a:pt x="168" y="30"/>
                </a:lnTo>
                <a:lnTo>
                  <a:pt x="170" y="34"/>
                </a:lnTo>
                <a:lnTo>
                  <a:pt x="169" y="42"/>
                </a:lnTo>
                <a:lnTo>
                  <a:pt x="167" y="46"/>
                </a:lnTo>
                <a:lnTo>
                  <a:pt x="164" y="50"/>
                </a:lnTo>
                <a:lnTo>
                  <a:pt x="162" y="54"/>
                </a:lnTo>
                <a:lnTo>
                  <a:pt x="161" y="59"/>
                </a:lnTo>
                <a:lnTo>
                  <a:pt x="159" y="63"/>
                </a:lnTo>
                <a:lnTo>
                  <a:pt x="154" y="63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86" name="Freeform 974" title="IA-1">
            <a:extLst>
              <a:ext uri="{FF2B5EF4-FFF2-40B4-BE49-F238E27FC236}">
                <a16:creationId xmlns:a16="http://schemas.microsoft.com/office/drawing/2014/main" id="{0A731796-4E86-06D0-8A14-7F2912C4C8DC}"/>
              </a:ext>
            </a:extLst>
          </p:cNvPr>
          <p:cNvSpPr>
            <a:spLocks/>
          </p:cNvSpPr>
          <p:nvPr/>
        </p:nvSpPr>
        <p:spPr bwMode="auto">
          <a:xfrm>
            <a:off x="3992659" y="3376001"/>
            <a:ext cx="124894" cy="119646"/>
          </a:xfrm>
          <a:custGeom>
            <a:avLst/>
            <a:gdLst>
              <a:gd name="T0" fmla="*/ 102 w 119"/>
              <a:gd name="T1" fmla="*/ 17 h 114"/>
              <a:gd name="T2" fmla="*/ 99 w 119"/>
              <a:gd name="T3" fmla="*/ 19 h 114"/>
              <a:gd name="T4" fmla="*/ 98 w 119"/>
              <a:gd name="T5" fmla="*/ 22 h 114"/>
              <a:gd name="T6" fmla="*/ 99 w 119"/>
              <a:gd name="T7" fmla="*/ 27 h 114"/>
              <a:gd name="T8" fmla="*/ 99 w 119"/>
              <a:gd name="T9" fmla="*/ 31 h 114"/>
              <a:gd name="T10" fmla="*/ 102 w 119"/>
              <a:gd name="T11" fmla="*/ 34 h 114"/>
              <a:gd name="T12" fmla="*/ 103 w 119"/>
              <a:gd name="T13" fmla="*/ 36 h 114"/>
              <a:gd name="T14" fmla="*/ 104 w 119"/>
              <a:gd name="T15" fmla="*/ 42 h 114"/>
              <a:gd name="T16" fmla="*/ 107 w 119"/>
              <a:gd name="T17" fmla="*/ 45 h 114"/>
              <a:gd name="T18" fmla="*/ 110 w 119"/>
              <a:gd name="T19" fmla="*/ 48 h 114"/>
              <a:gd name="T20" fmla="*/ 118 w 119"/>
              <a:gd name="T21" fmla="*/ 49 h 114"/>
              <a:gd name="T22" fmla="*/ 119 w 119"/>
              <a:gd name="T23" fmla="*/ 50 h 114"/>
              <a:gd name="T24" fmla="*/ 118 w 119"/>
              <a:gd name="T25" fmla="*/ 60 h 114"/>
              <a:gd name="T26" fmla="*/ 95 w 119"/>
              <a:gd name="T27" fmla="*/ 73 h 114"/>
              <a:gd name="T28" fmla="*/ 94 w 119"/>
              <a:gd name="T29" fmla="*/ 100 h 114"/>
              <a:gd name="T30" fmla="*/ 70 w 119"/>
              <a:gd name="T31" fmla="*/ 114 h 114"/>
              <a:gd name="T32" fmla="*/ 47 w 119"/>
              <a:gd name="T33" fmla="*/ 100 h 114"/>
              <a:gd name="T34" fmla="*/ 23 w 119"/>
              <a:gd name="T35" fmla="*/ 113 h 114"/>
              <a:gd name="T36" fmla="*/ 0 w 119"/>
              <a:gd name="T37" fmla="*/ 99 h 114"/>
              <a:gd name="T38" fmla="*/ 0 w 119"/>
              <a:gd name="T39" fmla="*/ 72 h 114"/>
              <a:gd name="T40" fmla="*/ 24 w 119"/>
              <a:gd name="T41" fmla="*/ 58 h 114"/>
              <a:gd name="T42" fmla="*/ 24 w 119"/>
              <a:gd name="T43" fmla="*/ 31 h 114"/>
              <a:gd name="T44" fmla="*/ 1 w 119"/>
              <a:gd name="T45" fmla="*/ 17 h 114"/>
              <a:gd name="T46" fmla="*/ 1 w 119"/>
              <a:gd name="T47" fmla="*/ 1 h 114"/>
              <a:gd name="T48" fmla="*/ 95 w 119"/>
              <a:gd name="T49" fmla="*/ 0 h 114"/>
              <a:gd name="T50" fmla="*/ 95 w 119"/>
              <a:gd name="T51" fmla="*/ 2 h 114"/>
              <a:gd name="T52" fmla="*/ 96 w 119"/>
              <a:gd name="T53" fmla="*/ 6 h 114"/>
              <a:gd name="T54" fmla="*/ 97 w 119"/>
              <a:gd name="T55" fmla="*/ 8 h 114"/>
              <a:gd name="T56" fmla="*/ 100 w 119"/>
              <a:gd name="T57" fmla="*/ 10 h 114"/>
              <a:gd name="T58" fmla="*/ 102 w 119"/>
              <a:gd name="T59" fmla="*/ 14 h 114"/>
              <a:gd name="T60" fmla="*/ 102 w 119"/>
              <a:gd name="T61" fmla="*/ 17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9" h="114">
                <a:moveTo>
                  <a:pt x="102" y="17"/>
                </a:moveTo>
                <a:lnTo>
                  <a:pt x="99" y="19"/>
                </a:lnTo>
                <a:lnTo>
                  <a:pt x="98" y="22"/>
                </a:lnTo>
                <a:lnTo>
                  <a:pt x="99" y="27"/>
                </a:lnTo>
                <a:lnTo>
                  <a:pt x="99" y="31"/>
                </a:lnTo>
                <a:lnTo>
                  <a:pt x="102" y="34"/>
                </a:lnTo>
                <a:lnTo>
                  <a:pt x="103" y="36"/>
                </a:lnTo>
                <a:lnTo>
                  <a:pt x="104" y="42"/>
                </a:lnTo>
                <a:lnTo>
                  <a:pt x="107" y="45"/>
                </a:lnTo>
                <a:lnTo>
                  <a:pt x="110" y="48"/>
                </a:lnTo>
                <a:lnTo>
                  <a:pt x="118" y="49"/>
                </a:lnTo>
                <a:lnTo>
                  <a:pt x="119" y="50"/>
                </a:lnTo>
                <a:lnTo>
                  <a:pt x="118" y="60"/>
                </a:lnTo>
                <a:lnTo>
                  <a:pt x="95" y="73"/>
                </a:lnTo>
                <a:lnTo>
                  <a:pt x="94" y="100"/>
                </a:lnTo>
                <a:lnTo>
                  <a:pt x="70" y="114"/>
                </a:lnTo>
                <a:lnTo>
                  <a:pt x="47" y="100"/>
                </a:lnTo>
                <a:lnTo>
                  <a:pt x="23" y="113"/>
                </a:lnTo>
                <a:lnTo>
                  <a:pt x="0" y="99"/>
                </a:lnTo>
                <a:lnTo>
                  <a:pt x="0" y="72"/>
                </a:lnTo>
                <a:lnTo>
                  <a:pt x="24" y="58"/>
                </a:lnTo>
                <a:lnTo>
                  <a:pt x="24" y="31"/>
                </a:lnTo>
                <a:lnTo>
                  <a:pt x="1" y="17"/>
                </a:lnTo>
                <a:lnTo>
                  <a:pt x="1" y="1"/>
                </a:lnTo>
                <a:lnTo>
                  <a:pt x="95" y="0"/>
                </a:lnTo>
                <a:lnTo>
                  <a:pt x="95" y="2"/>
                </a:lnTo>
                <a:lnTo>
                  <a:pt x="96" y="6"/>
                </a:lnTo>
                <a:lnTo>
                  <a:pt x="97" y="8"/>
                </a:lnTo>
                <a:lnTo>
                  <a:pt x="100" y="10"/>
                </a:lnTo>
                <a:lnTo>
                  <a:pt x="102" y="14"/>
                </a:lnTo>
                <a:lnTo>
                  <a:pt x="102" y="17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87" name="Freeform 981" title="KS-4">
            <a:extLst>
              <a:ext uri="{FF2B5EF4-FFF2-40B4-BE49-F238E27FC236}">
                <a16:creationId xmlns:a16="http://schemas.microsoft.com/office/drawing/2014/main" id="{A2D3E9CB-7329-02DB-E212-C62BB4F46196}"/>
              </a:ext>
            </a:extLst>
          </p:cNvPr>
          <p:cNvSpPr>
            <a:spLocks/>
          </p:cNvSpPr>
          <p:nvPr/>
        </p:nvSpPr>
        <p:spPr bwMode="auto">
          <a:xfrm>
            <a:off x="3634778" y="4103323"/>
            <a:ext cx="158479" cy="89209"/>
          </a:xfrm>
          <a:custGeom>
            <a:avLst/>
            <a:gdLst>
              <a:gd name="T0" fmla="*/ 34 w 151"/>
              <a:gd name="T1" fmla="*/ 0 h 85"/>
              <a:gd name="T2" fmla="*/ 57 w 151"/>
              <a:gd name="T3" fmla="*/ 14 h 85"/>
              <a:gd name="T4" fmla="*/ 81 w 151"/>
              <a:gd name="T5" fmla="*/ 2 h 85"/>
              <a:gd name="T6" fmla="*/ 104 w 151"/>
              <a:gd name="T7" fmla="*/ 17 h 85"/>
              <a:gd name="T8" fmla="*/ 128 w 151"/>
              <a:gd name="T9" fmla="*/ 4 h 85"/>
              <a:gd name="T10" fmla="*/ 151 w 151"/>
              <a:gd name="T11" fmla="*/ 19 h 85"/>
              <a:gd name="T12" fmla="*/ 150 w 151"/>
              <a:gd name="T13" fmla="*/ 46 h 85"/>
              <a:gd name="T14" fmla="*/ 126 w 151"/>
              <a:gd name="T15" fmla="*/ 59 h 85"/>
              <a:gd name="T16" fmla="*/ 124 w 151"/>
              <a:gd name="T17" fmla="*/ 85 h 85"/>
              <a:gd name="T18" fmla="*/ 0 w 151"/>
              <a:gd name="T19" fmla="*/ 79 h 85"/>
              <a:gd name="T20" fmla="*/ 5 w 151"/>
              <a:gd name="T21" fmla="*/ 9 h 85"/>
              <a:gd name="T22" fmla="*/ 9 w 151"/>
              <a:gd name="T23" fmla="*/ 13 h 85"/>
              <a:gd name="T24" fmla="*/ 34 w 151"/>
              <a:gd name="T25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1" h="85">
                <a:moveTo>
                  <a:pt x="34" y="0"/>
                </a:moveTo>
                <a:lnTo>
                  <a:pt x="57" y="14"/>
                </a:lnTo>
                <a:lnTo>
                  <a:pt x="81" y="2"/>
                </a:lnTo>
                <a:lnTo>
                  <a:pt x="104" y="17"/>
                </a:lnTo>
                <a:lnTo>
                  <a:pt x="128" y="4"/>
                </a:lnTo>
                <a:lnTo>
                  <a:pt x="151" y="19"/>
                </a:lnTo>
                <a:lnTo>
                  <a:pt x="150" y="46"/>
                </a:lnTo>
                <a:lnTo>
                  <a:pt x="126" y="59"/>
                </a:lnTo>
                <a:lnTo>
                  <a:pt x="124" y="85"/>
                </a:lnTo>
                <a:lnTo>
                  <a:pt x="0" y="79"/>
                </a:lnTo>
                <a:lnTo>
                  <a:pt x="5" y="9"/>
                </a:lnTo>
                <a:lnTo>
                  <a:pt x="9" y="13"/>
                </a:lnTo>
                <a:lnTo>
                  <a:pt x="34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88" name="Freeform 978" title="KS-3">
            <a:extLst>
              <a:ext uri="{FF2B5EF4-FFF2-40B4-BE49-F238E27FC236}">
                <a16:creationId xmlns:a16="http://schemas.microsoft.com/office/drawing/2014/main" id="{913332F0-A205-72E7-018A-A309C6EC0675}"/>
              </a:ext>
            </a:extLst>
          </p:cNvPr>
          <p:cNvSpPr>
            <a:spLocks/>
          </p:cNvSpPr>
          <p:nvPr/>
        </p:nvSpPr>
        <p:spPr bwMode="auto">
          <a:xfrm>
            <a:off x="3640023" y="4037204"/>
            <a:ext cx="156379" cy="83961"/>
          </a:xfrm>
          <a:custGeom>
            <a:avLst/>
            <a:gdLst>
              <a:gd name="T0" fmla="*/ 149 w 149"/>
              <a:gd name="T1" fmla="*/ 7 h 80"/>
              <a:gd name="T2" fmla="*/ 149 w 149"/>
              <a:gd name="T3" fmla="*/ 27 h 80"/>
              <a:gd name="T4" fmla="*/ 124 w 149"/>
              <a:gd name="T5" fmla="*/ 40 h 80"/>
              <a:gd name="T6" fmla="*/ 123 w 149"/>
              <a:gd name="T7" fmla="*/ 67 h 80"/>
              <a:gd name="T8" fmla="*/ 99 w 149"/>
              <a:gd name="T9" fmla="*/ 80 h 80"/>
              <a:gd name="T10" fmla="*/ 76 w 149"/>
              <a:gd name="T11" fmla="*/ 65 h 80"/>
              <a:gd name="T12" fmla="*/ 52 w 149"/>
              <a:gd name="T13" fmla="*/ 77 h 80"/>
              <a:gd name="T14" fmla="*/ 29 w 149"/>
              <a:gd name="T15" fmla="*/ 63 h 80"/>
              <a:gd name="T16" fmla="*/ 4 w 149"/>
              <a:gd name="T17" fmla="*/ 76 h 80"/>
              <a:gd name="T18" fmla="*/ 0 w 149"/>
              <a:gd name="T19" fmla="*/ 72 h 80"/>
              <a:gd name="T20" fmla="*/ 4 w 149"/>
              <a:gd name="T21" fmla="*/ 0 h 80"/>
              <a:gd name="T22" fmla="*/ 92 w 149"/>
              <a:gd name="T23" fmla="*/ 4 h 80"/>
              <a:gd name="T24" fmla="*/ 149 w 149"/>
              <a:gd name="T25" fmla="*/ 7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9" h="80">
                <a:moveTo>
                  <a:pt x="149" y="7"/>
                </a:moveTo>
                <a:lnTo>
                  <a:pt x="149" y="27"/>
                </a:lnTo>
                <a:lnTo>
                  <a:pt x="124" y="40"/>
                </a:lnTo>
                <a:lnTo>
                  <a:pt x="123" y="67"/>
                </a:lnTo>
                <a:lnTo>
                  <a:pt x="99" y="80"/>
                </a:lnTo>
                <a:lnTo>
                  <a:pt x="76" y="65"/>
                </a:lnTo>
                <a:lnTo>
                  <a:pt x="52" y="77"/>
                </a:lnTo>
                <a:lnTo>
                  <a:pt x="29" y="63"/>
                </a:lnTo>
                <a:lnTo>
                  <a:pt x="4" y="76"/>
                </a:lnTo>
                <a:lnTo>
                  <a:pt x="0" y="72"/>
                </a:lnTo>
                <a:lnTo>
                  <a:pt x="4" y="0"/>
                </a:lnTo>
                <a:lnTo>
                  <a:pt x="92" y="4"/>
                </a:lnTo>
                <a:lnTo>
                  <a:pt x="149" y="7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89" name="Freeform 979" title="KS-2">
            <a:extLst>
              <a:ext uri="{FF2B5EF4-FFF2-40B4-BE49-F238E27FC236}">
                <a16:creationId xmlns:a16="http://schemas.microsoft.com/office/drawing/2014/main" id="{1670A48A-BF01-BB5F-9AA8-6B9D9E395B17}"/>
              </a:ext>
            </a:extLst>
          </p:cNvPr>
          <p:cNvSpPr>
            <a:spLocks/>
          </p:cNvSpPr>
          <p:nvPr/>
        </p:nvSpPr>
        <p:spPr bwMode="auto">
          <a:xfrm>
            <a:off x="3764912" y="4065539"/>
            <a:ext cx="151132" cy="131190"/>
          </a:xfrm>
          <a:custGeom>
            <a:avLst/>
            <a:gdLst>
              <a:gd name="T0" fmla="*/ 51 w 144"/>
              <a:gd name="T1" fmla="*/ 42 h 125"/>
              <a:gd name="T2" fmla="*/ 74 w 144"/>
              <a:gd name="T3" fmla="*/ 57 h 125"/>
              <a:gd name="T4" fmla="*/ 99 w 144"/>
              <a:gd name="T5" fmla="*/ 44 h 125"/>
              <a:gd name="T6" fmla="*/ 122 w 144"/>
              <a:gd name="T7" fmla="*/ 59 h 125"/>
              <a:gd name="T8" fmla="*/ 120 w 144"/>
              <a:gd name="T9" fmla="*/ 86 h 125"/>
              <a:gd name="T10" fmla="*/ 144 w 144"/>
              <a:gd name="T11" fmla="*/ 101 h 125"/>
              <a:gd name="T12" fmla="*/ 142 w 144"/>
              <a:gd name="T13" fmla="*/ 125 h 125"/>
              <a:gd name="T14" fmla="*/ 0 w 144"/>
              <a:gd name="T15" fmla="*/ 121 h 125"/>
              <a:gd name="T16" fmla="*/ 2 w 144"/>
              <a:gd name="T17" fmla="*/ 95 h 125"/>
              <a:gd name="T18" fmla="*/ 26 w 144"/>
              <a:gd name="T19" fmla="*/ 82 h 125"/>
              <a:gd name="T20" fmla="*/ 27 w 144"/>
              <a:gd name="T21" fmla="*/ 55 h 125"/>
              <a:gd name="T22" fmla="*/ 4 w 144"/>
              <a:gd name="T23" fmla="*/ 40 h 125"/>
              <a:gd name="T24" fmla="*/ 5 w 144"/>
              <a:gd name="T25" fmla="*/ 13 h 125"/>
              <a:gd name="T26" fmla="*/ 30 w 144"/>
              <a:gd name="T27" fmla="*/ 0 h 125"/>
              <a:gd name="T28" fmla="*/ 53 w 144"/>
              <a:gd name="T29" fmla="*/ 15 h 125"/>
              <a:gd name="T30" fmla="*/ 51 w 144"/>
              <a:gd name="T31" fmla="*/ 42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4" h="125">
                <a:moveTo>
                  <a:pt x="51" y="42"/>
                </a:moveTo>
                <a:lnTo>
                  <a:pt x="74" y="57"/>
                </a:lnTo>
                <a:lnTo>
                  <a:pt x="99" y="44"/>
                </a:lnTo>
                <a:lnTo>
                  <a:pt x="122" y="59"/>
                </a:lnTo>
                <a:lnTo>
                  <a:pt x="120" y="86"/>
                </a:lnTo>
                <a:lnTo>
                  <a:pt x="144" y="101"/>
                </a:lnTo>
                <a:lnTo>
                  <a:pt x="142" y="125"/>
                </a:lnTo>
                <a:lnTo>
                  <a:pt x="0" y="121"/>
                </a:lnTo>
                <a:lnTo>
                  <a:pt x="2" y="95"/>
                </a:lnTo>
                <a:lnTo>
                  <a:pt x="26" y="82"/>
                </a:lnTo>
                <a:lnTo>
                  <a:pt x="27" y="55"/>
                </a:lnTo>
                <a:lnTo>
                  <a:pt x="4" y="40"/>
                </a:lnTo>
                <a:lnTo>
                  <a:pt x="5" y="13"/>
                </a:lnTo>
                <a:lnTo>
                  <a:pt x="30" y="0"/>
                </a:lnTo>
                <a:lnTo>
                  <a:pt x="53" y="15"/>
                </a:lnTo>
                <a:lnTo>
                  <a:pt x="51" y="42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90" name="Freeform 980" title="KS-1">
            <a:extLst>
              <a:ext uri="{FF2B5EF4-FFF2-40B4-BE49-F238E27FC236}">
                <a16:creationId xmlns:a16="http://schemas.microsoft.com/office/drawing/2014/main" id="{017AF02A-B141-7717-C5A1-ABC6BE3B684D}"/>
              </a:ext>
            </a:extLst>
          </p:cNvPr>
          <p:cNvSpPr>
            <a:spLocks/>
          </p:cNvSpPr>
          <p:nvPr/>
        </p:nvSpPr>
        <p:spPr bwMode="auto">
          <a:xfrm>
            <a:off x="3796400" y="4044551"/>
            <a:ext cx="134339" cy="153230"/>
          </a:xfrm>
          <a:custGeom>
            <a:avLst/>
            <a:gdLst>
              <a:gd name="T0" fmla="*/ 112 w 128"/>
              <a:gd name="T1" fmla="*/ 145 h 146"/>
              <a:gd name="T2" fmla="*/ 114 w 128"/>
              <a:gd name="T3" fmla="*/ 121 h 146"/>
              <a:gd name="T4" fmla="*/ 90 w 128"/>
              <a:gd name="T5" fmla="*/ 106 h 146"/>
              <a:gd name="T6" fmla="*/ 92 w 128"/>
              <a:gd name="T7" fmla="*/ 79 h 146"/>
              <a:gd name="T8" fmla="*/ 69 w 128"/>
              <a:gd name="T9" fmla="*/ 64 h 146"/>
              <a:gd name="T10" fmla="*/ 44 w 128"/>
              <a:gd name="T11" fmla="*/ 77 h 146"/>
              <a:gd name="T12" fmla="*/ 21 w 128"/>
              <a:gd name="T13" fmla="*/ 62 h 146"/>
              <a:gd name="T14" fmla="*/ 23 w 128"/>
              <a:gd name="T15" fmla="*/ 35 h 146"/>
              <a:gd name="T16" fmla="*/ 0 w 128"/>
              <a:gd name="T17" fmla="*/ 20 h 146"/>
              <a:gd name="T18" fmla="*/ 0 w 128"/>
              <a:gd name="T19" fmla="*/ 0 h 146"/>
              <a:gd name="T20" fmla="*/ 100 w 128"/>
              <a:gd name="T21" fmla="*/ 1 h 146"/>
              <a:gd name="T22" fmla="*/ 101 w 128"/>
              <a:gd name="T23" fmla="*/ 4 h 146"/>
              <a:gd name="T24" fmla="*/ 103 w 128"/>
              <a:gd name="T25" fmla="*/ 5 h 146"/>
              <a:gd name="T26" fmla="*/ 106 w 128"/>
              <a:gd name="T27" fmla="*/ 5 h 146"/>
              <a:gd name="T28" fmla="*/ 111 w 128"/>
              <a:gd name="T29" fmla="*/ 4 h 146"/>
              <a:gd name="T30" fmla="*/ 112 w 128"/>
              <a:gd name="T31" fmla="*/ 6 h 146"/>
              <a:gd name="T32" fmla="*/ 114 w 128"/>
              <a:gd name="T33" fmla="*/ 9 h 146"/>
              <a:gd name="T34" fmla="*/ 113 w 128"/>
              <a:gd name="T35" fmla="*/ 13 h 146"/>
              <a:gd name="T36" fmla="*/ 111 w 128"/>
              <a:gd name="T37" fmla="*/ 15 h 146"/>
              <a:gd name="T38" fmla="*/ 109 w 128"/>
              <a:gd name="T39" fmla="*/ 20 h 146"/>
              <a:gd name="T40" fmla="*/ 109 w 128"/>
              <a:gd name="T41" fmla="*/ 24 h 146"/>
              <a:gd name="T42" fmla="*/ 111 w 128"/>
              <a:gd name="T43" fmla="*/ 27 h 146"/>
              <a:gd name="T44" fmla="*/ 114 w 128"/>
              <a:gd name="T45" fmla="*/ 30 h 146"/>
              <a:gd name="T46" fmla="*/ 114 w 128"/>
              <a:gd name="T47" fmla="*/ 34 h 146"/>
              <a:gd name="T48" fmla="*/ 118 w 128"/>
              <a:gd name="T49" fmla="*/ 37 h 146"/>
              <a:gd name="T50" fmla="*/ 121 w 128"/>
              <a:gd name="T51" fmla="*/ 39 h 146"/>
              <a:gd name="T52" fmla="*/ 128 w 128"/>
              <a:gd name="T53" fmla="*/ 40 h 146"/>
              <a:gd name="T54" fmla="*/ 125 w 128"/>
              <a:gd name="T55" fmla="*/ 146 h 146"/>
              <a:gd name="T56" fmla="*/ 112 w 128"/>
              <a:gd name="T57" fmla="*/ 14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" h="146">
                <a:moveTo>
                  <a:pt x="112" y="145"/>
                </a:moveTo>
                <a:lnTo>
                  <a:pt x="114" y="121"/>
                </a:lnTo>
                <a:lnTo>
                  <a:pt x="90" y="106"/>
                </a:lnTo>
                <a:lnTo>
                  <a:pt x="92" y="79"/>
                </a:lnTo>
                <a:lnTo>
                  <a:pt x="69" y="64"/>
                </a:lnTo>
                <a:lnTo>
                  <a:pt x="44" y="77"/>
                </a:lnTo>
                <a:lnTo>
                  <a:pt x="21" y="62"/>
                </a:lnTo>
                <a:lnTo>
                  <a:pt x="23" y="35"/>
                </a:lnTo>
                <a:lnTo>
                  <a:pt x="0" y="20"/>
                </a:lnTo>
                <a:lnTo>
                  <a:pt x="0" y="0"/>
                </a:lnTo>
                <a:lnTo>
                  <a:pt x="100" y="1"/>
                </a:lnTo>
                <a:lnTo>
                  <a:pt x="101" y="4"/>
                </a:lnTo>
                <a:lnTo>
                  <a:pt x="103" y="5"/>
                </a:lnTo>
                <a:lnTo>
                  <a:pt x="106" y="5"/>
                </a:lnTo>
                <a:lnTo>
                  <a:pt x="111" y="4"/>
                </a:lnTo>
                <a:lnTo>
                  <a:pt x="112" y="6"/>
                </a:lnTo>
                <a:lnTo>
                  <a:pt x="114" y="9"/>
                </a:lnTo>
                <a:lnTo>
                  <a:pt x="113" y="13"/>
                </a:lnTo>
                <a:lnTo>
                  <a:pt x="111" y="15"/>
                </a:lnTo>
                <a:lnTo>
                  <a:pt x="109" y="20"/>
                </a:lnTo>
                <a:lnTo>
                  <a:pt x="109" y="24"/>
                </a:lnTo>
                <a:lnTo>
                  <a:pt x="111" y="27"/>
                </a:lnTo>
                <a:lnTo>
                  <a:pt x="114" y="30"/>
                </a:lnTo>
                <a:lnTo>
                  <a:pt x="114" y="34"/>
                </a:lnTo>
                <a:lnTo>
                  <a:pt x="118" y="37"/>
                </a:lnTo>
                <a:lnTo>
                  <a:pt x="121" y="39"/>
                </a:lnTo>
                <a:lnTo>
                  <a:pt x="128" y="40"/>
                </a:lnTo>
                <a:lnTo>
                  <a:pt x="125" y="146"/>
                </a:lnTo>
                <a:lnTo>
                  <a:pt x="112" y="145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91" name="Freeform 986" title="KY-6">
            <a:extLst>
              <a:ext uri="{FF2B5EF4-FFF2-40B4-BE49-F238E27FC236}">
                <a16:creationId xmlns:a16="http://schemas.microsoft.com/office/drawing/2014/main" id="{2BD79535-1B54-BB0A-7DD0-09EF5136F235}"/>
              </a:ext>
            </a:extLst>
          </p:cNvPr>
          <p:cNvSpPr>
            <a:spLocks/>
          </p:cNvSpPr>
          <p:nvPr/>
        </p:nvSpPr>
        <p:spPr bwMode="auto">
          <a:xfrm>
            <a:off x="4915189" y="4101231"/>
            <a:ext cx="174221" cy="144835"/>
          </a:xfrm>
          <a:custGeom>
            <a:avLst/>
            <a:gdLst>
              <a:gd name="T0" fmla="*/ 104 w 166"/>
              <a:gd name="T1" fmla="*/ 103 h 138"/>
              <a:gd name="T2" fmla="*/ 102 w 166"/>
              <a:gd name="T3" fmla="*/ 108 h 138"/>
              <a:gd name="T4" fmla="*/ 89 w 166"/>
              <a:gd name="T5" fmla="*/ 119 h 138"/>
              <a:gd name="T6" fmla="*/ 79 w 166"/>
              <a:gd name="T7" fmla="*/ 119 h 138"/>
              <a:gd name="T8" fmla="*/ 72 w 166"/>
              <a:gd name="T9" fmla="*/ 129 h 138"/>
              <a:gd name="T10" fmla="*/ 34 w 166"/>
              <a:gd name="T11" fmla="*/ 134 h 138"/>
              <a:gd name="T12" fmla="*/ 3 w 166"/>
              <a:gd name="T13" fmla="*/ 138 h 138"/>
              <a:gd name="T14" fmla="*/ 0 w 166"/>
              <a:gd name="T15" fmla="*/ 109 h 138"/>
              <a:gd name="T16" fmla="*/ 22 w 166"/>
              <a:gd name="T17" fmla="*/ 93 h 138"/>
              <a:gd name="T18" fmla="*/ 19 w 166"/>
              <a:gd name="T19" fmla="*/ 65 h 138"/>
              <a:gd name="T20" fmla="*/ 41 w 166"/>
              <a:gd name="T21" fmla="*/ 49 h 138"/>
              <a:gd name="T22" fmla="*/ 66 w 166"/>
              <a:gd name="T23" fmla="*/ 60 h 138"/>
              <a:gd name="T24" fmla="*/ 88 w 166"/>
              <a:gd name="T25" fmla="*/ 44 h 138"/>
              <a:gd name="T26" fmla="*/ 85 w 166"/>
              <a:gd name="T27" fmla="*/ 16 h 138"/>
              <a:gd name="T28" fmla="*/ 107 w 166"/>
              <a:gd name="T29" fmla="*/ 0 h 138"/>
              <a:gd name="T30" fmla="*/ 132 w 166"/>
              <a:gd name="T31" fmla="*/ 11 h 138"/>
              <a:gd name="T32" fmla="*/ 133 w 166"/>
              <a:gd name="T33" fmla="*/ 10 h 138"/>
              <a:gd name="T34" fmla="*/ 144 w 166"/>
              <a:gd name="T35" fmla="*/ 22 h 138"/>
              <a:gd name="T36" fmla="*/ 156 w 166"/>
              <a:gd name="T37" fmla="*/ 31 h 138"/>
              <a:gd name="T38" fmla="*/ 166 w 166"/>
              <a:gd name="T39" fmla="*/ 33 h 138"/>
              <a:gd name="T40" fmla="*/ 139 w 166"/>
              <a:gd name="T41" fmla="*/ 62 h 138"/>
              <a:gd name="T42" fmla="*/ 122 w 166"/>
              <a:gd name="T43" fmla="*/ 75 h 138"/>
              <a:gd name="T44" fmla="*/ 122 w 166"/>
              <a:gd name="T45" fmla="*/ 83 h 138"/>
              <a:gd name="T46" fmla="*/ 115 w 166"/>
              <a:gd name="T47" fmla="*/ 91 h 138"/>
              <a:gd name="T48" fmla="*/ 114 w 166"/>
              <a:gd name="T49" fmla="*/ 97 h 138"/>
              <a:gd name="T50" fmla="*/ 104 w 166"/>
              <a:gd name="T51" fmla="*/ 103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6" h="138">
                <a:moveTo>
                  <a:pt x="104" y="103"/>
                </a:moveTo>
                <a:lnTo>
                  <a:pt x="102" y="108"/>
                </a:lnTo>
                <a:lnTo>
                  <a:pt x="89" y="119"/>
                </a:lnTo>
                <a:lnTo>
                  <a:pt x="79" y="119"/>
                </a:lnTo>
                <a:lnTo>
                  <a:pt x="72" y="129"/>
                </a:lnTo>
                <a:lnTo>
                  <a:pt x="34" y="134"/>
                </a:lnTo>
                <a:lnTo>
                  <a:pt x="3" y="138"/>
                </a:lnTo>
                <a:lnTo>
                  <a:pt x="0" y="109"/>
                </a:lnTo>
                <a:lnTo>
                  <a:pt x="22" y="93"/>
                </a:lnTo>
                <a:lnTo>
                  <a:pt x="19" y="65"/>
                </a:lnTo>
                <a:lnTo>
                  <a:pt x="41" y="49"/>
                </a:lnTo>
                <a:lnTo>
                  <a:pt x="66" y="60"/>
                </a:lnTo>
                <a:lnTo>
                  <a:pt x="88" y="44"/>
                </a:lnTo>
                <a:lnTo>
                  <a:pt x="85" y="16"/>
                </a:lnTo>
                <a:lnTo>
                  <a:pt x="107" y="0"/>
                </a:lnTo>
                <a:lnTo>
                  <a:pt x="132" y="11"/>
                </a:lnTo>
                <a:lnTo>
                  <a:pt x="133" y="10"/>
                </a:lnTo>
                <a:lnTo>
                  <a:pt x="144" y="22"/>
                </a:lnTo>
                <a:lnTo>
                  <a:pt x="156" y="31"/>
                </a:lnTo>
                <a:lnTo>
                  <a:pt x="166" y="33"/>
                </a:lnTo>
                <a:lnTo>
                  <a:pt x="139" y="62"/>
                </a:lnTo>
                <a:lnTo>
                  <a:pt x="122" y="75"/>
                </a:lnTo>
                <a:lnTo>
                  <a:pt x="122" y="83"/>
                </a:lnTo>
                <a:lnTo>
                  <a:pt x="115" y="91"/>
                </a:lnTo>
                <a:lnTo>
                  <a:pt x="114" y="97"/>
                </a:lnTo>
                <a:lnTo>
                  <a:pt x="104" y="103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92" name="Freeform 985" title="KY-5">
            <a:extLst>
              <a:ext uri="{FF2B5EF4-FFF2-40B4-BE49-F238E27FC236}">
                <a16:creationId xmlns:a16="http://schemas.microsoft.com/office/drawing/2014/main" id="{EB74E3C3-3418-7582-18DB-A3D0D72D13FF}"/>
              </a:ext>
            </a:extLst>
          </p:cNvPr>
          <p:cNvSpPr>
            <a:spLocks/>
          </p:cNvSpPr>
          <p:nvPr/>
        </p:nvSpPr>
        <p:spPr bwMode="auto">
          <a:xfrm>
            <a:off x="4895247" y="4034058"/>
            <a:ext cx="159527" cy="130141"/>
          </a:xfrm>
          <a:custGeom>
            <a:avLst/>
            <a:gdLst>
              <a:gd name="T0" fmla="*/ 92 w 152"/>
              <a:gd name="T1" fmla="*/ 20 h 124"/>
              <a:gd name="T2" fmla="*/ 96 w 152"/>
              <a:gd name="T3" fmla="*/ 17 h 124"/>
              <a:gd name="T4" fmla="*/ 99 w 152"/>
              <a:gd name="T5" fmla="*/ 12 h 124"/>
              <a:gd name="T6" fmla="*/ 103 w 152"/>
              <a:gd name="T7" fmla="*/ 8 h 124"/>
              <a:gd name="T8" fmla="*/ 108 w 152"/>
              <a:gd name="T9" fmla="*/ 3 h 124"/>
              <a:gd name="T10" fmla="*/ 112 w 152"/>
              <a:gd name="T11" fmla="*/ 5 h 124"/>
              <a:gd name="T12" fmla="*/ 113 w 152"/>
              <a:gd name="T13" fmla="*/ 13 h 124"/>
              <a:gd name="T14" fmla="*/ 115 w 152"/>
              <a:gd name="T15" fmla="*/ 16 h 124"/>
              <a:gd name="T16" fmla="*/ 121 w 152"/>
              <a:gd name="T17" fmla="*/ 20 h 124"/>
              <a:gd name="T18" fmla="*/ 125 w 152"/>
              <a:gd name="T19" fmla="*/ 22 h 124"/>
              <a:gd name="T20" fmla="*/ 128 w 152"/>
              <a:gd name="T21" fmla="*/ 23 h 124"/>
              <a:gd name="T22" fmla="*/ 134 w 152"/>
              <a:gd name="T23" fmla="*/ 27 h 124"/>
              <a:gd name="T24" fmla="*/ 137 w 152"/>
              <a:gd name="T25" fmla="*/ 36 h 124"/>
              <a:gd name="T26" fmla="*/ 136 w 152"/>
              <a:gd name="T27" fmla="*/ 45 h 124"/>
              <a:gd name="T28" fmla="*/ 134 w 152"/>
              <a:gd name="T29" fmla="*/ 50 h 124"/>
              <a:gd name="T30" fmla="*/ 135 w 152"/>
              <a:gd name="T31" fmla="*/ 54 h 124"/>
              <a:gd name="T32" fmla="*/ 139 w 152"/>
              <a:gd name="T33" fmla="*/ 57 h 124"/>
              <a:gd name="T34" fmla="*/ 145 w 152"/>
              <a:gd name="T35" fmla="*/ 67 h 124"/>
              <a:gd name="T36" fmla="*/ 149 w 152"/>
              <a:gd name="T37" fmla="*/ 71 h 124"/>
              <a:gd name="T38" fmla="*/ 152 w 152"/>
              <a:gd name="T39" fmla="*/ 74 h 124"/>
              <a:gd name="T40" fmla="*/ 151 w 152"/>
              <a:gd name="T41" fmla="*/ 75 h 124"/>
              <a:gd name="T42" fmla="*/ 126 w 152"/>
              <a:gd name="T43" fmla="*/ 64 h 124"/>
              <a:gd name="T44" fmla="*/ 104 w 152"/>
              <a:gd name="T45" fmla="*/ 80 h 124"/>
              <a:gd name="T46" fmla="*/ 107 w 152"/>
              <a:gd name="T47" fmla="*/ 108 h 124"/>
              <a:gd name="T48" fmla="*/ 85 w 152"/>
              <a:gd name="T49" fmla="*/ 124 h 124"/>
              <a:gd name="T50" fmla="*/ 60 w 152"/>
              <a:gd name="T51" fmla="*/ 113 h 124"/>
              <a:gd name="T52" fmla="*/ 57 w 152"/>
              <a:gd name="T53" fmla="*/ 86 h 124"/>
              <a:gd name="T54" fmla="*/ 31 w 152"/>
              <a:gd name="T55" fmla="*/ 75 h 124"/>
              <a:gd name="T56" fmla="*/ 28 w 152"/>
              <a:gd name="T57" fmla="*/ 48 h 124"/>
              <a:gd name="T58" fmla="*/ 3 w 152"/>
              <a:gd name="T59" fmla="*/ 37 h 124"/>
              <a:gd name="T60" fmla="*/ 0 w 152"/>
              <a:gd name="T61" fmla="*/ 10 h 124"/>
              <a:gd name="T62" fmla="*/ 14 w 152"/>
              <a:gd name="T63" fmla="*/ 0 h 124"/>
              <a:gd name="T64" fmla="*/ 25 w 152"/>
              <a:gd name="T65" fmla="*/ 14 h 124"/>
              <a:gd name="T66" fmla="*/ 29 w 152"/>
              <a:gd name="T67" fmla="*/ 17 h 124"/>
              <a:gd name="T68" fmla="*/ 35 w 152"/>
              <a:gd name="T69" fmla="*/ 17 h 124"/>
              <a:gd name="T70" fmla="*/ 41 w 152"/>
              <a:gd name="T71" fmla="*/ 13 h 124"/>
              <a:gd name="T72" fmla="*/ 46 w 152"/>
              <a:gd name="T73" fmla="*/ 15 h 124"/>
              <a:gd name="T74" fmla="*/ 50 w 152"/>
              <a:gd name="T75" fmla="*/ 20 h 124"/>
              <a:gd name="T76" fmla="*/ 54 w 152"/>
              <a:gd name="T77" fmla="*/ 24 h 124"/>
              <a:gd name="T78" fmla="*/ 60 w 152"/>
              <a:gd name="T79" fmla="*/ 24 h 124"/>
              <a:gd name="T80" fmla="*/ 63 w 152"/>
              <a:gd name="T81" fmla="*/ 21 h 124"/>
              <a:gd name="T82" fmla="*/ 69 w 152"/>
              <a:gd name="T83" fmla="*/ 17 h 124"/>
              <a:gd name="T84" fmla="*/ 77 w 152"/>
              <a:gd name="T85" fmla="*/ 17 h 124"/>
              <a:gd name="T86" fmla="*/ 86 w 152"/>
              <a:gd name="T87" fmla="*/ 23 h 124"/>
              <a:gd name="T88" fmla="*/ 92 w 152"/>
              <a:gd name="T89" fmla="*/ 20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2" h="124">
                <a:moveTo>
                  <a:pt x="92" y="20"/>
                </a:moveTo>
                <a:lnTo>
                  <a:pt x="96" y="17"/>
                </a:lnTo>
                <a:lnTo>
                  <a:pt x="99" y="12"/>
                </a:lnTo>
                <a:lnTo>
                  <a:pt x="103" y="8"/>
                </a:lnTo>
                <a:lnTo>
                  <a:pt x="108" y="3"/>
                </a:lnTo>
                <a:lnTo>
                  <a:pt x="112" y="5"/>
                </a:lnTo>
                <a:lnTo>
                  <a:pt x="113" y="13"/>
                </a:lnTo>
                <a:lnTo>
                  <a:pt x="115" y="16"/>
                </a:lnTo>
                <a:lnTo>
                  <a:pt x="121" y="20"/>
                </a:lnTo>
                <a:lnTo>
                  <a:pt x="125" y="22"/>
                </a:lnTo>
                <a:lnTo>
                  <a:pt x="128" y="23"/>
                </a:lnTo>
                <a:lnTo>
                  <a:pt x="134" y="27"/>
                </a:lnTo>
                <a:lnTo>
                  <a:pt x="137" y="36"/>
                </a:lnTo>
                <a:lnTo>
                  <a:pt x="136" y="45"/>
                </a:lnTo>
                <a:lnTo>
                  <a:pt x="134" y="50"/>
                </a:lnTo>
                <a:lnTo>
                  <a:pt x="135" y="54"/>
                </a:lnTo>
                <a:lnTo>
                  <a:pt x="139" y="57"/>
                </a:lnTo>
                <a:lnTo>
                  <a:pt x="145" y="67"/>
                </a:lnTo>
                <a:lnTo>
                  <a:pt x="149" y="71"/>
                </a:lnTo>
                <a:lnTo>
                  <a:pt x="152" y="74"/>
                </a:lnTo>
                <a:lnTo>
                  <a:pt x="151" y="75"/>
                </a:lnTo>
                <a:lnTo>
                  <a:pt x="126" y="64"/>
                </a:lnTo>
                <a:lnTo>
                  <a:pt x="104" y="80"/>
                </a:lnTo>
                <a:lnTo>
                  <a:pt x="107" y="108"/>
                </a:lnTo>
                <a:lnTo>
                  <a:pt x="85" y="124"/>
                </a:lnTo>
                <a:lnTo>
                  <a:pt x="60" y="113"/>
                </a:lnTo>
                <a:lnTo>
                  <a:pt x="57" y="86"/>
                </a:lnTo>
                <a:lnTo>
                  <a:pt x="31" y="75"/>
                </a:lnTo>
                <a:lnTo>
                  <a:pt x="28" y="48"/>
                </a:lnTo>
                <a:lnTo>
                  <a:pt x="3" y="37"/>
                </a:lnTo>
                <a:lnTo>
                  <a:pt x="0" y="10"/>
                </a:lnTo>
                <a:lnTo>
                  <a:pt x="14" y="0"/>
                </a:lnTo>
                <a:lnTo>
                  <a:pt x="25" y="14"/>
                </a:lnTo>
                <a:lnTo>
                  <a:pt x="29" y="17"/>
                </a:lnTo>
                <a:lnTo>
                  <a:pt x="35" y="17"/>
                </a:lnTo>
                <a:lnTo>
                  <a:pt x="41" y="13"/>
                </a:lnTo>
                <a:lnTo>
                  <a:pt x="46" y="15"/>
                </a:lnTo>
                <a:lnTo>
                  <a:pt x="50" y="20"/>
                </a:lnTo>
                <a:lnTo>
                  <a:pt x="54" y="24"/>
                </a:lnTo>
                <a:lnTo>
                  <a:pt x="60" y="24"/>
                </a:lnTo>
                <a:lnTo>
                  <a:pt x="63" y="21"/>
                </a:lnTo>
                <a:lnTo>
                  <a:pt x="69" y="17"/>
                </a:lnTo>
                <a:lnTo>
                  <a:pt x="77" y="17"/>
                </a:lnTo>
                <a:lnTo>
                  <a:pt x="86" y="23"/>
                </a:lnTo>
                <a:lnTo>
                  <a:pt x="92" y="2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93" name="Freeform 987" title="KY-4">
            <a:extLst>
              <a:ext uri="{FF2B5EF4-FFF2-40B4-BE49-F238E27FC236}">
                <a16:creationId xmlns:a16="http://schemas.microsoft.com/office/drawing/2014/main" id="{6208DA8D-DA8B-8027-404F-F8BB278B569A}"/>
              </a:ext>
            </a:extLst>
          </p:cNvPr>
          <p:cNvSpPr>
            <a:spLocks/>
          </p:cNvSpPr>
          <p:nvPr/>
        </p:nvSpPr>
        <p:spPr bwMode="auto">
          <a:xfrm>
            <a:off x="4816536" y="4112772"/>
            <a:ext cx="141685" cy="143785"/>
          </a:xfrm>
          <a:custGeom>
            <a:avLst/>
            <a:gdLst>
              <a:gd name="T0" fmla="*/ 88 w 135"/>
              <a:gd name="T1" fmla="*/ 44 h 137"/>
              <a:gd name="T2" fmla="*/ 84 w 135"/>
              <a:gd name="T3" fmla="*/ 16 h 137"/>
              <a:gd name="T4" fmla="*/ 106 w 135"/>
              <a:gd name="T5" fmla="*/ 0 h 137"/>
              <a:gd name="T6" fmla="*/ 132 w 135"/>
              <a:gd name="T7" fmla="*/ 11 h 137"/>
              <a:gd name="T8" fmla="*/ 135 w 135"/>
              <a:gd name="T9" fmla="*/ 38 h 137"/>
              <a:gd name="T10" fmla="*/ 113 w 135"/>
              <a:gd name="T11" fmla="*/ 54 h 137"/>
              <a:gd name="T12" fmla="*/ 116 w 135"/>
              <a:gd name="T13" fmla="*/ 82 h 137"/>
              <a:gd name="T14" fmla="*/ 94 w 135"/>
              <a:gd name="T15" fmla="*/ 98 h 137"/>
              <a:gd name="T16" fmla="*/ 97 w 135"/>
              <a:gd name="T17" fmla="*/ 127 h 137"/>
              <a:gd name="T18" fmla="*/ 4 w 135"/>
              <a:gd name="T19" fmla="*/ 137 h 137"/>
              <a:gd name="T20" fmla="*/ 0 w 135"/>
              <a:gd name="T21" fmla="*/ 109 h 137"/>
              <a:gd name="T22" fmla="*/ 22 w 135"/>
              <a:gd name="T23" fmla="*/ 93 h 137"/>
              <a:gd name="T24" fmla="*/ 19 w 135"/>
              <a:gd name="T25" fmla="*/ 66 h 137"/>
              <a:gd name="T26" fmla="*/ 41 w 135"/>
              <a:gd name="T27" fmla="*/ 49 h 137"/>
              <a:gd name="T28" fmla="*/ 66 w 135"/>
              <a:gd name="T29" fmla="*/ 60 h 137"/>
              <a:gd name="T30" fmla="*/ 88 w 135"/>
              <a:gd name="T31" fmla="*/ 44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5" h="137">
                <a:moveTo>
                  <a:pt x="88" y="44"/>
                </a:moveTo>
                <a:lnTo>
                  <a:pt x="84" y="16"/>
                </a:lnTo>
                <a:lnTo>
                  <a:pt x="106" y="0"/>
                </a:lnTo>
                <a:lnTo>
                  <a:pt x="132" y="11"/>
                </a:lnTo>
                <a:lnTo>
                  <a:pt x="135" y="38"/>
                </a:lnTo>
                <a:lnTo>
                  <a:pt x="113" y="54"/>
                </a:lnTo>
                <a:lnTo>
                  <a:pt x="116" y="82"/>
                </a:lnTo>
                <a:lnTo>
                  <a:pt x="94" y="98"/>
                </a:lnTo>
                <a:lnTo>
                  <a:pt x="97" y="127"/>
                </a:lnTo>
                <a:lnTo>
                  <a:pt x="4" y="137"/>
                </a:lnTo>
                <a:lnTo>
                  <a:pt x="0" y="109"/>
                </a:lnTo>
                <a:lnTo>
                  <a:pt x="22" y="93"/>
                </a:lnTo>
                <a:lnTo>
                  <a:pt x="19" y="66"/>
                </a:lnTo>
                <a:lnTo>
                  <a:pt x="41" y="49"/>
                </a:lnTo>
                <a:lnTo>
                  <a:pt x="66" y="60"/>
                </a:lnTo>
                <a:lnTo>
                  <a:pt x="88" y="44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94" name="Freeform 984" title="KY-3">
            <a:extLst>
              <a:ext uri="{FF2B5EF4-FFF2-40B4-BE49-F238E27FC236}">
                <a16:creationId xmlns:a16="http://schemas.microsoft.com/office/drawing/2014/main" id="{A6FCD9C3-1650-1EBD-9369-2FBA326E106A}"/>
              </a:ext>
            </a:extLst>
          </p:cNvPr>
          <p:cNvSpPr>
            <a:spLocks/>
          </p:cNvSpPr>
          <p:nvPr/>
        </p:nvSpPr>
        <p:spPr bwMode="auto">
          <a:xfrm>
            <a:off x="4807087" y="4025659"/>
            <a:ext cx="120695" cy="156379"/>
          </a:xfrm>
          <a:custGeom>
            <a:avLst/>
            <a:gdLst>
              <a:gd name="T0" fmla="*/ 70 w 115"/>
              <a:gd name="T1" fmla="*/ 31 h 149"/>
              <a:gd name="T2" fmla="*/ 71 w 115"/>
              <a:gd name="T3" fmla="*/ 24 h 149"/>
              <a:gd name="T4" fmla="*/ 66 w 115"/>
              <a:gd name="T5" fmla="*/ 18 h 149"/>
              <a:gd name="T6" fmla="*/ 64 w 115"/>
              <a:gd name="T7" fmla="*/ 13 h 149"/>
              <a:gd name="T8" fmla="*/ 64 w 115"/>
              <a:gd name="T9" fmla="*/ 7 h 149"/>
              <a:gd name="T10" fmla="*/ 68 w 115"/>
              <a:gd name="T11" fmla="*/ 4 h 149"/>
              <a:gd name="T12" fmla="*/ 72 w 115"/>
              <a:gd name="T13" fmla="*/ 0 h 149"/>
              <a:gd name="T14" fmla="*/ 76 w 115"/>
              <a:gd name="T15" fmla="*/ 4 h 149"/>
              <a:gd name="T16" fmla="*/ 81 w 115"/>
              <a:gd name="T17" fmla="*/ 5 h 149"/>
              <a:gd name="T18" fmla="*/ 83 w 115"/>
              <a:gd name="T19" fmla="*/ 1 h 149"/>
              <a:gd name="T20" fmla="*/ 88 w 115"/>
              <a:gd name="T21" fmla="*/ 0 h 149"/>
              <a:gd name="T22" fmla="*/ 93 w 115"/>
              <a:gd name="T23" fmla="*/ 3 h 149"/>
              <a:gd name="T24" fmla="*/ 98 w 115"/>
              <a:gd name="T25" fmla="*/ 8 h 149"/>
              <a:gd name="T26" fmla="*/ 84 w 115"/>
              <a:gd name="T27" fmla="*/ 18 h 149"/>
              <a:gd name="T28" fmla="*/ 87 w 115"/>
              <a:gd name="T29" fmla="*/ 45 h 149"/>
              <a:gd name="T30" fmla="*/ 112 w 115"/>
              <a:gd name="T31" fmla="*/ 56 h 149"/>
              <a:gd name="T32" fmla="*/ 115 w 115"/>
              <a:gd name="T33" fmla="*/ 83 h 149"/>
              <a:gd name="T34" fmla="*/ 93 w 115"/>
              <a:gd name="T35" fmla="*/ 99 h 149"/>
              <a:gd name="T36" fmla="*/ 97 w 115"/>
              <a:gd name="T37" fmla="*/ 127 h 149"/>
              <a:gd name="T38" fmla="*/ 75 w 115"/>
              <a:gd name="T39" fmla="*/ 143 h 149"/>
              <a:gd name="T40" fmla="*/ 50 w 115"/>
              <a:gd name="T41" fmla="*/ 132 h 149"/>
              <a:gd name="T42" fmla="*/ 28 w 115"/>
              <a:gd name="T43" fmla="*/ 149 h 149"/>
              <a:gd name="T44" fmla="*/ 3 w 115"/>
              <a:gd name="T45" fmla="*/ 138 h 149"/>
              <a:gd name="T46" fmla="*/ 0 w 115"/>
              <a:gd name="T47" fmla="*/ 110 h 149"/>
              <a:gd name="T48" fmla="*/ 0 w 115"/>
              <a:gd name="T49" fmla="*/ 110 h 149"/>
              <a:gd name="T50" fmla="*/ 5 w 115"/>
              <a:gd name="T51" fmla="*/ 107 h 149"/>
              <a:gd name="T52" fmla="*/ 6 w 115"/>
              <a:gd name="T53" fmla="*/ 102 h 149"/>
              <a:gd name="T54" fmla="*/ 6 w 115"/>
              <a:gd name="T55" fmla="*/ 94 h 149"/>
              <a:gd name="T56" fmla="*/ 9 w 115"/>
              <a:gd name="T57" fmla="*/ 88 h 149"/>
              <a:gd name="T58" fmla="*/ 14 w 115"/>
              <a:gd name="T59" fmla="*/ 84 h 149"/>
              <a:gd name="T60" fmla="*/ 19 w 115"/>
              <a:gd name="T61" fmla="*/ 81 h 149"/>
              <a:gd name="T62" fmla="*/ 23 w 115"/>
              <a:gd name="T63" fmla="*/ 75 h 149"/>
              <a:gd name="T64" fmla="*/ 25 w 115"/>
              <a:gd name="T65" fmla="*/ 69 h 149"/>
              <a:gd name="T66" fmla="*/ 29 w 115"/>
              <a:gd name="T67" fmla="*/ 64 h 149"/>
              <a:gd name="T68" fmla="*/ 34 w 115"/>
              <a:gd name="T69" fmla="*/ 59 h 149"/>
              <a:gd name="T70" fmla="*/ 35 w 115"/>
              <a:gd name="T71" fmla="*/ 53 h 149"/>
              <a:gd name="T72" fmla="*/ 33 w 115"/>
              <a:gd name="T73" fmla="*/ 49 h 149"/>
              <a:gd name="T74" fmla="*/ 32 w 115"/>
              <a:gd name="T75" fmla="*/ 44 h 149"/>
              <a:gd name="T76" fmla="*/ 36 w 115"/>
              <a:gd name="T77" fmla="*/ 41 h 149"/>
              <a:gd name="T78" fmla="*/ 43 w 115"/>
              <a:gd name="T79" fmla="*/ 40 h 149"/>
              <a:gd name="T80" fmla="*/ 46 w 115"/>
              <a:gd name="T81" fmla="*/ 43 h 149"/>
              <a:gd name="T82" fmla="*/ 51 w 115"/>
              <a:gd name="T83" fmla="*/ 41 h 149"/>
              <a:gd name="T84" fmla="*/ 56 w 115"/>
              <a:gd name="T85" fmla="*/ 39 h 149"/>
              <a:gd name="T86" fmla="*/ 59 w 115"/>
              <a:gd name="T87" fmla="*/ 36 h 149"/>
              <a:gd name="T88" fmla="*/ 64 w 115"/>
              <a:gd name="T89" fmla="*/ 33 h 149"/>
              <a:gd name="T90" fmla="*/ 70 w 115"/>
              <a:gd name="T91" fmla="*/ 31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5" h="149">
                <a:moveTo>
                  <a:pt x="70" y="31"/>
                </a:moveTo>
                <a:lnTo>
                  <a:pt x="71" y="24"/>
                </a:lnTo>
                <a:lnTo>
                  <a:pt x="66" y="18"/>
                </a:lnTo>
                <a:lnTo>
                  <a:pt x="64" y="13"/>
                </a:lnTo>
                <a:lnTo>
                  <a:pt x="64" y="7"/>
                </a:lnTo>
                <a:lnTo>
                  <a:pt x="68" y="4"/>
                </a:lnTo>
                <a:lnTo>
                  <a:pt x="72" y="0"/>
                </a:lnTo>
                <a:lnTo>
                  <a:pt x="76" y="4"/>
                </a:lnTo>
                <a:lnTo>
                  <a:pt x="81" y="5"/>
                </a:lnTo>
                <a:lnTo>
                  <a:pt x="83" y="1"/>
                </a:lnTo>
                <a:lnTo>
                  <a:pt x="88" y="0"/>
                </a:lnTo>
                <a:lnTo>
                  <a:pt x="93" y="3"/>
                </a:lnTo>
                <a:lnTo>
                  <a:pt x="98" y="8"/>
                </a:lnTo>
                <a:lnTo>
                  <a:pt x="84" y="18"/>
                </a:lnTo>
                <a:lnTo>
                  <a:pt x="87" y="45"/>
                </a:lnTo>
                <a:lnTo>
                  <a:pt x="112" y="56"/>
                </a:lnTo>
                <a:lnTo>
                  <a:pt x="115" y="83"/>
                </a:lnTo>
                <a:lnTo>
                  <a:pt x="93" y="99"/>
                </a:lnTo>
                <a:lnTo>
                  <a:pt x="97" y="127"/>
                </a:lnTo>
                <a:lnTo>
                  <a:pt x="75" y="143"/>
                </a:lnTo>
                <a:lnTo>
                  <a:pt x="50" y="132"/>
                </a:lnTo>
                <a:lnTo>
                  <a:pt x="28" y="149"/>
                </a:lnTo>
                <a:lnTo>
                  <a:pt x="3" y="138"/>
                </a:lnTo>
                <a:lnTo>
                  <a:pt x="0" y="110"/>
                </a:lnTo>
                <a:lnTo>
                  <a:pt x="0" y="110"/>
                </a:lnTo>
                <a:lnTo>
                  <a:pt x="5" y="107"/>
                </a:lnTo>
                <a:lnTo>
                  <a:pt x="6" y="102"/>
                </a:lnTo>
                <a:lnTo>
                  <a:pt x="6" y="94"/>
                </a:lnTo>
                <a:lnTo>
                  <a:pt x="9" y="88"/>
                </a:lnTo>
                <a:lnTo>
                  <a:pt x="14" y="84"/>
                </a:lnTo>
                <a:lnTo>
                  <a:pt x="19" y="81"/>
                </a:lnTo>
                <a:lnTo>
                  <a:pt x="23" y="75"/>
                </a:lnTo>
                <a:lnTo>
                  <a:pt x="25" y="69"/>
                </a:lnTo>
                <a:lnTo>
                  <a:pt x="29" y="64"/>
                </a:lnTo>
                <a:lnTo>
                  <a:pt x="34" y="59"/>
                </a:lnTo>
                <a:lnTo>
                  <a:pt x="35" y="53"/>
                </a:lnTo>
                <a:lnTo>
                  <a:pt x="33" y="49"/>
                </a:lnTo>
                <a:lnTo>
                  <a:pt x="32" y="44"/>
                </a:lnTo>
                <a:lnTo>
                  <a:pt x="36" y="41"/>
                </a:lnTo>
                <a:lnTo>
                  <a:pt x="43" y="40"/>
                </a:lnTo>
                <a:lnTo>
                  <a:pt x="46" y="43"/>
                </a:lnTo>
                <a:lnTo>
                  <a:pt x="51" y="41"/>
                </a:lnTo>
                <a:lnTo>
                  <a:pt x="56" y="39"/>
                </a:lnTo>
                <a:lnTo>
                  <a:pt x="59" y="36"/>
                </a:lnTo>
                <a:lnTo>
                  <a:pt x="64" y="33"/>
                </a:lnTo>
                <a:lnTo>
                  <a:pt x="70" y="31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95" name="Freeform 983" title="KY-2">
            <a:extLst>
              <a:ext uri="{FF2B5EF4-FFF2-40B4-BE49-F238E27FC236}">
                <a16:creationId xmlns:a16="http://schemas.microsoft.com/office/drawing/2014/main" id="{5CD4834F-201E-9FC1-A3F2-AE97D957E6B3}"/>
              </a:ext>
            </a:extLst>
          </p:cNvPr>
          <p:cNvSpPr>
            <a:spLocks/>
          </p:cNvSpPr>
          <p:nvPr/>
        </p:nvSpPr>
        <p:spPr bwMode="auto">
          <a:xfrm>
            <a:off x="4688493" y="4126416"/>
            <a:ext cx="151131" cy="135389"/>
          </a:xfrm>
          <a:custGeom>
            <a:avLst/>
            <a:gdLst>
              <a:gd name="T0" fmla="*/ 88 w 144"/>
              <a:gd name="T1" fmla="*/ 6 h 129"/>
              <a:gd name="T2" fmla="*/ 91 w 144"/>
              <a:gd name="T3" fmla="*/ 0 h 129"/>
              <a:gd name="T4" fmla="*/ 96 w 144"/>
              <a:gd name="T5" fmla="*/ 4 h 129"/>
              <a:gd name="T6" fmla="*/ 97 w 144"/>
              <a:gd name="T7" fmla="*/ 9 h 129"/>
              <a:gd name="T8" fmla="*/ 100 w 144"/>
              <a:gd name="T9" fmla="*/ 12 h 129"/>
              <a:gd name="T10" fmla="*/ 106 w 144"/>
              <a:gd name="T11" fmla="*/ 15 h 129"/>
              <a:gd name="T12" fmla="*/ 113 w 144"/>
              <a:gd name="T13" fmla="*/ 14 h 129"/>
              <a:gd name="T14" fmla="*/ 116 w 144"/>
              <a:gd name="T15" fmla="*/ 42 h 129"/>
              <a:gd name="T16" fmla="*/ 141 w 144"/>
              <a:gd name="T17" fmla="*/ 53 h 129"/>
              <a:gd name="T18" fmla="*/ 144 w 144"/>
              <a:gd name="T19" fmla="*/ 80 h 129"/>
              <a:gd name="T20" fmla="*/ 122 w 144"/>
              <a:gd name="T21" fmla="*/ 96 h 129"/>
              <a:gd name="T22" fmla="*/ 126 w 144"/>
              <a:gd name="T23" fmla="*/ 124 h 129"/>
              <a:gd name="T24" fmla="*/ 78 w 144"/>
              <a:gd name="T25" fmla="*/ 129 h 129"/>
              <a:gd name="T26" fmla="*/ 75 w 144"/>
              <a:gd name="T27" fmla="*/ 102 h 129"/>
              <a:gd name="T28" fmla="*/ 50 w 144"/>
              <a:gd name="T29" fmla="*/ 91 h 129"/>
              <a:gd name="T30" fmla="*/ 28 w 144"/>
              <a:gd name="T31" fmla="*/ 107 h 129"/>
              <a:gd name="T32" fmla="*/ 3 w 144"/>
              <a:gd name="T33" fmla="*/ 96 h 129"/>
              <a:gd name="T34" fmla="*/ 0 w 144"/>
              <a:gd name="T35" fmla="*/ 69 h 129"/>
              <a:gd name="T36" fmla="*/ 22 w 144"/>
              <a:gd name="T37" fmla="*/ 53 h 129"/>
              <a:gd name="T38" fmla="*/ 19 w 144"/>
              <a:gd name="T39" fmla="*/ 30 h 129"/>
              <a:gd name="T40" fmla="*/ 22 w 144"/>
              <a:gd name="T41" fmla="*/ 31 h 129"/>
              <a:gd name="T42" fmla="*/ 26 w 144"/>
              <a:gd name="T43" fmla="*/ 29 h 129"/>
              <a:gd name="T44" fmla="*/ 30 w 144"/>
              <a:gd name="T45" fmla="*/ 32 h 129"/>
              <a:gd name="T46" fmla="*/ 36 w 144"/>
              <a:gd name="T47" fmla="*/ 35 h 129"/>
              <a:gd name="T48" fmla="*/ 41 w 144"/>
              <a:gd name="T49" fmla="*/ 37 h 129"/>
              <a:gd name="T50" fmla="*/ 44 w 144"/>
              <a:gd name="T51" fmla="*/ 40 h 129"/>
              <a:gd name="T52" fmla="*/ 48 w 144"/>
              <a:gd name="T53" fmla="*/ 36 h 129"/>
              <a:gd name="T54" fmla="*/ 49 w 144"/>
              <a:gd name="T55" fmla="*/ 31 h 129"/>
              <a:gd name="T56" fmla="*/ 51 w 144"/>
              <a:gd name="T57" fmla="*/ 26 h 129"/>
              <a:gd name="T58" fmla="*/ 57 w 144"/>
              <a:gd name="T59" fmla="*/ 23 h 129"/>
              <a:gd name="T60" fmla="*/ 60 w 144"/>
              <a:gd name="T61" fmla="*/ 20 h 129"/>
              <a:gd name="T62" fmla="*/ 65 w 144"/>
              <a:gd name="T63" fmla="*/ 20 h 129"/>
              <a:gd name="T64" fmla="*/ 67 w 144"/>
              <a:gd name="T65" fmla="*/ 23 h 129"/>
              <a:gd name="T66" fmla="*/ 69 w 144"/>
              <a:gd name="T67" fmla="*/ 25 h 129"/>
              <a:gd name="T68" fmla="*/ 73 w 144"/>
              <a:gd name="T69" fmla="*/ 26 h 129"/>
              <a:gd name="T70" fmla="*/ 76 w 144"/>
              <a:gd name="T71" fmla="*/ 28 h 129"/>
              <a:gd name="T72" fmla="*/ 80 w 144"/>
              <a:gd name="T73" fmla="*/ 26 h 129"/>
              <a:gd name="T74" fmla="*/ 82 w 144"/>
              <a:gd name="T75" fmla="*/ 23 h 129"/>
              <a:gd name="T76" fmla="*/ 83 w 144"/>
              <a:gd name="T77" fmla="*/ 15 h 129"/>
              <a:gd name="T78" fmla="*/ 80 w 144"/>
              <a:gd name="T79" fmla="*/ 13 h 129"/>
              <a:gd name="T80" fmla="*/ 84 w 144"/>
              <a:gd name="T81" fmla="*/ 7 h 129"/>
              <a:gd name="T82" fmla="*/ 88 w 144"/>
              <a:gd name="T83" fmla="*/ 6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4" h="129">
                <a:moveTo>
                  <a:pt x="88" y="6"/>
                </a:moveTo>
                <a:lnTo>
                  <a:pt x="91" y="0"/>
                </a:lnTo>
                <a:lnTo>
                  <a:pt x="96" y="4"/>
                </a:lnTo>
                <a:lnTo>
                  <a:pt x="97" y="9"/>
                </a:lnTo>
                <a:lnTo>
                  <a:pt x="100" y="12"/>
                </a:lnTo>
                <a:lnTo>
                  <a:pt x="106" y="15"/>
                </a:lnTo>
                <a:lnTo>
                  <a:pt x="113" y="14"/>
                </a:lnTo>
                <a:lnTo>
                  <a:pt x="116" y="42"/>
                </a:lnTo>
                <a:lnTo>
                  <a:pt x="141" y="53"/>
                </a:lnTo>
                <a:lnTo>
                  <a:pt x="144" y="80"/>
                </a:lnTo>
                <a:lnTo>
                  <a:pt x="122" y="96"/>
                </a:lnTo>
                <a:lnTo>
                  <a:pt x="126" y="124"/>
                </a:lnTo>
                <a:lnTo>
                  <a:pt x="78" y="129"/>
                </a:lnTo>
                <a:lnTo>
                  <a:pt x="75" y="102"/>
                </a:lnTo>
                <a:lnTo>
                  <a:pt x="50" y="91"/>
                </a:lnTo>
                <a:lnTo>
                  <a:pt x="28" y="107"/>
                </a:lnTo>
                <a:lnTo>
                  <a:pt x="3" y="96"/>
                </a:lnTo>
                <a:lnTo>
                  <a:pt x="0" y="69"/>
                </a:lnTo>
                <a:lnTo>
                  <a:pt x="22" y="53"/>
                </a:lnTo>
                <a:lnTo>
                  <a:pt x="19" y="30"/>
                </a:lnTo>
                <a:lnTo>
                  <a:pt x="22" y="31"/>
                </a:lnTo>
                <a:lnTo>
                  <a:pt x="26" y="29"/>
                </a:lnTo>
                <a:lnTo>
                  <a:pt x="30" y="32"/>
                </a:lnTo>
                <a:lnTo>
                  <a:pt x="36" y="35"/>
                </a:lnTo>
                <a:lnTo>
                  <a:pt x="41" y="37"/>
                </a:lnTo>
                <a:lnTo>
                  <a:pt x="44" y="40"/>
                </a:lnTo>
                <a:lnTo>
                  <a:pt x="48" y="36"/>
                </a:lnTo>
                <a:lnTo>
                  <a:pt x="49" y="31"/>
                </a:lnTo>
                <a:lnTo>
                  <a:pt x="51" y="26"/>
                </a:lnTo>
                <a:lnTo>
                  <a:pt x="57" y="23"/>
                </a:lnTo>
                <a:lnTo>
                  <a:pt x="60" y="20"/>
                </a:lnTo>
                <a:lnTo>
                  <a:pt x="65" y="20"/>
                </a:lnTo>
                <a:lnTo>
                  <a:pt x="67" y="23"/>
                </a:lnTo>
                <a:lnTo>
                  <a:pt x="69" y="25"/>
                </a:lnTo>
                <a:lnTo>
                  <a:pt x="73" y="26"/>
                </a:lnTo>
                <a:lnTo>
                  <a:pt x="76" y="28"/>
                </a:lnTo>
                <a:lnTo>
                  <a:pt x="80" y="26"/>
                </a:lnTo>
                <a:lnTo>
                  <a:pt x="82" y="23"/>
                </a:lnTo>
                <a:lnTo>
                  <a:pt x="83" y="15"/>
                </a:lnTo>
                <a:lnTo>
                  <a:pt x="80" y="13"/>
                </a:lnTo>
                <a:lnTo>
                  <a:pt x="84" y="7"/>
                </a:lnTo>
                <a:lnTo>
                  <a:pt x="88" y="6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96" name="Freeform 982" title="KY-1">
            <a:extLst>
              <a:ext uri="{FF2B5EF4-FFF2-40B4-BE49-F238E27FC236}">
                <a16:creationId xmlns:a16="http://schemas.microsoft.com/office/drawing/2014/main" id="{2A73DFAB-6BBE-B17A-1A86-E11BC9FB6CA1}"/>
              </a:ext>
            </a:extLst>
          </p:cNvPr>
          <p:cNvSpPr>
            <a:spLocks/>
          </p:cNvSpPr>
          <p:nvPr/>
        </p:nvSpPr>
        <p:spPr bwMode="auto">
          <a:xfrm>
            <a:off x="4586689" y="4156849"/>
            <a:ext cx="183667" cy="134339"/>
          </a:xfrm>
          <a:custGeom>
            <a:avLst/>
            <a:gdLst>
              <a:gd name="T0" fmla="*/ 74 w 175"/>
              <a:gd name="T1" fmla="*/ 30 h 128"/>
              <a:gd name="T2" fmla="*/ 75 w 175"/>
              <a:gd name="T3" fmla="*/ 25 h 128"/>
              <a:gd name="T4" fmla="*/ 77 w 175"/>
              <a:gd name="T5" fmla="*/ 22 h 128"/>
              <a:gd name="T6" fmla="*/ 79 w 175"/>
              <a:gd name="T7" fmla="*/ 24 h 128"/>
              <a:gd name="T8" fmla="*/ 82 w 175"/>
              <a:gd name="T9" fmla="*/ 18 h 128"/>
              <a:gd name="T10" fmla="*/ 87 w 175"/>
              <a:gd name="T11" fmla="*/ 17 h 128"/>
              <a:gd name="T12" fmla="*/ 91 w 175"/>
              <a:gd name="T13" fmla="*/ 14 h 128"/>
              <a:gd name="T14" fmla="*/ 88 w 175"/>
              <a:gd name="T15" fmla="*/ 10 h 128"/>
              <a:gd name="T16" fmla="*/ 88 w 175"/>
              <a:gd name="T17" fmla="*/ 6 h 128"/>
              <a:gd name="T18" fmla="*/ 91 w 175"/>
              <a:gd name="T19" fmla="*/ 5 h 128"/>
              <a:gd name="T20" fmla="*/ 95 w 175"/>
              <a:gd name="T21" fmla="*/ 8 h 128"/>
              <a:gd name="T22" fmla="*/ 98 w 175"/>
              <a:gd name="T23" fmla="*/ 8 h 128"/>
              <a:gd name="T24" fmla="*/ 104 w 175"/>
              <a:gd name="T25" fmla="*/ 5 h 128"/>
              <a:gd name="T26" fmla="*/ 106 w 175"/>
              <a:gd name="T27" fmla="*/ 9 h 128"/>
              <a:gd name="T28" fmla="*/ 111 w 175"/>
              <a:gd name="T29" fmla="*/ 8 h 128"/>
              <a:gd name="T30" fmla="*/ 110 w 175"/>
              <a:gd name="T31" fmla="*/ 1 h 128"/>
              <a:gd name="T32" fmla="*/ 113 w 175"/>
              <a:gd name="T33" fmla="*/ 0 h 128"/>
              <a:gd name="T34" fmla="*/ 116 w 175"/>
              <a:gd name="T35" fmla="*/ 1 h 128"/>
              <a:gd name="T36" fmla="*/ 119 w 175"/>
              <a:gd name="T37" fmla="*/ 24 h 128"/>
              <a:gd name="T38" fmla="*/ 97 w 175"/>
              <a:gd name="T39" fmla="*/ 40 h 128"/>
              <a:gd name="T40" fmla="*/ 100 w 175"/>
              <a:gd name="T41" fmla="*/ 67 h 128"/>
              <a:gd name="T42" fmla="*/ 125 w 175"/>
              <a:gd name="T43" fmla="*/ 78 h 128"/>
              <a:gd name="T44" fmla="*/ 147 w 175"/>
              <a:gd name="T45" fmla="*/ 62 h 128"/>
              <a:gd name="T46" fmla="*/ 172 w 175"/>
              <a:gd name="T47" fmla="*/ 73 h 128"/>
              <a:gd name="T48" fmla="*/ 175 w 175"/>
              <a:gd name="T49" fmla="*/ 100 h 128"/>
              <a:gd name="T50" fmla="*/ 85 w 175"/>
              <a:gd name="T51" fmla="*/ 110 h 128"/>
              <a:gd name="T52" fmla="*/ 88 w 175"/>
              <a:gd name="T53" fmla="*/ 122 h 128"/>
              <a:gd name="T54" fmla="*/ 0 w 175"/>
              <a:gd name="T55" fmla="*/ 128 h 128"/>
              <a:gd name="T56" fmla="*/ 0 w 175"/>
              <a:gd name="T57" fmla="*/ 123 h 128"/>
              <a:gd name="T58" fmla="*/ 9 w 175"/>
              <a:gd name="T59" fmla="*/ 123 h 128"/>
              <a:gd name="T60" fmla="*/ 12 w 175"/>
              <a:gd name="T61" fmla="*/ 121 h 128"/>
              <a:gd name="T62" fmla="*/ 12 w 175"/>
              <a:gd name="T63" fmla="*/ 116 h 128"/>
              <a:gd name="T64" fmla="*/ 11 w 175"/>
              <a:gd name="T65" fmla="*/ 111 h 128"/>
              <a:gd name="T66" fmla="*/ 14 w 175"/>
              <a:gd name="T67" fmla="*/ 107 h 128"/>
              <a:gd name="T68" fmla="*/ 13 w 175"/>
              <a:gd name="T69" fmla="*/ 102 h 128"/>
              <a:gd name="T70" fmla="*/ 16 w 175"/>
              <a:gd name="T71" fmla="*/ 98 h 128"/>
              <a:gd name="T72" fmla="*/ 16 w 175"/>
              <a:gd name="T73" fmla="*/ 92 h 128"/>
              <a:gd name="T74" fmla="*/ 12 w 175"/>
              <a:gd name="T75" fmla="*/ 89 h 128"/>
              <a:gd name="T76" fmla="*/ 14 w 175"/>
              <a:gd name="T77" fmla="*/ 78 h 128"/>
              <a:gd name="T78" fmla="*/ 19 w 175"/>
              <a:gd name="T79" fmla="*/ 73 h 128"/>
              <a:gd name="T80" fmla="*/ 26 w 175"/>
              <a:gd name="T81" fmla="*/ 69 h 128"/>
              <a:gd name="T82" fmla="*/ 32 w 175"/>
              <a:gd name="T83" fmla="*/ 71 h 128"/>
              <a:gd name="T84" fmla="*/ 37 w 175"/>
              <a:gd name="T85" fmla="*/ 75 h 128"/>
              <a:gd name="T86" fmla="*/ 43 w 175"/>
              <a:gd name="T87" fmla="*/ 77 h 128"/>
              <a:gd name="T88" fmla="*/ 48 w 175"/>
              <a:gd name="T89" fmla="*/ 79 h 128"/>
              <a:gd name="T90" fmla="*/ 51 w 175"/>
              <a:gd name="T91" fmla="*/ 81 h 128"/>
              <a:gd name="T92" fmla="*/ 56 w 175"/>
              <a:gd name="T93" fmla="*/ 81 h 128"/>
              <a:gd name="T94" fmla="*/ 61 w 175"/>
              <a:gd name="T95" fmla="*/ 76 h 128"/>
              <a:gd name="T96" fmla="*/ 60 w 175"/>
              <a:gd name="T97" fmla="*/ 70 h 128"/>
              <a:gd name="T98" fmla="*/ 54 w 175"/>
              <a:gd name="T99" fmla="*/ 64 h 128"/>
              <a:gd name="T100" fmla="*/ 53 w 175"/>
              <a:gd name="T101" fmla="*/ 59 h 128"/>
              <a:gd name="T102" fmla="*/ 54 w 175"/>
              <a:gd name="T103" fmla="*/ 54 h 128"/>
              <a:gd name="T104" fmla="*/ 59 w 175"/>
              <a:gd name="T105" fmla="*/ 50 h 128"/>
              <a:gd name="T106" fmla="*/ 63 w 175"/>
              <a:gd name="T107" fmla="*/ 50 h 128"/>
              <a:gd name="T108" fmla="*/ 67 w 175"/>
              <a:gd name="T109" fmla="*/ 47 h 128"/>
              <a:gd name="T110" fmla="*/ 72 w 175"/>
              <a:gd name="T111" fmla="*/ 46 h 128"/>
              <a:gd name="T112" fmla="*/ 77 w 175"/>
              <a:gd name="T113" fmla="*/ 45 h 128"/>
              <a:gd name="T114" fmla="*/ 82 w 175"/>
              <a:gd name="T115" fmla="*/ 41 h 128"/>
              <a:gd name="T116" fmla="*/ 80 w 175"/>
              <a:gd name="T117" fmla="*/ 36 h 128"/>
              <a:gd name="T118" fmla="*/ 78 w 175"/>
              <a:gd name="T119" fmla="*/ 33 h 128"/>
              <a:gd name="T120" fmla="*/ 74 w 175"/>
              <a:gd name="T121" fmla="*/ 3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5" h="128">
                <a:moveTo>
                  <a:pt x="74" y="30"/>
                </a:moveTo>
                <a:lnTo>
                  <a:pt x="75" y="25"/>
                </a:lnTo>
                <a:lnTo>
                  <a:pt x="77" y="22"/>
                </a:lnTo>
                <a:lnTo>
                  <a:pt x="79" y="24"/>
                </a:lnTo>
                <a:lnTo>
                  <a:pt x="82" y="18"/>
                </a:lnTo>
                <a:lnTo>
                  <a:pt x="87" y="17"/>
                </a:lnTo>
                <a:lnTo>
                  <a:pt x="91" y="14"/>
                </a:lnTo>
                <a:lnTo>
                  <a:pt x="88" y="10"/>
                </a:lnTo>
                <a:lnTo>
                  <a:pt x="88" y="6"/>
                </a:lnTo>
                <a:lnTo>
                  <a:pt x="91" y="5"/>
                </a:lnTo>
                <a:lnTo>
                  <a:pt x="95" y="8"/>
                </a:lnTo>
                <a:lnTo>
                  <a:pt x="98" y="8"/>
                </a:lnTo>
                <a:lnTo>
                  <a:pt x="104" y="5"/>
                </a:lnTo>
                <a:lnTo>
                  <a:pt x="106" y="9"/>
                </a:lnTo>
                <a:lnTo>
                  <a:pt x="111" y="8"/>
                </a:lnTo>
                <a:lnTo>
                  <a:pt x="110" y="1"/>
                </a:lnTo>
                <a:lnTo>
                  <a:pt x="113" y="0"/>
                </a:lnTo>
                <a:lnTo>
                  <a:pt x="116" y="1"/>
                </a:lnTo>
                <a:lnTo>
                  <a:pt x="119" y="24"/>
                </a:lnTo>
                <a:lnTo>
                  <a:pt x="97" y="40"/>
                </a:lnTo>
                <a:lnTo>
                  <a:pt x="100" y="67"/>
                </a:lnTo>
                <a:lnTo>
                  <a:pt x="125" y="78"/>
                </a:lnTo>
                <a:lnTo>
                  <a:pt x="147" y="62"/>
                </a:lnTo>
                <a:lnTo>
                  <a:pt x="172" y="73"/>
                </a:lnTo>
                <a:lnTo>
                  <a:pt x="175" y="100"/>
                </a:lnTo>
                <a:lnTo>
                  <a:pt x="85" y="110"/>
                </a:lnTo>
                <a:lnTo>
                  <a:pt x="88" y="122"/>
                </a:lnTo>
                <a:lnTo>
                  <a:pt x="0" y="128"/>
                </a:lnTo>
                <a:lnTo>
                  <a:pt x="0" y="123"/>
                </a:lnTo>
                <a:lnTo>
                  <a:pt x="9" y="123"/>
                </a:lnTo>
                <a:lnTo>
                  <a:pt x="12" y="121"/>
                </a:lnTo>
                <a:lnTo>
                  <a:pt x="12" y="116"/>
                </a:lnTo>
                <a:lnTo>
                  <a:pt x="11" y="111"/>
                </a:lnTo>
                <a:lnTo>
                  <a:pt x="14" y="107"/>
                </a:lnTo>
                <a:lnTo>
                  <a:pt x="13" y="102"/>
                </a:lnTo>
                <a:lnTo>
                  <a:pt x="16" y="98"/>
                </a:lnTo>
                <a:lnTo>
                  <a:pt x="16" y="92"/>
                </a:lnTo>
                <a:lnTo>
                  <a:pt x="12" y="89"/>
                </a:lnTo>
                <a:lnTo>
                  <a:pt x="14" y="78"/>
                </a:lnTo>
                <a:lnTo>
                  <a:pt x="19" y="73"/>
                </a:lnTo>
                <a:lnTo>
                  <a:pt x="26" y="69"/>
                </a:lnTo>
                <a:lnTo>
                  <a:pt x="32" y="71"/>
                </a:lnTo>
                <a:lnTo>
                  <a:pt x="37" y="75"/>
                </a:lnTo>
                <a:lnTo>
                  <a:pt x="43" y="77"/>
                </a:lnTo>
                <a:lnTo>
                  <a:pt x="48" y="79"/>
                </a:lnTo>
                <a:lnTo>
                  <a:pt x="51" y="81"/>
                </a:lnTo>
                <a:lnTo>
                  <a:pt x="56" y="81"/>
                </a:lnTo>
                <a:lnTo>
                  <a:pt x="61" y="76"/>
                </a:lnTo>
                <a:lnTo>
                  <a:pt x="60" y="70"/>
                </a:lnTo>
                <a:lnTo>
                  <a:pt x="54" y="64"/>
                </a:lnTo>
                <a:lnTo>
                  <a:pt x="53" y="59"/>
                </a:lnTo>
                <a:lnTo>
                  <a:pt x="54" y="54"/>
                </a:lnTo>
                <a:lnTo>
                  <a:pt x="59" y="50"/>
                </a:lnTo>
                <a:lnTo>
                  <a:pt x="63" y="50"/>
                </a:lnTo>
                <a:lnTo>
                  <a:pt x="67" y="47"/>
                </a:lnTo>
                <a:lnTo>
                  <a:pt x="72" y="46"/>
                </a:lnTo>
                <a:lnTo>
                  <a:pt x="77" y="45"/>
                </a:lnTo>
                <a:lnTo>
                  <a:pt x="82" y="41"/>
                </a:lnTo>
                <a:lnTo>
                  <a:pt x="80" y="36"/>
                </a:lnTo>
                <a:lnTo>
                  <a:pt x="78" y="33"/>
                </a:lnTo>
                <a:lnTo>
                  <a:pt x="74" y="3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97" name="Freeform 991" title="LA-6">
            <a:extLst>
              <a:ext uri="{FF2B5EF4-FFF2-40B4-BE49-F238E27FC236}">
                <a16:creationId xmlns:a16="http://schemas.microsoft.com/office/drawing/2014/main" id="{1EF06630-3D1F-4FDD-519B-D2A064E3605F}"/>
              </a:ext>
            </a:extLst>
          </p:cNvPr>
          <p:cNvSpPr>
            <a:spLocks/>
          </p:cNvSpPr>
          <p:nvPr/>
        </p:nvSpPr>
        <p:spPr bwMode="auto">
          <a:xfrm>
            <a:off x="4191019" y="4785514"/>
            <a:ext cx="101804" cy="131191"/>
          </a:xfrm>
          <a:custGeom>
            <a:avLst/>
            <a:gdLst>
              <a:gd name="T0" fmla="*/ 96 w 97"/>
              <a:gd name="T1" fmla="*/ 83 h 125"/>
              <a:gd name="T2" fmla="*/ 97 w 97"/>
              <a:gd name="T3" fmla="*/ 110 h 125"/>
              <a:gd name="T4" fmla="*/ 74 w 97"/>
              <a:gd name="T5" fmla="*/ 124 h 125"/>
              <a:gd name="T6" fmla="*/ 50 w 97"/>
              <a:gd name="T7" fmla="*/ 112 h 125"/>
              <a:gd name="T8" fmla="*/ 28 w 97"/>
              <a:gd name="T9" fmla="*/ 125 h 125"/>
              <a:gd name="T10" fmla="*/ 27 w 97"/>
              <a:gd name="T11" fmla="*/ 121 h 125"/>
              <a:gd name="T12" fmla="*/ 20 w 97"/>
              <a:gd name="T13" fmla="*/ 108 h 125"/>
              <a:gd name="T14" fmla="*/ 20 w 97"/>
              <a:gd name="T15" fmla="*/ 96 h 125"/>
              <a:gd name="T16" fmla="*/ 3 w 97"/>
              <a:gd name="T17" fmla="*/ 82 h 125"/>
              <a:gd name="T18" fmla="*/ 0 w 97"/>
              <a:gd name="T19" fmla="*/ 3 h 125"/>
              <a:gd name="T20" fmla="*/ 94 w 97"/>
              <a:gd name="T21" fmla="*/ 0 h 125"/>
              <a:gd name="T22" fmla="*/ 95 w 97"/>
              <a:gd name="T23" fmla="*/ 28 h 125"/>
              <a:gd name="T24" fmla="*/ 71 w 97"/>
              <a:gd name="T25" fmla="*/ 43 h 125"/>
              <a:gd name="T26" fmla="*/ 72 w 97"/>
              <a:gd name="T27" fmla="*/ 70 h 125"/>
              <a:gd name="T28" fmla="*/ 96 w 97"/>
              <a:gd name="T29" fmla="*/ 83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7" h="125">
                <a:moveTo>
                  <a:pt x="96" y="83"/>
                </a:moveTo>
                <a:lnTo>
                  <a:pt x="97" y="110"/>
                </a:lnTo>
                <a:lnTo>
                  <a:pt x="74" y="124"/>
                </a:lnTo>
                <a:lnTo>
                  <a:pt x="50" y="112"/>
                </a:lnTo>
                <a:lnTo>
                  <a:pt x="28" y="125"/>
                </a:lnTo>
                <a:lnTo>
                  <a:pt x="27" y="121"/>
                </a:lnTo>
                <a:lnTo>
                  <a:pt x="20" y="108"/>
                </a:lnTo>
                <a:lnTo>
                  <a:pt x="20" y="96"/>
                </a:lnTo>
                <a:lnTo>
                  <a:pt x="3" y="82"/>
                </a:lnTo>
                <a:lnTo>
                  <a:pt x="0" y="3"/>
                </a:lnTo>
                <a:lnTo>
                  <a:pt x="94" y="0"/>
                </a:lnTo>
                <a:lnTo>
                  <a:pt x="95" y="28"/>
                </a:lnTo>
                <a:lnTo>
                  <a:pt x="71" y="43"/>
                </a:lnTo>
                <a:lnTo>
                  <a:pt x="72" y="70"/>
                </a:lnTo>
                <a:lnTo>
                  <a:pt x="96" y="83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98" name="Freeform 992" title="LA-5">
            <a:extLst>
              <a:ext uri="{FF2B5EF4-FFF2-40B4-BE49-F238E27FC236}">
                <a16:creationId xmlns:a16="http://schemas.microsoft.com/office/drawing/2014/main" id="{A35E41A0-66CE-511A-C281-D994B231FA71}"/>
              </a:ext>
            </a:extLst>
          </p:cNvPr>
          <p:cNvSpPr>
            <a:spLocks/>
          </p:cNvSpPr>
          <p:nvPr/>
        </p:nvSpPr>
        <p:spPr bwMode="auto">
          <a:xfrm>
            <a:off x="4265540" y="4781317"/>
            <a:ext cx="138537" cy="133289"/>
          </a:xfrm>
          <a:custGeom>
            <a:avLst/>
            <a:gdLst>
              <a:gd name="T0" fmla="*/ 112 w 132"/>
              <a:gd name="T1" fmla="*/ 0 h 127"/>
              <a:gd name="T2" fmla="*/ 114 w 132"/>
              <a:gd name="T3" fmla="*/ 2 h 127"/>
              <a:gd name="T4" fmla="*/ 117 w 132"/>
              <a:gd name="T5" fmla="*/ 4 h 127"/>
              <a:gd name="T6" fmla="*/ 119 w 132"/>
              <a:gd name="T7" fmla="*/ 7 h 127"/>
              <a:gd name="T8" fmla="*/ 118 w 132"/>
              <a:gd name="T9" fmla="*/ 10 h 127"/>
              <a:gd name="T10" fmla="*/ 118 w 132"/>
              <a:gd name="T11" fmla="*/ 16 h 127"/>
              <a:gd name="T12" fmla="*/ 118 w 132"/>
              <a:gd name="T13" fmla="*/ 20 h 127"/>
              <a:gd name="T14" fmla="*/ 120 w 132"/>
              <a:gd name="T15" fmla="*/ 25 h 127"/>
              <a:gd name="T16" fmla="*/ 120 w 132"/>
              <a:gd name="T17" fmla="*/ 31 h 127"/>
              <a:gd name="T18" fmla="*/ 123 w 132"/>
              <a:gd name="T19" fmla="*/ 39 h 127"/>
              <a:gd name="T20" fmla="*/ 128 w 132"/>
              <a:gd name="T21" fmla="*/ 42 h 127"/>
              <a:gd name="T22" fmla="*/ 132 w 132"/>
              <a:gd name="T23" fmla="*/ 47 h 127"/>
              <a:gd name="T24" fmla="*/ 132 w 132"/>
              <a:gd name="T25" fmla="*/ 52 h 127"/>
              <a:gd name="T26" fmla="*/ 126 w 132"/>
              <a:gd name="T27" fmla="*/ 55 h 127"/>
              <a:gd name="T28" fmla="*/ 122 w 132"/>
              <a:gd name="T29" fmla="*/ 60 h 127"/>
              <a:gd name="T30" fmla="*/ 124 w 132"/>
              <a:gd name="T31" fmla="*/ 64 h 127"/>
              <a:gd name="T32" fmla="*/ 124 w 132"/>
              <a:gd name="T33" fmla="*/ 69 h 127"/>
              <a:gd name="T34" fmla="*/ 121 w 132"/>
              <a:gd name="T35" fmla="*/ 78 h 127"/>
              <a:gd name="T36" fmla="*/ 117 w 132"/>
              <a:gd name="T37" fmla="*/ 84 h 127"/>
              <a:gd name="T38" fmla="*/ 110 w 132"/>
              <a:gd name="T39" fmla="*/ 91 h 127"/>
              <a:gd name="T40" fmla="*/ 109 w 132"/>
              <a:gd name="T41" fmla="*/ 98 h 127"/>
              <a:gd name="T42" fmla="*/ 103 w 132"/>
              <a:gd name="T43" fmla="*/ 103 h 127"/>
              <a:gd name="T44" fmla="*/ 100 w 132"/>
              <a:gd name="T45" fmla="*/ 111 h 127"/>
              <a:gd name="T46" fmla="*/ 99 w 132"/>
              <a:gd name="T47" fmla="*/ 118 h 127"/>
              <a:gd name="T48" fmla="*/ 99 w 132"/>
              <a:gd name="T49" fmla="*/ 125 h 127"/>
              <a:gd name="T50" fmla="*/ 98 w 132"/>
              <a:gd name="T51" fmla="*/ 127 h 127"/>
              <a:gd name="T52" fmla="*/ 73 w 132"/>
              <a:gd name="T53" fmla="*/ 113 h 127"/>
              <a:gd name="T54" fmla="*/ 73 w 132"/>
              <a:gd name="T55" fmla="*/ 86 h 127"/>
              <a:gd name="T56" fmla="*/ 49 w 132"/>
              <a:gd name="T57" fmla="*/ 73 h 127"/>
              <a:gd name="T58" fmla="*/ 25 w 132"/>
              <a:gd name="T59" fmla="*/ 87 h 127"/>
              <a:gd name="T60" fmla="*/ 1 w 132"/>
              <a:gd name="T61" fmla="*/ 74 h 127"/>
              <a:gd name="T62" fmla="*/ 0 w 132"/>
              <a:gd name="T63" fmla="*/ 47 h 127"/>
              <a:gd name="T64" fmla="*/ 24 w 132"/>
              <a:gd name="T65" fmla="*/ 32 h 127"/>
              <a:gd name="T66" fmla="*/ 23 w 132"/>
              <a:gd name="T67" fmla="*/ 4 h 127"/>
              <a:gd name="T68" fmla="*/ 112 w 132"/>
              <a:gd name="T69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2" h="127">
                <a:moveTo>
                  <a:pt x="112" y="0"/>
                </a:moveTo>
                <a:lnTo>
                  <a:pt x="114" y="2"/>
                </a:lnTo>
                <a:lnTo>
                  <a:pt x="117" y="4"/>
                </a:lnTo>
                <a:lnTo>
                  <a:pt x="119" y="7"/>
                </a:lnTo>
                <a:lnTo>
                  <a:pt x="118" y="10"/>
                </a:lnTo>
                <a:lnTo>
                  <a:pt x="118" y="16"/>
                </a:lnTo>
                <a:lnTo>
                  <a:pt x="118" y="20"/>
                </a:lnTo>
                <a:lnTo>
                  <a:pt x="120" y="25"/>
                </a:lnTo>
                <a:lnTo>
                  <a:pt x="120" y="31"/>
                </a:lnTo>
                <a:lnTo>
                  <a:pt x="123" y="39"/>
                </a:lnTo>
                <a:lnTo>
                  <a:pt x="128" y="42"/>
                </a:lnTo>
                <a:lnTo>
                  <a:pt x="132" y="47"/>
                </a:lnTo>
                <a:lnTo>
                  <a:pt x="132" y="52"/>
                </a:lnTo>
                <a:lnTo>
                  <a:pt x="126" y="55"/>
                </a:lnTo>
                <a:lnTo>
                  <a:pt x="122" y="60"/>
                </a:lnTo>
                <a:lnTo>
                  <a:pt x="124" y="64"/>
                </a:lnTo>
                <a:lnTo>
                  <a:pt x="124" y="69"/>
                </a:lnTo>
                <a:lnTo>
                  <a:pt x="121" y="78"/>
                </a:lnTo>
                <a:lnTo>
                  <a:pt x="117" y="84"/>
                </a:lnTo>
                <a:lnTo>
                  <a:pt x="110" y="91"/>
                </a:lnTo>
                <a:lnTo>
                  <a:pt x="109" y="98"/>
                </a:lnTo>
                <a:lnTo>
                  <a:pt x="103" y="103"/>
                </a:lnTo>
                <a:lnTo>
                  <a:pt x="100" y="111"/>
                </a:lnTo>
                <a:lnTo>
                  <a:pt x="99" y="118"/>
                </a:lnTo>
                <a:lnTo>
                  <a:pt x="99" y="125"/>
                </a:lnTo>
                <a:lnTo>
                  <a:pt x="98" y="127"/>
                </a:lnTo>
                <a:lnTo>
                  <a:pt x="73" y="113"/>
                </a:lnTo>
                <a:lnTo>
                  <a:pt x="73" y="86"/>
                </a:lnTo>
                <a:lnTo>
                  <a:pt x="49" y="73"/>
                </a:lnTo>
                <a:lnTo>
                  <a:pt x="25" y="87"/>
                </a:lnTo>
                <a:lnTo>
                  <a:pt x="1" y="74"/>
                </a:lnTo>
                <a:lnTo>
                  <a:pt x="0" y="47"/>
                </a:lnTo>
                <a:lnTo>
                  <a:pt x="24" y="32"/>
                </a:lnTo>
                <a:lnTo>
                  <a:pt x="23" y="4"/>
                </a:lnTo>
                <a:lnTo>
                  <a:pt x="112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599" name="Freeform 993" title="LA-4">
            <a:extLst>
              <a:ext uri="{FF2B5EF4-FFF2-40B4-BE49-F238E27FC236}">
                <a16:creationId xmlns:a16="http://schemas.microsoft.com/office/drawing/2014/main" id="{9F0BEA95-0866-C6F6-DF71-851F2C10DA28}"/>
              </a:ext>
            </a:extLst>
          </p:cNvPr>
          <p:cNvSpPr>
            <a:spLocks/>
          </p:cNvSpPr>
          <p:nvPr/>
        </p:nvSpPr>
        <p:spPr bwMode="auto">
          <a:xfrm>
            <a:off x="4268681" y="4857927"/>
            <a:ext cx="125943" cy="143784"/>
          </a:xfrm>
          <a:custGeom>
            <a:avLst/>
            <a:gdLst>
              <a:gd name="T0" fmla="*/ 93 w 120"/>
              <a:gd name="T1" fmla="*/ 80 h 137"/>
              <a:gd name="T2" fmla="*/ 96 w 120"/>
              <a:gd name="T3" fmla="*/ 80 h 137"/>
              <a:gd name="T4" fmla="*/ 119 w 120"/>
              <a:gd name="T5" fmla="*/ 94 h 137"/>
              <a:gd name="T6" fmla="*/ 120 w 120"/>
              <a:gd name="T7" fmla="*/ 121 h 137"/>
              <a:gd name="T8" fmla="*/ 96 w 120"/>
              <a:gd name="T9" fmla="*/ 135 h 137"/>
              <a:gd name="T10" fmla="*/ 72 w 120"/>
              <a:gd name="T11" fmla="*/ 122 h 137"/>
              <a:gd name="T12" fmla="*/ 49 w 120"/>
              <a:gd name="T13" fmla="*/ 137 h 137"/>
              <a:gd name="T14" fmla="*/ 25 w 120"/>
              <a:gd name="T15" fmla="*/ 124 h 137"/>
              <a:gd name="T16" fmla="*/ 24 w 120"/>
              <a:gd name="T17" fmla="*/ 96 h 137"/>
              <a:gd name="T18" fmla="*/ 0 w 120"/>
              <a:gd name="T19" fmla="*/ 83 h 137"/>
              <a:gd name="T20" fmla="*/ 0 w 120"/>
              <a:gd name="T21" fmla="*/ 55 h 137"/>
              <a:gd name="T22" fmla="*/ 23 w 120"/>
              <a:gd name="T23" fmla="*/ 41 h 137"/>
              <a:gd name="T24" fmla="*/ 22 w 120"/>
              <a:gd name="T25" fmla="*/ 14 h 137"/>
              <a:gd name="T26" fmla="*/ 46 w 120"/>
              <a:gd name="T27" fmla="*/ 0 h 137"/>
              <a:gd name="T28" fmla="*/ 70 w 120"/>
              <a:gd name="T29" fmla="*/ 13 h 137"/>
              <a:gd name="T30" fmla="*/ 70 w 120"/>
              <a:gd name="T31" fmla="*/ 40 h 137"/>
              <a:gd name="T32" fmla="*/ 95 w 120"/>
              <a:gd name="T33" fmla="*/ 54 h 137"/>
              <a:gd name="T34" fmla="*/ 93 w 120"/>
              <a:gd name="T35" fmla="*/ 59 h 137"/>
              <a:gd name="T36" fmla="*/ 92 w 120"/>
              <a:gd name="T37" fmla="*/ 67 h 137"/>
              <a:gd name="T38" fmla="*/ 93 w 120"/>
              <a:gd name="T39" fmla="*/ 8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0" h="137">
                <a:moveTo>
                  <a:pt x="93" y="80"/>
                </a:moveTo>
                <a:lnTo>
                  <a:pt x="96" y="80"/>
                </a:lnTo>
                <a:lnTo>
                  <a:pt x="119" y="94"/>
                </a:lnTo>
                <a:lnTo>
                  <a:pt x="120" y="121"/>
                </a:lnTo>
                <a:lnTo>
                  <a:pt x="96" y="135"/>
                </a:lnTo>
                <a:lnTo>
                  <a:pt x="72" y="122"/>
                </a:lnTo>
                <a:lnTo>
                  <a:pt x="49" y="137"/>
                </a:lnTo>
                <a:lnTo>
                  <a:pt x="25" y="124"/>
                </a:lnTo>
                <a:lnTo>
                  <a:pt x="24" y="96"/>
                </a:lnTo>
                <a:lnTo>
                  <a:pt x="0" y="83"/>
                </a:lnTo>
                <a:lnTo>
                  <a:pt x="0" y="55"/>
                </a:lnTo>
                <a:lnTo>
                  <a:pt x="23" y="41"/>
                </a:lnTo>
                <a:lnTo>
                  <a:pt x="22" y="14"/>
                </a:lnTo>
                <a:lnTo>
                  <a:pt x="46" y="0"/>
                </a:lnTo>
                <a:lnTo>
                  <a:pt x="70" y="13"/>
                </a:lnTo>
                <a:lnTo>
                  <a:pt x="70" y="40"/>
                </a:lnTo>
                <a:lnTo>
                  <a:pt x="95" y="54"/>
                </a:lnTo>
                <a:lnTo>
                  <a:pt x="93" y="59"/>
                </a:lnTo>
                <a:lnTo>
                  <a:pt x="92" y="67"/>
                </a:lnTo>
                <a:lnTo>
                  <a:pt x="93" y="8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00" name="Freeform 990" title="LA-3">
            <a:extLst>
              <a:ext uri="{FF2B5EF4-FFF2-40B4-BE49-F238E27FC236}">
                <a16:creationId xmlns:a16="http://schemas.microsoft.com/office/drawing/2014/main" id="{631C616C-A276-E1F7-4FC2-7C19F84C7481}"/>
              </a:ext>
            </a:extLst>
          </p:cNvPr>
          <p:cNvSpPr>
            <a:spLocks/>
          </p:cNvSpPr>
          <p:nvPr/>
        </p:nvSpPr>
        <p:spPr bwMode="auto">
          <a:xfrm>
            <a:off x="4213057" y="4903061"/>
            <a:ext cx="108101" cy="158479"/>
          </a:xfrm>
          <a:custGeom>
            <a:avLst/>
            <a:gdLst>
              <a:gd name="T0" fmla="*/ 102 w 103"/>
              <a:gd name="T1" fmla="*/ 94 h 151"/>
              <a:gd name="T2" fmla="*/ 103 w 103"/>
              <a:gd name="T3" fmla="*/ 121 h 151"/>
              <a:gd name="T4" fmla="*/ 80 w 103"/>
              <a:gd name="T5" fmla="*/ 135 h 151"/>
              <a:gd name="T6" fmla="*/ 80 w 103"/>
              <a:gd name="T7" fmla="*/ 151 h 151"/>
              <a:gd name="T8" fmla="*/ 62 w 103"/>
              <a:gd name="T9" fmla="*/ 144 h 151"/>
              <a:gd name="T10" fmla="*/ 50 w 103"/>
              <a:gd name="T11" fmla="*/ 140 h 151"/>
              <a:gd name="T12" fmla="*/ 37 w 103"/>
              <a:gd name="T13" fmla="*/ 141 h 151"/>
              <a:gd name="T14" fmla="*/ 17 w 103"/>
              <a:gd name="T15" fmla="*/ 143 h 151"/>
              <a:gd name="T16" fmla="*/ 1 w 103"/>
              <a:gd name="T17" fmla="*/ 146 h 151"/>
              <a:gd name="T18" fmla="*/ 0 w 103"/>
              <a:gd name="T19" fmla="*/ 131 h 151"/>
              <a:gd name="T20" fmla="*/ 7 w 103"/>
              <a:gd name="T21" fmla="*/ 122 h 151"/>
              <a:gd name="T22" fmla="*/ 12 w 103"/>
              <a:gd name="T23" fmla="*/ 108 h 151"/>
              <a:gd name="T24" fmla="*/ 8 w 103"/>
              <a:gd name="T25" fmla="*/ 98 h 151"/>
              <a:gd name="T26" fmla="*/ 9 w 103"/>
              <a:gd name="T27" fmla="*/ 82 h 151"/>
              <a:gd name="T28" fmla="*/ 14 w 103"/>
              <a:gd name="T29" fmla="*/ 67 h 151"/>
              <a:gd name="T30" fmla="*/ 19 w 103"/>
              <a:gd name="T31" fmla="*/ 45 h 151"/>
              <a:gd name="T32" fmla="*/ 17 w 103"/>
              <a:gd name="T33" fmla="*/ 30 h 151"/>
              <a:gd name="T34" fmla="*/ 8 w 103"/>
              <a:gd name="T35" fmla="*/ 20 h 151"/>
              <a:gd name="T36" fmla="*/ 7 w 103"/>
              <a:gd name="T37" fmla="*/ 13 h 151"/>
              <a:gd name="T38" fmla="*/ 29 w 103"/>
              <a:gd name="T39" fmla="*/ 0 h 151"/>
              <a:gd name="T40" fmla="*/ 53 w 103"/>
              <a:gd name="T41" fmla="*/ 12 h 151"/>
              <a:gd name="T42" fmla="*/ 53 w 103"/>
              <a:gd name="T43" fmla="*/ 40 h 151"/>
              <a:gd name="T44" fmla="*/ 77 w 103"/>
              <a:gd name="T45" fmla="*/ 53 h 151"/>
              <a:gd name="T46" fmla="*/ 78 w 103"/>
              <a:gd name="T47" fmla="*/ 81 h 151"/>
              <a:gd name="T48" fmla="*/ 102 w 103"/>
              <a:gd name="T49" fmla="*/ 9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3" h="151">
                <a:moveTo>
                  <a:pt x="102" y="94"/>
                </a:moveTo>
                <a:lnTo>
                  <a:pt x="103" y="121"/>
                </a:lnTo>
                <a:lnTo>
                  <a:pt x="80" y="135"/>
                </a:lnTo>
                <a:lnTo>
                  <a:pt x="80" y="151"/>
                </a:lnTo>
                <a:lnTo>
                  <a:pt x="62" y="144"/>
                </a:lnTo>
                <a:lnTo>
                  <a:pt x="50" y="140"/>
                </a:lnTo>
                <a:lnTo>
                  <a:pt x="37" y="141"/>
                </a:lnTo>
                <a:lnTo>
                  <a:pt x="17" y="143"/>
                </a:lnTo>
                <a:lnTo>
                  <a:pt x="1" y="146"/>
                </a:lnTo>
                <a:lnTo>
                  <a:pt x="0" y="131"/>
                </a:lnTo>
                <a:lnTo>
                  <a:pt x="7" y="122"/>
                </a:lnTo>
                <a:lnTo>
                  <a:pt x="12" y="108"/>
                </a:lnTo>
                <a:lnTo>
                  <a:pt x="8" y="98"/>
                </a:lnTo>
                <a:lnTo>
                  <a:pt x="9" y="82"/>
                </a:lnTo>
                <a:lnTo>
                  <a:pt x="14" y="67"/>
                </a:lnTo>
                <a:lnTo>
                  <a:pt x="19" y="45"/>
                </a:lnTo>
                <a:lnTo>
                  <a:pt x="17" y="30"/>
                </a:lnTo>
                <a:lnTo>
                  <a:pt x="8" y="20"/>
                </a:lnTo>
                <a:lnTo>
                  <a:pt x="7" y="13"/>
                </a:lnTo>
                <a:lnTo>
                  <a:pt x="29" y="0"/>
                </a:lnTo>
                <a:lnTo>
                  <a:pt x="53" y="12"/>
                </a:lnTo>
                <a:lnTo>
                  <a:pt x="53" y="40"/>
                </a:lnTo>
                <a:lnTo>
                  <a:pt x="77" y="53"/>
                </a:lnTo>
                <a:lnTo>
                  <a:pt x="78" y="81"/>
                </a:lnTo>
                <a:lnTo>
                  <a:pt x="102" y="94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01" name="Freeform 989" title="LA-2">
            <a:extLst>
              <a:ext uri="{FF2B5EF4-FFF2-40B4-BE49-F238E27FC236}">
                <a16:creationId xmlns:a16="http://schemas.microsoft.com/office/drawing/2014/main" id="{515D5D62-7A8A-DC2C-4777-45ECC2785B2D}"/>
              </a:ext>
            </a:extLst>
          </p:cNvPr>
          <p:cNvSpPr>
            <a:spLocks/>
          </p:cNvSpPr>
          <p:nvPr/>
        </p:nvSpPr>
        <p:spPr bwMode="auto">
          <a:xfrm>
            <a:off x="4297019" y="4938741"/>
            <a:ext cx="149033" cy="151131"/>
          </a:xfrm>
          <a:custGeom>
            <a:avLst/>
            <a:gdLst>
              <a:gd name="T0" fmla="*/ 119 w 142"/>
              <a:gd name="T1" fmla="*/ 139 h 144"/>
              <a:gd name="T2" fmla="*/ 119 w 142"/>
              <a:gd name="T3" fmla="*/ 144 h 144"/>
              <a:gd name="T4" fmla="*/ 108 w 142"/>
              <a:gd name="T5" fmla="*/ 135 h 144"/>
              <a:gd name="T6" fmla="*/ 96 w 142"/>
              <a:gd name="T7" fmla="*/ 128 h 144"/>
              <a:gd name="T8" fmla="*/ 84 w 142"/>
              <a:gd name="T9" fmla="*/ 114 h 144"/>
              <a:gd name="T10" fmla="*/ 77 w 142"/>
              <a:gd name="T11" fmla="*/ 114 h 144"/>
              <a:gd name="T12" fmla="*/ 71 w 142"/>
              <a:gd name="T13" fmla="*/ 107 h 144"/>
              <a:gd name="T14" fmla="*/ 62 w 142"/>
              <a:gd name="T15" fmla="*/ 100 h 144"/>
              <a:gd name="T16" fmla="*/ 53 w 142"/>
              <a:gd name="T17" fmla="*/ 96 h 144"/>
              <a:gd name="T18" fmla="*/ 43 w 142"/>
              <a:gd name="T19" fmla="*/ 98 h 144"/>
              <a:gd name="T20" fmla="*/ 37 w 142"/>
              <a:gd name="T21" fmla="*/ 103 h 144"/>
              <a:gd name="T22" fmla="*/ 40 w 142"/>
              <a:gd name="T23" fmla="*/ 109 h 144"/>
              <a:gd name="T24" fmla="*/ 48 w 142"/>
              <a:gd name="T25" fmla="*/ 109 h 144"/>
              <a:gd name="T26" fmla="*/ 56 w 142"/>
              <a:gd name="T27" fmla="*/ 108 h 144"/>
              <a:gd name="T28" fmla="*/ 64 w 142"/>
              <a:gd name="T29" fmla="*/ 112 h 144"/>
              <a:gd name="T30" fmla="*/ 64 w 142"/>
              <a:gd name="T31" fmla="*/ 120 h 144"/>
              <a:gd name="T32" fmla="*/ 58 w 142"/>
              <a:gd name="T33" fmla="*/ 124 h 144"/>
              <a:gd name="T34" fmla="*/ 55 w 142"/>
              <a:gd name="T35" fmla="*/ 119 h 144"/>
              <a:gd name="T36" fmla="*/ 50 w 142"/>
              <a:gd name="T37" fmla="*/ 115 h 144"/>
              <a:gd name="T38" fmla="*/ 37 w 142"/>
              <a:gd name="T39" fmla="*/ 116 h 144"/>
              <a:gd name="T40" fmla="*/ 28 w 142"/>
              <a:gd name="T41" fmla="*/ 119 h 144"/>
              <a:gd name="T42" fmla="*/ 13 w 142"/>
              <a:gd name="T43" fmla="*/ 119 h 144"/>
              <a:gd name="T44" fmla="*/ 0 w 142"/>
              <a:gd name="T45" fmla="*/ 117 h 144"/>
              <a:gd name="T46" fmla="*/ 0 w 142"/>
              <a:gd name="T47" fmla="*/ 101 h 144"/>
              <a:gd name="T48" fmla="*/ 23 w 142"/>
              <a:gd name="T49" fmla="*/ 87 h 144"/>
              <a:gd name="T50" fmla="*/ 22 w 142"/>
              <a:gd name="T51" fmla="*/ 60 h 144"/>
              <a:gd name="T52" fmla="*/ 45 w 142"/>
              <a:gd name="T53" fmla="*/ 45 h 144"/>
              <a:gd name="T54" fmla="*/ 69 w 142"/>
              <a:gd name="T55" fmla="*/ 58 h 144"/>
              <a:gd name="T56" fmla="*/ 93 w 142"/>
              <a:gd name="T57" fmla="*/ 44 h 144"/>
              <a:gd name="T58" fmla="*/ 92 w 142"/>
              <a:gd name="T59" fmla="*/ 17 h 144"/>
              <a:gd name="T60" fmla="*/ 69 w 142"/>
              <a:gd name="T61" fmla="*/ 3 h 144"/>
              <a:gd name="T62" fmla="*/ 115 w 142"/>
              <a:gd name="T63" fmla="*/ 0 h 144"/>
              <a:gd name="T64" fmla="*/ 115 w 142"/>
              <a:gd name="T65" fmla="*/ 3 h 144"/>
              <a:gd name="T66" fmla="*/ 139 w 142"/>
              <a:gd name="T67" fmla="*/ 16 h 144"/>
              <a:gd name="T68" fmla="*/ 140 w 142"/>
              <a:gd name="T69" fmla="*/ 43 h 144"/>
              <a:gd name="T70" fmla="*/ 117 w 142"/>
              <a:gd name="T71" fmla="*/ 57 h 144"/>
              <a:gd name="T72" fmla="*/ 118 w 142"/>
              <a:gd name="T73" fmla="*/ 85 h 144"/>
              <a:gd name="T74" fmla="*/ 141 w 142"/>
              <a:gd name="T75" fmla="*/ 97 h 144"/>
              <a:gd name="T76" fmla="*/ 142 w 142"/>
              <a:gd name="T77" fmla="*/ 125 h 144"/>
              <a:gd name="T78" fmla="*/ 119 w 142"/>
              <a:gd name="T79" fmla="*/ 13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2" h="144">
                <a:moveTo>
                  <a:pt x="119" y="139"/>
                </a:moveTo>
                <a:lnTo>
                  <a:pt x="119" y="144"/>
                </a:lnTo>
                <a:lnTo>
                  <a:pt x="108" y="135"/>
                </a:lnTo>
                <a:lnTo>
                  <a:pt x="96" y="128"/>
                </a:lnTo>
                <a:lnTo>
                  <a:pt x="84" y="114"/>
                </a:lnTo>
                <a:lnTo>
                  <a:pt x="77" y="114"/>
                </a:lnTo>
                <a:lnTo>
                  <a:pt x="71" y="107"/>
                </a:lnTo>
                <a:lnTo>
                  <a:pt x="62" y="100"/>
                </a:lnTo>
                <a:lnTo>
                  <a:pt x="53" y="96"/>
                </a:lnTo>
                <a:lnTo>
                  <a:pt x="43" y="98"/>
                </a:lnTo>
                <a:lnTo>
                  <a:pt x="37" y="103"/>
                </a:lnTo>
                <a:lnTo>
                  <a:pt x="40" y="109"/>
                </a:lnTo>
                <a:lnTo>
                  <a:pt x="48" y="109"/>
                </a:lnTo>
                <a:lnTo>
                  <a:pt x="56" y="108"/>
                </a:lnTo>
                <a:lnTo>
                  <a:pt x="64" y="112"/>
                </a:lnTo>
                <a:lnTo>
                  <a:pt x="64" y="120"/>
                </a:lnTo>
                <a:lnTo>
                  <a:pt x="58" y="124"/>
                </a:lnTo>
                <a:lnTo>
                  <a:pt x="55" y="119"/>
                </a:lnTo>
                <a:lnTo>
                  <a:pt x="50" y="115"/>
                </a:lnTo>
                <a:lnTo>
                  <a:pt x="37" y="116"/>
                </a:lnTo>
                <a:lnTo>
                  <a:pt x="28" y="119"/>
                </a:lnTo>
                <a:lnTo>
                  <a:pt x="13" y="119"/>
                </a:lnTo>
                <a:lnTo>
                  <a:pt x="0" y="117"/>
                </a:lnTo>
                <a:lnTo>
                  <a:pt x="0" y="101"/>
                </a:lnTo>
                <a:lnTo>
                  <a:pt x="23" y="87"/>
                </a:lnTo>
                <a:lnTo>
                  <a:pt x="22" y="60"/>
                </a:lnTo>
                <a:lnTo>
                  <a:pt x="45" y="45"/>
                </a:lnTo>
                <a:lnTo>
                  <a:pt x="69" y="58"/>
                </a:lnTo>
                <a:lnTo>
                  <a:pt x="93" y="44"/>
                </a:lnTo>
                <a:lnTo>
                  <a:pt x="92" y="17"/>
                </a:lnTo>
                <a:lnTo>
                  <a:pt x="69" y="3"/>
                </a:lnTo>
                <a:lnTo>
                  <a:pt x="115" y="0"/>
                </a:lnTo>
                <a:lnTo>
                  <a:pt x="115" y="3"/>
                </a:lnTo>
                <a:lnTo>
                  <a:pt x="139" y="16"/>
                </a:lnTo>
                <a:lnTo>
                  <a:pt x="140" y="43"/>
                </a:lnTo>
                <a:lnTo>
                  <a:pt x="117" y="57"/>
                </a:lnTo>
                <a:lnTo>
                  <a:pt x="118" y="85"/>
                </a:lnTo>
                <a:lnTo>
                  <a:pt x="141" y="97"/>
                </a:lnTo>
                <a:lnTo>
                  <a:pt x="142" y="125"/>
                </a:lnTo>
                <a:lnTo>
                  <a:pt x="119" y="139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02" name="Freeform 988" title="LA-1">
            <a:extLst>
              <a:ext uri="{FF2B5EF4-FFF2-40B4-BE49-F238E27FC236}">
                <a16:creationId xmlns:a16="http://schemas.microsoft.com/office/drawing/2014/main" id="{D6AC70E0-B387-6BD7-4A0D-A7DF294C7E2F}"/>
              </a:ext>
            </a:extLst>
          </p:cNvPr>
          <p:cNvSpPr>
            <a:spLocks/>
          </p:cNvSpPr>
          <p:nvPr/>
        </p:nvSpPr>
        <p:spPr bwMode="auto">
          <a:xfrm>
            <a:off x="4417716" y="4933494"/>
            <a:ext cx="142735" cy="158479"/>
          </a:xfrm>
          <a:custGeom>
            <a:avLst/>
            <a:gdLst>
              <a:gd name="T0" fmla="*/ 78 w 136"/>
              <a:gd name="T1" fmla="*/ 37 h 151"/>
              <a:gd name="T2" fmla="*/ 85 w 136"/>
              <a:gd name="T3" fmla="*/ 48 h 151"/>
              <a:gd name="T4" fmla="*/ 92 w 136"/>
              <a:gd name="T5" fmla="*/ 60 h 151"/>
              <a:gd name="T6" fmla="*/ 88 w 136"/>
              <a:gd name="T7" fmla="*/ 63 h 151"/>
              <a:gd name="T8" fmla="*/ 80 w 136"/>
              <a:gd name="T9" fmla="*/ 67 h 151"/>
              <a:gd name="T10" fmla="*/ 73 w 136"/>
              <a:gd name="T11" fmla="*/ 73 h 151"/>
              <a:gd name="T12" fmla="*/ 76 w 136"/>
              <a:gd name="T13" fmla="*/ 80 h 151"/>
              <a:gd name="T14" fmla="*/ 85 w 136"/>
              <a:gd name="T15" fmla="*/ 85 h 151"/>
              <a:gd name="T16" fmla="*/ 93 w 136"/>
              <a:gd name="T17" fmla="*/ 82 h 151"/>
              <a:gd name="T18" fmla="*/ 106 w 136"/>
              <a:gd name="T19" fmla="*/ 71 h 151"/>
              <a:gd name="T20" fmla="*/ 115 w 136"/>
              <a:gd name="T21" fmla="*/ 67 h 151"/>
              <a:gd name="T22" fmla="*/ 116 w 136"/>
              <a:gd name="T23" fmla="*/ 80 h 151"/>
              <a:gd name="T24" fmla="*/ 110 w 136"/>
              <a:gd name="T25" fmla="*/ 93 h 151"/>
              <a:gd name="T26" fmla="*/ 91 w 136"/>
              <a:gd name="T27" fmla="*/ 100 h 151"/>
              <a:gd name="T28" fmla="*/ 85 w 136"/>
              <a:gd name="T29" fmla="*/ 108 h 151"/>
              <a:gd name="T30" fmla="*/ 92 w 136"/>
              <a:gd name="T31" fmla="*/ 116 h 151"/>
              <a:gd name="T32" fmla="*/ 103 w 136"/>
              <a:gd name="T33" fmla="*/ 120 h 151"/>
              <a:gd name="T34" fmla="*/ 116 w 136"/>
              <a:gd name="T35" fmla="*/ 121 h 151"/>
              <a:gd name="T36" fmla="*/ 129 w 136"/>
              <a:gd name="T37" fmla="*/ 124 h 151"/>
              <a:gd name="T38" fmla="*/ 136 w 136"/>
              <a:gd name="T39" fmla="*/ 128 h 151"/>
              <a:gd name="T40" fmla="*/ 134 w 136"/>
              <a:gd name="T41" fmla="*/ 140 h 151"/>
              <a:gd name="T42" fmla="*/ 129 w 136"/>
              <a:gd name="T43" fmla="*/ 145 h 151"/>
              <a:gd name="T44" fmla="*/ 120 w 136"/>
              <a:gd name="T45" fmla="*/ 146 h 151"/>
              <a:gd name="T46" fmla="*/ 109 w 136"/>
              <a:gd name="T47" fmla="*/ 151 h 151"/>
              <a:gd name="T48" fmla="*/ 114 w 136"/>
              <a:gd name="T49" fmla="*/ 145 h 151"/>
              <a:gd name="T50" fmla="*/ 109 w 136"/>
              <a:gd name="T51" fmla="*/ 138 h 151"/>
              <a:gd name="T52" fmla="*/ 100 w 136"/>
              <a:gd name="T53" fmla="*/ 131 h 151"/>
              <a:gd name="T54" fmla="*/ 84 w 136"/>
              <a:gd name="T55" fmla="*/ 128 h 151"/>
              <a:gd name="T56" fmla="*/ 80 w 136"/>
              <a:gd name="T57" fmla="*/ 118 h 151"/>
              <a:gd name="T58" fmla="*/ 70 w 136"/>
              <a:gd name="T59" fmla="*/ 117 h 151"/>
              <a:gd name="T60" fmla="*/ 56 w 136"/>
              <a:gd name="T61" fmla="*/ 102 h 151"/>
              <a:gd name="T62" fmla="*/ 54 w 136"/>
              <a:gd name="T63" fmla="*/ 114 h 151"/>
              <a:gd name="T64" fmla="*/ 61 w 136"/>
              <a:gd name="T65" fmla="*/ 121 h 151"/>
              <a:gd name="T66" fmla="*/ 68 w 136"/>
              <a:gd name="T67" fmla="*/ 135 h 151"/>
              <a:gd name="T68" fmla="*/ 60 w 136"/>
              <a:gd name="T69" fmla="*/ 144 h 151"/>
              <a:gd name="T70" fmla="*/ 46 w 136"/>
              <a:gd name="T71" fmla="*/ 151 h 151"/>
              <a:gd name="T72" fmla="*/ 49 w 136"/>
              <a:gd name="T73" fmla="*/ 146 h 151"/>
              <a:gd name="T74" fmla="*/ 52 w 136"/>
              <a:gd name="T75" fmla="*/ 137 h 151"/>
              <a:gd name="T76" fmla="*/ 48 w 136"/>
              <a:gd name="T77" fmla="*/ 131 h 151"/>
              <a:gd name="T78" fmla="*/ 37 w 136"/>
              <a:gd name="T79" fmla="*/ 135 h 151"/>
              <a:gd name="T80" fmla="*/ 18 w 136"/>
              <a:gd name="T81" fmla="*/ 151 h 151"/>
              <a:gd name="T82" fmla="*/ 5 w 136"/>
              <a:gd name="T83" fmla="*/ 151 h 151"/>
              <a:gd name="T84" fmla="*/ 4 w 136"/>
              <a:gd name="T85" fmla="*/ 149 h 151"/>
              <a:gd name="T86" fmla="*/ 4 w 136"/>
              <a:gd name="T87" fmla="*/ 144 h 151"/>
              <a:gd name="T88" fmla="*/ 27 w 136"/>
              <a:gd name="T89" fmla="*/ 130 h 151"/>
              <a:gd name="T90" fmla="*/ 26 w 136"/>
              <a:gd name="T91" fmla="*/ 102 h 151"/>
              <a:gd name="T92" fmla="*/ 3 w 136"/>
              <a:gd name="T93" fmla="*/ 90 h 151"/>
              <a:gd name="T94" fmla="*/ 2 w 136"/>
              <a:gd name="T95" fmla="*/ 62 h 151"/>
              <a:gd name="T96" fmla="*/ 25 w 136"/>
              <a:gd name="T97" fmla="*/ 48 h 151"/>
              <a:gd name="T98" fmla="*/ 24 w 136"/>
              <a:gd name="T99" fmla="*/ 21 h 151"/>
              <a:gd name="T100" fmla="*/ 0 w 136"/>
              <a:gd name="T101" fmla="*/ 8 h 151"/>
              <a:gd name="T102" fmla="*/ 0 w 136"/>
              <a:gd name="T103" fmla="*/ 5 h 151"/>
              <a:gd name="T104" fmla="*/ 74 w 136"/>
              <a:gd name="T105" fmla="*/ 0 h 151"/>
              <a:gd name="T106" fmla="*/ 69 w 136"/>
              <a:gd name="T107" fmla="*/ 17 h 151"/>
              <a:gd name="T108" fmla="*/ 70 w 136"/>
              <a:gd name="T109" fmla="*/ 26 h 151"/>
              <a:gd name="T110" fmla="*/ 78 w 136"/>
              <a:gd name="T111" fmla="*/ 37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6" h="151">
                <a:moveTo>
                  <a:pt x="78" y="37"/>
                </a:moveTo>
                <a:lnTo>
                  <a:pt x="85" y="48"/>
                </a:lnTo>
                <a:lnTo>
                  <a:pt x="92" y="60"/>
                </a:lnTo>
                <a:lnTo>
                  <a:pt x="88" y="63"/>
                </a:lnTo>
                <a:lnTo>
                  <a:pt x="80" y="67"/>
                </a:lnTo>
                <a:lnTo>
                  <a:pt x="73" y="73"/>
                </a:lnTo>
                <a:lnTo>
                  <a:pt x="76" y="80"/>
                </a:lnTo>
                <a:lnTo>
                  <a:pt x="85" y="85"/>
                </a:lnTo>
                <a:lnTo>
                  <a:pt x="93" y="82"/>
                </a:lnTo>
                <a:lnTo>
                  <a:pt x="106" y="71"/>
                </a:lnTo>
                <a:lnTo>
                  <a:pt x="115" y="67"/>
                </a:lnTo>
                <a:lnTo>
                  <a:pt x="116" y="80"/>
                </a:lnTo>
                <a:lnTo>
                  <a:pt x="110" y="93"/>
                </a:lnTo>
                <a:lnTo>
                  <a:pt x="91" y="100"/>
                </a:lnTo>
                <a:lnTo>
                  <a:pt x="85" y="108"/>
                </a:lnTo>
                <a:lnTo>
                  <a:pt x="92" y="116"/>
                </a:lnTo>
                <a:lnTo>
                  <a:pt x="103" y="120"/>
                </a:lnTo>
                <a:lnTo>
                  <a:pt x="116" y="121"/>
                </a:lnTo>
                <a:lnTo>
                  <a:pt x="129" y="124"/>
                </a:lnTo>
                <a:lnTo>
                  <a:pt x="136" y="128"/>
                </a:lnTo>
                <a:lnTo>
                  <a:pt x="134" y="140"/>
                </a:lnTo>
                <a:lnTo>
                  <a:pt x="129" y="145"/>
                </a:lnTo>
                <a:lnTo>
                  <a:pt x="120" y="146"/>
                </a:lnTo>
                <a:lnTo>
                  <a:pt x="109" y="151"/>
                </a:lnTo>
                <a:lnTo>
                  <a:pt x="114" y="145"/>
                </a:lnTo>
                <a:lnTo>
                  <a:pt x="109" y="138"/>
                </a:lnTo>
                <a:lnTo>
                  <a:pt x="100" y="131"/>
                </a:lnTo>
                <a:lnTo>
                  <a:pt x="84" y="128"/>
                </a:lnTo>
                <a:lnTo>
                  <a:pt x="80" y="118"/>
                </a:lnTo>
                <a:lnTo>
                  <a:pt x="70" y="117"/>
                </a:lnTo>
                <a:lnTo>
                  <a:pt x="56" y="102"/>
                </a:lnTo>
                <a:lnTo>
                  <a:pt x="54" y="114"/>
                </a:lnTo>
                <a:lnTo>
                  <a:pt x="61" y="121"/>
                </a:lnTo>
                <a:lnTo>
                  <a:pt x="68" y="135"/>
                </a:lnTo>
                <a:lnTo>
                  <a:pt x="60" y="144"/>
                </a:lnTo>
                <a:lnTo>
                  <a:pt x="46" y="151"/>
                </a:lnTo>
                <a:lnTo>
                  <a:pt x="49" y="146"/>
                </a:lnTo>
                <a:lnTo>
                  <a:pt x="52" y="137"/>
                </a:lnTo>
                <a:lnTo>
                  <a:pt x="48" y="131"/>
                </a:lnTo>
                <a:lnTo>
                  <a:pt x="37" y="135"/>
                </a:lnTo>
                <a:lnTo>
                  <a:pt x="18" y="151"/>
                </a:lnTo>
                <a:lnTo>
                  <a:pt x="5" y="151"/>
                </a:lnTo>
                <a:lnTo>
                  <a:pt x="4" y="149"/>
                </a:lnTo>
                <a:lnTo>
                  <a:pt x="4" y="144"/>
                </a:lnTo>
                <a:lnTo>
                  <a:pt x="27" y="130"/>
                </a:lnTo>
                <a:lnTo>
                  <a:pt x="26" y="102"/>
                </a:lnTo>
                <a:lnTo>
                  <a:pt x="3" y="90"/>
                </a:lnTo>
                <a:lnTo>
                  <a:pt x="2" y="62"/>
                </a:lnTo>
                <a:lnTo>
                  <a:pt x="25" y="48"/>
                </a:lnTo>
                <a:lnTo>
                  <a:pt x="24" y="21"/>
                </a:lnTo>
                <a:lnTo>
                  <a:pt x="0" y="8"/>
                </a:lnTo>
                <a:lnTo>
                  <a:pt x="0" y="5"/>
                </a:lnTo>
                <a:lnTo>
                  <a:pt x="74" y="0"/>
                </a:lnTo>
                <a:lnTo>
                  <a:pt x="69" y="17"/>
                </a:lnTo>
                <a:lnTo>
                  <a:pt x="70" y="26"/>
                </a:lnTo>
                <a:lnTo>
                  <a:pt x="78" y="37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03" name="Freeform 995" title="ME-2">
            <a:extLst>
              <a:ext uri="{FF2B5EF4-FFF2-40B4-BE49-F238E27FC236}">
                <a16:creationId xmlns:a16="http://schemas.microsoft.com/office/drawing/2014/main" id="{70CF169D-A989-CAEB-B9C9-5EDF141DA6B0}"/>
              </a:ext>
            </a:extLst>
          </p:cNvPr>
          <p:cNvSpPr>
            <a:spLocks/>
          </p:cNvSpPr>
          <p:nvPr/>
        </p:nvSpPr>
        <p:spPr bwMode="auto">
          <a:xfrm>
            <a:off x="6743463" y="2127069"/>
            <a:ext cx="123844" cy="145884"/>
          </a:xfrm>
          <a:custGeom>
            <a:avLst/>
            <a:gdLst>
              <a:gd name="T0" fmla="*/ 11 w 118"/>
              <a:gd name="T1" fmla="*/ 8 h 139"/>
              <a:gd name="T2" fmla="*/ 16 w 118"/>
              <a:gd name="T3" fmla="*/ 13 h 139"/>
              <a:gd name="T4" fmla="*/ 21 w 118"/>
              <a:gd name="T5" fmla="*/ 18 h 139"/>
              <a:gd name="T6" fmla="*/ 27 w 118"/>
              <a:gd name="T7" fmla="*/ 15 h 139"/>
              <a:gd name="T8" fmla="*/ 34 w 118"/>
              <a:gd name="T9" fmla="*/ 7 h 139"/>
              <a:gd name="T10" fmla="*/ 41 w 118"/>
              <a:gd name="T11" fmla="*/ 0 h 139"/>
              <a:gd name="T12" fmla="*/ 51 w 118"/>
              <a:gd name="T13" fmla="*/ 2 h 139"/>
              <a:gd name="T14" fmla="*/ 60 w 118"/>
              <a:gd name="T15" fmla="*/ 8 h 139"/>
              <a:gd name="T16" fmla="*/ 87 w 118"/>
              <a:gd name="T17" fmla="*/ 62 h 139"/>
              <a:gd name="T18" fmla="*/ 90 w 118"/>
              <a:gd name="T19" fmla="*/ 67 h 139"/>
              <a:gd name="T20" fmla="*/ 92 w 118"/>
              <a:gd name="T21" fmla="*/ 74 h 139"/>
              <a:gd name="T22" fmla="*/ 98 w 118"/>
              <a:gd name="T23" fmla="*/ 76 h 139"/>
              <a:gd name="T24" fmla="*/ 104 w 118"/>
              <a:gd name="T25" fmla="*/ 75 h 139"/>
              <a:gd name="T26" fmla="*/ 107 w 118"/>
              <a:gd name="T27" fmla="*/ 80 h 139"/>
              <a:gd name="T28" fmla="*/ 112 w 118"/>
              <a:gd name="T29" fmla="*/ 90 h 139"/>
              <a:gd name="T30" fmla="*/ 118 w 118"/>
              <a:gd name="T31" fmla="*/ 94 h 139"/>
              <a:gd name="T32" fmla="*/ 81 w 118"/>
              <a:gd name="T33" fmla="*/ 102 h 139"/>
              <a:gd name="T34" fmla="*/ 36 w 118"/>
              <a:gd name="T35" fmla="*/ 118 h 139"/>
              <a:gd name="T36" fmla="*/ 0 w 118"/>
              <a:gd name="T37" fmla="*/ 135 h 139"/>
              <a:gd name="T38" fmla="*/ 2 w 118"/>
              <a:gd name="T39" fmla="*/ 131 h 139"/>
              <a:gd name="T40" fmla="*/ 3 w 118"/>
              <a:gd name="T41" fmla="*/ 130 h 139"/>
              <a:gd name="T42" fmla="*/ 0 w 118"/>
              <a:gd name="T43" fmla="*/ 126 h 139"/>
              <a:gd name="T44" fmla="*/ 1 w 118"/>
              <a:gd name="T45" fmla="*/ 121 h 139"/>
              <a:gd name="T46" fmla="*/ 5 w 118"/>
              <a:gd name="T47" fmla="*/ 115 h 139"/>
              <a:gd name="T48" fmla="*/ 5 w 118"/>
              <a:gd name="T49" fmla="*/ 109 h 139"/>
              <a:gd name="T50" fmla="*/ 7 w 118"/>
              <a:gd name="T51" fmla="*/ 105 h 139"/>
              <a:gd name="T52" fmla="*/ 3 w 118"/>
              <a:gd name="T53" fmla="*/ 97 h 139"/>
              <a:gd name="T54" fmla="*/ 3 w 118"/>
              <a:gd name="T55" fmla="*/ 91 h 139"/>
              <a:gd name="T56" fmla="*/ 0 w 118"/>
              <a:gd name="T57" fmla="*/ 86 h 139"/>
              <a:gd name="T58" fmla="*/ 3 w 118"/>
              <a:gd name="T59" fmla="*/ 75 h 139"/>
              <a:gd name="T60" fmla="*/ 3 w 118"/>
              <a:gd name="T61" fmla="*/ 68 h 139"/>
              <a:gd name="T62" fmla="*/ 0 w 118"/>
              <a:gd name="T63" fmla="*/ 60 h 139"/>
              <a:gd name="T64" fmla="*/ 9 w 118"/>
              <a:gd name="T65" fmla="*/ 8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8" h="139">
                <a:moveTo>
                  <a:pt x="9" y="8"/>
                </a:moveTo>
                <a:lnTo>
                  <a:pt x="11" y="8"/>
                </a:lnTo>
                <a:lnTo>
                  <a:pt x="15" y="9"/>
                </a:lnTo>
                <a:lnTo>
                  <a:pt x="16" y="13"/>
                </a:lnTo>
                <a:lnTo>
                  <a:pt x="17" y="15"/>
                </a:lnTo>
                <a:lnTo>
                  <a:pt x="21" y="18"/>
                </a:lnTo>
                <a:lnTo>
                  <a:pt x="24" y="19"/>
                </a:lnTo>
                <a:lnTo>
                  <a:pt x="27" y="15"/>
                </a:lnTo>
                <a:lnTo>
                  <a:pt x="33" y="10"/>
                </a:lnTo>
                <a:lnTo>
                  <a:pt x="34" y="7"/>
                </a:lnTo>
                <a:lnTo>
                  <a:pt x="38" y="4"/>
                </a:lnTo>
                <a:lnTo>
                  <a:pt x="41" y="0"/>
                </a:lnTo>
                <a:lnTo>
                  <a:pt x="46" y="0"/>
                </a:lnTo>
                <a:lnTo>
                  <a:pt x="51" y="2"/>
                </a:lnTo>
                <a:lnTo>
                  <a:pt x="57" y="6"/>
                </a:lnTo>
                <a:lnTo>
                  <a:pt x="60" y="8"/>
                </a:lnTo>
                <a:lnTo>
                  <a:pt x="64" y="10"/>
                </a:lnTo>
                <a:lnTo>
                  <a:pt x="87" y="62"/>
                </a:lnTo>
                <a:lnTo>
                  <a:pt x="89" y="64"/>
                </a:lnTo>
                <a:lnTo>
                  <a:pt x="90" y="67"/>
                </a:lnTo>
                <a:lnTo>
                  <a:pt x="92" y="70"/>
                </a:lnTo>
                <a:lnTo>
                  <a:pt x="92" y="74"/>
                </a:lnTo>
                <a:lnTo>
                  <a:pt x="93" y="76"/>
                </a:lnTo>
                <a:lnTo>
                  <a:pt x="98" y="76"/>
                </a:lnTo>
                <a:lnTo>
                  <a:pt x="101" y="77"/>
                </a:lnTo>
                <a:lnTo>
                  <a:pt x="104" y="75"/>
                </a:lnTo>
                <a:lnTo>
                  <a:pt x="108" y="77"/>
                </a:lnTo>
                <a:lnTo>
                  <a:pt x="107" y="80"/>
                </a:lnTo>
                <a:lnTo>
                  <a:pt x="111" y="85"/>
                </a:lnTo>
                <a:lnTo>
                  <a:pt x="112" y="90"/>
                </a:lnTo>
                <a:lnTo>
                  <a:pt x="117" y="94"/>
                </a:lnTo>
                <a:lnTo>
                  <a:pt x="118" y="94"/>
                </a:lnTo>
                <a:lnTo>
                  <a:pt x="108" y="107"/>
                </a:lnTo>
                <a:lnTo>
                  <a:pt x="81" y="102"/>
                </a:lnTo>
                <a:lnTo>
                  <a:pt x="63" y="123"/>
                </a:lnTo>
                <a:lnTo>
                  <a:pt x="36" y="118"/>
                </a:lnTo>
                <a:lnTo>
                  <a:pt x="19" y="139"/>
                </a:lnTo>
                <a:lnTo>
                  <a:pt x="0" y="135"/>
                </a:lnTo>
                <a:lnTo>
                  <a:pt x="0" y="132"/>
                </a:lnTo>
                <a:lnTo>
                  <a:pt x="2" y="131"/>
                </a:lnTo>
                <a:lnTo>
                  <a:pt x="5" y="132"/>
                </a:lnTo>
                <a:lnTo>
                  <a:pt x="3" y="130"/>
                </a:lnTo>
                <a:lnTo>
                  <a:pt x="1" y="128"/>
                </a:lnTo>
                <a:lnTo>
                  <a:pt x="0" y="126"/>
                </a:lnTo>
                <a:lnTo>
                  <a:pt x="0" y="122"/>
                </a:lnTo>
                <a:lnTo>
                  <a:pt x="1" y="121"/>
                </a:lnTo>
                <a:lnTo>
                  <a:pt x="2" y="117"/>
                </a:lnTo>
                <a:lnTo>
                  <a:pt x="5" y="115"/>
                </a:lnTo>
                <a:lnTo>
                  <a:pt x="6" y="113"/>
                </a:lnTo>
                <a:lnTo>
                  <a:pt x="5" y="109"/>
                </a:lnTo>
                <a:lnTo>
                  <a:pt x="5" y="106"/>
                </a:lnTo>
                <a:lnTo>
                  <a:pt x="7" y="105"/>
                </a:lnTo>
                <a:lnTo>
                  <a:pt x="7" y="101"/>
                </a:lnTo>
                <a:lnTo>
                  <a:pt x="3" y="97"/>
                </a:lnTo>
                <a:lnTo>
                  <a:pt x="3" y="94"/>
                </a:lnTo>
                <a:lnTo>
                  <a:pt x="3" y="91"/>
                </a:lnTo>
                <a:lnTo>
                  <a:pt x="3" y="89"/>
                </a:lnTo>
                <a:lnTo>
                  <a:pt x="0" y="86"/>
                </a:lnTo>
                <a:lnTo>
                  <a:pt x="0" y="80"/>
                </a:lnTo>
                <a:lnTo>
                  <a:pt x="3" y="75"/>
                </a:lnTo>
                <a:lnTo>
                  <a:pt x="4" y="72"/>
                </a:lnTo>
                <a:lnTo>
                  <a:pt x="3" y="68"/>
                </a:lnTo>
                <a:lnTo>
                  <a:pt x="2" y="66"/>
                </a:lnTo>
                <a:lnTo>
                  <a:pt x="0" y="60"/>
                </a:lnTo>
                <a:lnTo>
                  <a:pt x="0" y="55"/>
                </a:lnTo>
                <a:lnTo>
                  <a:pt x="9" y="8"/>
                </a:lnTo>
                <a:close/>
              </a:path>
            </a:pathLst>
          </a:custGeom>
          <a:solidFill>
            <a:srgbClr val="F6C143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04" name="Freeform 994" title="ME-1">
            <a:extLst>
              <a:ext uri="{FF2B5EF4-FFF2-40B4-BE49-F238E27FC236}">
                <a16:creationId xmlns:a16="http://schemas.microsoft.com/office/drawing/2014/main" id="{B933302C-A6D9-5BD4-39E3-92C002850650}"/>
              </a:ext>
            </a:extLst>
          </p:cNvPr>
          <p:cNvSpPr>
            <a:spLocks/>
          </p:cNvSpPr>
          <p:nvPr/>
        </p:nvSpPr>
        <p:spPr bwMode="auto">
          <a:xfrm>
            <a:off x="6735066" y="2223625"/>
            <a:ext cx="157429" cy="166874"/>
          </a:xfrm>
          <a:custGeom>
            <a:avLst/>
            <a:gdLst>
              <a:gd name="T0" fmla="*/ 71 w 150"/>
              <a:gd name="T1" fmla="*/ 31 h 159"/>
              <a:gd name="T2" fmla="*/ 116 w 150"/>
              <a:gd name="T3" fmla="*/ 15 h 159"/>
              <a:gd name="T4" fmla="*/ 128 w 150"/>
              <a:gd name="T5" fmla="*/ 2 h 159"/>
              <a:gd name="T6" fmla="*/ 135 w 150"/>
              <a:gd name="T7" fmla="*/ 0 h 159"/>
              <a:gd name="T8" fmla="*/ 144 w 150"/>
              <a:gd name="T9" fmla="*/ 10 h 159"/>
              <a:gd name="T10" fmla="*/ 150 w 150"/>
              <a:gd name="T11" fmla="*/ 15 h 159"/>
              <a:gd name="T12" fmla="*/ 145 w 150"/>
              <a:gd name="T13" fmla="*/ 24 h 159"/>
              <a:gd name="T14" fmla="*/ 142 w 150"/>
              <a:gd name="T15" fmla="*/ 28 h 159"/>
              <a:gd name="T16" fmla="*/ 137 w 150"/>
              <a:gd name="T17" fmla="*/ 32 h 159"/>
              <a:gd name="T18" fmla="*/ 136 w 150"/>
              <a:gd name="T19" fmla="*/ 40 h 159"/>
              <a:gd name="T20" fmla="*/ 129 w 150"/>
              <a:gd name="T21" fmla="*/ 43 h 159"/>
              <a:gd name="T22" fmla="*/ 124 w 150"/>
              <a:gd name="T23" fmla="*/ 50 h 159"/>
              <a:gd name="T24" fmla="*/ 118 w 150"/>
              <a:gd name="T25" fmla="*/ 51 h 159"/>
              <a:gd name="T26" fmla="*/ 113 w 150"/>
              <a:gd name="T27" fmla="*/ 50 h 159"/>
              <a:gd name="T28" fmla="*/ 117 w 150"/>
              <a:gd name="T29" fmla="*/ 57 h 159"/>
              <a:gd name="T30" fmla="*/ 117 w 150"/>
              <a:gd name="T31" fmla="*/ 62 h 159"/>
              <a:gd name="T32" fmla="*/ 115 w 150"/>
              <a:gd name="T33" fmla="*/ 66 h 159"/>
              <a:gd name="T34" fmla="*/ 109 w 150"/>
              <a:gd name="T35" fmla="*/ 63 h 159"/>
              <a:gd name="T36" fmla="*/ 106 w 150"/>
              <a:gd name="T37" fmla="*/ 65 h 159"/>
              <a:gd name="T38" fmla="*/ 107 w 150"/>
              <a:gd name="T39" fmla="*/ 71 h 159"/>
              <a:gd name="T40" fmla="*/ 102 w 150"/>
              <a:gd name="T41" fmla="*/ 69 h 159"/>
              <a:gd name="T42" fmla="*/ 100 w 150"/>
              <a:gd name="T43" fmla="*/ 65 h 159"/>
              <a:gd name="T44" fmla="*/ 96 w 150"/>
              <a:gd name="T45" fmla="*/ 57 h 159"/>
              <a:gd name="T46" fmla="*/ 95 w 150"/>
              <a:gd name="T47" fmla="*/ 58 h 159"/>
              <a:gd name="T48" fmla="*/ 91 w 150"/>
              <a:gd name="T49" fmla="*/ 64 h 159"/>
              <a:gd name="T50" fmla="*/ 95 w 150"/>
              <a:gd name="T51" fmla="*/ 69 h 159"/>
              <a:gd name="T52" fmla="*/ 92 w 150"/>
              <a:gd name="T53" fmla="*/ 76 h 159"/>
              <a:gd name="T54" fmla="*/ 94 w 150"/>
              <a:gd name="T55" fmla="*/ 81 h 159"/>
              <a:gd name="T56" fmla="*/ 95 w 150"/>
              <a:gd name="T57" fmla="*/ 87 h 159"/>
              <a:gd name="T58" fmla="*/ 91 w 150"/>
              <a:gd name="T59" fmla="*/ 93 h 159"/>
              <a:gd name="T60" fmla="*/ 83 w 150"/>
              <a:gd name="T61" fmla="*/ 95 h 159"/>
              <a:gd name="T62" fmla="*/ 82 w 150"/>
              <a:gd name="T63" fmla="*/ 100 h 159"/>
              <a:gd name="T64" fmla="*/ 79 w 150"/>
              <a:gd name="T65" fmla="*/ 107 h 159"/>
              <a:gd name="T66" fmla="*/ 73 w 150"/>
              <a:gd name="T67" fmla="*/ 114 h 159"/>
              <a:gd name="T68" fmla="*/ 65 w 150"/>
              <a:gd name="T69" fmla="*/ 112 h 159"/>
              <a:gd name="T70" fmla="*/ 64 w 150"/>
              <a:gd name="T71" fmla="*/ 120 h 159"/>
              <a:gd name="T72" fmla="*/ 65 w 150"/>
              <a:gd name="T73" fmla="*/ 127 h 159"/>
              <a:gd name="T74" fmla="*/ 61 w 150"/>
              <a:gd name="T75" fmla="*/ 131 h 159"/>
              <a:gd name="T76" fmla="*/ 62 w 150"/>
              <a:gd name="T77" fmla="*/ 138 h 159"/>
              <a:gd name="T78" fmla="*/ 58 w 150"/>
              <a:gd name="T79" fmla="*/ 143 h 159"/>
              <a:gd name="T80" fmla="*/ 60 w 150"/>
              <a:gd name="T81" fmla="*/ 149 h 159"/>
              <a:gd name="T82" fmla="*/ 59 w 150"/>
              <a:gd name="T83" fmla="*/ 156 h 159"/>
              <a:gd name="T84" fmla="*/ 52 w 150"/>
              <a:gd name="T85" fmla="*/ 158 h 159"/>
              <a:gd name="T86" fmla="*/ 45 w 150"/>
              <a:gd name="T87" fmla="*/ 151 h 159"/>
              <a:gd name="T88" fmla="*/ 41 w 150"/>
              <a:gd name="T89" fmla="*/ 145 h 159"/>
              <a:gd name="T90" fmla="*/ 1 w 150"/>
              <a:gd name="T91" fmla="*/ 49 h 159"/>
              <a:gd name="T92" fmla="*/ 5 w 150"/>
              <a:gd name="T93" fmla="*/ 50 h 159"/>
              <a:gd name="T94" fmla="*/ 9 w 150"/>
              <a:gd name="T95" fmla="*/ 46 h 159"/>
              <a:gd name="T96" fmla="*/ 27 w 150"/>
              <a:gd name="T97" fmla="*/ 4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0" h="159">
                <a:moveTo>
                  <a:pt x="44" y="26"/>
                </a:moveTo>
                <a:lnTo>
                  <a:pt x="71" y="31"/>
                </a:lnTo>
                <a:lnTo>
                  <a:pt x="89" y="10"/>
                </a:lnTo>
                <a:lnTo>
                  <a:pt x="116" y="15"/>
                </a:lnTo>
                <a:lnTo>
                  <a:pt x="126" y="2"/>
                </a:lnTo>
                <a:lnTo>
                  <a:pt x="128" y="2"/>
                </a:lnTo>
                <a:lnTo>
                  <a:pt x="131" y="1"/>
                </a:lnTo>
                <a:lnTo>
                  <a:pt x="135" y="0"/>
                </a:lnTo>
                <a:lnTo>
                  <a:pt x="140" y="5"/>
                </a:lnTo>
                <a:lnTo>
                  <a:pt x="144" y="10"/>
                </a:lnTo>
                <a:lnTo>
                  <a:pt x="148" y="13"/>
                </a:lnTo>
                <a:lnTo>
                  <a:pt x="150" y="15"/>
                </a:lnTo>
                <a:lnTo>
                  <a:pt x="145" y="18"/>
                </a:lnTo>
                <a:lnTo>
                  <a:pt x="145" y="24"/>
                </a:lnTo>
                <a:lnTo>
                  <a:pt x="142" y="25"/>
                </a:lnTo>
                <a:lnTo>
                  <a:pt x="142" y="28"/>
                </a:lnTo>
                <a:lnTo>
                  <a:pt x="139" y="30"/>
                </a:lnTo>
                <a:lnTo>
                  <a:pt x="137" y="32"/>
                </a:lnTo>
                <a:lnTo>
                  <a:pt x="136" y="37"/>
                </a:lnTo>
                <a:lnTo>
                  <a:pt x="136" y="40"/>
                </a:lnTo>
                <a:lnTo>
                  <a:pt x="131" y="41"/>
                </a:lnTo>
                <a:lnTo>
                  <a:pt x="129" y="43"/>
                </a:lnTo>
                <a:lnTo>
                  <a:pt x="126" y="47"/>
                </a:lnTo>
                <a:lnTo>
                  <a:pt x="124" y="50"/>
                </a:lnTo>
                <a:lnTo>
                  <a:pt x="121" y="51"/>
                </a:lnTo>
                <a:lnTo>
                  <a:pt x="118" y="51"/>
                </a:lnTo>
                <a:lnTo>
                  <a:pt x="116" y="50"/>
                </a:lnTo>
                <a:lnTo>
                  <a:pt x="113" y="50"/>
                </a:lnTo>
                <a:lnTo>
                  <a:pt x="114" y="54"/>
                </a:lnTo>
                <a:lnTo>
                  <a:pt x="117" y="57"/>
                </a:lnTo>
                <a:lnTo>
                  <a:pt x="118" y="60"/>
                </a:lnTo>
                <a:lnTo>
                  <a:pt x="117" y="62"/>
                </a:lnTo>
                <a:lnTo>
                  <a:pt x="116" y="65"/>
                </a:lnTo>
                <a:lnTo>
                  <a:pt x="115" y="66"/>
                </a:lnTo>
                <a:lnTo>
                  <a:pt x="111" y="65"/>
                </a:lnTo>
                <a:lnTo>
                  <a:pt x="109" y="63"/>
                </a:lnTo>
                <a:lnTo>
                  <a:pt x="107" y="63"/>
                </a:lnTo>
                <a:lnTo>
                  <a:pt x="106" y="65"/>
                </a:lnTo>
                <a:lnTo>
                  <a:pt x="106" y="67"/>
                </a:lnTo>
                <a:lnTo>
                  <a:pt x="107" y="71"/>
                </a:lnTo>
                <a:lnTo>
                  <a:pt x="104" y="70"/>
                </a:lnTo>
                <a:lnTo>
                  <a:pt x="102" y="69"/>
                </a:lnTo>
                <a:lnTo>
                  <a:pt x="102" y="69"/>
                </a:lnTo>
                <a:lnTo>
                  <a:pt x="100" y="65"/>
                </a:lnTo>
                <a:lnTo>
                  <a:pt x="97" y="63"/>
                </a:lnTo>
                <a:lnTo>
                  <a:pt x="96" y="57"/>
                </a:lnTo>
                <a:lnTo>
                  <a:pt x="94" y="54"/>
                </a:lnTo>
                <a:lnTo>
                  <a:pt x="95" y="58"/>
                </a:lnTo>
                <a:lnTo>
                  <a:pt x="92" y="60"/>
                </a:lnTo>
                <a:lnTo>
                  <a:pt x="91" y="64"/>
                </a:lnTo>
                <a:lnTo>
                  <a:pt x="93" y="67"/>
                </a:lnTo>
                <a:lnTo>
                  <a:pt x="95" y="69"/>
                </a:lnTo>
                <a:lnTo>
                  <a:pt x="94" y="71"/>
                </a:lnTo>
                <a:lnTo>
                  <a:pt x="92" y="76"/>
                </a:lnTo>
                <a:lnTo>
                  <a:pt x="93" y="79"/>
                </a:lnTo>
                <a:lnTo>
                  <a:pt x="94" y="81"/>
                </a:lnTo>
                <a:lnTo>
                  <a:pt x="95" y="82"/>
                </a:lnTo>
                <a:lnTo>
                  <a:pt x="95" y="87"/>
                </a:lnTo>
                <a:lnTo>
                  <a:pt x="93" y="90"/>
                </a:lnTo>
                <a:lnTo>
                  <a:pt x="91" y="93"/>
                </a:lnTo>
                <a:lnTo>
                  <a:pt x="88" y="93"/>
                </a:lnTo>
                <a:lnTo>
                  <a:pt x="83" y="95"/>
                </a:lnTo>
                <a:lnTo>
                  <a:pt x="82" y="96"/>
                </a:lnTo>
                <a:lnTo>
                  <a:pt x="82" y="100"/>
                </a:lnTo>
                <a:lnTo>
                  <a:pt x="81" y="105"/>
                </a:lnTo>
                <a:lnTo>
                  <a:pt x="79" y="107"/>
                </a:lnTo>
                <a:lnTo>
                  <a:pt x="77" y="110"/>
                </a:lnTo>
                <a:lnTo>
                  <a:pt x="73" y="114"/>
                </a:lnTo>
                <a:lnTo>
                  <a:pt x="70" y="111"/>
                </a:lnTo>
                <a:lnTo>
                  <a:pt x="65" y="112"/>
                </a:lnTo>
                <a:lnTo>
                  <a:pt x="64" y="117"/>
                </a:lnTo>
                <a:lnTo>
                  <a:pt x="64" y="120"/>
                </a:lnTo>
                <a:lnTo>
                  <a:pt x="63" y="122"/>
                </a:lnTo>
                <a:lnTo>
                  <a:pt x="65" y="127"/>
                </a:lnTo>
                <a:lnTo>
                  <a:pt x="62" y="128"/>
                </a:lnTo>
                <a:lnTo>
                  <a:pt x="61" y="131"/>
                </a:lnTo>
                <a:lnTo>
                  <a:pt x="62" y="134"/>
                </a:lnTo>
                <a:lnTo>
                  <a:pt x="62" y="138"/>
                </a:lnTo>
                <a:lnTo>
                  <a:pt x="60" y="141"/>
                </a:lnTo>
                <a:lnTo>
                  <a:pt x="58" y="143"/>
                </a:lnTo>
                <a:lnTo>
                  <a:pt x="59" y="147"/>
                </a:lnTo>
                <a:lnTo>
                  <a:pt x="60" y="149"/>
                </a:lnTo>
                <a:lnTo>
                  <a:pt x="59" y="151"/>
                </a:lnTo>
                <a:lnTo>
                  <a:pt x="59" y="156"/>
                </a:lnTo>
                <a:lnTo>
                  <a:pt x="58" y="159"/>
                </a:lnTo>
                <a:lnTo>
                  <a:pt x="52" y="158"/>
                </a:lnTo>
                <a:lnTo>
                  <a:pt x="51" y="154"/>
                </a:lnTo>
                <a:lnTo>
                  <a:pt x="45" y="151"/>
                </a:lnTo>
                <a:lnTo>
                  <a:pt x="43" y="147"/>
                </a:lnTo>
                <a:lnTo>
                  <a:pt x="41" y="145"/>
                </a:lnTo>
                <a:lnTo>
                  <a:pt x="0" y="54"/>
                </a:lnTo>
                <a:lnTo>
                  <a:pt x="1" y="49"/>
                </a:lnTo>
                <a:lnTo>
                  <a:pt x="4" y="48"/>
                </a:lnTo>
                <a:lnTo>
                  <a:pt x="5" y="50"/>
                </a:lnTo>
                <a:lnTo>
                  <a:pt x="8" y="50"/>
                </a:lnTo>
                <a:lnTo>
                  <a:pt x="9" y="46"/>
                </a:lnTo>
                <a:lnTo>
                  <a:pt x="8" y="43"/>
                </a:lnTo>
                <a:lnTo>
                  <a:pt x="27" y="47"/>
                </a:lnTo>
                <a:lnTo>
                  <a:pt x="44" y="26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05" name="Freeform 996" title="MD-8">
            <a:extLst>
              <a:ext uri="{FF2B5EF4-FFF2-40B4-BE49-F238E27FC236}">
                <a16:creationId xmlns:a16="http://schemas.microsoft.com/office/drawing/2014/main" id="{32EABDE4-BBCC-2672-7181-8A1F6189718E}"/>
              </a:ext>
            </a:extLst>
          </p:cNvPr>
          <p:cNvSpPr>
            <a:spLocks/>
          </p:cNvSpPr>
          <p:nvPr/>
        </p:nvSpPr>
        <p:spPr bwMode="auto">
          <a:xfrm>
            <a:off x="5935329" y="3741239"/>
            <a:ext cx="146933" cy="171073"/>
          </a:xfrm>
          <a:custGeom>
            <a:avLst/>
            <a:gdLst>
              <a:gd name="T0" fmla="*/ 50 w 140"/>
              <a:gd name="T1" fmla="*/ 71 h 163"/>
              <a:gd name="T2" fmla="*/ 44 w 140"/>
              <a:gd name="T3" fmla="*/ 45 h 163"/>
              <a:gd name="T4" fmla="*/ 63 w 140"/>
              <a:gd name="T5" fmla="*/ 25 h 163"/>
              <a:gd name="T6" fmla="*/ 62 w 140"/>
              <a:gd name="T7" fmla="*/ 23 h 163"/>
              <a:gd name="T8" fmla="*/ 140 w 140"/>
              <a:gd name="T9" fmla="*/ 0 h 163"/>
              <a:gd name="T10" fmla="*/ 133 w 140"/>
              <a:gd name="T11" fmla="*/ 81 h 163"/>
              <a:gd name="T12" fmla="*/ 111 w 140"/>
              <a:gd name="T13" fmla="*/ 92 h 163"/>
              <a:gd name="T14" fmla="*/ 64 w 140"/>
              <a:gd name="T15" fmla="*/ 125 h 163"/>
              <a:gd name="T16" fmla="*/ 53 w 140"/>
              <a:gd name="T17" fmla="*/ 130 h 163"/>
              <a:gd name="T18" fmla="*/ 47 w 140"/>
              <a:gd name="T19" fmla="*/ 153 h 163"/>
              <a:gd name="T20" fmla="*/ 31 w 140"/>
              <a:gd name="T21" fmla="*/ 163 h 163"/>
              <a:gd name="T22" fmla="*/ 29 w 140"/>
              <a:gd name="T23" fmla="*/ 157 h 163"/>
              <a:gd name="T24" fmla="*/ 24 w 140"/>
              <a:gd name="T25" fmla="*/ 138 h 163"/>
              <a:gd name="T26" fmla="*/ 22 w 140"/>
              <a:gd name="T27" fmla="*/ 131 h 163"/>
              <a:gd name="T28" fmla="*/ 20 w 140"/>
              <a:gd name="T29" fmla="*/ 123 h 163"/>
              <a:gd name="T30" fmla="*/ 11 w 140"/>
              <a:gd name="T31" fmla="*/ 101 h 163"/>
              <a:gd name="T32" fmla="*/ 0 w 140"/>
              <a:gd name="T33" fmla="*/ 85 h 163"/>
              <a:gd name="T34" fmla="*/ 4 w 140"/>
              <a:gd name="T35" fmla="*/ 83 h 163"/>
              <a:gd name="T36" fmla="*/ 30 w 140"/>
              <a:gd name="T37" fmla="*/ 90 h 163"/>
              <a:gd name="T38" fmla="*/ 50 w 140"/>
              <a:gd name="T39" fmla="*/ 71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0" h="163">
                <a:moveTo>
                  <a:pt x="50" y="71"/>
                </a:moveTo>
                <a:lnTo>
                  <a:pt x="44" y="45"/>
                </a:lnTo>
                <a:lnTo>
                  <a:pt x="63" y="25"/>
                </a:lnTo>
                <a:lnTo>
                  <a:pt x="62" y="23"/>
                </a:lnTo>
                <a:lnTo>
                  <a:pt x="140" y="0"/>
                </a:lnTo>
                <a:lnTo>
                  <a:pt x="133" y="81"/>
                </a:lnTo>
                <a:lnTo>
                  <a:pt x="111" y="92"/>
                </a:lnTo>
                <a:lnTo>
                  <a:pt x="64" y="125"/>
                </a:lnTo>
                <a:lnTo>
                  <a:pt x="53" y="130"/>
                </a:lnTo>
                <a:lnTo>
                  <a:pt x="47" y="153"/>
                </a:lnTo>
                <a:lnTo>
                  <a:pt x="31" y="163"/>
                </a:lnTo>
                <a:lnTo>
                  <a:pt x="29" y="157"/>
                </a:lnTo>
                <a:lnTo>
                  <a:pt x="24" y="138"/>
                </a:lnTo>
                <a:lnTo>
                  <a:pt x="22" y="131"/>
                </a:lnTo>
                <a:lnTo>
                  <a:pt x="20" y="123"/>
                </a:lnTo>
                <a:lnTo>
                  <a:pt x="11" y="101"/>
                </a:lnTo>
                <a:lnTo>
                  <a:pt x="0" y="85"/>
                </a:lnTo>
                <a:lnTo>
                  <a:pt x="4" y="83"/>
                </a:lnTo>
                <a:lnTo>
                  <a:pt x="30" y="90"/>
                </a:lnTo>
                <a:lnTo>
                  <a:pt x="50" y="71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06" name="Freeform 997" title="MD-7">
            <a:extLst>
              <a:ext uri="{FF2B5EF4-FFF2-40B4-BE49-F238E27FC236}">
                <a16:creationId xmlns:a16="http://schemas.microsoft.com/office/drawing/2014/main" id="{5C359A0B-E830-0CD0-5911-93C3FBE2DEAD}"/>
              </a:ext>
            </a:extLst>
          </p:cNvPr>
          <p:cNvSpPr>
            <a:spLocks/>
          </p:cNvSpPr>
          <p:nvPr/>
        </p:nvSpPr>
        <p:spPr bwMode="auto">
          <a:xfrm>
            <a:off x="5890199" y="3648879"/>
            <a:ext cx="111249" cy="186816"/>
          </a:xfrm>
          <a:custGeom>
            <a:avLst/>
            <a:gdLst>
              <a:gd name="T0" fmla="*/ 93 w 106"/>
              <a:gd name="T1" fmla="*/ 115 h 178"/>
              <a:gd name="T2" fmla="*/ 105 w 106"/>
              <a:gd name="T3" fmla="*/ 111 h 178"/>
              <a:gd name="T4" fmla="*/ 106 w 106"/>
              <a:gd name="T5" fmla="*/ 113 h 178"/>
              <a:gd name="T6" fmla="*/ 87 w 106"/>
              <a:gd name="T7" fmla="*/ 133 h 178"/>
              <a:gd name="T8" fmla="*/ 93 w 106"/>
              <a:gd name="T9" fmla="*/ 159 h 178"/>
              <a:gd name="T10" fmla="*/ 73 w 106"/>
              <a:gd name="T11" fmla="*/ 178 h 178"/>
              <a:gd name="T12" fmla="*/ 47 w 106"/>
              <a:gd name="T13" fmla="*/ 171 h 178"/>
              <a:gd name="T14" fmla="*/ 43 w 106"/>
              <a:gd name="T15" fmla="*/ 173 h 178"/>
              <a:gd name="T16" fmla="*/ 33 w 106"/>
              <a:gd name="T17" fmla="*/ 160 h 178"/>
              <a:gd name="T18" fmla="*/ 19 w 106"/>
              <a:gd name="T19" fmla="*/ 150 h 178"/>
              <a:gd name="T20" fmla="*/ 0 w 106"/>
              <a:gd name="T21" fmla="*/ 127 h 178"/>
              <a:gd name="T22" fmla="*/ 7 w 106"/>
              <a:gd name="T23" fmla="*/ 129 h 178"/>
              <a:gd name="T24" fmla="*/ 16 w 106"/>
              <a:gd name="T25" fmla="*/ 127 h 178"/>
              <a:gd name="T26" fmla="*/ 21 w 106"/>
              <a:gd name="T27" fmla="*/ 122 h 178"/>
              <a:gd name="T28" fmla="*/ 16 w 106"/>
              <a:gd name="T29" fmla="*/ 120 h 178"/>
              <a:gd name="T30" fmla="*/ 9 w 106"/>
              <a:gd name="T31" fmla="*/ 118 h 178"/>
              <a:gd name="T32" fmla="*/ 6 w 106"/>
              <a:gd name="T33" fmla="*/ 109 h 178"/>
              <a:gd name="T34" fmla="*/ 9 w 106"/>
              <a:gd name="T35" fmla="*/ 103 h 178"/>
              <a:gd name="T36" fmla="*/ 16 w 106"/>
              <a:gd name="T37" fmla="*/ 104 h 178"/>
              <a:gd name="T38" fmla="*/ 24 w 106"/>
              <a:gd name="T39" fmla="*/ 100 h 178"/>
              <a:gd name="T40" fmla="*/ 23 w 106"/>
              <a:gd name="T41" fmla="*/ 95 h 178"/>
              <a:gd name="T42" fmla="*/ 27 w 106"/>
              <a:gd name="T43" fmla="*/ 91 h 178"/>
              <a:gd name="T44" fmla="*/ 21 w 106"/>
              <a:gd name="T45" fmla="*/ 64 h 178"/>
              <a:gd name="T46" fmla="*/ 41 w 106"/>
              <a:gd name="T47" fmla="*/ 45 h 178"/>
              <a:gd name="T48" fmla="*/ 34 w 106"/>
              <a:gd name="T49" fmla="*/ 19 h 178"/>
              <a:gd name="T50" fmla="*/ 54 w 106"/>
              <a:gd name="T51" fmla="*/ 0 h 178"/>
              <a:gd name="T52" fmla="*/ 58 w 106"/>
              <a:gd name="T53" fmla="*/ 1 h 178"/>
              <a:gd name="T54" fmla="*/ 93 w 106"/>
              <a:gd name="T55" fmla="*/ 11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6" h="178">
                <a:moveTo>
                  <a:pt x="93" y="115"/>
                </a:moveTo>
                <a:lnTo>
                  <a:pt x="105" y="111"/>
                </a:lnTo>
                <a:lnTo>
                  <a:pt x="106" y="113"/>
                </a:lnTo>
                <a:lnTo>
                  <a:pt x="87" y="133"/>
                </a:lnTo>
                <a:lnTo>
                  <a:pt x="93" y="159"/>
                </a:lnTo>
                <a:lnTo>
                  <a:pt x="73" y="178"/>
                </a:lnTo>
                <a:lnTo>
                  <a:pt x="47" y="171"/>
                </a:lnTo>
                <a:lnTo>
                  <a:pt x="43" y="173"/>
                </a:lnTo>
                <a:lnTo>
                  <a:pt x="33" y="160"/>
                </a:lnTo>
                <a:lnTo>
                  <a:pt x="19" y="150"/>
                </a:lnTo>
                <a:lnTo>
                  <a:pt x="0" y="127"/>
                </a:lnTo>
                <a:lnTo>
                  <a:pt x="7" y="129"/>
                </a:lnTo>
                <a:lnTo>
                  <a:pt x="16" y="127"/>
                </a:lnTo>
                <a:lnTo>
                  <a:pt x="21" y="122"/>
                </a:lnTo>
                <a:lnTo>
                  <a:pt x="16" y="120"/>
                </a:lnTo>
                <a:lnTo>
                  <a:pt x="9" y="118"/>
                </a:lnTo>
                <a:lnTo>
                  <a:pt x="6" y="109"/>
                </a:lnTo>
                <a:lnTo>
                  <a:pt x="9" y="103"/>
                </a:lnTo>
                <a:lnTo>
                  <a:pt x="16" y="104"/>
                </a:lnTo>
                <a:lnTo>
                  <a:pt x="24" y="100"/>
                </a:lnTo>
                <a:lnTo>
                  <a:pt x="23" y="95"/>
                </a:lnTo>
                <a:lnTo>
                  <a:pt x="27" y="91"/>
                </a:lnTo>
                <a:lnTo>
                  <a:pt x="21" y="64"/>
                </a:lnTo>
                <a:lnTo>
                  <a:pt x="41" y="45"/>
                </a:lnTo>
                <a:lnTo>
                  <a:pt x="34" y="19"/>
                </a:lnTo>
                <a:lnTo>
                  <a:pt x="54" y="0"/>
                </a:lnTo>
                <a:lnTo>
                  <a:pt x="58" y="1"/>
                </a:lnTo>
                <a:lnTo>
                  <a:pt x="93" y="115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07" name="Freeform 1002" title="MD-6">
            <a:extLst>
              <a:ext uri="{FF2B5EF4-FFF2-40B4-BE49-F238E27FC236}">
                <a16:creationId xmlns:a16="http://schemas.microsoft.com/office/drawing/2014/main" id="{10A0E2C2-1DCD-5C01-A5C9-45B8930F351D}"/>
              </a:ext>
            </a:extLst>
          </p:cNvPr>
          <p:cNvSpPr>
            <a:spLocks/>
          </p:cNvSpPr>
          <p:nvPr/>
        </p:nvSpPr>
        <p:spPr bwMode="auto">
          <a:xfrm>
            <a:off x="5857665" y="3534486"/>
            <a:ext cx="93407" cy="221451"/>
          </a:xfrm>
          <a:custGeom>
            <a:avLst/>
            <a:gdLst>
              <a:gd name="T0" fmla="*/ 20 w 89"/>
              <a:gd name="T1" fmla="*/ 40 h 211"/>
              <a:gd name="T2" fmla="*/ 13 w 89"/>
              <a:gd name="T3" fmla="*/ 14 h 211"/>
              <a:gd name="T4" fmla="*/ 16 w 89"/>
              <a:gd name="T5" fmla="*/ 11 h 211"/>
              <a:gd name="T6" fmla="*/ 56 w 89"/>
              <a:gd name="T7" fmla="*/ 0 h 211"/>
              <a:gd name="T8" fmla="*/ 89 w 89"/>
              <a:gd name="T9" fmla="*/ 110 h 211"/>
              <a:gd name="T10" fmla="*/ 85 w 89"/>
              <a:gd name="T11" fmla="*/ 109 h 211"/>
              <a:gd name="T12" fmla="*/ 65 w 89"/>
              <a:gd name="T13" fmla="*/ 128 h 211"/>
              <a:gd name="T14" fmla="*/ 72 w 89"/>
              <a:gd name="T15" fmla="*/ 154 h 211"/>
              <a:gd name="T16" fmla="*/ 52 w 89"/>
              <a:gd name="T17" fmla="*/ 173 h 211"/>
              <a:gd name="T18" fmla="*/ 58 w 89"/>
              <a:gd name="T19" fmla="*/ 200 h 211"/>
              <a:gd name="T20" fmla="*/ 54 w 89"/>
              <a:gd name="T21" fmla="*/ 204 h 211"/>
              <a:gd name="T22" fmla="*/ 53 w 89"/>
              <a:gd name="T23" fmla="*/ 203 h 211"/>
              <a:gd name="T24" fmla="*/ 48 w 89"/>
              <a:gd name="T25" fmla="*/ 198 h 211"/>
              <a:gd name="T26" fmla="*/ 42 w 89"/>
              <a:gd name="T27" fmla="*/ 197 h 211"/>
              <a:gd name="T28" fmla="*/ 30 w 89"/>
              <a:gd name="T29" fmla="*/ 202 h 211"/>
              <a:gd name="T30" fmla="*/ 28 w 89"/>
              <a:gd name="T31" fmla="*/ 211 h 211"/>
              <a:gd name="T32" fmla="*/ 26 w 89"/>
              <a:gd name="T33" fmla="*/ 211 h 211"/>
              <a:gd name="T34" fmla="*/ 17 w 89"/>
              <a:gd name="T35" fmla="*/ 201 h 211"/>
              <a:gd name="T36" fmla="*/ 16 w 89"/>
              <a:gd name="T37" fmla="*/ 191 h 211"/>
              <a:gd name="T38" fmla="*/ 19 w 89"/>
              <a:gd name="T39" fmla="*/ 186 h 211"/>
              <a:gd name="T40" fmla="*/ 23 w 89"/>
              <a:gd name="T41" fmla="*/ 181 h 211"/>
              <a:gd name="T42" fmla="*/ 34 w 89"/>
              <a:gd name="T43" fmla="*/ 178 h 211"/>
              <a:gd name="T44" fmla="*/ 29 w 89"/>
              <a:gd name="T45" fmla="*/ 169 h 211"/>
              <a:gd name="T46" fmla="*/ 23 w 89"/>
              <a:gd name="T47" fmla="*/ 170 h 211"/>
              <a:gd name="T48" fmla="*/ 17 w 89"/>
              <a:gd name="T49" fmla="*/ 175 h 211"/>
              <a:gd name="T50" fmla="*/ 14 w 89"/>
              <a:gd name="T51" fmla="*/ 167 h 211"/>
              <a:gd name="T52" fmla="*/ 14 w 89"/>
              <a:gd name="T53" fmla="*/ 156 h 211"/>
              <a:gd name="T54" fmla="*/ 15 w 89"/>
              <a:gd name="T55" fmla="*/ 145 h 211"/>
              <a:gd name="T56" fmla="*/ 24 w 89"/>
              <a:gd name="T57" fmla="*/ 155 h 211"/>
              <a:gd name="T58" fmla="*/ 33 w 89"/>
              <a:gd name="T59" fmla="*/ 160 h 211"/>
              <a:gd name="T60" fmla="*/ 39 w 89"/>
              <a:gd name="T61" fmla="*/ 157 h 211"/>
              <a:gd name="T62" fmla="*/ 32 w 89"/>
              <a:gd name="T63" fmla="*/ 138 h 211"/>
              <a:gd name="T64" fmla="*/ 29 w 89"/>
              <a:gd name="T65" fmla="*/ 128 h 211"/>
              <a:gd name="T66" fmla="*/ 23 w 89"/>
              <a:gd name="T67" fmla="*/ 121 h 211"/>
              <a:gd name="T68" fmla="*/ 24 w 89"/>
              <a:gd name="T69" fmla="*/ 95 h 211"/>
              <a:gd name="T70" fmla="*/ 32 w 89"/>
              <a:gd name="T71" fmla="*/ 83 h 211"/>
              <a:gd name="T72" fmla="*/ 44 w 89"/>
              <a:gd name="T73" fmla="*/ 69 h 211"/>
              <a:gd name="T74" fmla="*/ 40 w 89"/>
              <a:gd name="T75" fmla="*/ 61 h 211"/>
              <a:gd name="T76" fmla="*/ 41 w 89"/>
              <a:gd name="T77" fmla="*/ 55 h 211"/>
              <a:gd name="T78" fmla="*/ 49 w 89"/>
              <a:gd name="T79" fmla="*/ 46 h 211"/>
              <a:gd name="T80" fmla="*/ 54 w 89"/>
              <a:gd name="T81" fmla="*/ 34 h 211"/>
              <a:gd name="T82" fmla="*/ 45 w 89"/>
              <a:gd name="T83" fmla="*/ 34 h 211"/>
              <a:gd name="T84" fmla="*/ 33 w 89"/>
              <a:gd name="T85" fmla="*/ 37 h 211"/>
              <a:gd name="T86" fmla="*/ 25 w 89"/>
              <a:gd name="T87" fmla="*/ 46 h 211"/>
              <a:gd name="T88" fmla="*/ 25 w 89"/>
              <a:gd name="T89" fmla="*/ 57 h 211"/>
              <a:gd name="T90" fmla="*/ 29 w 89"/>
              <a:gd name="T91" fmla="*/ 64 h 211"/>
              <a:gd name="T92" fmla="*/ 17 w 89"/>
              <a:gd name="T93" fmla="*/ 73 h 211"/>
              <a:gd name="T94" fmla="*/ 8 w 89"/>
              <a:gd name="T95" fmla="*/ 86 h 211"/>
              <a:gd name="T96" fmla="*/ 6 w 89"/>
              <a:gd name="T97" fmla="*/ 86 h 211"/>
              <a:gd name="T98" fmla="*/ 0 w 89"/>
              <a:gd name="T99" fmla="*/ 59 h 211"/>
              <a:gd name="T100" fmla="*/ 20 w 89"/>
              <a:gd name="T101" fmla="*/ 40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89" h="211">
                <a:moveTo>
                  <a:pt x="20" y="40"/>
                </a:moveTo>
                <a:lnTo>
                  <a:pt x="13" y="14"/>
                </a:lnTo>
                <a:lnTo>
                  <a:pt x="16" y="11"/>
                </a:lnTo>
                <a:lnTo>
                  <a:pt x="56" y="0"/>
                </a:lnTo>
                <a:lnTo>
                  <a:pt x="89" y="110"/>
                </a:lnTo>
                <a:lnTo>
                  <a:pt x="85" y="109"/>
                </a:lnTo>
                <a:lnTo>
                  <a:pt x="65" y="128"/>
                </a:lnTo>
                <a:lnTo>
                  <a:pt x="72" y="154"/>
                </a:lnTo>
                <a:lnTo>
                  <a:pt x="52" y="173"/>
                </a:lnTo>
                <a:lnTo>
                  <a:pt x="58" y="200"/>
                </a:lnTo>
                <a:lnTo>
                  <a:pt x="54" y="204"/>
                </a:lnTo>
                <a:lnTo>
                  <a:pt x="53" y="203"/>
                </a:lnTo>
                <a:lnTo>
                  <a:pt x="48" y="198"/>
                </a:lnTo>
                <a:lnTo>
                  <a:pt x="42" y="197"/>
                </a:lnTo>
                <a:lnTo>
                  <a:pt x="30" y="202"/>
                </a:lnTo>
                <a:lnTo>
                  <a:pt x="28" y="211"/>
                </a:lnTo>
                <a:lnTo>
                  <a:pt x="26" y="211"/>
                </a:lnTo>
                <a:lnTo>
                  <a:pt x="17" y="201"/>
                </a:lnTo>
                <a:lnTo>
                  <a:pt x="16" y="191"/>
                </a:lnTo>
                <a:lnTo>
                  <a:pt x="19" y="186"/>
                </a:lnTo>
                <a:lnTo>
                  <a:pt x="23" y="181"/>
                </a:lnTo>
                <a:lnTo>
                  <a:pt x="34" y="178"/>
                </a:lnTo>
                <a:lnTo>
                  <a:pt x="29" y="169"/>
                </a:lnTo>
                <a:lnTo>
                  <a:pt x="23" y="170"/>
                </a:lnTo>
                <a:lnTo>
                  <a:pt x="17" y="175"/>
                </a:lnTo>
                <a:lnTo>
                  <a:pt x="14" y="167"/>
                </a:lnTo>
                <a:lnTo>
                  <a:pt x="14" y="156"/>
                </a:lnTo>
                <a:lnTo>
                  <a:pt x="15" y="145"/>
                </a:lnTo>
                <a:lnTo>
                  <a:pt x="24" y="155"/>
                </a:lnTo>
                <a:lnTo>
                  <a:pt x="33" y="160"/>
                </a:lnTo>
                <a:lnTo>
                  <a:pt x="39" y="157"/>
                </a:lnTo>
                <a:lnTo>
                  <a:pt x="32" y="138"/>
                </a:lnTo>
                <a:lnTo>
                  <a:pt x="29" y="128"/>
                </a:lnTo>
                <a:lnTo>
                  <a:pt x="23" y="121"/>
                </a:lnTo>
                <a:lnTo>
                  <a:pt x="24" y="95"/>
                </a:lnTo>
                <a:lnTo>
                  <a:pt x="32" y="83"/>
                </a:lnTo>
                <a:lnTo>
                  <a:pt x="44" y="69"/>
                </a:lnTo>
                <a:lnTo>
                  <a:pt x="40" y="61"/>
                </a:lnTo>
                <a:lnTo>
                  <a:pt x="41" y="55"/>
                </a:lnTo>
                <a:lnTo>
                  <a:pt x="49" y="46"/>
                </a:lnTo>
                <a:lnTo>
                  <a:pt x="54" y="34"/>
                </a:lnTo>
                <a:lnTo>
                  <a:pt x="45" y="34"/>
                </a:lnTo>
                <a:lnTo>
                  <a:pt x="33" y="37"/>
                </a:lnTo>
                <a:lnTo>
                  <a:pt x="25" y="46"/>
                </a:lnTo>
                <a:lnTo>
                  <a:pt x="25" y="57"/>
                </a:lnTo>
                <a:lnTo>
                  <a:pt x="29" y="64"/>
                </a:lnTo>
                <a:lnTo>
                  <a:pt x="17" y="73"/>
                </a:lnTo>
                <a:lnTo>
                  <a:pt x="8" y="86"/>
                </a:lnTo>
                <a:lnTo>
                  <a:pt x="6" y="86"/>
                </a:lnTo>
                <a:lnTo>
                  <a:pt x="0" y="59"/>
                </a:lnTo>
                <a:lnTo>
                  <a:pt x="20" y="4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08" name="Freeform 1000" title="MD-5">
            <a:extLst>
              <a:ext uri="{FF2B5EF4-FFF2-40B4-BE49-F238E27FC236}">
                <a16:creationId xmlns:a16="http://schemas.microsoft.com/office/drawing/2014/main" id="{46A96753-E6BF-50F6-8416-D1754202DB85}"/>
              </a:ext>
            </a:extLst>
          </p:cNvPr>
          <p:cNvSpPr>
            <a:spLocks/>
          </p:cNvSpPr>
          <p:nvPr/>
        </p:nvSpPr>
        <p:spPr bwMode="auto">
          <a:xfrm>
            <a:off x="5754811" y="3733890"/>
            <a:ext cx="155329" cy="138538"/>
          </a:xfrm>
          <a:custGeom>
            <a:avLst/>
            <a:gdLst>
              <a:gd name="T0" fmla="*/ 125 w 148"/>
              <a:gd name="T1" fmla="*/ 88 h 132"/>
              <a:gd name="T2" fmla="*/ 135 w 148"/>
              <a:gd name="T3" fmla="*/ 99 h 132"/>
              <a:gd name="T4" fmla="*/ 142 w 148"/>
              <a:gd name="T5" fmla="*/ 110 h 132"/>
              <a:gd name="T6" fmla="*/ 148 w 148"/>
              <a:gd name="T7" fmla="*/ 132 h 132"/>
              <a:gd name="T8" fmla="*/ 143 w 148"/>
              <a:gd name="T9" fmla="*/ 127 h 132"/>
              <a:gd name="T10" fmla="*/ 129 w 148"/>
              <a:gd name="T11" fmla="*/ 115 h 132"/>
              <a:gd name="T12" fmla="*/ 111 w 148"/>
              <a:gd name="T13" fmla="*/ 108 h 132"/>
              <a:gd name="T14" fmla="*/ 94 w 148"/>
              <a:gd name="T15" fmla="*/ 104 h 132"/>
              <a:gd name="T16" fmla="*/ 83 w 148"/>
              <a:gd name="T17" fmla="*/ 105 h 132"/>
              <a:gd name="T18" fmla="*/ 72 w 148"/>
              <a:gd name="T19" fmla="*/ 105 h 132"/>
              <a:gd name="T20" fmla="*/ 60 w 148"/>
              <a:gd name="T21" fmla="*/ 103 h 132"/>
              <a:gd name="T22" fmla="*/ 49 w 148"/>
              <a:gd name="T23" fmla="*/ 93 h 132"/>
              <a:gd name="T24" fmla="*/ 47 w 148"/>
              <a:gd name="T25" fmla="*/ 95 h 132"/>
              <a:gd name="T26" fmla="*/ 28 w 148"/>
              <a:gd name="T27" fmla="*/ 111 h 132"/>
              <a:gd name="T28" fmla="*/ 11 w 148"/>
              <a:gd name="T29" fmla="*/ 114 h 132"/>
              <a:gd name="T30" fmla="*/ 3 w 148"/>
              <a:gd name="T31" fmla="*/ 110 h 132"/>
              <a:gd name="T32" fmla="*/ 0 w 148"/>
              <a:gd name="T33" fmla="*/ 92 h 132"/>
              <a:gd name="T34" fmla="*/ 1 w 148"/>
              <a:gd name="T35" fmla="*/ 78 h 132"/>
              <a:gd name="T36" fmla="*/ 10 w 148"/>
              <a:gd name="T37" fmla="*/ 54 h 132"/>
              <a:gd name="T38" fmla="*/ 21 w 148"/>
              <a:gd name="T39" fmla="*/ 44 h 132"/>
              <a:gd name="T40" fmla="*/ 28 w 148"/>
              <a:gd name="T41" fmla="*/ 27 h 132"/>
              <a:gd name="T42" fmla="*/ 23 w 148"/>
              <a:gd name="T43" fmla="*/ 8 h 132"/>
              <a:gd name="T44" fmla="*/ 32 w 148"/>
              <a:gd name="T45" fmla="*/ 0 h 132"/>
              <a:gd name="T46" fmla="*/ 57 w 148"/>
              <a:gd name="T47" fmla="*/ 7 h 132"/>
              <a:gd name="T48" fmla="*/ 65 w 148"/>
              <a:gd name="T49" fmla="*/ 32 h 132"/>
              <a:gd name="T50" fmla="*/ 91 w 148"/>
              <a:gd name="T51" fmla="*/ 40 h 132"/>
              <a:gd name="T52" fmla="*/ 99 w 148"/>
              <a:gd name="T53" fmla="*/ 32 h 132"/>
              <a:gd name="T54" fmla="*/ 105 w 148"/>
              <a:gd name="T55" fmla="*/ 51 h 132"/>
              <a:gd name="T56" fmla="*/ 114 w 148"/>
              <a:gd name="T57" fmla="*/ 57 h 132"/>
              <a:gd name="T58" fmla="*/ 125 w 148"/>
              <a:gd name="T59" fmla="*/ 67 h 132"/>
              <a:gd name="T60" fmla="*/ 124 w 148"/>
              <a:gd name="T61" fmla="*/ 71 h 132"/>
              <a:gd name="T62" fmla="*/ 124 w 148"/>
              <a:gd name="T63" fmla="*/ 80 h 132"/>
              <a:gd name="T64" fmla="*/ 125 w 148"/>
              <a:gd name="T65" fmla="*/ 8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8" h="132">
                <a:moveTo>
                  <a:pt x="125" y="88"/>
                </a:moveTo>
                <a:lnTo>
                  <a:pt x="135" y="99"/>
                </a:lnTo>
                <a:lnTo>
                  <a:pt x="142" y="110"/>
                </a:lnTo>
                <a:lnTo>
                  <a:pt x="148" y="132"/>
                </a:lnTo>
                <a:lnTo>
                  <a:pt x="143" y="127"/>
                </a:lnTo>
                <a:lnTo>
                  <a:pt x="129" y="115"/>
                </a:lnTo>
                <a:lnTo>
                  <a:pt x="111" y="108"/>
                </a:lnTo>
                <a:lnTo>
                  <a:pt x="94" y="104"/>
                </a:lnTo>
                <a:lnTo>
                  <a:pt x="83" y="105"/>
                </a:lnTo>
                <a:lnTo>
                  <a:pt x="72" y="105"/>
                </a:lnTo>
                <a:lnTo>
                  <a:pt x="60" y="103"/>
                </a:lnTo>
                <a:lnTo>
                  <a:pt x="49" y="93"/>
                </a:lnTo>
                <a:lnTo>
                  <a:pt x="47" y="95"/>
                </a:lnTo>
                <a:lnTo>
                  <a:pt x="28" y="111"/>
                </a:lnTo>
                <a:lnTo>
                  <a:pt x="11" y="114"/>
                </a:lnTo>
                <a:lnTo>
                  <a:pt x="3" y="110"/>
                </a:lnTo>
                <a:lnTo>
                  <a:pt x="0" y="92"/>
                </a:lnTo>
                <a:lnTo>
                  <a:pt x="1" y="78"/>
                </a:lnTo>
                <a:lnTo>
                  <a:pt x="10" y="54"/>
                </a:lnTo>
                <a:lnTo>
                  <a:pt x="21" y="44"/>
                </a:lnTo>
                <a:lnTo>
                  <a:pt x="28" y="27"/>
                </a:lnTo>
                <a:lnTo>
                  <a:pt x="23" y="8"/>
                </a:lnTo>
                <a:lnTo>
                  <a:pt x="32" y="0"/>
                </a:lnTo>
                <a:lnTo>
                  <a:pt x="57" y="7"/>
                </a:lnTo>
                <a:lnTo>
                  <a:pt x="65" y="32"/>
                </a:lnTo>
                <a:lnTo>
                  <a:pt x="91" y="40"/>
                </a:lnTo>
                <a:lnTo>
                  <a:pt x="99" y="32"/>
                </a:lnTo>
                <a:lnTo>
                  <a:pt x="105" y="51"/>
                </a:lnTo>
                <a:lnTo>
                  <a:pt x="114" y="57"/>
                </a:lnTo>
                <a:lnTo>
                  <a:pt x="125" y="67"/>
                </a:lnTo>
                <a:lnTo>
                  <a:pt x="124" y="71"/>
                </a:lnTo>
                <a:lnTo>
                  <a:pt x="124" y="80"/>
                </a:lnTo>
                <a:lnTo>
                  <a:pt x="125" y="88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09" name="Freeform 999" title="MD-4">
            <a:extLst>
              <a:ext uri="{FF2B5EF4-FFF2-40B4-BE49-F238E27FC236}">
                <a16:creationId xmlns:a16="http://schemas.microsoft.com/office/drawing/2014/main" id="{1F6F148E-DA9B-1D41-6D9C-E6E5D75F3CC0}"/>
              </a:ext>
            </a:extLst>
          </p:cNvPr>
          <p:cNvSpPr>
            <a:spLocks/>
          </p:cNvSpPr>
          <p:nvPr/>
        </p:nvSpPr>
        <p:spPr bwMode="auto">
          <a:xfrm>
            <a:off x="5687641" y="3647830"/>
            <a:ext cx="171072" cy="128043"/>
          </a:xfrm>
          <a:custGeom>
            <a:avLst/>
            <a:gdLst>
              <a:gd name="T0" fmla="*/ 30 w 163"/>
              <a:gd name="T1" fmla="*/ 12 h 122"/>
              <a:gd name="T2" fmla="*/ 56 w 163"/>
              <a:gd name="T3" fmla="*/ 19 h 122"/>
              <a:gd name="T4" fmla="*/ 76 w 163"/>
              <a:gd name="T5" fmla="*/ 0 h 122"/>
              <a:gd name="T6" fmla="*/ 103 w 163"/>
              <a:gd name="T7" fmla="*/ 8 h 122"/>
              <a:gd name="T8" fmla="*/ 109 w 163"/>
              <a:gd name="T9" fmla="*/ 34 h 122"/>
              <a:gd name="T10" fmla="*/ 135 w 163"/>
              <a:gd name="T11" fmla="*/ 42 h 122"/>
              <a:gd name="T12" fmla="*/ 154 w 163"/>
              <a:gd name="T13" fmla="*/ 25 h 122"/>
              <a:gd name="T14" fmla="*/ 154 w 163"/>
              <a:gd name="T15" fmla="*/ 25 h 122"/>
              <a:gd name="T16" fmla="*/ 163 w 163"/>
              <a:gd name="T17" fmla="*/ 33 h 122"/>
              <a:gd name="T18" fmla="*/ 160 w 163"/>
              <a:gd name="T19" fmla="*/ 38 h 122"/>
              <a:gd name="T20" fmla="*/ 154 w 163"/>
              <a:gd name="T21" fmla="*/ 51 h 122"/>
              <a:gd name="T22" fmla="*/ 154 w 163"/>
              <a:gd name="T23" fmla="*/ 64 h 122"/>
              <a:gd name="T24" fmla="*/ 161 w 163"/>
              <a:gd name="T25" fmla="*/ 108 h 122"/>
              <a:gd name="T26" fmla="*/ 163 w 163"/>
              <a:gd name="T27" fmla="*/ 114 h 122"/>
              <a:gd name="T28" fmla="*/ 155 w 163"/>
              <a:gd name="T29" fmla="*/ 122 h 122"/>
              <a:gd name="T30" fmla="*/ 129 w 163"/>
              <a:gd name="T31" fmla="*/ 114 h 122"/>
              <a:gd name="T32" fmla="*/ 121 w 163"/>
              <a:gd name="T33" fmla="*/ 89 h 122"/>
              <a:gd name="T34" fmla="*/ 96 w 163"/>
              <a:gd name="T35" fmla="*/ 82 h 122"/>
              <a:gd name="T36" fmla="*/ 97 w 163"/>
              <a:gd name="T37" fmla="*/ 81 h 122"/>
              <a:gd name="T38" fmla="*/ 83 w 163"/>
              <a:gd name="T39" fmla="*/ 68 h 122"/>
              <a:gd name="T40" fmla="*/ 76 w 163"/>
              <a:gd name="T41" fmla="*/ 75 h 122"/>
              <a:gd name="T42" fmla="*/ 59 w 163"/>
              <a:gd name="T43" fmla="*/ 75 h 122"/>
              <a:gd name="T44" fmla="*/ 54 w 163"/>
              <a:gd name="T45" fmla="*/ 67 h 122"/>
              <a:gd name="T46" fmla="*/ 43 w 163"/>
              <a:gd name="T47" fmla="*/ 65 h 122"/>
              <a:gd name="T48" fmla="*/ 29 w 163"/>
              <a:gd name="T49" fmla="*/ 68 h 122"/>
              <a:gd name="T50" fmla="*/ 16 w 163"/>
              <a:gd name="T51" fmla="*/ 68 h 122"/>
              <a:gd name="T52" fmla="*/ 11 w 163"/>
              <a:gd name="T53" fmla="*/ 60 h 122"/>
              <a:gd name="T54" fmla="*/ 14 w 163"/>
              <a:gd name="T55" fmla="*/ 47 h 122"/>
              <a:gd name="T56" fmla="*/ 11 w 163"/>
              <a:gd name="T57" fmla="*/ 36 h 122"/>
              <a:gd name="T58" fmla="*/ 0 w 163"/>
              <a:gd name="T59" fmla="*/ 29 h 122"/>
              <a:gd name="T60" fmla="*/ 11 w 163"/>
              <a:gd name="T61" fmla="*/ 31 h 122"/>
              <a:gd name="T62" fmla="*/ 29 w 163"/>
              <a:gd name="T63" fmla="*/ 13 h 122"/>
              <a:gd name="T64" fmla="*/ 30 w 163"/>
              <a:gd name="T65" fmla="*/ 12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3" h="122">
                <a:moveTo>
                  <a:pt x="30" y="12"/>
                </a:moveTo>
                <a:lnTo>
                  <a:pt x="56" y="19"/>
                </a:lnTo>
                <a:lnTo>
                  <a:pt x="76" y="0"/>
                </a:lnTo>
                <a:lnTo>
                  <a:pt x="103" y="8"/>
                </a:lnTo>
                <a:lnTo>
                  <a:pt x="109" y="34"/>
                </a:lnTo>
                <a:lnTo>
                  <a:pt x="135" y="42"/>
                </a:lnTo>
                <a:lnTo>
                  <a:pt x="154" y="25"/>
                </a:lnTo>
                <a:lnTo>
                  <a:pt x="154" y="25"/>
                </a:lnTo>
                <a:lnTo>
                  <a:pt x="163" y="33"/>
                </a:lnTo>
                <a:lnTo>
                  <a:pt x="160" y="38"/>
                </a:lnTo>
                <a:lnTo>
                  <a:pt x="154" y="51"/>
                </a:lnTo>
                <a:lnTo>
                  <a:pt x="154" y="64"/>
                </a:lnTo>
                <a:lnTo>
                  <a:pt x="161" y="108"/>
                </a:lnTo>
                <a:lnTo>
                  <a:pt x="163" y="114"/>
                </a:lnTo>
                <a:lnTo>
                  <a:pt x="155" y="122"/>
                </a:lnTo>
                <a:lnTo>
                  <a:pt x="129" y="114"/>
                </a:lnTo>
                <a:lnTo>
                  <a:pt x="121" y="89"/>
                </a:lnTo>
                <a:lnTo>
                  <a:pt x="96" y="82"/>
                </a:lnTo>
                <a:lnTo>
                  <a:pt x="97" y="81"/>
                </a:lnTo>
                <a:lnTo>
                  <a:pt x="83" y="68"/>
                </a:lnTo>
                <a:lnTo>
                  <a:pt x="76" y="75"/>
                </a:lnTo>
                <a:lnTo>
                  <a:pt x="59" y="75"/>
                </a:lnTo>
                <a:lnTo>
                  <a:pt x="54" y="67"/>
                </a:lnTo>
                <a:lnTo>
                  <a:pt x="43" y="65"/>
                </a:lnTo>
                <a:lnTo>
                  <a:pt x="29" y="68"/>
                </a:lnTo>
                <a:lnTo>
                  <a:pt x="16" y="68"/>
                </a:lnTo>
                <a:lnTo>
                  <a:pt x="11" y="60"/>
                </a:lnTo>
                <a:lnTo>
                  <a:pt x="14" y="47"/>
                </a:lnTo>
                <a:lnTo>
                  <a:pt x="11" y="36"/>
                </a:lnTo>
                <a:lnTo>
                  <a:pt x="0" y="29"/>
                </a:lnTo>
                <a:lnTo>
                  <a:pt x="11" y="31"/>
                </a:lnTo>
                <a:lnTo>
                  <a:pt x="29" y="13"/>
                </a:lnTo>
                <a:lnTo>
                  <a:pt x="30" y="12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10" name="Freeform 998" title="MD-3">
            <a:extLst>
              <a:ext uri="{FF2B5EF4-FFF2-40B4-BE49-F238E27FC236}">
                <a16:creationId xmlns:a16="http://schemas.microsoft.com/office/drawing/2014/main" id="{DD8992F4-0FD6-F965-88C6-B5574D343D90}"/>
              </a:ext>
            </a:extLst>
          </p:cNvPr>
          <p:cNvSpPr>
            <a:spLocks/>
          </p:cNvSpPr>
          <p:nvPr/>
        </p:nvSpPr>
        <p:spPr bwMode="auto">
          <a:xfrm>
            <a:off x="5761108" y="3546026"/>
            <a:ext cx="117547" cy="145885"/>
          </a:xfrm>
          <a:custGeom>
            <a:avLst/>
            <a:gdLst>
              <a:gd name="T0" fmla="*/ 59 w 112"/>
              <a:gd name="T1" fmla="*/ 13 h 139"/>
              <a:gd name="T2" fmla="*/ 108 w 112"/>
              <a:gd name="T3" fmla="*/ 0 h 139"/>
              <a:gd name="T4" fmla="*/ 105 w 112"/>
              <a:gd name="T5" fmla="*/ 3 h 139"/>
              <a:gd name="T6" fmla="*/ 112 w 112"/>
              <a:gd name="T7" fmla="*/ 29 h 139"/>
              <a:gd name="T8" fmla="*/ 92 w 112"/>
              <a:gd name="T9" fmla="*/ 48 h 139"/>
              <a:gd name="T10" fmla="*/ 98 w 112"/>
              <a:gd name="T11" fmla="*/ 75 h 139"/>
              <a:gd name="T12" fmla="*/ 100 w 112"/>
              <a:gd name="T13" fmla="*/ 75 h 139"/>
              <a:gd name="T14" fmla="*/ 97 w 112"/>
              <a:gd name="T15" fmla="*/ 80 h 139"/>
              <a:gd name="T16" fmla="*/ 91 w 112"/>
              <a:gd name="T17" fmla="*/ 90 h 139"/>
              <a:gd name="T18" fmla="*/ 88 w 112"/>
              <a:gd name="T19" fmla="*/ 106 h 139"/>
              <a:gd name="T20" fmla="*/ 81 w 112"/>
              <a:gd name="T21" fmla="*/ 107 h 139"/>
              <a:gd name="T22" fmla="*/ 73 w 112"/>
              <a:gd name="T23" fmla="*/ 105 h 139"/>
              <a:gd name="T24" fmla="*/ 60 w 112"/>
              <a:gd name="T25" fmla="*/ 104 h 139"/>
              <a:gd name="T26" fmla="*/ 63 w 112"/>
              <a:gd name="T27" fmla="*/ 111 h 139"/>
              <a:gd name="T28" fmla="*/ 74 w 112"/>
              <a:gd name="T29" fmla="*/ 115 h 139"/>
              <a:gd name="T30" fmla="*/ 84 w 112"/>
              <a:gd name="T31" fmla="*/ 122 h 139"/>
              <a:gd name="T32" fmla="*/ 65 w 112"/>
              <a:gd name="T33" fmla="*/ 139 h 139"/>
              <a:gd name="T34" fmla="*/ 39 w 112"/>
              <a:gd name="T35" fmla="*/ 131 h 139"/>
              <a:gd name="T36" fmla="*/ 33 w 112"/>
              <a:gd name="T37" fmla="*/ 105 h 139"/>
              <a:gd name="T38" fmla="*/ 6 w 112"/>
              <a:gd name="T39" fmla="*/ 97 h 139"/>
              <a:gd name="T40" fmla="*/ 0 w 112"/>
              <a:gd name="T41" fmla="*/ 71 h 139"/>
              <a:gd name="T42" fmla="*/ 19 w 112"/>
              <a:gd name="T43" fmla="*/ 52 h 139"/>
              <a:gd name="T44" fmla="*/ 13 w 112"/>
              <a:gd name="T45" fmla="*/ 26 h 139"/>
              <a:gd name="T46" fmla="*/ 30 w 112"/>
              <a:gd name="T47" fmla="*/ 21 h 139"/>
              <a:gd name="T48" fmla="*/ 59 w 112"/>
              <a:gd name="T49" fmla="*/ 13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2" h="139">
                <a:moveTo>
                  <a:pt x="59" y="13"/>
                </a:moveTo>
                <a:lnTo>
                  <a:pt x="108" y="0"/>
                </a:lnTo>
                <a:lnTo>
                  <a:pt x="105" y="3"/>
                </a:lnTo>
                <a:lnTo>
                  <a:pt x="112" y="29"/>
                </a:lnTo>
                <a:lnTo>
                  <a:pt x="92" y="48"/>
                </a:lnTo>
                <a:lnTo>
                  <a:pt x="98" y="75"/>
                </a:lnTo>
                <a:lnTo>
                  <a:pt x="100" y="75"/>
                </a:lnTo>
                <a:lnTo>
                  <a:pt x="97" y="80"/>
                </a:lnTo>
                <a:lnTo>
                  <a:pt x="91" y="90"/>
                </a:lnTo>
                <a:lnTo>
                  <a:pt x="88" y="106"/>
                </a:lnTo>
                <a:lnTo>
                  <a:pt x="81" y="107"/>
                </a:lnTo>
                <a:lnTo>
                  <a:pt x="73" y="105"/>
                </a:lnTo>
                <a:lnTo>
                  <a:pt x="60" y="104"/>
                </a:lnTo>
                <a:lnTo>
                  <a:pt x="63" y="111"/>
                </a:lnTo>
                <a:lnTo>
                  <a:pt x="74" y="115"/>
                </a:lnTo>
                <a:lnTo>
                  <a:pt x="84" y="122"/>
                </a:lnTo>
                <a:lnTo>
                  <a:pt x="65" y="139"/>
                </a:lnTo>
                <a:lnTo>
                  <a:pt x="39" y="131"/>
                </a:lnTo>
                <a:lnTo>
                  <a:pt x="33" y="105"/>
                </a:lnTo>
                <a:lnTo>
                  <a:pt x="6" y="97"/>
                </a:lnTo>
                <a:lnTo>
                  <a:pt x="0" y="71"/>
                </a:lnTo>
                <a:lnTo>
                  <a:pt x="19" y="52"/>
                </a:lnTo>
                <a:lnTo>
                  <a:pt x="13" y="26"/>
                </a:lnTo>
                <a:lnTo>
                  <a:pt x="30" y="21"/>
                </a:lnTo>
                <a:lnTo>
                  <a:pt x="59" y="13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11" name="Freeform 1003" title="MD-2">
            <a:extLst>
              <a:ext uri="{FF2B5EF4-FFF2-40B4-BE49-F238E27FC236}">
                <a16:creationId xmlns:a16="http://schemas.microsoft.com/office/drawing/2014/main" id="{1B78AF41-A8F7-2F59-1CFF-DBE6C871F284}"/>
              </a:ext>
            </a:extLst>
          </p:cNvPr>
          <p:cNvSpPr>
            <a:spLocks/>
          </p:cNvSpPr>
          <p:nvPr/>
        </p:nvSpPr>
        <p:spPr bwMode="auto">
          <a:xfrm>
            <a:off x="5627814" y="3573325"/>
            <a:ext cx="153231" cy="107052"/>
          </a:xfrm>
          <a:custGeom>
            <a:avLst/>
            <a:gdLst>
              <a:gd name="T0" fmla="*/ 140 w 146"/>
              <a:gd name="T1" fmla="*/ 0 h 102"/>
              <a:gd name="T2" fmla="*/ 146 w 146"/>
              <a:gd name="T3" fmla="*/ 26 h 102"/>
              <a:gd name="T4" fmla="*/ 127 w 146"/>
              <a:gd name="T5" fmla="*/ 45 h 102"/>
              <a:gd name="T6" fmla="*/ 133 w 146"/>
              <a:gd name="T7" fmla="*/ 71 h 102"/>
              <a:gd name="T8" fmla="*/ 113 w 146"/>
              <a:gd name="T9" fmla="*/ 90 h 102"/>
              <a:gd name="T10" fmla="*/ 87 w 146"/>
              <a:gd name="T11" fmla="*/ 83 h 102"/>
              <a:gd name="T12" fmla="*/ 68 w 146"/>
              <a:gd name="T13" fmla="*/ 102 h 102"/>
              <a:gd name="T14" fmla="*/ 57 w 146"/>
              <a:gd name="T15" fmla="*/ 100 h 102"/>
              <a:gd name="T16" fmla="*/ 31 w 146"/>
              <a:gd name="T17" fmla="*/ 100 h 102"/>
              <a:gd name="T18" fmla="*/ 21 w 146"/>
              <a:gd name="T19" fmla="*/ 89 h 102"/>
              <a:gd name="T20" fmla="*/ 11 w 146"/>
              <a:gd name="T21" fmla="*/ 75 h 102"/>
              <a:gd name="T22" fmla="*/ 0 w 146"/>
              <a:gd name="T23" fmla="*/ 68 h 102"/>
              <a:gd name="T24" fmla="*/ 9 w 146"/>
              <a:gd name="T25" fmla="*/ 60 h 102"/>
              <a:gd name="T26" fmla="*/ 2 w 146"/>
              <a:gd name="T27" fmla="*/ 34 h 102"/>
              <a:gd name="T28" fmla="*/ 32 w 146"/>
              <a:gd name="T29" fmla="*/ 28 h 102"/>
              <a:gd name="T30" fmla="*/ 140 w 146"/>
              <a:gd name="T31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6" h="102">
                <a:moveTo>
                  <a:pt x="140" y="0"/>
                </a:moveTo>
                <a:lnTo>
                  <a:pt x="146" y="26"/>
                </a:lnTo>
                <a:lnTo>
                  <a:pt x="127" y="45"/>
                </a:lnTo>
                <a:lnTo>
                  <a:pt x="133" y="71"/>
                </a:lnTo>
                <a:lnTo>
                  <a:pt x="113" y="90"/>
                </a:lnTo>
                <a:lnTo>
                  <a:pt x="87" y="83"/>
                </a:lnTo>
                <a:lnTo>
                  <a:pt x="68" y="102"/>
                </a:lnTo>
                <a:lnTo>
                  <a:pt x="57" y="100"/>
                </a:lnTo>
                <a:lnTo>
                  <a:pt x="31" y="100"/>
                </a:lnTo>
                <a:lnTo>
                  <a:pt x="21" y="89"/>
                </a:lnTo>
                <a:lnTo>
                  <a:pt x="11" y="75"/>
                </a:lnTo>
                <a:lnTo>
                  <a:pt x="0" y="68"/>
                </a:lnTo>
                <a:lnTo>
                  <a:pt x="9" y="60"/>
                </a:lnTo>
                <a:lnTo>
                  <a:pt x="2" y="34"/>
                </a:lnTo>
                <a:lnTo>
                  <a:pt x="32" y="28"/>
                </a:lnTo>
                <a:lnTo>
                  <a:pt x="140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12" name="Freeform 1001" title="MD-1">
            <a:extLst>
              <a:ext uri="{FF2B5EF4-FFF2-40B4-BE49-F238E27FC236}">
                <a16:creationId xmlns:a16="http://schemas.microsoft.com/office/drawing/2014/main" id="{6D744940-2436-0D8F-EBD4-AA17519E7F56}"/>
              </a:ext>
            </a:extLst>
          </p:cNvPr>
          <p:cNvSpPr>
            <a:spLocks/>
          </p:cNvSpPr>
          <p:nvPr/>
        </p:nvSpPr>
        <p:spPr bwMode="auto">
          <a:xfrm>
            <a:off x="5388527" y="3608999"/>
            <a:ext cx="248738" cy="153231"/>
          </a:xfrm>
          <a:custGeom>
            <a:avLst/>
            <a:gdLst>
              <a:gd name="T0" fmla="*/ 230 w 237"/>
              <a:gd name="T1" fmla="*/ 0 h 146"/>
              <a:gd name="T2" fmla="*/ 237 w 237"/>
              <a:gd name="T3" fmla="*/ 26 h 146"/>
              <a:gd name="T4" fmla="*/ 228 w 237"/>
              <a:gd name="T5" fmla="*/ 34 h 146"/>
              <a:gd name="T6" fmla="*/ 218 w 237"/>
              <a:gd name="T7" fmla="*/ 27 h 146"/>
              <a:gd name="T8" fmla="*/ 194 w 237"/>
              <a:gd name="T9" fmla="*/ 17 h 146"/>
              <a:gd name="T10" fmla="*/ 179 w 237"/>
              <a:gd name="T11" fmla="*/ 23 h 146"/>
              <a:gd name="T12" fmla="*/ 175 w 237"/>
              <a:gd name="T13" fmla="*/ 33 h 146"/>
              <a:gd name="T14" fmla="*/ 163 w 237"/>
              <a:gd name="T15" fmla="*/ 31 h 146"/>
              <a:gd name="T16" fmla="*/ 157 w 237"/>
              <a:gd name="T17" fmla="*/ 44 h 146"/>
              <a:gd name="T18" fmla="*/ 153 w 237"/>
              <a:gd name="T19" fmla="*/ 61 h 146"/>
              <a:gd name="T20" fmla="*/ 142 w 237"/>
              <a:gd name="T21" fmla="*/ 65 h 146"/>
              <a:gd name="T22" fmla="*/ 125 w 237"/>
              <a:gd name="T23" fmla="*/ 66 h 146"/>
              <a:gd name="T24" fmla="*/ 111 w 237"/>
              <a:gd name="T25" fmla="*/ 55 h 146"/>
              <a:gd name="T26" fmla="*/ 104 w 237"/>
              <a:gd name="T27" fmla="*/ 47 h 146"/>
              <a:gd name="T28" fmla="*/ 88 w 237"/>
              <a:gd name="T29" fmla="*/ 87 h 146"/>
              <a:gd name="T30" fmla="*/ 71 w 237"/>
              <a:gd name="T31" fmla="*/ 84 h 146"/>
              <a:gd name="T32" fmla="*/ 54 w 237"/>
              <a:gd name="T33" fmla="*/ 110 h 146"/>
              <a:gd name="T34" fmla="*/ 36 w 237"/>
              <a:gd name="T35" fmla="*/ 129 h 146"/>
              <a:gd name="T36" fmla="*/ 19 w 237"/>
              <a:gd name="T37" fmla="*/ 146 h 146"/>
              <a:gd name="T38" fmla="*/ 0 w 237"/>
              <a:gd name="T39" fmla="*/ 52 h 146"/>
              <a:gd name="T40" fmla="*/ 102 w 237"/>
              <a:gd name="T41" fmla="*/ 30 h 146"/>
              <a:gd name="T42" fmla="*/ 230 w 237"/>
              <a:gd name="T43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37" h="146">
                <a:moveTo>
                  <a:pt x="230" y="0"/>
                </a:moveTo>
                <a:lnTo>
                  <a:pt x="237" y="26"/>
                </a:lnTo>
                <a:lnTo>
                  <a:pt x="228" y="34"/>
                </a:lnTo>
                <a:lnTo>
                  <a:pt x="218" y="27"/>
                </a:lnTo>
                <a:lnTo>
                  <a:pt x="194" y="17"/>
                </a:lnTo>
                <a:lnTo>
                  <a:pt x="179" y="23"/>
                </a:lnTo>
                <a:lnTo>
                  <a:pt x="175" y="33"/>
                </a:lnTo>
                <a:lnTo>
                  <a:pt x="163" y="31"/>
                </a:lnTo>
                <a:lnTo>
                  <a:pt x="157" y="44"/>
                </a:lnTo>
                <a:lnTo>
                  <a:pt x="153" y="61"/>
                </a:lnTo>
                <a:lnTo>
                  <a:pt x="142" y="65"/>
                </a:lnTo>
                <a:lnTo>
                  <a:pt x="125" y="66"/>
                </a:lnTo>
                <a:lnTo>
                  <a:pt x="111" y="55"/>
                </a:lnTo>
                <a:lnTo>
                  <a:pt x="104" y="47"/>
                </a:lnTo>
                <a:lnTo>
                  <a:pt x="88" y="87"/>
                </a:lnTo>
                <a:lnTo>
                  <a:pt x="71" y="84"/>
                </a:lnTo>
                <a:lnTo>
                  <a:pt x="54" y="110"/>
                </a:lnTo>
                <a:lnTo>
                  <a:pt x="36" y="129"/>
                </a:lnTo>
                <a:lnTo>
                  <a:pt x="19" y="146"/>
                </a:lnTo>
                <a:lnTo>
                  <a:pt x="0" y="52"/>
                </a:lnTo>
                <a:lnTo>
                  <a:pt x="102" y="30"/>
                </a:lnTo>
                <a:lnTo>
                  <a:pt x="230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13" name="Freeform 1004" title="MA-9">
            <a:extLst>
              <a:ext uri="{FF2B5EF4-FFF2-40B4-BE49-F238E27FC236}">
                <a16:creationId xmlns:a16="http://schemas.microsoft.com/office/drawing/2014/main" id="{B7397AF5-870B-BAB5-3E71-1E33EB9B7EA7}"/>
              </a:ext>
            </a:extLst>
          </p:cNvPr>
          <p:cNvSpPr>
            <a:spLocks/>
          </p:cNvSpPr>
          <p:nvPr/>
        </p:nvSpPr>
        <p:spPr bwMode="auto">
          <a:xfrm>
            <a:off x="6511516" y="2577314"/>
            <a:ext cx="114399" cy="193112"/>
          </a:xfrm>
          <a:custGeom>
            <a:avLst/>
            <a:gdLst>
              <a:gd name="T0" fmla="*/ 0 w 109"/>
              <a:gd name="T1" fmla="*/ 18 h 184"/>
              <a:gd name="T2" fmla="*/ 61 w 109"/>
              <a:gd name="T3" fmla="*/ 0 h 184"/>
              <a:gd name="T4" fmla="*/ 65 w 109"/>
              <a:gd name="T5" fmla="*/ 15 h 184"/>
              <a:gd name="T6" fmla="*/ 47 w 109"/>
              <a:gd name="T7" fmla="*/ 35 h 184"/>
              <a:gd name="T8" fmla="*/ 55 w 109"/>
              <a:gd name="T9" fmla="*/ 61 h 184"/>
              <a:gd name="T10" fmla="*/ 36 w 109"/>
              <a:gd name="T11" fmla="*/ 81 h 184"/>
              <a:gd name="T12" fmla="*/ 45 w 109"/>
              <a:gd name="T13" fmla="*/ 107 h 184"/>
              <a:gd name="T14" fmla="*/ 71 w 109"/>
              <a:gd name="T15" fmla="*/ 113 h 184"/>
              <a:gd name="T16" fmla="*/ 79 w 109"/>
              <a:gd name="T17" fmla="*/ 139 h 184"/>
              <a:gd name="T18" fmla="*/ 106 w 109"/>
              <a:gd name="T19" fmla="*/ 145 h 184"/>
              <a:gd name="T20" fmla="*/ 109 w 109"/>
              <a:gd name="T21" fmla="*/ 154 h 184"/>
              <a:gd name="T22" fmla="*/ 11 w 109"/>
              <a:gd name="T23" fmla="*/ 184 h 184"/>
              <a:gd name="T24" fmla="*/ 3 w 109"/>
              <a:gd name="T25" fmla="*/ 175 h 184"/>
              <a:gd name="T26" fmla="*/ 0 w 109"/>
              <a:gd name="T27" fmla="*/ 18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9" h="184">
                <a:moveTo>
                  <a:pt x="0" y="18"/>
                </a:moveTo>
                <a:lnTo>
                  <a:pt x="61" y="0"/>
                </a:lnTo>
                <a:lnTo>
                  <a:pt x="65" y="15"/>
                </a:lnTo>
                <a:lnTo>
                  <a:pt x="47" y="35"/>
                </a:lnTo>
                <a:lnTo>
                  <a:pt x="55" y="61"/>
                </a:lnTo>
                <a:lnTo>
                  <a:pt x="36" y="81"/>
                </a:lnTo>
                <a:lnTo>
                  <a:pt x="45" y="107"/>
                </a:lnTo>
                <a:lnTo>
                  <a:pt x="71" y="113"/>
                </a:lnTo>
                <a:lnTo>
                  <a:pt x="79" y="139"/>
                </a:lnTo>
                <a:lnTo>
                  <a:pt x="106" y="145"/>
                </a:lnTo>
                <a:lnTo>
                  <a:pt x="109" y="154"/>
                </a:lnTo>
                <a:lnTo>
                  <a:pt x="11" y="184"/>
                </a:lnTo>
                <a:lnTo>
                  <a:pt x="3" y="175"/>
                </a:lnTo>
                <a:lnTo>
                  <a:pt x="0" y="18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14" name="Freeform 1005" title="MA-8">
            <a:extLst>
              <a:ext uri="{FF2B5EF4-FFF2-40B4-BE49-F238E27FC236}">
                <a16:creationId xmlns:a16="http://schemas.microsoft.com/office/drawing/2014/main" id="{4842B559-6733-D976-C1DA-8194E3D53202}"/>
              </a:ext>
            </a:extLst>
          </p:cNvPr>
          <p:cNvSpPr>
            <a:spLocks/>
          </p:cNvSpPr>
          <p:nvPr/>
        </p:nvSpPr>
        <p:spPr bwMode="auto">
          <a:xfrm>
            <a:off x="6586032" y="2610898"/>
            <a:ext cx="151131" cy="128042"/>
          </a:xfrm>
          <a:custGeom>
            <a:avLst/>
            <a:gdLst>
              <a:gd name="T0" fmla="*/ 125 w 144"/>
              <a:gd name="T1" fmla="*/ 85 h 122"/>
              <a:gd name="T2" fmla="*/ 128 w 144"/>
              <a:gd name="T3" fmla="*/ 93 h 122"/>
              <a:gd name="T4" fmla="*/ 68 w 144"/>
              <a:gd name="T5" fmla="*/ 111 h 122"/>
              <a:gd name="T6" fmla="*/ 69 w 144"/>
              <a:gd name="T7" fmla="*/ 119 h 122"/>
              <a:gd name="T8" fmla="*/ 60 w 144"/>
              <a:gd name="T9" fmla="*/ 122 h 122"/>
              <a:gd name="T10" fmla="*/ 57 w 144"/>
              <a:gd name="T11" fmla="*/ 115 h 122"/>
              <a:gd name="T12" fmla="*/ 38 w 144"/>
              <a:gd name="T13" fmla="*/ 122 h 122"/>
              <a:gd name="T14" fmla="*/ 35 w 144"/>
              <a:gd name="T15" fmla="*/ 113 h 122"/>
              <a:gd name="T16" fmla="*/ 8 w 144"/>
              <a:gd name="T17" fmla="*/ 107 h 122"/>
              <a:gd name="T18" fmla="*/ 0 w 144"/>
              <a:gd name="T19" fmla="*/ 81 h 122"/>
              <a:gd name="T20" fmla="*/ 19 w 144"/>
              <a:gd name="T21" fmla="*/ 61 h 122"/>
              <a:gd name="T22" fmla="*/ 46 w 144"/>
              <a:gd name="T23" fmla="*/ 67 h 122"/>
              <a:gd name="T24" fmla="*/ 64 w 144"/>
              <a:gd name="T25" fmla="*/ 47 h 122"/>
              <a:gd name="T26" fmla="*/ 56 w 144"/>
              <a:gd name="T27" fmla="*/ 21 h 122"/>
              <a:gd name="T28" fmla="*/ 74 w 144"/>
              <a:gd name="T29" fmla="*/ 0 h 122"/>
              <a:gd name="T30" fmla="*/ 101 w 144"/>
              <a:gd name="T31" fmla="*/ 6 h 122"/>
              <a:gd name="T32" fmla="*/ 109 w 144"/>
              <a:gd name="T33" fmla="*/ 33 h 122"/>
              <a:gd name="T34" fmla="*/ 136 w 144"/>
              <a:gd name="T35" fmla="*/ 39 h 122"/>
              <a:gd name="T36" fmla="*/ 144 w 144"/>
              <a:gd name="T37" fmla="*/ 65 h 122"/>
              <a:gd name="T38" fmla="*/ 125 w 144"/>
              <a:gd name="T39" fmla="*/ 85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4" h="122">
                <a:moveTo>
                  <a:pt x="125" y="85"/>
                </a:moveTo>
                <a:lnTo>
                  <a:pt x="128" y="93"/>
                </a:lnTo>
                <a:lnTo>
                  <a:pt x="68" y="111"/>
                </a:lnTo>
                <a:lnTo>
                  <a:pt x="69" y="119"/>
                </a:lnTo>
                <a:lnTo>
                  <a:pt x="60" y="122"/>
                </a:lnTo>
                <a:lnTo>
                  <a:pt x="57" y="115"/>
                </a:lnTo>
                <a:lnTo>
                  <a:pt x="38" y="122"/>
                </a:lnTo>
                <a:lnTo>
                  <a:pt x="35" y="113"/>
                </a:lnTo>
                <a:lnTo>
                  <a:pt x="8" y="107"/>
                </a:lnTo>
                <a:lnTo>
                  <a:pt x="0" y="81"/>
                </a:lnTo>
                <a:lnTo>
                  <a:pt x="19" y="61"/>
                </a:lnTo>
                <a:lnTo>
                  <a:pt x="46" y="67"/>
                </a:lnTo>
                <a:lnTo>
                  <a:pt x="64" y="47"/>
                </a:lnTo>
                <a:lnTo>
                  <a:pt x="56" y="21"/>
                </a:lnTo>
                <a:lnTo>
                  <a:pt x="74" y="0"/>
                </a:lnTo>
                <a:lnTo>
                  <a:pt x="101" y="6"/>
                </a:lnTo>
                <a:lnTo>
                  <a:pt x="109" y="33"/>
                </a:lnTo>
                <a:lnTo>
                  <a:pt x="136" y="39"/>
                </a:lnTo>
                <a:lnTo>
                  <a:pt x="144" y="65"/>
                </a:lnTo>
                <a:lnTo>
                  <a:pt x="125" y="85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15" name="Freeform 1006" title="MA-7">
            <a:extLst>
              <a:ext uri="{FF2B5EF4-FFF2-40B4-BE49-F238E27FC236}">
                <a16:creationId xmlns:a16="http://schemas.microsoft.com/office/drawing/2014/main" id="{8D7706C1-9FFD-42CE-90FE-A05B9F476160}"/>
              </a:ext>
            </a:extLst>
          </p:cNvPr>
          <p:cNvSpPr>
            <a:spLocks/>
          </p:cNvSpPr>
          <p:nvPr/>
        </p:nvSpPr>
        <p:spPr bwMode="auto">
          <a:xfrm>
            <a:off x="6549295" y="2548976"/>
            <a:ext cx="125942" cy="146933"/>
          </a:xfrm>
          <a:custGeom>
            <a:avLst/>
            <a:gdLst>
              <a:gd name="T0" fmla="*/ 116 w 120"/>
              <a:gd name="T1" fmla="*/ 0 h 140"/>
              <a:gd name="T2" fmla="*/ 120 w 120"/>
              <a:gd name="T3" fmla="*/ 13 h 140"/>
              <a:gd name="T4" fmla="*/ 101 w 120"/>
              <a:gd name="T5" fmla="*/ 33 h 140"/>
              <a:gd name="T6" fmla="*/ 109 w 120"/>
              <a:gd name="T7" fmla="*/ 59 h 140"/>
              <a:gd name="T8" fmla="*/ 91 w 120"/>
              <a:gd name="T9" fmla="*/ 80 h 140"/>
              <a:gd name="T10" fmla="*/ 99 w 120"/>
              <a:gd name="T11" fmla="*/ 106 h 140"/>
              <a:gd name="T12" fmla="*/ 81 w 120"/>
              <a:gd name="T13" fmla="*/ 126 h 140"/>
              <a:gd name="T14" fmla="*/ 54 w 120"/>
              <a:gd name="T15" fmla="*/ 120 h 140"/>
              <a:gd name="T16" fmla="*/ 35 w 120"/>
              <a:gd name="T17" fmla="*/ 140 h 140"/>
              <a:gd name="T18" fmla="*/ 9 w 120"/>
              <a:gd name="T19" fmla="*/ 134 h 140"/>
              <a:gd name="T20" fmla="*/ 0 w 120"/>
              <a:gd name="T21" fmla="*/ 108 h 140"/>
              <a:gd name="T22" fmla="*/ 19 w 120"/>
              <a:gd name="T23" fmla="*/ 88 h 140"/>
              <a:gd name="T24" fmla="*/ 11 w 120"/>
              <a:gd name="T25" fmla="*/ 62 h 140"/>
              <a:gd name="T26" fmla="*/ 29 w 120"/>
              <a:gd name="T27" fmla="*/ 42 h 140"/>
              <a:gd name="T28" fmla="*/ 25 w 120"/>
              <a:gd name="T29" fmla="*/ 27 h 140"/>
              <a:gd name="T30" fmla="*/ 116 w 120"/>
              <a:gd name="T31" fmla="*/ 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0" h="140">
                <a:moveTo>
                  <a:pt x="116" y="0"/>
                </a:moveTo>
                <a:lnTo>
                  <a:pt x="120" y="13"/>
                </a:lnTo>
                <a:lnTo>
                  <a:pt x="101" y="33"/>
                </a:lnTo>
                <a:lnTo>
                  <a:pt x="109" y="59"/>
                </a:lnTo>
                <a:lnTo>
                  <a:pt x="91" y="80"/>
                </a:lnTo>
                <a:lnTo>
                  <a:pt x="99" y="106"/>
                </a:lnTo>
                <a:lnTo>
                  <a:pt x="81" y="126"/>
                </a:lnTo>
                <a:lnTo>
                  <a:pt x="54" y="120"/>
                </a:lnTo>
                <a:lnTo>
                  <a:pt x="35" y="140"/>
                </a:lnTo>
                <a:lnTo>
                  <a:pt x="9" y="134"/>
                </a:lnTo>
                <a:lnTo>
                  <a:pt x="0" y="108"/>
                </a:lnTo>
                <a:lnTo>
                  <a:pt x="19" y="88"/>
                </a:lnTo>
                <a:lnTo>
                  <a:pt x="11" y="62"/>
                </a:lnTo>
                <a:lnTo>
                  <a:pt x="29" y="42"/>
                </a:lnTo>
                <a:lnTo>
                  <a:pt x="25" y="27"/>
                </a:lnTo>
                <a:lnTo>
                  <a:pt x="116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16" name="Freeform 1007" title="MA-6">
            <a:extLst>
              <a:ext uri="{FF2B5EF4-FFF2-40B4-BE49-F238E27FC236}">
                <a16:creationId xmlns:a16="http://schemas.microsoft.com/office/drawing/2014/main" id="{E2F71686-5366-3CB2-AB7C-7C888950C603}"/>
              </a:ext>
            </a:extLst>
          </p:cNvPr>
          <p:cNvSpPr>
            <a:spLocks/>
          </p:cNvSpPr>
          <p:nvPr/>
        </p:nvSpPr>
        <p:spPr bwMode="auto">
          <a:xfrm>
            <a:off x="6717220" y="2566818"/>
            <a:ext cx="144835" cy="141685"/>
          </a:xfrm>
          <a:custGeom>
            <a:avLst/>
            <a:gdLst>
              <a:gd name="T0" fmla="*/ 29 w 138"/>
              <a:gd name="T1" fmla="*/ 61 h 135"/>
              <a:gd name="T2" fmla="*/ 21 w 138"/>
              <a:gd name="T3" fmla="*/ 34 h 135"/>
              <a:gd name="T4" fmla="*/ 40 w 138"/>
              <a:gd name="T5" fmla="*/ 15 h 135"/>
              <a:gd name="T6" fmla="*/ 66 w 138"/>
              <a:gd name="T7" fmla="*/ 20 h 135"/>
              <a:gd name="T8" fmla="*/ 85 w 138"/>
              <a:gd name="T9" fmla="*/ 0 h 135"/>
              <a:gd name="T10" fmla="*/ 112 w 138"/>
              <a:gd name="T11" fmla="*/ 6 h 135"/>
              <a:gd name="T12" fmla="*/ 120 w 138"/>
              <a:gd name="T13" fmla="*/ 32 h 135"/>
              <a:gd name="T14" fmla="*/ 101 w 138"/>
              <a:gd name="T15" fmla="*/ 53 h 135"/>
              <a:gd name="T16" fmla="*/ 109 w 138"/>
              <a:gd name="T17" fmla="*/ 79 h 135"/>
              <a:gd name="T18" fmla="*/ 136 w 138"/>
              <a:gd name="T19" fmla="*/ 85 h 135"/>
              <a:gd name="T20" fmla="*/ 138 w 138"/>
              <a:gd name="T21" fmla="*/ 92 h 135"/>
              <a:gd name="T22" fmla="*/ 82 w 138"/>
              <a:gd name="T23" fmla="*/ 120 h 135"/>
              <a:gd name="T24" fmla="*/ 79 w 138"/>
              <a:gd name="T25" fmla="*/ 112 h 135"/>
              <a:gd name="T26" fmla="*/ 3 w 138"/>
              <a:gd name="T27" fmla="*/ 135 h 135"/>
              <a:gd name="T28" fmla="*/ 0 w 138"/>
              <a:gd name="T29" fmla="*/ 127 h 135"/>
              <a:gd name="T30" fmla="*/ 19 w 138"/>
              <a:gd name="T31" fmla="*/ 107 h 135"/>
              <a:gd name="T32" fmla="*/ 11 w 138"/>
              <a:gd name="T33" fmla="*/ 81 h 135"/>
              <a:gd name="T34" fmla="*/ 29 w 138"/>
              <a:gd name="T35" fmla="*/ 61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8" h="135">
                <a:moveTo>
                  <a:pt x="29" y="61"/>
                </a:moveTo>
                <a:lnTo>
                  <a:pt x="21" y="34"/>
                </a:lnTo>
                <a:lnTo>
                  <a:pt x="40" y="15"/>
                </a:lnTo>
                <a:lnTo>
                  <a:pt x="66" y="20"/>
                </a:lnTo>
                <a:lnTo>
                  <a:pt x="85" y="0"/>
                </a:lnTo>
                <a:lnTo>
                  <a:pt x="112" y="6"/>
                </a:lnTo>
                <a:lnTo>
                  <a:pt x="120" y="32"/>
                </a:lnTo>
                <a:lnTo>
                  <a:pt x="101" y="53"/>
                </a:lnTo>
                <a:lnTo>
                  <a:pt x="109" y="79"/>
                </a:lnTo>
                <a:lnTo>
                  <a:pt x="136" y="85"/>
                </a:lnTo>
                <a:lnTo>
                  <a:pt x="138" y="92"/>
                </a:lnTo>
                <a:lnTo>
                  <a:pt x="82" y="120"/>
                </a:lnTo>
                <a:lnTo>
                  <a:pt x="79" y="112"/>
                </a:lnTo>
                <a:lnTo>
                  <a:pt x="3" y="135"/>
                </a:lnTo>
                <a:lnTo>
                  <a:pt x="0" y="127"/>
                </a:lnTo>
                <a:lnTo>
                  <a:pt x="19" y="107"/>
                </a:lnTo>
                <a:lnTo>
                  <a:pt x="11" y="81"/>
                </a:lnTo>
                <a:lnTo>
                  <a:pt x="29" y="61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17" name="Freeform 1008" title="MA-5">
            <a:extLst>
              <a:ext uri="{FF2B5EF4-FFF2-40B4-BE49-F238E27FC236}">
                <a16:creationId xmlns:a16="http://schemas.microsoft.com/office/drawing/2014/main" id="{2BE0C815-FDD7-C661-1E40-522EF510AA4B}"/>
              </a:ext>
            </a:extLst>
          </p:cNvPr>
          <p:cNvSpPr>
            <a:spLocks/>
          </p:cNvSpPr>
          <p:nvPr/>
        </p:nvSpPr>
        <p:spPr bwMode="auto">
          <a:xfrm>
            <a:off x="6655301" y="2505946"/>
            <a:ext cx="161627" cy="145884"/>
          </a:xfrm>
          <a:custGeom>
            <a:avLst/>
            <a:gdLst>
              <a:gd name="T0" fmla="*/ 151 w 154"/>
              <a:gd name="T1" fmla="*/ 0 h 139"/>
              <a:gd name="T2" fmla="*/ 154 w 154"/>
              <a:gd name="T3" fmla="*/ 12 h 139"/>
              <a:gd name="T4" fmla="*/ 136 w 154"/>
              <a:gd name="T5" fmla="*/ 32 h 139"/>
              <a:gd name="T6" fmla="*/ 144 w 154"/>
              <a:gd name="T7" fmla="*/ 58 h 139"/>
              <a:gd name="T8" fmla="*/ 125 w 154"/>
              <a:gd name="T9" fmla="*/ 78 h 139"/>
              <a:gd name="T10" fmla="*/ 99 w 154"/>
              <a:gd name="T11" fmla="*/ 73 h 139"/>
              <a:gd name="T12" fmla="*/ 80 w 154"/>
              <a:gd name="T13" fmla="*/ 92 h 139"/>
              <a:gd name="T14" fmla="*/ 88 w 154"/>
              <a:gd name="T15" fmla="*/ 119 h 139"/>
              <a:gd name="T16" fmla="*/ 70 w 154"/>
              <a:gd name="T17" fmla="*/ 139 h 139"/>
              <a:gd name="T18" fmla="*/ 43 w 154"/>
              <a:gd name="T19" fmla="*/ 133 h 139"/>
              <a:gd name="T20" fmla="*/ 35 w 154"/>
              <a:gd name="T21" fmla="*/ 106 h 139"/>
              <a:gd name="T22" fmla="*/ 8 w 154"/>
              <a:gd name="T23" fmla="*/ 100 h 139"/>
              <a:gd name="T24" fmla="*/ 0 w 154"/>
              <a:gd name="T25" fmla="*/ 74 h 139"/>
              <a:gd name="T26" fmla="*/ 19 w 154"/>
              <a:gd name="T27" fmla="*/ 54 h 139"/>
              <a:gd name="T28" fmla="*/ 15 w 154"/>
              <a:gd name="T29" fmla="*/ 41 h 139"/>
              <a:gd name="T30" fmla="*/ 151 w 154"/>
              <a:gd name="T31" fmla="*/ 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4" h="139">
                <a:moveTo>
                  <a:pt x="151" y="0"/>
                </a:moveTo>
                <a:lnTo>
                  <a:pt x="154" y="12"/>
                </a:lnTo>
                <a:lnTo>
                  <a:pt x="136" y="32"/>
                </a:lnTo>
                <a:lnTo>
                  <a:pt x="144" y="58"/>
                </a:lnTo>
                <a:lnTo>
                  <a:pt x="125" y="78"/>
                </a:lnTo>
                <a:lnTo>
                  <a:pt x="99" y="73"/>
                </a:lnTo>
                <a:lnTo>
                  <a:pt x="80" y="92"/>
                </a:lnTo>
                <a:lnTo>
                  <a:pt x="88" y="119"/>
                </a:lnTo>
                <a:lnTo>
                  <a:pt x="70" y="139"/>
                </a:lnTo>
                <a:lnTo>
                  <a:pt x="43" y="133"/>
                </a:lnTo>
                <a:lnTo>
                  <a:pt x="35" y="106"/>
                </a:lnTo>
                <a:lnTo>
                  <a:pt x="8" y="100"/>
                </a:lnTo>
                <a:lnTo>
                  <a:pt x="0" y="74"/>
                </a:lnTo>
                <a:lnTo>
                  <a:pt x="19" y="54"/>
                </a:lnTo>
                <a:lnTo>
                  <a:pt x="15" y="41"/>
                </a:lnTo>
                <a:lnTo>
                  <a:pt x="151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18" name="Freeform 1009" title="MA-4">
            <a:extLst>
              <a:ext uri="{FF2B5EF4-FFF2-40B4-BE49-F238E27FC236}">
                <a16:creationId xmlns:a16="http://schemas.microsoft.com/office/drawing/2014/main" id="{ED175E8A-E9B2-D59D-9100-6AA3276A7CB5}"/>
              </a:ext>
            </a:extLst>
          </p:cNvPr>
          <p:cNvSpPr>
            <a:spLocks/>
          </p:cNvSpPr>
          <p:nvPr/>
        </p:nvSpPr>
        <p:spPr bwMode="auto">
          <a:xfrm>
            <a:off x="6798038" y="2430380"/>
            <a:ext cx="153231" cy="142735"/>
          </a:xfrm>
          <a:custGeom>
            <a:avLst/>
            <a:gdLst>
              <a:gd name="T0" fmla="*/ 64 w 146"/>
              <a:gd name="T1" fmla="*/ 13 h 136"/>
              <a:gd name="T2" fmla="*/ 87 w 146"/>
              <a:gd name="T3" fmla="*/ 0 h 136"/>
              <a:gd name="T4" fmla="*/ 93 w 146"/>
              <a:gd name="T5" fmla="*/ 16 h 136"/>
              <a:gd name="T6" fmla="*/ 104 w 146"/>
              <a:gd name="T7" fmla="*/ 29 h 136"/>
              <a:gd name="T8" fmla="*/ 128 w 146"/>
              <a:gd name="T9" fmla="*/ 37 h 136"/>
              <a:gd name="T10" fmla="*/ 132 w 146"/>
              <a:gd name="T11" fmla="*/ 33 h 136"/>
              <a:gd name="T12" fmla="*/ 138 w 146"/>
              <a:gd name="T13" fmla="*/ 24 h 136"/>
              <a:gd name="T14" fmla="*/ 146 w 146"/>
              <a:gd name="T15" fmla="*/ 33 h 136"/>
              <a:gd name="T16" fmla="*/ 142 w 146"/>
              <a:gd name="T17" fmla="*/ 45 h 136"/>
              <a:gd name="T18" fmla="*/ 119 w 146"/>
              <a:gd name="T19" fmla="*/ 67 h 136"/>
              <a:gd name="T20" fmla="*/ 101 w 146"/>
              <a:gd name="T21" fmla="*/ 79 h 136"/>
              <a:gd name="T22" fmla="*/ 117 w 146"/>
              <a:gd name="T23" fmla="*/ 88 h 136"/>
              <a:gd name="T24" fmla="*/ 107 w 146"/>
              <a:gd name="T25" fmla="*/ 99 h 136"/>
              <a:gd name="T26" fmla="*/ 102 w 146"/>
              <a:gd name="T27" fmla="*/ 103 h 136"/>
              <a:gd name="T28" fmla="*/ 98 w 146"/>
              <a:gd name="T29" fmla="*/ 102 h 136"/>
              <a:gd name="T30" fmla="*/ 93 w 146"/>
              <a:gd name="T31" fmla="*/ 109 h 136"/>
              <a:gd name="T32" fmla="*/ 80 w 146"/>
              <a:gd name="T33" fmla="*/ 122 h 136"/>
              <a:gd name="T34" fmla="*/ 53 w 146"/>
              <a:gd name="T35" fmla="*/ 116 h 136"/>
              <a:gd name="T36" fmla="*/ 35 w 146"/>
              <a:gd name="T37" fmla="*/ 136 h 136"/>
              <a:gd name="T38" fmla="*/ 8 w 146"/>
              <a:gd name="T39" fmla="*/ 130 h 136"/>
              <a:gd name="T40" fmla="*/ 0 w 146"/>
              <a:gd name="T41" fmla="*/ 104 h 136"/>
              <a:gd name="T42" fmla="*/ 18 w 146"/>
              <a:gd name="T43" fmla="*/ 84 h 136"/>
              <a:gd name="T44" fmla="*/ 15 w 146"/>
              <a:gd name="T45" fmla="*/ 72 h 136"/>
              <a:gd name="T46" fmla="*/ 25 w 146"/>
              <a:gd name="T47" fmla="*/ 69 h 136"/>
              <a:gd name="T48" fmla="*/ 36 w 146"/>
              <a:gd name="T49" fmla="*/ 56 h 136"/>
              <a:gd name="T50" fmla="*/ 42 w 146"/>
              <a:gd name="T51" fmla="*/ 54 h 136"/>
              <a:gd name="T52" fmla="*/ 43 w 146"/>
              <a:gd name="T53" fmla="*/ 42 h 136"/>
              <a:gd name="T54" fmla="*/ 51 w 146"/>
              <a:gd name="T55" fmla="*/ 33 h 136"/>
              <a:gd name="T56" fmla="*/ 52 w 146"/>
              <a:gd name="T57" fmla="*/ 24 h 136"/>
              <a:gd name="T58" fmla="*/ 64 w 146"/>
              <a:gd name="T59" fmla="*/ 13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6" h="136">
                <a:moveTo>
                  <a:pt x="64" y="13"/>
                </a:moveTo>
                <a:lnTo>
                  <a:pt x="87" y="0"/>
                </a:lnTo>
                <a:lnTo>
                  <a:pt x="93" y="16"/>
                </a:lnTo>
                <a:lnTo>
                  <a:pt x="104" y="29"/>
                </a:lnTo>
                <a:lnTo>
                  <a:pt x="128" y="37"/>
                </a:lnTo>
                <a:lnTo>
                  <a:pt x="132" y="33"/>
                </a:lnTo>
                <a:lnTo>
                  <a:pt x="138" y="24"/>
                </a:lnTo>
                <a:lnTo>
                  <a:pt x="146" y="33"/>
                </a:lnTo>
                <a:lnTo>
                  <a:pt x="142" y="45"/>
                </a:lnTo>
                <a:lnTo>
                  <a:pt x="119" y="67"/>
                </a:lnTo>
                <a:lnTo>
                  <a:pt x="101" y="79"/>
                </a:lnTo>
                <a:lnTo>
                  <a:pt x="117" y="88"/>
                </a:lnTo>
                <a:lnTo>
                  <a:pt x="107" y="99"/>
                </a:lnTo>
                <a:lnTo>
                  <a:pt x="102" y="103"/>
                </a:lnTo>
                <a:lnTo>
                  <a:pt x="98" y="102"/>
                </a:lnTo>
                <a:lnTo>
                  <a:pt x="93" y="109"/>
                </a:lnTo>
                <a:lnTo>
                  <a:pt x="80" y="122"/>
                </a:lnTo>
                <a:lnTo>
                  <a:pt x="53" y="116"/>
                </a:lnTo>
                <a:lnTo>
                  <a:pt x="35" y="136"/>
                </a:lnTo>
                <a:lnTo>
                  <a:pt x="8" y="130"/>
                </a:lnTo>
                <a:lnTo>
                  <a:pt x="0" y="104"/>
                </a:lnTo>
                <a:lnTo>
                  <a:pt x="18" y="84"/>
                </a:lnTo>
                <a:lnTo>
                  <a:pt x="15" y="72"/>
                </a:lnTo>
                <a:lnTo>
                  <a:pt x="25" y="69"/>
                </a:lnTo>
                <a:lnTo>
                  <a:pt x="36" y="56"/>
                </a:lnTo>
                <a:lnTo>
                  <a:pt x="42" y="54"/>
                </a:lnTo>
                <a:lnTo>
                  <a:pt x="43" y="42"/>
                </a:lnTo>
                <a:lnTo>
                  <a:pt x="51" y="33"/>
                </a:lnTo>
                <a:lnTo>
                  <a:pt x="52" y="24"/>
                </a:lnTo>
                <a:lnTo>
                  <a:pt x="64" y="13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19" name="Freeform 1010" title="MA-3">
            <a:extLst>
              <a:ext uri="{FF2B5EF4-FFF2-40B4-BE49-F238E27FC236}">
                <a16:creationId xmlns:a16="http://schemas.microsoft.com/office/drawing/2014/main" id="{A2786489-2E75-7A17-D3AF-2E71346B0BC7}"/>
              </a:ext>
            </a:extLst>
          </p:cNvPr>
          <p:cNvSpPr>
            <a:spLocks/>
          </p:cNvSpPr>
          <p:nvPr/>
        </p:nvSpPr>
        <p:spPr bwMode="auto">
          <a:xfrm>
            <a:off x="6823227" y="2537434"/>
            <a:ext cx="151131" cy="118596"/>
          </a:xfrm>
          <a:custGeom>
            <a:avLst/>
            <a:gdLst>
              <a:gd name="T0" fmla="*/ 29 w 144"/>
              <a:gd name="T1" fmla="*/ 14 h 113"/>
              <a:gd name="T2" fmla="*/ 56 w 144"/>
              <a:gd name="T3" fmla="*/ 20 h 113"/>
              <a:gd name="T4" fmla="*/ 74 w 144"/>
              <a:gd name="T5" fmla="*/ 0 h 113"/>
              <a:gd name="T6" fmla="*/ 78 w 144"/>
              <a:gd name="T7" fmla="*/ 1 h 113"/>
              <a:gd name="T8" fmla="*/ 71 w 144"/>
              <a:gd name="T9" fmla="*/ 7 h 113"/>
              <a:gd name="T10" fmla="*/ 74 w 144"/>
              <a:gd name="T11" fmla="*/ 18 h 113"/>
              <a:gd name="T12" fmla="*/ 82 w 144"/>
              <a:gd name="T13" fmla="*/ 26 h 113"/>
              <a:gd name="T14" fmla="*/ 93 w 144"/>
              <a:gd name="T15" fmla="*/ 28 h 113"/>
              <a:gd name="T16" fmla="*/ 108 w 144"/>
              <a:gd name="T17" fmla="*/ 28 h 113"/>
              <a:gd name="T18" fmla="*/ 123 w 144"/>
              <a:gd name="T19" fmla="*/ 30 h 113"/>
              <a:gd name="T20" fmla="*/ 140 w 144"/>
              <a:gd name="T21" fmla="*/ 51 h 113"/>
              <a:gd name="T22" fmla="*/ 144 w 144"/>
              <a:gd name="T23" fmla="*/ 65 h 113"/>
              <a:gd name="T24" fmla="*/ 125 w 144"/>
              <a:gd name="T25" fmla="*/ 84 h 113"/>
              <a:gd name="T26" fmla="*/ 99 w 144"/>
              <a:gd name="T27" fmla="*/ 79 h 113"/>
              <a:gd name="T28" fmla="*/ 80 w 144"/>
              <a:gd name="T29" fmla="*/ 99 h 113"/>
              <a:gd name="T30" fmla="*/ 53 w 144"/>
              <a:gd name="T31" fmla="*/ 92 h 113"/>
              <a:gd name="T32" fmla="*/ 35 w 144"/>
              <a:gd name="T33" fmla="*/ 113 h 113"/>
              <a:gd name="T34" fmla="*/ 8 w 144"/>
              <a:gd name="T35" fmla="*/ 107 h 113"/>
              <a:gd name="T36" fmla="*/ 0 w 144"/>
              <a:gd name="T37" fmla="*/ 81 h 113"/>
              <a:gd name="T38" fmla="*/ 19 w 144"/>
              <a:gd name="T39" fmla="*/ 60 h 113"/>
              <a:gd name="T40" fmla="*/ 11 w 144"/>
              <a:gd name="T41" fmla="*/ 34 h 113"/>
              <a:gd name="T42" fmla="*/ 29 w 144"/>
              <a:gd name="T43" fmla="*/ 14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4" h="113">
                <a:moveTo>
                  <a:pt x="29" y="14"/>
                </a:moveTo>
                <a:lnTo>
                  <a:pt x="56" y="20"/>
                </a:lnTo>
                <a:lnTo>
                  <a:pt x="74" y="0"/>
                </a:lnTo>
                <a:lnTo>
                  <a:pt x="78" y="1"/>
                </a:lnTo>
                <a:lnTo>
                  <a:pt x="71" y="7"/>
                </a:lnTo>
                <a:lnTo>
                  <a:pt x="74" y="18"/>
                </a:lnTo>
                <a:lnTo>
                  <a:pt x="82" y="26"/>
                </a:lnTo>
                <a:lnTo>
                  <a:pt x="93" y="28"/>
                </a:lnTo>
                <a:lnTo>
                  <a:pt x="108" y="28"/>
                </a:lnTo>
                <a:lnTo>
                  <a:pt x="123" y="30"/>
                </a:lnTo>
                <a:lnTo>
                  <a:pt x="140" y="51"/>
                </a:lnTo>
                <a:lnTo>
                  <a:pt x="144" y="65"/>
                </a:lnTo>
                <a:lnTo>
                  <a:pt x="125" y="84"/>
                </a:lnTo>
                <a:lnTo>
                  <a:pt x="99" y="79"/>
                </a:lnTo>
                <a:lnTo>
                  <a:pt x="80" y="99"/>
                </a:lnTo>
                <a:lnTo>
                  <a:pt x="53" y="92"/>
                </a:lnTo>
                <a:lnTo>
                  <a:pt x="35" y="113"/>
                </a:lnTo>
                <a:lnTo>
                  <a:pt x="8" y="107"/>
                </a:lnTo>
                <a:lnTo>
                  <a:pt x="0" y="81"/>
                </a:lnTo>
                <a:lnTo>
                  <a:pt x="19" y="60"/>
                </a:lnTo>
                <a:lnTo>
                  <a:pt x="11" y="34"/>
                </a:lnTo>
                <a:lnTo>
                  <a:pt x="29" y="14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20" name="Freeform 1011" title="MA-2">
            <a:extLst>
              <a:ext uri="{FF2B5EF4-FFF2-40B4-BE49-F238E27FC236}">
                <a16:creationId xmlns:a16="http://schemas.microsoft.com/office/drawing/2014/main" id="{AFCEE437-0DC4-C221-D9A9-1AE061639240}"/>
              </a:ext>
            </a:extLst>
          </p:cNvPr>
          <p:cNvSpPr>
            <a:spLocks/>
          </p:cNvSpPr>
          <p:nvPr/>
        </p:nvSpPr>
        <p:spPr bwMode="auto">
          <a:xfrm>
            <a:off x="6859960" y="2620345"/>
            <a:ext cx="139587" cy="138537"/>
          </a:xfrm>
          <a:custGeom>
            <a:avLst/>
            <a:gdLst>
              <a:gd name="T0" fmla="*/ 12 w 133"/>
              <a:gd name="T1" fmla="*/ 36 h 132"/>
              <a:gd name="T2" fmla="*/ 2 w 133"/>
              <a:gd name="T3" fmla="*/ 41 h 132"/>
              <a:gd name="T4" fmla="*/ 0 w 133"/>
              <a:gd name="T5" fmla="*/ 34 h 132"/>
              <a:gd name="T6" fmla="*/ 18 w 133"/>
              <a:gd name="T7" fmla="*/ 13 h 132"/>
              <a:gd name="T8" fmla="*/ 45 w 133"/>
              <a:gd name="T9" fmla="*/ 20 h 132"/>
              <a:gd name="T10" fmla="*/ 64 w 133"/>
              <a:gd name="T11" fmla="*/ 0 h 132"/>
              <a:gd name="T12" fmla="*/ 90 w 133"/>
              <a:gd name="T13" fmla="*/ 5 h 132"/>
              <a:gd name="T14" fmla="*/ 98 w 133"/>
              <a:gd name="T15" fmla="*/ 32 h 132"/>
              <a:gd name="T16" fmla="*/ 125 w 133"/>
              <a:gd name="T17" fmla="*/ 38 h 132"/>
              <a:gd name="T18" fmla="*/ 133 w 133"/>
              <a:gd name="T19" fmla="*/ 64 h 132"/>
              <a:gd name="T20" fmla="*/ 115 w 133"/>
              <a:gd name="T21" fmla="*/ 84 h 132"/>
              <a:gd name="T22" fmla="*/ 119 w 133"/>
              <a:gd name="T23" fmla="*/ 99 h 132"/>
              <a:gd name="T24" fmla="*/ 115 w 133"/>
              <a:gd name="T25" fmla="*/ 99 h 132"/>
              <a:gd name="T26" fmla="*/ 111 w 133"/>
              <a:gd name="T27" fmla="*/ 99 h 132"/>
              <a:gd name="T28" fmla="*/ 106 w 133"/>
              <a:gd name="T29" fmla="*/ 109 h 132"/>
              <a:gd name="T30" fmla="*/ 104 w 133"/>
              <a:gd name="T31" fmla="*/ 119 h 132"/>
              <a:gd name="T32" fmla="*/ 100 w 133"/>
              <a:gd name="T33" fmla="*/ 129 h 132"/>
              <a:gd name="T34" fmla="*/ 88 w 133"/>
              <a:gd name="T35" fmla="*/ 132 h 132"/>
              <a:gd name="T36" fmla="*/ 77 w 133"/>
              <a:gd name="T37" fmla="*/ 99 h 132"/>
              <a:gd name="T38" fmla="*/ 67 w 133"/>
              <a:gd name="T39" fmla="*/ 101 h 132"/>
              <a:gd name="T40" fmla="*/ 53 w 133"/>
              <a:gd name="T41" fmla="*/ 89 h 132"/>
              <a:gd name="T42" fmla="*/ 42 w 133"/>
              <a:gd name="T43" fmla="*/ 85 h 132"/>
              <a:gd name="T44" fmla="*/ 37 w 133"/>
              <a:gd name="T45" fmla="*/ 84 h 132"/>
              <a:gd name="T46" fmla="*/ 33 w 133"/>
              <a:gd name="T47" fmla="*/ 78 h 132"/>
              <a:gd name="T48" fmla="*/ 34 w 133"/>
              <a:gd name="T49" fmla="*/ 71 h 132"/>
              <a:gd name="T50" fmla="*/ 29 w 133"/>
              <a:gd name="T51" fmla="*/ 63 h 132"/>
              <a:gd name="T52" fmla="*/ 29 w 133"/>
              <a:gd name="T53" fmla="*/ 60 h 132"/>
              <a:gd name="T54" fmla="*/ 19 w 133"/>
              <a:gd name="T55" fmla="*/ 65 h 132"/>
              <a:gd name="T56" fmla="*/ 12 w 133"/>
              <a:gd name="T57" fmla="*/ 3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3" h="132">
                <a:moveTo>
                  <a:pt x="12" y="36"/>
                </a:moveTo>
                <a:lnTo>
                  <a:pt x="2" y="41"/>
                </a:lnTo>
                <a:lnTo>
                  <a:pt x="0" y="34"/>
                </a:lnTo>
                <a:lnTo>
                  <a:pt x="18" y="13"/>
                </a:lnTo>
                <a:lnTo>
                  <a:pt x="45" y="20"/>
                </a:lnTo>
                <a:lnTo>
                  <a:pt x="64" y="0"/>
                </a:lnTo>
                <a:lnTo>
                  <a:pt x="90" y="5"/>
                </a:lnTo>
                <a:lnTo>
                  <a:pt x="98" y="32"/>
                </a:lnTo>
                <a:lnTo>
                  <a:pt x="125" y="38"/>
                </a:lnTo>
                <a:lnTo>
                  <a:pt x="133" y="64"/>
                </a:lnTo>
                <a:lnTo>
                  <a:pt x="115" y="84"/>
                </a:lnTo>
                <a:lnTo>
                  <a:pt x="119" y="99"/>
                </a:lnTo>
                <a:lnTo>
                  <a:pt x="115" y="99"/>
                </a:lnTo>
                <a:lnTo>
                  <a:pt x="111" y="99"/>
                </a:lnTo>
                <a:lnTo>
                  <a:pt x="106" y="109"/>
                </a:lnTo>
                <a:lnTo>
                  <a:pt x="104" y="119"/>
                </a:lnTo>
                <a:lnTo>
                  <a:pt x="100" y="129"/>
                </a:lnTo>
                <a:lnTo>
                  <a:pt x="88" y="132"/>
                </a:lnTo>
                <a:lnTo>
                  <a:pt x="77" y="99"/>
                </a:lnTo>
                <a:lnTo>
                  <a:pt x="67" y="101"/>
                </a:lnTo>
                <a:lnTo>
                  <a:pt x="53" y="89"/>
                </a:lnTo>
                <a:lnTo>
                  <a:pt x="42" y="85"/>
                </a:lnTo>
                <a:lnTo>
                  <a:pt x="37" y="84"/>
                </a:lnTo>
                <a:lnTo>
                  <a:pt x="33" y="78"/>
                </a:lnTo>
                <a:lnTo>
                  <a:pt x="34" y="71"/>
                </a:lnTo>
                <a:lnTo>
                  <a:pt x="29" y="63"/>
                </a:lnTo>
                <a:lnTo>
                  <a:pt x="29" y="60"/>
                </a:lnTo>
                <a:lnTo>
                  <a:pt x="19" y="65"/>
                </a:lnTo>
                <a:lnTo>
                  <a:pt x="12" y="36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21" name="Freeform 1012" title="MA-1">
            <a:extLst>
              <a:ext uri="{FF2B5EF4-FFF2-40B4-BE49-F238E27FC236}">
                <a16:creationId xmlns:a16="http://schemas.microsoft.com/office/drawing/2014/main" id="{52B79A42-8A0B-3162-3C1D-8F0910B45C82}"/>
              </a:ext>
            </a:extLst>
          </p:cNvPr>
          <p:cNvSpPr>
            <a:spLocks/>
          </p:cNvSpPr>
          <p:nvPr/>
        </p:nvSpPr>
        <p:spPr bwMode="auto">
          <a:xfrm>
            <a:off x="6954424" y="2575214"/>
            <a:ext cx="170023" cy="185766"/>
          </a:xfrm>
          <a:custGeom>
            <a:avLst/>
            <a:gdLst>
              <a:gd name="T0" fmla="*/ 129 w 162"/>
              <a:gd name="T1" fmla="*/ 9 h 177"/>
              <a:gd name="T2" fmla="*/ 144 w 162"/>
              <a:gd name="T3" fmla="*/ 28 h 177"/>
              <a:gd name="T4" fmla="*/ 157 w 162"/>
              <a:gd name="T5" fmla="*/ 52 h 177"/>
              <a:gd name="T6" fmla="*/ 162 w 162"/>
              <a:gd name="T7" fmla="*/ 79 h 177"/>
              <a:gd name="T8" fmla="*/ 162 w 162"/>
              <a:gd name="T9" fmla="*/ 92 h 177"/>
              <a:gd name="T10" fmla="*/ 157 w 162"/>
              <a:gd name="T11" fmla="*/ 78 h 177"/>
              <a:gd name="T12" fmla="*/ 116 w 162"/>
              <a:gd name="T13" fmla="*/ 99 h 177"/>
              <a:gd name="T14" fmla="*/ 77 w 162"/>
              <a:gd name="T15" fmla="*/ 128 h 177"/>
              <a:gd name="T16" fmla="*/ 31 w 162"/>
              <a:gd name="T17" fmla="*/ 177 h 177"/>
              <a:gd name="T18" fmla="*/ 59 w 162"/>
              <a:gd name="T19" fmla="*/ 143 h 177"/>
              <a:gd name="T20" fmla="*/ 61 w 162"/>
              <a:gd name="T21" fmla="*/ 128 h 177"/>
              <a:gd name="T22" fmla="*/ 50 w 162"/>
              <a:gd name="T23" fmla="*/ 118 h 177"/>
              <a:gd name="T24" fmla="*/ 41 w 162"/>
              <a:gd name="T25" fmla="*/ 119 h 177"/>
              <a:gd name="T26" fmla="*/ 36 w 162"/>
              <a:gd name="T27" fmla="*/ 141 h 177"/>
              <a:gd name="T28" fmla="*/ 25 w 162"/>
              <a:gd name="T29" fmla="*/ 127 h 177"/>
              <a:gd name="T30" fmla="*/ 35 w 162"/>
              <a:gd name="T31" fmla="*/ 81 h 177"/>
              <a:gd name="T32" fmla="*/ 0 w 162"/>
              <a:gd name="T33" fmla="*/ 48 h 177"/>
              <a:gd name="T34" fmla="*/ 15 w 162"/>
              <a:gd name="T35" fmla="*/ 15 h 177"/>
              <a:gd name="T36" fmla="*/ 23 w 162"/>
              <a:gd name="T37" fmla="*/ 36 h 177"/>
              <a:gd name="T38" fmla="*/ 27 w 162"/>
              <a:gd name="T39" fmla="*/ 51 h 177"/>
              <a:gd name="T40" fmla="*/ 49 w 162"/>
              <a:gd name="T41" fmla="*/ 53 h 177"/>
              <a:gd name="T42" fmla="*/ 58 w 162"/>
              <a:gd name="T43" fmla="*/ 62 h 177"/>
              <a:gd name="T44" fmla="*/ 65 w 162"/>
              <a:gd name="T45" fmla="*/ 78 h 177"/>
              <a:gd name="T46" fmla="*/ 90 w 162"/>
              <a:gd name="T47" fmla="*/ 79 h 177"/>
              <a:gd name="T48" fmla="*/ 118 w 162"/>
              <a:gd name="T49" fmla="*/ 74 h 177"/>
              <a:gd name="T50" fmla="*/ 135 w 162"/>
              <a:gd name="T51" fmla="*/ 64 h 177"/>
              <a:gd name="T52" fmla="*/ 142 w 162"/>
              <a:gd name="T53" fmla="*/ 43 h 177"/>
              <a:gd name="T54" fmla="*/ 126 w 162"/>
              <a:gd name="T55" fmla="*/ 32 h 177"/>
              <a:gd name="T56" fmla="*/ 119 w 162"/>
              <a:gd name="T57" fmla="*/ 15 h 177"/>
              <a:gd name="T58" fmla="*/ 113 w 162"/>
              <a:gd name="T59" fmla="*/ 6 h 177"/>
              <a:gd name="T60" fmla="*/ 99 w 162"/>
              <a:gd name="T61" fmla="*/ 7 h 177"/>
              <a:gd name="T62" fmla="*/ 96 w 162"/>
              <a:gd name="T63" fmla="*/ 9 h 177"/>
              <a:gd name="T64" fmla="*/ 97 w 162"/>
              <a:gd name="T65" fmla="*/ 2 h 177"/>
              <a:gd name="T66" fmla="*/ 118 w 162"/>
              <a:gd name="T67" fmla="*/ 0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2" h="177">
                <a:moveTo>
                  <a:pt x="118" y="0"/>
                </a:moveTo>
                <a:lnTo>
                  <a:pt x="129" y="9"/>
                </a:lnTo>
                <a:lnTo>
                  <a:pt x="134" y="18"/>
                </a:lnTo>
                <a:lnTo>
                  <a:pt x="144" y="28"/>
                </a:lnTo>
                <a:lnTo>
                  <a:pt x="150" y="37"/>
                </a:lnTo>
                <a:lnTo>
                  <a:pt x="157" y="52"/>
                </a:lnTo>
                <a:lnTo>
                  <a:pt x="162" y="63"/>
                </a:lnTo>
                <a:lnTo>
                  <a:pt x="162" y="79"/>
                </a:lnTo>
                <a:lnTo>
                  <a:pt x="162" y="92"/>
                </a:lnTo>
                <a:lnTo>
                  <a:pt x="162" y="92"/>
                </a:lnTo>
                <a:lnTo>
                  <a:pt x="160" y="80"/>
                </a:lnTo>
                <a:lnTo>
                  <a:pt x="157" y="78"/>
                </a:lnTo>
                <a:lnTo>
                  <a:pt x="137" y="87"/>
                </a:lnTo>
                <a:lnTo>
                  <a:pt x="116" y="99"/>
                </a:lnTo>
                <a:lnTo>
                  <a:pt x="96" y="112"/>
                </a:lnTo>
                <a:lnTo>
                  <a:pt x="77" y="128"/>
                </a:lnTo>
                <a:lnTo>
                  <a:pt x="57" y="150"/>
                </a:lnTo>
                <a:lnTo>
                  <a:pt x="31" y="177"/>
                </a:lnTo>
                <a:lnTo>
                  <a:pt x="31" y="174"/>
                </a:lnTo>
                <a:lnTo>
                  <a:pt x="59" y="143"/>
                </a:lnTo>
                <a:lnTo>
                  <a:pt x="61" y="136"/>
                </a:lnTo>
                <a:lnTo>
                  <a:pt x="61" y="128"/>
                </a:lnTo>
                <a:lnTo>
                  <a:pt x="58" y="120"/>
                </a:lnTo>
                <a:lnTo>
                  <a:pt x="50" y="118"/>
                </a:lnTo>
                <a:lnTo>
                  <a:pt x="43" y="119"/>
                </a:lnTo>
                <a:lnTo>
                  <a:pt x="41" y="119"/>
                </a:lnTo>
                <a:lnTo>
                  <a:pt x="36" y="130"/>
                </a:lnTo>
                <a:lnTo>
                  <a:pt x="36" y="141"/>
                </a:lnTo>
                <a:lnTo>
                  <a:pt x="29" y="142"/>
                </a:lnTo>
                <a:lnTo>
                  <a:pt x="25" y="127"/>
                </a:lnTo>
                <a:lnTo>
                  <a:pt x="43" y="107"/>
                </a:lnTo>
                <a:lnTo>
                  <a:pt x="35" y="81"/>
                </a:lnTo>
                <a:lnTo>
                  <a:pt x="8" y="75"/>
                </a:lnTo>
                <a:lnTo>
                  <a:pt x="0" y="48"/>
                </a:lnTo>
                <a:lnTo>
                  <a:pt x="19" y="29"/>
                </a:lnTo>
                <a:lnTo>
                  <a:pt x="15" y="15"/>
                </a:lnTo>
                <a:lnTo>
                  <a:pt x="28" y="30"/>
                </a:lnTo>
                <a:lnTo>
                  <a:pt x="23" y="36"/>
                </a:lnTo>
                <a:lnTo>
                  <a:pt x="20" y="45"/>
                </a:lnTo>
                <a:lnTo>
                  <a:pt x="27" y="51"/>
                </a:lnTo>
                <a:lnTo>
                  <a:pt x="39" y="51"/>
                </a:lnTo>
                <a:lnTo>
                  <a:pt x="49" y="53"/>
                </a:lnTo>
                <a:lnTo>
                  <a:pt x="55" y="57"/>
                </a:lnTo>
                <a:lnTo>
                  <a:pt x="58" y="62"/>
                </a:lnTo>
                <a:lnTo>
                  <a:pt x="61" y="71"/>
                </a:lnTo>
                <a:lnTo>
                  <a:pt x="65" y="78"/>
                </a:lnTo>
                <a:lnTo>
                  <a:pt x="76" y="79"/>
                </a:lnTo>
                <a:lnTo>
                  <a:pt x="90" y="79"/>
                </a:lnTo>
                <a:lnTo>
                  <a:pt x="109" y="78"/>
                </a:lnTo>
                <a:lnTo>
                  <a:pt x="118" y="74"/>
                </a:lnTo>
                <a:lnTo>
                  <a:pt x="129" y="68"/>
                </a:lnTo>
                <a:lnTo>
                  <a:pt x="135" y="64"/>
                </a:lnTo>
                <a:lnTo>
                  <a:pt x="145" y="52"/>
                </a:lnTo>
                <a:lnTo>
                  <a:pt x="142" y="43"/>
                </a:lnTo>
                <a:lnTo>
                  <a:pt x="132" y="30"/>
                </a:lnTo>
                <a:lnTo>
                  <a:pt x="126" y="32"/>
                </a:lnTo>
                <a:lnTo>
                  <a:pt x="124" y="25"/>
                </a:lnTo>
                <a:lnTo>
                  <a:pt x="119" y="15"/>
                </a:lnTo>
                <a:lnTo>
                  <a:pt x="114" y="7"/>
                </a:lnTo>
                <a:lnTo>
                  <a:pt x="113" y="6"/>
                </a:lnTo>
                <a:lnTo>
                  <a:pt x="106" y="5"/>
                </a:lnTo>
                <a:lnTo>
                  <a:pt x="99" y="7"/>
                </a:lnTo>
                <a:lnTo>
                  <a:pt x="99" y="10"/>
                </a:lnTo>
                <a:lnTo>
                  <a:pt x="96" y="9"/>
                </a:lnTo>
                <a:lnTo>
                  <a:pt x="91" y="5"/>
                </a:lnTo>
                <a:lnTo>
                  <a:pt x="97" y="2"/>
                </a:lnTo>
                <a:lnTo>
                  <a:pt x="110" y="0"/>
                </a:lnTo>
                <a:lnTo>
                  <a:pt x="118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22" name="Freeform 1015" title="MI-13">
            <a:extLst>
              <a:ext uri="{FF2B5EF4-FFF2-40B4-BE49-F238E27FC236}">
                <a16:creationId xmlns:a16="http://schemas.microsoft.com/office/drawing/2014/main" id="{E752A21A-D96B-3CDB-CD71-0D7F6BE8ADB2}"/>
              </a:ext>
            </a:extLst>
          </p:cNvPr>
          <p:cNvSpPr>
            <a:spLocks/>
          </p:cNvSpPr>
          <p:nvPr/>
        </p:nvSpPr>
        <p:spPr bwMode="auto">
          <a:xfrm>
            <a:off x="4314863" y="2912111"/>
            <a:ext cx="193112" cy="168973"/>
          </a:xfrm>
          <a:custGeom>
            <a:avLst/>
            <a:gdLst>
              <a:gd name="T0" fmla="*/ 70 w 184"/>
              <a:gd name="T1" fmla="*/ 77 h 161"/>
              <a:gd name="T2" fmla="*/ 86 w 184"/>
              <a:gd name="T3" fmla="*/ 64 h 161"/>
              <a:gd name="T4" fmla="*/ 98 w 184"/>
              <a:gd name="T5" fmla="*/ 59 h 161"/>
              <a:gd name="T6" fmla="*/ 101 w 184"/>
              <a:gd name="T7" fmla="*/ 52 h 161"/>
              <a:gd name="T8" fmla="*/ 112 w 184"/>
              <a:gd name="T9" fmla="*/ 42 h 161"/>
              <a:gd name="T10" fmla="*/ 126 w 184"/>
              <a:gd name="T11" fmla="*/ 31 h 161"/>
              <a:gd name="T12" fmla="*/ 130 w 184"/>
              <a:gd name="T13" fmla="*/ 25 h 161"/>
              <a:gd name="T14" fmla="*/ 136 w 184"/>
              <a:gd name="T15" fmla="*/ 17 h 161"/>
              <a:gd name="T16" fmla="*/ 151 w 184"/>
              <a:gd name="T17" fmla="*/ 5 h 161"/>
              <a:gd name="T18" fmla="*/ 164 w 184"/>
              <a:gd name="T19" fmla="*/ 0 h 161"/>
              <a:gd name="T20" fmla="*/ 179 w 184"/>
              <a:gd name="T21" fmla="*/ 0 h 161"/>
              <a:gd name="T22" fmla="*/ 184 w 184"/>
              <a:gd name="T23" fmla="*/ 3 h 161"/>
              <a:gd name="T24" fmla="*/ 183 w 184"/>
              <a:gd name="T25" fmla="*/ 9 h 161"/>
              <a:gd name="T26" fmla="*/ 167 w 184"/>
              <a:gd name="T27" fmla="*/ 13 h 161"/>
              <a:gd name="T28" fmla="*/ 159 w 184"/>
              <a:gd name="T29" fmla="*/ 22 h 161"/>
              <a:gd name="T30" fmla="*/ 152 w 184"/>
              <a:gd name="T31" fmla="*/ 31 h 161"/>
              <a:gd name="T32" fmla="*/ 150 w 184"/>
              <a:gd name="T33" fmla="*/ 39 h 161"/>
              <a:gd name="T34" fmla="*/ 141 w 184"/>
              <a:gd name="T35" fmla="*/ 56 h 161"/>
              <a:gd name="T36" fmla="*/ 135 w 184"/>
              <a:gd name="T37" fmla="*/ 64 h 161"/>
              <a:gd name="T38" fmla="*/ 134 w 184"/>
              <a:gd name="T39" fmla="*/ 77 h 161"/>
              <a:gd name="T40" fmla="*/ 139 w 184"/>
              <a:gd name="T41" fmla="*/ 74 h 161"/>
              <a:gd name="T42" fmla="*/ 147 w 184"/>
              <a:gd name="T43" fmla="*/ 67 h 161"/>
              <a:gd name="T44" fmla="*/ 153 w 184"/>
              <a:gd name="T45" fmla="*/ 62 h 161"/>
              <a:gd name="T46" fmla="*/ 154 w 184"/>
              <a:gd name="T47" fmla="*/ 73 h 161"/>
              <a:gd name="T48" fmla="*/ 132 w 184"/>
              <a:gd name="T49" fmla="*/ 89 h 161"/>
              <a:gd name="T50" fmla="*/ 135 w 184"/>
              <a:gd name="T51" fmla="*/ 117 h 161"/>
              <a:gd name="T52" fmla="*/ 113 w 184"/>
              <a:gd name="T53" fmla="*/ 133 h 161"/>
              <a:gd name="T54" fmla="*/ 115 w 184"/>
              <a:gd name="T55" fmla="*/ 160 h 161"/>
              <a:gd name="T56" fmla="*/ 114 w 184"/>
              <a:gd name="T57" fmla="*/ 161 h 161"/>
              <a:gd name="T58" fmla="*/ 103 w 184"/>
              <a:gd name="T59" fmla="*/ 153 h 161"/>
              <a:gd name="T60" fmla="*/ 24 w 184"/>
              <a:gd name="T61" fmla="*/ 139 h 161"/>
              <a:gd name="T62" fmla="*/ 18 w 184"/>
              <a:gd name="T63" fmla="*/ 130 h 161"/>
              <a:gd name="T64" fmla="*/ 13 w 184"/>
              <a:gd name="T65" fmla="*/ 122 h 161"/>
              <a:gd name="T66" fmla="*/ 6 w 184"/>
              <a:gd name="T67" fmla="*/ 116 h 161"/>
              <a:gd name="T68" fmla="*/ 0 w 184"/>
              <a:gd name="T69" fmla="*/ 114 h 161"/>
              <a:gd name="T70" fmla="*/ 26 w 184"/>
              <a:gd name="T71" fmla="*/ 94 h 161"/>
              <a:gd name="T72" fmla="*/ 48 w 184"/>
              <a:gd name="T73" fmla="*/ 81 h 161"/>
              <a:gd name="T74" fmla="*/ 70 w 184"/>
              <a:gd name="T75" fmla="*/ 7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84" h="161">
                <a:moveTo>
                  <a:pt x="70" y="77"/>
                </a:moveTo>
                <a:lnTo>
                  <a:pt x="86" y="64"/>
                </a:lnTo>
                <a:lnTo>
                  <a:pt x="98" y="59"/>
                </a:lnTo>
                <a:lnTo>
                  <a:pt x="101" y="52"/>
                </a:lnTo>
                <a:lnTo>
                  <a:pt x="112" y="42"/>
                </a:lnTo>
                <a:lnTo>
                  <a:pt x="126" y="31"/>
                </a:lnTo>
                <a:lnTo>
                  <a:pt x="130" y="25"/>
                </a:lnTo>
                <a:lnTo>
                  <a:pt x="136" y="17"/>
                </a:lnTo>
                <a:lnTo>
                  <a:pt x="151" y="5"/>
                </a:lnTo>
                <a:lnTo>
                  <a:pt x="164" y="0"/>
                </a:lnTo>
                <a:lnTo>
                  <a:pt x="179" y="0"/>
                </a:lnTo>
                <a:lnTo>
                  <a:pt x="184" y="3"/>
                </a:lnTo>
                <a:lnTo>
                  <a:pt x="183" y="9"/>
                </a:lnTo>
                <a:lnTo>
                  <a:pt x="167" y="13"/>
                </a:lnTo>
                <a:lnTo>
                  <a:pt x="159" y="22"/>
                </a:lnTo>
                <a:lnTo>
                  <a:pt x="152" y="31"/>
                </a:lnTo>
                <a:lnTo>
                  <a:pt x="150" y="39"/>
                </a:lnTo>
                <a:lnTo>
                  <a:pt x="141" y="56"/>
                </a:lnTo>
                <a:lnTo>
                  <a:pt x="135" y="64"/>
                </a:lnTo>
                <a:lnTo>
                  <a:pt x="134" y="77"/>
                </a:lnTo>
                <a:lnTo>
                  <a:pt x="139" y="74"/>
                </a:lnTo>
                <a:lnTo>
                  <a:pt x="147" y="67"/>
                </a:lnTo>
                <a:lnTo>
                  <a:pt x="153" y="62"/>
                </a:lnTo>
                <a:lnTo>
                  <a:pt x="154" y="73"/>
                </a:lnTo>
                <a:lnTo>
                  <a:pt x="132" y="89"/>
                </a:lnTo>
                <a:lnTo>
                  <a:pt x="135" y="117"/>
                </a:lnTo>
                <a:lnTo>
                  <a:pt x="113" y="133"/>
                </a:lnTo>
                <a:lnTo>
                  <a:pt x="115" y="160"/>
                </a:lnTo>
                <a:lnTo>
                  <a:pt x="114" y="161"/>
                </a:lnTo>
                <a:lnTo>
                  <a:pt x="103" y="153"/>
                </a:lnTo>
                <a:lnTo>
                  <a:pt x="24" y="139"/>
                </a:lnTo>
                <a:lnTo>
                  <a:pt x="18" y="130"/>
                </a:lnTo>
                <a:lnTo>
                  <a:pt x="13" y="122"/>
                </a:lnTo>
                <a:lnTo>
                  <a:pt x="6" y="116"/>
                </a:lnTo>
                <a:lnTo>
                  <a:pt x="0" y="114"/>
                </a:lnTo>
                <a:lnTo>
                  <a:pt x="26" y="94"/>
                </a:lnTo>
                <a:lnTo>
                  <a:pt x="48" y="81"/>
                </a:lnTo>
                <a:lnTo>
                  <a:pt x="70" y="77"/>
                </a:lnTo>
                <a:close/>
              </a:path>
            </a:pathLst>
          </a:custGeom>
          <a:solidFill>
            <a:srgbClr val="0380E5"/>
          </a:solidFill>
          <a:ln w="3175" cap="sq">
            <a:noFill/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23" name="Freeform 1016" title="MI-13">
            <a:extLst>
              <a:ext uri="{FF2B5EF4-FFF2-40B4-BE49-F238E27FC236}">
                <a16:creationId xmlns:a16="http://schemas.microsoft.com/office/drawing/2014/main" id="{20528A5C-3C0C-8538-1D3A-159A04BFC195}"/>
              </a:ext>
            </a:extLst>
          </p:cNvPr>
          <p:cNvSpPr>
            <a:spLocks/>
          </p:cNvSpPr>
          <p:nvPr/>
        </p:nvSpPr>
        <p:spPr bwMode="auto">
          <a:xfrm>
            <a:off x="4433460" y="2975082"/>
            <a:ext cx="137487" cy="203608"/>
          </a:xfrm>
          <a:custGeom>
            <a:avLst/>
            <a:gdLst>
              <a:gd name="T0" fmla="*/ 69 w 131"/>
              <a:gd name="T1" fmla="*/ 52 h 194"/>
              <a:gd name="T2" fmla="*/ 94 w 131"/>
              <a:gd name="T3" fmla="*/ 63 h 194"/>
              <a:gd name="T4" fmla="*/ 97 w 131"/>
              <a:gd name="T5" fmla="*/ 90 h 194"/>
              <a:gd name="T6" fmla="*/ 121 w 131"/>
              <a:gd name="T7" fmla="*/ 101 h 194"/>
              <a:gd name="T8" fmla="*/ 124 w 131"/>
              <a:gd name="T9" fmla="*/ 128 h 194"/>
              <a:gd name="T10" fmla="*/ 131 w 131"/>
              <a:gd name="T11" fmla="*/ 132 h 194"/>
              <a:gd name="T12" fmla="*/ 130 w 131"/>
              <a:gd name="T13" fmla="*/ 134 h 194"/>
              <a:gd name="T14" fmla="*/ 125 w 131"/>
              <a:gd name="T15" fmla="*/ 143 h 194"/>
              <a:gd name="T16" fmla="*/ 122 w 131"/>
              <a:gd name="T17" fmla="*/ 153 h 194"/>
              <a:gd name="T18" fmla="*/ 116 w 131"/>
              <a:gd name="T19" fmla="*/ 164 h 194"/>
              <a:gd name="T20" fmla="*/ 112 w 131"/>
              <a:gd name="T21" fmla="*/ 173 h 194"/>
              <a:gd name="T22" fmla="*/ 107 w 131"/>
              <a:gd name="T23" fmla="*/ 182 h 194"/>
              <a:gd name="T24" fmla="*/ 106 w 131"/>
              <a:gd name="T25" fmla="*/ 194 h 194"/>
              <a:gd name="T26" fmla="*/ 103 w 131"/>
              <a:gd name="T27" fmla="*/ 194 h 194"/>
              <a:gd name="T28" fmla="*/ 99 w 131"/>
              <a:gd name="T29" fmla="*/ 189 h 194"/>
              <a:gd name="T30" fmla="*/ 97 w 131"/>
              <a:gd name="T31" fmla="*/ 182 h 194"/>
              <a:gd name="T32" fmla="*/ 96 w 131"/>
              <a:gd name="T33" fmla="*/ 176 h 194"/>
              <a:gd name="T34" fmla="*/ 100 w 131"/>
              <a:gd name="T35" fmla="*/ 169 h 194"/>
              <a:gd name="T36" fmla="*/ 97 w 131"/>
              <a:gd name="T37" fmla="*/ 162 h 194"/>
              <a:gd name="T38" fmla="*/ 90 w 131"/>
              <a:gd name="T39" fmla="*/ 166 h 194"/>
              <a:gd name="T40" fmla="*/ 84 w 131"/>
              <a:gd name="T41" fmla="*/ 166 h 194"/>
              <a:gd name="T42" fmla="*/ 84 w 131"/>
              <a:gd name="T43" fmla="*/ 158 h 194"/>
              <a:gd name="T44" fmla="*/ 87 w 131"/>
              <a:gd name="T45" fmla="*/ 150 h 194"/>
              <a:gd name="T46" fmla="*/ 87 w 131"/>
              <a:gd name="T47" fmla="*/ 142 h 194"/>
              <a:gd name="T48" fmla="*/ 80 w 131"/>
              <a:gd name="T49" fmla="*/ 127 h 194"/>
              <a:gd name="T50" fmla="*/ 72 w 131"/>
              <a:gd name="T51" fmla="*/ 124 h 194"/>
              <a:gd name="T52" fmla="*/ 63 w 131"/>
              <a:gd name="T53" fmla="*/ 125 h 194"/>
              <a:gd name="T54" fmla="*/ 61 w 131"/>
              <a:gd name="T55" fmla="*/ 121 h 194"/>
              <a:gd name="T56" fmla="*/ 62 w 131"/>
              <a:gd name="T57" fmla="*/ 111 h 194"/>
              <a:gd name="T58" fmla="*/ 59 w 131"/>
              <a:gd name="T59" fmla="*/ 107 h 194"/>
              <a:gd name="T60" fmla="*/ 26 w 131"/>
              <a:gd name="T61" fmla="*/ 105 h 194"/>
              <a:gd name="T62" fmla="*/ 18 w 131"/>
              <a:gd name="T63" fmla="*/ 106 h 194"/>
              <a:gd name="T64" fmla="*/ 16 w 131"/>
              <a:gd name="T65" fmla="*/ 104 h 194"/>
              <a:gd name="T66" fmla="*/ 5 w 131"/>
              <a:gd name="T67" fmla="*/ 104 h 194"/>
              <a:gd name="T68" fmla="*/ 1 w 131"/>
              <a:gd name="T69" fmla="*/ 101 h 194"/>
              <a:gd name="T70" fmla="*/ 2 w 131"/>
              <a:gd name="T71" fmla="*/ 100 h 194"/>
              <a:gd name="T72" fmla="*/ 0 w 131"/>
              <a:gd name="T73" fmla="*/ 73 h 194"/>
              <a:gd name="T74" fmla="*/ 22 w 131"/>
              <a:gd name="T75" fmla="*/ 57 h 194"/>
              <a:gd name="T76" fmla="*/ 19 w 131"/>
              <a:gd name="T77" fmla="*/ 29 h 194"/>
              <a:gd name="T78" fmla="*/ 41 w 131"/>
              <a:gd name="T79" fmla="*/ 13 h 194"/>
              <a:gd name="T80" fmla="*/ 40 w 131"/>
              <a:gd name="T81" fmla="*/ 2 h 194"/>
              <a:gd name="T82" fmla="*/ 43 w 131"/>
              <a:gd name="T83" fmla="*/ 0 h 194"/>
              <a:gd name="T84" fmla="*/ 53 w 131"/>
              <a:gd name="T85" fmla="*/ 1 h 194"/>
              <a:gd name="T86" fmla="*/ 66 w 131"/>
              <a:gd name="T87" fmla="*/ 2 h 194"/>
              <a:gd name="T88" fmla="*/ 75 w 131"/>
              <a:gd name="T89" fmla="*/ 5 h 194"/>
              <a:gd name="T90" fmla="*/ 83 w 131"/>
              <a:gd name="T91" fmla="*/ 12 h 194"/>
              <a:gd name="T92" fmla="*/ 66 w 131"/>
              <a:gd name="T93" fmla="*/ 24 h 194"/>
              <a:gd name="T94" fmla="*/ 69 w 131"/>
              <a:gd name="T95" fmla="*/ 5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1" h="194">
                <a:moveTo>
                  <a:pt x="69" y="52"/>
                </a:moveTo>
                <a:lnTo>
                  <a:pt x="94" y="63"/>
                </a:lnTo>
                <a:lnTo>
                  <a:pt x="97" y="90"/>
                </a:lnTo>
                <a:lnTo>
                  <a:pt x="121" y="101"/>
                </a:lnTo>
                <a:lnTo>
                  <a:pt x="124" y="128"/>
                </a:lnTo>
                <a:lnTo>
                  <a:pt x="131" y="132"/>
                </a:lnTo>
                <a:lnTo>
                  <a:pt x="130" y="134"/>
                </a:lnTo>
                <a:lnTo>
                  <a:pt x="125" y="143"/>
                </a:lnTo>
                <a:lnTo>
                  <a:pt x="122" y="153"/>
                </a:lnTo>
                <a:lnTo>
                  <a:pt x="116" y="164"/>
                </a:lnTo>
                <a:lnTo>
                  <a:pt x="112" y="173"/>
                </a:lnTo>
                <a:lnTo>
                  <a:pt x="107" y="182"/>
                </a:lnTo>
                <a:lnTo>
                  <a:pt x="106" y="194"/>
                </a:lnTo>
                <a:lnTo>
                  <a:pt x="103" y="194"/>
                </a:lnTo>
                <a:lnTo>
                  <a:pt x="99" y="189"/>
                </a:lnTo>
                <a:lnTo>
                  <a:pt x="97" y="182"/>
                </a:lnTo>
                <a:lnTo>
                  <a:pt x="96" y="176"/>
                </a:lnTo>
                <a:lnTo>
                  <a:pt x="100" y="169"/>
                </a:lnTo>
                <a:lnTo>
                  <a:pt x="97" y="162"/>
                </a:lnTo>
                <a:lnTo>
                  <a:pt x="90" y="166"/>
                </a:lnTo>
                <a:lnTo>
                  <a:pt x="84" y="166"/>
                </a:lnTo>
                <a:lnTo>
                  <a:pt x="84" y="158"/>
                </a:lnTo>
                <a:lnTo>
                  <a:pt x="87" y="150"/>
                </a:lnTo>
                <a:lnTo>
                  <a:pt x="87" y="142"/>
                </a:lnTo>
                <a:lnTo>
                  <a:pt x="80" y="127"/>
                </a:lnTo>
                <a:lnTo>
                  <a:pt x="72" y="124"/>
                </a:lnTo>
                <a:lnTo>
                  <a:pt x="63" y="125"/>
                </a:lnTo>
                <a:lnTo>
                  <a:pt x="61" y="121"/>
                </a:lnTo>
                <a:lnTo>
                  <a:pt x="62" y="111"/>
                </a:lnTo>
                <a:lnTo>
                  <a:pt x="59" y="107"/>
                </a:lnTo>
                <a:lnTo>
                  <a:pt x="26" y="105"/>
                </a:lnTo>
                <a:lnTo>
                  <a:pt x="18" y="106"/>
                </a:lnTo>
                <a:lnTo>
                  <a:pt x="16" y="104"/>
                </a:lnTo>
                <a:lnTo>
                  <a:pt x="5" y="104"/>
                </a:lnTo>
                <a:lnTo>
                  <a:pt x="1" y="101"/>
                </a:lnTo>
                <a:lnTo>
                  <a:pt x="2" y="100"/>
                </a:lnTo>
                <a:lnTo>
                  <a:pt x="0" y="73"/>
                </a:lnTo>
                <a:lnTo>
                  <a:pt x="22" y="57"/>
                </a:lnTo>
                <a:lnTo>
                  <a:pt x="19" y="29"/>
                </a:lnTo>
                <a:lnTo>
                  <a:pt x="41" y="13"/>
                </a:lnTo>
                <a:lnTo>
                  <a:pt x="40" y="2"/>
                </a:lnTo>
                <a:lnTo>
                  <a:pt x="43" y="0"/>
                </a:lnTo>
                <a:lnTo>
                  <a:pt x="53" y="1"/>
                </a:lnTo>
                <a:lnTo>
                  <a:pt x="66" y="2"/>
                </a:lnTo>
                <a:lnTo>
                  <a:pt x="75" y="5"/>
                </a:lnTo>
                <a:lnTo>
                  <a:pt x="83" y="12"/>
                </a:lnTo>
                <a:lnTo>
                  <a:pt x="66" y="24"/>
                </a:lnTo>
                <a:lnTo>
                  <a:pt x="69" y="52"/>
                </a:lnTo>
                <a:close/>
              </a:path>
            </a:pathLst>
          </a:custGeom>
          <a:solidFill>
            <a:srgbClr val="0380E5"/>
          </a:solidFill>
          <a:ln w="3175" cap="sq">
            <a:noFill/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24" name="Freeform 1018" title="MI-12">
            <a:extLst>
              <a:ext uri="{FF2B5EF4-FFF2-40B4-BE49-F238E27FC236}">
                <a16:creationId xmlns:a16="http://schemas.microsoft.com/office/drawing/2014/main" id="{47CF8289-EFA6-1116-28BB-3445E282E621}"/>
              </a:ext>
            </a:extLst>
          </p:cNvPr>
          <p:cNvSpPr>
            <a:spLocks/>
          </p:cNvSpPr>
          <p:nvPr/>
        </p:nvSpPr>
        <p:spPr bwMode="auto">
          <a:xfrm>
            <a:off x="4502727" y="2985578"/>
            <a:ext cx="151131" cy="128042"/>
          </a:xfrm>
          <a:custGeom>
            <a:avLst/>
            <a:gdLst>
              <a:gd name="T0" fmla="*/ 3 w 144"/>
              <a:gd name="T1" fmla="*/ 42 h 122"/>
              <a:gd name="T2" fmla="*/ 0 w 144"/>
              <a:gd name="T3" fmla="*/ 14 h 122"/>
              <a:gd name="T4" fmla="*/ 17 w 144"/>
              <a:gd name="T5" fmla="*/ 2 h 122"/>
              <a:gd name="T6" fmla="*/ 21 w 144"/>
              <a:gd name="T7" fmla="*/ 5 h 122"/>
              <a:gd name="T8" fmla="*/ 40 w 144"/>
              <a:gd name="T9" fmla="*/ 27 h 122"/>
              <a:gd name="T10" fmla="*/ 47 w 144"/>
              <a:gd name="T11" fmla="*/ 29 h 122"/>
              <a:gd name="T12" fmla="*/ 58 w 144"/>
              <a:gd name="T13" fmla="*/ 29 h 122"/>
              <a:gd name="T14" fmla="*/ 61 w 144"/>
              <a:gd name="T15" fmla="*/ 25 h 122"/>
              <a:gd name="T16" fmla="*/ 67 w 144"/>
              <a:gd name="T17" fmla="*/ 25 h 122"/>
              <a:gd name="T18" fmla="*/ 71 w 144"/>
              <a:gd name="T19" fmla="*/ 30 h 122"/>
              <a:gd name="T20" fmla="*/ 83 w 144"/>
              <a:gd name="T21" fmla="*/ 31 h 122"/>
              <a:gd name="T22" fmla="*/ 87 w 144"/>
              <a:gd name="T23" fmla="*/ 27 h 122"/>
              <a:gd name="T24" fmla="*/ 92 w 144"/>
              <a:gd name="T25" fmla="*/ 24 h 122"/>
              <a:gd name="T26" fmla="*/ 97 w 144"/>
              <a:gd name="T27" fmla="*/ 29 h 122"/>
              <a:gd name="T28" fmla="*/ 103 w 144"/>
              <a:gd name="T29" fmla="*/ 22 h 122"/>
              <a:gd name="T30" fmla="*/ 112 w 144"/>
              <a:gd name="T31" fmla="*/ 14 h 122"/>
              <a:gd name="T32" fmla="*/ 127 w 144"/>
              <a:gd name="T33" fmla="*/ 5 h 122"/>
              <a:gd name="T34" fmla="*/ 140 w 144"/>
              <a:gd name="T35" fmla="*/ 0 h 122"/>
              <a:gd name="T36" fmla="*/ 141 w 144"/>
              <a:gd name="T37" fmla="*/ 0 h 122"/>
              <a:gd name="T38" fmla="*/ 144 w 144"/>
              <a:gd name="T39" fmla="*/ 27 h 122"/>
              <a:gd name="T40" fmla="*/ 122 w 144"/>
              <a:gd name="T41" fmla="*/ 44 h 122"/>
              <a:gd name="T42" fmla="*/ 125 w 144"/>
              <a:gd name="T43" fmla="*/ 71 h 122"/>
              <a:gd name="T44" fmla="*/ 143 w 144"/>
              <a:gd name="T45" fmla="*/ 79 h 122"/>
              <a:gd name="T46" fmla="*/ 142 w 144"/>
              <a:gd name="T47" fmla="*/ 79 h 122"/>
              <a:gd name="T48" fmla="*/ 131 w 144"/>
              <a:gd name="T49" fmla="*/ 80 h 122"/>
              <a:gd name="T50" fmla="*/ 124 w 144"/>
              <a:gd name="T51" fmla="*/ 84 h 122"/>
              <a:gd name="T52" fmla="*/ 124 w 144"/>
              <a:gd name="T53" fmla="*/ 91 h 122"/>
              <a:gd name="T54" fmla="*/ 121 w 144"/>
              <a:gd name="T55" fmla="*/ 102 h 122"/>
              <a:gd name="T56" fmla="*/ 110 w 144"/>
              <a:gd name="T57" fmla="*/ 108 h 122"/>
              <a:gd name="T58" fmla="*/ 106 w 144"/>
              <a:gd name="T59" fmla="*/ 121 h 122"/>
              <a:gd name="T60" fmla="*/ 103 w 144"/>
              <a:gd name="T61" fmla="*/ 117 h 122"/>
              <a:gd name="T62" fmla="*/ 104 w 144"/>
              <a:gd name="T63" fmla="*/ 104 h 122"/>
              <a:gd name="T64" fmla="*/ 110 w 144"/>
              <a:gd name="T65" fmla="*/ 93 h 122"/>
              <a:gd name="T66" fmla="*/ 107 w 144"/>
              <a:gd name="T67" fmla="*/ 92 h 122"/>
              <a:gd name="T68" fmla="*/ 97 w 144"/>
              <a:gd name="T69" fmla="*/ 96 h 122"/>
              <a:gd name="T70" fmla="*/ 84 w 144"/>
              <a:gd name="T71" fmla="*/ 109 h 122"/>
              <a:gd name="T72" fmla="*/ 81 w 144"/>
              <a:gd name="T73" fmla="*/ 105 h 122"/>
              <a:gd name="T74" fmla="*/ 79 w 144"/>
              <a:gd name="T75" fmla="*/ 87 h 122"/>
              <a:gd name="T76" fmla="*/ 74 w 144"/>
              <a:gd name="T77" fmla="*/ 93 h 122"/>
              <a:gd name="T78" fmla="*/ 72 w 144"/>
              <a:gd name="T79" fmla="*/ 109 h 122"/>
              <a:gd name="T80" fmla="*/ 65 w 144"/>
              <a:gd name="T81" fmla="*/ 122 h 122"/>
              <a:gd name="T82" fmla="*/ 58 w 144"/>
              <a:gd name="T83" fmla="*/ 118 h 122"/>
              <a:gd name="T84" fmla="*/ 55 w 144"/>
              <a:gd name="T85" fmla="*/ 91 h 122"/>
              <a:gd name="T86" fmla="*/ 31 w 144"/>
              <a:gd name="T87" fmla="*/ 80 h 122"/>
              <a:gd name="T88" fmla="*/ 28 w 144"/>
              <a:gd name="T89" fmla="*/ 53 h 122"/>
              <a:gd name="T90" fmla="*/ 3 w 144"/>
              <a:gd name="T91" fmla="*/ 42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4" h="122">
                <a:moveTo>
                  <a:pt x="3" y="42"/>
                </a:moveTo>
                <a:lnTo>
                  <a:pt x="0" y="14"/>
                </a:lnTo>
                <a:lnTo>
                  <a:pt x="17" y="2"/>
                </a:lnTo>
                <a:lnTo>
                  <a:pt x="21" y="5"/>
                </a:lnTo>
                <a:lnTo>
                  <a:pt x="40" y="27"/>
                </a:lnTo>
                <a:lnTo>
                  <a:pt x="47" y="29"/>
                </a:lnTo>
                <a:lnTo>
                  <a:pt x="58" y="29"/>
                </a:lnTo>
                <a:lnTo>
                  <a:pt x="61" y="25"/>
                </a:lnTo>
                <a:lnTo>
                  <a:pt x="67" y="25"/>
                </a:lnTo>
                <a:lnTo>
                  <a:pt x="71" y="30"/>
                </a:lnTo>
                <a:lnTo>
                  <a:pt x="83" y="31"/>
                </a:lnTo>
                <a:lnTo>
                  <a:pt x="87" y="27"/>
                </a:lnTo>
                <a:lnTo>
                  <a:pt x="92" y="24"/>
                </a:lnTo>
                <a:lnTo>
                  <a:pt x="97" y="29"/>
                </a:lnTo>
                <a:lnTo>
                  <a:pt x="103" y="22"/>
                </a:lnTo>
                <a:lnTo>
                  <a:pt x="112" y="14"/>
                </a:lnTo>
                <a:lnTo>
                  <a:pt x="127" y="5"/>
                </a:lnTo>
                <a:lnTo>
                  <a:pt x="140" y="0"/>
                </a:lnTo>
                <a:lnTo>
                  <a:pt x="141" y="0"/>
                </a:lnTo>
                <a:lnTo>
                  <a:pt x="144" y="27"/>
                </a:lnTo>
                <a:lnTo>
                  <a:pt x="122" y="44"/>
                </a:lnTo>
                <a:lnTo>
                  <a:pt x="125" y="71"/>
                </a:lnTo>
                <a:lnTo>
                  <a:pt x="143" y="79"/>
                </a:lnTo>
                <a:lnTo>
                  <a:pt x="142" y="79"/>
                </a:lnTo>
                <a:lnTo>
                  <a:pt x="131" y="80"/>
                </a:lnTo>
                <a:lnTo>
                  <a:pt x="124" y="84"/>
                </a:lnTo>
                <a:lnTo>
                  <a:pt x="124" y="91"/>
                </a:lnTo>
                <a:lnTo>
                  <a:pt x="121" y="102"/>
                </a:lnTo>
                <a:lnTo>
                  <a:pt x="110" y="108"/>
                </a:lnTo>
                <a:lnTo>
                  <a:pt x="106" y="121"/>
                </a:lnTo>
                <a:lnTo>
                  <a:pt x="103" y="117"/>
                </a:lnTo>
                <a:lnTo>
                  <a:pt x="104" y="104"/>
                </a:lnTo>
                <a:lnTo>
                  <a:pt x="110" y="93"/>
                </a:lnTo>
                <a:lnTo>
                  <a:pt x="107" y="92"/>
                </a:lnTo>
                <a:lnTo>
                  <a:pt x="97" y="96"/>
                </a:lnTo>
                <a:lnTo>
                  <a:pt x="84" y="109"/>
                </a:lnTo>
                <a:lnTo>
                  <a:pt x="81" y="105"/>
                </a:lnTo>
                <a:lnTo>
                  <a:pt x="79" y="87"/>
                </a:lnTo>
                <a:lnTo>
                  <a:pt x="74" y="93"/>
                </a:lnTo>
                <a:lnTo>
                  <a:pt x="72" y="109"/>
                </a:lnTo>
                <a:lnTo>
                  <a:pt x="65" y="122"/>
                </a:lnTo>
                <a:lnTo>
                  <a:pt x="58" y="118"/>
                </a:lnTo>
                <a:lnTo>
                  <a:pt x="55" y="91"/>
                </a:lnTo>
                <a:lnTo>
                  <a:pt x="31" y="80"/>
                </a:lnTo>
                <a:lnTo>
                  <a:pt x="28" y="53"/>
                </a:lnTo>
                <a:lnTo>
                  <a:pt x="3" y="42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25" name="Freeform 1019" title="MI-11">
            <a:extLst>
              <a:ext uri="{FF2B5EF4-FFF2-40B4-BE49-F238E27FC236}">
                <a16:creationId xmlns:a16="http://schemas.microsoft.com/office/drawing/2014/main" id="{C642442D-3DC9-7DDE-9876-1EC944ADB5BA}"/>
              </a:ext>
            </a:extLst>
          </p:cNvPr>
          <p:cNvSpPr>
            <a:spLocks/>
          </p:cNvSpPr>
          <p:nvPr/>
        </p:nvSpPr>
        <p:spPr bwMode="auto">
          <a:xfrm>
            <a:off x="4630771" y="2965636"/>
            <a:ext cx="217252" cy="102853"/>
          </a:xfrm>
          <a:custGeom>
            <a:avLst/>
            <a:gdLst>
              <a:gd name="T0" fmla="*/ 89 w 207"/>
              <a:gd name="T1" fmla="*/ 0 h 98"/>
              <a:gd name="T2" fmla="*/ 86 w 207"/>
              <a:gd name="T3" fmla="*/ 8 h 98"/>
              <a:gd name="T4" fmla="*/ 85 w 207"/>
              <a:gd name="T5" fmla="*/ 15 h 98"/>
              <a:gd name="T6" fmla="*/ 84 w 207"/>
              <a:gd name="T7" fmla="*/ 26 h 98"/>
              <a:gd name="T8" fmla="*/ 86 w 207"/>
              <a:gd name="T9" fmla="*/ 32 h 98"/>
              <a:gd name="T10" fmla="*/ 98 w 207"/>
              <a:gd name="T11" fmla="*/ 32 h 98"/>
              <a:gd name="T12" fmla="*/ 107 w 207"/>
              <a:gd name="T13" fmla="*/ 30 h 98"/>
              <a:gd name="T14" fmla="*/ 113 w 207"/>
              <a:gd name="T15" fmla="*/ 30 h 98"/>
              <a:gd name="T16" fmla="*/ 122 w 207"/>
              <a:gd name="T17" fmla="*/ 32 h 98"/>
              <a:gd name="T18" fmla="*/ 130 w 207"/>
              <a:gd name="T19" fmla="*/ 27 h 98"/>
              <a:gd name="T20" fmla="*/ 137 w 207"/>
              <a:gd name="T21" fmla="*/ 21 h 98"/>
              <a:gd name="T22" fmla="*/ 149 w 207"/>
              <a:gd name="T23" fmla="*/ 20 h 98"/>
              <a:gd name="T24" fmla="*/ 146 w 207"/>
              <a:gd name="T25" fmla="*/ 34 h 98"/>
              <a:gd name="T26" fmla="*/ 152 w 207"/>
              <a:gd name="T27" fmla="*/ 43 h 98"/>
              <a:gd name="T28" fmla="*/ 150 w 207"/>
              <a:gd name="T29" fmla="*/ 49 h 98"/>
              <a:gd name="T30" fmla="*/ 150 w 207"/>
              <a:gd name="T31" fmla="*/ 58 h 98"/>
              <a:gd name="T32" fmla="*/ 158 w 207"/>
              <a:gd name="T33" fmla="*/ 58 h 98"/>
              <a:gd name="T34" fmla="*/ 166 w 207"/>
              <a:gd name="T35" fmla="*/ 65 h 98"/>
              <a:gd name="T36" fmla="*/ 172 w 207"/>
              <a:gd name="T37" fmla="*/ 69 h 98"/>
              <a:gd name="T38" fmla="*/ 179 w 207"/>
              <a:gd name="T39" fmla="*/ 66 h 98"/>
              <a:gd name="T40" fmla="*/ 185 w 207"/>
              <a:gd name="T41" fmla="*/ 59 h 98"/>
              <a:gd name="T42" fmla="*/ 193 w 207"/>
              <a:gd name="T43" fmla="*/ 57 h 98"/>
              <a:gd name="T44" fmla="*/ 201 w 207"/>
              <a:gd name="T45" fmla="*/ 63 h 98"/>
              <a:gd name="T46" fmla="*/ 207 w 207"/>
              <a:gd name="T47" fmla="*/ 72 h 98"/>
              <a:gd name="T48" fmla="*/ 204 w 207"/>
              <a:gd name="T49" fmla="*/ 76 h 98"/>
              <a:gd name="T50" fmla="*/ 195 w 207"/>
              <a:gd name="T51" fmla="*/ 77 h 98"/>
              <a:gd name="T52" fmla="*/ 182 w 207"/>
              <a:gd name="T53" fmla="*/ 73 h 98"/>
              <a:gd name="T54" fmla="*/ 173 w 207"/>
              <a:gd name="T55" fmla="*/ 73 h 98"/>
              <a:gd name="T56" fmla="*/ 166 w 207"/>
              <a:gd name="T57" fmla="*/ 75 h 98"/>
              <a:gd name="T58" fmla="*/ 154 w 207"/>
              <a:gd name="T59" fmla="*/ 77 h 98"/>
              <a:gd name="T60" fmla="*/ 133 w 207"/>
              <a:gd name="T61" fmla="*/ 75 h 98"/>
              <a:gd name="T62" fmla="*/ 128 w 207"/>
              <a:gd name="T63" fmla="*/ 73 h 98"/>
              <a:gd name="T64" fmla="*/ 122 w 207"/>
              <a:gd name="T65" fmla="*/ 75 h 98"/>
              <a:gd name="T66" fmla="*/ 120 w 207"/>
              <a:gd name="T67" fmla="*/ 84 h 98"/>
              <a:gd name="T68" fmla="*/ 119 w 207"/>
              <a:gd name="T69" fmla="*/ 89 h 98"/>
              <a:gd name="T70" fmla="*/ 118 w 207"/>
              <a:gd name="T71" fmla="*/ 95 h 98"/>
              <a:gd name="T72" fmla="*/ 113 w 207"/>
              <a:gd name="T73" fmla="*/ 95 h 98"/>
              <a:gd name="T74" fmla="*/ 108 w 207"/>
              <a:gd name="T75" fmla="*/ 91 h 98"/>
              <a:gd name="T76" fmla="*/ 99 w 207"/>
              <a:gd name="T77" fmla="*/ 83 h 98"/>
              <a:gd name="T78" fmla="*/ 89 w 207"/>
              <a:gd name="T79" fmla="*/ 79 h 98"/>
              <a:gd name="T80" fmla="*/ 82 w 207"/>
              <a:gd name="T81" fmla="*/ 75 h 98"/>
              <a:gd name="T82" fmla="*/ 68 w 207"/>
              <a:gd name="T83" fmla="*/ 75 h 98"/>
              <a:gd name="T84" fmla="*/ 52 w 207"/>
              <a:gd name="T85" fmla="*/ 86 h 98"/>
              <a:gd name="T86" fmla="*/ 45 w 207"/>
              <a:gd name="T87" fmla="*/ 94 h 98"/>
              <a:gd name="T88" fmla="*/ 39 w 207"/>
              <a:gd name="T89" fmla="*/ 94 h 98"/>
              <a:gd name="T90" fmla="*/ 32 w 207"/>
              <a:gd name="T91" fmla="*/ 98 h 98"/>
              <a:gd name="T92" fmla="*/ 21 w 207"/>
              <a:gd name="T93" fmla="*/ 98 h 98"/>
              <a:gd name="T94" fmla="*/ 3 w 207"/>
              <a:gd name="T95" fmla="*/ 90 h 98"/>
              <a:gd name="T96" fmla="*/ 0 w 207"/>
              <a:gd name="T97" fmla="*/ 63 h 98"/>
              <a:gd name="T98" fmla="*/ 22 w 207"/>
              <a:gd name="T99" fmla="*/ 46 h 98"/>
              <a:gd name="T100" fmla="*/ 19 w 207"/>
              <a:gd name="T101" fmla="*/ 19 h 98"/>
              <a:gd name="T102" fmla="*/ 34 w 207"/>
              <a:gd name="T103" fmla="*/ 19 h 98"/>
              <a:gd name="T104" fmla="*/ 44 w 207"/>
              <a:gd name="T105" fmla="*/ 16 h 98"/>
              <a:gd name="T106" fmla="*/ 53 w 207"/>
              <a:gd name="T107" fmla="*/ 15 h 98"/>
              <a:gd name="T108" fmla="*/ 61 w 207"/>
              <a:gd name="T109" fmla="*/ 10 h 98"/>
              <a:gd name="T110" fmla="*/ 64 w 207"/>
              <a:gd name="T111" fmla="*/ 6 h 98"/>
              <a:gd name="T112" fmla="*/ 75 w 207"/>
              <a:gd name="T113" fmla="*/ 5 h 98"/>
              <a:gd name="T114" fmla="*/ 77 w 207"/>
              <a:gd name="T115" fmla="*/ 1 h 98"/>
              <a:gd name="T116" fmla="*/ 89 w 207"/>
              <a:gd name="T117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7" h="98">
                <a:moveTo>
                  <a:pt x="89" y="0"/>
                </a:moveTo>
                <a:lnTo>
                  <a:pt x="86" y="8"/>
                </a:lnTo>
                <a:lnTo>
                  <a:pt x="85" y="15"/>
                </a:lnTo>
                <a:lnTo>
                  <a:pt x="84" y="26"/>
                </a:lnTo>
                <a:lnTo>
                  <a:pt x="86" y="32"/>
                </a:lnTo>
                <a:lnTo>
                  <a:pt x="98" y="32"/>
                </a:lnTo>
                <a:lnTo>
                  <a:pt x="107" y="30"/>
                </a:lnTo>
                <a:lnTo>
                  <a:pt x="113" y="30"/>
                </a:lnTo>
                <a:lnTo>
                  <a:pt x="122" y="32"/>
                </a:lnTo>
                <a:lnTo>
                  <a:pt x="130" y="27"/>
                </a:lnTo>
                <a:lnTo>
                  <a:pt x="137" y="21"/>
                </a:lnTo>
                <a:lnTo>
                  <a:pt x="149" y="20"/>
                </a:lnTo>
                <a:lnTo>
                  <a:pt x="146" y="34"/>
                </a:lnTo>
                <a:lnTo>
                  <a:pt x="152" y="43"/>
                </a:lnTo>
                <a:lnTo>
                  <a:pt x="150" y="49"/>
                </a:lnTo>
                <a:lnTo>
                  <a:pt x="150" y="58"/>
                </a:lnTo>
                <a:lnTo>
                  <a:pt x="158" y="58"/>
                </a:lnTo>
                <a:lnTo>
                  <a:pt x="166" y="65"/>
                </a:lnTo>
                <a:lnTo>
                  <a:pt x="172" y="69"/>
                </a:lnTo>
                <a:lnTo>
                  <a:pt x="179" y="66"/>
                </a:lnTo>
                <a:lnTo>
                  <a:pt x="185" y="59"/>
                </a:lnTo>
                <a:lnTo>
                  <a:pt x="193" y="57"/>
                </a:lnTo>
                <a:lnTo>
                  <a:pt x="201" y="63"/>
                </a:lnTo>
                <a:lnTo>
                  <a:pt x="207" y="72"/>
                </a:lnTo>
                <a:lnTo>
                  <a:pt x="204" y="76"/>
                </a:lnTo>
                <a:lnTo>
                  <a:pt x="195" y="77"/>
                </a:lnTo>
                <a:lnTo>
                  <a:pt x="182" y="73"/>
                </a:lnTo>
                <a:lnTo>
                  <a:pt x="173" y="73"/>
                </a:lnTo>
                <a:lnTo>
                  <a:pt x="166" y="75"/>
                </a:lnTo>
                <a:lnTo>
                  <a:pt x="154" y="77"/>
                </a:lnTo>
                <a:lnTo>
                  <a:pt x="133" y="75"/>
                </a:lnTo>
                <a:lnTo>
                  <a:pt x="128" y="73"/>
                </a:lnTo>
                <a:lnTo>
                  <a:pt x="122" y="75"/>
                </a:lnTo>
                <a:lnTo>
                  <a:pt x="120" y="84"/>
                </a:lnTo>
                <a:lnTo>
                  <a:pt x="119" y="89"/>
                </a:lnTo>
                <a:lnTo>
                  <a:pt x="118" y="95"/>
                </a:lnTo>
                <a:lnTo>
                  <a:pt x="113" y="95"/>
                </a:lnTo>
                <a:lnTo>
                  <a:pt x="108" y="91"/>
                </a:lnTo>
                <a:lnTo>
                  <a:pt x="99" y="83"/>
                </a:lnTo>
                <a:lnTo>
                  <a:pt x="89" y="79"/>
                </a:lnTo>
                <a:lnTo>
                  <a:pt x="82" y="75"/>
                </a:lnTo>
                <a:lnTo>
                  <a:pt x="68" y="75"/>
                </a:lnTo>
                <a:lnTo>
                  <a:pt x="52" y="86"/>
                </a:lnTo>
                <a:lnTo>
                  <a:pt x="45" y="94"/>
                </a:lnTo>
                <a:lnTo>
                  <a:pt x="39" y="94"/>
                </a:lnTo>
                <a:lnTo>
                  <a:pt x="32" y="98"/>
                </a:lnTo>
                <a:lnTo>
                  <a:pt x="21" y="98"/>
                </a:lnTo>
                <a:lnTo>
                  <a:pt x="3" y="90"/>
                </a:lnTo>
                <a:lnTo>
                  <a:pt x="0" y="63"/>
                </a:lnTo>
                <a:lnTo>
                  <a:pt x="22" y="46"/>
                </a:lnTo>
                <a:lnTo>
                  <a:pt x="19" y="19"/>
                </a:lnTo>
                <a:lnTo>
                  <a:pt x="34" y="19"/>
                </a:lnTo>
                <a:lnTo>
                  <a:pt x="44" y="16"/>
                </a:lnTo>
                <a:lnTo>
                  <a:pt x="53" y="15"/>
                </a:lnTo>
                <a:lnTo>
                  <a:pt x="61" y="10"/>
                </a:lnTo>
                <a:lnTo>
                  <a:pt x="64" y="6"/>
                </a:lnTo>
                <a:lnTo>
                  <a:pt x="75" y="5"/>
                </a:lnTo>
                <a:lnTo>
                  <a:pt x="77" y="1"/>
                </a:lnTo>
                <a:lnTo>
                  <a:pt x="89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26" name="Freeform 1024" title="MI-10">
            <a:extLst>
              <a:ext uri="{FF2B5EF4-FFF2-40B4-BE49-F238E27FC236}">
                <a16:creationId xmlns:a16="http://schemas.microsoft.com/office/drawing/2014/main" id="{69239A93-313F-1DCB-E7BA-214509E087C0}"/>
              </a:ext>
            </a:extLst>
          </p:cNvPr>
          <p:cNvSpPr>
            <a:spLocks/>
          </p:cNvSpPr>
          <p:nvPr/>
        </p:nvSpPr>
        <p:spPr bwMode="auto">
          <a:xfrm>
            <a:off x="4713682" y="3074787"/>
            <a:ext cx="162676" cy="117547"/>
          </a:xfrm>
          <a:custGeom>
            <a:avLst/>
            <a:gdLst>
              <a:gd name="T0" fmla="*/ 98 w 155"/>
              <a:gd name="T1" fmla="*/ 64 h 112"/>
              <a:gd name="T2" fmla="*/ 101 w 155"/>
              <a:gd name="T3" fmla="*/ 91 h 112"/>
              <a:gd name="T4" fmla="*/ 79 w 155"/>
              <a:gd name="T5" fmla="*/ 107 h 112"/>
              <a:gd name="T6" fmla="*/ 54 w 155"/>
              <a:gd name="T7" fmla="*/ 96 h 112"/>
              <a:gd name="T8" fmla="*/ 32 w 155"/>
              <a:gd name="T9" fmla="*/ 112 h 112"/>
              <a:gd name="T10" fmla="*/ 7 w 155"/>
              <a:gd name="T11" fmla="*/ 101 h 112"/>
              <a:gd name="T12" fmla="*/ 2 w 155"/>
              <a:gd name="T13" fmla="*/ 105 h 112"/>
              <a:gd name="T14" fmla="*/ 3 w 155"/>
              <a:gd name="T15" fmla="*/ 98 h 112"/>
              <a:gd name="T16" fmla="*/ 4 w 155"/>
              <a:gd name="T17" fmla="*/ 89 h 112"/>
              <a:gd name="T18" fmla="*/ 4 w 155"/>
              <a:gd name="T19" fmla="*/ 75 h 112"/>
              <a:gd name="T20" fmla="*/ 0 w 155"/>
              <a:gd name="T21" fmla="*/ 66 h 112"/>
              <a:gd name="T22" fmla="*/ 0 w 155"/>
              <a:gd name="T23" fmla="*/ 61 h 112"/>
              <a:gd name="T24" fmla="*/ 3 w 155"/>
              <a:gd name="T25" fmla="*/ 56 h 112"/>
              <a:gd name="T26" fmla="*/ 16 w 155"/>
              <a:gd name="T27" fmla="*/ 47 h 112"/>
              <a:gd name="T28" fmla="*/ 25 w 155"/>
              <a:gd name="T29" fmla="*/ 47 h 112"/>
              <a:gd name="T30" fmla="*/ 32 w 155"/>
              <a:gd name="T31" fmla="*/ 43 h 112"/>
              <a:gd name="T32" fmla="*/ 30 w 155"/>
              <a:gd name="T33" fmla="*/ 39 h 112"/>
              <a:gd name="T34" fmla="*/ 24 w 155"/>
              <a:gd name="T35" fmla="*/ 36 h 112"/>
              <a:gd name="T36" fmla="*/ 23 w 155"/>
              <a:gd name="T37" fmla="*/ 36 h 112"/>
              <a:gd name="T38" fmla="*/ 19 w 155"/>
              <a:gd name="T39" fmla="*/ 33 h 112"/>
              <a:gd name="T40" fmla="*/ 18 w 155"/>
              <a:gd name="T41" fmla="*/ 26 h 112"/>
              <a:gd name="T42" fmla="*/ 18 w 155"/>
              <a:gd name="T43" fmla="*/ 21 h 112"/>
              <a:gd name="T44" fmla="*/ 27 w 155"/>
              <a:gd name="T45" fmla="*/ 12 h 112"/>
              <a:gd name="T46" fmla="*/ 29 w 155"/>
              <a:gd name="T47" fmla="*/ 7 h 112"/>
              <a:gd name="T48" fmla="*/ 27 w 155"/>
              <a:gd name="T49" fmla="*/ 4 h 112"/>
              <a:gd name="T50" fmla="*/ 35 w 155"/>
              <a:gd name="T51" fmla="*/ 3 h 112"/>
              <a:gd name="T52" fmla="*/ 39 w 155"/>
              <a:gd name="T53" fmla="*/ 2 h 112"/>
              <a:gd name="T54" fmla="*/ 40 w 155"/>
              <a:gd name="T55" fmla="*/ 0 h 112"/>
              <a:gd name="T56" fmla="*/ 48 w 155"/>
              <a:gd name="T57" fmla="*/ 1 h 112"/>
              <a:gd name="T58" fmla="*/ 54 w 155"/>
              <a:gd name="T59" fmla="*/ 6 h 112"/>
              <a:gd name="T60" fmla="*/ 68 w 155"/>
              <a:gd name="T61" fmla="*/ 11 h 112"/>
              <a:gd name="T62" fmla="*/ 80 w 155"/>
              <a:gd name="T63" fmla="*/ 11 h 112"/>
              <a:gd name="T64" fmla="*/ 87 w 155"/>
              <a:gd name="T65" fmla="*/ 14 h 112"/>
              <a:gd name="T66" fmla="*/ 91 w 155"/>
              <a:gd name="T67" fmla="*/ 20 h 112"/>
              <a:gd name="T68" fmla="*/ 103 w 155"/>
              <a:gd name="T69" fmla="*/ 22 h 112"/>
              <a:gd name="T70" fmla="*/ 120 w 155"/>
              <a:gd name="T71" fmla="*/ 29 h 112"/>
              <a:gd name="T72" fmla="*/ 124 w 155"/>
              <a:gd name="T73" fmla="*/ 31 h 112"/>
              <a:gd name="T74" fmla="*/ 138 w 155"/>
              <a:gd name="T75" fmla="*/ 33 h 112"/>
              <a:gd name="T76" fmla="*/ 147 w 155"/>
              <a:gd name="T77" fmla="*/ 36 h 112"/>
              <a:gd name="T78" fmla="*/ 149 w 155"/>
              <a:gd name="T79" fmla="*/ 44 h 112"/>
              <a:gd name="T80" fmla="*/ 155 w 155"/>
              <a:gd name="T81" fmla="*/ 53 h 112"/>
              <a:gd name="T82" fmla="*/ 145 w 155"/>
              <a:gd name="T83" fmla="*/ 59 h 112"/>
              <a:gd name="T84" fmla="*/ 120 w 155"/>
              <a:gd name="T85" fmla="*/ 48 h 112"/>
              <a:gd name="T86" fmla="*/ 98 w 155"/>
              <a:gd name="T87" fmla="*/ 64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5" h="112">
                <a:moveTo>
                  <a:pt x="98" y="64"/>
                </a:moveTo>
                <a:lnTo>
                  <a:pt x="101" y="91"/>
                </a:lnTo>
                <a:lnTo>
                  <a:pt x="79" y="107"/>
                </a:lnTo>
                <a:lnTo>
                  <a:pt x="54" y="96"/>
                </a:lnTo>
                <a:lnTo>
                  <a:pt x="32" y="112"/>
                </a:lnTo>
                <a:lnTo>
                  <a:pt x="7" y="101"/>
                </a:lnTo>
                <a:lnTo>
                  <a:pt x="2" y="105"/>
                </a:lnTo>
                <a:lnTo>
                  <a:pt x="3" y="98"/>
                </a:lnTo>
                <a:lnTo>
                  <a:pt x="4" y="89"/>
                </a:lnTo>
                <a:lnTo>
                  <a:pt x="4" y="75"/>
                </a:lnTo>
                <a:lnTo>
                  <a:pt x="0" y="66"/>
                </a:lnTo>
                <a:lnTo>
                  <a:pt x="0" y="61"/>
                </a:lnTo>
                <a:lnTo>
                  <a:pt x="3" y="56"/>
                </a:lnTo>
                <a:lnTo>
                  <a:pt x="16" y="47"/>
                </a:lnTo>
                <a:lnTo>
                  <a:pt x="25" y="47"/>
                </a:lnTo>
                <a:lnTo>
                  <a:pt x="32" y="43"/>
                </a:lnTo>
                <a:lnTo>
                  <a:pt x="30" y="39"/>
                </a:lnTo>
                <a:lnTo>
                  <a:pt x="24" y="36"/>
                </a:lnTo>
                <a:lnTo>
                  <a:pt x="23" y="36"/>
                </a:lnTo>
                <a:lnTo>
                  <a:pt x="19" y="33"/>
                </a:lnTo>
                <a:lnTo>
                  <a:pt x="18" y="26"/>
                </a:lnTo>
                <a:lnTo>
                  <a:pt x="18" y="21"/>
                </a:lnTo>
                <a:lnTo>
                  <a:pt x="27" y="12"/>
                </a:lnTo>
                <a:lnTo>
                  <a:pt x="29" y="7"/>
                </a:lnTo>
                <a:lnTo>
                  <a:pt x="27" y="4"/>
                </a:lnTo>
                <a:lnTo>
                  <a:pt x="35" y="3"/>
                </a:lnTo>
                <a:lnTo>
                  <a:pt x="39" y="2"/>
                </a:lnTo>
                <a:lnTo>
                  <a:pt x="40" y="0"/>
                </a:lnTo>
                <a:lnTo>
                  <a:pt x="48" y="1"/>
                </a:lnTo>
                <a:lnTo>
                  <a:pt x="54" y="6"/>
                </a:lnTo>
                <a:lnTo>
                  <a:pt x="68" y="11"/>
                </a:lnTo>
                <a:lnTo>
                  <a:pt x="80" y="11"/>
                </a:lnTo>
                <a:lnTo>
                  <a:pt x="87" y="14"/>
                </a:lnTo>
                <a:lnTo>
                  <a:pt x="91" y="20"/>
                </a:lnTo>
                <a:lnTo>
                  <a:pt x="103" y="22"/>
                </a:lnTo>
                <a:lnTo>
                  <a:pt x="120" y="29"/>
                </a:lnTo>
                <a:lnTo>
                  <a:pt x="124" y="31"/>
                </a:lnTo>
                <a:lnTo>
                  <a:pt x="138" y="33"/>
                </a:lnTo>
                <a:lnTo>
                  <a:pt x="147" y="36"/>
                </a:lnTo>
                <a:lnTo>
                  <a:pt x="149" y="44"/>
                </a:lnTo>
                <a:lnTo>
                  <a:pt x="155" y="53"/>
                </a:lnTo>
                <a:lnTo>
                  <a:pt x="145" y="59"/>
                </a:lnTo>
                <a:lnTo>
                  <a:pt x="120" y="48"/>
                </a:lnTo>
                <a:lnTo>
                  <a:pt x="98" y="64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27" name="Freeform 1023" title="MI-9">
            <a:extLst>
              <a:ext uri="{FF2B5EF4-FFF2-40B4-BE49-F238E27FC236}">
                <a16:creationId xmlns:a16="http://schemas.microsoft.com/office/drawing/2014/main" id="{C3C7FDAD-D123-A886-CBBF-1D1949E852DD}"/>
              </a:ext>
            </a:extLst>
          </p:cNvPr>
          <p:cNvSpPr>
            <a:spLocks/>
          </p:cNvSpPr>
          <p:nvPr/>
        </p:nvSpPr>
        <p:spPr bwMode="auto">
          <a:xfrm>
            <a:off x="4747266" y="3125164"/>
            <a:ext cx="139587" cy="142735"/>
          </a:xfrm>
          <a:custGeom>
            <a:avLst/>
            <a:gdLst>
              <a:gd name="T0" fmla="*/ 122 w 133"/>
              <a:gd name="T1" fmla="*/ 101 h 136"/>
              <a:gd name="T2" fmla="*/ 118 w 133"/>
              <a:gd name="T3" fmla="*/ 113 h 136"/>
              <a:gd name="T4" fmla="*/ 118 w 133"/>
              <a:gd name="T5" fmla="*/ 123 h 136"/>
              <a:gd name="T6" fmla="*/ 112 w 133"/>
              <a:gd name="T7" fmla="*/ 129 h 136"/>
              <a:gd name="T8" fmla="*/ 103 w 133"/>
              <a:gd name="T9" fmla="*/ 133 h 136"/>
              <a:gd name="T10" fmla="*/ 102 w 133"/>
              <a:gd name="T11" fmla="*/ 136 h 136"/>
              <a:gd name="T12" fmla="*/ 77 w 133"/>
              <a:gd name="T13" fmla="*/ 125 h 136"/>
              <a:gd name="T14" fmla="*/ 74 w 133"/>
              <a:gd name="T15" fmla="*/ 98 h 136"/>
              <a:gd name="T16" fmla="*/ 49 w 133"/>
              <a:gd name="T17" fmla="*/ 87 h 136"/>
              <a:gd name="T18" fmla="*/ 27 w 133"/>
              <a:gd name="T19" fmla="*/ 102 h 136"/>
              <a:gd name="T20" fmla="*/ 2 w 133"/>
              <a:gd name="T21" fmla="*/ 91 h 136"/>
              <a:gd name="T22" fmla="*/ 0 w 133"/>
              <a:gd name="T23" fmla="*/ 64 h 136"/>
              <a:gd name="T24" fmla="*/ 22 w 133"/>
              <a:gd name="T25" fmla="*/ 48 h 136"/>
              <a:gd name="T26" fmla="*/ 47 w 133"/>
              <a:gd name="T27" fmla="*/ 59 h 136"/>
              <a:gd name="T28" fmla="*/ 69 w 133"/>
              <a:gd name="T29" fmla="*/ 43 h 136"/>
              <a:gd name="T30" fmla="*/ 66 w 133"/>
              <a:gd name="T31" fmla="*/ 16 h 136"/>
              <a:gd name="T32" fmla="*/ 88 w 133"/>
              <a:gd name="T33" fmla="*/ 0 h 136"/>
              <a:gd name="T34" fmla="*/ 113 w 133"/>
              <a:gd name="T35" fmla="*/ 11 h 136"/>
              <a:gd name="T36" fmla="*/ 123 w 133"/>
              <a:gd name="T37" fmla="*/ 5 h 136"/>
              <a:gd name="T38" fmla="*/ 125 w 133"/>
              <a:gd name="T39" fmla="*/ 8 h 136"/>
              <a:gd name="T40" fmla="*/ 130 w 133"/>
              <a:gd name="T41" fmla="*/ 16 h 136"/>
              <a:gd name="T42" fmla="*/ 121 w 133"/>
              <a:gd name="T43" fmla="*/ 13 h 136"/>
              <a:gd name="T44" fmla="*/ 117 w 133"/>
              <a:gd name="T45" fmla="*/ 14 h 136"/>
              <a:gd name="T46" fmla="*/ 115 w 133"/>
              <a:gd name="T47" fmla="*/ 21 h 136"/>
              <a:gd name="T48" fmla="*/ 119 w 133"/>
              <a:gd name="T49" fmla="*/ 26 h 136"/>
              <a:gd name="T50" fmla="*/ 124 w 133"/>
              <a:gd name="T51" fmla="*/ 33 h 136"/>
              <a:gd name="T52" fmla="*/ 128 w 133"/>
              <a:gd name="T53" fmla="*/ 45 h 136"/>
              <a:gd name="T54" fmla="*/ 130 w 133"/>
              <a:gd name="T55" fmla="*/ 53 h 136"/>
              <a:gd name="T56" fmla="*/ 132 w 133"/>
              <a:gd name="T57" fmla="*/ 66 h 136"/>
              <a:gd name="T58" fmla="*/ 132 w 133"/>
              <a:gd name="T59" fmla="*/ 75 h 136"/>
              <a:gd name="T60" fmla="*/ 133 w 133"/>
              <a:gd name="T61" fmla="*/ 86 h 136"/>
              <a:gd name="T62" fmla="*/ 131 w 133"/>
              <a:gd name="T63" fmla="*/ 93 h 136"/>
              <a:gd name="T64" fmla="*/ 127 w 133"/>
              <a:gd name="T65" fmla="*/ 98 h 136"/>
              <a:gd name="T66" fmla="*/ 122 w 133"/>
              <a:gd name="T67" fmla="*/ 101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3" h="136">
                <a:moveTo>
                  <a:pt x="122" y="101"/>
                </a:moveTo>
                <a:lnTo>
                  <a:pt x="118" y="113"/>
                </a:lnTo>
                <a:lnTo>
                  <a:pt x="118" y="123"/>
                </a:lnTo>
                <a:lnTo>
                  <a:pt x="112" y="129"/>
                </a:lnTo>
                <a:lnTo>
                  <a:pt x="103" y="133"/>
                </a:lnTo>
                <a:lnTo>
                  <a:pt x="102" y="136"/>
                </a:lnTo>
                <a:lnTo>
                  <a:pt x="77" y="125"/>
                </a:lnTo>
                <a:lnTo>
                  <a:pt x="74" y="98"/>
                </a:lnTo>
                <a:lnTo>
                  <a:pt x="49" y="87"/>
                </a:lnTo>
                <a:lnTo>
                  <a:pt x="27" y="102"/>
                </a:lnTo>
                <a:lnTo>
                  <a:pt x="2" y="91"/>
                </a:lnTo>
                <a:lnTo>
                  <a:pt x="0" y="64"/>
                </a:lnTo>
                <a:lnTo>
                  <a:pt x="22" y="48"/>
                </a:lnTo>
                <a:lnTo>
                  <a:pt x="47" y="59"/>
                </a:lnTo>
                <a:lnTo>
                  <a:pt x="69" y="43"/>
                </a:lnTo>
                <a:lnTo>
                  <a:pt x="66" y="16"/>
                </a:lnTo>
                <a:lnTo>
                  <a:pt x="88" y="0"/>
                </a:lnTo>
                <a:lnTo>
                  <a:pt x="113" y="11"/>
                </a:lnTo>
                <a:lnTo>
                  <a:pt x="123" y="5"/>
                </a:lnTo>
                <a:lnTo>
                  <a:pt x="125" y="8"/>
                </a:lnTo>
                <a:lnTo>
                  <a:pt x="130" y="16"/>
                </a:lnTo>
                <a:lnTo>
                  <a:pt x="121" y="13"/>
                </a:lnTo>
                <a:lnTo>
                  <a:pt x="117" y="14"/>
                </a:lnTo>
                <a:lnTo>
                  <a:pt x="115" y="21"/>
                </a:lnTo>
                <a:lnTo>
                  <a:pt x="119" y="26"/>
                </a:lnTo>
                <a:lnTo>
                  <a:pt x="124" y="33"/>
                </a:lnTo>
                <a:lnTo>
                  <a:pt x="128" y="45"/>
                </a:lnTo>
                <a:lnTo>
                  <a:pt x="130" y="53"/>
                </a:lnTo>
                <a:lnTo>
                  <a:pt x="132" y="66"/>
                </a:lnTo>
                <a:lnTo>
                  <a:pt x="132" y="75"/>
                </a:lnTo>
                <a:lnTo>
                  <a:pt x="133" y="86"/>
                </a:lnTo>
                <a:lnTo>
                  <a:pt x="131" y="93"/>
                </a:lnTo>
                <a:lnTo>
                  <a:pt x="127" y="98"/>
                </a:lnTo>
                <a:lnTo>
                  <a:pt x="122" y="101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28" name="Freeform 1022" title="MI-8">
            <a:extLst>
              <a:ext uri="{FF2B5EF4-FFF2-40B4-BE49-F238E27FC236}">
                <a16:creationId xmlns:a16="http://schemas.microsoft.com/office/drawing/2014/main" id="{96D60C86-4AE9-3E98-E9FD-38B6A1E1AF4B}"/>
              </a:ext>
            </a:extLst>
          </p:cNvPr>
          <p:cNvSpPr>
            <a:spLocks/>
          </p:cNvSpPr>
          <p:nvPr/>
        </p:nvSpPr>
        <p:spPr bwMode="auto">
          <a:xfrm>
            <a:off x="4643364" y="3147204"/>
            <a:ext cx="106002" cy="181568"/>
          </a:xfrm>
          <a:custGeom>
            <a:avLst/>
            <a:gdLst>
              <a:gd name="T0" fmla="*/ 82 w 101"/>
              <a:gd name="T1" fmla="*/ 113 h 173"/>
              <a:gd name="T2" fmla="*/ 60 w 101"/>
              <a:gd name="T3" fmla="*/ 130 h 173"/>
              <a:gd name="T4" fmla="*/ 63 w 101"/>
              <a:gd name="T5" fmla="*/ 157 h 173"/>
              <a:gd name="T6" fmla="*/ 41 w 101"/>
              <a:gd name="T7" fmla="*/ 173 h 173"/>
              <a:gd name="T8" fmla="*/ 16 w 101"/>
              <a:gd name="T9" fmla="*/ 162 h 173"/>
              <a:gd name="T10" fmla="*/ 3 w 101"/>
              <a:gd name="T11" fmla="*/ 170 h 173"/>
              <a:gd name="T12" fmla="*/ 7 w 101"/>
              <a:gd name="T13" fmla="*/ 159 h 173"/>
              <a:gd name="T14" fmla="*/ 8 w 101"/>
              <a:gd name="T15" fmla="*/ 147 h 173"/>
              <a:gd name="T16" fmla="*/ 3 w 101"/>
              <a:gd name="T17" fmla="*/ 139 h 173"/>
              <a:gd name="T18" fmla="*/ 0 w 101"/>
              <a:gd name="T19" fmla="*/ 131 h 173"/>
              <a:gd name="T20" fmla="*/ 1 w 101"/>
              <a:gd name="T21" fmla="*/ 125 h 173"/>
              <a:gd name="T22" fmla="*/ 6 w 101"/>
              <a:gd name="T23" fmla="*/ 117 h 173"/>
              <a:gd name="T24" fmla="*/ 11 w 101"/>
              <a:gd name="T25" fmla="*/ 110 h 173"/>
              <a:gd name="T26" fmla="*/ 14 w 101"/>
              <a:gd name="T27" fmla="*/ 100 h 173"/>
              <a:gd name="T28" fmla="*/ 14 w 101"/>
              <a:gd name="T29" fmla="*/ 83 h 173"/>
              <a:gd name="T30" fmla="*/ 11 w 101"/>
              <a:gd name="T31" fmla="*/ 67 h 173"/>
              <a:gd name="T32" fmla="*/ 11 w 101"/>
              <a:gd name="T33" fmla="*/ 60 h 173"/>
              <a:gd name="T34" fmla="*/ 20 w 101"/>
              <a:gd name="T35" fmla="*/ 55 h 173"/>
              <a:gd name="T36" fmla="*/ 22 w 101"/>
              <a:gd name="T37" fmla="*/ 42 h 173"/>
              <a:gd name="T38" fmla="*/ 27 w 101"/>
              <a:gd name="T39" fmla="*/ 35 h 173"/>
              <a:gd name="T40" fmla="*/ 28 w 101"/>
              <a:gd name="T41" fmla="*/ 33 h 173"/>
              <a:gd name="T42" fmla="*/ 38 w 101"/>
              <a:gd name="T43" fmla="*/ 29 h 173"/>
              <a:gd name="T44" fmla="*/ 45 w 101"/>
              <a:gd name="T45" fmla="*/ 22 h 173"/>
              <a:gd name="T46" fmla="*/ 48 w 101"/>
              <a:gd name="T47" fmla="*/ 11 h 173"/>
              <a:gd name="T48" fmla="*/ 52 w 101"/>
              <a:gd name="T49" fmla="*/ 3 h 173"/>
              <a:gd name="T50" fmla="*/ 56 w 101"/>
              <a:gd name="T51" fmla="*/ 0 h 173"/>
              <a:gd name="T52" fmla="*/ 54 w 101"/>
              <a:gd name="T53" fmla="*/ 22 h 173"/>
              <a:gd name="T54" fmla="*/ 53 w 101"/>
              <a:gd name="T55" fmla="*/ 34 h 173"/>
              <a:gd name="T56" fmla="*/ 55 w 101"/>
              <a:gd name="T57" fmla="*/ 42 h 173"/>
              <a:gd name="T58" fmla="*/ 58 w 101"/>
              <a:gd name="T59" fmla="*/ 46 h 173"/>
              <a:gd name="T60" fmla="*/ 64 w 101"/>
              <a:gd name="T61" fmla="*/ 47 h 173"/>
              <a:gd name="T62" fmla="*/ 67 w 101"/>
              <a:gd name="T63" fmla="*/ 41 h 173"/>
              <a:gd name="T64" fmla="*/ 69 w 101"/>
              <a:gd name="T65" fmla="*/ 36 h 173"/>
              <a:gd name="T66" fmla="*/ 74 w 101"/>
              <a:gd name="T67" fmla="*/ 32 h 173"/>
              <a:gd name="T68" fmla="*/ 99 w 101"/>
              <a:gd name="T69" fmla="*/ 43 h 173"/>
              <a:gd name="T70" fmla="*/ 101 w 101"/>
              <a:gd name="T71" fmla="*/ 70 h 173"/>
              <a:gd name="T72" fmla="*/ 79 w 101"/>
              <a:gd name="T73" fmla="*/ 86 h 173"/>
              <a:gd name="T74" fmla="*/ 82 w 101"/>
              <a:gd name="T75" fmla="*/ 113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1" h="173">
                <a:moveTo>
                  <a:pt x="82" y="113"/>
                </a:moveTo>
                <a:lnTo>
                  <a:pt x="60" y="130"/>
                </a:lnTo>
                <a:lnTo>
                  <a:pt x="63" y="157"/>
                </a:lnTo>
                <a:lnTo>
                  <a:pt x="41" y="173"/>
                </a:lnTo>
                <a:lnTo>
                  <a:pt x="16" y="162"/>
                </a:lnTo>
                <a:lnTo>
                  <a:pt x="3" y="170"/>
                </a:lnTo>
                <a:lnTo>
                  <a:pt x="7" y="159"/>
                </a:lnTo>
                <a:lnTo>
                  <a:pt x="8" y="147"/>
                </a:lnTo>
                <a:lnTo>
                  <a:pt x="3" y="139"/>
                </a:lnTo>
                <a:lnTo>
                  <a:pt x="0" y="131"/>
                </a:lnTo>
                <a:lnTo>
                  <a:pt x="1" y="125"/>
                </a:lnTo>
                <a:lnTo>
                  <a:pt x="6" y="117"/>
                </a:lnTo>
                <a:lnTo>
                  <a:pt x="11" y="110"/>
                </a:lnTo>
                <a:lnTo>
                  <a:pt x="14" y="100"/>
                </a:lnTo>
                <a:lnTo>
                  <a:pt x="14" y="83"/>
                </a:lnTo>
                <a:lnTo>
                  <a:pt x="11" y="67"/>
                </a:lnTo>
                <a:lnTo>
                  <a:pt x="11" y="60"/>
                </a:lnTo>
                <a:lnTo>
                  <a:pt x="20" y="55"/>
                </a:lnTo>
                <a:lnTo>
                  <a:pt x="22" y="42"/>
                </a:lnTo>
                <a:lnTo>
                  <a:pt x="27" y="35"/>
                </a:lnTo>
                <a:lnTo>
                  <a:pt x="28" y="33"/>
                </a:lnTo>
                <a:lnTo>
                  <a:pt x="38" y="29"/>
                </a:lnTo>
                <a:lnTo>
                  <a:pt x="45" y="22"/>
                </a:lnTo>
                <a:lnTo>
                  <a:pt x="48" y="11"/>
                </a:lnTo>
                <a:lnTo>
                  <a:pt x="52" y="3"/>
                </a:lnTo>
                <a:lnTo>
                  <a:pt x="56" y="0"/>
                </a:lnTo>
                <a:lnTo>
                  <a:pt x="54" y="22"/>
                </a:lnTo>
                <a:lnTo>
                  <a:pt x="53" y="34"/>
                </a:lnTo>
                <a:lnTo>
                  <a:pt x="55" y="42"/>
                </a:lnTo>
                <a:lnTo>
                  <a:pt x="58" y="46"/>
                </a:lnTo>
                <a:lnTo>
                  <a:pt x="64" y="47"/>
                </a:lnTo>
                <a:lnTo>
                  <a:pt x="67" y="41"/>
                </a:lnTo>
                <a:lnTo>
                  <a:pt x="69" y="36"/>
                </a:lnTo>
                <a:lnTo>
                  <a:pt x="74" y="32"/>
                </a:lnTo>
                <a:lnTo>
                  <a:pt x="99" y="43"/>
                </a:lnTo>
                <a:lnTo>
                  <a:pt x="101" y="70"/>
                </a:lnTo>
                <a:lnTo>
                  <a:pt x="79" y="86"/>
                </a:lnTo>
                <a:lnTo>
                  <a:pt x="82" y="113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29" name="Freeform 1028" title="MI-7">
            <a:extLst>
              <a:ext uri="{FF2B5EF4-FFF2-40B4-BE49-F238E27FC236}">
                <a16:creationId xmlns:a16="http://schemas.microsoft.com/office/drawing/2014/main" id="{6AFE6556-0D9B-0B6E-8E55-BCFDEB9DB9DD}"/>
              </a:ext>
            </a:extLst>
          </p:cNvPr>
          <p:cNvSpPr>
            <a:spLocks/>
          </p:cNvSpPr>
          <p:nvPr/>
        </p:nvSpPr>
        <p:spPr bwMode="auto">
          <a:xfrm>
            <a:off x="4706339" y="3216473"/>
            <a:ext cx="121745" cy="147983"/>
          </a:xfrm>
          <a:custGeom>
            <a:avLst/>
            <a:gdLst>
              <a:gd name="T0" fmla="*/ 22 w 116"/>
              <a:gd name="T1" fmla="*/ 47 h 141"/>
              <a:gd name="T2" fmla="*/ 19 w 116"/>
              <a:gd name="T3" fmla="*/ 20 h 141"/>
              <a:gd name="T4" fmla="*/ 41 w 116"/>
              <a:gd name="T5" fmla="*/ 4 h 141"/>
              <a:gd name="T6" fmla="*/ 66 w 116"/>
              <a:gd name="T7" fmla="*/ 15 h 141"/>
              <a:gd name="T8" fmla="*/ 88 w 116"/>
              <a:gd name="T9" fmla="*/ 0 h 141"/>
              <a:gd name="T10" fmla="*/ 113 w 116"/>
              <a:gd name="T11" fmla="*/ 11 h 141"/>
              <a:gd name="T12" fmla="*/ 116 w 116"/>
              <a:gd name="T13" fmla="*/ 38 h 141"/>
              <a:gd name="T14" fmla="*/ 94 w 116"/>
              <a:gd name="T15" fmla="*/ 54 h 141"/>
              <a:gd name="T16" fmla="*/ 97 w 116"/>
              <a:gd name="T17" fmla="*/ 81 h 141"/>
              <a:gd name="T18" fmla="*/ 75 w 116"/>
              <a:gd name="T19" fmla="*/ 97 h 141"/>
              <a:gd name="T20" fmla="*/ 77 w 116"/>
              <a:gd name="T21" fmla="*/ 125 h 141"/>
              <a:gd name="T22" fmla="*/ 55 w 116"/>
              <a:gd name="T23" fmla="*/ 141 h 141"/>
              <a:gd name="T24" fmla="*/ 31 w 116"/>
              <a:gd name="T25" fmla="*/ 129 h 141"/>
              <a:gd name="T26" fmla="*/ 28 w 116"/>
              <a:gd name="T27" fmla="*/ 102 h 141"/>
              <a:gd name="T28" fmla="*/ 3 w 116"/>
              <a:gd name="T29" fmla="*/ 91 h 141"/>
              <a:gd name="T30" fmla="*/ 0 w 116"/>
              <a:gd name="T31" fmla="*/ 64 h 141"/>
              <a:gd name="T32" fmla="*/ 22 w 116"/>
              <a:gd name="T33" fmla="*/ 47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" h="141">
                <a:moveTo>
                  <a:pt x="22" y="47"/>
                </a:moveTo>
                <a:lnTo>
                  <a:pt x="19" y="20"/>
                </a:lnTo>
                <a:lnTo>
                  <a:pt x="41" y="4"/>
                </a:lnTo>
                <a:lnTo>
                  <a:pt x="66" y="15"/>
                </a:lnTo>
                <a:lnTo>
                  <a:pt x="88" y="0"/>
                </a:lnTo>
                <a:lnTo>
                  <a:pt x="113" y="11"/>
                </a:lnTo>
                <a:lnTo>
                  <a:pt x="116" y="38"/>
                </a:lnTo>
                <a:lnTo>
                  <a:pt x="94" y="54"/>
                </a:lnTo>
                <a:lnTo>
                  <a:pt x="97" y="81"/>
                </a:lnTo>
                <a:lnTo>
                  <a:pt x="75" y="97"/>
                </a:lnTo>
                <a:lnTo>
                  <a:pt x="77" y="125"/>
                </a:lnTo>
                <a:lnTo>
                  <a:pt x="55" y="141"/>
                </a:lnTo>
                <a:lnTo>
                  <a:pt x="31" y="129"/>
                </a:lnTo>
                <a:lnTo>
                  <a:pt x="28" y="102"/>
                </a:lnTo>
                <a:lnTo>
                  <a:pt x="3" y="91"/>
                </a:lnTo>
                <a:lnTo>
                  <a:pt x="0" y="64"/>
                </a:lnTo>
                <a:lnTo>
                  <a:pt x="22" y="47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30" name="Freeform 1027" title="MI-6">
            <a:extLst>
              <a:ext uri="{FF2B5EF4-FFF2-40B4-BE49-F238E27FC236}">
                <a16:creationId xmlns:a16="http://schemas.microsoft.com/office/drawing/2014/main" id="{E1A0D952-FDB4-021C-C5B3-34B1D2D27440}"/>
              </a:ext>
            </a:extLst>
          </p:cNvPr>
          <p:cNvSpPr>
            <a:spLocks/>
          </p:cNvSpPr>
          <p:nvPr/>
        </p:nvSpPr>
        <p:spPr bwMode="auto">
          <a:xfrm>
            <a:off x="4804986" y="3242711"/>
            <a:ext cx="166874" cy="111249"/>
          </a:xfrm>
          <a:custGeom>
            <a:avLst/>
            <a:gdLst>
              <a:gd name="T0" fmla="*/ 104 w 159"/>
              <a:gd name="T1" fmla="*/ 9 h 106"/>
              <a:gd name="T2" fmla="*/ 111 w 159"/>
              <a:gd name="T3" fmla="*/ 5 h 106"/>
              <a:gd name="T4" fmla="*/ 119 w 159"/>
              <a:gd name="T5" fmla="*/ 0 h 106"/>
              <a:gd name="T6" fmla="*/ 124 w 159"/>
              <a:gd name="T7" fmla="*/ 0 h 106"/>
              <a:gd name="T8" fmla="*/ 130 w 159"/>
              <a:gd name="T9" fmla="*/ 5 h 106"/>
              <a:gd name="T10" fmla="*/ 134 w 159"/>
              <a:gd name="T11" fmla="*/ 12 h 106"/>
              <a:gd name="T12" fmla="*/ 141 w 159"/>
              <a:gd name="T13" fmla="*/ 27 h 106"/>
              <a:gd name="T14" fmla="*/ 146 w 159"/>
              <a:gd name="T15" fmla="*/ 39 h 106"/>
              <a:gd name="T16" fmla="*/ 147 w 159"/>
              <a:gd name="T17" fmla="*/ 48 h 106"/>
              <a:gd name="T18" fmla="*/ 151 w 159"/>
              <a:gd name="T19" fmla="*/ 56 h 106"/>
              <a:gd name="T20" fmla="*/ 154 w 159"/>
              <a:gd name="T21" fmla="*/ 67 h 106"/>
              <a:gd name="T22" fmla="*/ 155 w 159"/>
              <a:gd name="T23" fmla="*/ 77 h 106"/>
              <a:gd name="T24" fmla="*/ 159 w 159"/>
              <a:gd name="T25" fmla="*/ 88 h 106"/>
              <a:gd name="T26" fmla="*/ 159 w 159"/>
              <a:gd name="T27" fmla="*/ 89 h 106"/>
              <a:gd name="T28" fmla="*/ 149 w 159"/>
              <a:gd name="T29" fmla="*/ 96 h 106"/>
              <a:gd name="T30" fmla="*/ 125 w 159"/>
              <a:gd name="T31" fmla="*/ 85 h 106"/>
              <a:gd name="T32" fmla="*/ 103 w 159"/>
              <a:gd name="T33" fmla="*/ 101 h 106"/>
              <a:gd name="T34" fmla="*/ 78 w 159"/>
              <a:gd name="T35" fmla="*/ 90 h 106"/>
              <a:gd name="T36" fmla="*/ 55 w 159"/>
              <a:gd name="T37" fmla="*/ 106 h 106"/>
              <a:gd name="T38" fmla="*/ 31 w 159"/>
              <a:gd name="T39" fmla="*/ 94 h 106"/>
              <a:gd name="T40" fmla="*/ 28 w 159"/>
              <a:gd name="T41" fmla="*/ 67 h 106"/>
              <a:gd name="T42" fmla="*/ 3 w 159"/>
              <a:gd name="T43" fmla="*/ 56 h 106"/>
              <a:gd name="T44" fmla="*/ 0 w 159"/>
              <a:gd name="T45" fmla="*/ 29 h 106"/>
              <a:gd name="T46" fmla="*/ 22 w 159"/>
              <a:gd name="T47" fmla="*/ 13 h 106"/>
              <a:gd name="T48" fmla="*/ 47 w 159"/>
              <a:gd name="T49" fmla="*/ 24 h 106"/>
              <a:gd name="T50" fmla="*/ 44 w 159"/>
              <a:gd name="T51" fmla="*/ 28 h 106"/>
              <a:gd name="T52" fmla="*/ 43 w 159"/>
              <a:gd name="T53" fmla="*/ 37 h 106"/>
              <a:gd name="T54" fmla="*/ 44 w 159"/>
              <a:gd name="T55" fmla="*/ 48 h 106"/>
              <a:gd name="T56" fmla="*/ 55 w 159"/>
              <a:gd name="T57" fmla="*/ 57 h 106"/>
              <a:gd name="T58" fmla="*/ 65 w 159"/>
              <a:gd name="T59" fmla="*/ 58 h 106"/>
              <a:gd name="T60" fmla="*/ 72 w 159"/>
              <a:gd name="T61" fmla="*/ 52 h 106"/>
              <a:gd name="T62" fmla="*/ 76 w 159"/>
              <a:gd name="T63" fmla="*/ 47 h 106"/>
              <a:gd name="T64" fmla="*/ 82 w 159"/>
              <a:gd name="T65" fmla="*/ 37 h 106"/>
              <a:gd name="T66" fmla="*/ 82 w 159"/>
              <a:gd name="T67" fmla="*/ 28 h 106"/>
              <a:gd name="T68" fmla="*/ 83 w 159"/>
              <a:gd name="T69" fmla="*/ 24 h 106"/>
              <a:gd name="T70" fmla="*/ 89 w 159"/>
              <a:gd name="T71" fmla="*/ 17 h 106"/>
              <a:gd name="T72" fmla="*/ 98 w 159"/>
              <a:gd name="T73" fmla="*/ 10 h 106"/>
              <a:gd name="T74" fmla="*/ 104 w 159"/>
              <a:gd name="T75" fmla="*/ 9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9" h="106">
                <a:moveTo>
                  <a:pt x="104" y="9"/>
                </a:moveTo>
                <a:lnTo>
                  <a:pt x="111" y="5"/>
                </a:lnTo>
                <a:lnTo>
                  <a:pt x="119" y="0"/>
                </a:lnTo>
                <a:lnTo>
                  <a:pt x="124" y="0"/>
                </a:lnTo>
                <a:lnTo>
                  <a:pt x="130" y="5"/>
                </a:lnTo>
                <a:lnTo>
                  <a:pt x="134" y="12"/>
                </a:lnTo>
                <a:lnTo>
                  <a:pt x="141" y="27"/>
                </a:lnTo>
                <a:lnTo>
                  <a:pt x="146" y="39"/>
                </a:lnTo>
                <a:lnTo>
                  <a:pt x="147" y="48"/>
                </a:lnTo>
                <a:lnTo>
                  <a:pt x="151" y="56"/>
                </a:lnTo>
                <a:lnTo>
                  <a:pt x="154" y="67"/>
                </a:lnTo>
                <a:lnTo>
                  <a:pt x="155" y="77"/>
                </a:lnTo>
                <a:lnTo>
                  <a:pt x="159" y="88"/>
                </a:lnTo>
                <a:lnTo>
                  <a:pt x="159" y="89"/>
                </a:lnTo>
                <a:lnTo>
                  <a:pt x="149" y="96"/>
                </a:lnTo>
                <a:lnTo>
                  <a:pt x="125" y="85"/>
                </a:lnTo>
                <a:lnTo>
                  <a:pt x="103" y="101"/>
                </a:lnTo>
                <a:lnTo>
                  <a:pt x="78" y="90"/>
                </a:lnTo>
                <a:lnTo>
                  <a:pt x="55" y="106"/>
                </a:lnTo>
                <a:lnTo>
                  <a:pt x="31" y="94"/>
                </a:lnTo>
                <a:lnTo>
                  <a:pt x="28" y="67"/>
                </a:lnTo>
                <a:lnTo>
                  <a:pt x="3" y="56"/>
                </a:lnTo>
                <a:lnTo>
                  <a:pt x="0" y="29"/>
                </a:lnTo>
                <a:lnTo>
                  <a:pt x="22" y="13"/>
                </a:lnTo>
                <a:lnTo>
                  <a:pt x="47" y="24"/>
                </a:lnTo>
                <a:lnTo>
                  <a:pt x="44" y="28"/>
                </a:lnTo>
                <a:lnTo>
                  <a:pt x="43" y="37"/>
                </a:lnTo>
                <a:lnTo>
                  <a:pt x="44" y="48"/>
                </a:lnTo>
                <a:lnTo>
                  <a:pt x="55" y="57"/>
                </a:lnTo>
                <a:lnTo>
                  <a:pt x="65" y="58"/>
                </a:lnTo>
                <a:lnTo>
                  <a:pt x="72" y="52"/>
                </a:lnTo>
                <a:lnTo>
                  <a:pt x="76" y="47"/>
                </a:lnTo>
                <a:lnTo>
                  <a:pt x="82" y="37"/>
                </a:lnTo>
                <a:lnTo>
                  <a:pt x="82" y="28"/>
                </a:lnTo>
                <a:lnTo>
                  <a:pt x="83" y="24"/>
                </a:lnTo>
                <a:lnTo>
                  <a:pt x="89" y="17"/>
                </a:lnTo>
                <a:lnTo>
                  <a:pt x="98" y="10"/>
                </a:lnTo>
                <a:lnTo>
                  <a:pt x="104" y="9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31" name="Freeform 1017" title="MI-5">
            <a:extLst>
              <a:ext uri="{FF2B5EF4-FFF2-40B4-BE49-F238E27FC236}">
                <a16:creationId xmlns:a16="http://schemas.microsoft.com/office/drawing/2014/main" id="{BDE12A72-8F27-6B7B-F795-143C291A7464}"/>
              </a:ext>
            </a:extLst>
          </p:cNvPr>
          <p:cNvSpPr>
            <a:spLocks/>
          </p:cNvSpPr>
          <p:nvPr/>
        </p:nvSpPr>
        <p:spPr bwMode="auto">
          <a:xfrm>
            <a:off x="4645464" y="3311980"/>
            <a:ext cx="121745" cy="142735"/>
          </a:xfrm>
          <a:custGeom>
            <a:avLst/>
            <a:gdLst>
              <a:gd name="T0" fmla="*/ 94 w 116"/>
              <a:gd name="T1" fmla="*/ 93 h 136"/>
              <a:gd name="T2" fmla="*/ 97 w 116"/>
              <a:gd name="T3" fmla="*/ 120 h 136"/>
              <a:gd name="T4" fmla="*/ 75 w 116"/>
              <a:gd name="T5" fmla="*/ 136 h 136"/>
              <a:gd name="T6" fmla="*/ 50 w 116"/>
              <a:gd name="T7" fmla="*/ 125 h 136"/>
              <a:gd name="T8" fmla="*/ 36 w 116"/>
              <a:gd name="T9" fmla="*/ 135 h 136"/>
              <a:gd name="T10" fmla="*/ 38 w 116"/>
              <a:gd name="T11" fmla="*/ 119 h 136"/>
              <a:gd name="T12" fmla="*/ 37 w 116"/>
              <a:gd name="T13" fmla="*/ 108 h 136"/>
              <a:gd name="T14" fmla="*/ 34 w 116"/>
              <a:gd name="T15" fmla="*/ 91 h 136"/>
              <a:gd name="T16" fmla="*/ 28 w 116"/>
              <a:gd name="T17" fmla="*/ 77 h 136"/>
              <a:gd name="T18" fmla="*/ 22 w 116"/>
              <a:gd name="T19" fmla="*/ 62 h 136"/>
              <a:gd name="T20" fmla="*/ 13 w 116"/>
              <a:gd name="T21" fmla="*/ 49 h 136"/>
              <a:gd name="T22" fmla="*/ 7 w 116"/>
              <a:gd name="T23" fmla="*/ 38 h 136"/>
              <a:gd name="T24" fmla="*/ 0 w 116"/>
              <a:gd name="T25" fmla="*/ 18 h 136"/>
              <a:gd name="T26" fmla="*/ 1 w 116"/>
              <a:gd name="T27" fmla="*/ 13 h 136"/>
              <a:gd name="T28" fmla="*/ 14 w 116"/>
              <a:gd name="T29" fmla="*/ 5 h 136"/>
              <a:gd name="T30" fmla="*/ 39 w 116"/>
              <a:gd name="T31" fmla="*/ 16 h 136"/>
              <a:gd name="T32" fmla="*/ 61 w 116"/>
              <a:gd name="T33" fmla="*/ 0 h 136"/>
              <a:gd name="T34" fmla="*/ 86 w 116"/>
              <a:gd name="T35" fmla="*/ 11 h 136"/>
              <a:gd name="T36" fmla="*/ 89 w 116"/>
              <a:gd name="T37" fmla="*/ 38 h 136"/>
              <a:gd name="T38" fmla="*/ 113 w 116"/>
              <a:gd name="T39" fmla="*/ 50 h 136"/>
              <a:gd name="T40" fmla="*/ 116 w 116"/>
              <a:gd name="T41" fmla="*/ 77 h 136"/>
              <a:gd name="T42" fmla="*/ 94 w 116"/>
              <a:gd name="T43" fmla="*/ 93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" h="136">
                <a:moveTo>
                  <a:pt x="94" y="93"/>
                </a:moveTo>
                <a:lnTo>
                  <a:pt x="97" y="120"/>
                </a:lnTo>
                <a:lnTo>
                  <a:pt x="75" y="136"/>
                </a:lnTo>
                <a:lnTo>
                  <a:pt x="50" y="125"/>
                </a:lnTo>
                <a:lnTo>
                  <a:pt x="36" y="135"/>
                </a:lnTo>
                <a:lnTo>
                  <a:pt x="38" y="119"/>
                </a:lnTo>
                <a:lnTo>
                  <a:pt x="37" y="108"/>
                </a:lnTo>
                <a:lnTo>
                  <a:pt x="34" y="91"/>
                </a:lnTo>
                <a:lnTo>
                  <a:pt x="28" y="77"/>
                </a:lnTo>
                <a:lnTo>
                  <a:pt x="22" y="62"/>
                </a:lnTo>
                <a:lnTo>
                  <a:pt x="13" y="49"/>
                </a:lnTo>
                <a:lnTo>
                  <a:pt x="7" y="38"/>
                </a:lnTo>
                <a:lnTo>
                  <a:pt x="0" y="18"/>
                </a:lnTo>
                <a:lnTo>
                  <a:pt x="1" y="13"/>
                </a:lnTo>
                <a:lnTo>
                  <a:pt x="14" y="5"/>
                </a:lnTo>
                <a:lnTo>
                  <a:pt x="39" y="16"/>
                </a:lnTo>
                <a:lnTo>
                  <a:pt x="61" y="0"/>
                </a:lnTo>
                <a:lnTo>
                  <a:pt x="86" y="11"/>
                </a:lnTo>
                <a:lnTo>
                  <a:pt x="89" y="38"/>
                </a:lnTo>
                <a:lnTo>
                  <a:pt x="113" y="50"/>
                </a:lnTo>
                <a:lnTo>
                  <a:pt x="116" y="77"/>
                </a:lnTo>
                <a:lnTo>
                  <a:pt x="94" y="93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32" name="Freeform 1025" title="MI-4">
            <a:extLst>
              <a:ext uri="{FF2B5EF4-FFF2-40B4-BE49-F238E27FC236}">
                <a16:creationId xmlns:a16="http://schemas.microsoft.com/office/drawing/2014/main" id="{FA0F117F-76D3-E16B-A24F-7FE25FCEC95A}"/>
              </a:ext>
            </a:extLst>
          </p:cNvPr>
          <p:cNvSpPr>
            <a:spLocks/>
          </p:cNvSpPr>
          <p:nvPr/>
        </p:nvSpPr>
        <p:spPr bwMode="auto">
          <a:xfrm>
            <a:off x="4744118" y="3301483"/>
            <a:ext cx="121745" cy="147983"/>
          </a:xfrm>
          <a:custGeom>
            <a:avLst/>
            <a:gdLst>
              <a:gd name="T0" fmla="*/ 86 w 116"/>
              <a:gd name="T1" fmla="*/ 11 h 141"/>
              <a:gd name="T2" fmla="*/ 89 w 116"/>
              <a:gd name="T3" fmla="*/ 38 h 141"/>
              <a:gd name="T4" fmla="*/ 113 w 116"/>
              <a:gd name="T5" fmla="*/ 50 h 141"/>
              <a:gd name="T6" fmla="*/ 116 w 116"/>
              <a:gd name="T7" fmla="*/ 77 h 141"/>
              <a:gd name="T8" fmla="*/ 94 w 116"/>
              <a:gd name="T9" fmla="*/ 93 h 141"/>
              <a:gd name="T10" fmla="*/ 97 w 116"/>
              <a:gd name="T11" fmla="*/ 120 h 141"/>
              <a:gd name="T12" fmla="*/ 75 w 116"/>
              <a:gd name="T13" fmla="*/ 136 h 141"/>
              <a:gd name="T14" fmla="*/ 50 w 116"/>
              <a:gd name="T15" fmla="*/ 125 h 141"/>
              <a:gd name="T16" fmla="*/ 27 w 116"/>
              <a:gd name="T17" fmla="*/ 141 h 141"/>
              <a:gd name="T18" fmla="*/ 3 w 116"/>
              <a:gd name="T19" fmla="*/ 130 h 141"/>
              <a:gd name="T20" fmla="*/ 0 w 116"/>
              <a:gd name="T21" fmla="*/ 103 h 141"/>
              <a:gd name="T22" fmla="*/ 22 w 116"/>
              <a:gd name="T23" fmla="*/ 87 h 141"/>
              <a:gd name="T24" fmla="*/ 19 w 116"/>
              <a:gd name="T25" fmla="*/ 60 h 141"/>
              <a:gd name="T26" fmla="*/ 41 w 116"/>
              <a:gd name="T27" fmla="*/ 44 h 141"/>
              <a:gd name="T28" fmla="*/ 39 w 116"/>
              <a:gd name="T29" fmla="*/ 16 h 141"/>
              <a:gd name="T30" fmla="*/ 61 w 116"/>
              <a:gd name="T31" fmla="*/ 0 h 141"/>
              <a:gd name="T32" fmla="*/ 86 w 116"/>
              <a:gd name="T33" fmla="*/ 11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" h="141">
                <a:moveTo>
                  <a:pt x="86" y="11"/>
                </a:moveTo>
                <a:lnTo>
                  <a:pt x="89" y="38"/>
                </a:lnTo>
                <a:lnTo>
                  <a:pt x="113" y="50"/>
                </a:lnTo>
                <a:lnTo>
                  <a:pt x="116" y="77"/>
                </a:lnTo>
                <a:lnTo>
                  <a:pt x="94" y="93"/>
                </a:lnTo>
                <a:lnTo>
                  <a:pt x="97" y="120"/>
                </a:lnTo>
                <a:lnTo>
                  <a:pt x="75" y="136"/>
                </a:lnTo>
                <a:lnTo>
                  <a:pt x="50" y="125"/>
                </a:lnTo>
                <a:lnTo>
                  <a:pt x="27" y="141"/>
                </a:lnTo>
                <a:lnTo>
                  <a:pt x="3" y="130"/>
                </a:lnTo>
                <a:lnTo>
                  <a:pt x="0" y="103"/>
                </a:lnTo>
                <a:lnTo>
                  <a:pt x="22" y="87"/>
                </a:lnTo>
                <a:lnTo>
                  <a:pt x="19" y="60"/>
                </a:lnTo>
                <a:lnTo>
                  <a:pt x="41" y="44"/>
                </a:lnTo>
                <a:lnTo>
                  <a:pt x="39" y="16"/>
                </a:lnTo>
                <a:lnTo>
                  <a:pt x="61" y="0"/>
                </a:lnTo>
                <a:lnTo>
                  <a:pt x="86" y="11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33" name="Freeform 1026" title="MI-3">
            <a:extLst>
              <a:ext uri="{FF2B5EF4-FFF2-40B4-BE49-F238E27FC236}">
                <a16:creationId xmlns:a16="http://schemas.microsoft.com/office/drawing/2014/main" id="{0F87F265-65DA-04B1-6538-559CA3983467}"/>
              </a:ext>
            </a:extLst>
          </p:cNvPr>
          <p:cNvSpPr>
            <a:spLocks/>
          </p:cNvSpPr>
          <p:nvPr/>
        </p:nvSpPr>
        <p:spPr bwMode="auto">
          <a:xfrm>
            <a:off x="4842770" y="3331920"/>
            <a:ext cx="140636" cy="137487"/>
          </a:xfrm>
          <a:custGeom>
            <a:avLst/>
            <a:gdLst>
              <a:gd name="T0" fmla="*/ 92 w 134"/>
              <a:gd name="T1" fmla="*/ 131 h 131"/>
              <a:gd name="T2" fmla="*/ 78 w 134"/>
              <a:gd name="T3" fmla="*/ 125 h 131"/>
              <a:gd name="T4" fmla="*/ 75 w 134"/>
              <a:gd name="T5" fmla="*/ 98 h 131"/>
              <a:gd name="T6" fmla="*/ 50 w 134"/>
              <a:gd name="T7" fmla="*/ 87 h 131"/>
              <a:gd name="T8" fmla="*/ 28 w 134"/>
              <a:gd name="T9" fmla="*/ 103 h 131"/>
              <a:gd name="T10" fmla="*/ 3 w 134"/>
              <a:gd name="T11" fmla="*/ 91 h 131"/>
              <a:gd name="T12" fmla="*/ 0 w 134"/>
              <a:gd name="T13" fmla="*/ 64 h 131"/>
              <a:gd name="T14" fmla="*/ 22 w 134"/>
              <a:gd name="T15" fmla="*/ 48 h 131"/>
              <a:gd name="T16" fmla="*/ 19 w 134"/>
              <a:gd name="T17" fmla="*/ 21 h 131"/>
              <a:gd name="T18" fmla="*/ 42 w 134"/>
              <a:gd name="T19" fmla="*/ 5 h 131"/>
              <a:gd name="T20" fmla="*/ 67 w 134"/>
              <a:gd name="T21" fmla="*/ 16 h 131"/>
              <a:gd name="T22" fmla="*/ 89 w 134"/>
              <a:gd name="T23" fmla="*/ 0 h 131"/>
              <a:gd name="T24" fmla="*/ 113 w 134"/>
              <a:gd name="T25" fmla="*/ 11 h 131"/>
              <a:gd name="T26" fmla="*/ 123 w 134"/>
              <a:gd name="T27" fmla="*/ 4 h 131"/>
              <a:gd name="T28" fmla="*/ 127 w 134"/>
              <a:gd name="T29" fmla="*/ 12 h 131"/>
              <a:gd name="T30" fmla="*/ 134 w 134"/>
              <a:gd name="T31" fmla="*/ 23 h 131"/>
              <a:gd name="T32" fmla="*/ 132 w 134"/>
              <a:gd name="T33" fmla="*/ 47 h 131"/>
              <a:gd name="T34" fmla="*/ 131 w 134"/>
              <a:gd name="T35" fmla="*/ 59 h 131"/>
              <a:gd name="T36" fmla="*/ 126 w 134"/>
              <a:gd name="T37" fmla="*/ 69 h 131"/>
              <a:gd name="T38" fmla="*/ 118 w 134"/>
              <a:gd name="T39" fmla="*/ 69 h 131"/>
              <a:gd name="T40" fmla="*/ 114 w 134"/>
              <a:gd name="T41" fmla="*/ 65 h 131"/>
              <a:gd name="T42" fmla="*/ 108 w 134"/>
              <a:gd name="T43" fmla="*/ 69 h 131"/>
              <a:gd name="T44" fmla="*/ 108 w 134"/>
              <a:gd name="T45" fmla="*/ 80 h 131"/>
              <a:gd name="T46" fmla="*/ 108 w 134"/>
              <a:gd name="T47" fmla="*/ 90 h 131"/>
              <a:gd name="T48" fmla="*/ 102 w 134"/>
              <a:gd name="T49" fmla="*/ 98 h 131"/>
              <a:gd name="T50" fmla="*/ 95 w 134"/>
              <a:gd name="T51" fmla="*/ 102 h 131"/>
              <a:gd name="T52" fmla="*/ 93 w 134"/>
              <a:gd name="T53" fmla="*/ 111 h 131"/>
              <a:gd name="T54" fmla="*/ 92 w 134"/>
              <a:gd name="T55" fmla="*/ 121 h 131"/>
              <a:gd name="T56" fmla="*/ 94 w 134"/>
              <a:gd name="T57" fmla="*/ 128 h 131"/>
              <a:gd name="T58" fmla="*/ 92 w 134"/>
              <a:gd name="T59" fmla="*/ 131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4" h="131">
                <a:moveTo>
                  <a:pt x="92" y="131"/>
                </a:moveTo>
                <a:lnTo>
                  <a:pt x="78" y="125"/>
                </a:lnTo>
                <a:lnTo>
                  <a:pt x="75" y="98"/>
                </a:lnTo>
                <a:lnTo>
                  <a:pt x="50" y="87"/>
                </a:lnTo>
                <a:lnTo>
                  <a:pt x="28" y="103"/>
                </a:lnTo>
                <a:lnTo>
                  <a:pt x="3" y="91"/>
                </a:lnTo>
                <a:lnTo>
                  <a:pt x="0" y="64"/>
                </a:lnTo>
                <a:lnTo>
                  <a:pt x="22" y="48"/>
                </a:lnTo>
                <a:lnTo>
                  <a:pt x="19" y="21"/>
                </a:lnTo>
                <a:lnTo>
                  <a:pt x="42" y="5"/>
                </a:lnTo>
                <a:lnTo>
                  <a:pt x="67" y="16"/>
                </a:lnTo>
                <a:lnTo>
                  <a:pt x="89" y="0"/>
                </a:lnTo>
                <a:lnTo>
                  <a:pt x="113" y="11"/>
                </a:lnTo>
                <a:lnTo>
                  <a:pt x="123" y="4"/>
                </a:lnTo>
                <a:lnTo>
                  <a:pt x="127" y="12"/>
                </a:lnTo>
                <a:lnTo>
                  <a:pt x="134" y="23"/>
                </a:lnTo>
                <a:lnTo>
                  <a:pt x="132" y="47"/>
                </a:lnTo>
                <a:lnTo>
                  <a:pt x="131" y="59"/>
                </a:lnTo>
                <a:lnTo>
                  <a:pt x="126" y="69"/>
                </a:lnTo>
                <a:lnTo>
                  <a:pt x="118" y="69"/>
                </a:lnTo>
                <a:lnTo>
                  <a:pt x="114" y="65"/>
                </a:lnTo>
                <a:lnTo>
                  <a:pt x="108" y="69"/>
                </a:lnTo>
                <a:lnTo>
                  <a:pt x="108" y="80"/>
                </a:lnTo>
                <a:lnTo>
                  <a:pt x="108" y="90"/>
                </a:lnTo>
                <a:lnTo>
                  <a:pt x="102" y="98"/>
                </a:lnTo>
                <a:lnTo>
                  <a:pt x="95" y="102"/>
                </a:lnTo>
                <a:lnTo>
                  <a:pt x="93" y="111"/>
                </a:lnTo>
                <a:lnTo>
                  <a:pt x="92" y="121"/>
                </a:lnTo>
                <a:lnTo>
                  <a:pt x="94" y="128"/>
                </a:lnTo>
                <a:lnTo>
                  <a:pt x="92" y="131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34" name="Freeform 1020" title="MI-2">
            <a:extLst>
              <a:ext uri="{FF2B5EF4-FFF2-40B4-BE49-F238E27FC236}">
                <a16:creationId xmlns:a16="http://schemas.microsoft.com/office/drawing/2014/main" id="{FA6F6109-E6F3-BC71-8A93-7F62E71B4DCF}"/>
              </a:ext>
            </a:extLst>
          </p:cNvPr>
          <p:cNvSpPr>
            <a:spLocks/>
          </p:cNvSpPr>
          <p:nvPr/>
        </p:nvSpPr>
        <p:spPr bwMode="auto">
          <a:xfrm>
            <a:off x="4645464" y="3437922"/>
            <a:ext cx="159527" cy="101804"/>
          </a:xfrm>
          <a:custGeom>
            <a:avLst/>
            <a:gdLst>
              <a:gd name="T0" fmla="*/ 25 w 152"/>
              <a:gd name="T1" fmla="*/ 54 h 97"/>
              <a:gd name="T2" fmla="*/ 34 w 152"/>
              <a:gd name="T3" fmla="*/ 31 h 97"/>
              <a:gd name="T4" fmla="*/ 36 w 152"/>
              <a:gd name="T5" fmla="*/ 15 h 97"/>
              <a:gd name="T6" fmla="*/ 50 w 152"/>
              <a:gd name="T7" fmla="*/ 5 h 97"/>
              <a:gd name="T8" fmla="*/ 75 w 152"/>
              <a:gd name="T9" fmla="*/ 16 h 97"/>
              <a:gd name="T10" fmla="*/ 97 w 152"/>
              <a:gd name="T11" fmla="*/ 0 h 97"/>
              <a:gd name="T12" fmla="*/ 121 w 152"/>
              <a:gd name="T13" fmla="*/ 11 h 97"/>
              <a:gd name="T14" fmla="*/ 124 w 152"/>
              <a:gd name="T15" fmla="*/ 38 h 97"/>
              <a:gd name="T16" fmla="*/ 149 w 152"/>
              <a:gd name="T17" fmla="*/ 49 h 97"/>
              <a:gd name="T18" fmla="*/ 152 w 152"/>
              <a:gd name="T19" fmla="*/ 77 h 97"/>
              <a:gd name="T20" fmla="*/ 145 w 152"/>
              <a:gd name="T21" fmla="*/ 82 h 97"/>
              <a:gd name="T22" fmla="*/ 0 w 152"/>
              <a:gd name="T23" fmla="*/ 97 h 97"/>
              <a:gd name="T24" fmla="*/ 13 w 152"/>
              <a:gd name="T25" fmla="*/ 84 h 97"/>
              <a:gd name="T26" fmla="*/ 20 w 152"/>
              <a:gd name="T27" fmla="*/ 68 h 97"/>
              <a:gd name="T28" fmla="*/ 25 w 152"/>
              <a:gd name="T29" fmla="*/ 54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2" h="97">
                <a:moveTo>
                  <a:pt x="25" y="54"/>
                </a:moveTo>
                <a:lnTo>
                  <a:pt x="34" y="31"/>
                </a:lnTo>
                <a:lnTo>
                  <a:pt x="36" y="15"/>
                </a:lnTo>
                <a:lnTo>
                  <a:pt x="50" y="5"/>
                </a:lnTo>
                <a:lnTo>
                  <a:pt x="75" y="16"/>
                </a:lnTo>
                <a:lnTo>
                  <a:pt x="97" y="0"/>
                </a:lnTo>
                <a:lnTo>
                  <a:pt x="121" y="11"/>
                </a:lnTo>
                <a:lnTo>
                  <a:pt x="124" y="38"/>
                </a:lnTo>
                <a:lnTo>
                  <a:pt x="149" y="49"/>
                </a:lnTo>
                <a:lnTo>
                  <a:pt x="152" y="77"/>
                </a:lnTo>
                <a:lnTo>
                  <a:pt x="145" y="82"/>
                </a:lnTo>
                <a:lnTo>
                  <a:pt x="0" y="97"/>
                </a:lnTo>
                <a:lnTo>
                  <a:pt x="13" y="84"/>
                </a:lnTo>
                <a:lnTo>
                  <a:pt x="20" y="68"/>
                </a:lnTo>
                <a:lnTo>
                  <a:pt x="25" y="54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35" name="Freeform 1021" title="MI-1">
            <a:extLst>
              <a:ext uri="{FF2B5EF4-FFF2-40B4-BE49-F238E27FC236}">
                <a16:creationId xmlns:a16="http://schemas.microsoft.com/office/drawing/2014/main" id="{961660A0-2D4B-34B5-E494-A82AED47B6D2}"/>
              </a:ext>
            </a:extLst>
          </p:cNvPr>
          <p:cNvSpPr>
            <a:spLocks/>
          </p:cNvSpPr>
          <p:nvPr/>
        </p:nvSpPr>
        <p:spPr bwMode="auto">
          <a:xfrm>
            <a:off x="4772457" y="3423229"/>
            <a:ext cx="166874" cy="106002"/>
          </a:xfrm>
          <a:custGeom>
            <a:avLst/>
            <a:gdLst>
              <a:gd name="T0" fmla="*/ 145 w 159"/>
              <a:gd name="T1" fmla="*/ 38 h 101"/>
              <a:gd name="T2" fmla="*/ 159 w 159"/>
              <a:gd name="T3" fmla="*/ 44 h 101"/>
              <a:gd name="T4" fmla="*/ 157 w 159"/>
              <a:gd name="T5" fmla="*/ 49 h 101"/>
              <a:gd name="T6" fmla="*/ 148 w 159"/>
              <a:gd name="T7" fmla="*/ 60 h 101"/>
              <a:gd name="T8" fmla="*/ 147 w 159"/>
              <a:gd name="T9" fmla="*/ 67 h 101"/>
              <a:gd name="T10" fmla="*/ 144 w 159"/>
              <a:gd name="T11" fmla="*/ 73 h 101"/>
              <a:gd name="T12" fmla="*/ 141 w 159"/>
              <a:gd name="T13" fmla="*/ 78 h 101"/>
              <a:gd name="T14" fmla="*/ 36 w 159"/>
              <a:gd name="T15" fmla="*/ 101 h 101"/>
              <a:gd name="T16" fmla="*/ 35 w 159"/>
              <a:gd name="T17" fmla="*/ 95 h 101"/>
              <a:gd name="T18" fmla="*/ 24 w 159"/>
              <a:gd name="T19" fmla="*/ 96 h 101"/>
              <a:gd name="T20" fmla="*/ 31 w 159"/>
              <a:gd name="T21" fmla="*/ 91 h 101"/>
              <a:gd name="T22" fmla="*/ 28 w 159"/>
              <a:gd name="T23" fmla="*/ 63 h 101"/>
              <a:gd name="T24" fmla="*/ 3 w 159"/>
              <a:gd name="T25" fmla="*/ 52 h 101"/>
              <a:gd name="T26" fmla="*/ 0 w 159"/>
              <a:gd name="T27" fmla="*/ 25 h 101"/>
              <a:gd name="T28" fmla="*/ 23 w 159"/>
              <a:gd name="T29" fmla="*/ 9 h 101"/>
              <a:gd name="T30" fmla="*/ 48 w 159"/>
              <a:gd name="T31" fmla="*/ 20 h 101"/>
              <a:gd name="T32" fmla="*/ 70 w 159"/>
              <a:gd name="T33" fmla="*/ 4 h 101"/>
              <a:gd name="T34" fmla="*/ 95 w 159"/>
              <a:gd name="T35" fmla="*/ 16 h 101"/>
              <a:gd name="T36" fmla="*/ 117 w 159"/>
              <a:gd name="T37" fmla="*/ 0 h 101"/>
              <a:gd name="T38" fmla="*/ 142 w 159"/>
              <a:gd name="T39" fmla="*/ 11 h 101"/>
              <a:gd name="T40" fmla="*/ 145 w 159"/>
              <a:gd name="T41" fmla="*/ 38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9" h="101">
                <a:moveTo>
                  <a:pt x="145" y="38"/>
                </a:moveTo>
                <a:lnTo>
                  <a:pt x="159" y="44"/>
                </a:lnTo>
                <a:lnTo>
                  <a:pt x="157" y="49"/>
                </a:lnTo>
                <a:lnTo>
                  <a:pt x="148" y="60"/>
                </a:lnTo>
                <a:lnTo>
                  <a:pt x="147" y="67"/>
                </a:lnTo>
                <a:lnTo>
                  <a:pt x="144" y="73"/>
                </a:lnTo>
                <a:lnTo>
                  <a:pt x="141" y="78"/>
                </a:lnTo>
                <a:lnTo>
                  <a:pt x="36" y="101"/>
                </a:lnTo>
                <a:lnTo>
                  <a:pt x="35" y="95"/>
                </a:lnTo>
                <a:lnTo>
                  <a:pt x="24" y="96"/>
                </a:lnTo>
                <a:lnTo>
                  <a:pt x="31" y="91"/>
                </a:lnTo>
                <a:lnTo>
                  <a:pt x="28" y="63"/>
                </a:lnTo>
                <a:lnTo>
                  <a:pt x="3" y="52"/>
                </a:lnTo>
                <a:lnTo>
                  <a:pt x="0" y="25"/>
                </a:lnTo>
                <a:lnTo>
                  <a:pt x="23" y="9"/>
                </a:lnTo>
                <a:lnTo>
                  <a:pt x="48" y="20"/>
                </a:lnTo>
                <a:lnTo>
                  <a:pt x="70" y="4"/>
                </a:lnTo>
                <a:lnTo>
                  <a:pt x="95" y="16"/>
                </a:lnTo>
                <a:lnTo>
                  <a:pt x="117" y="0"/>
                </a:lnTo>
                <a:lnTo>
                  <a:pt x="142" y="11"/>
                </a:lnTo>
                <a:lnTo>
                  <a:pt x="145" y="38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36" name="Freeform 1030" title="MN-8">
            <a:extLst>
              <a:ext uri="{FF2B5EF4-FFF2-40B4-BE49-F238E27FC236}">
                <a16:creationId xmlns:a16="http://schemas.microsoft.com/office/drawing/2014/main" id="{1E9C111A-FBCF-B091-53C6-862C011108A9}"/>
              </a:ext>
            </a:extLst>
          </p:cNvPr>
          <p:cNvSpPr>
            <a:spLocks/>
          </p:cNvSpPr>
          <p:nvPr/>
        </p:nvSpPr>
        <p:spPr bwMode="auto">
          <a:xfrm>
            <a:off x="3986363" y="3194434"/>
            <a:ext cx="155329" cy="93408"/>
          </a:xfrm>
          <a:custGeom>
            <a:avLst/>
            <a:gdLst>
              <a:gd name="T0" fmla="*/ 82 w 148"/>
              <a:gd name="T1" fmla="*/ 18 h 89"/>
              <a:gd name="T2" fmla="*/ 89 w 148"/>
              <a:gd name="T3" fmla="*/ 18 h 89"/>
              <a:gd name="T4" fmla="*/ 93 w 148"/>
              <a:gd name="T5" fmla="*/ 19 h 89"/>
              <a:gd name="T6" fmla="*/ 95 w 148"/>
              <a:gd name="T7" fmla="*/ 24 h 89"/>
              <a:gd name="T8" fmla="*/ 102 w 148"/>
              <a:gd name="T9" fmla="*/ 26 h 89"/>
              <a:gd name="T10" fmla="*/ 107 w 148"/>
              <a:gd name="T11" fmla="*/ 29 h 89"/>
              <a:gd name="T12" fmla="*/ 113 w 148"/>
              <a:gd name="T13" fmla="*/ 33 h 89"/>
              <a:gd name="T14" fmla="*/ 115 w 148"/>
              <a:gd name="T15" fmla="*/ 42 h 89"/>
              <a:gd name="T16" fmla="*/ 119 w 148"/>
              <a:gd name="T17" fmla="*/ 46 h 89"/>
              <a:gd name="T18" fmla="*/ 122 w 148"/>
              <a:gd name="T19" fmla="*/ 46 h 89"/>
              <a:gd name="T20" fmla="*/ 124 w 148"/>
              <a:gd name="T21" fmla="*/ 49 h 89"/>
              <a:gd name="T22" fmla="*/ 129 w 148"/>
              <a:gd name="T23" fmla="*/ 52 h 89"/>
              <a:gd name="T24" fmla="*/ 135 w 148"/>
              <a:gd name="T25" fmla="*/ 54 h 89"/>
              <a:gd name="T26" fmla="*/ 143 w 148"/>
              <a:gd name="T27" fmla="*/ 62 h 89"/>
              <a:gd name="T28" fmla="*/ 146 w 148"/>
              <a:gd name="T29" fmla="*/ 68 h 89"/>
              <a:gd name="T30" fmla="*/ 146 w 148"/>
              <a:gd name="T31" fmla="*/ 77 h 89"/>
              <a:gd name="T32" fmla="*/ 147 w 148"/>
              <a:gd name="T33" fmla="*/ 81 h 89"/>
              <a:gd name="T34" fmla="*/ 148 w 148"/>
              <a:gd name="T35" fmla="*/ 86 h 89"/>
              <a:gd name="T36" fmla="*/ 44 w 148"/>
              <a:gd name="T37" fmla="*/ 89 h 89"/>
              <a:gd name="T38" fmla="*/ 12 w 148"/>
              <a:gd name="T39" fmla="*/ 89 h 89"/>
              <a:gd name="T40" fmla="*/ 24 w 148"/>
              <a:gd name="T41" fmla="*/ 82 h 89"/>
              <a:gd name="T42" fmla="*/ 24 w 148"/>
              <a:gd name="T43" fmla="*/ 55 h 89"/>
              <a:gd name="T44" fmla="*/ 0 w 148"/>
              <a:gd name="T45" fmla="*/ 41 h 89"/>
              <a:gd name="T46" fmla="*/ 0 w 148"/>
              <a:gd name="T47" fmla="*/ 14 h 89"/>
              <a:gd name="T48" fmla="*/ 24 w 148"/>
              <a:gd name="T49" fmla="*/ 0 h 89"/>
              <a:gd name="T50" fmla="*/ 48 w 148"/>
              <a:gd name="T51" fmla="*/ 14 h 89"/>
              <a:gd name="T52" fmla="*/ 70 w 148"/>
              <a:gd name="T53" fmla="*/ 1 h 89"/>
              <a:gd name="T54" fmla="*/ 72 w 148"/>
              <a:gd name="T55" fmla="*/ 8 h 89"/>
              <a:gd name="T56" fmla="*/ 82 w 148"/>
              <a:gd name="T57" fmla="*/ 1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8" h="89">
                <a:moveTo>
                  <a:pt x="82" y="18"/>
                </a:moveTo>
                <a:lnTo>
                  <a:pt x="89" y="18"/>
                </a:lnTo>
                <a:lnTo>
                  <a:pt x="93" y="19"/>
                </a:lnTo>
                <a:lnTo>
                  <a:pt x="95" y="24"/>
                </a:lnTo>
                <a:lnTo>
                  <a:pt x="102" y="26"/>
                </a:lnTo>
                <a:lnTo>
                  <a:pt x="107" y="29"/>
                </a:lnTo>
                <a:lnTo>
                  <a:pt x="113" y="33"/>
                </a:lnTo>
                <a:lnTo>
                  <a:pt x="115" y="42"/>
                </a:lnTo>
                <a:lnTo>
                  <a:pt x="119" y="46"/>
                </a:lnTo>
                <a:lnTo>
                  <a:pt x="122" y="46"/>
                </a:lnTo>
                <a:lnTo>
                  <a:pt x="124" y="49"/>
                </a:lnTo>
                <a:lnTo>
                  <a:pt x="129" y="52"/>
                </a:lnTo>
                <a:lnTo>
                  <a:pt x="135" y="54"/>
                </a:lnTo>
                <a:lnTo>
                  <a:pt x="143" y="62"/>
                </a:lnTo>
                <a:lnTo>
                  <a:pt x="146" y="68"/>
                </a:lnTo>
                <a:lnTo>
                  <a:pt x="146" y="77"/>
                </a:lnTo>
                <a:lnTo>
                  <a:pt x="147" y="81"/>
                </a:lnTo>
                <a:lnTo>
                  <a:pt x="148" y="86"/>
                </a:lnTo>
                <a:lnTo>
                  <a:pt x="44" y="89"/>
                </a:lnTo>
                <a:lnTo>
                  <a:pt x="12" y="89"/>
                </a:lnTo>
                <a:lnTo>
                  <a:pt x="24" y="82"/>
                </a:lnTo>
                <a:lnTo>
                  <a:pt x="24" y="55"/>
                </a:lnTo>
                <a:lnTo>
                  <a:pt x="0" y="41"/>
                </a:lnTo>
                <a:lnTo>
                  <a:pt x="0" y="14"/>
                </a:lnTo>
                <a:lnTo>
                  <a:pt x="24" y="0"/>
                </a:lnTo>
                <a:lnTo>
                  <a:pt x="48" y="14"/>
                </a:lnTo>
                <a:lnTo>
                  <a:pt x="70" y="1"/>
                </a:lnTo>
                <a:lnTo>
                  <a:pt x="72" y="8"/>
                </a:lnTo>
                <a:lnTo>
                  <a:pt x="82" y="18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37" name="Freeform 1029" title="MN-7">
            <a:extLst>
              <a:ext uri="{FF2B5EF4-FFF2-40B4-BE49-F238E27FC236}">
                <a16:creationId xmlns:a16="http://schemas.microsoft.com/office/drawing/2014/main" id="{0C216804-D448-82D8-F641-6E91C8E61A7A}"/>
              </a:ext>
            </a:extLst>
          </p:cNvPr>
          <p:cNvSpPr>
            <a:spLocks/>
          </p:cNvSpPr>
          <p:nvPr/>
        </p:nvSpPr>
        <p:spPr bwMode="auto">
          <a:xfrm>
            <a:off x="3875114" y="3194434"/>
            <a:ext cx="136438" cy="93408"/>
          </a:xfrm>
          <a:custGeom>
            <a:avLst/>
            <a:gdLst>
              <a:gd name="T0" fmla="*/ 106 w 130"/>
              <a:gd name="T1" fmla="*/ 41 h 89"/>
              <a:gd name="T2" fmla="*/ 130 w 130"/>
              <a:gd name="T3" fmla="*/ 55 h 89"/>
              <a:gd name="T4" fmla="*/ 130 w 130"/>
              <a:gd name="T5" fmla="*/ 82 h 89"/>
              <a:gd name="T6" fmla="*/ 118 w 130"/>
              <a:gd name="T7" fmla="*/ 89 h 89"/>
              <a:gd name="T8" fmla="*/ 75 w 130"/>
              <a:gd name="T9" fmla="*/ 89 h 89"/>
              <a:gd name="T10" fmla="*/ 0 w 130"/>
              <a:gd name="T11" fmla="*/ 88 h 89"/>
              <a:gd name="T12" fmla="*/ 2 w 130"/>
              <a:gd name="T13" fmla="*/ 8 h 89"/>
              <a:gd name="T14" fmla="*/ 12 w 130"/>
              <a:gd name="T15" fmla="*/ 14 h 89"/>
              <a:gd name="T16" fmla="*/ 35 w 130"/>
              <a:gd name="T17" fmla="*/ 0 h 89"/>
              <a:gd name="T18" fmla="*/ 59 w 130"/>
              <a:gd name="T19" fmla="*/ 14 h 89"/>
              <a:gd name="T20" fmla="*/ 83 w 130"/>
              <a:gd name="T21" fmla="*/ 0 h 89"/>
              <a:gd name="T22" fmla="*/ 106 w 130"/>
              <a:gd name="T23" fmla="*/ 14 h 89"/>
              <a:gd name="T24" fmla="*/ 106 w 130"/>
              <a:gd name="T25" fmla="*/ 41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0" h="89">
                <a:moveTo>
                  <a:pt x="106" y="41"/>
                </a:moveTo>
                <a:lnTo>
                  <a:pt x="130" y="55"/>
                </a:lnTo>
                <a:lnTo>
                  <a:pt x="130" y="82"/>
                </a:lnTo>
                <a:lnTo>
                  <a:pt x="118" y="89"/>
                </a:lnTo>
                <a:lnTo>
                  <a:pt x="75" y="89"/>
                </a:lnTo>
                <a:lnTo>
                  <a:pt x="0" y="88"/>
                </a:lnTo>
                <a:lnTo>
                  <a:pt x="2" y="8"/>
                </a:lnTo>
                <a:lnTo>
                  <a:pt x="12" y="14"/>
                </a:lnTo>
                <a:lnTo>
                  <a:pt x="35" y="0"/>
                </a:lnTo>
                <a:lnTo>
                  <a:pt x="59" y="14"/>
                </a:lnTo>
                <a:lnTo>
                  <a:pt x="83" y="0"/>
                </a:lnTo>
                <a:lnTo>
                  <a:pt x="106" y="14"/>
                </a:lnTo>
                <a:lnTo>
                  <a:pt x="106" y="41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38" name="Freeform 1031" title="MN-6">
            <a:extLst>
              <a:ext uri="{FF2B5EF4-FFF2-40B4-BE49-F238E27FC236}">
                <a16:creationId xmlns:a16="http://schemas.microsoft.com/office/drawing/2014/main" id="{B753430E-4DE2-59B8-866D-AB2B093082D4}"/>
              </a:ext>
            </a:extLst>
          </p:cNvPr>
          <p:cNvSpPr>
            <a:spLocks/>
          </p:cNvSpPr>
          <p:nvPr/>
        </p:nvSpPr>
        <p:spPr bwMode="auto">
          <a:xfrm>
            <a:off x="3860421" y="3108374"/>
            <a:ext cx="151131" cy="100755"/>
          </a:xfrm>
          <a:custGeom>
            <a:avLst/>
            <a:gdLst>
              <a:gd name="T0" fmla="*/ 97 w 144"/>
              <a:gd name="T1" fmla="*/ 0 h 96"/>
              <a:gd name="T2" fmla="*/ 121 w 144"/>
              <a:gd name="T3" fmla="*/ 14 h 96"/>
              <a:gd name="T4" fmla="*/ 121 w 144"/>
              <a:gd name="T5" fmla="*/ 41 h 96"/>
              <a:gd name="T6" fmla="*/ 144 w 144"/>
              <a:gd name="T7" fmla="*/ 55 h 96"/>
              <a:gd name="T8" fmla="*/ 144 w 144"/>
              <a:gd name="T9" fmla="*/ 82 h 96"/>
              <a:gd name="T10" fmla="*/ 120 w 144"/>
              <a:gd name="T11" fmla="*/ 96 h 96"/>
              <a:gd name="T12" fmla="*/ 97 w 144"/>
              <a:gd name="T13" fmla="*/ 82 h 96"/>
              <a:gd name="T14" fmla="*/ 73 w 144"/>
              <a:gd name="T15" fmla="*/ 96 h 96"/>
              <a:gd name="T16" fmla="*/ 49 w 144"/>
              <a:gd name="T17" fmla="*/ 82 h 96"/>
              <a:gd name="T18" fmla="*/ 26 w 144"/>
              <a:gd name="T19" fmla="*/ 96 h 96"/>
              <a:gd name="T20" fmla="*/ 16 w 144"/>
              <a:gd name="T21" fmla="*/ 90 h 96"/>
              <a:gd name="T22" fmla="*/ 17 w 144"/>
              <a:gd name="T23" fmla="*/ 50 h 96"/>
              <a:gd name="T24" fmla="*/ 12 w 144"/>
              <a:gd name="T25" fmla="*/ 45 h 96"/>
              <a:gd name="T26" fmla="*/ 9 w 144"/>
              <a:gd name="T27" fmla="*/ 43 h 96"/>
              <a:gd name="T28" fmla="*/ 4 w 144"/>
              <a:gd name="T29" fmla="*/ 39 h 96"/>
              <a:gd name="T30" fmla="*/ 1 w 144"/>
              <a:gd name="T31" fmla="*/ 34 h 96"/>
              <a:gd name="T32" fmla="*/ 0 w 144"/>
              <a:gd name="T33" fmla="*/ 30 h 96"/>
              <a:gd name="T34" fmla="*/ 2 w 144"/>
              <a:gd name="T35" fmla="*/ 26 h 96"/>
              <a:gd name="T36" fmla="*/ 7 w 144"/>
              <a:gd name="T37" fmla="*/ 21 h 96"/>
              <a:gd name="T38" fmla="*/ 12 w 144"/>
              <a:gd name="T39" fmla="*/ 18 h 96"/>
              <a:gd name="T40" fmla="*/ 12 w 144"/>
              <a:gd name="T41" fmla="*/ 10 h 96"/>
              <a:gd name="T42" fmla="*/ 12 w 144"/>
              <a:gd name="T43" fmla="*/ 6 h 96"/>
              <a:gd name="T44" fmla="*/ 26 w 144"/>
              <a:gd name="T45" fmla="*/ 14 h 96"/>
              <a:gd name="T46" fmla="*/ 50 w 144"/>
              <a:gd name="T47" fmla="*/ 0 h 96"/>
              <a:gd name="T48" fmla="*/ 73 w 144"/>
              <a:gd name="T49" fmla="*/ 14 h 96"/>
              <a:gd name="T50" fmla="*/ 97 w 144"/>
              <a:gd name="T51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4" h="96">
                <a:moveTo>
                  <a:pt x="97" y="0"/>
                </a:moveTo>
                <a:lnTo>
                  <a:pt x="121" y="14"/>
                </a:lnTo>
                <a:lnTo>
                  <a:pt x="121" y="41"/>
                </a:lnTo>
                <a:lnTo>
                  <a:pt x="144" y="55"/>
                </a:lnTo>
                <a:lnTo>
                  <a:pt x="144" y="82"/>
                </a:lnTo>
                <a:lnTo>
                  <a:pt x="120" y="96"/>
                </a:lnTo>
                <a:lnTo>
                  <a:pt x="97" y="82"/>
                </a:lnTo>
                <a:lnTo>
                  <a:pt x="73" y="96"/>
                </a:lnTo>
                <a:lnTo>
                  <a:pt x="49" y="82"/>
                </a:lnTo>
                <a:lnTo>
                  <a:pt x="26" y="96"/>
                </a:lnTo>
                <a:lnTo>
                  <a:pt x="16" y="90"/>
                </a:lnTo>
                <a:lnTo>
                  <a:pt x="17" y="50"/>
                </a:lnTo>
                <a:lnTo>
                  <a:pt x="12" y="45"/>
                </a:lnTo>
                <a:lnTo>
                  <a:pt x="9" y="43"/>
                </a:lnTo>
                <a:lnTo>
                  <a:pt x="4" y="39"/>
                </a:lnTo>
                <a:lnTo>
                  <a:pt x="1" y="34"/>
                </a:lnTo>
                <a:lnTo>
                  <a:pt x="0" y="30"/>
                </a:lnTo>
                <a:lnTo>
                  <a:pt x="2" y="26"/>
                </a:lnTo>
                <a:lnTo>
                  <a:pt x="7" y="21"/>
                </a:lnTo>
                <a:lnTo>
                  <a:pt x="12" y="18"/>
                </a:lnTo>
                <a:lnTo>
                  <a:pt x="12" y="10"/>
                </a:lnTo>
                <a:lnTo>
                  <a:pt x="12" y="6"/>
                </a:lnTo>
                <a:lnTo>
                  <a:pt x="26" y="14"/>
                </a:lnTo>
                <a:lnTo>
                  <a:pt x="50" y="0"/>
                </a:lnTo>
                <a:lnTo>
                  <a:pt x="73" y="14"/>
                </a:lnTo>
                <a:lnTo>
                  <a:pt x="97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39" name="Freeform 1032" title="MN-5">
            <a:extLst>
              <a:ext uri="{FF2B5EF4-FFF2-40B4-BE49-F238E27FC236}">
                <a16:creationId xmlns:a16="http://schemas.microsoft.com/office/drawing/2014/main" id="{6408FB7F-536F-04BC-12F1-09471773C22F}"/>
              </a:ext>
            </a:extLst>
          </p:cNvPr>
          <p:cNvSpPr>
            <a:spLocks/>
          </p:cNvSpPr>
          <p:nvPr/>
        </p:nvSpPr>
        <p:spPr bwMode="auto">
          <a:xfrm>
            <a:off x="3987413" y="3022314"/>
            <a:ext cx="99705" cy="186815"/>
          </a:xfrm>
          <a:custGeom>
            <a:avLst/>
            <a:gdLst>
              <a:gd name="T0" fmla="*/ 87 w 95"/>
              <a:gd name="T1" fmla="*/ 85 h 178"/>
              <a:gd name="T2" fmla="*/ 82 w 95"/>
              <a:gd name="T3" fmla="*/ 88 h 178"/>
              <a:gd name="T4" fmla="*/ 77 w 95"/>
              <a:gd name="T5" fmla="*/ 91 h 178"/>
              <a:gd name="T6" fmla="*/ 69 w 95"/>
              <a:gd name="T7" fmla="*/ 97 h 178"/>
              <a:gd name="T8" fmla="*/ 66 w 95"/>
              <a:gd name="T9" fmla="*/ 102 h 178"/>
              <a:gd name="T10" fmla="*/ 64 w 95"/>
              <a:gd name="T11" fmla="*/ 105 h 178"/>
              <a:gd name="T12" fmla="*/ 63 w 95"/>
              <a:gd name="T13" fmla="*/ 110 h 178"/>
              <a:gd name="T14" fmla="*/ 65 w 95"/>
              <a:gd name="T15" fmla="*/ 114 h 178"/>
              <a:gd name="T16" fmla="*/ 67 w 95"/>
              <a:gd name="T17" fmla="*/ 116 h 178"/>
              <a:gd name="T18" fmla="*/ 71 w 95"/>
              <a:gd name="T19" fmla="*/ 120 h 178"/>
              <a:gd name="T20" fmla="*/ 74 w 95"/>
              <a:gd name="T21" fmla="*/ 126 h 178"/>
              <a:gd name="T22" fmla="*/ 72 w 95"/>
              <a:gd name="T23" fmla="*/ 130 h 178"/>
              <a:gd name="T24" fmla="*/ 70 w 95"/>
              <a:gd name="T25" fmla="*/ 133 h 178"/>
              <a:gd name="T26" fmla="*/ 69 w 95"/>
              <a:gd name="T27" fmla="*/ 140 h 178"/>
              <a:gd name="T28" fmla="*/ 69 w 95"/>
              <a:gd name="T29" fmla="*/ 144 h 178"/>
              <a:gd name="T30" fmla="*/ 68 w 95"/>
              <a:gd name="T31" fmla="*/ 148 h 178"/>
              <a:gd name="T32" fmla="*/ 70 w 95"/>
              <a:gd name="T33" fmla="*/ 152 h 178"/>
              <a:gd name="T34" fmla="*/ 69 w 95"/>
              <a:gd name="T35" fmla="*/ 165 h 178"/>
              <a:gd name="T36" fmla="*/ 47 w 95"/>
              <a:gd name="T37" fmla="*/ 178 h 178"/>
              <a:gd name="T38" fmla="*/ 23 w 95"/>
              <a:gd name="T39" fmla="*/ 164 h 178"/>
              <a:gd name="T40" fmla="*/ 23 w 95"/>
              <a:gd name="T41" fmla="*/ 137 h 178"/>
              <a:gd name="T42" fmla="*/ 0 w 95"/>
              <a:gd name="T43" fmla="*/ 123 h 178"/>
              <a:gd name="T44" fmla="*/ 0 w 95"/>
              <a:gd name="T45" fmla="*/ 96 h 178"/>
              <a:gd name="T46" fmla="*/ 23 w 95"/>
              <a:gd name="T47" fmla="*/ 82 h 178"/>
              <a:gd name="T48" fmla="*/ 23 w 95"/>
              <a:gd name="T49" fmla="*/ 55 h 178"/>
              <a:gd name="T50" fmla="*/ 47 w 95"/>
              <a:gd name="T51" fmla="*/ 41 h 178"/>
              <a:gd name="T52" fmla="*/ 47 w 95"/>
              <a:gd name="T53" fmla="*/ 14 h 178"/>
              <a:gd name="T54" fmla="*/ 71 w 95"/>
              <a:gd name="T55" fmla="*/ 0 h 178"/>
              <a:gd name="T56" fmla="*/ 94 w 95"/>
              <a:gd name="T57" fmla="*/ 14 h 178"/>
              <a:gd name="T58" fmla="*/ 95 w 95"/>
              <a:gd name="T59" fmla="*/ 39 h 178"/>
              <a:gd name="T60" fmla="*/ 94 w 95"/>
              <a:gd name="T61" fmla="*/ 39 h 178"/>
              <a:gd name="T62" fmla="*/ 88 w 95"/>
              <a:gd name="T63" fmla="*/ 42 h 178"/>
              <a:gd name="T64" fmla="*/ 87 w 95"/>
              <a:gd name="T65" fmla="*/ 8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5" h="178">
                <a:moveTo>
                  <a:pt x="87" y="85"/>
                </a:moveTo>
                <a:lnTo>
                  <a:pt x="82" y="88"/>
                </a:lnTo>
                <a:lnTo>
                  <a:pt x="77" y="91"/>
                </a:lnTo>
                <a:lnTo>
                  <a:pt x="69" y="97"/>
                </a:lnTo>
                <a:lnTo>
                  <a:pt x="66" y="102"/>
                </a:lnTo>
                <a:lnTo>
                  <a:pt x="64" y="105"/>
                </a:lnTo>
                <a:lnTo>
                  <a:pt x="63" y="110"/>
                </a:lnTo>
                <a:lnTo>
                  <a:pt x="65" y="114"/>
                </a:lnTo>
                <a:lnTo>
                  <a:pt x="67" y="116"/>
                </a:lnTo>
                <a:lnTo>
                  <a:pt x="71" y="120"/>
                </a:lnTo>
                <a:lnTo>
                  <a:pt x="74" y="126"/>
                </a:lnTo>
                <a:lnTo>
                  <a:pt x="72" y="130"/>
                </a:lnTo>
                <a:lnTo>
                  <a:pt x="70" y="133"/>
                </a:lnTo>
                <a:lnTo>
                  <a:pt x="69" y="140"/>
                </a:lnTo>
                <a:lnTo>
                  <a:pt x="69" y="144"/>
                </a:lnTo>
                <a:lnTo>
                  <a:pt x="68" y="148"/>
                </a:lnTo>
                <a:lnTo>
                  <a:pt x="70" y="152"/>
                </a:lnTo>
                <a:lnTo>
                  <a:pt x="69" y="165"/>
                </a:lnTo>
                <a:lnTo>
                  <a:pt x="47" y="178"/>
                </a:lnTo>
                <a:lnTo>
                  <a:pt x="23" y="164"/>
                </a:lnTo>
                <a:lnTo>
                  <a:pt x="23" y="137"/>
                </a:lnTo>
                <a:lnTo>
                  <a:pt x="0" y="123"/>
                </a:lnTo>
                <a:lnTo>
                  <a:pt x="0" y="96"/>
                </a:lnTo>
                <a:lnTo>
                  <a:pt x="23" y="82"/>
                </a:lnTo>
                <a:lnTo>
                  <a:pt x="23" y="55"/>
                </a:lnTo>
                <a:lnTo>
                  <a:pt x="47" y="41"/>
                </a:lnTo>
                <a:lnTo>
                  <a:pt x="47" y="14"/>
                </a:lnTo>
                <a:lnTo>
                  <a:pt x="71" y="0"/>
                </a:lnTo>
                <a:lnTo>
                  <a:pt x="94" y="14"/>
                </a:lnTo>
                <a:lnTo>
                  <a:pt x="95" y="39"/>
                </a:lnTo>
                <a:lnTo>
                  <a:pt x="94" y="39"/>
                </a:lnTo>
                <a:lnTo>
                  <a:pt x="88" y="42"/>
                </a:lnTo>
                <a:lnTo>
                  <a:pt x="87" y="85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40" name="Freeform 1033" title="MN-4">
            <a:extLst>
              <a:ext uri="{FF2B5EF4-FFF2-40B4-BE49-F238E27FC236}">
                <a16:creationId xmlns:a16="http://schemas.microsoft.com/office/drawing/2014/main" id="{D750331B-CD38-E628-C5B5-A650C20F37FB}"/>
              </a:ext>
            </a:extLst>
          </p:cNvPr>
          <p:cNvSpPr>
            <a:spLocks/>
          </p:cNvSpPr>
          <p:nvPr/>
        </p:nvSpPr>
        <p:spPr bwMode="auto">
          <a:xfrm>
            <a:off x="3937035" y="2979284"/>
            <a:ext cx="124893" cy="143784"/>
          </a:xfrm>
          <a:custGeom>
            <a:avLst/>
            <a:gdLst>
              <a:gd name="T0" fmla="*/ 1 w 119"/>
              <a:gd name="T1" fmla="*/ 55 h 137"/>
              <a:gd name="T2" fmla="*/ 24 w 119"/>
              <a:gd name="T3" fmla="*/ 41 h 137"/>
              <a:gd name="T4" fmla="*/ 24 w 119"/>
              <a:gd name="T5" fmla="*/ 14 h 137"/>
              <a:gd name="T6" fmla="*/ 48 w 119"/>
              <a:gd name="T7" fmla="*/ 0 h 137"/>
              <a:gd name="T8" fmla="*/ 72 w 119"/>
              <a:gd name="T9" fmla="*/ 14 h 137"/>
              <a:gd name="T10" fmla="*/ 95 w 119"/>
              <a:gd name="T11" fmla="*/ 0 h 137"/>
              <a:gd name="T12" fmla="*/ 119 w 119"/>
              <a:gd name="T13" fmla="*/ 14 h 137"/>
              <a:gd name="T14" fmla="*/ 119 w 119"/>
              <a:gd name="T15" fmla="*/ 41 h 137"/>
              <a:gd name="T16" fmla="*/ 95 w 119"/>
              <a:gd name="T17" fmla="*/ 55 h 137"/>
              <a:gd name="T18" fmla="*/ 95 w 119"/>
              <a:gd name="T19" fmla="*/ 82 h 137"/>
              <a:gd name="T20" fmla="*/ 71 w 119"/>
              <a:gd name="T21" fmla="*/ 96 h 137"/>
              <a:gd name="T22" fmla="*/ 71 w 119"/>
              <a:gd name="T23" fmla="*/ 123 h 137"/>
              <a:gd name="T24" fmla="*/ 48 w 119"/>
              <a:gd name="T25" fmla="*/ 137 h 137"/>
              <a:gd name="T26" fmla="*/ 24 w 119"/>
              <a:gd name="T27" fmla="*/ 123 h 137"/>
              <a:gd name="T28" fmla="*/ 25 w 119"/>
              <a:gd name="T29" fmla="*/ 96 h 137"/>
              <a:gd name="T30" fmla="*/ 0 w 119"/>
              <a:gd name="T31" fmla="*/ 82 h 137"/>
              <a:gd name="T32" fmla="*/ 1 w 119"/>
              <a:gd name="T33" fmla="*/ 55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9" h="137">
                <a:moveTo>
                  <a:pt x="1" y="55"/>
                </a:moveTo>
                <a:lnTo>
                  <a:pt x="24" y="41"/>
                </a:lnTo>
                <a:lnTo>
                  <a:pt x="24" y="14"/>
                </a:lnTo>
                <a:lnTo>
                  <a:pt x="48" y="0"/>
                </a:lnTo>
                <a:lnTo>
                  <a:pt x="72" y="14"/>
                </a:lnTo>
                <a:lnTo>
                  <a:pt x="95" y="0"/>
                </a:lnTo>
                <a:lnTo>
                  <a:pt x="119" y="14"/>
                </a:lnTo>
                <a:lnTo>
                  <a:pt x="119" y="41"/>
                </a:lnTo>
                <a:lnTo>
                  <a:pt x="95" y="55"/>
                </a:lnTo>
                <a:lnTo>
                  <a:pt x="95" y="82"/>
                </a:lnTo>
                <a:lnTo>
                  <a:pt x="71" y="96"/>
                </a:lnTo>
                <a:lnTo>
                  <a:pt x="71" y="123"/>
                </a:lnTo>
                <a:lnTo>
                  <a:pt x="48" y="137"/>
                </a:lnTo>
                <a:lnTo>
                  <a:pt x="24" y="123"/>
                </a:lnTo>
                <a:lnTo>
                  <a:pt x="25" y="96"/>
                </a:lnTo>
                <a:lnTo>
                  <a:pt x="0" y="82"/>
                </a:lnTo>
                <a:lnTo>
                  <a:pt x="1" y="55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41" name="Freeform 1034" title="MN-3">
            <a:extLst>
              <a:ext uri="{FF2B5EF4-FFF2-40B4-BE49-F238E27FC236}">
                <a16:creationId xmlns:a16="http://schemas.microsoft.com/office/drawing/2014/main" id="{028B9259-992A-CFF7-EE9A-8ABA3AF84B1F}"/>
              </a:ext>
            </a:extLst>
          </p:cNvPr>
          <p:cNvSpPr>
            <a:spLocks/>
          </p:cNvSpPr>
          <p:nvPr/>
        </p:nvSpPr>
        <p:spPr bwMode="auto">
          <a:xfrm>
            <a:off x="3860421" y="2979281"/>
            <a:ext cx="102853" cy="143784"/>
          </a:xfrm>
          <a:custGeom>
            <a:avLst/>
            <a:gdLst>
              <a:gd name="T0" fmla="*/ 74 w 98"/>
              <a:gd name="T1" fmla="*/ 0 h 137"/>
              <a:gd name="T2" fmla="*/ 97 w 98"/>
              <a:gd name="T3" fmla="*/ 14 h 137"/>
              <a:gd name="T4" fmla="*/ 97 w 98"/>
              <a:gd name="T5" fmla="*/ 41 h 137"/>
              <a:gd name="T6" fmla="*/ 74 w 98"/>
              <a:gd name="T7" fmla="*/ 55 h 137"/>
              <a:gd name="T8" fmla="*/ 73 w 98"/>
              <a:gd name="T9" fmla="*/ 82 h 137"/>
              <a:gd name="T10" fmla="*/ 98 w 98"/>
              <a:gd name="T11" fmla="*/ 96 h 137"/>
              <a:gd name="T12" fmla="*/ 97 w 98"/>
              <a:gd name="T13" fmla="*/ 123 h 137"/>
              <a:gd name="T14" fmla="*/ 73 w 98"/>
              <a:gd name="T15" fmla="*/ 137 h 137"/>
              <a:gd name="T16" fmla="*/ 50 w 98"/>
              <a:gd name="T17" fmla="*/ 123 h 137"/>
              <a:gd name="T18" fmla="*/ 26 w 98"/>
              <a:gd name="T19" fmla="*/ 137 h 137"/>
              <a:gd name="T20" fmla="*/ 12 w 98"/>
              <a:gd name="T21" fmla="*/ 129 h 137"/>
              <a:gd name="T22" fmla="*/ 13 w 98"/>
              <a:gd name="T23" fmla="*/ 124 h 137"/>
              <a:gd name="T24" fmla="*/ 12 w 98"/>
              <a:gd name="T25" fmla="*/ 116 h 137"/>
              <a:gd name="T26" fmla="*/ 9 w 98"/>
              <a:gd name="T27" fmla="*/ 103 h 137"/>
              <a:gd name="T28" fmla="*/ 6 w 98"/>
              <a:gd name="T29" fmla="*/ 98 h 137"/>
              <a:gd name="T30" fmla="*/ 7 w 98"/>
              <a:gd name="T31" fmla="*/ 92 h 137"/>
              <a:gd name="T32" fmla="*/ 4 w 98"/>
              <a:gd name="T33" fmla="*/ 86 h 137"/>
              <a:gd name="T34" fmla="*/ 4 w 98"/>
              <a:gd name="T35" fmla="*/ 74 h 137"/>
              <a:gd name="T36" fmla="*/ 7 w 98"/>
              <a:gd name="T37" fmla="*/ 68 h 137"/>
              <a:gd name="T38" fmla="*/ 5 w 98"/>
              <a:gd name="T39" fmla="*/ 64 h 137"/>
              <a:gd name="T40" fmla="*/ 4 w 98"/>
              <a:gd name="T41" fmla="*/ 59 h 137"/>
              <a:gd name="T42" fmla="*/ 3 w 98"/>
              <a:gd name="T43" fmla="*/ 44 h 137"/>
              <a:gd name="T44" fmla="*/ 4 w 98"/>
              <a:gd name="T45" fmla="*/ 28 h 137"/>
              <a:gd name="T46" fmla="*/ 2 w 98"/>
              <a:gd name="T47" fmla="*/ 19 h 137"/>
              <a:gd name="T48" fmla="*/ 0 w 98"/>
              <a:gd name="T49" fmla="*/ 12 h 137"/>
              <a:gd name="T50" fmla="*/ 3 w 98"/>
              <a:gd name="T51" fmla="*/ 14 h 137"/>
              <a:gd name="T52" fmla="*/ 26 w 98"/>
              <a:gd name="T53" fmla="*/ 0 h 137"/>
              <a:gd name="T54" fmla="*/ 50 w 98"/>
              <a:gd name="T55" fmla="*/ 14 h 137"/>
              <a:gd name="T56" fmla="*/ 74 w 98"/>
              <a:gd name="T57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8" h="137">
                <a:moveTo>
                  <a:pt x="74" y="0"/>
                </a:moveTo>
                <a:lnTo>
                  <a:pt x="97" y="14"/>
                </a:lnTo>
                <a:lnTo>
                  <a:pt x="97" y="41"/>
                </a:lnTo>
                <a:lnTo>
                  <a:pt x="74" y="55"/>
                </a:lnTo>
                <a:lnTo>
                  <a:pt x="73" y="82"/>
                </a:lnTo>
                <a:lnTo>
                  <a:pt x="98" y="96"/>
                </a:lnTo>
                <a:lnTo>
                  <a:pt x="97" y="123"/>
                </a:lnTo>
                <a:lnTo>
                  <a:pt x="73" y="137"/>
                </a:lnTo>
                <a:lnTo>
                  <a:pt x="50" y="123"/>
                </a:lnTo>
                <a:lnTo>
                  <a:pt x="26" y="137"/>
                </a:lnTo>
                <a:lnTo>
                  <a:pt x="12" y="129"/>
                </a:lnTo>
                <a:lnTo>
                  <a:pt x="13" y="124"/>
                </a:lnTo>
                <a:lnTo>
                  <a:pt x="12" y="116"/>
                </a:lnTo>
                <a:lnTo>
                  <a:pt x="9" y="103"/>
                </a:lnTo>
                <a:lnTo>
                  <a:pt x="6" y="98"/>
                </a:lnTo>
                <a:lnTo>
                  <a:pt x="7" y="92"/>
                </a:lnTo>
                <a:lnTo>
                  <a:pt x="4" y="86"/>
                </a:lnTo>
                <a:lnTo>
                  <a:pt x="4" y="74"/>
                </a:lnTo>
                <a:lnTo>
                  <a:pt x="7" y="68"/>
                </a:lnTo>
                <a:lnTo>
                  <a:pt x="5" y="64"/>
                </a:lnTo>
                <a:lnTo>
                  <a:pt x="4" y="59"/>
                </a:lnTo>
                <a:lnTo>
                  <a:pt x="3" y="44"/>
                </a:lnTo>
                <a:lnTo>
                  <a:pt x="4" y="28"/>
                </a:lnTo>
                <a:lnTo>
                  <a:pt x="2" y="19"/>
                </a:lnTo>
                <a:lnTo>
                  <a:pt x="0" y="12"/>
                </a:lnTo>
                <a:lnTo>
                  <a:pt x="3" y="14"/>
                </a:lnTo>
                <a:lnTo>
                  <a:pt x="26" y="0"/>
                </a:lnTo>
                <a:lnTo>
                  <a:pt x="50" y="14"/>
                </a:lnTo>
                <a:lnTo>
                  <a:pt x="74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42" name="Freeform 1036" title="MN-2">
            <a:extLst>
              <a:ext uri="{FF2B5EF4-FFF2-40B4-BE49-F238E27FC236}">
                <a16:creationId xmlns:a16="http://schemas.microsoft.com/office/drawing/2014/main" id="{FBB06988-3360-8036-B1FB-5C89382C5A2C}"/>
              </a:ext>
            </a:extLst>
          </p:cNvPr>
          <p:cNvSpPr>
            <a:spLocks/>
          </p:cNvSpPr>
          <p:nvPr/>
        </p:nvSpPr>
        <p:spPr bwMode="auto">
          <a:xfrm>
            <a:off x="3987412" y="2929959"/>
            <a:ext cx="213053" cy="133290"/>
          </a:xfrm>
          <a:custGeom>
            <a:avLst/>
            <a:gdLst>
              <a:gd name="T0" fmla="*/ 174 w 203"/>
              <a:gd name="T1" fmla="*/ 54 h 127"/>
              <a:gd name="T2" fmla="*/ 156 w 203"/>
              <a:gd name="T3" fmla="*/ 63 h 127"/>
              <a:gd name="T4" fmla="*/ 136 w 203"/>
              <a:gd name="T5" fmla="*/ 80 h 127"/>
              <a:gd name="T6" fmla="*/ 127 w 203"/>
              <a:gd name="T7" fmla="*/ 94 h 127"/>
              <a:gd name="T8" fmla="*/ 97 w 203"/>
              <a:gd name="T9" fmla="*/ 120 h 127"/>
              <a:gd name="T10" fmla="*/ 97 w 203"/>
              <a:gd name="T11" fmla="*/ 124 h 127"/>
              <a:gd name="T12" fmla="*/ 94 w 203"/>
              <a:gd name="T13" fmla="*/ 102 h 127"/>
              <a:gd name="T14" fmla="*/ 71 w 203"/>
              <a:gd name="T15" fmla="*/ 61 h 127"/>
              <a:gd name="T16" fmla="*/ 24 w 203"/>
              <a:gd name="T17" fmla="*/ 61 h 127"/>
              <a:gd name="T18" fmla="*/ 0 w 203"/>
              <a:gd name="T19" fmla="*/ 20 h 127"/>
              <a:gd name="T20" fmla="*/ 23 w 203"/>
              <a:gd name="T21" fmla="*/ 8 h 127"/>
              <a:gd name="T22" fmla="*/ 38 w 203"/>
              <a:gd name="T23" fmla="*/ 2 h 127"/>
              <a:gd name="T24" fmla="*/ 47 w 203"/>
              <a:gd name="T25" fmla="*/ 0 h 127"/>
              <a:gd name="T26" fmla="*/ 61 w 203"/>
              <a:gd name="T27" fmla="*/ 3 h 127"/>
              <a:gd name="T28" fmla="*/ 64 w 203"/>
              <a:gd name="T29" fmla="*/ 6 h 127"/>
              <a:gd name="T30" fmla="*/ 67 w 203"/>
              <a:gd name="T31" fmla="*/ 9 h 127"/>
              <a:gd name="T32" fmla="*/ 71 w 203"/>
              <a:gd name="T33" fmla="*/ 12 h 127"/>
              <a:gd name="T34" fmla="*/ 76 w 203"/>
              <a:gd name="T35" fmla="*/ 19 h 127"/>
              <a:gd name="T36" fmla="*/ 81 w 203"/>
              <a:gd name="T37" fmla="*/ 26 h 127"/>
              <a:gd name="T38" fmla="*/ 83 w 203"/>
              <a:gd name="T39" fmla="*/ 20 h 127"/>
              <a:gd name="T40" fmla="*/ 92 w 203"/>
              <a:gd name="T41" fmla="*/ 17 h 127"/>
              <a:gd name="T42" fmla="*/ 98 w 203"/>
              <a:gd name="T43" fmla="*/ 24 h 127"/>
              <a:gd name="T44" fmla="*/ 110 w 203"/>
              <a:gd name="T45" fmla="*/ 30 h 127"/>
              <a:gd name="T46" fmla="*/ 122 w 203"/>
              <a:gd name="T47" fmla="*/ 35 h 127"/>
              <a:gd name="T48" fmla="*/ 141 w 203"/>
              <a:gd name="T49" fmla="*/ 24 h 127"/>
              <a:gd name="T50" fmla="*/ 148 w 203"/>
              <a:gd name="T51" fmla="*/ 25 h 127"/>
              <a:gd name="T52" fmla="*/ 151 w 203"/>
              <a:gd name="T53" fmla="*/ 31 h 127"/>
              <a:gd name="T54" fmla="*/ 163 w 203"/>
              <a:gd name="T55" fmla="*/ 31 h 127"/>
              <a:gd name="T56" fmla="*/ 175 w 203"/>
              <a:gd name="T57" fmla="*/ 29 h 127"/>
              <a:gd name="T58" fmla="*/ 183 w 203"/>
              <a:gd name="T59" fmla="*/ 33 h 127"/>
              <a:gd name="T60" fmla="*/ 192 w 203"/>
              <a:gd name="T61" fmla="*/ 37 h 127"/>
              <a:gd name="T62" fmla="*/ 194 w 203"/>
              <a:gd name="T63" fmla="*/ 43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3" h="127">
                <a:moveTo>
                  <a:pt x="185" y="48"/>
                </a:moveTo>
                <a:lnTo>
                  <a:pt x="174" y="54"/>
                </a:lnTo>
                <a:lnTo>
                  <a:pt x="164" y="57"/>
                </a:lnTo>
                <a:lnTo>
                  <a:pt x="156" y="63"/>
                </a:lnTo>
                <a:lnTo>
                  <a:pt x="145" y="72"/>
                </a:lnTo>
                <a:lnTo>
                  <a:pt x="136" y="80"/>
                </a:lnTo>
                <a:lnTo>
                  <a:pt x="131" y="88"/>
                </a:lnTo>
                <a:lnTo>
                  <a:pt x="127" y="94"/>
                </a:lnTo>
                <a:lnTo>
                  <a:pt x="122" y="99"/>
                </a:lnTo>
                <a:lnTo>
                  <a:pt x="97" y="120"/>
                </a:lnTo>
                <a:lnTo>
                  <a:pt x="96" y="122"/>
                </a:lnTo>
                <a:lnTo>
                  <a:pt x="97" y="124"/>
                </a:lnTo>
                <a:lnTo>
                  <a:pt x="95" y="127"/>
                </a:lnTo>
                <a:lnTo>
                  <a:pt x="94" y="102"/>
                </a:lnTo>
                <a:lnTo>
                  <a:pt x="71" y="88"/>
                </a:lnTo>
                <a:lnTo>
                  <a:pt x="71" y="61"/>
                </a:lnTo>
                <a:lnTo>
                  <a:pt x="47" y="47"/>
                </a:lnTo>
                <a:lnTo>
                  <a:pt x="24" y="61"/>
                </a:lnTo>
                <a:lnTo>
                  <a:pt x="0" y="47"/>
                </a:lnTo>
                <a:lnTo>
                  <a:pt x="0" y="20"/>
                </a:lnTo>
                <a:lnTo>
                  <a:pt x="22" y="7"/>
                </a:lnTo>
                <a:lnTo>
                  <a:pt x="23" y="8"/>
                </a:lnTo>
                <a:lnTo>
                  <a:pt x="31" y="6"/>
                </a:lnTo>
                <a:lnTo>
                  <a:pt x="38" y="2"/>
                </a:lnTo>
                <a:lnTo>
                  <a:pt x="41" y="0"/>
                </a:lnTo>
                <a:lnTo>
                  <a:pt x="47" y="0"/>
                </a:lnTo>
                <a:lnTo>
                  <a:pt x="55" y="0"/>
                </a:lnTo>
                <a:lnTo>
                  <a:pt x="61" y="3"/>
                </a:lnTo>
                <a:lnTo>
                  <a:pt x="62" y="4"/>
                </a:lnTo>
                <a:lnTo>
                  <a:pt x="64" y="6"/>
                </a:lnTo>
                <a:lnTo>
                  <a:pt x="67" y="6"/>
                </a:lnTo>
                <a:lnTo>
                  <a:pt x="67" y="9"/>
                </a:lnTo>
                <a:lnTo>
                  <a:pt x="69" y="12"/>
                </a:lnTo>
                <a:lnTo>
                  <a:pt x="71" y="12"/>
                </a:lnTo>
                <a:lnTo>
                  <a:pt x="75" y="14"/>
                </a:lnTo>
                <a:lnTo>
                  <a:pt x="76" y="19"/>
                </a:lnTo>
                <a:lnTo>
                  <a:pt x="77" y="22"/>
                </a:lnTo>
                <a:lnTo>
                  <a:pt x="81" y="26"/>
                </a:lnTo>
                <a:lnTo>
                  <a:pt x="83" y="26"/>
                </a:lnTo>
                <a:lnTo>
                  <a:pt x="83" y="20"/>
                </a:lnTo>
                <a:lnTo>
                  <a:pt x="86" y="17"/>
                </a:lnTo>
                <a:lnTo>
                  <a:pt x="92" y="17"/>
                </a:lnTo>
                <a:lnTo>
                  <a:pt x="95" y="20"/>
                </a:lnTo>
                <a:lnTo>
                  <a:pt x="98" y="24"/>
                </a:lnTo>
                <a:lnTo>
                  <a:pt x="104" y="25"/>
                </a:lnTo>
                <a:lnTo>
                  <a:pt x="110" y="30"/>
                </a:lnTo>
                <a:lnTo>
                  <a:pt x="116" y="35"/>
                </a:lnTo>
                <a:lnTo>
                  <a:pt x="122" y="35"/>
                </a:lnTo>
                <a:lnTo>
                  <a:pt x="127" y="35"/>
                </a:lnTo>
                <a:lnTo>
                  <a:pt x="141" y="24"/>
                </a:lnTo>
                <a:lnTo>
                  <a:pt x="145" y="23"/>
                </a:lnTo>
                <a:lnTo>
                  <a:pt x="148" y="25"/>
                </a:lnTo>
                <a:lnTo>
                  <a:pt x="149" y="29"/>
                </a:lnTo>
                <a:lnTo>
                  <a:pt x="151" y="31"/>
                </a:lnTo>
                <a:lnTo>
                  <a:pt x="160" y="30"/>
                </a:lnTo>
                <a:lnTo>
                  <a:pt x="163" y="31"/>
                </a:lnTo>
                <a:lnTo>
                  <a:pt x="170" y="32"/>
                </a:lnTo>
                <a:lnTo>
                  <a:pt x="175" y="29"/>
                </a:lnTo>
                <a:lnTo>
                  <a:pt x="180" y="29"/>
                </a:lnTo>
                <a:lnTo>
                  <a:pt x="183" y="33"/>
                </a:lnTo>
                <a:lnTo>
                  <a:pt x="188" y="37"/>
                </a:lnTo>
                <a:lnTo>
                  <a:pt x="192" y="37"/>
                </a:lnTo>
                <a:lnTo>
                  <a:pt x="203" y="36"/>
                </a:lnTo>
                <a:lnTo>
                  <a:pt x="194" y="43"/>
                </a:lnTo>
                <a:lnTo>
                  <a:pt x="185" y="48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43" name="Freeform 1035" title="MN-1">
            <a:extLst>
              <a:ext uri="{FF2B5EF4-FFF2-40B4-BE49-F238E27FC236}">
                <a16:creationId xmlns:a16="http://schemas.microsoft.com/office/drawing/2014/main" id="{C998D27B-0040-1E90-C1A7-5F23A136EE49}"/>
              </a:ext>
            </a:extLst>
          </p:cNvPr>
          <p:cNvSpPr>
            <a:spLocks/>
          </p:cNvSpPr>
          <p:nvPr/>
        </p:nvSpPr>
        <p:spPr bwMode="auto">
          <a:xfrm>
            <a:off x="3850976" y="2880629"/>
            <a:ext cx="159527" cy="113349"/>
          </a:xfrm>
          <a:custGeom>
            <a:avLst/>
            <a:gdLst>
              <a:gd name="T0" fmla="*/ 90 w 152"/>
              <a:gd name="T1" fmla="*/ 24 h 108"/>
              <a:gd name="T2" fmla="*/ 92 w 152"/>
              <a:gd name="T3" fmla="*/ 0 h 108"/>
              <a:gd name="T4" fmla="*/ 97 w 152"/>
              <a:gd name="T5" fmla="*/ 0 h 108"/>
              <a:gd name="T6" fmla="*/ 102 w 152"/>
              <a:gd name="T7" fmla="*/ 0 h 108"/>
              <a:gd name="T8" fmla="*/ 105 w 152"/>
              <a:gd name="T9" fmla="*/ 9 h 108"/>
              <a:gd name="T10" fmla="*/ 107 w 152"/>
              <a:gd name="T11" fmla="*/ 16 h 108"/>
              <a:gd name="T12" fmla="*/ 108 w 152"/>
              <a:gd name="T13" fmla="*/ 27 h 108"/>
              <a:gd name="T14" fmla="*/ 109 w 152"/>
              <a:gd name="T15" fmla="*/ 33 h 108"/>
              <a:gd name="T16" fmla="*/ 111 w 152"/>
              <a:gd name="T17" fmla="*/ 38 h 108"/>
              <a:gd name="T18" fmla="*/ 114 w 152"/>
              <a:gd name="T19" fmla="*/ 41 h 108"/>
              <a:gd name="T20" fmla="*/ 118 w 152"/>
              <a:gd name="T21" fmla="*/ 42 h 108"/>
              <a:gd name="T22" fmla="*/ 124 w 152"/>
              <a:gd name="T23" fmla="*/ 43 h 108"/>
              <a:gd name="T24" fmla="*/ 129 w 152"/>
              <a:gd name="T25" fmla="*/ 45 h 108"/>
              <a:gd name="T26" fmla="*/ 138 w 152"/>
              <a:gd name="T27" fmla="*/ 47 h 108"/>
              <a:gd name="T28" fmla="*/ 144 w 152"/>
              <a:gd name="T29" fmla="*/ 48 h 108"/>
              <a:gd name="T30" fmla="*/ 147 w 152"/>
              <a:gd name="T31" fmla="*/ 53 h 108"/>
              <a:gd name="T32" fmla="*/ 152 w 152"/>
              <a:gd name="T33" fmla="*/ 54 h 108"/>
              <a:gd name="T34" fmla="*/ 130 w 152"/>
              <a:gd name="T35" fmla="*/ 67 h 108"/>
              <a:gd name="T36" fmla="*/ 130 w 152"/>
              <a:gd name="T37" fmla="*/ 94 h 108"/>
              <a:gd name="T38" fmla="*/ 106 w 152"/>
              <a:gd name="T39" fmla="*/ 108 h 108"/>
              <a:gd name="T40" fmla="*/ 83 w 152"/>
              <a:gd name="T41" fmla="*/ 94 h 108"/>
              <a:gd name="T42" fmla="*/ 59 w 152"/>
              <a:gd name="T43" fmla="*/ 108 h 108"/>
              <a:gd name="T44" fmla="*/ 35 w 152"/>
              <a:gd name="T45" fmla="*/ 94 h 108"/>
              <a:gd name="T46" fmla="*/ 12 w 152"/>
              <a:gd name="T47" fmla="*/ 108 h 108"/>
              <a:gd name="T48" fmla="*/ 9 w 152"/>
              <a:gd name="T49" fmla="*/ 106 h 108"/>
              <a:gd name="T50" fmla="*/ 4 w 152"/>
              <a:gd name="T51" fmla="*/ 88 h 108"/>
              <a:gd name="T52" fmla="*/ 1 w 152"/>
              <a:gd name="T53" fmla="*/ 77 h 108"/>
              <a:gd name="T54" fmla="*/ 2 w 152"/>
              <a:gd name="T55" fmla="*/ 71 h 108"/>
              <a:gd name="T56" fmla="*/ 2 w 152"/>
              <a:gd name="T57" fmla="*/ 59 h 108"/>
              <a:gd name="T58" fmla="*/ 3 w 152"/>
              <a:gd name="T59" fmla="*/ 50 h 108"/>
              <a:gd name="T60" fmla="*/ 6 w 152"/>
              <a:gd name="T61" fmla="*/ 44 h 108"/>
              <a:gd name="T62" fmla="*/ 4 w 152"/>
              <a:gd name="T63" fmla="*/ 39 h 108"/>
              <a:gd name="T64" fmla="*/ 0 w 152"/>
              <a:gd name="T65" fmla="*/ 22 h 108"/>
              <a:gd name="T66" fmla="*/ 90 w 152"/>
              <a:gd name="T67" fmla="*/ 2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2" h="108">
                <a:moveTo>
                  <a:pt x="90" y="24"/>
                </a:moveTo>
                <a:lnTo>
                  <a:pt x="92" y="0"/>
                </a:lnTo>
                <a:lnTo>
                  <a:pt x="97" y="0"/>
                </a:lnTo>
                <a:lnTo>
                  <a:pt x="102" y="0"/>
                </a:lnTo>
                <a:lnTo>
                  <a:pt x="105" y="9"/>
                </a:lnTo>
                <a:lnTo>
                  <a:pt x="107" y="16"/>
                </a:lnTo>
                <a:lnTo>
                  <a:pt x="108" y="27"/>
                </a:lnTo>
                <a:lnTo>
                  <a:pt x="109" y="33"/>
                </a:lnTo>
                <a:lnTo>
                  <a:pt x="111" y="38"/>
                </a:lnTo>
                <a:lnTo>
                  <a:pt x="114" y="41"/>
                </a:lnTo>
                <a:lnTo>
                  <a:pt x="118" y="42"/>
                </a:lnTo>
                <a:lnTo>
                  <a:pt x="124" y="43"/>
                </a:lnTo>
                <a:lnTo>
                  <a:pt x="129" y="45"/>
                </a:lnTo>
                <a:lnTo>
                  <a:pt x="138" y="47"/>
                </a:lnTo>
                <a:lnTo>
                  <a:pt x="144" y="48"/>
                </a:lnTo>
                <a:lnTo>
                  <a:pt x="147" y="53"/>
                </a:lnTo>
                <a:lnTo>
                  <a:pt x="152" y="54"/>
                </a:lnTo>
                <a:lnTo>
                  <a:pt x="130" y="67"/>
                </a:lnTo>
                <a:lnTo>
                  <a:pt x="130" y="94"/>
                </a:lnTo>
                <a:lnTo>
                  <a:pt x="106" y="108"/>
                </a:lnTo>
                <a:lnTo>
                  <a:pt x="83" y="94"/>
                </a:lnTo>
                <a:lnTo>
                  <a:pt x="59" y="108"/>
                </a:lnTo>
                <a:lnTo>
                  <a:pt x="35" y="94"/>
                </a:lnTo>
                <a:lnTo>
                  <a:pt x="12" y="108"/>
                </a:lnTo>
                <a:lnTo>
                  <a:pt x="9" y="106"/>
                </a:lnTo>
                <a:lnTo>
                  <a:pt x="4" y="88"/>
                </a:lnTo>
                <a:lnTo>
                  <a:pt x="1" y="77"/>
                </a:lnTo>
                <a:lnTo>
                  <a:pt x="2" y="71"/>
                </a:lnTo>
                <a:lnTo>
                  <a:pt x="2" y="59"/>
                </a:lnTo>
                <a:lnTo>
                  <a:pt x="3" y="50"/>
                </a:lnTo>
                <a:lnTo>
                  <a:pt x="6" y="44"/>
                </a:lnTo>
                <a:lnTo>
                  <a:pt x="4" y="39"/>
                </a:lnTo>
                <a:lnTo>
                  <a:pt x="0" y="22"/>
                </a:lnTo>
                <a:lnTo>
                  <a:pt x="90" y="24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44" name="Freeform 1040" title="MS-4">
            <a:extLst>
              <a:ext uri="{FF2B5EF4-FFF2-40B4-BE49-F238E27FC236}">
                <a16:creationId xmlns:a16="http://schemas.microsoft.com/office/drawing/2014/main" id="{5909AFAF-F123-0790-E698-DB40B15A8695}"/>
              </a:ext>
            </a:extLst>
          </p:cNvPr>
          <p:cNvSpPr>
            <a:spLocks/>
          </p:cNvSpPr>
          <p:nvPr/>
        </p:nvSpPr>
        <p:spPr bwMode="auto">
          <a:xfrm>
            <a:off x="4543659" y="4771859"/>
            <a:ext cx="118597" cy="166874"/>
          </a:xfrm>
          <a:custGeom>
            <a:avLst/>
            <a:gdLst>
              <a:gd name="T0" fmla="*/ 44 w 113"/>
              <a:gd name="T1" fmla="*/ 37 h 159"/>
              <a:gd name="T2" fmla="*/ 68 w 113"/>
              <a:gd name="T3" fmla="*/ 49 h 159"/>
              <a:gd name="T4" fmla="*/ 91 w 113"/>
              <a:gd name="T5" fmla="*/ 33 h 159"/>
              <a:gd name="T6" fmla="*/ 89 w 113"/>
              <a:gd name="T7" fmla="*/ 6 h 159"/>
              <a:gd name="T8" fmla="*/ 98 w 113"/>
              <a:gd name="T9" fmla="*/ 0 h 159"/>
              <a:gd name="T10" fmla="*/ 98 w 113"/>
              <a:gd name="T11" fmla="*/ 50 h 159"/>
              <a:gd name="T12" fmla="*/ 113 w 113"/>
              <a:gd name="T13" fmla="*/ 139 h 159"/>
              <a:gd name="T14" fmla="*/ 108 w 113"/>
              <a:gd name="T15" fmla="*/ 142 h 159"/>
              <a:gd name="T16" fmla="*/ 104 w 113"/>
              <a:gd name="T17" fmla="*/ 143 h 159"/>
              <a:gd name="T18" fmla="*/ 101 w 113"/>
              <a:gd name="T19" fmla="*/ 140 h 159"/>
              <a:gd name="T20" fmla="*/ 98 w 113"/>
              <a:gd name="T21" fmla="*/ 142 h 159"/>
              <a:gd name="T22" fmla="*/ 93 w 113"/>
              <a:gd name="T23" fmla="*/ 143 h 159"/>
              <a:gd name="T24" fmla="*/ 90 w 113"/>
              <a:gd name="T25" fmla="*/ 143 h 159"/>
              <a:gd name="T26" fmla="*/ 82 w 113"/>
              <a:gd name="T27" fmla="*/ 141 h 159"/>
              <a:gd name="T28" fmla="*/ 79 w 113"/>
              <a:gd name="T29" fmla="*/ 142 h 159"/>
              <a:gd name="T30" fmla="*/ 73 w 113"/>
              <a:gd name="T31" fmla="*/ 146 h 159"/>
              <a:gd name="T32" fmla="*/ 66 w 113"/>
              <a:gd name="T33" fmla="*/ 149 h 159"/>
              <a:gd name="T34" fmla="*/ 66 w 113"/>
              <a:gd name="T35" fmla="*/ 149 h 159"/>
              <a:gd name="T36" fmla="*/ 61 w 113"/>
              <a:gd name="T37" fmla="*/ 150 h 159"/>
              <a:gd name="T38" fmla="*/ 56 w 113"/>
              <a:gd name="T39" fmla="*/ 158 h 159"/>
              <a:gd name="T40" fmla="*/ 49 w 113"/>
              <a:gd name="T41" fmla="*/ 159 h 159"/>
              <a:gd name="T42" fmla="*/ 44 w 113"/>
              <a:gd name="T43" fmla="*/ 149 h 159"/>
              <a:gd name="T44" fmla="*/ 32 w 113"/>
              <a:gd name="T45" fmla="*/ 132 h 159"/>
              <a:gd name="T46" fmla="*/ 30 w 113"/>
              <a:gd name="T47" fmla="*/ 124 h 159"/>
              <a:gd name="T48" fmla="*/ 35 w 113"/>
              <a:gd name="T49" fmla="*/ 111 h 159"/>
              <a:gd name="T50" fmla="*/ 2 w 113"/>
              <a:gd name="T51" fmla="*/ 114 h 159"/>
              <a:gd name="T52" fmla="*/ 0 w 113"/>
              <a:gd name="T53" fmla="*/ 95 h 159"/>
              <a:gd name="T54" fmla="*/ 23 w 113"/>
              <a:gd name="T55" fmla="*/ 79 h 159"/>
              <a:gd name="T56" fmla="*/ 21 w 113"/>
              <a:gd name="T57" fmla="*/ 52 h 159"/>
              <a:gd name="T58" fmla="*/ 44 w 113"/>
              <a:gd name="T59" fmla="*/ 3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3" h="159">
                <a:moveTo>
                  <a:pt x="44" y="37"/>
                </a:moveTo>
                <a:lnTo>
                  <a:pt x="68" y="49"/>
                </a:lnTo>
                <a:lnTo>
                  <a:pt x="91" y="33"/>
                </a:lnTo>
                <a:lnTo>
                  <a:pt x="89" y="6"/>
                </a:lnTo>
                <a:lnTo>
                  <a:pt x="98" y="0"/>
                </a:lnTo>
                <a:lnTo>
                  <a:pt x="98" y="50"/>
                </a:lnTo>
                <a:lnTo>
                  <a:pt x="113" y="139"/>
                </a:lnTo>
                <a:lnTo>
                  <a:pt x="108" y="142"/>
                </a:lnTo>
                <a:lnTo>
                  <a:pt x="104" y="143"/>
                </a:lnTo>
                <a:lnTo>
                  <a:pt x="101" y="140"/>
                </a:lnTo>
                <a:lnTo>
                  <a:pt x="98" y="142"/>
                </a:lnTo>
                <a:lnTo>
                  <a:pt x="93" y="143"/>
                </a:lnTo>
                <a:lnTo>
                  <a:pt x="90" y="143"/>
                </a:lnTo>
                <a:lnTo>
                  <a:pt x="82" y="141"/>
                </a:lnTo>
                <a:lnTo>
                  <a:pt x="79" y="142"/>
                </a:lnTo>
                <a:lnTo>
                  <a:pt x="73" y="146"/>
                </a:lnTo>
                <a:lnTo>
                  <a:pt x="66" y="149"/>
                </a:lnTo>
                <a:lnTo>
                  <a:pt x="66" y="149"/>
                </a:lnTo>
                <a:lnTo>
                  <a:pt x="61" y="150"/>
                </a:lnTo>
                <a:lnTo>
                  <a:pt x="56" y="158"/>
                </a:lnTo>
                <a:lnTo>
                  <a:pt x="49" y="159"/>
                </a:lnTo>
                <a:lnTo>
                  <a:pt x="44" y="149"/>
                </a:lnTo>
                <a:lnTo>
                  <a:pt x="32" y="132"/>
                </a:lnTo>
                <a:lnTo>
                  <a:pt x="30" y="124"/>
                </a:lnTo>
                <a:lnTo>
                  <a:pt x="35" y="111"/>
                </a:lnTo>
                <a:lnTo>
                  <a:pt x="2" y="114"/>
                </a:lnTo>
                <a:lnTo>
                  <a:pt x="0" y="95"/>
                </a:lnTo>
                <a:lnTo>
                  <a:pt x="23" y="79"/>
                </a:lnTo>
                <a:lnTo>
                  <a:pt x="21" y="52"/>
                </a:lnTo>
                <a:lnTo>
                  <a:pt x="44" y="37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45" name="Freeform 1039" title="MS-3">
            <a:extLst>
              <a:ext uri="{FF2B5EF4-FFF2-40B4-BE49-F238E27FC236}">
                <a16:creationId xmlns:a16="http://schemas.microsoft.com/office/drawing/2014/main" id="{B50A8109-763E-7717-5D97-23D9FA0FC3DC}"/>
              </a:ext>
            </a:extLst>
          </p:cNvPr>
          <p:cNvSpPr>
            <a:spLocks/>
          </p:cNvSpPr>
          <p:nvPr/>
        </p:nvSpPr>
        <p:spPr bwMode="auto">
          <a:xfrm>
            <a:off x="4474387" y="4724637"/>
            <a:ext cx="164775" cy="171072"/>
          </a:xfrm>
          <a:custGeom>
            <a:avLst/>
            <a:gdLst>
              <a:gd name="T0" fmla="*/ 87 w 157"/>
              <a:gd name="T1" fmla="*/ 97 h 163"/>
              <a:gd name="T2" fmla="*/ 89 w 157"/>
              <a:gd name="T3" fmla="*/ 124 h 163"/>
              <a:gd name="T4" fmla="*/ 66 w 157"/>
              <a:gd name="T5" fmla="*/ 140 h 163"/>
              <a:gd name="T6" fmla="*/ 68 w 157"/>
              <a:gd name="T7" fmla="*/ 159 h 163"/>
              <a:gd name="T8" fmla="*/ 2 w 157"/>
              <a:gd name="T9" fmla="*/ 163 h 163"/>
              <a:gd name="T10" fmla="*/ 0 w 157"/>
              <a:gd name="T11" fmla="*/ 152 h 163"/>
              <a:gd name="T12" fmla="*/ 1 w 157"/>
              <a:gd name="T13" fmla="*/ 145 h 163"/>
              <a:gd name="T14" fmla="*/ 3 w 157"/>
              <a:gd name="T15" fmla="*/ 140 h 163"/>
              <a:gd name="T16" fmla="*/ 4 w 157"/>
              <a:gd name="T17" fmla="*/ 134 h 163"/>
              <a:gd name="T18" fmla="*/ 4 w 157"/>
              <a:gd name="T19" fmla="*/ 128 h 163"/>
              <a:gd name="T20" fmla="*/ 6 w 157"/>
              <a:gd name="T21" fmla="*/ 122 h 163"/>
              <a:gd name="T22" fmla="*/ 11 w 157"/>
              <a:gd name="T23" fmla="*/ 117 h 163"/>
              <a:gd name="T24" fmla="*/ 13 w 157"/>
              <a:gd name="T25" fmla="*/ 112 h 163"/>
              <a:gd name="T26" fmla="*/ 19 w 157"/>
              <a:gd name="T27" fmla="*/ 106 h 163"/>
              <a:gd name="T28" fmla="*/ 22 w 157"/>
              <a:gd name="T29" fmla="*/ 101 h 163"/>
              <a:gd name="T30" fmla="*/ 24 w 157"/>
              <a:gd name="T31" fmla="*/ 94 h 163"/>
              <a:gd name="T32" fmla="*/ 24 w 157"/>
              <a:gd name="T33" fmla="*/ 93 h 163"/>
              <a:gd name="T34" fmla="*/ 40 w 157"/>
              <a:gd name="T35" fmla="*/ 100 h 163"/>
              <a:gd name="T36" fmla="*/ 62 w 157"/>
              <a:gd name="T37" fmla="*/ 85 h 163"/>
              <a:gd name="T38" fmla="*/ 60 w 157"/>
              <a:gd name="T39" fmla="*/ 58 h 163"/>
              <a:gd name="T40" fmla="*/ 83 w 157"/>
              <a:gd name="T41" fmla="*/ 42 h 163"/>
              <a:gd name="T42" fmla="*/ 81 w 157"/>
              <a:gd name="T43" fmla="*/ 15 h 163"/>
              <a:gd name="T44" fmla="*/ 104 w 157"/>
              <a:gd name="T45" fmla="*/ 0 h 163"/>
              <a:gd name="T46" fmla="*/ 128 w 157"/>
              <a:gd name="T47" fmla="*/ 11 h 163"/>
              <a:gd name="T48" fmla="*/ 130 w 157"/>
              <a:gd name="T49" fmla="*/ 39 h 163"/>
              <a:gd name="T50" fmla="*/ 155 w 157"/>
              <a:gd name="T51" fmla="*/ 51 h 163"/>
              <a:gd name="T52" fmla="*/ 157 w 157"/>
              <a:gd name="T53" fmla="*/ 78 h 163"/>
              <a:gd name="T54" fmla="*/ 134 w 157"/>
              <a:gd name="T55" fmla="*/ 94 h 163"/>
              <a:gd name="T56" fmla="*/ 110 w 157"/>
              <a:gd name="T57" fmla="*/ 82 h 163"/>
              <a:gd name="T58" fmla="*/ 87 w 157"/>
              <a:gd name="T59" fmla="*/ 97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7" h="163">
                <a:moveTo>
                  <a:pt x="87" y="97"/>
                </a:moveTo>
                <a:lnTo>
                  <a:pt x="89" y="124"/>
                </a:lnTo>
                <a:lnTo>
                  <a:pt x="66" y="140"/>
                </a:lnTo>
                <a:lnTo>
                  <a:pt x="68" y="159"/>
                </a:lnTo>
                <a:lnTo>
                  <a:pt x="2" y="163"/>
                </a:lnTo>
                <a:lnTo>
                  <a:pt x="0" y="152"/>
                </a:lnTo>
                <a:lnTo>
                  <a:pt x="1" y="145"/>
                </a:lnTo>
                <a:lnTo>
                  <a:pt x="3" y="140"/>
                </a:lnTo>
                <a:lnTo>
                  <a:pt x="4" y="134"/>
                </a:lnTo>
                <a:lnTo>
                  <a:pt x="4" y="128"/>
                </a:lnTo>
                <a:lnTo>
                  <a:pt x="6" y="122"/>
                </a:lnTo>
                <a:lnTo>
                  <a:pt x="11" y="117"/>
                </a:lnTo>
                <a:lnTo>
                  <a:pt x="13" y="112"/>
                </a:lnTo>
                <a:lnTo>
                  <a:pt x="19" y="106"/>
                </a:lnTo>
                <a:lnTo>
                  <a:pt x="22" y="101"/>
                </a:lnTo>
                <a:lnTo>
                  <a:pt x="24" y="94"/>
                </a:lnTo>
                <a:lnTo>
                  <a:pt x="24" y="93"/>
                </a:lnTo>
                <a:lnTo>
                  <a:pt x="40" y="100"/>
                </a:lnTo>
                <a:lnTo>
                  <a:pt x="62" y="85"/>
                </a:lnTo>
                <a:lnTo>
                  <a:pt x="60" y="58"/>
                </a:lnTo>
                <a:lnTo>
                  <a:pt x="83" y="42"/>
                </a:lnTo>
                <a:lnTo>
                  <a:pt x="81" y="15"/>
                </a:lnTo>
                <a:lnTo>
                  <a:pt x="104" y="0"/>
                </a:lnTo>
                <a:lnTo>
                  <a:pt x="128" y="11"/>
                </a:lnTo>
                <a:lnTo>
                  <a:pt x="130" y="39"/>
                </a:lnTo>
                <a:lnTo>
                  <a:pt x="155" y="51"/>
                </a:lnTo>
                <a:lnTo>
                  <a:pt x="157" y="78"/>
                </a:lnTo>
                <a:lnTo>
                  <a:pt x="134" y="94"/>
                </a:lnTo>
                <a:lnTo>
                  <a:pt x="110" y="82"/>
                </a:lnTo>
                <a:lnTo>
                  <a:pt x="87" y="97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46" name="Freeform 1037" title="MS-2">
            <a:extLst>
              <a:ext uri="{FF2B5EF4-FFF2-40B4-BE49-F238E27FC236}">
                <a16:creationId xmlns:a16="http://schemas.microsoft.com/office/drawing/2014/main" id="{33EB7953-BC29-9344-8D51-27F2D03740B5}"/>
              </a:ext>
            </a:extLst>
          </p:cNvPr>
          <p:cNvSpPr>
            <a:spLocks/>
          </p:cNvSpPr>
          <p:nvPr/>
        </p:nvSpPr>
        <p:spPr bwMode="auto">
          <a:xfrm>
            <a:off x="4526868" y="4620737"/>
            <a:ext cx="119646" cy="157429"/>
          </a:xfrm>
          <a:custGeom>
            <a:avLst/>
            <a:gdLst>
              <a:gd name="T0" fmla="*/ 112 w 114"/>
              <a:gd name="T1" fmla="*/ 0 h 150"/>
              <a:gd name="T2" fmla="*/ 113 w 114"/>
              <a:gd name="T3" fmla="*/ 101 h 150"/>
              <a:gd name="T4" fmla="*/ 114 w 114"/>
              <a:gd name="T5" fmla="*/ 144 h 150"/>
              <a:gd name="T6" fmla="*/ 105 w 114"/>
              <a:gd name="T7" fmla="*/ 150 h 150"/>
              <a:gd name="T8" fmla="*/ 80 w 114"/>
              <a:gd name="T9" fmla="*/ 138 h 150"/>
              <a:gd name="T10" fmla="*/ 78 w 114"/>
              <a:gd name="T11" fmla="*/ 110 h 150"/>
              <a:gd name="T12" fmla="*/ 54 w 114"/>
              <a:gd name="T13" fmla="*/ 99 h 150"/>
              <a:gd name="T14" fmla="*/ 51 w 114"/>
              <a:gd name="T15" fmla="*/ 71 h 150"/>
              <a:gd name="T16" fmla="*/ 27 w 114"/>
              <a:gd name="T17" fmla="*/ 60 h 150"/>
              <a:gd name="T18" fmla="*/ 25 w 114"/>
              <a:gd name="T19" fmla="*/ 32 h 150"/>
              <a:gd name="T20" fmla="*/ 0 w 114"/>
              <a:gd name="T21" fmla="*/ 20 h 150"/>
              <a:gd name="T22" fmla="*/ 1 w 114"/>
              <a:gd name="T23" fmla="*/ 19 h 150"/>
              <a:gd name="T24" fmla="*/ 4 w 114"/>
              <a:gd name="T25" fmla="*/ 16 h 150"/>
              <a:gd name="T26" fmla="*/ 5 w 114"/>
              <a:gd name="T27" fmla="*/ 11 h 150"/>
              <a:gd name="T28" fmla="*/ 4 w 114"/>
              <a:gd name="T29" fmla="*/ 9 h 150"/>
              <a:gd name="T30" fmla="*/ 112 w 114"/>
              <a:gd name="T31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4" h="150">
                <a:moveTo>
                  <a:pt x="112" y="0"/>
                </a:moveTo>
                <a:lnTo>
                  <a:pt x="113" y="101"/>
                </a:lnTo>
                <a:lnTo>
                  <a:pt x="114" y="144"/>
                </a:lnTo>
                <a:lnTo>
                  <a:pt x="105" y="150"/>
                </a:lnTo>
                <a:lnTo>
                  <a:pt x="80" y="138"/>
                </a:lnTo>
                <a:lnTo>
                  <a:pt x="78" y="110"/>
                </a:lnTo>
                <a:lnTo>
                  <a:pt x="54" y="99"/>
                </a:lnTo>
                <a:lnTo>
                  <a:pt x="51" y="71"/>
                </a:lnTo>
                <a:lnTo>
                  <a:pt x="27" y="60"/>
                </a:lnTo>
                <a:lnTo>
                  <a:pt x="25" y="32"/>
                </a:lnTo>
                <a:lnTo>
                  <a:pt x="0" y="20"/>
                </a:lnTo>
                <a:lnTo>
                  <a:pt x="1" y="19"/>
                </a:lnTo>
                <a:lnTo>
                  <a:pt x="4" y="16"/>
                </a:lnTo>
                <a:lnTo>
                  <a:pt x="5" y="11"/>
                </a:lnTo>
                <a:lnTo>
                  <a:pt x="4" y="9"/>
                </a:lnTo>
                <a:lnTo>
                  <a:pt x="112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47" name="Freeform 1038" title="MS-1">
            <a:extLst>
              <a:ext uri="{FF2B5EF4-FFF2-40B4-BE49-F238E27FC236}">
                <a16:creationId xmlns:a16="http://schemas.microsoft.com/office/drawing/2014/main" id="{DE1FD09C-FF88-1EBD-5518-B1C4E71C00CE}"/>
              </a:ext>
            </a:extLst>
          </p:cNvPr>
          <p:cNvSpPr>
            <a:spLocks/>
          </p:cNvSpPr>
          <p:nvPr/>
        </p:nvSpPr>
        <p:spPr bwMode="auto">
          <a:xfrm>
            <a:off x="4486985" y="4640677"/>
            <a:ext cx="96557" cy="188914"/>
          </a:xfrm>
          <a:custGeom>
            <a:avLst/>
            <a:gdLst>
              <a:gd name="T0" fmla="*/ 65 w 92"/>
              <a:gd name="T1" fmla="*/ 41 h 180"/>
              <a:gd name="T2" fmla="*/ 89 w 92"/>
              <a:gd name="T3" fmla="*/ 52 h 180"/>
              <a:gd name="T4" fmla="*/ 92 w 92"/>
              <a:gd name="T5" fmla="*/ 80 h 180"/>
              <a:gd name="T6" fmla="*/ 69 w 92"/>
              <a:gd name="T7" fmla="*/ 95 h 180"/>
              <a:gd name="T8" fmla="*/ 71 w 92"/>
              <a:gd name="T9" fmla="*/ 122 h 180"/>
              <a:gd name="T10" fmla="*/ 48 w 92"/>
              <a:gd name="T11" fmla="*/ 138 h 180"/>
              <a:gd name="T12" fmla="*/ 50 w 92"/>
              <a:gd name="T13" fmla="*/ 165 h 180"/>
              <a:gd name="T14" fmla="*/ 28 w 92"/>
              <a:gd name="T15" fmla="*/ 180 h 180"/>
              <a:gd name="T16" fmla="*/ 12 w 92"/>
              <a:gd name="T17" fmla="*/ 173 h 180"/>
              <a:gd name="T18" fmla="*/ 12 w 92"/>
              <a:gd name="T19" fmla="*/ 170 h 180"/>
              <a:gd name="T20" fmla="*/ 10 w 92"/>
              <a:gd name="T21" fmla="*/ 167 h 180"/>
              <a:gd name="T22" fmla="*/ 14 w 92"/>
              <a:gd name="T23" fmla="*/ 163 h 180"/>
              <a:gd name="T24" fmla="*/ 18 w 92"/>
              <a:gd name="T25" fmla="*/ 161 h 180"/>
              <a:gd name="T26" fmla="*/ 19 w 92"/>
              <a:gd name="T27" fmla="*/ 156 h 180"/>
              <a:gd name="T28" fmla="*/ 15 w 92"/>
              <a:gd name="T29" fmla="*/ 152 h 180"/>
              <a:gd name="T30" fmla="*/ 12 w 92"/>
              <a:gd name="T31" fmla="*/ 150 h 180"/>
              <a:gd name="T32" fmla="*/ 9 w 92"/>
              <a:gd name="T33" fmla="*/ 143 h 180"/>
              <a:gd name="T34" fmla="*/ 9 w 92"/>
              <a:gd name="T35" fmla="*/ 139 h 180"/>
              <a:gd name="T36" fmla="*/ 8 w 92"/>
              <a:gd name="T37" fmla="*/ 135 h 180"/>
              <a:gd name="T38" fmla="*/ 7 w 92"/>
              <a:gd name="T39" fmla="*/ 132 h 180"/>
              <a:gd name="T40" fmla="*/ 7 w 92"/>
              <a:gd name="T41" fmla="*/ 127 h 180"/>
              <a:gd name="T42" fmla="*/ 8 w 92"/>
              <a:gd name="T43" fmla="*/ 124 h 180"/>
              <a:gd name="T44" fmla="*/ 7 w 92"/>
              <a:gd name="T45" fmla="*/ 122 h 180"/>
              <a:gd name="T46" fmla="*/ 4 w 92"/>
              <a:gd name="T47" fmla="*/ 120 h 180"/>
              <a:gd name="T48" fmla="*/ 3 w 92"/>
              <a:gd name="T49" fmla="*/ 118 h 180"/>
              <a:gd name="T50" fmla="*/ 6 w 92"/>
              <a:gd name="T51" fmla="*/ 116 h 180"/>
              <a:gd name="T52" fmla="*/ 3 w 92"/>
              <a:gd name="T53" fmla="*/ 113 h 180"/>
              <a:gd name="T54" fmla="*/ 4 w 92"/>
              <a:gd name="T55" fmla="*/ 109 h 180"/>
              <a:gd name="T56" fmla="*/ 7 w 92"/>
              <a:gd name="T57" fmla="*/ 107 h 180"/>
              <a:gd name="T58" fmla="*/ 6 w 92"/>
              <a:gd name="T59" fmla="*/ 102 h 180"/>
              <a:gd name="T60" fmla="*/ 3 w 92"/>
              <a:gd name="T61" fmla="*/ 99 h 180"/>
              <a:gd name="T62" fmla="*/ 4 w 92"/>
              <a:gd name="T63" fmla="*/ 95 h 180"/>
              <a:gd name="T64" fmla="*/ 6 w 92"/>
              <a:gd name="T65" fmla="*/ 92 h 180"/>
              <a:gd name="T66" fmla="*/ 0 w 92"/>
              <a:gd name="T67" fmla="*/ 87 h 180"/>
              <a:gd name="T68" fmla="*/ 0 w 92"/>
              <a:gd name="T69" fmla="*/ 82 h 180"/>
              <a:gd name="T70" fmla="*/ 1 w 92"/>
              <a:gd name="T71" fmla="*/ 77 h 180"/>
              <a:gd name="T72" fmla="*/ 2 w 92"/>
              <a:gd name="T73" fmla="*/ 75 h 180"/>
              <a:gd name="T74" fmla="*/ 5 w 92"/>
              <a:gd name="T75" fmla="*/ 74 h 180"/>
              <a:gd name="T76" fmla="*/ 5 w 92"/>
              <a:gd name="T77" fmla="*/ 70 h 180"/>
              <a:gd name="T78" fmla="*/ 8 w 92"/>
              <a:gd name="T79" fmla="*/ 69 h 180"/>
              <a:gd name="T80" fmla="*/ 8 w 92"/>
              <a:gd name="T81" fmla="*/ 65 h 180"/>
              <a:gd name="T82" fmla="*/ 8 w 92"/>
              <a:gd name="T83" fmla="*/ 60 h 180"/>
              <a:gd name="T84" fmla="*/ 6 w 92"/>
              <a:gd name="T85" fmla="*/ 57 h 180"/>
              <a:gd name="T86" fmla="*/ 8 w 92"/>
              <a:gd name="T87" fmla="*/ 54 h 180"/>
              <a:gd name="T88" fmla="*/ 10 w 92"/>
              <a:gd name="T89" fmla="*/ 53 h 180"/>
              <a:gd name="T90" fmla="*/ 13 w 92"/>
              <a:gd name="T91" fmla="*/ 51 h 180"/>
              <a:gd name="T92" fmla="*/ 12 w 92"/>
              <a:gd name="T93" fmla="*/ 41 h 180"/>
              <a:gd name="T94" fmla="*/ 16 w 92"/>
              <a:gd name="T95" fmla="*/ 38 h 180"/>
              <a:gd name="T96" fmla="*/ 21 w 92"/>
              <a:gd name="T97" fmla="*/ 35 h 180"/>
              <a:gd name="T98" fmla="*/ 21 w 92"/>
              <a:gd name="T99" fmla="*/ 32 h 180"/>
              <a:gd name="T100" fmla="*/ 26 w 92"/>
              <a:gd name="T101" fmla="*/ 31 h 180"/>
              <a:gd name="T102" fmla="*/ 29 w 92"/>
              <a:gd name="T103" fmla="*/ 29 h 180"/>
              <a:gd name="T104" fmla="*/ 29 w 92"/>
              <a:gd name="T105" fmla="*/ 22 h 180"/>
              <a:gd name="T106" fmla="*/ 29 w 92"/>
              <a:gd name="T107" fmla="*/ 14 h 180"/>
              <a:gd name="T108" fmla="*/ 29 w 92"/>
              <a:gd name="T109" fmla="*/ 5 h 180"/>
              <a:gd name="T110" fmla="*/ 34 w 92"/>
              <a:gd name="T111" fmla="*/ 2 h 180"/>
              <a:gd name="T112" fmla="*/ 39 w 92"/>
              <a:gd name="T113" fmla="*/ 0 h 180"/>
              <a:gd name="T114" fmla="*/ 38 w 92"/>
              <a:gd name="T115" fmla="*/ 1 h 180"/>
              <a:gd name="T116" fmla="*/ 63 w 92"/>
              <a:gd name="T117" fmla="*/ 13 h 180"/>
              <a:gd name="T118" fmla="*/ 65 w 92"/>
              <a:gd name="T119" fmla="*/ 41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2" h="180">
                <a:moveTo>
                  <a:pt x="65" y="41"/>
                </a:moveTo>
                <a:lnTo>
                  <a:pt x="89" y="52"/>
                </a:lnTo>
                <a:lnTo>
                  <a:pt x="92" y="80"/>
                </a:lnTo>
                <a:lnTo>
                  <a:pt x="69" y="95"/>
                </a:lnTo>
                <a:lnTo>
                  <a:pt x="71" y="122"/>
                </a:lnTo>
                <a:lnTo>
                  <a:pt x="48" y="138"/>
                </a:lnTo>
                <a:lnTo>
                  <a:pt x="50" y="165"/>
                </a:lnTo>
                <a:lnTo>
                  <a:pt x="28" y="180"/>
                </a:lnTo>
                <a:lnTo>
                  <a:pt x="12" y="173"/>
                </a:lnTo>
                <a:lnTo>
                  <a:pt x="12" y="170"/>
                </a:lnTo>
                <a:lnTo>
                  <a:pt x="10" y="167"/>
                </a:lnTo>
                <a:lnTo>
                  <a:pt x="14" y="163"/>
                </a:lnTo>
                <a:lnTo>
                  <a:pt x="18" y="161"/>
                </a:lnTo>
                <a:lnTo>
                  <a:pt x="19" y="156"/>
                </a:lnTo>
                <a:lnTo>
                  <a:pt x="15" y="152"/>
                </a:lnTo>
                <a:lnTo>
                  <a:pt x="12" y="150"/>
                </a:lnTo>
                <a:lnTo>
                  <a:pt x="9" y="143"/>
                </a:lnTo>
                <a:lnTo>
                  <a:pt x="9" y="139"/>
                </a:lnTo>
                <a:lnTo>
                  <a:pt x="8" y="135"/>
                </a:lnTo>
                <a:lnTo>
                  <a:pt x="7" y="132"/>
                </a:lnTo>
                <a:lnTo>
                  <a:pt x="7" y="127"/>
                </a:lnTo>
                <a:lnTo>
                  <a:pt x="8" y="124"/>
                </a:lnTo>
                <a:lnTo>
                  <a:pt x="7" y="122"/>
                </a:lnTo>
                <a:lnTo>
                  <a:pt x="4" y="120"/>
                </a:lnTo>
                <a:lnTo>
                  <a:pt x="3" y="118"/>
                </a:lnTo>
                <a:lnTo>
                  <a:pt x="6" y="116"/>
                </a:lnTo>
                <a:lnTo>
                  <a:pt x="3" y="113"/>
                </a:lnTo>
                <a:lnTo>
                  <a:pt x="4" y="109"/>
                </a:lnTo>
                <a:lnTo>
                  <a:pt x="7" y="107"/>
                </a:lnTo>
                <a:lnTo>
                  <a:pt x="6" y="102"/>
                </a:lnTo>
                <a:lnTo>
                  <a:pt x="3" y="99"/>
                </a:lnTo>
                <a:lnTo>
                  <a:pt x="4" y="95"/>
                </a:lnTo>
                <a:lnTo>
                  <a:pt x="6" y="92"/>
                </a:lnTo>
                <a:lnTo>
                  <a:pt x="0" y="87"/>
                </a:lnTo>
                <a:lnTo>
                  <a:pt x="0" y="82"/>
                </a:lnTo>
                <a:lnTo>
                  <a:pt x="1" y="77"/>
                </a:lnTo>
                <a:lnTo>
                  <a:pt x="2" y="75"/>
                </a:lnTo>
                <a:lnTo>
                  <a:pt x="5" y="74"/>
                </a:lnTo>
                <a:lnTo>
                  <a:pt x="5" y="70"/>
                </a:lnTo>
                <a:lnTo>
                  <a:pt x="8" y="69"/>
                </a:lnTo>
                <a:lnTo>
                  <a:pt x="8" y="65"/>
                </a:lnTo>
                <a:lnTo>
                  <a:pt x="8" y="60"/>
                </a:lnTo>
                <a:lnTo>
                  <a:pt x="6" y="57"/>
                </a:lnTo>
                <a:lnTo>
                  <a:pt x="8" y="54"/>
                </a:lnTo>
                <a:lnTo>
                  <a:pt x="10" y="53"/>
                </a:lnTo>
                <a:lnTo>
                  <a:pt x="13" y="51"/>
                </a:lnTo>
                <a:lnTo>
                  <a:pt x="12" y="41"/>
                </a:lnTo>
                <a:lnTo>
                  <a:pt x="16" y="38"/>
                </a:lnTo>
                <a:lnTo>
                  <a:pt x="21" y="35"/>
                </a:lnTo>
                <a:lnTo>
                  <a:pt x="21" y="32"/>
                </a:lnTo>
                <a:lnTo>
                  <a:pt x="26" y="31"/>
                </a:lnTo>
                <a:lnTo>
                  <a:pt x="29" y="29"/>
                </a:lnTo>
                <a:lnTo>
                  <a:pt x="29" y="22"/>
                </a:lnTo>
                <a:lnTo>
                  <a:pt x="29" y="14"/>
                </a:lnTo>
                <a:lnTo>
                  <a:pt x="29" y="5"/>
                </a:lnTo>
                <a:lnTo>
                  <a:pt x="34" y="2"/>
                </a:lnTo>
                <a:lnTo>
                  <a:pt x="39" y="0"/>
                </a:lnTo>
                <a:lnTo>
                  <a:pt x="38" y="1"/>
                </a:lnTo>
                <a:lnTo>
                  <a:pt x="63" y="13"/>
                </a:lnTo>
                <a:lnTo>
                  <a:pt x="65" y="41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48" name="Freeform 1048" title="MO-8">
            <a:extLst>
              <a:ext uri="{FF2B5EF4-FFF2-40B4-BE49-F238E27FC236}">
                <a16:creationId xmlns:a16="http://schemas.microsoft.com/office/drawing/2014/main" id="{6CF4C942-0C8E-C555-C1D3-5CED0EC5D660}"/>
              </a:ext>
            </a:extLst>
          </p:cNvPr>
          <p:cNvSpPr>
            <a:spLocks/>
          </p:cNvSpPr>
          <p:nvPr/>
        </p:nvSpPr>
        <p:spPr bwMode="auto">
          <a:xfrm>
            <a:off x="4336902" y="4358354"/>
            <a:ext cx="126993" cy="132240"/>
          </a:xfrm>
          <a:custGeom>
            <a:avLst/>
            <a:gdLst>
              <a:gd name="T0" fmla="*/ 92 w 121"/>
              <a:gd name="T1" fmla="*/ 0 h 126"/>
              <a:gd name="T2" fmla="*/ 93 w 121"/>
              <a:gd name="T3" fmla="*/ 1 h 126"/>
              <a:gd name="T4" fmla="*/ 96 w 121"/>
              <a:gd name="T5" fmla="*/ 9 h 126"/>
              <a:gd name="T6" fmla="*/ 93 w 121"/>
              <a:gd name="T7" fmla="*/ 14 h 126"/>
              <a:gd name="T8" fmla="*/ 97 w 121"/>
              <a:gd name="T9" fmla="*/ 18 h 126"/>
              <a:gd name="T10" fmla="*/ 99 w 121"/>
              <a:gd name="T11" fmla="*/ 23 h 126"/>
              <a:gd name="T12" fmla="*/ 94 w 121"/>
              <a:gd name="T13" fmla="*/ 27 h 126"/>
              <a:gd name="T14" fmla="*/ 97 w 121"/>
              <a:gd name="T15" fmla="*/ 33 h 126"/>
              <a:gd name="T16" fmla="*/ 102 w 121"/>
              <a:gd name="T17" fmla="*/ 38 h 126"/>
              <a:gd name="T18" fmla="*/ 105 w 121"/>
              <a:gd name="T19" fmla="*/ 45 h 126"/>
              <a:gd name="T20" fmla="*/ 108 w 121"/>
              <a:gd name="T21" fmla="*/ 48 h 126"/>
              <a:gd name="T22" fmla="*/ 112 w 121"/>
              <a:gd name="T23" fmla="*/ 43 h 126"/>
              <a:gd name="T24" fmla="*/ 115 w 121"/>
              <a:gd name="T25" fmla="*/ 45 h 126"/>
              <a:gd name="T26" fmla="*/ 121 w 121"/>
              <a:gd name="T27" fmla="*/ 50 h 126"/>
              <a:gd name="T28" fmla="*/ 121 w 121"/>
              <a:gd name="T29" fmla="*/ 56 h 126"/>
              <a:gd name="T30" fmla="*/ 118 w 121"/>
              <a:gd name="T31" fmla="*/ 59 h 126"/>
              <a:gd name="T32" fmla="*/ 120 w 121"/>
              <a:gd name="T33" fmla="*/ 64 h 126"/>
              <a:gd name="T34" fmla="*/ 117 w 121"/>
              <a:gd name="T35" fmla="*/ 67 h 126"/>
              <a:gd name="T36" fmla="*/ 118 w 121"/>
              <a:gd name="T37" fmla="*/ 71 h 126"/>
              <a:gd name="T38" fmla="*/ 118 w 121"/>
              <a:gd name="T39" fmla="*/ 76 h 126"/>
              <a:gd name="T40" fmla="*/ 116 w 121"/>
              <a:gd name="T41" fmla="*/ 77 h 126"/>
              <a:gd name="T42" fmla="*/ 108 w 121"/>
              <a:gd name="T43" fmla="*/ 78 h 126"/>
              <a:gd name="T44" fmla="*/ 107 w 121"/>
              <a:gd name="T45" fmla="*/ 81 h 126"/>
              <a:gd name="T46" fmla="*/ 107 w 121"/>
              <a:gd name="T47" fmla="*/ 86 h 126"/>
              <a:gd name="T48" fmla="*/ 103 w 121"/>
              <a:gd name="T49" fmla="*/ 84 h 126"/>
              <a:gd name="T50" fmla="*/ 99 w 121"/>
              <a:gd name="T51" fmla="*/ 83 h 126"/>
              <a:gd name="T52" fmla="*/ 101 w 121"/>
              <a:gd name="T53" fmla="*/ 88 h 126"/>
              <a:gd name="T54" fmla="*/ 100 w 121"/>
              <a:gd name="T55" fmla="*/ 93 h 126"/>
              <a:gd name="T56" fmla="*/ 99 w 121"/>
              <a:gd name="T57" fmla="*/ 96 h 126"/>
              <a:gd name="T58" fmla="*/ 98 w 121"/>
              <a:gd name="T59" fmla="*/ 99 h 126"/>
              <a:gd name="T60" fmla="*/ 100 w 121"/>
              <a:gd name="T61" fmla="*/ 103 h 126"/>
              <a:gd name="T62" fmla="*/ 96 w 121"/>
              <a:gd name="T63" fmla="*/ 105 h 126"/>
              <a:gd name="T64" fmla="*/ 95 w 121"/>
              <a:gd name="T65" fmla="*/ 107 h 126"/>
              <a:gd name="T66" fmla="*/ 97 w 121"/>
              <a:gd name="T67" fmla="*/ 110 h 126"/>
              <a:gd name="T68" fmla="*/ 96 w 121"/>
              <a:gd name="T69" fmla="*/ 115 h 126"/>
              <a:gd name="T70" fmla="*/ 93 w 121"/>
              <a:gd name="T71" fmla="*/ 118 h 126"/>
              <a:gd name="T72" fmla="*/ 92 w 121"/>
              <a:gd name="T73" fmla="*/ 123 h 126"/>
              <a:gd name="T74" fmla="*/ 52 w 121"/>
              <a:gd name="T75" fmla="*/ 126 h 126"/>
              <a:gd name="T76" fmla="*/ 56 w 121"/>
              <a:gd name="T77" fmla="*/ 119 h 126"/>
              <a:gd name="T78" fmla="*/ 60 w 121"/>
              <a:gd name="T79" fmla="*/ 115 h 126"/>
              <a:gd name="T80" fmla="*/ 67 w 121"/>
              <a:gd name="T81" fmla="*/ 106 h 126"/>
              <a:gd name="T82" fmla="*/ 67 w 121"/>
              <a:gd name="T83" fmla="*/ 100 h 126"/>
              <a:gd name="T84" fmla="*/ 66 w 121"/>
              <a:gd name="T85" fmla="*/ 97 h 126"/>
              <a:gd name="T86" fmla="*/ 64 w 121"/>
              <a:gd name="T87" fmla="*/ 93 h 126"/>
              <a:gd name="T88" fmla="*/ 62 w 121"/>
              <a:gd name="T89" fmla="*/ 89 h 126"/>
              <a:gd name="T90" fmla="*/ 12 w 121"/>
              <a:gd name="T91" fmla="*/ 92 h 126"/>
              <a:gd name="T92" fmla="*/ 0 w 121"/>
              <a:gd name="T93" fmla="*/ 85 h 126"/>
              <a:gd name="T94" fmla="*/ 0 w 121"/>
              <a:gd name="T95" fmla="*/ 58 h 126"/>
              <a:gd name="T96" fmla="*/ 22 w 121"/>
              <a:gd name="T97" fmla="*/ 43 h 126"/>
              <a:gd name="T98" fmla="*/ 22 w 121"/>
              <a:gd name="T99" fmla="*/ 16 h 126"/>
              <a:gd name="T100" fmla="*/ 45 w 121"/>
              <a:gd name="T101" fmla="*/ 1 h 126"/>
              <a:gd name="T102" fmla="*/ 69 w 121"/>
              <a:gd name="T103" fmla="*/ 14 h 126"/>
              <a:gd name="T104" fmla="*/ 92 w 121"/>
              <a:gd name="T105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1" h="126">
                <a:moveTo>
                  <a:pt x="92" y="0"/>
                </a:moveTo>
                <a:lnTo>
                  <a:pt x="93" y="1"/>
                </a:lnTo>
                <a:lnTo>
                  <a:pt x="96" y="9"/>
                </a:lnTo>
                <a:lnTo>
                  <a:pt x="93" y="14"/>
                </a:lnTo>
                <a:lnTo>
                  <a:pt x="97" y="18"/>
                </a:lnTo>
                <a:lnTo>
                  <a:pt x="99" y="23"/>
                </a:lnTo>
                <a:lnTo>
                  <a:pt x="94" y="27"/>
                </a:lnTo>
                <a:lnTo>
                  <a:pt x="97" y="33"/>
                </a:lnTo>
                <a:lnTo>
                  <a:pt x="102" y="38"/>
                </a:lnTo>
                <a:lnTo>
                  <a:pt x="105" y="45"/>
                </a:lnTo>
                <a:lnTo>
                  <a:pt x="108" y="48"/>
                </a:lnTo>
                <a:lnTo>
                  <a:pt x="112" y="43"/>
                </a:lnTo>
                <a:lnTo>
                  <a:pt x="115" y="45"/>
                </a:lnTo>
                <a:lnTo>
                  <a:pt x="121" y="50"/>
                </a:lnTo>
                <a:lnTo>
                  <a:pt x="121" y="56"/>
                </a:lnTo>
                <a:lnTo>
                  <a:pt x="118" y="59"/>
                </a:lnTo>
                <a:lnTo>
                  <a:pt x="120" y="64"/>
                </a:lnTo>
                <a:lnTo>
                  <a:pt x="117" y="67"/>
                </a:lnTo>
                <a:lnTo>
                  <a:pt x="118" y="71"/>
                </a:lnTo>
                <a:lnTo>
                  <a:pt x="118" y="76"/>
                </a:lnTo>
                <a:lnTo>
                  <a:pt x="116" y="77"/>
                </a:lnTo>
                <a:lnTo>
                  <a:pt x="108" y="78"/>
                </a:lnTo>
                <a:lnTo>
                  <a:pt x="107" y="81"/>
                </a:lnTo>
                <a:lnTo>
                  <a:pt x="107" y="86"/>
                </a:lnTo>
                <a:lnTo>
                  <a:pt x="103" y="84"/>
                </a:lnTo>
                <a:lnTo>
                  <a:pt x="99" y="83"/>
                </a:lnTo>
                <a:lnTo>
                  <a:pt x="101" y="88"/>
                </a:lnTo>
                <a:lnTo>
                  <a:pt x="100" y="93"/>
                </a:lnTo>
                <a:lnTo>
                  <a:pt x="99" y="96"/>
                </a:lnTo>
                <a:lnTo>
                  <a:pt x="98" y="99"/>
                </a:lnTo>
                <a:lnTo>
                  <a:pt x="100" y="103"/>
                </a:lnTo>
                <a:lnTo>
                  <a:pt x="96" y="105"/>
                </a:lnTo>
                <a:lnTo>
                  <a:pt x="95" y="107"/>
                </a:lnTo>
                <a:lnTo>
                  <a:pt x="97" y="110"/>
                </a:lnTo>
                <a:lnTo>
                  <a:pt x="96" y="115"/>
                </a:lnTo>
                <a:lnTo>
                  <a:pt x="93" y="118"/>
                </a:lnTo>
                <a:lnTo>
                  <a:pt x="92" y="123"/>
                </a:lnTo>
                <a:lnTo>
                  <a:pt x="52" y="126"/>
                </a:lnTo>
                <a:lnTo>
                  <a:pt x="56" y="119"/>
                </a:lnTo>
                <a:lnTo>
                  <a:pt x="60" y="115"/>
                </a:lnTo>
                <a:lnTo>
                  <a:pt x="67" y="106"/>
                </a:lnTo>
                <a:lnTo>
                  <a:pt x="67" y="100"/>
                </a:lnTo>
                <a:lnTo>
                  <a:pt x="66" y="97"/>
                </a:lnTo>
                <a:lnTo>
                  <a:pt x="64" y="93"/>
                </a:lnTo>
                <a:lnTo>
                  <a:pt x="62" y="89"/>
                </a:lnTo>
                <a:lnTo>
                  <a:pt x="12" y="92"/>
                </a:lnTo>
                <a:lnTo>
                  <a:pt x="0" y="85"/>
                </a:lnTo>
                <a:lnTo>
                  <a:pt x="0" y="58"/>
                </a:lnTo>
                <a:lnTo>
                  <a:pt x="22" y="43"/>
                </a:lnTo>
                <a:lnTo>
                  <a:pt x="22" y="16"/>
                </a:lnTo>
                <a:lnTo>
                  <a:pt x="45" y="1"/>
                </a:lnTo>
                <a:lnTo>
                  <a:pt x="69" y="14"/>
                </a:lnTo>
                <a:lnTo>
                  <a:pt x="92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49" name="Freeform 1043" title="MO-7">
            <a:extLst>
              <a:ext uri="{FF2B5EF4-FFF2-40B4-BE49-F238E27FC236}">
                <a16:creationId xmlns:a16="http://schemas.microsoft.com/office/drawing/2014/main" id="{FCEB6C91-169E-D414-92DA-D924753562B0}"/>
              </a:ext>
            </a:extLst>
          </p:cNvPr>
          <p:cNvSpPr>
            <a:spLocks/>
          </p:cNvSpPr>
          <p:nvPr/>
        </p:nvSpPr>
        <p:spPr bwMode="auto">
          <a:xfrm>
            <a:off x="4234050" y="4320570"/>
            <a:ext cx="125943" cy="138537"/>
          </a:xfrm>
          <a:custGeom>
            <a:avLst/>
            <a:gdLst>
              <a:gd name="T0" fmla="*/ 120 w 120"/>
              <a:gd name="T1" fmla="*/ 52 h 132"/>
              <a:gd name="T2" fmla="*/ 120 w 120"/>
              <a:gd name="T3" fmla="*/ 79 h 132"/>
              <a:gd name="T4" fmla="*/ 98 w 120"/>
              <a:gd name="T5" fmla="*/ 94 h 132"/>
              <a:gd name="T6" fmla="*/ 98 w 120"/>
              <a:gd name="T7" fmla="*/ 121 h 132"/>
              <a:gd name="T8" fmla="*/ 110 w 120"/>
              <a:gd name="T9" fmla="*/ 128 h 132"/>
              <a:gd name="T10" fmla="*/ 71 w 120"/>
              <a:gd name="T11" fmla="*/ 130 h 132"/>
              <a:gd name="T12" fmla="*/ 19 w 120"/>
              <a:gd name="T13" fmla="*/ 132 h 132"/>
              <a:gd name="T14" fmla="*/ 4 w 120"/>
              <a:gd name="T15" fmla="*/ 124 h 132"/>
              <a:gd name="T16" fmla="*/ 3 w 120"/>
              <a:gd name="T17" fmla="*/ 97 h 132"/>
              <a:gd name="T18" fmla="*/ 26 w 120"/>
              <a:gd name="T19" fmla="*/ 82 h 132"/>
              <a:gd name="T20" fmla="*/ 25 w 120"/>
              <a:gd name="T21" fmla="*/ 55 h 132"/>
              <a:gd name="T22" fmla="*/ 1 w 120"/>
              <a:gd name="T23" fmla="*/ 42 h 132"/>
              <a:gd name="T24" fmla="*/ 0 w 120"/>
              <a:gd name="T25" fmla="*/ 15 h 132"/>
              <a:gd name="T26" fmla="*/ 23 w 120"/>
              <a:gd name="T27" fmla="*/ 0 h 132"/>
              <a:gd name="T28" fmla="*/ 47 w 120"/>
              <a:gd name="T29" fmla="*/ 13 h 132"/>
              <a:gd name="T30" fmla="*/ 48 w 120"/>
              <a:gd name="T31" fmla="*/ 40 h 132"/>
              <a:gd name="T32" fmla="*/ 72 w 120"/>
              <a:gd name="T33" fmla="*/ 53 h 132"/>
              <a:gd name="T34" fmla="*/ 96 w 120"/>
              <a:gd name="T35" fmla="*/ 39 h 132"/>
              <a:gd name="T36" fmla="*/ 120 w 120"/>
              <a:gd name="T37" fmla="*/ 5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0" h="132">
                <a:moveTo>
                  <a:pt x="120" y="52"/>
                </a:moveTo>
                <a:lnTo>
                  <a:pt x="120" y="79"/>
                </a:lnTo>
                <a:lnTo>
                  <a:pt x="98" y="94"/>
                </a:lnTo>
                <a:lnTo>
                  <a:pt x="98" y="121"/>
                </a:lnTo>
                <a:lnTo>
                  <a:pt x="110" y="128"/>
                </a:lnTo>
                <a:lnTo>
                  <a:pt x="71" y="130"/>
                </a:lnTo>
                <a:lnTo>
                  <a:pt x="19" y="132"/>
                </a:lnTo>
                <a:lnTo>
                  <a:pt x="4" y="124"/>
                </a:lnTo>
                <a:lnTo>
                  <a:pt x="3" y="97"/>
                </a:lnTo>
                <a:lnTo>
                  <a:pt x="26" y="82"/>
                </a:lnTo>
                <a:lnTo>
                  <a:pt x="25" y="55"/>
                </a:lnTo>
                <a:lnTo>
                  <a:pt x="1" y="42"/>
                </a:lnTo>
                <a:lnTo>
                  <a:pt x="0" y="15"/>
                </a:lnTo>
                <a:lnTo>
                  <a:pt x="23" y="0"/>
                </a:lnTo>
                <a:lnTo>
                  <a:pt x="47" y="13"/>
                </a:lnTo>
                <a:lnTo>
                  <a:pt x="48" y="40"/>
                </a:lnTo>
                <a:lnTo>
                  <a:pt x="72" y="53"/>
                </a:lnTo>
                <a:lnTo>
                  <a:pt x="96" y="39"/>
                </a:lnTo>
                <a:lnTo>
                  <a:pt x="120" y="52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dirty="0">
                <a:solidFill>
                  <a:srgbClr val="1C1C1C"/>
                </a:solidFill>
                <a:cs typeface="Arial" panose="020B0604020202020204" pitchFamily="34" charset="0"/>
              </a:rPr>
              <a:t>		</a:t>
            </a:r>
          </a:p>
        </p:txBody>
      </p:sp>
      <p:sp>
        <p:nvSpPr>
          <p:cNvPr id="650" name="Freeform 1047" title="MO-6">
            <a:extLst>
              <a:ext uri="{FF2B5EF4-FFF2-40B4-BE49-F238E27FC236}">
                <a16:creationId xmlns:a16="http://schemas.microsoft.com/office/drawing/2014/main" id="{590D0BB2-F7B9-7ACC-7B85-B358870515B3}"/>
              </a:ext>
            </a:extLst>
          </p:cNvPr>
          <p:cNvSpPr>
            <a:spLocks/>
          </p:cNvSpPr>
          <p:nvPr/>
        </p:nvSpPr>
        <p:spPr bwMode="auto">
          <a:xfrm>
            <a:off x="4123847" y="4364653"/>
            <a:ext cx="137487" cy="99705"/>
          </a:xfrm>
          <a:custGeom>
            <a:avLst/>
            <a:gdLst>
              <a:gd name="T0" fmla="*/ 108 w 131"/>
              <a:gd name="T1" fmla="*/ 55 h 95"/>
              <a:gd name="T2" fmla="*/ 109 w 131"/>
              <a:gd name="T3" fmla="*/ 82 h 95"/>
              <a:gd name="T4" fmla="*/ 124 w 131"/>
              <a:gd name="T5" fmla="*/ 90 h 95"/>
              <a:gd name="T6" fmla="*/ 63 w 131"/>
              <a:gd name="T7" fmla="*/ 93 h 95"/>
              <a:gd name="T8" fmla="*/ 2 w 131"/>
              <a:gd name="T9" fmla="*/ 95 h 95"/>
              <a:gd name="T10" fmla="*/ 0 w 131"/>
              <a:gd name="T11" fmla="*/ 10 h 95"/>
              <a:gd name="T12" fmla="*/ 12 w 131"/>
              <a:gd name="T13" fmla="*/ 3 h 95"/>
              <a:gd name="T14" fmla="*/ 36 w 131"/>
              <a:gd name="T15" fmla="*/ 16 h 95"/>
              <a:gd name="T16" fmla="*/ 59 w 131"/>
              <a:gd name="T17" fmla="*/ 1 h 95"/>
              <a:gd name="T18" fmla="*/ 83 w 131"/>
              <a:gd name="T19" fmla="*/ 14 h 95"/>
              <a:gd name="T20" fmla="*/ 106 w 131"/>
              <a:gd name="T21" fmla="*/ 0 h 95"/>
              <a:gd name="T22" fmla="*/ 130 w 131"/>
              <a:gd name="T23" fmla="*/ 13 h 95"/>
              <a:gd name="T24" fmla="*/ 131 w 131"/>
              <a:gd name="T25" fmla="*/ 40 h 95"/>
              <a:gd name="T26" fmla="*/ 108 w 131"/>
              <a:gd name="T27" fmla="*/ 55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1" h="95">
                <a:moveTo>
                  <a:pt x="108" y="55"/>
                </a:moveTo>
                <a:lnTo>
                  <a:pt x="109" y="82"/>
                </a:lnTo>
                <a:lnTo>
                  <a:pt x="124" y="90"/>
                </a:lnTo>
                <a:lnTo>
                  <a:pt x="63" y="93"/>
                </a:lnTo>
                <a:lnTo>
                  <a:pt x="2" y="95"/>
                </a:lnTo>
                <a:lnTo>
                  <a:pt x="0" y="10"/>
                </a:lnTo>
                <a:lnTo>
                  <a:pt x="12" y="3"/>
                </a:lnTo>
                <a:lnTo>
                  <a:pt x="36" y="16"/>
                </a:lnTo>
                <a:lnTo>
                  <a:pt x="59" y="1"/>
                </a:lnTo>
                <a:lnTo>
                  <a:pt x="83" y="14"/>
                </a:lnTo>
                <a:lnTo>
                  <a:pt x="106" y="0"/>
                </a:lnTo>
                <a:lnTo>
                  <a:pt x="130" y="13"/>
                </a:lnTo>
                <a:lnTo>
                  <a:pt x="131" y="40"/>
                </a:lnTo>
                <a:lnTo>
                  <a:pt x="108" y="55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51" name="Freeform 1042" title="MO-5">
            <a:extLst>
              <a:ext uri="{FF2B5EF4-FFF2-40B4-BE49-F238E27FC236}">
                <a16:creationId xmlns:a16="http://schemas.microsoft.com/office/drawing/2014/main" id="{175261C7-4831-C448-D0BD-A1C1F06467C2}"/>
              </a:ext>
            </a:extLst>
          </p:cNvPr>
          <p:cNvSpPr>
            <a:spLocks/>
          </p:cNvSpPr>
          <p:nvPr/>
        </p:nvSpPr>
        <p:spPr bwMode="auto">
          <a:xfrm>
            <a:off x="4257140" y="4273341"/>
            <a:ext cx="176320" cy="102853"/>
          </a:xfrm>
          <a:custGeom>
            <a:avLst/>
            <a:gdLst>
              <a:gd name="T0" fmla="*/ 71 w 168"/>
              <a:gd name="T1" fmla="*/ 2 h 98"/>
              <a:gd name="T2" fmla="*/ 95 w 168"/>
              <a:gd name="T3" fmla="*/ 15 h 98"/>
              <a:gd name="T4" fmla="*/ 118 w 168"/>
              <a:gd name="T5" fmla="*/ 0 h 98"/>
              <a:gd name="T6" fmla="*/ 126 w 168"/>
              <a:gd name="T7" fmla="*/ 4 h 98"/>
              <a:gd name="T8" fmla="*/ 123 w 168"/>
              <a:gd name="T9" fmla="*/ 9 h 98"/>
              <a:gd name="T10" fmla="*/ 126 w 168"/>
              <a:gd name="T11" fmla="*/ 15 h 98"/>
              <a:gd name="T12" fmla="*/ 124 w 168"/>
              <a:gd name="T13" fmla="*/ 19 h 98"/>
              <a:gd name="T14" fmla="*/ 120 w 168"/>
              <a:gd name="T15" fmla="*/ 26 h 98"/>
              <a:gd name="T16" fmla="*/ 118 w 168"/>
              <a:gd name="T17" fmla="*/ 33 h 98"/>
              <a:gd name="T18" fmla="*/ 116 w 168"/>
              <a:gd name="T19" fmla="*/ 45 h 98"/>
              <a:gd name="T20" fmla="*/ 125 w 168"/>
              <a:gd name="T21" fmla="*/ 57 h 98"/>
              <a:gd name="T22" fmla="*/ 133 w 168"/>
              <a:gd name="T23" fmla="*/ 59 h 98"/>
              <a:gd name="T24" fmla="*/ 141 w 168"/>
              <a:gd name="T25" fmla="*/ 64 h 98"/>
              <a:gd name="T26" fmla="*/ 145 w 168"/>
              <a:gd name="T27" fmla="*/ 69 h 98"/>
              <a:gd name="T28" fmla="*/ 153 w 168"/>
              <a:gd name="T29" fmla="*/ 69 h 98"/>
              <a:gd name="T30" fmla="*/ 163 w 168"/>
              <a:gd name="T31" fmla="*/ 78 h 98"/>
              <a:gd name="T32" fmla="*/ 168 w 168"/>
              <a:gd name="T33" fmla="*/ 81 h 98"/>
              <a:gd name="T34" fmla="*/ 145 w 168"/>
              <a:gd name="T35" fmla="*/ 95 h 98"/>
              <a:gd name="T36" fmla="*/ 121 w 168"/>
              <a:gd name="T37" fmla="*/ 82 h 98"/>
              <a:gd name="T38" fmla="*/ 98 w 168"/>
              <a:gd name="T39" fmla="*/ 97 h 98"/>
              <a:gd name="T40" fmla="*/ 74 w 168"/>
              <a:gd name="T41" fmla="*/ 84 h 98"/>
              <a:gd name="T42" fmla="*/ 50 w 168"/>
              <a:gd name="T43" fmla="*/ 98 h 98"/>
              <a:gd name="T44" fmla="*/ 26 w 168"/>
              <a:gd name="T45" fmla="*/ 85 h 98"/>
              <a:gd name="T46" fmla="*/ 25 w 168"/>
              <a:gd name="T47" fmla="*/ 58 h 98"/>
              <a:gd name="T48" fmla="*/ 1 w 168"/>
              <a:gd name="T49" fmla="*/ 45 h 98"/>
              <a:gd name="T50" fmla="*/ 0 w 168"/>
              <a:gd name="T51" fmla="*/ 18 h 98"/>
              <a:gd name="T52" fmla="*/ 24 w 168"/>
              <a:gd name="T53" fmla="*/ 3 h 98"/>
              <a:gd name="T54" fmla="*/ 48 w 168"/>
              <a:gd name="T55" fmla="*/ 16 h 98"/>
              <a:gd name="T56" fmla="*/ 71 w 168"/>
              <a:gd name="T57" fmla="*/ 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8" h="98">
                <a:moveTo>
                  <a:pt x="71" y="2"/>
                </a:moveTo>
                <a:lnTo>
                  <a:pt x="95" y="15"/>
                </a:lnTo>
                <a:lnTo>
                  <a:pt x="118" y="0"/>
                </a:lnTo>
                <a:lnTo>
                  <a:pt x="126" y="4"/>
                </a:lnTo>
                <a:lnTo>
                  <a:pt x="123" y="9"/>
                </a:lnTo>
                <a:lnTo>
                  <a:pt x="126" y="15"/>
                </a:lnTo>
                <a:lnTo>
                  <a:pt x="124" y="19"/>
                </a:lnTo>
                <a:lnTo>
                  <a:pt x="120" y="26"/>
                </a:lnTo>
                <a:lnTo>
                  <a:pt x="118" y="33"/>
                </a:lnTo>
                <a:lnTo>
                  <a:pt x="116" y="45"/>
                </a:lnTo>
                <a:lnTo>
                  <a:pt x="125" y="57"/>
                </a:lnTo>
                <a:lnTo>
                  <a:pt x="133" y="59"/>
                </a:lnTo>
                <a:lnTo>
                  <a:pt x="141" y="64"/>
                </a:lnTo>
                <a:lnTo>
                  <a:pt x="145" y="69"/>
                </a:lnTo>
                <a:lnTo>
                  <a:pt x="153" y="69"/>
                </a:lnTo>
                <a:lnTo>
                  <a:pt x="163" y="78"/>
                </a:lnTo>
                <a:lnTo>
                  <a:pt x="168" y="81"/>
                </a:lnTo>
                <a:lnTo>
                  <a:pt x="145" y="95"/>
                </a:lnTo>
                <a:lnTo>
                  <a:pt x="121" y="82"/>
                </a:lnTo>
                <a:lnTo>
                  <a:pt x="98" y="97"/>
                </a:lnTo>
                <a:lnTo>
                  <a:pt x="74" y="84"/>
                </a:lnTo>
                <a:lnTo>
                  <a:pt x="50" y="98"/>
                </a:lnTo>
                <a:lnTo>
                  <a:pt x="26" y="85"/>
                </a:lnTo>
                <a:lnTo>
                  <a:pt x="25" y="58"/>
                </a:lnTo>
                <a:lnTo>
                  <a:pt x="1" y="45"/>
                </a:lnTo>
                <a:lnTo>
                  <a:pt x="0" y="18"/>
                </a:lnTo>
                <a:lnTo>
                  <a:pt x="24" y="3"/>
                </a:lnTo>
                <a:lnTo>
                  <a:pt x="48" y="16"/>
                </a:lnTo>
                <a:lnTo>
                  <a:pt x="71" y="2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52" name="Freeform 1044" title="MO-4">
            <a:extLst>
              <a:ext uri="{FF2B5EF4-FFF2-40B4-BE49-F238E27FC236}">
                <a16:creationId xmlns:a16="http://schemas.microsoft.com/office/drawing/2014/main" id="{86EDB799-00FF-F57D-7269-F2F45CFDF1DE}"/>
              </a:ext>
            </a:extLst>
          </p:cNvPr>
          <p:cNvSpPr>
            <a:spLocks/>
          </p:cNvSpPr>
          <p:nvPr/>
        </p:nvSpPr>
        <p:spPr bwMode="auto">
          <a:xfrm>
            <a:off x="4121752" y="4278589"/>
            <a:ext cx="136438" cy="102853"/>
          </a:xfrm>
          <a:custGeom>
            <a:avLst/>
            <a:gdLst>
              <a:gd name="T0" fmla="*/ 107 w 130"/>
              <a:gd name="T1" fmla="*/ 55 h 98"/>
              <a:gd name="T2" fmla="*/ 108 w 130"/>
              <a:gd name="T3" fmla="*/ 82 h 98"/>
              <a:gd name="T4" fmla="*/ 85 w 130"/>
              <a:gd name="T5" fmla="*/ 96 h 98"/>
              <a:gd name="T6" fmla="*/ 61 w 130"/>
              <a:gd name="T7" fmla="*/ 83 h 98"/>
              <a:gd name="T8" fmla="*/ 38 w 130"/>
              <a:gd name="T9" fmla="*/ 98 h 98"/>
              <a:gd name="T10" fmla="*/ 14 w 130"/>
              <a:gd name="T11" fmla="*/ 85 h 98"/>
              <a:gd name="T12" fmla="*/ 2 w 130"/>
              <a:gd name="T13" fmla="*/ 92 h 98"/>
              <a:gd name="T14" fmla="*/ 0 w 130"/>
              <a:gd name="T15" fmla="*/ 8 h 98"/>
              <a:gd name="T16" fmla="*/ 11 w 130"/>
              <a:gd name="T17" fmla="*/ 3 h 98"/>
              <a:gd name="T18" fmla="*/ 35 w 130"/>
              <a:gd name="T19" fmla="*/ 16 h 98"/>
              <a:gd name="T20" fmla="*/ 58 w 130"/>
              <a:gd name="T21" fmla="*/ 2 h 98"/>
              <a:gd name="T22" fmla="*/ 82 w 130"/>
              <a:gd name="T23" fmla="*/ 14 h 98"/>
              <a:gd name="T24" fmla="*/ 105 w 130"/>
              <a:gd name="T25" fmla="*/ 0 h 98"/>
              <a:gd name="T26" fmla="*/ 129 w 130"/>
              <a:gd name="T27" fmla="*/ 13 h 98"/>
              <a:gd name="T28" fmla="*/ 130 w 130"/>
              <a:gd name="T29" fmla="*/ 40 h 98"/>
              <a:gd name="T30" fmla="*/ 107 w 130"/>
              <a:gd name="T31" fmla="*/ 55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0" h="98">
                <a:moveTo>
                  <a:pt x="107" y="55"/>
                </a:moveTo>
                <a:lnTo>
                  <a:pt x="108" y="82"/>
                </a:lnTo>
                <a:lnTo>
                  <a:pt x="85" y="96"/>
                </a:lnTo>
                <a:lnTo>
                  <a:pt x="61" y="83"/>
                </a:lnTo>
                <a:lnTo>
                  <a:pt x="38" y="98"/>
                </a:lnTo>
                <a:lnTo>
                  <a:pt x="14" y="85"/>
                </a:lnTo>
                <a:lnTo>
                  <a:pt x="2" y="92"/>
                </a:lnTo>
                <a:lnTo>
                  <a:pt x="0" y="8"/>
                </a:lnTo>
                <a:lnTo>
                  <a:pt x="11" y="3"/>
                </a:lnTo>
                <a:lnTo>
                  <a:pt x="35" y="16"/>
                </a:lnTo>
                <a:lnTo>
                  <a:pt x="58" y="2"/>
                </a:lnTo>
                <a:lnTo>
                  <a:pt x="82" y="14"/>
                </a:lnTo>
                <a:lnTo>
                  <a:pt x="105" y="0"/>
                </a:lnTo>
                <a:lnTo>
                  <a:pt x="129" y="13"/>
                </a:lnTo>
                <a:lnTo>
                  <a:pt x="130" y="40"/>
                </a:lnTo>
                <a:lnTo>
                  <a:pt x="107" y="55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53" name="Freeform 1041" title="MO-3">
            <a:extLst>
              <a:ext uri="{FF2B5EF4-FFF2-40B4-BE49-F238E27FC236}">
                <a16:creationId xmlns:a16="http://schemas.microsoft.com/office/drawing/2014/main" id="{12BAFE59-173C-CF6F-E1BE-A3564154AF5F}"/>
              </a:ext>
            </a:extLst>
          </p:cNvPr>
          <p:cNvSpPr>
            <a:spLocks/>
          </p:cNvSpPr>
          <p:nvPr/>
        </p:nvSpPr>
        <p:spPr bwMode="auto">
          <a:xfrm>
            <a:off x="4230901" y="4145300"/>
            <a:ext cx="158478" cy="146933"/>
          </a:xfrm>
          <a:custGeom>
            <a:avLst/>
            <a:gdLst>
              <a:gd name="T0" fmla="*/ 46 w 151"/>
              <a:gd name="T1" fmla="*/ 43 h 140"/>
              <a:gd name="T2" fmla="*/ 45 w 151"/>
              <a:gd name="T3" fmla="*/ 16 h 140"/>
              <a:gd name="T4" fmla="*/ 21 w 151"/>
              <a:gd name="T5" fmla="*/ 3 h 140"/>
              <a:gd name="T6" fmla="*/ 21 w 151"/>
              <a:gd name="T7" fmla="*/ 1 h 140"/>
              <a:gd name="T8" fmla="*/ 52 w 151"/>
              <a:gd name="T9" fmla="*/ 0 h 140"/>
              <a:gd name="T10" fmla="*/ 61 w 151"/>
              <a:gd name="T11" fmla="*/ 9 h 140"/>
              <a:gd name="T12" fmla="*/ 68 w 151"/>
              <a:gd name="T13" fmla="*/ 16 h 140"/>
              <a:gd name="T14" fmla="*/ 67 w 151"/>
              <a:gd name="T15" fmla="*/ 36 h 140"/>
              <a:gd name="T16" fmla="*/ 69 w 151"/>
              <a:gd name="T17" fmla="*/ 40 h 140"/>
              <a:gd name="T18" fmla="*/ 73 w 151"/>
              <a:gd name="T19" fmla="*/ 52 h 140"/>
              <a:gd name="T20" fmla="*/ 74 w 151"/>
              <a:gd name="T21" fmla="*/ 54 h 140"/>
              <a:gd name="T22" fmla="*/ 79 w 151"/>
              <a:gd name="T23" fmla="*/ 63 h 140"/>
              <a:gd name="T24" fmla="*/ 89 w 151"/>
              <a:gd name="T25" fmla="*/ 71 h 140"/>
              <a:gd name="T26" fmla="*/ 99 w 151"/>
              <a:gd name="T27" fmla="*/ 82 h 140"/>
              <a:gd name="T28" fmla="*/ 110 w 151"/>
              <a:gd name="T29" fmla="*/ 90 h 140"/>
              <a:gd name="T30" fmla="*/ 116 w 151"/>
              <a:gd name="T31" fmla="*/ 99 h 140"/>
              <a:gd name="T32" fmla="*/ 118 w 151"/>
              <a:gd name="T33" fmla="*/ 108 h 140"/>
              <a:gd name="T34" fmla="*/ 120 w 151"/>
              <a:gd name="T35" fmla="*/ 117 h 140"/>
              <a:gd name="T36" fmla="*/ 126 w 151"/>
              <a:gd name="T37" fmla="*/ 121 h 140"/>
              <a:gd name="T38" fmla="*/ 130 w 151"/>
              <a:gd name="T39" fmla="*/ 118 h 140"/>
              <a:gd name="T40" fmla="*/ 137 w 151"/>
              <a:gd name="T41" fmla="*/ 114 h 140"/>
              <a:gd name="T42" fmla="*/ 144 w 151"/>
              <a:gd name="T43" fmla="*/ 117 h 140"/>
              <a:gd name="T44" fmla="*/ 151 w 151"/>
              <a:gd name="T45" fmla="*/ 121 h 140"/>
              <a:gd name="T46" fmla="*/ 151 w 151"/>
              <a:gd name="T47" fmla="*/ 126 h 140"/>
              <a:gd name="T48" fmla="*/ 143 w 151"/>
              <a:gd name="T49" fmla="*/ 122 h 140"/>
              <a:gd name="T50" fmla="*/ 120 w 151"/>
              <a:gd name="T51" fmla="*/ 137 h 140"/>
              <a:gd name="T52" fmla="*/ 96 w 151"/>
              <a:gd name="T53" fmla="*/ 124 h 140"/>
              <a:gd name="T54" fmla="*/ 73 w 151"/>
              <a:gd name="T55" fmla="*/ 138 h 140"/>
              <a:gd name="T56" fmla="*/ 49 w 151"/>
              <a:gd name="T57" fmla="*/ 125 h 140"/>
              <a:gd name="T58" fmla="*/ 25 w 151"/>
              <a:gd name="T59" fmla="*/ 140 h 140"/>
              <a:gd name="T60" fmla="*/ 1 w 151"/>
              <a:gd name="T61" fmla="*/ 127 h 140"/>
              <a:gd name="T62" fmla="*/ 0 w 151"/>
              <a:gd name="T63" fmla="*/ 99 h 140"/>
              <a:gd name="T64" fmla="*/ 24 w 151"/>
              <a:gd name="T65" fmla="*/ 85 h 140"/>
              <a:gd name="T66" fmla="*/ 23 w 151"/>
              <a:gd name="T67" fmla="*/ 58 h 140"/>
              <a:gd name="T68" fmla="*/ 46 w 151"/>
              <a:gd name="T69" fmla="*/ 43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1" h="140">
                <a:moveTo>
                  <a:pt x="46" y="43"/>
                </a:moveTo>
                <a:lnTo>
                  <a:pt x="45" y="16"/>
                </a:lnTo>
                <a:lnTo>
                  <a:pt x="21" y="3"/>
                </a:lnTo>
                <a:lnTo>
                  <a:pt x="21" y="1"/>
                </a:lnTo>
                <a:lnTo>
                  <a:pt x="52" y="0"/>
                </a:lnTo>
                <a:lnTo>
                  <a:pt x="61" y="9"/>
                </a:lnTo>
                <a:lnTo>
                  <a:pt x="68" y="16"/>
                </a:lnTo>
                <a:lnTo>
                  <a:pt x="67" y="36"/>
                </a:lnTo>
                <a:lnTo>
                  <a:pt x="69" y="40"/>
                </a:lnTo>
                <a:lnTo>
                  <a:pt x="73" y="52"/>
                </a:lnTo>
                <a:lnTo>
                  <a:pt x="74" y="54"/>
                </a:lnTo>
                <a:lnTo>
                  <a:pt x="79" y="63"/>
                </a:lnTo>
                <a:lnTo>
                  <a:pt x="89" y="71"/>
                </a:lnTo>
                <a:lnTo>
                  <a:pt x="99" y="82"/>
                </a:lnTo>
                <a:lnTo>
                  <a:pt x="110" y="90"/>
                </a:lnTo>
                <a:lnTo>
                  <a:pt x="116" y="99"/>
                </a:lnTo>
                <a:lnTo>
                  <a:pt x="118" y="108"/>
                </a:lnTo>
                <a:lnTo>
                  <a:pt x="120" y="117"/>
                </a:lnTo>
                <a:lnTo>
                  <a:pt x="126" y="121"/>
                </a:lnTo>
                <a:lnTo>
                  <a:pt x="130" y="118"/>
                </a:lnTo>
                <a:lnTo>
                  <a:pt x="137" y="114"/>
                </a:lnTo>
                <a:lnTo>
                  <a:pt x="144" y="117"/>
                </a:lnTo>
                <a:lnTo>
                  <a:pt x="151" y="121"/>
                </a:lnTo>
                <a:lnTo>
                  <a:pt x="151" y="126"/>
                </a:lnTo>
                <a:lnTo>
                  <a:pt x="143" y="122"/>
                </a:lnTo>
                <a:lnTo>
                  <a:pt x="120" y="137"/>
                </a:lnTo>
                <a:lnTo>
                  <a:pt x="96" y="124"/>
                </a:lnTo>
                <a:lnTo>
                  <a:pt x="73" y="138"/>
                </a:lnTo>
                <a:lnTo>
                  <a:pt x="49" y="125"/>
                </a:lnTo>
                <a:lnTo>
                  <a:pt x="25" y="140"/>
                </a:lnTo>
                <a:lnTo>
                  <a:pt x="1" y="127"/>
                </a:lnTo>
                <a:lnTo>
                  <a:pt x="0" y="99"/>
                </a:lnTo>
                <a:lnTo>
                  <a:pt x="24" y="85"/>
                </a:lnTo>
                <a:lnTo>
                  <a:pt x="23" y="58"/>
                </a:lnTo>
                <a:lnTo>
                  <a:pt x="46" y="43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54" name="Freeform 1045" title="MO-2">
            <a:extLst>
              <a:ext uri="{FF2B5EF4-FFF2-40B4-BE49-F238E27FC236}">
                <a16:creationId xmlns:a16="http://schemas.microsoft.com/office/drawing/2014/main" id="{3C67B0D2-7842-04B9-0394-453563C64D4E}"/>
              </a:ext>
            </a:extLst>
          </p:cNvPr>
          <p:cNvSpPr>
            <a:spLocks/>
          </p:cNvSpPr>
          <p:nvPr/>
        </p:nvSpPr>
        <p:spPr bwMode="auto">
          <a:xfrm>
            <a:off x="4096562" y="4192527"/>
            <a:ext cx="159527" cy="102853"/>
          </a:xfrm>
          <a:custGeom>
            <a:avLst/>
            <a:gdLst>
              <a:gd name="T0" fmla="*/ 56 w 152"/>
              <a:gd name="T1" fmla="*/ 16 h 98"/>
              <a:gd name="T2" fmla="*/ 79 w 152"/>
              <a:gd name="T3" fmla="*/ 1 h 98"/>
              <a:gd name="T4" fmla="*/ 104 w 152"/>
              <a:gd name="T5" fmla="*/ 14 h 98"/>
              <a:gd name="T6" fmla="*/ 127 w 152"/>
              <a:gd name="T7" fmla="*/ 0 h 98"/>
              <a:gd name="T8" fmla="*/ 151 w 152"/>
              <a:gd name="T9" fmla="*/ 13 h 98"/>
              <a:gd name="T10" fmla="*/ 152 w 152"/>
              <a:gd name="T11" fmla="*/ 40 h 98"/>
              <a:gd name="T12" fmla="*/ 128 w 152"/>
              <a:gd name="T13" fmla="*/ 54 h 98"/>
              <a:gd name="T14" fmla="*/ 129 w 152"/>
              <a:gd name="T15" fmla="*/ 82 h 98"/>
              <a:gd name="T16" fmla="*/ 106 w 152"/>
              <a:gd name="T17" fmla="*/ 96 h 98"/>
              <a:gd name="T18" fmla="*/ 82 w 152"/>
              <a:gd name="T19" fmla="*/ 84 h 98"/>
              <a:gd name="T20" fmla="*/ 59 w 152"/>
              <a:gd name="T21" fmla="*/ 98 h 98"/>
              <a:gd name="T22" fmla="*/ 35 w 152"/>
              <a:gd name="T23" fmla="*/ 85 h 98"/>
              <a:gd name="T24" fmla="*/ 24 w 152"/>
              <a:gd name="T25" fmla="*/ 90 h 98"/>
              <a:gd name="T26" fmla="*/ 24 w 152"/>
              <a:gd name="T27" fmla="*/ 68 h 98"/>
              <a:gd name="T28" fmla="*/ 18 w 152"/>
              <a:gd name="T29" fmla="*/ 67 h 98"/>
              <a:gd name="T30" fmla="*/ 14 w 152"/>
              <a:gd name="T31" fmla="*/ 63 h 98"/>
              <a:gd name="T32" fmla="*/ 8 w 152"/>
              <a:gd name="T33" fmla="*/ 58 h 98"/>
              <a:gd name="T34" fmla="*/ 8 w 152"/>
              <a:gd name="T35" fmla="*/ 53 h 98"/>
              <a:gd name="T36" fmla="*/ 3 w 152"/>
              <a:gd name="T37" fmla="*/ 48 h 98"/>
              <a:gd name="T38" fmla="*/ 0 w 152"/>
              <a:gd name="T39" fmla="*/ 43 h 98"/>
              <a:gd name="T40" fmla="*/ 0 w 152"/>
              <a:gd name="T41" fmla="*/ 36 h 98"/>
              <a:gd name="T42" fmla="*/ 2 w 152"/>
              <a:gd name="T43" fmla="*/ 32 h 98"/>
              <a:gd name="T44" fmla="*/ 6 w 152"/>
              <a:gd name="T45" fmla="*/ 26 h 98"/>
              <a:gd name="T46" fmla="*/ 8 w 152"/>
              <a:gd name="T47" fmla="*/ 21 h 98"/>
              <a:gd name="T48" fmla="*/ 7 w 152"/>
              <a:gd name="T49" fmla="*/ 17 h 98"/>
              <a:gd name="T50" fmla="*/ 9 w 152"/>
              <a:gd name="T51" fmla="*/ 17 h 98"/>
              <a:gd name="T52" fmla="*/ 32 w 152"/>
              <a:gd name="T53" fmla="*/ 3 h 98"/>
              <a:gd name="T54" fmla="*/ 56 w 152"/>
              <a:gd name="T55" fmla="*/ 16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52" h="98">
                <a:moveTo>
                  <a:pt x="56" y="16"/>
                </a:moveTo>
                <a:lnTo>
                  <a:pt x="79" y="1"/>
                </a:lnTo>
                <a:lnTo>
                  <a:pt x="104" y="14"/>
                </a:lnTo>
                <a:lnTo>
                  <a:pt x="127" y="0"/>
                </a:lnTo>
                <a:lnTo>
                  <a:pt x="151" y="13"/>
                </a:lnTo>
                <a:lnTo>
                  <a:pt x="152" y="40"/>
                </a:lnTo>
                <a:lnTo>
                  <a:pt x="128" y="54"/>
                </a:lnTo>
                <a:lnTo>
                  <a:pt x="129" y="82"/>
                </a:lnTo>
                <a:lnTo>
                  <a:pt x="106" y="96"/>
                </a:lnTo>
                <a:lnTo>
                  <a:pt x="82" y="84"/>
                </a:lnTo>
                <a:lnTo>
                  <a:pt x="59" y="98"/>
                </a:lnTo>
                <a:lnTo>
                  <a:pt x="35" y="85"/>
                </a:lnTo>
                <a:lnTo>
                  <a:pt x="24" y="90"/>
                </a:lnTo>
                <a:lnTo>
                  <a:pt x="24" y="68"/>
                </a:lnTo>
                <a:lnTo>
                  <a:pt x="18" y="67"/>
                </a:lnTo>
                <a:lnTo>
                  <a:pt x="14" y="63"/>
                </a:lnTo>
                <a:lnTo>
                  <a:pt x="8" y="58"/>
                </a:lnTo>
                <a:lnTo>
                  <a:pt x="8" y="53"/>
                </a:lnTo>
                <a:lnTo>
                  <a:pt x="3" y="48"/>
                </a:lnTo>
                <a:lnTo>
                  <a:pt x="0" y="43"/>
                </a:lnTo>
                <a:lnTo>
                  <a:pt x="0" y="36"/>
                </a:lnTo>
                <a:lnTo>
                  <a:pt x="2" y="32"/>
                </a:lnTo>
                <a:lnTo>
                  <a:pt x="6" y="26"/>
                </a:lnTo>
                <a:lnTo>
                  <a:pt x="8" y="21"/>
                </a:lnTo>
                <a:lnTo>
                  <a:pt x="7" y="17"/>
                </a:lnTo>
                <a:lnTo>
                  <a:pt x="9" y="17"/>
                </a:lnTo>
                <a:lnTo>
                  <a:pt x="32" y="3"/>
                </a:lnTo>
                <a:lnTo>
                  <a:pt x="56" y="16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55" name="Freeform 1046" title="MO-1">
            <a:extLst>
              <a:ext uri="{FF2B5EF4-FFF2-40B4-BE49-F238E27FC236}">
                <a16:creationId xmlns:a16="http://schemas.microsoft.com/office/drawing/2014/main" id="{68BB50E3-C64A-6252-F405-6544C90F4974}"/>
              </a:ext>
            </a:extLst>
          </p:cNvPr>
          <p:cNvSpPr>
            <a:spLocks/>
          </p:cNvSpPr>
          <p:nvPr/>
        </p:nvSpPr>
        <p:spPr bwMode="auto">
          <a:xfrm>
            <a:off x="4054580" y="4146352"/>
            <a:ext cx="224598" cy="64021"/>
          </a:xfrm>
          <a:custGeom>
            <a:avLst/>
            <a:gdLst>
              <a:gd name="T0" fmla="*/ 189 w 214"/>
              <a:gd name="T1" fmla="*/ 0 h 61"/>
              <a:gd name="T2" fmla="*/ 189 w 214"/>
              <a:gd name="T3" fmla="*/ 2 h 61"/>
              <a:gd name="T4" fmla="*/ 213 w 214"/>
              <a:gd name="T5" fmla="*/ 15 h 61"/>
              <a:gd name="T6" fmla="*/ 214 w 214"/>
              <a:gd name="T7" fmla="*/ 42 h 61"/>
              <a:gd name="T8" fmla="*/ 191 w 214"/>
              <a:gd name="T9" fmla="*/ 57 h 61"/>
              <a:gd name="T10" fmla="*/ 167 w 214"/>
              <a:gd name="T11" fmla="*/ 44 h 61"/>
              <a:gd name="T12" fmla="*/ 144 w 214"/>
              <a:gd name="T13" fmla="*/ 58 h 61"/>
              <a:gd name="T14" fmla="*/ 119 w 214"/>
              <a:gd name="T15" fmla="*/ 45 h 61"/>
              <a:gd name="T16" fmla="*/ 96 w 214"/>
              <a:gd name="T17" fmla="*/ 60 h 61"/>
              <a:gd name="T18" fmla="*/ 72 w 214"/>
              <a:gd name="T19" fmla="*/ 47 h 61"/>
              <a:gd name="T20" fmla="*/ 49 w 214"/>
              <a:gd name="T21" fmla="*/ 61 h 61"/>
              <a:gd name="T22" fmla="*/ 47 w 214"/>
              <a:gd name="T23" fmla="*/ 61 h 61"/>
              <a:gd name="T24" fmla="*/ 47 w 214"/>
              <a:gd name="T25" fmla="*/ 59 h 61"/>
              <a:gd name="T26" fmla="*/ 43 w 214"/>
              <a:gd name="T27" fmla="*/ 58 h 61"/>
              <a:gd name="T28" fmla="*/ 37 w 214"/>
              <a:gd name="T29" fmla="*/ 59 h 61"/>
              <a:gd name="T30" fmla="*/ 32 w 214"/>
              <a:gd name="T31" fmla="*/ 58 h 61"/>
              <a:gd name="T32" fmla="*/ 29 w 214"/>
              <a:gd name="T33" fmla="*/ 56 h 61"/>
              <a:gd name="T34" fmla="*/ 27 w 214"/>
              <a:gd name="T35" fmla="*/ 52 h 61"/>
              <a:gd name="T36" fmla="*/ 21 w 214"/>
              <a:gd name="T37" fmla="*/ 49 h 61"/>
              <a:gd name="T38" fmla="*/ 21 w 214"/>
              <a:gd name="T39" fmla="*/ 47 h 61"/>
              <a:gd name="T40" fmla="*/ 18 w 214"/>
              <a:gd name="T41" fmla="*/ 42 h 61"/>
              <a:gd name="T42" fmla="*/ 16 w 214"/>
              <a:gd name="T43" fmla="*/ 37 h 61"/>
              <a:gd name="T44" fmla="*/ 15 w 214"/>
              <a:gd name="T45" fmla="*/ 33 h 61"/>
              <a:gd name="T46" fmla="*/ 11 w 214"/>
              <a:gd name="T47" fmla="*/ 29 h 61"/>
              <a:gd name="T48" fmla="*/ 9 w 214"/>
              <a:gd name="T49" fmla="*/ 26 h 61"/>
              <a:gd name="T50" fmla="*/ 5 w 214"/>
              <a:gd name="T51" fmla="*/ 23 h 61"/>
              <a:gd name="T52" fmla="*/ 6 w 214"/>
              <a:gd name="T53" fmla="*/ 15 h 61"/>
              <a:gd name="T54" fmla="*/ 2 w 214"/>
              <a:gd name="T55" fmla="*/ 13 h 61"/>
              <a:gd name="T56" fmla="*/ 0 w 214"/>
              <a:gd name="T57" fmla="*/ 7 h 61"/>
              <a:gd name="T58" fmla="*/ 189 w 214"/>
              <a:gd name="T59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14" h="61">
                <a:moveTo>
                  <a:pt x="189" y="0"/>
                </a:moveTo>
                <a:lnTo>
                  <a:pt x="189" y="2"/>
                </a:lnTo>
                <a:lnTo>
                  <a:pt x="213" y="15"/>
                </a:lnTo>
                <a:lnTo>
                  <a:pt x="214" y="42"/>
                </a:lnTo>
                <a:lnTo>
                  <a:pt x="191" y="57"/>
                </a:lnTo>
                <a:lnTo>
                  <a:pt x="167" y="44"/>
                </a:lnTo>
                <a:lnTo>
                  <a:pt x="144" y="58"/>
                </a:lnTo>
                <a:lnTo>
                  <a:pt x="119" y="45"/>
                </a:lnTo>
                <a:lnTo>
                  <a:pt x="96" y="60"/>
                </a:lnTo>
                <a:lnTo>
                  <a:pt x="72" y="47"/>
                </a:lnTo>
                <a:lnTo>
                  <a:pt x="49" y="61"/>
                </a:lnTo>
                <a:lnTo>
                  <a:pt x="47" y="61"/>
                </a:lnTo>
                <a:lnTo>
                  <a:pt x="47" y="59"/>
                </a:lnTo>
                <a:lnTo>
                  <a:pt x="43" y="58"/>
                </a:lnTo>
                <a:lnTo>
                  <a:pt x="37" y="59"/>
                </a:lnTo>
                <a:lnTo>
                  <a:pt x="32" y="58"/>
                </a:lnTo>
                <a:lnTo>
                  <a:pt x="29" y="56"/>
                </a:lnTo>
                <a:lnTo>
                  <a:pt x="27" y="52"/>
                </a:lnTo>
                <a:lnTo>
                  <a:pt x="21" y="49"/>
                </a:lnTo>
                <a:lnTo>
                  <a:pt x="21" y="47"/>
                </a:lnTo>
                <a:lnTo>
                  <a:pt x="18" y="42"/>
                </a:lnTo>
                <a:lnTo>
                  <a:pt x="16" y="37"/>
                </a:lnTo>
                <a:lnTo>
                  <a:pt x="15" y="33"/>
                </a:lnTo>
                <a:lnTo>
                  <a:pt x="11" y="29"/>
                </a:lnTo>
                <a:lnTo>
                  <a:pt x="9" y="26"/>
                </a:lnTo>
                <a:lnTo>
                  <a:pt x="5" y="23"/>
                </a:lnTo>
                <a:lnTo>
                  <a:pt x="6" y="15"/>
                </a:lnTo>
                <a:lnTo>
                  <a:pt x="2" y="13"/>
                </a:lnTo>
                <a:lnTo>
                  <a:pt x="0" y="7"/>
                </a:lnTo>
                <a:lnTo>
                  <a:pt x="189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56" name="Freeform 1051" title="NE-3">
            <a:extLst>
              <a:ext uri="{FF2B5EF4-FFF2-40B4-BE49-F238E27FC236}">
                <a16:creationId xmlns:a16="http://schemas.microsoft.com/office/drawing/2014/main" id="{65643772-CB7C-6E96-14C4-F3B09CE15186}"/>
              </a:ext>
            </a:extLst>
          </p:cNvPr>
          <p:cNvSpPr>
            <a:spLocks/>
          </p:cNvSpPr>
          <p:nvPr/>
        </p:nvSpPr>
        <p:spPr bwMode="auto">
          <a:xfrm>
            <a:off x="3759665" y="3701358"/>
            <a:ext cx="136439" cy="136438"/>
          </a:xfrm>
          <a:custGeom>
            <a:avLst/>
            <a:gdLst>
              <a:gd name="T0" fmla="*/ 100 w 130"/>
              <a:gd name="T1" fmla="*/ 56 h 130"/>
              <a:gd name="T2" fmla="*/ 100 w 130"/>
              <a:gd name="T3" fmla="*/ 61 h 130"/>
              <a:gd name="T4" fmla="*/ 103 w 130"/>
              <a:gd name="T5" fmla="*/ 65 h 130"/>
              <a:gd name="T6" fmla="*/ 107 w 130"/>
              <a:gd name="T7" fmla="*/ 67 h 130"/>
              <a:gd name="T8" fmla="*/ 108 w 130"/>
              <a:gd name="T9" fmla="*/ 72 h 130"/>
              <a:gd name="T10" fmla="*/ 108 w 130"/>
              <a:gd name="T11" fmla="*/ 76 h 130"/>
              <a:gd name="T12" fmla="*/ 109 w 130"/>
              <a:gd name="T13" fmla="*/ 79 h 130"/>
              <a:gd name="T14" fmla="*/ 109 w 130"/>
              <a:gd name="T15" fmla="*/ 85 h 130"/>
              <a:gd name="T16" fmla="*/ 111 w 130"/>
              <a:gd name="T17" fmla="*/ 88 h 130"/>
              <a:gd name="T18" fmla="*/ 111 w 130"/>
              <a:gd name="T19" fmla="*/ 92 h 130"/>
              <a:gd name="T20" fmla="*/ 108 w 130"/>
              <a:gd name="T21" fmla="*/ 98 h 130"/>
              <a:gd name="T22" fmla="*/ 114 w 130"/>
              <a:gd name="T23" fmla="*/ 103 h 130"/>
              <a:gd name="T24" fmla="*/ 114 w 130"/>
              <a:gd name="T25" fmla="*/ 106 h 130"/>
              <a:gd name="T26" fmla="*/ 117 w 130"/>
              <a:gd name="T27" fmla="*/ 107 h 130"/>
              <a:gd name="T28" fmla="*/ 116 w 130"/>
              <a:gd name="T29" fmla="*/ 111 h 130"/>
              <a:gd name="T30" fmla="*/ 119 w 130"/>
              <a:gd name="T31" fmla="*/ 114 h 130"/>
              <a:gd name="T32" fmla="*/ 122 w 130"/>
              <a:gd name="T33" fmla="*/ 118 h 130"/>
              <a:gd name="T34" fmla="*/ 123 w 130"/>
              <a:gd name="T35" fmla="*/ 121 h 130"/>
              <a:gd name="T36" fmla="*/ 126 w 130"/>
              <a:gd name="T37" fmla="*/ 125 h 130"/>
              <a:gd name="T38" fmla="*/ 126 w 130"/>
              <a:gd name="T39" fmla="*/ 127 h 130"/>
              <a:gd name="T40" fmla="*/ 130 w 130"/>
              <a:gd name="T41" fmla="*/ 130 h 130"/>
              <a:gd name="T42" fmla="*/ 90 w 130"/>
              <a:gd name="T43" fmla="*/ 129 h 130"/>
              <a:gd name="T44" fmla="*/ 0 w 130"/>
              <a:gd name="T45" fmla="*/ 127 h 130"/>
              <a:gd name="T46" fmla="*/ 18 w 130"/>
              <a:gd name="T47" fmla="*/ 116 h 130"/>
              <a:gd name="T48" fmla="*/ 20 w 130"/>
              <a:gd name="T49" fmla="*/ 89 h 130"/>
              <a:gd name="T50" fmla="*/ 44 w 130"/>
              <a:gd name="T51" fmla="*/ 76 h 130"/>
              <a:gd name="T52" fmla="*/ 45 w 130"/>
              <a:gd name="T53" fmla="*/ 49 h 130"/>
              <a:gd name="T54" fmla="*/ 22 w 130"/>
              <a:gd name="T55" fmla="*/ 34 h 130"/>
              <a:gd name="T56" fmla="*/ 23 w 130"/>
              <a:gd name="T57" fmla="*/ 7 h 130"/>
              <a:gd name="T58" fmla="*/ 12 w 130"/>
              <a:gd name="T59" fmla="*/ 0 h 130"/>
              <a:gd name="T60" fmla="*/ 26 w 130"/>
              <a:gd name="T61" fmla="*/ 0 h 130"/>
              <a:gd name="T62" fmla="*/ 29 w 130"/>
              <a:gd name="T63" fmla="*/ 3 h 130"/>
              <a:gd name="T64" fmla="*/ 32 w 130"/>
              <a:gd name="T65" fmla="*/ 5 h 130"/>
              <a:gd name="T66" fmla="*/ 35 w 130"/>
              <a:gd name="T67" fmla="*/ 7 h 130"/>
              <a:gd name="T68" fmla="*/ 40 w 130"/>
              <a:gd name="T69" fmla="*/ 11 h 130"/>
              <a:gd name="T70" fmla="*/ 43 w 130"/>
              <a:gd name="T71" fmla="*/ 11 h 130"/>
              <a:gd name="T72" fmla="*/ 45 w 130"/>
              <a:gd name="T73" fmla="*/ 8 h 130"/>
              <a:gd name="T74" fmla="*/ 46 w 130"/>
              <a:gd name="T75" fmla="*/ 7 h 130"/>
              <a:gd name="T76" fmla="*/ 55 w 130"/>
              <a:gd name="T77" fmla="*/ 7 h 130"/>
              <a:gd name="T78" fmla="*/ 59 w 130"/>
              <a:gd name="T79" fmla="*/ 6 h 130"/>
              <a:gd name="T80" fmla="*/ 64 w 130"/>
              <a:gd name="T81" fmla="*/ 7 h 130"/>
              <a:gd name="T82" fmla="*/ 68 w 130"/>
              <a:gd name="T83" fmla="*/ 10 h 130"/>
              <a:gd name="T84" fmla="*/ 75 w 130"/>
              <a:gd name="T85" fmla="*/ 11 h 130"/>
              <a:gd name="T86" fmla="*/ 76 w 130"/>
              <a:gd name="T87" fmla="*/ 14 h 130"/>
              <a:gd name="T88" fmla="*/ 80 w 130"/>
              <a:gd name="T89" fmla="*/ 14 h 130"/>
              <a:gd name="T90" fmla="*/ 81 w 130"/>
              <a:gd name="T91" fmla="*/ 17 h 130"/>
              <a:gd name="T92" fmla="*/ 82 w 130"/>
              <a:gd name="T93" fmla="*/ 20 h 130"/>
              <a:gd name="T94" fmla="*/ 84 w 130"/>
              <a:gd name="T95" fmla="*/ 22 h 130"/>
              <a:gd name="T96" fmla="*/ 87 w 130"/>
              <a:gd name="T97" fmla="*/ 22 h 130"/>
              <a:gd name="T98" fmla="*/ 89 w 130"/>
              <a:gd name="T99" fmla="*/ 22 h 130"/>
              <a:gd name="T100" fmla="*/ 90 w 130"/>
              <a:gd name="T101" fmla="*/ 27 h 130"/>
              <a:gd name="T102" fmla="*/ 90 w 130"/>
              <a:gd name="T103" fmla="*/ 31 h 130"/>
              <a:gd name="T104" fmla="*/ 95 w 130"/>
              <a:gd name="T105" fmla="*/ 41 h 130"/>
              <a:gd name="T106" fmla="*/ 100 w 130"/>
              <a:gd name="T107" fmla="*/ 47 h 130"/>
              <a:gd name="T108" fmla="*/ 100 w 130"/>
              <a:gd name="T109" fmla="*/ 51 h 130"/>
              <a:gd name="T110" fmla="*/ 101 w 130"/>
              <a:gd name="T111" fmla="*/ 53 h 130"/>
              <a:gd name="T112" fmla="*/ 100 w 130"/>
              <a:gd name="T113" fmla="*/ 56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0" h="130">
                <a:moveTo>
                  <a:pt x="100" y="56"/>
                </a:moveTo>
                <a:lnTo>
                  <a:pt x="100" y="61"/>
                </a:lnTo>
                <a:lnTo>
                  <a:pt x="103" y="65"/>
                </a:lnTo>
                <a:lnTo>
                  <a:pt x="107" y="67"/>
                </a:lnTo>
                <a:lnTo>
                  <a:pt x="108" y="72"/>
                </a:lnTo>
                <a:lnTo>
                  <a:pt x="108" y="76"/>
                </a:lnTo>
                <a:lnTo>
                  <a:pt x="109" y="79"/>
                </a:lnTo>
                <a:lnTo>
                  <a:pt x="109" y="85"/>
                </a:lnTo>
                <a:lnTo>
                  <a:pt x="111" y="88"/>
                </a:lnTo>
                <a:lnTo>
                  <a:pt x="111" y="92"/>
                </a:lnTo>
                <a:lnTo>
                  <a:pt x="108" y="98"/>
                </a:lnTo>
                <a:lnTo>
                  <a:pt x="114" y="103"/>
                </a:lnTo>
                <a:lnTo>
                  <a:pt x="114" y="106"/>
                </a:lnTo>
                <a:lnTo>
                  <a:pt x="117" y="107"/>
                </a:lnTo>
                <a:lnTo>
                  <a:pt x="116" y="111"/>
                </a:lnTo>
                <a:lnTo>
                  <a:pt x="119" y="114"/>
                </a:lnTo>
                <a:lnTo>
                  <a:pt x="122" y="118"/>
                </a:lnTo>
                <a:lnTo>
                  <a:pt x="123" y="121"/>
                </a:lnTo>
                <a:lnTo>
                  <a:pt x="126" y="125"/>
                </a:lnTo>
                <a:lnTo>
                  <a:pt x="126" y="127"/>
                </a:lnTo>
                <a:lnTo>
                  <a:pt x="130" y="130"/>
                </a:lnTo>
                <a:lnTo>
                  <a:pt x="90" y="129"/>
                </a:lnTo>
                <a:lnTo>
                  <a:pt x="0" y="127"/>
                </a:lnTo>
                <a:lnTo>
                  <a:pt x="18" y="116"/>
                </a:lnTo>
                <a:lnTo>
                  <a:pt x="20" y="89"/>
                </a:lnTo>
                <a:lnTo>
                  <a:pt x="44" y="76"/>
                </a:lnTo>
                <a:lnTo>
                  <a:pt x="45" y="49"/>
                </a:lnTo>
                <a:lnTo>
                  <a:pt x="22" y="34"/>
                </a:lnTo>
                <a:lnTo>
                  <a:pt x="23" y="7"/>
                </a:lnTo>
                <a:lnTo>
                  <a:pt x="12" y="0"/>
                </a:lnTo>
                <a:lnTo>
                  <a:pt x="26" y="0"/>
                </a:lnTo>
                <a:lnTo>
                  <a:pt x="29" y="3"/>
                </a:lnTo>
                <a:lnTo>
                  <a:pt x="32" y="5"/>
                </a:lnTo>
                <a:lnTo>
                  <a:pt x="35" y="7"/>
                </a:lnTo>
                <a:lnTo>
                  <a:pt x="40" y="11"/>
                </a:lnTo>
                <a:lnTo>
                  <a:pt x="43" y="11"/>
                </a:lnTo>
                <a:lnTo>
                  <a:pt x="45" y="8"/>
                </a:lnTo>
                <a:lnTo>
                  <a:pt x="46" y="7"/>
                </a:lnTo>
                <a:lnTo>
                  <a:pt x="55" y="7"/>
                </a:lnTo>
                <a:lnTo>
                  <a:pt x="59" y="6"/>
                </a:lnTo>
                <a:lnTo>
                  <a:pt x="64" y="7"/>
                </a:lnTo>
                <a:lnTo>
                  <a:pt x="68" y="10"/>
                </a:lnTo>
                <a:lnTo>
                  <a:pt x="75" y="11"/>
                </a:lnTo>
                <a:lnTo>
                  <a:pt x="76" y="14"/>
                </a:lnTo>
                <a:lnTo>
                  <a:pt x="80" y="14"/>
                </a:lnTo>
                <a:lnTo>
                  <a:pt x="81" y="17"/>
                </a:lnTo>
                <a:lnTo>
                  <a:pt x="82" y="20"/>
                </a:lnTo>
                <a:lnTo>
                  <a:pt x="84" y="22"/>
                </a:lnTo>
                <a:lnTo>
                  <a:pt x="87" y="22"/>
                </a:lnTo>
                <a:lnTo>
                  <a:pt x="89" y="22"/>
                </a:lnTo>
                <a:lnTo>
                  <a:pt x="90" y="27"/>
                </a:lnTo>
                <a:lnTo>
                  <a:pt x="90" y="31"/>
                </a:lnTo>
                <a:lnTo>
                  <a:pt x="95" y="41"/>
                </a:lnTo>
                <a:lnTo>
                  <a:pt x="100" y="47"/>
                </a:lnTo>
                <a:lnTo>
                  <a:pt x="100" y="51"/>
                </a:lnTo>
                <a:lnTo>
                  <a:pt x="101" y="53"/>
                </a:lnTo>
                <a:lnTo>
                  <a:pt x="100" y="56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57" name="Freeform 1050" title="NE-2">
            <a:extLst>
              <a:ext uri="{FF2B5EF4-FFF2-40B4-BE49-F238E27FC236}">
                <a16:creationId xmlns:a16="http://schemas.microsoft.com/office/drawing/2014/main" id="{CD88BB31-649A-1CA6-E17E-B8A56FDBDED0}"/>
              </a:ext>
            </a:extLst>
          </p:cNvPr>
          <p:cNvSpPr>
            <a:spLocks/>
          </p:cNvSpPr>
          <p:nvPr/>
        </p:nvSpPr>
        <p:spPr bwMode="auto">
          <a:xfrm>
            <a:off x="3662060" y="3700305"/>
            <a:ext cx="144835" cy="134340"/>
          </a:xfrm>
          <a:custGeom>
            <a:avLst/>
            <a:gdLst>
              <a:gd name="T0" fmla="*/ 115 w 138"/>
              <a:gd name="T1" fmla="*/ 35 h 128"/>
              <a:gd name="T2" fmla="*/ 138 w 138"/>
              <a:gd name="T3" fmla="*/ 50 h 128"/>
              <a:gd name="T4" fmla="*/ 137 w 138"/>
              <a:gd name="T5" fmla="*/ 77 h 128"/>
              <a:gd name="T6" fmla="*/ 113 w 138"/>
              <a:gd name="T7" fmla="*/ 90 h 128"/>
              <a:gd name="T8" fmla="*/ 111 w 138"/>
              <a:gd name="T9" fmla="*/ 117 h 128"/>
              <a:gd name="T10" fmla="*/ 93 w 138"/>
              <a:gd name="T11" fmla="*/ 128 h 128"/>
              <a:gd name="T12" fmla="*/ 70 w 138"/>
              <a:gd name="T13" fmla="*/ 127 h 128"/>
              <a:gd name="T14" fmla="*/ 0 w 138"/>
              <a:gd name="T15" fmla="*/ 123 h 128"/>
              <a:gd name="T16" fmla="*/ 17 w 138"/>
              <a:gd name="T17" fmla="*/ 114 h 128"/>
              <a:gd name="T18" fmla="*/ 18 w 138"/>
              <a:gd name="T19" fmla="*/ 86 h 128"/>
              <a:gd name="T20" fmla="*/ 42 w 138"/>
              <a:gd name="T21" fmla="*/ 73 h 128"/>
              <a:gd name="T22" fmla="*/ 43 w 138"/>
              <a:gd name="T23" fmla="*/ 46 h 128"/>
              <a:gd name="T24" fmla="*/ 68 w 138"/>
              <a:gd name="T25" fmla="*/ 33 h 128"/>
              <a:gd name="T26" fmla="*/ 68 w 138"/>
              <a:gd name="T27" fmla="*/ 6 h 128"/>
              <a:gd name="T28" fmla="*/ 59 w 138"/>
              <a:gd name="T29" fmla="*/ 0 h 128"/>
              <a:gd name="T30" fmla="*/ 105 w 138"/>
              <a:gd name="T31" fmla="*/ 1 h 128"/>
              <a:gd name="T32" fmla="*/ 116 w 138"/>
              <a:gd name="T33" fmla="*/ 8 h 128"/>
              <a:gd name="T34" fmla="*/ 115 w 138"/>
              <a:gd name="T35" fmla="*/ 35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38" h="128">
                <a:moveTo>
                  <a:pt x="115" y="35"/>
                </a:moveTo>
                <a:lnTo>
                  <a:pt x="138" y="50"/>
                </a:lnTo>
                <a:lnTo>
                  <a:pt x="137" y="77"/>
                </a:lnTo>
                <a:lnTo>
                  <a:pt x="113" y="90"/>
                </a:lnTo>
                <a:lnTo>
                  <a:pt x="111" y="117"/>
                </a:lnTo>
                <a:lnTo>
                  <a:pt x="93" y="128"/>
                </a:lnTo>
                <a:lnTo>
                  <a:pt x="70" y="127"/>
                </a:lnTo>
                <a:lnTo>
                  <a:pt x="0" y="123"/>
                </a:lnTo>
                <a:lnTo>
                  <a:pt x="17" y="114"/>
                </a:lnTo>
                <a:lnTo>
                  <a:pt x="18" y="86"/>
                </a:lnTo>
                <a:lnTo>
                  <a:pt x="42" y="73"/>
                </a:lnTo>
                <a:lnTo>
                  <a:pt x="43" y="46"/>
                </a:lnTo>
                <a:lnTo>
                  <a:pt x="68" y="33"/>
                </a:lnTo>
                <a:lnTo>
                  <a:pt x="68" y="6"/>
                </a:lnTo>
                <a:lnTo>
                  <a:pt x="59" y="0"/>
                </a:lnTo>
                <a:lnTo>
                  <a:pt x="105" y="1"/>
                </a:lnTo>
                <a:lnTo>
                  <a:pt x="116" y="8"/>
                </a:lnTo>
                <a:lnTo>
                  <a:pt x="115" y="35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dirty="0">
                <a:solidFill>
                  <a:srgbClr val="1C1C1C"/>
                </a:solidFill>
                <a:cs typeface="Arial" panose="020B0604020202020204" pitchFamily="34" charset="0"/>
              </a:rPr>
              <a:t>	</a:t>
            </a:r>
          </a:p>
        </p:txBody>
      </p:sp>
      <p:sp>
        <p:nvSpPr>
          <p:cNvPr id="658" name="Freeform 1052" title="NE-1">
            <a:extLst>
              <a:ext uri="{FF2B5EF4-FFF2-40B4-BE49-F238E27FC236}">
                <a16:creationId xmlns:a16="http://schemas.microsoft.com/office/drawing/2014/main" id="{3149CF87-958B-18F7-6DC4-59A982162B00}"/>
              </a:ext>
            </a:extLst>
          </p:cNvPr>
          <p:cNvSpPr>
            <a:spLocks/>
          </p:cNvSpPr>
          <p:nvPr/>
        </p:nvSpPr>
        <p:spPr bwMode="auto">
          <a:xfrm>
            <a:off x="3604336" y="3694015"/>
            <a:ext cx="129091" cy="135389"/>
          </a:xfrm>
          <a:custGeom>
            <a:avLst/>
            <a:gdLst>
              <a:gd name="T0" fmla="*/ 5 w 123"/>
              <a:gd name="T1" fmla="*/ 0 h 129"/>
              <a:gd name="T2" fmla="*/ 74 w 123"/>
              <a:gd name="T3" fmla="*/ 4 h 129"/>
              <a:gd name="T4" fmla="*/ 114 w 123"/>
              <a:gd name="T5" fmla="*/ 6 h 129"/>
              <a:gd name="T6" fmla="*/ 123 w 123"/>
              <a:gd name="T7" fmla="*/ 12 h 129"/>
              <a:gd name="T8" fmla="*/ 123 w 123"/>
              <a:gd name="T9" fmla="*/ 39 h 129"/>
              <a:gd name="T10" fmla="*/ 98 w 123"/>
              <a:gd name="T11" fmla="*/ 52 h 129"/>
              <a:gd name="T12" fmla="*/ 97 w 123"/>
              <a:gd name="T13" fmla="*/ 79 h 129"/>
              <a:gd name="T14" fmla="*/ 73 w 123"/>
              <a:gd name="T15" fmla="*/ 92 h 129"/>
              <a:gd name="T16" fmla="*/ 72 w 123"/>
              <a:gd name="T17" fmla="*/ 120 h 129"/>
              <a:gd name="T18" fmla="*/ 55 w 123"/>
              <a:gd name="T19" fmla="*/ 129 h 129"/>
              <a:gd name="T20" fmla="*/ 57 w 123"/>
              <a:gd name="T21" fmla="*/ 84 h 129"/>
              <a:gd name="T22" fmla="*/ 0 w 123"/>
              <a:gd name="T23" fmla="*/ 81 h 129"/>
              <a:gd name="T24" fmla="*/ 5 w 123"/>
              <a:gd name="T25" fmla="*/ 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3" h="129">
                <a:moveTo>
                  <a:pt x="5" y="0"/>
                </a:moveTo>
                <a:lnTo>
                  <a:pt x="74" y="4"/>
                </a:lnTo>
                <a:lnTo>
                  <a:pt x="114" y="6"/>
                </a:lnTo>
                <a:lnTo>
                  <a:pt x="123" y="12"/>
                </a:lnTo>
                <a:lnTo>
                  <a:pt x="123" y="39"/>
                </a:lnTo>
                <a:lnTo>
                  <a:pt x="98" y="52"/>
                </a:lnTo>
                <a:lnTo>
                  <a:pt x="97" y="79"/>
                </a:lnTo>
                <a:lnTo>
                  <a:pt x="73" y="92"/>
                </a:lnTo>
                <a:lnTo>
                  <a:pt x="72" y="120"/>
                </a:lnTo>
                <a:lnTo>
                  <a:pt x="55" y="129"/>
                </a:lnTo>
                <a:lnTo>
                  <a:pt x="57" y="84"/>
                </a:lnTo>
                <a:lnTo>
                  <a:pt x="0" y="81"/>
                </a:lnTo>
                <a:lnTo>
                  <a:pt x="5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59" name="Freeform 1055" title="NV-4">
            <a:extLst>
              <a:ext uri="{FF2B5EF4-FFF2-40B4-BE49-F238E27FC236}">
                <a16:creationId xmlns:a16="http://schemas.microsoft.com/office/drawing/2014/main" id="{3D6EFC47-7DBB-4657-D4C1-3D3477F9ABE9}"/>
              </a:ext>
            </a:extLst>
          </p:cNvPr>
          <p:cNvSpPr>
            <a:spLocks/>
          </p:cNvSpPr>
          <p:nvPr/>
        </p:nvSpPr>
        <p:spPr bwMode="auto">
          <a:xfrm>
            <a:off x="2585245" y="3768524"/>
            <a:ext cx="137487" cy="163726"/>
          </a:xfrm>
          <a:custGeom>
            <a:avLst/>
            <a:gdLst>
              <a:gd name="T0" fmla="*/ 112 w 131"/>
              <a:gd name="T1" fmla="*/ 0 h 156"/>
              <a:gd name="T2" fmla="*/ 131 w 131"/>
              <a:gd name="T3" fmla="*/ 18 h 156"/>
              <a:gd name="T4" fmla="*/ 113 w 131"/>
              <a:gd name="T5" fmla="*/ 111 h 156"/>
              <a:gd name="T6" fmla="*/ 111 w 131"/>
              <a:gd name="T7" fmla="*/ 116 h 156"/>
              <a:gd name="T8" fmla="*/ 108 w 131"/>
              <a:gd name="T9" fmla="*/ 120 h 156"/>
              <a:gd name="T10" fmla="*/ 106 w 131"/>
              <a:gd name="T11" fmla="*/ 121 h 156"/>
              <a:gd name="T12" fmla="*/ 104 w 131"/>
              <a:gd name="T13" fmla="*/ 119 h 156"/>
              <a:gd name="T14" fmla="*/ 102 w 131"/>
              <a:gd name="T15" fmla="*/ 116 h 156"/>
              <a:gd name="T16" fmla="*/ 99 w 131"/>
              <a:gd name="T17" fmla="*/ 114 h 156"/>
              <a:gd name="T18" fmla="*/ 95 w 131"/>
              <a:gd name="T19" fmla="*/ 112 h 156"/>
              <a:gd name="T20" fmla="*/ 91 w 131"/>
              <a:gd name="T21" fmla="*/ 112 h 156"/>
              <a:gd name="T22" fmla="*/ 89 w 131"/>
              <a:gd name="T23" fmla="*/ 112 h 156"/>
              <a:gd name="T24" fmla="*/ 87 w 131"/>
              <a:gd name="T25" fmla="*/ 151 h 156"/>
              <a:gd name="T26" fmla="*/ 84 w 131"/>
              <a:gd name="T27" fmla="*/ 156 h 156"/>
              <a:gd name="T28" fmla="*/ 0 w 131"/>
              <a:gd name="T29" fmla="*/ 40 h 156"/>
              <a:gd name="T30" fmla="*/ 7 w 131"/>
              <a:gd name="T31" fmla="*/ 29 h 156"/>
              <a:gd name="T32" fmla="*/ 33 w 131"/>
              <a:gd name="T33" fmla="*/ 21 h 156"/>
              <a:gd name="T34" fmla="*/ 53 w 131"/>
              <a:gd name="T35" fmla="*/ 41 h 156"/>
              <a:gd name="T36" fmla="*/ 79 w 131"/>
              <a:gd name="T37" fmla="*/ 33 h 156"/>
              <a:gd name="T38" fmla="*/ 86 w 131"/>
              <a:gd name="T39" fmla="*/ 7 h 156"/>
              <a:gd name="T40" fmla="*/ 112 w 131"/>
              <a:gd name="T41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1" h="156">
                <a:moveTo>
                  <a:pt x="112" y="0"/>
                </a:moveTo>
                <a:lnTo>
                  <a:pt x="131" y="18"/>
                </a:lnTo>
                <a:lnTo>
                  <a:pt x="113" y="111"/>
                </a:lnTo>
                <a:lnTo>
                  <a:pt x="111" y="116"/>
                </a:lnTo>
                <a:lnTo>
                  <a:pt x="108" y="120"/>
                </a:lnTo>
                <a:lnTo>
                  <a:pt x="106" y="121"/>
                </a:lnTo>
                <a:lnTo>
                  <a:pt x="104" y="119"/>
                </a:lnTo>
                <a:lnTo>
                  <a:pt x="102" y="116"/>
                </a:lnTo>
                <a:lnTo>
                  <a:pt x="99" y="114"/>
                </a:lnTo>
                <a:lnTo>
                  <a:pt x="95" y="112"/>
                </a:lnTo>
                <a:lnTo>
                  <a:pt x="91" y="112"/>
                </a:lnTo>
                <a:lnTo>
                  <a:pt x="89" y="112"/>
                </a:lnTo>
                <a:lnTo>
                  <a:pt x="87" y="151"/>
                </a:lnTo>
                <a:lnTo>
                  <a:pt x="84" y="156"/>
                </a:lnTo>
                <a:lnTo>
                  <a:pt x="0" y="40"/>
                </a:lnTo>
                <a:lnTo>
                  <a:pt x="7" y="29"/>
                </a:lnTo>
                <a:lnTo>
                  <a:pt x="33" y="21"/>
                </a:lnTo>
                <a:lnTo>
                  <a:pt x="53" y="41"/>
                </a:lnTo>
                <a:lnTo>
                  <a:pt x="79" y="33"/>
                </a:lnTo>
                <a:lnTo>
                  <a:pt x="86" y="7"/>
                </a:lnTo>
                <a:lnTo>
                  <a:pt x="112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60" name="Freeform 1053" title="NV-3">
            <a:extLst>
              <a:ext uri="{FF2B5EF4-FFF2-40B4-BE49-F238E27FC236}">
                <a16:creationId xmlns:a16="http://schemas.microsoft.com/office/drawing/2014/main" id="{C56128D8-E869-34DF-8FB6-C053FEDEBF8C}"/>
              </a:ext>
            </a:extLst>
          </p:cNvPr>
          <p:cNvSpPr>
            <a:spLocks/>
          </p:cNvSpPr>
          <p:nvPr/>
        </p:nvSpPr>
        <p:spPr bwMode="auto">
          <a:xfrm>
            <a:off x="2534869" y="3707651"/>
            <a:ext cx="198360" cy="103903"/>
          </a:xfrm>
          <a:custGeom>
            <a:avLst/>
            <a:gdLst>
              <a:gd name="T0" fmla="*/ 148 w 189"/>
              <a:gd name="T1" fmla="*/ 12 h 99"/>
              <a:gd name="T2" fmla="*/ 167 w 189"/>
              <a:gd name="T3" fmla="*/ 31 h 99"/>
              <a:gd name="T4" fmla="*/ 189 w 189"/>
              <a:gd name="T5" fmla="*/ 26 h 99"/>
              <a:gd name="T6" fmla="*/ 179 w 189"/>
              <a:gd name="T7" fmla="*/ 76 h 99"/>
              <a:gd name="T8" fmla="*/ 160 w 189"/>
              <a:gd name="T9" fmla="*/ 58 h 99"/>
              <a:gd name="T10" fmla="*/ 134 w 189"/>
              <a:gd name="T11" fmla="*/ 65 h 99"/>
              <a:gd name="T12" fmla="*/ 127 w 189"/>
              <a:gd name="T13" fmla="*/ 91 h 99"/>
              <a:gd name="T14" fmla="*/ 101 w 189"/>
              <a:gd name="T15" fmla="*/ 99 h 99"/>
              <a:gd name="T16" fmla="*/ 81 w 189"/>
              <a:gd name="T17" fmla="*/ 79 h 99"/>
              <a:gd name="T18" fmla="*/ 55 w 189"/>
              <a:gd name="T19" fmla="*/ 87 h 99"/>
              <a:gd name="T20" fmla="*/ 48 w 189"/>
              <a:gd name="T21" fmla="*/ 98 h 99"/>
              <a:gd name="T22" fmla="*/ 0 w 189"/>
              <a:gd name="T23" fmla="*/ 30 h 99"/>
              <a:gd name="T24" fmla="*/ 1 w 189"/>
              <a:gd name="T25" fmla="*/ 25 h 99"/>
              <a:gd name="T26" fmla="*/ 23 w 189"/>
              <a:gd name="T27" fmla="*/ 21 h 99"/>
              <a:gd name="T28" fmla="*/ 42 w 189"/>
              <a:gd name="T29" fmla="*/ 41 h 99"/>
              <a:gd name="T30" fmla="*/ 69 w 189"/>
              <a:gd name="T31" fmla="*/ 34 h 99"/>
              <a:gd name="T32" fmla="*/ 76 w 189"/>
              <a:gd name="T33" fmla="*/ 7 h 99"/>
              <a:gd name="T34" fmla="*/ 102 w 189"/>
              <a:gd name="T35" fmla="*/ 0 h 99"/>
              <a:gd name="T36" fmla="*/ 121 w 189"/>
              <a:gd name="T37" fmla="*/ 19 h 99"/>
              <a:gd name="T38" fmla="*/ 148 w 189"/>
              <a:gd name="T39" fmla="*/ 1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9" h="99">
                <a:moveTo>
                  <a:pt x="148" y="12"/>
                </a:moveTo>
                <a:lnTo>
                  <a:pt x="167" y="31"/>
                </a:lnTo>
                <a:lnTo>
                  <a:pt x="189" y="26"/>
                </a:lnTo>
                <a:lnTo>
                  <a:pt x="179" y="76"/>
                </a:lnTo>
                <a:lnTo>
                  <a:pt x="160" y="58"/>
                </a:lnTo>
                <a:lnTo>
                  <a:pt x="134" y="65"/>
                </a:lnTo>
                <a:lnTo>
                  <a:pt x="127" y="91"/>
                </a:lnTo>
                <a:lnTo>
                  <a:pt x="101" y="99"/>
                </a:lnTo>
                <a:lnTo>
                  <a:pt x="81" y="79"/>
                </a:lnTo>
                <a:lnTo>
                  <a:pt x="55" y="87"/>
                </a:lnTo>
                <a:lnTo>
                  <a:pt x="48" y="98"/>
                </a:lnTo>
                <a:lnTo>
                  <a:pt x="0" y="30"/>
                </a:lnTo>
                <a:lnTo>
                  <a:pt x="1" y="25"/>
                </a:lnTo>
                <a:lnTo>
                  <a:pt x="23" y="21"/>
                </a:lnTo>
                <a:lnTo>
                  <a:pt x="42" y="41"/>
                </a:lnTo>
                <a:lnTo>
                  <a:pt x="69" y="34"/>
                </a:lnTo>
                <a:lnTo>
                  <a:pt x="76" y="7"/>
                </a:lnTo>
                <a:lnTo>
                  <a:pt x="102" y="0"/>
                </a:lnTo>
                <a:lnTo>
                  <a:pt x="121" y="19"/>
                </a:lnTo>
                <a:lnTo>
                  <a:pt x="148" y="12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61" name="Freeform 1056" title="NV-2">
            <a:extLst>
              <a:ext uri="{FF2B5EF4-FFF2-40B4-BE49-F238E27FC236}">
                <a16:creationId xmlns:a16="http://schemas.microsoft.com/office/drawing/2014/main" id="{FEEBB1B4-D7D4-E2FD-CBAB-CD597BED2433}"/>
              </a:ext>
            </a:extLst>
          </p:cNvPr>
          <p:cNvSpPr>
            <a:spLocks/>
          </p:cNvSpPr>
          <p:nvPr/>
        </p:nvSpPr>
        <p:spPr bwMode="auto">
          <a:xfrm>
            <a:off x="2615683" y="3611094"/>
            <a:ext cx="136438" cy="129091"/>
          </a:xfrm>
          <a:custGeom>
            <a:avLst/>
            <a:gdLst>
              <a:gd name="T0" fmla="*/ 112 w 130"/>
              <a:gd name="T1" fmla="*/ 118 h 123"/>
              <a:gd name="T2" fmla="*/ 90 w 130"/>
              <a:gd name="T3" fmla="*/ 123 h 123"/>
              <a:gd name="T4" fmla="*/ 71 w 130"/>
              <a:gd name="T5" fmla="*/ 104 h 123"/>
              <a:gd name="T6" fmla="*/ 44 w 130"/>
              <a:gd name="T7" fmla="*/ 111 h 123"/>
              <a:gd name="T8" fmla="*/ 25 w 130"/>
              <a:gd name="T9" fmla="*/ 92 h 123"/>
              <a:gd name="T10" fmla="*/ 32 w 130"/>
              <a:gd name="T11" fmla="*/ 66 h 123"/>
              <a:gd name="T12" fmla="*/ 13 w 130"/>
              <a:gd name="T13" fmla="*/ 46 h 123"/>
              <a:gd name="T14" fmla="*/ 19 w 130"/>
              <a:gd name="T15" fmla="*/ 20 h 123"/>
              <a:gd name="T16" fmla="*/ 0 w 130"/>
              <a:gd name="T17" fmla="*/ 0 h 123"/>
              <a:gd name="T18" fmla="*/ 39 w 130"/>
              <a:gd name="T19" fmla="*/ 9 h 123"/>
              <a:gd name="T20" fmla="*/ 54 w 130"/>
              <a:gd name="T21" fmla="*/ 12 h 123"/>
              <a:gd name="T22" fmla="*/ 77 w 130"/>
              <a:gd name="T23" fmla="*/ 17 h 123"/>
              <a:gd name="T24" fmla="*/ 130 w 130"/>
              <a:gd name="T25" fmla="*/ 27 h 123"/>
              <a:gd name="T26" fmla="*/ 112 w 130"/>
              <a:gd name="T27" fmla="*/ 118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0" h="123">
                <a:moveTo>
                  <a:pt x="112" y="118"/>
                </a:moveTo>
                <a:lnTo>
                  <a:pt x="90" y="123"/>
                </a:lnTo>
                <a:lnTo>
                  <a:pt x="71" y="104"/>
                </a:lnTo>
                <a:lnTo>
                  <a:pt x="44" y="111"/>
                </a:lnTo>
                <a:lnTo>
                  <a:pt x="25" y="92"/>
                </a:lnTo>
                <a:lnTo>
                  <a:pt x="32" y="66"/>
                </a:lnTo>
                <a:lnTo>
                  <a:pt x="13" y="46"/>
                </a:lnTo>
                <a:lnTo>
                  <a:pt x="19" y="20"/>
                </a:lnTo>
                <a:lnTo>
                  <a:pt x="0" y="0"/>
                </a:lnTo>
                <a:lnTo>
                  <a:pt x="39" y="9"/>
                </a:lnTo>
                <a:lnTo>
                  <a:pt x="54" y="12"/>
                </a:lnTo>
                <a:lnTo>
                  <a:pt x="77" y="17"/>
                </a:lnTo>
                <a:lnTo>
                  <a:pt x="130" y="27"/>
                </a:lnTo>
                <a:lnTo>
                  <a:pt x="112" y="118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62" name="Freeform 1054" title="NV-1">
            <a:extLst>
              <a:ext uri="{FF2B5EF4-FFF2-40B4-BE49-F238E27FC236}">
                <a16:creationId xmlns:a16="http://schemas.microsoft.com/office/drawing/2014/main" id="{9915411E-4A15-3E13-6280-B95BBD6F37B4}"/>
              </a:ext>
            </a:extLst>
          </p:cNvPr>
          <p:cNvSpPr>
            <a:spLocks/>
          </p:cNvSpPr>
          <p:nvPr/>
        </p:nvSpPr>
        <p:spPr bwMode="auto">
          <a:xfrm>
            <a:off x="2535921" y="3599550"/>
            <a:ext cx="113349" cy="151131"/>
          </a:xfrm>
          <a:custGeom>
            <a:avLst/>
            <a:gdLst>
              <a:gd name="T0" fmla="*/ 89 w 108"/>
              <a:gd name="T1" fmla="*/ 57 h 144"/>
              <a:gd name="T2" fmla="*/ 108 w 108"/>
              <a:gd name="T3" fmla="*/ 77 h 144"/>
              <a:gd name="T4" fmla="*/ 101 w 108"/>
              <a:gd name="T5" fmla="*/ 103 h 144"/>
              <a:gd name="T6" fmla="*/ 75 w 108"/>
              <a:gd name="T7" fmla="*/ 110 h 144"/>
              <a:gd name="T8" fmla="*/ 68 w 108"/>
              <a:gd name="T9" fmla="*/ 137 h 144"/>
              <a:gd name="T10" fmla="*/ 41 w 108"/>
              <a:gd name="T11" fmla="*/ 144 h 144"/>
              <a:gd name="T12" fmla="*/ 22 w 108"/>
              <a:gd name="T13" fmla="*/ 124 h 144"/>
              <a:gd name="T14" fmla="*/ 0 w 108"/>
              <a:gd name="T15" fmla="*/ 128 h 144"/>
              <a:gd name="T16" fmla="*/ 26 w 108"/>
              <a:gd name="T17" fmla="*/ 0 h 144"/>
              <a:gd name="T18" fmla="*/ 76 w 108"/>
              <a:gd name="T19" fmla="*/ 11 h 144"/>
              <a:gd name="T20" fmla="*/ 95 w 108"/>
              <a:gd name="T21" fmla="*/ 31 h 144"/>
              <a:gd name="T22" fmla="*/ 89 w 108"/>
              <a:gd name="T23" fmla="*/ 57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8" h="144">
                <a:moveTo>
                  <a:pt x="89" y="57"/>
                </a:moveTo>
                <a:lnTo>
                  <a:pt x="108" y="77"/>
                </a:lnTo>
                <a:lnTo>
                  <a:pt x="101" y="103"/>
                </a:lnTo>
                <a:lnTo>
                  <a:pt x="75" y="110"/>
                </a:lnTo>
                <a:lnTo>
                  <a:pt x="68" y="137"/>
                </a:lnTo>
                <a:lnTo>
                  <a:pt x="41" y="144"/>
                </a:lnTo>
                <a:lnTo>
                  <a:pt x="22" y="124"/>
                </a:lnTo>
                <a:lnTo>
                  <a:pt x="0" y="128"/>
                </a:lnTo>
                <a:lnTo>
                  <a:pt x="26" y="0"/>
                </a:lnTo>
                <a:lnTo>
                  <a:pt x="76" y="11"/>
                </a:lnTo>
                <a:lnTo>
                  <a:pt x="95" y="31"/>
                </a:lnTo>
                <a:lnTo>
                  <a:pt x="89" y="57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63" name="Freeform 1057" title="NH-2">
            <a:extLst>
              <a:ext uri="{FF2B5EF4-FFF2-40B4-BE49-F238E27FC236}">
                <a16:creationId xmlns:a16="http://schemas.microsoft.com/office/drawing/2014/main" id="{79B8D334-9AB1-A3AC-F164-54A2AC47C761}"/>
              </a:ext>
            </a:extLst>
          </p:cNvPr>
          <p:cNvSpPr>
            <a:spLocks/>
          </p:cNvSpPr>
          <p:nvPr/>
        </p:nvSpPr>
        <p:spPr bwMode="auto">
          <a:xfrm>
            <a:off x="6593387" y="2317033"/>
            <a:ext cx="113350" cy="184717"/>
          </a:xfrm>
          <a:custGeom>
            <a:avLst/>
            <a:gdLst>
              <a:gd name="T0" fmla="*/ 7 w 108"/>
              <a:gd name="T1" fmla="*/ 92 h 176"/>
              <a:gd name="T2" fmla="*/ 0 w 108"/>
              <a:gd name="T3" fmla="*/ 65 h 176"/>
              <a:gd name="T4" fmla="*/ 19 w 108"/>
              <a:gd name="T5" fmla="*/ 46 h 176"/>
              <a:gd name="T6" fmla="*/ 11 w 108"/>
              <a:gd name="T7" fmla="*/ 19 h 176"/>
              <a:gd name="T8" fmla="*/ 30 w 108"/>
              <a:gd name="T9" fmla="*/ 0 h 176"/>
              <a:gd name="T10" fmla="*/ 42 w 108"/>
              <a:gd name="T11" fmla="*/ 3 h 176"/>
              <a:gd name="T12" fmla="*/ 78 w 108"/>
              <a:gd name="T13" fmla="*/ 92 h 176"/>
              <a:gd name="T14" fmla="*/ 82 w 108"/>
              <a:gd name="T15" fmla="*/ 96 h 176"/>
              <a:gd name="T16" fmla="*/ 84 w 108"/>
              <a:gd name="T17" fmla="*/ 102 h 176"/>
              <a:gd name="T18" fmla="*/ 89 w 108"/>
              <a:gd name="T19" fmla="*/ 105 h 176"/>
              <a:gd name="T20" fmla="*/ 96 w 108"/>
              <a:gd name="T21" fmla="*/ 108 h 176"/>
              <a:gd name="T22" fmla="*/ 98 w 108"/>
              <a:gd name="T23" fmla="*/ 117 h 176"/>
              <a:gd name="T24" fmla="*/ 108 w 108"/>
              <a:gd name="T25" fmla="*/ 121 h 176"/>
              <a:gd name="T26" fmla="*/ 106 w 108"/>
              <a:gd name="T27" fmla="*/ 128 h 176"/>
              <a:gd name="T28" fmla="*/ 106 w 108"/>
              <a:gd name="T29" fmla="*/ 133 h 176"/>
              <a:gd name="T30" fmla="*/ 106 w 108"/>
              <a:gd name="T31" fmla="*/ 137 h 176"/>
              <a:gd name="T32" fmla="*/ 96 w 108"/>
              <a:gd name="T33" fmla="*/ 143 h 176"/>
              <a:gd name="T34" fmla="*/ 89 w 108"/>
              <a:gd name="T35" fmla="*/ 149 h 176"/>
              <a:gd name="T36" fmla="*/ 90 w 108"/>
              <a:gd name="T37" fmla="*/ 153 h 176"/>
              <a:gd name="T38" fmla="*/ 86 w 108"/>
              <a:gd name="T39" fmla="*/ 156 h 176"/>
              <a:gd name="T40" fmla="*/ 86 w 108"/>
              <a:gd name="T41" fmla="*/ 162 h 176"/>
              <a:gd name="T42" fmla="*/ 83 w 108"/>
              <a:gd name="T43" fmla="*/ 163 h 176"/>
              <a:gd name="T44" fmla="*/ 79 w 108"/>
              <a:gd name="T45" fmla="*/ 169 h 176"/>
              <a:gd name="T46" fmla="*/ 54 w 108"/>
              <a:gd name="T47" fmla="*/ 176 h 176"/>
              <a:gd name="T48" fmla="*/ 30 w 108"/>
              <a:gd name="T49" fmla="*/ 171 h 176"/>
              <a:gd name="T50" fmla="*/ 23 w 108"/>
              <a:gd name="T51" fmla="*/ 145 h 176"/>
              <a:gd name="T52" fmla="*/ 42 w 108"/>
              <a:gd name="T53" fmla="*/ 125 h 176"/>
              <a:gd name="T54" fmla="*/ 34 w 108"/>
              <a:gd name="T55" fmla="*/ 98 h 176"/>
              <a:gd name="T56" fmla="*/ 7 w 108"/>
              <a:gd name="T57" fmla="*/ 9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8" h="176">
                <a:moveTo>
                  <a:pt x="7" y="92"/>
                </a:moveTo>
                <a:lnTo>
                  <a:pt x="0" y="65"/>
                </a:lnTo>
                <a:lnTo>
                  <a:pt x="19" y="46"/>
                </a:lnTo>
                <a:lnTo>
                  <a:pt x="11" y="19"/>
                </a:lnTo>
                <a:lnTo>
                  <a:pt x="30" y="0"/>
                </a:lnTo>
                <a:lnTo>
                  <a:pt x="42" y="3"/>
                </a:lnTo>
                <a:lnTo>
                  <a:pt x="78" y="92"/>
                </a:lnTo>
                <a:lnTo>
                  <a:pt x="82" y="96"/>
                </a:lnTo>
                <a:lnTo>
                  <a:pt x="84" y="102"/>
                </a:lnTo>
                <a:lnTo>
                  <a:pt x="89" y="105"/>
                </a:lnTo>
                <a:lnTo>
                  <a:pt x="96" y="108"/>
                </a:lnTo>
                <a:lnTo>
                  <a:pt x="98" y="117"/>
                </a:lnTo>
                <a:lnTo>
                  <a:pt x="108" y="121"/>
                </a:lnTo>
                <a:lnTo>
                  <a:pt x="106" y="128"/>
                </a:lnTo>
                <a:lnTo>
                  <a:pt x="106" y="133"/>
                </a:lnTo>
                <a:lnTo>
                  <a:pt x="106" y="137"/>
                </a:lnTo>
                <a:lnTo>
                  <a:pt x="96" y="143"/>
                </a:lnTo>
                <a:lnTo>
                  <a:pt x="89" y="149"/>
                </a:lnTo>
                <a:lnTo>
                  <a:pt x="90" y="153"/>
                </a:lnTo>
                <a:lnTo>
                  <a:pt x="86" y="156"/>
                </a:lnTo>
                <a:lnTo>
                  <a:pt x="86" y="162"/>
                </a:lnTo>
                <a:lnTo>
                  <a:pt x="83" y="163"/>
                </a:lnTo>
                <a:lnTo>
                  <a:pt x="79" y="169"/>
                </a:lnTo>
                <a:lnTo>
                  <a:pt x="54" y="176"/>
                </a:lnTo>
                <a:lnTo>
                  <a:pt x="30" y="171"/>
                </a:lnTo>
                <a:lnTo>
                  <a:pt x="23" y="145"/>
                </a:lnTo>
                <a:lnTo>
                  <a:pt x="42" y="125"/>
                </a:lnTo>
                <a:lnTo>
                  <a:pt x="34" y="98"/>
                </a:lnTo>
                <a:lnTo>
                  <a:pt x="7" y="92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64" name="Freeform 1058" title="NH-1">
            <a:extLst>
              <a:ext uri="{FF2B5EF4-FFF2-40B4-BE49-F238E27FC236}">
                <a16:creationId xmlns:a16="http://schemas.microsoft.com/office/drawing/2014/main" id="{C736B415-14D3-ACA7-3F1D-1247A5B566F6}"/>
              </a:ext>
            </a:extLst>
          </p:cNvPr>
          <p:cNvSpPr>
            <a:spLocks/>
          </p:cNvSpPr>
          <p:nvPr/>
        </p:nvSpPr>
        <p:spPr bwMode="auto">
          <a:xfrm>
            <a:off x="6566101" y="2228872"/>
            <a:ext cx="83962" cy="291768"/>
          </a:xfrm>
          <a:custGeom>
            <a:avLst/>
            <a:gdLst>
              <a:gd name="T0" fmla="*/ 15 w 80"/>
              <a:gd name="T1" fmla="*/ 51 h 278"/>
              <a:gd name="T2" fmla="*/ 18 w 80"/>
              <a:gd name="T3" fmla="*/ 47 h 278"/>
              <a:gd name="T4" fmla="*/ 18 w 80"/>
              <a:gd name="T5" fmla="*/ 42 h 278"/>
              <a:gd name="T6" fmla="*/ 14 w 80"/>
              <a:gd name="T7" fmla="*/ 36 h 278"/>
              <a:gd name="T8" fmla="*/ 13 w 80"/>
              <a:gd name="T9" fmla="*/ 31 h 278"/>
              <a:gd name="T10" fmla="*/ 13 w 80"/>
              <a:gd name="T11" fmla="*/ 23 h 278"/>
              <a:gd name="T12" fmla="*/ 13 w 80"/>
              <a:gd name="T13" fmla="*/ 13 h 278"/>
              <a:gd name="T14" fmla="*/ 14 w 80"/>
              <a:gd name="T15" fmla="*/ 3 h 278"/>
              <a:gd name="T16" fmla="*/ 18 w 80"/>
              <a:gd name="T17" fmla="*/ 0 h 278"/>
              <a:gd name="T18" fmla="*/ 22 w 80"/>
              <a:gd name="T19" fmla="*/ 2 h 278"/>
              <a:gd name="T20" fmla="*/ 26 w 80"/>
              <a:gd name="T21" fmla="*/ 4 h 278"/>
              <a:gd name="T22" fmla="*/ 31 w 80"/>
              <a:gd name="T23" fmla="*/ 0 h 278"/>
              <a:gd name="T24" fmla="*/ 32 w 80"/>
              <a:gd name="T25" fmla="*/ 0 h 278"/>
              <a:gd name="T26" fmla="*/ 68 w 80"/>
              <a:gd name="T27" fmla="*/ 87 h 278"/>
              <a:gd name="T28" fmla="*/ 56 w 80"/>
              <a:gd name="T29" fmla="*/ 84 h 278"/>
              <a:gd name="T30" fmla="*/ 37 w 80"/>
              <a:gd name="T31" fmla="*/ 103 h 278"/>
              <a:gd name="T32" fmla="*/ 45 w 80"/>
              <a:gd name="T33" fmla="*/ 130 h 278"/>
              <a:gd name="T34" fmla="*/ 26 w 80"/>
              <a:gd name="T35" fmla="*/ 149 h 278"/>
              <a:gd name="T36" fmla="*/ 33 w 80"/>
              <a:gd name="T37" fmla="*/ 176 h 278"/>
              <a:gd name="T38" fmla="*/ 60 w 80"/>
              <a:gd name="T39" fmla="*/ 182 h 278"/>
              <a:gd name="T40" fmla="*/ 68 w 80"/>
              <a:gd name="T41" fmla="*/ 209 h 278"/>
              <a:gd name="T42" fmla="*/ 49 w 80"/>
              <a:gd name="T43" fmla="*/ 229 h 278"/>
              <a:gd name="T44" fmla="*/ 56 w 80"/>
              <a:gd name="T45" fmla="*/ 255 h 278"/>
              <a:gd name="T46" fmla="*/ 80 w 80"/>
              <a:gd name="T47" fmla="*/ 260 h 278"/>
              <a:gd name="T48" fmla="*/ 24 w 80"/>
              <a:gd name="T49" fmla="*/ 278 h 278"/>
              <a:gd name="T50" fmla="*/ 14 w 80"/>
              <a:gd name="T51" fmla="*/ 265 h 278"/>
              <a:gd name="T52" fmla="*/ 13 w 80"/>
              <a:gd name="T53" fmla="*/ 255 h 278"/>
              <a:gd name="T54" fmla="*/ 17 w 80"/>
              <a:gd name="T55" fmla="*/ 253 h 278"/>
              <a:gd name="T56" fmla="*/ 17 w 80"/>
              <a:gd name="T57" fmla="*/ 248 h 278"/>
              <a:gd name="T58" fmla="*/ 14 w 80"/>
              <a:gd name="T59" fmla="*/ 245 h 278"/>
              <a:gd name="T60" fmla="*/ 13 w 80"/>
              <a:gd name="T61" fmla="*/ 237 h 278"/>
              <a:gd name="T62" fmla="*/ 13 w 80"/>
              <a:gd name="T63" fmla="*/ 232 h 278"/>
              <a:gd name="T64" fmla="*/ 10 w 80"/>
              <a:gd name="T65" fmla="*/ 228 h 278"/>
              <a:gd name="T66" fmla="*/ 10 w 80"/>
              <a:gd name="T67" fmla="*/ 216 h 278"/>
              <a:gd name="T68" fmla="*/ 6 w 80"/>
              <a:gd name="T69" fmla="*/ 207 h 278"/>
              <a:gd name="T70" fmla="*/ 4 w 80"/>
              <a:gd name="T71" fmla="*/ 200 h 278"/>
              <a:gd name="T72" fmla="*/ 4 w 80"/>
              <a:gd name="T73" fmla="*/ 178 h 278"/>
              <a:gd name="T74" fmla="*/ 8 w 80"/>
              <a:gd name="T75" fmla="*/ 174 h 278"/>
              <a:gd name="T76" fmla="*/ 10 w 80"/>
              <a:gd name="T77" fmla="*/ 164 h 278"/>
              <a:gd name="T78" fmla="*/ 7 w 80"/>
              <a:gd name="T79" fmla="*/ 145 h 278"/>
              <a:gd name="T80" fmla="*/ 10 w 80"/>
              <a:gd name="T81" fmla="*/ 138 h 278"/>
              <a:gd name="T82" fmla="*/ 8 w 80"/>
              <a:gd name="T83" fmla="*/ 130 h 278"/>
              <a:gd name="T84" fmla="*/ 3 w 80"/>
              <a:gd name="T85" fmla="*/ 126 h 278"/>
              <a:gd name="T86" fmla="*/ 0 w 80"/>
              <a:gd name="T87" fmla="*/ 118 h 278"/>
              <a:gd name="T88" fmla="*/ 3 w 80"/>
              <a:gd name="T89" fmla="*/ 110 h 278"/>
              <a:gd name="T90" fmla="*/ 11 w 80"/>
              <a:gd name="T91" fmla="*/ 107 h 278"/>
              <a:gd name="T92" fmla="*/ 20 w 80"/>
              <a:gd name="T93" fmla="*/ 96 h 278"/>
              <a:gd name="T94" fmla="*/ 23 w 80"/>
              <a:gd name="T95" fmla="*/ 91 h 278"/>
              <a:gd name="T96" fmla="*/ 27 w 80"/>
              <a:gd name="T97" fmla="*/ 79 h 278"/>
              <a:gd name="T98" fmla="*/ 24 w 80"/>
              <a:gd name="T99" fmla="*/ 72 h 278"/>
              <a:gd name="T100" fmla="*/ 21 w 80"/>
              <a:gd name="T101" fmla="*/ 67 h 278"/>
              <a:gd name="T102" fmla="*/ 15 w 80"/>
              <a:gd name="T103" fmla="*/ 63 h 278"/>
              <a:gd name="T104" fmla="*/ 14 w 80"/>
              <a:gd name="T105" fmla="*/ 58 h 278"/>
              <a:gd name="T106" fmla="*/ 15 w 80"/>
              <a:gd name="T107" fmla="*/ 51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0" h="278">
                <a:moveTo>
                  <a:pt x="15" y="51"/>
                </a:moveTo>
                <a:lnTo>
                  <a:pt x="18" y="47"/>
                </a:lnTo>
                <a:lnTo>
                  <a:pt x="18" y="42"/>
                </a:lnTo>
                <a:lnTo>
                  <a:pt x="14" y="36"/>
                </a:lnTo>
                <a:lnTo>
                  <a:pt x="13" y="31"/>
                </a:lnTo>
                <a:lnTo>
                  <a:pt x="13" y="23"/>
                </a:lnTo>
                <a:lnTo>
                  <a:pt x="13" y="13"/>
                </a:lnTo>
                <a:lnTo>
                  <a:pt x="14" y="3"/>
                </a:lnTo>
                <a:lnTo>
                  <a:pt x="18" y="0"/>
                </a:lnTo>
                <a:lnTo>
                  <a:pt x="22" y="2"/>
                </a:lnTo>
                <a:lnTo>
                  <a:pt x="26" y="4"/>
                </a:lnTo>
                <a:lnTo>
                  <a:pt x="31" y="0"/>
                </a:lnTo>
                <a:lnTo>
                  <a:pt x="32" y="0"/>
                </a:lnTo>
                <a:lnTo>
                  <a:pt x="68" y="87"/>
                </a:lnTo>
                <a:lnTo>
                  <a:pt x="56" y="84"/>
                </a:lnTo>
                <a:lnTo>
                  <a:pt x="37" y="103"/>
                </a:lnTo>
                <a:lnTo>
                  <a:pt x="45" y="130"/>
                </a:lnTo>
                <a:lnTo>
                  <a:pt x="26" y="149"/>
                </a:lnTo>
                <a:lnTo>
                  <a:pt x="33" y="176"/>
                </a:lnTo>
                <a:lnTo>
                  <a:pt x="60" y="182"/>
                </a:lnTo>
                <a:lnTo>
                  <a:pt x="68" y="209"/>
                </a:lnTo>
                <a:lnTo>
                  <a:pt x="49" y="229"/>
                </a:lnTo>
                <a:lnTo>
                  <a:pt x="56" y="255"/>
                </a:lnTo>
                <a:lnTo>
                  <a:pt x="80" y="260"/>
                </a:lnTo>
                <a:lnTo>
                  <a:pt x="24" y="278"/>
                </a:lnTo>
                <a:lnTo>
                  <a:pt x="14" y="265"/>
                </a:lnTo>
                <a:lnTo>
                  <a:pt x="13" y="255"/>
                </a:lnTo>
                <a:lnTo>
                  <a:pt x="17" y="253"/>
                </a:lnTo>
                <a:lnTo>
                  <a:pt x="17" y="248"/>
                </a:lnTo>
                <a:lnTo>
                  <a:pt x="14" y="245"/>
                </a:lnTo>
                <a:lnTo>
                  <a:pt x="13" y="237"/>
                </a:lnTo>
                <a:lnTo>
                  <a:pt x="13" y="232"/>
                </a:lnTo>
                <a:lnTo>
                  <a:pt x="10" y="228"/>
                </a:lnTo>
                <a:lnTo>
                  <a:pt x="10" y="216"/>
                </a:lnTo>
                <a:lnTo>
                  <a:pt x="6" y="207"/>
                </a:lnTo>
                <a:lnTo>
                  <a:pt x="4" y="200"/>
                </a:lnTo>
                <a:lnTo>
                  <a:pt x="4" y="178"/>
                </a:lnTo>
                <a:lnTo>
                  <a:pt x="8" y="174"/>
                </a:lnTo>
                <a:lnTo>
                  <a:pt x="10" y="164"/>
                </a:lnTo>
                <a:lnTo>
                  <a:pt x="7" y="145"/>
                </a:lnTo>
                <a:lnTo>
                  <a:pt x="10" y="138"/>
                </a:lnTo>
                <a:lnTo>
                  <a:pt x="8" y="130"/>
                </a:lnTo>
                <a:lnTo>
                  <a:pt x="3" y="126"/>
                </a:lnTo>
                <a:lnTo>
                  <a:pt x="0" y="118"/>
                </a:lnTo>
                <a:lnTo>
                  <a:pt x="3" y="110"/>
                </a:lnTo>
                <a:lnTo>
                  <a:pt x="11" y="107"/>
                </a:lnTo>
                <a:lnTo>
                  <a:pt x="20" y="96"/>
                </a:lnTo>
                <a:lnTo>
                  <a:pt x="23" y="91"/>
                </a:lnTo>
                <a:lnTo>
                  <a:pt x="27" y="79"/>
                </a:lnTo>
                <a:lnTo>
                  <a:pt x="24" y="72"/>
                </a:lnTo>
                <a:lnTo>
                  <a:pt x="21" y="67"/>
                </a:lnTo>
                <a:lnTo>
                  <a:pt x="15" y="63"/>
                </a:lnTo>
                <a:lnTo>
                  <a:pt x="14" y="58"/>
                </a:lnTo>
                <a:lnTo>
                  <a:pt x="15" y="51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65" name="Freeform 1060" title="NJ-12">
            <a:extLst>
              <a:ext uri="{FF2B5EF4-FFF2-40B4-BE49-F238E27FC236}">
                <a16:creationId xmlns:a16="http://schemas.microsoft.com/office/drawing/2014/main" id="{32DB8A53-6972-1436-B6BE-4AD0C1C9ACE9}"/>
              </a:ext>
            </a:extLst>
          </p:cNvPr>
          <p:cNvSpPr>
            <a:spLocks/>
          </p:cNvSpPr>
          <p:nvPr/>
        </p:nvSpPr>
        <p:spPr bwMode="auto">
          <a:xfrm>
            <a:off x="6198759" y="3594301"/>
            <a:ext cx="155329" cy="172122"/>
          </a:xfrm>
          <a:custGeom>
            <a:avLst/>
            <a:gdLst>
              <a:gd name="T0" fmla="*/ 140 w 148"/>
              <a:gd name="T1" fmla="*/ 44 h 164"/>
              <a:gd name="T2" fmla="*/ 129 w 148"/>
              <a:gd name="T3" fmla="*/ 74 h 164"/>
              <a:gd name="T4" fmla="*/ 121 w 148"/>
              <a:gd name="T5" fmla="*/ 99 h 164"/>
              <a:gd name="T6" fmla="*/ 118 w 148"/>
              <a:gd name="T7" fmla="*/ 121 h 164"/>
              <a:gd name="T8" fmla="*/ 107 w 148"/>
              <a:gd name="T9" fmla="*/ 150 h 164"/>
              <a:gd name="T10" fmla="*/ 92 w 148"/>
              <a:gd name="T11" fmla="*/ 164 h 164"/>
              <a:gd name="T12" fmla="*/ 87 w 148"/>
              <a:gd name="T13" fmla="*/ 138 h 164"/>
              <a:gd name="T14" fmla="*/ 92 w 148"/>
              <a:gd name="T15" fmla="*/ 108 h 164"/>
              <a:gd name="T16" fmla="*/ 83 w 148"/>
              <a:gd name="T17" fmla="*/ 96 h 164"/>
              <a:gd name="T18" fmla="*/ 31 w 148"/>
              <a:gd name="T19" fmla="*/ 95 h 164"/>
              <a:gd name="T20" fmla="*/ 14 w 148"/>
              <a:gd name="T21" fmla="*/ 101 h 164"/>
              <a:gd name="T22" fmla="*/ 4 w 148"/>
              <a:gd name="T23" fmla="*/ 84 h 164"/>
              <a:gd name="T24" fmla="*/ 0 w 148"/>
              <a:gd name="T25" fmla="*/ 82 h 164"/>
              <a:gd name="T26" fmla="*/ 11 w 148"/>
              <a:gd name="T27" fmla="*/ 72 h 164"/>
              <a:gd name="T28" fmla="*/ 37 w 148"/>
              <a:gd name="T29" fmla="*/ 79 h 164"/>
              <a:gd name="T30" fmla="*/ 56 w 148"/>
              <a:gd name="T31" fmla="*/ 59 h 164"/>
              <a:gd name="T32" fmla="*/ 49 w 148"/>
              <a:gd name="T33" fmla="*/ 33 h 164"/>
              <a:gd name="T34" fmla="*/ 68 w 148"/>
              <a:gd name="T35" fmla="*/ 13 h 164"/>
              <a:gd name="T36" fmla="*/ 94 w 148"/>
              <a:gd name="T37" fmla="*/ 20 h 164"/>
              <a:gd name="T38" fmla="*/ 113 w 148"/>
              <a:gd name="T39" fmla="*/ 0 h 164"/>
              <a:gd name="T40" fmla="*/ 140 w 148"/>
              <a:gd name="T41" fmla="*/ 7 h 164"/>
              <a:gd name="T42" fmla="*/ 147 w 148"/>
              <a:gd name="T43" fmla="*/ 33 h 164"/>
              <a:gd name="T44" fmla="*/ 148 w 148"/>
              <a:gd name="T45" fmla="*/ 33 h 164"/>
              <a:gd name="T46" fmla="*/ 140 w 148"/>
              <a:gd name="T47" fmla="*/ 44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8" h="164">
                <a:moveTo>
                  <a:pt x="140" y="44"/>
                </a:moveTo>
                <a:lnTo>
                  <a:pt x="129" y="74"/>
                </a:lnTo>
                <a:lnTo>
                  <a:pt x="121" y="99"/>
                </a:lnTo>
                <a:lnTo>
                  <a:pt x="118" y="121"/>
                </a:lnTo>
                <a:lnTo>
                  <a:pt x="107" y="150"/>
                </a:lnTo>
                <a:lnTo>
                  <a:pt x="92" y="164"/>
                </a:lnTo>
                <a:lnTo>
                  <a:pt x="87" y="138"/>
                </a:lnTo>
                <a:lnTo>
                  <a:pt x="92" y="108"/>
                </a:lnTo>
                <a:lnTo>
                  <a:pt x="83" y="96"/>
                </a:lnTo>
                <a:lnTo>
                  <a:pt x="31" y="95"/>
                </a:lnTo>
                <a:lnTo>
                  <a:pt x="14" y="101"/>
                </a:lnTo>
                <a:lnTo>
                  <a:pt x="4" y="84"/>
                </a:lnTo>
                <a:lnTo>
                  <a:pt x="0" y="82"/>
                </a:lnTo>
                <a:lnTo>
                  <a:pt x="11" y="72"/>
                </a:lnTo>
                <a:lnTo>
                  <a:pt x="37" y="79"/>
                </a:lnTo>
                <a:lnTo>
                  <a:pt x="56" y="59"/>
                </a:lnTo>
                <a:lnTo>
                  <a:pt x="49" y="33"/>
                </a:lnTo>
                <a:lnTo>
                  <a:pt x="68" y="13"/>
                </a:lnTo>
                <a:lnTo>
                  <a:pt x="94" y="20"/>
                </a:lnTo>
                <a:lnTo>
                  <a:pt x="113" y="0"/>
                </a:lnTo>
                <a:lnTo>
                  <a:pt x="140" y="7"/>
                </a:lnTo>
                <a:lnTo>
                  <a:pt x="147" y="33"/>
                </a:lnTo>
                <a:lnTo>
                  <a:pt x="148" y="33"/>
                </a:lnTo>
                <a:lnTo>
                  <a:pt x="140" y="44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66" name="Freeform 1059" title="NJ-11">
            <a:extLst>
              <a:ext uri="{FF2B5EF4-FFF2-40B4-BE49-F238E27FC236}">
                <a16:creationId xmlns:a16="http://schemas.microsoft.com/office/drawing/2014/main" id="{7FBA043B-8367-141E-8D23-AAA45F96EBF0}"/>
              </a:ext>
            </a:extLst>
          </p:cNvPr>
          <p:cNvSpPr>
            <a:spLocks/>
          </p:cNvSpPr>
          <p:nvPr/>
        </p:nvSpPr>
        <p:spPr bwMode="auto">
          <a:xfrm>
            <a:off x="6117945" y="3537627"/>
            <a:ext cx="139587" cy="142736"/>
          </a:xfrm>
          <a:custGeom>
            <a:avLst/>
            <a:gdLst>
              <a:gd name="T0" fmla="*/ 31 w 133"/>
              <a:gd name="T1" fmla="*/ 14 h 136"/>
              <a:gd name="T2" fmla="*/ 58 w 133"/>
              <a:gd name="T3" fmla="*/ 20 h 136"/>
              <a:gd name="T4" fmla="*/ 65 w 133"/>
              <a:gd name="T5" fmla="*/ 47 h 136"/>
              <a:gd name="T6" fmla="*/ 92 w 133"/>
              <a:gd name="T7" fmla="*/ 54 h 136"/>
              <a:gd name="T8" fmla="*/ 99 w 133"/>
              <a:gd name="T9" fmla="*/ 80 h 136"/>
              <a:gd name="T10" fmla="*/ 126 w 133"/>
              <a:gd name="T11" fmla="*/ 87 h 136"/>
              <a:gd name="T12" fmla="*/ 133 w 133"/>
              <a:gd name="T13" fmla="*/ 113 h 136"/>
              <a:gd name="T14" fmla="*/ 114 w 133"/>
              <a:gd name="T15" fmla="*/ 133 h 136"/>
              <a:gd name="T16" fmla="*/ 88 w 133"/>
              <a:gd name="T17" fmla="*/ 126 h 136"/>
              <a:gd name="T18" fmla="*/ 77 w 133"/>
              <a:gd name="T19" fmla="*/ 136 h 136"/>
              <a:gd name="T20" fmla="*/ 64 w 133"/>
              <a:gd name="T21" fmla="*/ 130 h 136"/>
              <a:gd name="T22" fmla="*/ 47 w 133"/>
              <a:gd name="T23" fmla="*/ 118 h 136"/>
              <a:gd name="T24" fmla="*/ 16 w 133"/>
              <a:gd name="T25" fmla="*/ 92 h 136"/>
              <a:gd name="T26" fmla="*/ 0 w 133"/>
              <a:gd name="T27" fmla="*/ 78 h 136"/>
              <a:gd name="T28" fmla="*/ 4 w 133"/>
              <a:gd name="T29" fmla="*/ 51 h 136"/>
              <a:gd name="T30" fmla="*/ 6 w 133"/>
              <a:gd name="T31" fmla="*/ 27 h 136"/>
              <a:gd name="T32" fmla="*/ 14 w 133"/>
              <a:gd name="T33" fmla="*/ 14 h 136"/>
              <a:gd name="T34" fmla="*/ 28 w 133"/>
              <a:gd name="T35" fmla="*/ 0 h 136"/>
              <a:gd name="T36" fmla="*/ 31 w 133"/>
              <a:gd name="T3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3" h="136">
                <a:moveTo>
                  <a:pt x="31" y="14"/>
                </a:moveTo>
                <a:lnTo>
                  <a:pt x="58" y="20"/>
                </a:lnTo>
                <a:lnTo>
                  <a:pt x="65" y="47"/>
                </a:lnTo>
                <a:lnTo>
                  <a:pt x="92" y="54"/>
                </a:lnTo>
                <a:lnTo>
                  <a:pt x="99" y="80"/>
                </a:lnTo>
                <a:lnTo>
                  <a:pt x="126" y="87"/>
                </a:lnTo>
                <a:lnTo>
                  <a:pt x="133" y="113"/>
                </a:lnTo>
                <a:lnTo>
                  <a:pt x="114" y="133"/>
                </a:lnTo>
                <a:lnTo>
                  <a:pt x="88" y="126"/>
                </a:lnTo>
                <a:lnTo>
                  <a:pt x="77" y="136"/>
                </a:lnTo>
                <a:lnTo>
                  <a:pt x="64" y="130"/>
                </a:lnTo>
                <a:lnTo>
                  <a:pt x="47" y="118"/>
                </a:lnTo>
                <a:lnTo>
                  <a:pt x="16" y="92"/>
                </a:lnTo>
                <a:lnTo>
                  <a:pt x="0" y="78"/>
                </a:lnTo>
                <a:lnTo>
                  <a:pt x="4" y="51"/>
                </a:lnTo>
                <a:lnTo>
                  <a:pt x="6" y="27"/>
                </a:lnTo>
                <a:lnTo>
                  <a:pt x="14" y="14"/>
                </a:lnTo>
                <a:lnTo>
                  <a:pt x="28" y="0"/>
                </a:lnTo>
                <a:lnTo>
                  <a:pt x="31" y="14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67" name="Freeform 1062" title="NJ-10">
            <a:extLst>
              <a:ext uri="{FF2B5EF4-FFF2-40B4-BE49-F238E27FC236}">
                <a16:creationId xmlns:a16="http://schemas.microsoft.com/office/drawing/2014/main" id="{716AD5BD-6100-C3AE-A73F-CB69160BF686}"/>
              </a:ext>
            </a:extLst>
          </p:cNvPr>
          <p:cNvSpPr>
            <a:spLocks/>
          </p:cNvSpPr>
          <p:nvPr/>
        </p:nvSpPr>
        <p:spPr bwMode="auto">
          <a:xfrm>
            <a:off x="6261731" y="3497746"/>
            <a:ext cx="134338" cy="131191"/>
          </a:xfrm>
          <a:custGeom>
            <a:avLst/>
            <a:gdLst>
              <a:gd name="T0" fmla="*/ 77 w 128"/>
              <a:gd name="T1" fmla="*/ 0 h 125"/>
              <a:gd name="T2" fmla="*/ 103 w 128"/>
              <a:gd name="T3" fmla="*/ 7 h 125"/>
              <a:gd name="T4" fmla="*/ 110 w 128"/>
              <a:gd name="T5" fmla="*/ 33 h 125"/>
              <a:gd name="T6" fmla="*/ 128 w 128"/>
              <a:gd name="T7" fmla="*/ 38 h 125"/>
              <a:gd name="T8" fmla="*/ 128 w 128"/>
              <a:gd name="T9" fmla="*/ 38 h 125"/>
              <a:gd name="T10" fmla="*/ 120 w 128"/>
              <a:gd name="T11" fmla="*/ 58 h 125"/>
              <a:gd name="T12" fmla="*/ 116 w 128"/>
              <a:gd name="T13" fmla="*/ 73 h 125"/>
              <a:gd name="T14" fmla="*/ 114 w 128"/>
              <a:gd name="T15" fmla="*/ 99 h 125"/>
              <a:gd name="T16" fmla="*/ 99 w 128"/>
              <a:gd name="T17" fmla="*/ 110 h 125"/>
              <a:gd name="T18" fmla="*/ 88 w 128"/>
              <a:gd name="T19" fmla="*/ 125 h 125"/>
              <a:gd name="T20" fmla="*/ 87 w 128"/>
              <a:gd name="T21" fmla="*/ 125 h 125"/>
              <a:gd name="T22" fmla="*/ 80 w 128"/>
              <a:gd name="T23" fmla="*/ 99 h 125"/>
              <a:gd name="T24" fmla="*/ 53 w 128"/>
              <a:gd name="T25" fmla="*/ 92 h 125"/>
              <a:gd name="T26" fmla="*/ 34 w 128"/>
              <a:gd name="T27" fmla="*/ 112 h 125"/>
              <a:gd name="T28" fmla="*/ 8 w 128"/>
              <a:gd name="T29" fmla="*/ 105 h 125"/>
              <a:gd name="T30" fmla="*/ 0 w 128"/>
              <a:gd name="T31" fmla="*/ 79 h 125"/>
              <a:gd name="T32" fmla="*/ 20 w 128"/>
              <a:gd name="T33" fmla="*/ 59 h 125"/>
              <a:gd name="T34" fmla="*/ 12 w 128"/>
              <a:gd name="T35" fmla="*/ 33 h 125"/>
              <a:gd name="T36" fmla="*/ 31 w 128"/>
              <a:gd name="T37" fmla="*/ 13 h 125"/>
              <a:gd name="T38" fmla="*/ 58 w 128"/>
              <a:gd name="T39" fmla="*/ 20 h 125"/>
              <a:gd name="T40" fmla="*/ 77 w 128"/>
              <a:gd name="T41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5">
                <a:moveTo>
                  <a:pt x="77" y="0"/>
                </a:moveTo>
                <a:lnTo>
                  <a:pt x="103" y="7"/>
                </a:lnTo>
                <a:lnTo>
                  <a:pt x="110" y="33"/>
                </a:lnTo>
                <a:lnTo>
                  <a:pt x="128" y="38"/>
                </a:lnTo>
                <a:lnTo>
                  <a:pt x="128" y="38"/>
                </a:lnTo>
                <a:lnTo>
                  <a:pt x="120" y="58"/>
                </a:lnTo>
                <a:lnTo>
                  <a:pt x="116" y="73"/>
                </a:lnTo>
                <a:lnTo>
                  <a:pt x="114" y="99"/>
                </a:lnTo>
                <a:lnTo>
                  <a:pt x="99" y="110"/>
                </a:lnTo>
                <a:lnTo>
                  <a:pt x="88" y="125"/>
                </a:lnTo>
                <a:lnTo>
                  <a:pt x="87" y="125"/>
                </a:lnTo>
                <a:lnTo>
                  <a:pt x="80" y="99"/>
                </a:lnTo>
                <a:lnTo>
                  <a:pt x="53" y="92"/>
                </a:lnTo>
                <a:lnTo>
                  <a:pt x="34" y="112"/>
                </a:lnTo>
                <a:lnTo>
                  <a:pt x="8" y="105"/>
                </a:lnTo>
                <a:lnTo>
                  <a:pt x="0" y="79"/>
                </a:lnTo>
                <a:lnTo>
                  <a:pt x="20" y="59"/>
                </a:lnTo>
                <a:lnTo>
                  <a:pt x="12" y="33"/>
                </a:lnTo>
                <a:lnTo>
                  <a:pt x="31" y="13"/>
                </a:lnTo>
                <a:lnTo>
                  <a:pt x="58" y="20"/>
                </a:lnTo>
                <a:lnTo>
                  <a:pt x="77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68" name="Freeform 1061" title="NJ-9">
            <a:extLst>
              <a:ext uri="{FF2B5EF4-FFF2-40B4-BE49-F238E27FC236}">
                <a16:creationId xmlns:a16="http://schemas.microsoft.com/office/drawing/2014/main" id="{84EE8F04-BF6D-0687-20CB-C58CBFFD4E8E}"/>
              </a:ext>
            </a:extLst>
          </p:cNvPr>
          <p:cNvSpPr>
            <a:spLocks/>
          </p:cNvSpPr>
          <p:nvPr/>
        </p:nvSpPr>
        <p:spPr bwMode="auto">
          <a:xfrm>
            <a:off x="6147333" y="3461012"/>
            <a:ext cx="135388" cy="167924"/>
          </a:xfrm>
          <a:custGeom>
            <a:avLst/>
            <a:gdLst>
              <a:gd name="T0" fmla="*/ 60 w 129"/>
              <a:gd name="T1" fmla="*/ 28 h 160"/>
              <a:gd name="T2" fmla="*/ 87 w 129"/>
              <a:gd name="T3" fmla="*/ 35 h 160"/>
              <a:gd name="T4" fmla="*/ 94 w 129"/>
              <a:gd name="T5" fmla="*/ 61 h 160"/>
              <a:gd name="T6" fmla="*/ 121 w 129"/>
              <a:gd name="T7" fmla="*/ 68 h 160"/>
              <a:gd name="T8" fmla="*/ 129 w 129"/>
              <a:gd name="T9" fmla="*/ 94 h 160"/>
              <a:gd name="T10" fmla="*/ 109 w 129"/>
              <a:gd name="T11" fmla="*/ 114 h 160"/>
              <a:gd name="T12" fmla="*/ 117 w 129"/>
              <a:gd name="T13" fmla="*/ 140 h 160"/>
              <a:gd name="T14" fmla="*/ 98 w 129"/>
              <a:gd name="T15" fmla="*/ 160 h 160"/>
              <a:gd name="T16" fmla="*/ 71 w 129"/>
              <a:gd name="T17" fmla="*/ 153 h 160"/>
              <a:gd name="T18" fmla="*/ 64 w 129"/>
              <a:gd name="T19" fmla="*/ 127 h 160"/>
              <a:gd name="T20" fmla="*/ 37 w 129"/>
              <a:gd name="T21" fmla="*/ 120 h 160"/>
              <a:gd name="T22" fmla="*/ 30 w 129"/>
              <a:gd name="T23" fmla="*/ 93 h 160"/>
              <a:gd name="T24" fmla="*/ 3 w 129"/>
              <a:gd name="T25" fmla="*/ 87 h 160"/>
              <a:gd name="T26" fmla="*/ 0 w 129"/>
              <a:gd name="T27" fmla="*/ 73 h 160"/>
              <a:gd name="T28" fmla="*/ 0 w 129"/>
              <a:gd name="T29" fmla="*/ 72 h 160"/>
              <a:gd name="T30" fmla="*/ 15 w 129"/>
              <a:gd name="T31" fmla="*/ 67 h 160"/>
              <a:gd name="T32" fmla="*/ 36 w 129"/>
              <a:gd name="T33" fmla="*/ 48 h 160"/>
              <a:gd name="T34" fmla="*/ 42 w 129"/>
              <a:gd name="T35" fmla="*/ 12 h 160"/>
              <a:gd name="T36" fmla="*/ 52 w 129"/>
              <a:gd name="T37" fmla="*/ 0 h 160"/>
              <a:gd name="T38" fmla="*/ 60 w 129"/>
              <a:gd name="T39" fmla="*/ 28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9" h="160">
                <a:moveTo>
                  <a:pt x="60" y="28"/>
                </a:moveTo>
                <a:lnTo>
                  <a:pt x="87" y="35"/>
                </a:lnTo>
                <a:lnTo>
                  <a:pt x="94" y="61"/>
                </a:lnTo>
                <a:lnTo>
                  <a:pt x="121" y="68"/>
                </a:lnTo>
                <a:lnTo>
                  <a:pt x="129" y="94"/>
                </a:lnTo>
                <a:lnTo>
                  <a:pt x="109" y="114"/>
                </a:lnTo>
                <a:lnTo>
                  <a:pt x="117" y="140"/>
                </a:lnTo>
                <a:lnTo>
                  <a:pt x="98" y="160"/>
                </a:lnTo>
                <a:lnTo>
                  <a:pt x="71" y="153"/>
                </a:lnTo>
                <a:lnTo>
                  <a:pt x="64" y="127"/>
                </a:lnTo>
                <a:lnTo>
                  <a:pt x="37" y="120"/>
                </a:lnTo>
                <a:lnTo>
                  <a:pt x="30" y="93"/>
                </a:lnTo>
                <a:lnTo>
                  <a:pt x="3" y="87"/>
                </a:lnTo>
                <a:lnTo>
                  <a:pt x="0" y="73"/>
                </a:lnTo>
                <a:lnTo>
                  <a:pt x="0" y="72"/>
                </a:lnTo>
                <a:lnTo>
                  <a:pt x="15" y="67"/>
                </a:lnTo>
                <a:lnTo>
                  <a:pt x="36" y="48"/>
                </a:lnTo>
                <a:lnTo>
                  <a:pt x="42" y="12"/>
                </a:lnTo>
                <a:lnTo>
                  <a:pt x="52" y="0"/>
                </a:lnTo>
                <a:lnTo>
                  <a:pt x="60" y="28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69" name="Freeform 1064" title="NJ-8">
            <a:extLst>
              <a:ext uri="{FF2B5EF4-FFF2-40B4-BE49-F238E27FC236}">
                <a16:creationId xmlns:a16="http://schemas.microsoft.com/office/drawing/2014/main" id="{E157A22C-39AA-1830-CD35-44F11349B26A}"/>
              </a:ext>
            </a:extLst>
          </p:cNvPr>
          <p:cNvSpPr>
            <a:spLocks/>
          </p:cNvSpPr>
          <p:nvPr/>
        </p:nvSpPr>
        <p:spPr bwMode="auto">
          <a:xfrm>
            <a:off x="6286917" y="3401192"/>
            <a:ext cx="118597" cy="136439"/>
          </a:xfrm>
          <a:custGeom>
            <a:avLst/>
            <a:gdLst>
              <a:gd name="T0" fmla="*/ 76 w 113"/>
              <a:gd name="T1" fmla="*/ 0 h 130"/>
              <a:gd name="T2" fmla="*/ 108 w 113"/>
              <a:gd name="T3" fmla="*/ 8 h 130"/>
              <a:gd name="T4" fmla="*/ 110 w 113"/>
              <a:gd name="T5" fmla="*/ 40 h 130"/>
              <a:gd name="T6" fmla="*/ 113 w 113"/>
              <a:gd name="T7" fmla="*/ 62 h 130"/>
              <a:gd name="T8" fmla="*/ 112 w 113"/>
              <a:gd name="T9" fmla="*/ 98 h 130"/>
              <a:gd name="T10" fmla="*/ 104 w 113"/>
              <a:gd name="T11" fmla="*/ 130 h 130"/>
              <a:gd name="T12" fmla="*/ 86 w 113"/>
              <a:gd name="T13" fmla="*/ 125 h 130"/>
              <a:gd name="T14" fmla="*/ 79 w 113"/>
              <a:gd name="T15" fmla="*/ 99 h 130"/>
              <a:gd name="T16" fmla="*/ 53 w 113"/>
              <a:gd name="T17" fmla="*/ 92 h 130"/>
              <a:gd name="T18" fmla="*/ 34 w 113"/>
              <a:gd name="T19" fmla="*/ 112 h 130"/>
              <a:gd name="T20" fmla="*/ 7 w 113"/>
              <a:gd name="T21" fmla="*/ 105 h 130"/>
              <a:gd name="T22" fmla="*/ 0 w 113"/>
              <a:gd name="T23" fmla="*/ 79 h 130"/>
              <a:gd name="T24" fmla="*/ 19 w 113"/>
              <a:gd name="T25" fmla="*/ 59 h 130"/>
              <a:gd name="T26" fmla="*/ 11 w 113"/>
              <a:gd name="T27" fmla="*/ 33 h 130"/>
              <a:gd name="T28" fmla="*/ 30 w 113"/>
              <a:gd name="T29" fmla="*/ 13 h 130"/>
              <a:gd name="T30" fmla="*/ 57 w 113"/>
              <a:gd name="T31" fmla="*/ 20 h 130"/>
              <a:gd name="T32" fmla="*/ 76 w 113"/>
              <a:gd name="T33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3" h="130">
                <a:moveTo>
                  <a:pt x="76" y="0"/>
                </a:moveTo>
                <a:lnTo>
                  <a:pt x="108" y="8"/>
                </a:lnTo>
                <a:lnTo>
                  <a:pt x="110" y="40"/>
                </a:lnTo>
                <a:lnTo>
                  <a:pt x="113" y="62"/>
                </a:lnTo>
                <a:lnTo>
                  <a:pt x="112" y="98"/>
                </a:lnTo>
                <a:lnTo>
                  <a:pt x="104" y="130"/>
                </a:lnTo>
                <a:lnTo>
                  <a:pt x="86" y="125"/>
                </a:lnTo>
                <a:lnTo>
                  <a:pt x="79" y="99"/>
                </a:lnTo>
                <a:lnTo>
                  <a:pt x="53" y="92"/>
                </a:lnTo>
                <a:lnTo>
                  <a:pt x="34" y="112"/>
                </a:lnTo>
                <a:lnTo>
                  <a:pt x="7" y="105"/>
                </a:lnTo>
                <a:lnTo>
                  <a:pt x="0" y="79"/>
                </a:lnTo>
                <a:lnTo>
                  <a:pt x="19" y="59"/>
                </a:lnTo>
                <a:lnTo>
                  <a:pt x="11" y="33"/>
                </a:lnTo>
                <a:lnTo>
                  <a:pt x="30" y="13"/>
                </a:lnTo>
                <a:lnTo>
                  <a:pt x="57" y="20"/>
                </a:lnTo>
                <a:lnTo>
                  <a:pt x="76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70" name="Freeform 1070" title="NJ-7">
            <a:extLst>
              <a:ext uri="{FF2B5EF4-FFF2-40B4-BE49-F238E27FC236}">
                <a16:creationId xmlns:a16="http://schemas.microsoft.com/office/drawing/2014/main" id="{F0019835-E6EC-48FD-D1E8-320A9E6F0D51}"/>
              </a:ext>
            </a:extLst>
          </p:cNvPr>
          <p:cNvSpPr>
            <a:spLocks/>
          </p:cNvSpPr>
          <p:nvPr/>
        </p:nvSpPr>
        <p:spPr bwMode="auto">
          <a:xfrm>
            <a:off x="6201898" y="3380195"/>
            <a:ext cx="116497" cy="152181"/>
          </a:xfrm>
          <a:custGeom>
            <a:avLst/>
            <a:gdLst>
              <a:gd name="T0" fmla="*/ 92 w 111"/>
              <a:gd name="T1" fmla="*/ 53 h 145"/>
              <a:gd name="T2" fmla="*/ 100 w 111"/>
              <a:gd name="T3" fmla="*/ 79 h 145"/>
              <a:gd name="T4" fmla="*/ 81 w 111"/>
              <a:gd name="T5" fmla="*/ 99 h 145"/>
              <a:gd name="T6" fmla="*/ 88 w 111"/>
              <a:gd name="T7" fmla="*/ 125 h 145"/>
              <a:gd name="T8" fmla="*/ 69 w 111"/>
              <a:gd name="T9" fmla="*/ 145 h 145"/>
              <a:gd name="T10" fmla="*/ 42 w 111"/>
              <a:gd name="T11" fmla="*/ 138 h 145"/>
              <a:gd name="T12" fmla="*/ 35 w 111"/>
              <a:gd name="T13" fmla="*/ 112 h 145"/>
              <a:gd name="T14" fmla="*/ 8 w 111"/>
              <a:gd name="T15" fmla="*/ 105 h 145"/>
              <a:gd name="T16" fmla="*/ 4 w 111"/>
              <a:gd name="T17" fmla="*/ 90 h 145"/>
              <a:gd name="T18" fmla="*/ 0 w 111"/>
              <a:gd name="T19" fmla="*/ 77 h 145"/>
              <a:gd name="T20" fmla="*/ 3 w 111"/>
              <a:gd name="T21" fmla="*/ 74 h 145"/>
              <a:gd name="T22" fmla="*/ 40 w 111"/>
              <a:gd name="T23" fmla="*/ 46 h 145"/>
              <a:gd name="T24" fmla="*/ 42 w 111"/>
              <a:gd name="T25" fmla="*/ 35 h 145"/>
              <a:gd name="T26" fmla="*/ 30 w 111"/>
              <a:gd name="T27" fmla="*/ 19 h 145"/>
              <a:gd name="T28" fmla="*/ 27 w 111"/>
              <a:gd name="T29" fmla="*/ 18 h 145"/>
              <a:gd name="T30" fmla="*/ 32 w 111"/>
              <a:gd name="T31" fmla="*/ 13 h 145"/>
              <a:gd name="T32" fmla="*/ 58 w 111"/>
              <a:gd name="T33" fmla="*/ 20 h 145"/>
              <a:gd name="T34" fmla="*/ 77 w 111"/>
              <a:gd name="T35" fmla="*/ 0 h 145"/>
              <a:gd name="T36" fmla="*/ 104 w 111"/>
              <a:gd name="T37" fmla="*/ 7 h 145"/>
              <a:gd name="T38" fmla="*/ 111 w 111"/>
              <a:gd name="T39" fmla="*/ 33 h 145"/>
              <a:gd name="T40" fmla="*/ 92 w 111"/>
              <a:gd name="T41" fmla="*/ 53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1" h="145">
                <a:moveTo>
                  <a:pt x="92" y="53"/>
                </a:moveTo>
                <a:lnTo>
                  <a:pt x="100" y="79"/>
                </a:lnTo>
                <a:lnTo>
                  <a:pt x="81" y="99"/>
                </a:lnTo>
                <a:lnTo>
                  <a:pt x="88" y="125"/>
                </a:lnTo>
                <a:lnTo>
                  <a:pt x="69" y="145"/>
                </a:lnTo>
                <a:lnTo>
                  <a:pt x="42" y="138"/>
                </a:lnTo>
                <a:lnTo>
                  <a:pt x="35" y="112"/>
                </a:lnTo>
                <a:lnTo>
                  <a:pt x="8" y="105"/>
                </a:lnTo>
                <a:lnTo>
                  <a:pt x="4" y="90"/>
                </a:lnTo>
                <a:lnTo>
                  <a:pt x="0" y="77"/>
                </a:lnTo>
                <a:lnTo>
                  <a:pt x="3" y="74"/>
                </a:lnTo>
                <a:lnTo>
                  <a:pt x="40" y="46"/>
                </a:lnTo>
                <a:lnTo>
                  <a:pt x="42" y="35"/>
                </a:lnTo>
                <a:lnTo>
                  <a:pt x="30" y="19"/>
                </a:lnTo>
                <a:lnTo>
                  <a:pt x="27" y="18"/>
                </a:lnTo>
                <a:lnTo>
                  <a:pt x="32" y="13"/>
                </a:lnTo>
                <a:lnTo>
                  <a:pt x="58" y="20"/>
                </a:lnTo>
                <a:lnTo>
                  <a:pt x="77" y="0"/>
                </a:lnTo>
                <a:lnTo>
                  <a:pt x="104" y="7"/>
                </a:lnTo>
                <a:lnTo>
                  <a:pt x="111" y="33"/>
                </a:lnTo>
                <a:lnTo>
                  <a:pt x="92" y="53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71" name="Freeform 1068" title="NJ-6">
            <a:extLst>
              <a:ext uri="{FF2B5EF4-FFF2-40B4-BE49-F238E27FC236}">
                <a16:creationId xmlns:a16="http://schemas.microsoft.com/office/drawing/2014/main" id="{D2F7B2DA-9BFD-6A40-822A-BE2A6AF81A7F}"/>
              </a:ext>
            </a:extLst>
          </p:cNvPr>
          <p:cNvSpPr>
            <a:spLocks/>
          </p:cNvSpPr>
          <p:nvPr/>
        </p:nvSpPr>
        <p:spPr bwMode="auto">
          <a:xfrm>
            <a:off x="6227093" y="3290991"/>
            <a:ext cx="173170" cy="131191"/>
          </a:xfrm>
          <a:custGeom>
            <a:avLst/>
            <a:gdLst>
              <a:gd name="T0" fmla="*/ 65 w 165"/>
              <a:gd name="T1" fmla="*/ 39 h 125"/>
              <a:gd name="T2" fmla="*/ 91 w 165"/>
              <a:gd name="T3" fmla="*/ 46 h 125"/>
              <a:gd name="T4" fmla="*/ 110 w 165"/>
              <a:gd name="T5" fmla="*/ 26 h 125"/>
              <a:gd name="T6" fmla="*/ 106 w 165"/>
              <a:gd name="T7" fmla="*/ 10 h 125"/>
              <a:gd name="T8" fmla="*/ 107 w 165"/>
              <a:gd name="T9" fmla="*/ 11 h 125"/>
              <a:gd name="T10" fmla="*/ 131 w 165"/>
              <a:gd name="T11" fmla="*/ 13 h 125"/>
              <a:gd name="T12" fmla="*/ 147 w 165"/>
              <a:gd name="T13" fmla="*/ 0 h 125"/>
              <a:gd name="T14" fmla="*/ 156 w 165"/>
              <a:gd name="T15" fmla="*/ 12 h 125"/>
              <a:gd name="T16" fmla="*/ 156 w 165"/>
              <a:gd name="T17" fmla="*/ 79 h 125"/>
              <a:gd name="T18" fmla="*/ 164 w 165"/>
              <a:gd name="T19" fmla="*/ 100 h 125"/>
              <a:gd name="T20" fmla="*/ 165 w 165"/>
              <a:gd name="T21" fmla="*/ 113 h 125"/>
              <a:gd name="T22" fmla="*/ 133 w 165"/>
              <a:gd name="T23" fmla="*/ 105 h 125"/>
              <a:gd name="T24" fmla="*/ 114 w 165"/>
              <a:gd name="T25" fmla="*/ 125 h 125"/>
              <a:gd name="T26" fmla="*/ 87 w 165"/>
              <a:gd name="T27" fmla="*/ 118 h 125"/>
              <a:gd name="T28" fmla="*/ 80 w 165"/>
              <a:gd name="T29" fmla="*/ 92 h 125"/>
              <a:gd name="T30" fmla="*/ 53 w 165"/>
              <a:gd name="T31" fmla="*/ 85 h 125"/>
              <a:gd name="T32" fmla="*/ 34 w 165"/>
              <a:gd name="T33" fmla="*/ 105 h 125"/>
              <a:gd name="T34" fmla="*/ 8 w 165"/>
              <a:gd name="T35" fmla="*/ 98 h 125"/>
              <a:gd name="T36" fmla="*/ 0 w 165"/>
              <a:gd name="T37" fmla="*/ 72 h 125"/>
              <a:gd name="T38" fmla="*/ 19 w 165"/>
              <a:gd name="T39" fmla="*/ 52 h 125"/>
              <a:gd name="T40" fmla="*/ 46 w 165"/>
              <a:gd name="T41" fmla="*/ 59 h 125"/>
              <a:gd name="T42" fmla="*/ 65 w 165"/>
              <a:gd name="T43" fmla="*/ 39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5" h="125">
                <a:moveTo>
                  <a:pt x="65" y="39"/>
                </a:moveTo>
                <a:lnTo>
                  <a:pt x="91" y="46"/>
                </a:lnTo>
                <a:lnTo>
                  <a:pt x="110" y="26"/>
                </a:lnTo>
                <a:lnTo>
                  <a:pt x="106" y="10"/>
                </a:lnTo>
                <a:lnTo>
                  <a:pt x="107" y="11"/>
                </a:lnTo>
                <a:lnTo>
                  <a:pt x="131" y="13"/>
                </a:lnTo>
                <a:lnTo>
                  <a:pt x="147" y="0"/>
                </a:lnTo>
                <a:lnTo>
                  <a:pt x="156" y="12"/>
                </a:lnTo>
                <a:lnTo>
                  <a:pt x="156" y="79"/>
                </a:lnTo>
                <a:lnTo>
                  <a:pt x="164" y="100"/>
                </a:lnTo>
                <a:lnTo>
                  <a:pt x="165" y="113"/>
                </a:lnTo>
                <a:lnTo>
                  <a:pt x="133" y="105"/>
                </a:lnTo>
                <a:lnTo>
                  <a:pt x="114" y="125"/>
                </a:lnTo>
                <a:lnTo>
                  <a:pt x="87" y="118"/>
                </a:lnTo>
                <a:lnTo>
                  <a:pt x="80" y="92"/>
                </a:lnTo>
                <a:lnTo>
                  <a:pt x="53" y="85"/>
                </a:lnTo>
                <a:lnTo>
                  <a:pt x="34" y="105"/>
                </a:lnTo>
                <a:lnTo>
                  <a:pt x="8" y="98"/>
                </a:lnTo>
                <a:lnTo>
                  <a:pt x="0" y="72"/>
                </a:lnTo>
                <a:lnTo>
                  <a:pt x="19" y="52"/>
                </a:lnTo>
                <a:lnTo>
                  <a:pt x="46" y="59"/>
                </a:lnTo>
                <a:lnTo>
                  <a:pt x="65" y="39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72" name="Freeform 1066" title="NJ-5">
            <a:extLst>
              <a:ext uri="{FF2B5EF4-FFF2-40B4-BE49-F238E27FC236}">
                <a16:creationId xmlns:a16="http://schemas.microsoft.com/office/drawing/2014/main" id="{2BC753B7-6760-C4A7-328A-FF0AA0869DA7}"/>
              </a:ext>
            </a:extLst>
          </p:cNvPr>
          <p:cNvSpPr>
            <a:spLocks/>
          </p:cNvSpPr>
          <p:nvPr/>
        </p:nvSpPr>
        <p:spPr bwMode="auto">
          <a:xfrm>
            <a:off x="6204010" y="3200733"/>
            <a:ext cx="138537" cy="152181"/>
          </a:xfrm>
          <a:custGeom>
            <a:avLst/>
            <a:gdLst>
              <a:gd name="T0" fmla="*/ 64 w 132"/>
              <a:gd name="T1" fmla="*/ 46 h 145"/>
              <a:gd name="T2" fmla="*/ 57 w 132"/>
              <a:gd name="T3" fmla="*/ 20 h 145"/>
              <a:gd name="T4" fmla="*/ 76 w 132"/>
              <a:gd name="T5" fmla="*/ 0 h 145"/>
              <a:gd name="T6" fmla="*/ 102 w 132"/>
              <a:gd name="T7" fmla="*/ 6 h 145"/>
              <a:gd name="T8" fmla="*/ 110 w 132"/>
              <a:gd name="T9" fmla="*/ 33 h 145"/>
              <a:gd name="T10" fmla="*/ 126 w 132"/>
              <a:gd name="T11" fmla="*/ 37 h 145"/>
              <a:gd name="T12" fmla="*/ 120 w 132"/>
              <a:gd name="T13" fmla="*/ 41 h 145"/>
              <a:gd name="T14" fmla="*/ 115 w 132"/>
              <a:gd name="T15" fmla="*/ 63 h 145"/>
              <a:gd name="T16" fmla="*/ 113 w 132"/>
              <a:gd name="T17" fmla="*/ 83 h 145"/>
              <a:gd name="T18" fmla="*/ 113 w 132"/>
              <a:gd name="T19" fmla="*/ 90 h 145"/>
              <a:gd name="T20" fmla="*/ 120 w 132"/>
              <a:gd name="T21" fmla="*/ 94 h 145"/>
              <a:gd name="T22" fmla="*/ 128 w 132"/>
              <a:gd name="T23" fmla="*/ 96 h 145"/>
              <a:gd name="T24" fmla="*/ 132 w 132"/>
              <a:gd name="T25" fmla="*/ 112 h 145"/>
              <a:gd name="T26" fmla="*/ 113 w 132"/>
              <a:gd name="T27" fmla="*/ 132 h 145"/>
              <a:gd name="T28" fmla="*/ 87 w 132"/>
              <a:gd name="T29" fmla="*/ 125 h 145"/>
              <a:gd name="T30" fmla="*/ 68 w 132"/>
              <a:gd name="T31" fmla="*/ 145 h 145"/>
              <a:gd name="T32" fmla="*/ 41 w 132"/>
              <a:gd name="T33" fmla="*/ 138 h 145"/>
              <a:gd name="T34" fmla="*/ 34 w 132"/>
              <a:gd name="T35" fmla="*/ 112 h 145"/>
              <a:gd name="T36" fmla="*/ 7 w 132"/>
              <a:gd name="T37" fmla="*/ 105 h 145"/>
              <a:gd name="T38" fmla="*/ 0 w 132"/>
              <a:gd name="T39" fmla="*/ 79 h 145"/>
              <a:gd name="T40" fmla="*/ 19 w 132"/>
              <a:gd name="T41" fmla="*/ 59 h 145"/>
              <a:gd name="T42" fmla="*/ 45 w 132"/>
              <a:gd name="T43" fmla="*/ 66 h 145"/>
              <a:gd name="T44" fmla="*/ 64 w 132"/>
              <a:gd name="T45" fmla="*/ 46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32" h="145">
                <a:moveTo>
                  <a:pt x="64" y="46"/>
                </a:moveTo>
                <a:lnTo>
                  <a:pt x="57" y="20"/>
                </a:lnTo>
                <a:lnTo>
                  <a:pt x="76" y="0"/>
                </a:lnTo>
                <a:lnTo>
                  <a:pt x="102" y="6"/>
                </a:lnTo>
                <a:lnTo>
                  <a:pt x="110" y="33"/>
                </a:lnTo>
                <a:lnTo>
                  <a:pt x="126" y="37"/>
                </a:lnTo>
                <a:lnTo>
                  <a:pt x="120" y="41"/>
                </a:lnTo>
                <a:lnTo>
                  <a:pt x="115" y="63"/>
                </a:lnTo>
                <a:lnTo>
                  <a:pt x="113" y="83"/>
                </a:lnTo>
                <a:lnTo>
                  <a:pt x="113" y="90"/>
                </a:lnTo>
                <a:lnTo>
                  <a:pt x="120" y="94"/>
                </a:lnTo>
                <a:lnTo>
                  <a:pt x="128" y="96"/>
                </a:lnTo>
                <a:lnTo>
                  <a:pt x="132" y="112"/>
                </a:lnTo>
                <a:lnTo>
                  <a:pt x="113" y="132"/>
                </a:lnTo>
                <a:lnTo>
                  <a:pt x="87" y="125"/>
                </a:lnTo>
                <a:lnTo>
                  <a:pt x="68" y="145"/>
                </a:lnTo>
                <a:lnTo>
                  <a:pt x="41" y="138"/>
                </a:lnTo>
                <a:lnTo>
                  <a:pt x="34" y="112"/>
                </a:lnTo>
                <a:lnTo>
                  <a:pt x="7" y="105"/>
                </a:lnTo>
                <a:lnTo>
                  <a:pt x="0" y="79"/>
                </a:lnTo>
                <a:lnTo>
                  <a:pt x="19" y="59"/>
                </a:lnTo>
                <a:lnTo>
                  <a:pt x="45" y="66"/>
                </a:lnTo>
                <a:lnTo>
                  <a:pt x="64" y="46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73" name="Freeform 1065" title="NJ-4">
            <a:extLst>
              <a:ext uri="{FF2B5EF4-FFF2-40B4-BE49-F238E27FC236}">
                <a16:creationId xmlns:a16="http://schemas.microsoft.com/office/drawing/2014/main" id="{88687576-8385-CA13-8209-46B94ED91C0B}"/>
              </a:ext>
            </a:extLst>
          </p:cNvPr>
          <p:cNvSpPr>
            <a:spLocks/>
          </p:cNvSpPr>
          <p:nvPr/>
        </p:nvSpPr>
        <p:spPr bwMode="auto">
          <a:xfrm>
            <a:off x="6108503" y="3241664"/>
            <a:ext cx="138537" cy="157429"/>
          </a:xfrm>
          <a:custGeom>
            <a:avLst/>
            <a:gdLst>
              <a:gd name="T0" fmla="*/ 30 w 132"/>
              <a:gd name="T1" fmla="*/ 0 h 150"/>
              <a:gd name="T2" fmla="*/ 57 w 132"/>
              <a:gd name="T3" fmla="*/ 7 h 150"/>
              <a:gd name="T4" fmla="*/ 65 w 132"/>
              <a:gd name="T5" fmla="*/ 33 h 150"/>
              <a:gd name="T6" fmla="*/ 91 w 132"/>
              <a:gd name="T7" fmla="*/ 40 h 150"/>
              <a:gd name="T8" fmla="*/ 98 w 132"/>
              <a:gd name="T9" fmla="*/ 66 h 150"/>
              <a:gd name="T10" fmla="*/ 125 w 132"/>
              <a:gd name="T11" fmla="*/ 73 h 150"/>
              <a:gd name="T12" fmla="*/ 132 w 132"/>
              <a:gd name="T13" fmla="*/ 99 h 150"/>
              <a:gd name="T14" fmla="*/ 113 w 132"/>
              <a:gd name="T15" fmla="*/ 119 h 150"/>
              <a:gd name="T16" fmla="*/ 121 w 132"/>
              <a:gd name="T17" fmla="*/ 145 h 150"/>
              <a:gd name="T18" fmla="*/ 116 w 132"/>
              <a:gd name="T19" fmla="*/ 150 h 150"/>
              <a:gd name="T20" fmla="*/ 103 w 132"/>
              <a:gd name="T21" fmla="*/ 140 h 150"/>
              <a:gd name="T22" fmla="*/ 87 w 132"/>
              <a:gd name="T23" fmla="*/ 134 h 150"/>
              <a:gd name="T24" fmla="*/ 70 w 132"/>
              <a:gd name="T25" fmla="*/ 117 h 150"/>
              <a:gd name="T26" fmla="*/ 45 w 132"/>
              <a:gd name="T27" fmla="*/ 95 h 150"/>
              <a:gd name="T28" fmla="*/ 35 w 132"/>
              <a:gd name="T29" fmla="*/ 80 h 150"/>
              <a:gd name="T30" fmla="*/ 18 w 132"/>
              <a:gd name="T31" fmla="*/ 76 h 150"/>
              <a:gd name="T32" fmla="*/ 2 w 132"/>
              <a:gd name="T33" fmla="*/ 63 h 150"/>
              <a:gd name="T34" fmla="*/ 0 w 132"/>
              <a:gd name="T35" fmla="*/ 39 h 150"/>
              <a:gd name="T36" fmla="*/ 10 w 132"/>
              <a:gd name="T37" fmla="*/ 19 h 150"/>
              <a:gd name="T38" fmla="*/ 11 w 132"/>
              <a:gd name="T39" fmla="*/ 20 h 150"/>
              <a:gd name="T40" fmla="*/ 30 w 132"/>
              <a:gd name="T41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2" h="150">
                <a:moveTo>
                  <a:pt x="30" y="0"/>
                </a:moveTo>
                <a:lnTo>
                  <a:pt x="57" y="7"/>
                </a:lnTo>
                <a:lnTo>
                  <a:pt x="65" y="33"/>
                </a:lnTo>
                <a:lnTo>
                  <a:pt x="91" y="40"/>
                </a:lnTo>
                <a:lnTo>
                  <a:pt x="98" y="66"/>
                </a:lnTo>
                <a:lnTo>
                  <a:pt x="125" y="73"/>
                </a:lnTo>
                <a:lnTo>
                  <a:pt x="132" y="99"/>
                </a:lnTo>
                <a:lnTo>
                  <a:pt x="113" y="119"/>
                </a:lnTo>
                <a:lnTo>
                  <a:pt x="121" y="145"/>
                </a:lnTo>
                <a:lnTo>
                  <a:pt x="116" y="150"/>
                </a:lnTo>
                <a:lnTo>
                  <a:pt x="103" y="140"/>
                </a:lnTo>
                <a:lnTo>
                  <a:pt x="87" y="134"/>
                </a:lnTo>
                <a:lnTo>
                  <a:pt x="70" y="117"/>
                </a:lnTo>
                <a:lnTo>
                  <a:pt x="45" y="95"/>
                </a:lnTo>
                <a:lnTo>
                  <a:pt x="35" y="80"/>
                </a:lnTo>
                <a:lnTo>
                  <a:pt x="18" y="76"/>
                </a:lnTo>
                <a:lnTo>
                  <a:pt x="2" y="63"/>
                </a:lnTo>
                <a:lnTo>
                  <a:pt x="0" y="39"/>
                </a:lnTo>
                <a:lnTo>
                  <a:pt x="10" y="19"/>
                </a:lnTo>
                <a:lnTo>
                  <a:pt x="11" y="20"/>
                </a:lnTo>
                <a:lnTo>
                  <a:pt x="30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74" name="Freeform 1069" title="NJ-3">
            <a:extLst>
              <a:ext uri="{FF2B5EF4-FFF2-40B4-BE49-F238E27FC236}">
                <a16:creationId xmlns:a16="http://schemas.microsoft.com/office/drawing/2014/main" id="{D220C178-0A1B-C48A-B863-B3B20C9630AC}"/>
              </a:ext>
            </a:extLst>
          </p:cNvPr>
          <p:cNvSpPr>
            <a:spLocks/>
          </p:cNvSpPr>
          <p:nvPr/>
        </p:nvSpPr>
        <p:spPr bwMode="auto">
          <a:xfrm>
            <a:off x="6168319" y="3131462"/>
            <a:ext cx="115447" cy="152181"/>
          </a:xfrm>
          <a:custGeom>
            <a:avLst/>
            <a:gdLst>
              <a:gd name="T0" fmla="*/ 103 w 110"/>
              <a:gd name="T1" fmla="*/ 40 h 145"/>
              <a:gd name="T2" fmla="*/ 110 w 110"/>
              <a:gd name="T3" fmla="*/ 66 h 145"/>
              <a:gd name="T4" fmla="*/ 91 w 110"/>
              <a:gd name="T5" fmla="*/ 86 h 145"/>
              <a:gd name="T6" fmla="*/ 98 w 110"/>
              <a:gd name="T7" fmla="*/ 112 h 145"/>
              <a:gd name="T8" fmla="*/ 79 w 110"/>
              <a:gd name="T9" fmla="*/ 132 h 145"/>
              <a:gd name="T10" fmla="*/ 53 w 110"/>
              <a:gd name="T11" fmla="*/ 125 h 145"/>
              <a:gd name="T12" fmla="*/ 34 w 110"/>
              <a:gd name="T13" fmla="*/ 145 h 145"/>
              <a:gd name="T14" fmla="*/ 8 w 110"/>
              <a:gd name="T15" fmla="*/ 138 h 145"/>
              <a:gd name="T16" fmla="*/ 0 w 110"/>
              <a:gd name="T17" fmla="*/ 112 h 145"/>
              <a:gd name="T18" fmla="*/ 19 w 110"/>
              <a:gd name="T19" fmla="*/ 92 h 145"/>
              <a:gd name="T20" fmla="*/ 11 w 110"/>
              <a:gd name="T21" fmla="*/ 66 h 145"/>
              <a:gd name="T22" fmla="*/ 30 w 110"/>
              <a:gd name="T23" fmla="*/ 46 h 145"/>
              <a:gd name="T24" fmla="*/ 23 w 110"/>
              <a:gd name="T25" fmla="*/ 20 h 145"/>
              <a:gd name="T26" fmla="*/ 42 w 110"/>
              <a:gd name="T27" fmla="*/ 0 h 145"/>
              <a:gd name="T28" fmla="*/ 69 w 110"/>
              <a:gd name="T29" fmla="*/ 7 h 145"/>
              <a:gd name="T30" fmla="*/ 76 w 110"/>
              <a:gd name="T31" fmla="*/ 33 h 145"/>
              <a:gd name="T32" fmla="*/ 103 w 110"/>
              <a:gd name="T33" fmla="*/ 40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0" h="145">
                <a:moveTo>
                  <a:pt x="103" y="40"/>
                </a:moveTo>
                <a:lnTo>
                  <a:pt x="110" y="66"/>
                </a:lnTo>
                <a:lnTo>
                  <a:pt x="91" y="86"/>
                </a:lnTo>
                <a:lnTo>
                  <a:pt x="98" y="112"/>
                </a:lnTo>
                <a:lnTo>
                  <a:pt x="79" y="132"/>
                </a:lnTo>
                <a:lnTo>
                  <a:pt x="53" y="125"/>
                </a:lnTo>
                <a:lnTo>
                  <a:pt x="34" y="145"/>
                </a:lnTo>
                <a:lnTo>
                  <a:pt x="8" y="138"/>
                </a:lnTo>
                <a:lnTo>
                  <a:pt x="0" y="112"/>
                </a:lnTo>
                <a:lnTo>
                  <a:pt x="19" y="92"/>
                </a:lnTo>
                <a:lnTo>
                  <a:pt x="11" y="66"/>
                </a:lnTo>
                <a:lnTo>
                  <a:pt x="30" y="46"/>
                </a:lnTo>
                <a:lnTo>
                  <a:pt x="23" y="20"/>
                </a:lnTo>
                <a:lnTo>
                  <a:pt x="42" y="0"/>
                </a:lnTo>
                <a:lnTo>
                  <a:pt x="69" y="7"/>
                </a:lnTo>
                <a:lnTo>
                  <a:pt x="76" y="33"/>
                </a:lnTo>
                <a:lnTo>
                  <a:pt x="103" y="4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75" name="Freeform 1067" title="NJ-2">
            <a:extLst>
              <a:ext uri="{FF2B5EF4-FFF2-40B4-BE49-F238E27FC236}">
                <a16:creationId xmlns:a16="http://schemas.microsoft.com/office/drawing/2014/main" id="{D95F06AA-CB99-D768-8031-8D0CCE762B7A}"/>
              </a:ext>
            </a:extLst>
          </p:cNvPr>
          <p:cNvSpPr>
            <a:spLocks/>
          </p:cNvSpPr>
          <p:nvPr/>
        </p:nvSpPr>
        <p:spPr bwMode="auto">
          <a:xfrm>
            <a:off x="6240743" y="3109422"/>
            <a:ext cx="126993" cy="130141"/>
          </a:xfrm>
          <a:custGeom>
            <a:avLst/>
            <a:gdLst>
              <a:gd name="T0" fmla="*/ 121 w 121"/>
              <a:gd name="T1" fmla="*/ 89 h 124"/>
              <a:gd name="T2" fmla="*/ 110 w 121"/>
              <a:gd name="T3" fmla="*/ 111 h 124"/>
              <a:gd name="T4" fmla="*/ 91 w 121"/>
              <a:gd name="T5" fmla="*/ 124 h 124"/>
              <a:gd name="T6" fmla="*/ 75 w 121"/>
              <a:gd name="T7" fmla="*/ 120 h 124"/>
              <a:gd name="T8" fmla="*/ 67 w 121"/>
              <a:gd name="T9" fmla="*/ 93 h 124"/>
              <a:gd name="T10" fmla="*/ 41 w 121"/>
              <a:gd name="T11" fmla="*/ 87 h 124"/>
              <a:gd name="T12" fmla="*/ 34 w 121"/>
              <a:gd name="T13" fmla="*/ 61 h 124"/>
              <a:gd name="T14" fmla="*/ 7 w 121"/>
              <a:gd name="T15" fmla="*/ 54 h 124"/>
              <a:gd name="T16" fmla="*/ 0 w 121"/>
              <a:gd name="T17" fmla="*/ 28 h 124"/>
              <a:gd name="T18" fmla="*/ 19 w 121"/>
              <a:gd name="T19" fmla="*/ 8 h 124"/>
              <a:gd name="T20" fmla="*/ 16 w 121"/>
              <a:gd name="T21" fmla="*/ 0 h 124"/>
              <a:gd name="T22" fmla="*/ 113 w 121"/>
              <a:gd name="T23" fmla="*/ 20 h 124"/>
              <a:gd name="T24" fmla="*/ 117 w 121"/>
              <a:gd name="T25" fmla="*/ 58 h 124"/>
              <a:gd name="T26" fmla="*/ 121 w 121"/>
              <a:gd name="T27" fmla="*/ 89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1" h="124">
                <a:moveTo>
                  <a:pt x="121" y="89"/>
                </a:moveTo>
                <a:lnTo>
                  <a:pt x="110" y="111"/>
                </a:lnTo>
                <a:lnTo>
                  <a:pt x="91" y="124"/>
                </a:lnTo>
                <a:lnTo>
                  <a:pt x="75" y="120"/>
                </a:lnTo>
                <a:lnTo>
                  <a:pt x="67" y="93"/>
                </a:lnTo>
                <a:lnTo>
                  <a:pt x="41" y="87"/>
                </a:lnTo>
                <a:lnTo>
                  <a:pt x="34" y="61"/>
                </a:lnTo>
                <a:lnTo>
                  <a:pt x="7" y="54"/>
                </a:lnTo>
                <a:lnTo>
                  <a:pt x="0" y="28"/>
                </a:lnTo>
                <a:lnTo>
                  <a:pt x="19" y="8"/>
                </a:lnTo>
                <a:lnTo>
                  <a:pt x="16" y="0"/>
                </a:lnTo>
                <a:lnTo>
                  <a:pt x="113" y="20"/>
                </a:lnTo>
                <a:lnTo>
                  <a:pt x="117" y="58"/>
                </a:lnTo>
                <a:lnTo>
                  <a:pt x="121" y="89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76" name="Freeform 1063" title="NJ-1">
            <a:extLst>
              <a:ext uri="{FF2B5EF4-FFF2-40B4-BE49-F238E27FC236}">
                <a16:creationId xmlns:a16="http://schemas.microsoft.com/office/drawing/2014/main" id="{711C85FC-8886-E661-740B-53E9E8A8C93F}"/>
              </a:ext>
            </a:extLst>
          </p:cNvPr>
          <p:cNvSpPr>
            <a:spLocks/>
          </p:cNvSpPr>
          <p:nvPr/>
        </p:nvSpPr>
        <p:spPr bwMode="auto">
          <a:xfrm>
            <a:off x="6104304" y="3088433"/>
            <a:ext cx="156379" cy="174221"/>
          </a:xfrm>
          <a:custGeom>
            <a:avLst/>
            <a:gdLst>
              <a:gd name="T0" fmla="*/ 130 w 149"/>
              <a:gd name="T1" fmla="*/ 48 h 166"/>
              <a:gd name="T2" fmla="*/ 103 w 149"/>
              <a:gd name="T3" fmla="*/ 41 h 166"/>
              <a:gd name="T4" fmla="*/ 84 w 149"/>
              <a:gd name="T5" fmla="*/ 61 h 166"/>
              <a:gd name="T6" fmla="*/ 91 w 149"/>
              <a:gd name="T7" fmla="*/ 87 h 166"/>
              <a:gd name="T8" fmla="*/ 72 w 149"/>
              <a:gd name="T9" fmla="*/ 107 h 166"/>
              <a:gd name="T10" fmla="*/ 80 w 149"/>
              <a:gd name="T11" fmla="*/ 133 h 166"/>
              <a:gd name="T12" fmla="*/ 61 w 149"/>
              <a:gd name="T13" fmla="*/ 153 h 166"/>
              <a:gd name="T14" fmla="*/ 34 w 149"/>
              <a:gd name="T15" fmla="*/ 146 h 166"/>
              <a:gd name="T16" fmla="*/ 15 w 149"/>
              <a:gd name="T17" fmla="*/ 166 h 166"/>
              <a:gd name="T18" fmla="*/ 14 w 149"/>
              <a:gd name="T19" fmla="*/ 165 h 166"/>
              <a:gd name="T20" fmla="*/ 17 w 149"/>
              <a:gd name="T21" fmla="*/ 161 h 166"/>
              <a:gd name="T22" fmla="*/ 20 w 149"/>
              <a:gd name="T23" fmla="*/ 138 h 166"/>
              <a:gd name="T24" fmla="*/ 0 w 149"/>
              <a:gd name="T25" fmla="*/ 113 h 166"/>
              <a:gd name="T26" fmla="*/ 5 w 149"/>
              <a:gd name="T27" fmla="*/ 100 h 166"/>
              <a:gd name="T28" fmla="*/ 23 w 149"/>
              <a:gd name="T29" fmla="*/ 83 h 166"/>
              <a:gd name="T30" fmla="*/ 32 w 149"/>
              <a:gd name="T31" fmla="*/ 64 h 166"/>
              <a:gd name="T32" fmla="*/ 36 w 149"/>
              <a:gd name="T33" fmla="*/ 45 h 166"/>
              <a:gd name="T34" fmla="*/ 33 w 149"/>
              <a:gd name="T35" fmla="*/ 23 h 166"/>
              <a:gd name="T36" fmla="*/ 39 w 149"/>
              <a:gd name="T37" fmla="*/ 11 h 166"/>
              <a:gd name="T38" fmla="*/ 52 w 149"/>
              <a:gd name="T39" fmla="*/ 0 h 166"/>
              <a:gd name="T40" fmla="*/ 146 w 149"/>
              <a:gd name="T41" fmla="*/ 20 h 166"/>
              <a:gd name="T42" fmla="*/ 149 w 149"/>
              <a:gd name="T43" fmla="*/ 28 h 166"/>
              <a:gd name="T44" fmla="*/ 130 w 149"/>
              <a:gd name="T45" fmla="*/ 48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9" h="166">
                <a:moveTo>
                  <a:pt x="130" y="48"/>
                </a:moveTo>
                <a:lnTo>
                  <a:pt x="103" y="41"/>
                </a:lnTo>
                <a:lnTo>
                  <a:pt x="84" y="61"/>
                </a:lnTo>
                <a:lnTo>
                  <a:pt x="91" y="87"/>
                </a:lnTo>
                <a:lnTo>
                  <a:pt x="72" y="107"/>
                </a:lnTo>
                <a:lnTo>
                  <a:pt x="80" y="133"/>
                </a:lnTo>
                <a:lnTo>
                  <a:pt x="61" y="153"/>
                </a:lnTo>
                <a:lnTo>
                  <a:pt x="34" y="146"/>
                </a:lnTo>
                <a:lnTo>
                  <a:pt x="15" y="166"/>
                </a:lnTo>
                <a:lnTo>
                  <a:pt x="14" y="165"/>
                </a:lnTo>
                <a:lnTo>
                  <a:pt x="17" y="161"/>
                </a:lnTo>
                <a:lnTo>
                  <a:pt x="20" y="138"/>
                </a:lnTo>
                <a:lnTo>
                  <a:pt x="0" y="113"/>
                </a:lnTo>
                <a:lnTo>
                  <a:pt x="5" y="100"/>
                </a:lnTo>
                <a:lnTo>
                  <a:pt x="23" y="83"/>
                </a:lnTo>
                <a:lnTo>
                  <a:pt x="32" y="64"/>
                </a:lnTo>
                <a:lnTo>
                  <a:pt x="36" y="45"/>
                </a:lnTo>
                <a:lnTo>
                  <a:pt x="33" y="23"/>
                </a:lnTo>
                <a:lnTo>
                  <a:pt x="39" y="11"/>
                </a:lnTo>
                <a:lnTo>
                  <a:pt x="52" y="0"/>
                </a:lnTo>
                <a:lnTo>
                  <a:pt x="146" y="20"/>
                </a:lnTo>
                <a:lnTo>
                  <a:pt x="149" y="28"/>
                </a:lnTo>
                <a:lnTo>
                  <a:pt x="130" y="48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77" name="Freeform 1071" title="NM-3">
            <a:extLst>
              <a:ext uri="{FF2B5EF4-FFF2-40B4-BE49-F238E27FC236}">
                <a16:creationId xmlns:a16="http://schemas.microsoft.com/office/drawing/2014/main" id="{03A4226C-E9C0-1D8E-D3C8-DEE1BE5504CC}"/>
              </a:ext>
            </a:extLst>
          </p:cNvPr>
          <p:cNvSpPr>
            <a:spLocks/>
          </p:cNvSpPr>
          <p:nvPr/>
        </p:nvSpPr>
        <p:spPr bwMode="auto">
          <a:xfrm>
            <a:off x="3343003" y="4568262"/>
            <a:ext cx="99705" cy="179469"/>
          </a:xfrm>
          <a:custGeom>
            <a:avLst/>
            <a:gdLst>
              <a:gd name="T0" fmla="*/ 80 w 95"/>
              <a:gd name="T1" fmla="*/ 171 h 171"/>
              <a:gd name="T2" fmla="*/ 36 w 95"/>
              <a:gd name="T3" fmla="*/ 168 h 171"/>
              <a:gd name="T4" fmla="*/ 22 w 95"/>
              <a:gd name="T5" fmla="*/ 155 h 171"/>
              <a:gd name="T6" fmla="*/ 23 w 95"/>
              <a:gd name="T7" fmla="*/ 128 h 171"/>
              <a:gd name="T8" fmla="*/ 0 w 95"/>
              <a:gd name="T9" fmla="*/ 113 h 171"/>
              <a:gd name="T10" fmla="*/ 2 w 95"/>
              <a:gd name="T11" fmla="*/ 85 h 171"/>
              <a:gd name="T12" fmla="*/ 27 w 95"/>
              <a:gd name="T13" fmla="*/ 73 h 171"/>
              <a:gd name="T14" fmla="*/ 28 w 95"/>
              <a:gd name="T15" fmla="*/ 46 h 171"/>
              <a:gd name="T16" fmla="*/ 53 w 95"/>
              <a:gd name="T17" fmla="*/ 34 h 171"/>
              <a:gd name="T18" fmla="*/ 55 w 95"/>
              <a:gd name="T19" fmla="*/ 6 h 171"/>
              <a:gd name="T20" fmla="*/ 45 w 95"/>
              <a:gd name="T21" fmla="*/ 0 h 171"/>
              <a:gd name="T22" fmla="*/ 95 w 95"/>
              <a:gd name="T23" fmla="*/ 5 h 171"/>
              <a:gd name="T24" fmla="*/ 80 w 95"/>
              <a:gd name="T25" fmla="*/ 17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5" h="171">
                <a:moveTo>
                  <a:pt x="80" y="171"/>
                </a:moveTo>
                <a:lnTo>
                  <a:pt x="36" y="168"/>
                </a:lnTo>
                <a:lnTo>
                  <a:pt x="22" y="155"/>
                </a:lnTo>
                <a:lnTo>
                  <a:pt x="23" y="128"/>
                </a:lnTo>
                <a:lnTo>
                  <a:pt x="0" y="113"/>
                </a:lnTo>
                <a:lnTo>
                  <a:pt x="2" y="85"/>
                </a:lnTo>
                <a:lnTo>
                  <a:pt x="27" y="73"/>
                </a:lnTo>
                <a:lnTo>
                  <a:pt x="28" y="46"/>
                </a:lnTo>
                <a:lnTo>
                  <a:pt x="53" y="34"/>
                </a:lnTo>
                <a:lnTo>
                  <a:pt x="55" y="6"/>
                </a:lnTo>
                <a:lnTo>
                  <a:pt x="45" y="0"/>
                </a:lnTo>
                <a:lnTo>
                  <a:pt x="95" y="5"/>
                </a:lnTo>
                <a:lnTo>
                  <a:pt x="80" y="171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78" name="Freeform 1072" title="NM-2">
            <a:extLst>
              <a:ext uri="{FF2B5EF4-FFF2-40B4-BE49-F238E27FC236}">
                <a16:creationId xmlns:a16="http://schemas.microsoft.com/office/drawing/2014/main" id="{4D763BFD-FB65-6331-433E-478C54971C62}"/>
              </a:ext>
            </a:extLst>
          </p:cNvPr>
          <p:cNvSpPr>
            <a:spLocks/>
          </p:cNvSpPr>
          <p:nvPr/>
        </p:nvSpPr>
        <p:spPr bwMode="auto">
          <a:xfrm>
            <a:off x="3246446" y="4638577"/>
            <a:ext cx="134339" cy="115447"/>
          </a:xfrm>
          <a:custGeom>
            <a:avLst/>
            <a:gdLst>
              <a:gd name="T0" fmla="*/ 92 w 128"/>
              <a:gd name="T1" fmla="*/ 46 h 110"/>
              <a:gd name="T2" fmla="*/ 115 w 128"/>
              <a:gd name="T3" fmla="*/ 61 h 110"/>
              <a:gd name="T4" fmla="*/ 114 w 128"/>
              <a:gd name="T5" fmla="*/ 88 h 110"/>
              <a:gd name="T6" fmla="*/ 128 w 128"/>
              <a:gd name="T7" fmla="*/ 101 h 110"/>
              <a:gd name="T8" fmla="*/ 104 w 128"/>
              <a:gd name="T9" fmla="*/ 99 h 110"/>
              <a:gd name="T10" fmla="*/ 72 w 128"/>
              <a:gd name="T11" fmla="*/ 96 h 110"/>
              <a:gd name="T12" fmla="*/ 71 w 128"/>
              <a:gd name="T13" fmla="*/ 102 h 110"/>
              <a:gd name="T14" fmla="*/ 25 w 128"/>
              <a:gd name="T15" fmla="*/ 98 h 110"/>
              <a:gd name="T16" fmla="*/ 24 w 128"/>
              <a:gd name="T17" fmla="*/ 110 h 110"/>
              <a:gd name="T18" fmla="*/ 0 w 128"/>
              <a:gd name="T19" fmla="*/ 108 h 110"/>
              <a:gd name="T20" fmla="*/ 9 w 128"/>
              <a:gd name="T21" fmla="*/ 8 h 110"/>
              <a:gd name="T22" fmla="*/ 24 w 128"/>
              <a:gd name="T23" fmla="*/ 0 h 110"/>
              <a:gd name="T24" fmla="*/ 47 w 128"/>
              <a:gd name="T25" fmla="*/ 15 h 110"/>
              <a:gd name="T26" fmla="*/ 71 w 128"/>
              <a:gd name="T27" fmla="*/ 3 h 110"/>
              <a:gd name="T28" fmla="*/ 94 w 128"/>
              <a:gd name="T29" fmla="*/ 18 h 110"/>
              <a:gd name="T30" fmla="*/ 92 w 128"/>
              <a:gd name="T31" fmla="*/ 46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8" h="110">
                <a:moveTo>
                  <a:pt x="92" y="46"/>
                </a:moveTo>
                <a:lnTo>
                  <a:pt x="115" y="61"/>
                </a:lnTo>
                <a:lnTo>
                  <a:pt x="114" y="88"/>
                </a:lnTo>
                <a:lnTo>
                  <a:pt x="128" y="101"/>
                </a:lnTo>
                <a:lnTo>
                  <a:pt x="104" y="99"/>
                </a:lnTo>
                <a:lnTo>
                  <a:pt x="72" y="96"/>
                </a:lnTo>
                <a:lnTo>
                  <a:pt x="71" y="102"/>
                </a:lnTo>
                <a:lnTo>
                  <a:pt x="25" y="98"/>
                </a:lnTo>
                <a:lnTo>
                  <a:pt x="24" y="110"/>
                </a:lnTo>
                <a:lnTo>
                  <a:pt x="0" y="108"/>
                </a:lnTo>
                <a:lnTo>
                  <a:pt x="9" y="8"/>
                </a:lnTo>
                <a:lnTo>
                  <a:pt x="24" y="0"/>
                </a:lnTo>
                <a:lnTo>
                  <a:pt x="47" y="15"/>
                </a:lnTo>
                <a:lnTo>
                  <a:pt x="71" y="3"/>
                </a:lnTo>
                <a:lnTo>
                  <a:pt x="94" y="18"/>
                </a:lnTo>
                <a:lnTo>
                  <a:pt x="92" y="46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79" name="Freeform 1073" title="NM-1">
            <a:extLst>
              <a:ext uri="{FF2B5EF4-FFF2-40B4-BE49-F238E27FC236}">
                <a16:creationId xmlns:a16="http://schemas.microsoft.com/office/drawing/2014/main" id="{4849E047-8F15-5CB7-F217-C811C05EC63A}"/>
              </a:ext>
            </a:extLst>
          </p:cNvPr>
          <p:cNvSpPr>
            <a:spLocks/>
          </p:cNvSpPr>
          <p:nvPr/>
        </p:nvSpPr>
        <p:spPr bwMode="auto">
          <a:xfrm>
            <a:off x="3255889" y="4556705"/>
            <a:ext cx="144834" cy="100754"/>
          </a:xfrm>
          <a:custGeom>
            <a:avLst/>
            <a:gdLst>
              <a:gd name="T0" fmla="*/ 111 w 138"/>
              <a:gd name="T1" fmla="*/ 57 h 96"/>
              <a:gd name="T2" fmla="*/ 110 w 138"/>
              <a:gd name="T3" fmla="*/ 84 h 96"/>
              <a:gd name="T4" fmla="*/ 85 w 138"/>
              <a:gd name="T5" fmla="*/ 96 h 96"/>
              <a:gd name="T6" fmla="*/ 62 w 138"/>
              <a:gd name="T7" fmla="*/ 81 h 96"/>
              <a:gd name="T8" fmla="*/ 38 w 138"/>
              <a:gd name="T9" fmla="*/ 93 h 96"/>
              <a:gd name="T10" fmla="*/ 15 w 138"/>
              <a:gd name="T11" fmla="*/ 78 h 96"/>
              <a:gd name="T12" fmla="*/ 0 w 138"/>
              <a:gd name="T13" fmla="*/ 86 h 96"/>
              <a:gd name="T14" fmla="*/ 9 w 138"/>
              <a:gd name="T15" fmla="*/ 0 h 96"/>
              <a:gd name="T16" fmla="*/ 60 w 138"/>
              <a:gd name="T17" fmla="*/ 5 h 96"/>
              <a:gd name="T18" fmla="*/ 128 w 138"/>
              <a:gd name="T19" fmla="*/ 11 h 96"/>
              <a:gd name="T20" fmla="*/ 138 w 138"/>
              <a:gd name="T21" fmla="*/ 17 h 96"/>
              <a:gd name="T22" fmla="*/ 136 w 138"/>
              <a:gd name="T23" fmla="*/ 45 h 96"/>
              <a:gd name="T24" fmla="*/ 111 w 138"/>
              <a:gd name="T25" fmla="*/ 57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8" h="96">
                <a:moveTo>
                  <a:pt x="111" y="57"/>
                </a:moveTo>
                <a:lnTo>
                  <a:pt x="110" y="84"/>
                </a:lnTo>
                <a:lnTo>
                  <a:pt x="85" y="96"/>
                </a:lnTo>
                <a:lnTo>
                  <a:pt x="62" y="81"/>
                </a:lnTo>
                <a:lnTo>
                  <a:pt x="38" y="93"/>
                </a:lnTo>
                <a:lnTo>
                  <a:pt x="15" y="78"/>
                </a:lnTo>
                <a:lnTo>
                  <a:pt x="0" y="86"/>
                </a:lnTo>
                <a:lnTo>
                  <a:pt x="9" y="0"/>
                </a:lnTo>
                <a:lnTo>
                  <a:pt x="60" y="5"/>
                </a:lnTo>
                <a:lnTo>
                  <a:pt x="128" y="11"/>
                </a:lnTo>
                <a:lnTo>
                  <a:pt x="138" y="17"/>
                </a:lnTo>
                <a:lnTo>
                  <a:pt x="136" y="45"/>
                </a:lnTo>
                <a:lnTo>
                  <a:pt x="111" y="57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80" name="Freeform 1093" title="NY-26">
            <a:extLst>
              <a:ext uri="{FF2B5EF4-FFF2-40B4-BE49-F238E27FC236}">
                <a16:creationId xmlns:a16="http://schemas.microsoft.com/office/drawing/2014/main" id="{285FCC4A-E6A6-BF00-7F62-345935B8125E}"/>
              </a:ext>
            </a:extLst>
          </p:cNvPr>
          <p:cNvSpPr>
            <a:spLocks/>
          </p:cNvSpPr>
          <p:nvPr/>
        </p:nvSpPr>
        <p:spPr bwMode="auto">
          <a:xfrm>
            <a:off x="6113751" y="2442428"/>
            <a:ext cx="194125" cy="162172"/>
          </a:xfrm>
          <a:custGeom>
            <a:avLst/>
            <a:gdLst>
              <a:gd name="T0" fmla="*/ 90 w 132"/>
              <a:gd name="T1" fmla="*/ 37 h 129"/>
              <a:gd name="T2" fmla="*/ 98 w 132"/>
              <a:gd name="T3" fmla="*/ 63 h 129"/>
              <a:gd name="T4" fmla="*/ 125 w 132"/>
              <a:gd name="T5" fmla="*/ 70 h 129"/>
              <a:gd name="T6" fmla="*/ 132 w 132"/>
              <a:gd name="T7" fmla="*/ 96 h 129"/>
              <a:gd name="T8" fmla="*/ 113 w 132"/>
              <a:gd name="T9" fmla="*/ 116 h 129"/>
              <a:gd name="T10" fmla="*/ 87 w 132"/>
              <a:gd name="T11" fmla="*/ 109 h 129"/>
              <a:gd name="T12" fmla="*/ 68 w 132"/>
              <a:gd name="T13" fmla="*/ 129 h 129"/>
              <a:gd name="T14" fmla="*/ 41 w 132"/>
              <a:gd name="T15" fmla="*/ 122 h 129"/>
              <a:gd name="T16" fmla="*/ 34 w 132"/>
              <a:gd name="T17" fmla="*/ 96 h 129"/>
              <a:gd name="T18" fmla="*/ 7 w 132"/>
              <a:gd name="T19" fmla="*/ 89 h 129"/>
              <a:gd name="T20" fmla="*/ 0 w 132"/>
              <a:gd name="T21" fmla="*/ 63 h 129"/>
              <a:gd name="T22" fmla="*/ 19 w 132"/>
              <a:gd name="T23" fmla="*/ 43 h 129"/>
              <a:gd name="T24" fmla="*/ 11 w 132"/>
              <a:gd name="T25" fmla="*/ 17 h 129"/>
              <a:gd name="T26" fmla="*/ 9 w 132"/>
              <a:gd name="T27" fmla="*/ 17 h 129"/>
              <a:gd name="T28" fmla="*/ 60 w 132"/>
              <a:gd name="T29" fmla="*/ 0 h 129"/>
              <a:gd name="T30" fmla="*/ 57 w 132"/>
              <a:gd name="T31" fmla="*/ 4 h 129"/>
              <a:gd name="T32" fmla="*/ 64 w 132"/>
              <a:gd name="T33" fmla="*/ 30 h 129"/>
              <a:gd name="T34" fmla="*/ 90 w 132"/>
              <a:gd name="T35" fmla="*/ 37 h 129"/>
              <a:gd name="connsiteX0" fmla="*/ 9271 w 10000"/>
              <a:gd name="connsiteY0" fmla="*/ 0 h 11215"/>
              <a:gd name="connsiteX1" fmla="*/ 7424 w 10000"/>
              <a:gd name="connsiteY1" fmla="*/ 6099 h 11215"/>
              <a:gd name="connsiteX2" fmla="*/ 9470 w 10000"/>
              <a:gd name="connsiteY2" fmla="*/ 6641 h 11215"/>
              <a:gd name="connsiteX3" fmla="*/ 10000 w 10000"/>
              <a:gd name="connsiteY3" fmla="*/ 8657 h 11215"/>
              <a:gd name="connsiteX4" fmla="*/ 8561 w 10000"/>
              <a:gd name="connsiteY4" fmla="*/ 10207 h 11215"/>
              <a:gd name="connsiteX5" fmla="*/ 6591 w 10000"/>
              <a:gd name="connsiteY5" fmla="*/ 9665 h 11215"/>
              <a:gd name="connsiteX6" fmla="*/ 5152 w 10000"/>
              <a:gd name="connsiteY6" fmla="*/ 11215 h 11215"/>
              <a:gd name="connsiteX7" fmla="*/ 3106 w 10000"/>
              <a:gd name="connsiteY7" fmla="*/ 10672 h 11215"/>
              <a:gd name="connsiteX8" fmla="*/ 2576 w 10000"/>
              <a:gd name="connsiteY8" fmla="*/ 8657 h 11215"/>
              <a:gd name="connsiteX9" fmla="*/ 530 w 10000"/>
              <a:gd name="connsiteY9" fmla="*/ 8114 h 11215"/>
              <a:gd name="connsiteX10" fmla="*/ 0 w 10000"/>
              <a:gd name="connsiteY10" fmla="*/ 6099 h 11215"/>
              <a:gd name="connsiteX11" fmla="*/ 1439 w 10000"/>
              <a:gd name="connsiteY11" fmla="*/ 4548 h 11215"/>
              <a:gd name="connsiteX12" fmla="*/ 833 w 10000"/>
              <a:gd name="connsiteY12" fmla="*/ 2533 h 11215"/>
              <a:gd name="connsiteX13" fmla="*/ 682 w 10000"/>
              <a:gd name="connsiteY13" fmla="*/ 2533 h 11215"/>
              <a:gd name="connsiteX14" fmla="*/ 4545 w 10000"/>
              <a:gd name="connsiteY14" fmla="*/ 1215 h 11215"/>
              <a:gd name="connsiteX15" fmla="*/ 4318 w 10000"/>
              <a:gd name="connsiteY15" fmla="*/ 1525 h 11215"/>
              <a:gd name="connsiteX16" fmla="*/ 4848 w 10000"/>
              <a:gd name="connsiteY16" fmla="*/ 3541 h 11215"/>
              <a:gd name="connsiteX17" fmla="*/ 9271 w 10000"/>
              <a:gd name="connsiteY17" fmla="*/ 0 h 11215"/>
              <a:gd name="connsiteX0" fmla="*/ 9271 w 10000"/>
              <a:gd name="connsiteY0" fmla="*/ 372 h 11587"/>
              <a:gd name="connsiteX1" fmla="*/ 7424 w 10000"/>
              <a:gd name="connsiteY1" fmla="*/ 6471 h 11587"/>
              <a:gd name="connsiteX2" fmla="*/ 9470 w 10000"/>
              <a:gd name="connsiteY2" fmla="*/ 7013 h 11587"/>
              <a:gd name="connsiteX3" fmla="*/ 10000 w 10000"/>
              <a:gd name="connsiteY3" fmla="*/ 9029 h 11587"/>
              <a:gd name="connsiteX4" fmla="*/ 8561 w 10000"/>
              <a:gd name="connsiteY4" fmla="*/ 10579 h 11587"/>
              <a:gd name="connsiteX5" fmla="*/ 6591 w 10000"/>
              <a:gd name="connsiteY5" fmla="*/ 10037 h 11587"/>
              <a:gd name="connsiteX6" fmla="*/ 5152 w 10000"/>
              <a:gd name="connsiteY6" fmla="*/ 11587 h 11587"/>
              <a:gd name="connsiteX7" fmla="*/ 3106 w 10000"/>
              <a:gd name="connsiteY7" fmla="*/ 11044 h 11587"/>
              <a:gd name="connsiteX8" fmla="*/ 2576 w 10000"/>
              <a:gd name="connsiteY8" fmla="*/ 9029 h 11587"/>
              <a:gd name="connsiteX9" fmla="*/ 530 w 10000"/>
              <a:gd name="connsiteY9" fmla="*/ 8486 h 11587"/>
              <a:gd name="connsiteX10" fmla="*/ 0 w 10000"/>
              <a:gd name="connsiteY10" fmla="*/ 6471 h 11587"/>
              <a:gd name="connsiteX11" fmla="*/ 1439 w 10000"/>
              <a:gd name="connsiteY11" fmla="*/ 4920 h 11587"/>
              <a:gd name="connsiteX12" fmla="*/ 833 w 10000"/>
              <a:gd name="connsiteY12" fmla="*/ 2905 h 11587"/>
              <a:gd name="connsiteX13" fmla="*/ 682 w 10000"/>
              <a:gd name="connsiteY13" fmla="*/ 2905 h 11587"/>
              <a:gd name="connsiteX14" fmla="*/ 4545 w 10000"/>
              <a:gd name="connsiteY14" fmla="*/ 1587 h 11587"/>
              <a:gd name="connsiteX15" fmla="*/ 4318 w 10000"/>
              <a:gd name="connsiteY15" fmla="*/ 1897 h 11587"/>
              <a:gd name="connsiteX16" fmla="*/ 7056 w 10000"/>
              <a:gd name="connsiteY16" fmla="*/ 0 h 11587"/>
              <a:gd name="connsiteX17" fmla="*/ 9271 w 10000"/>
              <a:gd name="connsiteY17" fmla="*/ 372 h 11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000" h="11587">
                <a:moveTo>
                  <a:pt x="9271" y="372"/>
                </a:moveTo>
                <a:lnTo>
                  <a:pt x="7424" y="6471"/>
                </a:lnTo>
                <a:lnTo>
                  <a:pt x="9470" y="7013"/>
                </a:lnTo>
                <a:lnTo>
                  <a:pt x="10000" y="9029"/>
                </a:lnTo>
                <a:lnTo>
                  <a:pt x="8561" y="10579"/>
                </a:lnTo>
                <a:lnTo>
                  <a:pt x="6591" y="10037"/>
                </a:lnTo>
                <a:lnTo>
                  <a:pt x="5152" y="11587"/>
                </a:lnTo>
                <a:lnTo>
                  <a:pt x="3106" y="11044"/>
                </a:lnTo>
                <a:lnTo>
                  <a:pt x="2576" y="9029"/>
                </a:lnTo>
                <a:lnTo>
                  <a:pt x="530" y="8486"/>
                </a:lnTo>
                <a:lnTo>
                  <a:pt x="0" y="6471"/>
                </a:lnTo>
                <a:lnTo>
                  <a:pt x="1439" y="4920"/>
                </a:lnTo>
                <a:lnTo>
                  <a:pt x="833" y="2905"/>
                </a:lnTo>
                <a:lnTo>
                  <a:pt x="682" y="2905"/>
                </a:lnTo>
                <a:lnTo>
                  <a:pt x="4545" y="1587"/>
                </a:lnTo>
                <a:cubicBezTo>
                  <a:pt x="4469" y="1690"/>
                  <a:pt x="4394" y="1794"/>
                  <a:pt x="4318" y="1897"/>
                </a:cubicBezTo>
                <a:lnTo>
                  <a:pt x="7056" y="0"/>
                </a:lnTo>
                <a:lnTo>
                  <a:pt x="9271" y="372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81" name="Freeform 1092" title="NY-25">
            <a:extLst>
              <a:ext uri="{FF2B5EF4-FFF2-40B4-BE49-F238E27FC236}">
                <a16:creationId xmlns:a16="http://schemas.microsoft.com/office/drawing/2014/main" id="{A9ECB1E8-383A-6255-8B7B-E87E675C89BE}"/>
              </a:ext>
            </a:extLst>
          </p:cNvPr>
          <p:cNvSpPr>
            <a:spLocks/>
          </p:cNvSpPr>
          <p:nvPr/>
        </p:nvSpPr>
        <p:spPr bwMode="auto">
          <a:xfrm>
            <a:off x="6029789" y="2487053"/>
            <a:ext cx="126993" cy="179469"/>
          </a:xfrm>
          <a:custGeom>
            <a:avLst/>
            <a:gdLst>
              <a:gd name="T0" fmla="*/ 41 w 121"/>
              <a:gd name="T1" fmla="*/ 35 h 171"/>
              <a:gd name="T2" fmla="*/ 50 w 121"/>
              <a:gd name="T3" fmla="*/ 27 h 171"/>
              <a:gd name="T4" fmla="*/ 65 w 121"/>
              <a:gd name="T5" fmla="*/ 12 h 171"/>
              <a:gd name="T6" fmla="*/ 81 w 121"/>
              <a:gd name="T7" fmla="*/ 2 h 171"/>
              <a:gd name="T8" fmla="*/ 89 w 121"/>
              <a:gd name="T9" fmla="*/ 0 h 171"/>
              <a:gd name="T10" fmla="*/ 91 w 121"/>
              <a:gd name="T11" fmla="*/ 0 h 171"/>
              <a:gd name="T12" fmla="*/ 99 w 121"/>
              <a:gd name="T13" fmla="*/ 26 h 171"/>
              <a:gd name="T14" fmla="*/ 80 w 121"/>
              <a:gd name="T15" fmla="*/ 46 h 171"/>
              <a:gd name="T16" fmla="*/ 87 w 121"/>
              <a:gd name="T17" fmla="*/ 72 h 171"/>
              <a:gd name="T18" fmla="*/ 114 w 121"/>
              <a:gd name="T19" fmla="*/ 79 h 171"/>
              <a:gd name="T20" fmla="*/ 121 w 121"/>
              <a:gd name="T21" fmla="*/ 105 h 171"/>
              <a:gd name="T22" fmla="*/ 102 w 121"/>
              <a:gd name="T23" fmla="*/ 125 h 171"/>
              <a:gd name="T24" fmla="*/ 110 w 121"/>
              <a:gd name="T25" fmla="*/ 151 h 171"/>
              <a:gd name="T26" fmla="*/ 91 w 121"/>
              <a:gd name="T27" fmla="*/ 171 h 171"/>
              <a:gd name="T28" fmla="*/ 64 w 121"/>
              <a:gd name="T29" fmla="*/ 165 h 171"/>
              <a:gd name="T30" fmla="*/ 57 w 121"/>
              <a:gd name="T31" fmla="*/ 138 h 171"/>
              <a:gd name="T32" fmla="*/ 30 w 121"/>
              <a:gd name="T33" fmla="*/ 132 h 171"/>
              <a:gd name="T34" fmla="*/ 23 w 121"/>
              <a:gd name="T35" fmla="*/ 105 h 171"/>
              <a:gd name="T36" fmla="*/ 0 w 121"/>
              <a:gd name="T37" fmla="*/ 99 h 171"/>
              <a:gd name="T38" fmla="*/ 0 w 121"/>
              <a:gd name="T39" fmla="*/ 98 h 171"/>
              <a:gd name="T40" fmla="*/ 19 w 121"/>
              <a:gd name="T41" fmla="*/ 66 h 171"/>
              <a:gd name="T42" fmla="*/ 41 w 121"/>
              <a:gd name="T43" fmla="*/ 35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1" h="171">
                <a:moveTo>
                  <a:pt x="41" y="35"/>
                </a:moveTo>
                <a:lnTo>
                  <a:pt x="50" y="27"/>
                </a:lnTo>
                <a:lnTo>
                  <a:pt x="65" y="12"/>
                </a:lnTo>
                <a:lnTo>
                  <a:pt x="81" y="2"/>
                </a:lnTo>
                <a:lnTo>
                  <a:pt x="89" y="0"/>
                </a:lnTo>
                <a:lnTo>
                  <a:pt x="91" y="0"/>
                </a:lnTo>
                <a:lnTo>
                  <a:pt x="99" y="26"/>
                </a:lnTo>
                <a:lnTo>
                  <a:pt x="80" y="46"/>
                </a:lnTo>
                <a:lnTo>
                  <a:pt x="87" y="72"/>
                </a:lnTo>
                <a:lnTo>
                  <a:pt x="114" y="79"/>
                </a:lnTo>
                <a:lnTo>
                  <a:pt x="121" y="105"/>
                </a:lnTo>
                <a:lnTo>
                  <a:pt x="102" y="125"/>
                </a:lnTo>
                <a:lnTo>
                  <a:pt x="110" y="151"/>
                </a:lnTo>
                <a:lnTo>
                  <a:pt x="91" y="171"/>
                </a:lnTo>
                <a:lnTo>
                  <a:pt x="64" y="165"/>
                </a:lnTo>
                <a:lnTo>
                  <a:pt x="57" y="138"/>
                </a:lnTo>
                <a:lnTo>
                  <a:pt x="30" y="132"/>
                </a:lnTo>
                <a:lnTo>
                  <a:pt x="23" y="105"/>
                </a:lnTo>
                <a:lnTo>
                  <a:pt x="0" y="99"/>
                </a:lnTo>
                <a:lnTo>
                  <a:pt x="0" y="98"/>
                </a:lnTo>
                <a:lnTo>
                  <a:pt x="19" y="66"/>
                </a:lnTo>
                <a:lnTo>
                  <a:pt x="41" y="35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82" name="Freeform 1091" title="NY-24">
            <a:extLst>
              <a:ext uri="{FF2B5EF4-FFF2-40B4-BE49-F238E27FC236}">
                <a16:creationId xmlns:a16="http://schemas.microsoft.com/office/drawing/2014/main" id="{A0D9A61E-AC52-9B02-5512-9D403AA95AC2}"/>
              </a:ext>
            </a:extLst>
          </p:cNvPr>
          <p:cNvSpPr>
            <a:spLocks/>
          </p:cNvSpPr>
          <p:nvPr/>
        </p:nvSpPr>
        <p:spPr bwMode="auto">
          <a:xfrm>
            <a:off x="5978362" y="2590956"/>
            <a:ext cx="155329" cy="137487"/>
          </a:xfrm>
          <a:custGeom>
            <a:avLst/>
            <a:gdLst>
              <a:gd name="T0" fmla="*/ 72 w 148"/>
              <a:gd name="T1" fmla="*/ 6 h 131"/>
              <a:gd name="T2" fmla="*/ 79 w 148"/>
              <a:gd name="T3" fmla="*/ 33 h 131"/>
              <a:gd name="T4" fmla="*/ 106 w 148"/>
              <a:gd name="T5" fmla="*/ 39 h 131"/>
              <a:gd name="T6" fmla="*/ 113 w 148"/>
              <a:gd name="T7" fmla="*/ 66 h 131"/>
              <a:gd name="T8" fmla="*/ 140 w 148"/>
              <a:gd name="T9" fmla="*/ 72 h 131"/>
              <a:gd name="T10" fmla="*/ 148 w 148"/>
              <a:gd name="T11" fmla="*/ 98 h 131"/>
              <a:gd name="T12" fmla="*/ 129 w 148"/>
              <a:gd name="T13" fmla="*/ 118 h 131"/>
              <a:gd name="T14" fmla="*/ 102 w 148"/>
              <a:gd name="T15" fmla="*/ 111 h 131"/>
              <a:gd name="T16" fmla="*/ 83 w 148"/>
              <a:gd name="T17" fmla="*/ 131 h 131"/>
              <a:gd name="T18" fmla="*/ 57 w 148"/>
              <a:gd name="T19" fmla="*/ 124 h 131"/>
              <a:gd name="T20" fmla="*/ 49 w 148"/>
              <a:gd name="T21" fmla="*/ 98 h 131"/>
              <a:gd name="T22" fmla="*/ 22 w 148"/>
              <a:gd name="T23" fmla="*/ 92 h 131"/>
              <a:gd name="T24" fmla="*/ 8 w 148"/>
              <a:gd name="T25" fmla="*/ 106 h 131"/>
              <a:gd name="T26" fmla="*/ 5 w 148"/>
              <a:gd name="T27" fmla="*/ 105 h 131"/>
              <a:gd name="T28" fmla="*/ 0 w 148"/>
              <a:gd name="T29" fmla="*/ 96 h 131"/>
              <a:gd name="T30" fmla="*/ 6 w 148"/>
              <a:gd name="T31" fmla="*/ 75 h 131"/>
              <a:gd name="T32" fmla="*/ 17 w 148"/>
              <a:gd name="T33" fmla="*/ 63 h 131"/>
              <a:gd name="T34" fmla="*/ 30 w 148"/>
              <a:gd name="T35" fmla="*/ 49 h 131"/>
              <a:gd name="T36" fmla="*/ 47 w 148"/>
              <a:gd name="T37" fmla="*/ 26 h 131"/>
              <a:gd name="T38" fmla="*/ 49 w 148"/>
              <a:gd name="T39" fmla="*/ 0 h 131"/>
              <a:gd name="T40" fmla="*/ 72 w 148"/>
              <a:gd name="T41" fmla="*/ 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8" h="131">
                <a:moveTo>
                  <a:pt x="72" y="6"/>
                </a:moveTo>
                <a:lnTo>
                  <a:pt x="79" y="33"/>
                </a:lnTo>
                <a:lnTo>
                  <a:pt x="106" y="39"/>
                </a:lnTo>
                <a:lnTo>
                  <a:pt x="113" y="66"/>
                </a:lnTo>
                <a:lnTo>
                  <a:pt x="140" y="72"/>
                </a:lnTo>
                <a:lnTo>
                  <a:pt x="148" y="98"/>
                </a:lnTo>
                <a:lnTo>
                  <a:pt x="129" y="118"/>
                </a:lnTo>
                <a:lnTo>
                  <a:pt x="102" y="111"/>
                </a:lnTo>
                <a:lnTo>
                  <a:pt x="83" y="131"/>
                </a:lnTo>
                <a:lnTo>
                  <a:pt x="57" y="124"/>
                </a:lnTo>
                <a:lnTo>
                  <a:pt x="49" y="98"/>
                </a:lnTo>
                <a:lnTo>
                  <a:pt x="22" y="92"/>
                </a:lnTo>
                <a:lnTo>
                  <a:pt x="8" y="106"/>
                </a:lnTo>
                <a:lnTo>
                  <a:pt x="5" y="105"/>
                </a:lnTo>
                <a:lnTo>
                  <a:pt x="0" y="96"/>
                </a:lnTo>
                <a:lnTo>
                  <a:pt x="6" y="75"/>
                </a:lnTo>
                <a:lnTo>
                  <a:pt x="17" y="63"/>
                </a:lnTo>
                <a:lnTo>
                  <a:pt x="30" y="49"/>
                </a:lnTo>
                <a:lnTo>
                  <a:pt x="47" y="26"/>
                </a:lnTo>
                <a:lnTo>
                  <a:pt x="49" y="0"/>
                </a:lnTo>
                <a:lnTo>
                  <a:pt x="72" y="6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83" name="Freeform 1089" title="NY-23">
            <a:extLst>
              <a:ext uri="{FF2B5EF4-FFF2-40B4-BE49-F238E27FC236}">
                <a16:creationId xmlns:a16="http://schemas.microsoft.com/office/drawing/2014/main" id="{FE50A360-C248-0DB2-FB2B-AA48375593E6}"/>
              </a:ext>
            </a:extLst>
          </p:cNvPr>
          <p:cNvSpPr>
            <a:spLocks/>
          </p:cNvSpPr>
          <p:nvPr/>
        </p:nvSpPr>
        <p:spPr bwMode="auto">
          <a:xfrm rot="21217885">
            <a:off x="6147342" y="2487222"/>
            <a:ext cx="192169" cy="229850"/>
          </a:xfrm>
          <a:custGeom>
            <a:avLst/>
            <a:gdLst>
              <a:gd name="T0" fmla="*/ 19 w 145"/>
              <a:gd name="T1" fmla="*/ 26 h 112"/>
              <a:gd name="T2" fmla="*/ 45 w 145"/>
              <a:gd name="T3" fmla="*/ 33 h 112"/>
              <a:gd name="T4" fmla="*/ 64 w 145"/>
              <a:gd name="T5" fmla="*/ 13 h 112"/>
              <a:gd name="T6" fmla="*/ 91 w 145"/>
              <a:gd name="T7" fmla="*/ 19 h 112"/>
              <a:gd name="T8" fmla="*/ 110 w 145"/>
              <a:gd name="T9" fmla="*/ 0 h 112"/>
              <a:gd name="T10" fmla="*/ 127 w 145"/>
              <a:gd name="T11" fmla="*/ 4 h 112"/>
              <a:gd name="T12" fmla="*/ 126 w 145"/>
              <a:gd name="T13" fmla="*/ 18 h 112"/>
              <a:gd name="T14" fmla="*/ 122 w 145"/>
              <a:gd name="T15" fmla="*/ 38 h 112"/>
              <a:gd name="T16" fmla="*/ 129 w 145"/>
              <a:gd name="T17" fmla="*/ 52 h 112"/>
              <a:gd name="T18" fmla="*/ 139 w 145"/>
              <a:gd name="T19" fmla="*/ 61 h 112"/>
              <a:gd name="T20" fmla="*/ 145 w 145"/>
              <a:gd name="T21" fmla="*/ 75 h 112"/>
              <a:gd name="T22" fmla="*/ 145 w 145"/>
              <a:gd name="T23" fmla="*/ 82 h 112"/>
              <a:gd name="T24" fmla="*/ 132 w 145"/>
              <a:gd name="T25" fmla="*/ 79 h 112"/>
              <a:gd name="T26" fmla="*/ 114 w 145"/>
              <a:gd name="T27" fmla="*/ 99 h 112"/>
              <a:gd name="T28" fmla="*/ 87 w 145"/>
              <a:gd name="T29" fmla="*/ 92 h 112"/>
              <a:gd name="T30" fmla="*/ 68 w 145"/>
              <a:gd name="T31" fmla="*/ 112 h 112"/>
              <a:gd name="T32" fmla="*/ 41 w 145"/>
              <a:gd name="T33" fmla="*/ 105 h 112"/>
              <a:gd name="T34" fmla="*/ 34 w 145"/>
              <a:gd name="T35" fmla="*/ 79 h 112"/>
              <a:gd name="T36" fmla="*/ 8 w 145"/>
              <a:gd name="T37" fmla="*/ 72 h 112"/>
              <a:gd name="T38" fmla="*/ 0 w 145"/>
              <a:gd name="T39" fmla="*/ 46 h 112"/>
              <a:gd name="T40" fmla="*/ 19 w 145"/>
              <a:gd name="T41" fmla="*/ 2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5" h="112">
                <a:moveTo>
                  <a:pt x="19" y="26"/>
                </a:moveTo>
                <a:lnTo>
                  <a:pt x="45" y="33"/>
                </a:lnTo>
                <a:lnTo>
                  <a:pt x="64" y="13"/>
                </a:lnTo>
                <a:lnTo>
                  <a:pt x="91" y="19"/>
                </a:lnTo>
                <a:lnTo>
                  <a:pt x="110" y="0"/>
                </a:lnTo>
                <a:lnTo>
                  <a:pt x="127" y="4"/>
                </a:lnTo>
                <a:lnTo>
                  <a:pt x="126" y="18"/>
                </a:lnTo>
                <a:lnTo>
                  <a:pt x="122" y="38"/>
                </a:lnTo>
                <a:lnTo>
                  <a:pt x="129" y="52"/>
                </a:lnTo>
                <a:lnTo>
                  <a:pt x="139" y="61"/>
                </a:lnTo>
                <a:lnTo>
                  <a:pt x="145" y="75"/>
                </a:lnTo>
                <a:lnTo>
                  <a:pt x="145" y="82"/>
                </a:lnTo>
                <a:lnTo>
                  <a:pt x="132" y="79"/>
                </a:lnTo>
                <a:lnTo>
                  <a:pt x="114" y="99"/>
                </a:lnTo>
                <a:lnTo>
                  <a:pt x="87" y="92"/>
                </a:lnTo>
                <a:lnTo>
                  <a:pt x="68" y="112"/>
                </a:lnTo>
                <a:lnTo>
                  <a:pt x="41" y="105"/>
                </a:lnTo>
                <a:lnTo>
                  <a:pt x="34" y="79"/>
                </a:lnTo>
                <a:lnTo>
                  <a:pt x="8" y="72"/>
                </a:lnTo>
                <a:lnTo>
                  <a:pt x="0" y="46"/>
                </a:lnTo>
                <a:lnTo>
                  <a:pt x="19" y="26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84" name="Freeform 1088" title="NY-22">
            <a:extLst>
              <a:ext uri="{FF2B5EF4-FFF2-40B4-BE49-F238E27FC236}">
                <a16:creationId xmlns:a16="http://schemas.microsoft.com/office/drawing/2014/main" id="{D96EF089-C12D-4F80-7B9C-E6AFE24812DD}"/>
              </a:ext>
            </a:extLst>
          </p:cNvPr>
          <p:cNvSpPr>
            <a:spLocks/>
          </p:cNvSpPr>
          <p:nvPr/>
        </p:nvSpPr>
        <p:spPr bwMode="auto">
          <a:xfrm>
            <a:off x="6113750" y="2597253"/>
            <a:ext cx="114398" cy="152181"/>
          </a:xfrm>
          <a:custGeom>
            <a:avLst/>
            <a:gdLst>
              <a:gd name="T0" fmla="*/ 90 w 109"/>
              <a:gd name="T1" fmla="*/ 86 h 145"/>
              <a:gd name="T2" fmla="*/ 98 w 109"/>
              <a:gd name="T3" fmla="*/ 112 h 145"/>
              <a:gd name="T4" fmla="*/ 79 w 109"/>
              <a:gd name="T5" fmla="*/ 132 h 145"/>
              <a:gd name="T6" fmla="*/ 53 w 109"/>
              <a:gd name="T7" fmla="*/ 125 h 145"/>
              <a:gd name="T8" fmla="*/ 34 w 109"/>
              <a:gd name="T9" fmla="*/ 145 h 145"/>
              <a:gd name="T10" fmla="*/ 7 w 109"/>
              <a:gd name="T11" fmla="*/ 138 h 145"/>
              <a:gd name="T12" fmla="*/ 0 w 109"/>
              <a:gd name="T13" fmla="*/ 112 h 145"/>
              <a:gd name="T14" fmla="*/ 19 w 109"/>
              <a:gd name="T15" fmla="*/ 92 h 145"/>
              <a:gd name="T16" fmla="*/ 11 w 109"/>
              <a:gd name="T17" fmla="*/ 66 h 145"/>
              <a:gd name="T18" fmla="*/ 30 w 109"/>
              <a:gd name="T19" fmla="*/ 46 h 145"/>
              <a:gd name="T20" fmla="*/ 22 w 109"/>
              <a:gd name="T21" fmla="*/ 20 h 145"/>
              <a:gd name="T22" fmla="*/ 41 w 109"/>
              <a:gd name="T23" fmla="*/ 0 h 145"/>
              <a:gd name="T24" fmla="*/ 68 w 109"/>
              <a:gd name="T25" fmla="*/ 7 h 145"/>
              <a:gd name="T26" fmla="*/ 76 w 109"/>
              <a:gd name="T27" fmla="*/ 33 h 145"/>
              <a:gd name="T28" fmla="*/ 102 w 109"/>
              <a:gd name="T29" fmla="*/ 40 h 145"/>
              <a:gd name="T30" fmla="*/ 109 w 109"/>
              <a:gd name="T31" fmla="*/ 66 h 145"/>
              <a:gd name="T32" fmla="*/ 90 w 109"/>
              <a:gd name="T33" fmla="*/ 86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9" h="145">
                <a:moveTo>
                  <a:pt x="90" y="86"/>
                </a:moveTo>
                <a:lnTo>
                  <a:pt x="98" y="112"/>
                </a:lnTo>
                <a:lnTo>
                  <a:pt x="79" y="132"/>
                </a:lnTo>
                <a:lnTo>
                  <a:pt x="53" y="125"/>
                </a:lnTo>
                <a:lnTo>
                  <a:pt x="34" y="145"/>
                </a:lnTo>
                <a:lnTo>
                  <a:pt x="7" y="138"/>
                </a:lnTo>
                <a:lnTo>
                  <a:pt x="0" y="112"/>
                </a:lnTo>
                <a:lnTo>
                  <a:pt x="19" y="92"/>
                </a:lnTo>
                <a:lnTo>
                  <a:pt x="11" y="66"/>
                </a:lnTo>
                <a:lnTo>
                  <a:pt x="30" y="46"/>
                </a:lnTo>
                <a:lnTo>
                  <a:pt x="22" y="20"/>
                </a:lnTo>
                <a:lnTo>
                  <a:pt x="41" y="0"/>
                </a:lnTo>
                <a:lnTo>
                  <a:pt x="68" y="7"/>
                </a:lnTo>
                <a:lnTo>
                  <a:pt x="76" y="33"/>
                </a:lnTo>
                <a:lnTo>
                  <a:pt x="102" y="40"/>
                </a:lnTo>
                <a:lnTo>
                  <a:pt x="109" y="66"/>
                </a:lnTo>
                <a:lnTo>
                  <a:pt x="90" y="86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85" name="Freeform 1086" title="NY-21">
            <a:extLst>
              <a:ext uri="{FF2B5EF4-FFF2-40B4-BE49-F238E27FC236}">
                <a16:creationId xmlns:a16="http://schemas.microsoft.com/office/drawing/2014/main" id="{A8488BA9-A614-C860-E4C2-BA1A66D6D55A}"/>
              </a:ext>
            </a:extLst>
          </p:cNvPr>
          <p:cNvSpPr>
            <a:spLocks/>
          </p:cNvSpPr>
          <p:nvPr/>
        </p:nvSpPr>
        <p:spPr bwMode="auto">
          <a:xfrm>
            <a:off x="6041332" y="2707453"/>
            <a:ext cx="115448" cy="152181"/>
          </a:xfrm>
          <a:custGeom>
            <a:avLst/>
            <a:gdLst>
              <a:gd name="T0" fmla="*/ 31 w 110"/>
              <a:gd name="T1" fmla="*/ 46 h 145"/>
              <a:gd name="T2" fmla="*/ 23 w 110"/>
              <a:gd name="T3" fmla="*/ 20 h 145"/>
              <a:gd name="T4" fmla="*/ 42 w 110"/>
              <a:gd name="T5" fmla="*/ 0 h 145"/>
              <a:gd name="T6" fmla="*/ 69 w 110"/>
              <a:gd name="T7" fmla="*/ 7 h 145"/>
              <a:gd name="T8" fmla="*/ 76 w 110"/>
              <a:gd name="T9" fmla="*/ 33 h 145"/>
              <a:gd name="T10" fmla="*/ 103 w 110"/>
              <a:gd name="T11" fmla="*/ 40 h 145"/>
              <a:gd name="T12" fmla="*/ 110 w 110"/>
              <a:gd name="T13" fmla="*/ 66 h 145"/>
              <a:gd name="T14" fmla="*/ 91 w 110"/>
              <a:gd name="T15" fmla="*/ 86 h 145"/>
              <a:gd name="T16" fmla="*/ 99 w 110"/>
              <a:gd name="T17" fmla="*/ 112 h 145"/>
              <a:gd name="T18" fmla="*/ 80 w 110"/>
              <a:gd name="T19" fmla="*/ 132 h 145"/>
              <a:gd name="T20" fmla="*/ 53 w 110"/>
              <a:gd name="T21" fmla="*/ 125 h 145"/>
              <a:gd name="T22" fmla="*/ 35 w 110"/>
              <a:gd name="T23" fmla="*/ 145 h 145"/>
              <a:gd name="T24" fmla="*/ 8 w 110"/>
              <a:gd name="T25" fmla="*/ 138 h 145"/>
              <a:gd name="T26" fmla="*/ 0 w 110"/>
              <a:gd name="T27" fmla="*/ 112 h 145"/>
              <a:gd name="T28" fmla="*/ 19 w 110"/>
              <a:gd name="T29" fmla="*/ 93 h 145"/>
              <a:gd name="T30" fmla="*/ 12 w 110"/>
              <a:gd name="T31" fmla="*/ 66 h 145"/>
              <a:gd name="T32" fmla="*/ 31 w 110"/>
              <a:gd name="T33" fmla="*/ 46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0" h="145">
                <a:moveTo>
                  <a:pt x="31" y="46"/>
                </a:moveTo>
                <a:lnTo>
                  <a:pt x="23" y="20"/>
                </a:lnTo>
                <a:lnTo>
                  <a:pt x="42" y="0"/>
                </a:lnTo>
                <a:lnTo>
                  <a:pt x="69" y="7"/>
                </a:lnTo>
                <a:lnTo>
                  <a:pt x="76" y="33"/>
                </a:lnTo>
                <a:lnTo>
                  <a:pt x="103" y="40"/>
                </a:lnTo>
                <a:lnTo>
                  <a:pt x="110" y="66"/>
                </a:lnTo>
                <a:lnTo>
                  <a:pt x="91" y="86"/>
                </a:lnTo>
                <a:lnTo>
                  <a:pt x="99" y="112"/>
                </a:lnTo>
                <a:lnTo>
                  <a:pt x="80" y="132"/>
                </a:lnTo>
                <a:lnTo>
                  <a:pt x="53" y="125"/>
                </a:lnTo>
                <a:lnTo>
                  <a:pt x="35" y="145"/>
                </a:lnTo>
                <a:lnTo>
                  <a:pt x="8" y="138"/>
                </a:lnTo>
                <a:lnTo>
                  <a:pt x="0" y="112"/>
                </a:lnTo>
                <a:lnTo>
                  <a:pt x="19" y="93"/>
                </a:lnTo>
                <a:lnTo>
                  <a:pt x="12" y="66"/>
                </a:lnTo>
                <a:lnTo>
                  <a:pt x="31" y="46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86" name="Freeform 1079" title="NY-20">
            <a:extLst>
              <a:ext uri="{FF2B5EF4-FFF2-40B4-BE49-F238E27FC236}">
                <a16:creationId xmlns:a16="http://schemas.microsoft.com/office/drawing/2014/main" id="{1F0F2E98-C281-C594-ADEE-9D77A49AB529}"/>
              </a:ext>
            </a:extLst>
          </p:cNvPr>
          <p:cNvSpPr>
            <a:spLocks/>
          </p:cNvSpPr>
          <p:nvPr/>
        </p:nvSpPr>
        <p:spPr bwMode="auto">
          <a:xfrm>
            <a:off x="6280624" y="2639234"/>
            <a:ext cx="122794" cy="172122"/>
          </a:xfrm>
          <a:custGeom>
            <a:avLst/>
            <a:gdLst>
              <a:gd name="T0" fmla="*/ 34 w 117"/>
              <a:gd name="T1" fmla="*/ 145 h 164"/>
              <a:gd name="T2" fmla="*/ 7 w 117"/>
              <a:gd name="T3" fmla="*/ 138 h 164"/>
              <a:gd name="T4" fmla="*/ 0 w 117"/>
              <a:gd name="T5" fmla="*/ 111 h 164"/>
              <a:gd name="T6" fmla="*/ 19 w 117"/>
              <a:gd name="T7" fmla="*/ 92 h 164"/>
              <a:gd name="T8" fmla="*/ 11 w 117"/>
              <a:gd name="T9" fmla="*/ 65 h 164"/>
              <a:gd name="T10" fmla="*/ 30 w 117"/>
              <a:gd name="T11" fmla="*/ 46 h 164"/>
              <a:gd name="T12" fmla="*/ 23 w 117"/>
              <a:gd name="T13" fmla="*/ 20 h 164"/>
              <a:gd name="T14" fmla="*/ 41 w 117"/>
              <a:gd name="T15" fmla="*/ 0 h 164"/>
              <a:gd name="T16" fmla="*/ 54 w 117"/>
              <a:gd name="T17" fmla="*/ 3 h 164"/>
              <a:gd name="T18" fmla="*/ 54 w 117"/>
              <a:gd name="T19" fmla="*/ 17 h 164"/>
              <a:gd name="T20" fmla="*/ 62 w 117"/>
              <a:gd name="T21" fmla="*/ 31 h 164"/>
              <a:gd name="T22" fmla="*/ 67 w 117"/>
              <a:gd name="T23" fmla="*/ 28 h 164"/>
              <a:gd name="T24" fmla="*/ 71 w 117"/>
              <a:gd name="T25" fmla="*/ 21 h 164"/>
              <a:gd name="T26" fmla="*/ 78 w 117"/>
              <a:gd name="T27" fmla="*/ 22 h 164"/>
              <a:gd name="T28" fmla="*/ 91 w 117"/>
              <a:gd name="T29" fmla="*/ 69 h 164"/>
              <a:gd name="T30" fmla="*/ 101 w 117"/>
              <a:gd name="T31" fmla="*/ 112 h 164"/>
              <a:gd name="T32" fmla="*/ 108 w 117"/>
              <a:gd name="T33" fmla="*/ 139 h 164"/>
              <a:gd name="T34" fmla="*/ 117 w 117"/>
              <a:gd name="T35" fmla="*/ 156 h 164"/>
              <a:gd name="T36" fmla="*/ 117 w 117"/>
              <a:gd name="T37" fmla="*/ 161 h 164"/>
              <a:gd name="T38" fmla="*/ 113 w 117"/>
              <a:gd name="T39" fmla="*/ 164 h 164"/>
              <a:gd name="T40" fmla="*/ 87 w 117"/>
              <a:gd name="T41" fmla="*/ 158 h 164"/>
              <a:gd name="T42" fmla="*/ 79 w 117"/>
              <a:gd name="T43" fmla="*/ 131 h 164"/>
              <a:gd name="T44" fmla="*/ 53 w 117"/>
              <a:gd name="T45" fmla="*/ 125 h 164"/>
              <a:gd name="T46" fmla="*/ 34 w 117"/>
              <a:gd name="T47" fmla="*/ 145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7" h="164">
                <a:moveTo>
                  <a:pt x="34" y="145"/>
                </a:moveTo>
                <a:lnTo>
                  <a:pt x="7" y="138"/>
                </a:lnTo>
                <a:lnTo>
                  <a:pt x="0" y="111"/>
                </a:lnTo>
                <a:lnTo>
                  <a:pt x="19" y="92"/>
                </a:lnTo>
                <a:lnTo>
                  <a:pt x="11" y="65"/>
                </a:lnTo>
                <a:lnTo>
                  <a:pt x="30" y="46"/>
                </a:lnTo>
                <a:lnTo>
                  <a:pt x="23" y="20"/>
                </a:lnTo>
                <a:lnTo>
                  <a:pt x="41" y="0"/>
                </a:lnTo>
                <a:lnTo>
                  <a:pt x="54" y="3"/>
                </a:lnTo>
                <a:lnTo>
                  <a:pt x="54" y="17"/>
                </a:lnTo>
                <a:lnTo>
                  <a:pt x="62" y="31"/>
                </a:lnTo>
                <a:lnTo>
                  <a:pt x="67" y="28"/>
                </a:lnTo>
                <a:lnTo>
                  <a:pt x="71" y="21"/>
                </a:lnTo>
                <a:lnTo>
                  <a:pt x="78" y="22"/>
                </a:lnTo>
                <a:lnTo>
                  <a:pt x="91" y="69"/>
                </a:lnTo>
                <a:lnTo>
                  <a:pt x="101" y="112"/>
                </a:lnTo>
                <a:lnTo>
                  <a:pt x="108" y="139"/>
                </a:lnTo>
                <a:lnTo>
                  <a:pt x="117" y="156"/>
                </a:lnTo>
                <a:lnTo>
                  <a:pt x="117" y="161"/>
                </a:lnTo>
                <a:lnTo>
                  <a:pt x="113" y="164"/>
                </a:lnTo>
                <a:lnTo>
                  <a:pt x="87" y="158"/>
                </a:lnTo>
                <a:lnTo>
                  <a:pt x="79" y="131"/>
                </a:lnTo>
                <a:lnTo>
                  <a:pt x="53" y="125"/>
                </a:lnTo>
                <a:lnTo>
                  <a:pt x="34" y="145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87" name="Freeform 1087" title="NY-19">
            <a:extLst>
              <a:ext uri="{FF2B5EF4-FFF2-40B4-BE49-F238E27FC236}">
                <a16:creationId xmlns:a16="http://schemas.microsoft.com/office/drawing/2014/main" id="{05C6BEF2-9F90-AE47-29BF-670A7D8060DB}"/>
              </a:ext>
            </a:extLst>
          </p:cNvPr>
          <p:cNvSpPr>
            <a:spLocks/>
          </p:cNvSpPr>
          <p:nvPr/>
        </p:nvSpPr>
        <p:spPr bwMode="auto">
          <a:xfrm>
            <a:off x="6196663" y="2652878"/>
            <a:ext cx="115448" cy="152181"/>
          </a:xfrm>
          <a:custGeom>
            <a:avLst/>
            <a:gdLst>
              <a:gd name="T0" fmla="*/ 91 w 110"/>
              <a:gd name="T1" fmla="*/ 52 h 145"/>
              <a:gd name="T2" fmla="*/ 99 w 110"/>
              <a:gd name="T3" fmla="*/ 79 h 145"/>
              <a:gd name="T4" fmla="*/ 80 w 110"/>
              <a:gd name="T5" fmla="*/ 98 h 145"/>
              <a:gd name="T6" fmla="*/ 87 w 110"/>
              <a:gd name="T7" fmla="*/ 125 h 145"/>
              <a:gd name="T8" fmla="*/ 68 w 110"/>
              <a:gd name="T9" fmla="*/ 145 h 145"/>
              <a:gd name="T10" fmla="*/ 42 w 110"/>
              <a:gd name="T11" fmla="*/ 138 h 145"/>
              <a:gd name="T12" fmla="*/ 34 w 110"/>
              <a:gd name="T13" fmla="*/ 112 h 145"/>
              <a:gd name="T14" fmla="*/ 8 w 110"/>
              <a:gd name="T15" fmla="*/ 105 h 145"/>
              <a:gd name="T16" fmla="*/ 0 w 110"/>
              <a:gd name="T17" fmla="*/ 79 h 145"/>
              <a:gd name="T18" fmla="*/ 19 w 110"/>
              <a:gd name="T19" fmla="*/ 59 h 145"/>
              <a:gd name="T20" fmla="*/ 11 w 110"/>
              <a:gd name="T21" fmla="*/ 33 h 145"/>
              <a:gd name="T22" fmla="*/ 30 w 110"/>
              <a:gd name="T23" fmla="*/ 13 h 145"/>
              <a:gd name="T24" fmla="*/ 57 w 110"/>
              <a:gd name="T25" fmla="*/ 20 h 145"/>
              <a:gd name="T26" fmla="*/ 76 w 110"/>
              <a:gd name="T27" fmla="*/ 0 h 145"/>
              <a:gd name="T28" fmla="*/ 103 w 110"/>
              <a:gd name="T29" fmla="*/ 7 h 145"/>
              <a:gd name="T30" fmla="*/ 110 w 110"/>
              <a:gd name="T31" fmla="*/ 33 h 145"/>
              <a:gd name="T32" fmla="*/ 91 w 110"/>
              <a:gd name="T33" fmla="*/ 52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0" h="145">
                <a:moveTo>
                  <a:pt x="91" y="52"/>
                </a:moveTo>
                <a:lnTo>
                  <a:pt x="99" y="79"/>
                </a:lnTo>
                <a:lnTo>
                  <a:pt x="80" y="98"/>
                </a:lnTo>
                <a:lnTo>
                  <a:pt x="87" y="125"/>
                </a:lnTo>
                <a:lnTo>
                  <a:pt x="68" y="145"/>
                </a:lnTo>
                <a:lnTo>
                  <a:pt x="42" y="138"/>
                </a:lnTo>
                <a:lnTo>
                  <a:pt x="34" y="112"/>
                </a:lnTo>
                <a:lnTo>
                  <a:pt x="8" y="105"/>
                </a:lnTo>
                <a:lnTo>
                  <a:pt x="0" y="79"/>
                </a:lnTo>
                <a:lnTo>
                  <a:pt x="19" y="59"/>
                </a:lnTo>
                <a:lnTo>
                  <a:pt x="11" y="33"/>
                </a:lnTo>
                <a:lnTo>
                  <a:pt x="30" y="13"/>
                </a:lnTo>
                <a:lnTo>
                  <a:pt x="57" y="20"/>
                </a:lnTo>
                <a:lnTo>
                  <a:pt x="76" y="0"/>
                </a:lnTo>
                <a:lnTo>
                  <a:pt x="103" y="7"/>
                </a:lnTo>
                <a:lnTo>
                  <a:pt x="110" y="33"/>
                </a:lnTo>
                <a:lnTo>
                  <a:pt x="91" y="52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88" name="Freeform 1085" title="NY-18">
            <a:extLst>
              <a:ext uri="{FF2B5EF4-FFF2-40B4-BE49-F238E27FC236}">
                <a16:creationId xmlns:a16="http://schemas.microsoft.com/office/drawing/2014/main" id="{9CCB28FC-8F56-264A-4CBB-903FF29C8C48}"/>
              </a:ext>
            </a:extLst>
          </p:cNvPr>
          <p:cNvSpPr>
            <a:spLocks/>
          </p:cNvSpPr>
          <p:nvPr/>
        </p:nvSpPr>
        <p:spPr bwMode="auto">
          <a:xfrm>
            <a:off x="6136839" y="2728443"/>
            <a:ext cx="139587" cy="137487"/>
          </a:xfrm>
          <a:custGeom>
            <a:avLst/>
            <a:gdLst>
              <a:gd name="T0" fmla="*/ 99 w 133"/>
              <a:gd name="T1" fmla="*/ 66 h 131"/>
              <a:gd name="T2" fmla="*/ 125 w 133"/>
              <a:gd name="T3" fmla="*/ 73 h 131"/>
              <a:gd name="T4" fmla="*/ 133 w 133"/>
              <a:gd name="T5" fmla="*/ 99 h 131"/>
              <a:gd name="T6" fmla="*/ 114 w 133"/>
              <a:gd name="T7" fmla="*/ 118 h 131"/>
              <a:gd name="T8" fmla="*/ 87 w 133"/>
              <a:gd name="T9" fmla="*/ 112 h 131"/>
              <a:gd name="T10" fmla="*/ 68 w 133"/>
              <a:gd name="T11" fmla="*/ 131 h 131"/>
              <a:gd name="T12" fmla="*/ 42 w 133"/>
              <a:gd name="T13" fmla="*/ 125 h 131"/>
              <a:gd name="T14" fmla="*/ 35 w 133"/>
              <a:gd name="T15" fmla="*/ 99 h 131"/>
              <a:gd name="T16" fmla="*/ 8 w 133"/>
              <a:gd name="T17" fmla="*/ 92 h 131"/>
              <a:gd name="T18" fmla="*/ 0 w 133"/>
              <a:gd name="T19" fmla="*/ 66 h 131"/>
              <a:gd name="T20" fmla="*/ 19 w 133"/>
              <a:gd name="T21" fmla="*/ 46 h 131"/>
              <a:gd name="T22" fmla="*/ 12 w 133"/>
              <a:gd name="T23" fmla="*/ 20 h 131"/>
              <a:gd name="T24" fmla="*/ 31 w 133"/>
              <a:gd name="T25" fmla="*/ 0 h 131"/>
              <a:gd name="T26" fmla="*/ 57 w 133"/>
              <a:gd name="T27" fmla="*/ 7 h 131"/>
              <a:gd name="T28" fmla="*/ 65 w 133"/>
              <a:gd name="T29" fmla="*/ 33 h 131"/>
              <a:gd name="T30" fmla="*/ 91 w 133"/>
              <a:gd name="T31" fmla="*/ 40 h 131"/>
              <a:gd name="T32" fmla="*/ 99 w 133"/>
              <a:gd name="T33" fmla="*/ 6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3" h="131">
                <a:moveTo>
                  <a:pt x="99" y="66"/>
                </a:moveTo>
                <a:lnTo>
                  <a:pt x="125" y="73"/>
                </a:lnTo>
                <a:lnTo>
                  <a:pt x="133" y="99"/>
                </a:lnTo>
                <a:lnTo>
                  <a:pt x="114" y="118"/>
                </a:lnTo>
                <a:lnTo>
                  <a:pt x="87" y="112"/>
                </a:lnTo>
                <a:lnTo>
                  <a:pt x="68" y="131"/>
                </a:lnTo>
                <a:lnTo>
                  <a:pt x="42" y="125"/>
                </a:lnTo>
                <a:lnTo>
                  <a:pt x="35" y="99"/>
                </a:lnTo>
                <a:lnTo>
                  <a:pt x="8" y="92"/>
                </a:lnTo>
                <a:lnTo>
                  <a:pt x="0" y="66"/>
                </a:lnTo>
                <a:lnTo>
                  <a:pt x="19" y="46"/>
                </a:lnTo>
                <a:lnTo>
                  <a:pt x="12" y="20"/>
                </a:lnTo>
                <a:lnTo>
                  <a:pt x="31" y="0"/>
                </a:lnTo>
                <a:lnTo>
                  <a:pt x="57" y="7"/>
                </a:lnTo>
                <a:lnTo>
                  <a:pt x="65" y="33"/>
                </a:lnTo>
                <a:lnTo>
                  <a:pt x="91" y="40"/>
                </a:lnTo>
                <a:lnTo>
                  <a:pt x="99" y="66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89" name="Freeform 1078" title="NY-17">
            <a:extLst>
              <a:ext uri="{FF2B5EF4-FFF2-40B4-BE49-F238E27FC236}">
                <a16:creationId xmlns:a16="http://schemas.microsoft.com/office/drawing/2014/main" id="{6EABDA77-3156-A3F2-29CF-4CA9B0702041}"/>
              </a:ext>
            </a:extLst>
          </p:cNvPr>
          <p:cNvSpPr>
            <a:spLocks/>
          </p:cNvSpPr>
          <p:nvPr/>
        </p:nvSpPr>
        <p:spPr bwMode="auto">
          <a:xfrm>
            <a:off x="6268029" y="2770424"/>
            <a:ext cx="138537" cy="137487"/>
          </a:xfrm>
          <a:custGeom>
            <a:avLst/>
            <a:gdLst>
              <a:gd name="T0" fmla="*/ 129 w 132"/>
              <a:gd name="T1" fmla="*/ 36 h 131"/>
              <a:gd name="T2" fmla="*/ 132 w 132"/>
              <a:gd name="T3" fmla="*/ 114 h 131"/>
              <a:gd name="T4" fmla="*/ 122 w 132"/>
              <a:gd name="T5" fmla="*/ 111 h 131"/>
              <a:gd name="T6" fmla="*/ 103 w 132"/>
              <a:gd name="T7" fmla="*/ 131 h 131"/>
              <a:gd name="T8" fmla="*/ 76 w 132"/>
              <a:gd name="T9" fmla="*/ 124 h 131"/>
              <a:gd name="T10" fmla="*/ 68 w 132"/>
              <a:gd name="T11" fmla="*/ 98 h 131"/>
              <a:gd name="T12" fmla="*/ 42 w 132"/>
              <a:gd name="T13" fmla="*/ 91 h 131"/>
              <a:gd name="T14" fmla="*/ 35 w 132"/>
              <a:gd name="T15" fmla="*/ 65 h 131"/>
              <a:gd name="T16" fmla="*/ 8 w 132"/>
              <a:gd name="T17" fmla="*/ 59 h 131"/>
              <a:gd name="T18" fmla="*/ 0 w 132"/>
              <a:gd name="T19" fmla="*/ 33 h 131"/>
              <a:gd name="T20" fmla="*/ 19 w 132"/>
              <a:gd name="T21" fmla="*/ 13 h 131"/>
              <a:gd name="T22" fmla="*/ 46 w 132"/>
              <a:gd name="T23" fmla="*/ 20 h 131"/>
              <a:gd name="T24" fmla="*/ 65 w 132"/>
              <a:gd name="T25" fmla="*/ 0 h 131"/>
              <a:gd name="T26" fmla="*/ 91 w 132"/>
              <a:gd name="T27" fmla="*/ 6 h 131"/>
              <a:gd name="T28" fmla="*/ 99 w 132"/>
              <a:gd name="T29" fmla="*/ 33 h 131"/>
              <a:gd name="T30" fmla="*/ 125 w 132"/>
              <a:gd name="T31" fmla="*/ 39 h 131"/>
              <a:gd name="T32" fmla="*/ 129 w 132"/>
              <a:gd name="T33" fmla="*/ 36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2" h="131">
                <a:moveTo>
                  <a:pt x="129" y="36"/>
                </a:moveTo>
                <a:lnTo>
                  <a:pt x="132" y="114"/>
                </a:lnTo>
                <a:lnTo>
                  <a:pt x="122" y="111"/>
                </a:lnTo>
                <a:lnTo>
                  <a:pt x="103" y="131"/>
                </a:lnTo>
                <a:lnTo>
                  <a:pt x="76" y="124"/>
                </a:lnTo>
                <a:lnTo>
                  <a:pt x="68" y="98"/>
                </a:lnTo>
                <a:lnTo>
                  <a:pt x="42" y="91"/>
                </a:lnTo>
                <a:lnTo>
                  <a:pt x="35" y="65"/>
                </a:lnTo>
                <a:lnTo>
                  <a:pt x="8" y="59"/>
                </a:lnTo>
                <a:lnTo>
                  <a:pt x="0" y="33"/>
                </a:lnTo>
                <a:lnTo>
                  <a:pt x="19" y="13"/>
                </a:lnTo>
                <a:lnTo>
                  <a:pt x="46" y="20"/>
                </a:lnTo>
                <a:lnTo>
                  <a:pt x="65" y="0"/>
                </a:lnTo>
                <a:lnTo>
                  <a:pt x="91" y="6"/>
                </a:lnTo>
                <a:lnTo>
                  <a:pt x="99" y="33"/>
                </a:lnTo>
                <a:lnTo>
                  <a:pt x="125" y="39"/>
                </a:lnTo>
                <a:lnTo>
                  <a:pt x="129" y="36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90" name="Freeform 1082" title="NY-16">
            <a:extLst>
              <a:ext uri="{FF2B5EF4-FFF2-40B4-BE49-F238E27FC236}">
                <a16:creationId xmlns:a16="http://schemas.microsoft.com/office/drawing/2014/main" id="{70A3DBCA-3BD3-1225-BDF7-11496D388431}"/>
              </a:ext>
            </a:extLst>
          </p:cNvPr>
          <p:cNvSpPr>
            <a:spLocks/>
          </p:cNvSpPr>
          <p:nvPr/>
        </p:nvSpPr>
        <p:spPr bwMode="auto">
          <a:xfrm>
            <a:off x="6065472" y="2825000"/>
            <a:ext cx="151131" cy="117546"/>
          </a:xfrm>
          <a:custGeom>
            <a:avLst/>
            <a:gdLst>
              <a:gd name="T0" fmla="*/ 76 w 144"/>
              <a:gd name="T1" fmla="*/ 0 h 112"/>
              <a:gd name="T2" fmla="*/ 103 w 144"/>
              <a:gd name="T3" fmla="*/ 7 h 112"/>
              <a:gd name="T4" fmla="*/ 110 w 144"/>
              <a:gd name="T5" fmla="*/ 33 h 112"/>
              <a:gd name="T6" fmla="*/ 136 w 144"/>
              <a:gd name="T7" fmla="*/ 39 h 112"/>
              <a:gd name="T8" fmla="*/ 144 w 144"/>
              <a:gd name="T9" fmla="*/ 66 h 112"/>
              <a:gd name="T10" fmla="*/ 125 w 144"/>
              <a:gd name="T11" fmla="*/ 86 h 112"/>
              <a:gd name="T12" fmla="*/ 99 w 144"/>
              <a:gd name="T13" fmla="*/ 79 h 112"/>
              <a:gd name="T14" fmla="*/ 80 w 144"/>
              <a:gd name="T15" fmla="*/ 99 h 112"/>
              <a:gd name="T16" fmla="*/ 53 w 144"/>
              <a:gd name="T17" fmla="*/ 92 h 112"/>
              <a:gd name="T18" fmla="*/ 34 w 144"/>
              <a:gd name="T19" fmla="*/ 112 h 112"/>
              <a:gd name="T20" fmla="*/ 8 w 144"/>
              <a:gd name="T21" fmla="*/ 106 h 112"/>
              <a:gd name="T22" fmla="*/ 0 w 144"/>
              <a:gd name="T23" fmla="*/ 79 h 112"/>
              <a:gd name="T24" fmla="*/ 19 w 144"/>
              <a:gd name="T25" fmla="*/ 59 h 112"/>
              <a:gd name="T26" fmla="*/ 12 w 144"/>
              <a:gd name="T27" fmla="*/ 33 h 112"/>
              <a:gd name="T28" fmla="*/ 30 w 144"/>
              <a:gd name="T29" fmla="*/ 13 h 112"/>
              <a:gd name="T30" fmla="*/ 57 w 144"/>
              <a:gd name="T31" fmla="*/ 20 h 112"/>
              <a:gd name="T32" fmla="*/ 76 w 144"/>
              <a:gd name="T33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112">
                <a:moveTo>
                  <a:pt x="76" y="0"/>
                </a:moveTo>
                <a:lnTo>
                  <a:pt x="103" y="7"/>
                </a:lnTo>
                <a:lnTo>
                  <a:pt x="110" y="33"/>
                </a:lnTo>
                <a:lnTo>
                  <a:pt x="136" y="39"/>
                </a:lnTo>
                <a:lnTo>
                  <a:pt x="144" y="66"/>
                </a:lnTo>
                <a:lnTo>
                  <a:pt x="125" y="86"/>
                </a:lnTo>
                <a:lnTo>
                  <a:pt x="99" y="79"/>
                </a:lnTo>
                <a:lnTo>
                  <a:pt x="80" y="99"/>
                </a:lnTo>
                <a:lnTo>
                  <a:pt x="53" y="92"/>
                </a:lnTo>
                <a:lnTo>
                  <a:pt x="34" y="112"/>
                </a:lnTo>
                <a:lnTo>
                  <a:pt x="8" y="106"/>
                </a:lnTo>
                <a:lnTo>
                  <a:pt x="0" y="79"/>
                </a:lnTo>
                <a:lnTo>
                  <a:pt x="19" y="59"/>
                </a:lnTo>
                <a:lnTo>
                  <a:pt x="12" y="33"/>
                </a:lnTo>
                <a:lnTo>
                  <a:pt x="30" y="13"/>
                </a:lnTo>
                <a:lnTo>
                  <a:pt x="57" y="20"/>
                </a:lnTo>
                <a:lnTo>
                  <a:pt x="76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91" name="Freeform 1081" title="NY-15">
            <a:extLst>
              <a:ext uri="{FF2B5EF4-FFF2-40B4-BE49-F238E27FC236}">
                <a16:creationId xmlns:a16="http://schemas.microsoft.com/office/drawing/2014/main" id="{A94FFE4A-C321-87F6-F9EB-1F2DAAB56AD8}"/>
              </a:ext>
            </a:extLst>
          </p:cNvPr>
          <p:cNvSpPr>
            <a:spLocks/>
          </p:cNvSpPr>
          <p:nvPr/>
        </p:nvSpPr>
        <p:spPr bwMode="auto">
          <a:xfrm>
            <a:off x="6208207" y="2832346"/>
            <a:ext cx="139587" cy="137487"/>
          </a:xfrm>
          <a:custGeom>
            <a:avLst/>
            <a:gdLst>
              <a:gd name="T0" fmla="*/ 114 w 133"/>
              <a:gd name="T1" fmla="*/ 85 h 131"/>
              <a:gd name="T2" fmla="*/ 122 w 133"/>
              <a:gd name="T3" fmla="*/ 112 h 131"/>
              <a:gd name="T4" fmla="*/ 103 w 133"/>
              <a:gd name="T5" fmla="*/ 131 h 131"/>
              <a:gd name="T6" fmla="*/ 76 w 133"/>
              <a:gd name="T7" fmla="*/ 125 h 131"/>
              <a:gd name="T8" fmla="*/ 69 w 133"/>
              <a:gd name="T9" fmla="*/ 99 h 131"/>
              <a:gd name="T10" fmla="*/ 42 w 133"/>
              <a:gd name="T11" fmla="*/ 92 h 131"/>
              <a:gd name="T12" fmla="*/ 35 w 133"/>
              <a:gd name="T13" fmla="*/ 65 h 131"/>
              <a:gd name="T14" fmla="*/ 8 w 133"/>
              <a:gd name="T15" fmla="*/ 59 h 131"/>
              <a:gd name="T16" fmla="*/ 0 w 133"/>
              <a:gd name="T17" fmla="*/ 32 h 131"/>
              <a:gd name="T18" fmla="*/ 19 w 133"/>
              <a:gd name="T19" fmla="*/ 13 h 131"/>
              <a:gd name="T20" fmla="*/ 46 w 133"/>
              <a:gd name="T21" fmla="*/ 19 h 131"/>
              <a:gd name="T22" fmla="*/ 65 w 133"/>
              <a:gd name="T23" fmla="*/ 0 h 131"/>
              <a:gd name="T24" fmla="*/ 92 w 133"/>
              <a:gd name="T25" fmla="*/ 6 h 131"/>
              <a:gd name="T26" fmla="*/ 99 w 133"/>
              <a:gd name="T27" fmla="*/ 32 h 131"/>
              <a:gd name="T28" fmla="*/ 125 w 133"/>
              <a:gd name="T29" fmla="*/ 39 h 131"/>
              <a:gd name="T30" fmla="*/ 133 w 133"/>
              <a:gd name="T31" fmla="*/ 65 h 131"/>
              <a:gd name="T32" fmla="*/ 114 w 133"/>
              <a:gd name="T33" fmla="*/ 8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3" h="131">
                <a:moveTo>
                  <a:pt x="114" y="85"/>
                </a:moveTo>
                <a:lnTo>
                  <a:pt x="122" y="112"/>
                </a:lnTo>
                <a:lnTo>
                  <a:pt x="103" y="131"/>
                </a:lnTo>
                <a:lnTo>
                  <a:pt x="76" y="125"/>
                </a:lnTo>
                <a:lnTo>
                  <a:pt x="69" y="99"/>
                </a:lnTo>
                <a:lnTo>
                  <a:pt x="42" y="92"/>
                </a:lnTo>
                <a:lnTo>
                  <a:pt x="35" y="65"/>
                </a:lnTo>
                <a:lnTo>
                  <a:pt x="8" y="59"/>
                </a:lnTo>
                <a:lnTo>
                  <a:pt x="0" y="32"/>
                </a:lnTo>
                <a:lnTo>
                  <a:pt x="19" y="13"/>
                </a:lnTo>
                <a:lnTo>
                  <a:pt x="46" y="19"/>
                </a:lnTo>
                <a:lnTo>
                  <a:pt x="65" y="0"/>
                </a:lnTo>
                <a:lnTo>
                  <a:pt x="92" y="6"/>
                </a:lnTo>
                <a:lnTo>
                  <a:pt x="99" y="32"/>
                </a:lnTo>
                <a:lnTo>
                  <a:pt x="125" y="39"/>
                </a:lnTo>
                <a:lnTo>
                  <a:pt x="133" y="65"/>
                </a:lnTo>
                <a:lnTo>
                  <a:pt x="114" y="85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92" name="Freeform 1080" title="NY-14">
            <a:extLst>
              <a:ext uri="{FF2B5EF4-FFF2-40B4-BE49-F238E27FC236}">
                <a16:creationId xmlns:a16="http://schemas.microsoft.com/office/drawing/2014/main" id="{79FB692F-E804-B793-3686-B4ADBB793F93}"/>
              </a:ext>
            </a:extLst>
          </p:cNvPr>
          <p:cNvSpPr>
            <a:spLocks/>
          </p:cNvSpPr>
          <p:nvPr/>
        </p:nvSpPr>
        <p:spPr bwMode="auto">
          <a:xfrm>
            <a:off x="6101155" y="2894268"/>
            <a:ext cx="151131" cy="120695"/>
          </a:xfrm>
          <a:custGeom>
            <a:avLst/>
            <a:gdLst>
              <a:gd name="T0" fmla="*/ 110 w 144"/>
              <a:gd name="T1" fmla="*/ 0 h 115"/>
              <a:gd name="T2" fmla="*/ 137 w 144"/>
              <a:gd name="T3" fmla="*/ 6 h 115"/>
              <a:gd name="T4" fmla="*/ 144 w 144"/>
              <a:gd name="T5" fmla="*/ 33 h 115"/>
              <a:gd name="T6" fmla="*/ 125 w 144"/>
              <a:gd name="T7" fmla="*/ 53 h 115"/>
              <a:gd name="T8" fmla="*/ 133 w 144"/>
              <a:gd name="T9" fmla="*/ 79 h 115"/>
              <a:gd name="T10" fmla="*/ 114 w 144"/>
              <a:gd name="T11" fmla="*/ 98 h 115"/>
              <a:gd name="T12" fmla="*/ 87 w 144"/>
              <a:gd name="T13" fmla="*/ 92 h 115"/>
              <a:gd name="T14" fmla="*/ 81 w 144"/>
              <a:gd name="T15" fmla="*/ 99 h 115"/>
              <a:gd name="T16" fmla="*/ 33 w 144"/>
              <a:gd name="T17" fmla="*/ 115 h 115"/>
              <a:gd name="T18" fmla="*/ 42 w 144"/>
              <a:gd name="T19" fmla="*/ 105 h 115"/>
              <a:gd name="T20" fmla="*/ 34 w 144"/>
              <a:gd name="T21" fmla="*/ 79 h 115"/>
              <a:gd name="T22" fmla="*/ 8 w 144"/>
              <a:gd name="T23" fmla="*/ 72 h 115"/>
              <a:gd name="T24" fmla="*/ 0 w 144"/>
              <a:gd name="T25" fmla="*/ 46 h 115"/>
              <a:gd name="T26" fmla="*/ 19 w 144"/>
              <a:gd name="T27" fmla="*/ 26 h 115"/>
              <a:gd name="T28" fmla="*/ 46 w 144"/>
              <a:gd name="T29" fmla="*/ 33 h 115"/>
              <a:gd name="T30" fmla="*/ 65 w 144"/>
              <a:gd name="T31" fmla="*/ 13 h 115"/>
              <a:gd name="T32" fmla="*/ 91 w 144"/>
              <a:gd name="T33" fmla="*/ 20 h 115"/>
              <a:gd name="T34" fmla="*/ 110 w 144"/>
              <a:gd name="T35" fmla="*/ 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4" h="115">
                <a:moveTo>
                  <a:pt x="110" y="0"/>
                </a:moveTo>
                <a:lnTo>
                  <a:pt x="137" y="6"/>
                </a:lnTo>
                <a:lnTo>
                  <a:pt x="144" y="33"/>
                </a:lnTo>
                <a:lnTo>
                  <a:pt x="125" y="53"/>
                </a:lnTo>
                <a:lnTo>
                  <a:pt x="133" y="79"/>
                </a:lnTo>
                <a:lnTo>
                  <a:pt x="114" y="98"/>
                </a:lnTo>
                <a:lnTo>
                  <a:pt x="87" y="92"/>
                </a:lnTo>
                <a:lnTo>
                  <a:pt x="81" y="99"/>
                </a:lnTo>
                <a:lnTo>
                  <a:pt x="33" y="115"/>
                </a:lnTo>
                <a:lnTo>
                  <a:pt x="42" y="105"/>
                </a:lnTo>
                <a:lnTo>
                  <a:pt x="34" y="79"/>
                </a:lnTo>
                <a:lnTo>
                  <a:pt x="8" y="72"/>
                </a:lnTo>
                <a:lnTo>
                  <a:pt x="0" y="46"/>
                </a:lnTo>
                <a:lnTo>
                  <a:pt x="19" y="26"/>
                </a:lnTo>
                <a:lnTo>
                  <a:pt x="46" y="33"/>
                </a:lnTo>
                <a:lnTo>
                  <a:pt x="65" y="13"/>
                </a:lnTo>
                <a:lnTo>
                  <a:pt x="91" y="20"/>
                </a:lnTo>
                <a:lnTo>
                  <a:pt x="110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93" name="Freeform 1076" title="NY-13">
            <a:extLst>
              <a:ext uri="{FF2B5EF4-FFF2-40B4-BE49-F238E27FC236}">
                <a16:creationId xmlns:a16="http://schemas.microsoft.com/office/drawing/2014/main" id="{719DB2EF-415F-EA32-3ACC-90DE39B38606}"/>
              </a:ext>
            </a:extLst>
          </p:cNvPr>
          <p:cNvSpPr>
            <a:spLocks/>
          </p:cNvSpPr>
          <p:nvPr/>
        </p:nvSpPr>
        <p:spPr bwMode="auto">
          <a:xfrm>
            <a:off x="6316306" y="2886922"/>
            <a:ext cx="112299" cy="152181"/>
          </a:xfrm>
          <a:custGeom>
            <a:avLst/>
            <a:gdLst>
              <a:gd name="T0" fmla="*/ 87 w 107"/>
              <a:gd name="T1" fmla="*/ 38 h 145"/>
              <a:gd name="T2" fmla="*/ 107 w 107"/>
              <a:gd name="T3" fmla="*/ 130 h 145"/>
              <a:gd name="T4" fmla="*/ 87 w 107"/>
              <a:gd name="T5" fmla="*/ 125 h 145"/>
              <a:gd name="T6" fmla="*/ 68 w 107"/>
              <a:gd name="T7" fmla="*/ 145 h 145"/>
              <a:gd name="T8" fmla="*/ 41 w 107"/>
              <a:gd name="T9" fmla="*/ 138 h 145"/>
              <a:gd name="T10" fmla="*/ 34 w 107"/>
              <a:gd name="T11" fmla="*/ 112 h 145"/>
              <a:gd name="T12" fmla="*/ 7 w 107"/>
              <a:gd name="T13" fmla="*/ 105 h 145"/>
              <a:gd name="T14" fmla="*/ 0 w 107"/>
              <a:gd name="T15" fmla="*/ 79 h 145"/>
              <a:gd name="T16" fmla="*/ 19 w 107"/>
              <a:gd name="T17" fmla="*/ 60 h 145"/>
              <a:gd name="T18" fmla="*/ 11 w 107"/>
              <a:gd name="T19" fmla="*/ 33 h 145"/>
              <a:gd name="T20" fmla="*/ 30 w 107"/>
              <a:gd name="T21" fmla="*/ 13 h 145"/>
              <a:gd name="T22" fmla="*/ 57 w 107"/>
              <a:gd name="T23" fmla="*/ 20 h 145"/>
              <a:gd name="T24" fmla="*/ 76 w 107"/>
              <a:gd name="T25" fmla="*/ 0 h 145"/>
              <a:gd name="T26" fmla="*/ 86 w 107"/>
              <a:gd name="T27" fmla="*/ 3 h 145"/>
              <a:gd name="T28" fmla="*/ 87 w 107"/>
              <a:gd name="T29" fmla="*/ 38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7" h="145">
                <a:moveTo>
                  <a:pt x="87" y="38"/>
                </a:moveTo>
                <a:lnTo>
                  <a:pt x="107" y="130"/>
                </a:lnTo>
                <a:lnTo>
                  <a:pt x="87" y="125"/>
                </a:lnTo>
                <a:lnTo>
                  <a:pt x="68" y="145"/>
                </a:lnTo>
                <a:lnTo>
                  <a:pt x="41" y="138"/>
                </a:lnTo>
                <a:lnTo>
                  <a:pt x="34" y="112"/>
                </a:lnTo>
                <a:lnTo>
                  <a:pt x="7" y="105"/>
                </a:lnTo>
                <a:lnTo>
                  <a:pt x="0" y="79"/>
                </a:lnTo>
                <a:lnTo>
                  <a:pt x="19" y="60"/>
                </a:lnTo>
                <a:lnTo>
                  <a:pt x="11" y="33"/>
                </a:lnTo>
                <a:lnTo>
                  <a:pt x="30" y="13"/>
                </a:lnTo>
                <a:lnTo>
                  <a:pt x="57" y="20"/>
                </a:lnTo>
                <a:lnTo>
                  <a:pt x="76" y="0"/>
                </a:lnTo>
                <a:lnTo>
                  <a:pt x="86" y="3"/>
                </a:lnTo>
                <a:lnTo>
                  <a:pt x="87" y="38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94" name="Freeform 1077" title="NY-12">
            <a:extLst>
              <a:ext uri="{FF2B5EF4-FFF2-40B4-BE49-F238E27FC236}">
                <a16:creationId xmlns:a16="http://schemas.microsoft.com/office/drawing/2014/main" id="{2677F983-9955-816C-0C92-3B7DC99DCD98}"/>
              </a:ext>
            </a:extLst>
          </p:cNvPr>
          <p:cNvSpPr>
            <a:spLocks/>
          </p:cNvSpPr>
          <p:nvPr/>
        </p:nvSpPr>
        <p:spPr bwMode="auto">
          <a:xfrm>
            <a:off x="6186165" y="2928903"/>
            <a:ext cx="137487" cy="157429"/>
          </a:xfrm>
          <a:custGeom>
            <a:avLst/>
            <a:gdLst>
              <a:gd name="T0" fmla="*/ 113 w 131"/>
              <a:gd name="T1" fmla="*/ 85 h 150"/>
              <a:gd name="T2" fmla="*/ 120 w 131"/>
              <a:gd name="T3" fmla="*/ 112 h 150"/>
              <a:gd name="T4" fmla="*/ 101 w 131"/>
              <a:gd name="T5" fmla="*/ 131 h 150"/>
              <a:gd name="T6" fmla="*/ 107 w 131"/>
              <a:gd name="T7" fmla="*/ 150 h 150"/>
              <a:gd name="T8" fmla="*/ 102 w 131"/>
              <a:gd name="T9" fmla="*/ 150 h 150"/>
              <a:gd name="T10" fmla="*/ 102 w 131"/>
              <a:gd name="T11" fmla="*/ 145 h 150"/>
              <a:gd name="T12" fmla="*/ 94 w 131"/>
              <a:gd name="T13" fmla="*/ 138 h 150"/>
              <a:gd name="T14" fmla="*/ 83 w 131"/>
              <a:gd name="T15" fmla="*/ 136 h 150"/>
              <a:gd name="T16" fmla="*/ 75 w 131"/>
              <a:gd name="T17" fmla="*/ 134 h 150"/>
              <a:gd name="T18" fmla="*/ 63 w 131"/>
              <a:gd name="T19" fmla="*/ 124 h 150"/>
              <a:gd name="T20" fmla="*/ 55 w 131"/>
              <a:gd name="T21" fmla="*/ 116 h 150"/>
              <a:gd name="T22" fmla="*/ 46 w 131"/>
              <a:gd name="T23" fmla="*/ 98 h 150"/>
              <a:gd name="T24" fmla="*/ 43 w 131"/>
              <a:gd name="T25" fmla="*/ 87 h 150"/>
              <a:gd name="T26" fmla="*/ 31 w 131"/>
              <a:gd name="T27" fmla="*/ 83 h 150"/>
              <a:gd name="T28" fmla="*/ 20 w 131"/>
              <a:gd name="T29" fmla="*/ 82 h 150"/>
              <a:gd name="T30" fmla="*/ 10 w 131"/>
              <a:gd name="T31" fmla="*/ 73 h 150"/>
              <a:gd name="T32" fmla="*/ 5 w 131"/>
              <a:gd name="T33" fmla="*/ 64 h 150"/>
              <a:gd name="T34" fmla="*/ 0 w 131"/>
              <a:gd name="T35" fmla="*/ 66 h 150"/>
              <a:gd name="T36" fmla="*/ 6 w 131"/>
              <a:gd name="T37" fmla="*/ 59 h 150"/>
              <a:gd name="T38" fmla="*/ 33 w 131"/>
              <a:gd name="T39" fmla="*/ 65 h 150"/>
              <a:gd name="T40" fmla="*/ 52 w 131"/>
              <a:gd name="T41" fmla="*/ 46 h 150"/>
              <a:gd name="T42" fmla="*/ 44 w 131"/>
              <a:gd name="T43" fmla="*/ 20 h 150"/>
              <a:gd name="T44" fmla="*/ 63 w 131"/>
              <a:gd name="T45" fmla="*/ 0 h 150"/>
              <a:gd name="T46" fmla="*/ 90 w 131"/>
              <a:gd name="T47" fmla="*/ 7 h 150"/>
              <a:gd name="T48" fmla="*/ 97 w 131"/>
              <a:gd name="T49" fmla="*/ 33 h 150"/>
              <a:gd name="T50" fmla="*/ 124 w 131"/>
              <a:gd name="T51" fmla="*/ 39 h 150"/>
              <a:gd name="T52" fmla="*/ 131 w 131"/>
              <a:gd name="T53" fmla="*/ 65 h 150"/>
              <a:gd name="T54" fmla="*/ 113 w 131"/>
              <a:gd name="T55" fmla="*/ 85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1" h="150">
                <a:moveTo>
                  <a:pt x="113" y="85"/>
                </a:moveTo>
                <a:lnTo>
                  <a:pt x="120" y="112"/>
                </a:lnTo>
                <a:lnTo>
                  <a:pt x="101" y="131"/>
                </a:lnTo>
                <a:lnTo>
                  <a:pt x="107" y="150"/>
                </a:lnTo>
                <a:lnTo>
                  <a:pt x="102" y="150"/>
                </a:lnTo>
                <a:lnTo>
                  <a:pt x="102" y="145"/>
                </a:lnTo>
                <a:lnTo>
                  <a:pt x="94" y="138"/>
                </a:lnTo>
                <a:lnTo>
                  <a:pt x="83" y="136"/>
                </a:lnTo>
                <a:lnTo>
                  <a:pt x="75" y="134"/>
                </a:lnTo>
                <a:lnTo>
                  <a:pt x="63" y="124"/>
                </a:lnTo>
                <a:lnTo>
                  <a:pt x="55" y="116"/>
                </a:lnTo>
                <a:lnTo>
                  <a:pt x="46" y="98"/>
                </a:lnTo>
                <a:lnTo>
                  <a:pt x="43" y="87"/>
                </a:lnTo>
                <a:lnTo>
                  <a:pt x="31" y="83"/>
                </a:lnTo>
                <a:lnTo>
                  <a:pt x="20" y="82"/>
                </a:lnTo>
                <a:lnTo>
                  <a:pt x="10" y="73"/>
                </a:lnTo>
                <a:lnTo>
                  <a:pt x="5" y="64"/>
                </a:lnTo>
                <a:lnTo>
                  <a:pt x="0" y="66"/>
                </a:lnTo>
                <a:lnTo>
                  <a:pt x="6" y="59"/>
                </a:lnTo>
                <a:lnTo>
                  <a:pt x="33" y="65"/>
                </a:lnTo>
                <a:lnTo>
                  <a:pt x="52" y="46"/>
                </a:lnTo>
                <a:lnTo>
                  <a:pt x="44" y="20"/>
                </a:lnTo>
                <a:lnTo>
                  <a:pt x="63" y="0"/>
                </a:lnTo>
                <a:lnTo>
                  <a:pt x="90" y="7"/>
                </a:lnTo>
                <a:lnTo>
                  <a:pt x="97" y="33"/>
                </a:lnTo>
                <a:lnTo>
                  <a:pt x="124" y="39"/>
                </a:lnTo>
                <a:lnTo>
                  <a:pt x="131" y="65"/>
                </a:lnTo>
                <a:lnTo>
                  <a:pt x="113" y="85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95" name="Freeform 1075" title="NY-11">
            <a:extLst>
              <a:ext uri="{FF2B5EF4-FFF2-40B4-BE49-F238E27FC236}">
                <a16:creationId xmlns:a16="http://schemas.microsoft.com/office/drawing/2014/main" id="{1962259E-C0E0-4CF9-5E27-A2226C73D225}"/>
              </a:ext>
            </a:extLst>
          </p:cNvPr>
          <p:cNvSpPr>
            <a:spLocks/>
          </p:cNvSpPr>
          <p:nvPr/>
        </p:nvSpPr>
        <p:spPr bwMode="auto">
          <a:xfrm>
            <a:off x="6292168" y="2997122"/>
            <a:ext cx="154280" cy="123844"/>
          </a:xfrm>
          <a:custGeom>
            <a:avLst/>
            <a:gdLst>
              <a:gd name="T0" fmla="*/ 30 w 147"/>
              <a:gd name="T1" fmla="*/ 0 h 118"/>
              <a:gd name="T2" fmla="*/ 57 w 147"/>
              <a:gd name="T3" fmla="*/ 7 h 118"/>
              <a:gd name="T4" fmla="*/ 64 w 147"/>
              <a:gd name="T5" fmla="*/ 33 h 118"/>
              <a:gd name="T6" fmla="*/ 91 w 147"/>
              <a:gd name="T7" fmla="*/ 40 h 118"/>
              <a:gd name="T8" fmla="*/ 110 w 147"/>
              <a:gd name="T9" fmla="*/ 20 h 118"/>
              <a:gd name="T10" fmla="*/ 130 w 147"/>
              <a:gd name="T11" fmla="*/ 25 h 118"/>
              <a:gd name="T12" fmla="*/ 135 w 147"/>
              <a:gd name="T13" fmla="*/ 50 h 118"/>
              <a:gd name="T14" fmla="*/ 147 w 147"/>
              <a:gd name="T15" fmla="*/ 65 h 118"/>
              <a:gd name="T16" fmla="*/ 127 w 147"/>
              <a:gd name="T17" fmla="*/ 86 h 118"/>
              <a:gd name="T18" fmla="*/ 136 w 147"/>
              <a:gd name="T19" fmla="*/ 100 h 118"/>
              <a:gd name="T20" fmla="*/ 132 w 147"/>
              <a:gd name="T21" fmla="*/ 99 h 118"/>
              <a:gd name="T22" fmla="*/ 115 w 147"/>
              <a:gd name="T23" fmla="*/ 118 h 118"/>
              <a:gd name="T24" fmla="*/ 113 w 147"/>
              <a:gd name="T25" fmla="*/ 108 h 118"/>
              <a:gd name="T26" fmla="*/ 6 w 147"/>
              <a:gd name="T27" fmla="*/ 85 h 118"/>
              <a:gd name="T28" fmla="*/ 0 w 147"/>
              <a:gd name="T29" fmla="*/ 66 h 118"/>
              <a:gd name="T30" fmla="*/ 19 w 147"/>
              <a:gd name="T31" fmla="*/ 47 h 118"/>
              <a:gd name="T32" fmla="*/ 12 w 147"/>
              <a:gd name="T33" fmla="*/ 20 h 118"/>
              <a:gd name="T34" fmla="*/ 30 w 147"/>
              <a:gd name="T35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7" h="118">
                <a:moveTo>
                  <a:pt x="30" y="0"/>
                </a:moveTo>
                <a:lnTo>
                  <a:pt x="57" y="7"/>
                </a:lnTo>
                <a:lnTo>
                  <a:pt x="64" y="33"/>
                </a:lnTo>
                <a:lnTo>
                  <a:pt x="91" y="40"/>
                </a:lnTo>
                <a:lnTo>
                  <a:pt x="110" y="20"/>
                </a:lnTo>
                <a:lnTo>
                  <a:pt x="130" y="25"/>
                </a:lnTo>
                <a:lnTo>
                  <a:pt x="135" y="50"/>
                </a:lnTo>
                <a:lnTo>
                  <a:pt x="147" y="65"/>
                </a:lnTo>
                <a:lnTo>
                  <a:pt x="127" y="86"/>
                </a:lnTo>
                <a:lnTo>
                  <a:pt x="136" y="100"/>
                </a:lnTo>
                <a:lnTo>
                  <a:pt x="132" y="99"/>
                </a:lnTo>
                <a:lnTo>
                  <a:pt x="115" y="118"/>
                </a:lnTo>
                <a:lnTo>
                  <a:pt x="113" y="108"/>
                </a:lnTo>
                <a:lnTo>
                  <a:pt x="6" y="85"/>
                </a:lnTo>
                <a:lnTo>
                  <a:pt x="0" y="66"/>
                </a:lnTo>
                <a:lnTo>
                  <a:pt x="19" y="47"/>
                </a:lnTo>
                <a:lnTo>
                  <a:pt x="12" y="20"/>
                </a:lnTo>
                <a:lnTo>
                  <a:pt x="30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96" name="Freeform 1074" title="NY-10">
            <a:extLst>
              <a:ext uri="{FF2B5EF4-FFF2-40B4-BE49-F238E27FC236}">
                <a16:creationId xmlns:a16="http://schemas.microsoft.com/office/drawing/2014/main" id="{C6CF90F0-8CEC-D1F1-23D7-2CF50E2162F8}"/>
              </a:ext>
            </a:extLst>
          </p:cNvPr>
          <p:cNvSpPr>
            <a:spLocks/>
          </p:cNvSpPr>
          <p:nvPr/>
        </p:nvSpPr>
        <p:spPr bwMode="auto">
          <a:xfrm>
            <a:off x="6391872" y="3010765"/>
            <a:ext cx="256084" cy="192063"/>
          </a:xfrm>
          <a:custGeom>
            <a:avLst/>
            <a:gdLst>
              <a:gd name="T0" fmla="*/ 161 w 244"/>
              <a:gd name="T1" fmla="*/ 95 h 183"/>
              <a:gd name="T2" fmla="*/ 92 w 244"/>
              <a:gd name="T3" fmla="*/ 141 h 183"/>
              <a:gd name="T4" fmla="*/ 37 w 244"/>
              <a:gd name="T5" fmla="*/ 161 h 183"/>
              <a:gd name="T6" fmla="*/ 23 w 244"/>
              <a:gd name="T7" fmla="*/ 161 h 183"/>
              <a:gd name="T8" fmla="*/ 10 w 244"/>
              <a:gd name="T9" fmla="*/ 175 h 183"/>
              <a:gd name="T10" fmla="*/ 0 w 244"/>
              <a:gd name="T11" fmla="*/ 183 h 183"/>
              <a:gd name="T12" fmla="*/ 3 w 244"/>
              <a:gd name="T13" fmla="*/ 161 h 183"/>
              <a:gd name="T14" fmla="*/ 17 w 244"/>
              <a:gd name="T15" fmla="*/ 150 h 183"/>
              <a:gd name="T16" fmla="*/ 24 w 244"/>
              <a:gd name="T17" fmla="*/ 136 h 183"/>
              <a:gd name="T18" fmla="*/ 23 w 244"/>
              <a:gd name="T19" fmla="*/ 131 h 183"/>
              <a:gd name="T20" fmla="*/ 21 w 244"/>
              <a:gd name="T21" fmla="*/ 118 h 183"/>
              <a:gd name="T22" fmla="*/ 20 w 244"/>
              <a:gd name="T23" fmla="*/ 105 h 183"/>
              <a:gd name="T24" fmla="*/ 37 w 244"/>
              <a:gd name="T25" fmla="*/ 86 h 183"/>
              <a:gd name="T26" fmla="*/ 41 w 244"/>
              <a:gd name="T27" fmla="*/ 87 h 183"/>
              <a:gd name="T28" fmla="*/ 45 w 244"/>
              <a:gd name="T29" fmla="*/ 93 h 183"/>
              <a:gd name="T30" fmla="*/ 35 w 244"/>
              <a:gd name="T31" fmla="*/ 109 h 183"/>
              <a:gd name="T32" fmla="*/ 34 w 244"/>
              <a:gd name="T33" fmla="*/ 122 h 183"/>
              <a:gd name="T34" fmla="*/ 37 w 244"/>
              <a:gd name="T35" fmla="*/ 126 h 183"/>
              <a:gd name="T36" fmla="*/ 42 w 244"/>
              <a:gd name="T37" fmla="*/ 117 h 183"/>
              <a:gd name="T38" fmla="*/ 55 w 244"/>
              <a:gd name="T39" fmla="*/ 102 h 183"/>
              <a:gd name="T40" fmla="*/ 65 w 244"/>
              <a:gd name="T41" fmla="*/ 97 h 183"/>
              <a:gd name="T42" fmla="*/ 80 w 244"/>
              <a:gd name="T43" fmla="*/ 90 h 183"/>
              <a:gd name="T44" fmla="*/ 100 w 244"/>
              <a:gd name="T45" fmla="*/ 86 h 183"/>
              <a:gd name="T46" fmla="*/ 109 w 244"/>
              <a:gd name="T47" fmla="*/ 74 h 183"/>
              <a:gd name="T48" fmla="*/ 128 w 244"/>
              <a:gd name="T49" fmla="*/ 70 h 183"/>
              <a:gd name="T50" fmla="*/ 152 w 244"/>
              <a:gd name="T51" fmla="*/ 57 h 183"/>
              <a:gd name="T52" fmla="*/ 173 w 244"/>
              <a:gd name="T53" fmla="*/ 37 h 183"/>
              <a:gd name="T54" fmla="*/ 183 w 244"/>
              <a:gd name="T55" fmla="*/ 23 h 183"/>
              <a:gd name="T56" fmla="*/ 198 w 244"/>
              <a:gd name="T57" fmla="*/ 6 h 183"/>
              <a:gd name="T58" fmla="*/ 208 w 244"/>
              <a:gd name="T59" fmla="*/ 0 h 183"/>
              <a:gd name="T60" fmla="*/ 197 w 244"/>
              <a:gd name="T61" fmla="*/ 16 h 183"/>
              <a:gd name="T62" fmla="*/ 190 w 244"/>
              <a:gd name="T63" fmla="*/ 31 h 183"/>
              <a:gd name="T64" fmla="*/ 174 w 244"/>
              <a:gd name="T65" fmla="*/ 50 h 183"/>
              <a:gd name="T66" fmla="*/ 168 w 244"/>
              <a:gd name="T67" fmla="*/ 57 h 183"/>
              <a:gd name="T68" fmla="*/ 170 w 244"/>
              <a:gd name="T69" fmla="*/ 66 h 183"/>
              <a:gd name="T70" fmla="*/ 181 w 244"/>
              <a:gd name="T71" fmla="*/ 62 h 183"/>
              <a:gd name="T72" fmla="*/ 193 w 244"/>
              <a:gd name="T73" fmla="*/ 35 h 183"/>
              <a:gd name="T74" fmla="*/ 207 w 244"/>
              <a:gd name="T75" fmla="*/ 31 h 183"/>
              <a:gd name="T76" fmla="*/ 216 w 244"/>
              <a:gd name="T77" fmla="*/ 19 h 183"/>
              <a:gd name="T78" fmla="*/ 224 w 244"/>
              <a:gd name="T79" fmla="*/ 23 h 183"/>
              <a:gd name="T80" fmla="*/ 238 w 244"/>
              <a:gd name="T81" fmla="*/ 14 h 183"/>
              <a:gd name="T82" fmla="*/ 244 w 244"/>
              <a:gd name="T83" fmla="*/ 12 h 183"/>
              <a:gd name="T84" fmla="*/ 223 w 244"/>
              <a:gd name="T85" fmla="*/ 35 h 183"/>
              <a:gd name="T86" fmla="*/ 161 w 244"/>
              <a:gd name="T87" fmla="*/ 95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4" h="183">
                <a:moveTo>
                  <a:pt x="161" y="95"/>
                </a:moveTo>
                <a:lnTo>
                  <a:pt x="92" y="141"/>
                </a:lnTo>
                <a:lnTo>
                  <a:pt x="37" y="161"/>
                </a:lnTo>
                <a:lnTo>
                  <a:pt x="23" y="161"/>
                </a:lnTo>
                <a:lnTo>
                  <a:pt x="10" y="175"/>
                </a:lnTo>
                <a:lnTo>
                  <a:pt x="0" y="183"/>
                </a:lnTo>
                <a:lnTo>
                  <a:pt x="3" y="161"/>
                </a:lnTo>
                <a:lnTo>
                  <a:pt x="17" y="150"/>
                </a:lnTo>
                <a:lnTo>
                  <a:pt x="24" y="136"/>
                </a:lnTo>
                <a:lnTo>
                  <a:pt x="23" y="131"/>
                </a:lnTo>
                <a:lnTo>
                  <a:pt x="21" y="118"/>
                </a:lnTo>
                <a:lnTo>
                  <a:pt x="20" y="105"/>
                </a:lnTo>
                <a:lnTo>
                  <a:pt x="37" y="86"/>
                </a:lnTo>
                <a:lnTo>
                  <a:pt x="41" y="87"/>
                </a:lnTo>
                <a:lnTo>
                  <a:pt x="45" y="93"/>
                </a:lnTo>
                <a:lnTo>
                  <a:pt x="35" y="109"/>
                </a:lnTo>
                <a:lnTo>
                  <a:pt x="34" y="122"/>
                </a:lnTo>
                <a:lnTo>
                  <a:pt x="37" y="126"/>
                </a:lnTo>
                <a:lnTo>
                  <a:pt x="42" y="117"/>
                </a:lnTo>
                <a:lnTo>
                  <a:pt x="55" y="102"/>
                </a:lnTo>
                <a:lnTo>
                  <a:pt x="65" y="97"/>
                </a:lnTo>
                <a:lnTo>
                  <a:pt x="80" y="90"/>
                </a:lnTo>
                <a:lnTo>
                  <a:pt x="100" y="86"/>
                </a:lnTo>
                <a:lnTo>
                  <a:pt x="109" y="74"/>
                </a:lnTo>
                <a:lnTo>
                  <a:pt x="128" y="70"/>
                </a:lnTo>
                <a:lnTo>
                  <a:pt x="152" y="57"/>
                </a:lnTo>
                <a:lnTo>
                  <a:pt x="173" y="37"/>
                </a:lnTo>
                <a:lnTo>
                  <a:pt x="183" y="23"/>
                </a:lnTo>
                <a:lnTo>
                  <a:pt x="198" y="6"/>
                </a:lnTo>
                <a:lnTo>
                  <a:pt x="208" y="0"/>
                </a:lnTo>
                <a:lnTo>
                  <a:pt x="197" y="16"/>
                </a:lnTo>
                <a:lnTo>
                  <a:pt x="190" y="31"/>
                </a:lnTo>
                <a:lnTo>
                  <a:pt x="174" y="50"/>
                </a:lnTo>
                <a:lnTo>
                  <a:pt x="168" y="57"/>
                </a:lnTo>
                <a:lnTo>
                  <a:pt x="170" y="66"/>
                </a:lnTo>
                <a:lnTo>
                  <a:pt x="181" y="62"/>
                </a:lnTo>
                <a:lnTo>
                  <a:pt x="193" y="35"/>
                </a:lnTo>
                <a:lnTo>
                  <a:pt x="207" y="31"/>
                </a:lnTo>
                <a:lnTo>
                  <a:pt x="216" y="19"/>
                </a:lnTo>
                <a:lnTo>
                  <a:pt x="224" y="23"/>
                </a:lnTo>
                <a:lnTo>
                  <a:pt x="238" y="14"/>
                </a:lnTo>
                <a:lnTo>
                  <a:pt x="244" y="12"/>
                </a:lnTo>
                <a:lnTo>
                  <a:pt x="223" y="35"/>
                </a:lnTo>
                <a:lnTo>
                  <a:pt x="161" y="95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97" name="Freeform 1084" title="NY-9">
            <a:extLst>
              <a:ext uri="{FF2B5EF4-FFF2-40B4-BE49-F238E27FC236}">
                <a16:creationId xmlns:a16="http://schemas.microsoft.com/office/drawing/2014/main" id="{B30CCBC5-BDB8-58FE-89D4-16BFD30E409C}"/>
              </a:ext>
            </a:extLst>
          </p:cNvPr>
          <p:cNvSpPr>
            <a:spLocks/>
          </p:cNvSpPr>
          <p:nvPr/>
        </p:nvSpPr>
        <p:spPr bwMode="auto">
          <a:xfrm>
            <a:off x="5987807" y="2936250"/>
            <a:ext cx="157429" cy="123844"/>
          </a:xfrm>
          <a:custGeom>
            <a:avLst/>
            <a:gdLst>
              <a:gd name="T0" fmla="*/ 116 w 150"/>
              <a:gd name="T1" fmla="*/ 32 h 118"/>
              <a:gd name="T2" fmla="*/ 142 w 150"/>
              <a:gd name="T3" fmla="*/ 39 h 118"/>
              <a:gd name="T4" fmla="*/ 150 w 150"/>
              <a:gd name="T5" fmla="*/ 65 h 118"/>
              <a:gd name="T6" fmla="*/ 141 w 150"/>
              <a:gd name="T7" fmla="*/ 75 h 118"/>
              <a:gd name="T8" fmla="*/ 0 w 150"/>
              <a:gd name="T9" fmla="*/ 118 h 118"/>
              <a:gd name="T10" fmla="*/ 13 w 150"/>
              <a:gd name="T11" fmla="*/ 105 h 118"/>
              <a:gd name="T12" fmla="*/ 6 w 150"/>
              <a:gd name="T13" fmla="*/ 78 h 118"/>
              <a:gd name="T14" fmla="*/ 25 w 150"/>
              <a:gd name="T15" fmla="*/ 58 h 118"/>
              <a:gd name="T16" fmla="*/ 17 w 150"/>
              <a:gd name="T17" fmla="*/ 32 h 118"/>
              <a:gd name="T18" fmla="*/ 36 w 150"/>
              <a:gd name="T19" fmla="*/ 13 h 118"/>
              <a:gd name="T20" fmla="*/ 63 w 150"/>
              <a:gd name="T21" fmla="*/ 19 h 118"/>
              <a:gd name="T22" fmla="*/ 82 w 150"/>
              <a:gd name="T23" fmla="*/ 0 h 118"/>
              <a:gd name="T24" fmla="*/ 108 w 150"/>
              <a:gd name="T25" fmla="*/ 6 h 118"/>
              <a:gd name="T26" fmla="*/ 116 w 150"/>
              <a:gd name="T27" fmla="*/ 32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0" h="118">
                <a:moveTo>
                  <a:pt x="116" y="32"/>
                </a:moveTo>
                <a:lnTo>
                  <a:pt x="142" y="39"/>
                </a:lnTo>
                <a:lnTo>
                  <a:pt x="150" y="65"/>
                </a:lnTo>
                <a:lnTo>
                  <a:pt x="141" y="75"/>
                </a:lnTo>
                <a:lnTo>
                  <a:pt x="0" y="118"/>
                </a:lnTo>
                <a:lnTo>
                  <a:pt x="13" y="105"/>
                </a:lnTo>
                <a:lnTo>
                  <a:pt x="6" y="78"/>
                </a:lnTo>
                <a:lnTo>
                  <a:pt x="25" y="58"/>
                </a:lnTo>
                <a:lnTo>
                  <a:pt x="17" y="32"/>
                </a:lnTo>
                <a:lnTo>
                  <a:pt x="36" y="13"/>
                </a:lnTo>
                <a:lnTo>
                  <a:pt x="63" y="19"/>
                </a:lnTo>
                <a:lnTo>
                  <a:pt x="82" y="0"/>
                </a:lnTo>
                <a:lnTo>
                  <a:pt x="108" y="6"/>
                </a:lnTo>
                <a:lnTo>
                  <a:pt x="116" y="32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98" name="Freeform 1083" title="NY-8">
            <a:extLst>
              <a:ext uri="{FF2B5EF4-FFF2-40B4-BE49-F238E27FC236}">
                <a16:creationId xmlns:a16="http://schemas.microsoft.com/office/drawing/2014/main" id="{A26097F1-5C47-CA96-4B71-F7BB2B7C8C61}"/>
              </a:ext>
            </a:extLst>
          </p:cNvPr>
          <p:cNvSpPr>
            <a:spLocks/>
          </p:cNvSpPr>
          <p:nvPr/>
        </p:nvSpPr>
        <p:spPr bwMode="auto">
          <a:xfrm>
            <a:off x="5958421" y="2852288"/>
            <a:ext cx="126993" cy="165825"/>
          </a:xfrm>
          <a:custGeom>
            <a:avLst/>
            <a:gdLst>
              <a:gd name="T0" fmla="*/ 41 w 121"/>
              <a:gd name="T1" fmla="*/ 13 h 158"/>
              <a:gd name="T2" fmla="*/ 68 w 121"/>
              <a:gd name="T3" fmla="*/ 20 h 158"/>
              <a:gd name="T4" fmla="*/ 87 w 121"/>
              <a:gd name="T5" fmla="*/ 0 h 158"/>
              <a:gd name="T6" fmla="*/ 114 w 121"/>
              <a:gd name="T7" fmla="*/ 7 h 158"/>
              <a:gd name="T8" fmla="*/ 121 w 121"/>
              <a:gd name="T9" fmla="*/ 33 h 158"/>
              <a:gd name="T10" fmla="*/ 102 w 121"/>
              <a:gd name="T11" fmla="*/ 53 h 158"/>
              <a:gd name="T12" fmla="*/ 110 w 121"/>
              <a:gd name="T13" fmla="*/ 80 h 158"/>
              <a:gd name="T14" fmla="*/ 91 w 121"/>
              <a:gd name="T15" fmla="*/ 99 h 158"/>
              <a:gd name="T16" fmla="*/ 64 w 121"/>
              <a:gd name="T17" fmla="*/ 93 h 158"/>
              <a:gd name="T18" fmla="*/ 45 w 121"/>
              <a:gd name="T19" fmla="*/ 112 h 158"/>
              <a:gd name="T20" fmla="*/ 53 w 121"/>
              <a:gd name="T21" fmla="*/ 138 h 158"/>
              <a:gd name="T22" fmla="*/ 34 w 121"/>
              <a:gd name="T23" fmla="*/ 158 h 158"/>
              <a:gd name="T24" fmla="*/ 7 w 121"/>
              <a:gd name="T25" fmla="*/ 151 h 158"/>
              <a:gd name="T26" fmla="*/ 0 w 121"/>
              <a:gd name="T27" fmla="*/ 125 h 158"/>
              <a:gd name="T28" fmla="*/ 19 w 121"/>
              <a:gd name="T29" fmla="*/ 106 h 158"/>
              <a:gd name="T30" fmla="*/ 11 w 121"/>
              <a:gd name="T31" fmla="*/ 80 h 158"/>
              <a:gd name="T32" fmla="*/ 30 w 121"/>
              <a:gd name="T33" fmla="*/ 60 h 158"/>
              <a:gd name="T34" fmla="*/ 22 w 121"/>
              <a:gd name="T35" fmla="*/ 33 h 158"/>
              <a:gd name="T36" fmla="*/ 41 w 121"/>
              <a:gd name="T37" fmla="*/ 13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1" h="158">
                <a:moveTo>
                  <a:pt x="41" y="13"/>
                </a:moveTo>
                <a:lnTo>
                  <a:pt x="68" y="20"/>
                </a:lnTo>
                <a:lnTo>
                  <a:pt x="87" y="0"/>
                </a:lnTo>
                <a:lnTo>
                  <a:pt x="114" y="7"/>
                </a:lnTo>
                <a:lnTo>
                  <a:pt x="121" y="33"/>
                </a:lnTo>
                <a:lnTo>
                  <a:pt x="102" y="53"/>
                </a:lnTo>
                <a:lnTo>
                  <a:pt x="110" y="80"/>
                </a:lnTo>
                <a:lnTo>
                  <a:pt x="91" y="99"/>
                </a:lnTo>
                <a:lnTo>
                  <a:pt x="64" y="93"/>
                </a:lnTo>
                <a:lnTo>
                  <a:pt x="45" y="112"/>
                </a:lnTo>
                <a:lnTo>
                  <a:pt x="53" y="138"/>
                </a:lnTo>
                <a:lnTo>
                  <a:pt x="34" y="158"/>
                </a:lnTo>
                <a:lnTo>
                  <a:pt x="7" y="151"/>
                </a:lnTo>
                <a:lnTo>
                  <a:pt x="0" y="125"/>
                </a:lnTo>
                <a:lnTo>
                  <a:pt x="19" y="106"/>
                </a:lnTo>
                <a:lnTo>
                  <a:pt x="11" y="80"/>
                </a:lnTo>
                <a:lnTo>
                  <a:pt x="30" y="60"/>
                </a:lnTo>
                <a:lnTo>
                  <a:pt x="22" y="33"/>
                </a:lnTo>
                <a:lnTo>
                  <a:pt x="41" y="13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699" name="Freeform 1090" title="NY-7">
            <a:extLst>
              <a:ext uri="{FF2B5EF4-FFF2-40B4-BE49-F238E27FC236}">
                <a16:creationId xmlns:a16="http://schemas.microsoft.com/office/drawing/2014/main" id="{EFE4A1C9-8F4F-8778-2884-41648B3BD118}"/>
              </a:ext>
            </a:extLst>
          </p:cNvPr>
          <p:cNvSpPr>
            <a:spLocks/>
          </p:cNvSpPr>
          <p:nvPr/>
        </p:nvSpPr>
        <p:spPr bwMode="auto">
          <a:xfrm>
            <a:off x="5932183" y="2687512"/>
            <a:ext cx="141685" cy="199410"/>
          </a:xfrm>
          <a:custGeom>
            <a:avLst/>
            <a:gdLst>
              <a:gd name="T0" fmla="*/ 123 w 135"/>
              <a:gd name="T1" fmla="*/ 112 h 190"/>
              <a:gd name="T2" fmla="*/ 104 w 135"/>
              <a:gd name="T3" fmla="*/ 131 h 190"/>
              <a:gd name="T4" fmla="*/ 112 w 135"/>
              <a:gd name="T5" fmla="*/ 157 h 190"/>
              <a:gd name="T6" fmla="*/ 93 w 135"/>
              <a:gd name="T7" fmla="*/ 177 h 190"/>
              <a:gd name="T8" fmla="*/ 66 w 135"/>
              <a:gd name="T9" fmla="*/ 170 h 190"/>
              <a:gd name="T10" fmla="*/ 47 w 135"/>
              <a:gd name="T11" fmla="*/ 190 h 190"/>
              <a:gd name="T12" fmla="*/ 21 w 135"/>
              <a:gd name="T13" fmla="*/ 184 h 190"/>
              <a:gd name="T14" fmla="*/ 14 w 135"/>
              <a:gd name="T15" fmla="*/ 157 h 190"/>
              <a:gd name="T16" fmla="*/ 0 w 135"/>
              <a:gd name="T17" fmla="*/ 154 h 190"/>
              <a:gd name="T18" fmla="*/ 6 w 135"/>
              <a:gd name="T19" fmla="*/ 154 h 190"/>
              <a:gd name="T20" fmla="*/ 20 w 135"/>
              <a:gd name="T21" fmla="*/ 149 h 190"/>
              <a:gd name="T22" fmla="*/ 35 w 135"/>
              <a:gd name="T23" fmla="*/ 134 h 190"/>
              <a:gd name="T24" fmla="*/ 46 w 135"/>
              <a:gd name="T25" fmla="*/ 116 h 190"/>
              <a:gd name="T26" fmla="*/ 60 w 135"/>
              <a:gd name="T27" fmla="*/ 101 h 190"/>
              <a:gd name="T28" fmla="*/ 69 w 135"/>
              <a:gd name="T29" fmla="*/ 96 h 190"/>
              <a:gd name="T30" fmla="*/ 80 w 135"/>
              <a:gd name="T31" fmla="*/ 92 h 190"/>
              <a:gd name="T32" fmla="*/ 85 w 135"/>
              <a:gd name="T33" fmla="*/ 85 h 190"/>
              <a:gd name="T34" fmla="*/ 84 w 135"/>
              <a:gd name="T35" fmla="*/ 63 h 190"/>
              <a:gd name="T36" fmla="*/ 82 w 135"/>
              <a:gd name="T37" fmla="*/ 60 h 190"/>
              <a:gd name="T38" fmla="*/ 75 w 135"/>
              <a:gd name="T39" fmla="*/ 47 h 190"/>
              <a:gd name="T40" fmla="*/ 63 w 135"/>
              <a:gd name="T41" fmla="*/ 39 h 190"/>
              <a:gd name="T42" fmla="*/ 60 w 135"/>
              <a:gd name="T43" fmla="*/ 33 h 190"/>
              <a:gd name="T44" fmla="*/ 74 w 135"/>
              <a:gd name="T45" fmla="*/ 29 h 190"/>
              <a:gd name="T46" fmla="*/ 74 w 135"/>
              <a:gd name="T47" fmla="*/ 18 h 190"/>
              <a:gd name="T48" fmla="*/ 60 w 135"/>
              <a:gd name="T49" fmla="*/ 17 h 190"/>
              <a:gd name="T50" fmla="*/ 52 w 135"/>
              <a:gd name="T51" fmla="*/ 14 h 190"/>
              <a:gd name="T52" fmla="*/ 66 w 135"/>
              <a:gd name="T53" fmla="*/ 0 h 190"/>
              <a:gd name="T54" fmla="*/ 93 w 135"/>
              <a:gd name="T55" fmla="*/ 6 h 190"/>
              <a:gd name="T56" fmla="*/ 100 w 135"/>
              <a:gd name="T57" fmla="*/ 32 h 190"/>
              <a:gd name="T58" fmla="*/ 127 w 135"/>
              <a:gd name="T59" fmla="*/ 39 h 190"/>
              <a:gd name="T60" fmla="*/ 135 w 135"/>
              <a:gd name="T61" fmla="*/ 65 h 190"/>
              <a:gd name="T62" fmla="*/ 116 w 135"/>
              <a:gd name="T63" fmla="*/ 85 h 190"/>
              <a:gd name="T64" fmla="*/ 123 w 135"/>
              <a:gd name="T65" fmla="*/ 112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5" h="190">
                <a:moveTo>
                  <a:pt x="123" y="112"/>
                </a:moveTo>
                <a:lnTo>
                  <a:pt x="104" y="131"/>
                </a:lnTo>
                <a:lnTo>
                  <a:pt x="112" y="157"/>
                </a:lnTo>
                <a:lnTo>
                  <a:pt x="93" y="177"/>
                </a:lnTo>
                <a:lnTo>
                  <a:pt x="66" y="170"/>
                </a:lnTo>
                <a:lnTo>
                  <a:pt x="47" y="190"/>
                </a:lnTo>
                <a:lnTo>
                  <a:pt x="21" y="184"/>
                </a:lnTo>
                <a:lnTo>
                  <a:pt x="14" y="157"/>
                </a:lnTo>
                <a:lnTo>
                  <a:pt x="0" y="154"/>
                </a:lnTo>
                <a:lnTo>
                  <a:pt x="6" y="154"/>
                </a:lnTo>
                <a:lnTo>
                  <a:pt x="20" y="149"/>
                </a:lnTo>
                <a:lnTo>
                  <a:pt x="35" y="134"/>
                </a:lnTo>
                <a:lnTo>
                  <a:pt x="46" y="116"/>
                </a:lnTo>
                <a:lnTo>
                  <a:pt x="60" y="101"/>
                </a:lnTo>
                <a:lnTo>
                  <a:pt x="69" y="96"/>
                </a:lnTo>
                <a:lnTo>
                  <a:pt x="80" y="92"/>
                </a:lnTo>
                <a:lnTo>
                  <a:pt x="85" y="85"/>
                </a:lnTo>
                <a:lnTo>
                  <a:pt x="84" y="63"/>
                </a:lnTo>
                <a:lnTo>
                  <a:pt x="82" y="60"/>
                </a:lnTo>
                <a:lnTo>
                  <a:pt x="75" y="47"/>
                </a:lnTo>
                <a:lnTo>
                  <a:pt x="63" y="39"/>
                </a:lnTo>
                <a:lnTo>
                  <a:pt x="60" y="33"/>
                </a:lnTo>
                <a:lnTo>
                  <a:pt x="74" y="29"/>
                </a:lnTo>
                <a:lnTo>
                  <a:pt x="74" y="18"/>
                </a:lnTo>
                <a:lnTo>
                  <a:pt x="60" y="17"/>
                </a:lnTo>
                <a:lnTo>
                  <a:pt x="52" y="14"/>
                </a:lnTo>
                <a:lnTo>
                  <a:pt x="66" y="0"/>
                </a:lnTo>
                <a:lnTo>
                  <a:pt x="93" y="6"/>
                </a:lnTo>
                <a:lnTo>
                  <a:pt x="100" y="32"/>
                </a:lnTo>
                <a:lnTo>
                  <a:pt x="127" y="39"/>
                </a:lnTo>
                <a:lnTo>
                  <a:pt x="135" y="65"/>
                </a:lnTo>
                <a:lnTo>
                  <a:pt x="116" y="85"/>
                </a:lnTo>
                <a:lnTo>
                  <a:pt x="123" y="112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00" name="Freeform 1095" title="NY-6">
            <a:extLst>
              <a:ext uri="{FF2B5EF4-FFF2-40B4-BE49-F238E27FC236}">
                <a16:creationId xmlns:a16="http://schemas.microsoft.com/office/drawing/2014/main" id="{D872B172-D22B-F8A8-CC63-4DE05CEBE8D3}"/>
              </a:ext>
            </a:extLst>
          </p:cNvPr>
          <p:cNvSpPr>
            <a:spLocks/>
          </p:cNvSpPr>
          <p:nvPr/>
        </p:nvSpPr>
        <p:spPr bwMode="auto">
          <a:xfrm>
            <a:off x="5874459" y="2849138"/>
            <a:ext cx="115448" cy="147983"/>
          </a:xfrm>
          <a:custGeom>
            <a:avLst/>
            <a:gdLst>
              <a:gd name="T0" fmla="*/ 91 w 110"/>
              <a:gd name="T1" fmla="*/ 83 h 141"/>
              <a:gd name="T2" fmla="*/ 99 w 110"/>
              <a:gd name="T3" fmla="*/ 109 h 141"/>
              <a:gd name="T4" fmla="*/ 80 w 110"/>
              <a:gd name="T5" fmla="*/ 128 h 141"/>
              <a:gd name="T6" fmla="*/ 53 w 110"/>
              <a:gd name="T7" fmla="*/ 122 h 141"/>
              <a:gd name="T8" fmla="*/ 34 w 110"/>
              <a:gd name="T9" fmla="*/ 141 h 141"/>
              <a:gd name="T10" fmla="*/ 8 w 110"/>
              <a:gd name="T11" fmla="*/ 135 h 141"/>
              <a:gd name="T12" fmla="*/ 0 w 110"/>
              <a:gd name="T13" fmla="*/ 109 h 141"/>
              <a:gd name="T14" fmla="*/ 19 w 110"/>
              <a:gd name="T15" fmla="*/ 89 h 141"/>
              <a:gd name="T16" fmla="*/ 12 w 110"/>
              <a:gd name="T17" fmla="*/ 63 h 141"/>
              <a:gd name="T18" fmla="*/ 31 w 110"/>
              <a:gd name="T19" fmla="*/ 43 h 141"/>
              <a:gd name="T20" fmla="*/ 23 w 110"/>
              <a:gd name="T21" fmla="*/ 16 h 141"/>
              <a:gd name="T22" fmla="*/ 12 w 110"/>
              <a:gd name="T23" fmla="*/ 14 h 141"/>
              <a:gd name="T24" fmla="*/ 20 w 110"/>
              <a:gd name="T25" fmla="*/ 9 h 141"/>
              <a:gd name="T26" fmla="*/ 42 w 110"/>
              <a:gd name="T27" fmla="*/ 0 h 141"/>
              <a:gd name="T28" fmla="*/ 55 w 110"/>
              <a:gd name="T29" fmla="*/ 0 h 141"/>
              <a:gd name="T30" fmla="*/ 69 w 110"/>
              <a:gd name="T31" fmla="*/ 3 h 141"/>
              <a:gd name="T32" fmla="*/ 76 w 110"/>
              <a:gd name="T33" fmla="*/ 30 h 141"/>
              <a:gd name="T34" fmla="*/ 102 w 110"/>
              <a:gd name="T35" fmla="*/ 36 h 141"/>
              <a:gd name="T36" fmla="*/ 110 w 110"/>
              <a:gd name="T37" fmla="*/ 63 h 141"/>
              <a:gd name="T38" fmla="*/ 91 w 110"/>
              <a:gd name="T39" fmla="*/ 8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0" h="141">
                <a:moveTo>
                  <a:pt x="91" y="83"/>
                </a:moveTo>
                <a:lnTo>
                  <a:pt x="99" y="109"/>
                </a:lnTo>
                <a:lnTo>
                  <a:pt x="80" y="128"/>
                </a:lnTo>
                <a:lnTo>
                  <a:pt x="53" y="122"/>
                </a:lnTo>
                <a:lnTo>
                  <a:pt x="34" y="141"/>
                </a:lnTo>
                <a:lnTo>
                  <a:pt x="8" y="135"/>
                </a:lnTo>
                <a:lnTo>
                  <a:pt x="0" y="109"/>
                </a:lnTo>
                <a:lnTo>
                  <a:pt x="19" y="89"/>
                </a:lnTo>
                <a:lnTo>
                  <a:pt x="12" y="63"/>
                </a:lnTo>
                <a:lnTo>
                  <a:pt x="31" y="43"/>
                </a:lnTo>
                <a:lnTo>
                  <a:pt x="23" y="16"/>
                </a:lnTo>
                <a:lnTo>
                  <a:pt x="12" y="14"/>
                </a:lnTo>
                <a:lnTo>
                  <a:pt x="20" y="9"/>
                </a:lnTo>
                <a:lnTo>
                  <a:pt x="42" y="0"/>
                </a:lnTo>
                <a:lnTo>
                  <a:pt x="55" y="0"/>
                </a:lnTo>
                <a:lnTo>
                  <a:pt x="69" y="3"/>
                </a:lnTo>
                <a:lnTo>
                  <a:pt x="76" y="30"/>
                </a:lnTo>
                <a:lnTo>
                  <a:pt x="102" y="36"/>
                </a:lnTo>
                <a:lnTo>
                  <a:pt x="110" y="63"/>
                </a:lnTo>
                <a:lnTo>
                  <a:pt x="91" y="83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01" name="Freeform 1097" title="NY-5">
            <a:extLst>
              <a:ext uri="{FF2B5EF4-FFF2-40B4-BE49-F238E27FC236}">
                <a16:creationId xmlns:a16="http://schemas.microsoft.com/office/drawing/2014/main" id="{3F8921ED-A259-9802-58DE-8962AA9C87A3}"/>
              </a:ext>
            </a:extLst>
          </p:cNvPr>
          <p:cNvSpPr>
            <a:spLocks/>
          </p:cNvSpPr>
          <p:nvPr/>
        </p:nvSpPr>
        <p:spPr bwMode="auto">
          <a:xfrm>
            <a:off x="5850320" y="2977179"/>
            <a:ext cx="151131" cy="115448"/>
          </a:xfrm>
          <a:custGeom>
            <a:avLst/>
            <a:gdLst>
              <a:gd name="T0" fmla="*/ 76 w 144"/>
              <a:gd name="T1" fmla="*/ 0 h 110"/>
              <a:gd name="T2" fmla="*/ 103 w 144"/>
              <a:gd name="T3" fmla="*/ 6 h 110"/>
              <a:gd name="T4" fmla="*/ 110 w 144"/>
              <a:gd name="T5" fmla="*/ 32 h 110"/>
              <a:gd name="T6" fmla="*/ 137 w 144"/>
              <a:gd name="T7" fmla="*/ 39 h 110"/>
              <a:gd name="T8" fmla="*/ 144 w 144"/>
              <a:gd name="T9" fmla="*/ 66 h 110"/>
              <a:gd name="T10" fmla="*/ 131 w 144"/>
              <a:gd name="T11" fmla="*/ 79 h 110"/>
              <a:gd name="T12" fmla="*/ 40 w 144"/>
              <a:gd name="T13" fmla="*/ 106 h 110"/>
              <a:gd name="T14" fmla="*/ 27 w 144"/>
              <a:gd name="T15" fmla="*/ 110 h 110"/>
              <a:gd name="T16" fmla="*/ 8 w 144"/>
              <a:gd name="T17" fmla="*/ 105 h 110"/>
              <a:gd name="T18" fmla="*/ 0 w 144"/>
              <a:gd name="T19" fmla="*/ 79 h 110"/>
              <a:gd name="T20" fmla="*/ 19 w 144"/>
              <a:gd name="T21" fmla="*/ 59 h 110"/>
              <a:gd name="T22" fmla="*/ 12 w 144"/>
              <a:gd name="T23" fmla="*/ 32 h 110"/>
              <a:gd name="T24" fmla="*/ 31 w 144"/>
              <a:gd name="T25" fmla="*/ 13 h 110"/>
              <a:gd name="T26" fmla="*/ 57 w 144"/>
              <a:gd name="T27" fmla="*/ 19 h 110"/>
              <a:gd name="T28" fmla="*/ 76 w 144"/>
              <a:gd name="T29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4" h="110">
                <a:moveTo>
                  <a:pt x="76" y="0"/>
                </a:moveTo>
                <a:lnTo>
                  <a:pt x="103" y="6"/>
                </a:lnTo>
                <a:lnTo>
                  <a:pt x="110" y="32"/>
                </a:lnTo>
                <a:lnTo>
                  <a:pt x="137" y="39"/>
                </a:lnTo>
                <a:lnTo>
                  <a:pt x="144" y="66"/>
                </a:lnTo>
                <a:lnTo>
                  <a:pt x="131" y="79"/>
                </a:lnTo>
                <a:lnTo>
                  <a:pt x="40" y="106"/>
                </a:lnTo>
                <a:lnTo>
                  <a:pt x="27" y="110"/>
                </a:lnTo>
                <a:lnTo>
                  <a:pt x="8" y="105"/>
                </a:lnTo>
                <a:lnTo>
                  <a:pt x="0" y="79"/>
                </a:lnTo>
                <a:lnTo>
                  <a:pt x="19" y="59"/>
                </a:lnTo>
                <a:lnTo>
                  <a:pt x="12" y="32"/>
                </a:lnTo>
                <a:lnTo>
                  <a:pt x="31" y="13"/>
                </a:lnTo>
                <a:lnTo>
                  <a:pt x="57" y="19"/>
                </a:lnTo>
                <a:lnTo>
                  <a:pt x="76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dirty="0">
                <a:solidFill>
                  <a:srgbClr val="1C1C1C"/>
                </a:solidFill>
                <a:cs typeface="Arial" panose="020B0604020202020204" pitchFamily="34" charset="0"/>
              </a:rPr>
              <a:t>	</a:t>
            </a:r>
          </a:p>
        </p:txBody>
      </p:sp>
      <p:sp>
        <p:nvSpPr>
          <p:cNvPr id="702" name="Freeform 1098" title="NY-4">
            <a:extLst>
              <a:ext uri="{FF2B5EF4-FFF2-40B4-BE49-F238E27FC236}">
                <a16:creationId xmlns:a16="http://schemas.microsoft.com/office/drawing/2014/main" id="{164D1048-8F27-B0B0-7D83-748A1F639409}"/>
              </a:ext>
            </a:extLst>
          </p:cNvPr>
          <p:cNvSpPr>
            <a:spLocks/>
          </p:cNvSpPr>
          <p:nvPr/>
        </p:nvSpPr>
        <p:spPr bwMode="auto">
          <a:xfrm>
            <a:off x="5772661" y="2862779"/>
            <a:ext cx="134339" cy="114398"/>
          </a:xfrm>
          <a:custGeom>
            <a:avLst/>
            <a:gdLst>
              <a:gd name="T0" fmla="*/ 128 w 128"/>
              <a:gd name="T1" fmla="*/ 30 h 109"/>
              <a:gd name="T2" fmla="*/ 109 w 128"/>
              <a:gd name="T3" fmla="*/ 50 h 109"/>
              <a:gd name="T4" fmla="*/ 116 w 128"/>
              <a:gd name="T5" fmla="*/ 76 h 109"/>
              <a:gd name="T6" fmla="*/ 97 w 128"/>
              <a:gd name="T7" fmla="*/ 96 h 109"/>
              <a:gd name="T8" fmla="*/ 71 w 128"/>
              <a:gd name="T9" fmla="*/ 89 h 109"/>
              <a:gd name="T10" fmla="*/ 52 w 128"/>
              <a:gd name="T11" fmla="*/ 109 h 109"/>
              <a:gd name="T12" fmla="*/ 25 w 128"/>
              <a:gd name="T13" fmla="*/ 102 h 109"/>
              <a:gd name="T14" fmla="*/ 18 w 128"/>
              <a:gd name="T15" fmla="*/ 76 h 109"/>
              <a:gd name="T16" fmla="*/ 37 w 128"/>
              <a:gd name="T17" fmla="*/ 56 h 109"/>
              <a:gd name="T18" fmla="*/ 29 w 128"/>
              <a:gd name="T19" fmla="*/ 30 h 109"/>
              <a:gd name="T20" fmla="*/ 2 w 128"/>
              <a:gd name="T21" fmla="*/ 23 h 109"/>
              <a:gd name="T22" fmla="*/ 0 w 128"/>
              <a:gd name="T23" fmla="*/ 14 h 109"/>
              <a:gd name="T24" fmla="*/ 21 w 128"/>
              <a:gd name="T25" fmla="*/ 6 h 109"/>
              <a:gd name="T26" fmla="*/ 45 w 128"/>
              <a:gd name="T27" fmla="*/ 1 h 109"/>
              <a:gd name="T28" fmla="*/ 52 w 128"/>
              <a:gd name="T29" fmla="*/ 0 h 109"/>
              <a:gd name="T30" fmla="*/ 82 w 128"/>
              <a:gd name="T31" fmla="*/ 3 h 109"/>
              <a:gd name="T32" fmla="*/ 98 w 128"/>
              <a:gd name="T33" fmla="*/ 8 h 109"/>
              <a:gd name="T34" fmla="*/ 109 w 128"/>
              <a:gd name="T35" fmla="*/ 1 h 109"/>
              <a:gd name="T36" fmla="*/ 120 w 128"/>
              <a:gd name="T37" fmla="*/ 3 h 109"/>
              <a:gd name="T38" fmla="*/ 128 w 128"/>
              <a:gd name="T39" fmla="*/ 3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8" h="109">
                <a:moveTo>
                  <a:pt x="128" y="30"/>
                </a:moveTo>
                <a:lnTo>
                  <a:pt x="109" y="50"/>
                </a:lnTo>
                <a:lnTo>
                  <a:pt x="116" y="76"/>
                </a:lnTo>
                <a:lnTo>
                  <a:pt x="97" y="96"/>
                </a:lnTo>
                <a:lnTo>
                  <a:pt x="71" y="89"/>
                </a:lnTo>
                <a:lnTo>
                  <a:pt x="52" y="109"/>
                </a:lnTo>
                <a:lnTo>
                  <a:pt x="25" y="102"/>
                </a:lnTo>
                <a:lnTo>
                  <a:pt x="18" y="76"/>
                </a:lnTo>
                <a:lnTo>
                  <a:pt x="37" y="56"/>
                </a:lnTo>
                <a:lnTo>
                  <a:pt x="29" y="30"/>
                </a:lnTo>
                <a:lnTo>
                  <a:pt x="2" y="23"/>
                </a:lnTo>
                <a:lnTo>
                  <a:pt x="0" y="14"/>
                </a:lnTo>
                <a:lnTo>
                  <a:pt x="21" y="6"/>
                </a:lnTo>
                <a:lnTo>
                  <a:pt x="45" y="1"/>
                </a:lnTo>
                <a:lnTo>
                  <a:pt x="52" y="0"/>
                </a:lnTo>
                <a:lnTo>
                  <a:pt x="82" y="3"/>
                </a:lnTo>
                <a:lnTo>
                  <a:pt x="98" y="8"/>
                </a:lnTo>
                <a:lnTo>
                  <a:pt x="109" y="1"/>
                </a:lnTo>
                <a:lnTo>
                  <a:pt x="120" y="3"/>
                </a:lnTo>
                <a:lnTo>
                  <a:pt x="128" y="3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03" name="Freeform 1100" title="NY-3">
            <a:extLst>
              <a:ext uri="{FF2B5EF4-FFF2-40B4-BE49-F238E27FC236}">
                <a16:creationId xmlns:a16="http://schemas.microsoft.com/office/drawing/2014/main" id="{FEB07FBA-F97E-0499-DD44-D23362976499}"/>
              </a:ext>
            </a:extLst>
          </p:cNvPr>
          <p:cNvSpPr>
            <a:spLocks/>
          </p:cNvSpPr>
          <p:nvPr/>
        </p:nvSpPr>
        <p:spPr bwMode="auto">
          <a:xfrm>
            <a:off x="5767427" y="2956184"/>
            <a:ext cx="115448" cy="150082"/>
          </a:xfrm>
          <a:custGeom>
            <a:avLst/>
            <a:gdLst>
              <a:gd name="T0" fmla="*/ 91 w 110"/>
              <a:gd name="T1" fmla="*/ 52 h 143"/>
              <a:gd name="T2" fmla="*/ 98 w 110"/>
              <a:gd name="T3" fmla="*/ 79 h 143"/>
              <a:gd name="T4" fmla="*/ 79 w 110"/>
              <a:gd name="T5" fmla="*/ 99 h 143"/>
              <a:gd name="T6" fmla="*/ 87 w 110"/>
              <a:gd name="T7" fmla="*/ 125 h 143"/>
              <a:gd name="T8" fmla="*/ 106 w 110"/>
              <a:gd name="T9" fmla="*/ 130 h 143"/>
              <a:gd name="T10" fmla="*/ 60 w 110"/>
              <a:gd name="T11" fmla="*/ 143 h 143"/>
              <a:gd name="T12" fmla="*/ 42 w 110"/>
              <a:gd name="T13" fmla="*/ 138 h 143"/>
              <a:gd name="T14" fmla="*/ 34 w 110"/>
              <a:gd name="T15" fmla="*/ 112 h 143"/>
              <a:gd name="T16" fmla="*/ 7 w 110"/>
              <a:gd name="T17" fmla="*/ 105 h 143"/>
              <a:gd name="T18" fmla="*/ 0 w 110"/>
              <a:gd name="T19" fmla="*/ 79 h 143"/>
              <a:gd name="T20" fmla="*/ 19 w 110"/>
              <a:gd name="T21" fmla="*/ 59 h 143"/>
              <a:gd name="T22" fmla="*/ 11 w 110"/>
              <a:gd name="T23" fmla="*/ 33 h 143"/>
              <a:gd name="T24" fmla="*/ 30 w 110"/>
              <a:gd name="T25" fmla="*/ 13 h 143"/>
              <a:gd name="T26" fmla="*/ 57 w 110"/>
              <a:gd name="T27" fmla="*/ 20 h 143"/>
              <a:gd name="T28" fmla="*/ 76 w 110"/>
              <a:gd name="T29" fmla="*/ 0 h 143"/>
              <a:gd name="T30" fmla="*/ 102 w 110"/>
              <a:gd name="T31" fmla="*/ 7 h 143"/>
              <a:gd name="T32" fmla="*/ 110 w 110"/>
              <a:gd name="T33" fmla="*/ 33 h 143"/>
              <a:gd name="T34" fmla="*/ 91 w 110"/>
              <a:gd name="T35" fmla="*/ 52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0" h="143">
                <a:moveTo>
                  <a:pt x="91" y="52"/>
                </a:moveTo>
                <a:lnTo>
                  <a:pt x="98" y="79"/>
                </a:lnTo>
                <a:lnTo>
                  <a:pt x="79" y="99"/>
                </a:lnTo>
                <a:lnTo>
                  <a:pt x="87" y="125"/>
                </a:lnTo>
                <a:lnTo>
                  <a:pt x="106" y="130"/>
                </a:lnTo>
                <a:lnTo>
                  <a:pt x="60" y="143"/>
                </a:lnTo>
                <a:lnTo>
                  <a:pt x="42" y="138"/>
                </a:lnTo>
                <a:lnTo>
                  <a:pt x="34" y="112"/>
                </a:lnTo>
                <a:lnTo>
                  <a:pt x="7" y="105"/>
                </a:lnTo>
                <a:lnTo>
                  <a:pt x="0" y="79"/>
                </a:lnTo>
                <a:lnTo>
                  <a:pt x="19" y="59"/>
                </a:lnTo>
                <a:lnTo>
                  <a:pt x="11" y="33"/>
                </a:lnTo>
                <a:lnTo>
                  <a:pt x="30" y="13"/>
                </a:lnTo>
                <a:lnTo>
                  <a:pt x="57" y="20"/>
                </a:lnTo>
                <a:lnTo>
                  <a:pt x="76" y="0"/>
                </a:lnTo>
                <a:lnTo>
                  <a:pt x="102" y="7"/>
                </a:lnTo>
                <a:lnTo>
                  <a:pt x="110" y="33"/>
                </a:lnTo>
                <a:lnTo>
                  <a:pt x="91" y="52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04" name="Freeform 1099" title="NY-2">
            <a:extLst>
              <a:ext uri="{FF2B5EF4-FFF2-40B4-BE49-F238E27FC236}">
                <a16:creationId xmlns:a16="http://schemas.microsoft.com/office/drawing/2014/main" id="{6D4A7690-20B1-4C9E-D1A2-33B697445939}"/>
              </a:ext>
            </a:extLst>
          </p:cNvPr>
          <p:cNvSpPr>
            <a:spLocks/>
          </p:cNvSpPr>
          <p:nvPr/>
        </p:nvSpPr>
        <p:spPr bwMode="auto">
          <a:xfrm>
            <a:off x="5698151" y="2877473"/>
            <a:ext cx="113349" cy="175270"/>
          </a:xfrm>
          <a:custGeom>
            <a:avLst/>
            <a:gdLst>
              <a:gd name="T0" fmla="*/ 108 w 108"/>
              <a:gd name="T1" fmla="*/ 42 h 167"/>
              <a:gd name="T2" fmla="*/ 89 w 108"/>
              <a:gd name="T3" fmla="*/ 62 h 167"/>
              <a:gd name="T4" fmla="*/ 96 w 108"/>
              <a:gd name="T5" fmla="*/ 88 h 167"/>
              <a:gd name="T6" fmla="*/ 77 w 108"/>
              <a:gd name="T7" fmla="*/ 108 h 167"/>
              <a:gd name="T8" fmla="*/ 85 w 108"/>
              <a:gd name="T9" fmla="*/ 134 h 167"/>
              <a:gd name="T10" fmla="*/ 66 w 108"/>
              <a:gd name="T11" fmla="*/ 154 h 167"/>
              <a:gd name="T12" fmla="*/ 39 w 108"/>
              <a:gd name="T13" fmla="*/ 147 h 167"/>
              <a:gd name="T14" fmla="*/ 21 w 108"/>
              <a:gd name="T15" fmla="*/ 167 h 167"/>
              <a:gd name="T16" fmla="*/ 3 w 108"/>
              <a:gd name="T17" fmla="*/ 163 h 167"/>
              <a:gd name="T18" fmla="*/ 11 w 108"/>
              <a:gd name="T19" fmla="*/ 155 h 167"/>
              <a:gd name="T20" fmla="*/ 22 w 108"/>
              <a:gd name="T21" fmla="*/ 146 h 167"/>
              <a:gd name="T22" fmla="*/ 27 w 108"/>
              <a:gd name="T23" fmla="*/ 126 h 167"/>
              <a:gd name="T24" fmla="*/ 32 w 108"/>
              <a:gd name="T25" fmla="*/ 122 h 167"/>
              <a:gd name="T26" fmla="*/ 40 w 108"/>
              <a:gd name="T27" fmla="*/ 114 h 167"/>
              <a:gd name="T28" fmla="*/ 48 w 108"/>
              <a:gd name="T29" fmla="*/ 105 h 167"/>
              <a:gd name="T30" fmla="*/ 46 w 108"/>
              <a:gd name="T31" fmla="*/ 98 h 167"/>
              <a:gd name="T32" fmla="*/ 38 w 108"/>
              <a:gd name="T33" fmla="*/ 85 h 167"/>
              <a:gd name="T34" fmla="*/ 25 w 108"/>
              <a:gd name="T35" fmla="*/ 70 h 167"/>
              <a:gd name="T36" fmla="*/ 18 w 108"/>
              <a:gd name="T37" fmla="*/ 68 h 167"/>
              <a:gd name="T38" fmla="*/ 11 w 108"/>
              <a:gd name="T39" fmla="*/ 62 h 167"/>
              <a:gd name="T40" fmla="*/ 10 w 108"/>
              <a:gd name="T41" fmla="*/ 52 h 167"/>
              <a:gd name="T42" fmla="*/ 7 w 108"/>
              <a:gd name="T43" fmla="*/ 47 h 167"/>
              <a:gd name="T44" fmla="*/ 0 w 108"/>
              <a:gd name="T45" fmla="*/ 38 h 167"/>
              <a:gd name="T46" fmla="*/ 25 w 108"/>
              <a:gd name="T47" fmla="*/ 19 h 167"/>
              <a:gd name="T48" fmla="*/ 49 w 108"/>
              <a:gd name="T49" fmla="*/ 8 h 167"/>
              <a:gd name="T50" fmla="*/ 71 w 108"/>
              <a:gd name="T51" fmla="*/ 0 h 167"/>
              <a:gd name="T52" fmla="*/ 73 w 108"/>
              <a:gd name="T53" fmla="*/ 9 h 167"/>
              <a:gd name="T54" fmla="*/ 100 w 108"/>
              <a:gd name="T55" fmla="*/ 16 h 167"/>
              <a:gd name="T56" fmla="*/ 108 w 108"/>
              <a:gd name="T57" fmla="*/ 42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8" h="167">
                <a:moveTo>
                  <a:pt x="108" y="42"/>
                </a:moveTo>
                <a:lnTo>
                  <a:pt x="89" y="62"/>
                </a:lnTo>
                <a:lnTo>
                  <a:pt x="96" y="88"/>
                </a:lnTo>
                <a:lnTo>
                  <a:pt x="77" y="108"/>
                </a:lnTo>
                <a:lnTo>
                  <a:pt x="85" y="134"/>
                </a:lnTo>
                <a:lnTo>
                  <a:pt x="66" y="154"/>
                </a:lnTo>
                <a:lnTo>
                  <a:pt x="39" y="147"/>
                </a:lnTo>
                <a:lnTo>
                  <a:pt x="21" y="167"/>
                </a:lnTo>
                <a:lnTo>
                  <a:pt x="3" y="163"/>
                </a:lnTo>
                <a:lnTo>
                  <a:pt x="11" y="155"/>
                </a:lnTo>
                <a:lnTo>
                  <a:pt x="22" y="146"/>
                </a:lnTo>
                <a:lnTo>
                  <a:pt x="27" y="126"/>
                </a:lnTo>
                <a:lnTo>
                  <a:pt x="32" y="122"/>
                </a:lnTo>
                <a:lnTo>
                  <a:pt x="40" y="114"/>
                </a:lnTo>
                <a:lnTo>
                  <a:pt x="48" y="105"/>
                </a:lnTo>
                <a:lnTo>
                  <a:pt x="46" y="98"/>
                </a:lnTo>
                <a:lnTo>
                  <a:pt x="38" y="85"/>
                </a:lnTo>
                <a:lnTo>
                  <a:pt x="25" y="70"/>
                </a:lnTo>
                <a:lnTo>
                  <a:pt x="18" y="68"/>
                </a:lnTo>
                <a:lnTo>
                  <a:pt x="11" y="62"/>
                </a:lnTo>
                <a:lnTo>
                  <a:pt x="10" y="52"/>
                </a:lnTo>
                <a:lnTo>
                  <a:pt x="7" y="47"/>
                </a:lnTo>
                <a:lnTo>
                  <a:pt x="0" y="38"/>
                </a:lnTo>
                <a:lnTo>
                  <a:pt x="25" y="19"/>
                </a:lnTo>
                <a:lnTo>
                  <a:pt x="49" y="8"/>
                </a:lnTo>
                <a:lnTo>
                  <a:pt x="71" y="0"/>
                </a:lnTo>
                <a:lnTo>
                  <a:pt x="73" y="9"/>
                </a:lnTo>
                <a:lnTo>
                  <a:pt x="100" y="16"/>
                </a:lnTo>
                <a:lnTo>
                  <a:pt x="108" y="42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05" name="Freeform 1096" title="NY-1">
            <a:extLst>
              <a:ext uri="{FF2B5EF4-FFF2-40B4-BE49-F238E27FC236}">
                <a16:creationId xmlns:a16="http://schemas.microsoft.com/office/drawing/2014/main" id="{9D125BDE-4B81-D95B-0F9D-FB8B7A41B768}"/>
              </a:ext>
            </a:extLst>
          </p:cNvPr>
          <p:cNvSpPr>
            <a:spLocks/>
          </p:cNvSpPr>
          <p:nvPr/>
        </p:nvSpPr>
        <p:spPr bwMode="auto">
          <a:xfrm>
            <a:off x="5658257" y="3031754"/>
            <a:ext cx="172122" cy="116497"/>
          </a:xfrm>
          <a:custGeom>
            <a:avLst/>
            <a:gdLst>
              <a:gd name="T0" fmla="*/ 146 w 164"/>
              <a:gd name="T1" fmla="*/ 66 h 111"/>
              <a:gd name="T2" fmla="*/ 164 w 164"/>
              <a:gd name="T3" fmla="*/ 71 h 111"/>
              <a:gd name="T4" fmla="*/ 11 w 164"/>
              <a:gd name="T5" fmla="*/ 111 h 111"/>
              <a:gd name="T6" fmla="*/ 0 w 164"/>
              <a:gd name="T7" fmla="*/ 63 h 111"/>
              <a:gd name="T8" fmla="*/ 23 w 164"/>
              <a:gd name="T9" fmla="*/ 41 h 111"/>
              <a:gd name="T10" fmla="*/ 34 w 164"/>
              <a:gd name="T11" fmla="*/ 24 h 111"/>
              <a:gd name="T12" fmla="*/ 41 w 164"/>
              <a:gd name="T13" fmla="*/ 16 h 111"/>
              <a:gd name="T14" fmla="*/ 59 w 164"/>
              <a:gd name="T15" fmla="*/ 20 h 111"/>
              <a:gd name="T16" fmla="*/ 77 w 164"/>
              <a:gd name="T17" fmla="*/ 0 h 111"/>
              <a:gd name="T18" fmla="*/ 104 w 164"/>
              <a:gd name="T19" fmla="*/ 7 h 111"/>
              <a:gd name="T20" fmla="*/ 111 w 164"/>
              <a:gd name="T21" fmla="*/ 33 h 111"/>
              <a:gd name="T22" fmla="*/ 138 w 164"/>
              <a:gd name="T23" fmla="*/ 40 h 111"/>
              <a:gd name="T24" fmla="*/ 146 w 164"/>
              <a:gd name="T25" fmla="*/ 66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4" h="111">
                <a:moveTo>
                  <a:pt x="146" y="66"/>
                </a:moveTo>
                <a:lnTo>
                  <a:pt x="164" y="71"/>
                </a:lnTo>
                <a:lnTo>
                  <a:pt x="11" y="111"/>
                </a:lnTo>
                <a:lnTo>
                  <a:pt x="0" y="63"/>
                </a:lnTo>
                <a:lnTo>
                  <a:pt x="23" y="41"/>
                </a:lnTo>
                <a:lnTo>
                  <a:pt x="34" y="24"/>
                </a:lnTo>
                <a:lnTo>
                  <a:pt x="41" y="16"/>
                </a:lnTo>
                <a:lnTo>
                  <a:pt x="59" y="20"/>
                </a:lnTo>
                <a:lnTo>
                  <a:pt x="77" y="0"/>
                </a:lnTo>
                <a:lnTo>
                  <a:pt x="104" y="7"/>
                </a:lnTo>
                <a:lnTo>
                  <a:pt x="111" y="33"/>
                </a:lnTo>
                <a:lnTo>
                  <a:pt x="138" y="40"/>
                </a:lnTo>
                <a:lnTo>
                  <a:pt x="146" y="66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06" name="Freeform 1110" title="NC-8">
            <a:extLst>
              <a:ext uri="{FF2B5EF4-FFF2-40B4-BE49-F238E27FC236}">
                <a16:creationId xmlns:a16="http://schemas.microsoft.com/office/drawing/2014/main" id="{4EFA5828-D941-4990-E3A9-E69F9BBA76BE}"/>
              </a:ext>
            </a:extLst>
          </p:cNvPr>
          <p:cNvSpPr>
            <a:spLocks/>
          </p:cNvSpPr>
          <p:nvPr/>
        </p:nvSpPr>
        <p:spPr bwMode="auto">
          <a:xfrm>
            <a:off x="5603676" y="4295380"/>
            <a:ext cx="151131" cy="110200"/>
          </a:xfrm>
          <a:custGeom>
            <a:avLst/>
            <a:gdLst>
              <a:gd name="T0" fmla="*/ 20 w 144"/>
              <a:gd name="T1" fmla="*/ 22 h 105"/>
              <a:gd name="T2" fmla="*/ 46 w 144"/>
              <a:gd name="T3" fmla="*/ 30 h 105"/>
              <a:gd name="T4" fmla="*/ 66 w 144"/>
              <a:gd name="T5" fmla="*/ 11 h 105"/>
              <a:gd name="T6" fmla="*/ 92 w 144"/>
              <a:gd name="T7" fmla="*/ 19 h 105"/>
              <a:gd name="T8" fmla="*/ 112 w 144"/>
              <a:gd name="T9" fmla="*/ 0 h 105"/>
              <a:gd name="T10" fmla="*/ 138 w 144"/>
              <a:gd name="T11" fmla="*/ 8 h 105"/>
              <a:gd name="T12" fmla="*/ 144 w 144"/>
              <a:gd name="T13" fmla="*/ 35 h 105"/>
              <a:gd name="T14" fmla="*/ 124 w 144"/>
              <a:gd name="T15" fmla="*/ 54 h 105"/>
              <a:gd name="T16" fmla="*/ 131 w 144"/>
              <a:gd name="T17" fmla="*/ 80 h 105"/>
              <a:gd name="T18" fmla="*/ 111 w 144"/>
              <a:gd name="T19" fmla="*/ 99 h 105"/>
              <a:gd name="T20" fmla="*/ 84 w 144"/>
              <a:gd name="T21" fmla="*/ 91 h 105"/>
              <a:gd name="T22" fmla="*/ 70 w 144"/>
              <a:gd name="T23" fmla="*/ 105 h 105"/>
              <a:gd name="T24" fmla="*/ 8 w 144"/>
              <a:gd name="T25" fmla="*/ 64 h 105"/>
              <a:gd name="T26" fmla="*/ 5 w 144"/>
              <a:gd name="T27" fmla="*/ 64 h 105"/>
              <a:gd name="T28" fmla="*/ 0 w 144"/>
              <a:gd name="T29" fmla="*/ 41 h 105"/>
              <a:gd name="T30" fmla="*/ 20 w 144"/>
              <a:gd name="T31" fmla="*/ 22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4" h="105">
                <a:moveTo>
                  <a:pt x="20" y="22"/>
                </a:moveTo>
                <a:lnTo>
                  <a:pt x="46" y="30"/>
                </a:lnTo>
                <a:lnTo>
                  <a:pt x="66" y="11"/>
                </a:lnTo>
                <a:lnTo>
                  <a:pt x="92" y="19"/>
                </a:lnTo>
                <a:lnTo>
                  <a:pt x="112" y="0"/>
                </a:lnTo>
                <a:lnTo>
                  <a:pt x="138" y="8"/>
                </a:lnTo>
                <a:lnTo>
                  <a:pt x="144" y="35"/>
                </a:lnTo>
                <a:lnTo>
                  <a:pt x="124" y="54"/>
                </a:lnTo>
                <a:lnTo>
                  <a:pt x="131" y="80"/>
                </a:lnTo>
                <a:lnTo>
                  <a:pt x="111" y="99"/>
                </a:lnTo>
                <a:lnTo>
                  <a:pt x="84" y="91"/>
                </a:lnTo>
                <a:lnTo>
                  <a:pt x="70" y="105"/>
                </a:lnTo>
                <a:lnTo>
                  <a:pt x="8" y="64"/>
                </a:lnTo>
                <a:lnTo>
                  <a:pt x="5" y="64"/>
                </a:lnTo>
                <a:lnTo>
                  <a:pt x="0" y="41"/>
                </a:lnTo>
                <a:lnTo>
                  <a:pt x="20" y="22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07" name="Freeform 1109" title="NC-7">
            <a:extLst>
              <a:ext uri="{FF2B5EF4-FFF2-40B4-BE49-F238E27FC236}">
                <a16:creationId xmlns:a16="http://schemas.microsoft.com/office/drawing/2014/main" id="{42C30285-6C33-709B-0EA1-70FBBFA0013E}"/>
              </a:ext>
            </a:extLst>
          </p:cNvPr>
          <p:cNvSpPr>
            <a:spLocks/>
          </p:cNvSpPr>
          <p:nvPr/>
        </p:nvSpPr>
        <p:spPr bwMode="auto">
          <a:xfrm>
            <a:off x="5617320" y="4175735"/>
            <a:ext cx="117547" cy="151131"/>
          </a:xfrm>
          <a:custGeom>
            <a:avLst/>
            <a:gdLst>
              <a:gd name="T0" fmla="*/ 14 w 112"/>
              <a:gd name="T1" fmla="*/ 64 h 144"/>
              <a:gd name="T2" fmla="*/ 34 w 112"/>
              <a:gd name="T3" fmla="*/ 45 h 144"/>
              <a:gd name="T4" fmla="*/ 28 w 112"/>
              <a:gd name="T5" fmla="*/ 19 h 144"/>
              <a:gd name="T6" fmla="*/ 48 w 112"/>
              <a:gd name="T7" fmla="*/ 0 h 144"/>
              <a:gd name="T8" fmla="*/ 74 w 112"/>
              <a:gd name="T9" fmla="*/ 8 h 144"/>
              <a:gd name="T10" fmla="*/ 80 w 112"/>
              <a:gd name="T11" fmla="*/ 34 h 144"/>
              <a:gd name="T12" fmla="*/ 106 w 112"/>
              <a:gd name="T13" fmla="*/ 42 h 144"/>
              <a:gd name="T14" fmla="*/ 112 w 112"/>
              <a:gd name="T15" fmla="*/ 69 h 144"/>
              <a:gd name="T16" fmla="*/ 93 w 112"/>
              <a:gd name="T17" fmla="*/ 88 h 144"/>
              <a:gd name="T18" fmla="*/ 99 w 112"/>
              <a:gd name="T19" fmla="*/ 114 h 144"/>
              <a:gd name="T20" fmla="*/ 79 w 112"/>
              <a:gd name="T21" fmla="*/ 133 h 144"/>
              <a:gd name="T22" fmla="*/ 53 w 112"/>
              <a:gd name="T23" fmla="*/ 125 h 144"/>
              <a:gd name="T24" fmla="*/ 33 w 112"/>
              <a:gd name="T25" fmla="*/ 144 h 144"/>
              <a:gd name="T26" fmla="*/ 7 w 112"/>
              <a:gd name="T27" fmla="*/ 136 h 144"/>
              <a:gd name="T28" fmla="*/ 0 w 112"/>
              <a:gd name="T29" fmla="*/ 109 h 144"/>
              <a:gd name="T30" fmla="*/ 20 w 112"/>
              <a:gd name="T31" fmla="*/ 91 h 144"/>
              <a:gd name="T32" fmla="*/ 14 w 112"/>
              <a:gd name="T33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2" h="144">
                <a:moveTo>
                  <a:pt x="14" y="64"/>
                </a:moveTo>
                <a:lnTo>
                  <a:pt x="34" y="45"/>
                </a:lnTo>
                <a:lnTo>
                  <a:pt x="28" y="19"/>
                </a:lnTo>
                <a:lnTo>
                  <a:pt x="48" y="0"/>
                </a:lnTo>
                <a:lnTo>
                  <a:pt x="74" y="8"/>
                </a:lnTo>
                <a:lnTo>
                  <a:pt x="80" y="34"/>
                </a:lnTo>
                <a:lnTo>
                  <a:pt x="106" y="42"/>
                </a:lnTo>
                <a:lnTo>
                  <a:pt x="112" y="69"/>
                </a:lnTo>
                <a:lnTo>
                  <a:pt x="93" y="88"/>
                </a:lnTo>
                <a:lnTo>
                  <a:pt x="99" y="114"/>
                </a:lnTo>
                <a:lnTo>
                  <a:pt x="79" y="133"/>
                </a:lnTo>
                <a:lnTo>
                  <a:pt x="53" y="125"/>
                </a:lnTo>
                <a:lnTo>
                  <a:pt x="33" y="144"/>
                </a:lnTo>
                <a:lnTo>
                  <a:pt x="7" y="136"/>
                </a:lnTo>
                <a:lnTo>
                  <a:pt x="0" y="109"/>
                </a:lnTo>
                <a:lnTo>
                  <a:pt x="20" y="91"/>
                </a:lnTo>
                <a:lnTo>
                  <a:pt x="14" y="64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08" name="Freeform 1114" title="NC-6">
            <a:extLst>
              <a:ext uri="{FF2B5EF4-FFF2-40B4-BE49-F238E27FC236}">
                <a16:creationId xmlns:a16="http://schemas.microsoft.com/office/drawing/2014/main" id="{BBD7B957-9264-6CD9-4265-59A2FCA92CB0}"/>
              </a:ext>
            </a:extLst>
          </p:cNvPr>
          <p:cNvSpPr>
            <a:spLocks/>
          </p:cNvSpPr>
          <p:nvPr/>
        </p:nvSpPr>
        <p:spPr bwMode="auto">
          <a:xfrm>
            <a:off x="5516563" y="4150553"/>
            <a:ext cx="151131" cy="139587"/>
          </a:xfrm>
          <a:custGeom>
            <a:avLst/>
            <a:gdLst>
              <a:gd name="T0" fmla="*/ 85 w 144"/>
              <a:gd name="T1" fmla="*/ 14 h 133"/>
              <a:gd name="T2" fmla="*/ 138 w 144"/>
              <a:gd name="T3" fmla="*/ 0 h 133"/>
              <a:gd name="T4" fmla="*/ 144 w 144"/>
              <a:gd name="T5" fmla="*/ 24 h 133"/>
              <a:gd name="T6" fmla="*/ 124 w 144"/>
              <a:gd name="T7" fmla="*/ 43 h 133"/>
              <a:gd name="T8" fmla="*/ 130 w 144"/>
              <a:gd name="T9" fmla="*/ 69 h 133"/>
              <a:gd name="T10" fmla="*/ 110 w 144"/>
              <a:gd name="T11" fmla="*/ 88 h 133"/>
              <a:gd name="T12" fmla="*/ 116 w 144"/>
              <a:gd name="T13" fmla="*/ 115 h 133"/>
              <a:gd name="T14" fmla="*/ 96 w 144"/>
              <a:gd name="T15" fmla="*/ 133 h 133"/>
              <a:gd name="T16" fmla="*/ 70 w 144"/>
              <a:gd name="T17" fmla="*/ 125 h 133"/>
              <a:gd name="T18" fmla="*/ 64 w 144"/>
              <a:gd name="T19" fmla="*/ 99 h 133"/>
              <a:gd name="T20" fmla="*/ 38 w 144"/>
              <a:gd name="T21" fmla="*/ 91 h 133"/>
              <a:gd name="T22" fmla="*/ 32 w 144"/>
              <a:gd name="T23" fmla="*/ 64 h 133"/>
              <a:gd name="T24" fmla="*/ 6 w 144"/>
              <a:gd name="T25" fmla="*/ 56 h 133"/>
              <a:gd name="T26" fmla="*/ 0 w 144"/>
              <a:gd name="T27" fmla="*/ 33 h 133"/>
              <a:gd name="T28" fmla="*/ 85 w 144"/>
              <a:gd name="T29" fmla="*/ 14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4" h="133">
                <a:moveTo>
                  <a:pt x="85" y="14"/>
                </a:moveTo>
                <a:lnTo>
                  <a:pt x="138" y="0"/>
                </a:lnTo>
                <a:lnTo>
                  <a:pt x="144" y="24"/>
                </a:lnTo>
                <a:lnTo>
                  <a:pt x="124" y="43"/>
                </a:lnTo>
                <a:lnTo>
                  <a:pt x="130" y="69"/>
                </a:lnTo>
                <a:lnTo>
                  <a:pt x="110" y="88"/>
                </a:lnTo>
                <a:lnTo>
                  <a:pt x="116" y="115"/>
                </a:lnTo>
                <a:lnTo>
                  <a:pt x="96" y="133"/>
                </a:lnTo>
                <a:lnTo>
                  <a:pt x="70" y="125"/>
                </a:lnTo>
                <a:lnTo>
                  <a:pt x="64" y="99"/>
                </a:lnTo>
                <a:lnTo>
                  <a:pt x="38" y="91"/>
                </a:lnTo>
                <a:lnTo>
                  <a:pt x="32" y="64"/>
                </a:lnTo>
                <a:lnTo>
                  <a:pt x="6" y="56"/>
                </a:lnTo>
                <a:lnTo>
                  <a:pt x="0" y="33"/>
                </a:lnTo>
                <a:lnTo>
                  <a:pt x="85" y="14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09" name="Freeform 1113" title="NC-5">
            <a:extLst>
              <a:ext uri="{FF2B5EF4-FFF2-40B4-BE49-F238E27FC236}">
                <a16:creationId xmlns:a16="http://schemas.microsoft.com/office/drawing/2014/main" id="{46B9ACEC-54B9-F5F2-4740-C63567B819E7}"/>
              </a:ext>
            </a:extLst>
          </p:cNvPr>
          <p:cNvSpPr>
            <a:spLocks/>
          </p:cNvSpPr>
          <p:nvPr/>
        </p:nvSpPr>
        <p:spPr bwMode="auto">
          <a:xfrm>
            <a:off x="5472480" y="4281737"/>
            <a:ext cx="152182" cy="103902"/>
          </a:xfrm>
          <a:custGeom>
            <a:avLst/>
            <a:gdLst>
              <a:gd name="T0" fmla="*/ 92 w 145"/>
              <a:gd name="T1" fmla="*/ 19 h 99"/>
              <a:gd name="T2" fmla="*/ 112 w 145"/>
              <a:gd name="T3" fmla="*/ 0 h 99"/>
              <a:gd name="T4" fmla="*/ 138 w 145"/>
              <a:gd name="T5" fmla="*/ 8 h 99"/>
              <a:gd name="T6" fmla="*/ 145 w 145"/>
              <a:gd name="T7" fmla="*/ 35 h 99"/>
              <a:gd name="T8" fmla="*/ 125 w 145"/>
              <a:gd name="T9" fmla="*/ 54 h 99"/>
              <a:gd name="T10" fmla="*/ 130 w 145"/>
              <a:gd name="T11" fmla="*/ 77 h 99"/>
              <a:gd name="T12" fmla="*/ 76 w 145"/>
              <a:gd name="T13" fmla="*/ 90 h 99"/>
              <a:gd name="T14" fmla="*/ 39 w 145"/>
              <a:gd name="T15" fmla="*/ 99 h 99"/>
              <a:gd name="T16" fmla="*/ 37 w 145"/>
              <a:gd name="T17" fmla="*/ 85 h 99"/>
              <a:gd name="T18" fmla="*/ 24 w 145"/>
              <a:gd name="T19" fmla="*/ 72 h 99"/>
              <a:gd name="T20" fmla="*/ 15 w 145"/>
              <a:gd name="T21" fmla="*/ 77 h 99"/>
              <a:gd name="T22" fmla="*/ 12 w 145"/>
              <a:gd name="T23" fmla="*/ 72 h 99"/>
              <a:gd name="T24" fmla="*/ 0 w 145"/>
              <a:gd name="T25" fmla="*/ 74 h 99"/>
              <a:gd name="T26" fmla="*/ 7 w 145"/>
              <a:gd name="T27" fmla="*/ 68 h 99"/>
              <a:gd name="T28" fmla="*/ 0 w 145"/>
              <a:gd name="T29" fmla="*/ 41 h 99"/>
              <a:gd name="T30" fmla="*/ 20 w 145"/>
              <a:gd name="T31" fmla="*/ 22 h 99"/>
              <a:gd name="T32" fmla="*/ 46 w 145"/>
              <a:gd name="T33" fmla="*/ 30 h 99"/>
              <a:gd name="T34" fmla="*/ 66 w 145"/>
              <a:gd name="T35" fmla="*/ 11 h 99"/>
              <a:gd name="T36" fmla="*/ 92 w 145"/>
              <a:gd name="T37" fmla="*/ 1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5" h="99">
                <a:moveTo>
                  <a:pt x="92" y="19"/>
                </a:moveTo>
                <a:lnTo>
                  <a:pt x="112" y="0"/>
                </a:lnTo>
                <a:lnTo>
                  <a:pt x="138" y="8"/>
                </a:lnTo>
                <a:lnTo>
                  <a:pt x="145" y="35"/>
                </a:lnTo>
                <a:lnTo>
                  <a:pt x="125" y="54"/>
                </a:lnTo>
                <a:lnTo>
                  <a:pt x="130" y="77"/>
                </a:lnTo>
                <a:lnTo>
                  <a:pt x="76" y="90"/>
                </a:lnTo>
                <a:lnTo>
                  <a:pt x="39" y="99"/>
                </a:lnTo>
                <a:lnTo>
                  <a:pt x="37" y="85"/>
                </a:lnTo>
                <a:lnTo>
                  <a:pt x="24" y="72"/>
                </a:lnTo>
                <a:lnTo>
                  <a:pt x="15" y="77"/>
                </a:lnTo>
                <a:lnTo>
                  <a:pt x="12" y="72"/>
                </a:lnTo>
                <a:lnTo>
                  <a:pt x="0" y="74"/>
                </a:lnTo>
                <a:lnTo>
                  <a:pt x="7" y="68"/>
                </a:lnTo>
                <a:lnTo>
                  <a:pt x="0" y="41"/>
                </a:lnTo>
                <a:lnTo>
                  <a:pt x="20" y="22"/>
                </a:lnTo>
                <a:lnTo>
                  <a:pt x="46" y="30"/>
                </a:lnTo>
                <a:lnTo>
                  <a:pt x="66" y="11"/>
                </a:lnTo>
                <a:lnTo>
                  <a:pt x="92" y="19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10" name="Freeform 1106" title="NC-4">
            <a:extLst>
              <a:ext uri="{FF2B5EF4-FFF2-40B4-BE49-F238E27FC236}">
                <a16:creationId xmlns:a16="http://schemas.microsoft.com/office/drawing/2014/main" id="{FE96B4F3-1706-E76D-1191-FD4C6494E67C}"/>
              </a:ext>
            </a:extLst>
          </p:cNvPr>
          <p:cNvSpPr>
            <a:spLocks/>
          </p:cNvSpPr>
          <p:nvPr/>
        </p:nvSpPr>
        <p:spPr bwMode="auto">
          <a:xfrm>
            <a:off x="5438902" y="4209321"/>
            <a:ext cx="151131" cy="115447"/>
          </a:xfrm>
          <a:custGeom>
            <a:avLst/>
            <a:gdLst>
              <a:gd name="T0" fmla="*/ 78 w 144"/>
              <a:gd name="T1" fmla="*/ 99 h 110"/>
              <a:gd name="T2" fmla="*/ 52 w 144"/>
              <a:gd name="T3" fmla="*/ 91 h 110"/>
              <a:gd name="T4" fmla="*/ 32 w 144"/>
              <a:gd name="T5" fmla="*/ 110 h 110"/>
              <a:gd name="T6" fmla="*/ 6 w 144"/>
              <a:gd name="T7" fmla="*/ 102 h 110"/>
              <a:gd name="T8" fmla="*/ 0 w 144"/>
              <a:gd name="T9" fmla="*/ 75 h 110"/>
              <a:gd name="T10" fmla="*/ 20 w 144"/>
              <a:gd name="T11" fmla="*/ 57 h 110"/>
              <a:gd name="T12" fmla="*/ 14 w 144"/>
              <a:gd name="T13" fmla="*/ 30 h 110"/>
              <a:gd name="T14" fmla="*/ 34 w 144"/>
              <a:gd name="T15" fmla="*/ 11 h 110"/>
              <a:gd name="T16" fmla="*/ 60 w 144"/>
              <a:gd name="T17" fmla="*/ 19 h 110"/>
              <a:gd name="T18" fmla="*/ 80 w 144"/>
              <a:gd name="T19" fmla="*/ 0 h 110"/>
              <a:gd name="T20" fmla="*/ 106 w 144"/>
              <a:gd name="T21" fmla="*/ 8 h 110"/>
              <a:gd name="T22" fmla="*/ 112 w 144"/>
              <a:gd name="T23" fmla="*/ 35 h 110"/>
              <a:gd name="T24" fmla="*/ 138 w 144"/>
              <a:gd name="T25" fmla="*/ 43 h 110"/>
              <a:gd name="T26" fmla="*/ 144 w 144"/>
              <a:gd name="T27" fmla="*/ 69 h 110"/>
              <a:gd name="T28" fmla="*/ 124 w 144"/>
              <a:gd name="T29" fmla="*/ 88 h 110"/>
              <a:gd name="T30" fmla="*/ 98 w 144"/>
              <a:gd name="T31" fmla="*/ 80 h 110"/>
              <a:gd name="T32" fmla="*/ 78 w 144"/>
              <a:gd name="T33" fmla="*/ 99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110">
                <a:moveTo>
                  <a:pt x="78" y="99"/>
                </a:moveTo>
                <a:lnTo>
                  <a:pt x="52" y="91"/>
                </a:lnTo>
                <a:lnTo>
                  <a:pt x="32" y="110"/>
                </a:lnTo>
                <a:lnTo>
                  <a:pt x="6" y="102"/>
                </a:lnTo>
                <a:lnTo>
                  <a:pt x="0" y="75"/>
                </a:lnTo>
                <a:lnTo>
                  <a:pt x="20" y="57"/>
                </a:lnTo>
                <a:lnTo>
                  <a:pt x="14" y="30"/>
                </a:lnTo>
                <a:lnTo>
                  <a:pt x="34" y="11"/>
                </a:lnTo>
                <a:lnTo>
                  <a:pt x="60" y="19"/>
                </a:lnTo>
                <a:lnTo>
                  <a:pt x="80" y="0"/>
                </a:lnTo>
                <a:lnTo>
                  <a:pt x="106" y="8"/>
                </a:lnTo>
                <a:lnTo>
                  <a:pt x="112" y="35"/>
                </a:lnTo>
                <a:lnTo>
                  <a:pt x="138" y="43"/>
                </a:lnTo>
                <a:lnTo>
                  <a:pt x="144" y="69"/>
                </a:lnTo>
                <a:lnTo>
                  <a:pt x="124" y="88"/>
                </a:lnTo>
                <a:lnTo>
                  <a:pt x="98" y="80"/>
                </a:lnTo>
                <a:lnTo>
                  <a:pt x="78" y="99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11" name="Freeform 1111" title="NC-3">
            <a:extLst>
              <a:ext uri="{FF2B5EF4-FFF2-40B4-BE49-F238E27FC236}">
                <a16:creationId xmlns:a16="http://schemas.microsoft.com/office/drawing/2014/main" id="{9950DA4D-16F5-9BA2-A918-FC07F6712CE4}"/>
              </a:ext>
            </a:extLst>
          </p:cNvPr>
          <p:cNvSpPr>
            <a:spLocks/>
          </p:cNvSpPr>
          <p:nvPr/>
        </p:nvSpPr>
        <p:spPr bwMode="auto">
          <a:xfrm>
            <a:off x="5385374" y="4185181"/>
            <a:ext cx="137488" cy="151131"/>
          </a:xfrm>
          <a:custGeom>
            <a:avLst/>
            <a:gdLst>
              <a:gd name="T0" fmla="*/ 3 w 131"/>
              <a:gd name="T1" fmla="*/ 53 h 144"/>
              <a:gd name="T2" fmla="*/ 7 w 131"/>
              <a:gd name="T3" fmla="*/ 48 h 144"/>
              <a:gd name="T4" fmla="*/ 12 w 131"/>
              <a:gd name="T5" fmla="*/ 44 h 144"/>
              <a:gd name="T6" fmla="*/ 15 w 131"/>
              <a:gd name="T7" fmla="*/ 36 h 144"/>
              <a:gd name="T8" fmla="*/ 15 w 131"/>
              <a:gd name="T9" fmla="*/ 30 h 144"/>
              <a:gd name="T10" fmla="*/ 15 w 131"/>
              <a:gd name="T11" fmla="*/ 23 h 144"/>
              <a:gd name="T12" fmla="*/ 68 w 131"/>
              <a:gd name="T13" fmla="*/ 12 h 144"/>
              <a:gd name="T14" fmla="*/ 125 w 131"/>
              <a:gd name="T15" fmla="*/ 0 h 144"/>
              <a:gd name="T16" fmla="*/ 131 w 131"/>
              <a:gd name="T17" fmla="*/ 23 h 144"/>
              <a:gd name="T18" fmla="*/ 111 w 131"/>
              <a:gd name="T19" fmla="*/ 42 h 144"/>
              <a:gd name="T20" fmla="*/ 85 w 131"/>
              <a:gd name="T21" fmla="*/ 34 h 144"/>
              <a:gd name="T22" fmla="*/ 65 w 131"/>
              <a:gd name="T23" fmla="*/ 53 h 144"/>
              <a:gd name="T24" fmla="*/ 71 w 131"/>
              <a:gd name="T25" fmla="*/ 80 h 144"/>
              <a:gd name="T26" fmla="*/ 51 w 131"/>
              <a:gd name="T27" fmla="*/ 98 h 144"/>
              <a:gd name="T28" fmla="*/ 57 w 131"/>
              <a:gd name="T29" fmla="*/ 125 h 144"/>
              <a:gd name="T30" fmla="*/ 37 w 131"/>
              <a:gd name="T31" fmla="*/ 144 h 144"/>
              <a:gd name="T32" fmla="*/ 11 w 131"/>
              <a:gd name="T33" fmla="*/ 136 h 144"/>
              <a:gd name="T34" fmla="*/ 5 w 131"/>
              <a:gd name="T35" fmla="*/ 109 h 144"/>
              <a:gd name="T36" fmla="*/ 25 w 131"/>
              <a:gd name="T37" fmla="*/ 90 h 144"/>
              <a:gd name="T38" fmla="*/ 18 w 131"/>
              <a:gd name="T39" fmla="*/ 64 h 144"/>
              <a:gd name="T40" fmla="*/ 0 w 131"/>
              <a:gd name="T41" fmla="*/ 58 h 144"/>
              <a:gd name="T42" fmla="*/ 3 w 131"/>
              <a:gd name="T43" fmla="*/ 53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1" h="144">
                <a:moveTo>
                  <a:pt x="3" y="53"/>
                </a:moveTo>
                <a:lnTo>
                  <a:pt x="7" y="48"/>
                </a:lnTo>
                <a:lnTo>
                  <a:pt x="12" y="44"/>
                </a:lnTo>
                <a:lnTo>
                  <a:pt x="15" y="36"/>
                </a:lnTo>
                <a:lnTo>
                  <a:pt x="15" y="30"/>
                </a:lnTo>
                <a:lnTo>
                  <a:pt x="15" y="23"/>
                </a:lnTo>
                <a:lnTo>
                  <a:pt x="68" y="12"/>
                </a:lnTo>
                <a:lnTo>
                  <a:pt x="125" y="0"/>
                </a:lnTo>
                <a:lnTo>
                  <a:pt x="131" y="23"/>
                </a:lnTo>
                <a:lnTo>
                  <a:pt x="111" y="42"/>
                </a:lnTo>
                <a:lnTo>
                  <a:pt x="85" y="34"/>
                </a:lnTo>
                <a:lnTo>
                  <a:pt x="65" y="53"/>
                </a:lnTo>
                <a:lnTo>
                  <a:pt x="71" y="80"/>
                </a:lnTo>
                <a:lnTo>
                  <a:pt x="51" y="98"/>
                </a:lnTo>
                <a:lnTo>
                  <a:pt x="57" y="125"/>
                </a:lnTo>
                <a:lnTo>
                  <a:pt x="37" y="144"/>
                </a:lnTo>
                <a:lnTo>
                  <a:pt x="11" y="136"/>
                </a:lnTo>
                <a:lnTo>
                  <a:pt x="5" y="109"/>
                </a:lnTo>
                <a:lnTo>
                  <a:pt x="25" y="90"/>
                </a:lnTo>
                <a:lnTo>
                  <a:pt x="18" y="64"/>
                </a:lnTo>
                <a:lnTo>
                  <a:pt x="0" y="58"/>
                </a:lnTo>
                <a:lnTo>
                  <a:pt x="3" y="53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12" name="Freeform 1105" title="NC-2">
            <a:extLst>
              <a:ext uri="{FF2B5EF4-FFF2-40B4-BE49-F238E27FC236}">
                <a16:creationId xmlns:a16="http://schemas.microsoft.com/office/drawing/2014/main" id="{817C992A-4D0E-936E-448D-67C2C984FF1E}"/>
              </a:ext>
            </a:extLst>
          </p:cNvPr>
          <p:cNvSpPr>
            <a:spLocks/>
          </p:cNvSpPr>
          <p:nvPr/>
        </p:nvSpPr>
        <p:spPr bwMode="auto">
          <a:xfrm>
            <a:off x="5312959" y="4246054"/>
            <a:ext cx="166874" cy="142734"/>
          </a:xfrm>
          <a:custGeom>
            <a:avLst/>
            <a:gdLst>
              <a:gd name="T0" fmla="*/ 1 w 159"/>
              <a:gd name="T1" fmla="*/ 54 h 136"/>
              <a:gd name="T2" fmla="*/ 0 w 159"/>
              <a:gd name="T3" fmla="*/ 49 h 136"/>
              <a:gd name="T4" fmla="*/ 4 w 159"/>
              <a:gd name="T5" fmla="*/ 44 h 136"/>
              <a:gd name="T6" fmla="*/ 8 w 159"/>
              <a:gd name="T7" fmla="*/ 39 h 136"/>
              <a:gd name="T8" fmla="*/ 15 w 159"/>
              <a:gd name="T9" fmla="*/ 36 h 136"/>
              <a:gd name="T10" fmla="*/ 20 w 159"/>
              <a:gd name="T11" fmla="*/ 39 h 136"/>
              <a:gd name="T12" fmla="*/ 24 w 159"/>
              <a:gd name="T13" fmla="*/ 41 h 136"/>
              <a:gd name="T14" fmla="*/ 28 w 159"/>
              <a:gd name="T15" fmla="*/ 36 h 136"/>
              <a:gd name="T16" fmla="*/ 31 w 159"/>
              <a:gd name="T17" fmla="*/ 27 h 136"/>
              <a:gd name="T18" fmla="*/ 48 w 159"/>
              <a:gd name="T19" fmla="*/ 16 h 136"/>
              <a:gd name="T20" fmla="*/ 56 w 159"/>
              <a:gd name="T21" fmla="*/ 17 h 136"/>
              <a:gd name="T22" fmla="*/ 61 w 159"/>
              <a:gd name="T23" fmla="*/ 17 h 136"/>
              <a:gd name="T24" fmla="*/ 64 w 159"/>
              <a:gd name="T25" fmla="*/ 12 h 136"/>
              <a:gd name="T26" fmla="*/ 66 w 159"/>
              <a:gd name="T27" fmla="*/ 5 h 136"/>
              <a:gd name="T28" fmla="*/ 69 w 159"/>
              <a:gd name="T29" fmla="*/ 0 h 136"/>
              <a:gd name="T30" fmla="*/ 87 w 159"/>
              <a:gd name="T31" fmla="*/ 6 h 136"/>
              <a:gd name="T32" fmla="*/ 94 w 159"/>
              <a:gd name="T33" fmla="*/ 32 h 136"/>
              <a:gd name="T34" fmla="*/ 74 w 159"/>
              <a:gd name="T35" fmla="*/ 51 h 136"/>
              <a:gd name="T36" fmla="*/ 80 w 159"/>
              <a:gd name="T37" fmla="*/ 78 h 136"/>
              <a:gd name="T38" fmla="*/ 106 w 159"/>
              <a:gd name="T39" fmla="*/ 86 h 136"/>
              <a:gd name="T40" fmla="*/ 126 w 159"/>
              <a:gd name="T41" fmla="*/ 67 h 136"/>
              <a:gd name="T42" fmla="*/ 152 w 159"/>
              <a:gd name="T43" fmla="*/ 75 h 136"/>
              <a:gd name="T44" fmla="*/ 159 w 159"/>
              <a:gd name="T45" fmla="*/ 102 h 136"/>
              <a:gd name="T46" fmla="*/ 152 w 159"/>
              <a:gd name="T47" fmla="*/ 108 h 136"/>
              <a:gd name="T48" fmla="*/ 56 w 159"/>
              <a:gd name="T49" fmla="*/ 120 h 136"/>
              <a:gd name="T50" fmla="*/ 27 w 159"/>
              <a:gd name="T51" fmla="*/ 136 h 136"/>
              <a:gd name="T52" fmla="*/ 20 w 159"/>
              <a:gd name="T53" fmla="*/ 134 h 136"/>
              <a:gd name="T54" fmla="*/ 14 w 159"/>
              <a:gd name="T55" fmla="*/ 107 h 136"/>
              <a:gd name="T56" fmla="*/ 34 w 159"/>
              <a:gd name="T57" fmla="*/ 88 h 136"/>
              <a:gd name="T58" fmla="*/ 28 w 159"/>
              <a:gd name="T59" fmla="*/ 62 h 136"/>
              <a:gd name="T60" fmla="*/ 1 w 159"/>
              <a:gd name="T61" fmla="*/ 5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9" h="136">
                <a:moveTo>
                  <a:pt x="1" y="54"/>
                </a:moveTo>
                <a:lnTo>
                  <a:pt x="0" y="49"/>
                </a:lnTo>
                <a:lnTo>
                  <a:pt x="4" y="44"/>
                </a:lnTo>
                <a:lnTo>
                  <a:pt x="8" y="39"/>
                </a:lnTo>
                <a:lnTo>
                  <a:pt x="15" y="36"/>
                </a:lnTo>
                <a:lnTo>
                  <a:pt x="20" y="39"/>
                </a:lnTo>
                <a:lnTo>
                  <a:pt x="24" y="41"/>
                </a:lnTo>
                <a:lnTo>
                  <a:pt x="28" y="36"/>
                </a:lnTo>
                <a:lnTo>
                  <a:pt x="31" y="27"/>
                </a:lnTo>
                <a:lnTo>
                  <a:pt x="48" y="16"/>
                </a:lnTo>
                <a:lnTo>
                  <a:pt x="56" y="17"/>
                </a:lnTo>
                <a:lnTo>
                  <a:pt x="61" y="17"/>
                </a:lnTo>
                <a:lnTo>
                  <a:pt x="64" y="12"/>
                </a:lnTo>
                <a:lnTo>
                  <a:pt x="66" y="5"/>
                </a:lnTo>
                <a:lnTo>
                  <a:pt x="69" y="0"/>
                </a:lnTo>
                <a:lnTo>
                  <a:pt x="87" y="6"/>
                </a:lnTo>
                <a:lnTo>
                  <a:pt x="94" y="32"/>
                </a:lnTo>
                <a:lnTo>
                  <a:pt x="74" y="51"/>
                </a:lnTo>
                <a:lnTo>
                  <a:pt x="80" y="78"/>
                </a:lnTo>
                <a:lnTo>
                  <a:pt x="106" y="86"/>
                </a:lnTo>
                <a:lnTo>
                  <a:pt x="126" y="67"/>
                </a:lnTo>
                <a:lnTo>
                  <a:pt x="152" y="75"/>
                </a:lnTo>
                <a:lnTo>
                  <a:pt x="159" y="102"/>
                </a:lnTo>
                <a:lnTo>
                  <a:pt x="152" y="108"/>
                </a:lnTo>
                <a:lnTo>
                  <a:pt x="56" y="120"/>
                </a:lnTo>
                <a:lnTo>
                  <a:pt x="27" y="136"/>
                </a:lnTo>
                <a:lnTo>
                  <a:pt x="20" y="134"/>
                </a:lnTo>
                <a:lnTo>
                  <a:pt x="14" y="107"/>
                </a:lnTo>
                <a:lnTo>
                  <a:pt x="34" y="88"/>
                </a:lnTo>
                <a:lnTo>
                  <a:pt x="28" y="62"/>
                </a:lnTo>
                <a:lnTo>
                  <a:pt x="1" y="54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13" name="Freeform 1112" title="NC-1">
            <a:extLst>
              <a:ext uri="{FF2B5EF4-FFF2-40B4-BE49-F238E27FC236}">
                <a16:creationId xmlns:a16="http://schemas.microsoft.com/office/drawing/2014/main" id="{BD12EC03-24B2-63BD-A410-2A190D522493}"/>
              </a:ext>
            </a:extLst>
          </p:cNvPr>
          <p:cNvSpPr>
            <a:spLocks/>
          </p:cNvSpPr>
          <p:nvPr/>
        </p:nvSpPr>
        <p:spPr bwMode="auto">
          <a:xfrm>
            <a:off x="5195411" y="4297480"/>
            <a:ext cx="153231" cy="131190"/>
          </a:xfrm>
          <a:custGeom>
            <a:avLst/>
            <a:gdLst>
              <a:gd name="T0" fmla="*/ 66 w 146"/>
              <a:gd name="T1" fmla="*/ 46 h 125"/>
              <a:gd name="T2" fmla="*/ 86 w 146"/>
              <a:gd name="T3" fmla="*/ 27 h 125"/>
              <a:gd name="T4" fmla="*/ 94 w 146"/>
              <a:gd name="T5" fmla="*/ 22 h 125"/>
              <a:gd name="T6" fmla="*/ 101 w 146"/>
              <a:gd name="T7" fmla="*/ 19 h 125"/>
              <a:gd name="T8" fmla="*/ 105 w 146"/>
              <a:gd name="T9" fmla="*/ 15 h 125"/>
              <a:gd name="T10" fmla="*/ 107 w 146"/>
              <a:gd name="T11" fmla="*/ 3 h 125"/>
              <a:gd name="T12" fmla="*/ 112 w 146"/>
              <a:gd name="T13" fmla="*/ 0 h 125"/>
              <a:gd name="T14" fmla="*/ 113 w 146"/>
              <a:gd name="T15" fmla="*/ 5 h 125"/>
              <a:gd name="T16" fmla="*/ 140 w 146"/>
              <a:gd name="T17" fmla="*/ 13 h 125"/>
              <a:gd name="T18" fmla="*/ 146 w 146"/>
              <a:gd name="T19" fmla="*/ 39 h 125"/>
              <a:gd name="T20" fmla="*/ 126 w 146"/>
              <a:gd name="T21" fmla="*/ 58 h 125"/>
              <a:gd name="T22" fmla="*/ 132 w 146"/>
              <a:gd name="T23" fmla="*/ 85 h 125"/>
              <a:gd name="T24" fmla="*/ 139 w 146"/>
              <a:gd name="T25" fmla="*/ 87 h 125"/>
              <a:gd name="T26" fmla="*/ 106 w 146"/>
              <a:gd name="T27" fmla="*/ 106 h 125"/>
              <a:gd name="T28" fmla="*/ 1 w 146"/>
              <a:gd name="T29" fmla="*/ 125 h 125"/>
              <a:gd name="T30" fmla="*/ 0 w 146"/>
              <a:gd name="T31" fmla="*/ 101 h 125"/>
              <a:gd name="T32" fmla="*/ 2 w 146"/>
              <a:gd name="T33" fmla="*/ 95 h 125"/>
              <a:gd name="T34" fmla="*/ 8 w 146"/>
              <a:gd name="T35" fmla="*/ 92 h 125"/>
              <a:gd name="T36" fmla="*/ 15 w 146"/>
              <a:gd name="T37" fmla="*/ 92 h 125"/>
              <a:gd name="T38" fmla="*/ 16 w 146"/>
              <a:gd name="T39" fmla="*/ 92 h 125"/>
              <a:gd name="T40" fmla="*/ 19 w 146"/>
              <a:gd name="T41" fmla="*/ 87 h 125"/>
              <a:gd name="T42" fmla="*/ 20 w 146"/>
              <a:gd name="T43" fmla="*/ 79 h 125"/>
              <a:gd name="T44" fmla="*/ 20 w 146"/>
              <a:gd name="T45" fmla="*/ 70 h 125"/>
              <a:gd name="T46" fmla="*/ 38 w 146"/>
              <a:gd name="T47" fmla="*/ 57 h 125"/>
              <a:gd name="T48" fmla="*/ 58 w 146"/>
              <a:gd name="T49" fmla="*/ 52 h 125"/>
              <a:gd name="T50" fmla="*/ 66 w 146"/>
              <a:gd name="T51" fmla="*/ 46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6" h="125">
                <a:moveTo>
                  <a:pt x="66" y="46"/>
                </a:moveTo>
                <a:lnTo>
                  <a:pt x="86" y="27"/>
                </a:lnTo>
                <a:lnTo>
                  <a:pt x="94" y="22"/>
                </a:lnTo>
                <a:lnTo>
                  <a:pt x="101" y="19"/>
                </a:lnTo>
                <a:lnTo>
                  <a:pt x="105" y="15"/>
                </a:lnTo>
                <a:lnTo>
                  <a:pt x="107" y="3"/>
                </a:lnTo>
                <a:lnTo>
                  <a:pt x="112" y="0"/>
                </a:lnTo>
                <a:lnTo>
                  <a:pt x="113" y="5"/>
                </a:lnTo>
                <a:lnTo>
                  <a:pt x="140" y="13"/>
                </a:lnTo>
                <a:lnTo>
                  <a:pt x="146" y="39"/>
                </a:lnTo>
                <a:lnTo>
                  <a:pt x="126" y="58"/>
                </a:lnTo>
                <a:lnTo>
                  <a:pt x="132" y="85"/>
                </a:lnTo>
                <a:lnTo>
                  <a:pt x="139" y="87"/>
                </a:lnTo>
                <a:lnTo>
                  <a:pt x="106" y="106"/>
                </a:lnTo>
                <a:lnTo>
                  <a:pt x="1" y="125"/>
                </a:lnTo>
                <a:lnTo>
                  <a:pt x="0" y="101"/>
                </a:lnTo>
                <a:lnTo>
                  <a:pt x="2" y="95"/>
                </a:lnTo>
                <a:lnTo>
                  <a:pt x="8" y="92"/>
                </a:lnTo>
                <a:lnTo>
                  <a:pt x="15" y="92"/>
                </a:lnTo>
                <a:lnTo>
                  <a:pt x="16" y="92"/>
                </a:lnTo>
                <a:lnTo>
                  <a:pt x="19" y="87"/>
                </a:lnTo>
                <a:lnTo>
                  <a:pt x="20" y="79"/>
                </a:lnTo>
                <a:lnTo>
                  <a:pt x="20" y="70"/>
                </a:lnTo>
                <a:lnTo>
                  <a:pt x="38" y="57"/>
                </a:lnTo>
                <a:lnTo>
                  <a:pt x="58" y="52"/>
                </a:lnTo>
                <a:lnTo>
                  <a:pt x="66" y="46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14" name="ND" title="ND-AL">
            <a:extLst>
              <a:ext uri="{FF2B5EF4-FFF2-40B4-BE49-F238E27FC236}">
                <a16:creationId xmlns:a16="http://schemas.microsoft.com/office/drawing/2014/main" id="{C303EC59-EE49-050C-3F35-4475F21DFCAE}"/>
              </a:ext>
            </a:extLst>
          </p:cNvPr>
          <p:cNvSpPr>
            <a:spLocks/>
          </p:cNvSpPr>
          <p:nvPr/>
        </p:nvSpPr>
        <p:spPr bwMode="auto">
          <a:xfrm>
            <a:off x="3502532" y="2883775"/>
            <a:ext cx="142736" cy="91309"/>
          </a:xfrm>
          <a:custGeom>
            <a:avLst/>
            <a:gdLst>
              <a:gd name="T0" fmla="*/ 123 w 136"/>
              <a:gd name="T1" fmla="*/ 8 h 87"/>
              <a:gd name="T2" fmla="*/ 124 w 136"/>
              <a:gd name="T3" fmla="*/ 14 h 87"/>
              <a:gd name="T4" fmla="*/ 126 w 136"/>
              <a:gd name="T5" fmla="*/ 16 h 87"/>
              <a:gd name="T6" fmla="*/ 125 w 136"/>
              <a:gd name="T7" fmla="*/ 18 h 87"/>
              <a:gd name="T8" fmla="*/ 124 w 136"/>
              <a:gd name="T9" fmla="*/ 22 h 87"/>
              <a:gd name="T10" fmla="*/ 125 w 136"/>
              <a:gd name="T11" fmla="*/ 27 h 87"/>
              <a:gd name="T12" fmla="*/ 124 w 136"/>
              <a:gd name="T13" fmla="*/ 29 h 87"/>
              <a:gd name="T14" fmla="*/ 127 w 136"/>
              <a:gd name="T15" fmla="*/ 37 h 87"/>
              <a:gd name="T16" fmla="*/ 130 w 136"/>
              <a:gd name="T17" fmla="*/ 43 h 87"/>
              <a:gd name="T18" fmla="*/ 130 w 136"/>
              <a:gd name="T19" fmla="*/ 46 h 87"/>
              <a:gd name="T20" fmla="*/ 131 w 136"/>
              <a:gd name="T21" fmla="*/ 58 h 87"/>
              <a:gd name="T22" fmla="*/ 132 w 136"/>
              <a:gd name="T23" fmla="*/ 61 h 87"/>
              <a:gd name="T24" fmla="*/ 132 w 136"/>
              <a:gd name="T25" fmla="*/ 62 h 87"/>
              <a:gd name="T26" fmla="*/ 132 w 136"/>
              <a:gd name="T27" fmla="*/ 64 h 87"/>
              <a:gd name="T28" fmla="*/ 132 w 136"/>
              <a:gd name="T29" fmla="*/ 69 h 87"/>
              <a:gd name="T30" fmla="*/ 133 w 136"/>
              <a:gd name="T31" fmla="*/ 71 h 87"/>
              <a:gd name="T32" fmla="*/ 133 w 136"/>
              <a:gd name="T33" fmla="*/ 73 h 87"/>
              <a:gd name="T34" fmla="*/ 134 w 136"/>
              <a:gd name="T35" fmla="*/ 75 h 87"/>
              <a:gd name="T36" fmla="*/ 135 w 136"/>
              <a:gd name="T37" fmla="*/ 80 h 87"/>
              <a:gd name="T38" fmla="*/ 136 w 136"/>
              <a:gd name="T39" fmla="*/ 83 h 87"/>
              <a:gd name="T40" fmla="*/ 136 w 136"/>
              <a:gd name="T41" fmla="*/ 87 h 87"/>
              <a:gd name="T42" fmla="*/ 64 w 136"/>
              <a:gd name="T43" fmla="*/ 83 h 87"/>
              <a:gd name="T44" fmla="*/ 0 w 136"/>
              <a:gd name="T45" fmla="*/ 77 h 87"/>
              <a:gd name="T46" fmla="*/ 7 w 136"/>
              <a:gd name="T47" fmla="*/ 0 h 87"/>
              <a:gd name="T48" fmla="*/ 76 w 136"/>
              <a:gd name="T49" fmla="*/ 5 h 87"/>
              <a:gd name="T50" fmla="*/ 123 w 136"/>
              <a:gd name="T51" fmla="*/ 8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6" h="87">
                <a:moveTo>
                  <a:pt x="123" y="8"/>
                </a:moveTo>
                <a:lnTo>
                  <a:pt x="124" y="14"/>
                </a:lnTo>
                <a:lnTo>
                  <a:pt x="126" y="16"/>
                </a:lnTo>
                <a:lnTo>
                  <a:pt x="125" y="18"/>
                </a:lnTo>
                <a:lnTo>
                  <a:pt x="124" y="22"/>
                </a:lnTo>
                <a:lnTo>
                  <a:pt x="125" y="27"/>
                </a:lnTo>
                <a:lnTo>
                  <a:pt x="124" y="29"/>
                </a:lnTo>
                <a:lnTo>
                  <a:pt x="127" y="37"/>
                </a:lnTo>
                <a:lnTo>
                  <a:pt x="130" y="43"/>
                </a:lnTo>
                <a:lnTo>
                  <a:pt x="130" y="46"/>
                </a:lnTo>
                <a:lnTo>
                  <a:pt x="131" y="58"/>
                </a:lnTo>
                <a:lnTo>
                  <a:pt x="132" y="61"/>
                </a:lnTo>
                <a:lnTo>
                  <a:pt x="132" y="62"/>
                </a:lnTo>
                <a:lnTo>
                  <a:pt x="132" y="64"/>
                </a:lnTo>
                <a:lnTo>
                  <a:pt x="132" y="69"/>
                </a:lnTo>
                <a:lnTo>
                  <a:pt x="133" y="71"/>
                </a:lnTo>
                <a:lnTo>
                  <a:pt x="133" y="73"/>
                </a:lnTo>
                <a:lnTo>
                  <a:pt x="134" y="75"/>
                </a:lnTo>
                <a:lnTo>
                  <a:pt x="135" y="80"/>
                </a:lnTo>
                <a:lnTo>
                  <a:pt x="136" y="83"/>
                </a:lnTo>
                <a:lnTo>
                  <a:pt x="136" y="87"/>
                </a:lnTo>
                <a:lnTo>
                  <a:pt x="64" y="83"/>
                </a:lnTo>
                <a:lnTo>
                  <a:pt x="0" y="77"/>
                </a:lnTo>
                <a:lnTo>
                  <a:pt x="7" y="0"/>
                </a:lnTo>
                <a:lnTo>
                  <a:pt x="76" y="5"/>
                </a:lnTo>
                <a:lnTo>
                  <a:pt x="123" y="8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15" name="Freeform 1121" title="OH-15">
            <a:extLst>
              <a:ext uri="{FF2B5EF4-FFF2-40B4-BE49-F238E27FC236}">
                <a16:creationId xmlns:a16="http://schemas.microsoft.com/office/drawing/2014/main" id="{2E753C8A-A08F-709A-DFF3-6A213918964C}"/>
              </a:ext>
            </a:extLst>
          </p:cNvPr>
          <p:cNvSpPr>
            <a:spLocks/>
          </p:cNvSpPr>
          <p:nvPr/>
        </p:nvSpPr>
        <p:spPr bwMode="auto">
          <a:xfrm>
            <a:off x="5172324" y="3678264"/>
            <a:ext cx="124894" cy="243489"/>
          </a:xfrm>
          <a:custGeom>
            <a:avLst/>
            <a:gdLst>
              <a:gd name="T0" fmla="*/ 109 w 119"/>
              <a:gd name="T1" fmla="*/ 113 h 232"/>
              <a:gd name="T2" fmla="*/ 100 w 119"/>
              <a:gd name="T3" fmla="*/ 125 h 232"/>
              <a:gd name="T4" fmla="*/ 91 w 119"/>
              <a:gd name="T5" fmla="*/ 134 h 232"/>
              <a:gd name="T6" fmla="*/ 84 w 119"/>
              <a:gd name="T7" fmla="*/ 147 h 232"/>
              <a:gd name="T8" fmla="*/ 75 w 119"/>
              <a:gd name="T9" fmla="*/ 158 h 232"/>
              <a:gd name="T10" fmla="*/ 67 w 119"/>
              <a:gd name="T11" fmla="*/ 160 h 232"/>
              <a:gd name="T12" fmla="*/ 54 w 119"/>
              <a:gd name="T13" fmla="*/ 161 h 232"/>
              <a:gd name="T14" fmla="*/ 47 w 119"/>
              <a:gd name="T15" fmla="*/ 167 h 232"/>
              <a:gd name="T16" fmla="*/ 45 w 119"/>
              <a:gd name="T17" fmla="*/ 175 h 232"/>
              <a:gd name="T18" fmla="*/ 32 w 119"/>
              <a:gd name="T19" fmla="*/ 186 h 232"/>
              <a:gd name="T20" fmla="*/ 27 w 119"/>
              <a:gd name="T21" fmla="*/ 192 h 232"/>
              <a:gd name="T22" fmla="*/ 29 w 119"/>
              <a:gd name="T23" fmla="*/ 199 h 232"/>
              <a:gd name="T24" fmla="*/ 25 w 119"/>
              <a:gd name="T25" fmla="*/ 207 h 232"/>
              <a:gd name="T26" fmla="*/ 31 w 119"/>
              <a:gd name="T27" fmla="*/ 217 h 232"/>
              <a:gd name="T28" fmla="*/ 31 w 119"/>
              <a:gd name="T29" fmla="*/ 226 h 232"/>
              <a:gd name="T30" fmla="*/ 20 w 119"/>
              <a:gd name="T31" fmla="*/ 232 h 232"/>
              <a:gd name="T32" fmla="*/ 13 w 119"/>
              <a:gd name="T33" fmla="*/ 225 h 232"/>
              <a:gd name="T34" fmla="*/ 12 w 119"/>
              <a:gd name="T35" fmla="*/ 221 h 232"/>
              <a:gd name="T36" fmla="*/ 15 w 119"/>
              <a:gd name="T37" fmla="*/ 219 h 232"/>
              <a:gd name="T38" fmla="*/ 11 w 119"/>
              <a:gd name="T39" fmla="*/ 192 h 232"/>
              <a:gd name="T40" fmla="*/ 32 w 119"/>
              <a:gd name="T41" fmla="*/ 175 h 232"/>
              <a:gd name="T42" fmla="*/ 29 w 119"/>
              <a:gd name="T43" fmla="*/ 148 h 232"/>
              <a:gd name="T44" fmla="*/ 4 w 119"/>
              <a:gd name="T45" fmla="*/ 138 h 232"/>
              <a:gd name="T46" fmla="*/ 0 w 119"/>
              <a:gd name="T47" fmla="*/ 110 h 232"/>
              <a:gd name="T48" fmla="*/ 21 w 119"/>
              <a:gd name="T49" fmla="*/ 94 h 232"/>
              <a:gd name="T50" fmla="*/ 47 w 119"/>
              <a:gd name="T51" fmla="*/ 104 h 232"/>
              <a:gd name="T52" fmla="*/ 68 w 119"/>
              <a:gd name="T53" fmla="*/ 87 h 232"/>
              <a:gd name="T54" fmla="*/ 64 w 119"/>
              <a:gd name="T55" fmla="*/ 60 h 232"/>
              <a:gd name="T56" fmla="*/ 86 w 119"/>
              <a:gd name="T57" fmla="*/ 44 h 232"/>
              <a:gd name="T58" fmla="*/ 83 w 119"/>
              <a:gd name="T59" fmla="*/ 16 h 232"/>
              <a:gd name="T60" fmla="*/ 104 w 119"/>
              <a:gd name="T61" fmla="*/ 0 h 232"/>
              <a:gd name="T62" fmla="*/ 114 w 119"/>
              <a:gd name="T63" fmla="*/ 4 h 232"/>
              <a:gd name="T64" fmla="*/ 117 w 119"/>
              <a:gd name="T65" fmla="*/ 11 h 232"/>
              <a:gd name="T66" fmla="*/ 119 w 119"/>
              <a:gd name="T67" fmla="*/ 22 h 232"/>
              <a:gd name="T68" fmla="*/ 116 w 119"/>
              <a:gd name="T69" fmla="*/ 36 h 232"/>
              <a:gd name="T70" fmla="*/ 111 w 119"/>
              <a:gd name="T71" fmla="*/ 76 h 232"/>
              <a:gd name="T72" fmla="*/ 107 w 119"/>
              <a:gd name="T73" fmla="*/ 86 h 232"/>
              <a:gd name="T74" fmla="*/ 104 w 119"/>
              <a:gd name="T75" fmla="*/ 96 h 232"/>
              <a:gd name="T76" fmla="*/ 109 w 119"/>
              <a:gd name="T77" fmla="*/ 113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9" h="232">
                <a:moveTo>
                  <a:pt x="109" y="113"/>
                </a:moveTo>
                <a:lnTo>
                  <a:pt x="100" y="125"/>
                </a:lnTo>
                <a:lnTo>
                  <a:pt x="91" y="134"/>
                </a:lnTo>
                <a:lnTo>
                  <a:pt x="84" y="147"/>
                </a:lnTo>
                <a:lnTo>
                  <a:pt x="75" y="158"/>
                </a:lnTo>
                <a:lnTo>
                  <a:pt x="67" y="160"/>
                </a:lnTo>
                <a:lnTo>
                  <a:pt x="54" y="161"/>
                </a:lnTo>
                <a:lnTo>
                  <a:pt x="47" y="167"/>
                </a:lnTo>
                <a:lnTo>
                  <a:pt x="45" y="175"/>
                </a:lnTo>
                <a:lnTo>
                  <a:pt x="32" y="186"/>
                </a:lnTo>
                <a:lnTo>
                  <a:pt x="27" y="192"/>
                </a:lnTo>
                <a:lnTo>
                  <a:pt x="29" y="199"/>
                </a:lnTo>
                <a:lnTo>
                  <a:pt x="25" y="207"/>
                </a:lnTo>
                <a:lnTo>
                  <a:pt x="31" y="217"/>
                </a:lnTo>
                <a:lnTo>
                  <a:pt x="31" y="226"/>
                </a:lnTo>
                <a:lnTo>
                  <a:pt x="20" y="232"/>
                </a:lnTo>
                <a:lnTo>
                  <a:pt x="13" y="225"/>
                </a:lnTo>
                <a:lnTo>
                  <a:pt x="12" y="221"/>
                </a:lnTo>
                <a:lnTo>
                  <a:pt x="15" y="219"/>
                </a:lnTo>
                <a:lnTo>
                  <a:pt x="11" y="192"/>
                </a:lnTo>
                <a:lnTo>
                  <a:pt x="32" y="175"/>
                </a:lnTo>
                <a:lnTo>
                  <a:pt x="29" y="148"/>
                </a:lnTo>
                <a:lnTo>
                  <a:pt x="4" y="138"/>
                </a:lnTo>
                <a:lnTo>
                  <a:pt x="0" y="110"/>
                </a:lnTo>
                <a:lnTo>
                  <a:pt x="21" y="94"/>
                </a:lnTo>
                <a:lnTo>
                  <a:pt x="47" y="104"/>
                </a:lnTo>
                <a:lnTo>
                  <a:pt x="68" y="87"/>
                </a:lnTo>
                <a:lnTo>
                  <a:pt x="64" y="60"/>
                </a:lnTo>
                <a:lnTo>
                  <a:pt x="86" y="44"/>
                </a:lnTo>
                <a:lnTo>
                  <a:pt x="83" y="16"/>
                </a:lnTo>
                <a:lnTo>
                  <a:pt x="104" y="0"/>
                </a:lnTo>
                <a:lnTo>
                  <a:pt x="114" y="4"/>
                </a:lnTo>
                <a:lnTo>
                  <a:pt x="117" y="11"/>
                </a:lnTo>
                <a:lnTo>
                  <a:pt x="119" y="22"/>
                </a:lnTo>
                <a:lnTo>
                  <a:pt x="116" y="36"/>
                </a:lnTo>
                <a:lnTo>
                  <a:pt x="111" y="76"/>
                </a:lnTo>
                <a:lnTo>
                  <a:pt x="107" y="86"/>
                </a:lnTo>
                <a:lnTo>
                  <a:pt x="104" y="96"/>
                </a:lnTo>
                <a:lnTo>
                  <a:pt x="109" y="113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16" name="Freeform 1122" title="OH-14">
            <a:extLst>
              <a:ext uri="{FF2B5EF4-FFF2-40B4-BE49-F238E27FC236}">
                <a16:creationId xmlns:a16="http://schemas.microsoft.com/office/drawing/2014/main" id="{7E08BC3D-1ABB-A5AD-3331-4942D4886690}"/>
              </a:ext>
            </a:extLst>
          </p:cNvPr>
          <p:cNvSpPr>
            <a:spLocks/>
          </p:cNvSpPr>
          <p:nvPr/>
        </p:nvSpPr>
        <p:spPr bwMode="auto">
          <a:xfrm>
            <a:off x="5092561" y="3668946"/>
            <a:ext cx="178652" cy="166750"/>
          </a:xfrm>
          <a:custGeom>
            <a:avLst/>
            <a:gdLst>
              <a:gd name="T0" fmla="*/ 86 w 144"/>
              <a:gd name="T1" fmla="*/ 0 h 105"/>
              <a:gd name="T2" fmla="*/ 111 w 144"/>
              <a:gd name="T3" fmla="*/ 11 h 105"/>
              <a:gd name="T4" fmla="*/ 115 w 144"/>
              <a:gd name="T5" fmla="*/ 38 h 105"/>
              <a:gd name="T6" fmla="*/ 140 w 144"/>
              <a:gd name="T7" fmla="*/ 48 h 105"/>
              <a:gd name="T8" fmla="*/ 144 w 144"/>
              <a:gd name="T9" fmla="*/ 75 h 105"/>
              <a:gd name="T10" fmla="*/ 123 w 144"/>
              <a:gd name="T11" fmla="*/ 92 h 105"/>
              <a:gd name="T12" fmla="*/ 97 w 144"/>
              <a:gd name="T13" fmla="*/ 82 h 105"/>
              <a:gd name="T14" fmla="*/ 76 w 144"/>
              <a:gd name="T15" fmla="*/ 98 h 105"/>
              <a:gd name="T16" fmla="*/ 50 w 144"/>
              <a:gd name="T17" fmla="*/ 88 h 105"/>
              <a:gd name="T18" fmla="*/ 29 w 144"/>
              <a:gd name="T19" fmla="*/ 105 h 105"/>
              <a:gd name="T20" fmla="*/ 4 w 144"/>
              <a:gd name="T21" fmla="*/ 95 h 105"/>
              <a:gd name="T22" fmla="*/ 0 w 144"/>
              <a:gd name="T23" fmla="*/ 68 h 105"/>
              <a:gd name="T24" fmla="*/ 21 w 144"/>
              <a:gd name="T25" fmla="*/ 51 h 105"/>
              <a:gd name="T26" fmla="*/ 18 w 144"/>
              <a:gd name="T27" fmla="*/ 24 h 105"/>
              <a:gd name="T28" fmla="*/ 39 w 144"/>
              <a:gd name="T29" fmla="*/ 7 h 105"/>
              <a:gd name="T30" fmla="*/ 64 w 144"/>
              <a:gd name="T31" fmla="*/ 17 h 105"/>
              <a:gd name="T32" fmla="*/ 86 w 144"/>
              <a:gd name="T33" fmla="*/ 0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105">
                <a:moveTo>
                  <a:pt x="86" y="0"/>
                </a:moveTo>
                <a:lnTo>
                  <a:pt x="111" y="11"/>
                </a:lnTo>
                <a:lnTo>
                  <a:pt x="115" y="38"/>
                </a:lnTo>
                <a:lnTo>
                  <a:pt x="140" y="48"/>
                </a:lnTo>
                <a:lnTo>
                  <a:pt x="144" y="75"/>
                </a:lnTo>
                <a:lnTo>
                  <a:pt x="123" y="92"/>
                </a:lnTo>
                <a:lnTo>
                  <a:pt x="97" y="82"/>
                </a:lnTo>
                <a:lnTo>
                  <a:pt x="76" y="98"/>
                </a:lnTo>
                <a:lnTo>
                  <a:pt x="50" y="88"/>
                </a:lnTo>
                <a:lnTo>
                  <a:pt x="29" y="105"/>
                </a:lnTo>
                <a:lnTo>
                  <a:pt x="4" y="95"/>
                </a:lnTo>
                <a:lnTo>
                  <a:pt x="0" y="68"/>
                </a:lnTo>
                <a:lnTo>
                  <a:pt x="21" y="51"/>
                </a:lnTo>
                <a:lnTo>
                  <a:pt x="18" y="24"/>
                </a:lnTo>
                <a:lnTo>
                  <a:pt x="39" y="7"/>
                </a:lnTo>
                <a:lnTo>
                  <a:pt x="64" y="17"/>
                </a:lnTo>
                <a:lnTo>
                  <a:pt x="86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17" name="Freeform 1128" title="OH-13">
            <a:extLst>
              <a:ext uri="{FF2B5EF4-FFF2-40B4-BE49-F238E27FC236}">
                <a16:creationId xmlns:a16="http://schemas.microsoft.com/office/drawing/2014/main" id="{ACAC965D-E54B-4979-C3AF-FC6A7F4688E2}"/>
              </a:ext>
            </a:extLst>
          </p:cNvPr>
          <p:cNvSpPr>
            <a:spLocks/>
          </p:cNvSpPr>
          <p:nvPr/>
        </p:nvSpPr>
        <p:spPr bwMode="auto">
          <a:xfrm>
            <a:off x="5179673" y="3592202"/>
            <a:ext cx="117547" cy="149033"/>
          </a:xfrm>
          <a:custGeom>
            <a:avLst/>
            <a:gdLst>
              <a:gd name="T0" fmla="*/ 112 w 112"/>
              <a:gd name="T1" fmla="*/ 58 h 142"/>
              <a:gd name="T2" fmla="*/ 99 w 112"/>
              <a:gd name="T3" fmla="*/ 71 h 142"/>
              <a:gd name="T4" fmla="*/ 104 w 112"/>
              <a:gd name="T5" fmla="*/ 76 h 142"/>
              <a:gd name="T6" fmla="*/ 107 w 112"/>
              <a:gd name="T7" fmla="*/ 86 h 142"/>
              <a:gd name="T8" fmla="*/ 97 w 112"/>
              <a:gd name="T9" fmla="*/ 82 h 142"/>
              <a:gd name="T10" fmla="*/ 76 w 112"/>
              <a:gd name="T11" fmla="*/ 98 h 142"/>
              <a:gd name="T12" fmla="*/ 79 w 112"/>
              <a:gd name="T13" fmla="*/ 126 h 142"/>
              <a:gd name="T14" fmla="*/ 57 w 112"/>
              <a:gd name="T15" fmla="*/ 142 h 142"/>
              <a:gd name="T16" fmla="*/ 32 w 112"/>
              <a:gd name="T17" fmla="*/ 132 h 142"/>
              <a:gd name="T18" fmla="*/ 28 w 112"/>
              <a:gd name="T19" fmla="*/ 105 h 142"/>
              <a:gd name="T20" fmla="*/ 3 w 112"/>
              <a:gd name="T21" fmla="*/ 94 h 142"/>
              <a:gd name="T22" fmla="*/ 0 w 112"/>
              <a:gd name="T23" fmla="*/ 67 h 142"/>
              <a:gd name="T24" fmla="*/ 21 w 112"/>
              <a:gd name="T25" fmla="*/ 51 h 142"/>
              <a:gd name="T26" fmla="*/ 17 w 112"/>
              <a:gd name="T27" fmla="*/ 24 h 142"/>
              <a:gd name="T28" fmla="*/ 39 w 112"/>
              <a:gd name="T29" fmla="*/ 7 h 142"/>
              <a:gd name="T30" fmla="*/ 64 w 112"/>
              <a:gd name="T31" fmla="*/ 17 h 142"/>
              <a:gd name="T32" fmla="*/ 86 w 112"/>
              <a:gd name="T33" fmla="*/ 0 h 142"/>
              <a:gd name="T34" fmla="*/ 101 w 112"/>
              <a:gd name="T35" fmla="*/ 7 h 142"/>
              <a:gd name="T36" fmla="*/ 112 w 112"/>
              <a:gd name="T37" fmla="*/ 5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2" h="142">
                <a:moveTo>
                  <a:pt x="112" y="58"/>
                </a:moveTo>
                <a:lnTo>
                  <a:pt x="99" y="71"/>
                </a:lnTo>
                <a:lnTo>
                  <a:pt x="104" y="76"/>
                </a:lnTo>
                <a:lnTo>
                  <a:pt x="107" y="86"/>
                </a:lnTo>
                <a:lnTo>
                  <a:pt x="97" y="82"/>
                </a:lnTo>
                <a:lnTo>
                  <a:pt x="76" y="98"/>
                </a:lnTo>
                <a:lnTo>
                  <a:pt x="79" y="126"/>
                </a:lnTo>
                <a:lnTo>
                  <a:pt x="57" y="142"/>
                </a:lnTo>
                <a:lnTo>
                  <a:pt x="32" y="132"/>
                </a:lnTo>
                <a:lnTo>
                  <a:pt x="28" y="105"/>
                </a:lnTo>
                <a:lnTo>
                  <a:pt x="3" y="94"/>
                </a:lnTo>
                <a:lnTo>
                  <a:pt x="0" y="67"/>
                </a:lnTo>
                <a:lnTo>
                  <a:pt x="21" y="51"/>
                </a:lnTo>
                <a:lnTo>
                  <a:pt x="17" y="24"/>
                </a:lnTo>
                <a:lnTo>
                  <a:pt x="39" y="7"/>
                </a:lnTo>
                <a:lnTo>
                  <a:pt x="64" y="17"/>
                </a:lnTo>
                <a:lnTo>
                  <a:pt x="86" y="0"/>
                </a:lnTo>
                <a:lnTo>
                  <a:pt x="101" y="7"/>
                </a:lnTo>
                <a:lnTo>
                  <a:pt x="112" y="58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18" name="Freeform 1129" title="OH-12">
            <a:extLst>
              <a:ext uri="{FF2B5EF4-FFF2-40B4-BE49-F238E27FC236}">
                <a16:creationId xmlns:a16="http://schemas.microsoft.com/office/drawing/2014/main" id="{C671A7CD-3B0A-1F0E-1DC7-A7015CB4D967}"/>
              </a:ext>
            </a:extLst>
          </p:cNvPr>
          <p:cNvSpPr>
            <a:spLocks/>
          </p:cNvSpPr>
          <p:nvPr/>
        </p:nvSpPr>
        <p:spPr bwMode="auto">
          <a:xfrm>
            <a:off x="5167076" y="3469408"/>
            <a:ext cx="118597" cy="147983"/>
          </a:xfrm>
          <a:custGeom>
            <a:avLst/>
            <a:gdLst>
              <a:gd name="T0" fmla="*/ 88 w 113"/>
              <a:gd name="T1" fmla="*/ 0 h 141"/>
              <a:gd name="T2" fmla="*/ 113 w 113"/>
              <a:gd name="T3" fmla="*/ 124 h 141"/>
              <a:gd name="T4" fmla="*/ 98 w 113"/>
              <a:gd name="T5" fmla="*/ 117 h 141"/>
              <a:gd name="T6" fmla="*/ 76 w 113"/>
              <a:gd name="T7" fmla="*/ 134 h 141"/>
              <a:gd name="T8" fmla="*/ 51 w 113"/>
              <a:gd name="T9" fmla="*/ 124 h 141"/>
              <a:gd name="T10" fmla="*/ 29 w 113"/>
              <a:gd name="T11" fmla="*/ 141 h 141"/>
              <a:gd name="T12" fmla="*/ 4 w 113"/>
              <a:gd name="T13" fmla="*/ 130 h 141"/>
              <a:gd name="T14" fmla="*/ 0 w 113"/>
              <a:gd name="T15" fmla="*/ 103 h 141"/>
              <a:gd name="T16" fmla="*/ 22 w 113"/>
              <a:gd name="T17" fmla="*/ 86 h 141"/>
              <a:gd name="T18" fmla="*/ 18 w 113"/>
              <a:gd name="T19" fmla="*/ 59 h 141"/>
              <a:gd name="T20" fmla="*/ 9 w 113"/>
              <a:gd name="T21" fmla="*/ 55 h 141"/>
              <a:gd name="T22" fmla="*/ 11 w 113"/>
              <a:gd name="T23" fmla="*/ 52 h 141"/>
              <a:gd name="T24" fmla="*/ 36 w 113"/>
              <a:gd name="T25" fmla="*/ 31 h 141"/>
              <a:gd name="T26" fmla="*/ 54 w 113"/>
              <a:gd name="T27" fmla="*/ 21 h 141"/>
              <a:gd name="T28" fmla="*/ 88 w 113"/>
              <a:gd name="T29" fmla="*/ 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3" h="141">
                <a:moveTo>
                  <a:pt x="88" y="0"/>
                </a:moveTo>
                <a:lnTo>
                  <a:pt x="113" y="124"/>
                </a:lnTo>
                <a:lnTo>
                  <a:pt x="98" y="117"/>
                </a:lnTo>
                <a:lnTo>
                  <a:pt x="76" y="134"/>
                </a:lnTo>
                <a:lnTo>
                  <a:pt x="51" y="124"/>
                </a:lnTo>
                <a:lnTo>
                  <a:pt x="29" y="141"/>
                </a:lnTo>
                <a:lnTo>
                  <a:pt x="4" y="130"/>
                </a:lnTo>
                <a:lnTo>
                  <a:pt x="0" y="103"/>
                </a:lnTo>
                <a:lnTo>
                  <a:pt x="22" y="86"/>
                </a:lnTo>
                <a:lnTo>
                  <a:pt x="18" y="59"/>
                </a:lnTo>
                <a:lnTo>
                  <a:pt x="9" y="55"/>
                </a:lnTo>
                <a:lnTo>
                  <a:pt x="11" y="52"/>
                </a:lnTo>
                <a:lnTo>
                  <a:pt x="36" y="31"/>
                </a:lnTo>
                <a:lnTo>
                  <a:pt x="54" y="21"/>
                </a:lnTo>
                <a:lnTo>
                  <a:pt x="88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19" name="Freeform 1130" title="OH-11">
            <a:extLst>
              <a:ext uri="{FF2B5EF4-FFF2-40B4-BE49-F238E27FC236}">
                <a16:creationId xmlns:a16="http://schemas.microsoft.com/office/drawing/2014/main" id="{4951CC37-ABCF-1122-AFFB-E4BFD83596E8}"/>
              </a:ext>
            </a:extLst>
          </p:cNvPr>
          <p:cNvSpPr>
            <a:spLocks/>
          </p:cNvSpPr>
          <p:nvPr/>
        </p:nvSpPr>
        <p:spPr bwMode="auto">
          <a:xfrm rot="21070486">
            <a:off x="5019208" y="3788904"/>
            <a:ext cx="200690" cy="221536"/>
          </a:xfrm>
          <a:custGeom>
            <a:avLst/>
            <a:gdLst>
              <a:gd name="T0" fmla="*/ 134 w 162"/>
              <a:gd name="T1" fmla="*/ 38 h 148"/>
              <a:gd name="T2" fmla="*/ 159 w 162"/>
              <a:gd name="T3" fmla="*/ 48 h 148"/>
              <a:gd name="T4" fmla="*/ 162 w 162"/>
              <a:gd name="T5" fmla="*/ 75 h 148"/>
              <a:gd name="T6" fmla="*/ 141 w 162"/>
              <a:gd name="T7" fmla="*/ 92 h 148"/>
              <a:gd name="T8" fmla="*/ 115 w 162"/>
              <a:gd name="T9" fmla="*/ 82 h 148"/>
              <a:gd name="T10" fmla="*/ 94 w 162"/>
              <a:gd name="T11" fmla="*/ 98 h 148"/>
              <a:gd name="T12" fmla="*/ 69 w 162"/>
              <a:gd name="T13" fmla="*/ 88 h 148"/>
              <a:gd name="T14" fmla="*/ 47 w 162"/>
              <a:gd name="T15" fmla="*/ 105 h 148"/>
              <a:gd name="T16" fmla="*/ 51 w 162"/>
              <a:gd name="T17" fmla="*/ 132 h 148"/>
              <a:gd name="T18" fmla="*/ 29 w 162"/>
              <a:gd name="T19" fmla="*/ 148 h 148"/>
              <a:gd name="T20" fmla="*/ 4 w 162"/>
              <a:gd name="T21" fmla="*/ 138 h 148"/>
              <a:gd name="T22" fmla="*/ 0 w 162"/>
              <a:gd name="T23" fmla="*/ 111 h 148"/>
              <a:gd name="T24" fmla="*/ 22 w 162"/>
              <a:gd name="T25" fmla="*/ 94 h 148"/>
              <a:gd name="T26" fmla="*/ 18 w 162"/>
              <a:gd name="T27" fmla="*/ 67 h 148"/>
              <a:gd name="T28" fmla="*/ 40 w 162"/>
              <a:gd name="T29" fmla="*/ 50 h 148"/>
              <a:gd name="T30" fmla="*/ 65 w 162"/>
              <a:gd name="T31" fmla="*/ 61 h 148"/>
              <a:gd name="T32" fmla="*/ 87 w 162"/>
              <a:gd name="T33" fmla="*/ 44 h 148"/>
              <a:gd name="T34" fmla="*/ 83 w 162"/>
              <a:gd name="T35" fmla="*/ 17 h 148"/>
              <a:gd name="T36" fmla="*/ 104 w 162"/>
              <a:gd name="T37" fmla="*/ 0 h 148"/>
              <a:gd name="T38" fmla="*/ 130 w 162"/>
              <a:gd name="T39" fmla="*/ 10 h 148"/>
              <a:gd name="T40" fmla="*/ 134 w 162"/>
              <a:gd name="T41" fmla="*/ 38 h 148"/>
              <a:gd name="connsiteX0" fmla="*/ 8272 w 10000"/>
              <a:gd name="connsiteY0" fmla="*/ 2568 h 10563"/>
              <a:gd name="connsiteX1" fmla="*/ 9815 w 10000"/>
              <a:gd name="connsiteY1" fmla="*/ 3243 h 10563"/>
              <a:gd name="connsiteX2" fmla="*/ 10000 w 10000"/>
              <a:gd name="connsiteY2" fmla="*/ 5068 h 10563"/>
              <a:gd name="connsiteX3" fmla="*/ 8704 w 10000"/>
              <a:gd name="connsiteY3" fmla="*/ 6216 h 10563"/>
              <a:gd name="connsiteX4" fmla="*/ 7099 w 10000"/>
              <a:gd name="connsiteY4" fmla="*/ 5541 h 10563"/>
              <a:gd name="connsiteX5" fmla="*/ 8559 w 10000"/>
              <a:gd name="connsiteY5" fmla="*/ 10563 h 10563"/>
              <a:gd name="connsiteX6" fmla="*/ 4259 w 10000"/>
              <a:gd name="connsiteY6" fmla="*/ 5946 h 10563"/>
              <a:gd name="connsiteX7" fmla="*/ 2901 w 10000"/>
              <a:gd name="connsiteY7" fmla="*/ 7095 h 10563"/>
              <a:gd name="connsiteX8" fmla="*/ 3148 w 10000"/>
              <a:gd name="connsiteY8" fmla="*/ 8919 h 10563"/>
              <a:gd name="connsiteX9" fmla="*/ 1790 w 10000"/>
              <a:gd name="connsiteY9" fmla="*/ 10000 h 10563"/>
              <a:gd name="connsiteX10" fmla="*/ 247 w 10000"/>
              <a:gd name="connsiteY10" fmla="*/ 9324 h 10563"/>
              <a:gd name="connsiteX11" fmla="*/ 0 w 10000"/>
              <a:gd name="connsiteY11" fmla="*/ 7500 h 10563"/>
              <a:gd name="connsiteX12" fmla="*/ 1358 w 10000"/>
              <a:gd name="connsiteY12" fmla="*/ 6351 h 10563"/>
              <a:gd name="connsiteX13" fmla="*/ 1111 w 10000"/>
              <a:gd name="connsiteY13" fmla="*/ 4527 h 10563"/>
              <a:gd name="connsiteX14" fmla="*/ 2469 w 10000"/>
              <a:gd name="connsiteY14" fmla="*/ 3378 h 10563"/>
              <a:gd name="connsiteX15" fmla="*/ 4012 w 10000"/>
              <a:gd name="connsiteY15" fmla="*/ 4122 h 10563"/>
              <a:gd name="connsiteX16" fmla="*/ 5370 w 10000"/>
              <a:gd name="connsiteY16" fmla="*/ 2973 h 10563"/>
              <a:gd name="connsiteX17" fmla="*/ 5123 w 10000"/>
              <a:gd name="connsiteY17" fmla="*/ 1149 h 10563"/>
              <a:gd name="connsiteX18" fmla="*/ 6420 w 10000"/>
              <a:gd name="connsiteY18" fmla="*/ 0 h 10563"/>
              <a:gd name="connsiteX19" fmla="*/ 8025 w 10000"/>
              <a:gd name="connsiteY19" fmla="*/ 676 h 10563"/>
              <a:gd name="connsiteX20" fmla="*/ 8272 w 10000"/>
              <a:gd name="connsiteY20" fmla="*/ 2568 h 10563"/>
              <a:gd name="connsiteX0" fmla="*/ 8272 w 10035"/>
              <a:gd name="connsiteY0" fmla="*/ 2568 h 10563"/>
              <a:gd name="connsiteX1" fmla="*/ 9815 w 10035"/>
              <a:gd name="connsiteY1" fmla="*/ 3243 h 10563"/>
              <a:gd name="connsiteX2" fmla="*/ 10000 w 10035"/>
              <a:gd name="connsiteY2" fmla="*/ 5068 h 10563"/>
              <a:gd name="connsiteX3" fmla="*/ 8704 w 10035"/>
              <a:gd name="connsiteY3" fmla="*/ 6216 h 10563"/>
              <a:gd name="connsiteX4" fmla="*/ 10035 w 10035"/>
              <a:gd name="connsiteY4" fmla="*/ 8600 h 10563"/>
              <a:gd name="connsiteX5" fmla="*/ 8559 w 10035"/>
              <a:gd name="connsiteY5" fmla="*/ 10563 h 10563"/>
              <a:gd name="connsiteX6" fmla="*/ 4259 w 10035"/>
              <a:gd name="connsiteY6" fmla="*/ 5946 h 10563"/>
              <a:gd name="connsiteX7" fmla="*/ 2901 w 10035"/>
              <a:gd name="connsiteY7" fmla="*/ 7095 h 10563"/>
              <a:gd name="connsiteX8" fmla="*/ 3148 w 10035"/>
              <a:gd name="connsiteY8" fmla="*/ 8919 h 10563"/>
              <a:gd name="connsiteX9" fmla="*/ 1790 w 10035"/>
              <a:gd name="connsiteY9" fmla="*/ 10000 h 10563"/>
              <a:gd name="connsiteX10" fmla="*/ 247 w 10035"/>
              <a:gd name="connsiteY10" fmla="*/ 9324 h 10563"/>
              <a:gd name="connsiteX11" fmla="*/ 0 w 10035"/>
              <a:gd name="connsiteY11" fmla="*/ 7500 h 10563"/>
              <a:gd name="connsiteX12" fmla="*/ 1358 w 10035"/>
              <a:gd name="connsiteY12" fmla="*/ 6351 h 10563"/>
              <a:gd name="connsiteX13" fmla="*/ 1111 w 10035"/>
              <a:gd name="connsiteY13" fmla="*/ 4527 h 10563"/>
              <a:gd name="connsiteX14" fmla="*/ 2469 w 10035"/>
              <a:gd name="connsiteY14" fmla="*/ 3378 h 10563"/>
              <a:gd name="connsiteX15" fmla="*/ 4012 w 10035"/>
              <a:gd name="connsiteY15" fmla="*/ 4122 h 10563"/>
              <a:gd name="connsiteX16" fmla="*/ 5370 w 10035"/>
              <a:gd name="connsiteY16" fmla="*/ 2973 h 10563"/>
              <a:gd name="connsiteX17" fmla="*/ 5123 w 10035"/>
              <a:gd name="connsiteY17" fmla="*/ 1149 h 10563"/>
              <a:gd name="connsiteX18" fmla="*/ 6420 w 10035"/>
              <a:gd name="connsiteY18" fmla="*/ 0 h 10563"/>
              <a:gd name="connsiteX19" fmla="*/ 8025 w 10035"/>
              <a:gd name="connsiteY19" fmla="*/ 676 h 10563"/>
              <a:gd name="connsiteX20" fmla="*/ 8272 w 10035"/>
              <a:gd name="connsiteY20" fmla="*/ 2568 h 10563"/>
              <a:gd name="connsiteX0" fmla="*/ 8272 w 15324"/>
              <a:gd name="connsiteY0" fmla="*/ 2568 h 10563"/>
              <a:gd name="connsiteX1" fmla="*/ 15324 w 15324"/>
              <a:gd name="connsiteY1" fmla="*/ 2991 h 10563"/>
              <a:gd name="connsiteX2" fmla="*/ 10000 w 15324"/>
              <a:gd name="connsiteY2" fmla="*/ 5068 h 10563"/>
              <a:gd name="connsiteX3" fmla="*/ 8704 w 15324"/>
              <a:gd name="connsiteY3" fmla="*/ 6216 h 10563"/>
              <a:gd name="connsiteX4" fmla="*/ 10035 w 15324"/>
              <a:gd name="connsiteY4" fmla="*/ 8600 h 10563"/>
              <a:gd name="connsiteX5" fmla="*/ 8559 w 15324"/>
              <a:gd name="connsiteY5" fmla="*/ 10563 h 10563"/>
              <a:gd name="connsiteX6" fmla="*/ 4259 w 15324"/>
              <a:gd name="connsiteY6" fmla="*/ 5946 h 10563"/>
              <a:gd name="connsiteX7" fmla="*/ 2901 w 15324"/>
              <a:gd name="connsiteY7" fmla="*/ 7095 h 10563"/>
              <a:gd name="connsiteX8" fmla="*/ 3148 w 15324"/>
              <a:gd name="connsiteY8" fmla="*/ 8919 h 10563"/>
              <a:gd name="connsiteX9" fmla="*/ 1790 w 15324"/>
              <a:gd name="connsiteY9" fmla="*/ 10000 h 10563"/>
              <a:gd name="connsiteX10" fmla="*/ 247 w 15324"/>
              <a:gd name="connsiteY10" fmla="*/ 9324 h 10563"/>
              <a:gd name="connsiteX11" fmla="*/ 0 w 15324"/>
              <a:gd name="connsiteY11" fmla="*/ 7500 h 10563"/>
              <a:gd name="connsiteX12" fmla="*/ 1358 w 15324"/>
              <a:gd name="connsiteY12" fmla="*/ 6351 h 10563"/>
              <a:gd name="connsiteX13" fmla="*/ 1111 w 15324"/>
              <a:gd name="connsiteY13" fmla="*/ 4527 h 10563"/>
              <a:gd name="connsiteX14" fmla="*/ 2469 w 15324"/>
              <a:gd name="connsiteY14" fmla="*/ 3378 h 10563"/>
              <a:gd name="connsiteX15" fmla="*/ 4012 w 15324"/>
              <a:gd name="connsiteY15" fmla="*/ 4122 h 10563"/>
              <a:gd name="connsiteX16" fmla="*/ 5370 w 15324"/>
              <a:gd name="connsiteY16" fmla="*/ 2973 h 10563"/>
              <a:gd name="connsiteX17" fmla="*/ 5123 w 15324"/>
              <a:gd name="connsiteY17" fmla="*/ 1149 h 10563"/>
              <a:gd name="connsiteX18" fmla="*/ 6420 w 15324"/>
              <a:gd name="connsiteY18" fmla="*/ 0 h 10563"/>
              <a:gd name="connsiteX19" fmla="*/ 8025 w 15324"/>
              <a:gd name="connsiteY19" fmla="*/ 676 h 10563"/>
              <a:gd name="connsiteX20" fmla="*/ 8272 w 15324"/>
              <a:gd name="connsiteY20" fmla="*/ 2568 h 10563"/>
              <a:gd name="connsiteX0" fmla="*/ 8272 w 15324"/>
              <a:gd name="connsiteY0" fmla="*/ 2568 h 10563"/>
              <a:gd name="connsiteX1" fmla="*/ 15324 w 15324"/>
              <a:gd name="connsiteY1" fmla="*/ 2991 h 10563"/>
              <a:gd name="connsiteX2" fmla="*/ 10000 w 15324"/>
              <a:gd name="connsiteY2" fmla="*/ 5068 h 10563"/>
              <a:gd name="connsiteX3" fmla="*/ 8704 w 15324"/>
              <a:gd name="connsiteY3" fmla="*/ 6216 h 10563"/>
              <a:gd name="connsiteX4" fmla="*/ 10035 w 15324"/>
              <a:gd name="connsiteY4" fmla="*/ 8600 h 10563"/>
              <a:gd name="connsiteX5" fmla="*/ 8559 w 15324"/>
              <a:gd name="connsiteY5" fmla="*/ 10563 h 10563"/>
              <a:gd name="connsiteX6" fmla="*/ 4259 w 15324"/>
              <a:gd name="connsiteY6" fmla="*/ 5946 h 10563"/>
              <a:gd name="connsiteX7" fmla="*/ 2901 w 15324"/>
              <a:gd name="connsiteY7" fmla="*/ 7095 h 10563"/>
              <a:gd name="connsiteX8" fmla="*/ 3148 w 15324"/>
              <a:gd name="connsiteY8" fmla="*/ 8919 h 10563"/>
              <a:gd name="connsiteX9" fmla="*/ 1790 w 15324"/>
              <a:gd name="connsiteY9" fmla="*/ 10000 h 10563"/>
              <a:gd name="connsiteX10" fmla="*/ 247 w 15324"/>
              <a:gd name="connsiteY10" fmla="*/ 9324 h 10563"/>
              <a:gd name="connsiteX11" fmla="*/ 0 w 15324"/>
              <a:gd name="connsiteY11" fmla="*/ 7500 h 10563"/>
              <a:gd name="connsiteX12" fmla="*/ 1358 w 15324"/>
              <a:gd name="connsiteY12" fmla="*/ 6351 h 10563"/>
              <a:gd name="connsiteX13" fmla="*/ 1111 w 15324"/>
              <a:gd name="connsiteY13" fmla="*/ 4527 h 10563"/>
              <a:gd name="connsiteX14" fmla="*/ 2469 w 15324"/>
              <a:gd name="connsiteY14" fmla="*/ 3378 h 10563"/>
              <a:gd name="connsiteX15" fmla="*/ 4012 w 15324"/>
              <a:gd name="connsiteY15" fmla="*/ 4122 h 10563"/>
              <a:gd name="connsiteX16" fmla="*/ 5370 w 15324"/>
              <a:gd name="connsiteY16" fmla="*/ 2973 h 10563"/>
              <a:gd name="connsiteX17" fmla="*/ 5123 w 15324"/>
              <a:gd name="connsiteY17" fmla="*/ 1149 h 10563"/>
              <a:gd name="connsiteX18" fmla="*/ 6420 w 15324"/>
              <a:gd name="connsiteY18" fmla="*/ 0 h 10563"/>
              <a:gd name="connsiteX19" fmla="*/ 7913 w 15324"/>
              <a:gd name="connsiteY19" fmla="*/ 3555 h 10563"/>
              <a:gd name="connsiteX20" fmla="*/ 8272 w 15324"/>
              <a:gd name="connsiteY20" fmla="*/ 2568 h 10563"/>
              <a:gd name="connsiteX0" fmla="*/ 8272 w 15324"/>
              <a:gd name="connsiteY0" fmla="*/ 2568 h 10563"/>
              <a:gd name="connsiteX1" fmla="*/ 15324 w 15324"/>
              <a:gd name="connsiteY1" fmla="*/ 2991 h 10563"/>
              <a:gd name="connsiteX2" fmla="*/ 10000 w 15324"/>
              <a:gd name="connsiteY2" fmla="*/ 5068 h 10563"/>
              <a:gd name="connsiteX3" fmla="*/ 8704 w 15324"/>
              <a:gd name="connsiteY3" fmla="*/ 6216 h 10563"/>
              <a:gd name="connsiteX4" fmla="*/ 10035 w 15324"/>
              <a:gd name="connsiteY4" fmla="*/ 8600 h 10563"/>
              <a:gd name="connsiteX5" fmla="*/ 8559 w 15324"/>
              <a:gd name="connsiteY5" fmla="*/ 10563 h 10563"/>
              <a:gd name="connsiteX6" fmla="*/ 4259 w 15324"/>
              <a:gd name="connsiteY6" fmla="*/ 5946 h 10563"/>
              <a:gd name="connsiteX7" fmla="*/ 6712 w 15324"/>
              <a:gd name="connsiteY7" fmla="*/ 9353 h 10563"/>
              <a:gd name="connsiteX8" fmla="*/ 3148 w 15324"/>
              <a:gd name="connsiteY8" fmla="*/ 8919 h 10563"/>
              <a:gd name="connsiteX9" fmla="*/ 1790 w 15324"/>
              <a:gd name="connsiteY9" fmla="*/ 10000 h 10563"/>
              <a:gd name="connsiteX10" fmla="*/ 247 w 15324"/>
              <a:gd name="connsiteY10" fmla="*/ 9324 h 10563"/>
              <a:gd name="connsiteX11" fmla="*/ 0 w 15324"/>
              <a:gd name="connsiteY11" fmla="*/ 7500 h 10563"/>
              <a:gd name="connsiteX12" fmla="*/ 1358 w 15324"/>
              <a:gd name="connsiteY12" fmla="*/ 6351 h 10563"/>
              <a:gd name="connsiteX13" fmla="*/ 1111 w 15324"/>
              <a:gd name="connsiteY13" fmla="*/ 4527 h 10563"/>
              <a:gd name="connsiteX14" fmla="*/ 2469 w 15324"/>
              <a:gd name="connsiteY14" fmla="*/ 3378 h 10563"/>
              <a:gd name="connsiteX15" fmla="*/ 4012 w 15324"/>
              <a:gd name="connsiteY15" fmla="*/ 4122 h 10563"/>
              <a:gd name="connsiteX16" fmla="*/ 5370 w 15324"/>
              <a:gd name="connsiteY16" fmla="*/ 2973 h 10563"/>
              <a:gd name="connsiteX17" fmla="*/ 5123 w 15324"/>
              <a:gd name="connsiteY17" fmla="*/ 1149 h 10563"/>
              <a:gd name="connsiteX18" fmla="*/ 6420 w 15324"/>
              <a:gd name="connsiteY18" fmla="*/ 0 h 10563"/>
              <a:gd name="connsiteX19" fmla="*/ 7913 w 15324"/>
              <a:gd name="connsiteY19" fmla="*/ 3555 h 10563"/>
              <a:gd name="connsiteX20" fmla="*/ 8272 w 15324"/>
              <a:gd name="connsiteY20" fmla="*/ 2568 h 10563"/>
              <a:gd name="connsiteX0" fmla="*/ 8272 w 15324"/>
              <a:gd name="connsiteY0" fmla="*/ 2568 h 10563"/>
              <a:gd name="connsiteX1" fmla="*/ 15324 w 15324"/>
              <a:gd name="connsiteY1" fmla="*/ 2991 h 10563"/>
              <a:gd name="connsiteX2" fmla="*/ 10000 w 15324"/>
              <a:gd name="connsiteY2" fmla="*/ 5068 h 10563"/>
              <a:gd name="connsiteX3" fmla="*/ 8704 w 15324"/>
              <a:gd name="connsiteY3" fmla="*/ 6216 h 10563"/>
              <a:gd name="connsiteX4" fmla="*/ 10035 w 15324"/>
              <a:gd name="connsiteY4" fmla="*/ 8600 h 10563"/>
              <a:gd name="connsiteX5" fmla="*/ 8559 w 15324"/>
              <a:gd name="connsiteY5" fmla="*/ 10563 h 10563"/>
              <a:gd name="connsiteX6" fmla="*/ 4259 w 15324"/>
              <a:gd name="connsiteY6" fmla="*/ 5946 h 10563"/>
              <a:gd name="connsiteX7" fmla="*/ 6712 w 15324"/>
              <a:gd name="connsiteY7" fmla="*/ 9353 h 10563"/>
              <a:gd name="connsiteX8" fmla="*/ 3148 w 15324"/>
              <a:gd name="connsiteY8" fmla="*/ 8919 h 10563"/>
              <a:gd name="connsiteX9" fmla="*/ 1790 w 15324"/>
              <a:gd name="connsiteY9" fmla="*/ 10000 h 10563"/>
              <a:gd name="connsiteX10" fmla="*/ 247 w 15324"/>
              <a:gd name="connsiteY10" fmla="*/ 9324 h 10563"/>
              <a:gd name="connsiteX11" fmla="*/ 0 w 15324"/>
              <a:gd name="connsiteY11" fmla="*/ 7500 h 10563"/>
              <a:gd name="connsiteX12" fmla="*/ 1358 w 15324"/>
              <a:gd name="connsiteY12" fmla="*/ 6351 h 10563"/>
              <a:gd name="connsiteX13" fmla="*/ 1111 w 15324"/>
              <a:gd name="connsiteY13" fmla="*/ 4527 h 10563"/>
              <a:gd name="connsiteX14" fmla="*/ 2469 w 15324"/>
              <a:gd name="connsiteY14" fmla="*/ 3378 h 10563"/>
              <a:gd name="connsiteX15" fmla="*/ 3960 w 15324"/>
              <a:gd name="connsiteY15" fmla="*/ 3212 h 10563"/>
              <a:gd name="connsiteX16" fmla="*/ 5370 w 15324"/>
              <a:gd name="connsiteY16" fmla="*/ 2973 h 10563"/>
              <a:gd name="connsiteX17" fmla="*/ 5123 w 15324"/>
              <a:gd name="connsiteY17" fmla="*/ 1149 h 10563"/>
              <a:gd name="connsiteX18" fmla="*/ 6420 w 15324"/>
              <a:gd name="connsiteY18" fmla="*/ 0 h 10563"/>
              <a:gd name="connsiteX19" fmla="*/ 7913 w 15324"/>
              <a:gd name="connsiteY19" fmla="*/ 3555 h 10563"/>
              <a:gd name="connsiteX20" fmla="*/ 8272 w 15324"/>
              <a:gd name="connsiteY20" fmla="*/ 2568 h 10563"/>
              <a:gd name="connsiteX0" fmla="*/ 8272 w 15324"/>
              <a:gd name="connsiteY0" fmla="*/ 2568 h 10563"/>
              <a:gd name="connsiteX1" fmla="*/ 15324 w 15324"/>
              <a:gd name="connsiteY1" fmla="*/ 2991 h 10563"/>
              <a:gd name="connsiteX2" fmla="*/ 10000 w 15324"/>
              <a:gd name="connsiteY2" fmla="*/ 5068 h 10563"/>
              <a:gd name="connsiteX3" fmla="*/ 8704 w 15324"/>
              <a:gd name="connsiteY3" fmla="*/ 6216 h 10563"/>
              <a:gd name="connsiteX4" fmla="*/ 10035 w 15324"/>
              <a:gd name="connsiteY4" fmla="*/ 8600 h 10563"/>
              <a:gd name="connsiteX5" fmla="*/ 8559 w 15324"/>
              <a:gd name="connsiteY5" fmla="*/ 10563 h 10563"/>
              <a:gd name="connsiteX6" fmla="*/ 4259 w 15324"/>
              <a:gd name="connsiteY6" fmla="*/ 5946 h 10563"/>
              <a:gd name="connsiteX7" fmla="*/ 6712 w 15324"/>
              <a:gd name="connsiteY7" fmla="*/ 9353 h 10563"/>
              <a:gd name="connsiteX8" fmla="*/ 3148 w 15324"/>
              <a:gd name="connsiteY8" fmla="*/ 8919 h 10563"/>
              <a:gd name="connsiteX9" fmla="*/ 1790 w 15324"/>
              <a:gd name="connsiteY9" fmla="*/ 10000 h 10563"/>
              <a:gd name="connsiteX10" fmla="*/ 247 w 15324"/>
              <a:gd name="connsiteY10" fmla="*/ 9324 h 10563"/>
              <a:gd name="connsiteX11" fmla="*/ 0 w 15324"/>
              <a:gd name="connsiteY11" fmla="*/ 7500 h 10563"/>
              <a:gd name="connsiteX12" fmla="*/ 1358 w 15324"/>
              <a:gd name="connsiteY12" fmla="*/ 6351 h 10563"/>
              <a:gd name="connsiteX13" fmla="*/ 1111 w 15324"/>
              <a:gd name="connsiteY13" fmla="*/ 4527 h 10563"/>
              <a:gd name="connsiteX14" fmla="*/ 2469 w 15324"/>
              <a:gd name="connsiteY14" fmla="*/ 3378 h 10563"/>
              <a:gd name="connsiteX15" fmla="*/ 3960 w 15324"/>
              <a:gd name="connsiteY15" fmla="*/ 3212 h 10563"/>
              <a:gd name="connsiteX16" fmla="*/ 4267 w 15324"/>
              <a:gd name="connsiteY16" fmla="*/ 1396 h 10563"/>
              <a:gd name="connsiteX17" fmla="*/ 5123 w 15324"/>
              <a:gd name="connsiteY17" fmla="*/ 1149 h 10563"/>
              <a:gd name="connsiteX18" fmla="*/ 6420 w 15324"/>
              <a:gd name="connsiteY18" fmla="*/ 0 h 10563"/>
              <a:gd name="connsiteX19" fmla="*/ 7913 w 15324"/>
              <a:gd name="connsiteY19" fmla="*/ 3555 h 10563"/>
              <a:gd name="connsiteX20" fmla="*/ 8272 w 15324"/>
              <a:gd name="connsiteY20" fmla="*/ 2568 h 10563"/>
              <a:gd name="connsiteX0" fmla="*/ 8272 w 15324"/>
              <a:gd name="connsiteY0" fmla="*/ 2568 h 10563"/>
              <a:gd name="connsiteX1" fmla="*/ 15324 w 15324"/>
              <a:gd name="connsiteY1" fmla="*/ 2991 h 10563"/>
              <a:gd name="connsiteX2" fmla="*/ 10000 w 15324"/>
              <a:gd name="connsiteY2" fmla="*/ 5068 h 10563"/>
              <a:gd name="connsiteX3" fmla="*/ 8704 w 15324"/>
              <a:gd name="connsiteY3" fmla="*/ 6216 h 10563"/>
              <a:gd name="connsiteX4" fmla="*/ 10035 w 15324"/>
              <a:gd name="connsiteY4" fmla="*/ 8600 h 10563"/>
              <a:gd name="connsiteX5" fmla="*/ 8559 w 15324"/>
              <a:gd name="connsiteY5" fmla="*/ 10563 h 10563"/>
              <a:gd name="connsiteX6" fmla="*/ 7687 w 15324"/>
              <a:gd name="connsiteY6" fmla="*/ 9868 h 10563"/>
              <a:gd name="connsiteX7" fmla="*/ 6712 w 15324"/>
              <a:gd name="connsiteY7" fmla="*/ 9353 h 10563"/>
              <a:gd name="connsiteX8" fmla="*/ 3148 w 15324"/>
              <a:gd name="connsiteY8" fmla="*/ 8919 h 10563"/>
              <a:gd name="connsiteX9" fmla="*/ 1790 w 15324"/>
              <a:gd name="connsiteY9" fmla="*/ 10000 h 10563"/>
              <a:gd name="connsiteX10" fmla="*/ 247 w 15324"/>
              <a:gd name="connsiteY10" fmla="*/ 9324 h 10563"/>
              <a:gd name="connsiteX11" fmla="*/ 0 w 15324"/>
              <a:gd name="connsiteY11" fmla="*/ 7500 h 10563"/>
              <a:gd name="connsiteX12" fmla="*/ 1358 w 15324"/>
              <a:gd name="connsiteY12" fmla="*/ 6351 h 10563"/>
              <a:gd name="connsiteX13" fmla="*/ 1111 w 15324"/>
              <a:gd name="connsiteY13" fmla="*/ 4527 h 10563"/>
              <a:gd name="connsiteX14" fmla="*/ 2469 w 15324"/>
              <a:gd name="connsiteY14" fmla="*/ 3378 h 10563"/>
              <a:gd name="connsiteX15" fmla="*/ 3960 w 15324"/>
              <a:gd name="connsiteY15" fmla="*/ 3212 h 10563"/>
              <a:gd name="connsiteX16" fmla="*/ 4267 w 15324"/>
              <a:gd name="connsiteY16" fmla="*/ 1396 h 10563"/>
              <a:gd name="connsiteX17" fmla="*/ 5123 w 15324"/>
              <a:gd name="connsiteY17" fmla="*/ 1149 h 10563"/>
              <a:gd name="connsiteX18" fmla="*/ 6420 w 15324"/>
              <a:gd name="connsiteY18" fmla="*/ 0 h 10563"/>
              <a:gd name="connsiteX19" fmla="*/ 7913 w 15324"/>
              <a:gd name="connsiteY19" fmla="*/ 3555 h 10563"/>
              <a:gd name="connsiteX20" fmla="*/ 8272 w 15324"/>
              <a:gd name="connsiteY20" fmla="*/ 2568 h 10563"/>
              <a:gd name="connsiteX0" fmla="*/ 8272 w 15324"/>
              <a:gd name="connsiteY0" fmla="*/ 2568 h 10563"/>
              <a:gd name="connsiteX1" fmla="*/ 15324 w 15324"/>
              <a:gd name="connsiteY1" fmla="*/ 2991 h 10563"/>
              <a:gd name="connsiteX2" fmla="*/ 10000 w 15324"/>
              <a:gd name="connsiteY2" fmla="*/ 5068 h 10563"/>
              <a:gd name="connsiteX3" fmla="*/ 8704 w 15324"/>
              <a:gd name="connsiteY3" fmla="*/ 6216 h 10563"/>
              <a:gd name="connsiteX4" fmla="*/ 10035 w 15324"/>
              <a:gd name="connsiteY4" fmla="*/ 8600 h 10563"/>
              <a:gd name="connsiteX5" fmla="*/ 8559 w 15324"/>
              <a:gd name="connsiteY5" fmla="*/ 10563 h 10563"/>
              <a:gd name="connsiteX6" fmla="*/ 7687 w 15324"/>
              <a:gd name="connsiteY6" fmla="*/ 9868 h 10563"/>
              <a:gd name="connsiteX7" fmla="*/ 6712 w 15324"/>
              <a:gd name="connsiteY7" fmla="*/ 9353 h 10563"/>
              <a:gd name="connsiteX8" fmla="*/ 3148 w 15324"/>
              <a:gd name="connsiteY8" fmla="*/ 8919 h 10563"/>
              <a:gd name="connsiteX9" fmla="*/ 2014 w 15324"/>
              <a:gd name="connsiteY9" fmla="*/ 8471 h 10563"/>
              <a:gd name="connsiteX10" fmla="*/ 247 w 15324"/>
              <a:gd name="connsiteY10" fmla="*/ 9324 h 10563"/>
              <a:gd name="connsiteX11" fmla="*/ 0 w 15324"/>
              <a:gd name="connsiteY11" fmla="*/ 7500 h 10563"/>
              <a:gd name="connsiteX12" fmla="*/ 1358 w 15324"/>
              <a:gd name="connsiteY12" fmla="*/ 6351 h 10563"/>
              <a:gd name="connsiteX13" fmla="*/ 1111 w 15324"/>
              <a:gd name="connsiteY13" fmla="*/ 4527 h 10563"/>
              <a:gd name="connsiteX14" fmla="*/ 2469 w 15324"/>
              <a:gd name="connsiteY14" fmla="*/ 3378 h 10563"/>
              <a:gd name="connsiteX15" fmla="*/ 3960 w 15324"/>
              <a:gd name="connsiteY15" fmla="*/ 3212 h 10563"/>
              <a:gd name="connsiteX16" fmla="*/ 4267 w 15324"/>
              <a:gd name="connsiteY16" fmla="*/ 1396 h 10563"/>
              <a:gd name="connsiteX17" fmla="*/ 5123 w 15324"/>
              <a:gd name="connsiteY17" fmla="*/ 1149 h 10563"/>
              <a:gd name="connsiteX18" fmla="*/ 6420 w 15324"/>
              <a:gd name="connsiteY18" fmla="*/ 0 h 10563"/>
              <a:gd name="connsiteX19" fmla="*/ 7913 w 15324"/>
              <a:gd name="connsiteY19" fmla="*/ 3555 h 10563"/>
              <a:gd name="connsiteX20" fmla="*/ 8272 w 15324"/>
              <a:gd name="connsiteY20" fmla="*/ 2568 h 10563"/>
              <a:gd name="connsiteX0" fmla="*/ 8272 w 15324"/>
              <a:gd name="connsiteY0" fmla="*/ 2568 h 10563"/>
              <a:gd name="connsiteX1" fmla="*/ 15324 w 15324"/>
              <a:gd name="connsiteY1" fmla="*/ 2991 h 10563"/>
              <a:gd name="connsiteX2" fmla="*/ 10000 w 15324"/>
              <a:gd name="connsiteY2" fmla="*/ 5068 h 10563"/>
              <a:gd name="connsiteX3" fmla="*/ 8704 w 15324"/>
              <a:gd name="connsiteY3" fmla="*/ 6216 h 10563"/>
              <a:gd name="connsiteX4" fmla="*/ 10035 w 15324"/>
              <a:gd name="connsiteY4" fmla="*/ 8600 h 10563"/>
              <a:gd name="connsiteX5" fmla="*/ 8559 w 15324"/>
              <a:gd name="connsiteY5" fmla="*/ 10563 h 10563"/>
              <a:gd name="connsiteX6" fmla="*/ 7687 w 15324"/>
              <a:gd name="connsiteY6" fmla="*/ 9868 h 10563"/>
              <a:gd name="connsiteX7" fmla="*/ 6712 w 15324"/>
              <a:gd name="connsiteY7" fmla="*/ 9353 h 10563"/>
              <a:gd name="connsiteX8" fmla="*/ 3148 w 15324"/>
              <a:gd name="connsiteY8" fmla="*/ 8919 h 10563"/>
              <a:gd name="connsiteX9" fmla="*/ 2014 w 15324"/>
              <a:gd name="connsiteY9" fmla="*/ 8471 h 10563"/>
              <a:gd name="connsiteX10" fmla="*/ 407 w 15324"/>
              <a:gd name="connsiteY10" fmla="*/ 8232 h 10563"/>
              <a:gd name="connsiteX11" fmla="*/ 0 w 15324"/>
              <a:gd name="connsiteY11" fmla="*/ 7500 h 10563"/>
              <a:gd name="connsiteX12" fmla="*/ 1358 w 15324"/>
              <a:gd name="connsiteY12" fmla="*/ 6351 h 10563"/>
              <a:gd name="connsiteX13" fmla="*/ 1111 w 15324"/>
              <a:gd name="connsiteY13" fmla="*/ 4527 h 10563"/>
              <a:gd name="connsiteX14" fmla="*/ 2469 w 15324"/>
              <a:gd name="connsiteY14" fmla="*/ 3378 h 10563"/>
              <a:gd name="connsiteX15" fmla="*/ 3960 w 15324"/>
              <a:gd name="connsiteY15" fmla="*/ 3212 h 10563"/>
              <a:gd name="connsiteX16" fmla="*/ 4267 w 15324"/>
              <a:gd name="connsiteY16" fmla="*/ 1396 h 10563"/>
              <a:gd name="connsiteX17" fmla="*/ 5123 w 15324"/>
              <a:gd name="connsiteY17" fmla="*/ 1149 h 10563"/>
              <a:gd name="connsiteX18" fmla="*/ 6420 w 15324"/>
              <a:gd name="connsiteY18" fmla="*/ 0 h 10563"/>
              <a:gd name="connsiteX19" fmla="*/ 7913 w 15324"/>
              <a:gd name="connsiteY19" fmla="*/ 3555 h 10563"/>
              <a:gd name="connsiteX20" fmla="*/ 8272 w 15324"/>
              <a:gd name="connsiteY20" fmla="*/ 2568 h 10563"/>
              <a:gd name="connsiteX0" fmla="*/ 8272 w 15324"/>
              <a:gd name="connsiteY0" fmla="*/ 2568 h 10563"/>
              <a:gd name="connsiteX1" fmla="*/ 15324 w 15324"/>
              <a:gd name="connsiteY1" fmla="*/ 2991 h 10563"/>
              <a:gd name="connsiteX2" fmla="*/ 10000 w 15324"/>
              <a:gd name="connsiteY2" fmla="*/ 5068 h 10563"/>
              <a:gd name="connsiteX3" fmla="*/ 13571 w 15324"/>
              <a:gd name="connsiteY3" fmla="*/ 7019 h 10563"/>
              <a:gd name="connsiteX4" fmla="*/ 10035 w 15324"/>
              <a:gd name="connsiteY4" fmla="*/ 8600 h 10563"/>
              <a:gd name="connsiteX5" fmla="*/ 8559 w 15324"/>
              <a:gd name="connsiteY5" fmla="*/ 10563 h 10563"/>
              <a:gd name="connsiteX6" fmla="*/ 7687 w 15324"/>
              <a:gd name="connsiteY6" fmla="*/ 9868 h 10563"/>
              <a:gd name="connsiteX7" fmla="*/ 6712 w 15324"/>
              <a:gd name="connsiteY7" fmla="*/ 9353 h 10563"/>
              <a:gd name="connsiteX8" fmla="*/ 3148 w 15324"/>
              <a:gd name="connsiteY8" fmla="*/ 8919 h 10563"/>
              <a:gd name="connsiteX9" fmla="*/ 2014 w 15324"/>
              <a:gd name="connsiteY9" fmla="*/ 8471 h 10563"/>
              <a:gd name="connsiteX10" fmla="*/ 407 w 15324"/>
              <a:gd name="connsiteY10" fmla="*/ 8232 h 10563"/>
              <a:gd name="connsiteX11" fmla="*/ 0 w 15324"/>
              <a:gd name="connsiteY11" fmla="*/ 7500 h 10563"/>
              <a:gd name="connsiteX12" fmla="*/ 1358 w 15324"/>
              <a:gd name="connsiteY12" fmla="*/ 6351 h 10563"/>
              <a:gd name="connsiteX13" fmla="*/ 1111 w 15324"/>
              <a:gd name="connsiteY13" fmla="*/ 4527 h 10563"/>
              <a:gd name="connsiteX14" fmla="*/ 2469 w 15324"/>
              <a:gd name="connsiteY14" fmla="*/ 3378 h 10563"/>
              <a:gd name="connsiteX15" fmla="*/ 3960 w 15324"/>
              <a:gd name="connsiteY15" fmla="*/ 3212 h 10563"/>
              <a:gd name="connsiteX16" fmla="*/ 4267 w 15324"/>
              <a:gd name="connsiteY16" fmla="*/ 1396 h 10563"/>
              <a:gd name="connsiteX17" fmla="*/ 5123 w 15324"/>
              <a:gd name="connsiteY17" fmla="*/ 1149 h 10563"/>
              <a:gd name="connsiteX18" fmla="*/ 6420 w 15324"/>
              <a:gd name="connsiteY18" fmla="*/ 0 h 10563"/>
              <a:gd name="connsiteX19" fmla="*/ 7913 w 15324"/>
              <a:gd name="connsiteY19" fmla="*/ 3555 h 10563"/>
              <a:gd name="connsiteX20" fmla="*/ 8272 w 15324"/>
              <a:gd name="connsiteY20" fmla="*/ 2568 h 10563"/>
              <a:gd name="connsiteX0" fmla="*/ 8272 w 15843"/>
              <a:gd name="connsiteY0" fmla="*/ 2568 h 10563"/>
              <a:gd name="connsiteX1" fmla="*/ 15324 w 15843"/>
              <a:gd name="connsiteY1" fmla="*/ 2991 h 10563"/>
              <a:gd name="connsiteX2" fmla="*/ 15843 w 15843"/>
              <a:gd name="connsiteY2" fmla="*/ 5435 h 10563"/>
              <a:gd name="connsiteX3" fmla="*/ 13571 w 15843"/>
              <a:gd name="connsiteY3" fmla="*/ 7019 h 10563"/>
              <a:gd name="connsiteX4" fmla="*/ 10035 w 15843"/>
              <a:gd name="connsiteY4" fmla="*/ 8600 h 10563"/>
              <a:gd name="connsiteX5" fmla="*/ 8559 w 15843"/>
              <a:gd name="connsiteY5" fmla="*/ 10563 h 10563"/>
              <a:gd name="connsiteX6" fmla="*/ 7687 w 15843"/>
              <a:gd name="connsiteY6" fmla="*/ 9868 h 10563"/>
              <a:gd name="connsiteX7" fmla="*/ 6712 w 15843"/>
              <a:gd name="connsiteY7" fmla="*/ 9353 h 10563"/>
              <a:gd name="connsiteX8" fmla="*/ 3148 w 15843"/>
              <a:gd name="connsiteY8" fmla="*/ 8919 h 10563"/>
              <a:gd name="connsiteX9" fmla="*/ 2014 w 15843"/>
              <a:gd name="connsiteY9" fmla="*/ 8471 h 10563"/>
              <a:gd name="connsiteX10" fmla="*/ 407 w 15843"/>
              <a:gd name="connsiteY10" fmla="*/ 8232 h 10563"/>
              <a:gd name="connsiteX11" fmla="*/ 0 w 15843"/>
              <a:gd name="connsiteY11" fmla="*/ 7500 h 10563"/>
              <a:gd name="connsiteX12" fmla="*/ 1358 w 15843"/>
              <a:gd name="connsiteY12" fmla="*/ 6351 h 10563"/>
              <a:gd name="connsiteX13" fmla="*/ 1111 w 15843"/>
              <a:gd name="connsiteY13" fmla="*/ 4527 h 10563"/>
              <a:gd name="connsiteX14" fmla="*/ 2469 w 15843"/>
              <a:gd name="connsiteY14" fmla="*/ 3378 h 10563"/>
              <a:gd name="connsiteX15" fmla="*/ 3960 w 15843"/>
              <a:gd name="connsiteY15" fmla="*/ 3212 h 10563"/>
              <a:gd name="connsiteX16" fmla="*/ 4267 w 15843"/>
              <a:gd name="connsiteY16" fmla="*/ 1396 h 10563"/>
              <a:gd name="connsiteX17" fmla="*/ 5123 w 15843"/>
              <a:gd name="connsiteY17" fmla="*/ 1149 h 10563"/>
              <a:gd name="connsiteX18" fmla="*/ 6420 w 15843"/>
              <a:gd name="connsiteY18" fmla="*/ 0 h 10563"/>
              <a:gd name="connsiteX19" fmla="*/ 7913 w 15843"/>
              <a:gd name="connsiteY19" fmla="*/ 3555 h 10563"/>
              <a:gd name="connsiteX20" fmla="*/ 8272 w 15843"/>
              <a:gd name="connsiteY20" fmla="*/ 2568 h 10563"/>
              <a:gd name="connsiteX0" fmla="*/ 8272 w 15843"/>
              <a:gd name="connsiteY0" fmla="*/ 2568 h 10563"/>
              <a:gd name="connsiteX1" fmla="*/ 15324 w 15843"/>
              <a:gd name="connsiteY1" fmla="*/ 2991 h 10563"/>
              <a:gd name="connsiteX2" fmla="*/ 15843 w 15843"/>
              <a:gd name="connsiteY2" fmla="*/ 5435 h 10563"/>
              <a:gd name="connsiteX3" fmla="*/ 13571 w 15843"/>
              <a:gd name="connsiteY3" fmla="*/ 7019 h 10563"/>
              <a:gd name="connsiteX4" fmla="*/ 10035 w 15843"/>
              <a:gd name="connsiteY4" fmla="*/ 8600 h 10563"/>
              <a:gd name="connsiteX5" fmla="*/ 8559 w 15843"/>
              <a:gd name="connsiteY5" fmla="*/ 10563 h 10563"/>
              <a:gd name="connsiteX6" fmla="*/ 7687 w 15843"/>
              <a:gd name="connsiteY6" fmla="*/ 9868 h 10563"/>
              <a:gd name="connsiteX7" fmla="*/ 6712 w 15843"/>
              <a:gd name="connsiteY7" fmla="*/ 9353 h 10563"/>
              <a:gd name="connsiteX8" fmla="*/ 3148 w 15843"/>
              <a:gd name="connsiteY8" fmla="*/ 8919 h 10563"/>
              <a:gd name="connsiteX9" fmla="*/ 2014 w 15843"/>
              <a:gd name="connsiteY9" fmla="*/ 8471 h 10563"/>
              <a:gd name="connsiteX10" fmla="*/ 407 w 15843"/>
              <a:gd name="connsiteY10" fmla="*/ 8232 h 10563"/>
              <a:gd name="connsiteX11" fmla="*/ 0 w 15843"/>
              <a:gd name="connsiteY11" fmla="*/ 7500 h 10563"/>
              <a:gd name="connsiteX12" fmla="*/ 1358 w 15843"/>
              <a:gd name="connsiteY12" fmla="*/ 6351 h 10563"/>
              <a:gd name="connsiteX13" fmla="*/ 1111 w 15843"/>
              <a:gd name="connsiteY13" fmla="*/ 4527 h 10563"/>
              <a:gd name="connsiteX14" fmla="*/ 2469 w 15843"/>
              <a:gd name="connsiteY14" fmla="*/ 3378 h 10563"/>
              <a:gd name="connsiteX15" fmla="*/ 3960 w 15843"/>
              <a:gd name="connsiteY15" fmla="*/ 3212 h 10563"/>
              <a:gd name="connsiteX16" fmla="*/ 4267 w 15843"/>
              <a:gd name="connsiteY16" fmla="*/ 1396 h 10563"/>
              <a:gd name="connsiteX17" fmla="*/ 5123 w 15843"/>
              <a:gd name="connsiteY17" fmla="*/ 1149 h 10563"/>
              <a:gd name="connsiteX18" fmla="*/ 6420 w 15843"/>
              <a:gd name="connsiteY18" fmla="*/ 0 h 10563"/>
              <a:gd name="connsiteX19" fmla="*/ 7816 w 15843"/>
              <a:gd name="connsiteY19" fmla="*/ 854 h 10563"/>
              <a:gd name="connsiteX20" fmla="*/ 8272 w 15843"/>
              <a:gd name="connsiteY20" fmla="*/ 2568 h 10563"/>
              <a:gd name="connsiteX0" fmla="*/ 9662 w 15843"/>
              <a:gd name="connsiteY0" fmla="*/ 261 h 10563"/>
              <a:gd name="connsiteX1" fmla="*/ 15324 w 15843"/>
              <a:gd name="connsiteY1" fmla="*/ 2991 h 10563"/>
              <a:gd name="connsiteX2" fmla="*/ 15843 w 15843"/>
              <a:gd name="connsiteY2" fmla="*/ 5435 h 10563"/>
              <a:gd name="connsiteX3" fmla="*/ 13571 w 15843"/>
              <a:gd name="connsiteY3" fmla="*/ 7019 h 10563"/>
              <a:gd name="connsiteX4" fmla="*/ 10035 w 15843"/>
              <a:gd name="connsiteY4" fmla="*/ 8600 h 10563"/>
              <a:gd name="connsiteX5" fmla="*/ 8559 w 15843"/>
              <a:gd name="connsiteY5" fmla="*/ 10563 h 10563"/>
              <a:gd name="connsiteX6" fmla="*/ 7687 w 15843"/>
              <a:gd name="connsiteY6" fmla="*/ 9868 h 10563"/>
              <a:gd name="connsiteX7" fmla="*/ 6712 w 15843"/>
              <a:gd name="connsiteY7" fmla="*/ 9353 h 10563"/>
              <a:gd name="connsiteX8" fmla="*/ 3148 w 15843"/>
              <a:gd name="connsiteY8" fmla="*/ 8919 h 10563"/>
              <a:gd name="connsiteX9" fmla="*/ 2014 w 15843"/>
              <a:gd name="connsiteY9" fmla="*/ 8471 h 10563"/>
              <a:gd name="connsiteX10" fmla="*/ 407 w 15843"/>
              <a:gd name="connsiteY10" fmla="*/ 8232 h 10563"/>
              <a:gd name="connsiteX11" fmla="*/ 0 w 15843"/>
              <a:gd name="connsiteY11" fmla="*/ 7500 h 10563"/>
              <a:gd name="connsiteX12" fmla="*/ 1358 w 15843"/>
              <a:gd name="connsiteY12" fmla="*/ 6351 h 10563"/>
              <a:gd name="connsiteX13" fmla="*/ 1111 w 15843"/>
              <a:gd name="connsiteY13" fmla="*/ 4527 h 10563"/>
              <a:gd name="connsiteX14" fmla="*/ 2469 w 15843"/>
              <a:gd name="connsiteY14" fmla="*/ 3378 h 10563"/>
              <a:gd name="connsiteX15" fmla="*/ 3960 w 15843"/>
              <a:gd name="connsiteY15" fmla="*/ 3212 h 10563"/>
              <a:gd name="connsiteX16" fmla="*/ 4267 w 15843"/>
              <a:gd name="connsiteY16" fmla="*/ 1396 h 10563"/>
              <a:gd name="connsiteX17" fmla="*/ 5123 w 15843"/>
              <a:gd name="connsiteY17" fmla="*/ 1149 h 10563"/>
              <a:gd name="connsiteX18" fmla="*/ 6420 w 15843"/>
              <a:gd name="connsiteY18" fmla="*/ 0 h 10563"/>
              <a:gd name="connsiteX19" fmla="*/ 7816 w 15843"/>
              <a:gd name="connsiteY19" fmla="*/ 854 h 10563"/>
              <a:gd name="connsiteX20" fmla="*/ 9662 w 15843"/>
              <a:gd name="connsiteY20" fmla="*/ 261 h 10563"/>
              <a:gd name="connsiteX0" fmla="*/ 9662 w 15843"/>
              <a:gd name="connsiteY0" fmla="*/ 261 h 12003"/>
              <a:gd name="connsiteX1" fmla="*/ 15324 w 15843"/>
              <a:gd name="connsiteY1" fmla="*/ 2991 h 12003"/>
              <a:gd name="connsiteX2" fmla="*/ 15843 w 15843"/>
              <a:gd name="connsiteY2" fmla="*/ 5435 h 12003"/>
              <a:gd name="connsiteX3" fmla="*/ 13571 w 15843"/>
              <a:gd name="connsiteY3" fmla="*/ 7019 h 12003"/>
              <a:gd name="connsiteX4" fmla="*/ 10035 w 15843"/>
              <a:gd name="connsiteY4" fmla="*/ 8600 h 12003"/>
              <a:gd name="connsiteX5" fmla="*/ 8700 w 15843"/>
              <a:gd name="connsiteY5" fmla="*/ 12003 h 12003"/>
              <a:gd name="connsiteX6" fmla="*/ 7687 w 15843"/>
              <a:gd name="connsiteY6" fmla="*/ 9868 h 12003"/>
              <a:gd name="connsiteX7" fmla="*/ 6712 w 15843"/>
              <a:gd name="connsiteY7" fmla="*/ 9353 h 12003"/>
              <a:gd name="connsiteX8" fmla="*/ 3148 w 15843"/>
              <a:gd name="connsiteY8" fmla="*/ 8919 h 12003"/>
              <a:gd name="connsiteX9" fmla="*/ 2014 w 15843"/>
              <a:gd name="connsiteY9" fmla="*/ 8471 h 12003"/>
              <a:gd name="connsiteX10" fmla="*/ 407 w 15843"/>
              <a:gd name="connsiteY10" fmla="*/ 8232 h 12003"/>
              <a:gd name="connsiteX11" fmla="*/ 0 w 15843"/>
              <a:gd name="connsiteY11" fmla="*/ 7500 h 12003"/>
              <a:gd name="connsiteX12" fmla="*/ 1358 w 15843"/>
              <a:gd name="connsiteY12" fmla="*/ 6351 h 12003"/>
              <a:gd name="connsiteX13" fmla="*/ 1111 w 15843"/>
              <a:gd name="connsiteY13" fmla="*/ 4527 h 12003"/>
              <a:gd name="connsiteX14" fmla="*/ 2469 w 15843"/>
              <a:gd name="connsiteY14" fmla="*/ 3378 h 12003"/>
              <a:gd name="connsiteX15" fmla="*/ 3960 w 15843"/>
              <a:gd name="connsiteY15" fmla="*/ 3212 h 12003"/>
              <a:gd name="connsiteX16" fmla="*/ 4267 w 15843"/>
              <a:gd name="connsiteY16" fmla="*/ 1396 h 12003"/>
              <a:gd name="connsiteX17" fmla="*/ 5123 w 15843"/>
              <a:gd name="connsiteY17" fmla="*/ 1149 h 12003"/>
              <a:gd name="connsiteX18" fmla="*/ 6420 w 15843"/>
              <a:gd name="connsiteY18" fmla="*/ 0 h 12003"/>
              <a:gd name="connsiteX19" fmla="*/ 7816 w 15843"/>
              <a:gd name="connsiteY19" fmla="*/ 854 h 12003"/>
              <a:gd name="connsiteX20" fmla="*/ 9662 w 15843"/>
              <a:gd name="connsiteY20" fmla="*/ 261 h 12003"/>
              <a:gd name="connsiteX0" fmla="*/ 9662 w 15843"/>
              <a:gd name="connsiteY0" fmla="*/ 261 h 12003"/>
              <a:gd name="connsiteX1" fmla="*/ 15324 w 15843"/>
              <a:gd name="connsiteY1" fmla="*/ 2991 h 12003"/>
              <a:gd name="connsiteX2" fmla="*/ 15843 w 15843"/>
              <a:gd name="connsiteY2" fmla="*/ 5435 h 12003"/>
              <a:gd name="connsiteX3" fmla="*/ 13571 w 15843"/>
              <a:gd name="connsiteY3" fmla="*/ 7019 h 12003"/>
              <a:gd name="connsiteX4" fmla="*/ 10035 w 15843"/>
              <a:gd name="connsiteY4" fmla="*/ 8600 h 12003"/>
              <a:gd name="connsiteX5" fmla="*/ 8700 w 15843"/>
              <a:gd name="connsiteY5" fmla="*/ 12003 h 12003"/>
              <a:gd name="connsiteX6" fmla="*/ 7559 w 15843"/>
              <a:gd name="connsiteY6" fmla="*/ 10742 h 12003"/>
              <a:gd name="connsiteX7" fmla="*/ 6712 w 15843"/>
              <a:gd name="connsiteY7" fmla="*/ 9353 h 12003"/>
              <a:gd name="connsiteX8" fmla="*/ 3148 w 15843"/>
              <a:gd name="connsiteY8" fmla="*/ 8919 h 12003"/>
              <a:gd name="connsiteX9" fmla="*/ 2014 w 15843"/>
              <a:gd name="connsiteY9" fmla="*/ 8471 h 12003"/>
              <a:gd name="connsiteX10" fmla="*/ 407 w 15843"/>
              <a:gd name="connsiteY10" fmla="*/ 8232 h 12003"/>
              <a:gd name="connsiteX11" fmla="*/ 0 w 15843"/>
              <a:gd name="connsiteY11" fmla="*/ 7500 h 12003"/>
              <a:gd name="connsiteX12" fmla="*/ 1358 w 15843"/>
              <a:gd name="connsiteY12" fmla="*/ 6351 h 12003"/>
              <a:gd name="connsiteX13" fmla="*/ 1111 w 15843"/>
              <a:gd name="connsiteY13" fmla="*/ 4527 h 12003"/>
              <a:gd name="connsiteX14" fmla="*/ 2469 w 15843"/>
              <a:gd name="connsiteY14" fmla="*/ 3378 h 12003"/>
              <a:gd name="connsiteX15" fmla="*/ 3960 w 15843"/>
              <a:gd name="connsiteY15" fmla="*/ 3212 h 12003"/>
              <a:gd name="connsiteX16" fmla="*/ 4267 w 15843"/>
              <a:gd name="connsiteY16" fmla="*/ 1396 h 12003"/>
              <a:gd name="connsiteX17" fmla="*/ 5123 w 15843"/>
              <a:gd name="connsiteY17" fmla="*/ 1149 h 12003"/>
              <a:gd name="connsiteX18" fmla="*/ 6420 w 15843"/>
              <a:gd name="connsiteY18" fmla="*/ 0 h 12003"/>
              <a:gd name="connsiteX19" fmla="*/ 7816 w 15843"/>
              <a:gd name="connsiteY19" fmla="*/ 854 h 12003"/>
              <a:gd name="connsiteX20" fmla="*/ 9662 w 15843"/>
              <a:gd name="connsiteY20" fmla="*/ 261 h 12003"/>
              <a:gd name="connsiteX0" fmla="*/ 9662 w 15843"/>
              <a:gd name="connsiteY0" fmla="*/ 261 h 12003"/>
              <a:gd name="connsiteX1" fmla="*/ 15324 w 15843"/>
              <a:gd name="connsiteY1" fmla="*/ 2991 h 12003"/>
              <a:gd name="connsiteX2" fmla="*/ 15843 w 15843"/>
              <a:gd name="connsiteY2" fmla="*/ 5435 h 12003"/>
              <a:gd name="connsiteX3" fmla="*/ 13571 w 15843"/>
              <a:gd name="connsiteY3" fmla="*/ 7019 h 12003"/>
              <a:gd name="connsiteX4" fmla="*/ 10035 w 15843"/>
              <a:gd name="connsiteY4" fmla="*/ 8600 h 12003"/>
              <a:gd name="connsiteX5" fmla="*/ 8700 w 15843"/>
              <a:gd name="connsiteY5" fmla="*/ 12003 h 12003"/>
              <a:gd name="connsiteX6" fmla="*/ 7559 w 15843"/>
              <a:gd name="connsiteY6" fmla="*/ 10742 h 12003"/>
              <a:gd name="connsiteX7" fmla="*/ 6411 w 15843"/>
              <a:gd name="connsiteY7" fmla="*/ 9843 h 12003"/>
              <a:gd name="connsiteX8" fmla="*/ 3148 w 15843"/>
              <a:gd name="connsiteY8" fmla="*/ 8919 h 12003"/>
              <a:gd name="connsiteX9" fmla="*/ 2014 w 15843"/>
              <a:gd name="connsiteY9" fmla="*/ 8471 h 12003"/>
              <a:gd name="connsiteX10" fmla="*/ 407 w 15843"/>
              <a:gd name="connsiteY10" fmla="*/ 8232 h 12003"/>
              <a:gd name="connsiteX11" fmla="*/ 0 w 15843"/>
              <a:gd name="connsiteY11" fmla="*/ 7500 h 12003"/>
              <a:gd name="connsiteX12" fmla="*/ 1358 w 15843"/>
              <a:gd name="connsiteY12" fmla="*/ 6351 h 12003"/>
              <a:gd name="connsiteX13" fmla="*/ 1111 w 15843"/>
              <a:gd name="connsiteY13" fmla="*/ 4527 h 12003"/>
              <a:gd name="connsiteX14" fmla="*/ 2469 w 15843"/>
              <a:gd name="connsiteY14" fmla="*/ 3378 h 12003"/>
              <a:gd name="connsiteX15" fmla="*/ 3960 w 15843"/>
              <a:gd name="connsiteY15" fmla="*/ 3212 h 12003"/>
              <a:gd name="connsiteX16" fmla="*/ 4267 w 15843"/>
              <a:gd name="connsiteY16" fmla="*/ 1396 h 12003"/>
              <a:gd name="connsiteX17" fmla="*/ 5123 w 15843"/>
              <a:gd name="connsiteY17" fmla="*/ 1149 h 12003"/>
              <a:gd name="connsiteX18" fmla="*/ 6420 w 15843"/>
              <a:gd name="connsiteY18" fmla="*/ 0 h 12003"/>
              <a:gd name="connsiteX19" fmla="*/ 7816 w 15843"/>
              <a:gd name="connsiteY19" fmla="*/ 854 h 12003"/>
              <a:gd name="connsiteX20" fmla="*/ 9662 w 15843"/>
              <a:gd name="connsiteY20" fmla="*/ 261 h 12003"/>
              <a:gd name="connsiteX0" fmla="*/ 9662 w 15843"/>
              <a:gd name="connsiteY0" fmla="*/ 261 h 12003"/>
              <a:gd name="connsiteX1" fmla="*/ 15324 w 15843"/>
              <a:gd name="connsiteY1" fmla="*/ 2991 h 12003"/>
              <a:gd name="connsiteX2" fmla="*/ 15843 w 15843"/>
              <a:gd name="connsiteY2" fmla="*/ 5435 h 12003"/>
              <a:gd name="connsiteX3" fmla="*/ 13571 w 15843"/>
              <a:gd name="connsiteY3" fmla="*/ 7019 h 12003"/>
              <a:gd name="connsiteX4" fmla="*/ 10477 w 15843"/>
              <a:gd name="connsiteY4" fmla="*/ 9169 h 12003"/>
              <a:gd name="connsiteX5" fmla="*/ 8700 w 15843"/>
              <a:gd name="connsiteY5" fmla="*/ 12003 h 12003"/>
              <a:gd name="connsiteX6" fmla="*/ 7559 w 15843"/>
              <a:gd name="connsiteY6" fmla="*/ 10742 h 12003"/>
              <a:gd name="connsiteX7" fmla="*/ 6411 w 15843"/>
              <a:gd name="connsiteY7" fmla="*/ 9843 h 12003"/>
              <a:gd name="connsiteX8" fmla="*/ 3148 w 15843"/>
              <a:gd name="connsiteY8" fmla="*/ 8919 h 12003"/>
              <a:gd name="connsiteX9" fmla="*/ 2014 w 15843"/>
              <a:gd name="connsiteY9" fmla="*/ 8471 h 12003"/>
              <a:gd name="connsiteX10" fmla="*/ 407 w 15843"/>
              <a:gd name="connsiteY10" fmla="*/ 8232 h 12003"/>
              <a:gd name="connsiteX11" fmla="*/ 0 w 15843"/>
              <a:gd name="connsiteY11" fmla="*/ 7500 h 12003"/>
              <a:gd name="connsiteX12" fmla="*/ 1358 w 15843"/>
              <a:gd name="connsiteY12" fmla="*/ 6351 h 12003"/>
              <a:gd name="connsiteX13" fmla="*/ 1111 w 15843"/>
              <a:gd name="connsiteY13" fmla="*/ 4527 h 12003"/>
              <a:gd name="connsiteX14" fmla="*/ 2469 w 15843"/>
              <a:gd name="connsiteY14" fmla="*/ 3378 h 12003"/>
              <a:gd name="connsiteX15" fmla="*/ 3960 w 15843"/>
              <a:gd name="connsiteY15" fmla="*/ 3212 h 12003"/>
              <a:gd name="connsiteX16" fmla="*/ 4267 w 15843"/>
              <a:gd name="connsiteY16" fmla="*/ 1396 h 12003"/>
              <a:gd name="connsiteX17" fmla="*/ 5123 w 15843"/>
              <a:gd name="connsiteY17" fmla="*/ 1149 h 12003"/>
              <a:gd name="connsiteX18" fmla="*/ 6420 w 15843"/>
              <a:gd name="connsiteY18" fmla="*/ 0 h 12003"/>
              <a:gd name="connsiteX19" fmla="*/ 7816 w 15843"/>
              <a:gd name="connsiteY19" fmla="*/ 854 h 12003"/>
              <a:gd name="connsiteX20" fmla="*/ 9662 w 15843"/>
              <a:gd name="connsiteY20" fmla="*/ 261 h 12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843" h="12003">
                <a:moveTo>
                  <a:pt x="9662" y="261"/>
                </a:moveTo>
                <a:lnTo>
                  <a:pt x="15324" y="2991"/>
                </a:lnTo>
                <a:cubicBezTo>
                  <a:pt x="15386" y="3599"/>
                  <a:pt x="15781" y="4827"/>
                  <a:pt x="15843" y="5435"/>
                </a:cubicBezTo>
                <a:lnTo>
                  <a:pt x="13571" y="7019"/>
                </a:lnTo>
                <a:lnTo>
                  <a:pt x="10477" y="9169"/>
                </a:lnTo>
                <a:lnTo>
                  <a:pt x="8700" y="12003"/>
                </a:lnTo>
                <a:lnTo>
                  <a:pt x="7559" y="10742"/>
                </a:lnTo>
                <a:lnTo>
                  <a:pt x="6411" y="9843"/>
                </a:lnTo>
                <a:cubicBezTo>
                  <a:pt x="6493" y="10451"/>
                  <a:pt x="3066" y="8311"/>
                  <a:pt x="3148" y="8919"/>
                </a:cubicBezTo>
                <a:lnTo>
                  <a:pt x="2014" y="8471"/>
                </a:lnTo>
                <a:lnTo>
                  <a:pt x="407" y="8232"/>
                </a:lnTo>
                <a:cubicBezTo>
                  <a:pt x="325" y="7624"/>
                  <a:pt x="82" y="8108"/>
                  <a:pt x="0" y="7500"/>
                </a:cubicBezTo>
                <a:lnTo>
                  <a:pt x="1358" y="6351"/>
                </a:lnTo>
                <a:cubicBezTo>
                  <a:pt x="1276" y="5743"/>
                  <a:pt x="1193" y="5135"/>
                  <a:pt x="1111" y="4527"/>
                </a:cubicBezTo>
                <a:lnTo>
                  <a:pt x="2469" y="3378"/>
                </a:lnTo>
                <a:lnTo>
                  <a:pt x="3960" y="3212"/>
                </a:lnTo>
                <a:cubicBezTo>
                  <a:pt x="4062" y="2607"/>
                  <a:pt x="4165" y="2001"/>
                  <a:pt x="4267" y="1396"/>
                </a:cubicBezTo>
                <a:cubicBezTo>
                  <a:pt x="4185" y="788"/>
                  <a:pt x="5205" y="1757"/>
                  <a:pt x="5123" y="1149"/>
                </a:cubicBezTo>
                <a:lnTo>
                  <a:pt x="6420" y="0"/>
                </a:lnTo>
                <a:lnTo>
                  <a:pt x="7816" y="854"/>
                </a:lnTo>
                <a:cubicBezTo>
                  <a:pt x="7898" y="1485"/>
                  <a:pt x="9580" y="-370"/>
                  <a:pt x="9662" y="261"/>
                </a:cubicBez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20" name="Freeform 1126" title="OH-10">
            <a:extLst>
              <a:ext uri="{FF2B5EF4-FFF2-40B4-BE49-F238E27FC236}">
                <a16:creationId xmlns:a16="http://schemas.microsoft.com/office/drawing/2014/main" id="{1FF668C3-F525-0FC9-D986-712DCBE202B1}"/>
              </a:ext>
            </a:extLst>
          </p:cNvPr>
          <p:cNvSpPr>
            <a:spLocks/>
          </p:cNvSpPr>
          <p:nvPr/>
        </p:nvSpPr>
        <p:spPr bwMode="auto">
          <a:xfrm>
            <a:off x="5069476" y="3527132"/>
            <a:ext cx="132240" cy="141686"/>
          </a:xfrm>
          <a:custGeom>
            <a:avLst/>
            <a:gdLst>
              <a:gd name="T0" fmla="*/ 3 w 126"/>
              <a:gd name="T1" fmla="*/ 57 h 135"/>
              <a:gd name="T2" fmla="*/ 18 w 126"/>
              <a:gd name="T3" fmla="*/ 47 h 135"/>
              <a:gd name="T4" fmla="*/ 34 w 126"/>
              <a:gd name="T5" fmla="*/ 38 h 135"/>
              <a:gd name="T6" fmla="*/ 47 w 126"/>
              <a:gd name="T7" fmla="*/ 30 h 135"/>
              <a:gd name="T8" fmla="*/ 73 w 126"/>
              <a:gd name="T9" fmla="*/ 30 h 135"/>
              <a:gd name="T10" fmla="*/ 94 w 126"/>
              <a:gd name="T11" fmla="*/ 13 h 135"/>
              <a:gd name="T12" fmla="*/ 102 w 126"/>
              <a:gd name="T13" fmla="*/ 0 h 135"/>
              <a:gd name="T14" fmla="*/ 111 w 126"/>
              <a:gd name="T15" fmla="*/ 4 h 135"/>
              <a:gd name="T16" fmla="*/ 115 w 126"/>
              <a:gd name="T17" fmla="*/ 31 h 135"/>
              <a:gd name="T18" fmla="*/ 93 w 126"/>
              <a:gd name="T19" fmla="*/ 48 h 135"/>
              <a:gd name="T20" fmla="*/ 97 w 126"/>
              <a:gd name="T21" fmla="*/ 75 h 135"/>
              <a:gd name="T22" fmla="*/ 122 w 126"/>
              <a:gd name="T23" fmla="*/ 86 h 135"/>
              <a:gd name="T24" fmla="*/ 126 w 126"/>
              <a:gd name="T25" fmla="*/ 113 h 135"/>
              <a:gd name="T26" fmla="*/ 105 w 126"/>
              <a:gd name="T27" fmla="*/ 129 h 135"/>
              <a:gd name="T28" fmla="*/ 79 w 126"/>
              <a:gd name="T29" fmla="*/ 119 h 135"/>
              <a:gd name="T30" fmla="*/ 58 w 126"/>
              <a:gd name="T31" fmla="*/ 135 h 135"/>
              <a:gd name="T32" fmla="*/ 32 w 126"/>
              <a:gd name="T33" fmla="*/ 125 h 135"/>
              <a:gd name="T34" fmla="*/ 28 w 126"/>
              <a:gd name="T35" fmla="*/ 98 h 135"/>
              <a:gd name="T36" fmla="*/ 3 w 126"/>
              <a:gd name="T37" fmla="*/ 88 h 135"/>
              <a:gd name="T38" fmla="*/ 0 w 126"/>
              <a:gd name="T39" fmla="*/ 61 h 135"/>
              <a:gd name="T40" fmla="*/ 3 w 126"/>
              <a:gd name="T41" fmla="*/ 57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6" h="135">
                <a:moveTo>
                  <a:pt x="3" y="57"/>
                </a:moveTo>
                <a:lnTo>
                  <a:pt x="18" y="47"/>
                </a:lnTo>
                <a:lnTo>
                  <a:pt x="34" y="38"/>
                </a:lnTo>
                <a:lnTo>
                  <a:pt x="47" y="30"/>
                </a:lnTo>
                <a:lnTo>
                  <a:pt x="73" y="30"/>
                </a:lnTo>
                <a:lnTo>
                  <a:pt x="94" y="13"/>
                </a:lnTo>
                <a:lnTo>
                  <a:pt x="102" y="0"/>
                </a:lnTo>
                <a:lnTo>
                  <a:pt x="111" y="4"/>
                </a:lnTo>
                <a:lnTo>
                  <a:pt x="115" y="31"/>
                </a:lnTo>
                <a:lnTo>
                  <a:pt x="93" y="48"/>
                </a:lnTo>
                <a:lnTo>
                  <a:pt x="97" y="75"/>
                </a:lnTo>
                <a:lnTo>
                  <a:pt x="122" y="86"/>
                </a:lnTo>
                <a:lnTo>
                  <a:pt x="126" y="113"/>
                </a:lnTo>
                <a:lnTo>
                  <a:pt x="105" y="129"/>
                </a:lnTo>
                <a:lnTo>
                  <a:pt x="79" y="119"/>
                </a:lnTo>
                <a:lnTo>
                  <a:pt x="58" y="135"/>
                </a:lnTo>
                <a:lnTo>
                  <a:pt x="32" y="125"/>
                </a:lnTo>
                <a:lnTo>
                  <a:pt x="28" y="98"/>
                </a:lnTo>
                <a:lnTo>
                  <a:pt x="3" y="88"/>
                </a:lnTo>
                <a:lnTo>
                  <a:pt x="0" y="61"/>
                </a:lnTo>
                <a:lnTo>
                  <a:pt x="3" y="57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21" name="Freeform 1131" title="OH-9">
            <a:extLst>
              <a:ext uri="{FF2B5EF4-FFF2-40B4-BE49-F238E27FC236}">
                <a16:creationId xmlns:a16="http://schemas.microsoft.com/office/drawing/2014/main" id="{602E19B1-AFC1-E387-435A-D89893BEFB6E}"/>
              </a:ext>
            </a:extLst>
          </p:cNvPr>
          <p:cNvSpPr>
            <a:spLocks/>
          </p:cNvSpPr>
          <p:nvPr/>
        </p:nvSpPr>
        <p:spPr bwMode="auto">
          <a:xfrm>
            <a:off x="5001256" y="3619494"/>
            <a:ext cx="181568" cy="102853"/>
          </a:xfrm>
          <a:custGeom>
            <a:avLst/>
            <a:gdLst>
              <a:gd name="T0" fmla="*/ 93 w 173"/>
              <a:gd name="T1" fmla="*/ 10 h 98"/>
              <a:gd name="T2" fmla="*/ 97 w 173"/>
              <a:gd name="T3" fmla="*/ 37 h 98"/>
              <a:gd name="T4" fmla="*/ 123 w 173"/>
              <a:gd name="T5" fmla="*/ 47 h 98"/>
              <a:gd name="T6" fmla="*/ 144 w 173"/>
              <a:gd name="T7" fmla="*/ 31 h 98"/>
              <a:gd name="T8" fmla="*/ 170 w 173"/>
              <a:gd name="T9" fmla="*/ 41 h 98"/>
              <a:gd name="T10" fmla="*/ 173 w 173"/>
              <a:gd name="T11" fmla="*/ 68 h 98"/>
              <a:gd name="T12" fmla="*/ 151 w 173"/>
              <a:gd name="T13" fmla="*/ 85 h 98"/>
              <a:gd name="T14" fmla="*/ 126 w 173"/>
              <a:gd name="T15" fmla="*/ 75 h 98"/>
              <a:gd name="T16" fmla="*/ 105 w 173"/>
              <a:gd name="T17" fmla="*/ 92 h 98"/>
              <a:gd name="T18" fmla="*/ 79 w 173"/>
              <a:gd name="T19" fmla="*/ 82 h 98"/>
              <a:gd name="T20" fmla="*/ 58 w 173"/>
              <a:gd name="T21" fmla="*/ 98 h 98"/>
              <a:gd name="T22" fmla="*/ 33 w 173"/>
              <a:gd name="T23" fmla="*/ 88 h 98"/>
              <a:gd name="T24" fmla="*/ 29 w 173"/>
              <a:gd name="T25" fmla="*/ 61 h 98"/>
              <a:gd name="T26" fmla="*/ 3 w 173"/>
              <a:gd name="T27" fmla="*/ 50 h 98"/>
              <a:gd name="T28" fmla="*/ 0 w 173"/>
              <a:gd name="T29" fmla="*/ 23 h 98"/>
              <a:gd name="T30" fmla="*/ 21 w 173"/>
              <a:gd name="T31" fmla="*/ 6 h 98"/>
              <a:gd name="T32" fmla="*/ 47 w 173"/>
              <a:gd name="T33" fmla="*/ 17 h 98"/>
              <a:gd name="T34" fmla="*/ 68 w 173"/>
              <a:gd name="T35" fmla="*/ 0 h 98"/>
              <a:gd name="T36" fmla="*/ 93 w 173"/>
              <a:gd name="T37" fmla="*/ 1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3" h="98">
                <a:moveTo>
                  <a:pt x="93" y="10"/>
                </a:moveTo>
                <a:lnTo>
                  <a:pt x="97" y="37"/>
                </a:lnTo>
                <a:lnTo>
                  <a:pt x="123" y="47"/>
                </a:lnTo>
                <a:lnTo>
                  <a:pt x="144" y="31"/>
                </a:lnTo>
                <a:lnTo>
                  <a:pt x="170" y="41"/>
                </a:lnTo>
                <a:lnTo>
                  <a:pt x="173" y="68"/>
                </a:lnTo>
                <a:lnTo>
                  <a:pt x="151" y="85"/>
                </a:lnTo>
                <a:lnTo>
                  <a:pt x="126" y="75"/>
                </a:lnTo>
                <a:lnTo>
                  <a:pt x="105" y="92"/>
                </a:lnTo>
                <a:lnTo>
                  <a:pt x="79" y="82"/>
                </a:lnTo>
                <a:lnTo>
                  <a:pt x="58" y="98"/>
                </a:lnTo>
                <a:lnTo>
                  <a:pt x="33" y="88"/>
                </a:lnTo>
                <a:lnTo>
                  <a:pt x="29" y="61"/>
                </a:lnTo>
                <a:lnTo>
                  <a:pt x="3" y="50"/>
                </a:lnTo>
                <a:lnTo>
                  <a:pt x="0" y="23"/>
                </a:lnTo>
                <a:lnTo>
                  <a:pt x="21" y="6"/>
                </a:lnTo>
                <a:lnTo>
                  <a:pt x="47" y="17"/>
                </a:lnTo>
                <a:lnTo>
                  <a:pt x="68" y="0"/>
                </a:lnTo>
                <a:lnTo>
                  <a:pt x="93" y="1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22" name="Freeform 1118" title="OH-7">
            <a:extLst>
              <a:ext uri="{FF2B5EF4-FFF2-40B4-BE49-F238E27FC236}">
                <a16:creationId xmlns:a16="http://schemas.microsoft.com/office/drawing/2014/main" id="{3305B768-A13E-9F28-1333-CAA2A484DFDC}"/>
              </a:ext>
            </a:extLst>
          </p:cNvPr>
          <p:cNvSpPr>
            <a:spLocks/>
          </p:cNvSpPr>
          <p:nvPr/>
        </p:nvSpPr>
        <p:spPr bwMode="auto">
          <a:xfrm>
            <a:off x="4888652" y="3698206"/>
            <a:ext cx="300411" cy="228791"/>
          </a:xfrm>
          <a:custGeom>
            <a:avLst/>
            <a:gdLst>
              <a:gd name="T0" fmla="*/ 170 w 174"/>
              <a:gd name="T1" fmla="*/ 48 h 98"/>
              <a:gd name="T2" fmla="*/ 174 w 174"/>
              <a:gd name="T3" fmla="*/ 75 h 98"/>
              <a:gd name="T4" fmla="*/ 152 w 174"/>
              <a:gd name="T5" fmla="*/ 92 h 98"/>
              <a:gd name="T6" fmla="*/ 127 w 174"/>
              <a:gd name="T7" fmla="*/ 81 h 98"/>
              <a:gd name="T8" fmla="*/ 105 w 174"/>
              <a:gd name="T9" fmla="*/ 98 h 98"/>
              <a:gd name="T10" fmla="*/ 80 w 174"/>
              <a:gd name="T11" fmla="*/ 88 h 98"/>
              <a:gd name="T12" fmla="*/ 76 w 174"/>
              <a:gd name="T13" fmla="*/ 61 h 98"/>
              <a:gd name="T14" fmla="*/ 51 w 174"/>
              <a:gd name="T15" fmla="*/ 50 h 98"/>
              <a:gd name="T16" fmla="*/ 29 w 174"/>
              <a:gd name="T17" fmla="*/ 67 h 98"/>
              <a:gd name="T18" fmla="*/ 5 w 174"/>
              <a:gd name="T19" fmla="*/ 56 h 98"/>
              <a:gd name="T20" fmla="*/ 0 w 174"/>
              <a:gd name="T21" fmla="*/ 30 h 98"/>
              <a:gd name="T22" fmla="*/ 22 w 174"/>
              <a:gd name="T23" fmla="*/ 13 h 98"/>
              <a:gd name="T24" fmla="*/ 47 w 174"/>
              <a:gd name="T25" fmla="*/ 23 h 98"/>
              <a:gd name="T26" fmla="*/ 68 w 174"/>
              <a:gd name="T27" fmla="*/ 7 h 98"/>
              <a:gd name="T28" fmla="*/ 94 w 174"/>
              <a:gd name="T29" fmla="*/ 17 h 98"/>
              <a:gd name="T30" fmla="*/ 115 w 174"/>
              <a:gd name="T31" fmla="*/ 0 h 98"/>
              <a:gd name="T32" fmla="*/ 141 w 174"/>
              <a:gd name="T33" fmla="*/ 11 h 98"/>
              <a:gd name="T34" fmla="*/ 145 w 174"/>
              <a:gd name="T35" fmla="*/ 38 h 98"/>
              <a:gd name="T36" fmla="*/ 170 w 174"/>
              <a:gd name="T37" fmla="*/ 4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4" h="98">
                <a:moveTo>
                  <a:pt x="170" y="48"/>
                </a:moveTo>
                <a:lnTo>
                  <a:pt x="174" y="75"/>
                </a:lnTo>
                <a:lnTo>
                  <a:pt x="152" y="92"/>
                </a:lnTo>
                <a:lnTo>
                  <a:pt x="127" y="81"/>
                </a:lnTo>
                <a:lnTo>
                  <a:pt x="105" y="98"/>
                </a:lnTo>
                <a:lnTo>
                  <a:pt x="80" y="88"/>
                </a:lnTo>
                <a:lnTo>
                  <a:pt x="76" y="61"/>
                </a:lnTo>
                <a:lnTo>
                  <a:pt x="51" y="50"/>
                </a:lnTo>
                <a:lnTo>
                  <a:pt x="29" y="67"/>
                </a:lnTo>
                <a:lnTo>
                  <a:pt x="5" y="56"/>
                </a:lnTo>
                <a:lnTo>
                  <a:pt x="0" y="30"/>
                </a:lnTo>
                <a:lnTo>
                  <a:pt x="22" y="13"/>
                </a:lnTo>
                <a:lnTo>
                  <a:pt x="47" y="23"/>
                </a:lnTo>
                <a:lnTo>
                  <a:pt x="68" y="7"/>
                </a:lnTo>
                <a:lnTo>
                  <a:pt x="94" y="17"/>
                </a:lnTo>
                <a:lnTo>
                  <a:pt x="115" y="0"/>
                </a:lnTo>
                <a:lnTo>
                  <a:pt x="141" y="11"/>
                </a:lnTo>
                <a:lnTo>
                  <a:pt x="145" y="38"/>
                </a:lnTo>
                <a:lnTo>
                  <a:pt x="170" y="48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23" name="Freeform 1127" title="OH-8">
            <a:extLst>
              <a:ext uri="{FF2B5EF4-FFF2-40B4-BE49-F238E27FC236}">
                <a16:creationId xmlns:a16="http://schemas.microsoft.com/office/drawing/2014/main" id="{97534CD3-D7A7-30AD-8E83-4CDD36C6D980}"/>
              </a:ext>
            </a:extLst>
          </p:cNvPr>
          <p:cNvSpPr>
            <a:spLocks/>
          </p:cNvSpPr>
          <p:nvPr/>
        </p:nvSpPr>
        <p:spPr bwMode="auto">
          <a:xfrm>
            <a:off x="4951927" y="3633133"/>
            <a:ext cx="162676" cy="141686"/>
          </a:xfrm>
          <a:custGeom>
            <a:avLst/>
            <a:gdLst>
              <a:gd name="T0" fmla="*/ 33 w 155"/>
              <a:gd name="T1" fmla="*/ 81 h 135"/>
              <a:gd name="T2" fmla="*/ 28 w 155"/>
              <a:gd name="T3" fmla="*/ 54 h 135"/>
              <a:gd name="T4" fmla="*/ 4 w 155"/>
              <a:gd name="T5" fmla="*/ 44 h 135"/>
              <a:gd name="T6" fmla="*/ 0 w 155"/>
              <a:gd name="T7" fmla="*/ 17 h 135"/>
              <a:gd name="T8" fmla="*/ 21 w 155"/>
              <a:gd name="T9" fmla="*/ 0 h 135"/>
              <a:gd name="T10" fmla="*/ 47 w 155"/>
              <a:gd name="T11" fmla="*/ 10 h 135"/>
              <a:gd name="T12" fmla="*/ 50 w 155"/>
              <a:gd name="T13" fmla="*/ 37 h 135"/>
              <a:gd name="T14" fmla="*/ 76 w 155"/>
              <a:gd name="T15" fmla="*/ 48 h 135"/>
              <a:gd name="T16" fmla="*/ 80 w 155"/>
              <a:gd name="T17" fmla="*/ 75 h 135"/>
              <a:gd name="T18" fmla="*/ 105 w 155"/>
              <a:gd name="T19" fmla="*/ 85 h 135"/>
              <a:gd name="T20" fmla="*/ 126 w 155"/>
              <a:gd name="T21" fmla="*/ 69 h 135"/>
              <a:gd name="T22" fmla="*/ 152 w 155"/>
              <a:gd name="T23" fmla="*/ 79 h 135"/>
              <a:gd name="T24" fmla="*/ 155 w 155"/>
              <a:gd name="T25" fmla="*/ 106 h 135"/>
              <a:gd name="T26" fmla="*/ 134 w 155"/>
              <a:gd name="T27" fmla="*/ 123 h 135"/>
              <a:gd name="T28" fmla="*/ 108 w 155"/>
              <a:gd name="T29" fmla="*/ 112 h 135"/>
              <a:gd name="T30" fmla="*/ 87 w 155"/>
              <a:gd name="T31" fmla="*/ 129 h 135"/>
              <a:gd name="T32" fmla="*/ 61 w 155"/>
              <a:gd name="T33" fmla="*/ 119 h 135"/>
              <a:gd name="T34" fmla="*/ 40 w 155"/>
              <a:gd name="T35" fmla="*/ 135 h 135"/>
              <a:gd name="T36" fmla="*/ 15 w 155"/>
              <a:gd name="T37" fmla="*/ 125 h 135"/>
              <a:gd name="T38" fmla="*/ 11 w 155"/>
              <a:gd name="T39" fmla="*/ 98 h 135"/>
              <a:gd name="T40" fmla="*/ 33 w 155"/>
              <a:gd name="T41" fmla="*/ 81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5" h="135">
                <a:moveTo>
                  <a:pt x="33" y="81"/>
                </a:moveTo>
                <a:lnTo>
                  <a:pt x="28" y="54"/>
                </a:lnTo>
                <a:lnTo>
                  <a:pt x="4" y="44"/>
                </a:lnTo>
                <a:lnTo>
                  <a:pt x="0" y="17"/>
                </a:lnTo>
                <a:lnTo>
                  <a:pt x="21" y="0"/>
                </a:lnTo>
                <a:lnTo>
                  <a:pt x="47" y="10"/>
                </a:lnTo>
                <a:lnTo>
                  <a:pt x="50" y="37"/>
                </a:lnTo>
                <a:lnTo>
                  <a:pt x="76" y="48"/>
                </a:lnTo>
                <a:lnTo>
                  <a:pt x="80" y="75"/>
                </a:lnTo>
                <a:lnTo>
                  <a:pt x="105" y="85"/>
                </a:lnTo>
                <a:lnTo>
                  <a:pt x="126" y="69"/>
                </a:lnTo>
                <a:lnTo>
                  <a:pt x="152" y="79"/>
                </a:lnTo>
                <a:lnTo>
                  <a:pt x="155" y="106"/>
                </a:lnTo>
                <a:lnTo>
                  <a:pt x="134" y="123"/>
                </a:lnTo>
                <a:lnTo>
                  <a:pt x="108" y="112"/>
                </a:lnTo>
                <a:lnTo>
                  <a:pt x="87" y="129"/>
                </a:lnTo>
                <a:lnTo>
                  <a:pt x="61" y="119"/>
                </a:lnTo>
                <a:lnTo>
                  <a:pt x="40" y="135"/>
                </a:lnTo>
                <a:lnTo>
                  <a:pt x="15" y="125"/>
                </a:lnTo>
                <a:lnTo>
                  <a:pt x="11" y="98"/>
                </a:lnTo>
                <a:lnTo>
                  <a:pt x="33" y="81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24" name="Freeform 1116" title="OH-6">
            <a:extLst>
              <a:ext uri="{FF2B5EF4-FFF2-40B4-BE49-F238E27FC236}">
                <a16:creationId xmlns:a16="http://schemas.microsoft.com/office/drawing/2014/main" id="{6425507A-9FE0-646E-8BC8-1978D70BC7A9}"/>
              </a:ext>
            </a:extLst>
          </p:cNvPr>
          <p:cNvSpPr>
            <a:spLocks/>
          </p:cNvSpPr>
          <p:nvPr/>
        </p:nvSpPr>
        <p:spPr bwMode="auto">
          <a:xfrm>
            <a:off x="4872886" y="3871826"/>
            <a:ext cx="204981" cy="115768"/>
          </a:xfrm>
          <a:custGeom>
            <a:avLst/>
            <a:gdLst>
              <a:gd name="T0" fmla="*/ 157 w 186"/>
              <a:gd name="T1" fmla="*/ 37 h 96"/>
              <a:gd name="T2" fmla="*/ 182 w 186"/>
              <a:gd name="T3" fmla="*/ 47 h 96"/>
              <a:gd name="T4" fmla="*/ 186 w 186"/>
              <a:gd name="T5" fmla="*/ 75 h 96"/>
              <a:gd name="T6" fmla="*/ 164 w 186"/>
              <a:gd name="T7" fmla="*/ 91 h 96"/>
              <a:gd name="T8" fmla="*/ 154 w 186"/>
              <a:gd name="T9" fmla="*/ 84 h 96"/>
              <a:gd name="T10" fmla="*/ 141 w 186"/>
              <a:gd name="T11" fmla="*/ 84 h 96"/>
              <a:gd name="T12" fmla="*/ 126 w 186"/>
              <a:gd name="T13" fmla="*/ 96 h 96"/>
              <a:gd name="T14" fmla="*/ 118 w 186"/>
              <a:gd name="T15" fmla="*/ 95 h 96"/>
              <a:gd name="T16" fmla="*/ 111 w 186"/>
              <a:gd name="T17" fmla="*/ 89 h 96"/>
              <a:gd name="T18" fmla="*/ 105 w 186"/>
              <a:gd name="T19" fmla="*/ 82 h 96"/>
              <a:gd name="T20" fmla="*/ 95 w 186"/>
              <a:gd name="T21" fmla="*/ 78 h 96"/>
              <a:gd name="T22" fmla="*/ 87 w 186"/>
              <a:gd name="T23" fmla="*/ 83 h 96"/>
              <a:gd name="T24" fmla="*/ 77 w 186"/>
              <a:gd name="T25" fmla="*/ 84 h 96"/>
              <a:gd name="T26" fmla="*/ 71 w 186"/>
              <a:gd name="T27" fmla="*/ 79 h 96"/>
              <a:gd name="T28" fmla="*/ 63 w 186"/>
              <a:gd name="T29" fmla="*/ 70 h 96"/>
              <a:gd name="T30" fmla="*/ 53 w 186"/>
              <a:gd name="T31" fmla="*/ 58 h 96"/>
              <a:gd name="T32" fmla="*/ 45 w 186"/>
              <a:gd name="T33" fmla="*/ 50 h 96"/>
              <a:gd name="T34" fmla="*/ 38 w 186"/>
              <a:gd name="T35" fmla="*/ 46 h 96"/>
              <a:gd name="T36" fmla="*/ 29 w 186"/>
              <a:gd name="T37" fmla="*/ 47 h 96"/>
              <a:gd name="T38" fmla="*/ 25 w 186"/>
              <a:gd name="T39" fmla="*/ 53 h 96"/>
              <a:gd name="T40" fmla="*/ 18 w 186"/>
              <a:gd name="T41" fmla="*/ 50 h 96"/>
              <a:gd name="T42" fmla="*/ 11 w 186"/>
              <a:gd name="T43" fmla="*/ 45 h 96"/>
              <a:gd name="T44" fmla="*/ 3 w 186"/>
              <a:gd name="T45" fmla="*/ 52 h 96"/>
              <a:gd name="T46" fmla="*/ 0 w 186"/>
              <a:gd name="T47" fmla="*/ 24 h 96"/>
              <a:gd name="T48" fmla="*/ 13 w 186"/>
              <a:gd name="T49" fmla="*/ 29 h 96"/>
              <a:gd name="T50" fmla="*/ 34 w 186"/>
              <a:gd name="T51" fmla="*/ 13 h 96"/>
              <a:gd name="T52" fmla="*/ 59 w 186"/>
              <a:gd name="T53" fmla="*/ 23 h 96"/>
              <a:gd name="T54" fmla="*/ 81 w 186"/>
              <a:gd name="T55" fmla="*/ 6 h 96"/>
              <a:gd name="T56" fmla="*/ 106 w 186"/>
              <a:gd name="T57" fmla="*/ 17 h 96"/>
              <a:gd name="T58" fmla="*/ 128 w 186"/>
              <a:gd name="T59" fmla="*/ 0 h 96"/>
              <a:gd name="T60" fmla="*/ 153 w 186"/>
              <a:gd name="T61" fmla="*/ 10 h 96"/>
              <a:gd name="T62" fmla="*/ 157 w 186"/>
              <a:gd name="T63" fmla="*/ 37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6" h="96">
                <a:moveTo>
                  <a:pt x="157" y="37"/>
                </a:moveTo>
                <a:lnTo>
                  <a:pt x="182" y="47"/>
                </a:lnTo>
                <a:lnTo>
                  <a:pt x="186" y="75"/>
                </a:lnTo>
                <a:lnTo>
                  <a:pt x="164" y="91"/>
                </a:lnTo>
                <a:lnTo>
                  <a:pt x="154" y="84"/>
                </a:lnTo>
                <a:lnTo>
                  <a:pt x="141" y="84"/>
                </a:lnTo>
                <a:lnTo>
                  <a:pt x="126" y="96"/>
                </a:lnTo>
                <a:lnTo>
                  <a:pt x="118" y="95"/>
                </a:lnTo>
                <a:lnTo>
                  <a:pt x="111" y="89"/>
                </a:lnTo>
                <a:lnTo>
                  <a:pt x="105" y="82"/>
                </a:lnTo>
                <a:lnTo>
                  <a:pt x="95" y="78"/>
                </a:lnTo>
                <a:lnTo>
                  <a:pt x="87" y="83"/>
                </a:lnTo>
                <a:lnTo>
                  <a:pt x="77" y="84"/>
                </a:lnTo>
                <a:lnTo>
                  <a:pt x="71" y="79"/>
                </a:lnTo>
                <a:lnTo>
                  <a:pt x="63" y="70"/>
                </a:lnTo>
                <a:lnTo>
                  <a:pt x="53" y="58"/>
                </a:lnTo>
                <a:lnTo>
                  <a:pt x="45" y="50"/>
                </a:lnTo>
                <a:lnTo>
                  <a:pt x="38" y="46"/>
                </a:lnTo>
                <a:lnTo>
                  <a:pt x="29" y="47"/>
                </a:lnTo>
                <a:lnTo>
                  <a:pt x="25" y="53"/>
                </a:lnTo>
                <a:lnTo>
                  <a:pt x="18" y="50"/>
                </a:lnTo>
                <a:lnTo>
                  <a:pt x="11" y="45"/>
                </a:lnTo>
                <a:lnTo>
                  <a:pt x="3" y="52"/>
                </a:lnTo>
                <a:lnTo>
                  <a:pt x="0" y="24"/>
                </a:lnTo>
                <a:lnTo>
                  <a:pt x="13" y="29"/>
                </a:lnTo>
                <a:lnTo>
                  <a:pt x="34" y="13"/>
                </a:lnTo>
                <a:lnTo>
                  <a:pt x="59" y="23"/>
                </a:lnTo>
                <a:lnTo>
                  <a:pt x="81" y="6"/>
                </a:lnTo>
                <a:lnTo>
                  <a:pt x="106" y="17"/>
                </a:lnTo>
                <a:lnTo>
                  <a:pt x="128" y="0"/>
                </a:lnTo>
                <a:lnTo>
                  <a:pt x="153" y="10"/>
                </a:lnTo>
                <a:lnTo>
                  <a:pt x="157" y="37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25" name="Freeform 1125" title="OH-5">
            <a:extLst>
              <a:ext uri="{FF2B5EF4-FFF2-40B4-BE49-F238E27FC236}">
                <a16:creationId xmlns:a16="http://schemas.microsoft.com/office/drawing/2014/main" id="{139DF11F-3259-DC3F-E576-358389713914}"/>
              </a:ext>
            </a:extLst>
          </p:cNvPr>
          <p:cNvSpPr>
            <a:spLocks/>
          </p:cNvSpPr>
          <p:nvPr/>
        </p:nvSpPr>
        <p:spPr bwMode="auto">
          <a:xfrm>
            <a:off x="4907848" y="3803156"/>
            <a:ext cx="151131" cy="110201"/>
          </a:xfrm>
          <a:custGeom>
            <a:avLst/>
            <a:gdLst>
              <a:gd name="T0" fmla="*/ 115 w 144"/>
              <a:gd name="T1" fmla="*/ 38 h 105"/>
              <a:gd name="T2" fmla="*/ 140 w 144"/>
              <a:gd name="T3" fmla="*/ 48 h 105"/>
              <a:gd name="T4" fmla="*/ 144 w 144"/>
              <a:gd name="T5" fmla="*/ 75 h 105"/>
              <a:gd name="T6" fmla="*/ 122 w 144"/>
              <a:gd name="T7" fmla="*/ 92 h 105"/>
              <a:gd name="T8" fmla="*/ 97 w 144"/>
              <a:gd name="T9" fmla="*/ 82 h 105"/>
              <a:gd name="T10" fmla="*/ 75 w 144"/>
              <a:gd name="T11" fmla="*/ 99 h 105"/>
              <a:gd name="T12" fmla="*/ 50 w 144"/>
              <a:gd name="T13" fmla="*/ 88 h 105"/>
              <a:gd name="T14" fmla="*/ 28 w 144"/>
              <a:gd name="T15" fmla="*/ 105 h 105"/>
              <a:gd name="T16" fmla="*/ 3 w 144"/>
              <a:gd name="T17" fmla="*/ 95 h 105"/>
              <a:gd name="T18" fmla="*/ 0 w 144"/>
              <a:gd name="T19" fmla="*/ 68 h 105"/>
              <a:gd name="T20" fmla="*/ 21 w 144"/>
              <a:gd name="T21" fmla="*/ 51 h 105"/>
              <a:gd name="T22" fmla="*/ 17 w 144"/>
              <a:gd name="T23" fmla="*/ 24 h 105"/>
              <a:gd name="T24" fmla="*/ 40 w 144"/>
              <a:gd name="T25" fmla="*/ 6 h 105"/>
              <a:gd name="T26" fmla="*/ 64 w 144"/>
              <a:gd name="T27" fmla="*/ 17 h 105"/>
              <a:gd name="T28" fmla="*/ 86 w 144"/>
              <a:gd name="T29" fmla="*/ 0 h 105"/>
              <a:gd name="T30" fmla="*/ 111 w 144"/>
              <a:gd name="T31" fmla="*/ 11 h 105"/>
              <a:gd name="T32" fmla="*/ 115 w 144"/>
              <a:gd name="T33" fmla="*/ 38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105">
                <a:moveTo>
                  <a:pt x="115" y="38"/>
                </a:moveTo>
                <a:lnTo>
                  <a:pt x="140" y="48"/>
                </a:lnTo>
                <a:lnTo>
                  <a:pt x="144" y="75"/>
                </a:lnTo>
                <a:lnTo>
                  <a:pt x="122" y="92"/>
                </a:lnTo>
                <a:lnTo>
                  <a:pt x="97" y="82"/>
                </a:lnTo>
                <a:lnTo>
                  <a:pt x="75" y="99"/>
                </a:lnTo>
                <a:lnTo>
                  <a:pt x="50" y="88"/>
                </a:lnTo>
                <a:lnTo>
                  <a:pt x="28" y="105"/>
                </a:lnTo>
                <a:lnTo>
                  <a:pt x="3" y="95"/>
                </a:lnTo>
                <a:lnTo>
                  <a:pt x="0" y="68"/>
                </a:lnTo>
                <a:lnTo>
                  <a:pt x="21" y="51"/>
                </a:lnTo>
                <a:lnTo>
                  <a:pt x="17" y="24"/>
                </a:lnTo>
                <a:lnTo>
                  <a:pt x="40" y="6"/>
                </a:lnTo>
                <a:lnTo>
                  <a:pt x="64" y="17"/>
                </a:lnTo>
                <a:lnTo>
                  <a:pt x="86" y="0"/>
                </a:lnTo>
                <a:lnTo>
                  <a:pt x="111" y="11"/>
                </a:lnTo>
                <a:lnTo>
                  <a:pt x="115" y="38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26" name="Freeform 1119" title="OH-4">
            <a:extLst>
              <a:ext uri="{FF2B5EF4-FFF2-40B4-BE49-F238E27FC236}">
                <a16:creationId xmlns:a16="http://schemas.microsoft.com/office/drawing/2014/main" id="{AAA799D3-666D-E23D-29B4-E06A4D304767}"/>
              </a:ext>
            </a:extLst>
          </p:cNvPr>
          <p:cNvSpPr>
            <a:spLocks/>
          </p:cNvSpPr>
          <p:nvPr/>
        </p:nvSpPr>
        <p:spPr bwMode="auto">
          <a:xfrm>
            <a:off x="4872161" y="3593252"/>
            <a:ext cx="114399" cy="188914"/>
          </a:xfrm>
          <a:custGeom>
            <a:avLst/>
            <a:gdLst>
              <a:gd name="T0" fmla="*/ 87 w 109"/>
              <a:gd name="T1" fmla="*/ 136 h 180"/>
              <a:gd name="T2" fmla="*/ 91 w 109"/>
              <a:gd name="T3" fmla="*/ 163 h 180"/>
              <a:gd name="T4" fmla="*/ 69 w 109"/>
              <a:gd name="T5" fmla="*/ 180 h 180"/>
              <a:gd name="T6" fmla="*/ 44 w 109"/>
              <a:gd name="T7" fmla="*/ 169 h 180"/>
              <a:gd name="T8" fmla="*/ 40 w 109"/>
              <a:gd name="T9" fmla="*/ 142 h 180"/>
              <a:gd name="T10" fmla="*/ 62 w 109"/>
              <a:gd name="T11" fmla="*/ 125 h 180"/>
              <a:gd name="T12" fmla="*/ 58 w 109"/>
              <a:gd name="T13" fmla="*/ 98 h 180"/>
              <a:gd name="T14" fmla="*/ 33 w 109"/>
              <a:gd name="T15" fmla="*/ 88 h 180"/>
              <a:gd name="T16" fmla="*/ 29 w 109"/>
              <a:gd name="T17" fmla="*/ 61 h 180"/>
              <a:gd name="T18" fmla="*/ 4 w 109"/>
              <a:gd name="T19" fmla="*/ 50 h 180"/>
              <a:gd name="T20" fmla="*/ 0 w 109"/>
              <a:gd name="T21" fmla="*/ 23 h 180"/>
              <a:gd name="T22" fmla="*/ 22 w 109"/>
              <a:gd name="T23" fmla="*/ 7 h 180"/>
              <a:gd name="T24" fmla="*/ 47 w 109"/>
              <a:gd name="T25" fmla="*/ 17 h 180"/>
              <a:gd name="T26" fmla="*/ 69 w 109"/>
              <a:gd name="T27" fmla="*/ 0 h 180"/>
              <a:gd name="T28" fmla="*/ 94 w 109"/>
              <a:gd name="T29" fmla="*/ 11 h 180"/>
              <a:gd name="T30" fmla="*/ 97 w 109"/>
              <a:gd name="T31" fmla="*/ 38 h 180"/>
              <a:gd name="T32" fmla="*/ 76 w 109"/>
              <a:gd name="T33" fmla="*/ 55 h 180"/>
              <a:gd name="T34" fmla="*/ 80 w 109"/>
              <a:gd name="T35" fmla="*/ 82 h 180"/>
              <a:gd name="T36" fmla="*/ 105 w 109"/>
              <a:gd name="T37" fmla="*/ 92 h 180"/>
              <a:gd name="T38" fmla="*/ 109 w 109"/>
              <a:gd name="T39" fmla="*/ 119 h 180"/>
              <a:gd name="T40" fmla="*/ 87 w 109"/>
              <a:gd name="T41" fmla="*/ 136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9" h="180">
                <a:moveTo>
                  <a:pt x="87" y="136"/>
                </a:moveTo>
                <a:lnTo>
                  <a:pt x="91" y="163"/>
                </a:lnTo>
                <a:lnTo>
                  <a:pt x="69" y="180"/>
                </a:lnTo>
                <a:lnTo>
                  <a:pt x="44" y="169"/>
                </a:lnTo>
                <a:lnTo>
                  <a:pt x="40" y="142"/>
                </a:lnTo>
                <a:lnTo>
                  <a:pt x="62" y="125"/>
                </a:lnTo>
                <a:lnTo>
                  <a:pt x="58" y="98"/>
                </a:lnTo>
                <a:lnTo>
                  <a:pt x="33" y="88"/>
                </a:lnTo>
                <a:lnTo>
                  <a:pt x="29" y="61"/>
                </a:lnTo>
                <a:lnTo>
                  <a:pt x="4" y="50"/>
                </a:lnTo>
                <a:lnTo>
                  <a:pt x="0" y="23"/>
                </a:lnTo>
                <a:lnTo>
                  <a:pt x="22" y="7"/>
                </a:lnTo>
                <a:lnTo>
                  <a:pt x="47" y="17"/>
                </a:lnTo>
                <a:lnTo>
                  <a:pt x="69" y="0"/>
                </a:lnTo>
                <a:lnTo>
                  <a:pt x="94" y="11"/>
                </a:lnTo>
                <a:lnTo>
                  <a:pt x="97" y="38"/>
                </a:lnTo>
                <a:lnTo>
                  <a:pt x="76" y="55"/>
                </a:lnTo>
                <a:lnTo>
                  <a:pt x="80" y="82"/>
                </a:lnTo>
                <a:lnTo>
                  <a:pt x="105" y="92"/>
                </a:lnTo>
                <a:lnTo>
                  <a:pt x="109" y="119"/>
                </a:lnTo>
                <a:lnTo>
                  <a:pt x="87" y="136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27" name="Freeform 1124" title="OH-3">
            <a:extLst>
              <a:ext uri="{FF2B5EF4-FFF2-40B4-BE49-F238E27FC236}">
                <a16:creationId xmlns:a16="http://schemas.microsoft.com/office/drawing/2014/main" id="{1069B0F5-D55B-6E58-58CE-243036AFB06D}"/>
              </a:ext>
            </a:extLst>
          </p:cNvPr>
          <p:cNvSpPr>
            <a:spLocks/>
          </p:cNvSpPr>
          <p:nvPr/>
        </p:nvSpPr>
        <p:spPr bwMode="auto">
          <a:xfrm>
            <a:off x="4883710" y="3550222"/>
            <a:ext cx="188914" cy="93408"/>
          </a:xfrm>
          <a:custGeom>
            <a:avLst/>
            <a:gdLst>
              <a:gd name="T0" fmla="*/ 180 w 180"/>
              <a:gd name="T1" fmla="*/ 66 h 89"/>
              <a:gd name="T2" fmla="*/ 159 w 180"/>
              <a:gd name="T3" fmla="*/ 83 h 89"/>
              <a:gd name="T4" fmla="*/ 133 w 180"/>
              <a:gd name="T5" fmla="*/ 72 h 89"/>
              <a:gd name="T6" fmla="*/ 112 w 180"/>
              <a:gd name="T7" fmla="*/ 89 h 89"/>
              <a:gd name="T8" fmla="*/ 86 w 180"/>
              <a:gd name="T9" fmla="*/ 79 h 89"/>
              <a:gd name="T10" fmla="*/ 83 w 180"/>
              <a:gd name="T11" fmla="*/ 52 h 89"/>
              <a:gd name="T12" fmla="*/ 58 w 180"/>
              <a:gd name="T13" fmla="*/ 41 h 89"/>
              <a:gd name="T14" fmla="*/ 36 w 180"/>
              <a:gd name="T15" fmla="*/ 58 h 89"/>
              <a:gd name="T16" fmla="*/ 11 w 180"/>
              <a:gd name="T17" fmla="*/ 48 h 89"/>
              <a:gd name="T18" fmla="*/ 7 w 180"/>
              <a:gd name="T19" fmla="*/ 21 h 89"/>
              <a:gd name="T20" fmla="*/ 0 w 180"/>
              <a:gd name="T21" fmla="*/ 18 h 89"/>
              <a:gd name="T22" fmla="*/ 78 w 180"/>
              <a:gd name="T23" fmla="*/ 0 h 89"/>
              <a:gd name="T24" fmla="*/ 81 w 180"/>
              <a:gd name="T25" fmla="*/ 5 h 89"/>
              <a:gd name="T26" fmla="*/ 90 w 180"/>
              <a:gd name="T27" fmla="*/ 9 h 89"/>
              <a:gd name="T28" fmla="*/ 117 w 180"/>
              <a:gd name="T29" fmla="*/ 12 h 89"/>
              <a:gd name="T30" fmla="*/ 125 w 180"/>
              <a:gd name="T31" fmla="*/ 17 h 89"/>
              <a:gd name="T32" fmla="*/ 132 w 180"/>
              <a:gd name="T33" fmla="*/ 19 h 89"/>
              <a:gd name="T34" fmla="*/ 138 w 180"/>
              <a:gd name="T35" fmla="*/ 20 h 89"/>
              <a:gd name="T36" fmla="*/ 140 w 180"/>
              <a:gd name="T37" fmla="*/ 14 h 89"/>
              <a:gd name="T38" fmla="*/ 143 w 180"/>
              <a:gd name="T39" fmla="*/ 6 h 89"/>
              <a:gd name="T40" fmla="*/ 149 w 180"/>
              <a:gd name="T41" fmla="*/ 12 h 89"/>
              <a:gd name="T42" fmla="*/ 165 w 180"/>
              <a:gd name="T43" fmla="*/ 28 h 89"/>
              <a:gd name="T44" fmla="*/ 173 w 180"/>
              <a:gd name="T45" fmla="*/ 34 h 89"/>
              <a:gd name="T46" fmla="*/ 180 w 180"/>
              <a:gd name="T47" fmla="*/ 35 h 89"/>
              <a:gd name="T48" fmla="*/ 177 w 180"/>
              <a:gd name="T49" fmla="*/ 39 h 89"/>
              <a:gd name="T50" fmla="*/ 180 w 180"/>
              <a:gd name="T51" fmla="*/ 66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0" h="89">
                <a:moveTo>
                  <a:pt x="180" y="66"/>
                </a:moveTo>
                <a:lnTo>
                  <a:pt x="159" y="83"/>
                </a:lnTo>
                <a:lnTo>
                  <a:pt x="133" y="72"/>
                </a:lnTo>
                <a:lnTo>
                  <a:pt x="112" y="89"/>
                </a:lnTo>
                <a:lnTo>
                  <a:pt x="86" y="79"/>
                </a:lnTo>
                <a:lnTo>
                  <a:pt x="83" y="52"/>
                </a:lnTo>
                <a:lnTo>
                  <a:pt x="58" y="41"/>
                </a:lnTo>
                <a:lnTo>
                  <a:pt x="36" y="58"/>
                </a:lnTo>
                <a:lnTo>
                  <a:pt x="11" y="48"/>
                </a:lnTo>
                <a:lnTo>
                  <a:pt x="7" y="21"/>
                </a:lnTo>
                <a:lnTo>
                  <a:pt x="0" y="18"/>
                </a:lnTo>
                <a:lnTo>
                  <a:pt x="78" y="0"/>
                </a:lnTo>
                <a:lnTo>
                  <a:pt x="81" y="5"/>
                </a:lnTo>
                <a:lnTo>
                  <a:pt x="90" y="9"/>
                </a:lnTo>
                <a:lnTo>
                  <a:pt x="117" y="12"/>
                </a:lnTo>
                <a:lnTo>
                  <a:pt x="125" y="17"/>
                </a:lnTo>
                <a:lnTo>
                  <a:pt x="132" y="19"/>
                </a:lnTo>
                <a:lnTo>
                  <a:pt x="138" y="20"/>
                </a:lnTo>
                <a:lnTo>
                  <a:pt x="140" y="14"/>
                </a:lnTo>
                <a:lnTo>
                  <a:pt x="143" y="6"/>
                </a:lnTo>
                <a:lnTo>
                  <a:pt x="149" y="12"/>
                </a:lnTo>
                <a:lnTo>
                  <a:pt x="165" y="28"/>
                </a:lnTo>
                <a:lnTo>
                  <a:pt x="173" y="34"/>
                </a:lnTo>
                <a:lnTo>
                  <a:pt x="180" y="35"/>
                </a:lnTo>
                <a:lnTo>
                  <a:pt x="177" y="39"/>
                </a:lnTo>
                <a:lnTo>
                  <a:pt x="180" y="66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28" name="Freeform 1123" title="OH-2">
            <a:extLst>
              <a:ext uri="{FF2B5EF4-FFF2-40B4-BE49-F238E27FC236}">
                <a16:creationId xmlns:a16="http://schemas.microsoft.com/office/drawing/2014/main" id="{B8B3106D-DE71-B6B1-6946-4986FB797635}"/>
              </a:ext>
            </a:extLst>
          </p:cNvPr>
          <p:cNvSpPr>
            <a:spLocks/>
          </p:cNvSpPr>
          <p:nvPr/>
        </p:nvSpPr>
        <p:spPr bwMode="auto">
          <a:xfrm>
            <a:off x="4857471" y="3731789"/>
            <a:ext cx="92358" cy="187866"/>
          </a:xfrm>
          <a:custGeom>
            <a:avLst/>
            <a:gdLst>
              <a:gd name="T0" fmla="*/ 88 w 88"/>
              <a:gd name="T1" fmla="*/ 74 h 179"/>
              <a:gd name="T2" fmla="*/ 65 w 88"/>
              <a:gd name="T3" fmla="*/ 92 h 179"/>
              <a:gd name="T4" fmla="*/ 69 w 88"/>
              <a:gd name="T5" fmla="*/ 119 h 179"/>
              <a:gd name="T6" fmla="*/ 48 w 88"/>
              <a:gd name="T7" fmla="*/ 136 h 179"/>
              <a:gd name="T8" fmla="*/ 51 w 88"/>
              <a:gd name="T9" fmla="*/ 163 h 179"/>
              <a:gd name="T10" fmla="*/ 30 w 88"/>
              <a:gd name="T11" fmla="*/ 179 h 179"/>
              <a:gd name="T12" fmla="*/ 17 w 88"/>
              <a:gd name="T13" fmla="*/ 174 h 179"/>
              <a:gd name="T14" fmla="*/ 0 w 88"/>
              <a:gd name="T15" fmla="*/ 52 h 179"/>
              <a:gd name="T16" fmla="*/ 11 w 88"/>
              <a:gd name="T17" fmla="*/ 44 h 179"/>
              <a:gd name="T18" fmla="*/ 7 w 88"/>
              <a:gd name="T19" fmla="*/ 17 h 179"/>
              <a:gd name="T20" fmla="*/ 29 w 88"/>
              <a:gd name="T21" fmla="*/ 0 h 179"/>
              <a:gd name="T22" fmla="*/ 54 w 88"/>
              <a:gd name="T23" fmla="*/ 10 h 179"/>
              <a:gd name="T24" fmla="*/ 58 w 88"/>
              <a:gd name="T25" fmla="*/ 37 h 179"/>
              <a:gd name="T26" fmla="*/ 83 w 88"/>
              <a:gd name="T27" fmla="*/ 48 h 179"/>
              <a:gd name="T28" fmla="*/ 88 w 88"/>
              <a:gd name="T29" fmla="*/ 74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8" h="179">
                <a:moveTo>
                  <a:pt x="88" y="74"/>
                </a:moveTo>
                <a:lnTo>
                  <a:pt x="65" y="92"/>
                </a:lnTo>
                <a:lnTo>
                  <a:pt x="69" y="119"/>
                </a:lnTo>
                <a:lnTo>
                  <a:pt x="48" y="136"/>
                </a:lnTo>
                <a:lnTo>
                  <a:pt x="51" y="163"/>
                </a:lnTo>
                <a:lnTo>
                  <a:pt x="30" y="179"/>
                </a:lnTo>
                <a:lnTo>
                  <a:pt x="17" y="174"/>
                </a:lnTo>
                <a:lnTo>
                  <a:pt x="0" y="52"/>
                </a:lnTo>
                <a:lnTo>
                  <a:pt x="11" y="44"/>
                </a:lnTo>
                <a:lnTo>
                  <a:pt x="7" y="17"/>
                </a:lnTo>
                <a:lnTo>
                  <a:pt x="29" y="0"/>
                </a:lnTo>
                <a:lnTo>
                  <a:pt x="54" y="10"/>
                </a:lnTo>
                <a:lnTo>
                  <a:pt x="58" y="37"/>
                </a:lnTo>
                <a:lnTo>
                  <a:pt x="83" y="48"/>
                </a:lnTo>
                <a:lnTo>
                  <a:pt x="88" y="74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29" name="Freeform 1120" title="OH-1">
            <a:extLst>
              <a:ext uri="{FF2B5EF4-FFF2-40B4-BE49-F238E27FC236}">
                <a16:creationId xmlns:a16="http://schemas.microsoft.com/office/drawing/2014/main" id="{66B2A3D8-1FA9-8C28-5100-2DBAADF6A06A}"/>
              </a:ext>
            </a:extLst>
          </p:cNvPr>
          <p:cNvSpPr>
            <a:spLocks/>
          </p:cNvSpPr>
          <p:nvPr/>
        </p:nvSpPr>
        <p:spPr bwMode="auto">
          <a:xfrm>
            <a:off x="4830180" y="3569113"/>
            <a:ext cx="107051" cy="217252"/>
          </a:xfrm>
          <a:custGeom>
            <a:avLst/>
            <a:gdLst>
              <a:gd name="T0" fmla="*/ 51 w 102"/>
              <a:gd name="T1" fmla="*/ 0 h 207"/>
              <a:gd name="T2" fmla="*/ 58 w 102"/>
              <a:gd name="T3" fmla="*/ 3 h 207"/>
              <a:gd name="T4" fmla="*/ 62 w 102"/>
              <a:gd name="T5" fmla="*/ 30 h 207"/>
              <a:gd name="T6" fmla="*/ 40 w 102"/>
              <a:gd name="T7" fmla="*/ 46 h 207"/>
              <a:gd name="T8" fmla="*/ 44 w 102"/>
              <a:gd name="T9" fmla="*/ 73 h 207"/>
              <a:gd name="T10" fmla="*/ 69 w 102"/>
              <a:gd name="T11" fmla="*/ 84 h 207"/>
              <a:gd name="T12" fmla="*/ 73 w 102"/>
              <a:gd name="T13" fmla="*/ 111 h 207"/>
              <a:gd name="T14" fmla="*/ 98 w 102"/>
              <a:gd name="T15" fmla="*/ 121 h 207"/>
              <a:gd name="T16" fmla="*/ 102 w 102"/>
              <a:gd name="T17" fmla="*/ 148 h 207"/>
              <a:gd name="T18" fmla="*/ 80 w 102"/>
              <a:gd name="T19" fmla="*/ 165 h 207"/>
              <a:gd name="T20" fmla="*/ 55 w 102"/>
              <a:gd name="T21" fmla="*/ 155 h 207"/>
              <a:gd name="T22" fmla="*/ 33 w 102"/>
              <a:gd name="T23" fmla="*/ 172 h 207"/>
              <a:gd name="T24" fmla="*/ 37 w 102"/>
              <a:gd name="T25" fmla="*/ 199 h 207"/>
              <a:gd name="T26" fmla="*/ 26 w 102"/>
              <a:gd name="T27" fmla="*/ 207 h 207"/>
              <a:gd name="T28" fmla="*/ 0 w 102"/>
              <a:gd name="T29" fmla="*/ 12 h 207"/>
              <a:gd name="T30" fmla="*/ 51 w 102"/>
              <a:gd name="T31" fmla="*/ 0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2" h="207">
                <a:moveTo>
                  <a:pt x="51" y="0"/>
                </a:moveTo>
                <a:lnTo>
                  <a:pt x="58" y="3"/>
                </a:lnTo>
                <a:lnTo>
                  <a:pt x="62" y="30"/>
                </a:lnTo>
                <a:lnTo>
                  <a:pt x="40" y="46"/>
                </a:lnTo>
                <a:lnTo>
                  <a:pt x="44" y="73"/>
                </a:lnTo>
                <a:lnTo>
                  <a:pt x="69" y="84"/>
                </a:lnTo>
                <a:lnTo>
                  <a:pt x="73" y="111"/>
                </a:lnTo>
                <a:lnTo>
                  <a:pt x="98" y="121"/>
                </a:lnTo>
                <a:lnTo>
                  <a:pt x="102" y="148"/>
                </a:lnTo>
                <a:lnTo>
                  <a:pt x="80" y="165"/>
                </a:lnTo>
                <a:lnTo>
                  <a:pt x="55" y="155"/>
                </a:lnTo>
                <a:lnTo>
                  <a:pt x="33" y="172"/>
                </a:lnTo>
                <a:lnTo>
                  <a:pt x="37" y="199"/>
                </a:lnTo>
                <a:lnTo>
                  <a:pt x="26" y="207"/>
                </a:lnTo>
                <a:lnTo>
                  <a:pt x="0" y="12"/>
                </a:lnTo>
                <a:lnTo>
                  <a:pt x="51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30" name="Freeform 1133" title="OK-5">
            <a:extLst>
              <a:ext uri="{FF2B5EF4-FFF2-40B4-BE49-F238E27FC236}">
                <a16:creationId xmlns:a16="http://schemas.microsoft.com/office/drawing/2014/main" id="{C76B569C-3DC7-13B0-36F9-2067009BE812}"/>
              </a:ext>
            </a:extLst>
          </p:cNvPr>
          <p:cNvSpPr>
            <a:spLocks/>
          </p:cNvSpPr>
          <p:nvPr/>
        </p:nvSpPr>
        <p:spPr bwMode="auto">
          <a:xfrm>
            <a:off x="3889809" y="4501092"/>
            <a:ext cx="155329" cy="106002"/>
          </a:xfrm>
          <a:custGeom>
            <a:avLst/>
            <a:gdLst>
              <a:gd name="T0" fmla="*/ 63 w 148"/>
              <a:gd name="T1" fmla="*/ 0 h 101"/>
              <a:gd name="T2" fmla="*/ 86 w 148"/>
              <a:gd name="T3" fmla="*/ 15 h 101"/>
              <a:gd name="T4" fmla="*/ 110 w 148"/>
              <a:gd name="T5" fmla="*/ 2 h 101"/>
              <a:gd name="T6" fmla="*/ 133 w 148"/>
              <a:gd name="T7" fmla="*/ 17 h 101"/>
              <a:gd name="T8" fmla="*/ 146 w 148"/>
              <a:gd name="T9" fmla="*/ 10 h 101"/>
              <a:gd name="T10" fmla="*/ 148 w 148"/>
              <a:gd name="T11" fmla="*/ 101 h 101"/>
              <a:gd name="T12" fmla="*/ 140 w 148"/>
              <a:gd name="T13" fmla="*/ 99 h 101"/>
              <a:gd name="T14" fmla="*/ 115 w 148"/>
              <a:gd name="T15" fmla="*/ 84 h 101"/>
              <a:gd name="T16" fmla="*/ 111 w 148"/>
              <a:gd name="T17" fmla="*/ 83 h 101"/>
              <a:gd name="T18" fmla="*/ 106 w 148"/>
              <a:gd name="T19" fmla="*/ 88 h 101"/>
              <a:gd name="T20" fmla="*/ 101 w 148"/>
              <a:gd name="T21" fmla="*/ 88 h 101"/>
              <a:gd name="T22" fmla="*/ 91 w 148"/>
              <a:gd name="T23" fmla="*/ 86 h 101"/>
              <a:gd name="T24" fmla="*/ 82 w 148"/>
              <a:gd name="T25" fmla="*/ 91 h 101"/>
              <a:gd name="T26" fmla="*/ 72 w 148"/>
              <a:gd name="T27" fmla="*/ 89 h 101"/>
              <a:gd name="T28" fmla="*/ 65 w 148"/>
              <a:gd name="T29" fmla="*/ 91 h 101"/>
              <a:gd name="T30" fmla="*/ 57 w 148"/>
              <a:gd name="T31" fmla="*/ 97 h 101"/>
              <a:gd name="T32" fmla="*/ 50 w 148"/>
              <a:gd name="T33" fmla="*/ 94 h 101"/>
              <a:gd name="T34" fmla="*/ 40 w 148"/>
              <a:gd name="T35" fmla="*/ 88 h 101"/>
              <a:gd name="T36" fmla="*/ 38 w 148"/>
              <a:gd name="T37" fmla="*/ 90 h 101"/>
              <a:gd name="T38" fmla="*/ 31 w 148"/>
              <a:gd name="T39" fmla="*/ 90 h 101"/>
              <a:gd name="T40" fmla="*/ 28 w 148"/>
              <a:gd name="T41" fmla="*/ 86 h 101"/>
              <a:gd name="T42" fmla="*/ 21 w 148"/>
              <a:gd name="T43" fmla="*/ 92 h 101"/>
              <a:gd name="T44" fmla="*/ 18 w 148"/>
              <a:gd name="T45" fmla="*/ 94 h 101"/>
              <a:gd name="T46" fmla="*/ 16 w 148"/>
              <a:gd name="T47" fmla="*/ 91 h 101"/>
              <a:gd name="T48" fmla="*/ 15 w 148"/>
              <a:gd name="T49" fmla="*/ 88 h 101"/>
              <a:gd name="T50" fmla="*/ 12 w 148"/>
              <a:gd name="T51" fmla="*/ 90 h 101"/>
              <a:gd name="T52" fmla="*/ 3 w 148"/>
              <a:gd name="T53" fmla="*/ 89 h 101"/>
              <a:gd name="T54" fmla="*/ 0 w 148"/>
              <a:gd name="T55" fmla="*/ 87 h 101"/>
              <a:gd name="T56" fmla="*/ 12 w 148"/>
              <a:gd name="T57" fmla="*/ 80 h 101"/>
              <a:gd name="T58" fmla="*/ 14 w 148"/>
              <a:gd name="T59" fmla="*/ 53 h 101"/>
              <a:gd name="T60" fmla="*/ 38 w 148"/>
              <a:gd name="T61" fmla="*/ 40 h 101"/>
              <a:gd name="T62" fmla="*/ 39 w 148"/>
              <a:gd name="T63" fmla="*/ 13 h 101"/>
              <a:gd name="T64" fmla="*/ 63 w 148"/>
              <a:gd name="T65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8" h="101">
                <a:moveTo>
                  <a:pt x="63" y="0"/>
                </a:moveTo>
                <a:lnTo>
                  <a:pt x="86" y="15"/>
                </a:lnTo>
                <a:lnTo>
                  <a:pt x="110" y="2"/>
                </a:lnTo>
                <a:lnTo>
                  <a:pt x="133" y="17"/>
                </a:lnTo>
                <a:lnTo>
                  <a:pt x="146" y="10"/>
                </a:lnTo>
                <a:lnTo>
                  <a:pt x="148" y="101"/>
                </a:lnTo>
                <a:lnTo>
                  <a:pt x="140" y="99"/>
                </a:lnTo>
                <a:lnTo>
                  <a:pt x="115" y="84"/>
                </a:lnTo>
                <a:lnTo>
                  <a:pt x="111" y="83"/>
                </a:lnTo>
                <a:lnTo>
                  <a:pt x="106" y="88"/>
                </a:lnTo>
                <a:lnTo>
                  <a:pt x="101" y="88"/>
                </a:lnTo>
                <a:lnTo>
                  <a:pt x="91" y="86"/>
                </a:lnTo>
                <a:lnTo>
                  <a:pt x="82" y="91"/>
                </a:lnTo>
                <a:lnTo>
                  <a:pt x="72" y="89"/>
                </a:lnTo>
                <a:lnTo>
                  <a:pt x="65" y="91"/>
                </a:lnTo>
                <a:lnTo>
                  <a:pt x="57" y="97"/>
                </a:lnTo>
                <a:lnTo>
                  <a:pt x="50" y="94"/>
                </a:lnTo>
                <a:lnTo>
                  <a:pt x="40" y="88"/>
                </a:lnTo>
                <a:lnTo>
                  <a:pt x="38" y="90"/>
                </a:lnTo>
                <a:lnTo>
                  <a:pt x="31" y="90"/>
                </a:lnTo>
                <a:lnTo>
                  <a:pt x="28" y="86"/>
                </a:lnTo>
                <a:lnTo>
                  <a:pt x="21" y="92"/>
                </a:lnTo>
                <a:lnTo>
                  <a:pt x="18" y="94"/>
                </a:lnTo>
                <a:lnTo>
                  <a:pt x="16" y="91"/>
                </a:lnTo>
                <a:lnTo>
                  <a:pt x="15" y="88"/>
                </a:lnTo>
                <a:lnTo>
                  <a:pt x="12" y="90"/>
                </a:lnTo>
                <a:lnTo>
                  <a:pt x="3" y="89"/>
                </a:lnTo>
                <a:lnTo>
                  <a:pt x="0" y="87"/>
                </a:lnTo>
                <a:lnTo>
                  <a:pt x="12" y="80"/>
                </a:lnTo>
                <a:lnTo>
                  <a:pt x="14" y="53"/>
                </a:lnTo>
                <a:lnTo>
                  <a:pt x="38" y="40"/>
                </a:lnTo>
                <a:lnTo>
                  <a:pt x="39" y="13"/>
                </a:lnTo>
                <a:lnTo>
                  <a:pt x="63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31" name="Freeform 1132" title="OK-4">
            <a:extLst>
              <a:ext uri="{FF2B5EF4-FFF2-40B4-BE49-F238E27FC236}">
                <a16:creationId xmlns:a16="http://schemas.microsoft.com/office/drawing/2014/main" id="{38DBD58C-D2D4-E72A-340C-5469E12F7109}"/>
              </a:ext>
            </a:extLst>
          </p:cNvPr>
          <p:cNvSpPr>
            <a:spLocks/>
          </p:cNvSpPr>
          <p:nvPr/>
        </p:nvSpPr>
        <p:spPr bwMode="auto">
          <a:xfrm>
            <a:off x="3909747" y="4404534"/>
            <a:ext cx="133290" cy="114398"/>
          </a:xfrm>
          <a:custGeom>
            <a:avLst/>
            <a:gdLst>
              <a:gd name="T0" fmla="*/ 114 w 127"/>
              <a:gd name="T1" fmla="*/ 109 h 109"/>
              <a:gd name="T2" fmla="*/ 91 w 127"/>
              <a:gd name="T3" fmla="*/ 94 h 109"/>
              <a:gd name="T4" fmla="*/ 67 w 127"/>
              <a:gd name="T5" fmla="*/ 107 h 109"/>
              <a:gd name="T6" fmla="*/ 44 w 127"/>
              <a:gd name="T7" fmla="*/ 92 h 109"/>
              <a:gd name="T8" fmla="*/ 45 w 127"/>
              <a:gd name="T9" fmla="*/ 65 h 109"/>
              <a:gd name="T10" fmla="*/ 22 w 127"/>
              <a:gd name="T11" fmla="*/ 51 h 109"/>
              <a:gd name="T12" fmla="*/ 23 w 127"/>
              <a:gd name="T13" fmla="*/ 23 h 109"/>
              <a:gd name="T14" fmla="*/ 0 w 127"/>
              <a:gd name="T15" fmla="*/ 8 h 109"/>
              <a:gd name="T16" fmla="*/ 0 w 127"/>
              <a:gd name="T17" fmla="*/ 0 h 109"/>
              <a:gd name="T18" fmla="*/ 114 w 127"/>
              <a:gd name="T19" fmla="*/ 1 h 109"/>
              <a:gd name="T20" fmla="*/ 116 w 127"/>
              <a:gd name="T21" fmla="*/ 28 h 109"/>
              <a:gd name="T22" fmla="*/ 127 w 127"/>
              <a:gd name="T23" fmla="*/ 89 h 109"/>
              <a:gd name="T24" fmla="*/ 127 w 127"/>
              <a:gd name="T25" fmla="*/ 102 h 109"/>
              <a:gd name="T26" fmla="*/ 114 w 127"/>
              <a:gd name="T27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7" h="109">
                <a:moveTo>
                  <a:pt x="114" y="109"/>
                </a:moveTo>
                <a:lnTo>
                  <a:pt x="91" y="94"/>
                </a:lnTo>
                <a:lnTo>
                  <a:pt x="67" y="107"/>
                </a:lnTo>
                <a:lnTo>
                  <a:pt x="44" y="92"/>
                </a:lnTo>
                <a:lnTo>
                  <a:pt x="45" y="65"/>
                </a:lnTo>
                <a:lnTo>
                  <a:pt x="22" y="51"/>
                </a:lnTo>
                <a:lnTo>
                  <a:pt x="23" y="23"/>
                </a:lnTo>
                <a:lnTo>
                  <a:pt x="0" y="8"/>
                </a:lnTo>
                <a:lnTo>
                  <a:pt x="0" y="0"/>
                </a:lnTo>
                <a:lnTo>
                  <a:pt x="114" y="1"/>
                </a:lnTo>
                <a:lnTo>
                  <a:pt x="116" y="28"/>
                </a:lnTo>
                <a:lnTo>
                  <a:pt x="127" y="89"/>
                </a:lnTo>
                <a:lnTo>
                  <a:pt x="127" y="102"/>
                </a:lnTo>
                <a:lnTo>
                  <a:pt x="114" y="109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32" name="Freeform 1135" title="OK-3">
            <a:extLst>
              <a:ext uri="{FF2B5EF4-FFF2-40B4-BE49-F238E27FC236}">
                <a16:creationId xmlns:a16="http://schemas.microsoft.com/office/drawing/2014/main" id="{B3547D23-7750-7362-A408-84E693B08FF4}"/>
              </a:ext>
            </a:extLst>
          </p:cNvPr>
          <p:cNvSpPr>
            <a:spLocks/>
          </p:cNvSpPr>
          <p:nvPr/>
        </p:nvSpPr>
        <p:spPr bwMode="auto">
          <a:xfrm>
            <a:off x="3765961" y="4495839"/>
            <a:ext cx="164776" cy="98655"/>
          </a:xfrm>
          <a:custGeom>
            <a:avLst/>
            <a:gdLst>
              <a:gd name="T0" fmla="*/ 132 w 157"/>
              <a:gd name="T1" fmla="*/ 58 h 94"/>
              <a:gd name="T2" fmla="*/ 130 w 157"/>
              <a:gd name="T3" fmla="*/ 85 h 94"/>
              <a:gd name="T4" fmla="*/ 118 w 157"/>
              <a:gd name="T5" fmla="*/ 92 h 94"/>
              <a:gd name="T6" fmla="*/ 117 w 157"/>
              <a:gd name="T7" fmla="*/ 91 h 94"/>
              <a:gd name="T8" fmla="*/ 111 w 157"/>
              <a:gd name="T9" fmla="*/ 90 h 94"/>
              <a:gd name="T10" fmla="*/ 105 w 157"/>
              <a:gd name="T11" fmla="*/ 93 h 94"/>
              <a:gd name="T12" fmla="*/ 98 w 157"/>
              <a:gd name="T13" fmla="*/ 94 h 94"/>
              <a:gd name="T14" fmla="*/ 95 w 157"/>
              <a:gd name="T15" fmla="*/ 86 h 94"/>
              <a:gd name="T16" fmla="*/ 83 w 157"/>
              <a:gd name="T17" fmla="*/ 79 h 94"/>
              <a:gd name="T18" fmla="*/ 79 w 157"/>
              <a:gd name="T19" fmla="*/ 80 h 94"/>
              <a:gd name="T20" fmla="*/ 73 w 157"/>
              <a:gd name="T21" fmla="*/ 82 h 94"/>
              <a:gd name="T22" fmla="*/ 68 w 157"/>
              <a:gd name="T23" fmla="*/ 78 h 94"/>
              <a:gd name="T24" fmla="*/ 63 w 157"/>
              <a:gd name="T25" fmla="*/ 78 h 94"/>
              <a:gd name="T26" fmla="*/ 56 w 157"/>
              <a:gd name="T27" fmla="*/ 79 h 94"/>
              <a:gd name="T28" fmla="*/ 48 w 157"/>
              <a:gd name="T29" fmla="*/ 75 h 94"/>
              <a:gd name="T30" fmla="*/ 37 w 157"/>
              <a:gd name="T31" fmla="*/ 72 h 94"/>
              <a:gd name="T32" fmla="*/ 34 w 157"/>
              <a:gd name="T33" fmla="*/ 63 h 94"/>
              <a:gd name="T34" fmla="*/ 26 w 157"/>
              <a:gd name="T35" fmla="*/ 59 h 94"/>
              <a:gd name="T36" fmla="*/ 17 w 157"/>
              <a:gd name="T37" fmla="*/ 61 h 94"/>
              <a:gd name="T38" fmla="*/ 0 w 157"/>
              <a:gd name="T39" fmla="*/ 49 h 94"/>
              <a:gd name="T40" fmla="*/ 2 w 157"/>
              <a:gd name="T41" fmla="*/ 5 h 94"/>
              <a:gd name="T42" fmla="*/ 15 w 157"/>
              <a:gd name="T43" fmla="*/ 13 h 94"/>
              <a:gd name="T44" fmla="*/ 39 w 157"/>
              <a:gd name="T45" fmla="*/ 0 h 94"/>
              <a:gd name="T46" fmla="*/ 62 w 157"/>
              <a:gd name="T47" fmla="*/ 14 h 94"/>
              <a:gd name="T48" fmla="*/ 86 w 157"/>
              <a:gd name="T49" fmla="*/ 2 h 94"/>
              <a:gd name="T50" fmla="*/ 110 w 157"/>
              <a:gd name="T51" fmla="*/ 16 h 94"/>
              <a:gd name="T52" fmla="*/ 134 w 157"/>
              <a:gd name="T53" fmla="*/ 3 h 94"/>
              <a:gd name="T54" fmla="*/ 157 w 157"/>
              <a:gd name="T55" fmla="*/ 18 h 94"/>
              <a:gd name="T56" fmla="*/ 156 w 157"/>
              <a:gd name="T57" fmla="*/ 45 h 94"/>
              <a:gd name="T58" fmla="*/ 132 w 157"/>
              <a:gd name="T59" fmla="*/ 5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7" h="94">
                <a:moveTo>
                  <a:pt x="132" y="58"/>
                </a:moveTo>
                <a:lnTo>
                  <a:pt x="130" y="85"/>
                </a:lnTo>
                <a:lnTo>
                  <a:pt x="118" y="92"/>
                </a:lnTo>
                <a:lnTo>
                  <a:pt x="117" y="91"/>
                </a:lnTo>
                <a:lnTo>
                  <a:pt x="111" y="90"/>
                </a:lnTo>
                <a:lnTo>
                  <a:pt x="105" y="93"/>
                </a:lnTo>
                <a:lnTo>
                  <a:pt x="98" y="94"/>
                </a:lnTo>
                <a:lnTo>
                  <a:pt x="95" y="86"/>
                </a:lnTo>
                <a:lnTo>
                  <a:pt x="83" y="79"/>
                </a:lnTo>
                <a:lnTo>
                  <a:pt x="79" y="80"/>
                </a:lnTo>
                <a:lnTo>
                  <a:pt x="73" y="82"/>
                </a:lnTo>
                <a:lnTo>
                  <a:pt x="68" y="78"/>
                </a:lnTo>
                <a:lnTo>
                  <a:pt x="63" y="78"/>
                </a:lnTo>
                <a:lnTo>
                  <a:pt x="56" y="79"/>
                </a:lnTo>
                <a:lnTo>
                  <a:pt x="48" y="75"/>
                </a:lnTo>
                <a:lnTo>
                  <a:pt x="37" y="72"/>
                </a:lnTo>
                <a:lnTo>
                  <a:pt x="34" y="63"/>
                </a:lnTo>
                <a:lnTo>
                  <a:pt x="26" y="59"/>
                </a:lnTo>
                <a:lnTo>
                  <a:pt x="17" y="61"/>
                </a:lnTo>
                <a:lnTo>
                  <a:pt x="0" y="49"/>
                </a:lnTo>
                <a:lnTo>
                  <a:pt x="2" y="5"/>
                </a:lnTo>
                <a:lnTo>
                  <a:pt x="15" y="13"/>
                </a:lnTo>
                <a:lnTo>
                  <a:pt x="39" y="0"/>
                </a:lnTo>
                <a:lnTo>
                  <a:pt x="62" y="14"/>
                </a:lnTo>
                <a:lnTo>
                  <a:pt x="86" y="2"/>
                </a:lnTo>
                <a:lnTo>
                  <a:pt x="110" y="16"/>
                </a:lnTo>
                <a:lnTo>
                  <a:pt x="134" y="3"/>
                </a:lnTo>
                <a:lnTo>
                  <a:pt x="157" y="18"/>
                </a:lnTo>
                <a:lnTo>
                  <a:pt x="156" y="45"/>
                </a:lnTo>
                <a:lnTo>
                  <a:pt x="132" y="58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33" name="Freeform 1136" title="OK-2">
            <a:extLst>
              <a:ext uri="{FF2B5EF4-FFF2-40B4-BE49-F238E27FC236}">
                <a16:creationId xmlns:a16="http://schemas.microsoft.com/office/drawing/2014/main" id="{95634516-5D3F-BB00-F837-F70AA42D5403}"/>
              </a:ext>
            </a:extLst>
          </p:cNvPr>
          <p:cNvSpPr>
            <a:spLocks/>
          </p:cNvSpPr>
          <p:nvPr/>
        </p:nvSpPr>
        <p:spPr bwMode="auto">
          <a:xfrm>
            <a:off x="3806895" y="4402433"/>
            <a:ext cx="150082" cy="112299"/>
          </a:xfrm>
          <a:custGeom>
            <a:avLst/>
            <a:gdLst>
              <a:gd name="T0" fmla="*/ 120 w 143"/>
              <a:gd name="T1" fmla="*/ 53 h 107"/>
              <a:gd name="T2" fmla="*/ 143 w 143"/>
              <a:gd name="T3" fmla="*/ 67 h 107"/>
              <a:gd name="T4" fmla="*/ 142 w 143"/>
              <a:gd name="T5" fmla="*/ 94 h 107"/>
              <a:gd name="T6" fmla="*/ 118 w 143"/>
              <a:gd name="T7" fmla="*/ 107 h 107"/>
              <a:gd name="T8" fmla="*/ 95 w 143"/>
              <a:gd name="T9" fmla="*/ 92 h 107"/>
              <a:gd name="T10" fmla="*/ 71 w 143"/>
              <a:gd name="T11" fmla="*/ 105 h 107"/>
              <a:gd name="T12" fmla="*/ 47 w 143"/>
              <a:gd name="T13" fmla="*/ 91 h 107"/>
              <a:gd name="T14" fmla="*/ 23 w 143"/>
              <a:gd name="T15" fmla="*/ 103 h 107"/>
              <a:gd name="T16" fmla="*/ 0 w 143"/>
              <a:gd name="T17" fmla="*/ 89 h 107"/>
              <a:gd name="T18" fmla="*/ 1 w 143"/>
              <a:gd name="T19" fmla="*/ 61 h 107"/>
              <a:gd name="T20" fmla="*/ 25 w 143"/>
              <a:gd name="T21" fmla="*/ 49 h 107"/>
              <a:gd name="T22" fmla="*/ 26 w 143"/>
              <a:gd name="T23" fmla="*/ 21 h 107"/>
              <a:gd name="T24" fmla="*/ 50 w 143"/>
              <a:gd name="T25" fmla="*/ 8 h 107"/>
              <a:gd name="T26" fmla="*/ 51 w 143"/>
              <a:gd name="T27" fmla="*/ 0 h 107"/>
              <a:gd name="T28" fmla="*/ 98 w 143"/>
              <a:gd name="T29" fmla="*/ 2 h 107"/>
              <a:gd name="T30" fmla="*/ 98 w 143"/>
              <a:gd name="T31" fmla="*/ 10 h 107"/>
              <a:gd name="T32" fmla="*/ 121 w 143"/>
              <a:gd name="T33" fmla="*/ 25 h 107"/>
              <a:gd name="T34" fmla="*/ 120 w 143"/>
              <a:gd name="T35" fmla="*/ 53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3" h="107">
                <a:moveTo>
                  <a:pt x="120" y="53"/>
                </a:moveTo>
                <a:lnTo>
                  <a:pt x="143" y="67"/>
                </a:lnTo>
                <a:lnTo>
                  <a:pt x="142" y="94"/>
                </a:lnTo>
                <a:lnTo>
                  <a:pt x="118" y="107"/>
                </a:lnTo>
                <a:lnTo>
                  <a:pt x="95" y="92"/>
                </a:lnTo>
                <a:lnTo>
                  <a:pt x="71" y="105"/>
                </a:lnTo>
                <a:lnTo>
                  <a:pt x="47" y="91"/>
                </a:lnTo>
                <a:lnTo>
                  <a:pt x="23" y="103"/>
                </a:lnTo>
                <a:lnTo>
                  <a:pt x="0" y="89"/>
                </a:lnTo>
                <a:lnTo>
                  <a:pt x="1" y="61"/>
                </a:lnTo>
                <a:lnTo>
                  <a:pt x="25" y="49"/>
                </a:lnTo>
                <a:lnTo>
                  <a:pt x="26" y="21"/>
                </a:lnTo>
                <a:lnTo>
                  <a:pt x="50" y="8"/>
                </a:lnTo>
                <a:lnTo>
                  <a:pt x="51" y="0"/>
                </a:lnTo>
                <a:lnTo>
                  <a:pt x="98" y="2"/>
                </a:lnTo>
                <a:lnTo>
                  <a:pt x="98" y="10"/>
                </a:lnTo>
                <a:lnTo>
                  <a:pt x="121" y="25"/>
                </a:lnTo>
                <a:lnTo>
                  <a:pt x="120" y="53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34" name="Freeform 1134" title="OK-1">
            <a:extLst>
              <a:ext uri="{FF2B5EF4-FFF2-40B4-BE49-F238E27FC236}">
                <a16:creationId xmlns:a16="http://schemas.microsoft.com/office/drawing/2014/main" id="{E5AEB252-B524-63A7-8BA2-96F142DD92FD}"/>
              </a:ext>
            </a:extLst>
          </p:cNvPr>
          <p:cNvSpPr>
            <a:spLocks/>
          </p:cNvSpPr>
          <p:nvPr/>
        </p:nvSpPr>
        <p:spPr bwMode="auto">
          <a:xfrm>
            <a:off x="3624276" y="4391938"/>
            <a:ext cx="236143" cy="117547"/>
          </a:xfrm>
          <a:custGeom>
            <a:avLst/>
            <a:gdLst>
              <a:gd name="T0" fmla="*/ 175 w 225"/>
              <a:gd name="T1" fmla="*/ 71 h 112"/>
              <a:gd name="T2" fmla="*/ 174 w 225"/>
              <a:gd name="T3" fmla="*/ 99 h 112"/>
              <a:gd name="T4" fmla="*/ 150 w 225"/>
              <a:gd name="T5" fmla="*/ 112 h 112"/>
              <a:gd name="T6" fmla="*/ 137 w 225"/>
              <a:gd name="T7" fmla="*/ 104 h 112"/>
              <a:gd name="T8" fmla="*/ 140 w 225"/>
              <a:gd name="T9" fmla="*/ 36 h 112"/>
              <a:gd name="T10" fmla="*/ 0 w 225"/>
              <a:gd name="T11" fmla="*/ 28 h 112"/>
              <a:gd name="T12" fmla="*/ 2 w 225"/>
              <a:gd name="T13" fmla="*/ 0 h 112"/>
              <a:gd name="T14" fmla="*/ 140 w 225"/>
              <a:gd name="T15" fmla="*/ 7 h 112"/>
              <a:gd name="T16" fmla="*/ 225 w 225"/>
              <a:gd name="T17" fmla="*/ 10 h 112"/>
              <a:gd name="T18" fmla="*/ 224 w 225"/>
              <a:gd name="T19" fmla="*/ 18 h 112"/>
              <a:gd name="T20" fmla="*/ 200 w 225"/>
              <a:gd name="T21" fmla="*/ 31 h 112"/>
              <a:gd name="T22" fmla="*/ 199 w 225"/>
              <a:gd name="T23" fmla="*/ 59 h 112"/>
              <a:gd name="T24" fmla="*/ 175 w 225"/>
              <a:gd name="T25" fmla="*/ 71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5" h="112">
                <a:moveTo>
                  <a:pt x="175" y="71"/>
                </a:moveTo>
                <a:lnTo>
                  <a:pt x="174" y="99"/>
                </a:lnTo>
                <a:lnTo>
                  <a:pt x="150" y="112"/>
                </a:lnTo>
                <a:lnTo>
                  <a:pt x="137" y="104"/>
                </a:lnTo>
                <a:lnTo>
                  <a:pt x="140" y="36"/>
                </a:lnTo>
                <a:lnTo>
                  <a:pt x="0" y="28"/>
                </a:lnTo>
                <a:lnTo>
                  <a:pt x="2" y="0"/>
                </a:lnTo>
                <a:lnTo>
                  <a:pt x="140" y="7"/>
                </a:lnTo>
                <a:lnTo>
                  <a:pt x="225" y="10"/>
                </a:lnTo>
                <a:lnTo>
                  <a:pt x="224" y="18"/>
                </a:lnTo>
                <a:lnTo>
                  <a:pt x="200" y="31"/>
                </a:lnTo>
                <a:lnTo>
                  <a:pt x="199" y="59"/>
                </a:lnTo>
                <a:lnTo>
                  <a:pt x="175" y="71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35" name="Freeform 1143" title="PA-17">
            <a:extLst>
              <a:ext uri="{FF2B5EF4-FFF2-40B4-BE49-F238E27FC236}">
                <a16:creationId xmlns:a16="http://schemas.microsoft.com/office/drawing/2014/main" id="{025F72DD-57A8-7DF3-F73F-64360ED26E33}"/>
              </a:ext>
            </a:extLst>
          </p:cNvPr>
          <p:cNvSpPr>
            <a:spLocks/>
          </p:cNvSpPr>
          <p:nvPr/>
        </p:nvSpPr>
        <p:spPr bwMode="auto">
          <a:xfrm>
            <a:off x="5819627" y="3274201"/>
            <a:ext cx="192608" cy="211061"/>
          </a:xfrm>
          <a:custGeom>
            <a:avLst/>
            <a:gdLst>
              <a:gd name="T0" fmla="*/ 33 w 140"/>
              <a:gd name="T1" fmla="*/ 11 h 110"/>
              <a:gd name="T2" fmla="*/ 59 w 140"/>
              <a:gd name="T3" fmla="*/ 19 h 110"/>
              <a:gd name="T4" fmla="*/ 79 w 140"/>
              <a:gd name="T5" fmla="*/ 0 h 110"/>
              <a:gd name="T6" fmla="*/ 103 w 140"/>
              <a:gd name="T7" fmla="*/ 8 h 110"/>
              <a:gd name="T8" fmla="*/ 103 w 140"/>
              <a:gd name="T9" fmla="*/ 11 h 110"/>
              <a:gd name="T10" fmla="*/ 99 w 140"/>
              <a:gd name="T11" fmla="*/ 17 h 110"/>
              <a:gd name="T12" fmla="*/ 96 w 140"/>
              <a:gd name="T13" fmla="*/ 24 h 110"/>
              <a:gd name="T14" fmla="*/ 97 w 140"/>
              <a:gd name="T15" fmla="*/ 36 h 110"/>
              <a:gd name="T16" fmla="*/ 104 w 140"/>
              <a:gd name="T17" fmla="*/ 42 h 110"/>
              <a:gd name="T18" fmla="*/ 113 w 140"/>
              <a:gd name="T19" fmla="*/ 44 h 110"/>
              <a:gd name="T20" fmla="*/ 118 w 140"/>
              <a:gd name="T21" fmla="*/ 53 h 110"/>
              <a:gd name="T22" fmla="*/ 132 w 140"/>
              <a:gd name="T23" fmla="*/ 64 h 110"/>
              <a:gd name="T24" fmla="*/ 139 w 140"/>
              <a:gd name="T25" fmla="*/ 72 h 110"/>
              <a:gd name="T26" fmla="*/ 140 w 140"/>
              <a:gd name="T27" fmla="*/ 72 h 110"/>
              <a:gd name="T28" fmla="*/ 124 w 140"/>
              <a:gd name="T29" fmla="*/ 88 h 110"/>
              <a:gd name="T30" fmla="*/ 98 w 140"/>
              <a:gd name="T31" fmla="*/ 80 h 110"/>
              <a:gd name="T32" fmla="*/ 78 w 140"/>
              <a:gd name="T33" fmla="*/ 99 h 110"/>
              <a:gd name="T34" fmla="*/ 52 w 140"/>
              <a:gd name="T35" fmla="*/ 91 h 110"/>
              <a:gd name="T36" fmla="*/ 32 w 140"/>
              <a:gd name="T37" fmla="*/ 110 h 110"/>
              <a:gd name="T38" fmla="*/ 6 w 140"/>
              <a:gd name="T39" fmla="*/ 102 h 110"/>
              <a:gd name="T40" fmla="*/ 0 w 140"/>
              <a:gd name="T41" fmla="*/ 76 h 110"/>
              <a:gd name="T42" fmla="*/ 19 w 140"/>
              <a:gd name="T43" fmla="*/ 57 h 110"/>
              <a:gd name="T44" fmla="*/ 13 w 140"/>
              <a:gd name="T45" fmla="*/ 30 h 110"/>
              <a:gd name="T46" fmla="*/ 33 w 140"/>
              <a:gd name="T47" fmla="*/ 11 h 110"/>
              <a:gd name="connsiteX0" fmla="*/ 2357 w 10000"/>
              <a:gd name="connsiteY0" fmla="*/ 1000 h 10000"/>
              <a:gd name="connsiteX1" fmla="*/ 4214 w 10000"/>
              <a:gd name="connsiteY1" fmla="*/ 1727 h 10000"/>
              <a:gd name="connsiteX2" fmla="*/ 5643 w 10000"/>
              <a:gd name="connsiteY2" fmla="*/ 0 h 10000"/>
              <a:gd name="connsiteX3" fmla="*/ 7357 w 10000"/>
              <a:gd name="connsiteY3" fmla="*/ 727 h 10000"/>
              <a:gd name="connsiteX4" fmla="*/ 7357 w 10000"/>
              <a:gd name="connsiteY4" fmla="*/ 1000 h 10000"/>
              <a:gd name="connsiteX5" fmla="*/ 7071 w 10000"/>
              <a:gd name="connsiteY5" fmla="*/ 1545 h 10000"/>
              <a:gd name="connsiteX6" fmla="*/ 6857 w 10000"/>
              <a:gd name="connsiteY6" fmla="*/ 2182 h 10000"/>
              <a:gd name="connsiteX7" fmla="*/ 6929 w 10000"/>
              <a:gd name="connsiteY7" fmla="*/ 3273 h 10000"/>
              <a:gd name="connsiteX8" fmla="*/ 7429 w 10000"/>
              <a:gd name="connsiteY8" fmla="*/ 3818 h 10000"/>
              <a:gd name="connsiteX9" fmla="*/ 8071 w 10000"/>
              <a:gd name="connsiteY9" fmla="*/ 4000 h 10000"/>
              <a:gd name="connsiteX10" fmla="*/ 8429 w 10000"/>
              <a:gd name="connsiteY10" fmla="*/ 4818 h 10000"/>
              <a:gd name="connsiteX11" fmla="*/ 9429 w 10000"/>
              <a:gd name="connsiteY11" fmla="*/ 5818 h 10000"/>
              <a:gd name="connsiteX12" fmla="*/ 9929 w 10000"/>
              <a:gd name="connsiteY12" fmla="*/ 6545 h 10000"/>
              <a:gd name="connsiteX13" fmla="*/ 10000 w 10000"/>
              <a:gd name="connsiteY13" fmla="*/ 6545 h 10000"/>
              <a:gd name="connsiteX14" fmla="*/ 8857 w 10000"/>
              <a:gd name="connsiteY14" fmla="*/ 8000 h 10000"/>
              <a:gd name="connsiteX15" fmla="*/ 7618 w 10000"/>
              <a:gd name="connsiteY15" fmla="*/ 9650 h 10000"/>
              <a:gd name="connsiteX16" fmla="*/ 5571 w 10000"/>
              <a:gd name="connsiteY16" fmla="*/ 9000 h 10000"/>
              <a:gd name="connsiteX17" fmla="*/ 3714 w 10000"/>
              <a:gd name="connsiteY17" fmla="*/ 8273 h 10000"/>
              <a:gd name="connsiteX18" fmla="*/ 2286 w 10000"/>
              <a:gd name="connsiteY18" fmla="*/ 10000 h 10000"/>
              <a:gd name="connsiteX19" fmla="*/ 429 w 10000"/>
              <a:gd name="connsiteY19" fmla="*/ 9273 h 10000"/>
              <a:gd name="connsiteX20" fmla="*/ 0 w 10000"/>
              <a:gd name="connsiteY20" fmla="*/ 6909 h 10000"/>
              <a:gd name="connsiteX21" fmla="*/ 1357 w 10000"/>
              <a:gd name="connsiteY21" fmla="*/ 5182 h 10000"/>
              <a:gd name="connsiteX22" fmla="*/ 929 w 10000"/>
              <a:gd name="connsiteY22" fmla="*/ 2727 h 10000"/>
              <a:gd name="connsiteX23" fmla="*/ 2357 w 10000"/>
              <a:gd name="connsiteY23" fmla="*/ 1000 h 10000"/>
              <a:gd name="connsiteX0" fmla="*/ 2357 w 10000"/>
              <a:gd name="connsiteY0" fmla="*/ 1000 h 10585"/>
              <a:gd name="connsiteX1" fmla="*/ 4214 w 10000"/>
              <a:gd name="connsiteY1" fmla="*/ 1727 h 10585"/>
              <a:gd name="connsiteX2" fmla="*/ 5643 w 10000"/>
              <a:gd name="connsiteY2" fmla="*/ 0 h 10585"/>
              <a:gd name="connsiteX3" fmla="*/ 7357 w 10000"/>
              <a:gd name="connsiteY3" fmla="*/ 727 h 10585"/>
              <a:gd name="connsiteX4" fmla="*/ 7357 w 10000"/>
              <a:gd name="connsiteY4" fmla="*/ 1000 h 10585"/>
              <a:gd name="connsiteX5" fmla="*/ 7071 w 10000"/>
              <a:gd name="connsiteY5" fmla="*/ 1545 h 10585"/>
              <a:gd name="connsiteX6" fmla="*/ 6857 w 10000"/>
              <a:gd name="connsiteY6" fmla="*/ 2182 h 10585"/>
              <a:gd name="connsiteX7" fmla="*/ 6929 w 10000"/>
              <a:gd name="connsiteY7" fmla="*/ 3273 h 10585"/>
              <a:gd name="connsiteX8" fmla="*/ 7429 w 10000"/>
              <a:gd name="connsiteY8" fmla="*/ 3818 h 10585"/>
              <a:gd name="connsiteX9" fmla="*/ 8071 w 10000"/>
              <a:gd name="connsiteY9" fmla="*/ 4000 h 10585"/>
              <a:gd name="connsiteX10" fmla="*/ 8429 w 10000"/>
              <a:gd name="connsiteY10" fmla="*/ 4818 h 10585"/>
              <a:gd name="connsiteX11" fmla="*/ 9429 w 10000"/>
              <a:gd name="connsiteY11" fmla="*/ 5818 h 10585"/>
              <a:gd name="connsiteX12" fmla="*/ 9929 w 10000"/>
              <a:gd name="connsiteY12" fmla="*/ 6545 h 10585"/>
              <a:gd name="connsiteX13" fmla="*/ 10000 w 10000"/>
              <a:gd name="connsiteY13" fmla="*/ 6545 h 10585"/>
              <a:gd name="connsiteX14" fmla="*/ 8857 w 10000"/>
              <a:gd name="connsiteY14" fmla="*/ 8000 h 10585"/>
              <a:gd name="connsiteX15" fmla="*/ 7618 w 10000"/>
              <a:gd name="connsiteY15" fmla="*/ 9650 h 10585"/>
              <a:gd name="connsiteX16" fmla="*/ 5200 w 10000"/>
              <a:gd name="connsiteY16" fmla="*/ 10585 h 10585"/>
              <a:gd name="connsiteX17" fmla="*/ 3714 w 10000"/>
              <a:gd name="connsiteY17" fmla="*/ 8273 h 10585"/>
              <a:gd name="connsiteX18" fmla="*/ 2286 w 10000"/>
              <a:gd name="connsiteY18" fmla="*/ 10000 h 10585"/>
              <a:gd name="connsiteX19" fmla="*/ 429 w 10000"/>
              <a:gd name="connsiteY19" fmla="*/ 9273 h 10585"/>
              <a:gd name="connsiteX20" fmla="*/ 0 w 10000"/>
              <a:gd name="connsiteY20" fmla="*/ 6909 h 10585"/>
              <a:gd name="connsiteX21" fmla="*/ 1357 w 10000"/>
              <a:gd name="connsiteY21" fmla="*/ 5182 h 10585"/>
              <a:gd name="connsiteX22" fmla="*/ 929 w 10000"/>
              <a:gd name="connsiteY22" fmla="*/ 2727 h 10585"/>
              <a:gd name="connsiteX23" fmla="*/ 2357 w 10000"/>
              <a:gd name="connsiteY23" fmla="*/ 1000 h 10585"/>
              <a:gd name="connsiteX0" fmla="*/ 2357 w 10000"/>
              <a:gd name="connsiteY0" fmla="*/ 1000 h 11707"/>
              <a:gd name="connsiteX1" fmla="*/ 4214 w 10000"/>
              <a:gd name="connsiteY1" fmla="*/ 1727 h 11707"/>
              <a:gd name="connsiteX2" fmla="*/ 5643 w 10000"/>
              <a:gd name="connsiteY2" fmla="*/ 0 h 11707"/>
              <a:gd name="connsiteX3" fmla="*/ 7357 w 10000"/>
              <a:gd name="connsiteY3" fmla="*/ 727 h 11707"/>
              <a:gd name="connsiteX4" fmla="*/ 7357 w 10000"/>
              <a:gd name="connsiteY4" fmla="*/ 1000 h 11707"/>
              <a:gd name="connsiteX5" fmla="*/ 7071 w 10000"/>
              <a:gd name="connsiteY5" fmla="*/ 1545 h 11707"/>
              <a:gd name="connsiteX6" fmla="*/ 6857 w 10000"/>
              <a:gd name="connsiteY6" fmla="*/ 2182 h 11707"/>
              <a:gd name="connsiteX7" fmla="*/ 6929 w 10000"/>
              <a:gd name="connsiteY7" fmla="*/ 3273 h 11707"/>
              <a:gd name="connsiteX8" fmla="*/ 7429 w 10000"/>
              <a:gd name="connsiteY8" fmla="*/ 3818 h 11707"/>
              <a:gd name="connsiteX9" fmla="*/ 8071 w 10000"/>
              <a:gd name="connsiteY9" fmla="*/ 4000 h 11707"/>
              <a:gd name="connsiteX10" fmla="*/ 8429 w 10000"/>
              <a:gd name="connsiteY10" fmla="*/ 4818 h 11707"/>
              <a:gd name="connsiteX11" fmla="*/ 9429 w 10000"/>
              <a:gd name="connsiteY11" fmla="*/ 5818 h 11707"/>
              <a:gd name="connsiteX12" fmla="*/ 9929 w 10000"/>
              <a:gd name="connsiteY12" fmla="*/ 6545 h 11707"/>
              <a:gd name="connsiteX13" fmla="*/ 10000 w 10000"/>
              <a:gd name="connsiteY13" fmla="*/ 6545 h 11707"/>
              <a:gd name="connsiteX14" fmla="*/ 8857 w 10000"/>
              <a:gd name="connsiteY14" fmla="*/ 8000 h 11707"/>
              <a:gd name="connsiteX15" fmla="*/ 7618 w 10000"/>
              <a:gd name="connsiteY15" fmla="*/ 9650 h 11707"/>
              <a:gd name="connsiteX16" fmla="*/ 5200 w 10000"/>
              <a:gd name="connsiteY16" fmla="*/ 10585 h 11707"/>
              <a:gd name="connsiteX17" fmla="*/ 3838 w 10000"/>
              <a:gd name="connsiteY17" fmla="*/ 11707 h 11707"/>
              <a:gd name="connsiteX18" fmla="*/ 2286 w 10000"/>
              <a:gd name="connsiteY18" fmla="*/ 10000 h 11707"/>
              <a:gd name="connsiteX19" fmla="*/ 429 w 10000"/>
              <a:gd name="connsiteY19" fmla="*/ 9273 h 11707"/>
              <a:gd name="connsiteX20" fmla="*/ 0 w 10000"/>
              <a:gd name="connsiteY20" fmla="*/ 6909 h 11707"/>
              <a:gd name="connsiteX21" fmla="*/ 1357 w 10000"/>
              <a:gd name="connsiteY21" fmla="*/ 5182 h 11707"/>
              <a:gd name="connsiteX22" fmla="*/ 929 w 10000"/>
              <a:gd name="connsiteY22" fmla="*/ 2727 h 11707"/>
              <a:gd name="connsiteX23" fmla="*/ 2357 w 10000"/>
              <a:gd name="connsiteY23" fmla="*/ 1000 h 11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000" h="11707">
                <a:moveTo>
                  <a:pt x="2357" y="1000"/>
                </a:moveTo>
                <a:lnTo>
                  <a:pt x="4214" y="1727"/>
                </a:lnTo>
                <a:lnTo>
                  <a:pt x="5643" y="0"/>
                </a:lnTo>
                <a:lnTo>
                  <a:pt x="7357" y="727"/>
                </a:lnTo>
                <a:lnTo>
                  <a:pt x="7357" y="1000"/>
                </a:lnTo>
                <a:cubicBezTo>
                  <a:pt x="7262" y="1182"/>
                  <a:pt x="7166" y="1363"/>
                  <a:pt x="7071" y="1545"/>
                </a:cubicBezTo>
                <a:lnTo>
                  <a:pt x="6857" y="2182"/>
                </a:lnTo>
                <a:cubicBezTo>
                  <a:pt x="6881" y="2546"/>
                  <a:pt x="6905" y="2909"/>
                  <a:pt x="6929" y="3273"/>
                </a:cubicBezTo>
                <a:lnTo>
                  <a:pt x="7429" y="3818"/>
                </a:lnTo>
                <a:lnTo>
                  <a:pt x="8071" y="4000"/>
                </a:lnTo>
                <a:lnTo>
                  <a:pt x="8429" y="4818"/>
                </a:lnTo>
                <a:lnTo>
                  <a:pt x="9429" y="5818"/>
                </a:lnTo>
                <a:lnTo>
                  <a:pt x="9929" y="6545"/>
                </a:lnTo>
                <a:lnTo>
                  <a:pt x="10000" y="6545"/>
                </a:lnTo>
                <a:lnTo>
                  <a:pt x="8857" y="8000"/>
                </a:lnTo>
                <a:lnTo>
                  <a:pt x="7618" y="9650"/>
                </a:lnTo>
                <a:lnTo>
                  <a:pt x="5200" y="10585"/>
                </a:lnTo>
                <a:lnTo>
                  <a:pt x="3838" y="11707"/>
                </a:lnTo>
                <a:lnTo>
                  <a:pt x="2286" y="10000"/>
                </a:lnTo>
                <a:lnTo>
                  <a:pt x="429" y="9273"/>
                </a:lnTo>
                <a:lnTo>
                  <a:pt x="0" y="6909"/>
                </a:lnTo>
                <a:lnTo>
                  <a:pt x="1357" y="5182"/>
                </a:lnTo>
                <a:cubicBezTo>
                  <a:pt x="1214" y="4364"/>
                  <a:pt x="1072" y="3545"/>
                  <a:pt x="929" y="2727"/>
                </a:cubicBezTo>
                <a:lnTo>
                  <a:pt x="2357" y="100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36" name="Freeform 1142" title="PA-16">
            <a:extLst>
              <a:ext uri="{FF2B5EF4-FFF2-40B4-BE49-F238E27FC236}">
                <a16:creationId xmlns:a16="http://schemas.microsoft.com/office/drawing/2014/main" id="{F31CF497-E4DE-86F0-330B-E198455CCF86}"/>
              </a:ext>
            </a:extLst>
          </p:cNvPr>
          <p:cNvSpPr>
            <a:spLocks/>
          </p:cNvSpPr>
          <p:nvPr/>
        </p:nvSpPr>
        <p:spPr bwMode="auto">
          <a:xfrm>
            <a:off x="5827228" y="3208077"/>
            <a:ext cx="146933" cy="118597"/>
          </a:xfrm>
          <a:custGeom>
            <a:avLst/>
            <a:gdLst>
              <a:gd name="T0" fmla="*/ 126 w 140"/>
              <a:gd name="T1" fmla="*/ 55 h 113"/>
              <a:gd name="T2" fmla="*/ 117 w 140"/>
              <a:gd name="T3" fmla="*/ 64 h 113"/>
              <a:gd name="T4" fmla="*/ 114 w 140"/>
              <a:gd name="T5" fmla="*/ 71 h 113"/>
              <a:gd name="T6" fmla="*/ 119 w 140"/>
              <a:gd name="T7" fmla="*/ 76 h 113"/>
              <a:gd name="T8" fmla="*/ 124 w 140"/>
              <a:gd name="T9" fmla="*/ 83 h 113"/>
              <a:gd name="T10" fmla="*/ 122 w 140"/>
              <a:gd name="T11" fmla="*/ 91 h 113"/>
              <a:gd name="T12" fmla="*/ 98 w 140"/>
              <a:gd name="T13" fmla="*/ 83 h 113"/>
              <a:gd name="T14" fmla="*/ 78 w 140"/>
              <a:gd name="T15" fmla="*/ 102 h 113"/>
              <a:gd name="T16" fmla="*/ 52 w 140"/>
              <a:gd name="T17" fmla="*/ 94 h 113"/>
              <a:gd name="T18" fmla="*/ 32 w 140"/>
              <a:gd name="T19" fmla="*/ 113 h 113"/>
              <a:gd name="T20" fmla="*/ 6 w 140"/>
              <a:gd name="T21" fmla="*/ 106 h 113"/>
              <a:gd name="T22" fmla="*/ 0 w 140"/>
              <a:gd name="T23" fmla="*/ 79 h 113"/>
              <a:gd name="T24" fmla="*/ 19 w 140"/>
              <a:gd name="T25" fmla="*/ 60 h 113"/>
              <a:gd name="T26" fmla="*/ 13 w 140"/>
              <a:gd name="T27" fmla="*/ 33 h 113"/>
              <a:gd name="T28" fmla="*/ 32 w 140"/>
              <a:gd name="T29" fmla="*/ 15 h 113"/>
              <a:gd name="T30" fmla="*/ 59 w 140"/>
              <a:gd name="T31" fmla="*/ 22 h 113"/>
              <a:gd name="T32" fmla="*/ 79 w 140"/>
              <a:gd name="T33" fmla="*/ 3 h 113"/>
              <a:gd name="T34" fmla="*/ 105 w 140"/>
              <a:gd name="T35" fmla="*/ 11 h 113"/>
              <a:gd name="T36" fmla="*/ 117 w 140"/>
              <a:gd name="T37" fmla="*/ 0 h 113"/>
              <a:gd name="T38" fmla="*/ 122 w 140"/>
              <a:gd name="T39" fmla="*/ 2 h 113"/>
              <a:gd name="T40" fmla="*/ 131 w 140"/>
              <a:gd name="T41" fmla="*/ 3 h 113"/>
              <a:gd name="T42" fmla="*/ 139 w 140"/>
              <a:gd name="T43" fmla="*/ 9 h 113"/>
              <a:gd name="T44" fmla="*/ 140 w 140"/>
              <a:gd name="T45" fmla="*/ 15 h 113"/>
              <a:gd name="T46" fmla="*/ 134 w 140"/>
              <a:gd name="T47" fmla="*/ 20 h 113"/>
              <a:gd name="T48" fmla="*/ 131 w 140"/>
              <a:gd name="T49" fmla="*/ 25 h 113"/>
              <a:gd name="T50" fmla="*/ 133 w 140"/>
              <a:gd name="T51" fmla="*/ 36 h 113"/>
              <a:gd name="T52" fmla="*/ 131 w 140"/>
              <a:gd name="T53" fmla="*/ 46 h 113"/>
              <a:gd name="T54" fmla="*/ 126 w 140"/>
              <a:gd name="T55" fmla="*/ 55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0" h="113">
                <a:moveTo>
                  <a:pt x="126" y="55"/>
                </a:moveTo>
                <a:lnTo>
                  <a:pt x="117" y="64"/>
                </a:lnTo>
                <a:lnTo>
                  <a:pt x="114" y="71"/>
                </a:lnTo>
                <a:lnTo>
                  <a:pt x="119" y="76"/>
                </a:lnTo>
                <a:lnTo>
                  <a:pt x="124" y="83"/>
                </a:lnTo>
                <a:lnTo>
                  <a:pt x="122" y="91"/>
                </a:lnTo>
                <a:lnTo>
                  <a:pt x="98" y="83"/>
                </a:lnTo>
                <a:lnTo>
                  <a:pt x="78" y="102"/>
                </a:lnTo>
                <a:lnTo>
                  <a:pt x="52" y="94"/>
                </a:lnTo>
                <a:lnTo>
                  <a:pt x="32" y="113"/>
                </a:lnTo>
                <a:lnTo>
                  <a:pt x="6" y="106"/>
                </a:lnTo>
                <a:lnTo>
                  <a:pt x="0" y="79"/>
                </a:lnTo>
                <a:lnTo>
                  <a:pt x="19" y="60"/>
                </a:lnTo>
                <a:lnTo>
                  <a:pt x="13" y="33"/>
                </a:lnTo>
                <a:lnTo>
                  <a:pt x="32" y="15"/>
                </a:lnTo>
                <a:lnTo>
                  <a:pt x="59" y="22"/>
                </a:lnTo>
                <a:lnTo>
                  <a:pt x="79" y="3"/>
                </a:lnTo>
                <a:lnTo>
                  <a:pt x="105" y="11"/>
                </a:lnTo>
                <a:lnTo>
                  <a:pt x="117" y="0"/>
                </a:lnTo>
                <a:lnTo>
                  <a:pt x="122" y="2"/>
                </a:lnTo>
                <a:lnTo>
                  <a:pt x="131" y="3"/>
                </a:lnTo>
                <a:lnTo>
                  <a:pt x="139" y="9"/>
                </a:lnTo>
                <a:lnTo>
                  <a:pt x="140" y="15"/>
                </a:lnTo>
                <a:lnTo>
                  <a:pt x="134" y="20"/>
                </a:lnTo>
                <a:lnTo>
                  <a:pt x="131" y="25"/>
                </a:lnTo>
                <a:lnTo>
                  <a:pt x="133" y="36"/>
                </a:lnTo>
                <a:lnTo>
                  <a:pt x="131" y="46"/>
                </a:lnTo>
                <a:lnTo>
                  <a:pt x="126" y="55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37" name="Freeform 1148" title="PA-15">
            <a:extLst>
              <a:ext uri="{FF2B5EF4-FFF2-40B4-BE49-F238E27FC236}">
                <a16:creationId xmlns:a16="http://schemas.microsoft.com/office/drawing/2014/main" id="{14218C6C-5BF1-FCE5-BE01-7154A3DCA0EA}"/>
              </a:ext>
            </a:extLst>
          </p:cNvPr>
          <p:cNvSpPr>
            <a:spLocks/>
          </p:cNvSpPr>
          <p:nvPr/>
        </p:nvSpPr>
        <p:spPr bwMode="auto">
          <a:xfrm>
            <a:off x="5773702" y="3146154"/>
            <a:ext cx="176320" cy="96557"/>
          </a:xfrm>
          <a:custGeom>
            <a:avLst/>
            <a:gdLst>
              <a:gd name="T0" fmla="*/ 108 w 168"/>
              <a:gd name="T1" fmla="*/ 0 h 92"/>
              <a:gd name="T2" fmla="*/ 111 w 168"/>
              <a:gd name="T3" fmla="*/ 6 h 92"/>
              <a:gd name="T4" fmla="*/ 119 w 168"/>
              <a:gd name="T5" fmla="*/ 14 h 92"/>
              <a:gd name="T6" fmla="*/ 129 w 168"/>
              <a:gd name="T7" fmla="*/ 15 h 92"/>
              <a:gd name="T8" fmla="*/ 140 w 168"/>
              <a:gd name="T9" fmla="*/ 18 h 92"/>
              <a:gd name="T10" fmla="*/ 142 w 168"/>
              <a:gd name="T11" fmla="*/ 27 h 92"/>
              <a:gd name="T12" fmla="*/ 149 w 168"/>
              <a:gd name="T13" fmla="*/ 43 h 92"/>
              <a:gd name="T14" fmla="*/ 157 w 168"/>
              <a:gd name="T15" fmla="*/ 50 h 92"/>
              <a:gd name="T16" fmla="*/ 166 w 168"/>
              <a:gd name="T17" fmla="*/ 59 h 92"/>
              <a:gd name="T18" fmla="*/ 168 w 168"/>
              <a:gd name="T19" fmla="*/ 59 h 92"/>
              <a:gd name="T20" fmla="*/ 156 w 168"/>
              <a:gd name="T21" fmla="*/ 70 h 92"/>
              <a:gd name="T22" fmla="*/ 130 w 168"/>
              <a:gd name="T23" fmla="*/ 62 h 92"/>
              <a:gd name="T24" fmla="*/ 110 w 168"/>
              <a:gd name="T25" fmla="*/ 81 h 92"/>
              <a:gd name="T26" fmla="*/ 83 w 168"/>
              <a:gd name="T27" fmla="*/ 74 h 92"/>
              <a:gd name="T28" fmla="*/ 64 w 168"/>
              <a:gd name="T29" fmla="*/ 92 h 92"/>
              <a:gd name="T30" fmla="*/ 37 w 168"/>
              <a:gd name="T31" fmla="*/ 85 h 92"/>
              <a:gd name="T32" fmla="*/ 31 w 168"/>
              <a:gd name="T33" fmla="*/ 58 h 92"/>
              <a:gd name="T34" fmla="*/ 6 w 168"/>
              <a:gd name="T35" fmla="*/ 54 h 92"/>
              <a:gd name="T36" fmla="*/ 0 w 168"/>
              <a:gd name="T37" fmla="*/ 29 h 92"/>
              <a:gd name="T38" fmla="*/ 108 w 168"/>
              <a:gd name="T39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8" h="92">
                <a:moveTo>
                  <a:pt x="108" y="0"/>
                </a:moveTo>
                <a:lnTo>
                  <a:pt x="111" y="6"/>
                </a:lnTo>
                <a:lnTo>
                  <a:pt x="119" y="14"/>
                </a:lnTo>
                <a:lnTo>
                  <a:pt x="129" y="15"/>
                </a:lnTo>
                <a:lnTo>
                  <a:pt x="140" y="18"/>
                </a:lnTo>
                <a:lnTo>
                  <a:pt x="142" y="27"/>
                </a:lnTo>
                <a:lnTo>
                  <a:pt x="149" y="43"/>
                </a:lnTo>
                <a:lnTo>
                  <a:pt x="157" y="50"/>
                </a:lnTo>
                <a:lnTo>
                  <a:pt x="166" y="59"/>
                </a:lnTo>
                <a:lnTo>
                  <a:pt x="168" y="59"/>
                </a:lnTo>
                <a:lnTo>
                  <a:pt x="156" y="70"/>
                </a:lnTo>
                <a:lnTo>
                  <a:pt x="130" y="62"/>
                </a:lnTo>
                <a:lnTo>
                  <a:pt x="110" y="81"/>
                </a:lnTo>
                <a:lnTo>
                  <a:pt x="83" y="74"/>
                </a:lnTo>
                <a:lnTo>
                  <a:pt x="64" y="92"/>
                </a:lnTo>
                <a:lnTo>
                  <a:pt x="37" y="85"/>
                </a:lnTo>
                <a:lnTo>
                  <a:pt x="31" y="58"/>
                </a:lnTo>
                <a:lnTo>
                  <a:pt x="6" y="54"/>
                </a:lnTo>
                <a:lnTo>
                  <a:pt x="0" y="29"/>
                </a:lnTo>
                <a:lnTo>
                  <a:pt x="108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38" name="Freeform 1146" title="PA-14">
            <a:extLst>
              <a:ext uri="{FF2B5EF4-FFF2-40B4-BE49-F238E27FC236}">
                <a16:creationId xmlns:a16="http://schemas.microsoft.com/office/drawing/2014/main" id="{551A5E0E-6985-6EF2-131D-984999B7FD43}"/>
              </a:ext>
            </a:extLst>
          </p:cNvPr>
          <p:cNvSpPr>
            <a:spLocks/>
          </p:cNvSpPr>
          <p:nvPr/>
        </p:nvSpPr>
        <p:spPr bwMode="auto">
          <a:xfrm>
            <a:off x="5722274" y="3413784"/>
            <a:ext cx="158478" cy="112299"/>
          </a:xfrm>
          <a:custGeom>
            <a:avLst/>
            <a:gdLst>
              <a:gd name="T0" fmla="*/ 13 w 151"/>
              <a:gd name="T1" fmla="*/ 31 h 107"/>
              <a:gd name="T2" fmla="*/ 33 w 151"/>
              <a:gd name="T3" fmla="*/ 12 h 107"/>
              <a:gd name="T4" fmla="*/ 59 w 151"/>
              <a:gd name="T5" fmla="*/ 20 h 107"/>
              <a:gd name="T6" fmla="*/ 79 w 151"/>
              <a:gd name="T7" fmla="*/ 0 h 107"/>
              <a:gd name="T8" fmla="*/ 105 w 151"/>
              <a:gd name="T9" fmla="*/ 9 h 107"/>
              <a:gd name="T10" fmla="*/ 112 w 151"/>
              <a:gd name="T11" fmla="*/ 35 h 107"/>
              <a:gd name="T12" fmla="*/ 138 w 151"/>
              <a:gd name="T13" fmla="*/ 43 h 107"/>
              <a:gd name="T14" fmla="*/ 144 w 151"/>
              <a:gd name="T15" fmla="*/ 69 h 107"/>
              <a:gd name="T16" fmla="*/ 151 w 151"/>
              <a:gd name="T17" fmla="*/ 71 h 107"/>
              <a:gd name="T18" fmla="*/ 20 w 151"/>
              <a:gd name="T19" fmla="*/ 107 h 107"/>
              <a:gd name="T20" fmla="*/ 7 w 151"/>
              <a:gd name="T21" fmla="*/ 103 h 107"/>
              <a:gd name="T22" fmla="*/ 0 w 151"/>
              <a:gd name="T23" fmla="*/ 76 h 107"/>
              <a:gd name="T24" fmla="*/ 20 w 151"/>
              <a:gd name="T25" fmla="*/ 57 h 107"/>
              <a:gd name="T26" fmla="*/ 13 w 151"/>
              <a:gd name="T27" fmla="*/ 3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1" h="107">
                <a:moveTo>
                  <a:pt x="13" y="31"/>
                </a:moveTo>
                <a:lnTo>
                  <a:pt x="33" y="12"/>
                </a:lnTo>
                <a:lnTo>
                  <a:pt x="59" y="20"/>
                </a:lnTo>
                <a:lnTo>
                  <a:pt x="79" y="0"/>
                </a:lnTo>
                <a:lnTo>
                  <a:pt x="105" y="9"/>
                </a:lnTo>
                <a:lnTo>
                  <a:pt x="112" y="35"/>
                </a:lnTo>
                <a:lnTo>
                  <a:pt x="138" y="43"/>
                </a:lnTo>
                <a:lnTo>
                  <a:pt x="144" y="69"/>
                </a:lnTo>
                <a:lnTo>
                  <a:pt x="151" y="71"/>
                </a:lnTo>
                <a:lnTo>
                  <a:pt x="20" y="107"/>
                </a:lnTo>
                <a:lnTo>
                  <a:pt x="7" y="103"/>
                </a:lnTo>
                <a:lnTo>
                  <a:pt x="0" y="76"/>
                </a:lnTo>
                <a:lnTo>
                  <a:pt x="20" y="57"/>
                </a:lnTo>
                <a:lnTo>
                  <a:pt x="13" y="31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39" name="Freeform 1145" title="PA-13">
            <a:extLst>
              <a:ext uri="{FF2B5EF4-FFF2-40B4-BE49-F238E27FC236}">
                <a16:creationId xmlns:a16="http://schemas.microsoft.com/office/drawing/2014/main" id="{0E0336C2-61B4-261C-14BE-F2E2788ECE7B}"/>
              </a:ext>
            </a:extLst>
          </p:cNvPr>
          <p:cNvSpPr>
            <a:spLocks/>
          </p:cNvSpPr>
          <p:nvPr/>
        </p:nvSpPr>
        <p:spPr bwMode="auto">
          <a:xfrm>
            <a:off x="5715976" y="3319328"/>
            <a:ext cx="151131" cy="115448"/>
          </a:xfrm>
          <a:custGeom>
            <a:avLst/>
            <a:gdLst>
              <a:gd name="T0" fmla="*/ 20 w 144"/>
              <a:gd name="T1" fmla="*/ 22 h 110"/>
              <a:gd name="T2" fmla="*/ 46 w 144"/>
              <a:gd name="T3" fmla="*/ 30 h 110"/>
              <a:gd name="T4" fmla="*/ 66 w 144"/>
              <a:gd name="T5" fmla="*/ 11 h 110"/>
              <a:gd name="T6" fmla="*/ 92 w 144"/>
              <a:gd name="T7" fmla="*/ 19 h 110"/>
              <a:gd name="T8" fmla="*/ 112 w 144"/>
              <a:gd name="T9" fmla="*/ 0 h 110"/>
              <a:gd name="T10" fmla="*/ 138 w 144"/>
              <a:gd name="T11" fmla="*/ 7 h 110"/>
              <a:gd name="T12" fmla="*/ 144 w 144"/>
              <a:gd name="T13" fmla="*/ 34 h 110"/>
              <a:gd name="T14" fmla="*/ 125 w 144"/>
              <a:gd name="T15" fmla="*/ 53 h 110"/>
              <a:gd name="T16" fmla="*/ 131 w 144"/>
              <a:gd name="T17" fmla="*/ 79 h 110"/>
              <a:gd name="T18" fmla="*/ 111 w 144"/>
              <a:gd name="T19" fmla="*/ 99 h 110"/>
              <a:gd name="T20" fmla="*/ 85 w 144"/>
              <a:gd name="T21" fmla="*/ 90 h 110"/>
              <a:gd name="T22" fmla="*/ 65 w 144"/>
              <a:gd name="T23" fmla="*/ 110 h 110"/>
              <a:gd name="T24" fmla="*/ 39 w 144"/>
              <a:gd name="T25" fmla="*/ 102 h 110"/>
              <a:gd name="T26" fmla="*/ 32 w 144"/>
              <a:gd name="T27" fmla="*/ 75 h 110"/>
              <a:gd name="T28" fmla="*/ 6 w 144"/>
              <a:gd name="T29" fmla="*/ 68 h 110"/>
              <a:gd name="T30" fmla="*/ 0 w 144"/>
              <a:gd name="T31" fmla="*/ 41 h 110"/>
              <a:gd name="T32" fmla="*/ 20 w 144"/>
              <a:gd name="T33" fmla="*/ 22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110">
                <a:moveTo>
                  <a:pt x="20" y="22"/>
                </a:moveTo>
                <a:lnTo>
                  <a:pt x="46" y="30"/>
                </a:lnTo>
                <a:lnTo>
                  <a:pt x="66" y="11"/>
                </a:lnTo>
                <a:lnTo>
                  <a:pt x="92" y="19"/>
                </a:lnTo>
                <a:lnTo>
                  <a:pt x="112" y="0"/>
                </a:lnTo>
                <a:lnTo>
                  <a:pt x="138" y="7"/>
                </a:lnTo>
                <a:lnTo>
                  <a:pt x="144" y="34"/>
                </a:lnTo>
                <a:lnTo>
                  <a:pt x="125" y="53"/>
                </a:lnTo>
                <a:lnTo>
                  <a:pt x="131" y="79"/>
                </a:lnTo>
                <a:lnTo>
                  <a:pt x="111" y="99"/>
                </a:lnTo>
                <a:lnTo>
                  <a:pt x="85" y="90"/>
                </a:lnTo>
                <a:lnTo>
                  <a:pt x="65" y="110"/>
                </a:lnTo>
                <a:lnTo>
                  <a:pt x="39" y="102"/>
                </a:lnTo>
                <a:lnTo>
                  <a:pt x="32" y="75"/>
                </a:lnTo>
                <a:lnTo>
                  <a:pt x="6" y="68"/>
                </a:lnTo>
                <a:lnTo>
                  <a:pt x="0" y="41"/>
                </a:lnTo>
                <a:lnTo>
                  <a:pt x="20" y="22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40" name="Freeform 1150" title="PA-12">
            <a:extLst>
              <a:ext uri="{FF2B5EF4-FFF2-40B4-BE49-F238E27FC236}">
                <a16:creationId xmlns:a16="http://schemas.microsoft.com/office/drawing/2014/main" id="{C91FEB2D-D303-2FF3-C715-8850698A8E1E}"/>
              </a:ext>
            </a:extLst>
          </p:cNvPr>
          <p:cNvSpPr>
            <a:spLocks/>
          </p:cNvSpPr>
          <p:nvPr/>
        </p:nvSpPr>
        <p:spPr bwMode="auto">
          <a:xfrm>
            <a:off x="5647761" y="3258455"/>
            <a:ext cx="185766" cy="103903"/>
          </a:xfrm>
          <a:custGeom>
            <a:avLst/>
            <a:gdLst>
              <a:gd name="T0" fmla="*/ 98 w 177"/>
              <a:gd name="T1" fmla="*/ 35 h 99"/>
              <a:gd name="T2" fmla="*/ 124 w 177"/>
              <a:gd name="T3" fmla="*/ 42 h 99"/>
              <a:gd name="T4" fmla="*/ 144 w 177"/>
              <a:gd name="T5" fmla="*/ 23 h 99"/>
              <a:gd name="T6" fmla="*/ 171 w 177"/>
              <a:gd name="T7" fmla="*/ 31 h 99"/>
              <a:gd name="T8" fmla="*/ 177 w 177"/>
              <a:gd name="T9" fmla="*/ 58 h 99"/>
              <a:gd name="T10" fmla="*/ 157 w 177"/>
              <a:gd name="T11" fmla="*/ 77 h 99"/>
              <a:gd name="T12" fmla="*/ 131 w 177"/>
              <a:gd name="T13" fmla="*/ 69 h 99"/>
              <a:gd name="T14" fmla="*/ 111 w 177"/>
              <a:gd name="T15" fmla="*/ 88 h 99"/>
              <a:gd name="T16" fmla="*/ 85 w 177"/>
              <a:gd name="T17" fmla="*/ 80 h 99"/>
              <a:gd name="T18" fmla="*/ 65 w 177"/>
              <a:gd name="T19" fmla="*/ 99 h 99"/>
              <a:gd name="T20" fmla="*/ 39 w 177"/>
              <a:gd name="T21" fmla="*/ 91 h 99"/>
              <a:gd name="T22" fmla="*/ 32 w 177"/>
              <a:gd name="T23" fmla="*/ 65 h 99"/>
              <a:gd name="T24" fmla="*/ 6 w 177"/>
              <a:gd name="T25" fmla="*/ 57 h 99"/>
              <a:gd name="T26" fmla="*/ 0 w 177"/>
              <a:gd name="T27" fmla="*/ 30 h 99"/>
              <a:gd name="T28" fmla="*/ 20 w 177"/>
              <a:gd name="T29" fmla="*/ 11 h 99"/>
              <a:gd name="T30" fmla="*/ 46 w 177"/>
              <a:gd name="T31" fmla="*/ 19 h 99"/>
              <a:gd name="T32" fmla="*/ 65 w 177"/>
              <a:gd name="T33" fmla="*/ 0 h 99"/>
              <a:gd name="T34" fmla="*/ 91 w 177"/>
              <a:gd name="T35" fmla="*/ 8 h 99"/>
              <a:gd name="T36" fmla="*/ 98 w 177"/>
              <a:gd name="T37" fmla="*/ 35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7" h="99">
                <a:moveTo>
                  <a:pt x="98" y="35"/>
                </a:moveTo>
                <a:lnTo>
                  <a:pt x="124" y="42"/>
                </a:lnTo>
                <a:lnTo>
                  <a:pt x="144" y="23"/>
                </a:lnTo>
                <a:lnTo>
                  <a:pt x="171" y="31"/>
                </a:lnTo>
                <a:lnTo>
                  <a:pt x="177" y="58"/>
                </a:lnTo>
                <a:lnTo>
                  <a:pt x="157" y="77"/>
                </a:lnTo>
                <a:lnTo>
                  <a:pt x="131" y="69"/>
                </a:lnTo>
                <a:lnTo>
                  <a:pt x="111" y="88"/>
                </a:lnTo>
                <a:lnTo>
                  <a:pt x="85" y="80"/>
                </a:lnTo>
                <a:lnTo>
                  <a:pt x="65" y="99"/>
                </a:lnTo>
                <a:lnTo>
                  <a:pt x="39" y="91"/>
                </a:lnTo>
                <a:lnTo>
                  <a:pt x="32" y="65"/>
                </a:lnTo>
                <a:lnTo>
                  <a:pt x="6" y="57"/>
                </a:lnTo>
                <a:lnTo>
                  <a:pt x="0" y="30"/>
                </a:lnTo>
                <a:lnTo>
                  <a:pt x="20" y="11"/>
                </a:lnTo>
                <a:lnTo>
                  <a:pt x="46" y="19"/>
                </a:lnTo>
                <a:lnTo>
                  <a:pt x="65" y="0"/>
                </a:lnTo>
                <a:lnTo>
                  <a:pt x="91" y="8"/>
                </a:lnTo>
                <a:lnTo>
                  <a:pt x="98" y="35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41" name="Freeform 1149" title="PA-11">
            <a:extLst>
              <a:ext uri="{FF2B5EF4-FFF2-40B4-BE49-F238E27FC236}">
                <a16:creationId xmlns:a16="http://schemas.microsoft.com/office/drawing/2014/main" id="{3982AC69-5799-F1D7-CC5D-D81149B69472}"/>
              </a:ext>
            </a:extLst>
          </p:cNvPr>
          <p:cNvSpPr>
            <a:spLocks/>
          </p:cNvSpPr>
          <p:nvPr/>
        </p:nvSpPr>
        <p:spPr bwMode="auto">
          <a:xfrm>
            <a:off x="5677148" y="3176592"/>
            <a:ext cx="170023" cy="125943"/>
          </a:xfrm>
          <a:custGeom>
            <a:avLst/>
            <a:gdLst>
              <a:gd name="T0" fmla="*/ 92 w 162"/>
              <a:gd name="T1" fmla="*/ 0 h 120"/>
              <a:gd name="T2" fmla="*/ 98 w 162"/>
              <a:gd name="T3" fmla="*/ 25 h 120"/>
              <a:gd name="T4" fmla="*/ 123 w 162"/>
              <a:gd name="T5" fmla="*/ 29 h 120"/>
              <a:gd name="T6" fmla="*/ 129 w 162"/>
              <a:gd name="T7" fmla="*/ 56 h 120"/>
              <a:gd name="T8" fmla="*/ 156 w 162"/>
              <a:gd name="T9" fmla="*/ 63 h 120"/>
              <a:gd name="T10" fmla="*/ 162 w 162"/>
              <a:gd name="T11" fmla="*/ 90 h 120"/>
              <a:gd name="T12" fmla="*/ 143 w 162"/>
              <a:gd name="T13" fmla="*/ 109 h 120"/>
              <a:gd name="T14" fmla="*/ 116 w 162"/>
              <a:gd name="T15" fmla="*/ 101 h 120"/>
              <a:gd name="T16" fmla="*/ 96 w 162"/>
              <a:gd name="T17" fmla="*/ 120 h 120"/>
              <a:gd name="T18" fmla="*/ 70 w 162"/>
              <a:gd name="T19" fmla="*/ 113 h 120"/>
              <a:gd name="T20" fmla="*/ 63 w 162"/>
              <a:gd name="T21" fmla="*/ 86 h 120"/>
              <a:gd name="T22" fmla="*/ 37 w 162"/>
              <a:gd name="T23" fmla="*/ 78 h 120"/>
              <a:gd name="T24" fmla="*/ 31 w 162"/>
              <a:gd name="T25" fmla="*/ 52 h 120"/>
              <a:gd name="T26" fmla="*/ 5 w 162"/>
              <a:gd name="T27" fmla="*/ 44 h 120"/>
              <a:gd name="T28" fmla="*/ 0 w 162"/>
              <a:gd name="T29" fmla="*/ 24 h 120"/>
              <a:gd name="T30" fmla="*/ 18 w 162"/>
              <a:gd name="T31" fmla="*/ 20 h 120"/>
              <a:gd name="T32" fmla="*/ 92 w 162"/>
              <a:gd name="T33" fmla="*/ 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2" h="120">
                <a:moveTo>
                  <a:pt x="92" y="0"/>
                </a:moveTo>
                <a:lnTo>
                  <a:pt x="98" y="25"/>
                </a:lnTo>
                <a:lnTo>
                  <a:pt x="123" y="29"/>
                </a:lnTo>
                <a:lnTo>
                  <a:pt x="129" y="56"/>
                </a:lnTo>
                <a:lnTo>
                  <a:pt x="156" y="63"/>
                </a:lnTo>
                <a:lnTo>
                  <a:pt x="162" y="90"/>
                </a:lnTo>
                <a:lnTo>
                  <a:pt x="143" y="109"/>
                </a:lnTo>
                <a:lnTo>
                  <a:pt x="116" y="101"/>
                </a:lnTo>
                <a:lnTo>
                  <a:pt x="96" y="120"/>
                </a:lnTo>
                <a:lnTo>
                  <a:pt x="70" y="113"/>
                </a:lnTo>
                <a:lnTo>
                  <a:pt x="63" y="86"/>
                </a:lnTo>
                <a:lnTo>
                  <a:pt x="37" y="78"/>
                </a:lnTo>
                <a:lnTo>
                  <a:pt x="31" y="52"/>
                </a:lnTo>
                <a:lnTo>
                  <a:pt x="5" y="44"/>
                </a:lnTo>
                <a:lnTo>
                  <a:pt x="0" y="24"/>
                </a:lnTo>
                <a:lnTo>
                  <a:pt x="18" y="20"/>
                </a:lnTo>
                <a:lnTo>
                  <a:pt x="92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42" name="Freeform 1147" title="PA-10">
            <a:extLst>
              <a:ext uri="{FF2B5EF4-FFF2-40B4-BE49-F238E27FC236}">
                <a16:creationId xmlns:a16="http://schemas.microsoft.com/office/drawing/2014/main" id="{E9C0EAE4-06A9-69E3-25F3-11619C049A4E}"/>
              </a:ext>
            </a:extLst>
          </p:cNvPr>
          <p:cNvSpPr>
            <a:spLocks/>
          </p:cNvSpPr>
          <p:nvPr/>
        </p:nvSpPr>
        <p:spPr bwMode="auto">
          <a:xfrm>
            <a:off x="5577440" y="3449469"/>
            <a:ext cx="165825" cy="112299"/>
          </a:xfrm>
          <a:custGeom>
            <a:avLst/>
            <a:gdLst>
              <a:gd name="T0" fmla="*/ 33 w 158"/>
              <a:gd name="T1" fmla="*/ 11 h 107"/>
              <a:gd name="T2" fmla="*/ 59 w 158"/>
              <a:gd name="T3" fmla="*/ 19 h 107"/>
              <a:gd name="T4" fmla="*/ 79 w 158"/>
              <a:gd name="T5" fmla="*/ 0 h 107"/>
              <a:gd name="T6" fmla="*/ 105 w 158"/>
              <a:gd name="T7" fmla="*/ 8 h 107"/>
              <a:gd name="T8" fmla="*/ 112 w 158"/>
              <a:gd name="T9" fmla="*/ 34 h 107"/>
              <a:gd name="T10" fmla="*/ 138 w 158"/>
              <a:gd name="T11" fmla="*/ 42 h 107"/>
              <a:gd name="T12" fmla="*/ 145 w 158"/>
              <a:gd name="T13" fmla="*/ 69 h 107"/>
              <a:gd name="T14" fmla="*/ 158 w 158"/>
              <a:gd name="T15" fmla="*/ 73 h 107"/>
              <a:gd name="T16" fmla="*/ 22 w 158"/>
              <a:gd name="T17" fmla="*/ 107 h 107"/>
              <a:gd name="T18" fmla="*/ 6 w 158"/>
              <a:gd name="T19" fmla="*/ 102 h 107"/>
              <a:gd name="T20" fmla="*/ 0 w 158"/>
              <a:gd name="T21" fmla="*/ 76 h 107"/>
              <a:gd name="T22" fmla="*/ 20 w 158"/>
              <a:gd name="T23" fmla="*/ 57 h 107"/>
              <a:gd name="T24" fmla="*/ 13 w 158"/>
              <a:gd name="T25" fmla="*/ 30 h 107"/>
              <a:gd name="T26" fmla="*/ 33 w 158"/>
              <a:gd name="T27" fmla="*/ 1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8" h="107">
                <a:moveTo>
                  <a:pt x="33" y="11"/>
                </a:moveTo>
                <a:lnTo>
                  <a:pt x="59" y="19"/>
                </a:lnTo>
                <a:lnTo>
                  <a:pt x="79" y="0"/>
                </a:lnTo>
                <a:lnTo>
                  <a:pt x="105" y="8"/>
                </a:lnTo>
                <a:lnTo>
                  <a:pt x="112" y="34"/>
                </a:lnTo>
                <a:lnTo>
                  <a:pt x="138" y="42"/>
                </a:lnTo>
                <a:lnTo>
                  <a:pt x="145" y="69"/>
                </a:lnTo>
                <a:lnTo>
                  <a:pt x="158" y="73"/>
                </a:lnTo>
                <a:lnTo>
                  <a:pt x="22" y="107"/>
                </a:lnTo>
                <a:lnTo>
                  <a:pt x="6" y="102"/>
                </a:lnTo>
                <a:lnTo>
                  <a:pt x="0" y="76"/>
                </a:lnTo>
                <a:lnTo>
                  <a:pt x="20" y="57"/>
                </a:lnTo>
                <a:lnTo>
                  <a:pt x="13" y="30"/>
                </a:lnTo>
                <a:lnTo>
                  <a:pt x="33" y="11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43" name="Freeform 1152" title="PA-9">
            <a:extLst>
              <a:ext uri="{FF2B5EF4-FFF2-40B4-BE49-F238E27FC236}">
                <a16:creationId xmlns:a16="http://schemas.microsoft.com/office/drawing/2014/main" id="{7D96B9D7-2EDD-023F-E001-E32071DE84B4}"/>
              </a:ext>
            </a:extLst>
          </p:cNvPr>
          <p:cNvSpPr>
            <a:spLocks/>
          </p:cNvSpPr>
          <p:nvPr/>
        </p:nvSpPr>
        <p:spPr bwMode="auto">
          <a:xfrm>
            <a:off x="5619421" y="3353960"/>
            <a:ext cx="137487" cy="139587"/>
          </a:xfrm>
          <a:custGeom>
            <a:avLst/>
            <a:gdLst>
              <a:gd name="T0" fmla="*/ 0 w 131"/>
              <a:gd name="T1" fmla="*/ 30 h 133"/>
              <a:gd name="T2" fmla="*/ 20 w 131"/>
              <a:gd name="T3" fmla="*/ 11 h 133"/>
              <a:gd name="T4" fmla="*/ 46 w 131"/>
              <a:gd name="T5" fmla="*/ 19 h 133"/>
              <a:gd name="T6" fmla="*/ 66 w 131"/>
              <a:gd name="T7" fmla="*/ 0 h 133"/>
              <a:gd name="T8" fmla="*/ 92 w 131"/>
              <a:gd name="T9" fmla="*/ 8 h 133"/>
              <a:gd name="T10" fmla="*/ 98 w 131"/>
              <a:gd name="T11" fmla="*/ 35 h 133"/>
              <a:gd name="T12" fmla="*/ 124 w 131"/>
              <a:gd name="T13" fmla="*/ 42 h 133"/>
              <a:gd name="T14" fmla="*/ 131 w 131"/>
              <a:gd name="T15" fmla="*/ 69 h 133"/>
              <a:gd name="T16" fmla="*/ 111 w 131"/>
              <a:gd name="T17" fmla="*/ 88 h 133"/>
              <a:gd name="T18" fmla="*/ 118 w 131"/>
              <a:gd name="T19" fmla="*/ 114 h 133"/>
              <a:gd name="T20" fmla="*/ 98 w 131"/>
              <a:gd name="T21" fmla="*/ 133 h 133"/>
              <a:gd name="T22" fmla="*/ 72 w 131"/>
              <a:gd name="T23" fmla="*/ 125 h 133"/>
              <a:gd name="T24" fmla="*/ 65 w 131"/>
              <a:gd name="T25" fmla="*/ 99 h 133"/>
              <a:gd name="T26" fmla="*/ 39 w 131"/>
              <a:gd name="T27" fmla="*/ 91 h 133"/>
              <a:gd name="T28" fmla="*/ 33 w 131"/>
              <a:gd name="T29" fmla="*/ 65 h 133"/>
              <a:gd name="T30" fmla="*/ 7 w 131"/>
              <a:gd name="T31" fmla="*/ 57 h 133"/>
              <a:gd name="T32" fmla="*/ 0 w 131"/>
              <a:gd name="T33" fmla="*/ 3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1" h="133">
                <a:moveTo>
                  <a:pt x="0" y="30"/>
                </a:moveTo>
                <a:lnTo>
                  <a:pt x="20" y="11"/>
                </a:lnTo>
                <a:lnTo>
                  <a:pt x="46" y="19"/>
                </a:lnTo>
                <a:lnTo>
                  <a:pt x="66" y="0"/>
                </a:lnTo>
                <a:lnTo>
                  <a:pt x="92" y="8"/>
                </a:lnTo>
                <a:lnTo>
                  <a:pt x="98" y="35"/>
                </a:lnTo>
                <a:lnTo>
                  <a:pt x="124" y="42"/>
                </a:lnTo>
                <a:lnTo>
                  <a:pt x="131" y="69"/>
                </a:lnTo>
                <a:lnTo>
                  <a:pt x="111" y="88"/>
                </a:lnTo>
                <a:lnTo>
                  <a:pt x="118" y="114"/>
                </a:lnTo>
                <a:lnTo>
                  <a:pt x="98" y="133"/>
                </a:lnTo>
                <a:lnTo>
                  <a:pt x="72" y="125"/>
                </a:lnTo>
                <a:lnTo>
                  <a:pt x="65" y="99"/>
                </a:lnTo>
                <a:lnTo>
                  <a:pt x="39" y="91"/>
                </a:lnTo>
                <a:lnTo>
                  <a:pt x="33" y="65"/>
                </a:lnTo>
                <a:lnTo>
                  <a:pt x="7" y="57"/>
                </a:lnTo>
                <a:lnTo>
                  <a:pt x="0" y="3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44" name="Freeform 1151" title="PA-8">
            <a:extLst>
              <a:ext uri="{FF2B5EF4-FFF2-40B4-BE49-F238E27FC236}">
                <a16:creationId xmlns:a16="http://schemas.microsoft.com/office/drawing/2014/main" id="{B91AB9B3-A952-3529-C4B0-67E1E9FAD916}"/>
              </a:ext>
            </a:extLst>
          </p:cNvPr>
          <p:cNvSpPr>
            <a:spLocks/>
          </p:cNvSpPr>
          <p:nvPr/>
        </p:nvSpPr>
        <p:spPr bwMode="auto">
          <a:xfrm>
            <a:off x="5537561" y="3281544"/>
            <a:ext cx="151131" cy="115448"/>
          </a:xfrm>
          <a:custGeom>
            <a:avLst/>
            <a:gdLst>
              <a:gd name="T0" fmla="*/ 79 w 144"/>
              <a:gd name="T1" fmla="*/ 0 h 110"/>
              <a:gd name="T2" fmla="*/ 105 w 144"/>
              <a:gd name="T3" fmla="*/ 8 h 110"/>
              <a:gd name="T4" fmla="*/ 111 w 144"/>
              <a:gd name="T5" fmla="*/ 35 h 110"/>
              <a:gd name="T6" fmla="*/ 137 w 144"/>
              <a:gd name="T7" fmla="*/ 43 h 110"/>
              <a:gd name="T8" fmla="*/ 144 w 144"/>
              <a:gd name="T9" fmla="*/ 69 h 110"/>
              <a:gd name="T10" fmla="*/ 124 w 144"/>
              <a:gd name="T11" fmla="*/ 88 h 110"/>
              <a:gd name="T12" fmla="*/ 98 w 144"/>
              <a:gd name="T13" fmla="*/ 80 h 110"/>
              <a:gd name="T14" fmla="*/ 78 w 144"/>
              <a:gd name="T15" fmla="*/ 99 h 110"/>
              <a:gd name="T16" fmla="*/ 52 w 144"/>
              <a:gd name="T17" fmla="*/ 91 h 110"/>
              <a:gd name="T18" fmla="*/ 32 w 144"/>
              <a:gd name="T19" fmla="*/ 110 h 110"/>
              <a:gd name="T20" fmla="*/ 6 w 144"/>
              <a:gd name="T21" fmla="*/ 103 h 110"/>
              <a:gd name="T22" fmla="*/ 0 w 144"/>
              <a:gd name="T23" fmla="*/ 76 h 110"/>
              <a:gd name="T24" fmla="*/ 19 w 144"/>
              <a:gd name="T25" fmla="*/ 57 h 110"/>
              <a:gd name="T26" fmla="*/ 13 w 144"/>
              <a:gd name="T27" fmla="*/ 30 h 110"/>
              <a:gd name="T28" fmla="*/ 33 w 144"/>
              <a:gd name="T29" fmla="*/ 12 h 110"/>
              <a:gd name="T30" fmla="*/ 59 w 144"/>
              <a:gd name="T31" fmla="*/ 19 h 110"/>
              <a:gd name="T32" fmla="*/ 79 w 144"/>
              <a:gd name="T33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110">
                <a:moveTo>
                  <a:pt x="79" y="0"/>
                </a:moveTo>
                <a:lnTo>
                  <a:pt x="105" y="8"/>
                </a:lnTo>
                <a:lnTo>
                  <a:pt x="111" y="35"/>
                </a:lnTo>
                <a:lnTo>
                  <a:pt x="137" y="43"/>
                </a:lnTo>
                <a:lnTo>
                  <a:pt x="144" y="69"/>
                </a:lnTo>
                <a:lnTo>
                  <a:pt x="124" y="88"/>
                </a:lnTo>
                <a:lnTo>
                  <a:pt x="98" y="80"/>
                </a:lnTo>
                <a:lnTo>
                  <a:pt x="78" y="99"/>
                </a:lnTo>
                <a:lnTo>
                  <a:pt x="52" y="91"/>
                </a:lnTo>
                <a:lnTo>
                  <a:pt x="32" y="110"/>
                </a:lnTo>
                <a:lnTo>
                  <a:pt x="6" y="103"/>
                </a:lnTo>
                <a:lnTo>
                  <a:pt x="0" y="76"/>
                </a:lnTo>
                <a:lnTo>
                  <a:pt x="19" y="57"/>
                </a:lnTo>
                <a:lnTo>
                  <a:pt x="13" y="30"/>
                </a:lnTo>
                <a:lnTo>
                  <a:pt x="33" y="12"/>
                </a:lnTo>
                <a:lnTo>
                  <a:pt x="59" y="19"/>
                </a:lnTo>
                <a:lnTo>
                  <a:pt x="79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45" name="Freeform 1153" title="PA-7">
            <a:extLst>
              <a:ext uri="{FF2B5EF4-FFF2-40B4-BE49-F238E27FC236}">
                <a16:creationId xmlns:a16="http://schemas.microsoft.com/office/drawing/2014/main" id="{8B39E2B0-7A39-EE28-1A83-06D7E6EA6CCC}"/>
              </a:ext>
            </a:extLst>
          </p:cNvPr>
          <p:cNvSpPr>
            <a:spLocks/>
          </p:cNvSpPr>
          <p:nvPr/>
        </p:nvSpPr>
        <p:spPr bwMode="auto">
          <a:xfrm>
            <a:off x="5532309" y="3201780"/>
            <a:ext cx="183667" cy="99705"/>
          </a:xfrm>
          <a:custGeom>
            <a:avLst/>
            <a:gdLst>
              <a:gd name="T0" fmla="*/ 138 w 175"/>
              <a:gd name="T1" fmla="*/ 0 h 95"/>
              <a:gd name="T2" fmla="*/ 143 w 175"/>
              <a:gd name="T3" fmla="*/ 20 h 95"/>
              <a:gd name="T4" fmla="*/ 169 w 175"/>
              <a:gd name="T5" fmla="*/ 28 h 95"/>
              <a:gd name="T6" fmla="*/ 175 w 175"/>
              <a:gd name="T7" fmla="*/ 54 h 95"/>
              <a:gd name="T8" fmla="*/ 156 w 175"/>
              <a:gd name="T9" fmla="*/ 73 h 95"/>
              <a:gd name="T10" fmla="*/ 130 w 175"/>
              <a:gd name="T11" fmla="*/ 65 h 95"/>
              <a:gd name="T12" fmla="*/ 110 w 175"/>
              <a:gd name="T13" fmla="*/ 84 h 95"/>
              <a:gd name="T14" fmla="*/ 84 w 175"/>
              <a:gd name="T15" fmla="*/ 76 h 95"/>
              <a:gd name="T16" fmla="*/ 64 w 175"/>
              <a:gd name="T17" fmla="*/ 95 h 95"/>
              <a:gd name="T18" fmla="*/ 38 w 175"/>
              <a:gd name="T19" fmla="*/ 88 h 95"/>
              <a:gd name="T20" fmla="*/ 35 w 175"/>
              <a:gd name="T21" fmla="*/ 75 h 95"/>
              <a:gd name="T22" fmla="*/ 31 w 175"/>
              <a:gd name="T23" fmla="*/ 61 h 95"/>
              <a:gd name="T24" fmla="*/ 5 w 175"/>
              <a:gd name="T25" fmla="*/ 53 h 95"/>
              <a:gd name="T26" fmla="*/ 0 w 175"/>
              <a:gd name="T27" fmla="*/ 33 h 95"/>
              <a:gd name="T28" fmla="*/ 46 w 175"/>
              <a:gd name="T29" fmla="*/ 22 h 95"/>
              <a:gd name="T30" fmla="*/ 138 w 175"/>
              <a:gd name="T31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5" h="95">
                <a:moveTo>
                  <a:pt x="138" y="0"/>
                </a:moveTo>
                <a:lnTo>
                  <a:pt x="143" y="20"/>
                </a:lnTo>
                <a:lnTo>
                  <a:pt x="169" y="28"/>
                </a:lnTo>
                <a:lnTo>
                  <a:pt x="175" y="54"/>
                </a:lnTo>
                <a:lnTo>
                  <a:pt x="156" y="73"/>
                </a:lnTo>
                <a:lnTo>
                  <a:pt x="130" y="65"/>
                </a:lnTo>
                <a:lnTo>
                  <a:pt x="110" y="84"/>
                </a:lnTo>
                <a:lnTo>
                  <a:pt x="84" y="76"/>
                </a:lnTo>
                <a:lnTo>
                  <a:pt x="64" y="95"/>
                </a:lnTo>
                <a:lnTo>
                  <a:pt x="38" y="88"/>
                </a:lnTo>
                <a:lnTo>
                  <a:pt x="35" y="75"/>
                </a:lnTo>
                <a:lnTo>
                  <a:pt x="31" y="61"/>
                </a:lnTo>
                <a:lnTo>
                  <a:pt x="5" y="53"/>
                </a:lnTo>
                <a:lnTo>
                  <a:pt x="0" y="33"/>
                </a:lnTo>
                <a:lnTo>
                  <a:pt x="46" y="22"/>
                </a:lnTo>
                <a:lnTo>
                  <a:pt x="138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46" name="Freeform 1154" title="PA-6">
            <a:extLst>
              <a:ext uri="{FF2B5EF4-FFF2-40B4-BE49-F238E27FC236}">
                <a16:creationId xmlns:a16="http://schemas.microsoft.com/office/drawing/2014/main" id="{3A8FD893-8985-30A1-3DD6-DE12E85DD62F}"/>
              </a:ext>
            </a:extLst>
          </p:cNvPr>
          <p:cNvSpPr>
            <a:spLocks/>
          </p:cNvSpPr>
          <p:nvPr/>
        </p:nvSpPr>
        <p:spPr bwMode="auto">
          <a:xfrm>
            <a:off x="5489278" y="3352910"/>
            <a:ext cx="171072" cy="128041"/>
          </a:xfrm>
          <a:custGeom>
            <a:avLst/>
            <a:gdLst>
              <a:gd name="T0" fmla="*/ 52 w 163"/>
              <a:gd name="T1" fmla="*/ 35 h 122"/>
              <a:gd name="T2" fmla="*/ 78 w 163"/>
              <a:gd name="T3" fmla="*/ 42 h 122"/>
              <a:gd name="T4" fmla="*/ 98 w 163"/>
              <a:gd name="T5" fmla="*/ 23 h 122"/>
              <a:gd name="T6" fmla="*/ 124 w 163"/>
              <a:gd name="T7" fmla="*/ 31 h 122"/>
              <a:gd name="T8" fmla="*/ 131 w 163"/>
              <a:gd name="T9" fmla="*/ 58 h 122"/>
              <a:gd name="T10" fmla="*/ 157 w 163"/>
              <a:gd name="T11" fmla="*/ 66 h 122"/>
              <a:gd name="T12" fmla="*/ 163 w 163"/>
              <a:gd name="T13" fmla="*/ 92 h 122"/>
              <a:gd name="T14" fmla="*/ 143 w 163"/>
              <a:gd name="T15" fmla="*/ 111 h 122"/>
              <a:gd name="T16" fmla="*/ 117 w 163"/>
              <a:gd name="T17" fmla="*/ 103 h 122"/>
              <a:gd name="T18" fmla="*/ 97 w 163"/>
              <a:gd name="T19" fmla="*/ 122 h 122"/>
              <a:gd name="T20" fmla="*/ 71 w 163"/>
              <a:gd name="T21" fmla="*/ 114 h 122"/>
              <a:gd name="T22" fmla="*/ 65 w 163"/>
              <a:gd name="T23" fmla="*/ 88 h 122"/>
              <a:gd name="T24" fmla="*/ 38 w 163"/>
              <a:gd name="T25" fmla="*/ 80 h 122"/>
              <a:gd name="T26" fmla="*/ 32 w 163"/>
              <a:gd name="T27" fmla="*/ 53 h 122"/>
              <a:gd name="T28" fmla="*/ 6 w 163"/>
              <a:gd name="T29" fmla="*/ 46 h 122"/>
              <a:gd name="T30" fmla="*/ 0 w 163"/>
              <a:gd name="T31" fmla="*/ 19 h 122"/>
              <a:gd name="T32" fmla="*/ 19 w 163"/>
              <a:gd name="T33" fmla="*/ 0 h 122"/>
              <a:gd name="T34" fmla="*/ 46 w 163"/>
              <a:gd name="T35" fmla="*/ 8 h 122"/>
              <a:gd name="T36" fmla="*/ 52 w 163"/>
              <a:gd name="T37" fmla="*/ 35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3" h="122">
                <a:moveTo>
                  <a:pt x="52" y="35"/>
                </a:moveTo>
                <a:lnTo>
                  <a:pt x="78" y="42"/>
                </a:lnTo>
                <a:lnTo>
                  <a:pt x="98" y="23"/>
                </a:lnTo>
                <a:lnTo>
                  <a:pt x="124" y="31"/>
                </a:lnTo>
                <a:lnTo>
                  <a:pt x="131" y="58"/>
                </a:lnTo>
                <a:lnTo>
                  <a:pt x="157" y="66"/>
                </a:lnTo>
                <a:lnTo>
                  <a:pt x="163" y="92"/>
                </a:lnTo>
                <a:lnTo>
                  <a:pt x="143" y="111"/>
                </a:lnTo>
                <a:lnTo>
                  <a:pt x="117" y="103"/>
                </a:lnTo>
                <a:lnTo>
                  <a:pt x="97" y="122"/>
                </a:lnTo>
                <a:lnTo>
                  <a:pt x="71" y="114"/>
                </a:lnTo>
                <a:lnTo>
                  <a:pt x="65" y="88"/>
                </a:lnTo>
                <a:lnTo>
                  <a:pt x="38" y="80"/>
                </a:lnTo>
                <a:lnTo>
                  <a:pt x="32" y="53"/>
                </a:lnTo>
                <a:lnTo>
                  <a:pt x="6" y="46"/>
                </a:lnTo>
                <a:lnTo>
                  <a:pt x="0" y="19"/>
                </a:lnTo>
                <a:lnTo>
                  <a:pt x="19" y="0"/>
                </a:lnTo>
                <a:lnTo>
                  <a:pt x="46" y="8"/>
                </a:lnTo>
                <a:lnTo>
                  <a:pt x="52" y="35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dirty="0">
                <a:solidFill>
                  <a:srgbClr val="1C1C1C"/>
                </a:solidFill>
                <a:cs typeface="Arial" panose="020B0604020202020204" pitchFamily="34" charset="0"/>
              </a:rPr>
              <a:t>	</a:t>
            </a:r>
          </a:p>
        </p:txBody>
      </p:sp>
      <p:sp>
        <p:nvSpPr>
          <p:cNvPr id="747" name="Freeform 1156" title="PA-5">
            <a:extLst>
              <a:ext uri="{FF2B5EF4-FFF2-40B4-BE49-F238E27FC236}">
                <a16:creationId xmlns:a16="http://schemas.microsoft.com/office/drawing/2014/main" id="{7C3AFADB-B407-D5CE-8BD7-259A1E5F0A5E}"/>
              </a:ext>
            </a:extLst>
          </p:cNvPr>
          <p:cNvSpPr>
            <a:spLocks/>
          </p:cNvSpPr>
          <p:nvPr/>
        </p:nvSpPr>
        <p:spPr bwMode="auto">
          <a:xfrm>
            <a:off x="5434699" y="3236414"/>
            <a:ext cx="137487" cy="136439"/>
          </a:xfrm>
          <a:custGeom>
            <a:avLst/>
            <a:gdLst>
              <a:gd name="T0" fmla="*/ 98 w 131"/>
              <a:gd name="T1" fmla="*/ 20 h 130"/>
              <a:gd name="T2" fmla="*/ 124 w 131"/>
              <a:gd name="T3" fmla="*/ 28 h 130"/>
              <a:gd name="T4" fmla="*/ 131 w 131"/>
              <a:gd name="T5" fmla="*/ 55 h 130"/>
              <a:gd name="T6" fmla="*/ 111 w 131"/>
              <a:gd name="T7" fmla="*/ 73 h 130"/>
              <a:gd name="T8" fmla="*/ 117 w 131"/>
              <a:gd name="T9" fmla="*/ 100 h 130"/>
              <a:gd name="T10" fmla="*/ 98 w 131"/>
              <a:gd name="T11" fmla="*/ 119 h 130"/>
              <a:gd name="T12" fmla="*/ 71 w 131"/>
              <a:gd name="T13" fmla="*/ 111 h 130"/>
              <a:gd name="T14" fmla="*/ 52 w 131"/>
              <a:gd name="T15" fmla="*/ 130 h 130"/>
              <a:gd name="T16" fmla="*/ 25 w 131"/>
              <a:gd name="T17" fmla="*/ 122 h 130"/>
              <a:gd name="T18" fmla="*/ 19 w 131"/>
              <a:gd name="T19" fmla="*/ 96 h 130"/>
              <a:gd name="T20" fmla="*/ 38 w 131"/>
              <a:gd name="T21" fmla="*/ 77 h 130"/>
              <a:gd name="T22" fmla="*/ 32 w 131"/>
              <a:gd name="T23" fmla="*/ 51 h 130"/>
              <a:gd name="T24" fmla="*/ 6 w 131"/>
              <a:gd name="T25" fmla="*/ 42 h 130"/>
              <a:gd name="T26" fmla="*/ 0 w 131"/>
              <a:gd name="T27" fmla="*/ 21 h 130"/>
              <a:gd name="T28" fmla="*/ 93 w 131"/>
              <a:gd name="T29" fmla="*/ 0 h 130"/>
              <a:gd name="T30" fmla="*/ 98 w 131"/>
              <a:gd name="T31" fmla="*/ 2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1" h="130">
                <a:moveTo>
                  <a:pt x="98" y="20"/>
                </a:moveTo>
                <a:lnTo>
                  <a:pt x="124" y="28"/>
                </a:lnTo>
                <a:lnTo>
                  <a:pt x="131" y="55"/>
                </a:lnTo>
                <a:lnTo>
                  <a:pt x="111" y="73"/>
                </a:lnTo>
                <a:lnTo>
                  <a:pt x="117" y="100"/>
                </a:lnTo>
                <a:lnTo>
                  <a:pt x="98" y="119"/>
                </a:lnTo>
                <a:lnTo>
                  <a:pt x="71" y="111"/>
                </a:lnTo>
                <a:lnTo>
                  <a:pt x="52" y="130"/>
                </a:lnTo>
                <a:lnTo>
                  <a:pt x="25" y="122"/>
                </a:lnTo>
                <a:lnTo>
                  <a:pt x="19" y="96"/>
                </a:lnTo>
                <a:lnTo>
                  <a:pt x="38" y="77"/>
                </a:lnTo>
                <a:lnTo>
                  <a:pt x="32" y="51"/>
                </a:lnTo>
                <a:lnTo>
                  <a:pt x="6" y="42"/>
                </a:lnTo>
                <a:lnTo>
                  <a:pt x="0" y="21"/>
                </a:lnTo>
                <a:lnTo>
                  <a:pt x="93" y="0"/>
                </a:lnTo>
                <a:lnTo>
                  <a:pt x="98" y="2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48" name="Freeform 1159" title="PA-4">
            <a:extLst>
              <a:ext uri="{FF2B5EF4-FFF2-40B4-BE49-F238E27FC236}">
                <a16:creationId xmlns:a16="http://schemas.microsoft.com/office/drawing/2014/main" id="{8A5E4AF9-9EE5-17E4-20E0-F60DEEC24DEE}"/>
              </a:ext>
            </a:extLst>
          </p:cNvPr>
          <p:cNvSpPr>
            <a:spLocks/>
          </p:cNvSpPr>
          <p:nvPr/>
        </p:nvSpPr>
        <p:spPr bwMode="auto">
          <a:xfrm>
            <a:off x="5460927" y="3401192"/>
            <a:ext cx="137487" cy="139587"/>
          </a:xfrm>
          <a:custGeom>
            <a:avLst/>
            <a:gdLst>
              <a:gd name="T0" fmla="*/ 19 w 131"/>
              <a:gd name="T1" fmla="*/ 45 h 133"/>
              <a:gd name="T2" fmla="*/ 12 w 131"/>
              <a:gd name="T3" fmla="*/ 19 h 133"/>
              <a:gd name="T4" fmla="*/ 33 w 131"/>
              <a:gd name="T5" fmla="*/ 0 h 133"/>
              <a:gd name="T6" fmla="*/ 59 w 131"/>
              <a:gd name="T7" fmla="*/ 7 h 133"/>
              <a:gd name="T8" fmla="*/ 65 w 131"/>
              <a:gd name="T9" fmla="*/ 34 h 133"/>
              <a:gd name="T10" fmla="*/ 92 w 131"/>
              <a:gd name="T11" fmla="*/ 42 h 133"/>
              <a:gd name="T12" fmla="*/ 98 w 131"/>
              <a:gd name="T13" fmla="*/ 68 h 133"/>
              <a:gd name="T14" fmla="*/ 124 w 131"/>
              <a:gd name="T15" fmla="*/ 76 h 133"/>
              <a:gd name="T16" fmla="*/ 131 w 131"/>
              <a:gd name="T17" fmla="*/ 103 h 133"/>
              <a:gd name="T18" fmla="*/ 111 w 131"/>
              <a:gd name="T19" fmla="*/ 122 h 133"/>
              <a:gd name="T20" fmla="*/ 85 w 131"/>
              <a:gd name="T21" fmla="*/ 114 h 133"/>
              <a:gd name="T22" fmla="*/ 65 w 131"/>
              <a:gd name="T23" fmla="*/ 133 h 133"/>
              <a:gd name="T24" fmla="*/ 39 w 131"/>
              <a:gd name="T25" fmla="*/ 125 h 133"/>
              <a:gd name="T26" fmla="*/ 32 w 131"/>
              <a:gd name="T27" fmla="*/ 98 h 133"/>
              <a:gd name="T28" fmla="*/ 6 w 131"/>
              <a:gd name="T29" fmla="*/ 91 h 133"/>
              <a:gd name="T30" fmla="*/ 0 w 131"/>
              <a:gd name="T31" fmla="*/ 64 h 133"/>
              <a:gd name="T32" fmla="*/ 19 w 131"/>
              <a:gd name="T33" fmla="*/ 45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1" h="133">
                <a:moveTo>
                  <a:pt x="19" y="45"/>
                </a:moveTo>
                <a:lnTo>
                  <a:pt x="12" y="19"/>
                </a:lnTo>
                <a:lnTo>
                  <a:pt x="33" y="0"/>
                </a:lnTo>
                <a:lnTo>
                  <a:pt x="59" y="7"/>
                </a:lnTo>
                <a:lnTo>
                  <a:pt x="65" y="34"/>
                </a:lnTo>
                <a:lnTo>
                  <a:pt x="92" y="42"/>
                </a:lnTo>
                <a:lnTo>
                  <a:pt x="98" y="68"/>
                </a:lnTo>
                <a:lnTo>
                  <a:pt x="124" y="76"/>
                </a:lnTo>
                <a:lnTo>
                  <a:pt x="131" y="103"/>
                </a:lnTo>
                <a:lnTo>
                  <a:pt x="111" y="122"/>
                </a:lnTo>
                <a:lnTo>
                  <a:pt x="85" y="114"/>
                </a:lnTo>
                <a:lnTo>
                  <a:pt x="65" y="133"/>
                </a:lnTo>
                <a:lnTo>
                  <a:pt x="39" y="125"/>
                </a:lnTo>
                <a:lnTo>
                  <a:pt x="32" y="98"/>
                </a:lnTo>
                <a:lnTo>
                  <a:pt x="6" y="91"/>
                </a:lnTo>
                <a:lnTo>
                  <a:pt x="0" y="64"/>
                </a:lnTo>
                <a:lnTo>
                  <a:pt x="19" y="45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49" name="Freeform 1155" title="PA-3">
            <a:extLst>
              <a:ext uri="{FF2B5EF4-FFF2-40B4-BE49-F238E27FC236}">
                <a16:creationId xmlns:a16="http://schemas.microsoft.com/office/drawing/2014/main" id="{EF88FC28-D26C-69E6-3C30-2CCA87DFB331}"/>
              </a:ext>
            </a:extLst>
          </p:cNvPr>
          <p:cNvSpPr>
            <a:spLocks/>
          </p:cNvSpPr>
          <p:nvPr/>
        </p:nvSpPr>
        <p:spPr bwMode="auto">
          <a:xfrm>
            <a:off x="5408460" y="3496696"/>
            <a:ext cx="192063" cy="104953"/>
          </a:xfrm>
          <a:custGeom>
            <a:avLst/>
            <a:gdLst>
              <a:gd name="T0" fmla="*/ 56 w 183"/>
              <a:gd name="T1" fmla="*/ 0 h 100"/>
              <a:gd name="T2" fmla="*/ 82 w 183"/>
              <a:gd name="T3" fmla="*/ 7 h 100"/>
              <a:gd name="T4" fmla="*/ 89 w 183"/>
              <a:gd name="T5" fmla="*/ 34 h 100"/>
              <a:gd name="T6" fmla="*/ 115 w 183"/>
              <a:gd name="T7" fmla="*/ 42 h 100"/>
              <a:gd name="T8" fmla="*/ 135 w 183"/>
              <a:gd name="T9" fmla="*/ 23 h 100"/>
              <a:gd name="T10" fmla="*/ 161 w 183"/>
              <a:gd name="T11" fmla="*/ 31 h 100"/>
              <a:gd name="T12" fmla="*/ 167 w 183"/>
              <a:gd name="T13" fmla="*/ 57 h 100"/>
              <a:gd name="T14" fmla="*/ 183 w 183"/>
              <a:gd name="T15" fmla="*/ 62 h 100"/>
              <a:gd name="T16" fmla="*/ 98 w 183"/>
              <a:gd name="T17" fmla="*/ 82 h 100"/>
              <a:gd name="T18" fmla="*/ 15 w 183"/>
              <a:gd name="T19" fmla="*/ 100 h 100"/>
              <a:gd name="T20" fmla="*/ 0 w 183"/>
              <a:gd name="T21" fmla="*/ 21 h 100"/>
              <a:gd name="T22" fmla="*/ 10 w 183"/>
              <a:gd name="T23" fmla="*/ 11 h 100"/>
              <a:gd name="T24" fmla="*/ 36 w 183"/>
              <a:gd name="T25" fmla="*/ 19 h 100"/>
              <a:gd name="T26" fmla="*/ 56 w 183"/>
              <a:gd name="T27" fmla="*/ 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3" h="100">
                <a:moveTo>
                  <a:pt x="56" y="0"/>
                </a:moveTo>
                <a:lnTo>
                  <a:pt x="82" y="7"/>
                </a:lnTo>
                <a:lnTo>
                  <a:pt x="89" y="34"/>
                </a:lnTo>
                <a:lnTo>
                  <a:pt x="115" y="42"/>
                </a:lnTo>
                <a:lnTo>
                  <a:pt x="135" y="23"/>
                </a:lnTo>
                <a:lnTo>
                  <a:pt x="161" y="31"/>
                </a:lnTo>
                <a:lnTo>
                  <a:pt x="167" y="57"/>
                </a:lnTo>
                <a:lnTo>
                  <a:pt x="183" y="62"/>
                </a:lnTo>
                <a:lnTo>
                  <a:pt x="98" y="82"/>
                </a:lnTo>
                <a:lnTo>
                  <a:pt x="15" y="100"/>
                </a:lnTo>
                <a:lnTo>
                  <a:pt x="0" y="21"/>
                </a:lnTo>
                <a:lnTo>
                  <a:pt x="10" y="11"/>
                </a:lnTo>
                <a:lnTo>
                  <a:pt x="36" y="19"/>
                </a:lnTo>
                <a:lnTo>
                  <a:pt x="56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50" name="Freeform 1158" title="PA-2">
            <a:extLst>
              <a:ext uri="{FF2B5EF4-FFF2-40B4-BE49-F238E27FC236}">
                <a16:creationId xmlns:a16="http://schemas.microsoft.com/office/drawing/2014/main" id="{791A6742-41F8-7479-4F3C-48FE019CD9DF}"/>
              </a:ext>
            </a:extLst>
          </p:cNvPr>
          <p:cNvSpPr>
            <a:spLocks/>
          </p:cNvSpPr>
          <p:nvPr/>
        </p:nvSpPr>
        <p:spPr bwMode="auto">
          <a:xfrm>
            <a:off x="5384322" y="3364456"/>
            <a:ext cx="111249" cy="154280"/>
          </a:xfrm>
          <a:custGeom>
            <a:avLst/>
            <a:gdLst>
              <a:gd name="T0" fmla="*/ 27 w 106"/>
              <a:gd name="T1" fmla="*/ 11 h 147"/>
              <a:gd name="T2" fmla="*/ 53 w 106"/>
              <a:gd name="T3" fmla="*/ 19 h 147"/>
              <a:gd name="T4" fmla="*/ 73 w 106"/>
              <a:gd name="T5" fmla="*/ 0 h 147"/>
              <a:gd name="T6" fmla="*/ 100 w 106"/>
              <a:gd name="T7" fmla="*/ 8 h 147"/>
              <a:gd name="T8" fmla="*/ 106 w 106"/>
              <a:gd name="T9" fmla="*/ 35 h 147"/>
              <a:gd name="T10" fmla="*/ 85 w 106"/>
              <a:gd name="T11" fmla="*/ 54 h 147"/>
              <a:gd name="T12" fmla="*/ 92 w 106"/>
              <a:gd name="T13" fmla="*/ 80 h 147"/>
              <a:gd name="T14" fmla="*/ 73 w 106"/>
              <a:gd name="T15" fmla="*/ 99 h 147"/>
              <a:gd name="T16" fmla="*/ 79 w 106"/>
              <a:gd name="T17" fmla="*/ 126 h 147"/>
              <a:gd name="T18" fmla="*/ 59 w 106"/>
              <a:gd name="T19" fmla="*/ 145 h 147"/>
              <a:gd name="T20" fmla="*/ 33 w 106"/>
              <a:gd name="T21" fmla="*/ 137 h 147"/>
              <a:gd name="T22" fmla="*/ 23 w 106"/>
              <a:gd name="T23" fmla="*/ 147 h 147"/>
              <a:gd name="T24" fmla="*/ 0 w 106"/>
              <a:gd name="T25" fmla="*/ 28 h 147"/>
              <a:gd name="T26" fmla="*/ 7 w 106"/>
              <a:gd name="T27" fmla="*/ 31 h 147"/>
              <a:gd name="T28" fmla="*/ 27 w 106"/>
              <a:gd name="T29" fmla="*/ 11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6" h="147">
                <a:moveTo>
                  <a:pt x="27" y="11"/>
                </a:moveTo>
                <a:lnTo>
                  <a:pt x="53" y="19"/>
                </a:lnTo>
                <a:lnTo>
                  <a:pt x="73" y="0"/>
                </a:lnTo>
                <a:lnTo>
                  <a:pt x="100" y="8"/>
                </a:lnTo>
                <a:lnTo>
                  <a:pt x="106" y="35"/>
                </a:lnTo>
                <a:lnTo>
                  <a:pt x="85" y="54"/>
                </a:lnTo>
                <a:lnTo>
                  <a:pt x="92" y="80"/>
                </a:lnTo>
                <a:lnTo>
                  <a:pt x="73" y="99"/>
                </a:lnTo>
                <a:lnTo>
                  <a:pt x="79" y="126"/>
                </a:lnTo>
                <a:lnTo>
                  <a:pt x="59" y="145"/>
                </a:lnTo>
                <a:lnTo>
                  <a:pt x="33" y="137"/>
                </a:lnTo>
                <a:lnTo>
                  <a:pt x="23" y="147"/>
                </a:lnTo>
                <a:lnTo>
                  <a:pt x="0" y="28"/>
                </a:lnTo>
                <a:lnTo>
                  <a:pt x="7" y="31"/>
                </a:lnTo>
                <a:lnTo>
                  <a:pt x="27" y="11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51" name="Freeform 1157" title="PA-1">
            <a:extLst>
              <a:ext uri="{FF2B5EF4-FFF2-40B4-BE49-F238E27FC236}">
                <a16:creationId xmlns:a16="http://schemas.microsoft.com/office/drawing/2014/main" id="{80C19490-E23C-BC51-543E-D825F9C2C08B}"/>
              </a:ext>
            </a:extLst>
          </p:cNvPr>
          <p:cNvSpPr>
            <a:spLocks/>
          </p:cNvSpPr>
          <p:nvPr/>
        </p:nvSpPr>
        <p:spPr bwMode="auto">
          <a:xfrm>
            <a:off x="5362281" y="3222771"/>
            <a:ext cx="112299" cy="174221"/>
          </a:xfrm>
          <a:custGeom>
            <a:avLst/>
            <a:gdLst>
              <a:gd name="T0" fmla="*/ 75 w 107"/>
              <a:gd name="T1" fmla="*/ 55 h 166"/>
              <a:gd name="T2" fmla="*/ 101 w 107"/>
              <a:gd name="T3" fmla="*/ 64 h 166"/>
              <a:gd name="T4" fmla="*/ 107 w 107"/>
              <a:gd name="T5" fmla="*/ 90 h 166"/>
              <a:gd name="T6" fmla="*/ 88 w 107"/>
              <a:gd name="T7" fmla="*/ 109 h 166"/>
              <a:gd name="T8" fmla="*/ 94 w 107"/>
              <a:gd name="T9" fmla="*/ 135 h 166"/>
              <a:gd name="T10" fmla="*/ 74 w 107"/>
              <a:gd name="T11" fmla="*/ 154 h 166"/>
              <a:gd name="T12" fmla="*/ 48 w 107"/>
              <a:gd name="T13" fmla="*/ 146 h 166"/>
              <a:gd name="T14" fmla="*/ 28 w 107"/>
              <a:gd name="T15" fmla="*/ 166 h 166"/>
              <a:gd name="T16" fmla="*/ 21 w 107"/>
              <a:gd name="T17" fmla="*/ 163 h 166"/>
              <a:gd name="T18" fmla="*/ 0 w 107"/>
              <a:gd name="T19" fmla="*/ 55 h 166"/>
              <a:gd name="T20" fmla="*/ 62 w 107"/>
              <a:gd name="T21" fmla="*/ 0 h 166"/>
              <a:gd name="T22" fmla="*/ 69 w 107"/>
              <a:gd name="T23" fmla="*/ 34 h 166"/>
              <a:gd name="T24" fmla="*/ 75 w 107"/>
              <a:gd name="T25" fmla="*/ 55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7" h="166">
                <a:moveTo>
                  <a:pt x="75" y="55"/>
                </a:moveTo>
                <a:lnTo>
                  <a:pt x="101" y="64"/>
                </a:lnTo>
                <a:lnTo>
                  <a:pt x="107" y="90"/>
                </a:lnTo>
                <a:lnTo>
                  <a:pt x="88" y="109"/>
                </a:lnTo>
                <a:lnTo>
                  <a:pt x="94" y="135"/>
                </a:lnTo>
                <a:lnTo>
                  <a:pt x="74" y="154"/>
                </a:lnTo>
                <a:lnTo>
                  <a:pt x="48" y="146"/>
                </a:lnTo>
                <a:lnTo>
                  <a:pt x="28" y="166"/>
                </a:lnTo>
                <a:lnTo>
                  <a:pt x="21" y="163"/>
                </a:lnTo>
                <a:lnTo>
                  <a:pt x="0" y="55"/>
                </a:lnTo>
                <a:lnTo>
                  <a:pt x="62" y="0"/>
                </a:lnTo>
                <a:lnTo>
                  <a:pt x="69" y="34"/>
                </a:lnTo>
                <a:lnTo>
                  <a:pt x="75" y="55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52" name="Freeform 1160" title="RI-2">
            <a:extLst>
              <a:ext uri="{FF2B5EF4-FFF2-40B4-BE49-F238E27FC236}">
                <a16:creationId xmlns:a16="http://schemas.microsoft.com/office/drawing/2014/main" id="{49E434DE-F69F-C91C-EE33-8DAE00E606EF}"/>
              </a:ext>
            </a:extLst>
          </p:cNvPr>
          <p:cNvSpPr>
            <a:spLocks/>
          </p:cNvSpPr>
          <p:nvPr/>
        </p:nvSpPr>
        <p:spPr bwMode="auto">
          <a:xfrm>
            <a:off x="6788587" y="2721099"/>
            <a:ext cx="161626" cy="165825"/>
          </a:xfrm>
          <a:custGeom>
            <a:avLst/>
            <a:gdLst>
              <a:gd name="T0" fmla="*/ 115 w 154"/>
              <a:gd name="T1" fmla="*/ 153 h 158"/>
              <a:gd name="T2" fmla="*/ 104 w 154"/>
              <a:gd name="T3" fmla="*/ 158 h 158"/>
              <a:gd name="T4" fmla="*/ 93 w 154"/>
              <a:gd name="T5" fmla="*/ 137 h 158"/>
              <a:gd name="T6" fmla="*/ 94 w 154"/>
              <a:gd name="T7" fmla="*/ 119 h 158"/>
              <a:gd name="T8" fmla="*/ 92 w 154"/>
              <a:gd name="T9" fmla="*/ 100 h 158"/>
              <a:gd name="T10" fmla="*/ 84 w 154"/>
              <a:gd name="T11" fmla="*/ 88 h 158"/>
              <a:gd name="T12" fmla="*/ 82 w 154"/>
              <a:gd name="T13" fmla="*/ 77 h 158"/>
              <a:gd name="T14" fmla="*/ 80 w 154"/>
              <a:gd name="T15" fmla="*/ 70 h 158"/>
              <a:gd name="T16" fmla="*/ 72 w 154"/>
              <a:gd name="T17" fmla="*/ 69 h 158"/>
              <a:gd name="T18" fmla="*/ 68 w 154"/>
              <a:gd name="T19" fmla="*/ 74 h 158"/>
              <a:gd name="T20" fmla="*/ 69 w 154"/>
              <a:gd name="T21" fmla="*/ 78 h 158"/>
              <a:gd name="T22" fmla="*/ 72 w 154"/>
              <a:gd name="T23" fmla="*/ 83 h 158"/>
              <a:gd name="T24" fmla="*/ 59 w 154"/>
              <a:gd name="T25" fmla="*/ 85 h 158"/>
              <a:gd name="T26" fmla="*/ 64 w 154"/>
              <a:gd name="T27" fmla="*/ 91 h 158"/>
              <a:gd name="T28" fmla="*/ 69 w 154"/>
              <a:gd name="T29" fmla="*/ 91 h 158"/>
              <a:gd name="T30" fmla="*/ 78 w 154"/>
              <a:gd name="T31" fmla="*/ 114 h 158"/>
              <a:gd name="T32" fmla="*/ 72 w 154"/>
              <a:gd name="T33" fmla="*/ 122 h 158"/>
              <a:gd name="T34" fmla="*/ 84 w 154"/>
              <a:gd name="T35" fmla="*/ 130 h 158"/>
              <a:gd name="T36" fmla="*/ 86 w 154"/>
              <a:gd name="T37" fmla="*/ 141 h 158"/>
              <a:gd name="T38" fmla="*/ 61 w 154"/>
              <a:gd name="T39" fmla="*/ 136 h 158"/>
              <a:gd name="T40" fmla="*/ 52 w 154"/>
              <a:gd name="T41" fmla="*/ 110 h 158"/>
              <a:gd name="T42" fmla="*/ 25 w 154"/>
              <a:gd name="T43" fmla="*/ 105 h 158"/>
              <a:gd name="T44" fmla="*/ 17 w 154"/>
              <a:gd name="T45" fmla="*/ 79 h 158"/>
              <a:gd name="T46" fmla="*/ 35 w 154"/>
              <a:gd name="T47" fmla="*/ 58 h 158"/>
              <a:gd name="T48" fmla="*/ 26 w 154"/>
              <a:gd name="T49" fmla="*/ 32 h 158"/>
              <a:gd name="T50" fmla="*/ 0 w 154"/>
              <a:gd name="T51" fmla="*/ 27 h 158"/>
              <a:gd name="T52" fmla="*/ 58 w 154"/>
              <a:gd name="T53" fmla="*/ 0 h 158"/>
              <a:gd name="T54" fmla="*/ 66 w 154"/>
              <a:gd name="T55" fmla="*/ 37 h 158"/>
              <a:gd name="T56" fmla="*/ 79 w 154"/>
              <a:gd name="T57" fmla="*/ 31 h 158"/>
              <a:gd name="T58" fmla="*/ 80 w 154"/>
              <a:gd name="T59" fmla="*/ 35 h 158"/>
              <a:gd name="T60" fmla="*/ 85 w 154"/>
              <a:gd name="T61" fmla="*/ 44 h 158"/>
              <a:gd name="T62" fmla="*/ 84 w 154"/>
              <a:gd name="T63" fmla="*/ 53 h 158"/>
              <a:gd name="T64" fmla="*/ 89 w 154"/>
              <a:gd name="T65" fmla="*/ 61 h 158"/>
              <a:gd name="T66" fmla="*/ 95 w 154"/>
              <a:gd name="T67" fmla="*/ 62 h 158"/>
              <a:gd name="T68" fmla="*/ 109 w 154"/>
              <a:gd name="T69" fmla="*/ 67 h 158"/>
              <a:gd name="T70" fmla="*/ 122 w 154"/>
              <a:gd name="T71" fmla="*/ 80 h 158"/>
              <a:gd name="T72" fmla="*/ 125 w 154"/>
              <a:gd name="T73" fmla="*/ 83 h 158"/>
              <a:gd name="T74" fmla="*/ 139 w 154"/>
              <a:gd name="T75" fmla="*/ 80 h 158"/>
              <a:gd name="T76" fmla="*/ 154 w 154"/>
              <a:gd name="T77" fmla="*/ 127 h 158"/>
              <a:gd name="T78" fmla="*/ 135 w 154"/>
              <a:gd name="T79" fmla="*/ 147 h 158"/>
              <a:gd name="T80" fmla="*/ 124 w 154"/>
              <a:gd name="T81" fmla="*/ 124 h 158"/>
              <a:gd name="T82" fmla="*/ 127 w 154"/>
              <a:gd name="T83" fmla="*/ 145 h 158"/>
              <a:gd name="T84" fmla="*/ 123 w 154"/>
              <a:gd name="T85" fmla="*/ 143 h 158"/>
              <a:gd name="T86" fmla="*/ 114 w 154"/>
              <a:gd name="T87" fmla="*/ 147 h 158"/>
              <a:gd name="T88" fmla="*/ 115 w 154"/>
              <a:gd name="T89" fmla="*/ 153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4" h="158">
                <a:moveTo>
                  <a:pt x="115" y="153"/>
                </a:moveTo>
                <a:lnTo>
                  <a:pt x="104" y="158"/>
                </a:lnTo>
                <a:lnTo>
                  <a:pt x="93" y="137"/>
                </a:lnTo>
                <a:lnTo>
                  <a:pt x="94" y="119"/>
                </a:lnTo>
                <a:lnTo>
                  <a:pt x="92" y="100"/>
                </a:lnTo>
                <a:lnTo>
                  <a:pt x="84" y="88"/>
                </a:lnTo>
                <a:lnTo>
                  <a:pt x="82" y="77"/>
                </a:lnTo>
                <a:lnTo>
                  <a:pt x="80" y="70"/>
                </a:lnTo>
                <a:lnTo>
                  <a:pt x="72" y="69"/>
                </a:lnTo>
                <a:lnTo>
                  <a:pt x="68" y="74"/>
                </a:lnTo>
                <a:lnTo>
                  <a:pt x="69" y="78"/>
                </a:lnTo>
                <a:lnTo>
                  <a:pt x="72" y="83"/>
                </a:lnTo>
                <a:lnTo>
                  <a:pt x="59" y="85"/>
                </a:lnTo>
                <a:lnTo>
                  <a:pt x="64" y="91"/>
                </a:lnTo>
                <a:lnTo>
                  <a:pt x="69" y="91"/>
                </a:lnTo>
                <a:lnTo>
                  <a:pt x="78" y="114"/>
                </a:lnTo>
                <a:lnTo>
                  <a:pt x="72" y="122"/>
                </a:lnTo>
                <a:lnTo>
                  <a:pt x="84" y="130"/>
                </a:lnTo>
                <a:lnTo>
                  <a:pt x="86" y="141"/>
                </a:lnTo>
                <a:lnTo>
                  <a:pt x="61" y="136"/>
                </a:lnTo>
                <a:lnTo>
                  <a:pt x="52" y="110"/>
                </a:lnTo>
                <a:lnTo>
                  <a:pt x="25" y="105"/>
                </a:lnTo>
                <a:lnTo>
                  <a:pt x="17" y="79"/>
                </a:lnTo>
                <a:lnTo>
                  <a:pt x="35" y="58"/>
                </a:lnTo>
                <a:lnTo>
                  <a:pt x="26" y="32"/>
                </a:lnTo>
                <a:lnTo>
                  <a:pt x="0" y="27"/>
                </a:lnTo>
                <a:lnTo>
                  <a:pt x="58" y="0"/>
                </a:lnTo>
                <a:lnTo>
                  <a:pt x="66" y="37"/>
                </a:lnTo>
                <a:lnTo>
                  <a:pt x="79" y="31"/>
                </a:lnTo>
                <a:lnTo>
                  <a:pt x="80" y="35"/>
                </a:lnTo>
                <a:lnTo>
                  <a:pt x="85" y="44"/>
                </a:lnTo>
                <a:lnTo>
                  <a:pt x="84" y="53"/>
                </a:lnTo>
                <a:lnTo>
                  <a:pt x="89" y="61"/>
                </a:lnTo>
                <a:lnTo>
                  <a:pt x="95" y="62"/>
                </a:lnTo>
                <a:lnTo>
                  <a:pt x="109" y="67"/>
                </a:lnTo>
                <a:lnTo>
                  <a:pt x="122" y="80"/>
                </a:lnTo>
                <a:lnTo>
                  <a:pt x="125" y="83"/>
                </a:lnTo>
                <a:lnTo>
                  <a:pt x="139" y="80"/>
                </a:lnTo>
                <a:lnTo>
                  <a:pt x="154" y="127"/>
                </a:lnTo>
                <a:lnTo>
                  <a:pt x="135" y="147"/>
                </a:lnTo>
                <a:lnTo>
                  <a:pt x="124" y="124"/>
                </a:lnTo>
                <a:lnTo>
                  <a:pt x="127" y="145"/>
                </a:lnTo>
                <a:lnTo>
                  <a:pt x="123" y="143"/>
                </a:lnTo>
                <a:lnTo>
                  <a:pt x="114" y="147"/>
                </a:lnTo>
                <a:lnTo>
                  <a:pt x="115" y="153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53" name="Freeform 1161" title="RI-1">
            <a:extLst>
              <a:ext uri="{FF2B5EF4-FFF2-40B4-BE49-F238E27FC236}">
                <a16:creationId xmlns:a16="http://schemas.microsoft.com/office/drawing/2014/main" id="{DA86EA69-6BC7-76AE-5F23-3C247BA8AF45}"/>
              </a:ext>
            </a:extLst>
          </p:cNvPr>
          <p:cNvSpPr>
            <a:spLocks/>
          </p:cNvSpPr>
          <p:nvPr/>
        </p:nvSpPr>
        <p:spPr bwMode="auto">
          <a:xfrm>
            <a:off x="6762357" y="2749437"/>
            <a:ext cx="121745" cy="200460"/>
          </a:xfrm>
          <a:custGeom>
            <a:avLst/>
            <a:gdLst>
              <a:gd name="T0" fmla="*/ 42 w 116"/>
              <a:gd name="T1" fmla="*/ 52 h 191"/>
              <a:gd name="T2" fmla="*/ 50 w 116"/>
              <a:gd name="T3" fmla="*/ 78 h 191"/>
              <a:gd name="T4" fmla="*/ 77 w 116"/>
              <a:gd name="T5" fmla="*/ 83 h 191"/>
              <a:gd name="T6" fmla="*/ 86 w 116"/>
              <a:gd name="T7" fmla="*/ 109 h 191"/>
              <a:gd name="T8" fmla="*/ 111 w 116"/>
              <a:gd name="T9" fmla="*/ 114 h 191"/>
              <a:gd name="T10" fmla="*/ 113 w 116"/>
              <a:gd name="T11" fmla="*/ 121 h 191"/>
              <a:gd name="T12" fmla="*/ 116 w 116"/>
              <a:gd name="T13" fmla="*/ 140 h 191"/>
              <a:gd name="T14" fmla="*/ 115 w 116"/>
              <a:gd name="T15" fmla="*/ 158 h 191"/>
              <a:gd name="T16" fmla="*/ 107 w 116"/>
              <a:gd name="T17" fmla="*/ 155 h 191"/>
              <a:gd name="T18" fmla="*/ 83 w 116"/>
              <a:gd name="T19" fmla="*/ 172 h 191"/>
              <a:gd name="T20" fmla="*/ 64 w 116"/>
              <a:gd name="T21" fmla="*/ 178 h 191"/>
              <a:gd name="T22" fmla="*/ 39 w 116"/>
              <a:gd name="T23" fmla="*/ 191 h 191"/>
              <a:gd name="T24" fmla="*/ 42 w 116"/>
              <a:gd name="T25" fmla="*/ 180 h 191"/>
              <a:gd name="T26" fmla="*/ 37 w 116"/>
              <a:gd name="T27" fmla="*/ 160 h 191"/>
              <a:gd name="T28" fmla="*/ 40 w 116"/>
              <a:gd name="T29" fmla="*/ 140 h 191"/>
              <a:gd name="T30" fmla="*/ 25 w 116"/>
              <a:gd name="T31" fmla="*/ 100 h 191"/>
              <a:gd name="T32" fmla="*/ 0 w 116"/>
              <a:gd name="T33" fmla="*/ 11 h 191"/>
              <a:gd name="T34" fmla="*/ 25 w 116"/>
              <a:gd name="T35" fmla="*/ 0 h 191"/>
              <a:gd name="T36" fmla="*/ 51 w 116"/>
              <a:gd name="T37" fmla="*/ 5 h 191"/>
              <a:gd name="T38" fmla="*/ 60 w 116"/>
              <a:gd name="T39" fmla="*/ 31 h 191"/>
              <a:gd name="T40" fmla="*/ 42 w 116"/>
              <a:gd name="T41" fmla="*/ 52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" h="191">
                <a:moveTo>
                  <a:pt x="42" y="52"/>
                </a:moveTo>
                <a:lnTo>
                  <a:pt x="50" y="78"/>
                </a:lnTo>
                <a:lnTo>
                  <a:pt x="77" y="83"/>
                </a:lnTo>
                <a:lnTo>
                  <a:pt x="86" y="109"/>
                </a:lnTo>
                <a:lnTo>
                  <a:pt x="111" y="114"/>
                </a:lnTo>
                <a:lnTo>
                  <a:pt x="113" y="121"/>
                </a:lnTo>
                <a:lnTo>
                  <a:pt x="116" y="140"/>
                </a:lnTo>
                <a:lnTo>
                  <a:pt x="115" y="158"/>
                </a:lnTo>
                <a:lnTo>
                  <a:pt x="107" y="155"/>
                </a:lnTo>
                <a:lnTo>
                  <a:pt x="83" y="172"/>
                </a:lnTo>
                <a:lnTo>
                  <a:pt x="64" y="178"/>
                </a:lnTo>
                <a:lnTo>
                  <a:pt x="39" y="191"/>
                </a:lnTo>
                <a:lnTo>
                  <a:pt x="42" y="180"/>
                </a:lnTo>
                <a:lnTo>
                  <a:pt x="37" y="160"/>
                </a:lnTo>
                <a:lnTo>
                  <a:pt x="40" y="140"/>
                </a:lnTo>
                <a:lnTo>
                  <a:pt x="25" y="100"/>
                </a:lnTo>
                <a:lnTo>
                  <a:pt x="0" y="11"/>
                </a:lnTo>
                <a:lnTo>
                  <a:pt x="25" y="0"/>
                </a:lnTo>
                <a:lnTo>
                  <a:pt x="51" y="5"/>
                </a:lnTo>
                <a:lnTo>
                  <a:pt x="60" y="31"/>
                </a:lnTo>
                <a:lnTo>
                  <a:pt x="42" y="52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54" name="Freeform 1162" title="SC-7">
            <a:extLst>
              <a:ext uri="{FF2B5EF4-FFF2-40B4-BE49-F238E27FC236}">
                <a16:creationId xmlns:a16="http://schemas.microsoft.com/office/drawing/2014/main" id="{6F862DED-6B57-A59E-F054-3E7C9A050022}"/>
              </a:ext>
            </a:extLst>
          </p:cNvPr>
          <p:cNvSpPr>
            <a:spLocks/>
          </p:cNvSpPr>
          <p:nvPr/>
        </p:nvSpPr>
        <p:spPr bwMode="auto">
          <a:xfrm>
            <a:off x="5482985" y="4548324"/>
            <a:ext cx="189964" cy="171072"/>
          </a:xfrm>
          <a:custGeom>
            <a:avLst/>
            <a:gdLst>
              <a:gd name="T0" fmla="*/ 144 w 181"/>
              <a:gd name="T1" fmla="*/ 59 h 163"/>
              <a:gd name="T2" fmla="*/ 134 w 181"/>
              <a:gd name="T3" fmla="*/ 63 h 163"/>
              <a:gd name="T4" fmla="*/ 133 w 181"/>
              <a:gd name="T5" fmla="*/ 69 h 163"/>
              <a:gd name="T6" fmla="*/ 127 w 181"/>
              <a:gd name="T7" fmla="*/ 79 h 163"/>
              <a:gd name="T8" fmla="*/ 120 w 181"/>
              <a:gd name="T9" fmla="*/ 88 h 163"/>
              <a:gd name="T10" fmla="*/ 107 w 181"/>
              <a:gd name="T11" fmla="*/ 99 h 163"/>
              <a:gd name="T12" fmla="*/ 101 w 181"/>
              <a:gd name="T13" fmla="*/ 103 h 163"/>
              <a:gd name="T14" fmla="*/ 90 w 181"/>
              <a:gd name="T15" fmla="*/ 104 h 163"/>
              <a:gd name="T16" fmla="*/ 90 w 181"/>
              <a:gd name="T17" fmla="*/ 109 h 163"/>
              <a:gd name="T18" fmla="*/ 92 w 181"/>
              <a:gd name="T19" fmla="*/ 121 h 163"/>
              <a:gd name="T20" fmla="*/ 84 w 181"/>
              <a:gd name="T21" fmla="*/ 129 h 163"/>
              <a:gd name="T22" fmla="*/ 79 w 181"/>
              <a:gd name="T23" fmla="*/ 130 h 163"/>
              <a:gd name="T24" fmla="*/ 72 w 181"/>
              <a:gd name="T25" fmla="*/ 130 h 163"/>
              <a:gd name="T26" fmla="*/ 71 w 181"/>
              <a:gd name="T27" fmla="*/ 135 h 163"/>
              <a:gd name="T28" fmla="*/ 71 w 181"/>
              <a:gd name="T29" fmla="*/ 139 h 163"/>
              <a:gd name="T30" fmla="*/ 71 w 181"/>
              <a:gd name="T31" fmla="*/ 146 h 163"/>
              <a:gd name="T32" fmla="*/ 66 w 181"/>
              <a:gd name="T33" fmla="*/ 151 h 163"/>
              <a:gd name="T34" fmla="*/ 60 w 181"/>
              <a:gd name="T35" fmla="*/ 155 h 163"/>
              <a:gd name="T36" fmla="*/ 58 w 181"/>
              <a:gd name="T37" fmla="*/ 157 h 163"/>
              <a:gd name="T38" fmla="*/ 55 w 181"/>
              <a:gd name="T39" fmla="*/ 160 h 163"/>
              <a:gd name="T40" fmla="*/ 54 w 181"/>
              <a:gd name="T41" fmla="*/ 162 h 163"/>
              <a:gd name="T42" fmla="*/ 52 w 181"/>
              <a:gd name="T43" fmla="*/ 163 h 163"/>
              <a:gd name="T44" fmla="*/ 48 w 181"/>
              <a:gd name="T45" fmla="*/ 160 h 163"/>
              <a:gd name="T46" fmla="*/ 41 w 181"/>
              <a:gd name="T47" fmla="*/ 157 h 163"/>
              <a:gd name="T48" fmla="*/ 31 w 181"/>
              <a:gd name="T49" fmla="*/ 149 h 163"/>
              <a:gd name="T50" fmla="*/ 28 w 181"/>
              <a:gd name="T51" fmla="*/ 143 h 163"/>
              <a:gd name="T52" fmla="*/ 29 w 181"/>
              <a:gd name="T53" fmla="*/ 133 h 163"/>
              <a:gd name="T54" fmla="*/ 27 w 181"/>
              <a:gd name="T55" fmla="*/ 127 h 163"/>
              <a:gd name="T56" fmla="*/ 19 w 181"/>
              <a:gd name="T57" fmla="*/ 119 h 163"/>
              <a:gd name="T58" fmla="*/ 14 w 181"/>
              <a:gd name="T59" fmla="*/ 115 h 163"/>
              <a:gd name="T60" fmla="*/ 7 w 181"/>
              <a:gd name="T61" fmla="*/ 115 h 163"/>
              <a:gd name="T62" fmla="*/ 2 w 181"/>
              <a:gd name="T63" fmla="*/ 107 h 163"/>
              <a:gd name="T64" fmla="*/ 0 w 181"/>
              <a:gd name="T65" fmla="*/ 102 h 163"/>
              <a:gd name="T66" fmla="*/ 7 w 181"/>
              <a:gd name="T67" fmla="*/ 96 h 163"/>
              <a:gd name="T68" fmla="*/ 32 w 181"/>
              <a:gd name="T69" fmla="*/ 108 h 163"/>
              <a:gd name="T70" fmla="*/ 54 w 181"/>
              <a:gd name="T71" fmla="*/ 92 h 163"/>
              <a:gd name="T72" fmla="*/ 51 w 181"/>
              <a:gd name="T73" fmla="*/ 65 h 163"/>
              <a:gd name="T74" fmla="*/ 73 w 181"/>
              <a:gd name="T75" fmla="*/ 49 h 163"/>
              <a:gd name="T76" fmla="*/ 98 w 181"/>
              <a:gd name="T77" fmla="*/ 60 h 163"/>
              <a:gd name="T78" fmla="*/ 120 w 181"/>
              <a:gd name="T79" fmla="*/ 44 h 163"/>
              <a:gd name="T80" fmla="*/ 117 w 181"/>
              <a:gd name="T81" fmla="*/ 17 h 163"/>
              <a:gd name="T82" fmla="*/ 140 w 181"/>
              <a:gd name="T83" fmla="*/ 1 h 163"/>
              <a:gd name="T84" fmla="*/ 165 w 181"/>
              <a:gd name="T85" fmla="*/ 12 h 163"/>
              <a:gd name="T86" fmla="*/ 181 w 181"/>
              <a:gd name="T87" fmla="*/ 0 h 163"/>
              <a:gd name="T88" fmla="*/ 180 w 181"/>
              <a:gd name="T89" fmla="*/ 12 h 163"/>
              <a:gd name="T90" fmla="*/ 176 w 181"/>
              <a:gd name="T91" fmla="*/ 18 h 163"/>
              <a:gd name="T92" fmla="*/ 172 w 181"/>
              <a:gd name="T93" fmla="*/ 22 h 163"/>
              <a:gd name="T94" fmla="*/ 171 w 181"/>
              <a:gd name="T95" fmla="*/ 29 h 163"/>
              <a:gd name="T96" fmla="*/ 168 w 181"/>
              <a:gd name="T97" fmla="*/ 34 h 163"/>
              <a:gd name="T98" fmla="*/ 163 w 181"/>
              <a:gd name="T99" fmla="*/ 35 h 163"/>
              <a:gd name="T100" fmla="*/ 156 w 181"/>
              <a:gd name="T101" fmla="*/ 36 h 163"/>
              <a:gd name="T102" fmla="*/ 153 w 181"/>
              <a:gd name="T103" fmla="*/ 41 h 163"/>
              <a:gd name="T104" fmla="*/ 146 w 181"/>
              <a:gd name="T105" fmla="*/ 53 h 163"/>
              <a:gd name="T106" fmla="*/ 144 w 181"/>
              <a:gd name="T107" fmla="*/ 59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1" h="163">
                <a:moveTo>
                  <a:pt x="144" y="59"/>
                </a:moveTo>
                <a:lnTo>
                  <a:pt x="134" y="63"/>
                </a:lnTo>
                <a:lnTo>
                  <a:pt x="133" y="69"/>
                </a:lnTo>
                <a:lnTo>
                  <a:pt x="127" y="79"/>
                </a:lnTo>
                <a:lnTo>
                  <a:pt x="120" y="88"/>
                </a:lnTo>
                <a:lnTo>
                  <a:pt x="107" y="99"/>
                </a:lnTo>
                <a:lnTo>
                  <a:pt x="101" y="103"/>
                </a:lnTo>
                <a:lnTo>
                  <a:pt x="90" y="104"/>
                </a:lnTo>
                <a:lnTo>
                  <a:pt x="90" y="109"/>
                </a:lnTo>
                <a:lnTo>
                  <a:pt x="92" y="121"/>
                </a:lnTo>
                <a:lnTo>
                  <a:pt x="84" y="129"/>
                </a:lnTo>
                <a:lnTo>
                  <a:pt x="79" y="130"/>
                </a:lnTo>
                <a:lnTo>
                  <a:pt x="72" y="130"/>
                </a:lnTo>
                <a:lnTo>
                  <a:pt x="71" y="135"/>
                </a:lnTo>
                <a:lnTo>
                  <a:pt x="71" y="139"/>
                </a:lnTo>
                <a:lnTo>
                  <a:pt x="71" y="146"/>
                </a:lnTo>
                <a:lnTo>
                  <a:pt x="66" y="151"/>
                </a:lnTo>
                <a:lnTo>
                  <a:pt x="60" y="155"/>
                </a:lnTo>
                <a:lnTo>
                  <a:pt x="58" y="157"/>
                </a:lnTo>
                <a:lnTo>
                  <a:pt x="55" y="160"/>
                </a:lnTo>
                <a:lnTo>
                  <a:pt x="54" y="162"/>
                </a:lnTo>
                <a:lnTo>
                  <a:pt x="52" y="163"/>
                </a:lnTo>
                <a:lnTo>
                  <a:pt x="48" y="160"/>
                </a:lnTo>
                <a:lnTo>
                  <a:pt x="41" y="157"/>
                </a:lnTo>
                <a:lnTo>
                  <a:pt x="31" y="149"/>
                </a:lnTo>
                <a:lnTo>
                  <a:pt x="28" y="143"/>
                </a:lnTo>
                <a:lnTo>
                  <a:pt x="29" y="133"/>
                </a:lnTo>
                <a:lnTo>
                  <a:pt x="27" y="127"/>
                </a:lnTo>
                <a:lnTo>
                  <a:pt x="19" y="119"/>
                </a:lnTo>
                <a:lnTo>
                  <a:pt x="14" y="115"/>
                </a:lnTo>
                <a:lnTo>
                  <a:pt x="7" y="115"/>
                </a:lnTo>
                <a:lnTo>
                  <a:pt x="2" y="107"/>
                </a:lnTo>
                <a:lnTo>
                  <a:pt x="0" y="102"/>
                </a:lnTo>
                <a:lnTo>
                  <a:pt x="7" y="96"/>
                </a:lnTo>
                <a:lnTo>
                  <a:pt x="32" y="108"/>
                </a:lnTo>
                <a:lnTo>
                  <a:pt x="54" y="92"/>
                </a:lnTo>
                <a:lnTo>
                  <a:pt x="51" y="65"/>
                </a:lnTo>
                <a:lnTo>
                  <a:pt x="73" y="49"/>
                </a:lnTo>
                <a:lnTo>
                  <a:pt x="98" y="60"/>
                </a:lnTo>
                <a:lnTo>
                  <a:pt x="120" y="44"/>
                </a:lnTo>
                <a:lnTo>
                  <a:pt x="117" y="17"/>
                </a:lnTo>
                <a:lnTo>
                  <a:pt x="140" y="1"/>
                </a:lnTo>
                <a:lnTo>
                  <a:pt x="165" y="12"/>
                </a:lnTo>
                <a:lnTo>
                  <a:pt x="181" y="0"/>
                </a:lnTo>
                <a:lnTo>
                  <a:pt x="180" y="12"/>
                </a:lnTo>
                <a:lnTo>
                  <a:pt x="176" y="18"/>
                </a:lnTo>
                <a:lnTo>
                  <a:pt x="172" y="22"/>
                </a:lnTo>
                <a:lnTo>
                  <a:pt x="171" y="29"/>
                </a:lnTo>
                <a:lnTo>
                  <a:pt x="168" y="34"/>
                </a:lnTo>
                <a:lnTo>
                  <a:pt x="163" y="35"/>
                </a:lnTo>
                <a:lnTo>
                  <a:pt x="156" y="36"/>
                </a:lnTo>
                <a:lnTo>
                  <a:pt x="153" y="41"/>
                </a:lnTo>
                <a:lnTo>
                  <a:pt x="146" y="53"/>
                </a:lnTo>
                <a:lnTo>
                  <a:pt x="144" y="59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55" name="Freeform 1168" title="SC-6">
            <a:extLst>
              <a:ext uri="{FF2B5EF4-FFF2-40B4-BE49-F238E27FC236}">
                <a16:creationId xmlns:a16="http://schemas.microsoft.com/office/drawing/2014/main" id="{D8CCE34D-4FA4-814A-017D-97A0ABF41C59}"/>
              </a:ext>
            </a:extLst>
          </p:cNvPr>
          <p:cNvSpPr>
            <a:spLocks/>
          </p:cNvSpPr>
          <p:nvPr/>
        </p:nvSpPr>
        <p:spPr bwMode="auto">
          <a:xfrm>
            <a:off x="5569062" y="4398240"/>
            <a:ext cx="140637" cy="162676"/>
          </a:xfrm>
          <a:custGeom>
            <a:avLst/>
            <a:gdLst>
              <a:gd name="T0" fmla="*/ 134 w 134"/>
              <a:gd name="T1" fmla="*/ 76 h 155"/>
              <a:gd name="T2" fmla="*/ 125 w 134"/>
              <a:gd name="T3" fmla="*/ 83 h 155"/>
              <a:gd name="T4" fmla="*/ 117 w 134"/>
              <a:gd name="T5" fmla="*/ 92 h 155"/>
              <a:gd name="T6" fmla="*/ 109 w 134"/>
              <a:gd name="T7" fmla="*/ 103 h 155"/>
              <a:gd name="T8" fmla="*/ 106 w 134"/>
              <a:gd name="T9" fmla="*/ 109 h 155"/>
              <a:gd name="T10" fmla="*/ 104 w 134"/>
              <a:gd name="T11" fmla="*/ 115 h 155"/>
              <a:gd name="T12" fmla="*/ 100 w 134"/>
              <a:gd name="T13" fmla="*/ 125 h 155"/>
              <a:gd name="T14" fmla="*/ 99 w 134"/>
              <a:gd name="T15" fmla="*/ 137 h 155"/>
              <a:gd name="T16" fmla="*/ 99 w 134"/>
              <a:gd name="T17" fmla="*/ 143 h 155"/>
              <a:gd name="T18" fmla="*/ 83 w 134"/>
              <a:gd name="T19" fmla="*/ 155 h 155"/>
              <a:gd name="T20" fmla="*/ 58 w 134"/>
              <a:gd name="T21" fmla="*/ 144 h 155"/>
              <a:gd name="T22" fmla="*/ 55 w 134"/>
              <a:gd name="T23" fmla="*/ 117 h 155"/>
              <a:gd name="T24" fmla="*/ 30 w 134"/>
              <a:gd name="T25" fmla="*/ 105 h 155"/>
              <a:gd name="T26" fmla="*/ 27 w 134"/>
              <a:gd name="T27" fmla="*/ 78 h 155"/>
              <a:gd name="T28" fmla="*/ 3 w 134"/>
              <a:gd name="T29" fmla="*/ 67 h 155"/>
              <a:gd name="T30" fmla="*/ 0 w 134"/>
              <a:gd name="T31" fmla="*/ 40 h 155"/>
              <a:gd name="T32" fmla="*/ 22 w 134"/>
              <a:gd name="T33" fmla="*/ 23 h 155"/>
              <a:gd name="T34" fmla="*/ 20 w 134"/>
              <a:gd name="T35" fmla="*/ 0 h 155"/>
              <a:gd name="T36" fmla="*/ 134 w 134"/>
              <a:gd name="T37" fmla="*/ 76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4" h="155">
                <a:moveTo>
                  <a:pt x="134" y="76"/>
                </a:moveTo>
                <a:lnTo>
                  <a:pt x="125" y="83"/>
                </a:lnTo>
                <a:lnTo>
                  <a:pt x="117" y="92"/>
                </a:lnTo>
                <a:lnTo>
                  <a:pt x="109" y="103"/>
                </a:lnTo>
                <a:lnTo>
                  <a:pt x="106" y="109"/>
                </a:lnTo>
                <a:lnTo>
                  <a:pt x="104" y="115"/>
                </a:lnTo>
                <a:lnTo>
                  <a:pt x="100" y="125"/>
                </a:lnTo>
                <a:lnTo>
                  <a:pt x="99" y="137"/>
                </a:lnTo>
                <a:lnTo>
                  <a:pt x="99" y="143"/>
                </a:lnTo>
                <a:lnTo>
                  <a:pt x="83" y="155"/>
                </a:lnTo>
                <a:lnTo>
                  <a:pt x="58" y="144"/>
                </a:lnTo>
                <a:lnTo>
                  <a:pt x="55" y="117"/>
                </a:lnTo>
                <a:lnTo>
                  <a:pt x="30" y="105"/>
                </a:lnTo>
                <a:lnTo>
                  <a:pt x="27" y="78"/>
                </a:lnTo>
                <a:lnTo>
                  <a:pt x="3" y="67"/>
                </a:lnTo>
                <a:lnTo>
                  <a:pt x="0" y="40"/>
                </a:lnTo>
                <a:lnTo>
                  <a:pt x="22" y="23"/>
                </a:lnTo>
                <a:lnTo>
                  <a:pt x="20" y="0"/>
                </a:lnTo>
                <a:lnTo>
                  <a:pt x="134" y="76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56" name="Freeform 1167" title="SC-5">
            <a:extLst>
              <a:ext uri="{FF2B5EF4-FFF2-40B4-BE49-F238E27FC236}">
                <a16:creationId xmlns:a16="http://schemas.microsoft.com/office/drawing/2014/main" id="{A8704867-6125-0AAF-EDFB-D257CEAFE9EF}"/>
              </a:ext>
            </a:extLst>
          </p:cNvPr>
          <p:cNvSpPr>
            <a:spLocks/>
          </p:cNvSpPr>
          <p:nvPr/>
        </p:nvSpPr>
        <p:spPr bwMode="auto">
          <a:xfrm>
            <a:off x="5487191" y="4508439"/>
            <a:ext cx="142736" cy="153231"/>
          </a:xfrm>
          <a:custGeom>
            <a:avLst/>
            <a:gdLst>
              <a:gd name="T0" fmla="*/ 61 w 136"/>
              <a:gd name="T1" fmla="*/ 5 h 146"/>
              <a:gd name="T2" fmla="*/ 86 w 136"/>
              <a:gd name="T3" fmla="*/ 16 h 146"/>
              <a:gd name="T4" fmla="*/ 108 w 136"/>
              <a:gd name="T5" fmla="*/ 0 h 146"/>
              <a:gd name="T6" fmla="*/ 133 w 136"/>
              <a:gd name="T7" fmla="*/ 12 h 146"/>
              <a:gd name="T8" fmla="*/ 136 w 136"/>
              <a:gd name="T9" fmla="*/ 39 h 146"/>
              <a:gd name="T10" fmla="*/ 113 w 136"/>
              <a:gd name="T11" fmla="*/ 55 h 146"/>
              <a:gd name="T12" fmla="*/ 116 w 136"/>
              <a:gd name="T13" fmla="*/ 82 h 146"/>
              <a:gd name="T14" fmla="*/ 94 w 136"/>
              <a:gd name="T15" fmla="*/ 98 h 146"/>
              <a:gd name="T16" fmla="*/ 69 w 136"/>
              <a:gd name="T17" fmla="*/ 87 h 146"/>
              <a:gd name="T18" fmla="*/ 47 w 136"/>
              <a:gd name="T19" fmla="*/ 103 h 146"/>
              <a:gd name="T20" fmla="*/ 50 w 136"/>
              <a:gd name="T21" fmla="*/ 130 h 146"/>
              <a:gd name="T22" fmla="*/ 28 w 136"/>
              <a:gd name="T23" fmla="*/ 146 h 146"/>
              <a:gd name="T24" fmla="*/ 3 w 136"/>
              <a:gd name="T25" fmla="*/ 134 h 146"/>
              <a:gd name="T26" fmla="*/ 0 w 136"/>
              <a:gd name="T27" fmla="*/ 107 h 146"/>
              <a:gd name="T28" fmla="*/ 22 w 136"/>
              <a:gd name="T29" fmla="*/ 91 h 146"/>
              <a:gd name="T30" fmla="*/ 19 w 136"/>
              <a:gd name="T31" fmla="*/ 64 h 146"/>
              <a:gd name="T32" fmla="*/ 42 w 136"/>
              <a:gd name="T33" fmla="*/ 48 h 146"/>
              <a:gd name="T34" fmla="*/ 39 w 136"/>
              <a:gd name="T35" fmla="*/ 21 h 146"/>
              <a:gd name="T36" fmla="*/ 61 w 136"/>
              <a:gd name="T37" fmla="*/ 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6" h="146">
                <a:moveTo>
                  <a:pt x="61" y="5"/>
                </a:moveTo>
                <a:lnTo>
                  <a:pt x="86" y="16"/>
                </a:lnTo>
                <a:lnTo>
                  <a:pt x="108" y="0"/>
                </a:lnTo>
                <a:lnTo>
                  <a:pt x="133" y="12"/>
                </a:lnTo>
                <a:lnTo>
                  <a:pt x="136" y="39"/>
                </a:lnTo>
                <a:lnTo>
                  <a:pt x="113" y="55"/>
                </a:lnTo>
                <a:lnTo>
                  <a:pt x="116" y="82"/>
                </a:lnTo>
                <a:lnTo>
                  <a:pt x="94" y="98"/>
                </a:lnTo>
                <a:lnTo>
                  <a:pt x="69" y="87"/>
                </a:lnTo>
                <a:lnTo>
                  <a:pt x="47" y="103"/>
                </a:lnTo>
                <a:lnTo>
                  <a:pt x="50" y="130"/>
                </a:lnTo>
                <a:lnTo>
                  <a:pt x="28" y="146"/>
                </a:lnTo>
                <a:lnTo>
                  <a:pt x="3" y="134"/>
                </a:lnTo>
                <a:lnTo>
                  <a:pt x="0" y="107"/>
                </a:lnTo>
                <a:lnTo>
                  <a:pt x="22" y="91"/>
                </a:lnTo>
                <a:lnTo>
                  <a:pt x="19" y="64"/>
                </a:lnTo>
                <a:lnTo>
                  <a:pt x="42" y="48"/>
                </a:lnTo>
                <a:lnTo>
                  <a:pt x="39" y="21"/>
                </a:lnTo>
                <a:lnTo>
                  <a:pt x="61" y="5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57" name="Freeform 1166" title="SC-4">
            <a:extLst>
              <a:ext uri="{FF2B5EF4-FFF2-40B4-BE49-F238E27FC236}">
                <a16:creationId xmlns:a16="http://schemas.microsoft.com/office/drawing/2014/main" id="{3CA8E02C-15D5-41D0-4513-2AE3B6C8DC63}"/>
              </a:ext>
            </a:extLst>
          </p:cNvPr>
          <p:cNvSpPr>
            <a:spLocks/>
          </p:cNvSpPr>
          <p:nvPr/>
        </p:nvSpPr>
        <p:spPr bwMode="auto">
          <a:xfrm>
            <a:off x="5470397" y="4398242"/>
            <a:ext cx="130141" cy="132240"/>
          </a:xfrm>
          <a:custGeom>
            <a:avLst/>
            <a:gdLst>
              <a:gd name="T0" fmla="*/ 22 w 124"/>
              <a:gd name="T1" fmla="*/ 9 h 126"/>
              <a:gd name="T2" fmla="*/ 23 w 124"/>
              <a:gd name="T3" fmla="*/ 20 h 126"/>
              <a:gd name="T4" fmla="*/ 114 w 124"/>
              <a:gd name="T5" fmla="*/ 0 h 126"/>
              <a:gd name="T6" fmla="*/ 116 w 124"/>
              <a:gd name="T7" fmla="*/ 23 h 126"/>
              <a:gd name="T8" fmla="*/ 94 w 124"/>
              <a:gd name="T9" fmla="*/ 40 h 126"/>
              <a:gd name="T10" fmla="*/ 97 w 124"/>
              <a:gd name="T11" fmla="*/ 67 h 126"/>
              <a:gd name="T12" fmla="*/ 121 w 124"/>
              <a:gd name="T13" fmla="*/ 78 h 126"/>
              <a:gd name="T14" fmla="*/ 124 w 124"/>
              <a:gd name="T15" fmla="*/ 105 h 126"/>
              <a:gd name="T16" fmla="*/ 102 w 124"/>
              <a:gd name="T17" fmla="*/ 121 h 126"/>
              <a:gd name="T18" fmla="*/ 77 w 124"/>
              <a:gd name="T19" fmla="*/ 110 h 126"/>
              <a:gd name="T20" fmla="*/ 55 w 124"/>
              <a:gd name="T21" fmla="*/ 126 h 126"/>
              <a:gd name="T22" fmla="*/ 30 w 124"/>
              <a:gd name="T23" fmla="*/ 115 h 126"/>
              <a:gd name="T24" fmla="*/ 27 w 124"/>
              <a:gd name="T25" fmla="*/ 87 h 126"/>
              <a:gd name="T26" fmla="*/ 2 w 124"/>
              <a:gd name="T27" fmla="*/ 76 h 126"/>
              <a:gd name="T28" fmla="*/ 0 w 124"/>
              <a:gd name="T29" fmla="*/ 49 h 126"/>
              <a:gd name="T30" fmla="*/ 22 w 124"/>
              <a:gd name="T31" fmla="*/ 33 h 126"/>
              <a:gd name="T32" fmla="*/ 19 w 124"/>
              <a:gd name="T33" fmla="*/ 6 h 126"/>
              <a:gd name="T34" fmla="*/ 22 w 124"/>
              <a:gd name="T35" fmla="*/ 9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4" h="126">
                <a:moveTo>
                  <a:pt x="22" y="9"/>
                </a:moveTo>
                <a:lnTo>
                  <a:pt x="23" y="20"/>
                </a:lnTo>
                <a:lnTo>
                  <a:pt x="114" y="0"/>
                </a:lnTo>
                <a:lnTo>
                  <a:pt x="116" y="23"/>
                </a:lnTo>
                <a:lnTo>
                  <a:pt x="94" y="40"/>
                </a:lnTo>
                <a:lnTo>
                  <a:pt x="97" y="67"/>
                </a:lnTo>
                <a:lnTo>
                  <a:pt x="121" y="78"/>
                </a:lnTo>
                <a:lnTo>
                  <a:pt x="124" y="105"/>
                </a:lnTo>
                <a:lnTo>
                  <a:pt x="102" y="121"/>
                </a:lnTo>
                <a:lnTo>
                  <a:pt x="77" y="110"/>
                </a:lnTo>
                <a:lnTo>
                  <a:pt x="55" y="126"/>
                </a:lnTo>
                <a:lnTo>
                  <a:pt x="30" y="115"/>
                </a:lnTo>
                <a:lnTo>
                  <a:pt x="27" y="87"/>
                </a:lnTo>
                <a:lnTo>
                  <a:pt x="2" y="76"/>
                </a:lnTo>
                <a:lnTo>
                  <a:pt x="0" y="49"/>
                </a:lnTo>
                <a:lnTo>
                  <a:pt x="22" y="33"/>
                </a:lnTo>
                <a:lnTo>
                  <a:pt x="19" y="6"/>
                </a:lnTo>
                <a:lnTo>
                  <a:pt x="22" y="9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58" name="Freeform 1163" title="SC-3">
            <a:extLst>
              <a:ext uri="{FF2B5EF4-FFF2-40B4-BE49-F238E27FC236}">
                <a16:creationId xmlns:a16="http://schemas.microsoft.com/office/drawing/2014/main" id="{E53AA6B2-0155-E3D0-BA9C-B93A91139728}"/>
              </a:ext>
            </a:extLst>
          </p:cNvPr>
          <p:cNvSpPr>
            <a:spLocks/>
          </p:cNvSpPr>
          <p:nvPr/>
        </p:nvSpPr>
        <p:spPr bwMode="auto">
          <a:xfrm>
            <a:off x="5417914" y="4478005"/>
            <a:ext cx="113349" cy="177370"/>
          </a:xfrm>
          <a:custGeom>
            <a:avLst/>
            <a:gdLst>
              <a:gd name="T0" fmla="*/ 33 w 108"/>
              <a:gd name="T1" fmla="*/ 44 h 169"/>
              <a:gd name="T2" fmla="*/ 30 w 108"/>
              <a:gd name="T3" fmla="*/ 16 h 169"/>
              <a:gd name="T4" fmla="*/ 52 w 108"/>
              <a:gd name="T5" fmla="*/ 0 h 169"/>
              <a:gd name="T6" fmla="*/ 77 w 108"/>
              <a:gd name="T7" fmla="*/ 11 h 169"/>
              <a:gd name="T8" fmla="*/ 80 w 108"/>
              <a:gd name="T9" fmla="*/ 39 h 169"/>
              <a:gd name="T10" fmla="*/ 105 w 108"/>
              <a:gd name="T11" fmla="*/ 50 h 169"/>
              <a:gd name="T12" fmla="*/ 108 w 108"/>
              <a:gd name="T13" fmla="*/ 77 h 169"/>
              <a:gd name="T14" fmla="*/ 85 w 108"/>
              <a:gd name="T15" fmla="*/ 93 h 169"/>
              <a:gd name="T16" fmla="*/ 88 w 108"/>
              <a:gd name="T17" fmla="*/ 120 h 169"/>
              <a:gd name="T18" fmla="*/ 66 w 108"/>
              <a:gd name="T19" fmla="*/ 136 h 169"/>
              <a:gd name="T20" fmla="*/ 69 w 108"/>
              <a:gd name="T21" fmla="*/ 163 h 169"/>
              <a:gd name="T22" fmla="*/ 62 w 108"/>
              <a:gd name="T23" fmla="*/ 169 h 169"/>
              <a:gd name="T24" fmla="*/ 63 w 108"/>
              <a:gd name="T25" fmla="*/ 161 h 169"/>
              <a:gd name="T26" fmla="*/ 59 w 108"/>
              <a:gd name="T27" fmla="*/ 154 h 169"/>
              <a:gd name="T28" fmla="*/ 54 w 108"/>
              <a:gd name="T29" fmla="*/ 148 h 169"/>
              <a:gd name="T30" fmla="*/ 50 w 108"/>
              <a:gd name="T31" fmla="*/ 143 h 169"/>
              <a:gd name="T32" fmla="*/ 50 w 108"/>
              <a:gd name="T33" fmla="*/ 140 h 169"/>
              <a:gd name="T34" fmla="*/ 46 w 108"/>
              <a:gd name="T35" fmla="*/ 135 h 169"/>
              <a:gd name="T36" fmla="*/ 38 w 108"/>
              <a:gd name="T37" fmla="*/ 135 h 169"/>
              <a:gd name="T38" fmla="*/ 30 w 108"/>
              <a:gd name="T39" fmla="*/ 132 h 169"/>
              <a:gd name="T40" fmla="*/ 9 w 108"/>
              <a:gd name="T41" fmla="*/ 111 h 169"/>
              <a:gd name="T42" fmla="*/ 5 w 108"/>
              <a:gd name="T43" fmla="*/ 101 h 169"/>
              <a:gd name="T44" fmla="*/ 0 w 108"/>
              <a:gd name="T45" fmla="*/ 97 h 169"/>
              <a:gd name="T46" fmla="*/ 13 w 108"/>
              <a:gd name="T47" fmla="*/ 87 h 169"/>
              <a:gd name="T48" fmla="*/ 11 w 108"/>
              <a:gd name="T49" fmla="*/ 59 h 169"/>
              <a:gd name="T50" fmla="*/ 33 w 108"/>
              <a:gd name="T51" fmla="*/ 44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8" h="169">
                <a:moveTo>
                  <a:pt x="33" y="44"/>
                </a:moveTo>
                <a:lnTo>
                  <a:pt x="30" y="16"/>
                </a:lnTo>
                <a:lnTo>
                  <a:pt x="52" y="0"/>
                </a:lnTo>
                <a:lnTo>
                  <a:pt x="77" y="11"/>
                </a:lnTo>
                <a:lnTo>
                  <a:pt x="80" y="39"/>
                </a:lnTo>
                <a:lnTo>
                  <a:pt x="105" y="50"/>
                </a:lnTo>
                <a:lnTo>
                  <a:pt x="108" y="77"/>
                </a:lnTo>
                <a:lnTo>
                  <a:pt x="85" y="93"/>
                </a:lnTo>
                <a:lnTo>
                  <a:pt x="88" y="120"/>
                </a:lnTo>
                <a:lnTo>
                  <a:pt x="66" y="136"/>
                </a:lnTo>
                <a:lnTo>
                  <a:pt x="69" y="163"/>
                </a:lnTo>
                <a:lnTo>
                  <a:pt x="62" y="169"/>
                </a:lnTo>
                <a:lnTo>
                  <a:pt x="63" y="161"/>
                </a:lnTo>
                <a:lnTo>
                  <a:pt x="59" y="154"/>
                </a:lnTo>
                <a:lnTo>
                  <a:pt x="54" y="148"/>
                </a:lnTo>
                <a:lnTo>
                  <a:pt x="50" y="143"/>
                </a:lnTo>
                <a:lnTo>
                  <a:pt x="50" y="140"/>
                </a:lnTo>
                <a:lnTo>
                  <a:pt x="46" y="135"/>
                </a:lnTo>
                <a:lnTo>
                  <a:pt x="38" y="135"/>
                </a:lnTo>
                <a:lnTo>
                  <a:pt x="30" y="132"/>
                </a:lnTo>
                <a:lnTo>
                  <a:pt x="9" y="111"/>
                </a:lnTo>
                <a:lnTo>
                  <a:pt x="5" y="101"/>
                </a:lnTo>
                <a:lnTo>
                  <a:pt x="0" y="97"/>
                </a:lnTo>
                <a:lnTo>
                  <a:pt x="13" y="87"/>
                </a:lnTo>
                <a:lnTo>
                  <a:pt x="11" y="59"/>
                </a:lnTo>
                <a:lnTo>
                  <a:pt x="33" y="44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59" name="Freeform 1165" title="SC-2">
            <a:extLst>
              <a:ext uri="{FF2B5EF4-FFF2-40B4-BE49-F238E27FC236}">
                <a16:creationId xmlns:a16="http://schemas.microsoft.com/office/drawing/2014/main" id="{2CFBC932-DAD9-4844-EC1A-1F8563C4DF25}"/>
              </a:ext>
            </a:extLst>
          </p:cNvPr>
          <p:cNvSpPr>
            <a:spLocks/>
          </p:cNvSpPr>
          <p:nvPr/>
        </p:nvSpPr>
        <p:spPr bwMode="auto">
          <a:xfrm>
            <a:off x="5342354" y="4394044"/>
            <a:ext cx="151132" cy="106002"/>
          </a:xfrm>
          <a:custGeom>
            <a:avLst/>
            <a:gdLst>
              <a:gd name="T0" fmla="*/ 120 w 144"/>
              <a:gd name="T1" fmla="*/ 0 h 101"/>
              <a:gd name="T2" fmla="*/ 123 w 144"/>
              <a:gd name="T3" fmla="*/ 5 h 101"/>
              <a:gd name="T4" fmla="*/ 131 w 144"/>
              <a:gd name="T5" fmla="*/ 0 h 101"/>
              <a:gd name="T6" fmla="*/ 141 w 144"/>
              <a:gd name="T7" fmla="*/ 10 h 101"/>
              <a:gd name="T8" fmla="*/ 144 w 144"/>
              <a:gd name="T9" fmla="*/ 37 h 101"/>
              <a:gd name="T10" fmla="*/ 122 w 144"/>
              <a:gd name="T11" fmla="*/ 53 h 101"/>
              <a:gd name="T12" fmla="*/ 124 w 144"/>
              <a:gd name="T13" fmla="*/ 80 h 101"/>
              <a:gd name="T14" fmla="*/ 102 w 144"/>
              <a:gd name="T15" fmla="*/ 96 h 101"/>
              <a:gd name="T16" fmla="*/ 77 w 144"/>
              <a:gd name="T17" fmla="*/ 85 h 101"/>
              <a:gd name="T18" fmla="*/ 55 w 144"/>
              <a:gd name="T19" fmla="*/ 101 h 101"/>
              <a:gd name="T20" fmla="*/ 30 w 144"/>
              <a:gd name="T21" fmla="*/ 90 h 101"/>
              <a:gd name="T22" fmla="*/ 28 w 144"/>
              <a:gd name="T23" fmla="*/ 62 h 101"/>
              <a:gd name="T24" fmla="*/ 3 w 144"/>
              <a:gd name="T25" fmla="*/ 51 h 101"/>
              <a:gd name="T26" fmla="*/ 0 w 144"/>
              <a:gd name="T27" fmla="*/ 22 h 101"/>
              <a:gd name="T28" fmla="*/ 16 w 144"/>
              <a:gd name="T29" fmla="*/ 13 h 101"/>
              <a:gd name="T30" fmla="*/ 120 w 144"/>
              <a:gd name="T31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4" h="101">
                <a:moveTo>
                  <a:pt x="120" y="0"/>
                </a:moveTo>
                <a:lnTo>
                  <a:pt x="123" y="5"/>
                </a:lnTo>
                <a:lnTo>
                  <a:pt x="131" y="0"/>
                </a:lnTo>
                <a:lnTo>
                  <a:pt x="141" y="10"/>
                </a:lnTo>
                <a:lnTo>
                  <a:pt x="144" y="37"/>
                </a:lnTo>
                <a:lnTo>
                  <a:pt x="122" y="53"/>
                </a:lnTo>
                <a:lnTo>
                  <a:pt x="124" y="80"/>
                </a:lnTo>
                <a:lnTo>
                  <a:pt x="102" y="96"/>
                </a:lnTo>
                <a:lnTo>
                  <a:pt x="77" y="85"/>
                </a:lnTo>
                <a:lnTo>
                  <a:pt x="55" y="101"/>
                </a:lnTo>
                <a:lnTo>
                  <a:pt x="30" y="90"/>
                </a:lnTo>
                <a:lnTo>
                  <a:pt x="28" y="62"/>
                </a:lnTo>
                <a:lnTo>
                  <a:pt x="3" y="51"/>
                </a:lnTo>
                <a:lnTo>
                  <a:pt x="0" y="22"/>
                </a:lnTo>
                <a:lnTo>
                  <a:pt x="16" y="13"/>
                </a:lnTo>
                <a:lnTo>
                  <a:pt x="120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60" name="Freeform 1164" title="SC-1">
            <a:extLst>
              <a:ext uri="{FF2B5EF4-FFF2-40B4-BE49-F238E27FC236}">
                <a16:creationId xmlns:a16="http://schemas.microsoft.com/office/drawing/2014/main" id="{A8E53168-15BD-ED19-4159-227A4FEA15F4}"/>
              </a:ext>
            </a:extLst>
          </p:cNvPr>
          <p:cNvSpPr>
            <a:spLocks/>
          </p:cNvSpPr>
          <p:nvPr/>
        </p:nvSpPr>
        <p:spPr bwMode="auto">
          <a:xfrm>
            <a:off x="5279379" y="4417132"/>
            <a:ext cx="173172" cy="162676"/>
          </a:xfrm>
          <a:custGeom>
            <a:avLst/>
            <a:gdLst>
              <a:gd name="T0" fmla="*/ 90 w 165"/>
              <a:gd name="T1" fmla="*/ 68 h 155"/>
              <a:gd name="T2" fmla="*/ 115 w 165"/>
              <a:gd name="T3" fmla="*/ 79 h 155"/>
              <a:gd name="T4" fmla="*/ 137 w 165"/>
              <a:gd name="T5" fmla="*/ 63 h 155"/>
              <a:gd name="T6" fmla="*/ 162 w 165"/>
              <a:gd name="T7" fmla="*/ 74 h 155"/>
              <a:gd name="T8" fmla="*/ 165 w 165"/>
              <a:gd name="T9" fmla="*/ 102 h 155"/>
              <a:gd name="T10" fmla="*/ 143 w 165"/>
              <a:gd name="T11" fmla="*/ 117 h 155"/>
              <a:gd name="T12" fmla="*/ 145 w 165"/>
              <a:gd name="T13" fmla="*/ 145 h 155"/>
              <a:gd name="T14" fmla="*/ 132 w 165"/>
              <a:gd name="T15" fmla="*/ 155 h 155"/>
              <a:gd name="T16" fmla="*/ 130 w 165"/>
              <a:gd name="T17" fmla="*/ 153 h 155"/>
              <a:gd name="T18" fmla="*/ 118 w 165"/>
              <a:gd name="T19" fmla="*/ 149 h 155"/>
              <a:gd name="T20" fmla="*/ 100 w 165"/>
              <a:gd name="T21" fmla="*/ 132 h 155"/>
              <a:gd name="T22" fmla="*/ 82 w 165"/>
              <a:gd name="T23" fmla="*/ 123 h 155"/>
              <a:gd name="T24" fmla="*/ 62 w 165"/>
              <a:gd name="T25" fmla="*/ 101 h 155"/>
              <a:gd name="T26" fmla="*/ 58 w 165"/>
              <a:gd name="T27" fmla="*/ 89 h 155"/>
              <a:gd name="T28" fmla="*/ 50 w 165"/>
              <a:gd name="T29" fmla="*/ 80 h 155"/>
              <a:gd name="T30" fmla="*/ 40 w 165"/>
              <a:gd name="T31" fmla="*/ 73 h 155"/>
              <a:gd name="T32" fmla="*/ 29 w 165"/>
              <a:gd name="T33" fmla="*/ 73 h 155"/>
              <a:gd name="T34" fmla="*/ 15 w 165"/>
              <a:gd name="T35" fmla="*/ 66 h 155"/>
              <a:gd name="T36" fmla="*/ 6 w 165"/>
              <a:gd name="T37" fmla="*/ 61 h 155"/>
              <a:gd name="T38" fmla="*/ 0 w 165"/>
              <a:gd name="T39" fmla="*/ 55 h 155"/>
              <a:gd name="T40" fmla="*/ 0 w 165"/>
              <a:gd name="T41" fmla="*/ 49 h 155"/>
              <a:gd name="T42" fmla="*/ 3 w 165"/>
              <a:gd name="T43" fmla="*/ 42 h 155"/>
              <a:gd name="T44" fmla="*/ 10 w 165"/>
              <a:gd name="T45" fmla="*/ 35 h 155"/>
              <a:gd name="T46" fmla="*/ 16 w 165"/>
              <a:gd name="T47" fmla="*/ 28 h 155"/>
              <a:gd name="T48" fmla="*/ 16 w 165"/>
              <a:gd name="T49" fmla="*/ 25 h 155"/>
              <a:gd name="T50" fmla="*/ 60 w 165"/>
              <a:gd name="T51" fmla="*/ 0 h 155"/>
              <a:gd name="T52" fmla="*/ 63 w 165"/>
              <a:gd name="T53" fmla="*/ 29 h 155"/>
              <a:gd name="T54" fmla="*/ 88 w 165"/>
              <a:gd name="T55" fmla="*/ 40 h 155"/>
              <a:gd name="T56" fmla="*/ 90 w 165"/>
              <a:gd name="T57" fmla="*/ 68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5" h="155">
                <a:moveTo>
                  <a:pt x="90" y="68"/>
                </a:moveTo>
                <a:lnTo>
                  <a:pt x="115" y="79"/>
                </a:lnTo>
                <a:lnTo>
                  <a:pt x="137" y="63"/>
                </a:lnTo>
                <a:lnTo>
                  <a:pt x="162" y="74"/>
                </a:lnTo>
                <a:lnTo>
                  <a:pt x="165" y="102"/>
                </a:lnTo>
                <a:lnTo>
                  <a:pt x="143" y="117"/>
                </a:lnTo>
                <a:lnTo>
                  <a:pt x="145" y="145"/>
                </a:lnTo>
                <a:lnTo>
                  <a:pt x="132" y="155"/>
                </a:lnTo>
                <a:lnTo>
                  <a:pt x="130" y="153"/>
                </a:lnTo>
                <a:lnTo>
                  <a:pt x="118" y="149"/>
                </a:lnTo>
                <a:lnTo>
                  <a:pt x="100" y="132"/>
                </a:lnTo>
                <a:lnTo>
                  <a:pt x="82" y="123"/>
                </a:lnTo>
                <a:lnTo>
                  <a:pt x="62" y="101"/>
                </a:lnTo>
                <a:lnTo>
                  <a:pt x="58" y="89"/>
                </a:lnTo>
                <a:lnTo>
                  <a:pt x="50" y="80"/>
                </a:lnTo>
                <a:lnTo>
                  <a:pt x="40" y="73"/>
                </a:lnTo>
                <a:lnTo>
                  <a:pt x="29" y="73"/>
                </a:lnTo>
                <a:lnTo>
                  <a:pt x="15" y="66"/>
                </a:lnTo>
                <a:lnTo>
                  <a:pt x="6" y="61"/>
                </a:lnTo>
                <a:lnTo>
                  <a:pt x="0" y="55"/>
                </a:lnTo>
                <a:lnTo>
                  <a:pt x="0" y="49"/>
                </a:lnTo>
                <a:lnTo>
                  <a:pt x="3" y="42"/>
                </a:lnTo>
                <a:lnTo>
                  <a:pt x="10" y="35"/>
                </a:lnTo>
                <a:lnTo>
                  <a:pt x="16" y="28"/>
                </a:lnTo>
                <a:lnTo>
                  <a:pt x="16" y="25"/>
                </a:lnTo>
                <a:lnTo>
                  <a:pt x="60" y="0"/>
                </a:lnTo>
                <a:lnTo>
                  <a:pt x="63" y="29"/>
                </a:lnTo>
                <a:lnTo>
                  <a:pt x="88" y="40"/>
                </a:lnTo>
                <a:lnTo>
                  <a:pt x="90" y="68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61" name="SD" title="SD-AL">
            <a:extLst>
              <a:ext uri="{FF2B5EF4-FFF2-40B4-BE49-F238E27FC236}">
                <a16:creationId xmlns:a16="http://schemas.microsoft.com/office/drawing/2014/main" id="{AC7A7475-1CAA-0260-5B01-5F5F594AA07C}"/>
              </a:ext>
            </a:extLst>
          </p:cNvPr>
          <p:cNvSpPr>
            <a:spLocks/>
          </p:cNvSpPr>
          <p:nvPr/>
        </p:nvSpPr>
        <p:spPr bwMode="auto">
          <a:xfrm>
            <a:off x="3474196" y="3226969"/>
            <a:ext cx="144834" cy="96557"/>
          </a:xfrm>
          <a:custGeom>
            <a:avLst/>
            <a:gdLst>
              <a:gd name="T0" fmla="*/ 132 w 138"/>
              <a:gd name="T1" fmla="*/ 9 h 92"/>
              <a:gd name="T2" fmla="*/ 132 w 138"/>
              <a:gd name="T3" fmla="*/ 12 h 92"/>
              <a:gd name="T4" fmla="*/ 129 w 138"/>
              <a:gd name="T5" fmla="*/ 15 h 92"/>
              <a:gd name="T6" fmla="*/ 128 w 138"/>
              <a:gd name="T7" fmla="*/ 16 h 92"/>
              <a:gd name="T8" fmla="*/ 129 w 138"/>
              <a:gd name="T9" fmla="*/ 18 h 92"/>
              <a:gd name="T10" fmla="*/ 130 w 138"/>
              <a:gd name="T11" fmla="*/ 20 h 92"/>
              <a:gd name="T12" fmla="*/ 132 w 138"/>
              <a:gd name="T13" fmla="*/ 21 h 92"/>
              <a:gd name="T14" fmla="*/ 134 w 138"/>
              <a:gd name="T15" fmla="*/ 22 h 92"/>
              <a:gd name="T16" fmla="*/ 138 w 138"/>
              <a:gd name="T17" fmla="*/ 24 h 92"/>
              <a:gd name="T18" fmla="*/ 136 w 138"/>
              <a:gd name="T19" fmla="*/ 68 h 92"/>
              <a:gd name="T20" fmla="*/ 135 w 138"/>
              <a:gd name="T21" fmla="*/ 68 h 92"/>
              <a:gd name="T22" fmla="*/ 135 w 138"/>
              <a:gd name="T23" fmla="*/ 70 h 92"/>
              <a:gd name="T24" fmla="*/ 136 w 138"/>
              <a:gd name="T25" fmla="*/ 71 h 92"/>
              <a:gd name="T26" fmla="*/ 136 w 138"/>
              <a:gd name="T27" fmla="*/ 73 h 92"/>
              <a:gd name="T28" fmla="*/ 135 w 138"/>
              <a:gd name="T29" fmla="*/ 74 h 92"/>
              <a:gd name="T30" fmla="*/ 136 w 138"/>
              <a:gd name="T31" fmla="*/ 75 h 92"/>
              <a:gd name="T32" fmla="*/ 137 w 138"/>
              <a:gd name="T33" fmla="*/ 76 h 92"/>
              <a:gd name="T34" fmla="*/ 137 w 138"/>
              <a:gd name="T35" fmla="*/ 77 h 92"/>
              <a:gd name="T36" fmla="*/ 136 w 138"/>
              <a:gd name="T37" fmla="*/ 84 h 92"/>
              <a:gd name="T38" fmla="*/ 135 w 138"/>
              <a:gd name="T39" fmla="*/ 86 h 92"/>
              <a:gd name="T40" fmla="*/ 135 w 138"/>
              <a:gd name="T41" fmla="*/ 87 h 92"/>
              <a:gd name="T42" fmla="*/ 135 w 138"/>
              <a:gd name="T43" fmla="*/ 88 h 92"/>
              <a:gd name="T44" fmla="*/ 138 w 138"/>
              <a:gd name="T45" fmla="*/ 92 h 92"/>
              <a:gd name="T46" fmla="*/ 138 w 138"/>
              <a:gd name="T47" fmla="*/ 92 h 92"/>
              <a:gd name="T48" fmla="*/ 137 w 138"/>
              <a:gd name="T49" fmla="*/ 92 h 92"/>
              <a:gd name="T50" fmla="*/ 135 w 138"/>
              <a:gd name="T51" fmla="*/ 92 h 92"/>
              <a:gd name="T52" fmla="*/ 134 w 138"/>
              <a:gd name="T53" fmla="*/ 91 h 92"/>
              <a:gd name="T54" fmla="*/ 132 w 138"/>
              <a:gd name="T55" fmla="*/ 88 h 92"/>
              <a:gd name="T56" fmla="*/ 130 w 138"/>
              <a:gd name="T57" fmla="*/ 87 h 92"/>
              <a:gd name="T58" fmla="*/ 129 w 138"/>
              <a:gd name="T59" fmla="*/ 86 h 92"/>
              <a:gd name="T60" fmla="*/ 125 w 138"/>
              <a:gd name="T61" fmla="*/ 86 h 92"/>
              <a:gd name="T62" fmla="*/ 123 w 138"/>
              <a:gd name="T63" fmla="*/ 84 h 92"/>
              <a:gd name="T64" fmla="*/ 120 w 138"/>
              <a:gd name="T65" fmla="*/ 83 h 92"/>
              <a:gd name="T66" fmla="*/ 118 w 138"/>
              <a:gd name="T67" fmla="*/ 84 h 92"/>
              <a:gd name="T68" fmla="*/ 112 w 138"/>
              <a:gd name="T69" fmla="*/ 84 h 92"/>
              <a:gd name="T70" fmla="*/ 112 w 138"/>
              <a:gd name="T71" fmla="*/ 85 h 92"/>
              <a:gd name="T72" fmla="*/ 110 w 138"/>
              <a:gd name="T73" fmla="*/ 86 h 92"/>
              <a:gd name="T74" fmla="*/ 109 w 138"/>
              <a:gd name="T75" fmla="*/ 87 h 92"/>
              <a:gd name="T76" fmla="*/ 107 w 138"/>
              <a:gd name="T77" fmla="*/ 85 h 92"/>
              <a:gd name="T78" fmla="*/ 106 w 138"/>
              <a:gd name="T79" fmla="*/ 84 h 92"/>
              <a:gd name="T80" fmla="*/ 104 w 138"/>
              <a:gd name="T81" fmla="*/ 83 h 92"/>
              <a:gd name="T82" fmla="*/ 102 w 138"/>
              <a:gd name="T83" fmla="*/ 82 h 92"/>
              <a:gd name="T84" fmla="*/ 100 w 138"/>
              <a:gd name="T85" fmla="*/ 80 h 92"/>
              <a:gd name="T86" fmla="*/ 20 w 138"/>
              <a:gd name="T87" fmla="*/ 75 h 92"/>
              <a:gd name="T88" fmla="*/ 0 w 138"/>
              <a:gd name="T89" fmla="*/ 73 h 92"/>
              <a:gd name="T90" fmla="*/ 6 w 138"/>
              <a:gd name="T91" fmla="*/ 0 h 92"/>
              <a:gd name="T92" fmla="*/ 22 w 138"/>
              <a:gd name="T93" fmla="*/ 2 h 92"/>
              <a:gd name="T94" fmla="*/ 132 w 138"/>
              <a:gd name="T95" fmla="*/ 9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8" h="92">
                <a:moveTo>
                  <a:pt x="132" y="9"/>
                </a:moveTo>
                <a:lnTo>
                  <a:pt x="132" y="12"/>
                </a:lnTo>
                <a:lnTo>
                  <a:pt x="129" y="15"/>
                </a:lnTo>
                <a:lnTo>
                  <a:pt x="128" y="16"/>
                </a:lnTo>
                <a:lnTo>
                  <a:pt x="129" y="18"/>
                </a:lnTo>
                <a:lnTo>
                  <a:pt x="130" y="20"/>
                </a:lnTo>
                <a:lnTo>
                  <a:pt x="132" y="21"/>
                </a:lnTo>
                <a:lnTo>
                  <a:pt x="134" y="22"/>
                </a:lnTo>
                <a:lnTo>
                  <a:pt x="138" y="24"/>
                </a:lnTo>
                <a:lnTo>
                  <a:pt x="136" y="68"/>
                </a:lnTo>
                <a:lnTo>
                  <a:pt x="135" y="68"/>
                </a:lnTo>
                <a:lnTo>
                  <a:pt x="135" y="70"/>
                </a:lnTo>
                <a:lnTo>
                  <a:pt x="136" y="71"/>
                </a:lnTo>
                <a:lnTo>
                  <a:pt x="136" y="73"/>
                </a:lnTo>
                <a:lnTo>
                  <a:pt x="135" y="74"/>
                </a:lnTo>
                <a:lnTo>
                  <a:pt x="136" y="75"/>
                </a:lnTo>
                <a:lnTo>
                  <a:pt x="137" y="76"/>
                </a:lnTo>
                <a:lnTo>
                  <a:pt x="137" y="77"/>
                </a:lnTo>
                <a:lnTo>
                  <a:pt x="136" y="84"/>
                </a:lnTo>
                <a:lnTo>
                  <a:pt x="135" y="86"/>
                </a:lnTo>
                <a:lnTo>
                  <a:pt x="135" y="87"/>
                </a:lnTo>
                <a:lnTo>
                  <a:pt x="135" y="88"/>
                </a:lnTo>
                <a:lnTo>
                  <a:pt x="138" y="92"/>
                </a:lnTo>
                <a:lnTo>
                  <a:pt x="138" y="92"/>
                </a:lnTo>
                <a:lnTo>
                  <a:pt x="137" y="92"/>
                </a:lnTo>
                <a:lnTo>
                  <a:pt x="135" y="92"/>
                </a:lnTo>
                <a:lnTo>
                  <a:pt x="134" y="91"/>
                </a:lnTo>
                <a:lnTo>
                  <a:pt x="132" y="88"/>
                </a:lnTo>
                <a:lnTo>
                  <a:pt x="130" y="87"/>
                </a:lnTo>
                <a:lnTo>
                  <a:pt x="129" y="86"/>
                </a:lnTo>
                <a:lnTo>
                  <a:pt x="125" y="86"/>
                </a:lnTo>
                <a:lnTo>
                  <a:pt x="123" y="84"/>
                </a:lnTo>
                <a:lnTo>
                  <a:pt x="120" y="83"/>
                </a:lnTo>
                <a:lnTo>
                  <a:pt x="118" y="84"/>
                </a:lnTo>
                <a:lnTo>
                  <a:pt x="112" y="84"/>
                </a:lnTo>
                <a:lnTo>
                  <a:pt x="112" y="85"/>
                </a:lnTo>
                <a:lnTo>
                  <a:pt x="110" y="86"/>
                </a:lnTo>
                <a:lnTo>
                  <a:pt x="109" y="87"/>
                </a:lnTo>
                <a:lnTo>
                  <a:pt x="107" y="85"/>
                </a:lnTo>
                <a:lnTo>
                  <a:pt x="106" y="84"/>
                </a:lnTo>
                <a:lnTo>
                  <a:pt x="104" y="83"/>
                </a:lnTo>
                <a:lnTo>
                  <a:pt x="102" y="82"/>
                </a:lnTo>
                <a:lnTo>
                  <a:pt x="100" y="80"/>
                </a:lnTo>
                <a:lnTo>
                  <a:pt x="20" y="75"/>
                </a:lnTo>
                <a:lnTo>
                  <a:pt x="0" y="73"/>
                </a:lnTo>
                <a:lnTo>
                  <a:pt x="6" y="0"/>
                </a:lnTo>
                <a:lnTo>
                  <a:pt x="22" y="2"/>
                </a:lnTo>
                <a:lnTo>
                  <a:pt x="132" y="9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62" name="Freeform 1170" title="TN-9">
            <a:extLst>
              <a:ext uri="{FF2B5EF4-FFF2-40B4-BE49-F238E27FC236}">
                <a16:creationId xmlns:a16="http://schemas.microsoft.com/office/drawing/2014/main" id="{E13BB5A1-129A-0EAC-5E7F-8E73BD208218}"/>
              </a:ext>
            </a:extLst>
          </p:cNvPr>
          <p:cNvSpPr>
            <a:spLocks/>
          </p:cNvSpPr>
          <p:nvPr/>
        </p:nvSpPr>
        <p:spPr bwMode="auto">
          <a:xfrm>
            <a:off x="5037986" y="4246057"/>
            <a:ext cx="178419" cy="153231"/>
          </a:xfrm>
          <a:custGeom>
            <a:avLst/>
            <a:gdLst>
              <a:gd name="T0" fmla="*/ 170 w 170"/>
              <a:gd name="T1" fmla="*/ 0 h 146"/>
              <a:gd name="T2" fmla="*/ 169 w 170"/>
              <a:gd name="T3" fmla="*/ 5 h 146"/>
              <a:gd name="T4" fmla="*/ 169 w 170"/>
              <a:gd name="T5" fmla="*/ 14 h 146"/>
              <a:gd name="T6" fmla="*/ 166 w 170"/>
              <a:gd name="T7" fmla="*/ 22 h 146"/>
              <a:gd name="T8" fmla="*/ 161 w 170"/>
              <a:gd name="T9" fmla="*/ 26 h 146"/>
              <a:gd name="T10" fmla="*/ 159 w 170"/>
              <a:gd name="T11" fmla="*/ 28 h 146"/>
              <a:gd name="T12" fmla="*/ 152 w 170"/>
              <a:gd name="T13" fmla="*/ 39 h 146"/>
              <a:gd name="T14" fmla="*/ 150 w 170"/>
              <a:gd name="T15" fmla="*/ 47 h 146"/>
              <a:gd name="T16" fmla="*/ 147 w 170"/>
              <a:gd name="T17" fmla="*/ 51 h 146"/>
              <a:gd name="T18" fmla="*/ 143 w 170"/>
              <a:gd name="T19" fmla="*/ 50 h 146"/>
              <a:gd name="T20" fmla="*/ 135 w 170"/>
              <a:gd name="T21" fmla="*/ 49 h 146"/>
              <a:gd name="T22" fmla="*/ 127 w 170"/>
              <a:gd name="T23" fmla="*/ 55 h 146"/>
              <a:gd name="T24" fmla="*/ 119 w 170"/>
              <a:gd name="T25" fmla="*/ 59 h 146"/>
              <a:gd name="T26" fmla="*/ 116 w 170"/>
              <a:gd name="T27" fmla="*/ 69 h 146"/>
              <a:gd name="T28" fmla="*/ 113 w 170"/>
              <a:gd name="T29" fmla="*/ 73 h 146"/>
              <a:gd name="T30" fmla="*/ 108 w 170"/>
              <a:gd name="T31" fmla="*/ 72 h 146"/>
              <a:gd name="T32" fmla="*/ 104 w 170"/>
              <a:gd name="T33" fmla="*/ 67 h 146"/>
              <a:gd name="T34" fmla="*/ 98 w 170"/>
              <a:gd name="T35" fmla="*/ 71 h 146"/>
              <a:gd name="T36" fmla="*/ 94 w 170"/>
              <a:gd name="T37" fmla="*/ 75 h 146"/>
              <a:gd name="T38" fmla="*/ 90 w 170"/>
              <a:gd name="T39" fmla="*/ 80 h 146"/>
              <a:gd name="T40" fmla="*/ 86 w 170"/>
              <a:gd name="T41" fmla="*/ 82 h 146"/>
              <a:gd name="T42" fmla="*/ 83 w 170"/>
              <a:gd name="T43" fmla="*/ 94 h 146"/>
              <a:gd name="T44" fmla="*/ 79 w 170"/>
              <a:gd name="T45" fmla="*/ 98 h 146"/>
              <a:gd name="T46" fmla="*/ 73 w 170"/>
              <a:gd name="T47" fmla="*/ 101 h 146"/>
              <a:gd name="T48" fmla="*/ 66 w 170"/>
              <a:gd name="T49" fmla="*/ 105 h 146"/>
              <a:gd name="T50" fmla="*/ 55 w 170"/>
              <a:gd name="T51" fmla="*/ 115 h 146"/>
              <a:gd name="T52" fmla="*/ 47 w 170"/>
              <a:gd name="T53" fmla="*/ 123 h 146"/>
              <a:gd name="T54" fmla="*/ 39 w 170"/>
              <a:gd name="T55" fmla="*/ 128 h 146"/>
              <a:gd name="T56" fmla="*/ 20 w 170"/>
              <a:gd name="T57" fmla="*/ 133 h 146"/>
              <a:gd name="T58" fmla="*/ 11 w 170"/>
              <a:gd name="T59" fmla="*/ 138 h 146"/>
              <a:gd name="T60" fmla="*/ 4 w 170"/>
              <a:gd name="T61" fmla="*/ 146 h 146"/>
              <a:gd name="T62" fmla="*/ 0 w 170"/>
              <a:gd name="T63" fmla="*/ 119 h 146"/>
              <a:gd name="T64" fmla="*/ 22 w 170"/>
              <a:gd name="T65" fmla="*/ 102 h 146"/>
              <a:gd name="T66" fmla="*/ 19 w 170"/>
              <a:gd name="T67" fmla="*/ 75 h 146"/>
              <a:gd name="T68" fmla="*/ 41 w 170"/>
              <a:gd name="T69" fmla="*/ 58 h 146"/>
              <a:gd name="T70" fmla="*/ 37 w 170"/>
              <a:gd name="T71" fmla="*/ 31 h 146"/>
              <a:gd name="T72" fmla="*/ 51 w 170"/>
              <a:gd name="T73" fmla="*/ 21 h 146"/>
              <a:gd name="T74" fmla="*/ 170 w 170"/>
              <a:gd name="T75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0" h="146">
                <a:moveTo>
                  <a:pt x="170" y="0"/>
                </a:moveTo>
                <a:lnTo>
                  <a:pt x="169" y="5"/>
                </a:lnTo>
                <a:lnTo>
                  <a:pt x="169" y="14"/>
                </a:lnTo>
                <a:lnTo>
                  <a:pt x="166" y="22"/>
                </a:lnTo>
                <a:lnTo>
                  <a:pt x="161" y="26"/>
                </a:lnTo>
                <a:lnTo>
                  <a:pt x="159" y="28"/>
                </a:lnTo>
                <a:lnTo>
                  <a:pt x="152" y="39"/>
                </a:lnTo>
                <a:lnTo>
                  <a:pt x="150" y="47"/>
                </a:lnTo>
                <a:lnTo>
                  <a:pt x="147" y="51"/>
                </a:lnTo>
                <a:lnTo>
                  <a:pt x="143" y="50"/>
                </a:lnTo>
                <a:lnTo>
                  <a:pt x="135" y="49"/>
                </a:lnTo>
                <a:lnTo>
                  <a:pt x="127" y="55"/>
                </a:lnTo>
                <a:lnTo>
                  <a:pt x="119" y="59"/>
                </a:lnTo>
                <a:lnTo>
                  <a:pt x="116" y="69"/>
                </a:lnTo>
                <a:lnTo>
                  <a:pt x="113" y="73"/>
                </a:lnTo>
                <a:lnTo>
                  <a:pt x="108" y="72"/>
                </a:lnTo>
                <a:lnTo>
                  <a:pt x="104" y="67"/>
                </a:lnTo>
                <a:lnTo>
                  <a:pt x="98" y="71"/>
                </a:lnTo>
                <a:lnTo>
                  <a:pt x="94" y="75"/>
                </a:lnTo>
                <a:lnTo>
                  <a:pt x="90" y="80"/>
                </a:lnTo>
                <a:lnTo>
                  <a:pt x="86" y="82"/>
                </a:lnTo>
                <a:lnTo>
                  <a:pt x="83" y="94"/>
                </a:lnTo>
                <a:lnTo>
                  <a:pt x="79" y="98"/>
                </a:lnTo>
                <a:lnTo>
                  <a:pt x="73" y="101"/>
                </a:lnTo>
                <a:lnTo>
                  <a:pt x="66" y="105"/>
                </a:lnTo>
                <a:lnTo>
                  <a:pt x="55" y="115"/>
                </a:lnTo>
                <a:lnTo>
                  <a:pt x="47" y="123"/>
                </a:lnTo>
                <a:lnTo>
                  <a:pt x="39" y="128"/>
                </a:lnTo>
                <a:lnTo>
                  <a:pt x="20" y="133"/>
                </a:lnTo>
                <a:lnTo>
                  <a:pt x="11" y="138"/>
                </a:lnTo>
                <a:lnTo>
                  <a:pt x="4" y="146"/>
                </a:lnTo>
                <a:lnTo>
                  <a:pt x="0" y="119"/>
                </a:lnTo>
                <a:lnTo>
                  <a:pt x="22" y="102"/>
                </a:lnTo>
                <a:lnTo>
                  <a:pt x="19" y="75"/>
                </a:lnTo>
                <a:lnTo>
                  <a:pt x="41" y="58"/>
                </a:lnTo>
                <a:lnTo>
                  <a:pt x="37" y="31"/>
                </a:lnTo>
                <a:lnTo>
                  <a:pt x="51" y="21"/>
                </a:lnTo>
                <a:lnTo>
                  <a:pt x="170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63" name="Freeform 1171" title="TN-8">
            <a:extLst>
              <a:ext uri="{FF2B5EF4-FFF2-40B4-BE49-F238E27FC236}">
                <a16:creationId xmlns:a16="http://schemas.microsoft.com/office/drawing/2014/main" id="{51E63E3B-2133-05E5-3DBD-1BA42037CF7B}"/>
              </a:ext>
            </a:extLst>
          </p:cNvPr>
          <p:cNvSpPr>
            <a:spLocks/>
          </p:cNvSpPr>
          <p:nvPr/>
        </p:nvSpPr>
        <p:spPr bwMode="auto">
          <a:xfrm>
            <a:off x="4920441" y="4268095"/>
            <a:ext cx="171073" cy="108101"/>
          </a:xfrm>
          <a:custGeom>
            <a:avLst/>
            <a:gdLst>
              <a:gd name="T0" fmla="*/ 0 w 163"/>
              <a:gd name="T1" fmla="*/ 23 h 103"/>
              <a:gd name="T2" fmla="*/ 87 w 163"/>
              <a:gd name="T3" fmla="*/ 12 h 103"/>
              <a:gd name="T4" fmla="*/ 163 w 163"/>
              <a:gd name="T5" fmla="*/ 0 h 103"/>
              <a:gd name="T6" fmla="*/ 149 w 163"/>
              <a:gd name="T7" fmla="*/ 10 h 103"/>
              <a:gd name="T8" fmla="*/ 153 w 163"/>
              <a:gd name="T9" fmla="*/ 37 h 103"/>
              <a:gd name="T10" fmla="*/ 131 w 163"/>
              <a:gd name="T11" fmla="*/ 54 h 103"/>
              <a:gd name="T12" fmla="*/ 134 w 163"/>
              <a:gd name="T13" fmla="*/ 81 h 103"/>
              <a:gd name="T14" fmla="*/ 112 w 163"/>
              <a:gd name="T15" fmla="*/ 98 h 103"/>
              <a:gd name="T16" fmla="*/ 87 w 163"/>
              <a:gd name="T17" fmla="*/ 87 h 103"/>
              <a:gd name="T18" fmla="*/ 65 w 163"/>
              <a:gd name="T19" fmla="*/ 103 h 103"/>
              <a:gd name="T20" fmla="*/ 40 w 163"/>
              <a:gd name="T21" fmla="*/ 92 h 103"/>
              <a:gd name="T22" fmla="*/ 37 w 163"/>
              <a:gd name="T23" fmla="*/ 65 h 103"/>
              <a:gd name="T24" fmla="*/ 12 w 163"/>
              <a:gd name="T25" fmla="*/ 54 h 103"/>
              <a:gd name="T26" fmla="*/ 8 w 163"/>
              <a:gd name="T27" fmla="*/ 27 h 103"/>
              <a:gd name="T28" fmla="*/ 0 w 163"/>
              <a:gd name="T29" fmla="*/ 23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3" h="103">
                <a:moveTo>
                  <a:pt x="0" y="23"/>
                </a:moveTo>
                <a:lnTo>
                  <a:pt x="87" y="12"/>
                </a:lnTo>
                <a:lnTo>
                  <a:pt x="163" y="0"/>
                </a:lnTo>
                <a:lnTo>
                  <a:pt x="149" y="10"/>
                </a:lnTo>
                <a:lnTo>
                  <a:pt x="153" y="37"/>
                </a:lnTo>
                <a:lnTo>
                  <a:pt x="131" y="54"/>
                </a:lnTo>
                <a:lnTo>
                  <a:pt x="134" y="81"/>
                </a:lnTo>
                <a:lnTo>
                  <a:pt x="112" y="98"/>
                </a:lnTo>
                <a:lnTo>
                  <a:pt x="87" y="87"/>
                </a:lnTo>
                <a:lnTo>
                  <a:pt x="65" y="103"/>
                </a:lnTo>
                <a:lnTo>
                  <a:pt x="40" y="92"/>
                </a:lnTo>
                <a:lnTo>
                  <a:pt x="37" y="65"/>
                </a:lnTo>
                <a:lnTo>
                  <a:pt x="12" y="54"/>
                </a:lnTo>
                <a:lnTo>
                  <a:pt x="8" y="27"/>
                </a:lnTo>
                <a:lnTo>
                  <a:pt x="0" y="23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64" name="Freeform 1172" title="TN-7">
            <a:extLst>
              <a:ext uri="{FF2B5EF4-FFF2-40B4-BE49-F238E27FC236}">
                <a16:creationId xmlns:a16="http://schemas.microsoft.com/office/drawing/2014/main" id="{B708298A-05BB-DD5C-D60F-1A1B2E5E3AC1}"/>
              </a:ext>
            </a:extLst>
          </p:cNvPr>
          <p:cNvSpPr>
            <a:spLocks/>
          </p:cNvSpPr>
          <p:nvPr/>
        </p:nvSpPr>
        <p:spPr bwMode="auto">
          <a:xfrm>
            <a:off x="4890007" y="4359403"/>
            <a:ext cx="152182" cy="109151"/>
          </a:xfrm>
          <a:custGeom>
            <a:avLst/>
            <a:gdLst>
              <a:gd name="T0" fmla="*/ 22 w 145"/>
              <a:gd name="T1" fmla="*/ 11 h 104"/>
              <a:gd name="T2" fmla="*/ 47 w 145"/>
              <a:gd name="T3" fmla="*/ 22 h 104"/>
              <a:gd name="T4" fmla="*/ 69 w 145"/>
              <a:gd name="T5" fmla="*/ 5 h 104"/>
              <a:gd name="T6" fmla="*/ 94 w 145"/>
              <a:gd name="T7" fmla="*/ 16 h 104"/>
              <a:gd name="T8" fmla="*/ 116 w 145"/>
              <a:gd name="T9" fmla="*/ 0 h 104"/>
              <a:gd name="T10" fmla="*/ 141 w 145"/>
              <a:gd name="T11" fmla="*/ 11 h 104"/>
              <a:gd name="T12" fmla="*/ 145 w 145"/>
              <a:gd name="T13" fmla="*/ 38 h 104"/>
              <a:gd name="T14" fmla="*/ 145 w 145"/>
              <a:gd name="T15" fmla="*/ 46 h 104"/>
              <a:gd name="T16" fmla="*/ 143 w 145"/>
              <a:gd name="T17" fmla="*/ 53 h 104"/>
              <a:gd name="T18" fmla="*/ 140 w 145"/>
              <a:gd name="T19" fmla="*/ 57 h 104"/>
              <a:gd name="T20" fmla="*/ 139 w 145"/>
              <a:gd name="T21" fmla="*/ 58 h 104"/>
              <a:gd name="T22" fmla="*/ 133 w 145"/>
              <a:gd name="T23" fmla="*/ 57 h 104"/>
              <a:gd name="T24" fmla="*/ 127 w 145"/>
              <a:gd name="T25" fmla="*/ 60 h 104"/>
              <a:gd name="T26" fmla="*/ 126 w 145"/>
              <a:gd name="T27" fmla="*/ 65 h 104"/>
              <a:gd name="T28" fmla="*/ 126 w 145"/>
              <a:gd name="T29" fmla="*/ 87 h 104"/>
              <a:gd name="T30" fmla="*/ 17 w 145"/>
              <a:gd name="T31" fmla="*/ 104 h 104"/>
              <a:gd name="T32" fmla="*/ 32 w 145"/>
              <a:gd name="T33" fmla="*/ 93 h 104"/>
              <a:gd name="T34" fmla="*/ 29 w 145"/>
              <a:gd name="T35" fmla="*/ 66 h 104"/>
              <a:gd name="T36" fmla="*/ 3 w 145"/>
              <a:gd name="T37" fmla="*/ 55 h 104"/>
              <a:gd name="T38" fmla="*/ 0 w 145"/>
              <a:gd name="T39" fmla="*/ 27 h 104"/>
              <a:gd name="T40" fmla="*/ 22 w 145"/>
              <a:gd name="T41" fmla="*/ 11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5" h="104">
                <a:moveTo>
                  <a:pt x="22" y="11"/>
                </a:moveTo>
                <a:lnTo>
                  <a:pt x="47" y="22"/>
                </a:lnTo>
                <a:lnTo>
                  <a:pt x="69" y="5"/>
                </a:lnTo>
                <a:lnTo>
                  <a:pt x="94" y="16"/>
                </a:lnTo>
                <a:lnTo>
                  <a:pt x="116" y="0"/>
                </a:lnTo>
                <a:lnTo>
                  <a:pt x="141" y="11"/>
                </a:lnTo>
                <a:lnTo>
                  <a:pt x="145" y="38"/>
                </a:lnTo>
                <a:lnTo>
                  <a:pt x="145" y="46"/>
                </a:lnTo>
                <a:lnTo>
                  <a:pt x="143" y="53"/>
                </a:lnTo>
                <a:lnTo>
                  <a:pt x="140" y="57"/>
                </a:lnTo>
                <a:lnTo>
                  <a:pt x="139" y="58"/>
                </a:lnTo>
                <a:lnTo>
                  <a:pt x="133" y="57"/>
                </a:lnTo>
                <a:lnTo>
                  <a:pt x="127" y="60"/>
                </a:lnTo>
                <a:lnTo>
                  <a:pt x="126" y="65"/>
                </a:lnTo>
                <a:lnTo>
                  <a:pt x="126" y="87"/>
                </a:lnTo>
                <a:lnTo>
                  <a:pt x="17" y="104"/>
                </a:lnTo>
                <a:lnTo>
                  <a:pt x="32" y="93"/>
                </a:lnTo>
                <a:lnTo>
                  <a:pt x="29" y="66"/>
                </a:lnTo>
                <a:lnTo>
                  <a:pt x="3" y="55"/>
                </a:lnTo>
                <a:lnTo>
                  <a:pt x="0" y="27"/>
                </a:lnTo>
                <a:lnTo>
                  <a:pt x="22" y="11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65" name="Freeform 1173" title="TN-6">
            <a:extLst>
              <a:ext uri="{FF2B5EF4-FFF2-40B4-BE49-F238E27FC236}">
                <a16:creationId xmlns:a16="http://schemas.microsoft.com/office/drawing/2014/main" id="{CB333A4C-E5DC-73C0-3916-42A86023B4C8}"/>
              </a:ext>
            </a:extLst>
          </p:cNvPr>
          <p:cNvSpPr>
            <a:spLocks/>
          </p:cNvSpPr>
          <p:nvPr/>
        </p:nvSpPr>
        <p:spPr bwMode="auto">
          <a:xfrm>
            <a:off x="4761965" y="4377245"/>
            <a:ext cx="161627" cy="107051"/>
          </a:xfrm>
          <a:custGeom>
            <a:avLst/>
            <a:gdLst>
              <a:gd name="T0" fmla="*/ 50 w 154"/>
              <a:gd name="T1" fmla="*/ 5 h 102"/>
              <a:gd name="T2" fmla="*/ 75 w 154"/>
              <a:gd name="T3" fmla="*/ 16 h 102"/>
              <a:gd name="T4" fmla="*/ 97 w 154"/>
              <a:gd name="T5" fmla="*/ 0 h 102"/>
              <a:gd name="T6" fmla="*/ 122 w 154"/>
              <a:gd name="T7" fmla="*/ 10 h 102"/>
              <a:gd name="T8" fmla="*/ 125 w 154"/>
              <a:gd name="T9" fmla="*/ 38 h 102"/>
              <a:gd name="T10" fmla="*/ 151 w 154"/>
              <a:gd name="T11" fmla="*/ 49 h 102"/>
              <a:gd name="T12" fmla="*/ 154 w 154"/>
              <a:gd name="T13" fmla="*/ 76 h 102"/>
              <a:gd name="T14" fmla="*/ 139 w 154"/>
              <a:gd name="T15" fmla="*/ 87 h 102"/>
              <a:gd name="T16" fmla="*/ 0 w 154"/>
              <a:gd name="T17" fmla="*/ 102 h 102"/>
              <a:gd name="T18" fmla="*/ 13 w 154"/>
              <a:gd name="T19" fmla="*/ 93 h 102"/>
              <a:gd name="T20" fmla="*/ 10 w 154"/>
              <a:gd name="T21" fmla="*/ 66 h 102"/>
              <a:gd name="T22" fmla="*/ 32 w 154"/>
              <a:gd name="T23" fmla="*/ 49 h 102"/>
              <a:gd name="T24" fmla="*/ 28 w 154"/>
              <a:gd name="T25" fmla="*/ 22 h 102"/>
              <a:gd name="T26" fmla="*/ 50 w 154"/>
              <a:gd name="T27" fmla="*/ 5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4" h="102">
                <a:moveTo>
                  <a:pt x="50" y="5"/>
                </a:moveTo>
                <a:lnTo>
                  <a:pt x="75" y="16"/>
                </a:lnTo>
                <a:lnTo>
                  <a:pt x="97" y="0"/>
                </a:lnTo>
                <a:lnTo>
                  <a:pt x="122" y="10"/>
                </a:lnTo>
                <a:lnTo>
                  <a:pt x="125" y="38"/>
                </a:lnTo>
                <a:lnTo>
                  <a:pt x="151" y="49"/>
                </a:lnTo>
                <a:lnTo>
                  <a:pt x="154" y="76"/>
                </a:lnTo>
                <a:lnTo>
                  <a:pt x="139" y="87"/>
                </a:lnTo>
                <a:lnTo>
                  <a:pt x="0" y="102"/>
                </a:lnTo>
                <a:lnTo>
                  <a:pt x="13" y="93"/>
                </a:lnTo>
                <a:lnTo>
                  <a:pt x="10" y="66"/>
                </a:lnTo>
                <a:lnTo>
                  <a:pt x="32" y="49"/>
                </a:lnTo>
                <a:lnTo>
                  <a:pt x="28" y="22"/>
                </a:lnTo>
                <a:lnTo>
                  <a:pt x="50" y="5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66" name="Freeform 1175" title="TN-5">
            <a:extLst>
              <a:ext uri="{FF2B5EF4-FFF2-40B4-BE49-F238E27FC236}">
                <a16:creationId xmlns:a16="http://schemas.microsoft.com/office/drawing/2014/main" id="{179545D3-4B2B-0E0C-D22C-270AD505EE98}"/>
              </a:ext>
            </a:extLst>
          </p:cNvPr>
          <p:cNvSpPr>
            <a:spLocks/>
          </p:cNvSpPr>
          <p:nvPr/>
        </p:nvSpPr>
        <p:spPr bwMode="auto">
          <a:xfrm>
            <a:off x="4811293" y="4292232"/>
            <a:ext cx="151131" cy="101804"/>
          </a:xfrm>
          <a:custGeom>
            <a:avLst/>
            <a:gdLst>
              <a:gd name="T0" fmla="*/ 9 w 144"/>
              <a:gd name="T1" fmla="*/ 11 h 97"/>
              <a:gd name="T2" fmla="*/ 104 w 144"/>
              <a:gd name="T3" fmla="*/ 0 h 97"/>
              <a:gd name="T4" fmla="*/ 112 w 144"/>
              <a:gd name="T5" fmla="*/ 4 h 97"/>
              <a:gd name="T6" fmla="*/ 116 w 144"/>
              <a:gd name="T7" fmla="*/ 31 h 97"/>
              <a:gd name="T8" fmla="*/ 141 w 144"/>
              <a:gd name="T9" fmla="*/ 42 h 97"/>
              <a:gd name="T10" fmla="*/ 144 w 144"/>
              <a:gd name="T11" fmla="*/ 69 h 97"/>
              <a:gd name="T12" fmla="*/ 122 w 144"/>
              <a:gd name="T13" fmla="*/ 86 h 97"/>
              <a:gd name="T14" fmla="*/ 97 w 144"/>
              <a:gd name="T15" fmla="*/ 75 h 97"/>
              <a:gd name="T16" fmla="*/ 75 w 144"/>
              <a:gd name="T17" fmla="*/ 91 h 97"/>
              <a:gd name="T18" fmla="*/ 50 w 144"/>
              <a:gd name="T19" fmla="*/ 81 h 97"/>
              <a:gd name="T20" fmla="*/ 28 w 144"/>
              <a:gd name="T21" fmla="*/ 97 h 97"/>
              <a:gd name="T22" fmla="*/ 3 w 144"/>
              <a:gd name="T23" fmla="*/ 86 h 97"/>
              <a:gd name="T24" fmla="*/ 0 w 144"/>
              <a:gd name="T25" fmla="*/ 59 h 97"/>
              <a:gd name="T26" fmla="*/ 22 w 144"/>
              <a:gd name="T27" fmla="*/ 43 h 97"/>
              <a:gd name="T28" fmla="*/ 18 w 144"/>
              <a:gd name="T29" fmla="*/ 16 h 97"/>
              <a:gd name="T30" fmla="*/ 9 w 144"/>
              <a:gd name="T31" fmla="*/ 11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4" h="97">
                <a:moveTo>
                  <a:pt x="9" y="11"/>
                </a:moveTo>
                <a:lnTo>
                  <a:pt x="104" y="0"/>
                </a:lnTo>
                <a:lnTo>
                  <a:pt x="112" y="4"/>
                </a:lnTo>
                <a:lnTo>
                  <a:pt x="116" y="31"/>
                </a:lnTo>
                <a:lnTo>
                  <a:pt x="141" y="42"/>
                </a:lnTo>
                <a:lnTo>
                  <a:pt x="144" y="69"/>
                </a:lnTo>
                <a:lnTo>
                  <a:pt x="122" y="86"/>
                </a:lnTo>
                <a:lnTo>
                  <a:pt x="97" y="75"/>
                </a:lnTo>
                <a:lnTo>
                  <a:pt x="75" y="91"/>
                </a:lnTo>
                <a:lnTo>
                  <a:pt x="50" y="81"/>
                </a:lnTo>
                <a:lnTo>
                  <a:pt x="28" y="97"/>
                </a:lnTo>
                <a:lnTo>
                  <a:pt x="3" y="86"/>
                </a:lnTo>
                <a:lnTo>
                  <a:pt x="0" y="59"/>
                </a:lnTo>
                <a:lnTo>
                  <a:pt x="22" y="43"/>
                </a:lnTo>
                <a:lnTo>
                  <a:pt x="18" y="16"/>
                </a:lnTo>
                <a:lnTo>
                  <a:pt x="9" y="11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67" name="Freeform 1174" title="TN-4">
            <a:extLst>
              <a:ext uri="{FF2B5EF4-FFF2-40B4-BE49-F238E27FC236}">
                <a16:creationId xmlns:a16="http://schemas.microsoft.com/office/drawing/2014/main" id="{B972193E-0B47-4E5E-0E6B-C6E36000C785}"/>
              </a:ext>
            </a:extLst>
          </p:cNvPr>
          <p:cNvSpPr>
            <a:spLocks/>
          </p:cNvSpPr>
          <p:nvPr/>
        </p:nvSpPr>
        <p:spPr bwMode="auto">
          <a:xfrm>
            <a:off x="4684300" y="4303778"/>
            <a:ext cx="150082" cy="101804"/>
          </a:xfrm>
          <a:custGeom>
            <a:avLst/>
            <a:gdLst>
              <a:gd name="T0" fmla="*/ 1 w 143"/>
              <a:gd name="T1" fmla="*/ 14 h 97"/>
              <a:gd name="T2" fmla="*/ 130 w 143"/>
              <a:gd name="T3" fmla="*/ 0 h 97"/>
              <a:gd name="T4" fmla="*/ 139 w 143"/>
              <a:gd name="T5" fmla="*/ 5 h 97"/>
              <a:gd name="T6" fmla="*/ 143 w 143"/>
              <a:gd name="T7" fmla="*/ 32 h 97"/>
              <a:gd name="T8" fmla="*/ 121 w 143"/>
              <a:gd name="T9" fmla="*/ 48 h 97"/>
              <a:gd name="T10" fmla="*/ 124 w 143"/>
              <a:gd name="T11" fmla="*/ 75 h 97"/>
              <a:gd name="T12" fmla="*/ 102 w 143"/>
              <a:gd name="T13" fmla="*/ 92 h 97"/>
              <a:gd name="T14" fmla="*/ 77 w 143"/>
              <a:gd name="T15" fmla="*/ 81 h 97"/>
              <a:gd name="T16" fmla="*/ 55 w 143"/>
              <a:gd name="T17" fmla="*/ 97 h 97"/>
              <a:gd name="T18" fmla="*/ 30 w 143"/>
              <a:gd name="T19" fmla="*/ 87 h 97"/>
              <a:gd name="T20" fmla="*/ 27 w 143"/>
              <a:gd name="T21" fmla="*/ 60 h 97"/>
              <a:gd name="T22" fmla="*/ 2 w 143"/>
              <a:gd name="T23" fmla="*/ 49 h 97"/>
              <a:gd name="T24" fmla="*/ 0 w 143"/>
              <a:gd name="T25" fmla="*/ 33 h 97"/>
              <a:gd name="T26" fmla="*/ 5 w 143"/>
              <a:gd name="T27" fmla="*/ 32 h 97"/>
              <a:gd name="T28" fmla="*/ 1 w 143"/>
              <a:gd name="T29" fmla="*/ 14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3" h="97">
                <a:moveTo>
                  <a:pt x="1" y="14"/>
                </a:moveTo>
                <a:lnTo>
                  <a:pt x="130" y="0"/>
                </a:lnTo>
                <a:lnTo>
                  <a:pt x="139" y="5"/>
                </a:lnTo>
                <a:lnTo>
                  <a:pt x="143" y="32"/>
                </a:lnTo>
                <a:lnTo>
                  <a:pt x="121" y="48"/>
                </a:lnTo>
                <a:lnTo>
                  <a:pt x="124" y="75"/>
                </a:lnTo>
                <a:lnTo>
                  <a:pt x="102" y="92"/>
                </a:lnTo>
                <a:lnTo>
                  <a:pt x="77" y="81"/>
                </a:lnTo>
                <a:lnTo>
                  <a:pt x="55" y="97"/>
                </a:lnTo>
                <a:lnTo>
                  <a:pt x="30" y="87"/>
                </a:lnTo>
                <a:lnTo>
                  <a:pt x="27" y="60"/>
                </a:lnTo>
                <a:lnTo>
                  <a:pt x="2" y="49"/>
                </a:lnTo>
                <a:lnTo>
                  <a:pt x="0" y="33"/>
                </a:lnTo>
                <a:lnTo>
                  <a:pt x="5" y="32"/>
                </a:lnTo>
                <a:lnTo>
                  <a:pt x="1" y="14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68" name="Freeform 1176" title="TN-3">
            <a:extLst>
              <a:ext uri="{FF2B5EF4-FFF2-40B4-BE49-F238E27FC236}">
                <a16:creationId xmlns:a16="http://schemas.microsoft.com/office/drawing/2014/main" id="{C8D7F43D-13DE-1D13-7B98-25D03E743635}"/>
              </a:ext>
            </a:extLst>
          </p:cNvPr>
          <p:cNvSpPr>
            <a:spLocks/>
          </p:cNvSpPr>
          <p:nvPr/>
        </p:nvSpPr>
        <p:spPr bwMode="auto">
          <a:xfrm>
            <a:off x="4643369" y="4388787"/>
            <a:ext cx="152182" cy="106003"/>
          </a:xfrm>
          <a:custGeom>
            <a:avLst/>
            <a:gdLst>
              <a:gd name="T0" fmla="*/ 22 w 145"/>
              <a:gd name="T1" fmla="*/ 11 h 101"/>
              <a:gd name="T2" fmla="*/ 47 w 145"/>
              <a:gd name="T3" fmla="*/ 22 h 101"/>
              <a:gd name="T4" fmla="*/ 69 w 145"/>
              <a:gd name="T5" fmla="*/ 6 h 101"/>
              <a:gd name="T6" fmla="*/ 94 w 145"/>
              <a:gd name="T7" fmla="*/ 16 h 101"/>
              <a:gd name="T8" fmla="*/ 116 w 145"/>
              <a:gd name="T9" fmla="*/ 0 h 101"/>
              <a:gd name="T10" fmla="*/ 141 w 145"/>
              <a:gd name="T11" fmla="*/ 11 h 101"/>
              <a:gd name="T12" fmla="*/ 145 w 145"/>
              <a:gd name="T13" fmla="*/ 38 h 101"/>
              <a:gd name="T14" fmla="*/ 123 w 145"/>
              <a:gd name="T15" fmla="*/ 55 h 101"/>
              <a:gd name="T16" fmla="*/ 126 w 145"/>
              <a:gd name="T17" fmla="*/ 82 h 101"/>
              <a:gd name="T18" fmla="*/ 113 w 145"/>
              <a:gd name="T19" fmla="*/ 91 h 101"/>
              <a:gd name="T20" fmla="*/ 22 w 145"/>
              <a:gd name="T21" fmla="*/ 101 h 101"/>
              <a:gd name="T22" fmla="*/ 32 w 145"/>
              <a:gd name="T23" fmla="*/ 93 h 101"/>
              <a:gd name="T24" fmla="*/ 29 w 145"/>
              <a:gd name="T25" fmla="*/ 66 h 101"/>
              <a:gd name="T26" fmla="*/ 3 w 145"/>
              <a:gd name="T27" fmla="*/ 55 h 101"/>
              <a:gd name="T28" fmla="*/ 0 w 145"/>
              <a:gd name="T29" fmla="*/ 28 h 101"/>
              <a:gd name="T30" fmla="*/ 22 w 145"/>
              <a:gd name="T31" fmla="*/ 1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5" h="101">
                <a:moveTo>
                  <a:pt x="22" y="11"/>
                </a:moveTo>
                <a:lnTo>
                  <a:pt x="47" y="22"/>
                </a:lnTo>
                <a:lnTo>
                  <a:pt x="69" y="6"/>
                </a:lnTo>
                <a:lnTo>
                  <a:pt x="94" y="16"/>
                </a:lnTo>
                <a:lnTo>
                  <a:pt x="116" y="0"/>
                </a:lnTo>
                <a:lnTo>
                  <a:pt x="141" y="11"/>
                </a:lnTo>
                <a:lnTo>
                  <a:pt x="145" y="38"/>
                </a:lnTo>
                <a:lnTo>
                  <a:pt x="123" y="55"/>
                </a:lnTo>
                <a:lnTo>
                  <a:pt x="126" y="82"/>
                </a:lnTo>
                <a:lnTo>
                  <a:pt x="113" y="91"/>
                </a:lnTo>
                <a:lnTo>
                  <a:pt x="22" y="101"/>
                </a:lnTo>
                <a:lnTo>
                  <a:pt x="32" y="93"/>
                </a:lnTo>
                <a:lnTo>
                  <a:pt x="29" y="66"/>
                </a:lnTo>
                <a:lnTo>
                  <a:pt x="3" y="55"/>
                </a:lnTo>
                <a:lnTo>
                  <a:pt x="0" y="28"/>
                </a:lnTo>
                <a:lnTo>
                  <a:pt x="22" y="11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69" name="Freeform 1177" title="TN-2">
            <a:extLst>
              <a:ext uri="{FF2B5EF4-FFF2-40B4-BE49-F238E27FC236}">
                <a16:creationId xmlns:a16="http://schemas.microsoft.com/office/drawing/2014/main" id="{65D57118-2570-F987-6AC7-5451AD356FF5}"/>
              </a:ext>
            </a:extLst>
          </p:cNvPr>
          <p:cNvSpPr>
            <a:spLocks/>
          </p:cNvSpPr>
          <p:nvPr/>
        </p:nvSpPr>
        <p:spPr bwMode="auto">
          <a:xfrm>
            <a:off x="4554156" y="4338415"/>
            <a:ext cx="161627" cy="85012"/>
          </a:xfrm>
          <a:custGeom>
            <a:avLst/>
            <a:gdLst>
              <a:gd name="T0" fmla="*/ 124 w 154"/>
              <a:gd name="T1" fmla="*/ 0 h 81"/>
              <a:gd name="T2" fmla="*/ 126 w 154"/>
              <a:gd name="T3" fmla="*/ 16 h 81"/>
              <a:gd name="T4" fmla="*/ 151 w 154"/>
              <a:gd name="T5" fmla="*/ 27 h 81"/>
              <a:gd name="T6" fmla="*/ 154 w 154"/>
              <a:gd name="T7" fmla="*/ 54 h 81"/>
              <a:gd name="T8" fmla="*/ 132 w 154"/>
              <a:gd name="T9" fmla="*/ 70 h 81"/>
              <a:gd name="T10" fmla="*/ 107 w 154"/>
              <a:gd name="T11" fmla="*/ 59 h 81"/>
              <a:gd name="T12" fmla="*/ 85 w 154"/>
              <a:gd name="T13" fmla="*/ 76 h 81"/>
              <a:gd name="T14" fmla="*/ 60 w 154"/>
              <a:gd name="T15" fmla="*/ 65 h 81"/>
              <a:gd name="T16" fmla="*/ 38 w 154"/>
              <a:gd name="T17" fmla="*/ 81 h 81"/>
              <a:gd name="T18" fmla="*/ 13 w 154"/>
              <a:gd name="T19" fmla="*/ 71 h 81"/>
              <a:gd name="T20" fmla="*/ 2 w 154"/>
              <a:gd name="T21" fmla="*/ 79 h 81"/>
              <a:gd name="T22" fmla="*/ 0 w 154"/>
              <a:gd name="T23" fmla="*/ 75 h 81"/>
              <a:gd name="T24" fmla="*/ 2 w 154"/>
              <a:gd name="T25" fmla="*/ 70 h 81"/>
              <a:gd name="T26" fmla="*/ 3 w 154"/>
              <a:gd name="T27" fmla="*/ 67 h 81"/>
              <a:gd name="T28" fmla="*/ 2 w 154"/>
              <a:gd name="T29" fmla="*/ 60 h 81"/>
              <a:gd name="T30" fmla="*/ 4 w 154"/>
              <a:gd name="T31" fmla="*/ 53 h 81"/>
              <a:gd name="T32" fmla="*/ 7 w 154"/>
              <a:gd name="T33" fmla="*/ 50 h 81"/>
              <a:gd name="T34" fmla="*/ 9 w 154"/>
              <a:gd name="T35" fmla="*/ 42 h 81"/>
              <a:gd name="T36" fmla="*/ 6 w 154"/>
              <a:gd name="T37" fmla="*/ 39 h 81"/>
              <a:gd name="T38" fmla="*/ 7 w 154"/>
              <a:gd name="T39" fmla="*/ 36 h 81"/>
              <a:gd name="T40" fmla="*/ 13 w 154"/>
              <a:gd name="T41" fmla="*/ 32 h 81"/>
              <a:gd name="T42" fmla="*/ 10 w 154"/>
              <a:gd name="T43" fmla="*/ 28 h 81"/>
              <a:gd name="T44" fmla="*/ 12 w 154"/>
              <a:gd name="T45" fmla="*/ 23 h 81"/>
              <a:gd name="T46" fmla="*/ 14 w 154"/>
              <a:gd name="T47" fmla="*/ 13 h 81"/>
              <a:gd name="T48" fmla="*/ 13 w 154"/>
              <a:gd name="T49" fmla="*/ 9 h 81"/>
              <a:gd name="T50" fmla="*/ 17 w 154"/>
              <a:gd name="T51" fmla="*/ 8 h 81"/>
              <a:gd name="T52" fmla="*/ 19 w 154"/>
              <a:gd name="T53" fmla="*/ 11 h 81"/>
              <a:gd name="T54" fmla="*/ 21 w 154"/>
              <a:gd name="T55" fmla="*/ 8 h 81"/>
              <a:gd name="T56" fmla="*/ 124 w 154"/>
              <a:gd name="T57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4" h="81">
                <a:moveTo>
                  <a:pt x="124" y="0"/>
                </a:moveTo>
                <a:lnTo>
                  <a:pt x="126" y="16"/>
                </a:lnTo>
                <a:lnTo>
                  <a:pt x="151" y="27"/>
                </a:lnTo>
                <a:lnTo>
                  <a:pt x="154" y="54"/>
                </a:lnTo>
                <a:lnTo>
                  <a:pt x="132" y="70"/>
                </a:lnTo>
                <a:lnTo>
                  <a:pt x="107" y="59"/>
                </a:lnTo>
                <a:lnTo>
                  <a:pt x="85" y="76"/>
                </a:lnTo>
                <a:lnTo>
                  <a:pt x="60" y="65"/>
                </a:lnTo>
                <a:lnTo>
                  <a:pt x="38" y="81"/>
                </a:lnTo>
                <a:lnTo>
                  <a:pt x="13" y="71"/>
                </a:lnTo>
                <a:lnTo>
                  <a:pt x="2" y="79"/>
                </a:lnTo>
                <a:lnTo>
                  <a:pt x="0" y="75"/>
                </a:lnTo>
                <a:lnTo>
                  <a:pt x="2" y="70"/>
                </a:lnTo>
                <a:lnTo>
                  <a:pt x="3" y="67"/>
                </a:lnTo>
                <a:lnTo>
                  <a:pt x="2" y="60"/>
                </a:lnTo>
                <a:lnTo>
                  <a:pt x="4" y="53"/>
                </a:lnTo>
                <a:lnTo>
                  <a:pt x="7" y="50"/>
                </a:lnTo>
                <a:lnTo>
                  <a:pt x="9" y="42"/>
                </a:lnTo>
                <a:lnTo>
                  <a:pt x="6" y="39"/>
                </a:lnTo>
                <a:lnTo>
                  <a:pt x="7" y="36"/>
                </a:lnTo>
                <a:lnTo>
                  <a:pt x="13" y="32"/>
                </a:lnTo>
                <a:lnTo>
                  <a:pt x="10" y="28"/>
                </a:lnTo>
                <a:lnTo>
                  <a:pt x="12" y="23"/>
                </a:lnTo>
                <a:lnTo>
                  <a:pt x="14" y="13"/>
                </a:lnTo>
                <a:lnTo>
                  <a:pt x="13" y="9"/>
                </a:lnTo>
                <a:lnTo>
                  <a:pt x="17" y="8"/>
                </a:lnTo>
                <a:lnTo>
                  <a:pt x="19" y="11"/>
                </a:lnTo>
                <a:lnTo>
                  <a:pt x="21" y="8"/>
                </a:lnTo>
                <a:lnTo>
                  <a:pt x="124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70" name="Freeform 1178" title="TN-1">
            <a:extLst>
              <a:ext uri="{FF2B5EF4-FFF2-40B4-BE49-F238E27FC236}">
                <a16:creationId xmlns:a16="http://schemas.microsoft.com/office/drawing/2014/main" id="{31779B0C-53BC-8F6D-F9B6-7A1B9B381A03}"/>
              </a:ext>
            </a:extLst>
          </p:cNvPr>
          <p:cNvSpPr>
            <a:spLocks/>
          </p:cNvSpPr>
          <p:nvPr/>
        </p:nvSpPr>
        <p:spPr bwMode="auto">
          <a:xfrm>
            <a:off x="4514273" y="4406640"/>
            <a:ext cx="162676" cy="102854"/>
          </a:xfrm>
          <a:custGeom>
            <a:avLst/>
            <a:gdLst>
              <a:gd name="T0" fmla="*/ 51 w 155"/>
              <a:gd name="T1" fmla="*/ 6 h 98"/>
              <a:gd name="T2" fmla="*/ 76 w 155"/>
              <a:gd name="T3" fmla="*/ 16 h 98"/>
              <a:gd name="T4" fmla="*/ 98 w 155"/>
              <a:gd name="T5" fmla="*/ 0 h 98"/>
              <a:gd name="T6" fmla="*/ 123 w 155"/>
              <a:gd name="T7" fmla="*/ 11 h 98"/>
              <a:gd name="T8" fmla="*/ 126 w 155"/>
              <a:gd name="T9" fmla="*/ 38 h 98"/>
              <a:gd name="T10" fmla="*/ 152 w 155"/>
              <a:gd name="T11" fmla="*/ 49 h 98"/>
              <a:gd name="T12" fmla="*/ 155 w 155"/>
              <a:gd name="T13" fmla="*/ 76 h 98"/>
              <a:gd name="T14" fmla="*/ 145 w 155"/>
              <a:gd name="T15" fmla="*/ 84 h 98"/>
              <a:gd name="T16" fmla="*/ 0 w 155"/>
              <a:gd name="T17" fmla="*/ 98 h 98"/>
              <a:gd name="T18" fmla="*/ 14 w 155"/>
              <a:gd name="T19" fmla="*/ 86 h 98"/>
              <a:gd name="T20" fmla="*/ 14 w 155"/>
              <a:gd name="T21" fmla="*/ 76 h 98"/>
              <a:gd name="T22" fmla="*/ 8 w 155"/>
              <a:gd name="T23" fmla="*/ 65 h 98"/>
              <a:gd name="T24" fmla="*/ 13 w 155"/>
              <a:gd name="T25" fmla="*/ 60 h 98"/>
              <a:gd name="T26" fmla="*/ 12 w 155"/>
              <a:gd name="T27" fmla="*/ 54 h 98"/>
              <a:gd name="T28" fmla="*/ 16 w 155"/>
              <a:gd name="T29" fmla="*/ 49 h 98"/>
              <a:gd name="T30" fmla="*/ 23 w 155"/>
              <a:gd name="T31" fmla="*/ 42 h 98"/>
              <a:gd name="T32" fmla="*/ 29 w 155"/>
              <a:gd name="T33" fmla="*/ 35 h 98"/>
              <a:gd name="T34" fmla="*/ 22 w 155"/>
              <a:gd name="T35" fmla="*/ 29 h 98"/>
              <a:gd name="T36" fmla="*/ 22 w 155"/>
              <a:gd name="T37" fmla="*/ 23 h 98"/>
              <a:gd name="T38" fmla="*/ 27 w 155"/>
              <a:gd name="T39" fmla="*/ 21 h 98"/>
              <a:gd name="T40" fmla="*/ 34 w 155"/>
              <a:gd name="T41" fmla="*/ 20 h 98"/>
              <a:gd name="T42" fmla="*/ 40 w 155"/>
              <a:gd name="T43" fmla="*/ 14 h 98"/>
              <a:gd name="T44" fmla="*/ 51 w 155"/>
              <a:gd name="T45" fmla="*/ 6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5" h="98">
                <a:moveTo>
                  <a:pt x="51" y="6"/>
                </a:moveTo>
                <a:lnTo>
                  <a:pt x="76" y="16"/>
                </a:lnTo>
                <a:lnTo>
                  <a:pt x="98" y="0"/>
                </a:lnTo>
                <a:lnTo>
                  <a:pt x="123" y="11"/>
                </a:lnTo>
                <a:lnTo>
                  <a:pt x="126" y="38"/>
                </a:lnTo>
                <a:lnTo>
                  <a:pt x="152" y="49"/>
                </a:lnTo>
                <a:lnTo>
                  <a:pt x="155" y="76"/>
                </a:lnTo>
                <a:lnTo>
                  <a:pt x="145" y="84"/>
                </a:lnTo>
                <a:lnTo>
                  <a:pt x="0" y="98"/>
                </a:lnTo>
                <a:lnTo>
                  <a:pt x="14" y="86"/>
                </a:lnTo>
                <a:lnTo>
                  <a:pt x="14" y="76"/>
                </a:lnTo>
                <a:lnTo>
                  <a:pt x="8" y="65"/>
                </a:lnTo>
                <a:lnTo>
                  <a:pt x="13" y="60"/>
                </a:lnTo>
                <a:lnTo>
                  <a:pt x="12" y="54"/>
                </a:lnTo>
                <a:lnTo>
                  <a:pt x="16" y="49"/>
                </a:lnTo>
                <a:lnTo>
                  <a:pt x="23" y="42"/>
                </a:lnTo>
                <a:lnTo>
                  <a:pt x="29" y="35"/>
                </a:lnTo>
                <a:lnTo>
                  <a:pt x="22" y="29"/>
                </a:lnTo>
                <a:lnTo>
                  <a:pt x="22" y="23"/>
                </a:lnTo>
                <a:lnTo>
                  <a:pt x="27" y="21"/>
                </a:lnTo>
                <a:lnTo>
                  <a:pt x="34" y="20"/>
                </a:lnTo>
                <a:lnTo>
                  <a:pt x="40" y="14"/>
                </a:lnTo>
                <a:lnTo>
                  <a:pt x="51" y="6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71" name="Freeform 1217" title="UT-4">
            <a:extLst>
              <a:ext uri="{FF2B5EF4-FFF2-40B4-BE49-F238E27FC236}">
                <a16:creationId xmlns:a16="http://schemas.microsoft.com/office/drawing/2014/main" id="{DED3F174-4CD9-D258-2697-C67FF91BB7CC}"/>
              </a:ext>
            </a:extLst>
          </p:cNvPr>
          <p:cNvSpPr>
            <a:spLocks/>
          </p:cNvSpPr>
          <p:nvPr/>
        </p:nvSpPr>
        <p:spPr bwMode="auto">
          <a:xfrm>
            <a:off x="2892757" y="3902859"/>
            <a:ext cx="146934" cy="180518"/>
          </a:xfrm>
          <a:custGeom>
            <a:avLst/>
            <a:gdLst>
              <a:gd name="T0" fmla="*/ 77 w 140"/>
              <a:gd name="T1" fmla="*/ 118 h 172"/>
              <a:gd name="T2" fmla="*/ 81 w 140"/>
              <a:gd name="T3" fmla="*/ 91 h 172"/>
              <a:gd name="T4" fmla="*/ 107 w 140"/>
              <a:gd name="T5" fmla="*/ 81 h 172"/>
              <a:gd name="T6" fmla="*/ 111 w 140"/>
              <a:gd name="T7" fmla="*/ 54 h 172"/>
              <a:gd name="T8" fmla="*/ 89 w 140"/>
              <a:gd name="T9" fmla="*/ 37 h 172"/>
              <a:gd name="T10" fmla="*/ 94 w 140"/>
              <a:gd name="T11" fmla="*/ 10 h 172"/>
              <a:gd name="T12" fmla="*/ 119 w 140"/>
              <a:gd name="T13" fmla="*/ 0 h 172"/>
              <a:gd name="T14" fmla="*/ 140 w 140"/>
              <a:gd name="T15" fmla="*/ 16 h 172"/>
              <a:gd name="T16" fmla="*/ 118 w 140"/>
              <a:gd name="T17" fmla="*/ 172 h 172"/>
              <a:gd name="T18" fmla="*/ 61 w 140"/>
              <a:gd name="T19" fmla="*/ 164 h 172"/>
              <a:gd name="T20" fmla="*/ 10 w 140"/>
              <a:gd name="T21" fmla="*/ 156 h 172"/>
              <a:gd name="T22" fmla="*/ 0 w 140"/>
              <a:gd name="T23" fmla="*/ 147 h 172"/>
              <a:gd name="T24" fmla="*/ 4 w 140"/>
              <a:gd name="T25" fmla="*/ 120 h 172"/>
              <a:gd name="T26" fmla="*/ 30 w 140"/>
              <a:gd name="T27" fmla="*/ 111 h 172"/>
              <a:gd name="T28" fmla="*/ 51 w 140"/>
              <a:gd name="T29" fmla="*/ 128 h 172"/>
              <a:gd name="T30" fmla="*/ 77 w 140"/>
              <a:gd name="T31" fmla="*/ 118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0" h="172">
                <a:moveTo>
                  <a:pt x="77" y="118"/>
                </a:moveTo>
                <a:lnTo>
                  <a:pt x="81" y="91"/>
                </a:lnTo>
                <a:lnTo>
                  <a:pt x="107" y="81"/>
                </a:lnTo>
                <a:lnTo>
                  <a:pt x="111" y="54"/>
                </a:lnTo>
                <a:lnTo>
                  <a:pt x="89" y="37"/>
                </a:lnTo>
                <a:lnTo>
                  <a:pt x="94" y="10"/>
                </a:lnTo>
                <a:lnTo>
                  <a:pt x="119" y="0"/>
                </a:lnTo>
                <a:lnTo>
                  <a:pt x="140" y="16"/>
                </a:lnTo>
                <a:lnTo>
                  <a:pt x="118" y="172"/>
                </a:lnTo>
                <a:lnTo>
                  <a:pt x="61" y="164"/>
                </a:lnTo>
                <a:lnTo>
                  <a:pt x="10" y="156"/>
                </a:lnTo>
                <a:lnTo>
                  <a:pt x="0" y="147"/>
                </a:lnTo>
                <a:lnTo>
                  <a:pt x="4" y="120"/>
                </a:lnTo>
                <a:lnTo>
                  <a:pt x="30" y="111"/>
                </a:lnTo>
                <a:lnTo>
                  <a:pt x="51" y="128"/>
                </a:lnTo>
                <a:lnTo>
                  <a:pt x="77" y="118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72" name="Freeform 1218" title="UT-3">
            <a:extLst>
              <a:ext uri="{FF2B5EF4-FFF2-40B4-BE49-F238E27FC236}">
                <a16:creationId xmlns:a16="http://schemas.microsoft.com/office/drawing/2014/main" id="{10101744-4C91-6A3F-BD71-53285DACD915}"/>
              </a:ext>
            </a:extLst>
          </p:cNvPr>
          <p:cNvSpPr>
            <a:spLocks/>
          </p:cNvSpPr>
          <p:nvPr/>
        </p:nvSpPr>
        <p:spPr bwMode="auto">
          <a:xfrm>
            <a:off x="2888554" y="3887112"/>
            <a:ext cx="120696" cy="150082"/>
          </a:xfrm>
          <a:custGeom>
            <a:avLst/>
            <a:gdLst>
              <a:gd name="T0" fmla="*/ 29 w 115"/>
              <a:gd name="T1" fmla="*/ 0 h 143"/>
              <a:gd name="T2" fmla="*/ 51 w 115"/>
              <a:gd name="T3" fmla="*/ 18 h 143"/>
              <a:gd name="T4" fmla="*/ 76 w 115"/>
              <a:gd name="T5" fmla="*/ 8 h 143"/>
              <a:gd name="T6" fmla="*/ 98 w 115"/>
              <a:gd name="T7" fmla="*/ 25 h 143"/>
              <a:gd name="T8" fmla="*/ 93 w 115"/>
              <a:gd name="T9" fmla="*/ 52 h 143"/>
              <a:gd name="T10" fmla="*/ 115 w 115"/>
              <a:gd name="T11" fmla="*/ 69 h 143"/>
              <a:gd name="T12" fmla="*/ 111 w 115"/>
              <a:gd name="T13" fmla="*/ 96 h 143"/>
              <a:gd name="T14" fmla="*/ 85 w 115"/>
              <a:gd name="T15" fmla="*/ 106 h 143"/>
              <a:gd name="T16" fmla="*/ 81 w 115"/>
              <a:gd name="T17" fmla="*/ 133 h 143"/>
              <a:gd name="T18" fmla="*/ 55 w 115"/>
              <a:gd name="T19" fmla="*/ 143 h 143"/>
              <a:gd name="T20" fmla="*/ 34 w 115"/>
              <a:gd name="T21" fmla="*/ 126 h 143"/>
              <a:gd name="T22" fmla="*/ 38 w 115"/>
              <a:gd name="T23" fmla="*/ 99 h 143"/>
              <a:gd name="T24" fmla="*/ 17 w 115"/>
              <a:gd name="T25" fmla="*/ 82 h 143"/>
              <a:gd name="T26" fmla="*/ 21 w 115"/>
              <a:gd name="T27" fmla="*/ 55 h 143"/>
              <a:gd name="T28" fmla="*/ 0 w 115"/>
              <a:gd name="T29" fmla="*/ 37 h 143"/>
              <a:gd name="T30" fmla="*/ 4 w 115"/>
              <a:gd name="T31" fmla="*/ 10 h 143"/>
              <a:gd name="T32" fmla="*/ 29 w 115"/>
              <a:gd name="T33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5" h="143">
                <a:moveTo>
                  <a:pt x="29" y="0"/>
                </a:moveTo>
                <a:lnTo>
                  <a:pt x="51" y="18"/>
                </a:lnTo>
                <a:lnTo>
                  <a:pt x="76" y="8"/>
                </a:lnTo>
                <a:lnTo>
                  <a:pt x="98" y="25"/>
                </a:lnTo>
                <a:lnTo>
                  <a:pt x="93" y="52"/>
                </a:lnTo>
                <a:lnTo>
                  <a:pt x="115" y="69"/>
                </a:lnTo>
                <a:lnTo>
                  <a:pt x="111" y="96"/>
                </a:lnTo>
                <a:lnTo>
                  <a:pt x="85" y="106"/>
                </a:lnTo>
                <a:lnTo>
                  <a:pt x="81" y="133"/>
                </a:lnTo>
                <a:lnTo>
                  <a:pt x="55" y="143"/>
                </a:lnTo>
                <a:lnTo>
                  <a:pt x="34" y="126"/>
                </a:lnTo>
                <a:lnTo>
                  <a:pt x="38" y="99"/>
                </a:lnTo>
                <a:lnTo>
                  <a:pt x="17" y="82"/>
                </a:lnTo>
                <a:lnTo>
                  <a:pt x="21" y="55"/>
                </a:lnTo>
                <a:lnTo>
                  <a:pt x="0" y="37"/>
                </a:lnTo>
                <a:lnTo>
                  <a:pt x="4" y="10"/>
                </a:lnTo>
                <a:lnTo>
                  <a:pt x="29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73" name="Freeform 1216" title="UT-2">
            <a:extLst>
              <a:ext uri="{FF2B5EF4-FFF2-40B4-BE49-F238E27FC236}">
                <a16:creationId xmlns:a16="http://schemas.microsoft.com/office/drawing/2014/main" id="{5527358F-8849-03A6-2F19-968E5029445A}"/>
              </a:ext>
            </a:extLst>
          </p:cNvPr>
          <p:cNvSpPr>
            <a:spLocks/>
          </p:cNvSpPr>
          <p:nvPr/>
        </p:nvSpPr>
        <p:spPr bwMode="auto">
          <a:xfrm>
            <a:off x="2825590" y="3879769"/>
            <a:ext cx="102853" cy="186814"/>
          </a:xfrm>
          <a:custGeom>
            <a:avLst/>
            <a:gdLst>
              <a:gd name="T0" fmla="*/ 60 w 98"/>
              <a:gd name="T1" fmla="*/ 44 h 178"/>
              <a:gd name="T2" fmla="*/ 81 w 98"/>
              <a:gd name="T3" fmla="*/ 62 h 178"/>
              <a:gd name="T4" fmla="*/ 77 w 98"/>
              <a:gd name="T5" fmla="*/ 89 h 178"/>
              <a:gd name="T6" fmla="*/ 98 w 98"/>
              <a:gd name="T7" fmla="*/ 106 h 178"/>
              <a:gd name="T8" fmla="*/ 94 w 98"/>
              <a:gd name="T9" fmla="*/ 133 h 178"/>
              <a:gd name="T10" fmla="*/ 68 w 98"/>
              <a:gd name="T11" fmla="*/ 142 h 178"/>
              <a:gd name="T12" fmla="*/ 64 w 98"/>
              <a:gd name="T13" fmla="*/ 169 h 178"/>
              <a:gd name="T14" fmla="*/ 74 w 98"/>
              <a:gd name="T15" fmla="*/ 178 h 178"/>
              <a:gd name="T16" fmla="*/ 0 w 98"/>
              <a:gd name="T17" fmla="*/ 165 h 178"/>
              <a:gd name="T18" fmla="*/ 29 w 98"/>
              <a:gd name="T19" fmla="*/ 6 h 178"/>
              <a:gd name="T20" fmla="*/ 43 w 98"/>
              <a:gd name="T21" fmla="*/ 0 h 178"/>
              <a:gd name="T22" fmla="*/ 64 w 98"/>
              <a:gd name="T23" fmla="*/ 17 h 178"/>
              <a:gd name="T24" fmla="*/ 60 w 98"/>
              <a:gd name="T25" fmla="*/ 44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8" h="178">
                <a:moveTo>
                  <a:pt x="60" y="44"/>
                </a:moveTo>
                <a:lnTo>
                  <a:pt x="81" y="62"/>
                </a:lnTo>
                <a:lnTo>
                  <a:pt x="77" y="89"/>
                </a:lnTo>
                <a:lnTo>
                  <a:pt x="98" y="106"/>
                </a:lnTo>
                <a:lnTo>
                  <a:pt x="94" y="133"/>
                </a:lnTo>
                <a:lnTo>
                  <a:pt x="68" y="142"/>
                </a:lnTo>
                <a:lnTo>
                  <a:pt x="64" y="169"/>
                </a:lnTo>
                <a:lnTo>
                  <a:pt x="74" y="178"/>
                </a:lnTo>
                <a:lnTo>
                  <a:pt x="0" y="165"/>
                </a:lnTo>
                <a:lnTo>
                  <a:pt x="29" y="6"/>
                </a:lnTo>
                <a:lnTo>
                  <a:pt x="43" y="0"/>
                </a:lnTo>
                <a:lnTo>
                  <a:pt x="64" y="17"/>
                </a:lnTo>
                <a:lnTo>
                  <a:pt x="60" y="44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74" name="Freeform 1215" title="UT-1">
            <a:extLst>
              <a:ext uri="{FF2B5EF4-FFF2-40B4-BE49-F238E27FC236}">
                <a16:creationId xmlns:a16="http://schemas.microsoft.com/office/drawing/2014/main" id="{E7B2E9F5-B799-5E1A-1BFC-0293EE57898C}"/>
              </a:ext>
            </a:extLst>
          </p:cNvPr>
          <p:cNvSpPr>
            <a:spLocks/>
          </p:cNvSpPr>
          <p:nvPr/>
        </p:nvSpPr>
        <p:spPr bwMode="auto">
          <a:xfrm>
            <a:off x="2856023" y="3811553"/>
            <a:ext cx="187865" cy="108101"/>
          </a:xfrm>
          <a:custGeom>
            <a:avLst/>
            <a:gdLst>
              <a:gd name="T0" fmla="*/ 35 w 179"/>
              <a:gd name="T1" fmla="*/ 82 h 103"/>
              <a:gd name="T2" fmla="*/ 14 w 179"/>
              <a:gd name="T3" fmla="*/ 65 h 103"/>
              <a:gd name="T4" fmla="*/ 0 w 179"/>
              <a:gd name="T5" fmla="*/ 71 h 103"/>
              <a:gd name="T6" fmla="*/ 13 w 179"/>
              <a:gd name="T7" fmla="*/ 0 h 103"/>
              <a:gd name="T8" fmla="*/ 87 w 179"/>
              <a:gd name="T9" fmla="*/ 12 h 103"/>
              <a:gd name="T10" fmla="*/ 114 w 179"/>
              <a:gd name="T11" fmla="*/ 16 h 103"/>
              <a:gd name="T12" fmla="*/ 107 w 179"/>
              <a:gd name="T13" fmla="*/ 61 h 103"/>
              <a:gd name="T14" fmla="*/ 179 w 179"/>
              <a:gd name="T15" fmla="*/ 73 h 103"/>
              <a:gd name="T16" fmla="*/ 175 w 179"/>
              <a:gd name="T17" fmla="*/ 103 h 103"/>
              <a:gd name="T18" fmla="*/ 154 w 179"/>
              <a:gd name="T19" fmla="*/ 87 h 103"/>
              <a:gd name="T20" fmla="*/ 129 w 179"/>
              <a:gd name="T21" fmla="*/ 97 h 103"/>
              <a:gd name="T22" fmla="*/ 107 w 179"/>
              <a:gd name="T23" fmla="*/ 80 h 103"/>
              <a:gd name="T24" fmla="*/ 82 w 179"/>
              <a:gd name="T25" fmla="*/ 90 h 103"/>
              <a:gd name="T26" fmla="*/ 60 w 179"/>
              <a:gd name="T27" fmla="*/ 72 h 103"/>
              <a:gd name="T28" fmla="*/ 35 w 179"/>
              <a:gd name="T29" fmla="*/ 82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79" h="103">
                <a:moveTo>
                  <a:pt x="35" y="82"/>
                </a:moveTo>
                <a:lnTo>
                  <a:pt x="14" y="65"/>
                </a:lnTo>
                <a:lnTo>
                  <a:pt x="0" y="71"/>
                </a:lnTo>
                <a:lnTo>
                  <a:pt x="13" y="0"/>
                </a:lnTo>
                <a:lnTo>
                  <a:pt x="87" y="12"/>
                </a:lnTo>
                <a:lnTo>
                  <a:pt x="114" y="16"/>
                </a:lnTo>
                <a:lnTo>
                  <a:pt x="107" y="61"/>
                </a:lnTo>
                <a:lnTo>
                  <a:pt x="179" y="73"/>
                </a:lnTo>
                <a:lnTo>
                  <a:pt x="175" y="103"/>
                </a:lnTo>
                <a:lnTo>
                  <a:pt x="154" y="87"/>
                </a:lnTo>
                <a:lnTo>
                  <a:pt x="129" y="97"/>
                </a:lnTo>
                <a:lnTo>
                  <a:pt x="107" y="80"/>
                </a:lnTo>
                <a:lnTo>
                  <a:pt x="82" y="90"/>
                </a:lnTo>
                <a:lnTo>
                  <a:pt x="60" y="72"/>
                </a:lnTo>
                <a:lnTo>
                  <a:pt x="35" y="82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75" name="VT" title="VT-AL">
            <a:extLst>
              <a:ext uri="{FF2B5EF4-FFF2-40B4-BE49-F238E27FC236}">
                <a16:creationId xmlns:a16="http://schemas.microsoft.com/office/drawing/2014/main" id="{190A1040-FD94-7988-CEDC-7CEC38528674}"/>
              </a:ext>
            </a:extLst>
          </p:cNvPr>
          <p:cNvSpPr>
            <a:spLocks/>
          </p:cNvSpPr>
          <p:nvPr/>
        </p:nvSpPr>
        <p:spPr bwMode="auto">
          <a:xfrm>
            <a:off x="6371931" y="2377904"/>
            <a:ext cx="96557" cy="188914"/>
          </a:xfrm>
          <a:custGeom>
            <a:avLst/>
            <a:gdLst>
              <a:gd name="T0" fmla="*/ 83 w 92"/>
              <a:gd name="T1" fmla="*/ 0 h 180"/>
              <a:gd name="T2" fmla="*/ 84 w 92"/>
              <a:gd name="T3" fmla="*/ 2 h 180"/>
              <a:gd name="T4" fmla="*/ 86 w 92"/>
              <a:gd name="T5" fmla="*/ 6 h 180"/>
              <a:gd name="T6" fmla="*/ 86 w 92"/>
              <a:gd name="T7" fmla="*/ 10 h 180"/>
              <a:gd name="T8" fmla="*/ 84 w 92"/>
              <a:gd name="T9" fmla="*/ 11 h 180"/>
              <a:gd name="T10" fmla="*/ 84 w 92"/>
              <a:gd name="T11" fmla="*/ 15 h 180"/>
              <a:gd name="T12" fmla="*/ 85 w 92"/>
              <a:gd name="T13" fmla="*/ 21 h 180"/>
              <a:gd name="T14" fmla="*/ 88 w 92"/>
              <a:gd name="T15" fmla="*/ 23 h 180"/>
              <a:gd name="T16" fmla="*/ 91 w 92"/>
              <a:gd name="T17" fmla="*/ 27 h 180"/>
              <a:gd name="T18" fmla="*/ 92 w 92"/>
              <a:gd name="T19" fmla="*/ 32 h 180"/>
              <a:gd name="T20" fmla="*/ 89 w 92"/>
              <a:gd name="T21" fmla="*/ 42 h 180"/>
              <a:gd name="T22" fmla="*/ 86 w 92"/>
              <a:gd name="T23" fmla="*/ 46 h 180"/>
              <a:gd name="T24" fmla="*/ 82 w 92"/>
              <a:gd name="T25" fmla="*/ 51 h 180"/>
              <a:gd name="T26" fmla="*/ 76 w 92"/>
              <a:gd name="T27" fmla="*/ 54 h 180"/>
              <a:gd name="T28" fmla="*/ 74 w 92"/>
              <a:gd name="T29" fmla="*/ 59 h 180"/>
              <a:gd name="T30" fmla="*/ 76 w 92"/>
              <a:gd name="T31" fmla="*/ 63 h 180"/>
              <a:gd name="T32" fmla="*/ 79 w 92"/>
              <a:gd name="T33" fmla="*/ 66 h 180"/>
              <a:gd name="T34" fmla="*/ 81 w 92"/>
              <a:gd name="T35" fmla="*/ 72 h 180"/>
              <a:gd name="T36" fmla="*/ 79 w 92"/>
              <a:gd name="T37" fmla="*/ 77 h 180"/>
              <a:gd name="T38" fmla="*/ 81 w 92"/>
              <a:gd name="T39" fmla="*/ 90 h 180"/>
              <a:gd name="T40" fmla="*/ 79 w 92"/>
              <a:gd name="T41" fmla="*/ 96 h 180"/>
              <a:gd name="T42" fmla="*/ 76 w 92"/>
              <a:gd name="T43" fmla="*/ 100 h 180"/>
              <a:gd name="T44" fmla="*/ 77 w 92"/>
              <a:gd name="T45" fmla="*/ 115 h 180"/>
              <a:gd name="T46" fmla="*/ 81 w 92"/>
              <a:gd name="T47" fmla="*/ 126 h 180"/>
              <a:gd name="T48" fmla="*/ 81 w 92"/>
              <a:gd name="T49" fmla="*/ 134 h 180"/>
              <a:gd name="T50" fmla="*/ 82 w 92"/>
              <a:gd name="T51" fmla="*/ 137 h 180"/>
              <a:gd name="T52" fmla="*/ 84 w 92"/>
              <a:gd name="T53" fmla="*/ 145 h 180"/>
              <a:gd name="T54" fmla="*/ 86 w 92"/>
              <a:gd name="T55" fmla="*/ 148 h 180"/>
              <a:gd name="T56" fmla="*/ 85 w 92"/>
              <a:gd name="T57" fmla="*/ 151 h 180"/>
              <a:gd name="T58" fmla="*/ 84 w 92"/>
              <a:gd name="T59" fmla="*/ 153 h 180"/>
              <a:gd name="T60" fmla="*/ 84 w 92"/>
              <a:gd name="T61" fmla="*/ 159 h 180"/>
              <a:gd name="T62" fmla="*/ 92 w 92"/>
              <a:gd name="T63" fmla="*/ 168 h 180"/>
              <a:gd name="T64" fmla="*/ 54 w 92"/>
              <a:gd name="T65" fmla="*/ 180 h 180"/>
              <a:gd name="T66" fmla="*/ 50 w 92"/>
              <a:gd name="T67" fmla="*/ 173 h 180"/>
              <a:gd name="T68" fmla="*/ 36 w 92"/>
              <a:gd name="T69" fmla="*/ 122 h 180"/>
              <a:gd name="T70" fmla="*/ 33 w 92"/>
              <a:gd name="T71" fmla="*/ 122 h 180"/>
              <a:gd name="T72" fmla="*/ 31 w 92"/>
              <a:gd name="T73" fmla="*/ 125 h 180"/>
              <a:gd name="T74" fmla="*/ 29 w 92"/>
              <a:gd name="T75" fmla="*/ 126 h 180"/>
              <a:gd name="T76" fmla="*/ 25 w 92"/>
              <a:gd name="T77" fmla="*/ 121 h 180"/>
              <a:gd name="T78" fmla="*/ 24 w 92"/>
              <a:gd name="T79" fmla="*/ 111 h 180"/>
              <a:gd name="T80" fmla="*/ 21 w 92"/>
              <a:gd name="T81" fmla="*/ 105 h 180"/>
              <a:gd name="T82" fmla="*/ 18 w 92"/>
              <a:gd name="T83" fmla="*/ 101 h 180"/>
              <a:gd name="T84" fmla="*/ 15 w 92"/>
              <a:gd name="T85" fmla="*/ 94 h 180"/>
              <a:gd name="T86" fmla="*/ 17 w 92"/>
              <a:gd name="T87" fmla="*/ 87 h 180"/>
              <a:gd name="T88" fmla="*/ 17 w 92"/>
              <a:gd name="T89" fmla="*/ 76 h 180"/>
              <a:gd name="T90" fmla="*/ 14 w 92"/>
              <a:gd name="T91" fmla="*/ 71 h 180"/>
              <a:gd name="T92" fmla="*/ 11 w 92"/>
              <a:gd name="T93" fmla="*/ 64 h 180"/>
              <a:gd name="T94" fmla="*/ 7 w 92"/>
              <a:gd name="T95" fmla="*/ 59 h 180"/>
              <a:gd name="T96" fmla="*/ 7 w 92"/>
              <a:gd name="T97" fmla="*/ 55 h 180"/>
              <a:gd name="T98" fmla="*/ 4 w 92"/>
              <a:gd name="T99" fmla="*/ 50 h 180"/>
              <a:gd name="T100" fmla="*/ 3 w 92"/>
              <a:gd name="T101" fmla="*/ 43 h 180"/>
              <a:gd name="T102" fmla="*/ 2 w 92"/>
              <a:gd name="T103" fmla="*/ 40 h 180"/>
              <a:gd name="T104" fmla="*/ 0 w 92"/>
              <a:gd name="T105" fmla="*/ 29 h 180"/>
              <a:gd name="T106" fmla="*/ 39 w 92"/>
              <a:gd name="T107" fmla="*/ 16 h 180"/>
              <a:gd name="T108" fmla="*/ 83 w 92"/>
              <a:gd name="T109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2" h="180">
                <a:moveTo>
                  <a:pt x="83" y="0"/>
                </a:moveTo>
                <a:lnTo>
                  <a:pt x="84" y="2"/>
                </a:lnTo>
                <a:lnTo>
                  <a:pt x="86" y="6"/>
                </a:lnTo>
                <a:lnTo>
                  <a:pt x="86" y="10"/>
                </a:lnTo>
                <a:lnTo>
                  <a:pt x="84" y="11"/>
                </a:lnTo>
                <a:lnTo>
                  <a:pt x="84" y="15"/>
                </a:lnTo>
                <a:lnTo>
                  <a:pt x="85" y="21"/>
                </a:lnTo>
                <a:lnTo>
                  <a:pt x="88" y="23"/>
                </a:lnTo>
                <a:lnTo>
                  <a:pt x="91" y="27"/>
                </a:lnTo>
                <a:lnTo>
                  <a:pt x="92" y="32"/>
                </a:lnTo>
                <a:lnTo>
                  <a:pt x="89" y="42"/>
                </a:lnTo>
                <a:lnTo>
                  <a:pt x="86" y="46"/>
                </a:lnTo>
                <a:lnTo>
                  <a:pt x="82" y="51"/>
                </a:lnTo>
                <a:lnTo>
                  <a:pt x="76" y="54"/>
                </a:lnTo>
                <a:lnTo>
                  <a:pt x="74" y="59"/>
                </a:lnTo>
                <a:lnTo>
                  <a:pt x="76" y="63"/>
                </a:lnTo>
                <a:lnTo>
                  <a:pt x="79" y="66"/>
                </a:lnTo>
                <a:lnTo>
                  <a:pt x="81" y="72"/>
                </a:lnTo>
                <a:lnTo>
                  <a:pt x="79" y="77"/>
                </a:lnTo>
                <a:lnTo>
                  <a:pt x="81" y="90"/>
                </a:lnTo>
                <a:lnTo>
                  <a:pt x="79" y="96"/>
                </a:lnTo>
                <a:lnTo>
                  <a:pt x="76" y="100"/>
                </a:lnTo>
                <a:lnTo>
                  <a:pt x="77" y="115"/>
                </a:lnTo>
                <a:lnTo>
                  <a:pt x="81" y="126"/>
                </a:lnTo>
                <a:lnTo>
                  <a:pt x="81" y="134"/>
                </a:lnTo>
                <a:lnTo>
                  <a:pt x="82" y="137"/>
                </a:lnTo>
                <a:lnTo>
                  <a:pt x="84" y="145"/>
                </a:lnTo>
                <a:lnTo>
                  <a:pt x="86" y="148"/>
                </a:lnTo>
                <a:lnTo>
                  <a:pt x="85" y="151"/>
                </a:lnTo>
                <a:lnTo>
                  <a:pt x="84" y="153"/>
                </a:lnTo>
                <a:lnTo>
                  <a:pt x="84" y="159"/>
                </a:lnTo>
                <a:lnTo>
                  <a:pt x="92" y="168"/>
                </a:lnTo>
                <a:lnTo>
                  <a:pt x="54" y="180"/>
                </a:lnTo>
                <a:lnTo>
                  <a:pt x="50" y="173"/>
                </a:lnTo>
                <a:lnTo>
                  <a:pt x="36" y="122"/>
                </a:lnTo>
                <a:lnTo>
                  <a:pt x="33" y="122"/>
                </a:lnTo>
                <a:lnTo>
                  <a:pt x="31" y="125"/>
                </a:lnTo>
                <a:lnTo>
                  <a:pt x="29" y="126"/>
                </a:lnTo>
                <a:lnTo>
                  <a:pt x="25" y="121"/>
                </a:lnTo>
                <a:lnTo>
                  <a:pt x="24" y="111"/>
                </a:lnTo>
                <a:lnTo>
                  <a:pt x="21" y="105"/>
                </a:lnTo>
                <a:lnTo>
                  <a:pt x="18" y="101"/>
                </a:lnTo>
                <a:lnTo>
                  <a:pt x="15" y="94"/>
                </a:lnTo>
                <a:lnTo>
                  <a:pt x="17" y="87"/>
                </a:lnTo>
                <a:lnTo>
                  <a:pt x="17" y="76"/>
                </a:lnTo>
                <a:lnTo>
                  <a:pt x="14" y="71"/>
                </a:lnTo>
                <a:lnTo>
                  <a:pt x="11" y="64"/>
                </a:lnTo>
                <a:lnTo>
                  <a:pt x="7" y="59"/>
                </a:lnTo>
                <a:lnTo>
                  <a:pt x="7" y="55"/>
                </a:lnTo>
                <a:lnTo>
                  <a:pt x="4" y="50"/>
                </a:lnTo>
                <a:lnTo>
                  <a:pt x="3" y="43"/>
                </a:lnTo>
                <a:lnTo>
                  <a:pt x="2" y="40"/>
                </a:lnTo>
                <a:lnTo>
                  <a:pt x="0" y="29"/>
                </a:lnTo>
                <a:lnTo>
                  <a:pt x="39" y="16"/>
                </a:lnTo>
                <a:lnTo>
                  <a:pt x="83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76" name="Freeform 1222" title="VA-11">
            <a:extLst>
              <a:ext uri="{FF2B5EF4-FFF2-40B4-BE49-F238E27FC236}">
                <a16:creationId xmlns:a16="http://schemas.microsoft.com/office/drawing/2014/main" id="{C79D0F54-E974-7BD4-7BAE-7F5535BA82F9}"/>
              </a:ext>
            </a:extLst>
          </p:cNvPr>
          <p:cNvSpPr>
            <a:spLocks/>
          </p:cNvSpPr>
          <p:nvPr/>
        </p:nvSpPr>
        <p:spPr bwMode="auto">
          <a:xfrm>
            <a:off x="5876555" y="3879773"/>
            <a:ext cx="56674" cy="136438"/>
          </a:xfrm>
          <a:custGeom>
            <a:avLst/>
            <a:gdLst>
              <a:gd name="T0" fmla="*/ 54 w 54"/>
              <a:gd name="T1" fmla="*/ 0 h 130"/>
              <a:gd name="T2" fmla="*/ 50 w 54"/>
              <a:gd name="T3" fmla="*/ 20 h 130"/>
              <a:gd name="T4" fmla="*/ 38 w 54"/>
              <a:gd name="T5" fmla="*/ 28 h 130"/>
              <a:gd name="T6" fmla="*/ 33 w 54"/>
              <a:gd name="T7" fmla="*/ 42 h 130"/>
              <a:gd name="T8" fmla="*/ 31 w 54"/>
              <a:gd name="T9" fmla="*/ 61 h 130"/>
              <a:gd name="T10" fmla="*/ 31 w 54"/>
              <a:gd name="T11" fmla="*/ 86 h 130"/>
              <a:gd name="T12" fmla="*/ 25 w 54"/>
              <a:gd name="T13" fmla="*/ 116 h 130"/>
              <a:gd name="T14" fmla="*/ 12 w 54"/>
              <a:gd name="T15" fmla="*/ 130 h 130"/>
              <a:gd name="T16" fmla="*/ 9 w 54"/>
              <a:gd name="T17" fmla="*/ 120 h 130"/>
              <a:gd name="T18" fmla="*/ 0 w 54"/>
              <a:gd name="T19" fmla="*/ 106 h 130"/>
              <a:gd name="T20" fmla="*/ 3 w 54"/>
              <a:gd name="T21" fmla="*/ 85 h 130"/>
              <a:gd name="T22" fmla="*/ 2 w 54"/>
              <a:gd name="T23" fmla="*/ 62 h 130"/>
              <a:gd name="T24" fmla="*/ 10 w 54"/>
              <a:gd name="T25" fmla="*/ 43 h 130"/>
              <a:gd name="T26" fmla="*/ 10 w 54"/>
              <a:gd name="T27" fmla="*/ 28 h 130"/>
              <a:gd name="T28" fmla="*/ 42 w 54"/>
              <a:gd name="T29" fmla="*/ 6 h 130"/>
              <a:gd name="T30" fmla="*/ 54 w 54"/>
              <a:gd name="T31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4" h="130">
                <a:moveTo>
                  <a:pt x="54" y="0"/>
                </a:moveTo>
                <a:lnTo>
                  <a:pt x="50" y="20"/>
                </a:lnTo>
                <a:lnTo>
                  <a:pt x="38" y="28"/>
                </a:lnTo>
                <a:lnTo>
                  <a:pt x="33" y="42"/>
                </a:lnTo>
                <a:lnTo>
                  <a:pt x="31" y="61"/>
                </a:lnTo>
                <a:lnTo>
                  <a:pt x="31" y="86"/>
                </a:lnTo>
                <a:lnTo>
                  <a:pt x="25" y="116"/>
                </a:lnTo>
                <a:lnTo>
                  <a:pt x="12" y="130"/>
                </a:lnTo>
                <a:lnTo>
                  <a:pt x="9" y="120"/>
                </a:lnTo>
                <a:lnTo>
                  <a:pt x="0" y="106"/>
                </a:lnTo>
                <a:lnTo>
                  <a:pt x="3" y="85"/>
                </a:lnTo>
                <a:lnTo>
                  <a:pt x="2" y="62"/>
                </a:lnTo>
                <a:lnTo>
                  <a:pt x="10" y="43"/>
                </a:lnTo>
                <a:lnTo>
                  <a:pt x="10" y="28"/>
                </a:lnTo>
                <a:lnTo>
                  <a:pt x="42" y="6"/>
                </a:lnTo>
                <a:lnTo>
                  <a:pt x="54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77" name="Freeform 1221" title="VA-11">
            <a:extLst>
              <a:ext uri="{FF2B5EF4-FFF2-40B4-BE49-F238E27FC236}">
                <a16:creationId xmlns:a16="http://schemas.microsoft.com/office/drawing/2014/main" id="{7CCF2079-EE83-834F-066F-B771533A3FC1}"/>
              </a:ext>
            </a:extLst>
          </p:cNvPr>
          <p:cNvSpPr>
            <a:spLocks/>
          </p:cNvSpPr>
          <p:nvPr/>
        </p:nvSpPr>
        <p:spPr bwMode="auto">
          <a:xfrm>
            <a:off x="5738019" y="3973181"/>
            <a:ext cx="147983" cy="99705"/>
          </a:xfrm>
          <a:custGeom>
            <a:avLst/>
            <a:gdLst>
              <a:gd name="T0" fmla="*/ 89 w 141"/>
              <a:gd name="T1" fmla="*/ 36 h 95"/>
              <a:gd name="T2" fmla="*/ 80 w 141"/>
              <a:gd name="T3" fmla="*/ 34 h 95"/>
              <a:gd name="T4" fmla="*/ 63 w 141"/>
              <a:gd name="T5" fmla="*/ 22 h 95"/>
              <a:gd name="T6" fmla="*/ 66 w 141"/>
              <a:gd name="T7" fmla="*/ 31 h 95"/>
              <a:gd name="T8" fmla="*/ 75 w 141"/>
              <a:gd name="T9" fmla="*/ 39 h 95"/>
              <a:gd name="T10" fmla="*/ 82 w 141"/>
              <a:gd name="T11" fmla="*/ 47 h 95"/>
              <a:gd name="T12" fmla="*/ 88 w 141"/>
              <a:gd name="T13" fmla="*/ 50 h 95"/>
              <a:gd name="T14" fmla="*/ 98 w 141"/>
              <a:gd name="T15" fmla="*/ 48 h 95"/>
              <a:gd name="T16" fmla="*/ 110 w 141"/>
              <a:gd name="T17" fmla="*/ 39 h 95"/>
              <a:gd name="T18" fmla="*/ 115 w 141"/>
              <a:gd name="T19" fmla="*/ 35 h 95"/>
              <a:gd name="T20" fmla="*/ 120 w 141"/>
              <a:gd name="T21" fmla="*/ 37 h 95"/>
              <a:gd name="T22" fmla="*/ 125 w 141"/>
              <a:gd name="T23" fmla="*/ 46 h 95"/>
              <a:gd name="T24" fmla="*/ 137 w 141"/>
              <a:gd name="T25" fmla="*/ 64 h 95"/>
              <a:gd name="T26" fmla="*/ 141 w 141"/>
              <a:gd name="T27" fmla="*/ 70 h 95"/>
              <a:gd name="T28" fmla="*/ 126 w 141"/>
              <a:gd name="T29" fmla="*/ 75 h 95"/>
              <a:gd name="T30" fmla="*/ 52 w 141"/>
              <a:gd name="T31" fmla="*/ 95 h 95"/>
              <a:gd name="T32" fmla="*/ 38 w 141"/>
              <a:gd name="T33" fmla="*/ 91 h 95"/>
              <a:gd name="T34" fmla="*/ 32 w 141"/>
              <a:gd name="T35" fmla="*/ 64 h 95"/>
              <a:gd name="T36" fmla="*/ 6 w 141"/>
              <a:gd name="T37" fmla="*/ 56 h 95"/>
              <a:gd name="T38" fmla="*/ 0 w 141"/>
              <a:gd name="T39" fmla="*/ 29 h 95"/>
              <a:gd name="T40" fmla="*/ 20 w 141"/>
              <a:gd name="T41" fmla="*/ 11 h 95"/>
              <a:gd name="T42" fmla="*/ 46 w 141"/>
              <a:gd name="T43" fmla="*/ 19 h 95"/>
              <a:gd name="T44" fmla="*/ 66 w 141"/>
              <a:gd name="T45" fmla="*/ 0 h 95"/>
              <a:gd name="T46" fmla="*/ 79 w 141"/>
              <a:gd name="T47" fmla="*/ 4 h 95"/>
              <a:gd name="T48" fmla="*/ 80 w 141"/>
              <a:gd name="T49" fmla="*/ 6 h 95"/>
              <a:gd name="T50" fmla="*/ 72 w 141"/>
              <a:gd name="T51" fmla="*/ 7 h 95"/>
              <a:gd name="T52" fmla="*/ 75 w 141"/>
              <a:gd name="T53" fmla="*/ 14 h 95"/>
              <a:gd name="T54" fmla="*/ 82 w 141"/>
              <a:gd name="T55" fmla="*/ 17 h 95"/>
              <a:gd name="T56" fmla="*/ 89 w 141"/>
              <a:gd name="T57" fmla="*/ 22 h 95"/>
              <a:gd name="T58" fmla="*/ 95 w 141"/>
              <a:gd name="T59" fmla="*/ 30 h 95"/>
              <a:gd name="T60" fmla="*/ 89 w 141"/>
              <a:gd name="T61" fmla="*/ 36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1" h="95">
                <a:moveTo>
                  <a:pt x="89" y="36"/>
                </a:moveTo>
                <a:lnTo>
                  <a:pt x="80" y="34"/>
                </a:lnTo>
                <a:lnTo>
                  <a:pt x="63" y="22"/>
                </a:lnTo>
                <a:lnTo>
                  <a:pt x="66" y="31"/>
                </a:lnTo>
                <a:lnTo>
                  <a:pt x="75" y="39"/>
                </a:lnTo>
                <a:lnTo>
                  <a:pt x="82" y="47"/>
                </a:lnTo>
                <a:lnTo>
                  <a:pt x="88" y="50"/>
                </a:lnTo>
                <a:lnTo>
                  <a:pt x="98" y="48"/>
                </a:lnTo>
                <a:lnTo>
                  <a:pt x="110" y="39"/>
                </a:lnTo>
                <a:lnTo>
                  <a:pt x="115" y="35"/>
                </a:lnTo>
                <a:lnTo>
                  <a:pt x="120" y="37"/>
                </a:lnTo>
                <a:lnTo>
                  <a:pt x="125" y="46"/>
                </a:lnTo>
                <a:lnTo>
                  <a:pt x="137" y="64"/>
                </a:lnTo>
                <a:lnTo>
                  <a:pt x="141" y="70"/>
                </a:lnTo>
                <a:lnTo>
                  <a:pt x="126" y="75"/>
                </a:lnTo>
                <a:lnTo>
                  <a:pt x="52" y="95"/>
                </a:lnTo>
                <a:lnTo>
                  <a:pt x="38" y="91"/>
                </a:lnTo>
                <a:lnTo>
                  <a:pt x="32" y="64"/>
                </a:lnTo>
                <a:lnTo>
                  <a:pt x="6" y="56"/>
                </a:lnTo>
                <a:lnTo>
                  <a:pt x="0" y="29"/>
                </a:lnTo>
                <a:lnTo>
                  <a:pt x="20" y="11"/>
                </a:lnTo>
                <a:lnTo>
                  <a:pt x="46" y="19"/>
                </a:lnTo>
                <a:lnTo>
                  <a:pt x="66" y="0"/>
                </a:lnTo>
                <a:lnTo>
                  <a:pt x="79" y="4"/>
                </a:lnTo>
                <a:lnTo>
                  <a:pt x="80" y="6"/>
                </a:lnTo>
                <a:lnTo>
                  <a:pt x="72" y="7"/>
                </a:lnTo>
                <a:lnTo>
                  <a:pt x="75" y="14"/>
                </a:lnTo>
                <a:lnTo>
                  <a:pt x="82" y="17"/>
                </a:lnTo>
                <a:lnTo>
                  <a:pt x="89" y="22"/>
                </a:lnTo>
                <a:lnTo>
                  <a:pt x="95" y="30"/>
                </a:lnTo>
                <a:lnTo>
                  <a:pt x="89" y="36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78" name="Freeform 1220" title="VA-10">
            <a:extLst>
              <a:ext uri="{FF2B5EF4-FFF2-40B4-BE49-F238E27FC236}">
                <a16:creationId xmlns:a16="http://schemas.microsoft.com/office/drawing/2014/main" id="{73D0A25C-57A3-E5D9-3891-694D765896A1}"/>
              </a:ext>
            </a:extLst>
          </p:cNvPr>
          <p:cNvSpPr>
            <a:spLocks/>
          </p:cNvSpPr>
          <p:nvPr/>
        </p:nvSpPr>
        <p:spPr bwMode="auto">
          <a:xfrm>
            <a:off x="5704434" y="3864030"/>
            <a:ext cx="122794" cy="139587"/>
          </a:xfrm>
          <a:custGeom>
            <a:avLst/>
            <a:gdLst>
              <a:gd name="T0" fmla="*/ 32 w 117"/>
              <a:gd name="T1" fmla="*/ 133 h 133"/>
              <a:gd name="T2" fmla="*/ 6 w 117"/>
              <a:gd name="T3" fmla="*/ 125 h 133"/>
              <a:gd name="T4" fmla="*/ 0 w 117"/>
              <a:gd name="T5" fmla="*/ 99 h 133"/>
              <a:gd name="T6" fmla="*/ 20 w 117"/>
              <a:gd name="T7" fmla="*/ 80 h 133"/>
              <a:gd name="T8" fmla="*/ 14 w 117"/>
              <a:gd name="T9" fmla="*/ 53 h 133"/>
              <a:gd name="T10" fmla="*/ 34 w 117"/>
              <a:gd name="T11" fmla="*/ 35 h 133"/>
              <a:gd name="T12" fmla="*/ 28 w 117"/>
              <a:gd name="T13" fmla="*/ 8 h 133"/>
              <a:gd name="T14" fmla="*/ 24 w 117"/>
              <a:gd name="T15" fmla="*/ 7 h 133"/>
              <a:gd name="T16" fmla="*/ 32 w 117"/>
              <a:gd name="T17" fmla="*/ 0 h 133"/>
              <a:gd name="T18" fmla="*/ 35 w 117"/>
              <a:gd name="T19" fmla="*/ 5 h 133"/>
              <a:gd name="T20" fmla="*/ 35 w 117"/>
              <a:gd name="T21" fmla="*/ 16 h 133"/>
              <a:gd name="T22" fmla="*/ 41 w 117"/>
              <a:gd name="T23" fmla="*/ 19 h 133"/>
              <a:gd name="T24" fmla="*/ 64 w 117"/>
              <a:gd name="T25" fmla="*/ 20 h 133"/>
              <a:gd name="T26" fmla="*/ 73 w 117"/>
              <a:gd name="T27" fmla="*/ 19 h 133"/>
              <a:gd name="T28" fmla="*/ 77 w 117"/>
              <a:gd name="T29" fmla="*/ 25 h 133"/>
              <a:gd name="T30" fmla="*/ 81 w 117"/>
              <a:gd name="T31" fmla="*/ 30 h 133"/>
              <a:gd name="T32" fmla="*/ 90 w 117"/>
              <a:gd name="T33" fmla="*/ 34 h 133"/>
              <a:gd name="T34" fmla="*/ 100 w 117"/>
              <a:gd name="T35" fmla="*/ 35 h 133"/>
              <a:gd name="T36" fmla="*/ 109 w 117"/>
              <a:gd name="T37" fmla="*/ 39 h 133"/>
              <a:gd name="T38" fmla="*/ 109 w 117"/>
              <a:gd name="T39" fmla="*/ 47 h 133"/>
              <a:gd name="T40" fmla="*/ 104 w 117"/>
              <a:gd name="T41" fmla="*/ 49 h 133"/>
              <a:gd name="T42" fmla="*/ 103 w 117"/>
              <a:gd name="T43" fmla="*/ 56 h 133"/>
              <a:gd name="T44" fmla="*/ 95 w 117"/>
              <a:gd name="T45" fmla="*/ 60 h 133"/>
              <a:gd name="T46" fmla="*/ 92 w 117"/>
              <a:gd name="T47" fmla="*/ 62 h 133"/>
              <a:gd name="T48" fmla="*/ 99 w 117"/>
              <a:gd name="T49" fmla="*/ 69 h 133"/>
              <a:gd name="T50" fmla="*/ 106 w 117"/>
              <a:gd name="T51" fmla="*/ 75 h 133"/>
              <a:gd name="T52" fmla="*/ 114 w 117"/>
              <a:gd name="T53" fmla="*/ 78 h 133"/>
              <a:gd name="T54" fmla="*/ 117 w 117"/>
              <a:gd name="T55" fmla="*/ 84 h 133"/>
              <a:gd name="T56" fmla="*/ 117 w 117"/>
              <a:gd name="T57" fmla="*/ 96 h 133"/>
              <a:gd name="T58" fmla="*/ 110 w 117"/>
              <a:gd name="T59" fmla="*/ 95 h 133"/>
              <a:gd name="T60" fmla="*/ 106 w 117"/>
              <a:gd name="T61" fmla="*/ 94 h 133"/>
              <a:gd name="T62" fmla="*/ 108 w 117"/>
              <a:gd name="T63" fmla="*/ 103 h 133"/>
              <a:gd name="T64" fmla="*/ 111 w 117"/>
              <a:gd name="T65" fmla="*/ 108 h 133"/>
              <a:gd name="T66" fmla="*/ 98 w 117"/>
              <a:gd name="T67" fmla="*/ 104 h 133"/>
              <a:gd name="T68" fmla="*/ 78 w 117"/>
              <a:gd name="T69" fmla="*/ 123 h 133"/>
              <a:gd name="T70" fmla="*/ 52 w 117"/>
              <a:gd name="T71" fmla="*/ 115 h 133"/>
              <a:gd name="T72" fmla="*/ 32 w 117"/>
              <a:gd name="T73" fmla="*/ 13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7" h="133">
                <a:moveTo>
                  <a:pt x="32" y="133"/>
                </a:moveTo>
                <a:lnTo>
                  <a:pt x="6" y="125"/>
                </a:lnTo>
                <a:lnTo>
                  <a:pt x="0" y="99"/>
                </a:lnTo>
                <a:lnTo>
                  <a:pt x="20" y="80"/>
                </a:lnTo>
                <a:lnTo>
                  <a:pt x="14" y="53"/>
                </a:lnTo>
                <a:lnTo>
                  <a:pt x="34" y="35"/>
                </a:lnTo>
                <a:lnTo>
                  <a:pt x="28" y="8"/>
                </a:lnTo>
                <a:lnTo>
                  <a:pt x="24" y="7"/>
                </a:lnTo>
                <a:lnTo>
                  <a:pt x="32" y="0"/>
                </a:lnTo>
                <a:lnTo>
                  <a:pt x="35" y="5"/>
                </a:lnTo>
                <a:lnTo>
                  <a:pt x="35" y="16"/>
                </a:lnTo>
                <a:lnTo>
                  <a:pt x="41" y="19"/>
                </a:lnTo>
                <a:lnTo>
                  <a:pt x="64" y="20"/>
                </a:lnTo>
                <a:lnTo>
                  <a:pt x="73" y="19"/>
                </a:lnTo>
                <a:lnTo>
                  <a:pt x="77" y="25"/>
                </a:lnTo>
                <a:lnTo>
                  <a:pt x="81" y="30"/>
                </a:lnTo>
                <a:lnTo>
                  <a:pt x="90" y="34"/>
                </a:lnTo>
                <a:lnTo>
                  <a:pt x="100" y="35"/>
                </a:lnTo>
                <a:lnTo>
                  <a:pt x="109" y="39"/>
                </a:lnTo>
                <a:lnTo>
                  <a:pt x="109" y="47"/>
                </a:lnTo>
                <a:lnTo>
                  <a:pt x="104" y="49"/>
                </a:lnTo>
                <a:lnTo>
                  <a:pt x="103" y="56"/>
                </a:lnTo>
                <a:lnTo>
                  <a:pt x="95" y="60"/>
                </a:lnTo>
                <a:lnTo>
                  <a:pt x="92" y="62"/>
                </a:lnTo>
                <a:lnTo>
                  <a:pt x="99" y="69"/>
                </a:lnTo>
                <a:lnTo>
                  <a:pt x="106" y="75"/>
                </a:lnTo>
                <a:lnTo>
                  <a:pt x="114" y="78"/>
                </a:lnTo>
                <a:lnTo>
                  <a:pt x="117" y="84"/>
                </a:lnTo>
                <a:lnTo>
                  <a:pt x="117" y="96"/>
                </a:lnTo>
                <a:lnTo>
                  <a:pt x="110" y="95"/>
                </a:lnTo>
                <a:lnTo>
                  <a:pt x="106" y="94"/>
                </a:lnTo>
                <a:lnTo>
                  <a:pt x="108" y="103"/>
                </a:lnTo>
                <a:lnTo>
                  <a:pt x="111" y="108"/>
                </a:lnTo>
                <a:lnTo>
                  <a:pt x="98" y="104"/>
                </a:lnTo>
                <a:lnTo>
                  <a:pt x="78" y="123"/>
                </a:lnTo>
                <a:lnTo>
                  <a:pt x="52" y="115"/>
                </a:lnTo>
                <a:lnTo>
                  <a:pt x="32" y="133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79" name="Freeform 1223" title="VA-9">
            <a:extLst>
              <a:ext uri="{FF2B5EF4-FFF2-40B4-BE49-F238E27FC236}">
                <a16:creationId xmlns:a16="http://schemas.microsoft.com/office/drawing/2014/main" id="{C9B5EA2E-23B3-1BDA-3874-63A2B47EAC12}"/>
              </a:ext>
            </a:extLst>
          </p:cNvPr>
          <p:cNvSpPr>
            <a:spLocks/>
          </p:cNvSpPr>
          <p:nvPr/>
        </p:nvSpPr>
        <p:spPr bwMode="auto">
          <a:xfrm>
            <a:off x="5626766" y="3995220"/>
            <a:ext cx="165824" cy="112299"/>
          </a:xfrm>
          <a:custGeom>
            <a:avLst/>
            <a:gdLst>
              <a:gd name="T0" fmla="*/ 34 w 158"/>
              <a:gd name="T1" fmla="*/ 11 h 107"/>
              <a:gd name="T2" fmla="*/ 60 w 158"/>
              <a:gd name="T3" fmla="*/ 19 h 107"/>
              <a:gd name="T4" fmla="*/ 80 w 158"/>
              <a:gd name="T5" fmla="*/ 0 h 107"/>
              <a:gd name="T6" fmla="*/ 106 w 158"/>
              <a:gd name="T7" fmla="*/ 8 h 107"/>
              <a:gd name="T8" fmla="*/ 112 w 158"/>
              <a:gd name="T9" fmla="*/ 35 h 107"/>
              <a:gd name="T10" fmla="*/ 138 w 158"/>
              <a:gd name="T11" fmla="*/ 43 h 107"/>
              <a:gd name="T12" fmla="*/ 144 w 158"/>
              <a:gd name="T13" fmla="*/ 70 h 107"/>
              <a:gd name="T14" fmla="*/ 158 w 158"/>
              <a:gd name="T15" fmla="*/ 74 h 107"/>
              <a:gd name="T16" fmla="*/ 110 w 158"/>
              <a:gd name="T17" fmla="*/ 87 h 107"/>
              <a:gd name="T18" fmla="*/ 24 w 158"/>
              <a:gd name="T19" fmla="*/ 107 h 107"/>
              <a:gd name="T20" fmla="*/ 6 w 158"/>
              <a:gd name="T21" fmla="*/ 101 h 107"/>
              <a:gd name="T22" fmla="*/ 0 w 158"/>
              <a:gd name="T23" fmla="*/ 74 h 107"/>
              <a:gd name="T24" fmla="*/ 20 w 158"/>
              <a:gd name="T25" fmla="*/ 56 h 107"/>
              <a:gd name="T26" fmla="*/ 14 w 158"/>
              <a:gd name="T27" fmla="*/ 29 h 107"/>
              <a:gd name="T28" fmla="*/ 34 w 158"/>
              <a:gd name="T29" fmla="*/ 1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8" h="107">
                <a:moveTo>
                  <a:pt x="34" y="11"/>
                </a:moveTo>
                <a:lnTo>
                  <a:pt x="60" y="19"/>
                </a:lnTo>
                <a:lnTo>
                  <a:pt x="80" y="0"/>
                </a:lnTo>
                <a:lnTo>
                  <a:pt x="106" y="8"/>
                </a:lnTo>
                <a:lnTo>
                  <a:pt x="112" y="35"/>
                </a:lnTo>
                <a:lnTo>
                  <a:pt x="138" y="43"/>
                </a:lnTo>
                <a:lnTo>
                  <a:pt x="144" y="70"/>
                </a:lnTo>
                <a:lnTo>
                  <a:pt x="158" y="74"/>
                </a:lnTo>
                <a:lnTo>
                  <a:pt x="110" y="87"/>
                </a:lnTo>
                <a:lnTo>
                  <a:pt x="24" y="107"/>
                </a:lnTo>
                <a:lnTo>
                  <a:pt x="6" y="101"/>
                </a:lnTo>
                <a:lnTo>
                  <a:pt x="0" y="74"/>
                </a:lnTo>
                <a:lnTo>
                  <a:pt x="20" y="56"/>
                </a:lnTo>
                <a:lnTo>
                  <a:pt x="14" y="29"/>
                </a:lnTo>
                <a:lnTo>
                  <a:pt x="34" y="11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80" name="Freeform 1228" title="VA-8">
            <a:extLst>
              <a:ext uri="{FF2B5EF4-FFF2-40B4-BE49-F238E27FC236}">
                <a16:creationId xmlns:a16="http://schemas.microsoft.com/office/drawing/2014/main" id="{48193BF3-4AF7-39DB-F393-081E854CAD2F}"/>
              </a:ext>
            </a:extLst>
          </p:cNvPr>
          <p:cNvSpPr>
            <a:spLocks/>
          </p:cNvSpPr>
          <p:nvPr/>
        </p:nvSpPr>
        <p:spPr bwMode="auto">
          <a:xfrm>
            <a:off x="5637262" y="3791613"/>
            <a:ext cx="102853" cy="176320"/>
          </a:xfrm>
          <a:custGeom>
            <a:avLst/>
            <a:gdLst>
              <a:gd name="T0" fmla="*/ 20 w 98"/>
              <a:gd name="T1" fmla="*/ 79 h 168"/>
              <a:gd name="T2" fmla="*/ 14 w 98"/>
              <a:gd name="T3" fmla="*/ 52 h 168"/>
              <a:gd name="T4" fmla="*/ 34 w 98"/>
              <a:gd name="T5" fmla="*/ 34 h 168"/>
              <a:gd name="T6" fmla="*/ 28 w 98"/>
              <a:gd name="T7" fmla="*/ 8 h 168"/>
              <a:gd name="T8" fmla="*/ 35 w 98"/>
              <a:gd name="T9" fmla="*/ 1 h 168"/>
              <a:gd name="T10" fmla="*/ 36 w 98"/>
              <a:gd name="T11" fmla="*/ 3 h 168"/>
              <a:gd name="T12" fmla="*/ 44 w 98"/>
              <a:gd name="T13" fmla="*/ 3 h 168"/>
              <a:gd name="T14" fmla="*/ 52 w 98"/>
              <a:gd name="T15" fmla="*/ 0 h 168"/>
              <a:gd name="T16" fmla="*/ 60 w 98"/>
              <a:gd name="T17" fmla="*/ 2 h 168"/>
              <a:gd name="T18" fmla="*/ 63 w 98"/>
              <a:gd name="T19" fmla="*/ 7 h 168"/>
              <a:gd name="T20" fmla="*/ 73 w 98"/>
              <a:gd name="T21" fmla="*/ 7 h 168"/>
              <a:gd name="T22" fmla="*/ 81 w 98"/>
              <a:gd name="T23" fmla="*/ 16 h 168"/>
              <a:gd name="T24" fmla="*/ 83 w 98"/>
              <a:gd name="T25" fmla="*/ 27 h 168"/>
              <a:gd name="T26" fmla="*/ 80 w 98"/>
              <a:gd name="T27" fmla="*/ 38 h 168"/>
              <a:gd name="T28" fmla="*/ 72 w 98"/>
              <a:gd name="T29" fmla="*/ 45 h 168"/>
              <a:gd name="T30" fmla="*/ 68 w 98"/>
              <a:gd name="T31" fmla="*/ 59 h 168"/>
              <a:gd name="T32" fmla="*/ 67 w 98"/>
              <a:gd name="T33" fmla="*/ 68 h 168"/>
              <a:gd name="T34" fmla="*/ 69 w 98"/>
              <a:gd name="T35" fmla="*/ 79 h 168"/>
              <a:gd name="T36" fmla="*/ 74 w 98"/>
              <a:gd name="T37" fmla="*/ 82 h 168"/>
              <a:gd name="T38" fmla="*/ 85 w 98"/>
              <a:gd name="T39" fmla="*/ 79 h 168"/>
              <a:gd name="T40" fmla="*/ 88 w 98"/>
              <a:gd name="T41" fmla="*/ 76 h 168"/>
              <a:gd name="T42" fmla="*/ 92 w 98"/>
              <a:gd name="T43" fmla="*/ 77 h 168"/>
              <a:gd name="T44" fmla="*/ 98 w 98"/>
              <a:gd name="T45" fmla="*/ 104 h 168"/>
              <a:gd name="T46" fmla="*/ 78 w 98"/>
              <a:gd name="T47" fmla="*/ 122 h 168"/>
              <a:gd name="T48" fmla="*/ 84 w 98"/>
              <a:gd name="T49" fmla="*/ 149 h 168"/>
              <a:gd name="T50" fmla="*/ 64 w 98"/>
              <a:gd name="T51" fmla="*/ 168 h 168"/>
              <a:gd name="T52" fmla="*/ 38 w 98"/>
              <a:gd name="T53" fmla="*/ 160 h 168"/>
              <a:gd name="T54" fmla="*/ 32 w 98"/>
              <a:gd name="T55" fmla="*/ 133 h 168"/>
              <a:gd name="T56" fmla="*/ 6 w 98"/>
              <a:gd name="T57" fmla="*/ 124 h 168"/>
              <a:gd name="T58" fmla="*/ 0 w 98"/>
              <a:gd name="T59" fmla="*/ 98 h 168"/>
              <a:gd name="T60" fmla="*/ 20 w 98"/>
              <a:gd name="T61" fmla="*/ 79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8" h="168">
                <a:moveTo>
                  <a:pt x="20" y="79"/>
                </a:moveTo>
                <a:lnTo>
                  <a:pt x="14" y="52"/>
                </a:lnTo>
                <a:lnTo>
                  <a:pt x="34" y="34"/>
                </a:lnTo>
                <a:lnTo>
                  <a:pt x="28" y="8"/>
                </a:lnTo>
                <a:lnTo>
                  <a:pt x="35" y="1"/>
                </a:lnTo>
                <a:lnTo>
                  <a:pt x="36" y="3"/>
                </a:lnTo>
                <a:lnTo>
                  <a:pt x="44" y="3"/>
                </a:lnTo>
                <a:lnTo>
                  <a:pt x="52" y="0"/>
                </a:lnTo>
                <a:lnTo>
                  <a:pt x="60" y="2"/>
                </a:lnTo>
                <a:lnTo>
                  <a:pt x="63" y="7"/>
                </a:lnTo>
                <a:lnTo>
                  <a:pt x="73" y="7"/>
                </a:lnTo>
                <a:lnTo>
                  <a:pt x="81" y="16"/>
                </a:lnTo>
                <a:lnTo>
                  <a:pt x="83" y="27"/>
                </a:lnTo>
                <a:lnTo>
                  <a:pt x="80" y="38"/>
                </a:lnTo>
                <a:lnTo>
                  <a:pt x="72" y="45"/>
                </a:lnTo>
                <a:lnTo>
                  <a:pt x="68" y="59"/>
                </a:lnTo>
                <a:lnTo>
                  <a:pt x="67" y="68"/>
                </a:lnTo>
                <a:lnTo>
                  <a:pt x="69" y="79"/>
                </a:lnTo>
                <a:lnTo>
                  <a:pt x="74" y="82"/>
                </a:lnTo>
                <a:lnTo>
                  <a:pt x="85" y="79"/>
                </a:lnTo>
                <a:lnTo>
                  <a:pt x="88" y="76"/>
                </a:lnTo>
                <a:lnTo>
                  <a:pt x="92" y="77"/>
                </a:lnTo>
                <a:lnTo>
                  <a:pt x="98" y="104"/>
                </a:lnTo>
                <a:lnTo>
                  <a:pt x="78" y="122"/>
                </a:lnTo>
                <a:lnTo>
                  <a:pt x="84" y="149"/>
                </a:lnTo>
                <a:lnTo>
                  <a:pt x="64" y="168"/>
                </a:lnTo>
                <a:lnTo>
                  <a:pt x="38" y="160"/>
                </a:lnTo>
                <a:lnTo>
                  <a:pt x="32" y="133"/>
                </a:lnTo>
                <a:lnTo>
                  <a:pt x="6" y="124"/>
                </a:lnTo>
                <a:lnTo>
                  <a:pt x="0" y="98"/>
                </a:lnTo>
                <a:lnTo>
                  <a:pt x="20" y="79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81" name="Freeform 1224" title="VA-7">
            <a:extLst>
              <a:ext uri="{FF2B5EF4-FFF2-40B4-BE49-F238E27FC236}">
                <a16:creationId xmlns:a16="http://schemas.microsoft.com/office/drawing/2014/main" id="{A6D0F249-ED7D-79E6-1A5E-D3EB0698DD80}"/>
              </a:ext>
            </a:extLst>
          </p:cNvPr>
          <p:cNvSpPr>
            <a:spLocks/>
          </p:cNvSpPr>
          <p:nvPr/>
        </p:nvSpPr>
        <p:spPr bwMode="auto">
          <a:xfrm>
            <a:off x="5518665" y="3980527"/>
            <a:ext cx="133290" cy="158478"/>
          </a:xfrm>
          <a:custGeom>
            <a:avLst/>
            <a:gdLst>
              <a:gd name="T0" fmla="*/ 91 w 127"/>
              <a:gd name="T1" fmla="*/ 35 h 151"/>
              <a:gd name="T2" fmla="*/ 117 w 127"/>
              <a:gd name="T3" fmla="*/ 43 h 151"/>
              <a:gd name="T4" fmla="*/ 123 w 127"/>
              <a:gd name="T5" fmla="*/ 70 h 151"/>
              <a:gd name="T6" fmla="*/ 103 w 127"/>
              <a:gd name="T7" fmla="*/ 88 h 151"/>
              <a:gd name="T8" fmla="*/ 109 w 127"/>
              <a:gd name="T9" fmla="*/ 115 h 151"/>
              <a:gd name="T10" fmla="*/ 127 w 127"/>
              <a:gd name="T11" fmla="*/ 121 h 151"/>
              <a:gd name="T12" fmla="*/ 60 w 127"/>
              <a:gd name="T13" fmla="*/ 138 h 151"/>
              <a:gd name="T14" fmla="*/ 0 w 127"/>
              <a:gd name="T15" fmla="*/ 151 h 151"/>
              <a:gd name="T16" fmla="*/ 16 w 127"/>
              <a:gd name="T17" fmla="*/ 136 h 151"/>
              <a:gd name="T18" fmla="*/ 10 w 127"/>
              <a:gd name="T19" fmla="*/ 109 h 151"/>
              <a:gd name="T20" fmla="*/ 31 w 127"/>
              <a:gd name="T21" fmla="*/ 91 h 151"/>
              <a:gd name="T22" fmla="*/ 24 w 127"/>
              <a:gd name="T23" fmla="*/ 64 h 151"/>
              <a:gd name="T24" fmla="*/ 45 w 127"/>
              <a:gd name="T25" fmla="*/ 46 h 151"/>
              <a:gd name="T26" fmla="*/ 39 w 127"/>
              <a:gd name="T27" fmla="*/ 19 h 151"/>
              <a:gd name="T28" fmla="*/ 59 w 127"/>
              <a:gd name="T29" fmla="*/ 0 h 151"/>
              <a:gd name="T30" fmla="*/ 85 w 127"/>
              <a:gd name="T31" fmla="*/ 8 h 151"/>
              <a:gd name="T32" fmla="*/ 91 w 127"/>
              <a:gd name="T33" fmla="*/ 35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7" h="151">
                <a:moveTo>
                  <a:pt x="91" y="35"/>
                </a:moveTo>
                <a:lnTo>
                  <a:pt x="117" y="43"/>
                </a:lnTo>
                <a:lnTo>
                  <a:pt x="123" y="70"/>
                </a:lnTo>
                <a:lnTo>
                  <a:pt x="103" y="88"/>
                </a:lnTo>
                <a:lnTo>
                  <a:pt x="109" y="115"/>
                </a:lnTo>
                <a:lnTo>
                  <a:pt x="127" y="121"/>
                </a:lnTo>
                <a:lnTo>
                  <a:pt x="60" y="138"/>
                </a:lnTo>
                <a:lnTo>
                  <a:pt x="0" y="151"/>
                </a:lnTo>
                <a:lnTo>
                  <a:pt x="16" y="136"/>
                </a:lnTo>
                <a:lnTo>
                  <a:pt x="10" y="109"/>
                </a:lnTo>
                <a:lnTo>
                  <a:pt x="31" y="91"/>
                </a:lnTo>
                <a:lnTo>
                  <a:pt x="24" y="64"/>
                </a:lnTo>
                <a:lnTo>
                  <a:pt x="45" y="46"/>
                </a:lnTo>
                <a:lnTo>
                  <a:pt x="39" y="19"/>
                </a:lnTo>
                <a:lnTo>
                  <a:pt x="59" y="0"/>
                </a:lnTo>
                <a:lnTo>
                  <a:pt x="85" y="8"/>
                </a:lnTo>
                <a:lnTo>
                  <a:pt x="91" y="35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82" name="Freeform 1231" title="VA-6">
            <a:extLst>
              <a:ext uri="{FF2B5EF4-FFF2-40B4-BE49-F238E27FC236}">
                <a16:creationId xmlns:a16="http://schemas.microsoft.com/office/drawing/2014/main" id="{81115B44-2756-12A9-1541-5EBF5E513A10}"/>
              </a:ext>
            </a:extLst>
          </p:cNvPr>
          <p:cNvSpPr>
            <a:spLocks/>
          </p:cNvSpPr>
          <p:nvPr/>
        </p:nvSpPr>
        <p:spPr bwMode="auto">
          <a:xfrm>
            <a:off x="5574300" y="3886071"/>
            <a:ext cx="136439" cy="139587"/>
          </a:xfrm>
          <a:custGeom>
            <a:avLst/>
            <a:gdLst>
              <a:gd name="T0" fmla="*/ 14 w 130"/>
              <a:gd name="T1" fmla="*/ 18 h 133"/>
              <a:gd name="T2" fmla="*/ 34 w 130"/>
              <a:gd name="T3" fmla="*/ 0 h 133"/>
              <a:gd name="T4" fmla="*/ 60 w 130"/>
              <a:gd name="T5" fmla="*/ 8 h 133"/>
              <a:gd name="T6" fmla="*/ 66 w 130"/>
              <a:gd name="T7" fmla="*/ 34 h 133"/>
              <a:gd name="T8" fmla="*/ 92 w 130"/>
              <a:gd name="T9" fmla="*/ 43 h 133"/>
              <a:gd name="T10" fmla="*/ 98 w 130"/>
              <a:gd name="T11" fmla="*/ 70 h 133"/>
              <a:gd name="T12" fmla="*/ 124 w 130"/>
              <a:gd name="T13" fmla="*/ 78 h 133"/>
              <a:gd name="T14" fmla="*/ 130 w 130"/>
              <a:gd name="T15" fmla="*/ 104 h 133"/>
              <a:gd name="T16" fmla="*/ 110 w 130"/>
              <a:gd name="T17" fmla="*/ 123 h 133"/>
              <a:gd name="T18" fmla="*/ 84 w 130"/>
              <a:gd name="T19" fmla="*/ 115 h 133"/>
              <a:gd name="T20" fmla="*/ 64 w 130"/>
              <a:gd name="T21" fmla="*/ 133 h 133"/>
              <a:gd name="T22" fmla="*/ 38 w 130"/>
              <a:gd name="T23" fmla="*/ 125 h 133"/>
              <a:gd name="T24" fmla="*/ 32 w 130"/>
              <a:gd name="T25" fmla="*/ 98 h 133"/>
              <a:gd name="T26" fmla="*/ 6 w 130"/>
              <a:gd name="T27" fmla="*/ 90 h 133"/>
              <a:gd name="T28" fmla="*/ 0 w 130"/>
              <a:gd name="T29" fmla="*/ 64 h 133"/>
              <a:gd name="T30" fmla="*/ 20 w 130"/>
              <a:gd name="T31" fmla="*/ 45 h 133"/>
              <a:gd name="T32" fmla="*/ 14 w 130"/>
              <a:gd name="T33" fmla="*/ 18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0" h="133">
                <a:moveTo>
                  <a:pt x="14" y="18"/>
                </a:moveTo>
                <a:lnTo>
                  <a:pt x="34" y="0"/>
                </a:lnTo>
                <a:lnTo>
                  <a:pt x="60" y="8"/>
                </a:lnTo>
                <a:lnTo>
                  <a:pt x="66" y="34"/>
                </a:lnTo>
                <a:lnTo>
                  <a:pt x="92" y="43"/>
                </a:lnTo>
                <a:lnTo>
                  <a:pt x="98" y="70"/>
                </a:lnTo>
                <a:lnTo>
                  <a:pt x="124" y="78"/>
                </a:lnTo>
                <a:lnTo>
                  <a:pt x="130" y="104"/>
                </a:lnTo>
                <a:lnTo>
                  <a:pt x="110" y="123"/>
                </a:lnTo>
                <a:lnTo>
                  <a:pt x="84" y="115"/>
                </a:lnTo>
                <a:lnTo>
                  <a:pt x="64" y="133"/>
                </a:lnTo>
                <a:lnTo>
                  <a:pt x="38" y="125"/>
                </a:lnTo>
                <a:lnTo>
                  <a:pt x="32" y="98"/>
                </a:lnTo>
                <a:lnTo>
                  <a:pt x="6" y="90"/>
                </a:lnTo>
                <a:lnTo>
                  <a:pt x="0" y="64"/>
                </a:lnTo>
                <a:lnTo>
                  <a:pt x="20" y="45"/>
                </a:lnTo>
                <a:lnTo>
                  <a:pt x="14" y="18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83" name="Freeform 1230" title="VA-5">
            <a:extLst>
              <a:ext uri="{FF2B5EF4-FFF2-40B4-BE49-F238E27FC236}">
                <a16:creationId xmlns:a16="http://schemas.microsoft.com/office/drawing/2014/main" id="{3D9AC4FB-C423-3C43-4E4C-2CC4E8F54C8F}"/>
              </a:ext>
            </a:extLst>
          </p:cNvPr>
          <p:cNvSpPr>
            <a:spLocks/>
          </p:cNvSpPr>
          <p:nvPr/>
        </p:nvSpPr>
        <p:spPr bwMode="auto">
          <a:xfrm>
            <a:off x="5540714" y="3766423"/>
            <a:ext cx="133290" cy="138537"/>
          </a:xfrm>
          <a:custGeom>
            <a:avLst/>
            <a:gdLst>
              <a:gd name="T0" fmla="*/ 127 w 127"/>
              <a:gd name="T1" fmla="*/ 25 h 132"/>
              <a:gd name="T2" fmla="*/ 120 w 127"/>
              <a:gd name="T3" fmla="*/ 32 h 132"/>
              <a:gd name="T4" fmla="*/ 126 w 127"/>
              <a:gd name="T5" fmla="*/ 58 h 132"/>
              <a:gd name="T6" fmla="*/ 106 w 127"/>
              <a:gd name="T7" fmla="*/ 76 h 132"/>
              <a:gd name="T8" fmla="*/ 112 w 127"/>
              <a:gd name="T9" fmla="*/ 103 h 132"/>
              <a:gd name="T10" fmla="*/ 92 w 127"/>
              <a:gd name="T11" fmla="*/ 122 h 132"/>
              <a:gd name="T12" fmla="*/ 66 w 127"/>
              <a:gd name="T13" fmla="*/ 114 h 132"/>
              <a:gd name="T14" fmla="*/ 46 w 127"/>
              <a:gd name="T15" fmla="*/ 132 h 132"/>
              <a:gd name="T16" fmla="*/ 20 w 127"/>
              <a:gd name="T17" fmla="*/ 124 h 132"/>
              <a:gd name="T18" fmla="*/ 13 w 127"/>
              <a:gd name="T19" fmla="*/ 98 h 132"/>
              <a:gd name="T20" fmla="*/ 0 w 127"/>
              <a:gd name="T21" fmla="*/ 94 h 132"/>
              <a:gd name="T22" fmla="*/ 1 w 127"/>
              <a:gd name="T23" fmla="*/ 92 h 132"/>
              <a:gd name="T24" fmla="*/ 2 w 127"/>
              <a:gd name="T25" fmla="*/ 81 h 132"/>
              <a:gd name="T26" fmla="*/ 21 w 127"/>
              <a:gd name="T27" fmla="*/ 90 h 132"/>
              <a:gd name="T28" fmla="*/ 24 w 127"/>
              <a:gd name="T29" fmla="*/ 73 h 132"/>
              <a:gd name="T30" fmla="*/ 28 w 127"/>
              <a:gd name="T31" fmla="*/ 67 h 132"/>
              <a:gd name="T32" fmla="*/ 34 w 127"/>
              <a:gd name="T33" fmla="*/ 63 h 132"/>
              <a:gd name="T34" fmla="*/ 37 w 127"/>
              <a:gd name="T35" fmla="*/ 55 h 132"/>
              <a:gd name="T36" fmla="*/ 43 w 127"/>
              <a:gd name="T37" fmla="*/ 50 h 132"/>
              <a:gd name="T38" fmla="*/ 48 w 127"/>
              <a:gd name="T39" fmla="*/ 41 h 132"/>
              <a:gd name="T40" fmla="*/ 49 w 127"/>
              <a:gd name="T41" fmla="*/ 32 h 132"/>
              <a:gd name="T42" fmla="*/ 47 w 127"/>
              <a:gd name="T43" fmla="*/ 21 h 132"/>
              <a:gd name="T44" fmla="*/ 45 w 127"/>
              <a:gd name="T45" fmla="*/ 0 h 132"/>
              <a:gd name="T46" fmla="*/ 101 w 127"/>
              <a:gd name="T47" fmla="*/ 32 h 132"/>
              <a:gd name="T48" fmla="*/ 101 w 127"/>
              <a:gd name="T49" fmla="*/ 3 h 132"/>
              <a:gd name="T50" fmla="*/ 109 w 127"/>
              <a:gd name="T51" fmla="*/ 3 h 132"/>
              <a:gd name="T52" fmla="*/ 118 w 127"/>
              <a:gd name="T53" fmla="*/ 3 h 132"/>
              <a:gd name="T54" fmla="*/ 125 w 127"/>
              <a:gd name="T55" fmla="*/ 7 h 132"/>
              <a:gd name="T56" fmla="*/ 127 w 127"/>
              <a:gd name="T57" fmla="*/ 14 h 132"/>
              <a:gd name="T58" fmla="*/ 125 w 127"/>
              <a:gd name="T59" fmla="*/ 22 h 132"/>
              <a:gd name="T60" fmla="*/ 127 w 127"/>
              <a:gd name="T61" fmla="*/ 25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7" h="132">
                <a:moveTo>
                  <a:pt x="127" y="25"/>
                </a:moveTo>
                <a:lnTo>
                  <a:pt x="120" y="32"/>
                </a:lnTo>
                <a:lnTo>
                  <a:pt x="126" y="58"/>
                </a:lnTo>
                <a:lnTo>
                  <a:pt x="106" y="76"/>
                </a:lnTo>
                <a:lnTo>
                  <a:pt x="112" y="103"/>
                </a:lnTo>
                <a:lnTo>
                  <a:pt x="92" y="122"/>
                </a:lnTo>
                <a:lnTo>
                  <a:pt x="66" y="114"/>
                </a:lnTo>
                <a:lnTo>
                  <a:pt x="46" y="132"/>
                </a:lnTo>
                <a:lnTo>
                  <a:pt x="20" y="124"/>
                </a:lnTo>
                <a:lnTo>
                  <a:pt x="13" y="98"/>
                </a:lnTo>
                <a:lnTo>
                  <a:pt x="0" y="94"/>
                </a:lnTo>
                <a:lnTo>
                  <a:pt x="1" y="92"/>
                </a:lnTo>
                <a:lnTo>
                  <a:pt x="2" y="81"/>
                </a:lnTo>
                <a:lnTo>
                  <a:pt x="21" y="90"/>
                </a:lnTo>
                <a:lnTo>
                  <a:pt x="24" y="73"/>
                </a:lnTo>
                <a:lnTo>
                  <a:pt x="28" y="67"/>
                </a:lnTo>
                <a:lnTo>
                  <a:pt x="34" y="63"/>
                </a:lnTo>
                <a:lnTo>
                  <a:pt x="37" y="55"/>
                </a:lnTo>
                <a:lnTo>
                  <a:pt x="43" y="50"/>
                </a:lnTo>
                <a:lnTo>
                  <a:pt x="48" y="41"/>
                </a:lnTo>
                <a:lnTo>
                  <a:pt x="49" y="32"/>
                </a:lnTo>
                <a:lnTo>
                  <a:pt x="47" y="21"/>
                </a:lnTo>
                <a:lnTo>
                  <a:pt x="45" y="0"/>
                </a:lnTo>
                <a:lnTo>
                  <a:pt x="101" y="32"/>
                </a:lnTo>
                <a:lnTo>
                  <a:pt x="101" y="3"/>
                </a:lnTo>
                <a:lnTo>
                  <a:pt x="109" y="3"/>
                </a:lnTo>
                <a:lnTo>
                  <a:pt x="118" y="3"/>
                </a:lnTo>
                <a:lnTo>
                  <a:pt x="125" y="7"/>
                </a:lnTo>
                <a:lnTo>
                  <a:pt x="127" y="14"/>
                </a:lnTo>
                <a:lnTo>
                  <a:pt x="125" y="22"/>
                </a:lnTo>
                <a:lnTo>
                  <a:pt x="127" y="25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84" name="Freeform 1226" title="VA-4">
            <a:extLst>
              <a:ext uri="{FF2B5EF4-FFF2-40B4-BE49-F238E27FC236}">
                <a16:creationId xmlns:a16="http://schemas.microsoft.com/office/drawing/2014/main" id="{9903A45B-B89D-60CB-3DBC-6FE412080559}"/>
              </a:ext>
            </a:extLst>
          </p:cNvPr>
          <p:cNvSpPr>
            <a:spLocks/>
          </p:cNvSpPr>
          <p:nvPr/>
        </p:nvSpPr>
        <p:spPr bwMode="auto">
          <a:xfrm>
            <a:off x="5458842" y="3865079"/>
            <a:ext cx="136439" cy="159527"/>
          </a:xfrm>
          <a:custGeom>
            <a:avLst/>
            <a:gdLst>
              <a:gd name="T0" fmla="*/ 56 w 130"/>
              <a:gd name="T1" fmla="*/ 45 h 152"/>
              <a:gd name="T2" fmla="*/ 71 w 130"/>
              <a:gd name="T3" fmla="*/ 45 h 152"/>
              <a:gd name="T4" fmla="*/ 76 w 130"/>
              <a:gd name="T5" fmla="*/ 28 h 152"/>
              <a:gd name="T6" fmla="*/ 78 w 130"/>
              <a:gd name="T7" fmla="*/ 0 h 152"/>
              <a:gd name="T8" fmla="*/ 91 w 130"/>
              <a:gd name="T9" fmla="*/ 4 h 152"/>
              <a:gd name="T10" fmla="*/ 98 w 130"/>
              <a:gd name="T11" fmla="*/ 30 h 152"/>
              <a:gd name="T12" fmla="*/ 124 w 130"/>
              <a:gd name="T13" fmla="*/ 38 h 152"/>
              <a:gd name="T14" fmla="*/ 130 w 130"/>
              <a:gd name="T15" fmla="*/ 65 h 152"/>
              <a:gd name="T16" fmla="*/ 110 w 130"/>
              <a:gd name="T17" fmla="*/ 84 h 152"/>
              <a:gd name="T18" fmla="*/ 116 w 130"/>
              <a:gd name="T19" fmla="*/ 110 h 152"/>
              <a:gd name="T20" fmla="*/ 96 w 130"/>
              <a:gd name="T21" fmla="*/ 129 h 152"/>
              <a:gd name="T22" fmla="*/ 69 w 130"/>
              <a:gd name="T23" fmla="*/ 121 h 152"/>
              <a:gd name="T24" fmla="*/ 49 w 130"/>
              <a:gd name="T25" fmla="*/ 139 h 152"/>
              <a:gd name="T26" fmla="*/ 23 w 130"/>
              <a:gd name="T27" fmla="*/ 131 h 152"/>
              <a:gd name="T28" fmla="*/ 3 w 130"/>
              <a:gd name="T29" fmla="*/ 150 h 152"/>
              <a:gd name="T30" fmla="*/ 4 w 130"/>
              <a:gd name="T31" fmla="*/ 152 h 152"/>
              <a:gd name="T32" fmla="*/ 0 w 130"/>
              <a:gd name="T33" fmla="*/ 149 h 152"/>
              <a:gd name="T34" fmla="*/ 3 w 130"/>
              <a:gd name="T35" fmla="*/ 137 h 152"/>
              <a:gd name="T36" fmla="*/ 9 w 130"/>
              <a:gd name="T37" fmla="*/ 123 h 152"/>
              <a:gd name="T38" fmla="*/ 16 w 130"/>
              <a:gd name="T39" fmla="*/ 111 h 152"/>
              <a:gd name="T40" fmla="*/ 21 w 130"/>
              <a:gd name="T41" fmla="*/ 97 h 152"/>
              <a:gd name="T42" fmla="*/ 21 w 130"/>
              <a:gd name="T43" fmla="*/ 81 h 152"/>
              <a:gd name="T44" fmla="*/ 28 w 130"/>
              <a:gd name="T45" fmla="*/ 68 h 152"/>
              <a:gd name="T46" fmla="*/ 34 w 130"/>
              <a:gd name="T47" fmla="*/ 50 h 152"/>
              <a:gd name="T48" fmla="*/ 37 w 130"/>
              <a:gd name="T49" fmla="*/ 27 h 152"/>
              <a:gd name="T50" fmla="*/ 48 w 130"/>
              <a:gd name="T51" fmla="*/ 34 h 152"/>
              <a:gd name="T52" fmla="*/ 51 w 130"/>
              <a:gd name="T53" fmla="*/ 41 h 152"/>
              <a:gd name="T54" fmla="*/ 56 w 130"/>
              <a:gd name="T55" fmla="*/ 45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0" h="152">
                <a:moveTo>
                  <a:pt x="56" y="45"/>
                </a:moveTo>
                <a:lnTo>
                  <a:pt x="71" y="45"/>
                </a:lnTo>
                <a:lnTo>
                  <a:pt x="76" y="28"/>
                </a:lnTo>
                <a:lnTo>
                  <a:pt x="78" y="0"/>
                </a:lnTo>
                <a:lnTo>
                  <a:pt x="91" y="4"/>
                </a:lnTo>
                <a:lnTo>
                  <a:pt x="98" y="30"/>
                </a:lnTo>
                <a:lnTo>
                  <a:pt x="124" y="38"/>
                </a:lnTo>
                <a:lnTo>
                  <a:pt x="130" y="65"/>
                </a:lnTo>
                <a:lnTo>
                  <a:pt x="110" y="84"/>
                </a:lnTo>
                <a:lnTo>
                  <a:pt x="116" y="110"/>
                </a:lnTo>
                <a:lnTo>
                  <a:pt x="96" y="129"/>
                </a:lnTo>
                <a:lnTo>
                  <a:pt x="69" y="121"/>
                </a:lnTo>
                <a:lnTo>
                  <a:pt x="49" y="139"/>
                </a:lnTo>
                <a:lnTo>
                  <a:pt x="23" y="131"/>
                </a:lnTo>
                <a:lnTo>
                  <a:pt x="3" y="150"/>
                </a:lnTo>
                <a:lnTo>
                  <a:pt x="4" y="152"/>
                </a:lnTo>
                <a:lnTo>
                  <a:pt x="0" y="149"/>
                </a:lnTo>
                <a:lnTo>
                  <a:pt x="3" y="137"/>
                </a:lnTo>
                <a:lnTo>
                  <a:pt x="9" y="123"/>
                </a:lnTo>
                <a:lnTo>
                  <a:pt x="16" y="111"/>
                </a:lnTo>
                <a:lnTo>
                  <a:pt x="21" y="97"/>
                </a:lnTo>
                <a:lnTo>
                  <a:pt x="21" y="81"/>
                </a:lnTo>
                <a:lnTo>
                  <a:pt x="28" y="68"/>
                </a:lnTo>
                <a:lnTo>
                  <a:pt x="34" y="50"/>
                </a:lnTo>
                <a:lnTo>
                  <a:pt x="37" y="27"/>
                </a:lnTo>
                <a:lnTo>
                  <a:pt x="48" y="34"/>
                </a:lnTo>
                <a:lnTo>
                  <a:pt x="51" y="41"/>
                </a:lnTo>
                <a:lnTo>
                  <a:pt x="56" y="45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85" name="Freeform 1227" title="VA-3">
            <a:extLst>
              <a:ext uri="{FF2B5EF4-FFF2-40B4-BE49-F238E27FC236}">
                <a16:creationId xmlns:a16="http://schemas.microsoft.com/office/drawing/2014/main" id="{C41AE5CA-27C8-4CEA-FC9E-DC390706463E}"/>
              </a:ext>
            </a:extLst>
          </p:cNvPr>
          <p:cNvSpPr>
            <a:spLocks/>
          </p:cNvSpPr>
          <p:nvPr/>
        </p:nvSpPr>
        <p:spPr bwMode="auto">
          <a:xfrm>
            <a:off x="5447297" y="3992071"/>
            <a:ext cx="118597" cy="150082"/>
          </a:xfrm>
          <a:custGeom>
            <a:avLst/>
            <a:gdLst>
              <a:gd name="T0" fmla="*/ 78 w 113"/>
              <a:gd name="T1" fmla="*/ 98 h 143"/>
              <a:gd name="T2" fmla="*/ 84 w 113"/>
              <a:gd name="T3" fmla="*/ 125 h 143"/>
              <a:gd name="T4" fmla="*/ 68 w 113"/>
              <a:gd name="T5" fmla="*/ 140 h 143"/>
              <a:gd name="T6" fmla="*/ 60 w 113"/>
              <a:gd name="T7" fmla="*/ 143 h 143"/>
              <a:gd name="T8" fmla="*/ 38 w 113"/>
              <a:gd name="T9" fmla="*/ 135 h 143"/>
              <a:gd name="T10" fmla="*/ 32 w 113"/>
              <a:gd name="T11" fmla="*/ 109 h 143"/>
              <a:gd name="T12" fmla="*/ 6 w 113"/>
              <a:gd name="T13" fmla="*/ 101 h 143"/>
              <a:gd name="T14" fmla="*/ 0 w 113"/>
              <a:gd name="T15" fmla="*/ 74 h 143"/>
              <a:gd name="T16" fmla="*/ 20 w 113"/>
              <a:gd name="T17" fmla="*/ 55 h 143"/>
              <a:gd name="T18" fmla="*/ 16 w 113"/>
              <a:gd name="T19" fmla="*/ 36 h 143"/>
              <a:gd name="T20" fmla="*/ 18 w 113"/>
              <a:gd name="T21" fmla="*/ 33 h 143"/>
              <a:gd name="T22" fmla="*/ 15 w 113"/>
              <a:gd name="T23" fmla="*/ 31 h 143"/>
              <a:gd name="T24" fmla="*/ 14 w 113"/>
              <a:gd name="T25" fmla="*/ 29 h 143"/>
              <a:gd name="T26" fmla="*/ 34 w 113"/>
              <a:gd name="T27" fmla="*/ 10 h 143"/>
              <a:gd name="T28" fmla="*/ 60 w 113"/>
              <a:gd name="T29" fmla="*/ 18 h 143"/>
              <a:gd name="T30" fmla="*/ 80 w 113"/>
              <a:gd name="T31" fmla="*/ 0 h 143"/>
              <a:gd name="T32" fmla="*/ 107 w 113"/>
              <a:gd name="T33" fmla="*/ 8 h 143"/>
              <a:gd name="T34" fmla="*/ 113 w 113"/>
              <a:gd name="T35" fmla="*/ 35 h 143"/>
              <a:gd name="T36" fmla="*/ 92 w 113"/>
              <a:gd name="T37" fmla="*/ 53 h 143"/>
              <a:gd name="T38" fmla="*/ 99 w 113"/>
              <a:gd name="T39" fmla="*/ 80 h 143"/>
              <a:gd name="T40" fmla="*/ 78 w 113"/>
              <a:gd name="T41" fmla="*/ 98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3" h="143">
                <a:moveTo>
                  <a:pt x="78" y="98"/>
                </a:moveTo>
                <a:lnTo>
                  <a:pt x="84" y="125"/>
                </a:lnTo>
                <a:lnTo>
                  <a:pt x="68" y="140"/>
                </a:lnTo>
                <a:lnTo>
                  <a:pt x="60" y="143"/>
                </a:lnTo>
                <a:lnTo>
                  <a:pt x="38" y="135"/>
                </a:lnTo>
                <a:lnTo>
                  <a:pt x="32" y="109"/>
                </a:lnTo>
                <a:lnTo>
                  <a:pt x="6" y="101"/>
                </a:lnTo>
                <a:lnTo>
                  <a:pt x="0" y="74"/>
                </a:lnTo>
                <a:lnTo>
                  <a:pt x="20" y="55"/>
                </a:lnTo>
                <a:lnTo>
                  <a:pt x="16" y="36"/>
                </a:lnTo>
                <a:lnTo>
                  <a:pt x="18" y="33"/>
                </a:lnTo>
                <a:lnTo>
                  <a:pt x="15" y="31"/>
                </a:lnTo>
                <a:lnTo>
                  <a:pt x="14" y="29"/>
                </a:lnTo>
                <a:lnTo>
                  <a:pt x="34" y="10"/>
                </a:lnTo>
                <a:lnTo>
                  <a:pt x="60" y="18"/>
                </a:lnTo>
                <a:lnTo>
                  <a:pt x="80" y="0"/>
                </a:lnTo>
                <a:lnTo>
                  <a:pt x="107" y="8"/>
                </a:lnTo>
                <a:lnTo>
                  <a:pt x="113" y="35"/>
                </a:lnTo>
                <a:lnTo>
                  <a:pt x="92" y="53"/>
                </a:lnTo>
                <a:lnTo>
                  <a:pt x="99" y="80"/>
                </a:lnTo>
                <a:lnTo>
                  <a:pt x="78" y="98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86" name="Freeform 1225" title="VA-2">
            <a:extLst>
              <a:ext uri="{FF2B5EF4-FFF2-40B4-BE49-F238E27FC236}">
                <a16:creationId xmlns:a16="http://schemas.microsoft.com/office/drawing/2014/main" id="{41FA9F01-A6C6-0109-05C0-E365EC85A39D}"/>
              </a:ext>
            </a:extLst>
          </p:cNvPr>
          <p:cNvSpPr>
            <a:spLocks/>
          </p:cNvSpPr>
          <p:nvPr/>
        </p:nvSpPr>
        <p:spPr bwMode="auto">
          <a:xfrm>
            <a:off x="5328701" y="4029855"/>
            <a:ext cx="181568" cy="149033"/>
          </a:xfrm>
          <a:custGeom>
            <a:avLst/>
            <a:gdLst>
              <a:gd name="T0" fmla="*/ 145 w 173"/>
              <a:gd name="T1" fmla="*/ 73 h 142"/>
              <a:gd name="T2" fmla="*/ 151 w 173"/>
              <a:gd name="T3" fmla="*/ 99 h 142"/>
              <a:gd name="T4" fmla="*/ 173 w 173"/>
              <a:gd name="T5" fmla="*/ 107 h 142"/>
              <a:gd name="T6" fmla="*/ 0 w 173"/>
              <a:gd name="T7" fmla="*/ 142 h 142"/>
              <a:gd name="T8" fmla="*/ 13 w 173"/>
              <a:gd name="T9" fmla="*/ 131 h 142"/>
              <a:gd name="T10" fmla="*/ 7 w 173"/>
              <a:gd name="T11" fmla="*/ 104 h 142"/>
              <a:gd name="T12" fmla="*/ 27 w 173"/>
              <a:gd name="T13" fmla="*/ 85 h 142"/>
              <a:gd name="T14" fmla="*/ 22 w 173"/>
              <a:gd name="T15" fmla="*/ 66 h 142"/>
              <a:gd name="T16" fmla="*/ 31 w 173"/>
              <a:gd name="T17" fmla="*/ 59 h 142"/>
              <a:gd name="T18" fmla="*/ 37 w 173"/>
              <a:gd name="T19" fmla="*/ 52 h 142"/>
              <a:gd name="T20" fmla="*/ 41 w 173"/>
              <a:gd name="T21" fmla="*/ 47 h 142"/>
              <a:gd name="T22" fmla="*/ 47 w 173"/>
              <a:gd name="T23" fmla="*/ 49 h 142"/>
              <a:gd name="T24" fmla="*/ 52 w 173"/>
              <a:gd name="T25" fmla="*/ 54 h 142"/>
              <a:gd name="T26" fmla="*/ 82 w 173"/>
              <a:gd name="T27" fmla="*/ 38 h 142"/>
              <a:gd name="T28" fmla="*/ 83 w 173"/>
              <a:gd name="T29" fmla="*/ 32 h 142"/>
              <a:gd name="T30" fmla="*/ 87 w 173"/>
              <a:gd name="T31" fmla="*/ 27 h 142"/>
              <a:gd name="T32" fmla="*/ 95 w 173"/>
              <a:gd name="T33" fmla="*/ 26 h 142"/>
              <a:gd name="T34" fmla="*/ 101 w 173"/>
              <a:gd name="T35" fmla="*/ 20 h 142"/>
              <a:gd name="T36" fmla="*/ 105 w 173"/>
              <a:gd name="T37" fmla="*/ 16 h 142"/>
              <a:gd name="T38" fmla="*/ 119 w 173"/>
              <a:gd name="T39" fmla="*/ 16 h 142"/>
              <a:gd name="T40" fmla="*/ 125 w 173"/>
              <a:gd name="T41" fmla="*/ 10 h 142"/>
              <a:gd name="T42" fmla="*/ 129 w 173"/>
              <a:gd name="T43" fmla="*/ 0 h 142"/>
              <a:gd name="T44" fmla="*/ 133 w 173"/>
              <a:gd name="T45" fmla="*/ 19 h 142"/>
              <a:gd name="T46" fmla="*/ 113 w 173"/>
              <a:gd name="T47" fmla="*/ 38 h 142"/>
              <a:gd name="T48" fmla="*/ 119 w 173"/>
              <a:gd name="T49" fmla="*/ 65 h 142"/>
              <a:gd name="T50" fmla="*/ 145 w 173"/>
              <a:gd name="T51" fmla="*/ 73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73" h="142">
                <a:moveTo>
                  <a:pt x="145" y="73"/>
                </a:moveTo>
                <a:lnTo>
                  <a:pt x="151" y="99"/>
                </a:lnTo>
                <a:lnTo>
                  <a:pt x="173" y="107"/>
                </a:lnTo>
                <a:lnTo>
                  <a:pt x="0" y="142"/>
                </a:lnTo>
                <a:lnTo>
                  <a:pt x="13" y="131"/>
                </a:lnTo>
                <a:lnTo>
                  <a:pt x="7" y="104"/>
                </a:lnTo>
                <a:lnTo>
                  <a:pt x="27" y="85"/>
                </a:lnTo>
                <a:lnTo>
                  <a:pt x="22" y="66"/>
                </a:lnTo>
                <a:lnTo>
                  <a:pt x="31" y="59"/>
                </a:lnTo>
                <a:lnTo>
                  <a:pt x="37" y="52"/>
                </a:lnTo>
                <a:lnTo>
                  <a:pt x="41" y="47"/>
                </a:lnTo>
                <a:lnTo>
                  <a:pt x="47" y="49"/>
                </a:lnTo>
                <a:lnTo>
                  <a:pt x="52" y="54"/>
                </a:lnTo>
                <a:lnTo>
                  <a:pt x="82" y="38"/>
                </a:lnTo>
                <a:lnTo>
                  <a:pt x="83" y="32"/>
                </a:lnTo>
                <a:lnTo>
                  <a:pt x="87" y="27"/>
                </a:lnTo>
                <a:lnTo>
                  <a:pt x="95" y="26"/>
                </a:lnTo>
                <a:lnTo>
                  <a:pt x="101" y="20"/>
                </a:lnTo>
                <a:lnTo>
                  <a:pt x="105" y="16"/>
                </a:lnTo>
                <a:lnTo>
                  <a:pt x="119" y="16"/>
                </a:lnTo>
                <a:lnTo>
                  <a:pt x="125" y="10"/>
                </a:lnTo>
                <a:lnTo>
                  <a:pt x="129" y="0"/>
                </a:lnTo>
                <a:lnTo>
                  <a:pt x="133" y="19"/>
                </a:lnTo>
                <a:lnTo>
                  <a:pt x="113" y="38"/>
                </a:lnTo>
                <a:lnTo>
                  <a:pt x="119" y="65"/>
                </a:lnTo>
                <a:lnTo>
                  <a:pt x="145" y="73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87" name="Freeform 1229" title="VA-1">
            <a:extLst>
              <a:ext uri="{FF2B5EF4-FFF2-40B4-BE49-F238E27FC236}">
                <a16:creationId xmlns:a16="http://schemas.microsoft.com/office/drawing/2014/main" id="{3F095A5D-DA99-A758-5E8F-16017A9B6D1B}"/>
              </a:ext>
            </a:extLst>
          </p:cNvPr>
          <p:cNvSpPr>
            <a:spLocks/>
          </p:cNvSpPr>
          <p:nvPr/>
        </p:nvSpPr>
        <p:spPr bwMode="auto">
          <a:xfrm>
            <a:off x="5176521" y="4065539"/>
            <a:ext cx="180518" cy="141686"/>
          </a:xfrm>
          <a:custGeom>
            <a:avLst/>
            <a:gdLst>
              <a:gd name="T0" fmla="*/ 93 w 172"/>
              <a:gd name="T1" fmla="*/ 42 h 135"/>
              <a:gd name="T2" fmla="*/ 126 w 172"/>
              <a:gd name="T3" fmla="*/ 3 h 135"/>
              <a:gd name="T4" fmla="*/ 129 w 172"/>
              <a:gd name="T5" fmla="*/ 0 h 135"/>
              <a:gd name="T6" fmla="*/ 128 w 172"/>
              <a:gd name="T7" fmla="*/ 11 h 135"/>
              <a:gd name="T8" fmla="*/ 134 w 172"/>
              <a:gd name="T9" fmla="*/ 17 h 135"/>
              <a:gd name="T10" fmla="*/ 142 w 172"/>
              <a:gd name="T11" fmla="*/ 20 h 135"/>
              <a:gd name="T12" fmla="*/ 150 w 172"/>
              <a:gd name="T13" fmla="*/ 23 h 135"/>
              <a:gd name="T14" fmla="*/ 158 w 172"/>
              <a:gd name="T15" fmla="*/ 33 h 135"/>
              <a:gd name="T16" fmla="*/ 167 w 172"/>
              <a:gd name="T17" fmla="*/ 32 h 135"/>
              <a:gd name="T18" fmla="*/ 172 w 172"/>
              <a:gd name="T19" fmla="*/ 51 h 135"/>
              <a:gd name="T20" fmla="*/ 152 w 172"/>
              <a:gd name="T21" fmla="*/ 70 h 135"/>
              <a:gd name="T22" fmla="*/ 158 w 172"/>
              <a:gd name="T23" fmla="*/ 97 h 135"/>
              <a:gd name="T24" fmla="*/ 145 w 172"/>
              <a:gd name="T25" fmla="*/ 108 h 135"/>
              <a:gd name="T26" fmla="*/ 0 w 172"/>
              <a:gd name="T27" fmla="*/ 135 h 135"/>
              <a:gd name="T28" fmla="*/ 12 w 172"/>
              <a:gd name="T29" fmla="*/ 120 h 135"/>
              <a:gd name="T30" fmla="*/ 25 w 172"/>
              <a:gd name="T31" fmla="*/ 118 h 135"/>
              <a:gd name="T32" fmla="*/ 42 w 172"/>
              <a:gd name="T33" fmla="*/ 106 h 135"/>
              <a:gd name="T34" fmla="*/ 46 w 172"/>
              <a:gd name="T35" fmla="*/ 97 h 135"/>
              <a:gd name="T36" fmla="*/ 58 w 172"/>
              <a:gd name="T37" fmla="*/ 90 h 135"/>
              <a:gd name="T38" fmla="*/ 60 w 172"/>
              <a:gd name="T39" fmla="*/ 80 h 135"/>
              <a:gd name="T40" fmla="*/ 69 w 172"/>
              <a:gd name="T41" fmla="*/ 71 h 135"/>
              <a:gd name="T42" fmla="*/ 70 w 172"/>
              <a:gd name="T43" fmla="*/ 59 h 135"/>
              <a:gd name="T44" fmla="*/ 93 w 172"/>
              <a:gd name="T45" fmla="*/ 42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2" h="135">
                <a:moveTo>
                  <a:pt x="93" y="42"/>
                </a:moveTo>
                <a:lnTo>
                  <a:pt x="126" y="3"/>
                </a:lnTo>
                <a:lnTo>
                  <a:pt x="129" y="0"/>
                </a:lnTo>
                <a:lnTo>
                  <a:pt x="128" y="11"/>
                </a:lnTo>
                <a:lnTo>
                  <a:pt x="134" y="17"/>
                </a:lnTo>
                <a:lnTo>
                  <a:pt x="142" y="20"/>
                </a:lnTo>
                <a:lnTo>
                  <a:pt x="150" y="23"/>
                </a:lnTo>
                <a:lnTo>
                  <a:pt x="158" y="33"/>
                </a:lnTo>
                <a:lnTo>
                  <a:pt x="167" y="32"/>
                </a:lnTo>
                <a:lnTo>
                  <a:pt x="172" y="51"/>
                </a:lnTo>
                <a:lnTo>
                  <a:pt x="152" y="70"/>
                </a:lnTo>
                <a:lnTo>
                  <a:pt x="158" y="97"/>
                </a:lnTo>
                <a:lnTo>
                  <a:pt x="145" y="108"/>
                </a:lnTo>
                <a:lnTo>
                  <a:pt x="0" y="135"/>
                </a:lnTo>
                <a:lnTo>
                  <a:pt x="12" y="120"/>
                </a:lnTo>
                <a:lnTo>
                  <a:pt x="25" y="118"/>
                </a:lnTo>
                <a:lnTo>
                  <a:pt x="42" y="106"/>
                </a:lnTo>
                <a:lnTo>
                  <a:pt x="46" y="97"/>
                </a:lnTo>
                <a:lnTo>
                  <a:pt x="58" y="90"/>
                </a:lnTo>
                <a:lnTo>
                  <a:pt x="60" y="80"/>
                </a:lnTo>
                <a:lnTo>
                  <a:pt x="69" y="71"/>
                </a:lnTo>
                <a:lnTo>
                  <a:pt x="70" y="59"/>
                </a:lnTo>
                <a:lnTo>
                  <a:pt x="93" y="42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88" name="Freeform 1236" title="WA-10">
            <a:extLst>
              <a:ext uri="{FF2B5EF4-FFF2-40B4-BE49-F238E27FC236}">
                <a16:creationId xmlns:a16="http://schemas.microsoft.com/office/drawing/2014/main" id="{DF7ACD58-9E0E-3BBD-96D0-3C3998EEB307}"/>
              </a:ext>
            </a:extLst>
          </p:cNvPr>
          <p:cNvSpPr>
            <a:spLocks/>
          </p:cNvSpPr>
          <p:nvPr/>
        </p:nvSpPr>
        <p:spPr bwMode="auto">
          <a:xfrm>
            <a:off x="2540119" y="2790368"/>
            <a:ext cx="114399" cy="222499"/>
          </a:xfrm>
          <a:custGeom>
            <a:avLst/>
            <a:gdLst>
              <a:gd name="T0" fmla="*/ 74 w 109"/>
              <a:gd name="T1" fmla="*/ 192 h 212"/>
              <a:gd name="T2" fmla="*/ 72 w 109"/>
              <a:gd name="T3" fmla="*/ 212 h 212"/>
              <a:gd name="T4" fmla="*/ 0 w 109"/>
              <a:gd name="T5" fmla="*/ 199 h 212"/>
              <a:gd name="T6" fmla="*/ 8 w 109"/>
              <a:gd name="T7" fmla="*/ 159 h 212"/>
              <a:gd name="T8" fmla="*/ 34 w 109"/>
              <a:gd name="T9" fmla="*/ 150 h 212"/>
              <a:gd name="T10" fmla="*/ 39 w 109"/>
              <a:gd name="T11" fmla="*/ 123 h 212"/>
              <a:gd name="T12" fmla="*/ 18 w 109"/>
              <a:gd name="T13" fmla="*/ 105 h 212"/>
              <a:gd name="T14" fmla="*/ 24 w 109"/>
              <a:gd name="T15" fmla="*/ 78 h 212"/>
              <a:gd name="T16" fmla="*/ 50 w 109"/>
              <a:gd name="T17" fmla="*/ 70 h 212"/>
              <a:gd name="T18" fmla="*/ 55 w 109"/>
              <a:gd name="T19" fmla="*/ 43 h 212"/>
              <a:gd name="T20" fmla="*/ 82 w 109"/>
              <a:gd name="T21" fmla="*/ 34 h 212"/>
              <a:gd name="T22" fmla="*/ 86 w 109"/>
              <a:gd name="T23" fmla="*/ 7 h 212"/>
              <a:gd name="T24" fmla="*/ 109 w 109"/>
              <a:gd name="T25" fmla="*/ 0 h 212"/>
              <a:gd name="T26" fmla="*/ 66 w 109"/>
              <a:gd name="T27" fmla="*/ 176 h 212"/>
              <a:gd name="T28" fmla="*/ 74 w 109"/>
              <a:gd name="T29" fmla="*/ 192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9" h="212">
                <a:moveTo>
                  <a:pt x="74" y="192"/>
                </a:moveTo>
                <a:lnTo>
                  <a:pt x="72" y="212"/>
                </a:lnTo>
                <a:lnTo>
                  <a:pt x="0" y="199"/>
                </a:lnTo>
                <a:lnTo>
                  <a:pt x="8" y="159"/>
                </a:lnTo>
                <a:lnTo>
                  <a:pt x="34" y="150"/>
                </a:lnTo>
                <a:lnTo>
                  <a:pt x="39" y="123"/>
                </a:lnTo>
                <a:lnTo>
                  <a:pt x="18" y="105"/>
                </a:lnTo>
                <a:lnTo>
                  <a:pt x="24" y="78"/>
                </a:lnTo>
                <a:lnTo>
                  <a:pt x="50" y="70"/>
                </a:lnTo>
                <a:lnTo>
                  <a:pt x="55" y="43"/>
                </a:lnTo>
                <a:lnTo>
                  <a:pt x="82" y="34"/>
                </a:lnTo>
                <a:lnTo>
                  <a:pt x="86" y="7"/>
                </a:lnTo>
                <a:lnTo>
                  <a:pt x="109" y="0"/>
                </a:lnTo>
                <a:lnTo>
                  <a:pt x="66" y="176"/>
                </a:lnTo>
                <a:lnTo>
                  <a:pt x="74" y="192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89" name="Freeform 1235" title="WA-9">
            <a:extLst>
              <a:ext uri="{FF2B5EF4-FFF2-40B4-BE49-F238E27FC236}">
                <a16:creationId xmlns:a16="http://schemas.microsoft.com/office/drawing/2014/main" id="{F47849A9-F703-CCF9-0C80-1149DF2B9283}"/>
              </a:ext>
            </a:extLst>
          </p:cNvPr>
          <p:cNvSpPr>
            <a:spLocks/>
          </p:cNvSpPr>
          <p:nvPr/>
        </p:nvSpPr>
        <p:spPr bwMode="auto">
          <a:xfrm>
            <a:off x="2396334" y="2900567"/>
            <a:ext cx="184717" cy="98656"/>
          </a:xfrm>
          <a:custGeom>
            <a:avLst/>
            <a:gdLst>
              <a:gd name="T0" fmla="*/ 124 w 176"/>
              <a:gd name="T1" fmla="*/ 36 h 94"/>
              <a:gd name="T2" fmla="*/ 130 w 176"/>
              <a:gd name="T3" fmla="*/ 9 h 94"/>
              <a:gd name="T4" fmla="*/ 155 w 176"/>
              <a:gd name="T5" fmla="*/ 0 h 94"/>
              <a:gd name="T6" fmla="*/ 176 w 176"/>
              <a:gd name="T7" fmla="*/ 18 h 94"/>
              <a:gd name="T8" fmla="*/ 171 w 176"/>
              <a:gd name="T9" fmla="*/ 45 h 94"/>
              <a:gd name="T10" fmla="*/ 145 w 176"/>
              <a:gd name="T11" fmla="*/ 54 h 94"/>
              <a:gd name="T12" fmla="*/ 137 w 176"/>
              <a:gd name="T13" fmla="*/ 94 h 94"/>
              <a:gd name="T14" fmla="*/ 102 w 176"/>
              <a:gd name="T15" fmla="*/ 88 h 94"/>
              <a:gd name="T16" fmla="*/ 61 w 176"/>
              <a:gd name="T17" fmla="*/ 89 h 94"/>
              <a:gd name="T18" fmla="*/ 29 w 176"/>
              <a:gd name="T19" fmla="*/ 94 h 94"/>
              <a:gd name="T20" fmla="*/ 17 w 176"/>
              <a:gd name="T21" fmla="*/ 92 h 94"/>
              <a:gd name="T22" fmla="*/ 21 w 176"/>
              <a:gd name="T23" fmla="*/ 71 h 94"/>
              <a:gd name="T24" fmla="*/ 0 w 176"/>
              <a:gd name="T25" fmla="*/ 53 h 94"/>
              <a:gd name="T26" fmla="*/ 5 w 176"/>
              <a:gd name="T27" fmla="*/ 25 h 94"/>
              <a:gd name="T28" fmla="*/ 32 w 176"/>
              <a:gd name="T29" fmla="*/ 17 h 94"/>
              <a:gd name="T30" fmla="*/ 52 w 176"/>
              <a:gd name="T31" fmla="*/ 35 h 94"/>
              <a:gd name="T32" fmla="*/ 78 w 176"/>
              <a:gd name="T33" fmla="*/ 26 h 94"/>
              <a:gd name="T34" fmla="*/ 98 w 176"/>
              <a:gd name="T35" fmla="*/ 44 h 94"/>
              <a:gd name="T36" fmla="*/ 124 w 176"/>
              <a:gd name="T37" fmla="*/ 36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6" h="94">
                <a:moveTo>
                  <a:pt x="124" y="36"/>
                </a:moveTo>
                <a:lnTo>
                  <a:pt x="130" y="9"/>
                </a:lnTo>
                <a:lnTo>
                  <a:pt x="155" y="0"/>
                </a:lnTo>
                <a:lnTo>
                  <a:pt x="176" y="18"/>
                </a:lnTo>
                <a:lnTo>
                  <a:pt x="171" y="45"/>
                </a:lnTo>
                <a:lnTo>
                  <a:pt x="145" y="54"/>
                </a:lnTo>
                <a:lnTo>
                  <a:pt x="137" y="94"/>
                </a:lnTo>
                <a:lnTo>
                  <a:pt x="102" y="88"/>
                </a:lnTo>
                <a:lnTo>
                  <a:pt x="61" y="89"/>
                </a:lnTo>
                <a:lnTo>
                  <a:pt x="29" y="94"/>
                </a:lnTo>
                <a:lnTo>
                  <a:pt x="17" y="92"/>
                </a:lnTo>
                <a:lnTo>
                  <a:pt x="21" y="71"/>
                </a:lnTo>
                <a:lnTo>
                  <a:pt x="0" y="53"/>
                </a:lnTo>
                <a:lnTo>
                  <a:pt x="5" y="25"/>
                </a:lnTo>
                <a:lnTo>
                  <a:pt x="32" y="17"/>
                </a:lnTo>
                <a:lnTo>
                  <a:pt x="52" y="35"/>
                </a:lnTo>
                <a:lnTo>
                  <a:pt x="78" y="26"/>
                </a:lnTo>
                <a:lnTo>
                  <a:pt x="98" y="44"/>
                </a:lnTo>
                <a:lnTo>
                  <a:pt x="124" y="36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90" name="Freeform 1241" title="WA-8">
            <a:extLst>
              <a:ext uri="{FF2B5EF4-FFF2-40B4-BE49-F238E27FC236}">
                <a16:creationId xmlns:a16="http://schemas.microsoft.com/office/drawing/2014/main" id="{93626A8F-F85E-BF25-AD29-426B2D48E431}"/>
              </a:ext>
            </a:extLst>
          </p:cNvPr>
          <p:cNvSpPr>
            <a:spLocks/>
          </p:cNvSpPr>
          <p:nvPr/>
        </p:nvSpPr>
        <p:spPr bwMode="auto">
          <a:xfrm>
            <a:off x="2282986" y="2852288"/>
            <a:ext cx="152182" cy="112300"/>
          </a:xfrm>
          <a:custGeom>
            <a:avLst/>
            <a:gdLst>
              <a:gd name="T0" fmla="*/ 145 w 145"/>
              <a:gd name="T1" fmla="*/ 36 h 107"/>
              <a:gd name="T2" fmla="*/ 140 w 145"/>
              <a:gd name="T3" fmla="*/ 63 h 107"/>
              <a:gd name="T4" fmla="*/ 113 w 145"/>
              <a:gd name="T5" fmla="*/ 71 h 107"/>
              <a:gd name="T6" fmla="*/ 108 w 145"/>
              <a:gd name="T7" fmla="*/ 99 h 107"/>
              <a:gd name="T8" fmla="*/ 82 w 145"/>
              <a:gd name="T9" fmla="*/ 107 h 107"/>
              <a:gd name="T10" fmla="*/ 62 w 145"/>
              <a:gd name="T11" fmla="*/ 89 h 107"/>
              <a:gd name="T12" fmla="*/ 36 w 145"/>
              <a:gd name="T13" fmla="*/ 98 h 107"/>
              <a:gd name="T14" fmla="*/ 15 w 145"/>
              <a:gd name="T15" fmla="*/ 80 h 107"/>
              <a:gd name="T16" fmla="*/ 21 w 145"/>
              <a:gd name="T17" fmla="*/ 53 h 107"/>
              <a:gd name="T18" fmla="*/ 0 w 145"/>
              <a:gd name="T19" fmla="*/ 35 h 107"/>
              <a:gd name="T20" fmla="*/ 6 w 145"/>
              <a:gd name="T21" fmla="*/ 8 h 107"/>
              <a:gd name="T22" fmla="*/ 31 w 145"/>
              <a:gd name="T23" fmla="*/ 0 h 107"/>
              <a:gd name="T24" fmla="*/ 52 w 145"/>
              <a:gd name="T25" fmla="*/ 18 h 107"/>
              <a:gd name="T26" fmla="*/ 78 w 145"/>
              <a:gd name="T27" fmla="*/ 9 h 107"/>
              <a:gd name="T28" fmla="*/ 99 w 145"/>
              <a:gd name="T29" fmla="*/ 27 h 107"/>
              <a:gd name="T30" fmla="*/ 124 w 145"/>
              <a:gd name="T31" fmla="*/ 18 h 107"/>
              <a:gd name="T32" fmla="*/ 145 w 145"/>
              <a:gd name="T33" fmla="*/ 36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5" h="107">
                <a:moveTo>
                  <a:pt x="145" y="36"/>
                </a:moveTo>
                <a:lnTo>
                  <a:pt x="140" y="63"/>
                </a:lnTo>
                <a:lnTo>
                  <a:pt x="113" y="71"/>
                </a:lnTo>
                <a:lnTo>
                  <a:pt x="108" y="99"/>
                </a:lnTo>
                <a:lnTo>
                  <a:pt x="82" y="107"/>
                </a:lnTo>
                <a:lnTo>
                  <a:pt x="62" y="89"/>
                </a:lnTo>
                <a:lnTo>
                  <a:pt x="36" y="98"/>
                </a:lnTo>
                <a:lnTo>
                  <a:pt x="15" y="80"/>
                </a:lnTo>
                <a:lnTo>
                  <a:pt x="21" y="53"/>
                </a:lnTo>
                <a:lnTo>
                  <a:pt x="0" y="35"/>
                </a:lnTo>
                <a:lnTo>
                  <a:pt x="6" y="8"/>
                </a:lnTo>
                <a:lnTo>
                  <a:pt x="31" y="0"/>
                </a:lnTo>
                <a:lnTo>
                  <a:pt x="52" y="18"/>
                </a:lnTo>
                <a:lnTo>
                  <a:pt x="78" y="9"/>
                </a:lnTo>
                <a:lnTo>
                  <a:pt x="99" y="27"/>
                </a:lnTo>
                <a:lnTo>
                  <a:pt x="124" y="18"/>
                </a:lnTo>
                <a:lnTo>
                  <a:pt x="145" y="36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91" name="Freeform 1234" title="WA-7">
            <a:extLst>
              <a:ext uri="{FF2B5EF4-FFF2-40B4-BE49-F238E27FC236}">
                <a16:creationId xmlns:a16="http://schemas.microsoft.com/office/drawing/2014/main" id="{A39647E7-0FE8-F3F4-8013-2FC1C40C7722}"/>
              </a:ext>
            </a:extLst>
          </p:cNvPr>
          <p:cNvSpPr>
            <a:spLocks/>
          </p:cNvSpPr>
          <p:nvPr/>
        </p:nvSpPr>
        <p:spPr bwMode="auto">
          <a:xfrm>
            <a:off x="2209518" y="2832348"/>
            <a:ext cx="208856" cy="164776"/>
          </a:xfrm>
          <a:custGeom>
            <a:avLst/>
            <a:gdLst>
              <a:gd name="T0" fmla="*/ 50 w 199"/>
              <a:gd name="T1" fmla="*/ 85 h 157"/>
              <a:gd name="T2" fmla="*/ 34 w 199"/>
              <a:gd name="T3" fmla="*/ 80 h 157"/>
              <a:gd name="T4" fmla="*/ 27 w 199"/>
              <a:gd name="T5" fmla="*/ 70 h 157"/>
              <a:gd name="T6" fmla="*/ 0 w 199"/>
              <a:gd name="T7" fmla="*/ 66 h 157"/>
              <a:gd name="T8" fmla="*/ 6 w 199"/>
              <a:gd name="T9" fmla="*/ 35 h 157"/>
              <a:gd name="T10" fmla="*/ 8 w 199"/>
              <a:gd name="T11" fmla="*/ 0 h 157"/>
              <a:gd name="T12" fmla="*/ 29 w 199"/>
              <a:gd name="T13" fmla="*/ 18 h 157"/>
              <a:gd name="T14" fmla="*/ 55 w 199"/>
              <a:gd name="T15" fmla="*/ 9 h 157"/>
              <a:gd name="T16" fmla="*/ 76 w 199"/>
              <a:gd name="T17" fmla="*/ 27 h 157"/>
              <a:gd name="T18" fmla="*/ 70 w 199"/>
              <a:gd name="T19" fmla="*/ 54 h 157"/>
              <a:gd name="T20" fmla="*/ 91 w 199"/>
              <a:gd name="T21" fmla="*/ 72 h 157"/>
              <a:gd name="T22" fmla="*/ 85 w 199"/>
              <a:gd name="T23" fmla="*/ 99 h 157"/>
              <a:gd name="T24" fmla="*/ 106 w 199"/>
              <a:gd name="T25" fmla="*/ 117 h 157"/>
              <a:gd name="T26" fmla="*/ 132 w 199"/>
              <a:gd name="T27" fmla="*/ 108 h 157"/>
              <a:gd name="T28" fmla="*/ 152 w 199"/>
              <a:gd name="T29" fmla="*/ 126 h 157"/>
              <a:gd name="T30" fmla="*/ 178 w 199"/>
              <a:gd name="T31" fmla="*/ 118 h 157"/>
              <a:gd name="T32" fmla="*/ 199 w 199"/>
              <a:gd name="T33" fmla="*/ 136 h 157"/>
              <a:gd name="T34" fmla="*/ 195 w 199"/>
              <a:gd name="T35" fmla="*/ 157 h 157"/>
              <a:gd name="T36" fmla="*/ 177 w 199"/>
              <a:gd name="T37" fmla="*/ 154 h 157"/>
              <a:gd name="T38" fmla="*/ 150 w 199"/>
              <a:gd name="T39" fmla="*/ 156 h 157"/>
              <a:gd name="T40" fmla="*/ 147 w 199"/>
              <a:gd name="T41" fmla="*/ 154 h 157"/>
              <a:gd name="T42" fmla="*/ 124 w 199"/>
              <a:gd name="T43" fmla="*/ 142 h 157"/>
              <a:gd name="T44" fmla="*/ 96 w 199"/>
              <a:gd name="T45" fmla="*/ 146 h 157"/>
              <a:gd name="T46" fmla="*/ 76 w 199"/>
              <a:gd name="T47" fmla="*/ 147 h 157"/>
              <a:gd name="T48" fmla="*/ 55 w 199"/>
              <a:gd name="T49" fmla="*/ 132 h 157"/>
              <a:gd name="T50" fmla="*/ 56 w 199"/>
              <a:gd name="T51" fmla="*/ 120 h 157"/>
              <a:gd name="T52" fmla="*/ 58 w 199"/>
              <a:gd name="T53" fmla="*/ 112 h 157"/>
              <a:gd name="T54" fmla="*/ 57 w 199"/>
              <a:gd name="T55" fmla="*/ 94 h 157"/>
              <a:gd name="T56" fmla="*/ 50 w 199"/>
              <a:gd name="T57" fmla="*/ 85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99" h="157">
                <a:moveTo>
                  <a:pt x="50" y="85"/>
                </a:moveTo>
                <a:lnTo>
                  <a:pt x="34" y="80"/>
                </a:lnTo>
                <a:lnTo>
                  <a:pt x="27" y="70"/>
                </a:lnTo>
                <a:lnTo>
                  <a:pt x="0" y="66"/>
                </a:lnTo>
                <a:lnTo>
                  <a:pt x="6" y="35"/>
                </a:lnTo>
                <a:lnTo>
                  <a:pt x="8" y="0"/>
                </a:lnTo>
                <a:lnTo>
                  <a:pt x="29" y="18"/>
                </a:lnTo>
                <a:lnTo>
                  <a:pt x="55" y="9"/>
                </a:lnTo>
                <a:lnTo>
                  <a:pt x="76" y="27"/>
                </a:lnTo>
                <a:lnTo>
                  <a:pt x="70" y="54"/>
                </a:lnTo>
                <a:lnTo>
                  <a:pt x="91" y="72"/>
                </a:lnTo>
                <a:lnTo>
                  <a:pt x="85" y="99"/>
                </a:lnTo>
                <a:lnTo>
                  <a:pt x="106" y="117"/>
                </a:lnTo>
                <a:lnTo>
                  <a:pt x="132" y="108"/>
                </a:lnTo>
                <a:lnTo>
                  <a:pt x="152" y="126"/>
                </a:lnTo>
                <a:lnTo>
                  <a:pt x="178" y="118"/>
                </a:lnTo>
                <a:lnTo>
                  <a:pt x="199" y="136"/>
                </a:lnTo>
                <a:lnTo>
                  <a:pt x="195" y="157"/>
                </a:lnTo>
                <a:lnTo>
                  <a:pt x="177" y="154"/>
                </a:lnTo>
                <a:lnTo>
                  <a:pt x="150" y="156"/>
                </a:lnTo>
                <a:lnTo>
                  <a:pt x="147" y="154"/>
                </a:lnTo>
                <a:lnTo>
                  <a:pt x="124" y="142"/>
                </a:lnTo>
                <a:lnTo>
                  <a:pt x="96" y="146"/>
                </a:lnTo>
                <a:lnTo>
                  <a:pt x="76" y="147"/>
                </a:lnTo>
                <a:lnTo>
                  <a:pt x="55" y="132"/>
                </a:lnTo>
                <a:lnTo>
                  <a:pt x="56" y="120"/>
                </a:lnTo>
                <a:lnTo>
                  <a:pt x="58" y="112"/>
                </a:lnTo>
                <a:lnTo>
                  <a:pt x="57" y="94"/>
                </a:lnTo>
                <a:lnTo>
                  <a:pt x="50" y="85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92" name="Freeform 1239" title="WA-6">
            <a:extLst>
              <a:ext uri="{FF2B5EF4-FFF2-40B4-BE49-F238E27FC236}">
                <a16:creationId xmlns:a16="http://schemas.microsoft.com/office/drawing/2014/main" id="{78D8BA41-F1E9-EB15-C5A3-7F2C747178A2}"/>
              </a:ext>
            </a:extLst>
          </p:cNvPr>
          <p:cNvSpPr>
            <a:spLocks/>
          </p:cNvSpPr>
          <p:nvPr/>
        </p:nvSpPr>
        <p:spPr bwMode="auto">
          <a:xfrm>
            <a:off x="2413125" y="2834447"/>
            <a:ext cx="152182" cy="112300"/>
          </a:xfrm>
          <a:custGeom>
            <a:avLst/>
            <a:gdLst>
              <a:gd name="T0" fmla="*/ 82 w 145"/>
              <a:gd name="T1" fmla="*/ 107 h 107"/>
              <a:gd name="T2" fmla="*/ 62 w 145"/>
              <a:gd name="T3" fmla="*/ 89 h 107"/>
              <a:gd name="T4" fmla="*/ 36 w 145"/>
              <a:gd name="T5" fmla="*/ 98 h 107"/>
              <a:gd name="T6" fmla="*/ 16 w 145"/>
              <a:gd name="T7" fmla="*/ 80 h 107"/>
              <a:gd name="T8" fmla="*/ 21 w 145"/>
              <a:gd name="T9" fmla="*/ 53 h 107"/>
              <a:gd name="T10" fmla="*/ 0 w 145"/>
              <a:gd name="T11" fmla="*/ 35 h 107"/>
              <a:gd name="T12" fmla="*/ 6 w 145"/>
              <a:gd name="T13" fmla="*/ 8 h 107"/>
              <a:gd name="T14" fmla="*/ 32 w 145"/>
              <a:gd name="T15" fmla="*/ 0 h 107"/>
              <a:gd name="T16" fmla="*/ 52 w 145"/>
              <a:gd name="T17" fmla="*/ 18 h 107"/>
              <a:gd name="T18" fmla="*/ 78 w 145"/>
              <a:gd name="T19" fmla="*/ 9 h 107"/>
              <a:gd name="T20" fmla="*/ 98 w 145"/>
              <a:gd name="T21" fmla="*/ 27 h 107"/>
              <a:gd name="T22" fmla="*/ 125 w 145"/>
              <a:gd name="T23" fmla="*/ 18 h 107"/>
              <a:gd name="T24" fmla="*/ 145 w 145"/>
              <a:gd name="T25" fmla="*/ 36 h 107"/>
              <a:gd name="T26" fmla="*/ 139 w 145"/>
              <a:gd name="T27" fmla="*/ 63 h 107"/>
              <a:gd name="T28" fmla="*/ 114 w 145"/>
              <a:gd name="T29" fmla="*/ 72 h 107"/>
              <a:gd name="T30" fmla="*/ 108 w 145"/>
              <a:gd name="T31" fmla="*/ 99 h 107"/>
              <a:gd name="T32" fmla="*/ 82 w 145"/>
              <a:gd name="T33" fmla="*/ 107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5" h="107">
                <a:moveTo>
                  <a:pt x="82" y="107"/>
                </a:moveTo>
                <a:lnTo>
                  <a:pt x="62" y="89"/>
                </a:lnTo>
                <a:lnTo>
                  <a:pt x="36" y="98"/>
                </a:lnTo>
                <a:lnTo>
                  <a:pt x="16" y="80"/>
                </a:lnTo>
                <a:lnTo>
                  <a:pt x="21" y="53"/>
                </a:lnTo>
                <a:lnTo>
                  <a:pt x="0" y="35"/>
                </a:lnTo>
                <a:lnTo>
                  <a:pt x="6" y="8"/>
                </a:lnTo>
                <a:lnTo>
                  <a:pt x="32" y="0"/>
                </a:lnTo>
                <a:lnTo>
                  <a:pt x="52" y="18"/>
                </a:lnTo>
                <a:lnTo>
                  <a:pt x="78" y="9"/>
                </a:lnTo>
                <a:lnTo>
                  <a:pt x="98" y="27"/>
                </a:lnTo>
                <a:lnTo>
                  <a:pt x="125" y="18"/>
                </a:lnTo>
                <a:lnTo>
                  <a:pt x="145" y="36"/>
                </a:lnTo>
                <a:lnTo>
                  <a:pt x="139" y="63"/>
                </a:lnTo>
                <a:lnTo>
                  <a:pt x="114" y="72"/>
                </a:lnTo>
                <a:lnTo>
                  <a:pt x="108" y="99"/>
                </a:lnTo>
                <a:lnTo>
                  <a:pt x="82" y="107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93" name="Freeform 1240" title="WA-5">
            <a:extLst>
              <a:ext uri="{FF2B5EF4-FFF2-40B4-BE49-F238E27FC236}">
                <a16:creationId xmlns:a16="http://schemas.microsoft.com/office/drawing/2014/main" id="{DEF7D636-D3F7-CFB1-94DB-D8A2943B1784}"/>
              </a:ext>
            </a:extLst>
          </p:cNvPr>
          <p:cNvSpPr>
            <a:spLocks/>
          </p:cNvSpPr>
          <p:nvPr/>
        </p:nvSpPr>
        <p:spPr bwMode="auto">
          <a:xfrm>
            <a:off x="2300827" y="2771476"/>
            <a:ext cx="151131" cy="109151"/>
          </a:xfrm>
          <a:custGeom>
            <a:avLst/>
            <a:gdLst>
              <a:gd name="T0" fmla="*/ 82 w 144"/>
              <a:gd name="T1" fmla="*/ 104 h 104"/>
              <a:gd name="T2" fmla="*/ 61 w 144"/>
              <a:gd name="T3" fmla="*/ 86 h 104"/>
              <a:gd name="T4" fmla="*/ 35 w 144"/>
              <a:gd name="T5" fmla="*/ 95 h 104"/>
              <a:gd name="T6" fmla="*/ 14 w 144"/>
              <a:gd name="T7" fmla="*/ 77 h 104"/>
              <a:gd name="T8" fmla="*/ 20 w 144"/>
              <a:gd name="T9" fmla="*/ 50 h 104"/>
              <a:gd name="T10" fmla="*/ 0 w 144"/>
              <a:gd name="T11" fmla="*/ 32 h 104"/>
              <a:gd name="T12" fmla="*/ 5 w 144"/>
              <a:gd name="T13" fmla="*/ 5 h 104"/>
              <a:gd name="T14" fmla="*/ 21 w 144"/>
              <a:gd name="T15" fmla="*/ 0 h 104"/>
              <a:gd name="T16" fmla="*/ 22 w 144"/>
              <a:gd name="T17" fmla="*/ 10 h 104"/>
              <a:gd name="T18" fmla="*/ 27 w 144"/>
              <a:gd name="T19" fmla="*/ 17 h 104"/>
              <a:gd name="T20" fmla="*/ 23 w 144"/>
              <a:gd name="T21" fmla="*/ 30 h 104"/>
              <a:gd name="T22" fmla="*/ 25 w 144"/>
              <a:gd name="T23" fmla="*/ 38 h 104"/>
              <a:gd name="T24" fmla="*/ 27 w 144"/>
              <a:gd name="T25" fmla="*/ 35 h 104"/>
              <a:gd name="T26" fmla="*/ 33 w 144"/>
              <a:gd name="T27" fmla="*/ 28 h 104"/>
              <a:gd name="T28" fmla="*/ 38 w 144"/>
              <a:gd name="T29" fmla="*/ 7 h 104"/>
              <a:gd name="T30" fmla="*/ 51 w 144"/>
              <a:gd name="T31" fmla="*/ 14 h 104"/>
              <a:gd name="T32" fmla="*/ 77 w 144"/>
              <a:gd name="T33" fmla="*/ 5 h 104"/>
              <a:gd name="T34" fmla="*/ 98 w 144"/>
              <a:gd name="T35" fmla="*/ 24 h 104"/>
              <a:gd name="T36" fmla="*/ 123 w 144"/>
              <a:gd name="T37" fmla="*/ 15 h 104"/>
              <a:gd name="T38" fmla="*/ 144 w 144"/>
              <a:gd name="T39" fmla="*/ 33 h 104"/>
              <a:gd name="T40" fmla="*/ 139 w 144"/>
              <a:gd name="T41" fmla="*/ 60 h 104"/>
              <a:gd name="T42" fmla="*/ 113 w 144"/>
              <a:gd name="T43" fmla="*/ 68 h 104"/>
              <a:gd name="T44" fmla="*/ 107 w 144"/>
              <a:gd name="T45" fmla="*/ 95 h 104"/>
              <a:gd name="T46" fmla="*/ 82 w 144"/>
              <a:gd name="T47" fmla="*/ 10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4" h="104">
                <a:moveTo>
                  <a:pt x="82" y="104"/>
                </a:moveTo>
                <a:lnTo>
                  <a:pt x="61" y="86"/>
                </a:lnTo>
                <a:lnTo>
                  <a:pt x="35" y="95"/>
                </a:lnTo>
                <a:lnTo>
                  <a:pt x="14" y="77"/>
                </a:lnTo>
                <a:lnTo>
                  <a:pt x="20" y="50"/>
                </a:lnTo>
                <a:lnTo>
                  <a:pt x="0" y="32"/>
                </a:lnTo>
                <a:lnTo>
                  <a:pt x="5" y="5"/>
                </a:lnTo>
                <a:lnTo>
                  <a:pt x="21" y="0"/>
                </a:lnTo>
                <a:lnTo>
                  <a:pt x="22" y="10"/>
                </a:lnTo>
                <a:lnTo>
                  <a:pt x="27" y="17"/>
                </a:lnTo>
                <a:lnTo>
                  <a:pt x="23" y="30"/>
                </a:lnTo>
                <a:lnTo>
                  <a:pt x="25" y="38"/>
                </a:lnTo>
                <a:lnTo>
                  <a:pt x="27" y="35"/>
                </a:lnTo>
                <a:lnTo>
                  <a:pt x="33" y="28"/>
                </a:lnTo>
                <a:lnTo>
                  <a:pt x="38" y="7"/>
                </a:lnTo>
                <a:lnTo>
                  <a:pt x="51" y="14"/>
                </a:lnTo>
                <a:lnTo>
                  <a:pt x="77" y="5"/>
                </a:lnTo>
                <a:lnTo>
                  <a:pt x="98" y="24"/>
                </a:lnTo>
                <a:lnTo>
                  <a:pt x="123" y="15"/>
                </a:lnTo>
                <a:lnTo>
                  <a:pt x="144" y="33"/>
                </a:lnTo>
                <a:lnTo>
                  <a:pt x="139" y="60"/>
                </a:lnTo>
                <a:lnTo>
                  <a:pt x="113" y="68"/>
                </a:lnTo>
                <a:lnTo>
                  <a:pt x="107" y="95"/>
                </a:lnTo>
                <a:lnTo>
                  <a:pt x="82" y="104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94" name="Freeform 1237" title="WA-4">
            <a:extLst>
              <a:ext uri="{FF2B5EF4-FFF2-40B4-BE49-F238E27FC236}">
                <a16:creationId xmlns:a16="http://schemas.microsoft.com/office/drawing/2014/main" id="{389ECF80-EFBC-3125-EE06-F138B46FF8B0}"/>
              </a:ext>
            </a:extLst>
          </p:cNvPr>
          <p:cNvSpPr>
            <a:spLocks/>
          </p:cNvSpPr>
          <p:nvPr/>
        </p:nvSpPr>
        <p:spPr bwMode="auto">
          <a:xfrm>
            <a:off x="2212668" y="2709554"/>
            <a:ext cx="110201" cy="151132"/>
          </a:xfrm>
          <a:custGeom>
            <a:avLst/>
            <a:gdLst>
              <a:gd name="T0" fmla="*/ 98 w 105"/>
              <a:gd name="T1" fmla="*/ 136 h 144"/>
              <a:gd name="T2" fmla="*/ 73 w 105"/>
              <a:gd name="T3" fmla="*/ 144 h 144"/>
              <a:gd name="T4" fmla="*/ 52 w 105"/>
              <a:gd name="T5" fmla="*/ 126 h 144"/>
              <a:gd name="T6" fmla="*/ 26 w 105"/>
              <a:gd name="T7" fmla="*/ 135 h 144"/>
              <a:gd name="T8" fmla="*/ 5 w 105"/>
              <a:gd name="T9" fmla="*/ 117 h 144"/>
              <a:gd name="T10" fmla="*/ 5 w 105"/>
              <a:gd name="T11" fmla="*/ 87 h 144"/>
              <a:gd name="T12" fmla="*/ 5 w 105"/>
              <a:gd name="T13" fmla="*/ 57 h 144"/>
              <a:gd name="T14" fmla="*/ 0 w 105"/>
              <a:gd name="T15" fmla="*/ 34 h 144"/>
              <a:gd name="T16" fmla="*/ 2 w 105"/>
              <a:gd name="T17" fmla="*/ 17 h 144"/>
              <a:gd name="T18" fmla="*/ 8 w 105"/>
              <a:gd name="T19" fmla="*/ 8 h 144"/>
              <a:gd name="T20" fmla="*/ 10 w 105"/>
              <a:gd name="T21" fmla="*/ 2 h 144"/>
              <a:gd name="T22" fmla="*/ 9 w 105"/>
              <a:gd name="T23" fmla="*/ 0 h 144"/>
              <a:gd name="T24" fmla="*/ 14 w 105"/>
              <a:gd name="T25" fmla="*/ 2 h 144"/>
              <a:gd name="T26" fmla="*/ 29 w 105"/>
              <a:gd name="T27" fmla="*/ 14 h 144"/>
              <a:gd name="T28" fmla="*/ 45 w 105"/>
              <a:gd name="T29" fmla="*/ 31 h 144"/>
              <a:gd name="T30" fmla="*/ 57 w 105"/>
              <a:gd name="T31" fmla="*/ 32 h 144"/>
              <a:gd name="T32" fmla="*/ 79 w 105"/>
              <a:gd name="T33" fmla="*/ 42 h 144"/>
              <a:gd name="T34" fmla="*/ 88 w 105"/>
              <a:gd name="T35" fmla="*/ 42 h 144"/>
              <a:gd name="T36" fmla="*/ 91 w 105"/>
              <a:gd name="T37" fmla="*/ 49 h 144"/>
              <a:gd name="T38" fmla="*/ 103 w 105"/>
              <a:gd name="T39" fmla="*/ 48 h 144"/>
              <a:gd name="T40" fmla="*/ 105 w 105"/>
              <a:gd name="T41" fmla="*/ 59 h 144"/>
              <a:gd name="T42" fmla="*/ 89 w 105"/>
              <a:gd name="T43" fmla="*/ 64 h 144"/>
              <a:gd name="T44" fmla="*/ 84 w 105"/>
              <a:gd name="T45" fmla="*/ 91 h 144"/>
              <a:gd name="T46" fmla="*/ 104 w 105"/>
              <a:gd name="T47" fmla="*/ 109 h 144"/>
              <a:gd name="T48" fmla="*/ 98 w 105"/>
              <a:gd name="T49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" h="144">
                <a:moveTo>
                  <a:pt x="98" y="136"/>
                </a:moveTo>
                <a:lnTo>
                  <a:pt x="73" y="144"/>
                </a:lnTo>
                <a:lnTo>
                  <a:pt x="52" y="126"/>
                </a:lnTo>
                <a:lnTo>
                  <a:pt x="26" y="135"/>
                </a:lnTo>
                <a:lnTo>
                  <a:pt x="5" y="117"/>
                </a:lnTo>
                <a:lnTo>
                  <a:pt x="5" y="87"/>
                </a:lnTo>
                <a:lnTo>
                  <a:pt x="5" y="57"/>
                </a:lnTo>
                <a:lnTo>
                  <a:pt x="0" y="34"/>
                </a:lnTo>
                <a:lnTo>
                  <a:pt x="2" y="17"/>
                </a:lnTo>
                <a:lnTo>
                  <a:pt x="8" y="8"/>
                </a:lnTo>
                <a:lnTo>
                  <a:pt x="10" y="2"/>
                </a:lnTo>
                <a:lnTo>
                  <a:pt x="9" y="0"/>
                </a:lnTo>
                <a:lnTo>
                  <a:pt x="14" y="2"/>
                </a:lnTo>
                <a:lnTo>
                  <a:pt x="29" y="14"/>
                </a:lnTo>
                <a:lnTo>
                  <a:pt x="45" y="31"/>
                </a:lnTo>
                <a:lnTo>
                  <a:pt x="57" y="32"/>
                </a:lnTo>
                <a:lnTo>
                  <a:pt x="79" y="42"/>
                </a:lnTo>
                <a:lnTo>
                  <a:pt x="88" y="42"/>
                </a:lnTo>
                <a:lnTo>
                  <a:pt x="91" y="49"/>
                </a:lnTo>
                <a:lnTo>
                  <a:pt x="103" y="48"/>
                </a:lnTo>
                <a:lnTo>
                  <a:pt x="105" y="59"/>
                </a:lnTo>
                <a:lnTo>
                  <a:pt x="89" y="64"/>
                </a:lnTo>
                <a:lnTo>
                  <a:pt x="84" y="91"/>
                </a:lnTo>
                <a:lnTo>
                  <a:pt x="104" y="109"/>
                </a:lnTo>
                <a:lnTo>
                  <a:pt x="98" y="136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95" name="Freeform 1232" title="WA-3">
            <a:extLst>
              <a:ext uri="{FF2B5EF4-FFF2-40B4-BE49-F238E27FC236}">
                <a16:creationId xmlns:a16="http://schemas.microsoft.com/office/drawing/2014/main" id="{0B225EED-BD0B-727A-547F-CF477108C3E4}"/>
              </a:ext>
            </a:extLst>
          </p:cNvPr>
          <p:cNvSpPr>
            <a:spLocks/>
          </p:cNvSpPr>
          <p:nvPr/>
        </p:nvSpPr>
        <p:spPr bwMode="auto">
          <a:xfrm>
            <a:off x="2511782" y="2727398"/>
            <a:ext cx="150082" cy="144835"/>
          </a:xfrm>
          <a:custGeom>
            <a:avLst/>
            <a:gdLst>
              <a:gd name="T0" fmla="*/ 109 w 143"/>
              <a:gd name="T1" fmla="*/ 94 h 138"/>
              <a:gd name="T2" fmla="*/ 82 w 143"/>
              <a:gd name="T3" fmla="*/ 103 h 138"/>
              <a:gd name="T4" fmla="*/ 77 w 143"/>
              <a:gd name="T5" fmla="*/ 130 h 138"/>
              <a:gd name="T6" fmla="*/ 51 w 143"/>
              <a:gd name="T7" fmla="*/ 138 h 138"/>
              <a:gd name="T8" fmla="*/ 31 w 143"/>
              <a:gd name="T9" fmla="*/ 120 h 138"/>
              <a:gd name="T10" fmla="*/ 36 w 143"/>
              <a:gd name="T11" fmla="*/ 94 h 138"/>
              <a:gd name="T12" fmla="*/ 15 w 143"/>
              <a:gd name="T13" fmla="*/ 75 h 138"/>
              <a:gd name="T14" fmla="*/ 21 w 143"/>
              <a:gd name="T15" fmla="*/ 49 h 138"/>
              <a:gd name="T16" fmla="*/ 0 w 143"/>
              <a:gd name="T17" fmla="*/ 30 h 138"/>
              <a:gd name="T18" fmla="*/ 6 w 143"/>
              <a:gd name="T19" fmla="*/ 0 h 138"/>
              <a:gd name="T20" fmla="*/ 143 w 143"/>
              <a:gd name="T21" fmla="*/ 31 h 138"/>
              <a:gd name="T22" fmla="*/ 136 w 143"/>
              <a:gd name="T23" fmla="*/ 60 h 138"/>
              <a:gd name="T24" fmla="*/ 113 w 143"/>
              <a:gd name="T25" fmla="*/ 67 h 138"/>
              <a:gd name="T26" fmla="*/ 109 w 143"/>
              <a:gd name="T27" fmla="*/ 94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3" h="138">
                <a:moveTo>
                  <a:pt x="109" y="94"/>
                </a:moveTo>
                <a:lnTo>
                  <a:pt x="82" y="103"/>
                </a:lnTo>
                <a:lnTo>
                  <a:pt x="77" y="130"/>
                </a:lnTo>
                <a:lnTo>
                  <a:pt x="51" y="138"/>
                </a:lnTo>
                <a:lnTo>
                  <a:pt x="31" y="120"/>
                </a:lnTo>
                <a:lnTo>
                  <a:pt x="36" y="94"/>
                </a:lnTo>
                <a:lnTo>
                  <a:pt x="15" y="75"/>
                </a:lnTo>
                <a:lnTo>
                  <a:pt x="21" y="49"/>
                </a:lnTo>
                <a:lnTo>
                  <a:pt x="0" y="30"/>
                </a:lnTo>
                <a:lnTo>
                  <a:pt x="6" y="0"/>
                </a:lnTo>
                <a:lnTo>
                  <a:pt x="143" y="31"/>
                </a:lnTo>
                <a:lnTo>
                  <a:pt x="136" y="60"/>
                </a:lnTo>
                <a:lnTo>
                  <a:pt x="113" y="67"/>
                </a:lnTo>
                <a:lnTo>
                  <a:pt x="109" y="94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96" name="Freeform 1233" title="WA-2">
            <a:extLst>
              <a:ext uri="{FF2B5EF4-FFF2-40B4-BE49-F238E27FC236}">
                <a16:creationId xmlns:a16="http://schemas.microsoft.com/office/drawing/2014/main" id="{3D646DCF-B401-0C17-08B3-CBDE641BB858}"/>
              </a:ext>
            </a:extLst>
          </p:cNvPr>
          <p:cNvSpPr>
            <a:spLocks/>
          </p:cNvSpPr>
          <p:nvPr/>
        </p:nvSpPr>
        <p:spPr bwMode="auto">
          <a:xfrm>
            <a:off x="2429919" y="2716903"/>
            <a:ext cx="119646" cy="145885"/>
          </a:xfrm>
          <a:custGeom>
            <a:avLst/>
            <a:gdLst>
              <a:gd name="T0" fmla="*/ 99 w 114"/>
              <a:gd name="T1" fmla="*/ 59 h 139"/>
              <a:gd name="T2" fmla="*/ 93 w 114"/>
              <a:gd name="T3" fmla="*/ 85 h 139"/>
              <a:gd name="T4" fmla="*/ 114 w 114"/>
              <a:gd name="T5" fmla="*/ 104 h 139"/>
              <a:gd name="T6" fmla="*/ 109 w 114"/>
              <a:gd name="T7" fmla="*/ 130 h 139"/>
              <a:gd name="T8" fmla="*/ 82 w 114"/>
              <a:gd name="T9" fmla="*/ 139 h 139"/>
              <a:gd name="T10" fmla="*/ 62 w 114"/>
              <a:gd name="T11" fmla="*/ 121 h 139"/>
              <a:gd name="T12" fmla="*/ 36 w 114"/>
              <a:gd name="T13" fmla="*/ 130 h 139"/>
              <a:gd name="T14" fmla="*/ 16 w 114"/>
              <a:gd name="T15" fmla="*/ 112 h 139"/>
              <a:gd name="T16" fmla="*/ 21 w 114"/>
              <a:gd name="T17" fmla="*/ 85 h 139"/>
              <a:gd name="T18" fmla="*/ 0 w 114"/>
              <a:gd name="T19" fmla="*/ 67 h 139"/>
              <a:gd name="T20" fmla="*/ 6 w 114"/>
              <a:gd name="T21" fmla="*/ 40 h 139"/>
              <a:gd name="T22" fmla="*/ 32 w 114"/>
              <a:gd name="T23" fmla="*/ 31 h 139"/>
              <a:gd name="T24" fmla="*/ 38 w 114"/>
              <a:gd name="T25" fmla="*/ 0 h 139"/>
              <a:gd name="T26" fmla="*/ 84 w 114"/>
              <a:gd name="T27" fmla="*/ 10 h 139"/>
              <a:gd name="T28" fmla="*/ 78 w 114"/>
              <a:gd name="T29" fmla="*/ 40 h 139"/>
              <a:gd name="T30" fmla="*/ 99 w 114"/>
              <a:gd name="T31" fmla="*/ 59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4" h="139">
                <a:moveTo>
                  <a:pt x="99" y="59"/>
                </a:moveTo>
                <a:lnTo>
                  <a:pt x="93" y="85"/>
                </a:lnTo>
                <a:lnTo>
                  <a:pt x="114" y="104"/>
                </a:lnTo>
                <a:lnTo>
                  <a:pt x="109" y="130"/>
                </a:lnTo>
                <a:lnTo>
                  <a:pt x="82" y="139"/>
                </a:lnTo>
                <a:lnTo>
                  <a:pt x="62" y="121"/>
                </a:lnTo>
                <a:lnTo>
                  <a:pt x="36" y="130"/>
                </a:lnTo>
                <a:lnTo>
                  <a:pt x="16" y="112"/>
                </a:lnTo>
                <a:lnTo>
                  <a:pt x="21" y="85"/>
                </a:lnTo>
                <a:lnTo>
                  <a:pt x="0" y="67"/>
                </a:lnTo>
                <a:lnTo>
                  <a:pt x="6" y="40"/>
                </a:lnTo>
                <a:lnTo>
                  <a:pt x="32" y="31"/>
                </a:lnTo>
                <a:lnTo>
                  <a:pt x="38" y="0"/>
                </a:lnTo>
                <a:lnTo>
                  <a:pt x="84" y="10"/>
                </a:lnTo>
                <a:lnTo>
                  <a:pt x="78" y="40"/>
                </a:lnTo>
                <a:lnTo>
                  <a:pt x="99" y="59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97" name="Freeform 1238" title="WA-1">
            <a:extLst>
              <a:ext uri="{FF2B5EF4-FFF2-40B4-BE49-F238E27FC236}">
                <a16:creationId xmlns:a16="http://schemas.microsoft.com/office/drawing/2014/main" id="{AEE9D6F7-627C-1AE6-8CAF-93079A344FA1}"/>
              </a:ext>
            </a:extLst>
          </p:cNvPr>
          <p:cNvSpPr>
            <a:spLocks/>
          </p:cNvSpPr>
          <p:nvPr/>
        </p:nvSpPr>
        <p:spPr bwMode="auto">
          <a:xfrm>
            <a:off x="2333365" y="2684368"/>
            <a:ext cx="136439" cy="112300"/>
          </a:xfrm>
          <a:custGeom>
            <a:avLst/>
            <a:gdLst>
              <a:gd name="T0" fmla="*/ 98 w 130"/>
              <a:gd name="T1" fmla="*/ 71 h 107"/>
              <a:gd name="T2" fmla="*/ 92 w 130"/>
              <a:gd name="T3" fmla="*/ 98 h 107"/>
              <a:gd name="T4" fmla="*/ 67 w 130"/>
              <a:gd name="T5" fmla="*/ 107 h 107"/>
              <a:gd name="T6" fmla="*/ 46 w 130"/>
              <a:gd name="T7" fmla="*/ 88 h 107"/>
              <a:gd name="T8" fmla="*/ 20 w 130"/>
              <a:gd name="T9" fmla="*/ 97 h 107"/>
              <a:gd name="T10" fmla="*/ 7 w 130"/>
              <a:gd name="T11" fmla="*/ 90 h 107"/>
              <a:gd name="T12" fmla="*/ 0 w 130"/>
              <a:gd name="T13" fmla="*/ 76 h 107"/>
              <a:gd name="T14" fmla="*/ 2 w 130"/>
              <a:gd name="T15" fmla="*/ 55 h 107"/>
              <a:gd name="T16" fmla="*/ 12 w 130"/>
              <a:gd name="T17" fmla="*/ 52 h 107"/>
              <a:gd name="T18" fmla="*/ 17 w 130"/>
              <a:gd name="T19" fmla="*/ 30 h 107"/>
              <a:gd name="T20" fmla="*/ 10 w 130"/>
              <a:gd name="T21" fmla="*/ 26 h 107"/>
              <a:gd name="T22" fmla="*/ 7 w 130"/>
              <a:gd name="T23" fmla="*/ 0 h 107"/>
              <a:gd name="T24" fmla="*/ 130 w 130"/>
              <a:gd name="T25" fmla="*/ 31 h 107"/>
              <a:gd name="T26" fmla="*/ 124 w 130"/>
              <a:gd name="T27" fmla="*/ 62 h 107"/>
              <a:gd name="T28" fmla="*/ 98 w 130"/>
              <a:gd name="T29" fmla="*/ 71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0" h="107">
                <a:moveTo>
                  <a:pt x="98" y="71"/>
                </a:moveTo>
                <a:lnTo>
                  <a:pt x="92" y="98"/>
                </a:lnTo>
                <a:lnTo>
                  <a:pt x="67" y="107"/>
                </a:lnTo>
                <a:lnTo>
                  <a:pt x="46" y="88"/>
                </a:lnTo>
                <a:lnTo>
                  <a:pt x="20" y="97"/>
                </a:lnTo>
                <a:lnTo>
                  <a:pt x="7" y="90"/>
                </a:lnTo>
                <a:lnTo>
                  <a:pt x="0" y="76"/>
                </a:lnTo>
                <a:lnTo>
                  <a:pt x="2" y="55"/>
                </a:lnTo>
                <a:lnTo>
                  <a:pt x="12" y="52"/>
                </a:lnTo>
                <a:lnTo>
                  <a:pt x="17" y="30"/>
                </a:lnTo>
                <a:lnTo>
                  <a:pt x="10" y="26"/>
                </a:lnTo>
                <a:lnTo>
                  <a:pt x="7" y="0"/>
                </a:lnTo>
                <a:lnTo>
                  <a:pt x="130" y="31"/>
                </a:lnTo>
                <a:lnTo>
                  <a:pt x="124" y="62"/>
                </a:lnTo>
                <a:lnTo>
                  <a:pt x="98" y="71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98" name="Freeform 1245" title="WI-8">
            <a:extLst>
              <a:ext uri="{FF2B5EF4-FFF2-40B4-BE49-F238E27FC236}">
                <a16:creationId xmlns:a16="http://schemas.microsoft.com/office/drawing/2014/main" id="{B0739D3E-B52A-280B-3DCD-65BC2F7E93A6}"/>
              </a:ext>
            </a:extLst>
          </p:cNvPr>
          <p:cNvSpPr>
            <a:spLocks/>
          </p:cNvSpPr>
          <p:nvPr/>
        </p:nvSpPr>
        <p:spPr bwMode="auto">
          <a:xfrm>
            <a:off x="4342153" y="3360258"/>
            <a:ext cx="140636" cy="99705"/>
          </a:xfrm>
          <a:custGeom>
            <a:avLst/>
            <a:gdLst>
              <a:gd name="T0" fmla="*/ 132 w 134"/>
              <a:gd name="T1" fmla="*/ 1 h 95"/>
              <a:gd name="T2" fmla="*/ 130 w 134"/>
              <a:gd name="T3" fmla="*/ 5 h 95"/>
              <a:gd name="T4" fmla="*/ 128 w 134"/>
              <a:gd name="T5" fmla="*/ 12 h 95"/>
              <a:gd name="T6" fmla="*/ 125 w 134"/>
              <a:gd name="T7" fmla="*/ 21 h 95"/>
              <a:gd name="T8" fmla="*/ 125 w 134"/>
              <a:gd name="T9" fmla="*/ 35 h 95"/>
              <a:gd name="T10" fmla="*/ 128 w 134"/>
              <a:gd name="T11" fmla="*/ 54 h 95"/>
              <a:gd name="T12" fmla="*/ 131 w 134"/>
              <a:gd name="T13" fmla="*/ 61 h 95"/>
              <a:gd name="T14" fmla="*/ 134 w 134"/>
              <a:gd name="T15" fmla="*/ 66 h 95"/>
              <a:gd name="T16" fmla="*/ 133 w 134"/>
              <a:gd name="T17" fmla="*/ 87 h 95"/>
              <a:gd name="T18" fmla="*/ 14 w 134"/>
              <a:gd name="T19" fmla="*/ 95 h 95"/>
              <a:gd name="T20" fmla="*/ 2 w 134"/>
              <a:gd name="T21" fmla="*/ 89 h 95"/>
              <a:gd name="T22" fmla="*/ 0 w 134"/>
              <a:gd name="T23" fmla="*/ 62 h 95"/>
              <a:gd name="T24" fmla="*/ 23 w 134"/>
              <a:gd name="T25" fmla="*/ 46 h 95"/>
              <a:gd name="T26" fmla="*/ 20 w 134"/>
              <a:gd name="T27" fmla="*/ 19 h 95"/>
              <a:gd name="T28" fmla="*/ 43 w 134"/>
              <a:gd name="T29" fmla="*/ 4 h 95"/>
              <a:gd name="T30" fmla="*/ 68 w 134"/>
              <a:gd name="T31" fmla="*/ 15 h 95"/>
              <a:gd name="T32" fmla="*/ 90 w 134"/>
              <a:gd name="T33" fmla="*/ 0 h 95"/>
              <a:gd name="T34" fmla="*/ 115 w 134"/>
              <a:gd name="T35" fmla="*/ 12 h 95"/>
              <a:gd name="T36" fmla="*/ 132 w 134"/>
              <a:gd name="T37" fmla="*/ 1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4" h="95">
                <a:moveTo>
                  <a:pt x="132" y="1"/>
                </a:moveTo>
                <a:lnTo>
                  <a:pt x="130" y="5"/>
                </a:lnTo>
                <a:lnTo>
                  <a:pt x="128" y="12"/>
                </a:lnTo>
                <a:lnTo>
                  <a:pt x="125" y="21"/>
                </a:lnTo>
                <a:lnTo>
                  <a:pt x="125" y="35"/>
                </a:lnTo>
                <a:lnTo>
                  <a:pt x="128" y="54"/>
                </a:lnTo>
                <a:lnTo>
                  <a:pt x="131" y="61"/>
                </a:lnTo>
                <a:lnTo>
                  <a:pt x="134" y="66"/>
                </a:lnTo>
                <a:lnTo>
                  <a:pt x="133" y="87"/>
                </a:lnTo>
                <a:lnTo>
                  <a:pt x="14" y="95"/>
                </a:lnTo>
                <a:lnTo>
                  <a:pt x="2" y="89"/>
                </a:lnTo>
                <a:lnTo>
                  <a:pt x="0" y="62"/>
                </a:lnTo>
                <a:lnTo>
                  <a:pt x="23" y="46"/>
                </a:lnTo>
                <a:lnTo>
                  <a:pt x="20" y="19"/>
                </a:lnTo>
                <a:lnTo>
                  <a:pt x="43" y="4"/>
                </a:lnTo>
                <a:lnTo>
                  <a:pt x="68" y="15"/>
                </a:lnTo>
                <a:lnTo>
                  <a:pt x="90" y="0"/>
                </a:lnTo>
                <a:lnTo>
                  <a:pt x="115" y="12"/>
                </a:lnTo>
                <a:lnTo>
                  <a:pt x="132" y="1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99" name="Freeform 1246" title="WI-7">
            <a:extLst>
              <a:ext uri="{FF2B5EF4-FFF2-40B4-BE49-F238E27FC236}">
                <a16:creationId xmlns:a16="http://schemas.microsoft.com/office/drawing/2014/main" id="{9990F796-7B50-9288-1E04-40C58468E11B}"/>
              </a:ext>
            </a:extLst>
          </p:cNvPr>
          <p:cNvSpPr>
            <a:spLocks/>
          </p:cNvSpPr>
          <p:nvPr/>
        </p:nvSpPr>
        <p:spPr bwMode="auto">
          <a:xfrm>
            <a:off x="4251894" y="3326674"/>
            <a:ext cx="114398" cy="136439"/>
          </a:xfrm>
          <a:custGeom>
            <a:avLst/>
            <a:gdLst>
              <a:gd name="T0" fmla="*/ 82 w 109"/>
              <a:gd name="T1" fmla="*/ 39 h 130"/>
              <a:gd name="T2" fmla="*/ 106 w 109"/>
              <a:gd name="T3" fmla="*/ 51 h 130"/>
              <a:gd name="T4" fmla="*/ 109 w 109"/>
              <a:gd name="T5" fmla="*/ 78 h 130"/>
              <a:gd name="T6" fmla="*/ 86 w 109"/>
              <a:gd name="T7" fmla="*/ 94 h 130"/>
              <a:gd name="T8" fmla="*/ 88 w 109"/>
              <a:gd name="T9" fmla="*/ 121 h 130"/>
              <a:gd name="T10" fmla="*/ 100 w 109"/>
              <a:gd name="T11" fmla="*/ 127 h 130"/>
              <a:gd name="T12" fmla="*/ 54 w 109"/>
              <a:gd name="T13" fmla="*/ 130 h 130"/>
              <a:gd name="T14" fmla="*/ 48 w 109"/>
              <a:gd name="T15" fmla="*/ 123 h 130"/>
              <a:gd name="T16" fmla="*/ 46 w 109"/>
              <a:gd name="T17" fmla="*/ 117 h 130"/>
              <a:gd name="T18" fmla="*/ 43 w 109"/>
              <a:gd name="T19" fmla="*/ 116 h 130"/>
              <a:gd name="T20" fmla="*/ 32 w 109"/>
              <a:gd name="T21" fmla="*/ 114 h 130"/>
              <a:gd name="T22" fmla="*/ 27 w 109"/>
              <a:gd name="T23" fmla="*/ 111 h 130"/>
              <a:gd name="T24" fmla="*/ 24 w 109"/>
              <a:gd name="T25" fmla="*/ 105 h 130"/>
              <a:gd name="T26" fmla="*/ 22 w 109"/>
              <a:gd name="T27" fmla="*/ 99 h 130"/>
              <a:gd name="T28" fmla="*/ 21 w 109"/>
              <a:gd name="T29" fmla="*/ 94 h 130"/>
              <a:gd name="T30" fmla="*/ 17 w 109"/>
              <a:gd name="T31" fmla="*/ 90 h 130"/>
              <a:gd name="T32" fmla="*/ 16 w 109"/>
              <a:gd name="T33" fmla="*/ 84 h 130"/>
              <a:gd name="T34" fmla="*/ 16 w 109"/>
              <a:gd name="T35" fmla="*/ 77 h 130"/>
              <a:gd name="T36" fmla="*/ 18 w 109"/>
              <a:gd name="T37" fmla="*/ 73 h 130"/>
              <a:gd name="T38" fmla="*/ 21 w 109"/>
              <a:gd name="T39" fmla="*/ 71 h 130"/>
              <a:gd name="T40" fmla="*/ 23 w 109"/>
              <a:gd name="T41" fmla="*/ 67 h 130"/>
              <a:gd name="T42" fmla="*/ 19 w 109"/>
              <a:gd name="T43" fmla="*/ 61 h 130"/>
              <a:gd name="T44" fmla="*/ 15 w 109"/>
              <a:gd name="T45" fmla="*/ 58 h 130"/>
              <a:gd name="T46" fmla="*/ 13 w 109"/>
              <a:gd name="T47" fmla="*/ 54 h 130"/>
              <a:gd name="T48" fmla="*/ 12 w 109"/>
              <a:gd name="T49" fmla="*/ 50 h 130"/>
              <a:gd name="T50" fmla="*/ 12 w 109"/>
              <a:gd name="T51" fmla="*/ 46 h 130"/>
              <a:gd name="T52" fmla="*/ 11 w 109"/>
              <a:gd name="T53" fmla="*/ 39 h 130"/>
              <a:gd name="T54" fmla="*/ 10 w 109"/>
              <a:gd name="T55" fmla="*/ 34 h 130"/>
              <a:gd name="T56" fmla="*/ 11 w 109"/>
              <a:gd name="T57" fmla="*/ 23 h 130"/>
              <a:gd name="T58" fmla="*/ 8 w 109"/>
              <a:gd name="T59" fmla="*/ 17 h 130"/>
              <a:gd name="T60" fmla="*/ 0 w 109"/>
              <a:gd name="T61" fmla="*/ 9 h 130"/>
              <a:gd name="T62" fmla="*/ 8 w 109"/>
              <a:gd name="T63" fmla="*/ 3 h 130"/>
              <a:gd name="T64" fmla="*/ 33 w 109"/>
              <a:gd name="T65" fmla="*/ 15 h 130"/>
              <a:gd name="T66" fmla="*/ 55 w 109"/>
              <a:gd name="T67" fmla="*/ 0 h 130"/>
              <a:gd name="T68" fmla="*/ 80 w 109"/>
              <a:gd name="T69" fmla="*/ 12 h 130"/>
              <a:gd name="T70" fmla="*/ 82 w 109"/>
              <a:gd name="T71" fmla="*/ 39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9" h="130">
                <a:moveTo>
                  <a:pt x="82" y="39"/>
                </a:moveTo>
                <a:lnTo>
                  <a:pt x="106" y="51"/>
                </a:lnTo>
                <a:lnTo>
                  <a:pt x="109" y="78"/>
                </a:lnTo>
                <a:lnTo>
                  <a:pt x="86" y="94"/>
                </a:lnTo>
                <a:lnTo>
                  <a:pt x="88" y="121"/>
                </a:lnTo>
                <a:lnTo>
                  <a:pt x="100" y="127"/>
                </a:lnTo>
                <a:lnTo>
                  <a:pt x="54" y="130"/>
                </a:lnTo>
                <a:lnTo>
                  <a:pt x="48" y="123"/>
                </a:lnTo>
                <a:lnTo>
                  <a:pt x="46" y="117"/>
                </a:lnTo>
                <a:lnTo>
                  <a:pt x="43" y="116"/>
                </a:lnTo>
                <a:lnTo>
                  <a:pt x="32" y="114"/>
                </a:lnTo>
                <a:lnTo>
                  <a:pt x="27" y="111"/>
                </a:lnTo>
                <a:lnTo>
                  <a:pt x="24" y="105"/>
                </a:lnTo>
                <a:lnTo>
                  <a:pt x="22" y="99"/>
                </a:lnTo>
                <a:lnTo>
                  <a:pt x="21" y="94"/>
                </a:lnTo>
                <a:lnTo>
                  <a:pt x="17" y="90"/>
                </a:lnTo>
                <a:lnTo>
                  <a:pt x="16" y="84"/>
                </a:lnTo>
                <a:lnTo>
                  <a:pt x="16" y="77"/>
                </a:lnTo>
                <a:lnTo>
                  <a:pt x="18" y="73"/>
                </a:lnTo>
                <a:lnTo>
                  <a:pt x="21" y="71"/>
                </a:lnTo>
                <a:lnTo>
                  <a:pt x="23" y="67"/>
                </a:lnTo>
                <a:lnTo>
                  <a:pt x="19" y="61"/>
                </a:lnTo>
                <a:lnTo>
                  <a:pt x="15" y="58"/>
                </a:lnTo>
                <a:lnTo>
                  <a:pt x="13" y="54"/>
                </a:lnTo>
                <a:lnTo>
                  <a:pt x="12" y="50"/>
                </a:lnTo>
                <a:lnTo>
                  <a:pt x="12" y="46"/>
                </a:lnTo>
                <a:lnTo>
                  <a:pt x="11" y="39"/>
                </a:lnTo>
                <a:lnTo>
                  <a:pt x="10" y="34"/>
                </a:lnTo>
                <a:lnTo>
                  <a:pt x="11" y="23"/>
                </a:lnTo>
                <a:lnTo>
                  <a:pt x="8" y="17"/>
                </a:lnTo>
                <a:lnTo>
                  <a:pt x="0" y="9"/>
                </a:lnTo>
                <a:lnTo>
                  <a:pt x="8" y="3"/>
                </a:lnTo>
                <a:lnTo>
                  <a:pt x="33" y="15"/>
                </a:lnTo>
                <a:lnTo>
                  <a:pt x="55" y="0"/>
                </a:lnTo>
                <a:lnTo>
                  <a:pt x="80" y="12"/>
                </a:lnTo>
                <a:lnTo>
                  <a:pt x="82" y="39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00" name="Freeform 1248" title="WI-6">
            <a:extLst>
              <a:ext uri="{FF2B5EF4-FFF2-40B4-BE49-F238E27FC236}">
                <a16:creationId xmlns:a16="http://schemas.microsoft.com/office/drawing/2014/main" id="{FCE45081-E30F-38DA-6865-07A2E55DF8C1}"/>
              </a:ext>
            </a:extLst>
          </p:cNvPr>
          <p:cNvSpPr>
            <a:spLocks/>
          </p:cNvSpPr>
          <p:nvPr/>
        </p:nvSpPr>
        <p:spPr bwMode="auto">
          <a:xfrm>
            <a:off x="4335855" y="3274200"/>
            <a:ext cx="147983" cy="106003"/>
          </a:xfrm>
          <a:custGeom>
            <a:avLst/>
            <a:gdLst>
              <a:gd name="T0" fmla="*/ 90 w 141"/>
              <a:gd name="T1" fmla="*/ 0 h 101"/>
              <a:gd name="T2" fmla="*/ 115 w 141"/>
              <a:gd name="T3" fmla="*/ 12 h 101"/>
              <a:gd name="T4" fmla="*/ 117 w 141"/>
              <a:gd name="T5" fmla="*/ 39 h 101"/>
              <a:gd name="T6" fmla="*/ 139 w 141"/>
              <a:gd name="T7" fmla="*/ 50 h 101"/>
              <a:gd name="T8" fmla="*/ 139 w 141"/>
              <a:gd name="T9" fmla="*/ 53 h 101"/>
              <a:gd name="T10" fmla="*/ 140 w 141"/>
              <a:gd name="T11" fmla="*/ 63 h 101"/>
              <a:gd name="T12" fmla="*/ 141 w 141"/>
              <a:gd name="T13" fmla="*/ 65 h 101"/>
              <a:gd name="T14" fmla="*/ 139 w 141"/>
              <a:gd name="T15" fmla="*/ 80 h 101"/>
              <a:gd name="T16" fmla="*/ 138 w 141"/>
              <a:gd name="T17" fmla="*/ 83 h 101"/>
              <a:gd name="T18" fmla="*/ 121 w 141"/>
              <a:gd name="T19" fmla="*/ 94 h 101"/>
              <a:gd name="T20" fmla="*/ 96 w 141"/>
              <a:gd name="T21" fmla="*/ 82 h 101"/>
              <a:gd name="T22" fmla="*/ 74 w 141"/>
              <a:gd name="T23" fmla="*/ 97 h 101"/>
              <a:gd name="T24" fmla="*/ 49 w 141"/>
              <a:gd name="T25" fmla="*/ 86 h 101"/>
              <a:gd name="T26" fmla="*/ 26 w 141"/>
              <a:gd name="T27" fmla="*/ 101 h 101"/>
              <a:gd name="T28" fmla="*/ 2 w 141"/>
              <a:gd name="T29" fmla="*/ 89 h 101"/>
              <a:gd name="T30" fmla="*/ 0 w 141"/>
              <a:gd name="T31" fmla="*/ 62 h 101"/>
              <a:gd name="T32" fmla="*/ 23 w 141"/>
              <a:gd name="T33" fmla="*/ 46 h 101"/>
              <a:gd name="T34" fmla="*/ 21 w 141"/>
              <a:gd name="T35" fmla="*/ 19 h 101"/>
              <a:gd name="T36" fmla="*/ 43 w 141"/>
              <a:gd name="T37" fmla="*/ 4 h 101"/>
              <a:gd name="T38" fmla="*/ 68 w 141"/>
              <a:gd name="T39" fmla="*/ 15 h 101"/>
              <a:gd name="T40" fmla="*/ 90 w 141"/>
              <a:gd name="T41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1" h="101">
                <a:moveTo>
                  <a:pt x="90" y="0"/>
                </a:moveTo>
                <a:lnTo>
                  <a:pt x="115" y="12"/>
                </a:lnTo>
                <a:lnTo>
                  <a:pt x="117" y="39"/>
                </a:lnTo>
                <a:lnTo>
                  <a:pt x="139" y="50"/>
                </a:lnTo>
                <a:lnTo>
                  <a:pt x="139" y="53"/>
                </a:lnTo>
                <a:lnTo>
                  <a:pt x="140" y="63"/>
                </a:lnTo>
                <a:lnTo>
                  <a:pt x="141" y="65"/>
                </a:lnTo>
                <a:lnTo>
                  <a:pt x="139" y="80"/>
                </a:lnTo>
                <a:lnTo>
                  <a:pt x="138" y="83"/>
                </a:lnTo>
                <a:lnTo>
                  <a:pt x="121" y="94"/>
                </a:lnTo>
                <a:lnTo>
                  <a:pt x="96" y="82"/>
                </a:lnTo>
                <a:lnTo>
                  <a:pt x="74" y="97"/>
                </a:lnTo>
                <a:lnTo>
                  <a:pt x="49" y="86"/>
                </a:lnTo>
                <a:lnTo>
                  <a:pt x="26" y="101"/>
                </a:lnTo>
                <a:lnTo>
                  <a:pt x="2" y="89"/>
                </a:lnTo>
                <a:lnTo>
                  <a:pt x="0" y="62"/>
                </a:lnTo>
                <a:lnTo>
                  <a:pt x="23" y="46"/>
                </a:lnTo>
                <a:lnTo>
                  <a:pt x="21" y="19"/>
                </a:lnTo>
                <a:lnTo>
                  <a:pt x="43" y="4"/>
                </a:lnTo>
                <a:lnTo>
                  <a:pt x="68" y="15"/>
                </a:lnTo>
                <a:lnTo>
                  <a:pt x="90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01" name="Freeform 1249" title="WI-5">
            <a:extLst>
              <a:ext uri="{FF2B5EF4-FFF2-40B4-BE49-F238E27FC236}">
                <a16:creationId xmlns:a16="http://schemas.microsoft.com/office/drawing/2014/main" id="{D11F581C-7A46-40A9-9D89-B6430A8D809A}"/>
              </a:ext>
            </a:extLst>
          </p:cNvPr>
          <p:cNvSpPr>
            <a:spLocks/>
          </p:cNvSpPr>
          <p:nvPr/>
        </p:nvSpPr>
        <p:spPr bwMode="auto">
          <a:xfrm>
            <a:off x="4258190" y="3233268"/>
            <a:ext cx="172122" cy="109151"/>
          </a:xfrm>
          <a:custGeom>
            <a:avLst/>
            <a:gdLst>
              <a:gd name="T0" fmla="*/ 142 w 164"/>
              <a:gd name="T1" fmla="*/ 54 h 104"/>
              <a:gd name="T2" fmla="*/ 117 w 164"/>
              <a:gd name="T3" fmla="*/ 43 h 104"/>
              <a:gd name="T4" fmla="*/ 95 w 164"/>
              <a:gd name="T5" fmla="*/ 58 h 104"/>
              <a:gd name="T6" fmla="*/ 97 w 164"/>
              <a:gd name="T7" fmla="*/ 85 h 104"/>
              <a:gd name="T8" fmla="*/ 74 w 164"/>
              <a:gd name="T9" fmla="*/ 101 h 104"/>
              <a:gd name="T10" fmla="*/ 49 w 164"/>
              <a:gd name="T11" fmla="*/ 89 h 104"/>
              <a:gd name="T12" fmla="*/ 27 w 164"/>
              <a:gd name="T13" fmla="*/ 104 h 104"/>
              <a:gd name="T14" fmla="*/ 2 w 164"/>
              <a:gd name="T15" fmla="*/ 92 h 104"/>
              <a:gd name="T16" fmla="*/ 0 w 164"/>
              <a:gd name="T17" fmla="*/ 65 h 104"/>
              <a:gd name="T18" fmla="*/ 23 w 164"/>
              <a:gd name="T19" fmla="*/ 50 h 104"/>
              <a:gd name="T20" fmla="*/ 21 w 164"/>
              <a:gd name="T21" fmla="*/ 22 h 104"/>
              <a:gd name="T22" fmla="*/ 43 w 164"/>
              <a:gd name="T23" fmla="*/ 7 h 104"/>
              <a:gd name="T24" fmla="*/ 68 w 164"/>
              <a:gd name="T25" fmla="*/ 19 h 104"/>
              <a:gd name="T26" fmla="*/ 91 w 164"/>
              <a:gd name="T27" fmla="*/ 4 h 104"/>
              <a:gd name="T28" fmla="*/ 115 w 164"/>
              <a:gd name="T29" fmla="*/ 15 h 104"/>
              <a:gd name="T30" fmla="*/ 138 w 164"/>
              <a:gd name="T31" fmla="*/ 0 h 104"/>
              <a:gd name="T32" fmla="*/ 162 w 164"/>
              <a:gd name="T33" fmla="*/ 12 h 104"/>
              <a:gd name="T34" fmla="*/ 164 w 164"/>
              <a:gd name="T35" fmla="*/ 39 h 104"/>
              <a:gd name="T36" fmla="*/ 142 w 164"/>
              <a:gd name="T37" fmla="*/ 5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4" h="104">
                <a:moveTo>
                  <a:pt x="142" y="54"/>
                </a:moveTo>
                <a:lnTo>
                  <a:pt x="117" y="43"/>
                </a:lnTo>
                <a:lnTo>
                  <a:pt x="95" y="58"/>
                </a:lnTo>
                <a:lnTo>
                  <a:pt x="97" y="85"/>
                </a:lnTo>
                <a:lnTo>
                  <a:pt x="74" y="101"/>
                </a:lnTo>
                <a:lnTo>
                  <a:pt x="49" y="89"/>
                </a:lnTo>
                <a:lnTo>
                  <a:pt x="27" y="104"/>
                </a:lnTo>
                <a:lnTo>
                  <a:pt x="2" y="92"/>
                </a:lnTo>
                <a:lnTo>
                  <a:pt x="0" y="65"/>
                </a:lnTo>
                <a:lnTo>
                  <a:pt x="23" y="50"/>
                </a:lnTo>
                <a:lnTo>
                  <a:pt x="21" y="22"/>
                </a:lnTo>
                <a:lnTo>
                  <a:pt x="43" y="7"/>
                </a:lnTo>
                <a:lnTo>
                  <a:pt x="68" y="19"/>
                </a:lnTo>
                <a:lnTo>
                  <a:pt x="91" y="4"/>
                </a:lnTo>
                <a:lnTo>
                  <a:pt x="115" y="15"/>
                </a:lnTo>
                <a:lnTo>
                  <a:pt x="138" y="0"/>
                </a:lnTo>
                <a:lnTo>
                  <a:pt x="162" y="12"/>
                </a:lnTo>
                <a:lnTo>
                  <a:pt x="164" y="39"/>
                </a:lnTo>
                <a:lnTo>
                  <a:pt x="142" y="54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02" name="Freeform 1252" title="WI-4">
            <a:extLst>
              <a:ext uri="{FF2B5EF4-FFF2-40B4-BE49-F238E27FC236}">
                <a16:creationId xmlns:a16="http://schemas.microsoft.com/office/drawing/2014/main" id="{70162AB4-ABAC-9348-999F-7168C626FA98}"/>
              </a:ext>
            </a:extLst>
          </p:cNvPr>
          <p:cNvSpPr>
            <a:spLocks/>
          </p:cNvSpPr>
          <p:nvPr/>
        </p:nvSpPr>
        <p:spPr bwMode="auto">
          <a:xfrm>
            <a:off x="4346356" y="3136714"/>
            <a:ext cx="178419" cy="189965"/>
          </a:xfrm>
          <a:custGeom>
            <a:avLst/>
            <a:gdLst>
              <a:gd name="T0" fmla="*/ 43 w 170"/>
              <a:gd name="T1" fmla="*/ 10 h 181"/>
              <a:gd name="T2" fmla="*/ 61 w 170"/>
              <a:gd name="T3" fmla="*/ 19 h 181"/>
              <a:gd name="T4" fmla="*/ 69 w 170"/>
              <a:gd name="T5" fmla="*/ 20 h 181"/>
              <a:gd name="T6" fmla="*/ 97 w 170"/>
              <a:gd name="T7" fmla="*/ 24 h 181"/>
              <a:gd name="T8" fmla="*/ 97 w 170"/>
              <a:gd name="T9" fmla="*/ 36 h 181"/>
              <a:gd name="T10" fmla="*/ 109 w 170"/>
              <a:gd name="T11" fmla="*/ 38 h 181"/>
              <a:gd name="T12" fmla="*/ 114 w 170"/>
              <a:gd name="T13" fmla="*/ 55 h 181"/>
              <a:gd name="T14" fmla="*/ 112 w 170"/>
              <a:gd name="T15" fmla="*/ 68 h 181"/>
              <a:gd name="T16" fmla="*/ 122 w 170"/>
              <a:gd name="T17" fmla="*/ 65 h 181"/>
              <a:gd name="T18" fmla="*/ 121 w 170"/>
              <a:gd name="T19" fmla="*/ 75 h 181"/>
              <a:gd name="T20" fmla="*/ 123 w 170"/>
              <a:gd name="T21" fmla="*/ 86 h 181"/>
              <a:gd name="T22" fmla="*/ 129 w 170"/>
              <a:gd name="T23" fmla="*/ 90 h 181"/>
              <a:gd name="T24" fmla="*/ 126 w 170"/>
              <a:gd name="T25" fmla="*/ 98 h 181"/>
              <a:gd name="T26" fmla="*/ 117 w 170"/>
              <a:gd name="T27" fmla="*/ 103 h 181"/>
              <a:gd name="T28" fmla="*/ 108 w 170"/>
              <a:gd name="T29" fmla="*/ 121 h 181"/>
              <a:gd name="T30" fmla="*/ 109 w 170"/>
              <a:gd name="T31" fmla="*/ 133 h 181"/>
              <a:gd name="T32" fmla="*/ 116 w 170"/>
              <a:gd name="T33" fmla="*/ 132 h 181"/>
              <a:gd name="T34" fmla="*/ 125 w 170"/>
              <a:gd name="T35" fmla="*/ 118 h 181"/>
              <a:gd name="T36" fmla="*/ 130 w 170"/>
              <a:gd name="T37" fmla="*/ 108 h 181"/>
              <a:gd name="T38" fmla="*/ 142 w 170"/>
              <a:gd name="T39" fmla="*/ 100 h 181"/>
              <a:gd name="T40" fmla="*/ 147 w 170"/>
              <a:gd name="T41" fmla="*/ 84 h 181"/>
              <a:gd name="T42" fmla="*/ 155 w 170"/>
              <a:gd name="T43" fmla="*/ 74 h 181"/>
              <a:gd name="T44" fmla="*/ 170 w 170"/>
              <a:gd name="T45" fmla="*/ 59 h 181"/>
              <a:gd name="T46" fmla="*/ 165 w 170"/>
              <a:gd name="T47" fmla="*/ 72 h 181"/>
              <a:gd name="T48" fmla="*/ 158 w 170"/>
              <a:gd name="T49" fmla="*/ 90 h 181"/>
              <a:gd name="T50" fmla="*/ 151 w 170"/>
              <a:gd name="T51" fmla="*/ 104 h 181"/>
              <a:gd name="T52" fmla="*/ 144 w 170"/>
              <a:gd name="T53" fmla="*/ 120 h 181"/>
              <a:gd name="T54" fmla="*/ 137 w 170"/>
              <a:gd name="T55" fmla="*/ 137 h 181"/>
              <a:gd name="T56" fmla="*/ 137 w 170"/>
              <a:gd name="T57" fmla="*/ 154 h 181"/>
              <a:gd name="T58" fmla="*/ 136 w 170"/>
              <a:gd name="T59" fmla="*/ 165 h 181"/>
              <a:gd name="T60" fmla="*/ 131 w 170"/>
              <a:gd name="T61" fmla="*/ 174 h 181"/>
              <a:gd name="T62" fmla="*/ 107 w 170"/>
              <a:gd name="T63" fmla="*/ 170 h 181"/>
              <a:gd name="T64" fmla="*/ 80 w 170"/>
              <a:gd name="T65" fmla="*/ 131 h 181"/>
              <a:gd name="T66" fmla="*/ 54 w 170"/>
              <a:gd name="T67" fmla="*/ 92 h 181"/>
              <a:gd name="T68" fmla="*/ 27 w 170"/>
              <a:gd name="T69" fmla="*/ 53 h 181"/>
              <a:gd name="T70" fmla="*/ 0 w 170"/>
              <a:gd name="T71" fmla="*/ 13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0" h="181">
                <a:moveTo>
                  <a:pt x="0" y="0"/>
                </a:moveTo>
                <a:lnTo>
                  <a:pt x="43" y="10"/>
                </a:lnTo>
                <a:lnTo>
                  <a:pt x="54" y="19"/>
                </a:lnTo>
                <a:lnTo>
                  <a:pt x="61" y="19"/>
                </a:lnTo>
                <a:lnTo>
                  <a:pt x="63" y="21"/>
                </a:lnTo>
                <a:lnTo>
                  <a:pt x="69" y="20"/>
                </a:lnTo>
                <a:lnTo>
                  <a:pt x="94" y="22"/>
                </a:lnTo>
                <a:lnTo>
                  <a:pt x="97" y="24"/>
                </a:lnTo>
                <a:lnTo>
                  <a:pt x="95" y="33"/>
                </a:lnTo>
                <a:lnTo>
                  <a:pt x="97" y="36"/>
                </a:lnTo>
                <a:lnTo>
                  <a:pt x="104" y="35"/>
                </a:lnTo>
                <a:lnTo>
                  <a:pt x="109" y="38"/>
                </a:lnTo>
                <a:lnTo>
                  <a:pt x="115" y="49"/>
                </a:lnTo>
                <a:lnTo>
                  <a:pt x="114" y="55"/>
                </a:lnTo>
                <a:lnTo>
                  <a:pt x="112" y="62"/>
                </a:lnTo>
                <a:lnTo>
                  <a:pt x="112" y="68"/>
                </a:lnTo>
                <a:lnTo>
                  <a:pt x="117" y="68"/>
                </a:lnTo>
                <a:lnTo>
                  <a:pt x="122" y="65"/>
                </a:lnTo>
                <a:lnTo>
                  <a:pt x="124" y="70"/>
                </a:lnTo>
                <a:lnTo>
                  <a:pt x="121" y="75"/>
                </a:lnTo>
                <a:lnTo>
                  <a:pt x="121" y="80"/>
                </a:lnTo>
                <a:lnTo>
                  <a:pt x="123" y="86"/>
                </a:lnTo>
                <a:lnTo>
                  <a:pt x="126" y="89"/>
                </a:lnTo>
                <a:lnTo>
                  <a:pt x="129" y="90"/>
                </a:lnTo>
                <a:lnTo>
                  <a:pt x="128" y="96"/>
                </a:lnTo>
                <a:lnTo>
                  <a:pt x="126" y="98"/>
                </a:lnTo>
                <a:lnTo>
                  <a:pt x="121" y="99"/>
                </a:lnTo>
                <a:lnTo>
                  <a:pt x="117" y="103"/>
                </a:lnTo>
                <a:lnTo>
                  <a:pt x="112" y="111"/>
                </a:lnTo>
                <a:lnTo>
                  <a:pt x="108" y="121"/>
                </a:lnTo>
                <a:lnTo>
                  <a:pt x="108" y="129"/>
                </a:lnTo>
                <a:lnTo>
                  <a:pt x="109" y="133"/>
                </a:lnTo>
                <a:lnTo>
                  <a:pt x="113" y="134"/>
                </a:lnTo>
                <a:lnTo>
                  <a:pt x="116" y="132"/>
                </a:lnTo>
                <a:lnTo>
                  <a:pt x="122" y="124"/>
                </a:lnTo>
                <a:lnTo>
                  <a:pt x="125" y="118"/>
                </a:lnTo>
                <a:lnTo>
                  <a:pt x="127" y="112"/>
                </a:lnTo>
                <a:lnTo>
                  <a:pt x="130" y="108"/>
                </a:lnTo>
                <a:lnTo>
                  <a:pt x="139" y="105"/>
                </a:lnTo>
                <a:lnTo>
                  <a:pt x="142" y="100"/>
                </a:lnTo>
                <a:lnTo>
                  <a:pt x="144" y="93"/>
                </a:lnTo>
                <a:lnTo>
                  <a:pt x="147" y="84"/>
                </a:lnTo>
                <a:lnTo>
                  <a:pt x="152" y="79"/>
                </a:lnTo>
                <a:lnTo>
                  <a:pt x="155" y="74"/>
                </a:lnTo>
                <a:lnTo>
                  <a:pt x="167" y="58"/>
                </a:lnTo>
                <a:lnTo>
                  <a:pt x="170" y="59"/>
                </a:lnTo>
                <a:lnTo>
                  <a:pt x="168" y="69"/>
                </a:lnTo>
                <a:lnTo>
                  <a:pt x="165" y="72"/>
                </a:lnTo>
                <a:lnTo>
                  <a:pt x="163" y="80"/>
                </a:lnTo>
                <a:lnTo>
                  <a:pt x="158" y="90"/>
                </a:lnTo>
                <a:lnTo>
                  <a:pt x="154" y="95"/>
                </a:lnTo>
                <a:lnTo>
                  <a:pt x="151" y="104"/>
                </a:lnTo>
                <a:lnTo>
                  <a:pt x="146" y="112"/>
                </a:lnTo>
                <a:lnTo>
                  <a:pt x="144" y="120"/>
                </a:lnTo>
                <a:lnTo>
                  <a:pt x="140" y="130"/>
                </a:lnTo>
                <a:lnTo>
                  <a:pt x="137" y="137"/>
                </a:lnTo>
                <a:lnTo>
                  <a:pt x="136" y="148"/>
                </a:lnTo>
                <a:lnTo>
                  <a:pt x="137" y="154"/>
                </a:lnTo>
                <a:lnTo>
                  <a:pt x="138" y="159"/>
                </a:lnTo>
                <a:lnTo>
                  <a:pt x="136" y="165"/>
                </a:lnTo>
                <a:lnTo>
                  <a:pt x="132" y="168"/>
                </a:lnTo>
                <a:lnTo>
                  <a:pt x="131" y="174"/>
                </a:lnTo>
                <a:lnTo>
                  <a:pt x="129" y="181"/>
                </a:lnTo>
                <a:lnTo>
                  <a:pt x="107" y="170"/>
                </a:lnTo>
                <a:lnTo>
                  <a:pt x="105" y="143"/>
                </a:lnTo>
                <a:lnTo>
                  <a:pt x="80" y="131"/>
                </a:lnTo>
                <a:lnTo>
                  <a:pt x="78" y="104"/>
                </a:lnTo>
                <a:lnTo>
                  <a:pt x="54" y="92"/>
                </a:lnTo>
                <a:lnTo>
                  <a:pt x="51" y="65"/>
                </a:lnTo>
                <a:lnTo>
                  <a:pt x="27" y="53"/>
                </a:lnTo>
                <a:lnTo>
                  <a:pt x="25" y="25"/>
                </a:lnTo>
                <a:lnTo>
                  <a:pt x="0" y="13"/>
                </a:lnTo>
                <a:lnTo>
                  <a:pt x="0" y="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03" name="Freeform 1250" title="WI-3">
            <a:extLst>
              <a:ext uri="{FF2B5EF4-FFF2-40B4-BE49-F238E27FC236}">
                <a16:creationId xmlns:a16="http://schemas.microsoft.com/office/drawing/2014/main" id="{BD7B5228-506A-342F-B45A-4EC189738D64}"/>
              </a:ext>
            </a:extLst>
          </p:cNvPr>
          <p:cNvSpPr>
            <a:spLocks/>
          </p:cNvSpPr>
          <p:nvPr/>
        </p:nvSpPr>
        <p:spPr bwMode="auto">
          <a:xfrm>
            <a:off x="4251893" y="3150355"/>
            <a:ext cx="151131" cy="106003"/>
          </a:xfrm>
          <a:custGeom>
            <a:avLst/>
            <a:gdLst>
              <a:gd name="T0" fmla="*/ 117 w 144"/>
              <a:gd name="T1" fmla="*/ 40 h 101"/>
              <a:gd name="T2" fmla="*/ 141 w 144"/>
              <a:gd name="T3" fmla="*/ 52 h 101"/>
              <a:gd name="T4" fmla="*/ 144 w 144"/>
              <a:gd name="T5" fmla="*/ 79 h 101"/>
              <a:gd name="T6" fmla="*/ 121 w 144"/>
              <a:gd name="T7" fmla="*/ 94 h 101"/>
              <a:gd name="T8" fmla="*/ 97 w 144"/>
              <a:gd name="T9" fmla="*/ 83 h 101"/>
              <a:gd name="T10" fmla="*/ 74 w 144"/>
              <a:gd name="T11" fmla="*/ 98 h 101"/>
              <a:gd name="T12" fmla="*/ 49 w 144"/>
              <a:gd name="T13" fmla="*/ 86 h 101"/>
              <a:gd name="T14" fmla="*/ 27 w 144"/>
              <a:gd name="T15" fmla="*/ 101 h 101"/>
              <a:gd name="T16" fmla="*/ 2 w 144"/>
              <a:gd name="T17" fmla="*/ 89 h 101"/>
              <a:gd name="T18" fmla="*/ 0 w 144"/>
              <a:gd name="T19" fmla="*/ 62 h 101"/>
              <a:gd name="T20" fmla="*/ 23 w 144"/>
              <a:gd name="T21" fmla="*/ 47 h 101"/>
              <a:gd name="T22" fmla="*/ 21 w 144"/>
              <a:gd name="T23" fmla="*/ 19 h 101"/>
              <a:gd name="T24" fmla="*/ 43 w 144"/>
              <a:gd name="T25" fmla="*/ 4 h 101"/>
              <a:gd name="T26" fmla="*/ 68 w 144"/>
              <a:gd name="T27" fmla="*/ 16 h 101"/>
              <a:gd name="T28" fmla="*/ 90 w 144"/>
              <a:gd name="T29" fmla="*/ 0 h 101"/>
              <a:gd name="T30" fmla="*/ 115 w 144"/>
              <a:gd name="T31" fmla="*/ 12 h 101"/>
              <a:gd name="T32" fmla="*/ 117 w 144"/>
              <a:gd name="T33" fmla="*/ 4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101">
                <a:moveTo>
                  <a:pt x="117" y="40"/>
                </a:moveTo>
                <a:lnTo>
                  <a:pt x="141" y="52"/>
                </a:lnTo>
                <a:lnTo>
                  <a:pt x="144" y="79"/>
                </a:lnTo>
                <a:lnTo>
                  <a:pt x="121" y="94"/>
                </a:lnTo>
                <a:lnTo>
                  <a:pt x="97" y="83"/>
                </a:lnTo>
                <a:lnTo>
                  <a:pt x="74" y="98"/>
                </a:lnTo>
                <a:lnTo>
                  <a:pt x="49" y="86"/>
                </a:lnTo>
                <a:lnTo>
                  <a:pt x="27" y="101"/>
                </a:lnTo>
                <a:lnTo>
                  <a:pt x="2" y="89"/>
                </a:lnTo>
                <a:lnTo>
                  <a:pt x="0" y="62"/>
                </a:lnTo>
                <a:lnTo>
                  <a:pt x="23" y="47"/>
                </a:lnTo>
                <a:lnTo>
                  <a:pt x="21" y="19"/>
                </a:lnTo>
                <a:lnTo>
                  <a:pt x="43" y="4"/>
                </a:lnTo>
                <a:lnTo>
                  <a:pt x="68" y="16"/>
                </a:lnTo>
                <a:lnTo>
                  <a:pt x="90" y="0"/>
                </a:lnTo>
                <a:lnTo>
                  <a:pt x="115" y="12"/>
                </a:lnTo>
                <a:lnTo>
                  <a:pt x="117" y="4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04" name="Freeform 1247" title="WI-2">
            <a:extLst>
              <a:ext uri="{FF2B5EF4-FFF2-40B4-BE49-F238E27FC236}">
                <a16:creationId xmlns:a16="http://schemas.microsoft.com/office/drawing/2014/main" id="{C173B955-4191-DE6D-F950-B68B627AD1A6}"/>
              </a:ext>
            </a:extLst>
          </p:cNvPr>
          <p:cNvSpPr>
            <a:spLocks/>
          </p:cNvSpPr>
          <p:nvPr/>
        </p:nvSpPr>
        <p:spPr bwMode="auto">
          <a:xfrm>
            <a:off x="4164783" y="3160849"/>
            <a:ext cx="117547" cy="175271"/>
          </a:xfrm>
          <a:custGeom>
            <a:avLst/>
            <a:gdLst>
              <a:gd name="T0" fmla="*/ 58 w 112"/>
              <a:gd name="T1" fmla="*/ 40 h 167"/>
              <a:gd name="T2" fmla="*/ 83 w 112"/>
              <a:gd name="T3" fmla="*/ 52 h 167"/>
              <a:gd name="T4" fmla="*/ 85 w 112"/>
              <a:gd name="T5" fmla="*/ 79 h 167"/>
              <a:gd name="T6" fmla="*/ 110 w 112"/>
              <a:gd name="T7" fmla="*/ 91 h 167"/>
              <a:gd name="T8" fmla="*/ 112 w 112"/>
              <a:gd name="T9" fmla="*/ 119 h 167"/>
              <a:gd name="T10" fmla="*/ 89 w 112"/>
              <a:gd name="T11" fmla="*/ 134 h 167"/>
              <a:gd name="T12" fmla="*/ 91 w 112"/>
              <a:gd name="T13" fmla="*/ 161 h 167"/>
              <a:gd name="T14" fmla="*/ 83 w 112"/>
              <a:gd name="T15" fmla="*/ 167 h 167"/>
              <a:gd name="T16" fmla="*/ 81 w 112"/>
              <a:gd name="T17" fmla="*/ 164 h 167"/>
              <a:gd name="T18" fmla="*/ 74 w 112"/>
              <a:gd name="T19" fmla="*/ 161 h 167"/>
              <a:gd name="T20" fmla="*/ 69 w 112"/>
              <a:gd name="T21" fmla="*/ 158 h 167"/>
              <a:gd name="T22" fmla="*/ 67 w 112"/>
              <a:gd name="T23" fmla="*/ 154 h 167"/>
              <a:gd name="T24" fmla="*/ 62 w 112"/>
              <a:gd name="T25" fmla="*/ 154 h 167"/>
              <a:gd name="T26" fmla="*/ 58 w 112"/>
              <a:gd name="T27" fmla="*/ 148 h 167"/>
              <a:gd name="T28" fmla="*/ 56 w 112"/>
              <a:gd name="T29" fmla="*/ 143 h 167"/>
              <a:gd name="T30" fmla="*/ 55 w 112"/>
              <a:gd name="T31" fmla="*/ 137 h 167"/>
              <a:gd name="T32" fmla="*/ 49 w 112"/>
              <a:gd name="T33" fmla="*/ 133 h 167"/>
              <a:gd name="T34" fmla="*/ 42 w 112"/>
              <a:gd name="T35" fmla="*/ 129 h 167"/>
              <a:gd name="T36" fmla="*/ 35 w 112"/>
              <a:gd name="T37" fmla="*/ 127 h 167"/>
              <a:gd name="T38" fmla="*/ 32 w 112"/>
              <a:gd name="T39" fmla="*/ 121 h 167"/>
              <a:gd name="T40" fmla="*/ 26 w 112"/>
              <a:gd name="T41" fmla="*/ 119 h 167"/>
              <a:gd name="T42" fmla="*/ 19 w 112"/>
              <a:gd name="T43" fmla="*/ 119 h 167"/>
              <a:gd name="T44" fmla="*/ 7 w 112"/>
              <a:gd name="T45" fmla="*/ 106 h 167"/>
              <a:gd name="T46" fmla="*/ 5 w 112"/>
              <a:gd name="T47" fmla="*/ 98 h 167"/>
              <a:gd name="T48" fmla="*/ 6 w 112"/>
              <a:gd name="T49" fmla="*/ 81 h 167"/>
              <a:gd name="T50" fmla="*/ 3 w 112"/>
              <a:gd name="T51" fmla="*/ 77 h 167"/>
              <a:gd name="T52" fmla="*/ 6 w 112"/>
              <a:gd name="T53" fmla="*/ 73 h 167"/>
              <a:gd name="T54" fmla="*/ 6 w 112"/>
              <a:gd name="T55" fmla="*/ 67 h 167"/>
              <a:gd name="T56" fmla="*/ 8 w 112"/>
              <a:gd name="T57" fmla="*/ 58 h 167"/>
              <a:gd name="T58" fmla="*/ 10 w 112"/>
              <a:gd name="T59" fmla="*/ 56 h 167"/>
              <a:gd name="T60" fmla="*/ 13 w 112"/>
              <a:gd name="T61" fmla="*/ 51 h 167"/>
              <a:gd name="T62" fmla="*/ 9 w 112"/>
              <a:gd name="T63" fmla="*/ 43 h 167"/>
              <a:gd name="T64" fmla="*/ 5 w 112"/>
              <a:gd name="T65" fmla="*/ 38 h 167"/>
              <a:gd name="T66" fmla="*/ 2 w 112"/>
              <a:gd name="T67" fmla="*/ 36 h 167"/>
              <a:gd name="T68" fmla="*/ 0 w 112"/>
              <a:gd name="T69" fmla="*/ 30 h 167"/>
              <a:gd name="T70" fmla="*/ 1 w 112"/>
              <a:gd name="T71" fmla="*/ 24 h 167"/>
              <a:gd name="T72" fmla="*/ 4 w 112"/>
              <a:gd name="T73" fmla="*/ 20 h 167"/>
              <a:gd name="T74" fmla="*/ 7 w 112"/>
              <a:gd name="T75" fmla="*/ 15 h 167"/>
              <a:gd name="T76" fmla="*/ 18 w 112"/>
              <a:gd name="T77" fmla="*/ 7 h 167"/>
              <a:gd name="T78" fmla="*/ 24 w 112"/>
              <a:gd name="T79" fmla="*/ 4 h 167"/>
              <a:gd name="T80" fmla="*/ 30 w 112"/>
              <a:gd name="T81" fmla="*/ 0 h 167"/>
              <a:gd name="T82" fmla="*/ 56 w 112"/>
              <a:gd name="T83" fmla="*/ 13 h 167"/>
              <a:gd name="T84" fmla="*/ 58 w 112"/>
              <a:gd name="T85" fmla="*/ 4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2" h="167">
                <a:moveTo>
                  <a:pt x="58" y="40"/>
                </a:moveTo>
                <a:lnTo>
                  <a:pt x="83" y="52"/>
                </a:lnTo>
                <a:lnTo>
                  <a:pt x="85" y="79"/>
                </a:lnTo>
                <a:lnTo>
                  <a:pt x="110" y="91"/>
                </a:lnTo>
                <a:lnTo>
                  <a:pt x="112" y="119"/>
                </a:lnTo>
                <a:lnTo>
                  <a:pt x="89" y="134"/>
                </a:lnTo>
                <a:lnTo>
                  <a:pt x="91" y="161"/>
                </a:lnTo>
                <a:lnTo>
                  <a:pt x="83" y="167"/>
                </a:lnTo>
                <a:lnTo>
                  <a:pt x="81" y="164"/>
                </a:lnTo>
                <a:lnTo>
                  <a:pt x="74" y="161"/>
                </a:lnTo>
                <a:lnTo>
                  <a:pt x="69" y="158"/>
                </a:lnTo>
                <a:lnTo>
                  <a:pt x="67" y="154"/>
                </a:lnTo>
                <a:lnTo>
                  <a:pt x="62" y="154"/>
                </a:lnTo>
                <a:lnTo>
                  <a:pt x="58" y="148"/>
                </a:lnTo>
                <a:lnTo>
                  <a:pt x="56" y="143"/>
                </a:lnTo>
                <a:lnTo>
                  <a:pt x="55" y="137"/>
                </a:lnTo>
                <a:lnTo>
                  <a:pt x="49" y="133"/>
                </a:lnTo>
                <a:lnTo>
                  <a:pt x="42" y="129"/>
                </a:lnTo>
                <a:lnTo>
                  <a:pt x="35" y="127"/>
                </a:lnTo>
                <a:lnTo>
                  <a:pt x="32" y="121"/>
                </a:lnTo>
                <a:lnTo>
                  <a:pt x="26" y="119"/>
                </a:lnTo>
                <a:lnTo>
                  <a:pt x="19" y="119"/>
                </a:lnTo>
                <a:lnTo>
                  <a:pt x="7" y="106"/>
                </a:lnTo>
                <a:lnTo>
                  <a:pt x="5" y="98"/>
                </a:lnTo>
                <a:lnTo>
                  <a:pt x="6" y="81"/>
                </a:lnTo>
                <a:lnTo>
                  <a:pt x="3" y="77"/>
                </a:lnTo>
                <a:lnTo>
                  <a:pt x="6" y="73"/>
                </a:lnTo>
                <a:lnTo>
                  <a:pt x="6" y="67"/>
                </a:lnTo>
                <a:lnTo>
                  <a:pt x="8" y="58"/>
                </a:lnTo>
                <a:lnTo>
                  <a:pt x="10" y="56"/>
                </a:lnTo>
                <a:lnTo>
                  <a:pt x="13" y="51"/>
                </a:lnTo>
                <a:lnTo>
                  <a:pt x="9" y="43"/>
                </a:lnTo>
                <a:lnTo>
                  <a:pt x="5" y="38"/>
                </a:lnTo>
                <a:lnTo>
                  <a:pt x="2" y="36"/>
                </a:lnTo>
                <a:lnTo>
                  <a:pt x="0" y="30"/>
                </a:lnTo>
                <a:lnTo>
                  <a:pt x="1" y="24"/>
                </a:lnTo>
                <a:lnTo>
                  <a:pt x="4" y="20"/>
                </a:lnTo>
                <a:lnTo>
                  <a:pt x="7" y="15"/>
                </a:lnTo>
                <a:lnTo>
                  <a:pt x="18" y="7"/>
                </a:lnTo>
                <a:lnTo>
                  <a:pt x="24" y="4"/>
                </a:lnTo>
                <a:lnTo>
                  <a:pt x="30" y="0"/>
                </a:lnTo>
                <a:lnTo>
                  <a:pt x="56" y="13"/>
                </a:lnTo>
                <a:lnTo>
                  <a:pt x="58" y="4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05" name="Freeform 1251" title="WI-1">
            <a:extLst>
              <a:ext uri="{FF2B5EF4-FFF2-40B4-BE49-F238E27FC236}">
                <a16:creationId xmlns:a16="http://schemas.microsoft.com/office/drawing/2014/main" id="{377B2A2D-9125-5C79-2F76-E389069D6C13}"/>
              </a:ext>
            </a:extLst>
          </p:cNvPr>
          <p:cNvSpPr>
            <a:spLocks/>
          </p:cNvSpPr>
          <p:nvPr/>
        </p:nvSpPr>
        <p:spPr bwMode="auto">
          <a:xfrm>
            <a:off x="4196270" y="3077940"/>
            <a:ext cx="150082" cy="137489"/>
          </a:xfrm>
          <a:custGeom>
            <a:avLst/>
            <a:gdLst>
              <a:gd name="T0" fmla="*/ 121 w 143"/>
              <a:gd name="T1" fmla="*/ 85 h 131"/>
              <a:gd name="T2" fmla="*/ 96 w 143"/>
              <a:gd name="T3" fmla="*/ 73 h 131"/>
              <a:gd name="T4" fmla="*/ 74 w 143"/>
              <a:gd name="T5" fmla="*/ 88 h 131"/>
              <a:gd name="T6" fmla="*/ 76 w 143"/>
              <a:gd name="T7" fmla="*/ 116 h 131"/>
              <a:gd name="T8" fmla="*/ 53 w 143"/>
              <a:gd name="T9" fmla="*/ 131 h 131"/>
              <a:gd name="T10" fmla="*/ 28 w 143"/>
              <a:gd name="T11" fmla="*/ 119 h 131"/>
              <a:gd name="T12" fmla="*/ 26 w 143"/>
              <a:gd name="T13" fmla="*/ 92 h 131"/>
              <a:gd name="T14" fmla="*/ 2 w 143"/>
              <a:gd name="T15" fmla="*/ 80 h 131"/>
              <a:gd name="T16" fmla="*/ 0 w 143"/>
              <a:gd name="T17" fmla="*/ 79 h 131"/>
              <a:gd name="T18" fmla="*/ 1 w 143"/>
              <a:gd name="T19" fmla="*/ 52 h 131"/>
              <a:gd name="T20" fmla="*/ 2 w 143"/>
              <a:gd name="T21" fmla="*/ 27 h 131"/>
              <a:gd name="T22" fmla="*/ 11 w 143"/>
              <a:gd name="T23" fmla="*/ 23 h 131"/>
              <a:gd name="T24" fmla="*/ 14 w 143"/>
              <a:gd name="T25" fmla="*/ 19 h 131"/>
              <a:gd name="T26" fmla="*/ 18 w 143"/>
              <a:gd name="T27" fmla="*/ 23 h 131"/>
              <a:gd name="T28" fmla="*/ 24 w 143"/>
              <a:gd name="T29" fmla="*/ 25 h 131"/>
              <a:gd name="T30" fmla="*/ 32 w 143"/>
              <a:gd name="T31" fmla="*/ 24 h 131"/>
              <a:gd name="T32" fmla="*/ 68 w 143"/>
              <a:gd name="T33" fmla="*/ 8 h 131"/>
              <a:gd name="T34" fmla="*/ 77 w 143"/>
              <a:gd name="T35" fmla="*/ 2 h 131"/>
              <a:gd name="T36" fmla="*/ 80 w 143"/>
              <a:gd name="T37" fmla="*/ 3 h 131"/>
              <a:gd name="T38" fmla="*/ 85 w 143"/>
              <a:gd name="T39" fmla="*/ 0 h 131"/>
              <a:gd name="T40" fmla="*/ 88 w 143"/>
              <a:gd name="T41" fmla="*/ 3 h 131"/>
              <a:gd name="T42" fmla="*/ 88 w 143"/>
              <a:gd name="T43" fmla="*/ 8 h 131"/>
              <a:gd name="T44" fmla="*/ 85 w 143"/>
              <a:gd name="T45" fmla="*/ 16 h 131"/>
              <a:gd name="T46" fmla="*/ 81 w 143"/>
              <a:gd name="T47" fmla="*/ 23 h 131"/>
              <a:gd name="T48" fmla="*/ 79 w 143"/>
              <a:gd name="T49" fmla="*/ 29 h 131"/>
              <a:gd name="T50" fmla="*/ 88 w 143"/>
              <a:gd name="T51" fmla="*/ 27 h 131"/>
              <a:gd name="T52" fmla="*/ 92 w 143"/>
              <a:gd name="T53" fmla="*/ 27 h 131"/>
              <a:gd name="T54" fmla="*/ 102 w 143"/>
              <a:gd name="T55" fmla="*/ 33 h 131"/>
              <a:gd name="T56" fmla="*/ 107 w 143"/>
              <a:gd name="T57" fmla="*/ 34 h 131"/>
              <a:gd name="T58" fmla="*/ 113 w 143"/>
              <a:gd name="T59" fmla="*/ 36 h 131"/>
              <a:gd name="T60" fmla="*/ 118 w 143"/>
              <a:gd name="T61" fmla="*/ 40 h 131"/>
              <a:gd name="T62" fmla="*/ 121 w 143"/>
              <a:gd name="T63" fmla="*/ 46 h 131"/>
              <a:gd name="T64" fmla="*/ 124 w 143"/>
              <a:gd name="T65" fmla="*/ 50 h 131"/>
              <a:gd name="T66" fmla="*/ 126 w 143"/>
              <a:gd name="T67" fmla="*/ 52 h 131"/>
              <a:gd name="T68" fmla="*/ 143 w 143"/>
              <a:gd name="T69" fmla="*/ 56 h 131"/>
              <a:gd name="T70" fmla="*/ 143 w 143"/>
              <a:gd name="T71" fmla="*/ 69 h 131"/>
              <a:gd name="T72" fmla="*/ 121 w 143"/>
              <a:gd name="T73" fmla="*/ 85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3" h="131">
                <a:moveTo>
                  <a:pt x="121" y="85"/>
                </a:moveTo>
                <a:lnTo>
                  <a:pt x="96" y="73"/>
                </a:lnTo>
                <a:lnTo>
                  <a:pt x="74" y="88"/>
                </a:lnTo>
                <a:lnTo>
                  <a:pt x="76" y="116"/>
                </a:lnTo>
                <a:lnTo>
                  <a:pt x="53" y="131"/>
                </a:lnTo>
                <a:lnTo>
                  <a:pt x="28" y="119"/>
                </a:lnTo>
                <a:lnTo>
                  <a:pt x="26" y="92"/>
                </a:lnTo>
                <a:lnTo>
                  <a:pt x="2" y="80"/>
                </a:lnTo>
                <a:lnTo>
                  <a:pt x="0" y="79"/>
                </a:lnTo>
                <a:lnTo>
                  <a:pt x="1" y="52"/>
                </a:lnTo>
                <a:lnTo>
                  <a:pt x="2" y="27"/>
                </a:lnTo>
                <a:lnTo>
                  <a:pt x="11" y="23"/>
                </a:lnTo>
                <a:lnTo>
                  <a:pt x="14" y="19"/>
                </a:lnTo>
                <a:lnTo>
                  <a:pt x="18" y="23"/>
                </a:lnTo>
                <a:lnTo>
                  <a:pt x="24" y="25"/>
                </a:lnTo>
                <a:lnTo>
                  <a:pt x="32" y="24"/>
                </a:lnTo>
                <a:lnTo>
                  <a:pt x="68" y="8"/>
                </a:lnTo>
                <a:lnTo>
                  <a:pt x="77" y="2"/>
                </a:lnTo>
                <a:lnTo>
                  <a:pt x="80" y="3"/>
                </a:lnTo>
                <a:lnTo>
                  <a:pt x="85" y="0"/>
                </a:lnTo>
                <a:lnTo>
                  <a:pt x="88" y="3"/>
                </a:lnTo>
                <a:lnTo>
                  <a:pt x="88" y="8"/>
                </a:lnTo>
                <a:lnTo>
                  <a:pt x="85" y="16"/>
                </a:lnTo>
                <a:lnTo>
                  <a:pt x="81" y="23"/>
                </a:lnTo>
                <a:lnTo>
                  <a:pt x="79" y="29"/>
                </a:lnTo>
                <a:lnTo>
                  <a:pt x="88" y="27"/>
                </a:lnTo>
                <a:lnTo>
                  <a:pt x="92" y="27"/>
                </a:lnTo>
                <a:lnTo>
                  <a:pt x="102" y="33"/>
                </a:lnTo>
                <a:lnTo>
                  <a:pt x="107" y="34"/>
                </a:lnTo>
                <a:lnTo>
                  <a:pt x="113" y="36"/>
                </a:lnTo>
                <a:lnTo>
                  <a:pt x="118" y="40"/>
                </a:lnTo>
                <a:lnTo>
                  <a:pt x="121" y="46"/>
                </a:lnTo>
                <a:lnTo>
                  <a:pt x="124" y="50"/>
                </a:lnTo>
                <a:lnTo>
                  <a:pt x="126" y="52"/>
                </a:lnTo>
                <a:lnTo>
                  <a:pt x="143" y="56"/>
                </a:lnTo>
                <a:lnTo>
                  <a:pt x="143" y="69"/>
                </a:lnTo>
                <a:lnTo>
                  <a:pt x="121" y="85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06" name="WY" title="WY-AL">
            <a:extLst>
              <a:ext uri="{FF2B5EF4-FFF2-40B4-BE49-F238E27FC236}">
                <a16:creationId xmlns:a16="http://schemas.microsoft.com/office/drawing/2014/main" id="{F2C56DCF-7577-787F-D471-F5882C8A86D9}"/>
              </a:ext>
            </a:extLst>
          </p:cNvPr>
          <p:cNvSpPr>
            <a:spLocks/>
          </p:cNvSpPr>
          <p:nvPr/>
        </p:nvSpPr>
        <p:spPr bwMode="auto">
          <a:xfrm>
            <a:off x="3172795" y="3344095"/>
            <a:ext cx="124894" cy="103904"/>
          </a:xfrm>
          <a:custGeom>
            <a:avLst/>
            <a:gdLst>
              <a:gd name="T0" fmla="*/ 12 w 119"/>
              <a:gd name="T1" fmla="*/ 0 h 99"/>
              <a:gd name="T2" fmla="*/ 54 w 119"/>
              <a:gd name="T3" fmla="*/ 5 h 99"/>
              <a:gd name="T4" fmla="*/ 119 w 119"/>
              <a:gd name="T5" fmla="*/ 13 h 99"/>
              <a:gd name="T6" fmla="*/ 109 w 119"/>
              <a:gd name="T7" fmla="*/ 99 h 99"/>
              <a:gd name="T8" fmla="*/ 68 w 119"/>
              <a:gd name="T9" fmla="*/ 94 h 99"/>
              <a:gd name="T10" fmla="*/ 0 w 119"/>
              <a:gd name="T11" fmla="*/ 85 h 99"/>
              <a:gd name="T12" fmla="*/ 12 w 119"/>
              <a:gd name="T13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9" h="99">
                <a:moveTo>
                  <a:pt x="12" y="0"/>
                </a:moveTo>
                <a:lnTo>
                  <a:pt x="54" y="5"/>
                </a:lnTo>
                <a:lnTo>
                  <a:pt x="119" y="13"/>
                </a:lnTo>
                <a:lnTo>
                  <a:pt x="109" y="99"/>
                </a:lnTo>
                <a:lnTo>
                  <a:pt x="68" y="94"/>
                </a:lnTo>
                <a:lnTo>
                  <a:pt x="0" y="85"/>
                </a:lnTo>
                <a:lnTo>
                  <a:pt x="12" y="0"/>
                </a:lnTo>
                <a:close/>
              </a:path>
            </a:pathLst>
          </a:custGeom>
          <a:solidFill>
            <a:srgbClr val="FF5736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07" name="Freeform 1418">
            <a:extLst>
              <a:ext uri="{FF2B5EF4-FFF2-40B4-BE49-F238E27FC236}">
                <a16:creationId xmlns:a16="http://schemas.microsoft.com/office/drawing/2014/main" id="{442FE91C-791A-6CB4-E3DA-4549C1E1EA36}"/>
              </a:ext>
            </a:extLst>
          </p:cNvPr>
          <p:cNvSpPr>
            <a:spLocks/>
          </p:cNvSpPr>
          <p:nvPr/>
        </p:nvSpPr>
        <p:spPr bwMode="auto">
          <a:xfrm>
            <a:off x="3176131" y="5324967"/>
            <a:ext cx="31486" cy="25188"/>
          </a:xfrm>
          <a:custGeom>
            <a:avLst/>
            <a:gdLst>
              <a:gd name="T0" fmla="*/ 14 w 30"/>
              <a:gd name="T1" fmla="*/ 1 h 24"/>
              <a:gd name="T2" fmla="*/ 29 w 30"/>
              <a:gd name="T3" fmla="*/ 9 h 24"/>
              <a:gd name="T4" fmla="*/ 30 w 30"/>
              <a:gd name="T5" fmla="*/ 15 h 24"/>
              <a:gd name="T6" fmla="*/ 27 w 30"/>
              <a:gd name="T7" fmla="*/ 20 h 24"/>
              <a:gd name="T8" fmla="*/ 23 w 30"/>
              <a:gd name="T9" fmla="*/ 23 h 24"/>
              <a:gd name="T10" fmla="*/ 17 w 30"/>
              <a:gd name="T11" fmla="*/ 24 h 24"/>
              <a:gd name="T12" fmla="*/ 12 w 30"/>
              <a:gd name="T13" fmla="*/ 19 h 24"/>
              <a:gd name="T14" fmla="*/ 10 w 30"/>
              <a:gd name="T15" fmla="*/ 16 h 24"/>
              <a:gd name="T16" fmla="*/ 9 w 30"/>
              <a:gd name="T17" fmla="*/ 11 h 24"/>
              <a:gd name="T18" fmla="*/ 4 w 30"/>
              <a:gd name="T19" fmla="*/ 10 h 24"/>
              <a:gd name="T20" fmla="*/ 0 w 30"/>
              <a:gd name="T21" fmla="*/ 5 h 24"/>
              <a:gd name="T22" fmla="*/ 1 w 30"/>
              <a:gd name="T23" fmla="*/ 2 h 24"/>
              <a:gd name="T24" fmla="*/ 7 w 30"/>
              <a:gd name="T25" fmla="*/ 0 h 24"/>
              <a:gd name="T26" fmla="*/ 14 w 30"/>
              <a:gd name="T27" fmla="*/ 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0" h="24">
                <a:moveTo>
                  <a:pt x="14" y="1"/>
                </a:moveTo>
                <a:lnTo>
                  <a:pt x="29" y="9"/>
                </a:lnTo>
                <a:lnTo>
                  <a:pt x="30" y="15"/>
                </a:lnTo>
                <a:lnTo>
                  <a:pt x="27" y="20"/>
                </a:lnTo>
                <a:lnTo>
                  <a:pt x="23" y="23"/>
                </a:lnTo>
                <a:lnTo>
                  <a:pt x="17" y="24"/>
                </a:lnTo>
                <a:lnTo>
                  <a:pt x="12" y="19"/>
                </a:lnTo>
                <a:lnTo>
                  <a:pt x="10" y="16"/>
                </a:lnTo>
                <a:lnTo>
                  <a:pt x="9" y="11"/>
                </a:lnTo>
                <a:lnTo>
                  <a:pt x="4" y="10"/>
                </a:lnTo>
                <a:lnTo>
                  <a:pt x="0" y="5"/>
                </a:lnTo>
                <a:lnTo>
                  <a:pt x="1" y="2"/>
                </a:lnTo>
                <a:lnTo>
                  <a:pt x="7" y="0"/>
                </a:lnTo>
                <a:lnTo>
                  <a:pt x="14" y="1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08" name="Freeform 1419">
            <a:extLst>
              <a:ext uri="{FF2B5EF4-FFF2-40B4-BE49-F238E27FC236}">
                <a16:creationId xmlns:a16="http://schemas.microsoft.com/office/drawing/2014/main" id="{28CE9836-0822-06AD-3905-61378E854EFA}"/>
              </a:ext>
            </a:extLst>
          </p:cNvPr>
          <p:cNvSpPr>
            <a:spLocks/>
          </p:cNvSpPr>
          <p:nvPr/>
        </p:nvSpPr>
        <p:spPr bwMode="auto">
          <a:xfrm>
            <a:off x="3217062" y="5307126"/>
            <a:ext cx="88160" cy="56674"/>
          </a:xfrm>
          <a:custGeom>
            <a:avLst/>
            <a:gdLst>
              <a:gd name="T0" fmla="*/ 69 w 84"/>
              <a:gd name="T1" fmla="*/ 44 h 54"/>
              <a:gd name="T2" fmla="*/ 59 w 84"/>
              <a:gd name="T3" fmla="*/ 51 h 54"/>
              <a:gd name="T4" fmla="*/ 51 w 84"/>
              <a:gd name="T5" fmla="*/ 54 h 54"/>
              <a:gd name="T6" fmla="*/ 46 w 84"/>
              <a:gd name="T7" fmla="*/ 53 h 54"/>
              <a:gd name="T8" fmla="*/ 39 w 84"/>
              <a:gd name="T9" fmla="*/ 47 h 54"/>
              <a:gd name="T10" fmla="*/ 32 w 84"/>
              <a:gd name="T11" fmla="*/ 34 h 54"/>
              <a:gd name="T12" fmla="*/ 28 w 84"/>
              <a:gd name="T13" fmla="*/ 29 h 54"/>
              <a:gd name="T14" fmla="*/ 25 w 84"/>
              <a:gd name="T15" fmla="*/ 31 h 54"/>
              <a:gd name="T16" fmla="*/ 10 w 84"/>
              <a:gd name="T17" fmla="*/ 28 h 54"/>
              <a:gd name="T18" fmla="*/ 5 w 84"/>
              <a:gd name="T19" fmla="*/ 23 h 54"/>
              <a:gd name="T20" fmla="*/ 2 w 84"/>
              <a:gd name="T21" fmla="*/ 18 h 54"/>
              <a:gd name="T22" fmla="*/ 0 w 84"/>
              <a:gd name="T23" fmla="*/ 8 h 54"/>
              <a:gd name="T24" fmla="*/ 3 w 84"/>
              <a:gd name="T25" fmla="*/ 3 h 54"/>
              <a:gd name="T26" fmla="*/ 7 w 84"/>
              <a:gd name="T27" fmla="*/ 0 h 54"/>
              <a:gd name="T28" fmla="*/ 11 w 84"/>
              <a:gd name="T29" fmla="*/ 3 h 54"/>
              <a:gd name="T30" fmla="*/ 17 w 84"/>
              <a:gd name="T31" fmla="*/ 7 h 54"/>
              <a:gd name="T32" fmla="*/ 23 w 84"/>
              <a:gd name="T33" fmla="*/ 14 h 54"/>
              <a:gd name="T34" fmla="*/ 25 w 84"/>
              <a:gd name="T35" fmla="*/ 17 h 54"/>
              <a:gd name="T36" fmla="*/ 30 w 84"/>
              <a:gd name="T37" fmla="*/ 15 h 54"/>
              <a:gd name="T38" fmla="*/ 38 w 84"/>
              <a:gd name="T39" fmla="*/ 10 h 54"/>
              <a:gd name="T40" fmla="*/ 49 w 84"/>
              <a:gd name="T41" fmla="*/ 10 h 54"/>
              <a:gd name="T42" fmla="*/ 59 w 84"/>
              <a:gd name="T43" fmla="*/ 15 h 54"/>
              <a:gd name="T44" fmla="*/ 81 w 84"/>
              <a:gd name="T45" fmla="*/ 22 h 54"/>
              <a:gd name="T46" fmla="*/ 84 w 84"/>
              <a:gd name="T47" fmla="*/ 29 h 54"/>
              <a:gd name="T48" fmla="*/ 82 w 84"/>
              <a:gd name="T49" fmla="*/ 40 h 54"/>
              <a:gd name="T50" fmla="*/ 75 w 84"/>
              <a:gd name="T51" fmla="*/ 44 h 54"/>
              <a:gd name="T52" fmla="*/ 69 w 84"/>
              <a:gd name="T53" fmla="*/ 4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54">
                <a:moveTo>
                  <a:pt x="69" y="44"/>
                </a:moveTo>
                <a:lnTo>
                  <a:pt x="59" y="51"/>
                </a:lnTo>
                <a:lnTo>
                  <a:pt x="51" y="54"/>
                </a:lnTo>
                <a:lnTo>
                  <a:pt x="46" y="53"/>
                </a:lnTo>
                <a:lnTo>
                  <a:pt x="39" y="47"/>
                </a:lnTo>
                <a:lnTo>
                  <a:pt x="32" y="34"/>
                </a:lnTo>
                <a:lnTo>
                  <a:pt x="28" y="29"/>
                </a:lnTo>
                <a:lnTo>
                  <a:pt x="25" y="31"/>
                </a:lnTo>
                <a:lnTo>
                  <a:pt x="10" y="28"/>
                </a:lnTo>
                <a:lnTo>
                  <a:pt x="5" y="23"/>
                </a:lnTo>
                <a:lnTo>
                  <a:pt x="2" y="18"/>
                </a:lnTo>
                <a:lnTo>
                  <a:pt x="0" y="8"/>
                </a:lnTo>
                <a:lnTo>
                  <a:pt x="3" y="3"/>
                </a:lnTo>
                <a:lnTo>
                  <a:pt x="7" y="0"/>
                </a:lnTo>
                <a:lnTo>
                  <a:pt x="11" y="3"/>
                </a:lnTo>
                <a:lnTo>
                  <a:pt x="17" y="7"/>
                </a:lnTo>
                <a:lnTo>
                  <a:pt x="23" y="14"/>
                </a:lnTo>
                <a:lnTo>
                  <a:pt x="25" y="17"/>
                </a:lnTo>
                <a:lnTo>
                  <a:pt x="30" y="15"/>
                </a:lnTo>
                <a:lnTo>
                  <a:pt x="38" y="10"/>
                </a:lnTo>
                <a:lnTo>
                  <a:pt x="49" y="10"/>
                </a:lnTo>
                <a:lnTo>
                  <a:pt x="59" y="15"/>
                </a:lnTo>
                <a:lnTo>
                  <a:pt x="81" y="22"/>
                </a:lnTo>
                <a:lnTo>
                  <a:pt x="84" y="29"/>
                </a:lnTo>
                <a:lnTo>
                  <a:pt x="82" y="40"/>
                </a:lnTo>
                <a:lnTo>
                  <a:pt x="75" y="44"/>
                </a:lnTo>
                <a:lnTo>
                  <a:pt x="69" y="44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09" name="Freeform 1420">
            <a:extLst>
              <a:ext uri="{FF2B5EF4-FFF2-40B4-BE49-F238E27FC236}">
                <a16:creationId xmlns:a16="http://schemas.microsoft.com/office/drawing/2014/main" id="{58C7D6C4-376B-36A0-1BC1-4CF995A473A1}"/>
              </a:ext>
            </a:extLst>
          </p:cNvPr>
          <p:cNvSpPr>
            <a:spLocks/>
          </p:cNvSpPr>
          <p:nvPr/>
        </p:nvSpPr>
        <p:spPr bwMode="auto">
          <a:xfrm>
            <a:off x="3139397" y="5290333"/>
            <a:ext cx="66121" cy="19941"/>
          </a:xfrm>
          <a:custGeom>
            <a:avLst/>
            <a:gdLst>
              <a:gd name="T0" fmla="*/ 3 w 63"/>
              <a:gd name="T1" fmla="*/ 18 h 19"/>
              <a:gd name="T2" fmla="*/ 0 w 63"/>
              <a:gd name="T3" fmla="*/ 13 h 19"/>
              <a:gd name="T4" fmla="*/ 3 w 63"/>
              <a:gd name="T5" fmla="*/ 9 h 19"/>
              <a:gd name="T6" fmla="*/ 4 w 63"/>
              <a:gd name="T7" fmla="*/ 6 h 19"/>
              <a:gd name="T8" fmla="*/ 4 w 63"/>
              <a:gd name="T9" fmla="*/ 0 h 19"/>
              <a:gd name="T10" fmla="*/ 12 w 63"/>
              <a:gd name="T11" fmla="*/ 4 h 19"/>
              <a:gd name="T12" fmla="*/ 19 w 63"/>
              <a:gd name="T13" fmla="*/ 4 h 19"/>
              <a:gd name="T14" fmla="*/ 23 w 63"/>
              <a:gd name="T15" fmla="*/ 3 h 19"/>
              <a:gd name="T16" fmla="*/ 29 w 63"/>
              <a:gd name="T17" fmla="*/ 4 h 19"/>
              <a:gd name="T18" fmla="*/ 35 w 63"/>
              <a:gd name="T19" fmla="*/ 0 h 19"/>
              <a:gd name="T20" fmla="*/ 37 w 63"/>
              <a:gd name="T21" fmla="*/ 3 h 19"/>
              <a:gd name="T22" fmla="*/ 46 w 63"/>
              <a:gd name="T23" fmla="*/ 6 h 19"/>
              <a:gd name="T24" fmla="*/ 53 w 63"/>
              <a:gd name="T25" fmla="*/ 5 h 19"/>
              <a:gd name="T26" fmla="*/ 63 w 63"/>
              <a:gd name="T27" fmla="*/ 6 h 19"/>
              <a:gd name="T28" fmla="*/ 62 w 63"/>
              <a:gd name="T29" fmla="*/ 14 h 19"/>
              <a:gd name="T30" fmla="*/ 57 w 63"/>
              <a:gd name="T31" fmla="*/ 17 h 19"/>
              <a:gd name="T32" fmla="*/ 50 w 63"/>
              <a:gd name="T33" fmla="*/ 19 h 19"/>
              <a:gd name="T34" fmla="*/ 25 w 63"/>
              <a:gd name="T35" fmla="*/ 14 h 19"/>
              <a:gd name="T36" fmla="*/ 16 w 63"/>
              <a:gd name="T37" fmla="*/ 16 h 19"/>
              <a:gd name="T38" fmla="*/ 3 w 63"/>
              <a:gd name="T39" fmla="*/ 18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3" h="19">
                <a:moveTo>
                  <a:pt x="3" y="18"/>
                </a:moveTo>
                <a:lnTo>
                  <a:pt x="0" y="13"/>
                </a:lnTo>
                <a:lnTo>
                  <a:pt x="3" y="9"/>
                </a:lnTo>
                <a:lnTo>
                  <a:pt x="4" y="6"/>
                </a:lnTo>
                <a:lnTo>
                  <a:pt x="4" y="0"/>
                </a:lnTo>
                <a:lnTo>
                  <a:pt x="12" y="4"/>
                </a:lnTo>
                <a:lnTo>
                  <a:pt x="19" y="4"/>
                </a:lnTo>
                <a:lnTo>
                  <a:pt x="23" y="3"/>
                </a:lnTo>
                <a:lnTo>
                  <a:pt x="29" y="4"/>
                </a:lnTo>
                <a:lnTo>
                  <a:pt x="35" y="0"/>
                </a:lnTo>
                <a:lnTo>
                  <a:pt x="37" y="3"/>
                </a:lnTo>
                <a:lnTo>
                  <a:pt x="46" y="6"/>
                </a:lnTo>
                <a:lnTo>
                  <a:pt x="53" y="5"/>
                </a:lnTo>
                <a:lnTo>
                  <a:pt x="63" y="6"/>
                </a:lnTo>
                <a:lnTo>
                  <a:pt x="62" y="14"/>
                </a:lnTo>
                <a:lnTo>
                  <a:pt x="57" y="17"/>
                </a:lnTo>
                <a:lnTo>
                  <a:pt x="50" y="19"/>
                </a:lnTo>
                <a:lnTo>
                  <a:pt x="25" y="14"/>
                </a:lnTo>
                <a:lnTo>
                  <a:pt x="16" y="16"/>
                </a:lnTo>
                <a:lnTo>
                  <a:pt x="3" y="18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10" name="Freeform 1421">
            <a:extLst>
              <a:ext uri="{FF2B5EF4-FFF2-40B4-BE49-F238E27FC236}">
                <a16:creationId xmlns:a16="http://schemas.microsoft.com/office/drawing/2014/main" id="{3BCB67EE-015F-B2B7-0117-63300FCE5FC7}"/>
              </a:ext>
            </a:extLst>
          </p:cNvPr>
          <p:cNvSpPr>
            <a:spLocks/>
          </p:cNvSpPr>
          <p:nvPr/>
        </p:nvSpPr>
        <p:spPr bwMode="auto">
          <a:xfrm>
            <a:off x="3011356" y="5236808"/>
            <a:ext cx="78715" cy="55625"/>
          </a:xfrm>
          <a:custGeom>
            <a:avLst/>
            <a:gdLst>
              <a:gd name="T0" fmla="*/ 28 w 75"/>
              <a:gd name="T1" fmla="*/ 0 h 53"/>
              <a:gd name="T2" fmla="*/ 36 w 75"/>
              <a:gd name="T3" fmla="*/ 6 h 53"/>
              <a:gd name="T4" fmla="*/ 45 w 75"/>
              <a:gd name="T5" fmla="*/ 16 h 53"/>
              <a:gd name="T6" fmla="*/ 55 w 75"/>
              <a:gd name="T7" fmla="*/ 31 h 53"/>
              <a:gd name="T8" fmla="*/ 59 w 75"/>
              <a:gd name="T9" fmla="*/ 28 h 53"/>
              <a:gd name="T10" fmla="*/ 65 w 75"/>
              <a:gd name="T11" fmla="*/ 33 h 53"/>
              <a:gd name="T12" fmla="*/ 75 w 75"/>
              <a:gd name="T13" fmla="*/ 46 h 53"/>
              <a:gd name="T14" fmla="*/ 74 w 75"/>
              <a:gd name="T15" fmla="*/ 49 h 53"/>
              <a:gd name="T16" fmla="*/ 68 w 75"/>
              <a:gd name="T17" fmla="*/ 50 h 53"/>
              <a:gd name="T18" fmla="*/ 62 w 75"/>
              <a:gd name="T19" fmla="*/ 53 h 53"/>
              <a:gd name="T20" fmla="*/ 57 w 75"/>
              <a:gd name="T21" fmla="*/ 51 h 53"/>
              <a:gd name="T22" fmla="*/ 50 w 75"/>
              <a:gd name="T23" fmla="*/ 45 h 53"/>
              <a:gd name="T24" fmla="*/ 46 w 75"/>
              <a:gd name="T25" fmla="*/ 47 h 53"/>
              <a:gd name="T26" fmla="*/ 35 w 75"/>
              <a:gd name="T27" fmla="*/ 48 h 53"/>
              <a:gd name="T28" fmla="*/ 30 w 75"/>
              <a:gd name="T29" fmla="*/ 50 h 53"/>
              <a:gd name="T30" fmla="*/ 19 w 75"/>
              <a:gd name="T31" fmla="*/ 39 h 53"/>
              <a:gd name="T32" fmla="*/ 15 w 75"/>
              <a:gd name="T33" fmla="*/ 36 h 53"/>
              <a:gd name="T34" fmla="*/ 8 w 75"/>
              <a:gd name="T35" fmla="*/ 28 h 53"/>
              <a:gd name="T36" fmla="*/ 3 w 75"/>
              <a:gd name="T37" fmla="*/ 20 h 53"/>
              <a:gd name="T38" fmla="*/ 0 w 75"/>
              <a:gd name="T39" fmla="*/ 14 h 53"/>
              <a:gd name="T40" fmla="*/ 8 w 75"/>
              <a:gd name="T41" fmla="*/ 15 h 53"/>
              <a:gd name="T42" fmla="*/ 15 w 75"/>
              <a:gd name="T43" fmla="*/ 14 h 53"/>
              <a:gd name="T44" fmla="*/ 19 w 75"/>
              <a:gd name="T45" fmla="*/ 13 h 53"/>
              <a:gd name="T46" fmla="*/ 21 w 75"/>
              <a:gd name="T47" fmla="*/ 7 h 53"/>
              <a:gd name="T48" fmla="*/ 22 w 75"/>
              <a:gd name="T49" fmla="*/ 3 h 53"/>
              <a:gd name="T50" fmla="*/ 28 w 75"/>
              <a:gd name="T51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5" h="53">
                <a:moveTo>
                  <a:pt x="28" y="0"/>
                </a:moveTo>
                <a:lnTo>
                  <a:pt x="36" y="6"/>
                </a:lnTo>
                <a:lnTo>
                  <a:pt x="45" y="16"/>
                </a:lnTo>
                <a:lnTo>
                  <a:pt x="55" y="31"/>
                </a:lnTo>
                <a:lnTo>
                  <a:pt x="59" y="28"/>
                </a:lnTo>
                <a:lnTo>
                  <a:pt x="65" y="33"/>
                </a:lnTo>
                <a:lnTo>
                  <a:pt x="75" y="46"/>
                </a:lnTo>
                <a:lnTo>
                  <a:pt x="74" y="49"/>
                </a:lnTo>
                <a:lnTo>
                  <a:pt x="68" y="50"/>
                </a:lnTo>
                <a:lnTo>
                  <a:pt x="62" y="53"/>
                </a:lnTo>
                <a:lnTo>
                  <a:pt x="57" y="51"/>
                </a:lnTo>
                <a:lnTo>
                  <a:pt x="50" y="45"/>
                </a:lnTo>
                <a:lnTo>
                  <a:pt x="46" y="47"/>
                </a:lnTo>
                <a:lnTo>
                  <a:pt x="35" y="48"/>
                </a:lnTo>
                <a:lnTo>
                  <a:pt x="30" y="50"/>
                </a:lnTo>
                <a:lnTo>
                  <a:pt x="19" y="39"/>
                </a:lnTo>
                <a:lnTo>
                  <a:pt x="15" y="36"/>
                </a:lnTo>
                <a:lnTo>
                  <a:pt x="8" y="28"/>
                </a:lnTo>
                <a:lnTo>
                  <a:pt x="3" y="20"/>
                </a:lnTo>
                <a:lnTo>
                  <a:pt x="0" y="14"/>
                </a:lnTo>
                <a:lnTo>
                  <a:pt x="8" y="15"/>
                </a:lnTo>
                <a:lnTo>
                  <a:pt x="15" y="14"/>
                </a:lnTo>
                <a:lnTo>
                  <a:pt x="19" y="13"/>
                </a:lnTo>
                <a:lnTo>
                  <a:pt x="21" y="7"/>
                </a:lnTo>
                <a:lnTo>
                  <a:pt x="22" y="3"/>
                </a:lnTo>
                <a:lnTo>
                  <a:pt x="28" y="0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11" name="Freeform 1422">
            <a:extLst>
              <a:ext uri="{FF2B5EF4-FFF2-40B4-BE49-F238E27FC236}">
                <a16:creationId xmlns:a16="http://schemas.microsoft.com/office/drawing/2014/main" id="{E84CAAF5-4931-A0BA-184A-CB765B10C175}"/>
              </a:ext>
            </a:extLst>
          </p:cNvPr>
          <p:cNvSpPr>
            <a:spLocks/>
          </p:cNvSpPr>
          <p:nvPr/>
        </p:nvSpPr>
        <p:spPr bwMode="auto">
          <a:xfrm>
            <a:off x="2822441" y="5173836"/>
            <a:ext cx="55625" cy="46179"/>
          </a:xfrm>
          <a:custGeom>
            <a:avLst/>
            <a:gdLst>
              <a:gd name="T0" fmla="*/ 20 w 53"/>
              <a:gd name="T1" fmla="*/ 3 h 44"/>
              <a:gd name="T2" fmla="*/ 39 w 53"/>
              <a:gd name="T3" fmla="*/ 0 h 44"/>
              <a:gd name="T4" fmla="*/ 46 w 53"/>
              <a:gd name="T5" fmla="*/ 4 h 44"/>
              <a:gd name="T6" fmla="*/ 53 w 53"/>
              <a:gd name="T7" fmla="*/ 13 h 44"/>
              <a:gd name="T8" fmla="*/ 51 w 53"/>
              <a:gd name="T9" fmla="*/ 22 h 44"/>
              <a:gd name="T10" fmla="*/ 53 w 53"/>
              <a:gd name="T11" fmla="*/ 34 h 44"/>
              <a:gd name="T12" fmla="*/ 43 w 53"/>
              <a:gd name="T13" fmla="*/ 44 h 44"/>
              <a:gd name="T14" fmla="*/ 27 w 53"/>
              <a:gd name="T15" fmla="*/ 41 h 44"/>
              <a:gd name="T16" fmla="*/ 20 w 53"/>
              <a:gd name="T17" fmla="*/ 34 h 44"/>
              <a:gd name="T18" fmla="*/ 7 w 53"/>
              <a:gd name="T19" fmla="*/ 32 h 44"/>
              <a:gd name="T20" fmla="*/ 0 w 53"/>
              <a:gd name="T21" fmla="*/ 23 h 44"/>
              <a:gd name="T22" fmla="*/ 5 w 53"/>
              <a:gd name="T23" fmla="*/ 15 h 44"/>
              <a:gd name="T24" fmla="*/ 8 w 53"/>
              <a:gd name="T25" fmla="*/ 9 h 44"/>
              <a:gd name="T26" fmla="*/ 20 w 53"/>
              <a:gd name="T27" fmla="*/ 3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3" h="44">
                <a:moveTo>
                  <a:pt x="20" y="3"/>
                </a:moveTo>
                <a:lnTo>
                  <a:pt x="39" y="0"/>
                </a:lnTo>
                <a:lnTo>
                  <a:pt x="46" y="4"/>
                </a:lnTo>
                <a:lnTo>
                  <a:pt x="53" y="13"/>
                </a:lnTo>
                <a:lnTo>
                  <a:pt x="51" y="22"/>
                </a:lnTo>
                <a:lnTo>
                  <a:pt x="53" y="34"/>
                </a:lnTo>
                <a:lnTo>
                  <a:pt x="43" y="44"/>
                </a:lnTo>
                <a:lnTo>
                  <a:pt x="27" y="41"/>
                </a:lnTo>
                <a:lnTo>
                  <a:pt x="20" y="34"/>
                </a:lnTo>
                <a:lnTo>
                  <a:pt x="7" y="32"/>
                </a:lnTo>
                <a:lnTo>
                  <a:pt x="0" y="23"/>
                </a:lnTo>
                <a:lnTo>
                  <a:pt x="5" y="15"/>
                </a:lnTo>
                <a:lnTo>
                  <a:pt x="8" y="9"/>
                </a:lnTo>
                <a:lnTo>
                  <a:pt x="20" y="3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12" name="Freeform 1423">
            <a:extLst>
              <a:ext uri="{FF2B5EF4-FFF2-40B4-BE49-F238E27FC236}">
                <a16:creationId xmlns:a16="http://schemas.microsoft.com/office/drawing/2014/main" id="{19B637CF-37B1-626B-786A-8C371D032872}"/>
              </a:ext>
            </a:extLst>
          </p:cNvPr>
          <p:cNvSpPr>
            <a:spLocks/>
          </p:cNvSpPr>
          <p:nvPr/>
        </p:nvSpPr>
        <p:spPr bwMode="auto">
          <a:xfrm>
            <a:off x="2776262" y="5202173"/>
            <a:ext cx="17842" cy="25188"/>
          </a:xfrm>
          <a:custGeom>
            <a:avLst/>
            <a:gdLst>
              <a:gd name="T0" fmla="*/ 0 w 17"/>
              <a:gd name="T1" fmla="*/ 13 h 24"/>
              <a:gd name="T2" fmla="*/ 4 w 17"/>
              <a:gd name="T3" fmla="*/ 9 h 24"/>
              <a:gd name="T4" fmla="*/ 10 w 17"/>
              <a:gd name="T5" fmla="*/ 5 h 24"/>
              <a:gd name="T6" fmla="*/ 14 w 17"/>
              <a:gd name="T7" fmla="*/ 0 h 24"/>
              <a:gd name="T8" fmla="*/ 16 w 17"/>
              <a:gd name="T9" fmla="*/ 0 h 24"/>
              <a:gd name="T10" fmla="*/ 17 w 17"/>
              <a:gd name="T11" fmla="*/ 3 h 24"/>
              <a:gd name="T12" fmla="*/ 15 w 17"/>
              <a:gd name="T13" fmla="*/ 11 h 24"/>
              <a:gd name="T14" fmla="*/ 8 w 17"/>
              <a:gd name="T15" fmla="*/ 15 h 24"/>
              <a:gd name="T16" fmla="*/ 5 w 17"/>
              <a:gd name="T17" fmla="*/ 24 h 24"/>
              <a:gd name="T18" fmla="*/ 4 w 17"/>
              <a:gd name="T19" fmla="*/ 24 h 24"/>
              <a:gd name="T20" fmla="*/ 0 w 17"/>
              <a:gd name="T21" fmla="*/ 21 h 24"/>
              <a:gd name="T22" fmla="*/ 0 w 17"/>
              <a:gd name="T23" fmla="*/ 1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24">
                <a:moveTo>
                  <a:pt x="0" y="13"/>
                </a:moveTo>
                <a:lnTo>
                  <a:pt x="4" y="9"/>
                </a:lnTo>
                <a:lnTo>
                  <a:pt x="10" y="5"/>
                </a:lnTo>
                <a:lnTo>
                  <a:pt x="14" y="0"/>
                </a:lnTo>
                <a:lnTo>
                  <a:pt x="16" y="0"/>
                </a:lnTo>
                <a:lnTo>
                  <a:pt x="17" y="3"/>
                </a:lnTo>
                <a:lnTo>
                  <a:pt x="15" y="11"/>
                </a:lnTo>
                <a:lnTo>
                  <a:pt x="8" y="15"/>
                </a:lnTo>
                <a:lnTo>
                  <a:pt x="5" y="24"/>
                </a:lnTo>
                <a:lnTo>
                  <a:pt x="4" y="24"/>
                </a:lnTo>
                <a:lnTo>
                  <a:pt x="0" y="21"/>
                </a:lnTo>
                <a:lnTo>
                  <a:pt x="0" y="13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13" name="Freeform 1424">
            <a:extLst>
              <a:ext uri="{FF2B5EF4-FFF2-40B4-BE49-F238E27FC236}">
                <a16:creationId xmlns:a16="http://schemas.microsoft.com/office/drawing/2014/main" id="{ECD6749C-6E7F-B717-2562-C028F887925A}"/>
              </a:ext>
            </a:extLst>
          </p:cNvPr>
          <p:cNvSpPr>
            <a:spLocks/>
          </p:cNvSpPr>
          <p:nvPr/>
        </p:nvSpPr>
        <p:spPr bwMode="auto">
          <a:xfrm>
            <a:off x="3340906" y="5394236"/>
            <a:ext cx="159527" cy="159528"/>
          </a:xfrm>
          <a:custGeom>
            <a:avLst/>
            <a:gdLst>
              <a:gd name="T0" fmla="*/ 101 w 152"/>
              <a:gd name="T1" fmla="*/ 33 h 152"/>
              <a:gd name="T2" fmla="*/ 111 w 152"/>
              <a:gd name="T3" fmla="*/ 50 h 152"/>
              <a:gd name="T4" fmla="*/ 121 w 152"/>
              <a:gd name="T5" fmla="*/ 46 h 152"/>
              <a:gd name="T6" fmla="*/ 127 w 152"/>
              <a:gd name="T7" fmla="*/ 58 h 152"/>
              <a:gd name="T8" fmla="*/ 148 w 152"/>
              <a:gd name="T9" fmla="*/ 64 h 152"/>
              <a:gd name="T10" fmla="*/ 152 w 152"/>
              <a:gd name="T11" fmla="*/ 74 h 152"/>
              <a:gd name="T12" fmla="*/ 140 w 152"/>
              <a:gd name="T13" fmla="*/ 84 h 152"/>
              <a:gd name="T14" fmla="*/ 138 w 152"/>
              <a:gd name="T15" fmla="*/ 91 h 152"/>
              <a:gd name="T16" fmla="*/ 130 w 152"/>
              <a:gd name="T17" fmla="*/ 98 h 152"/>
              <a:gd name="T18" fmla="*/ 116 w 152"/>
              <a:gd name="T19" fmla="*/ 107 h 152"/>
              <a:gd name="T20" fmla="*/ 105 w 152"/>
              <a:gd name="T21" fmla="*/ 111 h 152"/>
              <a:gd name="T22" fmla="*/ 93 w 152"/>
              <a:gd name="T23" fmla="*/ 121 h 152"/>
              <a:gd name="T24" fmla="*/ 87 w 152"/>
              <a:gd name="T25" fmla="*/ 127 h 152"/>
              <a:gd name="T26" fmla="*/ 88 w 152"/>
              <a:gd name="T27" fmla="*/ 138 h 152"/>
              <a:gd name="T28" fmla="*/ 86 w 152"/>
              <a:gd name="T29" fmla="*/ 143 h 152"/>
              <a:gd name="T30" fmla="*/ 79 w 152"/>
              <a:gd name="T31" fmla="*/ 152 h 152"/>
              <a:gd name="T32" fmla="*/ 61 w 152"/>
              <a:gd name="T33" fmla="*/ 146 h 152"/>
              <a:gd name="T34" fmla="*/ 54 w 152"/>
              <a:gd name="T35" fmla="*/ 146 h 152"/>
              <a:gd name="T36" fmla="*/ 44 w 152"/>
              <a:gd name="T37" fmla="*/ 138 h 152"/>
              <a:gd name="T38" fmla="*/ 36 w 152"/>
              <a:gd name="T39" fmla="*/ 105 h 152"/>
              <a:gd name="T40" fmla="*/ 30 w 152"/>
              <a:gd name="T41" fmla="*/ 100 h 152"/>
              <a:gd name="T42" fmla="*/ 21 w 152"/>
              <a:gd name="T43" fmla="*/ 90 h 152"/>
              <a:gd name="T44" fmla="*/ 16 w 152"/>
              <a:gd name="T45" fmla="*/ 80 h 152"/>
              <a:gd name="T46" fmla="*/ 10 w 152"/>
              <a:gd name="T47" fmla="*/ 73 h 152"/>
              <a:gd name="T48" fmla="*/ 2 w 152"/>
              <a:gd name="T49" fmla="*/ 63 h 152"/>
              <a:gd name="T50" fmla="*/ 0 w 152"/>
              <a:gd name="T51" fmla="*/ 58 h 152"/>
              <a:gd name="T52" fmla="*/ 6 w 152"/>
              <a:gd name="T53" fmla="*/ 49 h 152"/>
              <a:gd name="T54" fmla="*/ 7 w 152"/>
              <a:gd name="T55" fmla="*/ 48 h 152"/>
              <a:gd name="T56" fmla="*/ 12 w 152"/>
              <a:gd name="T57" fmla="*/ 38 h 152"/>
              <a:gd name="T58" fmla="*/ 13 w 152"/>
              <a:gd name="T59" fmla="*/ 28 h 152"/>
              <a:gd name="T60" fmla="*/ 1 w 152"/>
              <a:gd name="T61" fmla="*/ 11 h 152"/>
              <a:gd name="T62" fmla="*/ 2 w 152"/>
              <a:gd name="T63" fmla="*/ 0 h 152"/>
              <a:gd name="T64" fmla="*/ 19 w 152"/>
              <a:gd name="T65" fmla="*/ 6 h 152"/>
              <a:gd name="T66" fmla="*/ 49 w 152"/>
              <a:gd name="T67" fmla="*/ 15 h 152"/>
              <a:gd name="T68" fmla="*/ 85 w 152"/>
              <a:gd name="T69" fmla="*/ 20 h 152"/>
              <a:gd name="T70" fmla="*/ 101 w 152"/>
              <a:gd name="T71" fmla="*/ 3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2" h="152">
                <a:moveTo>
                  <a:pt x="101" y="33"/>
                </a:moveTo>
                <a:lnTo>
                  <a:pt x="111" y="50"/>
                </a:lnTo>
                <a:lnTo>
                  <a:pt x="121" y="46"/>
                </a:lnTo>
                <a:lnTo>
                  <a:pt x="127" y="58"/>
                </a:lnTo>
                <a:lnTo>
                  <a:pt x="148" y="64"/>
                </a:lnTo>
                <a:lnTo>
                  <a:pt x="152" y="74"/>
                </a:lnTo>
                <a:lnTo>
                  <a:pt x="140" y="84"/>
                </a:lnTo>
                <a:lnTo>
                  <a:pt x="138" y="91"/>
                </a:lnTo>
                <a:lnTo>
                  <a:pt x="130" y="98"/>
                </a:lnTo>
                <a:lnTo>
                  <a:pt x="116" y="107"/>
                </a:lnTo>
                <a:lnTo>
                  <a:pt x="105" y="111"/>
                </a:lnTo>
                <a:lnTo>
                  <a:pt x="93" y="121"/>
                </a:lnTo>
                <a:lnTo>
                  <a:pt x="87" y="127"/>
                </a:lnTo>
                <a:lnTo>
                  <a:pt x="88" y="138"/>
                </a:lnTo>
                <a:lnTo>
                  <a:pt x="86" y="143"/>
                </a:lnTo>
                <a:lnTo>
                  <a:pt x="79" y="152"/>
                </a:lnTo>
                <a:lnTo>
                  <a:pt x="61" y="146"/>
                </a:lnTo>
                <a:lnTo>
                  <a:pt x="54" y="146"/>
                </a:lnTo>
                <a:lnTo>
                  <a:pt x="44" y="138"/>
                </a:lnTo>
                <a:lnTo>
                  <a:pt x="36" y="105"/>
                </a:lnTo>
                <a:lnTo>
                  <a:pt x="30" y="100"/>
                </a:lnTo>
                <a:lnTo>
                  <a:pt x="21" y="90"/>
                </a:lnTo>
                <a:lnTo>
                  <a:pt x="16" y="80"/>
                </a:lnTo>
                <a:lnTo>
                  <a:pt x="10" y="73"/>
                </a:lnTo>
                <a:lnTo>
                  <a:pt x="2" y="63"/>
                </a:lnTo>
                <a:lnTo>
                  <a:pt x="0" y="58"/>
                </a:lnTo>
                <a:lnTo>
                  <a:pt x="6" y="49"/>
                </a:lnTo>
                <a:lnTo>
                  <a:pt x="7" y="48"/>
                </a:lnTo>
                <a:lnTo>
                  <a:pt x="12" y="38"/>
                </a:lnTo>
                <a:lnTo>
                  <a:pt x="13" y="28"/>
                </a:lnTo>
                <a:lnTo>
                  <a:pt x="1" y="11"/>
                </a:lnTo>
                <a:lnTo>
                  <a:pt x="2" y="0"/>
                </a:lnTo>
                <a:lnTo>
                  <a:pt x="19" y="6"/>
                </a:lnTo>
                <a:lnTo>
                  <a:pt x="49" y="15"/>
                </a:lnTo>
                <a:lnTo>
                  <a:pt x="85" y="20"/>
                </a:lnTo>
                <a:lnTo>
                  <a:pt x="101" y="33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14" name="AK B">
            <a:extLst>
              <a:ext uri="{FF2B5EF4-FFF2-40B4-BE49-F238E27FC236}">
                <a16:creationId xmlns:a16="http://schemas.microsoft.com/office/drawing/2014/main" id="{D303CA12-F6D4-BD24-5766-36F8B491659E}"/>
              </a:ext>
            </a:extLst>
          </p:cNvPr>
          <p:cNvSpPr>
            <a:spLocks/>
          </p:cNvSpPr>
          <p:nvPr/>
        </p:nvSpPr>
        <p:spPr bwMode="auto">
          <a:xfrm>
            <a:off x="2229460" y="5175935"/>
            <a:ext cx="180518" cy="170023"/>
          </a:xfrm>
          <a:custGeom>
            <a:avLst/>
            <a:gdLst>
              <a:gd name="T0" fmla="*/ 117 w 172"/>
              <a:gd name="T1" fmla="*/ 18 h 162"/>
              <a:gd name="T2" fmla="*/ 126 w 172"/>
              <a:gd name="T3" fmla="*/ 20 h 162"/>
              <a:gd name="T4" fmla="*/ 123 w 172"/>
              <a:gd name="T5" fmla="*/ 111 h 162"/>
              <a:gd name="T6" fmla="*/ 129 w 172"/>
              <a:gd name="T7" fmla="*/ 111 h 162"/>
              <a:gd name="T8" fmla="*/ 135 w 172"/>
              <a:gd name="T9" fmla="*/ 120 h 162"/>
              <a:gd name="T10" fmla="*/ 144 w 172"/>
              <a:gd name="T11" fmla="*/ 116 h 162"/>
              <a:gd name="T12" fmla="*/ 161 w 172"/>
              <a:gd name="T13" fmla="*/ 140 h 162"/>
              <a:gd name="T14" fmla="*/ 172 w 172"/>
              <a:gd name="T15" fmla="*/ 156 h 162"/>
              <a:gd name="T16" fmla="*/ 166 w 172"/>
              <a:gd name="T17" fmla="*/ 158 h 162"/>
              <a:gd name="T18" fmla="*/ 159 w 172"/>
              <a:gd name="T19" fmla="*/ 162 h 162"/>
              <a:gd name="T20" fmla="*/ 153 w 172"/>
              <a:gd name="T21" fmla="*/ 150 h 162"/>
              <a:gd name="T22" fmla="*/ 143 w 172"/>
              <a:gd name="T23" fmla="*/ 141 h 162"/>
              <a:gd name="T24" fmla="*/ 139 w 172"/>
              <a:gd name="T25" fmla="*/ 130 h 162"/>
              <a:gd name="T26" fmla="*/ 123 w 172"/>
              <a:gd name="T27" fmla="*/ 116 h 162"/>
              <a:gd name="T28" fmla="*/ 102 w 172"/>
              <a:gd name="T29" fmla="*/ 108 h 162"/>
              <a:gd name="T30" fmla="*/ 89 w 172"/>
              <a:gd name="T31" fmla="*/ 102 h 162"/>
              <a:gd name="T32" fmla="*/ 85 w 172"/>
              <a:gd name="T33" fmla="*/ 108 h 162"/>
              <a:gd name="T34" fmla="*/ 74 w 172"/>
              <a:gd name="T35" fmla="*/ 105 h 162"/>
              <a:gd name="T36" fmla="*/ 68 w 172"/>
              <a:gd name="T37" fmla="*/ 107 h 162"/>
              <a:gd name="T38" fmla="*/ 60 w 172"/>
              <a:gd name="T39" fmla="*/ 118 h 162"/>
              <a:gd name="T40" fmla="*/ 43 w 172"/>
              <a:gd name="T41" fmla="*/ 128 h 162"/>
              <a:gd name="T42" fmla="*/ 19 w 172"/>
              <a:gd name="T43" fmla="*/ 134 h 162"/>
              <a:gd name="T44" fmla="*/ 11 w 172"/>
              <a:gd name="T45" fmla="*/ 135 h 162"/>
              <a:gd name="T46" fmla="*/ 0 w 172"/>
              <a:gd name="T47" fmla="*/ 134 h 162"/>
              <a:gd name="T48" fmla="*/ 10 w 172"/>
              <a:gd name="T49" fmla="*/ 133 h 162"/>
              <a:gd name="T50" fmla="*/ 24 w 172"/>
              <a:gd name="T51" fmla="*/ 130 h 162"/>
              <a:gd name="T52" fmla="*/ 38 w 172"/>
              <a:gd name="T53" fmla="*/ 122 h 162"/>
              <a:gd name="T54" fmla="*/ 43 w 172"/>
              <a:gd name="T55" fmla="*/ 118 h 162"/>
              <a:gd name="T56" fmla="*/ 49 w 172"/>
              <a:gd name="T57" fmla="*/ 111 h 162"/>
              <a:gd name="T58" fmla="*/ 49 w 172"/>
              <a:gd name="T59" fmla="*/ 109 h 162"/>
              <a:gd name="T60" fmla="*/ 43 w 172"/>
              <a:gd name="T61" fmla="*/ 108 h 162"/>
              <a:gd name="T62" fmla="*/ 41 w 172"/>
              <a:gd name="T63" fmla="*/ 110 h 162"/>
              <a:gd name="T64" fmla="*/ 38 w 172"/>
              <a:gd name="T65" fmla="*/ 105 h 162"/>
              <a:gd name="T66" fmla="*/ 33 w 172"/>
              <a:gd name="T67" fmla="*/ 104 h 162"/>
              <a:gd name="T68" fmla="*/ 27 w 172"/>
              <a:gd name="T69" fmla="*/ 104 h 162"/>
              <a:gd name="T70" fmla="*/ 30 w 172"/>
              <a:gd name="T71" fmla="*/ 98 h 162"/>
              <a:gd name="T72" fmla="*/ 32 w 172"/>
              <a:gd name="T73" fmla="*/ 88 h 162"/>
              <a:gd name="T74" fmla="*/ 24 w 172"/>
              <a:gd name="T75" fmla="*/ 88 h 162"/>
              <a:gd name="T76" fmla="*/ 23 w 172"/>
              <a:gd name="T77" fmla="*/ 81 h 162"/>
              <a:gd name="T78" fmla="*/ 26 w 172"/>
              <a:gd name="T79" fmla="*/ 75 h 162"/>
              <a:gd name="T80" fmla="*/ 24 w 172"/>
              <a:gd name="T81" fmla="*/ 70 h 162"/>
              <a:gd name="T82" fmla="*/ 33 w 172"/>
              <a:gd name="T83" fmla="*/ 65 h 162"/>
              <a:gd name="T84" fmla="*/ 40 w 172"/>
              <a:gd name="T85" fmla="*/ 63 h 162"/>
              <a:gd name="T86" fmla="*/ 52 w 172"/>
              <a:gd name="T87" fmla="*/ 60 h 162"/>
              <a:gd name="T88" fmla="*/ 54 w 172"/>
              <a:gd name="T89" fmla="*/ 50 h 162"/>
              <a:gd name="T90" fmla="*/ 47 w 172"/>
              <a:gd name="T91" fmla="*/ 52 h 162"/>
              <a:gd name="T92" fmla="*/ 40 w 172"/>
              <a:gd name="T93" fmla="*/ 48 h 162"/>
              <a:gd name="T94" fmla="*/ 37 w 172"/>
              <a:gd name="T95" fmla="*/ 39 h 162"/>
              <a:gd name="T96" fmla="*/ 37 w 172"/>
              <a:gd name="T97" fmla="*/ 33 h 162"/>
              <a:gd name="T98" fmla="*/ 48 w 172"/>
              <a:gd name="T99" fmla="*/ 31 h 162"/>
              <a:gd name="T100" fmla="*/ 52 w 172"/>
              <a:gd name="T101" fmla="*/ 36 h 162"/>
              <a:gd name="T102" fmla="*/ 62 w 172"/>
              <a:gd name="T103" fmla="*/ 39 h 162"/>
              <a:gd name="T104" fmla="*/ 60 w 172"/>
              <a:gd name="T105" fmla="*/ 33 h 162"/>
              <a:gd name="T106" fmla="*/ 56 w 172"/>
              <a:gd name="T107" fmla="*/ 27 h 162"/>
              <a:gd name="T108" fmla="*/ 53 w 172"/>
              <a:gd name="T109" fmla="*/ 14 h 162"/>
              <a:gd name="T110" fmla="*/ 57 w 172"/>
              <a:gd name="T111" fmla="*/ 9 h 162"/>
              <a:gd name="T112" fmla="*/ 68 w 172"/>
              <a:gd name="T113" fmla="*/ 9 h 162"/>
              <a:gd name="T114" fmla="*/ 80 w 172"/>
              <a:gd name="T115" fmla="*/ 3 h 162"/>
              <a:gd name="T116" fmla="*/ 90 w 172"/>
              <a:gd name="T117" fmla="*/ 3 h 162"/>
              <a:gd name="T118" fmla="*/ 96 w 172"/>
              <a:gd name="T119" fmla="*/ 5 h 162"/>
              <a:gd name="T120" fmla="*/ 101 w 172"/>
              <a:gd name="T121" fmla="*/ 11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2" h="162">
                <a:moveTo>
                  <a:pt x="109" y="13"/>
                </a:moveTo>
                <a:lnTo>
                  <a:pt x="114" y="17"/>
                </a:lnTo>
                <a:lnTo>
                  <a:pt x="117" y="18"/>
                </a:lnTo>
                <a:lnTo>
                  <a:pt x="120" y="21"/>
                </a:lnTo>
                <a:lnTo>
                  <a:pt x="123" y="20"/>
                </a:lnTo>
                <a:lnTo>
                  <a:pt x="126" y="20"/>
                </a:lnTo>
                <a:lnTo>
                  <a:pt x="131" y="25"/>
                </a:lnTo>
                <a:lnTo>
                  <a:pt x="121" y="111"/>
                </a:lnTo>
                <a:lnTo>
                  <a:pt x="123" y="111"/>
                </a:lnTo>
                <a:lnTo>
                  <a:pt x="125" y="111"/>
                </a:lnTo>
                <a:lnTo>
                  <a:pt x="127" y="111"/>
                </a:lnTo>
                <a:lnTo>
                  <a:pt x="129" y="111"/>
                </a:lnTo>
                <a:lnTo>
                  <a:pt x="129" y="114"/>
                </a:lnTo>
                <a:lnTo>
                  <a:pt x="133" y="118"/>
                </a:lnTo>
                <a:lnTo>
                  <a:pt x="135" y="120"/>
                </a:lnTo>
                <a:lnTo>
                  <a:pt x="135" y="122"/>
                </a:lnTo>
                <a:lnTo>
                  <a:pt x="136" y="124"/>
                </a:lnTo>
                <a:lnTo>
                  <a:pt x="144" y="116"/>
                </a:lnTo>
                <a:lnTo>
                  <a:pt x="149" y="122"/>
                </a:lnTo>
                <a:lnTo>
                  <a:pt x="155" y="128"/>
                </a:lnTo>
                <a:lnTo>
                  <a:pt x="161" y="140"/>
                </a:lnTo>
                <a:lnTo>
                  <a:pt x="164" y="144"/>
                </a:lnTo>
                <a:lnTo>
                  <a:pt x="172" y="149"/>
                </a:lnTo>
                <a:lnTo>
                  <a:pt x="172" y="156"/>
                </a:lnTo>
                <a:lnTo>
                  <a:pt x="170" y="161"/>
                </a:lnTo>
                <a:lnTo>
                  <a:pt x="167" y="157"/>
                </a:lnTo>
                <a:lnTo>
                  <a:pt x="166" y="158"/>
                </a:lnTo>
                <a:lnTo>
                  <a:pt x="163" y="158"/>
                </a:lnTo>
                <a:lnTo>
                  <a:pt x="163" y="161"/>
                </a:lnTo>
                <a:lnTo>
                  <a:pt x="159" y="162"/>
                </a:lnTo>
                <a:lnTo>
                  <a:pt x="157" y="158"/>
                </a:lnTo>
                <a:lnTo>
                  <a:pt x="156" y="150"/>
                </a:lnTo>
                <a:lnTo>
                  <a:pt x="153" y="150"/>
                </a:lnTo>
                <a:lnTo>
                  <a:pt x="149" y="149"/>
                </a:lnTo>
                <a:lnTo>
                  <a:pt x="145" y="141"/>
                </a:lnTo>
                <a:lnTo>
                  <a:pt x="143" y="141"/>
                </a:lnTo>
                <a:lnTo>
                  <a:pt x="143" y="137"/>
                </a:lnTo>
                <a:lnTo>
                  <a:pt x="142" y="136"/>
                </a:lnTo>
                <a:lnTo>
                  <a:pt x="139" y="130"/>
                </a:lnTo>
                <a:lnTo>
                  <a:pt x="133" y="124"/>
                </a:lnTo>
                <a:lnTo>
                  <a:pt x="126" y="118"/>
                </a:lnTo>
                <a:lnTo>
                  <a:pt x="123" y="116"/>
                </a:lnTo>
                <a:lnTo>
                  <a:pt x="114" y="112"/>
                </a:lnTo>
                <a:lnTo>
                  <a:pt x="107" y="112"/>
                </a:lnTo>
                <a:lnTo>
                  <a:pt x="102" y="108"/>
                </a:lnTo>
                <a:lnTo>
                  <a:pt x="98" y="103"/>
                </a:lnTo>
                <a:lnTo>
                  <a:pt x="93" y="100"/>
                </a:lnTo>
                <a:lnTo>
                  <a:pt x="89" y="102"/>
                </a:lnTo>
                <a:lnTo>
                  <a:pt x="90" y="105"/>
                </a:lnTo>
                <a:lnTo>
                  <a:pt x="86" y="109"/>
                </a:lnTo>
                <a:lnTo>
                  <a:pt x="85" y="108"/>
                </a:lnTo>
                <a:lnTo>
                  <a:pt x="76" y="113"/>
                </a:lnTo>
                <a:lnTo>
                  <a:pt x="71" y="114"/>
                </a:lnTo>
                <a:lnTo>
                  <a:pt x="74" y="105"/>
                </a:lnTo>
                <a:lnTo>
                  <a:pt x="78" y="99"/>
                </a:lnTo>
                <a:lnTo>
                  <a:pt x="71" y="103"/>
                </a:lnTo>
                <a:lnTo>
                  <a:pt x="68" y="107"/>
                </a:lnTo>
                <a:lnTo>
                  <a:pt x="62" y="110"/>
                </a:lnTo>
                <a:lnTo>
                  <a:pt x="65" y="114"/>
                </a:lnTo>
                <a:lnTo>
                  <a:pt x="60" y="118"/>
                </a:lnTo>
                <a:lnTo>
                  <a:pt x="55" y="120"/>
                </a:lnTo>
                <a:lnTo>
                  <a:pt x="47" y="124"/>
                </a:lnTo>
                <a:lnTo>
                  <a:pt x="43" y="128"/>
                </a:lnTo>
                <a:lnTo>
                  <a:pt x="35" y="130"/>
                </a:lnTo>
                <a:lnTo>
                  <a:pt x="34" y="133"/>
                </a:lnTo>
                <a:lnTo>
                  <a:pt x="19" y="134"/>
                </a:lnTo>
                <a:lnTo>
                  <a:pt x="18" y="133"/>
                </a:lnTo>
                <a:lnTo>
                  <a:pt x="14" y="135"/>
                </a:lnTo>
                <a:lnTo>
                  <a:pt x="11" y="135"/>
                </a:lnTo>
                <a:lnTo>
                  <a:pt x="5" y="136"/>
                </a:lnTo>
                <a:lnTo>
                  <a:pt x="1" y="136"/>
                </a:lnTo>
                <a:lnTo>
                  <a:pt x="0" y="134"/>
                </a:lnTo>
                <a:lnTo>
                  <a:pt x="3" y="132"/>
                </a:lnTo>
                <a:lnTo>
                  <a:pt x="7" y="132"/>
                </a:lnTo>
                <a:lnTo>
                  <a:pt x="10" y="133"/>
                </a:lnTo>
                <a:lnTo>
                  <a:pt x="19" y="129"/>
                </a:lnTo>
                <a:lnTo>
                  <a:pt x="22" y="129"/>
                </a:lnTo>
                <a:lnTo>
                  <a:pt x="24" y="130"/>
                </a:lnTo>
                <a:lnTo>
                  <a:pt x="30" y="126"/>
                </a:lnTo>
                <a:lnTo>
                  <a:pt x="37" y="125"/>
                </a:lnTo>
                <a:lnTo>
                  <a:pt x="38" y="122"/>
                </a:lnTo>
                <a:lnTo>
                  <a:pt x="41" y="121"/>
                </a:lnTo>
                <a:lnTo>
                  <a:pt x="42" y="121"/>
                </a:lnTo>
                <a:lnTo>
                  <a:pt x="43" y="118"/>
                </a:lnTo>
                <a:lnTo>
                  <a:pt x="45" y="117"/>
                </a:lnTo>
                <a:lnTo>
                  <a:pt x="46" y="113"/>
                </a:lnTo>
                <a:lnTo>
                  <a:pt x="49" y="111"/>
                </a:lnTo>
                <a:lnTo>
                  <a:pt x="50" y="109"/>
                </a:lnTo>
                <a:lnTo>
                  <a:pt x="51" y="108"/>
                </a:lnTo>
                <a:lnTo>
                  <a:pt x="49" y="109"/>
                </a:lnTo>
                <a:lnTo>
                  <a:pt x="46" y="110"/>
                </a:lnTo>
                <a:lnTo>
                  <a:pt x="42" y="110"/>
                </a:lnTo>
                <a:lnTo>
                  <a:pt x="43" y="108"/>
                </a:lnTo>
                <a:lnTo>
                  <a:pt x="43" y="106"/>
                </a:lnTo>
                <a:lnTo>
                  <a:pt x="42" y="107"/>
                </a:lnTo>
                <a:lnTo>
                  <a:pt x="41" y="110"/>
                </a:lnTo>
                <a:lnTo>
                  <a:pt x="39" y="111"/>
                </a:lnTo>
                <a:lnTo>
                  <a:pt x="39" y="108"/>
                </a:lnTo>
                <a:lnTo>
                  <a:pt x="38" y="105"/>
                </a:lnTo>
                <a:lnTo>
                  <a:pt x="37" y="106"/>
                </a:lnTo>
                <a:lnTo>
                  <a:pt x="36" y="103"/>
                </a:lnTo>
                <a:lnTo>
                  <a:pt x="33" y="104"/>
                </a:lnTo>
                <a:lnTo>
                  <a:pt x="30" y="104"/>
                </a:lnTo>
                <a:lnTo>
                  <a:pt x="29" y="105"/>
                </a:lnTo>
                <a:lnTo>
                  <a:pt x="27" y="104"/>
                </a:lnTo>
                <a:lnTo>
                  <a:pt x="30" y="102"/>
                </a:lnTo>
                <a:lnTo>
                  <a:pt x="30" y="100"/>
                </a:lnTo>
                <a:lnTo>
                  <a:pt x="30" y="98"/>
                </a:lnTo>
                <a:lnTo>
                  <a:pt x="32" y="97"/>
                </a:lnTo>
                <a:lnTo>
                  <a:pt x="32" y="90"/>
                </a:lnTo>
                <a:lnTo>
                  <a:pt x="32" y="88"/>
                </a:lnTo>
                <a:lnTo>
                  <a:pt x="30" y="90"/>
                </a:lnTo>
                <a:lnTo>
                  <a:pt x="27" y="91"/>
                </a:lnTo>
                <a:lnTo>
                  <a:pt x="24" y="88"/>
                </a:lnTo>
                <a:lnTo>
                  <a:pt x="24" y="85"/>
                </a:lnTo>
                <a:lnTo>
                  <a:pt x="23" y="82"/>
                </a:lnTo>
                <a:lnTo>
                  <a:pt x="23" y="81"/>
                </a:lnTo>
                <a:lnTo>
                  <a:pt x="25" y="79"/>
                </a:lnTo>
                <a:lnTo>
                  <a:pt x="26" y="78"/>
                </a:lnTo>
                <a:lnTo>
                  <a:pt x="26" y="75"/>
                </a:lnTo>
                <a:lnTo>
                  <a:pt x="24" y="76"/>
                </a:lnTo>
                <a:lnTo>
                  <a:pt x="23" y="73"/>
                </a:lnTo>
                <a:lnTo>
                  <a:pt x="24" y="70"/>
                </a:lnTo>
                <a:lnTo>
                  <a:pt x="28" y="66"/>
                </a:lnTo>
                <a:lnTo>
                  <a:pt x="32" y="65"/>
                </a:lnTo>
                <a:lnTo>
                  <a:pt x="33" y="65"/>
                </a:lnTo>
                <a:lnTo>
                  <a:pt x="33" y="62"/>
                </a:lnTo>
                <a:lnTo>
                  <a:pt x="39" y="60"/>
                </a:lnTo>
                <a:lnTo>
                  <a:pt x="40" y="63"/>
                </a:lnTo>
                <a:lnTo>
                  <a:pt x="46" y="61"/>
                </a:lnTo>
                <a:lnTo>
                  <a:pt x="49" y="63"/>
                </a:lnTo>
                <a:lnTo>
                  <a:pt x="52" y="60"/>
                </a:lnTo>
                <a:lnTo>
                  <a:pt x="53" y="53"/>
                </a:lnTo>
                <a:lnTo>
                  <a:pt x="54" y="52"/>
                </a:lnTo>
                <a:lnTo>
                  <a:pt x="54" y="50"/>
                </a:lnTo>
                <a:lnTo>
                  <a:pt x="51" y="50"/>
                </a:lnTo>
                <a:lnTo>
                  <a:pt x="48" y="52"/>
                </a:lnTo>
                <a:lnTo>
                  <a:pt x="47" y="52"/>
                </a:lnTo>
                <a:lnTo>
                  <a:pt x="45" y="49"/>
                </a:lnTo>
                <a:lnTo>
                  <a:pt x="43" y="48"/>
                </a:lnTo>
                <a:lnTo>
                  <a:pt x="40" y="48"/>
                </a:lnTo>
                <a:lnTo>
                  <a:pt x="37" y="45"/>
                </a:lnTo>
                <a:lnTo>
                  <a:pt x="38" y="40"/>
                </a:lnTo>
                <a:lnTo>
                  <a:pt x="37" y="39"/>
                </a:lnTo>
                <a:lnTo>
                  <a:pt x="39" y="39"/>
                </a:lnTo>
                <a:lnTo>
                  <a:pt x="37" y="35"/>
                </a:lnTo>
                <a:lnTo>
                  <a:pt x="37" y="33"/>
                </a:lnTo>
                <a:lnTo>
                  <a:pt x="42" y="32"/>
                </a:lnTo>
                <a:lnTo>
                  <a:pt x="46" y="33"/>
                </a:lnTo>
                <a:lnTo>
                  <a:pt x="48" y="31"/>
                </a:lnTo>
                <a:lnTo>
                  <a:pt x="53" y="31"/>
                </a:lnTo>
                <a:lnTo>
                  <a:pt x="51" y="34"/>
                </a:lnTo>
                <a:lnTo>
                  <a:pt x="52" y="36"/>
                </a:lnTo>
                <a:lnTo>
                  <a:pt x="55" y="39"/>
                </a:lnTo>
                <a:lnTo>
                  <a:pt x="58" y="40"/>
                </a:lnTo>
                <a:lnTo>
                  <a:pt x="62" y="39"/>
                </a:lnTo>
                <a:lnTo>
                  <a:pt x="63" y="36"/>
                </a:lnTo>
                <a:lnTo>
                  <a:pt x="60" y="34"/>
                </a:lnTo>
                <a:lnTo>
                  <a:pt x="60" y="33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7" y="21"/>
                </a:lnTo>
                <a:lnTo>
                  <a:pt x="55" y="17"/>
                </a:lnTo>
                <a:lnTo>
                  <a:pt x="53" y="14"/>
                </a:lnTo>
                <a:lnTo>
                  <a:pt x="54" y="13"/>
                </a:lnTo>
                <a:lnTo>
                  <a:pt x="56" y="11"/>
                </a:lnTo>
                <a:lnTo>
                  <a:pt x="57" y="9"/>
                </a:lnTo>
                <a:lnTo>
                  <a:pt x="61" y="12"/>
                </a:lnTo>
                <a:lnTo>
                  <a:pt x="65" y="11"/>
                </a:lnTo>
                <a:lnTo>
                  <a:pt x="68" y="9"/>
                </a:lnTo>
                <a:lnTo>
                  <a:pt x="74" y="3"/>
                </a:lnTo>
                <a:lnTo>
                  <a:pt x="78" y="4"/>
                </a:lnTo>
                <a:lnTo>
                  <a:pt x="80" y="3"/>
                </a:lnTo>
                <a:lnTo>
                  <a:pt x="82" y="2"/>
                </a:lnTo>
                <a:lnTo>
                  <a:pt x="86" y="3"/>
                </a:lnTo>
                <a:lnTo>
                  <a:pt x="90" y="3"/>
                </a:lnTo>
                <a:lnTo>
                  <a:pt x="92" y="0"/>
                </a:lnTo>
                <a:lnTo>
                  <a:pt x="95" y="3"/>
                </a:lnTo>
                <a:lnTo>
                  <a:pt x="96" y="5"/>
                </a:lnTo>
                <a:lnTo>
                  <a:pt x="98" y="6"/>
                </a:lnTo>
                <a:lnTo>
                  <a:pt x="101" y="8"/>
                </a:lnTo>
                <a:lnTo>
                  <a:pt x="101" y="11"/>
                </a:lnTo>
                <a:lnTo>
                  <a:pt x="102" y="13"/>
                </a:lnTo>
                <a:lnTo>
                  <a:pt x="109" y="13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15" name="DE B">
            <a:extLst>
              <a:ext uri="{FF2B5EF4-FFF2-40B4-BE49-F238E27FC236}">
                <a16:creationId xmlns:a16="http://schemas.microsoft.com/office/drawing/2014/main" id="{ECBCF2BF-9DDD-7EC4-3A25-0A83C79EF2C3}"/>
              </a:ext>
            </a:extLst>
          </p:cNvPr>
          <p:cNvSpPr>
            <a:spLocks/>
          </p:cNvSpPr>
          <p:nvPr/>
        </p:nvSpPr>
        <p:spPr bwMode="auto">
          <a:xfrm>
            <a:off x="5954222" y="3475706"/>
            <a:ext cx="137488" cy="221450"/>
          </a:xfrm>
          <a:custGeom>
            <a:avLst/>
            <a:gdLst>
              <a:gd name="T0" fmla="*/ 38 w 131"/>
              <a:gd name="T1" fmla="*/ 4 h 211"/>
              <a:gd name="T2" fmla="*/ 34 w 131"/>
              <a:gd name="T3" fmla="*/ 12 h 211"/>
              <a:gd name="T4" fmla="*/ 30 w 131"/>
              <a:gd name="T5" fmla="*/ 41 h 211"/>
              <a:gd name="T6" fmla="*/ 33 w 131"/>
              <a:gd name="T7" fmla="*/ 53 h 211"/>
              <a:gd name="T8" fmla="*/ 43 w 131"/>
              <a:gd name="T9" fmla="*/ 66 h 211"/>
              <a:gd name="T10" fmla="*/ 59 w 131"/>
              <a:gd name="T11" fmla="*/ 83 h 211"/>
              <a:gd name="T12" fmla="*/ 64 w 131"/>
              <a:gd name="T13" fmla="*/ 93 h 211"/>
              <a:gd name="T14" fmla="*/ 67 w 131"/>
              <a:gd name="T15" fmla="*/ 109 h 211"/>
              <a:gd name="T16" fmla="*/ 78 w 131"/>
              <a:gd name="T17" fmla="*/ 118 h 211"/>
              <a:gd name="T18" fmla="*/ 81 w 131"/>
              <a:gd name="T19" fmla="*/ 127 h 211"/>
              <a:gd name="T20" fmla="*/ 97 w 131"/>
              <a:gd name="T21" fmla="*/ 142 h 211"/>
              <a:gd name="T22" fmla="*/ 101 w 131"/>
              <a:gd name="T23" fmla="*/ 145 h 211"/>
              <a:gd name="T24" fmla="*/ 106 w 131"/>
              <a:gd name="T25" fmla="*/ 146 h 211"/>
              <a:gd name="T26" fmla="*/ 110 w 131"/>
              <a:gd name="T27" fmla="*/ 144 h 211"/>
              <a:gd name="T28" fmla="*/ 112 w 131"/>
              <a:gd name="T29" fmla="*/ 140 h 211"/>
              <a:gd name="T30" fmla="*/ 131 w 131"/>
              <a:gd name="T31" fmla="*/ 188 h 211"/>
              <a:gd name="T32" fmla="*/ 57 w 131"/>
              <a:gd name="T33" fmla="*/ 211 h 211"/>
              <a:gd name="T34" fmla="*/ 0 w 131"/>
              <a:gd name="T35" fmla="*/ 26 h 211"/>
              <a:gd name="T36" fmla="*/ 2 w 131"/>
              <a:gd name="T37" fmla="*/ 15 h 211"/>
              <a:gd name="T38" fmla="*/ 7 w 131"/>
              <a:gd name="T39" fmla="*/ 8 h 211"/>
              <a:gd name="T40" fmla="*/ 15 w 131"/>
              <a:gd name="T41" fmla="*/ 3 h 211"/>
              <a:gd name="T42" fmla="*/ 24 w 131"/>
              <a:gd name="T43" fmla="*/ 0 h 211"/>
              <a:gd name="T44" fmla="*/ 32 w 131"/>
              <a:gd name="T45" fmla="*/ 1 h 211"/>
              <a:gd name="T46" fmla="*/ 38 w 131"/>
              <a:gd name="T47" fmla="*/ 4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1" h="211">
                <a:moveTo>
                  <a:pt x="38" y="4"/>
                </a:moveTo>
                <a:lnTo>
                  <a:pt x="34" y="12"/>
                </a:lnTo>
                <a:lnTo>
                  <a:pt x="30" y="41"/>
                </a:lnTo>
                <a:lnTo>
                  <a:pt x="33" y="53"/>
                </a:lnTo>
                <a:lnTo>
                  <a:pt x="43" y="66"/>
                </a:lnTo>
                <a:lnTo>
                  <a:pt x="59" y="83"/>
                </a:lnTo>
                <a:lnTo>
                  <a:pt x="64" y="93"/>
                </a:lnTo>
                <a:lnTo>
                  <a:pt x="67" y="109"/>
                </a:lnTo>
                <a:lnTo>
                  <a:pt x="78" y="118"/>
                </a:lnTo>
                <a:lnTo>
                  <a:pt x="81" y="127"/>
                </a:lnTo>
                <a:lnTo>
                  <a:pt x="97" y="142"/>
                </a:lnTo>
                <a:lnTo>
                  <a:pt x="101" y="145"/>
                </a:lnTo>
                <a:lnTo>
                  <a:pt x="106" y="146"/>
                </a:lnTo>
                <a:lnTo>
                  <a:pt x="110" y="144"/>
                </a:lnTo>
                <a:lnTo>
                  <a:pt x="112" y="140"/>
                </a:lnTo>
                <a:lnTo>
                  <a:pt x="131" y="188"/>
                </a:lnTo>
                <a:lnTo>
                  <a:pt x="57" y="211"/>
                </a:lnTo>
                <a:lnTo>
                  <a:pt x="0" y="26"/>
                </a:lnTo>
                <a:lnTo>
                  <a:pt x="2" y="15"/>
                </a:lnTo>
                <a:lnTo>
                  <a:pt x="7" y="8"/>
                </a:lnTo>
                <a:lnTo>
                  <a:pt x="15" y="3"/>
                </a:lnTo>
                <a:lnTo>
                  <a:pt x="24" y="0"/>
                </a:lnTo>
                <a:lnTo>
                  <a:pt x="32" y="1"/>
                </a:lnTo>
                <a:lnTo>
                  <a:pt x="38" y="4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16" name="ND B">
            <a:extLst>
              <a:ext uri="{FF2B5EF4-FFF2-40B4-BE49-F238E27FC236}">
                <a16:creationId xmlns:a16="http://schemas.microsoft.com/office/drawing/2014/main" id="{7E3985C7-DF79-C432-46E2-B52E224EDFB1}"/>
              </a:ext>
            </a:extLst>
          </p:cNvPr>
          <p:cNvSpPr>
            <a:spLocks/>
          </p:cNvSpPr>
          <p:nvPr/>
        </p:nvSpPr>
        <p:spPr bwMode="auto">
          <a:xfrm>
            <a:off x="3502533" y="2883775"/>
            <a:ext cx="142735" cy="91309"/>
          </a:xfrm>
          <a:custGeom>
            <a:avLst/>
            <a:gdLst>
              <a:gd name="T0" fmla="*/ 123 w 136"/>
              <a:gd name="T1" fmla="*/ 8 h 87"/>
              <a:gd name="T2" fmla="*/ 124 w 136"/>
              <a:gd name="T3" fmla="*/ 14 h 87"/>
              <a:gd name="T4" fmla="*/ 126 w 136"/>
              <a:gd name="T5" fmla="*/ 16 h 87"/>
              <a:gd name="T6" fmla="*/ 125 w 136"/>
              <a:gd name="T7" fmla="*/ 18 h 87"/>
              <a:gd name="T8" fmla="*/ 124 w 136"/>
              <a:gd name="T9" fmla="*/ 22 h 87"/>
              <a:gd name="T10" fmla="*/ 125 w 136"/>
              <a:gd name="T11" fmla="*/ 27 h 87"/>
              <a:gd name="T12" fmla="*/ 124 w 136"/>
              <a:gd name="T13" fmla="*/ 29 h 87"/>
              <a:gd name="T14" fmla="*/ 127 w 136"/>
              <a:gd name="T15" fmla="*/ 37 h 87"/>
              <a:gd name="T16" fmla="*/ 130 w 136"/>
              <a:gd name="T17" fmla="*/ 43 h 87"/>
              <a:gd name="T18" fmla="*/ 130 w 136"/>
              <a:gd name="T19" fmla="*/ 46 h 87"/>
              <a:gd name="T20" fmla="*/ 131 w 136"/>
              <a:gd name="T21" fmla="*/ 58 h 87"/>
              <a:gd name="T22" fmla="*/ 132 w 136"/>
              <a:gd name="T23" fmla="*/ 61 h 87"/>
              <a:gd name="T24" fmla="*/ 132 w 136"/>
              <a:gd name="T25" fmla="*/ 62 h 87"/>
              <a:gd name="T26" fmla="*/ 132 w 136"/>
              <a:gd name="T27" fmla="*/ 64 h 87"/>
              <a:gd name="T28" fmla="*/ 132 w 136"/>
              <a:gd name="T29" fmla="*/ 69 h 87"/>
              <a:gd name="T30" fmla="*/ 133 w 136"/>
              <a:gd name="T31" fmla="*/ 71 h 87"/>
              <a:gd name="T32" fmla="*/ 133 w 136"/>
              <a:gd name="T33" fmla="*/ 73 h 87"/>
              <a:gd name="T34" fmla="*/ 134 w 136"/>
              <a:gd name="T35" fmla="*/ 75 h 87"/>
              <a:gd name="T36" fmla="*/ 135 w 136"/>
              <a:gd name="T37" fmla="*/ 80 h 87"/>
              <a:gd name="T38" fmla="*/ 136 w 136"/>
              <a:gd name="T39" fmla="*/ 83 h 87"/>
              <a:gd name="T40" fmla="*/ 136 w 136"/>
              <a:gd name="T41" fmla="*/ 87 h 87"/>
              <a:gd name="T42" fmla="*/ 64 w 136"/>
              <a:gd name="T43" fmla="*/ 83 h 87"/>
              <a:gd name="T44" fmla="*/ 0 w 136"/>
              <a:gd name="T45" fmla="*/ 77 h 87"/>
              <a:gd name="T46" fmla="*/ 7 w 136"/>
              <a:gd name="T47" fmla="*/ 0 h 87"/>
              <a:gd name="T48" fmla="*/ 76 w 136"/>
              <a:gd name="T49" fmla="*/ 5 h 87"/>
              <a:gd name="T50" fmla="*/ 123 w 136"/>
              <a:gd name="T51" fmla="*/ 8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6" h="87">
                <a:moveTo>
                  <a:pt x="123" y="8"/>
                </a:moveTo>
                <a:lnTo>
                  <a:pt x="124" y="14"/>
                </a:lnTo>
                <a:lnTo>
                  <a:pt x="126" y="16"/>
                </a:lnTo>
                <a:lnTo>
                  <a:pt x="125" y="18"/>
                </a:lnTo>
                <a:lnTo>
                  <a:pt x="124" y="22"/>
                </a:lnTo>
                <a:lnTo>
                  <a:pt x="125" y="27"/>
                </a:lnTo>
                <a:lnTo>
                  <a:pt x="124" y="29"/>
                </a:lnTo>
                <a:lnTo>
                  <a:pt x="127" y="37"/>
                </a:lnTo>
                <a:lnTo>
                  <a:pt x="130" y="43"/>
                </a:lnTo>
                <a:lnTo>
                  <a:pt x="130" y="46"/>
                </a:lnTo>
                <a:lnTo>
                  <a:pt x="131" y="58"/>
                </a:lnTo>
                <a:lnTo>
                  <a:pt x="132" y="61"/>
                </a:lnTo>
                <a:lnTo>
                  <a:pt x="132" y="62"/>
                </a:lnTo>
                <a:lnTo>
                  <a:pt x="132" y="64"/>
                </a:lnTo>
                <a:lnTo>
                  <a:pt x="132" y="69"/>
                </a:lnTo>
                <a:lnTo>
                  <a:pt x="133" y="71"/>
                </a:lnTo>
                <a:lnTo>
                  <a:pt x="133" y="73"/>
                </a:lnTo>
                <a:lnTo>
                  <a:pt x="134" y="75"/>
                </a:lnTo>
                <a:lnTo>
                  <a:pt x="135" y="80"/>
                </a:lnTo>
                <a:lnTo>
                  <a:pt x="136" y="83"/>
                </a:lnTo>
                <a:lnTo>
                  <a:pt x="136" y="87"/>
                </a:lnTo>
                <a:lnTo>
                  <a:pt x="64" y="83"/>
                </a:lnTo>
                <a:lnTo>
                  <a:pt x="0" y="77"/>
                </a:lnTo>
                <a:lnTo>
                  <a:pt x="7" y="0"/>
                </a:lnTo>
                <a:lnTo>
                  <a:pt x="76" y="5"/>
                </a:lnTo>
                <a:lnTo>
                  <a:pt x="123" y="8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17" name="SD B">
            <a:extLst>
              <a:ext uri="{FF2B5EF4-FFF2-40B4-BE49-F238E27FC236}">
                <a16:creationId xmlns:a16="http://schemas.microsoft.com/office/drawing/2014/main" id="{B38A2126-97BB-780A-0C3D-2CD30FB5E7F8}"/>
              </a:ext>
            </a:extLst>
          </p:cNvPr>
          <p:cNvSpPr>
            <a:spLocks/>
          </p:cNvSpPr>
          <p:nvPr/>
        </p:nvSpPr>
        <p:spPr bwMode="auto">
          <a:xfrm>
            <a:off x="3474196" y="3226969"/>
            <a:ext cx="144835" cy="96556"/>
          </a:xfrm>
          <a:custGeom>
            <a:avLst/>
            <a:gdLst>
              <a:gd name="T0" fmla="*/ 132 w 138"/>
              <a:gd name="T1" fmla="*/ 9 h 92"/>
              <a:gd name="T2" fmla="*/ 132 w 138"/>
              <a:gd name="T3" fmla="*/ 12 h 92"/>
              <a:gd name="T4" fmla="*/ 129 w 138"/>
              <a:gd name="T5" fmla="*/ 15 h 92"/>
              <a:gd name="T6" fmla="*/ 128 w 138"/>
              <a:gd name="T7" fmla="*/ 16 h 92"/>
              <a:gd name="T8" fmla="*/ 129 w 138"/>
              <a:gd name="T9" fmla="*/ 18 h 92"/>
              <a:gd name="T10" fmla="*/ 130 w 138"/>
              <a:gd name="T11" fmla="*/ 20 h 92"/>
              <a:gd name="T12" fmla="*/ 132 w 138"/>
              <a:gd name="T13" fmla="*/ 21 h 92"/>
              <a:gd name="T14" fmla="*/ 134 w 138"/>
              <a:gd name="T15" fmla="*/ 22 h 92"/>
              <a:gd name="T16" fmla="*/ 138 w 138"/>
              <a:gd name="T17" fmla="*/ 24 h 92"/>
              <a:gd name="T18" fmla="*/ 136 w 138"/>
              <a:gd name="T19" fmla="*/ 68 h 92"/>
              <a:gd name="T20" fmla="*/ 135 w 138"/>
              <a:gd name="T21" fmla="*/ 68 h 92"/>
              <a:gd name="T22" fmla="*/ 135 w 138"/>
              <a:gd name="T23" fmla="*/ 70 h 92"/>
              <a:gd name="T24" fmla="*/ 136 w 138"/>
              <a:gd name="T25" fmla="*/ 71 h 92"/>
              <a:gd name="T26" fmla="*/ 136 w 138"/>
              <a:gd name="T27" fmla="*/ 73 h 92"/>
              <a:gd name="T28" fmla="*/ 135 w 138"/>
              <a:gd name="T29" fmla="*/ 74 h 92"/>
              <a:gd name="T30" fmla="*/ 136 w 138"/>
              <a:gd name="T31" fmla="*/ 75 h 92"/>
              <a:gd name="T32" fmla="*/ 137 w 138"/>
              <a:gd name="T33" fmla="*/ 76 h 92"/>
              <a:gd name="T34" fmla="*/ 137 w 138"/>
              <a:gd name="T35" fmla="*/ 77 h 92"/>
              <a:gd name="T36" fmla="*/ 136 w 138"/>
              <a:gd name="T37" fmla="*/ 84 h 92"/>
              <a:gd name="T38" fmla="*/ 135 w 138"/>
              <a:gd name="T39" fmla="*/ 86 h 92"/>
              <a:gd name="T40" fmla="*/ 135 w 138"/>
              <a:gd name="T41" fmla="*/ 87 h 92"/>
              <a:gd name="T42" fmla="*/ 135 w 138"/>
              <a:gd name="T43" fmla="*/ 88 h 92"/>
              <a:gd name="T44" fmla="*/ 138 w 138"/>
              <a:gd name="T45" fmla="*/ 92 h 92"/>
              <a:gd name="T46" fmla="*/ 138 w 138"/>
              <a:gd name="T47" fmla="*/ 92 h 92"/>
              <a:gd name="T48" fmla="*/ 137 w 138"/>
              <a:gd name="T49" fmla="*/ 92 h 92"/>
              <a:gd name="T50" fmla="*/ 135 w 138"/>
              <a:gd name="T51" fmla="*/ 92 h 92"/>
              <a:gd name="T52" fmla="*/ 134 w 138"/>
              <a:gd name="T53" fmla="*/ 91 h 92"/>
              <a:gd name="T54" fmla="*/ 132 w 138"/>
              <a:gd name="T55" fmla="*/ 88 h 92"/>
              <a:gd name="T56" fmla="*/ 130 w 138"/>
              <a:gd name="T57" fmla="*/ 87 h 92"/>
              <a:gd name="T58" fmla="*/ 129 w 138"/>
              <a:gd name="T59" fmla="*/ 86 h 92"/>
              <a:gd name="T60" fmla="*/ 125 w 138"/>
              <a:gd name="T61" fmla="*/ 86 h 92"/>
              <a:gd name="T62" fmla="*/ 123 w 138"/>
              <a:gd name="T63" fmla="*/ 84 h 92"/>
              <a:gd name="T64" fmla="*/ 120 w 138"/>
              <a:gd name="T65" fmla="*/ 83 h 92"/>
              <a:gd name="T66" fmla="*/ 118 w 138"/>
              <a:gd name="T67" fmla="*/ 84 h 92"/>
              <a:gd name="T68" fmla="*/ 112 w 138"/>
              <a:gd name="T69" fmla="*/ 84 h 92"/>
              <a:gd name="T70" fmla="*/ 112 w 138"/>
              <a:gd name="T71" fmla="*/ 85 h 92"/>
              <a:gd name="T72" fmla="*/ 110 w 138"/>
              <a:gd name="T73" fmla="*/ 86 h 92"/>
              <a:gd name="T74" fmla="*/ 109 w 138"/>
              <a:gd name="T75" fmla="*/ 87 h 92"/>
              <a:gd name="T76" fmla="*/ 107 w 138"/>
              <a:gd name="T77" fmla="*/ 85 h 92"/>
              <a:gd name="T78" fmla="*/ 106 w 138"/>
              <a:gd name="T79" fmla="*/ 84 h 92"/>
              <a:gd name="T80" fmla="*/ 104 w 138"/>
              <a:gd name="T81" fmla="*/ 83 h 92"/>
              <a:gd name="T82" fmla="*/ 102 w 138"/>
              <a:gd name="T83" fmla="*/ 82 h 92"/>
              <a:gd name="T84" fmla="*/ 100 w 138"/>
              <a:gd name="T85" fmla="*/ 80 h 92"/>
              <a:gd name="T86" fmla="*/ 20 w 138"/>
              <a:gd name="T87" fmla="*/ 75 h 92"/>
              <a:gd name="T88" fmla="*/ 0 w 138"/>
              <a:gd name="T89" fmla="*/ 73 h 92"/>
              <a:gd name="T90" fmla="*/ 6 w 138"/>
              <a:gd name="T91" fmla="*/ 0 h 92"/>
              <a:gd name="T92" fmla="*/ 22 w 138"/>
              <a:gd name="T93" fmla="*/ 2 h 92"/>
              <a:gd name="T94" fmla="*/ 132 w 138"/>
              <a:gd name="T95" fmla="*/ 9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8" h="92">
                <a:moveTo>
                  <a:pt x="132" y="9"/>
                </a:moveTo>
                <a:lnTo>
                  <a:pt x="132" y="12"/>
                </a:lnTo>
                <a:lnTo>
                  <a:pt x="129" y="15"/>
                </a:lnTo>
                <a:lnTo>
                  <a:pt x="128" y="16"/>
                </a:lnTo>
                <a:lnTo>
                  <a:pt x="129" y="18"/>
                </a:lnTo>
                <a:lnTo>
                  <a:pt x="130" y="20"/>
                </a:lnTo>
                <a:lnTo>
                  <a:pt x="132" y="21"/>
                </a:lnTo>
                <a:lnTo>
                  <a:pt x="134" y="22"/>
                </a:lnTo>
                <a:lnTo>
                  <a:pt x="138" y="24"/>
                </a:lnTo>
                <a:lnTo>
                  <a:pt x="136" y="68"/>
                </a:lnTo>
                <a:lnTo>
                  <a:pt x="135" y="68"/>
                </a:lnTo>
                <a:lnTo>
                  <a:pt x="135" y="70"/>
                </a:lnTo>
                <a:lnTo>
                  <a:pt x="136" y="71"/>
                </a:lnTo>
                <a:lnTo>
                  <a:pt x="136" y="73"/>
                </a:lnTo>
                <a:lnTo>
                  <a:pt x="135" y="74"/>
                </a:lnTo>
                <a:lnTo>
                  <a:pt x="136" y="75"/>
                </a:lnTo>
                <a:lnTo>
                  <a:pt x="137" y="76"/>
                </a:lnTo>
                <a:lnTo>
                  <a:pt x="137" y="77"/>
                </a:lnTo>
                <a:lnTo>
                  <a:pt x="136" y="84"/>
                </a:lnTo>
                <a:lnTo>
                  <a:pt x="135" y="86"/>
                </a:lnTo>
                <a:lnTo>
                  <a:pt x="135" y="87"/>
                </a:lnTo>
                <a:lnTo>
                  <a:pt x="135" y="88"/>
                </a:lnTo>
                <a:lnTo>
                  <a:pt x="138" y="92"/>
                </a:lnTo>
                <a:lnTo>
                  <a:pt x="138" y="92"/>
                </a:lnTo>
                <a:lnTo>
                  <a:pt x="137" y="92"/>
                </a:lnTo>
                <a:lnTo>
                  <a:pt x="135" y="92"/>
                </a:lnTo>
                <a:lnTo>
                  <a:pt x="134" y="91"/>
                </a:lnTo>
                <a:lnTo>
                  <a:pt x="132" y="88"/>
                </a:lnTo>
                <a:lnTo>
                  <a:pt x="130" y="87"/>
                </a:lnTo>
                <a:lnTo>
                  <a:pt x="129" y="86"/>
                </a:lnTo>
                <a:lnTo>
                  <a:pt x="125" y="86"/>
                </a:lnTo>
                <a:lnTo>
                  <a:pt x="123" y="84"/>
                </a:lnTo>
                <a:lnTo>
                  <a:pt x="120" y="83"/>
                </a:lnTo>
                <a:lnTo>
                  <a:pt x="118" y="84"/>
                </a:lnTo>
                <a:lnTo>
                  <a:pt x="112" y="84"/>
                </a:lnTo>
                <a:lnTo>
                  <a:pt x="112" y="85"/>
                </a:lnTo>
                <a:lnTo>
                  <a:pt x="110" y="86"/>
                </a:lnTo>
                <a:lnTo>
                  <a:pt x="109" y="87"/>
                </a:lnTo>
                <a:lnTo>
                  <a:pt x="107" y="85"/>
                </a:lnTo>
                <a:lnTo>
                  <a:pt x="106" y="84"/>
                </a:lnTo>
                <a:lnTo>
                  <a:pt x="104" y="83"/>
                </a:lnTo>
                <a:lnTo>
                  <a:pt x="102" y="82"/>
                </a:lnTo>
                <a:lnTo>
                  <a:pt x="100" y="80"/>
                </a:lnTo>
                <a:lnTo>
                  <a:pt x="20" y="75"/>
                </a:lnTo>
                <a:lnTo>
                  <a:pt x="0" y="73"/>
                </a:lnTo>
                <a:lnTo>
                  <a:pt x="6" y="0"/>
                </a:lnTo>
                <a:lnTo>
                  <a:pt x="22" y="2"/>
                </a:lnTo>
                <a:lnTo>
                  <a:pt x="132" y="9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18" name="VT B">
            <a:extLst>
              <a:ext uri="{FF2B5EF4-FFF2-40B4-BE49-F238E27FC236}">
                <a16:creationId xmlns:a16="http://schemas.microsoft.com/office/drawing/2014/main" id="{240273EC-CEED-61CE-00BE-ED50FD459328}"/>
              </a:ext>
            </a:extLst>
          </p:cNvPr>
          <p:cNvSpPr>
            <a:spLocks/>
          </p:cNvSpPr>
          <p:nvPr/>
        </p:nvSpPr>
        <p:spPr bwMode="auto">
          <a:xfrm>
            <a:off x="6371933" y="2377905"/>
            <a:ext cx="96557" cy="188914"/>
          </a:xfrm>
          <a:custGeom>
            <a:avLst/>
            <a:gdLst>
              <a:gd name="T0" fmla="*/ 83 w 92"/>
              <a:gd name="T1" fmla="*/ 0 h 180"/>
              <a:gd name="T2" fmla="*/ 84 w 92"/>
              <a:gd name="T3" fmla="*/ 2 h 180"/>
              <a:gd name="T4" fmla="*/ 86 w 92"/>
              <a:gd name="T5" fmla="*/ 6 h 180"/>
              <a:gd name="T6" fmla="*/ 86 w 92"/>
              <a:gd name="T7" fmla="*/ 10 h 180"/>
              <a:gd name="T8" fmla="*/ 84 w 92"/>
              <a:gd name="T9" fmla="*/ 11 h 180"/>
              <a:gd name="T10" fmla="*/ 84 w 92"/>
              <a:gd name="T11" fmla="*/ 15 h 180"/>
              <a:gd name="T12" fmla="*/ 85 w 92"/>
              <a:gd name="T13" fmla="*/ 21 h 180"/>
              <a:gd name="T14" fmla="*/ 88 w 92"/>
              <a:gd name="T15" fmla="*/ 23 h 180"/>
              <a:gd name="T16" fmla="*/ 91 w 92"/>
              <a:gd name="T17" fmla="*/ 27 h 180"/>
              <a:gd name="T18" fmla="*/ 92 w 92"/>
              <a:gd name="T19" fmla="*/ 32 h 180"/>
              <a:gd name="T20" fmla="*/ 89 w 92"/>
              <a:gd name="T21" fmla="*/ 42 h 180"/>
              <a:gd name="T22" fmla="*/ 86 w 92"/>
              <a:gd name="T23" fmla="*/ 46 h 180"/>
              <a:gd name="T24" fmla="*/ 82 w 92"/>
              <a:gd name="T25" fmla="*/ 51 h 180"/>
              <a:gd name="T26" fmla="*/ 76 w 92"/>
              <a:gd name="T27" fmla="*/ 54 h 180"/>
              <a:gd name="T28" fmla="*/ 74 w 92"/>
              <a:gd name="T29" fmla="*/ 59 h 180"/>
              <a:gd name="T30" fmla="*/ 76 w 92"/>
              <a:gd name="T31" fmla="*/ 63 h 180"/>
              <a:gd name="T32" fmla="*/ 79 w 92"/>
              <a:gd name="T33" fmla="*/ 66 h 180"/>
              <a:gd name="T34" fmla="*/ 81 w 92"/>
              <a:gd name="T35" fmla="*/ 72 h 180"/>
              <a:gd name="T36" fmla="*/ 79 w 92"/>
              <a:gd name="T37" fmla="*/ 77 h 180"/>
              <a:gd name="T38" fmla="*/ 81 w 92"/>
              <a:gd name="T39" fmla="*/ 90 h 180"/>
              <a:gd name="T40" fmla="*/ 79 w 92"/>
              <a:gd name="T41" fmla="*/ 96 h 180"/>
              <a:gd name="T42" fmla="*/ 76 w 92"/>
              <a:gd name="T43" fmla="*/ 100 h 180"/>
              <a:gd name="T44" fmla="*/ 77 w 92"/>
              <a:gd name="T45" fmla="*/ 115 h 180"/>
              <a:gd name="T46" fmla="*/ 81 w 92"/>
              <a:gd name="T47" fmla="*/ 126 h 180"/>
              <a:gd name="T48" fmla="*/ 81 w 92"/>
              <a:gd name="T49" fmla="*/ 134 h 180"/>
              <a:gd name="T50" fmla="*/ 82 w 92"/>
              <a:gd name="T51" fmla="*/ 137 h 180"/>
              <a:gd name="T52" fmla="*/ 84 w 92"/>
              <a:gd name="T53" fmla="*/ 145 h 180"/>
              <a:gd name="T54" fmla="*/ 86 w 92"/>
              <a:gd name="T55" fmla="*/ 148 h 180"/>
              <a:gd name="T56" fmla="*/ 85 w 92"/>
              <a:gd name="T57" fmla="*/ 151 h 180"/>
              <a:gd name="T58" fmla="*/ 84 w 92"/>
              <a:gd name="T59" fmla="*/ 153 h 180"/>
              <a:gd name="T60" fmla="*/ 84 w 92"/>
              <a:gd name="T61" fmla="*/ 159 h 180"/>
              <a:gd name="T62" fmla="*/ 92 w 92"/>
              <a:gd name="T63" fmla="*/ 168 h 180"/>
              <a:gd name="T64" fmla="*/ 54 w 92"/>
              <a:gd name="T65" fmla="*/ 180 h 180"/>
              <a:gd name="T66" fmla="*/ 50 w 92"/>
              <a:gd name="T67" fmla="*/ 173 h 180"/>
              <a:gd name="T68" fmla="*/ 36 w 92"/>
              <a:gd name="T69" fmla="*/ 122 h 180"/>
              <a:gd name="T70" fmla="*/ 33 w 92"/>
              <a:gd name="T71" fmla="*/ 122 h 180"/>
              <a:gd name="T72" fmla="*/ 31 w 92"/>
              <a:gd name="T73" fmla="*/ 125 h 180"/>
              <a:gd name="T74" fmla="*/ 29 w 92"/>
              <a:gd name="T75" fmla="*/ 126 h 180"/>
              <a:gd name="T76" fmla="*/ 25 w 92"/>
              <a:gd name="T77" fmla="*/ 121 h 180"/>
              <a:gd name="T78" fmla="*/ 24 w 92"/>
              <a:gd name="T79" fmla="*/ 111 h 180"/>
              <a:gd name="T80" fmla="*/ 21 w 92"/>
              <a:gd name="T81" fmla="*/ 105 h 180"/>
              <a:gd name="T82" fmla="*/ 18 w 92"/>
              <a:gd name="T83" fmla="*/ 101 h 180"/>
              <a:gd name="T84" fmla="*/ 15 w 92"/>
              <a:gd name="T85" fmla="*/ 94 h 180"/>
              <a:gd name="T86" fmla="*/ 17 w 92"/>
              <a:gd name="T87" fmla="*/ 87 h 180"/>
              <a:gd name="T88" fmla="*/ 17 w 92"/>
              <a:gd name="T89" fmla="*/ 76 h 180"/>
              <a:gd name="T90" fmla="*/ 14 w 92"/>
              <a:gd name="T91" fmla="*/ 71 h 180"/>
              <a:gd name="T92" fmla="*/ 11 w 92"/>
              <a:gd name="T93" fmla="*/ 64 h 180"/>
              <a:gd name="T94" fmla="*/ 7 w 92"/>
              <a:gd name="T95" fmla="*/ 59 h 180"/>
              <a:gd name="T96" fmla="*/ 7 w 92"/>
              <a:gd name="T97" fmla="*/ 55 h 180"/>
              <a:gd name="T98" fmla="*/ 4 w 92"/>
              <a:gd name="T99" fmla="*/ 50 h 180"/>
              <a:gd name="T100" fmla="*/ 3 w 92"/>
              <a:gd name="T101" fmla="*/ 43 h 180"/>
              <a:gd name="T102" fmla="*/ 2 w 92"/>
              <a:gd name="T103" fmla="*/ 40 h 180"/>
              <a:gd name="T104" fmla="*/ 0 w 92"/>
              <a:gd name="T105" fmla="*/ 29 h 180"/>
              <a:gd name="T106" fmla="*/ 39 w 92"/>
              <a:gd name="T107" fmla="*/ 16 h 180"/>
              <a:gd name="T108" fmla="*/ 83 w 92"/>
              <a:gd name="T109" fmla="*/ 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2" h="180">
                <a:moveTo>
                  <a:pt x="83" y="0"/>
                </a:moveTo>
                <a:lnTo>
                  <a:pt x="84" y="2"/>
                </a:lnTo>
                <a:lnTo>
                  <a:pt x="86" y="6"/>
                </a:lnTo>
                <a:lnTo>
                  <a:pt x="86" y="10"/>
                </a:lnTo>
                <a:lnTo>
                  <a:pt x="84" y="11"/>
                </a:lnTo>
                <a:lnTo>
                  <a:pt x="84" y="15"/>
                </a:lnTo>
                <a:lnTo>
                  <a:pt x="85" y="21"/>
                </a:lnTo>
                <a:lnTo>
                  <a:pt x="88" y="23"/>
                </a:lnTo>
                <a:lnTo>
                  <a:pt x="91" y="27"/>
                </a:lnTo>
                <a:lnTo>
                  <a:pt x="92" y="32"/>
                </a:lnTo>
                <a:lnTo>
                  <a:pt x="89" y="42"/>
                </a:lnTo>
                <a:lnTo>
                  <a:pt x="86" y="46"/>
                </a:lnTo>
                <a:lnTo>
                  <a:pt x="82" y="51"/>
                </a:lnTo>
                <a:lnTo>
                  <a:pt x="76" y="54"/>
                </a:lnTo>
                <a:lnTo>
                  <a:pt x="74" y="59"/>
                </a:lnTo>
                <a:lnTo>
                  <a:pt x="76" y="63"/>
                </a:lnTo>
                <a:lnTo>
                  <a:pt x="79" y="66"/>
                </a:lnTo>
                <a:lnTo>
                  <a:pt x="81" y="72"/>
                </a:lnTo>
                <a:lnTo>
                  <a:pt x="79" y="77"/>
                </a:lnTo>
                <a:lnTo>
                  <a:pt x="81" y="90"/>
                </a:lnTo>
                <a:lnTo>
                  <a:pt x="79" y="96"/>
                </a:lnTo>
                <a:lnTo>
                  <a:pt x="76" y="100"/>
                </a:lnTo>
                <a:lnTo>
                  <a:pt x="77" y="115"/>
                </a:lnTo>
                <a:lnTo>
                  <a:pt x="81" y="126"/>
                </a:lnTo>
                <a:lnTo>
                  <a:pt x="81" y="134"/>
                </a:lnTo>
                <a:lnTo>
                  <a:pt x="82" y="137"/>
                </a:lnTo>
                <a:lnTo>
                  <a:pt x="84" y="145"/>
                </a:lnTo>
                <a:lnTo>
                  <a:pt x="86" y="148"/>
                </a:lnTo>
                <a:lnTo>
                  <a:pt x="85" y="151"/>
                </a:lnTo>
                <a:lnTo>
                  <a:pt x="84" y="153"/>
                </a:lnTo>
                <a:lnTo>
                  <a:pt x="84" y="159"/>
                </a:lnTo>
                <a:lnTo>
                  <a:pt x="92" y="168"/>
                </a:lnTo>
                <a:lnTo>
                  <a:pt x="54" y="180"/>
                </a:lnTo>
                <a:lnTo>
                  <a:pt x="50" y="173"/>
                </a:lnTo>
                <a:lnTo>
                  <a:pt x="36" y="122"/>
                </a:lnTo>
                <a:lnTo>
                  <a:pt x="33" y="122"/>
                </a:lnTo>
                <a:lnTo>
                  <a:pt x="31" y="125"/>
                </a:lnTo>
                <a:lnTo>
                  <a:pt x="29" y="126"/>
                </a:lnTo>
                <a:lnTo>
                  <a:pt x="25" y="121"/>
                </a:lnTo>
                <a:lnTo>
                  <a:pt x="24" y="111"/>
                </a:lnTo>
                <a:lnTo>
                  <a:pt x="21" y="105"/>
                </a:lnTo>
                <a:lnTo>
                  <a:pt x="18" y="101"/>
                </a:lnTo>
                <a:lnTo>
                  <a:pt x="15" y="94"/>
                </a:lnTo>
                <a:lnTo>
                  <a:pt x="17" y="87"/>
                </a:lnTo>
                <a:lnTo>
                  <a:pt x="17" y="76"/>
                </a:lnTo>
                <a:lnTo>
                  <a:pt x="14" y="71"/>
                </a:lnTo>
                <a:lnTo>
                  <a:pt x="11" y="64"/>
                </a:lnTo>
                <a:lnTo>
                  <a:pt x="7" y="59"/>
                </a:lnTo>
                <a:lnTo>
                  <a:pt x="7" y="55"/>
                </a:lnTo>
                <a:lnTo>
                  <a:pt x="4" y="50"/>
                </a:lnTo>
                <a:lnTo>
                  <a:pt x="3" y="43"/>
                </a:lnTo>
                <a:lnTo>
                  <a:pt x="2" y="40"/>
                </a:lnTo>
                <a:lnTo>
                  <a:pt x="0" y="29"/>
                </a:lnTo>
                <a:lnTo>
                  <a:pt x="39" y="16"/>
                </a:lnTo>
                <a:lnTo>
                  <a:pt x="83" y="0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19" name="NV B">
            <a:extLst>
              <a:ext uri="{FF2B5EF4-FFF2-40B4-BE49-F238E27FC236}">
                <a16:creationId xmlns:a16="http://schemas.microsoft.com/office/drawing/2014/main" id="{66A225ED-9F97-15C1-2E47-B56F0D519DC8}"/>
              </a:ext>
            </a:extLst>
          </p:cNvPr>
          <p:cNvSpPr>
            <a:spLocks/>
          </p:cNvSpPr>
          <p:nvPr/>
        </p:nvSpPr>
        <p:spPr bwMode="auto">
          <a:xfrm>
            <a:off x="2534872" y="3599550"/>
            <a:ext cx="217252" cy="332700"/>
          </a:xfrm>
          <a:custGeom>
            <a:avLst/>
            <a:gdLst>
              <a:gd name="T0" fmla="*/ 179 w 207"/>
              <a:gd name="T1" fmla="*/ 179 h 317"/>
              <a:gd name="T2" fmla="*/ 161 w 207"/>
              <a:gd name="T3" fmla="*/ 272 h 317"/>
              <a:gd name="T4" fmla="*/ 159 w 207"/>
              <a:gd name="T5" fmla="*/ 277 h 317"/>
              <a:gd name="T6" fmla="*/ 156 w 207"/>
              <a:gd name="T7" fmla="*/ 281 h 317"/>
              <a:gd name="T8" fmla="*/ 154 w 207"/>
              <a:gd name="T9" fmla="*/ 282 h 317"/>
              <a:gd name="T10" fmla="*/ 152 w 207"/>
              <a:gd name="T11" fmla="*/ 280 h 317"/>
              <a:gd name="T12" fmla="*/ 150 w 207"/>
              <a:gd name="T13" fmla="*/ 277 h 317"/>
              <a:gd name="T14" fmla="*/ 147 w 207"/>
              <a:gd name="T15" fmla="*/ 275 h 317"/>
              <a:gd name="T16" fmla="*/ 143 w 207"/>
              <a:gd name="T17" fmla="*/ 273 h 317"/>
              <a:gd name="T18" fmla="*/ 139 w 207"/>
              <a:gd name="T19" fmla="*/ 273 h 317"/>
              <a:gd name="T20" fmla="*/ 137 w 207"/>
              <a:gd name="T21" fmla="*/ 273 h 317"/>
              <a:gd name="T22" fmla="*/ 135 w 207"/>
              <a:gd name="T23" fmla="*/ 312 h 317"/>
              <a:gd name="T24" fmla="*/ 132 w 207"/>
              <a:gd name="T25" fmla="*/ 317 h 317"/>
              <a:gd name="T26" fmla="*/ 48 w 207"/>
              <a:gd name="T27" fmla="*/ 201 h 317"/>
              <a:gd name="T28" fmla="*/ 0 w 207"/>
              <a:gd name="T29" fmla="*/ 133 h 317"/>
              <a:gd name="T30" fmla="*/ 1 w 207"/>
              <a:gd name="T31" fmla="*/ 128 h 317"/>
              <a:gd name="T32" fmla="*/ 27 w 207"/>
              <a:gd name="T33" fmla="*/ 0 h 317"/>
              <a:gd name="T34" fmla="*/ 77 w 207"/>
              <a:gd name="T35" fmla="*/ 11 h 317"/>
              <a:gd name="T36" fmla="*/ 116 w 207"/>
              <a:gd name="T37" fmla="*/ 20 h 317"/>
              <a:gd name="T38" fmla="*/ 131 w 207"/>
              <a:gd name="T39" fmla="*/ 23 h 317"/>
              <a:gd name="T40" fmla="*/ 154 w 207"/>
              <a:gd name="T41" fmla="*/ 28 h 317"/>
              <a:gd name="T42" fmla="*/ 207 w 207"/>
              <a:gd name="T43" fmla="*/ 38 h 317"/>
              <a:gd name="T44" fmla="*/ 189 w 207"/>
              <a:gd name="T45" fmla="*/ 129 h 317"/>
              <a:gd name="T46" fmla="*/ 179 w 207"/>
              <a:gd name="T47" fmla="*/ 179 h 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07" h="317">
                <a:moveTo>
                  <a:pt x="179" y="179"/>
                </a:moveTo>
                <a:lnTo>
                  <a:pt x="161" y="272"/>
                </a:lnTo>
                <a:lnTo>
                  <a:pt x="159" y="277"/>
                </a:lnTo>
                <a:lnTo>
                  <a:pt x="156" y="281"/>
                </a:lnTo>
                <a:lnTo>
                  <a:pt x="154" y="282"/>
                </a:lnTo>
                <a:lnTo>
                  <a:pt x="152" y="280"/>
                </a:lnTo>
                <a:lnTo>
                  <a:pt x="150" y="277"/>
                </a:lnTo>
                <a:lnTo>
                  <a:pt x="147" y="275"/>
                </a:lnTo>
                <a:lnTo>
                  <a:pt x="143" y="273"/>
                </a:lnTo>
                <a:lnTo>
                  <a:pt x="139" y="273"/>
                </a:lnTo>
                <a:lnTo>
                  <a:pt x="137" y="273"/>
                </a:lnTo>
                <a:lnTo>
                  <a:pt x="135" y="312"/>
                </a:lnTo>
                <a:lnTo>
                  <a:pt x="132" y="317"/>
                </a:lnTo>
                <a:lnTo>
                  <a:pt x="48" y="201"/>
                </a:lnTo>
                <a:lnTo>
                  <a:pt x="0" y="133"/>
                </a:lnTo>
                <a:lnTo>
                  <a:pt x="1" y="128"/>
                </a:lnTo>
                <a:lnTo>
                  <a:pt x="27" y="0"/>
                </a:lnTo>
                <a:lnTo>
                  <a:pt x="77" y="11"/>
                </a:lnTo>
                <a:lnTo>
                  <a:pt x="116" y="20"/>
                </a:lnTo>
                <a:lnTo>
                  <a:pt x="131" y="23"/>
                </a:lnTo>
                <a:lnTo>
                  <a:pt x="154" y="28"/>
                </a:lnTo>
                <a:lnTo>
                  <a:pt x="207" y="38"/>
                </a:lnTo>
                <a:lnTo>
                  <a:pt x="189" y="129"/>
                </a:lnTo>
                <a:lnTo>
                  <a:pt x="179" y="179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20" name="UT B">
            <a:extLst>
              <a:ext uri="{FF2B5EF4-FFF2-40B4-BE49-F238E27FC236}">
                <a16:creationId xmlns:a16="http://schemas.microsoft.com/office/drawing/2014/main" id="{B877E7E8-5041-40B3-1289-A4D2DD8C691F}"/>
              </a:ext>
            </a:extLst>
          </p:cNvPr>
          <p:cNvSpPr>
            <a:spLocks/>
          </p:cNvSpPr>
          <p:nvPr/>
        </p:nvSpPr>
        <p:spPr bwMode="auto">
          <a:xfrm>
            <a:off x="2825590" y="3811554"/>
            <a:ext cx="218301" cy="271827"/>
          </a:xfrm>
          <a:custGeom>
            <a:avLst/>
            <a:gdLst>
              <a:gd name="T0" fmla="*/ 29 w 208"/>
              <a:gd name="T1" fmla="*/ 71 h 259"/>
              <a:gd name="T2" fmla="*/ 42 w 208"/>
              <a:gd name="T3" fmla="*/ 0 h 259"/>
              <a:gd name="T4" fmla="*/ 116 w 208"/>
              <a:gd name="T5" fmla="*/ 12 h 259"/>
              <a:gd name="T6" fmla="*/ 143 w 208"/>
              <a:gd name="T7" fmla="*/ 16 h 259"/>
              <a:gd name="T8" fmla="*/ 136 w 208"/>
              <a:gd name="T9" fmla="*/ 61 h 259"/>
              <a:gd name="T10" fmla="*/ 208 w 208"/>
              <a:gd name="T11" fmla="*/ 73 h 259"/>
              <a:gd name="T12" fmla="*/ 204 w 208"/>
              <a:gd name="T13" fmla="*/ 103 h 259"/>
              <a:gd name="T14" fmla="*/ 182 w 208"/>
              <a:gd name="T15" fmla="*/ 259 h 259"/>
              <a:gd name="T16" fmla="*/ 125 w 208"/>
              <a:gd name="T17" fmla="*/ 251 h 259"/>
              <a:gd name="T18" fmla="*/ 74 w 208"/>
              <a:gd name="T19" fmla="*/ 243 h 259"/>
              <a:gd name="T20" fmla="*/ 0 w 208"/>
              <a:gd name="T21" fmla="*/ 230 h 259"/>
              <a:gd name="T22" fmla="*/ 29 w 208"/>
              <a:gd name="T23" fmla="*/ 71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8" h="259">
                <a:moveTo>
                  <a:pt x="29" y="71"/>
                </a:moveTo>
                <a:lnTo>
                  <a:pt x="42" y="0"/>
                </a:lnTo>
                <a:lnTo>
                  <a:pt x="116" y="12"/>
                </a:lnTo>
                <a:lnTo>
                  <a:pt x="143" y="16"/>
                </a:lnTo>
                <a:lnTo>
                  <a:pt x="136" y="61"/>
                </a:lnTo>
                <a:lnTo>
                  <a:pt x="208" y="73"/>
                </a:lnTo>
                <a:lnTo>
                  <a:pt x="204" y="103"/>
                </a:lnTo>
                <a:lnTo>
                  <a:pt x="182" y="259"/>
                </a:lnTo>
                <a:lnTo>
                  <a:pt x="125" y="251"/>
                </a:lnTo>
                <a:lnTo>
                  <a:pt x="74" y="243"/>
                </a:lnTo>
                <a:lnTo>
                  <a:pt x="0" y="230"/>
                </a:lnTo>
                <a:lnTo>
                  <a:pt x="29" y="71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21" name="NE B">
            <a:extLst>
              <a:ext uri="{FF2B5EF4-FFF2-40B4-BE49-F238E27FC236}">
                <a16:creationId xmlns:a16="http://schemas.microsoft.com/office/drawing/2014/main" id="{94E18BA7-8706-DE2D-8F32-86219E40CD60}"/>
              </a:ext>
            </a:extLst>
          </p:cNvPr>
          <p:cNvSpPr>
            <a:spLocks/>
          </p:cNvSpPr>
          <p:nvPr/>
        </p:nvSpPr>
        <p:spPr bwMode="auto">
          <a:xfrm>
            <a:off x="3604337" y="3694008"/>
            <a:ext cx="291768" cy="143785"/>
          </a:xfrm>
          <a:custGeom>
            <a:avLst/>
            <a:gdLst>
              <a:gd name="T0" fmla="*/ 148 w 278"/>
              <a:gd name="T1" fmla="*/ 134 h 137"/>
              <a:gd name="T2" fmla="*/ 125 w 278"/>
              <a:gd name="T3" fmla="*/ 133 h 137"/>
              <a:gd name="T4" fmla="*/ 55 w 278"/>
              <a:gd name="T5" fmla="*/ 129 h 137"/>
              <a:gd name="T6" fmla="*/ 57 w 278"/>
              <a:gd name="T7" fmla="*/ 84 h 137"/>
              <a:gd name="T8" fmla="*/ 0 w 278"/>
              <a:gd name="T9" fmla="*/ 81 h 137"/>
              <a:gd name="T10" fmla="*/ 5 w 278"/>
              <a:gd name="T11" fmla="*/ 0 h 137"/>
              <a:gd name="T12" fmla="*/ 74 w 278"/>
              <a:gd name="T13" fmla="*/ 4 h 137"/>
              <a:gd name="T14" fmla="*/ 114 w 278"/>
              <a:gd name="T15" fmla="*/ 6 h 137"/>
              <a:gd name="T16" fmla="*/ 160 w 278"/>
              <a:gd name="T17" fmla="*/ 7 h 137"/>
              <a:gd name="T18" fmla="*/ 174 w 278"/>
              <a:gd name="T19" fmla="*/ 7 h 137"/>
              <a:gd name="T20" fmla="*/ 177 w 278"/>
              <a:gd name="T21" fmla="*/ 10 h 137"/>
              <a:gd name="T22" fmla="*/ 180 w 278"/>
              <a:gd name="T23" fmla="*/ 12 h 137"/>
              <a:gd name="T24" fmla="*/ 183 w 278"/>
              <a:gd name="T25" fmla="*/ 14 h 137"/>
              <a:gd name="T26" fmla="*/ 188 w 278"/>
              <a:gd name="T27" fmla="*/ 18 h 137"/>
              <a:gd name="T28" fmla="*/ 191 w 278"/>
              <a:gd name="T29" fmla="*/ 18 h 137"/>
              <a:gd name="T30" fmla="*/ 193 w 278"/>
              <a:gd name="T31" fmla="*/ 15 h 137"/>
              <a:gd name="T32" fmla="*/ 194 w 278"/>
              <a:gd name="T33" fmla="*/ 14 h 137"/>
              <a:gd name="T34" fmla="*/ 203 w 278"/>
              <a:gd name="T35" fmla="*/ 14 h 137"/>
              <a:gd name="T36" fmla="*/ 207 w 278"/>
              <a:gd name="T37" fmla="*/ 13 h 137"/>
              <a:gd name="T38" fmla="*/ 212 w 278"/>
              <a:gd name="T39" fmla="*/ 14 h 137"/>
              <a:gd name="T40" fmla="*/ 216 w 278"/>
              <a:gd name="T41" fmla="*/ 17 h 137"/>
              <a:gd name="T42" fmla="*/ 223 w 278"/>
              <a:gd name="T43" fmla="*/ 18 h 137"/>
              <a:gd name="T44" fmla="*/ 224 w 278"/>
              <a:gd name="T45" fmla="*/ 21 h 137"/>
              <a:gd name="T46" fmla="*/ 228 w 278"/>
              <a:gd name="T47" fmla="*/ 21 h 137"/>
              <a:gd name="T48" fmla="*/ 229 w 278"/>
              <a:gd name="T49" fmla="*/ 24 h 137"/>
              <a:gd name="T50" fmla="*/ 230 w 278"/>
              <a:gd name="T51" fmla="*/ 27 h 137"/>
              <a:gd name="T52" fmla="*/ 232 w 278"/>
              <a:gd name="T53" fmla="*/ 29 h 137"/>
              <a:gd name="T54" fmla="*/ 235 w 278"/>
              <a:gd name="T55" fmla="*/ 29 h 137"/>
              <a:gd name="T56" fmla="*/ 237 w 278"/>
              <a:gd name="T57" fmla="*/ 29 h 137"/>
              <a:gd name="T58" fmla="*/ 238 w 278"/>
              <a:gd name="T59" fmla="*/ 34 h 137"/>
              <a:gd name="T60" fmla="*/ 238 w 278"/>
              <a:gd name="T61" fmla="*/ 38 h 137"/>
              <a:gd name="T62" fmla="*/ 243 w 278"/>
              <a:gd name="T63" fmla="*/ 48 h 137"/>
              <a:gd name="T64" fmla="*/ 248 w 278"/>
              <a:gd name="T65" fmla="*/ 54 h 137"/>
              <a:gd name="T66" fmla="*/ 248 w 278"/>
              <a:gd name="T67" fmla="*/ 58 h 137"/>
              <a:gd name="T68" fmla="*/ 249 w 278"/>
              <a:gd name="T69" fmla="*/ 60 h 137"/>
              <a:gd name="T70" fmla="*/ 248 w 278"/>
              <a:gd name="T71" fmla="*/ 63 h 137"/>
              <a:gd name="T72" fmla="*/ 248 w 278"/>
              <a:gd name="T73" fmla="*/ 68 h 137"/>
              <a:gd name="T74" fmla="*/ 251 w 278"/>
              <a:gd name="T75" fmla="*/ 72 h 137"/>
              <a:gd name="T76" fmla="*/ 255 w 278"/>
              <a:gd name="T77" fmla="*/ 74 h 137"/>
              <a:gd name="T78" fmla="*/ 256 w 278"/>
              <a:gd name="T79" fmla="*/ 79 h 137"/>
              <a:gd name="T80" fmla="*/ 256 w 278"/>
              <a:gd name="T81" fmla="*/ 83 h 137"/>
              <a:gd name="T82" fmla="*/ 257 w 278"/>
              <a:gd name="T83" fmla="*/ 86 h 137"/>
              <a:gd name="T84" fmla="*/ 257 w 278"/>
              <a:gd name="T85" fmla="*/ 92 h 137"/>
              <a:gd name="T86" fmla="*/ 259 w 278"/>
              <a:gd name="T87" fmla="*/ 95 h 137"/>
              <a:gd name="T88" fmla="*/ 259 w 278"/>
              <a:gd name="T89" fmla="*/ 99 h 137"/>
              <a:gd name="T90" fmla="*/ 256 w 278"/>
              <a:gd name="T91" fmla="*/ 105 h 137"/>
              <a:gd name="T92" fmla="*/ 262 w 278"/>
              <a:gd name="T93" fmla="*/ 110 h 137"/>
              <a:gd name="T94" fmla="*/ 262 w 278"/>
              <a:gd name="T95" fmla="*/ 113 h 137"/>
              <a:gd name="T96" fmla="*/ 265 w 278"/>
              <a:gd name="T97" fmla="*/ 114 h 137"/>
              <a:gd name="T98" fmla="*/ 264 w 278"/>
              <a:gd name="T99" fmla="*/ 118 h 137"/>
              <a:gd name="T100" fmla="*/ 267 w 278"/>
              <a:gd name="T101" fmla="*/ 121 h 137"/>
              <a:gd name="T102" fmla="*/ 270 w 278"/>
              <a:gd name="T103" fmla="*/ 125 h 137"/>
              <a:gd name="T104" fmla="*/ 271 w 278"/>
              <a:gd name="T105" fmla="*/ 128 h 137"/>
              <a:gd name="T106" fmla="*/ 274 w 278"/>
              <a:gd name="T107" fmla="*/ 132 h 137"/>
              <a:gd name="T108" fmla="*/ 274 w 278"/>
              <a:gd name="T109" fmla="*/ 134 h 137"/>
              <a:gd name="T110" fmla="*/ 278 w 278"/>
              <a:gd name="T111" fmla="*/ 137 h 137"/>
              <a:gd name="T112" fmla="*/ 238 w 278"/>
              <a:gd name="T113" fmla="*/ 136 h 137"/>
              <a:gd name="T114" fmla="*/ 148 w 278"/>
              <a:gd name="T115" fmla="*/ 134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78" h="137">
                <a:moveTo>
                  <a:pt x="148" y="134"/>
                </a:moveTo>
                <a:lnTo>
                  <a:pt x="125" y="133"/>
                </a:lnTo>
                <a:lnTo>
                  <a:pt x="55" y="129"/>
                </a:lnTo>
                <a:lnTo>
                  <a:pt x="57" y="84"/>
                </a:lnTo>
                <a:lnTo>
                  <a:pt x="0" y="81"/>
                </a:lnTo>
                <a:lnTo>
                  <a:pt x="5" y="0"/>
                </a:lnTo>
                <a:lnTo>
                  <a:pt x="74" y="4"/>
                </a:lnTo>
                <a:lnTo>
                  <a:pt x="114" y="6"/>
                </a:lnTo>
                <a:lnTo>
                  <a:pt x="160" y="7"/>
                </a:lnTo>
                <a:lnTo>
                  <a:pt x="174" y="7"/>
                </a:lnTo>
                <a:lnTo>
                  <a:pt x="177" y="10"/>
                </a:lnTo>
                <a:lnTo>
                  <a:pt x="180" y="12"/>
                </a:lnTo>
                <a:lnTo>
                  <a:pt x="183" y="14"/>
                </a:lnTo>
                <a:lnTo>
                  <a:pt x="188" y="18"/>
                </a:lnTo>
                <a:lnTo>
                  <a:pt x="191" y="18"/>
                </a:lnTo>
                <a:lnTo>
                  <a:pt x="193" y="15"/>
                </a:lnTo>
                <a:lnTo>
                  <a:pt x="194" y="14"/>
                </a:lnTo>
                <a:lnTo>
                  <a:pt x="203" y="14"/>
                </a:lnTo>
                <a:lnTo>
                  <a:pt x="207" y="13"/>
                </a:lnTo>
                <a:lnTo>
                  <a:pt x="212" y="14"/>
                </a:lnTo>
                <a:lnTo>
                  <a:pt x="216" y="17"/>
                </a:lnTo>
                <a:lnTo>
                  <a:pt x="223" y="18"/>
                </a:lnTo>
                <a:lnTo>
                  <a:pt x="224" y="21"/>
                </a:lnTo>
                <a:lnTo>
                  <a:pt x="228" y="21"/>
                </a:lnTo>
                <a:lnTo>
                  <a:pt x="229" y="24"/>
                </a:lnTo>
                <a:lnTo>
                  <a:pt x="230" y="27"/>
                </a:lnTo>
                <a:lnTo>
                  <a:pt x="232" y="29"/>
                </a:lnTo>
                <a:lnTo>
                  <a:pt x="235" y="29"/>
                </a:lnTo>
                <a:lnTo>
                  <a:pt x="237" y="29"/>
                </a:lnTo>
                <a:lnTo>
                  <a:pt x="238" y="34"/>
                </a:lnTo>
                <a:lnTo>
                  <a:pt x="238" y="38"/>
                </a:lnTo>
                <a:lnTo>
                  <a:pt x="243" y="48"/>
                </a:lnTo>
                <a:lnTo>
                  <a:pt x="248" y="54"/>
                </a:lnTo>
                <a:lnTo>
                  <a:pt x="248" y="58"/>
                </a:lnTo>
                <a:lnTo>
                  <a:pt x="249" y="60"/>
                </a:lnTo>
                <a:lnTo>
                  <a:pt x="248" y="63"/>
                </a:lnTo>
                <a:lnTo>
                  <a:pt x="248" y="68"/>
                </a:lnTo>
                <a:lnTo>
                  <a:pt x="251" y="72"/>
                </a:lnTo>
                <a:lnTo>
                  <a:pt x="255" y="74"/>
                </a:lnTo>
                <a:lnTo>
                  <a:pt x="256" y="79"/>
                </a:lnTo>
                <a:lnTo>
                  <a:pt x="256" y="83"/>
                </a:lnTo>
                <a:lnTo>
                  <a:pt x="257" y="86"/>
                </a:lnTo>
                <a:lnTo>
                  <a:pt x="257" y="92"/>
                </a:lnTo>
                <a:lnTo>
                  <a:pt x="259" y="95"/>
                </a:lnTo>
                <a:lnTo>
                  <a:pt x="259" y="99"/>
                </a:lnTo>
                <a:lnTo>
                  <a:pt x="256" y="105"/>
                </a:lnTo>
                <a:lnTo>
                  <a:pt x="262" y="110"/>
                </a:lnTo>
                <a:lnTo>
                  <a:pt x="262" y="113"/>
                </a:lnTo>
                <a:lnTo>
                  <a:pt x="265" y="114"/>
                </a:lnTo>
                <a:lnTo>
                  <a:pt x="264" y="118"/>
                </a:lnTo>
                <a:lnTo>
                  <a:pt x="267" y="121"/>
                </a:lnTo>
                <a:lnTo>
                  <a:pt x="270" y="125"/>
                </a:lnTo>
                <a:lnTo>
                  <a:pt x="271" y="128"/>
                </a:lnTo>
                <a:lnTo>
                  <a:pt x="274" y="132"/>
                </a:lnTo>
                <a:lnTo>
                  <a:pt x="274" y="134"/>
                </a:lnTo>
                <a:lnTo>
                  <a:pt x="278" y="137"/>
                </a:lnTo>
                <a:lnTo>
                  <a:pt x="238" y="136"/>
                </a:lnTo>
                <a:lnTo>
                  <a:pt x="148" y="134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22" name="KS B">
            <a:extLst>
              <a:ext uri="{FF2B5EF4-FFF2-40B4-BE49-F238E27FC236}">
                <a16:creationId xmlns:a16="http://schemas.microsoft.com/office/drawing/2014/main" id="{39DD8BB2-5F40-F1AE-EF7B-635323DF40FA}"/>
              </a:ext>
            </a:extLst>
          </p:cNvPr>
          <p:cNvSpPr>
            <a:spLocks/>
          </p:cNvSpPr>
          <p:nvPr/>
        </p:nvSpPr>
        <p:spPr bwMode="auto">
          <a:xfrm>
            <a:off x="3634774" y="4037201"/>
            <a:ext cx="295966" cy="160578"/>
          </a:xfrm>
          <a:custGeom>
            <a:avLst/>
            <a:gdLst>
              <a:gd name="T0" fmla="*/ 266 w 282"/>
              <a:gd name="T1" fmla="*/ 152 h 153"/>
              <a:gd name="T2" fmla="*/ 124 w 282"/>
              <a:gd name="T3" fmla="*/ 148 h 153"/>
              <a:gd name="T4" fmla="*/ 0 w 282"/>
              <a:gd name="T5" fmla="*/ 142 h 153"/>
              <a:gd name="T6" fmla="*/ 5 w 282"/>
              <a:gd name="T7" fmla="*/ 72 h 153"/>
              <a:gd name="T8" fmla="*/ 9 w 282"/>
              <a:gd name="T9" fmla="*/ 0 h 153"/>
              <a:gd name="T10" fmla="*/ 97 w 282"/>
              <a:gd name="T11" fmla="*/ 4 h 153"/>
              <a:gd name="T12" fmla="*/ 154 w 282"/>
              <a:gd name="T13" fmla="*/ 7 h 153"/>
              <a:gd name="T14" fmla="*/ 254 w 282"/>
              <a:gd name="T15" fmla="*/ 8 h 153"/>
              <a:gd name="T16" fmla="*/ 255 w 282"/>
              <a:gd name="T17" fmla="*/ 11 h 153"/>
              <a:gd name="T18" fmla="*/ 257 w 282"/>
              <a:gd name="T19" fmla="*/ 12 h 153"/>
              <a:gd name="T20" fmla="*/ 260 w 282"/>
              <a:gd name="T21" fmla="*/ 12 h 153"/>
              <a:gd name="T22" fmla="*/ 265 w 282"/>
              <a:gd name="T23" fmla="*/ 11 h 153"/>
              <a:gd name="T24" fmla="*/ 266 w 282"/>
              <a:gd name="T25" fmla="*/ 13 h 153"/>
              <a:gd name="T26" fmla="*/ 268 w 282"/>
              <a:gd name="T27" fmla="*/ 16 h 153"/>
              <a:gd name="T28" fmla="*/ 267 w 282"/>
              <a:gd name="T29" fmla="*/ 20 h 153"/>
              <a:gd name="T30" fmla="*/ 265 w 282"/>
              <a:gd name="T31" fmla="*/ 22 h 153"/>
              <a:gd name="T32" fmla="*/ 263 w 282"/>
              <a:gd name="T33" fmla="*/ 27 h 153"/>
              <a:gd name="T34" fmla="*/ 263 w 282"/>
              <a:gd name="T35" fmla="*/ 31 h 153"/>
              <a:gd name="T36" fmla="*/ 265 w 282"/>
              <a:gd name="T37" fmla="*/ 34 h 153"/>
              <a:gd name="T38" fmla="*/ 268 w 282"/>
              <a:gd name="T39" fmla="*/ 37 h 153"/>
              <a:gd name="T40" fmla="*/ 268 w 282"/>
              <a:gd name="T41" fmla="*/ 41 h 153"/>
              <a:gd name="T42" fmla="*/ 272 w 282"/>
              <a:gd name="T43" fmla="*/ 44 h 153"/>
              <a:gd name="T44" fmla="*/ 275 w 282"/>
              <a:gd name="T45" fmla="*/ 46 h 153"/>
              <a:gd name="T46" fmla="*/ 282 w 282"/>
              <a:gd name="T47" fmla="*/ 47 h 153"/>
              <a:gd name="T48" fmla="*/ 279 w 282"/>
              <a:gd name="T49" fmla="*/ 153 h 153"/>
              <a:gd name="T50" fmla="*/ 266 w 282"/>
              <a:gd name="T51" fmla="*/ 152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82" h="153">
                <a:moveTo>
                  <a:pt x="266" y="152"/>
                </a:moveTo>
                <a:lnTo>
                  <a:pt x="124" y="148"/>
                </a:lnTo>
                <a:lnTo>
                  <a:pt x="0" y="142"/>
                </a:lnTo>
                <a:lnTo>
                  <a:pt x="5" y="72"/>
                </a:lnTo>
                <a:lnTo>
                  <a:pt x="9" y="0"/>
                </a:lnTo>
                <a:lnTo>
                  <a:pt x="97" y="4"/>
                </a:lnTo>
                <a:lnTo>
                  <a:pt x="154" y="7"/>
                </a:lnTo>
                <a:lnTo>
                  <a:pt x="254" y="8"/>
                </a:lnTo>
                <a:lnTo>
                  <a:pt x="255" y="11"/>
                </a:lnTo>
                <a:lnTo>
                  <a:pt x="257" y="12"/>
                </a:lnTo>
                <a:lnTo>
                  <a:pt x="260" y="12"/>
                </a:lnTo>
                <a:lnTo>
                  <a:pt x="265" y="11"/>
                </a:lnTo>
                <a:lnTo>
                  <a:pt x="266" y="13"/>
                </a:lnTo>
                <a:lnTo>
                  <a:pt x="268" y="16"/>
                </a:lnTo>
                <a:lnTo>
                  <a:pt x="267" y="20"/>
                </a:lnTo>
                <a:lnTo>
                  <a:pt x="265" y="22"/>
                </a:lnTo>
                <a:lnTo>
                  <a:pt x="263" y="27"/>
                </a:lnTo>
                <a:lnTo>
                  <a:pt x="263" y="31"/>
                </a:lnTo>
                <a:lnTo>
                  <a:pt x="265" y="34"/>
                </a:lnTo>
                <a:lnTo>
                  <a:pt x="268" y="37"/>
                </a:lnTo>
                <a:lnTo>
                  <a:pt x="268" y="41"/>
                </a:lnTo>
                <a:lnTo>
                  <a:pt x="272" y="44"/>
                </a:lnTo>
                <a:lnTo>
                  <a:pt x="275" y="46"/>
                </a:lnTo>
                <a:lnTo>
                  <a:pt x="282" y="47"/>
                </a:lnTo>
                <a:lnTo>
                  <a:pt x="279" y="153"/>
                </a:lnTo>
                <a:lnTo>
                  <a:pt x="266" y="152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23" name="AZ B">
            <a:extLst>
              <a:ext uri="{FF2B5EF4-FFF2-40B4-BE49-F238E27FC236}">
                <a16:creationId xmlns:a16="http://schemas.microsoft.com/office/drawing/2014/main" id="{7605E76C-481D-657F-53DA-8E1B3BEBE670}"/>
              </a:ext>
            </a:extLst>
          </p:cNvPr>
          <p:cNvSpPr>
            <a:spLocks/>
          </p:cNvSpPr>
          <p:nvPr/>
        </p:nvSpPr>
        <p:spPr bwMode="auto">
          <a:xfrm>
            <a:off x="2882264" y="4429723"/>
            <a:ext cx="334799" cy="394621"/>
          </a:xfrm>
          <a:custGeom>
            <a:avLst/>
            <a:gdLst>
              <a:gd name="T0" fmla="*/ 250 w 319"/>
              <a:gd name="T1" fmla="*/ 25 h 376"/>
              <a:gd name="T2" fmla="*/ 319 w 319"/>
              <a:gd name="T3" fmla="*/ 33 h 376"/>
              <a:gd name="T4" fmla="*/ 298 w 319"/>
              <a:gd name="T5" fmla="*/ 219 h 376"/>
              <a:gd name="T6" fmla="*/ 289 w 319"/>
              <a:gd name="T7" fmla="*/ 296 h 376"/>
              <a:gd name="T8" fmla="*/ 280 w 319"/>
              <a:gd name="T9" fmla="*/ 376 h 376"/>
              <a:gd name="T10" fmla="*/ 232 w 319"/>
              <a:gd name="T11" fmla="*/ 369 h 376"/>
              <a:gd name="T12" fmla="*/ 182 w 319"/>
              <a:gd name="T13" fmla="*/ 363 h 376"/>
              <a:gd name="T14" fmla="*/ 158 w 319"/>
              <a:gd name="T15" fmla="*/ 350 h 376"/>
              <a:gd name="T16" fmla="*/ 3 w 319"/>
              <a:gd name="T17" fmla="*/ 265 h 376"/>
              <a:gd name="T18" fmla="*/ 2 w 319"/>
              <a:gd name="T19" fmla="*/ 264 h 376"/>
              <a:gd name="T20" fmla="*/ 0 w 319"/>
              <a:gd name="T21" fmla="*/ 259 h 376"/>
              <a:gd name="T22" fmla="*/ 2 w 319"/>
              <a:gd name="T23" fmla="*/ 254 h 376"/>
              <a:gd name="T24" fmla="*/ 6 w 319"/>
              <a:gd name="T25" fmla="*/ 249 h 376"/>
              <a:gd name="T26" fmla="*/ 14 w 319"/>
              <a:gd name="T27" fmla="*/ 249 h 376"/>
              <a:gd name="T28" fmla="*/ 18 w 319"/>
              <a:gd name="T29" fmla="*/ 245 h 376"/>
              <a:gd name="T30" fmla="*/ 21 w 319"/>
              <a:gd name="T31" fmla="*/ 239 h 376"/>
              <a:gd name="T32" fmla="*/ 19 w 319"/>
              <a:gd name="T33" fmla="*/ 234 h 376"/>
              <a:gd name="T34" fmla="*/ 14 w 319"/>
              <a:gd name="T35" fmla="*/ 231 h 376"/>
              <a:gd name="T36" fmla="*/ 11 w 319"/>
              <a:gd name="T37" fmla="*/ 226 h 376"/>
              <a:gd name="T38" fmla="*/ 14 w 319"/>
              <a:gd name="T39" fmla="*/ 219 h 376"/>
              <a:gd name="T40" fmla="*/ 11 w 319"/>
              <a:gd name="T41" fmla="*/ 214 h 376"/>
              <a:gd name="T42" fmla="*/ 16 w 319"/>
              <a:gd name="T43" fmla="*/ 209 h 376"/>
              <a:gd name="T44" fmla="*/ 20 w 319"/>
              <a:gd name="T45" fmla="*/ 204 h 376"/>
              <a:gd name="T46" fmla="*/ 26 w 319"/>
              <a:gd name="T47" fmla="*/ 199 h 376"/>
              <a:gd name="T48" fmla="*/ 26 w 319"/>
              <a:gd name="T49" fmla="*/ 190 h 376"/>
              <a:gd name="T50" fmla="*/ 28 w 319"/>
              <a:gd name="T51" fmla="*/ 179 h 376"/>
              <a:gd name="T52" fmla="*/ 33 w 319"/>
              <a:gd name="T53" fmla="*/ 174 h 376"/>
              <a:gd name="T54" fmla="*/ 38 w 319"/>
              <a:gd name="T55" fmla="*/ 169 h 376"/>
              <a:gd name="T56" fmla="*/ 41 w 319"/>
              <a:gd name="T57" fmla="*/ 169 h 376"/>
              <a:gd name="T58" fmla="*/ 43 w 319"/>
              <a:gd name="T59" fmla="*/ 168 h 376"/>
              <a:gd name="T60" fmla="*/ 47 w 319"/>
              <a:gd name="T61" fmla="*/ 165 h 376"/>
              <a:gd name="T62" fmla="*/ 50 w 319"/>
              <a:gd name="T63" fmla="*/ 159 h 376"/>
              <a:gd name="T64" fmla="*/ 41 w 319"/>
              <a:gd name="T65" fmla="*/ 150 h 376"/>
              <a:gd name="T66" fmla="*/ 41 w 319"/>
              <a:gd name="T67" fmla="*/ 146 h 376"/>
              <a:gd name="T68" fmla="*/ 40 w 319"/>
              <a:gd name="T69" fmla="*/ 138 h 376"/>
              <a:gd name="T70" fmla="*/ 40 w 319"/>
              <a:gd name="T71" fmla="*/ 137 h 376"/>
              <a:gd name="T72" fmla="*/ 37 w 319"/>
              <a:gd name="T73" fmla="*/ 133 h 376"/>
              <a:gd name="T74" fmla="*/ 33 w 319"/>
              <a:gd name="T75" fmla="*/ 123 h 376"/>
              <a:gd name="T76" fmla="*/ 33 w 319"/>
              <a:gd name="T77" fmla="*/ 113 h 376"/>
              <a:gd name="T78" fmla="*/ 37 w 319"/>
              <a:gd name="T79" fmla="*/ 107 h 376"/>
              <a:gd name="T80" fmla="*/ 40 w 319"/>
              <a:gd name="T81" fmla="*/ 47 h 376"/>
              <a:gd name="T82" fmla="*/ 42 w 319"/>
              <a:gd name="T83" fmla="*/ 46 h 376"/>
              <a:gd name="T84" fmla="*/ 49 w 319"/>
              <a:gd name="T85" fmla="*/ 46 h 376"/>
              <a:gd name="T86" fmla="*/ 55 w 319"/>
              <a:gd name="T87" fmla="*/ 50 h 376"/>
              <a:gd name="T88" fmla="*/ 58 w 319"/>
              <a:gd name="T89" fmla="*/ 53 h 376"/>
              <a:gd name="T90" fmla="*/ 62 w 319"/>
              <a:gd name="T91" fmla="*/ 57 h 376"/>
              <a:gd name="T92" fmla="*/ 65 w 319"/>
              <a:gd name="T93" fmla="*/ 59 h 376"/>
              <a:gd name="T94" fmla="*/ 67 w 319"/>
              <a:gd name="T95" fmla="*/ 58 h 376"/>
              <a:gd name="T96" fmla="*/ 72 w 319"/>
              <a:gd name="T97" fmla="*/ 53 h 376"/>
              <a:gd name="T98" fmla="*/ 75 w 319"/>
              <a:gd name="T99" fmla="*/ 45 h 376"/>
              <a:gd name="T100" fmla="*/ 82 w 319"/>
              <a:gd name="T101" fmla="*/ 0 h 376"/>
              <a:gd name="T102" fmla="*/ 123 w 319"/>
              <a:gd name="T103" fmla="*/ 7 h 376"/>
              <a:gd name="T104" fmla="*/ 156 w 319"/>
              <a:gd name="T105" fmla="*/ 12 h 376"/>
              <a:gd name="T106" fmla="*/ 219 w 319"/>
              <a:gd name="T107" fmla="*/ 21 h 376"/>
              <a:gd name="T108" fmla="*/ 250 w 319"/>
              <a:gd name="T109" fmla="*/ 25 h 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19" h="376">
                <a:moveTo>
                  <a:pt x="250" y="25"/>
                </a:moveTo>
                <a:lnTo>
                  <a:pt x="319" y="33"/>
                </a:lnTo>
                <a:lnTo>
                  <a:pt x="298" y="219"/>
                </a:lnTo>
                <a:lnTo>
                  <a:pt x="289" y="296"/>
                </a:lnTo>
                <a:lnTo>
                  <a:pt x="280" y="376"/>
                </a:lnTo>
                <a:lnTo>
                  <a:pt x="232" y="369"/>
                </a:lnTo>
                <a:lnTo>
                  <a:pt x="182" y="363"/>
                </a:lnTo>
                <a:lnTo>
                  <a:pt x="158" y="350"/>
                </a:lnTo>
                <a:lnTo>
                  <a:pt x="3" y="265"/>
                </a:lnTo>
                <a:lnTo>
                  <a:pt x="2" y="264"/>
                </a:lnTo>
                <a:lnTo>
                  <a:pt x="0" y="259"/>
                </a:lnTo>
                <a:lnTo>
                  <a:pt x="2" y="254"/>
                </a:lnTo>
                <a:lnTo>
                  <a:pt x="6" y="249"/>
                </a:lnTo>
                <a:lnTo>
                  <a:pt x="14" y="249"/>
                </a:lnTo>
                <a:lnTo>
                  <a:pt x="18" y="245"/>
                </a:lnTo>
                <a:lnTo>
                  <a:pt x="21" y="239"/>
                </a:lnTo>
                <a:lnTo>
                  <a:pt x="19" y="234"/>
                </a:lnTo>
                <a:lnTo>
                  <a:pt x="14" y="231"/>
                </a:lnTo>
                <a:lnTo>
                  <a:pt x="11" y="226"/>
                </a:lnTo>
                <a:lnTo>
                  <a:pt x="14" y="219"/>
                </a:lnTo>
                <a:lnTo>
                  <a:pt x="11" y="214"/>
                </a:lnTo>
                <a:lnTo>
                  <a:pt x="16" y="209"/>
                </a:lnTo>
                <a:lnTo>
                  <a:pt x="20" y="204"/>
                </a:lnTo>
                <a:lnTo>
                  <a:pt x="26" y="199"/>
                </a:lnTo>
                <a:lnTo>
                  <a:pt x="26" y="190"/>
                </a:lnTo>
                <a:lnTo>
                  <a:pt x="28" y="179"/>
                </a:lnTo>
                <a:lnTo>
                  <a:pt x="33" y="174"/>
                </a:lnTo>
                <a:lnTo>
                  <a:pt x="38" y="169"/>
                </a:lnTo>
                <a:lnTo>
                  <a:pt x="41" y="169"/>
                </a:lnTo>
                <a:lnTo>
                  <a:pt x="43" y="168"/>
                </a:lnTo>
                <a:lnTo>
                  <a:pt x="47" y="165"/>
                </a:lnTo>
                <a:lnTo>
                  <a:pt x="50" y="159"/>
                </a:lnTo>
                <a:lnTo>
                  <a:pt x="41" y="150"/>
                </a:lnTo>
                <a:lnTo>
                  <a:pt x="41" y="146"/>
                </a:lnTo>
                <a:lnTo>
                  <a:pt x="40" y="138"/>
                </a:lnTo>
                <a:lnTo>
                  <a:pt x="40" y="137"/>
                </a:lnTo>
                <a:lnTo>
                  <a:pt x="37" y="133"/>
                </a:lnTo>
                <a:lnTo>
                  <a:pt x="33" y="123"/>
                </a:lnTo>
                <a:lnTo>
                  <a:pt x="33" y="113"/>
                </a:lnTo>
                <a:lnTo>
                  <a:pt x="37" y="107"/>
                </a:lnTo>
                <a:lnTo>
                  <a:pt x="40" y="47"/>
                </a:lnTo>
                <a:lnTo>
                  <a:pt x="42" y="46"/>
                </a:lnTo>
                <a:lnTo>
                  <a:pt x="49" y="46"/>
                </a:lnTo>
                <a:lnTo>
                  <a:pt x="55" y="50"/>
                </a:lnTo>
                <a:lnTo>
                  <a:pt x="58" y="53"/>
                </a:lnTo>
                <a:lnTo>
                  <a:pt x="62" y="57"/>
                </a:lnTo>
                <a:lnTo>
                  <a:pt x="65" y="59"/>
                </a:lnTo>
                <a:lnTo>
                  <a:pt x="67" y="58"/>
                </a:lnTo>
                <a:lnTo>
                  <a:pt x="72" y="53"/>
                </a:lnTo>
                <a:lnTo>
                  <a:pt x="75" y="45"/>
                </a:lnTo>
                <a:lnTo>
                  <a:pt x="82" y="0"/>
                </a:lnTo>
                <a:lnTo>
                  <a:pt x="123" y="7"/>
                </a:lnTo>
                <a:lnTo>
                  <a:pt x="156" y="12"/>
                </a:lnTo>
                <a:lnTo>
                  <a:pt x="219" y="21"/>
                </a:lnTo>
                <a:lnTo>
                  <a:pt x="250" y="25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24" name="NM B">
            <a:extLst>
              <a:ext uri="{FF2B5EF4-FFF2-40B4-BE49-F238E27FC236}">
                <a16:creationId xmlns:a16="http://schemas.microsoft.com/office/drawing/2014/main" id="{C7E615AC-55A1-14B0-198C-EE14E9A11956}"/>
              </a:ext>
            </a:extLst>
          </p:cNvPr>
          <p:cNvSpPr>
            <a:spLocks/>
          </p:cNvSpPr>
          <p:nvPr/>
        </p:nvSpPr>
        <p:spPr bwMode="auto">
          <a:xfrm>
            <a:off x="3246449" y="4556717"/>
            <a:ext cx="196262" cy="197310"/>
          </a:xfrm>
          <a:custGeom>
            <a:avLst/>
            <a:gdLst>
              <a:gd name="T0" fmla="*/ 128 w 187"/>
              <a:gd name="T1" fmla="*/ 179 h 188"/>
              <a:gd name="T2" fmla="*/ 104 w 187"/>
              <a:gd name="T3" fmla="*/ 177 h 188"/>
              <a:gd name="T4" fmla="*/ 72 w 187"/>
              <a:gd name="T5" fmla="*/ 174 h 188"/>
              <a:gd name="T6" fmla="*/ 71 w 187"/>
              <a:gd name="T7" fmla="*/ 180 h 188"/>
              <a:gd name="T8" fmla="*/ 25 w 187"/>
              <a:gd name="T9" fmla="*/ 176 h 188"/>
              <a:gd name="T10" fmla="*/ 24 w 187"/>
              <a:gd name="T11" fmla="*/ 188 h 188"/>
              <a:gd name="T12" fmla="*/ 0 w 187"/>
              <a:gd name="T13" fmla="*/ 186 h 188"/>
              <a:gd name="T14" fmla="*/ 9 w 187"/>
              <a:gd name="T15" fmla="*/ 86 h 188"/>
              <a:gd name="T16" fmla="*/ 18 w 187"/>
              <a:gd name="T17" fmla="*/ 0 h 188"/>
              <a:gd name="T18" fmla="*/ 69 w 187"/>
              <a:gd name="T19" fmla="*/ 5 h 188"/>
              <a:gd name="T20" fmla="*/ 137 w 187"/>
              <a:gd name="T21" fmla="*/ 11 h 188"/>
              <a:gd name="T22" fmla="*/ 187 w 187"/>
              <a:gd name="T23" fmla="*/ 16 h 188"/>
              <a:gd name="T24" fmla="*/ 172 w 187"/>
              <a:gd name="T25" fmla="*/ 182 h 188"/>
              <a:gd name="T26" fmla="*/ 128 w 187"/>
              <a:gd name="T27" fmla="*/ 179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7" h="188">
                <a:moveTo>
                  <a:pt x="128" y="179"/>
                </a:moveTo>
                <a:lnTo>
                  <a:pt x="104" y="177"/>
                </a:lnTo>
                <a:lnTo>
                  <a:pt x="72" y="174"/>
                </a:lnTo>
                <a:lnTo>
                  <a:pt x="71" y="180"/>
                </a:lnTo>
                <a:lnTo>
                  <a:pt x="25" y="176"/>
                </a:lnTo>
                <a:lnTo>
                  <a:pt x="24" y="188"/>
                </a:lnTo>
                <a:lnTo>
                  <a:pt x="0" y="186"/>
                </a:lnTo>
                <a:lnTo>
                  <a:pt x="9" y="86"/>
                </a:lnTo>
                <a:lnTo>
                  <a:pt x="18" y="0"/>
                </a:lnTo>
                <a:lnTo>
                  <a:pt x="69" y="5"/>
                </a:lnTo>
                <a:lnTo>
                  <a:pt x="137" y="11"/>
                </a:lnTo>
                <a:lnTo>
                  <a:pt x="187" y="16"/>
                </a:lnTo>
                <a:lnTo>
                  <a:pt x="172" y="182"/>
                </a:lnTo>
                <a:lnTo>
                  <a:pt x="128" y="179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25" name="MO B">
            <a:extLst>
              <a:ext uri="{FF2B5EF4-FFF2-40B4-BE49-F238E27FC236}">
                <a16:creationId xmlns:a16="http://schemas.microsoft.com/office/drawing/2014/main" id="{A3706CF3-13A6-086E-A086-768D7AB04D05}"/>
              </a:ext>
            </a:extLst>
          </p:cNvPr>
          <p:cNvSpPr>
            <a:spLocks/>
          </p:cNvSpPr>
          <p:nvPr/>
        </p:nvSpPr>
        <p:spPr bwMode="auto">
          <a:xfrm>
            <a:off x="4054582" y="4145302"/>
            <a:ext cx="409314" cy="345294"/>
          </a:xfrm>
          <a:custGeom>
            <a:avLst/>
            <a:gdLst>
              <a:gd name="T0" fmla="*/ 220 w 390"/>
              <a:gd name="T1" fmla="*/ 0 h 329"/>
              <a:gd name="T2" fmla="*/ 236 w 390"/>
              <a:gd name="T3" fmla="*/ 16 h 329"/>
              <a:gd name="T4" fmla="*/ 237 w 390"/>
              <a:gd name="T5" fmla="*/ 40 h 329"/>
              <a:gd name="T6" fmla="*/ 242 w 390"/>
              <a:gd name="T7" fmla="*/ 54 h 329"/>
              <a:gd name="T8" fmla="*/ 257 w 390"/>
              <a:gd name="T9" fmla="*/ 71 h 329"/>
              <a:gd name="T10" fmla="*/ 278 w 390"/>
              <a:gd name="T11" fmla="*/ 90 h 329"/>
              <a:gd name="T12" fmla="*/ 286 w 390"/>
              <a:gd name="T13" fmla="*/ 108 h 329"/>
              <a:gd name="T14" fmla="*/ 294 w 390"/>
              <a:gd name="T15" fmla="*/ 121 h 329"/>
              <a:gd name="T16" fmla="*/ 305 w 390"/>
              <a:gd name="T17" fmla="*/ 114 h 329"/>
              <a:gd name="T18" fmla="*/ 319 w 390"/>
              <a:gd name="T19" fmla="*/ 121 h 329"/>
              <a:gd name="T20" fmla="*/ 316 w 390"/>
              <a:gd name="T21" fmla="*/ 131 h 329"/>
              <a:gd name="T22" fmla="*/ 317 w 390"/>
              <a:gd name="T23" fmla="*/ 141 h 329"/>
              <a:gd name="T24" fmla="*/ 311 w 390"/>
              <a:gd name="T25" fmla="*/ 155 h 329"/>
              <a:gd name="T26" fmla="*/ 318 w 390"/>
              <a:gd name="T27" fmla="*/ 179 h 329"/>
              <a:gd name="T28" fmla="*/ 334 w 390"/>
              <a:gd name="T29" fmla="*/ 186 h 329"/>
              <a:gd name="T30" fmla="*/ 346 w 390"/>
              <a:gd name="T31" fmla="*/ 191 h 329"/>
              <a:gd name="T32" fmla="*/ 361 w 390"/>
              <a:gd name="T33" fmla="*/ 203 h 329"/>
              <a:gd name="T34" fmla="*/ 365 w 390"/>
              <a:gd name="T35" fmla="*/ 212 h 329"/>
              <a:gd name="T36" fmla="*/ 366 w 390"/>
              <a:gd name="T37" fmla="*/ 221 h 329"/>
              <a:gd name="T38" fmla="*/ 363 w 390"/>
              <a:gd name="T39" fmla="*/ 230 h 329"/>
              <a:gd name="T40" fmla="*/ 371 w 390"/>
              <a:gd name="T41" fmla="*/ 241 h 329"/>
              <a:gd name="T42" fmla="*/ 377 w 390"/>
              <a:gd name="T43" fmla="*/ 251 h 329"/>
              <a:gd name="T44" fmla="*/ 384 w 390"/>
              <a:gd name="T45" fmla="*/ 248 h 329"/>
              <a:gd name="T46" fmla="*/ 390 w 390"/>
              <a:gd name="T47" fmla="*/ 259 h 329"/>
              <a:gd name="T48" fmla="*/ 389 w 390"/>
              <a:gd name="T49" fmla="*/ 267 h 329"/>
              <a:gd name="T50" fmla="*/ 387 w 390"/>
              <a:gd name="T51" fmla="*/ 274 h 329"/>
              <a:gd name="T52" fmla="*/ 385 w 390"/>
              <a:gd name="T53" fmla="*/ 280 h 329"/>
              <a:gd name="T54" fmla="*/ 376 w 390"/>
              <a:gd name="T55" fmla="*/ 284 h 329"/>
              <a:gd name="T56" fmla="*/ 372 w 390"/>
              <a:gd name="T57" fmla="*/ 287 h 329"/>
              <a:gd name="T58" fmla="*/ 370 w 390"/>
              <a:gd name="T59" fmla="*/ 291 h 329"/>
              <a:gd name="T60" fmla="*/ 368 w 390"/>
              <a:gd name="T61" fmla="*/ 299 h 329"/>
              <a:gd name="T62" fmla="*/ 369 w 390"/>
              <a:gd name="T63" fmla="*/ 306 h 329"/>
              <a:gd name="T64" fmla="*/ 364 w 390"/>
              <a:gd name="T65" fmla="*/ 310 h 329"/>
              <a:gd name="T66" fmla="*/ 365 w 390"/>
              <a:gd name="T67" fmla="*/ 318 h 329"/>
              <a:gd name="T68" fmla="*/ 361 w 390"/>
              <a:gd name="T69" fmla="*/ 326 h 329"/>
              <a:gd name="T70" fmla="*/ 325 w 390"/>
              <a:gd name="T71" fmla="*/ 322 h 329"/>
              <a:gd name="T72" fmla="*/ 336 w 390"/>
              <a:gd name="T73" fmla="*/ 309 h 329"/>
              <a:gd name="T74" fmla="*/ 335 w 390"/>
              <a:gd name="T75" fmla="*/ 300 h 329"/>
              <a:gd name="T76" fmla="*/ 331 w 390"/>
              <a:gd name="T77" fmla="*/ 292 h 329"/>
              <a:gd name="T78" fmla="*/ 242 w 390"/>
              <a:gd name="T79" fmla="*/ 297 h 329"/>
              <a:gd name="T80" fmla="*/ 129 w 390"/>
              <a:gd name="T81" fmla="*/ 302 h 329"/>
              <a:gd name="T82" fmla="*/ 66 w 390"/>
              <a:gd name="T83" fmla="*/ 219 h 329"/>
              <a:gd name="T84" fmla="*/ 64 w 390"/>
              <a:gd name="T85" fmla="*/ 113 h 329"/>
              <a:gd name="T86" fmla="*/ 54 w 390"/>
              <a:gd name="T87" fmla="*/ 108 h 329"/>
              <a:gd name="T88" fmla="*/ 48 w 390"/>
              <a:gd name="T89" fmla="*/ 98 h 329"/>
              <a:gd name="T90" fmla="*/ 40 w 390"/>
              <a:gd name="T91" fmla="*/ 88 h 329"/>
              <a:gd name="T92" fmla="*/ 42 w 390"/>
              <a:gd name="T93" fmla="*/ 77 h 329"/>
              <a:gd name="T94" fmla="*/ 48 w 390"/>
              <a:gd name="T95" fmla="*/ 66 h 329"/>
              <a:gd name="T96" fmla="*/ 47 w 390"/>
              <a:gd name="T97" fmla="*/ 60 h 329"/>
              <a:gd name="T98" fmla="*/ 37 w 390"/>
              <a:gd name="T99" fmla="*/ 60 h 329"/>
              <a:gd name="T100" fmla="*/ 29 w 390"/>
              <a:gd name="T101" fmla="*/ 57 h 329"/>
              <a:gd name="T102" fmla="*/ 21 w 390"/>
              <a:gd name="T103" fmla="*/ 50 h 329"/>
              <a:gd name="T104" fmla="*/ 18 w 390"/>
              <a:gd name="T105" fmla="*/ 43 h 329"/>
              <a:gd name="T106" fmla="*/ 15 w 390"/>
              <a:gd name="T107" fmla="*/ 34 h 329"/>
              <a:gd name="T108" fmla="*/ 9 w 390"/>
              <a:gd name="T109" fmla="*/ 27 h 329"/>
              <a:gd name="T110" fmla="*/ 6 w 390"/>
              <a:gd name="T111" fmla="*/ 16 h 329"/>
              <a:gd name="T112" fmla="*/ 0 w 390"/>
              <a:gd name="T113" fmla="*/ 8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90" h="329">
                <a:moveTo>
                  <a:pt x="189" y="1"/>
                </a:moveTo>
                <a:lnTo>
                  <a:pt x="220" y="0"/>
                </a:lnTo>
                <a:lnTo>
                  <a:pt x="229" y="9"/>
                </a:lnTo>
                <a:lnTo>
                  <a:pt x="236" y="16"/>
                </a:lnTo>
                <a:lnTo>
                  <a:pt x="235" y="36"/>
                </a:lnTo>
                <a:lnTo>
                  <a:pt x="237" y="40"/>
                </a:lnTo>
                <a:lnTo>
                  <a:pt x="241" y="52"/>
                </a:lnTo>
                <a:lnTo>
                  <a:pt x="242" y="54"/>
                </a:lnTo>
                <a:lnTo>
                  <a:pt x="247" y="63"/>
                </a:lnTo>
                <a:lnTo>
                  <a:pt x="257" y="71"/>
                </a:lnTo>
                <a:lnTo>
                  <a:pt x="267" y="82"/>
                </a:lnTo>
                <a:lnTo>
                  <a:pt x="278" y="90"/>
                </a:lnTo>
                <a:lnTo>
                  <a:pt x="284" y="99"/>
                </a:lnTo>
                <a:lnTo>
                  <a:pt x="286" y="108"/>
                </a:lnTo>
                <a:lnTo>
                  <a:pt x="288" y="117"/>
                </a:lnTo>
                <a:lnTo>
                  <a:pt x="294" y="121"/>
                </a:lnTo>
                <a:lnTo>
                  <a:pt x="298" y="118"/>
                </a:lnTo>
                <a:lnTo>
                  <a:pt x="305" y="114"/>
                </a:lnTo>
                <a:lnTo>
                  <a:pt x="312" y="117"/>
                </a:lnTo>
                <a:lnTo>
                  <a:pt x="319" y="121"/>
                </a:lnTo>
                <a:lnTo>
                  <a:pt x="319" y="126"/>
                </a:lnTo>
                <a:lnTo>
                  <a:pt x="316" y="131"/>
                </a:lnTo>
                <a:lnTo>
                  <a:pt x="319" y="137"/>
                </a:lnTo>
                <a:lnTo>
                  <a:pt x="317" y="141"/>
                </a:lnTo>
                <a:lnTo>
                  <a:pt x="313" y="148"/>
                </a:lnTo>
                <a:lnTo>
                  <a:pt x="311" y="155"/>
                </a:lnTo>
                <a:lnTo>
                  <a:pt x="309" y="167"/>
                </a:lnTo>
                <a:lnTo>
                  <a:pt x="318" y="179"/>
                </a:lnTo>
                <a:lnTo>
                  <a:pt x="326" y="181"/>
                </a:lnTo>
                <a:lnTo>
                  <a:pt x="334" y="186"/>
                </a:lnTo>
                <a:lnTo>
                  <a:pt x="338" y="191"/>
                </a:lnTo>
                <a:lnTo>
                  <a:pt x="346" y="191"/>
                </a:lnTo>
                <a:lnTo>
                  <a:pt x="356" y="200"/>
                </a:lnTo>
                <a:lnTo>
                  <a:pt x="361" y="203"/>
                </a:lnTo>
                <a:lnTo>
                  <a:pt x="362" y="204"/>
                </a:lnTo>
                <a:lnTo>
                  <a:pt x="365" y="212"/>
                </a:lnTo>
                <a:lnTo>
                  <a:pt x="362" y="217"/>
                </a:lnTo>
                <a:lnTo>
                  <a:pt x="366" y="221"/>
                </a:lnTo>
                <a:lnTo>
                  <a:pt x="368" y="226"/>
                </a:lnTo>
                <a:lnTo>
                  <a:pt x="363" y="230"/>
                </a:lnTo>
                <a:lnTo>
                  <a:pt x="366" y="236"/>
                </a:lnTo>
                <a:lnTo>
                  <a:pt x="371" y="241"/>
                </a:lnTo>
                <a:lnTo>
                  <a:pt x="374" y="248"/>
                </a:lnTo>
                <a:lnTo>
                  <a:pt x="377" y="251"/>
                </a:lnTo>
                <a:lnTo>
                  <a:pt x="381" y="246"/>
                </a:lnTo>
                <a:lnTo>
                  <a:pt x="384" y="248"/>
                </a:lnTo>
                <a:lnTo>
                  <a:pt x="390" y="253"/>
                </a:lnTo>
                <a:lnTo>
                  <a:pt x="390" y="259"/>
                </a:lnTo>
                <a:lnTo>
                  <a:pt x="387" y="262"/>
                </a:lnTo>
                <a:lnTo>
                  <a:pt x="389" y="267"/>
                </a:lnTo>
                <a:lnTo>
                  <a:pt x="386" y="270"/>
                </a:lnTo>
                <a:lnTo>
                  <a:pt x="387" y="274"/>
                </a:lnTo>
                <a:lnTo>
                  <a:pt x="387" y="279"/>
                </a:lnTo>
                <a:lnTo>
                  <a:pt x="385" y="280"/>
                </a:lnTo>
                <a:lnTo>
                  <a:pt x="377" y="281"/>
                </a:lnTo>
                <a:lnTo>
                  <a:pt x="376" y="284"/>
                </a:lnTo>
                <a:lnTo>
                  <a:pt x="376" y="289"/>
                </a:lnTo>
                <a:lnTo>
                  <a:pt x="372" y="287"/>
                </a:lnTo>
                <a:lnTo>
                  <a:pt x="368" y="286"/>
                </a:lnTo>
                <a:lnTo>
                  <a:pt x="370" y="291"/>
                </a:lnTo>
                <a:lnTo>
                  <a:pt x="369" y="296"/>
                </a:lnTo>
                <a:lnTo>
                  <a:pt x="368" y="299"/>
                </a:lnTo>
                <a:lnTo>
                  <a:pt x="367" y="302"/>
                </a:lnTo>
                <a:lnTo>
                  <a:pt x="369" y="306"/>
                </a:lnTo>
                <a:lnTo>
                  <a:pt x="365" y="308"/>
                </a:lnTo>
                <a:lnTo>
                  <a:pt x="364" y="310"/>
                </a:lnTo>
                <a:lnTo>
                  <a:pt x="366" y="313"/>
                </a:lnTo>
                <a:lnTo>
                  <a:pt x="365" y="318"/>
                </a:lnTo>
                <a:lnTo>
                  <a:pt x="362" y="321"/>
                </a:lnTo>
                <a:lnTo>
                  <a:pt x="361" y="326"/>
                </a:lnTo>
                <a:lnTo>
                  <a:pt x="321" y="329"/>
                </a:lnTo>
                <a:lnTo>
                  <a:pt x="325" y="322"/>
                </a:lnTo>
                <a:lnTo>
                  <a:pt x="329" y="318"/>
                </a:lnTo>
                <a:lnTo>
                  <a:pt x="336" y="309"/>
                </a:lnTo>
                <a:lnTo>
                  <a:pt x="336" y="303"/>
                </a:lnTo>
                <a:lnTo>
                  <a:pt x="335" y="300"/>
                </a:lnTo>
                <a:lnTo>
                  <a:pt x="333" y="296"/>
                </a:lnTo>
                <a:lnTo>
                  <a:pt x="331" y="292"/>
                </a:lnTo>
                <a:lnTo>
                  <a:pt x="281" y="295"/>
                </a:lnTo>
                <a:lnTo>
                  <a:pt x="242" y="297"/>
                </a:lnTo>
                <a:lnTo>
                  <a:pt x="190" y="299"/>
                </a:lnTo>
                <a:lnTo>
                  <a:pt x="129" y="302"/>
                </a:lnTo>
                <a:lnTo>
                  <a:pt x="68" y="304"/>
                </a:lnTo>
                <a:lnTo>
                  <a:pt x="66" y="219"/>
                </a:lnTo>
                <a:lnTo>
                  <a:pt x="64" y="135"/>
                </a:lnTo>
                <a:lnTo>
                  <a:pt x="64" y="113"/>
                </a:lnTo>
                <a:lnTo>
                  <a:pt x="58" y="112"/>
                </a:lnTo>
                <a:lnTo>
                  <a:pt x="54" y="108"/>
                </a:lnTo>
                <a:lnTo>
                  <a:pt x="48" y="103"/>
                </a:lnTo>
                <a:lnTo>
                  <a:pt x="48" y="98"/>
                </a:lnTo>
                <a:lnTo>
                  <a:pt x="43" y="93"/>
                </a:lnTo>
                <a:lnTo>
                  <a:pt x="40" y="88"/>
                </a:lnTo>
                <a:lnTo>
                  <a:pt x="40" y="81"/>
                </a:lnTo>
                <a:lnTo>
                  <a:pt x="42" y="77"/>
                </a:lnTo>
                <a:lnTo>
                  <a:pt x="46" y="71"/>
                </a:lnTo>
                <a:lnTo>
                  <a:pt x="48" y="66"/>
                </a:lnTo>
                <a:lnTo>
                  <a:pt x="47" y="62"/>
                </a:lnTo>
                <a:lnTo>
                  <a:pt x="47" y="60"/>
                </a:lnTo>
                <a:lnTo>
                  <a:pt x="43" y="59"/>
                </a:lnTo>
                <a:lnTo>
                  <a:pt x="37" y="60"/>
                </a:lnTo>
                <a:lnTo>
                  <a:pt x="32" y="59"/>
                </a:lnTo>
                <a:lnTo>
                  <a:pt x="29" y="57"/>
                </a:lnTo>
                <a:lnTo>
                  <a:pt x="27" y="53"/>
                </a:lnTo>
                <a:lnTo>
                  <a:pt x="21" y="50"/>
                </a:lnTo>
                <a:lnTo>
                  <a:pt x="21" y="48"/>
                </a:lnTo>
                <a:lnTo>
                  <a:pt x="18" y="43"/>
                </a:lnTo>
                <a:lnTo>
                  <a:pt x="16" y="38"/>
                </a:lnTo>
                <a:lnTo>
                  <a:pt x="15" y="34"/>
                </a:lnTo>
                <a:lnTo>
                  <a:pt x="11" y="30"/>
                </a:lnTo>
                <a:lnTo>
                  <a:pt x="9" y="27"/>
                </a:lnTo>
                <a:lnTo>
                  <a:pt x="5" y="24"/>
                </a:lnTo>
                <a:lnTo>
                  <a:pt x="6" y="16"/>
                </a:lnTo>
                <a:lnTo>
                  <a:pt x="2" y="14"/>
                </a:lnTo>
                <a:lnTo>
                  <a:pt x="0" y="8"/>
                </a:lnTo>
                <a:lnTo>
                  <a:pt x="189" y="1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26" name="AR B">
            <a:extLst>
              <a:ext uri="{FF2B5EF4-FFF2-40B4-BE49-F238E27FC236}">
                <a16:creationId xmlns:a16="http://schemas.microsoft.com/office/drawing/2014/main" id="{C2940A53-1670-410E-9EB5-EBC3E08FB33D}"/>
              </a:ext>
            </a:extLst>
          </p:cNvPr>
          <p:cNvSpPr>
            <a:spLocks/>
          </p:cNvSpPr>
          <p:nvPr/>
        </p:nvSpPr>
        <p:spPr bwMode="auto">
          <a:xfrm>
            <a:off x="4165833" y="4515784"/>
            <a:ext cx="246639" cy="226697"/>
          </a:xfrm>
          <a:custGeom>
            <a:avLst/>
            <a:gdLst>
              <a:gd name="T0" fmla="*/ 211 w 235"/>
              <a:gd name="T1" fmla="*/ 0 h 216"/>
              <a:gd name="T2" fmla="*/ 214 w 235"/>
              <a:gd name="T3" fmla="*/ 6 h 216"/>
              <a:gd name="T4" fmla="*/ 215 w 235"/>
              <a:gd name="T5" fmla="*/ 14 h 216"/>
              <a:gd name="T6" fmla="*/ 206 w 235"/>
              <a:gd name="T7" fmla="*/ 25 h 216"/>
              <a:gd name="T8" fmla="*/ 234 w 235"/>
              <a:gd name="T9" fmla="*/ 28 h 216"/>
              <a:gd name="T10" fmla="*/ 234 w 235"/>
              <a:gd name="T11" fmla="*/ 34 h 216"/>
              <a:gd name="T12" fmla="*/ 234 w 235"/>
              <a:gd name="T13" fmla="*/ 39 h 216"/>
              <a:gd name="T14" fmla="*/ 226 w 235"/>
              <a:gd name="T15" fmla="*/ 43 h 216"/>
              <a:gd name="T16" fmla="*/ 223 w 235"/>
              <a:gd name="T17" fmla="*/ 47 h 216"/>
              <a:gd name="T18" fmla="*/ 224 w 235"/>
              <a:gd name="T19" fmla="*/ 56 h 216"/>
              <a:gd name="T20" fmla="*/ 218 w 235"/>
              <a:gd name="T21" fmla="*/ 63 h 216"/>
              <a:gd name="T22" fmla="*/ 215 w 235"/>
              <a:gd name="T23" fmla="*/ 69 h 216"/>
              <a:gd name="T24" fmla="*/ 219 w 235"/>
              <a:gd name="T25" fmla="*/ 76 h 216"/>
              <a:gd name="T26" fmla="*/ 214 w 235"/>
              <a:gd name="T27" fmla="*/ 85 h 216"/>
              <a:gd name="T28" fmla="*/ 213 w 235"/>
              <a:gd name="T29" fmla="*/ 91 h 216"/>
              <a:gd name="T30" fmla="*/ 208 w 235"/>
              <a:gd name="T31" fmla="*/ 98 h 216"/>
              <a:gd name="T32" fmla="*/ 200 w 235"/>
              <a:gd name="T33" fmla="*/ 103 h 216"/>
              <a:gd name="T34" fmla="*/ 199 w 235"/>
              <a:gd name="T35" fmla="*/ 120 h 216"/>
              <a:gd name="T36" fmla="*/ 196 w 235"/>
              <a:gd name="T37" fmla="*/ 128 h 216"/>
              <a:gd name="T38" fmla="*/ 191 w 235"/>
              <a:gd name="T39" fmla="*/ 132 h 216"/>
              <a:gd name="T40" fmla="*/ 183 w 235"/>
              <a:gd name="T41" fmla="*/ 137 h 216"/>
              <a:gd name="T42" fmla="*/ 181 w 235"/>
              <a:gd name="T43" fmla="*/ 149 h 216"/>
              <a:gd name="T44" fmla="*/ 176 w 235"/>
              <a:gd name="T45" fmla="*/ 152 h 216"/>
              <a:gd name="T46" fmla="*/ 178 w 235"/>
              <a:gd name="T47" fmla="*/ 159 h 216"/>
              <a:gd name="T48" fmla="*/ 176 w 235"/>
              <a:gd name="T49" fmla="*/ 165 h 216"/>
              <a:gd name="T50" fmla="*/ 172 w 235"/>
              <a:gd name="T51" fmla="*/ 169 h 216"/>
              <a:gd name="T52" fmla="*/ 171 w 235"/>
              <a:gd name="T53" fmla="*/ 177 h 216"/>
              <a:gd name="T54" fmla="*/ 176 w 235"/>
              <a:gd name="T55" fmla="*/ 186 h 216"/>
              <a:gd name="T56" fmla="*/ 173 w 235"/>
              <a:gd name="T57" fmla="*/ 192 h 216"/>
              <a:gd name="T58" fmla="*/ 177 w 235"/>
              <a:gd name="T59" fmla="*/ 200 h 216"/>
              <a:gd name="T60" fmla="*/ 173 w 235"/>
              <a:gd name="T61" fmla="*/ 205 h 216"/>
              <a:gd name="T62" fmla="*/ 173 w 235"/>
              <a:gd name="T63" fmla="*/ 211 h 216"/>
              <a:gd name="T64" fmla="*/ 31 w 235"/>
              <a:gd name="T65" fmla="*/ 216 h 216"/>
              <a:gd name="T66" fmla="*/ 19 w 235"/>
              <a:gd name="T67" fmla="*/ 180 h 216"/>
              <a:gd name="T68" fmla="*/ 10 w 235"/>
              <a:gd name="T69" fmla="*/ 89 h 216"/>
              <a:gd name="T70" fmla="*/ 0 w 235"/>
              <a:gd name="T71" fmla="*/ 8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5" h="216">
                <a:moveTo>
                  <a:pt x="128" y="5"/>
                </a:moveTo>
                <a:lnTo>
                  <a:pt x="211" y="0"/>
                </a:lnTo>
                <a:lnTo>
                  <a:pt x="213" y="3"/>
                </a:lnTo>
                <a:lnTo>
                  <a:pt x="214" y="6"/>
                </a:lnTo>
                <a:lnTo>
                  <a:pt x="215" y="9"/>
                </a:lnTo>
                <a:lnTo>
                  <a:pt x="215" y="14"/>
                </a:lnTo>
                <a:lnTo>
                  <a:pt x="209" y="21"/>
                </a:lnTo>
                <a:lnTo>
                  <a:pt x="206" y="25"/>
                </a:lnTo>
                <a:lnTo>
                  <a:pt x="203" y="30"/>
                </a:lnTo>
                <a:lnTo>
                  <a:pt x="234" y="28"/>
                </a:lnTo>
                <a:lnTo>
                  <a:pt x="235" y="31"/>
                </a:lnTo>
                <a:lnTo>
                  <a:pt x="234" y="34"/>
                </a:lnTo>
                <a:lnTo>
                  <a:pt x="233" y="36"/>
                </a:lnTo>
                <a:lnTo>
                  <a:pt x="234" y="39"/>
                </a:lnTo>
                <a:lnTo>
                  <a:pt x="231" y="42"/>
                </a:lnTo>
                <a:lnTo>
                  <a:pt x="226" y="43"/>
                </a:lnTo>
                <a:lnTo>
                  <a:pt x="224" y="44"/>
                </a:lnTo>
                <a:lnTo>
                  <a:pt x="223" y="47"/>
                </a:lnTo>
                <a:lnTo>
                  <a:pt x="229" y="51"/>
                </a:lnTo>
                <a:lnTo>
                  <a:pt x="224" y="56"/>
                </a:lnTo>
                <a:lnTo>
                  <a:pt x="220" y="60"/>
                </a:lnTo>
                <a:lnTo>
                  <a:pt x="218" y="63"/>
                </a:lnTo>
                <a:lnTo>
                  <a:pt x="219" y="66"/>
                </a:lnTo>
                <a:lnTo>
                  <a:pt x="215" y="69"/>
                </a:lnTo>
                <a:lnTo>
                  <a:pt x="217" y="72"/>
                </a:lnTo>
                <a:lnTo>
                  <a:pt x="219" y="76"/>
                </a:lnTo>
                <a:lnTo>
                  <a:pt x="219" y="81"/>
                </a:lnTo>
                <a:lnTo>
                  <a:pt x="214" y="85"/>
                </a:lnTo>
                <a:lnTo>
                  <a:pt x="209" y="88"/>
                </a:lnTo>
                <a:lnTo>
                  <a:pt x="213" y="91"/>
                </a:lnTo>
                <a:lnTo>
                  <a:pt x="212" y="96"/>
                </a:lnTo>
                <a:lnTo>
                  <a:pt x="208" y="98"/>
                </a:lnTo>
                <a:lnTo>
                  <a:pt x="204" y="100"/>
                </a:lnTo>
                <a:lnTo>
                  <a:pt x="200" y="103"/>
                </a:lnTo>
                <a:lnTo>
                  <a:pt x="199" y="112"/>
                </a:lnTo>
                <a:lnTo>
                  <a:pt x="199" y="120"/>
                </a:lnTo>
                <a:lnTo>
                  <a:pt x="199" y="126"/>
                </a:lnTo>
                <a:lnTo>
                  <a:pt x="196" y="128"/>
                </a:lnTo>
                <a:lnTo>
                  <a:pt x="192" y="129"/>
                </a:lnTo>
                <a:lnTo>
                  <a:pt x="191" y="132"/>
                </a:lnTo>
                <a:lnTo>
                  <a:pt x="186" y="135"/>
                </a:lnTo>
                <a:lnTo>
                  <a:pt x="183" y="137"/>
                </a:lnTo>
                <a:lnTo>
                  <a:pt x="183" y="147"/>
                </a:lnTo>
                <a:lnTo>
                  <a:pt x="181" y="149"/>
                </a:lnTo>
                <a:lnTo>
                  <a:pt x="178" y="149"/>
                </a:lnTo>
                <a:lnTo>
                  <a:pt x="176" y="152"/>
                </a:lnTo>
                <a:lnTo>
                  <a:pt x="178" y="155"/>
                </a:lnTo>
                <a:lnTo>
                  <a:pt x="178" y="159"/>
                </a:lnTo>
                <a:lnTo>
                  <a:pt x="178" y="163"/>
                </a:lnTo>
                <a:lnTo>
                  <a:pt x="176" y="165"/>
                </a:lnTo>
                <a:lnTo>
                  <a:pt x="175" y="169"/>
                </a:lnTo>
                <a:lnTo>
                  <a:pt x="172" y="169"/>
                </a:lnTo>
                <a:lnTo>
                  <a:pt x="172" y="171"/>
                </a:lnTo>
                <a:lnTo>
                  <a:pt x="171" y="177"/>
                </a:lnTo>
                <a:lnTo>
                  <a:pt x="171" y="181"/>
                </a:lnTo>
                <a:lnTo>
                  <a:pt x="176" y="186"/>
                </a:lnTo>
                <a:lnTo>
                  <a:pt x="174" y="189"/>
                </a:lnTo>
                <a:lnTo>
                  <a:pt x="173" y="192"/>
                </a:lnTo>
                <a:lnTo>
                  <a:pt x="176" y="194"/>
                </a:lnTo>
                <a:lnTo>
                  <a:pt x="177" y="200"/>
                </a:lnTo>
                <a:lnTo>
                  <a:pt x="174" y="202"/>
                </a:lnTo>
                <a:lnTo>
                  <a:pt x="173" y="205"/>
                </a:lnTo>
                <a:lnTo>
                  <a:pt x="176" y="208"/>
                </a:lnTo>
                <a:lnTo>
                  <a:pt x="173" y="211"/>
                </a:lnTo>
                <a:lnTo>
                  <a:pt x="164" y="211"/>
                </a:lnTo>
                <a:lnTo>
                  <a:pt x="31" y="216"/>
                </a:lnTo>
                <a:lnTo>
                  <a:pt x="30" y="184"/>
                </a:lnTo>
                <a:lnTo>
                  <a:pt x="19" y="180"/>
                </a:lnTo>
                <a:lnTo>
                  <a:pt x="12" y="179"/>
                </a:lnTo>
                <a:lnTo>
                  <a:pt x="10" y="89"/>
                </a:lnTo>
                <a:lnTo>
                  <a:pt x="11" y="71"/>
                </a:lnTo>
                <a:lnTo>
                  <a:pt x="0" y="8"/>
                </a:lnTo>
                <a:lnTo>
                  <a:pt x="128" y="5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27" name="MN B">
            <a:extLst>
              <a:ext uri="{FF2B5EF4-FFF2-40B4-BE49-F238E27FC236}">
                <a16:creationId xmlns:a16="http://schemas.microsoft.com/office/drawing/2014/main" id="{A243E782-FE54-9E47-6DC6-AB54313BA16F}"/>
              </a:ext>
            </a:extLst>
          </p:cNvPr>
          <p:cNvSpPr>
            <a:spLocks/>
          </p:cNvSpPr>
          <p:nvPr/>
        </p:nvSpPr>
        <p:spPr bwMode="auto">
          <a:xfrm>
            <a:off x="3850975" y="2880626"/>
            <a:ext cx="349492" cy="407215"/>
          </a:xfrm>
          <a:custGeom>
            <a:avLst/>
            <a:gdLst>
              <a:gd name="T0" fmla="*/ 23 w 333"/>
              <a:gd name="T1" fmla="*/ 387 h 388"/>
              <a:gd name="T2" fmla="*/ 21 w 333"/>
              <a:gd name="T3" fmla="*/ 262 h 388"/>
              <a:gd name="T4" fmla="*/ 10 w 333"/>
              <a:gd name="T5" fmla="*/ 251 h 388"/>
              <a:gd name="T6" fmla="*/ 16 w 333"/>
              <a:gd name="T7" fmla="*/ 238 h 388"/>
              <a:gd name="T8" fmla="*/ 21 w 333"/>
              <a:gd name="T9" fmla="*/ 223 h 388"/>
              <a:gd name="T10" fmla="*/ 18 w 333"/>
              <a:gd name="T11" fmla="*/ 197 h 388"/>
              <a:gd name="T12" fmla="*/ 13 w 333"/>
              <a:gd name="T13" fmla="*/ 180 h 388"/>
              <a:gd name="T14" fmla="*/ 14 w 333"/>
              <a:gd name="T15" fmla="*/ 158 h 388"/>
              <a:gd name="T16" fmla="*/ 13 w 333"/>
              <a:gd name="T17" fmla="*/ 122 h 388"/>
              <a:gd name="T18" fmla="*/ 4 w 333"/>
              <a:gd name="T19" fmla="*/ 88 h 388"/>
              <a:gd name="T20" fmla="*/ 2 w 333"/>
              <a:gd name="T21" fmla="*/ 59 h 388"/>
              <a:gd name="T22" fmla="*/ 4 w 333"/>
              <a:gd name="T23" fmla="*/ 39 h 388"/>
              <a:gd name="T24" fmla="*/ 92 w 333"/>
              <a:gd name="T25" fmla="*/ 0 h 388"/>
              <a:gd name="T26" fmla="*/ 105 w 333"/>
              <a:gd name="T27" fmla="*/ 9 h 388"/>
              <a:gd name="T28" fmla="*/ 109 w 333"/>
              <a:gd name="T29" fmla="*/ 33 h 388"/>
              <a:gd name="T30" fmla="*/ 118 w 333"/>
              <a:gd name="T31" fmla="*/ 42 h 388"/>
              <a:gd name="T32" fmla="*/ 138 w 333"/>
              <a:gd name="T33" fmla="*/ 47 h 388"/>
              <a:gd name="T34" fmla="*/ 152 w 333"/>
              <a:gd name="T35" fmla="*/ 54 h 388"/>
              <a:gd name="T36" fmla="*/ 168 w 333"/>
              <a:gd name="T37" fmla="*/ 49 h 388"/>
              <a:gd name="T38" fmla="*/ 185 w 333"/>
              <a:gd name="T39" fmla="*/ 47 h 388"/>
              <a:gd name="T40" fmla="*/ 194 w 333"/>
              <a:gd name="T41" fmla="*/ 53 h 388"/>
              <a:gd name="T42" fmla="*/ 199 w 333"/>
              <a:gd name="T43" fmla="*/ 59 h 388"/>
              <a:gd name="T44" fmla="*/ 206 w 333"/>
              <a:gd name="T45" fmla="*/ 66 h 388"/>
              <a:gd name="T46" fmla="*/ 213 w 333"/>
              <a:gd name="T47" fmla="*/ 73 h 388"/>
              <a:gd name="T48" fmla="*/ 222 w 333"/>
              <a:gd name="T49" fmla="*/ 64 h 388"/>
              <a:gd name="T50" fmla="*/ 234 w 333"/>
              <a:gd name="T51" fmla="*/ 72 h 388"/>
              <a:gd name="T52" fmla="*/ 252 w 333"/>
              <a:gd name="T53" fmla="*/ 82 h 388"/>
              <a:gd name="T54" fmla="*/ 275 w 333"/>
              <a:gd name="T55" fmla="*/ 70 h 388"/>
              <a:gd name="T56" fmla="*/ 281 w 333"/>
              <a:gd name="T57" fmla="*/ 78 h 388"/>
              <a:gd name="T58" fmla="*/ 300 w 333"/>
              <a:gd name="T59" fmla="*/ 79 h 388"/>
              <a:gd name="T60" fmla="*/ 313 w 333"/>
              <a:gd name="T61" fmla="*/ 80 h 388"/>
              <a:gd name="T62" fmla="*/ 333 w 333"/>
              <a:gd name="T63" fmla="*/ 83 h 388"/>
              <a:gd name="T64" fmla="*/ 304 w 333"/>
              <a:gd name="T65" fmla="*/ 101 h 388"/>
              <a:gd name="T66" fmla="*/ 275 w 333"/>
              <a:gd name="T67" fmla="*/ 119 h 388"/>
              <a:gd name="T68" fmla="*/ 257 w 333"/>
              <a:gd name="T69" fmla="*/ 141 h 388"/>
              <a:gd name="T70" fmla="*/ 226 w 333"/>
              <a:gd name="T71" fmla="*/ 169 h 388"/>
              <a:gd name="T72" fmla="*/ 224 w 333"/>
              <a:gd name="T73" fmla="*/ 174 h 388"/>
              <a:gd name="T74" fmla="*/ 212 w 333"/>
              <a:gd name="T75" fmla="*/ 223 h 388"/>
              <a:gd name="T76" fmla="*/ 196 w 333"/>
              <a:gd name="T77" fmla="*/ 237 h 388"/>
              <a:gd name="T78" fmla="*/ 195 w 333"/>
              <a:gd name="T79" fmla="*/ 249 h 388"/>
              <a:gd name="T80" fmla="*/ 204 w 333"/>
              <a:gd name="T81" fmla="*/ 261 h 388"/>
              <a:gd name="T82" fmla="*/ 199 w 333"/>
              <a:gd name="T83" fmla="*/ 275 h 388"/>
              <a:gd name="T84" fmla="*/ 200 w 333"/>
              <a:gd name="T85" fmla="*/ 287 h 388"/>
              <a:gd name="T86" fmla="*/ 211 w 333"/>
              <a:gd name="T87" fmla="*/ 317 h 388"/>
              <a:gd name="T88" fmla="*/ 224 w 333"/>
              <a:gd name="T89" fmla="*/ 323 h 388"/>
              <a:gd name="T90" fmla="*/ 242 w 333"/>
              <a:gd name="T91" fmla="*/ 332 h 388"/>
              <a:gd name="T92" fmla="*/ 251 w 333"/>
              <a:gd name="T93" fmla="*/ 345 h 388"/>
              <a:gd name="T94" fmla="*/ 264 w 333"/>
              <a:gd name="T95" fmla="*/ 353 h 388"/>
              <a:gd name="T96" fmla="*/ 275 w 333"/>
              <a:gd name="T97" fmla="*/ 376 h 388"/>
              <a:gd name="T98" fmla="*/ 173 w 333"/>
              <a:gd name="T99" fmla="*/ 388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33" h="388">
                <a:moveTo>
                  <a:pt x="141" y="388"/>
                </a:moveTo>
                <a:lnTo>
                  <a:pt x="98" y="388"/>
                </a:lnTo>
                <a:lnTo>
                  <a:pt x="23" y="387"/>
                </a:lnTo>
                <a:lnTo>
                  <a:pt x="25" y="307"/>
                </a:lnTo>
                <a:lnTo>
                  <a:pt x="26" y="267"/>
                </a:lnTo>
                <a:lnTo>
                  <a:pt x="21" y="262"/>
                </a:lnTo>
                <a:lnTo>
                  <a:pt x="18" y="260"/>
                </a:lnTo>
                <a:lnTo>
                  <a:pt x="13" y="256"/>
                </a:lnTo>
                <a:lnTo>
                  <a:pt x="10" y="251"/>
                </a:lnTo>
                <a:lnTo>
                  <a:pt x="9" y="247"/>
                </a:lnTo>
                <a:lnTo>
                  <a:pt x="11" y="243"/>
                </a:lnTo>
                <a:lnTo>
                  <a:pt x="16" y="238"/>
                </a:lnTo>
                <a:lnTo>
                  <a:pt x="21" y="235"/>
                </a:lnTo>
                <a:lnTo>
                  <a:pt x="21" y="227"/>
                </a:lnTo>
                <a:lnTo>
                  <a:pt x="21" y="223"/>
                </a:lnTo>
                <a:lnTo>
                  <a:pt x="22" y="218"/>
                </a:lnTo>
                <a:lnTo>
                  <a:pt x="21" y="210"/>
                </a:lnTo>
                <a:lnTo>
                  <a:pt x="18" y="197"/>
                </a:lnTo>
                <a:lnTo>
                  <a:pt x="15" y="192"/>
                </a:lnTo>
                <a:lnTo>
                  <a:pt x="16" y="186"/>
                </a:lnTo>
                <a:lnTo>
                  <a:pt x="13" y="180"/>
                </a:lnTo>
                <a:lnTo>
                  <a:pt x="13" y="168"/>
                </a:lnTo>
                <a:lnTo>
                  <a:pt x="16" y="162"/>
                </a:lnTo>
                <a:lnTo>
                  <a:pt x="14" y="158"/>
                </a:lnTo>
                <a:lnTo>
                  <a:pt x="13" y="153"/>
                </a:lnTo>
                <a:lnTo>
                  <a:pt x="12" y="138"/>
                </a:lnTo>
                <a:lnTo>
                  <a:pt x="13" y="122"/>
                </a:lnTo>
                <a:lnTo>
                  <a:pt x="11" y="113"/>
                </a:lnTo>
                <a:lnTo>
                  <a:pt x="9" y="106"/>
                </a:lnTo>
                <a:lnTo>
                  <a:pt x="4" y="88"/>
                </a:lnTo>
                <a:lnTo>
                  <a:pt x="1" y="77"/>
                </a:lnTo>
                <a:lnTo>
                  <a:pt x="2" y="71"/>
                </a:lnTo>
                <a:lnTo>
                  <a:pt x="2" y="59"/>
                </a:lnTo>
                <a:lnTo>
                  <a:pt x="3" y="50"/>
                </a:lnTo>
                <a:lnTo>
                  <a:pt x="6" y="44"/>
                </a:lnTo>
                <a:lnTo>
                  <a:pt x="4" y="39"/>
                </a:lnTo>
                <a:lnTo>
                  <a:pt x="0" y="22"/>
                </a:lnTo>
                <a:lnTo>
                  <a:pt x="90" y="24"/>
                </a:lnTo>
                <a:lnTo>
                  <a:pt x="92" y="0"/>
                </a:lnTo>
                <a:lnTo>
                  <a:pt x="97" y="0"/>
                </a:lnTo>
                <a:lnTo>
                  <a:pt x="102" y="0"/>
                </a:lnTo>
                <a:lnTo>
                  <a:pt x="105" y="9"/>
                </a:lnTo>
                <a:lnTo>
                  <a:pt x="107" y="16"/>
                </a:lnTo>
                <a:lnTo>
                  <a:pt x="108" y="27"/>
                </a:lnTo>
                <a:lnTo>
                  <a:pt x="109" y="33"/>
                </a:lnTo>
                <a:lnTo>
                  <a:pt x="111" y="38"/>
                </a:lnTo>
                <a:lnTo>
                  <a:pt x="114" y="41"/>
                </a:lnTo>
                <a:lnTo>
                  <a:pt x="118" y="42"/>
                </a:lnTo>
                <a:lnTo>
                  <a:pt x="124" y="43"/>
                </a:lnTo>
                <a:lnTo>
                  <a:pt x="129" y="45"/>
                </a:lnTo>
                <a:lnTo>
                  <a:pt x="138" y="47"/>
                </a:lnTo>
                <a:lnTo>
                  <a:pt x="144" y="48"/>
                </a:lnTo>
                <a:lnTo>
                  <a:pt x="147" y="53"/>
                </a:lnTo>
                <a:lnTo>
                  <a:pt x="152" y="54"/>
                </a:lnTo>
                <a:lnTo>
                  <a:pt x="153" y="55"/>
                </a:lnTo>
                <a:lnTo>
                  <a:pt x="161" y="53"/>
                </a:lnTo>
                <a:lnTo>
                  <a:pt x="168" y="49"/>
                </a:lnTo>
                <a:lnTo>
                  <a:pt x="171" y="47"/>
                </a:lnTo>
                <a:lnTo>
                  <a:pt x="177" y="47"/>
                </a:lnTo>
                <a:lnTo>
                  <a:pt x="185" y="47"/>
                </a:lnTo>
                <a:lnTo>
                  <a:pt x="191" y="50"/>
                </a:lnTo>
                <a:lnTo>
                  <a:pt x="192" y="51"/>
                </a:lnTo>
                <a:lnTo>
                  <a:pt x="194" y="53"/>
                </a:lnTo>
                <a:lnTo>
                  <a:pt x="197" y="53"/>
                </a:lnTo>
                <a:lnTo>
                  <a:pt x="197" y="56"/>
                </a:lnTo>
                <a:lnTo>
                  <a:pt x="199" y="59"/>
                </a:lnTo>
                <a:lnTo>
                  <a:pt x="201" y="59"/>
                </a:lnTo>
                <a:lnTo>
                  <a:pt x="205" y="61"/>
                </a:lnTo>
                <a:lnTo>
                  <a:pt x="206" y="66"/>
                </a:lnTo>
                <a:lnTo>
                  <a:pt x="207" y="69"/>
                </a:lnTo>
                <a:lnTo>
                  <a:pt x="211" y="73"/>
                </a:lnTo>
                <a:lnTo>
                  <a:pt x="213" y="73"/>
                </a:lnTo>
                <a:lnTo>
                  <a:pt x="213" y="67"/>
                </a:lnTo>
                <a:lnTo>
                  <a:pt x="216" y="64"/>
                </a:lnTo>
                <a:lnTo>
                  <a:pt x="222" y="64"/>
                </a:lnTo>
                <a:lnTo>
                  <a:pt x="225" y="67"/>
                </a:lnTo>
                <a:lnTo>
                  <a:pt x="228" y="71"/>
                </a:lnTo>
                <a:lnTo>
                  <a:pt x="234" y="72"/>
                </a:lnTo>
                <a:lnTo>
                  <a:pt x="240" y="77"/>
                </a:lnTo>
                <a:lnTo>
                  <a:pt x="246" y="82"/>
                </a:lnTo>
                <a:lnTo>
                  <a:pt x="252" y="82"/>
                </a:lnTo>
                <a:lnTo>
                  <a:pt x="257" y="82"/>
                </a:lnTo>
                <a:lnTo>
                  <a:pt x="271" y="71"/>
                </a:lnTo>
                <a:lnTo>
                  <a:pt x="275" y="70"/>
                </a:lnTo>
                <a:lnTo>
                  <a:pt x="278" y="72"/>
                </a:lnTo>
                <a:lnTo>
                  <a:pt x="279" y="76"/>
                </a:lnTo>
                <a:lnTo>
                  <a:pt x="281" y="78"/>
                </a:lnTo>
                <a:lnTo>
                  <a:pt x="290" y="77"/>
                </a:lnTo>
                <a:lnTo>
                  <a:pt x="293" y="78"/>
                </a:lnTo>
                <a:lnTo>
                  <a:pt x="300" y="79"/>
                </a:lnTo>
                <a:lnTo>
                  <a:pt x="305" y="76"/>
                </a:lnTo>
                <a:lnTo>
                  <a:pt x="310" y="76"/>
                </a:lnTo>
                <a:lnTo>
                  <a:pt x="313" y="80"/>
                </a:lnTo>
                <a:lnTo>
                  <a:pt x="318" y="84"/>
                </a:lnTo>
                <a:lnTo>
                  <a:pt x="322" y="84"/>
                </a:lnTo>
                <a:lnTo>
                  <a:pt x="333" y="83"/>
                </a:lnTo>
                <a:lnTo>
                  <a:pt x="324" y="90"/>
                </a:lnTo>
                <a:lnTo>
                  <a:pt x="315" y="95"/>
                </a:lnTo>
                <a:lnTo>
                  <a:pt x="304" y="101"/>
                </a:lnTo>
                <a:lnTo>
                  <a:pt x="294" y="104"/>
                </a:lnTo>
                <a:lnTo>
                  <a:pt x="286" y="110"/>
                </a:lnTo>
                <a:lnTo>
                  <a:pt x="275" y="119"/>
                </a:lnTo>
                <a:lnTo>
                  <a:pt x="266" y="127"/>
                </a:lnTo>
                <a:lnTo>
                  <a:pt x="261" y="135"/>
                </a:lnTo>
                <a:lnTo>
                  <a:pt x="257" y="141"/>
                </a:lnTo>
                <a:lnTo>
                  <a:pt x="252" y="146"/>
                </a:lnTo>
                <a:lnTo>
                  <a:pt x="227" y="167"/>
                </a:lnTo>
                <a:lnTo>
                  <a:pt x="226" y="169"/>
                </a:lnTo>
                <a:lnTo>
                  <a:pt x="227" y="171"/>
                </a:lnTo>
                <a:lnTo>
                  <a:pt x="225" y="174"/>
                </a:lnTo>
                <a:lnTo>
                  <a:pt x="224" y="174"/>
                </a:lnTo>
                <a:lnTo>
                  <a:pt x="218" y="177"/>
                </a:lnTo>
                <a:lnTo>
                  <a:pt x="217" y="220"/>
                </a:lnTo>
                <a:lnTo>
                  <a:pt x="212" y="223"/>
                </a:lnTo>
                <a:lnTo>
                  <a:pt x="207" y="226"/>
                </a:lnTo>
                <a:lnTo>
                  <a:pt x="199" y="232"/>
                </a:lnTo>
                <a:lnTo>
                  <a:pt x="196" y="237"/>
                </a:lnTo>
                <a:lnTo>
                  <a:pt x="194" y="240"/>
                </a:lnTo>
                <a:lnTo>
                  <a:pt x="193" y="245"/>
                </a:lnTo>
                <a:lnTo>
                  <a:pt x="195" y="249"/>
                </a:lnTo>
                <a:lnTo>
                  <a:pt x="197" y="251"/>
                </a:lnTo>
                <a:lnTo>
                  <a:pt x="201" y="255"/>
                </a:lnTo>
                <a:lnTo>
                  <a:pt x="204" y="261"/>
                </a:lnTo>
                <a:lnTo>
                  <a:pt x="202" y="265"/>
                </a:lnTo>
                <a:lnTo>
                  <a:pt x="200" y="268"/>
                </a:lnTo>
                <a:lnTo>
                  <a:pt x="199" y="275"/>
                </a:lnTo>
                <a:lnTo>
                  <a:pt x="199" y="279"/>
                </a:lnTo>
                <a:lnTo>
                  <a:pt x="198" y="283"/>
                </a:lnTo>
                <a:lnTo>
                  <a:pt x="200" y="287"/>
                </a:lnTo>
                <a:lnTo>
                  <a:pt x="199" y="300"/>
                </a:lnTo>
                <a:lnTo>
                  <a:pt x="201" y="307"/>
                </a:lnTo>
                <a:lnTo>
                  <a:pt x="211" y="317"/>
                </a:lnTo>
                <a:lnTo>
                  <a:pt x="218" y="317"/>
                </a:lnTo>
                <a:lnTo>
                  <a:pt x="222" y="318"/>
                </a:lnTo>
                <a:lnTo>
                  <a:pt x="224" y="323"/>
                </a:lnTo>
                <a:lnTo>
                  <a:pt x="231" y="325"/>
                </a:lnTo>
                <a:lnTo>
                  <a:pt x="236" y="328"/>
                </a:lnTo>
                <a:lnTo>
                  <a:pt x="242" y="332"/>
                </a:lnTo>
                <a:lnTo>
                  <a:pt x="244" y="341"/>
                </a:lnTo>
                <a:lnTo>
                  <a:pt x="248" y="345"/>
                </a:lnTo>
                <a:lnTo>
                  <a:pt x="251" y="345"/>
                </a:lnTo>
                <a:lnTo>
                  <a:pt x="253" y="348"/>
                </a:lnTo>
                <a:lnTo>
                  <a:pt x="258" y="351"/>
                </a:lnTo>
                <a:lnTo>
                  <a:pt x="264" y="353"/>
                </a:lnTo>
                <a:lnTo>
                  <a:pt x="272" y="361"/>
                </a:lnTo>
                <a:lnTo>
                  <a:pt x="275" y="367"/>
                </a:lnTo>
                <a:lnTo>
                  <a:pt x="275" y="376"/>
                </a:lnTo>
                <a:lnTo>
                  <a:pt x="276" y="380"/>
                </a:lnTo>
                <a:lnTo>
                  <a:pt x="277" y="385"/>
                </a:lnTo>
                <a:lnTo>
                  <a:pt x="173" y="388"/>
                </a:lnTo>
                <a:lnTo>
                  <a:pt x="141" y="388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28" name="IA B">
            <a:extLst>
              <a:ext uri="{FF2B5EF4-FFF2-40B4-BE49-F238E27FC236}">
                <a16:creationId xmlns:a16="http://schemas.microsoft.com/office/drawing/2014/main" id="{50C77994-F721-EB46-E3CD-A97A56BE3BA2}"/>
              </a:ext>
            </a:extLst>
          </p:cNvPr>
          <p:cNvSpPr>
            <a:spLocks/>
          </p:cNvSpPr>
          <p:nvPr/>
        </p:nvSpPr>
        <p:spPr bwMode="auto">
          <a:xfrm>
            <a:off x="3856222" y="3376001"/>
            <a:ext cx="289669" cy="189964"/>
          </a:xfrm>
          <a:custGeom>
            <a:avLst/>
            <a:gdLst>
              <a:gd name="T0" fmla="*/ 229 w 276"/>
              <a:gd name="T1" fmla="*/ 19 h 181"/>
              <a:gd name="T2" fmla="*/ 229 w 276"/>
              <a:gd name="T3" fmla="*/ 27 h 181"/>
              <a:gd name="T4" fmla="*/ 232 w 276"/>
              <a:gd name="T5" fmla="*/ 34 h 181"/>
              <a:gd name="T6" fmla="*/ 234 w 276"/>
              <a:gd name="T7" fmla="*/ 42 h 181"/>
              <a:gd name="T8" fmla="*/ 240 w 276"/>
              <a:gd name="T9" fmla="*/ 48 h 181"/>
              <a:gd name="T10" fmla="*/ 249 w 276"/>
              <a:gd name="T11" fmla="*/ 50 h 181"/>
              <a:gd name="T12" fmla="*/ 251 w 276"/>
              <a:gd name="T13" fmla="*/ 54 h 181"/>
              <a:gd name="T14" fmla="*/ 264 w 276"/>
              <a:gd name="T15" fmla="*/ 72 h 181"/>
              <a:gd name="T16" fmla="*/ 276 w 276"/>
              <a:gd name="T17" fmla="*/ 84 h 181"/>
              <a:gd name="T18" fmla="*/ 273 w 276"/>
              <a:gd name="T19" fmla="*/ 96 h 181"/>
              <a:gd name="T20" fmla="*/ 268 w 276"/>
              <a:gd name="T21" fmla="*/ 104 h 181"/>
              <a:gd name="T22" fmla="*/ 265 w 276"/>
              <a:gd name="T23" fmla="*/ 113 h 181"/>
              <a:gd name="T24" fmla="*/ 257 w 276"/>
              <a:gd name="T25" fmla="*/ 116 h 181"/>
              <a:gd name="T26" fmla="*/ 244 w 276"/>
              <a:gd name="T27" fmla="*/ 118 h 181"/>
              <a:gd name="T28" fmla="*/ 237 w 276"/>
              <a:gd name="T29" fmla="*/ 125 h 181"/>
              <a:gd name="T30" fmla="*/ 243 w 276"/>
              <a:gd name="T31" fmla="*/ 138 h 181"/>
              <a:gd name="T32" fmla="*/ 239 w 276"/>
              <a:gd name="T33" fmla="*/ 153 h 181"/>
              <a:gd name="T34" fmla="*/ 237 w 276"/>
              <a:gd name="T35" fmla="*/ 161 h 181"/>
              <a:gd name="T36" fmla="*/ 232 w 276"/>
              <a:gd name="T37" fmla="*/ 166 h 181"/>
              <a:gd name="T38" fmla="*/ 226 w 276"/>
              <a:gd name="T39" fmla="*/ 168 h 181"/>
              <a:gd name="T40" fmla="*/ 227 w 276"/>
              <a:gd name="T41" fmla="*/ 174 h 181"/>
              <a:gd name="T42" fmla="*/ 226 w 276"/>
              <a:gd name="T43" fmla="*/ 181 h 181"/>
              <a:gd name="T44" fmla="*/ 209 w 276"/>
              <a:gd name="T45" fmla="*/ 169 h 181"/>
              <a:gd name="T46" fmla="*/ 33 w 276"/>
              <a:gd name="T47" fmla="*/ 169 h 181"/>
              <a:gd name="T48" fmla="*/ 31 w 276"/>
              <a:gd name="T49" fmla="*/ 155 h 181"/>
              <a:gd name="T50" fmla="*/ 30 w 276"/>
              <a:gd name="T51" fmla="*/ 144 h 181"/>
              <a:gd name="T52" fmla="*/ 27 w 276"/>
              <a:gd name="T53" fmla="*/ 133 h 181"/>
              <a:gd name="T54" fmla="*/ 28 w 276"/>
              <a:gd name="T55" fmla="*/ 120 h 181"/>
              <a:gd name="T56" fmla="*/ 19 w 276"/>
              <a:gd name="T57" fmla="*/ 111 h 181"/>
              <a:gd name="T58" fmla="*/ 19 w 276"/>
              <a:gd name="T59" fmla="*/ 105 h 181"/>
              <a:gd name="T60" fmla="*/ 19 w 276"/>
              <a:gd name="T61" fmla="*/ 97 h 181"/>
              <a:gd name="T62" fmla="*/ 14 w 276"/>
              <a:gd name="T63" fmla="*/ 83 h 181"/>
              <a:gd name="T64" fmla="*/ 9 w 276"/>
              <a:gd name="T65" fmla="*/ 64 h 181"/>
              <a:gd name="T66" fmla="*/ 7 w 276"/>
              <a:gd name="T67" fmla="*/ 56 h 181"/>
              <a:gd name="T68" fmla="*/ 0 w 276"/>
              <a:gd name="T69" fmla="*/ 45 h 181"/>
              <a:gd name="T70" fmla="*/ 3 w 276"/>
              <a:gd name="T71" fmla="*/ 39 h 181"/>
              <a:gd name="T72" fmla="*/ 7 w 276"/>
              <a:gd name="T73" fmla="*/ 29 h 181"/>
              <a:gd name="T74" fmla="*/ 8 w 276"/>
              <a:gd name="T75" fmla="*/ 19 h 181"/>
              <a:gd name="T76" fmla="*/ 4 w 276"/>
              <a:gd name="T77" fmla="*/ 14 h 181"/>
              <a:gd name="T78" fmla="*/ 7 w 276"/>
              <a:gd name="T79" fmla="*/ 7 h 181"/>
              <a:gd name="T80" fmla="*/ 4 w 276"/>
              <a:gd name="T81" fmla="*/ 0 h 181"/>
              <a:gd name="T82" fmla="*/ 225 w 276"/>
              <a:gd name="T83" fmla="*/ 0 h 181"/>
              <a:gd name="T84" fmla="*/ 226 w 276"/>
              <a:gd name="T85" fmla="*/ 6 h 181"/>
              <a:gd name="T86" fmla="*/ 230 w 276"/>
              <a:gd name="T87" fmla="*/ 10 h 181"/>
              <a:gd name="T88" fmla="*/ 232 w 276"/>
              <a:gd name="T89" fmla="*/ 17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76" h="181">
                <a:moveTo>
                  <a:pt x="232" y="17"/>
                </a:moveTo>
                <a:lnTo>
                  <a:pt x="229" y="19"/>
                </a:lnTo>
                <a:lnTo>
                  <a:pt x="228" y="22"/>
                </a:lnTo>
                <a:lnTo>
                  <a:pt x="229" y="27"/>
                </a:lnTo>
                <a:lnTo>
                  <a:pt x="229" y="31"/>
                </a:lnTo>
                <a:lnTo>
                  <a:pt x="232" y="34"/>
                </a:lnTo>
                <a:lnTo>
                  <a:pt x="233" y="36"/>
                </a:lnTo>
                <a:lnTo>
                  <a:pt x="234" y="42"/>
                </a:lnTo>
                <a:lnTo>
                  <a:pt x="237" y="45"/>
                </a:lnTo>
                <a:lnTo>
                  <a:pt x="240" y="48"/>
                </a:lnTo>
                <a:lnTo>
                  <a:pt x="248" y="49"/>
                </a:lnTo>
                <a:lnTo>
                  <a:pt x="249" y="50"/>
                </a:lnTo>
                <a:lnTo>
                  <a:pt x="250" y="50"/>
                </a:lnTo>
                <a:lnTo>
                  <a:pt x="251" y="54"/>
                </a:lnTo>
                <a:lnTo>
                  <a:pt x="263" y="67"/>
                </a:lnTo>
                <a:lnTo>
                  <a:pt x="264" y="72"/>
                </a:lnTo>
                <a:lnTo>
                  <a:pt x="274" y="80"/>
                </a:lnTo>
                <a:lnTo>
                  <a:pt x="276" y="84"/>
                </a:lnTo>
                <a:lnTo>
                  <a:pt x="275" y="92"/>
                </a:lnTo>
                <a:lnTo>
                  <a:pt x="273" y="96"/>
                </a:lnTo>
                <a:lnTo>
                  <a:pt x="270" y="100"/>
                </a:lnTo>
                <a:lnTo>
                  <a:pt x="268" y="104"/>
                </a:lnTo>
                <a:lnTo>
                  <a:pt x="267" y="109"/>
                </a:lnTo>
                <a:lnTo>
                  <a:pt x="265" y="113"/>
                </a:lnTo>
                <a:lnTo>
                  <a:pt x="260" y="113"/>
                </a:lnTo>
                <a:lnTo>
                  <a:pt x="257" y="116"/>
                </a:lnTo>
                <a:lnTo>
                  <a:pt x="248" y="117"/>
                </a:lnTo>
                <a:lnTo>
                  <a:pt x="244" y="118"/>
                </a:lnTo>
                <a:lnTo>
                  <a:pt x="240" y="120"/>
                </a:lnTo>
                <a:lnTo>
                  <a:pt x="237" y="125"/>
                </a:lnTo>
                <a:lnTo>
                  <a:pt x="237" y="130"/>
                </a:lnTo>
                <a:lnTo>
                  <a:pt x="243" y="138"/>
                </a:lnTo>
                <a:lnTo>
                  <a:pt x="243" y="150"/>
                </a:lnTo>
                <a:lnTo>
                  <a:pt x="239" y="153"/>
                </a:lnTo>
                <a:lnTo>
                  <a:pt x="237" y="157"/>
                </a:lnTo>
                <a:lnTo>
                  <a:pt x="237" y="161"/>
                </a:lnTo>
                <a:lnTo>
                  <a:pt x="235" y="164"/>
                </a:lnTo>
                <a:lnTo>
                  <a:pt x="232" y="166"/>
                </a:lnTo>
                <a:lnTo>
                  <a:pt x="229" y="167"/>
                </a:lnTo>
                <a:lnTo>
                  <a:pt x="226" y="168"/>
                </a:lnTo>
                <a:lnTo>
                  <a:pt x="224" y="172"/>
                </a:lnTo>
                <a:lnTo>
                  <a:pt x="227" y="174"/>
                </a:lnTo>
                <a:lnTo>
                  <a:pt x="228" y="178"/>
                </a:lnTo>
                <a:lnTo>
                  <a:pt x="226" y="181"/>
                </a:lnTo>
                <a:lnTo>
                  <a:pt x="222" y="181"/>
                </a:lnTo>
                <a:lnTo>
                  <a:pt x="209" y="169"/>
                </a:lnTo>
                <a:lnTo>
                  <a:pt x="129" y="169"/>
                </a:lnTo>
                <a:lnTo>
                  <a:pt x="33" y="169"/>
                </a:lnTo>
                <a:lnTo>
                  <a:pt x="28" y="162"/>
                </a:lnTo>
                <a:lnTo>
                  <a:pt x="31" y="155"/>
                </a:lnTo>
                <a:lnTo>
                  <a:pt x="32" y="150"/>
                </a:lnTo>
                <a:lnTo>
                  <a:pt x="30" y="144"/>
                </a:lnTo>
                <a:lnTo>
                  <a:pt x="29" y="136"/>
                </a:lnTo>
                <a:lnTo>
                  <a:pt x="27" y="133"/>
                </a:lnTo>
                <a:lnTo>
                  <a:pt x="29" y="128"/>
                </a:lnTo>
                <a:lnTo>
                  <a:pt x="28" y="120"/>
                </a:lnTo>
                <a:lnTo>
                  <a:pt x="23" y="116"/>
                </a:lnTo>
                <a:lnTo>
                  <a:pt x="19" y="111"/>
                </a:lnTo>
                <a:lnTo>
                  <a:pt x="19" y="107"/>
                </a:lnTo>
                <a:lnTo>
                  <a:pt x="19" y="105"/>
                </a:lnTo>
                <a:lnTo>
                  <a:pt x="22" y="101"/>
                </a:lnTo>
                <a:lnTo>
                  <a:pt x="19" y="97"/>
                </a:lnTo>
                <a:lnTo>
                  <a:pt x="20" y="92"/>
                </a:lnTo>
                <a:lnTo>
                  <a:pt x="14" y="83"/>
                </a:lnTo>
                <a:lnTo>
                  <a:pt x="9" y="71"/>
                </a:lnTo>
                <a:lnTo>
                  <a:pt x="9" y="64"/>
                </a:lnTo>
                <a:lnTo>
                  <a:pt x="8" y="60"/>
                </a:lnTo>
                <a:lnTo>
                  <a:pt x="7" y="56"/>
                </a:lnTo>
                <a:lnTo>
                  <a:pt x="2" y="48"/>
                </a:lnTo>
                <a:lnTo>
                  <a:pt x="0" y="45"/>
                </a:lnTo>
                <a:lnTo>
                  <a:pt x="1" y="42"/>
                </a:lnTo>
                <a:lnTo>
                  <a:pt x="3" y="39"/>
                </a:lnTo>
                <a:lnTo>
                  <a:pt x="5" y="36"/>
                </a:lnTo>
                <a:lnTo>
                  <a:pt x="7" y="29"/>
                </a:lnTo>
                <a:lnTo>
                  <a:pt x="9" y="23"/>
                </a:lnTo>
                <a:lnTo>
                  <a:pt x="8" y="19"/>
                </a:lnTo>
                <a:lnTo>
                  <a:pt x="5" y="17"/>
                </a:lnTo>
                <a:lnTo>
                  <a:pt x="4" y="14"/>
                </a:lnTo>
                <a:lnTo>
                  <a:pt x="7" y="11"/>
                </a:lnTo>
                <a:lnTo>
                  <a:pt x="7" y="7"/>
                </a:lnTo>
                <a:lnTo>
                  <a:pt x="5" y="5"/>
                </a:lnTo>
                <a:lnTo>
                  <a:pt x="4" y="0"/>
                </a:lnTo>
                <a:lnTo>
                  <a:pt x="131" y="1"/>
                </a:lnTo>
                <a:lnTo>
                  <a:pt x="225" y="0"/>
                </a:lnTo>
                <a:lnTo>
                  <a:pt x="225" y="2"/>
                </a:lnTo>
                <a:lnTo>
                  <a:pt x="226" y="6"/>
                </a:lnTo>
                <a:lnTo>
                  <a:pt x="227" y="8"/>
                </a:lnTo>
                <a:lnTo>
                  <a:pt x="230" y="10"/>
                </a:lnTo>
                <a:lnTo>
                  <a:pt x="232" y="14"/>
                </a:lnTo>
                <a:lnTo>
                  <a:pt x="232" y="17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29" name="WI B">
            <a:extLst>
              <a:ext uri="{FF2B5EF4-FFF2-40B4-BE49-F238E27FC236}">
                <a16:creationId xmlns:a16="http://schemas.microsoft.com/office/drawing/2014/main" id="{5ABA396B-443A-904A-08DA-DAB5EF7D67D2}"/>
              </a:ext>
            </a:extLst>
          </p:cNvPr>
          <p:cNvSpPr>
            <a:spLocks/>
          </p:cNvSpPr>
          <p:nvPr/>
        </p:nvSpPr>
        <p:spPr bwMode="auto">
          <a:xfrm>
            <a:off x="4164783" y="3077936"/>
            <a:ext cx="359987" cy="385175"/>
          </a:xfrm>
          <a:custGeom>
            <a:avLst/>
            <a:gdLst>
              <a:gd name="T0" fmla="*/ 297 w 343"/>
              <a:gd name="T1" fmla="*/ 281 h 367"/>
              <a:gd name="T2" fmla="*/ 297 w 343"/>
              <a:gd name="T3" fmla="*/ 323 h 367"/>
              <a:gd name="T4" fmla="*/ 302 w 343"/>
              <a:gd name="T5" fmla="*/ 356 h 367"/>
              <a:gd name="T6" fmla="*/ 131 w 343"/>
              <a:gd name="T7" fmla="*/ 360 h 367"/>
              <a:gd name="T8" fmla="*/ 115 w 343"/>
              <a:gd name="T9" fmla="*/ 351 h 367"/>
              <a:gd name="T10" fmla="*/ 105 w 343"/>
              <a:gd name="T11" fmla="*/ 336 h 367"/>
              <a:gd name="T12" fmla="*/ 99 w 343"/>
              <a:gd name="T13" fmla="*/ 321 h 367"/>
              <a:gd name="T14" fmla="*/ 104 w 343"/>
              <a:gd name="T15" fmla="*/ 308 h 367"/>
              <a:gd name="T16" fmla="*/ 98 w 343"/>
              <a:gd name="T17" fmla="*/ 295 h 367"/>
              <a:gd name="T18" fmla="*/ 95 w 343"/>
              <a:gd name="T19" fmla="*/ 283 h 367"/>
              <a:gd name="T20" fmla="*/ 94 w 343"/>
              <a:gd name="T21" fmla="*/ 260 h 367"/>
              <a:gd name="T22" fmla="*/ 81 w 343"/>
              <a:gd name="T23" fmla="*/ 243 h 367"/>
              <a:gd name="T24" fmla="*/ 67 w 343"/>
              <a:gd name="T25" fmla="*/ 233 h 367"/>
              <a:gd name="T26" fmla="*/ 56 w 343"/>
              <a:gd name="T27" fmla="*/ 222 h 367"/>
              <a:gd name="T28" fmla="*/ 42 w 343"/>
              <a:gd name="T29" fmla="*/ 208 h 367"/>
              <a:gd name="T30" fmla="*/ 26 w 343"/>
              <a:gd name="T31" fmla="*/ 198 h 367"/>
              <a:gd name="T32" fmla="*/ 5 w 343"/>
              <a:gd name="T33" fmla="*/ 177 h 367"/>
              <a:gd name="T34" fmla="*/ 6 w 343"/>
              <a:gd name="T35" fmla="*/ 152 h 367"/>
              <a:gd name="T36" fmla="*/ 10 w 343"/>
              <a:gd name="T37" fmla="*/ 135 h 367"/>
              <a:gd name="T38" fmla="*/ 5 w 343"/>
              <a:gd name="T39" fmla="*/ 117 h 367"/>
              <a:gd name="T40" fmla="*/ 1 w 343"/>
              <a:gd name="T41" fmla="*/ 103 h 367"/>
              <a:gd name="T42" fmla="*/ 18 w 343"/>
              <a:gd name="T43" fmla="*/ 86 h 367"/>
              <a:gd name="T44" fmla="*/ 31 w 343"/>
              <a:gd name="T45" fmla="*/ 52 h 367"/>
              <a:gd name="T46" fmla="*/ 44 w 343"/>
              <a:gd name="T47" fmla="*/ 19 h 367"/>
              <a:gd name="T48" fmla="*/ 62 w 343"/>
              <a:gd name="T49" fmla="*/ 24 h 367"/>
              <a:gd name="T50" fmla="*/ 110 w 343"/>
              <a:gd name="T51" fmla="*/ 3 h 367"/>
              <a:gd name="T52" fmla="*/ 118 w 343"/>
              <a:gd name="T53" fmla="*/ 8 h 367"/>
              <a:gd name="T54" fmla="*/ 109 w 343"/>
              <a:gd name="T55" fmla="*/ 29 h 367"/>
              <a:gd name="T56" fmla="*/ 132 w 343"/>
              <a:gd name="T57" fmla="*/ 33 h 367"/>
              <a:gd name="T58" fmla="*/ 148 w 343"/>
              <a:gd name="T59" fmla="*/ 40 h 367"/>
              <a:gd name="T60" fmla="*/ 156 w 343"/>
              <a:gd name="T61" fmla="*/ 52 h 367"/>
              <a:gd name="T62" fmla="*/ 227 w 343"/>
              <a:gd name="T63" fmla="*/ 75 h 367"/>
              <a:gd name="T64" fmla="*/ 242 w 343"/>
              <a:gd name="T65" fmla="*/ 76 h 367"/>
              <a:gd name="T66" fmla="*/ 268 w 343"/>
              <a:gd name="T67" fmla="*/ 89 h 367"/>
              <a:gd name="T68" fmla="*/ 282 w 343"/>
              <a:gd name="T69" fmla="*/ 94 h 367"/>
              <a:gd name="T70" fmla="*/ 285 w 343"/>
              <a:gd name="T71" fmla="*/ 118 h 367"/>
              <a:gd name="T72" fmla="*/ 295 w 343"/>
              <a:gd name="T73" fmla="*/ 121 h 367"/>
              <a:gd name="T74" fmla="*/ 294 w 343"/>
              <a:gd name="T75" fmla="*/ 136 h 367"/>
              <a:gd name="T76" fmla="*/ 302 w 343"/>
              <a:gd name="T77" fmla="*/ 146 h 367"/>
              <a:gd name="T78" fmla="*/ 294 w 343"/>
              <a:gd name="T79" fmla="*/ 155 h 367"/>
              <a:gd name="T80" fmla="*/ 281 w 343"/>
              <a:gd name="T81" fmla="*/ 177 h 367"/>
              <a:gd name="T82" fmla="*/ 286 w 343"/>
              <a:gd name="T83" fmla="*/ 190 h 367"/>
              <a:gd name="T84" fmla="*/ 298 w 343"/>
              <a:gd name="T85" fmla="*/ 174 h 367"/>
              <a:gd name="T86" fmla="*/ 312 w 343"/>
              <a:gd name="T87" fmla="*/ 161 h 367"/>
              <a:gd name="T88" fmla="*/ 320 w 343"/>
              <a:gd name="T89" fmla="*/ 140 h 367"/>
              <a:gd name="T90" fmla="*/ 340 w 343"/>
              <a:gd name="T91" fmla="*/ 114 h 367"/>
              <a:gd name="T92" fmla="*/ 338 w 343"/>
              <a:gd name="T93" fmla="*/ 128 h 367"/>
              <a:gd name="T94" fmla="*/ 327 w 343"/>
              <a:gd name="T95" fmla="*/ 151 h 367"/>
              <a:gd name="T96" fmla="*/ 317 w 343"/>
              <a:gd name="T97" fmla="*/ 176 h 367"/>
              <a:gd name="T98" fmla="*/ 309 w 343"/>
              <a:gd name="T99" fmla="*/ 204 h 367"/>
              <a:gd name="T100" fmla="*/ 309 w 343"/>
              <a:gd name="T101" fmla="*/ 221 h 367"/>
              <a:gd name="T102" fmla="*/ 302 w 343"/>
              <a:gd name="T103" fmla="*/ 237 h 367"/>
              <a:gd name="T104" fmla="*/ 304 w 343"/>
              <a:gd name="T105" fmla="*/ 252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43" h="367">
                <a:moveTo>
                  <a:pt x="301" y="270"/>
                </a:moveTo>
                <a:lnTo>
                  <a:pt x="299" y="274"/>
                </a:lnTo>
                <a:lnTo>
                  <a:pt x="297" y="281"/>
                </a:lnTo>
                <a:lnTo>
                  <a:pt x="294" y="290"/>
                </a:lnTo>
                <a:lnTo>
                  <a:pt x="294" y="304"/>
                </a:lnTo>
                <a:lnTo>
                  <a:pt x="297" y="323"/>
                </a:lnTo>
                <a:lnTo>
                  <a:pt x="300" y="330"/>
                </a:lnTo>
                <a:lnTo>
                  <a:pt x="303" y="335"/>
                </a:lnTo>
                <a:lnTo>
                  <a:pt x="302" y="356"/>
                </a:lnTo>
                <a:lnTo>
                  <a:pt x="183" y="364"/>
                </a:lnTo>
                <a:lnTo>
                  <a:pt x="137" y="367"/>
                </a:lnTo>
                <a:lnTo>
                  <a:pt x="131" y="360"/>
                </a:lnTo>
                <a:lnTo>
                  <a:pt x="129" y="354"/>
                </a:lnTo>
                <a:lnTo>
                  <a:pt x="126" y="353"/>
                </a:lnTo>
                <a:lnTo>
                  <a:pt x="115" y="351"/>
                </a:lnTo>
                <a:lnTo>
                  <a:pt x="110" y="348"/>
                </a:lnTo>
                <a:lnTo>
                  <a:pt x="107" y="342"/>
                </a:lnTo>
                <a:lnTo>
                  <a:pt x="105" y="336"/>
                </a:lnTo>
                <a:lnTo>
                  <a:pt x="104" y="331"/>
                </a:lnTo>
                <a:lnTo>
                  <a:pt x="100" y="327"/>
                </a:lnTo>
                <a:lnTo>
                  <a:pt x="99" y="321"/>
                </a:lnTo>
                <a:lnTo>
                  <a:pt x="99" y="314"/>
                </a:lnTo>
                <a:lnTo>
                  <a:pt x="101" y="310"/>
                </a:lnTo>
                <a:lnTo>
                  <a:pt x="104" y="308"/>
                </a:lnTo>
                <a:lnTo>
                  <a:pt x="106" y="304"/>
                </a:lnTo>
                <a:lnTo>
                  <a:pt x="102" y="298"/>
                </a:lnTo>
                <a:lnTo>
                  <a:pt x="98" y="295"/>
                </a:lnTo>
                <a:lnTo>
                  <a:pt x="96" y="291"/>
                </a:lnTo>
                <a:lnTo>
                  <a:pt x="95" y="287"/>
                </a:lnTo>
                <a:lnTo>
                  <a:pt x="95" y="283"/>
                </a:lnTo>
                <a:lnTo>
                  <a:pt x="94" y="276"/>
                </a:lnTo>
                <a:lnTo>
                  <a:pt x="93" y="271"/>
                </a:lnTo>
                <a:lnTo>
                  <a:pt x="94" y="260"/>
                </a:lnTo>
                <a:lnTo>
                  <a:pt x="91" y="254"/>
                </a:lnTo>
                <a:lnTo>
                  <a:pt x="83" y="246"/>
                </a:lnTo>
                <a:lnTo>
                  <a:pt x="81" y="243"/>
                </a:lnTo>
                <a:lnTo>
                  <a:pt x="74" y="240"/>
                </a:lnTo>
                <a:lnTo>
                  <a:pt x="69" y="237"/>
                </a:lnTo>
                <a:lnTo>
                  <a:pt x="67" y="233"/>
                </a:lnTo>
                <a:lnTo>
                  <a:pt x="62" y="233"/>
                </a:lnTo>
                <a:lnTo>
                  <a:pt x="58" y="227"/>
                </a:lnTo>
                <a:lnTo>
                  <a:pt x="56" y="222"/>
                </a:lnTo>
                <a:lnTo>
                  <a:pt x="55" y="216"/>
                </a:lnTo>
                <a:lnTo>
                  <a:pt x="49" y="212"/>
                </a:lnTo>
                <a:lnTo>
                  <a:pt x="42" y="208"/>
                </a:lnTo>
                <a:lnTo>
                  <a:pt x="35" y="206"/>
                </a:lnTo>
                <a:lnTo>
                  <a:pt x="32" y="200"/>
                </a:lnTo>
                <a:lnTo>
                  <a:pt x="26" y="198"/>
                </a:lnTo>
                <a:lnTo>
                  <a:pt x="19" y="198"/>
                </a:lnTo>
                <a:lnTo>
                  <a:pt x="7" y="185"/>
                </a:lnTo>
                <a:lnTo>
                  <a:pt x="5" y="177"/>
                </a:lnTo>
                <a:lnTo>
                  <a:pt x="6" y="160"/>
                </a:lnTo>
                <a:lnTo>
                  <a:pt x="3" y="156"/>
                </a:lnTo>
                <a:lnTo>
                  <a:pt x="6" y="152"/>
                </a:lnTo>
                <a:lnTo>
                  <a:pt x="6" y="146"/>
                </a:lnTo>
                <a:lnTo>
                  <a:pt x="8" y="137"/>
                </a:lnTo>
                <a:lnTo>
                  <a:pt x="10" y="135"/>
                </a:lnTo>
                <a:lnTo>
                  <a:pt x="13" y="130"/>
                </a:lnTo>
                <a:lnTo>
                  <a:pt x="9" y="122"/>
                </a:lnTo>
                <a:lnTo>
                  <a:pt x="5" y="117"/>
                </a:lnTo>
                <a:lnTo>
                  <a:pt x="2" y="115"/>
                </a:lnTo>
                <a:lnTo>
                  <a:pt x="0" y="109"/>
                </a:lnTo>
                <a:lnTo>
                  <a:pt x="1" y="103"/>
                </a:lnTo>
                <a:lnTo>
                  <a:pt x="4" y="99"/>
                </a:lnTo>
                <a:lnTo>
                  <a:pt x="7" y="94"/>
                </a:lnTo>
                <a:lnTo>
                  <a:pt x="18" y="86"/>
                </a:lnTo>
                <a:lnTo>
                  <a:pt x="24" y="83"/>
                </a:lnTo>
                <a:lnTo>
                  <a:pt x="30" y="79"/>
                </a:lnTo>
                <a:lnTo>
                  <a:pt x="31" y="52"/>
                </a:lnTo>
                <a:lnTo>
                  <a:pt x="32" y="27"/>
                </a:lnTo>
                <a:lnTo>
                  <a:pt x="41" y="23"/>
                </a:lnTo>
                <a:lnTo>
                  <a:pt x="44" y="19"/>
                </a:lnTo>
                <a:lnTo>
                  <a:pt x="48" y="23"/>
                </a:lnTo>
                <a:lnTo>
                  <a:pt x="54" y="25"/>
                </a:lnTo>
                <a:lnTo>
                  <a:pt x="62" y="24"/>
                </a:lnTo>
                <a:lnTo>
                  <a:pt x="98" y="8"/>
                </a:lnTo>
                <a:lnTo>
                  <a:pt x="107" y="2"/>
                </a:lnTo>
                <a:lnTo>
                  <a:pt x="110" y="3"/>
                </a:lnTo>
                <a:lnTo>
                  <a:pt x="115" y="0"/>
                </a:lnTo>
                <a:lnTo>
                  <a:pt x="118" y="3"/>
                </a:lnTo>
                <a:lnTo>
                  <a:pt x="118" y="8"/>
                </a:lnTo>
                <a:lnTo>
                  <a:pt x="115" y="16"/>
                </a:lnTo>
                <a:lnTo>
                  <a:pt x="111" y="23"/>
                </a:lnTo>
                <a:lnTo>
                  <a:pt x="109" y="29"/>
                </a:lnTo>
                <a:lnTo>
                  <a:pt x="118" y="27"/>
                </a:lnTo>
                <a:lnTo>
                  <a:pt x="122" y="27"/>
                </a:lnTo>
                <a:lnTo>
                  <a:pt x="132" y="33"/>
                </a:lnTo>
                <a:lnTo>
                  <a:pt x="137" y="34"/>
                </a:lnTo>
                <a:lnTo>
                  <a:pt x="143" y="36"/>
                </a:lnTo>
                <a:lnTo>
                  <a:pt x="148" y="40"/>
                </a:lnTo>
                <a:lnTo>
                  <a:pt x="151" y="46"/>
                </a:lnTo>
                <a:lnTo>
                  <a:pt x="154" y="50"/>
                </a:lnTo>
                <a:lnTo>
                  <a:pt x="156" y="52"/>
                </a:lnTo>
                <a:lnTo>
                  <a:pt x="173" y="56"/>
                </a:lnTo>
                <a:lnTo>
                  <a:pt x="216" y="66"/>
                </a:lnTo>
                <a:lnTo>
                  <a:pt x="227" y="75"/>
                </a:lnTo>
                <a:lnTo>
                  <a:pt x="234" y="75"/>
                </a:lnTo>
                <a:lnTo>
                  <a:pt x="236" y="77"/>
                </a:lnTo>
                <a:lnTo>
                  <a:pt x="242" y="76"/>
                </a:lnTo>
                <a:lnTo>
                  <a:pt x="267" y="78"/>
                </a:lnTo>
                <a:lnTo>
                  <a:pt x="270" y="80"/>
                </a:lnTo>
                <a:lnTo>
                  <a:pt x="268" y="89"/>
                </a:lnTo>
                <a:lnTo>
                  <a:pt x="270" y="92"/>
                </a:lnTo>
                <a:lnTo>
                  <a:pt x="277" y="91"/>
                </a:lnTo>
                <a:lnTo>
                  <a:pt x="282" y="94"/>
                </a:lnTo>
                <a:lnTo>
                  <a:pt x="288" y="105"/>
                </a:lnTo>
                <a:lnTo>
                  <a:pt x="287" y="111"/>
                </a:lnTo>
                <a:lnTo>
                  <a:pt x="285" y="118"/>
                </a:lnTo>
                <a:lnTo>
                  <a:pt x="285" y="124"/>
                </a:lnTo>
                <a:lnTo>
                  <a:pt x="290" y="124"/>
                </a:lnTo>
                <a:lnTo>
                  <a:pt x="295" y="121"/>
                </a:lnTo>
                <a:lnTo>
                  <a:pt x="297" y="126"/>
                </a:lnTo>
                <a:lnTo>
                  <a:pt x="294" y="131"/>
                </a:lnTo>
                <a:lnTo>
                  <a:pt x="294" y="136"/>
                </a:lnTo>
                <a:lnTo>
                  <a:pt x="296" y="142"/>
                </a:lnTo>
                <a:lnTo>
                  <a:pt x="299" y="145"/>
                </a:lnTo>
                <a:lnTo>
                  <a:pt x="302" y="146"/>
                </a:lnTo>
                <a:lnTo>
                  <a:pt x="301" y="152"/>
                </a:lnTo>
                <a:lnTo>
                  <a:pt x="299" y="154"/>
                </a:lnTo>
                <a:lnTo>
                  <a:pt x="294" y="155"/>
                </a:lnTo>
                <a:lnTo>
                  <a:pt x="290" y="159"/>
                </a:lnTo>
                <a:lnTo>
                  <a:pt x="285" y="167"/>
                </a:lnTo>
                <a:lnTo>
                  <a:pt x="281" y="177"/>
                </a:lnTo>
                <a:lnTo>
                  <a:pt x="281" y="185"/>
                </a:lnTo>
                <a:lnTo>
                  <a:pt x="282" y="189"/>
                </a:lnTo>
                <a:lnTo>
                  <a:pt x="286" y="190"/>
                </a:lnTo>
                <a:lnTo>
                  <a:pt x="289" y="188"/>
                </a:lnTo>
                <a:lnTo>
                  <a:pt x="295" y="180"/>
                </a:lnTo>
                <a:lnTo>
                  <a:pt x="298" y="174"/>
                </a:lnTo>
                <a:lnTo>
                  <a:pt x="300" y="168"/>
                </a:lnTo>
                <a:lnTo>
                  <a:pt x="303" y="164"/>
                </a:lnTo>
                <a:lnTo>
                  <a:pt x="312" y="161"/>
                </a:lnTo>
                <a:lnTo>
                  <a:pt x="315" y="156"/>
                </a:lnTo>
                <a:lnTo>
                  <a:pt x="317" y="149"/>
                </a:lnTo>
                <a:lnTo>
                  <a:pt x="320" y="140"/>
                </a:lnTo>
                <a:lnTo>
                  <a:pt x="325" y="135"/>
                </a:lnTo>
                <a:lnTo>
                  <a:pt x="328" y="130"/>
                </a:lnTo>
                <a:lnTo>
                  <a:pt x="340" y="114"/>
                </a:lnTo>
                <a:lnTo>
                  <a:pt x="343" y="115"/>
                </a:lnTo>
                <a:lnTo>
                  <a:pt x="341" y="125"/>
                </a:lnTo>
                <a:lnTo>
                  <a:pt x="338" y="128"/>
                </a:lnTo>
                <a:lnTo>
                  <a:pt x="336" y="136"/>
                </a:lnTo>
                <a:lnTo>
                  <a:pt x="331" y="146"/>
                </a:lnTo>
                <a:lnTo>
                  <a:pt x="327" y="151"/>
                </a:lnTo>
                <a:lnTo>
                  <a:pt x="324" y="160"/>
                </a:lnTo>
                <a:lnTo>
                  <a:pt x="319" y="168"/>
                </a:lnTo>
                <a:lnTo>
                  <a:pt x="317" y="176"/>
                </a:lnTo>
                <a:lnTo>
                  <a:pt x="313" y="186"/>
                </a:lnTo>
                <a:lnTo>
                  <a:pt x="310" y="193"/>
                </a:lnTo>
                <a:lnTo>
                  <a:pt x="309" y="204"/>
                </a:lnTo>
                <a:lnTo>
                  <a:pt x="310" y="210"/>
                </a:lnTo>
                <a:lnTo>
                  <a:pt x="311" y="215"/>
                </a:lnTo>
                <a:lnTo>
                  <a:pt x="309" y="221"/>
                </a:lnTo>
                <a:lnTo>
                  <a:pt x="305" y="224"/>
                </a:lnTo>
                <a:lnTo>
                  <a:pt x="304" y="230"/>
                </a:lnTo>
                <a:lnTo>
                  <a:pt x="302" y="237"/>
                </a:lnTo>
                <a:lnTo>
                  <a:pt x="302" y="240"/>
                </a:lnTo>
                <a:lnTo>
                  <a:pt x="303" y="250"/>
                </a:lnTo>
                <a:lnTo>
                  <a:pt x="304" y="252"/>
                </a:lnTo>
                <a:lnTo>
                  <a:pt x="302" y="267"/>
                </a:lnTo>
                <a:lnTo>
                  <a:pt x="301" y="270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30" name="MI B">
            <a:extLst>
              <a:ext uri="{FF2B5EF4-FFF2-40B4-BE49-F238E27FC236}">
                <a16:creationId xmlns:a16="http://schemas.microsoft.com/office/drawing/2014/main" id="{D0A6383B-C0C6-7C8D-E67F-25A3731D7E81}"/>
              </a:ext>
            </a:extLst>
          </p:cNvPr>
          <p:cNvSpPr>
            <a:spLocks/>
          </p:cNvSpPr>
          <p:nvPr/>
        </p:nvSpPr>
        <p:spPr bwMode="auto">
          <a:xfrm>
            <a:off x="4643365" y="3074788"/>
            <a:ext cx="340046" cy="464940"/>
          </a:xfrm>
          <a:custGeom>
            <a:avLst/>
            <a:gdLst>
              <a:gd name="T0" fmla="*/ 280 w 324"/>
              <a:gd name="T1" fmla="*/ 381 h 443"/>
              <a:gd name="T2" fmla="*/ 267 w 324"/>
              <a:gd name="T3" fmla="*/ 405 h 443"/>
              <a:gd name="T4" fmla="*/ 158 w 324"/>
              <a:gd name="T5" fmla="*/ 427 h 443"/>
              <a:gd name="T6" fmla="*/ 15 w 324"/>
              <a:gd name="T7" fmla="*/ 430 h 443"/>
              <a:gd name="T8" fmla="*/ 36 w 324"/>
              <a:gd name="T9" fmla="*/ 377 h 443"/>
              <a:gd name="T10" fmla="*/ 39 w 324"/>
              <a:gd name="T11" fmla="*/ 334 h 443"/>
              <a:gd name="T12" fmla="*/ 24 w 324"/>
              <a:gd name="T13" fmla="*/ 288 h 443"/>
              <a:gd name="T14" fmla="*/ 2 w 324"/>
              <a:gd name="T15" fmla="*/ 244 h 443"/>
              <a:gd name="T16" fmla="*/ 8 w 324"/>
              <a:gd name="T17" fmla="*/ 216 h 443"/>
              <a:gd name="T18" fmla="*/ 1 w 324"/>
              <a:gd name="T19" fmla="*/ 194 h 443"/>
              <a:gd name="T20" fmla="*/ 14 w 324"/>
              <a:gd name="T21" fmla="*/ 169 h 443"/>
              <a:gd name="T22" fmla="*/ 11 w 324"/>
              <a:gd name="T23" fmla="*/ 136 h 443"/>
              <a:gd name="T24" fmla="*/ 22 w 324"/>
              <a:gd name="T25" fmla="*/ 111 h 443"/>
              <a:gd name="T26" fmla="*/ 45 w 324"/>
              <a:gd name="T27" fmla="*/ 91 h 443"/>
              <a:gd name="T28" fmla="*/ 56 w 324"/>
              <a:gd name="T29" fmla="*/ 69 h 443"/>
              <a:gd name="T30" fmla="*/ 55 w 324"/>
              <a:gd name="T31" fmla="*/ 111 h 443"/>
              <a:gd name="T32" fmla="*/ 67 w 324"/>
              <a:gd name="T33" fmla="*/ 110 h 443"/>
              <a:gd name="T34" fmla="*/ 71 w 324"/>
              <a:gd name="T35" fmla="*/ 75 h 443"/>
              <a:gd name="T36" fmla="*/ 70 w 324"/>
              <a:gd name="T37" fmla="*/ 56 h 443"/>
              <a:gd name="T38" fmla="*/ 91 w 324"/>
              <a:gd name="T39" fmla="*/ 47 h 443"/>
              <a:gd name="T40" fmla="*/ 97 w 324"/>
              <a:gd name="T41" fmla="*/ 39 h 443"/>
              <a:gd name="T42" fmla="*/ 86 w 324"/>
              <a:gd name="T43" fmla="*/ 33 h 443"/>
              <a:gd name="T44" fmla="*/ 94 w 324"/>
              <a:gd name="T45" fmla="*/ 12 h 443"/>
              <a:gd name="T46" fmla="*/ 102 w 324"/>
              <a:gd name="T47" fmla="*/ 3 h 443"/>
              <a:gd name="T48" fmla="*/ 115 w 324"/>
              <a:gd name="T49" fmla="*/ 1 h 443"/>
              <a:gd name="T50" fmla="*/ 147 w 324"/>
              <a:gd name="T51" fmla="*/ 11 h 443"/>
              <a:gd name="T52" fmla="*/ 170 w 324"/>
              <a:gd name="T53" fmla="*/ 22 h 443"/>
              <a:gd name="T54" fmla="*/ 205 w 324"/>
              <a:gd name="T55" fmla="*/ 33 h 443"/>
              <a:gd name="T56" fmla="*/ 224 w 324"/>
              <a:gd name="T57" fmla="*/ 56 h 443"/>
              <a:gd name="T58" fmla="*/ 216 w 324"/>
              <a:gd name="T59" fmla="*/ 62 h 443"/>
              <a:gd name="T60" fmla="*/ 223 w 324"/>
              <a:gd name="T61" fmla="*/ 81 h 443"/>
              <a:gd name="T62" fmla="*/ 231 w 324"/>
              <a:gd name="T63" fmla="*/ 114 h 443"/>
              <a:gd name="T64" fmla="*/ 230 w 324"/>
              <a:gd name="T65" fmla="*/ 141 h 443"/>
              <a:gd name="T66" fmla="*/ 221 w 324"/>
              <a:gd name="T67" fmla="*/ 149 h 443"/>
              <a:gd name="T68" fmla="*/ 211 w 324"/>
              <a:gd name="T69" fmla="*/ 177 h 443"/>
              <a:gd name="T70" fmla="*/ 201 w 324"/>
              <a:gd name="T71" fmla="*/ 184 h 443"/>
              <a:gd name="T72" fmla="*/ 198 w 324"/>
              <a:gd name="T73" fmla="*/ 208 h 443"/>
              <a:gd name="T74" fmla="*/ 226 w 324"/>
              <a:gd name="T75" fmla="*/ 212 h 443"/>
              <a:gd name="T76" fmla="*/ 236 w 324"/>
              <a:gd name="T77" fmla="*/ 188 h 443"/>
              <a:gd name="T78" fmla="*/ 252 w 324"/>
              <a:gd name="T79" fmla="*/ 170 h 443"/>
              <a:gd name="T80" fmla="*/ 273 w 324"/>
              <a:gd name="T81" fmla="*/ 160 h 443"/>
              <a:gd name="T82" fmla="*/ 288 w 324"/>
              <a:gd name="T83" fmla="*/ 172 h 443"/>
              <a:gd name="T84" fmla="*/ 301 w 324"/>
              <a:gd name="T85" fmla="*/ 208 h 443"/>
              <a:gd name="T86" fmla="*/ 309 w 324"/>
              <a:gd name="T87" fmla="*/ 237 h 443"/>
              <a:gd name="T88" fmla="*/ 317 w 324"/>
              <a:gd name="T89" fmla="*/ 257 h 443"/>
              <a:gd name="T90" fmla="*/ 321 w 324"/>
              <a:gd name="T91" fmla="*/ 304 h 443"/>
              <a:gd name="T92" fmla="*/ 304 w 324"/>
              <a:gd name="T93" fmla="*/ 310 h 443"/>
              <a:gd name="T94" fmla="*/ 298 w 324"/>
              <a:gd name="T95" fmla="*/ 335 h 443"/>
              <a:gd name="T96" fmla="*/ 283 w 324"/>
              <a:gd name="T97" fmla="*/ 356 h 443"/>
              <a:gd name="T98" fmla="*/ 282 w 324"/>
              <a:gd name="T99" fmla="*/ 376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24" h="443">
                <a:moveTo>
                  <a:pt x="282" y="376"/>
                </a:moveTo>
                <a:lnTo>
                  <a:pt x="282" y="376"/>
                </a:lnTo>
                <a:lnTo>
                  <a:pt x="280" y="381"/>
                </a:lnTo>
                <a:lnTo>
                  <a:pt x="271" y="392"/>
                </a:lnTo>
                <a:lnTo>
                  <a:pt x="270" y="399"/>
                </a:lnTo>
                <a:lnTo>
                  <a:pt x="267" y="405"/>
                </a:lnTo>
                <a:lnTo>
                  <a:pt x="264" y="410"/>
                </a:lnTo>
                <a:lnTo>
                  <a:pt x="159" y="433"/>
                </a:lnTo>
                <a:lnTo>
                  <a:pt x="158" y="427"/>
                </a:lnTo>
                <a:lnTo>
                  <a:pt x="147" y="428"/>
                </a:lnTo>
                <a:lnTo>
                  <a:pt x="2" y="443"/>
                </a:lnTo>
                <a:lnTo>
                  <a:pt x="15" y="430"/>
                </a:lnTo>
                <a:lnTo>
                  <a:pt x="22" y="414"/>
                </a:lnTo>
                <a:lnTo>
                  <a:pt x="27" y="400"/>
                </a:lnTo>
                <a:lnTo>
                  <a:pt x="36" y="377"/>
                </a:lnTo>
                <a:lnTo>
                  <a:pt x="38" y="361"/>
                </a:lnTo>
                <a:lnTo>
                  <a:pt x="40" y="345"/>
                </a:lnTo>
                <a:lnTo>
                  <a:pt x="39" y="334"/>
                </a:lnTo>
                <a:lnTo>
                  <a:pt x="36" y="317"/>
                </a:lnTo>
                <a:lnTo>
                  <a:pt x="30" y="303"/>
                </a:lnTo>
                <a:lnTo>
                  <a:pt x="24" y="288"/>
                </a:lnTo>
                <a:lnTo>
                  <a:pt x="15" y="275"/>
                </a:lnTo>
                <a:lnTo>
                  <a:pt x="9" y="264"/>
                </a:lnTo>
                <a:lnTo>
                  <a:pt x="2" y="244"/>
                </a:lnTo>
                <a:lnTo>
                  <a:pt x="3" y="239"/>
                </a:lnTo>
                <a:lnTo>
                  <a:pt x="7" y="228"/>
                </a:lnTo>
                <a:lnTo>
                  <a:pt x="8" y="216"/>
                </a:lnTo>
                <a:lnTo>
                  <a:pt x="3" y="208"/>
                </a:lnTo>
                <a:lnTo>
                  <a:pt x="0" y="200"/>
                </a:lnTo>
                <a:lnTo>
                  <a:pt x="1" y="194"/>
                </a:lnTo>
                <a:lnTo>
                  <a:pt x="6" y="186"/>
                </a:lnTo>
                <a:lnTo>
                  <a:pt x="11" y="179"/>
                </a:lnTo>
                <a:lnTo>
                  <a:pt x="14" y="169"/>
                </a:lnTo>
                <a:lnTo>
                  <a:pt x="14" y="152"/>
                </a:lnTo>
                <a:lnTo>
                  <a:pt x="14" y="151"/>
                </a:lnTo>
                <a:lnTo>
                  <a:pt x="11" y="136"/>
                </a:lnTo>
                <a:lnTo>
                  <a:pt x="11" y="129"/>
                </a:lnTo>
                <a:lnTo>
                  <a:pt x="20" y="124"/>
                </a:lnTo>
                <a:lnTo>
                  <a:pt x="22" y="111"/>
                </a:lnTo>
                <a:lnTo>
                  <a:pt x="28" y="102"/>
                </a:lnTo>
                <a:lnTo>
                  <a:pt x="38" y="98"/>
                </a:lnTo>
                <a:lnTo>
                  <a:pt x="45" y="91"/>
                </a:lnTo>
                <a:lnTo>
                  <a:pt x="48" y="80"/>
                </a:lnTo>
                <a:lnTo>
                  <a:pt x="52" y="72"/>
                </a:lnTo>
                <a:lnTo>
                  <a:pt x="56" y="69"/>
                </a:lnTo>
                <a:lnTo>
                  <a:pt x="54" y="91"/>
                </a:lnTo>
                <a:lnTo>
                  <a:pt x="53" y="103"/>
                </a:lnTo>
                <a:lnTo>
                  <a:pt x="55" y="111"/>
                </a:lnTo>
                <a:lnTo>
                  <a:pt x="58" y="115"/>
                </a:lnTo>
                <a:lnTo>
                  <a:pt x="64" y="116"/>
                </a:lnTo>
                <a:lnTo>
                  <a:pt x="67" y="110"/>
                </a:lnTo>
                <a:lnTo>
                  <a:pt x="70" y="98"/>
                </a:lnTo>
                <a:lnTo>
                  <a:pt x="71" y="89"/>
                </a:lnTo>
                <a:lnTo>
                  <a:pt x="71" y="75"/>
                </a:lnTo>
                <a:lnTo>
                  <a:pt x="67" y="66"/>
                </a:lnTo>
                <a:lnTo>
                  <a:pt x="67" y="61"/>
                </a:lnTo>
                <a:lnTo>
                  <a:pt x="70" y="56"/>
                </a:lnTo>
                <a:lnTo>
                  <a:pt x="76" y="52"/>
                </a:lnTo>
                <a:lnTo>
                  <a:pt x="83" y="47"/>
                </a:lnTo>
                <a:lnTo>
                  <a:pt x="91" y="47"/>
                </a:lnTo>
                <a:lnTo>
                  <a:pt x="92" y="47"/>
                </a:lnTo>
                <a:lnTo>
                  <a:pt x="99" y="43"/>
                </a:lnTo>
                <a:lnTo>
                  <a:pt x="97" y="39"/>
                </a:lnTo>
                <a:lnTo>
                  <a:pt x="91" y="36"/>
                </a:lnTo>
                <a:lnTo>
                  <a:pt x="90" y="36"/>
                </a:lnTo>
                <a:lnTo>
                  <a:pt x="86" y="33"/>
                </a:lnTo>
                <a:lnTo>
                  <a:pt x="85" y="26"/>
                </a:lnTo>
                <a:lnTo>
                  <a:pt x="85" y="21"/>
                </a:lnTo>
                <a:lnTo>
                  <a:pt x="94" y="12"/>
                </a:lnTo>
                <a:lnTo>
                  <a:pt x="96" y="7"/>
                </a:lnTo>
                <a:lnTo>
                  <a:pt x="94" y="4"/>
                </a:lnTo>
                <a:lnTo>
                  <a:pt x="102" y="3"/>
                </a:lnTo>
                <a:lnTo>
                  <a:pt x="106" y="2"/>
                </a:lnTo>
                <a:lnTo>
                  <a:pt x="107" y="0"/>
                </a:lnTo>
                <a:lnTo>
                  <a:pt x="115" y="1"/>
                </a:lnTo>
                <a:lnTo>
                  <a:pt x="121" y="6"/>
                </a:lnTo>
                <a:lnTo>
                  <a:pt x="135" y="11"/>
                </a:lnTo>
                <a:lnTo>
                  <a:pt x="147" y="11"/>
                </a:lnTo>
                <a:lnTo>
                  <a:pt x="154" y="14"/>
                </a:lnTo>
                <a:lnTo>
                  <a:pt x="158" y="20"/>
                </a:lnTo>
                <a:lnTo>
                  <a:pt x="170" y="22"/>
                </a:lnTo>
                <a:lnTo>
                  <a:pt x="187" y="29"/>
                </a:lnTo>
                <a:lnTo>
                  <a:pt x="191" y="31"/>
                </a:lnTo>
                <a:lnTo>
                  <a:pt x="205" y="33"/>
                </a:lnTo>
                <a:lnTo>
                  <a:pt x="214" y="36"/>
                </a:lnTo>
                <a:lnTo>
                  <a:pt x="216" y="44"/>
                </a:lnTo>
                <a:lnTo>
                  <a:pt x="224" y="56"/>
                </a:lnTo>
                <a:lnTo>
                  <a:pt x="229" y="64"/>
                </a:lnTo>
                <a:lnTo>
                  <a:pt x="220" y="61"/>
                </a:lnTo>
                <a:lnTo>
                  <a:pt x="216" y="62"/>
                </a:lnTo>
                <a:lnTo>
                  <a:pt x="214" y="69"/>
                </a:lnTo>
                <a:lnTo>
                  <a:pt x="218" y="74"/>
                </a:lnTo>
                <a:lnTo>
                  <a:pt x="223" y="81"/>
                </a:lnTo>
                <a:lnTo>
                  <a:pt x="227" y="93"/>
                </a:lnTo>
                <a:lnTo>
                  <a:pt x="229" y="101"/>
                </a:lnTo>
                <a:lnTo>
                  <a:pt x="231" y="114"/>
                </a:lnTo>
                <a:lnTo>
                  <a:pt x="231" y="123"/>
                </a:lnTo>
                <a:lnTo>
                  <a:pt x="232" y="134"/>
                </a:lnTo>
                <a:lnTo>
                  <a:pt x="230" y="141"/>
                </a:lnTo>
                <a:lnTo>
                  <a:pt x="226" y="146"/>
                </a:lnTo>
                <a:lnTo>
                  <a:pt x="221" y="149"/>
                </a:lnTo>
                <a:lnTo>
                  <a:pt x="221" y="149"/>
                </a:lnTo>
                <a:lnTo>
                  <a:pt x="217" y="161"/>
                </a:lnTo>
                <a:lnTo>
                  <a:pt x="217" y="171"/>
                </a:lnTo>
                <a:lnTo>
                  <a:pt x="211" y="177"/>
                </a:lnTo>
                <a:lnTo>
                  <a:pt x="202" y="181"/>
                </a:lnTo>
                <a:lnTo>
                  <a:pt x="201" y="184"/>
                </a:lnTo>
                <a:lnTo>
                  <a:pt x="201" y="184"/>
                </a:lnTo>
                <a:lnTo>
                  <a:pt x="198" y="188"/>
                </a:lnTo>
                <a:lnTo>
                  <a:pt x="197" y="197"/>
                </a:lnTo>
                <a:lnTo>
                  <a:pt x="198" y="208"/>
                </a:lnTo>
                <a:lnTo>
                  <a:pt x="209" y="217"/>
                </a:lnTo>
                <a:lnTo>
                  <a:pt x="219" y="218"/>
                </a:lnTo>
                <a:lnTo>
                  <a:pt x="226" y="212"/>
                </a:lnTo>
                <a:lnTo>
                  <a:pt x="230" y="207"/>
                </a:lnTo>
                <a:lnTo>
                  <a:pt x="236" y="197"/>
                </a:lnTo>
                <a:lnTo>
                  <a:pt x="236" y="188"/>
                </a:lnTo>
                <a:lnTo>
                  <a:pt x="237" y="184"/>
                </a:lnTo>
                <a:lnTo>
                  <a:pt x="243" y="177"/>
                </a:lnTo>
                <a:lnTo>
                  <a:pt x="252" y="170"/>
                </a:lnTo>
                <a:lnTo>
                  <a:pt x="258" y="169"/>
                </a:lnTo>
                <a:lnTo>
                  <a:pt x="265" y="165"/>
                </a:lnTo>
                <a:lnTo>
                  <a:pt x="273" y="160"/>
                </a:lnTo>
                <a:lnTo>
                  <a:pt x="278" y="160"/>
                </a:lnTo>
                <a:lnTo>
                  <a:pt x="284" y="165"/>
                </a:lnTo>
                <a:lnTo>
                  <a:pt x="288" y="172"/>
                </a:lnTo>
                <a:lnTo>
                  <a:pt x="295" y="187"/>
                </a:lnTo>
                <a:lnTo>
                  <a:pt x="300" y="199"/>
                </a:lnTo>
                <a:lnTo>
                  <a:pt x="301" y="208"/>
                </a:lnTo>
                <a:lnTo>
                  <a:pt x="305" y="216"/>
                </a:lnTo>
                <a:lnTo>
                  <a:pt x="308" y="227"/>
                </a:lnTo>
                <a:lnTo>
                  <a:pt x="309" y="237"/>
                </a:lnTo>
                <a:lnTo>
                  <a:pt x="313" y="248"/>
                </a:lnTo>
                <a:lnTo>
                  <a:pt x="313" y="249"/>
                </a:lnTo>
                <a:lnTo>
                  <a:pt x="317" y="257"/>
                </a:lnTo>
                <a:lnTo>
                  <a:pt x="324" y="268"/>
                </a:lnTo>
                <a:lnTo>
                  <a:pt x="322" y="292"/>
                </a:lnTo>
                <a:lnTo>
                  <a:pt x="321" y="304"/>
                </a:lnTo>
                <a:lnTo>
                  <a:pt x="316" y="314"/>
                </a:lnTo>
                <a:lnTo>
                  <a:pt x="308" y="314"/>
                </a:lnTo>
                <a:lnTo>
                  <a:pt x="304" y="310"/>
                </a:lnTo>
                <a:lnTo>
                  <a:pt x="298" y="314"/>
                </a:lnTo>
                <a:lnTo>
                  <a:pt x="298" y="325"/>
                </a:lnTo>
                <a:lnTo>
                  <a:pt x="298" y="335"/>
                </a:lnTo>
                <a:lnTo>
                  <a:pt x="292" y="343"/>
                </a:lnTo>
                <a:lnTo>
                  <a:pt x="285" y="347"/>
                </a:lnTo>
                <a:lnTo>
                  <a:pt x="283" y="356"/>
                </a:lnTo>
                <a:lnTo>
                  <a:pt x="282" y="366"/>
                </a:lnTo>
                <a:lnTo>
                  <a:pt x="284" y="373"/>
                </a:lnTo>
                <a:lnTo>
                  <a:pt x="282" y="376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31" name="MI B2">
            <a:extLst>
              <a:ext uri="{FF2B5EF4-FFF2-40B4-BE49-F238E27FC236}">
                <a16:creationId xmlns:a16="http://schemas.microsoft.com/office/drawing/2014/main" id="{4889D75E-6555-65AD-DAE3-C19DCAC7657A}"/>
              </a:ext>
            </a:extLst>
          </p:cNvPr>
          <p:cNvSpPr>
            <a:spLocks/>
          </p:cNvSpPr>
          <p:nvPr/>
        </p:nvSpPr>
        <p:spPr bwMode="auto">
          <a:xfrm>
            <a:off x="4314865" y="2912112"/>
            <a:ext cx="533158" cy="266580"/>
          </a:xfrm>
          <a:custGeom>
            <a:avLst/>
            <a:gdLst>
              <a:gd name="T0" fmla="*/ 136 w 508"/>
              <a:gd name="T1" fmla="*/ 17 h 254"/>
              <a:gd name="T2" fmla="*/ 179 w 508"/>
              <a:gd name="T3" fmla="*/ 0 h 254"/>
              <a:gd name="T4" fmla="*/ 167 w 508"/>
              <a:gd name="T5" fmla="*/ 13 h 254"/>
              <a:gd name="T6" fmla="*/ 150 w 508"/>
              <a:gd name="T7" fmla="*/ 39 h 254"/>
              <a:gd name="T8" fmla="*/ 134 w 508"/>
              <a:gd name="T9" fmla="*/ 77 h 254"/>
              <a:gd name="T10" fmla="*/ 153 w 508"/>
              <a:gd name="T11" fmla="*/ 62 h 254"/>
              <a:gd name="T12" fmla="*/ 179 w 508"/>
              <a:gd name="T13" fmla="*/ 62 h 254"/>
              <a:gd name="T14" fmla="*/ 200 w 508"/>
              <a:gd name="T15" fmla="*/ 75 h 254"/>
              <a:gd name="T16" fmla="*/ 237 w 508"/>
              <a:gd name="T17" fmla="*/ 99 h 254"/>
              <a:gd name="T18" fmla="*/ 250 w 508"/>
              <a:gd name="T19" fmla="*/ 100 h 254"/>
              <a:gd name="T20" fmla="*/ 271 w 508"/>
              <a:gd name="T21" fmla="*/ 94 h 254"/>
              <a:gd name="T22" fmla="*/ 291 w 508"/>
              <a:gd name="T23" fmla="*/ 84 h 254"/>
              <a:gd name="T24" fmla="*/ 320 w 508"/>
              <a:gd name="T25" fmla="*/ 70 h 254"/>
              <a:gd name="T26" fmla="*/ 354 w 508"/>
              <a:gd name="T27" fmla="*/ 66 h 254"/>
              <a:gd name="T28" fmla="*/ 376 w 508"/>
              <a:gd name="T29" fmla="*/ 56 h 254"/>
              <a:gd name="T30" fmla="*/ 387 w 508"/>
              <a:gd name="T31" fmla="*/ 59 h 254"/>
              <a:gd name="T32" fmla="*/ 387 w 508"/>
              <a:gd name="T33" fmla="*/ 83 h 254"/>
              <a:gd name="T34" fmla="*/ 414 w 508"/>
              <a:gd name="T35" fmla="*/ 81 h 254"/>
              <a:gd name="T36" fmla="*/ 438 w 508"/>
              <a:gd name="T37" fmla="*/ 72 h 254"/>
              <a:gd name="T38" fmla="*/ 453 w 508"/>
              <a:gd name="T39" fmla="*/ 94 h 254"/>
              <a:gd name="T40" fmla="*/ 459 w 508"/>
              <a:gd name="T41" fmla="*/ 109 h 254"/>
              <a:gd name="T42" fmla="*/ 480 w 508"/>
              <a:gd name="T43" fmla="*/ 117 h 254"/>
              <a:gd name="T44" fmla="*/ 502 w 508"/>
              <a:gd name="T45" fmla="*/ 114 h 254"/>
              <a:gd name="T46" fmla="*/ 496 w 508"/>
              <a:gd name="T47" fmla="*/ 128 h 254"/>
              <a:gd name="T48" fmla="*/ 467 w 508"/>
              <a:gd name="T49" fmla="*/ 126 h 254"/>
              <a:gd name="T50" fmla="*/ 429 w 508"/>
              <a:gd name="T51" fmla="*/ 124 h 254"/>
              <a:gd name="T52" fmla="*/ 420 w 508"/>
              <a:gd name="T53" fmla="*/ 140 h 254"/>
              <a:gd name="T54" fmla="*/ 409 w 508"/>
              <a:gd name="T55" fmla="*/ 142 h 254"/>
              <a:gd name="T56" fmla="*/ 383 w 508"/>
              <a:gd name="T57" fmla="*/ 126 h 254"/>
              <a:gd name="T58" fmla="*/ 346 w 508"/>
              <a:gd name="T59" fmla="*/ 145 h 254"/>
              <a:gd name="T60" fmla="*/ 322 w 508"/>
              <a:gd name="T61" fmla="*/ 149 h 254"/>
              <a:gd name="T62" fmla="*/ 303 w 508"/>
              <a:gd name="T63" fmla="*/ 154 h 254"/>
              <a:gd name="T64" fmla="*/ 289 w 508"/>
              <a:gd name="T65" fmla="*/ 178 h 254"/>
              <a:gd name="T66" fmla="*/ 283 w 508"/>
              <a:gd name="T67" fmla="*/ 174 h 254"/>
              <a:gd name="T68" fmla="*/ 276 w 508"/>
              <a:gd name="T69" fmla="*/ 166 h 254"/>
              <a:gd name="T70" fmla="*/ 258 w 508"/>
              <a:gd name="T71" fmla="*/ 157 h 254"/>
              <a:gd name="T72" fmla="*/ 244 w 508"/>
              <a:gd name="T73" fmla="*/ 192 h 254"/>
              <a:gd name="T74" fmla="*/ 235 w 508"/>
              <a:gd name="T75" fmla="*/ 213 h 254"/>
              <a:gd name="T76" fmla="*/ 220 w 508"/>
              <a:gd name="T77" fmla="*/ 242 h 254"/>
              <a:gd name="T78" fmla="*/ 212 w 508"/>
              <a:gd name="T79" fmla="*/ 249 h 254"/>
              <a:gd name="T80" fmla="*/ 213 w 508"/>
              <a:gd name="T81" fmla="*/ 229 h 254"/>
              <a:gd name="T82" fmla="*/ 197 w 508"/>
              <a:gd name="T83" fmla="*/ 226 h 254"/>
              <a:gd name="T84" fmla="*/ 200 w 508"/>
              <a:gd name="T85" fmla="*/ 202 h 254"/>
              <a:gd name="T86" fmla="*/ 176 w 508"/>
              <a:gd name="T87" fmla="*/ 185 h 254"/>
              <a:gd name="T88" fmla="*/ 172 w 508"/>
              <a:gd name="T89" fmla="*/ 167 h 254"/>
              <a:gd name="T90" fmla="*/ 129 w 508"/>
              <a:gd name="T91" fmla="*/ 164 h 254"/>
              <a:gd name="T92" fmla="*/ 103 w 508"/>
              <a:gd name="T93" fmla="*/ 153 h 254"/>
              <a:gd name="T94" fmla="*/ 13 w 508"/>
              <a:gd name="T95" fmla="*/ 122 h 254"/>
              <a:gd name="T96" fmla="*/ 26 w 508"/>
              <a:gd name="T97" fmla="*/ 94 h 254"/>
              <a:gd name="T98" fmla="*/ 86 w 508"/>
              <a:gd name="T99" fmla="*/ 64 h 254"/>
              <a:gd name="T100" fmla="*/ 126 w 508"/>
              <a:gd name="T101" fmla="*/ 31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08" h="254">
                <a:moveTo>
                  <a:pt x="126" y="31"/>
                </a:moveTo>
                <a:lnTo>
                  <a:pt x="130" y="25"/>
                </a:lnTo>
                <a:lnTo>
                  <a:pt x="136" y="17"/>
                </a:lnTo>
                <a:lnTo>
                  <a:pt x="151" y="5"/>
                </a:lnTo>
                <a:lnTo>
                  <a:pt x="164" y="0"/>
                </a:lnTo>
                <a:lnTo>
                  <a:pt x="179" y="0"/>
                </a:lnTo>
                <a:lnTo>
                  <a:pt x="184" y="3"/>
                </a:lnTo>
                <a:lnTo>
                  <a:pt x="183" y="9"/>
                </a:lnTo>
                <a:lnTo>
                  <a:pt x="167" y="13"/>
                </a:lnTo>
                <a:lnTo>
                  <a:pt x="159" y="22"/>
                </a:lnTo>
                <a:lnTo>
                  <a:pt x="152" y="31"/>
                </a:lnTo>
                <a:lnTo>
                  <a:pt x="150" y="39"/>
                </a:lnTo>
                <a:lnTo>
                  <a:pt x="141" y="56"/>
                </a:lnTo>
                <a:lnTo>
                  <a:pt x="135" y="64"/>
                </a:lnTo>
                <a:lnTo>
                  <a:pt x="134" y="77"/>
                </a:lnTo>
                <a:lnTo>
                  <a:pt x="139" y="74"/>
                </a:lnTo>
                <a:lnTo>
                  <a:pt x="147" y="67"/>
                </a:lnTo>
                <a:lnTo>
                  <a:pt x="153" y="62"/>
                </a:lnTo>
                <a:lnTo>
                  <a:pt x="156" y="60"/>
                </a:lnTo>
                <a:lnTo>
                  <a:pt x="166" y="61"/>
                </a:lnTo>
                <a:lnTo>
                  <a:pt x="179" y="62"/>
                </a:lnTo>
                <a:lnTo>
                  <a:pt x="188" y="65"/>
                </a:lnTo>
                <a:lnTo>
                  <a:pt x="196" y="72"/>
                </a:lnTo>
                <a:lnTo>
                  <a:pt x="200" y="75"/>
                </a:lnTo>
                <a:lnTo>
                  <a:pt x="219" y="97"/>
                </a:lnTo>
                <a:lnTo>
                  <a:pt x="226" y="99"/>
                </a:lnTo>
                <a:lnTo>
                  <a:pt x="237" y="99"/>
                </a:lnTo>
                <a:lnTo>
                  <a:pt x="240" y="95"/>
                </a:lnTo>
                <a:lnTo>
                  <a:pt x="246" y="95"/>
                </a:lnTo>
                <a:lnTo>
                  <a:pt x="250" y="100"/>
                </a:lnTo>
                <a:lnTo>
                  <a:pt x="262" y="101"/>
                </a:lnTo>
                <a:lnTo>
                  <a:pt x="266" y="97"/>
                </a:lnTo>
                <a:lnTo>
                  <a:pt x="271" y="94"/>
                </a:lnTo>
                <a:lnTo>
                  <a:pt x="276" y="99"/>
                </a:lnTo>
                <a:lnTo>
                  <a:pt x="282" y="92"/>
                </a:lnTo>
                <a:lnTo>
                  <a:pt x="291" y="84"/>
                </a:lnTo>
                <a:lnTo>
                  <a:pt x="306" y="75"/>
                </a:lnTo>
                <a:lnTo>
                  <a:pt x="319" y="70"/>
                </a:lnTo>
                <a:lnTo>
                  <a:pt x="320" y="70"/>
                </a:lnTo>
                <a:lnTo>
                  <a:pt x="335" y="70"/>
                </a:lnTo>
                <a:lnTo>
                  <a:pt x="345" y="67"/>
                </a:lnTo>
                <a:lnTo>
                  <a:pt x="354" y="66"/>
                </a:lnTo>
                <a:lnTo>
                  <a:pt x="362" y="61"/>
                </a:lnTo>
                <a:lnTo>
                  <a:pt x="365" y="57"/>
                </a:lnTo>
                <a:lnTo>
                  <a:pt x="376" y="56"/>
                </a:lnTo>
                <a:lnTo>
                  <a:pt x="378" y="52"/>
                </a:lnTo>
                <a:lnTo>
                  <a:pt x="390" y="51"/>
                </a:lnTo>
                <a:lnTo>
                  <a:pt x="387" y="59"/>
                </a:lnTo>
                <a:lnTo>
                  <a:pt x="386" y="66"/>
                </a:lnTo>
                <a:lnTo>
                  <a:pt x="385" y="77"/>
                </a:lnTo>
                <a:lnTo>
                  <a:pt x="387" y="83"/>
                </a:lnTo>
                <a:lnTo>
                  <a:pt x="399" y="83"/>
                </a:lnTo>
                <a:lnTo>
                  <a:pt x="408" y="81"/>
                </a:lnTo>
                <a:lnTo>
                  <a:pt x="414" y="81"/>
                </a:lnTo>
                <a:lnTo>
                  <a:pt x="423" y="83"/>
                </a:lnTo>
                <a:lnTo>
                  <a:pt x="431" y="78"/>
                </a:lnTo>
                <a:lnTo>
                  <a:pt x="438" y="72"/>
                </a:lnTo>
                <a:lnTo>
                  <a:pt x="450" y="71"/>
                </a:lnTo>
                <a:lnTo>
                  <a:pt x="447" y="85"/>
                </a:lnTo>
                <a:lnTo>
                  <a:pt x="453" y="94"/>
                </a:lnTo>
                <a:lnTo>
                  <a:pt x="451" y="100"/>
                </a:lnTo>
                <a:lnTo>
                  <a:pt x="451" y="109"/>
                </a:lnTo>
                <a:lnTo>
                  <a:pt x="459" y="109"/>
                </a:lnTo>
                <a:lnTo>
                  <a:pt x="467" y="116"/>
                </a:lnTo>
                <a:lnTo>
                  <a:pt x="473" y="120"/>
                </a:lnTo>
                <a:lnTo>
                  <a:pt x="480" y="117"/>
                </a:lnTo>
                <a:lnTo>
                  <a:pt x="486" y="110"/>
                </a:lnTo>
                <a:lnTo>
                  <a:pt x="494" y="108"/>
                </a:lnTo>
                <a:lnTo>
                  <a:pt x="502" y="114"/>
                </a:lnTo>
                <a:lnTo>
                  <a:pt x="508" y="123"/>
                </a:lnTo>
                <a:lnTo>
                  <a:pt x="505" y="127"/>
                </a:lnTo>
                <a:lnTo>
                  <a:pt x="496" y="128"/>
                </a:lnTo>
                <a:lnTo>
                  <a:pt x="483" y="124"/>
                </a:lnTo>
                <a:lnTo>
                  <a:pt x="474" y="124"/>
                </a:lnTo>
                <a:lnTo>
                  <a:pt x="467" y="126"/>
                </a:lnTo>
                <a:lnTo>
                  <a:pt x="455" y="128"/>
                </a:lnTo>
                <a:lnTo>
                  <a:pt x="434" y="126"/>
                </a:lnTo>
                <a:lnTo>
                  <a:pt x="429" y="124"/>
                </a:lnTo>
                <a:lnTo>
                  <a:pt x="423" y="126"/>
                </a:lnTo>
                <a:lnTo>
                  <a:pt x="421" y="135"/>
                </a:lnTo>
                <a:lnTo>
                  <a:pt x="420" y="140"/>
                </a:lnTo>
                <a:lnTo>
                  <a:pt x="419" y="146"/>
                </a:lnTo>
                <a:lnTo>
                  <a:pt x="414" y="146"/>
                </a:lnTo>
                <a:lnTo>
                  <a:pt x="409" y="142"/>
                </a:lnTo>
                <a:lnTo>
                  <a:pt x="400" y="134"/>
                </a:lnTo>
                <a:lnTo>
                  <a:pt x="390" y="130"/>
                </a:lnTo>
                <a:lnTo>
                  <a:pt x="383" y="126"/>
                </a:lnTo>
                <a:lnTo>
                  <a:pt x="369" y="126"/>
                </a:lnTo>
                <a:lnTo>
                  <a:pt x="353" y="137"/>
                </a:lnTo>
                <a:lnTo>
                  <a:pt x="346" y="145"/>
                </a:lnTo>
                <a:lnTo>
                  <a:pt x="340" y="145"/>
                </a:lnTo>
                <a:lnTo>
                  <a:pt x="333" y="149"/>
                </a:lnTo>
                <a:lnTo>
                  <a:pt x="322" y="149"/>
                </a:lnTo>
                <a:lnTo>
                  <a:pt x="321" y="149"/>
                </a:lnTo>
                <a:lnTo>
                  <a:pt x="310" y="150"/>
                </a:lnTo>
                <a:lnTo>
                  <a:pt x="303" y="154"/>
                </a:lnTo>
                <a:lnTo>
                  <a:pt x="303" y="161"/>
                </a:lnTo>
                <a:lnTo>
                  <a:pt x="300" y="172"/>
                </a:lnTo>
                <a:lnTo>
                  <a:pt x="289" y="178"/>
                </a:lnTo>
                <a:lnTo>
                  <a:pt x="285" y="191"/>
                </a:lnTo>
                <a:lnTo>
                  <a:pt x="282" y="187"/>
                </a:lnTo>
                <a:lnTo>
                  <a:pt x="283" y="174"/>
                </a:lnTo>
                <a:lnTo>
                  <a:pt x="289" y="163"/>
                </a:lnTo>
                <a:lnTo>
                  <a:pt x="286" y="162"/>
                </a:lnTo>
                <a:lnTo>
                  <a:pt x="276" y="166"/>
                </a:lnTo>
                <a:lnTo>
                  <a:pt x="263" y="179"/>
                </a:lnTo>
                <a:lnTo>
                  <a:pt x="260" y="175"/>
                </a:lnTo>
                <a:lnTo>
                  <a:pt x="258" y="157"/>
                </a:lnTo>
                <a:lnTo>
                  <a:pt x="253" y="163"/>
                </a:lnTo>
                <a:lnTo>
                  <a:pt x="251" y="179"/>
                </a:lnTo>
                <a:lnTo>
                  <a:pt x="244" y="192"/>
                </a:lnTo>
                <a:lnTo>
                  <a:pt x="243" y="194"/>
                </a:lnTo>
                <a:lnTo>
                  <a:pt x="238" y="203"/>
                </a:lnTo>
                <a:lnTo>
                  <a:pt x="235" y="213"/>
                </a:lnTo>
                <a:lnTo>
                  <a:pt x="229" y="224"/>
                </a:lnTo>
                <a:lnTo>
                  <a:pt x="225" y="233"/>
                </a:lnTo>
                <a:lnTo>
                  <a:pt x="220" y="242"/>
                </a:lnTo>
                <a:lnTo>
                  <a:pt x="219" y="254"/>
                </a:lnTo>
                <a:lnTo>
                  <a:pt x="216" y="254"/>
                </a:lnTo>
                <a:lnTo>
                  <a:pt x="212" y="249"/>
                </a:lnTo>
                <a:lnTo>
                  <a:pt x="210" y="242"/>
                </a:lnTo>
                <a:lnTo>
                  <a:pt x="209" y="236"/>
                </a:lnTo>
                <a:lnTo>
                  <a:pt x="213" y="229"/>
                </a:lnTo>
                <a:lnTo>
                  <a:pt x="210" y="222"/>
                </a:lnTo>
                <a:lnTo>
                  <a:pt x="203" y="226"/>
                </a:lnTo>
                <a:lnTo>
                  <a:pt x="197" y="226"/>
                </a:lnTo>
                <a:lnTo>
                  <a:pt x="197" y="218"/>
                </a:lnTo>
                <a:lnTo>
                  <a:pt x="200" y="210"/>
                </a:lnTo>
                <a:lnTo>
                  <a:pt x="200" y="202"/>
                </a:lnTo>
                <a:lnTo>
                  <a:pt x="193" y="187"/>
                </a:lnTo>
                <a:lnTo>
                  <a:pt x="185" y="184"/>
                </a:lnTo>
                <a:lnTo>
                  <a:pt x="176" y="185"/>
                </a:lnTo>
                <a:lnTo>
                  <a:pt x="174" y="181"/>
                </a:lnTo>
                <a:lnTo>
                  <a:pt x="175" y="171"/>
                </a:lnTo>
                <a:lnTo>
                  <a:pt x="172" y="167"/>
                </a:lnTo>
                <a:lnTo>
                  <a:pt x="139" y="165"/>
                </a:lnTo>
                <a:lnTo>
                  <a:pt x="131" y="166"/>
                </a:lnTo>
                <a:lnTo>
                  <a:pt x="129" y="164"/>
                </a:lnTo>
                <a:lnTo>
                  <a:pt x="118" y="164"/>
                </a:lnTo>
                <a:lnTo>
                  <a:pt x="114" y="161"/>
                </a:lnTo>
                <a:lnTo>
                  <a:pt x="103" y="153"/>
                </a:lnTo>
                <a:lnTo>
                  <a:pt x="24" y="139"/>
                </a:lnTo>
                <a:lnTo>
                  <a:pt x="18" y="130"/>
                </a:lnTo>
                <a:lnTo>
                  <a:pt x="13" y="122"/>
                </a:lnTo>
                <a:lnTo>
                  <a:pt x="6" y="116"/>
                </a:lnTo>
                <a:lnTo>
                  <a:pt x="0" y="114"/>
                </a:lnTo>
                <a:lnTo>
                  <a:pt x="26" y="94"/>
                </a:lnTo>
                <a:lnTo>
                  <a:pt x="48" y="81"/>
                </a:lnTo>
                <a:lnTo>
                  <a:pt x="70" y="77"/>
                </a:lnTo>
                <a:lnTo>
                  <a:pt x="86" y="64"/>
                </a:lnTo>
                <a:lnTo>
                  <a:pt x="98" y="59"/>
                </a:lnTo>
                <a:lnTo>
                  <a:pt x="101" y="52"/>
                </a:lnTo>
                <a:lnTo>
                  <a:pt x="126" y="31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32" name="IN B">
            <a:extLst>
              <a:ext uri="{FF2B5EF4-FFF2-40B4-BE49-F238E27FC236}">
                <a16:creationId xmlns:a16="http://schemas.microsoft.com/office/drawing/2014/main" id="{C3729C8F-AABC-291A-A4DF-A4B145DCF010}"/>
              </a:ext>
            </a:extLst>
          </p:cNvPr>
          <p:cNvSpPr>
            <a:spLocks/>
          </p:cNvSpPr>
          <p:nvPr/>
        </p:nvSpPr>
        <p:spPr bwMode="auto">
          <a:xfrm>
            <a:off x="4552058" y="3608995"/>
            <a:ext cx="278125" cy="475435"/>
          </a:xfrm>
          <a:custGeom>
            <a:avLst/>
            <a:gdLst>
              <a:gd name="T0" fmla="*/ 87 w 265"/>
              <a:gd name="T1" fmla="*/ 441 h 453"/>
              <a:gd name="T2" fmla="*/ 79 w 265"/>
              <a:gd name="T3" fmla="*/ 442 h 453"/>
              <a:gd name="T4" fmla="*/ 59 w 265"/>
              <a:gd name="T5" fmla="*/ 433 h 453"/>
              <a:gd name="T6" fmla="*/ 47 w 265"/>
              <a:gd name="T7" fmla="*/ 432 h 453"/>
              <a:gd name="T8" fmla="*/ 44 w 265"/>
              <a:gd name="T9" fmla="*/ 441 h 453"/>
              <a:gd name="T10" fmla="*/ 35 w 265"/>
              <a:gd name="T11" fmla="*/ 438 h 453"/>
              <a:gd name="T12" fmla="*/ 22 w 265"/>
              <a:gd name="T13" fmla="*/ 441 h 453"/>
              <a:gd name="T14" fmla="*/ 15 w 265"/>
              <a:gd name="T15" fmla="*/ 438 h 453"/>
              <a:gd name="T16" fmla="*/ 18 w 265"/>
              <a:gd name="T17" fmla="*/ 449 h 453"/>
              <a:gd name="T18" fmla="*/ 8 w 265"/>
              <a:gd name="T19" fmla="*/ 453 h 453"/>
              <a:gd name="T20" fmla="*/ 2 w 265"/>
              <a:gd name="T21" fmla="*/ 447 h 453"/>
              <a:gd name="T22" fmla="*/ 3 w 265"/>
              <a:gd name="T23" fmla="*/ 436 h 453"/>
              <a:gd name="T24" fmla="*/ 6 w 265"/>
              <a:gd name="T25" fmla="*/ 422 h 453"/>
              <a:gd name="T26" fmla="*/ 10 w 265"/>
              <a:gd name="T27" fmla="*/ 400 h 453"/>
              <a:gd name="T28" fmla="*/ 15 w 265"/>
              <a:gd name="T29" fmla="*/ 393 h 453"/>
              <a:gd name="T30" fmla="*/ 19 w 265"/>
              <a:gd name="T31" fmla="*/ 388 h 453"/>
              <a:gd name="T32" fmla="*/ 26 w 265"/>
              <a:gd name="T33" fmla="*/ 372 h 453"/>
              <a:gd name="T34" fmla="*/ 32 w 265"/>
              <a:gd name="T35" fmla="*/ 358 h 453"/>
              <a:gd name="T36" fmla="*/ 41 w 265"/>
              <a:gd name="T37" fmla="*/ 344 h 453"/>
              <a:gd name="T38" fmla="*/ 38 w 265"/>
              <a:gd name="T39" fmla="*/ 325 h 453"/>
              <a:gd name="T40" fmla="*/ 33 w 265"/>
              <a:gd name="T41" fmla="*/ 315 h 453"/>
              <a:gd name="T42" fmla="*/ 26 w 265"/>
              <a:gd name="T43" fmla="*/ 303 h 453"/>
              <a:gd name="T44" fmla="*/ 31 w 265"/>
              <a:gd name="T45" fmla="*/ 294 h 453"/>
              <a:gd name="T46" fmla="*/ 30 w 265"/>
              <a:gd name="T47" fmla="*/ 282 h 453"/>
              <a:gd name="T48" fmla="*/ 18 w 265"/>
              <a:gd name="T49" fmla="*/ 34 h 453"/>
              <a:gd name="T50" fmla="*/ 41 w 265"/>
              <a:gd name="T51" fmla="*/ 35 h 453"/>
              <a:gd name="T52" fmla="*/ 68 w 265"/>
              <a:gd name="T53" fmla="*/ 16 h 453"/>
              <a:gd name="T54" fmla="*/ 187 w 265"/>
              <a:gd name="T55" fmla="*/ 4 h 453"/>
              <a:gd name="T56" fmla="*/ 253 w 265"/>
              <a:gd name="T57" fmla="*/ 222 h 453"/>
              <a:gd name="T58" fmla="*/ 257 w 265"/>
              <a:gd name="T59" fmla="*/ 285 h 453"/>
              <a:gd name="T60" fmla="*/ 259 w 265"/>
              <a:gd name="T61" fmla="*/ 300 h 453"/>
              <a:gd name="T62" fmla="*/ 263 w 265"/>
              <a:gd name="T63" fmla="*/ 317 h 453"/>
              <a:gd name="T64" fmla="*/ 250 w 265"/>
              <a:gd name="T65" fmla="*/ 322 h 453"/>
              <a:gd name="T66" fmla="*/ 239 w 265"/>
              <a:gd name="T67" fmla="*/ 329 h 453"/>
              <a:gd name="T68" fmla="*/ 228 w 265"/>
              <a:gd name="T69" fmla="*/ 327 h 453"/>
              <a:gd name="T70" fmla="*/ 214 w 265"/>
              <a:gd name="T71" fmla="*/ 332 h 453"/>
              <a:gd name="T72" fmla="*/ 218 w 265"/>
              <a:gd name="T73" fmla="*/ 344 h 453"/>
              <a:gd name="T74" fmla="*/ 210 w 265"/>
              <a:gd name="T75" fmla="*/ 356 h 453"/>
              <a:gd name="T76" fmla="*/ 201 w 265"/>
              <a:gd name="T77" fmla="*/ 370 h 453"/>
              <a:gd name="T78" fmla="*/ 190 w 265"/>
              <a:gd name="T79" fmla="*/ 382 h 453"/>
              <a:gd name="T80" fmla="*/ 180 w 265"/>
              <a:gd name="T81" fmla="*/ 394 h 453"/>
              <a:gd name="T82" fmla="*/ 178 w 265"/>
              <a:gd name="T83" fmla="*/ 411 h 453"/>
              <a:gd name="T84" fmla="*/ 162 w 265"/>
              <a:gd name="T85" fmla="*/ 416 h 453"/>
              <a:gd name="T86" fmla="*/ 150 w 265"/>
              <a:gd name="T87" fmla="*/ 408 h 453"/>
              <a:gd name="T88" fmla="*/ 144 w 265"/>
              <a:gd name="T89" fmla="*/ 396 h 453"/>
              <a:gd name="T90" fmla="*/ 135 w 265"/>
              <a:gd name="T91" fmla="*/ 405 h 453"/>
              <a:gd name="T92" fmla="*/ 132 w 265"/>
              <a:gd name="T93" fmla="*/ 416 h 453"/>
              <a:gd name="T94" fmla="*/ 129 w 265"/>
              <a:gd name="T95" fmla="*/ 429 h 453"/>
              <a:gd name="T96" fmla="*/ 119 w 265"/>
              <a:gd name="T97" fmla="*/ 429 h 453"/>
              <a:gd name="T98" fmla="*/ 112 w 265"/>
              <a:gd name="T99" fmla="*/ 425 h 453"/>
              <a:gd name="T100" fmla="*/ 103 w 265"/>
              <a:gd name="T101" fmla="*/ 422 h 453"/>
              <a:gd name="T102" fmla="*/ 92 w 265"/>
              <a:gd name="T103" fmla="*/ 429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65" h="453">
                <a:moveTo>
                  <a:pt x="89" y="435"/>
                </a:moveTo>
                <a:lnTo>
                  <a:pt x="87" y="441"/>
                </a:lnTo>
                <a:lnTo>
                  <a:pt x="83" y="446"/>
                </a:lnTo>
                <a:lnTo>
                  <a:pt x="79" y="442"/>
                </a:lnTo>
                <a:lnTo>
                  <a:pt x="71" y="440"/>
                </a:lnTo>
                <a:lnTo>
                  <a:pt x="59" y="433"/>
                </a:lnTo>
                <a:lnTo>
                  <a:pt x="54" y="435"/>
                </a:lnTo>
                <a:lnTo>
                  <a:pt x="47" y="432"/>
                </a:lnTo>
                <a:lnTo>
                  <a:pt x="43" y="433"/>
                </a:lnTo>
                <a:lnTo>
                  <a:pt x="44" y="441"/>
                </a:lnTo>
                <a:lnTo>
                  <a:pt x="38" y="443"/>
                </a:lnTo>
                <a:lnTo>
                  <a:pt x="35" y="438"/>
                </a:lnTo>
                <a:lnTo>
                  <a:pt x="27" y="442"/>
                </a:lnTo>
                <a:lnTo>
                  <a:pt x="22" y="441"/>
                </a:lnTo>
                <a:lnTo>
                  <a:pt x="18" y="437"/>
                </a:lnTo>
                <a:lnTo>
                  <a:pt x="15" y="438"/>
                </a:lnTo>
                <a:lnTo>
                  <a:pt x="15" y="444"/>
                </a:lnTo>
                <a:lnTo>
                  <a:pt x="18" y="449"/>
                </a:lnTo>
                <a:lnTo>
                  <a:pt x="14" y="452"/>
                </a:lnTo>
                <a:lnTo>
                  <a:pt x="8" y="453"/>
                </a:lnTo>
                <a:lnTo>
                  <a:pt x="7" y="452"/>
                </a:lnTo>
                <a:lnTo>
                  <a:pt x="2" y="447"/>
                </a:lnTo>
                <a:lnTo>
                  <a:pt x="0" y="440"/>
                </a:lnTo>
                <a:lnTo>
                  <a:pt x="3" y="436"/>
                </a:lnTo>
                <a:lnTo>
                  <a:pt x="6" y="427"/>
                </a:lnTo>
                <a:lnTo>
                  <a:pt x="6" y="422"/>
                </a:lnTo>
                <a:lnTo>
                  <a:pt x="8" y="410"/>
                </a:lnTo>
                <a:lnTo>
                  <a:pt x="10" y="400"/>
                </a:lnTo>
                <a:lnTo>
                  <a:pt x="15" y="398"/>
                </a:lnTo>
                <a:lnTo>
                  <a:pt x="15" y="393"/>
                </a:lnTo>
                <a:lnTo>
                  <a:pt x="18" y="391"/>
                </a:lnTo>
                <a:lnTo>
                  <a:pt x="19" y="388"/>
                </a:lnTo>
                <a:lnTo>
                  <a:pt x="25" y="379"/>
                </a:lnTo>
                <a:lnTo>
                  <a:pt x="26" y="372"/>
                </a:lnTo>
                <a:lnTo>
                  <a:pt x="31" y="368"/>
                </a:lnTo>
                <a:lnTo>
                  <a:pt x="32" y="358"/>
                </a:lnTo>
                <a:lnTo>
                  <a:pt x="38" y="349"/>
                </a:lnTo>
                <a:lnTo>
                  <a:pt x="41" y="344"/>
                </a:lnTo>
                <a:lnTo>
                  <a:pt x="38" y="334"/>
                </a:lnTo>
                <a:lnTo>
                  <a:pt x="38" y="325"/>
                </a:lnTo>
                <a:lnTo>
                  <a:pt x="33" y="315"/>
                </a:lnTo>
                <a:lnTo>
                  <a:pt x="33" y="315"/>
                </a:lnTo>
                <a:lnTo>
                  <a:pt x="30" y="311"/>
                </a:lnTo>
                <a:lnTo>
                  <a:pt x="26" y="303"/>
                </a:lnTo>
                <a:lnTo>
                  <a:pt x="30" y="300"/>
                </a:lnTo>
                <a:lnTo>
                  <a:pt x="31" y="294"/>
                </a:lnTo>
                <a:lnTo>
                  <a:pt x="27" y="290"/>
                </a:lnTo>
                <a:lnTo>
                  <a:pt x="30" y="282"/>
                </a:lnTo>
                <a:lnTo>
                  <a:pt x="24" y="149"/>
                </a:lnTo>
                <a:lnTo>
                  <a:pt x="18" y="34"/>
                </a:lnTo>
                <a:lnTo>
                  <a:pt x="33" y="35"/>
                </a:lnTo>
                <a:lnTo>
                  <a:pt x="41" y="35"/>
                </a:lnTo>
                <a:lnTo>
                  <a:pt x="52" y="30"/>
                </a:lnTo>
                <a:lnTo>
                  <a:pt x="68" y="16"/>
                </a:lnTo>
                <a:lnTo>
                  <a:pt x="93" y="13"/>
                </a:lnTo>
                <a:lnTo>
                  <a:pt x="187" y="4"/>
                </a:lnTo>
                <a:lnTo>
                  <a:pt x="225" y="0"/>
                </a:lnTo>
                <a:lnTo>
                  <a:pt x="253" y="222"/>
                </a:lnTo>
                <a:lnTo>
                  <a:pt x="260" y="282"/>
                </a:lnTo>
                <a:lnTo>
                  <a:pt x="257" y="285"/>
                </a:lnTo>
                <a:lnTo>
                  <a:pt x="256" y="294"/>
                </a:lnTo>
                <a:lnTo>
                  <a:pt x="259" y="300"/>
                </a:lnTo>
                <a:lnTo>
                  <a:pt x="265" y="307"/>
                </a:lnTo>
                <a:lnTo>
                  <a:pt x="263" y="317"/>
                </a:lnTo>
                <a:lnTo>
                  <a:pt x="255" y="318"/>
                </a:lnTo>
                <a:lnTo>
                  <a:pt x="250" y="322"/>
                </a:lnTo>
                <a:lnTo>
                  <a:pt x="246" y="326"/>
                </a:lnTo>
                <a:lnTo>
                  <a:pt x="239" y="329"/>
                </a:lnTo>
                <a:lnTo>
                  <a:pt x="232" y="331"/>
                </a:lnTo>
                <a:lnTo>
                  <a:pt x="228" y="327"/>
                </a:lnTo>
                <a:lnTo>
                  <a:pt x="220" y="328"/>
                </a:lnTo>
                <a:lnTo>
                  <a:pt x="214" y="332"/>
                </a:lnTo>
                <a:lnTo>
                  <a:pt x="215" y="335"/>
                </a:lnTo>
                <a:lnTo>
                  <a:pt x="218" y="344"/>
                </a:lnTo>
                <a:lnTo>
                  <a:pt x="216" y="351"/>
                </a:lnTo>
                <a:lnTo>
                  <a:pt x="210" y="356"/>
                </a:lnTo>
                <a:lnTo>
                  <a:pt x="205" y="364"/>
                </a:lnTo>
                <a:lnTo>
                  <a:pt x="201" y="370"/>
                </a:lnTo>
                <a:lnTo>
                  <a:pt x="196" y="379"/>
                </a:lnTo>
                <a:lnTo>
                  <a:pt x="190" y="382"/>
                </a:lnTo>
                <a:lnTo>
                  <a:pt x="183" y="389"/>
                </a:lnTo>
                <a:lnTo>
                  <a:pt x="180" y="394"/>
                </a:lnTo>
                <a:lnTo>
                  <a:pt x="180" y="405"/>
                </a:lnTo>
                <a:lnTo>
                  <a:pt x="178" y="411"/>
                </a:lnTo>
                <a:lnTo>
                  <a:pt x="172" y="415"/>
                </a:lnTo>
                <a:lnTo>
                  <a:pt x="162" y="416"/>
                </a:lnTo>
                <a:lnTo>
                  <a:pt x="154" y="412"/>
                </a:lnTo>
                <a:lnTo>
                  <a:pt x="150" y="408"/>
                </a:lnTo>
                <a:lnTo>
                  <a:pt x="149" y="402"/>
                </a:lnTo>
                <a:lnTo>
                  <a:pt x="144" y="396"/>
                </a:lnTo>
                <a:lnTo>
                  <a:pt x="140" y="405"/>
                </a:lnTo>
                <a:lnTo>
                  <a:pt x="135" y="405"/>
                </a:lnTo>
                <a:lnTo>
                  <a:pt x="130" y="412"/>
                </a:lnTo>
                <a:lnTo>
                  <a:pt x="132" y="416"/>
                </a:lnTo>
                <a:lnTo>
                  <a:pt x="131" y="425"/>
                </a:lnTo>
                <a:lnTo>
                  <a:pt x="129" y="429"/>
                </a:lnTo>
                <a:lnTo>
                  <a:pt x="124" y="433"/>
                </a:lnTo>
                <a:lnTo>
                  <a:pt x="119" y="429"/>
                </a:lnTo>
                <a:lnTo>
                  <a:pt x="115" y="427"/>
                </a:lnTo>
                <a:lnTo>
                  <a:pt x="112" y="425"/>
                </a:lnTo>
                <a:lnTo>
                  <a:pt x="110" y="422"/>
                </a:lnTo>
                <a:lnTo>
                  <a:pt x="103" y="422"/>
                </a:lnTo>
                <a:lnTo>
                  <a:pt x="100" y="425"/>
                </a:lnTo>
                <a:lnTo>
                  <a:pt x="92" y="429"/>
                </a:lnTo>
                <a:lnTo>
                  <a:pt x="89" y="435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33" name="ID border">
            <a:extLst>
              <a:ext uri="{FF2B5EF4-FFF2-40B4-BE49-F238E27FC236}">
                <a16:creationId xmlns:a16="http://schemas.microsoft.com/office/drawing/2014/main" id="{D945F49D-3B27-5540-15A1-8CDC59B10CC7}"/>
              </a:ext>
            </a:extLst>
          </p:cNvPr>
          <p:cNvSpPr>
            <a:spLocks/>
          </p:cNvSpPr>
          <p:nvPr/>
        </p:nvSpPr>
        <p:spPr bwMode="auto">
          <a:xfrm>
            <a:off x="2692301" y="3081085"/>
            <a:ext cx="164776" cy="269727"/>
          </a:xfrm>
          <a:custGeom>
            <a:avLst/>
            <a:gdLst>
              <a:gd name="T0" fmla="*/ 0 w 157"/>
              <a:gd name="T1" fmla="*/ 229 h 257"/>
              <a:gd name="T2" fmla="*/ 15 w 157"/>
              <a:gd name="T3" fmla="*/ 165 h 257"/>
              <a:gd name="T4" fmla="*/ 19 w 157"/>
              <a:gd name="T5" fmla="*/ 156 h 257"/>
              <a:gd name="T6" fmla="*/ 12 w 157"/>
              <a:gd name="T7" fmla="*/ 151 h 257"/>
              <a:gd name="T8" fmla="*/ 17 w 157"/>
              <a:gd name="T9" fmla="*/ 143 h 257"/>
              <a:gd name="T10" fmla="*/ 24 w 157"/>
              <a:gd name="T11" fmla="*/ 136 h 257"/>
              <a:gd name="T12" fmla="*/ 34 w 157"/>
              <a:gd name="T13" fmla="*/ 121 h 257"/>
              <a:gd name="T14" fmla="*/ 40 w 157"/>
              <a:gd name="T15" fmla="*/ 114 h 257"/>
              <a:gd name="T16" fmla="*/ 36 w 157"/>
              <a:gd name="T17" fmla="*/ 105 h 257"/>
              <a:gd name="T18" fmla="*/ 34 w 157"/>
              <a:gd name="T19" fmla="*/ 95 h 257"/>
              <a:gd name="T20" fmla="*/ 34 w 157"/>
              <a:gd name="T21" fmla="*/ 85 h 257"/>
              <a:gd name="T22" fmla="*/ 75 w 157"/>
              <a:gd name="T23" fmla="*/ 5 h 257"/>
              <a:gd name="T24" fmla="*/ 72 w 157"/>
              <a:gd name="T25" fmla="*/ 46 h 257"/>
              <a:gd name="T26" fmla="*/ 72 w 157"/>
              <a:gd name="T27" fmla="*/ 57 h 257"/>
              <a:gd name="T28" fmla="*/ 77 w 157"/>
              <a:gd name="T29" fmla="*/ 64 h 257"/>
              <a:gd name="T30" fmla="*/ 82 w 157"/>
              <a:gd name="T31" fmla="*/ 72 h 257"/>
              <a:gd name="T32" fmla="*/ 84 w 157"/>
              <a:gd name="T33" fmla="*/ 82 h 257"/>
              <a:gd name="T34" fmla="*/ 91 w 157"/>
              <a:gd name="T35" fmla="*/ 89 h 257"/>
              <a:gd name="T36" fmla="*/ 94 w 157"/>
              <a:gd name="T37" fmla="*/ 96 h 257"/>
              <a:gd name="T38" fmla="*/ 89 w 157"/>
              <a:gd name="T39" fmla="*/ 107 h 257"/>
              <a:gd name="T40" fmla="*/ 89 w 157"/>
              <a:gd name="T41" fmla="*/ 114 h 257"/>
              <a:gd name="T42" fmla="*/ 85 w 157"/>
              <a:gd name="T43" fmla="*/ 116 h 257"/>
              <a:gd name="T44" fmla="*/ 84 w 157"/>
              <a:gd name="T45" fmla="*/ 124 h 257"/>
              <a:gd name="T46" fmla="*/ 88 w 157"/>
              <a:gd name="T47" fmla="*/ 129 h 257"/>
              <a:gd name="T48" fmla="*/ 92 w 157"/>
              <a:gd name="T49" fmla="*/ 127 h 257"/>
              <a:gd name="T50" fmla="*/ 98 w 157"/>
              <a:gd name="T51" fmla="*/ 123 h 257"/>
              <a:gd name="T52" fmla="*/ 100 w 157"/>
              <a:gd name="T53" fmla="*/ 133 h 257"/>
              <a:gd name="T54" fmla="*/ 103 w 157"/>
              <a:gd name="T55" fmla="*/ 142 h 257"/>
              <a:gd name="T56" fmla="*/ 105 w 157"/>
              <a:gd name="T57" fmla="*/ 153 h 257"/>
              <a:gd name="T58" fmla="*/ 109 w 157"/>
              <a:gd name="T59" fmla="*/ 155 h 257"/>
              <a:gd name="T60" fmla="*/ 112 w 157"/>
              <a:gd name="T61" fmla="*/ 168 h 257"/>
              <a:gd name="T62" fmla="*/ 118 w 157"/>
              <a:gd name="T63" fmla="*/ 168 h 257"/>
              <a:gd name="T64" fmla="*/ 125 w 157"/>
              <a:gd name="T65" fmla="*/ 170 h 257"/>
              <a:gd name="T66" fmla="*/ 134 w 157"/>
              <a:gd name="T67" fmla="*/ 169 h 257"/>
              <a:gd name="T68" fmla="*/ 145 w 157"/>
              <a:gd name="T69" fmla="*/ 171 h 257"/>
              <a:gd name="T70" fmla="*/ 151 w 157"/>
              <a:gd name="T71" fmla="*/ 165 h 257"/>
              <a:gd name="T72" fmla="*/ 156 w 157"/>
              <a:gd name="T73" fmla="*/ 172 h 257"/>
              <a:gd name="T74" fmla="*/ 143 w 157"/>
              <a:gd name="T75" fmla="*/ 257 h 257"/>
              <a:gd name="T76" fmla="*/ 71 w 157"/>
              <a:gd name="T77" fmla="*/ 244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7" h="257">
                <a:moveTo>
                  <a:pt x="41" y="238"/>
                </a:moveTo>
                <a:lnTo>
                  <a:pt x="0" y="229"/>
                </a:lnTo>
                <a:lnTo>
                  <a:pt x="12" y="171"/>
                </a:lnTo>
                <a:lnTo>
                  <a:pt x="15" y="165"/>
                </a:lnTo>
                <a:lnTo>
                  <a:pt x="19" y="158"/>
                </a:lnTo>
                <a:lnTo>
                  <a:pt x="19" y="156"/>
                </a:lnTo>
                <a:lnTo>
                  <a:pt x="14" y="154"/>
                </a:lnTo>
                <a:lnTo>
                  <a:pt x="12" y="151"/>
                </a:lnTo>
                <a:lnTo>
                  <a:pt x="13" y="146"/>
                </a:lnTo>
                <a:lnTo>
                  <a:pt x="17" y="143"/>
                </a:lnTo>
                <a:lnTo>
                  <a:pt x="21" y="139"/>
                </a:lnTo>
                <a:lnTo>
                  <a:pt x="24" y="136"/>
                </a:lnTo>
                <a:lnTo>
                  <a:pt x="28" y="131"/>
                </a:lnTo>
                <a:lnTo>
                  <a:pt x="34" y="121"/>
                </a:lnTo>
                <a:lnTo>
                  <a:pt x="37" y="117"/>
                </a:lnTo>
                <a:lnTo>
                  <a:pt x="40" y="114"/>
                </a:lnTo>
                <a:lnTo>
                  <a:pt x="40" y="107"/>
                </a:lnTo>
                <a:lnTo>
                  <a:pt x="36" y="105"/>
                </a:lnTo>
                <a:lnTo>
                  <a:pt x="34" y="100"/>
                </a:lnTo>
                <a:lnTo>
                  <a:pt x="34" y="95"/>
                </a:lnTo>
                <a:lnTo>
                  <a:pt x="35" y="89"/>
                </a:lnTo>
                <a:lnTo>
                  <a:pt x="34" y="85"/>
                </a:lnTo>
                <a:lnTo>
                  <a:pt x="54" y="0"/>
                </a:lnTo>
                <a:lnTo>
                  <a:pt x="75" y="5"/>
                </a:lnTo>
                <a:lnTo>
                  <a:pt x="68" y="39"/>
                </a:lnTo>
                <a:lnTo>
                  <a:pt x="72" y="46"/>
                </a:lnTo>
                <a:lnTo>
                  <a:pt x="72" y="51"/>
                </a:lnTo>
                <a:lnTo>
                  <a:pt x="72" y="57"/>
                </a:lnTo>
                <a:lnTo>
                  <a:pt x="72" y="59"/>
                </a:lnTo>
                <a:lnTo>
                  <a:pt x="77" y="64"/>
                </a:lnTo>
                <a:lnTo>
                  <a:pt x="79" y="68"/>
                </a:lnTo>
                <a:lnTo>
                  <a:pt x="82" y="72"/>
                </a:lnTo>
                <a:lnTo>
                  <a:pt x="85" y="79"/>
                </a:lnTo>
                <a:lnTo>
                  <a:pt x="84" y="82"/>
                </a:lnTo>
                <a:lnTo>
                  <a:pt x="88" y="85"/>
                </a:lnTo>
                <a:lnTo>
                  <a:pt x="91" y="89"/>
                </a:lnTo>
                <a:lnTo>
                  <a:pt x="95" y="90"/>
                </a:lnTo>
                <a:lnTo>
                  <a:pt x="94" y="96"/>
                </a:lnTo>
                <a:lnTo>
                  <a:pt x="91" y="101"/>
                </a:lnTo>
                <a:lnTo>
                  <a:pt x="89" y="107"/>
                </a:lnTo>
                <a:lnTo>
                  <a:pt x="88" y="110"/>
                </a:lnTo>
                <a:lnTo>
                  <a:pt x="89" y="114"/>
                </a:lnTo>
                <a:lnTo>
                  <a:pt x="87" y="115"/>
                </a:lnTo>
                <a:lnTo>
                  <a:pt x="85" y="116"/>
                </a:lnTo>
                <a:lnTo>
                  <a:pt x="85" y="120"/>
                </a:lnTo>
                <a:lnTo>
                  <a:pt x="84" y="124"/>
                </a:lnTo>
                <a:lnTo>
                  <a:pt x="87" y="129"/>
                </a:lnTo>
                <a:lnTo>
                  <a:pt x="88" y="129"/>
                </a:lnTo>
                <a:lnTo>
                  <a:pt x="89" y="129"/>
                </a:lnTo>
                <a:lnTo>
                  <a:pt x="92" y="127"/>
                </a:lnTo>
                <a:lnTo>
                  <a:pt x="96" y="124"/>
                </a:lnTo>
                <a:lnTo>
                  <a:pt x="98" y="123"/>
                </a:lnTo>
                <a:lnTo>
                  <a:pt x="99" y="125"/>
                </a:lnTo>
                <a:lnTo>
                  <a:pt x="100" y="133"/>
                </a:lnTo>
                <a:lnTo>
                  <a:pt x="101" y="137"/>
                </a:lnTo>
                <a:lnTo>
                  <a:pt x="103" y="142"/>
                </a:lnTo>
                <a:lnTo>
                  <a:pt x="105" y="145"/>
                </a:lnTo>
                <a:lnTo>
                  <a:pt x="105" y="153"/>
                </a:lnTo>
                <a:lnTo>
                  <a:pt x="105" y="154"/>
                </a:lnTo>
                <a:lnTo>
                  <a:pt x="109" y="155"/>
                </a:lnTo>
                <a:lnTo>
                  <a:pt x="111" y="158"/>
                </a:lnTo>
                <a:lnTo>
                  <a:pt x="112" y="168"/>
                </a:lnTo>
                <a:lnTo>
                  <a:pt x="115" y="171"/>
                </a:lnTo>
                <a:lnTo>
                  <a:pt x="118" y="168"/>
                </a:lnTo>
                <a:lnTo>
                  <a:pt x="121" y="168"/>
                </a:lnTo>
                <a:lnTo>
                  <a:pt x="125" y="170"/>
                </a:lnTo>
                <a:lnTo>
                  <a:pt x="130" y="168"/>
                </a:lnTo>
                <a:lnTo>
                  <a:pt x="134" y="169"/>
                </a:lnTo>
                <a:lnTo>
                  <a:pt x="140" y="169"/>
                </a:lnTo>
                <a:lnTo>
                  <a:pt x="145" y="171"/>
                </a:lnTo>
                <a:lnTo>
                  <a:pt x="148" y="171"/>
                </a:lnTo>
                <a:lnTo>
                  <a:pt x="151" y="165"/>
                </a:lnTo>
                <a:lnTo>
                  <a:pt x="153" y="167"/>
                </a:lnTo>
                <a:lnTo>
                  <a:pt x="156" y="172"/>
                </a:lnTo>
                <a:lnTo>
                  <a:pt x="157" y="176"/>
                </a:lnTo>
                <a:lnTo>
                  <a:pt x="143" y="257"/>
                </a:lnTo>
                <a:lnTo>
                  <a:pt x="109" y="251"/>
                </a:lnTo>
                <a:lnTo>
                  <a:pt x="71" y="244"/>
                </a:lnTo>
                <a:lnTo>
                  <a:pt x="41" y="238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34" name="Freeform: Shape 833" title="MT-1">
            <a:extLst>
              <a:ext uri="{FF2B5EF4-FFF2-40B4-BE49-F238E27FC236}">
                <a16:creationId xmlns:a16="http://schemas.microsoft.com/office/drawing/2014/main" id="{06973690-A241-34AC-0E87-912A65951F74}"/>
              </a:ext>
            </a:extLst>
          </p:cNvPr>
          <p:cNvSpPr/>
          <p:nvPr/>
        </p:nvSpPr>
        <p:spPr>
          <a:xfrm>
            <a:off x="2994348" y="2804155"/>
            <a:ext cx="112621" cy="138964"/>
          </a:xfrm>
          <a:custGeom>
            <a:avLst/>
            <a:gdLst>
              <a:gd name="connsiteX0" fmla="*/ 123257 w 164285"/>
              <a:gd name="connsiteY0" fmla="*/ 17475 h 173149"/>
              <a:gd name="connsiteX1" fmla="*/ 102151 w 164285"/>
              <a:gd name="connsiteY1" fmla="*/ 14352 h 173149"/>
              <a:gd name="connsiteX2" fmla="*/ 4643 w 164285"/>
              <a:gd name="connsiteY2" fmla="*/ 0 h 173149"/>
              <a:gd name="connsiteX3" fmla="*/ 0 w 164285"/>
              <a:gd name="connsiteY3" fmla="*/ 34107 h 173149"/>
              <a:gd name="connsiteX4" fmla="*/ 2448 w 164285"/>
              <a:gd name="connsiteY4" fmla="*/ 41451 h 173149"/>
              <a:gd name="connsiteX5" fmla="*/ 3039 w 164285"/>
              <a:gd name="connsiteY5" fmla="*/ 46685 h 173149"/>
              <a:gd name="connsiteX6" fmla="*/ 2195 w 164285"/>
              <a:gd name="connsiteY6" fmla="*/ 52089 h 173149"/>
              <a:gd name="connsiteX7" fmla="*/ 2026 w 164285"/>
              <a:gd name="connsiteY7" fmla="*/ 54706 h 173149"/>
              <a:gd name="connsiteX8" fmla="*/ 10468 w 164285"/>
              <a:gd name="connsiteY8" fmla="*/ 63908 h 173149"/>
              <a:gd name="connsiteX9" fmla="*/ 15365 w 164285"/>
              <a:gd name="connsiteY9" fmla="*/ 74967 h 173149"/>
              <a:gd name="connsiteX10" fmla="*/ 15112 w 164285"/>
              <a:gd name="connsiteY10" fmla="*/ 78428 h 173149"/>
              <a:gd name="connsiteX11" fmla="*/ 22372 w 164285"/>
              <a:gd name="connsiteY11" fmla="*/ 85689 h 173149"/>
              <a:gd name="connsiteX12" fmla="*/ 26340 w 164285"/>
              <a:gd name="connsiteY12" fmla="*/ 86448 h 173149"/>
              <a:gd name="connsiteX13" fmla="*/ 25158 w 164285"/>
              <a:gd name="connsiteY13" fmla="*/ 92780 h 173149"/>
              <a:gd name="connsiteX14" fmla="*/ 19670 w 164285"/>
              <a:gd name="connsiteY14" fmla="*/ 103670 h 173149"/>
              <a:gd name="connsiteX15" fmla="*/ 19248 w 164285"/>
              <a:gd name="connsiteY15" fmla="*/ 106794 h 173149"/>
              <a:gd name="connsiteX16" fmla="*/ 19924 w 164285"/>
              <a:gd name="connsiteY16" fmla="*/ 111015 h 173149"/>
              <a:gd name="connsiteX17" fmla="*/ 15871 w 164285"/>
              <a:gd name="connsiteY17" fmla="*/ 113632 h 173149"/>
              <a:gd name="connsiteX18" fmla="*/ 15956 w 164285"/>
              <a:gd name="connsiteY18" fmla="*/ 117685 h 173149"/>
              <a:gd name="connsiteX19" fmla="*/ 15196 w 164285"/>
              <a:gd name="connsiteY19" fmla="*/ 121737 h 173149"/>
              <a:gd name="connsiteX20" fmla="*/ 17560 w 164285"/>
              <a:gd name="connsiteY20" fmla="*/ 126127 h 173149"/>
              <a:gd name="connsiteX21" fmla="*/ 20008 w 164285"/>
              <a:gd name="connsiteY21" fmla="*/ 126549 h 173149"/>
              <a:gd name="connsiteX22" fmla="*/ 26593 w 164285"/>
              <a:gd name="connsiteY22" fmla="*/ 121484 h 173149"/>
              <a:gd name="connsiteX23" fmla="*/ 29379 w 164285"/>
              <a:gd name="connsiteY23" fmla="*/ 120555 h 173149"/>
              <a:gd name="connsiteX24" fmla="*/ 30730 w 164285"/>
              <a:gd name="connsiteY24" fmla="*/ 122581 h 173149"/>
              <a:gd name="connsiteX25" fmla="*/ 31996 w 164285"/>
              <a:gd name="connsiteY25" fmla="*/ 134485 h 173149"/>
              <a:gd name="connsiteX26" fmla="*/ 35035 w 164285"/>
              <a:gd name="connsiteY26" fmla="*/ 139297 h 173149"/>
              <a:gd name="connsiteX27" fmla="*/ 36133 w 164285"/>
              <a:gd name="connsiteY27" fmla="*/ 142842 h 173149"/>
              <a:gd name="connsiteX28" fmla="*/ 36133 w 164285"/>
              <a:gd name="connsiteY28" fmla="*/ 150187 h 173149"/>
              <a:gd name="connsiteX29" fmla="*/ 37061 w 164285"/>
              <a:gd name="connsiteY29" fmla="*/ 152467 h 173149"/>
              <a:gd name="connsiteX30" fmla="*/ 41451 w 164285"/>
              <a:gd name="connsiteY30" fmla="*/ 153395 h 173149"/>
              <a:gd name="connsiteX31" fmla="*/ 43224 w 164285"/>
              <a:gd name="connsiteY31" fmla="*/ 155590 h 173149"/>
              <a:gd name="connsiteX32" fmla="*/ 43984 w 164285"/>
              <a:gd name="connsiteY32" fmla="*/ 166481 h 173149"/>
              <a:gd name="connsiteX33" fmla="*/ 47108 w 164285"/>
              <a:gd name="connsiteY33" fmla="*/ 168591 h 173149"/>
              <a:gd name="connsiteX34" fmla="*/ 49809 w 164285"/>
              <a:gd name="connsiteY34" fmla="*/ 166734 h 173149"/>
              <a:gd name="connsiteX35" fmla="*/ 54368 w 164285"/>
              <a:gd name="connsiteY35" fmla="*/ 166565 h 173149"/>
              <a:gd name="connsiteX36" fmla="*/ 58167 w 164285"/>
              <a:gd name="connsiteY36" fmla="*/ 168422 h 173149"/>
              <a:gd name="connsiteX37" fmla="*/ 62895 w 164285"/>
              <a:gd name="connsiteY37" fmla="*/ 165721 h 173149"/>
              <a:gd name="connsiteX38" fmla="*/ 67116 w 164285"/>
              <a:gd name="connsiteY38" fmla="*/ 166987 h 173149"/>
              <a:gd name="connsiteX39" fmla="*/ 72941 w 164285"/>
              <a:gd name="connsiteY39" fmla="*/ 167409 h 173149"/>
              <a:gd name="connsiteX40" fmla="*/ 78766 w 164285"/>
              <a:gd name="connsiteY40" fmla="*/ 169013 h 173149"/>
              <a:gd name="connsiteX41" fmla="*/ 82396 w 164285"/>
              <a:gd name="connsiteY41" fmla="*/ 168507 h 173149"/>
              <a:gd name="connsiteX42" fmla="*/ 84760 w 164285"/>
              <a:gd name="connsiteY42" fmla="*/ 163273 h 173149"/>
              <a:gd name="connsiteX43" fmla="*/ 87715 w 164285"/>
              <a:gd name="connsiteY43" fmla="*/ 164370 h 173149"/>
              <a:gd name="connsiteX44" fmla="*/ 92020 w 164285"/>
              <a:gd name="connsiteY44" fmla="*/ 172559 h 173149"/>
              <a:gd name="connsiteX45" fmla="*/ 93118 w 164285"/>
              <a:gd name="connsiteY45" fmla="*/ 173150 h 173149"/>
              <a:gd name="connsiteX46" fmla="*/ 94469 w 164285"/>
              <a:gd name="connsiteY46" fmla="*/ 153311 h 173149"/>
              <a:gd name="connsiteX47" fmla="*/ 160234 w 164285"/>
              <a:gd name="connsiteY47" fmla="*/ 162935 h 173149"/>
              <a:gd name="connsiteX48" fmla="*/ 164286 w 164285"/>
              <a:gd name="connsiteY48" fmla="*/ 142589 h 173149"/>
              <a:gd name="connsiteX49" fmla="*/ 136426 w 164285"/>
              <a:gd name="connsiteY49" fmla="*/ 118022 h 173149"/>
              <a:gd name="connsiteX50" fmla="*/ 143771 w 164285"/>
              <a:gd name="connsiteY50" fmla="*/ 81467 h 173149"/>
              <a:gd name="connsiteX51" fmla="*/ 115743 w 164285"/>
              <a:gd name="connsiteY51" fmla="*/ 56901 h 173149"/>
              <a:gd name="connsiteX52" fmla="*/ 123257 w 164285"/>
              <a:gd name="connsiteY52" fmla="*/ 17475 h 173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64285" h="173149">
                <a:moveTo>
                  <a:pt x="123257" y="17475"/>
                </a:moveTo>
                <a:lnTo>
                  <a:pt x="102151" y="14352"/>
                </a:lnTo>
                <a:lnTo>
                  <a:pt x="4643" y="0"/>
                </a:lnTo>
                <a:lnTo>
                  <a:pt x="0" y="34107"/>
                </a:lnTo>
                <a:lnTo>
                  <a:pt x="2448" y="41451"/>
                </a:lnTo>
                <a:lnTo>
                  <a:pt x="3039" y="46685"/>
                </a:lnTo>
                <a:lnTo>
                  <a:pt x="2195" y="52089"/>
                </a:lnTo>
                <a:lnTo>
                  <a:pt x="2026" y="54706"/>
                </a:lnTo>
                <a:lnTo>
                  <a:pt x="10468" y="63908"/>
                </a:lnTo>
                <a:lnTo>
                  <a:pt x="15365" y="74967"/>
                </a:lnTo>
                <a:lnTo>
                  <a:pt x="15112" y="78428"/>
                </a:lnTo>
                <a:lnTo>
                  <a:pt x="22372" y="85689"/>
                </a:lnTo>
                <a:lnTo>
                  <a:pt x="26340" y="86448"/>
                </a:lnTo>
                <a:lnTo>
                  <a:pt x="25158" y="92780"/>
                </a:lnTo>
                <a:lnTo>
                  <a:pt x="19670" y="103670"/>
                </a:lnTo>
                <a:lnTo>
                  <a:pt x="19248" y="106794"/>
                </a:lnTo>
                <a:lnTo>
                  <a:pt x="19924" y="111015"/>
                </a:lnTo>
                <a:lnTo>
                  <a:pt x="15871" y="113632"/>
                </a:lnTo>
                <a:lnTo>
                  <a:pt x="15956" y="117685"/>
                </a:lnTo>
                <a:lnTo>
                  <a:pt x="15196" y="121737"/>
                </a:lnTo>
                <a:lnTo>
                  <a:pt x="17560" y="126127"/>
                </a:lnTo>
                <a:lnTo>
                  <a:pt x="20008" y="126549"/>
                </a:lnTo>
                <a:lnTo>
                  <a:pt x="26593" y="121484"/>
                </a:lnTo>
                <a:lnTo>
                  <a:pt x="29379" y="120555"/>
                </a:lnTo>
                <a:lnTo>
                  <a:pt x="30730" y="122581"/>
                </a:lnTo>
                <a:lnTo>
                  <a:pt x="31996" y="134485"/>
                </a:lnTo>
                <a:lnTo>
                  <a:pt x="35035" y="139297"/>
                </a:lnTo>
                <a:lnTo>
                  <a:pt x="36133" y="142842"/>
                </a:lnTo>
                <a:lnTo>
                  <a:pt x="36133" y="150187"/>
                </a:lnTo>
                <a:lnTo>
                  <a:pt x="37061" y="152467"/>
                </a:lnTo>
                <a:lnTo>
                  <a:pt x="41451" y="153395"/>
                </a:lnTo>
                <a:lnTo>
                  <a:pt x="43224" y="155590"/>
                </a:lnTo>
                <a:lnTo>
                  <a:pt x="43984" y="166481"/>
                </a:lnTo>
                <a:lnTo>
                  <a:pt x="47108" y="168591"/>
                </a:lnTo>
                <a:lnTo>
                  <a:pt x="49809" y="166734"/>
                </a:lnTo>
                <a:lnTo>
                  <a:pt x="54368" y="166565"/>
                </a:lnTo>
                <a:lnTo>
                  <a:pt x="58167" y="168422"/>
                </a:lnTo>
                <a:lnTo>
                  <a:pt x="62895" y="165721"/>
                </a:lnTo>
                <a:lnTo>
                  <a:pt x="67116" y="166987"/>
                </a:lnTo>
                <a:lnTo>
                  <a:pt x="72941" y="167409"/>
                </a:lnTo>
                <a:lnTo>
                  <a:pt x="78766" y="169013"/>
                </a:lnTo>
                <a:lnTo>
                  <a:pt x="82396" y="168507"/>
                </a:lnTo>
                <a:lnTo>
                  <a:pt x="84760" y="163273"/>
                </a:lnTo>
                <a:lnTo>
                  <a:pt x="87715" y="164370"/>
                </a:lnTo>
                <a:lnTo>
                  <a:pt x="92020" y="172559"/>
                </a:lnTo>
                <a:lnTo>
                  <a:pt x="93118" y="173150"/>
                </a:lnTo>
                <a:lnTo>
                  <a:pt x="94469" y="153311"/>
                </a:lnTo>
                <a:lnTo>
                  <a:pt x="160234" y="162935"/>
                </a:lnTo>
                <a:lnTo>
                  <a:pt x="164286" y="142589"/>
                </a:lnTo>
                <a:lnTo>
                  <a:pt x="136426" y="118022"/>
                </a:lnTo>
                <a:lnTo>
                  <a:pt x="143771" y="81467"/>
                </a:lnTo>
                <a:lnTo>
                  <a:pt x="115743" y="56901"/>
                </a:lnTo>
                <a:lnTo>
                  <a:pt x="123257" y="17475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5" name="Freeform: Shape 834" title="MT-2">
            <a:extLst>
              <a:ext uri="{FF2B5EF4-FFF2-40B4-BE49-F238E27FC236}">
                <a16:creationId xmlns:a16="http://schemas.microsoft.com/office/drawing/2014/main" id="{99155B09-59DE-7F54-88E0-D88183D1C8D9}"/>
              </a:ext>
            </a:extLst>
          </p:cNvPr>
          <p:cNvSpPr/>
          <p:nvPr/>
        </p:nvSpPr>
        <p:spPr>
          <a:xfrm>
            <a:off x="3073693" y="2818181"/>
            <a:ext cx="112100" cy="127513"/>
          </a:xfrm>
          <a:custGeom>
            <a:avLst/>
            <a:gdLst>
              <a:gd name="connsiteX0" fmla="*/ 44491 w 163525"/>
              <a:gd name="connsiteY0" fmla="*/ 145460 h 158882"/>
              <a:gd name="connsiteX1" fmla="*/ 48880 w 163525"/>
              <a:gd name="connsiteY1" fmla="*/ 146135 h 158882"/>
              <a:gd name="connsiteX2" fmla="*/ 144193 w 163525"/>
              <a:gd name="connsiteY2" fmla="*/ 158883 h 158882"/>
              <a:gd name="connsiteX3" fmla="*/ 163526 w 163525"/>
              <a:gd name="connsiteY3" fmla="*/ 22034 h 158882"/>
              <a:gd name="connsiteX4" fmla="*/ 78428 w 163525"/>
              <a:gd name="connsiteY4" fmla="*/ 10384 h 158882"/>
              <a:gd name="connsiteX5" fmla="*/ 7514 w 163525"/>
              <a:gd name="connsiteY5" fmla="*/ 0 h 158882"/>
              <a:gd name="connsiteX6" fmla="*/ 0 w 163525"/>
              <a:gd name="connsiteY6" fmla="*/ 39425 h 158882"/>
              <a:gd name="connsiteX7" fmla="*/ 28028 w 163525"/>
              <a:gd name="connsiteY7" fmla="*/ 63992 h 158882"/>
              <a:gd name="connsiteX8" fmla="*/ 20683 w 163525"/>
              <a:gd name="connsiteY8" fmla="*/ 100547 h 158882"/>
              <a:gd name="connsiteX9" fmla="*/ 48543 w 163525"/>
              <a:gd name="connsiteY9" fmla="*/ 125114 h 158882"/>
              <a:gd name="connsiteX10" fmla="*/ 44491 w 163525"/>
              <a:gd name="connsiteY10" fmla="*/ 145460 h 158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3525" h="158882">
                <a:moveTo>
                  <a:pt x="44491" y="145460"/>
                </a:moveTo>
                <a:lnTo>
                  <a:pt x="48880" y="146135"/>
                </a:lnTo>
                <a:lnTo>
                  <a:pt x="144193" y="158883"/>
                </a:lnTo>
                <a:lnTo>
                  <a:pt x="163526" y="22034"/>
                </a:lnTo>
                <a:lnTo>
                  <a:pt x="78428" y="10384"/>
                </a:lnTo>
                <a:lnTo>
                  <a:pt x="7514" y="0"/>
                </a:lnTo>
                <a:lnTo>
                  <a:pt x="0" y="39425"/>
                </a:lnTo>
                <a:lnTo>
                  <a:pt x="28028" y="63992"/>
                </a:lnTo>
                <a:lnTo>
                  <a:pt x="20683" y="100547"/>
                </a:lnTo>
                <a:lnTo>
                  <a:pt x="48543" y="125114"/>
                </a:lnTo>
                <a:lnTo>
                  <a:pt x="44491" y="145460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6" name="MT border">
            <a:extLst>
              <a:ext uri="{FF2B5EF4-FFF2-40B4-BE49-F238E27FC236}">
                <a16:creationId xmlns:a16="http://schemas.microsoft.com/office/drawing/2014/main" id="{EEC7FEB0-F38F-0C55-54BD-9828FC2C6893}"/>
              </a:ext>
            </a:extLst>
          </p:cNvPr>
          <p:cNvSpPr>
            <a:spLocks/>
          </p:cNvSpPr>
          <p:nvPr/>
        </p:nvSpPr>
        <p:spPr bwMode="auto">
          <a:xfrm>
            <a:off x="2996454" y="2800019"/>
            <a:ext cx="189338" cy="151872"/>
          </a:xfrm>
          <a:custGeom>
            <a:avLst/>
            <a:gdLst>
              <a:gd name="T0" fmla="*/ 135 w 145"/>
              <a:gd name="T1" fmla="*/ 92 h 92"/>
              <a:gd name="T2" fmla="*/ 86 w 145"/>
              <a:gd name="T3" fmla="*/ 85 h 92"/>
              <a:gd name="T4" fmla="*/ 49 w 145"/>
              <a:gd name="T5" fmla="*/ 79 h 92"/>
              <a:gd name="T6" fmla="*/ 49 w 145"/>
              <a:gd name="T7" fmla="*/ 90 h 92"/>
              <a:gd name="T8" fmla="*/ 48 w 145"/>
              <a:gd name="T9" fmla="*/ 89 h 92"/>
              <a:gd name="T10" fmla="*/ 46 w 145"/>
              <a:gd name="T11" fmla="*/ 85 h 92"/>
              <a:gd name="T12" fmla="*/ 44 w 145"/>
              <a:gd name="T13" fmla="*/ 85 h 92"/>
              <a:gd name="T14" fmla="*/ 43 w 145"/>
              <a:gd name="T15" fmla="*/ 87 h 92"/>
              <a:gd name="T16" fmla="*/ 41 w 145"/>
              <a:gd name="T17" fmla="*/ 88 h 92"/>
              <a:gd name="T18" fmla="*/ 38 w 145"/>
              <a:gd name="T19" fmla="*/ 87 h 92"/>
              <a:gd name="T20" fmla="*/ 35 w 145"/>
              <a:gd name="T21" fmla="*/ 86 h 92"/>
              <a:gd name="T22" fmla="*/ 33 w 145"/>
              <a:gd name="T23" fmla="*/ 86 h 92"/>
              <a:gd name="T24" fmla="*/ 30 w 145"/>
              <a:gd name="T25" fmla="*/ 87 h 92"/>
              <a:gd name="T26" fmla="*/ 28 w 145"/>
              <a:gd name="T27" fmla="*/ 86 h 92"/>
              <a:gd name="T28" fmla="*/ 26 w 145"/>
              <a:gd name="T29" fmla="*/ 86 h 92"/>
              <a:gd name="T30" fmla="*/ 24 w 145"/>
              <a:gd name="T31" fmla="*/ 87 h 92"/>
              <a:gd name="T32" fmla="*/ 23 w 145"/>
              <a:gd name="T33" fmla="*/ 86 h 92"/>
              <a:gd name="T34" fmla="*/ 22 w 145"/>
              <a:gd name="T35" fmla="*/ 81 h 92"/>
              <a:gd name="T36" fmla="*/ 22 w 145"/>
              <a:gd name="T37" fmla="*/ 79 h 92"/>
              <a:gd name="T38" fmla="*/ 19 w 145"/>
              <a:gd name="T39" fmla="*/ 79 h 92"/>
              <a:gd name="T40" fmla="*/ 19 w 145"/>
              <a:gd name="T41" fmla="*/ 78 h 92"/>
              <a:gd name="T42" fmla="*/ 19 w 145"/>
              <a:gd name="T43" fmla="*/ 74 h 92"/>
              <a:gd name="T44" fmla="*/ 18 w 145"/>
              <a:gd name="T45" fmla="*/ 72 h 92"/>
              <a:gd name="T46" fmla="*/ 17 w 145"/>
              <a:gd name="T47" fmla="*/ 70 h 92"/>
              <a:gd name="T48" fmla="*/ 16 w 145"/>
              <a:gd name="T49" fmla="*/ 64 h 92"/>
              <a:gd name="T50" fmla="*/ 15 w 145"/>
              <a:gd name="T51" fmla="*/ 62 h 92"/>
              <a:gd name="T52" fmla="*/ 14 w 145"/>
              <a:gd name="T53" fmla="*/ 63 h 92"/>
              <a:gd name="T54" fmla="*/ 11 w 145"/>
              <a:gd name="T55" fmla="*/ 65 h 92"/>
              <a:gd name="T56" fmla="*/ 9 w 145"/>
              <a:gd name="T57" fmla="*/ 65 h 92"/>
              <a:gd name="T58" fmla="*/ 8 w 145"/>
              <a:gd name="T59" fmla="*/ 63 h 92"/>
              <a:gd name="T60" fmla="*/ 8 w 145"/>
              <a:gd name="T61" fmla="*/ 61 h 92"/>
              <a:gd name="T62" fmla="*/ 8 w 145"/>
              <a:gd name="T63" fmla="*/ 59 h 92"/>
              <a:gd name="T64" fmla="*/ 11 w 145"/>
              <a:gd name="T65" fmla="*/ 57 h 92"/>
              <a:gd name="T66" fmla="*/ 10 w 145"/>
              <a:gd name="T67" fmla="*/ 55 h 92"/>
              <a:gd name="T68" fmla="*/ 11 w 145"/>
              <a:gd name="T69" fmla="*/ 53 h 92"/>
              <a:gd name="T70" fmla="*/ 13 w 145"/>
              <a:gd name="T71" fmla="*/ 48 h 92"/>
              <a:gd name="T72" fmla="*/ 14 w 145"/>
              <a:gd name="T73" fmla="*/ 45 h 92"/>
              <a:gd name="T74" fmla="*/ 12 w 145"/>
              <a:gd name="T75" fmla="*/ 44 h 92"/>
              <a:gd name="T76" fmla="*/ 8 w 145"/>
              <a:gd name="T77" fmla="*/ 40 h 92"/>
              <a:gd name="T78" fmla="*/ 8 w 145"/>
              <a:gd name="T79" fmla="*/ 39 h 92"/>
              <a:gd name="T80" fmla="*/ 6 w 145"/>
              <a:gd name="T81" fmla="*/ 33 h 92"/>
              <a:gd name="T82" fmla="*/ 1 w 145"/>
              <a:gd name="T83" fmla="*/ 28 h 92"/>
              <a:gd name="T84" fmla="*/ 2 w 145"/>
              <a:gd name="T85" fmla="*/ 27 h 92"/>
              <a:gd name="T86" fmla="*/ 2 w 145"/>
              <a:gd name="T87" fmla="*/ 24 h 92"/>
              <a:gd name="T88" fmla="*/ 2 w 145"/>
              <a:gd name="T89" fmla="*/ 21 h 92"/>
              <a:gd name="T90" fmla="*/ 0 w 145"/>
              <a:gd name="T91" fmla="*/ 17 h 92"/>
              <a:gd name="T92" fmla="*/ 3 w 145"/>
              <a:gd name="T93" fmla="*/ 0 h 92"/>
              <a:gd name="T94" fmla="*/ 53 w 145"/>
              <a:gd name="T95" fmla="*/ 7 h 92"/>
              <a:gd name="T96" fmla="*/ 101 w 145"/>
              <a:gd name="T97" fmla="*/ 14 h 92"/>
              <a:gd name="T98" fmla="*/ 145 w 145"/>
              <a:gd name="T99" fmla="*/ 20 h 92"/>
              <a:gd name="T100" fmla="*/ 135 w 145"/>
              <a:gd name="T101" fmla="*/ 9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5" h="92">
                <a:moveTo>
                  <a:pt x="135" y="92"/>
                </a:moveTo>
                <a:lnTo>
                  <a:pt x="86" y="85"/>
                </a:lnTo>
                <a:lnTo>
                  <a:pt x="49" y="79"/>
                </a:lnTo>
                <a:lnTo>
                  <a:pt x="49" y="90"/>
                </a:lnTo>
                <a:lnTo>
                  <a:pt x="48" y="89"/>
                </a:lnTo>
                <a:lnTo>
                  <a:pt x="46" y="85"/>
                </a:lnTo>
                <a:lnTo>
                  <a:pt x="44" y="85"/>
                </a:lnTo>
                <a:lnTo>
                  <a:pt x="43" y="87"/>
                </a:lnTo>
                <a:lnTo>
                  <a:pt x="41" y="88"/>
                </a:lnTo>
                <a:lnTo>
                  <a:pt x="38" y="87"/>
                </a:lnTo>
                <a:lnTo>
                  <a:pt x="35" y="86"/>
                </a:lnTo>
                <a:lnTo>
                  <a:pt x="33" y="86"/>
                </a:lnTo>
                <a:lnTo>
                  <a:pt x="30" y="87"/>
                </a:lnTo>
                <a:lnTo>
                  <a:pt x="28" y="86"/>
                </a:lnTo>
                <a:lnTo>
                  <a:pt x="26" y="86"/>
                </a:lnTo>
                <a:lnTo>
                  <a:pt x="24" y="87"/>
                </a:lnTo>
                <a:lnTo>
                  <a:pt x="23" y="86"/>
                </a:lnTo>
                <a:lnTo>
                  <a:pt x="22" y="81"/>
                </a:lnTo>
                <a:lnTo>
                  <a:pt x="22" y="79"/>
                </a:lnTo>
                <a:lnTo>
                  <a:pt x="19" y="79"/>
                </a:lnTo>
                <a:lnTo>
                  <a:pt x="19" y="78"/>
                </a:lnTo>
                <a:lnTo>
                  <a:pt x="19" y="74"/>
                </a:lnTo>
                <a:lnTo>
                  <a:pt x="18" y="72"/>
                </a:lnTo>
                <a:lnTo>
                  <a:pt x="17" y="70"/>
                </a:lnTo>
                <a:lnTo>
                  <a:pt x="16" y="64"/>
                </a:lnTo>
                <a:lnTo>
                  <a:pt x="15" y="62"/>
                </a:lnTo>
                <a:lnTo>
                  <a:pt x="14" y="63"/>
                </a:lnTo>
                <a:lnTo>
                  <a:pt x="11" y="65"/>
                </a:lnTo>
                <a:lnTo>
                  <a:pt x="9" y="65"/>
                </a:lnTo>
                <a:lnTo>
                  <a:pt x="8" y="63"/>
                </a:lnTo>
                <a:lnTo>
                  <a:pt x="8" y="61"/>
                </a:lnTo>
                <a:lnTo>
                  <a:pt x="8" y="59"/>
                </a:lnTo>
                <a:lnTo>
                  <a:pt x="11" y="57"/>
                </a:lnTo>
                <a:lnTo>
                  <a:pt x="10" y="55"/>
                </a:lnTo>
                <a:lnTo>
                  <a:pt x="11" y="53"/>
                </a:lnTo>
                <a:lnTo>
                  <a:pt x="13" y="48"/>
                </a:lnTo>
                <a:lnTo>
                  <a:pt x="14" y="45"/>
                </a:lnTo>
                <a:lnTo>
                  <a:pt x="12" y="44"/>
                </a:lnTo>
                <a:lnTo>
                  <a:pt x="8" y="40"/>
                </a:lnTo>
                <a:lnTo>
                  <a:pt x="8" y="39"/>
                </a:lnTo>
                <a:lnTo>
                  <a:pt x="6" y="33"/>
                </a:lnTo>
                <a:lnTo>
                  <a:pt x="1" y="28"/>
                </a:lnTo>
                <a:lnTo>
                  <a:pt x="2" y="27"/>
                </a:lnTo>
                <a:lnTo>
                  <a:pt x="2" y="24"/>
                </a:lnTo>
                <a:lnTo>
                  <a:pt x="2" y="21"/>
                </a:lnTo>
                <a:lnTo>
                  <a:pt x="0" y="17"/>
                </a:lnTo>
                <a:lnTo>
                  <a:pt x="3" y="0"/>
                </a:lnTo>
                <a:lnTo>
                  <a:pt x="53" y="7"/>
                </a:lnTo>
                <a:lnTo>
                  <a:pt x="101" y="14"/>
                </a:lnTo>
                <a:lnTo>
                  <a:pt x="145" y="20"/>
                </a:lnTo>
                <a:lnTo>
                  <a:pt x="135" y="92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37" name="WA border">
            <a:extLst>
              <a:ext uri="{FF2B5EF4-FFF2-40B4-BE49-F238E27FC236}">
                <a16:creationId xmlns:a16="http://schemas.microsoft.com/office/drawing/2014/main" id="{12ABF1C3-B2BE-B88E-39EA-F1C93C23152D}"/>
              </a:ext>
            </a:extLst>
          </p:cNvPr>
          <p:cNvSpPr>
            <a:spLocks/>
          </p:cNvSpPr>
          <p:nvPr/>
        </p:nvSpPr>
        <p:spPr bwMode="auto">
          <a:xfrm>
            <a:off x="2209518" y="2684366"/>
            <a:ext cx="452345" cy="328501"/>
          </a:xfrm>
          <a:custGeom>
            <a:avLst/>
            <a:gdLst>
              <a:gd name="T0" fmla="*/ 125 w 431"/>
              <a:gd name="T1" fmla="*/ 90 h 313"/>
              <a:gd name="T2" fmla="*/ 118 w 431"/>
              <a:gd name="T3" fmla="*/ 76 h 313"/>
              <a:gd name="T4" fmla="*/ 120 w 431"/>
              <a:gd name="T5" fmla="*/ 55 h 313"/>
              <a:gd name="T6" fmla="*/ 130 w 431"/>
              <a:gd name="T7" fmla="*/ 52 h 313"/>
              <a:gd name="T8" fmla="*/ 135 w 431"/>
              <a:gd name="T9" fmla="*/ 30 h 313"/>
              <a:gd name="T10" fmla="*/ 128 w 431"/>
              <a:gd name="T11" fmla="*/ 26 h 313"/>
              <a:gd name="T12" fmla="*/ 125 w 431"/>
              <a:gd name="T13" fmla="*/ 0 h 313"/>
              <a:gd name="T14" fmla="*/ 248 w 431"/>
              <a:gd name="T15" fmla="*/ 31 h 313"/>
              <a:gd name="T16" fmla="*/ 294 w 431"/>
              <a:gd name="T17" fmla="*/ 41 h 313"/>
              <a:gd name="T18" fmla="*/ 431 w 431"/>
              <a:gd name="T19" fmla="*/ 72 h 313"/>
              <a:gd name="T20" fmla="*/ 424 w 431"/>
              <a:gd name="T21" fmla="*/ 101 h 313"/>
              <a:gd name="T22" fmla="*/ 381 w 431"/>
              <a:gd name="T23" fmla="*/ 277 h 313"/>
              <a:gd name="T24" fmla="*/ 389 w 431"/>
              <a:gd name="T25" fmla="*/ 293 h 313"/>
              <a:gd name="T26" fmla="*/ 387 w 431"/>
              <a:gd name="T27" fmla="*/ 313 h 313"/>
              <a:gd name="T28" fmla="*/ 315 w 431"/>
              <a:gd name="T29" fmla="*/ 300 h 313"/>
              <a:gd name="T30" fmla="*/ 280 w 431"/>
              <a:gd name="T31" fmla="*/ 294 h 313"/>
              <a:gd name="T32" fmla="*/ 239 w 431"/>
              <a:gd name="T33" fmla="*/ 295 h 313"/>
              <a:gd name="T34" fmla="*/ 207 w 431"/>
              <a:gd name="T35" fmla="*/ 300 h 313"/>
              <a:gd name="T36" fmla="*/ 195 w 431"/>
              <a:gd name="T37" fmla="*/ 298 h 313"/>
              <a:gd name="T38" fmla="*/ 177 w 431"/>
              <a:gd name="T39" fmla="*/ 295 h 313"/>
              <a:gd name="T40" fmla="*/ 150 w 431"/>
              <a:gd name="T41" fmla="*/ 297 h 313"/>
              <a:gd name="T42" fmla="*/ 147 w 431"/>
              <a:gd name="T43" fmla="*/ 295 h 313"/>
              <a:gd name="T44" fmla="*/ 124 w 431"/>
              <a:gd name="T45" fmla="*/ 283 h 313"/>
              <a:gd name="T46" fmla="*/ 96 w 431"/>
              <a:gd name="T47" fmla="*/ 287 h 313"/>
              <a:gd name="T48" fmla="*/ 76 w 431"/>
              <a:gd name="T49" fmla="*/ 288 h 313"/>
              <a:gd name="T50" fmla="*/ 55 w 431"/>
              <a:gd name="T51" fmla="*/ 273 h 313"/>
              <a:gd name="T52" fmla="*/ 56 w 431"/>
              <a:gd name="T53" fmla="*/ 261 h 313"/>
              <a:gd name="T54" fmla="*/ 58 w 431"/>
              <a:gd name="T55" fmla="*/ 253 h 313"/>
              <a:gd name="T56" fmla="*/ 57 w 431"/>
              <a:gd name="T57" fmla="*/ 235 h 313"/>
              <a:gd name="T58" fmla="*/ 50 w 431"/>
              <a:gd name="T59" fmla="*/ 226 h 313"/>
              <a:gd name="T60" fmla="*/ 34 w 431"/>
              <a:gd name="T61" fmla="*/ 221 h 313"/>
              <a:gd name="T62" fmla="*/ 27 w 431"/>
              <a:gd name="T63" fmla="*/ 211 h 313"/>
              <a:gd name="T64" fmla="*/ 0 w 431"/>
              <a:gd name="T65" fmla="*/ 207 h 313"/>
              <a:gd name="T66" fmla="*/ 6 w 431"/>
              <a:gd name="T67" fmla="*/ 176 h 313"/>
              <a:gd name="T68" fmla="*/ 8 w 431"/>
              <a:gd name="T69" fmla="*/ 141 h 313"/>
              <a:gd name="T70" fmla="*/ 8 w 431"/>
              <a:gd name="T71" fmla="*/ 111 h 313"/>
              <a:gd name="T72" fmla="*/ 8 w 431"/>
              <a:gd name="T73" fmla="*/ 81 h 313"/>
              <a:gd name="T74" fmla="*/ 3 w 431"/>
              <a:gd name="T75" fmla="*/ 58 h 313"/>
              <a:gd name="T76" fmla="*/ 5 w 431"/>
              <a:gd name="T77" fmla="*/ 41 h 313"/>
              <a:gd name="T78" fmla="*/ 11 w 431"/>
              <a:gd name="T79" fmla="*/ 32 h 313"/>
              <a:gd name="T80" fmla="*/ 13 w 431"/>
              <a:gd name="T81" fmla="*/ 26 h 313"/>
              <a:gd name="T82" fmla="*/ 12 w 431"/>
              <a:gd name="T83" fmla="*/ 24 h 313"/>
              <a:gd name="T84" fmla="*/ 17 w 431"/>
              <a:gd name="T85" fmla="*/ 26 h 313"/>
              <a:gd name="T86" fmla="*/ 32 w 431"/>
              <a:gd name="T87" fmla="*/ 38 h 313"/>
              <a:gd name="T88" fmla="*/ 48 w 431"/>
              <a:gd name="T89" fmla="*/ 55 h 313"/>
              <a:gd name="T90" fmla="*/ 60 w 431"/>
              <a:gd name="T91" fmla="*/ 56 h 313"/>
              <a:gd name="T92" fmla="*/ 82 w 431"/>
              <a:gd name="T93" fmla="*/ 66 h 313"/>
              <a:gd name="T94" fmla="*/ 91 w 431"/>
              <a:gd name="T95" fmla="*/ 66 h 313"/>
              <a:gd name="T96" fmla="*/ 94 w 431"/>
              <a:gd name="T97" fmla="*/ 73 h 313"/>
              <a:gd name="T98" fmla="*/ 106 w 431"/>
              <a:gd name="T99" fmla="*/ 72 h 313"/>
              <a:gd name="T100" fmla="*/ 108 w 431"/>
              <a:gd name="T101" fmla="*/ 83 h 313"/>
              <a:gd name="T102" fmla="*/ 109 w 431"/>
              <a:gd name="T103" fmla="*/ 93 h 313"/>
              <a:gd name="T104" fmla="*/ 114 w 431"/>
              <a:gd name="T105" fmla="*/ 100 h 313"/>
              <a:gd name="T106" fmla="*/ 110 w 431"/>
              <a:gd name="T107" fmla="*/ 113 h 313"/>
              <a:gd name="T108" fmla="*/ 112 w 431"/>
              <a:gd name="T109" fmla="*/ 121 h 313"/>
              <a:gd name="T110" fmla="*/ 114 w 431"/>
              <a:gd name="T111" fmla="*/ 118 h 313"/>
              <a:gd name="T112" fmla="*/ 120 w 431"/>
              <a:gd name="T113" fmla="*/ 111 h 313"/>
              <a:gd name="T114" fmla="*/ 125 w 431"/>
              <a:gd name="T115" fmla="*/ 90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31" h="313">
                <a:moveTo>
                  <a:pt x="125" y="90"/>
                </a:moveTo>
                <a:lnTo>
                  <a:pt x="118" y="76"/>
                </a:lnTo>
                <a:lnTo>
                  <a:pt x="120" y="55"/>
                </a:lnTo>
                <a:lnTo>
                  <a:pt x="130" y="52"/>
                </a:lnTo>
                <a:lnTo>
                  <a:pt x="135" y="30"/>
                </a:lnTo>
                <a:lnTo>
                  <a:pt x="128" y="26"/>
                </a:lnTo>
                <a:lnTo>
                  <a:pt x="125" y="0"/>
                </a:lnTo>
                <a:lnTo>
                  <a:pt x="248" y="31"/>
                </a:lnTo>
                <a:lnTo>
                  <a:pt x="294" y="41"/>
                </a:lnTo>
                <a:lnTo>
                  <a:pt x="431" y="72"/>
                </a:lnTo>
                <a:lnTo>
                  <a:pt x="424" y="101"/>
                </a:lnTo>
                <a:lnTo>
                  <a:pt x="381" y="277"/>
                </a:lnTo>
                <a:lnTo>
                  <a:pt x="389" y="293"/>
                </a:lnTo>
                <a:lnTo>
                  <a:pt x="387" y="313"/>
                </a:lnTo>
                <a:lnTo>
                  <a:pt x="315" y="300"/>
                </a:lnTo>
                <a:lnTo>
                  <a:pt x="280" y="294"/>
                </a:lnTo>
                <a:lnTo>
                  <a:pt x="239" y="295"/>
                </a:lnTo>
                <a:lnTo>
                  <a:pt x="207" y="300"/>
                </a:lnTo>
                <a:lnTo>
                  <a:pt x="195" y="298"/>
                </a:lnTo>
                <a:lnTo>
                  <a:pt x="177" y="295"/>
                </a:lnTo>
                <a:lnTo>
                  <a:pt x="150" y="297"/>
                </a:lnTo>
                <a:lnTo>
                  <a:pt x="147" y="295"/>
                </a:lnTo>
                <a:lnTo>
                  <a:pt x="124" y="283"/>
                </a:lnTo>
                <a:lnTo>
                  <a:pt x="96" y="287"/>
                </a:lnTo>
                <a:lnTo>
                  <a:pt x="76" y="288"/>
                </a:lnTo>
                <a:lnTo>
                  <a:pt x="55" y="273"/>
                </a:lnTo>
                <a:lnTo>
                  <a:pt x="56" y="261"/>
                </a:lnTo>
                <a:lnTo>
                  <a:pt x="58" y="253"/>
                </a:lnTo>
                <a:lnTo>
                  <a:pt x="57" y="235"/>
                </a:lnTo>
                <a:lnTo>
                  <a:pt x="50" y="226"/>
                </a:lnTo>
                <a:lnTo>
                  <a:pt x="34" y="221"/>
                </a:lnTo>
                <a:lnTo>
                  <a:pt x="27" y="211"/>
                </a:lnTo>
                <a:lnTo>
                  <a:pt x="0" y="207"/>
                </a:lnTo>
                <a:lnTo>
                  <a:pt x="6" y="176"/>
                </a:lnTo>
                <a:lnTo>
                  <a:pt x="8" y="141"/>
                </a:lnTo>
                <a:lnTo>
                  <a:pt x="8" y="111"/>
                </a:lnTo>
                <a:lnTo>
                  <a:pt x="8" y="81"/>
                </a:lnTo>
                <a:lnTo>
                  <a:pt x="3" y="58"/>
                </a:lnTo>
                <a:lnTo>
                  <a:pt x="5" y="41"/>
                </a:lnTo>
                <a:lnTo>
                  <a:pt x="11" y="32"/>
                </a:lnTo>
                <a:lnTo>
                  <a:pt x="13" y="26"/>
                </a:lnTo>
                <a:lnTo>
                  <a:pt x="12" y="24"/>
                </a:lnTo>
                <a:lnTo>
                  <a:pt x="17" y="26"/>
                </a:lnTo>
                <a:lnTo>
                  <a:pt x="32" y="38"/>
                </a:lnTo>
                <a:lnTo>
                  <a:pt x="48" y="55"/>
                </a:lnTo>
                <a:lnTo>
                  <a:pt x="60" y="56"/>
                </a:lnTo>
                <a:lnTo>
                  <a:pt x="82" y="66"/>
                </a:lnTo>
                <a:lnTo>
                  <a:pt x="91" y="66"/>
                </a:lnTo>
                <a:lnTo>
                  <a:pt x="94" y="73"/>
                </a:lnTo>
                <a:lnTo>
                  <a:pt x="106" y="72"/>
                </a:lnTo>
                <a:lnTo>
                  <a:pt x="108" y="83"/>
                </a:lnTo>
                <a:lnTo>
                  <a:pt x="109" y="93"/>
                </a:lnTo>
                <a:lnTo>
                  <a:pt x="114" y="100"/>
                </a:lnTo>
                <a:lnTo>
                  <a:pt x="110" y="113"/>
                </a:lnTo>
                <a:lnTo>
                  <a:pt x="112" y="121"/>
                </a:lnTo>
                <a:lnTo>
                  <a:pt x="114" y="118"/>
                </a:lnTo>
                <a:lnTo>
                  <a:pt x="120" y="111"/>
                </a:lnTo>
                <a:lnTo>
                  <a:pt x="125" y="90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38" name="WY Border">
            <a:extLst>
              <a:ext uri="{FF2B5EF4-FFF2-40B4-BE49-F238E27FC236}">
                <a16:creationId xmlns:a16="http://schemas.microsoft.com/office/drawing/2014/main" id="{8931DFD4-4DEA-433C-BD6C-0C5E14C19BBE}"/>
              </a:ext>
            </a:extLst>
          </p:cNvPr>
          <p:cNvSpPr>
            <a:spLocks/>
          </p:cNvSpPr>
          <p:nvPr/>
        </p:nvSpPr>
        <p:spPr bwMode="auto">
          <a:xfrm>
            <a:off x="3169821" y="3344095"/>
            <a:ext cx="124894" cy="103903"/>
          </a:xfrm>
          <a:custGeom>
            <a:avLst/>
            <a:gdLst>
              <a:gd name="T0" fmla="*/ 12 w 119"/>
              <a:gd name="T1" fmla="*/ 0 h 99"/>
              <a:gd name="T2" fmla="*/ 54 w 119"/>
              <a:gd name="T3" fmla="*/ 5 h 99"/>
              <a:gd name="T4" fmla="*/ 119 w 119"/>
              <a:gd name="T5" fmla="*/ 13 h 99"/>
              <a:gd name="T6" fmla="*/ 109 w 119"/>
              <a:gd name="T7" fmla="*/ 99 h 99"/>
              <a:gd name="T8" fmla="*/ 68 w 119"/>
              <a:gd name="T9" fmla="*/ 94 h 99"/>
              <a:gd name="T10" fmla="*/ 0 w 119"/>
              <a:gd name="T11" fmla="*/ 85 h 99"/>
              <a:gd name="T12" fmla="*/ 12 w 119"/>
              <a:gd name="T13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9" h="99">
                <a:moveTo>
                  <a:pt x="12" y="0"/>
                </a:moveTo>
                <a:lnTo>
                  <a:pt x="54" y="5"/>
                </a:lnTo>
                <a:lnTo>
                  <a:pt x="119" y="13"/>
                </a:lnTo>
                <a:lnTo>
                  <a:pt x="109" y="99"/>
                </a:lnTo>
                <a:lnTo>
                  <a:pt x="68" y="94"/>
                </a:lnTo>
                <a:lnTo>
                  <a:pt x="0" y="85"/>
                </a:lnTo>
                <a:lnTo>
                  <a:pt x="12" y="0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39" name="Freeform 777">
            <a:extLst>
              <a:ext uri="{FF2B5EF4-FFF2-40B4-BE49-F238E27FC236}">
                <a16:creationId xmlns:a16="http://schemas.microsoft.com/office/drawing/2014/main" id="{65E5CC5C-3E7F-A7AD-B3BB-0611B7F3BC19}"/>
              </a:ext>
            </a:extLst>
          </p:cNvPr>
          <p:cNvSpPr>
            <a:spLocks/>
          </p:cNvSpPr>
          <p:nvPr/>
        </p:nvSpPr>
        <p:spPr bwMode="auto">
          <a:xfrm>
            <a:off x="4830180" y="3469410"/>
            <a:ext cx="467038" cy="530009"/>
          </a:xfrm>
          <a:custGeom>
            <a:avLst/>
            <a:gdLst>
              <a:gd name="T0" fmla="*/ 443 w 445"/>
              <a:gd name="T1" fmla="*/ 210 h 505"/>
              <a:gd name="T2" fmla="*/ 442 w 445"/>
              <a:gd name="T3" fmla="*/ 235 h 505"/>
              <a:gd name="T4" fmla="*/ 433 w 445"/>
              <a:gd name="T5" fmla="*/ 285 h 505"/>
              <a:gd name="T6" fmla="*/ 435 w 445"/>
              <a:gd name="T7" fmla="*/ 312 h 505"/>
              <a:gd name="T8" fmla="*/ 417 w 445"/>
              <a:gd name="T9" fmla="*/ 333 h 505"/>
              <a:gd name="T10" fmla="*/ 401 w 445"/>
              <a:gd name="T11" fmla="*/ 357 h 505"/>
              <a:gd name="T12" fmla="*/ 380 w 445"/>
              <a:gd name="T13" fmla="*/ 360 h 505"/>
              <a:gd name="T14" fmla="*/ 371 w 445"/>
              <a:gd name="T15" fmla="*/ 374 h 505"/>
              <a:gd name="T16" fmla="*/ 353 w 445"/>
              <a:gd name="T17" fmla="*/ 391 h 505"/>
              <a:gd name="T18" fmla="*/ 351 w 445"/>
              <a:gd name="T19" fmla="*/ 406 h 505"/>
              <a:gd name="T20" fmla="*/ 357 w 445"/>
              <a:gd name="T21" fmla="*/ 425 h 505"/>
              <a:gd name="T22" fmla="*/ 339 w 445"/>
              <a:gd name="T23" fmla="*/ 424 h 505"/>
              <a:gd name="T24" fmla="*/ 336 w 445"/>
              <a:gd name="T25" fmla="*/ 416 h 505"/>
              <a:gd name="T26" fmla="*/ 328 w 445"/>
              <a:gd name="T27" fmla="*/ 422 h 505"/>
              <a:gd name="T28" fmla="*/ 324 w 445"/>
              <a:gd name="T29" fmla="*/ 443 h 505"/>
              <a:gd name="T30" fmla="*/ 317 w 445"/>
              <a:gd name="T31" fmla="*/ 461 h 505"/>
              <a:gd name="T32" fmla="*/ 319 w 445"/>
              <a:gd name="T33" fmla="*/ 478 h 505"/>
              <a:gd name="T34" fmla="*/ 308 w 445"/>
              <a:gd name="T35" fmla="*/ 501 h 505"/>
              <a:gd name="T36" fmla="*/ 292 w 445"/>
              <a:gd name="T37" fmla="*/ 505 h 505"/>
              <a:gd name="T38" fmla="*/ 279 w 445"/>
              <a:gd name="T39" fmla="*/ 497 h 505"/>
              <a:gd name="T40" fmla="*/ 266 w 445"/>
              <a:gd name="T41" fmla="*/ 490 h 505"/>
              <a:gd name="T42" fmla="*/ 255 w 445"/>
              <a:gd name="T43" fmla="*/ 479 h 505"/>
              <a:gd name="T44" fmla="*/ 245 w 445"/>
              <a:gd name="T45" fmla="*/ 465 h 505"/>
              <a:gd name="T46" fmla="*/ 227 w 445"/>
              <a:gd name="T47" fmla="*/ 486 h 505"/>
              <a:gd name="T48" fmla="*/ 212 w 445"/>
              <a:gd name="T49" fmla="*/ 494 h 505"/>
              <a:gd name="T50" fmla="*/ 197 w 445"/>
              <a:gd name="T51" fmla="*/ 484 h 505"/>
              <a:gd name="T52" fmla="*/ 169 w 445"/>
              <a:gd name="T53" fmla="*/ 496 h 505"/>
              <a:gd name="T54" fmla="*/ 154 w 445"/>
              <a:gd name="T55" fmla="*/ 489 h 505"/>
              <a:gd name="T56" fmla="*/ 138 w 445"/>
              <a:gd name="T57" fmla="*/ 478 h 505"/>
              <a:gd name="T58" fmla="*/ 120 w 445"/>
              <a:gd name="T59" fmla="*/ 484 h 505"/>
              <a:gd name="T60" fmla="*/ 106 w 445"/>
              <a:gd name="T61" fmla="*/ 470 h 505"/>
              <a:gd name="T62" fmla="*/ 88 w 445"/>
              <a:gd name="T63" fmla="*/ 450 h 505"/>
              <a:gd name="T64" fmla="*/ 72 w 445"/>
              <a:gd name="T65" fmla="*/ 447 h 505"/>
              <a:gd name="T66" fmla="*/ 61 w 445"/>
              <a:gd name="T67" fmla="*/ 450 h 505"/>
              <a:gd name="T68" fmla="*/ 46 w 445"/>
              <a:gd name="T69" fmla="*/ 452 h 505"/>
              <a:gd name="T70" fmla="*/ 26 w 445"/>
              <a:gd name="T71" fmla="*/ 302 h 505"/>
              <a:gd name="T72" fmla="*/ 51 w 445"/>
              <a:gd name="T73" fmla="*/ 95 h 505"/>
              <a:gd name="T74" fmla="*/ 132 w 445"/>
              <a:gd name="T75" fmla="*/ 82 h 505"/>
              <a:gd name="T76" fmla="*/ 168 w 445"/>
              <a:gd name="T77" fmla="*/ 89 h 505"/>
              <a:gd name="T78" fmla="*/ 183 w 445"/>
              <a:gd name="T79" fmla="*/ 96 h 505"/>
              <a:gd name="T80" fmla="*/ 191 w 445"/>
              <a:gd name="T81" fmla="*/ 91 h 505"/>
              <a:gd name="T82" fmla="*/ 200 w 445"/>
              <a:gd name="T83" fmla="*/ 89 h 505"/>
              <a:gd name="T84" fmla="*/ 224 w 445"/>
              <a:gd name="T85" fmla="*/ 111 h 505"/>
              <a:gd name="T86" fmla="*/ 246 w 445"/>
              <a:gd name="T87" fmla="*/ 102 h 505"/>
              <a:gd name="T88" fmla="*/ 275 w 445"/>
              <a:gd name="T89" fmla="*/ 85 h 505"/>
              <a:gd name="T90" fmla="*/ 322 w 445"/>
              <a:gd name="T91" fmla="*/ 68 h 505"/>
              <a:gd name="T92" fmla="*/ 332 w 445"/>
              <a:gd name="T93" fmla="*/ 52 h 505"/>
              <a:gd name="T94" fmla="*/ 375 w 445"/>
              <a:gd name="T95" fmla="*/ 21 h 505"/>
              <a:gd name="T96" fmla="*/ 434 w 445"/>
              <a:gd name="T97" fmla="*/ 124 h 505"/>
              <a:gd name="T98" fmla="*/ 432 w 445"/>
              <a:gd name="T99" fmla="*/ 188 h 505"/>
              <a:gd name="T100" fmla="*/ 440 w 445"/>
              <a:gd name="T101" fmla="*/ 203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45" h="505">
                <a:moveTo>
                  <a:pt x="440" y="203"/>
                </a:moveTo>
                <a:lnTo>
                  <a:pt x="443" y="210"/>
                </a:lnTo>
                <a:lnTo>
                  <a:pt x="445" y="221"/>
                </a:lnTo>
                <a:lnTo>
                  <a:pt x="442" y="235"/>
                </a:lnTo>
                <a:lnTo>
                  <a:pt x="437" y="275"/>
                </a:lnTo>
                <a:lnTo>
                  <a:pt x="433" y="285"/>
                </a:lnTo>
                <a:lnTo>
                  <a:pt x="430" y="295"/>
                </a:lnTo>
                <a:lnTo>
                  <a:pt x="435" y="312"/>
                </a:lnTo>
                <a:lnTo>
                  <a:pt x="426" y="324"/>
                </a:lnTo>
                <a:lnTo>
                  <a:pt x="417" y="333"/>
                </a:lnTo>
                <a:lnTo>
                  <a:pt x="410" y="346"/>
                </a:lnTo>
                <a:lnTo>
                  <a:pt x="401" y="357"/>
                </a:lnTo>
                <a:lnTo>
                  <a:pt x="393" y="359"/>
                </a:lnTo>
                <a:lnTo>
                  <a:pt x="380" y="360"/>
                </a:lnTo>
                <a:lnTo>
                  <a:pt x="373" y="366"/>
                </a:lnTo>
                <a:lnTo>
                  <a:pt x="371" y="374"/>
                </a:lnTo>
                <a:lnTo>
                  <a:pt x="358" y="385"/>
                </a:lnTo>
                <a:lnTo>
                  <a:pt x="353" y="391"/>
                </a:lnTo>
                <a:lnTo>
                  <a:pt x="355" y="398"/>
                </a:lnTo>
                <a:lnTo>
                  <a:pt x="351" y="406"/>
                </a:lnTo>
                <a:lnTo>
                  <a:pt x="357" y="416"/>
                </a:lnTo>
                <a:lnTo>
                  <a:pt x="357" y="425"/>
                </a:lnTo>
                <a:lnTo>
                  <a:pt x="346" y="431"/>
                </a:lnTo>
                <a:lnTo>
                  <a:pt x="339" y="424"/>
                </a:lnTo>
                <a:lnTo>
                  <a:pt x="338" y="420"/>
                </a:lnTo>
                <a:lnTo>
                  <a:pt x="336" y="416"/>
                </a:lnTo>
                <a:lnTo>
                  <a:pt x="333" y="416"/>
                </a:lnTo>
                <a:lnTo>
                  <a:pt x="328" y="422"/>
                </a:lnTo>
                <a:lnTo>
                  <a:pt x="323" y="438"/>
                </a:lnTo>
                <a:lnTo>
                  <a:pt x="324" y="443"/>
                </a:lnTo>
                <a:lnTo>
                  <a:pt x="317" y="451"/>
                </a:lnTo>
                <a:lnTo>
                  <a:pt x="317" y="461"/>
                </a:lnTo>
                <a:lnTo>
                  <a:pt x="324" y="468"/>
                </a:lnTo>
                <a:lnTo>
                  <a:pt x="319" y="478"/>
                </a:lnTo>
                <a:lnTo>
                  <a:pt x="311" y="482"/>
                </a:lnTo>
                <a:lnTo>
                  <a:pt x="308" y="501"/>
                </a:lnTo>
                <a:lnTo>
                  <a:pt x="303" y="505"/>
                </a:lnTo>
                <a:lnTo>
                  <a:pt x="292" y="505"/>
                </a:lnTo>
                <a:lnTo>
                  <a:pt x="286" y="503"/>
                </a:lnTo>
                <a:lnTo>
                  <a:pt x="279" y="497"/>
                </a:lnTo>
                <a:lnTo>
                  <a:pt x="273" y="494"/>
                </a:lnTo>
                <a:lnTo>
                  <a:pt x="266" y="490"/>
                </a:lnTo>
                <a:lnTo>
                  <a:pt x="258" y="486"/>
                </a:lnTo>
                <a:lnTo>
                  <a:pt x="255" y="479"/>
                </a:lnTo>
                <a:lnTo>
                  <a:pt x="253" y="467"/>
                </a:lnTo>
                <a:lnTo>
                  <a:pt x="245" y="465"/>
                </a:lnTo>
                <a:lnTo>
                  <a:pt x="234" y="477"/>
                </a:lnTo>
                <a:lnTo>
                  <a:pt x="227" y="486"/>
                </a:lnTo>
                <a:lnTo>
                  <a:pt x="220" y="491"/>
                </a:lnTo>
                <a:lnTo>
                  <a:pt x="212" y="494"/>
                </a:lnTo>
                <a:lnTo>
                  <a:pt x="207" y="491"/>
                </a:lnTo>
                <a:lnTo>
                  <a:pt x="197" y="484"/>
                </a:lnTo>
                <a:lnTo>
                  <a:pt x="184" y="484"/>
                </a:lnTo>
                <a:lnTo>
                  <a:pt x="169" y="496"/>
                </a:lnTo>
                <a:lnTo>
                  <a:pt x="161" y="495"/>
                </a:lnTo>
                <a:lnTo>
                  <a:pt x="154" y="489"/>
                </a:lnTo>
                <a:lnTo>
                  <a:pt x="148" y="482"/>
                </a:lnTo>
                <a:lnTo>
                  <a:pt x="138" y="478"/>
                </a:lnTo>
                <a:lnTo>
                  <a:pt x="130" y="483"/>
                </a:lnTo>
                <a:lnTo>
                  <a:pt x="120" y="484"/>
                </a:lnTo>
                <a:lnTo>
                  <a:pt x="114" y="479"/>
                </a:lnTo>
                <a:lnTo>
                  <a:pt x="106" y="470"/>
                </a:lnTo>
                <a:lnTo>
                  <a:pt x="96" y="458"/>
                </a:lnTo>
                <a:lnTo>
                  <a:pt x="88" y="450"/>
                </a:lnTo>
                <a:lnTo>
                  <a:pt x="81" y="446"/>
                </a:lnTo>
                <a:lnTo>
                  <a:pt x="72" y="447"/>
                </a:lnTo>
                <a:lnTo>
                  <a:pt x="68" y="453"/>
                </a:lnTo>
                <a:lnTo>
                  <a:pt x="61" y="450"/>
                </a:lnTo>
                <a:lnTo>
                  <a:pt x="54" y="445"/>
                </a:lnTo>
                <a:lnTo>
                  <a:pt x="46" y="452"/>
                </a:lnTo>
                <a:lnTo>
                  <a:pt x="43" y="424"/>
                </a:lnTo>
                <a:lnTo>
                  <a:pt x="26" y="302"/>
                </a:lnTo>
                <a:lnTo>
                  <a:pt x="0" y="107"/>
                </a:lnTo>
                <a:lnTo>
                  <a:pt x="51" y="95"/>
                </a:lnTo>
                <a:lnTo>
                  <a:pt x="129" y="77"/>
                </a:lnTo>
                <a:lnTo>
                  <a:pt x="132" y="82"/>
                </a:lnTo>
                <a:lnTo>
                  <a:pt x="141" y="86"/>
                </a:lnTo>
                <a:lnTo>
                  <a:pt x="168" y="89"/>
                </a:lnTo>
                <a:lnTo>
                  <a:pt x="176" y="94"/>
                </a:lnTo>
                <a:lnTo>
                  <a:pt x="183" y="96"/>
                </a:lnTo>
                <a:lnTo>
                  <a:pt x="189" y="97"/>
                </a:lnTo>
                <a:lnTo>
                  <a:pt x="191" y="91"/>
                </a:lnTo>
                <a:lnTo>
                  <a:pt x="194" y="83"/>
                </a:lnTo>
                <a:lnTo>
                  <a:pt x="200" y="89"/>
                </a:lnTo>
                <a:lnTo>
                  <a:pt x="216" y="105"/>
                </a:lnTo>
                <a:lnTo>
                  <a:pt x="224" y="111"/>
                </a:lnTo>
                <a:lnTo>
                  <a:pt x="231" y="112"/>
                </a:lnTo>
                <a:lnTo>
                  <a:pt x="246" y="102"/>
                </a:lnTo>
                <a:lnTo>
                  <a:pt x="262" y="93"/>
                </a:lnTo>
                <a:lnTo>
                  <a:pt x="275" y="85"/>
                </a:lnTo>
                <a:lnTo>
                  <a:pt x="301" y="85"/>
                </a:lnTo>
                <a:lnTo>
                  <a:pt x="322" y="68"/>
                </a:lnTo>
                <a:lnTo>
                  <a:pt x="330" y="55"/>
                </a:lnTo>
                <a:lnTo>
                  <a:pt x="332" y="52"/>
                </a:lnTo>
                <a:lnTo>
                  <a:pt x="357" y="31"/>
                </a:lnTo>
                <a:lnTo>
                  <a:pt x="375" y="21"/>
                </a:lnTo>
                <a:lnTo>
                  <a:pt x="409" y="0"/>
                </a:lnTo>
                <a:lnTo>
                  <a:pt x="434" y="124"/>
                </a:lnTo>
                <a:lnTo>
                  <a:pt x="445" y="175"/>
                </a:lnTo>
                <a:lnTo>
                  <a:pt x="432" y="188"/>
                </a:lnTo>
                <a:lnTo>
                  <a:pt x="437" y="193"/>
                </a:lnTo>
                <a:lnTo>
                  <a:pt x="440" y="203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40" name="Freeform 778">
            <a:extLst>
              <a:ext uri="{FF2B5EF4-FFF2-40B4-BE49-F238E27FC236}">
                <a16:creationId xmlns:a16="http://schemas.microsoft.com/office/drawing/2014/main" id="{349A0567-7786-5DB4-96F7-4CF8F96C90DC}"/>
              </a:ext>
            </a:extLst>
          </p:cNvPr>
          <p:cNvSpPr>
            <a:spLocks/>
          </p:cNvSpPr>
          <p:nvPr/>
        </p:nvSpPr>
        <p:spPr bwMode="auto">
          <a:xfrm>
            <a:off x="5251039" y="3745434"/>
            <a:ext cx="277074" cy="285470"/>
          </a:xfrm>
          <a:custGeom>
            <a:avLst/>
            <a:gdLst>
              <a:gd name="T0" fmla="*/ 146 w 264"/>
              <a:gd name="T1" fmla="*/ 213 h 272"/>
              <a:gd name="T2" fmla="*/ 148 w 264"/>
              <a:gd name="T3" fmla="*/ 225 h 272"/>
              <a:gd name="T4" fmla="*/ 140 w 264"/>
              <a:gd name="T5" fmla="*/ 238 h 272"/>
              <a:gd name="T6" fmla="*/ 124 w 264"/>
              <a:gd name="T7" fmla="*/ 245 h 272"/>
              <a:gd name="T8" fmla="*/ 116 w 264"/>
              <a:gd name="T9" fmla="*/ 248 h 272"/>
              <a:gd name="T10" fmla="*/ 95 w 264"/>
              <a:gd name="T11" fmla="*/ 264 h 272"/>
              <a:gd name="T12" fmla="*/ 87 w 264"/>
              <a:gd name="T13" fmla="*/ 259 h 272"/>
              <a:gd name="T14" fmla="*/ 74 w 264"/>
              <a:gd name="T15" fmla="*/ 272 h 272"/>
              <a:gd name="T16" fmla="*/ 63 w 264"/>
              <a:gd name="T17" fmla="*/ 266 h 272"/>
              <a:gd name="T18" fmla="*/ 52 w 264"/>
              <a:gd name="T19" fmla="*/ 262 h 272"/>
              <a:gd name="T20" fmla="*/ 48 w 264"/>
              <a:gd name="T21" fmla="*/ 250 h 272"/>
              <a:gd name="T22" fmla="*/ 38 w 264"/>
              <a:gd name="T23" fmla="*/ 250 h 272"/>
              <a:gd name="T24" fmla="*/ 18 w 264"/>
              <a:gd name="T25" fmla="*/ 233 h 272"/>
              <a:gd name="T26" fmla="*/ 11 w 264"/>
              <a:gd name="T27" fmla="*/ 224 h 272"/>
              <a:gd name="T28" fmla="*/ 2 w 264"/>
              <a:gd name="T29" fmla="*/ 212 h 272"/>
              <a:gd name="T30" fmla="*/ 2 w 264"/>
              <a:gd name="T31" fmla="*/ 205 h 272"/>
              <a:gd name="T32" fmla="*/ 0 w 264"/>
              <a:gd name="T33" fmla="*/ 189 h 272"/>
              <a:gd name="T34" fmla="*/ 10 w 264"/>
              <a:gd name="T35" fmla="*/ 190 h 272"/>
              <a:gd name="T36" fmla="*/ 14 w 264"/>
              <a:gd name="T37" fmla="*/ 176 h 272"/>
              <a:gd name="T38" fmla="*/ 21 w 264"/>
              <a:gd name="T39" fmla="*/ 168 h 272"/>
              <a:gd name="T40" fmla="*/ 17 w 264"/>
              <a:gd name="T41" fmla="*/ 159 h 272"/>
              <a:gd name="T42" fmla="*/ 20 w 264"/>
              <a:gd name="T43" fmla="*/ 151 h 272"/>
              <a:gd name="T44" fmla="*/ 22 w 264"/>
              <a:gd name="T45" fmla="*/ 143 h 272"/>
              <a:gd name="T46" fmla="*/ 27 w 264"/>
              <a:gd name="T47" fmla="*/ 139 h 272"/>
              <a:gd name="T48" fmla="*/ 34 w 264"/>
              <a:gd name="T49" fmla="*/ 148 h 272"/>
              <a:gd name="T50" fmla="*/ 39 w 264"/>
              <a:gd name="T51" fmla="*/ 144 h 272"/>
              <a:gd name="T52" fmla="*/ 36 w 264"/>
              <a:gd name="T53" fmla="*/ 133 h 272"/>
              <a:gd name="T54" fmla="*/ 36 w 264"/>
              <a:gd name="T55" fmla="*/ 124 h 272"/>
              <a:gd name="T56" fmla="*/ 46 w 264"/>
              <a:gd name="T57" fmla="*/ 115 h 272"/>
              <a:gd name="T58" fmla="*/ 52 w 264"/>
              <a:gd name="T59" fmla="*/ 106 h 272"/>
              <a:gd name="T60" fmla="*/ 63 w 264"/>
              <a:gd name="T61" fmla="*/ 104 h 272"/>
              <a:gd name="T62" fmla="*/ 72 w 264"/>
              <a:gd name="T63" fmla="*/ 90 h 272"/>
              <a:gd name="T64" fmla="*/ 82 w 264"/>
              <a:gd name="T65" fmla="*/ 78 h 272"/>
              <a:gd name="T66" fmla="*/ 79 w 264"/>
              <a:gd name="T67" fmla="*/ 70 h 272"/>
              <a:gd name="T68" fmla="*/ 83 w 264"/>
              <a:gd name="T69" fmla="*/ 57 h 272"/>
              <a:gd name="T70" fmla="*/ 85 w 264"/>
              <a:gd name="T71" fmla="*/ 35 h 272"/>
              <a:gd name="T72" fmla="*/ 85 w 264"/>
              <a:gd name="T73" fmla="*/ 20 h 272"/>
              <a:gd name="T74" fmla="*/ 79 w 264"/>
              <a:gd name="T75" fmla="*/ 8 h 272"/>
              <a:gd name="T76" fmla="*/ 86 w 264"/>
              <a:gd name="T77" fmla="*/ 0 h 272"/>
              <a:gd name="T78" fmla="*/ 156 w 264"/>
              <a:gd name="T79" fmla="*/ 55 h 272"/>
              <a:gd name="T80" fmla="*/ 179 w 264"/>
              <a:gd name="T81" fmla="*/ 79 h 272"/>
              <a:gd name="T82" fmla="*/ 186 w 264"/>
              <a:gd name="T83" fmla="*/ 68 h 272"/>
              <a:gd name="T84" fmla="*/ 199 w 264"/>
              <a:gd name="T85" fmla="*/ 53 h 272"/>
              <a:gd name="T86" fmla="*/ 208 w 264"/>
              <a:gd name="T87" fmla="*/ 60 h 272"/>
              <a:gd name="T88" fmla="*/ 220 w 264"/>
              <a:gd name="T89" fmla="*/ 58 h 272"/>
              <a:gd name="T90" fmla="*/ 224 w 264"/>
              <a:gd name="T91" fmla="*/ 45 h 272"/>
              <a:gd name="T92" fmla="*/ 230 w 264"/>
              <a:gd name="T93" fmla="*/ 42 h 272"/>
              <a:gd name="T94" fmla="*/ 247 w 264"/>
              <a:gd name="T95" fmla="*/ 43 h 272"/>
              <a:gd name="T96" fmla="*/ 263 w 264"/>
              <a:gd name="T97" fmla="*/ 58 h 272"/>
              <a:gd name="T98" fmla="*/ 226 w 264"/>
              <a:gd name="T99" fmla="*/ 57 h 272"/>
              <a:gd name="T100" fmla="*/ 228 w 264"/>
              <a:gd name="T101" fmla="*/ 85 h 272"/>
              <a:gd name="T102" fmla="*/ 221 w 264"/>
              <a:gd name="T103" fmla="*/ 95 h 272"/>
              <a:gd name="T104" fmla="*/ 215 w 264"/>
              <a:gd name="T105" fmla="*/ 102 h 272"/>
              <a:gd name="T106" fmla="*/ 210 w 264"/>
              <a:gd name="T107" fmla="*/ 118 h 272"/>
              <a:gd name="T108" fmla="*/ 197 w 264"/>
              <a:gd name="T109" fmla="*/ 119 h 272"/>
              <a:gd name="T110" fmla="*/ 192 w 264"/>
              <a:gd name="T111" fmla="*/ 151 h 272"/>
              <a:gd name="T112" fmla="*/ 178 w 264"/>
              <a:gd name="T113" fmla="*/ 149 h 272"/>
              <a:gd name="T114" fmla="*/ 168 w 264"/>
              <a:gd name="T115" fmla="*/ 139 h 272"/>
              <a:gd name="T116" fmla="*/ 163 w 264"/>
              <a:gd name="T117" fmla="*/ 165 h 272"/>
              <a:gd name="T118" fmla="*/ 158 w 264"/>
              <a:gd name="T119" fmla="*/ 176 h 272"/>
              <a:gd name="T120" fmla="*/ 154 w 264"/>
              <a:gd name="T121" fmla="*/ 196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4" h="272">
                <a:moveTo>
                  <a:pt x="150" y="204"/>
                </a:moveTo>
                <a:lnTo>
                  <a:pt x="146" y="213"/>
                </a:lnTo>
                <a:lnTo>
                  <a:pt x="144" y="222"/>
                </a:lnTo>
                <a:lnTo>
                  <a:pt x="148" y="225"/>
                </a:lnTo>
                <a:lnTo>
                  <a:pt x="144" y="234"/>
                </a:lnTo>
                <a:lnTo>
                  <a:pt x="140" y="238"/>
                </a:lnTo>
                <a:lnTo>
                  <a:pt x="131" y="238"/>
                </a:lnTo>
                <a:lnTo>
                  <a:pt x="124" y="245"/>
                </a:lnTo>
                <a:lnTo>
                  <a:pt x="118" y="245"/>
                </a:lnTo>
                <a:lnTo>
                  <a:pt x="116" y="248"/>
                </a:lnTo>
                <a:lnTo>
                  <a:pt x="115" y="253"/>
                </a:lnTo>
                <a:lnTo>
                  <a:pt x="95" y="264"/>
                </a:lnTo>
                <a:lnTo>
                  <a:pt x="91" y="261"/>
                </a:lnTo>
                <a:lnTo>
                  <a:pt x="87" y="259"/>
                </a:lnTo>
                <a:lnTo>
                  <a:pt x="81" y="267"/>
                </a:lnTo>
                <a:lnTo>
                  <a:pt x="74" y="272"/>
                </a:lnTo>
                <a:lnTo>
                  <a:pt x="68" y="272"/>
                </a:lnTo>
                <a:lnTo>
                  <a:pt x="63" y="266"/>
                </a:lnTo>
                <a:lnTo>
                  <a:pt x="57" y="264"/>
                </a:lnTo>
                <a:lnTo>
                  <a:pt x="52" y="262"/>
                </a:lnTo>
                <a:lnTo>
                  <a:pt x="49" y="258"/>
                </a:lnTo>
                <a:lnTo>
                  <a:pt x="48" y="250"/>
                </a:lnTo>
                <a:lnTo>
                  <a:pt x="46" y="251"/>
                </a:lnTo>
                <a:lnTo>
                  <a:pt x="38" y="250"/>
                </a:lnTo>
                <a:lnTo>
                  <a:pt x="27" y="242"/>
                </a:lnTo>
                <a:lnTo>
                  <a:pt x="18" y="233"/>
                </a:lnTo>
                <a:lnTo>
                  <a:pt x="15" y="228"/>
                </a:lnTo>
                <a:lnTo>
                  <a:pt x="11" y="224"/>
                </a:lnTo>
                <a:lnTo>
                  <a:pt x="5" y="215"/>
                </a:lnTo>
                <a:lnTo>
                  <a:pt x="2" y="212"/>
                </a:lnTo>
                <a:lnTo>
                  <a:pt x="1" y="209"/>
                </a:lnTo>
                <a:lnTo>
                  <a:pt x="2" y="205"/>
                </a:lnTo>
                <a:lnTo>
                  <a:pt x="3" y="196"/>
                </a:lnTo>
                <a:lnTo>
                  <a:pt x="0" y="189"/>
                </a:lnTo>
                <a:lnTo>
                  <a:pt x="3" y="190"/>
                </a:lnTo>
                <a:lnTo>
                  <a:pt x="10" y="190"/>
                </a:lnTo>
                <a:lnTo>
                  <a:pt x="13" y="187"/>
                </a:lnTo>
                <a:lnTo>
                  <a:pt x="14" y="176"/>
                </a:lnTo>
                <a:lnTo>
                  <a:pt x="18" y="174"/>
                </a:lnTo>
                <a:lnTo>
                  <a:pt x="21" y="168"/>
                </a:lnTo>
                <a:lnTo>
                  <a:pt x="17" y="165"/>
                </a:lnTo>
                <a:lnTo>
                  <a:pt x="17" y="159"/>
                </a:lnTo>
                <a:lnTo>
                  <a:pt x="21" y="155"/>
                </a:lnTo>
                <a:lnTo>
                  <a:pt x="20" y="151"/>
                </a:lnTo>
                <a:lnTo>
                  <a:pt x="21" y="148"/>
                </a:lnTo>
                <a:lnTo>
                  <a:pt x="22" y="143"/>
                </a:lnTo>
                <a:lnTo>
                  <a:pt x="25" y="138"/>
                </a:lnTo>
                <a:lnTo>
                  <a:pt x="27" y="139"/>
                </a:lnTo>
                <a:lnTo>
                  <a:pt x="29" y="144"/>
                </a:lnTo>
                <a:lnTo>
                  <a:pt x="34" y="148"/>
                </a:lnTo>
                <a:lnTo>
                  <a:pt x="36" y="146"/>
                </a:lnTo>
                <a:lnTo>
                  <a:pt x="39" y="144"/>
                </a:lnTo>
                <a:lnTo>
                  <a:pt x="39" y="139"/>
                </a:lnTo>
                <a:lnTo>
                  <a:pt x="36" y="133"/>
                </a:lnTo>
                <a:lnTo>
                  <a:pt x="38" y="128"/>
                </a:lnTo>
                <a:lnTo>
                  <a:pt x="36" y="124"/>
                </a:lnTo>
                <a:lnTo>
                  <a:pt x="39" y="121"/>
                </a:lnTo>
                <a:lnTo>
                  <a:pt x="46" y="115"/>
                </a:lnTo>
                <a:lnTo>
                  <a:pt x="47" y="110"/>
                </a:lnTo>
                <a:lnTo>
                  <a:pt x="52" y="106"/>
                </a:lnTo>
                <a:lnTo>
                  <a:pt x="59" y="106"/>
                </a:lnTo>
                <a:lnTo>
                  <a:pt x="63" y="104"/>
                </a:lnTo>
                <a:lnTo>
                  <a:pt x="68" y="98"/>
                </a:lnTo>
                <a:lnTo>
                  <a:pt x="72" y="90"/>
                </a:lnTo>
                <a:lnTo>
                  <a:pt x="77" y="85"/>
                </a:lnTo>
                <a:lnTo>
                  <a:pt x="82" y="78"/>
                </a:lnTo>
                <a:lnTo>
                  <a:pt x="80" y="74"/>
                </a:lnTo>
                <a:lnTo>
                  <a:pt x="79" y="70"/>
                </a:lnTo>
                <a:lnTo>
                  <a:pt x="80" y="63"/>
                </a:lnTo>
                <a:lnTo>
                  <a:pt x="83" y="57"/>
                </a:lnTo>
                <a:lnTo>
                  <a:pt x="83" y="46"/>
                </a:lnTo>
                <a:lnTo>
                  <a:pt x="85" y="35"/>
                </a:lnTo>
                <a:lnTo>
                  <a:pt x="86" y="27"/>
                </a:lnTo>
                <a:lnTo>
                  <a:pt x="85" y="20"/>
                </a:lnTo>
                <a:lnTo>
                  <a:pt x="82" y="11"/>
                </a:lnTo>
                <a:lnTo>
                  <a:pt x="79" y="8"/>
                </a:lnTo>
                <a:lnTo>
                  <a:pt x="82" y="4"/>
                </a:lnTo>
                <a:lnTo>
                  <a:pt x="86" y="0"/>
                </a:lnTo>
                <a:lnTo>
                  <a:pt x="100" y="68"/>
                </a:lnTo>
                <a:lnTo>
                  <a:pt x="156" y="55"/>
                </a:lnTo>
                <a:lnTo>
                  <a:pt x="165" y="95"/>
                </a:lnTo>
                <a:lnTo>
                  <a:pt x="179" y="79"/>
                </a:lnTo>
                <a:lnTo>
                  <a:pt x="180" y="77"/>
                </a:lnTo>
                <a:lnTo>
                  <a:pt x="186" y="68"/>
                </a:lnTo>
                <a:lnTo>
                  <a:pt x="193" y="69"/>
                </a:lnTo>
                <a:lnTo>
                  <a:pt x="199" y="53"/>
                </a:lnTo>
                <a:lnTo>
                  <a:pt x="202" y="56"/>
                </a:lnTo>
                <a:lnTo>
                  <a:pt x="208" y="60"/>
                </a:lnTo>
                <a:lnTo>
                  <a:pt x="215" y="60"/>
                </a:lnTo>
                <a:lnTo>
                  <a:pt x="220" y="58"/>
                </a:lnTo>
                <a:lnTo>
                  <a:pt x="221" y="51"/>
                </a:lnTo>
                <a:lnTo>
                  <a:pt x="224" y="45"/>
                </a:lnTo>
                <a:lnTo>
                  <a:pt x="229" y="46"/>
                </a:lnTo>
                <a:lnTo>
                  <a:pt x="230" y="42"/>
                </a:lnTo>
                <a:lnTo>
                  <a:pt x="237" y="39"/>
                </a:lnTo>
                <a:lnTo>
                  <a:pt x="247" y="43"/>
                </a:lnTo>
                <a:lnTo>
                  <a:pt x="256" y="49"/>
                </a:lnTo>
                <a:lnTo>
                  <a:pt x="263" y="58"/>
                </a:lnTo>
                <a:lnTo>
                  <a:pt x="264" y="78"/>
                </a:lnTo>
                <a:lnTo>
                  <a:pt x="226" y="57"/>
                </a:lnTo>
                <a:lnTo>
                  <a:pt x="229" y="79"/>
                </a:lnTo>
                <a:lnTo>
                  <a:pt x="228" y="85"/>
                </a:lnTo>
                <a:lnTo>
                  <a:pt x="225" y="91"/>
                </a:lnTo>
                <a:lnTo>
                  <a:pt x="221" y="95"/>
                </a:lnTo>
                <a:lnTo>
                  <a:pt x="219" y="100"/>
                </a:lnTo>
                <a:lnTo>
                  <a:pt x="215" y="102"/>
                </a:lnTo>
                <a:lnTo>
                  <a:pt x="213" y="106"/>
                </a:lnTo>
                <a:lnTo>
                  <a:pt x="210" y="118"/>
                </a:lnTo>
                <a:lnTo>
                  <a:pt x="198" y="112"/>
                </a:lnTo>
                <a:lnTo>
                  <a:pt x="197" y="119"/>
                </a:lnTo>
                <a:lnTo>
                  <a:pt x="195" y="140"/>
                </a:lnTo>
                <a:lnTo>
                  <a:pt x="192" y="151"/>
                </a:lnTo>
                <a:lnTo>
                  <a:pt x="181" y="151"/>
                </a:lnTo>
                <a:lnTo>
                  <a:pt x="178" y="149"/>
                </a:lnTo>
                <a:lnTo>
                  <a:pt x="176" y="144"/>
                </a:lnTo>
                <a:lnTo>
                  <a:pt x="168" y="139"/>
                </a:lnTo>
                <a:lnTo>
                  <a:pt x="167" y="155"/>
                </a:lnTo>
                <a:lnTo>
                  <a:pt x="163" y="165"/>
                </a:lnTo>
                <a:lnTo>
                  <a:pt x="162" y="167"/>
                </a:lnTo>
                <a:lnTo>
                  <a:pt x="158" y="176"/>
                </a:lnTo>
                <a:lnTo>
                  <a:pt x="158" y="187"/>
                </a:lnTo>
                <a:lnTo>
                  <a:pt x="154" y="196"/>
                </a:lnTo>
                <a:lnTo>
                  <a:pt x="150" y="204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41" name="Freeform 779">
            <a:extLst>
              <a:ext uri="{FF2B5EF4-FFF2-40B4-BE49-F238E27FC236}">
                <a16:creationId xmlns:a16="http://schemas.microsoft.com/office/drawing/2014/main" id="{B1F520FC-E715-D31F-C51B-D4375F57ED74}"/>
              </a:ext>
            </a:extLst>
          </p:cNvPr>
          <p:cNvSpPr>
            <a:spLocks/>
          </p:cNvSpPr>
          <p:nvPr/>
        </p:nvSpPr>
        <p:spPr bwMode="auto">
          <a:xfrm>
            <a:off x="4586691" y="4025657"/>
            <a:ext cx="502723" cy="265529"/>
          </a:xfrm>
          <a:custGeom>
            <a:avLst/>
            <a:gdLst>
              <a:gd name="T0" fmla="*/ 393 w 479"/>
              <a:gd name="T1" fmla="*/ 20 h 253"/>
              <a:gd name="T2" fmla="*/ 406 w 479"/>
              <a:gd name="T3" fmla="*/ 13 h 253"/>
              <a:gd name="T4" fmla="*/ 415 w 479"/>
              <a:gd name="T5" fmla="*/ 28 h 253"/>
              <a:gd name="T6" fmla="*/ 428 w 479"/>
              <a:gd name="T7" fmla="*/ 35 h 253"/>
              <a:gd name="T8" fmla="*/ 428 w 479"/>
              <a:gd name="T9" fmla="*/ 58 h 253"/>
              <a:gd name="T10" fmla="*/ 439 w 479"/>
              <a:gd name="T11" fmla="*/ 75 h 253"/>
              <a:gd name="T12" fmla="*/ 457 w 479"/>
              <a:gd name="T13" fmla="*/ 94 h 253"/>
              <a:gd name="T14" fmla="*/ 452 w 479"/>
              <a:gd name="T15" fmla="*/ 134 h 253"/>
              <a:gd name="T16" fmla="*/ 428 w 479"/>
              <a:gd name="T17" fmla="*/ 163 h 253"/>
              <a:gd name="T18" fmla="*/ 415 w 479"/>
              <a:gd name="T19" fmla="*/ 180 h 253"/>
              <a:gd name="T20" fmla="*/ 385 w 479"/>
              <a:gd name="T21" fmla="*/ 201 h 253"/>
              <a:gd name="T22" fmla="*/ 223 w 479"/>
              <a:gd name="T23" fmla="*/ 220 h 253"/>
              <a:gd name="T24" fmla="*/ 88 w 479"/>
              <a:gd name="T25" fmla="*/ 247 h 253"/>
              <a:gd name="T26" fmla="*/ 9 w 479"/>
              <a:gd name="T27" fmla="*/ 248 h 253"/>
              <a:gd name="T28" fmla="*/ 11 w 479"/>
              <a:gd name="T29" fmla="*/ 236 h 253"/>
              <a:gd name="T30" fmla="*/ 16 w 479"/>
              <a:gd name="T31" fmla="*/ 223 h 253"/>
              <a:gd name="T32" fmla="*/ 14 w 479"/>
              <a:gd name="T33" fmla="*/ 203 h 253"/>
              <a:gd name="T34" fmla="*/ 32 w 479"/>
              <a:gd name="T35" fmla="*/ 196 h 253"/>
              <a:gd name="T36" fmla="*/ 48 w 479"/>
              <a:gd name="T37" fmla="*/ 204 h 253"/>
              <a:gd name="T38" fmla="*/ 61 w 479"/>
              <a:gd name="T39" fmla="*/ 201 h 253"/>
              <a:gd name="T40" fmla="*/ 53 w 479"/>
              <a:gd name="T41" fmla="*/ 184 h 253"/>
              <a:gd name="T42" fmla="*/ 63 w 479"/>
              <a:gd name="T43" fmla="*/ 175 h 253"/>
              <a:gd name="T44" fmla="*/ 77 w 479"/>
              <a:gd name="T45" fmla="*/ 170 h 253"/>
              <a:gd name="T46" fmla="*/ 78 w 479"/>
              <a:gd name="T47" fmla="*/ 158 h 253"/>
              <a:gd name="T48" fmla="*/ 77 w 479"/>
              <a:gd name="T49" fmla="*/ 147 h 253"/>
              <a:gd name="T50" fmla="*/ 87 w 479"/>
              <a:gd name="T51" fmla="*/ 142 h 253"/>
              <a:gd name="T52" fmla="*/ 88 w 479"/>
              <a:gd name="T53" fmla="*/ 131 h 253"/>
              <a:gd name="T54" fmla="*/ 98 w 479"/>
              <a:gd name="T55" fmla="*/ 133 h 253"/>
              <a:gd name="T56" fmla="*/ 111 w 479"/>
              <a:gd name="T57" fmla="*/ 133 h 253"/>
              <a:gd name="T58" fmla="*/ 116 w 479"/>
              <a:gd name="T59" fmla="*/ 126 h 253"/>
              <a:gd name="T60" fmla="*/ 127 w 479"/>
              <a:gd name="T61" fmla="*/ 128 h 253"/>
              <a:gd name="T62" fmla="*/ 141 w 479"/>
              <a:gd name="T63" fmla="*/ 136 h 253"/>
              <a:gd name="T64" fmla="*/ 148 w 479"/>
              <a:gd name="T65" fmla="*/ 122 h 253"/>
              <a:gd name="T66" fmla="*/ 162 w 479"/>
              <a:gd name="T67" fmla="*/ 116 h 253"/>
              <a:gd name="T68" fmla="*/ 170 w 479"/>
              <a:gd name="T69" fmla="*/ 122 h 253"/>
              <a:gd name="T70" fmla="*/ 179 w 479"/>
              <a:gd name="T71" fmla="*/ 119 h 253"/>
              <a:gd name="T72" fmla="*/ 181 w 479"/>
              <a:gd name="T73" fmla="*/ 103 h 253"/>
              <a:gd name="T74" fmla="*/ 193 w 479"/>
              <a:gd name="T75" fmla="*/ 100 h 253"/>
              <a:gd name="T76" fmla="*/ 203 w 479"/>
              <a:gd name="T77" fmla="*/ 111 h 253"/>
              <a:gd name="T78" fmla="*/ 215 w 479"/>
              <a:gd name="T79" fmla="*/ 107 h 253"/>
              <a:gd name="T80" fmla="*/ 219 w 479"/>
              <a:gd name="T81" fmla="*/ 88 h 253"/>
              <a:gd name="T82" fmla="*/ 233 w 479"/>
              <a:gd name="T83" fmla="*/ 75 h 253"/>
              <a:gd name="T84" fmla="*/ 244 w 479"/>
              <a:gd name="T85" fmla="*/ 59 h 253"/>
              <a:gd name="T86" fmla="*/ 242 w 479"/>
              <a:gd name="T87" fmla="*/ 44 h 253"/>
              <a:gd name="T88" fmla="*/ 256 w 479"/>
              <a:gd name="T89" fmla="*/ 43 h 253"/>
              <a:gd name="T90" fmla="*/ 269 w 479"/>
              <a:gd name="T91" fmla="*/ 36 h 253"/>
              <a:gd name="T92" fmla="*/ 281 w 479"/>
              <a:gd name="T93" fmla="*/ 24 h 253"/>
              <a:gd name="T94" fmla="*/ 274 w 479"/>
              <a:gd name="T95" fmla="*/ 7 h 253"/>
              <a:gd name="T96" fmla="*/ 286 w 479"/>
              <a:gd name="T97" fmla="*/ 4 h 253"/>
              <a:gd name="T98" fmla="*/ 298 w 479"/>
              <a:gd name="T99" fmla="*/ 0 h 253"/>
              <a:gd name="T100" fmla="*/ 319 w 479"/>
              <a:gd name="T101" fmla="*/ 22 h 253"/>
              <a:gd name="T102" fmla="*/ 335 w 479"/>
              <a:gd name="T103" fmla="*/ 21 h 253"/>
              <a:gd name="T104" fmla="*/ 348 w 479"/>
              <a:gd name="T105" fmla="*/ 32 h 253"/>
              <a:gd name="T106" fmla="*/ 363 w 479"/>
              <a:gd name="T107" fmla="*/ 25 h 253"/>
              <a:gd name="T108" fmla="*/ 386 w 479"/>
              <a:gd name="T109" fmla="*/ 28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79" h="253">
                <a:moveTo>
                  <a:pt x="386" y="28"/>
                </a:moveTo>
                <a:lnTo>
                  <a:pt x="390" y="25"/>
                </a:lnTo>
                <a:lnTo>
                  <a:pt x="393" y="20"/>
                </a:lnTo>
                <a:lnTo>
                  <a:pt x="397" y="16"/>
                </a:lnTo>
                <a:lnTo>
                  <a:pt x="402" y="11"/>
                </a:lnTo>
                <a:lnTo>
                  <a:pt x="406" y="13"/>
                </a:lnTo>
                <a:lnTo>
                  <a:pt x="407" y="21"/>
                </a:lnTo>
                <a:lnTo>
                  <a:pt x="409" y="24"/>
                </a:lnTo>
                <a:lnTo>
                  <a:pt x="415" y="28"/>
                </a:lnTo>
                <a:lnTo>
                  <a:pt x="419" y="30"/>
                </a:lnTo>
                <a:lnTo>
                  <a:pt x="422" y="31"/>
                </a:lnTo>
                <a:lnTo>
                  <a:pt x="428" y="35"/>
                </a:lnTo>
                <a:lnTo>
                  <a:pt x="431" y="44"/>
                </a:lnTo>
                <a:lnTo>
                  <a:pt x="430" y="53"/>
                </a:lnTo>
                <a:lnTo>
                  <a:pt x="428" y="58"/>
                </a:lnTo>
                <a:lnTo>
                  <a:pt x="429" y="62"/>
                </a:lnTo>
                <a:lnTo>
                  <a:pt x="433" y="65"/>
                </a:lnTo>
                <a:lnTo>
                  <a:pt x="439" y="75"/>
                </a:lnTo>
                <a:lnTo>
                  <a:pt x="443" y="79"/>
                </a:lnTo>
                <a:lnTo>
                  <a:pt x="446" y="82"/>
                </a:lnTo>
                <a:lnTo>
                  <a:pt x="457" y="94"/>
                </a:lnTo>
                <a:lnTo>
                  <a:pt x="469" y="103"/>
                </a:lnTo>
                <a:lnTo>
                  <a:pt x="479" y="105"/>
                </a:lnTo>
                <a:lnTo>
                  <a:pt x="452" y="134"/>
                </a:lnTo>
                <a:lnTo>
                  <a:pt x="435" y="147"/>
                </a:lnTo>
                <a:lnTo>
                  <a:pt x="435" y="155"/>
                </a:lnTo>
                <a:lnTo>
                  <a:pt x="428" y="163"/>
                </a:lnTo>
                <a:lnTo>
                  <a:pt x="427" y="169"/>
                </a:lnTo>
                <a:lnTo>
                  <a:pt x="417" y="175"/>
                </a:lnTo>
                <a:lnTo>
                  <a:pt x="415" y="180"/>
                </a:lnTo>
                <a:lnTo>
                  <a:pt x="402" y="191"/>
                </a:lnTo>
                <a:lnTo>
                  <a:pt x="392" y="191"/>
                </a:lnTo>
                <a:lnTo>
                  <a:pt x="385" y="201"/>
                </a:lnTo>
                <a:lnTo>
                  <a:pt x="347" y="206"/>
                </a:lnTo>
                <a:lnTo>
                  <a:pt x="316" y="210"/>
                </a:lnTo>
                <a:lnTo>
                  <a:pt x="223" y="220"/>
                </a:lnTo>
                <a:lnTo>
                  <a:pt x="175" y="225"/>
                </a:lnTo>
                <a:lnTo>
                  <a:pt x="85" y="235"/>
                </a:lnTo>
                <a:lnTo>
                  <a:pt x="88" y="247"/>
                </a:lnTo>
                <a:lnTo>
                  <a:pt x="0" y="253"/>
                </a:lnTo>
                <a:lnTo>
                  <a:pt x="0" y="248"/>
                </a:lnTo>
                <a:lnTo>
                  <a:pt x="9" y="248"/>
                </a:lnTo>
                <a:lnTo>
                  <a:pt x="12" y="246"/>
                </a:lnTo>
                <a:lnTo>
                  <a:pt x="12" y="241"/>
                </a:lnTo>
                <a:lnTo>
                  <a:pt x="11" y="236"/>
                </a:lnTo>
                <a:lnTo>
                  <a:pt x="14" y="232"/>
                </a:lnTo>
                <a:lnTo>
                  <a:pt x="13" y="227"/>
                </a:lnTo>
                <a:lnTo>
                  <a:pt x="16" y="223"/>
                </a:lnTo>
                <a:lnTo>
                  <a:pt x="16" y="217"/>
                </a:lnTo>
                <a:lnTo>
                  <a:pt x="12" y="214"/>
                </a:lnTo>
                <a:lnTo>
                  <a:pt x="14" y="203"/>
                </a:lnTo>
                <a:lnTo>
                  <a:pt x="19" y="198"/>
                </a:lnTo>
                <a:lnTo>
                  <a:pt x="26" y="194"/>
                </a:lnTo>
                <a:lnTo>
                  <a:pt x="32" y="196"/>
                </a:lnTo>
                <a:lnTo>
                  <a:pt x="37" y="200"/>
                </a:lnTo>
                <a:lnTo>
                  <a:pt x="43" y="202"/>
                </a:lnTo>
                <a:lnTo>
                  <a:pt x="48" y="204"/>
                </a:lnTo>
                <a:lnTo>
                  <a:pt x="51" y="206"/>
                </a:lnTo>
                <a:lnTo>
                  <a:pt x="56" y="206"/>
                </a:lnTo>
                <a:lnTo>
                  <a:pt x="61" y="201"/>
                </a:lnTo>
                <a:lnTo>
                  <a:pt x="60" y="195"/>
                </a:lnTo>
                <a:lnTo>
                  <a:pt x="54" y="189"/>
                </a:lnTo>
                <a:lnTo>
                  <a:pt x="53" y="184"/>
                </a:lnTo>
                <a:lnTo>
                  <a:pt x="54" y="179"/>
                </a:lnTo>
                <a:lnTo>
                  <a:pt x="59" y="175"/>
                </a:lnTo>
                <a:lnTo>
                  <a:pt x="63" y="175"/>
                </a:lnTo>
                <a:lnTo>
                  <a:pt x="67" y="172"/>
                </a:lnTo>
                <a:lnTo>
                  <a:pt x="72" y="171"/>
                </a:lnTo>
                <a:lnTo>
                  <a:pt x="77" y="170"/>
                </a:lnTo>
                <a:lnTo>
                  <a:pt x="82" y="166"/>
                </a:lnTo>
                <a:lnTo>
                  <a:pt x="80" y="161"/>
                </a:lnTo>
                <a:lnTo>
                  <a:pt x="78" y="158"/>
                </a:lnTo>
                <a:lnTo>
                  <a:pt x="74" y="155"/>
                </a:lnTo>
                <a:lnTo>
                  <a:pt x="75" y="150"/>
                </a:lnTo>
                <a:lnTo>
                  <a:pt x="77" y="147"/>
                </a:lnTo>
                <a:lnTo>
                  <a:pt x="79" y="149"/>
                </a:lnTo>
                <a:lnTo>
                  <a:pt x="82" y="143"/>
                </a:lnTo>
                <a:lnTo>
                  <a:pt x="87" y="142"/>
                </a:lnTo>
                <a:lnTo>
                  <a:pt x="91" y="139"/>
                </a:lnTo>
                <a:lnTo>
                  <a:pt x="88" y="135"/>
                </a:lnTo>
                <a:lnTo>
                  <a:pt x="88" y="131"/>
                </a:lnTo>
                <a:lnTo>
                  <a:pt x="91" y="130"/>
                </a:lnTo>
                <a:lnTo>
                  <a:pt x="95" y="133"/>
                </a:lnTo>
                <a:lnTo>
                  <a:pt x="98" y="133"/>
                </a:lnTo>
                <a:lnTo>
                  <a:pt x="104" y="130"/>
                </a:lnTo>
                <a:lnTo>
                  <a:pt x="106" y="134"/>
                </a:lnTo>
                <a:lnTo>
                  <a:pt x="111" y="133"/>
                </a:lnTo>
                <a:lnTo>
                  <a:pt x="110" y="126"/>
                </a:lnTo>
                <a:lnTo>
                  <a:pt x="113" y="125"/>
                </a:lnTo>
                <a:lnTo>
                  <a:pt x="116" y="126"/>
                </a:lnTo>
                <a:lnTo>
                  <a:pt x="119" y="127"/>
                </a:lnTo>
                <a:lnTo>
                  <a:pt x="123" y="125"/>
                </a:lnTo>
                <a:lnTo>
                  <a:pt x="127" y="128"/>
                </a:lnTo>
                <a:lnTo>
                  <a:pt x="133" y="131"/>
                </a:lnTo>
                <a:lnTo>
                  <a:pt x="138" y="133"/>
                </a:lnTo>
                <a:lnTo>
                  <a:pt x="141" y="136"/>
                </a:lnTo>
                <a:lnTo>
                  <a:pt x="145" y="132"/>
                </a:lnTo>
                <a:lnTo>
                  <a:pt x="146" y="127"/>
                </a:lnTo>
                <a:lnTo>
                  <a:pt x="148" y="122"/>
                </a:lnTo>
                <a:lnTo>
                  <a:pt x="154" y="119"/>
                </a:lnTo>
                <a:lnTo>
                  <a:pt x="157" y="116"/>
                </a:lnTo>
                <a:lnTo>
                  <a:pt x="162" y="116"/>
                </a:lnTo>
                <a:lnTo>
                  <a:pt x="164" y="119"/>
                </a:lnTo>
                <a:lnTo>
                  <a:pt x="166" y="121"/>
                </a:lnTo>
                <a:lnTo>
                  <a:pt x="170" y="122"/>
                </a:lnTo>
                <a:lnTo>
                  <a:pt x="173" y="124"/>
                </a:lnTo>
                <a:lnTo>
                  <a:pt x="177" y="122"/>
                </a:lnTo>
                <a:lnTo>
                  <a:pt x="179" y="119"/>
                </a:lnTo>
                <a:lnTo>
                  <a:pt x="180" y="111"/>
                </a:lnTo>
                <a:lnTo>
                  <a:pt x="177" y="109"/>
                </a:lnTo>
                <a:lnTo>
                  <a:pt x="181" y="103"/>
                </a:lnTo>
                <a:lnTo>
                  <a:pt x="185" y="102"/>
                </a:lnTo>
                <a:lnTo>
                  <a:pt x="188" y="96"/>
                </a:lnTo>
                <a:lnTo>
                  <a:pt x="193" y="100"/>
                </a:lnTo>
                <a:lnTo>
                  <a:pt x="194" y="105"/>
                </a:lnTo>
                <a:lnTo>
                  <a:pt x="197" y="108"/>
                </a:lnTo>
                <a:lnTo>
                  <a:pt x="203" y="111"/>
                </a:lnTo>
                <a:lnTo>
                  <a:pt x="210" y="110"/>
                </a:lnTo>
                <a:lnTo>
                  <a:pt x="210" y="110"/>
                </a:lnTo>
                <a:lnTo>
                  <a:pt x="215" y="107"/>
                </a:lnTo>
                <a:lnTo>
                  <a:pt x="216" y="102"/>
                </a:lnTo>
                <a:lnTo>
                  <a:pt x="216" y="94"/>
                </a:lnTo>
                <a:lnTo>
                  <a:pt x="219" y="88"/>
                </a:lnTo>
                <a:lnTo>
                  <a:pt x="224" y="84"/>
                </a:lnTo>
                <a:lnTo>
                  <a:pt x="229" y="81"/>
                </a:lnTo>
                <a:lnTo>
                  <a:pt x="233" y="75"/>
                </a:lnTo>
                <a:lnTo>
                  <a:pt x="235" y="69"/>
                </a:lnTo>
                <a:lnTo>
                  <a:pt x="239" y="64"/>
                </a:lnTo>
                <a:lnTo>
                  <a:pt x="244" y="59"/>
                </a:lnTo>
                <a:lnTo>
                  <a:pt x="245" y="53"/>
                </a:lnTo>
                <a:lnTo>
                  <a:pt x="243" y="49"/>
                </a:lnTo>
                <a:lnTo>
                  <a:pt x="242" y="44"/>
                </a:lnTo>
                <a:lnTo>
                  <a:pt x="246" y="41"/>
                </a:lnTo>
                <a:lnTo>
                  <a:pt x="253" y="40"/>
                </a:lnTo>
                <a:lnTo>
                  <a:pt x="256" y="43"/>
                </a:lnTo>
                <a:lnTo>
                  <a:pt x="261" y="41"/>
                </a:lnTo>
                <a:lnTo>
                  <a:pt x="266" y="39"/>
                </a:lnTo>
                <a:lnTo>
                  <a:pt x="269" y="36"/>
                </a:lnTo>
                <a:lnTo>
                  <a:pt x="274" y="33"/>
                </a:lnTo>
                <a:lnTo>
                  <a:pt x="280" y="31"/>
                </a:lnTo>
                <a:lnTo>
                  <a:pt x="281" y="24"/>
                </a:lnTo>
                <a:lnTo>
                  <a:pt x="276" y="18"/>
                </a:lnTo>
                <a:lnTo>
                  <a:pt x="274" y="13"/>
                </a:lnTo>
                <a:lnTo>
                  <a:pt x="274" y="7"/>
                </a:lnTo>
                <a:lnTo>
                  <a:pt x="278" y="4"/>
                </a:lnTo>
                <a:lnTo>
                  <a:pt x="282" y="0"/>
                </a:lnTo>
                <a:lnTo>
                  <a:pt x="286" y="4"/>
                </a:lnTo>
                <a:lnTo>
                  <a:pt x="291" y="5"/>
                </a:lnTo>
                <a:lnTo>
                  <a:pt x="293" y="1"/>
                </a:lnTo>
                <a:lnTo>
                  <a:pt x="298" y="0"/>
                </a:lnTo>
                <a:lnTo>
                  <a:pt x="303" y="3"/>
                </a:lnTo>
                <a:lnTo>
                  <a:pt x="308" y="8"/>
                </a:lnTo>
                <a:lnTo>
                  <a:pt x="319" y="22"/>
                </a:lnTo>
                <a:lnTo>
                  <a:pt x="323" y="25"/>
                </a:lnTo>
                <a:lnTo>
                  <a:pt x="329" y="25"/>
                </a:lnTo>
                <a:lnTo>
                  <a:pt x="335" y="21"/>
                </a:lnTo>
                <a:lnTo>
                  <a:pt x="340" y="23"/>
                </a:lnTo>
                <a:lnTo>
                  <a:pt x="344" y="28"/>
                </a:lnTo>
                <a:lnTo>
                  <a:pt x="348" y="32"/>
                </a:lnTo>
                <a:lnTo>
                  <a:pt x="354" y="32"/>
                </a:lnTo>
                <a:lnTo>
                  <a:pt x="357" y="29"/>
                </a:lnTo>
                <a:lnTo>
                  <a:pt x="363" y="25"/>
                </a:lnTo>
                <a:lnTo>
                  <a:pt x="371" y="25"/>
                </a:lnTo>
                <a:lnTo>
                  <a:pt x="380" y="31"/>
                </a:lnTo>
                <a:lnTo>
                  <a:pt x="386" y="28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42" name="Freeform 780">
            <a:extLst>
              <a:ext uri="{FF2B5EF4-FFF2-40B4-BE49-F238E27FC236}">
                <a16:creationId xmlns:a16="http://schemas.microsoft.com/office/drawing/2014/main" id="{4388ED20-2490-82FD-B5CC-DE2757E34DC9}"/>
              </a:ext>
            </a:extLst>
          </p:cNvPr>
          <p:cNvSpPr>
            <a:spLocks/>
          </p:cNvSpPr>
          <p:nvPr/>
        </p:nvSpPr>
        <p:spPr bwMode="auto">
          <a:xfrm>
            <a:off x="4514273" y="4246057"/>
            <a:ext cx="702132" cy="263431"/>
          </a:xfrm>
          <a:custGeom>
            <a:avLst/>
            <a:gdLst>
              <a:gd name="T0" fmla="*/ 668 w 669"/>
              <a:gd name="T1" fmla="*/ 5 h 251"/>
              <a:gd name="T2" fmla="*/ 665 w 669"/>
              <a:gd name="T3" fmla="*/ 22 h 251"/>
              <a:gd name="T4" fmla="*/ 658 w 669"/>
              <a:gd name="T5" fmla="*/ 28 h 251"/>
              <a:gd name="T6" fmla="*/ 649 w 669"/>
              <a:gd name="T7" fmla="*/ 47 h 251"/>
              <a:gd name="T8" fmla="*/ 642 w 669"/>
              <a:gd name="T9" fmla="*/ 50 h 251"/>
              <a:gd name="T10" fmla="*/ 626 w 669"/>
              <a:gd name="T11" fmla="*/ 55 h 251"/>
              <a:gd name="T12" fmla="*/ 615 w 669"/>
              <a:gd name="T13" fmla="*/ 69 h 251"/>
              <a:gd name="T14" fmla="*/ 607 w 669"/>
              <a:gd name="T15" fmla="*/ 72 h 251"/>
              <a:gd name="T16" fmla="*/ 597 w 669"/>
              <a:gd name="T17" fmla="*/ 71 h 251"/>
              <a:gd name="T18" fmla="*/ 589 w 669"/>
              <a:gd name="T19" fmla="*/ 80 h 251"/>
              <a:gd name="T20" fmla="*/ 582 w 669"/>
              <a:gd name="T21" fmla="*/ 94 h 251"/>
              <a:gd name="T22" fmla="*/ 572 w 669"/>
              <a:gd name="T23" fmla="*/ 101 h 251"/>
              <a:gd name="T24" fmla="*/ 554 w 669"/>
              <a:gd name="T25" fmla="*/ 115 h 251"/>
              <a:gd name="T26" fmla="*/ 538 w 669"/>
              <a:gd name="T27" fmla="*/ 128 h 251"/>
              <a:gd name="T28" fmla="*/ 510 w 669"/>
              <a:gd name="T29" fmla="*/ 138 h 251"/>
              <a:gd name="T30" fmla="*/ 503 w 669"/>
              <a:gd name="T31" fmla="*/ 154 h 251"/>
              <a:gd name="T32" fmla="*/ 498 w 669"/>
              <a:gd name="T33" fmla="*/ 165 h 251"/>
              <a:gd name="T34" fmla="*/ 491 w 669"/>
              <a:gd name="T35" fmla="*/ 165 h 251"/>
              <a:gd name="T36" fmla="*/ 484 w 669"/>
              <a:gd name="T37" fmla="*/ 173 h 251"/>
              <a:gd name="T38" fmla="*/ 375 w 669"/>
              <a:gd name="T39" fmla="*/ 212 h 251"/>
              <a:gd name="T40" fmla="*/ 145 w 669"/>
              <a:gd name="T41" fmla="*/ 237 h 251"/>
              <a:gd name="T42" fmla="*/ 14 w 669"/>
              <a:gd name="T43" fmla="*/ 239 h 251"/>
              <a:gd name="T44" fmla="*/ 8 w 669"/>
              <a:gd name="T45" fmla="*/ 218 h 251"/>
              <a:gd name="T46" fmla="*/ 12 w 669"/>
              <a:gd name="T47" fmla="*/ 207 h 251"/>
              <a:gd name="T48" fmla="*/ 23 w 669"/>
              <a:gd name="T49" fmla="*/ 195 h 251"/>
              <a:gd name="T50" fmla="*/ 22 w 669"/>
              <a:gd name="T51" fmla="*/ 182 h 251"/>
              <a:gd name="T52" fmla="*/ 27 w 669"/>
              <a:gd name="T53" fmla="*/ 174 h 251"/>
              <a:gd name="T54" fmla="*/ 40 w 669"/>
              <a:gd name="T55" fmla="*/ 167 h 251"/>
              <a:gd name="T56" fmla="*/ 40 w 669"/>
              <a:gd name="T57" fmla="*/ 158 h 251"/>
              <a:gd name="T58" fmla="*/ 40 w 669"/>
              <a:gd name="T59" fmla="*/ 148 h 251"/>
              <a:gd name="T60" fmla="*/ 45 w 669"/>
              <a:gd name="T61" fmla="*/ 138 h 251"/>
              <a:gd name="T62" fmla="*/ 44 w 669"/>
              <a:gd name="T63" fmla="*/ 127 h 251"/>
              <a:gd name="T64" fmla="*/ 51 w 669"/>
              <a:gd name="T65" fmla="*/ 120 h 251"/>
              <a:gd name="T66" fmla="*/ 50 w 669"/>
              <a:gd name="T67" fmla="*/ 111 h 251"/>
              <a:gd name="T68" fmla="*/ 51 w 669"/>
              <a:gd name="T69" fmla="*/ 97 h 251"/>
              <a:gd name="T70" fmla="*/ 57 w 669"/>
              <a:gd name="T71" fmla="*/ 99 h 251"/>
              <a:gd name="T72" fmla="*/ 162 w 669"/>
              <a:gd name="T73" fmla="*/ 88 h 251"/>
              <a:gd name="T74" fmla="*/ 163 w 669"/>
              <a:gd name="T75" fmla="*/ 69 h 251"/>
              <a:gd name="T76" fmla="*/ 387 w 669"/>
              <a:gd name="T77" fmla="*/ 44 h 251"/>
              <a:gd name="T78" fmla="*/ 550 w 669"/>
              <a:gd name="T79" fmla="*/ 21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69" h="251">
                <a:moveTo>
                  <a:pt x="669" y="0"/>
                </a:moveTo>
                <a:lnTo>
                  <a:pt x="668" y="5"/>
                </a:lnTo>
                <a:lnTo>
                  <a:pt x="668" y="14"/>
                </a:lnTo>
                <a:lnTo>
                  <a:pt x="665" y="22"/>
                </a:lnTo>
                <a:lnTo>
                  <a:pt x="660" y="26"/>
                </a:lnTo>
                <a:lnTo>
                  <a:pt x="658" y="28"/>
                </a:lnTo>
                <a:lnTo>
                  <a:pt x="651" y="39"/>
                </a:lnTo>
                <a:lnTo>
                  <a:pt x="649" y="47"/>
                </a:lnTo>
                <a:lnTo>
                  <a:pt x="646" y="51"/>
                </a:lnTo>
                <a:lnTo>
                  <a:pt x="642" y="50"/>
                </a:lnTo>
                <a:lnTo>
                  <a:pt x="634" y="49"/>
                </a:lnTo>
                <a:lnTo>
                  <a:pt x="626" y="55"/>
                </a:lnTo>
                <a:lnTo>
                  <a:pt x="618" y="59"/>
                </a:lnTo>
                <a:lnTo>
                  <a:pt x="615" y="69"/>
                </a:lnTo>
                <a:lnTo>
                  <a:pt x="612" y="73"/>
                </a:lnTo>
                <a:lnTo>
                  <a:pt x="607" y="72"/>
                </a:lnTo>
                <a:lnTo>
                  <a:pt x="603" y="67"/>
                </a:lnTo>
                <a:lnTo>
                  <a:pt x="597" y="71"/>
                </a:lnTo>
                <a:lnTo>
                  <a:pt x="593" y="75"/>
                </a:lnTo>
                <a:lnTo>
                  <a:pt x="589" y="80"/>
                </a:lnTo>
                <a:lnTo>
                  <a:pt x="585" y="82"/>
                </a:lnTo>
                <a:lnTo>
                  <a:pt x="582" y="94"/>
                </a:lnTo>
                <a:lnTo>
                  <a:pt x="578" y="98"/>
                </a:lnTo>
                <a:lnTo>
                  <a:pt x="572" y="101"/>
                </a:lnTo>
                <a:lnTo>
                  <a:pt x="565" y="105"/>
                </a:lnTo>
                <a:lnTo>
                  <a:pt x="554" y="115"/>
                </a:lnTo>
                <a:lnTo>
                  <a:pt x="546" y="123"/>
                </a:lnTo>
                <a:lnTo>
                  <a:pt x="538" y="128"/>
                </a:lnTo>
                <a:lnTo>
                  <a:pt x="519" y="133"/>
                </a:lnTo>
                <a:lnTo>
                  <a:pt x="510" y="138"/>
                </a:lnTo>
                <a:lnTo>
                  <a:pt x="503" y="146"/>
                </a:lnTo>
                <a:lnTo>
                  <a:pt x="503" y="154"/>
                </a:lnTo>
                <a:lnTo>
                  <a:pt x="501" y="161"/>
                </a:lnTo>
                <a:lnTo>
                  <a:pt x="498" y="165"/>
                </a:lnTo>
                <a:lnTo>
                  <a:pt x="497" y="166"/>
                </a:lnTo>
                <a:lnTo>
                  <a:pt x="491" y="165"/>
                </a:lnTo>
                <a:lnTo>
                  <a:pt x="485" y="168"/>
                </a:lnTo>
                <a:lnTo>
                  <a:pt x="484" y="173"/>
                </a:lnTo>
                <a:lnTo>
                  <a:pt x="484" y="195"/>
                </a:lnTo>
                <a:lnTo>
                  <a:pt x="375" y="212"/>
                </a:lnTo>
                <a:lnTo>
                  <a:pt x="236" y="227"/>
                </a:lnTo>
                <a:lnTo>
                  <a:pt x="145" y="237"/>
                </a:lnTo>
                <a:lnTo>
                  <a:pt x="0" y="251"/>
                </a:lnTo>
                <a:lnTo>
                  <a:pt x="14" y="239"/>
                </a:lnTo>
                <a:lnTo>
                  <a:pt x="14" y="229"/>
                </a:lnTo>
                <a:lnTo>
                  <a:pt x="8" y="218"/>
                </a:lnTo>
                <a:lnTo>
                  <a:pt x="13" y="213"/>
                </a:lnTo>
                <a:lnTo>
                  <a:pt x="12" y="207"/>
                </a:lnTo>
                <a:lnTo>
                  <a:pt x="16" y="202"/>
                </a:lnTo>
                <a:lnTo>
                  <a:pt x="23" y="195"/>
                </a:lnTo>
                <a:lnTo>
                  <a:pt x="29" y="188"/>
                </a:lnTo>
                <a:lnTo>
                  <a:pt x="22" y="182"/>
                </a:lnTo>
                <a:lnTo>
                  <a:pt x="22" y="176"/>
                </a:lnTo>
                <a:lnTo>
                  <a:pt x="27" y="174"/>
                </a:lnTo>
                <a:lnTo>
                  <a:pt x="34" y="173"/>
                </a:lnTo>
                <a:lnTo>
                  <a:pt x="40" y="167"/>
                </a:lnTo>
                <a:lnTo>
                  <a:pt x="38" y="163"/>
                </a:lnTo>
                <a:lnTo>
                  <a:pt x="40" y="158"/>
                </a:lnTo>
                <a:lnTo>
                  <a:pt x="41" y="155"/>
                </a:lnTo>
                <a:lnTo>
                  <a:pt x="40" y="148"/>
                </a:lnTo>
                <a:lnTo>
                  <a:pt x="42" y="141"/>
                </a:lnTo>
                <a:lnTo>
                  <a:pt x="45" y="138"/>
                </a:lnTo>
                <a:lnTo>
                  <a:pt x="47" y="130"/>
                </a:lnTo>
                <a:lnTo>
                  <a:pt x="44" y="127"/>
                </a:lnTo>
                <a:lnTo>
                  <a:pt x="45" y="124"/>
                </a:lnTo>
                <a:lnTo>
                  <a:pt x="51" y="120"/>
                </a:lnTo>
                <a:lnTo>
                  <a:pt x="48" y="116"/>
                </a:lnTo>
                <a:lnTo>
                  <a:pt x="50" y="111"/>
                </a:lnTo>
                <a:lnTo>
                  <a:pt x="52" y="101"/>
                </a:lnTo>
                <a:lnTo>
                  <a:pt x="51" y="97"/>
                </a:lnTo>
                <a:lnTo>
                  <a:pt x="55" y="96"/>
                </a:lnTo>
                <a:lnTo>
                  <a:pt x="57" y="99"/>
                </a:lnTo>
                <a:lnTo>
                  <a:pt x="59" y="96"/>
                </a:lnTo>
                <a:lnTo>
                  <a:pt x="162" y="88"/>
                </a:lnTo>
                <a:lnTo>
                  <a:pt x="167" y="87"/>
                </a:lnTo>
                <a:lnTo>
                  <a:pt x="163" y="69"/>
                </a:lnTo>
                <a:lnTo>
                  <a:pt x="292" y="55"/>
                </a:lnTo>
                <a:lnTo>
                  <a:pt x="387" y="44"/>
                </a:lnTo>
                <a:lnTo>
                  <a:pt x="474" y="33"/>
                </a:lnTo>
                <a:lnTo>
                  <a:pt x="550" y="21"/>
                </a:lnTo>
                <a:lnTo>
                  <a:pt x="669" y="0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43" name="Freeform 781">
            <a:extLst>
              <a:ext uri="{FF2B5EF4-FFF2-40B4-BE49-F238E27FC236}">
                <a16:creationId xmlns:a16="http://schemas.microsoft.com/office/drawing/2014/main" id="{0ADB7F67-6D7C-FF44-35A1-37A20D3B9234}"/>
              </a:ext>
            </a:extLst>
          </p:cNvPr>
          <p:cNvSpPr>
            <a:spLocks/>
          </p:cNvSpPr>
          <p:nvPr/>
        </p:nvSpPr>
        <p:spPr bwMode="auto">
          <a:xfrm>
            <a:off x="4474391" y="4620736"/>
            <a:ext cx="187865" cy="318007"/>
          </a:xfrm>
          <a:custGeom>
            <a:avLst/>
            <a:gdLst>
              <a:gd name="T0" fmla="*/ 164 w 179"/>
              <a:gd name="T1" fmla="*/ 194 h 303"/>
              <a:gd name="T2" fmla="*/ 174 w 179"/>
              <a:gd name="T3" fmla="*/ 286 h 303"/>
              <a:gd name="T4" fmla="*/ 167 w 179"/>
              <a:gd name="T5" fmla="*/ 284 h 303"/>
              <a:gd name="T6" fmla="*/ 159 w 179"/>
              <a:gd name="T7" fmla="*/ 287 h 303"/>
              <a:gd name="T8" fmla="*/ 148 w 179"/>
              <a:gd name="T9" fmla="*/ 285 h 303"/>
              <a:gd name="T10" fmla="*/ 139 w 179"/>
              <a:gd name="T11" fmla="*/ 290 h 303"/>
              <a:gd name="T12" fmla="*/ 132 w 179"/>
              <a:gd name="T13" fmla="*/ 293 h 303"/>
              <a:gd name="T14" fmla="*/ 122 w 179"/>
              <a:gd name="T15" fmla="*/ 302 h 303"/>
              <a:gd name="T16" fmla="*/ 110 w 179"/>
              <a:gd name="T17" fmla="*/ 293 h 303"/>
              <a:gd name="T18" fmla="*/ 96 w 179"/>
              <a:gd name="T19" fmla="*/ 268 h 303"/>
              <a:gd name="T20" fmla="*/ 68 w 179"/>
              <a:gd name="T21" fmla="*/ 258 h 303"/>
              <a:gd name="T22" fmla="*/ 0 w 179"/>
              <a:gd name="T23" fmla="*/ 251 h 303"/>
              <a:gd name="T24" fmla="*/ 3 w 179"/>
              <a:gd name="T25" fmla="*/ 239 h 303"/>
              <a:gd name="T26" fmla="*/ 4 w 179"/>
              <a:gd name="T27" fmla="*/ 227 h 303"/>
              <a:gd name="T28" fmla="*/ 11 w 179"/>
              <a:gd name="T29" fmla="*/ 216 h 303"/>
              <a:gd name="T30" fmla="*/ 19 w 179"/>
              <a:gd name="T31" fmla="*/ 205 h 303"/>
              <a:gd name="T32" fmla="*/ 24 w 179"/>
              <a:gd name="T33" fmla="*/ 193 h 303"/>
              <a:gd name="T34" fmla="*/ 24 w 179"/>
              <a:gd name="T35" fmla="*/ 189 h 303"/>
              <a:gd name="T36" fmla="*/ 26 w 179"/>
              <a:gd name="T37" fmla="*/ 182 h 303"/>
              <a:gd name="T38" fmla="*/ 31 w 179"/>
              <a:gd name="T39" fmla="*/ 175 h 303"/>
              <a:gd name="T40" fmla="*/ 24 w 179"/>
              <a:gd name="T41" fmla="*/ 169 h 303"/>
              <a:gd name="T42" fmla="*/ 21 w 179"/>
              <a:gd name="T43" fmla="*/ 158 h 303"/>
              <a:gd name="T44" fmla="*/ 19 w 179"/>
              <a:gd name="T45" fmla="*/ 151 h 303"/>
              <a:gd name="T46" fmla="*/ 20 w 179"/>
              <a:gd name="T47" fmla="*/ 143 h 303"/>
              <a:gd name="T48" fmla="*/ 16 w 179"/>
              <a:gd name="T49" fmla="*/ 139 h 303"/>
              <a:gd name="T50" fmla="*/ 18 w 179"/>
              <a:gd name="T51" fmla="*/ 135 h 303"/>
              <a:gd name="T52" fmla="*/ 16 w 179"/>
              <a:gd name="T53" fmla="*/ 128 h 303"/>
              <a:gd name="T54" fmla="*/ 18 w 179"/>
              <a:gd name="T55" fmla="*/ 121 h 303"/>
              <a:gd name="T56" fmla="*/ 16 w 179"/>
              <a:gd name="T57" fmla="*/ 114 h 303"/>
              <a:gd name="T58" fmla="*/ 12 w 179"/>
              <a:gd name="T59" fmla="*/ 106 h 303"/>
              <a:gd name="T60" fmla="*/ 13 w 179"/>
              <a:gd name="T61" fmla="*/ 96 h 303"/>
              <a:gd name="T62" fmla="*/ 17 w 179"/>
              <a:gd name="T63" fmla="*/ 93 h 303"/>
              <a:gd name="T64" fmla="*/ 20 w 179"/>
              <a:gd name="T65" fmla="*/ 88 h 303"/>
              <a:gd name="T66" fmla="*/ 20 w 179"/>
              <a:gd name="T67" fmla="*/ 79 h 303"/>
              <a:gd name="T68" fmla="*/ 20 w 179"/>
              <a:gd name="T69" fmla="*/ 73 h 303"/>
              <a:gd name="T70" fmla="*/ 25 w 179"/>
              <a:gd name="T71" fmla="*/ 70 h 303"/>
              <a:gd name="T72" fmla="*/ 28 w 179"/>
              <a:gd name="T73" fmla="*/ 57 h 303"/>
              <a:gd name="T74" fmla="*/ 33 w 179"/>
              <a:gd name="T75" fmla="*/ 51 h 303"/>
              <a:gd name="T76" fmla="*/ 41 w 179"/>
              <a:gd name="T77" fmla="*/ 48 h 303"/>
              <a:gd name="T78" fmla="*/ 41 w 179"/>
              <a:gd name="T79" fmla="*/ 33 h 303"/>
              <a:gd name="T80" fmla="*/ 46 w 179"/>
              <a:gd name="T81" fmla="*/ 21 h 303"/>
              <a:gd name="T82" fmla="*/ 54 w 179"/>
              <a:gd name="T83" fmla="*/ 16 h 303"/>
              <a:gd name="T84" fmla="*/ 54 w 179"/>
              <a:gd name="T85" fmla="*/ 9 h 303"/>
              <a:gd name="T86" fmla="*/ 163 w 179"/>
              <a:gd name="T87" fmla="*/ 101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9" h="303">
                <a:moveTo>
                  <a:pt x="164" y="144"/>
                </a:moveTo>
                <a:lnTo>
                  <a:pt x="164" y="194"/>
                </a:lnTo>
                <a:lnTo>
                  <a:pt x="179" y="283"/>
                </a:lnTo>
                <a:lnTo>
                  <a:pt x="174" y="286"/>
                </a:lnTo>
                <a:lnTo>
                  <a:pt x="170" y="287"/>
                </a:lnTo>
                <a:lnTo>
                  <a:pt x="167" y="284"/>
                </a:lnTo>
                <a:lnTo>
                  <a:pt x="164" y="286"/>
                </a:lnTo>
                <a:lnTo>
                  <a:pt x="159" y="287"/>
                </a:lnTo>
                <a:lnTo>
                  <a:pt x="156" y="287"/>
                </a:lnTo>
                <a:lnTo>
                  <a:pt x="148" y="285"/>
                </a:lnTo>
                <a:lnTo>
                  <a:pt x="145" y="286"/>
                </a:lnTo>
                <a:lnTo>
                  <a:pt x="139" y="290"/>
                </a:lnTo>
                <a:lnTo>
                  <a:pt x="132" y="293"/>
                </a:lnTo>
                <a:lnTo>
                  <a:pt x="132" y="293"/>
                </a:lnTo>
                <a:lnTo>
                  <a:pt x="127" y="294"/>
                </a:lnTo>
                <a:lnTo>
                  <a:pt x="122" y="302"/>
                </a:lnTo>
                <a:lnTo>
                  <a:pt x="115" y="303"/>
                </a:lnTo>
                <a:lnTo>
                  <a:pt x="110" y="293"/>
                </a:lnTo>
                <a:lnTo>
                  <a:pt x="98" y="276"/>
                </a:lnTo>
                <a:lnTo>
                  <a:pt x="96" y="268"/>
                </a:lnTo>
                <a:lnTo>
                  <a:pt x="101" y="255"/>
                </a:lnTo>
                <a:lnTo>
                  <a:pt x="68" y="258"/>
                </a:lnTo>
                <a:lnTo>
                  <a:pt x="2" y="262"/>
                </a:lnTo>
                <a:lnTo>
                  <a:pt x="0" y="251"/>
                </a:lnTo>
                <a:lnTo>
                  <a:pt x="1" y="244"/>
                </a:lnTo>
                <a:lnTo>
                  <a:pt x="3" y="239"/>
                </a:lnTo>
                <a:lnTo>
                  <a:pt x="4" y="233"/>
                </a:lnTo>
                <a:lnTo>
                  <a:pt x="4" y="227"/>
                </a:lnTo>
                <a:lnTo>
                  <a:pt x="6" y="221"/>
                </a:lnTo>
                <a:lnTo>
                  <a:pt x="11" y="216"/>
                </a:lnTo>
                <a:lnTo>
                  <a:pt x="13" y="211"/>
                </a:lnTo>
                <a:lnTo>
                  <a:pt x="19" y="205"/>
                </a:lnTo>
                <a:lnTo>
                  <a:pt x="22" y="200"/>
                </a:lnTo>
                <a:lnTo>
                  <a:pt x="24" y="193"/>
                </a:lnTo>
                <a:lnTo>
                  <a:pt x="24" y="192"/>
                </a:lnTo>
                <a:lnTo>
                  <a:pt x="24" y="189"/>
                </a:lnTo>
                <a:lnTo>
                  <a:pt x="22" y="186"/>
                </a:lnTo>
                <a:lnTo>
                  <a:pt x="26" y="182"/>
                </a:lnTo>
                <a:lnTo>
                  <a:pt x="30" y="180"/>
                </a:lnTo>
                <a:lnTo>
                  <a:pt x="31" y="175"/>
                </a:lnTo>
                <a:lnTo>
                  <a:pt x="27" y="171"/>
                </a:lnTo>
                <a:lnTo>
                  <a:pt x="24" y="169"/>
                </a:lnTo>
                <a:lnTo>
                  <a:pt x="21" y="162"/>
                </a:lnTo>
                <a:lnTo>
                  <a:pt x="21" y="158"/>
                </a:lnTo>
                <a:lnTo>
                  <a:pt x="20" y="154"/>
                </a:lnTo>
                <a:lnTo>
                  <a:pt x="19" y="151"/>
                </a:lnTo>
                <a:lnTo>
                  <a:pt x="19" y="146"/>
                </a:lnTo>
                <a:lnTo>
                  <a:pt x="20" y="143"/>
                </a:lnTo>
                <a:lnTo>
                  <a:pt x="19" y="141"/>
                </a:lnTo>
                <a:lnTo>
                  <a:pt x="16" y="139"/>
                </a:lnTo>
                <a:lnTo>
                  <a:pt x="15" y="137"/>
                </a:lnTo>
                <a:lnTo>
                  <a:pt x="18" y="135"/>
                </a:lnTo>
                <a:lnTo>
                  <a:pt x="15" y="132"/>
                </a:lnTo>
                <a:lnTo>
                  <a:pt x="16" y="128"/>
                </a:lnTo>
                <a:lnTo>
                  <a:pt x="19" y="126"/>
                </a:lnTo>
                <a:lnTo>
                  <a:pt x="18" y="121"/>
                </a:lnTo>
                <a:lnTo>
                  <a:pt x="15" y="118"/>
                </a:lnTo>
                <a:lnTo>
                  <a:pt x="16" y="114"/>
                </a:lnTo>
                <a:lnTo>
                  <a:pt x="18" y="111"/>
                </a:lnTo>
                <a:lnTo>
                  <a:pt x="12" y="106"/>
                </a:lnTo>
                <a:lnTo>
                  <a:pt x="12" y="101"/>
                </a:lnTo>
                <a:lnTo>
                  <a:pt x="13" y="96"/>
                </a:lnTo>
                <a:lnTo>
                  <a:pt x="14" y="94"/>
                </a:lnTo>
                <a:lnTo>
                  <a:pt x="17" y="93"/>
                </a:lnTo>
                <a:lnTo>
                  <a:pt x="17" y="89"/>
                </a:lnTo>
                <a:lnTo>
                  <a:pt x="20" y="88"/>
                </a:lnTo>
                <a:lnTo>
                  <a:pt x="20" y="84"/>
                </a:lnTo>
                <a:lnTo>
                  <a:pt x="20" y="79"/>
                </a:lnTo>
                <a:lnTo>
                  <a:pt x="18" y="76"/>
                </a:lnTo>
                <a:lnTo>
                  <a:pt x="20" y="73"/>
                </a:lnTo>
                <a:lnTo>
                  <a:pt x="22" y="72"/>
                </a:lnTo>
                <a:lnTo>
                  <a:pt x="25" y="70"/>
                </a:lnTo>
                <a:lnTo>
                  <a:pt x="24" y="60"/>
                </a:lnTo>
                <a:lnTo>
                  <a:pt x="28" y="57"/>
                </a:lnTo>
                <a:lnTo>
                  <a:pt x="33" y="54"/>
                </a:lnTo>
                <a:lnTo>
                  <a:pt x="33" y="51"/>
                </a:lnTo>
                <a:lnTo>
                  <a:pt x="38" y="50"/>
                </a:lnTo>
                <a:lnTo>
                  <a:pt x="41" y="48"/>
                </a:lnTo>
                <a:lnTo>
                  <a:pt x="41" y="41"/>
                </a:lnTo>
                <a:lnTo>
                  <a:pt x="41" y="33"/>
                </a:lnTo>
                <a:lnTo>
                  <a:pt x="41" y="24"/>
                </a:lnTo>
                <a:lnTo>
                  <a:pt x="46" y="21"/>
                </a:lnTo>
                <a:lnTo>
                  <a:pt x="51" y="19"/>
                </a:lnTo>
                <a:lnTo>
                  <a:pt x="54" y="16"/>
                </a:lnTo>
                <a:lnTo>
                  <a:pt x="55" y="11"/>
                </a:lnTo>
                <a:lnTo>
                  <a:pt x="54" y="9"/>
                </a:lnTo>
                <a:lnTo>
                  <a:pt x="162" y="0"/>
                </a:lnTo>
                <a:lnTo>
                  <a:pt x="163" y="101"/>
                </a:lnTo>
                <a:lnTo>
                  <a:pt x="164" y="144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44" name="Freeform 782">
            <a:extLst>
              <a:ext uri="{FF2B5EF4-FFF2-40B4-BE49-F238E27FC236}">
                <a16:creationId xmlns:a16="http://schemas.microsoft.com/office/drawing/2014/main" id="{ECFFD5FF-CB93-B525-BF7E-45BA7E75B719}"/>
              </a:ext>
            </a:extLst>
          </p:cNvPr>
          <p:cNvSpPr>
            <a:spLocks/>
          </p:cNvSpPr>
          <p:nvPr/>
        </p:nvSpPr>
        <p:spPr bwMode="auto">
          <a:xfrm>
            <a:off x="4191020" y="4781315"/>
            <a:ext cx="369433" cy="310659"/>
          </a:xfrm>
          <a:custGeom>
            <a:avLst/>
            <a:gdLst>
              <a:gd name="T0" fmla="*/ 301 w 352"/>
              <a:gd name="T1" fmla="*/ 193 h 296"/>
              <a:gd name="T2" fmla="*/ 304 w 352"/>
              <a:gd name="T3" fmla="*/ 208 h 296"/>
              <a:gd name="T4" fmla="*/ 289 w 352"/>
              <a:gd name="T5" fmla="*/ 218 h 296"/>
              <a:gd name="T6" fmla="*/ 301 w 352"/>
              <a:gd name="T7" fmla="*/ 230 h 296"/>
              <a:gd name="T8" fmla="*/ 322 w 352"/>
              <a:gd name="T9" fmla="*/ 216 h 296"/>
              <a:gd name="T10" fmla="*/ 332 w 352"/>
              <a:gd name="T11" fmla="*/ 225 h 296"/>
              <a:gd name="T12" fmla="*/ 307 w 352"/>
              <a:gd name="T13" fmla="*/ 245 h 296"/>
              <a:gd name="T14" fmla="*/ 308 w 352"/>
              <a:gd name="T15" fmla="*/ 261 h 296"/>
              <a:gd name="T16" fmla="*/ 332 w 352"/>
              <a:gd name="T17" fmla="*/ 266 h 296"/>
              <a:gd name="T18" fmla="*/ 352 w 352"/>
              <a:gd name="T19" fmla="*/ 273 h 296"/>
              <a:gd name="T20" fmla="*/ 345 w 352"/>
              <a:gd name="T21" fmla="*/ 290 h 296"/>
              <a:gd name="T22" fmla="*/ 325 w 352"/>
              <a:gd name="T23" fmla="*/ 296 h 296"/>
              <a:gd name="T24" fmla="*/ 325 w 352"/>
              <a:gd name="T25" fmla="*/ 283 h 296"/>
              <a:gd name="T26" fmla="*/ 300 w 352"/>
              <a:gd name="T27" fmla="*/ 273 h 296"/>
              <a:gd name="T28" fmla="*/ 286 w 352"/>
              <a:gd name="T29" fmla="*/ 262 h 296"/>
              <a:gd name="T30" fmla="*/ 270 w 352"/>
              <a:gd name="T31" fmla="*/ 259 h 296"/>
              <a:gd name="T32" fmla="*/ 284 w 352"/>
              <a:gd name="T33" fmla="*/ 280 h 296"/>
              <a:gd name="T34" fmla="*/ 262 w 352"/>
              <a:gd name="T35" fmla="*/ 296 h 296"/>
              <a:gd name="T36" fmla="*/ 268 w 352"/>
              <a:gd name="T37" fmla="*/ 282 h 296"/>
              <a:gd name="T38" fmla="*/ 253 w 352"/>
              <a:gd name="T39" fmla="*/ 280 h 296"/>
              <a:gd name="T40" fmla="*/ 221 w 352"/>
              <a:gd name="T41" fmla="*/ 296 h 296"/>
              <a:gd name="T42" fmla="*/ 209 w 352"/>
              <a:gd name="T43" fmla="*/ 285 h 296"/>
              <a:gd name="T44" fmla="*/ 185 w 352"/>
              <a:gd name="T45" fmla="*/ 264 h 296"/>
              <a:gd name="T46" fmla="*/ 172 w 352"/>
              <a:gd name="T47" fmla="*/ 257 h 296"/>
              <a:gd name="T48" fmla="*/ 154 w 352"/>
              <a:gd name="T49" fmla="*/ 246 h 296"/>
              <a:gd name="T50" fmla="*/ 138 w 352"/>
              <a:gd name="T51" fmla="*/ 253 h 296"/>
              <a:gd name="T52" fmla="*/ 149 w 352"/>
              <a:gd name="T53" fmla="*/ 259 h 296"/>
              <a:gd name="T54" fmla="*/ 165 w 352"/>
              <a:gd name="T55" fmla="*/ 262 h 296"/>
              <a:gd name="T56" fmla="*/ 159 w 352"/>
              <a:gd name="T57" fmla="*/ 274 h 296"/>
              <a:gd name="T58" fmla="*/ 151 w 352"/>
              <a:gd name="T59" fmla="*/ 265 h 296"/>
              <a:gd name="T60" fmla="*/ 129 w 352"/>
              <a:gd name="T61" fmla="*/ 269 h 296"/>
              <a:gd name="T62" fmla="*/ 101 w 352"/>
              <a:gd name="T63" fmla="*/ 267 h 296"/>
              <a:gd name="T64" fmla="*/ 71 w 352"/>
              <a:gd name="T65" fmla="*/ 256 h 296"/>
              <a:gd name="T66" fmla="*/ 38 w 352"/>
              <a:gd name="T67" fmla="*/ 259 h 296"/>
              <a:gd name="T68" fmla="*/ 21 w 352"/>
              <a:gd name="T69" fmla="*/ 247 h 296"/>
              <a:gd name="T70" fmla="*/ 33 w 352"/>
              <a:gd name="T71" fmla="*/ 224 h 296"/>
              <a:gd name="T72" fmla="*/ 30 w 352"/>
              <a:gd name="T73" fmla="*/ 198 h 296"/>
              <a:gd name="T74" fmla="*/ 40 w 352"/>
              <a:gd name="T75" fmla="*/ 161 h 296"/>
              <a:gd name="T76" fmla="*/ 29 w 352"/>
              <a:gd name="T77" fmla="*/ 136 h 296"/>
              <a:gd name="T78" fmla="*/ 27 w 352"/>
              <a:gd name="T79" fmla="*/ 125 h 296"/>
              <a:gd name="T80" fmla="*/ 20 w 352"/>
              <a:gd name="T81" fmla="*/ 100 h 296"/>
              <a:gd name="T82" fmla="*/ 0 w 352"/>
              <a:gd name="T83" fmla="*/ 7 h 296"/>
              <a:gd name="T84" fmla="*/ 183 w 352"/>
              <a:gd name="T85" fmla="*/ 0 h 296"/>
              <a:gd name="T86" fmla="*/ 188 w 352"/>
              <a:gd name="T87" fmla="*/ 4 h 296"/>
              <a:gd name="T88" fmla="*/ 189 w 352"/>
              <a:gd name="T89" fmla="*/ 10 h 296"/>
              <a:gd name="T90" fmla="*/ 189 w 352"/>
              <a:gd name="T91" fmla="*/ 20 h 296"/>
              <a:gd name="T92" fmla="*/ 191 w 352"/>
              <a:gd name="T93" fmla="*/ 31 h 296"/>
              <a:gd name="T94" fmla="*/ 199 w 352"/>
              <a:gd name="T95" fmla="*/ 42 h 296"/>
              <a:gd name="T96" fmla="*/ 203 w 352"/>
              <a:gd name="T97" fmla="*/ 52 h 296"/>
              <a:gd name="T98" fmla="*/ 193 w 352"/>
              <a:gd name="T99" fmla="*/ 60 h 296"/>
              <a:gd name="T100" fmla="*/ 195 w 352"/>
              <a:gd name="T101" fmla="*/ 69 h 296"/>
              <a:gd name="T102" fmla="*/ 188 w 352"/>
              <a:gd name="T103" fmla="*/ 84 h 296"/>
              <a:gd name="T104" fmla="*/ 180 w 352"/>
              <a:gd name="T105" fmla="*/ 98 h 296"/>
              <a:gd name="T106" fmla="*/ 171 w 352"/>
              <a:gd name="T107" fmla="*/ 111 h 296"/>
              <a:gd name="T108" fmla="*/ 170 w 352"/>
              <a:gd name="T109" fmla="*/ 125 h 296"/>
              <a:gd name="T110" fmla="*/ 167 w 352"/>
              <a:gd name="T111" fmla="*/ 132 h 296"/>
              <a:gd name="T112" fmla="*/ 167 w 352"/>
              <a:gd name="T113" fmla="*/ 153 h 296"/>
              <a:gd name="T114" fmla="*/ 216 w 352"/>
              <a:gd name="T115" fmla="*/ 150 h 296"/>
              <a:gd name="T116" fmla="*/ 285 w 352"/>
              <a:gd name="T117" fmla="*/ 162 h 296"/>
              <a:gd name="T118" fmla="*/ 294 w 352"/>
              <a:gd name="T119" fmla="*/ 182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2" h="296">
                <a:moveTo>
                  <a:pt x="294" y="182"/>
                </a:moveTo>
                <a:lnTo>
                  <a:pt x="301" y="193"/>
                </a:lnTo>
                <a:lnTo>
                  <a:pt x="308" y="205"/>
                </a:lnTo>
                <a:lnTo>
                  <a:pt x="304" y="208"/>
                </a:lnTo>
                <a:lnTo>
                  <a:pt x="296" y="212"/>
                </a:lnTo>
                <a:lnTo>
                  <a:pt x="289" y="218"/>
                </a:lnTo>
                <a:lnTo>
                  <a:pt x="292" y="225"/>
                </a:lnTo>
                <a:lnTo>
                  <a:pt x="301" y="230"/>
                </a:lnTo>
                <a:lnTo>
                  <a:pt x="309" y="227"/>
                </a:lnTo>
                <a:lnTo>
                  <a:pt x="322" y="216"/>
                </a:lnTo>
                <a:lnTo>
                  <a:pt x="331" y="212"/>
                </a:lnTo>
                <a:lnTo>
                  <a:pt x="332" y="225"/>
                </a:lnTo>
                <a:lnTo>
                  <a:pt x="326" y="238"/>
                </a:lnTo>
                <a:lnTo>
                  <a:pt x="307" y="245"/>
                </a:lnTo>
                <a:lnTo>
                  <a:pt x="301" y="253"/>
                </a:lnTo>
                <a:lnTo>
                  <a:pt x="308" y="261"/>
                </a:lnTo>
                <a:lnTo>
                  <a:pt x="319" y="265"/>
                </a:lnTo>
                <a:lnTo>
                  <a:pt x="332" y="266"/>
                </a:lnTo>
                <a:lnTo>
                  <a:pt x="345" y="269"/>
                </a:lnTo>
                <a:lnTo>
                  <a:pt x="352" y="273"/>
                </a:lnTo>
                <a:lnTo>
                  <a:pt x="350" y="285"/>
                </a:lnTo>
                <a:lnTo>
                  <a:pt x="345" y="290"/>
                </a:lnTo>
                <a:lnTo>
                  <a:pt x="336" y="291"/>
                </a:lnTo>
                <a:lnTo>
                  <a:pt x="325" y="296"/>
                </a:lnTo>
                <a:lnTo>
                  <a:pt x="330" y="290"/>
                </a:lnTo>
                <a:lnTo>
                  <a:pt x="325" y="283"/>
                </a:lnTo>
                <a:lnTo>
                  <a:pt x="316" y="276"/>
                </a:lnTo>
                <a:lnTo>
                  <a:pt x="300" y="273"/>
                </a:lnTo>
                <a:lnTo>
                  <a:pt x="296" y="263"/>
                </a:lnTo>
                <a:lnTo>
                  <a:pt x="286" y="262"/>
                </a:lnTo>
                <a:lnTo>
                  <a:pt x="272" y="247"/>
                </a:lnTo>
                <a:lnTo>
                  <a:pt x="270" y="259"/>
                </a:lnTo>
                <a:lnTo>
                  <a:pt x="277" y="266"/>
                </a:lnTo>
                <a:lnTo>
                  <a:pt x="284" y="280"/>
                </a:lnTo>
                <a:lnTo>
                  <a:pt x="276" y="289"/>
                </a:lnTo>
                <a:lnTo>
                  <a:pt x="262" y="296"/>
                </a:lnTo>
                <a:lnTo>
                  <a:pt x="265" y="291"/>
                </a:lnTo>
                <a:lnTo>
                  <a:pt x="268" y="282"/>
                </a:lnTo>
                <a:lnTo>
                  <a:pt x="264" y="276"/>
                </a:lnTo>
                <a:lnTo>
                  <a:pt x="253" y="280"/>
                </a:lnTo>
                <a:lnTo>
                  <a:pt x="234" y="296"/>
                </a:lnTo>
                <a:lnTo>
                  <a:pt x="221" y="296"/>
                </a:lnTo>
                <a:lnTo>
                  <a:pt x="220" y="294"/>
                </a:lnTo>
                <a:lnTo>
                  <a:pt x="209" y="285"/>
                </a:lnTo>
                <a:lnTo>
                  <a:pt x="197" y="278"/>
                </a:lnTo>
                <a:lnTo>
                  <a:pt x="185" y="264"/>
                </a:lnTo>
                <a:lnTo>
                  <a:pt x="178" y="264"/>
                </a:lnTo>
                <a:lnTo>
                  <a:pt x="172" y="257"/>
                </a:lnTo>
                <a:lnTo>
                  <a:pt x="163" y="250"/>
                </a:lnTo>
                <a:lnTo>
                  <a:pt x="154" y="246"/>
                </a:lnTo>
                <a:lnTo>
                  <a:pt x="144" y="248"/>
                </a:lnTo>
                <a:lnTo>
                  <a:pt x="138" y="253"/>
                </a:lnTo>
                <a:lnTo>
                  <a:pt x="141" y="259"/>
                </a:lnTo>
                <a:lnTo>
                  <a:pt x="149" y="259"/>
                </a:lnTo>
                <a:lnTo>
                  <a:pt x="157" y="258"/>
                </a:lnTo>
                <a:lnTo>
                  <a:pt x="165" y="262"/>
                </a:lnTo>
                <a:lnTo>
                  <a:pt x="165" y="270"/>
                </a:lnTo>
                <a:lnTo>
                  <a:pt x="159" y="274"/>
                </a:lnTo>
                <a:lnTo>
                  <a:pt x="156" y="269"/>
                </a:lnTo>
                <a:lnTo>
                  <a:pt x="151" y="265"/>
                </a:lnTo>
                <a:lnTo>
                  <a:pt x="138" y="266"/>
                </a:lnTo>
                <a:lnTo>
                  <a:pt x="129" y="269"/>
                </a:lnTo>
                <a:lnTo>
                  <a:pt x="114" y="269"/>
                </a:lnTo>
                <a:lnTo>
                  <a:pt x="101" y="267"/>
                </a:lnTo>
                <a:lnTo>
                  <a:pt x="83" y="260"/>
                </a:lnTo>
                <a:lnTo>
                  <a:pt x="71" y="256"/>
                </a:lnTo>
                <a:lnTo>
                  <a:pt x="58" y="257"/>
                </a:lnTo>
                <a:lnTo>
                  <a:pt x="38" y="259"/>
                </a:lnTo>
                <a:lnTo>
                  <a:pt x="22" y="262"/>
                </a:lnTo>
                <a:lnTo>
                  <a:pt x="21" y="247"/>
                </a:lnTo>
                <a:lnTo>
                  <a:pt x="28" y="238"/>
                </a:lnTo>
                <a:lnTo>
                  <a:pt x="33" y="224"/>
                </a:lnTo>
                <a:lnTo>
                  <a:pt x="29" y="214"/>
                </a:lnTo>
                <a:lnTo>
                  <a:pt x="30" y="198"/>
                </a:lnTo>
                <a:lnTo>
                  <a:pt x="35" y="183"/>
                </a:lnTo>
                <a:lnTo>
                  <a:pt x="40" y="161"/>
                </a:lnTo>
                <a:lnTo>
                  <a:pt x="38" y="146"/>
                </a:lnTo>
                <a:lnTo>
                  <a:pt x="29" y="136"/>
                </a:lnTo>
                <a:lnTo>
                  <a:pt x="28" y="129"/>
                </a:lnTo>
                <a:lnTo>
                  <a:pt x="27" y="125"/>
                </a:lnTo>
                <a:lnTo>
                  <a:pt x="20" y="112"/>
                </a:lnTo>
                <a:lnTo>
                  <a:pt x="20" y="100"/>
                </a:lnTo>
                <a:lnTo>
                  <a:pt x="3" y="86"/>
                </a:lnTo>
                <a:lnTo>
                  <a:pt x="0" y="7"/>
                </a:lnTo>
                <a:lnTo>
                  <a:pt x="94" y="4"/>
                </a:lnTo>
                <a:lnTo>
                  <a:pt x="183" y="0"/>
                </a:lnTo>
                <a:lnTo>
                  <a:pt x="185" y="2"/>
                </a:lnTo>
                <a:lnTo>
                  <a:pt x="188" y="4"/>
                </a:lnTo>
                <a:lnTo>
                  <a:pt x="190" y="7"/>
                </a:lnTo>
                <a:lnTo>
                  <a:pt x="189" y="10"/>
                </a:lnTo>
                <a:lnTo>
                  <a:pt x="189" y="16"/>
                </a:lnTo>
                <a:lnTo>
                  <a:pt x="189" y="20"/>
                </a:lnTo>
                <a:lnTo>
                  <a:pt x="191" y="25"/>
                </a:lnTo>
                <a:lnTo>
                  <a:pt x="191" y="31"/>
                </a:lnTo>
                <a:lnTo>
                  <a:pt x="194" y="39"/>
                </a:lnTo>
                <a:lnTo>
                  <a:pt x="199" y="42"/>
                </a:lnTo>
                <a:lnTo>
                  <a:pt x="203" y="47"/>
                </a:lnTo>
                <a:lnTo>
                  <a:pt x="203" y="52"/>
                </a:lnTo>
                <a:lnTo>
                  <a:pt x="197" y="55"/>
                </a:lnTo>
                <a:lnTo>
                  <a:pt x="193" y="60"/>
                </a:lnTo>
                <a:lnTo>
                  <a:pt x="195" y="64"/>
                </a:lnTo>
                <a:lnTo>
                  <a:pt x="195" y="69"/>
                </a:lnTo>
                <a:lnTo>
                  <a:pt x="192" y="78"/>
                </a:lnTo>
                <a:lnTo>
                  <a:pt x="188" y="84"/>
                </a:lnTo>
                <a:lnTo>
                  <a:pt x="181" y="91"/>
                </a:lnTo>
                <a:lnTo>
                  <a:pt x="180" y="98"/>
                </a:lnTo>
                <a:lnTo>
                  <a:pt x="174" y="103"/>
                </a:lnTo>
                <a:lnTo>
                  <a:pt x="171" y="111"/>
                </a:lnTo>
                <a:lnTo>
                  <a:pt x="170" y="118"/>
                </a:lnTo>
                <a:lnTo>
                  <a:pt x="170" y="125"/>
                </a:lnTo>
                <a:lnTo>
                  <a:pt x="169" y="127"/>
                </a:lnTo>
                <a:lnTo>
                  <a:pt x="167" y="132"/>
                </a:lnTo>
                <a:lnTo>
                  <a:pt x="166" y="140"/>
                </a:lnTo>
                <a:lnTo>
                  <a:pt x="167" y="153"/>
                </a:lnTo>
                <a:lnTo>
                  <a:pt x="170" y="153"/>
                </a:lnTo>
                <a:lnTo>
                  <a:pt x="216" y="150"/>
                </a:lnTo>
                <a:lnTo>
                  <a:pt x="290" y="145"/>
                </a:lnTo>
                <a:lnTo>
                  <a:pt x="285" y="162"/>
                </a:lnTo>
                <a:lnTo>
                  <a:pt x="286" y="171"/>
                </a:lnTo>
                <a:lnTo>
                  <a:pt x="294" y="182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45" name="Freeform 783">
            <a:extLst>
              <a:ext uri="{FF2B5EF4-FFF2-40B4-BE49-F238E27FC236}">
                <a16:creationId xmlns:a16="http://schemas.microsoft.com/office/drawing/2014/main" id="{CA6B1BE7-C3B7-8E70-5812-C4C34C4E4EAA}"/>
              </a:ext>
            </a:extLst>
          </p:cNvPr>
          <p:cNvSpPr>
            <a:spLocks/>
          </p:cNvSpPr>
          <p:nvPr/>
        </p:nvSpPr>
        <p:spPr bwMode="auto">
          <a:xfrm>
            <a:off x="4747268" y="4550419"/>
            <a:ext cx="255035" cy="407215"/>
          </a:xfrm>
          <a:custGeom>
            <a:avLst/>
            <a:gdLst>
              <a:gd name="T0" fmla="*/ 1 w 243"/>
              <a:gd name="T1" fmla="*/ 146 h 388"/>
              <a:gd name="T2" fmla="*/ 2 w 243"/>
              <a:gd name="T3" fmla="*/ 18 h 388"/>
              <a:gd name="T4" fmla="*/ 76 w 243"/>
              <a:gd name="T5" fmla="*/ 9 h 388"/>
              <a:gd name="T6" fmla="*/ 163 w 243"/>
              <a:gd name="T7" fmla="*/ 0 h 388"/>
              <a:gd name="T8" fmla="*/ 186 w 243"/>
              <a:gd name="T9" fmla="*/ 76 h 388"/>
              <a:gd name="T10" fmla="*/ 200 w 243"/>
              <a:gd name="T11" fmla="*/ 124 h 388"/>
              <a:gd name="T12" fmla="*/ 213 w 243"/>
              <a:gd name="T13" fmla="*/ 165 h 388"/>
              <a:gd name="T14" fmla="*/ 220 w 243"/>
              <a:gd name="T15" fmla="*/ 179 h 388"/>
              <a:gd name="T16" fmla="*/ 229 w 243"/>
              <a:gd name="T17" fmla="*/ 188 h 388"/>
              <a:gd name="T18" fmla="*/ 229 w 243"/>
              <a:gd name="T19" fmla="*/ 193 h 388"/>
              <a:gd name="T20" fmla="*/ 229 w 243"/>
              <a:gd name="T21" fmla="*/ 198 h 388"/>
              <a:gd name="T22" fmla="*/ 236 w 243"/>
              <a:gd name="T23" fmla="*/ 207 h 388"/>
              <a:gd name="T24" fmla="*/ 227 w 243"/>
              <a:gd name="T25" fmla="*/ 217 h 388"/>
              <a:gd name="T26" fmla="*/ 230 w 243"/>
              <a:gd name="T27" fmla="*/ 226 h 388"/>
              <a:gd name="T28" fmla="*/ 226 w 243"/>
              <a:gd name="T29" fmla="*/ 232 h 388"/>
              <a:gd name="T30" fmla="*/ 224 w 243"/>
              <a:gd name="T31" fmla="*/ 239 h 388"/>
              <a:gd name="T32" fmla="*/ 227 w 243"/>
              <a:gd name="T33" fmla="*/ 249 h 388"/>
              <a:gd name="T34" fmla="*/ 233 w 243"/>
              <a:gd name="T35" fmla="*/ 257 h 388"/>
              <a:gd name="T36" fmla="*/ 233 w 243"/>
              <a:gd name="T37" fmla="*/ 271 h 388"/>
              <a:gd name="T38" fmla="*/ 232 w 243"/>
              <a:gd name="T39" fmla="*/ 278 h 388"/>
              <a:gd name="T40" fmla="*/ 234 w 243"/>
              <a:gd name="T41" fmla="*/ 284 h 388"/>
              <a:gd name="T42" fmla="*/ 234 w 243"/>
              <a:gd name="T43" fmla="*/ 291 h 388"/>
              <a:gd name="T44" fmla="*/ 243 w 243"/>
              <a:gd name="T45" fmla="*/ 308 h 388"/>
              <a:gd name="T46" fmla="*/ 123 w 243"/>
              <a:gd name="T47" fmla="*/ 324 h 388"/>
              <a:gd name="T48" fmla="*/ 66 w 243"/>
              <a:gd name="T49" fmla="*/ 331 h 388"/>
              <a:gd name="T50" fmla="*/ 64 w 243"/>
              <a:gd name="T51" fmla="*/ 337 h 388"/>
              <a:gd name="T52" fmla="*/ 65 w 243"/>
              <a:gd name="T53" fmla="*/ 342 h 388"/>
              <a:gd name="T54" fmla="*/ 71 w 243"/>
              <a:gd name="T55" fmla="*/ 348 h 388"/>
              <a:gd name="T56" fmla="*/ 80 w 243"/>
              <a:gd name="T57" fmla="*/ 353 h 388"/>
              <a:gd name="T58" fmla="*/ 82 w 243"/>
              <a:gd name="T59" fmla="*/ 359 h 388"/>
              <a:gd name="T60" fmla="*/ 79 w 243"/>
              <a:gd name="T61" fmla="*/ 361 h 388"/>
              <a:gd name="T62" fmla="*/ 80 w 243"/>
              <a:gd name="T63" fmla="*/ 368 h 388"/>
              <a:gd name="T64" fmla="*/ 83 w 243"/>
              <a:gd name="T65" fmla="*/ 371 h 388"/>
              <a:gd name="T66" fmla="*/ 84 w 243"/>
              <a:gd name="T67" fmla="*/ 376 h 388"/>
              <a:gd name="T68" fmla="*/ 85 w 243"/>
              <a:gd name="T69" fmla="*/ 379 h 388"/>
              <a:gd name="T70" fmla="*/ 77 w 243"/>
              <a:gd name="T71" fmla="*/ 383 h 388"/>
              <a:gd name="T72" fmla="*/ 69 w 243"/>
              <a:gd name="T73" fmla="*/ 387 h 388"/>
              <a:gd name="T74" fmla="*/ 62 w 243"/>
              <a:gd name="T75" fmla="*/ 388 h 388"/>
              <a:gd name="T76" fmla="*/ 50 w 243"/>
              <a:gd name="T77" fmla="*/ 378 h 388"/>
              <a:gd name="T78" fmla="*/ 47 w 243"/>
              <a:gd name="T79" fmla="*/ 359 h 388"/>
              <a:gd name="T80" fmla="*/ 47 w 243"/>
              <a:gd name="T81" fmla="*/ 346 h 388"/>
              <a:gd name="T82" fmla="*/ 42 w 243"/>
              <a:gd name="T83" fmla="*/ 350 h 388"/>
              <a:gd name="T84" fmla="*/ 38 w 243"/>
              <a:gd name="T85" fmla="*/ 360 h 388"/>
              <a:gd name="T86" fmla="*/ 35 w 243"/>
              <a:gd name="T87" fmla="*/ 366 h 388"/>
              <a:gd name="T88" fmla="*/ 36 w 243"/>
              <a:gd name="T89" fmla="*/ 387 h 388"/>
              <a:gd name="T90" fmla="*/ 30 w 243"/>
              <a:gd name="T91" fmla="*/ 388 h 388"/>
              <a:gd name="T92" fmla="*/ 25 w 243"/>
              <a:gd name="T93" fmla="*/ 385 h 388"/>
              <a:gd name="T94" fmla="*/ 18 w 243"/>
              <a:gd name="T95" fmla="*/ 382 h 388"/>
              <a:gd name="T96" fmla="*/ 0 w 243"/>
              <a:gd name="T97" fmla="*/ 272 h 388"/>
              <a:gd name="T98" fmla="*/ 0 w 243"/>
              <a:gd name="T99" fmla="*/ 269 h 388"/>
              <a:gd name="T100" fmla="*/ 1 w 243"/>
              <a:gd name="T101" fmla="*/ 146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43" h="388">
                <a:moveTo>
                  <a:pt x="1" y="146"/>
                </a:moveTo>
                <a:lnTo>
                  <a:pt x="2" y="18"/>
                </a:lnTo>
                <a:lnTo>
                  <a:pt x="76" y="9"/>
                </a:lnTo>
                <a:lnTo>
                  <a:pt x="163" y="0"/>
                </a:lnTo>
                <a:lnTo>
                  <a:pt x="186" y="76"/>
                </a:lnTo>
                <a:lnTo>
                  <a:pt x="200" y="124"/>
                </a:lnTo>
                <a:lnTo>
                  <a:pt x="213" y="165"/>
                </a:lnTo>
                <a:lnTo>
                  <a:pt x="220" y="179"/>
                </a:lnTo>
                <a:lnTo>
                  <a:pt x="229" y="188"/>
                </a:lnTo>
                <a:lnTo>
                  <a:pt x="229" y="193"/>
                </a:lnTo>
                <a:lnTo>
                  <a:pt x="229" y="198"/>
                </a:lnTo>
                <a:lnTo>
                  <a:pt x="236" y="207"/>
                </a:lnTo>
                <a:lnTo>
                  <a:pt x="227" y="217"/>
                </a:lnTo>
                <a:lnTo>
                  <a:pt x="230" y="226"/>
                </a:lnTo>
                <a:lnTo>
                  <a:pt x="226" y="232"/>
                </a:lnTo>
                <a:lnTo>
                  <a:pt x="224" y="239"/>
                </a:lnTo>
                <a:lnTo>
                  <a:pt x="227" y="249"/>
                </a:lnTo>
                <a:lnTo>
                  <a:pt x="233" y="257"/>
                </a:lnTo>
                <a:lnTo>
                  <a:pt x="233" y="271"/>
                </a:lnTo>
                <a:lnTo>
                  <a:pt x="232" y="278"/>
                </a:lnTo>
                <a:lnTo>
                  <a:pt x="234" y="284"/>
                </a:lnTo>
                <a:lnTo>
                  <a:pt x="234" y="291"/>
                </a:lnTo>
                <a:lnTo>
                  <a:pt x="243" y="308"/>
                </a:lnTo>
                <a:lnTo>
                  <a:pt x="123" y="324"/>
                </a:lnTo>
                <a:lnTo>
                  <a:pt x="66" y="331"/>
                </a:lnTo>
                <a:lnTo>
                  <a:pt x="64" y="337"/>
                </a:lnTo>
                <a:lnTo>
                  <a:pt x="65" y="342"/>
                </a:lnTo>
                <a:lnTo>
                  <a:pt x="71" y="348"/>
                </a:lnTo>
                <a:lnTo>
                  <a:pt x="80" y="353"/>
                </a:lnTo>
                <a:lnTo>
                  <a:pt x="82" y="359"/>
                </a:lnTo>
                <a:lnTo>
                  <a:pt x="79" y="361"/>
                </a:lnTo>
                <a:lnTo>
                  <a:pt x="80" y="368"/>
                </a:lnTo>
                <a:lnTo>
                  <a:pt x="83" y="371"/>
                </a:lnTo>
                <a:lnTo>
                  <a:pt x="84" y="376"/>
                </a:lnTo>
                <a:lnTo>
                  <a:pt x="85" y="379"/>
                </a:lnTo>
                <a:lnTo>
                  <a:pt x="77" y="383"/>
                </a:lnTo>
                <a:lnTo>
                  <a:pt x="69" y="387"/>
                </a:lnTo>
                <a:lnTo>
                  <a:pt x="62" y="388"/>
                </a:lnTo>
                <a:lnTo>
                  <a:pt x="50" y="378"/>
                </a:lnTo>
                <a:lnTo>
                  <a:pt x="47" y="359"/>
                </a:lnTo>
                <a:lnTo>
                  <a:pt x="47" y="346"/>
                </a:lnTo>
                <a:lnTo>
                  <a:pt x="42" y="350"/>
                </a:lnTo>
                <a:lnTo>
                  <a:pt x="38" y="360"/>
                </a:lnTo>
                <a:lnTo>
                  <a:pt x="35" y="366"/>
                </a:lnTo>
                <a:lnTo>
                  <a:pt x="36" y="387"/>
                </a:lnTo>
                <a:lnTo>
                  <a:pt x="30" y="388"/>
                </a:lnTo>
                <a:lnTo>
                  <a:pt x="25" y="385"/>
                </a:lnTo>
                <a:lnTo>
                  <a:pt x="18" y="382"/>
                </a:lnTo>
                <a:lnTo>
                  <a:pt x="0" y="272"/>
                </a:lnTo>
                <a:lnTo>
                  <a:pt x="0" y="269"/>
                </a:lnTo>
                <a:lnTo>
                  <a:pt x="1" y="146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46" name="Freeform: Shape 845" title="FL-1">
            <a:extLst>
              <a:ext uri="{FF2B5EF4-FFF2-40B4-BE49-F238E27FC236}">
                <a16:creationId xmlns:a16="http://schemas.microsoft.com/office/drawing/2014/main" id="{34F7FC9C-524E-B96A-758F-6205EE6F998D}"/>
              </a:ext>
            </a:extLst>
          </p:cNvPr>
          <p:cNvSpPr/>
          <p:nvPr/>
        </p:nvSpPr>
        <p:spPr>
          <a:xfrm>
            <a:off x="4711228" y="5021171"/>
            <a:ext cx="157895" cy="114979"/>
          </a:xfrm>
          <a:custGeom>
            <a:avLst/>
            <a:gdLst>
              <a:gd name="connsiteX0" fmla="*/ 199828 w 208776"/>
              <a:gd name="connsiteY0" fmla="*/ 0 h 152804"/>
              <a:gd name="connsiteX1" fmla="*/ 6585 w 208776"/>
              <a:gd name="connsiteY1" fmla="*/ 20683 h 152804"/>
              <a:gd name="connsiteX2" fmla="*/ 0 w 208776"/>
              <a:gd name="connsiteY2" fmla="*/ 40776 h 152804"/>
              <a:gd name="connsiteX3" fmla="*/ 2786 w 208776"/>
              <a:gd name="connsiteY3" fmla="*/ 54537 h 152804"/>
              <a:gd name="connsiteX4" fmla="*/ 17391 w 208776"/>
              <a:gd name="connsiteY4" fmla="*/ 69817 h 152804"/>
              <a:gd name="connsiteX5" fmla="*/ 40101 w 208776"/>
              <a:gd name="connsiteY5" fmla="*/ 82480 h 152804"/>
              <a:gd name="connsiteX6" fmla="*/ 45081 w 208776"/>
              <a:gd name="connsiteY6" fmla="*/ 97339 h 152804"/>
              <a:gd name="connsiteX7" fmla="*/ 39763 w 208776"/>
              <a:gd name="connsiteY7" fmla="*/ 102657 h 152804"/>
              <a:gd name="connsiteX8" fmla="*/ 42971 w 208776"/>
              <a:gd name="connsiteY8" fmla="*/ 120639 h 152804"/>
              <a:gd name="connsiteX9" fmla="*/ 49303 w 208776"/>
              <a:gd name="connsiteY9" fmla="*/ 128744 h 152804"/>
              <a:gd name="connsiteX10" fmla="*/ 50822 w 208776"/>
              <a:gd name="connsiteY10" fmla="*/ 152804 h 152804"/>
              <a:gd name="connsiteX11" fmla="*/ 87461 w 208776"/>
              <a:gd name="connsiteY11" fmla="*/ 132458 h 152804"/>
              <a:gd name="connsiteX12" fmla="*/ 106710 w 208776"/>
              <a:gd name="connsiteY12" fmla="*/ 129504 h 152804"/>
              <a:gd name="connsiteX13" fmla="*/ 156856 w 208776"/>
              <a:gd name="connsiteY13" fmla="*/ 127224 h 152804"/>
              <a:gd name="connsiteX14" fmla="*/ 156012 w 208776"/>
              <a:gd name="connsiteY14" fmla="*/ 121483 h 152804"/>
              <a:gd name="connsiteX15" fmla="*/ 185138 w 208776"/>
              <a:gd name="connsiteY15" fmla="*/ 98267 h 152804"/>
              <a:gd name="connsiteX16" fmla="*/ 179651 w 208776"/>
              <a:gd name="connsiteY16" fmla="*/ 61459 h 152804"/>
              <a:gd name="connsiteX17" fmla="*/ 208776 w 208776"/>
              <a:gd name="connsiteY17" fmla="*/ 38243 h 152804"/>
              <a:gd name="connsiteX18" fmla="*/ 203289 w 208776"/>
              <a:gd name="connsiteY18" fmla="*/ 1351 h 152804"/>
              <a:gd name="connsiteX19" fmla="*/ 199828 w 208776"/>
              <a:gd name="connsiteY19" fmla="*/ 0 h 15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08776" h="152804">
                <a:moveTo>
                  <a:pt x="199828" y="0"/>
                </a:moveTo>
                <a:lnTo>
                  <a:pt x="6585" y="20683"/>
                </a:lnTo>
                <a:lnTo>
                  <a:pt x="0" y="40776"/>
                </a:lnTo>
                <a:lnTo>
                  <a:pt x="2786" y="54537"/>
                </a:lnTo>
                <a:lnTo>
                  <a:pt x="17391" y="69817"/>
                </a:lnTo>
                <a:lnTo>
                  <a:pt x="40101" y="82480"/>
                </a:lnTo>
                <a:lnTo>
                  <a:pt x="45081" y="97339"/>
                </a:lnTo>
                <a:lnTo>
                  <a:pt x="39763" y="102657"/>
                </a:lnTo>
                <a:lnTo>
                  <a:pt x="42971" y="120639"/>
                </a:lnTo>
                <a:lnTo>
                  <a:pt x="49303" y="128744"/>
                </a:lnTo>
                <a:lnTo>
                  <a:pt x="50822" y="152804"/>
                </a:lnTo>
                <a:lnTo>
                  <a:pt x="87461" y="132458"/>
                </a:lnTo>
                <a:lnTo>
                  <a:pt x="106710" y="129504"/>
                </a:lnTo>
                <a:lnTo>
                  <a:pt x="156856" y="127224"/>
                </a:lnTo>
                <a:lnTo>
                  <a:pt x="156012" y="121483"/>
                </a:lnTo>
                <a:lnTo>
                  <a:pt x="185138" y="98267"/>
                </a:lnTo>
                <a:lnTo>
                  <a:pt x="179651" y="61459"/>
                </a:lnTo>
                <a:lnTo>
                  <a:pt x="208776" y="38243"/>
                </a:lnTo>
                <a:lnTo>
                  <a:pt x="203289" y="1351"/>
                </a:lnTo>
                <a:lnTo>
                  <a:pt x="199828" y="0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7" name="Freeform: Shape 846" title="FL-2">
            <a:extLst>
              <a:ext uri="{FF2B5EF4-FFF2-40B4-BE49-F238E27FC236}">
                <a16:creationId xmlns:a16="http://schemas.microsoft.com/office/drawing/2014/main" id="{E8147A7E-ECBC-BFC8-86D1-1B112BAF1111}"/>
              </a:ext>
            </a:extLst>
          </p:cNvPr>
          <p:cNvSpPr/>
          <p:nvPr/>
        </p:nvSpPr>
        <p:spPr>
          <a:xfrm>
            <a:off x="4829219" y="5008275"/>
            <a:ext cx="148956" cy="122982"/>
          </a:xfrm>
          <a:custGeom>
            <a:avLst/>
            <a:gdLst>
              <a:gd name="connsiteX0" fmla="*/ 180410 w 196956"/>
              <a:gd name="connsiteY0" fmla="*/ 36301 h 163441"/>
              <a:gd name="connsiteX1" fmla="*/ 174923 w 196956"/>
              <a:gd name="connsiteY1" fmla="*/ 0 h 163441"/>
              <a:gd name="connsiteX2" fmla="*/ 48121 w 196956"/>
              <a:gd name="connsiteY2" fmla="*/ 16715 h 163441"/>
              <a:gd name="connsiteX3" fmla="*/ 43815 w 196956"/>
              <a:gd name="connsiteY3" fmla="*/ 17138 h 163441"/>
              <a:gd name="connsiteX4" fmla="*/ 47276 w 196956"/>
              <a:gd name="connsiteY4" fmla="*/ 18488 h 163441"/>
              <a:gd name="connsiteX5" fmla="*/ 52764 w 196956"/>
              <a:gd name="connsiteY5" fmla="*/ 55381 h 163441"/>
              <a:gd name="connsiteX6" fmla="*/ 23638 w 196956"/>
              <a:gd name="connsiteY6" fmla="*/ 78597 h 163441"/>
              <a:gd name="connsiteX7" fmla="*/ 29126 w 196956"/>
              <a:gd name="connsiteY7" fmla="*/ 115405 h 163441"/>
              <a:gd name="connsiteX8" fmla="*/ 0 w 196956"/>
              <a:gd name="connsiteY8" fmla="*/ 138621 h 163441"/>
              <a:gd name="connsiteX9" fmla="*/ 844 w 196956"/>
              <a:gd name="connsiteY9" fmla="*/ 144362 h 163441"/>
              <a:gd name="connsiteX10" fmla="*/ 50484 w 196956"/>
              <a:gd name="connsiteY10" fmla="*/ 141914 h 163441"/>
              <a:gd name="connsiteX11" fmla="*/ 142505 w 196956"/>
              <a:gd name="connsiteY11" fmla="*/ 152044 h 163441"/>
              <a:gd name="connsiteX12" fmla="*/ 176020 w 196956"/>
              <a:gd name="connsiteY12" fmla="*/ 163441 h 163441"/>
              <a:gd name="connsiteX13" fmla="*/ 196957 w 196956"/>
              <a:gd name="connsiteY13" fmla="*/ 146810 h 163441"/>
              <a:gd name="connsiteX14" fmla="*/ 191385 w 196956"/>
              <a:gd name="connsiteY14" fmla="*/ 109918 h 163441"/>
              <a:gd name="connsiteX15" fmla="*/ 156772 w 196956"/>
              <a:gd name="connsiteY15" fmla="*/ 96326 h 163441"/>
              <a:gd name="connsiteX16" fmla="*/ 151285 w 196956"/>
              <a:gd name="connsiteY16" fmla="*/ 59433 h 163441"/>
              <a:gd name="connsiteX17" fmla="*/ 180410 w 196956"/>
              <a:gd name="connsiteY17" fmla="*/ 36301 h 163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96956" h="163441">
                <a:moveTo>
                  <a:pt x="180410" y="36301"/>
                </a:moveTo>
                <a:lnTo>
                  <a:pt x="174923" y="0"/>
                </a:lnTo>
                <a:lnTo>
                  <a:pt x="48121" y="16715"/>
                </a:lnTo>
                <a:lnTo>
                  <a:pt x="43815" y="17138"/>
                </a:lnTo>
                <a:lnTo>
                  <a:pt x="47276" y="18488"/>
                </a:lnTo>
                <a:lnTo>
                  <a:pt x="52764" y="55381"/>
                </a:lnTo>
                <a:lnTo>
                  <a:pt x="23638" y="78597"/>
                </a:lnTo>
                <a:lnTo>
                  <a:pt x="29126" y="115405"/>
                </a:lnTo>
                <a:lnTo>
                  <a:pt x="0" y="138621"/>
                </a:lnTo>
                <a:lnTo>
                  <a:pt x="844" y="144362"/>
                </a:lnTo>
                <a:lnTo>
                  <a:pt x="50484" y="141914"/>
                </a:lnTo>
                <a:lnTo>
                  <a:pt x="142505" y="152044"/>
                </a:lnTo>
                <a:lnTo>
                  <a:pt x="176020" y="163441"/>
                </a:lnTo>
                <a:lnTo>
                  <a:pt x="196957" y="146810"/>
                </a:lnTo>
                <a:lnTo>
                  <a:pt x="191385" y="109918"/>
                </a:lnTo>
                <a:lnTo>
                  <a:pt x="156772" y="96326"/>
                </a:lnTo>
                <a:lnTo>
                  <a:pt x="151285" y="59433"/>
                </a:lnTo>
                <a:lnTo>
                  <a:pt x="180410" y="36301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8" name="Freeform: Shape 847" title="FL-3">
            <a:extLst>
              <a:ext uri="{FF2B5EF4-FFF2-40B4-BE49-F238E27FC236}">
                <a16:creationId xmlns:a16="http://schemas.microsoft.com/office/drawing/2014/main" id="{AAA8397E-6357-9AEE-68FE-9B7295C755CD}"/>
              </a:ext>
            </a:extLst>
          </p:cNvPr>
          <p:cNvSpPr/>
          <p:nvPr/>
        </p:nvSpPr>
        <p:spPr>
          <a:xfrm>
            <a:off x="4943633" y="4994744"/>
            <a:ext cx="148892" cy="96239"/>
          </a:xfrm>
          <a:custGeom>
            <a:avLst/>
            <a:gdLst>
              <a:gd name="connsiteX0" fmla="*/ 152467 w 196872"/>
              <a:gd name="connsiteY0" fmla="*/ 0 h 127899"/>
              <a:gd name="connsiteX1" fmla="*/ 78935 w 196872"/>
              <a:gd name="connsiteY1" fmla="*/ 10300 h 127899"/>
              <a:gd name="connsiteX2" fmla="*/ 23638 w 196872"/>
              <a:gd name="connsiteY2" fmla="*/ 17982 h 127899"/>
              <a:gd name="connsiteX3" fmla="*/ 29126 w 196872"/>
              <a:gd name="connsiteY3" fmla="*/ 54283 h 127899"/>
              <a:gd name="connsiteX4" fmla="*/ 0 w 196872"/>
              <a:gd name="connsiteY4" fmla="*/ 77415 h 127899"/>
              <a:gd name="connsiteX5" fmla="*/ 5487 w 196872"/>
              <a:gd name="connsiteY5" fmla="*/ 114308 h 127899"/>
              <a:gd name="connsiteX6" fmla="*/ 40101 w 196872"/>
              <a:gd name="connsiteY6" fmla="*/ 127900 h 127899"/>
              <a:gd name="connsiteX7" fmla="*/ 69311 w 196872"/>
              <a:gd name="connsiteY7" fmla="*/ 104684 h 127899"/>
              <a:gd name="connsiteX8" fmla="*/ 103924 w 196872"/>
              <a:gd name="connsiteY8" fmla="*/ 118360 h 127899"/>
              <a:gd name="connsiteX9" fmla="*/ 133134 w 196872"/>
              <a:gd name="connsiteY9" fmla="*/ 95144 h 127899"/>
              <a:gd name="connsiteX10" fmla="*/ 167747 w 196872"/>
              <a:gd name="connsiteY10" fmla="*/ 108820 h 127899"/>
              <a:gd name="connsiteX11" fmla="*/ 196873 w 196872"/>
              <a:gd name="connsiteY11" fmla="*/ 85604 h 127899"/>
              <a:gd name="connsiteX12" fmla="*/ 191807 w 196872"/>
              <a:gd name="connsiteY12" fmla="*/ 51497 h 127899"/>
              <a:gd name="connsiteX13" fmla="*/ 181677 w 196872"/>
              <a:gd name="connsiteY13" fmla="*/ 52257 h 127899"/>
              <a:gd name="connsiteX14" fmla="*/ 152467 w 196872"/>
              <a:gd name="connsiteY14" fmla="*/ 0 h 127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6872" h="127899">
                <a:moveTo>
                  <a:pt x="152467" y="0"/>
                </a:moveTo>
                <a:lnTo>
                  <a:pt x="78935" y="10300"/>
                </a:lnTo>
                <a:lnTo>
                  <a:pt x="23638" y="17982"/>
                </a:lnTo>
                <a:lnTo>
                  <a:pt x="29126" y="54283"/>
                </a:lnTo>
                <a:lnTo>
                  <a:pt x="0" y="77415"/>
                </a:lnTo>
                <a:lnTo>
                  <a:pt x="5487" y="114308"/>
                </a:lnTo>
                <a:lnTo>
                  <a:pt x="40101" y="127900"/>
                </a:lnTo>
                <a:lnTo>
                  <a:pt x="69311" y="104684"/>
                </a:lnTo>
                <a:lnTo>
                  <a:pt x="103924" y="118360"/>
                </a:lnTo>
                <a:lnTo>
                  <a:pt x="133134" y="95144"/>
                </a:lnTo>
                <a:lnTo>
                  <a:pt x="167747" y="108820"/>
                </a:lnTo>
                <a:lnTo>
                  <a:pt x="196873" y="85604"/>
                </a:lnTo>
                <a:lnTo>
                  <a:pt x="191807" y="51497"/>
                </a:lnTo>
                <a:lnTo>
                  <a:pt x="181677" y="52257"/>
                </a:lnTo>
                <a:lnTo>
                  <a:pt x="152467" y="0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9" name="Freeform: Shape 848" title="FL-7">
            <a:extLst>
              <a:ext uri="{FF2B5EF4-FFF2-40B4-BE49-F238E27FC236}">
                <a16:creationId xmlns:a16="http://schemas.microsoft.com/office/drawing/2014/main" id="{589375BD-B66A-EB28-633E-78E1AE4C0814}"/>
              </a:ext>
            </a:extLst>
          </p:cNvPr>
          <p:cNvSpPr/>
          <p:nvPr/>
        </p:nvSpPr>
        <p:spPr>
          <a:xfrm>
            <a:off x="5234970" y="5006179"/>
            <a:ext cx="199715" cy="79659"/>
          </a:xfrm>
          <a:custGeom>
            <a:avLst/>
            <a:gdLst>
              <a:gd name="connsiteX0" fmla="*/ 205568 w 264072"/>
              <a:gd name="connsiteY0" fmla="*/ 86786 h 105865"/>
              <a:gd name="connsiteX1" fmla="*/ 234694 w 264072"/>
              <a:gd name="connsiteY1" fmla="*/ 63570 h 105865"/>
              <a:gd name="connsiteX2" fmla="*/ 229206 w 264072"/>
              <a:gd name="connsiteY2" fmla="*/ 26762 h 105865"/>
              <a:gd name="connsiteX3" fmla="*/ 264073 w 264072"/>
              <a:gd name="connsiteY3" fmla="*/ 0 h 105865"/>
              <a:gd name="connsiteX4" fmla="*/ 64414 w 264072"/>
              <a:gd name="connsiteY4" fmla="*/ 15787 h 105865"/>
              <a:gd name="connsiteX5" fmla="*/ 0 w 264072"/>
              <a:gd name="connsiteY5" fmla="*/ 20937 h 105865"/>
              <a:gd name="connsiteX6" fmla="*/ 3124 w 264072"/>
              <a:gd name="connsiteY6" fmla="*/ 41789 h 105865"/>
              <a:gd name="connsiteX7" fmla="*/ 37737 w 264072"/>
              <a:gd name="connsiteY7" fmla="*/ 55381 h 105865"/>
              <a:gd name="connsiteX8" fmla="*/ 43309 w 264072"/>
              <a:gd name="connsiteY8" fmla="*/ 92273 h 105865"/>
              <a:gd name="connsiteX9" fmla="*/ 77922 w 264072"/>
              <a:gd name="connsiteY9" fmla="*/ 105866 h 105865"/>
              <a:gd name="connsiteX10" fmla="*/ 107047 w 264072"/>
              <a:gd name="connsiteY10" fmla="*/ 82734 h 105865"/>
              <a:gd name="connsiteX11" fmla="*/ 141745 w 264072"/>
              <a:gd name="connsiteY11" fmla="*/ 96326 h 105865"/>
              <a:gd name="connsiteX12" fmla="*/ 170871 w 264072"/>
              <a:gd name="connsiteY12" fmla="*/ 73194 h 105865"/>
              <a:gd name="connsiteX13" fmla="*/ 205568 w 264072"/>
              <a:gd name="connsiteY13" fmla="*/ 86786 h 105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4072" h="105865">
                <a:moveTo>
                  <a:pt x="205568" y="86786"/>
                </a:moveTo>
                <a:lnTo>
                  <a:pt x="234694" y="63570"/>
                </a:lnTo>
                <a:lnTo>
                  <a:pt x="229206" y="26762"/>
                </a:lnTo>
                <a:lnTo>
                  <a:pt x="264073" y="0"/>
                </a:lnTo>
                <a:lnTo>
                  <a:pt x="64414" y="15787"/>
                </a:lnTo>
                <a:lnTo>
                  <a:pt x="0" y="20937"/>
                </a:lnTo>
                <a:lnTo>
                  <a:pt x="3124" y="41789"/>
                </a:lnTo>
                <a:lnTo>
                  <a:pt x="37737" y="55381"/>
                </a:lnTo>
                <a:lnTo>
                  <a:pt x="43309" y="92273"/>
                </a:lnTo>
                <a:lnTo>
                  <a:pt x="77922" y="105866"/>
                </a:lnTo>
                <a:lnTo>
                  <a:pt x="107047" y="82734"/>
                </a:lnTo>
                <a:lnTo>
                  <a:pt x="141745" y="96326"/>
                </a:lnTo>
                <a:lnTo>
                  <a:pt x="170871" y="73194"/>
                </a:lnTo>
                <a:lnTo>
                  <a:pt x="205568" y="86786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0" name="Freeform: Shape 849" title="FL-9">
            <a:extLst>
              <a:ext uri="{FF2B5EF4-FFF2-40B4-BE49-F238E27FC236}">
                <a16:creationId xmlns:a16="http://schemas.microsoft.com/office/drawing/2014/main" id="{933524CD-3391-0331-C82E-62BA87E523F1}"/>
              </a:ext>
            </a:extLst>
          </p:cNvPr>
          <p:cNvSpPr/>
          <p:nvPr/>
        </p:nvSpPr>
        <p:spPr>
          <a:xfrm>
            <a:off x="5390439" y="4961458"/>
            <a:ext cx="151510" cy="148011"/>
          </a:xfrm>
          <a:custGeom>
            <a:avLst/>
            <a:gdLst>
              <a:gd name="connsiteX0" fmla="*/ 95819 w 200333"/>
              <a:gd name="connsiteY0" fmla="*/ 69986 h 196703"/>
              <a:gd name="connsiteX1" fmla="*/ 95228 w 200333"/>
              <a:gd name="connsiteY1" fmla="*/ 89825 h 196703"/>
              <a:gd name="connsiteX2" fmla="*/ 89994 w 200333"/>
              <a:gd name="connsiteY2" fmla="*/ 93962 h 196703"/>
              <a:gd name="connsiteX3" fmla="*/ 82481 w 200333"/>
              <a:gd name="connsiteY3" fmla="*/ 99872 h 196703"/>
              <a:gd name="connsiteX4" fmla="*/ 73785 w 200333"/>
              <a:gd name="connsiteY4" fmla="*/ 97255 h 196703"/>
              <a:gd name="connsiteX5" fmla="*/ 58505 w 200333"/>
              <a:gd name="connsiteY5" fmla="*/ 59433 h 196703"/>
              <a:gd name="connsiteX6" fmla="*/ 23638 w 200333"/>
              <a:gd name="connsiteY6" fmla="*/ 86195 h 196703"/>
              <a:gd name="connsiteX7" fmla="*/ 29126 w 200333"/>
              <a:gd name="connsiteY7" fmla="*/ 123003 h 196703"/>
              <a:gd name="connsiteX8" fmla="*/ 0 w 200333"/>
              <a:gd name="connsiteY8" fmla="*/ 146219 h 196703"/>
              <a:gd name="connsiteX9" fmla="*/ 5488 w 200333"/>
              <a:gd name="connsiteY9" fmla="*/ 183112 h 196703"/>
              <a:gd name="connsiteX10" fmla="*/ 40185 w 200333"/>
              <a:gd name="connsiteY10" fmla="*/ 196704 h 196703"/>
              <a:gd name="connsiteX11" fmla="*/ 69311 w 200333"/>
              <a:gd name="connsiteY11" fmla="*/ 173488 h 196703"/>
              <a:gd name="connsiteX12" fmla="*/ 104008 w 200333"/>
              <a:gd name="connsiteY12" fmla="*/ 187164 h 196703"/>
              <a:gd name="connsiteX13" fmla="*/ 133134 w 200333"/>
              <a:gd name="connsiteY13" fmla="*/ 163948 h 196703"/>
              <a:gd name="connsiteX14" fmla="*/ 133134 w 200333"/>
              <a:gd name="connsiteY14" fmla="*/ 163948 h 196703"/>
              <a:gd name="connsiteX15" fmla="*/ 127562 w 200333"/>
              <a:gd name="connsiteY15" fmla="*/ 127140 h 196703"/>
              <a:gd name="connsiteX16" fmla="*/ 156772 w 200333"/>
              <a:gd name="connsiteY16" fmla="*/ 103924 h 196703"/>
              <a:gd name="connsiteX17" fmla="*/ 151200 w 200333"/>
              <a:gd name="connsiteY17" fmla="*/ 67116 h 196703"/>
              <a:gd name="connsiteX18" fmla="*/ 151200 w 200333"/>
              <a:gd name="connsiteY18" fmla="*/ 67116 h 196703"/>
              <a:gd name="connsiteX19" fmla="*/ 180410 w 200333"/>
              <a:gd name="connsiteY19" fmla="*/ 43900 h 196703"/>
              <a:gd name="connsiteX20" fmla="*/ 200334 w 200333"/>
              <a:gd name="connsiteY20" fmla="*/ 51751 h 196703"/>
              <a:gd name="connsiteX21" fmla="*/ 187502 w 200333"/>
              <a:gd name="connsiteY21" fmla="*/ 20262 h 196703"/>
              <a:gd name="connsiteX22" fmla="*/ 180748 w 200333"/>
              <a:gd name="connsiteY22" fmla="*/ 12326 h 196703"/>
              <a:gd name="connsiteX23" fmla="*/ 131783 w 200333"/>
              <a:gd name="connsiteY23" fmla="*/ 5825 h 196703"/>
              <a:gd name="connsiteX24" fmla="*/ 101729 w 200333"/>
              <a:gd name="connsiteY24" fmla="*/ 0 h 196703"/>
              <a:gd name="connsiteX25" fmla="*/ 95397 w 200333"/>
              <a:gd name="connsiteY25" fmla="*/ 7598 h 196703"/>
              <a:gd name="connsiteX26" fmla="*/ 87799 w 200333"/>
              <a:gd name="connsiteY26" fmla="*/ 24989 h 196703"/>
              <a:gd name="connsiteX27" fmla="*/ 90500 w 200333"/>
              <a:gd name="connsiteY27" fmla="*/ 40692 h 196703"/>
              <a:gd name="connsiteX28" fmla="*/ 96242 w 200333"/>
              <a:gd name="connsiteY28" fmla="*/ 57070 h 196703"/>
              <a:gd name="connsiteX29" fmla="*/ 95819 w 200333"/>
              <a:gd name="connsiteY29" fmla="*/ 69986 h 196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0333" h="196703">
                <a:moveTo>
                  <a:pt x="95819" y="69986"/>
                </a:moveTo>
                <a:lnTo>
                  <a:pt x="95228" y="89825"/>
                </a:lnTo>
                <a:lnTo>
                  <a:pt x="89994" y="93962"/>
                </a:lnTo>
                <a:lnTo>
                  <a:pt x="82481" y="99872"/>
                </a:lnTo>
                <a:lnTo>
                  <a:pt x="73785" y="97255"/>
                </a:lnTo>
                <a:lnTo>
                  <a:pt x="58505" y="59433"/>
                </a:lnTo>
                <a:lnTo>
                  <a:pt x="23638" y="86195"/>
                </a:lnTo>
                <a:lnTo>
                  <a:pt x="29126" y="123003"/>
                </a:lnTo>
                <a:lnTo>
                  <a:pt x="0" y="146219"/>
                </a:lnTo>
                <a:lnTo>
                  <a:pt x="5488" y="183112"/>
                </a:lnTo>
                <a:lnTo>
                  <a:pt x="40185" y="196704"/>
                </a:lnTo>
                <a:lnTo>
                  <a:pt x="69311" y="173488"/>
                </a:lnTo>
                <a:lnTo>
                  <a:pt x="104008" y="187164"/>
                </a:lnTo>
                <a:lnTo>
                  <a:pt x="133134" y="163948"/>
                </a:lnTo>
                <a:lnTo>
                  <a:pt x="133134" y="163948"/>
                </a:lnTo>
                <a:lnTo>
                  <a:pt x="127562" y="127140"/>
                </a:lnTo>
                <a:lnTo>
                  <a:pt x="156772" y="103924"/>
                </a:lnTo>
                <a:lnTo>
                  <a:pt x="151200" y="67116"/>
                </a:lnTo>
                <a:lnTo>
                  <a:pt x="151200" y="67116"/>
                </a:lnTo>
                <a:lnTo>
                  <a:pt x="180410" y="43900"/>
                </a:lnTo>
                <a:lnTo>
                  <a:pt x="200334" y="51751"/>
                </a:lnTo>
                <a:lnTo>
                  <a:pt x="187502" y="20262"/>
                </a:lnTo>
                <a:lnTo>
                  <a:pt x="180748" y="12326"/>
                </a:lnTo>
                <a:lnTo>
                  <a:pt x="131783" y="5825"/>
                </a:lnTo>
                <a:lnTo>
                  <a:pt x="101729" y="0"/>
                </a:lnTo>
                <a:lnTo>
                  <a:pt x="95397" y="7598"/>
                </a:lnTo>
                <a:lnTo>
                  <a:pt x="87799" y="24989"/>
                </a:lnTo>
                <a:lnTo>
                  <a:pt x="90500" y="40692"/>
                </a:lnTo>
                <a:lnTo>
                  <a:pt x="96242" y="57070"/>
                </a:lnTo>
                <a:lnTo>
                  <a:pt x="95819" y="69986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1" name="Freeform: Shape 850" title="FL-12">
            <a:extLst>
              <a:ext uri="{FF2B5EF4-FFF2-40B4-BE49-F238E27FC236}">
                <a16:creationId xmlns:a16="http://schemas.microsoft.com/office/drawing/2014/main" id="{6883A41B-9B22-17D0-6A03-6EB2E5E49C0D}"/>
              </a:ext>
            </a:extLst>
          </p:cNvPr>
          <p:cNvSpPr/>
          <p:nvPr/>
        </p:nvSpPr>
        <p:spPr>
          <a:xfrm>
            <a:off x="5469099" y="4994490"/>
            <a:ext cx="118948" cy="145788"/>
          </a:xfrm>
          <a:custGeom>
            <a:avLst/>
            <a:gdLst>
              <a:gd name="connsiteX0" fmla="*/ 23554 w 157278"/>
              <a:gd name="connsiteY0" fmla="*/ 83240 h 193749"/>
              <a:gd name="connsiteX1" fmla="*/ 29126 w 157278"/>
              <a:gd name="connsiteY1" fmla="*/ 120048 h 193749"/>
              <a:gd name="connsiteX2" fmla="*/ 0 w 157278"/>
              <a:gd name="connsiteY2" fmla="*/ 143265 h 193749"/>
              <a:gd name="connsiteX3" fmla="*/ 5487 w 157278"/>
              <a:gd name="connsiteY3" fmla="*/ 180073 h 193749"/>
              <a:gd name="connsiteX4" fmla="*/ 40101 w 157278"/>
              <a:gd name="connsiteY4" fmla="*/ 193749 h 193749"/>
              <a:gd name="connsiteX5" fmla="*/ 69310 w 157278"/>
              <a:gd name="connsiteY5" fmla="*/ 170533 h 193749"/>
              <a:gd name="connsiteX6" fmla="*/ 103924 w 157278"/>
              <a:gd name="connsiteY6" fmla="*/ 184209 h 193749"/>
              <a:gd name="connsiteX7" fmla="*/ 132037 w 157278"/>
              <a:gd name="connsiteY7" fmla="*/ 161838 h 193749"/>
              <a:gd name="connsiteX8" fmla="*/ 157279 w 157278"/>
              <a:gd name="connsiteY8" fmla="*/ 170533 h 193749"/>
              <a:gd name="connsiteX9" fmla="*/ 153226 w 157278"/>
              <a:gd name="connsiteY9" fmla="*/ 163357 h 193749"/>
              <a:gd name="connsiteX10" fmla="*/ 135667 w 157278"/>
              <a:gd name="connsiteY10" fmla="*/ 126465 h 193749"/>
              <a:gd name="connsiteX11" fmla="*/ 132965 w 157278"/>
              <a:gd name="connsiteY11" fmla="*/ 118866 h 193749"/>
              <a:gd name="connsiteX12" fmla="*/ 119795 w 157278"/>
              <a:gd name="connsiteY12" fmla="*/ 80876 h 193749"/>
              <a:gd name="connsiteX13" fmla="*/ 112112 w 157278"/>
              <a:gd name="connsiteY13" fmla="*/ 54030 h 193749"/>
              <a:gd name="connsiteX14" fmla="*/ 110002 w 157278"/>
              <a:gd name="connsiteY14" fmla="*/ 46517 h 193749"/>
              <a:gd name="connsiteX15" fmla="*/ 101898 w 157278"/>
              <a:gd name="connsiteY15" fmla="*/ 21528 h 193749"/>
              <a:gd name="connsiteX16" fmla="*/ 96326 w 157278"/>
              <a:gd name="connsiteY16" fmla="*/ 7851 h 193749"/>
              <a:gd name="connsiteX17" fmla="*/ 76402 w 157278"/>
              <a:gd name="connsiteY17" fmla="*/ 0 h 193749"/>
              <a:gd name="connsiteX18" fmla="*/ 47192 w 157278"/>
              <a:gd name="connsiteY18" fmla="*/ 23216 h 193749"/>
              <a:gd name="connsiteX19" fmla="*/ 52764 w 157278"/>
              <a:gd name="connsiteY19" fmla="*/ 60024 h 193749"/>
              <a:gd name="connsiteX20" fmla="*/ 23554 w 157278"/>
              <a:gd name="connsiteY20" fmla="*/ 83240 h 193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7278" h="193749">
                <a:moveTo>
                  <a:pt x="23554" y="83240"/>
                </a:moveTo>
                <a:lnTo>
                  <a:pt x="29126" y="120048"/>
                </a:lnTo>
                <a:lnTo>
                  <a:pt x="0" y="143265"/>
                </a:lnTo>
                <a:lnTo>
                  <a:pt x="5487" y="180073"/>
                </a:lnTo>
                <a:lnTo>
                  <a:pt x="40101" y="193749"/>
                </a:lnTo>
                <a:lnTo>
                  <a:pt x="69310" y="170533"/>
                </a:lnTo>
                <a:lnTo>
                  <a:pt x="103924" y="184209"/>
                </a:lnTo>
                <a:lnTo>
                  <a:pt x="132037" y="161838"/>
                </a:lnTo>
                <a:lnTo>
                  <a:pt x="157279" y="170533"/>
                </a:lnTo>
                <a:lnTo>
                  <a:pt x="153226" y="163357"/>
                </a:lnTo>
                <a:lnTo>
                  <a:pt x="135667" y="126465"/>
                </a:lnTo>
                <a:lnTo>
                  <a:pt x="132965" y="118866"/>
                </a:lnTo>
                <a:lnTo>
                  <a:pt x="119795" y="80876"/>
                </a:lnTo>
                <a:lnTo>
                  <a:pt x="112112" y="54030"/>
                </a:lnTo>
                <a:lnTo>
                  <a:pt x="110002" y="46517"/>
                </a:lnTo>
                <a:lnTo>
                  <a:pt x="101898" y="21528"/>
                </a:lnTo>
                <a:lnTo>
                  <a:pt x="96326" y="7851"/>
                </a:lnTo>
                <a:lnTo>
                  <a:pt x="76402" y="0"/>
                </a:lnTo>
                <a:lnTo>
                  <a:pt x="47192" y="23216"/>
                </a:lnTo>
                <a:lnTo>
                  <a:pt x="52764" y="60024"/>
                </a:lnTo>
                <a:lnTo>
                  <a:pt x="23554" y="83240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2" name="Freeform: Shape 851" title="FL-15">
            <a:extLst>
              <a:ext uri="{FF2B5EF4-FFF2-40B4-BE49-F238E27FC236}">
                <a16:creationId xmlns:a16="http://schemas.microsoft.com/office/drawing/2014/main" id="{E17DFB68-FFA7-1C1D-F4B4-E847C90B6F7F}"/>
              </a:ext>
            </a:extLst>
          </p:cNvPr>
          <p:cNvSpPr/>
          <p:nvPr/>
        </p:nvSpPr>
        <p:spPr>
          <a:xfrm>
            <a:off x="5499426" y="5116266"/>
            <a:ext cx="129865" cy="137974"/>
          </a:xfrm>
          <a:custGeom>
            <a:avLst/>
            <a:gdLst>
              <a:gd name="connsiteX0" fmla="*/ 85857 w 171714"/>
              <a:gd name="connsiteY0" fmla="*/ 169688 h 183364"/>
              <a:gd name="connsiteX1" fmla="*/ 120555 w 171714"/>
              <a:gd name="connsiteY1" fmla="*/ 183365 h 183364"/>
              <a:gd name="connsiteX2" fmla="*/ 149680 w 171714"/>
              <a:gd name="connsiteY2" fmla="*/ 160149 h 183364"/>
              <a:gd name="connsiteX3" fmla="*/ 144193 w 171714"/>
              <a:gd name="connsiteY3" fmla="*/ 123341 h 183364"/>
              <a:gd name="connsiteX4" fmla="*/ 171715 w 171714"/>
              <a:gd name="connsiteY4" fmla="*/ 101391 h 183364"/>
              <a:gd name="connsiteX5" fmla="*/ 146050 w 171714"/>
              <a:gd name="connsiteY5" fmla="*/ 59180 h 183364"/>
              <a:gd name="connsiteX6" fmla="*/ 142758 w 171714"/>
              <a:gd name="connsiteY6" fmla="*/ 53439 h 183364"/>
              <a:gd name="connsiteX7" fmla="*/ 130516 w 171714"/>
              <a:gd name="connsiteY7" fmla="*/ 32165 h 183364"/>
              <a:gd name="connsiteX8" fmla="*/ 117178 w 171714"/>
              <a:gd name="connsiteY8" fmla="*/ 8695 h 183364"/>
              <a:gd name="connsiteX9" fmla="*/ 91936 w 171714"/>
              <a:gd name="connsiteY9" fmla="*/ 0 h 183364"/>
              <a:gd name="connsiteX10" fmla="*/ 63823 w 171714"/>
              <a:gd name="connsiteY10" fmla="*/ 22372 h 183364"/>
              <a:gd name="connsiteX11" fmla="*/ 63823 w 171714"/>
              <a:gd name="connsiteY11" fmla="*/ 22372 h 183364"/>
              <a:gd name="connsiteX12" fmla="*/ 29210 w 171714"/>
              <a:gd name="connsiteY12" fmla="*/ 8695 h 183364"/>
              <a:gd name="connsiteX13" fmla="*/ 0 w 171714"/>
              <a:gd name="connsiteY13" fmla="*/ 31912 h 183364"/>
              <a:gd name="connsiteX14" fmla="*/ 5572 w 171714"/>
              <a:gd name="connsiteY14" fmla="*/ 68720 h 183364"/>
              <a:gd name="connsiteX15" fmla="*/ 40185 w 171714"/>
              <a:gd name="connsiteY15" fmla="*/ 82396 h 183364"/>
              <a:gd name="connsiteX16" fmla="*/ 45757 w 171714"/>
              <a:gd name="connsiteY16" fmla="*/ 119204 h 183364"/>
              <a:gd name="connsiteX17" fmla="*/ 80370 w 171714"/>
              <a:gd name="connsiteY17" fmla="*/ 132881 h 183364"/>
              <a:gd name="connsiteX18" fmla="*/ 85857 w 171714"/>
              <a:gd name="connsiteY18" fmla="*/ 169688 h 18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71714" h="183364">
                <a:moveTo>
                  <a:pt x="85857" y="169688"/>
                </a:moveTo>
                <a:lnTo>
                  <a:pt x="120555" y="183365"/>
                </a:lnTo>
                <a:lnTo>
                  <a:pt x="149680" y="160149"/>
                </a:lnTo>
                <a:lnTo>
                  <a:pt x="144193" y="123341"/>
                </a:lnTo>
                <a:lnTo>
                  <a:pt x="171715" y="101391"/>
                </a:lnTo>
                <a:lnTo>
                  <a:pt x="146050" y="59180"/>
                </a:lnTo>
                <a:lnTo>
                  <a:pt x="142758" y="53439"/>
                </a:lnTo>
                <a:lnTo>
                  <a:pt x="130516" y="32165"/>
                </a:lnTo>
                <a:lnTo>
                  <a:pt x="117178" y="8695"/>
                </a:lnTo>
                <a:lnTo>
                  <a:pt x="91936" y="0"/>
                </a:lnTo>
                <a:lnTo>
                  <a:pt x="63823" y="22372"/>
                </a:lnTo>
                <a:lnTo>
                  <a:pt x="63823" y="22372"/>
                </a:lnTo>
                <a:lnTo>
                  <a:pt x="29210" y="8695"/>
                </a:lnTo>
                <a:lnTo>
                  <a:pt x="0" y="31912"/>
                </a:lnTo>
                <a:lnTo>
                  <a:pt x="5572" y="68720"/>
                </a:lnTo>
                <a:lnTo>
                  <a:pt x="40185" y="82396"/>
                </a:lnTo>
                <a:lnTo>
                  <a:pt x="45757" y="119204"/>
                </a:lnTo>
                <a:lnTo>
                  <a:pt x="80370" y="132881"/>
                </a:lnTo>
                <a:lnTo>
                  <a:pt x="85857" y="169688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3" name="Freeform: Shape 852" title="FL-16">
            <a:extLst>
              <a:ext uri="{FF2B5EF4-FFF2-40B4-BE49-F238E27FC236}">
                <a16:creationId xmlns:a16="http://schemas.microsoft.com/office/drawing/2014/main" id="{43E4973C-90DF-037E-66BE-4966D1872863}"/>
              </a:ext>
            </a:extLst>
          </p:cNvPr>
          <p:cNvSpPr/>
          <p:nvPr/>
        </p:nvSpPr>
        <p:spPr>
          <a:xfrm>
            <a:off x="5572724" y="5192559"/>
            <a:ext cx="132675" cy="144835"/>
          </a:xfrm>
          <a:custGeom>
            <a:avLst/>
            <a:gdLst>
              <a:gd name="connsiteX0" fmla="*/ 69311 w 175429"/>
              <a:gd name="connsiteY0" fmla="*/ 169267 h 192482"/>
              <a:gd name="connsiteX1" fmla="*/ 104008 w 175429"/>
              <a:gd name="connsiteY1" fmla="*/ 182943 h 192482"/>
              <a:gd name="connsiteX2" fmla="*/ 133134 w 175429"/>
              <a:gd name="connsiteY2" fmla="*/ 159727 h 192482"/>
              <a:gd name="connsiteX3" fmla="*/ 160318 w 175429"/>
              <a:gd name="connsiteY3" fmla="*/ 170364 h 192482"/>
              <a:gd name="connsiteX4" fmla="*/ 157870 w 175429"/>
              <a:gd name="connsiteY4" fmla="*/ 159980 h 192482"/>
              <a:gd name="connsiteX5" fmla="*/ 162682 w 175429"/>
              <a:gd name="connsiteY5" fmla="*/ 141661 h 192482"/>
              <a:gd name="connsiteX6" fmla="*/ 175430 w 175429"/>
              <a:gd name="connsiteY6" fmla="*/ 128153 h 192482"/>
              <a:gd name="connsiteX7" fmla="*/ 171293 w 175429"/>
              <a:gd name="connsiteY7" fmla="*/ 114814 h 192482"/>
              <a:gd name="connsiteX8" fmla="*/ 165383 w 175429"/>
              <a:gd name="connsiteY8" fmla="*/ 103079 h 192482"/>
              <a:gd name="connsiteX9" fmla="*/ 165383 w 175429"/>
              <a:gd name="connsiteY9" fmla="*/ 102995 h 192482"/>
              <a:gd name="connsiteX10" fmla="*/ 158883 w 175429"/>
              <a:gd name="connsiteY10" fmla="*/ 96073 h 192482"/>
              <a:gd name="connsiteX11" fmla="*/ 85098 w 175429"/>
              <a:gd name="connsiteY11" fmla="*/ 16884 h 192482"/>
              <a:gd name="connsiteX12" fmla="*/ 74798 w 175429"/>
              <a:gd name="connsiteY12" fmla="*/ 0 h 192482"/>
              <a:gd name="connsiteX13" fmla="*/ 47277 w 175429"/>
              <a:gd name="connsiteY13" fmla="*/ 21950 h 192482"/>
              <a:gd name="connsiteX14" fmla="*/ 52764 w 175429"/>
              <a:gd name="connsiteY14" fmla="*/ 58758 h 192482"/>
              <a:gd name="connsiteX15" fmla="*/ 23638 w 175429"/>
              <a:gd name="connsiteY15" fmla="*/ 81974 h 192482"/>
              <a:gd name="connsiteX16" fmla="*/ 29126 w 175429"/>
              <a:gd name="connsiteY16" fmla="*/ 118782 h 192482"/>
              <a:gd name="connsiteX17" fmla="*/ 0 w 175429"/>
              <a:gd name="connsiteY17" fmla="*/ 141998 h 192482"/>
              <a:gd name="connsiteX18" fmla="*/ 5488 w 175429"/>
              <a:gd name="connsiteY18" fmla="*/ 178806 h 192482"/>
              <a:gd name="connsiteX19" fmla="*/ 40185 w 175429"/>
              <a:gd name="connsiteY19" fmla="*/ 192483 h 192482"/>
              <a:gd name="connsiteX20" fmla="*/ 69311 w 175429"/>
              <a:gd name="connsiteY20" fmla="*/ 169267 h 192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5429" h="192482">
                <a:moveTo>
                  <a:pt x="69311" y="169267"/>
                </a:moveTo>
                <a:lnTo>
                  <a:pt x="104008" y="182943"/>
                </a:lnTo>
                <a:lnTo>
                  <a:pt x="133134" y="159727"/>
                </a:lnTo>
                <a:lnTo>
                  <a:pt x="160318" y="170364"/>
                </a:lnTo>
                <a:lnTo>
                  <a:pt x="157870" y="159980"/>
                </a:lnTo>
                <a:lnTo>
                  <a:pt x="162682" y="141661"/>
                </a:lnTo>
                <a:lnTo>
                  <a:pt x="175430" y="128153"/>
                </a:lnTo>
                <a:lnTo>
                  <a:pt x="171293" y="114814"/>
                </a:lnTo>
                <a:lnTo>
                  <a:pt x="165383" y="103079"/>
                </a:lnTo>
                <a:lnTo>
                  <a:pt x="165383" y="102995"/>
                </a:lnTo>
                <a:lnTo>
                  <a:pt x="158883" y="96073"/>
                </a:lnTo>
                <a:lnTo>
                  <a:pt x="85098" y="16884"/>
                </a:lnTo>
                <a:lnTo>
                  <a:pt x="74798" y="0"/>
                </a:lnTo>
                <a:lnTo>
                  <a:pt x="47277" y="21950"/>
                </a:lnTo>
                <a:lnTo>
                  <a:pt x="52764" y="58758"/>
                </a:lnTo>
                <a:lnTo>
                  <a:pt x="23638" y="81974"/>
                </a:lnTo>
                <a:lnTo>
                  <a:pt x="29126" y="118782"/>
                </a:lnTo>
                <a:lnTo>
                  <a:pt x="0" y="141998"/>
                </a:lnTo>
                <a:lnTo>
                  <a:pt x="5488" y="178806"/>
                </a:lnTo>
                <a:lnTo>
                  <a:pt x="40185" y="192483"/>
                </a:lnTo>
                <a:lnTo>
                  <a:pt x="69311" y="169267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4" name="Freeform: Shape 853" title="FL-14">
            <a:extLst>
              <a:ext uri="{FF2B5EF4-FFF2-40B4-BE49-F238E27FC236}">
                <a16:creationId xmlns:a16="http://schemas.microsoft.com/office/drawing/2014/main" id="{36D8656A-CB5C-3BFA-0196-D1B68A13D43D}"/>
              </a:ext>
            </a:extLst>
          </p:cNvPr>
          <p:cNvSpPr/>
          <p:nvPr/>
        </p:nvSpPr>
        <p:spPr>
          <a:xfrm>
            <a:off x="5463736" y="5205962"/>
            <a:ext cx="131015" cy="138610"/>
          </a:xfrm>
          <a:custGeom>
            <a:avLst/>
            <a:gdLst>
              <a:gd name="connsiteX0" fmla="*/ 85858 w 173234"/>
              <a:gd name="connsiteY0" fmla="*/ 170617 h 184209"/>
              <a:gd name="connsiteX1" fmla="*/ 120471 w 173234"/>
              <a:gd name="connsiteY1" fmla="*/ 184209 h 184209"/>
              <a:gd name="connsiteX2" fmla="*/ 149596 w 173234"/>
              <a:gd name="connsiteY2" fmla="*/ 160993 h 184209"/>
              <a:gd name="connsiteX3" fmla="*/ 144109 w 173234"/>
              <a:gd name="connsiteY3" fmla="*/ 124185 h 184209"/>
              <a:gd name="connsiteX4" fmla="*/ 173235 w 173234"/>
              <a:gd name="connsiteY4" fmla="*/ 100969 h 184209"/>
              <a:gd name="connsiteX5" fmla="*/ 167747 w 173234"/>
              <a:gd name="connsiteY5" fmla="*/ 64161 h 184209"/>
              <a:gd name="connsiteX6" fmla="*/ 133050 w 173234"/>
              <a:gd name="connsiteY6" fmla="*/ 50484 h 184209"/>
              <a:gd name="connsiteX7" fmla="*/ 127562 w 173234"/>
              <a:gd name="connsiteY7" fmla="*/ 13676 h 184209"/>
              <a:gd name="connsiteX8" fmla="*/ 92949 w 173234"/>
              <a:gd name="connsiteY8" fmla="*/ 0 h 184209"/>
              <a:gd name="connsiteX9" fmla="*/ 63739 w 173234"/>
              <a:gd name="connsiteY9" fmla="*/ 23216 h 184209"/>
              <a:gd name="connsiteX10" fmla="*/ 29126 w 173234"/>
              <a:gd name="connsiteY10" fmla="*/ 9540 h 184209"/>
              <a:gd name="connsiteX11" fmla="*/ 0 w 173234"/>
              <a:gd name="connsiteY11" fmla="*/ 32756 h 184209"/>
              <a:gd name="connsiteX12" fmla="*/ 5488 w 173234"/>
              <a:gd name="connsiteY12" fmla="*/ 69648 h 184209"/>
              <a:gd name="connsiteX13" fmla="*/ 40101 w 173234"/>
              <a:gd name="connsiteY13" fmla="*/ 83240 h 184209"/>
              <a:gd name="connsiteX14" fmla="*/ 40101 w 173234"/>
              <a:gd name="connsiteY14" fmla="*/ 83240 h 184209"/>
              <a:gd name="connsiteX15" fmla="*/ 45673 w 173234"/>
              <a:gd name="connsiteY15" fmla="*/ 120133 h 184209"/>
              <a:gd name="connsiteX16" fmla="*/ 80286 w 173234"/>
              <a:gd name="connsiteY16" fmla="*/ 133725 h 184209"/>
              <a:gd name="connsiteX17" fmla="*/ 85858 w 173234"/>
              <a:gd name="connsiteY17" fmla="*/ 170617 h 184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73234" h="184209">
                <a:moveTo>
                  <a:pt x="85858" y="170617"/>
                </a:moveTo>
                <a:lnTo>
                  <a:pt x="120471" y="184209"/>
                </a:lnTo>
                <a:lnTo>
                  <a:pt x="149596" y="160993"/>
                </a:lnTo>
                <a:lnTo>
                  <a:pt x="144109" y="124185"/>
                </a:lnTo>
                <a:lnTo>
                  <a:pt x="173235" y="100969"/>
                </a:lnTo>
                <a:lnTo>
                  <a:pt x="167747" y="64161"/>
                </a:lnTo>
                <a:lnTo>
                  <a:pt x="133050" y="50484"/>
                </a:lnTo>
                <a:lnTo>
                  <a:pt x="127562" y="13676"/>
                </a:lnTo>
                <a:lnTo>
                  <a:pt x="92949" y="0"/>
                </a:lnTo>
                <a:lnTo>
                  <a:pt x="63739" y="23216"/>
                </a:lnTo>
                <a:lnTo>
                  <a:pt x="29126" y="9540"/>
                </a:lnTo>
                <a:lnTo>
                  <a:pt x="0" y="32756"/>
                </a:lnTo>
                <a:lnTo>
                  <a:pt x="5488" y="69648"/>
                </a:lnTo>
                <a:lnTo>
                  <a:pt x="40101" y="83240"/>
                </a:lnTo>
                <a:lnTo>
                  <a:pt x="40101" y="83240"/>
                </a:lnTo>
                <a:lnTo>
                  <a:pt x="45673" y="120133"/>
                </a:lnTo>
                <a:lnTo>
                  <a:pt x="80286" y="133725"/>
                </a:lnTo>
                <a:lnTo>
                  <a:pt x="85858" y="170617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5" name="Freeform: Shape 854" title="FL-11">
            <a:extLst>
              <a:ext uri="{FF2B5EF4-FFF2-40B4-BE49-F238E27FC236}">
                <a16:creationId xmlns:a16="http://schemas.microsoft.com/office/drawing/2014/main" id="{F06201BD-CD66-9C42-68BC-F3BC06ED3462}"/>
              </a:ext>
            </a:extLst>
          </p:cNvPr>
          <p:cNvSpPr/>
          <p:nvPr/>
        </p:nvSpPr>
        <p:spPr>
          <a:xfrm>
            <a:off x="5372561" y="5092000"/>
            <a:ext cx="161470" cy="131431"/>
          </a:xfrm>
          <a:custGeom>
            <a:avLst/>
            <a:gdLst>
              <a:gd name="connsiteX0" fmla="*/ 207932 w 213503"/>
              <a:gd name="connsiteY0" fmla="*/ 114645 h 174669"/>
              <a:gd name="connsiteX1" fmla="*/ 173319 w 213503"/>
              <a:gd name="connsiteY1" fmla="*/ 100969 h 174669"/>
              <a:gd name="connsiteX2" fmla="*/ 167747 w 213503"/>
              <a:gd name="connsiteY2" fmla="*/ 64161 h 174669"/>
              <a:gd name="connsiteX3" fmla="*/ 133134 w 213503"/>
              <a:gd name="connsiteY3" fmla="*/ 50484 h 174669"/>
              <a:gd name="connsiteX4" fmla="*/ 127646 w 213503"/>
              <a:gd name="connsiteY4" fmla="*/ 13676 h 174669"/>
              <a:gd name="connsiteX5" fmla="*/ 92949 w 213503"/>
              <a:gd name="connsiteY5" fmla="*/ 0 h 174669"/>
              <a:gd name="connsiteX6" fmla="*/ 63823 w 213503"/>
              <a:gd name="connsiteY6" fmla="*/ 23216 h 174669"/>
              <a:gd name="connsiteX7" fmla="*/ 29126 w 213503"/>
              <a:gd name="connsiteY7" fmla="*/ 9624 h 174669"/>
              <a:gd name="connsiteX8" fmla="*/ 0 w 213503"/>
              <a:gd name="connsiteY8" fmla="*/ 32756 h 174669"/>
              <a:gd name="connsiteX9" fmla="*/ 5487 w 213503"/>
              <a:gd name="connsiteY9" fmla="*/ 69648 h 174669"/>
              <a:gd name="connsiteX10" fmla="*/ 40185 w 213503"/>
              <a:gd name="connsiteY10" fmla="*/ 83240 h 174669"/>
              <a:gd name="connsiteX11" fmla="*/ 45672 w 213503"/>
              <a:gd name="connsiteY11" fmla="*/ 120133 h 174669"/>
              <a:gd name="connsiteX12" fmla="*/ 80370 w 213503"/>
              <a:gd name="connsiteY12" fmla="*/ 133725 h 174669"/>
              <a:gd name="connsiteX13" fmla="*/ 109495 w 213503"/>
              <a:gd name="connsiteY13" fmla="*/ 110509 h 174669"/>
              <a:gd name="connsiteX14" fmla="*/ 144109 w 213503"/>
              <a:gd name="connsiteY14" fmla="*/ 124185 h 174669"/>
              <a:gd name="connsiteX15" fmla="*/ 149680 w 213503"/>
              <a:gd name="connsiteY15" fmla="*/ 160993 h 174669"/>
              <a:gd name="connsiteX16" fmla="*/ 184293 w 213503"/>
              <a:gd name="connsiteY16" fmla="*/ 174670 h 174669"/>
              <a:gd name="connsiteX17" fmla="*/ 213504 w 213503"/>
              <a:gd name="connsiteY17" fmla="*/ 151454 h 174669"/>
              <a:gd name="connsiteX18" fmla="*/ 207932 w 213503"/>
              <a:gd name="connsiteY18" fmla="*/ 114645 h 174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13503" h="174669">
                <a:moveTo>
                  <a:pt x="207932" y="114645"/>
                </a:moveTo>
                <a:lnTo>
                  <a:pt x="173319" y="100969"/>
                </a:lnTo>
                <a:lnTo>
                  <a:pt x="167747" y="64161"/>
                </a:lnTo>
                <a:lnTo>
                  <a:pt x="133134" y="50484"/>
                </a:lnTo>
                <a:lnTo>
                  <a:pt x="127646" y="13676"/>
                </a:lnTo>
                <a:lnTo>
                  <a:pt x="92949" y="0"/>
                </a:lnTo>
                <a:lnTo>
                  <a:pt x="63823" y="23216"/>
                </a:lnTo>
                <a:lnTo>
                  <a:pt x="29126" y="9624"/>
                </a:lnTo>
                <a:lnTo>
                  <a:pt x="0" y="32756"/>
                </a:lnTo>
                <a:lnTo>
                  <a:pt x="5487" y="69648"/>
                </a:lnTo>
                <a:lnTo>
                  <a:pt x="40185" y="83240"/>
                </a:lnTo>
                <a:lnTo>
                  <a:pt x="45672" y="120133"/>
                </a:lnTo>
                <a:lnTo>
                  <a:pt x="80370" y="133725"/>
                </a:lnTo>
                <a:lnTo>
                  <a:pt x="109495" y="110509"/>
                </a:lnTo>
                <a:lnTo>
                  <a:pt x="144109" y="124185"/>
                </a:lnTo>
                <a:lnTo>
                  <a:pt x="149680" y="160993"/>
                </a:lnTo>
                <a:lnTo>
                  <a:pt x="184293" y="174670"/>
                </a:lnTo>
                <a:lnTo>
                  <a:pt x="213504" y="151454"/>
                </a:lnTo>
                <a:lnTo>
                  <a:pt x="207932" y="114645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6" name="Freeform: Shape 855" title="FL-5">
            <a:extLst>
              <a:ext uri="{FF2B5EF4-FFF2-40B4-BE49-F238E27FC236}">
                <a16:creationId xmlns:a16="http://schemas.microsoft.com/office/drawing/2014/main" id="{E559143C-5C2D-F436-0810-6D15F989C090}"/>
              </a:ext>
            </a:extLst>
          </p:cNvPr>
          <p:cNvSpPr/>
          <p:nvPr/>
        </p:nvSpPr>
        <p:spPr>
          <a:xfrm>
            <a:off x="5070498" y="5025744"/>
            <a:ext cx="118565" cy="157349"/>
          </a:xfrm>
          <a:custGeom>
            <a:avLst/>
            <a:gdLst>
              <a:gd name="connsiteX0" fmla="*/ 29126 w 156772"/>
              <a:gd name="connsiteY0" fmla="*/ 44406 h 209113"/>
              <a:gd name="connsiteX1" fmla="*/ 0 w 156772"/>
              <a:gd name="connsiteY1" fmla="*/ 67622 h 209113"/>
              <a:gd name="connsiteX2" fmla="*/ 5488 w 156772"/>
              <a:gd name="connsiteY2" fmla="*/ 104430 h 209113"/>
              <a:gd name="connsiteX3" fmla="*/ 40185 w 156772"/>
              <a:gd name="connsiteY3" fmla="*/ 118107 h 209113"/>
              <a:gd name="connsiteX4" fmla="*/ 45672 w 156772"/>
              <a:gd name="connsiteY4" fmla="*/ 154915 h 209113"/>
              <a:gd name="connsiteX5" fmla="*/ 16547 w 156772"/>
              <a:gd name="connsiteY5" fmla="*/ 178131 h 209113"/>
              <a:gd name="connsiteX6" fmla="*/ 21190 w 156772"/>
              <a:gd name="connsiteY6" fmla="*/ 209114 h 209113"/>
              <a:gd name="connsiteX7" fmla="*/ 41874 w 156772"/>
              <a:gd name="connsiteY7" fmla="*/ 203289 h 209113"/>
              <a:gd name="connsiteX8" fmla="*/ 61713 w 156772"/>
              <a:gd name="connsiteY8" fmla="*/ 200334 h 209113"/>
              <a:gd name="connsiteX9" fmla="*/ 81974 w 156772"/>
              <a:gd name="connsiteY9" fmla="*/ 180917 h 209113"/>
              <a:gd name="connsiteX10" fmla="*/ 97170 w 156772"/>
              <a:gd name="connsiteY10" fmla="*/ 169520 h 209113"/>
              <a:gd name="connsiteX11" fmla="*/ 126887 w 156772"/>
              <a:gd name="connsiteY11" fmla="*/ 170448 h 209113"/>
              <a:gd name="connsiteX12" fmla="*/ 123932 w 156772"/>
              <a:gd name="connsiteY12" fmla="*/ 151031 h 209113"/>
              <a:gd name="connsiteX13" fmla="*/ 109496 w 156772"/>
              <a:gd name="connsiteY13" fmla="*/ 145375 h 209113"/>
              <a:gd name="connsiteX14" fmla="*/ 104008 w 156772"/>
              <a:gd name="connsiteY14" fmla="*/ 108567 h 209113"/>
              <a:gd name="connsiteX15" fmla="*/ 133134 w 156772"/>
              <a:gd name="connsiteY15" fmla="*/ 85351 h 209113"/>
              <a:gd name="connsiteX16" fmla="*/ 127647 w 156772"/>
              <a:gd name="connsiteY16" fmla="*/ 48543 h 209113"/>
              <a:gd name="connsiteX17" fmla="*/ 156772 w 156772"/>
              <a:gd name="connsiteY17" fmla="*/ 25327 h 209113"/>
              <a:gd name="connsiteX18" fmla="*/ 152973 w 156772"/>
              <a:gd name="connsiteY18" fmla="*/ 0 h 209113"/>
              <a:gd name="connsiteX19" fmla="*/ 24060 w 156772"/>
              <a:gd name="connsiteY19" fmla="*/ 10299 h 209113"/>
              <a:gd name="connsiteX20" fmla="*/ 29126 w 156772"/>
              <a:gd name="connsiteY20" fmla="*/ 44406 h 20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6772" h="209113">
                <a:moveTo>
                  <a:pt x="29126" y="44406"/>
                </a:moveTo>
                <a:lnTo>
                  <a:pt x="0" y="67622"/>
                </a:lnTo>
                <a:lnTo>
                  <a:pt x="5488" y="104430"/>
                </a:lnTo>
                <a:lnTo>
                  <a:pt x="40185" y="118107"/>
                </a:lnTo>
                <a:lnTo>
                  <a:pt x="45672" y="154915"/>
                </a:lnTo>
                <a:lnTo>
                  <a:pt x="16547" y="178131"/>
                </a:lnTo>
                <a:lnTo>
                  <a:pt x="21190" y="209114"/>
                </a:lnTo>
                <a:lnTo>
                  <a:pt x="41874" y="203289"/>
                </a:lnTo>
                <a:lnTo>
                  <a:pt x="61713" y="200334"/>
                </a:lnTo>
                <a:lnTo>
                  <a:pt x="81974" y="180917"/>
                </a:lnTo>
                <a:lnTo>
                  <a:pt x="97170" y="169520"/>
                </a:lnTo>
                <a:lnTo>
                  <a:pt x="126887" y="170448"/>
                </a:lnTo>
                <a:lnTo>
                  <a:pt x="123932" y="151031"/>
                </a:lnTo>
                <a:lnTo>
                  <a:pt x="109496" y="145375"/>
                </a:lnTo>
                <a:lnTo>
                  <a:pt x="104008" y="108567"/>
                </a:lnTo>
                <a:lnTo>
                  <a:pt x="133134" y="85351"/>
                </a:lnTo>
                <a:lnTo>
                  <a:pt x="127647" y="48543"/>
                </a:lnTo>
                <a:lnTo>
                  <a:pt x="156772" y="25327"/>
                </a:lnTo>
                <a:lnTo>
                  <a:pt x="152973" y="0"/>
                </a:lnTo>
                <a:lnTo>
                  <a:pt x="24060" y="10299"/>
                </a:lnTo>
                <a:lnTo>
                  <a:pt x="29126" y="44406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7" name="Freeform: Shape 856" title="FL-4">
            <a:extLst>
              <a:ext uri="{FF2B5EF4-FFF2-40B4-BE49-F238E27FC236}">
                <a16:creationId xmlns:a16="http://schemas.microsoft.com/office/drawing/2014/main" id="{6CEBF60D-A150-B81A-F76A-60ADD7DF81D3}"/>
              </a:ext>
            </a:extLst>
          </p:cNvPr>
          <p:cNvSpPr/>
          <p:nvPr/>
        </p:nvSpPr>
        <p:spPr>
          <a:xfrm>
            <a:off x="4962341" y="5066336"/>
            <a:ext cx="142699" cy="133273"/>
          </a:xfrm>
          <a:custGeom>
            <a:avLst/>
            <a:gdLst>
              <a:gd name="connsiteX0" fmla="*/ 183196 w 188683"/>
              <a:gd name="connsiteY0" fmla="*/ 64161 h 177117"/>
              <a:gd name="connsiteX1" fmla="*/ 148499 w 188683"/>
              <a:gd name="connsiteY1" fmla="*/ 50485 h 177117"/>
              <a:gd name="connsiteX2" fmla="*/ 143011 w 188683"/>
              <a:gd name="connsiteY2" fmla="*/ 13676 h 177117"/>
              <a:gd name="connsiteX3" fmla="*/ 108398 w 188683"/>
              <a:gd name="connsiteY3" fmla="*/ 0 h 177117"/>
              <a:gd name="connsiteX4" fmla="*/ 79188 w 188683"/>
              <a:gd name="connsiteY4" fmla="*/ 23216 h 177117"/>
              <a:gd name="connsiteX5" fmla="*/ 44575 w 188683"/>
              <a:gd name="connsiteY5" fmla="*/ 9540 h 177117"/>
              <a:gd name="connsiteX6" fmla="*/ 15365 w 188683"/>
              <a:gd name="connsiteY6" fmla="*/ 32756 h 177117"/>
              <a:gd name="connsiteX7" fmla="*/ 20937 w 188683"/>
              <a:gd name="connsiteY7" fmla="*/ 69648 h 177117"/>
              <a:gd name="connsiteX8" fmla="*/ 0 w 188683"/>
              <a:gd name="connsiteY8" fmla="*/ 86280 h 177117"/>
              <a:gd name="connsiteX9" fmla="*/ 33600 w 188683"/>
              <a:gd name="connsiteY9" fmla="*/ 97592 h 177117"/>
              <a:gd name="connsiteX10" fmla="*/ 63232 w 188683"/>
              <a:gd name="connsiteY10" fmla="*/ 113464 h 177117"/>
              <a:gd name="connsiteX11" fmla="*/ 88221 w 188683"/>
              <a:gd name="connsiteY11" fmla="*/ 143349 h 177117"/>
              <a:gd name="connsiteX12" fmla="*/ 92864 w 188683"/>
              <a:gd name="connsiteY12" fmla="*/ 177118 h 177117"/>
              <a:gd name="connsiteX13" fmla="*/ 131445 w 188683"/>
              <a:gd name="connsiteY13" fmla="*/ 169942 h 177117"/>
              <a:gd name="connsiteX14" fmla="*/ 147655 w 188683"/>
              <a:gd name="connsiteY14" fmla="*/ 164286 h 177117"/>
              <a:gd name="connsiteX15" fmla="*/ 161078 w 188683"/>
              <a:gd name="connsiteY15" fmla="*/ 156097 h 177117"/>
              <a:gd name="connsiteX16" fmla="*/ 164201 w 188683"/>
              <a:gd name="connsiteY16" fmla="*/ 155168 h 177117"/>
              <a:gd name="connsiteX17" fmla="*/ 159558 w 188683"/>
              <a:gd name="connsiteY17" fmla="*/ 124185 h 177117"/>
              <a:gd name="connsiteX18" fmla="*/ 188684 w 188683"/>
              <a:gd name="connsiteY18" fmla="*/ 100969 h 177117"/>
              <a:gd name="connsiteX19" fmla="*/ 183196 w 188683"/>
              <a:gd name="connsiteY19" fmla="*/ 64161 h 177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88683" h="177117">
                <a:moveTo>
                  <a:pt x="183196" y="64161"/>
                </a:moveTo>
                <a:lnTo>
                  <a:pt x="148499" y="50485"/>
                </a:lnTo>
                <a:lnTo>
                  <a:pt x="143011" y="13676"/>
                </a:lnTo>
                <a:lnTo>
                  <a:pt x="108398" y="0"/>
                </a:lnTo>
                <a:lnTo>
                  <a:pt x="79188" y="23216"/>
                </a:lnTo>
                <a:lnTo>
                  <a:pt x="44575" y="9540"/>
                </a:lnTo>
                <a:lnTo>
                  <a:pt x="15365" y="32756"/>
                </a:lnTo>
                <a:lnTo>
                  <a:pt x="20937" y="69648"/>
                </a:lnTo>
                <a:lnTo>
                  <a:pt x="0" y="86280"/>
                </a:lnTo>
                <a:lnTo>
                  <a:pt x="33600" y="97592"/>
                </a:lnTo>
                <a:lnTo>
                  <a:pt x="63232" y="113464"/>
                </a:lnTo>
                <a:lnTo>
                  <a:pt x="88221" y="143349"/>
                </a:lnTo>
                <a:lnTo>
                  <a:pt x="92864" y="177118"/>
                </a:lnTo>
                <a:lnTo>
                  <a:pt x="131445" y="169942"/>
                </a:lnTo>
                <a:lnTo>
                  <a:pt x="147655" y="164286"/>
                </a:lnTo>
                <a:lnTo>
                  <a:pt x="161078" y="156097"/>
                </a:lnTo>
                <a:lnTo>
                  <a:pt x="164201" y="155168"/>
                </a:lnTo>
                <a:lnTo>
                  <a:pt x="159558" y="124185"/>
                </a:lnTo>
                <a:lnTo>
                  <a:pt x="188684" y="100969"/>
                </a:lnTo>
                <a:lnTo>
                  <a:pt x="183196" y="64161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8" name="Freeform: Shape 857" title="FL-6">
            <a:extLst>
              <a:ext uri="{FF2B5EF4-FFF2-40B4-BE49-F238E27FC236}">
                <a16:creationId xmlns:a16="http://schemas.microsoft.com/office/drawing/2014/main" id="{B5F39FA0-E623-72AE-D2C3-821739D6BB32}"/>
              </a:ext>
            </a:extLst>
          </p:cNvPr>
          <p:cNvSpPr/>
          <p:nvPr/>
        </p:nvSpPr>
        <p:spPr>
          <a:xfrm>
            <a:off x="5149159" y="5021933"/>
            <a:ext cx="148956" cy="117456"/>
          </a:xfrm>
          <a:custGeom>
            <a:avLst/>
            <a:gdLst>
              <a:gd name="connsiteX0" fmla="*/ 29126 w 196957"/>
              <a:gd name="connsiteY0" fmla="*/ 90416 h 156096"/>
              <a:gd name="connsiteX1" fmla="*/ 0 w 196957"/>
              <a:gd name="connsiteY1" fmla="*/ 113632 h 156096"/>
              <a:gd name="connsiteX2" fmla="*/ 5487 w 196957"/>
              <a:gd name="connsiteY2" fmla="*/ 150440 h 156096"/>
              <a:gd name="connsiteX3" fmla="*/ 19924 w 196957"/>
              <a:gd name="connsiteY3" fmla="*/ 156097 h 156096"/>
              <a:gd name="connsiteX4" fmla="*/ 19333 w 196957"/>
              <a:gd name="connsiteY4" fmla="*/ 151622 h 156096"/>
              <a:gd name="connsiteX5" fmla="*/ 26593 w 196957"/>
              <a:gd name="connsiteY5" fmla="*/ 133387 h 156096"/>
              <a:gd name="connsiteX6" fmla="*/ 55465 w 196957"/>
              <a:gd name="connsiteY6" fmla="*/ 126380 h 156096"/>
              <a:gd name="connsiteX7" fmla="*/ 67285 w 196957"/>
              <a:gd name="connsiteY7" fmla="*/ 127478 h 156096"/>
              <a:gd name="connsiteX8" fmla="*/ 86617 w 196957"/>
              <a:gd name="connsiteY8" fmla="*/ 129335 h 156096"/>
              <a:gd name="connsiteX9" fmla="*/ 119542 w 196957"/>
              <a:gd name="connsiteY9" fmla="*/ 141661 h 156096"/>
              <a:gd name="connsiteX10" fmla="*/ 119880 w 196957"/>
              <a:gd name="connsiteY10" fmla="*/ 141829 h 156096"/>
              <a:gd name="connsiteX11" fmla="*/ 133134 w 196957"/>
              <a:gd name="connsiteY11" fmla="*/ 131361 h 156096"/>
              <a:gd name="connsiteX12" fmla="*/ 167747 w 196957"/>
              <a:gd name="connsiteY12" fmla="*/ 145037 h 156096"/>
              <a:gd name="connsiteX13" fmla="*/ 196957 w 196957"/>
              <a:gd name="connsiteY13" fmla="*/ 121821 h 156096"/>
              <a:gd name="connsiteX14" fmla="*/ 191385 w 196957"/>
              <a:gd name="connsiteY14" fmla="*/ 84929 h 156096"/>
              <a:gd name="connsiteX15" fmla="*/ 156772 w 196957"/>
              <a:gd name="connsiteY15" fmla="*/ 71337 h 156096"/>
              <a:gd name="connsiteX16" fmla="*/ 151200 w 196957"/>
              <a:gd name="connsiteY16" fmla="*/ 34444 h 156096"/>
              <a:gd name="connsiteX17" fmla="*/ 116587 w 196957"/>
              <a:gd name="connsiteY17" fmla="*/ 20852 h 156096"/>
              <a:gd name="connsiteX18" fmla="*/ 116587 w 196957"/>
              <a:gd name="connsiteY18" fmla="*/ 20852 h 156096"/>
              <a:gd name="connsiteX19" fmla="*/ 113464 w 196957"/>
              <a:gd name="connsiteY19" fmla="*/ 0 h 156096"/>
              <a:gd name="connsiteX20" fmla="*/ 48965 w 196957"/>
              <a:gd name="connsiteY20" fmla="*/ 5065 h 156096"/>
              <a:gd name="connsiteX21" fmla="*/ 52764 w 196957"/>
              <a:gd name="connsiteY21" fmla="*/ 30392 h 156096"/>
              <a:gd name="connsiteX22" fmla="*/ 23638 w 196957"/>
              <a:gd name="connsiteY22" fmla="*/ 53608 h 156096"/>
              <a:gd name="connsiteX23" fmla="*/ 29126 w 196957"/>
              <a:gd name="connsiteY23" fmla="*/ 90416 h 156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96957" h="156096">
                <a:moveTo>
                  <a:pt x="29126" y="90416"/>
                </a:moveTo>
                <a:lnTo>
                  <a:pt x="0" y="113632"/>
                </a:lnTo>
                <a:lnTo>
                  <a:pt x="5487" y="150440"/>
                </a:lnTo>
                <a:lnTo>
                  <a:pt x="19924" y="156097"/>
                </a:lnTo>
                <a:lnTo>
                  <a:pt x="19333" y="151622"/>
                </a:lnTo>
                <a:lnTo>
                  <a:pt x="26593" y="133387"/>
                </a:lnTo>
                <a:lnTo>
                  <a:pt x="55465" y="126380"/>
                </a:lnTo>
                <a:lnTo>
                  <a:pt x="67285" y="127478"/>
                </a:lnTo>
                <a:lnTo>
                  <a:pt x="86617" y="129335"/>
                </a:lnTo>
                <a:lnTo>
                  <a:pt x="119542" y="141661"/>
                </a:lnTo>
                <a:lnTo>
                  <a:pt x="119880" y="141829"/>
                </a:lnTo>
                <a:lnTo>
                  <a:pt x="133134" y="131361"/>
                </a:lnTo>
                <a:lnTo>
                  <a:pt x="167747" y="145037"/>
                </a:lnTo>
                <a:lnTo>
                  <a:pt x="196957" y="121821"/>
                </a:lnTo>
                <a:lnTo>
                  <a:pt x="191385" y="84929"/>
                </a:lnTo>
                <a:lnTo>
                  <a:pt x="156772" y="71337"/>
                </a:lnTo>
                <a:lnTo>
                  <a:pt x="151200" y="34444"/>
                </a:lnTo>
                <a:lnTo>
                  <a:pt x="116587" y="20852"/>
                </a:lnTo>
                <a:lnTo>
                  <a:pt x="116587" y="20852"/>
                </a:lnTo>
                <a:lnTo>
                  <a:pt x="113464" y="0"/>
                </a:lnTo>
                <a:lnTo>
                  <a:pt x="48965" y="5065"/>
                </a:lnTo>
                <a:lnTo>
                  <a:pt x="52764" y="30392"/>
                </a:lnTo>
                <a:lnTo>
                  <a:pt x="23638" y="53608"/>
                </a:lnTo>
                <a:lnTo>
                  <a:pt x="29126" y="90416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9" name="Freeform: Shape 858" title="FL-8">
            <a:extLst>
              <a:ext uri="{FF2B5EF4-FFF2-40B4-BE49-F238E27FC236}">
                <a16:creationId xmlns:a16="http://schemas.microsoft.com/office/drawing/2014/main" id="{F51FE2E2-EB59-1AF9-1C30-D8D1B914944E}"/>
              </a:ext>
            </a:extLst>
          </p:cNvPr>
          <p:cNvSpPr/>
          <p:nvPr/>
        </p:nvSpPr>
        <p:spPr>
          <a:xfrm>
            <a:off x="5239822" y="5061254"/>
            <a:ext cx="154766" cy="133908"/>
          </a:xfrm>
          <a:custGeom>
            <a:avLst/>
            <a:gdLst>
              <a:gd name="connsiteX0" fmla="*/ 151876 w 204639"/>
              <a:gd name="connsiteY0" fmla="*/ 133640 h 177961"/>
              <a:gd name="connsiteX1" fmla="*/ 181001 w 204639"/>
              <a:gd name="connsiteY1" fmla="*/ 110509 h 177961"/>
              <a:gd name="connsiteX2" fmla="*/ 175514 w 204639"/>
              <a:gd name="connsiteY2" fmla="*/ 73616 h 177961"/>
              <a:gd name="connsiteX3" fmla="*/ 204640 w 204639"/>
              <a:gd name="connsiteY3" fmla="*/ 50484 h 177961"/>
              <a:gd name="connsiteX4" fmla="*/ 199152 w 204639"/>
              <a:gd name="connsiteY4" fmla="*/ 13592 h 177961"/>
              <a:gd name="connsiteX5" fmla="*/ 164455 w 204639"/>
              <a:gd name="connsiteY5" fmla="*/ 0 h 177961"/>
              <a:gd name="connsiteX6" fmla="*/ 135329 w 204639"/>
              <a:gd name="connsiteY6" fmla="*/ 23132 h 177961"/>
              <a:gd name="connsiteX7" fmla="*/ 100631 w 204639"/>
              <a:gd name="connsiteY7" fmla="*/ 9539 h 177961"/>
              <a:gd name="connsiteX8" fmla="*/ 71506 w 204639"/>
              <a:gd name="connsiteY8" fmla="*/ 32671 h 177961"/>
              <a:gd name="connsiteX9" fmla="*/ 77078 w 204639"/>
              <a:gd name="connsiteY9" fmla="*/ 69564 h 177961"/>
              <a:gd name="connsiteX10" fmla="*/ 47867 w 204639"/>
              <a:gd name="connsiteY10" fmla="*/ 92780 h 177961"/>
              <a:gd name="connsiteX11" fmla="*/ 13254 w 204639"/>
              <a:gd name="connsiteY11" fmla="*/ 79104 h 177961"/>
              <a:gd name="connsiteX12" fmla="*/ 0 w 204639"/>
              <a:gd name="connsiteY12" fmla="*/ 89572 h 177961"/>
              <a:gd name="connsiteX13" fmla="*/ 10215 w 204639"/>
              <a:gd name="connsiteY13" fmla="*/ 95482 h 177961"/>
              <a:gd name="connsiteX14" fmla="*/ 34782 w 204639"/>
              <a:gd name="connsiteY14" fmla="*/ 108989 h 177961"/>
              <a:gd name="connsiteX15" fmla="*/ 47530 w 204639"/>
              <a:gd name="connsiteY15" fmla="*/ 131361 h 177961"/>
              <a:gd name="connsiteX16" fmla="*/ 68973 w 204639"/>
              <a:gd name="connsiteY16" fmla="*/ 144362 h 177961"/>
              <a:gd name="connsiteX17" fmla="*/ 79779 w 204639"/>
              <a:gd name="connsiteY17" fmla="*/ 172137 h 177961"/>
              <a:gd name="connsiteX18" fmla="*/ 89741 w 204639"/>
              <a:gd name="connsiteY18" fmla="*/ 176442 h 177961"/>
              <a:gd name="connsiteX19" fmla="*/ 93286 w 204639"/>
              <a:gd name="connsiteY19" fmla="*/ 177962 h 177961"/>
              <a:gd name="connsiteX20" fmla="*/ 88052 w 204639"/>
              <a:gd name="connsiteY20" fmla="*/ 143265 h 177961"/>
              <a:gd name="connsiteX21" fmla="*/ 117178 w 204639"/>
              <a:gd name="connsiteY21" fmla="*/ 120048 h 177961"/>
              <a:gd name="connsiteX22" fmla="*/ 151876 w 204639"/>
              <a:gd name="connsiteY22" fmla="*/ 133640 h 177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04639" h="177961">
                <a:moveTo>
                  <a:pt x="151876" y="133640"/>
                </a:moveTo>
                <a:lnTo>
                  <a:pt x="181001" y="110509"/>
                </a:lnTo>
                <a:lnTo>
                  <a:pt x="175514" y="73616"/>
                </a:lnTo>
                <a:lnTo>
                  <a:pt x="204640" y="50484"/>
                </a:lnTo>
                <a:lnTo>
                  <a:pt x="199152" y="13592"/>
                </a:lnTo>
                <a:lnTo>
                  <a:pt x="164455" y="0"/>
                </a:lnTo>
                <a:lnTo>
                  <a:pt x="135329" y="23132"/>
                </a:lnTo>
                <a:lnTo>
                  <a:pt x="100631" y="9539"/>
                </a:lnTo>
                <a:lnTo>
                  <a:pt x="71506" y="32671"/>
                </a:lnTo>
                <a:lnTo>
                  <a:pt x="77078" y="69564"/>
                </a:lnTo>
                <a:lnTo>
                  <a:pt x="47867" y="92780"/>
                </a:lnTo>
                <a:lnTo>
                  <a:pt x="13254" y="79104"/>
                </a:lnTo>
                <a:lnTo>
                  <a:pt x="0" y="89572"/>
                </a:lnTo>
                <a:lnTo>
                  <a:pt x="10215" y="95482"/>
                </a:lnTo>
                <a:lnTo>
                  <a:pt x="34782" y="108989"/>
                </a:lnTo>
                <a:lnTo>
                  <a:pt x="47530" y="131361"/>
                </a:lnTo>
                <a:lnTo>
                  <a:pt x="68973" y="144362"/>
                </a:lnTo>
                <a:lnTo>
                  <a:pt x="79779" y="172137"/>
                </a:lnTo>
                <a:lnTo>
                  <a:pt x="89741" y="176442"/>
                </a:lnTo>
                <a:lnTo>
                  <a:pt x="93286" y="177962"/>
                </a:lnTo>
                <a:lnTo>
                  <a:pt x="88052" y="143265"/>
                </a:lnTo>
                <a:lnTo>
                  <a:pt x="117178" y="120048"/>
                </a:lnTo>
                <a:lnTo>
                  <a:pt x="151876" y="133640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0" name="Freeform: Shape 859" title="FL-10">
            <a:extLst>
              <a:ext uri="{FF2B5EF4-FFF2-40B4-BE49-F238E27FC236}">
                <a16:creationId xmlns:a16="http://schemas.microsoft.com/office/drawing/2014/main" id="{DCC8F103-9C0A-E064-345A-CCBA3C805815}"/>
              </a:ext>
            </a:extLst>
          </p:cNvPr>
          <p:cNvSpPr/>
          <p:nvPr/>
        </p:nvSpPr>
        <p:spPr>
          <a:xfrm>
            <a:off x="5306416" y="5144408"/>
            <a:ext cx="179348" cy="96938"/>
          </a:xfrm>
          <a:custGeom>
            <a:avLst/>
            <a:gdLst>
              <a:gd name="connsiteX0" fmla="*/ 42549 w 237142"/>
              <a:gd name="connsiteY0" fmla="*/ 99196 h 128828"/>
              <a:gd name="connsiteX1" fmla="*/ 50738 w 237142"/>
              <a:gd name="connsiteY1" fmla="*/ 109073 h 128828"/>
              <a:gd name="connsiteX2" fmla="*/ 63485 w 237142"/>
              <a:gd name="connsiteY2" fmla="*/ 128828 h 128828"/>
              <a:gd name="connsiteX3" fmla="*/ 78766 w 237142"/>
              <a:gd name="connsiteY3" fmla="*/ 118022 h 128828"/>
              <a:gd name="connsiteX4" fmla="*/ 96326 w 237142"/>
              <a:gd name="connsiteY4" fmla="*/ 117178 h 128828"/>
              <a:gd name="connsiteX5" fmla="*/ 98267 w 237142"/>
              <a:gd name="connsiteY5" fmla="*/ 119457 h 128828"/>
              <a:gd name="connsiteX6" fmla="*/ 109496 w 237142"/>
              <a:gd name="connsiteY6" fmla="*/ 110509 h 128828"/>
              <a:gd name="connsiteX7" fmla="*/ 144193 w 237142"/>
              <a:gd name="connsiteY7" fmla="*/ 124101 h 128828"/>
              <a:gd name="connsiteX8" fmla="*/ 173319 w 237142"/>
              <a:gd name="connsiteY8" fmla="*/ 100969 h 128828"/>
              <a:gd name="connsiteX9" fmla="*/ 208016 w 237142"/>
              <a:gd name="connsiteY9" fmla="*/ 114561 h 128828"/>
              <a:gd name="connsiteX10" fmla="*/ 237142 w 237142"/>
              <a:gd name="connsiteY10" fmla="*/ 91345 h 128828"/>
              <a:gd name="connsiteX11" fmla="*/ 231570 w 237142"/>
              <a:gd name="connsiteY11" fmla="*/ 54537 h 128828"/>
              <a:gd name="connsiteX12" fmla="*/ 196957 w 237142"/>
              <a:gd name="connsiteY12" fmla="*/ 40860 h 128828"/>
              <a:gd name="connsiteX13" fmla="*/ 167831 w 237142"/>
              <a:gd name="connsiteY13" fmla="*/ 64076 h 128828"/>
              <a:gd name="connsiteX14" fmla="*/ 133134 w 237142"/>
              <a:gd name="connsiteY14" fmla="*/ 50484 h 128828"/>
              <a:gd name="connsiteX15" fmla="*/ 127647 w 237142"/>
              <a:gd name="connsiteY15" fmla="*/ 13592 h 128828"/>
              <a:gd name="connsiteX16" fmla="*/ 92949 w 237142"/>
              <a:gd name="connsiteY16" fmla="*/ 0 h 128828"/>
              <a:gd name="connsiteX17" fmla="*/ 63823 w 237142"/>
              <a:gd name="connsiteY17" fmla="*/ 23132 h 128828"/>
              <a:gd name="connsiteX18" fmla="*/ 29126 w 237142"/>
              <a:gd name="connsiteY18" fmla="*/ 9540 h 128828"/>
              <a:gd name="connsiteX19" fmla="*/ 0 w 237142"/>
              <a:gd name="connsiteY19" fmla="*/ 32756 h 128828"/>
              <a:gd name="connsiteX20" fmla="*/ 5234 w 237142"/>
              <a:gd name="connsiteY20" fmla="*/ 67453 h 128828"/>
              <a:gd name="connsiteX21" fmla="*/ 7345 w 237142"/>
              <a:gd name="connsiteY21" fmla="*/ 68382 h 128828"/>
              <a:gd name="connsiteX22" fmla="*/ 13001 w 237142"/>
              <a:gd name="connsiteY22" fmla="*/ 72519 h 128828"/>
              <a:gd name="connsiteX23" fmla="*/ 31996 w 237142"/>
              <a:gd name="connsiteY23" fmla="*/ 86364 h 128828"/>
              <a:gd name="connsiteX24" fmla="*/ 42549 w 237142"/>
              <a:gd name="connsiteY24" fmla="*/ 99196 h 12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37142" h="128828">
                <a:moveTo>
                  <a:pt x="42549" y="99196"/>
                </a:moveTo>
                <a:lnTo>
                  <a:pt x="50738" y="109073"/>
                </a:lnTo>
                <a:lnTo>
                  <a:pt x="63485" y="128828"/>
                </a:lnTo>
                <a:lnTo>
                  <a:pt x="78766" y="118022"/>
                </a:lnTo>
                <a:lnTo>
                  <a:pt x="96326" y="117178"/>
                </a:lnTo>
                <a:lnTo>
                  <a:pt x="98267" y="119457"/>
                </a:lnTo>
                <a:lnTo>
                  <a:pt x="109496" y="110509"/>
                </a:lnTo>
                <a:lnTo>
                  <a:pt x="144193" y="124101"/>
                </a:lnTo>
                <a:lnTo>
                  <a:pt x="173319" y="100969"/>
                </a:lnTo>
                <a:lnTo>
                  <a:pt x="208016" y="114561"/>
                </a:lnTo>
                <a:lnTo>
                  <a:pt x="237142" y="91345"/>
                </a:lnTo>
                <a:lnTo>
                  <a:pt x="231570" y="54537"/>
                </a:lnTo>
                <a:lnTo>
                  <a:pt x="196957" y="40860"/>
                </a:lnTo>
                <a:lnTo>
                  <a:pt x="167831" y="64076"/>
                </a:lnTo>
                <a:lnTo>
                  <a:pt x="133134" y="50484"/>
                </a:lnTo>
                <a:lnTo>
                  <a:pt x="127647" y="13592"/>
                </a:lnTo>
                <a:lnTo>
                  <a:pt x="92949" y="0"/>
                </a:lnTo>
                <a:lnTo>
                  <a:pt x="63823" y="23132"/>
                </a:lnTo>
                <a:lnTo>
                  <a:pt x="29126" y="9540"/>
                </a:lnTo>
                <a:lnTo>
                  <a:pt x="0" y="32756"/>
                </a:lnTo>
                <a:lnTo>
                  <a:pt x="5234" y="67453"/>
                </a:lnTo>
                <a:lnTo>
                  <a:pt x="7345" y="68382"/>
                </a:lnTo>
                <a:lnTo>
                  <a:pt x="13001" y="72519"/>
                </a:lnTo>
                <a:lnTo>
                  <a:pt x="31996" y="86364"/>
                </a:lnTo>
                <a:lnTo>
                  <a:pt x="42549" y="99196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1" name="Freeform: Shape 860" title="FL-13">
            <a:extLst>
              <a:ext uri="{FF2B5EF4-FFF2-40B4-BE49-F238E27FC236}">
                <a16:creationId xmlns:a16="http://schemas.microsoft.com/office/drawing/2014/main" id="{FCB2B405-59AE-8E42-53C0-04A6AFEFB5D3}"/>
              </a:ext>
            </a:extLst>
          </p:cNvPr>
          <p:cNvSpPr/>
          <p:nvPr/>
        </p:nvSpPr>
        <p:spPr>
          <a:xfrm>
            <a:off x="5380734" y="5220383"/>
            <a:ext cx="117543" cy="143183"/>
          </a:xfrm>
          <a:custGeom>
            <a:avLst/>
            <a:gdLst>
              <a:gd name="connsiteX0" fmla="*/ 67960 w 155421"/>
              <a:gd name="connsiteY0" fmla="*/ 170533 h 190287"/>
              <a:gd name="connsiteX1" fmla="*/ 102658 w 155421"/>
              <a:gd name="connsiteY1" fmla="*/ 184125 h 190287"/>
              <a:gd name="connsiteX2" fmla="*/ 131783 w 155421"/>
              <a:gd name="connsiteY2" fmla="*/ 160993 h 190287"/>
              <a:gd name="connsiteX3" fmla="*/ 126296 w 155421"/>
              <a:gd name="connsiteY3" fmla="*/ 124101 h 190287"/>
              <a:gd name="connsiteX4" fmla="*/ 155422 w 155421"/>
              <a:gd name="connsiteY4" fmla="*/ 100969 h 190287"/>
              <a:gd name="connsiteX5" fmla="*/ 149849 w 155421"/>
              <a:gd name="connsiteY5" fmla="*/ 64076 h 190287"/>
              <a:gd name="connsiteX6" fmla="*/ 115237 w 155421"/>
              <a:gd name="connsiteY6" fmla="*/ 50485 h 190287"/>
              <a:gd name="connsiteX7" fmla="*/ 109749 w 155421"/>
              <a:gd name="connsiteY7" fmla="*/ 13592 h 190287"/>
              <a:gd name="connsiteX8" fmla="*/ 75051 w 155421"/>
              <a:gd name="connsiteY8" fmla="*/ 0 h 190287"/>
              <a:gd name="connsiteX9" fmla="*/ 45926 w 155421"/>
              <a:gd name="connsiteY9" fmla="*/ 23132 h 190287"/>
              <a:gd name="connsiteX10" fmla="*/ 11228 w 155421"/>
              <a:gd name="connsiteY10" fmla="*/ 9540 h 190287"/>
              <a:gd name="connsiteX11" fmla="*/ 0 w 155421"/>
              <a:gd name="connsiteY11" fmla="*/ 18488 h 190287"/>
              <a:gd name="connsiteX12" fmla="*/ 14183 w 155421"/>
              <a:gd name="connsiteY12" fmla="*/ 35035 h 190287"/>
              <a:gd name="connsiteX13" fmla="*/ 27775 w 155421"/>
              <a:gd name="connsiteY13" fmla="*/ 60784 h 190287"/>
              <a:gd name="connsiteX14" fmla="*/ 31912 w 155421"/>
              <a:gd name="connsiteY14" fmla="*/ 89403 h 190287"/>
              <a:gd name="connsiteX15" fmla="*/ 48121 w 155421"/>
              <a:gd name="connsiteY15" fmla="*/ 116334 h 190287"/>
              <a:gd name="connsiteX16" fmla="*/ 47277 w 155421"/>
              <a:gd name="connsiteY16" fmla="*/ 127731 h 190287"/>
              <a:gd name="connsiteX17" fmla="*/ 43056 w 155421"/>
              <a:gd name="connsiteY17" fmla="*/ 190288 h 190287"/>
              <a:gd name="connsiteX18" fmla="*/ 67960 w 155421"/>
              <a:gd name="connsiteY18" fmla="*/ 170533 h 190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5421" h="190287">
                <a:moveTo>
                  <a:pt x="67960" y="170533"/>
                </a:moveTo>
                <a:lnTo>
                  <a:pt x="102658" y="184125"/>
                </a:lnTo>
                <a:lnTo>
                  <a:pt x="131783" y="160993"/>
                </a:lnTo>
                <a:lnTo>
                  <a:pt x="126296" y="124101"/>
                </a:lnTo>
                <a:lnTo>
                  <a:pt x="155422" y="100969"/>
                </a:lnTo>
                <a:lnTo>
                  <a:pt x="149849" y="64076"/>
                </a:lnTo>
                <a:lnTo>
                  <a:pt x="115237" y="50485"/>
                </a:lnTo>
                <a:lnTo>
                  <a:pt x="109749" y="13592"/>
                </a:lnTo>
                <a:lnTo>
                  <a:pt x="75051" y="0"/>
                </a:lnTo>
                <a:lnTo>
                  <a:pt x="45926" y="23132"/>
                </a:lnTo>
                <a:lnTo>
                  <a:pt x="11228" y="9540"/>
                </a:lnTo>
                <a:lnTo>
                  <a:pt x="0" y="18488"/>
                </a:lnTo>
                <a:lnTo>
                  <a:pt x="14183" y="35035"/>
                </a:lnTo>
                <a:lnTo>
                  <a:pt x="27775" y="60784"/>
                </a:lnTo>
                <a:lnTo>
                  <a:pt x="31912" y="89403"/>
                </a:lnTo>
                <a:lnTo>
                  <a:pt x="48121" y="116334"/>
                </a:lnTo>
                <a:lnTo>
                  <a:pt x="47277" y="127731"/>
                </a:lnTo>
                <a:lnTo>
                  <a:pt x="43056" y="190288"/>
                </a:lnTo>
                <a:lnTo>
                  <a:pt x="67960" y="170533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2" name="Freeform: Shape 861" title="FL-17">
            <a:extLst>
              <a:ext uri="{FF2B5EF4-FFF2-40B4-BE49-F238E27FC236}">
                <a16:creationId xmlns:a16="http://schemas.microsoft.com/office/drawing/2014/main" id="{968E9E83-445F-B17F-9884-6952BAE659C3}"/>
              </a:ext>
            </a:extLst>
          </p:cNvPr>
          <p:cNvSpPr/>
          <p:nvPr/>
        </p:nvSpPr>
        <p:spPr>
          <a:xfrm>
            <a:off x="5400910" y="5348701"/>
            <a:ext cx="122395" cy="161034"/>
          </a:xfrm>
          <a:custGeom>
            <a:avLst/>
            <a:gdLst>
              <a:gd name="connsiteX0" fmla="*/ 16378 w 161837"/>
              <a:gd name="connsiteY0" fmla="*/ 19755 h 214010"/>
              <a:gd name="connsiteX1" fmla="*/ 16040 w 161837"/>
              <a:gd name="connsiteY1" fmla="*/ 24820 h 214010"/>
              <a:gd name="connsiteX2" fmla="*/ 0 w 161837"/>
              <a:gd name="connsiteY2" fmla="*/ 41536 h 214010"/>
              <a:gd name="connsiteX3" fmla="*/ 5656 w 161837"/>
              <a:gd name="connsiteY3" fmla="*/ 72941 h 214010"/>
              <a:gd name="connsiteX4" fmla="*/ 4981 w 161837"/>
              <a:gd name="connsiteY4" fmla="*/ 107638 h 214010"/>
              <a:gd name="connsiteX5" fmla="*/ 18995 w 161837"/>
              <a:gd name="connsiteY5" fmla="*/ 121399 h 214010"/>
              <a:gd name="connsiteX6" fmla="*/ 28535 w 161837"/>
              <a:gd name="connsiteY6" fmla="*/ 150272 h 214010"/>
              <a:gd name="connsiteX7" fmla="*/ 42549 w 161837"/>
              <a:gd name="connsiteY7" fmla="*/ 141661 h 214010"/>
              <a:gd name="connsiteX8" fmla="*/ 47783 w 161837"/>
              <a:gd name="connsiteY8" fmla="*/ 112957 h 214010"/>
              <a:gd name="connsiteX9" fmla="*/ 35373 w 161837"/>
              <a:gd name="connsiteY9" fmla="*/ 98689 h 214010"/>
              <a:gd name="connsiteX10" fmla="*/ 42633 w 161837"/>
              <a:gd name="connsiteY10" fmla="*/ 83156 h 214010"/>
              <a:gd name="connsiteX11" fmla="*/ 60784 w 161837"/>
              <a:gd name="connsiteY11" fmla="*/ 102657 h 214010"/>
              <a:gd name="connsiteX12" fmla="*/ 79610 w 161837"/>
              <a:gd name="connsiteY12" fmla="*/ 99449 h 214010"/>
              <a:gd name="connsiteX13" fmla="*/ 82565 w 161837"/>
              <a:gd name="connsiteY13" fmla="*/ 126042 h 214010"/>
              <a:gd name="connsiteX14" fmla="*/ 59433 w 161837"/>
              <a:gd name="connsiteY14" fmla="*/ 141322 h 214010"/>
              <a:gd name="connsiteX15" fmla="*/ 48796 w 161837"/>
              <a:gd name="connsiteY15" fmla="*/ 158882 h 214010"/>
              <a:gd name="connsiteX16" fmla="*/ 40101 w 161837"/>
              <a:gd name="connsiteY16" fmla="*/ 170448 h 214010"/>
              <a:gd name="connsiteX17" fmla="*/ 42718 w 161837"/>
              <a:gd name="connsiteY17" fmla="*/ 173910 h 214010"/>
              <a:gd name="connsiteX18" fmla="*/ 73278 w 161837"/>
              <a:gd name="connsiteY18" fmla="*/ 213841 h 214010"/>
              <a:gd name="connsiteX19" fmla="*/ 73278 w 161837"/>
              <a:gd name="connsiteY19" fmla="*/ 214010 h 214010"/>
              <a:gd name="connsiteX20" fmla="*/ 68888 w 161837"/>
              <a:gd name="connsiteY20" fmla="*/ 184209 h 214010"/>
              <a:gd name="connsiteX21" fmla="*/ 98014 w 161837"/>
              <a:gd name="connsiteY21" fmla="*/ 160993 h 214010"/>
              <a:gd name="connsiteX22" fmla="*/ 132627 w 161837"/>
              <a:gd name="connsiteY22" fmla="*/ 174669 h 214010"/>
              <a:gd name="connsiteX23" fmla="*/ 161837 w 161837"/>
              <a:gd name="connsiteY23" fmla="*/ 151453 h 214010"/>
              <a:gd name="connsiteX24" fmla="*/ 156266 w 161837"/>
              <a:gd name="connsiteY24" fmla="*/ 114561 h 214010"/>
              <a:gd name="connsiteX25" fmla="*/ 121652 w 161837"/>
              <a:gd name="connsiteY25" fmla="*/ 100969 h 214010"/>
              <a:gd name="connsiteX26" fmla="*/ 116081 w 161837"/>
              <a:gd name="connsiteY26" fmla="*/ 64076 h 214010"/>
              <a:gd name="connsiteX27" fmla="*/ 81467 w 161837"/>
              <a:gd name="connsiteY27" fmla="*/ 50485 h 214010"/>
              <a:gd name="connsiteX28" fmla="*/ 75980 w 161837"/>
              <a:gd name="connsiteY28" fmla="*/ 13592 h 214010"/>
              <a:gd name="connsiteX29" fmla="*/ 41282 w 161837"/>
              <a:gd name="connsiteY29" fmla="*/ 0 h 214010"/>
              <a:gd name="connsiteX30" fmla="*/ 16378 w 161837"/>
              <a:gd name="connsiteY30" fmla="*/ 19755 h 214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61837" h="214010">
                <a:moveTo>
                  <a:pt x="16378" y="19755"/>
                </a:moveTo>
                <a:lnTo>
                  <a:pt x="16040" y="24820"/>
                </a:lnTo>
                <a:lnTo>
                  <a:pt x="0" y="41536"/>
                </a:lnTo>
                <a:lnTo>
                  <a:pt x="5656" y="72941"/>
                </a:lnTo>
                <a:lnTo>
                  <a:pt x="4981" y="107638"/>
                </a:lnTo>
                <a:lnTo>
                  <a:pt x="18995" y="121399"/>
                </a:lnTo>
                <a:lnTo>
                  <a:pt x="28535" y="150272"/>
                </a:lnTo>
                <a:lnTo>
                  <a:pt x="42549" y="141661"/>
                </a:lnTo>
                <a:lnTo>
                  <a:pt x="47783" y="112957"/>
                </a:lnTo>
                <a:lnTo>
                  <a:pt x="35373" y="98689"/>
                </a:lnTo>
                <a:lnTo>
                  <a:pt x="42633" y="83156"/>
                </a:lnTo>
                <a:lnTo>
                  <a:pt x="60784" y="102657"/>
                </a:lnTo>
                <a:lnTo>
                  <a:pt x="79610" y="99449"/>
                </a:lnTo>
                <a:lnTo>
                  <a:pt x="82565" y="126042"/>
                </a:lnTo>
                <a:lnTo>
                  <a:pt x="59433" y="141322"/>
                </a:lnTo>
                <a:lnTo>
                  <a:pt x="48796" y="158882"/>
                </a:lnTo>
                <a:lnTo>
                  <a:pt x="40101" y="170448"/>
                </a:lnTo>
                <a:lnTo>
                  <a:pt x="42718" y="173910"/>
                </a:lnTo>
                <a:lnTo>
                  <a:pt x="73278" y="213841"/>
                </a:lnTo>
                <a:lnTo>
                  <a:pt x="73278" y="214010"/>
                </a:lnTo>
                <a:lnTo>
                  <a:pt x="68888" y="184209"/>
                </a:lnTo>
                <a:lnTo>
                  <a:pt x="98014" y="160993"/>
                </a:lnTo>
                <a:lnTo>
                  <a:pt x="132627" y="174669"/>
                </a:lnTo>
                <a:lnTo>
                  <a:pt x="161837" y="151453"/>
                </a:lnTo>
                <a:lnTo>
                  <a:pt x="156266" y="114561"/>
                </a:lnTo>
                <a:lnTo>
                  <a:pt x="121652" y="100969"/>
                </a:lnTo>
                <a:lnTo>
                  <a:pt x="116081" y="64076"/>
                </a:lnTo>
                <a:lnTo>
                  <a:pt x="81467" y="50485"/>
                </a:lnTo>
                <a:lnTo>
                  <a:pt x="75980" y="13592"/>
                </a:lnTo>
                <a:lnTo>
                  <a:pt x="41282" y="0"/>
                </a:lnTo>
                <a:lnTo>
                  <a:pt x="16378" y="19755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3" name="Freeform: Shape 862" title="FL-19">
            <a:extLst>
              <a:ext uri="{FF2B5EF4-FFF2-40B4-BE49-F238E27FC236}">
                <a16:creationId xmlns:a16="http://schemas.microsoft.com/office/drawing/2014/main" id="{593D01FA-4F1C-38AC-7ADB-5D709E0E5CEC}"/>
              </a:ext>
            </a:extLst>
          </p:cNvPr>
          <p:cNvSpPr/>
          <p:nvPr/>
        </p:nvSpPr>
        <p:spPr>
          <a:xfrm>
            <a:off x="5458373" y="5296357"/>
            <a:ext cx="148892" cy="131368"/>
          </a:xfrm>
          <a:custGeom>
            <a:avLst/>
            <a:gdLst>
              <a:gd name="connsiteX0" fmla="*/ 87377 w 196872"/>
              <a:gd name="connsiteY0" fmla="*/ 13592 h 174585"/>
              <a:gd name="connsiteX1" fmla="*/ 52764 w 196872"/>
              <a:gd name="connsiteY1" fmla="*/ 0 h 174585"/>
              <a:gd name="connsiteX2" fmla="*/ 23638 w 196872"/>
              <a:gd name="connsiteY2" fmla="*/ 23132 h 174585"/>
              <a:gd name="connsiteX3" fmla="*/ 29125 w 196872"/>
              <a:gd name="connsiteY3" fmla="*/ 60024 h 174585"/>
              <a:gd name="connsiteX4" fmla="*/ 0 w 196872"/>
              <a:gd name="connsiteY4" fmla="*/ 83156 h 174585"/>
              <a:gd name="connsiteX5" fmla="*/ 5487 w 196872"/>
              <a:gd name="connsiteY5" fmla="*/ 120049 h 174585"/>
              <a:gd name="connsiteX6" fmla="*/ 40101 w 196872"/>
              <a:gd name="connsiteY6" fmla="*/ 133641 h 174585"/>
              <a:gd name="connsiteX7" fmla="*/ 69310 w 196872"/>
              <a:gd name="connsiteY7" fmla="*/ 110509 h 174585"/>
              <a:gd name="connsiteX8" fmla="*/ 103924 w 196872"/>
              <a:gd name="connsiteY8" fmla="*/ 124101 h 174585"/>
              <a:gd name="connsiteX9" fmla="*/ 109495 w 196872"/>
              <a:gd name="connsiteY9" fmla="*/ 160993 h 174585"/>
              <a:gd name="connsiteX10" fmla="*/ 144109 w 196872"/>
              <a:gd name="connsiteY10" fmla="*/ 174585 h 174585"/>
              <a:gd name="connsiteX11" fmla="*/ 173234 w 196872"/>
              <a:gd name="connsiteY11" fmla="*/ 151454 h 174585"/>
              <a:gd name="connsiteX12" fmla="*/ 167747 w 196872"/>
              <a:gd name="connsiteY12" fmla="*/ 114561 h 174585"/>
              <a:gd name="connsiteX13" fmla="*/ 196873 w 196872"/>
              <a:gd name="connsiteY13" fmla="*/ 91345 h 174585"/>
              <a:gd name="connsiteX14" fmla="*/ 191385 w 196872"/>
              <a:gd name="connsiteY14" fmla="*/ 54537 h 174585"/>
              <a:gd name="connsiteX15" fmla="*/ 156688 w 196872"/>
              <a:gd name="connsiteY15" fmla="*/ 40860 h 174585"/>
              <a:gd name="connsiteX16" fmla="*/ 127562 w 196872"/>
              <a:gd name="connsiteY16" fmla="*/ 64076 h 174585"/>
              <a:gd name="connsiteX17" fmla="*/ 92949 w 196872"/>
              <a:gd name="connsiteY17" fmla="*/ 50485 h 174585"/>
              <a:gd name="connsiteX18" fmla="*/ 87377 w 196872"/>
              <a:gd name="connsiteY18" fmla="*/ 13592 h 17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6872" h="174585">
                <a:moveTo>
                  <a:pt x="87377" y="13592"/>
                </a:moveTo>
                <a:lnTo>
                  <a:pt x="52764" y="0"/>
                </a:lnTo>
                <a:lnTo>
                  <a:pt x="23638" y="23132"/>
                </a:lnTo>
                <a:lnTo>
                  <a:pt x="29125" y="60024"/>
                </a:lnTo>
                <a:lnTo>
                  <a:pt x="0" y="83156"/>
                </a:lnTo>
                <a:lnTo>
                  <a:pt x="5487" y="120049"/>
                </a:lnTo>
                <a:lnTo>
                  <a:pt x="40101" y="133641"/>
                </a:lnTo>
                <a:lnTo>
                  <a:pt x="69310" y="110509"/>
                </a:lnTo>
                <a:lnTo>
                  <a:pt x="103924" y="124101"/>
                </a:lnTo>
                <a:lnTo>
                  <a:pt x="109495" y="160993"/>
                </a:lnTo>
                <a:lnTo>
                  <a:pt x="144109" y="174585"/>
                </a:lnTo>
                <a:lnTo>
                  <a:pt x="173234" y="151454"/>
                </a:lnTo>
                <a:lnTo>
                  <a:pt x="167747" y="114561"/>
                </a:lnTo>
                <a:lnTo>
                  <a:pt x="196873" y="91345"/>
                </a:lnTo>
                <a:lnTo>
                  <a:pt x="191385" y="54537"/>
                </a:lnTo>
                <a:lnTo>
                  <a:pt x="156688" y="40860"/>
                </a:lnTo>
                <a:lnTo>
                  <a:pt x="127562" y="64076"/>
                </a:lnTo>
                <a:lnTo>
                  <a:pt x="92949" y="50485"/>
                </a:lnTo>
                <a:lnTo>
                  <a:pt x="87377" y="13592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4" name="Freeform: Shape 863" title="FL-21">
            <a:extLst>
              <a:ext uri="{FF2B5EF4-FFF2-40B4-BE49-F238E27FC236}">
                <a16:creationId xmlns:a16="http://schemas.microsoft.com/office/drawing/2014/main" id="{C81383AB-CD0E-C987-53AB-2BC31BB1ED35}"/>
              </a:ext>
            </a:extLst>
          </p:cNvPr>
          <p:cNvSpPr/>
          <p:nvPr/>
        </p:nvSpPr>
        <p:spPr>
          <a:xfrm>
            <a:off x="5453009" y="5462663"/>
            <a:ext cx="131015" cy="158492"/>
          </a:xfrm>
          <a:custGeom>
            <a:avLst/>
            <a:gdLst>
              <a:gd name="connsiteX0" fmla="*/ 4390 w 173234"/>
              <a:gd name="connsiteY0" fmla="*/ 62557 h 210633"/>
              <a:gd name="connsiteX1" fmla="*/ 22963 w 173234"/>
              <a:gd name="connsiteY1" fmla="*/ 94469 h 210633"/>
              <a:gd name="connsiteX2" fmla="*/ 52511 w 173234"/>
              <a:gd name="connsiteY2" fmla="*/ 134738 h 210633"/>
              <a:gd name="connsiteX3" fmla="*/ 67791 w 173234"/>
              <a:gd name="connsiteY3" fmla="*/ 146641 h 210633"/>
              <a:gd name="connsiteX4" fmla="*/ 76065 w 173234"/>
              <a:gd name="connsiteY4" fmla="*/ 132881 h 210633"/>
              <a:gd name="connsiteX5" fmla="*/ 66694 w 173234"/>
              <a:gd name="connsiteY5" fmla="*/ 113295 h 210633"/>
              <a:gd name="connsiteX6" fmla="*/ 86026 w 173234"/>
              <a:gd name="connsiteY6" fmla="*/ 118023 h 210633"/>
              <a:gd name="connsiteX7" fmla="*/ 90247 w 173234"/>
              <a:gd name="connsiteY7" fmla="*/ 125789 h 210633"/>
              <a:gd name="connsiteX8" fmla="*/ 94975 w 173234"/>
              <a:gd name="connsiteY8" fmla="*/ 134316 h 210633"/>
              <a:gd name="connsiteX9" fmla="*/ 90163 w 173234"/>
              <a:gd name="connsiteY9" fmla="*/ 155422 h 210633"/>
              <a:gd name="connsiteX10" fmla="*/ 82649 w 173234"/>
              <a:gd name="connsiteY10" fmla="*/ 168591 h 210633"/>
              <a:gd name="connsiteX11" fmla="*/ 76909 w 173234"/>
              <a:gd name="connsiteY11" fmla="*/ 178553 h 210633"/>
              <a:gd name="connsiteX12" fmla="*/ 106794 w 173234"/>
              <a:gd name="connsiteY12" fmla="*/ 210634 h 210633"/>
              <a:gd name="connsiteX13" fmla="*/ 123594 w 173234"/>
              <a:gd name="connsiteY13" fmla="*/ 204808 h 210633"/>
              <a:gd name="connsiteX14" fmla="*/ 120471 w 173234"/>
              <a:gd name="connsiteY14" fmla="*/ 184209 h 210633"/>
              <a:gd name="connsiteX15" fmla="*/ 149596 w 173234"/>
              <a:gd name="connsiteY15" fmla="*/ 160993 h 210633"/>
              <a:gd name="connsiteX16" fmla="*/ 144109 w 173234"/>
              <a:gd name="connsiteY16" fmla="*/ 124101 h 210633"/>
              <a:gd name="connsiteX17" fmla="*/ 173235 w 173234"/>
              <a:gd name="connsiteY17" fmla="*/ 100969 h 210633"/>
              <a:gd name="connsiteX18" fmla="*/ 167747 w 173234"/>
              <a:gd name="connsiteY18" fmla="*/ 64077 h 210633"/>
              <a:gd name="connsiteX19" fmla="*/ 133134 w 173234"/>
              <a:gd name="connsiteY19" fmla="*/ 50485 h 210633"/>
              <a:gd name="connsiteX20" fmla="*/ 127562 w 173234"/>
              <a:gd name="connsiteY20" fmla="*/ 13592 h 210633"/>
              <a:gd name="connsiteX21" fmla="*/ 92949 w 173234"/>
              <a:gd name="connsiteY21" fmla="*/ 0 h 210633"/>
              <a:gd name="connsiteX22" fmla="*/ 63739 w 173234"/>
              <a:gd name="connsiteY22" fmla="*/ 23216 h 210633"/>
              <a:gd name="connsiteX23" fmla="*/ 29126 w 173234"/>
              <a:gd name="connsiteY23" fmla="*/ 9540 h 210633"/>
              <a:gd name="connsiteX24" fmla="*/ 0 w 173234"/>
              <a:gd name="connsiteY24" fmla="*/ 32756 h 210633"/>
              <a:gd name="connsiteX25" fmla="*/ 4390 w 173234"/>
              <a:gd name="connsiteY25" fmla="*/ 62557 h 210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73234" h="210633">
                <a:moveTo>
                  <a:pt x="4390" y="62557"/>
                </a:moveTo>
                <a:lnTo>
                  <a:pt x="22963" y="94469"/>
                </a:lnTo>
                <a:lnTo>
                  <a:pt x="52511" y="134738"/>
                </a:lnTo>
                <a:lnTo>
                  <a:pt x="67791" y="146641"/>
                </a:lnTo>
                <a:lnTo>
                  <a:pt x="76065" y="132881"/>
                </a:lnTo>
                <a:lnTo>
                  <a:pt x="66694" y="113295"/>
                </a:lnTo>
                <a:lnTo>
                  <a:pt x="86026" y="118023"/>
                </a:lnTo>
                <a:lnTo>
                  <a:pt x="90247" y="125789"/>
                </a:lnTo>
                <a:lnTo>
                  <a:pt x="94975" y="134316"/>
                </a:lnTo>
                <a:lnTo>
                  <a:pt x="90163" y="155422"/>
                </a:lnTo>
                <a:lnTo>
                  <a:pt x="82649" y="168591"/>
                </a:lnTo>
                <a:lnTo>
                  <a:pt x="76909" y="178553"/>
                </a:lnTo>
                <a:lnTo>
                  <a:pt x="106794" y="210634"/>
                </a:lnTo>
                <a:lnTo>
                  <a:pt x="123594" y="204808"/>
                </a:lnTo>
                <a:lnTo>
                  <a:pt x="120471" y="184209"/>
                </a:lnTo>
                <a:lnTo>
                  <a:pt x="149596" y="160993"/>
                </a:lnTo>
                <a:lnTo>
                  <a:pt x="144109" y="124101"/>
                </a:lnTo>
                <a:lnTo>
                  <a:pt x="173235" y="100969"/>
                </a:lnTo>
                <a:lnTo>
                  <a:pt x="167747" y="64077"/>
                </a:lnTo>
                <a:lnTo>
                  <a:pt x="133134" y="50485"/>
                </a:lnTo>
                <a:lnTo>
                  <a:pt x="127562" y="13592"/>
                </a:lnTo>
                <a:lnTo>
                  <a:pt x="92949" y="0"/>
                </a:lnTo>
                <a:lnTo>
                  <a:pt x="63739" y="23216"/>
                </a:lnTo>
                <a:lnTo>
                  <a:pt x="29126" y="9540"/>
                </a:lnTo>
                <a:lnTo>
                  <a:pt x="0" y="32756"/>
                </a:lnTo>
                <a:lnTo>
                  <a:pt x="4390" y="62557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5" name="Freeform: Shape 864" title="FL-18">
            <a:extLst>
              <a:ext uri="{FF2B5EF4-FFF2-40B4-BE49-F238E27FC236}">
                <a16:creationId xmlns:a16="http://schemas.microsoft.com/office/drawing/2014/main" id="{60BF77EF-6817-0E8A-38BD-B670B67EE7FC}"/>
              </a:ext>
            </a:extLst>
          </p:cNvPr>
          <p:cNvSpPr/>
          <p:nvPr/>
        </p:nvSpPr>
        <p:spPr>
          <a:xfrm>
            <a:off x="5488700" y="5379511"/>
            <a:ext cx="161470" cy="131368"/>
          </a:xfrm>
          <a:custGeom>
            <a:avLst/>
            <a:gdLst>
              <a:gd name="connsiteX0" fmla="*/ 149680 w 213503"/>
              <a:gd name="connsiteY0" fmla="*/ 151454 h 174585"/>
              <a:gd name="connsiteX1" fmla="*/ 184378 w 213503"/>
              <a:gd name="connsiteY1" fmla="*/ 165045 h 174585"/>
              <a:gd name="connsiteX2" fmla="*/ 213504 w 213503"/>
              <a:gd name="connsiteY2" fmla="*/ 141829 h 174585"/>
              <a:gd name="connsiteX3" fmla="*/ 208016 w 213503"/>
              <a:gd name="connsiteY3" fmla="*/ 105021 h 174585"/>
              <a:gd name="connsiteX4" fmla="*/ 173319 w 213503"/>
              <a:gd name="connsiteY4" fmla="*/ 91429 h 174585"/>
              <a:gd name="connsiteX5" fmla="*/ 167831 w 213503"/>
              <a:gd name="connsiteY5" fmla="*/ 54536 h 174585"/>
              <a:gd name="connsiteX6" fmla="*/ 133134 w 213503"/>
              <a:gd name="connsiteY6" fmla="*/ 40945 h 174585"/>
              <a:gd name="connsiteX7" fmla="*/ 104008 w 213503"/>
              <a:gd name="connsiteY7" fmla="*/ 64076 h 174585"/>
              <a:gd name="connsiteX8" fmla="*/ 69395 w 213503"/>
              <a:gd name="connsiteY8" fmla="*/ 50484 h 174585"/>
              <a:gd name="connsiteX9" fmla="*/ 63823 w 213503"/>
              <a:gd name="connsiteY9" fmla="*/ 13592 h 174585"/>
              <a:gd name="connsiteX10" fmla="*/ 29210 w 213503"/>
              <a:gd name="connsiteY10" fmla="*/ 0 h 174585"/>
              <a:gd name="connsiteX11" fmla="*/ 0 w 213503"/>
              <a:gd name="connsiteY11" fmla="*/ 23132 h 174585"/>
              <a:gd name="connsiteX12" fmla="*/ 5572 w 213503"/>
              <a:gd name="connsiteY12" fmla="*/ 60024 h 174585"/>
              <a:gd name="connsiteX13" fmla="*/ 40185 w 213503"/>
              <a:gd name="connsiteY13" fmla="*/ 73616 h 174585"/>
              <a:gd name="connsiteX14" fmla="*/ 45757 w 213503"/>
              <a:gd name="connsiteY14" fmla="*/ 110508 h 174585"/>
              <a:gd name="connsiteX15" fmla="*/ 80370 w 213503"/>
              <a:gd name="connsiteY15" fmla="*/ 124101 h 174585"/>
              <a:gd name="connsiteX16" fmla="*/ 85942 w 213503"/>
              <a:gd name="connsiteY16" fmla="*/ 160993 h 174585"/>
              <a:gd name="connsiteX17" fmla="*/ 120555 w 213503"/>
              <a:gd name="connsiteY17" fmla="*/ 174585 h 174585"/>
              <a:gd name="connsiteX18" fmla="*/ 149680 w 213503"/>
              <a:gd name="connsiteY18" fmla="*/ 151454 h 17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13503" h="174585">
                <a:moveTo>
                  <a:pt x="149680" y="151454"/>
                </a:moveTo>
                <a:lnTo>
                  <a:pt x="184378" y="165045"/>
                </a:lnTo>
                <a:lnTo>
                  <a:pt x="213504" y="141829"/>
                </a:lnTo>
                <a:lnTo>
                  <a:pt x="208016" y="105021"/>
                </a:lnTo>
                <a:lnTo>
                  <a:pt x="173319" y="91429"/>
                </a:lnTo>
                <a:lnTo>
                  <a:pt x="167831" y="54536"/>
                </a:lnTo>
                <a:lnTo>
                  <a:pt x="133134" y="40945"/>
                </a:lnTo>
                <a:lnTo>
                  <a:pt x="104008" y="64076"/>
                </a:lnTo>
                <a:lnTo>
                  <a:pt x="69395" y="50484"/>
                </a:lnTo>
                <a:lnTo>
                  <a:pt x="63823" y="13592"/>
                </a:lnTo>
                <a:lnTo>
                  <a:pt x="29210" y="0"/>
                </a:lnTo>
                <a:lnTo>
                  <a:pt x="0" y="23132"/>
                </a:lnTo>
                <a:lnTo>
                  <a:pt x="5572" y="60024"/>
                </a:lnTo>
                <a:lnTo>
                  <a:pt x="40185" y="73616"/>
                </a:lnTo>
                <a:lnTo>
                  <a:pt x="45757" y="110508"/>
                </a:lnTo>
                <a:lnTo>
                  <a:pt x="80370" y="124101"/>
                </a:lnTo>
                <a:lnTo>
                  <a:pt x="85942" y="160993"/>
                </a:lnTo>
                <a:lnTo>
                  <a:pt x="120555" y="174585"/>
                </a:lnTo>
                <a:lnTo>
                  <a:pt x="149680" y="151454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6" name="Freeform: Shape 865" title="FL-20">
            <a:extLst>
              <a:ext uri="{FF2B5EF4-FFF2-40B4-BE49-F238E27FC236}">
                <a16:creationId xmlns:a16="http://schemas.microsoft.com/office/drawing/2014/main" id="{6AE9B73E-682F-0BC5-FCEB-12BEA5EC1E6C}"/>
              </a:ext>
            </a:extLst>
          </p:cNvPr>
          <p:cNvSpPr/>
          <p:nvPr/>
        </p:nvSpPr>
        <p:spPr>
          <a:xfrm>
            <a:off x="5585238" y="5312747"/>
            <a:ext cx="149722" cy="107800"/>
          </a:xfrm>
          <a:custGeom>
            <a:avLst/>
            <a:gdLst>
              <a:gd name="connsiteX0" fmla="*/ 29126 w 197970"/>
              <a:gd name="connsiteY0" fmla="*/ 69564 h 143264"/>
              <a:gd name="connsiteX1" fmla="*/ 0 w 197970"/>
              <a:gd name="connsiteY1" fmla="*/ 92780 h 143264"/>
              <a:gd name="connsiteX2" fmla="*/ 5487 w 197970"/>
              <a:gd name="connsiteY2" fmla="*/ 129672 h 143264"/>
              <a:gd name="connsiteX3" fmla="*/ 40185 w 197970"/>
              <a:gd name="connsiteY3" fmla="*/ 143264 h 143264"/>
              <a:gd name="connsiteX4" fmla="*/ 69310 w 197970"/>
              <a:gd name="connsiteY4" fmla="*/ 120048 h 143264"/>
              <a:gd name="connsiteX5" fmla="*/ 104008 w 197970"/>
              <a:gd name="connsiteY5" fmla="*/ 133725 h 143264"/>
              <a:gd name="connsiteX6" fmla="*/ 133134 w 197970"/>
              <a:gd name="connsiteY6" fmla="*/ 110508 h 143264"/>
              <a:gd name="connsiteX7" fmla="*/ 167831 w 197970"/>
              <a:gd name="connsiteY7" fmla="*/ 124185 h 143264"/>
              <a:gd name="connsiteX8" fmla="*/ 197970 w 197970"/>
              <a:gd name="connsiteY8" fmla="*/ 100040 h 143264"/>
              <a:gd name="connsiteX9" fmla="*/ 192905 w 197970"/>
              <a:gd name="connsiteY9" fmla="*/ 90500 h 143264"/>
              <a:gd name="connsiteX10" fmla="*/ 154493 w 197970"/>
              <a:gd name="connsiteY10" fmla="*/ 35204 h 143264"/>
              <a:gd name="connsiteX11" fmla="*/ 147148 w 197970"/>
              <a:gd name="connsiteY11" fmla="*/ 24651 h 143264"/>
              <a:gd name="connsiteX12" fmla="*/ 143771 w 197970"/>
              <a:gd name="connsiteY12" fmla="*/ 10637 h 143264"/>
              <a:gd name="connsiteX13" fmla="*/ 116587 w 197970"/>
              <a:gd name="connsiteY13" fmla="*/ 0 h 143264"/>
              <a:gd name="connsiteX14" fmla="*/ 87461 w 197970"/>
              <a:gd name="connsiteY14" fmla="*/ 23216 h 143264"/>
              <a:gd name="connsiteX15" fmla="*/ 52764 w 197970"/>
              <a:gd name="connsiteY15" fmla="*/ 9540 h 143264"/>
              <a:gd name="connsiteX16" fmla="*/ 52764 w 197970"/>
              <a:gd name="connsiteY16" fmla="*/ 9540 h 143264"/>
              <a:gd name="connsiteX17" fmla="*/ 52764 w 197970"/>
              <a:gd name="connsiteY17" fmla="*/ 9540 h 143264"/>
              <a:gd name="connsiteX18" fmla="*/ 23638 w 197970"/>
              <a:gd name="connsiteY18" fmla="*/ 32756 h 143264"/>
              <a:gd name="connsiteX19" fmla="*/ 29126 w 197970"/>
              <a:gd name="connsiteY19" fmla="*/ 69564 h 143264"/>
              <a:gd name="connsiteX20" fmla="*/ 29126 w 197970"/>
              <a:gd name="connsiteY20" fmla="*/ 69564 h 143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97970" h="143264">
                <a:moveTo>
                  <a:pt x="29126" y="69564"/>
                </a:moveTo>
                <a:lnTo>
                  <a:pt x="0" y="92780"/>
                </a:lnTo>
                <a:lnTo>
                  <a:pt x="5487" y="129672"/>
                </a:lnTo>
                <a:lnTo>
                  <a:pt x="40185" y="143264"/>
                </a:lnTo>
                <a:lnTo>
                  <a:pt x="69310" y="120048"/>
                </a:lnTo>
                <a:lnTo>
                  <a:pt x="104008" y="133725"/>
                </a:lnTo>
                <a:lnTo>
                  <a:pt x="133134" y="110508"/>
                </a:lnTo>
                <a:lnTo>
                  <a:pt x="167831" y="124185"/>
                </a:lnTo>
                <a:lnTo>
                  <a:pt x="197970" y="100040"/>
                </a:lnTo>
                <a:lnTo>
                  <a:pt x="192905" y="90500"/>
                </a:lnTo>
                <a:lnTo>
                  <a:pt x="154493" y="35204"/>
                </a:lnTo>
                <a:lnTo>
                  <a:pt x="147148" y="24651"/>
                </a:lnTo>
                <a:lnTo>
                  <a:pt x="143771" y="10637"/>
                </a:lnTo>
                <a:lnTo>
                  <a:pt x="116587" y="0"/>
                </a:lnTo>
                <a:lnTo>
                  <a:pt x="87461" y="23216"/>
                </a:lnTo>
                <a:lnTo>
                  <a:pt x="52764" y="9540"/>
                </a:lnTo>
                <a:lnTo>
                  <a:pt x="52764" y="9540"/>
                </a:lnTo>
                <a:lnTo>
                  <a:pt x="52764" y="9540"/>
                </a:lnTo>
                <a:lnTo>
                  <a:pt x="23638" y="32756"/>
                </a:lnTo>
                <a:lnTo>
                  <a:pt x="29126" y="69564"/>
                </a:lnTo>
                <a:lnTo>
                  <a:pt x="29126" y="69564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7" name="Freeform: Shape 866" title="FL-23">
            <a:extLst>
              <a:ext uri="{FF2B5EF4-FFF2-40B4-BE49-F238E27FC236}">
                <a16:creationId xmlns:a16="http://schemas.microsoft.com/office/drawing/2014/main" id="{7A43B56F-3181-6138-152D-5BF814679A37}"/>
              </a:ext>
            </a:extLst>
          </p:cNvPr>
          <p:cNvSpPr/>
          <p:nvPr/>
        </p:nvSpPr>
        <p:spPr>
          <a:xfrm>
            <a:off x="5615629" y="5388023"/>
            <a:ext cx="164981" cy="108499"/>
          </a:xfrm>
          <a:custGeom>
            <a:avLst/>
            <a:gdLst>
              <a:gd name="connsiteX0" fmla="*/ 40185 w 218146"/>
              <a:gd name="connsiteY0" fmla="*/ 93709 h 144193"/>
              <a:gd name="connsiteX1" fmla="*/ 45672 w 218146"/>
              <a:gd name="connsiteY1" fmla="*/ 130517 h 144193"/>
              <a:gd name="connsiteX2" fmla="*/ 80370 w 218146"/>
              <a:gd name="connsiteY2" fmla="*/ 144193 h 144193"/>
              <a:gd name="connsiteX3" fmla="*/ 109495 w 218146"/>
              <a:gd name="connsiteY3" fmla="*/ 120977 h 144193"/>
              <a:gd name="connsiteX4" fmla="*/ 144193 w 218146"/>
              <a:gd name="connsiteY4" fmla="*/ 134654 h 144193"/>
              <a:gd name="connsiteX5" fmla="*/ 173319 w 218146"/>
              <a:gd name="connsiteY5" fmla="*/ 111437 h 144193"/>
              <a:gd name="connsiteX6" fmla="*/ 207932 w 218146"/>
              <a:gd name="connsiteY6" fmla="*/ 125114 h 144193"/>
              <a:gd name="connsiteX7" fmla="*/ 207932 w 218146"/>
              <a:gd name="connsiteY7" fmla="*/ 125114 h 144193"/>
              <a:gd name="connsiteX8" fmla="*/ 218147 w 218146"/>
              <a:gd name="connsiteY8" fmla="*/ 117010 h 144193"/>
              <a:gd name="connsiteX9" fmla="*/ 215530 w 218146"/>
              <a:gd name="connsiteY9" fmla="*/ 106457 h 144193"/>
              <a:gd name="connsiteX10" fmla="*/ 191385 w 218146"/>
              <a:gd name="connsiteY10" fmla="*/ 70661 h 144193"/>
              <a:gd name="connsiteX11" fmla="*/ 186404 w 218146"/>
              <a:gd name="connsiteY11" fmla="*/ 59771 h 144193"/>
              <a:gd name="connsiteX12" fmla="*/ 168169 w 218146"/>
              <a:gd name="connsiteY12" fmla="*/ 20008 h 144193"/>
              <a:gd name="connsiteX13" fmla="*/ 157785 w 218146"/>
              <a:gd name="connsiteY13" fmla="*/ 0 h 144193"/>
              <a:gd name="connsiteX14" fmla="*/ 127646 w 218146"/>
              <a:gd name="connsiteY14" fmla="*/ 24145 h 144193"/>
              <a:gd name="connsiteX15" fmla="*/ 92948 w 218146"/>
              <a:gd name="connsiteY15" fmla="*/ 10468 h 144193"/>
              <a:gd name="connsiteX16" fmla="*/ 63823 w 218146"/>
              <a:gd name="connsiteY16" fmla="*/ 33684 h 144193"/>
              <a:gd name="connsiteX17" fmla="*/ 63823 w 218146"/>
              <a:gd name="connsiteY17" fmla="*/ 33684 h 144193"/>
              <a:gd name="connsiteX18" fmla="*/ 29125 w 218146"/>
              <a:gd name="connsiteY18" fmla="*/ 20008 h 144193"/>
              <a:gd name="connsiteX19" fmla="*/ 0 w 218146"/>
              <a:gd name="connsiteY19" fmla="*/ 43224 h 144193"/>
              <a:gd name="connsiteX20" fmla="*/ 5487 w 218146"/>
              <a:gd name="connsiteY20" fmla="*/ 80117 h 144193"/>
              <a:gd name="connsiteX21" fmla="*/ 40185 w 218146"/>
              <a:gd name="connsiteY21" fmla="*/ 93709 h 144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18146" h="144193">
                <a:moveTo>
                  <a:pt x="40185" y="93709"/>
                </a:moveTo>
                <a:lnTo>
                  <a:pt x="45672" y="130517"/>
                </a:lnTo>
                <a:lnTo>
                  <a:pt x="80370" y="144193"/>
                </a:lnTo>
                <a:lnTo>
                  <a:pt x="109495" y="120977"/>
                </a:lnTo>
                <a:lnTo>
                  <a:pt x="144193" y="134654"/>
                </a:lnTo>
                <a:lnTo>
                  <a:pt x="173319" y="111437"/>
                </a:lnTo>
                <a:lnTo>
                  <a:pt x="207932" y="125114"/>
                </a:lnTo>
                <a:lnTo>
                  <a:pt x="207932" y="125114"/>
                </a:lnTo>
                <a:lnTo>
                  <a:pt x="218147" y="117010"/>
                </a:lnTo>
                <a:lnTo>
                  <a:pt x="215530" y="106457"/>
                </a:lnTo>
                <a:lnTo>
                  <a:pt x="191385" y="70661"/>
                </a:lnTo>
                <a:lnTo>
                  <a:pt x="186404" y="59771"/>
                </a:lnTo>
                <a:lnTo>
                  <a:pt x="168169" y="20008"/>
                </a:lnTo>
                <a:lnTo>
                  <a:pt x="157785" y="0"/>
                </a:lnTo>
                <a:lnTo>
                  <a:pt x="127646" y="24145"/>
                </a:lnTo>
                <a:lnTo>
                  <a:pt x="92948" y="10468"/>
                </a:lnTo>
                <a:lnTo>
                  <a:pt x="63823" y="33684"/>
                </a:lnTo>
                <a:lnTo>
                  <a:pt x="63823" y="33684"/>
                </a:lnTo>
                <a:lnTo>
                  <a:pt x="29125" y="20008"/>
                </a:lnTo>
                <a:lnTo>
                  <a:pt x="0" y="43224"/>
                </a:lnTo>
                <a:lnTo>
                  <a:pt x="5487" y="80117"/>
                </a:lnTo>
                <a:lnTo>
                  <a:pt x="40185" y="93709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8" name="Freeform: Shape 867" title="FL-25">
            <a:extLst>
              <a:ext uri="{FF2B5EF4-FFF2-40B4-BE49-F238E27FC236}">
                <a16:creationId xmlns:a16="http://schemas.microsoft.com/office/drawing/2014/main" id="{0D76FCE4-083F-E7ED-8801-3CC88811E908}"/>
              </a:ext>
            </a:extLst>
          </p:cNvPr>
          <p:cNvSpPr/>
          <p:nvPr/>
        </p:nvSpPr>
        <p:spPr>
          <a:xfrm>
            <a:off x="5676412" y="5471874"/>
            <a:ext cx="134718" cy="129589"/>
          </a:xfrm>
          <a:custGeom>
            <a:avLst/>
            <a:gdLst>
              <a:gd name="connsiteX0" fmla="*/ 175261 w 178131"/>
              <a:gd name="connsiteY0" fmla="*/ 101729 h 172221"/>
              <a:gd name="connsiteX1" fmla="*/ 163357 w 178131"/>
              <a:gd name="connsiteY1" fmla="*/ 60531 h 172221"/>
              <a:gd name="connsiteX2" fmla="*/ 162597 w 178131"/>
              <a:gd name="connsiteY2" fmla="*/ 58252 h 172221"/>
              <a:gd name="connsiteX3" fmla="*/ 141829 w 178131"/>
              <a:gd name="connsiteY3" fmla="*/ 21612 h 172221"/>
              <a:gd name="connsiteX4" fmla="*/ 137777 w 178131"/>
              <a:gd name="connsiteY4" fmla="*/ 5572 h 172221"/>
              <a:gd name="connsiteX5" fmla="*/ 127562 w 178131"/>
              <a:gd name="connsiteY5" fmla="*/ 13676 h 172221"/>
              <a:gd name="connsiteX6" fmla="*/ 127562 w 178131"/>
              <a:gd name="connsiteY6" fmla="*/ 13676 h 172221"/>
              <a:gd name="connsiteX7" fmla="*/ 92949 w 178131"/>
              <a:gd name="connsiteY7" fmla="*/ 0 h 172221"/>
              <a:gd name="connsiteX8" fmla="*/ 63823 w 178131"/>
              <a:gd name="connsiteY8" fmla="*/ 23216 h 172221"/>
              <a:gd name="connsiteX9" fmla="*/ 29126 w 178131"/>
              <a:gd name="connsiteY9" fmla="*/ 9540 h 172221"/>
              <a:gd name="connsiteX10" fmla="*/ 0 w 178131"/>
              <a:gd name="connsiteY10" fmla="*/ 32756 h 172221"/>
              <a:gd name="connsiteX11" fmla="*/ 5488 w 178131"/>
              <a:gd name="connsiteY11" fmla="*/ 69564 h 172221"/>
              <a:gd name="connsiteX12" fmla="*/ 40185 w 178131"/>
              <a:gd name="connsiteY12" fmla="*/ 83240 h 172221"/>
              <a:gd name="connsiteX13" fmla="*/ 45673 w 178131"/>
              <a:gd name="connsiteY13" fmla="*/ 120049 h 172221"/>
              <a:gd name="connsiteX14" fmla="*/ 80286 w 178131"/>
              <a:gd name="connsiteY14" fmla="*/ 133725 h 172221"/>
              <a:gd name="connsiteX15" fmla="*/ 109496 w 178131"/>
              <a:gd name="connsiteY15" fmla="*/ 110509 h 172221"/>
              <a:gd name="connsiteX16" fmla="*/ 144109 w 178131"/>
              <a:gd name="connsiteY16" fmla="*/ 124185 h 172221"/>
              <a:gd name="connsiteX17" fmla="*/ 149681 w 178131"/>
              <a:gd name="connsiteY17" fmla="*/ 160993 h 172221"/>
              <a:gd name="connsiteX18" fmla="*/ 178131 w 178131"/>
              <a:gd name="connsiteY18" fmla="*/ 172222 h 172221"/>
              <a:gd name="connsiteX19" fmla="*/ 178131 w 178131"/>
              <a:gd name="connsiteY19" fmla="*/ 111606 h 172221"/>
              <a:gd name="connsiteX20" fmla="*/ 175261 w 178131"/>
              <a:gd name="connsiteY20" fmla="*/ 101729 h 172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131" h="172221">
                <a:moveTo>
                  <a:pt x="175261" y="101729"/>
                </a:moveTo>
                <a:lnTo>
                  <a:pt x="163357" y="60531"/>
                </a:lnTo>
                <a:lnTo>
                  <a:pt x="162597" y="58252"/>
                </a:lnTo>
                <a:lnTo>
                  <a:pt x="141829" y="21612"/>
                </a:lnTo>
                <a:lnTo>
                  <a:pt x="137777" y="5572"/>
                </a:lnTo>
                <a:lnTo>
                  <a:pt x="127562" y="13676"/>
                </a:lnTo>
                <a:lnTo>
                  <a:pt x="127562" y="13676"/>
                </a:lnTo>
                <a:lnTo>
                  <a:pt x="92949" y="0"/>
                </a:lnTo>
                <a:lnTo>
                  <a:pt x="63823" y="23216"/>
                </a:lnTo>
                <a:lnTo>
                  <a:pt x="29126" y="9540"/>
                </a:lnTo>
                <a:lnTo>
                  <a:pt x="0" y="32756"/>
                </a:lnTo>
                <a:lnTo>
                  <a:pt x="5488" y="69564"/>
                </a:lnTo>
                <a:lnTo>
                  <a:pt x="40185" y="83240"/>
                </a:lnTo>
                <a:lnTo>
                  <a:pt x="45673" y="120049"/>
                </a:lnTo>
                <a:lnTo>
                  <a:pt x="80286" y="133725"/>
                </a:lnTo>
                <a:lnTo>
                  <a:pt x="109496" y="110509"/>
                </a:lnTo>
                <a:lnTo>
                  <a:pt x="144109" y="124185"/>
                </a:lnTo>
                <a:lnTo>
                  <a:pt x="149681" y="160993"/>
                </a:lnTo>
                <a:lnTo>
                  <a:pt x="178131" y="172222"/>
                </a:lnTo>
                <a:lnTo>
                  <a:pt x="178131" y="111606"/>
                </a:lnTo>
                <a:lnTo>
                  <a:pt x="175261" y="101729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9" name="Freeform: Shape 868" title="FL-26">
            <a:extLst>
              <a:ext uri="{FF2B5EF4-FFF2-40B4-BE49-F238E27FC236}">
                <a16:creationId xmlns:a16="http://schemas.microsoft.com/office/drawing/2014/main" id="{F2A38286-57F6-EEF0-529A-22BC6971E946}"/>
              </a:ext>
            </a:extLst>
          </p:cNvPr>
          <p:cNvSpPr/>
          <p:nvPr/>
        </p:nvSpPr>
        <p:spPr>
          <a:xfrm>
            <a:off x="5640657" y="5555028"/>
            <a:ext cx="148956" cy="107800"/>
          </a:xfrm>
          <a:custGeom>
            <a:avLst/>
            <a:gdLst>
              <a:gd name="connsiteX0" fmla="*/ 127562 w 196957"/>
              <a:gd name="connsiteY0" fmla="*/ 23216 h 143264"/>
              <a:gd name="connsiteX1" fmla="*/ 92949 w 196957"/>
              <a:gd name="connsiteY1" fmla="*/ 9540 h 143264"/>
              <a:gd name="connsiteX2" fmla="*/ 63823 w 196957"/>
              <a:gd name="connsiteY2" fmla="*/ 32756 h 143264"/>
              <a:gd name="connsiteX3" fmla="*/ 29126 w 196957"/>
              <a:gd name="connsiteY3" fmla="*/ 19163 h 143264"/>
              <a:gd name="connsiteX4" fmla="*/ 0 w 196957"/>
              <a:gd name="connsiteY4" fmla="*/ 42295 h 143264"/>
              <a:gd name="connsiteX5" fmla="*/ 5487 w 196957"/>
              <a:gd name="connsiteY5" fmla="*/ 79188 h 143264"/>
              <a:gd name="connsiteX6" fmla="*/ 40185 w 196957"/>
              <a:gd name="connsiteY6" fmla="*/ 92780 h 143264"/>
              <a:gd name="connsiteX7" fmla="*/ 45672 w 196957"/>
              <a:gd name="connsiteY7" fmla="*/ 129672 h 143264"/>
              <a:gd name="connsiteX8" fmla="*/ 80370 w 196957"/>
              <a:gd name="connsiteY8" fmla="*/ 143264 h 143264"/>
              <a:gd name="connsiteX9" fmla="*/ 109495 w 196957"/>
              <a:gd name="connsiteY9" fmla="*/ 120133 h 143264"/>
              <a:gd name="connsiteX10" fmla="*/ 144109 w 196957"/>
              <a:gd name="connsiteY10" fmla="*/ 133725 h 143264"/>
              <a:gd name="connsiteX11" fmla="*/ 144193 w 196957"/>
              <a:gd name="connsiteY11" fmla="*/ 133725 h 143264"/>
              <a:gd name="connsiteX12" fmla="*/ 144193 w 196957"/>
              <a:gd name="connsiteY12" fmla="*/ 133725 h 143264"/>
              <a:gd name="connsiteX13" fmla="*/ 173319 w 196957"/>
              <a:gd name="connsiteY13" fmla="*/ 110508 h 143264"/>
              <a:gd name="connsiteX14" fmla="*/ 167747 w 196957"/>
              <a:gd name="connsiteY14" fmla="*/ 73700 h 143264"/>
              <a:gd name="connsiteX15" fmla="*/ 196957 w 196957"/>
              <a:gd name="connsiteY15" fmla="*/ 50484 h 143264"/>
              <a:gd name="connsiteX16" fmla="*/ 191385 w 196957"/>
              <a:gd name="connsiteY16" fmla="*/ 13676 h 143264"/>
              <a:gd name="connsiteX17" fmla="*/ 156772 w 196957"/>
              <a:gd name="connsiteY17" fmla="*/ 0 h 143264"/>
              <a:gd name="connsiteX18" fmla="*/ 127562 w 196957"/>
              <a:gd name="connsiteY18" fmla="*/ 23216 h 143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6957" h="143264">
                <a:moveTo>
                  <a:pt x="127562" y="23216"/>
                </a:moveTo>
                <a:lnTo>
                  <a:pt x="92949" y="9540"/>
                </a:lnTo>
                <a:lnTo>
                  <a:pt x="63823" y="32756"/>
                </a:lnTo>
                <a:lnTo>
                  <a:pt x="29126" y="19163"/>
                </a:lnTo>
                <a:lnTo>
                  <a:pt x="0" y="42295"/>
                </a:lnTo>
                <a:lnTo>
                  <a:pt x="5487" y="79188"/>
                </a:lnTo>
                <a:lnTo>
                  <a:pt x="40185" y="92780"/>
                </a:lnTo>
                <a:lnTo>
                  <a:pt x="45672" y="129672"/>
                </a:lnTo>
                <a:lnTo>
                  <a:pt x="80370" y="143264"/>
                </a:lnTo>
                <a:lnTo>
                  <a:pt x="109495" y="120133"/>
                </a:lnTo>
                <a:lnTo>
                  <a:pt x="144109" y="133725"/>
                </a:lnTo>
                <a:lnTo>
                  <a:pt x="144193" y="133725"/>
                </a:lnTo>
                <a:lnTo>
                  <a:pt x="144193" y="133725"/>
                </a:lnTo>
                <a:lnTo>
                  <a:pt x="173319" y="110508"/>
                </a:lnTo>
                <a:lnTo>
                  <a:pt x="167747" y="73700"/>
                </a:lnTo>
                <a:lnTo>
                  <a:pt x="196957" y="50484"/>
                </a:lnTo>
                <a:lnTo>
                  <a:pt x="191385" y="13676"/>
                </a:lnTo>
                <a:lnTo>
                  <a:pt x="156772" y="0"/>
                </a:lnTo>
                <a:lnTo>
                  <a:pt x="127562" y="23216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0" name="Freeform: Shape 869" title="FL-22">
            <a:extLst>
              <a:ext uri="{FF2B5EF4-FFF2-40B4-BE49-F238E27FC236}">
                <a16:creationId xmlns:a16="http://schemas.microsoft.com/office/drawing/2014/main" id="{A148567A-CB33-8FE7-638F-32D857161EC4}"/>
              </a:ext>
            </a:extLst>
          </p:cNvPr>
          <p:cNvSpPr/>
          <p:nvPr/>
        </p:nvSpPr>
        <p:spPr>
          <a:xfrm>
            <a:off x="5561997" y="5486231"/>
            <a:ext cx="148956" cy="107800"/>
          </a:xfrm>
          <a:custGeom>
            <a:avLst/>
            <a:gdLst>
              <a:gd name="connsiteX0" fmla="*/ 29126 w 196957"/>
              <a:gd name="connsiteY0" fmla="*/ 69648 h 143264"/>
              <a:gd name="connsiteX1" fmla="*/ 0 w 196957"/>
              <a:gd name="connsiteY1" fmla="*/ 92780 h 143264"/>
              <a:gd name="connsiteX2" fmla="*/ 5488 w 196957"/>
              <a:gd name="connsiteY2" fmla="*/ 129672 h 143264"/>
              <a:gd name="connsiteX3" fmla="*/ 40185 w 196957"/>
              <a:gd name="connsiteY3" fmla="*/ 143264 h 143264"/>
              <a:gd name="connsiteX4" fmla="*/ 69311 w 196957"/>
              <a:gd name="connsiteY4" fmla="*/ 120133 h 143264"/>
              <a:gd name="connsiteX5" fmla="*/ 104008 w 196957"/>
              <a:gd name="connsiteY5" fmla="*/ 133725 h 143264"/>
              <a:gd name="connsiteX6" fmla="*/ 133134 w 196957"/>
              <a:gd name="connsiteY6" fmla="*/ 110593 h 143264"/>
              <a:gd name="connsiteX7" fmla="*/ 167831 w 196957"/>
              <a:gd name="connsiteY7" fmla="*/ 124185 h 143264"/>
              <a:gd name="connsiteX8" fmla="*/ 196957 w 196957"/>
              <a:gd name="connsiteY8" fmla="*/ 100969 h 143264"/>
              <a:gd name="connsiteX9" fmla="*/ 191470 w 196957"/>
              <a:gd name="connsiteY9" fmla="*/ 64161 h 143264"/>
              <a:gd name="connsiteX10" fmla="*/ 156772 w 196957"/>
              <a:gd name="connsiteY10" fmla="*/ 50484 h 143264"/>
              <a:gd name="connsiteX11" fmla="*/ 151285 w 196957"/>
              <a:gd name="connsiteY11" fmla="*/ 13676 h 143264"/>
              <a:gd name="connsiteX12" fmla="*/ 116587 w 196957"/>
              <a:gd name="connsiteY12" fmla="*/ 0 h 143264"/>
              <a:gd name="connsiteX13" fmla="*/ 87461 w 196957"/>
              <a:gd name="connsiteY13" fmla="*/ 23216 h 143264"/>
              <a:gd name="connsiteX14" fmla="*/ 52764 w 196957"/>
              <a:gd name="connsiteY14" fmla="*/ 9624 h 143264"/>
              <a:gd name="connsiteX15" fmla="*/ 23638 w 196957"/>
              <a:gd name="connsiteY15" fmla="*/ 32756 h 143264"/>
              <a:gd name="connsiteX16" fmla="*/ 29126 w 196957"/>
              <a:gd name="connsiteY16" fmla="*/ 69648 h 143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6957" h="143264">
                <a:moveTo>
                  <a:pt x="29126" y="69648"/>
                </a:moveTo>
                <a:lnTo>
                  <a:pt x="0" y="92780"/>
                </a:lnTo>
                <a:lnTo>
                  <a:pt x="5488" y="129672"/>
                </a:lnTo>
                <a:lnTo>
                  <a:pt x="40185" y="143264"/>
                </a:lnTo>
                <a:lnTo>
                  <a:pt x="69311" y="120133"/>
                </a:lnTo>
                <a:lnTo>
                  <a:pt x="104008" y="133725"/>
                </a:lnTo>
                <a:lnTo>
                  <a:pt x="133134" y="110593"/>
                </a:lnTo>
                <a:lnTo>
                  <a:pt x="167831" y="124185"/>
                </a:lnTo>
                <a:lnTo>
                  <a:pt x="196957" y="100969"/>
                </a:lnTo>
                <a:lnTo>
                  <a:pt x="191470" y="64161"/>
                </a:lnTo>
                <a:lnTo>
                  <a:pt x="156772" y="50484"/>
                </a:lnTo>
                <a:lnTo>
                  <a:pt x="151285" y="13676"/>
                </a:lnTo>
                <a:lnTo>
                  <a:pt x="116587" y="0"/>
                </a:lnTo>
                <a:lnTo>
                  <a:pt x="87461" y="23216"/>
                </a:lnTo>
                <a:lnTo>
                  <a:pt x="52764" y="9624"/>
                </a:lnTo>
                <a:lnTo>
                  <a:pt x="23638" y="32756"/>
                </a:lnTo>
                <a:lnTo>
                  <a:pt x="29126" y="69648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1" name="Freeform: Shape 870" title="FL-24">
            <a:extLst>
              <a:ext uri="{FF2B5EF4-FFF2-40B4-BE49-F238E27FC236}">
                <a16:creationId xmlns:a16="http://schemas.microsoft.com/office/drawing/2014/main" id="{D1A65E96-C89C-B8BC-C5D7-380A2E99A796}"/>
              </a:ext>
            </a:extLst>
          </p:cNvPr>
          <p:cNvSpPr/>
          <p:nvPr/>
        </p:nvSpPr>
        <p:spPr>
          <a:xfrm>
            <a:off x="5544120" y="5576626"/>
            <a:ext cx="131078" cy="132130"/>
          </a:xfrm>
          <a:custGeom>
            <a:avLst/>
            <a:gdLst>
              <a:gd name="connsiteX0" fmla="*/ 3124 w 173318"/>
              <a:gd name="connsiteY0" fmla="*/ 53355 h 175598"/>
              <a:gd name="connsiteX1" fmla="*/ 4221 w 173318"/>
              <a:gd name="connsiteY1" fmla="*/ 52933 h 175598"/>
              <a:gd name="connsiteX2" fmla="*/ 21950 w 173318"/>
              <a:gd name="connsiteY2" fmla="*/ 67538 h 175598"/>
              <a:gd name="connsiteX3" fmla="*/ 33937 w 173318"/>
              <a:gd name="connsiteY3" fmla="*/ 87799 h 175598"/>
              <a:gd name="connsiteX4" fmla="*/ 37990 w 173318"/>
              <a:gd name="connsiteY4" fmla="*/ 104430 h 175598"/>
              <a:gd name="connsiteX5" fmla="*/ 44406 w 173318"/>
              <a:gd name="connsiteY5" fmla="*/ 126549 h 175598"/>
              <a:gd name="connsiteX6" fmla="*/ 65174 w 173318"/>
              <a:gd name="connsiteY6" fmla="*/ 160402 h 175598"/>
              <a:gd name="connsiteX7" fmla="*/ 100462 w 173318"/>
              <a:gd name="connsiteY7" fmla="*/ 169351 h 175598"/>
              <a:gd name="connsiteX8" fmla="*/ 131361 w 173318"/>
              <a:gd name="connsiteY8" fmla="*/ 175598 h 175598"/>
              <a:gd name="connsiteX9" fmla="*/ 149680 w 173318"/>
              <a:gd name="connsiteY9" fmla="*/ 160993 h 175598"/>
              <a:gd name="connsiteX10" fmla="*/ 144193 w 173318"/>
              <a:gd name="connsiteY10" fmla="*/ 124101 h 175598"/>
              <a:gd name="connsiteX11" fmla="*/ 173319 w 173318"/>
              <a:gd name="connsiteY11" fmla="*/ 100969 h 175598"/>
              <a:gd name="connsiteX12" fmla="*/ 167831 w 173318"/>
              <a:gd name="connsiteY12" fmla="*/ 64077 h 175598"/>
              <a:gd name="connsiteX13" fmla="*/ 133134 w 173318"/>
              <a:gd name="connsiteY13" fmla="*/ 50485 h 175598"/>
              <a:gd name="connsiteX14" fmla="*/ 127646 w 173318"/>
              <a:gd name="connsiteY14" fmla="*/ 13592 h 175598"/>
              <a:gd name="connsiteX15" fmla="*/ 92949 w 173318"/>
              <a:gd name="connsiteY15" fmla="*/ 0 h 175598"/>
              <a:gd name="connsiteX16" fmla="*/ 63823 w 173318"/>
              <a:gd name="connsiteY16" fmla="*/ 23132 h 175598"/>
              <a:gd name="connsiteX17" fmla="*/ 29126 w 173318"/>
              <a:gd name="connsiteY17" fmla="*/ 9540 h 175598"/>
              <a:gd name="connsiteX18" fmla="*/ 0 w 173318"/>
              <a:gd name="connsiteY18" fmla="*/ 32756 h 175598"/>
              <a:gd name="connsiteX19" fmla="*/ 3124 w 173318"/>
              <a:gd name="connsiteY19" fmla="*/ 53355 h 175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3318" h="175598">
                <a:moveTo>
                  <a:pt x="3124" y="53355"/>
                </a:moveTo>
                <a:lnTo>
                  <a:pt x="4221" y="52933"/>
                </a:lnTo>
                <a:lnTo>
                  <a:pt x="21950" y="67538"/>
                </a:lnTo>
                <a:lnTo>
                  <a:pt x="33937" y="87799"/>
                </a:lnTo>
                <a:lnTo>
                  <a:pt x="37990" y="104430"/>
                </a:lnTo>
                <a:lnTo>
                  <a:pt x="44406" y="126549"/>
                </a:lnTo>
                <a:lnTo>
                  <a:pt x="65174" y="160402"/>
                </a:lnTo>
                <a:lnTo>
                  <a:pt x="100462" y="169351"/>
                </a:lnTo>
                <a:lnTo>
                  <a:pt x="131361" y="175598"/>
                </a:lnTo>
                <a:lnTo>
                  <a:pt x="149680" y="160993"/>
                </a:lnTo>
                <a:lnTo>
                  <a:pt x="144193" y="124101"/>
                </a:lnTo>
                <a:lnTo>
                  <a:pt x="173319" y="100969"/>
                </a:lnTo>
                <a:lnTo>
                  <a:pt x="167831" y="64077"/>
                </a:lnTo>
                <a:lnTo>
                  <a:pt x="133134" y="50485"/>
                </a:lnTo>
                <a:lnTo>
                  <a:pt x="127646" y="13592"/>
                </a:lnTo>
                <a:lnTo>
                  <a:pt x="92949" y="0"/>
                </a:lnTo>
                <a:lnTo>
                  <a:pt x="63823" y="23132"/>
                </a:lnTo>
                <a:lnTo>
                  <a:pt x="29126" y="9540"/>
                </a:lnTo>
                <a:lnTo>
                  <a:pt x="0" y="32756"/>
                </a:lnTo>
                <a:lnTo>
                  <a:pt x="3124" y="53355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2" name="Freeform: Shape 871" title="FL-28">
            <a:extLst>
              <a:ext uri="{FF2B5EF4-FFF2-40B4-BE49-F238E27FC236}">
                <a16:creationId xmlns:a16="http://schemas.microsoft.com/office/drawing/2014/main" id="{332E31FF-AF4B-8516-F2A9-E19BE09882CD}"/>
              </a:ext>
            </a:extLst>
          </p:cNvPr>
          <p:cNvSpPr/>
          <p:nvPr/>
        </p:nvSpPr>
        <p:spPr>
          <a:xfrm>
            <a:off x="5701440" y="5593015"/>
            <a:ext cx="109690" cy="180090"/>
          </a:xfrm>
          <a:custGeom>
            <a:avLst/>
            <a:gdLst>
              <a:gd name="connsiteX0" fmla="*/ 92948 w 145037"/>
              <a:gd name="connsiteY0" fmla="*/ 60024 h 239336"/>
              <a:gd name="connsiteX1" fmla="*/ 63823 w 145037"/>
              <a:gd name="connsiteY1" fmla="*/ 83240 h 239336"/>
              <a:gd name="connsiteX2" fmla="*/ 63823 w 145037"/>
              <a:gd name="connsiteY2" fmla="*/ 83240 h 239336"/>
              <a:gd name="connsiteX3" fmla="*/ 63739 w 145037"/>
              <a:gd name="connsiteY3" fmla="*/ 83240 h 239336"/>
              <a:gd name="connsiteX4" fmla="*/ 29125 w 145037"/>
              <a:gd name="connsiteY4" fmla="*/ 69648 h 239336"/>
              <a:gd name="connsiteX5" fmla="*/ 0 w 145037"/>
              <a:gd name="connsiteY5" fmla="*/ 92780 h 239336"/>
              <a:gd name="connsiteX6" fmla="*/ 5487 w 145037"/>
              <a:gd name="connsiteY6" fmla="*/ 129672 h 239336"/>
              <a:gd name="connsiteX7" fmla="*/ 40185 w 145037"/>
              <a:gd name="connsiteY7" fmla="*/ 143264 h 239336"/>
              <a:gd name="connsiteX8" fmla="*/ 45672 w 145037"/>
              <a:gd name="connsiteY8" fmla="*/ 180157 h 239336"/>
              <a:gd name="connsiteX9" fmla="*/ 80285 w 145037"/>
              <a:gd name="connsiteY9" fmla="*/ 193749 h 239336"/>
              <a:gd name="connsiteX10" fmla="*/ 85857 w 145037"/>
              <a:gd name="connsiteY10" fmla="*/ 230642 h 239336"/>
              <a:gd name="connsiteX11" fmla="*/ 108060 w 145037"/>
              <a:gd name="connsiteY11" fmla="*/ 239337 h 239336"/>
              <a:gd name="connsiteX12" fmla="*/ 120048 w 145037"/>
              <a:gd name="connsiteY12" fmla="*/ 223043 h 239336"/>
              <a:gd name="connsiteX13" fmla="*/ 123256 w 145037"/>
              <a:gd name="connsiteY13" fmla="*/ 203542 h 239336"/>
              <a:gd name="connsiteX14" fmla="*/ 115912 w 145037"/>
              <a:gd name="connsiteY14" fmla="*/ 189444 h 239336"/>
              <a:gd name="connsiteX15" fmla="*/ 118107 w 145037"/>
              <a:gd name="connsiteY15" fmla="*/ 173994 h 239336"/>
              <a:gd name="connsiteX16" fmla="*/ 118613 w 145037"/>
              <a:gd name="connsiteY16" fmla="*/ 169942 h 239336"/>
              <a:gd name="connsiteX17" fmla="*/ 125704 w 145037"/>
              <a:gd name="connsiteY17" fmla="*/ 159980 h 239336"/>
              <a:gd name="connsiteX18" fmla="*/ 131276 w 145037"/>
              <a:gd name="connsiteY18" fmla="*/ 138368 h 239336"/>
              <a:gd name="connsiteX19" fmla="*/ 142589 w 145037"/>
              <a:gd name="connsiteY19" fmla="*/ 129166 h 239336"/>
              <a:gd name="connsiteX20" fmla="*/ 143686 w 145037"/>
              <a:gd name="connsiteY20" fmla="*/ 114223 h 239336"/>
              <a:gd name="connsiteX21" fmla="*/ 144953 w 145037"/>
              <a:gd name="connsiteY21" fmla="*/ 95988 h 239336"/>
              <a:gd name="connsiteX22" fmla="*/ 145037 w 145037"/>
              <a:gd name="connsiteY22" fmla="*/ 11228 h 239336"/>
              <a:gd name="connsiteX23" fmla="*/ 116587 w 145037"/>
              <a:gd name="connsiteY23" fmla="*/ 0 h 239336"/>
              <a:gd name="connsiteX24" fmla="*/ 87377 w 145037"/>
              <a:gd name="connsiteY24" fmla="*/ 23216 h 239336"/>
              <a:gd name="connsiteX25" fmla="*/ 87377 w 145037"/>
              <a:gd name="connsiteY25" fmla="*/ 23216 h 239336"/>
              <a:gd name="connsiteX26" fmla="*/ 92948 w 145037"/>
              <a:gd name="connsiteY26" fmla="*/ 60024 h 239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45037" h="239336">
                <a:moveTo>
                  <a:pt x="92948" y="60024"/>
                </a:moveTo>
                <a:lnTo>
                  <a:pt x="63823" y="83240"/>
                </a:lnTo>
                <a:lnTo>
                  <a:pt x="63823" y="83240"/>
                </a:lnTo>
                <a:lnTo>
                  <a:pt x="63739" y="83240"/>
                </a:lnTo>
                <a:lnTo>
                  <a:pt x="29125" y="69648"/>
                </a:lnTo>
                <a:lnTo>
                  <a:pt x="0" y="92780"/>
                </a:lnTo>
                <a:lnTo>
                  <a:pt x="5487" y="129672"/>
                </a:lnTo>
                <a:lnTo>
                  <a:pt x="40185" y="143264"/>
                </a:lnTo>
                <a:lnTo>
                  <a:pt x="45672" y="180157"/>
                </a:lnTo>
                <a:lnTo>
                  <a:pt x="80285" y="193749"/>
                </a:lnTo>
                <a:lnTo>
                  <a:pt x="85857" y="230642"/>
                </a:lnTo>
                <a:lnTo>
                  <a:pt x="108060" y="239337"/>
                </a:lnTo>
                <a:lnTo>
                  <a:pt x="120048" y="223043"/>
                </a:lnTo>
                <a:lnTo>
                  <a:pt x="123256" y="203542"/>
                </a:lnTo>
                <a:lnTo>
                  <a:pt x="115912" y="189444"/>
                </a:lnTo>
                <a:lnTo>
                  <a:pt x="118107" y="173994"/>
                </a:lnTo>
                <a:lnTo>
                  <a:pt x="118613" y="169942"/>
                </a:lnTo>
                <a:lnTo>
                  <a:pt x="125704" y="159980"/>
                </a:lnTo>
                <a:lnTo>
                  <a:pt x="131276" y="138368"/>
                </a:lnTo>
                <a:lnTo>
                  <a:pt x="142589" y="129166"/>
                </a:lnTo>
                <a:lnTo>
                  <a:pt x="143686" y="114223"/>
                </a:lnTo>
                <a:lnTo>
                  <a:pt x="144953" y="95988"/>
                </a:lnTo>
                <a:lnTo>
                  <a:pt x="145037" y="11228"/>
                </a:lnTo>
                <a:lnTo>
                  <a:pt x="116587" y="0"/>
                </a:lnTo>
                <a:lnTo>
                  <a:pt x="87377" y="23216"/>
                </a:lnTo>
                <a:lnTo>
                  <a:pt x="87377" y="23216"/>
                </a:lnTo>
                <a:lnTo>
                  <a:pt x="92948" y="60024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3" name="Freeform: Shape 872" title="FL-27">
            <a:extLst>
              <a:ext uri="{FF2B5EF4-FFF2-40B4-BE49-F238E27FC236}">
                <a16:creationId xmlns:a16="http://schemas.microsoft.com/office/drawing/2014/main" id="{4FFA9958-070A-2926-18B4-D2E50D1A82C2}"/>
              </a:ext>
            </a:extLst>
          </p:cNvPr>
          <p:cNvSpPr/>
          <p:nvPr/>
        </p:nvSpPr>
        <p:spPr>
          <a:xfrm>
            <a:off x="5643467" y="5652601"/>
            <a:ext cx="139698" cy="153792"/>
          </a:xfrm>
          <a:custGeom>
            <a:avLst/>
            <a:gdLst>
              <a:gd name="connsiteX0" fmla="*/ 122328 w 184715"/>
              <a:gd name="connsiteY0" fmla="*/ 100969 h 204386"/>
              <a:gd name="connsiteX1" fmla="*/ 116840 w 184715"/>
              <a:gd name="connsiteY1" fmla="*/ 64076 h 204386"/>
              <a:gd name="connsiteX2" fmla="*/ 82143 w 184715"/>
              <a:gd name="connsiteY2" fmla="*/ 50484 h 204386"/>
              <a:gd name="connsiteX3" fmla="*/ 76656 w 184715"/>
              <a:gd name="connsiteY3" fmla="*/ 13592 h 204386"/>
              <a:gd name="connsiteX4" fmla="*/ 41958 w 184715"/>
              <a:gd name="connsiteY4" fmla="*/ 0 h 204386"/>
              <a:gd name="connsiteX5" fmla="*/ 12832 w 184715"/>
              <a:gd name="connsiteY5" fmla="*/ 23132 h 204386"/>
              <a:gd name="connsiteX6" fmla="*/ 18319 w 184715"/>
              <a:gd name="connsiteY6" fmla="*/ 60024 h 204386"/>
              <a:gd name="connsiteX7" fmla="*/ 0 w 184715"/>
              <a:gd name="connsiteY7" fmla="*/ 74629 h 204386"/>
              <a:gd name="connsiteX8" fmla="*/ 9286 w 184715"/>
              <a:gd name="connsiteY8" fmla="*/ 76487 h 204386"/>
              <a:gd name="connsiteX9" fmla="*/ 25242 w 184715"/>
              <a:gd name="connsiteY9" fmla="*/ 92020 h 204386"/>
              <a:gd name="connsiteX10" fmla="*/ 25664 w 184715"/>
              <a:gd name="connsiteY10" fmla="*/ 105190 h 204386"/>
              <a:gd name="connsiteX11" fmla="*/ 39932 w 184715"/>
              <a:gd name="connsiteY11" fmla="*/ 121821 h 204386"/>
              <a:gd name="connsiteX12" fmla="*/ 41114 w 184715"/>
              <a:gd name="connsiteY12" fmla="*/ 124354 h 204386"/>
              <a:gd name="connsiteX13" fmla="*/ 46601 w 184715"/>
              <a:gd name="connsiteY13" fmla="*/ 136595 h 204386"/>
              <a:gd name="connsiteX14" fmla="*/ 46601 w 184715"/>
              <a:gd name="connsiteY14" fmla="*/ 148414 h 204386"/>
              <a:gd name="connsiteX15" fmla="*/ 43815 w 184715"/>
              <a:gd name="connsiteY15" fmla="*/ 174079 h 204386"/>
              <a:gd name="connsiteX16" fmla="*/ 43224 w 184715"/>
              <a:gd name="connsiteY16" fmla="*/ 179060 h 204386"/>
              <a:gd name="connsiteX17" fmla="*/ 53270 w 184715"/>
              <a:gd name="connsiteY17" fmla="*/ 193834 h 204386"/>
              <a:gd name="connsiteX18" fmla="*/ 66778 w 184715"/>
              <a:gd name="connsiteY18" fmla="*/ 204386 h 204386"/>
              <a:gd name="connsiteX19" fmla="*/ 92273 w 184715"/>
              <a:gd name="connsiteY19" fmla="*/ 202951 h 204386"/>
              <a:gd name="connsiteX20" fmla="*/ 111268 w 184715"/>
              <a:gd name="connsiteY20" fmla="*/ 201262 h 204386"/>
              <a:gd name="connsiteX21" fmla="*/ 157279 w 184715"/>
              <a:gd name="connsiteY21" fmla="*/ 190119 h 204386"/>
              <a:gd name="connsiteX22" fmla="*/ 170280 w 184715"/>
              <a:gd name="connsiteY22" fmla="*/ 178806 h 204386"/>
              <a:gd name="connsiteX23" fmla="*/ 179819 w 184715"/>
              <a:gd name="connsiteY23" fmla="*/ 173235 h 204386"/>
              <a:gd name="connsiteX24" fmla="*/ 182099 w 184715"/>
              <a:gd name="connsiteY24" fmla="*/ 163863 h 204386"/>
              <a:gd name="connsiteX25" fmla="*/ 184716 w 184715"/>
              <a:gd name="connsiteY25" fmla="*/ 160149 h 204386"/>
              <a:gd name="connsiteX26" fmla="*/ 162513 w 184715"/>
              <a:gd name="connsiteY26" fmla="*/ 151454 h 204386"/>
              <a:gd name="connsiteX27" fmla="*/ 156941 w 184715"/>
              <a:gd name="connsiteY27" fmla="*/ 114561 h 204386"/>
              <a:gd name="connsiteX28" fmla="*/ 122328 w 184715"/>
              <a:gd name="connsiteY28" fmla="*/ 100969 h 204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84715" h="204386">
                <a:moveTo>
                  <a:pt x="122328" y="100969"/>
                </a:moveTo>
                <a:lnTo>
                  <a:pt x="116840" y="64076"/>
                </a:lnTo>
                <a:lnTo>
                  <a:pt x="82143" y="50484"/>
                </a:lnTo>
                <a:lnTo>
                  <a:pt x="76656" y="13592"/>
                </a:lnTo>
                <a:lnTo>
                  <a:pt x="41958" y="0"/>
                </a:lnTo>
                <a:lnTo>
                  <a:pt x="12832" y="23132"/>
                </a:lnTo>
                <a:lnTo>
                  <a:pt x="18319" y="60024"/>
                </a:lnTo>
                <a:lnTo>
                  <a:pt x="0" y="74629"/>
                </a:lnTo>
                <a:lnTo>
                  <a:pt x="9286" y="76487"/>
                </a:lnTo>
                <a:lnTo>
                  <a:pt x="25242" y="92020"/>
                </a:lnTo>
                <a:lnTo>
                  <a:pt x="25664" y="105190"/>
                </a:lnTo>
                <a:lnTo>
                  <a:pt x="39932" y="121821"/>
                </a:lnTo>
                <a:lnTo>
                  <a:pt x="41114" y="124354"/>
                </a:lnTo>
                <a:lnTo>
                  <a:pt x="46601" y="136595"/>
                </a:lnTo>
                <a:lnTo>
                  <a:pt x="46601" y="148414"/>
                </a:lnTo>
                <a:lnTo>
                  <a:pt x="43815" y="174079"/>
                </a:lnTo>
                <a:lnTo>
                  <a:pt x="43224" y="179060"/>
                </a:lnTo>
                <a:lnTo>
                  <a:pt x="53270" y="193834"/>
                </a:lnTo>
                <a:lnTo>
                  <a:pt x="66778" y="204386"/>
                </a:lnTo>
                <a:lnTo>
                  <a:pt x="92273" y="202951"/>
                </a:lnTo>
                <a:lnTo>
                  <a:pt x="111268" y="201262"/>
                </a:lnTo>
                <a:lnTo>
                  <a:pt x="157279" y="190119"/>
                </a:lnTo>
                <a:lnTo>
                  <a:pt x="170280" y="178806"/>
                </a:lnTo>
                <a:lnTo>
                  <a:pt x="179819" y="173235"/>
                </a:lnTo>
                <a:lnTo>
                  <a:pt x="182099" y="163863"/>
                </a:lnTo>
                <a:lnTo>
                  <a:pt x="184716" y="160149"/>
                </a:lnTo>
                <a:lnTo>
                  <a:pt x="162513" y="151454"/>
                </a:lnTo>
                <a:lnTo>
                  <a:pt x="156941" y="114561"/>
                </a:lnTo>
                <a:lnTo>
                  <a:pt x="122328" y="100969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4" name="Freeform 784">
            <a:extLst>
              <a:ext uri="{FF2B5EF4-FFF2-40B4-BE49-F238E27FC236}">
                <a16:creationId xmlns:a16="http://schemas.microsoft.com/office/drawing/2014/main" id="{B18C4C29-AFD5-8599-5CC9-554024699539}"/>
              </a:ext>
            </a:extLst>
          </p:cNvPr>
          <p:cNvSpPr>
            <a:spLocks noEditPoints="1"/>
          </p:cNvSpPr>
          <p:nvPr/>
        </p:nvSpPr>
        <p:spPr bwMode="auto">
          <a:xfrm>
            <a:off x="4709249" y="4958344"/>
            <a:ext cx="1098852" cy="851164"/>
          </a:xfrm>
          <a:custGeom>
            <a:avLst/>
            <a:gdLst>
              <a:gd name="T0" fmla="*/ 1326 w 2478"/>
              <a:gd name="T1" fmla="*/ 520 h 1914"/>
              <a:gd name="T2" fmla="*/ 1250 w 2478"/>
              <a:gd name="T3" fmla="*/ 412 h 1914"/>
              <a:gd name="T4" fmla="*/ 1134 w 2478"/>
              <a:gd name="T5" fmla="*/ 358 h 1914"/>
              <a:gd name="T6" fmla="*/ 1019 w 2478"/>
              <a:gd name="T7" fmla="*/ 396 h 1914"/>
              <a:gd name="T8" fmla="*/ 974 w 2478"/>
              <a:gd name="T9" fmla="*/ 435 h 1914"/>
              <a:gd name="T10" fmla="*/ 880 w 2478"/>
              <a:gd name="T11" fmla="*/ 492 h 1914"/>
              <a:gd name="T12" fmla="*/ 817 w 2478"/>
              <a:gd name="T13" fmla="*/ 518 h 1914"/>
              <a:gd name="T14" fmla="*/ 715 w 2478"/>
              <a:gd name="T15" fmla="*/ 482 h 1914"/>
              <a:gd name="T16" fmla="*/ 576 w 2478"/>
              <a:gd name="T17" fmla="*/ 388 h 1914"/>
              <a:gd name="T18" fmla="*/ 271 w 2478"/>
              <a:gd name="T19" fmla="*/ 352 h 1914"/>
              <a:gd name="T20" fmla="*/ 86 w 2478"/>
              <a:gd name="T21" fmla="*/ 395 h 1914"/>
              <a:gd name="T22" fmla="*/ 67 w 2478"/>
              <a:gd name="T23" fmla="*/ 310 h 1914"/>
              <a:gd name="T24" fmla="*/ 29 w 2478"/>
              <a:gd name="T25" fmla="*/ 254 h 1914"/>
              <a:gd name="T26" fmla="*/ 11 w 2478"/>
              <a:gd name="T27" fmla="*/ 170 h 1914"/>
              <a:gd name="T28" fmla="*/ 783 w 2478"/>
              <a:gd name="T29" fmla="*/ 76 h 1914"/>
              <a:gd name="T30" fmla="*/ 1089 w 2478"/>
              <a:gd name="T31" fmla="*/ 144 h 1914"/>
              <a:gd name="T32" fmla="*/ 1635 w 2478"/>
              <a:gd name="T33" fmla="*/ 117 h 1914"/>
              <a:gd name="T34" fmla="*/ 1692 w 2478"/>
              <a:gd name="T35" fmla="*/ 154 h 1914"/>
              <a:gd name="T36" fmla="*/ 1679 w 2478"/>
              <a:gd name="T37" fmla="*/ 43 h 1914"/>
              <a:gd name="T38" fmla="*/ 1754 w 2478"/>
              <a:gd name="T39" fmla="*/ 10 h 1914"/>
              <a:gd name="T40" fmla="*/ 1880 w 2478"/>
              <a:gd name="T41" fmla="*/ 112 h 1914"/>
              <a:gd name="T42" fmla="*/ 1933 w 2478"/>
              <a:gd name="T43" fmla="*/ 278 h 1914"/>
              <a:gd name="T44" fmla="*/ 2020 w 2478"/>
              <a:gd name="T45" fmla="*/ 446 h 1914"/>
              <a:gd name="T46" fmla="*/ 2222 w 2478"/>
              <a:gd name="T47" fmla="*/ 699 h 1914"/>
              <a:gd name="T48" fmla="*/ 2218 w 2478"/>
              <a:gd name="T49" fmla="*/ 765 h 1914"/>
              <a:gd name="T50" fmla="*/ 2219 w 2478"/>
              <a:gd name="T51" fmla="*/ 838 h 1914"/>
              <a:gd name="T52" fmla="*/ 2363 w 2478"/>
              <a:gd name="T53" fmla="*/ 1087 h 1914"/>
              <a:gd name="T54" fmla="*/ 2416 w 2478"/>
              <a:gd name="T55" fmla="*/ 1193 h 1914"/>
              <a:gd name="T56" fmla="*/ 2478 w 2478"/>
              <a:gd name="T57" fmla="*/ 1347 h 1914"/>
              <a:gd name="T58" fmla="*/ 2474 w 2478"/>
              <a:gd name="T59" fmla="*/ 1651 h 1914"/>
              <a:gd name="T60" fmla="*/ 2445 w 2478"/>
              <a:gd name="T61" fmla="*/ 1703 h 1914"/>
              <a:gd name="T62" fmla="*/ 2441 w 2478"/>
              <a:gd name="T63" fmla="*/ 1778 h 1914"/>
              <a:gd name="T64" fmla="*/ 2407 w 2478"/>
              <a:gd name="T65" fmla="*/ 1861 h 1914"/>
              <a:gd name="T66" fmla="*/ 2290 w 2478"/>
              <a:gd name="T67" fmla="*/ 1909 h 1914"/>
              <a:gd name="T68" fmla="*/ 2191 w 2478"/>
              <a:gd name="T69" fmla="*/ 1896 h 1914"/>
              <a:gd name="T70" fmla="*/ 2179 w 2478"/>
              <a:gd name="T71" fmla="*/ 1799 h 1914"/>
              <a:gd name="T72" fmla="*/ 2143 w 2478"/>
              <a:gd name="T73" fmla="*/ 1723 h 1914"/>
              <a:gd name="T74" fmla="*/ 2047 w 2478"/>
              <a:gd name="T75" fmla="*/ 1682 h 1914"/>
              <a:gd name="T76" fmla="*/ 1941 w 2478"/>
              <a:gd name="T77" fmla="*/ 1572 h 1914"/>
              <a:gd name="T78" fmla="*/ 1883 w 2478"/>
              <a:gd name="T79" fmla="*/ 1484 h 1914"/>
              <a:gd name="T80" fmla="*/ 1802 w 2478"/>
              <a:gd name="T81" fmla="*/ 1440 h 1914"/>
              <a:gd name="T82" fmla="*/ 1817 w 2478"/>
              <a:gd name="T83" fmla="*/ 1337 h 1914"/>
              <a:gd name="T84" fmla="*/ 1786 w 2478"/>
              <a:gd name="T85" fmla="*/ 1386 h 1914"/>
              <a:gd name="T86" fmla="*/ 1678 w 2478"/>
              <a:gd name="T87" fmla="*/ 1242 h 1914"/>
              <a:gd name="T88" fmla="*/ 1636 w 2478"/>
              <a:gd name="T89" fmla="*/ 1148 h 1914"/>
              <a:gd name="T90" fmla="*/ 1689 w 2478"/>
              <a:gd name="T91" fmla="*/ 1047 h 1914"/>
              <a:gd name="T92" fmla="*/ 1613 w 2478"/>
              <a:gd name="T93" fmla="*/ 1046 h 1914"/>
              <a:gd name="T94" fmla="*/ 1602 w 2478"/>
              <a:gd name="T95" fmla="*/ 1134 h 1914"/>
              <a:gd name="T96" fmla="*/ 1563 w 2478"/>
              <a:gd name="T97" fmla="*/ 1002 h 1914"/>
              <a:gd name="T98" fmla="*/ 1588 w 2478"/>
              <a:gd name="T99" fmla="*/ 804 h 1914"/>
              <a:gd name="T100" fmla="*/ 1555 w 2478"/>
              <a:gd name="T101" fmla="*/ 691 h 1914"/>
              <a:gd name="T102" fmla="*/ 1504 w 2478"/>
              <a:gd name="T103" fmla="*/ 615 h 1914"/>
              <a:gd name="T104" fmla="*/ 1427 w 2478"/>
              <a:gd name="T105" fmla="*/ 601 h 1914"/>
              <a:gd name="T106" fmla="*/ 2375 w 2478"/>
              <a:gd name="T107" fmla="*/ 1104 h 1914"/>
              <a:gd name="T108" fmla="*/ 2375 w 2478"/>
              <a:gd name="T109" fmla="*/ 1104 h 1914"/>
              <a:gd name="T110" fmla="*/ 2474 w 2478"/>
              <a:gd name="T111" fmla="*/ 1453 h 1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478" h="1914">
                <a:moveTo>
                  <a:pt x="1368" y="543"/>
                </a:moveTo>
                <a:lnTo>
                  <a:pt x="1353" y="531"/>
                </a:lnTo>
                <a:lnTo>
                  <a:pt x="1326" y="520"/>
                </a:lnTo>
                <a:lnTo>
                  <a:pt x="1308" y="473"/>
                </a:lnTo>
                <a:lnTo>
                  <a:pt x="1271" y="450"/>
                </a:lnTo>
                <a:lnTo>
                  <a:pt x="1250" y="412"/>
                </a:lnTo>
                <a:lnTo>
                  <a:pt x="1206" y="388"/>
                </a:lnTo>
                <a:lnTo>
                  <a:pt x="1190" y="379"/>
                </a:lnTo>
                <a:lnTo>
                  <a:pt x="1134" y="358"/>
                </a:lnTo>
                <a:lnTo>
                  <a:pt x="1080" y="353"/>
                </a:lnTo>
                <a:lnTo>
                  <a:pt x="1031" y="365"/>
                </a:lnTo>
                <a:lnTo>
                  <a:pt x="1019" y="396"/>
                </a:lnTo>
                <a:lnTo>
                  <a:pt x="1019" y="399"/>
                </a:lnTo>
                <a:lnTo>
                  <a:pt x="1025" y="437"/>
                </a:lnTo>
                <a:lnTo>
                  <a:pt x="974" y="435"/>
                </a:lnTo>
                <a:lnTo>
                  <a:pt x="948" y="454"/>
                </a:lnTo>
                <a:lnTo>
                  <a:pt x="914" y="487"/>
                </a:lnTo>
                <a:lnTo>
                  <a:pt x="880" y="492"/>
                </a:lnTo>
                <a:lnTo>
                  <a:pt x="859" y="498"/>
                </a:lnTo>
                <a:lnTo>
                  <a:pt x="840" y="504"/>
                </a:lnTo>
                <a:lnTo>
                  <a:pt x="817" y="518"/>
                </a:lnTo>
                <a:lnTo>
                  <a:pt x="789" y="527"/>
                </a:lnTo>
                <a:lnTo>
                  <a:pt x="723" y="540"/>
                </a:lnTo>
                <a:lnTo>
                  <a:pt x="715" y="482"/>
                </a:lnTo>
                <a:lnTo>
                  <a:pt x="673" y="431"/>
                </a:lnTo>
                <a:lnTo>
                  <a:pt x="622" y="404"/>
                </a:lnTo>
                <a:lnTo>
                  <a:pt x="576" y="388"/>
                </a:lnTo>
                <a:lnTo>
                  <a:pt x="508" y="365"/>
                </a:lnTo>
                <a:lnTo>
                  <a:pt x="351" y="348"/>
                </a:lnTo>
                <a:lnTo>
                  <a:pt x="271" y="352"/>
                </a:lnTo>
                <a:lnTo>
                  <a:pt x="181" y="356"/>
                </a:lnTo>
                <a:lnTo>
                  <a:pt x="148" y="361"/>
                </a:lnTo>
                <a:lnTo>
                  <a:pt x="86" y="395"/>
                </a:lnTo>
                <a:lnTo>
                  <a:pt x="83" y="354"/>
                </a:lnTo>
                <a:lnTo>
                  <a:pt x="73" y="341"/>
                </a:lnTo>
                <a:lnTo>
                  <a:pt x="67" y="310"/>
                </a:lnTo>
                <a:lnTo>
                  <a:pt x="76" y="301"/>
                </a:lnTo>
                <a:lnTo>
                  <a:pt x="68" y="276"/>
                </a:lnTo>
                <a:lnTo>
                  <a:pt x="29" y="254"/>
                </a:lnTo>
                <a:lnTo>
                  <a:pt x="4" y="228"/>
                </a:lnTo>
                <a:lnTo>
                  <a:pt x="0" y="205"/>
                </a:lnTo>
                <a:lnTo>
                  <a:pt x="11" y="170"/>
                </a:lnTo>
                <a:lnTo>
                  <a:pt x="347" y="135"/>
                </a:lnTo>
                <a:lnTo>
                  <a:pt x="574" y="105"/>
                </a:lnTo>
                <a:lnTo>
                  <a:pt x="783" y="76"/>
                </a:lnTo>
                <a:lnTo>
                  <a:pt x="833" y="165"/>
                </a:lnTo>
                <a:lnTo>
                  <a:pt x="866" y="162"/>
                </a:lnTo>
                <a:lnTo>
                  <a:pt x="1089" y="144"/>
                </a:lnTo>
                <a:lnTo>
                  <a:pt x="1313" y="127"/>
                </a:lnTo>
                <a:lnTo>
                  <a:pt x="1629" y="102"/>
                </a:lnTo>
                <a:lnTo>
                  <a:pt x="1635" y="117"/>
                </a:lnTo>
                <a:lnTo>
                  <a:pt x="1655" y="166"/>
                </a:lnTo>
                <a:lnTo>
                  <a:pt x="1670" y="171"/>
                </a:lnTo>
                <a:lnTo>
                  <a:pt x="1692" y="154"/>
                </a:lnTo>
                <a:lnTo>
                  <a:pt x="1694" y="98"/>
                </a:lnTo>
                <a:lnTo>
                  <a:pt x="1684" y="70"/>
                </a:lnTo>
                <a:lnTo>
                  <a:pt x="1679" y="43"/>
                </a:lnTo>
                <a:lnTo>
                  <a:pt x="1692" y="13"/>
                </a:lnTo>
                <a:lnTo>
                  <a:pt x="1703" y="0"/>
                </a:lnTo>
                <a:lnTo>
                  <a:pt x="1754" y="10"/>
                </a:lnTo>
                <a:lnTo>
                  <a:pt x="1837" y="21"/>
                </a:lnTo>
                <a:lnTo>
                  <a:pt x="1849" y="35"/>
                </a:lnTo>
                <a:lnTo>
                  <a:pt x="1880" y="112"/>
                </a:lnTo>
                <a:lnTo>
                  <a:pt x="1894" y="155"/>
                </a:lnTo>
                <a:lnTo>
                  <a:pt x="1911" y="213"/>
                </a:lnTo>
                <a:lnTo>
                  <a:pt x="1933" y="278"/>
                </a:lnTo>
                <a:lnTo>
                  <a:pt x="1938" y="291"/>
                </a:lnTo>
                <a:lnTo>
                  <a:pt x="1968" y="354"/>
                </a:lnTo>
                <a:lnTo>
                  <a:pt x="2020" y="446"/>
                </a:lnTo>
                <a:lnTo>
                  <a:pt x="2024" y="452"/>
                </a:lnTo>
                <a:lnTo>
                  <a:pt x="2085" y="553"/>
                </a:lnTo>
                <a:lnTo>
                  <a:pt x="2222" y="699"/>
                </a:lnTo>
                <a:lnTo>
                  <a:pt x="2232" y="720"/>
                </a:lnTo>
                <a:lnTo>
                  <a:pt x="2239" y="742"/>
                </a:lnTo>
                <a:lnTo>
                  <a:pt x="2218" y="765"/>
                </a:lnTo>
                <a:lnTo>
                  <a:pt x="2209" y="797"/>
                </a:lnTo>
                <a:lnTo>
                  <a:pt x="2212" y="809"/>
                </a:lnTo>
                <a:lnTo>
                  <a:pt x="2219" y="838"/>
                </a:lnTo>
                <a:lnTo>
                  <a:pt x="2297" y="950"/>
                </a:lnTo>
                <a:lnTo>
                  <a:pt x="2324" y="1001"/>
                </a:lnTo>
                <a:lnTo>
                  <a:pt x="2363" y="1087"/>
                </a:lnTo>
                <a:lnTo>
                  <a:pt x="2375" y="1104"/>
                </a:lnTo>
                <a:lnTo>
                  <a:pt x="2405" y="1148"/>
                </a:lnTo>
                <a:lnTo>
                  <a:pt x="2416" y="1193"/>
                </a:lnTo>
                <a:lnTo>
                  <a:pt x="2451" y="1256"/>
                </a:lnTo>
                <a:lnTo>
                  <a:pt x="2454" y="1264"/>
                </a:lnTo>
                <a:lnTo>
                  <a:pt x="2478" y="1347"/>
                </a:lnTo>
                <a:lnTo>
                  <a:pt x="2478" y="1455"/>
                </a:lnTo>
                <a:lnTo>
                  <a:pt x="2478" y="1594"/>
                </a:lnTo>
                <a:lnTo>
                  <a:pt x="2474" y="1651"/>
                </a:lnTo>
                <a:lnTo>
                  <a:pt x="2454" y="1667"/>
                </a:lnTo>
                <a:lnTo>
                  <a:pt x="2450" y="1685"/>
                </a:lnTo>
                <a:lnTo>
                  <a:pt x="2445" y="1703"/>
                </a:lnTo>
                <a:lnTo>
                  <a:pt x="2433" y="1720"/>
                </a:lnTo>
                <a:lnTo>
                  <a:pt x="2428" y="1754"/>
                </a:lnTo>
                <a:lnTo>
                  <a:pt x="2441" y="1778"/>
                </a:lnTo>
                <a:lnTo>
                  <a:pt x="2435" y="1811"/>
                </a:lnTo>
                <a:lnTo>
                  <a:pt x="2411" y="1845"/>
                </a:lnTo>
                <a:lnTo>
                  <a:pt x="2407" y="1861"/>
                </a:lnTo>
                <a:lnTo>
                  <a:pt x="2390" y="1870"/>
                </a:lnTo>
                <a:lnTo>
                  <a:pt x="2368" y="1890"/>
                </a:lnTo>
                <a:lnTo>
                  <a:pt x="2290" y="1909"/>
                </a:lnTo>
                <a:lnTo>
                  <a:pt x="2257" y="1912"/>
                </a:lnTo>
                <a:lnTo>
                  <a:pt x="2214" y="1914"/>
                </a:lnTo>
                <a:lnTo>
                  <a:pt x="2191" y="1896"/>
                </a:lnTo>
                <a:lnTo>
                  <a:pt x="2174" y="1871"/>
                </a:lnTo>
                <a:lnTo>
                  <a:pt x="2180" y="1819"/>
                </a:lnTo>
                <a:lnTo>
                  <a:pt x="2179" y="1799"/>
                </a:lnTo>
                <a:lnTo>
                  <a:pt x="2168" y="1773"/>
                </a:lnTo>
                <a:lnTo>
                  <a:pt x="2144" y="1745"/>
                </a:lnTo>
                <a:lnTo>
                  <a:pt x="2143" y="1723"/>
                </a:lnTo>
                <a:lnTo>
                  <a:pt x="2140" y="1719"/>
                </a:lnTo>
                <a:lnTo>
                  <a:pt x="2116" y="1696"/>
                </a:lnTo>
                <a:lnTo>
                  <a:pt x="2047" y="1682"/>
                </a:lnTo>
                <a:lnTo>
                  <a:pt x="1987" y="1667"/>
                </a:lnTo>
                <a:lnTo>
                  <a:pt x="1952" y="1610"/>
                </a:lnTo>
                <a:lnTo>
                  <a:pt x="1941" y="1572"/>
                </a:lnTo>
                <a:lnTo>
                  <a:pt x="1934" y="1543"/>
                </a:lnTo>
                <a:lnTo>
                  <a:pt x="1913" y="1509"/>
                </a:lnTo>
                <a:lnTo>
                  <a:pt x="1883" y="1484"/>
                </a:lnTo>
                <a:lnTo>
                  <a:pt x="1853" y="1495"/>
                </a:lnTo>
                <a:lnTo>
                  <a:pt x="1827" y="1467"/>
                </a:lnTo>
                <a:lnTo>
                  <a:pt x="1802" y="1440"/>
                </a:lnTo>
                <a:lnTo>
                  <a:pt x="1824" y="1401"/>
                </a:lnTo>
                <a:lnTo>
                  <a:pt x="1833" y="1365"/>
                </a:lnTo>
                <a:lnTo>
                  <a:pt x="1817" y="1337"/>
                </a:lnTo>
                <a:lnTo>
                  <a:pt x="1784" y="1329"/>
                </a:lnTo>
                <a:lnTo>
                  <a:pt x="1800" y="1362"/>
                </a:lnTo>
                <a:lnTo>
                  <a:pt x="1786" y="1386"/>
                </a:lnTo>
                <a:lnTo>
                  <a:pt x="1760" y="1365"/>
                </a:lnTo>
                <a:lnTo>
                  <a:pt x="1710" y="1297"/>
                </a:lnTo>
                <a:lnTo>
                  <a:pt x="1678" y="1242"/>
                </a:lnTo>
                <a:lnTo>
                  <a:pt x="1637" y="1189"/>
                </a:lnTo>
                <a:lnTo>
                  <a:pt x="1622" y="1168"/>
                </a:lnTo>
                <a:lnTo>
                  <a:pt x="1636" y="1148"/>
                </a:lnTo>
                <a:lnTo>
                  <a:pt x="1655" y="1118"/>
                </a:lnTo>
                <a:lnTo>
                  <a:pt x="1694" y="1092"/>
                </a:lnTo>
                <a:lnTo>
                  <a:pt x="1689" y="1047"/>
                </a:lnTo>
                <a:lnTo>
                  <a:pt x="1657" y="1052"/>
                </a:lnTo>
                <a:lnTo>
                  <a:pt x="1626" y="1019"/>
                </a:lnTo>
                <a:lnTo>
                  <a:pt x="1613" y="1046"/>
                </a:lnTo>
                <a:lnTo>
                  <a:pt x="1635" y="1070"/>
                </a:lnTo>
                <a:lnTo>
                  <a:pt x="1626" y="1119"/>
                </a:lnTo>
                <a:lnTo>
                  <a:pt x="1602" y="1134"/>
                </a:lnTo>
                <a:lnTo>
                  <a:pt x="1586" y="1084"/>
                </a:lnTo>
                <a:lnTo>
                  <a:pt x="1562" y="1061"/>
                </a:lnTo>
                <a:lnTo>
                  <a:pt x="1563" y="1002"/>
                </a:lnTo>
                <a:lnTo>
                  <a:pt x="1553" y="948"/>
                </a:lnTo>
                <a:lnTo>
                  <a:pt x="1581" y="920"/>
                </a:lnTo>
                <a:lnTo>
                  <a:pt x="1588" y="804"/>
                </a:lnTo>
                <a:lnTo>
                  <a:pt x="1590" y="785"/>
                </a:lnTo>
                <a:lnTo>
                  <a:pt x="1562" y="739"/>
                </a:lnTo>
                <a:lnTo>
                  <a:pt x="1555" y="691"/>
                </a:lnTo>
                <a:lnTo>
                  <a:pt x="1532" y="647"/>
                </a:lnTo>
                <a:lnTo>
                  <a:pt x="1523" y="636"/>
                </a:lnTo>
                <a:lnTo>
                  <a:pt x="1504" y="615"/>
                </a:lnTo>
                <a:lnTo>
                  <a:pt x="1474" y="616"/>
                </a:lnTo>
                <a:lnTo>
                  <a:pt x="1448" y="634"/>
                </a:lnTo>
                <a:lnTo>
                  <a:pt x="1427" y="601"/>
                </a:lnTo>
                <a:lnTo>
                  <a:pt x="1395" y="562"/>
                </a:lnTo>
                <a:lnTo>
                  <a:pt x="1368" y="543"/>
                </a:lnTo>
                <a:close/>
                <a:moveTo>
                  <a:pt x="2375" y="1104"/>
                </a:moveTo>
                <a:lnTo>
                  <a:pt x="2366" y="1110"/>
                </a:lnTo>
                <a:lnTo>
                  <a:pt x="2366" y="1110"/>
                </a:lnTo>
                <a:lnTo>
                  <a:pt x="2375" y="1104"/>
                </a:lnTo>
                <a:close/>
                <a:moveTo>
                  <a:pt x="2478" y="1455"/>
                </a:moveTo>
                <a:lnTo>
                  <a:pt x="2474" y="1453"/>
                </a:lnTo>
                <a:lnTo>
                  <a:pt x="2474" y="1453"/>
                </a:lnTo>
                <a:lnTo>
                  <a:pt x="2478" y="1455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75" name="Freeform 785">
            <a:extLst>
              <a:ext uri="{FF2B5EF4-FFF2-40B4-BE49-F238E27FC236}">
                <a16:creationId xmlns:a16="http://schemas.microsoft.com/office/drawing/2014/main" id="{45401DBD-6FF6-3E22-A1AB-867DC348A7CC}"/>
              </a:ext>
            </a:extLst>
          </p:cNvPr>
          <p:cNvSpPr>
            <a:spLocks noEditPoints="1"/>
          </p:cNvSpPr>
          <p:nvPr/>
        </p:nvSpPr>
        <p:spPr bwMode="auto">
          <a:xfrm>
            <a:off x="5028541" y="4463308"/>
            <a:ext cx="473336" cy="490127"/>
          </a:xfrm>
          <a:custGeom>
            <a:avLst/>
            <a:gdLst>
              <a:gd name="T0" fmla="*/ 217 w 1067"/>
              <a:gd name="T1" fmla="*/ 994 h 1104"/>
              <a:gd name="T2" fmla="*/ 208 w 1067"/>
              <a:gd name="T3" fmla="*/ 954 h 1104"/>
              <a:gd name="T4" fmla="*/ 214 w 1067"/>
              <a:gd name="T5" fmla="*/ 890 h 1104"/>
              <a:gd name="T6" fmla="*/ 188 w 1067"/>
              <a:gd name="T7" fmla="*/ 832 h 1104"/>
              <a:gd name="T8" fmla="*/ 206 w 1067"/>
              <a:gd name="T9" fmla="*/ 793 h 1104"/>
              <a:gd name="T10" fmla="*/ 226 w 1067"/>
              <a:gd name="T11" fmla="*/ 731 h 1104"/>
              <a:gd name="T12" fmla="*/ 205 w 1067"/>
              <a:gd name="T13" fmla="*/ 673 h 1104"/>
              <a:gd name="T14" fmla="*/ 168 w 1067"/>
              <a:gd name="T15" fmla="*/ 629 h 1104"/>
              <a:gd name="T16" fmla="*/ 110 w 1067"/>
              <a:gd name="T17" fmla="*/ 452 h 1104"/>
              <a:gd name="T18" fmla="*/ 0 w 1067"/>
              <a:gd name="T19" fmla="*/ 81 h 1104"/>
              <a:gd name="T20" fmla="*/ 503 w 1067"/>
              <a:gd name="T21" fmla="*/ 0 h 1104"/>
              <a:gd name="T22" fmla="*/ 487 w 1067"/>
              <a:gd name="T23" fmla="*/ 24 h 1104"/>
              <a:gd name="T24" fmla="*/ 462 w 1067"/>
              <a:gd name="T25" fmla="*/ 58 h 1104"/>
              <a:gd name="T26" fmla="*/ 475 w 1067"/>
              <a:gd name="T27" fmla="*/ 86 h 1104"/>
              <a:gd name="T28" fmla="*/ 513 w 1067"/>
              <a:gd name="T29" fmla="*/ 108 h 1104"/>
              <a:gd name="T30" fmla="*/ 559 w 1067"/>
              <a:gd name="T31" fmla="*/ 117 h 1104"/>
              <a:gd name="T32" fmla="*/ 601 w 1067"/>
              <a:gd name="T33" fmla="*/ 157 h 1104"/>
              <a:gd name="T34" fmla="*/ 620 w 1067"/>
              <a:gd name="T35" fmla="*/ 196 h 1104"/>
              <a:gd name="T36" fmla="*/ 660 w 1067"/>
              <a:gd name="T37" fmla="*/ 240 h 1104"/>
              <a:gd name="T38" fmla="*/ 704 w 1067"/>
              <a:gd name="T39" fmla="*/ 263 h 1104"/>
              <a:gd name="T40" fmla="*/ 737 w 1067"/>
              <a:gd name="T41" fmla="*/ 296 h 1104"/>
              <a:gd name="T42" fmla="*/ 776 w 1067"/>
              <a:gd name="T43" fmla="*/ 315 h 1104"/>
              <a:gd name="T44" fmla="*/ 803 w 1067"/>
              <a:gd name="T45" fmla="*/ 353 h 1104"/>
              <a:gd name="T46" fmla="*/ 835 w 1067"/>
              <a:gd name="T47" fmla="*/ 388 h 1104"/>
              <a:gd name="T48" fmla="*/ 872 w 1067"/>
              <a:gd name="T49" fmla="*/ 415 h 1104"/>
              <a:gd name="T50" fmla="*/ 901 w 1067"/>
              <a:gd name="T51" fmla="*/ 426 h 1104"/>
              <a:gd name="T52" fmla="*/ 911 w 1067"/>
              <a:gd name="T53" fmla="*/ 446 h 1104"/>
              <a:gd name="T54" fmla="*/ 933 w 1067"/>
              <a:gd name="T55" fmla="*/ 478 h 1104"/>
              <a:gd name="T56" fmla="*/ 935 w 1067"/>
              <a:gd name="T57" fmla="*/ 510 h 1104"/>
              <a:gd name="T58" fmla="*/ 964 w 1067"/>
              <a:gd name="T59" fmla="*/ 531 h 1104"/>
              <a:gd name="T60" fmla="*/ 977 w 1067"/>
              <a:gd name="T61" fmla="*/ 540 h 1104"/>
              <a:gd name="T62" fmla="*/ 1001 w 1067"/>
              <a:gd name="T63" fmla="*/ 574 h 1104"/>
              <a:gd name="T64" fmla="*/ 1005 w 1067"/>
              <a:gd name="T65" fmla="*/ 612 h 1104"/>
              <a:gd name="T66" fmla="*/ 1067 w 1067"/>
              <a:gd name="T67" fmla="*/ 659 h 1104"/>
              <a:gd name="T68" fmla="*/ 1056 w 1067"/>
              <a:gd name="T69" fmla="*/ 691 h 1104"/>
              <a:gd name="T70" fmla="*/ 1032 w 1067"/>
              <a:gd name="T71" fmla="*/ 728 h 1104"/>
              <a:gd name="T72" fmla="*/ 1037 w 1067"/>
              <a:gd name="T73" fmla="*/ 758 h 1104"/>
              <a:gd name="T74" fmla="*/ 1036 w 1067"/>
              <a:gd name="T75" fmla="*/ 794 h 1104"/>
              <a:gd name="T76" fmla="*/ 1025 w 1067"/>
              <a:gd name="T77" fmla="*/ 819 h 1104"/>
              <a:gd name="T78" fmla="*/ 1017 w 1067"/>
              <a:gd name="T79" fmla="*/ 868 h 1104"/>
              <a:gd name="T80" fmla="*/ 997 w 1067"/>
              <a:gd name="T81" fmla="*/ 907 h 1104"/>
              <a:gd name="T82" fmla="*/ 1001 w 1067"/>
              <a:gd name="T83" fmla="*/ 925 h 1104"/>
              <a:gd name="T84" fmla="*/ 993 w 1067"/>
              <a:gd name="T85" fmla="*/ 990 h 1104"/>
              <a:gd name="T86" fmla="*/ 887 w 1067"/>
              <a:gd name="T87" fmla="*/ 989 h 1104"/>
              <a:gd name="T88" fmla="*/ 881 w 1067"/>
              <a:gd name="T89" fmla="*/ 1022 h 1104"/>
              <a:gd name="T90" fmla="*/ 888 w 1067"/>
              <a:gd name="T91" fmla="*/ 1088 h 1104"/>
              <a:gd name="T92" fmla="*/ 863 w 1067"/>
              <a:gd name="T93" fmla="*/ 1097 h 1104"/>
              <a:gd name="T94" fmla="*/ 756 w 1067"/>
              <a:gd name="T95" fmla="*/ 1059 h 1104"/>
              <a:gd name="T96" fmla="*/ 110 w 1067"/>
              <a:gd name="T97" fmla="*/ 452 h 1104"/>
              <a:gd name="T98" fmla="*/ 120 w 1067"/>
              <a:gd name="T99" fmla="*/ 457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67" h="1104">
                <a:moveTo>
                  <a:pt x="277" y="1104"/>
                </a:moveTo>
                <a:lnTo>
                  <a:pt x="217" y="994"/>
                </a:lnTo>
                <a:lnTo>
                  <a:pt x="216" y="973"/>
                </a:lnTo>
                <a:lnTo>
                  <a:pt x="208" y="954"/>
                </a:lnTo>
                <a:lnTo>
                  <a:pt x="215" y="934"/>
                </a:lnTo>
                <a:lnTo>
                  <a:pt x="214" y="890"/>
                </a:lnTo>
                <a:lnTo>
                  <a:pt x="195" y="866"/>
                </a:lnTo>
                <a:lnTo>
                  <a:pt x="188" y="832"/>
                </a:lnTo>
                <a:lnTo>
                  <a:pt x="195" y="810"/>
                </a:lnTo>
                <a:lnTo>
                  <a:pt x="206" y="793"/>
                </a:lnTo>
                <a:lnTo>
                  <a:pt x="200" y="762"/>
                </a:lnTo>
                <a:lnTo>
                  <a:pt x="226" y="731"/>
                </a:lnTo>
                <a:lnTo>
                  <a:pt x="202" y="706"/>
                </a:lnTo>
                <a:lnTo>
                  <a:pt x="205" y="673"/>
                </a:lnTo>
                <a:lnTo>
                  <a:pt x="177" y="647"/>
                </a:lnTo>
                <a:lnTo>
                  <a:pt x="168" y="629"/>
                </a:lnTo>
                <a:lnTo>
                  <a:pt x="153" y="601"/>
                </a:lnTo>
                <a:lnTo>
                  <a:pt x="110" y="452"/>
                </a:lnTo>
                <a:lnTo>
                  <a:pt x="79" y="349"/>
                </a:lnTo>
                <a:lnTo>
                  <a:pt x="0" y="81"/>
                </a:lnTo>
                <a:lnTo>
                  <a:pt x="278" y="36"/>
                </a:lnTo>
                <a:lnTo>
                  <a:pt x="503" y="0"/>
                </a:lnTo>
                <a:lnTo>
                  <a:pt x="502" y="9"/>
                </a:lnTo>
                <a:lnTo>
                  <a:pt x="487" y="24"/>
                </a:lnTo>
                <a:lnTo>
                  <a:pt x="471" y="42"/>
                </a:lnTo>
                <a:lnTo>
                  <a:pt x="462" y="58"/>
                </a:lnTo>
                <a:lnTo>
                  <a:pt x="461" y="72"/>
                </a:lnTo>
                <a:lnTo>
                  <a:pt x="475" y="86"/>
                </a:lnTo>
                <a:lnTo>
                  <a:pt x="498" y="101"/>
                </a:lnTo>
                <a:lnTo>
                  <a:pt x="513" y="108"/>
                </a:lnTo>
                <a:lnTo>
                  <a:pt x="532" y="116"/>
                </a:lnTo>
                <a:lnTo>
                  <a:pt x="559" y="117"/>
                </a:lnTo>
                <a:lnTo>
                  <a:pt x="583" y="135"/>
                </a:lnTo>
                <a:lnTo>
                  <a:pt x="601" y="157"/>
                </a:lnTo>
                <a:lnTo>
                  <a:pt x="611" y="185"/>
                </a:lnTo>
                <a:lnTo>
                  <a:pt x="620" y="196"/>
                </a:lnTo>
                <a:lnTo>
                  <a:pt x="634" y="212"/>
                </a:lnTo>
                <a:lnTo>
                  <a:pt x="660" y="240"/>
                </a:lnTo>
                <a:lnTo>
                  <a:pt x="681" y="252"/>
                </a:lnTo>
                <a:lnTo>
                  <a:pt x="704" y="263"/>
                </a:lnTo>
                <a:lnTo>
                  <a:pt x="729" y="288"/>
                </a:lnTo>
                <a:lnTo>
                  <a:pt x="737" y="296"/>
                </a:lnTo>
                <a:lnTo>
                  <a:pt x="747" y="305"/>
                </a:lnTo>
                <a:lnTo>
                  <a:pt x="776" y="315"/>
                </a:lnTo>
                <a:lnTo>
                  <a:pt x="793" y="331"/>
                </a:lnTo>
                <a:lnTo>
                  <a:pt x="803" y="353"/>
                </a:lnTo>
                <a:lnTo>
                  <a:pt x="816" y="368"/>
                </a:lnTo>
                <a:lnTo>
                  <a:pt x="835" y="388"/>
                </a:lnTo>
                <a:lnTo>
                  <a:pt x="853" y="406"/>
                </a:lnTo>
                <a:lnTo>
                  <a:pt x="872" y="415"/>
                </a:lnTo>
                <a:lnTo>
                  <a:pt x="890" y="415"/>
                </a:lnTo>
                <a:lnTo>
                  <a:pt x="901" y="426"/>
                </a:lnTo>
                <a:lnTo>
                  <a:pt x="902" y="434"/>
                </a:lnTo>
                <a:lnTo>
                  <a:pt x="911" y="446"/>
                </a:lnTo>
                <a:lnTo>
                  <a:pt x="925" y="460"/>
                </a:lnTo>
                <a:lnTo>
                  <a:pt x="933" y="478"/>
                </a:lnTo>
                <a:lnTo>
                  <a:pt x="932" y="496"/>
                </a:lnTo>
                <a:lnTo>
                  <a:pt x="935" y="510"/>
                </a:lnTo>
                <a:lnTo>
                  <a:pt x="946" y="527"/>
                </a:lnTo>
                <a:lnTo>
                  <a:pt x="964" y="531"/>
                </a:lnTo>
                <a:lnTo>
                  <a:pt x="976" y="539"/>
                </a:lnTo>
                <a:lnTo>
                  <a:pt x="977" y="540"/>
                </a:lnTo>
                <a:lnTo>
                  <a:pt x="996" y="559"/>
                </a:lnTo>
                <a:lnTo>
                  <a:pt x="1001" y="574"/>
                </a:lnTo>
                <a:lnTo>
                  <a:pt x="998" y="596"/>
                </a:lnTo>
                <a:lnTo>
                  <a:pt x="1005" y="612"/>
                </a:lnTo>
                <a:lnTo>
                  <a:pt x="1027" y="633"/>
                </a:lnTo>
                <a:lnTo>
                  <a:pt x="1067" y="659"/>
                </a:lnTo>
                <a:lnTo>
                  <a:pt x="1067" y="673"/>
                </a:lnTo>
                <a:lnTo>
                  <a:pt x="1056" y="691"/>
                </a:lnTo>
                <a:lnTo>
                  <a:pt x="1041" y="717"/>
                </a:lnTo>
                <a:lnTo>
                  <a:pt x="1032" y="728"/>
                </a:lnTo>
                <a:lnTo>
                  <a:pt x="1036" y="739"/>
                </a:lnTo>
                <a:lnTo>
                  <a:pt x="1037" y="758"/>
                </a:lnTo>
                <a:lnTo>
                  <a:pt x="1038" y="766"/>
                </a:lnTo>
                <a:lnTo>
                  <a:pt x="1036" y="794"/>
                </a:lnTo>
                <a:lnTo>
                  <a:pt x="1027" y="802"/>
                </a:lnTo>
                <a:lnTo>
                  <a:pt x="1025" y="819"/>
                </a:lnTo>
                <a:lnTo>
                  <a:pt x="1019" y="855"/>
                </a:lnTo>
                <a:lnTo>
                  <a:pt x="1017" y="868"/>
                </a:lnTo>
                <a:lnTo>
                  <a:pt x="1004" y="890"/>
                </a:lnTo>
                <a:lnTo>
                  <a:pt x="997" y="907"/>
                </a:lnTo>
                <a:lnTo>
                  <a:pt x="985" y="908"/>
                </a:lnTo>
                <a:lnTo>
                  <a:pt x="1001" y="925"/>
                </a:lnTo>
                <a:lnTo>
                  <a:pt x="998" y="961"/>
                </a:lnTo>
                <a:lnTo>
                  <a:pt x="993" y="990"/>
                </a:lnTo>
                <a:lnTo>
                  <a:pt x="897" y="978"/>
                </a:lnTo>
                <a:lnTo>
                  <a:pt x="887" y="989"/>
                </a:lnTo>
                <a:lnTo>
                  <a:pt x="877" y="1006"/>
                </a:lnTo>
                <a:lnTo>
                  <a:pt x="881" y="1022"/>
                </a:lnTo>
                <a:lnTo>
                  <a:pt x="889" y="1044"/>
                </a:lnTo>
                <a:lnTo>
                  <a:pt x="888" y="1088"/>
                </a:lnTo>
                <a:lnTo>
                  <a:pt x="874" y="1101"/>
                </a:lnTo>
                <a:lnTo>
                  <a:pt x="863" y="1097"/>
                </a:lnTo>
                <a:lnTo>
                  <a:pt x="843" y="1051"/>
                </a:lnTo>
                <a:lnTo>
                  <a:pt x="756" y="1059"/>
                </a:lnTo>
                <a:lnTo>
                  <a:pt x="277" y="1104"/>
                </a:lnTo>
                <a:close/>
                <a:moveTo>
                  <a:pt x="110" y="452"/>
                </a:moveTo>
                <a:lnTo>
                  <a:pt x="120" y="457"/>
                </a:lnTo>
                <a:lnTo>
                  <a:pt x="120" y="457"/>
                </a:lnTo>
                <a:lnTo>
                  <a:pt x="110" y="452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76" name="Freeform 786">
            <a:extLst>
              <a:ext uri="{FF2B5EF4-FFF2-40B4-BE49-F238E27FC236}">
                <a16:creationId xmlns:a16="http://schemas.microsoft.com/office/drawing/2014/main" id="{A6209829-5A1D-500F-4A22-2C40E8C0A5DC}"/>
              </a:ext>
            </a:extLst>
          </p:cNvPr>
          <p:cNvSpPr>
            <a:spLocks/>
          </p:cNvSpPr>
          <p:nvPr/>
        </p:nvSpPr>
        <p:spPr bwMode="auto">
          <a:xfrm>
            <a:off x="5279377" y="4394038"/>
            <a:ext cx="430305" cy="325352"/>
          </a:xfrm>
          <a:custGeom>
            <a:avLst/>
            <a:gdLst>
              <a:gd name="T0" fmla="*/ 328 w 410"/>
              <a:gd name="T1" fmla="*/ 210 h 310"/>
              <a:gd name="T2" fmla="*/ 321 w 410"/>
              <a:gd name="T3" fmla="*/ 226 h 310"/>
              <a:gd name="T4" fmla="*/ 301 w 410"/>
              <a:gd name="T5" fmla="*/ 246 h 310"/>
              <a:gd name="T6" fmla="*/ 284 w 410"/>
              <a:gd name="T7" fmla="*/ 251 h 310"/>
              <a:gd name="T8" fmla="*/ 286 w 410"/>
              <a:gd name="T9" fmla="*/ 268 h 310"/>
              <a:gd name="T10" fmla="*/ 273 w 410"/>
              <a:gd name="T11" fmla="*/ 277 h 310"/>
              <a:gd name="T12" fmla="*/ 265 w 410"/>
              <a:gd name="T13" fmla="*/ 282 h 310"/>
              <a:gd name="T14" fmla="*/ 265 w 410"/>
              <a:gd name="T15" fmla="*/ 293 h 310"/>
              <a:gd name="T16" fmla="*/ 254 w 410"/>
              <a:gd name="T17" fmla="*/ 302 h 310"/>
              <a:gd name="T18" fmla="*/ 249 w 410"/>
              <a:gd name="T19" fmla="*/ 307 h 310"/>
              <a:gd name="T20" fmla="*/ 246 w 410"/>
              <a:gd name="T21" fmla="*/ 310 h 310"/>
              <a:gd name="T22" fmla="*/ 235 w 410"/>
              <a:gd name="T23" fmla="*/ 304 h 310"/>
              <a:gd name="T24" fmla="*/ 222 w 410"/>
              <a:gd name="T25" fmla="*/ 290 h 310"/>
              <a:gd name="T26" fmla="*/ 221 w 410"/>
              <a:gd name="T27" fmla="*/ 274 h 310"/>
              <a:gd name="T28" fmla="*/ 208 w 410"/>
              <a:gd name="T29" fmla="*/ 262 h 310"/>
              <a:gd name="T30" fmla="*/ 196 w 410"/>
              <a:gd name="T31" fmla="*/ 254 h 310"/>
              <a:gd name="T32" fmla="*/ 195 w 410"/>
              <a:gd name="T33" fmla="*/ 241 h 310"/>
              <a:gd name="T34" fmla="*/ 186 w 410"/>
              <a:gd name="T35" fmla="*/ 228 h 310"/>
              <a:gd name="T36" fmla="*/ 182 w 410"/>
              <a:gd name="T37" fmla="*/ 220 h 310"/>
              <a:gd name="T38" fmla="*/ 170 w 410"/>
              <a:gd name="T39" fmla="*/ 215 h 310"/>
              <a:gd name="T40" fmla="*/ 141 w 410"/>
              <a:gd name="T41" fmla="*/ 191 h 310"/>
              <a:gd name="T42" fmla="*/ 132 w 410"/>
              <a:gd name="T43" fmla="*/ 177 h 310"/>
              <a:gd name="T44" fmla="*/ 118 w 410"/>
              <a:gd name="T45" fmla="*/ 171 h 310"/>
              <a:gd name="T46" fmla="*/ 82 w 410"/>
              <a:gd name="T47" fmla="*/ 145 h 310"/>
              <a:gd name="T48" fmla="*/ 58 w 410"/>
              <a:gd name="T49" fmla="*/ 111 h 310"/>
              <a:gd name="T50" fmla="*/ 40 w 410"/>
              <a:gd name="T51" fmla="*/ 95 h 310"/>
              <a:gd name="T52" fmla="*/ 15 w 410"/>
              <a:gd name="T53" fmla="*/ 88 h 310"/>
              <a:gd name="T54" fmla="*/ 0 w 410"/>
              <a:gd name="T55" fmla="*/ 77 h 310"/>
              <a:gd name="T56" fmla="*/ 3 w 410"/>
              <a:gd name="T57" fmla="*/ 64 h 310"/>
              <a:gd name="T58" fmla="*/ 16 w 410"/>
              <a:gd name="T59" fmla="*/ 50 h 310"/>
              <a:gd name="T60" fmla="*/ 60 w 410"/>
              <a:gd name="T61" fmla="*/ 22 h 310"/>
              <a:gd name="T62" fmla="*/ 180 w 410"/>
              <a:gd name="T63" fmla="*/ 0 h 310"/>
              <a:gd name="T64" fmla="*/ 191 w 410"/>
              <a:gd name="T65" fmla="*/ 0 h 310"/>
              <a:gd name="T66" fmla="*/ 204 w 410"/>
              <a:gd name="T67" fmla="*/ 13 h 310"/>
              <a:gd name="T68" fmla="*/ 296 w 410"/>
              <a:gd name="T69" fmla="*/ 4 h 310"/>
              <a:gd name="T70" fmla="*/ 401 w 410"/>
              <a:gd name="T71" fmla="*/ 87 h 310"/>
              <a:gd name="T72" fmla="*/ 385 w 410"/>
              <a:gd name="T73" fmla="*/ 107 h 310"/>
              <a:gd name="T74" fmla="*/ 380 w 410"/>
              <a:gd name="T75" fmla="*/ 119 h 310"/>
              <a:gd name="T76" fmla="*/ 375 w 410"/>
              <a:gd name="T77" fmla="*/ 141 h 310"/>
              <a:gd name="T78" fmla="*/ 374 w 410"/>
              <a:gd name="T79" fmla="*/ 159 h 310"/>
              <a:gd name="T80" fmla="*/ 366 w 410"/>
              <a:gd name="T81" fmla="*/ 169 h 310"/>
              <a:gd name="T82" fmla="*/ 362 w 410"/>
              <a:gd name="T83" fmla="*/ 181 h 310"/>
              <a:gd name="T84" fmla="*/ 350 w 410"/>
              <a:gd name="T85" fmla="*/ 183 h 310"/>
              <a:gd name="T86" fmla="*/ 340 w 410"/>
              <a:gd name="T87" fmla="*/ 20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10" h="310">
                <a:moveTo>
                  <a:pt x="338" y="206"/>
                </a:moveTo>
                <a:lnTo>
                  <a:pt x="328" y="210"/>
                </a:lnTo>
                <a:lnTo>
                  <a:pt x="327" y="216"/>
                </a:lnTo>
                <a:lnTo>
                  <a:pt x="321" y="226"/>
                </a:lnTo>
                <a:lnTo>
                  <a:pt x="314" y="235"/>
                </a:lnTo>
                <a:lnTo>
                  <a:pt x="301" y="246"/>
                </a:lnTo>
                <a:lnTo>
                  <a:pt x="295" y="250"/>
                </a:lnTo>
                <a:lnTo>
                  <a:pt x="284" y="251"/>
                </a:lnTo>
                <a:lnTo>
                  <a:pt x="284" y="256"/>
                </a:lnTo>
                <a:lnTo>
                  <a:pt x="286" y="268"/>
                </a:lnTo>
                <a:lnTo>
                  <a:pt x="278" y="276"/>
                </a:lnTo>
                <a:lnTo>
                  <a:pt x="273" y="277"/>
                </a:lnTo>
                <a:lnTo>
                  <a:pt x="266" y="277"/>
                </a:lnTo>
                <a:lnTo>
                  <a:pt x="265" y="282"/>
                </a:lnTo>
                <a:lnTo>
                  <a:pt x="265" y="286"/>
                </a:lnTo>
                <a:lnTo>
                  <a:pt x="265" y="293"/>
                </a:lnTo>
                <a:lnTo>
                  <a:pt x="260" y="298"/>
                </a:lnTo>
                <a:lnTo>
                  <a:pt x="254" y="302"/>
                </a:lnTo>
                <a:lnTo>
                  <a:pt x="252" y="304"/>
                </a:lnTo>
                <a:lnTo>
                  <a:pt x="249" y="307"/>
                </a:lnTo>
                <a:lnTo>
                  <a:pt x="248" y="309"/>
                </a:lnTo>
                <a:lnTo>
                  <a:pt x="246" y="310"/>
                </a:lnTo>
                <a:lnTo>
                  <a:pt x="242" y="307"/>
                </a:lnTo>
                <a:lnTo>
                  <a:pt x="235" y="304"/>
                </a:lnTo>
                <a:lnTo>
                  <a:pt x="225" y="296"/>
                </a:lnTo>
                <a:lnTo>
                  <a:pt x="222" y="290"/>
                </a:lnTo>
                <a:lnTo>
                  <a:pt x="223" y="280"/>
                </a:lnTo>
                <a:lnTo>
                  <a:pt x="221" y="274"/>
                </a:lnTo>
                <a:lnTo>
                  <a:pt x="213" y="266"/>
                </a:lnTo>
                <a:lnTo>
                  <a:pt x="208" y="262"/>
                </a:lnTo>
                <a:lnTo>
                  <a:pt x="201" y="262"/>
                </a:lnTo>
                <a:lnTo>
                  <a:pt x="196" y="254"/>
                </a:lnTo>
                <a:lnTo>
                  <a:pt x="194" y="249"/>
                </a:lnTo>
                <a:lnTo>
                  <a:pt x="195" y="241"/>
                </a:lnTo>
                <a:lnTo>
                  <a:pt x="191" y="234"/>
                </a:lnTo>
                <a:lnTo>
                  <a:pt x="186" y="228"/>
                </a:lnTo>
                <a:lnTo>
                  <a:pt x="182" y="223"/>
                </a:lnTo>
                <a:lnTo>
                  <a:pt x="182" y="220"/>
                </a:lnTo>
                <a:lnTo>
                  <a:pt x="178" y="215"/>
                </a:lnTo>
                <a:lnTo>
                  <a:pt x="170" y="215"/>
                </a:lnTo>
                <a:lnTo>
                  <a:pt x="162" y="212"/>
                </a:lnTo>
                <a:lnTo>
                  <a:pt x="141" y="191"/>
                </a:lnTo>
                <a:lnTo>
                  <a:pt x="137" y="181"/>
                </a:lnTo>
                <a:lnTo>
                  <a:pt x="132" y="177"/>
                </a:lnTo>
                <a:lnTo>
                  <a:pt x="130" y="175"/>
                </a:lnTo>
                <a:lnTo>
                  <a:pt x="118" y="171"/>
                </a:lnTo>
                <a:lnTo>
                  <a:pt x="100" y="154"/>
                </a:lnTo>
                <a:lnTo>
                  <a:pt x="82" y="145"/>
                </a:lnTo>
                <a:lnTo>
                  <a:pt x="62" y="123"/>
                </a:lnTo>
                <a:lnTo>
                  <a:pt x="58" y="111"/>
                </a:lnTo>
                <a:lnTo>
                  <a:pt x="50" y="102"/>
                </a:lnTo>
                <a:lnTo>
                  <a:pt x="40" y="95"/>
                </a:lnTo>
                <a:lnTo>
                  <a:pt x="29" y="95"/>
                </a:lnTo>
                <a:lnTo>
                  <a:pt x="15" y="88"/>
                </a:lnTo>
                <a:lnTo>
                  <a:pt x="6" y="83"/>
                </a:lnTo>
                <a:lnTo>
                  <a:pt x="0" y="77"/>
                </a:lnTo>
                <a:lnTo>
                  <a:pt x="0" y="71"/>
                </a:lnTo>
                <a:lnTo>
                  <a:pt x="3" y="64"/>
                </a:lnTo>
                <a:lnTo>
                  <a:pt x="10" y="57"/>
                </a:lnTo>
                <a:lnTo>
                  <a:pt x="16" y="50"/>
                </a:lnTo>
                <a:lnTo>
                  <a:pt x="16" y="47"/>
                </a:lnTo>
                <a:lnTo>
                  <a:pt x="60" y="22"/>
                </a:lnTo>
                <a:lnTo>
                  <a:pt x="76" y="13"/>
                </a:lnTo>
                <a:lnTo>
                  <a:pt x="180" y="0"/>
                </a:lnTo>
                <a:lnTo>
                  <a:pt x="183" y="5"/>
                </a:lnTo>
                <a:lnTo>
                  <a:pt x="191" y="0"/>
                </a:lnTo>
                <a:lnTo>
                  <a:pt x="201" y="10"/>
                </a:lnTo>
                <a:lnTo>
                  <a:pt x="204" y="13"/>
                </a:lnTo>
                <a:lnTo>
                  <a:pt x="205" y="24"/>
                </a:lnTo>
                <a:lnTo>
                  <a:pt x="296" y="4"/>
                </a:lnTo>
                <a:lnTo>
                  <a:pt x="410" y="80"/>
                </a:lnTo>
                <a:lnTo>
                  <a:pt x="401" y="87"/>
                </a:lnTo>
                <a:lnTo>
                  <a:pt x="393" y="96"/>
                </a:lnTo>
                <a:lnTo>
                  <a:pt x="385" y="107"/>
                </a:lnTo>
                <a:lnTo>
                  <a:pt x="382" y="113"/>
                </a:lnTo>
                <a:lnTo>
                  <a:pt x="380" y="119"/>
                </a:lnTo>
                <a:lnTo>
                  <a:pt x="376" y="129"/>
                </a:lnTo>
                <a:lnTo>
                  <a:pt x="375" y="141"/>
                </a:lnTo>
                <a:lnTo>
                  <a:pt x="375" y="147"/>
                </a:lnTo>
                <a:lnTo>
                  <a:pt x="374" y="159"/>
                </a:lnTo>
                <a:lnTo>
                  <a:pt x="370" y="165"/>
                </a:lnTo>
                <a:lnTo>
                  <a:pt x="366" y="169"/>
                </a:lnTo>
                <a:lnTo>
                  <a:pt x="365" y="176"/>
                </a:lnTo>
                <a:lnTo>
                  <a:pt x="362" y="181"/>
                </a:lnTo>
                <a:lnTo>
                  <a:pt x="357" y="182"/>
                </a:lnTo>
                <a:lnTo>
                  <a:pt x="350" y="183"/>
                </a:lnTo>
                <a:lnTo>
                  <a:pt x="347" y="188"/>
                </a:lnTo>
                <a:lnTo>
                  <a:pt x="340" y="200"/>
                </a:lnTo>
                <a:lnTo>
                  <a:pt x="338" y="206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77" name="Freeform 787">
            <a:extLst>
              <a:ext uri="{FF2B5EF4-FFF2-40B4-BE49-F238E27FC236}">
                <a16:creationId xmlns:a16="http://schemas.microsoft.com/office/drawing/2014/main" id="{46FAFC0E-3470-20E2-BEA5-525FD9ABDE68}"/>
              </a:ext>
            </a:extLst>
          </p:cNvPr>
          <p:cNvSpPr>
            <a:spLocks/>
          </p:cNvSpPr>
          <p:nvPr/>
        </p:nvSpPr>
        <p:spPr bwMode="auto">
          <a:xfrm>
            <a:off x="5195415" y="4088628"/>
            <a:ext cx="775599" cy="356839"/>
          </a:xfrm>
          <a:custGeom>
            <a:avLst/>
            <a:gdLst>
              <a:gd name="T0" fmla="*/ 168 w 739"/>
              <a:gd name="T1" fmla="*/ 270 h 340"/>
              <a:gd name="T2" fmla="*/ 106 w 739"/>
              <a:gd name="T3" fmla="*/ 305 h 340"/>
              <a:gd name="T4" fmla="*/ 0 w 739"/>
              <a:gd name="T5" fmla="*/ 300 h 340"/>
              <a:gd name="T6" fmla="*/ 8 w 739"/>
              <a:gd name="T7" fmla="*/ 291 h 340"/>
              <a:gd name="T8" fmla="*/ 16 w 739"/>
              <a:gd name="T9" fmla="*/ 291 h 340"/>
              <a:gd name="T10" fmla="*/ 20 w 739"/>
              <a:gd name="T11" fmla="*/ 278 h 340"/>
              <a:gd name="T12" fmla="*/ 38 w 739"/>
              <a:gd name="T13" fmla="*/ 256 h 340"/>
              <a:gd name="T14" fmla="*/ 66 w 739"/>
              <a:gd name="T15" fmla="*/ 245 h 340"/>
              <a:gd name="T16" fmla="*/ 94 w 739"/>
              <a:gd name="T17" fmla="*/ 221 h 340"/>
              <a:gd name="T18" fmla="*/ 105 w 739"/>
              <a:gd name="T19" fmla="*/ 214 h 340"/>
              <a:gd name="T20" fmla="*/ 112 w 739"/>
              <a:gd name="T21" fmla="*/ 199 h 340"/>
              <a:gd name="T22" fmla="*/ 120 w 739"/>
              <a:gd name="T23" fmla="*/ 189 h 340"/>
              <a:gd name="T24" fmla="*/ 132 w 739"/>
              <a:gd name="T25" fmla="*/ 189 h 340"/>
              <a:gd name="T26" fmla="*/ 140 w 739"/>
              <a:gd name="T27" fmla="*/ 186 h 340"/>
              <a:gd name="T28" fmla="*/ 160 w 739"/>
              <a:gd name="T29" fmla="*/ 166 h 340"/>
              <a:gd name="T30" fmla="*/ 173 w 739"/>
              <a:gd name="T31" fmla="*/ 167 h 340"/>
              <a:gd name="T32" fmla="*/ 178 w 739"/>
              <a:gd name="T33" fmla="*/ 155 h 340"/>
              <a:gd name="T34" fmla="*/ 188 w 739"/>
              <a:gd name="T35" fmla="*/ 140 h 340"/>
              <a:gd name="T36" fmla="*/ 196 w 739"/>
              <a:gd name="T37" fmla="*/ 128 h 340"/>
              <a:gd name="T38" fmla="*/ 196 w 739"/>
              <a:gd name="T39" fmla="*/ 115 h 340"/>
              <a:gd name="T40" fmla="*/ 306 w 739"/>
              <a:gd name="T41" fmla="*/ 92 h 340"/>
              <a:gd name="T42" fmla="*/ 444 w 739"/>
              <a:gd name="T43" fmla="*/ 59 h 340"/>
              <a:gd name="T44" fmla="*/ 582 w 739"/>
              <a:gd name="T45" fmla="*/ 24 h 340"/>
              <a:gd name="T46" fmla="*/ 668 w 739"/>
              <a:gd name="T47" fmla="*/ 0 h 340"/>
              <a:gd name="T48" fmla="*/ 685 w 739"/>
              <a:gd name="T49" fmla="*/ 24 h 340"/>
              <a:gd name="T50" fmla="*/ 702 w 739"/>
              <a:gd name="T51" fmla="*/ 48 h 340"/>
              <a:gd name="T52" fmla="*/ 727 w 739"/>
              <a:gd name="T53" fmla="*/ 79 h 340"/>
              <a:gd name="T54" fmla="*/ 738 w 739"/>
              <a:gd name="T55" fmla="*/ 111 h 340"/>
              <a:gd name="T56" fmla="*/ 735 w 739"/>
              <a:gd name="T57" fmla="*/ 132 h 340"/>
              <a:gd name="T58" fmla="*/ 725 w 739"/>
              <a:gd name="T59" fmla="*/ 134 h 340"/>
              <a:gd name="T60" fmla="*/ 702 w 739"/>
              <a:gd name="T61" fmla="*/ 154 h 340"/>
              <a:gd name="T62" fmla="*/ 680 w 739"/>
              <a:gd name="T63" fmla="*/ 187 h 340"/>
              <a:gd name="T64" fmla="*/ 675 w 739"/>
              <a:gd name="T65" fmla="*/ 206 h 340"/>
              <a:gd name="T66" fmla="*/ 668 w 739"/>
              <a:gd name="T67" fmla="*/ 214 h 340"/>
              <a:gd name="T68" fmla="*/ 658 w 739"/>
              <a:gd name="T69" fmla="*/ 209 h 340"/>
              <a:gd name="T70" fmla="*/ 636 w 739"/>
              <a:gd name="T71" fmla="*/ 215 h 340"/>
              <a:gd name="T72" fmla="*/ 607 w 739"/>
              <a:gd name="T73" fmla="*/ 238 h 340"/>
              <a:gd name="T74" fmla="*/ 587 w 739"/>
              <a:gd name="T75" fmla="*/ 260 h 340"/>
              <a:gd name="T76" fmla="*/ 576 w 739"/>
              <a:gd name="T77" fmla="*/ 284 h 340"/>
              <a:gd name="T78" fmla="*/ 572 w 739"/>
              <a:gd name="T79" fmla="*/ 298 h 340"/>
              <a:gd name="T80" fmla="*/ 568 w 739"/>
              <a:gd name="T81" fmla="*/ 329 h 340"/>
              <a:gd name="T82" fmla="*/ 549 w 739"/>
              <a:gd name="T83" fmla="*/ 327 h 340"/>
              <a:gd name="T84" fmla="*/ 530 w 739"/>
              <a:gd name="T85" fmla="*/ 332 h 340"/>
              <a:gd name="T86" fmla="*/ 459 w 739"/>
              <a:gd name="T87" fmla="*/ 302 h 340"/>
              <a:gd name="T88" fmla="*/ 394 w 739"/>
              <a:gd name="T89" fmla="*/ 261 h 340"/>
              <a:gd name="T90" fmla="*/ 303 w 739"/>
              <a:gd name="T91" fmla="*/ 283 h 340"/>
              <a:gd name="T92" fmla="*/ 298 w 739"/>
              <a:gd name="T93" fmla="*/ 266 h 340"/>
              <a:gd name="T94" fmla="*/ 279 w 739"/>
              <a:gd name="T95" fmla="*/ 261 h 340"/>
              <a:gd name="T96" fmla="*/ 264 w 739"/>
              <a:gd name="T97" fmla="*/ 258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39" h="340">
                <a:moveTo>
                  <a:pt x="264" y="258"/>
                </a:moveTo>
                <a:lnTo>
                  <a:pt x="168" y="270"/>
                </a:lnTo>
                <a:lnTo>
                  <a:pt x="139" y="286"/>
                </a:lnTo>
                <a:lnTo>
                  <a:pt x="106" y="305"/>
                </a:lnTo>
                <a:lnTo>
                  <a:pt x="1" y="324"/>
                </a:lnTo>
                <a:lnTo>
                  <a:pt x="0" y="300"/>
                </a:lnTo>
                <a:lnTo>
                  <a:pt x="2" y="294"/>
                </a:lnTo>
                <a:lnTo>
                  <a:pt x="8" y="291"/>
                </a:lnTo>
                <a:lnTo>
                  <a:pt x="15" y="291"/>
                </a:lnTo>
                <a:lnTo>
                  <a:pt x="16" y="291"/>
                </a:lnTo>
                <a:lnTo>
                  <a:pt x="19" y="286"/>
                </a:lnTo>
                <a:lnTo>
                  <a:pt x="20" y="278"/>
                </a:lnTo>
                <a:lnTo>
                  <a:pt x="20" y="269"/>
                </a:lnTo>
                <a:lnTo>
                  <a:pt x="38" y="256"/>
                </a:lnTo>
                <a:lnTo>
                  <a:pt x="58" y="251"/>
                </a:lnTo>
                <a:lnTo>
                  <a:pt x="66" y="245"/>
                </a:lnTo>
                <a:lnTo>
                  <a:pt x="86" y="226"/>
                </a:lnTo>
                <a:lnTo>
                  <a:pt x="94" y="221"/>
                </a:lnTo>
                <a:lnTo>
                  <a:pt x="101" y="218"/>
                </a:lnTo>
                <a:lnTo>
                  <a:pt x="105" y="214"/>
                </a:lnTo>
                <a:lnTo>
                  <a:pt x="107" y="202"/>
                </a:lnTo>
                <a:lnTo>
                  <a:pt x="112" y="199"/>
                </a:lnTo>
                <a:lnTo>
                  <a:pt x="116" y="194"/>
                </a:lnTo>
                <a:lnTo>
                  <a:pt x="120" y="189"/>
                </a:lnTo>
                <a:lnTo>
                  <a:pt x="127" y="186"/>
                </a:lnTo>
                <a:lnTo>
                  <a:pt x="132" y="189"/>
                </a:lnTo>
                <a:lnTo>
                  <a:pt x="136" y="191"/>
                </a:lnTo>
                <a:lnTo>
                  <a:pt x="140" y="186"/>
                </a:lnTo>
                <a:lnTo>
                  <a:pt x="143" y="177"/>
                </a:lnTo>
                <a:lnTo>
                  <a:pt x="160" y="166"/>
                </a:lnTo>
                <a:lnTo>
                  <a:pt x="168" y="167"/>
                </a:lnTo>
                <a:lnTo>
                  <a:pt x="173" y="167"/>
                </a:lnTo>
                <a:lnTo>
                  <a:pt x="176" y="162"/>
                </a:lnTo>
                <a:lnTo>
                  <a:pt x="178" y="155"/>
                </a:lnTo>
                <a:lnTo>
                  <a:pt x="184" y="145"/>
                </a:lnTo>
                <a:lnTo>
                  <a:pt x="188" y="140"/>
                </a:lnTo>
                <a:lnTo>
                  <a:pt x="193" y="136"/>
                </a:lnTo>
                <a:lnTo>
                  <a:pt x="196" y="128"/>
                </a:lnTo>
                <a:lnTo>
                  <a:pt x="196" y="122"/>
                </a:lnTo>
                <a:lnTo>
                  <a:pt x="196" y="115"/>
                </a:lnTo>
                <a:lnTo>
                  <a:pt x="249" y="104"/>
                </a:lnTo>
                <a:lnTo>
                  <a:pt x="306" y="92"/>
                </a:lnTo>
                <a:lnTo>
                  <a:pt x="391" y="73"/>
                </a:lnTo>
                <a:lnTo>
                  <a:pt x="444" y="59"/>
                </a:lnTo>
                <a:lnTo>
                  <a:pt x="544" y="34"/>
                </a:lnTo>
                <a:lnTo>
                  <a:pt x="582" y="24"/>
                </a:lnTo>
                <a:lnTo>
                  <a:pt x="651" y="5"/>
                </a:lnTo>
                <a:lnTo>
                  <a:pt x="668" y="0"/>
                </a:lnTo>
                <a:lnTo>
                  <a:pt x="677" y="13"/>
                </a:lnTo>
                <a:lnTo>
                  <a:pt x="685" y="24"/>
                </a:lnTo>
                <a:lnTo>
                  <a:pt x="692" y="34"/>
                </a:lnTo>
                <a:lnTo>
                  <a:pt x="702" y="48"/>
                </a:lnTo>
                <a:lnTo>
                  <a:pt x="718" y="65"/>
                </a:lnTo>
                <a:lnTo>
                  <a:pt x="727" y="79"/>
                </a:lnTo>
                <a:lnTo>
                  <a:pt x="736" y="106"/>
                </a:lnTo>
                <a:lnTo>
                  <a:pt x="738" y="111"/>
                </a:lnTo>
                <a:lnTo>
                  <a:pt x="739" y="124"/>
                </a:lnTo>
                <a:lnTo>
                  <a:pt x="735" y="132"/>
                </a:lnTo>
                <a:lnTo>
                  <a:pt x="729" y="132"/>
                </a:lnTo>
                <a:lnTo>
                  <a:pt x="725" y="134"/>
                </a:lnTo>
                <a:lnTo>
                  <a:pt x="715" y="143"/>
                </a:lnTo>
                <a:lnTo>
                  <a:pt x="702" y="154"/>
                </a:lnTo>
                <a:lnTo>
                  <a:pt x="687" y="174"/>
                </a:lnTo>
                <a:lnTo>
                  <a:pt x="680" y="187"/>
                </a:lnTo>
                <a:lnTo>
                  <a:pt x="676" y="200"/>
                </a:lnTo>
                <a:lnTo>
                  <a:pt x="675" y="206"/>
                </a:lnTo>
                <a:lnTo>
                  <a:pt x="673" y="214"/>
                </a:lnTo>
                <a:lnTo>
                  <a:pt x="668" y="214"/>
                </a:lnTo>
                <a:lnTo>
                  <a:pt x="664" y="211"/>
                </a:lnTo>
                <a:lnTo>
                  <a:pt x="658" y="209"/>
                </a:lnTo>
                <a:lnTo>
                  <a:pt x="647" y="211"/>
                </a:lnTo>
                <a:lnTo>
                  <a:pt x="636" y="215"/>
                </a:lnTo>
                <a:lnTo>
                  <a:pt x="622" y="225"/>
                </a:lnTo>
                <a:lnTo>
                  <a:pt x="607" y="238"/>
                </a:lnTo>
                <a:lnTo>
                  <a:pt x="596" y="249"/>
                </a:lnTo>
                <a:lnTo>
                  <a:pt x="587" y="260"/>
                </a:lnTo>
                <a:lnTo>
                  <a:pt x="580" y="272"/>
                </a:lnTo>
                <a:lnTo>
                  <a:pt x="576" y="284"/>
                </a:lnTo>
                <a:lnTo>
                  <a:pt x="575" y="294"/>
                </a:lnTo>
                <a:lnTo>
                  <a:pt x="572" y="298"/>
                </a:lnTo>
                <a:lnTo>
                  <a:pt x="570" y="329"/>
                </a:lnTo>
                <a:lnTo>
                  <a:pt x="568" y="329"/>
                </a:lnTo>
                <a:lnTo>
                  <a:pt x="559" y="325"/>
                </a:lnTo>
                <a:lnTo>
                  <a:pt x="549" y="327"/>
                </a:lnTo>
                <a:lnTo>
                  <a:pt x="539" y="328"/>
                </a:lnTo>
                <a:lnTo>
                  <a:pt x="530" y="332"/>
                </a:lnTo>
                <a:lnTo>
                  <a:pt x="515" y="340"/>
                </a:lnTo>
                <a:lnTo>
                  <a:pt x="459" y="302"/>
                </a:lnTo>
                <a:lnTo>
                  <a:pt x="397" y="261"/>
                </a:lnTo>
                <a:lnTo>
                  <a:pt x="394" y="261"/>
                </a:lnTo>
                <a:lnTo>
                  <a:pt x="340" y="274"/>
                </a:lnTo>
                <a:lnTo>
                  <a:pt x="303" y="283"/>
                </a:lnTo>
                <a:lnTo>
                  <a:pt x="301" y="269"/>
                </a:lnTo>
                <a:lnTo>
                  <a:pt x="298" y="266"/>
                </a:lnTo>
                <a:lnTo>
                  <a:pt x="288" y="256"/>
                </a:lnTo>
                <a:lnTo>
                  <a:pt x="279" y="261"/>
                </a:lnTo>
                <a:lnTo>
                  <a:pt x="276" y="256"/>
                </a:lnTo>
                <a:lnTo>
                  <a:pt x="264" y="258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78" name="Freeform 788">
            <a:extLst>
              <a:ext uri="{FF2B5EF4-FFF2-40B4-BE49-F238E27FC236}">
                <a16:creationId xmlns:a16="http://schemas.microsoft.com/office/drawing/2014/main" id="{60A6ACBD-F4CF-0653-947A-9014B4C835AA}"/>
              </a:ext>
            </a:extLst>
          </p:cNvPr>
          <p:cNvSpPr>
            <a:spLocks/>
          </p:cNvSpPr>
          <p:nvPr/>
        </p:nvSpPr>
        <p:spPr bwMode="auto">
          <a:xfrm>
            <a:off x="5176523" y="3766424"/>
            <a:ext cx="709478" cy="440800"/>
          </a:xfrm>
          <a:custGeom>
            <a:avLst/>
            <a:gdLst>
              <a:gd name="T0" fmla="*/ 483 w 676"/>
              <a:gd name="T1" fmla="*/ 27 h 420"/>
              <a:gd name="T2" fmla="*/ 502 w 676"/>
              <a:gd name="T3" fmla="*/ 31 h 420"/>
              <a:gd name="T4" fmla="*/ 522 w 676"/>
              <a:gd name="T5" fmla="*/ 51 h 420"/>
              <a:gd name="T6" fmla="*/ 507 w 676"/>
              <a:gd name="T7" fmla="*/ 83 h 420"/>
              <a:gd name="T8" fmla="*/ 513 w 676"/>
              <a:gd name="T9" fmla="*/ 106 h 420"/>
              <a:gd name="T10" fmla="*/ 535 w 676"/>
              <a:gd name="T11" fmla="*/ 93 h 420"/>
              <a:gd name="T12" fmla="*/ 544 w 676"/>
              <a:gd name="T13" fmla="*/ 112 h 420"/>
              <a:gd name="T14" fmla="*/ 580 w 676"/>
              <a:gd name="T15" fmla="*/ 118 h 420"/>
              <a:gd name="T16" fmla="*/ 603 w 676"/>
              <a:gd name="T17" fmla="*/ 128 h 420"/>
              <a:gd name="T18" fmla="*/ 607 w 676"/>
              <a:gd name="T19" fmla="*/ 142 h 420"/>
              <a:gd name="T20" fmla="*/ 595 w 676"/>
              <a:gd name="T21" fmla="*/ 155 h 420"/>
              <a:gd name="T22" fmla="*/ 617 w 676"/>
              <a:gd name="T23" fmla="*/ 171 h 420"/>
              <a:gd name="T24" fmla="*/ 613 w 676"/>
              <a:gd name="T25" fmla="*/ 188 h 420"/>
              <a:gd name="T26" fmla="*/ 614 w 676"/>
              <a:gd name="T27" fmla="*/ 201 h 420"/>
              <a:gd name="T28" fmla="*/ 610 w 676"/>
              <a:gd name="T29" fmla="*/ 211 h 420"/>
              <a:gd name="T30" fmla="*/ 630 w 676"/>
              <a:gd name="T31" fmla="*/ 227 h 420"/>
              <a:gd name="T32" fmla="*/ 598 w 676"/>
              <a:gd name="T33" fmla="*/ 219 h 420"/>
              <a:gd name="T34" fmla="*/ 617 w 676"/>
              <a:gd name="T35" fmla="*/ 244 h 420"/>
              <a:gd name="T36" fmla="*/ 645 w 676"/>
              <a:gd name="T37" fmla="*/ 236 h 420"/>
              <a:gd name="T38" fmla="*/ 660 w 676"/>
              <a:gd name="T39" fmla="*/ 243 h 420"/>
              <a:gd name="T40" fmla="*/ 661 w 676"/>
              <a:gd name="T41" fmla="*/ 272 h 420"/>
              <a:gd name="T42" fmla="*/ 453 w 676"/>
              <a:gd name="T43" fmla="*/ 325 h 420"/>
              <a:gd name="T44" fmla="*/ 318 w 676"/>
              <a:gd name="T45" fmla="*/ 358 h 420"/>
              <a:gd name="T46" fmla="*/ 12 w 676"/>
              <a:gd name="T47" fmla="*/ 405 h 420"/>
              <a:gd name="T48" fmla="*/ 46 w 676"/>
              <a:gd name="T49" fmla="*/ 382 h 420"/>
              <a:gd name="T50" fmla="*/ 69 w 676"/>
              <a:gd name="T51" fmla="*/ 356 h 420"/>
              <a:gd name="T52" fmla="*/ 126 w 676"/>
              <a:gd name="T53" fmla="*/ 288 h 420"/>
              <a:gd name="T54" fmla="*/ 134 w 676"/>
              <a:gd name="T55" fmla="*/ 302 h 420"/>
              <a:gd name="T56" fmla="*/ 158 w 676"/>
              <a:gd name="T57" fmla="*/ 318 h 420"/>
              <a:gd name="T58" fmla="*/ 182 w 676"/>
              <a:gd name="T59" fmla="*/ 303 h 420"/>
              <a:gd name="T60" fmla="*/ 197 w 676"/>
              <a:gd name="T61" fmla="*/ 305 h 420"/>
              <a:gd name="T62" fmla="*/ 232 w 676"/>
              <a:gd name="T63" fmla="*/ 278 h 420"/>
              <a:gd name="T64" fmla="*/ 250 w 676"/>
              <a:gd name="T65" fmla="*/ 267 h 420"/>
              <a:gd name="T66" fmla="*/ 274 w 676"/>
              <a:gd name="T67" fmla="*/ 251 h 420"/>
              <a:gd name="T68" fmla="*/ 269 w 676"/>
              <a:gd name="T69" fmla="*/ 243 h 420"/>
              <a:gd name="T70" fmla="*/ 285 w 676"/>
              <a:gd name="T71" fmla="*/ 205 h 420"/>
              <a:gd name="T72" fmla="*/ 297 w 676"/>
              <a:gd name="T73" fmla="*/ 162 h 420"/>
              <a:gd name="T74" fmla="*/ 317 w 676"/>
              <a:gd name="T75" fmla="*/ 128 h 420"/>
              <a:gd name="T76" fmla="*/ 340 w 676"/>
              <a:gd name="T77" fmla="*/ 139 h 420"/>
              <a:gd name="T78" fmla="*/ 348 w 676"/>
              <a:gd name="T79" fmla="*/ 92 h 420"/>
              <a:gd name="T80" fmla="*/ 371 w 676"/>
              <a:gd name="T81" fmla="*/ 73 h 420"/>
              <a:gd name="T82" fmla="*/ 384 w 676"/>
              <a:gd name="T83" fmla="*/ 55 h 420"/>
              <a:gd name="T84" fmla="*/ 396 w 676"/>
              <a:gd name="T85" fmla="*/ 32 h 420"/>
              <a:gd name="T86" fmla="*/ 448 w 676"/>
              <a:gd name="T87" fmla="*/ 32 h 420"/>
              <a:gd name="T88" fmla="*/ 465 w 676"/>
              <a:gd name="T89" fmla="*/ 3 h 420"/>
              <a:gd name="T90" fmla="*/ 472 w 676"/>
              <a:gd name="T91" fmla="*/ 22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76" h="420">
                <a:moveTo>
                  <a:pt x="474" y="25"/>
                </a:moveTo>
                <a:lnTo>
                  <a:pt x="475" y="27"/>
                </a:lnTo>
                <a:lnTo>
                  <a:pt x="483" y="27"/>
                </a:lnTo>
                <a:lnTo>
                  <a:pt x="491" y="24"/>
                </a:lnTo>
                <a:lnTo>
                  <a:pt x="499" y="26"/>
                </a:lnTo>
                <a:lnTo>
                  <a:pt x="502" y="31"/>
                </a:lnTo>
                <a:lnTo>
                  <a:pt x="512" y="31"/>
                </a:lnTo>
                <a:lnTo>
                  <a:pt x="520" y="40"/>
                </a:lnTo>
                <a:lnTo>
                  <a:pt x="522" y="51"/>
                </a:lnTo>
                <a:lnTo>
                  <a:pt x="519" y="62"/>
                </a:lnTo>
                <a:lnTo>
                  <a:pt x="511" y="69"/>
                </a:lnTo>
                <a:lnTo>
                  <a:pt x="507" y="83"/>
                </a:lnTo>
                <a:lnTo>
                  <a:pt x="506" y="92"/>
                </a:lnTo>
                <a:lnTo>
                  <a:pt x="508" y="103"/>
                </a:lnTo>
                <a:lnTo>
                  <a:pt x="513" y="106"/>
                </a:lnTo>
                <a:lnTo>
                  <a:pt x="524" y="103"/>
                </a:lnTo>
                <a:lnTo>
                  <a:pt x="527" y="100"/>
                </a:lnTo>
                <a:lnTo>
                  <a:pt x="535" y="93"/>
                </a:lnTo>
                <a:lnTo>
                  <a:pt x="538" y="98"/>
                </a:lnTo>
                <a:lnTo>
                  <a:pt x="538" y="109"/>
                </a:lnTo>
                <a:lnTo>
                  <a:pt x="544" y="112"/>
                </a:lnTo>
                <a:lnTo>
                  <a:pt x="567" y="113"/>
                </a:lnTo>
                <a:lnTo>
                  <a:pt x="576" y="112"/>
                </a:lnTo>
                <a:lnTo>
                  <a:pt x="580" y="118"/>
                </a:lnTo>
                <a:lnTo>
                  <a:pt x="584" y="123"/>
                </a:lnTo>
                <a:lnTo>
                  <a:pt x="593" y="127"/>
                </a:lnTo>
                <a:lnTo>
                  <a:pt x="603" y="128"/>
                </a:lnTo>
                <a:lnTo>
                  <a:pt x="612" y="132"/>
                </a:lnTo>
                <a:lnTo>
                  <a:pt x="612" y="140"/>
                </a:lnTo>
                <a:lnTo>
                  <a:pt x="607" y="142"/>
                </a:lnTo>
                <a:lnTo>
                  <a:pt x="606" y="149"/>
                </a:lnTo>
                <a:lnTo>
                  <a:pt x="598" y="153"/>
                </a:lnTo>
                <a:lnTo>
                  <a:pt x="595" y="155"/>
                </a:lnTo>
                <a:lnTo>
                  <a:pt x="602" y="162"/>
                </a:lnTo>
                <a:lnTo>
                  <a:pt x="609" y="168"/>
                </a:lnTo>
                <a:lnTo>
                  <a:pt x="617" y="171"/>
                </a:lnTo>
                <a:lnTo>
                  <a:pt x="620" y="177"/>
                </a:lnTo>
                <a:lnTo>
                  <a:pt x="620" y="189"/>
                </a:lnTo>
                <a:lnTo>
                  <a:pt x="613" y="188"/>
                </a:lnTo>
                <a:lnTo>
                  <a:pt x="609" y="187"/>
                </a:lnTo>
                <a:lnTo>
                  <a:pt x="611" y="196"/>
                </a:lnTo>
                <a:lnTo>
                  <a:pt x="614" y="201"/>
                </a:lnTo>
                <a:lnTo>
                  <a:pt x="615" y="203"/>
                </a:lnTo>
                <a:lnTo>
                  <a:pt x="607" y="204"/>
                </a:lnTo>
                <a:lnTo>
                  <a:pt x="610" y="211"/>
                </a:lnTo>
                <a:lnTo>
                  <a:pt x="617" y="214"/>
                </a:lnTo>
                <a:lnTo>
                  <a:pt x="624" y="219"/>
                </a:lnTo>
                <a:lnTo>
                  <a:pt x="630" y="227"/>
                </a:lnTo>
                <a:lnTo>
                  <a:pt x="624" y="233"/>
                </a:lnTo>
                <a:lnTo>
                  <a:pt x="615" y="231"/>
                </a:lnTo>
                <a:lnTo>
                  <a:pt x="598" y="219"/>
                </a:lnTo>
                <a:lnTo>
                  <a:pt x="601" y="228"/>
                </a:lnTo>
                <a:lnTo>
                  <a:pt x="610" y="236"/>
                </a:lnTo>
                <a:lnTo>
                  <a:pt x="617" y="244"/>
                </a:lnTo>
                <a:lnTo>
                  <a:pt x="623" y="247"/>
                </a:lnTo>
                <a:lnTo>
                  <a:pt x="633" y="245"/>
                </a:lnTo>
                <a:lnTo>
                  <a:pt x="645" y="236"/>
                </a:lnTo>
                <a:lnTo>
                  <a:pt x="650" y="232"/>
                </a:lnTo>
                <a:lnTo>
                  <a:pt x="655" y="234"/>
                </a:lnTo>
                <a:lnTo>
                  <a:pt x="660" y="243"/>
                </a:lnTo>
                <a:lnTo>
                  <a:pt x="672" y="261"/>
                </a:lnTo>
                <a:lnTo>
                  <a:pt x="676" y="267"/>
                </a:lnTo>
                <a:lnTo>
                  <a:pt x="661" y="272"/>
                </a:lnTo>
                <a:lnTo>
                  <a:pt x="587" y="292"/>
                </a:lnTo>
                <a:lnTo>
                  <a:pt x="539" y="305"/>
                </a:lnTo>
                <a:lnTo>
                  <a:pt x="453" y="325"/>
                </a:lnTo>
                <a:lnTo>
                  <a:pt x="386" y="342"/>
                </a:lnTo>
                <a:lnTo>
                  <a:pt x="326" y="355"/>
                </a:lnTo>
                <a:lnTo>
                  <a:pt x="318" y="358"/>
                </a:lnTo>
                <a:lnTo>
                  <a:pt x="145" y="393"/>
                </a:lnTo>
                <a:lnTo>
                  <a:pt x="0" y="420"/>
                </a:lnTo>
                <a:lnTo>
                  <a:pt x="12" y="405"/>
                </a:lnTo>
                <a:lnTo>
                  <a:pt x="25" y="403"/>
                </a:lnTo>
                <a:lnTo>
                  <a:pt x="42" y="391"/>
                </a:lnTo>
                <a:lnTo>
                  <a:pt x="46" y="382"/>
                </a:lnTo>
                <a:lnTo>
                  <a:pt x="58" y="375"/>
                </a:lnTo>
                <a:lnTo>
                  <a:pt x="60" y="365"/>
                </a:lnTo>
                <a:lnTo>
                  <a:pt x="69" y="356"/>
                </a:lnTo>
                <a:lnTo>
                  <a:pt x="70" y="344"/>
                </a:lnTo>
                <a:lnTo>
                  <a:pt x="93" y="327"/>
                </a:lnTo>
                <a:lnTo>
                  <a:pt x="126" y="288"/>
                </a:lnTo>
                <a:lnTo>
                  <a:pt x="129" y="285"/>
                </a:lnTo>
                <a:lnTo>
                  <a:pt x="128" y="296"/>
                </a:lnTo>
                <a:lnTo>
                  <a:pt x="134" y="302"/>
                </a:lnTo>
                <a:lnTo>
                  <a:pt x="142" y="305"/>
                </a:lnTo>
                <a:lnTo>
                  <a:pt x="150" y="308"/>
                </a:lnTo>
                <a:lnTo>
                  <a:pt x="158" y="318"/>
                </a:lnTo>
                <a:lnTo>
                  <a:pt x="167" y="317"/>
                </a:lnTo>
                <a:lnTo>
                  <a:pt x="176" y="310"/>
                </a:lnTo>
                <a:lnTo>
                  <a:pt x="182" y="303"/>
                </a:lnTo>
                <a:lnTo>
                  <a:pt x="186" y="298"/>
                </a:lnTo>
                <a:lnTo>
                  <a:pt x="192" y="300"/>
                </a:lnTo>
                <a:lnTo>
                  <a:pt x="197" y="305"/>
                </a:lnTo>
                <a:lnTo>
                  <a:pt x="227" y="289"/>
                </a:lnTo>
                <a:lnTo>
                  <a:pt x="228" y="283"/>
                </a:lnTo>
                <a:lnTo>
                  <a:pt x="232" y="278"/>
                </a:lnTo>
                <a:lnTo>
                  <a:pt x="240" y="277"/>
                </a:lnTo>
                <a:lnTo>
                  <a:pt x="246" y="271"/>
                </a:lnTo>
                <a:lnTo>
                  <a:pt x="250" y="267"/>
                </a:lnTo>
                <a:lnTo>
                  <a:pt x="264" y="267"/>
                </a:lnTo>
                <a:lnTo>
                  <a:pt x="270" y="261"/>
                </a:lnTo>
                <a:lnTo>
                  <a:pt x="274" y="251"/>
                </a:lnTo>
                <a:lnTo>
                  <a:pt x="276" y="248"/>
                </a:lnTo>
                <a:lnTo>
                  <a:pt x="273" y="246"/>
                </a:lnTo>
                <a:lnTo>
                  <a:pt x="269" y="243"/>
                </a:lnTo>
                <a:lnTo>
                  <a:pt x="272" y="231"/>
                </a:lnTo>
                <a:lnTo>
                  <a:pt x="278" y="217"/>
                </a:lnTo>
                <a:lnTo>
                  <a:pt x="285" y="205"/>
                </a:lnTo>
                <a:lnTo>
                  <a:pt x="290" y="191"/>
                </a:lnTo>
                <a:lnTo>
                  <a:pt x="290" y="175"/>
                </a:lnTo>
                <a:lnTo>
                  <a:pt x="297" y="162"/>
                </a:lnTo>
                <a:lnTo>
                  <a:pt x="303" y="144"/>
                </a:lnTo>
                <a:lnTo>
                  <a:pt x="306" y="121"/>
                </a:lnTo>
                <a:lnTo>
                  <a:pt x="317" y="128"/>
                </a:lnTo>
                <a:lnTo>
                  <a:pt x="320" y="135"/>
                </a:lnTo>
                <a:lnTo>
                  <a:pt x="325" y="139"/>
                </a:lnTo>
                <a:lnTo>
                  <a:pt x="340" y="139"/>
                </a:lnTo>
                <a:lnTo>
                  <a:pt x="345" y="122"/>
                </a:lnTo>
                <a:lnTo>
                  <a:pt x="347" y="94"/>
                </a:lnTo>
                <a:lnTo>
                  <a:pt x="348" y="92"/>
                </a:lnTo>
                <a:lnTo>
                  <a:pt x="349" y="81"/>
                </a:lnTo>
                <a:lnTo>
                  <a:pt x="368" y="90"/>
                </a:lnTo>
                <a:lnTo>
                  <a:pt x="371" y="73"/>
                </a:lnTo>
                <a:lnTo>
                  <a:pt x="375" y="67"/>
                </a:lnTo>
                <a:lnTo>
                  <a:pt x="381" y="63"/>
                </a:lnTo>
                <a:lnTo>
                  <a:pt x="384" y="55"/>
                </a:lnTo>
                <a:lnTo>
                  <a:pt x="390" y="50"/>
                </a:lnTo>
                <a:lnTo>
                  <a:pt x="395" y="41"/>
                </a:lnTo>
                <a:lnTo>
                  <a:pt x="396" y="32"/>
                </a:lnTo>
                <a:lnTo>
                  <a:pt x="394" y="21"/>
                </a:lnTo>
                <a:lnTo>
                  <a:pt x="392" y="0"/>
                </a:lnTo>
                <a:lnTo>
                  <a:pt x="448" y="32"/>
                </a:lnTo>
                <a:lnTo>
                  <a:pt x="448" y="3"/>
                </a:lnTo>
                <a:lnTo>
                  <a:pt x="456" y="3"/>
                </a:lnTo>
                <a:lnTo>
                  <a:pt x="465" y="3"/>
                </a:lnTo>
                <a:lnTo>
                  <a:pt x="472" y="7"/>
                </a:lnTo>
                <a:lnTo>
                  <a:pt x="474" y="14"/>
                </a:lnTo>
                <a:lnTo>
                  <a:pt x="472" y="22"/>
                </a:lnTo>
                <a:lnTo>
                  <a:pt x="474" y="25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79" name="Freeform 789">
            <a:extLst>
              <a:ext uri="{FF2B5EF4-FFF2-40B4-BE49-F238E27FC236}">
                <a16:creationId xmlns:a16="http://schemas.microsoft.com/office/drawing/2014/main" id="{9B4AEF18-3B7A-969C-7953-B46D6F81CCEB}"/>
              </a:ext>
            </a:extLst>
          </p:cNvPr>
          <p:cNvSpPr>
            <a:spLocks/>
          </p:cNvSpPr>
          <p:nvPr/>
        </p:nvSpPr>
        <p:spPr bwMode="auto">
          <a:xfrm>
            <a:off x="5876557" y="3879772"/>
            <a:ext cx="56674" cy="136438"/>
          </a:xfrm>
          <a:custGeom>
            <a:avLst/>
            <a:gdLst>
              <a:gd name="T0" fmla="*/ 54 w 54"/>
              <a:gd name="T1" fmla="*/ 0 h 130"/>
              <a:gd name="T2" fmla="*/ 50 w 54"/>
              <a:gd name="T3" fmla="*/ 20 h 130"/>
              <a:gd name="T4" fmla="*/ 38 w 54"/>
              <a:gd name="T5" fmla="*/ 28 h 130"/>
              <a:gd name="T6" fmla="*/ 33 w 54"/>
              <a:gd name="T7" fmla="*/ 42 h 130"/>
              <a:gd name="T8" fmla="*/ 31 w 54"/>
              <a:gd name="T9" fmla="*/ 61 h 130"/>
              <a:gd name="T10" fmla="*/ 31 w 54"/>
              <a:gd name="T11" fmla="*/ 86 h 130"/>
              <a:gd name="T12" fmla="*/ 25 w 54"/>
              <a:gd name="T13" fmla="*/ 116 h 130"/>
              <a:gd name="T14" fmla="*/ 12 w 54"/>
              <a:gd name="T15" fmla="*/ 130 h 130"/>
              <a:gd name="T16" fmla="*/ 9 w 54"/>
              <a:gd name="T17" fmla="*/ 120 h 130"/>
              <a:gd name="T18" fmla="*/ 0 w 54"/>
              <a:gd name="T19" fmla="*/ 106 h 130"/>
              <a:gd name="T20" fmla="*/ 3 w 54"/>
              <a:gd name="T21" fmla="*/ 85 h 130"/>
              <a:gd name="T22" fmla="*/ 2 w 54"/>
              <a:gd name="T23" fmla="*/ 62 h 130"/>
              <a:gd name="T24" fmla="*/ 10 w 54"/>
              <a:gd name="T25" fmla="*/ 43 h 130"/>
              <a:gd name="T26" fmla="*/ 10 w 54"/>
              <a:gd name="T27" fmla="*/ 28 h 130"/>
              <a:gd name="T28" fmla="*/ 42 w 54"/>
              <a:gd name="T29" fmla="*/ 6 h 130"/>
              <a:gd name="T30" fmla="*/ 54 w 54"/>
              <a:gd name="T31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4" h="130">
                <a:moveTo>
                  <a:pt x="54" y="0"/>
                </a:moveTo>
                <a:lnTo>
                  <a:pt x="50" y="20"/>
                </a:lnTo>
                <a:lnTo>
                  <a:pt x="38" y="28"/>
                </a:lnTo>
                <a:lnTo>
                  <a:pt x="33" y="42"/>
                </a:lnTo>
                <a:lnTo>
                  <a:pt x="31" y="61"/>
                </a:lnTo>
                <a:lnTo>
                  <a:pt x="31" y="86"/>
                </a:lnTo>
                <a:lnTo>
                  <a:pt x="25" y="116"/>
                </a:lnTo>
                <a:lnTo>
                  <a:pt x="12" y="130"/>
                </a:lnTo>
                <a:lnTo>
                  <a:pt x="9" y="120"/>
                </a:lnTo>
                <a:lnTo>
                  <a:pt x="0" y="106"/>
                </a:lnTo>
                <a:lnTo>
                  <a:pt x="3" y="85"/>
                </a:lnTo>
                <a:lnTo>
                  <a:pt x="2" y="62"/>
                </a:lnTo>
                <a:lnTo>
                  <a:pt x="10" y="43"/>
                </a:lnTo>
                <a:lnTo>
                  <a:pt x="10" y="28"/>
                </a:lnTo>
                <a:lnTo>
                  <a:pt x="42" y="6"/>
                </a:lnTo>
                <a:lnTo>
                  <a:pt x="54" y="0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80" name="Freeform 790">
            <a:extLst>
              <a:ext uri="{FF2B5EF4-FFF2-40B4-BE49-F238E27FC236}">
                <a16:creationId xmlns:a16="http://schemas.microsoft.com/office/drawing/2014/main" id="{AA1B8359-29E8-FF4C-B5B1-02C93B0D7095}"/>
              </a:ext>
            </a:extLst>
          </p:cNvPr>
          <p:cNvSpPr>
            <a:spLocks/>
          </p:cNvSpPr>
          <p:nvPr/>
        </p:nvSpPr>
        <p:spPr bwMode="auto">
          <a:xfrm>
            <a:off x="5388527" y="3534479"/>
            <a:ext cx="693736" cy="377829"/>
          </a:xfrm>
          <a:custGeom>
            <a:avLst/>
            <a:gdLst>
              <a:gd name="T0" fmla="*/ 536 w 661"/>
              <a:gd name="T1" fmla="*/ 110 h 360"/>
              <a:gd name="T2" fmla="*/ 661 w 661"/>
              <a:gd name="T3" fmla="*/ 197 h 360"/>
              <a:gd name="T4" fmla="*/ 585 w 661"/>
              <a:gd name="T5" fmla="*/ 322 h 360"/>
              <a:gd name="T6" fmla="*/ 552 w 661"/>
              <a:gd name="T7" fmla="*/ 360 h 360"/>
              <a:gd name="T8" fmla="*/ 543 w 661"/>
              <a:gd name="T9" fmla="*/ 328 h 360"/>
              <a:gd name="T10" fmla="*/ 521 w 661"/>
              <a:gd name="T11" fmla="*/ 282 h 360"/>
              <a:gd name="T12" fmla="*/ 478 w 661"/>
              <a:gd name="T13" fmla="*/ 236 h 360"/>
              <a:gd name="T14" fmla="*/ 499 w 661"/>
              <a:gd name="T15" fmla="*/ 231 h 360"/>
              <a:gd name="T16" fmla="*/ 484 w 661"/>
              <a:gd name="T17" fmla="*/ 218 h 360"/>
              <a:gd name="T18" fmla="*/ 502 w 661"/>
              <a:gd name="T19" fmla="*/ 209 h 360"/>
              <a:gd name="T20" fmla="*/ 495 w 661"/>
              <a:gd name="T21" fmla="*/ 198 h 360"/>
              <a:gd name="T22" fmla="*/ 475 w 661"/>
              <a:gd name="T23" fmla="*/ 211 h 360"/>
              <a:gd name="T24" fmla="*/ 463 w 661"/>
              <a:gd name="T25" fmla="*/ 191 h 360"/>
              <a:gd name="T26" fmla="*/ 481 w 661"/>
              <a:gd name="T27" fmla="*/ 178 h 360"/>
              <a:gd name="T28" fmla="*/ 464 w 661"/>
              <a:gd name="T29" fmla="*/ 175 h 360"/>
              <a:gd name="T30" fmla="*/ 462 w 661"/>
              <a:gd name="T31" fmla="*/ 145 h 360"/>
              <a:gd name="T32" fmla="*/ 486 w 661"/>
              <a:gd name="T33" fmla="*/ 157 h 360"/>
              <a:gd name="T34" fmla="*/ 470 w 661"/>
              <a:gd name="T35" fmla="*/ 121 h 360"/>
              <a:gd name="T36" fmla="*/ 491 w 661"/>
              <a:gd name="T37" fmla="*/ 69 h 360"/>
              <a:gd name="T38" fmla="*/ 496 w 661"/>
              <a:gd name="T39" fmla="*/ 46 h 360"/>
              <a:gd name="T40" fmla="*/ 480 w 661"/>
              <a:gd name="T41" fmla="*/ 37 h 360"/>
              <a:gd name="T42" fmla="*/ 476 w 661"/>
              <a:gd name="T43" fmla="*/ 64 h 360"/>
              <a:gd name="T44" fmla="*/ 452 w 661"/>
              <a:gd name="T45" fmla="*/ 91 h 360"/>
              <a:gd name="T46" fmla="*/ 436 w 661"/>
              <a:gd name="T47" fmla="*/ 118 h 360"/>
              <a:gd name="T48" fmla="*/ 418 w 661"/>
              <a:gd name="T49" fmla="*/ 122 h 360"/>
              <a:gd name="T50" fmla="*/ 439 w 661"/>
              <a:gd name="T51" fmla="*/ 133 h 360"/>
              <a:gd name="T52" fmla="*/ 439 w 661"/>
              <a:gd name="T53" fmla="*/ 159 h 360"/>
              <a:gd name="T54" fmla="*/ 448 w 661"/>
              <a:gd name="T55" fmla="*/ 222 h 360"/>
              <a:gd name="T56" fmla="*/ 474 w 661"/>
              <a:gd name="T57" fmla="*/ 257 h 360"/>
              <a:gd name="T58" fmla="*/ 474 w 661"/>
              <a:gd name="T59" fmla="*/ 278 h 360"/>
              <a:gd name="T60" fmla="*/ 497 w 661"/>
              <a:gd name="T61" fmla="*/ 322 h 360"/>
              <a:gd name="T62" fmla="*/ 460 w 661"/>
              <a:gd name="T63" fmla="*/ 298 h 360"/>
              <a:gd name="T64" fmla="*/ 421 w 661"/>
              <a:gd name="T65" fmla="*/ 295 h 360"/>
              <a:gd name="T66" fmla="*/ 396 w 661"/>
              <a:gd name="T67" fmla="*/ 285 h 360"/>
              <a:gd name="T68" fmla="*/ 352 w 661"/>
              <a:gd name="T69" fmla="*/ 300 h 360"/>
              <a:gd name="T70" fmla="*/ 359 w 661"/>
              <a:gd name="T71" fmla="*/ 244 h 360"/>
              <a:gd name="T72" fmla="*/ 372 w 661"/>
              <a:gd name="T73" fmla="*/ 198 h 360"/>
              <a:gd name="T74" fmla="*/ 361 w 661"/>
              <a:gd name="T75" fmla="*/ 183 h 360"/>
              <a:gd name="T76" fmla="*/ 328 w 661"/>
              <a:gd name="T77" fmla="*/ 173 h 360"/>
              <a:gd name="T78" fmla="*/ 296 w 661"/>
              <a:gd name="T79" fmla="*/ 168 h 360"/>
              <a:gd name="T80" fmla="*/ 285 w 661"/>
              <a:gd name="T81" fmla="*/ 137 h 360"/>
              <a:gd name="T82" fmla="*/ 239 w 661"/>
              <a:gd name="T83" fmla="*/ 112 h 360"/>
              <a:gd name="T84" fmla="*/ 194 w 661"/>
              <a:gd name="T85" fmla="*/ 88 h 360"/>
              <a:gd name="T86" fmla="*/ 163 w 661"/>
              <a:gd name="T87" fmla="*/ 102 h 360"/>
              <a:gd name="T88" fmla="*/ 142 w 661"/>
              <a:gd name="T89" fmla="*/ 136 h 360"/>
              <a:gd name="T90" fmla="*/ 104 w 661"/>
              <a:gd name="T91" fmla="*/ 118 h 360"/>
              <a:gd name="T92" fmla="*/ 54 w 661"/>
              <a:gd name="T93" fmla="*/ 181 h 360"/>
              <a:gd name="T94" fmla="*/ 0 w 661"/>
              <a:gd name="T95" fmla="*/ 123 h 360"/>
              <a:gd name="T96" fmla="*/ 260 w 661"/>
              <a:gd name="T97" fmla="*/ 65 h 360"/>
              <a:gd name="T98" fmla="*/ 414 w 661"/>
              <a:gd name="T99" fmla="*/ 2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61" h="360">
                <a:moveTo>
                  <a:pt x="463" y="11"/>
                </a:moveTo>
                <a:lnTo>
                  <a:pt x="503" y="0"/>
                </a:lnTo>
                <a:lnTo>
                  <a:pt x="536" y="110"/>
                </a:lnTo>
                <a:lnTo>
                  <a:pt x="571" y="224"/>
                </a:lnTo>
                <a:lnTo>
                  <a:pt x="583" y="220"/>
                </a:lnTo>
                <a:lnTo>
                  <a:pt x="661" y="197"/>
                </a:lnTo>
                <a:lnTo>
                  <a:pt x="654" y="278"/>
                </a:lnTo>
                <a:lnTo>
                  <a:pt x="632" y="289"/>
                </a:lnTo>
                <a:lnTo>
                  <a:pt x="585" y="322"/>
                </a:lnTo>
                <a:lnTo>
                  <a:pt x="574" y="327"/>
                </a:lnTo>
                <a:lnTo>
                  <a:pt x="568" y="350"/>
                </a:lnTo>
                <a:lnTo>
                  <a:pt x="552" y="360"/>
                </a:lnTo>
                <a:lnTo>
                  <a:pt x="550" y="354"/>
                </a:lnTo>
                <a:lnTo>
                  <a:pt x="545" y="335"/>
                </a:lnTo>
                <a:lnTo>
                  <a:pt x="543" y="328"/>
                </a:lnTo>
                <a:lnTo>
                  <a:pt x="541" y="320"/>
                </a:lnTo>
                <a:lnTo>
                  <a:pt x="532" y="298"/>
                </a:lnTo>
                <a:lnTo>
                  <a:pt x="521" y="282"/>
                </a:lnTo>
                <a:lnTo>
                  <a:pt x="511" y="269"/>
                </a:lnTo>
                <a:lnTo>
                  <a:pt x="497" y="259"/>
                </a:lnTo>
                <a:lnTo>
                  <a:pt x="478" y="236"/>
                </a:lnTo>
                <a:lnTo>
                  <a:pt x="485" y="238"/>
                </a:lnTo>
                <a:lnTo>
                  <a:pt x="494" y="236"/>
                </a:lnTo>
                <a:lnTo>
                  <a:pt x="499" y="231"/>
                </a:lnTo>
                <a:lnTo>
                  <a:pt x="494" y="229"/>
                </a:lnTo>
                <a:lnTo>
                  <a:pt x="487" y="227"/>
                </a:lnTo>
                <a:lnTo>
                  <a:pt x="484" y="218"/>
                </a:lnTo>
                <a:lnTo>
                  <a:pt x="487" y="212"/>
                </a:lnTo>
                <a:lnTo>
                  <a:pt x="494" y="213"/>
                </a:lnTo>
                <a:lnTo>
                  <a:pt x="502" y="209"/>
                </a:lnTo>
                <a:lnTo>
                  <a:pt x="501" y="204"/>
                </a:lnTo>
                <a:lnTo>
                  <a:pt x="500" y="203"/>
                </a:lnTo>
                <a:lnTo>
                  <a:pt x="495" y="198"/>
                </a:lnTo>
                <a:lnTo>
                  <a:pt x="489" y="197"/>
                </a:lnTo>
                <a:lnTo>
                  <a:pt x="477" y="202"/>
                </a:lnTo>
                <a:lnTo>
                  <a:pt x="475" y="211"/>
                </a:lnTo>
                <a:lnTo>
                  <a:pt x="473" y="211"/>
                </a:lnTo>
                <a:lnTo>
                  <a:pt x="464" y="201"/>
                </a:lnTo>
                <a:lnTo>
                  <a:pt x="463" y="191"/>
                </a:lnTo>
                <a:lnTo>
                  <a:pt x="466" y="186"/>
                </a:lnTo>
                <a:lnTo>
                  <a:pt x="470" y="181"/>
                </a:lnTo>
                <a:lnTo>
                  <a:pt x="481" y="178"/>
                </a:lnTo>
                <a:lnTo>
                  <a:pt x="476" y="169"/>
                </a:lnTo>
                <a:lnTo>
                  <a:pt x="470" y="170"/>
                </a:lnTo>
                <a:lnTo>
                  <a:pt x="464" y="175"/>
                </a:lnTo>
                <a:lnTo>
                  <a:pt x="461" y="167"/>
                </a:lnTo>
                <a:lnTo>
                  <a:pt x="461" y="156"/>
                </a:lnTo>
                <a:lnTo>
                  <a:pt x="462" y="145"/>
                </a:lnTo>
                <a:lnTo>
                  <a:pt x="471" y="155"/>
                </a:lnTo>
                <a:lnTo>
                  <a:pt x="480" y="160"/>
                </a:lnTo>
                <a:lnTo>
                  <a:pt x="486" y="157"/>
                </a:lnTo>
                <a:lnTo>
                  <a:pt x="479" y="138"/>
                </a:lnTo>
                <a:lnTo>
                  <a:pt x="476" y="128"/>
                </a:lnTo>
                <a:lnTo>
                  <a:pt x="470" y="121"/>
                </a:lnTo>
                <a:lnTo>
                  <a:pt x="471" y="95"/>
                </a:lnTo>
                <a:lnTo>
                  <a:pt x="479" y="83"/>
                </a:lnTo>
                <a:lnTo>
                  <a:pt x="491" y="69"/>
                </a:lnTo>
                <a:lnTo>
                  <a:pt x="487" y="61"/>
                </a:lnTo>
                <a:lnTo>
                  <a:pt x="488" y="55"/>
                </a:lnTo>
                <a:lnTo>
                  <a:pt x="496" y="46"/>
                </a:lnTo>
                <a:lnTo>
                  <a:pt x="501" y="34"/>
                </a:lnTo>
                <a:lnTo>
                  <a:pt x="492" y="34"/>
                </a:lnTo>
                <a:lnTo>
                  <a:pt x="480" y="37"/>
                </a:lnTo>
                <a:lnTo>
                  <a:pt x="472" y="46"/>
                </a:lnTo>
                <a:lnTo>
                  <a:pt x="472" y="57"/>
                </a:lnTo>
                <a:lnTo>
                  <a:pt x="476" y="64"/>
                </a:lnTo>
                <a:lnTo>
                  <a:pt x="464" y="73"/>
                </a:lnTo>
                <a:lnTo>
                  <a:pt x="455" y="86"/>
                </a:lnTo>
                <a:lnTo>
                  <a:pt x="452" y="91"/>
                </a:lnTo>
                <a:lnTo>
                  <a:pt x="446" y="101"/>
                </a:lnTo>
                <a:lnTo>
                  <a:pt x="443" y="117"/>
                </a:lnTo>
                <a:lnTo>
                  <a:pt x="436" y="118"/>
                </a:lnTo>
                <a:lnTo>
                  <a:pt x="428" y="116"/>
                </a:lnTo>
                <a:lnTo>
                  <a:pt x="415" y="115"/>
                </a:lnTo>
                <a:lnTo>
                  <a:pt x="418" y="122"/>
                </a:lnTo>
                <a:lnTo>
                  <a:pt x="429" y="126"/>
                </a:lnTo>
                <a:lnTo>
                  <a:pt x="439" y="133"/>
                </a:lnTo>
                <a:lnTo>
                  <a:pt x="439" y="133"/>
                </a:lnTo>
                <a:lnTo>
                  <a:pt x="448" y="141"/>
                </a:lnTo>
                <a:lnTo>
                  <a:pt x="445" y="146"/>
                </a:lnTo>
                <a:lnTo>
                  <a:pt x="439" y="159"/>
                </a:lnTo>
                <a:lnTo>
                  <a:pt x="439" y="172"/>
                </a:lnTo>
                <a:lnTo>
                  <a:pt x="446" y="216"/>
                </a:lnTo>
                <a:lnTo>
                  <a:pt x="448" y="222"/>
                </a:lnTo>
                <a:lnTo>
                  <a:pt x="454" y="241"/>
                </a:lnTo>
                <a:lnTo>
                  <a:pt x="463" y="247"/>
                </a:lnTo>
                <a:lnTo>
                  <a:pt x="474" y="257"/>
                </a:lnTo>
                <a:lnTo>
                  <a:pt x="473" y="261"/>
                </a:lnTo>
                <a:lnTo>
                  <a:pt x="473" y="270"/>
                </a:lnTo>
                <a:lnTo>
                  <a:pt x="474" y="278"/>
                </a:lnTo>
                <a:lnTo>
                  <a:pt x="484" y="289"/>
                </a:lnTo>
                <a:lnTo>
                  <a:pt x="491" y="300"/>
                </a:lnTo>
                <a:lnTo>
                  <a:pt x="497" y="322"/>
                </a:lnTo>
                <a:lnTo>
                  <a:pt x="492" y="317"/>
                </a:lnTo>
                <a:lnTo>
                  <a:pt x="478" y="305"/>
                </a:lnTo>
                <a:lnTo>
                  <a:pt x="460" y="298"/>
                </a:lnTo>
                <a:lnTo>
                  <a:pt x="443" y="294"/>
                </a:lnTo>
                <a:lnTo>
                  <a:pt x="432" y="295"/>
                </a:lnTo>
                <a:lnTo>
                  <a:pt x="421" y="295"/>
                </a:lnTo>
                <a:lnTo>
                  <a:pt x="409" y="293"/>
                </a:lnTo>
                <a:lnTo>
                  <a:pt x="398" y="283"/>
                </a:lnTo>
                <a:lnTo>
                  <a:pt x="396" y="285"/>
                </a:lnTo>
                <a:lnTo>
                  <a:pt x="377" y="301"/>
                </a:lnTo>
                <a:lnTo>
                  <a:pt x="360" y="304"/>
                </a:lnTo>
                <a:lnTo>
                  <a:pt x="352" y="300"/>
                </a:lnTo>
                <a:lnTo>
                  <a:pt x="349" y="282"/>
                </a:lnTo>
                <a:lnTo>
                  <a:pt x="350" y="268"/>
                </a:lnTo>
                <a:lnTo>
                  <a:pt x="359" y="244"/>
                </a:lnTo>
                <a:lnTo>
                  <a:pt x="370" y="234"/>
                </a:lnTo>
                <a:lnTo>
                  <a:pt x="377" y="217"/>
                </a:lnTo>
                <a:lnTo>
                  <a:pt x="372" y="198"/>
                </a:lnTo>
                <a:lnTo>
                  <a:pt x="382" y="189"/>
                </a:lnTo>
                <a:lnTo>
                  <a:pt x="368" y="176"/>
                </a:lnTo>
                <a:lnTo>
                  <a:pt x="361" y="183"/>
                </a:lnTo>
                <a:lnTo>
                  <a:pt x="344" y="183"/>
                </a:lnTo>
                <a:lnTo>
                  <a:pt x="339" y="175"/>
                </a:lnTo>
                <a:lnTo>
                  <a:pt x="328" y="173"/>
                </a:lnTo>
                <a:lnTo>
                  <a:pt x="314" y="176"/>
                </a:lnTo>
                <a:lnTo>
                  <a:pt x="301" y="176"/>
                </a:lnTo>
                <a:lnTo>
                  <a:pt x="296" y="168"/>
                </a:lnTo>
                <a:lnTo>
                  <a:pt x="299" y="155"/>
                </a:lnTo>
                <a:lnTo>
                  <a:pt x="296" y="144"/>
                </a:lnTo>
                <a:lnTo>
                  <a:pt x="285" y="137"/>
                </a:lnTo>
                <a:lnTo>
                  <a:pt x="259" y="137"/>
                </a:lnTo>
                <a:lnTo>
                  <a:pt x="249" y="126"/>
                </a:lnTo>
                <a:lnTo>
                  <a:pt x="239" y="112"/>
                </a:lnTo>
                <a:lnTo>
                  <a:pt x="228" y="105"/>
                </a:lnTo>
                <a:lnTo>
                  <a:pt x="218" y="98"/>
                </a:lnTo>
                <a:lnTo>
                  <a:pt x="194" y="88"/>
                </a:lnTo>
                <a:lnTo>
                  <a:pt x="179" y="94"/>
                </a:lnTo>
                <a:lnTo>
                  <a:pt x="175" y="104"/>
                </a:lnTo>
                <a:lnTo>
                  <a:pt x="163" y="102"/>
                </a:lnTo>
                <a:lnTo>
                  <a:pt x="157" y="115"/>
                </a:lnTo>
                <a:lnTo>
                  <a:pt x="153" y="132"/>
                </a:lnTo>
                <a:lnTo>
                  <a:pt x="142" y="136"/>
                </a:lnTo>
                <a:lnTo>
                  <a:pt x="125" y="137"/>
                </a:lnTo>
                <a:lnTo>
                  <a:pt x="111" y="126"/>
                </a:lnTo>
                <a:lnTo>
                  <a:pt x="104" y="118"/>
                </a:lnTo>
                <a:lnTo>
                  <a:pt x="88" y="158"/>
                </a:lnTo>
                <a:lnTo>
                  <a:pt x="71" y="155"/>
                </a:lnTo>
                <a:lnTo>
                  <a:pt x="54" y="181"/>
                </a:lnTo>
                <a:lnTo>
                  <a:pt x="36" y="200"/>
                </a:lnTo>
                <a:lnTo>
                  <a:pt x="19" y="217"/>
                </a:lnTo>
                <a:lnTo>
                  <a:pt x="0" y="123"/>
                </a:lnTo>
                <a:lnTo>
                  <a:pt x="102" y="101"/>
                </a:lnTo>
                <a:lnTo>
                  <a:pt x="230" y="71"/>
                </a:lnTo>
                <a:lnTo>
                  <a:pt x="260" y="65"/>
                </a:lnTo>
                <a:lnTo>
                  <a:pt x="368" y="37"/>
                </a:lnTo>
                <a:lnTo>
                  <a:pt x="385" y="32"/>
                </a:lnTo>
                <a:lnTo>
                  <a:pt x="414" y="24"/>
                </a:lnTo>
                <a:lnTo>
                  <a:pt x="463" y="11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81" name="Freeform 791">
            <a:extLst>
              <a:ext uri="{FF2B5EF4-FFF2-40B4-BE49-F238E27FC236}">
                <a16:creationId xmlns:a16="http://schemas.microsoft.com/office/drawing/2014/main" id="{E941BBDD-E800-01EA-3A1B-44486FDFFF9B}"/>
              </a:ext>
            </a:extLst>
          </p:cNvPr>
          <p:cNvSpPr>
            <a:spLocks noEditPoints="1"/>
          </p:cNvSpPr>
          <p:nvPr/>
        </p:nvSpPr>
        <p:spPr bwMode="auto">
          <a:xfrm>
            <a:off x="6104303" y="3088432"/>
            <a:ext cx="301213" cy="677993"/>
          </a:xfrm>
          <a:custGeom>
            <a:avLst/>
            <a:gdLst>
              <a:gd name="T0" fmla="*/ 517 w 678"/>
              <a:gd name="T1" fmla="*/ 1314 h 1527"/>
              <a:gd name="T2" fmla="*/ 493 w 678"/>
              <a:gd name="T3" fmla="*/ 1426 h 1527"/>
              <a:gd name="T4" fmla="*/ 431 w 678"/>
              <a:gd name="T5" fmla="*/ 1527 h 1527"/>
              <a:gd name="T6" fmla="*/ 431 w 678"/>
              <a:gd name="T7" fmla="*/ 1395 h 1527"/>
              <a:gd name="T8" fmla="*/ 287 w 678"/>
              <a:gd name="T9" fmla="*/ 1363 h 1527"/>
              <a:gd name="T10" fmla="*/ 223 w 678"/>
              <a:gd name="T11" fmla="*/ 1338 h 1527"/>
              <a:gd name="T12" fmla="*/ 182 w 678"/>
              <a:gd name="T13" fmla="*/ 1318 h 1527"/>
              <a:gd name="T14" fmla="*/ 68 w 678"/>
              <a:gd name="T15" fmla="*/ 1228 h 1527"/>
              <a:gd name="T16" fmla="*/ 39 w 678"/>
              <a:gd name="T17" fmla="*/ 1131 h 1527"/>
              <a:gd name="T18" fmla="*/ 64 w 678"/>
              <a:gd name="T19" fmla="*/ 1044 h 1527"/>
              <a:gd name="T20" fmla="*/ 98 w 678"/>
              <a:gd name="T21" fmla="*/ 1010 h 1527"/>
              <a:gd name="T22" fmla="*/ 182 w 678"/>
              <a:gd name="T23" fmla="*/ 952 h 1527"/>
              <a:gd name="T24" fmla="*/ 221 w 678"/>
              <a:gd name="T25" fmla="*/ 839 h 1527"/>
              <a:gd name="T26" fmla="*/ 227 w 678"/>
              <a:gd name="T27" fmla="*/ 833 h 1527"/>
              <a:gd name="T28" fmla="*/ 319 w 678"/>
              <a:gd name="T29" fmla="*/ 741 h 1527"/>
              <a:gd name="T30" fmla="*/ 285 w 678"/>
              <a:gd name="T31" fmla="*/ 699 h 1527"/>
              <a:gd name="T32" fmla="*/ 215 w 678"/>
              <a:gd name="T33" fmla="*/ 662 h 1527"/>
              <a:gd name="T34" fmla="*/ 115 w 678"/>
              <a:gd name="T35" fmla="*/ 571 h 1527"/>
              <a:gd name="T36" fmla="*/ 51 w 678"/>
              <a:gd name="T37" fmla="*/ 524 h 1527"/>
              <a:gd name="T38" fmla="*/ 9 w 678"/>
              <a:gd name="T39" fmla="*/ 437 h 1527"/>
              <a:gd name="T40" fmla="*/ 39 w 678"/>
              <a:gd name="T41" fmla="*/ 380 h 1527"/>
              <a:gd name="T42" fmla="*/ 0 w 678"/>
              <a:gd name="T43" fmla="*/ 267 h 1527"/>
              <a:gd name="T44" fmla="*/ 54 w 678"/>
              <a:gd name="T45" fmla="*/ 196 h 1527"/>
              <a:gd name="T46" fmla="*/ 84 w 678"/>
              <a:gd name="T47" fmla="*/ 107 h 1527"/>
              <a:gd name="T48" fmla="*/ 91 w 678"/>
              <a:gd name="T49" fmla="*/ 27 h 1527"/>
              <a:gd name="T50" fmla="*/ 346 w 678"/>
              <a:gd name="T51" fmla="*/ 47 h 1527"/>
              <a:gd name="T52" fmla="*/ 585 w 678"/>
              <a:gd name="T53" fmla="*/ 184 h 1527"/>
              <a:gd name="T54" fmla="*/ 568 w 678"/>
              <a:gd name="T55" fmla="*/ 310 h 1527"/>
              <a:gd name="T56" fmla="*/ 522 w 678"/>
              <a:gd name="T57" fmla="*/ 341 h 1527"/>
              <a:gd name="T58" fmla="*/ 498 w 678"/>
              <a:gd name="T59" fmla="*/ 402 h 1527"/>
              <a:gd name="T60" fmla="*/ 492 w 678"/>
              <a:gd name="T61" fmla="*/ 467 h 1527"/>
              <a:gd name="T62" fmla="*/ 527 w 678"/>
              <a:gd name="T63" fmla="*/ 481 h 1527"/>
              <a:gd name="T64" fmla="*/ 587 w 678"/>
              <a:gd name="T65" fmla="*/ 488 h 1527"/>
              <a:gd name="T66" fmla="*/ 645 w 678"/>
              <a:gd name="T67" fmla="*/ 485 h 1527"/>
              <a:gd name="T68" fmla="*/ 664 w 678"/>
              <a:gd name="T69" fmla="*/ 693 h 1527"/>
              <a:gd name="T70" fmla="*/ 654 w 678"/>
              <a:gd name="T71" fmla="*/ 721 h 1527"/>
              <a:gd name="T72" fmla="*/ 673 w 678"/>
              <a:gd name="T73" fmla="*/ 799 h 1527"/>
              <a:gd name="T74" fmla="*/ 676 w 678"/>
              <a:gd name="T75" fmla="*/ 937 h 1527"/>
              <a:gd name="T76" fmla="*/ 658 w 678"/>
              <a:gd name="T77" fmla="*/ 1011 h 1527"/>
              <a:gd name="T78" fmla="*/ 629 w 678"/>
              <a:gd name="T79" fmla="*/ 1095 h 1527"/>
              <a:gd name="T80" fmla="*/ 589 w 678"/>
              <a:gd name="T81" fmla="*/ 1182 h 1527"/>
              <a:gd name="T82" fmla="*/ 563 w 678"/>
              <a:gd name="T83" fmla="*/ 1218 h 1527"/>
              <a:gd name="T84" fmla="*/ 561 w 678"/>
              <a:gd name="T85" fmla="*/ 1217 h 1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78" h="1527">
                <a:moveTo>
                  <a:pt x="544" y="1244"/>
                </a:moveTo>
                <a:lnTo>
                  <a:pt x="517" y="1314"/>
                </a:lnTo>
                <a:lnTo>
                  <a:pt x="500" y="1373"/>
                </a:lnTo>
                <a:lnTo>
                  <a:pt x="493" y="1426"/>
                </a:lnTo>
                <a:lnTo>
                  <a:pt x="467" y="1493"/>
                </a:lnTo>
                <a:lnTo>
                  <a:pt x="431" y="1527"/>
                </a:lnTo>
                <a:lnTo>
                  <a:pt x="419" y="1466"/>
                </a:lnTo>
                <a:lnTo>
                  <a:pt x="431" y="1395"/>
                </a:lnTo>
                <a:lnTo>
                  <a:pt x="410" y="1367"/>
                </a:lnTo>
                <a:lnTo>
                  <a:pt x="287" y="1363"/>
                </a:lnTo>
                <a:lnTo>
                  <a:pt x="247" y="1377"/>
                </a:lnTo>
                <a:lnTo>
                  <a:pt x="223" y="1338"/>
                </a:lnTo>
                <a:lnTo>
                  <a:pt x="214" y="1333"/>
                </a:lnTo>
                <a:lnTo>
                  <a:pt x="182" y="1318"/>
                </a:lnTo>
                <a:lnTo>
                  <a:pt x="141" y="1290"/>
                </a:lnTo>
                <a:lnTo>
                  <a:pt x="68" y="1228"/>
                </a:lnTo>
                <a:lnTo>
                  <a:pt x="30" y="1195"/>
                </a:lnTo>
                <a:lnTo>
                  <a:pt x="39" y="1131"/>
                </a:lnTo>
                <a:lnTo>
                  <a:pt x="44" y="1075"/>
                </a:lnTo>
                <a:lnTo>
                  <a:pt x="64" y="1044"/>
                </a:lnTo>
                <a:lnTo>
                  <a:pt x="96" y="1012"/>
                </a:lnTo>
                <a:lnTo>
                  <a:pt x="98" y="1010"/>
                </a:lnTo>
                <a:lnTo>
                  <a:pt x="133" y="998"/>
                </a:lnTo>
                <a:lnTo>
                  <a:pt x="182" y="952"/>
                </a:lnTo>
                <a:lnTo>
                  <a:pt x="197" y="868"/>
                </a:lnTo>
                <a:lnTo>
                  <a:pt x="221" y="839"/>
                </a:lnTo>
                <a:lnTo>
                  <a:pt x="221" y="839"/>
                </a:lnTo>
                <a:lnTo>
                  <a:pt x="227" y="833"/>
                </a:lnTo>
                <a:lnTo>
                  <a:pt x="314" y="765"/>
                </a:lnTo>
                <a:lnTo>
                  <a:pt x="319" y="741"/>
                </a:lnTo>
                <a:lnTo>
                  <a:pt x="292" y="703"/>
                </a:lnTo>
                <a:lnTo>
                  <a:pt x="285" y="699"/>
                </a:lnTo>
                <a:lnTo>
                  <a:pt x="252" y="677"/>
                </a:lnTo>
                <a:lnTo>
                  <a:pt x="215" y="662"/>
                </a:lnTo>
                <a:lnTo>
                  <a:pt x="174" y="622"/>
                </a:lnTo>
                <a:lnTo>
                  <a:pt x="115" y="571"/>
                </a:lnTo>
                <a:lnTo>
                  <a:pt x="92" y="534"/>
                </a:lnTo>
                <a:lnTo>
                  <a:pt x="51" y="524"/>
                </a:lnTo>
                <a:lnTo>
                  <a:pt x="14" y="495"/>
                </a:lnTo>
                <a:lnTo>
                  <a:pt x="9" y="437"/>
                </a:lnTo>
                <a:lnTo>
                  <a:pt x="34" y="391"/>
                </a:lnTo>
                <a:lnTo>
                  <a:pt x="39" y="380"/>
                </a:lnTo>
                <a:lnTo>
                  <a:pt x="47" y="326"/>
                </a:lnTo>
                <a:lnTo>
                  <a:pt x="0" y="267"/>
                </a:lnTo>
                <a:lnTo>
                  <a:pt x="12" y="238"/>
                </a:lnTo>
                <a:lnTo>
                  <a:pt x="54" y="196"/>
                </a:lnTo>
                <a:lnTo>
                  <a:pt x="75" y="151"/>
                </a:lnTo>
                <a:lnTo>
                  <a:pt x="84" y="107"/>
                </a:lnTo>
                <a:lnTo>
                  <a:pt x="77" y="55"/>
                </a:lnTo>
                <a:lnTo>
                  <a:pt x="91" y="27"/>
                </a:lnTo>
                <a:lnTo>
                  <a:pt x="122" y="0"/>
                </a:lnTo>
                <a:lnTo>
                  <a:pt x="346" y="47"/>
                </a:lnTo>
                <a:lnTo>
                  <a:pt x="576" y="95"/>
                </a:lnTo>
                <a:lnTo>
                  <a:pt x="585" y="184"/>
                </a:lnTo>
                <a:lnTo>
                  <a:pt x="595" y="257"/>
                </a:lnTo>
                <a:lnTo>
                  <a:pt x="568" y="310"/>
                </a:lnTo>
                <a:lnTo>
                  <a:pt x="522" y="341"/>
                </a:lnTo>
                <a:lnTo>
                  <a:pt x="522" y="341"/>
                </a:lnTo>
                <a:lnTo>
                  <a:pt x="509" y="350"/>
                </a:lnTo>
                <a:lnTo>
                  <a:pt x="498" y="402"/>
                </a:lnTo>
                <a:lnTo>
                  <a:pt x="493" y="449"/>
                </a:lnTo>
                <a:lnTo>
                  <a:pt x="492" y="467"/>
                </a:lnTo>
                <a:lnTo>
                  <a:pt x="508" y="475"/>
                </a:lnTo>
                <a:lnTo>
                  <a:pt x="527" y="481"/>
                </a:lnTo>
                <a:lnTo>
                  <a:pt x="529" y="482"/>
                </a:lnTo>
                <a:lnTo>
                  <a:pt x="587" y="488"/>
                </a:lnTo>
                <a:lnTo>
                  <a:pt x="624" y="457"/>
                </a:lnTo>
                <a:lnTo>
                  <a:pt x="645" y="485"/>
                </a:lnTo>
                <a:lnTo>
                  <a:pt x="647" y="643"/>
                </a:lnTo>
                <a:lnTo>
                  <a:pt x="664" y="693"/>
                </a:lnTo>
                <a:lnTo>
                  <a:pt x="667" y="724"/>
                </a:lnTo>
                <a:lnTo>
                  <a:pt x="654" y="721"/>
                </a:lnTo>
                <a:lnTo>
                  <a:pt x="667" y="724"/>
                </a:lnTo>
                <a:lnTo>
                  <a:pt x="673" y="799"/>
                </a:lnTo>
                <a:lnTo>
                  <a:pt x="678" y="850"/>
                </a:lnTo>
                <a:lnTo>
                  <a:pt x="676" y="937"/>
                </a:lnTo>
                <a:lnTo>
                  <a:pt x="658" y="1011"/>
                </a:lnTo>
                <a:lnTo>
                  <a:pt x="658" y="1011"/>
                </a:lnTo>
                <a:lnTo>
                  <a:pt x="639" y="1060"/>
                </a:lnTo>
                <a:lnTo>
                  <a:pt x="629" y="1095"/>
                </a:lnTo>
                <a:lnTo>
                  <a:pt x="625" y="1156"/>
                </a:lnTo>
                <a:lnTo>
                  <a:pt x="589" y="1182"/>
                </a:lnTo>
                <a:lnTo>
                  <a:pt x="544" y="1244"/>
                </a:lnTo>
                <a:close/>
                <a:moveTo>
                  <a:pt x="563" y="1218"/>
                </a:moveTo>
                <a:lnTo>
                  <a:pt x="561" y="1217"/>
                </a:lnTo>
                <a:lnTo>
                  <a:pt x="561" y="1217"/>
                </a:lnTo>
                <a:lnTo>
                  <a:pt x="563" y="1218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82" name="Freeform 792">
            <a:extLst>
              <a:ext uri="{FF2B5EF4-FFF2-40B4-BE49-F238E27FC236}">
                <a16:creationId xmlns:a16="http://schemas.microsoft.com/office/drawing/2014/main" id="{198A4606-C5F6-FDDF-0035-2F3C6C4A4612}"/>
              </a:ext>
            </a:extLst>
          </p:cNvPr>
          <p:cNvSpPr>
            <a:spLocks/>
          </p:cNvSpPr>
          <p:nvPr/>
        </p:nvSpPr>
        <p:spPr bwMode="auto">
          <a:xfrm>
            <a:off x="5362289" y="3146156"/>
            <a:ext cx="653854" cy="455494"/>
          </a:xfrm>
          <a:custGeom>
            <a:avLst/>
            <a:gdLst>
              <a:gd name="T0" fmla="*/ 560 w 623"/>
              <a:gd name="T1" fmla="*/ 123 h 434"/>
              <a:gd name="T2" fmla="*/ 562 w 623"/>
              <a:gd name="T3" fmla="*/ 135 h 434"/>
              <a:gd name="T4" fmla="*/ 565 w 623"/>
              <a:gd name="T5" fmla="*/ 150 h 434"/>
              <a:gd name="T6" fmla="*/ 561 w 623"/>
              <a:gd name="T7" fmla="*/ 159 h 434"/>
              <a:gd name="T8" fmla="*/ 559 w 623"/>
              <a:gd name="T9" fmla="*/ 178 h 434"/>
              <a:gd name="T10" fmla="*/ 575 w 623"/>
              <a:gd name="T11" fmla="*/ 186 h 434"/>
              <a:gd name="T12" fmla="*/ 594 w 623"/>
              <a:gd name="T13" fmla="*/ 206 h 434"/>
              <a:gd name="T14" fmla="*/ 602 w 623"/>
              <a:gd name="T15" fmla="*/ 214 h 434"/>
              <a:gd name="T16" fmla="*/ 617 w 623"/>
              <a:gd name="T17" fmla="*/ 223 h 434"/>
              <a:gd name="T18" fmla="*/ 622 w 623"/>
              <a:gd name="T19" fmla="*/ 236 h 434"/>
              <a:gd name="T20" fmla="*/ 597 w 623"/>
              <a:gd name="T21" fmla="*/ 258 h 434"/>
              <a:gd name="T22" fmla="*/ 593 w 623"/>
              <a:gd name="T23" fmla="*/ 276 h 434"/>
              <a:gd name="T24" fmla="*/ 575 w 623"/>
              <a:gd name="T25" fmla="*/ 288 h 434"/>
              <a:gd name="T26" fmla="*/ 560 w 623"/>
              <a:gd name="T27" fmla="*/ 293 h 434"/>
              <a:gd name="T28" fmla="*/ 546 w 623"/>
              <a:gd name="T29" fmla="*/ 295 h 434"/>
              <a:gd name="T30" fmla="*/ 535 w 623"/>
              <a:gd name="T31" fmla="*/ 305 h 434"/>
              <a:gd name="T32" fmla="*/ 494 w 623"/>
              <a:gd name="T33" fmla="*/ 326 h 434"/>
              <a:gd name="T34" fmla="*/ 227 w 623"/>
              <a:gd name="T35" fmla="*/ 396 h 434"/>
              <a:gd name="T36" fmla="*/ 59 w 623"/>
              <a:gd name="T37" fmla="*/ 434 h 434"/>
              <a:gd name="T38" fmla="*/ 21 w 623"/>
              <a:gd name="T39" fmla="*/ 236 h 434"/>
              <a:gd name="T40" fmla="*/ 62 w 623"/>
              <a:gd name="T41" fmla="*/ 73 h 434"/>
              <a:gd name="T42" fmla="*/ 162 w 623"/>
              <a:gd name="T43" fmla="*/ 86 h 434"/>
              <a:gd name="T44" fmla="*/ 300 w 623"/>
              <a:gd name="T45" fmla="*/ 53 h 434"/>
              <a:gd name="T46" fmla="*/ 392 w 623"/>
              <a:gd name="T47" fmla="*/ 29 h 434"/>
              <a:gd name="T48" fmla="*/ 503 w 623"/>
              <a:gd name="T49" fmla="*/ 6 h 434"/>
              <a:gd name="T50" fmla="*/ 521 w 623"/>
              <a:gd name="T51" fmla="*/ 15 h 434"/>
              <a:gd name="T52" fmla="*/ 534 w 623"/>
              <a:gd name="T53" fmla="*/ 27 h 434"/>
              <a:gd name="T54" fmla="*/ 549 w 623"/>
              <a:gd name="T55" fmla="*/ 50 h 434"/>
              <a:gd name="T56" fmla="*/ 560 w 623"/>
              <a:gd name="T57" fmla="*/ 59 h 434"/>
              <a:gd name="T58" fmla="*/ 574 w 623"/>
              <a:gd name="T59" fmla="*/ 62 h 434"/>
              <a:gd name="T60" fmla="*/ 583 w 623"/>
              <a:gd name="T61" fmla="*/ 74 h 434"/>
              <a:gd name="T62" fmla="*/ 574 w 623"/>
              <a:gd name="T63" fmla="*/ 84 h 434"/>
              <a:gd name="T64" fmla="*/ 574 w 623"/>
              <a:gd name="T65" fmla="*/ 105 h 4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23" h="434">
                <a:moveTo>
                  <a:pt x="569" y="114"/>
                </a:moveTo>
                <a:lnTo>
                  <a:pt x="560" y="123"/>
                </a:lnTo>
                <a:lnTo>
                  <a:pt x="557" y="130"/>
                </a:lnTo>
                <a:lnTo>
                  <a:pt x="562" y="135"/>
                </a:lnTo>
                <a:lnTo>
                  <a:pt x="567" y="142"/>
                </a:lnTo>
                <a:lnTo>
                  <a:pt x="565" y="150"/>
                </a:lnTo>
                <a:lnTo>
                  <a:pt x="565" y="153"/>
                </a:lnTo>
                <a:lnTo>
                  <a:pt x="561" y="159"/>
                </a:lnTo>
                <a:lnTo>
                  <a:pt x="558" y="166"/>
                </a:lnTo>
                <a:lnTo>
                  <a:pt x="559" y="178"/>
                </a:lnTo>
                <a:lnTo>
                  <a:pt x="566" y="184"/>
                </a:lnTo>
                <a:lnTo>
                  <a:pt x="575" y="186"/>
                </a:lnTo>
                <a:lnTo>
                  <a:pt x="580" y="195"/>
                </a:lnTo>
                <a:lnTo>
                  <a:pt x="594" y="206"/>
                </a:lnTo>
                <a:lnTo>
                  <a:pt x="601" y="214"/>
                </a:lnTo>
                <a:lnTo>
                  <a:pt x="602" y="214"/>
                </a:lnTo>
                <a:lnTo>
                  <a:pt x="608" y="217"/>
                </a:lnTo>
                <a:lnTo>
                  <a:pt x="617" y="223"/>
                </a:lnTo>
                <a:lnTo>
                  <a:pt x="623" y="231"/>
                </a:lnTo>
                <a:lnTo>
                  <a:pt x="622" y="236"/>
                </a:lnTo>
                <a:lnTo>
                  <a:pt x="603" y="252"/>
                </a:lnTo>
                <a:lnTo>
                  <a:pt x="597" y="258"/>
                </a:lnTo>
                <a:lnTo>
                  <a:pt x="595" y="265"/>
                </a:lnTo>
                <a:lnTo>
                  <a:pt x="593" y="276"/>
                </a:lnTo>
                <a:lnTo>
                  <a:pt x="582" y="285"/>
                </a:lnTo>
                <a:lnTo>
                  <a:pt x="575" y="288"/>
                </a:lnTo>
                <a:lnTo>
                  <a:pt x="567" y="295"/>
                </a:lnTo>
                <a:lnTo>
                  <a:pt x="560" y="293"/>
                </a:lnTo>
                <a:lnTo>
                  <a:pt x="554" y="292"/>
                </a:lnTo>
                <a:lnTo>
                  <a:pt x="546" y="295"/>
                </a:lnTo>
                <a:lnTo>
                  <a:pt x="539" y="300"/>
                </a:lnTo>
                <a:lnTo>
                  <a:pt x="535" y="305"/>
                </a:lnTo>
                <a:lnTo>
                  <a:pt x="533" y="315"/>
                </a:lnTo>
                <a:lnTo>
                  <a:pt x="494" y="326"/>
                </a:lnTo>
                <a:lnTo>
                  <a:pt x="363" y="362"/>
                </a:lnTo>
                <a:lnTo>
                  <a:pt x="227" y="396"/>
                </a:lnTo>
                <a:lnTo>
                  <a:pt x="142" y="416"/>
                </a:lnTo>
                <a:lnTo>
                  <a:pt x="59" y="434"/>
                </a:lnTo>
                <a:lnTo>
                  <a:pt x="44" y="355"/>
                </a:lnTo>
                <a:lnTo>
                  <a:pt x="21" y="236"/>
                </a:lnTo>
                <a:lnTo>
                  <a:pt x="0" y="128"/>
                </a:lnTo>
                <a:lnTo>
                  <a:pt x="62" y="73"/>
                </a:lnTo>
                <a:lnTo>
                  <a:pt x="69" y="107"/>
                </a:lnTo>
                <a:lnTo>
                  <a:pt x="162" y="86"/>
                </a:lnTo>
                <a:lnTo>
                  <a:pt x="208" y="75"/>
                </a:lnTo>
                <a:lnTo>
                  <a:pt x="300" y="53"/>
                </a:lnTo>
                <a:lnTo>
                  <a:pt x="318" y="49"/>
                </a:lnTo>
                <a:lnTo>
                  <a:pt x="392" y="29"/>
                </a:lnTo>
                <a:lnTo>
                  <a:pt x="500" y="0"/>
                </a:lnTo>
                <a:lnTo>
                  <a:pt x="503" y="6"/>
                </a:lnTo>
                <a:lnTo>
                  <a:pt x="511" y="14"/>
                </a:lnTo>
                <a:lnTo>
                  <a:pt x="521" y="15"/>
                </a:lnTo>
                <a:lnTo>
                  <a:pt x="532" y="18"/>
                </a:lnTo>
                <a:lnTo>
                  <a:pt x="534" y="27"/>
                </a:lnTo>
                <a:lnTo>
                  <a:pt x="541" y="43"/>
                </a:lnTo>
                <a:lnTo>
                  <a:pt x="549" y="50"/>
                </a:lnTo>
                <a:lnTo>
                  <a:pt x="558" y="59"/>
                </a:lnTo>
                <a:lnTo>
                  <a:pt x="560" y="59"/>
                </a:lnTo>
                <a:lnTo>
                  <a:pt x="565" y="61"/>
                </a:lnTo>
                <a:lnTo>
                  <a:pt x="574" y="62"/>
                </a:lnTo>
                <a:lnTo>
                  <a:pt x="582" y="68"/>
                </a:lnTo>
                <a:lnTo>
                  <a:pt x="583" y="74"/>
                </a:lnTo>
                <a:lnTo>
                  <a:pt x="577" y="79"/>
                </a:lnTo>
                <a:lnTo>
                  <a:pt x="574" y="84"/>
                </a:lnTo>
                <a:lnTo>
                  <a:pt x="576" y="95"/>
                </a:lnTo>
                <a:lnTo>
                  <a:pt x="574" y="105"/>
                </a:lnTo>
                <a:lnTo>
                  <a:pt x="569" y="114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83" name="Freeform 793">
            <a:extLst>
              <a:ext uri="{FF2B5EF4-FFF2-40B4-BE49-F238E27FC236}">
                <a16:creationId xmlns:a16="http://schemas.microsoft.com/office/drawing/2014/main" id="{A56A9CA2-5FB4-4590-95BF-F3F1ED24447B}"/>
              </a:ext>
            </a:extLst>
          </p:cNvPr>
          <p:cNvSpPr>
            <a:spLocks noEditPoints="1"/>
          </p:cNvSpPr>
          <p:nvPr/>
        </p:nvSpPr>
        <p:spPr bwMode="auto">
          <a:xfrm>
            <a:off x="5658256" y="2436678"/>
            <a:ext cx="989701" cy="766152"/>
          </a:xfrm>
          <a:custGeom>
            <a:avLst/>
            <a:gdLst>
              <a:gd name="T0" fmla="*/ 1432 w 2231"/>
              <a:gd name="T1" fmla="*/ 1451 h 1726"/>
              <a:gd name="T2" fmla="*/ 1366 w 2231"/>
              <a:gd name="T3" fmla="*/ 1425 h 1726"/>
              <a:gd name="T4" fmla="*/ 1299 w 2231"/>
              <a:gd name="T5" fmla="*/ 1339 h 1726"/>
              <a:gd name="T6" fmla="*/ 1236 w 2231"/>
              <a:gd name="T7" fmla="*/ 1303 h 1726"/>
              <a:gd name="T8" fmla="*/ 1189 w 2231"/>
              <a:gd name="T9" fmla="*/ 1264 h 1726"/>
              <a:gd name="T10" fmla="*/ 527 w 2231"/>
              <a:gd name="T11" fmla="*/ 1467 h 1726"/>
              <a:gd name="T12" fmla="*/ 0 w 2231"/>
              <a:gd name="T13" fmla="*/ 1490 h 1726"/>
              <a:gd name="T14" fmla="*/ 115 w 2231"/>
              <a:gd name="T15" fmla="*/ 1359 h 1726"/>
              <a:gd name="T16" fmla="*/ 165 w 2231"/>
              <a:gd name="T17" fmla="*/ 1280 h 1726"/>
              <a:gd name="T18" fmla="*/ 198 w 2231"/>
              <a:gd name="T19" fmla="*/ 1224 h 1726"/>
              <a:gd name="T20" fmla="*/ 131 w 2231"/>
              <a:gd name="T21" fmla="*/ 1153 h 1726"/>
              <a:gd name="T22" fmla="*/ 105 w 2231"/>
              <a:gd name="T23" fmla="*/ 1103 h 1726"/>
              <a:gd name="T24" fmla="*/ 206 w 2231"/>
              <a:gd name="T25" fmla="*/ 1011 h 1726"/>
              <a:gd name="T26" fmla="*/ 379 w 2231"/>
              <a:gd name="T27" fmla="*/ 959 h 1726"/>
              <a:gd name="T28" fmla="*/ 515 w 2231"/>
              <a:gd name="T29" fmla="*/ 962 h 1726"/>
              <a:gd name="T30" fmla="*/ 616 w 2231"/>
              <a:gd name="T31" fmla="*/ 929 h 1726"/>
              <a:gd name="T32" fmla="*/ 699 w 2231"/>
              <a:gd name="T33" fmla="*/ 883 h 1726"/>
              <a:gd name="T34" fmla="*/ 779 w 2231"/>
              <a:gd name="T35" fmla="*/ 791 h 1726"/>
              <a:gd name="T36" fmla="*/ 816 w 2231"/>
              <a:gd name="T37" fmla="*/ 715 h 1726"/>
              <a:gd name="T38" fmla="*/ 766 w 2231"/>
              <a:gd name="T39" fmla="*/ 657 h 1726"/>
              <a:gd name="T40" fmla="*/ 793 w 2231"/>
              <a:gd name="T41" fmla="*/ 607 h 1726"/>
              <a:gd name="T42" fmla="*/ 740 w 2231"/>
              <a:gd name="T43" fmla="*/ 599 h 1726"/>
              <a:gd name="T44" fmla="*/ 735 w 2231"/>
              <a:gd name="T45" fmla="*/ 526 h 1726"/>
              <a:gd name="T46" fmla="*/ 833 w 2231"/>
              <a:gd name="T47" fmla="*/ 410 h 1726"/>
              <a:gd name="T48" fmla="*/ 933 w 2231"/>
              <a:gd name="T49" fmla="*/ 196 h 1726"/>
              <a:gd name="T50" fmla="*/ 1028 w 2231"/>
              <a:gd name="T51" fmla="*/ 120 h 1726"/>
              <a:gd name="T52" fmla="*/ 1399 w 2231"/>
              <a:gd name="T53" fmla="*/ 0 h 1726"/>
              <a:gd name="T54" fmla="*/ 1421 w 2231"/>
              <a:gd name="T55" fmla="*/ 112 h 1726"/>
              <a:gd name="T56" fmla="*/ 1461 w 2231"/>
              <a:gd name="T57" fmla="*/ 183 h 1726"/>
              <a:gd name="T58" fmla="*/ 1488 w 2231"/>
              <a:gd name="T59" fmla="*/ 280 h 1726"/>
              <a:gd name="T60" fmla="*/ 1486 w 2231"/>
              <a:gd name="T61" fmla="*/ 313 h 1726"/>
              <a:gd name="T62" fmla="*/ 1515 w 2231"/>
              <a:gd name="T63" fmla="*/ 413 h 1726"/>
              <a:gd name="T64" fmla="*/ 1530 w 2231"/>
              <a:gd name="T65" fmla="*/ 463 h 1726"/>
              <a:gd name="T66" fmla="*/ 1562 w 2231"/>
              <a:gd name="T67" fmla="*/ 523 h 1726"/>
              <a:gd name="T68" fmla="*/ 1617 w 2231"/>
              <a:gd name="T69" fmla="*/ 620 h 1726"/>
              <a:gd name="T70" fmla="*/ 1679 w 2231"/>
              <a:gd name="T71" fmla="*/ 826 h 1726"/>
              <a:gd name="T72" fmla="*/ 1689 w 2231"/>
              <a:gd name="T73" fmla="*/ 1104 h 1726"/>
              <a:gd name="T74" fmla="*/ 1776 w 2231"/>
              <a:gd name="T75" fmla="*/ 1416 h 1726"/>
              <a:gd name="T76" fmla="*/ 1759 w 2231"/>
              <a:gd name="T77" fmla="*/ 1512 h 1726"/>
              <a:gd name="T78" fmla="*/ 1741 w 2231"/>
              <a:gd name="T79" fmla="*/ 1591 h 1726"/>
              <a:gd name="T80" fmla="*/ 1842 w 2231"/>
              <a:gd name="T81" fmla="*/ 1506 h 1726"/>
              <a:gd name="T82" fmla="*/ 1957 w 2231"/>
              <a:gd name="T83" fmla="*/ 1459 h 1726"/>
              <a:gd name="T84" fmla="*/ 2086 w 2231"/>
              <a:gd name="T85" fmla="*/ 1346 h 1726"/>
              <a:gd name="T86" fmla="*/ 2119 w 2231"/>
              <a:gd name="T87" fmla="*/ 1331 h 1726"/>
              <a:gd name="T88" fmla="*/ 2051 w 2231"/>
              <a:gd name="T89" fmla="*/ 1428 h 1726"/>
              <a:gd name="T90" fmla="*/ 2110 w 2231"/>
              <a:gd name="T91" fmla="*/ 1376 h 1726"/>
              <a:gd name="T92" fmla="*/ 2184 w 2231"/>
              <a:gd name="T93" fmla="*/ 1347 h 1726"/>
              <a:gd name="T94" fmla="*/ 2181 w 2231"/>
              <a:gd name="T95" fmla="*/ 1376 h 1726"/>
              <a:gd name="T96" fmla="*/ 1740 w 2231"/>
              <a:gd name="T97" fmla="*/ 1673 h 1726"/>
              <a:gd name="T98" fmla="*/ 1654 w 2231"/>
              <a:gd name="T99" fmla="*/ 1726 h 1726"/>
              <a:gd name="T100" fmla="*/ 1710 w 2231"/>
              <a:gd name="T101" fmla="*/ 1615 h 1726"/>
              <a:gd name="T102" fmla="*/ 1697 w 2231"/>
              <a:gd name="T103" fmla="*/ 1517 h 1726"/>
              <a:gd name="T104" fmla="*/ 1204 w 2231"/>
              <a:gd name="T105" fmla="*/ 1248 h 1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31" h="1726">
                <a:moveTo>
                  <a:pt x="1442" y="1464"/>
                </a:moveTo>
                <a:lnTo>
                  <a:pt x="1432" y="1462"/>
                </a:lnTo>
                <a:lnTo>
                  <a:pt x="1432" y="1451"/>
                </a:lnTo>
                <a:lnTo>
                  <a:pt x="1412" y="1434"/>
                </a:lnTo>
                <a:lnTo>
                  <a:pt x="1385" y="1431"/>
                </a:lnTo>
                <a:lnTo>
                  <a:pt x="1366" y="1425"/>
                </a:lnTo>
                <a:lnTo>
                  <a:pt x="1338" y="1402"/>
                </a:lnTo>
                <a:lnTo>
                  <a:pt x="1320" y="1383"/>
                </a:lnTo>
                <a:lnTo>
                  <a:pt x="1299" y="1339"/>
                </a:lnTo>
                <a:lnTo>
                  <a:pt x="1292" y="1314"/>
                </a:lnTo>
                <a:lnTo>
                  <a:pt x="1262" y="1304"/>
                </a:lnTo>
                <a:lnTo>
                  <a:pt x="1236" y="1303"/>
                </a:lnTo>
                <a:lnTo>
                  <a:pt x="1212" y="1281"/>
                </a:lnTo>
                <a:lnTo>
                  <a:pt x="1201" y="1260"/>
                </a:lnTo>
                <a:lnTo>
                  <a:pt x="1189" y="1264"/>
                </a:lnTo>
                <a:lnTo>
                  <a:pt x="1075" y="1302"/>
                </a:lnTo>
                <a:lnTo>
                  <a:pt x="743" y="1405"/>
                </a:lnTo>
                <a:lnTo>
                  <a:pt x="527" y="1467"/>
                </a:lnTo>
                <a:lnTo>
                  <a:pt x="388" y="1507"/>
                </a:lnTo>
                <a:lnTo>
                  <a:pt x="25" y="1602"/>
                </a:lnTo>
                <a:lnTo>
                  <a:pt x="0" y="1490"/>
                </a:lnTo>
                <a:lnTo>
                  <a:pt x="54" y="1437"/>
                </a:lnTo>
                <a:lnTo>
                  <a:pt x="79" y="1396"/>
                </a:lnTo>
                <a:lnTo>
                  <a:pt x="115" y="1359"/>
                </a:lnTo>
                <a:lnTo>
                  <a:pt x="142" y="1338"/>
                </a:lnTo>
                <a:lnTo>
                  <a:pt x="154" y="1291"/>
                </a:lnTo>
                <a:lnTo>
                  <a:pt x="165" y="1280"/>
                </a:lnTo>
                <a:lnTo>
                  <a:pt x="184" y="1262"/>
                </a:lnTo>
                <a:lnTo>
                  <a:pt x="203" y="1241"/>
                </a:lnTo>
                <a:lnTo>
                  <a:pt x="198" y="1224"/>
                </a:lnTo>
                <a:lnTo>
                  <a:pt x="178" y="1193"/>
                </a:lnTo>
                <a:lnTo>
                  <a:pt x="149" y="1158"/>
                </a:lnTo>
                <a:lnTo>
                  <a:pt x="131" y="1153"/>
                </a:lnTo>
                <a:lnTo>
                  <a:pt x="114" y="1139"/>
                </a:lnTo>
                <a:lnTo>
                  <a:pt x="112" y="1115"/>
                </a:lnTo>
                <a:lnTo>
                  <a:pt x="105" y="1103"/>
                </a:lnTo>
                <a:lnTo>
                  <a:pt x="90" y="1082"/>
                </a:lnTo>
                <a:lnTo>
                  <a:pt x="149" y="1038"/>
                </a:lnTo>
                <a:lnTo>
                  <a:pt x="206" y="1011"/>
                </a:lnTo>
                <a:lnTo>
                  <a:pt x="306" y="974"/>
                </a:lnTo>
                <a:lnTo>
                  <a:pt x="364" y="962"/>
                </a:lnTo>
                <a:lnTo>
                  <a:pt x="379" y="959"/>
                </a:lnTo>
                <a:lnTo>
                  <a:pt x="450" y="968"/>
                </a:lnTo>
                <a:lnTo>
                  <a:pt x="488" y="979"/>
                </a:lnTo>
                <a:lnTo>
                  <a:pt x="515" y="962"/>
                </a:lnTo>
                <a:lnTo>
                  <a:pt x="534" y="950"/>
                </a:lnTo>
                <a:lnTo>
                  <a:pt x="586" y="929"/>
                </a:lnTo>
                <a:lnTo>
                  <a:pt x="616" y="929"/>
                </a:lnTo>
                <a:lnTo>
                  <a:pt x="630" y="929"/>
                </a:lnTo>
                <a:lnTo>
                  <a:pt x="664" y="917"/>
                </a:lnTo>
                <a:lnTo>
                  <a:pt x="699" y="883"/>
                </a:lnTo>
                <a:lnTo>
                  <a:pt x="726" y="840"/>
                </a:lnTo>
                <a:lnTo>
                  <a:pt x="759" y="805"/>
                </a:lnTo>
                <a:lnTo>
                  <a:pt x="779" y="791"/>
                </a:lnTo>
                <a:lnTo>
                  <a:pt x="807" y="783"/>
                </a:lnTo>
                <a:lnTo>
                  <a:pt x="818" y="765"/>
                </a:lnTo>
                <a:lnTo>
                  <a:pt x="816" y="715"/>
                </a:lnTo>
                <a:lnTo>
                  <a:pt x="812" y="707"/>
                </a:lnTo>
                <a:lnTo>
                  <a:pt x="795" y="677"/>
                </a:lnTo>
                <a:lnTo>
                  <a:pt x="766" y="657"/>
                </a:lnTo>
                <a:lnTo>
                  <a:pt x="758" y="644"/>
                </a:lnTo>
                <a:lnTo>
                  <a:pt x="793" y="634"/>
                </a:lnTo>
                <a:lnTo>
                  <a:pt x="793" y="607"/>
                </a:lnTo>
                <a:lnTo>
                  <a:pt x="758" y="605"/>
                </a:lnTo>
                <a:lnTo>
                  <a:pt x="740" y="599"/>
                </a:lnTo>
                <a:lnTo>
                  <a:pt x="740" y="599"/>
                </a:lnTo>
                <a:lnTo>
                  <a:pt x="733" y="597"/>
                </a:lnTo>
                <a:lnTo>
                  <a:pt x="722" y="575"/>
                </a:lnTo>
                <a:lnTo>
                  <a:pt x="735" y="526"/>
                </a:lnTo>
                <a:lnTo>
                  <a:pt x="762" y="497"/>
                </a:lnTo>
                <a:lnTo>
                  <a:pt x="792" y="463"/>
                </a:lnTo>
                <a:lnTo>
                  <a:pt x="833" y="410"/>
                </a:lnTo>
                <a:lnTo>
                  <a:pt x="837" y="346"/>
                </a:lnTo>
                <a:lnTo>
                  <a:pt x="882" y="270"/>
                </a:lnTo>
                <a:lnTo>
                  <a:pt x="933" y="196"/>
                </a:lnTo>
                <a:lnTo>
                  <a:pt x="954" y="177"/>
                </a:lnTo>
                <a:lnTo>
                  <a:pt x="990" y="143"/>
                </a:lnTo>
                <a:lnTo>
                  <a:pt x="1028" y="120"/>
                </a:lnTo>
                <a:lnTo>
                  <a:pt x="1047" y="113"/>
                </a:lnTo>
                <a:lnTo>
                  <a:pt x="1169" y="74"/>
                </a:lnTo>
                <a:lnTo>
                  <a:pt x="1399" y="0"/>
                </a:lnTo>
                <a:lnTo>
                  <a:pt x="1402" y="56"/>
                </a:lnTo>
                <a:lnTo>
                  <a:pt x="1418" y="74"/>
                </a:lnTo>
                <a:lnTo>
                  <a:pt x="1421" y="112"/>
                </a:lnTo>
                <a:lnTo>
                  <a:pt x="1439" y="136"/>
                </a:lnTo>
                <a:lnTo>
                  <a:pt x="1439" y="160"/>
                </a:lnTo>
                <a:lnTo>
                  <a:pt x="1461" y="183"/>
                </a:lnTo>
                <a:lnTo>
                  <a:pt x="1474" y="228"/>
                </a:lnTo>
                <a:lnTo>
                  <a:pt x="1489" y="257"/>
                </a:lnTo>
                <a:lnTo>
                  <a:pt x="1488" y="280"/>
                </a:lnTo>
                <a:lnTo>
                  <a:pt x="1447" y="270"/>
                </a:lnTo>
                <a:lnTo>
                  <a:pt x="1488" y="280"/>
                </a:lnTo>
                <a:lnTo>
                  <a:pt x="1486" y="313"/>
                </a:lnTo>
                <a:lnTo>
                  <a:pt x="1476" y="359"/>
                </a:lnTo>
                <a:lnTo>
                  <a:pt x="1492" y="392"/>
                </a:lnTo>
                <a:lnTo>
                  <a:pt x="1515" y="413"/>
                </a:lnTo>
                <a:lnTo>
                  <a:pt x="1530" y="448"/>
                </a:lnTo>
                <a:lnTo>
                  <a:pt x="1530" y="463"/>
                </a:lnTo>
                <a:lnTo>
                  <a:pt x="1530" y="463"/>
                </a:lnTo>
                <a:lnTo>
                  <a:pt x="1530" y="498"/>
                </a:lnTo>
                <a:lnTo>
                  <a:pt x="1548" y="531"/>
                </a:lnTo>
                <a:lnTo>
                  <a:pt x="1562" y="523"/>
                </a:lnTo>
                <a:lnTo>
                  <a:pt x="1571" y="507"/>
                </a:lnTo>
                <a:lnTo>
                  <a:pt x="1588" y="509"/>
                </a:lnTo>
                <a:lnTo>
                  <a:pt x="1617" y="620"/>
                </a:lnTo>
                <a:lnTo>
                  <a:pt x="1642" y="722"/>
                </a:lnTo>
                <a:lnTo>
                  <a:pt x="1658" y="785"/>
                </a:lnTo>
                <a:lnTo>
                  <a:pt x="1679" y="826"/>
                </a:lnTo>
                <a:lnTo>
                  <a:pt x="1679" y="837"/>
                </a:lnTo>
                <a:lnTo>
                  <a:pt x="1686" y="1021"/>
                </a:lnTo>
                <a:lnTo>
                  <a:pt x="1689" y="1104"/>
                </a:lnTo>
                <a:lnTo>
                  <a:pt x="1736" y="1322"/>
                </a:lnTo>
                <a:lnTo>
                  <a:pt x="1748" y="1381"/>
                </a:lnTo>
                <a:lnTo>
                  <a:pt x="1776" y="1416"/>
                </a:lnTo>
                <a:lnTo>
                  <a:pt x="1729" y="1465"/>
                </a:lnTo>
                <a:lnTo>
                  <a:pt x="1751" y="1498"/>
                </a:lnTo>
                <a:lnTo>
                  <a:pt x="1759" y="1512"/>
                </a:lnTo>
                <a:lnTo>
                  <a:pt x="1737" y="1550"/>
                </a:lnTo>
                <a:lnTo>
                  <a:pt x="1734" y="1580"/>
                </a:lnTo>
                <a:lnTo>
                  <a:pt x="1741" y="1591"/>
                </a:lnTo>
                <a:lnTo>
                  <a:pt x="1752" y="1570"/>
                </a:lnTo>
                <a:lnTo>
                  <a:pt x="1784" y="1533"/>
                </a:lnTo>
                <a:lnTo>
                  <a:pt x="1842" y="1506"/>
                </a:lnTo>
                <a:lnTo>
                  <a:pt x="1890" y="1497"/>
                </a:lnTo>
                <a:lnTo>
                  <a:pt x="1912" y="1468"/>
                </a:lnTo>
                <a:lnTo>
                  <a:pt x="1957" y="1459"/>
                </a:lnTo>
                <a:lnTo>
                  <a:pt x="2012" y="1428"/>
                </a:lnTo>
                <a:lnTo>
                  <a:pt x="2062" y="1381"/>
                </a:lnTo>
                <a:lnTo>
                  <a:pt x="2086" y="1346"/>
                </a:lnTo>
                <a:lnTo>
                  <a:pt x="2123" y="1307"/>
                </a:lnTo>
                <a:lnTo>
                  <a:pt x="2146" y="1293"/>
                </a:lnTo>
                <a:lnTo>
                  <a:pt x="2119" y="1331"/>
                </a:lnTo>
                <a:lnTo>
                  <a:pt x="2104" y="1366"/>
                </a:lnTo>
                <a:lnTo>
                  <a:pt x="2065" y="1410"/>
                </a:lnTo>
                <a:lnTo>
                  <a:pt x="2051" y="1428"/>
                </a:lnTo>
                <a:lnTo>
                  <a:pt x="2056" y="1448"/>
                </a:lnTo>
                <a:lnTo>
                  <a:pt x="2081" y="1440"/>
                </a:lnTo>
                <a:lnTo>
                  <a:pt x="2110" y="1376"/>
                </a:lnTo>
                <a:lnTo>
                  <a:pt x="2142" y="1366"/>
                </a:lnTo>
                <a:lnTo>
                  <a:pt x="2164" y="1338"/>
                </a:lnTo>
                <a:lnTo>
                  <a:pt x="2184" y="1347"/>
                </a:lnTo>
                <a:lnTo>
                  <a:pt x="2216" y="1325"/>
                </a:lnTo>
                <a:lnTo>
                  <a:pt x="2231" y="1322"/>
                </a:lnTo>
                <a:lnTo>
                  <a:pt x="2181" y="1376"/>
                </a:lnTo>
                <a:lnTo>
                  <a:pt x="2035" y="1517"/>
                </a:lnTo>
                <a:lnTo>
                  <a:pt x="1872" y="1625"/>
                </a:lnTo>
                <a:lnTo>
                  <a:pt x="1740" y="1673"/>
                </a:lnTo>
                <a:lnTo>
                  <a:pt x="1708" y="1672"/>
                </a:lnTo>
                <a:lnTo>
                  <a:pt x="1678" y="1707"/>
                </a:lnTo>
                <a:lnTo>
                  <a:pt x="1654" y="1726"/>
                </a:lnTo>
                <a:lnTo>
                  <a:pt x="1661" y="1674"/>
                </a:lnTo>
                <a:lnTo>
                  <a:pt x="1694" y="1648"/>
                </a:lnTo>
                <a:lnTo>
                  <a:pt x="1710" y="1615"/>
                </a:lnTo>
                <a:lnTo>
                  <a:pt x="1708" y="1603"/>
                </a:lnTo>
                <a:lnTo>
                  <a:pt x="1700" y="1540"/>
                </a:lnTo>
                <a:lnTo>
                  <a:pt x="1697" y="1517"/>
                </a:lnTo>
                <a:lnTo>
                  <a:pt x="1442" y="1464"/>
                </a:lnTo>
                <a:close/>
                <a:moveTo>
                  <a:pt x="1189" y="1264"/>
                </a:moveTo>
                <a:lnTo>
                  <a:pt x="1204" y="1248"/>
                </a:lnTo>
                <a:lnTo>
                  <a:pt x="1204" y="1248"/>
                </a:lnTo>
                <a:lnTo>
                  <a:pt x="1189" y="1264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84" name="Freeform 794">
            <a:extLst>
              <a:ext uri="{FF2B5EF4-FFF2-40B4-BE49-F238E27FC236}">
                <a16:creationId xmlns:a16="http://schemas.microsoft.com/office/drawing/2014/main" id="{6869DB5A-23A4-8566-4F74-BF6AB1228D3C}"/>
              </a:ext>
            </a:extLst>
          </p:cNvPr>
          <p:cNvSpPr>
            <a:spLocks/>
          </p:cNvSpPr>
          <p:nvPr/>
        </p:nvSpPr>
        <p:spPr bwMode="auto">
          <a:xfrm>
            <a:off x="6440149" y="2760981"/>
            <a:ext cx="313808" cy="327451"/>
          </a:xfrm>
          <a:custGeom>
            <a:avLst/>
            <a:gdLst>
              <a:gd name="T0" fmla="*/ 0 w 299"/>
              <a:gd name="T1" fmla="*/ 81 h 312"/>
              <a:gd name="T2" fmla="*/ 77 w 299"/>
              <a:gd name="T3" fmla="*/ 57 h 312"/>
              <a:gd name="T4" fmla="*/ 115 w 299"/>
              <a:gd name="T5" fmla="*/ 45 h 312"/>
              <a:gd name="T6" fmla="*/ 118 w 299"/>
              <a:gd name="T7" fmla="*/ 51 h 312"/>
              <a:gd name="T8" fmla="*/ 126 w 299"/>
              <a:gd name="T9" fmla="*/ 49 h 312"/>
              <a:gd name="T10" fmla="*/ 126 w 299"/>
              <a:gd name="T11" fmla="*/ 41 h 312"/>
              <a:gd name="T12" fmla="*/ 191 w 299"/>
              <a:gd name="T13" fmla="*/ 21 h 312"/>
              <a:gd name="T14" fmla="*/ 259 w 299"/>
              <a:gd name="T15" fmla="*/ 0 h 312"/>
              <a:gd name="T16" fmla="*/ 283 w 299"/>
              <a:gd name="T17" fmla="*/ 76 h 312"/>
              <a:gd name="T18" fmla="*/ 296 w 299"/>
              <a:gd name="T19" fmla="*/ 107 h 312"/>
              <a:gd name="T20" fmla="*/ 296 w 299"/>
              <a:gd name="T21" fmla="*/ 113 h 312"/>
              <a:gd name="T22" fmla="*/ 294 w 299"/>
              <a:gd name="T23" fmla="*/ 123 h 312"/>
              <a:gd name="T24" fmla="*/ 299 w 299"/>
              <a:gd name="T25" fmla="*/ 139 h 312"/>
              <a:gd name="T26" fmla="*/ 294 w 299"/>
              <a:gd name="T27" fmla="*/ 145 h 312"/>
              <a:gd name="T28" fmla="*/ 282 w 299"/>
              <a:gd name="T29" fmla="*/ 156 h 312"/>
              <a:gd name="T30" fmla="*/ 274 w 299"/>
              <a:gd name="T31" fmla="*/ 153 h 312"/>
              <a:gd name="T32" fmla="*/ 268 w 299"/>
              <a:gd name="T33" fmla="*/ 152 h 312"/>
              <a:gd name="T34" fmla="*/ 265 w 299"/>
              <a:gd name="T35" fmla="*/ 151 h 312"/>
              <a:gd name="T36" fmla="*/ 257 w 299"/>
              <a:gd name="T37" fmla="*/ 150 h 312"/>
              <a:gd name="T38" fmla="*/ 252 w 299"/>
              <a:gd name="T39" fmla="*/ 167 h 312"/>
              <a:gd name="T40" fmla="*/ 244 w 299"/>
              <a:gd name="T41" fmla="*/ 173 h 312"/>
              <a:gd name="T42" fmla="*/ 233 w 299"/>
              <a:gd name="T43" fmla="*/ 173 h 312"/>
              <a:gd name="T44" fmla="*/ 220 w 299"/>
              <a:gd name="T45" fmla="*/ 179 h 312"/>
              <a:gd name="T46" fmla="*/ 216 w 299"/>
              <a:gd name="T47" fmla="*/ 191 h 312"/>
              <a:gd name="T48" fmla="*/ 204 w 299"/>
              <a:gd name="T49" fmla="*/ 192 h 312"/>
              <a:gd name="T50" fmla="*/ 189 w 299"/>
              <a:gd name="T51" fmla="*/ 193 h 312"/>
              <a:gd name="T52" fmla="*/ 178 w 299"/>
              <a:gd name="T53" fmla="*/ 200 h 312"/>
              <a:gd name="T54" fmla="*/ 159 w 299"/>
              <a:gd name="T55" fmla="*/ 208 h 312"/>
              <a:gd name="T56" fmla="*/ 152 w 299"/>
              <a:gd name="T57" fmla="*/ 211 h 312"/>
              <a:gd name="T58" fmla="*/ 137 w 299"/>
              <a:gd name="T59" fmla="*/ 213 h 312"/>
              <a:gd name="T60" fmla="*/ 132 w 299"/>
              <a:gd name="T61" fmla="*/ 220 h 312"/>
              <a:gd name="T62" fmla="*/ 122 w 299"/>
              <a:gd name="T63" fmla="*/ 239 h 312"/>
              <a:gd name="T64" fmla="*/ 121 w 299"/>
              <a:gd name="T65" fmla="*/ 241 h 312"/>
              <a:gd name="T66" fmla="*/ 113 w 299"/>
              <a:gd name="T67" fmla="*/ 244 h 312"/>
              <a:gd name="T68" fmla="*/ 82 w 299"/>
              <a:gd name="T69" fmla="*/ 269 h 312"/>
              <a:gd name="T70" fmla="*/ 73 w 299"/>
              <a:gd name="T71" fmla="*/ 286 h 312"/>
              <a:gd name="T72" fmla="*/ 47 w 299"/>
              <a:gd name="T73" fmla="*/ 312 h 312"/>
              <a:gd name="T74" fmla="*/ 30 w 299"/>
              <a:gd name="T75" fmla="*/ 284 h 312"/>
              <a:gd name="T76" fmla="*/ 55 w 299"/>
              <a:gd name="T77" fmla="*/ 255 h 312"/>
              <a:gd name="T78" fmla="*/ 38 w 299"/>
              <a:gd name="T79" fmla="*/ 237 h 312"/>
              <a:gd name="T80" fmla="*/ 0 w 299"/>
              <a:gd name="T81" fmla="*/ 81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99" h="312">
                <a:moveTo>
                  <a:pt x="0" y="81"/>
                </a:moveTo>
                <a:lnTo>
                  <a:pt x="77" y="57"/>
                </a:lnTo>
                <a:lnTo>
                  <a:pt x="115" y="45"/>
                </a:lnTo>
                <a:lnTo>
                  <a:pt x="118" y="51"/>
                </a:lnTo>
                <a:lnTo>
                  <a:pt x="126" y="49"/>
                </a:lnTo>
                <a:lnTo>
                  <a:pt x="126" y="41"/>
                </a:lnTo>
                <a:lnTo>
                  <a:pt x="191" y="21"/>
                </a:lnTo>
                <a:lnTo>
                  <a:pt x="259" y="0"/>
                </a:lnTo>
                <a:lnTo>
                  <a:pt x="283" y="76"/>
                </a:lnTo>
                <a:lnTo>
                  <a:pt x="296" y="107"/>
                </a:lnTo>
                <a:lnTo>
                  <a:pt x="296" y="113"/>
                </a:lnTo>
                <a:lnTo>
                  <a:pt x="294" y="123"/>
                </a:lnTo>
                <a:lnTo>
                  <a:pt x="299" y="139"/>
                </a:lnTo>
                <a:lnTo>
                  <a:pt x="294" y="145"/>
                </a:lnTo>
                <a:lnTo>
                  <a:pt x="282" y="156"/>
                </a:lnTo>
                <a:lnTo>
                  <a:pt x="274" y="153"/>
                </a:lnTo>
                <a:lnTo>
                  <a:pt x="268" y="152"/>
                </a:lnTo>
                <a:lnTo>
                  <a:pt x="265" y="151"/>
                </a:lnTo>
                <a:lnTo>
                  <a:pt x="257" y="150"/>
                </a:lnTo>
                <a:lnTo>
                  <a:pt x="252" y="167"/>
                </a:lnTo>
                <a:lnTo>
                  <a:pt x="244" y="173"/>
                </a:lnTo>
                <a:lnTo>
                  <a:pt x="233" y="173"/>
                </a:lnTo>
                <a:lnTo>
                  <a:pt x="220" y="179"/>
                </a:lnTo>
                <a:lnTo>
                  <a:pt x="216" y="191"/>
                </a:lnTo>
                <a:lnTo>
                  <a:pt x="204" y="192"/>
                </a:lnTo>
                <a:lnTo>
                  <a:pt x="189" y="193"/>
                </a:lnTo>
                <a:lnTo>
                  <a:pt x="178" y="200"/>
                </a:lnTo>
                <a:lnTo>
                  <a:pt x="159" y="208"/>
                </a:lnTo>
                <a:lnTo>
                  <a:pt x="152" y="211"/>
                </a:lnTo>
                <a:lnTo>
                  <a:pt x="137" y="213"/>
                </a:lnTo>
                <a:lnTo>
                  <a:pt x="132" y="220"/>
                </a:lnTo>
                <a:lnTo>
                  <a:pt x="122" y="239"/>
                </a:lnTo>
                <a:lnTo>
                  <a:pt x="121" y="241"/>
                </a:lnTo>
                <a:lnTo>
                  <a:pt x="113" y="244"/>
                </a:lnTo>
                <a:lnTo>
                  <a:pt x="82" y="269"/>
                </a:lnTo>
                <a:lnTo>
                  <a:pt x="73" y="286"/>
                </a:lnTo>
                <a:lnTo>
                  <a:pt x="47" y="312"/>
                </a:lnTo>
                <a:lnTo>
                  <a:pt x="30" y="284"/>
                </a:lnTo>
                <a:lnTo>
                  <a:pt x="55" y="255"/>
                </a:lnTo>
                <a:lnTo>
                  <a:pt x="38" y="237"/>
                </a:lnTo>
                <a:lnTo>
                  <a:pt x="0" y="81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85" name="Freeform 795">
            <a:extLst>
              <a:ext uri="{FF2B5EF4-FFF2-40B4-BE49-F238E27FC236}">
                <a16:creationId xmlns:a16="http://schemas.microsoft.com/office/drawing/2014/main" id="{95561A79-9E9B-B289-27EC-32FE5A9BE809}"/>
              </a:ext>
            </a:extLst>
          </p:cNvPr>
          <p:cNvSpPr>
            <a:spLocks/>
          </p:cNvSpPr>
          <p:nvPr/>
        </p:nvSpPr>
        <p:spPr bwMode="auto">
          <a:xfrm>
            <a:off x="6566092" y="2228872"/>
            <a:ext cx="140636" cy="291767"/>
          </a:xfrm>
          <a:custGeom>
            <a:avLst/>
            <a:gdLst>
              <a:gd name="T0" fmla="*/ 68 w 134"/>
              <a:gd name="T1" fmla="*/ 87 h 278"/>
              <a:gd name="T2" fmla="*/ 104 w 134"/>
              <a:gd name="T3" fmla="*/ 176 h 278"/>
              <a:gd name="T4" fmla="*/ 108 w 134"/>
              <a:gd name="T5" fmla="*/ 180 h 278"/>
              <a:gd name="T6" fmla="*/ 110 w 134"/>
              <a:gd name="T7" fmla="*/ 186 h 278"/>
              <a:gd name="T8" fmla="*/ 115 w 134"/>
              <a:gd name="T9" fmla="*/ 189 h 278"/>
              <a:gd name="T10" fmla="*/ 122 w 134"/>
              <a:gd name="T11" fmla="*/ 192 h 278"/>
              <a:gd name="T12" fmla="*/ 124 w 134"/>
              <a:gd name="T13" fmla="*/ 201 h 278"/>
              <a:gd name="T14" fmla="*/ 134 w 134"/>
              <a:gd name="T15" fmla="*/ 205 h 278"/>
              <a:gd name="T16" fmla="*/ 132 w 134"/>
              <a:gd name="T17" fmla="*/ 212 h 278"/>
              <a:gd name="T18" fmla="*/ 132 w 134"/>
              <a:gd name="T19" fmla="*/ 217 h 278"/>
              <a:gd name="T20" fmla="*/ 132 w 134"/>
              <a:gd name="T21" fmla="*/ 221 h 278"/>
              <a:gd name="T22" fmla="*/ 122 w 134"/>
              <a:gd name="T23" fmla="*/ 227 h 278"/>
              <a:gd name="T24" fmla="*/ 115 w 134"/>
              <a:gd name="T25" fmla="*/ 233 h 278"/>
              <a:gd name="T26" fmla="*/ 116 w 134"/>
              <a:gd name="T27" fmla="*/ 237 h 278"/>
              <a:gd name="T28" fmla="*/ 112 w 134"/>
              <a:gd name="T29" fmla="*/ 240 h 278"/>
              <a:gd name="T30" fmla="*/ 112 w 134"/>
              <a:gd name="T31" fmla="*/ 246 h 278"/>
              <a:gd name="T32" fmla="*/ 109 w 134"/>
              <a:gd name="T33" fmla="*/ 247 h 278"/>
              <a:gd name="T34" fmla="*/ 105 w 134"/>
              <a:gd name="T35" fmla="*/ 253 h 278"/>
              <a:gd name="T36" fmla="*/ 80 w 134"/>
              <a:gd name="T37" fmla="*/ 260 h 278"/>
              <a:gd name="T38" fmla="*/ 24 w 134"/>
              <a:gd name="T39" fmla="*/ 278 h 278"/>
              <a:gd name="T40" fmla="*/ 14 w 134"/>
              <a:gd name="T41" fmla="*/ 265 h 278"/>
              <a:gd name="T42" fmla="*/ 13 w 134"/>
              <a:gd name="T43" fmla="*/ 255 h 278"/>
              <a:gd name="T44" fmla="*/ 17 w 134"/>
              <a:gd name="T45" fmla="*/ 253 h 278"/>
              <a:gd name="T46" fmla="*/ 17 w 134"/>
              <a:gd name="T47" fmla="*/ 248 h 278"/>
              <a:gd name="T48" fmla="*/ 14 w 134"/>
              <a:gd name="T49" fmla="*/ 245 h 278"/>
              <a:gd name="T50" fmla="*/ 13 w 134"/>
              <a:gd name="T51" fmla="*/ 237 h 278"/>
              <a:gd name="T52" fmla="*/ 13 w 134"/>
              <a:gd name="T53" fmla="*/ 232 h 278"/>
              <a:gd name="T54" fmla="*/ 10 w 134"/>
              <a:gd name="T55" fmla="*/ 228 h 278"/>
              <a:gd name="T56" fmla="*/ 10 w 134"/>
              <a:gd name="T57" fmla="*/ 216 h 278"/>
              <a:gd name="T58" fmla="*/ 6 w 134"/>
              <a:gd name="T59" fmla="*/ 207 h 278"/>
              <a:gd name="T60" fmla="*/ 4 w 134"/>
              <a:gd name="T61" fmla="*/ 200 h 278"/>
              <a:gd name="T62" fmla="*/ 4 w 134"/>
              <a:gd name="T63" fmla="*/ 178 h 278"/>
              <a:gd name="T64" fmla="*/ 8 w 134"/>
              <a:gd name="T65" fmla="*/ 174 h 278"/>
              <a:gd name="T66" fmla="*/ 10 w 134"/>
              <a:gd name="T67" fmla="*/ 164 h 278"/>
              <a:gd name="T68" fmla="*/ 7 w 134"/>
              <a:gd name="T69" fmla="*/ 145 h 278"/>
              <a:gd name="T70" fmla="*/ 10 w 134"/>
              <a:gd name="T71" fmla="*/ 138 h 278"/>
              <a:gd name="T72" fmla="*/ 8 w 134"/>
              <a:gd name="T73" fmla="*/ 130 h 278"/>
              <a:gd name="T74" fmla="*/ 3 w 134"/>
              <a:gd name="T75" fmla="*/ 126 h 278"/>
              <a:gd name="T76" fmla="*/ 0 w 134"/>
              <a:gd name="T77" fmla="*/ 118 h 278"/>
              <a:gd name="T78" fmla="*/ 3 w 134"/>
              <a:gd name="T79" fmla="*/ 110 h 278"/>
              <a:gd name="T80" fmla="*/ 11 w 134"/>
              <a:gd name="T81" fmla="*/ 107 h 278"/>
              <a:gd name="T82" fmla="*/ 20 w 134"/>
              <a:gd name="T83" fmla="*/ 96 h 278"/>
              <a:gd name="T84" fmla="*/ 23 w 134"/>
              <a:gd name="T85" fmla="*/ 91 h 278"/>
              <a:gd name="T86" fmla="*/ 27 w 134"/>
              <a:gd name="T87" fmla="*/ 79 h 278"/>
              <a:gd name="T88" fmla="*/ 24 w 134"/>
              <a:gd name="T89" fmla="*/ 72 h 278"/>
              <a:gd name="T90" fmla="*/ 21 w 134"/>
              <a:gd name="T91" fmla="*/ 67 h 278"/>
              <a:gd name="T92" fmla="*/ 15 w 134"/>
              <a:gd name="T93" fmla="*/ 63 h 278"/>
              <a:gd name="T94" fmla="*/ 14 w 134"/>
              <a:gd name="T95" fmla="*/ 58 h 278"/>
              <a:gd name="T96" fmla="*/ 15 w 134"/>
              <a:gd name="T97" fmla="*/ 51 h 278"/>
              <a:gd name="T98" fmla="*/ 18 w 134"/>
              <a:gd name="T99" fmla="*/ 47 h 278"/>
              <a:gd name="T100" fmla="*/ 18 w 134"/>
              <a:gd name="T101" fmla="*/ 42 h 278"/>
              <a:gd name="T102" fmla="*/ 14 w 134"/>
              <a:gd name="T103" fmla="*/ 36 h 278"/>
              <a:gd name="T104" fmla="*/ 13 w 134"/>
              <a:gd name="T105" fmla="*/ 31 h 278"/>
              <a:gd name="T106" fmla="*/ 13 w 134"/>
              <a:gd name="T107" fmla="*/ 23 h 278"/>
              <a:gd name="T108" fmla="*/ 13 w 134"/>
              <a:gd name="T109" fmla="*/ 13 h 278"/>
              <a:gd name="T110" fmla="*/ 14 w 134"/>
              <a:gd name="T111" fmla="*/ 3 h 278"/>
              <a:gd name="T112" fmla="*/ 18 w 134"/>
              <a:gd name="T113" fmla="*/ 0 h 278"/>
              <a:gd name="T114" fmla="*/ 22 w 134"/>
              <a:gd name="T115" fmla="*/ 2 h 278"/>
              <a:gd name="T116" fmla="*/ 26 w 134"/>
              <a:gd name="T117" fmla="*/ 4 h 278"/>
              <a:gd name="T118" fmla="*/ 31 w 134"/>
              <a:gd name="T119" fmla="*/ 0 h 278"/>
              <a:gd name="T120" fmla="*/ 32 w 134"/>
              <a:gd name="T121" fmla="*/ 0 h 278"/>
              <a:gd name="T122" fmla="*/ 68 w 134"/>
              <a:gd name="T123" fmla="*/ 87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4" h="278">
                <a:moveTo>
                  <a:pt x="68" y="87"/>
                </a:moveTo>
                <a:lnTo>
                  <a:pt x="104" y="176"/>
                </a:lnTo>
                <a:lnTo>
                  <a:pt x="108" y="180"/>
                </a:lnTo>
                <a:lnTo>
                  <a:pt x="110" y="186"/>
                </a:lnTo>
                <a:lnTo>
                  <a:pt x="115" y="189"/>
                </a:lnTo>
                <a:lnTo>
                  <a:pt x="122" y="192"/>
                </a:lnTo>
                <a:lnTo>
                  <a:pt x="124" y="201"/>
                </a:lnTo>
                <a:lnTo>
                  <a:pt x="134" y="205"/>
                </a:lnTo>
                <a:lnTo>
                  <a:pt x="132" y="212"/>
                </a:lnTo>
                <a:lnTo>
                  <a:pt x="132" y="217"/>
                </a:lnTo>
                <a:lnTo>
                  <a:pt x="132" y="221"/>
                </a:lnTo>
                <a:lnTo>
                  <a:pt x="122" y="227"/>
                </a:lnTo>
                <a:lnTo>
                  <a:pt x="115" y="233"/>
                </a:lnTo>
                <a:lnTo>
                  <a:pt x="116" y="237"/>
                </a:lnTo>
                <a:lnTo>
                  <a:pt x="112" y="240"/>
                </a:lnTo>
                <a:lnTo>
                  <a:pt x="112" y="246"/>
                </a:lnTo>
                <a:lnTo>
                  <a:pt x="109" y="247"/>
                </a:lnTo>
                <a:lnTo>
                  <a:pt x="105" y="253"/>
                </a:lnTo>
                <a:lnTo>
                  <a:pt x="80" y="260"/>
                </a:lnTo>
                <a:lnTo>
                  <a:pt x="24" y="278"/>
                </a:lnTo>
                <a:lnTo>
                  <a:pt x="14" y="265"/>
                </a:lnTo>
                <a:lnTo>
                  <a:pt x="13" y="255"/>
                </a:lnTo>
                <a:lnTo>
                  <a:pt x="17" y="253"/>
                </a:lnTo>
                <a:lnTo>
                  <a:pt x="17" y="248"/>
                </a:lnTo>
                <a:lnTo>
                  <a:pt x="14" y="245"/>
                </a:lnTo>
                <a:lnTo>
                  <a:pt x="13" y="237"/>
                </a:lnTo>
                <a:lnTo>
                  <a:pt x="13" y="232"/>
                </a:lnTo>
                <a:lnTo>
                  <a:pt x="10" y="228"/>
                </a:lnTo>
                <a:lnTo>
                  <a:pt x="10" y="216"/>
                </a:lnTo>
                <a:lnTo>
                  <a:pt x="6" y="207"/>
                </a:lnTo>
                <a:lnTo>
                  <a:pt x="4" y="200"/>
                </a:lnTo>
                <a:lnTo>
                  <a:pt x="4" y="178"/>
                </a:lnTo>
                <a:lnTo>
                  <a:pt x="8" y="174"/>
                </a:lnTo>
                <a:lnTo>
                  <a:pt x="10" y="164"/>
                </a:lnTo>
                <a:lnTo>
                  <a:pt x="7" y="145"/>
                </a:lnTo>
                <a:lnTo>
                  <a:pt x="10" y="138"/>
                </a:lnTo>
                <a:lnTo>
                  <a:pt x="8" y="130"/>
                </a:lnTo>
                <a:lnTo>
                  <a:pt x="3" y="126"/>
                </a:lnTo>
                <a:lnTo>
                  <a:pt x="0" y="118"/>
                </a:lnTo>
                <a:lnTo>
                  <a:pt x="3" y="110"/>
                </a:lnTo>
                <a:lnTo>
                  <a:pt x="11" y="107"/>
                </a:lnTo>
                <a:lnTo>
                  <a:pt x="20" y="96"/>
                </a:lnTo>
                <a:lnTo>
                  <a:pt x="23" y="91"/>
                </a:lnTo>
                <a:lnTo>
                  <a:pt x="27" y="79"/>
                </a:lnTo>
                <a:lnTo>
                  <a:pt x="24" y="72"/>
                </a:lnTo>
                <a:lnTo>
                  <a:pt x="21" y="67"/>
                </a:lnTo>
                <a:lnTo>
                  <a:pt x="15" y="63"/>
                </a:lnTo>
                <a:lnTo>
                  <a:pt x="14" y="58"/>
                </a:lnTo>
                <a:lnTo>
                  <a:pt x="15" y="51"/>
                </a:lnTo>
                <a:lnTo>
                  <a:pt x="18" y="47"/>
                </a:lnTo>
                <a:lnTo>
                  <a:pt x="18" y="42"/>
                </a:lnTo>
                <a:lnTo>
                  <a:pt x="14" y="36"/>
                </a:lnTo>
                <a:lnTo>
                  <a:pt x="13" y="31"/>
                </a:lnTo>
                <a:lnTo>
                  <a:pt x="13" y="23"/>
                </a:lnTo>
                <a:lnTo>
                  <a:pt x="13" y="13"/>
                </a:lnTo>
                <a:lnTo>
                  <a:pt x="14" y="3"/>
                </a:lnTo>
                <a:lnTo>
                  <a:pt x="18" y="0"/>
                </a:lnTo>
                <a:lnTo>
                  <a:pt x="22" y="2"/>
                </a:lnTo>
                <a:lnTo>
                  <a:pt x="26" y="4"/>
                </a:lnTo>
                <a:lnTo>
                  <a:pt x="31" y="0"/>
                </a:lnTo>
                <a:lnTo>
                  <a:pt x="32" y="0"/>
                </a:lnTo>
                <a:lnTo>
                  <a:pt x="68" y="87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86" name="Freeform 796">
            <a:extLst>
              <a:ext uri="{FF2B5EF4-FFF2-40B4-BE49-F238E27FC236}">
                <a16:creationId xmlns:a16="http://schemas.microsoft.com/office/drawing/2014/main" id="{C1611E14-3123-2D39-C6CC-4886DD481BF9}"/>
              </a:ext>
            </a:extLst>
          </p:cNvPr>
          <p:cNvSpPr>
            <a:spLocks/>
          </p:cNvSpPr>
          <p:nvPr/>
        </p:nvSpPr>
        <p:spPr bwMode="auto">
          <a:xfrm>
            <a:off x="6735066" y="2127068"/>
            <a:ext cx="157429" cy="263431"/>
          </a:xfrm>
          <a:custGeom>
            <a:avLst/>
            <a:gdLst>
              <a:gd name="T0" fmla="*/ 131 w 150"/>
              <a:gd name="T1" fmla="*/ 93 h 251"/>
              <a:gd name="T2" fmla="*/ 144 w 150"/>
              <a:gd name="T3" fmla="*/ 102 h 251"/>
              <a:gd name="T4" fmla="*/ 145 w 150"/>
              <a:gd name="T5" fmla="*/ 110 h 251"/>
              <a:gd name="T6" fmla="*/ 142 w 150"/>
              <a:gd name="T7" fmla="*/ 120 h 251"/>
              <a:gd name="T8" fmla="*/ 136 w 150"/>
              <a:gd name="T9" fmla="*/ 129 h 251"/>
              <a:gd name="T10" fmla="*/ 129 w 150"/>
              <a:gd name="T11" fmla="*/ 135 h 251"/>
              <a:gd name="T12" fmla="*/ 121 w 150"/>
              <a:gd name="T13" fmla="*/ 143 h 251"/>
              <a:gd name="T14" fmla="*/ 113 w 150"/>
              <a:gd name="T15" fmla="*/ 142 h 251"/>
              <a:gd name="T16" fmla="*/ 118 w 150"/>
              <a:gd name="T17" fmla="*/ 152 h 251"/>
              <a:gd name="T18" fmla="*/ 115 w 150"/>
              <a:gd name="T19" fmla="*/ 158 h 251"/>
              <a:gd name="T20" fmla="*/ 107 w 150"/>
              <a:gd name="T21" fmla="*/ 155 h 251"/>
              <a:gd name="T22" fmla="*/ 107 w 150"/>
              <a:gd name="T23" fmla="*/ 163 h 251"/>
              <a:gd name="T24" fmla="*/ 102 w 150"/>
              <a:gd name="T25" fmla="*/ 161 h 251"/>
              <a:gd name="T26" fmla="*/ 96 w 150"/>
              <a:gd name="T27" fmla="*/ 149 h 251"/>
              <a:gd name="T28" fmla="*/ 92 w 150"/>
              <a:gd name="T29" fmla="*/ 152 h 251"/>
              <a:gd name="T30" fmla="*/ 95 w 150"/>
              <a:gd name="T31" fmla="*/ 161 h 251"/>
              <a:gd name="T32" fmla="*/ 93 w 150"/>
              <a:gd name="T33" fmla="*/ 171 h 251"/>
              <a:gd name="T34" fmla="*/ 95 w 150"/>
              <a:gd name="T35" fmla="*/ 179 h 251"/>
              <a:gd name="T36" fmla="*/ 88 w 150"/>
              <a:gd name="T37" fmla="*/ 185 h 251"/>
              <a:gd name="T38" fmla="*/ 82 w 150"/>
              <a:gd name="T39" fmla="*/ 192 h 251"/>
              <a:gd name="T40" fmla="*/ 77 w 150"/>
              <a:gd name="T41" fmla="*/ 202 h 251"/>
              <a:gd name="T42" fmla="*/ 65 w 150"/>
              <a:gd name="T43" fmla="*/ 204 h 251"/>
              <a:gd name="T44" fmla="*/ 63 w 150"/>
              <a:gd name="T45" fmla="*/ 214 h 251"/>
              <a:gd name="T46" fmla="*/ 61 w 150"/>
              <a:gd name="T47" fmla="*/ 223 h 251"/>
              <a:gd name="T48" fmla="*/ 60 w 150"/>
              <a:gd name="T49" fmla="*/ 233 h 251"/>
              <a:gd name="T50" fmla="*/ 60 w 150"/>
              <a:gd name="T51" fmla="*/ 241 h 251"/>
              <a:gd name="T52" fmla="*/ 58 w 150"/>
              <a:gd name="T53" fmla="*/ 251 h 251"/>
              <a:gd name="T54" fmla="*/ 45 w 150"/>
              <a:gd name="T55" fmla="*/ 243 h 251"/>
              <a:gd name="T56" fmla="*/ 0 w 150"/>
              <a:gd name="T57" fmla="*/ 146 h 251"/>
              <a:gd name="T58" fmla="*/ 5 w 150"/>
              <a:gd name="T59" fmla="*/ 142 h 251"/>
              <a:gd name="T60" fmla="*/ 8 w 150"/>
              <a:gd name="T61" fmla="*/ 135 h 251"/>
              <a:gd name="T62" fmla="*/ 13 w 150"/>
              <a:gd name="T63" fmla="*/ 132 h 251"/>
              <a:gd name="T64" fmla="*/ 8 w 150"/>
              <a:gd name="T65" fmla="*/ 126 h 251"/>
              <a:gd name="T66" fmla="*/ 10 w 150"/>
              <a:gd name="T67" fmla="*/ 117 h 251"/>
              <a:gd name="T68" fmla="*/ 13 w 150"/>
              <a:gd name="T69" fmla="*/ 109 h 251"/>
              <a:gd name="T70" fmla="*/ 15 w 150"/>
              <a:gd name="T71" fmla="*/ 101 h 251"/>
              <a:gd name="T72" fmla="*/ 11 w 150"/>
              <a:gd name="T73" fmla="*/ 91 h 251"/>
              <a:gd name="T74" fmla="*/ 8 w 150"/>
              <a:gd name="T75" fmla="*/ 80 h 251"/>
              <a:gd name="T76" fmla="*/ 11 w 150"/>
              <a:gd name="T77" fmla="*/ 68 h 251"/>
              <a:gd name="T78" fmla="*/ 8 w 150"/>
              <a:gd name="T79" fmla="*/ 55 h 251"/>
              <a:gd name="T80" fmla="*/ 23 w 150"/>
              <a:gd name="T81" fmla="*/ 9 h 251"/>
              <a:gd name="T82" fmla="*/ 29 w 150"/>
              <a:gd name="T83" fmla="*/ 18 h 251"/>
              <a:gd name="T84" fmla="*/ 41 w 150"/>
              <a:gd name="T85" fmla="*/ 10 h 251"/>
              <a:gd name="T86" fmla="*/ 49 w 150"/>
              <a:gd name="T87" fmla="*/ 0 h 251"/>
              <a:gd name="T88" fmla="*/ 65 w 150"/>
              <a:gd name="T89" fmla="*/ 6 h 251"/>
              <a:gd name="T90" fmla="*/ 95 w 150"/>
              <a:gd name="T91" fmla="*/ 62 h 251"/>
              <a:gd name="T92" fmla="*/ 100 w 150"/>
              <a:gd name="T93" fmla="*/ 70 h 251"/>
              <a:gd name="T94" fmla="*/ 106 w 150"/>
              <a:gd name="T95" fmla="*/ 76 h 251"/>
              <a:gd name="T96" fmla="*/ 116 w 150"/>
              <a:gd name="T97" fmla="*/ 77 h 251"/>
              <a:gd name="T98" fmla="*/ 120 w 150"/>
              <a:gd name="T99" fmla="*/ 90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0" h="251">
                <a:moveTo>
                  <a:pt x="126" y="94"/>
                </a:moveTo>
                <a:lnTo>
                  <a:pt x="128" y="94"/>
                </a:lnTo>
                <a:lnTo>
                  <a:pt x="131" y="93"/>
                </a:lnTo>
                <a:lnTo>
                  <a:pt x="135" y="92"/>
                </a:lnTo>
                <a:lnTo>
                  <a:pt x="140" y="97"/>
                </a:lnTo>
                <a:lnTo>
                  <a:pt x="144" y="102"/>
                </a:lnTo>
                <a:lnTo>
                  <a:pt x="148" y="105"/>
                </a:lnTo>
                <a:lnTo>
                  <a:pt x="150" y="107"/>
                </a:lnTo>
                <a:lnTo>
                  <a:pt x="145" y="110"/>
                </a:lnTo>
                <a:lnTo>
                  <a:pt x="145" y="116"/>
                </a:lnTo>
                <a:lnTo>
                  <a:pt x="142" y="117"/>
                </a:lnTo>
                <a:lnTo>
                  <a:pt x="142" y="120"/>
                </a:lnTo>
                <a:lnTo>
                  <a:pt x="139" y="122"/>
                </a:lnTo>
                <a:lnTo>
                  <a:pt x="137" y="124"/>
                </a:lnTo>
                <a:lnTo>
                  <a:pt x="136" y="129"/>
                </a:lnTo>
                <a:lnTo>
                  <a:pt x="136" y="132"/>
                </a:lnTo>
                <a:lnTo>
                  <a:pt x="131" y="133"/>
                </a:lnTo>
                <a:lnTo>
                  <a:pt x="129" y="135"/>
                </a:lnTo>
                <a:lnTo>
                  <a:pt x="126" y="139"/>
                </a:lnTo>
                <a:lnTo>
                  <a:pt x="124" y="142"/>
                </a:lnTo>
                <a:lnTo>
                  <a:pt x="121" y="143"/>
                </a:lnTo>
                <a:lnTo>
                  <a:pt x="118" y="143"/>
                </a:lnTo>
                <a:lnTo>
                  <a:pt x="116" y="142"/>
                </a:lnTo>
                <a:lnTo>
                  <a:pt x="113" y="142"/>
                </a:lnTo>
                <a:lnTo>
                  <a:pt x="114" y="146"/>
                </a:lnTo>
                <a:lnTo>
                  <a:pt x="117" y="149"/>
                </a:lnTo>
                <a:lnTo>
                  <a:pt x="118" y="152"/>
                </a:lnTo>
                <a:lnTo>
                  <a:pt x="117" y="154"/>
                </a:lnTo>
                <a:lnTo>
                  <a:pt x="116" y="157"/>
                </a:lnTo>
                <a:lnTo>
                  <a:pt x="115" y="158"/>
                </a:lnTo>
                <a:lnTo>
                  <a:pt x="111" y="157"/>
                </a:lnTo>
                <a:lnTo>
                  <a:pt x="109" y="155"/>
                </a:lnTo>
                <a:lnTo>
                  <a:pt x="107" y="155"/>
                </a:lnTo>
                <a:lnTo>
                  <a:pt x="106" y="157"/>
                </a:lnTo>
                <a:lnTo>
                  <a:pt x="106" y="159"/>
                </a:lnTo>
                <a:lnTo>
                  <a:pt x="107" y="163"/>
                </a:lnTo>
                <a:lnTo>
                  <a:pt x="104" y="162"/>
                </a:lnTo>
                <a:lnTo>
                  <a:pt x="102" y="161"/>
                </a:lnTo>
                <a:lnTo>
                  <a:pt x="102" y="161"/>
                </a:lnTo>
                <a:lnTo>
                  <a:pt x="100" y="157"/>
                </a:lnTo>
                <a:lnTo>
                  <a:pt x="97" y="155"/>
                </a:lnTo>
                <a:lnTo>
                  <a:pt x="96" y="149"/>
                </a:lnTo>
                <a:lnTo>
                  <a:pt x="94" y="146"/>
                </a:lnTo>
                <a:lnTo>
                  <a:pt x="95" y="150"/>
                </a:lnTo>
                <a:lnTo>
                  <a:pt x="92" y="152"/>
                </a:lnTo>
                <a:lnTo>
                  <a:pt x="91" y="156"/>
                </a:lnTo>
                <a:lnTo>
                  <a:pt x="93" y="159"/>
                </a:lnTo>
                <a:lnTo>
                  <a:pt x="95" y="161"/>
                </a:lnTo>
                <a:lnTo>
                  <a:pt x="94" y="163"/>
                </a:lnTo>
                <a:lnTo>
                  <a:pt x="92" y="168"/>
                </a:lnTo>
                <a:lnTo>
                  <a:pt x="93" y="171"/>
                </a:lnTo>
                <a:lnTo>
                  <a:pt x="94" y="173"/>
                </a:lnTo>
                <a:lnTo>
                  <a:pt x="95" y="174"/>
                </a:lnTo>
                <a:lnTo>
                  <a:pt x="95" y="179"/>
                </a:lnTo>
                <a:lnTo>
                  <a:pt x="93" y="182"/>
                </a:lnTo>
                <a:lnTo>
                  <a:pt x="91" y="185"/>
                </a:lnTo>
                <a:lnTo>
                  <a:pt x="88" y="185"/>
                </a:lnTo>
                <a:lnTo>
                  <a:pt x="83" y="187"/>
                </a:lnTo>
                <a:lnTo>
                  <a:pt x="82" y="188"/>
                </a:lnTo>
                <a:lnTo>
                  <a:pt x="82" y="192"/>
                </a:lnTo>
                <a:lnTo>
                  <a:pt x="81" y="197"/>
                </a:lnTo>
                <a:lnTo>
                  <a:pt x="79" y="199"/>
                </a:lnTo>
                <a:lnTo>
                  <a:pt x="77" y="202"/>
                </a:lnTo>
                <a:lnTo>
                  <a:pt x="73" y="206"/>
                </a:lnTo>
                <a:lnTo>
                  <a:pt x="70" y="203"/>
                </a:lnTo>
                <a:lnTo>
                  <a:pt x="65" y="204"/>
                </a:lnTo>
                <a:lnTo>
                  <a:pt x="64" y="209"/>
                </a:lnTo>
                <a:lnTo>
                  <a:pt x="64" y="212"/>
                </a:lnTo>
                <a:lnTo>
                  <a:pt x="63" y="214"/>
                </a:lnTo>
                <a:lnTo>
                  <a:pt x="65" y="219"/>
                </a:lnTo>
                <a:lnTo>
                  <a:pt x="62" y="220"/>
                </a:lnTo>
                <a:lnTo>
                  <a:pt x="61" y="223"/>
                </a:lnTo>
                <a:lnTo>
                  <a:pt x="62" y="226"/>
                </a:lnTo>
                <a:lnTo>
                  <a:pt x="62" y="230"/>
                </a:lnTo>
                <a:lnTo>
                  <a:pt x="60" y="233"/>
                </a:lnTo>
                <a:lnTo>
                  <a:pt x="58" y="235"/>
                </a:lnTo>
                <a:lnTo>
                  <a:pt x="59" y="239"/>
                </a:lnTo>
                <a:lnTo>
                  <a:pt x="60" y="241"/>
                </a:lnTo>
                <a:lnTo>
                  <a:pt x="59" y="243"/>
                </a:lnTo>
                <a:lnTo>
                  <a:pt x="59" y="248"/>
                </a:lnTo>
                <a:lnTo>
                  <a:pt x="58" y="251"/>
                </a:lnTo>
                <a:lnTo>
                  <a:pt x="52" y="250"/>
                </a:lnTo>
                <a:lnTo>
                  <a:pt x="51" y="246"/>
                </a:lnTo>
                <a:lnTo>
                  <a:pt x="45" y="243"/>
                </a:lnTo>
                <a:lnTo>
                  <a:pt x="43" y="239"/>
                </a:lnTo>
                <a:lnTo>
                  <a:pt x="41" y="237"/>
                </a:lnTo>
                <a:lnTo>
                  <a:pt x="0" y="146"/>
                </a:lnTo>
                <a:lnTo>
                  <a:pt x="1" y="141"/>
                </a:lnTo>
                <a:lnTo>
                  <a:pt x="4" y="140"/>
                </a:lnTo>
                <a:lnTo>
                  <a:pt x="5" y="142"/>
                </a:lnTo>
                <a:lnTo>
                  <a:pt x="8" y="142"/>
                </a:lnTo>
                <a:lnTo>
                  <a:pt x="9" y="138"/>
                </a:lnTo>
                <a:lnTo>
                  <a:pt x="8" y="135"/>
                </a:lnTo>
                <a:lnTo>
                  <a:pt x="8" y="132"/>
                </a:lnTo>
                <a:lnTo>
                  <a:pt x="10" y="131"/>
                </a:lnTo>
                <a:lnTo>
                  <a:pt x="13" y="132"/>
                </a:lnTo>
                <a:lnTo>
                  <a:pt x="11" y="130"/>
                </a:lnTo>
                <a:lnTo>
                  <a:pt x="9" y="128"/>
                </a:lnTo>
                <a:lnTo>
                  <a:pt x="8" y="126"/>
                </a:lnTo>
                <a:lnTo>
                  <a:pt x="8" y="122"/>
                </a:lnTo>
                <a:lnTo>
                  <a:pt x="9" y="121"/>
                </a:lnTo>
                <a:lnTo>
                  <a:pt x="10" y="117"/>
                </a:lnTo>
                <a:lnTo>
                  <a:pt x="13" y="115"/>
                </a:lnTo>
                <a:lnTo>
                  <a:pt x="14" y="113"/>
                </a:lnTo>
                <a:lnTo>
                  <a:pt x="13" y="109"/>
                </a:lnTo>
                <a:lnTo>
                  <a:pt x="13" y="106"/>
                </a:lnTo>
                <a:lnTo>
                  <a:pt x="15" y="105"/>
                </a:lnTo>
                <a:lnTo>
                  <a:pt x="15" y="101"/>
                </a:lnTo>
                <a:lnTo>
                  <a:pt x="11" y="97"/>
                </a:lnTo>
                <a:lnTo>
                  <a:pt x="11" y="94"/>
                </a:lnTo>
                <a:lnTo>
                  <a:pt x="11" y="91"/>
                </a:lnTo>
                <a:lnTo>
                  <a:pt x="11" y="89"/>
                </a:lnTo>
                <a:lnTo>
                  <a:pt x="8" y="86"/>
                </a:lnTo>
                <a:lnTo>
                  <a:pt x="8" y="80"/>
                </a:lnTo>
                <a:lnTo>
                  <a:pt x="11" y="75"/>
                </a:lnTo>
                <a:lnTo>
                  <a:pt x="12" y="72"/>
                </a:lnTo>
                <a:lnTo>
                  <a:pt x="11" y="68"/>
                </a:lnTo>
                <a:lnTo>
                  <a:pt x="10" y="66"/>
                </a:lnTo>
                <a:lnTo>
                  <a:pt x="8" y="60"/>
                </a:lnTo>
                <a:lnTo>
                  <a:pt x="8" y="55"/>
                </a:lnTo>
                <a:lnTo>
                  <a:pt x="17" y="8"/>
                </a:lnTo>
                <a:lnTo>
                  <a:pt x="19" y="8"/>
                </a:lnTo>
                <a:lnTo>
                  <a:pt x="23" y="9"/>
                </a:lnTo>
                <a:lnTo>
                  <a:pt x="24" y="13"/>
                </a:lnTo>
                <a:lnTo>
                  <a:pt x="25" y="15"/>
                </a:lnTo>
                <a:lnTo>
                  <a:pt x="29" y="18"/>
                </a:lnTo>
                <a:lnTo>
                  <a:pt x="32" y="19"/>
                </a:lnTo>
                <a:lnTo>
                  <a:pt x="35" y="15"/>
                </a:lnTo>
                <a:lnTo>
                  <a:pt x="41" y="10"/>
                </a:lnTo>
                <a:lnTo>
                  <a:pt x="42" y="7"/>
                </a:lnTo>
                <a:lnTo>
                  <a:pt x="46" y="4"/>
                </a:lnTo>
                <a:lnTo>
                  <a:pt x="49" y="0"/>
                </a:lnTo>
                <a:lnTo>
                  <a:pt x="54" y="0"/>
                </a:lnTo>
                <a:lnTo>
                  <a:pt x="59" y="2"/>
                </a:lnTo>
                <a:lnTo>
                  <a:pt x="65" y="6"/>
                </a:lnTo>
                <a:lnTo>
                  <a:pt x="68" y="8"/>
                </a:lnTo>
                <a:lnTo>
                  <a:pt x="72" y="10"/>
                </a:lnTo>
                <a:lnTo>
                  <a:pt x="95" y="62"/>
                </a:lnTo>
                <a:lnTo>
                  <a:pt x="97" y="64"/>
                </a:lnTo>
                <a:lnTo>
                  <a:pt x="98" y="67"/>
                </a:lnTo>
                <a:lnTo>
                  <a:pt x="100" y="70"/>
                </a:lnTo>
                <a:lnTo>
                  <a:pt x="100" y="74"/>
                </a:lnTo>
                <a:lnTo>
                  <a:pt x="101" y="76"/>
                </a:lnTo>
                <a:lnTo>
                  <a:pt x="106" y="76"/>
                </a:lnTo>
                <a:lnTo>
                  <a:pt x="109" y="77"/>
                </a:lnTo>
                <a:lnTo>
                  <a:pt x="112" y="75"/>
                </a:lnTo>
                <a:lnTo>
                  <a:pt x="116" y="77"/>
                </a:lnTo>
                <a:lnTo>
                  <a:pt x="115" y="80"/>
                </a:lnTo>
                <a:lnTo>
                  <a:pt x="119" y="85"/>
                </a:lnTo>
                <a:lnTo>
                  <a:pt x="120" y="90"/>
                </a:lnTo>
                <a:lnTo>
                  <a:pt x="125" y="94"/>
                </a:lnTo>
                <a:lnTo>
                  <a:pt x="126" y="94"/>
                </a:lnTo>
                <a:close/>
              </a:path>
            </a:pathLst>
          </a:custGeom>
          <a:solidFill>
            <a:srgbClr val="0380E5"/>
          </a:solidFill>
          <a:ln w="9525" cap="sq">
            <a:solidFill>
              <a:schemeClr val="tx1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87" name="Freeform 797">
            <a:extLst>
              <a:ext uri="{FF2B5EF4-FFF2-40B4-BE49-F238E27FC236}">
                <a16:creationId xmlns:a16="http://schemas.microsoft.com/office/drawing/2014/main" id="{827D83C2-9498-BECD-18C9-298E5E0DB9A8}"/>
              </a:ext>
            </a:extLst>
          </p:cNvPr>
          <p:cNvSpPr>
            <a:spLocks/>
          </p:cNvSpPr>
          <p:nvPr/>
        </p:nvSpPr>
        <p:spPr bwMode="auto">
          <a:xfrm>
            <a:off x="6762353" y="2721097"/>
            <a:ext cx="187865" cy="228796"/>
          </a:xfrm>
          <a:custGeom>
            <a:avLst/>
            <a:gdLst>
              <a:gd name="T0" fmla="*/ 140 w 179"/>
              <a:gd name="T1" fmla="*/ 153 h 218"/>
              <a:gd name="T2" fmla="*/ 129 w 179"/>
              <a:gd name="T3" fmla="*/ 158 h 218"/>
              <a:gd name="T4" fmla="*/ 118 w 179"/>
              <a:gd name="T5" fmla="*/ 137 h 218"/>
              <a:gd name="T6" fmla="*/ 119 w 179"/>
              <a:gd name="T7" fmla="*/ 119 h 218"/>
              <a:gd name="T8" fmla="*/ 117 w 179"/>
              <a:gd name="T9" fmla="*/ 100 h 218"/>
              <a:gd name="T10" fmla="*/ 109 w 179"/>
              <a:gd name="T11" fmla="*/ 88 h 218"/>
              <a:gd name="T12" fmla="*/ 107 w 179"/>
              <a:gd name="T13" fmla="*/ 77 h 218"/>
              <a:gd name="T14" fmla="*/ 105 w 179"/>
              <a:gd name="T15" fmla="*/ 70 h 218"/>
              <a:gd name="T16" fmla="*/ 97 w 179"/>
              <a:gd name="T17" fmla="*/ 69 h 218"/>
              <a:gd name="T18" fmla="*/ 93 w 179"/>
              <a:gd name="T19" fmla="*/ 74 h 218"/>
              <a:gd name="T20" fmla="*/ 94 w 179"/>
              <a:gd name="T21" fmla="*/ 78 h 218"/>
              <a:gd name="T22" fmla="*/ 97 w 179"/>
              <a:gd name="T23" fmla="*/ 83 h 218"/>
              <a:gd name="T24" fmla="*/ 84 w 179"/>
              <a:gd name="T25" fmla="*/ 85 h 218"/>
              <a:gd name="T26" fmla="*/ 89 w 179"/>
              <a:gd name="T27" fmla="*/ 91 h 218"/>
              <a:gd name="T28" fmla="*/ 94 w 179"/>
              <a:gd name="T29" fmla="*/ 91 h 218"/>
              <a:gd name="T30" fmla="*/ 103 w 179"/>
              <a:gd name="T31" fmla="*/ 114 h 218"/>
              <a:gd name="T32" fmla="*/ 97 w 179"/>
              <a:gd name="T33" fmla="*/ 122 h 218"/>
              <a:gd name="T34" fmla="*/ 109 w 179"/>
              <a:gd name="T35" fmla="*/ 130 h 218"/>
              <a:gd name="T36" fmla="*/ 111 w 179"/>
              <a:gd name="T37" fmla="*/ 141 h 218"/>
              <a:gd name="T38" fmla="*/ 113 w 179"/>
              <a:gd name="T39" fmla="*/ 148 h 218"/>
              <a:gd name="T40" fmla="*/ 116 w 179"/>
              <a:gd name="T41" fmla="*/ 167 h 218"/>
              <a:gd name="T42" fmla="*/ 115 w 179"/>
              <a:gd name="T43" fmla="*/ 185 h 218"/>
              <a:gd name="T44" fmla="*/ 107 w 179"/>
              <a:gd name="T45" fmla="*/ 182 h 218"/>
              <a:gd name="T46" fmla="*/ 83 w 179"/>
              <a:gd name="T47" fmla="*/ 199 h 218"/>
              <a:gd name="T48" fmla="*/ 64 w 179"/>
              <a:gd name="T49" fmla="*/ 205 h 218"/>
              <a:gd name="T50" fmla="*/ 39 w 179"/>
              <a:gd name="T51" fmla="*/ 218 h 218"/>
              <a:gd name="T52" fmla="*/ 42 w 179"/>
              <a:gd name="T53" fmla="*/ 207 h 218"/>
              <a:gd name="T54" fmla="*/ 37 w 179"/>
              <a:gd name="T55" fmla="*/ 187 h 218"/>
              <a:gd name="T56" fmla="*/ 40 w 179"/>
              <a:gd name="T57" fmla="*/ 167 h 218"/>
              <a:gd name="T58" fmla="*/ 25 w 179"/>
              <a:gd name="T59" fmla="*/ 127 h 218"/>
              <a:gd name="T60" fmla="*/ 0 w 179"/>
              <a:gd name="T61" fmla="*/ 38 h 218"/>
              <a:gd name="T62" fmla="*/ 25 w 179"/>
              <a:gd name="T63" fmla="*/ 27 h 218"/>
              <a:gd name="T64" fmla="*/ 83 w 179"/>
              <a:gd name="T65" fmla="*/ 0 h 218"/>
              <a:gd name="T66" fmla="*/ 91 w 179"/>
              <a:gd name="T67" fmla="*/ 37 h 218"/>
              <a:gd name="T68" fmla="*/ 104 w 179"/>
              <a:gd name="T69" fmla="*/ 31 h 218"/>
              <a:gd name="T70" fmla="*/ 105 w 179"/>
              <a:gd name="T71" fmla="*/ 35 h 218"/>
              <a:gd name="T72" fmla="*/ 110 w 179"/>
              <a:gd name="T73" fmla="*/ 44 h 218"/>
              <a:gd name="T74" fmla="*/ 109 w 179"/>
              <a:gd name="T75" fmla="*/ 53 h 218"/>
              <a:gd name="T76" fmla="*/ 114 w 179"/>
              <a:gd name="T77" fmla="*/ 61 h 218"/>
              <a:gd name="T78" fmla="*/ 120 w 179"/>
              <a:gd name="T79" fmla="*/ 62 h 218"/>
              <a:gd name="T80" fmla="*/ 134 w 179"/>
              <a:gd name="T81" fmla="*/ 67 h 218"/>
              <a:gd name="T82" fmla="*/ 147 w 179"/>
              <a:gd name="T83" fmla="*/ 80 h 218"/>
              <a:gd name="T84" fmla="*/ 150 w 179"/>
              <a:gd name="T85" fmla="*/ 83 h 218"/>
              <a:gd name="T86" fmla="*/ 164 w 179"/>
              <a:gd name="T87" fmla="*/ 80 h 218"/>
              <a:gd name="T88" fmla="*/ 179 w 179"/>
              <a:gd name="T89" fmla="*/ 127 h 218"/>
              <a:gd name="T90" fmla="*/ 160 w 179"/>
              <a:gd name="T91" fmla="*/ 147 h 218"/>
              <a:gd name="T92" fmla="*/ 149 w 179"/>
              <a:gd name="T93" fmla="*/ 124 h 218"/>
              <a:gd name="T94" fmla="*/ 152 w 179"/>
              <a:gd name="T95" fmla="*/ 145 h 218"/>
              <a:gd name="T96" fmla="*/ 148 w 179"/>
              <a:gd name="T97" fmla="*/ 143 h 218"/>
              <a:gd name="T98" fmla="*/ 139 w 179"/>
              <a:gd name="T99" fmla="*/ 147 h 218"/>
              <a:gd name="T100" fmla="*/ 140 w 179"/>
              <a:gd name="T101" fmla="*/ 153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9" h="218">
                <a:moveTo>
                  <a:pt x="140" y="153"/>
                </a:moveTo>
                <a:lnTo>
                  <a:pt x="129" y="158"/>
                </a:lnTo>
                <a:lnTo>
                  <a:pt x="118" y="137"/>
                </a:lnTo>
                <a:lnTo>
                  <a:pt x="119" y="119"/>
                </a:lnTo>
                <a:lnTo>
                  <a:pt x="117" y="100"/>
                </a:lnTo>
                <a:lnTo>
                  <a:pt x="109" y="88"/>
                </a:lnTo>
                <a:lnTo>
                  <a:pt x="107" y="77"/>
                </a:lnTo>
                <a:lnTo>
                  <a:pt x="105" y="70"/>
                </a:lnTo>
                <a:lnTo>
                  <a:pt x="97" y="69"/>
                </a:lnTo>
                <a:lnTo>
                  <a:pt x="93" y="74"/>
                </a:lnTo>
                <a:lnTo>
                  <a:pt x="94" y="78"/>
                </a:lnTo>
                <a:lnTo>
                  <a:pt x="97" y="83"/>
                </a:lnTo>
                <a:lnTo>
                  <a:pt x="84" y="85"/>
                </a:lnTo>
                <a:lnTo>
                  <a:pt x="89" y="91"/>
                </a:lnTo>
                <a:lnTo>
                  <a:pt x="94" y="91"/>
                </a:lnTo>
                <a:lnTo>
                  <a:pt x="103" y="114"/>
                </a:lnTo>
                <a:lnTo>
                  <a:pt x="97" y="122"/>
                </a:lnTo>
                <a:lnTo>
                  <a:pt x="109" y="130"/>
                </a:lnTo>
                <a:lnTo>
                  <a:pt x="111" y="141"/>
                </a:lnTo>
                <a:lnTo>
                  <a:pt x="113" y="148"/>
                </a:lnTo>
                <a:lnTo>
                  <a:pt x="116" y="167"/>
                </a:lnTo>
                <a:lnTo>
                  <a:pt x="115" y="185"/>
                </a:lnTo>
                <a:lnTo>
                  <a:pt x="107" y="182"/>
                </a:lnTo>
                <a:lnTo>
                  <a:pt x="83" y="199"/>
                </a:lnTo>
                <a:lnTo>
                  <a:pt x="64" y="205"/>
                </a:lnTo>
                <a:lnTo>
                  <a:pt x="39" y="218"/>
                </a:lnTo>
                <a:lnTo>
                  <a:pt x="42" y="207"/>
                </a:lnTo>
                <a:lnTo>
                  <a:pt x="37" y="187"/>
                </a:lnTo>
                <a:lnTo>
                  <a:pt x="40" y="167"/>
                </a:lnTo>
                <a:lnTo>
                  <a:pt x="25" y="127"/>
                </a:lnTo>
                <a:lnTo>
                  <a:pt x="0" y="38"/>
                </a:lnTo>
                <a:lnTo>
                  <a:pt x="25" y="27"/>
                </a:lnTo>
                <a:lnTo>
                  <a:pt x="83" y="0"/>
                </a:lnTo>
                <a:lnTo>
                  <a:pt x="91" y="37"/>
                </a:lnTo>
                <a:lnTo>
                  <a:pt x="104" y="31"/>
                </a:lnTo>
                <a:lnTo>
                  <a:pt x="105" y="35"/>
                </a:lnTo>
                <a:lnTo>
                  <a:pt x="110" y="44"/>
                </a:lnTo>
                <a:lnTo>
                  <a:pt x="109" y="53"/>
                </a:lnTo>
                <a:lnTo>
                  <a:pt x="114" y="61"/>
                </a:lnTo>
                <a:lnTo>
                  <a:pt x="120" y="62"/>
                </a:lnTo>
                <a:lnTo>
                  <a:pt x="134" y="67"/>
                </a:lnTo>
                <a:lnTo>
                  <a:pt x="147" y="80"/>
                </a:lnTo>
                <a:lnTo>
                  <a:pt x="150" y="83"/>
                </a:lnTo>
                <a:lnTo>
                  <a:pt x="164" y="80"/>
                </a:lnTo>
                <a:lnTo>
                  <a:pt x="179" y="127"/>
                </a:lnTo>
                <a:lnTo>
                  <a:pt x="160" y="147"/>
                </a:lnTo>
                <a:lnTo>
                  <a:pt x="149" y="124"/>
                </a:lnTo>
                <a:lnTo>
                  <a:pt x="152" y="145"/>
                </a:lnTo>
                <a:lnTo>
                  <a:pt x="148" y="143"/>
                </a:lnTo>
                <a:lnTo>
                  <a:pt x="139" y="147"/>
                </a:lnTo>
                <a:lnTo>
                  <a:pt x="140" y="153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88" name="Freeform 798">
            <a:extLst>
              <a:ext uri="{FF2B5EF4-FFF2-40B4-BE49-F238E27FC236}">
                <a16:creationId xmlns:a16="http://schemas.microsoft.com/office/drawing/2014/main" id="{5B4ACD6B-CACA-A32B-B97A-F1E48FD39F3F}"/>
              </a:ext>
            </a:extLst>
          </p:cNvPr>
          <p:cNvSpPr>
            <a:spLocks/>
          </p:cNvSpPr>
          <p:nvPr/>
        </p:nvSpPr>
        <p:spPr bwMode="auto">
          <a:xfrm>
            <a:off x="6511517" y="2430380"/>
            <a:ext cx="612922" cy="340045"/>
          </a:xfrm>
          <a:custGeom>
            <a:avLst/>
            <a:gdLst>
              <a:gd name="T0" fmla="*/ 61 w 584"/>
              <a:gd name="T1" fmla="*/ 140 h 324"/>
              <a:gd name="T2" fmla="*/ 288 w 584"/>
              <a:gd name="T3" fmla="*/ 72 h 324"/>
              <a:gd name="T4" fmla="*/ 309 w 584"/>
              <a:gd name="T5" fmla="*/ 56 h 324"/>
              <a:gd name="T6" fmla="*/ 316 w 584"/>
              <a:gd name="T7" fmla="*/ 42 h 324"/>
              <a:gd name="T8" fmla="*/ 325 w 584"/>
              <a:gd name="T9" fmla="*/ 24 h 324"/>
              <a:gd name="T10" fmla="*/ 360 w 584"/>
              <a:gd name="T11" fmla="*/ 0 h 324"/>
              <a:gd name="T12" fmla="*/ 377 w 584"/>
              <a:gd name="T13" fmla="*/ 29 h 324"/>
              <a:gd name="T14" fmla="*/ 405 w 584"/>
              <a:gd name="T15" fmla="*/ 33 h 324"/>
              <a:gd name="T16" fmla="*/ 419 w 584"/>
              <a:gd name="T17" fmla="*/ 33 h 324"/>
              <a:gd name="T18" fmla="*/ 392 w 584"/>
              <a:gd name="T19" fmla="*/ 67 h 324"/>
              <a:gd name="T20" fmla="*/ 390 w 584"/>
              <a:gd name="T21" fmla="*/ 88 h 324"/>
              <a:gd name="T22" fmla="*/ 375 w 584"/>
              <a:gd name="T23" fmla="*/ 103 h 324"/>
              <a:gd name="T24" fmla="*/ 371 w 584"/>
              <a:gd name="T25" fmla="*/ 120 h 324"/>
              <a:gd name="T26" fmla="*/ 390 w 584"/>
              <a:gd name="T27" fmla="*/ 130 h 324"/>
              <a:gd name="T28" fmla="*/ 420 w 584"/>
              <a:gd name="T29" fmla="*/ 132 h 324"/>
              <a:gd name="T30" fmla="*/ 450 w 584"/>
              <a:gd name="T31" fmla="*/ 168 h 324"/>
              <a:gd name="T32" fmla="*/ 442 w 584"/>
              <a:gd name="T33" fmla="*/ 183 h 324"/>
              <a:gd name="T34" fmla="*/ 461 w 584"/>
              <a:gd name="T35" fmla="*/ 189 h 324"/>
              <a:gd name="T36" fmla="*/ 477 w 584"/>
              <a:gd name="T37" fmla="*/ 195 h 324"/>
              <a:gd name="T38" fmla="*/ 483 w 584"/>
              <a:gd name="T39" fmla="*/ 209 h 324"/>
              <a:gd name="T40" fmla="*/ 498 w 584"/>
              <a:gd name="T41" fmla="*/ 217 h 324"/>
              <a:gd name="T42" fmla="*/ 531 w 584"/>
              <a:gd name="T43" fmla="*/ 216 h 324"/>
              <a:gd name="T44" fmla="*/ 551 w 584"/>
              <a:gd name="T45" fmla="*/ 206 h 324"/>
              <a:gd name="T46" fmla="*/ 567 w 584"/>
              <a:gd name="T47" fmla="*/ 190 h 324"/>
              <a:gd name="T48" fmla="*/ 554 w 584"/>
              <a:gd name="T49" fmla="*/ 168 h 324"/>
              <a:gd name="T50" fmla="*/ 546 w 584"/>
              <a:gd name="T51" fmla="*/ 163 h 324"/>
              <a:gd name="T52" fmla="*/ 536 w 584"/>
              <a:gd name="T53" fmla="*/ 145 h 324"/>
              <a:gd name="T54" fmla="*/ 528 w 584"/>
              <a:gd name="T55" fmla="*/ 143 h 324"/>
              <a:gd name="T56" fmla="*/ 521 w 584"/>
              <a:gd name="T57" fmla="*/ 148 h 324"/>
              <a:gd name="T58" fmla="*/ 513 w 584"/>
              <a:gd name="T59" fmla="*/ 143 h 324"/>
              <a:gd name="T60" fmla="*/ 532 w 584"/>
              <a:gd name="T61" fmla="*/ 138 h 324"/>
              <a:gd name="T62" fmla="*/ 551 w 584"/>
              <a:gd name="T63" fmla="*/ 147 h 324"/>
              <a:gd name="T64" fmla="*/ 566 w 584"/>
              <a:gd name="T65" fmla="*/ 166 h 324"/>
              <a:gd name="T66" fmla="*/ 579 w 584"/>
              <a:gd name="T67" fmla="*/ 190 h 324"/>
              <a:gd name="T68" fmla="*/ 584 w 584"/>
              <a:gd name="T69" fmla="*/ 217 h 324"/>
              <a:gd name="T70" fmla="*/ 584 w 584"/>
              <a:gd name="T71" fmla="*/ 230 h 324"/>
              <a:gd name="T72" fmla="*/ 579 w 584"/>
              <a:gd name="T73" fmla="*/ 216 h 324"/>
              <a:gd name="T74" fmla="*/ 538 w 584"/>
              <a:gd name="T75" fmla="*/ 237 h 324"/>
              <a:gd name="T76" fmla="*/ 499 w 584"/>
              <a:gd name="T77" fmla="*/ 266 h 324"/>
              <a:gd name="T78" fmla="*/ 453 w 584"/>
              <a:gd name="T79" fmla="*/ 315 h 324"/>
              <a:gd name="T80" fmla="*/ 481 w 584"/>
              <a:gd name="T81" fmla="*/ 281 h 324"/>
              <a:gd name="T82" fmla="*/ 483 w 584"/>
              <a:gd name="T83" fmla="*/ 266 h 324"/>
              <a:gd name="T84" fmla="*/ 472 w 584"/>
              <a:gd name="T85" fmla="*/ 256 h 324"/>
              <a:gd name="T86" fmla="*/ 463 w 584"/>
              <a:gd name="T87" fmla="*/ 257 h 324"/>
              <a:gd name="T88" fmla="*/ 458 w 584"/>
              <a:gd name="T89" fmla="*/ 279 h 324"/>
              <a:gd name="T90" fmla="*/ 447 w 584"/>
              <a:gd name="T91" fmla="*/ 280 h 324"/>
              <a:gd name="T92" fmla="*/ 438 w 584"/>
              <a:gd name="T93" fmla="*/ 290 h 324"/>
              <a:gd name="T94" fmla="*/ 432 w 584"/>
              <a:gd name="T95" fmla="*/ 310 h 324"/>
              <a:gd name="T96" fmla="*/ 409 w 584"/>
              <a:gd name="T97" fmla="*/ 280 h 324"/>
              <a:gd name="T98" fmla="*/ 385 w 584"/>
              <a:gd name="T99" fmla="*/ 270 h 324"/>
              <a:gd name="T100" fmla="*/ 369 w 584"/>
              <a:gd name="T101" fmla="*/ 265 h 324"/>
              <a:gd name="T102" fmla="*/ 366 w 584"/>
              <a:gd name="T103" fmla="*/ 252 h 324"/>
              <a:gd name="T104" fmla="*/ 361 w 584"/>
              <a:gd name="T105" fmla="*/ 241 h 324"/>
              <a:gd name="T106" fmla="*/ 344 w 584"/>
              <a:gd name="T107" fmla="*/ 217 h 324"/>
              <a:gd name="T108" fmla="*/ 278 w 584"/>
              <a:gd name="T109" fmla="*/ 250 h 324"/>
              <a:gd name="T110" fmla="*/ 199 w 584"/>
              <a:gd name="T111" fmla="*/ 265 h 324"/>
              <a:gd name="T112" fmla="*/ 140 w 584"/>
              <a:gd name="T113" fmla="*/ 291 h 324"/>
              <a:gd name="T114" fmla="*/ 128 w 584"/>
              <a:gd name="T115" fmla="*/ 287 h 324"/>
              <a:gd name="T116" fmla="*/ 11 w 584"/>
              <a:gd name="T117" fmla="*/ 324 h 324"/>
              <a:gd name="T118" fmla="*/ 0 w 584"/>
              <a:gd name="T119" fmla="*/ 158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84" h="324">
                <a:moveTo>
                  <a:pt x="0" y="158"/>
                </a:moveTo>
                <a:lnTo>
                  <a:pt x="61" y="140"/>
                </a:lnTo>
                <a:lnTo>
                  <a:pt x="152" y="113"/>
                </a:lnTo>
                <a:lnTo>
                  <a:pt x="288" y="72"/>
                </a:lnTo>
                <a:lnTo>
                  <a:pt x="298" y="69"/>
                </a:lnTo>
                <a:lnTo>
                  <a:pt x="309" y="56"/>
                </a:lnTo>
                <a:lnTo>
                  <a:pt x="315" y="54"/>
                </a:lnTo>
                <a:lnTo>
                  <a:pt x="316" y="42"/>
                </a:lnTo>
                <a:lnTo>
                  <a:pt x="324" y="33"/>
                </a:lnTo>
                <a:lnTo>
                  <a:pt x="325" y="24"/>
                </a:lnTo>
                <a:lnTo>
                  <a:pt x="337" y="13"/>
                </a:lnTo>
                <a:lnTo>
                  <a:pt x="360" y="0"/>
                </a:lnTo>
                <a:lnTo>
                  <a:pt x="366" y="16"/>
                </a:lnTo>
                <a:lnTo>
                  <a:pt x="377" y="29"/>
                </a:lnTo>
                <a:lnTo>
                  <a:pt x="401" y="37"/>
                </a:lnTo>
                <a:lnTo>
                  <a:pt x="405" y="33"/>
                </a:lnTo>
                <a:lnTo>
                  <a:pt x="411" y="24"/>
                </a:lnTo>
                <a:lnTo>
                  <a:pt x="419" y="33"/>
                </a:lnTo>
                <a:lnTo>
                  <a:pt x="415" y="45"/>
                </a:lnTo>
                <a:lnTo>
                  <a:pt x="392" y="67"/>
                </a:lnTo>
                <a:lnTo>
                  <a:pt x="374" y="79"/>
                </a:lnTo>
                <a:lnTo>
                  <a:pt x="390" y="88"/>
                </a:lnTo>
                <a:lnTo>
                  <a:pt x="380" y="99"/>
                </a:lnTo>
                <a:lnTo>
                  <a:pt x="375" y="103"/>
                </a:lnTo>
                <a:lnTo>
                  <a:pt x="368" y="109"/>
                </a:lnTo>
                <a:lnTo>
                  <a:pt x="371" y="120"/>
                </a:lnTo>
                <a:lnTo>
                  <a:pt x="379" y="128"/>
                </a:lnTo>
                <a:lnTo>
                  <a:pt x="390" y="130"/>
                </a:lnTo>
                <a:lnTo>
                  <a:pt x="405" y="130"/>
                </a:lnTo>
                <a:lnTo>
                  <a:pt x="420" y="132"/>
                </a:lnTo>
                <a:lnTo>
                  <a:pt x="437" y="153"/>
                </a:lnTo>
                <a:lnTo>
                  <a:pt x="450" y="168"/>
                </a:lnTo>
                <a:lnTo>
                  <a:pt x="445" y="174"/>
                </a:lnTo>
                <a:lnTo>
                  <a:pt x="442" y="183"/>
                </a:lnTo>
                <a:lnTo>
                  <a:pt x="449" y="189"/>
                </a:lnTo>
                <a:lnTo>
                  <a:pt x="461" y="189"/>
                </a:lnTo>
                <a:lnTo>
                  <a:pt x="471" y="191"/>
                </a:lnTo>
                <a:lnTo>
                  <a:pt x="477" y="195"/>
                </a:lnTo>
                <a:lnTo>
                  <a:pt x="480" y="200"/>
                </a:lnTo>
                <a:lnTo>
                  <a:pt x="483" y="209"/>
                </a:lnTo>
                <a:lnTo>
                  <a:pt x="487" y="216"/>
                </a:lnTo>
                <a:lnTo>
                  <a:pt x="498" y="217"/>
                </a:lnTo>
                <a:lnTo>
                  <a:pt x="512" y="217"/>
                </a:lnTo>
                <a:lnTo>
                  <a:pt x="531" y="216"/>
                </a:lnTo>
                <a:lnTo>
                  <a:pt x="540" y="212"/>
                </a:lnTo>
                <a:lnTo>
                  <a:pt x="551" y="206"/>
                </a:lnTo>
                <a:lnTo>
                  <a:pt x="557" y="202"/>
                </a:lnTo>
                <a:lnTo>
                  <a:pt x="567" y="190"/>
                </a:lnTo>
                <a:lnTo>
                  <a:pt x="564" y="181"/>
                </a:lnTo>
                <a:lnTo>
                  <a:pt x="554" y="168"/>
                </a:lnTo>
                <a:lnTo>
                  <a:pt x="548" y="170"/>
                </a:lnTo>
                <a:lnTo>
                  <a:pt x="546" y="163"/>
                </a:lnTo>
                <a:lnTo>
                  <a:pt x="541" y="153"/>
                </a:lnTo>
                <a:lnTo>
                  <a:pt x="536" y="145"/>
                </a:lnTo>
                <a:lnTo>
                  <a:pt x="535" y="144"/>
                </a:lnTo>
                <a:lnTo>
                  <a:pt x="528" y="143"/>
                </a:lnTo>
                <a:lnTo>
                  <a:pt x="521" y="145"/>
                </a:lnTo>
                <a:lnTo>
                  <a:pt x="521" y="148"/>
                </a:lnTo>
                <a:lnTo>
                  <a:pt x="518" y="147"/>
                </a:lnTo>
                <a:lnTo>
                  <a:pt x="513" y="143"/>
                </a:lnTo>
                <a:lnTo>
                  <a:pt x="519" y="140"/>
                </a:lnTo>
                <a:lnTo>
                  <a:pt x="532" y="138"/>
                </a:lnTo>
                <a:lnTo>
                  <a:pt x="540" y="138"/>
                </a:lnTo>
                <a:lnTo>
                  <a:pt x="551" y="147"/>
                </a:lnTo>
                <a:lnTo>
                  <a:pt x="556" y="156"/>
                </a:lnTo>
                <a:lnTo>
                  <a:pt x="566" y="166"/>
                </a:lnTo>
                <a:lnTo>
                  <a:pt x="572" y="175"/>
                </a:lnTo>
                <a:lnTo>
                  <a:pt x="579" y="190"/>
                </a:lnTo>
                <a:lnTo>
                  <a:pt x="584" y="201"/>
                </a:lnTo>
                <a:lnTo>
                  <a:pt x="584" y="217"/>
                </a:lnTo>
                <a:lnTo>
                  <a:pt x="584" y="230"/>
                </a:lnTo>
                <a:lnTo>
                  <a:pt x="584" y="230"/>
                </a:lnTo>
                <a:lnTo>
                  <a:pt x="582" y="218"/>
                </a:lnTo>
                <a:lnTo>
                  <a:pt x="579" y="216"/>
                </a:lnTo>
                <a:lnTo>
                  <a:pt x="559" y="225"/>
                </a:lnTo>
                <a:lnTo>
                  <a:pt x="538" y="237"/>
                </a:lnTo>
                <a:lnTo>
                  <a:pt x="518" y="250"/>
                </a:lnTo>
                <a:lnTo>
                  <a:pt x="499" y="266"/>
                </a:lnTo>
                <a:lnTo>
                  <a:pt x="479" y="288"/>
                </a:lnTo>
                <a:lnTo>
                  <a:pt x="453" y="315"/>
                </a:lnTo>
                <a:lnTo>
                  <a:pt x="453" y="312"/>
                </a:lnTo>
                <a:lnTo>
                  <a:pt x="481" y="281"/>
                </a:lnTo>
                <a:lnTo>
                  <a:pt x="483" y="274"/>
                </a:lnTo>
                <a:lnTo>
                  <a:pt x="483" y="266"/>
                </a:lnTo>
                <a:lnTo>
                  <a:pt x="480" y="258"/>
                </a:lnTo>
                <a:lnTo>
                  <a:pt x="472" y="256"/>
                </a:lnTo>
                <a:lnTo>
                  <a:pt x="465" y="257"/>
                </a:lnTo>
                <a:lnTo>
                  <a:pt x="463" y="257"/>
                </a:lnTo>
                <a:lnTo>
                  <a:pt x="458" y="268"/>
                </a:lnTo>
                <a:lnTo>
                  <a:pt x="458" y="279"/>
                </a:lnTo>
                <a:lnTo>
                  <a:pt x="451" y="280"/>
                </a:lnTo>
                <a:lnTo>
                  <a:pt x="447" y="280"/>
                </a:lnTo>
                <a:lnTo>
                  <a:pt x="443" y="280"/>
                </a:lnTo>
                <a:lnTo>
                  <a:pt x="438" y="290"/>
                </a:lnTo>
                <a:lnTo>
                  <a:pt x="436" y="300"/>
                </a:lnTo>
                <a:lnTo>
                  <a:pt x="432" y="310"/>
                </a:lnTo>
                <a:lnTo>
                  <a:pt x="420" y="313"/>
                </a:lnTo>
                <a:lnTo>
                  <a:pt x="409" y="280"/>
                </a:lnTo>
                <a:lnTo>
                  <a:pt x="399" y="282"/>
                </a:lnTo>
                <a:lnTo>
                  <a:pt x="385" y="270"/>
                </a:lnTo>
                <a:lnTo>
                  <a:pt x="374" y="266"/>
                </a:lnTo>
                <a:lnTo>
                  <a:pt x="369" y="265"/>
                </a:lnTo>
                <a:lnTo>
                  <a:pt x="365" y="259"/>
                </a:lnTo>
                <a:lnTo>
                  <a:pt x="366" y="252"/>
                </a:lnTo>
                <a:lnTo>
                  <a:pt x="361" y="244"/>
                </a:lnTo>
                <a:lnTo>
                  <a:pt x="361" y="241"/>
                </a:lnTo>
                <a:lnTo>
                  <a:pt x="351" y="246"/>
                </a:lnTo>
                <a:lnTo>
                  <a:pt x="344" y="217"/>
                </a:lnTo>
                <a:lnTo>
                  <a:pt x="334" y="222"/>
                </a:lnTo>
                <a:lnTo>
                  <a:pt x="278" y="250"/>
                </a:lnTo>
                <a:lnTo>
                  <a:pt x="275" y="242"/>
                </a:lnTo>
                <a:lnTo>
                  <a:pt x="199" y="265"/>
                </a:lnTo>
                <a:lnTo>
                  <a:pt x="139" y="283"/>
                </a:lnTo>
                <a:lnTo>
                  <a:pt x="140" y="291"/>
                </a:lnTo>
                <a:lnTo>
                  <a:pt x="131" y="294"/>
                </a:lnTo>
                <a:lnTo>
                  <a:pt x="128" y="287"/>
                </a:lnTo>
                <a:lnTo>
                  <a:pt x="109" y="294"/>
                </a:lnTo>
                <a:lnTo>
                  <a:pt x="11" y="324"/>
                </a:lnTo>
                <a:lnTo>
                  <a:pt x="3" y="315"/>
                </a:lnTo>
                <a:lnTo>
                  <a:pt x="0" y="158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89" name="CA Border">
            <a:extLst>
              <a:ext uri="{FF2B5EF4-FFF2-40B4-BE49-F238E27FC236}">
                <a16:creationId xmlns:a16="http://schemas.microsoft.com/office/drawing/2014/main" id="{3C2F63DC-A7DA-A24E-0172-C48538FD2FF7}"/>
              </a:ext>
            </a:extLst>
          </p:cNvPr>
          <p:cNvSpPr>
            <a:spLocks/>
          </p:cNvSpPr>
          <p:nvPr/>
        </p:nvSpPr>
        <p:spPr bwMode="auto">
          <a:xfrm>
            <a:off x="2049805" y="3254591"/>
            <a:ext cx="793484" cy="1275891"/>
          </a:xfrm>
          <a:custGeom>
            <a:avLst/>
            <a:gdLst>
              <a:gd name="T0" fmla="*/ 323 w 840"/>
              <a:gd name="T1" fmla="*/ 65 h 1345"/>
              <a:gd name="T2" fmla="*/ 413 w 840"/>
              <a:gd name="T3" fmla="*/ 287 h 1345"/>
              <a:gd name="T4" fmla="*/ 380 w 840"/>
              <a:gd name="T5" fmla="*/ 476 h 1345"/>
              <a:gd name="T6" fmla="*/ 625 w 840"/>
              <a:gd name="T7" fmla="*/ 812 h 1345"/>
              <a:gd name="T8" fmla="*/ 803 w 840"/>
              <a:gd name="T9" fmla="*/ 1076 h 1345"/>
              <a:gd name="T10" fmla="*/ 822 w 840"/>
              <a:gd name="T11" fmla="*/ 1122 h 1345"/>
              <a:gd name="T12" fmla="*/ 836 w 840"/>
              <a:gd name="T13" fmla="*/ 1161 h 1345"/>
              <a:gd name="T14" fmla="*/ 806 w 840"/>
              <a:gd name="T15" fmla="*/ 1180 h 1345"/>
              <a:gd name="T16" fmla="*/ 794 w 840"/>
              <a:gd name="T17" fmla="*/ 1214 h 1345"/>
              <a:gd name="T18" fmla="*/ 773 w 840"/>
              <a:gd name="T19" fmla="*/ 1254 h 1345"/>
              <a:gd name="T20" fmla="*/ 766 w 840"/>
              <a:gd name="T21" fmla="*/ 1285 h 1345"/>
              <a:gd name="T22" fmla="*/ 772 w 840"/>
              <a:gd name="T23" fmla="*/ 1298 h 1345"/>
              <a:gd name="T24" fmla="*/ 781 w 840"/>
              <a:gd name="T25" fmla="*/ 1328 h 1345"/>
              <a:gd name="T26" fmla="*/ 547 w 840"/>
              <a:gd name="T27" fmla="*/ 1319 h 1345"/>
              <a:gd name="T28" fmla="*/ 499 w 840"/>
              <a:gd name="T29" fmla="*/ 1295 h 1345"/>
              <a:gd name="T30" fmla="*/ 497 w 840"/>
              <a:gd name="T31" fmla="*/ 1246 h 1345"/>
              <a:gd name="T32" fmla="*/ 475 w 840"/>
              <a:gd name="T33" fmla="*/ 1203 h 1345"/>
              <a:gd name="T34" fmla="*/ 449 w 840"/>
              <a:gd name="T35" fmla="*/ 1168 h 1345"/>
              <a:gd name="T36" fmla="*/ 407 w 840"/>
              <a:gd name="T37" fmla="*/ 1146 h 1345"/>
              <a:gd name="T38" fmla="*/ 400 w 840"/>
              <a:gd name="T39" fmla="*/ 1111 h 1345"/>
              <a:gd name="T40" fmla="*/ 377 w 840"/>
              <a:gd name="T41" fmla="*/ 1105 h 1345"/>
              <a:gd name="T42" fmla="*/ 329 w 840"/>
              <a:gd name="T43" fmla="*/ 1074 h 1345"/>
              <a:gd name="T44" fmla="*/ 301 w 840"/>
              <a:gd name="T45" fmla="*/ 1038 h 1345"/>
              <a:gd name="T46" fmla="*/ 255 w 840"/>
              <a:gd name="T47" fmla="*/ 1022 h 1345"/>
              <a:gd name="T48" fmla="*/ 218 w 840"/>
              <a:gd name="T49" fmla="*/ 1016 h 1345"/>
              <a:gd name="T50" fmla="*/ 203 w 840"/>
              <a:gd name="T51" fmla="*/ 979 h 1345"/>
              <a:gd name="T52" fmla="*/ 209 w 840"/>
              <a:gd name="T53" fmla="*/ 923 h 1345"/>
              <a:gd name="T54" fmla="*/ 189 w 840"/>
              <a:gd name="T55" fmla="*/ 898 h 1345"/>
              <a:gd name="T56" fmla="*/ 183 w 840"/>
              <a:gd name="T57" fmla="*/ 872 h 1345"/>
              <a:gd name="T58" fmla="*/ 163 w 840"/>
              <a:gd name="T59" fmla="*/ 845 h 1345"/>
              <a:gd name="T60" fmla="*/ 154 w 840"/>
              <a:gd name="T61" fmla="*/ 821 h 1345"/>
              <a:gd name="T62" fmla="*/ 130 w 840"/>
              <a:gd name="T63" fmla="*/ 770 h 1345"/>
              <a:gd name="T64" fmla="*/ 115 w 840"/>
              <a:gd name="T65" fmla="*/ 735 h 1345"/>
              <a:gd name="T66" fmla="*/ 137 w 840"/>
              <a:gd name="T67" fmla="*/ 704 h 1345"/>
              <a:gd name="T68" fmla="*/ 118 w 840"/>
              <a:gd name="T69" fmla="*/ 668 h 1345"/>
              <a:gd name="T70" fmla="*/ 97 w 840"/>
              <a:gd name="T71" fmla="*/ 637 h 1345"/>
              <a:gd name="T72" fmla="*/ 96 w 840"/>
              <a:gd name="T73" fmla="*/ 601 h 1345"/>
              <a:gd name="T74" fmla="*/ 99 w 840"/>
              <a:gd name="T75" fmla="*/ 558 h 1345"/>
              <a:gd name="T76" fmla="*/ 107 w 840"/>
              <a:gd name="T77" fmla="*/ 579 h 1345"/>
              <a:gd name="T78" fmla="*/ 139 w 840"/>
              <a:gd name="T79" fmla="*/ 611 h 1345"/>
              <a:gd name="T80" fmla="*/ 132 w 840"/>
              <a:gd name="T81" fmla="*/ 580 h 1345"/>
              <a:gd name="T82" fmla="*/ 112 w 840"/>
              <a:gd name="T83" fmla="*/ 559 h 1345"/>
              <a:gd name="T84" fmla="*/ 111 w 840"/>
              <a:gd name="T85" fmla="*/ 540 h 1345"/>
              <a:gd name="T86" fmla="*/ 121 w 840"/>
              <a:gd name="T87" fmla="*/ 514 h 1345"/>
              <a:gd name="T88" fmla="*/ 103 w 840"/>
              <a:gd name="T89" fmla="*/ 531 h 1345"/>
              <a:gd name="T90" fmla="*/ 100 w 840"/>
              <a:gd name="T91" fmla="*/ 552 h 1345"/>
              <a:gd name="T92" fmla="*/ 72 w 840"/>
              <a:gd name="T93" fmla="*/ 521 h 1345"/>
              <a:gd name="T94" fmla="*/ 70 w 840"/>
              <a:gd name="T95" fmla="*/ 490 h 1345"/>
              <a:gd name="T96" fmla="*/ 37 w 840"/>
              <a:gd name="T97" fmla="*/ 423 h 1345"/>
              <a:gd name="T98" fmla="*/ 23 w 840"/>
              <a:gd name="T99" fmla="*/ 375 h 1345"/>
              <a:gd name="T100" fmla="*/ 33 w 840"/>
              <a:gd name="T101" fmla="*/ 308 h 1345"/>
              <a:gd name="T102" fmla="*/ 17 w 840"/>
              <a:gd name="T103" fmla="*/ 232 h 1345"/>
              <a:gd name="T104" fmla="*/ 1 w 840"/>
              <a:gd name="T105" fmla="*/ 180 h 1345"/>
              <a:gd name="T106" fmla="*/ 44 w 840"/>
              <a:gd name="T107" fmla="*/ 119 h 1345"/>
              <a:gd name="T108" fmla="*/ 63 w 840"/>
              <a:gd name="T109" fmla="*/ 74 h 1345"/>
              <a:gd name="T110" fmla="*/ 65 w 840"/>
              <a:gd name="T111" fmla="*/ 16 h 1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40" h="1345">
                <a:moveTo>
                  <a:pt x="70" y="0"/>
                </a:moveTo>
                <a:lnTo>
                  <a:pt x="161" y="24"/>
                </a:lnTo>
                <a:lnTo>
                  <a:pt x="323" y="65"/>
                </a:lnTo>
                <a:lnTo>
                  <a:pt x="458" y="98"/>
                </a:lnTo>
                <a:lnTo>
                  <a:pt x="443" y="160"/>
                </a:lnTo>
                <a:lnTo>
                  <a:pt x="413" y="287"/>
                </a:lnTo>
                <a:lnTo>
                  <a:pt x="386" y="397"/>
                </a:lnTo>
                <a:lnTo>
                  <a:pt x="370" y="463"/>
                </a:lnTo>
                <a:lnTo>
                  <a:pt x="380" y="476"/>
                </a:lnTo>
                <a:lnTo>
                  <a:pt x="481" y="614"/>
                </a:lnTo>
                <a:lnTo>
                  <a:pt x="582" y="752"/>
                </a:lnTo>
                <a:lnTo>
                  <a:pt x="625" y="812"/>
                </a:lnTo>
                <a:lnTo>
                  <a:pt x="701" y="916"/>
                </a:lnTo>
                <a:lnTo>
                  <a:pt x="803" y="1055"/>
                </a:lnTo>
                <a:lnTo>
                  <a:pt x="803" y="1076"/>
                </a:lnTo>
                <a:lnTo>
                  <a:pt x="812" y="1095"/>
                </a:lnTo>
                <a:lnTo>
                  <a:pt x="819" y="1105"/>
                </a:lnTo>
                <a:lnTo>
                  <a:pt x="822" y="1122"/>
                </a:lnTo>
                <a:lnTo>
                  <a:pt x="822" y="1130"/>
                </a:lnTo>
                <a:lnTo>
                  <a:pt x="840" y="1149"/>
                </a:lnTo>
                <a:lnTo>
                  <a:pt x="836" y="1161"/>
                </a:lnTo>
                <a:lnTo>
                  <a:pt x="827" y="1167"/>
                </a:lnTo>
                <a:lnTo>
                  <a:pt x="816" y="1171"/>
                </a:lnTo>
                <a:lnTo>
                  <a:pt x="806" y="1180"/>
                </a:lnTo>
                <a:lnTo>
                  <a:pt x="797" y="1191"/>
                </a:lnTo>
                <a:lnTo>
                  <a:pt x="795" y="1203"/>
                </a:lnTo>
                <a:lnTo>
                  <a:pt x="794" y="1214"/>
                </a:lnTo>
                <a:lnTo>
                  <a:pt x="794" y="1232"/>
                </a:lnTo>
                <a:lnTo>
                  <a:pt x="781" y="1243"/>
                </a:lnTo>
                <a:lnTo>
                  <a:pt x="773" y="1254"/>
                </a:lnTo>
                <a:lnTo>
                  <a:pt x="765" y="1264"/>
                </a:lnTo>
                <a:lnTo>
                  <a:pt x="770" y="1274"/>
                </a:lnTo>
                <a:lnTo>
                  <a:pt x="766" y="1285"/>
                </a:lnTo>
                <a:lnTo>
                  <a:pt x="766" y="1290"/>
                </a:lnTo>
                <a:lnTo>
                  <a:pt x="767" y="1291"/>
                </a:lnTo>
                <a:lnTo>
                  <a:pt x="772" y="1298"/>
                </a:lnTo>
                <a:lnTo>
                  <a:pt x="781" y="1306"/>
                </a:lnTo>
                <a:lnTo>
                  <a:pt x="787" y="1315"/>
                </a:lnTo>
                <a:lnTo>
                  <a:pt x="781" y="1328"/>
                </a:lnTo>
                <a:lnTo>
                  <a:pt x="769" y="1345"/>
                </a:lnTo>
                <a:lnTo>
                  <a:pt x="687" y="1336"/>
                </a:lnTo>
                <a:lnTo>
                  <a:pt x="547" y="1319"/>
                </a:lnTo>
                <a:lnTo>
                  <a:pt x="507" y="1315"/>
                </a:lnTo>
                <a:lnTo>
                  <a:pt x="506" y="1306"/>
                </a:lnTo>
                <a:lnTo>
                  <a:pt x="499" y="1295"/>
                </a:lnTo>
                <a:lnTo>
                  <a:pt x="498" y="1276"/>
                </a:lnTo>
                <a:lnTo>
                  <a:pt x="503" y="1257"/>
                </a:lnTo>
                <a:lnTo>
                  <a:pt x="497" y="1246"/>
                </a:lnTo>
                <a:lnTo>
                  <a:pt x="492" y="1227"/>
                </a:lnTo>
                <a:lnTo>
                  <a:pt x="481" y="1213"/>
                </a:lnTo>
                <a:lnTo>
                  <a:pt x="475" y="1203"/>
                </a:lnTo>
                <a:lnTo>
                  <a:pt x="469" y="1193"/>
                </a:lnTo>
                <a:lnTo>
                  <a:pt x="454" y="1173"/>
                </a:lnTo>
                <a:lnTo>
                  <a:pt x="449" y="1168"/>
                </a:lnTo>
                <a:lnTo>
                  <a:pt x="434" y="1153"/>
                </a:lnTo>
                <a:lnTo>
                  <a:pt x="423" y="1146"/>
                </a:lnTo>
                <a:lnTo>
                  <a:pt x="407" y="1146"/>
                </a:lnTo>
                <a:lnTo>
                  <a:pt x="402" y="1144"/>
                </a:lnTo>
                <a:lnTo>
                  <a:pt x="401" y="1123"/>
                </a:lnTo>
                <a:lnTo>
                  <a:pt x="400" y="1111"/>
                </a:lnTo>
                <a:lnTo>
                  <a:pt x="394" y="1108"/>
                </a:lnTo>
                <a:lnTo>
                  <a:pt x="388" y="1106"/>
                </a:lnTo>
                <a:lnTo>
                  <a:pt x="377" y="1105"/>
                </a:lnTo>
                <a:lnTo>
                  <a:pt x="364" y="1103"/>
                </a:lnTo>
                <a:lnTo>
                  <a:pt x="348" y="1095"/>
                </a:lnTo>
                <a:lnTo>
                  <a:pt x="329" y="1074"/>
                </a:lnTo>
                <a:lnTo>
                  <a:pt x="319" y="1053"/>
                </a:lnTo>
                <a:lnTo>
                  <a:pt x="304" y="1039"/>
                </a:lnTo>
                <a:lnTo>
                  <a:pt x="301" y="1038"/>
                </a:lnTo>
                <a:lnTo>
                  <a:pt x="287" y="1032"/>
                </a:lnTo>
                <a:lnTo>
                  <a:pt x="267" y="1030"/>
                </a:lnTo>
                <a:lnTo>
                  <a:pt x="255" y="1022"/>
                </a:lnTo>
                <a:lnTo>
                  <a:pt x="252" y="1020"/>
                </a:lnTo>
                <a:lnTo>
                  <a:pt x="240" y="1015"/>
                </a:lnTo>
                <a:lnTo>
                  <a:pt x="218" y="1016"/>
                </a:lnTo>
                <a:lnTo>
                  <a:pt x="208" y="1006"/>
                </a:lnTo>
                <a:lnTo>
                  <a:pt x="197" y="992"/>
                </a:lnTo>
                <a:lnTo>
                  <a:pt x="203" y="979"/>
                </a:lnTo>
                <a:lnTo>
                  <a:pt x="204" y="961"/>
                </a:lnTo>
                <a:lnTo>
                  <a:pt x="208" y="941"/>
                </a:lnTo>
                <a:lnTo>
                  <a:pt x="209" y="923"/>
                </a:lnTo>
                <a:lnTo>
                  <a:pt x="202" y="914"/>
                </a:lnTo>
                <a:lnTo>
                  <a:pt x="193" y="909"/>
                </a:lnTo>
                <a:lnTo>
                  <a:pt x="189" y="898"/>
                </a:lnTo>
                <a:lnTo>
                  <a:pt x="193" y="891"/>
                </a:lnTo>
                <a:lnTo>
                  <a:pt x="193" y="883"/>
                </a:lnTo>
                <a:lnTo>
                  <a:pt x="183" y="872"/>
                </a:lnTo>
                <a:lnTo>
                  <a:pt x="177" y="863"/>
                </a:lnTo>
                <a:lnTo>
                  <a:pt x="175" y="855"/>
                </a:lnTo>
                <a:lnTo>
                  <a:pt x="163" y="845"/>
                </a:lnTo>
                <a:lnTo>
                  <a:pt x="157" y="835"/>
                </a:lnTo>
                <a:lnTo>
                  <a:pt x="156" y="824"/>
                </a:lnTo>
                <a:lnTo>
                  <a:pt x="154" y="821"/>
                </a:lnTo>
                <a:lnTo>
                  <a:pt x="148" y="814"/>
                </a:lnTo>
                <a:lnTo>
                  <a:pt x="144" y="794"/>
                </a:lnTo>
                <a:lnTo>
                  <a:pt x="130" y="770"/>
                </a:lnTo>
                <a:lnTo>
                  <a:pt x="117" y="756"/>
                </a:lnTo>
                <a:lnTo>
                  <a:pt x="115" y="743"/>
                </a:lnTo>
                <a:lnTo>
                  <a:pt x="115" y="735"/>
                </a:lnTo>
                <a:lnTo>
                  <a:pt x="117" y="718"/>
                </a:lnTo>
                <a:lnTo>
                  <a:pt x="124" y="714"/>
                </a:lnTo>
                <a:lnTo>
                  <a:pt x="137" y="704"/>
                </a:lnTo>
                <a:lnTo>
                  <a:pt x="140" y="686"/>
                </a:lnTo>
                <a:lnTo>
                  <a:pt x="137" y="670"/>
                </a:lnTo>
                <a:lnTo>
                  <a:pt x="118" y="668"/>
                </a:lnTo>
                <a:lnTo>
                  <a:pt x="107" y="660"/>
                </a:lnTo>
                <a:lnTo>
                  <a:pt x="100" y="644"/>
                </a:lnTo>
                <a:lnTo>
                  <a:pt x="97" y="637"/>
                </a:lnTo>
                <a:lnTo>
                  <a:pt x="93" y="624"/>
                </a:lnTo>
                <a:lnTo>
                  <a:pt x="95" y="612"/>
                </a:lnTo>
                <a:lnTo>
                  <a:pt x="96" y="601"/>
                </a:lnTo>
                <a:lnTo>
                  <a:pt x="92" y="582"/>
                </a:lnTo>
                <a:lnTo>
                  <a:pt x="96" y="567"/>
                </a:lnTo>
                <a:lnTo>
                  <a:pt x="99" y="558"/>
                </a:lnTo>
                <a:lnTo>
                  <a:pt x="107" y="559"/>
                </a:lnTo>
                <a:lnTo>
                  <a:pt x="110" y="569"/>
                </a:lnTo>
                <a:lnTo>
                  <a:pt x="107" y="579"/>
                </a:lnTo>
                <a:lnTo>
                  <a:pt x="114" y="592"/>
                </a:lnTo>
                <a:lnTo>
                  <a:pt x="122" y="600"/>
                </a:lnTo>
                <a:lnTo>
                  <a:pt x="139" y="611"/>
                </a:lnTo>
                <a:lnTo>
                  <a:pt x="146" y="608"/>
                </a:lnTo>
                <a:lnTo>
                  <a:pt x="137" y="597"/>
                </a:lnTo>
                <a:lnTo>
                  <a:pt x="132" y="580"/>
                </a:lnTo>
                <a:lnTo>
                  <a:pt x="129" y="576"/>
                </a:lnTo>
                <a:lnTo>
                  <a:pt x="121" y="564"/>
                </a:lnTo>
                <a:lnTo>
                  <a:pt x="112" y="559"/>
                </a:lnTo>
                <a:lnTo>
                  <a:pt x="118" y="551"/>
                </a:lnTo>
                <a:lnTo>
                  <a:pt x="116" y="544"/>
                </a:lnTo>
                <a:lnTo>
                  <a:pt x="111" y="540"/>
                </a:lnTo>
                <a:lnTo>
                  <a:pt x="123" y="535"/>
                </a:lnTo>
                <a:lnTo>
                  <a:pt x="128" y="522"/>
                </a:lnTo>
                <a:lnTo>
                  <a:pt x="121" y="514"/>
                </a:lnTo>
                <a:lnTo>
                  <a:pt x="112" y="516"/>
                </a:lnTo>
                <a:lnTo>
                  <a:pt x="105" y="519"/>
                </a:lnTo>
                <a:lnTo>
                  <a:pt x="103" y="531"/>
                </a:lnTo>
                <a:lnTo>
                  <a:pt x="105" y="539"/>
                </a:lnTo>
                <a:lnTo>
                  <a:pt x="104" y="550"/>
                </a:lnTo>
                <a:lnTo>
                  <a:pt x="100" y="552"/>
                </a:lnTo>
                <a:lnTo>
                  <a:pt x="90" y="539"/>
                </a:lnTo>
                <a:lnTo>
                  <a:pt x="82" y="532"/>
                </a:lnTo>
                <a:lnTo>
                  <a:pt x="72" y="521"/>
                </a:lnTo>
                <a:lnTo>
                  <a:pt x="61" y="517"/>
                </a:lnTo>
                <a:lnTo>
                  <a:pt x="70" y="506"/>
                </a:lnTo>
                <a:lnTo>
                  <a:pt x="70" y="490"/>
                </a:lnTo>
                <a:lnTo>
                  <a:pt x="61" y="468"/>
                </a:lnTo>
                <a:lnTo>
                  <a:pt x="41" y="432"/>
                </a:lnTo>
                <a:lnTo>
                  <a:pt x="37" y="423"/>
                </a:lnTo>
                <a:lnTo>
                  <a:pt x="28" y="404"/>
                </a:lnTo>
                <a:lnTo>
                  <a:pt x="17" y="387"/>
                </a:lnTo>
                <a:lnTo>
                  <a:pt x="23" y="375"/>
                </a:lnTo>
                <a:lnTo>
                  <a:pt x="23" y="367"/>
                </a:lnTo>
                <a:lnTo>
                  <a:pt x="24" y="342"/>
                </a:lnTo>
                <a:lnTo>
                  <a:pt x="33" y="308"/>
                </a:lnTo>
                <a:lnTo>
                  <a:pt x="35" y="282"/>
                </a:lnTo>
                <a:lnTo>
                  <a:pt x="28" y="257"/>
                </a:lnTo>
                <a:lnTo>
                  <a:pt x="17" y="232"/>
                </a:lnTo>
                <a:lnTo>
                  <a:pt x="5" y="218"/>
                </a:lnTo>
                <a:lnTo>
                  <a:pt x="0" y="200"/>
                </a:lnTo>
                <a:lnTo>
                  <a:pt x="1" y="180"/>
                </a:lnTo>
                <a:lnTo>
                  <a:pt x="37" y="141"/>
                </a:lnTo>
                <a:lnTo>
                  <a:pt x="42" y="136"/>
                </a:lnTo>
                <a:lnTo>
                  <a:pt x="44" y="119"/>
                </a:lnTo>
                <a:lnTo>
                  <a:pt x="52" y="93"/>
                </a:lnTo>
                <a:lnTo>
                  <a:pt x="52" y="91"/>
                </a:lnTo>
                <a:lnTo>
                  <a:pt x="63" y="74"/>
                </a:lnTo>
                <a:lnTo>
                  <a:pt x="66" y="50"/>
                </a:lnTo>
                <a:lnTo>
                  <a:pt x="63" y="28"/>
                </a:lnTo>
                <a:lnTo>
                  <a:pt x="65" y="16"/>
                </a:lnTo>
                <a:lnTo>
                  <a:pt x="70" y="3"/>
                </a:lnTo>
                <a:lnTo>
                  <a:pt x="70" y="0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90" name="Freeform: Shape 889" title="TX-10">
            <a:extLst>
              <a:ext uri="{FF2B5EF4-FFF2-40B4-BE49-F238E27FC236}">
                <a16:creationId xmlns:a16="http://schemas.microsoft.com/office/drawing/2014/main" id="{61D1ADA3-043F-482A-6008-21CA686C68FF}"/>
              </a:ext>
            </a:extLst>
          </p:cNvPr>
          <p:cNvSpPr/>
          <p:nvPr/>
        </p:nvSpPr>
        <p:spPr>
          <a:xfrm>
            <a:off x="4034274" y="4785392"/>
            <a:ext cx="108998" cy="132580"/>
          </a:xfrm>
          <a:custGeom>
            <a:avLst/>
            <a:gdLst>
              <a:gd name="connsiteX0" fmla="*/ 1942 w 145881"/>
              <a:gd name="connsiteY0" fmla="*/ 114646 h 175682"/>
              <a:gd name="connsiteX1" fmla="*/ 0 w 145881"/>
              <a:gd name="connsiteY1" fmla="*/ 151791 h 175682"/>
              <a:gd name="connsiteX2" fmla="*/ 31152 w 145881"/>
              <a:gd name="connsiteY2" fmla="*/ 172137 h 175682"/>
              <a:gd name="connsiteX3" fmla="*/ 64414 w 145881"/>
              <a:gd name="connsiteY3" fmla="*/ 155337 h 175682"/>
              <a:gd name="connsiteX4" fmla="*/ 95566 w 145881"/>
              <a:gd name="connsiteY4" fmla="*/ 175683 h 175682"/>
              <a:gd name="connsiteX5" fmla="*/ 128828 w 145881"/>
              <a:gd name="connsiteY5" fmla="*/ 158798 h 175682"/>
              <a:gd name="connsiteX6" fmla="*/ 128828 w 145881"/>
              <a:gd name="connsiteY6" fmla="*/ 158798 h 175682"/>
              <a:gd name="connsiteX7" fmla="*/ 143433 w 145881"/>
              <a:gd name="connsiteY7" fmla="*/ 168338 h 175682"/>
              <a:gd name="connsiteX8" fmla="*/ 144278 w 145881"/>
              <a:gd name="connsiteY8" fmla="*/ 114730 h 175682"/>
              <a:gd name="connsiteX9" fmla="*/ 145206 w 145881"/>
              <a:gd name="connsiteY9" fmla="*/ 53946 h 175682"/>
              <a:gd name="connsiteX10" fmla="*/ 145882 w 145881"/>
              <a:gd name="connsiteY10" fmla="*/ 13170 h 175682"/>
              <a:gd name="connsiteX11" fmla="*/ 136848 w 145881"/>
              <a:gd name="connsiteY11" fmla="*/ 10131 h 175682"/>
              <a:gd name="connsiteX12" fmla="*/ 114645 w 145881"/>
              <a:gd name="connsiteY12" fmla="*/ 2617 h 175682"/>
              <a:gd name="connsiteX13" fmla="*/ 100462 w 145881"/>
              <a:gd name="connsiteY13" fmla="*/ 5825 h 175682"/>
              <a:gd name="connsiteX14" fmla="*/ 85266 w 145881"/>
              <a:gd name="connsiteY14" fmla="*/ 0 h 175682"/>
              <a:gd name="connsiteX15" fmla="*/ 72434 w 145881"/>
              <a:gd name="connsiteY15" fmla="*/ 6500 h 175682"/>
              <a:gd name="connsiteX16" fmla="*/ 70408 w 145881"/>
              <a:gd name="connsiteY16" fmla="*/ 43731 h 175682"/>
              <a:gd name="connsiteX17" fmla="*/ 70408 w 145881"/>
              <a:gd name="connsiteY17" fmla="*/ 43731 h 175682"/>
              <a:gd name="connsiteX18" fmla="*/ 37230 w 145881"/>
              <a:gd name="connsiteY18" fmla="*/ 60531 h 175682"/>
              <a:gd name="connsiteX19" fmla="*/ 37230 w 145881"/>
              <a:gd name="connsiteY19" fmla="*/ 60531 h 175682"/>
              <a:gd name="connsiteX20" fmla="*/ 37230 w 145881"/>
              <a:gd name="connsiteY20" fmla="*/ 60531 h 175682"/>
              <a:gd name="connsiteX21" fmla="*/ 35204 w 145881"/>
              <a:gd name="connsiteY21" fmla="*/ 97761 h 175682"/>
              <a:gd name="connsiteX22" fmla="*/ 1942 w 145881"/>
              <a:gd name="connsiteY22" fmla="*/ 114646 h 175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45881" h="175682">
                <a:moveTo>
                  <a:pt x="1942" y="114646"/>
                </a:moveTo>
                <a:lnTo>
                  <a:pt x="0" y="151791"/>
                </a:lnTo>
                <a:lnTo>
                  <a:pt x="31152" y="172137"/>
                </a:lnTo>
                <a:lnTo>
                  <a:pt x="64414" y="155337"/>
                </a:lnTo>
                <a:lnTo>
                  <a:pt x="95566" y="175683"/>
                </a:lnTo>
                <a:lnTo>
                  <a:pt x="128828" y="158798"/>
                </a:lnTo>
                <a:lnTo>
                  <a:pt x="128828" y="158798"/>
                </a:lnTo>
                <a:lnTo>
                  <a:pt x="143433" y="168338"/>
                </a:lnTo>
                <a:lnTo>
                  <a:pt x="144278" y="114730"/>
                </a:lnTo>
                <a:lnTo>
                  <a:pt x="145206" y="53946"/>
                </a:lnTo>
                <a:lnTo>
                  <a:pt x="145882" y="13170"/>
                </a:lnTo>
                <a:lnTo>
                  <a:pt x="136848" y="10131"/>
                </a:lnTo>
                <a:lnTo>
                  <a:pt x="114645" y="2617"/>
                </a:lnTo>
                <a:lnTo>
                  <a:pt x="100462" y="5825"/>
                </a:lnTo>
                <a:lnTo>
                  <a:pt x="85266" y="0"/>
                </a:lnTo>
                <a:lnTo>
                  <a:pt x="72434" y="6500"/>
                </a:lnTo>
                <a:lnTo>
                  <a:pt x="70408" y="43731"/>
                </a:lnTo>
                <a:lnTo>
                  <a:pt x="70408" y="43731"/>
                </a:lnTo>
                <a:lnTo>
                  <a:pt x="37230" y="60531"/>
                </a:lnTo>
                <a:lnTo>
                  <a:pt x="37230" y="60531"/>
                </a:lnTo>
                <a:lnTo>
                  <a:pt x="37230" y="60531"/>
                </a:lnTo>
                <a:lnTo>
                  <a:pt x="35204" y="97761"/>
                </a:lnTo>
                <a:lnTo>
                  <a:pt x="1942" y="114646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1" name="Freeform: Shape 890" title="TX-20">
            <a:extLst>
              <a:ext uri="{FF2B5EF4-FFF2-40B4-BE49-F238E27FC236}">
                <a16:creationId xmlns:a16="http://schemas.microsoft.com/office/drawing/2014/main" id="{8ABA60CA-E932-7BCD-C01A-CCE5712DC418}"/>
              </a:ext>
            </a:extLst>
          </p:cNvPr>
          <p:cNvSpPr/>
          <p:nvPr/>
        </p:nvSpPr>
        <p:spPr>
          <a:xfrm>
            <a:off x="3977063" y="4984168"/>
            <a:ext cx="145898" cy="102191"/>
          </a:xfrm>
          <a:custGeom>
            <a:avLst/>
            <a:gdLst>
              <a:gd name="connsiteX0" fmla="*/ 70493 w 195268"/>
              <a:gd name="connsiteY0" fmla="*/ 0 h 135413"/>
              <a:gd name="connsiteX1" fmla="*/ 37230 w 195268"/>
              <a:gd name="connsiteY1" fmla="*/ 16884 h 135413"/>
              <a:gd name="connsiteX2" fmla="*/ 35204 w 195268"/>
              <a:gd name="connsiteY2" fmla="*/ 54030 h 135413"/>
              <a:gd name="connsiteX3" fmla="*/ 2026 w 195268"/>
              <a:gd name="connsiteY3" fmla="*/ 70915 h 135413"/>
              <a:gd name="connsiteX4" fmla="*/ 0 w 195268"/>
              <a:gd name="connsiteY4" fmla="*/ 108060 h 135413"/>
              <a:gd name="connsiteX5" fmla="*/ 31236 w 195268"/>
              <a:gd name="connsiteY5" fmla="*/ 128406 h 135413"/>
              <a:gd name="connsiteX6" fmla="*/ 64414 w 195268"/>
              <a:gd name="connsiteY6" fmla="*/ 111606 h 135413"/>
              <a:gd name="connsiteX7" fmla="*/ 95650 w 195268"/>
              <a:gd name="connsiteY7" fmla="*/ 131952 h 135413"/>
              <a:gd name="connsiteX8" fmla="*/ 128828 w 195268"/>
              <a:gd name="connsiteY8" fmla="*/ 115068 h 135413"/>
              <a:gd name="connsiteX9" fmla="*/ 160064 w 195268"/>
              <a:gd name="connsiteY9" fmla="*/ 135413 h 135413"/>
              <a:gd name="connsiteX10" fmla="*/ 193242 w 195268"/>
              <a:gd name="connsiteY10" fmla="*/ 118529 h 135413"/>
              <a:gd name="connsiteX11" fmla="*/ 195269 w 195268"/>
              <a:gd name="connsiteY11" fmla="*/ 81383 h 135413"/>
              <a:gd name="connsiteX12" fmla="*/ 164117 w 195268"/>
              <a:gd name="connsiteY12" fmla="*/ 61037 h 135413"/>
              <a:gd name="connsiteX13" fmla="*/ 166143 w 195268"/>
              <a:gd name="connsiteY13" fmla="*/ 23807 h 135413"/>
              <a:gd name="connsiteX14" fmla="*/ 134907 w 195268"/>
              <a:gd name="connsiteY14" fmla="*/ 3461 h 135413"/>
              <a:gd name="connsiteX15" fmla="*/ 101644 w 195268"/>
              <a:gd name="connsiteY15" fmla="*/ 20346 h 135413"/>
              <a:gd name="connsiteX16" fmla="*/ 70493 w 195268"/>
              <a:gd name="connsiteY16" fmla="*/ 0 h 13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5268" h="135413">
                <a:moveTo>
                  <a:pt x="70493" y="0"/>
                </a:moveTo>
                <a:lnTo>
                  <a:pt x="37230" y="16884"/>
                </a:lnTo>
                <a:lnTo>
                  <a:pt x="35204" y="54030"/>
                </a:lnTo>
                <a:lnTo>
                  <a:pt x="2026" y="70915"/>
                </a:lnTo>
                <a:lnTo>
                  <a:pt x="0" y="108060"/>
                </a:lnTo>
                <a:lnTo>
                  <a:pt x="31236" y="128406"/>
                </a:lnTo>
                <a:lnTo>
                  <a:pt x="64414" y="111606"/>
                </a:lnTo>
                <a:lnTo>
                  <a:pt x="95650" y="131952"/>
                </a:lnTo>
                <a:lnTo>
                  <a:pt x="128828" y="115068"/>
                </a:lnTo>
                <a:lnTo>
                  <a:pt x="160064" y="135413"/>
                </a:lnTo>
                <a:lnTo>
                  <a:pt x="193242" y="118529"/>
                </a:lnTo>
                <a:lnTo>
                  <a:pt x="195269" y="81383"/>
                </a:lnTo>
                <a:lnTo>
                  <a:pt x="164117" y="61037"/>
                </a:lnTo>
                <a:lnTo>
                  <a:pt x="166143" y="23807"/>
                </a:lnTo>
                <a:lnTo>
                  <a:pt x="134907" y="3461"/>
                </a:lnTo>
                <a:lnTo>
                  <a:pt x="101644" y="20346"/>
                </a:lnTo>
                <a:lnTo>
                  <a:pt x="70493" y="0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2" name="Freeform: Shape 891" title="TX-8">
            <a:extLst>
              <a:ext uri="{FF2B5EF4-FFF2-40B4-BE49-F238E27FC236}">
                <a16:creationId xmlns:a16="http://schemas.microsoft.com/office/drawing/2014/main" id="{E3947E3A-E82F-D963-F4AD-31A48920B984}"/>
              </a:ext>
            </a:extLst>
          </p:cNvPr>
          <p:cNvSpPr/>
          <p:nvPr/>
        </p:nvSpPr>
        <p:spPr>
          <a:xfrm>
            <a:off x="3819873" y="4764750"/>
            <a:ext cx="145962" cy="101872"/>
          </a:xfrm>
          <a:custGeom>
            <a:avLst/>
            <a:gdLst>
              <a:gd name="connsiteX0" fmla="*/ 146304 w 195353"/>
              <a:gd name="connsiteY0" fmla="*/ 10468 h 134991"/>
              <a:gd name="connsiteX1" fmla="*/ 137186 w 195353"/>
              <a:gd name="connsiteY1" fmla="*/ 21274 h 134991"/>
              <a:gd name="connsiteX2" fmla="*/ 132712 w 195353"/>
              <a:gd name="connsiteY2" fmla="*/ 11735 h 134991"/>
              <a:gd name="connsiteX3" fmla="*/ 132881 w 195353"/>
              <a:gd name="connsiteY3" fmla="*/ 7007 h 134991"/>
              <a:gd name="connsiteX4" fmla="*/ 122159 w 195353"/>
              <a:gd name="connsiteY4" fmla="*/ 10300 h 134991"/>
              <a:gd name="connsiteX5" fmla="*/ 111606 w 195353"/>
              <a:gd name="connsiteY5" fmla="*/ 11144 h 134991"/>
              <a:gd name="connsiteX6" fmla="*/ 100040 w 195353"/>
              <a:gd name="connsiteY6" fmla="*/ 2617 h 134991"/>
              <a:gd name="connsiteX7" fmla="*/ 91851 w 195353"/>
              <a:gd name="connsiteY7" fmla="*/ 0 h 134991"/>
              <a:gd name="connsiteX8" fmla="*/ 79948 w 195353"/>
              <a:gd name="connsiteY8" fmla="*/ 6754 h 134991"/>
              <a:gd name="connsiteX9" fmla="*/ 65765 w 195353"/>
              <a:gd name="connsiteY9" fmla="*/ 9962 h 134991"/>
              <a:gd name="connsiteX10" fmla="*/ 63654 w 195353"/>
              <a:gd name="connsiteY10" fmla="*/ 3039 h 134991"/>
              <a:gd name="connsiteX11" fmla="*/ 37315 w 195353"/>
              <a:gd name="connsiteY11" fmla="*/ 16378 h 134991"/>
              <a:gd name="connsiteX12" fmla="*/ 35289 w 195353"/>
              <a:gd name="connsiteY12" fmla="*/ 53608 h 134991"/>
              <a:gd name="connsiteX13" fmla="*/ 2026 w 195353"/>
              <a:gd name="connsiteY13" fmla="*/ 70408 h 134991"/>
              <a:gd name="connsiteX14" fmla="*/ 0 w 195353"/>
              <a:gd name="connsiteY14" fmla="*/ 107638 h 134991"/>
              <a:gd name="connsiteX15" fmla="*/ 31236 w 195353"/>
              <a:gd name="connsiteY15" fmla="*/ 127984 h 134991"/>
              <a:gd name="connsiteX16" fmla="*/ 64499 w 195353"/>
              <a:gd name="connsiteY16" fmla="*/ 111100 h 134991"/>
              <a:gd name="connsiteX17" fmla="*/ 95651 w 195353"/>
              <a:gd name="connsiteY17" fmla="*/ 131445 h 134991"/>
              <a:gd name="connsiteX18" fmla="*/ 128913 w 195353"/>
              <a:gd name="connsiteY18" fmla="*/ 114645 h 134991"/>
              <a:gd name="connsiteX19" fmla="*/ 160065 w 195353"/>
              <a:gd name="connsiteY19" fmla="*/ 134991 h 134991"/>
              <a:gd name="connsiteX20" fmla="*/ 193327 w 195353"/>
              <a:gd name="connsiteY20" fmla="*/ 118107 h 134991"/>
              <a:gd name="connsiteX21" fmla="*/ 195353 w 195353"/>
              <a:gd name="connsiteY21" fmla="*/ 80961 h 134991"/>
              <a:gd name="connsiteX22" fmla="*/ 164117 w 195353"/>
              <a:gd name="connsiteY22" fmla="*/ 60615 h 134991"/>
              <a:gd name="connsiteX23" fmla="*/ 166143 w 195353"/>
              <a:gd name="connsiteY23" fmla="*/ 23385 h 134991"/>
              <a:gd name="connsiteX24" fmla="*/ 146304 w 195353"/>
              <a:gd name="connsiteY24" fmla="*/ 10468 h 134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95353" h="134991">
                <a:moveTo>
                  <a:pt x="146304" y="10468"/>
                </a:moveTo>
                <a:lnTo>
                  <a:pt x="137186" y="21274"/>
                </a:lnTo>
                <a:lnTo>
                  <a:pt x="132712" y="11735"/>
                </a:lnTo>
                <a:lnTo>
                  <a:pt x="132881" y="7007"/>
                </a:lnTo>
                <a:lnTo>
                  <a:pt x="122159" y="10300"/>
                </a:lnTo>
                <a:lnTo>
                  <a:pt x="111606" y="11144"/>
                </a:lnTo>
                <a:lnTo>
                  <a:pt x="100040" y="2617"/>
                </a:lnTo>
                <a:lnTo>
                  <a:pt x="91851" y="0"/>
                </a:lnTo>
                <a:lnTo>
                  <a:pt x="79948" y="6754"/>
                </a:lnTo>
                <a:lnTo>
                  <a:pt x="65765" y="9962"/>
                </a:lnTo>
                <a:lnTo>
                  <a:pt x="63654" y="3039"/>
                </a:lnTo>
                <a:lnTo>
                  <a:pt x="37315" y="16378"/>
                </a:lnTo>
                <a:lnTo>
                  <a:pt x="35289" y="53608"/>
                </a:lnTo>
                <a:lnTo>
                  <a:pt x="2026" y="70408"/>
                </a:lnTo>
                <a:lnTo>
                  <a:pt x="0" y="107638"/>
                </a:lnTo>
                <a:lnTo>
                  <a:pt x="31236" y="127984"/>
                </a:lnTo>
                <a:lnTo>
                  <a:pt x="64499" y="111100"/>
                </a:lnTo>
                <a:lnTo>
                  <a:pt x="95651" y="131445"/>
                </a:lnTo>
                <a:lnTo>
                  <a:pt x="128913" y="114645"/>
                </a:lnTo>
                <a:lnTo>
                  <a:pt x="160065" y="134991"/>
                </a:lnTo>
                <a:lnTo>
                  <a:pt x="193327" y="118107"/>
                </a:lnTo>
                <a:lnTo>
                  <a:pt x="195353" y="80961"/>
                </a:lnTo>
                <a:lnTo>
                  <a:pt x="164117" y="60615"/>
                </a:lnTo>
                <a:lnTo>
                  <a:pt x="166143" y="23385"/>
                </a:lnTo>
                <a:lnTo>
                  <a:pt x="146304" y="10468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3" name="Freeform: Shape 892" title="TX-9">
            <a:extLst>
              <a:ext uri="{FF2B5EF4-FFF2-40B4-BE49-F238E27FC236}">
                <a16:creationId xmlns:a16="http://schemas.microsoft.com/office/drawing/2014/main" id="{A61DA856-8489-7ED9-7E51-B5C7850FCDD0}"/>
              </a:ext>
            </a:extLst>
          </p:cNvPr>
          <p:cNvSpPr/>
          <p:nvPr/>
        </p:nvSpPr>
        <p:spPr>
          <a:xfrm>
            <a:off x="3929186" y="4760863"/>
            <a:ext cx="168795" cy="108371"/>
          </a:xfrm>
          <a:custGeom>
            <a:avLst/>
            <a:gdLst>
              <a:gd name="connsiteX0" fmla="*/ 80454 w 225913"/>
              <a:gd name="connsiteY0" fmla="*/ 16884 h 143602"/>
              <a:gd name="connsiteX1" fmla="*/ 63739 w 225913"/>
              <a:gd name="connsiteY1" fmla="*/ 29464 h 143602"/>
              <a:gd name="connsiteX2" fmla="*/ 52173 w 225913"/>
              <a:gd name="connsiteY2" fmla="*/ 22119 h 143602"/>
              <a:gd name="connsiteX3" fmla="*/ 43899 w 225913"/>
              <a:gd name="connsiteY3" fmla="*/ 16294 h 143602"/>
              <a:gd name="connsiteX4" fmla="*/ 34782 w 225913"/>
              <a:gd name="connsiteY4" fmla="*/ 9793 h 143602"/>
              <a:gd name="connsiteX5" fmla="*/ 27606 w 225913"/>
              <a:gd name="connsiteY5" fmla="*/ 15534 h 143602"/>
              <a:gd name="connsiteX6" fmla="*/ 18235 w 225913"/>
              <a:gd name="connsiteY6" fmla="*/ 15280 h 143602"/>
              <a:gd name="connsiteX7" fmla="*/ 11313 w 225913"/>
              <a:gd name="connsiteY7" fmla="*/ 8020 h 143602"/>
              <a:gd name="connsiteX8" fmla="*/ 591 w 225913"/>
              <a:gd name="connsiteY8" fmla="*/ 14858 h 143602"/>
              <a:gd name="connsiteX9" fmla="*/ 0 w 225913"/>
              <a:gd name="connsiteY9" fmla="*/ 15618 h 143602"/>
              <a:gd name="connsiteX10" fmla="*/ 19839 w 225913"/>
              <a:gd name="connsiteY10" fmla="*/ 28535 h 143602"/>
              <a:gd name="connsiteX11" fmla="*/ 17813 w 225913"/>
              <a:gd name="connsiteY11" fmla="*/ 65765 h 143602"/>
              <a:gd name="connsiteX12" fmla="*/ 49049 w 225913"/>
              <a:gd name="connsiteY12" fmla="*/ 86111 h 143602"/>
              <a:gd name="connsiteX13" fmla="*/ 47023 w 225913"/>
              <a:gd name="connsiteY13" fmla="*/ 123257 h 143602"/>
              <a:gd name="connsiteX14" fmla="*/ 78175 w 225913"/>
              <a:gd name="connsiteY14" fmla="*/ 143602 h 143602"/>
              <a:gd name="connsiteX15" fmla="*/ 111437 w 225913"/>
              <a:gd name="connsiteY15" fmla="*/ 126802 h 143602"/>
              <a:gd name="connsiteX16" fmla="*/ 113464 w 225913"/>
              <a:gd name="connsiteY16" fmla="*/ 89572 h 143602"/>
              <a:gd name="connsiteX17" fmla="*/ 146641 w 225913"/>
              <a:gd name="connsiteY17" fmla="*/ 72688 h 143602"/>
              <a:gd name="connsiteX18" fmla="*/ 177877 w 225913"/>
              <a:gd name="connsiteY18" fmla="*/ 93033 h 143602"/>
              <a:gd name="connsiteX19" fmla="*/ 211056 w 225913"/>
              <a:gd name="connsiteY19" fmla="*/ 76233 h 143602"/>
              <a:gd name="connsiteX20" fmla="*/ 213082 w 225913"/>
              <a:gd name="connsiteY20" fmla="*/ 39003 h 143602"/>
              <a:gd name="connsiteX21" fmla="*/ 225914 w 225913"/>
              <a:gd name="connsiteY21" fmla="*/ 32503 h 143602"/>
              <a:gd name="connsiteX22" fmla="*/ 221271 w 225913"/>
              <a:gd name="connsiteY22" fmla="*/ 30814 h 143602"/>
              <a:gd name="connsiteX23" fmla="*/ 202613 w 225913"/>
              <a:gd name="connsiteY23" fmla="*/ 20937 h 143602"/>
              <a:gd name="connsiteX24" fmla="*/ 174838 w 225913"/>
              <a:gd name="connsiteY24" fmla="*/ 2533 h 143602"/>
              <a:gd name="connsiteX25" fmla="*/ 166649 w 225913"/>
              <a:gd name="connsiteY25" fmla="*/ 0 h 143602"/>
              <a:gd name="connsiteX26" fmla="*/ 155843 w 225913"/>
              <a:gd name="connsiteY26" fmla="*/ 9202 h 143602"/>
              <a:gd name="connsiteX27" fmla="*/ 138284 w 225913"/>
              <a:gd name="connsiteY27" fmla="*/ 8780 h 143602"/>
              <a:gd name="connsiteX28" fmla="*/ 130010 w 225913"/>
              <a:gd name="connsiteY28" fmla="*/ 7429 h 143602"/>
              <a:gd name="connsiteX29" fmla="*/ 111015 w 225913"/>
              <a:gd name="connsiteY29" fmla="*/ 16462 h 143602"/>
              <a:gd name="connsiteX30" fmla="*/ 94722 w 225913"/>
              <a:gd name="connsiteY30" fmla="*/ 12495 h 143602"/>
              <a:gd name="connsiteX31" fmla="*/ 80454 w 225913"/>
              <a:gd name="connsiteY31" fmla="*/ 16884 h 143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25913" h="143602">
                <a:moveTo>
                  <a:pt x="80454" y="16884"/>
                </a:moveTo>
                <a:lnTo>
                  <a:pt x="63739" y="29464"/>
                </a:lnTo>
                <a:lnTo>
                  <a:pt x="52173" y="22119"/>
                </a:lnTo>
                <a:lnTo>
                  <a:pt x="43899" y="16294"/>
                </a:lnTo>
                <a:lnTo>
                  <a:pt x="34782" y="9793"/>
                </a:lnTo>
                <a:lnTo>
                  <a:pt x="27606" y="15534"/>
                </a:lnTo>
                <a:lnTo>
                  <a:pt x="18235" y="15280"/>
                </a:lnTo>
                <a:lnTo>
                  <a:pt x="11313" y="8020"/>
                </a:lnTo>
                <a:lnTo>
                  <a:pt x="591" y="14858"/>
                </a:lnTo>
                <a:lnTo>
                  <a:pt x="0" y="15618"/>
                </a:lnTo>
                <a:lnTo>
                  <a:pt x="19839" y="28535"/>
                </a:lnTo>
                <a:lnTo>
                  <a:pt x="17813" y="65765"/>
                </a:lnTo>
                <a:lnTo>
                  <a:pt x="49049" y="86111"/>
                </a:lnTo>
                <a:lnTo>
                  <a:pt x="47023" y="123257"/>
                </a:lnTo>
                <a:lnTo>
                  <a:pt x="78175" y="143602"/>
                </a:lnTo>
                <a:lnTo>
                  <a:pt x="111437" y="126802"/>
                </a:lnTo>
                <a:lnTo>
                  <a:pt x="113464" y="89572"/>
                </a:lnTo>
                <a:lnTo>
                  <a:pt x="146641" y="72688"/>
                </a:lnTo>
                <a:lnTo>
                  <a:pt x="177877" y="93033"/>
                </a:lnTo>
                <a:lnTo>
                  <a:pt x="211056" y="76233"/>
                </a:lnTo>
                <a:lnTo>
                  <a:pt x="213082" y="39003"/>
                </a:lnTo>
                <a:lnTo>
                  <a:pt x="225914" y="32503"/>
                </a:lnTo>
                <a:lnTo>
                  <a:pt x="221271" y="30814"/>
                </a:lnTo>
                <a:lnTo>
                  <a:pt x="202613" y="20937"/>
                </a:lnTo>
                <a:lnTo>
                  <a:pt x="174838" y="2533"/>
                </a:lnTo>
                <a:lnTo>
                  <a:pt x="166649" y="0"/>
                </a:lnTo>
                <a:lnTo>
                  <a:pt x="155843" y="9202"/>
                </a:lnTo>
                <a:lnTo>
                  <a:pt x="138284" y="8780"/>
                </a:lnTo>
                <a:lnTo>
                  <a:pt x="130010" y="7429"/>
                </a:lnTo>
                <a:lnTo>
                  <a:pt x="111015" y="16462"/>
                </a:lnTo>
                <a:lnTo>
                  <a:pt x="94722" y="12495"/>
                </a:lnTo>
                <a:lnTo>
                  <a:pt x="80454" y="16884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4" name="Freeform: Shape 893" title="TX-14">
            <a:extLst>
              <a:ext uri="{FF2B5EF4-FFF2-40B4-BE49-F238E27FC236}">
                <a16:creationId xmlns:a16="http://schemas.microsoft.com/office/drawing/2014/main" id="{A2FBC1DC-057A-9A71-D62B-59C37019463E}"/>
              </a:ext>
            </a:extLst>
          </p:cNvPr>
          <p:cNvSpPr/>
          <p:nvPr/>
        </p:nvSpPr>
        <p:spPr>
          <a:xfrm>
            <a:off x="3937954" y="4815718"/>
            <a:ext cx="124136" cy="140353"/>
          </a:xfrm>
          <a:custGeom>
            <a:avLst/>
            <a:gdLst>
              <a:gd name="connsiteX0" fmla="*/ 128913 w 166142"/>
              <a:gd name="connsiteY0" fmla="*/ 111606 h 185982"/>
              <a:gd name="connsiteX1" fmla="*/ 130854 w 166142"/>
              <a:gd name="connsiteY1" fmla="*/ 74460 h 185982"/>
              <a:gd name="connsiteX2" fmla="*/ 164117 w 166142"/>
              <a:gd name="connsiteY2" fmla="*/ 57576 h 185982"/>
              <a:gd name="connsiteX3" fmla="*/ 166143 w 166142"/>
              <a:gd name="connsiteY3" fmla="*/ 20346 h 185982"/>
              <a:gd name="connsiteX4" fmla="*/ 166143 w 166142"/>
              <a:gd name="connsiteY4" fmla="*/ 20346 h 185982"/>
              <a:gd name="connsiteX5" fmla="*/ 134907 w 166142"/>
              <a:gd name="connsiteY5" fmla="*/ 0 h 185982"/>
              <a:gd name="connsiteX6" fmla="*/ 101729 w 166142"/>
              <a:gd name="connsiteY6" fmla="*/ 16884 h 185982"/>
              <a:gd name="connsiteX7" fmla="*/ 99703 w 166142"/>
              <a:gd name="connsiteY7" fmla="*/ 54115 h 185982"/>
              <a:gd name="connsiteX8" fmla="*/ 66440 w 166142"/>
              <a:gd name="connsiteY8" fmla="*/ 70915 h 185982"/>
              <a:gd name="connsiteX9" fmla="*/ 66440 w 166142"/>
              <a:gd name="connsiteY9" fmla="*/ 70915 h 185982"/>
              <a:gd name="connsiteX10" fmla="*/ 35288 w 166142"/>
              <a:gd name="connsiteY10" fmla="*/ 50569 h 185982"/>
              <a:gd name="connsiteX11" fmla="*/ 2026 w 166142"/>
              <a:gd name="connsiteY11" fmla="*/ 67453 h 185982"/>
              <a:gd name="connsiteX12" fmla="*/ 0 w 166142"/>
              <a:gd name="connsiteY12" fmla="*/ 104599 h 185982"/>
              <a:gd name="connsiteX13" fmla="*/ 31236 w 166142"/>
              <a:gd name="connsiteY13" fmla="*/ 124945 h 185982"/>
              <a:gd name="connsiteX14" fmla="*/ 29210 w 166142"/>
              <a:gd name="connsiteY14" fmla="*/ 162175 h 185982"/>
              <a:gd name="connsiteX15" fmla="*/ 60446 w 166142"/>
              <a:gd name="connsiteY15" fmla="*/ 182521 h 185982"/>
              <a:gd name="connsiteX16" fmla="*/ 93624 w 166142"/>
              <a:gd name="connsiteY16" fmla="*/ 165636 h 185982"/>
              <a:gd name="connsiteX17" fmla="*/ 124861 w 166142"/>
              <a:gd name="connsiteY17" fmla="*/ 185982 h 185982"/>
              <a:gd name="connsiteX18" fmla="*/ 158038 w 166142"/>
              <a:gd name="connsiteY18" fmla="*/ 169182 h 185982"/>
              <a:gd name="connsiteX19" fmla="*/ 158038 w 166142"/>
              <a:gd name="connsiteY19" fmla="*/ 169182 h 185982"/>
              <a:gd name="connsiteX20" fmla="*/ 158038 w 166142"/>
              <a:gd name="connsiteY20" fmla="*/ 169182 h 185982"/>
              <a:gd name="connsiteX21" fmla="*/ 160065 w 166142"/>
              <a:gd name="connsiteY21" fmla="*/ 131952 h 185982"/>
              <a:gd name="connsiteX22" fmla="*/ 128913 w 166142"/>
              <a:gd name="connsiteY22" fmla="*/ 111606 h 18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6142" h="185982">
                <a:moveTo>
                  <a:pt x="128913" y="111606"/>
                </a:moveTo>
                <a:lnTo>
                  <a:pt x="130854" y="74460"/>
                </a:lnTo>
                <a:lnTo>
                  <a:pt x="164117" y="57576"/>
                </a:lnTo>
                <a:lnTo>
                  <a:pt x="166143" y="20346"/>
                </a:lnTo>
                <a:lnTo>
                  <a:pt x="166143" y="20346"/>
                </a:lnTo>
                <a:lnTo>
                  <a:pt x="134907" y="0"/>
                </a:lnTo>
                <a:lnTo>
                  <a:pt x="101729" y="16884"/>
                </a:lnTo>
                <a:lnTo>
                  <a:pt x="99703" y="54115"/>
                </a:lnTo>
                <a:lnTo>
                  <a:pt x="66440" y="70915"/>
                </a:lnTo>
                <a:lnTo>
                  <a:pt x="66440" y="70915"/>
                </a:lnTo>
                <a:lnTo>
                  <a:pt x="35288" y="50569"/>
                </a:lnTo>
                <a:lnTo>
                  <a:pt x="2026" y="67453"/>
                </a:lnTo>
                <a:lnTo>
                  <a:pt x="0" y="104599"/>
                </a:lnTo>
                <a:lnTo>
                  <a:pt x="31236" y="124945"/>
                </a:lnTo>
                <a:lnTo>
                  <a:pt x="29210" y="162175"/>
                </a:lnTo>
                <a:lnTo>
                  <a:pt x="60446" y="182521"/>
                </a:lnTo>
                <a:lnTo>
                  <a:pt x="93624" y="165636"/>
                </a:lnTo>
                <a:lnTo>
                  <a:pt x="124861" y="185982"/>
                </a:lnTo>
                <a:lnTo>
                  <a:pt x="158038" y="169182"/>
                </a:lnTo>
                <a:lnTo>
                  <a:pt x="158038" y="169182"/>
                </a:lnTo>
                <a:lnTo>
                  <a:pt x="158038" y="169182"/>
                </a:lnTo>
                <a:lnTo>
                  <a:pt x="160065" y="131952"/>
                </a:lnTo>
                <a:lnTo>
                  <a:pt x="128913" y="111606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5" name="Freeform: Shape 894" title="TX-18">
            <a:extLst>
              <a:ext uri="{FF2B5EF4-FFF2-40B4-BE49-F238E27FC236}">
                <a16:creationId xmlns:a16="http://schemas.microsoft.com/office/drawing/2014/main" id="{127E2D0C-D2D6-26E3-19C2-7A2ADD121175}"/>
              </a:ext>
            </a:extLst>
          </p:cNvPr>
          <p:cNvSpPr/>
          <p:nvPr/>
        </p:nvSpPr>
        <p:spPr>
          <a:xfrm>
            <a:off x="3719075" y="4884142"/>
            <a:ext cx="167723" cy="104803"/>
          </a:xfrm>
          <a:custGeom>
            <a:avLst/>
            <a:gdLst>
              <a:gd name="connsiteX0" fmla="*/ 130939 w 224478"/>
              <a:gd name="connsiteY0" fmla="*/ 23807 h 138874"/>
              <a:gd name="connsiteX1" fmla="*/ 99703 w 224478"/>
              <a:gd name="connsiteY1" fmla="*/ 3461 h 138874"/>
              <a:gd name="connsiteX2" fmla="*/ 66525 w 224478"/>
              <a:gd name="connsiteY2" fmla="*/ 20346 h 138874"/>
              <a:gd name="connsiteX3" fmla="*/ 35288 w 224478"/>
              <a:gd name="connsiteY3" fmla="*/ 0 h 138874"/>
              <a:gd name="connsiteX4" fmla="*/ 2026 w 224478"/>
              <a:gd name="connsiteY4" fmla="*/ 16800 h 138874"/>
              <a:gd name="connsiteX5" fmla="*/ 0 w 224478"/>
              <a:gd name="connsiteY5" fmla="*/ 54030 h 138874"/>
              <a:gd name="connsiteX6" fmla="*/ 0 w 224478"/>
              <a:gd name="connsiteY6" fmla="*/ 54030 h 138874"/>
              <a:gd name="connsiteX7" fmla="*/ 0 w 224478"/>
              <a:gd name="connsiteY7" fmla="*/ 54030 h 138874"/>
              <a:gd name="connsiteX8" fmla="*/ 31236 w 224478"/>
              <a:gd name="connsiteY8" fmla="*/ 74376 h 138874"/>
              <a:gd name="connsiteX9" fmla="*/ 29210 w 224478"/>
              <a:gd name="connsiteY9" fmla="*/ 111606 h 138874"/>
              <a:gd name="connsiteX10" fmla="*/ 29210 w 224478"/>
              <a:gd name="connsiteY10" fmla="*/ 111606 h 138874"/>
              <a:gd name="connsiteX11" fmla="*/ 60446 w 224478"/>
              <a:gd name="connsiteY11" fmla="*/ 131952 h 138874"/>
              <a:gd name="connsiteX12" fmla="*/ 93624 w 224478"/>
              <a:gd name="connsiteY12" fmla="*/ 115068 h 138874"/>
              <a:gd name="connsiteX13" fmla="*/ 124860 w 224478"/>
              <a:gd name="connsiteY13" fmla="*/ 135413 h 138874"/>
              <a:gd name="connsiteX14" fmla="*/ 158038 w 224478"/>
              <a:gd name="connsiteY14" fmla="*/ 118529 h 138874"/>
              <a:gd name="connsiteX15" fmla="*/ 158038 w 224478"/>
              <a:gd name="connsiteY15" fmla="*/ 118529 h 138874"/>
              <a:gd name="connsiteX16" fmla="*/ 189275 w 224478"/>
              <a:gd name="connsiteY16" fmla="*/ 138875 h 138874"/>
              <a:gd name="connsiteX17" fmla="*/ 222537 w 224478"/>
              <a:gd name="connsiteY17" fmla="*/ 122074 h 138874"/>
              <a:gd name="connsiteX18" fmla="*/ 224479 w 224478"/>
              <a:gd name="connsiteY18" fmla="*/ 84844 h 138874"/>
              <a:gd name="connsiteX19" fmla="*/ 193327 w 224478"/>
              <a:gd name="connsiteY19" fmla="*/ 64499 h 138874"/>
              <a:gd name="connsiteX20" fmla="*/ 160064 w 224478"/>
              <a:gd name="connsiteY20" fmla="*/ 81383 h 138874"/>
              <a:gd name="connsiteX21" fmla="*/ 128913 w 224478"/>
              <a:gd name="connsiteY21" fmla="*/ 61037 h 138874"/>
              <a:gd name="connsiteX22" fmla="*/ 130939 w 224478"/>
              <a:gd name="connsiteY22" fmla="*/ 23807 h 138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24478" h="138874">
                <a:moveTo>
                  <a:pt x="130939" y="23807"/>
                </a:moveTo>
                <a:lnTo>
                  <a:pt x="99703" y="3461"/>
                </a:lnTo>
                <a:lnTo>
                  <a:pt x="66525" y="20346"/>
                </a:lnTo>
                <a:lnTo>
                  <a:pt x="35288" y="0"/>
                </a:lnTo>
                <a:lnTo>
                  <a:pt x="2026" y="16800"/>
                </a:lnTo>
                <a:lnTo>
                  <a:pt x="0" y="54030"/>
                </a:lnTo>
                <a:lnTo>
                  <a:pt x="0" y="54030"/>
                </a:lnTo>
                <a:lnTo>
                  <a:pt x="0" y="54030"/>
                </a:lnTo>
                <a:lnTo>
                  <a:pt x="31236" y="74376"/>
                </a:lnTo>
                <a:lnTo>
                  <a:pt x="29210" y="111606"/>
                </a:lnTo>
                <a:lnTo>
                  <a:pt x="29210" y="111606"/>
                </a:lnTo>
                <a:lnTo>
                  <a:pt x="60446" y="131952"/>
                </a:lnTo>
                <a:lnTo>
                  <a:pt x="93624" y="115068"/>
                </a:lnTo>
                <a:lnTo>
                  <a:pt x="124860" y="135413"/>
                </a:lnTo>
                <a:lnTo>
                  <a:pt x="158038" y="118529"/>
                </a:lnTo>
                <a:lnTo>
                  <a:pt x="158038" y="118529"/>
                </a:lnTo>
                <a:lnTo>
                  <a:pt x="189275" y="138875"/>
                </a:lnTo>
                <a:lnTo>
                  <a:pt x="222537" y="122074"/>
                </a:lnTo>
                <a:lnTo>
                  <a:pt x="224479" y="84844"/>
                </a:lnTo>
                <a:lnTo>
                  <a:pt x="193327" y="64499"/>
                </a:lnTo>
                <a:lnTo>
                  <a:pt x="160064" y="81383"/>
                </a:lnTo>
                <a:lnTo>
                  <a:pt x="128913" y="61037"/>
                </a:lnTo>
                <a:lnTo>
                  <a:pt x="130939" y="23807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6" name="Freeform: Shape 895" title="TX-34">
            <a:extLst>
              <a:ext uri="{FF2B5EF4-FFF2-40B4-BE49-F238E27FC236}">
                <a16:creationId xmlns:a16="http://schemas.microsoft.com/office/drawing/2014/main" id="{6BBC15FE-9AEA-E681-3D5F-4635A3C118B8}"/>
              </a:ext>
            </a:extLst>
          </p:cNvPr>
          <p:cNvSpPr/>
          <p:nvPr/>
        </p:nvSpPr>
        <p:spPr>
          <a:xfrm>
            <a:off x="3753641" y="5139365"/>
            <a:ext cx="141420" cy="145641"/>
          </a:xfrm>
          <a:custGeom>
            <a:avLst/>
            <a:gdLst>
              <a:gd name="connsiteX0" fmla="*/ 187249 w 189274"/>
              <a:gd name="connsiteY0" fmla="*/ 176189 h 192989"/>
              <a:gd name="connsiteX1" fmla="*/ 189275 w 189274"/>
              <a:gd name="connsiteY1" fmla="*/ 138959 h 192989"/>
              <a:gd name="connsiteX2" fmla="*/ 158038 w 189274"/>
              <a:gd name="connsiteY2" fmla="*/ 118613 h 192989"/>
              <a:gd name="connsiteX3" fmla="*/ 160065 w 189274"/>
              <a:gd name="connsiteY3" fmla="*/ 81383 h 192989"/>
              <a:gd name="connsiteX4" fmla="*/ 128913 w 189274"/>
              <a:gd name="connsiteY4" fmla="*/ 61037 h 192989"/>
              <a:gd name="connsiteX5" fmla="*/ 130939 w 189274"/>
              <a:gd name="connsiteY5" fmla="*/ 23892 h 192989"/>
              <a:gd name="connsiteX6" fmla="*/ 99703 w 189274"/>
              <a:gd name="connsiteY6" fmla="*/ 3546 h 192989"/>
              <a:gd name="connsiteX7" fmla="*/ 66440 w 189274"/>
              <a:gd name="connsiteY7" fmla="*/ 20346 h 192989"/>
              <a:gd name="connsiteX8" fmla="*/ 35289 w 189274"/>
              <a:gd name="connsiteY8" fmla="*/ 0 h 192989"/>
              <a:gd name="connsiteX9" fmla="*/ 2026 w 189274"/>
              <a:gd name="connsiteY9" fmla="*/ 16884 h 192989"/>
              <a:gd name="connsiteX10" fmla="*/ 0 w 189274"/>
              <a:gd name="connsiteY10" fmla="*/ 54115 h 192989"/>
              <a:gd name="connsiteX11" fmla="*/ 31236 w 189274"/>
              <a:gd name="connsiteY11" fmla="*/ 74460 h 192989"/>
              <a:gd name="connsiteX12" fmla="*/ 29210 w 189274"/>
              <a:gd name="connsiteY12" fmla="*/ 111606 h 192989"/>
              <a:gd name="connsiteX13" fmla="*/ 60446 w 189274"/>
              <a:gd name="connsiteY13" fmla="*/ 131952 h 192989"/>
              <a:gd name="connsiteX14" fmla="*/ 93624 w 189274"/>
              <a:gd name="connsiteY14" fmla="*/ 115152 h 192989"/>
              <a:gd name="connsiteX15" fmla="*/ 124861 w 189274"/>
              <a:gd name="connsiteY15" fmla="*/ 135498 h 192989"/>
              <a:gd name="connsiteX16" fmla="*/ 124861 w 189274"/>
              <a:gd name="connsiteY16" fmla="*/ 135498 h 192989"/>
              <a:gd name="connsiteX17" fmla="*/ 124861 w 189274"/>
              <a:gd name="connsiteY17" fmla="*/ 135498 h 192989"/>
              <a:gd name="connsiteX18" fmla="*/ 122835 w 189274"/>
              <a:gd name="connsiteY18" fmla="*/ 172644 h 192989"/>
              <a:gd name="connsiteX19" fmla="*/ 154071 w 189274"/>
              <a:gd name="connsiteY19" fmla="*/ 192989 h 192989"/>
              <a:gd name="connsiteX20" fmla="*/ 187249 w 189274"/>
              <a:gd name="connsiteY20" fmla="*/ 176189 h 192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9274" h="192989">
                <a:moveTo>
                  <a:pt x="187249" y="176189"/>
                </a:moveTo>
                <a:lnTo>
                  <a:pt x="189275" y="138959"/>
                </a:lnTo>
                <a:lnTo>
                  <a:pt x="158038" y="118613"/>
                </a:lnTo>
                <a:lnTo>
                  <a:pt x="160065" y="81383"/>
                </a:lnTo>
                <a:lnTo>
                  <a:pt x="128913" y="61037"/>
                </a:lnTo>
                <a:lnTo>
                  <a:pt x="130939" y="23892"/>
                </a:lnTo>
                <a:lnTo>
                  <a:pt x="99703" y="3546"/>
                </a:lnTo>
                <a:lnTo>
                  <a:pt x="66440" y="20346"/>
                </a:lnTo>
                <a:lnTo>
                  <a:pt x="35289" y="0"/>
                </a:lnTo>
                <a:lnTo>
                  <a:pt x="2026" y="16884"/>
                </a:lnTo>
                <a:lnTo>
                  <a:pt x="0" y="54115"/>
                </a:lnTo>
                <a:lnTo>
                  <a:pt x="31236" y="74460"/>
                </a:lnTo>
                <a:lnTo>
                  <a:pt x="29210" y="111606"/>
                </a:lnTo>
                <a:lnTo>
                  <a:pt x="60446" y="131952"/>
                </a:lnTo>
                <a:lnTo>
                  <a:pt x="93624" y="115152"/>
                </a:lnTo>
                <a:lnTo>
                  <a:pt x="124861" y="135498"/>
                </a:lnTo>
                <a:lnTo>
                  <a:pt x="124861" y="135498"/>
                </a:lnTo>
                <a:lnTo>
                  <a:pt x="124861" y="135498"/>
                </a:lnTo>
                <a:lnTo>
                  <a:pt x="122835" y="172644"/>
                </a:lnTo>
                <a:lnTo>
                  <a:pt x="154071" y="192989"/>
                </a:lnTo>
                <a:lnTo>
                  <a:pt x="187249" y="176189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7" name="Freeform: Shape 896" title="TX-19">
            <a:extLst>
              <a:ext uri="{FF2B5EF4-FFF2-40B4-BE49-F238E27FC236}">
                <a16:creationId xmlns:a16="http://schemas.microsoft.com/office/drawing/2014/main" id="{A4D4837C-15E8-8EC1-1C98-B61467B2B2B0}"/>
              </a:ext>
            </a:extLst>
          </p:cNvPr>
          <p:cNvSpPr/>
          <p:nvPr/>
        </p:nvSpPr>
        <p:spPr>
          <a:xfrm>
            <a:off x="3858981" y="4935493"/>
            <a:ext cx="172265" cy="99515"/>
          </a:xfrm>
          <a:custGeom>
            <a:avLst/>
            <a:gdLst>
              <a:gd name="connsiteX0" fmla="*/ 134907 w 230557"/>
              <a:gd name="connsiteY0" fmla="*/ 3461 h 131867"/>
              <a:gd name="connsiteX1" fmla="*/ 101729 w 230557"/>
              <a:gd name="connsiteY1" fmla="*/ 20346 h 131867"/>
              <a:gd name="connsiteX2" fmla="*/ 70493 w 230557"/>
              <a:gd name="connsiteY2" fmla="*/ 0 h 131867"/>
              <a:gd name="connsiteX3" fmla="*/ 37230 w 230557"/>
              <a:gd name="connsiteY3" fmla="*/ 16800 h 131867"/>
              <a:gd name="connsiteX4" fmla="*/ 35288 w 230557"/>
              <a:gd name="connsiteY4" fmla="*/ 54030 h 131867"/>
              <a:gd name="connsiteX5" fmla="*/ 2026 w 230557"/>
              <a:gd name="connsiteY5" fmla="*/ 70830 h 131867"/>
              <a:gd name="connsiteX6" fmla="*/ 0 w 230557"/>
              <a:gd name="connsiteY6" fmla="*/ 108061 h 131867"/>
              <a:gd name="connsiteX7" fmla="*/ 31236 w 230557"/>
              <a:gd name="connsiteY7" fmla="*/ 128406 h 131867"/>
              <a:gd name="connsiteX8" fmla="*/ 64414 w 230557"/>
              <a:gd name="connsiteY8" fmla="*/ 111522 h 131867"/>
              <a:gd name="connsiteX9" fmla="*/ 95650 w 230557"/>
              <a:gd name="connsiteY9" fmla="*/ 131867 h 131867"/>
              <a:gd name="connsiteX10" fmla="*/ 128828 w 230557"/>
              <a:gd name="connsiteY10" fmla="*/ 115068 h 131867"/>
              <a:gd name="connsiteX11" fmla="*/ 130854 w 230557"/>
              <a:gd name="connsiteY11" fmla="*/ 77837 h 131867"/>
              <a:gd name="connsiteX12" fmla="*/ 164117 w 230557"/>
              <a:gd name="connsiteY12" fmla="*/ 61037 h 131867"/>
              <a:gd name="connsiteX13" fmla="*/ 195269 w 230557"/>
              <a:gd name="connsiteY13" fmla="*/ 81383 h 131867"/>
              <a:gd name="connsiteX14" fmla="*/ 228531 w 230557"/>
              <a:gd name="connsiteY14" fmla="*/ 64499 h 131867"/>
              <a:gd name="connsiteX15" fmla="*/ 230557 w 230557"/>
              <a:gd name="connsiteY15" fmla="*/ 27268 h 131867"/>
              <a:gd name="connsiteX16" fmla="*/ 199321 w 230557"/>
              <a:gd name="connsiteY16" fmla="*/ 6923 h 131867"/>
              <a:gd name="connsiteX17" fmla="*/ 166143 w 230557"/>
              <a:gd name="connsiteY17" fmla="*/ 23807 h 131867"/>
              <a:gd name="connsiteX18" fmla="*/ 134907 w 230557"/>
              <a:gd name="connsiteY18" fmla="*/ 3461 h 13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30557" h="131867">
                <a:moveTo>
                  <a:pt x="134907" y="3461"/>
                </a:moveTo>
                <a:lnTo>
                  <a:pt x="101729" y="20346"/>
                </a:lnTo>
                <a:lnTo>
                  <a:pt x="70493" y="0"/>
                </a:lnTo>
                <a:lnTo>
                  <a:pt x="37230" y="16800"/>
                </a:lnTo>
                <a:lnTo>
                  <a:pt x="35288" y="54030"/>
                </a:lnTo>
                <a:lnTo>
                  <a:pt x="2026" y="70830"/>
                </a:lnTo>
                <a:lnTo>
                  <a:pt x="0" y="108061"/>
                </a:lnTo>
                <a:lnTo>
                  <a:pt x="31236" y="128406"/>
                </a:lnTo>
                <a:lnTo>
                  <a:pt x="64414" y="111522"/>
                </a:lnTo>
                <a:lnTo>
                  <a:pt x="95650" y="131867"/>
                </a:lnTo>
                <a:lnTo>
                  <a:pt x="128828" y="115068"/>
                </a:lnTo>
                <a:lnTo>
                  <a:pt x="130854" y="77837"/>
                </a:lnTo>
                <a:lnTo>
                  <a:pt x="164117" y="61037"/>
                </a:lnTo>
                <a:lnTo>
                  <a:pt x="195269" y="81383"/>
                </a:lnTo>
                <a:lnTo>
                  <a:pt x="228531" y="64499"/>
                </a:lnTo>
                <a:lnTo>
                  <a:pt x="230557" y="27268"/>
                </a:lnTo>
                <a:lnTo>
                  <a:pt x="199321" y="6923"/>
                </a:lnTo>
                <a:lnTo>
                  <a:pt x="166143" y="23807"/>
                </a:lnTo>
                <a:lnTo>
                  <a:pt x="134907" y="3461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8" name="Freeform: Shape 897" title="TX-38">
            <a:extLst>
              <a:ext uri="{FF2B5EF4-FFF2-40B4-BE49-F238E27FC236}">
                <a16:creationId xmlns:a16="http://schemas.microsoft.com/office/drawing/2014/main" id="{DD674CF5-179A-DA46-99D2-818B20ABE104}"/>
              </a:ext>
            </a:extLst>
          </p:cNvPr>
          <p:cNvSpPr/>
          <p:nvPr/>
        </p:nvSpPr>
        <p:spPr>
          <a:xfrm>
            <a:off x="3828136" y="5101267"/>
            <a:ext cx="145898" cy="102191"/>
          </a:xfrm>
          <a:custGeom>
            <a:avLst/>
            <a:gdLst>
              <a:gd name="connsiteX0" fmla="*/ 0 w 195268"/>
              <a:gd name="connsiteY0" fmla="*/ 54030 h 135413"/>
              <a:gd name="connsiteX1" fmla="*/ 31236 w 195268"/>
              <a:gd name="connsiteY1" fmla="*/ 74376 h 135413"/>
              <a:gd name="connsiteX2" fmla="*/ 29210 w 195268"/>
              <a:gd name="connsiteY2" fmla="*/ 111522 h 135413"/>
              <a:gd name="connsiteX3" fmla="*/ 60362 w 195268"/>
              <a:gd name="connsiteY3" fmla="*/ 131867 h 135413"/>
              <a:gd name="connsiteX4" fmla="*/ 93624 w 195268"/>
              <a:gd name="connsiteY4" fmla="*/ 115067 h 135413"/>
              <a:gd name="connsiteX5" fmla="*/ 124776 w 195268"/>
              <a:gd name="connsiteY5" fmla="*/ 135413 h 135413"/>
              <a:gd name="connsiteX6" fmla="*/ 158038 w 195268"/>
              <a:gd name="connsiteY6" fmla="*/ 118529 h 135413"/>
              <a:gd name="connsiteX7" fmla="*/ 158038 w 195268"/>
              <a:gd name="connsiteY7" fmla="*/ 118529 h 135413"/>
              <a:gd name="connsiteX8" fmla="*/ 160065 w 195268"/>
              <a:gd name="connsiteY8" fmla="*/ 81383 h 135413"/>
              <a:gd name="connsiteX9" fmla="*/ 193243 w 195268"/>
              <a:gd name="connsiteY9" fmla="*/ 64498 h 135413"/>
              <a:gd name="connsiteX10" fmla="*/ 195269 w 195268"/>
              <a:gd name="connsiteY10" fmla="*/ 27268 h 135413"/>
              <a:gd name="connsiteX11" fmla="*/ 164117 w 195268"/>
              <a:gd name="connsiteY11" fmla="*/ 6922 h 135413"/>
              <a:gd name="connsiteX12" fmla="*/ 130854 w 195268"/>
              <a:gd name="connsiteY12" fmla="*/ 23807 h 135413"/>
              <a:gd name="connsiteX13" fmla="*/ 99703 w 195268"/>
              <a:gd name="connsiteY13" fmla="*/ 3461 h 135413"/>
              <a:gd name="connsiteX14" fmla="*/ 66441 w 195268"/>
              <a:gd name="connsiteY14" fmla="*/ 20346 h 135413"/>
              <a:gd name="connsiteX15" fmla="*/ 35204 w 195268"/>
              <a:gd name="connsiteY15" fmla="*/ 0 h 135413"/>
              <a:gd name="connsiteX16" fmla="*/ 2026 w 195268"/>
              <a:gd name="connsiteY16" fmla="*/ 16800 h 135413"/>
              <a:gd name="connsiteX17" fmla="*/ 0 w 195268"/>
              <a:gd name="connsiteY17" fmla="*/ 54030 h 13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95268" h="135413">
                <a:moveTo>
                  <a:pt x="0" y="54030"/>
                </a:moveTo>
                <a:lnTo>
                  <a:pt x="31236" y="74376"/>
                </a:lnTo>
                <a:lnTo>
                  <a:pt x="29210" y="111522"/>
                </a:lnTo>
                <a:lnTo>
                  <a:pt x="60362" y="131867"/>
                </a:lnTo>
                <a:lnTo>
                  <a:pt x="93624" y="115067"/>
                </a:lnTo>
                <a:lnTo>
                  <a:pt x="124776" y="135413"/>
                </a:lnTo>
                <a:lnTo>
                  <a:pt x="158038" y="118529"/>
                </a:lnTo>
                <a:lnTo>
                  <a:pt x="158038" y="118529"/>
                </a:lnTo>
                <a:lnTo>
                  <a:pt x="160065" y="81383"/>
                </a:lnTo>
                <a:lnTo>
                  <a:pt x="193243" y="64498"/>
                </a:lnTo>
                <a:lnTo>
                  <a:pt x="195269" y="27268"/>
                </a:lnTo>
                <a:lnTo>
                  <a:pt x="164117" y="6922"/>
                </a:lnTo>
                <a:lnTo>
                  <a:pt x="130854" y="23807"/>
                </a:lnTo>
                <a:lnTo>
                  <a:pt x="99703" y="3461"/>
                </a:lnTo>
                <a:lnTo>
                  <a:pt x="66441" y="20346"/>
                </a:lnTo>
                <a:lnTo>
                  <a:pt x="35204" y="0"/>
                </a:lnTo>
                <a:lnTo>
                  <a:pt x="2026" y="16800"/>
                </a:lnTo>
                <a:lnTo>
                  <a:pt x="0" y="54030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9" name="Freeform: Shape 898" title="TX-17">
            <a:extLst>
              <a:ext uri="{FF2B5EF4-FFF2-40B4-BE49-F238E27FC236}">
                <a16:creationId xmlns:a16="http://schemas.microsoft.com/office/drawing/2014/main" id="{AC47E4C4-222B-F3B7-AE9D-FF1D7BFFDF54}"/>
              </a:ext>
            </a:extLst>
          </p:cNvPr>
          <p:cNvSpPr/>
          <p:nvPr/>
        </p:nvSpPr>
        <p:spPr>
          <a:xfrm>
            <a:off x="3570148" y="4919629"/>
            <a:ext cx="145962" cy="102191"/>
          </a:xfrm>
          <a:custGeom>
            <a:avLst/>
            <a:gdLst>
              <a:gd name="connsiteX0" fmla="*/ 193327 w 195353"/>
              <a:gd name="connsiteY0" fmla="*/ 118613 h 135413"/>
              <a:gd name="connsiteX1" fmla="*/ 195353 w 195353"/>
              <a:gd name="connsiteY1" fmla="*/ 81383 h 135413"/>
              <a:gd name="connsiteX2" fmla="*/ 164117 w 195353"/>
              <a:gd name="connsiteY2" fmla="*/ 61037 h 135413"/>
              <a:gd name="connsiteX3" fmla="*/ 166143 w 195353"/>
              <a:gd name="connsiteY3" fmla="*/ 23891 h 135413"/>
              <a:gd name="connsiteX4" fmla="*/ 134907 w 195353"/>
              <a:gd name="connsiteY4" fmla="*/ 3546 h 135413"/>
              <a:gd name="connsiteX5" fmla="*/ 101729 w 195353"/>
              <a:gd name="connsiteY5" fmla="*/ 20346 h 135413"/>
              <a:gd name="connsiteX6" fmla="*/ 70493 w 195353"/>
              <a:gd name="connsiteY6" fmla="*/ 0 h 135413"/>
              <a:gd name="connsiteX7" fmla="*/ 37315 w 195353"/>
              <a:gd name="connsiteY7" fmla="*/ 16884 h 135413"/>
              <a:gd name="connsiteX8" fmla="*/ 35289 w 195353"/>
              <a:gd name="connsiteY8" fmla="*/ 54030 h 135413"/>
              <a:gd name="connsiteX9" fmla="*/ 35289 w 195353"/>
              <a:gd name="connsiteY9" fmla="*/ 54030 h 135413"/>
              <a:gd name="connsiteX10" fmla="*/ 2026 w 195353"/>
              <a:gd name="connsiteY10" fmla="*/ 70915 h 135413"/>
              <a:gd name="connsiteX11" fmla="*/ 0 w 195353"/>
              <a:gd name="connsiteY11" fmla="*/ 108145 h 135413"/>
              <a:gd name="connsiteX12" fmla="*/ 31236 w 195353"/>
              <a:gd name="connsiteY12" fmla="*/ 128491 h 135413"/>
              <a:gd name="connsiteX13" fmla="*/ 64499 w 195353"/>
              <a:gd name="connsiteY13" fmla="*/ 111606 h 135413"/>
              <a:gd name="connsiteX14" fmla="*/ 95650 w 195353"/>
              <a:gd name="connsiteY14" fmla="*/ 131952 h 135413"/>
              <a:gd name="connsiteX15" fmla="*/ 128913 w 195353"/>
              <a:gd name="connsiteY15" fmla="*/ 115068 h 135413"/>
              <a:gd name="connsiteX16" fmla="*/ 128913 w 195353"/>
              <a:gd name="connsiteY16" fmla="*/ 115068 h 135413"/>
              <a:gd name="connsiteX17" fmla="*/ 128660 w 195353"/>
              <a:gd name="connsiteY17" fmla="*/ 115236 h 135413"/>
              <a:gd name="connsiteX18" fmla="*/ 160065 w 195353"/>
              <a:gd name="connsiteY18" fmla="*/ 135413 h 135413"/>
              <a:gd name="connsiteX19" fmla="*/ 193327 w 195353"/>
              <a:gd name="connsiteY19" fmla="*/ 118613 h 13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95353" h="135413">
                <a:moveTo>
                  <a:pt x="193327" y="118613"/>
                </a:moveTo>
                <a:lnTo>
                  <a:pt x="195353" y="81383"/>
                </a:lnTo>
                <a:lnTo>
                  <a:pt x="164117" y="61037"/>
                </a:lnTo>
                <a:lnTo>
                  <a:pt x="166143" y="23891"/>
                </a:lnTo>
                <a:lnTo>
                  <a:pt x="134907" y="3546"/>
                </a:lnTo>
                <a:lnTo>
                  <a:pt x="101729" y="20346"/>
                </a:lnTo>
                <a:lnTo>
                  <a:pt x="70493" y="0"/>
                </a:lnTo>
                <a:lnTo>
                  <a:pt x="37315" y="16884"/>
                </a:lnTo>
                <a:lnTo>
                  <a:pt x="35289" y="54030"/>
                </a:lnTo>
                <a:lnTo>
                  <a:pt x="35289" y="54030"/>
                </a:lnTo>
                <a:lnTo>
                  <a:pt x="2026" y="70915"/>
                </a:lnTo>
                <a:lnTo>
                  <a:pt x="0" y="108145"/>
                </a:lnTo>
                <a:lnTo>
                  <a:pt x="31236" y="128491"/>
                </a:lnTo>
                <a:lnTo>
                  <a:pt x="64499" y="111606"/>
                </a:lnTo>
                <a:lnTo>
                  <a:pt x="95650" y="131952"/>
                </a:lnTo>
                <a:lnTo>
                  <a:pt x="128913" y="115068"/>
                </a:lnTo>
                <a:lnTo>
                  <a:pt x="128913" y="115068"/>
                </a:lnTo>
                <a:lnTo>
                  <a:pt x="128660" y="115236"/>
                </a:lnTo>
                <a:lnTo>
                  <a:pt x="160065" y="135413"/>
                </a:lnTo>
                <a:lnTo>
                  <a:pt x="193327" y="118613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0" name="Freeform: Shape 899" title="TX-16">
            <a:extLst>
              <a:ext uri="{FF2B5EF4-FFF2-40B4-BE49-F238E27FC236}">
                <a16:creationId xmlns:a16="http://schemas.microsoft.com/office/drawing/2014/main" id="{7FD13012-5578-12B4-9439-BE36EDFDBFDD}"/>
              </a:ext>
            </a:extLst>
          </p:cNvPr>
          <p:cNvSpPr/>
          <p:nvPr/>
        </p:nvSpPr>
        <p:spPr>
          <a:xfrm>
            <a:off x="3478433" y="4873566"/>
            <a:ext cx="145898" cy="99578"/>
          </a:xfrm>
          <a:custGeom>
            <a:avLst/>
            <a:gdLst>
              <a:gd name="connsiteX0" fmla="*/ 31236 w 195268"/>
              <a:gd name="connsiteY0" fmla="*/ 70915 h 131951"/>
              <a:gd name="connsiteX1" fmla="*/ 29210 w 195268"/>
              <a:gd name="connsiteY1" fmla="*/ 108145 h 131951"/>
              <a:gd name="connsiteX2" fmla="*/ 60362 w 195268"/>
              <a:gd name="connsiteY2" fmla="*/ 128491 h 131951"/>
              <a:gd name="connsiteX3" fmla="*/ 93624 w 195268"/>
              <a:gd name="connsiteY3" fmla="*/ 111606 h 131951"/>
              <a:gd name="connsiteX4" fmla="*/ 124776 w 195268"/>
              <a:gd name="connsiteY4" fmla="*/ 131952 h 131951"/>
              <a:gd name="connsiteX5" fmla="*/ 158038 w 195268"/>
              <a:gd name="connsiteY5" fmla="*/ 115068 h 131951"/>
              <a:gd name="connsiteX6" fmla="*/ 160064 w 195268"/>
              <a:gd name="connsiteY6" fmla="*/ 77922 h 131951"/>
              <a:gd name="connsiteX7" fmla="*/ 160064 w 195268"/>
              <a:gd name="connsiteY7" fmla="*/ 77922 h 131951"/>
              <a:gd name="connsiteX8" fmla="*/ 193243 w 195268"/>
              <a:gd name="connsiteY8" fmla="*/ 61037 h 131951"/>
              <a:gd name="connsiteX9" fmla="*/ 195269 w 195268"/>
              <a:gd name="connsiteY9" fmla="*/ 23892 h 131951"/>
              <a:gd name="connsiteX10" fmla="*/ 164117 w 195268"/>
              <a:gd name="connsiteY10" fmla="*/ 3546 h 131951"/>
              <a:gd name="connsiteX11" fmla="*/ 130854 w 195268"/>
              <a:gd name="connsiteY11" fmla="*/ 20346 h 131951"/>
              <a:gd name="connsiteX12" fmla="*/ 99618 w 195268"/>
              <a:gd name="connsiteY12" fmla="*/ 0 h 131951"/>
              <a:gd name="connsiteX13" fmla="*/ 66440 w 195268"/>
              <a:gd name="connsiteY13" fmla="*/ 16884 h 131951"/>
              <a:gd name="connsiteX14" fmla="*/ 42633 w 195268"/>
              <a:gd name="connsiteY14" fmla="*/ 1351 h 131951"/>
              <a:gd name="connsiteX15" fmla="*/ 38665 w 195268"/>
              <a:gd name="connsiteY15" fmla="*/ 50653 h 131951"/>
              <a:gd name="connsiteX16" fmla="*/ 169 w 195268"/>
              <a:gd name="connsiteY16" fmla="*/ 48543 h 131951"/>
              <a:gd name="connsiteX17" fmla="*/ 0 w 195268"/>
              <a:gd name="connsiteY17" fmla="*/ 50569 h 131951"/>
              <a:gd name="connsiteX18" fmla="*/ 31236 w 195268"/>
              <a:gd name="connsiteY18" fmla="*/ 70915 h 131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5268" h="131951">
                <a:moveTo>
                  <a:pt x="31236" y="70915"/>
                </a:moveTo>
                <a:lnTo>
                  <a:pt x="29210" y="108145"/>
                </a:lnTo>
                <a:lnTo>
                  <a:pt x="60362" y="128491"/>
                </a:lnTo>
                <a:lnTo>
                  <a:pt x="93624" y="111606"/>
                </a:lnTo>
                <a:lnTo>
                  <a:pt x="124776" y="131952"/>
                </a:lnTo>
                <a:lnTo>
                  <a:pt x="158038" y="115068"/>
                </a:lnTo>
                <a:lnTo>
                  <a:pt x="160064" y="77922"/>
                </a:lnTo>
                <a:lnTo>
                  <a:pt x="160064" y="77922"/>
                </a:lnTo>
                <a:lnTo>
                  <a:pt x="193243" y="61037"/>
                </a:lnTo>
                <a:lnTo>
                  <a:pt x="195269" y="23892"/>
                </a:lnTo>
                <a:lnTo>
                  <a:pt x="164117" y="3546"/>
                </a:lnTo>
                <a:lnTo>
                  <a:pt x="130854" y="20346"/>
                </a:lnTo>
                <a:lnTo>
                  <a:pt x="99618" y="0"/>
                </a:lnTo>
                <a:lnTo>
                  <a:pt x="66440" y="16884"/>
                </a:lnTo>
                <a:lnTo>
                  <a:pt x="42633" y="1351"/>
                </a:lnTo>
                <a:lnTo>
                  <a:pt x="38665" y="50653"/>
                </a:lnTo>
                <a:lnTo>
                  <a:pt x="169" y="48543"/>
                </a:lnTo>
                <a:lnTo>
                  <a:pt x="0" y="50569"/>
                </a:lnTo>
                <a:lnTo>
                  <a:pt x="31236" y="70915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1" name="Freeform: Shape 900" title="TX-3">
            <a:extLst>
              <a:ext uri="{FF2B5EF4-FFF2-40B4-BE49-F238E27FC236}">
                <a16:creationId xmlns:a16="http://schemas.microsoft.com/office/drawing/2014/main" id="{5AA6C218-A10B-C605-089F-2E923FABC46A}"/>
              </a:ext>
            </a:extLst>
          </p:cNvPr>
          <p:cNvSpPr/>
          <p:nvPr/>
        </p:nvSpPr>
        <p:spPr>
          <a:xfrm>
            <a:off x="3519560" y="4625670"/>
            <a:ext cx="140158" cy="138251"/>
          </a:xfrm>
          <a:custGeom>
            <a:avLst/>
            <a:gdLst>
              <a:gd name="connsiteX0" fmla="*/ 156350 w 187586"/>
              <a:gd name="connsiteY0" fmla="*/ 54790 h 183196"/>
              <a:gd name="connsiteX1" fmla="*/ 123172 w 187586"/>
              <a:gd name="connsiteY1" fmla="*/ 71675 h 183196"/>
              <a:gd name="connsiteX2" fmla="*/ 91936 w 187586"/>
              <a:gd name="connsiteY2" fmla="*/ 51329 h 183196"/>
              <a:gd name="connsiteX3" fmla="*/ 58758 w 187586"/>
              <a:gd name="connsiteY3" fmla="*/ 68129 h 183196"/>
              <a:gd name="connsiteX4" fmla="*/ 27522 w 187586"/>
              <a:gd name="connsiteY4" fmla="*/ 47783 h 183196"/>
              <a:gd name="connsiteX5" fmla="*/ 29548 w 187586"/>
              <a:gd name="connsiteY5" fmla="*/ 10637 h 183196"/>
              <a:gd name="connsiteX6" fmla="*/ 13254 w 187586"/>
              <a:gd name="connsiteY6" fmla="*/ 0 h 183196"/>
              <a:gd name="connsiteX7" fmla="*/ 0 w 187586"/>
              <a:gd name="connsiteY7" fmla="*/ 170280 h 183196"/>
              <a:gd name="connsiteX8" fmla="*/ 21443 w 187586"/>
              <a:gd name="connsiteY8" fmla="*/ 159389 h 183196"/>
              <a:gd name="connsiteX9" fmla="*/ 52679 w 187586"/>
              <a:gd name="connsiteY9" fmla="*/ 179735 h 183196"/>
              <a:gd name="connsiteX10" fmla="*/ 85942 w 187586"/>
              <a:gd name="connsiteY10" fmla="*/ 162851 h 183196"/>
              <a:gd name="connsiteX11" fmla="*/ 117094 w 187586"/>
              <a:gd name="connsiteY11" fmla="*/ 183196 h 183196"/>
              <a:gd name="connsiteX12" fmla="*/ 150356 w 187586"/>
              <a:gd name="connsiteY12" fmla="*/ 166396 h 183196"/>
              <a:gd name="connsiteX13" fmla="*/ 152382 w 187586"/>
              <a:gd name="connsiteY13" fmla="*/ 129166 h 183196"/>
              <a:gd name="connsiteX14" fmla="*/ 185391 w 187586"/>
              <a:gd name="connsiteY14" fmla="*/ 120555 h 183196"/>
              <a:gd name="connsiteX15" fmla="*/ 187586 w 187586"/>
              <a:gd name="connsiteY15" fmla="*/ 75136 h 183196"/>
              <a:gd name="connsiteX16" fmla="*/ 156350 w 187586"/>
              <a:gd name="connsiteY16" fmla="*/ 54790 h 183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87586" h="183196">
                <a:moveTo>
                  <a:pt x="156350" y="54790"/>
                </a:moveTo>
                <a:lnTo>
                  <a:pt x="123172" y="71675"/>
                </a:lnTo>
                <a:lnTo>
                  <a:pt x="91936" y="51329"/>
                </a:lnTo>
                <a:lnTo>
                  <a:pt x="58758" y="68129"/>
                </a:lnTo>
                <a:lnTo>
                  <a:pt x="27522" y="47783"/>
                </a:lnTo>
                <a:lnTo>
                  <a:pt x="29548" y="10637"/>
                </a:lnTo>
                <a:lnTo>
                  <a:pt x="13254" y="0"/>
                </a:lnTo>
                <a:lnTo>
                  <a:pt x="0" y="170280"/>
                </a:lnTo>
                <a:lnTo>
                  <a:pt x="21443" y="159389"/>
                </a:lnTo>
                <a:lnTo>
                  <a:pt x="52679" y="179735"/>
                </a:lnTo>
                <a:lnTo>
                  <a:pt x="85942" y="162851"/>
                </a:lnTo>
                <a:lnTo>
                  <a:pt x="117094" y="183196"/>
                </a:lnTo>
                <a:lnTo>
                  <a:pt x="150356" y="166396"/>
                </a:lnTo>
                <a:lnTo>
                  <a:pt x="152382" y="129166"/>
                </a:lnTo>
                <a:lnTo>
                  <a:pt x="185391" y="120555"/>
                </a:lnTo>
                <a:lnTo>
                  <a:pt x="187586" y="75136"/>
                </a:lnTo>
                <a:lnTo>
                  <a:pt x="156350" y="54790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2" name="Freeform: Shape 901" title="TX-2">
            <a:extLst>
              <a:ext uri="{FF2B5EF4-FFF2-40B4-BE49-F238E27FC236}">
                <a16:creationId xmlns:a16="http://schemas.microsoft.com/office/drawing/2014/main" id="{E4931207-EA45-380A-ACB7-AAB8C231145E}"/>
              </a:ext>
            </a:extLst>
          </p:cNvPr>
          <p:cNvSpPr/>
          <p:nvPr/>
        </p:nvSpPr>
        <p:spPr>
          <a:xfrm>
            <a:off x="3592794" y="4544568"/>
            <a:ext cx="141483" cy="97030"/>
          </a:xfrm>
          <a:custGeom>
            <a:avLst/>
            <a:gdLst>
              <a:gd name="connsiteX0" fmla="*/ 160065 w 189359"/>
              <a:gd name="connsiteY0" fmla="*/ 74545 h 128574"/>
              <a:gd name="connsiteX1" fmla="*/ 188093 w 189359"/>
              <a:gd name="connsiteY1" fmla="*/ 60277 h 128574"/>
              <a:gd name="connsiteX2" fmla="*/ 189359 w 189359"/>
              <a:gd name="connsiteY2" fmla="*/ 7513 h 128574"/>
              <a:gd name="connsiteX3" fmla="*/ 46939 w 189359"/>
              <a:gd name="connsiteY3" fmla="*/ 1266 h 128574"/>
              <a:gd name="connsiteX4" fmla="*/ 20008 w 189359"/>
              <a:gd name="connsiteY4" fmla="*/ 0 h 128574"/>
              <a:gd name="connsiteX5" fmla="*/ 2026 w 189359"/>
              <a:gd name="connsiteY5" fmla="*/ 9962 h 128574"/>
              <a:gd name="connsiteX6" fmla="*/ 0 w 189359"/>
              <a:gd name="connsiteY6" fmla="*/ 47192 h 128574"/>
              <a:gd name="connsiteX7" fmla="*/ 31236 w 189359"/>
              <a:gd name="connsiteY7" fmla="*/ 67538 h 128574"/>
              <a:gd name="connsiteX8" fmla="*/ 29210 w 189359"/>
              <a:gd name="connsiteY8" fmla="*/ 104684 h 128574"/>
              <a:gd name="connsiteX9" fmla="*/ 60362 w 189359"/>
              <a:gd name="connsiteY9" fmla="*/ 125029 h 128574"/>
              <a:gd name="connsiteX10" fmla="*/ 93624 w 189359"/>
              <a:gd name="connsiteY10" fmla="*/ 108229 h 128574"/>
              <a:gd name="connsiteX11" fmla="*/ 124776 w 189359"/>
              <a:gd name="connsiteY11" fmla="*/ 128575 h 128574"/>
              <a:gd name="connsiteX12" fmla="*/ 158038 w 189359"/>
              <a:gd name="connsiteY12" fmla="*/ 111690 h 128574"/>
              <a:gd name="connsiteX13" fmla="*/ 160065 w 189359"/>
              <a:gd name="connsiteY13" fmla="*/ 74545 h 12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9359" h="128574">
                <a:moveTo>
                  <a:pt x="160065" y="74545"/>
                </a:moveTo>
                <a:lnTo>
                  <a:pt x="188093" y="60277"/>
                </a:lnTo>
                <a:lnTo>
                  <a:pt x="189359" y="7513"/>
                </a:lnTo>
                <a:lnTo>
                  <a:pt x="46939" y="1266"/>
                </a:lnTo>
                <a:lnTo>
                  <a:pt x="20008" y="0"/>
                </a:lnTo>
                <a:lnTo>
                  <a:pt x="2026" y="9962"/>
                </a:lnTo>
                <a:lnTo>
                  <a:pt x="0" y="47192"/>
                </a:lnTo>
                <a:lnTo>
                  <a:pt x="31236" y="67538"/>
                </a:lnTo>
                <a:lnTo>
                  <a:pt x="29210" y="104684"/>
                </a:lnTo>
                <a:lnTo>
                  <a:pt x="60362" y="125029"/>
                </a:lnTo>
                <a:lnTo>
                  <a:pt x="93624" y="108229"/>
                </a:lnTo>
                <a:lnTo>
                  <a:pt x="124776" y="128575"/>
                </a:lnTo>
                <a:lnTo>
                  <a:pt x="158038" y="111690"/>
                </a:lnTo>
                <a:lnTo>
                  <a:pt x="160065" y="74545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3" name="Freeform: Shape 902" title="TX-21">
            <a:extLst>
              <a:ext uri="{FF2B5EF4-FFF2-40B4-BE49-F238E27FC236}">
                <a16:creationId xmlns:a16="http://schemas.microsoft.com/office/drawing/2014/main" id="{D7CFA372-70E7-836F-9E99-9F5B16ACBDF0}"/>
              </a:ext>
            </a:extLst>
          </p:cNvPr>
          <p:cNvSpPr/>
          <p:nvPr/>
        </p:nvSpPr>
        <p:spPr>
          <a:xfrm>
            <a:off x="4042663" y="4979708"/>
            <a:ext cx="138645" cy="212982"/>
          </a:xfrm>
          <a:custGeom>
            <a:avLst/>
            <a:gdLst>
              <a:gd name="connsiteX0" fmla="*/ 78344 w 185560"/>
              <a:gd name="connsiteY0" fmla="*/ 29717 h 282223"/>
              <a:gd name="connsiteX1" fmla="*/ 76318 w 185560"/>
              <a:gd name="connsiteY1" fmla="*/ 66947 h 282223"/>
              <a:gd name="connsiteX2" fmla="*/ 107470 w 185560"/>
              <a:gd name="connsiteY2" fmla="*/ 87293 h 282223"/>
              <a:gd name="connsiteX3" fmla="*/ 105443 w 185560"/>
              <a:gd name="connsiteY3" fmla="*/ 124438 h 282223"/>
              <a:gd name="connsiteX4" fmla="*/ 72265 w 185560"/>
              <a:gd name="connsiteY4" fmla="*/ 141323 h 282223"/>
              <a:gd name="connsiteX5" fmla="*/ 70239 w 185560"/>
              <a:gd name="connsiteY5" fmla="*/ 178553 h 282223"/>
              <a:gd name="connsiteX6" fmla="*/ 36977 w 185560"/>
              <a:gd name="connsiteY6" fmla="*/ 195353 h 282223"/>
              <a:gd name="connsiteX7" fmla="*/ 35035 w 185560"/>
              <a:gd name="connsiteY7" fmla="*/ 232583 h 282223"/>
              <a:gd name="connsiteX8" fmla="*/ 1773 w 185560"/>
              <a:gd name="connsiteY8" fmla="*/ 249383 h 282223"/>
              <a:gd name="connsiteX9" fmla="*/ 0 w 185560"/>
              <a:gd name="connsiteY9" fmla="*/ 282223 h 282223"/>
              <a:gd name="connsiteX10" fmla="*/ 15787 w 185560"/>
              <a:gd name="connsiteY10" fmla="*/ 269054 h 282223"/>
              <a:gd name="connsiteX11" fmla="*/ 29210 w 185560"/>
              <a:gd name="connsiteY11" fmla="*/ 257994 h 282223"/>
              <a:gd name="connsiteX12" fmla="*/ 47361 w 185560"/>
              <a:gd name="connsiteY12" fmla="*/ 240688 h 282223"/>
              <a:gd name="connsiteX13" fmla="*/ 57070 w 185560"/>
              <a:gd name="connsiteY13" fmla="*/ 231401 h 282223"/>
              <a:gd name="connsiteX14" fmla="*/ 101053 w 185560"/>
              <a:gd name="connsiteY14" fmla="*/ 198646 h 282223"/>
              <a:gd name="connsiteX15" fmla="*/ 112619 w 185560"/>
              <a:gd name="connsiteY15" fmla="*/ 190035 h 282223"/>
              <a:gd name="connsiteX16" fmla="*/ 134738 w 185560"/>
              <a:gd name="connsiteY16" fmla="*/ 180073 h 282223"/>
              <a:gd name="connsiteX17" fmla="*/ 140141 w 185560"/>
              <a:gd name="connsiteY17" fmla="*/ 177624 h 282223"/>
              <a:gd name="connsiteX18" fmla="*/ 160402 w 185560"/>
              <a:gd name="connsiteY18" fmla="*/ 173319 h 282223"/>
              <a:gd name="connsiteX19" fmla="*/ 153649 w 185560"/>
              <a:gd name="connsiteY19" fmla="*/ 153058 h 282223"/>
              <a:gd name="connsiteX20" fmla="*/ 164539 w 185560"/>
              <a:gd name="connsiteY20" fmla="*/ 140310 h 282223"/>
              <a:gd name="connsiteX21" fmla="*/ 171968 w 185560"/>
              <a:gd name="connsiteY21" fmla="*/ 129335 h 282223"/>
              <a:gd name="connsiteX22" fmla="*/ 177962 w 185560"/>
              <a:gd name="connsiteY22" fmla="*/ 120470 h 282223"/>
              <a:gd name="connsiteX23" fmla="*/ 172390 w 185560"/>
              <a:gd name="connsiteY23" fmla="*/ 101391 h 282223"/>
              <a:gd name="connsiteX24" fmla="*/ 171630 w 185560"/>
              <a:gd name="connsiteY24" fmla="*/ 96157 h 282223"/>
              <a:gd name="connsiteX25" fmla="*/ 170702 w 185560"/>
              <a:gd name="connsiteY25" fmla="*/ 89994 h 282223"/>
              <a:gd name="connsiteX26" fmla="*/ 169266 w 185560"/>
              <a:gd name="connsiteY26" fmla="*/ 80032 h 282223"/>
              <a:gd name="connsiteX27" fmla="*/ 177962 w 185560"/>
              <a:gd name="connsiteY27" fmla="*/ 57745 h 282223"/>
              <a:gd name="connsiteX28" fmla="*/ 185560 w 185560"/>
              <a:gd name="connsiteY28" fmla="*/ 29548 h 282223"/>
              <a:gd name="connsiteX29" fmla="*/ 184885 w 185560"/>
              <a:gd name="connsiteY29" fmla="*/ 22203 h 282223"/>
              <a:gd name="connsiteX30" fmla="*/ 183618 w 185560"/>
              <a:gd name="connsiteY30" fmla="*/ 7007 h 282223"/>
              <a:gd name="connsiteX31" fmla="*/ 176865 w 185560"/>
              <a:gd name="connsiteY31" fmla="*/ 0 h 282223"/>
              <a:gd name="connsiteX32" fmla="*/ 175936 w 185560"/>
              <a:gd name="connsiteY32" fmla="*/ 16378 h 282223"/>
              <a:gd name="connsiteX33" fmla="*/ 142758 w 185560"/>
              <a:gd name="connsiteY33" fmla="*/ 33262 h 282223"/>
              <a:gd name="connsiteX34" fmla="*/ 111522 w 185560"/>
              <a:gd name="connsiteY34" fmla="*/ 12917 h 282223"/>
              <a:gd name="connsiteX35" fmla="*/ 78344 w 185560"/>
              <a:gd name="connsiteY35" fmla="*/ 29717 h 282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5560" h="282223">
                <a:moveTo>
                  <a:pt x="78344" y="29717"/>
                </a:moveTo>
                <a:lnTo>
                  <a:pt x="76318" y="66947"/>
                </a:lnTo>
                <a:lnTo>
                  <a:pt x="107470" y="87293"/>
                </a:lnTo>
                <a:lnTo>
                  <a:pt x="105443" y="124438"/>
                </a:lnTo>
                <a:lnTo>
                  <a:pt x="72265" y="141323"/>
                </a:lnTo>
                <a:lnTo>
                  <a:pt x="70239" y="178553"/>
                </a:lnTo>
                <a:lnTo>
                  <a:pt x="36977" y="195353"/>
                </a:lnTo>
                <a:lnTo>
                  <a:pt x="35035" y="232583"/>
                </a:lnTo>
                <a:lnTo>
                  <a:pt x="1773" y="249383"/>
                </a:lnTo>
                <a:lnTo>
                  <a:pt x="0" y="282223"/>
                </a:lnTo>
                <a:lnTo>
                  <a:pt x="15787" y="269054"/>
                </a:lnTo>
                <a:lnTo>
                  <a:pt x="29210" y="257994"/>
                </a:lnTo>
                <a:lnTo>
                  <a:pt x="47361" y="240688"/>
                </a:lnTo>
                <a:lnTo>
                  <a:pt x="57070" y="231401"/>
                </a:lnTo>
                <a:lnTo>
                  <a:pt x="101053" y="198646"/>
                </a:lnTo>
                <a:lnTo>
                  <a:pt x="112619" y="190035"/>
                </a:lnTo>
                <a:lnTo>
                  <a:pt x="134738" y="180073"/>
                </a:lnTo>
                <a:lnTo>
                  <a:pt x="140141" y="177624"/>
                </a:lnTo>
                <a:lnTo>
                  <a:pt x="160402" y="173319"/>
                </a:lnTo>
                <a:lnTo>
                  <a:pt x="153649" y="153058"/>
                </a:lnTo>
                <a:lnTo>
                  <a:pt x="164539" y="140310"/>
                </a:lnTo>
                <a:lnTo>
                  <a:pt x="171968" y="129335"/>
                </a:lnTo>
                <a:lnTo>
                  <a:pt x="177962" y="120470"/>
                </a:lnTo>
                <a:lnTo>
                  <a:pt x="172390" y="101391"/>
                </a:lnTo>
                <a:lnTo>
                  <a:pt x="171630" y="96157"/>
                </a:lnTo>
                <a:lnTo>
                  <a:pt x="170702" y="89994"/>
                </a:lnTo>
                <a:lnTo>
                  <a:pt x="169266" y="80032"/>
                </a:lnTo>
                <a:lnTo>
                  <a:pt x="177962" y="57745"/>
                </a:lnTo>
                <a:lnTo>
                  <a:pt x="185560" y="29548"/>
                </a:lnTo>
                <a:lnTo>
                  <a:pt x="184885" y="22203"/>
                </a:lnTo>
                <a:lnTo>
                  <a:pt x="183618" y="7007"/>
                </a:lnTo>
                <a:lnTo>
                  <a:pt x="176865" y="0"/>
                </a:lnTo>
                <a:lnTo>
                  <a:pt x="175936" y="16378"/>
                </a:lnTo>
                <a:lnTo>
                  <a:pt x="142758" y="33262"/>
                </a:lnTo>
                <a:lnTo>
                  <a:pt x="111522" y="12917"/>
                </a:lnTo>
                <a:lnTo>
                  <a:pt x="78344" y="29717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4" name="Freeform: Shape 903" title="TX-33">
            <a:extLst>
              <a:ext uri="{FF2B5EF4-FFF2-40B4-BE49-F238E27FC236}">
                <a16:creationId xmlns:a16="http://schemas.microsoft.com/office/drawing/2014/main" id="{8365498F-761A-FEC7-A5ED-C22B772992F3}"/>
              </a:ext>
            </a:extLst>
          </p:cNvPr>
          <p:cNvSpPr/>
          <p:nvPr/>
        </p:nvSpPr>
        <p:spPr>
          <a:xfrm>
            <a:off x="3702044" y="5095978"/>
            <a:ext cx="96761" cy="221902"/>
          </a:xfrm>
          <a:custGeom>
            <a:avLst/>
            <a:gdLst>
              <a:gd name="connsiteX0" fmla="*/ 0 w 129503"/>
              <a:gd name="connsiteY0" fmla="*/ 193496 h 294042"/>
              <a:gd name="connsiteX1" fmla="*/ 6669 w 129503"/>
              <a:gd name="connsiteY1" fmla="*/ 198730 h 294042"/>
              <a:gd name="connsiteX2" fmla="*/ 13592 w 129503"/>
              <a:gd name="connsiteY2" fmla="*/ 205990 h 294042"/>
              <a:gd name="connsiteX3" fmla="*/ 20261 w 129503"/>
              <a:gd name="connsiteY3" fmla="*/ 221608 h 294042"/>
              <a:gd name="connsiteX4" fmla="*/ 29379 w 129503"/>
              <a:gd name="connsiteY4" fmla="*/ 234863 h 294042"/>
              <a:gd name="connsiteX5" fmla="*/ 33347 w 129503"/>
              <a:gd name="connsiteY5" fmla="*/ 238240 h 294042"/>
              <a:gd name="connsiteX6" fmla="*/ 41029 w 129503"/>
              <a:gd name="connsiteY6" fmla="*/ 244656 h 294042"/>
              <a:gd name="connsiteX7" fmla="*/ 50400 w 129503"/>
              <a:gd name="connsiteY7" fmla="*/ 250903 h 294042"/>
              <a:gd name="connsiteX8" fmla="*/ 59687 w 129503"/>
              <a:gd name="connsiteY8" fmla="*/ 258248 h 294042"/>
              <a:gd name="connsiteX9" fmla="*/ 66440 w 129503"/>
              <a:gd name="connsiteY9" fmla="*/ 271502 h 294042"/>
              <a:gd name="connsiteX10" fmla="*/ 62472 w 129503"/>
              <a:gd name="connsiteY10" fmla="*/ 286698 h 294042"/>
              <a:gd name="connsiteX11" fmla="*/ 65849 w 129503"/>
              <a:gd name="connsiteY11" fmla="*/ 294043 h 294042"/>
              <a:gd name="connsiteX12" fmla="*/ 92189 w 129503"/>
              <a:gd name="connsiteY12" fmla="*/ 280704 h 294042"/>
              <a:gd name="connsiteX13" fmla="*/ 94215 w 129503"/>
              <a:gd name="connsiteY13" fmla="*/ 243474 h 294042"/>
              <a:gd name="connsiteX14" fmla="*/ 127478 w 129503"/>
              <a:gd name="connsiteY14" fmla="*/ 226674 h 294042"/>
              <a:gd name="connsiteX15" fmla="*/ 129504 w 129503"/>
              <a:gd name="connsiteY15" fmla="*/ 189444 h 294042"/>
              <a:gd name="connsiteX16" fmla="*/ 98268 w 129503"/>
              <a:gd name="connsiteY16" fmla="*/ 169098 h 294042"/>
              <a:gd name="connsiteX17" fmla="*/ 100294 w 129503"/>
              <a:gd name="connsiteY17" fmla="*/ 131952 h 294042"/>
              <a:gd name="connsiteX18" fmla="*/ 69057 w 129503"/>
              <a:gd name="connsiteY18" fmla="*/ 111606 h 294042"/>
              <a:gd name="connsiteX19" fmla="*/ 71084 w 129503"/>
              <a:gd name="connsiteY19" fmla="*/ 74376 h 294042"/>
              <a:gd name="connsiteX20" fmla="*/ 104346 w 129503"/>
              <a:gd name="connsiteY20" fmla="*/ 57492 h 294042"/>
              <a:gd name="connsiteX21" fmla="*/ 106372 w 129503"/>
              <a:gd name="connsiteY21" fmla="*/ 20346 h 294042"/>
              <a:gd name="connsiteX22" fmla="*/ 75136 w 129503"/>
              <a:gd name="connsiteY22" fmla="*/ 0 h 294042"/>
              <a:gd name="connsiteX23" fmla="*/ 41958 w 129503"/>
              <a:gd name="connsiteY23" fmla="*/ 16800 h 294042"/>
              <a:gd name="connsiteX24" fmla="*/ 39932 w 129503"/>
              <a:gd name="connsiteY24" fmla="*/ 54030 h 294042"/>
              <a:gd name="connsiteX25" fmla="*/ 6669 w 129503"/>
              <a:gd name="connsiteY25" fmla="*/ 70915 h 294042"/>
              <a:gd name="connsiteX26" fmla="*/ 4643 w 129503"/>
              <a:gd name="connsiteY26" fmla="*/ 108060 h 294042"/>
              <a:gd name="connsiteX27" fmla="*/ 35879 w 129503"/>
              <a:gd name="connsiteY27" fmla="*/ 128406 h 294042"/>
              <a:gd name="connsiteX28" fmla="*/ 33853 w 129503"/>
              <a:gd name="connsiteY28" fmla="*/ 165636 h 294042"/>
              <a:gd name="connsiteX29" fmla="*/ 675 w 129503"/>
              <a:gd name="connsiteY29" fmla="*/ 182437 h 294042"/>
              <a:gd name="connsiteX30" fmla="*/ 0 w 129503"/>
              <a:gd name="connsiteY30" fmla="*/ 193496 h 294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29503" h="294042">
                <a:moveTo>
                  <a:pt x="0" y="193496"/>
                </a:moveTo>
                <a:lnTo>
                  <a:pt x="6669" y="198730"/>
                </a:lnTo>
                <a:lnTo>
                  <a:pt x="13592" y="205990"/>
                </a:lnTo>
                <a:lnTo>
                  <a:pt x="20261" y="221608"/>
                </a:lnTo>
                <a:lnTo>
                  <a:pt x="29379" y="234863"/>
                </a:lnTo>
                <a:lnTo>
                  <a:pt x="33347" y="238240"/>
                </a:lnTo>
                <a:lnTo>
                  <a:pt x="41029" y="244656"/>
                </a:lnTo>
                <a:lnTo>
                  <a:pt x="50400" y="250903"/>
                </a:lnTo>
                <a:lnTo>
                  <a:pt x="59687" y="258248"/>
                </a:lnTo>
                <a:lnTo>
                  <a:pt x="66440" y="271502"/>
                </a:lnTo>
                <a:lnTo>
                  <a:pt x="62472" y="286698"/>
                </a:lnTo>
                <a:lnTo>
                  <a:pt x="65849" y="294043"/>
                </a:lnTo>
                <a:lnTo>
                  <a:pt x="92189" y="280704"/>
                </a:lnTo>
                <a:lnTo>
                  <a:pt x="94215" y="243474"/>
                </a:lnTo>
                <a:lnTo>
                  <a:pt x="127478" y="226674"/>
                </a:lnTo>
                <a:lnTo>
                  <a:pt x="129504" y="189444"/>
                </a:lnTo>
                <a:lnTo>
                  <a:pt x="98268" y="169098"/>
                </a:lnTo>
                <a:lnTo>
                  <a:pt x="100294" y="131952"/>
                </a:lnTo>
                <a:lnTo>
                  <a:pt x="69057" y="111606"/>
                </a:lnTo>
                <a:lnTo>
                  <a:pt x="71084" y="74376"/>
                </a:lnTo>
                <a:lnTo>
                  <a:pt x="104346" y="57492"/>
                </a:lnTo>
                <a:lnTo>
                  <a:pt x="106372" y="20346"/>
                </a:lnTo>
                <a:lnTo>
                  <a:pt x="75136" y="0"/>
                </a:lnTo>
                <a:lnTo>
                  <a:pt x="41958" y="16800"/>
                </a:lnTo>
                <a:lnTo>
                  <a:pt x="39932" y="54030"/>
                </a:lnTo>
                <a:lnTo>
                  <a:pt x="6669" y="70915"/>
                </a:lnTo>
                <a:lnTo>
                  <a:pt x="4643" y="108060"/>
                </a:lnTo>
                <a:lnTo>
                  <a:pt x="35879" y="128406"/>
                </a:lnTo>
                <a:lnTo>
                  <a:pt x="33853" y="165636"/>
                </a:lnTo>
                <a:lnTo>
                  <a:pt x="675" y="182437"/>
                </a:lnTo>
                <a:lnTo>
                  <a:pt x="0" y="193496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5" name="Freeform: Shape 904" title="TX-22">
            <a:extLst>
              <a:ext uri="{FF2B5EF4-FFF2-40B4-BE49-F238E27FC236}">
                <a16:creationId xmlns:a16="http://schemas.microsoft.com/office/drawing/2014/main" id="{547EB295-B776-B66E-6216-703E2239A7A1}"/>
              </a:ext>
            </a:extLst>
          </p:cNvPr>
          <p:cNvSpPr/>
          <p:nvPr/>
        </p:nvSpPr>
        <p:spPr>
          <a:xfrm>
            <a:off x="3257725" y="4891151"/>
            <a:ext cx="172707" cy="112894"/>
          </a:xfrm>
          <a:custGeom>
            <a:avLst/>
            <a:gdLst>
              <a:gd name="connsiteX0" fmla="*/ 230979 w 231148"/>
              <a:gd name="connsiteY0" fmla="*/ 23807 h 149596"/>
              <a:gd name="connsiteX1" fmla="*/ 231148 w 231148"/>
              <a:gd name="connsiteY1" fmla="*/ 20599 h 149596"/>
              <a:gd name="connsiteX2" fmla="*/ 112450 w 231148"/>
              <a:gd name="connsiteY2" fmla="*/ 10891 h 149596"/>
              <a:gd name="connsiteX3" fmla="*/ 760 w 231148"/>
              <a:gd name="connsiteY3" fmla="*/ 0 h 149596"/>
              <a:gd name="connsiteX4" fmla="*/ 0 w 231148"/>
              <a:gd name="connsiteY4" fmla="*/ 17729 h 149596"/>
              <a:gd name="connsiteX5" fmla="*/ 7851 w 231148"/>
              <a:gd name="connsiteY5" fmla="*/ 20093 h 149596"/>
              <a:gd name="connsiteX6" fmla="*/ 15196 w 231148"/>
              <a:gd name="connsiteY6" fmla="*/ 28112 h 149596"/>
              <a:gd name="connsiteX7" fmla="*/ 21865 w 231148"/>
              <a:gd name="connsiteY7" fmla="*/ 37821 h 149596"/>
              <a:gd name="connsiteX8" fmla="*/ 23638 w 231148"/>
              <a:gd name="connsiteY8" fmla="*/ 45926 h 149596"/>
              <a:gd name="connsiteX9" fmla="*/ 28788 w 231148"/>
              <a:gd name="connsiteY9" fmla="*/ 55296 h 149596"/>
              <a:gd name="connsiteX10" fmla="*/ 35626 w 231148"/>
              <a:gd name="connsiteY10" fmla="*/ 62979 h 149596"/>
              <a:gd name="connsiteX11" fmla="*/ 50569 w 231148"/>
              <a:gd name="connsiteY11" fmla="*/ 73278 h 149596"/>
              <a:gd name="connsiteX12" fmla="*/ 65090 w 231148"/>
              <a:gd name="connsiteY12" fmla="*/ 86871 h 149596"/>
              <a:gd name="connsiteX13" fmla="*/ 87377 w 231148"/>
              <a:gd name="connsiteY13" fmla="*/ 112281 h 149596"/>
              <a:gd name="connsiteX14" fmla="*/ 97170 w 231148"/>
              <a:gd name="connsiteY14" fmla="*/ 132796 h 149596"/>
              <a:gd name="connsiteX15" fmla="*/ 119795 w 231148"/>
              <a:gd name="connsiteY15" fmla="*/ 145544 h 149596"/>
              <a:gd name="connsiteX16" fmla="*/ 125451 w 231148"/>
              <a:gd name="connsiteY16" fmla="*/ 149596 h 149596"/>
              <a:gd name="connsiteX17" fmla="*/ 160487 w 231148"/>
              <a:gd name="connsiteY17" fmla="*/ 131867 h 149596"/>
              <a:gd name="connsiteX18" fmla="*/ 162513 w 231148"/>
              <a:gd name="connsiteY18" fmla="*/ 94637 h 149596"/>
              <a:gd name="connsiteX19" fmla="*/ 195691 w 231148"/>
              <a:gd name="connsiteY19" fmla="*/ 77837 h 149596"/>
              <a:gd name="connsiteX20" fmla="*/ 197717 w 231148"/>
              <a:gd name="connsiteY20" fmla="*/ 40607 h 149596"/>
              <a:gd name="connsiteX21" fmla="*/ 230979 w 231148"/>
              <a:gd name="connsiteY21" fmla="*/ 23807 h 149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31148" h="149596">
                <a:moveTo>
                  <a:pt x="230979" y="23807"/>
                </a:moveTo>
                <a:lnTo>
                  <a:pt x="231148" y="20599"/>
                </a:lnTo>
                <a:lnTo>
                  <a:pt x="112450" y="10891"/>
                </a:lnTo>
                <a:lnTo>
                  <a:pt x="760" y="0"/>
                </a:lnTo>
                <a:lnTo>
                  <a:pt x="0" y="17729"/>
                </a:lnTo>
                <a:lnTo>
                  <a:pt x="7851" y="20093"/>
                </a:lnTo>
                <a:lnTo>
                  <a:pt x="15196" y="28112"/>
                </a:lnTo>
                <a:lnTo>
                  <a:pt x="21865" y="37821"/>
                </a:lnTo>
                <a:lnTo>
                  <a:pt x="23638" y="45926"/>
                </a:lnTo>
                <a:lnTo>
                  <a:pt x="28788" y="55296"/>
                </a:lnTo>
                <a:lnTo>
                  <a:pt x="35626" y="62979"/>
                </a:lnTo>
                <a:lnTo>
                  <a:pt x="50569" y="73278"/>
                </a:lnTo>
                <a:lnTo>
                  <a:pt x="65090" y="86871"/>
                </a:lnTo>
                <a:lnTo>
                  <a:pt x="87377" y="112281"/>
                </a:lnTo>
                <a:lnTo>
                  <a:pt x="97170" y="132796"/>
                </a:lnTo>
                <a:lnTo>
                  <a:pt x="119795" y="145544"/>
                </a:lnTo>
                <a:lnTo>
                  <a:pt x="125451" y="149596"/>
                </a:lnTo>
                <a:lnTo>
                  <a:pt x="160487" y="131867"/>
                </a:lnTo>
                <a:lnTo>
                  <a:pt x="162513" y="94637"/>
                </a:lnTo>
                <a:lnTo>
                  <a:pt x="195691" y="77837"/>
                </a:lnTo>
                <a:lnTo>
                  <a:pt x="197717" y="40607"/>
                </a:lnTo>
                <a:lnTo>
                  <a:pt x="230979" y="23807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6" name="Freeform: Shape 905" title="TX-27">
            <a:extLst>
              <a:ext uri="{FF2B5EF4-FFF2-40B4-BE49-F238E27FC236}">
                <a16:creationId xmlns:a16="http://schemas.microsoft.com/office/drawing/2014/main" id="{1C7DD758-BE61-63F3-BD3E-DD1FD5292D0A}"/>
              </a:ext>
            </a:extLst>
          </p:cNvPr>
          <p:cNvSpPr/>
          <p:nvPr/>
        </p:nvSpPr>
        <p:spPr>
          <a:xfrm>
            <a:off x="3692772" y="4924917"/>
            <a:ext cx="167723" cy="142965"/>
          </a:xfrm>
          <a:custGeom>
            <a:avLst/>
            <a:gdLst>
              <a:gd name="connsiteX0" fmla="*/ 0 w 224478"/>
              <a:gd name="connsiteY0" fmla="*/ 54030 h 189443"/>
              <a:gd name="connsiteX1" fmla="*/ 31236 w 224478"/>
              <a:gd name="connsiteY1" fmla="*/ 74376 h 189443"/>
              <a:gd name="connsiteX2" fmla="*/ 29210 w 224478"/>
              <a:gd name="connsiteY2" fmla="*/ 111606 h 189443"/>
              <a:gd name="connsiteX3" fmla="*/ 60362 w 224478"/>
              <a:gd name="connsiteY3" fmla="*/ 131952 h 189443"/>
              <a:gd name="connsiteX4" fmla="*/ 58336 w 224478"/>
              <a:gd name="connsiteY4" fmla="*/ 169098 h 189443"/>
              <a:gd name="connsiteX5" fmla="*/ 89572 w 224478"/>
              <a:gd name="connsiteY5" fmla="*/ 189444 h 189443"/>
              <a:gd name="connsiteX6" fmla="*/ 122834 w 224478"/>
              <a:gd name="connsiteY6" fmla="*/ 172644 h 189443"/>
              <a:gd name="connsiteX7" fmla="*/ 124776 w 224478"/>
              <a:gd name="connsiteY7" fmla="*/ 135413 h 189443"/>
              <a:gd name="connsiteX8" fmla="*/ 158038 w 224478"/>
              <a:gd name="connsiteY8" fmla="*/ 118613 h 189443"/>
              <a:gd name="connsiteX9" fmla="*/ 189275 w 224478"/>
              <a:gd name="connsiteY9" fmla="*/ 138959 h 189443"/>
              <a:gd name="connsiteX10" fmla="*/ 222453 w 224478"/>
              <a:gd name="connsiteY10" fmla="*/ 122075 h 189443"/>
              <a:gd name="connsiteX11" fmla="*/ 224479 w 224478"/>
              <a:gd name="connsiteY11" fmla="*/ 84845 h 189443"/>
              <a:gd name="connsiteX12" fmla="*/ 193243 w 224478"/>
              <a:gd name="connsiteY12" fmla="*/ 64499 h 189443"/>
              <a:gd name="connsiteX13" fmla="*/ 160064 w 224478"/>
              <a:gd name="connsiteY13" fmla="*/ 81383 h 189443"/>
              <a:gd name="connsiteX14" fmla="*/ 128828 w 224478"/>
              <a:gd name="connsiteY14" fmla="*/ 61037 h 189443"/>
              <a:gd name="connsiteX15" fmla="*/ 95651 w 224478"/>
              <a:gd name="connsiteY15" fmla="*/ 77922 h 189443"/>
              <a:gd name="connsiteX16" fmla="*/ 64414 w 224478"/>
              <a:gd name="connsiteY16" fmla="*/ 57576 h 189443"/>
              <a:gd name="connsiteX17" fmla="*/ 64414 w 224478"/>
              <a:gd name="connsiteY17" fmla="*/ 57576 h 189443"/>
              <a:gd name="connsiteX18" fmla="*/ 66440 w 224478"/>
              <a:gd name="connsiteY18" fmla="*/ 20346 h 189443"/>
              <a:gd name="connsiteX19" fmla="*/ 35204 w 224478"/>
              <a:gd name="connsiteY19" fmla="*/ 0 h 189443"/>
              <a:gd name="connsiteX20" fmla="*/ 2026 w 224478"/>
              <a:gd name="connsiteY20" fmla="*/ 16884 h 189443"/>
              <a:gd name="connsiteX21" fmla="*/ 0 w 224478"/>
              <a:gd name="connsiteY21" fmla="*/ 54030 h 18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24478" h="189443">
                <a:moveTo>
                  <a:pt x="0" y="54030"/>
                </a:moveTo>
                <a:lnTo>
                  <a:pt x="31236" y="74376"/>
                </a:lnTo>
                <a:lnTo>
                  <a:pt x="29210" y="111606"/>
                </a:lnTo>
                <a:lnTo>
                  <a:pt x="60362" y="131952"/>
                </a:lnTo>
                <a:lnTo>
                  <a:pt x="58336" y="169098"/>
                </a:lnTo>
                <a:lnTo>
                  <a:pt x="89572" y="189444"/>
                </a:lnTo>
                <a:lnTo>
                  <a:pt x="122834" y="172644"/>
                </a:lnTo>
                <a:lnTo>
                  <a:pt x="124776" y="135413"/>
                </a:lnTo>
                <a:lnTo>
                  <a:pt x="158038" y="118613"/>
                </a:lnTo>
                <a:lnTo>
                  <a:pt x="189275" y="138959"/>
                </a:lnTo>
                <a:lnTo>
                  <a:pt x="222453" y="122075"/>
                </a:lnTo>
                <a:lnTo>
                  <a:pt x="224479" y="84845"/>
                </a:lnTo>
                <a:lnTo>
                  <a:pt x="193243" y="64499"/>
                </a:lnTo>
                <a:lnTo>
                  <a:pt x="160064" y="81383"/>
                </a:lnTo>
                <a:lnTo>
                  <a:pt x="128828" y="61037"/>
                </a:lnTo>
                <a:lnTo>
                  <a:pt x="95651" y="77922"/>
                </a:lnTo>
                <a:lnTo>
                  <a:pt x="64414" y="57576"/>
                </a:lnTo>
                <a:lnTo>
                  <a:pt x="64414" y="57576"/>
                </a:lnTo>
                <a:lnTo>
                  <a:pt x="66440" y="20346"/>
                </a:lnTo>
                <a:lnTo>
                  <a:pt x="35204" y="0"/>
                </a:lnTo>
                <a:lnTo>
                  <a:pt x="2026" y="16884"/>
                </a:lnTo>
                <a:lnTo>
                  <a:pt x="0" y="54030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7" name="Freeform: Shape 906" title="TX-28">
            <a:extLst>
              <a:ext uri="{FF2B5EF4-FFF2-40B4-BE49-F238E27FC236}">
                <a16:creationId xmlns:a16="http://schemas.microsoft.com/office/drawing/2014/main" id="{F3E498D0-4345-869D-1D5F-53E313DFFC1A}"/>
              </a:ext>
            </a:extLst>
          </p:cNvPr>
          <p:cNvSpPr/>
          <p:nvPr/>
        </p:nvSpPr>
        <p:spPr>
          <a:xfrm>
            <a:off x="3854440" y="4981555"/>
            <a:ext cx="150440" cy="137677"/>
          </a:xfrm>
          <a:custGeom>
            <a:avLst/>
            <a:gdLst>
              <a:gd name="connsiteX0" fmla="*/ 2026 w 201347"/>
              <a:gd name="connsiteY0" fmla="*/ 121399 h 182436"/>
              <a:gd name="connsiteX1" fmla="*/ 0 w 201347"/>
              <a:gd name="connsiteY1" fmla="*/ 158629 h 182436"/>
              <a:gd name="connsiteX2" fmla="*/ 31236 w 201347"/>
              <a:gd name="connsiteY2" fmla="*/ 178975 h 182436"/>
              <a:gd name="connsiteX3" fmla="*/ 64498 w 201347"/>
              <a:gd name="connsiteY3" fmla="*/ 162091 h 182436"/>
              <a:gd name="connsiteX4" fmla="*/ 95650 w 201347"/>
              <a:gd name="connsiteY4" fmla="*/ 182436 h 182436"/>
              <a:gd name="connsiteX5" fmla="*/ 128913 w 201347"/>
              <a:gd name="connsiteY5" fmla="*/ 165552 h 182436"/>
              <a:gd name="connsiteX6" fmla="*/ 130939 w 201347"/>
              <a:gd name="connsiteY6" fmla="*/ 128406 h 182436"/>
              <a:gd name="connsiteX7" fmla="*/ 164117 w 201347"/>
              <a:gd name="connsiteY7" fmla="*/ 111522 h 182436"/>
              <a:gd name="connsiteX8" fmla="*/ 166143 w 201347"/>
              <a:gd name="connsiteY8" fmla="*/ 74376 h 182436"/>
              <a:gd name="connsiteX9" fmla="*/ 199321 w 201347"/>
              <a:gd name="connsiteY9" fmla="*/ 57492 h 182436"/>
              <a:gd name="connsiteX10" fmla="*/ 201347 w 201347"/>
              <a:gd name="connsiteY10" fmla="*/ 20346 h 182436"/>
              <a:gd name="connsiteX11" fmla="*/ 170195 w 201347"/>
              <a:gd name="connsiteY11" fmla="*/ 0 h 182436"/>
              <a:gd name="connsiteX12" fmla="*/ 136933 w 201347"/>
              <a:gd name="connsiteY12" fmla="*/ 16800 h 182436"/>
              <a:gd name="connsiteX13" fmla="*/ 134907 w 201347"/>
              <a:gd name="connsiteY13" fmla="*/ 54030 h 182436"/>
              <a:gd name="connsiteX14" fmla="*/ 101729 w 201347"/>
              <a:gd name="connsiteY14" fmla="*/ 70830 h 182436"/>
              <a:gd name="connsiteX15" fmla="*/ 70493 w 201347"/>
              <a:gd name="connsiteY15" fmla="*/ 50484 h 182436"/>
              <a:gd name="connsiteX16" fmla="*/ 37314 w 201347"/>
              <a:gd name="connsiteY16" fmla="*/ 67369 h 182436"/>
              <a:gd name="connsiteX17" fmla="*/ 35288 w 201347"/>
              <a:gd name="connsiteY17" fmla="*/ 104515 h 182436"/>
              <a:gd name="connsiteX18" fmla="*/ 2026 w 201347"/>
              <a:gd name="connsiteY18" fmla="*/ 121399 h 182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1347" h="182436">
                <a:moveTo>
                  <a:pt x="2026" y="121399"/>
                </a:moveTo>
                <a:lnTo>
                  <a:pt x="0" y="158629"/>
                </a:lnTo>
                <a:lnTo>
                  <a:pt x="31236" y="178975"/>
                </a:lnTo>
                <a:lnTo>
                  <a:pt x="64498" y="162091"/>
                </a:lnTo>
                <a:lnTo>
                  <a:pt x="95650" y="182436"/>
                </a:lnTo>
                <a:lnTo>
                  <a:pt x="128913" y="165552"/>
                </a:lnTo>
                <a:lnTo>
                  <a:pt x="130939" y="128406"/>
                </a:lnTo>
                <a:lnTo>
                  <a:pt x="164117" y="111522"/>
                </a:lnTo>
                <a:lnTo>
                  <a:pt x="166143" y="74376"/>
                </a:lnTo>
                <a:lnTo>
                  <a:pt x="199321" y="57492"/>
                </a:lnTo>
                <a:lnTo>
                  <a:pt x="201347" y="20346"/>
                </a:lnTo>
                <a:lnTo>
                  <a:pt x="170195" y="0"/>
                </a:lnTo>
                <a:lnTo>
                  <a:pt x="136933" y="16800"/>
                </a:lnTo>
                <a:lnTo>
                  <a:pt x="134907" y="54030"/>
                </a:lnTo>
                <a:lnTo>
                  <a:pt x="101729" y="70830"/>
                </a:lnTo>
                <a:lnTo>
                  <a:pt x="70493" y="50484"/>
                </a:lnTo>
                <a:lnTo>
                  <a:pt x="37314" y="67369"/>
                </a:lnTo>
                <a:lnTo>
                  <a:pt x="35288" y="104515"/>
                </a:lnTo>
                <a:lnTo>
                  <a:pt x="2026" y="121399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8" name="Freeform: Shape 907" title="TX-1">
            <a:extLst>
              <a:ext uri="{FF2B5EF4-FFF2-40B4-BE49-F238E27FC236}">
                <a16:creationId xmlns:a16="http://schemas.microsoft.com/office/drawing/2014/main" id="{07799918-087C-D337-0027-A73E81CB4927}"/>
              </a:ext>
            </a:extLst>
          </p:cNvPr>
          <p:cNvSpPr/>
          <p:nvPr/>
        </p:nvSpPr>
        <p:spPr>
          <a:xfrm>
            <a:off x="3529464" y="4539981"/>
            <a:ext cx="108430" cy="139780"/>
          </a:xfrm>
          <a:custGeom>
            <a:avLst/>
            <a:gdLst>
              <a:gd name="connsiteX0" fmla="*/ 104768 w 145121"/>
              <a:gd name="connsiteY0" fmla="*/ 6078 h 185222"/>
              <a:gd name="connsiteX1" fmla="*/ 8864 w 145121"/>
              <a:gd name="connsiteY1" fmla="*/ 0 h 185222"/>
              <a:gd name="connsiteX2" fmla="*/ 0 w 145121"/>
              <a:gd name="connsiteY2" fmla="*/ 113548 h 185222"/>
              <a:gd name="connsiteX3" fmla="*/ 16294 w 145121"/>
              <a:gd name="connsiteY3" fmla="*/ 124185 h 185222"/>
              <a:gd name="connsiteX4" fmla="*/ 14267 w 145121"/>
              <a:gd name="connsiteY4" fmla="*/ 161331 h 185222"/>
              <a:gd name="connsiteX5" fmla="*/ 45504 w 145121"/>
              <a:gd name="connsiteY5" fmla="*/ 181677 h 185222"/>
              <a:gd name="connsiteX6" fmla="*/ 78682 w 145121"/>
              <a:gd name="connsiteY6" fmla="*/ 164877 h 185222"/>
              <a:gd name="connsiteX7" fmla="*/ 109918 w 145121"/>
              <a:gd name="connsiteY7" fmla="*/ 185222 h 185222"/>
              <a:gd name="connsiteX8" fmla="*/ 143096 w 145121"/>
              <a:gd name="connsiteY8" fmla="*/ 168338 h 185222"/>
              <a:gd name="connsiteX9" fmla="*/ 145122 w 145121"/>
              <a:gd name="connsiteY9" fmla="*/ 131108 h 185222"/>
              <a:gd name="connsiteX10" fmla="*/ 113970 w 145121"/>
              <a:gd name="connsiteY10" fmla="*/ 110762 h 185222"/>
              <a:gd name="connsiteX11" fmla="*/ 115996 w 145121"/>
              <a:gd name="connsiteY11" fmla="*/ 73616 h 185222"/>
              <a:gd name="connsiteX12" fmla="*/ 84760 w 145121"/>
              <a:gd name="connsiteY12" fmla="*/ 53270 h 185222"/>
              <a:gd name="connsiteX13" fmla="*/ 86786 w 145121"/>
              <a:gd name="connsiteY13" fmla="*/ 16040 h 185222"/>
              <a:gd name="connsiteX14" fmla="*/ 104768 w 145121"/>
              <a:gd name="connsiteY14" fmla="*/ 6078 h 185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5121" h="185222">
                <a:moveTo>
                  <a:pt x="104768" y="6078"/>
                </a:moveTo>
                <a:lnTo>
                  <a:pt x="8864" y="0"/>
                </a:lnTo>
                <a:lnTo>
                  <a:pt x="0" y="113548"/>
                </a:lnTo>
                <a:lnTo>
                  <a:pt x="16294" y="124185"/>
                </a:lnTo>
                <a:lnTo>
                  <a:pt x="14267" y="161331"/>
                </a:lnTo>
                <a:lnTo>
                  <a:pt x="45504" y="181677"/>
                </a:lnTo>
                <a:lnTo>
                  <a:pt x="78682" y="164877"/>
                </a:lnTo>
                <a:lnTo>
                  <a:pt x="109918" y="185222"/>
                </a:lnTo>
                <a:lnTo>
                  <a:pt x="143096" y="168338"/>
                </a:lnTo>
                <a:lnTo>
                  <a:pt x="145122" y="131108"/>
                </a:lnTo>
                <a:lnTo>
                  <a:pt x="113970" y="110762"/>
                </a:lnTo>
                <a:lnTo>
                  <a:pt x="115996" y="73616"/>
                </a:lnTo>
                <a:lnTo>
                  <a:pt x="84760" y="53270"/>
                </a:lnTo>
                <a:lnTo>
                  <a:pt x="86786" y="16040"/>
                </a:lnTo>
                <a:lnTo>
                  <a:pt x="104768" y="6078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9" name="Freeform: Shape 908" title="TX-30">
            <a:extLst>
              <a:ext uri="{FF2B5EF4-FFF2-40B4-BE49-F238E27FC236}">
                <a16:creationId xmlns:a16="http://schemas.microsoft.com/office/drawing/2014/main" id="{E8F4E6D9-AEA9-DE1C-3C0D-E29A9DD7E730}"/>
              </a:ext>
            </a:extLst>
          </p:cNvPr>
          <p:cNvSpPr/>
          <p:nvPr/>
        </p:nvSpPr>
        <p:spPr>
          <a:xfrm>
            <a:off x="3394982" y="5036729"/>
            <a:ext cx="148421" cy="124808"/>
          </a:xfrm>
          <a:custGeom>
            <a:avLst/>
            <a:gdLst>
              <a:gd name="connsiteX0" fmla="*/ 36301 w 198645"/>
              <a:gd name="connsiteY0" fmla="*/ 17306 h 165383"/>
              <a:gd name="connsiteX1" fmla="*/ 34275 w 198645"/>
              <a:gd name="connsiteY1" fmla="*/ 54537 h 165383"/>
              <a:gd name="connsiteX2" fmla="*/ 1013 w 198645"/>
              <a:gd name="connsiteY2" fmla="*/ 71337 h 165383"/>
              <a:gd name="connsiteX3" fmla="*/ 0 w 198645"/>
              <a:gd name="connsiteY3" fmla="*/ 90585 h 165383"/>
              <a:gd name="connsiteX4" fmla="*/ 4559 w 198645"/>
              <a:gd name="connsiteY4" fmla="*/ 94806 h 165383"/>
              <a:gd name="connsiteX5" fmla="*/ 14352 w 198645"/>
              <a:gd name="connsiteY5" fmla="*/ 102911 h 165383"/>
              <a:gd name="connsiteX6" fmla="*/ 25242 w 198645"/>
              <a:gd name="connsiteY6" fmla="*/ 114477 h 165383"/>
              <a:gd name="connsiteX7" fmla="*/ 35626 w 198645"/>
              <a:gd name="connsiteY7" fmla="*/ 122581 h 165383"/>
              <a:gd name="connsiteX8" fmla="*/ 39341 w 198645"/>
              <a:gd name="connsiteY8" fmla="*/ 124270 h 165383"/>
              <a:gd name="connsiteX9" fmla="*/ 45588 w 198645"/>
              <a:gd name="connsiteY9" fmla="*/ 127055 h 165383"/>
              <a:gd name="connsiteX10" fmla="*/ 56816 w 198645"/>
              <a:gd name="connsiteY10" fmla="*/ 128659 h 165383"/>
              <a:gd name="connsiteX11" fmla="*/ 63654 w 198645"/>
              <a:gd name="connsiteY11" fmla="*/ 136595 h 165383"/>
              <a:gd name="connsiteX12" fmla="*/ 72181 w 198645"/>
              <a:gd name="connsiteY12" fmla="*/ 145206 h 165383"/>
              <a:gd name="connsiteX13" fmla="*/ 81130 w 198645"/>
              <a:gd name="connsiteY13" fmla="*/ 144362 h 165383"/>
              <a:gd name="connsiteX14" fmla="*/ 89825 w 198645"/>
              <a:gd name="connsiteY14" fmla="*/ 152298 h 165383"/>
              <a:gd name="connsiteX15" fmla="*/ 94215 w 198645"/>
              <a:gd name="connsiteY15" fmla="*/ 155843 h 165383"/>
              <a:gd name="connsiteX16" fmla="*/ 98436 w 198645"/>
              <a:gd name="connsiteY16" fmla="*/ 159136 h 165383"/>
              <a:gd name="connsiteX17" fmla="*/ 107723 w 198645"/>
              <a:gd name="connsiteY17" fmla="*/ 165383 h 165383"/>
              <a:gd name="connsiteX18" fmla="*/ 122074 w 198645"/>
              <a:gd name="connsiteY18" fmla="*/ 164708 h 165383"/>
              <a:gd name="connsiteX19" fmla="*/ 133809 w 198645"/>
              <a:gd name="connsiteY19" fmla="*/ 152720 h 165383"/>
              <a:gd name="connsiteX20" fmla="*/ 142336 w 198645"/>
              <a:gd name="connsiteY20" fmla="*/ 145291 h 165383"/>
              <a:gd name="connsiteX21" fmla="*/ 151116 w 198645"/>
              <a:gd name="connsiteY21" fmla="*/ 133134 h 165383"/>
              <a:gd name="connsiteX22" fmla="*/ 151707 w 198645"/>
              <a:gd name="connsiteY22" fmla="*/ 130010 h 165383"/>
              <a:gd name="connsiteX23" fmla="*/ 154746 w 198645"/>
              <a:gd name="connsiteY23" fmla="*/ 114983 h 165383"/>
              <a:gd name="connsiteX24" fmla="*/ 161837 w 198645"/>
              <a:gd name="connsiteY24" fmla="*/ 99787 h 165383"/>
              <a:gd name="connsiteX25" fmla="*/ 168760 w 198645"/>
              <a:gd name="connsiteY25" fmla="*/ 88812 h 165383"/>
              <a:gd name="connsiteX26" fmla="*/ 187924 w 198645"/>
              <a:gd name="connsiteY26" fmla="*/ 83578 h 165383"/>
              <a:gd name="connsiteX27" fmla="*/ 198646 w 198645"/>
              <a:gd name="connsiteY27" fmla="*/ 83325 h 165383"/>
              <a:gd name="connsiteX28" fmla="*/ 195184 w 198645"/>
              <a:gd name="connsiteY28" fmla="*/ 81383 h 165383"/>
              <a:gd name="connsiteX29" fmla="*/ 164032 w 198645"/>
              <a:gd name="connsiteY29" fmla="*/ 61037 h 165383"/>
              <a:gd name="connsiteX30" fmla="*/ 166059 w 198645"/>
              <a:gd name="connsiteY30" fmla="*/ 23807 h 165383"/>
              <a:gd name="connsiteX31" fmla="*/ 134822 w 198645"/>
              <a:gd name="connsiteY31" fmla="*/ 3461 h 165383"/>
              <a:gd name="connsiteX32" fmla="*/ 101560 w 198645"/>
              <a:gd name="connsiteY32" fmla="*/ 20346 h 165383"/>
              <a:gd name="connsiteX33" fmla="*/ 70408 w 198645"/>
              <a:gd name="connsiteY33" fmla="*/ 0 h 165383"/>
              <a:gd name="connsiteX34" fmla="*/ 36301 w 198645"/>
              <a:gd name="connsiteY34" fmla="*/ 17306 h 165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98645" h="165383">
                <a:moveTo>
                  <a:pt x="36301" y="17306"/>
                </a:moveTo>
                <a:lnTo>
                  <a:pt x="34275" y="54537"/>
                </a:lnTo>
                <a:lnTo>
                  <a:pt x="1013" y="71337"/>
                </a:lnTo>
                <a:lnTo>
                  <a:pt x="0" y="90585"/>
                </a:lnTo>
                <a:lnTo>
                  <a:pt x="4559" y="94806"/>
                </a:lnTo>
                <a:lnTo>
                  <a:pt x="14352" y="102911"/>
                </a:lnTo>
                <a:lnTo>
                  <a:pt x="25242" y="114477"/>
                </a:lnTo>
                <a:lnTo>
                  <a:pt x="35626" y="122581"/>
                </a:lnTo>
                <a:lnTo>
                  <a:pt x="39341" y="124270"/>
                </a:lnTo>
                <a:lnTo>
                  <a:pt x="45588" y="127055"/>
                </a:lnTo>
                <a:lnTo>
                  <a:pt x="56816" y="128659"/>
                </a:lnTo>
                <a:lnTo>
                  <a:pt x="63654" y="136595"/>
                </a:lnTo>
                <a:lnTo>
                  <a:pt x="72181" y="145206"/>
                </a:lnTo>
                <a:lnTo>
                  <a:pt x="81130" y="144362"/>
                </a:lnTo>
                <a:lnTo>
                  <a:pt x="89825" y="152298"/>
                </a:lnTo>
                <a:lnTo>
                  <a:pt x="94215" y="155843"/>
                </a:lnTo>
                <a:lnTo>
                  <a:pt x="98436" y="159136"/>
                </a:lnTo>
                <a:lnTo>
                  <a:pt x="107723" y="165383"/>
                </a:lnTo>
                <a:lnTo>
                  <a:pt x="122074" y="164708"/>
                </a:lnTo>
                <a:lnTo>
                  <a:pt x="133809" y="152720"/>
                </a:lnTo>
                <a:lnTo>
                  <a:pt x="142336" y="145291"/>
                </a:lnTo>
                <a:lnTo>
                  <a:pt x="151116" y="133134"/>
                </a:lnTo>
                <a:lnTo>
                  <a:pt x="151707" y="130010"/>
                </a:lnTo>
                <a:lnTo>
                  <a:pt x="154746" y="114983"/>
                </a:lnTo>
                <a:lnTo>
                  <a:pt x="161837" y="99787"/>
                </a:lnTo>
                <a:lnTo>
                  <a:pt x="168760" y="88812"/>
                </a:lnTo>
                <a:lnTo>
                  <a:pt x="187924" y="83578"/>
                </a:lnTo>
                <a:lnTo>
                  <a:pt x="198646" y="83325"/>
                </a:lnTo>
                <a:lnTo>
                  <a:pt x="195184" y="81383"/>
                </a:lnTo>
                <a:lnTo>
                  <a:pt x="164032" y="61037"/>
                </a:lnTo>
                <a:lnTo>
                  <a:pt x="166059" y="23807"/>
                </a:lnTo>
                <a:lnTo>
                  <a:pt x="134822" y="3461"/>
                </a:lnTo>
                <a:lnTo>
                  <a:pt x="101560" y="20346"/>
                </a:lnTo>
                <a:lnTo>
                  <a:pt x="70408" y="0"/>
                </a:lnTo>
                <a:lnTo>
                  <a:pt x="36301" y="17306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0" name="Freeform: Shape 909" title="TX-24">
            <a:extLst>
              <a:ext uri="{FF2B5EF4-FFF2-40B4-BE49-F238E27FC236}">
                <a16:creationId xmlns:a16="http://schemas.microsoft.com/office/drawing/2014/main" id="{0049E609-8771-EF26-F737-0C0598B6216F}"/>
              </a:ext>
            </a:extLst>
          </p:cNvPr>
          <p:cNvSpPr/>
          <p:nvPr/>
        </p:nvSpPr>
        <p:spPr>
          <a:xfrm>
            <a:off x="3425764" y="4911729"/>
            <a:ext cx="145898" cy="140353"/>
          </a:xfrm>
          <a:custGeom>
            <a:avLst/>
            <a:gdLst>
              <a:gd name="connsiteX0" fmla="*/ 2026 w 195268"/>
              <a:gd name="connsiteY0" fmla="*/ 70915 h 185982"/>
              <a:gd name="connsiteX1" fmla="*/ 0 w 195268"/>
              <a:gd name="connsiteY1" fmla="*/ 108060 h 185982"/>
              <a:gd name="connsiteX2" fmla="*/ 31236 w 195268"/>
              <a:gd name="connsiteY2" fmla="*/ 128406 h 185982"/>
              <a:gd name="connsiteX3" fmla="*/ 31236 w 195268"/>
              <a:gd name="connsiteY3" fmla="*/ 128406 h 185982"/>
              <a:gd name="connsiteX4" fmla="*/ 29210 w 195268"/>
              <a:gd name="connsiteY4" fmla="*/ 165636 h 185982"/>
              <a:gd name="connsiteX5" fmla="*/ 60362 w 195268"/>
              <a:gd name="connsiteY5" fmla="*/ 185982 h 185982"/>
              <a:gd name="connsiteX6" fmla="*/ 93624 w 195268"/>
              <a:gd name="connsiteY6" fmla="*/ 169098 h 185982"/>
              <a:gd name="connsiteX7" fmla="*/ 95650 w 195268"/>
              <a:gd name="connsiteY7" fmla="*/ 131952 h 185982"/>
              <a:gd name="connsiteX8" fmla="*/ 128828 w 195268"/>
              <a:gd name="connsiteY8" fmla="*/ 115067 h 185982"/>
              <a:gd name="connsiteX9" fmla="*/ 160065 w 195268"/>
              <a:gd name="connsiteY9" fmla="*/ 135413 h 185982"/>
              <a:gd name="connsiteX10" fmla="*/ 193243 w 195268"/>
              <a:gd name="connsiteY10" fmla="*/ 118613 h 185982"/>
              <a:gd name="connsiteX11" fmla="*/ 195269 w 195268"/>
              <a:gd name="connsiteY11" fmla="*/ 81383 h 185982"/>
              <a:gd name="connsiteX12" fmla="*/ 164117 w 195268"/>
              <a:gd name="connsiteY12" fmla="*/ 61037 h 185982"/>
              <a:gd name="connsiteX13" fmla="*/ 130854 w 195268"/>
              <a:gd name="connsiteY13" fmla="*/ 77922 h 185982"/>
              <a:gd name="connsiteX14" fmla="*/ 99703 w 195268"/>
              <a:gd name="connsiteY14" fmla="*/ 57576 h 185982"/>
              <a:gd name="connsiteX15" fmla="*/ 101729 w 195268"/>
              <a:gd name="connsiteY15" fmla="*/ 20346 h 185982"/>
              <a:gd name="connsiteX16" fmla="*/ 70493 w 195268"/>
              <a:gd name="connsiteY16" fmla="*/ 0 h 185982"/>
              <a:gd name="connsiteX17" fmla="*/ 37230 w 195268"/>
              <a:gd name="connsiteY17" fmla="*/ 16884 h 185982"/>
              <a:gd name="connsiteX18" fmla="*/ 35289 w 195268"/>
              <a:gd name="connsiteY18" fmla="*/ 54030 h 185982"/>
              <a:gd name="connsiteX19" fmla="*/ 2026 w 195268"/>
              <a:gd name="connsiteY19" fmla="*/ 70915 h 185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95268" h="185982">
                <a:moveTo>
                  <a:pt x="2026" y="70915"/>
                </a:moveTo>
                <a:lnTo>
                  <a:pt x="0" y="108060"/>
                </a:lnTo>
                <a:lnTo>
                  <a:pt x="31236" y="128406"/>
                </a:lnTo>
                <a:lnTo>
                  <a:pt x="31236" y="128406"/>
                </a:lnTo>
                <a:lnTo>
                  <a:pt x="29210" y="165636"/>
                </a:lnTo>
                <a:lnTo>
                  <a:pt x="60362" y="185982"/>
                </a:lnTo>
                <a:lnTo>
                  <a:pt x="93624" y="169098"/>
                </a:lnTo>
                <a:lnTo>
                  <a:pt x="95650" y="131952"/>
                </a:lnTo>
                <a:lnTo>
                  <a:pt x="128828" y="115067"/>
                </a:lnTo>
                <a:lnTo>
                  <a:pt x="160065" y="135413"/>
                </a:lnTo>
                <a:lnTo>
                  <a:pt x="193243" y="118613"/>
                </a:lnTo>
                <a:lnTo>
                  <a:pt x="195269" y="81383"/>
                </a:lnTo>
                <a:lnTo>
                  <a:pt x="164117" y="61037"/>
                </a:lnTo>
                <a:lnTo>
                  <a:pt x="130854" y="77922"/>
                </a:lnTo>
                <a:lnTo>
                  <a:pt x="99703" y="57576"/>
                </a:lnTo>
                <a:lnTo>
                  <a:pt x="101729" y="20346"/>
                </a:lnTo>
                <a:lnTo>
                  <a:pt x="70493" y="0"/>
                </a:lnTo>
                <a:lnTo>
                  <a:pt x="37230" y="16884"/>
                </a:lnTo>
                <a:lnTo>
                  <a:pt x="35289" y="54030"/>
                </a:lnTo>
                <a:lnTo>
                  <a:pt x="2026" y="70915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1" name="Freeform: Shape 910" title="TX-35">
            <a:extLst>
              <a:ext uri="{FF2B5EF4-FFF2-40B4-BE49-F238E27FC236}">
                <a16:creationId xmlns:a16="http://schemas.microsoft.com/office/drawing/2014/main" id="{E0C02E4A-8EA3-11F1-8907-5EA4D2875FB3}"/>
              </a:ext>
            </a:extLst>
          </p:cNvPr>
          <p:cNvSpPr/>
          <p:nvPr/>
        </p:nvSpPr>
        <p:spPr>
          <a:xfrm>
            <a:off x="3871723" y="5149941"/>
            <a:ext cx="172265" cy="138442"/>
          </a:xfrm>
          <a:custGeom>
            <a:avLst/>
            <a:gdLst>
              <a:gd name="connsiteX0" fmla="*/ 35288 w 230557"/>
              <a:gd name="connsiteY0" fmla="*/ 50569 h 183449"/>
              <a:gd name="connsiteX1" fmla="*/ 2026 w 230557"/>
              <a:gd name="connsiteY1" fmla="*/ 67369 h 183449"/>
              <a:gd name="connsiteX2" fmla="*/ 0 w 230557"/>
              <a:gd name="connsiteY2" fmla="*/ 104599 h 183449"/>
              <a:gd name="connsiteX3" fmla="*/ 31236 w 230557"/>
              <a:gd name="connsiteY3" fmla="*/ 124945 h 183449"/>
              <a:gd name="connsiteX4" fmla="*/ 29210 w 230557"/>
              <a:gd name="connsiteY4" fmla="*/ 162175 h 183449"/>
              <a:gd name="connsiteX5" fmla="*/ 62050 w 230557"/>
              <a:gd name="connsiteY5" fmla="*/ 183450 h 183449"/>
              <a:gd name="connsiteX6" fmla="*/ 76656 w 230557"/>
              <a:gd name="connsiteY6" fmla="*/ 162766 h 183449"/>
              <a:gd name="connsiteX7" fmla="*/ 94638 w 230557"/>
              <a:gd name="connsiteY7" fmla="*/ 143518 h 183449"/>
              <a:gd name="connsiteX8" fmla="*/ 112197 w 230557"/>
              <a:gd name="connsiteY8" fmla="*/ 124692 h 183449"/>
              <a:gd name="connsiteX9" fmla="*/ 128997 w 230557"/>
              <a:gd name="connsiteY9" fmla="*/ 112028 h 183449"/>
              <a:gd name="connsiteX10" fmla="*/ 146979 w 230557"/>
              <a:gd name="connsiteY10" fmla="*/ 98521 h 183449"/>
              <a:gd name="connsiteX11" fmla="*/ 184125 w 230557"/>
              <a:gd name="connsiteY11" fmla="*/ 76740 h 183449"/>
              <a:gd name="connsiteX12" fmla="*/ 189697 w 230557"/>
              <a:gd name="connsiteY12" fmla="*/ 74207 h 183449"/>
              <a:gd name="connsiteX13" fmla="*/ 228784 w 230557"/>
              <a:gd name="connsiteY13" fmla="*/ 56647 h 183449"/>
              <a:gd name="connsiteX14" fmla="*/ 230557 w 230557"/>
              <a:gd name="connsiteY14" fmla="*/ 23807 h 183449"/>
              <a:gd name="connsiteX15" fmla="*/ 199321 w 230557"/>
              <a:gd name="connsiteY15" fmla="*/ 3461 h 183449"/>
              <a:gd name="connsiteX16" fmla="*/ 166143 w 230557"/>
              <a:gd name="connsiteY16" fmla="*/ 20346 h 183449"/>
              <a:gd name="connsiteX17" fmla="*/ 134907 w 230557"/>
              <a:gd name="connsiteY17" fmla="*/ 0 h 183449"/>
              <a:gd name="connsiteX18" fmla="*/ 101729 w 230557"/>
              <a:gd name="connsiteY18" fmla="*/ 16884 h 183449"/>
              <a:gd name="connsiteX19" fmla="*/ 99703 w 230557"/>
              <a:gd name="connsiteY19" fmla="*/ 54030 h 183449"/>
              <a:gd name="connsiteX20" fmla="*/ 99703 w 230557"/>
              <a:gd name="connsiteY20" fmla="*/ 54030 h 183449"/>
              <a:gd name="connsiteX21" fmla="*/ 66440 w 230557"/>
              <a:gd name="connsiteY21" fmla="*/ 70915 h 183449"/>
              <a:gd name="connsiteX22" fmla="*/ 35288 w 230557"/>
              <a:gd name="connsiteY22" fmla="*/ 50569 h 183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0557" h="183449">
                <a:moveTo>
                  <a:pt x="35288" y="50569"/>
                </a:moveTo>
                <a:lnTo>
                  <a:pt x="2026" y="67369"/>
                </a:lnTo>
                <a:lnTo>
                  <a:pt x="0" y="104599"/>
                </a:lnTo>
                <a:lnTo>
                  <a:pt x="31236" y="124945"/>
                </a:lnTo>
                <a:lnTo>
                  <a:pt x="29210" y="162175"/>
                </a:lnTo>
                <a:lnTo>
                  <a:pt x="62050" y="183450"/>
                </a:lnTo>
                <a:lnTo>
                  <a:pt x="76656" y="162766"/>
                </a:lnTo>
                <a:lnTo>
                  <a:pt x="94638" y="143518"/>
                </a:lnTo>
                <a:lnTo>
                  <a:pt x="112197" y="124692"/>
                </a:lnTo>
                <a:lnTo>
                  <a:pt x="128997" y="112028"/>
                </a:lnTo>
                <a:lnTo>
                  <a:pt x="146979" y="98521"/>
                </a:lnTo>
                <a:lnTo>
                  <a:pt x="184125" y="76740"/>
                </a:lnTo>
                <a:lnTo>
                  <a:pt x="189697" y="74207"/>
                </a:lnTo>
                <a:lnTo>
                  <a:pt x="228784" y="56647"/>
                </a:lnTo>
                <a:lnTo>
                  <a:pt x="230557" y="23807"/>
                </a:lnTo>
                <a:lnTo>
                  <a:pt x="199321" y="3461"/>
                </a:lnTo>
                <a:lnTo>
                  <a:pt x="166143" y="20346"/>
                </a:lnTo>
                <a:lnTo>
                  <a:pt x="134907" y="0"/>
                </a:lnTo>
                <a:lnTo>
                  <a:pt x="101729" y="16884"/>
                </a:lnTo>
                <a:lnTo>
                  <a:pt x="99703" y="54030"/>
                </a:lnTo>
                <a:lnTo>
                  <a:pt x="99703" y="54030"/>
                </a:lnTo>
                <a:lnTo>
                  <a:pt x="66440" y="70915"/>
                </a:lnTo>
                <a:lnTo>
                  <a:pt x="35288" y="50569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2" name="Freeform: Shape 911" title="TX-23">
            <a:extLst>
              <a:ext uri="{FF2B5EF4-FFF2-40B4-BE49-F238E27FC236}">
                <a16:creationId xmlns:a16="http://schemas.microsoft.com/office/drawing/2014/main" id="{DDE5657C-C40B-AE88-4E70-47690F847952}"/>
              </a:ext>
            </a:extLst>
          </p:cNvPr>
          <p:cNvSpPr/>
          <p:nvPr/>
        </p:nvSpPr>
        <p:spPr>
          <a:xfrm>
            <a:off x="3351458" y="4906696"/>
            <a:ext cx="127101" cy="198393"/>
          </a:xfrm>
          <a:custGeom>
            <a:avLst/>
            <a:gdLst>
              <a:gd name="connsiteX0" fmla="*/ 130686 w 170110"/>
              <a:gd name="connsiteY0" fmla="*/ 135076 h 262890"/>
              <a:gd name="connsiteX1" fmla="*/ 99449 w 170110"/>
              <a:gd name="connsiteY1" fmla="*/ 114730 h 262890"/>
              <a:gd name="connsiteX2" fmla="*/ 101476 w 170110"/>
              <a:gd name="connsiteY2" fmla="*/ 77584 h 262890"/>
              <a:gd name="connsiteX3" fmla="*/ 134738 w 170110"/>
              <a:gd name="connsiteY3" fmla="*/ 60700 h 262890"/>
              <a:gd name="connsiteX4" fmla="*/ 136680 w 170110"/>
              <a:gd name="connsiteY4" fmla="*/ 23554 h 262890"/>
              <a:gd name="connsiteX5" fmla="*/ 169942 w 170110"/>
              <a:gd name="connsiteY5" fmla="*/ 6669 h 262890"/>
              <a:gd name="connsiteX6" fmla="*/ 170111 w 170110"/>
              <a:gd name="connsiteY6" fmla="*/ 4643 h 262890"/>
              <a:gd name="connsiteX7" fmla="*/ 105697 w 170110"/>
              <a:gd name="connsiteY7" fmla="*/ 0 h 262890"/>
              <a:gd name="connsiteX8" fmla="*/ 105528 w 170110"/>
              <a:gd name="connsiteY8" fmla="*/ 3208 h 262890"/>
              <a:gd name="connsiteX9" fmla="*/ 105528 w 170110"/>
              <a:gd name="connsiteY9" fmla="*/ 3208 h 262890"/>
              <a:gd name="connsiteX10" fmla="*/ 72265 w 170110"/>
              <a:gd name="connsiteY10" fmla="*/ 20008 h 262890"/>
              <a:gd name="connsiteX11" fmla="*/ 70239 w 170110"/>
              <a:gd name="connsiteY11" fmla="*/ 57238 h 262890"/>
              <a:gd name="connsiteX12" fmla="*/ 37061 w 170110"/>
              <a:gd name="connsiteY12" fmla="*/ 74038 h 262890"/>
              <a:gd name="connsiteX13" fmla="*/ 35035 w 170110"/>
              <a:gd name="connsiteY13" fmla="*/ 111268 h 262890"/>
              <a:gd name="connsiteX14" fmla="*/ 0 w 170110"/>
              <a:gd name="connsiteY14" fmla="*/ 128997 h 262890"/>
              <a:gd name="connsiteX15" fmla="*/ 11228 w 170110"/>
              <a:gd name="connsiteY15" fmla="*/ 137102 h 262890"/>
              <a:gd name="connsiteX16" fmla="*/ 24314 w 170110"/>
              <a:gd name="connsiteY16" fmla="*/ 159220 h 262890"/>
              <a:gd name="connsiteX17" fmla="*/ 24314 w 170110"/>
              <a:gd name="connsiteY17" fmla="*/ 174585 h 262890"/>
              <a:gd name="connsiteX18" fmla="*/ 32925 w 170110"/>
              <a:gd name="connsiteY18" fmla="*/ 184631 h 262890"/>
              <a:gd name="connsiteX19" fmla="*/ 37399 w 170110"/>
              <a:gd name="connsiteY19" fmla="*/ 189866 h 262890"/>
              <a:gd name="connsiteX20" fmla="*/ 36724 w 170110"/>
              <a:gd name="connsiteY20" fmla="*/ 206412 h 262890"/>
              <a:gd name="connsiteX21" fmla="*/ 36639 w 170110"/>
              <a:gd name="connsiteY21" fmla="*/ 222368 h 262890"/>
              <a:gd name="connsiteX22" fmla="*/ 40185 w 170110"/>
              <a:gd name="connsiteY22" fmla="*/ 231148 h 262890"/>
              <a:gd name="connsiteX23" fmla="*/ 42633 w 170110"/>
              <a:gd name="connsiteY23" fmla="*/ 237395 h 262890"/>
              <a:gd name="connsiteX24" fmla="*/ 46179 w 170110"/>
              <a:gd name="connsiteY24" fmla="*/ 251747 h 262890"/>
              <a:gd name="connsiteX25" fmla="*/ 58251 w 170110"/>
              <a:gd name="connsiteY25" fmla="*/ 262891 h 262890"/>
              <a:gd name="connsiteX26" fmla="*/ 59264 w 170110"/>
              <a:gd name="connsiteY26" fmla="*/ 243642 h 262890"/>
              <a:gd name="connsiteX27" fmla="*/ 92527 w 170110"/>
              <a:gd name="connsiteY27" fmla="*/ 226843 h 262890"/>
              <a:gd name="connsiteX28" fmla="*/ 94553 w 170110"/>
              <a:gd name="connsiteY28" fmla="*/ 189612 h 262890"/>
              <a:gd name="connsiteX29" fmla="*/ 128660 w 170110"/>
              <a:gd name="connsiteY29" fmla="*/ 172306 h 262890"/>
              <a:gd name="connsiteX30" fmla="*/ 130686 w 170110"/>
              <a:gd name="connsiteY30" fmla="*/ 135076 h 262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70110" h="262890">
                <a:moveTo>
                  <a:pt x="130686" y="135076"/>
                </a:moveTo>
                <a:lnTo>
                  <a:pt x="99449" y="114730"/>
                </a:lnTo>
                <a:lnTo>
                  <a:pt x="101476" y="77584"/>
                </a:lnTo>
                <a:lnTo>
                  <a:pt x="134738" y="60700"/>
                </a:lnTo>
                <a:lnTo>
                  <a:pt x="136680" y="23554"/>
                </a:lnTo>
                <a:lnTo>
                  <a:pt x="169942" y="6669"/>
                </a:lnTo>
                <a:lnTo>
                  <a:pt x="170111" y="4643"/>
                </a:lnTo>
                <a:lnTo>
                  <a:pt x="105697" y="0"/>
                </a:lnTo>
                <a:lnTo>
                  <a:pt x="105528" y="3208"/>
                </a:lnTo>
                <a:lnTo>
                  <a:pt x="105528" y="3208"/>
                </a:lnTo>
                <a:lnTo>
                  <a:pt x="72265" y="20008"/>
                </a:lnTo>
                <a:lnTo>
                  <a:pt x="70239" y="57238"/>
                </a:lnTo>
                <a:lnTo>
                  <a:pt x="37061" y="74038"/>
                </a:lnTo>
                <a:lnTo>
                  <a:pt x="35035" y="111268"/>
                </a:lnTo>
                <a:lnTo>
                  <a:pt x="0" y="128997"/>
                </a:lnTo>
                <a:lnTo>
                  <a:pt x="11228" y="137102"/>
                </a:lnTo>
                <a:lnTo>
                  <a:pt x="24314" y="159220"/>
                </a:lnTo>
                <a:lnTo>
                  <a:pt x="24314" y="174585"/>
                </a:lnTo>
                <a:lnTo>
                  <a:pt x="32925" y="184631"/>
                </a:lnTo>
                <a:lnTo>
                  <a:pt x="37399" y="189866"/>
                </a:lnTo>
                <a:lnTo>
                  <a:pt x="36724" y="206412"/>
                </a:lnTo>
                <a:lnTo>
                  <a:pt x="36639" y="222368"/>
                </a:lnTo>
                <a:lnTo>
                  <a:pt x="40185" y="231148"/>
                </a:lnTo>
                <a:lnTo>
                  <a:pt x="42633" y="237395"/>
                </a:lnTo>
                <a:lnTo>
                  <a:pt x="46179" y="251747"/>
                </a:lnTo>
                <a:lnTo>
                  <a:pt x="58251" y="262891"/>
                </a:lnTo>
                <a:lnTo>
                  <a:pt x="59264" y="243642"/>
                </a:lnTo>
                <a:lnTo>
                  <a:pt x="92527" y="226843"/>
                </a:lnTo>
                <a:lnTo>
                  <a:pt x="94553" y="189612"/>
                </a:lnTo>
                <a:lnTo>
                  <a:pt x="128660" y="172306"/>
                </a:lnTo>
                <a:lnTo>
                  <a:pt x="130686" y="135076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3" name="Freeform: Shape 912" title="TX-7">
            <a:extLst>
              <a:ext uri="{FF2B5EF4-FFF2-40B4-BE49-F238E27FC236}">
                <a16:creationId xmlns:a16="http://schemas.microsoft.com/office/drawing/2014/main" id="{6EA3C99E-750C-350D-04CE-3419DB8023CC}"/>
              </a:ext>
            </a:extLst>
          </p:cNvPr>
          <p:cNvSpPr/>
          <p:nvPr/>
        </p:nvSpPr>
        <p:spPr>
          <a:xfrm>
            <a:off x="3701855" y="4716139"/>
            <a:ext cx="165579" cy="101745"/>
          </a:xfrm>
          <a:custGeom>
            <a:avLst/>
            <a:gdLst>
              <a:gd name="connsiteX0" fmla="*/ 221608 w 221608"/>
              <a:gd name="connsiteY0" fmla="*/ 67453 h 134822"/>
              <a:gd name="connsiteX1" fmla="*/ 219413 w 221608"/>
              <a:gd name="connsiteY1" fmla="*/ 60024 h 134822"/>
              <a:gd name="connsiteX2" fmla="*/ 196282 w 221608"/>
              <a:gd name="connsiteY2" fmla="*/ 45250 h 134822"/>
              <a:gd name="connsiteX3" fmla="*/ 184547 w 221608"/>
              <a:gd name="connsiteY3" fmla="*/ 44913 h 134822"/>
              <a:gd name="connsiteX4" fmla="*/ 176105 w 221608"/>
              <a:gd name="connsiteY4" fmla="*/ 51751 h 134822"/>
              <a:gd name="connsiteX5" fmla="*/ 166987 w 221608"/>
              <a:gd name="connsiteY5" fmla="*/ 43224 h 134822"/>
              <a:gd name="connsiteX6" fmla="*/ 156434 w 221608"/>
              <a:gd name="connsiteY6" fmla="*/ 42886 h 134822"/>
              <a:gd name="connsiteX7" fmla="*/ 143433 w 221608"/>
              <a:gd name="connsiteY7" fmla="*/ 44913 h 134822"/>
              <a:gd name="connsiteX8" fmla="*/ 128406 w 221608"/>
              <a:gd name="connsiteY8" fmla="*/ 37399 h 134822"/>
              <a:gd name="connsiteX9" fmla="*/ 109664 w 221608"/>
              <a:gd name="connsiteY9" fmla="*/ 33262 h 134822"/>
              <a:gd name="connsiteX10" fmla="*/ 101982 w 221608"/>
              <a:gd name="connsiteY10" fmla="*/ 15365 h 134822"/>
              <a:gd name="connsiteX11" fmla="*/ 86955 w 221608"/>
              <a:gd name="connsiteY11" fmla="*/ 8949 h 134822"/>
              <a:gd name="connsiteX12" fmla="*/ 69226 w 221608"/>
              <a:gd name="connsiteY12" fmla="*/ 11988 h 134822"/>
              <a:gd name="connsiteX13" fmla="*/ 57660 w 221608"/>
              <a:gd name="connsiteY13" fmla="*/ 5741 h 134822"/>
              <a:gd name="connsiteX14" fmla="*/ 49387 w 221608"/>
              <a:gd name="connsiteY14" fmla="*/ 0 h 134822"/>
              <a:gd name="connsiteX15" fmla="*/ 36724 w 221608"/>
              <a:gd name="connsiteY15" fmla="*/ 16040 h 134822"/>
              <a:gd name="connsiteX16" fmla="*/ 35204 w 221608"/>
              <a:gd name="connsiteY16" fmla="*/ 53439 h 134822"/>
              <a:gd name="connsiteX17" fmla="*/ 1942 w 221608"/>
              <a:gd name="connsiteY17" fmla="*/ 70324 h 134822"/>
              <a:gd name="connsiteX18" fmla="*/ 0 w 221608"/>
              <a:gd name="connsiteY18" fmla="*/ 107554 h 134822"/>
              <a:gd name="connsiteX19" fmla="*/ 31152 w 221608"/>
              <a:gd name="connsiteY19" fmla="*/ 127900 h 134822"/>
              <a:gd name="connsiteX20" fmla="*/ 64414 w 221608"/>
              <a:gd name="connsiteY20" fmla="*/ 111015 h 134822"/>
              <a:gd name="connsiteX21" fmla="*/ 95566 w 221608"/>
              <a:gd name="connsiteY21" fmla="*/ 131361 h 134822"/>
              <a:gd name="connsiteX22" fmla="*/ 128828 w 221608"/>
              <a:gd name="connsiteY22" fmla="*/ 114477 h 134822"/>
              <a:gd name="connsiteX23" fmla="*/ 159980 w 221608"/>
              <a:gd name="connsiteY23" fmla="*/ 134822 h 134822"/>
              <a:gd name="connsiteX24" fmla="*/ 193243 w 221608"/>
              <a:gd name="connsiteY24" fmla="*/ 118022 h 134822"/>
              <a:gd name="connsiteX25" fmla="*/ 195269 w 221608"/>
              <a:gd name="connsiteY25" fmla="*/ 80792 h 134822"/>
              <a:gd name="connsiteX26" fmla="*/ 221608 w 221608"/>
              <a:gd name="connsiteY26" fmla="*/ 67453 h 134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21608" h="134822">
                <a:moveTo>
                  <a:pt x="221608" y="67453"/>
                </a:moveTo>
                <a:lnTo>
                  <a:pt x="219413" y="60024"/>
                </a:lnTo>
                <a:lnTo>
                  <a:pt x="196282" y="45250"/>
                </a:lnTo>
                <a:lnTo>
                  <a:pt x="184547" y="44913"/>
                </a:lnTo>
                <a:lnTo>
                  <a:pt x="176105" y="51751"/>
                </a:lnTo>
                <a:lnTo>
                  <a:pt x="166987" y="43224"/>
                </a:lnTo>
                <a:lnTo>
                  <a:pt x="156434" y="42886"/>
                </a:lnTo>
                <a:lnTo>
                  <a:pt x="143433" y="44913"/>
                </a:lnTo>
                <a:lnTo>
                  <a:pt x="128406" y="37399"/>
                </a:lnTo>
                <a:lnTo>
                  <a:pt x="109664" y="33262"/>
                </a:lnTo>
                <a:lnTo>
                  <a:pt x="101982" y="15365"/>
                </a:lnTo>
                <a:lnTo>
                  <a:pt x="86955" y="8949"/>
                </a:lnTo>
                <a:lnTo>
                  <a:pt x="69226" y="11988"/>
                </a:lnTo>
                <a:lnTo>
                  <a:pt x="57660" y="5741"/>
                </a:lnTo>
                <a:lnTo>
                  <a:pt x="49387" y="0"/>
                </a:lnTo>
                <a:lnTo>
                  <a:pt x="36724" y="16040"/>
                </a:lnTo>
                <a:lnTo>
                  <a:pt x="35204" y="53439"/>
                </a:lnTo>
                <a:lnTo>
                  <a:pt x="1942" y="70324"/>
                </a:lnTo>
                <a:lnTo>
                  <a:pt x="0" y="107554"/>
                </a:lnTo>
                <a:lnTo>
                  <a:pt x="31152" y="127900"/>
                </a:lnTo>
                <a:lnTo>
                  <a:pt x="64414" y="111015"/>
                </a:lnTo>
                <a:lnTo>
                  <a:pt x="95566" y="131361"/>
                </a:lnTo>
                <a:lnTo>
                  <a:pt x="128828" y="114477"/>
                </a:lnTo>
                <a:lnTo>
                  <a:pt x="159980" y="134822"/>
                </a:lnTo>
                <a:lnTo>
                  <a:pt x="193243" y="118022"/>
                </a:lnTo>
                <a:lnTo>
                  <a:pt x="195269" y="80792"/>
                </a:lnTo>
                <a:lnTo>
                  <a:pt x="221608" y="67453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4" name="Freeform: Shape 913" title="TX-5">
            <a:extLst>
              <a:ext uri="{FF2B5EF4-FFF2-40B4-BE49-F238E27FC236}">
                <a16:creationId xmlns:a16="http://schemas.microsoft.com/office/drawing/2014/main" id="{49701EDF-49A5-8F65-CC74-8C5A0DF6E15A}"/>
              </a:ext>
            </a:extLst>
          </p:cNvPr>
          <p:cNvSpPr/>
          <p:nvPr/>
        </p:nvSpPr>
        <p:spPr>
          <a:xfrm>
            <a:off x="3510288" y="4745956"/>
            <a:ext cx="96761" cy="142965"/>
          </a:xfrm>
          <a:custGeom>
            <a:avLst/>
            <a:gdLst>
              <a:gd name="connsiteX0" fmla="*/ 92273 w 129503"/>
              <a:gd name="connsiteY0" fmla="*/ 115068 h 189443"/>
              <a:gd name="connsiteX1" fmla="*/ 94300 w 129503"/>
              <a:gd name="connsiteY1" fmla="*/ 77837 h 189443"/>
              <a:gd name="connsiteX2" fmla="*/ 127478 w 129503"/>
              <a:gd name="connsiteY2" fmla="*/ 61037 h 189443"/>
              <a:gd name="connsiteX3" fmla="*/ 129504 w 129503"/>
              <a:gd name="connsiteY3" fmla="*/ 23807 h 189443"/>
              <a:gd name="connsiteX4" fmla="*/ 98352 w 129503"/>
              <a:gd name="connsiteY4" fmla="*/ 3461 h 189443"/>
              <a:gd name="connsiteX5" fmla="*/ 65089 w 129503"/>
              <a:gd name="connsiteY5" fmla="*/ 20346 h 189443"/>
              <a:gd name="connsiteX6" fmla="*/ 33853 w 129503"/>
              <a:gd name="connsiteY6" fmla="*/ 0 h 189443"/>
              <a:gd name="connsiteX7" fmla="*/ 12410 w 129503"/>
              <a:gd name="connsiteY7" fmla="*/ 10891 h 189443"/>
              <a:gd name="connsiteX8" fmla="*/ 0 w 129503"/>
              <a:gd name="connsiteY8" fmla="*/ 170449 h 189443"/>
              <a:gd name="connsiteX9" fmla="*/ 23807 w 129503"/>
              <a:gd name="connsiteY9" fmla="*/ 185982 h 189443"/>
              <a:gd name="connsiteX10" fmla="*/ 56985 w 129503"/>
              <a:gd name="connsiteY10" fmla="*/ 169098 h 189443"/>
              <a:gd name="connsiteX11" fmla="*/ 88221 w 129503"/>
              <a:gd name="connsiteY11" fmla="*/ 189444 h 189443"/>
              <a:gd name="connsiteX12" fmla="*/ 121484 w 129503"/>
              <a:gd name="connsiteY12" fmla="*/ 172644 h 189443"/>
              <a:gd name="connsiteX13" fmla="*/ 123425 w 129503"/>
              <a:gd name="connsiteY13" fmla="*/ 135413 h 189443"/>
              <a:gd name="connsiteX14" fmla="*/ 92273 w 129503"/>
              <a:gd name="connsiteY14" fmla="*/ 115068 h 18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9503" h="189443">
                <a:moveTo>
                  <a:pt x="92273" y="115068"/>
                </a:moveTo>
                <a:lnTo>
                  <a:pt x="94300" y="77837"/>
                </a:lnTo>
                <a:lnTo>
                  <a:pt x="127478" y="61037"/>
                </a:lnTo>
                <a:lnTo>
                  <a:pt x="129504" y="23807"/>
                </a:lnTo>
                <a:lnTo>
                  <a:pt x="98352" y="3461"/>
                </a:lnTo>
                <a:lnTo>
                  <a:pt x="65089" y="20346"/>
                </a:lnTo>
                <a:lnTo>
                  <a:pt x="33853" y="0"/>
                </a:lnTo>
                <a:lnTo>
                  <a:pt x="12410" y="10891"/>
                </a:lnTo>
                <a:lnTo>
                  <a:pt x="0" y="170449"/>
                </a:lnTo>
                <a:lnTo>
                  <a:pt x="23807" y="185982"/>
                </a:lnTo>
                <a:lnTo>
                  <a:pt x="56985" y="169098"/>
                </a:lnTo>
                <a:lnTo>
                  <a:pt x="88221" y="189444"/>
                </a:lnTo>
                <a:lnTo>
                  <a:pt x="121484" y="172644"/>
                </a:lnTo>
                <a:lnTo>
                  <a:pt x="123425" y="135413"/>
                </a:lnTo>
                <a:lnTo>
                  <a:pt x="92273" y="115068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5" name="Freeform: Shape 914" title="TX-4">
            <a:extLst>
              <a:ext uri="{FF2B5EF4-FFF2-40B4-BE49-F238E27FC236}">
                <a16:creationId xmlns:a16="http://schemas.microsoft.com/office/drawing/2014/main" id="{E399A61F-4843-FAC0-FC48-50FFA5DC89F0}"/>
              </a:ext>
            </a:extLst>
          </p:cNvPr>
          <p:cNvSpPr/>
          <p:nvPr/>
        </p:nvSpPr>
        <p:spPr>
          <a:xfrm>
            <a:off x="3636380" y="4590056"/>
            <a:ext cx="102375" cy="179153"/>
          </a:xfrm>
          <a:custGeom>
            <a:avLst/>
            <a:gdLst>
              <a:gd name="connsiteX0" fmla="*/ 101729 w 137017"/>
              <a:gd name="connsiteY0" fmla="*/ 14267 h 237395"/>
              <a:gd name="connsiteX1" fmla="*/ 99703 w 137017"/>
              <a:gd name="connsiteY1" fmla="*/ 51413 h 237395"/>
              <a:gd name="connsiteX2" fmla="*/ 66440 w 137017"/>
              <a:gd name="connsiteY2" fmla="*/ 68298 h 237395"/>
              <a:gd name="connsiteX3" fmla="*/ 35289 w 137017"/>
              <a:gd name="connsiteY3" fmla="*/ 47952 h 237395"/>
              <a:gd name="connsiteX4" fmla="*/ 2026 w 137017"/>
              <a:gd name="connsiteY4" fmla="*/ 64752 h 237395"/>
              <a:gd name="connsiteX5" fmla="*/ 0 w 137017"/>
              <a:gd name="connsiteY5" fmla="*/ 101982 h 237395"/>
              <a:gd name="connsiteX6" fmla="*/ 31236 w 137017"/>
              <a:gd name="connsiteY6" fmla="*/ 122328 h 237395"/>
              <a:gd name="connsiteX7" fmla="*/ 29041 w 137017"/>
              <a:gd name="connsiteY7" fmla="*/ 167747 h 237395"/>
              <a:gd name="connsiteX8" fmla="*/ 60446 w 137017"/>
              <a:gd name="connsiteY8" fmla="*/ 179904 h 237395"/>
              <a:gd name="connsiteX9" fmla="*/ 58420 w 137017"/>
              <a:gd name="connsiteY9" fmla="*/ 217049 h 237395"/>
              <a:gd name="connsiteX10" fmla="*/ 89572 w 137017"/>
              <a:gd name="connsiteY10" fmla="*/ 237395 h 237395"/>
              <a:gd name="connsiteX11" fmla="*/ 122835 w 137017"/>
              <a:gd name="connsiteY11" fmla="*/ 220511 h 237395"/>
              <a:gd name="connsiteX12" fmla="*/ 124354 w 137017"/>
              <a:gd name="connsiteY12" fmla="*/ 183112 h 237395"/>
              <a:gd name="connsiteX13" fmla="*/ 137017 w 137017"/>
              <a:gd name="connsiteY13" fmla="*/ 167072 h 237395"/>
              <a:gd name="connsiteX14" fmla="*/ 125789 w 137017"/>
              <a:gd name="connsiteY14" fmla="*/ 159220 h 237395"/>
              <a:gd name="connsiteX15" fmla="*/ 129757 w 137017"/>
              <a:gd name="connsiteY15" fmla="*/ 0 h 237395"/>
              <a:gd name="connsiteX16" fmla="*/ 101729 w 137017"/>
              <a:gd name="connsiteY16" fmla="*/ 14267 h 237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7017" h="237395">
                <a:moveTo>
                  <a:pt x="101729" y="14267"/>
                </a:moveTo>
                <a:lnTo>
                  <a:pt x="99703" y="51413"/>
                </a:lnTo>
                <a:lnTo>
                  <a:pt x="66440" y="68298"/>
                </a:lnTo>
                <a:lnTo>
                  <a:pt x="35289" y="47952"/>
                </a:lnTo>
                <a:lnTo>
                  <a:pt x="2026" y="64752"/>
                </a:lnTo>
                <a:lnTo>
                  <a:pt x="0" y="101982"/>
                </a:lnTo>
                <a:lnTo>
                  <a:pt x="31236" y="122328"/>
                </a:lnTo>
                <a:lnTo>
                  <a:pt x="29041" y="167747"/>
                </a:lnTo>
                <a:lnTo>
                  <a:pt x="60446" y="179904"/>
                </a:lnTo>
                <a:lnTo>
                  <a:pt x="58420" y="217049"/>
                </a:lnTo>
                <a:lnTo>
                  <a:pt x="89572" y="237395"/>
                </a:lnTo>
                <a:lnTo>
                  <a:pt x="122835" y="220511"/>
                </a:lnTo>
                <a:lnTo>
                  <a:pt x="124354" y="183112"/>
                </a:lnTo>
                <a:lnTo>
                  <a:pt x="137017" y="167072"/>
                </a:lnTo>
                <a:lnTo>
                  <a:pt x="125789" y="159220"/>
                </a:lnTo>
                <a:lnTo>
                  <a:pt x="129757" y="0"/>
                </a:lnTo>
                <a:lnTo>
                  <a:pt x="101729" y="14267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6" name="Freeform: Shape 915" title="TX-37">
            <a:extLst>
              <a:ext uri="{FF2B5EF4-FFF2-40B4-BE49-F238E27FC236}">
                <a16:creationId xmlns:a16="http://schemas.microsoft.com/office/drawing/2014/main" id="{6AC31294-9B27-91B2-6E3E-A438381C329D}"/>
              </a:ext>
            </a:extLst>
          </p:cNvPr>
          <p:cNvSpPr/>
          <p:nvPr/>
        </p:nvSpPr>
        <p:spPr>
          <a:xfrm>
            <a:off x="3797292" y="5226266"/>
            <a:ext cx="122622" cy="186352"/>
          </a:xfrm>
          <a:custGeom>
            <a:avLst/>
            <a:gdLst>
              <a:gd name="connsiteX0" fmla="*/ 2026 w 164116"/>
              <a:gd name="connsiteY0" fmla="*/ 16800 h 246935"/>
              <a:gd name="connsiteX1" fmla="*/ 0 w 164116"/>
              <a:gd name="connsiteY1" fmla="*/ 54030 h 246935"/>
              <a:gd name="connsiteX2" fmla="*/ 31152 w 164116"/>
              <a:gd name="connsiteY2" fmla="*/ 74376 h 246935"/>
              <a:gd name="connsiteX3" fmla="*/ 29210 w 164116"/>
              <a:gd name="connsiteY3" fmla="*/ 111522 h 246935"/>
              <a:gd name="connsiteX4" fmla="*/ 60362 w 164116"/>
              <a:gd name="connsiteY4" fmla="*/ 131867 h 246935"/>
              <a:gd name="connsiteX5" fmla="*/ 58336 w 164116"/>
              <a:gd name="connsiteY5" fmla="*/ 169098 h 246935"/>
              <a:gd name="connsiteX6" fmla="*/ 89572 w 164116"/>
              <a:gd name="connsiteY6" fmla="*/ 189444 h 246935"/>
              <a:gd name="connsiteX7" fmla="*/ 87546 w 164116"/>
              <a:gd name="connsiteY7" fmla="*/ 226589 h 246935"/>
              <a:gd name="connsiteX8" fmla="*/ 118782 w 164116"/>
              <a:gd name="connsiteY8" fmla="*/ 246935 h 246935"/>
              <a:gd name="connsiteX9" fmla="*/ 145713 w 164116"/>
              <a:gd name="connsiteY9" fmla="*/ 233259 h 246935"/>
              <a:gd name="connsiteX10" fmla="*/ 151960 w 164116"/>
              <a:gd name="connsiteY10" fmla="*/ 230135 h 246935"/>
              <a:gd name="connsiteX11" fmla="*/ 164117 w 164116"/>
              <a:gd name="connsiteY11" fmla="*/ 238071 h 246935"/>
              <a:gd name="connsiteX12" fmla="*/ 164032 w 164116"/>
              <a:gd name="connsiteY12" fmla="*/ 237480 h 246935"/>
              <a:gd name="connsiteX13" fmla="*/ 162006 w 164116"/>
              <a:gd name="connsiteY13" fmla="*/ 224478 h 246935"/>
              <a:gd name="connsiteX14" fmla="*/ 156097 w 164116"/>
              <a:gd name="connsiteY14" fmla="*/ 197126 h 246935"/>
              <a:gd name="connsiteX15" fmla="*/ 155252 w 164116"/>
              <a:gd name="connsiteY15" fmla="*/ 193749 h 246935"/>
              <a:gd name="connsiteX16" fmla="*/ 147486 w 164116"/>
              <a:gd name="connsiteY16" fmla="*/ 163188 h 246935"/>
              <a:gd name="connsiteX17" fmla="*/ 149090 w 164116"/>
              <a:gd name="connsiteY17" fmla="*/ 123088 h 246935"/>
              <a:gd name="connsiteX18" fmla="*/ 149174 w 164116"/>
              <a:gd name="connsiteY18" fmla="*/ 119457 h 246935"/>
              <a:gd name="connsiteX19" fmla="*/ 160233 w 164116"/>
              <a:gd name="connsiteY19" fmla="*/ 84253 h 246935"/>
              <a:gd name="connsiteX20" fmla="*/ 161669 w 164116"/>
              <a:gd name="connsiteY20" fmla="*/ 82312 h 246935"/>
              <a:gd name="connsiteX21" fmla="*/ 128828 w 164116"/>
              <a:gd name="connsiteY21" fmla="*/ 61037 h 246935"/>
              <a:gd name="connsiteX22" fmla="*/ 95650 w 164116"/>
              <a:gd name="connsiteY22" fmla="*/ 77837 h 246935"/>
              <a:gd name="connsiteX23" fmla="*/ 64414 w 164116"/>
              <a:gd name="connsiteY23" fmla="*/ 57492 h 246935"/>
              <a:gd name="connsiteX24" fmla="*/ 66440 w 164116"/>
              <a:gd name="connsiteY24" fmla="*/ 20346 h 246935"/>
              <a:gd name="connsiteX25" fmla="*/ 66440 w 164116"/>
              <a:gd name="connsiteY25" fmla="*/ 20346 h 246935"/>
              <a:gd name="connsiteX26" fmla="*/ 66440 w 164116"/>
              <a:gd name="connsiteY26" fmla="*/ 20346 h 246935"/>
              <a:gd name="connsiteX27" fmla="*/ 66440 w 164116"/>
              <a:gd name="connsiteY27" fmla="*/ 20346 h 246935"/>
              <a:gd name="connsiteX28" fmla="*/ 66440 w 164116"/>
              <a:gd name="connsiteY28" fmla="*/ 20346 h 246935"/>
              <a:gd name="connsiteX29" fmla="*/ 35204 w 164116"/>
              <a:gd name="connsiteY29" fmla="*/ 0 h 246935"/>
              <a:gd name="connsiteX30" fmla="*/ 2026 w 164116"/>
              <a:gd name="connsiteY30" fmla="*/ 16800 h 24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64116" h="246935">
                <a:moveTo>
                  <a:pt x="2026" y="16800"/>
                </a:moveTo>
                <a:lnTo>
                  <a:pt x="0" y="54030"/>
                </a:lnTo>
                <a:lnTo>
                  <a:pt x="31152" y="74376"/>
                </a:lnTo>
                <a:lnTo>
                  <a:pt x="29210" y="111522"/>
                </a:lnTo>
                <a:lnTo>
                  <a:pt x="60362" y="131867"/>
                </a:lnTo>
                <a:lnTo>
                  <a:pt x="58336" y="169098"/>
                </a:lnTo>
                <a:lnTo>
                  <a:pt x="89572" y="189444"/>
                </a:lnTo>
                <a:lnTo>
                  <a:pt x="87546" y="226589"/>
                </a:lnTo>
                <a:lnTo>
                  <a:pt x="118782" y="246935"/>
                </a:lnTo>
                <a:lnTo>
                  <a:pt x="145713" y="233259"/>
                </a:lnTo>
                <a:lnTo>
                  <a:pt x="151960" y="230135"/>
                </a:lnTo>
                <a:lnTo>
                  <a:pt x="164117" y="238071"/>
                </a:lnTo>
                <a:lnTo>
                  <a:pt x="164032" y="237480"/>
                </a:lnTo>
                <a:lnTo>
                  <a:pt x="162006" y="224478"/>
                </a:lnTo>
                <a:lnTo>
                  <a:pt x="156097" y="197126"/>
                </a:lnTo>
                <a:lnTo>
                  <a:pt x="155252" y="193749"/>
                </a:lnTo>
                <a:lnTo>
                  <a:pt x="147486" y="163188"/>
                </a:lnTo>
                <a:lnTo>
                  <a:pt x="149090" y="123088"/>
                </a:lnTo>
                <a:lnTo>
                  <a:pt x="149174" y="119457"/>
                </a:lnTo>
                <a:lnTo>
                  <a:pt x="160233" y="84253"/>
                </a:lnTo>
                <a:lnTo>
                  <a:pt x="161669" y="82312"/>
                </a:lnTo>
                <a:lnTo>
                  <a:pt x="128828" y="61037"/>
                </a:lnTo>
                <a:lnTo>
                  <a:pt x="95650" y="77837"/>
                </a:lnTo>
                <a:lnTo>
                  <a:pt x="64414" y="57492"/>
                </a:lnTo>
                <a:lnTo>
                  <a:pt x="66440" y="20346"/>
                </a:lnTo>
                <a:lnTo>
                  <a:pt x="66440" y="20346"/>
                </a:lnTo>
                <a:lnTo>
                  <a:pt x="66440" y="20346"/>
                </a:lnTo>
                <a:lnTo>
                  <a:pt x="66440" y="20346"/>
                </a:lnTo>
                <a:lnTo>
                  <a:pt x="66440" y="20346"/>
                </a:lnTo>
                <a:lnTo>
                  <a:pt x="35204" y="0"/>
                </a:lnTo>
                <a:lnTo>
                  <a:pt x="2026" y="16800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7" name="Freeform: Shape 916" title="TX-31">
            <a:extLst>
              <a:ext uri="{FF2B5EF4-FFF2-40B4-BE49-F238E27FC236}">
                <a16:creationId xmlns:a16="http://schemas.microsoft.com/office/drawing/2014/main" id="{62992A8C-9779-2F6B-7FE2-DD33DAF59F36}"/>
              </a:ext>
            </a:extLst>
          </p:cNvPr>
          <p:cNvSpPr/>
          <p:nvPr/>
        </p:nvSpPr>
        <p:spPr>
          <a:xfrm>
            <a:off x="3635623" y="5052528"/>
            <a:ext cx="124073" cy="189473"/>
          </a:xfrm>
          <a:custGeom>
            <a:avLst/>
            <a:gdLst>
              <a:gd name="connsiteX0" fmla="*/ 0 w 166058"/>
              <a:gd name="connsiteY0" fmla="*/ 103164 h 251071"/>
              <a:gd name="connsiteX1" fmla="*/ 13085 w 166058"/>
              <a:gd name="connsiteY1" fmla="*/ 115405 h 251071"/>
              <a:gd name="connsiteX2" fmla="*/ 25833 w 166058"/>
              <a:gd name="connsiteY2" fmla="*/ 129504 h 251071"/>
              <a:gd name="connsiteX3" fmla="*/ 30645 w 166058"/>
              <a:gd name="connsiteY3" fmla="*/ 134738 h 251071"/>
              <a:gd name="connsiteX4" fmla="*/ 39510 w 166058"/>
              <a:gd name="connsiteY4" fmla="*/ 144615 h 251071"/>
              <a:gd name="connsiteX5" fmla="*/ 41198 w 166058"/>
              <a:gd name="connsiteY5" fmla="*/ 165890 h 251071"/>
              <a:gd name="connsiteX6" fmla="*/ 47614 w 166058"/>
              <a:gd name="connsiteY6" fmla="*/ 174163 h 251071"/>
              <a:gd name="connsiteX7" fmla="*/ 51498 w 166058"/>
              <a:gd name="connsiteY7" fmla="*/ 179229 h 251071"/>
              <a:gd name="connsiteX8" fmla="*/ 55803 w 166058"/>
              <a:gd name="connsiteY8" fmla="*/ 193580 h 251071"/>
              <a:gd name="connsiteX9" fmla="*/ 59433 w 166058"/>
              <a:gd name="connsiteY9" fmla="*/ 198899 h 251071"/>
              <a:gd name="connsiteX10" fmla="*/ 64921 w 166058"/>
              <a:gd name="connsiteY10" fmla="*/ 206834 h 251071"/>
              <a:gd name="connsiteX11" fmla="*/ 71675 w 166058"/>
              <a:gd name="connsiteY11" fmla="*/ 220089 h 251071"/>
              <a:gd name="connsiteX12" fmla="*/ 73025 w 166058"/>
              <a:gd name="connsiteY12" fmla="*/ 229291 h 251071"/>
              <a:gd name="connsiteX13" fmla="*/ 73616 w 166058"/>
              <a:gd name="connsiteY13" fmla="*/ 233174 h 251071"/>
              <a:gd name="connsiteX14" fmla="*/ 81636 w 166058"/>
              <a:gd name="connsiteY14" fmla="*/ 245247 h 251071"/>
              <a:gd name="connsiteX15" fmla="*/ 88897 w 166058"/>
              <a:gd name="connsiteY15" fmla="*/ 251072 h 251071"/>
              <a:gd name="connsiteX16" fmla="*/ 89572 w 166058"/>
              <a:gd name="connsiteY16" fmla="*/ 240013 h 251071"/>
              <a:gd name="connsiteX17" fmla="*/ 122750 w 166058"/>
              <a:gd name="connsiteY17" fmla="*/ 223212 h 251071"/>
              <a:gd name="connsiteX18" fmla="*/ 124776 w 166058"/>
              <a:gd name="connsiteY18" fmla="*/ 185982 h 251071"/>
              <a:gd name="connsiteX19" fmla="*/ 93540 w 166058"/>
              <a:gd name="connsiteY19" fmla="*/ 165636 h 251071"/>
              <a:gd name="connsiteX20" fmla="*/ 95566 w 166058"/>
              <a:gd name="connsiteY20" fmla="*/ 128491 h 251071"/>
              <a:gd name="connsiteX21" fmla="*/ 128828 w 166058"/>
              <a:gd name="connsiteY21" fmla="*/ 111606 h 251071"/>
              <a:gd name="connsiteX22" fmla="*/ 130854 w 166058"/>
              <a:gd name="connsiteY22" fmla="*/ 74376 h 251071"/>
              <a:gd name="connsiteX23" fmla="*/ 164032 w 166058"/>
              <a:gd name="connsiteY23" fmla="*/ 57576 h 251071"/>
              <a:gd name="connsiteX24" fmla="*/ 166059 w 166058"/>
              <a:gd name="connsiteY24" fmla="*/ 20346 h 251071"/>
              <a:gd name="connsiteX25" fmla="*/ 134822 w 166058"/>
              <a:gd name="connsiteY25" fmla="*/ 0 h 251071"/>
              <a:gd name="connsiteX26" fmla="*/ 101644 w 166058"/>
              <a:gd name="connsiteY26" fmla="*/ 16884 h 251071"/>
              <a:gd name="connsiteX27" fmla="*/ 99618 w 166058"/>
              <a:gd name="connsiteY27" fmla="*/ 54030 h 251071"/>
              <a:gd name="connsiteX28" fmla="*/ 66440 w 166058"/>
              <a:gd name="connsiteY28" fmla="*/ 70915 h 251071"/>
              <a:gd name="connsiteX29" fmla="*/ 35204 w 166058"/>
              <a:gd name="connsiteY29" fmla="*/ 50569 h 251071"/>
              <a:gd name="connsiteX30" fmla="*/ 35204 w 166058"/>
              <a:gd name="connsiteY30" fmla="*/ 50569 h 251071"/>
              <a:gd name="connsiteX31" fmla="*/ 1942 w 166058"/>
              <a:gd name="connsiteY31" fmla="*/ 67454 h 251071"/>
              <a:gd name="connsiteX32" fmla="*/ 0 w 166058"/>
              <a:gd name="connsiteY32" fmla="*/ 103164 h 251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66058" h="251071">
                <a:moveTo>
                  <a:pt x="0" y="103164"/>
                </a:moveTo>
                <a:lnTo>
                  <a:pt x="13085" y="115405"/>
                </a:lnTo>
                <a:lnTo>
                  <a:pt x="25833" y="129504"/>
                </a:lnTo>
                <a:lnTo>
                  <a:pt x="30645" y="134738"/>
                </a:lnTo>
                <a:lnTo>
                  <a:pt x="39510" y="144615"/>
                </a:lnTo>
                <a:lnTo>
                  <a:pt x="41198" y="165890"/>
                </a:lnTo>
                <a:lnTo>
                  <a:pt x="47614" y="174163"/>
                </a:lnTo>
                <a:lnTo>
                  <a:pt x="51498" y="179229"/>
                </a:lnTo>
                <a:lnTo>
                  <a:pt x="55803" y="193580"/>
                </a:lnTo>
                <a:lnTo>
                  <a:pt x="59433" y="198899"/>
                </a:lnTo>
                <a:lnTo>
                  <a:pt x="64921" y="206834"/>
                </a:lnTo>
                <a:lnTo>
                  <a:pt x="71675" y="220089"/>
                </a:lnTo>
                <a:lnTo>
                  <a:pt x="73025" y="229291"/>
                </a:lnTo>
                <a:lnTo>
                  <a:pt x="73616" y="233174"/>
                </a:lnTo>
                <a:lnTo>
                  <a:pt x="81636" y="245247"/>
                </a:lnTo>
                <a:lnTo>
                  <a:pt x="88897" y="251072"/>
                </a:lnTo>
                <a:lnTo>
                  <a:pt x="89572" y="240013"/>
                </a:lnTo>
                <a:lnTo>
                  <a:pt x="122750" y="223212"/>
                </a:lnTo>
                <a:lnTo>
                  <a:pt x="124776" y="185982"/>
                </a:lnTo>
                <a:lnTo>
                  <a:pt x="93540" y="165636"/>
                </a:lnTo>
                <a:lnTo>
                  <a:pt x="95566" y="128491"/>
                </a:lnTo>
                <a:lnTo>
                  <a:pt x="128828" y="111606"/>
                </a:lnTo>
                <a:lnTo>
                  <a:pt x="130854" y="74376"/>
                </a:lnTo>
                <a:lnTo>
                  <a:pt x="164032" y="57576"/>
                </a:lnTo>
                <a:lnTo>
                  <a:pt x="166059" y="20346"/>
                </a:lnTo>
                <a:lnTo>
                  <a:pt x="134822" y="0"/>
                </a:lnTo>
                <a:lnTo>
                  <a:pt x="101644" y="16884"/>
                </a:lnTo>
                <a:lnTo>
                  <a:pt x="99618" y="54030"/>
                </a:lnTo>
                <a:lnTo>
                  <a:pt x="66440" y="70915"/>
                </a:lnTo>
                <a:lnTo>
                  <a:pt x="35204" y="50569"/>
                </a:lnTo>
                <a:lnTo>
                  <a:pt x="35204" y="50569"/>
                </a:lnTo>
                <a:lnTo>
                  <a:pt x="1942" y="67454"/>
                </a:lnTo>
                <a:lnTo>
                  <a:pt x="0" y="103164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8" name="Freeform: Shape 917" title="TX-29">
            <a:extLst>
              <a:ext uri="{FF2B5EF4-FFF2-40B4-BE49-F238E27FC236}">
                <a16:creationId xmlns:a16="http://schemas.microsoft.com/office/drawing/2014/main" id="{EB4FC21C-CC37-FC1D-9C16-147635DF1890}"/>
              </a:ext>
            </a:extLst>
          </p:cNvPr>
          <p:cNvSpPr/>
          <p:nvPr/>
        </p:nvSpPr>
        <p:spPr>
          <a:xfrm>
            <a:off x="3950759" y="5065717"/>
            <a:ext cx="145898" cy="102191"/>
          </a:xfrm>
          <a:custGeom>
            <a:avLst/>
            <a:gdLst>
              <a:gd name="connsiteX0" fmla="*/ 66440 w 195268"/>
              <a:gd name="connsiteY0" fmla="*/ 20346 h 135413"/>
              <a:gd name="connsiteX1" fmla="*/ 35204 w 195268"/>
              <a:gd name="connsiteY1" fmla="*/ 0 h 135413"/>
              <a:gd name="connsiteX2" fmla="*/ 2026 w 195268"/>
              <a:gd name="connsiteY2" fmla="*/ 16884 h 135413"/>
              <a:gd name="connsiteX3" fmla="*/ 0 w 195268"/>
              <a:gd name="connsiteY3" fmla="*/ 54030 h 135413"/>
              <a:gd name="connsiteX4" fmla="*/ 31152 w 195268"/>
              <a:gd name="connsiteY4" fmla="*/ 74376 h 135413"/>
              <a:gd name="connsiteX5" fmla="*/ 29126 w 195268"/>
              <a:gd name="connsiteY5" fmla="*/ 111606 h 135413"/>
              <a:gd name="connsiteX6" fmla="*/ 60362 w 195268"/>
              <a:gd name="connsiteY6" fmla="*/ 131952 h 135413"/>
              <a:gd name="connsiteX7" fmla="*/ 93540 w 195268"/>
              <a:gd name="connsiteY7" fmla="*/ 115068 h 135413"/>
              <a:gd name="connsiteX8" fmla="*/ 124776 w 195268"/>
              <a:gd name="connsiteY8" fmla="*/ 135413 h 135413"/>
              <a:gd name="connsiteX9" fmla="*/ 158038 w 195268"/>
              <a:gd name="connsiteY9" fmla="*/ 118613 h 135413"/>
              <a:gd name="connsiteX10" fmla="*/ 159980 w 195268"/>
              <a:gd name="connsiteY10" fmla="*/ 81383 h 135413"/>
              <a:gd name="connsiteX11" fmla="*/ 159980 w 195268"/>
              <a:gd name="connsiteY11" fmla="*/ 81383 h 135413"/>
              <a:gd name="connsiteX12" fmla="*/ 193243 w 195268"/>
              <a:gd name="connsiteY12" fmla="*/ 64583 h 135413"/>
              <a:gd name="connsiteX13" fmla="*/ 195269 w 195268"/>
              <a:gd name="connsiteY13" fmla="*/ 27353 h 135413"/>
              <a:gd name="connsiteX14" fmla="*/ 164033 w 195268"/>
              <a:gd name="connsiteY14" fmla="*/ 7007 h 135413"/>
              <a:gd name="connsiteX15" fmla="*/ 130854 w 195268"/>
              <a:gd name="connsiteY15" fmla="*/ 23892 h 135413"/>
              <a:gd name="connsiteX16" fmla="*/ 99618 w 195268"/>
              <a:gd name="connsiteY16" fmla="*/ 3546 h 135413"/>
              <a:gd name="connsiteX17" fmla="*/ 66440 w 195268"/>
              <a:gd name="connsiteY17" fmla="*/ 20346 h 13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95268" h="135413">
                <a:moveTo>
                  <a:pt x="66440" y="20346"/>
                </a:moveTo>
                <a:lnTo>
                  <a:pt x="35204" y="0"/>
                </a:lnTo>
                <a:lnTo>
                  <a:pt x="2026" y="16884"/>
                </a:lnTo>
                <a:lnTo>
                  <a:pt x="0" y="54030"/>
                </a:lnTo>
                <a:lnTo>
                  <a:pt x="31152" y="74376"/>
                </a:lnTo>
                <a:lnTo>
                  <a:pt x="29126" y="111606"/>
                </a:lnTo>
                <a:lnTo>
                  <a:pt x="60362" y="131952"/>
                </a:lnTo>
                <a:lnTo>
                  <a:pt x="93540" y="115068"/>
                </a:lnTo>
                <a:lnTo>
                  <a:pt x="124776" y="135413"/>
                </a:lnTo>
                <a:lnTo>
                  <a:pt x="158038" y="118613"/>
                </a:lnTo>
                <a:lnTo>
                  <a:pt x="159980" y="81383"/>
                </a:lnTo>
                <a:lnTo>
                  <a:pt x="159980" y="81383"/>
                </a:lnTo>
                <a:lnTo>
                  <a:pt x="193243" y="64583"/>
                </a:lnTo>
                <a:lnTo>
                  <a:pt x="195269" y="27353"/>
                </a:lnTo>
                <a:lnTo>
                  <a:pt x="164033" y="7007"/>
                </a:lnTo>
                <a:lnTo>
                  <a:pt x="130854" y="23892"/>
                </a:lnTo>
                <a:lnTo>
                  <a:pt x="99618" y="3546"/>
                </a:lnTo>
                <a:lnTo>
                  <a:pt x="66440" y="20346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9" name="Freeform: Shape 918" title="TX-12">
            <a:extLst>
              <a:ext uri="{FF2B5EF4-FFF2-40B4-BE49-F238E27FC236}">
                <a16:creationId xmlns:a16="http://schemas.microsoft.com/office/drawing/2014/main" id="{A12C982B-505F-4FC2-67F9-DC4A6C15BC53}"/>
              </a:ext>
            </a:extLst>
          </p:cNvPr>
          <p:cNvSpPr/>
          <p:nvPr/>
        </p:nvSpPr>
        <p:spPr>
          <a:xfrm>
            <a:off x="3675488" y="4797306"/>
            <a:ext cx="167723" cy="104803"/>
          </a:xfrm>
          <a:custGeom>
            <a:avLst/>
            <a:gdLst>
              <a:gd name="connsiteX0" fmla="*/ 124860 w 224478"/>
              <a:gd name="connsiteY0" fmla="*/ 135413 h 138874"/>
              <a:gd name="connsiteX1" fmla="*/ 158038 w 224478"/>
              <a:gd name="connsiteY1" fmla="*/ 118529 h 138874"/>
              <a:gd name="connsiteX2" fmla="*/ 189275 w 224478"/>
              <a:gd name="connsiteY2" fmla="*/ 138875 h 138874"/>
              <a:gd name="connsiteX3" fmla="*/ 222453 w 224478"/>
              <a:gd name="connsiteY3" fmla="*/ 122075 h 138874"/>
              <a:gd name="connsiteX4" fmla="*/ 224479 w 224478"/>
              <a:gd name="connsiteY4" fmla="*/ 84845 h 138874"/>
              <a:gd name="connsiteX5" fmla="*/ 193242 w 224478"/>
              <a:gd name="connsiteY5" fmla="*/ 64499 h 138874"/>
              <a:gd name="connsiteX6" fmla="*/ 195269 w 224478"/>
              <a:gd name="connsiteY6" fmla="*/ 27268 h 138874"/>
              <a:gd name="connsiteX7" fmla="*/ 164117 w 224478"/>
              <a:gd name="connsiteY7" fmla="*/ 6923 h 138874"/>
              <a:gd name="connsiteX8" fmla="*/ 130854 w 224478"/>
              <a:gd name="connsiteY8" fmla="*/ 23807 h 138874"/>
              <a:gd name="connsiteX9" fmla="*/ 99703 w 224478"/>
              <a:gd name="connsiteY9" fmla="*/ 3461 h 138874"/>
              <a:gd name="connsiteX10" fmla="*/ 66440 w 224478"/>
              <a:gd name="connsiteY10" fmla="*/ 20346 h 138874"/>
              <a:gd name="connsiteX11" fmla="*/ 35288 w 224478"/>
              <a:gd name="connsiteY11" fmla="*/ 0 h 138874"/>
              <a:gd name="connsiteX12" fmla="*/ 2026 w 224478"/>
              <a:gd name="connsiteY12" fmla="*/ 16800 h 138874"/>
              <a:gd name="connsiteX13" fmla="*/ 0 w 224478"/>
              <a:gd name="connsiteY13" fmla="*/ 54030 h 138874"/>
              <a:gd name="connsiteX14" fmla="*/ 31236 w 224478"/>
              <a:gd name="connsiteY14" fmla="*/ 74376 h 138874"/>
              <a:gd name="connsiteX15" fmla="*/ 64414 w 224478"/>
              <a:gd name="connsiteY15" fmla="*/ 57492 h 138874"/>
              <a:gd name="connsiteX16" fmla="*/ 95650 w 224478"/>
              <a:gd name="connsiteY16" fmla="*/ 77837 h 138874"/>
              <a:gd name="connsiteX17" fmla="*/ 93624 w 224478"/>
              <a:gd name="connsiteY17" fmla="*/ 115068 h 138874"/>
              <a:gd name="connsiteX18" fmla="*/ 124860 w 224478"/>
              <a:gd name="connsiteY18" fmla="*/ 135413 h 138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4478" h="138874">
                <a:moveTo>
                  <a:pt x="124860" y="135413"/>
                </a:moveTo>
                <a:lnTo>
                  <a:pt x="158038" y="118529"/>
                </a:lnTo>
                <a:lnTo>
                  <a:pt x="189275" y="138875"/>
                </a:lnTo>
                <a:lnTo>
                  <a:pt x="222453" y="122075"/>
                </a:lnTo>
                <a:lnTo>
                  <a:pt x="224479" y="84845"/>
                </a:lnTo>
                <a:lnTo>
                  <a:pt x="193242" y="64499"/>
                </a:lnTo>
                <a:lnTo>
                  <a:pt x="195269" y="27268"/>
                </a:lnTo>
                <a:lnTo>
                  <a:pt x="164117" y="6923"/>
                </a:lnTo>
                <a:lnTo>
                  <a:pt x="130854" y="23807"/>
                </a:lnTo>
                <a:lnTo>
                  <a:pt x="99703" y="3461"/>
                </a:lnTo>
                <a:lnTo>
                  <a:pt x="66440" y="20346"/>
                </a:lnTo>
                <a:lnTo>
                  <a:pt x="35288" y="0"/>
                </a:lnTo>
                <a:lnTo>
                  <a:pt x="2026" y="16800"/>
                </a:lnTo>
                <a:lnTo>
                  <a:pt x="0" y="54030"/>
                </a:lnTo>
                <a:lnTo>
                  <a:pt x="31236" y="74376"/>
                </a:lnTo>
                <a:lnTo>
                  <a:pt x="64414" y="57492"/>
                </a:lnTo>
                <a:lnTo>
                  <a:pt x="95650" y="77837"/>
                </a:lnTo>
                <a:lnTo>
                  <a:pt x="93624" y="115068"/>
                </a:lnTo>
                <a:lnTo>
                  <a:pt x="124860" y="135413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0" name="Freeform: Shape 919" title="TX-11">
            <a:extLst>
              <a:ext uri="{FF2B5EF4-FFF2-40B4-BE49-F238E27FC236}">
                <a16:creationId xmlns:a16="http://schemas.microsoft.com/office/drawing/2014/main" id="{569679E5-A770-2327-064D-F2A8AEB6533D}"/>
              </a:ext>
            </a:extLst>
          </p:cNvPr>
          <p:cNvSpPr/>
          <p:nvPr/>
        </p:nvSpPr>
        <p:spPr>
          <a:xfrm>
            <a:off x="3601057" y="4835405"/>
            <a:ext cx="145898" cy="102254"/>
          </a:xfrm>
          <a:custGeom>
            <a:avLst/>
            <a:gdLst>
              <a:gd name="connsiteX0" fmla="*/ 130854 w 195268"/>
              <a:gd name="connsiteY0" fmla="*/ 23891 h 135497"/>
              <a:gd name="connsiteX1" fmla="*/ 99618 w 195268"/>
              <a:gd name="connsiteY1" fmla="*/ 3546 h 135497"/>
              <a:gd name="connsiteX2" fmla="*/ 66440 w 195268"/>
              <a:gd name="connsiteY2" fmla="*/ 20346 h 135497"/>
              <a:gd name="connsiteX3" fmla="*/ 35204 w 195268"/>
              <a:gd name="connsiteY3" fmla="*/ 0 h 135497"/>
              <a:gd name="connsiteX4" fmla="*/ 1942 w 195268"/>
              <a:gd name="connsiteY4" fmla="*/ 16884 h 135497"/>
              <a:gd name="connsiteX5" fmla="*/ 0 w 195268"/>
              <a:gd name="connsiteY5" fmla="*/ 54115 h 135497"/>
              <a:gd name="connsiteX6" fmla="*/ 31152 w 195268"/>
              <a:gd name="connsiteY6" fmla="*/ 74460 h 135497"/>
              <a:gd name="connsiteX7" fmla="*/ 29126 w 195268"/>
              <a:gd name="connsiteY7" fmla="*/ 111606 h 135497"/>
              <a:gd name="connsiteX8" fmla="*/ 60362 w 195268"/>
              <a:gd name="connsiteY8" fmla="*/ 131952 h 135497"/>
              <a:gd name="connsiteX9" fmla="*/ 93540 w 195268"/>
              <a:gd name="connsiteY9" fmla="*/ 115152 h 135497"/>
              <a:gd name="connsiteX10" fmla="*/ 124776 w 195268"/>
              <a:gd name="connsiteY10" fmla="*/ 135498 h 135497"/>
              <a:gd name="connsiteX11" fmla="*/ 157954 w 195268"/>
              <a:gd name="connsiteY11" fmla="*/ 118613 h 135497"/>
              <a:gd name="connsiteX12" fmla="*/ 157954 w 195268"/>
              <a:gd name="connsiteY12" fmla="*/ 118613 h 135497"/>
              <a:gd name="connsiteX13" fmla="*/ 159980 w 195268"/>
              <a:gd name="connsiteY13" fmla="*/ 81383 h 135497"/>
              <a:gd name="connsiteX14" fmla="*/ 193243 w 195268"/>
              <a:gd name="connsiteY14" fmla="*/ 64583 h 135497"/>
              <a:gd name="connsiteX15" fmla="*/ 195269 w 195268"/>
              <a:gd name="connsiteY15" fmla="*/ 27353 h 135497"/>
              <a:gd name="connsiteX16" fmla="*/ 164032 w 195268"/>
              <a:gd name="connsiteY16" fmla="*/ 7007 h 135497"/>
              <a:gd name="connsiteX17" fmla="*/ 130854 w 195268"/>
              <a:gd name="connsiteY17" fmla="*/ 23891 h 135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95268" h="135497">
                <a:moveTo>
                  <a:pt x="130854" y="23891"/>
                </a:moveTo>
                <a:lnTo>
                  <a:pt x="99618" y="3546"/>
                </a:lnTo>
                <a:lnTo>
                  <a:pt x="66440" y="20346"/>
                </a:lnTo>
                <a:lnTo>
                  <a:pt x="35204" y="0"/>
                </a:lnTo>
                <a:lnTo>
                  <a:pt x="1942" y="16884"/>
                </a:lnTo>
                <a:lnTo>
                  <a:pt x="0" y="54115"/>
                </a:lnTo>
                <a:lnTo>
                  <a:pt x="31152" y="74460"/>
                </a:lnTo>
                <a:lnTo>
                  <a:pt x="29126" y="111606"/>
                </a:lnTo>
                <a:lnTo>
                  <a:pt x="60362" y="131952"/>
                </a:lnTo>
                <a:lnTo>
                  <a:pt x="93540" y="115152"/>
                </a:lnTo>
                <a:lnTo>
                  <a:pt x="124776" y="135498"/>
                </a:lnTo>
                <a:lnTo>
                  <a:pt x="157954" y="118613"/>
                </a:lnTo>
                <a:lnTo>
                  <a:pt x="157954" y="118613"/>
                </a:lnTo>
                <a:lnTo>
                  <a:pt x="159980" y="81383"/>
                </a:lnTo>
                <a:lnTo>
                  <a:pt x="193243" y="64583"/>
                </a:lnTo>
                <a:lnTo>
                  <a:pt x="195269" y="27353"/>
                </a:lnTo>
                <a:lnTo>
                  <a:pt x="164032" y="7007"/>
                </a:lnTo>
                <a:lnTo>
                  <a:pt x="130854" y="23891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1" name="Freeform: Shape 920" title="TX-13">
            <a:extLst>
              <a:ext uri="{FF2B5EF4-FFF2-40B4-BE49-F238E27FC236}">
                <a16:creationId xmlns:a16="http://schemas.microsoft.com/office/drawing/2014/main" id="{17936649-B7C2-C9DA-10BF-93841464C550}"/>
              </a:ext>
            </a:extLst>
          </p:cNvPr>
          <p:cNvSpPr/>
          <p:nvPr/>
        </p:nvSpPr>
        <p:spPr>
          <a:xfrm>
            <a:off x="3815395" y="4848593"/>
            <a:ext cx="145898" cy="102254"/>
          </a:xfrm>
          <a:custGeom>
            <a:avLst/>
            <a:gdLst>
              <a:gd name="connsiteX0" fmla="*/ 134907 w 195268"/>
              <a:gd name="connsiteY0" fmla="*/ 3546 h 135497"/>
              <a:gd name="connsiteX1" fmla="*/ 101644 w 195268"/>
              <a:gd name="connsiteY1" fmla="*/ 20346 h 135497"/>
              <a:gd name="connsiteX2" fmla="*/ 70493 w 195268"/>
              <a:gd name="connsiteY2" fmla="*/ 0 h 135497"/>
              <a:gd name="connsiteX3" fmla="*/ 37230 w 195268"/>
              <a:gd name="connsiteY3" fmla="*/ 16884 h 135497"/>
              <a:gd name="connsiteX4" fmla="*/ 35204 w 195268"/>
              <a:gd name="connsiteY4" fmla="*/ 54115 h 135497"/>
              <a:gd name="connsiteX5" fmla="*/ 2026 w 195268"/>
              <a:gd name="connsiteY5" fmla="*/ 70915 h 135497"/>
              <a:gd name="connsiteX6" fmla="*/ 0 w 195268"/>
              <a:gd name="connsiteY6" fmla="*/ 108145 h 135497"/>
              <a:gd name="connsiteX7" fmla="*/ 31152 w 195268"/>
              <a:gd name="connsiteY7" fmla="*/ 128491 h 135497"/>
              <a:gd name="connsiteX8" fmla="*/ 64414 w 195268"/>
              <a:gd name="connsiteY8" fmla="*/ 111606 h 135497"/>
              <a:gd name="connsiteX9" fmla="*/ 95566 w 195268"/>
              <a:gd name="connsiteY9" fmla="*/ 131952 h 135497"/>
              <a:gd name="connsiteX10" fmla="*/ 128828 w 195268"/>
              <a:gd name="connsiteY10" fmla="*/ 115152 h 135497"/>
              <a:gd name="connsiteX11" fmla="*/ 160064 w 195268"/>
              <a:gd name="connsiteY11" fmla="*/ 135498 h 135497"/>
              <a:gd name="connsiteX12" fmla="*/ 193243 w 195268"/>
              <a:gd name="connsiteY12" fmla="*/ 118613 h 135497"/>
              <a:gd name="connsiteX13" fmla="*/ 195269 w 195268"/>
              <a:gd name="connsiteY13" fmla="*/ 81383 h 135497"/>
              <a:gd name="connsiteX14" fmla="*/ 195269 w 195268"/>
              <a:gd name="connsiteY14" fmla="*/ 81383 h 135497"/>
              <a:gd name="connsiteX15" fmla="*/ 164032 w 195268"/>
              <a:gd name="connsiteY15" fmla="*/ 61037 h 135497"/>
              <a:gd name="connsiteX16" fmla="*/ 166059 w 195268"/>
              <a:gd name="connsiteY16" fmla="*/ 23891 h 135497"/>
              <a:gd name="connsiteX17" fmla="*/ 134907 w 195268"/>
              <a:gd name="connsiteY17" fmla="*/ 3546 h 135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95268" h="135497">
                <a:moveTo>
                  <a:pt x="134907" y="3546"/>
                </a:moveTo>
                <a:lnTo>
                  <a:pt x="101644" y="20346"/>
                </a:lnTo>
                <a:lnTo>
                  <a:pt x="70493" y="0"/>
                </a:lnTo>
                <a:lnTo>
                  <a:pt x="37230" y="16884"/>
                </a:lnTo>
                <a:lnTo>
                  <a:pt x="35204" y="54115"/>
                </a:lnTo>
                <a:lnTo>
                  <a:pt x="2026" y="70915"/>
                </a:lnTo>
                <a:lnTo>
                  <a:pt x="0" y="108145"/>
                </a:lnTo>
                <a:lnTo>
                  <a:pt x="31152" y="128491"/>
                </a:lnTo>
                <a:lnTo>
                  <a:pt x="64414" y="111606"/>
                </a:lnTo>
                <a:lnTo>
                  <a:pt x="95566" y="131952"/>
                </a:lnTo>
                <a:lnTo>
                  <a:pt x="128828" y="115152"/>
                </a:lnTo>
                <a:lnTo>
                  <a:pt x="160064" y="135498"/>
                </a:lnTo>
                <a:lnTo>
                  <a:pt x="193243" y="118613"/>
                </a:lnTo>
                <a:lnTo>
                  <a:pt x="195269" y="81383"/>
                </a:lnTo>
                <a:lnTo>
                  <a:pt x="195269" y="81383"/>
                </a:lnTo>
                <a:lnTo>
                  <a:pt x="164032" y="61037"/>
                </a:lnTo>
                <a:lnTo>
                  <a:pt x="166059" y="23891"/>
                </a:lnTo>
                <a:lnTo>
                  <a:pt x="134907" y="3546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2" name="Freeform: Shape 921" title="TX-6">
            <a:extLst>
              <a:ext uri="{FF2B5EF4-FFF2-40B4-BE49-F238E27FC236}">
                <a16:creationId xmlns:a16="http://schemas.microsoft.com/office/drawing/2014/main" id="{25FDACAD-8D47-BFFB-06BC-363F66B7AB2C}"/>
              </a:ext>
            </a:extLst>
          </p:cNvPr>
          <p:cNvSpPr/>
          <p:nvPr/>
        </p:nvSpPr>
        <p:spPr>
          <a:xfrm>
            <a:off x="3579232" y="4716648"/>
            <a:ext cx="124073" cy="134109"/>
          </a:xfrm>
          <a:custGeom>
            <a:avLst/>
            <a:gdLst>
              <a:gd name="connsiteX0" fmla="*/ 70493 w 166058"/>
              <a:gd name="connsiteY0" fmla="*/ 45841 h 177708"/>
              <a:gd name="connsiteX1" fmla="*/ 37230 w 166058"/>
              <a:gd name="connsiteY1" fmla="*/ 62641 h 177708"/>
              <a:gd name="connsiteX2" fmla="*/ 35204 w 166058"/>
              <a:gd name="connsiteY2" fmla="*/ 99872 h 177708"/>
              <a:gd name="connsiteX3" fmla="*/ 2026 w 166058"/>
              <a:gd name="connsiteY3" fmla="*/ 116672 h 177708"/>
              <a:gd name="connsiteX4" fmla="*/ 0 w 166058"/>
              <a:gd name="connsiteY4" fmla="*/ 153902 h 177708"/>
              <a:gd name="connsiteX5" fmla="*/ 31152 w 166058"/>
              <a:gd name="connsiteY5" fmla="*/ 174248 h 177708"/>
              <a:gd name="connsiteX6" fmla="*/ 64414 w 166058"/>
              <a:gd name="connsiteY6" fmla="*/ 157363 h 177708"/>
              <a:gd name="connsiteX7" fmla="*/ 95650 w 166058"/>
              <a:gd name="connsiteY7" fmla="*/ 177709 h 177708"/>
              <a:gd name="connsiteX8" fmla="*/ 128828 w 166058"/>
              <a:gd name="connsiteY8" fmla="*/ 160909 h 177708"/>
              <a:gd name="connsiteX9" fmla="*/ 130854 w 166058"/>
              <a:gd name="connsiteY9" fmla="*/ 123679 h 177708"/>
              <a:gd name="connsiteX10" fmla="*/ 164117 w 166058"/>
              <a:gd name="connsiteY10" fmla="*/ 106879 h 177708"/>
              <a:gd name="connsiteX11" fmla="*/ 166059 w 166058"/>
              <a:gd name="connsiteY11" fmla="*/ 69648 h 177708"/>
              <a:gd name="connsiteX12" fmla="*/ 134907 w 166058"/>
              <a:gd name="connsiteY12" fmla="*/ 49303 h 177708"/>
              <a:gd name="connsiteX13" fmla="*/ 136933 w 166058"/>
              <a:gd name="connsiteY13" fmla="*/ 12157 h 177708"/>
              <a:gd name="connsiteX14" fmla="*/ 105528 w 166058"/>
              <a:gd name="connsiteY14" fmla="*/ 0 h 177708"/>
              <a:gd name="connsiteX15" fmla="*/ 72519 w 166058"/>
              <a:gd name="connsiteY15" fmla="*/ 8611 h 177708"/>
              <a:gd name="connsiteX16" fmla="*/ 70493 w 166058"/>
              <a:gd name="connsiteY16" fmla="*/ 45841 h 177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6058" h="177708">
                <a:moveTo>
                  <a:pt x="70493" y="45841"/>
                </a:moveTo>
                <a:lnTo>
                  <a:pt x="37230" y="62641"/>
                </a:lnTo>
                <a:lnTo>
                  <a:pt x="35204" y="99872"/>
                </a:lnTo>
                <a:lnTo>
                  <a:pt x="2026" y="116672"/>
                </a:lnTo>
                <a:lnTo>
                  <a:pt x="0" y="153902"/>
                </a:lnTo>
                <a:lnTo>
                  <a:pt x="31152" y="174248"/>
                </a:lnTo>
                <a:lnTo>
                  <a:pt x="64414" y="157363"/>
                </a:lnTo>
                <a:lnTo>
                  <a:pt x="95650" y="177709"/>
                </a:lnTo>
                <a:lnTo>
                  <a:pt x="128828" y="160909"/>
                </a:lnTo>
                <a:lnTo>
                  <a:pt x="130854" y="123679"/>
                </a:lnTo>
                <a:lnTo>
                  <a:pt x="164117" y="106879"/>
                </a:lnTo>
                <a:lnTo>
                  <a:pt x="166059" y="69648"/>
                </a:lnTo>
                <a:lnTo>
                  <a:pt x="134907" y="49303"/>
                </a:lnTo>
                <a:lnTo>
                  <a:pt x="136933" y="12157"/>
                </a:lnTo>
                <a:lnTo>
                  <a:pt x="105528" y="0"/>
                </a:lnTo>
                <a:lnTo>
                  <a:pt x="72519" y="8611"/>
                </a:lnTo>
                <a:lnTo>
                  <a:pt x="70493" y="45841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3" name="Freeform: Shape 922" title="TX-36">
            <a:extLst>
              <a:ext uri="{FF2B5EF4-FFF2-40B4-BE49-F238E27FC236}">
                <a16:creationId xmlns:a16="http://schemas.microsoft.com/office/drawing/2014/main" id="{DF7900DD-BF77-81A4-56F2-64C0DBD0A99F}"/>
              </a:ext>
            </a:extLst>
          </p:cNvPr>
          <p:cNvSpPr/>
          <p:nvPr/>
        </p:nvSpPr>
        <p:spPr>
          <a:xfrm>
            <a:off x="3749920" y="5267040"/>
            <a:ext cx="171697" cy="166538"/>
          </a:xfrm>
          <a:custGeom>
            <a:avLst/>
            <a:gdLst>
              <a:gd name="connsiteX0" fmla="*/ 1773 w 229797"/>
              <a:gd name="connsiteY0" fmla="*/ 67369 h 220679"/>
              <a:gd name="connsiteX1" fmla="*/ 1773 w 229797"/>
              <a:gd name="connsiteY1" fmla="*/ 67369 h 220679"/>
              <a:gd name="connsiteX2" fmla="*/ 3968 w 229797"/>
              <a:gd name="connsiteY2" fmla="*/ 72012 h 220679"/>
              <a:gd name="connsiteX3" fmla="*/ 0 w 229797"/>
              <a:gd name="connsiteY3" fmla="*/ 84929 h 220679"/>
              <a:gd name="connsiteX4" fmla="*/ 5656 w 229797"/>
              <a:gd name="connsiteY4" fmla="*/ 96917 h 220679"/>
              <a:gd name="connsiteX5" fmla="*/ 16125 w 229797"/>
              <a:gd name="connsiteY5" fmla="*/ 104346 h 220679"/>
              <a:gd name="connsiteX6" fmla="*/ 19417 w 229797"/>
              <a:gd name="connsiteY6" fmla="*/ 115068 h 220679"/>
              <a:gd name="connsiteX7" fmla="*/ 22794 w 229797"/>
              <a:gd name="connsiteY7" fmla="*/ 121061 h 220679"/>
              <a:gd name="connsiteX8" fmla="*/ 24060 w 229797"/>
              <a:gd name="connsiteY8" fmla="*/ 128406 h 220679"/>
              <a:gd name="connsiteX9" fmla="*/ 25918 w 229797"/>
              <a:gd name="connsiteY9" fmla="*/ 138874 h 220679"/>
              <a:gd name="connsiteX10" fmla="*/ 32756 w 229797"/>
              <a:gd name="connsiteY10" fmla="*/ 148583 h 220679"/>
              <a:gd name="connsiteX11" fmla="*/ 38412 w 229797"/>
              <a:gd name="connsiteY11" fmla="*/ 160571 h 220679"/>
              <a:gd name="connsiteX12" fmla="*/ 61037 w 229797"/>
              <a:gd name="connsiteY12" fmla="*/ 163526 h 220679"/>
              <a:gd name="connsiteX13" fmla="*/ 74292 w 229797"/>
              <a:gd name="connsiteY13" fmla="*/ 175345 h 220679"/>
              <a:gd name="connsiteX14" fmla="*/ 76149 w 229797"/>
              <a:gd name="connsiteY14" fmla="*/ 177033 h 220679"/>
              <a:gd name="connsiteX15" fmla="*/ 94047 w 229797"/>
              <a:gd name="connsiteY15" fmla="*/ 178722 h 220679"/>
              <a:gd name="connsiteX16" fmla="*/ 109327 w 229797"/>
              <a:gd name="connsiteY16" fmla="*/ 187417 h 220679"/>
              <a:gd name="connsiteX17" fmla="*/ 117516 w 229797"/>
              <a:gd name="connsiteY17" fmla="*/ 193749 h 220679"/>
              <a:gd name="connsiteX18" fmla="*/ 118698 w 229797"/>
              <a:gd name="connsiteY18" fmla="*/ 194762 h 220679"/>
              <a:gd name="connsiteX19" fmla="*/ 140141 w 229797"/>
              <a:gd name="connsiteY19" fmla="*/ 198899 h 220679"/>
              <a:gd name="connsiteX20" fmla="*/ 177118 w 229797"/>
              <a:gd name="connsiteY20" fmla="*/ 199912 h 220679"/>
              <a:gd name="connsiteX21" fmla="*/ 181508 w 229797"/>
              <a:gd name="connsiteY21" fmla="*/ 204471 h 220679"/>
              <a:gd name="connsiteX22" fmla="*/ 191048 w 229797"/>
              <a:gd name="connsiteY22" fmla="*/ 214432 h 220679"/>
              <a:gd name="connsiteX23" fmla="*/ 204049 w 229797"/>
              <a:gd name="connsiteY23" fmla="*/ 220680 h 220679"/>
              <a:gd name="connsiteX24" fmla="*/ 212322 w 229797"/>
              <a:gd name="connsiteY24" fmla="*/ 212659 h 220679"/>
              <a:gd name="connsiteX25" fmla="*/ 229797 w 229797"/>
              <a:gd name="connsiteY25" fmla="*/ 209536 h 220679"/>
              <a:gd name="connsiteX26" fmla="*/ 227518 w 229797"/>
              <a:gd name="connsiteY26" fmla="*/ 184041 h 220679"/>
              <a:gd name="connsiteX27" fmla="*/ 215361 w 229797"/>
              <a:gd name="connsiteY27" fmla="*/ 176105 h 220679"/>
              <a:gd name="connsiteX28" fmla="*/ 209114 w 229797"/>
              <a:gd name="connsiteY28" fmla="*/ 179229 h 220679"/>
              <a:gd name="connsiteX29" fmla="*/ 182183 w 229797"/>
              <a:gd name="connsiteY29" fmla="*/ 192905 h 220679"/>
              <a:gd name="connsiteX30" fmla="*/ 150947 w 229797"/>
              <a:gd name="connsiteY30" fmla="*/ 172559 h 220679"/>
              <a:gd name="connsiteX31" fmla="*/ 152973 w 229797"/>
              <a:gd name="connsiteY31" fmla="*/ 135413 h 220679"/>
              <a:gd name="connsiteX32" fmla="*/ 121737 w 229797"/>
              <a:gd name="connsiteY32" fmla="*/ 115068 h 220679"/>
              <a:gd name="connsiteX33" fmla="*/ 123763 w 229797"/>
              <a:gd name="connsiteY33" fmla="*/ 77837 h 220679"/>
              <a:gd name="connsiteX34" fmla="*/ 92611 w 229797"/>
              <a:gd name="connsiteY34" fmla="*/ 57492 h 220679"/>
              <a:gd name="connsiteX35" fmla="*/ 94553 w 229797"/>
              <a:gd name="connsiteY35" fmla="*/ 20346 h 220679"/>
              <a:gd name="connsiteX36" fmla="*/ 63401 w 229797"/>
              <a:gd name="connsiteY36" fmla="*/ 0 h 220679"/>
              <a:gd name="connsiteX37" fmla="*/ 30139 w 229797"/>
              <a:gd name="connsiteY37" fmla="*/ 16800 h 220679"/>
              <a:gd name="connsiteX38" fmla="*/ 28113 w 229797"/>
              <a:gd name="connsiteY38" fmla="*/ 54030 h 220679"/>
              <a:gd name="connsiteX39" fmla="*/ 1773 w 229797"/>
              <a:gd name="connsiteY39" fmla="*/ 67369 h 220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29797" h="220679">
                <a:moveTo>
                  <a:pt x="1773" y="67369"/>
                </a:moveTo>
                <a:lnTo>
                  <a:pt x="1773" y="67369"/>
                </a:lnTo>
                <a:lnTo>
                  <a:pt x="3968" y="72012"/>
                </a:lnTo>
                <a:lnTo>
                  <a:pt x="0" y="84929"/>
                </a:lnTo>
                <a:lnTo>
                  <a:pt x="5656" y="96917"/>
                </a:lnTo>
                <a:lnTo>
                  <a:pt x="16125" y="104346"/>
                </a:lnTo>
                <a:lnTo>
                  <a:pt x="19417" y="115068"/>
                </a:lnTo>
                <a:lnTo>
                  <a:pt x="22794" y="121061"/>
                </a:lnTo>
                <a:lnTo>
                  <a:pt x="24060" y="128406"/>
                </a:lnTo>
                <a:lnTo>
                  <a:pt x="25918" y="138874"/>
                </a:lnTo>
                <a:lnTo>
                  <a:pt x="32756" y="148583"/>
                </a:lnTo>
                <a:lnTo>
                  <a:pt x="38412" y="160571"/>
                </a:lnTo>
                <a:lnTo>
                  <a:pt x="61037" y="163526"/>
                </a:lnTo>
                <a:lnTo>
                  <a:pt x="74292" y="175345"/>
                </a:lnTo>
                <a:lnTo>
                  <a:pt x="76149" y="177033"/>
                </a:lnTo>
                <a:lnTo>
                  <a:pt x="94047" y="178722"/>
                </a:lnTo>
                <a:lnTo>
                  <a:pt x="109327" y="187417"/>
                </a:lnTo>
                <a:lnTo>
                  <a:pt x="117516" y="193749"/>
                </a:lnTo>
                <a:lnTo>
                  <a:pt x="118698" y="194762"/>
                </a:lnTo>
                <a:lnTo>
                  <a:pt x="140141" y="198899"/>
                </a:lnTo>
                <a:lnTo>
                  <a:pt x="177118" y="199912"/>
                </a:lnTo>
                <a:lnTo>
                  <a:pt x="181508" y="204471"/>
                </a:lnTo>
                <a:lnTo>
                  <a:pt x="191048" y="214432"/>
                </a:lnTo>
                <a:lnTo>
                  <a:pt x="204049" y="220680"/>
                </a:lnTo>
                <a:lnTo>
                  <a:pt x="212322" y="212659"/>
                </a:lnTo>
                <a:lnTo>
                  <a:pt x="229797" y="209536"/>
                </a:lnTo>
                <a:lnTo>
                  <a:pt x="227518" y="184041"/>
                </a:lnTo>
                <a:lnTo>
                  <a:pt x="215361" y="176105"/>
                </a:lnTo>
                <a:lnTo>
                  <a:pt x="209114" y="179229"/>
                </a:lnTo>
                <a:lnTo>
                  <a:pt x="182183" y="192905"/>
                </a:lnTo>
                <a:lnTo>
                  <a:pt x="150947" y="172559"/>
                </a:lnTo>
                <a:lnTo>
                  <a:pt x="152973" y="135413"/>
                </a:lnTo>
                <a:lnTo>
                  <a:pt x="121737" y="115068"/>
                </a:lnTo>
                <a:lnTo>
                  <a:pt x="123763" y="77837"/>
                </a:lnTo>
                <a:lnTo>
                  <a:pt x="92611" y="57492"/>
                </a:lnTo>
                <a:lnTo>
                  <a:pt x="94553" y="20346"/>
                </a:lnTo>
                <a:lnTo>
                  <a:pt x="63401" y="0"/>
                </a:lnTo>
                <a:lnTo>
                  <a:pt x="30139" y="16800"/>
                </a:lnTo>
                <a:lnTo>
                  <a:pt x="28113" y="54030"/>
                </a:lnTo>
                <a:lnTo>
                  <a:pt x="1773" y="67369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4" name="Freeform: Shape 923" title="TX-26">
            <a:extLst>
              <a:ext uri="{FF2B5EF4-FFF2-40B4-BE49-F238E27FC236}">
                <a16:creationId xmlns:a16="http://schemas.microsoft.com/office/drawing/2014/main" id="{F35EEAD4-7870-DEEE-3316-6C2BD1ED5E38}"/>
              </a:ext>
            </a:extLst>
          </p:cNvPr>
          <p:cNvSpPr/>
          <p:nvPr/>
        </p:nvSpPr>
        <p:spPr>
          <a:xfrm>
            <a:off x="3587621" y="5006593"/>
            <a:ext cx="150250" cy="123788"/>
          </a:xfrm>
          <a:custGeom>
            <a:avLst/>
            <a:gdLst>
              <a:gd name="connsiteX0" fmla="*/ 99449 w 201093"/>
              <a:gd name="connsiteY0" fmla="*/ 111437 h 164032"/>
              <a:gd name="connsiteX1" fmla="*/ 130686 w 201093"/>
              <a:gd name="connsiteY1" fmla="*/ 131783 h 164032"/>
              <a:gd name="connsiteX2" fmla="*/ 163863 w 201093"/>
              <a:gd name="connsiteY2" fmla="*/ 114899 h 164032"/>
              <a:gd name="connsiteX3" fmla="*/ 163863 w 201093"/>
              <a:gd name="connsiteY3" fmla="*/ 114899 h 164032"/>
              <a:gd name="connsiteX4" fmla="*/ 163863 w 201093"/>
              <a:gd name="connsiteY4" fmla="*/ 114899 h 164032"/>
              <a:gd name="connsiteX5" fmla="*/ 165890 w 201093"/>
              <a:gd name="connsiteY5" fmla="*/ 77753 h 164032"/>
              <a:gd name="connsiteX6" fmla="*/ 199068 w 201093"/>
              <a:gd name="connsiteY6" fmla="*/ 60868 h 164032"/>
              <a:gd name="connsiteX7" fmla="*/ 201094 w 201093"/>
              <a:gd name="connsiteY7" fmla="*/ 23723 h 164032"/>
              <a:gd name="connsiteX8" fmla="*/ 169942 w 201093"/>
              <a:gd name="connsiteY8" fmla="*/ 3377 h 164032"/>
              <a:gd name="connsiteX9" fmla="*/ 136680 w 201093"/>
              <a:gd name="connsiteY9" fmla="*/ 20177 h 164032"/>
              <a:gd name="connsiteX10" fmla="*/ 105275 w 201093"/>
              <a:gd name="connsiteY10" fmla="*/ 0 h 164032"/>
              <a:gd name="connsiteX11" fmla="*/ 72265 w 201093"/>
              <a:gd name="connsiteY11" fmla="*/ 16716 h 164032"/>
              <a:gd name="connsiteX12" fmla="*/ 70239 w 201093"/>
              <a:gd name="connsiteY12" fmla="*/ 53861 h 164032"/>
              <a:gd name="connsiteX13" fmla="*/ 70239 w 201093"/>
              <a:gd name="connsiteY13" fmla="*/ 53861 h 164032"/>
              <a:gd name="connsiteX14" fmla="*/ 37061 w 201093"/>
              <a:gd name="connsiteY14" fmla="*/ 70746 h 164032"/>
              <a:gd name="connsiteX15" fmla="*/ 35035 w 201093"/>
              <a:gd name="connsiteY15" fmla="*/ 107976 h 164032"/>
              <a:gd name="connsiteX16" fmla="*/ 0 w 201093"/>
              <a:gd name="connsiteY16" fmla="*/ 125620 h 164032"/>
              <a:gd name="connsiteX17" fmla="*/ 1688 w 201093"/>
              <a:gd name="connsiteY17" fmla="*/ 126465 h 164032"/>
              <a:gd name="connsiteX18" fmla="*/ 5910 w 201093"/>
              <a:gd name="connsiteY18" fmla="*/ 128406 h 164032"/>
              <a:gd name="connsiteX19" fmla="*/ 23132 w 201093"/>
              <a:gd name="connsiteY19" fmla="*/ 126633 h 164032"/>
              <a:gd name="connsiteX20" fmla="*/ 33178 w 201093"/>
              <a:gd name="connsiteY20" fmla="*/ 129250 h 164032"/>
              <a:gd name="connsiteX21" fmla="*/ 49725 w 201093"/>
              <a:gd name="connsiteY21" fmla="*/ 150525 h 164032"/>
              <a:gd name="connsiteX22" fmla="*/ 64245 w 201093"/>
              <a:gd name="connsiteY22" fmla="*/ 164032 h 164032"/>
              <a:gd name="connsiteX23" fmla="*/ 66187 w 201093"/>
              <a:gd name="connsiteY23" fmla="*/ 128322 h 164032"/>
              <a:gd name="connsiteX24" fmla="*/ 99449 w 201093"/>
              <a:gd name="connsiteY24" fmla="*/ 111437 h 164032"/>
              <a:gd name="connsiteX25" fmla="*/ 99449 w 201093"/>
              <a:gd name="connsiteY25" fmla="*/ 111437 h 164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01093" h="164032">
                <a:moveTo>
                  <a:pt x="99449" y="111437"/>
                </a:moveTo>
                <a:lnTo>
                  <a:pt x="130686" y="131783"/>
                </a:lnTo>
                <a:lnTo>
                  <a:pt x="163863" y="114899"/>
                </a:lnTo>
                <a:lnTo>
                  <a:pt x="163863" y="114899"/>
                </a:lnTo>
                <a:lnTo>
                  <a:pt x="163863" y="114899"/>
                </a:lnTo>
                <a:lnTo>
                  <a:pt x="165890" y="77753"/>
                </a:lnTo>
                <a:lnTo>
                  <a:pt x="199068" y="60868"/>
                </a:lnTo>
                <a:lnTo>
                  <a:pt x="201094" y="23723"/>
                </a:lnTo>
                <a:lnTo>
                  <a:pt x="169942" y="3377"/>
                </a:lnTo>
                <a:lnTo>
                  <a:pt x="136680" y="20177"/>
                </a:lnTo>
                <a:lnTo>
                  <a:pt x="105275" y="0"/>
                </a:lnTo>
                <a:lnTo>
                  <a:pt x="72265" y="16716"/>
                </a:lnTo>
                <a:lnTo>
                  <a:pt x="70239" y="53861"/>
                </a:lnTo>
                <a:lnTo>
                  <a:pt x="70239" y="53861"/>
                </a:lnTo>
                <a:lnTo>
                  <a:pt x="37061" y="70746"/>
                </a:lnTo>
                <a:lnTo>
                  <a:pt x="35035" y="107976"/>
                </a:lnTo>
                <a:lnTo>
                  <a:pt x="0" y="125620"/>
                </a:lnTo>
                <a:lnTo>
                  <a:pt x="1688" y="126465"/>
                </a:lnTo>
                <a:lnTo>
                  <a:pt x="5910" y="128406"/>
                </a:lnTo>
                <a:lnTo>
                  <a:pt x="23132" y="126633"/>
                </a:lnTo>
                <a:lnTo>
                  <a:pt x="33178" y="129250"/>
                </a:lnTo>
                <a:lnTo>
                  <a:pt x="49725" y="150525"/>
                </a:lnTo>
                <a:lnTo>
                  <a:pt x="64245" y="164032"/>
                </a:lnTo>
                <a:lnTo>
                  <a:pt x="66187" y="128322"/>
                </a:lnTo>
                <a:lnTo>
                  <a:pt x="99449" y="111437"/>
                </a:lnTo>
                <a:lnTo>
                  <a:pt x="99449" y="111437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5" name="Freeform: Shape 924" title="TX-15">
            <a:extLst>
              <a:ext uri="{FF2B5EF4-FFF2-40B4-BE49-F238E27FC236}">
                <a16:creationId xmlns:a16="http://schemas.microsoft.com/office/drawing/2014/main" id="{0D2FB53E-551C-3060-AF46-3C10D334594F}"/>
              </a:ext>
            </a:extLst>
          </p:cNvPr>
          <p:cNvSpPr/>
          <p:nvPr/>
        </p:nvSpPr>
        <p:spPr>
          <a:xfrm>
            <a:off x="4029733" y="4902619"/>
            <a:ext cx="145079" cy="102191"/>
          </a:xfrm>
          <a:custGeom>
            <a:avLst/>
            <a:gdLst>
              <a:gd name="connsiteX0" fmla="*/ 64414 w 194171"/>
              <a:gd name="connsiteY0" fmla="*/ 111522 h 135413"/>
              <a:gd name="connsiteX1" fmla="*/ 95650 w 194171"/>
              <a:gd name="connsiteY1" fmla="*/ 131867 h 135413"/>
              <a:gd name="connsiteX2" fmla="*/ 128828 w 194171"/>
              <a:gd name="connsiteY2" fmla="*/ 115068 h 135413"/>
              <a:gd name="connsiteX3" fmla="*/ 160064 w 194171"/>
              <a:gd name="connsiteY3" fmla="*/ 135413 h 135413"/>
              <a:gd name="connsiteX4" fmla="*/ 193242 w 194171"/>
              <a:gd name="connsiteY4" fmla="*/ 118529 h 135413"/>
              <a:gd name="connsiteX5" fmla="*/ 194171 w 194171"/>
              <a:gd name="connsiteY5" fmla="*/ 102151 h 135413"/>
              <a:gd name="connsiteX6" fmla="*/ 185813 w 194171"/>
              <a:gd name="connsiteY6" fmla="*/ 93455 h 135413"/>
              <a:gd name="connsiteX7" fmla="*/ 184969 w 194171"/>
              <a:gd name="connsiteY7" fmla="*/ 75727 h 135413"/>
              <a:gd name="connsiteX8" fmla="*/ 183112 w 194171"/>
              <a:gd name="connsiteY8" fmla="*/ 73363 h 135413"/>
              <a:gd name="connsiteX9" fmla="*/ 173403 w 194171"/>
              <a:gd name="connsiteY9" fmla="*/ 61291 h 135413"/>
              <a:gd name="connsiteX10" fmla="*/ 173741 w 194171"/>
              <a:gd name="connsiteY10" fmla="*/ 42380 h 135413"/>
              <a:gd name="connsiteX11" fmla="*/ 165467 w 194171"/>
              <a:gd name="connsiteY11" fmla="*/ 35542 h 135413"/>
              <a:gd name="connsiteX12" fmla="*/ 151622 w 194171"/>
              <a:gd name="connsiteY12" fmla="*/ 24145 h 135413"/>
              <a:gd name="connsiteX13" fmla="*/ 149427 w 194171"/>
              <a:gd name="connsiteY13" fmla="*/ 18826 h 135413"/>
              <a:gd name="connsiteX14" fmla="*/ 149512 w 194171"/>
              <a:gd name="connsiteY14" fmla="*/ 13001 h 135413"/>
              <a:gd name="connsiteX15" fmla="*/ 134907 w 194171"/>
              <a:gd name="connsiteY15" fmla="*/ 3461 h 135413"/>
              <a:gd name="connsiteX16" fmla="*/ 101644 w 194171"/>
              <a:gd name="connsiteY16" fmla="*/ 20346 h 135413"/>
              <a:gd name="connsiteX17" fmla="*/ 70492 w 194171"/>
              <a:gd name="connsiteY17" fmla="*/ 0 h 135413"/>
              <a:gd name="connsiteX18" fmla="*/ 37230 w 194171"/>
              <a:gd name="connsiteY18" fmla="*/ 16800 h 135413"/>
              <a:gd name="connsiteX19" fmla="*/ 35204 w 194171"/>
              <a:gd name="connsiteY19" fmla="*/ 54030 h 135413"/>
              <a:gd name="connsiteX20" fmla="*/ 2026 w 194171"/>
              <a:gd name="connsiteY20" fmla="*/ 70830 h 135413"/>
              <a:gd name="connsiteX21" fmla="*/ 0 w 194171"/>
              <a:gd name="connsiteY21" fmla="*/ 108061 h 135413"/>
              <a:gd name="connsiteX22" fmla="*/ 31152 w 194171"/>
              <a:gd name="connsiteY22" fmla="*/ 128406 h 135413"/>
              <a:gd name="connsiteX23" fmla="*/ 64414 w 194171"/>
              <a:gd name="connsiteY23" fmla="*/ 111522 h 13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94171" h="135413">
                <a:moveTo>
                  <a:pt x="64414" y="111522"/>
                </a:moveTo>
                <a:lnTo>
                  <a:pt x="95650" y="131867"/>
                </a:lnTo>
                <a:lnTo>
                  <a:pt x="128828" y="115068"/>
                </a:lnTo>
                <a:lnTo>
                  <a:pt x="160064" y="135413"/>
                </a:lnTo>
                <a:lnTo>
                  <a:pt x="193242" y="118529"/>
                </a:lnTo>
                <a:lnTo>
                  <a:pt x="194171" y="102151"/>
                </a:lnTo>
                <a:lnTo>
                  <a:pt x="185813" y="93455"/>
                </a:lnTo>
                <a:lnTo>
                  <a:pt x="184969" y="75727"/>
                </a:lnTo>
                <a:lnTo>
                  <a:pt x="183112" y="73363"/>
                </a:lnTo>
                <a:lnTo>
                  <a:pt x="173403" y="61291"/>
                </a:lnTo>
                <a:lnTo>
                  <a:pt x="173741" y="42380"/>
                </a:lnTo>
                <a:lnTo>
                  <a:pt x="165467" y="35542"/>
                </a:lnTo>
                <a:lnTo>
                  <a:pt x="151622" y="24145"/>
                </a:lnTo>
                <a:lnTo>
                  <a:pt x="149427" y="18826"/>
                </a:lnTo>
                <a:lnTo>
                  <a:pt x="149512" y="13001"/>
                </a:lnTo>
                <a:lnTo>
                  <a:pt x="134907" y="3461"/>
                </a:lnTo>
                <a:lnTo>
                  <a:pt x="101644" y="20346"/>
                </a:lnTo>
                <a:lnTo>
                  <a:pt x="70492" y="0"/>
                </a:lnTo>
                <a:lnTo>
                  <a:pt x="37230" y="16800"/>
                </a:lnTo>
                <a:lnTo>
                  <a:pt x="35204" y="54030"/>
                </a:lnTo>
                <a:lnTo>
                  <a:pt x="2026" y="70830"/>
                </a:lnTo>
                <a:lnTo>
                  <a:pt x="0" y="108061"/>
                </a:lnTo>
                <a:lnTo>
                  <a:pt x="31152" y="128406"/>
                </a:lnTo>
                <a:lnTo>
                  <a:pt x="64414" y="111522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6" name="Freeform: Shape 925" title="TX-25">
            <a:extLst>
              <a:ext uri="{FF2B5EF4-FFF2-40B4-BE49-F238E27FC236}">
                <a16:creationId xmlns:a16="http://schemas.microsoft.com/office/drawing/2014/main" id="{B7016E8A-DCF8-144D-A5CC-9E517738E615}"/>
              </a:ext>
            </a:extLst>
          </p:cNvPr>
          <p:cNvSpPr/>
          <p:nvPr/>
        </p:nvSpPr>
        <p:spPr>
          <a:xfrm>
            <a:off x="3495717" y="4998566"/>
            <a:ext cx="145898" cy="102828"/>
          </a:xfrm>
          <a:custGeom>
            <a:avLst/>
            <a:gdLst>
              <a:gd name="connsiteX0" fmla="*/ 99618 w 195268"/>
              <a:gd name="connsiteY0" fmla="*/ 3546 h 136257"/>
              <a:gd name="connsiteX1" fmla="*/ 66440 w 195268"/>
              <a:gd name="connsiteY1" fmla="*/ 20346 h 136257"/>
              <a:gd name="connsiteX2" fmla="*/ 35204 w 195268"/>
              <a:gd name="connsiteY2" fmla="*/ 0 h 136257"/>
              <a:gd name="connsiteX3" fmla="*/ 2026 w 195268"/>
              <a:gd name="connsiteY3" fmla="*/ 16884 h 136257"/>
              <a:gd name="connsiteX4" fmla="*/ 0 w 195268"/>
              <a:gd name="connsiteY4" fmla="*/ 54030 h 136257"/>
              <a:gd name="connsiteX5" fmla="*/ 31236 w 195268"/>
              <a:gd name="connsiteY5" fmla="*/ 74376 h 136257"/>
              <a:gd name="connsiteX6" fmla="*/ 29210 w 195268"/>
              <a:gd name="connsiteY6" fmla="*/ 111606 h 136257"/>
              <a:gd name="connsiteX7" fmla="*/ 60362 w 195268"/>
              <a:gd name="connsiteY7" fmla="*/ 131952 h 136257"/>
              <a:gd name="connsiteX8" fmla="*/ 63823 w 195268"/>
              <a:gd name="connsiteY8" fmla="*/ 133894 h 136257"/>
              <a:gd name="connsiteX9" fmla="*/ 64330 w 195268"/>
              <a:gd name="connsiteY9" fmla="*/ 133894 h 136257"/>
              <a:gd name="connsiteX10" fmla="*/ 68298 w 195268"/>
              <a:gd name="connsiteY10" fmla="*/ 127984 h 136257"/>
              <a:gd name="connsiteX11" fmla="*/ 69986 w 195268"/>
              <a:gd name="connsiteY11" fmla="*/ 125283 h 136257"/>
              <a:gd name="connsiteX12" fmla="*/ 74714 w 195268"/>
              <a:gd name="connsiteY12" fmla="*/ 124692 h 136257"/>
              <a:gd name="connsiteX13" fmla="*/ 77753 w 195268"/>
              <a:gd name="connsiteY13" fmla="*/ 124354 h 136257"/>
              <a:gd name="connsiteX14" fmla="*/ 85773 w 195268"/>
              <a:gd name="connsiteY14" fmla="*/ 132290 h 136257"/>
              <a:gd name="connsiteX15" fmla="*/ 110087 w 195268"/>
              <a:gd name="connsiteY15" fmla="*/ 134822 h 136257"/>
              <a:gd name="connsiteX16" fmla="*/ 120724 w 195268"/>
              <a:gd name="connsiteY16" fmla="*/ 135245 h 136257"/>
              <a:gd name="connsiteX17" fmla="*/ 123003 w 195268"/>
              <a:gd name="connsiteY17" fmla="*/ 136258 h 136257"/>
              <a:gd name="connsiteX18" fmla="*/ 124776 w 195268"/>
              <a:gd name="connsiteY18" fmla="*/ 135413 h 136257"/>
              <a:gd name="connsiteX19" fmla="*/ 158038 w 195268"/>
              <a:gd name="connsiteY19" fmla="*/ 118613 h 136257"/>
              <a:gd name="connsiteX20" fmla="*/ 160064 w 195268"/>
              <a:gd name="connsiteY20" fmla="*/ 81383 h 136257"/>
              <a:gd name="connsiteX21" fmla="*/ 160064 w 195268"/>
              <a:gd name="connsiteY21" fmla="*/ 81383 h 136257"/>
              <a:gd name="connsiteX22" fmla="*/ 193243 w 195268"/>
              <a:gd name="connsiteY22" fmla="*/ 64499 h 136257"/>
              <a:gd name="connsiteX23" fmla="*/ 195269 w 195268"/>
              <a:gd name="connsiteY23" fmla="*/ 27353 h 136257"/>
              <a:gd name="connsiteX24" fmla="*/ 195269 w 195268"/>
              <a:gd name="connsiteY24" fmla="*/ 27353 h 136257"/>
              <a:gd name="connsiteX25" fmla="*/ 164117 w 195268"/>
              <a:gd name="connsiteY25" fmla="*/ 7007 h 136257"/>
              <a:gd name="connsiteX26" fmla="*/ 130854 w 195268"/>
              <a:gd name="connsiteY26" fmla="*/ 23892 h 136257"/>
              <a:gd name="connsiteX27" fmla="*/ 99618 w 195268"/>
              <a:gd name="connsiteY27" fmla="*/ 3546 h 136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95268" h="136257">
                <a:moveTo>
                  <a:pt x="99618" y="3546"/>
                </a:moveTo>
                <a:lnTo>
                  <a:pt x="66440" y="20346"/>
                </a:lnTo>
                <a:lnTo>
                  <a:pt x="35204" y="0"/>
                </a:lnTo>
                <a:lnTo>
                  <a:pt x="2026" y="16884"/>
                </a:lnTo>
                <a:lnTo>
                  <a:pt x="0" y="54030"/>
                </a:lnTo>
                <a:lnTo>
                  <a:pt x="31236" y="74376"/>
                </a:lnTo>
                <a:lnTo>
                  <a:pt x="29210" y="111606"/>
                </a:lnTo>
                <a:lnTo>
                  <a:pt x="60362" y="131952"/>
                </a:lnTo>
                <a:lnTo>
                  <a:pt x="63823" y="133894"/>
                </a:lnTo>
                <a:lnTo>
                  <a:pt x="64330" y="133894"/>
                </a:lnTo>
                <a:lnTo>
                  <a:pt x="68298" y="127984"/>
                </a:lnTo>
                <a:lnTo>
                  <a:pt x="69986" y="125283"/>
                </a:lnTo>
                <a:lnTo>
                  <a:pt x="74714" y="124692"/>
                </a:lnTo>
                <a:lnTo>
                  <a:pt x="77753" y="124354"/>
                </a:lnTo>
                <a:lnTo>
                  <a:pt x="85773" y="132290"/>
                </a:lnTo>
                <a:lnTo>
                  <a:pt x="110087" y="134822"/>
                </a:lnTo>
                <a:lnTo>
                  <a:pt x="120724" y="135245"/>
                </a:lnTo>
                <a:lnTo>
                  <a:pt x="123003" y="136258"/>
                </a:lnTo>
                <a:lnTo>
                  <a:pt x="124776" y="135413"/>
                </a:lnTo>
                <a:lnTo>
                  <a:pt x="158038" y="118613"/>
                </a:lnTo>
                <a:lnTo>
                  <a:pt x="160064" y="81383"/>
                </a:lnTo>
                <a:lnTo>
                  <a:pt x="160064" y="81383"/>
                </a:lnTo>
                <a:lnTo>
                  <a:pt x="193243" y="64499"/>
                </a:lnTo>
                <a:lnTo>
                  <a:pt x="195269" y="27353"/>
                </a:lnTo>
                <a:lnTo>
                  <a:pt x="195269" y="27353"/>
                </a:lnTo>
                <a:lnTo>
                  <a:pt x="164117" y="7007"/>
                </a:lnTo>
                <a:lnTo>
                  <a:pt x="130854" y="23892"/>
                </a:lnTo>
                <a:lnTo>
                  <a:pt x="99618" y="3546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7" name="Freeform: Shape 926" title="TX-32">
            <a:extLst>
              <a:ext uri="{FF2B5EF4-FFF2-40B4-BE49-F238E27FC236}">
                <a16:creationId xmlns:a16="http://schemas.microsoft.com/office/drawing/2014/main" id="{D6967BA9-727A-6B03-7B54-E9E019898021}"/>
              </a:ext>
            </a:extLst>
          </p:cNvPr>
          <p:cNvSpPr/>
          <p:nvPr/>
        </p:nvSpPr>
        <p:spPr>
          <a:xfrm>
            <a:off x="3758183" y="5014430"/>
            <a:ext cx="124136" cy="140289"/>
          </a:xfrm>
          <a:custGeom>
            <a:avLst/>
            <a:gdLst>
              <a:gd name="connsiteX0" fmla="*/ 29210 w 166142"/>
              <a:gd name="connsiteY0" fmla="*/ 165552 h 185897"/>
              <a:gd name="connsiteX1" fmla="*/ 60362 w 166142"/>
              <a:gd name="connsiteY1" fmla="*/ 185898 h 185897"/>
              <a:gd name="connsiteX2" fmla="*/ 93624 w 166142"/>
              <a:gd name="connsiteY2" fmla="*/ 169098 h 185897"/>
              <a:gd name="connsiteX3" fmla="*/ 95651 w 166142"/>
              <a:gd name="connsiteY3" fmla="*/ 131867 h 185897"/>
              <a:gd name="connsiteX4" fmla="*/ 128828 w 166142"/>
              <a:gd name="connsiteY4" fmla="*/ 115068 h 185897"/>
              <a:gd name="connsiteX5" fmla="*/ 130854 w 166142"/>
              <a:gd name="connsiteY5" fmla="*/ 77837 h 185897"/>
              <a:gd name="connsiteX6" fmla="*/ 164117 w 166142"/>
              <a:gd name="connsiteY6" fmla="*/ 60953 h 185897"/>
              <a:gd name="connsiteX7" fmla="*/ 166143 w 166142"/>
              <a:gd name="connsiteY7" fmla="*/ 23807 h 185897"/>
              <a:gd name="connsiteX8" fmla="*/ 134907 w 166142"/>
              <a:gd name="connsiteY8" fmla="*/ 3461 h 185897"/>
              <a:gd name="connsiteX9" fmla="*/ 101729 w 166142"/>
              <a:gd name="connsiteY9" fmla="*/ 20346 h 185897"/>
              <a:gd name="connsiteX10" fmla="*/ 70493 w 166142"/>
              <a:gd name="connsiteY10" fmla="*/ 0 h 185897"/>
              <a:gd name="connsiteX11" fmla="*/ 37230 w 166142"/>
              <a:gd name="connsiteY11" fmla="*/ 16800 h 185897"/>
              <a:gd name="connsiteX12" fmla="*/ 35288 w 166142"/>
              <a:gd name="connsiteY12" fmla="*/ 54030 h 185897"/>
              <a:gd name="connsiteX13" fmla="*/ 2026 w 166142"/>
              <a:gd name="connsiteY13" fmla="*/ 70830 h 185897"/>
              <a:gd name="connsiteX14" fmla="*/ 0 w 166142"/>
              <a:gd name="connsiteY14" fmla="*/ 108060 h 185897"/>
              <a:gd name="connsiteX15" fmla="*/ 31236 w 166142"/>
              <a:gd name="connsiteY15" fmla="*/ 128406 h 185897"/>
              <a:gd name="connsiteX16" fmla="*/ 29210 w 166142"/>
              <a:gd name="connsiteY16" fmla="*/ 165552 h 185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6142" h="185897">
                <a:moveTo>
                  <a:pt x="29210" y="165552"/>
                </a:moveTo>
                <a:lnTo>
                  <a:pt x="60362" y="185898"/>
                </a:lnTo>
                <a:lnTo>
                  <a:pt x="93624" y="169098"/>
                </a:lnTo>
                <a:lnTo>
                  <a:pt x="95651" y="131867"/>
                </a:lnTo>
                <a:lnTo>
                  <a:pt x="128828" y="115068"/>
                </a:lnTo>
                <a:lnTo>
                  <a:pt x="130854" y="77837"/>
                </a:lnTo>
                <a:lnTo>
                  <a:pt x="164117" y="60953"/>
                </a:lnTo>
                <a:lnTo>
                  <a:pt x="166143" y="23807"/>
                </a:lnTo>
                <a:lnTo>
                  <a:pt x="134907" y="3461"/>
                </a:lnTo>
                <a:lnTo>
                  <a:pt x="101729" y="20346"/>
                </a:lnTo>
                <a:lnTo>
                  <a:pt x="70493" y="0"/>
                </a:lnTo>
                <a:lnTo>
                  <a:pt x="37230" y="16800"/>
                </a:lnTo>
                <a:lnTo>
                  <a:pt x="35288" y="54030"/>
                </a:lnTo>
                <a:lnTo>
                  <a:pt x="2026" y="70830"/>
                </a:lnTo>
                <a:lnTo>
                  <a:pt x="0" y="108060"/>
                </a:lnTo>
                <a:lnTo>
                  <a:pt x="31236" y="128406"/>
                </a:lnTo>
                <a:lnTo>
                  <a:pt x="29210" y="165552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8" name="TX B">
            <a:extLst>
              <a:ext uri="{FF2B5EF4-FFF2-40B4-BE49-F238E27FC236}">
                <a16:creationId xmlns:a16="http://schemas.microsoft.com/office/drawing/2014/main" id="{EDA6BA61-5C9C-AB19-7597-E6C6F432F0F3}"/>
              </a:ext>
            </a:extLst>
          </p:cNvPr>
          <p:cNvSpPr>
            <a:spLocks/>
          </p:cNvSpPr>
          <p:nvPr/>
        </p:nvSpPr>
        <p:spPr bwMode="auto">
          <a:xfrm>
            <a:off x="3252740" y="4539885"/>
            <a:ext cx="925680" cy="887897"/>
          </a:xfrm>
          <a:custGeom>
            <a:avLst/>
            <a:gdLst>
              <a:gd name="T0" fmla="*/ 877 w 882"/>
              <a:gd name="T1" fmla="*/ 502 h 846"/>
              <a:gd name="T2" fmla="*/ 865 w 882"/>
              <a:gd name="T3" fmla="*/ 540 h 846"/>
              <a:gd name="T4" fmla="*/ 791 w 882"/>
              <a:gd name="T5" fmla="*/ 582 h 846"/>
              <a:gd name="T6" fmla="*/ 750 w 882"/>
              <a:gd name="T7" fmla="*/ 618 h 846"/>
              <a:gd name="T8" fmla="*/ 667 w 882"/>
              <a:gd name="T9" fmla="*/ 667 h 846"/>
              <a:gd name="T10" fmla="*/ 630 w 882"/>
              <a:gd name="T11" fmla="*/ 710 h 846"/>
              <a:gd name="T12" fmla="*/ 621 w 882"/>
              <a:gd name="T13" fmla="*/ 767 h 846"/>
              <a:gd name="T14" fmla="*/ 633 w 882"/>
              <a:gd name="T15" fmla="*/ 820 h 846"/>
              <a:gd name="T16" fmla="*/ 616 w 882"/>
              <a:gd name="T17" fmla="*/ 846 h 846"/>
              <a:gd name="T18" fmla="*/ 571 w 882"/>
              <a:gd name="T19" fmla="*/ 831 h 846"/>
              <a:gd name="T20" fmla="*/ 538 w 882"/>
              <a:gd name="T21" fmla="*/ 816 h 846"/>
              <a:gd name="T22" fmla="*/ 498 w 882"/>
              <a:gd name="T23" fmla="*/ 804 h 846"/>
              <a:gd name="T24" fmla="*/ 487 w 882"/>
              <a:gd name="T25" fmla="*/ 775 h 846"/>
              <a:gd name="T26" fmla="*/ 475 w 882"/>
              <a:gd name="T27" fmla="*/ 758 h 846"/>
              <a:gd name="T28" fmla="*/ 473 w 882"/>
              <a:gd name="T29" fmla="*/ 740 h 846"/>
              <a:gd name="T30" fmla="*/ 467 w 882"/>
              <a:gd name="T31" fmla="*/ 711 h 846"/>
              <a:gd name="T32" fmla="*/ 446 w 882"/>
              <a:gd name="T33" fmla="*/ 694 h 846"/>
              <a:gd name="T34" fmla="*/ 429 w 882"/>
              <a:gd name="T35" fmla="*/ 668 h 846"/>
              <a:gd name="T36" fmla="*/ 412 w 882"/>
              <a:gd name="T37" fmla="*/ 643 h 846"/>
              <a:gd name="T38" fmla="*/ 398 w 882"/>
              <a:gd name="T39" fmla="*/ 613 h 846"/>
              <a:gd name="T40" fmla="*/ 371 w 882"/>
              <a:gd name="T41" fmla="*/ 568 h 846"/>
              <a:gd name="T42" fmla="*/ 339 w 882"/>
              <a:gd name="T43" fmla="*/ 535 h 846"/>
              <a:gd name="T44" fmla="*/ 320 w 882"/>
              <a:gd name="T45" fmla="*/ 533 h 846"/>
              <a:gd name="T46" fmla="*/ 296 w 882"/>
              <a:gd name="T47" fmla="*/ 530 h 846"/>
              <a:gd name="T48" fmla="*/ 277 w 882"/>
              <a:gd name="T49" fmla="*/ 524 h 846"/>
              <a:gd name="T50" fmla="*/ 252 w 882"/>
              <a:gd name="T51" fmla="*/ 534 h 846"/>
              <a:gd name="T52" fmla="*/ 239 w 882"/>
              <a:gd name="T53" fmla="*/ 566 h 846"/>
              <a:gd name="T54" fmla="*/ 218 w 882"/>
              <a:gd name="T55" fmla="*/ 588 h 846"/>
              <a:gd name="T56" fmla="*/ 195 w 882"/>
              <a:gd name="T57" fmla="*/ 579 h 846"/>
              <a:gd name="T58" fmla="*/ 177 w 882"/>
              <a:gd name="T59" fmla="*/ 568 h 846"/>
              <a:gd name="T60" fmla="*/ 164 w 882"/>
              <a:gd name="T61" fmla="*/ 561 h 846"/>
              <a:gd name="T62" fmla="*/ 141 w 882"/>
              <a:gd name="T63" fmla="*/ 544 h 846"/>
              <a:gd name="T64" fmla="*/ 120 w 882"/>
              <a:gd name="T65" fmla="*/ 517 h 846"/>
              <a:gd name="T66" fmla="*/ 116 w 882"/>
              <a:gd name="T67" fmla="*/ 483 h 846"/>
              <a:gd name="T68" fmla="*/ 98 w 882"/>
              <a:gd name="T69" fmla="*/ 445 h 846"/>
              <a:gd name="T70" fmla="*/ 63 w 882"/>
              <a:gd name="T71" fmla="*/ 412 h 846"/>
              <a:gd name="T72" fmla="*/ 25 w 882"/>
              <a:gd name="T73" fmla="*/ 377 h 846"/>
              <a:gd name="T74" fmla="*/ 16 w 882"/>
              <a:gd name="T75" fmla="*/ 359 h 846"/>
              <a:gd name="T76" fmla="*/ 0 w 882"/>
              <a:gd name="T77" fmla="*/ 345 h 846"/>
              <a:gd name="T78" fmla="*/ 163 w 882"/>
              <a:gd name="T79" fmla="*/ 347 h 846"/>
              <a:gd name="T80" fmla="*/ 250 w 882"/>
              <a:gd name="T81" fmla="*/ 208 h 846"/>
              <a:gd name="T82" fmla="*/ 337 w 882"/>
              <a:gd name="T83" fmla="*/ 4 h 846"/>
              <a:gd name="T84" fmla="*/ 454 w 882"/>
              <a:gd name="T85" fmla="*/ 51 h 846"/>
              <a:gd name="T86" fmla="*/ 474 w 882"/>
              <a:gd name="T87" fmla="*/ 175 h 846"/>
              <a:gd name="T88" fmla="*/ 503 w 882"/>
              <a:gd name="T89" fmla="*/ 190 h 846"/>
              <a:gd name="T90" fmla="*/ 536 w 882"/>
              <a:gd name="T91" fmla="*/ 197 h 846"/>
              <a:gd name="T92" fmla="*/ 556 w 882"/>
              <a:gd name="T93" fmla="*/ 199 h 846"/>
              <a:gd name="T94" fmla="*/ 584 w 882"/>
              <a:gd name="T95" fmla="*/ 220 h 846"/>
              <a:gd name="T96" fmla="*/ 603 w 882"/>
              <a:gd name="T97" fmla="*/ 212 h 846"/>
              <a:gd name="T98" fmla="*/ 624 w 882"/>
              <a:gd name="T99" fmla="*/ 220 h 846"/>
              <a:gd name="T100" fmla="*/ 635 w 882"/>
              <a:gd name="T101" fmla="*/ 228 h 846"/>
              <a:gd name="T102" fmla="*/ 655 w 882"/>
              <a:gd name="T103" fmla="*/ 220 h 846"/>
              <a:gd name="T104" fmla="*/ 679 w 882"/>
              <a:gd name="T105" fmla="*/ 225 h 846"/>
              <a:gd name="T106" fmla="*/ 699 w 882"/>
              <a:gd name="T107" fmla="*/ 221 h 846"/>
              <a:gd name="T108" fmla="*/ 735 w 882"/>
              <a:gd name="T109" fmla="*/ 214 h 846"/>
              <a:gd name="T110" fmla="*/ 760 w 882"/>
              <a:gd name="T111" fmla="*/ 209 h 846"/>
              <a:gd name="T112" fmla="*/ 800 w 882"/>
              <a:gd name="T113" fmla="*/ 231 h 846"/>
              <a:gd name="T114" fmla="*/ 826 w 882"/>
              <a:gd name="T115" fmla="*/ 235 h 846"/>
              <a:gd name="T116" fmla="*/ 846 w 882"/>
              <a:gd name="T117" fmla="*/ 360 h 846"/>
              <a:gd name="T118" fmla="*/ 870 w 882"/>
              <a:gd name="T119" fmla="*/ 397 h 846"/>
              <a:gd name="T120" fmla="*/ 882 w 882"/>
              <a:gd name="T121" fmla="*/ 437 h 846"/>
              <a:gd name="T122" fmla="*/ 872 w 882"/>
              <a:gd name="T123" fmla="*/ 483 h 8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82" h="846">
                <a:moveTo>
                  <a:pt x="872" y="483"/>
                </a:moveTo>
                <a:lnTo>
                  <a:pt x="873" y="489"/>
                </a:lnTo>
                <a:lnTo>
                  <a:pt x="877" y="502"/>
                </a:lnTo>
                <a:lnTo>
                  <a:pt x="868" y="516"/>
                </a:lnTo>
                <a:lnTo>
                  <a:pt x="860" y="526"/>
                </a:lnTo>
                <a:lnTo>
                  <a:pt x="865" y="540"/>
                </a:lnTo>
                <a:lnTo>
                  <a:pt x="850" y="543"/>
                </a:lnTo>
                <a:lnTo>
                  <a:pt x="830" y="552"/>
                </a:lnTo>
                <a:lnTo>
                  <a:pt x="791" y="582"/>
                </a:lnTo>
                <a:lnTo>
                  <a:pt x="771" y="601"/>
                </a:lnTo>
                <a:lnTo>
                  <a:pt x="762" y="609"/>
                </a:lnTo>
                <a:lnTo>
                  <a:pt x="750" y="618"/>
                </a:lnTo>
                <a:lnTo>
                  <a:pt x="719" y="632"/>
                </a:lnTo>
                <a:lnTo>
                  <a:pt x="692" y="648"/>
                </a:lnTo>
                <a:lnTo>
                  <a:pt x="667" y="667"/>
                </a:lnTo>
                <a:lnTo>
                  <a:pt x="654" y="680"/>
                </a:lnTo>
                <a:lnTo>
                  <a:pt x="642" y="694"/>
                </a:lnTo>
                <a:lnTo>
                  <a:pt x="630" y="710"/>
                </a:lnTo>
                <a:lnTo>
                  <a:pt x="622" y="735"/>
                </a:lnTo>
                <a:lnTo>
                  <a:pt x="621" y="764"/>
                </a:lnTo>
                <a:lnTo>
                  <a:pt x="621" y="767"/>
                </a:lnTo>
                <a:lnTo>
                  <a:pt x="627" y="791"/>
                </a:lnTo>
                <a:lnTo>
                  <a:pt x="631" y="810"/>
                </a:lnTo>
                <a:lnTo>
                  <a:pt x="633" y="820"/>
                </a:lnTo>
                <a:lnTo>
                  <a:pt x="634" y="838"/>
                </a:lnTo>
                <a:lnTo>
                  <a:pt x="622" y="841"/>
                </a:lnTo>
                <a:lnTo>
                  <a:pt x="616" y="846"/>
                </a:lnTo>
                <a:lnTo>
                  <a:pt x="607" y="842"/>
                </a:lnTo>
                <a:lnTo>
                  <a:pt x="597" y="831"/>
                </a:lnTo>
                <a:lnTo>
                  <a:pt x="571" y="831"/>
                </a:lnTo>
                <a:lnTo>
                  <a:pt x="555" y="828"/>
                </a:lnTo>
                <a:lnTo>
                  <a:pt x="549" y="823"/>
                </a:lnTo>
                <a:lnTo>
                  <a:pt x="538" y="816"/>
                </a:lnTo>
                <a:lnTo>
                  <a:pt x="525" y="815"/>
                </a:lnTo>
                <a:lnTo>
                  <a:pt x="514" y="806"/>
                </a:lnTo>
                <a:lnTo>
                  <a:pt x="498" y="804"/>
                </a:lnTo>
                <a:lnTo>
                  <a:pt x="494" y="795"/>
                </a:lnTo>
                <a:lnTo>
                  <a:pt x="489" y="788"/>
                </a:lnTo>
                <a:lnTo>
                  <a:pt x="487" y="775"/>
                </a:lnTo>
                <a:lnTo>
                  <a:pt x="484" y="771"/>
                </a:lnTo>
                <a:lnTo>
                  <a:pt x="482" y="763"/>
                </a:lnTo>
                <a:lnTo>
                  <a:pt x="475" y="758"/>
                </a:lnTo>
                <a:lnTo>
                  <a:pt x="474" y="758"/>
                </a:lnTo>
                <a:lnTo>
                  <a:pt x="470" y="749"/>
                </a:lnTo>
                <a:lnTo>
                  <a:pt x="473" y="740"/>
                </a:lnTo>
                <a:lnTo>
                  <a:pt x="469" y="732"/>
                </a:lnTo>
                <a:lnTo>
                  <a:pt x="472" y="721"/>
                </a:lnTo>
                <a:lnTo>
                  <a:pt x="467" y="711"/>
                </a:lnTo>
                <a:lnTo>
                  <a:pt x="461" y="706"/>
                </a:lnTo>
                <a:lnTo>
                  <a:pt x="454" y="701"/>
                </a:lnTo>
                <a:lnTo>
                  <a:pt x="446" y="694"/>
                </a:lnTo>
                <a:lnTo>
                  <a:pt x="439" y="685"/>
                </a:lnTo>
                <a:lnTo>
                  <a:pt x="435" y="674"/>
                </a:lnTo>
                <a:lnTo>
                  <a:pt x="429" y="668"/>
                </a:lnTo>
                <a:lnTo>
                  <a:pt x="419" y="661"/>
                </a:lnTo>
                <a:lnTo>
                  <a:pt x="414" y="652"/>
                </a:lnTo>
                <a:lnTo>
                  <a:pt x="412" y="643"/>
                </a:lnTo>
                <a:lnTo>
                  <a:pt x="407" y="633"/>
                </a:lnTo>
                <a:lnTo>
                  <a:pt x="401" y="624"/>
                </a:lnTo>
                <a:lnTo>
                  <a:pt x="398" y="613"/>
                </a:lnTo>
                <a:lnTo>
                  <a:pt x="391" y="604"/>
                </a:lnTo>
                <a:lnTo>
                  <a:pt x="389" y="589"/>
                </a:lnTo>
                <a:lnTo>
                  <a:pt x="371" y="568"/>
                </a:lnTo>
                <a:lnTo>
                  <a:pt x="359" y="557"/>
                </a:lnTo>
                <a:lnTo>
                  <a:pt x="351" y="549"/>
                </a:lnTo>
                <a:lnTo>
                  <a:pt x="339" y="535"/>
                </a:lnTo>
                <a:lnTo>
                  <a:pt x="339" y="534"/>
                </a:lnTo>
                <a:lnTo>
                  <a:pt x="332" y="532"/>
                </a:lnTo>
                <a:lnTo>
                  <a:pt x="320" y="533"/>
                </a:lnTo>
                <a:lnTo>
                  <a:pt x="314" y="531"/>
                </a:lnTo>
                <a:lnTo>
                  <a:pt x="306" y="530"/>
                </a:lnTo>
                <a:lnTo>
                  <a:pt x="296" y="530"/>
                </a:lnTo>
                <a:lnTo>
                  <a:pt x="289" y="529"/>
                </a:lnTo>
                <a:lnTo>
                  <a:pt x="283" y="523"/>
                </a:lnTo>
                <a:lnTo>
                  <a:pt x="277" y="524"/>
                </a:lnTo>
                <a:lnTo>
                  <a:pt x="274" y="530"/>
                </a:lnTo>
                <a:lnTo>
                  <a:pt x="266" y="530"/>
                </a:lnTo>
                <a:lnTo>
                  <a:pt x="252" y="534"/>
                </a:lnTo>
                <a:lnTo>
                  <a:pt x="247" y="541"/>
                </a:lnTo>
                <a:lnTo>
                  <a:pt x="242" y="552"/>
                </a:lnTo>
                <a:lnTo>
                  <a:pt x="239" y="566"/>
                </a:lnTo>
                <a:lnTo>
                  <a:pt x="233" y="574"/>
                </a:lnTo>
                <a:lnTo>
                  <a:pt x="227" y="580"/>
                </a:lnTo>
                <a:lnTo>
                  <a:pt x="218" y="588"/>
                </a:lnTo>
                <a:lnTo>
                  <a:pt x="208" y="588"/>
                </a:lnTo>
                <a:lnTo>
                  <a:pt x="201" y="584"/>
                </a:lnTo>
                <a:lnTo>
                  <a:pt x="195" y="579"/>
                </a:lnTo>
                <a:lnTo>
                  <a:pt x="189" y="574"/>
                </a:lnTo>
                <a:lnTo>
                  <a:pt x="183" y="574"/>
                </a:lnTo>
                <a:lnTo>
                  <a:pt x="177" y="568"/>
                </a:lnTo>
                <a:lnTo>
                  <a:pt x="175" y="566"/>
                </a:lnTo>
                <a:lnTo>
                  <a:pt x="172" y="562"/>
                </a:lnTo>
                <a:lnTo>
                  <a:pt x="164" y="561"/>
                </a:lnTo>
                <a:lnTo>
                  <a:pt x="156" y="558"/>
                </a:lnTo>
                <a:lnTo>
                  <a:pt x="149" y="552"/>
                </a:lnTo>
                <a:lnTo>
                  <a:pt x="141" y="544"/>
                </a:lnTo>
                <a:lnTo>
                  <a:pt x="135" y="538"/>
                </a:lnTo>
                <a:lnTo>
                  <a:pt x="123" y="527"/>
                </a:lnTo>
                <a:lnTo>
                  <a:pt x="120" y="517"/>
                </a:lnTo>
                <a:lnTo>
                  <a:pt x="116" y="506"/>
                </a:lnTo>
                <a:lnTo>
                  <a:pt x="116" y="494"/>
                </a:lnTo>
                <a:lnTo>
                  <a:pt x="116" y="483"/>
                </a:lnTo>
                <a:lnTo>
                  <a:pt x="107" y="472"/>
                </a:lnTo>
                <a:lnTo>
                  <a:pt x="107" y="461"/>
                </a:lnTo>
                <a:lnTo>
                  <a:pt x="98" y="445"/>
                </a:lnTo>
                <a:lnTo>
                  <a:pt x="85" y="436"/>
                </a:lnTo>
                <a:lnTo>
                  <a:pt x="69" y="427"/>
                </a:lnTo>
                <a:lnTo>
                  <a:pt x="63" y="412"/>
                </a:lnTo>
                <a:lnTo>
                  <a:pt x="47" y="394"/>
                </a:lnTo>
                <a:lnTo>
                  <a:pt x="36" y="384"/>
                </a:lnTo>
                <a:lnTo>
                  <a:pt x="25" y="377"/>
                </a:lnTo>
                <a:lnTo>
                  <a:pt x="21" y="372"/>
                </a:lnTo>
                <a:lnTo>
                  <a:pt x="17" y="365"/>
                </a:lnTo>
                <a:lnTo>
                  <a:pt x="16" y="359"/>
                </a:lnTo>
                <a:lnTo>
                  <a:pt x="11" y="352"/>
                </a:lnTo>
                <a:lnTo>
                  <a:pt x="6" y="347"/>
                </a:lnTo>
                <a:lnTo>
                  <a:pt x="0" y="345"/>
                </a:lnTo>
                <a:lnTo>
                  <a:pt x="1" y="332"/>
                </a:lnTo>
                <a:lnTo>
                  <a:pt x="89" y="341"/>
                </a:lnTo>
                <a:lnTo>
                  <a:pt x="163" y="347"/>
                </a:lnTo>
                <a:lnTo>
                  <a:pt x="239" y="352"/>
                </a:lnTo>
                <a:lnTo>
                  <a:pt x="241" y="325"/>
                </a:lnTo>
                <a:lnTo>
                  <a:pt x="250" y="208"/>
                </a:lnTo>
                <a:lnTo>
                  <a:pt x="260" y="83"/>
                </a:lnTo>
                <a:lnTo>
                  <a:pt x="266" y="0"/>
                </a:lnTo>
                <a:lnTo>
                  <a:pt x="337" y="4"/>
                </a:lnTo>
                <a:lnTo>
                  <a:pt x="356" y="5"/>
                </a:lnTo>
                <a:lnTo>
                  <a:pt x="456" y="9"/>
                </a:lnTo>
                <a:lnTo>
                  <a:pt x="454" y="51"/>
                </a:lnTo>
                <a:lnTo>
                  <a:pt x="452" y="161"/>
                </a:lnTo>
                <a:lnTo>
                  <a:pt x="466" y="171"/>
                </a:lnTo>
                <a:lnTo>
                  <a:pt x="474" y="175"/>
                </a:lnTo>
                <a:lnTo>
                  <a:pt x="487" y="173"/>
                </a:lnTo>
                <a:lnTo>
                  <a:pt x="497" y="177"/>
                </a:lnTo>
                <a:lnTo>
                  <a:pt x="503" y="190"/>
                </a:lnTo>
                <a:lnTo>
                  <a:pt x="516" y="193"/>
                </a:lnTo>
                <a:lnTo>
                  <a:pt x="527" y="199"/>
                </a:lnTo>
                <a:lnTo>
                  <a:pt x="536" y="197"/>
                </a:lnTo>
                <a:lnTo>
                  <a:pt x="544" y="197"/>
                </a:lnTo>
                <a:lnTo>
                  <a:pt x="550" y="204"/>
                </a:lnTo>
                <a:lnTo>
                  <a:pt x="556" y="199"/>
                </a:lnTo>
                <a:lnTo>
                  <a:pt x="565" y="199"/>
                </a:lnTo>
                <a:lnTo>
                  <a:pt x="581" y="210"/>
                </a:lnTo>
                <a:lnTo>
                  <a:pt x="584" y="220"/>
                </a:lnTo>
                <a:lnTo>
                  <a:pt x="594" y="218"/>
                </a:lnTo>
                <a:lnTo>
                  <a:pt x="597" y="216"/>
                </a:lnTo>
                <a:lnTo>
                  <a:pt x="603" y="212"/>
                </a:lnTo>
                <a:lnTo>
                  <a:pt x="609" y="215"/>
                </a:lnTo>
                <a:lnTo>
                  <a:pt x="617" y="221"/>
                </a:lnTo>
                <a:lnTo>
                  <a:pt x="624" y="220"/>
                </a:lnTo>
                <a:lnTo>
                  <a:pt x="632" y="218"/>
                </a:lnTo>
                <a:lnTo>
                  <a:pt x="632" y="221"/>
                </a:lnTo>
                <a:lnTo>
                  <a:pt x="635" y="228"/>
                </a:lnTo>
                <a:lnTo>
                  <a:pt x="642" y="220"/>
                </a:lnTo>
                <a:lnTo>
                  <a:pt x="650" y="215"/>
                </a:lnTo>
                <a:lnTo>
                  <a:pt x="655" y="220"/>
                </a:lnTo>
                <a:lnTo>
                  <a:pt x="661" y="220"/>
                </a:lnTo>
                <a:lnTo>
                  <a:pt x="667" y="216"/>
                </a:lnTo>
                <a:lnTo>
                  <a:pt x="679" y="225"/>
                </a:lnTo>
                <a:lnTo>
                  <a:pt x="683" y="227"/>
                </a:lnTo>
                <a:lnTo>
                  <a:pt x="687" y="230"/>
                </a:lnTo>
                <a:lnTo>
                  <a:pt x="699" y="221"/>
                </a:lnTo>
                <a:lnTo>
                  <a:pt x="709" y="218"/>
                </a:lnTo>
                <a:lnTo>
                  <a:pt x="721" y="221"/>
                </a:lnTo>
                <a:lnTo>
                  <a:pt x="735" y="214"/>
                </a:lnTo>
                <a:lnTo>
                  <a:pt x="740" y="215"/>
                </a:lnTo>
                <a:lnTo>
                  <a:pt x="753" y="215"/>
                </a:lnTo>
                <a:lnTo>
                  <a:pt x="760" y="209"/>
                </a:lnTo>
                <a:lnTo>
                  <a:pt x="766" y="211"/>
                </a:lnTo>
                <a:lnTo>
                  <a:pt x="786" y="224"/>
                </a:lnTo>
                <a:lnTo>
                  <a:pt x="800" y="231"/>
                </a:lnTo>
                <a:lnTo>
                  <a:pt x="814" y="236"/>
                </a:lnTo>
                <a:lnTo>
                  <a:pt x="824" y="234"/>
                </a:lnTo>
                <a:lnTo>
                  <a:pt x="826" y="235"/>
                </a:lnTo>
                <a:lnTo>
                  <a:pt x="846" y="241"/>
                </a:lnTo>
                <a:lnTo>
                  <a:pt x="844" y="356"/>
                </a:lnTo>
                <a:lnTo>
                  <a:pt x="846" y="360"/>
                </a:lnTo>
                <a:lnTo>
                  <a:pt x="862" y="373"/>
                </a:lnTo>
                <a:lnTo>
                  <a:pt x="861" y="387"/>
                </a:lnTo>
                <a:lnTo>
                  <a:pt x="870" y="397"/>
                </a:lnTo>
                <a:lnTo>
                  <a:pt x="870" y="410"/>
                </a:lnTo>
                <a:lnTo>
                  <a:pt x="881" y="421"/>
                </a:lnTo>
                <a:lnTo>
                  <a:pt x="882" y="437"/>
                </a:lnTo>
                <a:lnTo>
                  <a:pt x="877" y="458"/>
                </a:lnTo>
                <a:lnTo>
                  <a:pt x="871" y="473"/>
                </a:lnTo>
                <a:lnTo>
                  <a:pt x="872" y="483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29" name="Freeform: Shape 928" title="CO-6">
            <a:extLst>
              <a:ext uri="{FF2B5EF4-FFF2-40B4-BE49-F238E27FC236}">
                <a16:creationId xmlns:a16="http://schemas.microsoft.com/office/drawing/2014/main" id="{A26E14B1-056C-266B-6AA3-15A879F6D231}"/>
              </a:ext>
            </a:extLst>
          </p:cNvPr>
          <p:cNvSpPr/>
          <p:nvPr/>
        </p:nvSpPr>
        <p:spPr>
          <a:xfrm>
            <a:off x="3301557" y="4034764"/>
            <a:ext cx="142632" cy="95590"/>
          </a:xfrm>
          <a:custGeom>
            <a:avLst/>
            <a:gdLst>
              <a:gd name="connsiteX0" fmla="*/ 128322 w 196366"/>
              <a:gd name="connsiteY0" fmla="*/ 117853 h 139803"/>
              <a:gd name="connsiteX1" fmla="*/ 158460 w 196366"/>
              <a:gd name="connsiteY1" fmla="*/ 139803 h 139803"/>
              <a:gd name="connsiteX2" fmla="*/ 192483 w 196366"/>
              <a:gd name="connsiteY2" fmla="*/ 124607 h 139803"/>
              <a:gd name="connsiteX3" fmla="*/ 196366 w 196366"/>
              <a:gd name="connsiteY3" fmla="*/ 87546 h 139803"/>
              <a:gd name="connsiteX4" fmla="*/ 166227 w 196366"/>
              <a:gd name="connsiteY4" fmla="*/ 65680 h 139803"/>
              <a:gd name="connsiteX5" fmla="*/ 170195 w 196366"/>
              <a:gd name="connsiteY5" fmla="*/ 28619 h 139803"/>
              <a:gd name="connsiteX6" fmla="*/ 140056 w 196366"/>
              <a:gd name="connsiteY6" fmla="*/ 6754 h 139803"/>
              <a:gd name="connsiteX7" fmla="*/ 106034 w 196366"/>
              <a:gd name="connsiteY7" fmla="*/ 21865 h 139803"/>
              <a:gd name="connsiteX8" fmla="*/ 75896 w 196366"/>
              <a:gd name="connsiteY8" fmla="*/ 0 h 139803"/>
              <a:gd name="connsiteX9" fmla="*/ 41789 w 196366"/>
              <a:gd name="connsiteY9" fmla="*/ 15196 h 139803"/>
              <a:gd name="connsiteX10" fmla="*/ 37906 w 196366"/>
              <a:gd name="connsiteY10" fmla="*/ 52173 h 139803"/>
              <a:gd name="connsiteX11" fmla="*/ 3883 w 196366"/>
              <a:gd name="connsiteY11" fmla="*/ 67369 h 139803"/>
              <a:gd name="connsiteX12" fmla="*/ 0 w 196366"/>
              <a:gd name="connsiteY12" fmla="*/ 104430 h 139803"/>
              <a:gd name="connsiteX13" fmla="*/ 30139 w 196366"/>
              <a:gd name="connsiteY13" fmla="*/ 126296 h 139803"/>
              <a:gd name="connsiteX14" fmla="*/ 64161 w 196366"/>
              <a:gd name="connsiteY14" fmla="*/ 111184 h 139803"/>
              <a:gd name="connsiteX15" fmla="*/ 94300 w 196366"/>
              <a:gd name="connsiteY15" fmla="*/ 133049 h 139803"/>
              <a:gd name="connsiteX16" fmla="*/ 128322 w 196366"/>
              <a:gd name="connsiteY16" fmla="*/ 117853 h 139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6366" h="139803">
                <a:moveTo>
                  <a:pt x="128322" y="117853"/>
                </a:moveTo>
                <a:lnTo>
                  <a:pt x="158460" y="139803"/>
                </a:lnTo>
                <a:lnTo>
                  <a:pt x="192483" y="124607"/>
                </a:lnTo>
                <a:lnTo>
                  <a:pt x="196366" y="87546"/>
                </a:lnTo>
                <a:lnTo>
                  <a:pt x="166227" y="65680"/>
                </a:lnTo>
                <a:lnTo>
                  <a:pt x="170195" y="28619"/>
                </a:lnTo>
                <a:lnTo>
                  <a:pt x="140056" y="6754"/>
                </a:lnTo>
                <a:lnTo>
                  <a:pt x="106034" y="21865"/>
                </a:lnTo>
                <a:lnTo>
                  <a:pt x="75896" y="0"/>
                </a:lnTo>
                <a:lnTo>
                  <a:pt x="41789" y="15196"/>
                </a:lnTo>
                <a:lnTo>
                  <a:pt x="37906" y="52173"/>
                </a:lnTo>
                <a:lnTo>
                  <a:pt x="3883" y="67369"/>
                </a:lnTo>
                <a:lnTo>
                  <a:pt x="0" y="104430"/>
                </a:lnTo>
                <a:lnTo>
                  <a:pt x="30139" y="126296"/>
                </a:lnTo>
                <a:lnTo>
                  <a:pt x="64161" y="111184"/>
                </a:lnTo>
                <a:lnTo>
                  <a:pt x="94300" y="133049"/>
                </a:lnTo>
                <a:lnTo>
                  <a:pt x="128322" y="117853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0" name="Freeform: Shape 929" title="CO-1">
            <a:extLst>
              <a:ext uri="{FF2B5EF4-FFF2-40B4-BE49-F238E27FC236}">
                <a16:creationId xmlns:a16="http://schemas.microsoft.com/office/drawing/2014/main" id="{A8505257-C31A-6E74-11EB-21128D3AE914}"/>
              </a:ext>
            </a:extLst>
          </p:cNvPr>
          <p:cNvSpPr/>
          <p:nvPr/>
        </p:nvSpPr>
        <p:spPr>
          <a:xfrm>
            <a:off x="3167387" y="3961571"/>
            <a:ext cx="171943" cy="110021"/>
          </a:xfrm>
          <a:custGeom>
            <a:avLst/>
            <a:gdLst>
              <a:gd name="connsiteX0" fmla="*/ 170195 w 236719"/>
              <a:gd name="connsiteY0" fmla="*/ 41367 h 160909"/>
              <a:gd name="connsiteX1" fmla="*/ 200334 w 236719"/>
              <a:gd name="connsiteY1" fmla="*/ 63232 h 160909"/>
              <a:gd name="connsiteX2" fmla="*/ 234356 w 236719"/>
              <a:gd name="connsiteY2" fmla="*/ 48121 h 160909"/>
              <a:gd name="connsiteX3" fmla="*/ 236720 w 236719"/>
              <a:gd name="connsiteY3" fmla="*/ 25580 h 160909"/>
              <a:gd name="connsiteX4" fmla="*/ 197717 w 236719"/>
              <a:gd name="connsiteY4" fmla="*/ 21443 h 160909"/>
              <a:gd name="connsiteX5" fmla="*/ 172559 w 236719"/>
              <a:gd name="connsiteY5" fmla="*/ 18404 h 160909"/>
              <a:gd name="connsiteX6" fmla="*/ 18657 w 236719"/>
              <a:gd name="connsiteY6" fmla="*/ 0 h 160909"/>
              <a:gd name="connsiteX7" fmla="*/ 0 w 236719"/>
              <a:gd name="connsiteY7" fmla="*/ 152467 h 160909"/>
              <a:gd name="connsiteX8" fmla="*/ 30139 w 236719"/>
              <a:gd name="connsiteY8" fmla="*/ 139043 h 160909"/>
              <a:gd name="connsiteX9" fmla="*/ 60277 w 236719"/>
              <a:gd name="connsiteY9" fmla="*/ 160909 h 160909"/>
              <a:gd name="connsiteX10" fmla="*/ 94300 w 236719"/>
              <a:gd name="connsiteY10" fmla="*/ 145797 h 160909"/>
              <a:gd name="connsiteX11" fmla="*/ 98183 w 236719"/>
              <a:gd name="connsiteY11" fmla="*/ 108736 h 160909"/>
              <a:gd name="connsiteX12" fmla="*/ 132205 w 236719"/>
              <a:gd name="connsiteY12" fmla="*/ 93540 h 160909"/>
              <a:gd name="connsiteX13" fmla="*/ 132205 w 236719"/>
              <a:gd name="connsiteY13" fmla="*/ 93540 h 160909"/>
              <a:gd name="connsiteX14" fmla="*/ 136173 w 236719"/>
              <a:gd name="connsiteY14" fmla="*/ 56563 h 160909"/>
              <a:gd name="connsiteX15" fmla="*/ 170195 w 236719"/>
              <a:gd name="connsiteY15" fmla="*/ 41367 h 16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6719" h="160909">
                <a:moveTo>
                  <a:pt x="170195" y="41367"/>
                </a:moveTo>
                <a:lnTo>
                  <a:pt x="200334" y="63232"/>
                </a:lnTo>
                <a:lnTo>
                  <a:pt x="234356" y="48121"/>
                </a:lnTo>
                <a:lnTo>
                  <a:pt x="236720" y="25580"/>
                </a:lnTo>
                <a:lnTo>
                  <a:pt x="197717" y="21443"/>
                </a:lnTo>
                <a:lnTo>
                  <a:pt x="172559" y="18404"/>
                </a:lnTo>
                <a:lnTo>
                  <a:pt x="18657" y="0"/>
                </a:lnTo>
                <a:lnTo>
                  <a:pt x="0" y="152467"/>
                </a:lnTo>
                <a:lnTo>
                  <a:pt x="30139" y="139043"/>
                </a:lnTo>
                <a:lnTo>
                  <a:pt x="60277" y="160909"/>
                </a:lnTo>
                <a:lnTo>
                  <a:pt x="94300" y="145797"/>
                </a:lnTo>
                <a:lnTo>
                  <a:pt x="98183" y="108736"/>
                </a:lnTo>
                <a:lnTo>
                  <a:pt x="132205" y="93540"/>
                </a:lnTo>
                <a:lnTo>
                  <a:pt x="132205" y="93540"/>
                </a:lnTo>
                <a:lnTo>
                  <a:pt x="136173" y="56563"/>
                </a:lnTo>
                <a:lnTo>
                  <a:pt x="170195" y="41367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1" name="Freeform: Shape 930" title="CO-2">
            <a:extLst>
              <a:ext uri="{FF2B5EF4-FFF2-40B4-BE49-F238E27FC236}">
                <a16:creationId xmlns:a16="http://schemas.microsoft.com/office/drawing/2014/main" id="{4BF25576-5B36-2496-DD8A-FB56B8C1F05E}"/>
              </a:ext>
            </a:extLst>
          </p:cNvPr>
          <p:cNvSpPr/>
          <p:nvPr/>
        </p:nvSpPr>
        <p:spPr>
          <a:xfrm>
            <a:off x="3151750" y="4056641"/>
            <a:ext cx="116632" cy="139576"/>
          </a:xfrm>
          <a:custGeom>
            <a:avLst/>
            <a:gdLst>
              <a:gd name="connsiteX0" fmla="*/ 104177 w 160571"/>
              <a:gd name="connsiteY0" fmla="*/ 117854 h 204133"/>
              <a:gd name="connsiteX1" fmla="*/ 108060 w 160571"/>
              <a:gd name="connsiteY1" fmla="*/ 80792 h 204133"/>
              <a:gd name="connsiteX2" fmla="*/ 77922 w 160571"/>
              <a:gd name="connsiteY2" fmla="*/ 58927 h 204133"/>
              <a:gd name="connsiteX3" fmla="*/ 81805 w 160571"/>
              <a:gd name="connsiteY3" fmla="*/ 21866 h 204133"/>
              <a:gd name="connsiteX4" fmla="*/ 51666 w 160571"/>
              <a:gd name="connsiteY4" fmla="*/ 0 h 204133"/>
              <a:gd name="connsiteX5" fmla="*/ 21528 w 160571"/>
              <a:gd name="connsiteY5" fmla="*/ 13423 h 204133"/>
              <a:gd name="connsiteX6" fmla="*/ 0 w 160571"/>
              <a:gd name="connsiteY6" fmla="*/ 185054 h 204133"/>
              <a:gd name="connsiteX7" fmla="*/ 81468 w 160571"/>
              <a:gd name="connsiteY7" fmla="*/ 195353 h 204133"/>
              <a:gd name="connsiteX8" fmla="*/ 160065 w 160571"/>
              <a:gd name="connsiteY8" fmla="*/ 204133 h 204133"/>
              <a:gd name="connsiteX9" fmla="*/ 160571 w 160571"/>
              <a:gd name="connsiteY9" fmla="*/ 198730 h 204133"/>
              <a:gd name="connsiteX10" fmla="*/ 130432 w 160571"/>
              <a:gd name="connsiteY10" fmla="*/ 176780 h 204133"/>
              <a:gd name="connsiteX11" fmla="*/ 134316 w 160571"/>
              <a:gd name="connsiteY11" fmla="*/ 139719 h 204133"/>
              <a:gd name="connsiteX12" fmla="*/ 104177 w 160571"/>
              <a:gd name="connsiteY12" fmla="*/ 117854 h 204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0571" h="204133">
                <a:moveTo>
                  <a:pt x="104177" y="117854"/>
                </a:moveTo>
                <a:lnTo>
                  <a:pt x="108060" y="80792"/>
                </a:lnTo>
                <a:lnTo>
                  <a:pt x="77922" y="58927"/>
                </a:lnTo>
                <a:lnTo>
                  <a:pt x="81805" y="21866"/>
                </a:lnTo>
                <a:lnTo>
                  <a:pt x="51666" y="0"/>
                </a:lnTo>
                <a:lnTo>
                  <a:pt x="21528" y="13423"/>
                </a:lnTo>
                <a:lnTo>
                  <a:pt x="0" y="185054"/>
                </a:lnTo>
                <a:lnTo>
                  <a:pt x="81468" y="195353"/>
                </a:lnTo>
                <a:lnTo>
                  <a:pt x="160065" y="204133"/>
                </a:lnTo>
                <a:lnTo>
                  <a:pt x="160571" y="198730"/>
                </a:lnTo>
                <a:lnTo>
                  <a:pt x="130432" y="176780"/>
                </a:lnTo>
                <a:lnTo>
                  <a:pt x="134316" y="139719"/>
                </a:lnTo>
                <a:lnTo>
                  <a:pt x="104177" y="117854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2" name="Freeform: Shape 931" title="CO-7">
            <a:extLst>
              <a:ext uri="{FF2B5EF4-FFF2-40B4-BE49-F238E27FC236}">
                <a16:creationId xmlns:a16="http://schemas.microsoft.com/office/drawing/2014/main" id="{3F31ACE2-E925-5091-21BA-B09DE1510590}"/>
              </a:ext>
            </a:extLst>
          </p:cNvPr>
          <p:cNvSpPr/>
          <p:nvPr/>
        </p:nvSpPr>
        <p:spPr>
          <a:xfrm>
            <a:off x="3384218" y="3983448"/>
            <a:ext cx="113873" cy="114754"/>
          </a:xfrm>
          <a:custGeom>
            <a:avLst/>
            <a:gdLst>
              <a:gd name="connsiteX0" fmla="*/ 130854 w 156772"/>
              <a:gd name="connsiteY0" fmla="*/ 11819 h 167831"/>
              <a:gd name="connsiteX1" fmla="*/ 66609 w 156772"/>
              <a:gd name="connsiteY1" fmla="*/ 6163 h 167831"/>
              <a:gd name="connsiteX2" fmla="*/ 52848 w 156772"/>
              <a:gd name="connsiteY2" fmla="*/ 4981 h 167831"/>
              <a:gd name="connsiteX3" fmla="*/ 2364 w 156772"/>
              <a:gd name="connsiteY3" fmla="*/ 0 h 167831"/>
              <a:gd name="connsiteX4" fmla="*/ 0 w 156772"/>
              <a:gd name="connsiteY4" fmla="*/ 22878 h 167831"/>
              <a:gd name="connsiteX5" fmla="*/ 30139 w 156772"/>
              <a:gd name="connsiteY5" fmla="*/ 44744 h 167831"/>
              <a:gd name="connsiteX6" fmla="*/ 30139 w 156772"/>
              <a:gd name="connsiteY6" fmla="*/ 44744 h 167831"/>
              <a:gd name="connsiteX7" fmla="*/ 26255 w 156772"/>
              <a:gd name="connsiteY7" fmla="*/ 81805 h 167831"/>
              <a:gd name="connsiteX8" fmla="*/ 56394 w 156772"/>
              <a:gd name="connsiteY8" fmla="*/ 103670 h 167831"/>
              <a:gd name="connsiteX9" fmla="*/ 52426 w 156772"/>
              <a:gd name="connsiteY9" fmla="*/ 140732 h 167831"/>
              <a:gd name="connsiteX10" fmla="*/ 82565 w 156772"/>
              <a:gd name="connsiteY10" fmla="*/ 162597 h 167831"/>
              <a:gd name="connsiteX11" fmla="*/ 117009 w 156772"/>
              <a:gd name="connsiteY11" fmla="*/ 147486 h 167831"/>
              <a:gd name="connsiteX12" fmla="*/ 144615 w 156772"/>
              <a:gd name="connsiteY12" fmla="*/ 167831 h 167831"/>
              <a:gd name="connsiteX13" fmla="*/ 150187 w 156772"/>
              <a:gd name="connsiteY13" fmla="*/ 97170 h 167831"/>
              <a:gd name="connsiteX14" fmla="*/ 153564 w 156772"/>
              <a:gd name="connsiteY14" fmla="*/ 54706 h 167831"/>
              <a:gd name="connsiteX15" fmla="*/ 156772 w 156772"/>
              <a:gd name="connsiteY15" fmla="*/ 14099 h 167831"/>
              <a:gd name="connsiteX16" fmla="*/ 130854 w 156772"/>
              <a:gd name="connsiteY16" fmla="*/ 11819 h 16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6772" h="167831">
                <a:moveTo>
                  <a:pt x="130854" y="11819"/>
                </a:moveTo>
                <a:lnTo>
                  <a:pt x="66609" y="6163"/>
                </a:lnTo>
                <a:lnTo>
                  <a:pt x="52848" y="4981"/>
                </a:lnTo>
                <a:lnTo>
                  <a:pt x="2364" y="0"/>
                </a:lnTo>
                <a:lnTo>
                  <a:pt x="0" y="22878"/>
                </a:lnTo>
                <a:lnTo>
                  <a:pt x="30139" y="44744"/>
                </a:lnTo>
                <a:lnTo>
                  <a:pt x="30139" y="44744"/>
                </a:lnTo>
                <a:lnTo>
                  <a:pt x="26255" y="81805"/>
                </a:lnTo>
                <a:lnTo>
                  <a:pt x="56394" y="103670"/>
                </a:lnTo>
                <a:lnTo>
                  <a:pt x="52426" y="140732"/>
                </a:lnTo>
                <a:lnTo>
                  <a:pt x="82565" y="162597"/>
                </a:lnTo>
                <a:lnTo>
                  <a:pt x="117009" y="147486"/>
                </a:lnTo>
                <a:lnTo>
                  <a:pt x="144615" y="167831"/>
                </a:lnTo>
                <a:lnTo>
                  <a:pt x="150187" y="97170"/>
                </a:lnTo>
                <a:lnTo>
                  <a:pt x="153564" y="54706"/>
                </a:lnTo>
                <a:lnTo>
                  <a:pt x="156772" y="14099"/>
                </a:lnTo>
                <a:lnTo>
                  <a:pt x="130854" y="11819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3" name="Freeform: Shape 932" title="CO-8">
            <a:extLst>
              <a:ext uri="{FF2B5EF4-FFF2-40B4-BE49-F238E27FC236}">
                <a16:creationId xmlns:a16="http://schemas.microsoft.com/office/drawing/2014/main" id="{BB4F1133-D1CB-8EE6-25F4-93EA3C034667}"/>
              </a:ext>
            </a:extLst>
          </p:cNvPr>
          <p:cNvSpPr/>
          <p:nvPr/>
        </p:nvSpPr>
        <p:spPr>
          <a:xfrm>
            <a:off x="3386303" y="4084292"/>
            <a:ext cx="102958" cy="131263"/>
          </a:xfrm>
          <a:custGeom>
            <a:avLst/>
            <a:gdLst>
              <a:gd name="connsiteX0" fmla="*/ 130010 w 141745"/>
              <a:gd name="connsiteY0" fmla="*/ 171293 h 191976"/>
              <a:gd name="connsiteX1" fmla="*/ 133050 w 141745"/>
              <a:gd name="connsiteY1" fmla="*/ 132627 h 191976"/>
              <a:gd name="connsiteX2" fmla="*/ 138706 w 141745"/>
              <a:gd name="connsiteY2" fmla="*/ 59518 h 191976"/>
              <a:gd name="connsiteX3" fmla="*/ 138959 w 141745"/>
              <a:gd name="connsiteY3" fmla="*/ 56478 h 191976"/>
              <a:gd name="connsiteX4" fmla="*/ 141745 w 141745"/>
              <a:gd name="connsiteY4" fmla="*/ 20346 h 191976"/>
              <a:gd name="connsiteX5" fmla="*/ 114139 w 141745"/>
              <a:gd name="connsiteY5" fmla="*/ 0 h 191976"/>
              <a:gd name="connsiteX6" fmla="*/ 79695 w 141745"/>
              <a:gd name="connsiteY6" fmla="*/ 15112 h 191976"/>
              <a:gd name="connsiteX7" fmla="*/ 75811 w 141745"/>
              <a:gd name="connsiteY7" fmla="*/ 52173 h 191976"/>
              <a:gd name="connsiteX8" fmla="*/ 41789 w 141745"/>
              <a:gd name="connsiteY8" fmla="*/ 67369 h 191976"/>
              <a:gd name="connsiteX9" fmla="*/ 37906 w 141745"/>
              <a:gd name="connsiteY9" fmla="*/ 104346 h 191976"/>
              <a:gd name="connsiteX10" fmla="*/ 3883 w 141745"/>
              <a:gd name="connsiteY10" fmla="*/ 119542 h 191976"/>
              <a:gd name="connsiteX11" fmla="*/ 0 w 141745"/>
              <a:gd name="connsiteY11" fmla="*/ 156603 h 191976"/>
              <a:gd name="connsiteX12" fmla="*/ 30139 w 141745"/>
              <a:gd name="connsiteY12" fmla="*/ 178469 h 191976"/>
              <a:gd name="connsiteX13" fmla="*/ 30139 w 141745"/>
              <a:gd name="connsiteY13" fmla="*/ 178469 h 191976"/>
              <a:gd name="connsiteX14" fmla="*/ 30139 w 141745"/>
              <a:gd name="connsiteY14" fmla="*/ 178469 h 191976"/>
              <a:gd name="connsiteX15" fmla="*/ 29632 w 141745"/>
              <a:gd name="connsiteY15" fmla="*/ 183365 h 191976"/>
              <a:gd name="connsiteX16" fmla="*/ 40692 w 141745"/>
              <a:gd name="connsiteY16" fmla="*/ 184378 h 191976"/>
              <a:gd name="connsiteX17" fmla="*/ 64245 w 141745"/>
              <a:gd name="connsiteY17" fmla="*/ 186235 h 191976"/>
              <a:gd name="connsiteX18" fmla="*/ 90585 w 141745"/>
              <a:gd name="connsiteY18" fmla="*/ 189106 h 191976"/>
              <a:gd name="connsiteX19" fmla="*/ 93877 w 141745"/>
              <a:gd name="connsiteY19" fmla="*/ 189359 h 191976"/>
              <a:gd name="connsiteX20" fmla="*/ 128406 w 141745"/>
              <a:gd name="connsiteY20" fmla="*/ 191976 h 191976"/>
              <a:gd name="connsiteX21" fmla="*/ 130010 w 141745"/>
              <a:gd name="connsiteY21" fmla="*/ 171293 h 191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41745" h="191976">
                <a:moveTo>
                  <a:pt x="130010" y="171293"/>
                </a:moveTo>
                <a:lnTo>
                  <a:pt x="133050" y="132627"/>
                </a:lnTo>
                <a:lnTo>
                  <a:pt x="138706" y="59518"/>
                </a:lnTo>
                <a:lnTo>
                  <a:pt x="138959" y="56478"/>
                </a:lnTo>
                <a:lnTo>
                  <a:pt x="141745" y="20346"/>
                </a:lnTo>
                <a:lnTo>
                  <a:pt x="114139" y="0"/>
                </a:lnTo>
                <a:lnTo>
                  <a:pt x="79695" y="15112"/>
                </a:lnTo>
                <a:lnTo>
                  <a:pt x="75811" y="52173"/>
                </a:lnTo>
                <a:lnTo>
                  <a:pt x="41789" y="67369"/>
                </a:lnTo>
                <a:lnTo>
                  <a:pt x="37906" y="104346"/>
                </a:lnTo>
                <a:lnTo>
                  <a:pt x="3883" y="119542"/>
                </a:lnTo>
                <a:lnTo>
                  <a:pt x="0" y="156603"/>
                </a:lnTo>
                <a:lnTo>
                  <a:pt x="30139" y="178469"/>
                </a:lnTo>
                <a:lnTo>
                  <a:pt x="30139" y="178469"/>
                </a:lnTo>
                <a:lnTo>
                  <a:pt x="30139" y="178469"/>
                </a:lnTo>
                <a:lnTo>
                  <a:pt x="29632" y="183365"/>
                </a:lnTo>
                <a:lnTo>
                  <a:pt x="40692" y="184378"/>
                </a:lnTo>
                <a:lnTo>
                  <a:pt x="64245" y="186235"/>
                </a:lnTo>
                <a:lnTo>
                  <a:pt x="90585" y="189106"/>
                </a:lnTo>
                <a:lnTo>
                  <a:pt x="93877" y="189359"/>
                </a:lnTo>
                <a:lnTo>
                  <a:pt x="128406" y="191976"/>
                </a:lnTo>
                <a:lnTo>
                  <a:pt x="130010" y="171293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4" name="Freeform: Shape 933" title="CO-4">
            <a:extLst>
              <a:ext uri="{FF2B5EF4-FFF2-40B4-BE49-F238E27FC236}">
                <a16:creationId xmlns:a16="http://schemas.microsoft.com/office/drawing/2014/main" id="{3FB00CAF-11E7-990D-B150-5DF7C71D529A}"/>
              </a:ext>
            </a:extLst>
          </p:cNvPr>
          <p:cNvSpPr/>
          <p:nvPr/>
        </p:nvSpPr>
        <p:spPr>
          <a:xfrm>
            <a:off x="3268014" y="4110786"/>
            <a:ext cx="148642" cy="98880"/>
          </a:xfrm>
          <a:custGeom>
            <a:avLst/>
            <a:gdLst>
              <a:gd name="connsiteX0" fmla="*/ 64076 w 204639"/>
              <a:gd name="connsiteY0" fmla="*/ 131952 h 144615"/>
              <a:gd name="connsiteX1" fmla="*/ 90079 w 204639"/>
              <a:gd name="connsiteY1" fmla="*/ 134991 h 144615"/>
              <a:gd name="connsiteX2" fmla="*/ 128322 w 204639"/>
              <a:gd name="connsiteY2" fmla="*/ 138537 h 144615"/>
              <a:gd name="connsiteX3" fmla="*/ 192483 w 204639"/>
              <a:gd name="connsiteY3" fmla="*/ 144615 h 144615"/>
              <a:gd name="connsiteX4" fmla="*/ 192989 w 204639"/>
              <a:gd name="connsiteY4" fmla="*/ 139719 h 144615"/>
              <a:gd name="connsiteX5" fmla="*/ 192989 w 204639"/>
              <a:gd name="connsiteY5" fmla="*/ 139719 h 144615"/>
              <a:gd name="connsiteX6" fmla="*/ 192989 w 204639"/>
              <a:gd name="connsiteY6" fmla="*/ 139719 h 144615"/>
              <a:gd name="connsiteX7" fmla="*/ 162850 w 204639"/>
              <a:gd name="connsiteY7" fmla="*/ 117854 h 144615"/>
              <a:gd name="connsiteX8" fmla="*/ 166734 w 204639"/>
              <a:gd name="connsiteY8" fmla="*/ 80792 h 144615"/>
              <a:gd name="connsiteX9" fmla="*/ 200756 w 204639"/>
              <a:gd name="connsiteY9" fmla="*/ 65596 h 144615"/>
              <a:gd name="connsiteX10" fmla="*/ 204639 w 204639"/>
              <a:gd name="connsiteY10" fmla="*/ 28619 h 144615"/>
              <a:gd name="connsiteX11" fmla="*/ 174501 w 204639"/>
              <a:gd name="connsiteY11" fmla="*/ 6669 h 144615"/>
              <a:gd name="connsiteX12" fmla="*/ 140479 w 204639"/>
              <a:gd name="connsiteY12" fmla="*/ 21865 h 144615"/>
              <a:gd name="connsiteX13" fmla="*/ 110340 w 204639"/>
              <a:gd name="connsiteY13" fmla="*/ 0 h 144615"/>
              <a:gd name="connsiteX14" fmla="*/ 76318 w 204639"/>
              <a:gd name="connsiteY14" fmla="*/ 15112 h 144615"/>
              <a:gd name="connsiteX15" fmla="*/ 72434 w 204639"/>
              <a:gd name="connsiteY15" fmla="*/ 52173 h 144615"/>
              <a:gd name="connsiteX16" fmla="*/ 38412 w 204639"/>
              <a:gd name="connsiteY16" fmla="*/ 67285 h 144615"/>
              <a:gd name="connsiteX17" fmla="*/ 34529 w 204639"/>
              <a:gd name="connsiteY17" fmla="*/ 104346 h 144615"/>
              <a:gd name="connsiteX18" fmla="*/ 34529 w 204639"/>
              <a:gd name="connsiteY18" fmla="*/ 104346 h 144615"/>
              <a:gd name="connsiteX19" fmla="*/ 507 w 204639"/>
              <a:gd name="connsiteY19" fmla="*/ 119542 h 144615"/>
              <a:gd name="connsiteX20" fmla="*/ 0 w 204639"/>
              <a:gd name="connsiteY20" fmla="*/ 124945 h 144615"/>
              <a:gd name="connsiteX21" fmla="*/ 38581 w 204639"/>
              <a:gd name="connsiteY21" fmla="*/ 129082 h 144615"/>
              <a:gd name="connsiteX22" fmla="*/ 64076 w 204639"/>
              <a:gd name="connsiteY22" fmla="*/ 131952 h 144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04639" h="144615">
                <a:moveTo>
                  <a:pt x="64076" y="131952"/>
                </a:moveTo>
                <a:lnTo>
                  <a:pt x="90079" y="134991"/>
                </a:lnTo>
                <a:lnTo>
                  <a:pt x="128322" y="138537"/>
                </a:lnTo>
                <a:lnTo>
                  <a:pt x="192483" y="144615"/>
                </a:lnTo>
                <a:lnTo>
                  <a:pt x="192989" y="139719"/>
                </a:lnTo>
                <a:lnTo>
                  <a:pt x="192989" y="139719"/>
                </a:lnTo>
                <a:lnTo>
                  <a:pt x="192989" y="139719"/>
                </a:lnTo>
                <a:lnTo>
                  <a:pt x="162850" y="117854"/>
                </a:lnTo>
                <a:lnTo>
                  <a:pt x="166734" y="80792"/>
                </a:lnTo>
                <a:lnTo>
                  <a:pt x="200756" y="65596"/>
                </a:lnTo>
                <a:lnTo>
                  <a:pt x="204639" y="28619"/>
                </a:lnTo>
                <a:lnTo>
                  <a:pt x="174501" y="6669"/>
                </a:lnTo>
                <a:lnTo>
                  <a:pt x="140479" y="21865"/>
                </a:lnTo>
                <a:lnTo>
                  <a:pt x="110340" y="0"/>
                </a:lnTo>
                <a:lnTo>
                  <a:pt x="76318" y="15112"/>
                </a:lnTo>
                <a:lnTo>
                  <a:pt x="72434" y="52173"/>
                </a:lnTo>
                <a:lnTo>
                  <a:pt x="38412" y="67285"/>
                </a:lnTo>
                <a:lnTo>
                  <a:pt x="34529" y="104346"/>
                </a:lnTo>
                <a:lnTo>
                  <a:pt x="34529" y="104346"/>
                </a:lnTo>
                <a:lnTo>
                  <a:pt x="507" y="119542"/>
                </a:lnTo>
                <a:lnTo>
                  <a:pt x="0" y="124945"/>
                </a:lnTo>
                <a:lnTo>
                  <a:pt x="38581" y="129082"/>
                </a:lnTo>
                <a:lnTo>
                  <a:pt x="64076" y="131952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5" name="Freeform: Shape 934" title="CO-3">
            <a:extLst>
              <a:ext uri="{FF2B5EF4-FFF2-40B4-BE49-F238E27FC236}">
                <a16:creationId xmlns:a16="http://schemas.microsoft.com/office/drawing/2014/main" id="{A389D836-7765-29C8-2BEC-0240B87FAF39}"/>
              </a:ext>
            </a:extLst>
          </p:cNvPr>
          <p:cNvSpPr/>
          <p:nvPr/>
        </p:nvSpPr>
        <p:spPr>
          <a:xfrm>
            <a:off x="3208349" y="4061260"/>
            <a:ext cx="115099" cy="131263"/>
          </a:xfrm>
          <a:custGeom>
            <a:avLst/>
            <a:gdLst>
              <a:gd name="connsiteX0" fmla="*/ 120555 w 158460"/>
              <a:gd name="connsiteY0" fmla="*/ 139719 h 191976"/>
              <a:gd name="connsiteX1" fmla="*/ 154577 w 158460"/>
              <a:gd name="connsiteY1" fmla="*/ 124607 h 191976"/>
              <a:gd name="connsiteX2" fmla="*/ 158461 w 158460"/>
              <a:gd name="connsiteY2" fmla="*/ 87546 h 191976"/>
              <a:gd name="connsiteX3" fmla="*/ 128322 w 158460"/>
              <a:gd name="connsiteY3" fmla="*/ 65680 h 191976"/>
              <a:gd name="connsiteX4" fmla="*/ 132205 w 158460"/>
              <a:gd name="connsiteY4" fmla="*/ 28619 h 191976"/>
              <a:gd name="connsiteX5" fmla="*/ 102067 w 158460"/>
              <a:gd name="connsiteY5" fmla="*/ 6754 h 191976"/>
              <a:gd name="connsiteX6" fmla="*/ 68044 w 158460"/>
              <a:gd name="connsiteY6" fmla="*/ 21865 h 191976"/>
              <a:gd name="connsiteX7" fmla="*/ 37906 w 158460"/>
              <a:gd name="connsiteY7" fmla="*/ 0 h 191976"/>
              <a:gd name="connsiteX8" fmla="*/ 37906 w 158460"/>
              <a:gd name="connsiteY8" fmla="*/ 0 h 191976"/>
              <a:gd name="connsiteX9" fmla="*/ 3883 w 158460"/>
              <a:gd name="connsiteY9" fmla="*/ 15112 h 191976"/>
              <a:gd name="connsiteX10" fmla="*/ 0 w 158460"/>
              <a:gd name="connsiteY10" fmla="*/ 52173 h 191976"/>
              <a:gd name="connsiteX11" fmla="*/ 30139 w 158460"/>
              <a:gd name="connsiteY11" fmla="*/ 74038 h 191976"/>
              <a:gd name="connsiteX12" fmla="*/ 26255 w 158460"/>
              <a:gd name="connsiteY12" fmla="*/ 111100 h 191976"/>
              <a:gd name="connsiteX13" fmla="*/ 56394 w 158460"/>
              <a:gd name="connsiteY13" fmla="*/ 132965 h 191976"/>
              <a:gd name="connsiteX14" fmla="*/ 52511 w 158460"/>
              <a:gd name="connsiteY14" fmla="*/ 170026 h 191976"/>
              <a:gd name="connsiteX15" fmla="*/ 82649 w 158460"/>
              <a:gd name="connsiteY15" fmla="*/ 191976 h 191976"/>
              <a:gd name="connsiteX16" fmla="*/ 116672 w 158460"/>
              <a:gd name="connsiteY16" fmla="*/ 176780 h 191976"/>
              <a:gd name="connsiteX17" fmla="*/ 120555 w 158460"/>
              <a:gd name="connsiteY17" fmla="*/ 139719 h 191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8460" h="191976">
                <a:moveTo>
                  <a:pt x="120555" y="139719"/>
                </a:moveTo>
                <a:lnTo>
                  <a:pt x="154577" y="124607"/>
                </a:lnTo>
                <a:lnTo>
                  <a:pt x="158461" y="87546"/>
                </a:lnTo>
                <a:lnTo>
                  <a:pt x="128322" y="65680"/>
                </a:lnTo>
                <a:lnTo>
                  <a:pt x="132205" y="28619"/>
                </a:lnTo>
                <a:lnTo>
                  <a:pt x="102067" y="6754"/>
                </a:lnTo>
                <a:lnTo>
                  <a:pt x="68044" y="21865"/>
                </a:lnTo>
                <a:lnTo>
                  <a:pt x="37906" y="0"/>
                </a:lnTo>
                <a:lnTo>
                  <a:pt x="37906" y="0"/>
                </a:lnTo>
                <a:lnTo>
                  <a:pt x="3883" y="15112"/>
                </a:lnTo>
                <a:lnTo>
                  <a:pt x="0" y="52173"/>
                </a:lnTo>
                <a:lnTo>
                  <a:pt x="30139" y="74038"/>
                </a:lnTo>
                <a:lnTo>
                  <a:pt x="26255" y="111100"/>
                </a:lnTo>
                <a:lnTo>
                  <a:pt x="56394" y="132965"/>
                </a:lnTo>
                <a:lnTo>
                  <a:pt x="52511" y="170026"/>
                </a:lnTo>
                <a:lnTo>
                  <a:pt x="82649" y="191976"/>
                </a:lnTo>
                <a:lnTo>
                  <a:pt x="116672" y="176780"/>
                </a:lnTo>
                <a:lnTo>
                  <a:pt x="120555" y="139719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6" name="Freeform: Shape 935" title="CO-5">
            <a:extLst>
              <a:ext uri="{FF2B5EF4-FFF2-40B4-BE49-F238E27FC236}">
                <a16:creationId xmlns:a16="http://schemas.microsoft.com/office/drawing/2014/main" id="{DD301D48-DEB0-8D04-A929-BE3DDFAB5F46}"/>
              </a:ext>
            </a:extLst>
          </p:cNvPr>
          <p:cNvSpPr/>
          <p:nvPr/>
        </p:nvSpPr>
        <p:spPr>
          <a:xfrm>
            <a:off x="3235882" y="3979061"/>
            <a:ext cx="170227" cy="101766"/>
          </a:xfrm>
          <a:custGeom>
            <a:avLst/>
            <a:gdLst>
              <a:gd name="connsiteX0" fmla="*/ 106034 w 234356"/>
              <a:gd name="connsiteY0" fmla="*/ 37652 h 148836"/>
              <a:gd name="connsiteX1" fmla="*/ 75896 w 234356"/>
              <a:gd name="connsiteY1" fmla="*/ 15787 h 148836"/>
              <a:gd name="connsiteX2" fmla="*/ 41873 w 234356"/>
              <a:gd name="connsiteY2" fmla="*/ 30983 h 148836"/>
              <a:gd name="connsiteX3" fmla="*/ 37906 w 234356"/>
              <a:gd name="connsiteY3" fmla="*/ 67960 h 148836"/>
              <a:gd name="connsiteX4" fmla="*/ 3883 w 234356"/>
              <a:gd name="connsiteY4" fmla="*/ 83156 h 148836"/>
              <a:gd name="connsiteX5" fmla="*/ 0 w 234356"/>
              <a:gd name="connsiteY5" fmla="*/ 120217 h 148836"/>
              <a:gd name="connsiteX6" fmla="*/ 0 w 234356"/>
              <a:gd name="connsiteY6" fmla="*/ 120217 h 148836"/>
              <a:gd name="connsiteX7" fmla="*/ 0 w 234356"/>
              <a:gd name="connsiteY7" fmla="*/ 120217 h 148836"/>
              <a:gd name="connsiteX8" fmla="*/ 30139 w 234356"/>
              <a:gd name="connsiteY8" fmla="*/ 142083 h 148836"/>
              <a:gd name="connsiteX9" fmla="*/ 64161 w 234356"/>
              <a:gd name="connsiteY9" fmla="*/ 126971 h 148836"/>
              <a:gd name="connsiteX10" fmla="*/ 94300 w 234356"/>
              <a:gd name="connsiteY10" fmla="*/ 148836 h 148836"/>
              <a:gd name="connsiteX11" fmla="*/ 128322 w 234356"/>
              <a:gd name="connsiteY11" fmla="*/ 133640 h 148836"/>
              <a:gd name="connsiteX12" fmla="*/ 132205 w 234356"/>
              <a:gd name="connsiteY12" fmla="*/ 96663 h 148836"/>
              <a:gd name="connsiteX13" fmla="*/ 166312 w 234356"/>
              <a:gd name="connsiteY13" fmla="*/ 81467 h 148836"/>
              <a:gd name="connsiteX14" fmla="*/ 196451 w 234356"/>
              <a:gd name="connsiteY14" fmla="*/ 103333 h 148836"/>
              <a:gd name="connsiteX15" fmla="*/ 230473 w 234356"/>
              <a:gd name="connsiteY15" fmla="*/ 88221 h 148836"/>
              <a:gd name="connsiteX16" fmla="*/ 234356 w 234356"/>
              <a:gd name="connsiteY16" fmla="*/ 51160 h 148836"/>
              <a:gd name="connsiteX17" fmla="*/ 204217 w 234356"/>
              <a:gd name="connsiteY17" fmla="*/ 29294 h 148836"/>
              <a:gd name="connsiteX18" fmla="*/ 206581 w 234356"/>
              <a:gd name="connsiteY18" fmla="*/ 6416 h 148836"/>
              <a:gd name="connsiteX19" fmla="*/ 157701 w 234356"/>
              <a:gd name="connsiteY19" fmla="*/ 1688 h 148836"/>
              <a:gd name="connsiteX20" fmla="*/ 142420 w 234356"/>
              <a:gd name="connsiteY20" fmla="*/ 0 h 148836"/>
              <a:gd name="connsiteX21" fmla="*/ 140056 w 234356"/>
              <a:gd name="connsiteY21" fmla="*/ 22541 h 148836"/>
              <a:gd name="connsiteX22" fmla="*/ 106034 w 234356"/>
              <a:gd name="connsiteY22" fmla="*/ 37652 h 148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4356" h="148836">
                <a:moveTo>
                  <a:pt x="106034" y="37652"/>
                </a:moveTo>
                <a:lnTo>
                  <a:pt x="75896" y="15787"/>
                </a:lnTo>
                <a:lnTo>
                  <a:pt x="41873" y="30983"/>
                </a:lnTo>
                <a:lnTo>
                  <a:pt x="37906" y="67960"/>
                </a:lnTo>
                <a:lnTo>
                  <a:pt x="3883" y="83156"/>
                </a:lnTo>
                <a:lnTo>
                  <a:pt x="0" y="120217"/>
                </a:lnTo>
                <a:lnTo>
                  <a:pt x="0" y="120217"/>
                </a:lnTo>
                <a:lnTo>
                  <a:pt x="0" y="120217"/>
                </a:lnTo>
                <a:lnTo>
                  <a:pt x="30139" y="142083"/>
                </a:lnTo>
                <a:lnTo>
                  <a:pt x="64161" y="126971"/>
                </a:lnTo>
                <a:lnTo>
                  <a:pt x="94300" y="148836"/>
                </a:lnTo>
                <a:lnTo>
                  <a:pt x="128322" y="133640"/>
                </a:lnTo>
                <a:lnTo>
                  <a:pt x="132205" y="96663"/>
                </a:lnTo>
                <a:lnTo>
                  <a:pt x="166312" y="81467"/>
                </a:lnTo>
                <a:lnTo>
                  <a:pt x="196451" y="103333"/>
                </a:lnTo>
                <a:lnTo>
                  <a:pt x="230473" y="88221"/>
                </a:lnTo>
                <a:lnTo>
                  <a:pt x="234356" y="51160"/>
                </a:lnTo>
                <a:lnTo>
                  <a:pt x="204217" y="29294"/>
                </a:lnTo>
                <a:lnTo>
                  <a:pt x="206581" y="6416"/>
                </a:lnTo>
                <a:lnTo>
                  <a:pt x="157701" y="1688"/>
                </a:lnTo>
                <a:lnTo>
                  <a:pt x="142420" y="0"/>
                </a:lnTo>
                <a:lnTo>
                  <a:pt x="140056" y="22541"/>
                </a:lnTo>
                <a:lnTo>
                  <a:pt x="106034" y="37652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7" name="CO B">
            <a:extLst>
              <a:ext uri="{FF2B5EF4-FFF2-40B4-BE49-F238E27FC236}">
                <a16:creationId xmlns:a16="http://schemas.microsoft.com/office/drawing/2014/main" id="{A93234A1-8C84-B54D-472B-D25C7F2D9A08}"/>
              </a:ext>
            </a:extLst>
          </p:cNvPr>
          <p:cNvSpPr>
            <a:spLocks/>
          </p:cNvSpPr>
          <p:nvPr/>
        </p:nvSpPr>
        <p:spPr bwMode="auto">
          <a:xfrm>
            <a:off x="3154897" y="3958485"/>
            <a:ext cx="343195" cy="267629"/>
          </a:xfrm>
          <a:custGeom>
            <a:avLst/>
            <a:gdLst>
              <a:gd name="T0" fmla="*/ 320 w 327"/>
              <a:gd name="T1" fmla="*/ 116 h 255"/>
              <a:gd name="T2" fmla="*/ 310 w 327"/>
              <a:gd name="T3" fmla="*/ 255 h 255"/>
              <a:gd name="T4" fmla="*/ 284 w 327"/>
              <a:gd name="T5" fmla="*/ 253 h 255"/>
              <a:gd name="T6" fmla="*/ 224 w 327"/>
              <a:gd name="T7" fmla="*/ 247 h 255"/>
              <a:gd name="T8" fmla="*/ 211 w 327"/>
              <a:gd name="T9" fmla="*/ 246 h 255"/>
              <a:gd name="T10" fmla="*/ 172 w 327"/>
              <a:gd name="T11" fmla="*/ 243 h 255"/>
              <a:gd name="T12" fmla="*/ 136 w 327"/>
              <a:gd name="T13" fmla="*/ 238 h 255"/>
              <a:gd name="T14" fmla="*/ 117 w 327"/>
              <a:gd name="T15" fmla="*/ 236 h 255"/>
              <a:gd name="T16" fmla="*/ 59 w 327"/>
              <a:gd name="T17" fmla="*/ 230 h 255"/>
              <a:gd name="T18" fmla="*/ 0 w 327"/>
              <a:gd name="T19" fmla="*/ 222 h 255"/>
              <a:gd name="T20" fmla="*/ 15 w 327"/>
              <a:gd name="T21" fmla="*/ 96 h 255"/>
              <a:gd name="T22" fmla="*/ 27 w 327"/>
              <a:gd name="T23" fmla="*/ 0 h 255"/>
              <a:gd name="T24" fmla="*/ 150 w 327"/>
              <a:gd name="T25" fmla="*/ 14 h 255"/>
              <a:gd name="T26" fmla="*/ 187 w 327"/>
              <a:gd name="T27" fmla="*/ 19 h 255"/>
              <a:gd name="T28" fmla="*/ 256 w 327"/>
              <a:gd name="T29" fmla="*/ 25 h 255"/>
              <a:gd name="T30" fmla="*/ 327 w 327"/>
              <a:gd name="T31" fmla="*/ 31 h 255"/>
              <a:gd name="T32" fmla="*/ 320 w 327"/>
              <a:gd name="T33" fmla="*/ 116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7" h="255">
                <a:moveTo>
                  <a:pt x="320" y="116"/>
                </a:moveTo>
                <a:lnTo>
                  <a:pt x="310" y="255"/>
                </a:lnTo>
                <a:lnTo>
                  <a:pt x="284" y="253"/>
                </a:lnTo>
                <a:lnTo>
                  <a:pt x="224" y="247"/>
                </a:lnTo>
                <a:lnTo>
                  <a:pt x="211" y="246"/>
                </a:lnTo>
                <a:lnTo>
                  <a:pt x="172" y="243"/>
                </a:lnTo>
                <a:lnTo>
                  <a:pt x="136" y="238"/>
                </a:lnTo>
                <a:lnTo>
                  <a:pt x="117" y="236"/>
                </a:lnTo>
                <a:lnTo>
                  <a:pt x="59" y="230"/>
                </a:lnTo>
                <a:lnTo>
                  <a:pt x="0" y="222"/>
                </a:lnTo>
                <a:lnTo>
                  <a:pt x="15" y="96"/>
                </a:lnTo>
                <a:lnTo>
                  <a:pt x="27" y="0"/>
                </a:lnTo>
                <a:lnTo>
                  <a:pt x="150" y="14"/>
                </a:lnTo>
                <a:lnTo>
                  <a:pt x="187" y="19"/>
                </a:lnTo>
                <a:lnTo>
                  <a:pt x="256" y="25"/>
                </a:lnTo>
                <a:lnTo>
                  <a:pt x="327" y="31"/>
                </a:lnTo>
                <a:lnTo>
                  <a:pt x="320" y="116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38" name="Freeform: Shape 937" title="OR-2">
            <a:extLst>
              <a:ext uri="{FF2B5EF4-FFF2-40B4-BE49-F238E27FC236}">
                <a16:creationId xmlns:a16="http://schemas.microsoft.com/office/drawing/2014/main" id="{BD39C67E-1DD9-7DF2-0305-B8918246DAE2}"/>
              </a:ext>
            </a:extLst>
          </p:cNvPr>
          <p:cNvSpPr/>
          <p:nvPr/>
        </p:nvSpPr>
        <p:spPr>
          <a:xfrm>
            <a:off x="2180609" y="2982089"/>
            <a:ext cx="160585" cy="120416"/>
          </a:xfrm>
          <a:custGeom>
            <a:avLst/>
            <a:gdLst>
              <a:gd name="connsiteX0" fmla="*/ 228700 w 228699"/>
              <a:gd name="connsiteY0" fmla="*/ 85267 h 171377"/>
              <a:gd name="connsiteX1" fmla="*/ 224310 w 228699"/>
              <a:gd name="connsiteY1" fmla="*/ 86026 h 171377"/>
              <a:gd name="connsiteX2" fmla="*/ 224057 w 228699"/>
              <a:gd name="connsiteY2" fmla="*/ 85942 h 171377"/>
              <a:gd name="connsiteX3" fmla="*/ 219160 w 228699"/>
              <a:gd name="connsiteY3" fmla="*/ 85013 h 171377"/>
              <a:gd name="connsiteX4" fmla="*/ 218654 w 228699"/>
              <a:gd name="connsiteY4" fmla="*/ 84929 h 171377"/>
              <a:gd name="connsiteX5" fmla="*/ 218400 w 228699"/>
              <a:gd name="connsiteY5" fmla="*/ 84844 h 171377"/>
              <a:gd name="connsiteX6" fmla="*/ 218316 w 228699"/>
              <a:gd name="connsiteY6" fmla="*/ 84844 h 171377"/>
              <a:gd name="connsiteX7" fmla="*/ 198983 w 228699"/>
              <a:gd name="connsiteY7" fmla="*/ 81045 h 171377"/>
              <a:gd name="connsiteX8" fmla="*/ 175261 w 228699"/>
              <a:gd name="connsiteY8" fmla="*/ 83662 h 171377"/>
              <a:gd name="connsiteX9" fmla="*/ 167240 w 228699"/>
              <a:gd name="connsiteY9" fmla="*/ 78006 h 171377"/>
              <a:gd name="connsiteX10" fmla="*/ 152298 w 228699"/>
              <a:gd name="connsiteY10" fmla="*/ 70408 h 171377"/>
              <a:gd name="connsiteX11" fmla="*/ 129588 w 228699"/>
              <a:gd name="connsiteY11" fmla="*/ 73616 h 171377"/>
              <a:gd name="connsiteX12" fmla="*/ 109918 w 228699"/>
              <a:gd name="connsiteY12" fmla="*/ 73279 h 171377"/>
              <a:gd name="connsiteX13" fmla="*/ 94300 w 228699"/>
              <a:gd name="connsiteY13" fmla="*/ 61882 h 171377"/>
              <a:gd name="connsiteX14" fmla="*/ 94468 w 228699"/>
              <a:gd name="connsiteY14" fmla="*/ 50231 h 171377"/>
              <a:gd name="connsiteX15" fmla="*/ 97001 w 228699"/>
              <a:gd name="connsiteY15" fmla="*/ 41620 h 171377"/>
              <a:gd name="connsiteX16" fmla="*/ 96410 w 228699"/>
              <a:gd name="connsiteY16" fmla="*/ 28028 h 171377"/>
              <a:gd name="connsiteX17" fmla="*/ 88981 w 228699"/>
              <a:gd name="connsiteY17" fmla="*/ 19333 h 171377"/>
              <a:gd name="connsiteX18" fmla="*/ 75811 w 228699"/>
              <a:gd name="connsiteY18" fmla="*/ 15112 h 171377"/>
              <a:gd name="connsiteX19" fmla="*/ 69480 w 228699"/>
              <a:gd name="connsiteY19" fmla="*/ 5150 h 171377"/>
              <a:gd name="connsiteX20" fmla="*/ 48458 w 228699"/>
              <a:gd name="connsiteY20" fmla="*/ 0 h 171377"/>
              <a:gd name="connsiteX21" fmla="*/ 44575 w 228699"/>
              <a:gd name="connsiteY21" fmla="*/ 13254 h 171377"/>
              <a:gd name="connsiteX22" fmla="*/ 38074 w 228699"/>
              <a:gd name="connsiteY22" fmla="*/ 40860 h 171377"/>
              <a:gd name="connsiteX23" fmla="*/ 32080 w 228699"/>
              <a:gd name="connsiteY23" fmla="*/ 63148 h 171377"/>
              <a:gd name="connsiteX24" fmla="*/ 25918 w 228699"/>
              <a:gd name="connsiteY24" fmla="*/ 78428 h 171377"/>
              <a:gd name="connsiteX25" fmla="*/ 5656 w 228699"/>
              <a:gd name="connsiteY25" fmla="*/ 127900 h 171377"/>
              <a:gd name="connsiteX26" fmla="*/ 5403 w 228699"/>
              <a:gd name="connsiteY26" fmla="*/ 128491 h 171377"/>
              <a:gd name="connsiteX27" fmla="*/ 4643 w 228699"/>
              <a:gd name="connsiteY27" fmla="*/ 130517 h 171377"/>
              <a:gd name="connsiteX28" fmla="*/ 3208 w 228699"/>
              <a:gd name="connsiteY28" fmla="*/ 134316 h 171377"/>
              <a:gd name="connsiteX29" fmla="*/ 1857 w 228699"/>
              <a:gd name="connsiteY29" fmla="*/ 137862 h 171377"/>
              <a:gd name="connsiteX30" fmla="*/ 1013 w 228699"/>
              <a:gd name="connsiteY30" fmla="*/ 139972 h 171377"/>
              <a:gd name="connsiteX31" fmla="*/ 0 w 228699"/>
              <a:gd name="connsiteY31" fmla="*/ 142842 h 171377"/>
              <a:gd name="connsiteX32" fmla="*/ 12663 w 228699"/>
              <a:gd name="connsiteY32" fmla="*/ 156519 h 171377"/>
              <a:gd name="connsiteX33" fmla="*/ 48374 w 228699"/>
              <a:gd name="connsiteY33" fmla="*/ 145797 h 171377"/>
              <a:gd name="connsiteX34" fmla="*/ 75473 w 228699"/>
              <a:gd name="connsiteY34" fmla="*/ 171377 h 171377"/>
              <a:gd name="connsiteX35" fmla="*/ 111184 w 228699"/>
              <a:gd name="connsiteY35" fmla="*/ 160656 h 171377"/>
              <a:gd name="connsiteX36" fmla="*/ 119711 w 228699"/>
              <a:gd name="connsiteY36" fmla="*/ 124438 h 171377"/>
              <a:gd name="connsiteX37" fmla="*/ 155421 w 228699"/>
              <a:gd name="connsiteY37" fmla="*/ 113717 h 171377"/>
              <a:gd name="connsiteX38" fmla="*/ 183196 w 228699"/>
              <a:gd name="connsiteY38" fmla="*/ 139043 h 171377"/>
              <a:gd name="connsiteX39" fmla="*/ 218147 w 228699"/>
              <a:gd name="connsiteY39" fmla="*/ 128575 h 171377"/>
              <a:gd name="connsiteX40" fmla="*/ 228700 w 228699"/>
              <a:gd name="connsiteY40" fmla="*/ 85267 h 171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28699" h="171377">
                <a:moveTo>
                  <a:pt x="228700" y="85267"/>
                </a:moveTo>
                <a:lnTo>
                  <a:pt x="224310" y="86026"/>
                </a:lnTo>
                <a:lnTo>
                  <a:pt x="224057" y="85942"/>
                </a:lnTo>
                <a:lnTo>
                  <a:pt x="219160" y="85013"/>
                </a:lnTo>
                <a:lnTo>
                  <a:pt x="218654" y="84929"/>
                </a:lnTo>
                <a:lnTo>
                  <a:pt x="218400" y="84844"/>
                </a:lnTo>
                <a:lnTo>
                  <a:pt x="218316" y="84844"/>
                </a:lnTo>
                <a:lnTo>
                  <a:pt x="198983" y="81045"/>
                </a:lnTo>
                <a:lnTo>
                  <a:pt x="175261" y="83662"/>
                </a:lnTo>
                <a:lnTo>
                  <a:pt x="167240" y="78006"/>
                </a:lnTo>
                <a:lnTo>
                  <a:pt x="152298" y="70408"/>
                </a:lnTo>
                <a:lnTo>
                  <a:pt x="129588" y="73616"/>
                </a:lnTo>
                <a:lnTo>
                  <a:pt x="109918" y="73279"/>
                </a:lnTo>
                <a:lnTo>
                  <a:pt x="94300" y="61882"/>
                </a:lnTo>
                <a:lnTo>
                  <a:pt x="94468" y="50231"/>
                </a:lnTo>
                <a:lnTo>
                  <a:pt x="97001" y="41620"/>
                </a:lnTo>
                <a:lnTo>
                  <a:pt x="96410" y="28028"/>
                </a:lnTo>
                <a:lnTo>
                  <a:pt x="88981" y="19333"/>
                </a:lnTo>
                <a:lnTo>
                  <a:pt x="75811" y="15112"/>
                </a:lnTo>
                <a:lnTo>
                  <a:pt x="69480" y="5150"/>
                </a:lnTo>
                <a:lnTo>
                  <a:pt x="48458" y="0"/>
                </a:lnTo>
                <a:lnTo>
                  <a:pt x="44575" y="13254"/>
                </a:lnTo>
                <a:lnTo>
                  <a:pt x="38074" y="40860"/>
                </a:lnTo>
                <a:lnTo>
                  <a:pt x="32080" y="63148"/>
                </a:lnTo>
                <a:lnTo>
                  <a:pt x="25918" y="78428"/>
                </a:lnTo>
                <a:lnTo>
                  <a:pt x="5656" y="127900"/>
                </a:lnTo>
                <a:lnTo>
                  <a:pt x="5403" y="128491"/>
                </a:lnTo>
                <a:lnTo>
                  <a:pt x="4643" y="130517"/>
                </a:lnTo>
                <a:lnTo>
                  <a:pt x="3208" y="134316"/>
                </a:lnTo>
                <a:lnTo>
                  <a:pt x="1857" y="137862"/>
                </a:lnTo>
                <a:lnTo>
                  <a:pt x="1013" y="139972"/>
                </a:lnTo>
                <a:lnTo>
                  <a:pt x="0" y="142842"/>
                </a:lnTo>
                <a:lnTo>
                  <a:pt x="12663" y="156519"/>
                </a:lnTo>
                <a:lnTo>
                  <a:pt x="48374" y="145797"/>
                </a:lnTo>
                <a:lnTo>
                  <a:pt x="75473" y="171377"/>
                </a:lnTo>
                <a:lnTo>
                  <a:pt x="111184" y="160656"/>
                </a:lnTo>
                <a:lnTo>
                  <a:pt x="119711" y="124438"/>
                </a:lnTo>
                <a:lnTo>
                  <a:pt x="155421" y="113717"/>
                </a:lnTo>
                <a:lnTo>
                  <a:pt x="183196" y="139043"/>
                </a:lnTo>
                <a:lnTo>
                  <a:pt x="218147" y="128575"/>
                </a:lnTo>
                <a:lnTo>
                  <a:pt x="228700" y="85267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9" name="Freeform: Shape 938" title="OR-3">
            <a:extLst>
              <a:ext uri="{FF2B5EF4-FFF2-40B4-BE49-F238E27FC236}">
                <a16:creationId xmlns:a16="http://schemas.microsoft.com/office/drawing/2014/main" id="{4B487247-DD68-B872-4BB8-C6A0743C39BE}"/>
              </a:ext>
            </a:extLst>
          </p:cNvPr>
          <p:cNvSpPr/>
          <p:nvPr/>
        </p:nvSpPr>
        <p:spPr>
          <a:xfrm>
            <a:off x="2283102" y="3126291"/>
            <a:ext cx="151042" cy="132872"/>
          </a:xfrm>
          <a:custGeom>
            <a:avLst/>
            <a:gdLst>
              <a:gd name="connsiteX0" fmla="*/ 0 w 215107"/>
              <a:gd name="connsiteY0" fmla="*/ 147148 h 189105"/>
              <a:gd name="connsiteX1" fmla="*/ 24567 w 215107"/>
              <a:gd name="connsiteY1" fmla="*/ 153480 h 189105"/>
              <a:gd name="connsiteX2" fmla="*/ 170449 w 215107"/>
              <a:gd name="connsiteY2" fmla="*/ 189106 h 189105"/>
              <a:gd name="connsiteX3" fmla="*/ 203458 w 215107"/>
              <a:gd name="connsiteY3" fmla="*/ 56816 h 189105"/>
              <a:gd name="connsiteX4" fmla="*/ 210633 w 215107"/>
              <a:gd name="connsiteY4" fmla="*/ 44659 h 189105"/>
              <a:gd name="connsiteX5" fmla="*/ 214010 w 215107"/>
              <a:gd name="connsiteY5" fmla="*/ 29041 h 189105"/>
              <a:gd name="connsiteX6" fmla="*/ 215108 w 215107"/>
              <a:gd name="connsiteY6" fmla="*/ 24820 h 189105"/>
              <a:gd name="connsiteX7" fmla="*/ 203035 w 215107"/>
              <a:gd name="connsiteY7" fmla="*/ 19755 h 189105"/>
              <a:gd name="connsiteX8" fmla="*/ 202951 w 215107"/>
              <a:gd name="connsiteY8" fmla="*/ 19755 h 189105"/>
              <a:gd name="connsiteX9" fmla="*/ 202107 w 215107"/>
              <a:gd name="connsiteY9" fmla="*/ 18066 h 189105"/>
              <a:gd name="connsiteX10" fmla="*/ 180664 w 215107"/>
              <a:gd name="connsiteY10" fmla="*/ 25580 h 189105"/>
              <a:gd name="connsiteX11" fmla="*/ 153564 w 215107"/>
              <a:gd name="connsiteY11" fmla="*/ 0 h 189105"/>
              <a:gd name="connsiteX12" fmla="*/ 117853 w 215107"/>
              <a:gd name="connsiteY12" fmla="*/ 10722 h 189105"/>
              <a:gd name="connsiteX13" fmla="*/ 109242 w 215107"/>
              <a:gd name="connsiteY13" fmla="*/ 46939 h 189105"/>
              <a:gd name="connsiteX14" fmla="*/ 136342 w 215107"/>
              <a:gd name="connsiteY14" fmla="*/ 72519 h 189105"/>
              <a:gd name="connsiteX15" fmla="*/ 127815 w 215107"/>
              <a:gd name="connsiteY15" fmla="*/ 108736 h 189105"/>
              <a:gd name="connsiteX16" fmla="*/ 92105 w 215107"/>
              <a:gd name="connsiteY16" fmla="*/ 119458 h 189105"/>
              <a:gd name="connsiteX17" fmla="*/ 65005 w 215107"/>
              <a:gd name="connsiteY17" fmla="*/ 93878 h 189105"/>
              <a:gd name="connsiteX18" fmla="*/ 29295 w 215107"/>
              <a:gd name="connsiteY18" fmla="*/ 104599 h 189105"/>
              <a:gd name="connsiteX19" fmla="*/ 20599 w 215107"/>
              <a:gd name="connsiteY19" fmla="*/ 140985 h 189105"/>
              <a:gd name="connsiteX20" fmla="*/ 0 w 215107"/>
              <a:gd name="connsiteY20" fmla="*/ 147148 h 18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15107" h="189105">
                <a:moveTo>
                  <a:pt x="0" y="147148"/>
                </a:moveTo>
                <a:lnTo>
                  <a:pt x="24567" y="153480"/>
                </a:lnTo>
                <a:lnTo>
                  <a:pt x="170449" y="189106"/>
                </a:lnTo>
                <a:lnTo>
                  <a:pt x="203458" y="56816"/>
                </a:lnTo>
                <a:lnTo>
                  <a:pt x="210633" y="44659"/>
                </a:lnTo>
                <a:lnTo>
                  <a:pt x="214010" y="29041"/>
                </a:lnTo>
                <a:lnTo>
                  <a:pt x="215108" y="24820"/>
                </a:lnTo>
                <a:lnTo>
                  <a:pt x="203035" y="19755"/>
                </a:lnTo>
                <a:lnTo>
                  <a:pt x="202951" y="19755"/>
                </a:lnTo>
                <a:lnTo>
                  <a:pt x="202107" y="18066"/>
                </a:lnTo>
                <a:lnTo>
                  <a:pt x="180664" y="25580"/>
                </a:lnTo>
                <a:lnTo>
                  <a:pt x="153564" y="0"/>
                </a:lnTo>
                <a:lnTo>
                  <a:pt x="117853" y="10722"/>
                </a:lnTo>
                <a:lnTo>
                  <a:pt x="109242" y="46939"/>
                </a:lnTo>
                <a:lnTo>
                  <a:pt x="136342" y="72519"/>
                </a:lnTo>
                <a:lnTo>
                  <a:pt x="127815" y="108736"/>
                </a:lnTo>
                <a:lnTo>
                  <a:pt x="92105" y="119458"/>
                </a:lnTo>
                <a:lnTo>
                  <a:pt x="65005" y="93878"/>
                </a:lnTo>
                <a:lnTo>
                  <a:pt x="29295" y="104599"/>
                </a:lnTo>
                <a:lnTo>
                  <a:pt x="20599" y="140985"/>
                </a:lnTo>
                <a:lnTo>
                  <a:pt x="0" y="147148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0" name="Freeform: Shape 939" title="OR-1">
            <a:extLst>
              <a:ext uri="{FF2B5EF4-FFF2-40B4-BE49-F238E27FC236}">
                <a16:creationId xmlns:a16="http://schemas.microsoft.com/office/drawing/2014/main" id="{7470B8BA-82BA-F8BD-E5B6-5B74614EA0E6}"/>
              </a:ext>
            </a:extLst>
          </p:cNvPr>
          <p:cNvSpPr/>
          <p:nvPr/>
        </p:nvSpPr>
        <p:spPr>
          <a:xfrm>
            <a:off x="2333786" y="3039034"/>
            <a:ext cx="127093" cy="105230"/>
          </a:xfrm>
          <a:custGeom>
            <a:avLst/>
            <a:gdLst>
              <a:gd name="connsiteX0" fmla="*/ 0 w 181001"/>
              <a:gd name="connsiteY0" fmla="*/ 47530 h 149765"/>
              <a:gd name="connsiteX1" fmla="*/ 27184 w 181001"/>
              <a:gd name="connsiteY1" fmla="*/ 73110 h 149765"/>
              <a:gd name="connsiteX2" fmla="*/ 18573 w 181001"/>
              <a:gd name="connsiteY2" fmla="*/ 109327 h 149765"/>
              <a:gd name="connsiteX3" fmla="*/ 45672 w 181001"/>
              <a:gd name="connsiteY3" fmla="*/ 134907 h 149765"/>
              <a:gd name="connsiteX4" fmla="*/ 81383 w 181001"/>
              <a:gd name="connsiteY4" fmla="*/ 124185 h 149765"/>
              <a:gd name="connsiteX5" fmla="*/ 108483 w 181001"/>
              <a:gd name="connsiteY5" fmla="*/ 149765 h 149765"/>
              <a:gd name="connsiteX6" fmla="*/ 129926 w 181001"/>
              <a:gd name="connsiteY6" fmla="*/ 142252 h 149765"/>
              <a:gd name="connsiteX7" fmla="*/ 128237 w 181001"/>
              <a:gd name="connsiteY7" fmla="*/ 138199 h 149765"/>
              <a:gd name="connsiteX8" fmla="*/ 128069 w 181001"/>
              <a:gd name="connsiteY8" fmla="*/ 126971 h 149765"/>
              <a:gd name="connsiteX9" fmla="*/ 128069 w 181001"/>
              <a:gd name="connsiteY9" fmla="*/ 126127 h 149765"/>
              <a:gd name="connsiteX10" fmla="*/ 137017 w 181001"/>
              <a:gd name="connsiteY10" fmla="*/ 119711 h 149765"/>
              <a:gd name="connsiteX11" fmla="*/ 144362 w 181001"/>
              <a:gd name="connsiteY11" fmla="*/ 109158 h 149765"/>
              <a:gd name="connsiteX12" fmla="*/ 159220 w 181001"/>
              <a:gd name="connsiteY12" fmla="*/ 91007 h 149765"/>
              <a:gd name="connsiteX13" fmla="*/ 169942 w 181001"/>
              <a:gd name="connsiteY13" fmla="*/ 68382 h 149765"/>
              <a:gd name="connsiteX14" fmla="*/ 181001 w 181001"/>
              <a:gd name="connsiteY14" fmla="*/ 52595 h 149765"/>
              <a:gd name="connsiteX15" fmla="*/ 179397 w 181001"/>
              <a:gd name="connsiteY15" fmla="*/ 39932 h 149765"/>
              <a:gd name="connsiteX16" fmla="*/ 173657 w 181001"/>
              <a:gd name="connsiteY16" fmla="*/ 35288 h 149765"/>
              <a:gd name="connsiteX17" fmla="*/ 165636 w 181001"/>
              <a:gd name="connsiteY17" fmla="*/ 25073 h 149765"/>
              <a:gd name="connsiteX18" fmla="*/ 163864 w 181001"/>
              <a:gd name="connsiteY18" fmla="*/ 18742 h 149765"/>
              <a:gd name="connsiteX19" fmla="*/ 161415 w 181001"/>
              <a:gd name="connsiteY19" fmla="*/ 17982 h 149765"/>
              <a:gd name="connsiteX20" fmla="*/ 75389 w 181001"/>
              <a:gd name="connsiteY20" fmla="*/ 1266 h 149765"/>
              <a:gd name="connsiteX21" fmla="*/ 67960 w 181001"/>
              <a:gd name="connsiteY21" fmla="*/ 0 h 149765"/>
              <a:gd name="connsiteX22" fmla="*/ 35035 w 181001"/>
              <a:gd name="connsiteY22" fmla="*/ 760 h 149765"/>
              <a:gd name="connsiteX23" fmla="*/ 19248 w 181001"/>
              <a:gd name="connsiteY23" fmla="*/ 2870 h 149765"/>
              <a:gd name="connsiteX24" fmla="*/ 10553 w 181001"/>
              <a:gd name="connsiteY24" fmla="*/ 4221 h 149765"/>
              <a:gd name="connsiteX25" fmla="*/ 0 w 181001"/>
              <a:gd name="connsiteY25" fmla="*/ 47530 h 14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81001" h="149765">
                <a:moveTo>
                  <a:pt x="0" y="47530"/>
                </a:moveTo>
                <a:lnTo>
                  <a:pt x="27184" y="73110"/>
                </a:lnTo>
                <a:lnTo>
                  <a:pt x="18573" y="109327"/>
                </a:lnTo>
                <a:lnTo>
                  <a:pt x="45672" y="134907"/>
                </a:lnTo>
                <a:lnTo>
                  <a:pt x="81383" y="124185"/>
                </a:lnTo>
                <a:lnTo>
                  <a:pt x="108483" y="149765"/>
                </a:lnTo>
                <a:lnTo>
                  <a:pt x="129926" y="142252"/>
                </a:lnTo>
                <a:lnTo>
                  <a:pt x="128237" y="138199"/>
                </a:lnTo>
                <a:lnTo>
                  <a:pt x="128069" y="126971"/>
                </a:lnTo>
                <a:lnTo>
                  <a:pt x="128069" y="126127"/>
                </a:lnTo>
                <a:lnTo>
                  <a:pt x="137017" y="119711"/>
                </a:lnTo>
                <a:lnTo>
                  <a:pt x="144362" y="109158"/>
                </a:lnTo>
                <a:lnTo>
                  <a:pt x="159220" y="91007"/>
                </a:lnTo>
                <a:lnTo>
                  <a:pt x="169942" y="68382"/>
                </a:lnTo>
                <a:lnTo>
                  <a:pt x="181001" y="52595"/>
                </a:lnTo>
                <a:lnTo>
                  <a:pt x="179397" y="39932"/>
                </a:lnTo>
                <a:lnTo>
                  <a:pt x="173657" y="35288"/>
                </a:lnTo>
                <a:lnTo>
                  <a:pt x="165636" y="25073"/>
                </a:lnTo>
                <a:lnTo>
                  <a:pt x="163864" y="18742"/>
                </a:lnTo>
                <a:lnTo>
                  <a:pt x="161415" y="17982"/>
                </a:lnTo>
                <a:lnTo>
                  <a:pt x="75389" y="1266"/>
                </a:lnTo>
                <a:lnTo>
                  <a:pt x="67960" y="0"/>
                </a:lnTo>
                <a:lnTo>
                  <a:pt x="35035" y="760"/>
                </a:lnTo>
                <a:lnTo>
                  <a:pt x="19248" y="2870"/>
                </a:lnTo>
                <a:lnTo>
                  <a:pt x="10553" y="4221"/>
                </a:lnTo>
                <a:lnTo>
                  <a:pt x="0" y="47530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1" name="Freeform: Shape 940" title="OR-6">
            <a:extLst>
              <a:ext uri="{FF2B5EF4-FFF2-40B4-BE49-F238E27FC236}">
                <a16:creationId xmlns:a16="http://schemas.microsoft.com/office/drawing/2014/main" id="{A2C97ACA-4391-5556-B63F-3AC6B56C12A7}"/>
              </a:ext>
            </a:extLst>
          </p:cNvPr>
          <p:cNvSpPr/>
          <p:nvPr/>
        </p:nvSpPr>
        <p:spPr>
          <a:xfrm>
            <a:off x="2140774" y="3082455"/>
            <a:ext cx="162898" cy="147228"/>
          </a:xfrm>
          <a:custGeom>
            <a:avLst/>
            <a:gdLst>
              <a:gd name="connsiteX0" fmla="*/ 231992 w 231992"/>
              <a:gd name="connsiteY0" fmla="*/ 166987 h 209536"/>
              <a:gd name="connsiteX1" fmla="*/ 204893 w 231992"/>
              <a:gd name="connsiteY1" fmla="*/ 141407 h 209536"/>
              <a:gd name="connsiteX2" fmla="*/ 169267 w 231992"/>
              <a:gd name="connsiteY2" fmla="*/ 152129 h 209536"/>
              <a:gd name="connsiteX3" fmla="*/ 142167 w 231992"/>
              <a:gd name="connsiteY3" fmla="*/ 126549 h 209536"/>
              <a:gd name="connsiteX4" fmla="*/ 106456 w 231992"/>
              <a:gd name="connsiteY4" fmla="*/ 137271 h 209536"/>
              <a:gd name="connsiteX5" fmla="*/ 79357 w 231992"/>
              <a:gd name="connsiteY5" fmla="*/ 111691 h 209536"/>
              <a:gd name="connsiteX6" fmla="*/ 87968 w 231992"/>
              <a:gd name="connsiteY6" fmla="*/ 75474 h 209536"/>
              <a:gd name="connsiteX7" fmla="*/ 60868 w 231992"/>
              <a:gd name="connsiteY7" fmla="*/ 49894 h 209536"/>
              <a:gd name="connsiteX8" fmla="*/ 69395 w 231992"/>
              <a:gd name="connsiteY8" fmla="*/ 13676 h 209536"/>
              <a:gd name="connsiteX9" fmla="*/ 56732 w 231992"/>
              <a:gd name="connsiteY9" fmla="*/ 0 h 209536"/>
              <a:gd name="connsiteX10" fmla="*/ 54199 w 231992"/>
              <a:gd name="connsiteY10" fmla="*/ 6838 h 209536"/>
              <a:gd name="connsiteX11" fmla="*/ 47361 w 231992"/>
              <a:gd name="connsiteY11" fmla="*/ 24905 h 209536"/>
              <a:gd name="connsiteX12" fmla="*/ 34022 w 231992"/>
              <a:gd name="connsiteY12" fmla="*/ 51751 h 209536"/>
              <a:gd name="connsiteX13" fmla="*/ 25496 w 231992"/>
              <a:gd name="connsiteY13" fmla="*/ 58420 h 209536"/>
              <a:gd name="connsiteX14" fmla="*/ 16209 w 231992"/>
              <a:gd name="connsiteY14" fmla="*/ 75811 h 209536"/>
              <a:gd name="connsiteX15" fmla="*/ 5994 w 231992"/>
              <a:gd name="connsiteY15" fmla="*/ 90079 h 209536"/>
              <a:gd name="connsiteX16" fmla="*/ 6163 w 231992"/>
              <a:gd name="connsiteY16" fmla="*/ 93962 h 209536"/>
              <a:gd name="connsiteX17" fmla="*/ 7260 w 231992"/>
              <a:gd name="connsiteY17" fmla="*/ 104177 h 209536"/>
              <a:gd name="connsiteX18" fmla="*/ 4390 w 231992"/>
              <a:gd name="connsiteY18" fmla="*/ 119289 h 209536"/>
              <a:gd name="connsiteX19" fmla="*/ 84 w 231992"/>
              <a:gd name="connsiteY19" fmla="*/ 128828 h 209536"/>
              <a:gd name="connsiteX20" fmla="*/ 0 w 231992"/>
              <a:gd name="connsiteY20" fmla="*/ 147570 h 209536"/>
              <a:gd name="connsiteX21" fmla="*/ 5487 w 231992"/>
              <a:gd name="connsiteY21" fmla="*/ 157701 h 209536"/>
              <a:gd name="connsiteX22" fmla="*/ 67622 w 231992"/>
              <a:gd name="connsiteY22" fmla="*/ 174501 h 209536"/>
              <a:gd name="connsiteX23" fmla="*/ 202698 w 231992"/>
              <a:gd name="connsiteY23" fmla="*/ 209536 h 209536"/>
              <a:gd name="connsiteX24" fmla="*/ 223297 w 231992"/>
              <a:gd name="connsiteY24" fmla="*/ 203373 h 209536"/>
              <a:gd name="connsiteX25" fmla="*/ 231992 w 231992"/>
              <a:gd name="connsiteY25" fmla="*/ 166987 h 20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1992" h="209536">
                <a:moveTo>
                  <a:pt x="231992" y="166987"/>
                </a:moveTo>
                <a:lnTo>
                  <a:pt x="204893" y="141407"/>
                </a:lnTo>
                <a:lnTo>
                  <a:pt x="169267" y="152129"/>
                </a:lnTo>
                <a:lnTo>
                  <a:pt x="142167" y="126549"/>
                </a:lnTo>
                <a:lnTo>
                  <a:pt x="106456" y="137271"/>
                </a:lnTo>
                <a:lnTo>
                  <a:pt x="79357" y="111691"/>
                </a:lnTo>
                <a:lnTo>
                  <a:pt x="87968" y="75474"/>
                </a:lnTo>
                <a:lnTo>
                  <a:pt x="60868" y="49894"/>
                </a:lnTo>
                <a:lnTo>
                  <a:pt x="69395" y="13676"/>
                </a:lnTo>
                <a:lnTo>
                  <a:pt x="56732" y="0"/>
                </a:lnTo>
                <a:lnTo>
                  <a:pt x="54199" y="6838"/>
                </a:lnTo>
                <a:lnTo>
                  <a:pt x="47361" y="24905"/>
                </a:lnTo>
                <a:lnTo>
                  <a:pt x="34022" y="51751"/>
                </a:lnTo>
                <a:lnTo>
                  <a:pt x="25496" y="58420"/>
                </a:lnTo>
                <a:lnTo>
                  <a:pt x="16209" y="75811"/>
                </a:lnTo>
                <a:lnTo>
                  <a:pt x="5994" y="90079"/>
                </a:lnTo>
                <a:lnTo>
                  <a:pt x="6163" y="93962"/>
                </a:lnTo>
                <a:lnTo>
                  <a:pt x="7260" y="104177"/>
                </a:lnTo>
                <a:lnTo>
                  <a:pt x="4390" y="119289"/>
                </a:lnTo>
                <a:lnTo>
                  <a:pt x="84" y="128828"/>
                </a:lnTo>
                <a:lnTo>
                  <a:pt x="0" y="147570"/>
                </a:lnTo>
                <a:lnTo>
                  <a:pt x="5487" y="157701"/>
                </a:lnTo>
                <a:lnTo>
                  <a:pt x="67622" y="174501"/>
                </a:lnTo>
                <a:lnTo>
                  <a:pt x="202698" y="209536"/>
                </a:lnTo>
                <a:lnTo>
                  <a:pt x="223297" y="203373"/>
                </a:lnTo>
                <a:lnTo>
                  <a:pt x="231992" y="166987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2" name="Freeform: Shape 941" title="OR-4">
            <a:extLst>
              <a:ext uri="{FF2B5EF4-FFF2-40B4-BE49-F238E27FC236}">
                <a16:creationId xmlns:a16="http://schemas.microsoft.com/office/drawing/2014/main" id="{BFEA2BD4-F50D-4AC2-72BA-8DCB6F049992}"/>
              </a:ext>
            </a:extLst>
          </p:cNvPr>
          <p:cNvSpPr/>
          <p:nvPr/>
        </p:nvSpPr>
        <p:spPr>
          <a:xfrm>
            <a:off x="2271661" y="3072430"/>
            <a:ext cx="107176" cy="137795"/>
          </a:xfrm>
          <a:custGeom>
            <a:avLst/>
            <a:gdLst>
              <a:gd name="connsiteX0" fmla="*/ 18488 w 152635"/>
              <a:gd name="connsiteY0" fmla="*/ 155674 h 196112"/>
              <a:gd name="connsiteX1" fmla="*/ 45588 w 152635"/>
              <a:gd name="connsiteY1" fmla="*/ 181255 h 196112"/>
              <a:gd name="connsiteX2" fmla="*/ 81299 w 152635"/>
              <a:gd name="connsiteY2" fmla="*/ 170533 h 196112"/>
              <a:gd name="connsiteX3" fmla="*/ 108398 w 152635"/>
              <a:gd name="connsiteY3" fmla="*/ 196113 h 196112"/>
              <a:gd name="connsiteX4" fmla="*/ 144109 w 152635"/>
              <a:gd name="connsiteY4" fmla="*/ 185391 h 196112"/>
              <a:gd name="connsiteX5" fmla="*/ 152635 w 152635"/>
              <a:gd name="connsiteY5" fmla="*/ 149174 h 196112"/>
              <a:gd name="connsiteX6" fmla="*/ 125536 w 152635"/>
              <a:gd name="connsiteY6" fmla="*/ 123594 h 196112"/>
              <a:gd name="connsiteX7" fmla="*/ 134147 w 152635"/>
              <a:gd name="connsiteY7" fmla="*/ 87377 h 196112"/>
              <a:gd name="connsiteX8" fmla="*/ 134147 w 152635"/>
              <a:gd name="connsiteY8" fmla="*/ 87377 h 196112"/>
              <a:gd name="connsiteX9" fmla="*/ 107047 w 152635"/>
              <a:gd name="connsiteY9" fmla="*/ 61797 h 196112"/>
              <a:gd name="connsiteX10" fmla="*/ 115658 w 152635"/>
              <a:gd name="connsiteY10" fmla="*/ 25580 h 196112"/>
              <a:gd name="connsiteX11" fmla="*/ 88475 w 152635"/>
              <a:gd name="connsiteY11" fmla="*/ 0 h 196112"/>
              <a:gd name="connsiteX12" fmla="*/ 53524 w 152635"/>
              <a:gd name="connsiteY12" fmla="*/ 10468 h 196112"/>
              <a:gd name="connsiteX13" fmla="*/ 44237 w 152635"/>
              <a:gd name="connsiteY13" fmla="*/ 46939 h 196112"/>
              <a:gd name="connsiteX14" fmla="*/ 8611 w 152635"/>
              <a:gd name="connsiteY14" fmla="*/ 57660 h 196112"/>
              <a:gd name="connsiteX15" fmla="*/ 0 w 152635"/>
              <a:gd name="connsiteY15" fmla="*/ 93877 h 196112"/>
              <a:gd name="connsiteX16" fmla="*/ 27100 w 152635"/>
              <a:gd name="connsiteY16" fmla="*/ 119457 h 196112"/>
              <a:gd name="connsiteX17" fmla="*/ 18488 w 152635"/>
              <a:gd name="connsiteY17" fmla="*/ 155674 h 196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2635" h="196112">
                <a:moveTo>
                  <a:pt x="18488" y="155674"/>
                </a:moveTo>
                <a:lnTo>
                  <a:pt x="45588" y="181255"/>
                </a:lnTo>
                <a:lnTo>
                  <a:pt x="81299" y="170533"/>
                </a:lnTo>
                <a:lnTo>
                  <a:pt x="108398" y="196113"/>
                </a:lnTo>
                <a:lnTo>
                  <a:pt x="144109" y="185391"/>
                </a:lnTo>
                <a:lnTo>
                  <a:pt x="152635" y="149174"/>
                </a:lnTo>
                <a:lnTo>
                  <a:pt x="125536" y="123594"/>
                </a:lnTo>
                <a:lnTo>
                  <a:pt x="134147" y="87377"/>
                </a:lnTo>
                <a:lnTo>
                  <a:pt x="134147" y="87377"/>
                </a:lnTo>
                <a:lnTo>
                  <a:pt x="107047" y="61797"/>
                </a:lnTo>
                <a:lnTo>
                  <a:pt x="115658" y="25580"/>
                </a:lnTo>
                <a:lnTo>
                  <a:pt x="88475" y="0"/>
                </a:lnTo>
                <a:lnTo>
                  <a:pt x="53524" y="10468"/>
                </a:lnTo>
                <a:lnTo>
                  <a:pt x="44237" y="46939"/>
                </a:lnTo>
                <a:lnTo>
                  <a:pt x="8611" y="57660"/>
                </a:lnTo>
                <a:lnTo>
                  <a:pt x="0" y="93877"/>
                </a:lnTo>
                <a:lnTo>
                  <a:pt x="27100" y="119457"/>
                </a:lnTo>
                <a:lnTo>
                  <a:pt x="18488" y="155674"/>
                </a:lnTo>
                <a:close/>
              </a:path>
            </a:pathLst>
          </a:custGeom>
          <a:solidFill>
            <a:srgbClr val="0380E5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3" name="Freeform: Shape 942" title="OR-5">
            <a:extLst>
              <a:ext uri="{FF2B5EF4-FFF2-40B4-BE49-F238E27FC236}">
                <a16:creationId xmlns:a16="http://schemas.microsoft.com/office/drawing/2014/main" id="{0980B858-E4BF-E6A5-063C-26FDB418AA6D}"/>
              </a:ext>
            </a:extLst>
          </p:cNvPr>
          <p:cNvSpPr/>
          <p:nvPr/>
        </p:nvSpPr>
        <p:spPr>
          <a:xfrm>
            <a:off x="2183514" y="3061991"/>
            <a:ext cx="125730" cy="127356"/>
          </a:xfrm>
          <a:custGeom>
            <a:avLst/>
            <a:gdLst>
              <a:gd name="connsiteX0" fmla="*/ 179060 w 179059"/>
              <a:gd name="connsiteY0" fmla="*/ 25327 h 181254"/>
              <a:gd name="connsiteX1" fmla="*/ 151285 w 179059"/>
              <a:gd name="connsiteY1" fmla="*/ 0 h 181254"/>
              <a:gd name="connsiteX2" fmla="*/ 115574 w 179059"/>
              <a:gd name="connsiteY2" fmla="*/ 10722 h 181254"/>
              <a:gd name="connsiteX3" fmla="*/ 107047 w 179059"/>
              <a:gd name="connsiteY3" fmla="*/ 46939 h 181254"/>
              <a:gd name="connsiteX4" fmla="*/ 71337 w 179059"/>
              <a:gd name="connsiteY4" fmla="*/ 57660 h 181254"/>
              <a:gd name="connsiteX5" fmla="*/ 44237 w 179059"/>
              <a:gd name="connsiteY5" fmla="*/ 32080 h 181254"/>
              <a:gd name="connsiteX6" fmla="*/ 8527 w 179059"/>
              <a:gd name="connsiteY6" fmla="*/ 42802 h 181254"/>
              <a:gd name="connsiteX7" fmla="*/ 0 w 179059"/>
              <a:gd name="connsiteY7" fmla="*/ 79019 h 181254"/>
              <a:gd name="connsiteX8" fmla="*/ 27100 w 179059"/>
              <a:gd name="connsiteY8" fmla="*/ 104599 h 181254"/>
              <a:gd name="connsiteX9" fmla="*/ 18488 w 179059"/>
              <a:gd name="connsiteY9" fmla="*/ 140816 h 181254"/>
              <a:gd name="connsiteX10" fmla="*/ 45588 w 179059"/>
              <a:gd name="connsiteY10" fmla="*/ 166396 h 181254"/>
              <a:gd name="connsiteX11" fmla="*/ 81299 w 179059"/>
              <a:gd name="connsiteY11" fmla="*/ 155675 h 181254"/>
              <a:gd name="connsiteX12" fmla="*/ 108398 w 179059"/>
              <a:gd name="connsiteY12" fmla="*/ 181255 h 181254"/>
              <a:gd name="connsiteX13" fmla="*/ 144024 w 179059"/>
              <a:gd name="connsiteY13" fmla="*/ 170533 h 181254"/>
              <a:gd name="connsiteX14" fmla="*/ 152635 w 179059"/>
              <a:gd name="connsiteY14" fmla="*/ 134316 h 181254"/>
              <a:gd name="connsiteX15" fmla="*/ 125536 w 179059"/>
              <a:gd name="connsiteY15" fmla="*/ 108736 h 181254"/>
              <a:gd name="connsiteX16" fmla="*/ 134147 w 179059"/>
              <a:gd name="connsiteY16" fmla="*/ 72519 h 181254"/>
              <a:gd name="connsiteX17" fmla="*/ 169773 w 179059"/>
              <a:gd name="connsiteY17" fmla="*/ 61797 h 181254"/>
              <a:gd name="connsiteX18" fmla="*/ 179060 w 179059"/>
              <a:gd name="connsiteY18" fmla="*/ 25327 h 18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79059" h="181254">
                <a:moveTo>
                  <a:pt x="179060" y="25327"/>
                </a:moveTo>
                <a:lnTo>
                  <a:pt x="151285" y="0"/>
                </a:lnTo>
                <a:lnTo>
                  <a:pt x="115574" y="10722"/>
                </a:lnTo>
                <a:lnTo>
                  <a:pt x="107047" y="46939"/>
                </a:lnTo>
                <a:lnTo>
                  <a:pt x="71337" y="57660"/>
                </a:lnTo>
                <a:lnTo>
                  <a:pt x="44237" y="32080"/>
                </a:lnTo>
                <a:lnTo>
                  <a:pt x="8527" y="42802"/>
                </a:lnTo>
                <a:lnTo>
                  <a:pt x="0" y="79019"/>
                </a:lnTo>
                <a:lnTo>
                  <a:pt x="27100" y="104599"/>
                </a:lnTo>
                <a:lnTo>
                  <a:pt x="18488" y="140816"/>
                </a:lnTo>
                <a:lnTo>
                  <a:pt x="45588" y="166396"/>
                </a:lnTo>
                <a:lnTo>
                  <a:pt x="81299" y="155675"/>
                </a:lnTo>
                <a:lnTo>
                  <a:pt x="108398" y="181255"/>
                </a:lnTo>
                <a:lnTo>
                  <a:pt x="144024" y="170533"/>
                </a:lnTo>
                <a:lnTo>
                  <a:pt x="152635" y="134316"/>
                </a:lnTo>
                <a:lnTo>
                  <a:pt x="125536" y="108736"/>
                </a:lnTo>
                <a:lnTo>
                  <a:pt x="134147" y="72519"/>
                </a:lnTo>
                <a:lnTo>
                  <a:pt x="169773" y="61797"/>
                </a:lnTo>
                <a:lnTo>
                  <a:pt x="179060" y="25327"/>
                </a:lnTo>
                <a:close/>
              </a:path>
            </a:pathLst>
          </a:custGeom>
          <a:solidFill>
            <a:srgbClr val="FF5736"/>
          </a:solidFill>
          <a:ln w="3175" cap="flat">
            <a:solidFill>
              <a:schemeClr val="bg1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4" name="OR border">
            <a:extLst>
              <a:ext uri="{FF2B5EF4-FFF2-40B4-BE49-F238E27FC236}">
                <a16:creationId xmlns:a16="http://schemas.microsoft.com/office/drawing/2014/main" id="{56FAE3DA-F999-73BB-3135-311A67DF8326}"/>
              </a:ext>
            </a:extLst>
          </p:cNvPr>
          <p:cNvSpPr>
            <a:spLocks/>
          </p:cNvSpPr>
          <p:nvPr/>
        </p:nvSpPr>
        <p:spPr bwMode="auto">
          <a:xfrm>
            <a:off x="2140774" y="2982089"/>
            <a:ext cx="320105" cy="277074"/>
          </a:xfrm>
          <a:custGeom>
            <a:avLst/>
            <a:gdLst>
              <a:gd name="T0" fmla="*/ 4 w 305"/>
              <a:gd name="T1" fmla="*/ 159 h 264"/>
              <a:gd name="T2" fmla="*/ 4 w 305"/>
              <a:gd name="T3" fmla="*/ 156 h 264"/>
              <a:gd name="T4" fmla="*/ 11 w 305"/>
              <a:gd name="T5" fmla="*/ 146 h 264"/>
              <a:gd name="T6" fmla="*/ 17 w 305"/>
              <a:gd name="T7" fmla="*/ 135 h 264"/>
              <a:gd name="T8" fmla="*/ 23 w 305"/>
              <a:gd name="T9" fmla="*/ 130 h 264"/>
              <a:gd name="T10" fmla="*/ 32 w 305"/>
              <a:gd name="T11" fmla="*/ 112 h 264"/>
              <a:gd name="T12" fmla="*/ 39 w 305"/>
              <a:gd name="T13" fmla="*/ 94 h 264"/>
              <a:gd name="T14" fmla="*/ 42 w 305"/>
              <a:gd name="T15" fmla="*/ 86 h 264"/>
              <a:gd name="T16" fmla="*/ 55 w 305"/>
              <a:gd name="T17" fmla="*/ 52 h 264"/>
              <a:gd name="T18" fmla="*/ 60 w 305"/>
              <a:gd name="T19" fmla="*/ 42 h 264"/>
              <a:gd name="T20" fmla="*/ 64 w 305"/>
              <a:gd name="T21" fmla="*/ 27 h 264"/>
              <a:gd name="T22" fmla="*/ 68 w 305"/>
              <a:gd name="T23" fmla="*/ 9 h 264"/>
              <a:gd name="T24" fmla="*/ 71 w 305"/>
              <a:gd name="T25" fmla="*/ 0 h 264"/>
              <a:gd name="T26" fmla="*/ 85 w 305"/>
              <a:gd name="T27" fmla="*/ 3 h 264"/>
              <a:gd name="T28" fmla="*/ 89 w 305"/>
              <a:gd name="T29" fmla="*/ 10 h 264"/>
              <a:gd name="T30" fmla="*/ 98 w 305"/>
              <a:gd name="T31" fmla="*/ 13 h 264"/>
              <a:gd name="T32" fmla="*/ 103 w 305"/>
              <a:gd name="T33" fmla="*/ 19 h 264"/>
              <a:gd name="T34" fmla="*/ 103 w 305"/>
              <a:gd name="T35" fmla="*/ 28 h 264"/>
              <a:gd name="T36" fmla="*/ 101 w 305"/>
              <a:gd name="T37" fmla="*/ 34 h 264"/>
              <a:gd name="T38" fmla="*/ 101 w 305"/>
              <a:gd name="T39" fmla="*/ 41 h 264"/>
              <a:gd name="T40" fmla="*/ 112 w 305"/>
              <a:gd name="T41" fmla="*/ 49 h 264"/>
              <a:gd name="T42" fmla="*/ 125 w 305"/>
              <a:gd name="T43" fmla="*/ 49 h 264"/>
              <a:gd name="T44" fmla="*/ 140 w 305"/>
              <a:gd name="T45" fmla="*/ 47 h 264"/>
              <a:gd name="T46" fmla="*/ 150 w 305"/>
              <a:gd name="T47" fmla="*/ 52 h 264"/>
              <a:gd name="T48" fmla="*/ 156 w 305"/>
              <a:gd name="T49" fmla="*/ 56 h 264"/>
              <a:gd name="T50" fmla="*/ 171 w 305"/>
              <a:gd name="T51" fmla="*/ 54 h 264"/>
              <a:gd name="T52" fmla="*/ 188 w 305"/>
              <a:gd name="T53" fmla="*/ 57 h 264"/>
              <a:gd name="T54" fmla="*/ 197 w 305"/>
              <a:gd name="T55" fmla="*/ 56 h 264"/>
              <a:gd name="T56" fmla="*/ 208 w 305"/>
              <a:gd name="T57" fmla="*/ 55 h 264"/>
              <a:gd name="T58" fmla="*/ 230 w 305"/>
              <a:gd name="T59" fmla="*/ 54 h 264"/>
              <a:gd name="T60" fmla="*/ 235 w 305"/>
              <a:gd name="T61" fmla="*/ 55 h 264"/>
              <a:gd name="T62" fmla="*/ 292 w 305"/>
              <a:gd name="T63" fmla="*/ 66 h 264"/>
              <a:gd name="T64" fmla="*/ 294 w 305"/>
              <a:gd name="T65" fmla="*/ 67 h 264"/>
              <a:gd name="T66" fmla="*/ 295 w 305"/>
              <a:gd name="T67" fmla="*/ 71 h 264"/>
              <a:gd name="T68" fmla="*/ 300 w 305"/>
              <a:gd name="T69" fmla="*/ 78 h 264"/>
              <a:gd name="T70" fmla="*/ 304 w 305"/>
              <a:gd name="T71" fmla="*/ 81 h 264"/>
              <a:gd name="T72" fmla="*/ 305 w 305"/>
              <a:gd name="T73" fmla="*/ 90 h 264"/>
              <a:gd name="T74" fmla="*/ 298 w 305"/>
              <a:gd name="T75" fmla="*/ 100 h 264"/>
              <a:gd name="T76" fmla="*/ 291 w 305"/>
              <a:gd name="T77" fmla="*/ 115 h 264"/>
              <a:gd name="T78" fmla="*/ 281 w 305"/>
              <a:gd name="T79" fmla="*/ 127 h 264"/>
              <a:gd name="T80" fmla="*/ 276 w 305"/>
              <a:gd name="T81" fmla="*/ 134 h 264"/>
              <a:gd name="T82" fmla="*/ 270 w 305"/>
              <a:gd name="T83" fmla="*/ 139 h 264"/>
              <a:gd name="T84" fmla="*/ 270 w 305"/>
              <a:gd name="T85" fmla="*/ 147 h 264"/>
              <a:gd name="T86" fmla="*/ 272 w 305"/>
              <a:gd name="T87" fmla="*/ 151 h 264"/>
              <a:gd name="T88" fmla="*/ 280 w 305"/>
              <a:gd name="T89" fmla="*/ 154 h 264"/>
              <a:gd name="T90" fmla="*/ 279 w 305"/>
              <a:gd name="T91" fmla="*/ 157 h 264"/>
              <a:gd name="T92" fmla="*/ 277 w 305"/>
              <a:gd name="T93" fmla="*/ 167 h 264"/>
              <a:gd name="T94" fmla="*/ 272 w 305"/>
              <a:gd name="T95" fmla="*/ 175 h 264"/>
              <a:gd name="T96" fmla="*/ 250 w 305"/>
              <a:gd name="T97" fmla="*/ 264 h 264"/>
              <a:gd name="T98" fmla="*/ 152 w 305"/>
              <a:gd name="T99" fmla="*/ 241 h 264"/>
              <a:gd name="T100" fmla="*/ 45 w 305"/>
              <a:gd name="T101" fmla="*/ 213 h 264"/>
              <a:gd name="T102" fmla="*/ 3 w 305"/>
              <a:gd name="T103" fmla="*/ 201 h 264"/>
              <a:gd name="T104" fmla="*/ 0 w 305"/>
              <a:gd name="T105" fmla="*/ 195 h 264"/>
              <a:gd name="T106" fmla="*/ 0 w 305"/>
              <a:gd name="T107" fmla="*/ 182 h 264"/>
              <a:gd name="T108" fmla="*/ 3 w 305"/>
              <a:gd name="T109" fmla="*/ 175 h 264"/>
              <a:gd name="T110" fmla="*/ 5 w 305"/>
              <a:gd name="T111" fmla="*/ 165 h 264"/>
              <a:gd name="T112" fmla="*/ 4 w 305"/>
              <a:gd name="T113" fmla="*/ 159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5" h="264">
                <a:moveTo>
                  <a:pt x="4" y="159"/>
                </a:moveTo>
                <a:lnTo>
                  <a:pt x="4" y="156"/>
                </a:lnTo>
                <a:lnTo>
                  <a:pt x="11" y="146"/>
                </a:lnTo>
                <a:lnTo>
                  <a:pt x="17" y="135"/>
                </a:lnTo>
                <a:lnTo>
                  <a:pt x="23" y="130"/>
                </a:lnTo>
                <a:lnTo>
                  <a:pt x="32" y="112"/>
                </a:lnTo>
                <a:lnTo>
                  <a:pt x="39" y="94"/>
                </a:lnTo>
                <a:lnTo>
                  <a:pt x="42" y="86"/>
                </a:lnTo>
                <a:lnTo>
                  <a:pt x="55" y="52"/>
                </a:lnTo>
                <a:lnTo>
                  <a:pt x="60" y="42"/>
                </a:lnTo>
                <a:lnTo>
                  <a:pt x="64" y="27"/>
                </a:lnTo>
                <a:lnTo>
                  <a:pt x="68" y="9"/>
                </a:lnTo>
                <a:lnTo>
                  <a:pt x="71" y="0"/>
                </a:lnTo>
                <a:lnTo>
                  <a:pt x="85" y="3"/>
                </a:lnTo>
                <a:lnTo>
                  <a:pt x="89" y="10"/>
                </a:lnTo>
                <a:lnTo>
                  <a:pt x="98" y="13"/>
                </a:lnTo>
                <a:lnTo>
                  <a:pt x="103" y="19"/>
                </a:lnTo>
                <a:lnTo>
                  <a:pt x="103" y="28"/>
                </a:lnTo>
                <a:lnTo>
                  <a:pt x="101" y="34"/>
                </a:lnTo>
                <a:lnTo>
                  <a:pt x="101" y="41"/>
                </a:lnTo>
                <a:lnTo>
                  <a:pt x="112" y="49"/>
                </a:lnTo>
                <a:lnTo>
                  <a:pt x="125" y="49"/>
                </a:lnTo>
                <a:lnTo>
                  <a:pt x="140" y="47"/>
                </a:lnTo>
                <a:lnTo>
                  <a:pt x="150" y="52"/>
                </a:lnTo>
                <a:lnTo>
                  <a:pt x="156" y="56"/>
                </a:lnTo>
                <a:lnTo>
                  <a:pt x="171" y="54"/>
                </a:lnTo>
                <a:lnTo>
                  <a:pt x="188" y="57"/>
                </a:lnTo>
                <a:lnTo>
                  <a:pt x="197" y="56"/>
                </a:lnTo>
                <a:lnTo>
                  <a:pt x="208" y="55"/>
                </a:lnTo>
                <a:lnTo>
                  <a:pt x="230" y="54"/>
                </a:lnTo>
                <a:lnTo>
                  <a:pt x="235" y="55"/>
                </a:lnTo>
                <a:lnTo>
                  <a:pt x="292" y="66"/>
                </a:lnTo>
                <a:lnTo>
                  <a:pt x="294" y="67"/>
                </a:lnTo>
                <a:lnTo>
                  <a:pt x="295" y="71"/>
                </a:lnTo>
                <a:lnTo>
                  <a:pt x="300" y="78"/>
                </a:lnTo>
                <a:lnTo>
                  <a:pt x="304" y="81"/>
                </a:lnTo>
                <a:lnTo>
                  <a:pt x="305" y="90"/>
                </a:lnTo>
                <a:lnTo>
                  <a:pt x="298" y="100"/>
                </a:lnTo>
                <a:lnTo>
                  <a:pt x="291" y="115"/>
                </a:lnTo>
                <a:lnTo>
                  <a:pt x="281" y="127"/>
                </a:lnTo>
                <a:lnTo>
                  <a:pt x="276" y="134"/>
                </a:lnTo>
                <a:lnTo>
                  <a:pt x="270" y="139"/>
                </a:lnTo>
                <a:lnTo>
                  <a:pt x="270" y="147"/>
                </a:lnTo>
                <a:lnTo>
                  <a:pt x="272" y="151"/>
                </a:lnTo>
                <a:lnTo>
                  <a:pt x="280" y="154"/>
                </a:lnTo>
                <a:lnTo>
                  <a:pt x="279" y="157"/>
                </a:lnTo>
                <a:lnTo>
                  <a:pt x="277" y="167"/>
                </a:lnTo>
                <a:lnTo>
                  <a:pt x="272" y="175"/>
                </a:lnTo>
                <a:lnTo>
                  <a:pt x="250" y="264"/>
                </a:lnTo>
                <a:lnTo>
                  <a:pt x="152" y="241"/>
                </a:lnTo>
                <a:lnTo>
                  <a:pt x="45" y="213"/>
                </a:lnTo>
                <a:lnTo>
                  <a:pt x="3" y="201"/>
                </a:lnTo>
                <a:lnTo>
                  <a:pt x="0" y="195"/>
                </a:lnTo>
                <a:lnTo>
                  <a:pt x="0" y="182"/>
                </a:lnTo>
                <a:lnTo>
                  <a:pt x="3" y="175"/>
                </a:lnTo>
                <a:lnTo>
                  <a:pt x="5" y="165"/>
                </a:lnTo>
                <a:lnTo>
                  <a:pt x="4" y="159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46" name="Freeform 79">
            <a:extLst>
              <a:ext uri="{FF2B5EF4-FFF2-40B4-BE49-F238E27FC236}">
                <a16:creationId xmlns:a16="http://schemas.microsoft.com/office/drawing/2014/main" id="{E6026E7C-E73F-A690-E0A4-15D3CA534CA1}"/>
              </a:ext>
            </a:extLst>
          </p:cNvPr>
          <p:cNvSpPr>
            <a:spLocks noEditPoints="1"/>
          </p:cNvSpPr>
          <p:nvPr/>
        </p:nvSpPr>
        <p:spPr bwMode="auto">
          <a:xfrm>
            <a:off x="4260288" y="4903985"/>
            <a:ext cx="71803" cy="49629"/>
          </a:xfrm>
          <a:custGeom>
            <a:avLst/>
            <a:gdLst>
              <a:gd name="T0" fmla="*/ 0 w 161"/>
              <a:gd name="T1" fmla="*/ 109 h 109"/>
              <a:gd name="T2" fmla="*/ 0 w 161"/>
              <a:gd name="T3" fmla="*/ 0 h 109"/>
              <a:gd name="T4" fmla="*/ 13 w 161"/>
              <a:gd name="T5" fmla="*/ 0 h 109"/>
              <a:gd name="T6" fmla="*/ 13 w 161"/>
              <a:gd name="T7" fmla="*/ 97 h 109"/>
              <a:gd name="T8" fmla="*/ 61 w 161"/>
              <a:gd name="T9" fmla="*/ 97 h 109"/>
              <a:gd name="T10" fmla="*/ 61 w 161"/>
              <a:gd name="T11" fmla="*/ 109 h 109"/>
              <a:gd name="T12" fmla="*/ 0 w 161"/>
              <a:gd name="T13" fmla="*/ 109 h 109"/>
              <a:gd name="T14" fmla="*/ 148 w 161"/>
              <a:gd name="T15" fmla="*/ 109 h 109"/>
              <a:gd name="T16" fmla="*/ 135 w 161"/>
              <a:gd name="T17" fmla="*/ 74 h 109"/>
              <a:gd name="T18" fmla="*/ 91 w 161"/>
              <a:gd name="T19" fmla="*/ 74 h 109"/>
              <a:gd name="T20" fmla="*/ 78 w 161"/>
              <a:gd name="T21" fmla="*/ 109 h 109"/>
              <a:gd name="T22" fmla="*/ 65 w 161"/>
              <a:gd name="T23" fmla="*/ 109 h 109"/>
              <a:gd name="T24" fmla="*/ 108 w 161"/>
              <a:gd name="T25" fmla="*/ 0 h 109"/>
              <a:gd name="T26" fmla="*/ 119 w 161"/>
              <a:gd name="T27" fmla="*/ 0 h 109"/>
              <a:gd name="T28" fmla="*/ 161 w 161"/>
              <a:gd name="T29" fmla="*/ 109 h 109"/>
              <a:gd name="T30" fmla="*/ 148 w 161"/>
              <a:gd name="T31" fmla="*/ 109 h 109"/>
              <a:gd name="T32" fmla="*/ 131 w 161"/>
              <a:gd name="T33" fmla="*/ 63 h 109"/>
              <a:gd name="T34" fmla="*/ 118 w 161"/>
              <a:gd name="T35" fmla="*/ 29 h 109"/>
              <a:gd name="T36" fmla="*/ 113 w 161"/>
              <a:gd name="T37" fmla="*/ 14 h 109"/>
              <a:gd name="T38" fmla="*/ 109 w 161"/>
              <a:gd name="T39" fmla="*/ 29 h 109"/>
              <a:gd name="T40" fmla="*/ 96 w 161"/>
              <a:gd name="T41" fmla="*/ 63 h 109"/>
              <a:gd name="T42" fmla="*/ 131 w 161"/>
              <a:gd name="T43" fmla="*/ 63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1" h="109">
                <a:moveTo>
                  <a:pt x="0" y="109"/>
                </a:moveTo>
                <a:lnTo>
                  <a:pt x="0" y="0"/>
                </a:lnTo>
                <a:lnTo>
                  <a:pt x="13" y="0"/>
                </a:lnTo>
                <a:lnTo>
                  <a:pt x="13" y="97"/>
                </a:lnTo>
                <a:lnTo>
                  <a:pt x="61" y="97"/>
                </a:lnTo>
                <a:lnTo>
                  <a:pt x="61" y="109"/>
                </a:lnTo>
                <a:lnTo>
                  <a:pt x="0" y="109"/>
                </a:lnTo>
                <a:close/>
                <a:moveTo>
                  <a:pt x="148" y="109"/>
                </a:moveTo>
                <a:lnTo>
                  <a:pt x="135" y="74"/>
                </a:lnTo>
                <a:lnTo>
                  <a:pt x="91" y="74"/>
                </a:lnTo>
                <a:lnTo>
                  <a:pt x="78" y="109"/>
                </a:lnTo>
                <a:lnTo>
                  <a:pt x="65" y="109"/>
                </a:lnTo>
                <a:lnTo>
                  <a:pt x="108" y="0"/>
                </a:lnTo>
                <a:lnTo>
                  <a:pt x="119" y="0"/>
                </a:lnTo>
                <a:lnTo>
                  <a:pt x="161" y="109"/>
                </a:lnTo>
                <a:lnTo>
                  <a:pt x="148" y="109"/>
                </a:lnTo>
                <a:close/>
                <a:moveTo>
                  <a:pt x="131" y="63"/>
                </a:moveTo>
                <a:lnTo>
                  <a:pt x="118" y="29"/>
                </a:lnTo>
                <a:cubicBezTo>
                  <a:pt x="117" y="25"/>
                  <a:pt x="115" y="20"/>
                  <a:pt x="113" y="14"/>
                </a:cubicBezTo>
                <a:cubicBezTo>
                  <a:pt x="112" y="18"/>
                  <a:pt x="111" y="24"/>
                  <a:pt x="109" y="29"/>
                </a:cubicBezTo>
                <a:lnTo>
                  <a:pt x="96" y="63"/>
                </a:lnTo>
                <a:lnTo>
                  <a:pt x="131" y="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48" name="Freeform 89">
            <a:extLst>
              <a:ext uri="{FF2B5EF4-FFF2-40B4-BE49-F238E27FC236}">
                <a16:creationId xmlns:a16="http://schemas.microsoft.com/office/drawing/2014/main" id="{4F3D6A89-E859-FAEA-4F02-56F5A5D97110}"/>
              </a:ext>
            </a:extLst>
          </p:cNvPr>
          <p:cNvSpPr>
            <a:spLocks noEditPoints="1"/>
          </p:cNvSpPr>
          <p:nvPr/>
        </p:nvSpPr>
        <p:spPr bwMode="auto">
          <a:xfrm>
            <a:off x="4325745" y="3282593"/>
            <a:ext cx="72860" cy="48573"/>
          </a:xfrm>
          <a:custGeom>
            <a:avLst/>
            <a:gdLst>
              <a:gd name="T0" fmla="*/ 107 w 165"/>
              <a:gd name="T1" fmla="*/ 108 h 108"/>
              <a:gd name="T2" fmla="*/ 95 w 165"/>
              <a:gd name="T3" fmla="*/ 108 h 108"/>
              <a:gd name="T4" fmla="*/ 73 w 165"/>
              <a:gd name="T5" fmla="*/ 36 h 108"/>
              <a:gd name="T6" fmla="*/ 70 w 165"/>
              <a:gd name="T7" fmla="*/ 24 h 108"/>
              <a:gd name="T8" fmla="*/ 68 w 165"/>
              <a:gd name="T9" fmla="*/ 15 h 108"/>
              <a:gd name="T10" fmla="*/ 62 w 165"/>
              <a:gd name="T11" fmla="*/ 36 h 108"/>
              <a:gd name="T12" fmla="*/ 41 w 165"/>
              <a:gd name="T13" fmla="*/ 108 h 108"/>
              <a:gd name="T14" fmla="*/ 29 w 165"/>
              <a:gd name="T15" fmla="*/ 108 h 108"/>
              <a:gd name="T16" fmla="*/ 0 w 165"/>
              <a:gd name="T17" fmla="*/ 0 h 108"/>
              <a:gd name="T18" fmla="*/ 13 w 165"/>
              <a:gd name="T19" fmla="*/ 0 h 108"/>
              <a:gd name="T20" fmla="*/ 30 w 165"/>
              <a:gd name="T21" fmla="*/ 67 h 108"/>
              <a:gd name="T22" fmla="*/ 36 w 165"/>
              <a:gd name="T23" fmla="*/ 92 h 108"/>
              <a:gd name="T24" fmla="*/ 41 w 165"/>
              <a:gd name="T25" fmla="*/ 66 h 108"/>
              <a:gd name="T26" fmla="*/ 61 w 165"/>
              <a:gd name="T27" fmla="*/ 0 h 108"/>
              <a:gd name="T28" fmla="*/ 74 w 165"/>
              <a:gd name="T29" fmla="*/ 0 h 108"/>
              <a:gd name="T30" fmla="*/ 95 w 165"/>
              <a:gd name="T31" fmla="*/ 66 h 108"/>
              <a:gd name="T32" fmla="*/ 101 w 165"/>
              <a:gd name="T33" fmla="*/ 92 h 108"/>
              <a:gd name="T34" fmla="*/ 106 w 165"/>
              <a:gd name="T35" fmla="*/ 67 h 108"/>
              <a:gd name="T36" fmla="*/ 123 w 165"/>
              <a:gd name="T37" fmla="*/ 0 h 108"/>
              <a:gd name="T38" fmla="*/ 136 w 165"/>
              <a:gd name="T39" fmla="*/ 0 h 108"/>
              <a:gd name="T40" fmla="*/ 107 w 165"/>
              <a:gd name="T41" fmla="*/ 108 h 108"/>
              <a:gd name="T42" fmla="*/ 153 w 165"/>
              <a:gd name="T43" fmla="*/ 108 h 108"/>
              <a:gd name="T44" fmla="*/ 153 w 165"/>
              <a:gd name="T45" fmla="*/ 0 h 108"/>
              <a:gd name="T46" fmla="*/ 165 w 165"/>
              <a:gd name="T47" fmla="*/ 0 h 108"/>
              <a:gd name="T48" fmla="*/ 165 w 165"/>
              <a:gd name="T49" fmla="*/ 108 h 108"/>
              <a:gd name="T50" fmla="*/ 153 w 165"/>
              <a:gd name="T51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5" h="108">
                <a:moveTo>
                  <a:pt x="107" y="108"/>
                </a:moveTo>
                <a:lnTo>
                  <a:pt x="95" y="108"/>
                </a:lnTo>
                <a:lnTo>
                  <a:pt x="73" y="36"/>
                </a:lnTo>
                <a:cubicBezTo>
                  <a:pt x="72" y="33"/>
                  <a:pt x="71" y="28"/>
                  <a:pt x="70" y="24"/>
                </a:cubicBezTo>
                <a:cubicBezTo>
                  <a:pt x="68" y="19"/>
                  <a:pt x="68" y="16"/>
                  <a:pt x="68" y="15"/>
                </a:cubicBezTo>
                <a:cubicBezTo>
                  <a:pt x="66" y="21"/>
                  <a:pt x="65" y="28"/>
                  <a:pt x="62" y="36"/>
                </a:cubicBezTo>
                <a:lnTo>
                  <a:pt x="41" y="108"/>
                </a:lnTo>
                <a:lnTo>
                  <a:pt x="29" y="108"/>
                </a:lnTo>
                <a:lnTo>
                  <a:pt x="0" y="0"/>
                </a:lnTo>
                <a:lnTo>
                  <a:pt x="13" y="0"/>
                </a:lnTo>
                <a:lnTo>
                  <a:pt x="30" y="67"/>
                </a:lnTo>
                <a:cubicBezTo>
                  <a:pt x="33" y="76"/>
                  <a:pt x="34" y="85"/>
                  <a:pt x="36" y="92"/>
                </a:cubicBezTo>
                <a:cubicBezTo>
                  <a:pt x="37" y="83"/>
                  <a:pt x="39" y="75"/>
                  <a:pt x="41" y="66"/>
                </a:cubicBezTo>
                <a:lnTo>
                  <a:pt x="61" y="0"/>
                </a:lnTo>
                <a:lnTo>
                  <a:pt x="74" y="0"/>
                </a:lnTo>
                <a:lnTo>
                  <a:pt x="95" y="66"/>
                </a:lnTo>
                <a:cubicBezTo>
                  <a:pt x="97" y="74"/>
                  <a:pt x="99" y="83"/>
                  <a:pt x="101" y="92"/>
                </a:cubicBezTo>
                <a:cubicBezTo>
                  <a:pt x="102" y="85"/>
                  <a:pt x="103" y="77"/>
                  <a:pt x="106" y="67"/>
                </a:cubicBezTo>
                <a:lnTo>
                  <a:pt x="123" y="0"/>
                </a:lnTo>
                <a:lnTo>
                  <a:pt x="136" y="0"/>
                </a:lnTo>
                <a:lnTo>
                  <a:pt x="107" y="108"/>
                </a:lnTo>
                <a:close/>
                <a:moveTo>
                  <a:pt x="153" y="108"/>
                </a:moveTo>
                <a:lnTo>
                  <a:pt x="153" y="0"/>
                </a:lnTo>
                <a:lnTo>
                  <a:pt x="165" y="0"/>
                </a:lnTo>
                <a:lnTo>
                  <a:pt x="165" y="108"/>
                </a:lnTo>
                <a:lnTo>
                  <a:pt x="153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50" name="Freeform 73">
            <a:extLst>
              <a:ext uri="{FF2B5EF4-FFF2-40B4-BE49-F238E27FC236}">
                <a16:creationId xmlns:a16="http://schemas.microsoft.com/office/drawing/2014/main" id="{1208A692-D472-0B48-9B37-B11CC15AEB50}"/>
              </a:ext>
            </a:extLst>
          </p:cNvPr>
          <p:cNvSpPr>
            <a:spLocks noEditPoints="1"/>
          </p:cNvSpPr>
          <p:nvPr/>
        </p:nvSpPr>
        <p:spPr bwMode="auto">
          <a:xfrm>
            <a:off x="3015311" y="4586989"/>
            <a:ext cx="79196" cy="48573"/>
          </a:xfrm>
          <a:custGeom>
            <a:avLst/>
            <a:gdLst>
              <a:gd name="T0" fmla="*/ 83 w 176"/>
              <a:gd name="T1" fmla="*/ 109 h 109"/>
              <a:gd name="T2" fmla="*/ 69 w 176"/>
              <a:gd name="T3" fmla="*/ 74 h 109"/>
              <a:gd name="T4" fmla="*/ 26 w 176"/>
              <a:gd name="T5" fmla="*/ 74 h 109"/>
              <a:gd name="T6" fmla="*/ 12 w 176"/>
              <a:gd name="T7" fmla="*/ 109 h 109"/>
              <a:gd name="T8" fmla="*/ 0 w 176"/>
              <a:gd name="T9" fmla="*/ 109 h 109"/>
              <a:gd name="T10" fmla="*/ 42 w 176"/>
              <a:gd name="T11" fmla="*/ 0 h 109"/>
              <a:gd name="T12" fmla="*/ 53 w 176"/>
              <a:gd name="T13" fmla="*/ 0 h 109"/>
              <a:gd name="T14" fmla="*/ 96 w 176"/>
              <a:gd name="T15" fmla="*/ 109 h 109"/>
              <a:gd name="T16" fmla="*/ 83 w 176"/>
              <a:gd name="T17" fmla="*/ 109 h 109"/>
              <a:gd name="T18" fmla="*/ 65 w 176"/>
              <a:gd name="T19" fmla="*/ 63 h 109"/>
              <a:gd name="T20" fmla="*/ 53 w 176"/>
              <a:gd name="T21" fmla="*/ 29 h 109"/>
              <a:gd name="T22" fmla="*/ 48 w 176"/>
              <a:gd name="T23" fmla="*/ 13 h 109"/>
              <a:gd name="T24" fmla="*/ 43 w 176"/>
              <a:gd name="T25" fmla="*/ 29 h 109"/>
              <a:gd name="T26" fmla="*/ 30 w 176"/>
              <a:gd name="T27" fmla="*/ 63 h 109"/>
              <a:gd name="T28" fmla="*/ 65 w 176"/>
              <a:gd name="T29" fmla="*/ 63 h 109"/>
              <a:gd name="T30" fmla="*/ 176 w 176"/>
              <a:gd name="T31" fmla="*/ 109 h 109"/>
              <a:gd name="T32" fmla="*/ 102 w 176"/>
              <a:gd name="T33" fmla="*/ 109 h 109"/>
              <a:gd name="T34" fmla="*/ 102 w 176"/>
              <a:gd name="T35" fmla="*/ 99 h 109"/>
              <a:gd name="T36" fmla="*/ 159 w 176"/>
              <a:gd name="T37" fmla="*/ 11 h 109"/>
              <a:gd name="T38" fmla="*/ 103 w 176"/>
              <a:gd name="T39" fmla="*/ 11 h 109"/>
              <a:gd name="T40" fmla="*/ 103 w 176"/>
              <a:gd name="T41" fmla="*/ 0 h 109"/>
              <a:gd name="T42" fmla="*/ 175 w 176"/>
              <a:gd name="T43" fmla="*/ 0 h 109"/>
              <a:gd name="T44" fmla="*/ 175 w 176"/>
              <a:gd name="T45" fmla="*/ 10 h 109"/>
              <a:gd name="T46" fmla="*/ 117 w 176"/>
              <a:gd name="T47" fmla="*/ 97 h 109"/>
              <a:gd name="T48" fmla="*/ 176 w 176"/>
              <a:gd name="T49" fmla="*/ 97 h 109"/>
              <a:gd name="T50" fmla="*/ 176 w 176"/>
              <a:gd name="T51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76" h="109">
                <a:moveTo>
                  <a:pt x="83" y="109"/>
                </a:moveTo>
                <a:lnTo>
                  <a:pt x="69" y="74"/>
                </a:lnTo>
                <a:lnTo>
                  <a:pt x="26" y="74"/>
                </a:lnTo>
                <a:lnTo>
                  <a:pt x="12" y="109"/>
                </a:lnTo>
                <a:lnTo>
                  <a:pt x="0" y="109"/>
                </a:lnTo>
                <a:lnTo>
                  <a:pt x="42" y="0"/>
                </a:lnTo>
                <a:lnTo>
                  <a:pt x="53" y="0"/>
                </a:lnTo>
                <a:lnTo>
                  <a:pt x="96" y="109"/>
                </a:lnTo>
                <a:lnTo>
                  <a:pt x="83" y="109"/>
                </a:lnTo>
                <a:close/>
                <a:moveTo>
                  <a:pt x="65" y="63"/>
                </a:moveTo>
                <a:lnTo>
                  <a:pt x="53" y="29"/>
                </a:lnTo>
                <a:cubicBezTo>
                  <a:pt x="51" y="25"/>
                  <a:pt x="49" y="20"/>
                  <a:pt x="48" y="13"/>
                </a:cubicBezTo>
                <a:cubicBezTo>
                  <a:pt x="47" y="18"/>
                  <a:pt x="45" y="23"/>
                  <a:pt x="43" y="29"/>
                </a:cubicBezTo>
                <a:lnTo>
                  <a:pt x="30" y="63"/>
                </a:lnTo>
                <a:lnTo>
                  <a:pt x="65" y="63"/>
                </a:lnTo>
                <a:close/>
                <a:moveTo>
                  <a:pt x="176" y="109"/>
                </a:moveTo>
                <a:lnTo>
                  <a:pt x="102" y="109"/>
                </a:lnTo>
                <a:lnTo>
                  <a:pt x="102" y="99"/>
                </a:lnTo>
                <a:lnTo>
                  <a:pt x="159" y="11"/>
                </a:lnTo>
                <a:lnTo>
                  <a:pt x="103" y="11"/>
                </a:lnTo>
                <a:lnTo>
                  <a:pt x="103" y="0"/>
                </a:lnTo>
                <a:lnTo>
                  <a:pt x="175" y="0"/>
                </a:lnTo>
                <a:lnTo>
                  <a:pt x="175" y="10"/>
                </a:lnTo>
                <a:lnTo>
                  <a:pt x="117" y="97"/>
                </a:lnTo>
                <a:lnTo>
                  <a:pt x="176" y="97"/>
                </a:lnTo>
                <a:lnTo>
                  <a:pt x="176" y="1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51" name="Freeform 88">
            <a:extLst>
              <a:ext uri="{FF2B5EF4-FFF2-40B4-BE49-F238E27FC236}">
                <a16:creationId xmlns:a16="http://schemas.microsoft.com/office/drawing/2014/main" id="{201993C7-AAC7-9530-06FE-C2FC3B1DEB80}"/>
              </a:ext>
            </a:extLst>
          </p:cNvPr>
          <p:cNvSpPr>
            <a:spLocks noEditPoints="1"/>
          </p:cNvSpPr>
          <p:nvPr/>
        </p:nvSpPr>
        <p:spPr bwMode="auto">
          <a:xfrm>
            <a:off x="3856995" y="4477121"/>
            <a:ext cx="90811" cy="50684"/>
          </a:xfrm>
          <a:custGeom>
            <a:avLst/>
            <a:gdLst>
              <a:gd name="T0" fmla="*/ 100 w 204"/>
              <a:gd name="T1" fmla="*/ 56 h 112"/>
              <a:gd name="T2" fmla="*/ 87 w 204"/>
              <a:gd name="T3" fmla="*/ 97 h 112"/>
              <a:gd name="T4" fmla="*/ 51 w 204"/>
              <a:gd name="T5" fmla="*/ 112 h 112"/>
              <a:gd name="T6" fmla="*/ 14 w 204"/>
              <a:gd name="T7" fmla="*/ 97 h 112"/>
              <a:gd name="T8" fmla="*/ 0 w 204"/>
              <a:gd name="T9" fmla="*/ 56 h 112"/>
              <a:gd name="T10" fmla="*/ 14 w 204"/>
              <a:gd name="T11" fmla="*/ 15 h 112"/>
              <a:gd name="T12" fmla="*/ 51 w 204"/>
              <a:gd name="T13" fmla="*/ 0 h 112"/>
              <a:gd name="T14" fmla="*/ 87 w 204"/>
              <a:gd name="T15" fmla="*/ 15 h 112"/>
              <a:gd name="T16" fmla="*/ 100 w 204"/>
              <a:gd name="T17" fmla="*/ 56 h 112"/>
              <a:gd name="T18" fmla="*/ 14 w 204"/>
              <a:gd name="T19" fmla="*/ 56 h 112"/>
              <a:gd name="T20" fmla="*/ 23 w 204"/>
              <a:gd name="T21" fmla="*/ 89 h 112"/>
              <a:gd name="T22" fmla="*/ 51 w 204"/>
              <a:gd name="T23" fmla="*/ 101 h 112"/>
              <a:gd name="T24" fmla="*/ 78 w 204"/>
              <a:gd name="T25" fmla="*/ 90 h 112"/>
              <a:gd name="T26" fmla="*/ 87 w 204"/>
              <a:gd name="T27" fmla="*/ 56 h 112"/>
              <a:gd name="T28" fmla="*/ 78 w 204"/>
              <a:gd name="T29" fmla="*/ 23 h 112"/>
              <a:gd name="T30" fmla="*/ 51 w 204"/>
              <a:gd name="T31" fmla="*/ 12 h 112"/>
              <a:gd name="T32" fmla="*/ 23 w 204"/>
              <a:gd name="T33" fmla="*/ 23 h 112"/>
              <a:gd name="T34" fmla="*/ 14 w 204"/>
              <a:gd name="T35" fmla="*/ 56 h 112"/>
              <a:gd name="T36" fmla="*/ 204 w 204"/>
              <a:gd name="T37" fmla="*/ 110 h 112"/>
              <a:gd name="T38" fmla="*/ 190 w 204"/>
              <a:gd name="T39" fmla="*/ 110 h 112"/>
              <a:gd name="T40" fmla="*/ 150 w 204"/>
              <a:gd name="T41" fmla="*/ 58 h 112"/>
              <a:gd name="T42" fmla="*/ 139 w 204"/>
              <a:gd name="T43" fmla="*/ 68 h 112"/>
              <a:gd name="T44" fmla="*/ 139 w 204"/>
              <a:gd name="T45" fmla="*/ 110 h 112"/>
              <a:gd name="T46" fmla="*/ 126 w 204"/>
              <a:gd name="T47" fmla="*/ 110 h 112"/>
              <a:gd name="T48" fmla="*/ 126 w 204"/>
              <a:gd name="T49" fmla="*/ 2 h 112"/>
              <a:gd name="T50" fmla="*/ 139 w 204"/>
              <a:gd name="T51" fmla="*/ 2 h 112"/>
              <a:gd name="T52" fmla="*/ 139 w 204"/>
              <a:gd name="T53" fmla="*/ 56 h 112"/>
              <a:gd name="T54" fmla="*/ 188 w 204"/>
              <a:gd name="T55" fmla="*/ 2 h 112"/>
              <a:gd name="T56" fmla="*/ 203 w 204"/>
              <a:gd name="T57" fmla="*/ 2 h 112"/>
              <a:gd name="T58" fmla="*/ 159 w 204"/>
              <a:gd name="T59" fmla="*/ 49 h 112"/>
              <a:gd name="T60" fmla="*/ 204 w 204"/>
              <a:gd name="T61" fmla="*/ 11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04" h="112">
                <a:moveTo>
                  <a:pt x="100" y="56"/>
                </a:moveTo>
                <a:cubicBezTo>
                  <a:pt x="100" y="73"/>
                  <a:pt x="96" y="87"/>
                  <a:pt x="87" y="97"/>
                </a:cubicBezTo>
                <a:cubicBezTo>
                  <a:pt x="78" y="107"/>
                  <a:pt x="66" y="112"/>
                  <a:pt x="51" y="112"/>
                </a:cubicBezTo>
                <a:cubicBezTo>
                  <a:pt x="35" y="112"/>
                  <a:pt x="22" y="107"/>
                  <a:pt x="14" y="97"/>
                </a:cubicBezTo>
                <a:cubicBezTo>
                  <a:pt x="5" y="87"/>
                  <a:pt x="0" y="74"/>
                  <a:pt x="0" y="56"/>
                </a:cubicBezTo>
                <a:cubicBezTo>
                  <a:pt x="0" y="38"/>
                  <a:pt x="5" y="25"/>
                  <a:pt x="14" y="15"/>
                </a:cubicBezTo>
                <a:cubicBezTo>
                  <a:pt x="22" y="5"/>
                  <a:pt x="35" y="0"/>
                  <a:pt x="51" y="0"/>
                </a:cubicBezTo>
                <a:cubicBezTo>
                  <a:pt x="66" y="0"/>
                  <a:pt x="78" y="5"/>
                  <a:pt x="87" y="15"/>
                </a:cubicBezTo>
                <a:cubicBezTo>
                  <a:pt x="96" y="25"/>
                  <a:pt x="100" y="39"/>
                  <a:pt x="100" y="56"/>
                </a:cubicBezTo>
                <a:close/>
                <a:moveTo>
                  <a:pt x="14" y="56"/>
                </a:moveTo>
                <a:cubicBezTo>
                  <a:pt x="14" y="71"/>
                  <a:pt x="17" y="82"/>
                  <a:pt x="23" y="89"/>
                </a:cubicBezTo>
                <a:cubicBezTo>
                  <a:pt x="29" y="97"/>
                  <a:pt x="39" y="101"/>
                  <a:pt x="51" y="101"/>
                </a:cubicBezTo>
                <a:cubicBezTo>
                  <a:pt x="63" y="101"/>
                  <a:pt x="72" y="97"/>
                  <a:pt x="78" y="90"/>
                </a:cubicBezTo>
                <a:cubicBezTo>
                  <a:pt x="84" y="82"/>
                  <a:pt x="87" y="71"/>
                  <a:pt x="87" y="56"/>
                </a:cubicBezTo>
                <a:cubicBezTo>
                  <a:pt x="87" y="41"/>
                  <a:pt x="84" y="30"/>
                  <a:pt x="78" y="23"/>
                </a:cubicBezTo>
                <a:cubicBezTo>
                  <a:pt x="72" y="15"/>
                  <a:pt x="63" y="12"/>
                  <a:pt x="51" y="12"/>
                </a:cubicBezTo>
                <a:cubicBezTo>
                  <a:pt x="39" y="12"/>
                  <a:pt x="29" y="15"/>
                  <a:pt x="23" y="23"/>
                </a:cubicBezTo>
                <a:cubicBezTo>
                  <a:pt x="17" y="30"/>
                  <a:pt x="14" y="42"/>
                  <a:pt x="14" y="56"/>
                </a:cubicBezTo>
                <a:close/>
                <a:moveTo>
                  <a:pt x="204" y="110"/>
                </a:moveTo>
                <a:lnTo>
                  <a:pt x="190" y="110"/>
                </a:lnTo>
                <a:lnTo>
                  <a:pt x="150" y="58"/>
                </a:lnTo>
                <a:lnTo>
                  <a:pt x="139" y="68"/>
                </a:lnTo>
                <a:lnTo>
                  <a:pt x="139" y="110"/>
                </a:lnTo>
                <a:lnTo>
                  <a:pt x="126" y="110"/>
                </a:lnTo>
                <a:lnTo>
                  <a:pt x="126" y="2"/>
                </a:lnTo>
                <a:lnTo>
                  <a:pt x="139" y="2"/>
                </a:lnTo>
                <a:lnTo>
                  <a:pt x="139" y="56"/>
                </a:lnTo>
                <a:lnTo>
                  <a:pt x="188" y="2"/>
                </a:lnTo>
                <a:lnTo>
                  <a:pt x="203" y="2"/>
                </a:lnTo>
                <a:lnTo>
                  <a:pt x="159" y="49"/>
                </a:lnTo>
                <a:lnTo>
                  <a:pt x="204" y="1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53" name="Freeform 106">
            <a:extLst>
              <a:ext uri="{FF2B5EF4-FFF2-40B4-BE49-F238E27FC236}">
                <a16:creationId xmlns:a16="http://schemas.microsoft.com/office/drawing/2014/main" id="{5925FB90-BE0F-FD2A-D97B-253104B26BE1}"/>
              </a:ext>
            </a:extLst>
          </p:cNvPr>
          <p:cNvSpPr>
            <a:spLocks noEditPoints="1"/>
          </p:cNvSpPr>
          <p:nvPr/>
        </p:nvSpPr>
        <p:spPr bwMode="auto">
          <a:xfrm>
            <a:off x="6760550" y="2230158"/>
            <a:ext cx="87643" cy="47518"/>
          </a:xfrm>
          <a:custGeom>
            <a:avLst/>
            <a:gdLst>
              <a:gd name="T0" fmla="*/ 48 w 196"/>
              <a:gd name="T1" fmla="*/ 108 h 108"/>
              <a:gd name="T2" fmla="*/ 11 w 196"/>
              <a:gd name="T3" fmla="*/ 12 h 108"/>
              <a:gd name="T4" fmla="*/ 11 w 196"/>
              <a:gd name="T5" fmla="*/ 12 h 108"/>
              <a:gd name="T6" fmla="*/ 12 w 196"/>
              <a:gd name="T7" fmla="*/ 39 h 108"/>
              <a:gd name="T8" fmla="*/ 12 w 196"/>
              <a:gd name="T9" fmla="*/ 108 h 108"/>
              <a:gd name="T10" fmla="*/ 0 w 196"/>
              <a:gd name="T11" fmla="*/ 108 h 108"/>
              <a:gd name="T12" fmla="*/ 0 w 196"/>
              <a:gd name="T13" fmla="*/ 0 h 108"/>
              <a:gd name="T14" fmla="*/ 19 w 196"/>
              <a:gd name="T15" fmla="*/ 0 h 108"/>
              <a:gd name="T16" fmla="*/ 53 w 196"/>
              <a:gd name="T17" fmla="*/ 89 h 108"/>
              <a:gd name="T18" fmla="*/ 54 w 196"/>
              <a:gd name="T19" fmla="*/ 89 h 108"/>
              <a:gd name="T20" fmla="*/ 89 w 196"/>
              <a:gd name="T21" fmla="*/ 0 h 108"/>
              <a:gd name="T22" fmla="*/ 107 w 196"/>
              <a:gd name="T23" fmla="*/ 0 h 108"/>
              <a:gd name="T24" fmla="*/ 107 w 196"/>
              <a:gd name="T25" fmla="*/ 108 h 108"/>
              <a:gd name="T26" fmla="*/ 95 w 196"/>
              <a:gd name="T27" fmla="*/ 108 h 108"/>
              <a:gd name="T28" fmla="*/ 95 w 196"/>
              <a:gd name="T29" fmla="*/ 39 h 108"/>
              <a:gd name="T30" fmla="*/ 96 w 196"/>
              <a:gd name="T31" fmla="*/ 12 h 108"/>
              <a:gd name="T32" fmla="*/ 95 w 196"/>
              <a:gd name="T33" fmla="*/ 12 h 108"/>
              <a:gd name="T34" fmla="*/ 58 w 196"/>
              <a:gd name="T35" fmla="*/ 108 h 108"/>
              <a:gd name="T36" fmla="*/ 48 w 196"/>
              <a:gd name="T37" fmla="*/ 108 h 108"/>
              <a:gd name="T38" fmla="*/ 196 w 196"/>
              <a:gd name="T39" fmla="*/ 108 h 108"/>
              <a:gd name="T40" fmla="*/ 136 w 196"/>
              <a:gd name="T41" fmla="*/ 108 h 108"/>
              <a:gd name="T42" fmla="*/ 136 w 196"/>
              <a:gd name="T43" fmla="*/ 0 h 108"/>
              <a:gd name="T44" fmla="*/ 196 w 196"/>
              <a:gd name="T45" fmla="*/ 0 h 108"/>
              <a:gd name="T46" fmla="*/ 196 w 196"/>
              <a:gd name="T47" fmla="*/ 11 h 108"/>
              <a:gd name="T48" fmla="*/ 149 w 196"/>
              <a:gd name="T49" fmla="*/ 11 h 108"/>
              <a:gd name="T50" fmla="*/ 149 w 196"/>
              <a:gd name="T51" fmla="*/ 46 h 108"/>
              <a:gd name="T52" fmla="*/ 194 w 196"/>
              <a:gd name="T53" fmla="*/ 46 h 108"/>
              <a:gd name="T54" fmla="*/ 194 w 196"/>
              <a:gd name="T55" fmla="*/ 57 h 108"/>
              <a:gd name="T56" fmla="*/ 149 w 196"/>
              <a:gd name="T57" fmla="*/ 57 h 108"/>
              <a:gd name="T58" fmla="*/ 149 w 196"/>
              <a:gd name="T59" fmla="*/ 97 h 108"/>
              <a:gd name="T60" fmla="*/ 196 w 196"/>
              <a:gd name="T61" fmla="*/ 97 h 108"/>
              <a:gd name="T62" fmla="*/ 196 w 196"/>
              <a:gd name="T63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6" h="108">
                <a:moveTo>
                  <a:pt x="48" y="108"/>
                </a:moveTo>
                <a:lnTo>
                  <a:pt x="11" y="12"/>
                </a:lnTo>
                <a:lnTo>
                  <a:pt x="11" y="12"/>
                </a:lnTo>
                <a:cubicBezTo>
                  <a:pt x="11" y="20"/>
                  <a:pt x="12" y="29"/>
                  <a:pt x="12" y="39"/>
                </a:cubicBezTo>
                <a:lnTo>
                  <a:pt x="12" y="108"/>
                </a:lnTo>
                <a:lnTo>
                  <a:pt x="0" y="108"/>
                </a:lnTo>
                <a:lnTo>
                  <a:pt x="0" y="0"/>
                </a:lnTo>
                <a:lnTo>
                  <a:pt x="19" y="0"/>
                </a:lnTo>
                <a:lnTo>
                  <a:pt x="53" y="89"/>
                </a:lnTo>
                <a:lnTo>
                  <a:pt x="54" y="89"/>
                </a:lnTo>
                <a:lnTo>
                  <a:pt x="89" y="0"/>
                </a:lnTo>
                <a:lnTo>
                  <a:pt x="107" y="0"/>
                </a:lnTo>
                <a:lnTo>
                  <a:pt x="107" y="108"/>
                </a:lnTo>
                <a:lnTo>
                  <a:pt x="95" y="108"/>
                </a:lnTo>
                <a:lnTo>
                  <a:pt x="95" y="39"/>
                </a:lnTo>
                <a:cubicBezTo>
                  <a:pt x="95" y="31"/>
                  <a:pt x="95" y="22"/>
                  <a:pt x="96" y="12"/>
                </a:cubicBezTo>
                <a:lnTo>
                  <a:pt x="95" y="12"/>
                </a:lnTo>
                <a:lnTo>
                  <a:pt x="58" y="108"/>
                </a:lnTo>
                <a:lnTo>
                  <a:pt x="48" y="108"/>
                </a:lnTo>
                <a:close/>
                <a:moveTo>
                  <a:pt x="196" y="108"/>
                </a:moveTo>
                <a:lnTo>
                  <a:pt x="136" y="108"/>
                </a:lnTo>
                <a:lnTo>
                  <a:pt x="136" y="0"/>
                </a:lnTo>
                <a:lnTo>
                  <a:pt x="196" y="0"/>
                </a:lnTo>
                <a:lnTo>
                  <a:pt x="196" y="11"/>
                </a:lnTo>
                <a:lnTo>
                  <a:pt x="149" y="11"/>
                </a:lnTo>
                <a:lnTo>
                  <a:pt x="149" y="46"/>
                </a:lnTo>
                <a:lnTo>
                  <a:pt x="194" y="46"/>
                </a:lnTo>
                <a:lnTo>
                  <a:pt x="194" y="57"/>
                </a:lnTo>
                <a:lnTo>
                  <a:pt x="149" y="57"/>
                </a:lnTo>
                <a:lnTo>
                  <a:pt x="149" y="97"/>
                </a:lnTo>
                <a:lnTo>
                  <a:pt x="196" y="97"/>
                </a:lnTo>
                <a:lnTo>
                  <a:pt x="196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54" name="Freeform 107">
            <a:extLst>
              <a:ext uri="{FF2B5EF4-FFF2-40B4-BE49-F238E27FC236}">
                <a16:creationId xmlns:a16="http://schemas.microsoft.com/office/drawing/2014/main" id="{5CC7C497-BA88-45F2-F692-0F8F83C04EE4}"/>
              </a:ext>
            </a:extLst>
          </p:cNvPr>
          <p:cNvSpPr>
            <a:spLocks noEditPoints="1"/>
          </p:cNvSpPr>
          <p:nvPr/>
        </p:nvSpPr>
        <p:spPr bwMode="auto">
          <a:xfrm>
            <a:off x="6711977" y="2592909"/>
            <a:ext cx="97146" cy="48573"/>
          </a:xfrm>
          <a:custGeom>
            <a:avLst/>
            <a:gdLst>
              <a:gd name="T0" fmla="*/ 48 w 217"/>
              <a:gd name="T1" fmla="*/ 109 h 109"/>
              <a:gd name="T2" fmla="*/ 11 w 217"/>
              <a:gd name="T3" fmla="*/ 13 h 109"/>
              <a:gd name="T4" fmla="*/ 10 w 217"/>
              <a:gd name="T5" fmla="*/ 13 h 109"/>
              <a:gd name="T6" fmla="*/ 11 w 217"/>
              <a:gd name="T7" fmla="*/ 40 h 109"/>
              <a:gd name="T8" fmla="*/ 11 w 217"/>
              <a:gd name="T9" fmla="*/ 109 h 109"/>
              <a:gd name="T10" fmla="*/ 0 w 217"/>
              <a:gd name="T11" fmla="*/ 109 h 109"/>
              <a:gd name="T12" fmla="*/ 0 w 217"/>
              <a:gd name="T13" fmla="*/ 0 h 109"/>
              <a:gd name="T14" fmla="*/ 19 w 217"/>
              <a:gd name="T15" fmla="*/ 0 h 109"/>
              <a:gd name="T16" fmla="*/ 53 w 217"/>
              <a:gd name="T17" fmla="*/ 90 h 109"/>
              <a:gd name="T18" fmla="*/ 54 w 217"/>
              <a:gd name="T19" fmla="*/ 90 h 109"/>
              <a:gd name="T20" fmla="*/ 88 w 217"/>
              <a:gd name="T21" fmla="*/ 0 h 109"/>
              <a:gd name="T22" fmla="*/ 107 w 217"/>
              <a:gd name="T23" fmla="*/ 0 h 109"/>
              <a:gd name="T24" fmla="*/ 107 w 217"/>
              <a:gd name="T25" fmla="*/ 109 h 109"/>
              <a:gd name="T26" fmla="*/ 94 w 217"/>
              <a:gd name="T27" fmla="*/ 109 h 109"/>
              <a:gd name="T28" fmla="*/ 94 w 217"/>
              <a:gd name="T29" fmla="*/ 39 h 109"/>
              <a:gd name="T30" fmla="*/ 95 w 217"/>
              <a:gd name="T31" fmla="*/ 13 h 109"/>
              <a:gd name="T32" fmla="*/ 95 w 217"/>
              <a:gd name="T33" fmla="*/ 13 h 109"/>
              <a:gd name="T34" fmla="*/ 58 w 217"/>
              <a:gd name="T35" fmla="*/ 109 h 109"/>
              <a:gd name="T36" fmla="*/ 48 w 217"/>
              <a:gd name="T37" fmla="*/ 109 h 109"/>
              <a:gd name="T38" fmla="*/ 204 w 217"/>
              <a:gd name="T39" fmla="*/ 109 h 109"/>
              <a:gd name="T40" fmla="*/ 190 w 217"/>
              <a:gd name="T41" fmla="*/ 74 h 109"/>
              <a:gd name="T42" fmla="*/ 147 w 217"/>
              <a:gd name="T43" fmla="*/ 74 h 109"/>
              <a:gd name="T44" fmla="*/ 133 w 217"/>
              <a:gd name="T45" fmla="*/ 109 h 109"/>
              <a:gd name="T46" fmla="*/ 121 w 217"/>
              <a:gd name="T47" fmla="*/ 109 h 109"/>
              <a:gd name="T48" fmla="*/ 164 w 217"/>
              <a:gd name="T49" fmla="*/ 0 h 109"/>
              <a:gd name="T50" fmla="*/ 174 w 217"/>
              <a:gd name="T51" fmla="*/ 0 h 109"/>
              <a:gd name="T52" fmla="*/ 217 w 217"/>
              <a:gd name="T53" fmla="*/ 109 h 109"/>
              <a:gd name="T54" fmla="*/ 204 w 217"/>
              <a:gd name="T55" fmla="*/ 109 h 109"/>
              <a:gd name="T56" fmla="*/ 186 w 217"/>
              <a:gd name="T57" fmla="*/ 63 h 109"/>
              <a:gd name="T58" fmla="*/ 174 w 217"/>
              <a:gd name="T59" fmla="*/ 29 h 109"/>
              <a:gd name="T60" fmla="*/ 169 w 217"/>
              <a:gd name="T61" fmla="*/ 14 h 109"/>
              <a:gd name="T62" fmla="*/ 164 w 217"/>
              <a:gd name="T63" fmla="*/ 29 h 109"/>
              <a:gd name="T64" fmla="*/ 151 w 217"/>
              <a:gd name="T65" fmla="*/ 63 h 109"/>
              <a:gd name="T66" fmla="*/ 186 w 217"/>
              <a:gd name="T67" fmla="*/ 63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17" h="109">
                <a:moveTo>
                  <a:pt x="48" y="109"/>
                </a:moveTo>
                <a:lnTo>
                  <a:pt x="11" y="13"/>
                </a:lnTo>
                <a:lnTo>
                  <a:pt x="10" y="13"/>
                </a:lnTo>
                <a:cubicBezTo>
                  <a:pt x="11" y="20"/>
                  <a:pt x="11" y="29"/>
                  <a:pt x="11" y="40"/>
                </a:cubicBezTo>
                <a:lnTo>
                  <a:pt x="11" y="109"/>
                </a:lnTo>
                <a:lnTo>
                  <a:pt x="0" y="109"/>
                </a:lnTo>
                <a:lnTo>
                  <a:pt x="0" y="0"/>
                </a:lnTo>
                <a:lnTo>
                  <a:pt x="19" y="0"/>
                </a:lnTo>
                <a:lnTo>
                  <a:pt x="53" y="90"/>
                </a:lnTo>
                <a:lnTo>
                  <a:pt x="54" y="90"/>
                </a:lnTo>
                <a:lnTo>
                  <a:pt x="88" y="0"/>
                </a:lnTo>
                <a:lnTo>
                  <a:pt x="107" y="0"/>
                </a:lnTo>
                <a:lnTo>
                  <a:pt x="107" y="109"/>
                </a:lnTo>
                <a:lnTo>
                  <a:pt x="94" y="109"/>
                </a:lnTo>
                <a:lnTo>
                  <a:pt x="94" y="39"/>
                </a:lnTo>
                <a:cubicBezTo>
                  <a:pt x="94" y="31"/>
                  <a:pt x="95" y="22"/>
                  <a:pt x="95" y="13"/>
                </a:cubicBezTo>
                <a:lnTo>
                  <a:pt x="95" y="13"/>
                </a:lnTo>
                <a:lnTo>
                  <a:pt x="58" y="109"/>
                </a:lnTo>
                <a:lnTo>
                  <a:pt x="48" y="109"/>
                </a:lnTo>
                <a:close/>
                <a:moveTo>
                  <a:pt x="204" y="109"/>
                </a:moveTo>
                <a:lnTo>
                  <a:pt x="190" y="74"/>
                </a:lnTo>
                <a:lnTo>
                  <a:pt x="147" y="74"/>
                </a:lnTo>
                <a:lnTo>
                  <a:pt x="133" y="109"/>
                </a:lnTo>
                <a:lnTo>
                  <a:pt x="121" y="109"/>
                </a:lnTo>
                <a:lnTo>
                  <a:pt x="164" y="0"/>
                </a:lnTo>
                <a:lnTo>
                  <a:pt x="174" y="0"/>
                </a:lnTo>
                <a:lnTo>
                  <a:pt x="217" y="109"/>
                </a:lnTo>
                <a:lnTo>
                  <a:pt x="204" y="109"/>
                </a:lnTo>
                <a:close/>
                <a:moveTo>
                  <a:pt x="186" y="63"/>
                </a:moveTo>
                <a:lnTo>
                  <a:pt x="174" y="29"/>
                </a:lnTo>
                <a:cubicBezTo>
                  <a:pt x="172" y="25"/>
                  <a:pt x="170" y="20"/>
                  <a:pt x="169" y="14"/>
                </a:cubicBezTo>
                <a:cubicBezTo>
                  <a:pt x="168" y="18"/>
                  <a:pt x="166" y="24"/>
                  <a:pt x="164" y="29"/>
                </a:cubicBezTo>
                <a:lnTo>
                  <a:pt x="151" y="63"/>
                </a:lnTo>
                <a:lnTo>
                  <a:pt x="186" y="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55" name="Freeform 108">
            <a:extLst>
              <a:ext uri="{FF2B5EF4-FFF2-40B4-BE49-F238E27FC236}">
                <a16:creationId xmlns:a16="http://schemas.microsoft.com/office/drawing/2014/main" id="{02CAB5ED-C259-D293-D1A8-C8560308583D}"/>
              </a:ext>
            </a:extLst>
          </p:cNvPr>
          <p:cNvSpPr>
            <a:spLocks noEditPoints="1"/>
          </p:cNvSpPr>
          <p:nvPr/>
        </p:nvSpPr>
        <p:spPr bwMode="auto">
          <a:xfrm>
            <a:off x="6594627" y="2419887"/>
            <a:ext cx="88699" cy="48573"/>
          </a:xfrm>
          <a:custGeom>
            <a:avLst/>
            <a:gdLst>
              <a:gd name="T0" fmla="*/ 84 w 198"/>
              <a:gd name="T1" fmla="*/ 108 h 108"/>
              <a:gd name="T2" fmla="*/ 70 w 198"/>
              <a:gd name="T3" fmla="*/ 108 h 108"/>
              <a:gd name="T4" fmla="*/ 11 w 198"/>
              <a:gd name="T5" fmla="*/ 17 h 108"/>
              <a:gd name="T6" fmla="*/ 10 w 198"/>
              <a:gd name="T7" fmla="*/ 17 h 108"/>
              <a:gd name="T8" fmla="*/ 11 w 198"/>
              <a:gd name="T9" fmla="*/ 47 h 108"/>
              <a:gd name="T10" fmla="*/ 11 w 198"/>
              <a:gd name="T11" fmla="*/ 108 h 108"/>
              <a:gd name="T12" fmla="*/ 0 w 198"/>
              <a:gd name="T13" fmla="*/ 108 h 108"/>
              <a:gd name="T14" fmla="*/ 0 w 198"/>
              <a:gd name="T15" fmla="*/ 0 h 108"/>
              <a:gd name="T16" fmla="*/ 14 w 198"/>
              <a:gd name="T17" fmla="*/ 0 h 108"/>
              <a:gd name="T18" fmla="*/ 73 w 198"/>
              <a:gd name="T19" fmla="*/ 91 h 108"/>
              <a:gd name="T20" fmla="*/ 74 w 198"/>
              <a:gd name="T21" fmla="*/ 91 h 108"/>
              <a:gd name="T22" fmla="*/ 73 w 198"/>
              <a:gd name="T23" fmla="*/ 78 h 108"/>
              <a:gd name="T24" fmla="*/ 73 w 198"/>
              <a:gd name="T25" fmla="*/ 62 h 108"/>
              <a:gd name="T26" fmla="*/ 73 w 198"/>
              <a:gd name="T27" fmla="*/ 0 h 108"/>
              <a:gd name="T28" fmla="*/ 84 w 198"/>
              <a:gd name="T29" fmla="*/ 0 h 108"/>
              <a:gd name="T30" fmla="*/ 84 w 198"/>
              <a:gd name="T31" fmla="*/ 108 h 108"/>
              <a:gd name="T32" fmla="*/ 198 w 198"/>
              <a:gd name="T33" fmla="*/ 108 h 108"/>
              <a:gd name="T34" fmla="*/ 185 w 198"/>
              <a:gd name="T35" fmla="*/ 108 h 108"/>
              <a:gd name="T36" fmla="*/ 185 w 198"/>
              <a:gd name="T37" fmla="*/ 57 h 108"/>
              <a:gd name="T38" fmla="*/ 128 w 198"/>
              <a:gd name="T39" fmla="*/ 57 h 108"/>
              <a:gd name="T40" fmla="*/ 128 w 198"/>
              <a:gd name="T41" fmla="*/ 108 h 108"/>
              <a:gd name="T42" fmla="*/ 116 w 198"/>
              <a:gd name="T43" fmla="*/ 108 h 108"/>
              <a:gd name="T44" fmla="*/ 116 w 198"/>
              <a:gd name="T45" fmla="*/ 0 h 108"/>
              <a:gd name="T46" fmla="*/ 128 w 198"/>
              <a:gd name="T47" fmla="*/ 0 h 108"/>
              <a:gd name="T48" fmla="*/ 128 w 198"/>
              <a:gd name="T49" fmla="*/ 46 h 108"/>
              <a:gd name="T50" fmla="*/ 185 w 198"/>
              <a:gd name="T51" fmla="*/ 46 h 108"/>
              <a:gd name="T52" fmla="*/ 185 w 198"/>
              <a:gd name="T53" fmla="*/ 0 h 108"/>
              <a:gd name="T54" fmla="*/ 198 w 198"/>
              <a:gd name="T55" fmla="*/ 0 h 108"/>
              <a:gd name="T56" fmla="*/ 198 w 198"/>
              <a:gd name="T57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98" h="108">
                <a:moveTo>
                  <a:pt x="84" y="108"/>
                </a:moveTo>
                <a:lnTo>
                  <a:pt x="70" y="108"/>
                </a:lnTo>
                <a:lnTo>
                  <a:pt x="11" y="17"/>
                </a:lnTo>
                <a:lnTo>
                  <a:pt x="10" y="17"/>
                </a:lnTo>
                <a:cubicBezTo>
                  <a:pt x="11" y="28"/>
                  <a:pt x="11" y="38"/>
                  <a:pt x="11" y="47"/>
                </a:cubicBezTo>
                <a:lnTo>
                  <a:pt x="11" y="108"/>
                </a:lnTo>
                <a:lnTo>
                  <a:pt x="0" y="108"/>
                </a:lnTo>
                <a:lnTo>
                  <a:pt x="0" y="0"/>
                </a:lnTo>
                <a:lnTo>
                  <a:pt x="14" y="0"/>
                </a:lnTo>
                <a:lnTo>
                  <a:pt x="73" y="91"/>
                </a:lnTo>
                <a:lnTo>
                  <a:pt x="74" y="91"/>
                </a:lnTo>
                <a:cubicBezTo>
                  <a:pt x="74" y="89"/>
                  <a:pt x="73" y="85"/>
                  <a:pt x="73" y="78"/>
                </a:cubicBezTo>
                <a:cubicBezTo>
                  <a:pt x="73" y="71"/>
                  <a:pt x="72" y="65"/>
                  <a:pt x="73" y="62"/>
                </a:cubicBezTo>
                <a:lnTo>
                  <a:pt x="73" y="0"/>
                </a:lnTo>
                <a:lnTo>
                  <a:pt x="84" y="0"/>
                </a:lnTo>
                <a:lnTo>
                  <a:pt x="84" y="108"/>
                </a:lnTo>
                <a:close/>
                <a:moveTo>
                  <a:pt x="198" y="108"/>
                </a:moveTo>
                <a:lnTo>
                  <a:pt x="185" y="108"/>
                </a:lnTo>
                <a:lnTo>
                  <a:pt x="185" y="57"/>
                </a:lnTo>
                <a:lnTo>
                  <a:pt x="128" y="57"/>
                </a:lnTo>
                <a:lnTo>
                  <a:pt x="128" y="108"/>
                </a:lnTo>
                <a:lnTo>
                  <a:pt x="116" y="108"/>
                </a:lnTo>
                <a:lnTo>
                  <a:pt x="116" y="0"/>
                </a:lnTo>
                <a:lnTo>
                  <a:pt x="128" y="0"/>
                </a:lnTo>
                <a:lnTo>
                  <a:pt x="128" y="46"/>
                </a:lnTo>
                <a:lnTo>
                  <a:pt x="185" y="46"/>
                </a:lnTo>
                <a:lnTo>
                  <a:pt x="185" y="0"/>
                </a:lnTo>
                <a:lnTo>
                  <a:pt x="198" y="0"/>
                </a:lnTo>
                <a:lnTo>
                  <a:pt x="198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56" name="Freeform 109">
            <a:extLst>
              <a:ext uri="{FF2B5EF4-FFF2-40B4-BE49-F238E27FC236}">
                <a16:creationId xmlns:a16="http://schemas.microsoft.com/office/drawing/2014/main" id="{DE8DE0BF-F5FA-7EB8-664D-BE8AC13E4C7A}"/>
              </a:ext>
            </a:extLst>
          </p:cNvPr>
          <p:cNvSpPr>
            <a:spLocks noEditPoints="1"/>
          </p:cNvSpPr>
          <p:nvPr/>
        </p:nvSpPr>
        <p:spPr bwMode="auto">
          <a:xfrm>
            <a:off x="6926988" y="2921592"/>
            <a:ext cx="46462" cy="48573"/>
          </a:xfrm>
          <a:custGeom>
            <a:avLst/>
            <a:gdLst>
              <a:gd name="T0" fmla="*/ 13 w 105"/>
              <a:gd name="T1" fmla="*/ 63 h 108"/>
              <a:gd name="T2" fmla="*/ 13 w 105"/>
              <a:gd name="T3" fmla="*/ 108 h 108"/>
              <a:gd name="T4" fmla="*/ 0 w 105"/>
              <a:gd name="T5" fmla="*/ 108 h 108"/>
              <a:gd name="T6" fmla="*/ 0 w 105"/>
              <a:gd name="T7" fmla="*/ 0 h 108"/>
              <a:gd name="T8" fmla="*/ 30 w 105"/>
              <a:gd name="T9" fmla="*/ 0 h 108"/>
              <a:gd name="T10" fmla="*/ 59 w 105"/>
              <a:gd name="T11" fmla="*/ 7 h 108"/>
              <a:gd name="T12" fmla="*/ 69 w 105"/>
              <a:gd name="T13" fmla="*/ 30 h 108"/>
              <a:gd name="T14" fmla="*/ 47 w 105"/>
              <a:gd name="T15" fmla="*/ 59 h 108"/>
              <a:gd name="T16" fmla="*/ 77 w 105"/>
              <a:gd name="T17" fmla="*/ 108 h 108"/>
              <a:gd name="T18" fmla="*/ 62 w 105"/>
              <a:gd name="T19" fmla="*/ 108 h 108"/>
              <a:gd name="T20" fmla="*/ 35 w 105"/>
              <a:gd name="T21" fmla="*/ 63 h 108"/>
              <a:gd name="T22" fmla="*/ 13 w 105"/>
              <a:gd name="T23" fmla="*/ 63 h 108"/>
              <a:gd name="T24" fmla="*/ 13 w 105"/>
              <a:gd name="T25" fmla="*/ 52 h 108"/>
              <a:gd name="T26" fmla="*/ 30 w 105"/>
              <a:gd name="T27" fmla="*/ 52 h 108"/>
              <a:gd name="T28" fmla="*/ 50 w 105"/>
              <a:gd name="T29" fmla="*/ 47 h 108"/>
              <a:gd name="T30" fmla="*/ 56 w 105"/>
              <a:gd name="T31" fmla="*/ 31 h 108"/>
              <a:gd name="T32" fmla="*/ 50 w 105"/>
              <a:gd name="T33" fmla="*/ 16 h 108"/>
              <a:gd name="T34" fmla="*/ 29 w 105"/>
              <a:gd name="T35" fmla="*/ 11 h 108"/>
              <a:gd name="T36" fmla="*/ 13 w 105"/>
              <a:gd name="T37" fmla="*/ 11 h 108"/>
              <a:gd name="T38" fmla="*/ 13 w 105"/>
              <a:gd name="T39" fmla="*/ 52 h 108"/>
              <a:gd name="T40" fmla="*/ 92 w 105"/>
              <a:gd name="T41" fmla="*/ 108 h 108"/>
              <a:gd name="T42" fmla="*/ 92 w 105"/>
              <a:gd name="T43" fmla="*/ 0 h 108"/>
              <a:gd name="T44" fmla="*/ 105 w 105"/>
              <a:gd name="T45" fmla="*/ 0 h 108"/>
              <a:gd name="T46" fmla="*/ 105 w 105"/>
              <a:gd name="T47" fmla="*/ 108 h 108"/>
              <a:gd name="T48" fmla="*/ 92 w 105"/>
              <a:gd name="T49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" h="108">
                <a:moveTo>
                  <a:pt x="13" y="63"/>
                </a:moveTo>
                <a:lnTo>
                  <a:pt x="13" y="108"/>
                </a:lnTo>
                <a:lnTo>
                  <a:pt x="0" y="108"/>
                </a:lnTo>
                <a:lnTo>
                  <a:pt x="0" y="0"/>
                </a:lnTo>
                <a:lnTo>
                  <a:pt x="30" y="0"/>
                </a:lnTo>
                <a:cubicBezTo>
                  <a:pt x="43" y="0"/>
                  <a:pt x="53" y="2"/>
                  <a:pt x="59" y="7"/>
                </a:cubicBezTo>
                <a:cubicBezTo>
                  <a:pt x="66" y="12"/>
                  <a:pt x="69" y="20"/>
                  <a:pt x="69" y="30"/>
                </a:cubicBezTo>
                <a:cubicBezTo>
                  <a:pt x="69" y="45"/>
                  <a:pt x="62" y="54"/>
                  <a:pt x="47" y="59"/>
                </a:cubicBezTo>
                <a:lnTo>
                  <a:pt x="77" y="108"/>
                </a:lnTo>
                <a:lnTo>
                  <a:pt x="62" y="108"/>
                </a:lnTo>
                <a:lnTo>
                  <a:pt x="35" y="63"/>
                </a:lnTo>
                <a:lnTo>
                  <a:pt x="13" y="63"/>
                </a:lnTo>
                <a:close/>
                <a:moveTo>
                  <a:pt x="13" y="52"/>
                </a:moveTo>
                <a:lnTo>
                  <a:pt x="30" y="52"/>
                </a:lnTo>
                <a:cubicBezTo>
                  <a:pt x="39" y="52"/>
                  <a:pt x="46" y="51"/>
                  <a:pt x="50" y="47"/>
                </a:cubicBezTo>
                <a:cubicBezTo>
                  <a:pt x="54" y="43"/>
                  <a:pt x="56" y="38"/>
                  <a:pt x="56" y="31"/>
                </a:cubicBezTo>
                <a:cubicBezTo>
                  <a:pt x="56" y="24"/>
                  <a:pt x="54" y="19"/>
                  <a:pt x="50" y="16"/>
                </a:cubicBezTo>
                <a:cubicBezTo>
                  <a:pt x="45" y="12"/>
                  <a:pt x="39" y="11"/>
                  <a:pt x="29" y="11"/>
                </a:cubicBezTo>
                <a:lnTo>
                  <a:pt x="13" y="11"/>
                </a:lnTo>
                <a:lnTo>
                  <a:pt x="13" y="52"/>
                </a:lnTo>
                <a:close/>
                <a:moveTo>
                  <a:pt x="92" y="108"/>
                </a:moveTo>
                <a:lnTo>
                  <a:pt x="92" y="0"/>
                </a:lnTo>
                <a:lnTo>
                  <a:pt x="105" y="0"/>
                </a:lnTo>
                <a:lnTo>
                  <a:pt x="105" y="108"/>
                </a:lnTo>
                <a:lnTo>
                  <a:pt x="92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57" name="Freeform 110">
            <a:extLst>
              <a:ext uri="{FF2B5EF4-FFF2-40B4-BE49-F238E27FC236}">
                <a16:creationId xmlns:a16="http://schemas.microsoft.com/office/drawing/2014/main" id="{C030066A-6C72-09F2-1787-F1DFDCE77530}"/>
              </a:ext>
            </a:extLst>
          </p:cNvPr>
          <p:cNvSpPr>
            <a:spLocks noEditPoints="1"/>
          </p:cNvSpPr>
          <p:nvPr/>
        </p:nvSpPr>
        <p:spPr bwMode="auto">
          <a:xfrm>
            <a:off x="6336859" y="2325669"/>
            <a:ext cx="78139" cy="48573"/>
          </a:xfrm>
          <a:custGeom>
            <a:avLst/>
            <a:gdLst>
              <a:gd name="T0" fmla="*/ 77 w 175"/>
              <a:gd name="T1" fmla="*/ 0 h 109"/>
              <a:gd name="T2" fmla="*/ 91 w 175"/>
              <a:gd name="T3" fmla="*/ 0 h 109"/>
              <a:gd name="T4" fmla="*/ 52 w 175"/>
              <a:gd name="T5" fmla="*/ 109 h 109"/>
              <a:gd name="T6" fmla="*/ 39 w 175"/>
              <a:gd name="T7" fmla="*/ 109 h 109"/>
              <a:gd name="T8" fmla="*/ 0 w 175"/>
              <a:gd name="T9" fmla="*/ 0 h 109"/>
              <a:gd name="T10" fmla="*/ 14 w 175"/>
              <a:gd name="T11" fmla="*/ 0 h 109"/>
              <a:gd name="T12" fmla="*/ 39 w 175"/>
              <a:gd name="T13" fmla="*/ 70 h 109"/>
              <a:gd name="T14" fmla="*/ 45 w 175"/>
              <a:gd name="T15" fmla="*/ 94 h 109"/>
              <a:gd name="T16" fmla="*/ 52 w 175"/>
              <a:gd name="T17" fmla="*/ 70 h 109"/>
              <a:gd name="T18" fmla="*/ 77 w 175"/>
              <a:gd name="T19" fmla="*/ 0 h 109"/>
              <a:gd name="T20" fmla="*/ 141 w 175"/>
              <a:gd name="T21" fmla="*/ 109 h 109"/>
              <a:gd name="T22" fmla="*/ 128 w 175"/>
              <a:gd name="T23" fmla="*/ 109 h 109"/>
              <a:gd name="T24" fmla="*/ 128 w 175"/>
              <a:gd name="T25" fmla="*/ 11 h 109"/>
              <a:gd name="T26" fmla="*/ 94 w 175"/>
              <a:gd name="T27" fmla="*/ 11 h 109"/>
              <a:gd name="T28" fmla="*/ 94 w 175"/>
              <a:gd name="T29" fmla="*/ 0 h 109"/>
              <a:gd name="T30" fmla="*/ 175 w 175"/>
              <a:gd name="T31" fmla="*/ 0 h 109"/>
              <a:gd name="T32" fmla="*/ 175 w 175"/>
              <a:gd name="T33" fmla="*/ 11 h 109"/>
              <a:gd name="T34" fmla="*/ 141 w 175"/>
              <a:gd name="T35" fmla="*/ 11 h 109"/>
              <a:gd name="T36" fmla="*/ 141 w 175"/>
              <a:gd name="T37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5" h="109">
                <a:moveTo>
                  <a:pt x="77" y="0"/>
                </a:moveTo>
                <a:lnTo>
                  <a:pt x="91" y="0"/>
                </a:lnTo>
                <a:lnTo>
                  <a:pt x="52" y="109"/>
                </a:lnTo>
                <a:lnTo>
                  <a:pt x="39" y="109"/>
                </a:lnTo>
                <a:lnTo>
                  <a:pt x="0" y="0"/>
                </a:lnTo>
                <a:lnTo>
                  <a:pt x="14" y="0"/>
                </a:lnTo>
                <a:lnTo>
                  <a:pt x="39" y="70"/>
                </a:lnTo>
                <a:cubicBezTo>
                  <a:pt x="41" y="78"/>
                  <a:pt x="44" y="86"/>
                  <a:pt x="45" y="94"/>
                </a:cubicBezTo>
                <a:cubicBezTo>
                  <a:pt x="47" y="86"/>
                  <a:pt x="50" y="78"/>
                  <a:pt x="52" y="70"/>
                </a:cubicBezTo>
                <a:lnTo>
                  <a:pt x="77" y="0"/>
                </a:lnTo>
                <a:close/>
                <a:moveTo>
                  <a:pt x="141" y="109"/>
                </a:moveTo>
                <a:lnTo>
                  <a:pt x="128" y="109"/>
                </a:lnTo>
                <a:lnTo>
                  <a:pt x="128" y="11"/>
                </a:lnTo>
                <a:lnTo>
                  <a:pt x="94" y="11"/>
                </a:lnTo>
                <a:lnTo>
                  <a:pt x="94" y="0"/>
                </a:lnTo>
                <a:lnTo>
                  <a:pt x="175" y="0"/>
                </a:lnTo>
                <a:lnTo>
                  <a:pt x="175" y="11"/>
                </a:lnTo>
                <a:lnTo>
                  <a:pt x="141" y="11"/>
                </a:lnTo>
                <a:lnTo>
                  <a:pt x="141" y="1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58" name="Freeform 120">
            <a:extLst>
              <a:ext uri="{FF2B5EF4-FFF2-40B4-BE49-F238E27FC236}">
                <a16:creationId xmlns:a16="http://schemas.microsoft.com/office/drawing/2014/main" id="{D305B7C0-6FCC-0B04-F400-2BBBC0DD1603}"/>
              </a:ext>
            </a:extLst>
          </p:cNvPr>
          <p:cNvSpPr>
            <a:spLocks noEditPoints="1"/>
          </p:cNvSpPr>
          <p:nvPr/>
        </p:nvSpPr>
        <p:spPr bwMode="auto">
          <a:xfrm>
            <a:off x="6567958" y="2870873"/>
            <a:ext cx="76028" cy="50684"/>
          </a:xfrm>
          <a:custGeom>
            <a:avLst/>
            <a:gdLst>
              <a:gd name="T0" fmla="*/ 52 w 170"/>
              <a:gd name="T1" fmla="*/ 12 h 112"/>
              <a:gd name="T2" fmla="*/ 24 w 170"/>
              <a:gd name="T3" fmla="*/ 24 h 112"/>
              <a:gd name="T4" fmla="*/ 14 w 170"/>
              <a:gd name="T5" fmla="*/ 56 h 112"/>
              <a:gd name="T6" fmla="*/ 24 w 170"/>
              <a:gd name="T7" fmla="*/ 89 h 112"/>
              <a:gd name="T8" fmla="*/ 52 w 170"/>
              <a:gd name="T9" fmla="*/ 101 h 112"/>
              <a:gd name="T10" fmla="*/ 78 w 170"/>
              <a:gd name="T11" fmla="*/ 97 h 112"/>
              <a:gd name="T12" fmla="*/ 78 w 170"/>
              <a:gd name="T13" fmla="*/ 108 h 112"/>
              <a:gd name="T14" fmla="*/ 50 w 170"/>
              <a:gd name="T15" fmla="*/ 112 h 112"/>
              <a:gd name="T16" fmla="*/ 13 w 170"/>
              <a:gd name="T17" fmla="*/ 97 h 112"/>
              <a:gd name="T18" fmla="*/ 0 w 170"/>
              <a:gd name="T19" fmla="*/ 56 h 112"/>
              <a:gd name="T20" fmla="*/ 6 w 170"/>
              <a:gd name="T21" fmla="*/ 27 h 112"/>
              <a:gd name="T22" fmla="*/ 24 w 170"/>
              <a:gd name="T23" fmla="*/ 7 h 112"/>
              <a:gd name="T24" fmla="*/ 52 w 170"/>
              <a:gd name="T25" fmla="*/ 0 h 112"/>
              <a:gd name="T26" fmla="*/ 82 w 170"/>
              <a:gd name="T27" fmla="*/ 7 h 112"/>
              <a:gd name="T28" fmla="*/ 77 w 170"/>
              <a:gd name="T29" fmla="*/ 18 h 112"/>
              <a:gd name="T30" fmla="*/ 52 w 170"/>
              <a:gd name="T31" fmla="*/ 12 h 112"/>
              <a:gd name="T32" fmla="*/ 135 w 170"/>
              <a:gd name="T33" fmla="*/ 111 h 112"/>
              <a:gd name="T34" fmla="*/ 123 w 170"/>
              <a:gd name="T35" fmla="*/ 111 h 112"/>
              <a:gd name="T36" fmla="*/ 123 w 170"/>
              <a:gd name="T37" fmla="*/ 13 h 112"/>
              <a:gd name="T38" fmla="*/ 88 w 170"/>
              <a:gd name="T39" fmla="*/ 13 h 112"/>
              <a:gd name="T40" fmla="*/ 88 w 170"/>
              <a:gd name="T41" fmla="*/ 2 h 112"/>
              <a:gd name="T42" fmla="*/ 170 w 170"/>
              <a:gd name="T43" fmla="*/ 2 h 112"/>
              <a:gd name="T44" fmla="*/ 170 w 170"/>
              <a:gd name="T45" fmla="*/ 13 h 112"/>
              <a:gd name="T46" fmla="*/ 135 w 170"/>
              <a:gd name="T47" fmla="*/ 13 h 112"/>
              <a:gd name="T48" fmla="*/ 135 w 170"/>
              <a:gd name="T49" fmla="*/ 111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0" h="112">
                <a:moveTo>
                  <a:pt x="52" y="12"/>
                </a:moveTo>
                <a:cubicBezTo>
                  <a:pt x="40" y="12"/>
                  <a:pt x="31" y="16"/>
                  <a:pt x="24" y="24"/>
                </a:cubicBezTo>
                <a:cubicBezTo>
                  <a:pt x="17" y="32"/>
                  <a:pt x="14" y="42"/>
                  <a:pt x="14" y="56"/>
                </a:cubicBezTo>
                <a:cubicBezTo>
                  <a:pt x="14" y="70"/>
                  <a:pt x="17" y="81"/>
                  <a:pt x="24" y="89"/>
                </a:cubicBezTo>
                <a:cubicBezTo>
                  <a:pt x="30" y="97"/>
                  <a:pt x="40" y="101"/>
                  <a:pt x="52" y="101"/>
                </a:cubicBezTo>
                <a:cubicBezTo>
                  <a:pt x="60" y="101"/>
                  <a:pt x="68" y="99"/>
                  <a:pt x="78" y="97"/>
                </a:cubicBezTo>
                <a:lnTo>
                  <a:pt x="78" y="108"/>
                </a:lnTo>
                <a:cubicBezTo>
                  <a:pt x="70" y="111"/>
                  <a:pt x="61" y="112"/>
                  <a:pt x="50" y="112"/>
                </a:cubicBezTo>
                <a:cubicBezTo>
                  <a:pt x="34" y="112"/>
                  <a:pt x="22" y="107"/>
                  <a:pt x="13" y="97"/>
                </a:cubicBezTo>
                <a:cubicBezTo>
                  <a:pt x="4" y="88"/>
                  <a:pt x="0" y="74"/>
                  <a:pt x="0" y="56"/>
                </a:cubicBezTo>
                <a:cubicBezTo>
                  <a:pt x="0" y="45"/>
                  <a:pt x="2" y="35"/>
                  <a:pt x="6" y="27"/>
                </a:cubicBezTo>
                <a:cubicBezTo>
                  <a:pt x="11" y="18"/>
                  <a:pt x="17" y="12"/>
                  <a:pt x="24" y="7"/>
                </a:cubicBezTo>
                <a:cubicBezTo>
                  <a:pt x="32" y="3"/>
                  <a:pt x="42" y="0"/>
                  <a:pt x="52" y="0"/>
                </a:cubicBezTo>
                <a:cubicBezTo>
                  <a:pt x="64" y="0"/>
                  <a:pt x="74" y="3"/>
                  <a:pt x="82" y="7"/>
                </a:cubicBezTo>
                <a:lnTo>
                  <a:pt x="77" y="18"/>
                </a:lnTo>
                <a:cubicBezTo>
                  <a:pt x="69" y="14"/>
                  <a:pt x="60" y="12"/>
                  <a:pt x="52" y="12"/>
                </a:cubicBezTo>
                <a:close/>
                <a:moveTo>
                  <a:pt x="135" y="111"/>
                </a:moveTo>
                <a:lnTo>
                  <a:pt x="123" y="111"/>
                </a:lnTo>
                <a:lnTo>
                  <a:pt x="123" y="13"/>
                </a:lnTo>
                <a:lnTo>
                  <a:pt x="88" y="13"/>
                </a:lnTo>
                <a:lnTo>
                  <a:pt x="88" y="2"/>
                </a:lnTo>
                <a:lnTo>
                  <a:pt x="170" y="2"/>
                </a:lnTo>
                <a:lnTo>
                  <a:pt x="170" y="13"/>
                </a:lnTo>
                <a:lnTo>
                  <a:pt x="135" y="13"/>
                </a:lnTo>
                <a:lnTo>
                  <a:pt x="135" y="1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61" name="Freeform 80">
            <a:extLst>
              <a:ext uri="{FF2B5EF4-FFF2-40B4-BE49-F238E27FC236}">
                <a16:creationId xmlns:a16="http://schemas.microsoft.com/office/drawing/2014/main" id="{D8DE79F4-3B74-D077-B457-242ABF1DAF12}"/>
              </a:ext>
            </a:extLst>
          </p:cNvPr>
          <p:cNvSpPr>
            <a:spLocks noEditPoints="1"/>
          </p:cNvSpPr>
          <p:nvPr/>
        </p:nvSpPr>
        <p:spPr bwMode="auto">
          <a:xfrm>
            <a:off x="5492288" y="5230733"/>
            <a:ext cx="63356" cy="49629"/>
          </a:xfrm>
          <a:custGeom>
            <a:avLst/>
            <a:gdLst>
              <a:gd name="T0" fmla="*/ 13 w 141"/>
              <a:gd name="T1" fmla="*/ 109 h 109"/>
              <a:gd name="T2" fmla="*/ 0 w 141"/>
              <a:gd name="T3" fmla="*/ 109 h 109"/>
              <a:gd name="T4" fmla="*/ 0 w 141"/>
              <a:gd name="T5" fmla="*/ 0 h 109"/>
              <a:gd name="T6" fmla="*/ 61 w 141"/>
              <a:gd name="T7" fmla="*/ 0 h 109"/>
              <a:gd name="T8" fmla="*/ 61 w 141"/>
              <a:gd name="T9" fmla="*/ 11 h 109"/>
              <a:gd name="T10" fmla="*/ 13 w 141"/>
              <a:gd name="T11" fmla="*/ 11 h 109"/>
              <a:gd name="T12" fmla="*/ 13 w 141"/>
              <a:gd name="T13" fmla="*/ 51 h 109"/>
              <a:gd name="T14" fmla="*/ 58 w 141"/>
              <a:gd name="T15" fmla="*/ 51 h 109"/>
              <a:gd name="T16" fmla="*/ 58 w 141"/>
              <a:gd name="T17" fmla="*/ 62 h 109"/>
              <a:gd name="T18" fmla="*/ 13 w 141"/>
              <a:gd name="T19" fmla="*/ 62 h 109"/>
              <a:gd name="T20" fmla="*/ 13 w 141"/>
              <a:gd name="T21" fmla="*/ 109 h 109"/>
              <a:gd name="T22" fmla="*/ 80 w 141"/>
              <a:gd name="T23" fmla="*/ 109 h 109"/>
              <a:gd name="T24" fmla="*/ 80 w 141"/>
              <a:gd name="T25" fmla="*/ 0 h 109"/>
              <a:gd name="T26" fmla="*/ 93 w 141"/>
              <a:gd name="T27" fmla="*/ 0 h 109"/>
              <a:gd name="T28" fmla="*/ 93 w 141"/>
              <a:gd name="T29" fmla="*/ 97 h 109"/>
              <a:gd name="T30" fmla="*/ 141 w 141"/>
              <a:gd name="T31" fmla="*/ 97 h 109"/>
              <a:gd name="T32" fmla="*/ 141 w 141"/>
              <a:gd name="T33" fmla="*/ 109 h 109"/>
              <a:gd name="T34" fmla="*/ 80 w 141"/>
              <a:gd name="T35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1" h="109">
                <a:moveTo>
                  <a:pt x="13" y="109"/>
                </a:moveTo>
                <a:lnTo>
                  <a:pt x="0" y="109"/>
                </a:lnTo>
                <a:lnTo>
                  <a:pt x="0" y="0"/>
                </a:lnTo>
                <a:lnTo>
                  <a:pt x="61" y="0"/>
                </a:lnTo>
                <a:lnTo>
                  <a:pt x="61" y="11"/>
                </a:lnTo>
                <a:lnTo>
                  <a:pt x="13" y="11"/>
                </a:lnTo>
                <a:lnTo>
                  <a:pt x="13" y="51"/>
                </a:lnTo>
                <a:lnTo>
                  <a:pt x="58" y="51"/>
                </a:lnTo>
                <a:lnTo>
                  <a:pt x="58" y="62"/>
                </a:lnTo>
                <a:lnTo>
                  <a:pt x="13" y="62"/>
                </a:lnTo>
                <a:lnTo>
                  <a:pt x="13" y="109"/>
                </a:lnTo>
                <a:close/>
                <a:moveTo>
                  <a:pt x="80" y="109"/>
                </a:moveTo>
                <a:lnTo>
                  <a:pt x="80" y="0"/>
                </a:lnTo>
                <a:lnTo>
                  <a:pt x="93" y="0"/>
                </a:lnTo>
                <a:lnTo>
                  <a:pt x="93" y="97"/>
                </a:lnTo>
                <a:lnTo>
                  <a:pt x="141" y="97"/>
                </a:lnTo>
                <a:lnTo>
                  <a:pt x="141" y="109"/>
                </a:lnTo>
                <a:lnTo>
                  <a:pt x="80" y="1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62" name="Freeform 101">
            <a:extLst>
              <a:ext uri="{FF2B5EF4-FFF2-40B4-BE49-F238E27FC236}">
                <a16:creationId xmlns:a16="http://schemas.microsoft.com/office/drawing/2014/main" id="{C46198C5-AE8F-7D6A-9F9D-429243F971B6}"/>
              </a:ext>
            </a:extLst>
          </p:cNvPr>
          <p:cNvSpPr>
            <a:spLocks noEditPoints="1"/>
          </p:cNvSpPr>
          <p:nvPr/>
        </p:nvSpPr>
        <p:spPr bwMode="auto">
          <a:xfrm>
            <a:off x="5218523" y="4689624"/>
            <a:ext cx="88699" cy="49629"/>
          </a:xfrm>
          <a:custGeom>
            <a:avLst/>
            <a:gdLst>
              <a:gd name="T0" fmla="*/ 54 w 199"/>
              <a:gd name="T1" fmla="*/ 54 h 112"/>
              <a:gd name="T2" fmla="*/ 91 w 199"/>
              <a:gd name="T3" fmla="*/ 54 h 112"/>
              <a:gd name="T4" fmla="*/ 91 w 199"/>
              <a:gd name="T5" fmla="*/ 106 h 112"/>
              <a:gd name="T6" fmla="*/ 73 w 199"/>
              <a:gd name="T7" fmla="*/ 111 h 112"/>
              <a:gd name="T8" fmla="*/ 52 w 199"/>
              <a:gd name="T9" fmla="*/ 112 h 112"/>
              <a:gd name="T10" fmla="*/ 14 w 199"/>
              <a:gd name="T11" fmla="*/ 97 h 112"/>
              <a:gd name="T12" fmla="*/ 0 w 199"/>
              <a:gd name="T13" fmla="*/ 56 h 112"/>
              <a:gd name="T14" fmla="*/ 7 w 199"/>
              <a:gd name="T15" fmla="*/ 27 h 112"/>
              <a:gd name="T16" fmla="*/ 27 w 199"/>
              <a:gd name="T17" fmla="*/ 7 h 112"/>
              <a:gd name="T18" fmla="*/ 57 w 199"/>
              <a:gd name="T19" fmla="*/ 0 h 112"/>
              <a:gd name="T20" fmla="*/ 89 w 199"/>
              <a:gd name="T21" fmla="*/ 7 h 112"/>
              <a:gd name="T22" fmla="*/ 84 w 199"/>
              <a:gd name="T23" fmla="*/ 18 h 112"/>
              <a:gd name="T24" fmla="*/ 56 w 199"/>
              <a:gd name="T25" fmla="*/ 12 h 112"/>
              <a:gd name="T26" fmla="*/ 25 w 199"/>
              <a:gd name="T27" fmla="*/ 23 h 112"/>
              <a:gd name="T28" fmla="*/ 14 w 199"/>
              <a:gd name="T29" fmla="*/ 56 h 112"/>
              <a:gd name="T30" fmla="*/ 24 w 199"/>
              <a:gd name="T31" fmla="*/ 90 h 112"/>
              <a:gd name="T32" fmla="*/ 56 w 199"/>
              <a:gd name="T33" fmla="*/ 101 h 112"/>
              <a:gd name="T34" fmla="*/ 78 w 199"/>
              <a:gd name="T35" fmla="*/ 98 h 112"/>
              <a:gd name="T36" fmla="*/ 78 w 199"/>
              <a:gd name="T37" fmla="*/ 65 h 112"/>
              <a:gd name="T38" fmla="*/ 54 w 199"/>
              <a:gd name="T39" fmla="*/ 65 h 112"/>
              <a:gd name="T40" fmla="*/ 54 w 199"/>
              <a:gd name="T41" fmla="*/ 54 h 112"/>
              <a:gd name="T42" fmla="*/ 186 w 199"/>
              <a:gd name="T43" fmla="*/ 110 h 112"/>
              <a:gd name="T44" fmla="*/ 173 w 199"/>
              <a:gd name="T45" fmla="*/ 76 h 112"/>
              <a:gd name="T46" fmla="*/ 129 w 199"/>
              <a:gd name="T47" fmla="*/ 76 h 112"/>
              <a:gd name="T48" fmla="*/ 116 w 199"/>
              <a:gd name="T49" fmla="*/ 110 h 112"/>
              <a:gd name="T50" fmla="*/ 103 w 199"/>
              <a:gd name="T51" fmla="*/ 110 h 112"/>
              <a:gd name="T52" fmla="*/ 146 w 199"/>
              <a:gd name="T53" fmla="*/ 2 h 112"/>
              <a:gd name="T54" fmla="*/ 157 w 199"/>
              <a:gd name="T55" fmla="*/ 2 h 112"/>
              <a:gd name="T56" fmla="*/ 199 w 199"/>
              <a:gd name="T57" fmla="*/ 110 h 112"/>
              <a:gd name="T58" fmla="*/ 186 w 199"/>
              <a:gd name="T59" fmla="*/ 110 h 112"/>
              <a:gd name="T60" fmla="*/ 169 w 199"/>
              <a:gd name="T61" fmla="*/ 65 h 112"/>
              <a:gd name="T62" fmla="*/ 156 w 199"/>
              <a:gd name="T63" fmla="*/ 31 h 112"/>
              <a:gd name="T64" fmla="*/ 151 w 199"/>
              <a:gd name="T65" fmla="*/ 15 h 112"/>
              <a:gd name="T66" fmla="*/ 146 w 199"/>
              <a:gd name="T67" fmla="*/ 31 h 112"/>
              <a:gd name="T68" fmla="*/ 134 w 199"/>
              <a:gd name="T69" fmla="*/ 65 h 112"/>
              <a:gd name="T70" fmla="*/ 169 w 199"/>
              <a:gd name="T71" fmla="*/ 65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9" h="112">
                <a:moveTo>
                  <a:pt x="54" y="54"/>
                </a:moveTo>
                <a:lnTo>
                  <a:pt x="91" y="54"/>
                </a:lnTo>
                <a:lnTo>
                  <a:pt x="91" y="106"/>
                </a:lnTo>
                <a:cubicBezTo>
                  <a:pt x="85" y="108"/>
                  <a:pt x="79" y="110"/>
                  <a:pt x="73" y="111"/>
                </a:cubicBezTo>
                <a:cubicBezTo>
                  <a:pt x="67" y="111"/>
                  <a:pt x="60" y="112"/>
                  <a:pt x="52" y="112"/>
                </a:cubicBezTo>
                <a:cubicBezTo>
                  <a:pt x="36" y="112"/>
                  <a:pt x="23" y="107"/>
                  <a:pt x="14" y="97"/>
                </a:cubicBezTo>
                <a:cubicBezTo>
                  <a:pt x="5" y="88"/>
                  <a:pt x="0" y="74"/>
                  <a:pt x="0" y="56"/>
                </a:cubicBezTo>
                <a:cubicBezTo>
                  <a:pt x="0" y="45"/>
                  <a:pt x="3" y="35"/>
                  <a:pt x="7" y="27"/>
                </a:cubicBezTo>
                <a:cubicBezTo>
                  <a:pt x="12" y="18"/>
                  <a:pt x="18" y="12"/>
                  <a:pt x="27" y="7"/>
                </a:cubicBezTo>
                <a:cubicBezTo>
                  <a:pt x="35" y="3"/>
                  <a:pt x="45" y="0"/>
                  <a:pt x="57" y="0"/>
                </a:cubicBezTo>
                <a:cubicBezTo>
                  <a:pt x="68" y="0"/>
                  <a:pt x="79" y="3"/>
                  <a:pt x="89" y="7"/>
                </a:cubicBezTo>
                <a:lnTo>
                  <a:pt x="84" y="18"/>
                </a:lnTo>
                <a:cubicBezTo>
                  <a:pt x="74" y="14"/>
                  <a:pt x="65" y="12"/>
                  <a:pt x="56" y="12"/>
                </a:cubicBezTo>
                <a:cubicBezTo>
                  <a:pt x="43" y="12"/>
                  <a:pt x="32" y="16"/>
                  <a:pt x="25" y="23"/>
                </a:cubicBezTo>
                <a:cubicBezTo>
                  <a:pt x="17" y="31"/>
                  <a:pt x="14" y="42"/>
                  <a:pt x="14" y="56"/>
                </a:cubicBezTo>
                <a:cubicBezTo>
                  <a:pt x="14" y="71"/>
                  <a:pt x="17" y="82"/>
                  <a:pt x="24" y="90"/>
                </a:cubicBezTo>
                <a:cubicBezTo>
                  <a:pt x="32" y="97"/>
                  <a:pt x="42" y="101"/>
                  <a:pt x="56" y="101"/>
                </a:cubicBezTo>
                <a:cubicBezTo>
                  <a:pt x="63" y="101"/>
                  <a:pt x="71" y="100"/>
                  <a:pt x="78" y="98"/>
                </a:cubicBezTo>
                <a:lnTo>
                  <a:pt x="78" y="65"/>
                </a:lnTo>
                <a:lnTo>
                  <a:pt x="54" y="65"/>
                </a:lnTo>
                <a:lnTo>
                  <a:pt x="54" y="54"/>
                </a:lnTo>
                <a:close/>
                <a:moveTo>
                  <a:pt x="186" y="110"/>
                </a:moveTo>
                <a:lnTo>
                  <a:pt x="173" y="76"/>
                </a:lnTo>
                <a:lnTo>
                  <a:pt x="129" y="76"/>
                </a:lnTo>
                <a:lnTo>
                  <a:pt x="116" y="110"/>
                </a:lnTo>
                <a:lnTo>
                  <a:pt x="103" y="110"/>
                </a:lnTo>
                <a:lnTo>
                  <a:pt x="146" y="2"/>
                </a:lnTo>
                <a:lnTo>
                  <a:pt x="157" y="2"/>
                </a:lnTo>
                <a:lnTo>
                  <a:pt x="199" y="110"/>
                </a:lnTo>
                <a:lnTo>
                  <a:pt x="186" y="110"/>
                </a:lnTo>
                <a:close/>
                <a:moveTo>
                  <a:pt x="169" y="65"/>
                </a:moveTo>
                <a:lnTo>
                  <a:pt x="156" y="31"/>
                </a:lnTo>
                <a:cubicBezTo>
                  <a:pt x="154" y="27"/>
                  <a:pt x="153" y="22"/>
                  <a:pt x="151" y="15"/>
                </a:cubicBezTo>
                <a:cubicBezTo>
                  <a:pt x="150" y="20"/>
                  <a:pt x="148" y="25"/>
                  <a:pt x="146" y="31"/>
                </a:cubicBezTo>
                <a:lnTo>
                  <a:pt x="134" y="65"/>
                </a:lnTo>
                <a:lnTo>
                  <a:pt x="169" y="6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63" name="Freeform 103">
            <a:extLst>
              <a:ext uri="{FF2B5EF4-FFF2-40B4-BE49-F238E27FC236}">
                <a16:creationId xmlns:a16="http://schemas.microsoft.com/office/drawing/2014/main" id="{F6B764C5-8F61-BDFA-AA7D-BA1C686785D7}"/>
              </a:ext>
            </a:extLst>
          </p:cNvPr>
          <p:cNvSpPr>
            <a:spLocks noEditPoints="1"/>
          </p:cNvSpPr>
          <p:nvPr/>
        </p:nvSpPr>
        <p:spPr bwMode="auto">
          <a:xfrm>
            <a:off x="5644085" y="4236304"/>
            <a:ext cx="86587" cy="50684"/>
          </a:xfrm>
          <a:custGeom>
            <a:avLst/>
            <a:gdLst>
              <a:gd name="T0" fmla="*/ 85 w 192"/>
              <a:gd name="T1" fmla="*/ 110 h 112"/>
              <a:gd name="T2" fmla="*/ 70 w 192"/>
              <a:gd name="T3" fmla="*/ 110 h 112"/>
              <a:gd name="T4" fmla="*/ 11 w 192"/>
              <a:gd name="T5" fmla="*/ 19 h 112"/>
              <a:gd name="T6" fmla="*/ 10 w 192"/>
              <a:gd name="T7" fmla="*/ 19 h 112"/>
              <a:gd name="T8" fmla="*/ 11 w 192"/>
              <a:gd name="T9" fmla="*/ 49 h 112"/>
              <a:gd name="T10" fmla="*/ 11 w 192"/>
              <a:gd name="T11" fmla="*/ 110 h 112"/>
              <a:gd name="T12" fmla="*/ 0 w 192"/>
              <a:gd name="T13" fmla="*/ 110 h 112"/>
              <a:gd name="T14" fmla="*/ 0 w 192"/>
              <a:gd name="T15" fmla="*/ 2 h 112"/>
              <a:gd name="T16" fmla="*/ 14 w 192"/>
              <a:gd name="T17" fmla="*/ 2 h 112"/>
              <a:gd name="T18" fmla="*/ 73 w 192"/>
              <a:gd name="T19" fmla="*/ 93 h 112"/>
              <a:gd name="T20" fmla="*/ 74 w 192"/>
              <a:gd name="T21" fmla="*/ 93 h 112"/>
              <a:gd name="T22" fmla="*/ 73 w 192"/>
              <a:gd name="T23" fmla="*/ 80 h 112"/>
              <a:gd name="T24" fmla="*/ 73 w 192"/>
              <a:gd name="T25" fmla="*/ 64 h 112"/>
              <a:gd name="T26" fmla="*/ 73 w 192"/>
              <a:gd name="T27" fmla="*/ 2 h 112"/>
              <a:gd name="T28" fmla="*/ 85 w 192"/>
              <a:gd name="T29" fmla="*/ 2 h 112"/>
              <a:gd name="T30" fmla="*/ 85 w 192"/>
              <a:gd name="T31" fmla="*/ 110 h 112"/>
              <a:gd name="T32" fmla="*/ 162 w 192"/>
              <a:gd name="T33" fmla="*/ 12 h 112"/>
              <a:gd name="T34" fmla="*/ 134 w 192"/>
              <a:gd name="T35" fmla="*/ 24 h 112"/>
              <a:gd name="T36" fmla="*/ 124 w 192"/>
              <a:gd name="T37" fmla="*/ 56 h 112"/>
              <a:gd name="T38" fmla="*/ 134 w 192"/>
              <a:gd name="T39" fmla="*/ 89 h 112"/>
              <a:gd name="T40" fmla="*/ 162 w 192"/>
              <a:gd name="T41" fmla="*/ 101 h 112"/>
              <a:gd name="T42" fmla="*/ 188 w 192"/>
              <a:gd name="T43" fmla="*/ 97 h 112"/>
              <a:gd name="T44" fmla="*/ 188 w 192"/>
              <a:gd name="T45" fmla="*/ 108 h 112"/>
              <a:gd name="T46" fmla="*/ 160 w 192"/>
              <a:gd name="T47" fmla="*/ 112 h 112"/>
              <a:gd name="T48" fmla="*/ 123 w 192"/>
              <a:gd name="T49" fmla="*/ 97 h 112"/>
              <a:gd name="T50" fmla="*/ 110 w 192"/>
              <a:gd name="T51" fmla="*/ 56 h 112"/>
              <a:gd name="T52" fmla="*/ 116 w 192"/>
              <a:gd name="T53" fmla="*/ 27 h 112"/>
              <a:gd name="T54" fmla="*/ 135 w 192"/>
              <a:gd name="T55" fmla="*/ 7 h 112"/>
              <a:gd name="T56" fmla="*/ 162 w 192"/>
              <a:gd name="T57" fmla="*/ 0 h 112"/>
              <a:gd name="T58" fmla="*/ 192 w 192"/>
              <a:gd name="T59" fmla="*/ 7 h 112"/>
              <a:gd name="T60" fmla="*/ 187 w 192"/>
              <a:gd name="T61" fmla="*/ 17 h 112"/>
              <a:gd name="T62" fmla="*/ 162 w 192"/>
              <a:gd name="T63" fmla="*/ 1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2" h="112">
                <a:moveTo>
                  <a:pt x="85" y="110"/>
                </a:moveTo>
                <a:lnTo>
                  <a:pt x="70" y="110"/>
                </a:lnTo>
                <a:lnTo>
                  <a:pt x="11" y="19"/>
                </a:lnTo>
                <a:lnTo>
                  <a:pt x="10" y="19"/>
                </a:lnTo>
                <a:cubicBezTo>
                  <a:pt x="11" y="30"/>
                  <a:pt x="11" y="40"/>
                  <a:pt x="11" y="49"/>
                </a:cubicBezTo>
                <a:lnTo>
                  <a:pt x="11" y="110"/>
                </a:lnTo>
                <a:lnTo>
                  <a:pt x="0" y="110"/>
                </a:lnTo>
                <a:lnTo>
                  <a:pt x="0" y="2"/>
                </a:lnTo>
                <a:lnTo>
                  <a:pt x="14" y="2"/>
                </a:lnTo>
                <a:lnTo>
                  <a:pt x="73" y="93"/>
                </a:lnTo>
                <a:lnTo>
                  <a:pt x="74" y="93"/>
                </a:lnTo>
                <a:cubicBezTo>
                  <a:pt x="74" y="91"/>
                  <a:pt x="74" y="87"/>
                  <a:pt x="73" y="80"/>
                </a:cubicBezTo>
                <a:cubicBezTo>
                  <a:pt x="73" y="72"/>
                  <a:pt x="73" y="67"/>
                  <a:pt x="73" y="64"/>
                </a:cubicBezTo>
                <a:lnTo>
                  <a:pt x="73" y="2"/>
                </a:lnTo>
                <a:lnTo>
                  <a:pt x="85" y="2"/>
                </a:lnTo>
                <a:lnTo>
                  <a:pt x="85" y="110"/>
                </a:lnTo>
                <a:close/>
                <a:moveTo>
                  <a:pt x="162" y="12"/>
                </a:moveTo>
                <a:cubicBezTo>
                  <a:pt x="150" y="12"/>
                  <a:pt x="141" y="16"/>
                  <a:pt x="134" y="24"/>
                </a:cubicBezTo>
                <a:cubicBezTo>
                  <a:pt x="127" y="31"/>
                  <a:pt x="124" y="42"/>
                  <a:pt x="124" y="56"/>
                </a:cubicBezTo>
                <a:cubicBezTo>
                  <a:pt x="124" y="70"/>
                  <a:pt x="127" y="81"/>
                  <a:pt x="134" y="89"/>
                </a:cubicBezTo>
                <a:cubicBezTo>
                  <a:pt x="140" y="97"/>
                  <a:pt x="150" y="101"/>
                  <a:pt x="162" y="101"/>
                </a:cubicBezTo>
                <a:cubicBezTo>
                  <a:pt x="170" y="101"/>
                  <a:pt x="178" y="99"/>
                  <a:pt x="188" y="97"/>
                </a:cubicBezTo>
                <a:lnTo>
                  <a:pt x="188" y="108"/>
                </a:lnTo>
                <a:cubicBezTo>
                  <a:pt x="181" y="110"/>
                  <a:pt x="171" y="112"/>
                  <a:pt x="160" y="112"/>
                </a:cubicBezTo>
                <a:cubicBezTo>
                  <a:pt x="144" y="112"/>
                  <a:pt x="132" y="107"/>
                  <a:pt x="123" y="97"/>
                </a:cubicBezTo>
                <a:cubicBezTo>
                  <a:pt x="115" y="88"/>
                  <a:pt x="110" y="74"/>
                  <a:pt x="110" y="56"/>
                </a:cubicBezTo>
                <a:cubicBezTo>
                  <a:pt x="110" y="45"/>
                  <a:pt x="112" y="35"/>
                  <a:pt x="116" y="27"/>
                </a:cubicBezTo>
                <a:cubicBezTo>
                  <a:pt x="121" y="18"/>
                  <a:pt x="127" y="12"/>
                  <a:pt x="135" y="7"/>
                </a:cubicBezTo>
                <a:cubicBezTo>
                  <a:pt x="142" y="3"/>
                  <a:pt x="152" y="0"/>
                  <a:pt x="162" y="0"/>
                </a:cubicBezTo>
                <a:cubicBezTo>
                  <a:pt x="174" y="0"/>
                  <a:pt x="184" y="2"/>
                  <a:pt x="192" y="7"/>
                </a:cubicBezTo>
                <a:lnTo>
                  <a:pt x="187" y="17"/>
                </a:lnTo>
                <a:cubicBezTo>
                  <a:pt x="179" y="14"/>
                  <a:pt x="171" y="12"/>
                  <a:pt x="162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64" name="Freeform 104">
            <a:extLst>
              <a:ext uri="{FF2B5EF4-FFF2-40B4-BE49-F238E27FC236}">
                <a16:creationId xmlns:a16="http://schemas.microsoft.com/office/drawing/2014/main" id="{20C9B287-1266-349E-0B90-CA270E66DF23}"/>
              </a:ext>
            </a:extLst>
          </p:cNvPr>
          <p:cNvSpPr>
            <a:spLocks noEditPoints="1"/>
          </p:cNvSpPr>
          <p:nvPr/>
        </p:nvSpPr>
        <p:spPr bwMode="auto">
          <a:xfrm>
            <a:off x="5483580" y="4498541"/>
            <a:ext cx="74972" cy="49629"/>
          </a:xfrm>
          <a:custGeom>
            <a:avLst/>
            <a:gdLst>
              <a:gd name="T0" fmla="*/ 68 w 168"/>
              <a:gd name="T1" fmla="*/ 82 h 112"/>
              <a:gd name="T2" fmla="*/ 58 w 168"/>
              <a:gd name="T3" fmla="*/ 104 h 112"/>
              <a:gd name="T4" fmla="*/ 30 w 168"/>
              <a:gd name="T5" fmla="*/ 112 h 112"/>
              <a:gd name="T6" fmla="*/ 0 w 168"/>
              <a:gd name="T7" fmla="*/ 107 h 112"/>
              <a:gd name="T8" fmla="*/ 0 w 168"/>
              <a:gd name="T9" fmla="*/ 95 h 112"/>
              <a:gd name="T10" fmla="*/ 15 w 168"/>
              <a:gd name="T11" fmla="*/ 99 h 112"/>
              <a:gd name="T12" fmla="*/ 30 w 168"/>
              <a:gd name="T13" fmla="*/ 101 h 112"/>
              <a:gd name="T14" fmla="*/ 49 w 168"/>
              <a:gd name="T15" fmla="*/ 96 h 112"/>
              <a:gd name="T16" fmla="*/ 56 w 168"/>
              <a:gd name="T17" fmla="*/ 83 h 112"/>
              <a:gd name="T18" fmla="*/ 53 w 168"/>
              <a:gd name="T19" fmla="*/ 73 h 112"/>
              <a:gd name="T20" fmla="*/ 46 w 168"/>
              <a:gd name="T21" fmla="*/ 67 h 112"/>
              <a:gd name="T22" fmla="*/ 30 w 168"/>
              <a:gd name="T23" fmla="*/ 60 h 112"/>
              <a:gd name="T24" fmla="*/ 8 w 168"/>
              <a:gd name="T25" fmla="*/ 47 h 112"/>
              <a:gd name="T26" fmla="*/ 2 w 168"/>
              <a:gd name="T27" fmla="*/ 28 h 112"/>
              <a:gd name="T28" fmla="*/ 11 w 168"/>
              <a:gd name="T29" fmla="*/ 8 h 112"/>
              <a:gd name="T30" fmla="*/ 36 w 168"/>
              <a:gd name="T31" fmla="*/ 0 h 112"/>
              <a:gd name="T32" fmla="*/ 66 w 168"/>
              <a:gd name="T33" fmla="*/ 6 h 112"/>
              <a:gd name="T34" fmla="*/ 62 w 168"/>
              <a:gd name="T35" fmla="*/ 17 h 112"/>
              <a:gd name="T36" fmla="*/ 36 w 168"/>
              <a:gd name="T37" fmla="*/ 12 h 112"/>
              <a:gd name="T38" fmla="*/ 20 w 168"/>
              <a:gd name="T39" fmla="*/ 16 h 112"/>
              <a:gd name="T40" fmla="*/ 14 w 168"/>
              <a:gd name="T41" fmla="*/ 28 h 112"/>
              <a:gd name="T42" fmla="*/ 16 w 168"/>
              <a:gd name="T43" fmla="*/ 37 h 112"/>
              <a:gd name="T44" fmla="*/ 23 w 168"/>
              <a:gd name="T45" fmla="*/ 44 h 112"/>
              <a:gd name="T46" fmla="*/ 38 w 168"/>
              <a:gd name="T47" fmla="*/ 50 h 112"/>
              <a:gd name="T48" fmla="*/ 62 w 168"/>
              <a:gd name="T49" fmla="*/ 63 h 112"/>
              <a:gd name="T50" fmla="*/ 68 w 168"/>
              <a:gd name="T51" fmla="*/ 82 h 112"/>
              <a:gd name="T52" fmla="*/ 138 w 168"/>
              <a:gd name="T53" fmla="*/ 12 h 112"/>
              <a:gd name="T54" fmla="*/ 109 w 168"/>
              <a:gd name="T55" fmla="*/ 24 h 112"/>
              <a:gd name="T56" fmla="*/ 99 w 168"/>
              <a:gd name="T57" fmla="*/ 56 h 112"/>
              <a:gd name="T58" fmla="*/ 109 w 168"/>
              <a:gd name="T59" fmla="*/ 89 h 112"/>
              <a:gd name="T60" fmla="*/ 137 w 168"/>
              <a:gd name="T61" fmla="*/ 101 h 112"/>
              <a:gd name="T62" fmla="*/ 163 w 168"/>
              <a:gd name="T63" fmla="*/ 97 h 112"/>
              <a:gd name="T64" fmla="*/ 163 w 168"/>
              <a:gd name="T65" fmla="*/ 108 h 112"/>
              <a:gd name="T66" fmla="*/ 136 w 168"/>
              <a:gd name="T67" fmla="*/ 112 h 112"/>
              <a:gd name="T68" fmla="*/ 99 w 168"/>
              <a:gd name="T69" fmla="*/ 97 h 112"/>
              <a:gd name="T70" fmla="*/ 86 w 168"/>
              <a:gd name="T71" fmla="*/ 56 h 112"/>
              <a:gd name="T72" fmla="*/ 92 w 168"/>
              <a:gd name="T73" fmla="*/ 27 h 112"/>
              <a:gd name="T74" fmla="*/ 110 w 168"/>
              <a:gd name="T75" fmla="*/ 7 h 112"/>
              <a:gd name="T76" fmla="*/ 138 w 168"/>
              <a:gd name="T77" fmla="*/ 0 h 112"/>
              <a:gd name="T78" fmla="*/ 168 w 168"/>
              <a:gd name="T79" fmla="*/ 7 h 112"/>
              <a:gd name="T80" fmla="*/ 162 w 168"/>
              <a:gd name="T81" fmla="*/ 17 h 112"/>
              <a:gd name="T82" fmla="*/ 138 w 168"/>
              <a:gd name="T83" fmla="*/ 1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8" h="112">
                <a:moveTo>
                  <a:pt x="68" y="82"/>
                </a:moveTo>
                <a:cubicBezTo>
                  <a:pt x="68" y="91"/>
                  <a:pt x="65" y="99"/>
                  <a:pt x="58" y="104"/>
                </a:cubicBezTo>
                <a:cubicBezTo>
                  <a:pt x="51" y="109"/>
                  <a:pt x="42" y="112"/>
                  <a:pt x="30" y="112"/>
                </a:cubicBezTo>
                <a:cubicBezTo>
                  <a:pt x="17" y="112"/>
                  <a:pt x="7" y="110"/>
                  <a:pt x="0" y="107"/>
                </a:cubicBezTo>
                <a:lnTo>
                  <a:pt x="0" y="95"/>
                </a:lnTo>
                <a:cubicBezTo>
                  <a:pt x="5" y="97"/>
                  <a:pt x="9" y="98"/>
                  <a:pt x="15" y="99"/>
                </a:cubicBezTo>
                <a:cubicBezTo>
                  <a:pt x="20" y="100"/>
                  <a:pt x="25" y="101"/>
                  <a:pt x="30" y="101"/>
                </a:cubicBezTo>
                <a:cubicBezTo>
                  <a:pt x="39" y="101"/>
                  <a:pt x="45" y="99"/>
                  <a:pt x="49" y="96"/>
                </a:cubicBezTo>
                <a:cubicBezTo>
                  <a:pt x="53" y="93"/>
                  <a:pt x="56" y="88"/>
                  <a:pt x="56" y="83"/>
                </a:cubicBezTo>
                <a:cubicBezTo>
                  <a:pt x="56" y="79"/>
                  <a:pt x="55" y="76"/>
                  <a:pt x="53" y="73"/>
                </a:cubicBezTo>
                <a:cubicBezTo>
                  <a:pt x="52" y="71"/>
                  <a:pt x="49" y="69"/>
                  <a:pt x="46" y="67"/>
                </a:cubicBezTo>
                <a:cubicBezTo>
                  <a:pt x="42" y="65"/>
                  <a:pt x="37" y="63"/>
                  <a:pt x="30" y="60"/>
                </a:cubicBezTo>
                <a:cubicBezTo>
                  <a:pt x="20" y="56"/>
                  <a:pt x="12" y="52"/>
                  <a:pt x="8" y="47"/>
                </a:cubicBezTo>
                <a:cubicBezTo>
                  <a:pt x="4" y="42"/>
                  <a:pt x="2" y="36"/>
                  <a:pt x="2" y="28"/>
                </a:cubicBezTo>
                <a:cubicBezTo>
                  <a:pt x="2" y="19"/>
                  <a:pt x="5" y="13"/>
                  <a:pt x="11" y="8"/>
                </a:cubicBezTo>
                <a:cubicBezTo>
                  <a:pt x="17" y="3"/>
                  <a:pt x="26" y="0"/>
                  <a:pt x="36" y="0"/>
                </a:cubicBezTo>
                <a:cubicBezTo>
                  <a:pt x="47" y="0"/>
                  <a:pt x="57" y="2"/>
                  <a:pt x="66" y="6"/>
                </a:cubicBezTo>
                <a:lnTo>
                  <a:pt x="62" y="17"/>
                </a:lnTo>
                <a:cubicBezTo>
                  <a:pt x="53" y="13"/>
                  <a:pt x="44" y="12"/>
                  <a:pt x="36" y="12"/>
                </a:cubicBezTo>
                <a:cubicBezTo>
                  <a:pt x="29" y="12"/>
                  <a:pt x="24" y="13"/>
                  <a:pt x="20" y="16"/>
                </a:cubicBezTo>
                <a:cubicBezTo>
                  <a:pt x="16" y="19"/>
                  <a:pt x="14" y="23"/>
                  <a:pt x="14" y="28"/>
                </a:cubicBezTo>
                <a:cubicBezTo>
                  <a:pt x="14" y="32"/>
                  <a:pt x="15" y="35"/>
                  <a:pt x="16" y="37"/>
                </a:cubicBezTo>
                <a:cubicBezTo>
                  <a:pt x="18" y="40"/>
                  <a:pt x="20" y="42"/>
                  <a:pt x="23" y="44"/>
                </a:cubicBezTo>
                <a:cubicBezTo>
                  <a:pt x="27" y="46"/>
                  <a:pt x="32" y="48"/>
                  <a:pt x="38" y="50"/>
                </a:cubicBezTo>
                <a:cubicBezTo>
                  <a:pt x="50" y="54"/>
                  <a:pt x="58" y="59"/>
                  <a:pt x="62" y="63"/>
                </a:cubicBezTo>
                <a:cubicBezTo>
                  <a:pt x="66" y="68"/>
                  <a:pt x="68" y="74"/>
                  <a:pt x="68" y="82"/>
                </a:cubicBezTo>
                <a:close/>
                <a:moveTo>
                  <a:pt x="138" y="12"/>
                </a:moveTo>
                <a:cubicBezTo>
                  <a:pt x="126" y="12"/>
                  <a:pt x="116" y="16"/>
                  <a:pt x="109" y="24"/>
                </a:cubicBezTo>
                <a:cubicBezTo>
                  <a:pt x="102" y="31"/>
                  <a:pt x="99" y="42"/>
                  <a:pt x="99" y="56"/>
                </a:cubicBezTo>
                <a:cubicBezTo>
                  <a:pt x="99" y="70"/>
                  <a:pt x="102" y="81"/>
                  <a:pt x="109" y="89"/>
                </a:cubicBezTo>
                <a:cubicBezTo>
                  <a:pt x="116" y="97"/>
                  <a:pt x="125" y="101"/>
                  <a:pt x="137" y="101"/>
                </a:cubicBezTo>
                <a:cubicBezTo>
                  <a:pt x="145" y="101"/>
                  <a:pt x="154" y="99"/>
                  <a:pt x="163" y="97"/>
                </a:cubicBezTo>
                <a:lnTo>
                  <a:pt x="163" y="108"/>
                </a:lnTo>
                <a:cubicBezTo>
                  <a:pt x="156" y="110"/>
                  <a:pt x="147" y="112"/>
                  <a:pt x="136" y="112"/>
                </a:cubicBezTo>
                <a:cubicBezTo>
                  <a:pt x="120" y="112"/>
                  <a:pt x="107" y="107"/>
                  <a:pt x="99" y="97"/>
                </a:cubicBezTo>
                <a:cubicBezTo>
                  <a:pt x="90" y="88"/>
                  <a:pt x="86" y="74"/>
                  <a:pt x="86" y="56"/>
                </a:cubicBezTo>
                <a:cubicBezTo>
                  <a:pt x="86" y="45"/>
                  <a:pt x="88" y="35"/>
                  <a:pt x="92" y="27"/>
                </a:cubicBezTo>
                <a:cubicBezTo>
                  <a:pt x="96" y="18"/>
                  <a:pt x="102" y="12"/>
                  <a:pt x="110" y="7"/>
                </a:cubicBezTo>
                <a:cubicBezTo>
                  <a:pt x="118" y="3"/>
                  <a:pt x="127" y="0"/>
                  <a:pt x="138" y="0"/>
                </a:cubicBezTo>
                <a:cubicBezTo>
                  <a:pt x="149" y="0"/>
                  <a:pt x="159" y="2"/>
                  <a:pt x="168" y="7"/>
                </a:cubicBezTo>
                <a:lnTo>
                  <a:pt x="162" y="17"/>
                </a:lnTo>
                <a:cubicBezTo>
                  <a:pt x="154" y="14"/>
                  <a:pt x="146" y="12"/>
                  <a:pt x="138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73" name="Freeform 77">
            <a:extLst>
              <a:ext uri="{FF2B5EF4-FFF2-40B4-BE49-F238E27FC236}">
                <a16:creationId xmlns:a16="http://schemas.microsoft.com/office/drawing/2014/main" id="{1E277A60-30AD-C36C-8375-874AA4B458A4}"/>
              </a:ext>
            </a:extLst>
          </p:cNvPr>
          <p:cNvSpPr>
            <a:spLocks noEditPoints="1"/>
          </p:cNvSpPr>
          <p:nvPr/>
        </p:nvSpPr>
        <p:spPr bwMode="auto">
          <a:xfrm>
            <a:off x="4827849" y="4701256"/>
            <a:ext cx="76028" cy="48573"/>
          </a:xfrm>
          <a:custGeom>
            <a:avLst/>
            <a:gdLst>
              <a:gd name="T0" fmla="*/ 83 w 171"/>
              <a:gd name="T1" fmla="*/ 109 h 109"/>
              <a:gd name="T2" fmla="*/ 69 w 171"/>
              <a:gd name="T3" fmla="*/ 74 h 109"/>
              <a:gd name="T4" fmla="*/ 26 w 171"/>
              <a:gd name="T5" fmla="*/ 74 h 109"/>
              <a:gd name="T6" fmla="*/ 13 w 171"/>
              <a:gd name="T7" fmla="*/ 109 h 109"/>
              <a:gd name="T8" fmla="*/ 0 w 171"/>
              <a:gd name="T9" fmla="*/ 109 h 109"/>
              <a:gd name="T10" fmla="*/ 43 w 171"/>
              <a:gd name="T11" fmla="*/ 0 h 109"/>
              <a:gd name="T12" fmla="*/ 53 w 171"/>
              <a:gd name="T13" fmla="*/ 0 h 109"/>
              <a:gd name="T14" fmla="*/ 96 w 171"/>
              <a:gd name="T15" fmla="*/ 109 h 109"/>
              <a:gd name="T16" fmla="*/ 83 w 171"/>
              <a:gd name="T17" fmla="*/ 109 h 109"/>
              <a:gd name="T18" fmla="*/ 66 w 171"/>
              <a:gd name="T19" fmla="*/ 63 h 109"/>
              <a:gd name="T20" fmla="*/ 53 w 171"/>
              <a:gd name="T21" fmla="*/ 29 h 109"/>
              <a:gd name="T22" fmla="*/ 48 w 171"/>
              <a:gd name="T23" fmla="*/ 13 h 109"/>
              <a:gd name="T24" fmla="*/ 43 w 171"/>
              <a:gd name="T25" fmla="*/ 29 h 109"/>
              <a:gd name="T26" fmla="*/ 30 w 171"/>
              <a:gd name="T27" fmla="*/ 63 h 109"/>
              <a:gd name="T28" fmla="*/ 66 w 171"/>
              <a:gd name="T29" fmla="*/ 63 h 109"/>
              <a:gd name="T30" fmla="*/ 111 w 171"/>
              <a:gd name="T31" fmla="*/ 109 h 109"/>
              <a:gd name="T32" fmla="*/ 111 w 171"/>
              <a:gd name="T33" fmla="*/ 0 h 109"/>
              <a:gd name="T34" fmla="*/ 123 w 171"/>
              <a:gd name="T35" fmla="*/ 0 h 109"/>
              <a:gd name="T36" fmla="*/ 123 w 171"/>
              <a:gd name="T37" fmla="*/ 97 h 109"/>
              <a:gd name="T38" fmla="*/ 171 w 171"/>
              <a:gd name="T39" fmla="*/ 97 h 109"/>
              <a:gd name="T40" fmla="*/ 171 w 171"/>
              <a:gd name="T41" fmla="*/ 109 h 109"/>
              <a:gd name="T42" fmla="*/ 111 w 171"/>
              <a:gd name="T43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71" h="109">
                <a:moveTo>
                  <a:pt x="83" y="109"/>
                </a:moveTo>
                <a:lnTo>
                  <a:pt x="69" y="74"/>
                </a:lnTo>
                <a:lnTo>
                  <a:pt x="26" y="74"/>
                </a:lnTo>
                <a:lnTo>
                  <a:pt x="13" y="109"/>
                </a:lnTo>
                <a:lnTo>
                  <a:pt x="0" y="109"/>
                </a:lnTo>
                <a:lnTo>
                  <a:pt x="43" y="0"/>
                </a:lnTo>
                <a:lnTo>
                  <a:pt x="53" y="0"/>
                </a:lnTo>
                <a:lnTo>
                  <a:pt x="96" y="109"/>
                </a:lnTo>
                <a:lnTo>
                  <a:pt x="83" y="109"/>
                </a:lnTo>
                <a:close/>
                <a:moveTo>
                  <a:pt x="66" y="63"/>
                </a:moveTo>
                <a:lnTo>
                  <a:pt x="53" y="29"/>
                </a:lnTo>
                <a:cubicBezTo>
                  <a:pt x="51" y="25"/>
                  <a:pt x="50" y="20"/>
                  <a:pt x="48" y="13"/>
                </a:cubicBezTo>
                <a:cubicBezTo>
                  <a:pt x="47" y="18"/>
                  <a:pt x="45" y="23"/>
                  <a:pt x="43" y="29"/>
                </a:cubicBezTo>
                <a:lnTo>
                  <a:pt x="30" y="63"/>
                </a:lnTo>
                <a:lnTo>
                  <a:pt x="66" y="63"/>
                </a:lnTo>
                <a:close/>
                <a:moveTo>
                  <a:pt x="111" y="109"/>
                </a:moveTo>
                <a:lnTo>
                  <a:pt x="111" y="0"/>
                </a:lnTo>
                <a:lnTo>
                  <a:pt x="123" y="0"/>
                </a:lnTo>
                <a:lnTo>
                  <a:pt x="123" y="97"/>
                </a:lnTo>
                <a:lnTo>
                  <a:pt x="171" y="97"/>
                </a:lnTo>
                <a:lnTo>
                  <a:pt x="171" y="109"/>
                </a:lnTo>
                <a:lnTo>
                  <a:pt x="111" y="1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74" name="Freeform 81">
            <a:extLst>
              <a:ext uri="{FF2B5EF4-FFF2-40B4-BE49-F238E27FC236}">
                <a16:creationId xmlns:a16="http://schemas.microsoft.com/office/drawing/2014/main" id="{A2D6690A-0769-9425-3A37-6D8DE6F3C0C9}"/>
              </a:ext>
            </a:extLst>
          </p:cNvPr>
          <p:cNvSpPr>
            <a:spLocks noEditPoints="1"/>
          </p:cNvSpPr>
          <p:nvPr/>
        </p:nvSpPr>
        <p:spPr bwMode="auto">
          <a:xfrm>
            <a:off x="4530113" y="4746004"/>
            <a:ext cx="87643" cy="49629"/>
          </a:xfrm>
          <a:custGeom>
            <a:avLst/>
            <a:gdLst>
              <a:gd name="T0" fmla="*/ 48 w 197"/>
              <a:gd name="T1" fmla="*/ 110 h 111"/>
              <a:gd name="T2" fmla="*/ 11 w 197"/>
              <a:gd name="T3" fmla="*/ 13 h 111"/>
              <a:gd name="T4" fmla="*/ 11 w 197"/>
              <a:gd name="T5" fmla="*/ 13 h 111"/>
              <a:gd name="T6" fmla="*/ 12 w 197"/>
              <a:gd name="T7" fmla="*/ 41 h 111"/>
              <a:gd name="T8" fmla="*/ 12 w 197"/>
              <a:gd name="T9" fmla="*/ 110 h 111"/>
              <a:gd name="T10" fmla="*/ 0 w 197"/>
              <a:gd name="T11" fmla="*/ 110 h 111"/>
              <a:gd name="T12" fmla="*/ 0 w 197"/>
              <a:gd name="T13" fmla="*/ 1 h 111"/>
              <a:gd name="T14" fmla="*/ 19 w 197"/>
              <a:gd name="T15" fmla="*/ 1 h 111"/>
              <a:gd name="T16" fmla="*/ 54 w 197"/>
              <a:gd name="T17" fmla="*/ 91 h 111"/>
              <a:gd name="T18" fmla="*/ 54 w 197"/>
              <a:gd name="T19" fmla="*/ 91 h 111"/>
              <a:gd name="T20" fmla="*/ 89 w 197"/>
              <a:gd name="T21" fmla="*/ 1 h 111"/>
              <a:gd name="T22" fmla="*/ 108 w 197"/>
              <a:gd name="T23" fmla="*/ 1 h 111"/>
              <a:gd name="T24" fmla="*/ 108 w 197"/>
              <a:gd name="T25" fmla="*/ 110 h 111"/>
              <a:gd name="T26" fmla="*/ 95 w 197"/>
              <a:gd name="T27" fmla="*/ 110 h 111"/>
              <a:gd name="T28" fmla="*/ 95 w 197"/>
              <a:gd name="T29" fmla="*/ 40 h 111"/>
              <a:gd name="T30" fmla="*/ 96 w 197"/>
              <a:gd name="T31" fmla="*/ 14 h 111"/>
              <a:gd name="T32" fmla="*/ 95 w 197"/>
              <a:gd name="T33" fmla="*/ 14 h 111"/>
              <a:gd name="T34" fmla="*/ 58 w 197"/>
              <a:gd name="T35" fmla="*/ 110 h 111"/>
              <a:gd name="T36" fmla="*/ 48 w 197"/>
              <a:gd name="T37" fmla="*/ 110 h 111"/>
              <a:gd name="T38" fmla="*/ 197 w 197"/>
              <a:gd name="T39" fmla="*/ 81 h 111"/>
              <a:gd name="T40" fmla="*/ 187 w 197"/>
              <a:gd name="T41" fmla="*/ 103 h 111"/>
              <a:gd name="T42" fmla="*/ 159 w 197"/>
              <a:gd name="T43" fmla="*/ 111 h 111"/>
              <a:gd name="T44" fmla="*/ 129 w 197"/>
              <a:gd name="T45" fmla="*/ 106 h 111"/>
              <a:gd name="T46" fmla="*/ 129 w 197"/>
              <a:gd name="T47" fmla="*/ 94 h 111"/>
              <a:gd name="T48" fmla="*/ 144 w 197"/>
              <a:gd name="T49" fmla="*/ 98 h 111"/>
              <a:gd name="T50" fmla="*/ 159 w 197"/>
              <a:gd name="T51" fmla="*/ 100 h 111"/>
              <a:gd name="T52" fmla="*/ 178 w 197"/>
              <a:gd name="T53" fmla="*/ 95 h 111"/>
              <a:gd name="T54" fmla="*/ 185 w 197"/>
              <a:gd name="T55" fmla="*/ 82 h 111"/>
              <a:gd name="T56" fmla="*/ 182 w 197"/>
              <a:gd name="T57" fmla="*/ 73 h 111"/>
              <a:gd name="T58" fmla="*/ 175 w 197"/>
              <a:gd name="T59" fmla="*/ 66 h 111"/>
              <a:gd name="T60" fmla="*/ 159 w 197"/>
              <a:gd name="T61" fmla="*/ 59 h 111"/>
              <a:gd name="T62" fmla="*/ 137 w 197"/>
              <a:gd name="T63" fmla="*/ 46 h 111"/>
              <a:gd name="T64" fmla="*/ 131 w 197"/>
              <a:gd name="T65" fmla="*/ 27 h 111"/>
              <a:gd name="T66" fmla="*/ 140 w 197"/>
              <a:gd name="T67" fmla="*/ 7 h 111"/>
              <a:gd name="T68" fmla="*/ 165 w 197"/>
              <a:gd name="T69" fmla="*/ 0 h 111"/>
              <a:gd name="T70" fmla="*/ 195 w 197"/>
              <a:gd name="T71" fmla="*/ 6 h 111"/>
              <a:gd name="T72" fmla="*/ 191 w 197"/>
              <a:gd name="T73" fmla="*/ 17 h 111"/>
              <a:gd name="T74" fmla="*/ 165 w 197"/>
              <a:gd name="T75" fmla="*/ 11 h 111"/>
              <a:gd name="T76" fmla="*/ 149 w 197"/>
              <a:gd name="T77" fmla="*/ 15 h 111"/>
              <a:gd name="T78" fmla="*/ 143 w 197"/>
              <a:gd name="T79" fmla="*/ 27 h 111"/>
              <a:gd name="T80" fmla="*/ 145 w 197"/>
              <a:gd name="T81" fmla="*/ 36 h 111"/>
              <a:gd name="T82" fmla="*/ 152 w 197"/>
              <a:gd name="T83" fmla="*/ 43 h 111"/>
              <a:gd name="T84" fmla="*/ 167 w 197"/>
              <a:gd name="T85" fmla="*/ 50 h 111"/>
              <a:gd name="T86" fmla="*/ 191 w 197"/>
              <a:gd name="T87" fmla="*/ 63 h 111"/>
              <a:gd name="T88" fmla="*/ 197 w 197"/>
              <a:gd name="T89" fmla="*/ 81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7" h="111">
                <a:moveTo>
                  <a:pt x="48" y="110"/>
                </a:moveTo>
                <a:lnTo>
                  <a:pt x="11" y="13"/>
                </a:lnTo>
                <a:lnTo>
                  <a:pt x="11" y="13"/>
                </a:lnTo>
                <a:cubicBezTo>
                  <a:pt x="11" y="21"/>
                  <a:pt x="12" y="30"/>
                  <a:pt x="12" y="41"/>
                </a:cubicBezTo>
                <a:lnTo>
                  <a:pt x="12" y="110"/>
                </a:lnTo>
                <a:lnTo>
                  <a:pt x="0" y="110"/>
                </a:lnTo>
                <a:lnTo>
                  <a:pt x="0" y="1"/>
                </a:lnTo>
                <a:lnTo>
                  <a:pt x="19" y="1"/>
                </a:lnTo>
                <a:lnTo>
                  <a:pt x="54" y="91"/>
                </a:lnTo>
                <a:lnTo>
                  <a:pt x="54" y="91"/>
                </a:lnTo>
                <a:lnTo>
                  <a:pt x="89" y="1"/>
                </a:lnTo>
                <a:lnTo>
                  <a:pt x="108" y="1"/>
                </a:lnTo>
                <a:lnTo>
                  <a:pt x="108" y="110"/>
                </a:lnTo>
                <a:lnTo>
                  <a:pt x="95" y="110"/>
                </a:lnTo>
                <a:lnTo>
                  <a:pt x="95" y="40"/>
                </a:lnTo>
                <a:cubicBezTo>
                  <a:pt x="95" y="32"/>
                  <a:pt x="95" y="23"/>
                  <a:pt x="96" y="14"/>
                </a:cubicBezTo>
                <a:lnTo>
                  <a:pt x="95" y="14"/>
                </a:lnTo>
                <a:lnTo>
                  <a:pt x="58" y="110"/>
                </a:lnTo>
                <a:lnTo>
                  <a:pt x="48" y="110"/>
                </a:lnTo>
                <a:close/>
                <a:moveTo>
                  <a:pt x="197" y="81"/>
                </a:moveTo>
                <a:cubicBezTo>
                  <a:pt x="197" y="90"/>
                  <a:pt x="194" y="98"/>
                  <a:pt x="187" y="103"/>
                </a:cubicBezTo>
                <a:cubicBezTo>
                  <a:pt x="180" y="108"/>
                  <a:pt x="171" y="111"/>
                  <a:pt x="159" y="111"/>
                </a:cubicBezTo>
                <a:cubicBezTo>
                  <a:pt x="146" y="111"/>
                  <a:pt x="136" y="110"/>
                  <a:pt x="129" y="106"/>
                </a:cubicBezTo>
                <a:lnTo>
                  <a:pt x="129" y="94"/>
                </a:lnTo>
                <a:cubicBezTo>
                  <a:pt x="134" y="96"/>
                  <a:pt x="138" y="97"/>
                  <a:pt x="144" y="98"/>
                </a:cubicBezTo>
                <a:cubicBezTo>
                  <a:pt x="149" y="100"/>
                  <a:pt x="154" y="100"/>
                  <a:pt x="159" y="100"/>
                </a:cubicBezTo>
                <a:cubicBezTo>
                  <a:pt x="168" y="100"/>
                  <a:pt x="174" y="99"/>
                  <a:pt x="178" y="95"/>
                </a:cubicBezTo>
                <a:cubicBezTo>
                  <a:pt x="182" y="92"/>
                  <a:pt x="185" y="88"/>
                  <a:pt x="185" y="82"/>
                </a:cubicBezTo>
                <a:cubicBezTo>
                  <a:pt x="185" y="78"/>
                  <a:pt x="184" y="75"/>
                  <a:pt x="182" y="73"/>
                </a:cubicBezTo>
                <a:cubicBezTo>
                  <a:pt x="181" y="70"/>
                  <a:pt x="178" y="68"/>
                  <a:pt x="175" y="66"/>
                </a:cubicBezTo>
                <a:cubicBezTo>
                  <a:pt x="171" y="64"/>
                  <a:pt x="166" y="62"/>
                  <a:pt x="159" y="59"/>
                </a:cubicBezTo>
                <a:cubicBezTo>
                  <a:pt x="149" y="56"/>
                  <a:pt x="141" y="51"/>
                  <a:pt x="137" y="46"/>
                </a:cubicBezTo>
                <a:cubicBezTo>
                  <a:pt x="133" y="41"/>
                  <a:pt x="131" y="35"/>
                  <a:pt x="131" y="27"/>
                </a:cubicBezTo>
                <a:cubicBezTo>
                  <a:pt x="131" y="19"/>
                  <a:pt x="134" y="12"/>
                  <a:pt x="140" y="7"/>
                </a:cubicBezTo>
                <a:cubicBezTo>
                  <a:pt x="146" y="2"/>
                  <a:pt x="155" y="0"/>
                  <a:pt x="165" y="0"/>
                </a:cubicBezTo>
                <a:cubicBezTo>
                  <a:pt x="176" y="0"/>
                  <a:pt x="186" y="2"/>
                  <a:pt x="195" y="6"/>
                </a:cubicBezTo>
                <a:lnTo>
                  <a:pt x="191" y="17"/>
                </a:lnTo>
                <a:cubicBezTo>
                  <a:pt x="182" y="13"/>
                  <a:pt x="173" y="11"/>
                  <a:pt x="165" y="11"/>
                </a:cubicBezTo>
                <a:cubicBezTo>
                  <a:pt x="158" y="11"/>
                  <a:pt x="153" y="12"/>
                  <a:pt x="149" y="15"/>
                </a:cubicBezTo>
                <a:cubicBezTo>
                  <a:pt x="145" y="18"/>
                  <a:pt x="143" y="22"/>
                  <a:pt x="143" y="27"/>
                </a:cubicBezTo>
                <a:cubicBezTo>
                  <a:pt x="143" y="31"/>
                  <a:pt x="144" y="34"/>
                  <a:pt x="145" y="36"/>
                </a:cubicBezTo>
                <a:cubicBezTo>
                  <a:pt x="147" y="39"/>
                  <a:pt x="149" y="41"/>
                  <a:pt x="152" y="43"/>
                </a:cubicBezTo>
                <a:cubicBezTo>
                  <a:pt x="156" y="45"/>
                  <a:pt x="161" y="47"/>
                  <a:pt x="167" y="50"/>
                </a:cubicBezTo>
                <a:cubicBezTo>
                  <a:pt x="179" y="54"/>
                  <a:pt x="187" y="58"/>
                  <a:pt x="191" y="63"/>
                </a:cubicBezTo>
                <a:cubicBezTo>
                  <a:pt x="195" y="67"/>
                  <a:pt x="197" y="73"/>
                  <a:pt x="197" y="8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80" name="Freeform 72">
            <a:extLst>
              <a:ext uri="{FF2B5EF4-FFF2-40B4-BE49-F238E27FC236}">
                <a16:creationId xmlns:a16="http://schemas.microsoft.com/office/drawing/2014/main" id="{9F11A745-A18C-19BB-1491-D8E3B902548A}"/>
              </a:ext>
            </a:extLst>
          </p:cNvPr>
          <p:cNvSpPr>
            <a:spLocks noEditPoints="1"/>
          </p:cNvSpPr>
          <p:nvPr/>
        </p:nvSpPr>
        <p:spPr bwMode="auto">
          <a:xfrm>
            <a:off x="2317950" y="5371887"/>
            <a:ext cx="84475" cy="48573"/>
          </a:xfrm>
          <a:custGeom>
            <a:avLst/>
            <a:gdLst>
              <a:gd name="T0" fmla="*/ 83 w 189"/>
              <a:gd name="T1" fmla="*/ 109 h 109"/>
              <a:gd name="T2" fmla="*/ 69 w 189"/>
              <a:gd name="T3" fmla="*/ 74 h 109"/>
              <a:gd name="T4" fmla="*/ 26 w 189"/>
              <a:gd name="T5" fmla="*/ 74 h 109"/>
              <a:gd name="T6" fmla="*/ 13 w 189"/>
              <a:gd name="T7" fmla="*/ 109 h 109"/>
              <a:gd name="T8" fmla="*/ 0 w 189"/>
              <a:gd name="T9" fmla="*/ 109 h 109"/>
              <a:gd name="T10" fmla="*/ 43 w 189"/>
              <a:gd name="T11" fmla="*/ 0 h 109"/>
              <a:gd name="T12" fmla="*/ 53 w 189"/>
              <a:gd name="T13" fmla="*/ 0 h 109"/>
              <a:gd name="T14" fmla="*/ 96 w 189"/>
              <a:gd name="T15" fmla="*/ 109 h 109"/>
              <a:gd name="T16" fmla="*/ 83 w 189"/>
              <a:gd name="T17" fmla="*/ 109 h 109"/>
              <a:gd name="T18" fmla="*/ 65 w 189"/>
              <a:gd name="T19" fmla="*/ 63 h 109"/>
              <a:gd name="T20" fmla="*/ 53 w 189"/>
              <a:gd name="T21" fmla="*/ 29 h 109"/>
              <a:gd name="T22" fmla="*/ 48 w 189"/>
              <a:gd name="T23" fmla="*/ 13 h 109"/>
              <a:gd name="T24" fmla="*/ 43 w 189"/>
              <a:gd name="T25" fmla="*/ 29 h 109"/>
              <a:gd name="T26" fmla="*/ 30 w 189"/>
              <a:gd name="T27" fmla="*/ 63 h 109"/>
              <a:gd name="T28" fmla="*/ 65 w 189"/>
              <a:gd name="T29" fmla="*/ 63 h 109"/>
              <a:gd name="T30" fmla="*/ 189 w 189"/>
              <a:gd name="T31" fmla="*/ 109 h 109"/>
              <a:gd name="T32" fmla="*/ 174 w 189"/>
              <a:gd name="T33" fmla="*/ 109 h 109"/>
              <a:gd name="T34" fmla="*/ 135 w 189"/>
              <a:gd name="T35" fmla="*/ 56 h 109"/>
              <a:gd name="T36" fmla="*/ 123 w 189"/>
              <a:gd name="T37" fmla="*/ 66 h 109"/>
              <a:gd name="T38" fmla="*/ 123 w 189"/>
              <a:gd name="T39" fmla="*/ 109 h 109"/>
              <a:gd name="T40" fmla="*/ 111 w 189"/>
              <a:gd name="T41" fmla="*/ 109 h 109"/>
              <a:gd name="T42" fmla="*/ 111 w 189"/>
              <a:gd name="T43" fmla="*/ 0 h 109"/>
              <a:gd name="T44" fmla="*/ 123 w 189"/>
              <a:gd name="T45" fmla="*/ 0 h 109"/>
              <a:gd name="T46" fmla="*/ 123 w 189"/>
              <a:gd name="T47" fmla="*/ 54 h 109"/>
              <a:gd name="T48" fmla="*/ 173 w 189"/>
              <a:gd name="T49" fmla="*/ 0 h 109"/>
              <a:gd name="T50" fmla="*/ 187 w 189"/>
              <a:gd name="T51" fmla="*/ 0 h 109"/>
              <a:gd name="T52" fmla="*/ 144 w 189"/>
              <a:gd name="T53" fmla="*/ 47 h 109"/>
              <a:gd name="T54" fmla="*/ 189 w 189"/>
              <a:gd name="T55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9" h="109">
                <a:moveTo>
                  <a:pt x="83" y="109"/>
                </a:moveTo>
                <a:lnTo>
                  <a:pt x="69" y="74"/>
                </a:lnTo>
                <a:lnTo>
                  <a:pt x="26" y="74"/>
                </a:lnTo>
                <a:lnTo>
                  <a:pt x="13" y="109"/>
                </a:lnTo>
                <a:lnTo>
                  <a:pt x="0" y="109"/>
                </a:lnTo>
                <a:lnTo>
                  <a:pt x="43" y="0"/>
                </a:lnTo>
                <a:lnTo>
                  <a:pt x="53" y="0"/>
                </a:lnTo>
                <a:lnTo>
                  <a:pt x="96" y="109"/>
                </a:lnTo>
                <a:lnTo>
                  <a:pt x="83" y="109"/>
                </a:lnTo>
                <a:close/>
                <a:moveTo>
                  <a:pt x="65" y="63"/>
                </a:moveTo>
                <a:lnTo>
                  <a:pt x="53" y="29"/>
                </a:lnTo>
                <a:cubicBezTo>
                  <a:pt x="51" y="25"/>
                  <a:pt x="50" y="20"/>
                  <a:pt x="48" y="13"/>
                </a:cubicBezTo>
                <a:cubicBezTo>
                  <a:pt x="47" y="18"/>
                  <a:pt x="45" y="23"/>
                  <a:pt x="43" y="29"/>
                </a:cubicBezTo>
                <a:lnTo>
                  <a:pt x="30" y="63"/>
                </a:lnTo>
                <a:lnTo>
                  <a:pt x="65" y="63"/>
                </a:lnTo>
                <a:close/>
                <a:moveTo>
                  <a:pt x="189" y="109"/>
                </a:moveTo>
                <a:lnTo>
                  <a:pt x="174" y="109"/>
                </a:lnTo>
                <a:lnTo>
                  <a:pt x="135" y="56"/>
                </a:lnTo>
                <a:lnTo>
                  <a:pt x="123" y="66"/>
                </a:lnTo>
                <a:lnTo>
                  <a:pt x="123" y="109"/>
                </a:lnTo>
                <a:lnTo>
                  <a:pt x="111" y="109"/>
                </a:lnTo>
                <a:lnTo>
                  <a:pt x="111" y="0"/>
                </a:lnTo>
                <a:lnTo>
                  <a:pt x="123" y="0"/>
                </a:lnTo>
                <a:lnTo>
                  <a:pt x="123" y="54"/>
                </a:lnTo>
                <a:lnTo>
                  <a:pt x="173" y="0"/>
                </a:lnTo>
                <a:lnTo>
                  <a:pt x="187" y="0"/>
                </a:lnTo>
                <a:lnTo>
                  <a:pt x="144" y="47"/>
                </a:lnTo>
                <a:lnTo>
                  <a:pt x="189" y="1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81" name="Freeform 74">
            <a:extLst>
              <a:ext uri="{FF2B5EF4-FFF2-40B4-BE49-F238E27FC236}">
                <a16:creationId xmlns:a16="http://schemas.microsoft.com/office/drawing/2014/main" id="{1747C368-5666-A15E-596C-17C6D32ACCF4}"/>
              </a:ext>
            </a:extLst>
          </p:cNvPr>
          <p:cNvSpPr>
            <a:spLocks noEditPoints="1"/>
          </p:cNvSpPr>
          <p:nvPr/>
        </p:nvSpPr>
        <p:spPr bwMode="auto">
          <a:xfrm>
            <a:off x="3116212" y="5408265"/>
            <a:ext cx="54909" cy="48573"/>
          </a:xfrm>
          <a:custGeom>
            <a:avLst/>
            <a:gdLst>
              <a:gd name="T0" fmla="*/ 82 w 124"/>
              <a:gd name="T1" fmla="*/ 109 h 109"/>
              <a:gd name="T2" fmla="*/ 70 w 124"/>
              <a:gd name="T3" fmla="*/ 109 h 109"/>
              <a:gd name="T4" fmla="*/ 70 w 124"/>
              <a:gd name="T5" fmla="*/ 58 h 109"/>
              <a:gd name="T6" fmla="*/ 12 w 124"/>
              <a:gd name="T7" fmla="*/ 58 h 109"/>
              <a:gd name="T8" fmla="*/ 12 w 124"/>
              <a:gd name="T9" fmla="*/ 109 h 109"/>
              <a:gd name="T10" fmla="*/ 0 w 124"/>
              <a:gd name="T11" fmla="*/ 109 h 109"/>
              <a:gd name="T12" fmla="*/ 0 w 124"/>
              <a:gd name="T13" fmla="*/ 0 h 109"/>
              <a:gd name="T14" fmla="*/ 12 w 124"/>
              <a:gd name="T15" fmla="*/ 0 h 109"/>
              <a:gd name="T16" fmla="*/ 12 w 124"/>
              <a:gd name="T17" fmla="*/ 46 h 109"/>
              <a:gd name="T18" fmla="*/ 70 w 124"/>
              <a:gd name="T19" fmla="*/ 46 h 109"/>
              <a:gd name="T20" fmla="*/ 70 w 124"/>
              <a:gd name="T21" fmla="*/ 0 h 109"/>
              <a:gd name="T22" fmla="*/ 82 w 124"/>
              <a:gd name="T23" fmla="*/ 0 h 109"/>
              <a:gd name="T24" fmla="*/ 82 w 124"/>
              <a:gd name="T25" fmla="*/ 109 h 109"/>
              <a:gd name="T26" fmla="*/ 112 w 124"/>
              <a:gd name="T27" fmla="*/ 109 h 109"/>
              <a:gd name="T28" fmla="*/ 112 w 124"/>
              <a:gd name="T29" fmla="*/ 0 h 109"/>
              <a:gd name="T30" fmla="*/ 124 w 124"/>
              <a:gd name="T31" fmla="*/ 0 h 109"/>
              <a:gd name="T32" fmla="*/ 124 w 124"/>
              <a:gd name="T33" fmla="*/ 109 h 109"/>
              <a:gd name="T34" fmla="*/ 112 w 124"/>
              <a:gd name="T35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4" h="109">
                <a:moveTo>
                  <a:pt x="82" y="109"/>
                </a:moveTo>
                <a:lnTo>
                  <a:pt x="70" y="109"/>
                </a:lnTo>
                <a:lnTo>
                  <a:pt x="70" y="58"/>
                </a:lnTo>
                <a:lnTo>
                  <a:pt x="12" y="58"/>
                </a:lnTo>
                <a:lnTo>
                  <a:pt x="12" y="109"/>
                </a:lnTo>
                <a:lnTo>
                  <a:pt x="0" y="109"/>
                </a:lnTo>
                <a:lnTo>
                  <a:pt x="0" y="0"/>
                </a:lnTo>
                <a:lnTo>
                  <a:pt x="12" y="0"/>
                </a:lnTo>
                <a:lnTo>
                  <a:pt x="12" y="46"/>
                </a:lnTo>
                <a:lnTo>
                  <a:pt x="70" y="46"/>
                </a:lnTo>
                <a:lnTo>
                  <a:pt x="70" y="0"/>
                </a:lnTo>
                <a:lnTo>
                  <a:pt x="82" y="0"/>
                </a:lnTo>
                <a:lnTo>
                  <a:pt x="82" y="109"/>
                </a:lnTo>
                <a:close/>
                <a:moveTo>
                  <a:pt x="112" y="109"/>
                </a:moveTo>
                <a:lnTo>
                  <a:pt x="112" y="0"/>
                </a:lnTo>
                <a:lnTo>
                  <a:pt x="124" y="0"/>
                </a:lnTo>
                <a:lnTo>
                  <a:pt x="124" y="109"/>
                </a:lnTo>
                <a:lnTo>
                  <a:pt x="112" y="1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82" name="Freeform 75">
            <a:extLst>
              <a:ext uri="{FF2B5EF4-FFF2-40B4-BE49-F238E27FC236}">
                <a16:creationId xmlns:a16="http://schemas.microsoft.com/office/drawing/2014/main" id="{AFBDCF97-7541-A03A-FE29-D634F4F07E54}"/>
              </a:ext>
            </a:extLst>
          </p:cNvPr>
          <p:cNvSpPr>
            <a:spLocks noEditPoints="1"/>
          </p:cNvSpPr>
          <p:nvPr/>
        </p:nvSpPr>
        <p:spPr bwMode="auto">
          <a:xfrm>
            <a:off x="3297315" y="4630183"/>
            <a:ext cx="99258" cy="48573"/>
          </a:xfrm>
          <a:custGeom>
            <a:avLst/>
            <a:gdLst>
              <a:gd name="T0" fmla="*/ 84 w 223"/>
              <a:gd name="T1" fmla="*/ 108 h 108"/>
              <a:gd name="T2" fmla="*/ 70 w 223"/>
              <a:gd name="T3" fmla="*/ 108 h 108"/>
              <a:gd name="T4" fmla="*/ 11 w 223"/>
              <a:gd name="T5" fmla="*/ 17 h 108"/>
              <a:gd name="T6" fmla="*/ 10 w 223"/>
              <a:gd name="T7" fmla="*/ 17 h 108"/>
              <a:gd name="T8" fmla="*/ 11 w 223"/>
              <a:gd name="T9" fmla="*/ 47 h 108"/>
              <a:gd name="T10" fmla="*/ 11 w 223"/>
              <a:gd name="T11" fmla="*/ 108 h 108"/>
              <a:gd name="T12" fmla="*/ 0 w 223"/>
              <a:gd name="T13" fmla="*/ 108 h 108"/>
              <a:gd name="T14" fmla="*/ 0 w 223"/>
              <a:gd name="T15" fmla="*/ 0 h 108"/>
              <a:gd name="T16" fmla="*/ 14 w 223"/>
              <a:gd name="T17" fmla="*/ 0 h 108"/>
              <a:gd name="T18" fmla="*/ 73 w 223"/>
              <a:gd name="T19" fmla="*/ 91 h 108"/>
              <a:gd name="T20" fmla="*/ 74 w 223"/>
              <a:gd name="T21" fmla="*/ 91 h 108"/>
              <a:gd name="T22" fmla="*/ 73 w 223"/>
              <a:gd name="T23" fmla="*/ 78 h 108"/>
              <a:gd name="T24" fmla="*/ 73 w 223"/>
              <a:gd name="T25" fmla="*/ 62 h 108"/>
              <a:gd name="T26" fmla="*/ 73 w 223"/>
              <a:gd name="T27" fmla="*/ 0 h 108"/>
              <a:gd name="T28" fmla="*/ 84 w 223"/>
              <a:gd name="T29" fmla="*/ 0 h 108"/>
              <a:gd name="T30" fmla="*/ 84 w 223"/>
              <a:gd name="T31" fmla="*/ 108 h 108"/>
              <a:gd name="T32" fmla="*/ 164 w 223"/>
              <a:gd name="T33" fmla="*/ 108 h 108"/>
              <a:gd name="T34" fmla="*/ 127 w 223"/>
              <a:gd name="T35" fmla="*/ 12 h 108"/>
              <a:gd name="T36" fmla="*/ 126 w 223"/>
              <a:gd name="T37" fmla="*/ 12 h 108"/>
              <a:gd name="T38" fmla="*/ 127 w 223"/>
              <a:gd name="T39" fmla="*/ 39 h 108"/>
              <a:gd name="T40" fmla="*/ 127 w 223"/>
              <a:gd name="T41" fmla="*/ 108 h 108"/>
              <a:gd name="T42" fmla="*/ 116 w 223"/>
              <a:gd name="T43" fmla="*/ 108 h 108"/>
              <a:gd name="T44" fmla="*/ 116 w 223"/>
              <a:gd name="T45" fmla="*/ 0 h 108"/>
              <a:gd name="T46" fmla="*/ 135 w 223"/>
              <a:gd name="T47" fmla="*/ 0 h 108"/>
              <a:gd name="T48" fmla="*/ 169 w 223"/>
              <a:gd name="T49" fmla="*/ 89 h 108"/>
              <a:gd name="T50" fmla="*/ 170 w 223"/>
              <a:gd name="T51" fmla="*/ 89 h 108"/>
              <a:gd name="T52" fmla="*/ 204 w 223"/>
              <a:gd name="T53" fmla="*/ 0 h 108"/>
              <a:gd name="T54" fmla="*/ 223 w 223"/>
              <a:gd name="T55" fmla="*/ 0 h 108"/>
              <a:gd name="T56" fmla="*/ 223 w 223"/>
              <a:gd name="T57" fmla="*/ 108 h 108"/>
              <a:gd name="T58" fmla="*/ 211 w 223"/>
              <a:gd name="T59" fmla="*/ 108 h 108"/>
              <a:gd name="T60" fmla="*/ 211 w 223"/>
              <a:gd name="T61" fmla="*/ 38 h 108"/>
              <a:gd name="T62" fmla="*/ 212 w 223"/>
              <a:gd name="T63" fmla="*/ 12 h 108"/>
              <a:gd name="T64" fmla="*/ 211 w 223"/>
              <a:gd name="T65" fmla="*/ 12 h 108"/>
              <a:gd name="T66" fmla="*/ 174 w 223"/>
              <a:gd name="T67" fmla="*/ 108 h 108"/>
              <a:gd name="T68" fmla="*/ 164 w 223"/>
              <a:gd name="T69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3" h="108">
                <a:moveTo>
                  <a:pt x="84" y="108"/>
                </a:moveTo>
                <a:lnTo>
                  <a:pt x="70" y="108"/>
                </a:lnTo>
                <a:lnTo>
                  <a:pt x="11" y="17"/>
                </a:lnTo>
                <a:lnTo>
                  <a:pt x="10" y="17"/>
                </a:lnTo>
                <a:cubicBezTo>
                  <a:pt x="11" y="28"/>
                  <a:pt x="11" y="38"/>
                  <a:pt x="11" y="47"/>
                </a:cubicBezTo>
                <a:lnTo>
                  <a:pt x="11" y="108"/>
                </a:lnTo>
                <a:lnTo>
                  <a:pt x="0" y="108"/>
                </a:lnTo>
                <a:lnTo>
                  <a:pt x="0" y="0"/>
                </a:lnTo>
                <a:lnTo>
                  <a:pt x="14" y="0"/>
                </a:lnTo>
                <a:lnTo>
                  <a:pt x="73" y="91"/>
                </a:lnTo>
                <a:lnTo>
                  <a:pt x="74" y="91"/>
                </a:lnTo>
                <a:cubicBezTo>
                  <a:pt x="74" y="89"/>
                  <a:pt x="73" y="85"/>
                  <a:pt x="73" y="78"/>
                </a:cubicBezTo>
                <a:cubicBezTo>
                  <a:pt x="73" y="70"/>
                  <a:pt x="73" y="65"/>
                  <a:pt x="73" y="62"/>
                </a:cubicBezTo>
                <a:lnTo>
                  <a:pt x="73" y="0"/>
                </a:lnTo>
                <a:lnTo>
                  <a:pt x="84" y="0"/>
                </a:lnTo>
                <a:lnTo>
                  <a:pt x="84" y="108"/>
                </a:lnTo>
                <a:close/>
                <a:moveTo>
                  <a:pt x="164" y="108"/>
                </a:moveTo>
                <a:lnTo>
                  <a:pt x="127" y="12"/>
                </a:lnTo>
                <a:lnTo>
                  <a:pt x="126" y="12"/>
                </a:lnTo>
                <a:cubicBezTo>
                  <a:pt x="127" y="20"/>
                  <a:pt x="127" y="29"/>
                  <a:pt x="127" y="39"/>
                </a:cubicBezTo>
                <a:lnTo>
                  <a:pt x="127" y="108"/>
                </a:lnTo>
                <a:lnTo>
                  <a:pt x="116" y="108"/>
                </a:lnTo>
                <a:lnTo>
                  <a:pt x="116" y="0"/>
                </a:lnTo>
                <a:lnTo>
                  <a:pt x="135" y="0"/>
                </a:lnTo>
                <a:lnTo>
                  <a:pt x="169" y="89"/>
                </a:lnTo>
                <a:lnTo>
                  <a:pt x="170" y="89"/>
                </a:lnTo>
                <a:lnTo>
                  <a:pt x="204" y="0"/>
                </a:lnTo>
                <a:lnTo>
                  <a:pt x="223" y="0"/>
                </a:lnTo>
                <a:lnTo>
                  <a:pt x="223" y="108"/>
                </a:lnTo>
                <a:lnTo>
                  <a:pt x="211" y="108"/>
                </a:lnTo>
                <a:lnTo>
                  <a:pt x="211" y="38"/>
                </a:lnTo>
                <a:cubicBezTo>
                  <a:pt x="211" y="30"/>
                  <a:pt x="211" y="22"/>
                  <a:pt x="212" y="12"/>
                </a:cubicBezTo>
                <a:lnTo>
                  <a:pt x="211" y="12"/>
                </a:lnTo>
                <a:lnTo>
                  <a:pt x="174" y="108"/>
                </a:lnTo>
                <a:lnTo>
                  <a:pt x="164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83" name="Freeform 76">
            <a:extLst>
              <a:ext uri="{FF2B5EF4-FFF2-40B4-BE49-F238E27FC236}">
                <a16:creationId xmlns:a16="http://schemas.microsoft.com/office/drawing/2014/main" id="{CE94A832-290B-E790-66A9-07D1BEB71056}"/>
              </a:ext>
            </a:extLst>
          </p:cNvPr>
          <p:cNvSpPr>
            <a:spLocks noEditPoints="1"/>
          </p:cNvSpPr>
          <p:nvPr/>
        </p:nvSpPr>
        <p:spPr bwMode="auto">
          <a:xfrm>
            <a:off x="3831028" y="4943695"/>
            <a:ext cx="74972" cy="48573"/>
          </a:xfrm>
          <a:custGeom>
            <a:avLst/>
            <a:gdLst>
              <a:gd name="T0" fmla="*/ 47 w 170"/>
              <a:gd name="T1" fmla="*/ 109 h 109"/>
              <a:gd name="T2" fmla="*/ 35 w 170"/>
              <a:gd name="T3" fmla="*/ 109 h 109"/>
              <a:gd name="T4" fmla="*/ 35 w 170"/>
              <a:gd name="T5" fmla="*/ 11 h 109"/>
              <a:gd name="T6" fmla="*/ 0 w 170"/>
              <a:gd name="T7" fmla="*/ 11 h 109"/>
              <a:gd name="T8" fmla="*/ 0 w 170"/>
              <a:gd name="T9" fmla="*/ 0 h 109"/>
              <a:gd name="T10" fmla="*/ 82 w 170"/>
              <a:gd name="T11" fmla="*/ 0 h 109"/>
              <a:gd name="T12" fmla="*/ 82 w 170"/>
              <a:gd name="T13" fmla="*/ 11 h 109"/>
              <a:gd name="T14" fmla="*/ 47 w 170"/>
              <a:gd name="T15" fmla="*/ 11 h 109"/>
              <a:gd name="T16" fmla="*/ 47 w 170"/>
              <a:gd name="T17" fmla="*/ 109 h 109"/>
              <a:gd name="T18" fmla="*/ 170 w 170"/>
              <a:gd name="T19" fmla="*/ 109 h 109"/>
              <a:gd name="T20" fmla="*/ 156 w 170"/>
              <a:gd name="T21" fmla="*/ 109 h 109"/>
              <a:gd name="T22" fmla="*/ 127 w 170"/>
              <a:gd name="T23" fmla="*/ 61 h 109"/>
              <a:gd name="T24" fmla="*/ 97 w 170"/>
              <a:gd name="T25" fmla="*/ 109 h 109"/>
              <a:gd name="T26" fmla="*/ 84 w 170"/>
              <a:gd name="T27" fmla="*/ 109 h 109"/>
              <a:gd name="T28" fmla="*/ 120 w 170"/>
              <a:gd name="T29" fmla="*/ 52 h 109"/>
              <a:gd name="T30" fmla="*/ 86 w 170"/>
              <a:gd name="T31" fmla="*/ 0 h 109"/>
              <a:gd name="T32" fmla="*/ 100 w 170"/>
              <a:gd name="T33" fmla="*/ 0 h 109"/>
              <a:gd name="T34" fmla="*/ 127 w 170"/>
              <a:gd name="T35" fmla="*/ 43 h 109"/>
              <a:gd name="T36" fmla="*/ 154 w 170"/>
              <a:gd name="T37" fmla="*/ 0 h 109"/>
              <a:gd name="T38" fmla="*/ 167 w 170"/>
              <a:gd name="T39" fmla="*/ 0 h 109"/>
              <a:gd name="T40" fmla="*/ 134 w 170"/>
              <a:gd name="T41" fmla="*/ 51 h 109"/>
              <a:gd name="T42" fmla="*/ 170 w 170"/>
              <a:gd name="T43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70" h="109">
                <a:moveTo>
                  <a:pt x="47" y="109"/>
                </a:moveTo>
                <a:lnTo>
                  <a:pt x="35" y="109"/>
                </a:lnTo>
                <a:lnTo>
                  <a:pt x="35" y="11"/>
                </a:lnTo>
                <a:lnTo>
                  <a:pt x="0" y="11"/>
                </a:lnTo>
                <a:lnTo>
                  <a:pt x="0" y="0"/>
                </a:lnTo>
                <a:lnTo>
                  <a:pt x="82" y="0"/>
                </a:lnTo>
                <a:lnTo>
                  <a:pt x="82" y="11"/>
                </a:lnTo>
                <a:lnTo>
                  <a:pt x="47" y="11"/>
                </a:lnTo>
                <a:lnTo>
                  <a:pt x="47" y="109"/>
                </a:lnTo>
                <a:close/>
                <a:moveTo>
                  <a:pt x="170" y="109"/>
                </a:moveTo>
                <a:lnTo>
                  <a:pt x="156" y="109"/>
                </a:lnTo>
                <a:lnTo>
                  <a:pt x="127" y="61"/>
                </a:lnTo>
                <a:lnTo>
                  <a:pt x="97" y="109"/>
                </a:lnTo>
                <a:lnTo>
                  <a:pt x="84" y="109"/>
                </a:lnTo>
                <a:lnTo>
                  <a:pt x="120" y="52"/>
                </a:lnTo>
                <a:lnTo>
                  <a:pt x="86" y="0"/>
                </a:lnTo>
                <a:lnTo>
                  <a:pt x="100" y="0"/>
                </a:lnTo>
                <a:lnTo>
                  <a:pt x="127" y="43"/>
                </a:lnTo>
                <a:lnTo>
                  <a:pt x="154" y="0"/>
                </a:lnTo>
                <a:lnTo>
                  <a:pt x="167" y="0"/>
                </a:lnTo>
                <a:lnTo>
                  <a:pt x="134" y="51"/>
                </a:lnTo>
                <a:lnTo>
                  <a:pt x="170" y="1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84" name="Freeform 78">
            <a:extLst>
              <a:ext uri="{FF2B5EF4-FFF2-40B4-BE49-F238E27FC236}">
                <a16:creationId xmlns:a16="http://schemas.microsoft.com/office/drawing/2014/main" id="{83CFFBE2-F7C5-380F-53F3-8F9CC59A4A82}"/>
              </a:ext>
            </a:extLst>
          </p:cNvPr>
          <p:cNvSpPr>
            <a:spLocks noEditPoints="1"/>
          </p:cNvSpPr>
          <p:nvPr/>
        </p:nvSpPr>
        <p:spPr bwMode="auto">
          <a:xfrm>
            <a:off x="4232222" y="4612341"/>
            <a:ext cx="83419" cy="48573"/>
          </a:xfrm>
          <a:custGeom>
            <a:avLst/>
            <a:gdLst>
              <a:gd name="T0" fmla="*/ 83 w 187"/>
              <a:gd name="T1" fmla="*/ 109 h 109"/>
              <a:gd name="T2" fmla="*/ 69 w 187"/>
              <a:gd name="T3" fmla="*/ 75 h 109"/>
              <a:gd name="T4" fmla="*/ 26 w 187"/>
              <a:gd name="T5" fmla="*/ 75 h 109"/>
              <a:gd name="T6" fmla="*/ 12 w 187"/>
              <a:gd name="T7" fmla="*/ 109 h 109"/>
              <a:gd name="T8" fmla="*/ 0 w 187"/>
              <a:gd name="T9" fmla="*/ 109 h 109"/>
              <a:gd name="T10" fmla="*/ 43 w 187"/>
              <a:gd name="T11" fmla="*/ 0 h 109"/>
              <a:gd name="T12" fmla="*/ 53 w 187"/>
              <a:gd name="T13" fmla="*/ 0 h 109"/>
              <a:gd name="T14" fmla="*/ 96 w 187"/>
              <a:gd name="T15" fmla="*/ 109 h 109"/>
              <a:gd name="T16" fmla="*/ 83 w 187"/>
              <a:gd name="T17" fmla="*/ 109 h 109"/>
              <a:gd name="T18" fmla="*/ 65 w 187"/>
              <a:gd name="T19" fmla="*/ 63 h 109"/>
              <a:gd name="T20" fmla="*/ 53 w 187"/>
              <a:gd name="T21" fmla="*/ 30 h 109"/>
              <a:gd name="T22" fmla="*/ 48 w 187"/>
              <a:gd name="T23" fmla="*/ 14 h 109"/>
              <a:gd name="T24" fmla="*/ 43 w 187"/>
              <a:gd name="T25" fmla="*/ 30 h 109"/>
              <a:gd name="T26" fmla="*/ 30 w 187"/>
              <a:gd name="T27" fmla="*/ 63 h 109"/>
              <a:gd name="T28" fmla="*/ 65 w 187"/>
              <a:gd name="T29" fmla="*/ 63 h 109"/>
              <a:gd name="T30" fmla="*/ 123 w 187"/>
              <a:gd name="T31" fmla="*/ 64 h 109"/>
              <a:gd name="T32" fmla="*/ 123 w 187"/>
              <a:gd name="T33" fmla="*/ 109 h 109"/>
              <a:gd name="T34" fmla="*/ 111 w 187"/>
              <a:gd name="T35" fmla="*/ 109 h 109"/>
              <a:gd name="T36" fmla="*/ 111 w 187"/>
              <a:gd name="T37" fmla="*/ 1 h 109"/>
              <a:gd name="T38" fmla="*/ 140 w 187"/>
              <a:gd name="T39" fmla="*/ 1 h 109"/>
              <a:gd name="T40" fmla="*/ 170 w 187"/>
              <a:gd name="T41" fmla="*/ 8 h 109"/>
              <a:gd name="T42" fmla="*/ 179 w 187"/>
              <a:gd name="T43" fmla="*/ 31 h 109"/>
              <a:gd name="T44" fmla="*/ 158 w 187"/>
              <a:gd name="T45" fmla="*/ 60 h 109"/>
              <a:gd name="T46" fmla="*/ 187 w 187"/>
              <a:gd name="T47" fmla="*/ 109 h 109"/>
              <a:gd name="T48" fmla="*/ 172 w 187"/>
              <a:gd name="T49" fmla="*/ 109 h 109"/>
              <a:gd name="T50" fmla="*/ 146 w 187"/>
              <a:gd name="T51" fmla="*/ 64 h 109"/>
              <a:gd name="T52" fmla="*/ 123 w 187"/>
              <a:gd name="T53" fmla="*/ 64 h 109"/>
              <a:gd name="T54" fmla="*/ 123 w 187"/>
              <a:gd name="T55" fmla="*/ 53 h 109"/>
              <a:gd name="T56" fmla="*/ 141 w 187"/>
              <a:gd name="T57" fmla="*/ 53 h 109"/>
              <a:gd name="T58" fmla="*/ 160 w 187"/>
              <a:gd name="T59" fmla="*/ 48 h 109"/>
              <a:gd name="T60" fmla="*/ 166 w 187"/>
              <a:gd name="T61" fmla="*/ 32 h 109"/>
              <a:gd name="T62" fmla="*/ 160 w 187"/>
              <a:gd name="T63" fmla="*/ 17 h 109"/>
              <a:gd name="T64" fmla="*/ 140 w 187"/>
              <a:gd name="T65" fmla="*/ 12 h 109"/>
              <a:gd name="T66" fmla="*/ 123 w 187"/>
              <a:gd name="T67" fmla="*/ 12 h 109"/>
              <a:gd name="T68" fmla="*/ 123 w 187"/>
              <a:gd name="T69" fmla="*/ 53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7" h="109">
                <a:moveTo>
                  <a:pt x="83" y="109"/>
                </a:moveTo>
                <a:lnTo>
                  <a:pt x="69" y="75"/>
                </a:lnTo>
                <a:lnTo>
                  <a:pt x="26" y="75"/>
                </a:lnTo>
                <a:lnTo>
                  <a:pt x="12" y="109"/>
                </a:lnTo>
                <a:lnTo>
                  <a:pt x="0" y="109"/>
                </a:lnTo>
                <a:lnTo>
                  <a:pt x="43" y="0"/>
                </a:lnTo>
                <a:lnTo>
                  <a:pt x="53" y="0"/>
                </a:lnTo>
                <a:lnTo>
                  <a:pt x="96" y="109"/>
                </a:lnTo>
                <a:lnTo>
                  <a:pt x="83" y="109"/>
                </a:lnTo>
                <a:close/>
                <a:moveTo>
                  <a:pt x="65" y="63"/>
                </a:moveTo>
                <a:lnTo>
                  <a:pt x="53" y="30"/>
                </a:lnTo>
                <a:cubicBezTo>
                  <a:pt x="51" y="25"/>
                  <a:pt x="49" y="20"/>
                  <a:pt x="48" y="14"/>
                </a:cubicBezTo>
                <a:cubicBezTo>
                  <a:pt x="47" y="19"/>
                  <a:pt x="45" y="24"/>
                  <a:pt x="43" y="30"/>
                </a:cubicBezTo>
                <a:lnTo>
                  <a:pt x="30" y="63"/>
                </a:lnTo>
                <a:lnTo>
                  <a:pt x="65" y="63"/>
                </a:lnTo>
                <a:close/>
                <a:moveTo>
                  <a:pt x="123" y="64"/>
                </a:moveTo>
                <a:lnTo>
                  <a:pt x="123" y="109"/>
                </a:lnTo>
                <a:lnTo>
                  <a:pt x="111" y="109"/>
                </a:lnTo>
                <a:lnTo>
                  <a:pt x="111" y="1"/>
                </a:lnTo>
                <a:lnTo>
                  <a:pt x="140" y="1"/>
                </a:lnTo>
                <a:cubicBezTo>
                  <a:pt x="154" y="1"/>
                  <a:pt x="164" y="3"/>
                  <a:pt x="170" y="8"/>
                </a:cubicBezTo>
                <a:cubicBezTo>
                  <a:pt x="176" y="13"/>
                  <a:pt x="179" y="21"/>
                  <a:pt x="179" y="31"/>
                </a:cubicBezTo>
                <a:cubicBezTo>
                  <a:pt x="179" y="46"/>
                  <a:pt x="172" y="55"/>
                  <a:pt x="158" y="60"/>
                </a:cubicBezTo>
                <a:lnTo>
                  <a:pt x="187" y="109"/>
                </a:lnTo>
                <a:lnTo>
                  <a:pt x="172" y="109"/>
                </a:lnTo>
                <a:lnTo>
                  <a:pt x="146" y="64"/>
                </a:lnTo>
                <a:lnTo>
                  <a:pt x="123" y="64"/>
                </a:lnTo>
                <a:close/>
                <a:moveTo>
                  <a:pt x="123" y="53"/>
                </a:moveTo>
                <a:lnTo>
                  <a:pt x="141" y="53"/>
                </a:lnTo>
                <a:cubicBezTo>
                  <a:pt x="149" y="53"/>
                  <a:pt x="156" y="51"/>
                  <a:pt x="160" y="48"/>
                </a:cubicBezTo>
                <a:cubicBezTo>
                  <a:pt x="164" y="44"/>
                  <a:pt x="166" y="39"/>
                  <a:pt x="166" y="32"/>
                </a:cubicBezTo>
                <a:cubicBezTo>
                  <a:pt x="166" y="25"/>
                  <a:pt x="164" y="20"/>
                  <a:pt x="160" y="17"/>
                </a:cubicBezTo>
                <a:cubicBezTo>
                  <a:pt x="156" y="13"/>
                  <a:pt x="149" y="12"/>
                  <a:pt x="140" y="12"/>
                </a:cubicBezTo>
                <a:lnTo>
                  <a:pt x="123" y="12"/>
                </a:lnTo>
                <a:lnTo>
                  <a:pt x="123" y="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85" name="Freeform 82">
            <a:extLst>
              <a:ext uri="{FF2B5EF4-FFF2-40B4-BE49-F238E27FC236}">
                <a16:creationId xmlns:a16="http://schemas.microsoft.com/office/drawing/2014/main" id="{CE1FEADC-F782-0F64-13AA-217AAE7CB49D}"/>
              </a:ext>
            </a:extLst>
          </p:cNvPr>
          <p:cNvSpPr>
            <a:spLocks noEditPoints="1"/>
          </p:cNvSpPr>
          <p:nvPr/>
        </p:nvSpPr>
        <p:spPr bwMode="auto">
          <a:xfrm>
            <a:off x="4359851" y="3795755"/>
            <a:ext cx="46462" cy="48573"/>
          </a:xfrm>
          <a:custGeom>
            <a:avLst/>
            <a:gdLst>
              <a:gd name="T0" fmla="*/ 0 w 105"/>
              <a:gd name="T1" fmla="*/ 109 h 109"/>
              <a:gd name="T2" fmla="*/ 0 w 105"/>
              <a:gd name="T3" fmla="*/ 0 h 109"/>
              <a:gd name="T4" fmla="*/ 13 w 105"/>
              <a:gd name="T5" fmla="*/ 0 h 109"/>
              <a:gd name="T6" fmla="*/ 13 w 105"/>
              <a:gd name="T7" fmla="*/ 109 h 109"/>
              <a:gd name="T8" fmla="*/ 0 w 105"/>
              <a:gd name="T9" fmla="*/ 109 h 109"/>
              <a:gd name="T10" fmla="*/ 44 w 105"/>
              <a:gd name="T11" fmla="*/ 109 h 109"/>
              <a:gd name="T12" fmla="*/ 44 w 105"/>
              <a:gd name="T13" fmla="*/ 0 h 109"/>
              <a:gd name="T14" fmla="*/ 57 w 105"/>
              <a:gd name="T15" fmla="*/ 0 h 109"/>
              <a:gd name="T16" fmla="*/ 57 w 105"/>
              <a:gd name="T17" fmla="*/ 97 h 109"/>
              <a:gd name="T18" fmla="*/ 105 w 105"/>
              <a:gd name="T19" fmla="*/ 97 h 109"/>
              <a:gd name="T20" fmla="*/ 105 w 105"/>
              <a:gd name="T21" fmla="*/ 109 h 109"/>
              <a:gd name="T22" fmla="*/ 44 w 105"/>
              <a:gd name="T23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" h="109">
                <a:moveTo>
                  <a:pt x="0" y="109"/>
                </a:moveTo>
                <a:lnTo>
                  <a:pt x="0" y="0"/>
                </a:lnTo>
                <a:lnTo>
                  <a:pt x="13" y="0"/>
                </a:lnTo>
                <a:lnTo>
                  <a:pt x="13" y="109"/>
                </a:lnTo>
                <a:lnTo>
                  <a:pt x="0" y="109"/>
                </a:lnTo>
                <a:close/>
                <a:moveTo>
                  <a:pt x="44" y="109"/>
                </a:moveTo>
                <a:lnTo>
                  <a:pt x="44" y="0"/>
                </a:lnTo>
                <a:lnTo>
                  <a:pt x="57" y="0"/>
                </a:lnTo>
                <a:lnTo>
                  <a:pt x="57" y="97"/>
                </a:lnTo>
                <a:lnTo>
                  <a:pt x="105" y="97"/>
                </a:lnTo>
                <a:lnTo>
                  <a:pt x="105" y="109"/>
                </a:lnTo>
                <a:lnTo>
                  <a:pt x="44" y="1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86" name="Freeform 86">
            <a:extLst>
              <a:ext uri="{FF2B5EF4-FFF2-40B4-BE49-F238E27FC236}">
                <a16:creationId xmlns:a16="http://schemas.microsoft.com/office/drawing/2014/main" id="{4ED8636A-8F13-AB75-8C4E-283B4F346144}"/>
              </a:ext>
            </a:extLst>
          </p:cNvPr>
          <p:cNvSpPr>
            <a:spLocks noEditPoints="1"/>
          </p:cNvSpPr>
          <p:nvPr/>
        </p:nvSpPr>
        <p:spPr bwMode="auto">
          <a:xfrm>
            <a:off x="4212011" y="4299433"/>
            <a:ext cx="102426" cy="49629"/>
          </a:xfrm>
          <a:custGeom>
            <a:avLst/>
            <a:gdLst>
              <a:gd name="T0" fmla="*/ 48 w 230"/>
              <a:gd name="T1" fmla="*/ 110 h 112"/>
              <a:gd name="T2" fmla="*/ 11 w 230"/>
              <a:gd name="T3" fmla="*/ 14 h 112"/>
              <a:gd name="T4" fmla="*/ 11 w 230"/>
              <a:gd name="T5" fmla="*/ 14 h 112"/>
              <a:gd name="T6" fmla="*/ 12 w 230"/>
              <a:gd name="T7" fmla="*/ 41 h 112"/>
              <a:gd name="T8" fmla="*/ 12 w 230"/>
              <a:gd name="T9" fmla="*/ 110 h 112"/>
              <a:gd name="T10" fmla="*/ 0 w 230"/>
              <a:gd name="T11" fmla="*/ 110 h 112"/>
              <a:gd name="T12" fmla="*/ 0 w 230"/>
              <a:gd name="T13" fmla="*/ 2 h 112"/>
              <a:gd name="T14" fmla="*/ 19 w 230"/>
              <a:gd name="T15" fmla="*/ 2 h 112"/>
              <a:gd name="T16" fmla="*/ 54 w 230"/>
              <a:gd name="T17" fmla="*/ 91 h 112"/>
              <a:gd name="T18" fmla="*/ 54 w 230"/>
              <a:gd name="T19" fmla="*/ 91 h 112"/>
              <a:gd name="T20" fmla="*/ 89 w 230"/>
              <a:gd name="T21" fmla="*/ 2 h 112"/>
              <a:gd name="T22" fmla="*/ 108 w 230"/>
              <a:gd name="T23" fmla="*/ 2 h 112"/>
              <a:gd name="T24" fmla="*/ 108 w 230"/>
              <a:gd name="T25" fmla="*/ 110 h 112"/>
              <a:gd name="T26" fmla="*/ 95 w 230"/>
              <a:gd name="T27" fmla="*/ 110 h 112"/>
              <a:gd name="T28" fmla="*/ 95 w 230"/>
              <a:gd name="T29" fmla="*/ 40 h 112"/>
              <a:gd name="T30" fmla="*/ 96 w 230"/>
              <a:gd name="T31" fmla="*/ 14 h 112"/>
              <a:gd name="T32" fmla="*/ 96 w 230"/>
              <a:gd name="T33" fmla="*/ 14 h 112"/>
              <a:gd name="T34" fmla="*/ 58 w 230"/>
              <a:gd name="T35" fmla="*/ 110 h 112"/>
              <a:gd name="T36" fmla="*/ 48 w 230"/>
              <a:gd name="T37" fmla="*/ 110 h 112"/>
              <a:gd name="T38" fmla="*/ 230 w 230"/>
              <a:gd name="T39" fmla="*/ 56 h 112"/>
              <a:gd name="T40" fmla="*/ 217 w 230"/>
              <a:gd name="T41" fmla="*/ 97 h 112"/>
              <a:gd name="T42" fmla="*/ 181 w 230"/>
              <a:gd name="T43" fmla="*/ 112 h 112"/>
              <a:gd name="T44" fmla="*/ 144 w 230"/>
              <a:gd name="T45" fmla="*/ 97 h 112"/>
              <a:gd name="T46" fmla="*/ 131 w 230"/>
              <a:gd name="T47" fmla="*/ 56 h 112"/>
              <a:gd name="T48" fmla="*/ 144 w 230"/>
              <a:gd name="T49" fmla="*/ 15 h 112"/>
              <a:gd name="T50" fmla="*/ 181 w 230"/>
              <a:gd name="T51" fmla="*/ 0 h 112"/>
              <a:gd name="T52" fmla="*/ 217 w 230"/>
              <a:gd name="T53" fmla="*/ 15 h 112"/>
              <a:gd name="T54" fmla="*/ 230 w 230"/>
              <a:gd name="T55" fmla="*/ 56 h 112"/>
              <a:gd name="T56" fmla="*/ 144 w 230"/>
              <a:gd name="T57" fmla="*/ 56 h 112"/>
              <a:gd name="T58" fmla="*/ 153 w 230"/>
              <a:gd name="T59" fmla="*/ 89 h 112"/>
              <a:gd name="T60" fmla="*/ 181 w 230"/>
              <a:gd name="T61" fmla="*/ 101 h 112"/>
              <a:gd name="T62" fmla="*/ 208 w 230"/>
              <a:gd name="T63" fmla="*/ 89 h 112"/>
              <a:gd name="T64" fmla="*/ 217 w 230"/>
              <a:gd name="T65" fmla="*/ 56 h 112"/>
              <a:gd name="T66" fmla="*/ 208 w 230"/>
              <a:gd name="T67" fmla="*/ 23 h 112"/>
              <a:gd name="T68" fmla="*/ 181 w 230"/>
              <a:gd name="T69" fmla="*/ 11 h 112"/>
              <a:gd name="T70" fmla="*/ 153 w 230"/>
              <a:gd name="T71" fmla="*/ 23 h 112"/>
              <a:gd name="T72" fmla="*/ 144 w 230"/>
              <a:gd name="T73" fmla="*/ 5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0" h="112">
                <a:moveTo>
                  <a:pt x="48" y="110"/>
                </a:moveTo>
                <a:lnTo>
                  <a:pt x="11" y="14"/>
                </a:lnTo>
                <a:lnTo>
                  <a:pt x="11" y="14"/>
                </a:lnTo>
                <a:cubicBezTo>
                  <a:pt x="12" y="22"/>
                  <a:pt x="12" y="31"/>
                  <a:pt x="12" y="41"/>
                </a:cubicBezTo>
                <a:lnTo>
                  <a:pt x="12" y="110"/>
                </a:lnTo>
                <a:lnTo>
                  <a:pt x="0" y="110"/>
                </a:lnTo>
                <a:lnTo>
                  <a:pt x="0" y="2"/>
                </a:lnTo>
                <a:lnTo>
                  <a:pt x="19" y="2"/>
                </a:lnTo>
                <a:lnTo>
                  <a:pt x="54" y="91"/>
                </a:lnTo>
                <a:lnTo>
                  <a:pt x="54" y="91"/>
                </a:lnTo>
                <a:lnTo>
                  <a:pt x="89" y="2"/>
                </a:lnTo>
                <a:lnTo>
                  <a:pt x="108" y="2"/>
                </a:lnTo>
                <a:lnTo>
                  <a:pt x="108" y="110"/>
                </a:lnTo>
                <a:lnTo>
                  <a:pt x="95" y="110"/>
                </a:lnTo>
                <a:lnTo>
                  <a:pt x="95" y="40"/>
                </a:lnTo>
                <a:cubicBezTo>
                  <a:pt x="95" y="32"/>
                  <a:pt x="95" y="24"/>
                  <a:pt x="96" y="14"/>
                </a:cubicBezTo>
                <a:lnTo>
                  <a:pt x="96" y="14"/>
                </a:lnTo>
                <a:lnTo>
                  <a:pt x="58" y="110"/>
                </a:lnTo>
                <a:lnTo>
                  <a:pt x="48" y="110"/>
                </a:lnTo>
                <a:close/>
                <a:moveTo>
                  <a:pt x="230" y="56"/>
                </a:moveTo>
                <a:cubicBezTo>
                  <a:pt x="230" y="73"/>
                  <a:pt x="226" y="87"/>
                  <a:pt x="217" y="97"/>
                </a:cubicBezTo>
                <a:cubicBezTo>
                  <a:pt x="208" y="107"/>
                  <a:pt x="196" y="112"/>
                  <a:pt x="181" y="112"/>
                </a:cubicBezTo>
                <a:cubicBezTo>
                  <a:pt x="165" y="112"/>
                  <a:pt x="152" y="107"/>
                  <a:pt x="144" y="97"/>
                </a:cubicBezTo>
                <a:cubicBezTo>
                  <a:pt x="135" y="87"/>
                  <a:pt x="131" y="73"/>
                  <a:pt x="131" y="56"/>
                </a:cubicBezTo>
                <a:cubicBezTo>
                  <a:pt x="131" y="38"/>
                  <a:pt x="135" y="24"/>
                  <a:pt x="144" y="15"/>
                </a:cubicBezTo>
                <a:cubicBezTo>
                  <a:pt x="152" y="5"/>
                  <a:pt x="165" y="0"/>
                  <a:pt x="181" y="0"/>
                </a:cubicBezTo>
                <a:cubicBezTo>
                  <a:pt x="196" y="0"/>
                  <a:pt x="209" y="5"/>
                  <a:pt x="217" y="15"/>
                </a:cubicBezTo>
                <a:cubicBezTo>
                  <a:pt x="226" y="25"/>
                  <a:pt x="230" y="38"/>
                  <a:pt x="230" y="56"/>
                </a:cubicBezTo>
                <a:close/>
                <a:moveTo>
                  <a:pt x="144" y="56"/>
                </a:moveTo>
                <a:cubicBezTo>
                  <a:pt x="144" y="70"/>
                  <a:pt x="147" y="82"/>
                  <a:pt x="153" y="89"/>
                </a:cubicBezTo>
                <a:cubicBezTo>
                  <a:pt x="160" y="97"/>
                  <a:pt x="169" y="101"/>
                  <a:pt x="181" y="101"/>
                </a:cubicBezTo>
                <a:cubicBezTo>
                  <a:pt x="193" y="101"/>
                  <a:pt x="202" y="97"/>
                  <a:pt x="208" y="89"/>
                </a:cubicBezTo>
                <a:cubicBezTo>
                  <a:pt x="214" y="82"/>
                  <a:pt x="217" y="71"/>
                  <a:pt x="217" y="56"/>
                </a:cubicBezTo>
                <a:cubicBezTo>
                  <a:pt x="217" y="41"/>
                  <a:pt x="214" y="30"/>
                  <a:pt x="208" y="23"/>
                </a:cubicBezTo>
                <a:cubicBezTo>
                  <a:pt x="202" y="15"/>
                  <a:pt x="193" y="11"/>
                  <a:pt x="181" y="11"/>
                </a:cubicBezTo>
                <a:cubicBezTo>
                  <a:pt x="169" y="11"/>
                  <a:pt x="160" y="15"/>
                  <a:pt x="153" y="23"/>
                </a:cubicBezTo>
                <a:cubicBezTo>
                  <a:pt x="147" y="30"/>
                  <a:pt x="144" y="41"/>
                  <a:pt x="144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88" name="OK B">
            <a:extLst>
              <a:ext uri="{FF2B5EF4-FFF2-40B4-BE49-F238E27FC236}">
                <a16:creationId xmlns:a16="http://schemas.microsoft.com/office/drawing/2014/main" id="{E50AD1E7-C6BD-0ACD-6E38-F1FD91B475A2}"/>
              </a:ext>
            </a:extLst>
          </p:cNvPr>
          <p:cNvSpPr>
            <a:spLocks noEditPoints="1"/>
          </p:cNvSpPr>
          <p:nvPr/>
        </p:nvSpPr>
        <p:spPr bwMode="auto">
          <a:xfrm>
            <a:off x="3624278" y="4391940"/>
            <a:ext cx="420860" cy="215153"/>
          </a:xfrm>
          <a:custGeom>
            <a:avLst/>
            <a:gdLst>
              <a:gd name="T0" fmla="*/ 643 w 948"/>
              <a:gd name="T1" fmla="*/ 27 h 484"/>
              <a:gd name="T2" fmla="*/ 913 w 948"/>
              <a:gd name="T3" fmla="*/ 30 h 484"/>
              <a:gd name="T4" fmla="*/ 917 w 948"/>
              <a:gd name="T5" fmla="*/ 93 h 484"/>
              <a:gd name="T6" fmla="*/ 944 w 948"/>
              <a:gd name="T7" fmla="*/ 238 h 484"/>
              <a:gd name="T8" fmla="*/ 944 w 948"/>
              <a:gd name="T9" fmla="*/ 268 h 484"/>
              <a:gd name="T10" fmla="*/ 948 w 948"/>
              <a:gd name="T11" fmla="*/ 484 h 484"/>
              <a:gd name="T12" fmla="*/ 928 w 948"/>
              <a:gd name="T13" fmla="*/ 478 h 484"/>
              <a:gd name="T14" fmla="*/ 871 w 948"/>
              <a:gd name="T15" fmla="*/ 444 h 484"/>
              <a:gd name="T16" fmla="*/ 861 w 948"/>
              <a:gd name="T17" fmla="*/ 441 h 484"/>
              <a:gd name="T18" fmla="*/ 849 w 948"/>
              <a:gd name="T19" fmla="*/ 452 h 484"/>
              <a:gd name="T20" fmla="*/ 836 w 948"/>
              <a:gd name="T21" fmla="*/ 452 h 484"/>
              <a:gd name="T22" fmla="*/ 813 w 948"/>
              <a:gd name="T23" fmla="*/ 449 h 484"/>
              <a:gd name="T24" fmla="*/ 791 w 948"/>
              <a:gd name="T25" fmla="*/ 460 h 484"/>
              <a:gd name="T26" fmla="*/ 769 w 948"/>
              <a:gd name="T27" fmla="*/ 455 h 484"/>
              <a:gd name="T28" fmla="*/ 751 w 948"/>
              <a:gd name="T29" fmla="*/ 461 h 484"/>
              <a:gd name="T30" fmla="*/ 733 w 948"/>
              <a:gd name="T31" fmla="*/ 475 h 484"/>
              <a:gd name="T32" fmla="*/ 717 w 948"/>
              <a:gd name="T33" fmla="*/ 467 h 484"/>
              <a:gd name="T34" fmla="*/ 693 w 948"/>
              <a:gd name="T35" fmla="*/ 452 h 484"/>
              <a:gd name="T36" fmla="*/ 688 w 948"/>
              <a:gd name="T37" fmla="*/ 458 h 484"/>
              <a:gd name="T38" fmla="*/ 672 w 948"/>
              <a:gd name="T39" fmla="*/ 458 h 484"/>
              <a:gd name="T40" fmla="*/ 664 w 948"/>
              <a:gd name="T41" fmla="*/ 449 h 484"/>
              <a:gd name="T42" fmla="*/ 647 w 948"/>
              <a:gd name="T43" fmla="*/ 462 h 484"/>
              <a:gd name="T44" fmla="*/ 640 w 948"/>
              <a:gd name="T45" fmla="*/ 468 h 484"/>
              <a:gd name="T46" fmla="*/ 635 w 948"/>
              <a:gd name="T47" fmla="*/ 461 h 484"/>
              <a:gd name="T48" fmla="*/ 634 w 948"/>
              <a:gd name="T49" fmla="*/ 453 h 484"/>
              <a:gd name="T50" fmla="*/ 625 w 948"/>
              <a:gd name="T51" fmla="*/ 458 h 484"/>
              <a:gd name="T52" fmla="*/ 606 w 948"/>
              <a:gd name="T53" fmla="*/ 456 h 484"/>
              <a:gd name="T54" fmla="*/ 598 w 948"/>
              <a:gd name="T55" fmla="*/ 450 h 484"/>
              <a:gd name="T56" fmla="*/ 595 w 948"/>
              <a:gd name="T57" fmla="*/ 448 h 484"/>
              <a:gd name="T58" fmla="*/ 582 w 948"/>
              <a:gd name="T59" fmla="*/ 445 h 484"/>
              <a:gd name="T60" fmla="*/ 567 w 948"/>
              <a:gd name="T61" fmla="*/ 452 h 484"/>
              <a:gd name="T62" fmla="*/ 551 w 948"/>
              <a:gd name="T63" fmla="*/ 455 h 484"/>
              <a:gd name="T64" fmla="*/ 543 w 948"/>
              <a:gd name="T65" fmla="*/ 437 h 484"/>
              <a:gd name="T66" fmla="*/ 515 w 948"/>
              <a:gd name="T67" fmla="*/ 420 h 484"/>
              <a:gd name="T68" fmla="*/ 506 w 948"/>
              <a:gd name="T69" fmla="*/ 421 h 484"/>
              <a:gd name="T70" fmla="*/ 491 w 948"/>
              <a:gd name="T71" fmla="*/ 427 h 484"/>
              <a:gd name="T72" fmla="*/ 480 w 948"/>
              <a:gd name="T73" fmla="*/ 417 h 484"/>
              <a:gd name="T74" fmla="*/ 467 w 948"/>
              <a:gd name="T75" fmla="*/ 417 h 484"/>
              <a:gd name="T76" fmla="*/ 450 w 948"/>
              <a:gd name="T77" fmla="*/ 419 h 484"/>
              <a:gd name="T78" fmla="*/ 432 w 948"/>
              <a:gd name="T79" fmla="*/ 410 h 484"/>
              <a:gd name="T80" fmla="*/ 407 w 948"/>
              <a:gd name="T81" fmla="*/ 404 h 484"/>
              <a:gd name="T82" fmla="*/ 398 w 948"/>
              <a:gd name="T83" fmla="*/ 382 h 484"/>
              <a:gd name="T84" fmla="*/ 379 w 948"/>
              <a:gd name="T85" fmla="*/ 373 h 484"/>
              <a:gd name="T86" fmla="*/ 358 w 948"/>
              <a:gd name="T87" fmla="*/ 377 h 484"/>
              <a:gd name="T88" fmla="*/ 319 w 948"/>
              <a:gd name="T89" fmla="*/ 350 h 484"/>
              <a:gd name="T90" fmla="*/ 324 w 948"/>
              <a:gd name="T91" fmla="*/ 244 h 484"/>
              <a:gd name="T92" fmla="*/ 331 w 948"/>
              <a:gd name="T93" fmla="*/ 84 h 484"/>
              <a:gd name="T94" fmla="*/ 0 w 948"/>
              <a:gd name="T95" fmla="*/ 66 h 484"/>
              <a:gd name="T96" fmla="*/ 4 w 948"/>
              <a:gd name="T97" fmla="*/ 0 h 484"/>
              <a:gd name="T98" fmla="*/ 330 w 948"/>
              <a:gd name="T99" fmla="*/ 17 h 484"/>
              <a:gd name="T100" fmla="*/ 531 w 948"/>
              <a:gd name="T101" fmla="*/ 24 h 484"/>
              <a:gd name="T102" fmla="*/ 643 w 948"/>
              <a:gd name="T103" fmla="*/ 27 h 484"/>
              <a:gd name="T104" fmla="*/ 598 w 948"/>
              <a:gd name="T105" fmla="*/ 450 h 484"/>
              <a:gd name="T106" fmla="*/ 627 w 948"/>
              <a:gd name="T107" fmla="*/ 435 h 484"/>
              <a:gd name="T108" fmla="*/ 627 w 948"/>
              <a:gd name="T109" fmla="*/ 435 h 484"/>
              <a:gd name="T110" fmla="*/ 598 w 948"/>
              <a:gd name="T111" fmla="*/ 450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48" h="484">
                <a:moveTo>
                  <a:pt x="643" y="27"/>
                </a:moveTo>
                <a:lnTo>
                  <a:pt x="913" y="30"/>
                </a:lnTo>
                <a:lnTo>
                  <a:pt x="917" y="93"/>
                </a:lnTo>
                <a:lnTo>
                  <a:pt x="944" y="238"/>
                </a:lnTo>
                <a:lnTo>
                  <a:pt x="944" y="268"/>
                </a:lnTo>
                <a:lnTo>
                  <a:pt x="948" y="484"/>
                </a:lnTo>
                <a:lnTo>
                  <a:pt x="928" y="478"/>
                </a:lnTo>
                <a:lnTo>
                  <a:pt x="871" y="444"/>
                </a:lnTo>
                <a:lnTo>
                  <a:pt x="861" y="441"/>
                </a:lnTo>
                <a:lnTo>
                  <a:pt x="849" y="452"/>
                </a:lnTo>
                <a:lnTo>
                  <a:pt x="836" y="452"/>
                </a:lnTo>
                <a:lnTo>
                  <a:pt x="813" y="449"/>
                </a:lnTo>
                <a:lnTo>
                  <a:pt x="791" y="460"/>
                </a:lnTo>
                <a:lnTo>
                  <a:pt x="769" y="455"/>
                </a:lnTo>
                <a:lnTo>
                  <a:pt x="751" y="461"/>
                </a:lnTo>
                <a:lnTo>
                  <a:pt x="733" y="475"/>
                </a:lnTo>
                <a:lnTo>
                  <a:pt x="717" y="467"/>
                </a:lnTo>
                <a:lnTo>
                  <a:pt x="693" y="452"/>
                </a:lnTo>
                <a:lnTo>
                  <a:pt x="688" y="458"/>
                </a:lnTo>
                <a:lnTo>
                  <a:pt x="672" y="458"/>
                </a:lnTo>
                <a:lnTo>
                  <a:pt x="664" y="449"/>
                </a:lnTo>
                <a:lnTo>
                  <a:pt x="647" y="462"/>
                </a:lnTo>
                <a:lnTo>
                  <a:pt x="640" y="468"/>
                </a:lnTo>
                <a:lnTo>
                  <a:pt x="635" y="461"/>
                </a:lnTo>
                <a:lnTo>
                  <a:pt x="634" y="453"/>
                </a:lnTo>
                <a:lnTo>
                  <a:pt x="625" y="458"/>
                </a:lnTo>
                <a:lnTo>
                  <a:pt x="606" y="456"/>
                </a:lnTo>
                <a:lnTo>
                  <a:pt x="598" y="450"/>
                </a:lnTo>
                <a:lnTo>
                  <a:pt x="595" y="448"/>
                </a:lnTo>
                <a:lnTo>
                  <a:pt x="582" y="445"/>
                </a:lnTo>
                <a:lnTo>
                  <a:pt x="567" y="452"/>
                </a:lnTo>
                <a:lnTo>
                  <a:pt x="551" y="455"/>
                </a:lnTo>
                <a:lnTo>
                  <a:pt x="543" y="437"/>
                </a:lnTo>
                <a:lnTo>
                  <a:pt x="515" y="420"/>
                </a:lnTo>
                <a:lnTo>
                  <a:pt x="506" y="421"/>
                </a:lnTo>
                <a:lnTo>
                  <a:pt x="491" y="427"/>
                </a:lnTo>
                <a:lnTo>
                  <a:pt x="480" y="417"/>
                </a:lnTo>
                <a:lnTo>
                  <a:pt x="467" y="417"/>
                </a:lnTo>
                <a:lnTo>
                  <a:pt x="450" y="419"/>
                </a:lnTo>
                <a:lnTo>
                  <a:pt x="432" y="410"/>
                </a:lnTo>
                <a:lnTo>
                  <a:pt x="407" y="404"/>
                </a:lnTo>
                <a:lnTo>
                  <a:pt x="398" y="382"/>
                </a:lnTo>
                <a:lnTo>
                  <a:pt x="379" y="373"/>
                </a:lnTo>
                <a:lnTo>
                  <a:pt x="358" y="377"/>
                </a:lnTo>
                <a:lnTo>
                  <a:pt x="319" y="350"/>
                </a:lnTo>
                <a:lnTo>
                  <a:pt x="324" y="244"/>
                </a:lnTo>
                <a:lnTo>
                  <a:pt x="331" y="84"/>
                </a:lnTo>
                <a:lnTo>
                  <a:pt x="0" y="66"/>
                </a:lnTo>
                <a:lnTo>
                  <a:pt x="4" y="0"/>
                </a:lnTo>
                <a:lnTo>
                  <a:pt x="330" y="17"/>
                </a:lnTo>
                <a:lnTo>
                  <a:pt x="531" y="24"/>
                </a:lnTo>
                <a:lnTo>
                  <a:pt x="643" y="27"/>
                </a:lnTo>
                <a:close/>
                <a:moveTo>
                  <a:pt x="598" y="450"/>
                </a:moveTo>
                <a:lnTo>
                  <a:pt x="627" y="435"/>
                </a:lnTo>
                <a:lnTo>
                  <a:pt x="627" y="435"/>
                </a:lnTo>
                <a:lnTo>
                  <a:pt x="598" y="450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89" name="Freeform 83">
            <a:extLst>
              <a:ext uri="{FF2B5EF4-FFF2-40B4-BE49-F238E27FC236}">
                <a16:creationId xmlns:a16="http://schemas.microsoft.com/office/drawing/2014/main" id="{86584B2E-C49A-1225-1E8F-CEB9DEF07BB4}"/>
              </a:ext>
            </a:extLst>
          </p:cNvPr>
          <p:cNvSpPr>
            <a:spLocks noEditPoints="1"/>
          </p:cNvSpPr>
          <p:nvPr/>
        </p:nvSpPr>
        <p:spPr bwMode="auto">
          <a:xfrm>
            <a:off x="3962256" y="3446024"/>
            <a:ext cx="55965" cy="48573"/>
          </a:xfrm>
          <a:custGeom>
            <a:avLst/>
            <a:gdLst>
              <a:gd name="T0" fmla="*/ 0 w 125"/>
              <a:gd name="T1" fmla="*/ 109 h 109"/>
              <a:gd name="T2" fmla="*/ 0 w 125"/>
              <a:gd name="T3" fmla="*/ 1 h 109"/>
              <a:gd name="T4" fmla="*/ 12 w 125"/>
              <a:gd name="T5" fmla="*/ 1 h 109"/>
              <a:gd name="T6" fmla="*/ 12 w 125"/>
              <a:gd name="T7" fmla="*/ 109 h 109"/>
              <a:gd name="T8" fmla="*/ 0 w 125"/>
              <a:gd name="T9" fmla="*/ 109 h 109"/>
              <a:gd name="T10" fmla="*/ 112 w 125"/>
              <a:gd name="T11" fmla="*/ 109 h 109"/>
              <a:gd name="T12" fmla="*/ 98 w 125"/>
              <a:gd name="T13" fmla="*/ 75 h 109"/>
              <a:gd name="T14" fmla="*/ 55 w 125"/>
              <a:gd name="T15" fmla="*/ 75 h 109"/>
              <a:gd name="T16" fmla="*/ 41 w 125"/>
              <a:gd name="T17" fmla="*/ 109 h 109"/>
              <a:gd name="T18" fmla="*/ 29 w 125"/>
              <a:gd name="T19" fmla="*/ 109 h 109"/>
              <a:gd name="T20" fmla="*/ 72 w 125"/>
              <a:gd name="T21" fmla="*/ 0 h 109"/>
              <a:gd name="T22" fmla="*/ 82 w 125"/>
              <a:gd name="T23" fmla="*/ 0 h 109"/>
              <a:gd name="T24" fmla="*/ 125 w 125"/>
              <a:gd name="T25" fmla="*/ 109 h 109"/>
              <a:gd name="T26" fmla="*/ 112 w 125"/>
              <a:gd name="T27" fmla="*/ 109 h 109"/>
              <a:gd name="T28" fmla="*/ 94 w 125"/>
              <a:gd name="T29" fmla="*/ 63 h 109"/>
              <a:gd name="T30" fmla="*/ 82 w 125"/>
              <a:gd name="T31" fmla="*/ 30 h 109"/>
              <a:gd name="T32" fmla="*/ 77 w 125"/>
              <a:gd name="T33" fmla="*/ 14 h 109"/>
              <a:gd name="T34" fmla="*/ 72 w 125"/>
              <a:gd name="T35" fmla="*/ 30 h 109"/>
              <a:gd name="T36" fmla="*/ 59 w 125"/>
              <a:gd name="T37" fmla="*/ 63 h 109"/>
              <a:gd name="T38" fmla="*/ 94 w 125"/>
              <a:gd name="T39" fmla="*/ 63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5" h="109">
                <a:moveTo>
                  <a:pt x="0" y="109"/>
                </a:moveTo>
                <a:lnTo>
                  <a:pt x="0" y="1"/>
                </a:lnTo>
                <a:lnTo>
                  <a:pt x="12" y="1"/>
                </a:lnTo>
                <a:lnTo>
                  <a:pt x="12" y="109"/>
                </a:lnTo>
                <a:lnTo>
                  <a:pt x="0" y="109"/>
                </a:lnTo>
                <a:close/>
                <a:moveTo>
                  <a:pt x="112" y="109"/>
                </a:moveTo>
                <a:lnTo>
                  <a:pt x="98" y="75"/>
                </a:lnTo>
                <a:lnTo>
                  <a:pt x="55" y="75"/>
                </a:lnTo>
                <a:lnTo>
                  <a:pt x="41" y="109"/>
                </a:lnTo>
                <a:lnTo>
                  <a:pt x="29" y="109"/>
                </a:lnTo>
                <a:lnTo>
                  <a:pt x="72" y="0"/>
                </a:lnTo>
                <a:lnTo>
                  <a:pt x="82" y="0"/>
                </a:lnTo>
                <a:lnTo>
                  <a:pt x="125" y="109"/>
                </a:lnTo>
                <a:lnTo>
                  <a:pt x="112" y="109"/>
                </a:lnTo>
                <a:close/>
                <a:moveTo>
                  <a:pt x="94" y="63"/>
                </a:moveTo>
                <a:lnTo>
                  <a:pt x="82" y="30"/>
                </a:lnTo>
                <a:cubicBezTo>
                  <a:pt x="80" y="26"/>
                  <a:pt x="78" y="20"/>
                  <a:pt x="77" y="14"/>
                </a:cubicBezTo>
                <a:cubicBezTo>
                  <a:pt x="76" y="19"/>
                  <a:pt x="74" y="24"/>
                  <a:pt x="72" y="30"/>
                </a:cubicBezTo>
                <a:lnTo>
                  <a:pt x="59" y="63"/>
                </a:lnTo>
                <a:lnTo>
                  <a:pt x="94" y="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90" name="Freeform 84">
            <a:extLst>
              <a:ext uri="{FF2B5EF4-FFF2-40B4-BE49-F238E27FC236}">
                <a16:creationId xmlns:a16="http://schemas.microsoft.com/office/drawing/2014/main" id="{565C7AE4-862D-611C-C7BC-E9228573E8A8}"/>
              </a:ext>
            </a:extLst>
          </p:cNvPr>
          <p:cNvSpPr>
            <a:spLocks noEditPoints="1"/>
          </p:cNvSpPr>
          <p:nvPr/>
        </p:nvSpPr>
        <p:spPr bwMode="auto">
          <a:xfrm>
            <a:off x="3750852" y="4096796"/>
            <a:ext cx="68636" cy="50684"/>
          </a:xfrm>
          <a:custGeom>
            <a:avLst/>
            <a:gdLst>
              <a:gd name="T0" fmla="*/ 79 w 154"/>
              <a:gd name="T1" fmla="*/ 110 h 112"/>
              <a:gd name="T2" fmla="*/ 64 w 154"/>
              <a:gd name="T3" fmla="*/ 110 h 112"/>
              <a:gd name="T4" fmla="*/ 24 w 154"/>
              <a:gd name="T5" fmla="*/ 58 h 112"/>
              <a:gd name="T6" fmla="*/ 13 w 154"/>
              <a:gd name="T7" fmla="*/ 68 h 112"/>
              <a:gd name="T8" fmla="*/ 13 w 154"/>
              <a:gd name="T9" fmla="*/ 110 h 112"/>
              <a:gd name="T10" fmla="*/ 0 w 154"/>
              <a:gd name="T11" fmla="*/ 110 h 112"/>
              <a:gd name="T12" fmla="*/ 0 w 154"/>
              <a:gd name="T13" fmla="*/ 2 h 112"/>
              <a:gd name="T14" fmla="*/ 13 w 154"/>
              <a:gd name="T15" fmla="*/ 2 h 112"/>
              <a:gd name="T16" fmla="*/ 13 w 154"/>
              <a:gd name="T17" fmla="*/ 56 h 112"/>
              <a:gd name="T18" fmla="*/ 62 w 154"/>
              <a:gd name="T19" fmla="*/ 2 h 112"/>
              <a:gd name="T20" fmla="*/ 77 w 154"/>
              <a:gd name="T21" fmla="*/ 2 h 112"/>
              <a:gd name="T22" fmla="*/ 33 w 154"/>
              <a:gd name="T23" fmla="*/ 49 h 112"/>
              <a:gd name="T24" fmla="*/ 79 w 154"/>
              <a:gd name="T25" fmla="*/ 110 h 112"/>
              <a:gd name="T26" fmla="*/ 154 w 154"/>
              <a:gd name="T27" fmla="*/ 81 h 112"/>
              <a:gd name="T28" fmla="*/ 143 w 154"/>
              <a:gd name="T29" fmla="*/ 104 h 112"/>
              <a:gd name="T30" fmla="*/ 115 w 154"/>
              <a:gd name="T31" fmla="*/ 112 h 112"/>
              <a:gd name="T32" fmla="*/ 85 w 154"/>
              <a:gd name="T33" fmla="*/ 107 h 112"/>
              <a:gd name="T34" fmla="*/ 85 w 154"/>
              <a:gd name="T35" fmla="*/ 95 h 112"/>
              <a:gd name="T36" fmla="*/ 100 w 154"/>
              <a:gd name="T37" fmla="*/ 99 h 112"/>
              <a:gd name="T38" fmla="*/ 115 w 154"/>
              <a:gd name="T39" fmla="*/ 101 h 112"/>
              <a:gd name="T40" fmla="*/ 134 w 154"/>
              <a:gd name="T41" fmla="*/ 96 h 112"/>
              <a:gd name="T42" fmla="*/ 141 w 154"/>
              <a:gd name="T43" fmla="*/ 83 h 112"/>
              <a:gd name="T44" fmla="*/ 138 w 154"/>
              <a:gd name="T45" fmla="*/ 73 h 112"/>
              <a:gd name="T46" fmla="*/ 131 w 154"/>
              <a:gd name="T47" fmla="*/ 67 h 112"/>
              <a:gd name="T48" fmla="*/ 115 w 154"/>
              <a:gd name="T49" fmla="*/ 60 h 112"/>
              <a:gd name="T50" fmla="*/ 93 w 154"/>
              <a:gd name="T51" fmla="*/ 47 h 112"/>
              <a:gd name="T52" fmla="*/ 87 w 154"/>
              <a:gd name="T53" fmla="*/ 28 h 112"/>
              <a:gd name="T54" fmla="*/ 96 w 154"/>
              <a:gd name="T55" fmla="*/ 8 h 112"/>
              <a:gd name="T56" fmla="*/ 121 w 154"/>
              <a:gd name="T57" fmla="*/ 0 h 112"/>
              <a:gd name="T58" fmla="*/ 151 w 154"/>
              <a:gd name="T59" fmla="*/ 6 h 112"/>
              <a:gd name="T60" fmla="*/ 147 w 154"/>
              <a:gd name="T61" fmla="*/ 17 h 112"/>
              <a:gd name="T62" fmla="*/ 121 w 154"/>
              <a:gd name="T63" fmla="*/ 11 h 112"/>
              <a:gd name="T64" fmla="*/ 105 w 154"/>
              <a:gd name="T65" fmla="*/ 16 h 112"/>
              <a:gd name="T66" fmla="*/ 99 w 154"/>
              <a:gd name="T67" fmla="*/ 28 h 112"/>
              <a:gd name="T68" fmla="*/ 101 w 154"/>
              <a:gd name="T69" fmla="*/ 37 h 112"/>
              <a:gd name="T70" fmla="*/ 108 w 154"/>
              <a:gd name="T71" fmla="*/ 44 h 112"/>
              <a:gd name="T72" fmla="*/ 124 w 154"/>
              <a:gd name="T73" fmla="*/ 50 h 112"/>
              <a:gd name="T74" fmla="*/ 147 w 154"/>
              <a:gd name="T75" fmla="*/ 63 h 112"/>
              <a:gd name="T76" fmla="*/ 154 w 154"/>
              <a:gd name="T77" fmla="*/ 81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54" h="112">
                <a:moveTo>
                  <a:pt x="79" y="110"/>
                </a:moveTo>
                <a:lnTo>
                  <a:pt x="64" y="110"/>
                </a:lnTo>
                <a:lnTo>
                  <a:pt x="24" y="58"/>
                </a:lnTo>
                <a:lnTo>
                  <a:pt x="13" y="68"/>
                </a:lnTo>
                <a:lnTo>
                  <a:pt x="13" y="110"/>
                </a:lnTo>
                <a:lnTo>
                  <a:pt x="0" y="110"/>
                </a:lnTo>
                <a:lnTo>
                  <a:pt x="0" y="2"/>
                </a:lnTo>
                <a:lnTo>
                  <a:pt x="13" y="2"/>
                </a:lnTo>
                <a:lnTo>
                  <a:pt x="13" y="56"/>
                </a:lnTo>
                <a:lnTo>
                  <a:pt x="62" y="2"/>
                </a:lnTo>
                <a:lnTo>
                  <a:pt x="77" y="2"/>
                </a:lnTo>
                <a:lnTo>
                  <a:pt x="33" y="49"/>
                </a:lnTo>
                <a:lnTo>
                  <a:pt x="79" y="110"/>
                </a:lnTo>
                <a:close/>
                <a:moveTo>
                  <a:pt x="154" y="81"/>
                </a:moveTo>
                <a:cubicBezTo>
                  <a:pt x="154" y="91"/>
                  <a:pt x="150" y="98"/>
                  <a:pt x="143" y="104"/>
                </a:cubicBezTo>
                <a:cubicBezTo>
                  <a:pt x="136" y="109"/>
                  <a:pt x="127" y="112"/>
                  <a:pt x="115" y="112"/>
                </a:cubicBezTo>
                <a:cubicBezTo>
                  <a:pt x="102" y="112"/>
                  <a:pt x="92" y="110"/>
                  <a:pt x="85" y="107"/>
                </a:cubicBezTo>
                <a:lnTo>
                  <a:pt x="85" y="95"/>
                </a:lnTo>
                <a:cubicBezTo>
                  <a:pt x="90" y="96"/>
                  <a:pt x="95" y="98"/>
                  <a:pt x="100" y="99"/>
                </a:cubicBezTo>
                <a:cubicBezTo>
                  <a:pt x="105" y="100"/>
                  <a:pt x="110" y="101"/>
                  <a:pt x="115" y="101"/>
                </a:cubicBezTo>
                <a:cubicBezTo>
                  <a:pt x="124" y="101"/>
                  <a:pt x="130" y="99"/>
                  <a:pt x="134" y="96"/>
                </a:cubicBezTo>
                <a:cubicBezTo>
                  <a:pt x="139" y="93"/>
                  <a:pt x="141" y="88"/>
                  <a:pt x="141" y="83"/>
                </a:cubicBezTo>
                <a:cubicBezTo>
                  <a:pt x="141" y="79"/>
                  <a:pt x="140" y="76"/>
                  <a:pt x="138" y="73"/>
                </a:cubicBezTo>
                <a:cubicBezTo>
                  <a:pt x="137" y="71"/>
                  <a:pt x="134" y="69"/>
                  <a:pt x="131" y="67"/>
                </a:cubicBezTo>
                <a:cubicBezTo>
                  <a:pt x="127" y="65"/>
                  <a:pt x="122" y="62"/>
                  <a:pt x="115" y="60"/>
                </a:cubicBezTo>
                <a:cubicBezTo>
                  <a:pt x="105" y="56"/>
                  <a:pt x="97" y="52"/>
                  <a:pt x="93" y="47"/>
                </a:cubicBezTo>
                <a:cubicBezTo>
                  <a:pt x="89" y="42"/>
                  <a:pt x="87" y="36"/>
                  <a:pt x="87" y="28"/>
                </a:cubicBezTo>
                <a:cubicBezTo>
                  <a:pt x="87" y="19"/>
                  <a:pt x="90" y="13"/>
                  <a:pt x="96" y="8"/>
                </a:cubicBezTo>
                <a:cubicBezTo>
                  <a:pt x="102" y="3"/>
                  <a:pt x="111" y="0"/>
                  <a:pt x="121" y="0"/>
                </a:cubicBezTo>
                <a:cubicBezTo>
                  <a:pt x="132" y="0"/>
                  <a:pt x="142" y="2"/>
                  <a:pt x="151" y="6"/>
                </a:cubicBezTo>
                <a:lnTo>
                  <a:pt x="147" y="17"/>
                </a:lnTo>
                <a:cubicBezTo>
                  <a:pt x="138" y="13"/>
                  <a:pt x="129" y="11"/>
                  <a:pt x="121" y="11"/>
                </a:cubicBezTo>
                <a:cubicBezTo>
                  <a:pt x="114" y="11"/>
                  <a:pt x="109" y="13"/>
                  <a:pt x="105" y="16"/>
                </a:cubicBezTo>
                <a:cubicBezTo>
                  <a:pt x="101" y="19"/>
                  <a:pt x="99" y="23"/>
                  <a:pt x="99" y="28"/>
                </a:cubicBezTo>
                <a:cubicBezTo>
                  <a:pt x="99" y="31"/>
                  <a:pt x="100" y="35"/>
                  <a:pt x="101" y="37"/>
                </a:cubicBezTo>
                <a:cubicBezTo>
                  <a:pt x="103" y="39"/>
                  <a:pt x="105" y="42"/>
                  <a:pt x="108" y="44"/>
                </a:cubicBezTo>
                <a:cubicBezTo>
                  <a:pt x="112" y="46"/>
                  <a:pt x="117" y="48"/>
                  <a:pt x="124" y="50"/>
                </a:cubicBezTo>
                <a:cubicBezTo>
                  <a:pt x="135" y="54"/>
                  <a:pt x="143" y="59"/>
                  <a:pt x="147" y="63"/>
                </a:cubicBezTo>
                <a:cubicBezTo>
                  <a:pt x="151" y="68"/>
                  <a:pt x="154" y="74"/>
                  <a:pt x="154" y="8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91" name="Freeform 85">
            <a:extLst>
              <a:ext uri="{FF2B5EF4-FFF2-40B4-BE49-F238E27FC236}">
                <a16:creationId xmlns:a16="http://schemas.microsoft.com/office/drawing/2014/main" id="{4B11AEB4-F9DF-D9F5-126A-FEE54DB6FFF5}"/>
              </a:ext>
            </a:extLst>
          </p:cNvPr>
          <p:cNvSpPr>
            <a:spLocks noEditPoints="1"/>
          </p:cNvSpPr>
          <p:nvPr/>
        </p:nvSpPr>
        <p:spPr bwMode="auto">
          <a:xfrm>
            <a:off x="3925942" y="3091235"/>
            <a:ext cx="98202" cy="48573"/>
          </a:xfrm>
          <a:custGeom>
            <a:avLst/>
            <a:gdLst>
              <a:gd name="T0" fmla="*/ 48 w 221"/>
              <a:gd name="T1" fmla="*/ 108 h 108"/>
              <a:gd name="T2" fmla="*/ 11 w 221"/>
              <a:gd name="T3" fmla="*/ 12 h 108"/>
              <a:gd name="T4" fmla="*/ 11 w 221"/>
              <a:gd name="T5" fmla="*/ 12 h 108"/>
              <a:gd name="T6" fmla="*/ 12 w 221"/>
              <a:gd name="T7" fmla="*/ 39 h 108"/>
              <a:gd name="T8" fmla="*/ 12 w 221"/>
              <a:gd name="T9" fmla="*/ 108 h 108"/>
              <a:gd name="T10" fmla="*/ 0 w 221"/>
              <a:gd name="T11" fmla="*/ 108 h 108"/>
              <a:gd name="T12" fmla="*/ 0 w 221"/>
              <a:gd name="T13" fmla="*/ 0 h 108"/>
              <a:gd name="T14" fmla="*/ 19 w 221"/>
              <a:gd name="T15" fmla="*/ 0 h 108"/>
              <a:gd name="T16" fmla="*/ 53 w 221"/>
              <a:gd name="T17" fmla="*/ 89 h 108"/>
              <a:gd name="T18" fmla="*/ 54 w 221"/>
              <a:gd name="T19" fmla="*/ 89 h 108"/>
              <a:gd name="T20" fmla="*/ 89 w 221"/>
              <a:gd name="T21" fmla="*/ 0 h 108"/>
              <a:gd name="T22" fmla="*/ 107 w 221"/>
              <a:gd name="T23" fmla="*/ 0 h 108"/>
              <a:gd name="T24" fmla="*/ 107 w 221"/>
              <a:gd name="T25" fmla="*/ 108 h 108"/>
              <a:gd name="T26" fmla="*/ 95 w 221"/>
              <a:gd name="T27" fmla="*/ 108 h 108"/>
              <a:gd name="T28" fmla="*/ 95 w 221"/>
              <a:gd name="T29" fmla="*/ 39 h 108"/>
              <a:gd name="T30" fmla="*/ 96 w 221"/>
              <a:gd name="T31" fmla="*/ 12 h 108"/>
              <a:gd name="T32" fmla="*/ 95 w 221"/>
              <a:gd name="T33" fmla="*/ 12 h 108"/>
              <a:gd name="T34" fmla="*/ 58 w 221"/>
              <a:gd name="T35" fmla="*/ 108 h 108"/>
              <a:gd name="T36" fmla="*/ 48 w 221"/>
              <a:gd name="T37" fmla="*/ 108 h 108"/>
              <a:gd name="T38" fmla="*/ 221 w 221"/>
              <a:gd name="T39" fmla="*/ 108 h 108"/>
              <a:gd name="T40" fmla="*/ 206 w 221"/>
              <a:gd name="T41" fmla="*/ 108 h 108"/>
              <a:gd name="T42" fmla="*/ 147 w 221"/>
              <a:gd name="T43" fmla="*/ 17 h 108"/>
              <a:gd name="T44" fmla="*/ 146 w 221"/>
              <a:gd name="T45" fmla="*/ 17 h 108"/>
              <a:gd name="T46" fmla="*/ 148 w 221"/>
              <a:gd name="T47" fmla="*/ 47 h 108"/>
              <a:gd name="T48" fmla="*/ 148 w 221"/>
              <a:gd name="T49" fmla="*/ 108 h 108"/>
              <a:gd name="T50" fmla="*/ 136 w 221"/>
              <a:gd name="T51" fmla="*/ 108 h 108"/>
              <a:gd name="T52" fmla="*/ 136 w 221"/>
              <a:gd name="T53" fmla="*/ 0 h 108"/>
              <a:gd name="T54" fmla="*/ 150 w 221"/>
              <a:gd name="T55" fmla="*/ 0 h 108"/>
              <a:gd name="T56" fmla="*/ 209 w 221"/>
              <a:gd name="T57" fmla="*/ 91 h 108"/>
              <a:gd name="T58" fmla="*/ 210 w 221"/>
              <a:gd name="T59" fmla="*/ 91 h 108"/>
              <a:gd name="T60" fmla="*/ 209 w 221"/>
              <a:gd name="T61" fmla="*/ 78 h 108"/>
              <a:gd name="T62" fmla="*/ 209 w 221"/>
              <a:gd name="T63" fmla="*/ 62 h 108"/>
              <a:gd name="T64" fmla="*/ 209 w 221"/>
              <a:gd name="T65" fmla="*/ 0 h 108"/>
              <a:gd name="T66" fmla="*/ 221 w 221"/>
              <a:gd name="T67" fmla="*/ 0 h 108"/>
              <a:gd name="T68" fmla="*/ 221 w 221"/>
              <a:gd name="T69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1" h="108">
                <a:moveTo>
                  <a:pt x="48" y="108"/>
                </a:moveTo>
                <a:lnTo>
                  <a:pt x="11" y="12"/>
                </a:lnTo>
                <a:lnTo>
                  <a:pt x="11" y="12"/>
                </a:lnTo>
                <a:cubicBezTo>
                  <a:pt x="11" y="20"/>
                  <a:pt x="12" y="29"/>
                  <a:pt x="12" y="39"/>
                </a:cubicBezTo>
                <a:lnTo>
                  <a:pt x="12" y="108"/>
                </a:lnTo>
                <a:lnTo>
                  <a:pt x="0" y="108"/>
                </a:lnTo>
                <a:lnTo>
                  <a:pt x="0" y="0"/>
                </a:lnTo>
                <a:lnTo>
                  <a:pt x="19" y="0"/>
                </a:lnTo>
                <a:lnTo>
                  <a:pt x="53" y="89"/>
                </a:lnTo>
                <a:lnTo>
                  <a:pt x="54" y="89"/>
                </a:lnTo>
                <a:lnTo>
                  <a:pt x="89" y="0"/>
                </a:lnTo>
                <a:lnTo>
                  <a:pt x="107" y="0"/>
                </a:lnTo>
                <a:lnTo>
                  <a:pt x="107" y="108"/>
                </a:lnTo>
                <a:lnTo>
                  <a:pt x="95" y="108"/>
                </a:lnTo>
                <a:lnTo>
                  <a:pt x="95" y="39"/>
                </a:lnTo>
                <a:cubicBezTo>
                  <a:pt x="95" y="31"/>
                  <a:pt x="95" y="22"/>
                  <a:pt x="96" y="12"/>
                </a:cubicBezTo>
                <a:lnTo>
                  <a:pt x="95" y="12"/>
                </a:lnTo>
                <a:lnTo>
                  <a:pt x="58" y="108"/>
                </a:lnTo>
                <a:lnTo>
                  <a:pt x="48" y="108"/>
                </a:lnTo>
                <a:close/>
                <a:moveTo>
                  <a:pt x="221" y="108"/>
                </a:moveTo>
                <a:lnTo>
                  <a:pt x="206" y="108"/>
                </a:lnTo>
                <a:lnTo>
                  <a:pt x="147" y="17"/>
                </a:lnTo>
                <a:lnTo>
                  <a:pt x="146" y="17"/>
                </a:lnTo>
                <a:cubicBezTo>
                  <a:pt x="147" y="28"/>
                  <a:pt x="148" y="38"/>
                  <a:pt x="148" y="47"/>
                </a:cubicBezTo>
                <a:lnTo>
                  <a:pt x="148" y="108"/>
                </a:lnTo>
                <a:lnTo>
                  <a:pt x="136" y="108"/>
                </a:lnTo>
                <a:lnTo>
                  <a:pt x="136" y="0"/>
                </a:lnTo>
                <a:lnTo>
                  <a:pt x="150" y="0"/>
                </a:lnTo>
                <a:lnTo>
                  <a:pt x="209" y="91"/>
                </a:lnTo>
                <a:lnTo>
                  <a:pt x="210" y="91"/>
                </a:lnTo>
                <a:cubicBezTo>
                  <a:pt x="210" y="89"/>
                  <a:pt x="210" y="85"/>
                  <a:pt x="209" y="78"/>
                </a:cubicBezTo>
                <a:cubicBezTo>
                  <a:pt x="209" y="71"/>
                  <a:pt x="209" y="65"/>
                  <a:pt x="209" y="62"/>
                </a:cubicBezTo>
                <a:lnTo>
                  <a:pt x="209" y="0"/>
                </a:lnTo>
                <a:lnTo>
                  <a:pt x="221" y="0"/>
                </a:lnTo>
                <a:lnTo>
                  <a:pt x="221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92" name="Freeform 87">
            <a:extLst>
              <a:ext uri="{FF2B5EF4-FFF2-40B4-BE49-F238E27FC236}">
                <a16:creationId xmlns:a16="http://schemas.microsoft.com/office/drawing/2014/main" id="{4F870BA7-CC66-585D-5B97-663D890B8994}"/>
              </a:ext>
            </a:extLst>
          </p:cNvPr>
          <p:cNvSpPr>
            <a:spLocks noEditPoints="1"/>
          </p:cNvSpPr>
          <p:nvPr/>
        </p:nvSpPr>
        <p:spPr bwMode="auto">
          <a:xfrm>
            <a:off x="3713012" y="3747182"/>
            <a:ext cx="78139" cy="48573"/>
          </a:xfrm>
          <a:custGeom>
            <a:avLst/>
            <a:gdLst>
              <a:gd name="T0" fmla="*/ 84 w 176"/>
              <a:gd name="T1" fmla="*/ 109 h 109"/>
              <a:gd name="T2" fmla="*/ 70 w 176"/>
              <a:gd name="T3" fmla="*/ 109 h 109"/>
              <a:gd name="T4" fmla="*/ 11 w 176"/>
              <a:gd name="T5" fmla="*/ 18 h 109"/>
              <a:gd name="T6" fmla="*/ 10 w 176"/>
              <a:gd name="T7" fmla="*/ 18 h 109"/>
              <a:gd name="T8" fmla="*/ 11 w 176"/>
              <a:gd name="T9" fmla="*/ 47 h 109"/>
              <a:gd name="T10" fmla="*/ 11 w 176"/>
              <a:gd name="T11" fmla="*/ 109 h 109"/>
              <a:gd name="T12" fmla="*/ 0 w 176"/>
              <a:gd name="T13" fmla="*/ 109 h 109"/>
              <a:gd name="T14" fmla="*/ 0 w 176"/>
              <a:gd name="T15" fmla="*/ 0 h 109"/>
              <a:gd name="T16" fmla="*/ 14 w 176"/>
              <a:gd name="T17" fmla="*/ 0 h 109"/>
              <a:gd name="T18" fmla="*/ 73 w 176"/>
              <a:gd name="T19" fmla="*/ 91 h 109"/>
              <a:gd name="T20" fmla="*/ 74 w 176"/>
              <a:gd name="T21" fmla="*/ 91 h 109"/>
              <a:gd name="T22" fmla="*/ 73 w 176"/>
              <a:gd name="T23" fmla="*/ 78 h 109"/>
              <a:gd name="T24" fmla="*/ 73 w 176"/>
              <a:gd name="T25" fmla="*/ 62 h 109"/>
              <a:gd name="T26" fmla="*/ 73 w 176"/>
              <a:gd name="T27" fmla="*/ 0 h 109"/>
              <a:gd name="T28" fmla="*/ 84 w 176"/>
              <a:gd name="T29" fmla="*/ 0 h 109"/>
              <a:gd name="T30" fmla="*/ 84 w 176"/>
              <a:gd name="T31" fmla="*/ 109 h 109"/>
              <a:gd name="T32" fmla="*/ 176 w 176"/>
              <a:gd name="T33" fmla="*/ 109 h 109"/>
              <a:gd name="T34" fmla="*/ 116 w 176"/>
              <a:gd name="T35" fmla="*/ 109 h 109"/>
              <a:gd name="T36" fmla="*/ 116 w 176"/>
              <a:gd name="T37" fmla="*/ 0 h 109"/>
              <a:gd name="T38" fmla="*/ 176 w 176"/>
              <a:gd name="T39" fmla="*/ 0 h 109"/>
              <a:gd name="T40" fmla="*/ 176 w 176"/>
              <a:gd name="T41" fmla="*/ 11 h 109"/>
              <a:gd name="T42" fmla="*/ 128 w 176"/>
              <a:gd name="T43" fmla="*/ 11 h 109"/>
              <a:gd name="T44" fmla="*/ 128 w 176"/>
              <a:gd name="T45" fmla="*/ 46 h 109"/>
              <a:gd name="T46" fmla="*/ 173 w 176"/>
              <a:gd name="T47" fmla="*/ 46 h 109"/>
              <a:gd name="T48" fmla="*/ 173 w 176"/>
              <a:gd name="T49" fmla="*/ 57 h 109"/>
              <a:gd name="T50" fmla="*/ 128 w 176"/>
              <a:gd name="T51" fmla="*/ 57 h 109"/>
              <a:gd name="T52" fmla="*/ 128 w 176"/>
              <a:gd name="T53" fmla="*/ 97 h 109"/>
              <a:gd name="T54" fmla="*/ 176 w 176"/>
              <a:gd name="T55" fmla="*/ 97 h 109"/>
              <a:gd name="T56" fmla="*/ 176 w 176"/>
              <a:gd name="T57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6" h="109">
                <a:moveTo>
                  <a:pt x="84" y="109"/>
                </a:moveTo>
                <a:lnTo>
                  <a:pt x="70" y="109"/>
                </a:lnTo>
                <a:lnTo>
                  <a:pt x="11" y="18"/>
                </a:lnTo>
                <a:lnTo>
                  <a:pt x="10" y="18"/>
                </a:lnTo>
                <a:cubicBezTo>
                  <a:pt x="11" y="28"/>
                  <a:pt x="11" y="38"/>
                  <a:pt x="11" y="47"/>
                </a:cubicBezTo>
                <a:lnTo>
                  <a:pt x="11" y="109"/>
                </a:lnTo>
                <a:lnTo>
                  <a:pt x="0" y="109"/>
                </a:lnTo>
                <a:lnTo>
                  <a:pt x="0" y="0"/>
                </a:lnTo>
                <a:lnTo>
                  <a:pt x="14" y="0"/>
                </a:lnTo>
                <a:lnTo>
                  <a:pt x="73" y="91"/>
                </a:lnTo>
                <a:lnTo>
                  <a:pt x="74" y="91"/>
                </a:lnTo>
                <a:cubicBezTo>
                  <a:pt x="74" y="89"/>
                  <a:pt x="73" y="85"/>
                  <a:pt x="73" y="78"/>
                </a:cubicBezTo>
                <a:cubicBezTo>
                  <a:pt x="73" y="71"/>
                  <a:pt x="73" y="66"/>
                  <a:pt x="73" y="62"/>
                </a:cubicBezTo>
                <a:lnTo>
                  <a:pt x="73" y="0"/>
                </a:lnTo>
                <a:lnTo>
                  <a:pt x="84" y="0"/>
                </a:lnTo>
                <a:lnTo>
                  <a:pt x="84" y="109"/>
                </a:lnTo>
                <a:close/>
                <a:moveTo>
                  <a:pt x="176" y="109"/>
                </a:moveTo>
                <a:lnTo>
                  <a:pt x="116" y="109"/>
                </a:lnTo>
                <a:lnTo>
                  <a:pt x="116" y="0"/>
                </a:lnTo>
                <a:lnTo>
                  <a:pt x="176" y="0"/>
                </a:lnTo>
                <a:lnTo>
                  <a:pt x="176" y="11"/>
                </a:lnTo>
                <a:lnTo>
                  <a:pt x="128" y="11"/>
                </a:lnTo>
                <a:lnTo>
                  <a:pt x="128" y="46"/>
                </a:lnTo>
                <a:lnTo>
                  <a:pt x="173" y="46"/>
                </a:lnTo>
                <a:lnTo>
                  <a:pt x="173" y="57"/>
                </a:lnTo>
                <a:lnTo>
                  <a:pt x="128" y="57"/>
                </a:lnTo>
                <a:lnTo>
                  <a:pt x="128" y="97"/>
                </a:lnTo>
                <a:lnTo>
                  <a:pt x="176" y="97"/>
                </a:lnTo>
                <a:lnTo>
                  <a:pt x="176" y="1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93" name="Freeform 90">
            <a:extLst>
              <a:ext uri="{FF2B5EF4-FFF2-40B4-BE49-F238E27FC236}">
                <a16:creationId xmlns:a16="http://schemas.microsoft.com/office/drawing/2014/main" id="{56F14124-B869-0111-40A9-0FAA291CCCC0}"/>
              </a:ext>
            </a:extLst>
          </p:cNvPr>
          <p:cNvSpPr>
            <a:spLocks noEditPoints="1"/>
          </p:cNvSpPr>
          <p:nvPr/>
        </p:nvSpPr>
        <p:spPr bwMode="auto">
          <a:xfrm>
            <a:off x="2304252" y="3897232"/>
            <a:ext cx="81307" cy="49629"/>
          </a:xfrm>
          <a:custGeom>
            <a:avLst/>
            <a:gdLst>
              <a:gd name="T0" fmla="*/ 52 w 183"/>
              <a:gd name="T1" fmla="*/ 12 h 112"/>
              <a:gd name="T2" fmla="*/ 24 w 183"/>
              <a:gd name="T3" fmla="*/ 24 h 112"/>
              <a:gd name="T4" fmla="*/ 14 w 183"/>
              <a:gd name="T5" fmla="*/ 56 h 112"/>
              <a:gd name="T6" fmla="*/ 24 w 183"/>
              <a:gd name="T7" fmla="*/ 89 h 112"/>
              <a:gd name="T8" fmla="*/ 52 w 183"/>
              <a:gd name="T9" fmla="*/ 101 h 112"/>
              <a:gd name="T10" fmla="*/ 78 w 183"/>
              <a:gd name="T11" fmla="*/ 97 h 112"/>
              <a:gd name="T12" fmla="*/ 78 w 183"/>
              <a:gd name="T13" fmla="*/ 108 h 112"/>
              <a:gd name="T14" fmla="*/ 50 w 183"/>
              <a:gd name="T15" fmla="*/ 112 h 112"/>
              <a:gd name="T16" fmla="*/ 13 w 183"/>
              <a:gd name="T17" fmla="*/ 97 h 112"/>
              <a:gd name="T18" fmla="*/ 0 w 183"/>
              <a:gd name="T19" fmla="*/ 56 h 112"/>
              <a:gd name="T20" fmla="*/ 6 w 183"/>
              <a:gd name="T21" fmla="*/ 27 h 112"/>
              <a:gd name="T22" fmla="*/ 24 w 183"/>
              <a:gd name="T23" fmla="*/ 7 h 112"/>
              <a:gd name="T24" fmla="*/ 52 w 183"/>
              <a:gd name="T25" fmla="*/ 0 h 112"/>
              <a:gd name="T26" fmla="*/ 82 w 183"/>
              <a:gd name="T27" fmla="*/ 7 h 112"/>
              <a:gd name="T28" fmla="*/ 77 w 183"/>
              <a:gd name="T29" fmla="*/ 18 h 112"/>
              <a:gd name="T30" fmla="*/ 52 w 183"/>
              <a:gd name="T31" fmla="*/ 12 h 112"/>
              <a:gd name="T32" fmla="*/ 170 w 183"/>
              <a:gd name="T33" fmla="*/ 111 h 112"/>
              <a:gd name="T34" fmla="*/ 156 w 183"/>
              <a:gd name="T35" fmla="*/ 76 h 112"/>
              <a:gd name="T36" fmla="*/ 113 w 183"/>
              <a:gd name="T37" fmla="*/ 76 h 112"/>
              <a:gd name="T38" fmla="*/ 100 w 183"/>
              <a:gd name="T39" fmla="*/ 111 h 112"/>
              <a:gd name="T40" fmla="*/ 87 w 183"/>
              <a:gd name="T41" fmla="*/ 111 h 112"/>
              <a:gd name="T42" fmla="*/ 130 w 183"/>
              <a:gd name="T43" fmla="*/ 2 h 112"/>
              <a:gd name="T44" fmla="*/ 140 w 183"/>
              <a:gd name="T45" fmla="*/ 2 h 112"/>
              <a:gd name="T46" fmla="*/ 183 w 183"/>
              <a:gd name="T47" fmla="*/ 111 h 112"/>
              <a:gd name="T48" fmla="*/ 170 w 183"/>
              <a:gd name="T49" fmla="*/ 111 h 112"/>
              <a:gd name="T50" fmla="*/ 152 w 183"/>
              <a:gd name="T51" fmla="*/ 65 h 112"/>
              <a:gd name="T52" fmla="*/ 140 w 183"/>
              <a:gd name="T53" fmla="*/ 31 h 112"/>
              <a:gd name="T54" fmla="*/ 135 w 183"/>
              <a:gd name="T55" fmla="*/ 15 h 112"/>
              <a:gd name="T56" fmla="*/ 130 w 183"/>
              <a:gd name="T57" fmla="*/ 31 h 112"/>
              <a:gd name="T58" fmla="*/ 117 w 183"/>
              <a:gd name="T59" fmla="*/ 65 h 112"/>
              <a:gd name="T60" fmla="*/ 152 w 183"/>
              <a:gd name="T61" fmla="*/ 65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83" h="112">
                <a:moveTo>
                  <a:pt x="52" y="12"/>
                </a:moveTo>
                <a:cubicBezTo>
                  <a:pt x="40" y="12"/>
                  <a:pt x="31" y="16"/>
                  <a:pt x="24" y="24"/>
                </a:cubicBezTo>
                <a:cubicBezTo>
                  <a:pt x="17" y="32"/>
                  <a:pt x="14" y="43"/>
                  <a:pt x="14" y="56"/>
                </a:cubicBezTo>
                <a:cubicBezTo>
                  <a:pt x="14" y="71"/>
                  <a:pt x="17" y="81"/>
                  <a:pt x="24" y="89"/>
                </a:cubicBezTo>
                <a:cubicBezTo>
                  <a:pt x="30" y="97"/>
                  <a:pt x="40" y="101"/>
                  <a:pt x="52" y="101"/>
                </a:cubicBezTo>
                <a:cubicBezTo>
                  <a:pt x="60" y="101"/>
                  <a:pt x="68" y="99"/>
                  <a:pt x="78" y="97"/>
                </a:cubicBezTo>
                <a:lnTo>
                  <a:pt x="78" y="108"/>
                </a:lnTo>
                <a:cubicBezTo>
                  <a:pt x="70" y="111"/>
                  <a:pt x="61" y="112"/>
                  <a:pt x="50" y="112"/>
                </a:cubicBezTo>
                <a:cubicBezTo>
                  <a:pt x="34" y="112"/>
                  <a:pt x="22" y="107"/>
                  <a:pt x="13" y="97"/>
                </a:cubicBezTo>
                <a:cubicBezTo>
                  <a:pt x="4" y="88"/>
                  <a:pt x="0" y="74"/>
                  <a:pt x="0" y="56"/>
                </a:cubicBezTo>
                <a:cubicBezTo>
                  <a:pt x="0" y="45"/>
                  <a:pt x="2" y="35"/>
                  <a:pt x="6" y="27"/>
                </a:cubicBezTo>
                <a:cubicBezTo>
                  <a:pt x="10" y="18"/>
                  <a:pt x="17" y="12"/>
                  <a:pt x="24" y="7"/>
                </a:cubicBezTo>
                <a:cubicBezTo>
                  <a:pt x="32" y="3"/>
                  <a:pt x="42" y="0"/>
                  <a:pt x="52" y="0"/>
                </a:cubicBezTo>
                <a:cubicBezTo>
                  <a:pt x="64" y="0"/>
                  <a:pt x="74" y="3"/>
                  <a:pt x="82" y="7"/>
                </a:cubicBezTo>
                <a:lnTo>
                  <a:pt x="77" y="18"/>
                </a:lnTo>
                <a:cubicBezTo>
                  <a:pt x="69" y="14"/>
                  <a:pt x="60" y="12"/>
                  <a:pt x="52" y="12"/>
                </a:cubicBezTo>
                <a:close/>
                <a:moveTo>
                  <a:pt x="170" y="111"/>
                </a:moveTo>
                <a:lnTo>
                  <a:pt x="156" y="76"/>
                </a:lnTo>
                <a:lnTo>
                  <a:pt x="113" y="76"/>
                </a:lnTo>
                <a:lnTo>
                  <a:pt x="100" y="111"/>
                </a:lnTo>
                <a:lnTo>
                  <a:pt x="87" y="111"/>
                </a:lnTo>
                <a:lnTo>
                  <a:pt x="130" y="2"/>
                </a:lnTo>
                <a:lnTo>
                  <a:pt x="140" y="2"/>
                </a:lnTo>
                <a:lnTo>
                  <a:pt x="183" y="111"/>
                </a:lnTo>
                <a:lnTo>
                  <a:pt x="170" y="111"/>
                </a:lnTo>
                <a:close/>
                <a:moveTo>
                  <a:pt x="152" y="65"/>
                </a:moveTo>
                <a:lnTo>
                  <a:pt x="140" y="31"/>
                </a:lnTo>
                <a:cubicBezTo>
                  <a:pt x="138" y="27"/>
                  <a:pt x="136" y="22"/>
                  <a:pt x="135" y="15"/>
                </a:cubicBezTo>
                <a:cubicBezTo>
                  <a:pt x="134" y="20"/>
                  <a:pt x="132" y="25"/>
                  <a:pt x="130" y="31"/>
                </a:cubicBezTo>
                <a:lnTo>
                  <a:pt x="117" y="65"/>
                </a:lnTo>
                <a:lnTo>
                  <a:pt x="152" y="6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94" name="Freeform 91">
            <a:extLst>
              <a:ext uri="{FF2B5EF4-FFF2-40B4-BE49-F238E27FC236}">
                <a16:creationId xmlns:a16="http://schemas.microsoft.com/office/drawing/2014/main" id="{E2B535DB-527C-721E-52D2-148FB7558C9B}"/>
              </a:ext>
            </a:extLst>
          </p:cNvPr>
          <p:cNvSpPr>
            <a:spLocks noEditPoints="1"/>
          </p:cNvSpPr>
          <p:nvPr/>
        </p:nvSpPr>
        <p:spPr bwMode="auto">
          <a:xfrm>
            <a:off x="3293014" y="4080693"/>
            <a:ext cx="87643" cy="49629"/>
          </a:xfrm>
          <a:custGeom>
            <a:avLst/>
            <a:gdLst>
              <a:gd name="T0" fmla="*/ 52 w 196"/>
              <a:gd name="T1" fmla="*/ 12 h 112"/>
              <a:gd name="T2" fmla="*/ 24 w 196"/>
              <a:gd name="T3" fmla="*/ 24 h 112"/>
              <a:gd name="T4" fmla="*/ 14 w 196"/>
              <a:gd name="T5" fmla="*/ 56 h 112"/>
              <a:gd name="T6" fmla="*/ 24 w 196"/>
              <a:gd name="T7" fmla="*/ 89 h 112"/>
              <a:gd name="T8" fmla="*/ 52 w 196"/>
              <a:gd name="T9" fmla="*/ 101 h 112"/>
              <a:gd name="T10" fmla="*/ 78 w 196"/>
              <a:gd name="T11" fmla="*/ 97 h 112"/>
              <a:gd name="T12" fmla="*/ 78 w 196"/>
              <a:gd name="T13" fmla="*/ 108 h 112"/>
              <a:gd name="T14" fmla="*/ 50 w 196"/>
              <a:gd name="T15" fmla="*/ 112 h 112"/>
              <a:gd name="T16" fmla="*/ 13 w 196"/>
              <a:gd name="T17" fmla="*/ 97 h 112"/>
              <a:gd name="T18" fmla="*/ 0 w 196"/>
              <a:gd name="T19" fmla="*/ 56 h 112"/>
              <a:gd name="T20" fmla="*/ 6 w 196"/>
              <a:gd name="T21" fmla="*/ 27 h 112"/>
              <a:gd name="T22" fmla="*/ 25 w 196"/>
              <a:gd name="T23" fmla="*/ 7 h 112"/>
              <a:gd name="T24" fmla="*/ 52 w 196"/>
              <a:gd name="T25" fmla="*/ 0 h 112"/>
              <a:gd name="T26" fmla="*/ 82 w 196"/>
              <a:gd name="T27" fmla="*/ 7 h 112"/>
              <a:gd name="T28" fmla="*/ 77 w 196"/>
              <a:gd name="T29" fmla="*/ 17 h 112"/>
              <a:gd name="T30" fmla="*/ 52 w 196"/>
              <a:gd name="T31" fmla="*/ 12 h 112"/>
              <a:gd name="T32" fmla="*/ 196 w 196"/>
              <a:gd name="T33" fmla="*/ 56 h 112"/>
              <a:gd name="T34" fmla="*/ 183 w 196"/>
              <a:gd name="T35" fmla="*/ 97 h 112"/>
              <a:gd name="T36" fmla="*/ 146 w 196"/>
              <a:gd name="T37" fmla="*/ 112 h 112"/>
              <a:gd name="T38" fmla="*/ 109 w 196"/>
              <a:gd name="T39" fmla="*/ 97 h 112"/>
              <a:gd name="T40" fmla="*/ 96 w 196"/>
              <a:gd name="T41" fmla="*/ 56 h 112"/>
              <a:gd name="T42" fmla="*/ 109 w 196"/>
              <a:gd name="T43" fmla="*/ 15 h 112"/>
              <a:gd name="T44" fmla="*/ 146 w 196"/>
              <a:gd name="T45" fmla="*/ 0 h 112"/>
              <a:gd name="T46" fmla="*/ 183 w 196"/>
              <a:gd name="T47" fmla="*/ 15 h 112"/>
              <a:gd name="T48" fmla="*/ 196 w 196"/>
              <a:gd name="T49" fmla="*/ 56 h 112"/>
              <a:gd name="T50" fmla="*/ 109 w 196"/>
              <a:gd name="T51" fmla="*/ 56 h 112"/>
              <a:gd name="T52" fmla="*/ 119 w 196"/>
              <a:gd name="T53" fmla="*/ 90 h 112"/>
              <a:gd name="T54" fmla="*/ 146 w 196"/>
              <a:gd name="T55" fmla="*/ 101 h 112"/>
              <a:gd name="T56" fmla="*/ 173 w 196"/>
              <a:gd name="T57" fmla="*/ 90 h 112"/>
              <a:gd name="T58" fmla="*/ 183 w 196"/>
              <a:gd name="T59" fmla="*/ 56 h 112"/>
              <a:gd name="T60" fmla="*/ 173 w 196"/>
              <a:gd name="T61" fmla="*/ 23 h 112"/>
              <a:gd name="T62" fmla="*/ 146 w 196"/>
              <a:gd name="T63" fmla="*/ 12 h 112"/>
              <a:gd name="T64" fmla="*/ 119 w 196"/>
              <a:gd name="T65" fmla="*/ 23 h 112"/>
              <a:gd name="T66" fmla="*/ 109 w 196"/>
              <a:gd name="T67" fmla="*/ 5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96" h="112">
                <a:moveTo>
                  <a:pt x="52" y="12"/>
                </a:moveTo>
                <a:cubicBezTo>
                  <a:pt x="40" y="12"/>
                  <a:pt x="31" y="16"/>
                  <a:pt x="24" y="24"/>
                </a:cubicBezTo>
                <a:cubicBezTo>
                  <a:pt x="17" y="32"/>
                  <a:pt x="14" y="42"/>
                  <a:pt x="14" y="56"/>
                </a:cubicBezTo>
                <a:cubicBezTo>
                  <a:pt x="14" y="70"/>
                  <a:pt x="17" y="81"/>
                  <a:pt x="24" y="89"/>
                </a:cubicBezTo>
                <a:cubicBezTo>
                  <a:pt x="30" y="97"/>
                  <a:pt x="40" y="101"/>
                  <a:pt x="52" y="101"/>
                </a:cubicBezTo>
                <a:cubicBezTo>
                  <a:pt x="60" y="101"/>
                  <a:pt x="68" y="99"/>
                  <a:pt x="78" y="97"/>
                </a:cubicBezTo>
                <a:lnTo>
                  <a:pt x="78" y="108"/>
                </a:lnTo>
                <a:cubicBezTo>
                  <a:pt x="70" y="111"/>
                  <a:pt x="61" y="112"/>
                  <a:pt x="50" y="112"/>
                </a:cubicBezTo>
                <a:cubicBezTo>
                  <a:pt x="34" y="112"/>
                  <a:pt x="22" y="107"/>
                  <a:pt x="13" y="97"/>
                </a:cubicBezTo>
                <a:cubicBezTo>
                  <a:pt x="4" y="88"/>
                  <a:pt x="0" y="74"/>
                  <a:pt x="0" y="56"/>
                </a:cubicBezTo>
                <a:cubicBezTo>
                  <a:pt x="0" y="45"/>
                  <a:pt x="2" y="35"/>
                  <a:pt x="6" y="27"/>
                </a:cubicBezTo>
                <a:cubicBezTo>
                  <a:pt x="11" y="18"/>
                  <a:pt x="17" y="12"/>
                  <a:pt x="25" y="7"/>
                </a:cubicBezTo>
                <a:cubicBezTo>
                  <a:pt x="32" y="3"/>
                  <a:pt x="42" y="0"/>
                  <a:pt x="52" y="0"/>
                </a:cubicBezTo>
                <a:cubicBezTo>
                  <a:pt x="64" y="0"/>
                  <a:pt x="74" y="2"/>
                  <a:pt x="82" y="7"/>
                </a:cubicBezTo>
                <a:lnTo>
                  <a:pt x="77" y="17"/>
                </a:lnTo>
                <a:cubicBezTo>
                  <a:pt x="69" y="14"/>
                  <a:pt x="60" y="12"/>
                  <a:pt x="52" y="12"/>
                </a:cubicBezTo>
                <a:close/>
                <a:moveTo>
                  <a:pt x="196" y="56"/>
                </a:moveTo>
                <a:cubicBezTo>
                  <a:pt x="196" y="73"/>
                  <a:pt x="192" y="87"/>
                  <a:pt x="183" y="97"/>
                </a:cubicBezTo>
                <a:cubicBezTo>
                  <a:pt x="174" y="107"/>
                  <a:pt x="162" y="112"/>
                  <a:pt x="146" y="112"/>
                </a:cubicBezTo>
                <a:cubicBezTo>
                  <a:pt x="130" y="112"/>
                  <a:pt x="118" y="107"/>
                  <a:pt x="109" y="97"/>
                </a:cubicBezTo>
                <a:cubicBezTo>
                  <a:pt x="100" y="88"/>
                  <a:pt x="96" y="74"/>
                  <a:pt x="96" y="56"/>
                </a:cubicBezTo>
                <a:cubicBezTo>
                  <a:pt x="96" y="38"/>
                  <a:pt x="100" y="25"/>
                  <a:pt x="109" y="15"/>
                </a:cubicBezTo>
                <a:cubicBezTo>
                  <a:pt x="118" y="5"/>
                  <a:pt x="130" y="0"/>
                  <a:pt x="146" y="0"/>
                </a:cubicBezTo>
                <a:cubicBezTo>
                  <a:pt x="162" y="0"/>
                  <a:pt x="174" y="5"/>
                  <a:pt x="183" y="15"/>
                </a:cubicBezTo>
                <a:cubicBezTo>
                  <a:pt x="192" y="25"/>
                  <a:pt x="196" y="39"/>
                  <a:pt x="196" y="56"/>
                </a:cubicBezTo>
                <a:close/>
                <a:moveTo>
                  <a:pt x="109" y="56"/>
                </a:moveTo>
                <a:cubicBezTo>
                  <a:pt x="109" y="71"/>
                  <a:pt x="113" y="82"/>
                  <a:pt x="119" y="90"/>
                </a:cubicBezTo>
                <a:cubicBezTo>
                  <a:pt x="125" y="97"/>
                  <a:pt x="134" y="101"/>
                  <a:pt x="146" y="101"/>
                </a:cubicBezTo>
                <a:cubicBezTo>
                  <a:pt x="158" y="101"/>
                  <a:pt x="167" y="97"/>
                  <a:pt x="173" y="90"/>
                </a:cubicBezTo>
                <a:cubicBezTo>
                  <a:pt x="180" y="82"/>
                  <a:pt x="183" y="71"/>
                  <a:pt x="183" y="56"/>
                </a:cubicBezTo>
                <a:cubicBezTo>
                  <a:pt x="183" y="41"/>
                  <a:pt x="180" y="30"/>
                  <a:pt x="173" y="23"/>
                </a:cubicBezTo>
                <a:cubicBezTo>
                  <a:pt x="167" y="15"/>
                  <a:pt x="158" y="12"/>
                  <a:pt x="146" y="12"/>
                </a:cubicBezTo>
                <a:cubicBezTo>
                  <a:pt x="134" y="12"/>
                  <a:pt x="125" y="15"/>
                  <a:pt x="119" y="23"/>
                </a:cubicBezTo>
                <a:cubicBezTo>
                  <a:pt x="113" y="31"/>
                  <a:pt x="109" y="42"/>
                  <a:pt x="109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95" name="Freeform 92">
            <a:extLst>
              <a:ext uri="{FF2B5EF4-FFF2-40B4-BE49-F238E27FC236}">
                <a16:creationId xmlns:a16="http://schemas.microsoft.com/office/drawing/2014/main" id="{6A42A5CA-CAEF-7604-A3B4-239F964ED900}"/>
              </a:ext>
            </a:extLst>
          </p:cNvPr>
          <p:cNvSpPr>
            <a:spLocks noEditPoints="1"/>
          </p:cNvSpPr>
          <p:nvPr/>
        </p:nvSpPr>
        <p:spPr bwMode="auto">
          <a:xfrm>
            <a:off x="2599152" y="3712981"/>
            <a:ext cx="86587" cy="48573"/>
          </a:xfrm>
          <a:custGeom>
            <a:avLst/>
            <a:gdLst>
              <a:gd name="T0" fmla="*/ 85 w 192"/>
              <a:gd name="T1" fmla="*/ 109 h 109"/>
              <a:gd name="T2" fmla="*/ 71 w 192"/>
              <a:gd name="T3" fmla="*/ 109 h 109"/>
              <a:gd name="T4" fmla="*/ 11 w 192"/>
              <a:gd name="T5" fmla="*/ 18 h 109"/>
              <a:gd name="T6" fmla="*/ 11 w 192"/>
              <a:gd name="T7" fmla="*/ 18 h 109"/>
              <a:gd name="T8" fmla="*/ 12 w 192"/>
              <a:gd name="T9" fmla="*/ 47 h 109"/>
              <a:gd name="T10" fmla="*/ 12 w 192"/>
              <a:gd name="T11" fmla="*/ 109 h 109"/>
              <a:gd name="T12" fmla="*/ 0 w 192"/>
              <a:gd name="T13" fmla="*/ 109 h 109"/>
              <a:gd name="T14" fmla="*/ 0 w 192"/>
              <a:gd name="T15" fmla="*/ 0 h 109"/>
              <a:gd name="T16" fmla="*/ 14 w 192"/>
              <a:gd name="T17" fmla="*/ 0 h 109"/>
              <a:gd name="T18" fmla="*/ 74 w 192"/>
              <a:gd name="T19" fmla="*/ 91 h 109"/>
              <a:gd name="T20" fmla="*/ 74 w 192"/>
              <a:gd name="T21" fmla="*/ 91 h 109"/>
              <a:gd name="T22" fmla="*/ 74 w 192"/>
              <a:gd name="T23" fmla="*/ 78 h 109"/>
              <a:gd name="T24" fmla="*/ 73 w 192"/>
              <a:gd name="T25" fmla="*/ 63 h 109"/>
              <a:gd name="T26" fmla="*/ 73 w 192"/>
              <a:gd name="T27" fmla="*/ 0 h 109"/>
              <a:gd name="T28" fmla="*/ 85 w 192"/>
              <a:gd name="T29" fmla="*/ 0 h 109"/>
              <a:gd name="T30" fmla="*/ 85 w 192"/>
              <a:gd name="T31" fmla="*/ 109 h 109"/>
              <a:gd name="T32" fmla="*/ 178 w 192"/>
              <a:gd name="T33" fmla="*/ 0 h 109"/>
              <a:gd name="T34" fmla="*/ 192 w 192"/>
              <a:gd name="T35" fmla="*/ 0 h 109"/>
              <a:gd name="T36" fmla="*/ 153 w 192"/>
              <a:gd name="T37" fmla="*/ 109 h 109"/>
              <a:gd name="T38" fmla="*/ 140 w 192"/>
              <a:gd name="T39" fmla="*/ 109 h 109"/>
              <a:gd name="T40" fmla="*/ 101 w 192"/>
              <a:gd name="T41" fmla="*/ 0 h 109"/>
              <a:gd name="T42" fmla="*/ 115 w 192"/>
              <a:gd name="T43" fmla="*/ 0 h 109"/>
              <a:gd name="T44" fmla="*/ 140 w 192"/>
              <a:gd name="T45" fmla="*/ 71 h 109"/>
              <a:gd name="T46" fmla="*/ 146 w 192"/>
              <a:gd name="T47" fmla="*/ 94 h 109"/>
              <a:gd name="T48" fmla="*/ 153 w 192"/>
              <a:gd name="T49" fmla="*/ 70 h 109"/>
              <a:gd name="T50" fmla="*/ 178 w 192"/>
              <a:gd name="T51" fmla="*/ 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92" h="109">
                <a:moveTo>
                  <a:pt x="85" y="109"/>
                </a:moveTo>
                <a:lnTo>
                  <a:pt x="71" y="109"/>
                </a:lnTo>
                <a:lnTo>
                  <a:pt x="11" y="18"/>
                </a:lnTo>
                <a:lnTo>
                  <a:pt x="11" y="18"/>
                </a:lnTo>
                <a:cubicBezTo>
                  <a:pt x="11" y="28"/>
                  <a:pt x="12" y="38"/>
                  <a:pt x="12" y="47"/>
                </a:cubicBezTo>
                <a:lnTo>
                  <a:pt x="12" y="109"/>
                </a:lnTo>
                <a:lnTo>
                  <a:pt x="0" y="109"/>
                </a:lnTo>
                <a:lnTo>
                  <a:pt x="0" y="0"/>
                </a:lnTo>
                <a:lnTo>
                  <a:pt x="14" y="0"/>
                </a:lnTo>
                <a:lnTo>
                  <a:pt x="74" y="91"/>
                </a:lnTo>
                <a:lnTo>
                  <a:pt x="74" y="91"/>
                </a:lnTo>
                <a:cubicBezTo>
                  <a:pt x="74" y="90"/>
                  <a:pt x="74" y="85"/>
                  <a:pt x="74" y="78"/>
                </a:cubicBezTo>
                <a:cubicBezTo>
                  <a:pt x="73" y="71"/>
                  <a:pt x="73" y="66"/>
                  <a:pt x="73" y="63"/>
                </a:cubicBezTo>
                <a:lnTo>
                  <a:pt x="73" y="0"/>
                </a:lnTo>
                <a:lnTo>
                  <a:pt x="85" y="0"/>
                </a:lnTo>
                <a:lnTo>
                  <a:pt x="85" y="109"/>
                </a:lnTo>
                <a:close/>
                <a:moveTo>
                  <a:pt x="178" y="0"/>
                </a:moveTo>
                <a:lnTo>
                  <a:pt x="192" y="0"/>
                </a:lnTo>
                <a:lnTo>
                  <a:pt x="153" y="109"/>
                </a:lnTo>
                <a:lnTo>
                  <a:pt x="140" y="109"/>
                </a:lnTo>
                <a:lnTo>
                  <a:pt x="101" y="0"/>
                </a:lnTo>
                <a:lnTo>
                  <a:pt x="115" y="0"/>
                </a:lnTo>
                <a:lnTo>
                  <a:pt x="140" y="71"/>
                </a:lnTo>
                <a:cubicBezTo>
                  <a:pt x="142" y="79"/>
                  <a:pt x="145" y="86"/>
                  <a:pt x="146" y="94"/>
                </a:cubicBezTo>
                <a:cubicBezTo>
                  <a:pt x="148" y="86"/>
                  <a:pt x="151" y="78"/>
                  <a:pt x="153" y="70"/>
                </a:cubicBezTo>
                <a:lnTo>
                  <a:pt x="178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96" name="Freeform 93">
            <a:extLst>
              <a:ext uri="{FF2B5EF4-FFF2-40B4-BE49-F238E27FC236}">
                <a16:creationId xmlns:a16="http://schemas.microsoft.com/office/drawing/2014/main" id="{EC693425-2A18-A493-90AB-B129BDAD9516}"/>
              </a:ext>
            </a:extLst>
          </p:cNvPr>
          <p:cNvSpPr>
            <a:spLocks noEditPoints="1"/>
          </p:cNvSpPr>
          <p:nvPr/>
        </p:nvSpPr>
        <p:spPr bwMode="auto">
          <a:xfrm>
            <a:off x="2230235" y="3114735"/>
            <a:ext cx="90811" cy="50684"/>
          </a:xfrm>
          <a:custGeom>
            <a:avLst/>
            <a:gdLst>
              <a:gd name="T0" fmla="*/ 99 w 202"/>
              <a:gd name="T1" fmla="*/ 56 h 112"/>
              <a:gd name="T2" fmla="*/ 86 w 202"/>
              <a:gd name="T3" fmla="*/ 97 h 112"/>
              <a:gd name="T4" fmla="*/ 50 w 202"/>
              <a:gd name="T5" fmla="*/ 112 h 112"/>
              <a:gd name="T6" fmla="*/ 13 w 202"/>
              <a:gd name="T7" fmla="*/ 97 h 112"/>
              <a:gd name="T8" fmla="*/ 0 w 202"/>
              <a:gd name="T9" fmla="*/ 56 h 112"/>
              <a:gd name="T10" fmla="*/ 13 w 202"/>
              <a:gd name="T11" fmla="*/ 15 h 112"/>
              <a:gd name="T12" fmla="*/ 50 w 202"/>
              <a:gd name="T13" fmla="*/ 0 h 112"/>
              <a:gd name="T14" fmla="*/ 86 w 202"/>
              <a:gd name="T15" fmla="*/ 15 h 112"/>
              <a:gd name="T16" fmla="*/ 99 w 202"/>
              <a:gd name="T17" fmla="*/ 56 h 112"/>
              <a:gd name="T18" fmla="*/ 13 w 202"/>
              <a:gd name="T19" fmla="*/ 56 h 112"/>
              <a:gd name="T20" fmla="*/ 22 w 202"/>
              <a:gd name="T21" fmla="*/ 89 h 112"/>
              <a:gd name="T22" fmla="*/ 50 w 202"/>
              <a:gd name="T23" fmla="*/ 101 h 112"/>
              <a:gd name="T24" fmla="*/ 77 w 202"/>
              <a:gd name="T25" fmla="*/ 89 h 112"/>
              <a:gd name="T26" fmla="*/ 86 w 202"/>
              <a:gd name="T27" fmla="*/ 56 h 112"/>
              <a:gd name="T28" fmla="*/ 77 w 202"/>
              <a:gd name="T29" fmla="*/ 23 h 112"/>
              <a:gd name="T30" fmla="*/ 50 w 202"/>
              <a:gd name="T31" fmla="*/ 11 h 112"/>
              <a:gd name="T32" fmla="*/ 22 w 202"/>
              <a:gd name="T33" fmla="*/ 23 h 112"/>
              <a:gd name="T34" fmla="*/ 13 w 202"/>
              <a:gd name="T35" fmla="*/ 56 h 112"/>
              <a:gd name="T36" fmla="*/ 138 w 202"/>
              <a:gd name="T37" fmla="*/ 65 h 112"/>
              <a:gd name="T38" fmla="*/ 138 w 202"/>
              <a:gd name="T39" fmla="*/ 110 h 112"/>
              <a:gd name="T40" fmla="*/ 125 w 202"/>
              <a:gd name="T41" fmla="*/ 110 h 112"/>
              <a:gd name="T42" fmla="*/ 125 w 202"/>
              <a:gd name="T43" fmla="*/ 2 h 112"/>
              <a:gd name="T44" fmla="*/ 155 w 202"/>
              <a:gd name="T45" fmla="*/ 2 h 112"/>
              <a:gd name="T46" fmla="*/ 184 w 202"/>
              <a:gd name="T47" fmla="*/ 9 h 112"/>
              <a:gd name="T48" fmla="*/ 194 w 202"/>
              <a:gd name="T49" fmla="*/ 32 h 112"/>
              <a:gd name="T50" fmla="*/ 172 w 202"/>
              <a:gd name="T51" fmla="*/ 62 h 112"/>
              <a:gd name="T52" fmla="*/ 202 w 202"/>
              <a:gd name="T53" fmla="*/ 110 h 112"/>
              <a:gd name="T54" fmla="*/ 187 w 202"/>
              <a:gd name="T55" fmla="*/ 110 h 112"/>
              <a:gd name="T56" fmla="*/ 160 w 202"/>
              <a:gd name="T57" fmla="*/ 65 h 112"/>
              <a:gd name="T58" fmla="*/ 138 w 202"/>
              <a:gd name="T59" fmla="*/ 65 h 112"/>
              <a:gd name="T60" fmla="*/ 138 w 202"/>
              <a:gd name="T61" fmla="*/ 54 h 112"/>
              <a:gd name="T62" fmla="*/ 155 w 202"/>
              <a:gd name="T63" fmla="*/ 54 h 112"/>
              <a:gd name="T64" fmla="*/ 175 w 202"/>
              <a:gd name="T65" fmla="*/ 49 h 112"/>
              <a:gd name="T66" fmla="*/ 181 w 202"/>
              <a:gd name="T67" fmla="*/ 33 h 112"/>
              <a:gd name="T68" fmla="*/ 175 w 202"/>
              <a:gd name="T69" fmla="*/ 18 h 112"/>
              <a:gd name="T70" fmla="*/ 154 w 202"/>
              <a:gd name="T71" fmla="*/ 13 h 112"/>
              <a:gd name="T72" fmla="*/ 138 w 202"/>
              <a:gd name="T73" fmla="*/ 13 h 112"/>
              <a:gd name="T74" fmla="*/ 138 w 202"/>
              <a:gd name="T75" fmla="*/ 54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02" h="112">
                <a:moveTo>
                  <a:pt x="99" y="56"/>
                </a:moveTo>
                <a:cubicBezTo>
                  <a:pt x="99" y="73"/>
                  <a:pt x="95" y="87"/>
                  <a:pt x="86" y="97"/>
                </a:cubicBezTo>
                <a:cubicBezTo>
                  <a:pt x="77" y="107"/>
                  <a:pt x="65" y="112"/>
                  <a:pt x="50" y="112"/>
                </a:cubicBezTo>
                <a:cubicBezTo>
                  <a:pt x="34" y="112"/>
                  <a:pt x="21" y="107"/>
                  <a:pt x="13" y="97"/>
                </a:cubicBezTo>
                <a:cubicBezTo>
                  <a:pt x="4" y="87"/>
                  <a:pt x="0" y="74"/>
                  <a:pt x="0" y="56"/>
                </a:cubicBezTo>
                <a:cubicBezTo>
                  <a:pt x="0" y="38"/>
                  <a:pt x="4" y="24"/>
                  <a:pt x="13" y="15"/>
                </a:cubicBezTo>
                <a:cubicBezTo>
                  <a:pt x="21" y="5"/>
                  <a:pt x="34" y="0"/>
                  <a:pt x="50" y="0"/>
                </a:cubicBezTo>
                <a:cubicBezTo>
                  <a:pt x="65" y="0"/>
                  <a:pt x="78" y="5"/>
                  <a:pt x="86" y="15"/>
                </a:cubicBezTo>
                <a:cubicBezTo>
                  <a:pt x="95" y="25"/>
                  <a:pt x="99" y="39"/>
                  <a:pt x="99" y="56"/>
                </a:cubicBezTo>
                <a:close/>
                <a:moveTo>
                  <a:pt x="13" y="56"/>
                </a:moveTo>
                <a:cubicBezTo>
                  <a:pt x="13" y="71"/>
                  <a:pt x="16" y="82"/>
                  <a:pt x="22" y="89"/>
                </a:cubicBezTo>
                <a:cubicBezTo>
                  <a:pt x="29" y="97"/>
                  <a:pt x="38" y="101"/>
                  <a:pt x="50" y="101"/>
                </a:cubicBezTo>
                <a:cubicBezTo>
                  <a:pt x="62" y="101"/>
                  <a:pt x="71" y="97"/>
                  <a:pt x="77" y="89"/>
                </a:cubicBezTo>
                <a:cubicBezTo>
                  <a:pt x="83" y="82"/>
                  <a:pt x="86" y="71"/>
                  <a:pt x="86" y="56"/>
                </a:cubicBezTo>
                <a:cubicBezTo>
                  <a:pt x="86" y="41"/>
                  <a:pt x="83" y="30"/>
                  <a:pt x="77" y="23"/>
                </a:cubicBezTo>
                <a:cubicBezTo>
                  <a:pt x="71" y="15"/>
                  <a:pt x="62" y="11"/>
                  <a:pt x="50" y="11"/>
                </a:cubicBezTo>
                <a:cubicBezTo>
                  <a:pt x="38" y="11"/>
                  <a:pt x="29" y="15"/>
                  <a:pt x="22" y="23"/>
                </a:cubicBezTo>
                <a:cubicBezTo>
                  <a:pt x="16" y="30"/>
                  <a:pt x="13" y="41"/>
                  <a:pt x="13" y="56"/>
                </a:cubicBezTo>
                <a:close/>
                <a:moveTo>
                  <a:pt x="138" y="65"/>
                </a:moveTo>
                <a:lnTo>
                  <a:pt x="138" y="110"/>
                </a:lnTo>
                <a:lnTo>
                  <a:pt x="125" y="110"/>
                </a:lnTo>
                <a:lnTo>
                  <a:pt x="125" y="2"/>
                </a:lnTo>
                <a:lnTo>
                  <a:pt x="155" y="2"/>
                </a:lnTo>
                <a:cubicBezTo>
                  <a:pt x="168" y="2"/>
                  <a:pt x="178" y="4"/>
                  <a:pt x="184" y="9"/>
                </a:cubicBezTo>
                <a:cubicBezTo>
                  <a:pt x="191" y="15"/>
                  <a:pt x="194" y="22"/>
                  <a:pt x="194" y="32"/>
                </a:cubicBezTo>
                <a:cubicBezTo>
                  <a:pt x="194" y="47"/>
                  <a:pt x="187" y="57"/>
                  <a:pt x="172" y="62"/>
                </a:cubicBezTo>
                <a:lnTo>
                  <a:pt x="202" y="110"/>
                </a:lnTo>
                <a:lnTo>
                  <a:pt x="187" y="110"/>
                </a:lnTo>
                <a:lnTo>
                  <a:pt x="160" y="65"/>
                </a:lnTo>
                <a:lnTo>
                  <a:pt x="138" y="65"/>
                </a:lnTo>
                <a:close/>
                <a:moveTo>
                  <a:pt x="138" y="54"/>
                </a:moveTo>
                <a:lnTo>
                  <a:pt x="155" y="54"/>
                </a:lnTo>
                <a:cubicBezTo>
                  <a:pt x="164" y="54"/>
                  <a:pt x="171" y="53"/>
                  <a:pt x="175" y="49"/>
                </a:cubicBezTo>
                <a:cubicBezTo>
                  <a:pt x="179" y="46"/>
                  <a:pt x="181" y="40"/>
                  <a:pt x="181" y="33"/>
                </a:cubicBezTo>
                <a:cubicBezTo>
                  <a:pt x="181" y="26"/>
                  <a:pt x="179" y="21"/>
                  <a:pt x="175" y="18"/>
                </a:cubicBezTo>
                <a:cubicBezTo>
                  <a:pt x="170" y="14"/>
                  <a:pt x="164" y="13"/>
                  <a:pt x="154" y="13"/>
                </a:cubicBezTo>
                <a:lnTo>
                  <a:pt x="138" y="13"/>
                </a:lnTo>
                <a:lnTo>
                  <a:pt x="138" y="5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97" name="Freeform 94">
            <a:extLst>
              <a:ext uri="{FF2B5EF4-FFF2-40B4-BE49-F238E27FC236}">
                <a16:creationId xmlns:a16="http://schemas.microsoft.com/office/drawing/2014/main" id="{5D8CA02B-583F-65CA-70B1-026196085F21}"/>
              </a:ext>
            </a:extLst>
          </p:cNvPr>
          <p:cNvSpPr>
            <a:spLocks noEditPoints="1"/>
          </p:cNvSpPr>
          <p:nvPr/>
        </p:nvSpPr>
        <p:spPr bwMode="auto">
          <a:xfrm>
            <a:off x="2901475" y="3941391"/>
            <a:ext cx="80251" cy="49629"/>
          </a:xfrm>
          <a:custGeom>
            <a:avLst/>
            <a:gdLst>
              <a:gd name="T0" fmla="*/ 83 w 181"/>
              <a:gd name="T1" fmla="*/ 0 h 110"/>
              <a:gd name="T2" fmla="*/ 83 w 181"/>
              <a:gd name="T3" fmla="*/ 70 h 110"/>
              <a:gd name="T4" fmla="*/ 72 w 181"/>
              <a:gd name="T5" fmla="*/ 99 h 110"/>
              <a:gd name="T6" fmla="*/ 41 w 181"/>
              <a:gd name="T7" fmla="*/ 110 h 110"/>
              <a:gd name="T8" fmla="*/ 11 w 181"/>
              <a:gd name="T9" fmla="*/ 99 h 110"/>
              <a:gd name="T10" fmla="*/ 0 w 181"/>
              <a:gd name="T11" fmla="*/ 70 h 110"/>
              <a:gd name="T12" fmla="*/ 0 w 181"/>
              <a:gd name="T13" fmla="*/ 0 h 110"/>
              <a:gd name="T14" fmla="*/ 13 w 181"/>
              <a:gd name="T15" fmla="*/ 0 h 110"/>
              <a:gd name="T16" fmla="*/ 13 w 181"/>
              <a:gd name="T17" fmla="*/ 70 h 110"/>
              <a:gd name="T18" fmla="*/ 20 w 181"/>
              <a:gd name="T19" fmla="*/ 91 h 110"/>
              <a:gd name="T20" fmla="*/ 42 w 181"/>
              <a:gd name="T21" fmla="*/ 99 h 110"/>
              <a:gd name="T22" fmla="*/ 63 w 181"/>
              <a:gd name="T23" fmla="*/ 91 h 110"/>
              <a:gd name="T24" fmla="*/ 70 w 181"/>
              <a:gd name="T25" fmla="*/ 70 h 110"/>
              <a:gd name="T26" fmla="*/ 70 w 181"/>
              <a:gd name="T27" fmla="*/ 0 h 110"/>
              <a:gd name="T28" fmla="*/ 83 w 181"/>
              <a:gd name="T29" fmla="*/ 0 h 110"/>
              <a:gd name="T30" fmla="*/ 147 w 181"/>
              <a:gd name="T31" fmla="*/ 108 h 110"/>
              <a:gd name="T32" fmla="*/ 134 w 181"/>
              <a:gd name="T33" fmla="*/ 108 h 110"/>
              <a:gd name="T34" fmla="*/ 134 w 181"/>
              <a:gd name="T35" fmla="*/ 11 h 110"/>
              <a:gd name="T36" fmla="*/ 100 w 181"/>
              <a:gd name="T37" fmla="*/ 11 h 110"/>
              <a:gd name="T38" fmla="*/ 100 w 181"/>
              <a:gd name="T39" fmla="*/ 0 h 110"/>
              <a:gd name="T40" fmla="*/ 181 w 181"/>
              <a:gd name="T41" fmla="*/ 0 h 110"/>
              <a:gd name="T42" fmla="*/ 181 w 181"/>
              <a:gd name="T43" fmla="*/ 11 h 110"/>
              <a:gd name="T44" fmla="*/ 147 w 181"/>
              <a:gd name="T45" fmla="*/ 11 h 110"/>
              <a:gd name="T46" fmla="*/ 147 w 181"/>
              <a:gd name="T47" fmla="*/ 108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1" h="110">
                <a:moveTo>
                  <a:pt x="83" y="0"/>
                </a:moveTo>
                <a:lnTo>
                  <a:pt x="83" y="70"/>
                </a:lnTo>
                <a:cubicBezTo>
                  <a:pt x="83" y="82"/>
                  <a:pt x="79" y="92"/>
                  <a:pt x="72" y="99"/>
                </a:cubicBezTo>
                <a:cubicBezTo>
                  <a:pt x="64" y="106"/>
                  <a:pt x="54" y="110"/>
                  <a:pt x="41" y="110"/>
                </a:cubicBezTo>
                <a:cubicBezTo>
                  <a:pt x="28" y="110"/>
                  <a:pt x="18" y="106"/>
                  <a:pt x="11" y="99"/>
                </a:cubicBezTo>
                <a:cubicBezTo>
                  <a:pt x="4" y="92"/>
                  <a:pt x="0" y="82"/>
                  <a:pt x="0" y="70"/>
                </a:cubicBezTo>
                <a:lnTo>
                  <a:pt x="0" y="0"/>
                </a:lnTo>
                <a:lnTo>
                  <a:pt x="13" y="0"/>
                </a:lnTo>
                <a:lnTo>
                  <a:pt x="13" y="70"/>
                </a:lnTo>
                <a:cubicBezTo>
                  <a:pt x="13" y="80"/>
                  <a:pt x="15" y="87"/>
                  <a:pt x="20" y="91"/>
                </a:cubicBezTo>
                <a:cubicBezTo>
                  <a:pt x="25" y="96"/>
                  <a:pt x="32" y="99"/>
                  <a:pt x="42" y="99"/>
                </a:cubicBezTo>
                <a:cubicBezTo>
                  <a:pt x="51" y="99"/>
                  <a:pt x="58" y="96"/>
                  <a:pt x="63" y="91"/>
                </a:cubicBezTo>
                <a:cubicBezTo>
                  <a:pt x="68" y="86"/>
                  <a:pt x="70" y="79"/>
                  <a:pt x="70" y="70"/>
                </a:cubicBezTo>
                <a:lnTo>
                  <a:pt x="70" y="0"/>
                </a:lnTo>
                <a:lnTo>
                  <a:pt x="83" y="0"/>
                </a:lnTo>
                <a:close/>
                <a:moveTo>
                  <a:pt x="147" y="108"/>
                </a:moveTo>
                <a:lnTo>
                  <a:pt x="134" y="108"/>
                </a:lnTo>
                <a:lnTo>
                  <a:pt x="134" y="11"/>
                </a:lnTo>
                <a:lnTo>
                  <a:pt x="100" y="11"/>
                </a:lnTo>
                <a:lnTo>
                  <a:pt x="100" y="0"/>
                </a:lnTo>
                <a:lnTo>
                  <a:pt x="181" y="0"/>
                </a:lnTo>
                <a:lnTo>
                  <a:pt x="181" y="11"/>
                </a:lnTo>
                <a:lnTo>
                  <a:pt x="147" y="11"/>
                </a:lnTo>
                <a:lnTo>
                  <a:pt x="147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98" name="Freeform 95">
            <a:extLst>
              <a:ext uri="{FF2B5EF4-FFF2-40B4-BE49-F238E27FC236}">
                <a16:creationId xmlns:a16="http://schemas.microsoft.com/office/drawing/2014/main" id="{AA7A40F1-5FBE-000B-2E53-00D82E99D8E1}"/>
              </a:ext>
            </a:extLst>
          </p:cNvPr>
          <p:cNvSpPr>
            <a:spLocks noEditPoints="1"/>
          </p:cNvSpPr>
          <p:nvPr/>
        </p:nvSpPr>
        <p:spPr bwMode="auto">
          <a:xfrm>
            <a:off x="3185039" y="3373137"/>
            <a:ext cx="99258" cy="47518"/>
          </a:xfrm>
          <a:custGeom>
            <a:avLst/>
            <a:gdLst>
              <a:gd name="T0" fmla="*/ 108 w 224"/>
              <a:gd name="T1" fmla="*/ 108 h 108"/>
              <a:gd name="T2" fmla="*/ 96 w 224"/>
              <a:gd name="T3" fmla="*/ 108 h 108"/>
              <a:gd name="T4" fmla="*/ 74 w 224"/>
              <a:gd name="T5" fmla="*/ 36 h 108"/>
              <a:gd name="T6" fmla="*/ 70 w 224"/>
              <a:gd name="T7" fmla="*/ 24 h 108"/>
              <a:gd name="T8" fmla="*/ 68 w 224"/>
              <a:gd name="T9" fmla="*/ 15 h 108"/>
              <a:gd name="T10" fmla="*/ 63 w 224"/>
              <a:gd name="T11" fmla="*/ 36 h 108"/>
              <a:gd name="T12" fmla="*/ 42 w 224"/>
              <a:gd name="T13" fmla="*/ 108 h 108"/>
              <a:gd name="T14" fmla="*/ 29 w 224"/>
              <a:gd name="T15" fmla="*/ 108 h 108"/>
              <a:gd name="T16" fmla="*/ 0 w 224"/>
              <a:gd name="T17" fmla="*/ 0 h 108"/>
              <a:gd name="T18" fmla="*/ 14 w 224"/>
              <a:gd name="T19" fmla="*/ 0 h 108"/>
              <a:gd name="T20" fmla="*/ 31 w 224"/>
              <a:gd name="T21" fmla="*/ 67 h 108"/>
              <a:gd name="T22" fmla="*/ 36 w 224"/>
              <a:gd name="T23" fmla="*/ 93 h 108"/>
              <a:gd name="T24" fmla="*/ 42 w 224"/>
              <a:gd name="T25" fmla="*/ 66 h 108"/>
              <a:gd name="T26" fmla="*/ 62 w 224"/>
              <a:gd name="T27" fmla="*/ 0 h 108"/>
              <a:gd name="T28" fmla="*/ 75 w 224"/>
              <a:gd name="T29" fmla="*/ 0 h 108"/>
              <a:gd name="T30" fmla="*/ 95 w 224"/>
              <a:gd name="T31" fmla="*/ 67 h 108"/>
              <a:gd name="T32" fmla="*/ 101 w 224"/>
              <a:gd name="T33" fmla="*/ 93 h 108"/>
              <a:gd name="T34" fmla="*/ 107 w 224"/>
              <a:gd name="T35" fmla="*/ 67 h 108"/>
              <a:gd name="T36" fmla="*/ 124 w 224"/>
              <a:gd name="T37" fmla="*/ 0 h 108"/>
              <a:gd name="T38" fmla="*/ 137 w 224"/>
              <a:gd name="T39" fmla="*/ 0 h 108"/>
              <a:gd name="T40" fmla="*/ 108 w 224"/>
              <a:gd name="T41" fmla="*/ 108 h 108"/>
              <a:gd name="T42" fmla="*/ 181 w 224"/>
              <a:gd name="T43" fmla="*/ 54 h 108"/>
              <a:gd name="T44" fmla="*/ 210 w 224"/>
              <a:gd name="T45" fmla="*/ 0 h 108"/>
              <a:gd name="T46" fmla="*/ 224 w 224"/>
              <a:gd name="T47" fmla="*/ 0 h 108"/>
              <a:gd name="T48" fmla="*/ 187 w 224"/>
              <a:gd name="T49" fmla="*/ 66 h 108"/>
              <a:gd name="T50" fmla="*/ 187 w 224"/>
              <a:gd name="T51" fmla="*/ 108 h 108"/>
              <a:gd name="T52" fmla="*/ 175 w 224"/>
              <a:gd name="T53" fmla="*/ 108 h 108"/>
              <a:gd name="T54" fmla="*/ 175 w 224"/>
              <a:gd name="T55" fmla="*/ 67 h 108"/>
              <a:gd name="T56" fmla="*/ 138 w 224"/>
              <a:gd name="T57" fmla="*/ 0 h 108"/>
              <a:gd name="T58" fmla="*/ 152 w 224"/>
              <a:gd name="T59" fmla="*/ 0 h 108"/>
              <a:gd name="T60" fmla="*/ 181 w 224"/>
              <a:gd name="T61" fmla="*/ 5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24" h="108">
                <a:moveTo>
                  <a:pt x="108" y="108"/>
                </a:moveTo>
                <a:lnTo>
                  <a:pt x="96" y="108"/>
                </a:lnTo>
                <a:lnTo>
                  <a:pt x="74" y="36"/>
                </a:lnTo>
                <a:cubicBezTo>
                  <a:pt x="73" y="33"/>
                  <a:pt x="71" y="29"/>
                  <a:pt x="70" y="24"/>
                </a:cubicBezTo>
                <a:cubicBezTo>
                  <a:pt x="69" y="19"/>
                  <a:pt x="68" y="16"/>
                  <a:pt x="68" y="15"/>
                </a:cubicBezTo>
                <a:cubicBezTo>
                  <a:pt x="67" y="21"/>
                  <a:pt x="65" y="29"/>
                  <a:pt x="63" y="36"/>
                </a:cubicBezTo>
                <a:lnTo>
                  <a:pt x="42" y="108"/>
                </a:lnTo>
                <a:lnTo>
                  <a:pt x="29" y="108"/>
                </a:lnTo>
                <a:lnTo>
                  <a:pt x="0" y="0"/>
                </a:lnTo>
                <a:lnTo>
                  <a:pt x="14" y="0"/>
                </a:lnTo>
                <a:lnTo>
                  <a:pt x="31" y="67"/>
                </a:lnTo>
                <a:cubicBezTo>
                  <a:pt x="33" y="76"/>
                  <a:pt x="35" y="85"/>
                  <a:pt x="36" y="93"/>
                </a:cubicBezTo>
                <a:cubicBezTo>
                  <a:pt x="37" y="83"/>
                  <a:pt x="39" y="75"/>
                  <a:pt x="42" y="66"/>
                </a:cubicBezTo>
                <a:lnTo>
                  <a:pt x="62" y="0"/>
                </a:lnTo>
                <a:lnTo>
                  <a:pt x="75" y="0"/>
                </a:lnTo>
                <a:lnTo>
                  <a:pt x="95" y="67"/>
                </a:lnTo>
                <a:cubicBezTo>
                  <a:pt x="98" y="74"/>
                  <a:pt x="100" y="83"/>
                  <a:pt x="101" y="93"/>
                </a:cubicBezTo>
                <a:cubicBezTo>
                  <a:pt x="102" y="86"/>
                  <a:pt x="104" y="77"/>
                  <a:pt x="107" y="67"/>
                </a:cubicBezTo>
                <a:lnTo>
                  <a:pt x="124" y="0"/>
                </a:lnTo>
                <a:lnTo>
                  <a:pt x="137" y="0"/>
                </a:lnTo>
                <a:lnTo>
                  <a:pt x="108" y="108"/>
                </a:lnTo>
                <a:close/>
                <a:moveTo>
                  <a:pt x="181" y="54"/>
                </a:moveTo>
                <a:lnTo>
                  <a:pt x="210" y="0"/>
                </a:lnTo>
                <a:lnTo>
                  <a:pt x="224" y="0"/>
                </a:lnTo>
                <a:lnTo>
                  <a:pt x="187" y="66"/>
                </a:lnTo>
                <a:lnTo>
                  <a:pt x="187" y="108"/>
                </a:lnTo>
                <a:lnTo>
                  <a:pt x="175" y="108"/>
                </a:lnTo>
                <a:lnTo>
                  <a:pt x="175" y="67"/>
                </a:lnTo>
                <a:lnTo>
                  <a:pt x="138" y="0"/>
                </a:lnTo>
                <a:lnTo>
                  <a:pt x="152" y="0"/>
                </a:lnTo>
                <a:lnTo>
                  <a:pt x="181" y="5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99" name="Freeform 96">
            <a:extLst>
              <a:ext uri="{FF2B5EF4-FFF2-40B4-BE49-F238E27FC236}">
                <a16:creationId xmlns:a16="http://schemas.microsoft.com/office/drawing/2014/main" id="{C2D73911-49CE-50A6-EA31-BDA10B6A9BB5}"/>
              </a:ext>
            </a:extLst>
          </p:cNvPr>
          <p:cNvSpPr>
            <a:spLocks noEditPoints="1"/>
          </p:cNvSpPr>
          <p:nvPr/>
        </p:nvSpPr>
        <p:spPr bwMode="auto">
          <a:xfrm>
            <a:off x="2743681" y="3254592"/>
            <a:ext cx="58076" cy="48573"/>
          </a:xfrm>
          <a:custGeom>
            <a:avLst/>
            <a:gdLst>
              <a:gd name="T0" fmla="*/ 0 w 130"/>
              <a:gd name="T1" fmla="*/ 109 h 109"/>
              <a:gd name="T2" fmla="*/ 0 w 130"/>
              <a:gd name="T3" fmla="*/ 0 h 109"/>
              <a:gd name="T4" fmla="*/ 12 w 130"/>
              <a:gd name="T5" fmla="*/ 0 h 109"/>
              <a:gd name="T6" fmla="*/ 12 w 130"/>
              <a:gd name="T7" fmla="*/ 109 h 109"/>
              <a:gd name="T8" fmla="*/ 0 w 130"/>
              <a:gd name="T9" fmla="*/ 109 h 109"/>
              <a:gd name="T10" fmla="*/ 130 w 130"/>
              <a:gd name="T11" fmla="*/ 53 h 109"/>
              <a:gd name="T12" fmla="*/ 116 w 130"/>
              <a:gd name="T13" fmla="*/ 94 h 109"/>
              <a:gd name="T14" fmla="*/ 74 w 130"/>
              <a:gd name="T15" fmla="*/ 109 h 109"/>
              <a:gd name="T16" fmla="*/ 44 w 130"/>
              <a:gd name="T17" fmla="*/ 109 h 109"/>
              <a:gd name="T18" fmla="*/ 44 w 130"/>
              <a:gd name="T19" fmla="*/ 0 h 109"/>
              <a:gd name="T20" fmla="*/ 77 w 130"/>
              <a:gd name="T21" fmla="*/ 0 h 109"/>
              <a:gd name="T22" fmla="*/ 116 w 130"/>
              <a:gd name="T23" fmla="*/ 14 h 109"/>
              <a:gd name="T24" fmla="*/ 130 w 130"/>
              <a:gd name="T25" fmla="*/ 53 h 109"/>
              <a:gd name="T26" fmla="*/ 117 w 130"/>
              <a:gd name="T27" fmla="*/ 54 h 109"/>
              <a:gd name="T28" fmla="*/ 106 w 130"/>
              <a:gd name="T29" fmla="*/ 22 h 109"/>
              <a:gd name="T30" fmla="*/ 75 w 130"/>
              <a:gd name="T31" fmla="*/ 11 h 109"/>
              <a:gd name="T32" fmla="*/ 56 w 130"/>
              <a:gd name="T33" fmla="*/ 11 h 109"/>
              <a:gd name="T34" fmla="*/ 56 w 130"/>
              <a:gd name="T35" fmla="*/ 98 h 109"/>
              <a:gd name="T36" fmla="*/ 72 w 130"/>
              <a:gd name="T37" fmla="*/ 98 h 109"/>
              <a:gd name="T38" fmla="*/ 106 w 130"/>
              <a:gd name="T39" fmla="*/ 87 h 109"/>
              <a:gd name="T40" fmla="*/ 117 w 130"/>
              <a:gd name="T41" fmla="*/ 54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0" h="109">
                <a:moveTo>
                  <a:pt x="0" y="109"/>
                </a:moveTo>
                <a:lnTo>
                  <a:pt x="0" y="0"/>
                </a:lnTo>
                <a:lnTo>
                  <a:pt x="12" y="0"/>
                </a:lnTo>
                <a:lnTo>
                  <a:pt x="12" y="109"/>
                </a:lnTo>
                <a:lnTo>
                  <a:pt x="0" y="109"/>
                </a:lnTo>
                <a:close/>
                <a:moveTo>
                  <a:pt x="130" y="53"/>
                </a:moveTo>
                <a:cubicBezTo>
                  <a:pt x="130" y="71"/>
                  <a:pt x="126" y="85"/>
                  <a:pt x="116" y="94"/>
                </a:cubicBezTo>
                <a:cubicBezTo>
                  <a:pt x="106" y="104"/>
                  <a:pt x="92" y="109"/>
                  <a:pt x="74" y="109"/>
                </a:cubicBezTo>
                <a:lnTo>
                  <a:pt x="44" y="109"/>
                </a:lnTo>
                <a:lnTo>
                  <a:pt x="44" y="0"/>
                </a:lnTo>
                <a:lnTo>
                  <a:pt x="77" y="0"/>
                </a:lnTo>
                <a:cubicBezTo>
                  <a:pt x="94" y="0"/>
                  <a:pt x="107" y="5"/>
                  <a:pt x="116" y="14"/>
                </a:cubicBezTo>
                <a:cubicBezTo>
                  <a:pt x="126" y="24"/>
                  <a:pt x="130" y="37"/>
                  <a:pt x="130" y="53"/>
                </a:cubicBezTo>
                <a:close/>
                <a:moveTo>
                  <a:pt x="117" y="54"/>
                </a:moveTo>
                <a:cubicBezTo>
                  <a:pt x="117" y="40"/>
                  <a:pt x="114" y="29"/>
                  <a:pt x="106" y="22"/>
                </a:cubicBezTo>
                <a:cubicBezTo>
                  <a:pt x="99" y="15"/>
                  <a:pt x="89" y="11"/>
                  <a:pt x="75" y="11"/>
                </a:cubicBezTo>
                <a:lnTo>
                  <a:pt x="56" y="11"/>
                </a:lnTo>
                <a:lnTo>
                  <a:pt x="56" y="98"/>
                </a:lnTo>
                <a:lnTo>
                  <a:pt x="72" y="98"/>
                </a:lnTo>
                <a:cubicBezTo>
                  <a:pt x="87" y="98"/>
                  <a:pt x="98" y="94"/>
                  <a:pt x="106" y="87"/>
                </a:cubicBezTo>
                <a:cubicBezTo>
                  <a:pt x="113" y="79"/>
                  <a:pt x="117" y="68"/>
                  <a:pt x="117" y="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1000" name="Freeform 97">
            <a:extLst>
              <a:ext uri="{FF2B5EF4-FFF2-40B4-BE49-F238E27FC236}">
                <a16:creationId xmlns:a16="http://schemas.microsoft.com/office/drawing/2014/main" id="{304DE0DD-B2EB-F911-3D6A-E4A7140A4C75}"/>
              </a:ext>
            </a:extLst>
          </p:cNvPr>
          <p:cNvSpPr>
            <a:spLocks noEditPoints="1"/>
          </p:cNvSpPr>
          <p:nvPr/>
        </p:nvSpPr>
        <p:spPr bwMode="auto">
          <a:xfrm>
            <a:off x="3047181" y="2853192"/>
            <a:ext cx="91867" cy="48573"/>
          </a:xfrm>
          <a:custGeom>
            <a:avLst/>
            <a:gdLst>
              <a:gd name="T0" fmla="*/ 48 w 204"/>
              <a:gd name="T1" fmla="*/ 108 h 108"/>
              <a:gd name="T2" fmla="*/ 12 w 204"/>
              <a:gd name="T3" fmla="*/ 12 h 108"/>
              <a:gd name="T4" fmla="*/ 11 w 204"/>
              <a:gd name="T5" fmla="*/ 12 h 108"/>
              <a:gd name="T6" fmla="*/ 12 w 204"/>
              <a:gd name="T7" fmla="*/ 39 h 108"/>
              <a:gd name="T8" fmla="*/ 12 w 204"/>
              <a:gd name="T9" fmla="*/ 108 h 108"/>
              <a:gd name="T10" fmla="*/ 0 w 204"/>
              <a:gd name="T11" fmla="*/ 108 h 108"/>
              <a:gd name="T12" fmla="*/ 0 w 204"/>
              <a:gd name="T13" fmla="*/ 0 h 108"/>
              <a:gd name="T14" fmla="*/ 19 w 204"/>
              <a:gd name="T15" fmla="*/ 0 h 108"/>
              <a:gd name="T16" fmla="*/ 54 w 204"/>
              <a:gd name="T17" fmla="*/ 89 h 108"/>
              <a:gd name="T18" fmla="*/ 54 w 204"/>
              <a:gd name="T19" fmla="*/ 89 h 108"/>
              <a:gd name="T20" fmla="*/ 89 w 204"/>
              <a:gd name="T21" fmla="*/ 0 h 108"/>
              <a:gd name="T22" fmla="*/ 108 w 204"/>
              <a:gd name="T23" fmla="*/ 0 h 108"/>
              <a:gd name="T24" fmla="*/ 108 w 204"/>
              <a:gd name="T25" fmla="*/ 108 h 108"/>
              <a:gd name="T26" fmla="*/ 95 w 204"/>
              <a:gd name="T27" fmla="*/ 108 h 108"/>
              <a:gd name="T28" fmla="*/ 95 w 204"/>
              <a:gd name="T29" fmla="*/ 38 h 108"/>
              <a:gd name="T30" fmla="*/ 96 w 204"/>
              <a:gd name="T31" fmla="*/ 12 h 108"/>
              <a:gd name="T32" fmla="*/ 96 w 204"/>
              <a:gd name="T33" fmla="*/ 12 h 108"/>
              <a:gd name="T34" fmla="*/ 59 w 204"/>
              <a:gd name="T35" fmla="*/ 108 h 108"/>
              <a:gd name="T36" fmla="*/ 48 w 204"/>
              <a:gd name="T37" fmla="*/ 108 h 108"/>
              <a:gd name="T38" fmla="*/ 170 w 204"/>
              <a:gd name="T39" fmla="*/ 108 h 108"/>
              <a:gd name="T40" fmla="*/ 157 w 204"/>
              <a:gd name="T41" fmla="*/ 108 h 108"/>
              <a:gd name="T42" fmla="*/ 157 w 204"/>
              <a:gd name="T43" fmla="*/ 11 h 108"/>
              <a:gd name="T44" fmla="*/ 123 w 204"/>
              <a:gd name="T45" fmla="*/ 11 h 108"/>
              <a:gd name="T46" fmla="*/ 123 w 204"/>
              <a:gd name="T47" fmla="*/ 0 h 108"/>
              <a:gd name="T48" fmla="*/ 204 w 204"/>
              <a:gd name="T49" fmla="*/ 0 h 108"/>
              <a:gd name="T50" fmla="*/ 204 w 204"/>
              <a:gd name="T51" fmla="*/ 11 h 108"/>
              <a:gd name="T52" fmla="*/ 170 w 204"/>
              <a:gd name="T53" fmla="*/ 11 h 108"/>
              <a:gd name="T54" fmla="*/ 170 w 204"/>
              <a:gd name="T55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4" h="108">
                <a:moveTo>
                  <a:pt x="48" y="108"/>
                </a:moveTo>
                <a:lnTo>
                  <a:pt x="12" y="12"/>
                </a:lnTo>
                <a:lnTo>
                  <a:pt x="11" y="12"/>
                </a:lnTo>
                <a:cubicBezTo>
                  <a:pt x="12" y="20"/>
                  <a:pt x="12" y="29"/>
                  <a:pt x="12" y="39"/>
                </a:cubicBezTo>
                <a:lnTo>
                  <a:pt x="12" y="108"/>
                </a:lnTo>
                <a:lnTo>
                  <a:pt x="0" y="108"/>
                </a:lnTo>
                <a:lnTo>
                  <a:pt x="0" y="0"/>
                </a:lnTo>
                <a:lnTo>
                  <a:pt x="19" y="0"/>
                </a:lnTo>
                <a:lnTo>
                  <a:pt x="54" y="89"/>
                </a:lnTo>
                <a:lnTo>
                  <a:pt x="54" y="89"/>
                </a:lnTo>
                <a:lnTo>
                  <a:pt x="89" y="0"/>
                </a:lnTo>
                <a:lnTo>
                  <a:pt x="108" y="0"/>
                </a:lnTo>
                <a:lnTo>
                  <a:pt x="108" y="108"/>
                </a:lnTo>
                <a:lnTo>
                  <a:pt x="95" y="108"/>
                </a:lnTo>
                <a:lnTo>
                  <a:pt x="95" y="38"/>
                </a:lnTo>
                <a:cubicBezTo>
                  <a:pt x="95" y="30"/>
                  <a:pt x="96" y="22"/>
                  <a:pt x="96" y="12"/>
                </a:cubicBezTo>
                <a:lnTo>
                  <a:pt x="96" y="12"/>
                </a:lnTo>
                <a:lnTo>
                  <a:pt x="59" y="108"/>
                </a:lnTo>
                <a:lnTo>
                  <a:pt x="48" y="108"/>
                </a:lnTo>
                <a:close/>
                <a:moveTo>
                  <a:pt x="170" y="108"/>
                </a:moveTo>
                <a:lnTo>
                  <a:pt x="157" y="108"/>
                </a:lnTo>
                <a:lnTo>
                  <a:pt x="157" y="11"/>
                </a:lnTo>
                <a:lnTo>
                  <a:pt x="123" y="11"/>
                </a:lnTo>
                <a:lnTo>
                  <a:pt x="123" y="0"/>
                </a:lnTo>
                <a:lnTo>
                  <a:pt x="204" y="0"/>
                </a:lnTo>
                <a:lnTo>
                  <a:pt x="204" y="11"/>
                </a:lnTo>
                <a:lnTo>
                  <a:pt x="170" y="11"/>
                </a:lnTo>
                <a:lnTo>
                  <a:pt x="17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1001" name="Freeform 98">
            <a:extLst>
              <a:ext uri="{FF2B5EF4-FFF2-40B4-BE49-F238E27FC236}">
                <a16:creationId xmlns:a16="http://schemas.microsoft.com/office/drawing/2014/main" id="{88064AA2-3C0B-5301-38FA-1CFCCCB2F094}"/>
              </a:ext>
            </a:extLst>
          </p:cNvPr>
          <p:cNvSpPr>
            <a:spLocks noEditPoints="1"/>
          </p:cNvSpPr>
          <p:nvPr/>
        </p:nvSpPr>
        <p:spPr bwMode="auto">
          <a:xfrm>
            <a:off x="3529021" y="2904958"/>
            <a:ext cx="89755" cy="47518"/>
          </a:xfrm>
          <a:custGeom>
            <a:avLst/>
            <a:gdLst>
              <a:gd name="T0" fmla="*/ 84 w 202"/>
              <a:gd name="T1" fmla="*/ 108 h 108"/>
              <a:gd name="T2" fmla="*/ 70 w 202"/>
              <a:gd name="T3" fmla="*/ 108 h 108"/>
              <a:gd name="T4" fmla="*/ 11 w 202"/>
              <a:gd name="T5" fmla="*/ 17 h 108"/>
              <a:gd name="T6" fmla="*/ 10 w 202"/>
              <a:gd name="T7" fmla="*/ 17 h 108"/>
              <a:gd name="T8" fmla="*/ 11 w 202"/>
              <a:gd name="T9" fmla="*/ 46 h 108"/>
              <a:gd name="T10" fmla="*/ 11 w 202"/>
              <a:gd name="T11" fmla="*/ 108 h 108"/>
              <a:gd name="T12" fmla="*/ 0 w 202"/>
              <a:gd name="T13" fmla="*/ 108 h 108"/>
              <a:gd name="T14" fmla="*/ 0 w 202"/>
              <a:gd name="T15" fmla="*/ 0 h 108"/>
              <a:gd name="T16" fmla="*/ 14 w 202"/>
              <a:gd name="T17" fmla="*/ 0 h 108"/>
              <a:gd name="T18" fmla="*/ 73 w 202"/>
              <a:gd name="T19" fmla="*/ 90 h 108"/>
              <a:gd name="T20" fmla="*/ 74 w 202"/>
              <a:gd name="T21" fmla="*/ 90 h 108"/>
              <a:gd name="T22" fmla="*/ 73 w 202"/>
              <a:gd name="T23" fmla="*/ 77 h 108"/>
              <a:gd name="T24" fmla="*/ 73 w 202"/>
              <a:gd name="T25" fmla="*/ 62 h 108"/>
              <a:gd name="T26" fmla="*/ 73 w 202"/>
              <a:gd name="T27" fmla="*/ 0 h 108"/>
              <a:gd name="T28" fmla="*/ 84 w 202"/>
              <a:gd name="T29" fmla="*/ 0 h 108"/>
              <a:gd name="T30" fmla="*/ 84 w 202"/>
              <a:gd name="T31" fmla="*/ 108 h 108"/>
              <a:gd name="T32" fmla="*/ 202 w 202"/>
              <a:gd name="T33" fmla="*/ 53 h 108"/>
              <a:gd name="T34" fmla="*/ 188 w 202"/>
              <a:gd name="T35" fmla="*/ 94 h 108"/>
              <a:gd name="T36" fmla="*/ 146 w 202"/>
              <a:gd name="T37" fmla="*/ 108 h 108"/>
              <a:gd name="T38" fmla="*/ 116 w 202"/>
              <a:gd name="T39" fmla="*/ 108 h 108"/>
              <a:gd name="T40" fmla="*/ 116 w 202"/>
              <a:gd name="T41" fmla="*/ 0 h 108"/>
              <a:gd name="T42" fmla="*/ 149 w 202"/>
              <a:gd name="T43" fmla="*/ 0 h 108"/>
              <a:gd name="T44" fmla="*/ 188 w 202"/>
              <a:gd name="T45" fmla="*/ 14 h 108"/>
              <a:gd name="T46" fmla="*/ 202 w 202"/>
              <a:gd name="T47" fmla="*/ 53 h 108"/>
              <a:gd name="T48" fmla="*/ 189 w 202"/>
              <a:gd name="T49" fmla="*/ 53 h 108"/>
              <a:gd name="T50" fmla="*/ 178 w 202"/>
              <a:gd name="T51" fmla="*/ 21 h 108"/>
              <a:gd name="T52" fmla="*/ 147 w 202"/>
              <a:gd name="T53" fmla="*/ 10 h 108"/>
              <a:gd name="T54" fmla="*/ 128 w 202"/>
              <a:gd name="T55" fmla="*/ 10 h 108"/>
              <a:gd name="T56" fmla="*/ 128 w 202"/>
              <a:gd name="T57" fmla="*/ 97 h 108"/>
              <a:gd name="T58" fmla="*/ 144 w 202"/>
              <a:gd name="T59" fmla="*/ 97 h 108"/>
              <a:gd name="T60" fmla="*/ 178 w 202"/>
              <a:gd name="T61" fmla="*/ 86 h 108"/>
              <a:gd name="T62" fmla="*/ 189 w 202"/>
              <a:gd name="T63" fmla="*/ 5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02" h="108">
                <a:moveTo>
                  <a:pt x="84" y="108"/>
                </a:moveTo>
                <a:lnTo>
                  <a:pt x="70" y="108"/>
                </a:lnTo>
                <a:lnTo>
                  <a:pt x="11" y="17"/>
                </a:lnTo>
                <a:lnTo>
                  <a:pt x="10" y="17"/>
                </a:lnTo>
                <a:cubicBezTo>
                  <a:pt x="11" y="28"/>
                  <a:pt x="11" y="37"/>
                  <a:pt x="11" y="46"/>
                </a:cubicBezTo>
                <a:lnTo>
                  <a:pt x="11" y="108"/>
                </a:lnTo>
                <a:lnTo>
                  <a:pt x="0" y="108"/>
                </a:lnTo>
                <a:lnTo>
                  <a:pt x="0" y="0"/>
                </a:lnTo>
                <a:lnTo>
                  <a:pt x="14" y="0"/>
                </a:lnTo>
                <a:lnTo>
                  <a:pt x="73" y="90"/>
                </a:lnTo>
                <a:lnTo>
                  <a:pt x="74" y="90"/>
                </a:lnTo>
                <a:cubicBezTo>
                  <a:pt x="74" y="89"/>
                  <a:pt x="73" y="85"/>
                  <a:pt x="73" y="77"/>
                </a:cubicBezTo>
                <a:cubicBezTo>
                  <a:pt x="73" y="70"/>
                  <a:pt x="73" y="65"/>
                  <a:pt x="73" y="62"/>
                </a:cubicBezTo>
                <a:lnTo>
                  <a:pt x="73" y="0"/>
                </a:lnTo>
                <a:lnTo>
                  <a:pt x="84" y="0"/>
                </a:lnTo>
                <a:lnTo>
                  <a:pt x="84" y="108"/>
                </a:lnTo>
                <a:close/>
                <a:moveTo>
                  <a:pt x="202" y="53"/>
                </a:moveTo>
                <a:cubicBezTo>
                  <a:pt x="202" y="71"/>
                  <a:pt x="197" y="84"/>
                  <a:pt x="188" y="94"/>
                </a:cubicBezTo>
                <a:cubicBezTo>
                  <a:pt x="178" y="103"/>
                  <a:pt x="164" y="108"/>
                  <a:pt x="146" y="108"/>
                </a:cubicBezTo>
                <a:lnTo>
                  <a:pt x="116" y="108"/>
                </a:lnTo>
                <a:lnTo>
                  <a:pt x="116" y="0"/>
                </a:lnTo>
                <a:lnTo>
                  <a:pt x="149" y="0"/>
                </a:lnTo>
                <a:cubicBezTo>
                  <a:pt x="166" y="0"/>
                  <a:pt x="179" y="4"/>
                  <a:pt x="188" y="14"/>
                </a:cubicBezTo>
                <a:cubicBezTo>
                  <a:pt x="198" y="23"/>
                  <a:pt x="202" y="36"/>
                  <a:pt x="202" y="53"/>
                </a:cubicBezTo>
                <a:close/>
                <a:moveTo>
                  <a:pt x="189" y="53"/>
                </a:moveTo>
                <a:cubicBezTo>
                  <a:pt x="189" y="39"/>
                  <a:pt x="185" y="28"/>
                  <a:pt x="178" y="21"/>
                </a:cubicBezTo>
                <a:cubicBezTo>
                  <a:pt x="171" y="14"/>
                  <a:pt x="161" y="10"/>
                  <a:pt x="147" y="10"/>
                </a:cubicBezTo>
                <a:lnTo>
                  <a:pt x="128" y="10"/>
                </a:lnTo>
                <a:lnTo>
                  <a:pt x="128" y="97"/>
                </a:lnTo>
                <a:lnTo>
                  <a:pt x="144" y="97"/>
                </a:lnTo>
                <a:cubicBezTo>
                  <a:pt x="159" y="97"/>
                  <a:pt x="170" y="93"/>
                  <a:pt x="178" y="86"/>
                </a:cubicBezTo>
                <a:cubicBezTo>
                  <a:pt x="185" y="79"/>
                  <a:pt x="189" y="68"/>
                  <a:pt x="189" y="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1002" name="Freeform 99">
            <a:extLst>
              <a:ext uri="{FF2B5EF4-FFF2-40B4-BE49-F238E27FC236}">
                <a16:creationId xmlns:a16="http://schemas.microsoft.com/office/drawing/2014/main" id="{4C603DA4-28B8-FCB5-7C6B-9FA489C19F44}"/>
              </a:ext>
            </a:extLst>
          </p:cNvPr>
          <p:cNvSpPr>
            <a:spLocks noEditPoints="1"/>
          </p:cNvSpPr>
          <p:nvPr/>
        </p:nvSpPr>
        <p:spPr bwMode="auto">
          <a:xfrm>
            <a:off x="3508613" y="3245832"/>
            <a:ext cx="79196" cy="50684"/>
          </a:xfrm>
          <a:custGeom>
            <a:avLst/>
            <a:gdLst>
              <a:gd name="T0" fmla="*/ 68 w 177"/>
              <a:gd name="T1" fmla="*/ 81 h 112"/>
              <a:gd name="T2" fmla="*/ 58 w 177"/>
              <a:gd name="T3" fmla="*/ 104 h 112"/>
              <a:gd name="T4" fmla="*/ 29 w 177"/>
              <a:gd name="T5" fmla="*/ 112 h 112"/>
              <a:gd name="T6" fmla="*/ 0 w 177"/>
              <a:gd name="T7" fmla="*/ 107 h 112"/>
              <a:gd name="T8" fmla="*/ 0 w 177"/>
              <a:gd name="T9" fmla="*/ 95 h 112"/>
              <a:gd name="T10" fmla="*/ 14 w 177"/>
              <a:gd name="T11" fmla="*/ 99 h 112"/>
              <a:gd name="T12" fmla="*/ 30 w 177"/>
              <a:gd name="T13" fmla="*/ 101 h 112"/>
              <a:gd name="T14" fmla="*/ 49 w 177"/>
              <a:gd name="T15" fmla="*/ 96 h 112"/>
              <a:gd name="T16" fmla="*/ 55 w 177"/>
              <a:gd name="T17" fmla="*/ 82 h 112"/>
              <a:gd name="T18" fmla="*/ 53 w 177"/>
              <a:gd name="T19" fmla="*/ 73 h 112"/>
              <a:gd name="T20" fmla="*/ 45 w 177"/>
              <a:gd name="T21" fmla="*/ 67 h 112"/>
              <a:gd name="T22" fmla="*/ 29 w 177"/>
              <a:gd name="T23" fmla="*/ 60 h 112"/>
              <a:gd name="T24" fmla="*/ 8 w 177"/>
              <a:gd name="T25" fmla="*/ 47 h 112"/>
              <a:gd name="T26" fmla="*/ 1 w 177"/>
              <a:gd name="T27" fmla="*/ 27 h 112"/>
              <a:gd name="T28" fmla="*/ 11 w 177"/>
              <a:gd name="T29" fmla="*/ 8 h 112"/>
              <a:gd name="T30" fmla="*/ 36 w 177"/>
              <a:gd name="T31" fmla="*/ 0 h 112"/>
              <a:gd name="T32" fmla="*/ 65 w 177"/>
              <a:gd name="T33" fmla="*/ 6 h 112"/>
              <a:gd name="T34" fmla="*/ 61 w 177"/>
              <a:gd name="T35" fmla="*/ 17 h 112"/>
              <a:gd name="T36" fmla="*/ 35 w 177"/>
              <a:gd name="T37" fmla="*/ 11 h 112"/>
              <a:gd name="T38" fmla="*/ 20 w 177"/>
              <a:gd name="T39" fmla="*/ 16 h 112"/>
              <a:gd name="T40" fmla="*/ 14 w 177"/>
              <a:gd name="T41" fmla="*/ 28 h 112"/>
              <a:gd name="T42" fmla="*/ 16 w 177"/>
              <a:gd name="T43" fmla="*/ 37 h 112"/>
              <a:gd name="T44" fmla="*/ 23 w 177"/>
              <a:gd name="T45" fmla="*/ 43 h 112"/>
              <a:gd name="T46" fmla="*/ 38 w 177"/>
              <a:gd name="T47" fmla="*/ 50 h 112"/>
              <a:gd name="T48" fmla="*/ 62 w 177"/>
              <a:gd name="T49" fmla="*/ 63 h 112"/>
              <a:gd name="T50" fmla="*/ 68 w 177"/>
              <a:gd name="T51" fmla="*/ 81 h 112"/>
              <a:gd name="T52" fmla="*/ 177 w 177"/>
              <a:gd name="T53" fmla="*/ 55 h 112"/>
              <a:gd name="T54" fmla="*/ 163 w 177"/>
              <a:gd name="T55" fmla="*/ 96 h 112"/>
              <a:gd name="T56" fmla="*/ 121 w 177"/>
              <a:gd name="T57" fmla="*/ 110 h 112"/>
              <a:gd name="T58" fmla="*/ 91 w 177"/>
              <a:gd name="T59" fmla="*/ 110 h 112"/>
              <a:gd name="T60" fmla="*/ 91 w 177"/>
              <a:gd name="T61" fmla="*/ 2 h 112"/>
              <a:gd name="T62" fmla="*/ 124 w 177"/>
              <a:gd name="T63" fmla="*/ 2 h 112"/>
              <a:gd name="T64" fmla="*/ 163 w 177"/>
              <a:gd name="T65" fmla="*/ 16 h 112"/>
              <a:gd name="T66" fmla="*/ 177 w 177"/>
              <a:gd name="T67" fmla="*/ 55 h 112"/>
              <a:gd name="T68" fmla="*/ 164 w 177"/>
              <a:gd name="T69" fmla="*/ 55 h 112"/>
              <a:gd name="T70" fmla="*/ 153 w 177"/>
              <a:gd name="T71" fmla="*/ 23 h 112"/>
              <a:gd name="T72" fmla="*/ 122 w 177"/>
              <a:gd name="T73" fmla="*/ 13 h 112"/>
              <a:gd name="T74" fmla="*/ 103 w 177"/>
              <a:gd name="T75" fmla="*/ 13 h 112"/>
              <a:gd name="T76" fmla="*/ 103 w 177"/>
              <a:gd name="T77" fmla="*/ 99 h 112"/>
              <a:gd name="T78" fmla="*/ 119 w 177"/>
              <a:gd name="T79" fmla="*/ 99 h 112"/>
              <a:gd name="T80" fmla="*/ 153 w 177"/>
              <a:gd name="T81" fmla="*/ 88 h 112"/>
              <a:gd name="T82" fmla="*/ 164 w 177"/>
              <a:gd name="T83" fmla="*/ 55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77" h="112">
                <a:moveTo>
                  <a:pt x="68" y="81"/>
                </a:moveTo>
                <a:cubicBezTo>
                  <a:pt x="68" y="91"/>
                  <a:pt x="65" y="98"/>
                  <a:pt x="58" y="104"/>
                </a:cubicBezTo>
                <a:cubicBezTo>
                  <a:pt x="51" y="109"/>
                  <a:pt x="41" y="112"/>
                  <a:pt x="29" y="112"/>
                </a:cubicBezTo>
                <a:cubicBezTo>
                  <a:pt x="17" y="112"/>
                  <a:pt x="7" y="110"/>
                  <a:pt x="0" y="107"/>
                </a:cubicBezTo>
                <a:lnTo>
                  <a:pt x="0" y="95"/>
                </a:lnTo>
                <a:cubicBezTo>
                  <a:pt x="4" y="96"/>
                  <a:pt x="9" y="98"/>
                  <a:pt x="14" y="99"/>
                </a:cubicBezTo>
                <a:cubicBezTo>
                  <a:pt x="20" y="100"/>
                  <a:pt x="25" y="101"/>
                  <a:pt x="30" y="101"/>
                </a:cubicBezTo>
                <a:cubicBezTo>
                  <a:pt x="38" y="101"/>
                  <a:pt x="45" y="99"/>
                  <a:pt x="49" y="96"/>
                </a:cubicBezTo>
                <a:cubicBezTo>
                  <a:pt x="53" y="93"/>
                  <a:pt x="55" y="88"/>
                  <a:pt x="55" y="82"/>
                </a:cubicBezTo>
                <a:cubicBezTo>
                  <a:pt x="55" y="79"/>
                  <a:pt x="55" y="76"/>
                  <a:pt x="53" y="73"/>
                </a:cubicBezTo>
                <a:cubicBezTo>
                  <a:pt x="52" y="71"/>
                  <a:pt x="49" y="69"/>
                  <a:pt x="45" y="67"/>
                </a:cubicBezTo>
                <a:cubicBezTo>
                  <a:pt x="42" y="65"/>
                  <a:pt x="37" y="62"/>
                  <a:pt x="29" y="60"/>
                </a:cubicBezTo>
                <a:cubicBezTo>
                  <a:pt x="19" y="56"/>
                  <a:pt x="12" y="52"/>
                  <a:pt x="8" y="47"/>
                </a:cubicBezTo>
                <a:cubicBezTo>
                  <a:pt x="3" y="42"/>
                  <a:pt x="1" y="35"/>
                  <a:pt x="1" y="27"/>
                </a:cubicBezTo>
                <a:cubicBezTo>
                  <a:pt x="1" y="19"/>
                  <a:pt x="4" y="12"/>
                  <a:pt x="11" y="8"/>
                </a:cubicBezTo>
                <a:cubicBezTo>
                  <a:pt x="17" y="3"/>
                  <a:pt x="25" y="0"/>
                  <a:pt x="36" y="0"/>
                </a:cubicBezTo>
                <a:cubicBezTo>
                  <a:pt x="46" y="0"/>
                  <a:pt x="56" y="2"/>
                  <a:pt x="65" y="6"/>
                </a:cubicBezTo>
                <a:lnTo>
                  <a:pt x="61" y="17"/>
                </a:lnTo>
                <a:cubicBezTo>
                  <a:pt x="52" y="13"/>
                  <a:pt x="44" y="11"/>
                  <a:pt x="35" y="11"/>
                </a:cubicBezTo>
                <a:cubicBezTo>
                  <a:pt x="29" y="11"/>
                  <a:pt x="23" y="13"/>
                  <a:pt x="20" y="16"/>
                </a:cubicBezTo>
                <a:cubicBezTo>
                  <a:pt x="16" y="19"/>
                  <a:pt x="14" y="23"/>
                  <a:pt x="14" y="28"/>
                </a:cubicBezTo>
                <a:cubicBezTo>
                  <a:pt x="14" y="31"/>
                  <a:pt x="15" y="34"/>
                  <a:pt x="16" y="37"/>
                </a:cubicBezTo>
                <a:cubicBezTo>
                  <a:pt x="17" y="39"/>
                  <a:pt x="20" y="41"/>
                  <a:pt x="23" y="43"/>
                </a:cubicBezTo>
                <a:cubicBezTo>
                  <a:pt x="26" y="45"/>
                  <a:pt x="31" y="48"/>
                  <a:pt x="38" y="50"/>
                </a:cubicBezTo>
                <a:cubicBezTo>
                  <a:pt x="50" y="54"/>
                  <a:pt x="57" y="59"/>
                  <a:pt x="62" y="63"/>
                </a:cubicBezTo>
                <a:cubicBezTo>
                  <a:pt x="66" y="68"/>
                  <a:pt x="68" y="74"/>
                  <a:pt x="68" y="81"/>
                </a:cubicBezTo>
                <a:close/>
                <a:moveTo>
                  <a:pt x="177" y="55"/>
                </a:moveTo>
                <a:cubicBezTo>
                  <a:pt x="177" y="73"/>
                  <a:pt x="173" y="86"/>
                  <a:pt x="163" y="96"/>
                </a:cubicBezTo>
                <a:cubicBezTo>
                  <a:pt x="153" y="105"/>
                  <a:pt x="139" y="110"/>
                  <a:pt x="121" y="110"/>
                </a:cubicBezTo>
                <a:lnTo>
                  <a:pt x="91" y="110"/>
                </a:lnTo>
                <a:lnTo>
                  <a:pt x="91" y="2"/>
                </a:lnTo>
                <a:lnTo>
                  <a:pt x="124" y="2"/>
                </a:lnTo>
                <a:cubicBezTo>
                  <a:pt x="141" y="2"/>
                  <a:pt x="154" y="6"/>
                  <a:pt x="163" y="16"/>
                </a:cubicBezTo>
                <a:cubicBezTo>
                  <a:pt x="173" y="25"/>
                  <a:pt x="177" y="38"/>
                  <a:pt x="177" y="55"/>
                </a:cubicBezTo>
                <a:close/>
                <a:moveTo>
                  <a:pt x="164" y="55"/>
                </a:moveTo>
                <a:cubicBezTo>
                  <a:pt x="164" y="41"/>
                  <a:pt x="161" y="31"/>
                  <a:pt x="153" y="23"/>
                </a:cubicBezTo>
                <a:cubicBezTo>
                  <a:pt x="146" y="16"/>
                  <a:pt x="136" y="13"/>
                  <a:pt x="122" y="13"/>
                </a:cubicBezTo>
                <a:lnTo>
                  <a:pt x="103" y="13"/>
                </a:lnTo>
                <a:lnTo>
                  <a:pt x="103" y="99"/>
                </a:lnTo>
                <a:lnTo>
                  <a:pt x="119" y="99"/>
                </a:lnTo>
                <a:cubicBezTo>
                  <a:pt x="134" y="99"/>
                  <a:pt x="145" y="96"/>
                  <a:pt x="153" y="88"/>
                </a:cubicBezTo>
                <a:cubicBezTo>
                  <a:pt x="160" y="81"/>
                  <a:pt x="164" y="70"/>
                  <a:pt x="164" y="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1003" name="Freeform 100">
            <a:extLst>
              <a:ext uri="{FF2B5EF4-FFF2-40B4-BE49-F238E27FC236}">
                <a16:creationId xmlns:a16="http://schemas.microsoft.com/office/drawing/2014/main" id="{B147454C-96D6-5CEC-1F12-F64091ABECB0}"/>
              </a:ext>
            </a:extLst>
          </p:cNvPr>
          <p:cNvSpPr>
            <a:spLocks noEditPoints="1"/>
          </p:cNvSpPr>
          <p:nvPr/>
        </p:nvSpPr>
        <p:spPr bwMode="auto">
          <a:xfrm>
            <a:off x="2397423" y="2842522"/>
            <a:ext cx="104538" cy="48573"/>
          </a:xfrm>
          <a:custGeom>
            <a:avLst/>
            <a:gdLst>
              <a:gd name="T0" fmla="*/ 107 w 234"/>
              <a:gd name="T1" fmla="*/ 109 h 109"/>
              <a:gd name="T2" fmla="*/ 95 w 234"/>
              <a:gd name="T3" fmla="*/ 109 h 109"/>
              <a:gd name="T4" fmla="*/ 73 w 234"/>
              <a:gd name="T5" fmla="*/ 36 h 109"/>
              <a:gd name="T6" fmla="*/ 70 w 234"/>
              <a:gd name="T7" fmla="*/ 24 h 109"/>
              <a:gd name="T8" fmla="*/ 68 w 234"/>
              <a:gd name="T9" fmla="*/ 15 h 109"/>
              <a:gd name="T10" fmla="*/ 62 w 234"/>
              <a:gd name="T11" fmla="*/ 36 h 109"/>
              <a:gd name="T12" fmla="*/ 41 w 234"/>
              <a:gd name="T13" fmla="*/ 109 h 109"/>
              <a:gd name="T14" fmla="*/ 29 w 234"/>
              <a:gd name="T15" fmla="*/ 109 h 109"/>
              <a:gd name="T16" fmla="*/ 0 w 234"/>
              <a:gd name="T17" fmla="*/ 0 h 109"/>
              <a:gd name="T18" fmla="*/ 13 w 234"/>
              <a:gd name="T19" fmla="*/ 0 h 109"/>
              <a:gd name="T20" fmla="*/ 30 w 234"/>
              <a:gd name="T21" fmla="*/ 67 h 109"/>
              <a:gd name="T22" fmla="*/ 35 w 234"/>
              <a:gd name="T23" fmla="*/ 93 h 109"/>
              <a:gd name="T24" fmla="*/ 41 w 234"/>
              <a:gd name="T25" fmla="*/ 66 h 109"/>
              <a:gd name="T26" fmla="*/ 61 w 234"/>
              <a:gd name="T27" fmla="*/ 0 h 109"/>
              <a:gd name="T28" fmla="*/ 74 w 234"/>
              <a:gd name="T29" fmla="*/ 0 h 109"/>
              <a:gd name="T30" fmla="*/ 95 w 234"/>
              <a:gd name="T31" fmla="*/ 67 h 109"/>
              <a:gd name="T32" fmla="*/ 101 w 234"/>
              <a:gd name="T33" fmla="*/ 93 h 109"/>
              <a:gd name="T34" fmla="*/ 106 w 234"/>
              <a:gd name="T35" fmla="*/ 67 h 109"/>
              <a:gd name="T36" fmla="*/ 123 w 234"/>
              <a:gd name="T37" fmla="*/ 0 h 109"/>
              <a:gd name="T38" fmla="*/ 136 w 234"/>
              <a:gd name="T39" fmla="*/ 0 h 109"/>
              <a:gd name="T40" fmla="*/ 107 w 234"/>
              <a:gd name="T41" fmla="*/ 109 h 109"/>
              <a:gd name="T42" fmla="*/ 221 w 234"/>
              <a:gd name="T43" fmla="*/ 109 h 109"/>
              <a:gd name="T44" fmla="*/ 207 w 234"/>
              <a:gd name="T45" fmla="*/ 74 h 109"/>
              <a:gd name="T46" fmla="*/ 164 w 234"/>
              <a:gd name="T47" fmla="*/ 74 h 109"/>
              <a:gd name="T48" fmla="*/ 151 w 234"/>
              <a:gd name="T49" fmla="*/ 109 h 109"/>
              <a:gd name="T50" fmla="*/ 138 w 234"/>
              <a:gd name="T51" fmla="*/ 109 h 109"/>
              <a:gd name="T52" fmla="*/ 181 w 234"/>
              <a:gd name="T53" fmla="*/ 0 h 109"/>
              <a:gd name="T54" fmla="*/ 191 w 234"/>
              <a:gd name="T55" fmla="*/ 0 h 109"/>
              <a:gd name="T56" fmla="*/ 234 w 234"/>
              <a:gd name="T57" fmla="*/ 109 h 109"/>
              <a:gd name="T58" fmla="*/ 221 w 234"/>
              <a:gd name="T59" fmla="*/ 109 h 109"/>
              <a:gd name="T60" fmla="*/ 203 w 234"/>
              <a:gd name="T61" fmla="*/ 63 h 109"/>
              <a:gd name="T62" fmla="*/ 191 w 234"/>
              <a:gd name="T63" fmla="*/ 29 h 109"/>
              <a:gd name="T64" fmla="*/ 186 w 234"/>
              <a:gd name="T65" fmla="*/ 14 h 109"/>
              <a:gd name="T66" fmla="*/ 181 w 234"/>
              <a:gd name="T67" fmla="*/ 29 h 109"/>
              <a:gd name="T68" fmla="*/ 168 w 234"/>
              <a:gd name="T69" fmla="*/ 63 h 109"/>
              <a:gd name="T70" fmla="*/ 203 w 234"/>
              <a:gd name="T71" fmla="*/ 63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4" h="109">
                <a:moveTo>
                  <a:pt x="107" y="109"/>
                </a:moveTo>
                <a:lnTo>
                  <a:pt x="95" y="109"/>
                </a:lnTo>
                <a:lnTo>
                  <a:pt x="73" y="36"/>
                </a:lnTo>
                <a:cubicBezTo>
                  <a:pt x="72" y="33"/>
                  <a:pt x="71" y="29"/>
                  <a:pt x="70" y="24"/>
                </a:cubicBezTo>
                <a:cubicBezTo>
                  <a:pt x="68" y="19"/>
                  <a:pt x="68" y="16"/>
                  <a:pt x="68" y="15"/>
                </a:cubicBezTo>
                <a:cubicBezTo>
                  <a:pt x="66" y="22"/>
                  <a:pt x="65" y="29"/>
                  <a:pt x="62" y="36"/>
                </a:cubicBezTo>
                <a:lnTo>
                  <a:pt x="41" y="109"/>
                </a:lnTo>
                <a:lnTo>
                  <a:pt x="29" y="109"/>
                </a:lnTo>
                <a:lnTo>
                  <a:pt x="0" y="0"/>
                </a:lnTo>
                <a:lnTo>
                  <a:pt x="13" y="0"/>
                </a:lnTo>
                <a:lnTo>
                  <a:pt x="30" y="67"/>
                </a:lnTo>
                <a:cubicBezTo>
                  <a:pt x="33" y="77"/>
                  <a:pt x="34" y="85"/>
                  <a:pt x="35" y="93"/>
                </a:cubicBezTo>
                <a:cubicBezTo>
                  <a:pt x="37" y="84"/>
                  <a:pt x="39" y="75"/>
                  <a:pt x="41" y="66"/>
                </a:cubicBezTo>
                <a:lnTo>
                  <a:pt x="61" y="0"/>
                </a:lnTo>
                <a:lnTo>
                  <a:pt x="74" y="0"/>
                </a:lnTo>
                <a:lnTo>
                  <a:pt x="95" y="67"/>
                </a:lnTo>
                <a:cubicBezTo>
                  <a:pt x="97" y="74"/>
                  <a:pt x="99" y="83"/>
                  <a:pt x="101" y="93"/>
                </a:cubicBezTo>
                <a:cubicBezTo>
                  <a:pt x="102" y="86"/>
                  <a:pt x="103" y="77"/>
                  <a:pt x="106" y="67"/>
                </a:cubicBezTo>
                <a:lnTo>
                  <a:pt x="123" y="0"/>
                </a:lnTo>
                <a:lnTo>
                  <a:pt x="136" y="0"/>
                </a:lnTo>
                <a:lnTo>
                  <a:pt x="107" y="109"/>
                </a:lnTo>
                <a:close/>
                <a:moveTo>
                  <a:pt x="221" y="109"/>
                </a:moveTo>
                <a:lnTo>
                  <a:pt x="207" y="74"/>
                </a:lnTo>
                <a:lnTo>
                  <a:pt x="164" y="74"/>
                </a:lnTo>
                <a:lnTo>
                  <a:pt x="151" y="109"/>
                </a:lnTo>
                <a:lnTo>
                  <a:pt x="138" y="109"/>
                </a:lnTo>
                <a:lnTo>
                  <a:pt x="181" y="0"/>
                </a:lnTo>
                <a:lnTo>
                  <a:pt x="191" y="0"/>
                </a:lnTo>
                <a:lnTo>
                  <a:pt x="234" y="109"/>
                </a:lnTo>
                <a:lnTo>
                  <a:pt x="221" y="109"/>
                </a:lnTo>
                <a:close/>
                <a:moveTo>
                  <a:pt x="203" y="63"/>
                </a:moveTo>
                <a:lnTo>
                  <a:pt x="191" y="29"/>
                </a:lnTo>
                <a:cubicBezTo>
                  <a:pt x="189" y="25"/>
                  <a:pt x="188" y="20"/>
                  <a:pt x="186" y="14"/>
                </a:cubicBezTo>
                <a:cubicBezTo>
                  <a:pt x="185" y="18"/>
                  <a:pt x="183" y="24"/>
                  <a:pt x="181" y="29"/>
                </a:cubicBezTo>
                <a:lnTo>
                  <a:pt x="168" y="63"/>
                </a:lnTo>
                <a:lnTo>
                  <a:pt x="203" y="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76" name="Freeform 102">
            <a:extLst>
              <a:ext uri="{FF2B5EF4-FFF2-40B4-BE49-F238E27FC236}">
                <a16:creationId xmlns:a16="http://schemas.microsoft.com/office/drawing/2014/main" id="{A5D8300C-2FD7-46C2-0D7C-462BA5A39E79}"/>
              </a:ext>
            </a:extLst>
          </p:cNvPr>
          <p:cNvSpPr>
            <a:spLocks noEditPoints="1"/>
          </p:cNvSpPr>
          <p:nvPr/>
        </p:nvSpPr>
        <p:spPr bwMode="auto">
          <a:xfrm>
            <a:off x="4878856" y="4155450"/>
            <a:ext cx="72860" cy="48573"/>
          </a:xfrm>
          <a:custGeom>
            <a:avLst/>
            <a:gdLst>
              <a:gd name="T0" fmla="*/ 78 w 162"/>
              <a:gd name="T1" fmla="*/ 108 h 108"/>
              <a:gd name="T2" fmla="*/ 63 w 162"/>
              <a:gd name="T3" fmla="*/ 108 h 108"/>
              <a:gd name="T4" fmla="*/ 24 w 162"/>
              <a:gd name="T5" fmla="*/ 56 h 108"/>
              <a:gd name="T6" fmla="*/ 12 w 162"/>
              <a:gd name="T7" fmla="*/ 66 h 108"/>
              <a:gd name="T8" fmla="*/ 12 w 162"/>
              <a:gd name="T9" fmla="*/ 108 h 108"/>
              <a:gd name="T10" fmla="*/ 0 w 162"/>
              <a:gd name="T11" fmla="*/ 108 h 108"/>
              <a:gd name="T12" fmla="*/ 0 w 162"/>
              <a:gd name="T13" fmla="*/ 0 h 108"/>
              <a:gd name="T14" fmla="*/ 12 w 162"/>
              <a:gd name="T15" fmla="*/ 0 h 108"/>
              <a:gd name="T16" fmla="*/ 12 w 162"/>
              <a:gd name="T17" fmla="*/ 54 h 108"/>
              <a:gd name="T18" fmla="*/ 61 w 162"/>
              <a:gd name="T19" fmla="*/ 0 h 108"/>
              <a:gd name="T20" fmla="*/ 76 w 162"/>
              <a:gd name="T21" fmla="*/ 0 h 108"/>
              <a:gd name="T22" fmla="*/ 33 w 162"/>
              <a:gd name="T23" fmla="*/ 47 h 108"/>
              <a:gd name="T24" fmla="*/ 78 w 162"/>
              <a:gd name="T25" fmla="*/ 108 h 108"/>
              <a:gd name="T26" fmla="*/ 119 w 162"/>
              <a:gd name="T27" fmla="*/ 54 h 108"/>
              <a:gd name="T28" fmla="*/ 148 w 162"/>
              <a:gd name="T29" fmla="*/ 0 h 108"/>
              <a:gd name="T30" fmla="*/ 162 w 162"/>
              <a:gd name="T31" fmla="*/ 0 h 108"/>
              <a:gd name="T32" fmla="*/ 126 w 162"/>
              <a:gd name="T33" fmla="*/ 66 h 108"/>
              <a:gd name="T34" fmla="*/ 126 w 162"/>
              <a:gd name="T35" fmla="*/ 108 h 108"/>
              <a:gd name="T36" fmla="*/ 113 w 162"/>
              <a:gd name="T37" fmla="*/ 108 h 108"/>
              <a:gd name="T38" fmla="*/ 113 w 162"/>
              <a:gd name="T39" fmla="*/ 67 h 108"/>
              <a:gd name="T40" fmla="*/ 77 w 162"/>
              <a:gd name="T41" fmla="*/ 0 h 108"/>
              <a:gd name="T42" fmla="*/ 90 w 162"/>
              <a:gd name="T43" fmla="*/ 0 h 108"/>
              <a:gd name="T44" fmla="*/ 119 w 162"/>
              <a:gd name="T45" fmla="*/ 5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2" h="108">
                <a:moveTo>
                  <a:pt x="78" y="108"/>
                </a:moveTo>
                <a:lnTo>
                  <a:pt x="63" y="108"/>
                </a:lnTo>
                <a:lnTo>
                  <a:pt x="24" y="56"/>
                </a:lnTo>
                <a:lnTo>
                  <a:pt x="12" y="66"/>
                </a:lnTo>
                <a:lnTo>
                  <a:pt x="12" y="108"/>
                </a:lnTo>
                <a:lnTo>
                  <a:pt x="0" y="108"/>
                </a:lnTo>
                <a:lnTo>
                  <a:pt x="0" y="0"/>
                </a:lnTo>
                <a:lnTo>
                  <a:pt x="12" y="0"/>
                </a:lnTo>
                <a:lnTo>
                  <a:pt x="12" y="54"/>
                </a:lnTo>
                <a:lnTo>
                  <a:pt x="61" y="0"/>
                </a:lnTo>
                <a:lnTo>
                  <a:pt x="76" y="0"/>
                </a:lnTo>
                <a:lnTo>
                  <a:pt x="33" y="47"/>
                </a:lnTo>
                <a:lnTo>
                  <a:pt x="78" y="108"/>
                </a:lnTo>
                <a:close/>
                <a:moveTo>
                  <a:pt x="119" y="54"/>
                </a:moveTo>
                <a:lnTo>
                  <a:pt x="148" y="0"/>
                </a:lnTo>
                <a:lnTo>
                  <a:pt x="162" y="0"/>
                </a:lnTo>
                <a:lnTo>
                  <a:pt x="126" y="66"/>
                </a:lnTo>
                <a:lnTo>
                  <a:pt x="126" y="108"/>
                </a:lnTo>
                <a:lnTo>
                  <a:pt x="113" y="108"/>
                </a:lnTo>
                <a:lnTo>
                  <a:pt x="113" y="67"/>
                </a:lnTo>
                <a:lnTo>
                  <a:pt x="77" y="0"/>
                </a:lnTo>
                <a:lnTo>
                  <a:pt x="90" y="0"/>
                </a:lnTo>
                <a:lnTo>
                  <a:pt x="119" y="5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77" name="Freeform 105">
            <a:extLst>
              <a:ext uri="{FF2B5EF4-FFF2-40B4-BE49-F238E27FC236}">
                <a16:creationId xmlns:a16="http://schemas.microsoft.com/office/drawing/2014/main" id="{7869DA4D-3DB9-94B9-AC55-24B438CC2A27}"/>
              </a:ext>
            </a:extLst>
          </p:cNvPr>
          <p:cNvSpPr>
            <a:spLocks noEditPoints="1"/>
          </p:cNvSpPr>
          <p:nvPr/>
        </p:nvSpPr>
        <p:spPr bwMode="auto">
          <a:xfrm>
            <a:off x="4783786" y="4367454"/>
            <a:ext cx="81307" cy="48573"/>
          </a:xfrm>
          <a:custGeom>
            <a:avLst/>
            <a:gdLst>
              <a:gd name="T0" fmla="*/ 47 w 182"/>
              <a:gd name="T1" fmla="*/ 109 h 109"/>
              <a:gd name="T2" fmla="*/ 34 w 182"/>
              <a:gd name="T3" fmla="*/ 109 h 109"/>
              <a:gd name="T4" fmla="*/ 34 w 182"/>
              <a:gd name="T5" fmla="*/ 12 h 109"/>
              <a:gd name="T6" fmla="*/ 0 w 182"/>
              <a:gd name="T7" fmla="*/ 12 h 109"/>
              <a:gd name="T8" fmla="*/ 0 w 182"/>
              <a:gd name="T9" fmla="*/ 0 h 109"/>
              <a:gd name="T10" fmla="*/ 81 w 182"/>
              <a:gd name="T11" fmla="*/ 0 h 109"/>
              <a:gd name="T12" fmla="*/ 81 w 182"/>
              <a:gd name="T13" fmla="*/ 12 h 109"/>
              <a:gd name="T14" fmla="*/ 47 w 182"/>
              <a:gd name="T15" fmla="*/ 12 h 109"/>
              <a:gd name="T16" fmla="*/ 47 w 182"/>
              <a:gd name="T17" fmla="*/ 109 h 109"/>
              <a:gd name="T18" fmla="*/ 182 w 182"/>
              <a:gd name="T19" fmla="*/ 109 h 109"/>
              <a:gd name="T20" fmla="*/ 168 w 182"/>
              <a:gd name="T21" fmla="*/ 109 h 109"/>
              <a:gd name="T22" fmla="*/ 109 w 182"/>
              <a:gd name="T23" fmla="*/ 18 h 109"/>
              <a:gd name="T24" fmla="*/ 108 w 182"/>
              <a:gd name="T25" fmla="*/ 18 h 109"/>
              <a:gd name="T26" fmla="*/ 109 w 182"/>
              <a:gd name="T27" fmla="*/ 47 h 109"/>
              <a:gd name="T28" fmla="*/ 109 w 182"/>
              <a:gd name="T29" fmla="*/ 109 h 109"/>
              <a:gd name="T30" fmla="*/ 98 w 182"/>
              <a:gd name="T31" fmla="*/ 109 h 109"/>
              <a:gd name="T32" fmla="*/ 98 w 182"/>
              <a:gd name="T33" fmla="*/ 0 h 109"/>
              <a:gd name="T34" fmla="*/ 112 w 182"/>
              <a:gd name="T35" fmla="*/ 0 h 109"/>
              <a:gd name="T36" fmla="*/ 171 w 182"/>
              <a:gd name="T37" fmla="*/ 91 h 109"/>
              <a:gd name="T38" fmla="*/ 172 w 182"/>
              <a:gd name="T39" fmla="*/ 91 h 109"/>
              <a:gd name="T40" fmla="*/ 171 w 182"/>
              <a:gd name="T41" fmla="*/ 78 h 109"/>
              <a:gd name="T42" fmla="*/ 171 w 182"/>
              <a:gd name="T43" fmla="*/ 63 h 109"/>
              <a:gd name="T44" fmla="*/ 171 w 182"/>
              <a:gd name="T45" fmla="*/ 0 h 109"/>
              <a:gd name="T46" fmla="*/ 182 w 182"/>
              <a:gd name="T47" fmla="*/ 0 h 109"/>
              <a:gd name="T48" fmla="*/ 182 w 182"/>
              <a:gd name="T49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82" h="109">
                <a:moveTo>
                  <a:pt x="47" y="109"/>
                </a:moveTo>
                <a:lnTo>
                  <a:pt x="34" y="109"/>
                </a:lnTo>
                <a:lnTo>
                  <a:pt x="34" y="12"/>
                </a:lnTo>
                <a:lnTo>
                  <a:pt x="0" y="12"/>
                </a:lnTo>
                <a:lnTo>
                  <a:pt x="0" y="0"/>
                </a:lnTo>
                <a:lnTo>
                  <a:pt x="81" y="0"/>
                </a:lnTo>
                <a:lnTo>
                  <a:pt x="81" y="12"/>
                </a:lnTo>
                <a:lnTo>
                  <a:pt x="47" y="12"/>
                </a:lnTo>
                <a:lnTo>
                  <a:pt x="47" y="109"/>
                </a:lnTo>
                <a:close/>
                <a:moveTo>
                  <a:pt x="182" y="109"/>
                </a:moveTo>
                <a:lnTo>
                  <a:pt x="168" y="109"/>
                </a:lnTo>
                <a:lnTo>
                  <a:pt x="109" y="18"/>
                </a:lnTo>
                <a:lnTo>
                  <a:pt x="108" y="18"/>
                </a:lnTo>
                <a:cubicBezTo>
                  <a:pt x="109" y="29"/>
                  <a:pt x="109" y="38"/>
                  <a:pt x="109" y="47"/>
                </a:cubicBezTo>
                <a:lnTo>
                  <a:pt x="109" y="109"/>
                </a:lnTo>
                <a:lnTo>
                  <a:pt x="98" y="109"/>
                </a:lnTo>
                <a:lnTo>
                  <a:pt x="98" y="0"/>
                </a:lnTo>
                <a:lnTo>
                  <a:pt x="112" y="0"/>
                </a:lnTo>
                <a:lnTo>
                  <a:pt x="171" y="91"/>
                </a:lnTo>
                <a:lnTo>
                  <a:pt x="172" y="91"/>
                </a:lnTo>
                <a:cubicBezTo>
                  <a:pt x="172" y="90"/>
                  <a:pt x="171" y="86"/>
                  <a:pt x="171" y="78"/>
                </a:cubicBezTo>
                <a:cubicBezTo>
                  <a:pt x="171" y="71"/>
                  <a:pt x="171" y="66"/>
                  <a:pt x="171" y="63"/>
                </a:cubicBezTo>
                <a:lnTo>
                  <a:pt x="171" y="0"/>
                </a:lnTo>
                <a:lnTo>
                  <a:pt x="182" y="0"/>
                </a:lnTo>
                <a:lnTo>
                  <a:pt x="182" y="1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78" name="Freeform 111">
            <a:extLst>
              <a:ext uri="{FF2B5EF4-FFF2-40B4-BE49-F238E27FC236}">
                <a16:creationId xmlns:a16="http://schemas.microsoft.com/office/drawing/2014/main" id="{0505229C-B337-2BD9-9B28-E43FDECFE4AE}"/>
              </a:ext>
            </a:extLst>
          </p:cNvPr>
          <p:cNvSpPr>
            <a:spLocks noEditPoints="1"/>
          </p:cNvSpPr>
          <p:nvPr/>
        </p:nvSpPr>
        <p:spPr bwMode="auto">
          <a:xfrm>
            <a:off x="4666170" y="3807937"/>
            <a:ext cx="58076" cy="48573"/>
          </a:xfrm>
          <a:custGeom>
            <a:avLst/>
            <a:gdLst>
              <a:gd name="T0" fmla="*/ 0 w 129"/>
              <a:gd name="T1" fmla="*/ 108 h 108"/>
              <a:gd name="T2" fmla="*/ 0 w 129"/>
              <a:gd name="T3" fmla="*/ 0 h 108"/>
              <a:gd name="T4" fmla="*/ 13 w 129"/>
              <a:gd name="T5" fmla="*/ 0 h 108"/>
              <a:gd name="T6" fmla="*/ 13 w 129"/>
              <a:gd name="T7" fmla="*/ 108 h 108"/>
              <a:gd name="T8" fmla="*/ 0 w 129"/>
              <a:gd name="T9" fmla="*/ 108 h 108"/>
              <a:gd name="T10" fmla="*/ 129 w 129"/>
              <a:gd name="T11" fmla="*/ 108 h 108"/>
              <a:gd name="T12" fmla="*/ 115 w 129"/>
              <a:gd name="T13" fmla="*/ 108 h 108"/>
              <a:gd name="T14" fmla="*/ 55 w 129"/>
              <a:gd name="T15" fmla="*/ 17 h 108"/>
              <a:gd name="T16" fmla="*/ 55 w 129"/>
              <a:gd name="T17" fmla="*/ 17 h 108"/>
              <a:gd name="T18" fmla="*/ 56 w 129"/>
              <a:gd name="T19" fmla="*/ 47 h 108"/>
              <a:gd name="T20" fmla="*/ 56 w 129"/>
              <a:gd name="T21" fmla="*/ 108 h 108"/>
              <a:gd name="T22" fmla="*/ 44 w 129"/>
              <a:gd name="T23" fmla="*/ 108 h 108"/>
              <a:gd name="T24" fmla="*/ 44 w 129"/>
              <a:gd name="T25" fmla="*/ 0 h 108"/>
              <a:gd name="T26" fmla="*/ 59 w 129"/>
              <a:gd name="T27" fmla="*/ 0 h 108"/>
              <a:gd name="T28" fmla="*/ 118 w 129"/>
              <a:gd name="T29" fmla="*/ 90 h 108"/>
              <a:gd name="T30" fmla="*/ 118 w 129"/>
              <a:gd name="T31" fmla="*/ 90 h 108"/>
              <a:gd name="T32" fmla="*/ 118 w 129"/>
              <a:gd name="T33" fmla="*/ 78 h 108"/>
              <a:gd name="T34" fmla="*/ 117 w 129"/>
              <a:gd name="T35" fmla="*/ 62 h 108"/>
              <a:gd name="T36" fmla="*/ 117 w 129"/>
              <a:gd name="T37" fmla="*/ 0 h 108"/>
              <a:gd name="T38" fmla="*/ 129 w 129"/>
              <a:gd name="T39" fmla="*/ 0 h 108"/>
              <a:gd name="T40" fmla="*/ 129 w 129"/>
              <a:gd name="T41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9" h="108">
                <a:moveTo>
                  <a:pt x="0" y="108"/>
                </a:moveTo>
                <a:lnTo>
                  <a:pt x="0" y="0"/>
                </a:lnTo>
                <a:lnTo>
                  <a:pt x="13" y="0"/>
                </a:lnTo>
                <a:lnTo>
                  <a:pt x="13" y="108"/>
                </a:lnTo>
                <a:lnTo>
                  <a:pt x="0" y="108"/>
                </a:lnTo>
                <a:close/>
                <a:moveTo>
                  <a:pt x="129" y="108"/>
                </a:moveTo>
                <a:lnTo>
                  <a:pt x="115" y="108"/>
                </a:lnTo>
                <a:lnTo>
                  <a:pt x="55" y="17"/>
                </a:lnTo>
                <a:lnTo>
                  <a:pt x="55" y="17"/>
                </a:lnTo>
                <a:cubicBezTo>
                  <a:pt x="56" y="28"/>
                  <a:pt x="56" y="38"/>
                  <a:pt x="56" y="47"/>
                </a:cubicBezTo>
                <a:lnTo>
                  <a:pt x="56" y="108"/>
                </a:lnTo>
                <a:lnTo>
                  <a:pt x="44" y="108"/>
                </a:lnTo>
                <a:lnTo>
                  <a:pt x="44" y="0"/>
                </a:lnTo>
                <a:lnTo>
                  <a:pt x="59" y="0"/>
                </a:lnTo>
                <a:lnTo>
                  <a:pt x="118" y="90"/>
                </a:lnTo>
                <a:lnTo>
                  <a:pt x="118" y="90"/>
                </a:lnTo>
                <a:cubicBezTo>
                  <a:pt x="118" y="89"/>
                  <a:pt x="118" y="85"/>
                  <a:pt x="118" y="78"/>
                </a:cubicBezTo>
                <a:cubicBezTo>
                  <a:pt x="117" y="70"/>
                  <a:pt x="117" y="65"/>
                  <a:pt x="117" y="62"/>
                </a:cubicBezTo>
                <a:lnTo>
                  <a:pt x="117" y="0"/>
                </a:lnTo>
                <a:lnTo>
                  <a:pt x="129" y="0"/>
                </a:lnTo>
                <a:lnTo>
                  <a:pt x="129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79" name="Freeform 112">
            <a:extLst>
              <a:ext uri="{FF2B5EF4-FFF2-40B4-BE49-F238E27FC236}">
                <a16:creationId xmlns:a16="http://schemas.microsoft.com/office/drawing/2014/main" id="{6AEA63CF-DA78-A94E-9D8D-83C9B58D4417}"/>
              </a:ext>
            </a:extLst>
          </p:cNvPr>
          <p:cNvSpPr>
            <a:spLocks noEditPoints="1"/>
          </p:cNvSpPr>
          <p:nvPr/>
        </p:nvSpPr>
        <p:spPr bwMode="auto">
          <a:xfrm>
            <a:off x="4776130" y="3343024"/>
            <a:ext cx="65467" cy="48573"/>
          </a:xfrm>
          <a:custGeom>
            <a:avLst/>
            <a:gdLst>
              <a:gd name="T0" fmla="*/ 48 w 148"/>
              <a:gd name="T1" fmla="*/ 109 h 109"/>
              <a:gd name="T2" fmla="*/ 11 w 148"/>
              <a:gd name="T3" fmla="*/ 13 h 109"/>
              <a:gd name="T4" fmla="*/ 10 w 148"/>
              <a:gd name="T5" fmla="*/ 13 h 109"/>
              <a:gd name="T6" fmla="*/ 11 w 148"/>
              <a:gd name="T7" fmla="*/ 40 h 109"/>
              <a:gd name="T8" fmla="*/ 11 w 148"/>
              <a:gd name="T9" fmla="*/ 109 h 109"/>
              <a:gd name="T10" fmla="*/ 0 w 148"/>
              <a:gd name="T11" fmla="*/ 109 h 109"/>
              <a:gd name="T12" fmla="*/ 0 w 148"/>
              <a:gd name="T13" fmla="*/ 0 h 109"/>
              <a:gd name="T14" fmla="*/ 19 w 148"/>
              <a:gd name="T15" fmla="*/ 0 h 109"/>
              <a:gd name="T16" fmla="*/ 53 w 148"/>
              <a:gd name="T17" fmla="*/ 90 h 109"/>
              <a:gd name="T18" fmla="*/ 53 w 148"/>
              <a:gd name="T19" fmla="*/ 90 h 109"/>
              <a:gd name="T20" fmla="*/ 88 w 148"/>
              <a:gd name="T21" fmla="*/ 0 h 109"/>
              <a:gd name="T22" fmla="*/ 107 w 148"/>
              <a:gd name="T23" fmla="*/ 0 h 109"/>
              <a:gd name="T24" fmla="*/ 107 w 148"/>
              <a:gd name="T25" fmla="*/ 109 h 109"/>
              <a:gd name="T26" fmla="*/ 94 w 148"/>
              <a:gd name="T27" fmla="*/ 109 h 109"/>
              <a:gd name="T28" fmla="*/ 94 w 148"/>
              <a:gd name="T29" fmla="*/ 39 h 109"/>
              <a:gd name="T30" fmla="*/ 95 w 148"/>
              <a:gd name="T31" fmla="*/ 13 h 109"/>
              <a:gd name="T32" fmla="*/ 95 w 148"/>
              <a:gd name="T33" fmla="*/ 13 h 109"/>
              <a:gd name="T34" fmla="*/ 58 w 148"/>
              <a:gd name="T35" fmla="*/ 109 h 109"/>
              <a:gd name="T36" fmla="*/ 48 w 148"/>
              <a:gd name="T37" fmla="*/ 109 h 109"/>
              <a:gd name="T38" fmla="*/ 136 w 148"/>
              <a:gd name="T39" fmla="*/ 109 h 109"/>
              <a:gd name="T40" fmla="*/ 136 w 148"/>
              <a:gd name="T41" fmla="*/ 0 h 109"/>
              <a:gd name="T42" fmla="*/ 148 w 148"/>
              <a:gd name="T43" fmla="*/ 0 h 109"/>
              <a:gd name="T44" fmla="*/ 148 w 148"/>
              <a:gd name="T45" fmla="*/ 109 h 109"/>
              <a:gd name="T46" fmla="*/ 136 w 148"/>
              <a:gd name="T47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8" h="109">
                <a:moveTo>
                  <a:pt x="48" y="109"/>
                </a:moveTo>
                <a:lnTo>
                  <a:pt x="11" y="13"/>
                </a:lnTo>
                <a:lnTo>
                  <a:pt x="10" y="13"/>
                </a:lnTo>
                <a:cubicBezTo>
                  <a:pt x="11" y="20"/>
                  <a:pt x="11" y="29"/>
                  <a:pt x="11" y="40"/>
                </a:cubicBezTo>
                <a:lnTo>
                  <a:pt x="11" y="109"/>
                </a:lnTo>
                <a:lnTo>
                  <a:pt x="0" y="109"/>
                </a:lnTo>
                <a:lnTo>
                  <a:pt x="0" y="0"/>
                </a:lnTo>
                <a:lnTo>
                  <a:pt x="19" y="0"/>
                </a:lnTo>
                <a:lnTo>
                  <a:pt x="53" y="90"/>
                </a:lnTo>
                <a:lnTo>
                  <a:pt x="53" y="90"/>
                </a:lnTo>
                <a:lnTo>
                  <a:pt x="88" y="0"/>
                </a:lnTo>
                <a:lnTo>
                  <a:pt x="107" y="0"/>
                </a:lnTo>
                <a:lnTo>
                  <a:pt x="107" y="109"/>
                </a:lnTo>
                <a:lnTo>
                  <a:pt x="94" y="109"/>
                </a:lnTo>
                <a:lnTo>
                  <a:pt x="94" y="39"/>
                </a:lnTo>
                <a:cubicBezTo>
                  <a:pt x="94" y="31"/>
                  <a:pt x="95" y="22"/>
                  <a:pt x="95" y="13"/>
                </a:cubicBezTo>
                <a:lnTo>
                  <a:pt x="95" y="13"/>
                </a:lnTo>
                <a:lnTo>
                  <a:pt x="58" y="109"/>
                </a:lnTo>
                <a:lnTo>
                  <a:pt x="48" y="109"/>
                </a:lnTo>
                <a:close/>
                <a:moveTo>
                  <a:pt x="136" y="109"/>
                </a:moveTo>
                <a:lnTo>
                  <a:pt x="136" y="0"/>
                </a:lnTo>
                <a:lnTo>
                  <a:pt x="148" y="0"/>
                </a:lnTo>
                <a:lnTo>
                  <a:pt x="148" y="109"/>
                </a:lnTo>
                <a:lnTo>
                  <a:pt x="136" y="1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66" name="Freeform 113">
            <a:extLst>
              <a:ext uri="{FF2B5EF4-FFF2-40B4-BE49-F238E27FC236}">
                <a16:creationId xmlns:a16="http://schemas.microsoft.com/office/drawing/2014/main" id="{E6439F6B-3D97-86CF-D175-082F1A118CF4}"/>
              </a:ext>
            </a:extLst>
          </p:cNvPr>
          <p:cNvSpPr>
            <a:spLocks noEditPoints="1"/>
          </p:cNvSpPr>
          <p:nvPr/>
        </p:nvSpPr>
        <p:spPr bwMode="auto">
          <a:xfrm>
            <a:off x="5699936" y="3609898"/>
            <a:ext cx="99258" cy="48573"/>
          </a:xfrm>
          <a:custGeom>
            <a:avLst/>
            <a:gdLst>
              <a:gd name="T0" fmla="*/ 48 w 222"/>
              <a:gd name="T1" fmla="*/ 108 h 108"/>
              <a:gd name="T2" fmla="*/ 11 w 222"/>
              <a:gd name="T3" fmla="*/ 12 h 108"/>
              <a:gd name="T4" fmla="*/ 10 w 222"/>
              <a:gd name="T5" fmla="*/ 12 h 108"/>
              <a:gd name="T6" fmla="*/ 11 w 222"/>
              <a:gd name="T7" fmla="*/ 39 h 108"/>
              <a:gd name="T8" fmla="*/ 11 w 222"/>
              <a:gd name="T9" fmla="*/ 108 h 108"/>
              <a:gd name="T10" fmla="*/ 0 w 222"/>
              <a:gd name="T11" fmla="*/ 108 h 108"/>
              <a:gd name="T12" fmla="*/ 0 w 222"/>
              <a:gd name="T13" fmla="*/ 0 h 108"/>
              <a:gd name="T14" fmla="*/ 19 w 222"/>
              <a:gd name="T15" fmla="*/ 0 h 108"/>
              <a:gd name="T16" fmla="*/ 53 w 222"/>
              <a:gd name="T17" fmla="*/ 89 h 108"/>
              <a:gd name="T18" fmla="*/ 53 w 222"/>
              <a:gd name="T19" fmla="*/ 89 h 108"/>
              <a:gd name="T20" fmla="*/ 88 w 222"/>
              <a:gd name="T21" fmla="*/ 0 h 108"/>
              <a:gd name="T22" fmla="*/ 107 w 222"/>
              <a:gd name="T23" fmla="*/ 0 h 108"/>
              <a:gd name="T24" fmla="*/ 107 w 222"/>
              <a:gd name="T25" fmla="*/ 108 h 108"/>
              <a:gd name="T26" fmla="*/ 94 w 222"/>
              <a:gd name="T27" fmla="*/ 108 h 108"/>
              <a:gd name="T28" fmla="*/ 94 w 222"/>
              <a:gd name="T29" fmla="*/ 38 h 108"/>
              <a:gd name="T30" fmla="*/ 95 w 222"/>
              <a:gd name="T31" fmla="*/ 12 h 108"/>
              <a:gd name="T32" fmla="*/ 95 w 222"/>
              <a:gd name="T33" fmla="*/ 12 h 108"/>
              <a:gd name="T34" fmla="*/ 58 w 222"/>
              <a:gd name="T35" fmla="*/ 108 h 108"/>
              <a:gd name="T36" fmla="*/ 48 w 222"/>
              <a:gd name="T37" fmla="*/ 108 h 108"/>
              <a:gd name="T38" fmla="*/ 222 w 222"/>
              <a:gd name="T39" fmla="*/ 53 h 108"/>
              <a:gd name="T40" fmla="*/ 208 w 222"/>
              <a:gd name="T41" fmla="*/ 94 h 108"/>
              <a:gd name="T42" fmla="*/ 166 w 222"/>
              <a:gd name="T43" fmla="*/ 108 h 108"/>
              <a:gd name="T44" fmla="*/ 136 w 222"/>
              <a:gd name="T45" fmla="*/ 108 h 108"/>
              <a:gd name="T46" fmla="*/ 136 w 222"/>
              <a:gd name="T47" fmla="*/ 0 h 108"/>
              <a:gd name="T48" fmla="*/ 169 w 222"/>
              <a:gd name="T49" fmla="*/ 0 h 108"/>
              <a:gd name="T50" fmla="*/ 208 w 222"/>
              <a:gd name="T51" fmla="*/ 14 h 108"/>
              <a:gd name="T52" fmla="*/ 222 w 222"/>
              <a:gd name="T53" fmla="*/ 53 h 108"/>
              <a:gd name="T54" fmla="*/ 209 w 222"/>
              <a:gd name="T55" fmla="*/ 53 h 108"/>
              <a:gd name="T56" fmla="*/ 198 w 222"/>
              <a:gd name="T57" fmla="*/ 21 h 108"/>
              <a:gd name="T58" fmla="*/ 166 w 222"/>
              <a:gd name="T59" fmla="*/ 11 h 108"/>
              <a:gd name="T60" fmla="*/ 148 w 222"/>
              <a:gd name="T61" fmla="*/ 11 h 108"/>
              <a:gd name="T62" fmla="*/ 148 w 222"/>
              <a:gd name="T63" fmla="*/ 97 h 108"/>
              <a:gd name="T64" fmla="*/ 163 w 222"/>
              <a:gd name="T65" fmla="*/ 97 h 108"/>
              <a:gd name="T66" fmla="*/ 197 w 222"/>
              <a:gd name="T67" fmla="*/ 86 h 108"/>
              <a:gd name="T68" fmla="*/ 209 w 222"/>
              <a:gd name="T69" fmla="*/ 5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2" h="108">
                <a:moveTo>
                  <a:pt x="48" y="108"/>
                </a:moveTo>
                <a:lnTo>
                  <a:pt x="11" y="12"/>
                </a:lnTo>
                <a:lnTo>
                  <a:pt x="10" y="12"/>
                </a:lnTo>
                <a:cubicBezTo>
                  <a:pt x="11" y="20"/>
                  <a:pt x="11" y="29"/>
                  <a:pt x="11" y="39"/>
                </a:cubicBezTo>
                <a:lnTo>
                  <a:pt x="11" y="108"/>
                </a:lnTo>
                <a:lnTo>
                  <a:pt x="0" y="108"/>
                </a:lnTo>
                <a:lnTo>
                  <a:pt x="0" y="0"/>
                </a:lnTo>
                <a:lnTo>
                  <a:pt x="19" y="0"/>
                </a:lnTo>
                <a:lnTo>
                  <a:pt x="53" y="89"/>
                </a:lnTo>
                <a:lnTo>
                  <a:pt x="53" y="89"/>
                </a:lnTo>
                <a:lnTo>
                  <a:pt x="88" y="0"/>
                </a:lnTo>
                <a:lnTo>
                  <a:pt x="107" y="0"/>
                </a:lnTo>
                <a:lnTo>
                  <a:pt x="107" y="108"/>
                </a:lnTo>
                <a:lnTo>
                  <a:pt x="94" y="108"/>
                </a:lnTo>
                <a:lnTo>
                  <a:pt x="94" y="38"/>
                </a:lnTo>
                <a:cubicBezTo>
                  <a:pt x="94" y="30"/>
                  <a:pt x="95" y="22"/>
                  <a:pt x="95" y="12"/>
                </a:cubicBezTo>
                <a:lnTo>
                  <a:pt x="95" y="12"/>
                </a:lnTo>
                <a:lnTo>
                  <a:pt x="58" y="108"/>
                </a:lnTo>
                <a:lnTo>
                  <a:pt x="48" y="108"/>
                </a:lnTo>
                <a:close/>
                <a:moveTo>
                  <a:pt x="222" y="53"/>
                </a:moveTo>
                <a:cubicBezTo>
                  <a:pt x="222" y="71"/>
                  <a:pt x="217" y="84"/>
                  <a:pt x="208" y="94"/>
                </a:cubicBezTo>
                <a:cubicBezTo>
                  <a:pt x="198" y="103"/>
                  <a:pt x="184" y="108"/>
                  <a:pt x="166" y="108"/>
                </a:cubicBezTo>
                <a:lnTo>
                  <a:pt x="136" y="108"/>
                </a:lnTo>
                <a:lnTo>
                  <a:pt x="136" y="0"/>
                </a:lnTo>
                <a:lnTo>
                  <a:pt x="169" y="0"/>
                </a:lnTo>
                <a:cubicBezTo>
                  <a:pt x="186" y="0"/>
                  <a:pt x="199" y="4"/>
                  <a:pt x="208" y="14"/>
                </a:cubicBezTo>
                <a:cubicBezTo>
                  <a:pt x="217" y="23"/>
                  <a:pt x="222" y="36"/>
                  <a:pt x="222" y="53"/>
                </a:cubicBezTo>
                <a:close/>
                <a:moveTo>
                  <a:pt x="209" y="53"/>
                </a:moveTo>
                <a:cubicBezTo>
                  <a:pt x="209" y="39"/>
                  <a:pt x="205" y="28"/>
                  <a:pt x="198" y="21"/>
                </a:cubicBezTo>
                <a:cubicBezTo>
                  <a:pt x="191" y="14"/>
                  <a:pt x="180" y="11"/>
                  <a:pt x="166" y="11"/>
                </a:cubicBezTo>
                <a:lnTo>
                  <a:pt x="148" y="11"/>
                </a:lnTo>
                <a:lnTo>
                  <a:pt x="148" y="97"/>
                </a:lnTo>
                <a:lnTo>
                  <a:pt x="163" y="97"/>
                </a:lnTo>
                <a:cubicBezTo>
                  <a:pt x="179" y="97"/>
                  <a:pt x="190" y="94"/>
                  <a:pt x="197" y="86"/>
                </a:cubicBezTo>
                <a:cubicBezTo>
                  <a:pt x="205" y="79"/>
                  <a:pt x="209" y="68"/>
                  <a:pt x="209" y="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67" name="Freeform 114">
            <a:extLst>
              <a:ext uri="{FF2B5EF4-FFF2-40B4-BE49-F238E27FC236}">
                <a16:creationId xmlns:a16="http://schemas.microsoft.com/office/drawing/2014/main" id="{694E7D22-1124-EE78-AF91-438F09756CE9}"/>
              </a:ext>
            </a:extLst>
          </p:cNvPr>
          <p:cNvSpPr>
            <a:spLocks noEditPoints="1"/>
          </p:cNvSpPr>
          <p:nvPr/>
        </p:nvSpPr>
        <p:spPr bwMode="auto">
          <a:xfrm>
            <a:off x="5028227" y="3731189"/>
            <a:ext cx="91867" cy="49629"/>
          </a:xfrm>
          <a:custGeom>
            <a:avLst/>
            <a:gdLst>
              <a:gd name="T0" fmla="*/ 100 w 208"/>
              <a:gd name="T1" fmla="*/ 56 h 112"/>
              <a:gd name="T2" fmla="*/ 87 w 208"/>
              <a:gd name="T3" fmla="*/ 97 h 112"/>
              <a:gd name="T4" fmla="*/ 50 w 208"/>
              <a:gd name="T5" fmla="*/ 112 h 112"/>
              <a:gd name="T6" fmla="*/ 13 w 208"/>
              <a:gd name="T7" fmla="*/ 97 h 112"/>
              <a:gd name="T8" fmla="*/ 0 w 208"/>
              <a:gd name="T9" fmla="*/ 56 h 112"/>
              <a:gd name="T10" fmla="*/ 13 w 208"/>
              <a:gd name="T11" fmla="*/ 15 h 112"/>
              <a:gd name="T12" fmla="*/ 50 w 208"/>
              <a:gd name="T13" fmla="*/ 0 h 112"/>
              <a:gd name="T14" fmla="*/ 87 w 208"/>
              <a:gd name="T15" fmla="*/ 15 h 112"/>
              <a:gd name="T16" fmla="*/ 100 w 208"/>
              <a:gd name="T17" fmla="*/ 56 h 112"/>
              <a:gd name="T18" fmla="*/ 14 w 208"/>
              <a:gd name="T19" fmla="*/ 56 h 112"/>
              <a:gd name="T20" fmla="*/ 23 w 208"/>
              <a:gd name="T21" fmla="*/ 89 h 112"/>
              <a:gd name="T22" fmla="*/ 50 w 208"/>
              <a:gd name="T23" fmla="*/ 101 h 112"/>
              <a:gd name="T24" fmla="*/ 77 w 208"/>
              <a:gd name="T25" fmla="*/ 89 h 112"/>
              <a:gd name="T26" fmla="*/ 87 w 208"/>
              <a:gd name="T27" fmla="*/ 56 h 112"/>
              <a:gd name="T28" fmla="*/ 77 w 208"/>
              <a:gd name="T29" fmla="*/ 23 h 112"/>
              <a:gd name="T30" fmla="*/ 50 w 208"/>
              <a:gd name="T31" fmla="*/ 11 h 112"/>
              <a:gd name="T32" fmla="*/ 23 w 208"/>
              <a:gd name="T33" fmla="*/ 23 h 112"/>
              <a:gd name="T34" fmla="*/ 14 w 208"/>
              <a:gd name="T35" fmla="*/ 56 h 112"/>
              <a:gd name="T36" fmla="*/ 208 w 208"/>
              <a:gd name="T37" fmla="*/ 110 h 112"/>
              <a:gd name="T38" fmla="*/ 196 w 208"/>
              <a:gd name="T39" fmla="*/ 110 h 112"/>
              <a:gd name="T40" fmla="*/ 196 w 208"/>
              <a:gd name="T41" fmla="*/ 59 h 112"/>
              <a:gd name="T42" fmla="*/ 138 w 208"/>
              <a:gd name="T43" fmla="*/ 59 h 112"/>
              <a:gd name="T44" fmla="*/ 138 w 208"/>
              <a:gd name="T45" fmla="*/ 110 h 112"/>
              <a:gd name="T46" fmla="*/ 126 w 208"/>
              <a:gd name="T47" fmla="*/ 110 h 112"/>
              <a:gd name="T48" fmla="*/ 126 w 208"/>
              <a:gd name="T49" fmla="*/ 2 h 112"/>
              <a:gd name="T50" fmla="*/ 138 w 208"/>
              <a:gd name="T51" fmla="*/ 2 h 112"/>
              <a:gd name="T52" fmla="*/ 138 w 208"/>
              <a:gd name="T53" fmla="*/ 48 h 112"/>
              <a:gd name="T54" fmla="*/ 196 w 208"/>
              <a:gd name="T55" fmla="*/ 48 h 112"/>
              <a:gd name="T56" fmla="*/ 196 w 208"/>
              <a:gd name="T57" fmla="*/ 2 h 112"/>
              <a:gd name="T58" fmla="*/ 208 w 208"/>
              <a:gd name="T59" fmla="*/ 2 h 112"/>
              <a:gd name="T60" fmla="*/ 208 w 208"/>
              <a:gd name="T61" fmla="*/ 11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08" h="112">
                <a:moveTo>
                  <a:pt x="100" y="56"/>
                </a:moveTo>
                <a:cubicBezTo>
                  <a:pt x="100" y="73"/>
                  <a:pt x="96" y="87"/>
                  <a:pt x="87" y="97"/>
                </a:cubicBezTo>
                <a:cubicBezTo>
                  <a:pt x="78" y="107"/>
                  <a:pt x="66" y="112"/>
                  <a:pt x="50" y="112"/>
                </a:cubicBezTo>
                <a:cubicBezTo>
                  <a:pt x="34" y="112"/>
                  <a:pt x="22" y="107"/>
                  <a:pt x="13" y="97"/>
                </a:cubicBezTo>
                <a:cubicBezTo>
                  <a:pt x="5" y="87"/>
                  <a:pt x="0" y="73"/>
                  <a:pt x="0" y="56"/>
                </a:cubicBezTo>
                <a:cubicBezTo>
                  <a:pt x="0" y="38"/>
                  <a:pt x="5" y="24"/>
                  <a:pt x="13" y="15"/>
                </a:cubicBezTo>
                <a:cubicBezTo>
                  <a:pt x="22" y="5"/>
                  <a:pt x="34" y="0"/>
                  <a:pt x="50" y="0"/>
                </a:cubicBezTo>
                <a:cubicBezTo>
                  <a:pt x="66" y="0"/>
                  <a:pt x="78" y="5"/>
                  <a:pt x="87" y="15"/>
                </a:cubicBezTo>
                <a:cubicBezTo>
                  <a:pt x="96" y="25"/>
                  <a:pt x="100" y="38"/>
                  <a:pt x="100" y="56"/>
                </a:cubicBezTo>
                <a:close/>
                <a:moveTo>
                  <a:pt x="14" y="56"/>
                </a:moveTo>
                <a:cubicBezTo>
                  <a:pt x="14" y="70"/>
                  <a:pt x="17" y="82"/>
                  <a:pt x="23" y="89"/>
                </a:cubicBezTo>
                <a:cubicBezTo>
                  <a:pt x="29" y="97"/>
                  <a:pt x="38" y="101"/>
                  <a:pt x="50" y="101"/>
                </a:cubicBezTo>
                <a:cubicBezTo>
                  <a:pt x="62" y="101"/>
                  <a:pt x="71" y="97"/>
                  <a:pt x="77" y="89"/>
                </a:cubicBezTo>
                <a:cubicBezTo>
                  <a:pt x="84" y="82"/>
                  <a:pt x="87" y="71"/>
                  <a:pt x="87" y="56"/>
                </a:cubicBezTo>
                <a:cubicBezTo>
                  <a:pt x="87" y="41"/>
                  <a:pt x="84" y="30"/>
                  <a:pt x="77" y="23"/>
                </a:cubicBezTo>
                <a:cubicBezTo>
                  <a:pt x="71" y="15"/>
                  <a:pt x="62" y="11"/>
                  <a:pt x="50" y="11"/>
                </a:cubicBezTo>
                <a:cubicBezTo>
                  <a:pt x="38" y="11"/>
                  <a:pt x="29" y="15"/>
                  <a:pt x="23" y="23"/>
                </a:cubicBezTo>
                <a:cubicBezTo>
                  <a:pt x="17" y="30"/>
                  <a:pt x="14" y="41"/>
                  <a:pt x="14" y="56"/>
                </a:cubicBezTo>
                <a:close/>
                <a:moveTo>
                  <a:pt x="208" y="110"/>
                </a:moveTo>
                <a:lnTo>
                  <a:pt x="196" y="110"/>
                </a:lnTo>
                <a:lnTo>
                  <a:pt x="196" y="59"/>
                </a:lnTo>
                <a:lnTo>
                  <a:pt x="138" y="59"/>
                </a:lnTo>
                <a:lnTo>
                  <a:pt x="138" y="110"/>
                </a:lnTo>
                <a:lnTo>
                  <a:pt x="126" y="110"/>
                </a:lnTo>
                <a:lnTo>
                  <a:pt x="126" y="2"/>
                </a:lnTo>
                <a:lnTo>
                  <a:pt x="138" y="2"/>
                </a:lnTo>
                <a:lnTo>
                  <a:pt x="138" y="48"/>
                </a:lnTo>
                <a:lnTo>
                  <a:pt x="196" y="48"/>
                </a:lnTo>
                <a:lnTo>
                  <a:pt x="196" y="2"/>
                </a:lnTo>
                <a:lnTo>
                  <a:pt x="208" y="2"/>
                </a:lnTo>
                <a:lnTo>
                  <a:pt x="208" y="1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68" name="Freeform 115">
            <a:extLst>
              <a:ext uri="{FF2B5EF4-FFF2-40B4-BE49-F238E27FC236}">
                <a16:creationId xmlns:a16="http://schemas.microsoft.com/office/drawing/2014/main" id="{632A106C-5F21-3403-713B-687001384A73}"/>
              </a:ext>
            </a:extLst>
          </p:cNvPr>
          <p:cNvSpPr>
            <a:spLocks noEditPoints="1"/>
          </p:cNvSpPr>
          <p:nvPr/>
        </p:nvSpPr>
        <p:spPr bwMode="auto">
          <a:xfrm>
            <a:off x="5635166" y="3356060"/>
            <a:ext cx="77084" cy="48573"/>
          </a:xfrm>
          <a:custGeom>
            <a:avLst/>
            <a:gdLst>
              <a:gd name="T0" fmla="*/ 69 w 173"/>
              <a:gd name="T1" fmla="*/ 32 h 109"/>
              <a:gd name="T2" fmla="*/ 58 w 173"/>
              <a:gd name="T3" fmla="*/ 58 h 109"/>
              <a:gd name="T4" fmla="*/ 25 w 173"/>
              <a:gd name="T5" fmla="*/ 67 h 109"/>
              <a:gd name="T6" fmla="*/ 13 w 173"/>
              <a:gd name="T7" fmla="*/ 67 h 109"/>
              <a:gd name="T8" fmla="*/ 13 w 173"/>
              <a:gd name="T9" fmla="*/ 109 h 109"/>
              <a:gd name="T10" fmla="*/ 0 w 173"/>
              <a:gd name="T11" fmla="*/ 109 h 109"/>
              <a:gd name="T12" fmla="*/ 0 w 173"/>
              <a:gd name="T13" fmla="*/ 1 h 109"/>
              <a:gd name="T14" fmla="*/ 28 w 173"/>
              <a:gd name="T15" fmla="*/ 1 h 109"/>
              <a:gd name="T16" fmla="*/ 69 w 173"/>
              <a:gd name="T17" fmla="*/ 32 h 109"/>
              <a:gd name="T18" fmla="*/ 13 w 173"/>
              <a:gd name="T19" fmla="*/ 56 h 109"/>
              <a:gd name="T20" fmla="*/ 24 w 173"/>
              <a:gd name="T21" fmla="*/ 56 h 109"/>
              <a:gd name="T22" fmla="*/ 48 w 173"/>
              <a:gd name="T23" fmla="*/ 50 h 109"/>
              <a:gd name="T24" fmla="*/ 56 w 173"/>
              <a:gd name="T25" fmla="*/ 33 h 109"/>
              <a:gd name="T26" fmla="*/ 49 w 173"/>
              <a:gd name="T27" fmla="*/ 17 h 109"/>
              <a:gd name="T28" fmla="*/ 27 w 173"/>
              <a:gd name="T29" fmla="*/ 12 h 109"/>
              <a:gd name="T30" fmla="*/ 13 w 173"/>
              <a:gd name="T31" fmla="*/ 12 h 109"/>
              <a:gd name="T32" fmla="*/ 13 w 173"/>
              <a:gd name="T33" fmla="*/ 56 h 109"/>
              <a:gd name="T34" fmla="*/ 160 w 173"/>
              <a:gd name="T35" fmla="*/ 109 h 109"/>
              <a:gd name="T36" fmla="*/ 147 w 173"/>
              <a:gd name="T37" fmla="*/ 75 h 109"/>
              <a:gd name="T38" fmla="*/ 103 w 173"/>
              <a:gd name="T39" fmla="*/ 75 h 109"/>
              <a:gd name="T40" fmla="*/ 90 w 173"/>
              <a:gd name="T41" fmla="*/ 109 h 109"/>
              <a:gd name="T42" fmla="*/ 77 w 173"/>
              <a:gd name="T43" fmla="*/ 109 h 109"/>
              <a:gd name="T44" fmla="*/ 120 w 173"/>
              <a:gd name="T45" fmla="*/ 0 h 109"/>
              <a:gd name="T46" fmla="*/ 131 w 173"/>
              <a:gd name="T47" fmla="*/ 0 h 109"/>
              <a:gd name="T48" fmla="*/ 173 w 173"/>
              <a:gd name="T49" fmla="*/ 109 h 109"/>
              <a:gd name="T50" fmla="*/ 160 w 173"/>
              <a:gd name="T51" fmla="*/ 109 h 109"/>
              <a:gd name="T52" fmla="*/ 143 w 173"/>
              <a:gd name="T53" fmla="*/ 63 h 109"/>
              <a:gd name="T54" fmla="*/ 130 w 173"/>
              <a:gd name="T55" fmla="*/ 30 h 109"/>
              <a:gd name="T56" fmla="*/ 125 w 173"/>
              <a:gd name="T57" fmla="*/ 14 h 109"/>
              <a:gd name="T58" fmla="*/ 120 w 173"/>
              <a:gd name="T59" fmla="*/ 30 h 109"/>
              <a:gd name="T60" fmla="*/ 108 w 173"/>
              <a:gd name="T61" fmla="*/ 63 h 109"/>
              <a:gd name="T62" fmla="*/ 143 w 173"/>
              <a:gd name="T63" fmla="*/ 63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3" h="109">
                <a:moveTo>
                  <a:pt x="69" y="32"/>
                </a:moveTo>
                <a:cubicBezTo>
                  <a:pt x="69" y="43"/>
                  <a:pt x="65" y="52"/>
                  <a:pt x="58" y="58"/>
                </a:cubicBezTo>
                <a:cubicBezTo>
                  <a:pt x="50" y="64"/>
                  <a:pt x="39" y="67"/>
                  <a:pt x="25" y="67"/>
                </a:cubicBezTo>
                <a:lnTo>
                  <a:pt x="13" y="67"/>
                </a:lnTo>
                <a:lnTo>
                  <a:pt x="13" y="109"/>
                </a:lnTo>
                <a:lnTo>
                  <a:pt x="0" y="109"/>
                </a:lnTo>
                <a:lnTo>
                  <a:pt x="0" y="1"/>
                </a:lnTo>
                <a:lnTo>
                  <a:pt x="28" y="1"/>
                </a:lnTo>
                <a:cubicBezTo>
                  <a:pt x="55" y="1"/>
                  <a:pt x="69" y="11"/>
                  <a:pt x="69" y="32"/>
                </a:cubicBezTo>
                <a:close/>
                <a:moveTo>
                  <a:pt x="13" y="56"/>
                </a:moveTo>
                <a:lnTo>
                  <a:pt x="24" y="56"/>
                </a:lnTo>
                <a:cubicBezTo>
                  <a:pt x="35" y="56"/>
                  <a:pt x="43" y="54"/>
                  <a:pt x="48" y="50"/>
                </a:cubicBezTo>
                <a:cubicBezTo>
                  <a:pt x="53" y="47"/>
                  <a:pt x="56" y="41"/>
                  <a:pt x="56" y="33"/>
                </a:cubicBezTo>
                <a:cubicBezTo>
                  <a:pt x="56" y="26"/>
                  <a:pt x="53" y="20"/>
                  <a:pt x="49" y="17"/>
                </a:cubicBezTo>
                <a:cubicBezTo>
                  <a:pt x="44" y="13"/>
                  <a:pt x="37" y="12"/>
                  <a:pt x="27" y="12"/>
                </a:cubicBezTo>
                <a:lnTo>
                  <a:pt x="13" y="12"/>
                </a:lnTo>
                <a:lnTo>
                  <a:pt x="13" y="56"/>
                </a:lnTo>
                <a:close/>
                <a:moveTo>
                  <a:pt x="160" y="109"/>
                </a:moveTo>
                <a:lnTo>
                  <a:pt x="147" y="75"/>
                </a:lnTo>
                <a:lnTo>
                  <a:pt x="103" y="75"/>
                </a:lnTo>
                <a:lnTo>
                  <a:pt x="90" y="109"/>
                </a:lnTo>
                <a:lnTo>
                  <a:pt x="77" y="109"/>
                </a:lnTo>
                <a:lnTo>
                  <a:pt x="120" y="0"/>
                </a:lnTo>
                <a:lnTo>
                  <a:pt x="131" y="0"/>
                </a:lnTo>
                <a:lnTo>
                  <a:pt x="173" y="109"/>
                </a:lnTo>
                <a:lnTo>
                  <a:pt x="160" y="109"/>
                </a:lnTo>
                <a:close/>
                <a:moveTo>
                  <a:pt x="143" y="63"/>
                </a:moveTo>
                <a:lnTo>
                  <a:pt x="130" y="30"/>
                </a:lnTo>
                <a:cubicBezTo>
                  <a:pt x="128" y="25"/>
                  <a:pt x="127" y="20"/>
                  <a:pt x="125" y="14"/>
                </a:cubicBezTo>
                <a:cubicBezTo>
                  <a:pt x="124" y="19"/>
                  <a:pt x="122" y="24"/>
                  <a:pt x="120" y="30"/>
                </a:cubicBezTo>
                <a:lnTo>
                  <a:pt x="108" y="63"/>
                </a:lnTo>
                <a:lnTo>
                  <a:pt x="143" y="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69" name="Freeform 116">
            <a:extLst>
              <a:ext uri="{FF2B5EF4-FFF2-40B4-BE49-F238E27FC236}">
                <a16:creationId xmlns:a16="http://schemas.microsoft.com/office/drawing/2014/main" id="{8E9FC506-659E-B394-9982-EB9123D87D3F}"/>
              </a:ext>
            </a:extLst>
          </p:cNvPr>
          <p:cNvSpPr>
            <a:spLocks noEditPoints="1"/>
          </p:cNvSpPr>
          <p:nvPr/>
        </p:nvSpPr>
        <p:spPr bwMode="auto">
          <a:xfrm>
            <a:off x="5658647" y="4002628"/>
            <a:ext cx="84475" cy="48573"/>
          </a:xfrm>
          <a:custGeom>
            <a:avLst/>
            <a:gdLst>
              <a:gd name="T0" fmla="*/ 77 w 188"/>
              <a:gd name="T1" fmla="*/ 1 h 109"/>
              <a:gd name="T2" fmla="*/ 90 w 188"/>
              <a:gd name="T3" fmla="*/ 1 h 109"/>
              <a:gd name="T4" fmla="*/ 51 w 188"/>
              <a:gd name="T5" fmla="*/ 109 h 109"/>
              <a:gd name="T6" fmla="*/ 39 w 188"/>
              <a:gd name="T7" fmla="*/ 109 h 109"/>
              <a:gd name="T8" fmla="*/ 0 w 188"/>
              <a:gd name="T9" fmla="*/ 1 h 109"/>
              <a:gd name="T10" fmla="*/ 13 w 188"/>
              <a:gd name="T11" fmla="*/ 1 h 109"/>
              <a:gd name="T12" fmla="*/ 38 w 188"/>
              <a:gd name="T13" fmla="*/ 71 h 109"/>
              <a:gd name="T14" fmla="*/ 45 w 188"/>
              <a:gd name="T15" fmla="*/ 94 h 109"/>
              <a:gd name="T16" fmla="*/ 52 w 188"/>
              <a:gd name="T17" fmla="*/ 70 h 109"/>
              <a:gd name="T18" fmla="*/ 77 w 188"/>
              <a:gd name="T19" fmla="*/ 1 h 109"/>
              <a:gd name="T20" fmla="*/ 175 w 188"/>
              <a:gd name="T21" fmla="*/ 109 h 109"/>
              <a:gd name="T22" fmla="*/ 161 w 188"/>
              <a:gd name="T23" fmla="*/ 75 h 109"/>
              <a:gd name="T24" fmla="*/ 118 w 188"/>
              <a:gd name="T25" fmla="*/ 75 h 109"/>
              <a:gd name="T26" fmla="*/ 104 w 188"/>
              <a:gd name="T27" fmla="*/ 109 h 109"/>
              <a:gd name="T28" fmla="*/ 92 w 188"/>
              <a:gd name="T29" fmla="*/ 109 h 109"/>
              <a:gd name="T30" fmla="*/ 135 w 188"/>
              <a:gd name="T31" fmla="*/ 0 h 109"/>
              <a:gd name="T32" fmla="*/ 145 w 188"/>
              <a:gd name="T33" fmla="*/ 0 h 109"/>
              <a:gd name="T34" fmla="*/ 188 w 188"/>
              <a:gd name="T35" fmla="*/ 109 h 109"/>
              <a:gd name="T36" fmla="*/ 175 w 188"/>
              <a:gd name="T37" fmla="*/ 109 h 109"/>
              <a:gd name="T38" fmla="*/ 157 w 188"/>
              <a:gd name="T39" fmla="*/ 63 h 109"/>
              <a:gd name="T40" fmla="*/ 145 w 188"/>
              <a:gd name="T41" fmla="*/ 30 h 109"/>
              <a:gd name="T42" fmla="*/ 140 w 188"/>
              <a:gd name="T43" fmla="*/ 14 h 109"/>
              <a:gd name="T44" fmla="*/ 135 w 188"/>
              <a:gd name="T45" fmla="*/ 30 h 109"/>
              <a:gd name="T46" fmla="*/ 122 w 188"/>
              <a:gd name="T47" fmla="*/ 63 h 109"/>
              <a:gd name="T48" fmla="*/ 157 w 188"/>
              <a:gd name="T49" fmla="*/ 63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88" h="109">
                <a:moveTo>
                  <a:pt x="77" y="1"/>
                </a:moveTo>
                <a:lnTo>
                  <a:pt x="90" y="1"/>
                </a:lnTo>
                <a:lnTo>
                  <a:pt x="51" y="109"/>
                </a:lnTo>
                <a:lnTo>
                  <a:pt x="39" y="109"/>
                </a:lnTo>
                <a:lnTo>
                  <a:pt x="0" y="1"/>
                </a:lnTo>
                <a:lnTo>
                  <a:pt x="13" y="1"/>
                </a:lnTo>
                <a:lnTo>
                  <a:pt x="38" y="71"/>
                </a:lnTo>
                <a:cubicBezTo>
                  <a:pt x="41" y="79"/>
                  <a:pt x="43" y="87"/>
                  <a:pt x="45" y="94"/>
                </a:cubicBezTo>
                <a:cubicBezTo>
                  <a:pt x="47" y="86"/>
                  <a:pt x="49" y="78"/>
                  <a:pt x="52" y="70"/>
                </a:cubicBezTo>
                <a:lnTo>
                  <a:pt x="77" y="1"/>
                </a:lnTo>
                <a:close/>
                <a:moveTo>
                  <a:pt x="175" y="109"/>
                </a:moveTo>
                <a:lnTo>
                  <a:pt x="161" y="75"/>
                </a:lnTo>
                <a:lnTo>
                  <a:pt x="118" y="75"/>
                </a:lnTo>
                <a:lnTo>
                  <a:pt x="104" y="109"/>
                </a:lnTo>
                <a:lnTo>
                  <a:pt x="92" y="109"/>
                </a:lnTo>
                <a:lnTo>
                  <a:pt x="135" y="0"/>
                </a:lnTo>
                <a:lnTo>
                  <a:pt x="145" y="0"/>
                </a:lnTo>
                <a:lnTo>
                  <a:pt x="188" y="109"/>
                </a:lnTo>
                <a:lnTo>
                  <a:pt x="175" y="109"/>
                </a:lnTo>
                <a:close/>
                <a:moveTo>
                  <a:pt x="157" y="63"/>
                </a:moveTo>
                <a:lnTo>
                  <a:pt x="145" y="30"/>
                </a:lnTo>
                <a:cubicBezTo>
                  <a:pt x="143" y="25"/>
                  <a:pt x="141" y="20"/>
                  <a:pt x="140" y="14"/>
                </a:cubicBezTo>
                <a:cubicBezTo>
                  <a:pt x="139" y="19"/>
                  <a:pt x="137" y="24"/>
                  <a:pt x="135" y="30"/>
                </a:cubicBezTo>
                <a:lnTo>
                  <a:pt x="122" y="63"/>
                </a:lnTo>
                <a:lnTo>
                  <a:pt x="157" y="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70" name="Freeform 117">
            <a:extLst>
              <a:ext uri="{FF2B5EF4-FFF2-40B4-BE49-F238E27FC236}">
                <a16:creationId xmlns:a16="http://schemas.microsoft.com/office/drawing/2014/main" id="{95A64D99-17D6-FC2B-0CCB-33E6B824B8ED}"/>
              </a:ext>
            </a:extLst>
          </p:cNvPr>
          <p:cNvSpPr>
            <a:spLocks noEditPoints="1"/>
          </p:cNvSpPr>
          <p:nvPr/>
        </p:nvSpPr>
        <p:spPr bwMode="auto">
          <a:xfrm>
            <a:off x="5295207" y="3908889"/>
            <a:ext cx="101370" cy="47518"/>
          </a:xfrm>
          <a:custGeom>
            <a:avLst/>
            <a:gdLst>
              <a:gd name="T0" fmla="*/ 107 w 228"/>
              <a:gd name="T1" fmla="*/ 108 h 108"/>
              <a:gd name="T2" fmla="*/ 95 w 228"/>
              <a:gd name="T3" fmla="*/ 108 h 108"/>
              <a:gd name="T4" fmla="*/ 73 w 228"/>
              <a:gd name="T5" fmla="*/ 36 h 108"/>
              <a:gd name="T6" fmla="*/ 69 w 228"/>
              <a:gd name="T7" fmla="*/ 23 h 108"/>
              <a:gd name="T8" fmla="*/ 67 w 228"/>
              <a:gd name="T9" fmla="*/ 15 h 108"/>
              <a:gd name="T10" fmla="*/ 62 w 228"/>
              <a:gd name="T11" fmla="*/ 36 h 108"/>
              <a:gd name="T12" fmla="*/ 41 w 228"/>
              <a:gd name="T13" fmla="*/ 108 h 108"/>
              <a:gd name="T14" fmla="*/ 28 w 228"/>
              <a:gd name="T15" fmla="*/ 108 h 108"/>
              <a:gd name="T16" fmla="*/ 0 w 228"/>
              <a:gd name="T17" fmla="*/ 0 h 108"/>
              <a:gd name="T18" fmla="*/ 13 w 228"/>
              <a:gd name="T19" fmla="*/ 0 h 108"/>
              <a:gd name="T20" fmla="*/ 30 w 228"/>
              <a:gd name="T21" fmla="*/ 67 h 108"/>
              <a:gd name="T22" fmla="*/ 35 w 228"/>
              <a:gd name="T23" fmla="*/ 92 h 108"/>
              <a:gd name="T24" fmla="*/ 41 w 228"/>
              <a:gd name="T25" fmla="*/ 66 h 108"/>
              <a:gd name="T26" fmla="*/ 61 w 228"/>
              <a:gd name="T27" fmla="*/ 0 h 108"/>
              <a:gd name="T28" fmla="*/ 74 w 228"/>
              <a:gd name="T29" fmla="*/ 0 h 108"/>
              <a:gd name="T30" fmla="*/ 94 w 228"/>
              <a:gd name="T31" fmla="*/ 66 h 108"/>
              <a:gd name="T32" fmla="*/ 100 w 228"/>
              <a:gd name="T33" fmla="*/ 92 h 108"/>
              <a:gd name="T34" fmla="*/ 106 w 228"/>
              <a:gd name="T35" fmla="*/ 67 h 108"/>
              <a:gd name="T36" fmla="*/ 123 w 228"/>
              <a:gd name="T37" fmla="*/ 0 h 108"/>
              <a:gd name="T38" fmla="*/ 136 w 228"/>
              <a:gd name="T39" fmla="*/ 0 h 108"/>
              <a:gd name="T40" fmla="*/ 107 w 228"/>
              <a:gd name="T41" fmla="*/ 108 h 108"/>
              <a:gd name="T42" fmla="*/ 214 w 228"/>
              <a:gd name="T43" fmla="*/ 0 h 108"/>
              <a:gd name="T44" fmla="*/ 228 w 228"/>
              <a:gd name="T45" fmla="*/ 0 h 108"/>
              <a:gd name="T46" fmla="*/ 189 w 228"/>
              <a:gd name="T47" fmla="*/ 108 h 108"/>
              <a:gd name="T48" fmla="*/ 176 w 228"/>
              <a:gd name="T49" fmla="*/ 108 h 108"/>
              <a:gd name="T50" fmla="*/ 138 w 228"/>
              <a:gd name="T51" fmla="*/ 0 h 108"/>
              <a:gd name="T52" fmla="*/ 151 w 228"/>
              <a:gd name="T53" fmla="*/ 0 h 108"/>
              <a:gd name="T54" fmla="*/ 176 w 228"/>
              <a:gd name="T55" fmla="*/ 70 h 108"/>
              <a:gd name="T56" fmla="*/ 183 w 228"/>
              <a:gd name="T57" fmla="*/ 94 h 108"/>
              <a:gd name="T58" fmla="*/ 190 w 228"/>
              <a:gd name="T59" fmla="*/ 70 h 108"/>
              <a:gd name="T60" fmla="*/ 214 w 228"/>
              <a:gd name="T61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28" h="108">
                <a:moveTo>
                  <a:pt x="107" y="108"/>
                </a:moveTo>
                <a:lnTo>
                  <a:pt x="95" y="108"/>
                </a:lnTo>
                <a:lnTo>
                  <a:pt x="73" y="36"/>
                </a:lnTo>
                <a:cubicBezTo>
                  <a:pt x="72" y="32"/>
                  <a:pt x="71" y="28"/>
                  <a:pt x="69" y="23"/>
                </a:cubicBezTo>
                <a:cubicBezTo>
                  <a:pt x="68" y="19"/>
                  <a:pt x="67" y="16"/>
                  <a:pt x="67" y="15"/>
                </a:cubicBezTo>
                <a:cubicBezTo>
                  <a:pt x="66" y="21"/>
                  <a:pt x="65" y="28"/>
                  <a:pt x="62" y="36"/>
                </a:cubicBezTo>
                <a:lnTo>
                  <a:pt x="41" y="108"/>
                </a:lnTo>
                <a:lnTo>
                  <a:pt x="28" y="108"/>
                </a:lnTo>
                <a:lnTo>
                  <a:pt x="0" y="0"/>
                </a:lnTo>
                <a:lnTo>
                  <a:pt x="13" y="0"/>
                </a:lnTo>
                <a:lnTo>
                  <a:pt x="30" y="67"/>
                </a:lnTo>
                <a:cubicBezTo>
                  <a:pt x="32" y="76"/>
                  <a:pt x="34" y="85"/>
                  <a:pt x="35" y="92"/>
                </a:cubicBezTo>
                <a:cubicBezTo>
                  <a:pt x="37" y="83"/>
                  <a:pt x="39" y="74"/>
                  <a:pt x="41" y="66"/>
                </a:cubicBezTo>
                <a:lnTo>
                  <a:pt x="61" y="0"/>
                </a:lnTo>
                <a:lnTo>
                  <a:pt x="74" y="0"/>
                </a:lnTo>
                <a:lnTo>
                  <a:pt x="94" y="66"/>
                </a:lnTo>
                <a:cubicBezTo>
                  <a:pt x="97" y="74"/>
                  <a:pt x="99" y="83"/>
                  <a:pt x="100" y="92"/>
                </a:cubicBezTo>
                <a:cubicBezTo>
                  <a:pt x="101" y="85"/>
                  <a:pt x="103" y="77"/>
                  <a:pt x="106" y="67"/>
                </a:cubicBezTo>
                <a:lnTo>
                  <a:pt x="123" y="0"/>
                </a:lnTo>
                <a:lnTo>
                  <a:pt x="136" y="0"/>
                </a:lnTo>
                <a:lnTo>
                  <a:pt x="107" y="108"/>
                </a:lnTo>
                <a:close/>
                <a:moveTo>
                  <a:pt x="214" y="0"/>
                </a:moveTo>
                <a:lnTo>
                  <a:pt x="228" y="0"/>
                </a:lnTo>
                <a:lnTo>
                  <a:pt x="189" y="108"/>
                </a:lnTo>
                <a:lnTo>
                  <a:pt x="176" y="108"/>
                </a:lnTo>
                <a:lnTo>
                  <a:pt x="138" y="0"/>
                </a:lnTo>
                <a:lnTo>
                  <a:pt x="151" y="0"/>
                </a:lnTo>
                <a:lnTo>
                  <a:pt x="176" y="70"/>
                </a:lnTo>
                <a:cubicBezTo>
                  <a:pt x="179" y="78"/>
                  <a:pt x="181" y="86"/>
                  <a:pt x="183" y="94"/>
                </a:cubicBezTo>
                <a:cubicBezTo>
                  <a:pt x="185" y="86"/>
                  <a:pt x="187" y="78"/>
                  <a:pt x="190" y="70"/>
                </a:cubicBezTo>
                <a:lnTo>
                  <a:pt x="214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71" name="Freeform 119">
            <a:extLst>
              <a:ext uri="{FF2B5EF4-FFF2-40B4-BE49-F238E27FC236}">
                <a16:creationId xmlns:a16="http://schemas.microsoft.com/office/drawing/2014/main" id="{73F4B8D8-F393-2A12-48B5-85D622649602}"/>
              </a:ext>
            </a:extLst>
          </p:cNvPr>
          <p:cNvSpPr>
            <a:spLocks noEditPoints="1"/>
          </p:cNvSpPr>
          <p:nvPr/>
        </p:nvSpPr>
        <p:spPr bwMode="auto">
          <a:xfrm>
            <a:off x="6012235" y="3491153"/>
            <a:ext cx="77084" cy="48573"/>
          </a:xfrm>
          <a:custGeom>
            <a:avLst/>
            <a:gdLst>
              <a:gd name="T0" fmla="*/ 86 w 172"/>
              <a:gd name="T1" fmla="*/ 54 h 109"/>
              <a:gd name="T2" fmla="*/ 72 w 172"/>
              <a:gd name="T3" fmla="*/ 95 h 109"/>
              <a:gd name="T4" fmla="*/ 30 w 172"/>
              <a:gd name="T5" fmla="*/ 109 h 109"/>
              <a:gd name="T6" fmla="*/ 0 w 172"/>
              <a:gd name="T7" fmla="*/ 109 h 109"/>
              <a:gd name="T8" fmla="*/ 0 w 172"/>
              <a:gd name="T9" fmla="*/ 0 h 109"/>
              <a:gd name="T10" fmla="*/ 33 w 172"/>
              <a:gd name="T11" fmla="*/ 0 h 109"/>
              <a:gd name="T12" fmla="*/ 72 w 172"/>
              <a:gd name="T13" fmla="*/ 14 h 109"/>
              <a:gd name="T14" fmla="*/ 86 w 172"/>
              <a:gd name="T15" fmla="*/ 54 h 109"/>
              <a:gd name="T16" fmla="*/ 73 w 172"/>
              <a:gd name="T17" fmla="*/ 54 h 109"/>
              <a:gd name="T18" fmla="*/ 62 w 172"/>
              <a:gd name="T19" fmla="*/ 22 h 109"/>
              <a:gd name="T20" fmla="*/ 31 w 172"/>
              <a:gd name="T21" fmla="*/ 11 h 109"/>
              <a:gd name="T22" fmla="*/ 12 w 172"/>
              <a:gd name="T23" fmla="*/ 11 h 109"/>
              <a:gd name="T24" fmla="*/ 12 w 172"/>
              <a:gd name="T25" fmla="*/ 98 h 109"/>
              <a:gd name="T26" fmla="*/ 28 w 172"/>
              <a:gd name="T27" fmla="*/ 98 h 109"/>
              <a:gd name="T28" fmla="*/ 62 w 172"/>
              <a:gd name="T29" fmla="*/ 87 h 109"/>
              <a:gd name="T30" fmla="*/ 73 w 172"/>
              <a:gd name="T31" fmla="*/ 54 h 109"/>
              <a:gd name="T32" fmla="*/ 172 w 172"/>
              <a:gd name="T33" fmla="*/ 109 h 109"/>
              <a:gd name="T34" fmla="*/ 112 w 172"/>
              <a:gd name="T35" fmla="*/ 109 h 109"/>
              <a:gd name="T36" fmla="*/ 112 w 172"/>
              <a:gd name="T37" fmla="*/ 0 h 109"/>
              <a:gd name="T38" fmla="*/ 172 w 172"/>
              <a:gd name="T39" fmla="*/ 0 h 109"/>
              <a:gd name="T40" fmla="*/ 172 w 172"/>
              <a:gd name="T41" fmla="*/ 12 h 109"/>
              <a:gd name="T42" fmla="*/ 124 w 172"/>
              <a:gd name="T43" fmla="*/ 12 h 109"/>
              <a:gd name="T44" fmla="*/ 124 w 172"/>
              <a:gd name="T45" fmla="*/ 47 h 109"/>
              <a:gd name="T46" fmla="*/ 169 w 172"/>
              <a:gd name="T47" fmla="*/ 47 h 109"/>
              <a:gd name="T48" fmla="*/ 169 w 172"/>
              <a:gd name="T49" fmla="*/ 58 h 109"/>
              <a:gd name="T50" fmla="*/ 124 w 172"/>
              <a:gd name="T51" fmla="*/ 58 h 109"/>
              <a:gd name="T52" fmla="*/ 124 w 172"/>
              <a:gd name="T53" fmla="*/ 98 h 109"/>
              <a:gd name="T54" fmla="*/ 172 w 172"/>
              <a:gd name="T55" fmla="*/ 98 h 109"/>
              <a:gd name="T56" fmla="*/ 172 w 172"/>
              <a:gd name="T57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2" h="109">
                <a:moveTo>
                  <a:pt x="86" y="54"/>
                </a:moveTo>
                <a:cubicBezTo>
                  <a:pt x="86" y="72"/>
                  <a:pt x="81" y="85"/>
                  <a:pt x="72" y="95"/>
                </a:cubicBezTo>
                <a:cubicBezTo>
                  <a:pt x="62" y="104"/>
                  <a:pt x="48" y="109"/>
                  <a:pt x="30" y="109"/>
                </a:cubicBezTo>
                <a:lnTo>
                  <a:pt x="0" y="109"/>
                </a:lnTo>
                <a:lnTo>
                  <a:pt x="0" y="0"/>
                </a:lnTo>
                <a:lnTo>
                  <a:pt x="33" y="0"/>
                </a:lnTo>
                <a:cubicBezTo>
                  <a:pt x="50" y="0"/>
                  <a:pt x="63" y="5"/>
                  <a:pt x="72" y="14"/>
                </a:cubicBezTo>
                <a:cubicBezTo>
                  <a:pt x="82" y="24"/>
                  <a:pt x="86" y="37"/>
                  <a:pt x="86" y="54"/>
                </a:cubicBezTo>
                <a:close/>
                <a:moveTo>
                  <a:pt x="73" y="54"/>
                </a:moveTo>
                <a:cubicBezTo>
                  <a:pt x="73" y="40"/>
                  <a:pt x="69" y="29"/>
                  <a:pt x="62" y="22"/>
                </a:cubicBezTo>
                <a:cubicBezTo>
                  <a:pt x="55" y="15"/>
                  <a:pt x="45" y="11"/>
                  <a:pt x="31" y="11"/>
                </a:cubicBezTo>
                <a:lnTo>
                  <a:pt x="12" y="11"/>
                </a:lnTo>
                <a:lnTo>
                  <a:pt x="12" y="98"/>
                </a:lnTo>
                <a:lnTo>
                  <a:pt x="28" y="98"/>
                </a:lnTo>
                <a:cubicBezTo>
                  <a:pt x="43" y="98"/>
                  <a:pt x="54" y="94"/>
                  <a:pt x="62" y="87"/>
                </a:cubicBezTo>
                <a:cubicBezTo>
                  <a:pt x="69" y="80"/>
                  <a:pt x="73" y="69"/>
                  <a:pt x="73" y="54"/>
                </a:cubicBezTo>
                <a:close/>
                <a:moveTo>
                  <a:pt x="172" y="109"/>
                </a:moveTo>
                <a:lnTo>
                  <a:pt x="112" y="109"/>
                </a:lnTo>
                <a:lnTo>
                  <a:pt x="112" y="0"/>
                </a:lnTo>
                <a:lnTo>
                  <a:pt x="172" y="0"/>
                </a:lnTo>
                <a:lnTo>
                  <a:pt x="172" y="12"/>
                </a:lnTo>
                <a:lnTo>
                  <a:pt x="124" y="12"/>
                </a:lnTo>
                <a:lnTo>
                  <a:pt x="124" y="47"/>
                </a:lnTo>
                <a:lnTo>
                  <a:pt x="169" y="47"/>
                </a:lnTo>
                <a:lnTo>
                  <a:pt x="169" y="58"/>
                </a:lnTo>
                <a:lnTo>
                  <a:pt x="124" y="58"/>
                </a:lnTo>
                <a:lnTo>
                  <a:pt x="124" y="98"/>
                </a:lnTo>
                <a:lnTo>
                  <a:pt x="172" y="98"/>
                </a:lnTo>
                <a:lnTo>
                  <a:pt x="172" y="1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72" name="Freeform 121">
            <a:extLst>
              <a:ext uri="{FF2B5EF4-FFF2-40B4-BE49-F238E27FC236}">
                <a16:creationId xmlns:a16="http://schemas.microsoft.com/office/drawing/2014/main" id="{8B4C6D0B-9A69-961A-9281-C2E1F55FFD6F}"/>
              </a:ext>
            </a:extLst>
          </p:cNvPr>
          <p:cNvSpPr>
            <a:spLocks noEditPoints="1"/>
          </p:cNvSpPr>
          <p:nvPr/>
        </p:nvSpPr>
        <p:spPr bwMode="auto">
          <a:xfrm>
            <a:off x="6280624" y="3432422"/>
            <a:ext cx="58076" cy="61245"/>
          </a:xfrm>
          <a:custGeom>
            <a:avLst/>
            <a:gdLst>
              <a:gd name="T0" fmla="*/ 85 w 128"/>
              <a:gd name="T1" fmla="*/ 109 h 137"/>
              <a:gd name="T2" fmla="*/ 70 w 128"/>
              <a:gd name="T3" fmla="*/ 109 h 137"/>
              <a:gd name="T4" fmla="*/ 11 w 128"/>
              <a:gd name="T5" fmla="*/ 18 h 137"/>
              <a:gd name="T6" fmla="*/ 10 w 128"/>
              <a:gd name="T7" fmla="*/ 18 h 137"/>
              <a:gd name="T8" fmla="*/ 12 w 128"/>
              <a:gd name="T9" fmla="*/ 47 h 137"/>
              <a:gd name="T10" fmla="*/ 12 w 128"/>
              <a:gd name="T11" fmla="*/ 109 h 137"/>
              <a:gd name="T12" fmla="*/ 0 w 128"/>
              <a:gd name="T13" fmla="*/ 109 h 137"/>
              <a:gd name="T14" fmla="*/ 0 w 128"/>
              <a:gd name="T15" fmla="*/ 0 h 137"/>
              <a:gd name="T16" fmla="*/ 14 w 128"/>
              <a:gd name="T17" fmla="*/ 0 h 137"/>
              <a:gd name="T18" fmla="*/ 73 w 128"/>
              <a:gd name="T19" fmla="*/ 91 h 137"/>
              <a:gd name="T20" fmla="*/ 74 w 128"/>
              <a:gd name="T21" fmla="*/ 91 h 137"/>
              <a:gd name="T22" fmla="*/ 73 w 128"/>
              <a:gd name="T23" fmla="*/ 78 h 137"/>
              <a:gd name="T24" fmla="*/ 73 w 128"/>
              <a:gd name="T25" fmla="*/ 62 h 137"/>
              <a:gd name="T26" fmla="*/ 73 w 128"/>
              <a:gd name="T27" fmla="*/ 0 h 137"/>
              <a:gd name="T28" fmla="*/ 85 w 128"/>
              <a:gd name="T29" fmla="*/ 0 h 137"/>
              <a:gd name="T30" fmla="*/ 85 w 128"/>
              <a:gd name="T31" fmla="*/ 109 h 137"/>
              <a:gd name="T32" fmla="*/ 100 w 128"/>
              <a:gd name="T33" fmla="*/ 137 h 137"/>
              <a:gd name="T34" fmla="*/ 89 w 128"/>
              <a:gd name="T35" fmla="*/ 135 h 137"/>
              <a:gd name="T36" fmla="*/ 89 w 128"/>
              <a:gd name="T37" fmla="*/ 124 h 137"/>
              <a:gd name="T38" fmla="*/ 100 w 128"/>
              <a:gd name="T39" fmla="*/ 126 h 137"/>
              <a:gd name="T40" fmla="*/ 111 w 128"/>
              <a:gd name="T41" fmla="*/ 121 h 137"/>
              <a:gd name="T42" fmla="*/ 115 w 128"/>
              <a:gd name="T43" fmla="*/ 109 h 137"/>
              <a:gd name="T44" fmla="*/ 115 w 128"/>
              <a:gd name="T45" fmla="*/ 0 h 137"/>
              <a:gd name="T46" fmla="*/ 128 w 128"/>
              <a:gd name="T47" fmla="*/ 0 h 137"/>
              <a:gd name="T48" fmla="*/ 128 w 128"/>
              <a:gd name="T49" fmla="*/ 108 h 137"/>
              <a:gd name="T50" fmla="*/ 121 w 128"/>
              <a:gd name="T51" fmla="*/ 129 h 137"/>
              <a:gd name="T52" fmla="*/ 100 w 128"/>
              <a:gd name="T53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" h="137">
                <a:moveTo>
                  <a:pt x="85" y="109"/>
                </a:moveTo>
                <a:lnTo>
                  <a:pt x="70" y="109"/>
                </a:lnTo>
                <a:lnTo>
                  <a:pt x="11" y="18"/>
                </a:lnTo>
                <a:lnTo>
                  <a:pt x="10" y="18"/>
                </a:lnTo>
                <a:cubicBezTo>
                  <a:pt x="11" y="28"/>
                  <a:pt x="12" y="38"/>
                  <a:pt x="12" y="47"/>
                </a:cubicBezTo>
                <a:lnTo>
                  <a:pt x="12" y="109"/>
                </a:lnTo>
                <a:lnTo>
                  <a:pt x="0" y="109"/>
                </a:lnTo>
                <a:lnTo>
                  <a:pt x="0" y="0"/>
                </a:lnTo>
                <a:lnTo>
                  <a:pt x="14" y="0"/>
                </a:lnTo>
                <a:lnTo>
                  <a:pt x="73" y="91"/>
                </a:lnTo>
                <a:lnTo>
                  <a:pt x="74" y="91"/>
                </a:lnTo>
                <a:cubicBezTo>
                  <a:pt x="74" y="90"/>
                  <a:pt x="74" y="85"/>
                  <a:pt x="73" y="78"/>
                </a:cubicBezTo>
                <a:cubicBezTo>
                  <a:pt x="73" y="71"/>
                  <a:pt x="73" y="66"/>
                  <a:pt x="73" y="62"/>
                </a:cubicBezTo>
                <a:lnTo>
                  <a:pt x="73" y="0"/>
                </a:lnTo>
                <a:lnTo>
                  <a:pt x="85" y="0"/>
                </a:lnTo>
                <a:lnTo>
                  <a:pt x="85" y="109"/>
                </a:lnTo>
                <a:close/>
                <a:moveTo>
                  <a:pt x="100" y="137"/>
                </a:moveTo>
                <a:cubicBezTo>
                  <a:pt x="95" y="137"/>
                  <a:pt x="92" y="137"/>
                  <a:pt x="89" y="135"/>
                </a:cubicBezTo>
                <a:lnTo>
                  <a:pt x="89" y="124"/>
                </a:lnTo>
                <a:cubicBezTo>
                  <a:pt x="93" y="125"/>
                  <a:pt x="96" y="126"/>
                  <a:pt x="100" y="126"/>
                </a:cubicBezTo>
                <a:cubicBezTo>
                  <a:pt x="105" y="126"/>
                  <a:pt x="109" y="124"/>
                  <a:pt x="111" y="121"/>
                </a:cubicBezTo>
                <a:cubicBezTo>
                  <a:pt x="114" y="119"/>
                  <a:pt x="115" y="114"/>
                  <a:pt x="115" y="109"/>
                </a:cubicBezTo>
                <a:lnTo>
                  <a:pt x="115" y="0"/>
                </a:lnTo>
                <a:lnTo>
                  <a:pt x="128" y="0"/>
                </a:lnTo>
                <a:lnTo>
                  <a:pt x="128" y="108"/>
                </a:lnTo>
                <a:cubicBezTo>
                  <a:pt x="128" y="117"/>
                  <a:pt x="125" y="124"/>
                  <a:pt x="121" y="129"/>
                </a:cubicBezTo>
                <a:cubicBezTo>
                  <a:pt x="116" y="135"/>
                  <a:pt x="109" y="137"/>
                  <a:pt x="100" y="13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960" name="Freeform 122">
            <a:extLst>
              <a:ext uri="{FF2B5EF4-FFF2-40B4-BE49-F238E27FC236}">
                <a16:creationId xmlns:a16="http://schemas.microsoft.com/office/drawing/2014/main" id="{BC51FBCA-C4E0-18DA-B571-5FE80E047530}"/>
              </a:ext>
            </a:extLst>
          </p:cNvPr>
          <p:cNvSpPr>
            <a:spLocks noEditPoints="1"/>
          </p:cNvSpPr>
          <p:nvPr/>
        </p:nvSpPr>
        <p:spPr bwMode="auto">
          <a:xfrm>
            <a:off x="6142080" y="2819963"/>
            <a:ext cx="82363" cy="48573"/>
          </a:xfrm>
          <a:custGeom>
            <a:avLst/>
            <a:gdLst>
              <a:gd name="T0" fmla="*/ 84 w 186"/>
              <a:gd name="T1" fmla="*/ 108 h 108"/>
              <a:gd name="T2" fmla="*/ 70 w 186"/>
              <a:gd name="T3" fmla="*/ 108 h 108"/>
              <a:gd name="T4" fmla="*/ 11 w 186"/>
              <a:gd name="T5" fmla="*/ 17 h 108"/>
              <a:gd name="T6" fmla="*/ 10 w 186"/>
              <a:gd name="T7" fmla="*/ 17 h 108"/>
              <a:gd name="T8" fmla="*/ 11 w 186"/>
              <a:gd name="T9" fmla="*/ 47 h 108"/>
              <a:gd name="T10" fmla="*/ 11 w 186"/>
              <a:gd name="T11" fmla="*/ 108 h 108"/>
              <a:gd name="T12" fmla="*/ 0 w 186"/>
              <a:gd name="T13" fmla="*/ 108 h 108"/>
              <a:gd name="T14" fmla="*/ 0 w 186"/>
              <a:gd name="T15" fmla="*/ 0 h 108"/>
              <a:gd name="T16" fmla="*/ 14 w 186"/>
              <a:gd name="T17" fmla="*/ 0 h 108"/>
              <a:gd name="T18" fmla="*/ 73 w 186"/>
              <a:gd name="T19" fmla="*/ 90 h 108"/>
              <a:gd name="T20" fmla="*/ 74 w 186"/>
              <a:gd name="T21" fmla="*/ 90 h 108"/>
              <a:gd name="T22" fmla="*/ 73 w 186"/>
              <a:gd name="T23" fmla="*/ 78 h 108"/>
              <a:gd name="T24" fmla="*/ 73 w 186"/>
              <a:gd name="T25" fmla="*/ 62 h 108"/>
              <a:gd name="T26" fmla="*/ 73 w 186"/>
              <a:gd name="T27" fmla="*/ 0 h 108"/>
              <a:gd name="T28" fmla="*/ 84 w 186"/>
              <a:gd name="T29" fmla="*/ 0 h 108"/>
              <a:gd name="T30" fmla="*/ 84 w 186"/>
              <a:gd name="T31" fmla="*/ 108 h 108"/>
              <a:gd name="T32" fmla="*/ 143 w 186"/>
              <a:gd name="T33" fmla="*/ 54 h 108"/>
              <a:gd name="T34" fmla="*/ 172 w 186"/>
              <a:gd name="T35" fmla="*/ 0 h 108"/>
              <a:gd name="T36" fmla="*/ 186 w 186"/>
              <a:gd name="T37" fmla="*/ 0 h 108"/>
              <a:gd name="T38" fmla="*/ 150 w 186"/>
              <a:gd name="T39" fmla="*/ 66 h 108"/>
              <a:gd name="T40" fmla="*/ 150 w 186"/>
              <a:gd name="T41" fmla="*/ 108 h 108"/>
              <a:gd name="T42" fmla="*/ 137 w 186"/>
              <a:gd name="T43" fmla="*/ 108 h 108"/>
              <a:gd name="T44" fmla="*/ 137 w 186"/>
              <a:gd name="T45" fmla="*/ 67 h 108"/>
              <a:gd name="T46" fmla="*/ 101 w 186"/>
              <a:gd name="T47" fmla="*/ 0 h 108"/>
              <a:gd name="T48" fmla="*/ 115 w 186"/>
              <a:gd name="T49" fmla="*/ 0 h 108"/>
              <a:gd name="T50" fmla="*/ 143 w 186"/>
              <a:gd name="T51" fmla="*/ 5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6" h="108">
                <a:moveTo>
                  <a:pt x="84" y="108"/>
                </a:moveTo>
                <a:lnTo>
                  <a:pt x="70" y="108"/>
                </a:lnTo>
                <a:lnTo>
                  <a:pt x="11" y="17"/>
                </a:lnTo>
                <a:lnTo>
                  <a:pt x="10" y="17"/>
                </a:lnTo>
                <a:cubicBezTo>
                  <a:pt x="11" y="28"/>
                  <a:pt x="11" y="38"/>
                  <a:pt x="11" y="47"/>
                </a:cubicBezTo>
                <a:lnTo>
                  <a:pt x="11" y="108"/>
                </a:lnTo>
                <a:lnTo>
                  <a:pt x="0" y="108"/>
                </a:lnTo>
                <a:lnTo>
                  <a:pt x="0" y="0"/>
                </a:lnTo>
                <a:lnTo>
                  <a:pt x="14" y="0"/>
                </a:lnTo>
                <a:lnTo>
                  <a:pt x="73" y="90"/>
                </a:lnTo>
                <a:lnTo>
                  <a:pt x="74" y="90"/>
                </a:lnTo>
                <a:cubicBezTo>
                  <a:pt x="74" y="89"/>
                  <a:pt x="73" y="85"/>
                  <a:pt x="73" y="78"/>
                </a:cubicBezTo>
                <a:cubicBezTo>
                  <a:pt x="73" y="70"/>
                  <a:pt x="73" y="65"/>
                  <a:pt x="73" y="62"/>
                </a:cubicBezTo>
                <a:lnTo>
                  <a:pt x="73" y="0"/>
                </a:lnTo>
                <a:lnTo>
                  <a:pt x="84" y="0"/>
                </a:lnTo>
                <a:lnTo>
                  <a:pt x="84" y="108"/>
                </a:lnTo>
                <a:close/>
                <a:moveTo>
                  <a:pt x="143" y="54"/>
                </a:moveTo>
                <a:lnTo>
                  <a:pt x="172" y="0"/>
                </a:lnTo>
                <a:lnTo>
                  <a:pt x="186" y="0"/>
                </a:lnTo>
                <a:lnTo>
                  <a:pt x="150" y="66"/>
                </a:lnTo>
                <a:lnTo>
                  <a:pt x="150" y="108"/>
                </a:lnTo>
                <a:lnTo>
                  <a:pt x="137" y="108"/>
                </a:lnTo>
                <a:lnTo>
                  <a:pt x="137" y="67"/>
                </a:lnTo>
                <a:lnTo>
                  <a:pt x="101" y="0"/>
                </a:lnTo>
                <a:lnTo>
                  <a:pt x="115" y="0"/>
                </a:lnTo>
                <a:lnTo>
                  <a:pt x="143" y="5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1004" name="Freeform 958" title="IL-17">
            <a:extLst>
              <a:ext uri="{FF2B5EF4-FFF2-40B4-BE49-F238E27FC236}">
                <a16:creationId xmlns:a16="http://schemas.microsoft.com/office/drawing/2014/main" id="{5A877482-7C60-BC21-BE76-FAB6E28EB5D2}"/>
              </a:ext>
            </a:extLst>
          </p:cNvPr>
          <p:cNvSpPr>
            <a:spLocks/>
          </p:cNvSpPr>
          <p:nvPr/>
        </p:nvSpPr>
        <p:spPr bwMode="auto">
          <a:xfrm>
            <a:off x="4268685" y="4025655"/>
            <a:ext cx="152181" cy="187865"/>
          </a:xfrm>
          <a:custGeom>
            <a:avLst/>
            <a:gdLst>
              <a:gd name="T0" fmla="*/ 46 w 145"/>
              <a:gd name="T1" fmla="*/ 40 h 179"/>
              <a:gd name="T2" fmla="*/ 70 w 145"/>
              <a:gd name="T3" fmla="*/ 52 h 179"/>
              <a:gd name="T4" fmla="*/ 93 w 145"/>
              <a:gd name="T5" fmla="*/ 37 h 179"/>
              <a:gd name="T6" fmla="*/ 117 w 145"/>
              <a:gd name="T7" fmla="*/ 50 h 179"/>
              <a:gd name="T8" fmla="*/ 119 w 145"/>
              <a:gd name="T9" fmla="*/ 77 h 179"/>
              <a:gd name="T10" fmla="*/ 143 w 145"/>
              <a:gd name="T11" fmla="*/ 89 h 179"/>
              <a:gd name="T12" fmla="*/ 145 w 145"/>
              <a:gd name="T13" fmla="*/ 117 h 179"/>
              <a:gd name="T14" fmla="*/ 122 w 145"/>
              <a:gd name="T15" fmla="*/ 132 h 179"/>
              <a:gd name="T16" fmla="*/ 123 w 145"/>
              <a:gd name="T17" fmla="*/ 159 h 179"/>
              <a:gd name="T18" fmla="*/ 127 w 145"/>
              <a:gd name="T19" fmla="*/ 161 h 179"/>
              <a:gd name="T20" fmla="*/ 124 w 145"/>
              <a:gd name="T21" fmla="*/ 163 h 179"/>
              <a:gd name="T22" fmla="*/ 120 w 145"/>
              <a:gd name="T23" fmla="*/ 178 h 179"/>
              <a:gd name="T24" fmla="*/ 111 w 145"/>
              <a:gd name="T25" fmla="*/ 172 h 179"/>
              <a:gd name="T26" fmla="*/ 104 w 145"/>
              <a:gd name="T27" fmla="*/ 179 h 179"/>
              <a:gd name="T28" fmla="*/ 98 w 145"/>
              <a:gd name="T29" fmla="*/ 174 h 179"/>
              <a:gd name="T30" fmla="*/ 95 w 145"/>
              <a:gd name="T31" fmla="*/ 161 h 179"/>
              <a:gd name="T32" fmla="*/ 87 w 145"/>
              <a:gd name="T33" fmla="*/ 153 h 179"/>
              <a:gd name="T34" fmla="*/ 85 w 145"/>
              <a:gd name="T35" fmla="*/ 144 h 179"/>
              <a:gd name="T36" fmla="*/ 92 w 145"/>
              <a:gd name="T37" fmla="*/ 138 h 179"/>
              <a:gd name="T38" fmla="*/ 89 w 145"/>
              <a:gd name="T39" fmla="*/ 129 h 179"/>
              <a:gd name="T40" fmla="*/ 83 w 145"/>
              <a:gd name="T41" fmla="*/ 122 h 179"/>
              <a:gd name="T42" fmla="*/ 87 w 145"/>
              <a:gd name="T43" fmla="*/ 113 h 179"/>
              <a:gd name="T44" fmla="*/ 84 w 145"/>
              <a:gd name="T45" fmla="*/ 99 h 179"/>
              <a:gd name="T46" fmla="*/ 59 w 145"/>
              <a:gd name="T47" fmla="*/ 78 h 179"/>
              <a:gd name="T48" fmla="*/ 45 w 145"/>
              <a:gd name="T49" fmla="*/ 77 h 179"/>
              <a:gd name="T50" fmla="*/ 39 w 145"/>
              <a:gd name="T51" fmla="*/ 67 h 179"/>
              <a:gd name="T52" fmla="*/ 25 w 145"/>
              <a:gd name="T53" fmla="*/ 59 h 179"/>
              <a:gd name="T54" fmla="*/ 14 w 145"/>
              <a:gd name="T55" fmla="*/ 54 h 179"/>
              <a:gd name="T56" fmla="*/ 0 w 145"/>
              <a:gd name="T57" fmla="*/ 33 h 179"/>
              <a:gd name="T58" fmla="*/ 4 w 145"/>
              <a:gd name="T59" fmla="*/ 14 h 179"/>
              <a:gd name="T60" fmla="*/ 6 w 145"/>
              <a:gd name="T61" fmla="*/ 9 h 179"/>
              <a:gd name="T62" fmla="*/ 20 w 145"/>
              <a:gd name="T63" fmla="*/ 0 h 179"/>
              <a:gd name="T64" fmla="*/ 44 w 145"/>
              <a:gd name="T65" fmla="*/ 13 h 179"/>
              <a:gd name="T66" fmla="*/ 46 w 145"/>
              <a:gd name="T67" fmla="*/ 40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5" h="179">
                <a:moveTo>
                  <a:pt x="46" y="40"/>
                </a:moveTo>
                <a:lnTo>
                  <a:pt x="70" y="52"/>
                </a:lnTo>
                <a:lnTo>
                  <a:pt x="93" y="37"/>
                </a:lnTo>
                <a:lnTo>
                  <a:pt x="117" y="50"/>
                </a:lnTo>
                <a:lnTo>
                  <a:pt x="119" y="77"/>
                </a:lnTo>
                <a:lnTo>
                  <a:pt x="143" y="89"/>
                </a:lnTo>
                <a:lnTo>
                  <a:pt x="145" y="117"/>
                </a:lnTo>
                <a:lnTo>
                  <a:pt x="122" y="132"/>
                </a:lnTo>
                <a:lnTo>
                  <a:pt x="123" y="159"/>
                </a:lnTo>
                <a:lnTo>
                  <a:pt x="127" y="161"/>
                </a:lnTo>
                <a:lnTo>
                  <a:pt x="124" y="163"/>
                </a:lnTo>
                <a:lnTo>
                  <a:pt x="120" y="178"/>
                </a:lnTo>
                <a:lnTo>
                  <a:pt x="111" y="172"/>
                </a:lnTo>
                <a:lnTo>
                  <a:pt x="104" y="179"/>
                </a:lnTo>
                <a:lnTo>
                  <a:pt x="98" y="174"/>
                </a:lnTo>
                <a:lnTo>
                  <a:pt x="95" y="161"/>
                </a:lnTo>
                <a:lnTo>
                  <a:pt x="87" y="153"/>
                </a:lnTo>
                <a:lnTo>
                  <a:pt x="85" y="144"/>
                </a:lnTo>
                <a:lnTo>
                  <a:pt x="92" y="138"/>
                </a:lnTo>
                <a:lnTo>
                  <a:pt x="89" y="129"/>
                </a:lnTo>
                <a:lnTo>
                  <a:pt x="83" y="122"/>
                </a:lnTo>
                <a:lnTo>
                  <a:pt x="87" y="113"/>
                </a:lnTo>
                <a:lnTo>
                  <a:pt x="84" y="99"/>
                </a:lnTo>
                <a:lnTo>
                  <a:pt x="59" y="78"/>
                </a:lnTo>
                <a:lnTo>
                  <a:pt x="45" y="77"/>
                </a:lnTo>
                <a:lnTo>
                  <a:pt x="39" y="67"/>
                </a:lnTo>
                <a:lnTo>
                  <a:pt x="25" y="59"/>
                </a:lnTo>
                <a:lnTo>
                  <a:pt x="14" y="54"/>
                </a:lnTo>
                <a:lnTo>
                  <a:pt x="0" y="33"/>
                </a:lnTo>
                <a:lnTo>
                  <a:pt x="4" y="14"/>
                </a:lnTo>
                <a:lnTo>
                  <a:pt x="6" y="9"/>
                </a:lnTo>
                <a:lnTo>
                  <a:pt x="20" y="0"/>
                </a:lnTo>
                <a:lnTo>
                  <a:pt x="44" y="13"/>
                </a:lnTo>
                <a:lnTo>
                  <a:pt x="46" y="40"/>
                </a:lnTo>
                <a:close/>
              </a:path>
            </a:pathLst>
          </a:custGeom>
          <a:solidFill>
            <a:srgbClr val="0380E5"/>
          </a:solidFill>
          <a:ln w="3175" cap="sq">
            <a:solidFill>
              <a:schemeClr val="bg1">
                <a:lumMod val="75000"/>
              </a:schemeClr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1005" name="IL B">
            <a:extLst>
              <a:ext uri="{FF2B5EF4-FFF2-40B4-BE49-F238E27FC236}">
                <a16:creationId xmlns:a16="http://schemas.microsoft.com/office/drawing/2014/main" id="{B93F924B-BB6F-3509-D79C-B22821480FAE}"/>
              </a:ext>
            </a:extLst>
          </p:cNvPr>
          <p:cNvSpPr>
            <a:spLocks/>
          </p:cNvSpPr>
          <p:nvPr/>
        </p:nvSpPr>
        <p:spPr bwMode="auto">
          <a:xfrm>
            <a:off x="4150090" y="3500895"/>
            <a:ext cx="399869" cy="712627"/>
          </a:xfrm>
          <a:custGeom>
            <a:avLst/>
            <a:gdLst>
              <a:gd name="T0" fmla="*/ 368 w 381"/>
              <a:gd name="T1" fmla="*/ 395 h 679"/>
              <a:gd name="T2" fmla="*/ 367 w 381"/>
              <a:gd name="T3" fmla="*/ 411 h 679"/>
              <a:gd name="T4" fmla="*/ 378 w 381"/>
              <a:gd name="T5" fmla="*/ 434 h 679"/>
              <a:gd name="T6" fmla="*/ 371 w 381"/>
              <a:gd name="T7" fmla="*/ 473 h 679"/>
              <a:gd name="T8" fmla="*/ 362 w 381"/>
              <a:gd name="T9" fmla="*/ 496 h 679"/>
              <a:gd name="T10" fmla="*/ 350 w 381"/>
              <a:gd name="T11" fmla="*/ 512 h 679"/>
              <a:gd name="T12" fmla="*/ 345 w 381"/>
              <a:gd name="T13" fmla="*/ 520 h 679"/>
              <a:gd name="T14" fmla="*/ 339 w 381"/>
              <a:gd name="T15" fmla="*/ 551 h 679"/>
              <a:gd name="T16" fmla="*/ 334 w 381"/>
              <a:gd name="T17" fmla="*/ 574 h 679"/>
              <a:gd name="T18" fmla="*/ 334 w 381"/>
              <a:gd name="T19" fmla="*/ 587 h 679"/>
              <a:gd name="T20" fmla="*/ 331 w 381"/>
              <a:gd name="T21" fmla="*/ 602 h 679"/>
              <a:gd name="T22" fmla="*/ 330 w 381"/>
              <a:gd name="T23" fmla="*/ 619 h 679"/>
              <a:gd name="T24" fmla="*/ 310 w 381"/>
              <a:gd name="T25" fmla="*/ 626 h 679"/>
              <a:gd name="T26" fmla="*/ 295 w 381"/>
              <a:gd name="T27" fmla="*/ 639 h 679"/>
              <a:gd name="T28" fmla="*/ 305 w 381"/>
              <a:gd name="T29" fmla="*/ 664 h 679"/>
              <a:gd name="T30" fmla="*/ 281 w 381"/>
              <a:gd name="T31" fmla="*/ 665 h 679"/>
              <a:gd name="T32" fmla="*/ 255 w 381"/>
              <a:gd name="T33" fmla="*/ 653 h 679"/>
              <a:gd name="T34" fmla="*/ 237 w 381"/>
              <a:gd name="T35" fmla="*/ 663 h 679"/>
              <a:gd name="T36" fmla="*/ 217 w 381"/>
              <a:gd name="T37" fmla="*/ 679 h 679"/>
              <a:gd name="T38" fmla="*/ 200 w 381"/>
              <a:gd name="T39" fmla="*/ 653 h 679"/>
              <a:gd name="T40" fmla="*/ 202 w 381"/>
              <a:gd name="T41" fmla="*/ 629 h 679"/>
              <a:gd name="T42" fmla="*/ 197 w 381"/>
              <a:gd name="T43" fmla="*/ 599 h 679"/>
              <a:gd name="T44" fmla="*/ 152 w 381"/>
              <a:gd name="T45" fmla="*/ 567 h 679"/>
              <a:gd name="T46" fmla="*/ 113 w 381"/>
              <a:gd name="T47" fmla="*/ 533 h 679"/>
              <a:gd name="T48" fmla="*/ 130 w 381"/>
              <a:gd name="T49" fmla="*/ 483 h 679"/>
              <a:gd name="T50" fmla="*/ 133 w 381"/>
              <a:gd name="T51" fmla="*/ 458 h 679"/>
              <a:gd name="T52" fmla="*/ 109 w 381"/>
              <a:gd name="T53" fmla="*/ 445 h 679"/>
              <a:gd name="T54" fmla="*/ 81 w 381"/>
              <a:gd name="T55" fmla="*/ 448 h 679"/>
              <a:gd name="T56" fmla="*/ 52 w 381"/>
              <a:gd name="T57" fmla="*/ 391 h 679"/>
              <a:gd name="T58" fmla="*/ 16 w 381"/>
              <a:gd name="T59" fmla="*/ 354 h 679"/>
              <a:gd name="T60" fmla="*/ 0 w 381"/>
              <a:gd name="T61" fmla="*/ 310 h 679"/>
              <a:gd name="T62" fmla="*/ 14 w 381"/>
              <a:gd name="T63" fmla="*/ 269 h 679"/>
              <a:gd name="T64" fmla="*/ 10 w 381"/>
              <a:gd name="T65" fmla="*/ 249 h 679"/>
              <a:gd name="T66" fmla="*/ 30 w 381"/>
              <a:gd name="T67" fmla="*/ 240 h 679"/>
              <a:gd name="T68" fmla="*/ 38 w 381"/>
              <a:gd name="T69" fmla="*/ 217 h 679"/>
              <a:gd name="T70" fmla="*/ 48 w 381"/>
              <a:gd name="T71" fmla="*/ 186 h 679"/>
              <a:gd name="T72" fmla="*/ 36 w 381"/>
              <a:gd name="T73" fmla="*/ 157 h 679"/>
              <a:gd name="T74" fmla="*/ 60 w 381"/>
              <a:gd name="T75" fmla="*/ 141 h 679"/>
              <a:gd name="T76" fmla="*/ 95 w 381"/>
              <a:gd name="T77" fmla="*/ 133 h 679"/>
              <a:gd name="T78" fmla="*/ 107 w 381"/>
              <a:gd name="T79" fmla="*/ 106 h 679"/>
              <a:gd name="T80" fmla="*/ 120 w 381"/>
              <a:gd name="T81" fmla="*/ 73 h 679"/>
              <a:gd name="T82" fmla="*/ 96 w 381"/>
              <a:gd name="T83" fmla="*/ 46 h 679"/>
              <a:gd name="T84" fmla="*/ 210 w 381"/>
              <a:gd name="T85" fmla="*/ 9 h 679"/>
              <a:gd name="T86" fmla="*/ 327 w 381"/>
              <a:gd name="T87" fmla="*/ 11 h 679"/>
              <a:gd name="T88" fmla="*/ 330 w 381"/>
              <a:gd name="T89" fmla="*/ 35 h 679"/>
              <a:gd name="T90" fmla="*/ 345 w 381"/>
              <a:gd name="T91" fmla="*/ 54 h 679"/>
              <a:gd name="T92" fmla="*/ 348 w 381"/>
              <a:gd name="T93" fmla="*/ 78 h 679"/>
              <a:gd name="T94" fmla="*/ 359 w 381"/>
              <a:gd name="T95" fmla="*/ 100 h 679"/>
              <a:gd name="T96" fmla="*/ 372 w 381"/>
              <a:gd name="T97" fmla="*/ 372 h 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81" h="679">
                <a:moveTo>
                  <a:pt x="372" y="372"/>
                </a:moveTo>
                <a:lnTo>
                  <a:pt x="372" y="385"/>
                </a:lnTo>
                <a:lnTo>
                  <a:pt x="368" y="395"/>
                </a:lnTo>
                <a:lnTo>
                  <a:pt x="372" y="399"/>
                </a:lnTo>
                <a:lnTo>
                  <a:pt x="371" y="407"/>
                </a:lnTo>
                <a:lnTo>
                  <a:pt x="367" y="411"/>
                </a:lnTo>
                <a:lnTo>
                  <a:pt x="369" y="420"/>
                </a:lnTo>
                <a:lnTo>
                  <a:pt x="374" y="425"/>
                </a:lnTo>
                <a:lnTo>
                  <a:pt x="378" y="434"/>
                </a:lnTo>
                <a:lnTo>
                  <a:pt x="378" y="446"/>
                </a:lnTo>
                <a:lnTo>
                  <a:pt x="381" y="457"/>
                </a:lnTo>
                <a:lnTo>
                  <a:pt x="371" y="473"/>
                </a:lnTo>
                <a:lnTo>
                  <a:pt x="369" y="484"/>
                </a:lnTo>
                <a:lnTo>
                  <a:pt x="363" y="488"/>
                </a:lnTo>
                <a:lnTo>
                  <a:pt x="362" y="496"/>
                </a:lnTo>
                <a:lnTo>
                  <a:pt x="356" y="504"/>
                </a:lnTo>
                <a:lnTo>
                  <a:pt x="354" y="510"/>
                </a:lnTo>
                <a:lnTo>
                  <a:pt x="350" y="512"/>
                </a:lnTo>
                <a:lnTo>
                  <a:pt x="350" y="518"/>
                </a:lnTo>
                <a:lnTo>
                  <a:pt x="347" y="519"/>
                </a:lnTo>
                <a:lnTo>
                  <a:pt x="345" y="520"/>
                </a:lnTo>
                <a:lnTo>
                  <a:pt x="342" y="533"/>
                </a:lnTo>
                <a:lnTo>
                  <a:pt x="339" y="545"/>
                </a:lnTo>
                <a:lnTo>
                  <a:pt x="339" y="551"/>
                </a:lnTo>
                <a:lnTo>
                  <a:pt x="336" y="560"/>
                </a:lnTo>
                <a:lnTo>
                  <a:pt x="331" y="565"/>
                </a:lnTo>
                <a:lnTo>
                  <a:pt x="334" y="574"/>
                </a:lnTo>
                <a:lnTo>
                  <a:pt x="340" y="581"/>
                </a:lnTo>
                <a:lnTo>
                  <a:pt x="335" y="588"/>
                </a:lnTo>
                <a:lnTo>
                  <a:pt x="334" y="587"/>
                </a:lnTo>
                <a:lnTo>
                  <a:pt x="329" y="591"/>
                </a:lnTo>
                <a:lnTo>
                  <a:pt x="326" y="598"/>
                </a:lnTo>
                <a:lnTo>
                  <a:pt x="331" y="602"/>
                </a:lnTo>
                <a:lnTo>
                  <a:pt x="335" y="606"/>
                </a:lnTo>
                <a:lnTo>
                  <a:pt x="337" y="614"/>
                </a:lnTo>
                <a:lnTo>
                  <a:pt x="330" y="619"/>
                </a:lnTo>
                <a:lnTo>
                  <a:pt x="323" y="620"/>
                </a:lnTo>
                <a:lnTo>
                  <a:pt x="316" y="622"/>
                </a:lnTo>
                <a:lnTo>
                  <a:pt x="310" y="626"/>
                </a:lnTo>
                <a:lnTo>
                  <a:pt x="303" y="627"/>
                </a:lnTo>
                <a:lnTo>
                  <a:pt x="298" y="632"/>
                </a:lnTo>
                <a:lnTo>
                  <a:pt x="295" y="639"/>
                </a:lnTo>
                <a:lnTo>
                  <a:pt x="296" y="646"/>
                </a:lnTo>
                <a:lnTo>
                  <a:pt x="305" y="654"/>
                </a:lnTo>
                <a:lnTo>
                  <a:pt x="305" y="664"/>
                </a:lnTo>
                <a:lnTo>
                  <a:pt x="298" y="670"/>
                </a:lnTo>
                <a:lnTo>
                  <a:pt x="291" y="671"/>
                </a:lnTo>
                <a:lnTo>
                  <a:pt x="281" y="665"/>
                </a:lnTo>
                <a:lnTo>
                  <a:pt x="271" y="661"/>
                </a:lnTo>
                <a:lnTo>
                  <a:pt x="264" y="655"/>
                </a:lnTo>
                <a:lnTo>
                  <a:pt x="255" y="653"/>
                </a:lnTo>
                <a:lnTo>
                  <a:pt x="243" y="657"/>
                </a:lnTo>
                <a:lnTo>
                  <a:pt x="240" y="661"/>
                </a:lnTo>
                <a:lnTo>
                  <a:pt x="237" y="663"/>
                </a:lnTo>
                <a:lnTo>
                  <a:pt x="233" y="678"/>
                </a:lnTo>
                <a:lnTo>
                  <a:pt x="224" y="672"/>
                </a:lnTo>
                <a:lnTo>
                  <a:pt x="217" y="679"/>
                </a:lnTo>
                <a:lnTo>
                  <a:pt x="211" y="674"/>
                </a:lnTo>
                <a:lnTo>
                  <a:pt x="208" y="661"/>
                </a:lnTo>
                <a:lnTo>
                  <a:pt x="200" y="653"/>
                </a:lnTo>
                <a:lnTo>
                  <a:pt x="198" y="644"/>
                </a:lnTo>
                <a:lnTo>
                  <a:pt x="205" y="638"/>
                </a:lnTo>
                <a:lnTo>
                  <a:pt x="202" y="629"/>
                </a:lnTo>
                <a:lnTo>
                  <a:pt x="196" y="622"/>
                </a:lnTo>
                <a:lnTo>
                  <a:pt x="200" y="613"/>
                </a:lnTo>
                <a:lnTo>
                  <a:pt x="197" y="599"/>
                </a:lnTo>
                <a:lnTo>
                  <a:pt x="172" y="578"/>
                </a:lnTo>
                <a:lnTo>
                  <a:pt x="158" y="577"/>
                </a:lnTo>
                <a:lnTo>
                  <a:pt x="152" y="567"/>
                </a:lnTo>
                <a:lnTo>
                  <a:pt x="138" y="559"/>
                </a:lnTo>
                <a:lnTo>
                  <a:pt x="127" y="554"/>
                </a:lnTo>
                <a:lnTo>
                  <a:pt x="113" y="533"/>
                </a:lnTo>
                <a:lnTo>
                  <a:pt x="117" y="514"/>
                </a:lnTo>
                <a:lnTo>
                  <a:pt x="119" y="509"/>
                </a:lnTo>
                <a:lnTo>
                  <a:pt x="130" y="483"/>
                </a:lnTo>
                <a:lnTo>
                  <a:pt x="127" y="473"/>
                </a:lnTo>
                <a:lnTo>
                  <a:pt x="133" y="467"/>
                </a:lnTo>
                <a:lnTo>
                  <a:pt x="133" y="458"/>
                </a:lnTo>
                <a:lnTo>
                  <a:pt x="121" y="450"/>
                </a:lnTo>
                <a:lnTo>
                  <a:pt x="121" y="450"/>
                </a:lnTo>
                <a:lnTo>
                  <a:pt x="109" y="445"/>
                </a:lnTo>
                <a:lnTo>
                  <a:pt x="98" y="451"/>
                </a:lnTo>
                <a:lnTo>
                  <a:pt x="89" y="456"/>
                </a:lnTo>
                <a:lnTo>
                  <a:pt x="81" y="448"/>
                </a:lnTo>
                <a:lnTo>
                  <a:pt x="76" y="418"/>
                </a:lnTo>
                <a:lnTo>
                  <a:pt x="64" y="401"/>
                </a:lnTo>
                <a:lnTo>
                  <a:pt x="52" y="391"/>
                </a:lnTo>
                <a:lnTo>
                  <a:pt x="44" y="382"/>
                </a:lnTo>
                <a:lnTo>
                  <a:pt x="34" y="371"/>
                </a:lnTo>
                <a:lnTo>
                  <a:pt x="16" y="354"/>
                </a:lnTo>
                <a:lnTo>
                  <a:pt x="15" y="351"/>
                </a:lnTo>
                <a:lnTo>
                  <a:pt x="9" y="337"/>
                </a:lnTo>
                <a:lnTo>
                  <a:pt x="0" y="310"/>
                </a:lnTo>
                <a:lnTo>
                  <a:pt x="3" y="278"/>
                </a:lnTo>
                <a:lnTo>
                  <a:pt x="9" y="276"/>
                </a:lnTo>
                <a:lnTo>
                  <a:pt x="14" y="269"/>
                </a:lnTo>
                <a:lnTo>
                  <a:pt x="12" y="262"/>
                </a:lnTo>
                <a:lnTo>
                  <a:pt x="7" y="255"/>
                </a:lnTo>
                <a:lnTo>
                  <a:pt x="10" y="249"/>
                </a:lnTo>
                <a:lnTo>
                  <a:pt x="18" y="245"/>
                </a:lnTo>
                <a:lnTo>
                  <a:pt x="23" y="244"/>
                </a:lnTo>
                <a:lnTo>
                  <a:pt x="30" y="240"/>
                </a:lnTo>
                <a:lnTo>
                  <a:pt x="34" y="235"/>
                </a:lnTo>
                <a:lnTo>
                  <a:pt x="35" y="225"/>
                </a:lnTo>
                <a:lnTo>
                  <a:pt x="38" y="217"/>
                </a:lnTo>
                <a:lnTo>
                  <a:pt x="46" y="210"/>
                </a:lnTo>
                <a:lnTo>
                  <a:pt x="48" y="188"/>
                </a:lnTo>
                <a:lnTo>
                  <a:pt x="48" y="186"/>
                </a:lnTo>
                <a:lnTo>
                  <a:pt x="41" y="177"/>
                </a:lnTo>
                <a:lnTo>
                  <a:pt x="35" y="170"/>
                </a:lnTo>
                <a:lnTo>
                  <a:pt x="36" y="157"/>
                </a:lnTo>
                <a:lnTo>
                  <a:pt x="42" y="148"/>
                </a:lnTo>
                <a:lnTo>
                  <a:pt x="51" y="143"/>
                </a:lnTo>
                <a:lnTo>
                  <a:pt x="60" y="141"/>
                </a:lnTo>
                <a:lnTo>
                  <a:pt x="77" y="140"/>
                </a:lnTo>
                <a:lnTo>
                  <a:pt x="85" y="133"/>
                </a:lnTo>
                <a:lnTo>
                  <a:pt x="95" y="133"/>
                </a:lnTo>
                <a:lnTo>
                  <a:pt x="101" y="126"/>
                </a:lnTo>
                <a:lnTo>
                  <a:pt x="102" y="114"/>
                </a:lnTo>
                <a:lnTo>
                  <a:pt x="107" y="106"/>
                </a:lnTo>
                <a:lnTo>
                  <a:pt x="115" y="98"/>
                </a:lnTo>
                <a:lnTo>
                  <a:pt x="118" y="89"/>
                </a:lnTo>
                <a:lnTo>
                  <a:pt x="120" y="73"/>
                </a:lnTo>
                <a:lnTo>
                  <a:pt x="117" y="63"/>
                </a:lnTo>
                <a:lnTo>
                  <a:pt x="113" y="60"/>
                </a:lnTo>
                <a:lnTo>
                  <a:pt x="96" y="46"/>
                </a:lnTo>
                <a:lnTo>
                  <a:pt x="93" y="36"/>
                </a:lnTo>
                <a:lnTo>
                  <a:pt x="77" y="16"/>
                </a:lnTo>
                <a:lnTo>
                  <a:pt x="210" y="9"/>
                </a:lnTo>
                <a:lnTo>
                  <a:pt x="238" y="7"/>
                </a:lnTo>
                <a:lnTo>
                  <a:pt x="327" y="0"/>
                </a:lnTo>
                <a:lnTo>
                  <a:pt x="327" y="11"/>
                </a:lnTo>
                <a:lnTo>
                  <a:pt x="326" y="21"/>
                </a:lnTo>
                <a:lnTo>
                  <a:pt x="326" y="27"/>
                </a:lnTo>
                <a:lnTo>
                  <a:pt x="330" y="35"/>
                </a:lnTo>
                <a:lnTo>
                  <a:pt x="334" y="42"/>
                </a:lnTo>
                <a:lnTo>
                  <a:pt x="339" y="49"/>
                </a:lnTo>
                <a:lnTo>
                  <a:pt x="345" y="54"/>
                </a:lnTo>
                <a:lnTo>
                  <a:pt x="345" y="62"/>
                </a:lnTo>
                <a:lnTo>
                  <a:pt x="347" y="67"/>
                </a:lnTo>
                <a:lnTo>
                  <a:pt x="348" y="78"/>
                </a:lnTo>
                <a:lnTo>
                  <a:pt x="348" y="79"/>
                </a:lnTo>
                <a:lnTo>
                  <a:pt x="353" y="87"/>
                </a:lnTo>
                <a:lnTo>
                  <a:pt x="359" y="100"/>
                </a:lnTo>
                <a:lnTo>
                  <a:pt x="362" y="165"/>
                </a:lnTo>
                <a:lnTo>
                  <a:pt x="366" y="246"/>
                </a:lnTo>
                <a:lnTo>
                  <a:pt x="372" y="372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1006" name="TextBox 1005">
            <a:extLst>
              <a:ext uri="{FF2B5EF4-FFF2-40B4-BE49-F238E27FC236}">
                <a16:creationId xmlns:a16="http://schemas.microsoft.com/office/drawing/2014/main" id="{6259EC9B-A69F-CD31-0DC7-B4755CF4CC19}"/>
              </a:ext>
            </a:extLst>
          </p:cNvPr>
          <p:cNvSpPr txBox="1"/>
          <p:nvPr/>
        </p:nvSpPr>
        <p:spPr>
          <a:xfrm>
            <a:off x="965201" y="5997128"/>
            <a:ext cx="334545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spc="200" dirty="0">
                <a:solidFill>
                  <a:srgbClr val="7B7B7B"/>
                </a:solidFill>
              </a:rPr>
              <a:t>SOURCE </a:t>
            </a:r>
            <a:r>
              <a:rPr lang="en-US" sz="700" dirty="0">
                <a:solidFill>
                  <a:srgbClr val="7B7B7B"/>
                </a:solidFill>
              </a:rPr>
              <a:t>Associated Press; Daily Kos Elections (CC-BY-4.0)</a:t>
            </a:r>
          </a:p>
        </p:txBody>
      </p:sp>
    </p:spTree>
    <p:extLst>
      <p:ext uri="{BB962C8B-B14F-4D97-AF65-F5344CB8AC3E}">
        <p14:creationId xmlns:p14="http://schemas.microsoft.com/office/powerpoint/2010/main" val="117384848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2"/>
          <p:cNvSpPr/>
          <p:nvPr/>
        </p:nvSpPr>
        <p:spPr>
          <a:xfrm>
            <a:off x="965202" y="1543755"/>
            <a:ext cx="3606798" cy="45165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2000"/>
              <a:buFont typeface="Noto Sans Symbols"/>
              <a:buChar char="▪"/>
            </a:pPr>
            <a:r>
              <a:rPr lang="en-US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Overview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Topline election results</a:t>
            </a:r>
            <a:endParaRPr lang="en-US" sz="1400" b="0" i="0" u="none" strike="noStrike" cap="none" dirty="0">
              <a:solidFill>
                <a:schemeClr val="bg1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Statewide race status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House race status</a:t>
            </a:r>
            <a:endParaRPr lang="en-US" sz="1400" b="0" i="0" u="none" strike="noStrike" cap="none" dirty="0">
              <a:solidFill>
                <a:schemeClr val="bg1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2000"/>
              <a:buFont typeface="Noto Sans Symbols"/>
              <a:buChar char="▪"/>
            </a:pPr>
            <a:r>
              <a:rPr lang="en-US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Congressional results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Topline congressional results</a:t>
            </a:r>
            <a:endParaRPr lang="en-US" sz="1400" b="0" i="0" u="none" strike="noStrike" cap="none" dirty="0">
              <a:solidFill>
                <a:schemeClr val="bg1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118th Congress makeup (dot-arc)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Senate </a:t>
            </a: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r</a:t>
            </a: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esults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Senate makeup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House results district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House results district-hex map</a:t>
            </a:r>
            <a:endParaRPr lang="en-US" sz="2000" b="1" i="0" u="none" strike="noStrike" cap="none" dirty="0">
              <a:solidFill>
                <a:schemeClr val="bg1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Noto Sans Symbols"/>
              <a:buChar char="▪"/>
            </a:pPr>
            <a:endParaRPr lang="en-US" sz="2800" b="1" i="0" u="none" strike="noStrike" cap="none" dirty="0">
              <a:solidFill>
                <a:schemeClr val="bg1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 Black"/>
              <a:buNone/>
            </a:pPr>
            <a:r>
              <a:rPr lang="en-US" sz="3200" dirty="0"/>
              <a:t>Roadmap</a:t>
            </a:r>
            <a:endParaRPr dirty="0"/>
          </a:p>
        </p:txBody>
      </p:sp>
      <p:sp>
        <p:nvSpPr>
          <p:cNvPr id="66" name="Google Shape;66;p2"/>
          <p:cNvSpPr/>
          <p:nvPr/>
        </p:nvSpPr>
        <p:spPr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b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</a:b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152400" y="152400"/>
            <a:ext cx="914400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b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</a:b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2BAD069-5AB0-E995-9C83-CC7BAAF8D194}"/>
              </a:ext>
            </a:extLst>
          </p:cNvPr>
          <p:cNvSpPr txBox="1"/>
          <p:nvPr/>
        </p:nvSpPr>
        <p:spPr>
          <a:xfrm>
            <a:off x="4572000" y="1543755"/>
            <a:ext cx="3606798" cy="38010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SzPts val="2000"/>
              <a:buFont typeface="Noto Sans Symbols"/>
              <a:buChar char="▪"/>
            </a:pPr>
            <a:r>
              <a:rPr lang="en-US" b="1" i="0" u="none" strike="noStrike" cap="none" dirty="0">
                <a:latin typeface="Arial"/>
                <a:ea typeface="Arial"/>
                <a:cs typeface="Arial"/>
                <a:sym typeface="Arial"/>
              </a:rPr>
              <a:t>Gubernatorial and state legislative results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latin typeface="Arial"/>
                <a:ea typeface="Arial"/>
                <a:cs typeface="Arial"/>
                <a:sym typeface="Arial"/>
              </a:rPr>
              <a:t>Topline governor and state legislative results</a:t>
            </a:r>
            <a:endParaRPr lang="en-US" sz="1400" b="0" i="0" u="none" strike="noStrike" cap="none" dirty="0">
              <a:latin typeface="Arial"/>
              <a:ea typeface="Arial"/>
              <a:cs typeface="Arial"/>
              <a:sym typeface="Arial"/>
            </a:endParaRP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latin typeface="Arial"/>
                <a:ea typeface="Arial"/>
                <a:cs typeface="Arial"/>
                <a:sym typeface="Arial"/>
              </a:rPr>
              <a:t>Governor results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oto Sans Symbols"/>
              <a:buChar char="▪"/>
            </a:pPr>
            <a:r>
              <a:rPr lang="en-US" sz="1400" b="1" dirty="0">
                <a:latin typeface="Arial"/>
                <a:ea typeface="Arial"/>
                <a:cs typeface="Arial"/>
                <a:sym typeface="Arial"/>
              </a:rPr>
              <a:t>Governor makeup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latin typeface="Arial"/>
                <a:ea typeface="Arial"/>
                <a:cs typeface="Arial"/>
                <a:sym typeface="Arial"/>
              </a:rPr>
              <a:t>State Legislature makeup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oto Sans Symbols"/>
              <a:buChar char="▪"/>
            </a:pPr>
            <a:r>
              <a:rPr lang="en-US" sz="1400" b="1" dirty="0">
                <a:latin typeface="Arial"/>
                <a:ea typeface="Arial"/>
                <a:cs typeface="Arial"/>
                <a:sym typeface="Arial"/>
              </a:rPr>
              <a:t>State trifectas map</a:t>
            </a:r>
            <a:endParaRPr lang="en-US" sz="2000" b="1" i="0" u="none" strike="noStrike" cap="none" dirty="0"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2000"/>
              <a:buFont typeface="Noto Sans Symbols"/>
              <a:buChar char="▪"/>
            </a:pPr>
            <a:r>
              <a:rPr lang="en-US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Ballot measure results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Selected ballot measure results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Drug legalization results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Abortion results map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59258711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10EA3C-C874-1415-C857-3C90A830F9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2022 governor and state legislature results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2410A1A-35A8-43F6-6308-7C717DBA0976}"/>
              </a:ext>
            </a:extLst>
          </p:cNvPr>
          <p:cNvSpPr txBox="1"/>
          <p:nvPr/>
        </p:nvSpPr>
        <p:spPr>
          <a:xfrm>
            <a:off x="965201" y="5997128"/>
            <a:ext cx="268532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spc="200" dirty="0">
                <a:solidFill>
                  <a:srgbClr val="7B7B7B"/>
                </a:solidFill>
              </a:rPr>
              <a:t>SOURCE </a:t>
            </a:r>
            <a:r>
              <a:rPr lang="en-US" sz="700" dirty="0">
                <a:solidFill>
                  <a:srgbClr val="7B7B7B"/>
                </a:solidFill>
              </a:rPr>
              <a:t>Associated Press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B577F07-A4F3-4DF4-2845-ADA745FDEBFB}"/>
              </a:ext>
            </a:extLst>
          </p:cNvPr>
          <p:cNvSpPr txBox="1"/>
          <p:nvPr/>
        </p:nvSpPr>
        <p:spPr>
          <a:xfrm>
            <a:off x="1052411" y="6152719"/>
            <a:ext cx="1074881" cy="20116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US" sz="700" spc="100" dirty="0">
                <a:solidFill>
                  <a:srgbClr val="7B7B7B"/>
                </a:solidFill>
              </a:rPr>
              <a:t>AP DATA AS OF</a:t>
            </a:r>
          </a:p>
        </p:txBody>
      </p:sp>
      <p:sp>
        <p:nvSpPr>
          <p:cNvPr id="5" name="Rectangle 4" title="txtSourceTime">
            <a:extLst>
              <a:ext uri="{FF2B5EF4-FFF2-40B4-BE49-F238E27FC236}">
                <a16:creationId xmlns:a16="http://schemas.microsoft.com/office/drawing/2014/main" id="{4C4E2FD9-25EC-9C05-5C27-1137F5ED15F7}"/>
              </a:ext>
            </a:extLst>
          </p:cNvPr>
          <p:cNvSpPr/>
          <p:nvPr/>
        </p:nvSpPr>
        <p:spPr>
          <a:xfrm>
            <a:off x="1938794" y="6147956"/>
            <a:ext cx="967662" cy="201168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/>
          <a:p>
            <a:r>
              <a:rPr lang="en-US" sz="800">
                <a:solidFill>
                  <a:srgbClr val="7B7B7B"/>
                </a:solidFill>
              </a:rPr>
              <a:t>12/7/2022 10:42 AM</a:t>
            </a:r>
            <a:endParaRPr lang="en-US" sz="800" dirty="0">
              <a:solidFill>
                <a:srgbClr val="7B7B7B"/>
              </a:solidFill>
            </a:endParaRPr>
          </a:p>
        </p:txBody>
      </p:sp>
      <p:sp>
        <p:nvSpPr>
          <p:cNvPr id="6" name="Rounded Rectangle 18">
            <a:extLst>
              <a:ext uri="{FF2B5EF4-FFF2-40B4-BE49-F238E27FC236}">
                <a16:creationId xmlns:a16="http://schemas.microsoft.com/office/drawing/2014/main" id="{474E135E-DC67-C21E-8214-8A6E8A3D440F}"/>
              </a:ext>
            </a:extLst>
          </p:cNvPr>
          <p:cNvSpPr/>
          <p:nvPr/>
        </p:nvSpPr>
        <p:spPr>
          <a:xfrm>
            <a:off x="895846" y="3059526"/>
            <a:ext cx="7635402" cy="788418"/>
          </a:xfrm>
          <a:prstGeom prst="roundRect">
            <a:avLst>
              <a:gd name="adj" fmla="val 7133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cs typeface="Arial" panose="020B0604020202020204" pitchFamily="34" charset="0"/>
            </a:endParaRPr>
          </a:p>
        </p:txBody>
      </p:sp>
      <p:sp>
        <p:nvSpPr>
          <p:cNvPr id="7" name="Rounded Rectangle 13">
            <a:extLst>
              <a:ext uri="{FF2B5EF4-FFF2-40B4-BE49-F238E27FC236}">
                <a16:creationId xmlns:a16="http://schemas.microsoft.com/office/drawing/2014/main" id="{EDC63785-3258-B147-ACBF-018437C7BC8A}"/>
              </a:ext>
            </a:extLst>
          </p:cNvPr>
          <p:cNvSpPr/>
          <p:nvPr/>
        </p:nvSpPr>
        <p:spPr>
          <a:xfrm>
            <a:off x="895846" y="3926772"/>
            <a:ext cx="7635402" cy="788418"/>
          </a:xfrm>
          <a:prstGeom prst="roundRect">
            <a:avLst>
              <a:gd name="adj" fmla="val 7133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cs typeface="Arial" panose="020B0604020202020204" pitchFamily="34" charset="0"/>
            </a:endParaRPr>
          </a:p>
        </p:txBody>
      </p:sp>
      <p:sp>
        <p:nvSpPr>
          <p:cNvPr id="8" name="Rounded Rectangle 19">
            <a:extLst>
              <a:ext uri="{FF2B5EF4-FFF2-40B4-BE49-F238E27FC236}">
                <a16:creationId xmlns:a16="http://schemas.microsoft.com/office/drawing/2014/main" id="{BC416D11-80A2-E06C-FEFB-0F2979345F43}"/>
              </a:ext>
            </a:extLst>
          </p:cNvPr>
          <p:cNvSpPr/>
          <p:nvPr/>
        </p:nvSpPr>
        <p:spPr>
          <a:xfrm>
            <a:off x="895846" y="2192280"/>
            <a:ext cx="7635402" cy="788418"/>
          </a:xfrm>
          <a:prstGeom prst="roundRect">
            <a:avLst>
              <a:gd name="adj" fmla="val 7133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cs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C9AE6C1-D09D-7373-91DC-5BA284DCDA32}"/>
              </a:ext>
            </a:extLst>
          </p:cNvPr>
          <p:cNvSpPr txBox="1"/>
          <p:nvPr/>
        </p:nvSpPr>
        <p:spPr>
          <a:xfrm>
            <a:off x="976496" y="5812804"/>
            <a:ext cx="304601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>
                <a:solidFill>
                  <a:schemeClr val="bg2">
                    <a:lumMod val="50000"/>
                  </a:schemeClr>
                </a:solidFill>
              </a:rPr>
              <a:t>*Nebraska has a non-partisan unicameral legislature</a:t>
            </a:r>
          </a:p>
        </p:txBody>
      </p:sp>
      <p:graphicFrame>
        <p:nvGraphicFramePr>
          <p:cNvPr id="10" name="Chart 9" title="chtStateLeg">
            <a:extLst>
              <a:ext uri="{FF2B5EF4-FFF2-40B4-BE49-F238E27FC236}">
                <a16:creationId xmlns:a16="http://schemas.microsoft.com/office/drawing/2014/main" id="{1942807A-CD95-9C30-31F7-59A49389E64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4552329"/>
              </p:ext>
            </p:extLst>
          </p:nvPr>
        </p:nvGraphicFramePr>
        <p:xfrm>
          <a:off x="976496" y="3095029"/>
          <a:ext cx="7271658" cy="7174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1" name="Chart 10" title="chtTrifectas">
            <a:extLst>
              <a:ext uri="{FF2B5EF4-FFF2-40B4-BE49-F238E27FC236}">
                <a16:creationId xmlns:a16="http://schemas.microsoft.com/office/drawing/2014/main" id="{A84C4CCF-84BB-4883-FF1B-5F9942AA791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92628150"/>
              </p:ext>
            </p:extLst>
          </p:nvPr>
        </p:nvGraphicFramePr>
        <p:xfrm>
          <a:off x="976496" y="3926772"/>
          <a:ext cx="7271658" cy="7884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63BACC1E-2B7B-F3B3-E36E-50D702AD8383}"/>
              </a:ext>
            </a:extLst>
          </p:cNvPr>
          <p:cNvSpPr txBox="1"/>
          <p:nvPr/>
        </p:nvSpPr>
        <p:spPr>
          <a:xfrm>
            <a:off x="1828799" y="4826235"/>
            <a:ext cx="5977719" cy="289441"/>
          </a:xfrm>
          <a:prstGeom prst="roundRect">
            <a:avLst/>
          </a:prstGeom>
          <a:solidFill>
            <a:srgbClr val="FFFFFF"/>
          </a:solidFill>
          <a:ln>
            <a:solidFill>
              <a:srgbClr val="CFCFCF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>
                <a:solidFill>
                  <a:srgbClr val="000000"/>
                </a:solidFill>
                <a:cs typeface="Arial" panose="020B0604020202020204" pitchFamily="34" charset="0"/>
              </a:rPr>
              <a:t>Trifectas</a:t>
            </a:r>
            <a:r>
              <a:rPr lang="en-US" sz="1100" dirty="0">
                <a:solidFill>
                  <a:srgbClr val="000000"/>
                </a:solidFill>
                <a:cs typeface="Arial" panose="020B0604020202020204" pitchFamily="34" charset="0"/>
              </a:rPr>
              <a:t> are when one party controls the governorship and both legislative chambers</a:t>
            </a:r>
          </a:p>
        </p:txBody>
      </p:sp>
      <p:sp>
        <p:nvSpPr>
          <p:cNvPr id="13" name="TextBox 13">
            <a:extLst>
              <a:ext uri="{FF2B5EF4-FFF2-40B4-BE49-F238E27FC236}">
                <a16:creationId xmlns:a16="http://schemas.microsoft.com/office/drawing/2014/main" id="{F498947A-0C60-6F3B-7402-03C9A5575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3649" y="1633271"/>
            <a:ext cx="4336702" cy="309830"/>
          </a:xfrm>
          <a:prstGeom prst="rect">
            <a:avLst/>
          </a:prstGeom>
          <a:solidFill>
            <a:srgbClr val="FFFFFF"/>
          </a:solidFill>
          <a:ln w="12700">
            <a:solidFill>
              <a:srgbClr val="E7E6E6"/>
            </a:solidFill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 lvl="0" defTabSz="331788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None/>
            </a:pPr>
            <a:endParaRPr lang="en-US" altLang="en-US" sz="1000" b="1" dirty="0">
              <a:solidFill>
                <a:srgbClr val="000000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14" name="Chart 13" title="chtGov">
            <a:extLst>
              <a:ext uri="{FF2B5EF4-FFF2-40B4-BE49-F238E27FC236}">
                <a16:creationId xmlns:a16="http://schemas.microsoft.com/office/drawing/2014/main" id="{F9738B98-A985-AC7E-F883-67897A95926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08990563"/>
              </p:ext>
            </p:extLst>
          </p:nvPr>
        </p:nvGraphicFramePr>
        <p:xfrm>
          <a:off x="976496" y="2233167"/>
          <a:ext cx="7271658" cy="7066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5" name="Rectangle 14">
            <a:extLst>
              <a:ext uri="{FF2B5EF4-FFF2-40B4-BE49-F238E27FC236}">
                <a16:creationId xmlns:a16="http://schemas.microsoft.com/office/drawing/2014/main" id="{4550679A-0064-8CB4-AFCA-45B0C5E4CCAD}"/>
              </a:ext>
            </a:extLst>
          </p:cNvPr>
          <p:cNvSpPr>
            <a:spLocks noChangeAspect="1"/>
          </p:cNvSpPr>
          <p:nvPr/>
        </p:nvSpPr>
        <p:spPr>
          <a:xfrm>
            <a:off x="2507828" y="1737894"/>
            <a:ext cx="101231" cy="100584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58C5B54-A1FD-05FA-7E80-AF7C804E1A55}"/>
              </a:ext>
            </a:extLst>
          </p:cNvPr>
          <p:cNvSpPr>
            <a:spLocks noChangeAspect="1"/>
          </p:cNvSpPr>
          <p:nvPr/>
        </p:nvSpPr>
        <p:spPr>
          <a:xfrm>
            <a:off x="3342717" y="1737894"/>
            <a:ext cx="101231" cy="100584"/>
          </a:xfrm>
          <a:prstGeom prst="rect">
            <a:avLst/>
          </a:prstGeom>
          <a:solidFill>
            <a:srgbClr val="FF57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7EC2770F-476D-A77B-5529-EF960D5B058B}"/>
              </a:ext>
            </a:extLst>
          </p:cNvPr>
          <p:cNvSpPr>
            <a:spLocks noChangeAspect="1"/>
          </p:cNvSpPr>
          <p:nvPr/>
        </p:nvSpPr>
        <p:spPr>
          <a:xfrm>
            <a:off x="5245028" y="1737894"/>
            <a:ext cx="101231" cy="100584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BFAB9924-7786-E6EE-7A44-0C2B4CFDF817}"/>
              </a:ext>
            </a:extLst>
          </p:cNvPr>
          <p:cNvSpPr>
            <a:spLocks noChangeAspect="1"/>
          </p:cNvSpPr>
          <p:nvPr/>
        </p:nvSpPr>
        <p:spPr>
          <a:xfrm>
            <a:off x="4243256" y="1737894"/>
            <a:ext cx="101231" cy="100584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B1306CB-5FBA-6BAF-6709-8833D505DD97}"/>
              </a:ext>
            </a:extLst>
          </p:cNvPr>
          <p:cNvSpPr txBox="1"/>
          <p:nvPr/>
        </p:nvSpPr>
        <p:spPr>
          <a:xfrm>
            <a:off x="2531773" y="1661707"/>
            <a:ext cx="1021609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b="1" dirty="0"/>
              <a:t>Democrat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7843902-8DB4-409A-9DD5-C440737D5A21}"/>
              </a:ext>
            </a:extLst>
          </p:cNvPr>
          <p:cNvSpPr txBox="1"/>
          <p:nvPr/>
        </p:nvSpPr>
        <p:spPr>
          <a:xfrm>
            <a:off x="3377595" y="1661707"/>
            <a:ext cx="1021609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b="1" dirty="0"/>
              <a:t>Republican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7ED904F-8DD6-B6F5-769A-741C455BB07E}"/>
              </a:ext>
            </a:extLst>
          </p:cNvPr>
          <p:cNvSpPr txBox="1"/>
          <p:nvPr/>
        </p:nvSpPr>
        <p:spPr>
          <a:xfrm>
            <a:off x="4274034" y="1661577"/>
            <a:ext cx="1021609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b="1" dirty="0"/>
              <a:t>Split Control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3C33D4A-68DB-EEFB-8C60-24CFE510FCFF}"/>
              </a:ext>
            </a:extLst>
          </p:cNvPr>
          <p:cNvSpPr txBox="1"/>
          <p:nvPr/>
        </p:nvSpPr>
        <p:spPr>
          <a:xfrm>
            <a:off x="5276028" y="1660585"/>
            <a:ext cx="1464323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b="1" dirty="0"/>
              <a:t>Not yet called</a:t>
            </a:r>
          </a:p>
        </p:txBody>
      </p:sp>
    </p:spTree>
    <p:extLst>
      <p:ext uri="{BB962C8B-B14F-4D97-AF65-F5344CB8AC3E}">
        <p14:creationId xmlns:p14="http://schemas.microsoft.com/office/powerpoint/2010/main" val="210782748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93A641-FEB3-96DE-26B8-5279125ECD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2022 governor results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82B0AC3-E716-75D6-7B47-9C96E277496D}"/>
              </a:ext>
            </a:extLst>
          </p:cNvPr>
          <p:cNvSpPr txBox="1"/>
          <p:nvPr/>
        </p:nvSpPr>
        <p:spPr>
          <a:xfrm>
            <a:off x="965201" y="5997128"/>
            <a:ext cx="268532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spc="200" dirty="0">
                <a:solidFill>
                  <a:srgbClr val="7B7B7B"/>
                </a:solidFill>
              </a:rPr>
              <a:t>SOURCE </a:t>
            </a:r>
            <a:r>
              <a:rPr lang="en-US" sz="700" dirty="0">
                <a:solidFill>
                  <a:srgbClr val="7B7B7B"/>
                </a:solidFill>
              </a:rPr>
              <a:t>Associated Press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94D038C-078F-C62C-F480-12C331A777F5}"/>
              </a:ext>
            </a:extLst>
          </p:cNvPr>
          <p:cNvSpPr txBox="1"/>
          <p:nvPr/>
        </p:nvSpPr>
        <p:spPr>
          <a:xfrm>
            <a:off x="1052411" y="6152719"/>
            <a:ext cx="1074881" cy="20116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US" sz="700" spc="100" dirty="0">
                <a:solidFill>
                  <a:srgbClr val="7B7B7B"/>
                </a:solidFill>
              </a:rPr>
              <a:t>AP DATA AS OF</a:t>
            </a:r>
          </a:p>
        </p:txBody>
      </p:sp>
      <p:sp>
        <p:nvSpPr>
          <p:cNvPr id="5" name="Rectangle 4" title="txtSourceTime">
            <a:extLst>
              <a:ext uri="{FF2B5EF4-FFF2-40B4-BE49-F238E27FC236}">
                <a16:creationId xmlns:a16="http://schemas.microsoft.com/office/drawing/2014/main" id="{E1B99ED6-458C-91BC-ECAA-3F1648F9F4FD}"/>
              </a:ext>
            </a:extLst>
          </p:cNvPr>
          <p:cNvSpPr/>
          <p:nvPr/>
        </p:nvSpPr>
        <p:spPr>
          <a:xfrm>
            <a:off x="1938794" y="6147956"/>
            <a:ext cx="967662" cy="201168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/>
          <a:p>
            <a:r>
              <a:rPr lang="en-US" sz="800">
                <a:solidFill>
                  <a:srgbClr val="7B7B7B"/>
                </a:solidFill>
              </a:rPr>
              <a:t>12/7/2022 10:42 AM</a:t>
            </a:r>
            <a:endParaRPr lang="en-US" sz="800" dirty="0">
              <a:solidFill>
                <a:srgbClr val="7B7B7B"/>
              </a:solidFill>
            </a:endParaRPr>
          </a:p>
        </p:txBody>
      </p:sp>
      <p:sp>
        <p:nvSpPr>
          <p:cNvPr id="6" name="Rounded Rectangle 120">
            <a:extLst>
              <a:ext uri="{FF2B5EF4-FFF2-40B4-BE49-F238E27FC236}">
                <a16:creationId xmlns:a16="http://schemas.microsoft.com/office/drawing/2014/main" id="{27E57799-DD2F-DC45-45F7-C356176B8871}"/>
              </a:ext>
            </a:extLst>
          </p:cNvPr>
          <p:cNvSpPr/>
          <p:nvPr/>
        </p:nvSpPr>
        <p:spPr>
          <a:xfrm>
            <a:off x="993149" y="2065904"/>
            <a:ext cx="7157702" cy="3761182"/>
          </a:xfrm>
          <a:prstGeom prst="roundRect">
            <a:avLst>
              <a:gd name="adj" fmla="val 2245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" name="Freeform 1114" title="WA">
            <a:extLst>
              <a:ext uri="{FF2B5EF4-FFF2-40B4-BE49-F238E27FC236}">
                <a16:creationId xmlns:a16="http://schemas.microsoft.com/office/drawing/2014/main" id="{8D5BDC61-E1BD-CB7D-AE73-E3B353B85A0A}"/>
              </a:ext>
            </a:extLst>
          </p:cNvPr>
          <p:cNvSpPr>
            <a:spLocks/>
          </p:cNvSpPr>
          <p:nvPr/>
        </p:nvSpPr>
        <p:spPr bwMode="auto">
          <a:xfrm>
            <a:off x="1793649" y="2171908"/>
            <a:ext cx="738111" cy="533400"/>
          </a:xfrm>
          <a:custGeom>
            <a:avLst/>
            <a:gdLst>
              <a:gd name="T0" fmla="*/ 26 w 730"/>
              <a:gd name="T1" fmla="*/ 112 h 517"/>
              <a:gd name="T2" fmla="*/ 17 w 730"/>
              <a:gd name="T3" fmla="*/ 255 h 517"/>
              <a:gd name="T4" fmla="*/ 34 w 730"/>
              <a:gd name="T5" fmla="*/ 255 h 517"/>
              <a:gd name="T6" fmla="*/ 24 w 730"/>
              <a:gd name="T7" fmla="*/ 285 h 517"/>
              <a:gd name="T8" fmla="*/ 11 w 730"/>
              <a:gd name="T9" fmla="*/ 268 h 517"/>
              <a:gd name="T10" fmla="*/ 0 w 730"/>
              <a:gd name="T11" fmla="*/ 304 h 517"/>
              <a:gd name="T12" fmla="*/ 51 w 730"/>
              <a:gd name="T13" fmla="*/ 333 h 517"/>
              <a:gd name="T14" fmla="*/ 53 w 730"/>
              <a:gd name="T15" fmla="*/ 346 h 517"/>
              <a:gd name="T16" fmla="*/ 66 w 730"/>
              <a:gd name="T17" fmla="*/ 348 h 517"/>
              <a:gd name="T18" fmla="*/ 133 w 730"/>
              <a:gd name="T19" fmla="*/ 452 h 517"/>
              <a:gd name="T20" fmla="*/ 207 w 730"/>
              <a:gd name="T21" fmla="*/ 449 h 517"/>
              <a:gd name="T22" fmla="*/ 262 w 730"/>
              <a:gd name="T23" fmla="*/ 473 h 517"/>
              <a:gd name="T24" fmla="*/ 289 w 730"/>
              <a:gd name="T25" fmla="*/ 469 h 517"/>
              <a:gd name="T26" fmla="*/ 456 w 730"/>
              <a:gd name="T27" fmla="*/ 473 h 517"/>
              <a:gd name="T28" fmla="*/ 646 w 730"/>
              <a:gd name="T29" fmla="*/ 517 h 517"/>
              <a:gd name="T30" fmla="*/ 650 w 730"/>
              <a:gd name="T31" fmla="*/ 460 h 517"/>
              <a:gd name="T32" fmla="*/ 730 w 730"/>
              <a:gd name="T33" fmla="*/ 129 h 517"/>
              <a:gd name="T34" fmla="*/ 224 w 730"/>
              <a:gd name="T35" fmla="*/ 0 h 517"/>
              <a:gd name="T36" fmla="*/ 228 w 730"/>
              <a:gd name="T37" fmla="*/ 97 h 517"/>
              <a:gd name="T38" fmla="*/ 203 w 730"/>
              <a:gd name="T39" fmla="*/ 177 h 517"/>
              <a:gd name="T40" fmla="*/ 199 w 730"/>
              <a:gd name="T41" fmla="*/ 219 h 517"/>
              <a:gd name="T42" fmla="*/ 146 w 730"/>
              <a:gd name="T43" fmla="*/ 234 h 517"/>
              <a:gd name="T44" fmla="*/ 142 w 730"/>
              <a:gd name="T45" fmla="*/ 213 h 517"/>
              <a:gd name="T46" fmla="*/ 186 w 730"/>
              <a:gd name="T47" fmla="*/ 186 h 517"/>
              <a:gd name="T48" fmla="*/ 182 w 730"/>
              <a:gd name="T49" fmla="*/ 165 h 517"/>
              <a:gd name="T50" fmla="*/ 144 w 730"/>
              <a:gd name="T51" fmla="*/ 169 h 517"/>
              <a:gd name="T52" fmla="*/ 173 w 730"/>
              <a:gd name="T53" fmla="*/ 144 h 517"/>
              <a:gd name="T54" fmla="*/ 194 w 730"/>
              <a:gd name="T55" fmla="*/ 127 h 517"/>
              <a:gd name="T56" fmla="*/ 30 w 730"/>
              <a:gd name="T57" fmla="*/ 25 h 517"/>
              <a:gd name="T58" fmla="*/ 17 w 730"/>
              <a:gd name="T59" fmla="*/ 53 h 517"/>
              <a:gd name="T60" fmla="*/ 26 w 730"/>
              <a:gd name="T61" fmla="*/ 112 h 517"/>
              <a:gd name="T62" fmla="*/ 26 w 730"/>
              <a:gd name="T63" fmla="*/ 112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30" h="517">
                <a:moveTo>
                  <a:pt x="26" y="112"/>
                </a:moveTo>
                <a:lnTo>
                  <a:pt x="17" y="255"/>
                </a:lnTo>
                <a:lnTo>
                  <a:pt x="34" y="255"/>
                </a:lnTo>
                <a:lnTo>
                  <a:pt x="24" y="285"/>
                </a:lnTo>
                <a:lnTo>
                  <a:pt x="11" y="268"/>
                </a:lnTo>
                <a:lnTo>
                  <a:pt x="0" y="304"/>
                </a:lnTo>
                <a:lnTo>
                  <a:pt x="51" y="333"/>
                </a:lnTo>
                <a:lnTo>
                  <a:pt x="53" y="346"/>
                </a:lnTo>
                <a:lnTo>
                  <a:pt x="66" y="348"/>
                </a:lnTo>
                <a:lnTo>
                  <a:pt x="133" y="452"/>
                </a:lnTo>
                <a:lnTo>
                  <a:pt x="207" y="449"/>
                </a:lnTo>
                <a:lnTo>
                  <a:pt x="262" y="473"/>
                </a:lnTo>
                <a:lnTo>
                  <a:pt x="289" y="469"/>
                </a:lnTo>
                <a:lnTo>
                  <a:pt x="456" y="473"/>
                </a:lnTo>
                <a:lnTo>
                  <a:pt x="646" y="517"/>
                </a:lnTo>
                <a:lnTo>
                  <a:pt x="650" y="460"/>
                </a:lnTo>
                <a:lnTo>
                  <a:pt x="730" y="129"/>
                </a:lnTo>
                <a:lnTo>
                  <a:pt x="224" y="0"/>
                </a:lnTo>
                <a:lnTo>
                  <a:pt x="228" y="97"/>
                </a:lnTo>
                <a:lnTo>
                  <a:pt x="203" y="177"/>
                </a:lnTo>
                <a:lnTo>
                  <a:pt x="199" y="219"/>
                </a:lnTo>
                <a:lnTo>
                  <a:pt x="146" y="234"/>
                </a:lnTo>
                <a:lnTo>
                  <a:pt x="142" y="213"/>
                </a:lnTo>
                <a:lnTo>
                  <a:pt x="186" y="186"/>
                </a:lnTo>
                <a:lnTo>
                  <a:pt x="182" y="165"/>
                </a:lnTo>
                <a:lnTo>
                  <a:pt x="144" y="169"/>
                </a:lnTo>
                <a:lnTo>
                  <a:pt x="173" y="144"/>
                </a:lnTo>
                <a:lnTo>
                  <a:pt x="194" y="127"/>
                </a:lnTo>
                <a:lnTo>
                  <a:pt x="30" y="25"/>
                </a:lnTo>
                <a:lnTo>
                  <a:pt x="17" y="53"/>
                </a:lnTo>
                <a:lnTo>
                  <a:pt x="26" y="112"/>
                </a:lnTo>
                <a:lnTo>
                  <a:pt x="26" y="112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" name="Freeform 1116" title="UT">
            <a:extLst>
              <a:ext uri="{FF2B5EF4-FFF2-40B4-BE49-F238E27FC236}">
                <a16:creationId xmlns:a16="http://schemas.microsoft.com/office/drawing/2014/main" id="{A2D2CA2D-26D3-6FEA-583A-EEF4E8986B29}"/>
              </a:ext>
            </a:extLst>
          </p:cNvPr>
          <p:cNvSpPr>
            <a:spLocks/>
          </p:cNvSpPr>
          <p:nvPr/>
        </p:nvSpPr>
        <p:spPr bwMode="auto">
          <a:xfrm>
            <a:off x="2476202" y="3302208"/>
            <a:ext cx="626997" cy="779463"/>
          </a:xfrm>
          <a:custGeom>
            <a:avLst/>
            <a:gdLst>
              <a:gd name="T0" fmla="*/ 135 w 618"/>
              <a:gd name="T1" fmla="*/ 0 h 752"/>
              <a:gd name="T2" fmla="*/ 433 w 618"/>
              <a:gd name="T3" fmla="*/ 55 h 752"/>
              <a:gd name="T4" fmla="*/ 410 w 618"/>
              <a:gd name="T5" fmla="*/ 186 h 752"/>
              <a:gd name="T6" fmla="*/ 618 w 618"/>
              <a:gd name="T7" fmla="*/ 218 h 752"/>
              <a:gd name="T8" fmla="*/ 538 w 618"/>
              <a:gd name="T9" fmla="*/ 752 h 752"/>
              <a:gd name="T10" fmla="*/ 0 w 618"/>
              <a:gd name="T11" fmla="*/ 663 h 752"/>
              <a:gd name="T12" fmla="*/ 135 w 618"/>
              <a:gd name="T13" fmla="*/ 0 h 752"/>
              <a:gd name="T14" fmla="*/ 135 w 618"/>
              <a:gd name="T15" fmla="*/ 0 h 7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18" h="752">
                <a:moveTo>
                  <a:pt x="135" y="0"/>
                </a:moveTo>
                <a:lnTo>
                  <a:pt x="433" y="55"/>
                </a:lnTo>
                <a:lnTo>
                  <a:pt x="410" y="186"/>
                </a:lnTo>
                <a:lnTo>
                  <a:pt x="618" y="218"/>
                </a:lnTo>
                <a:lnTo>
                  <a:pt x="538" y="752"/>
                </a:lnTo>
                <a:lnTo>
                  <a:pt x="0" y="663"/>
                </a:lnTo>
                <a:lnTo>
                  <a:pt x="135" y="0"/>
                </a:lnTo>
                <a:lnTo>
                  <a:pt x="135" y="0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" name="Freeform 1117" title="OR">
            <a:extLst>
              <a:ext uri="{FF2B5EF4-FFF2-40B4-BE49-F238E27FC236}">
                <a16:creationId xmlns:a16="http://schemas.microsoft.com/office/drawing/2014/main" id="{77A0AF0F-232C-607C-3F83-423E1B35CC79}"/>
              </a:ext>
            </a:extLst>
          </p:cNvPr>
          <p:cNvSpPr>
            <a:spLocks/>
          </p:cNvSpPr>
          <p:nvPr/>
        </p:nvSpPr>
        <p:spPr bwMode="auto">
          <a:xfrm>
            <a:off x="1595232" y="2497346"/>
            <a:ext cx="884145" cy="739775"/>
          </a:xfrm>
          <a:custGeom>
            <a:avLst/>
            <a:gdLst>
              <a:gd name="T0" fmla="*/ 0 w 871"/>
              <a:gd name="T1" fmla="*/ 537 h 720"/>
              <a:gd name="T2" fmla="*/ 38 w 871"/>
              <a:gd name="T3" fmla="*/ 355 h 720"/>
              <a:gd name="T4" fmla="*/ 82 w 871"/>
              <a:gd name="T5" fmla="*/ 302 h 720"/>
              <a:gd name="T6" fmla="*/ 188 w 871"/>
              <a:gd name="T7" fmla="*/ 0 h 720"/>
              <a:gd name="T8" fmla="*/ 243 w 871"/>
              <a:gd name="T9" fmla="*/ 15 h 720"/>
              <a:gd name="T10" fmla="*/ 245 w 871"/>
              <a:gd name="T11" fmla="*/ 28 h 720"/>
              <a:gd name="T12" fmla="*/ 258 w 871"/>
              <a:gd name="T13" fmla="*/ 30 h 720"/>
              <a:gd name="T14" fmla="*/ 325 w 871"/>
              <a:gd name="T15" fmla="*/ 134 h 720"/>
              <a:gd name="T16" fmla="*/ 399 w 871"/>
              <a:gd name="T17" fmla="*/ 133 h 720"/>
              <a:gd name="T18" fmla="*/ 454 w 871"/>
              <a:gd name="T19" fmla="*/ 157 h 720"/>
              <a:gd name="T20" fmla="*/ 481 w 871"/>
              <a:gd name="T21" fmla="*/ 152 h 720"/>
              <a:gd name="T22" fmla="*/ 648 w 871"/>
              <a:gd name="T23" fmla="*/ 157 h 720"/>
              <a:gd name="T24" fmla="*/ 838 w 871"/>
              <a:gd name="T25" fmla="*/ 199 h 720"/>
              <a:gd name="T26" fmla="*/ 848 w 871"/>
              <a:gd name="T27" fmla="*/ 224 h 720"/>
              <a:gd name="T28" fmla="*/ 871 w 871"/>
              <a:gd name="T29" fmla="*/ 256 h 720"/>
              <a:gd name="T30" fmla="*/ 806 w 871"/>
              <a:gd name="T31" fmla="*/ 353 h 720"/>
              <a:gd name="T32" fmla="*/ 766 w 871"/>
              <a:gd name="T33" fmla="*/ 389 h 720"/>
              <a:gd name="T34" fmla="*/ 760 w 871"/>
              <a:gd name="T35" fmla="*/ 416 h 720"/>
              <a:gd name="T36" fmla="*/ 783 w 871"/>
              <a:gd name="T37" fmla="*/ 444 h 720"/>
              <a:gd name="T38" fmla="*/ 756 w 871"/>
              <a:gd name="T39" fmla="*/ 503 h 720"/>
              <a:gd name="T40" fmla="*/ 703 w 871"/>
              <a:gd name="T41" fmla="*/ 720 h 720"/>
              <a:gd name="T42" fmla="*/ 410 w 871"/>
              <a:gd name="T43" fmla="*/ 650 h 720"/>
              <a:gd name="T44" fmla="*/ 0 w 871"/>
              <a:gd name="T45" fmla="*/ 537 h 720"/>
              <a:gd name="T46" fmla="*/ 0 w 871"/>
              <a:gd name="T47" fmla="*/ 537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71" h="720">
                <a:moveTo>
                  <a:pt x="0" y="537"/>
                </a:moveTo>
                <a:lnTo>
                  <a:pt x="38" y="355"/>
                </a:lnTo>
                <a:lnTo>
                  <a:pt x="82" y="302"/>
                </a:lnTo>
                <a:lnTo>
                  <a:pt x="188" y="0"/>
                </a:lnTo>
                <a:lnTo>
                  <a:pt x="243" y="15"/>
                </a:lnTo>
                <a:lnTo>
                  <a:pt x="245" y="28"/>
                </a:lnTo>
                <a:lnTo>
                  <a:pt x="258" y="30"/>
                </a:lnTo>
                <a:lnTo>
                  <a:pt x="325" y="134"/>
                </a:lnTo>
                <a:lnTo>
                  <a:pt x="399" y="133"/>
                </a:lnTo>
                <a:lnTo>
                  <a:pt x="454" y="157"/>
                </a:lnTo>
                <a:lnTo>
                  <a:pt x="481" y="152"/>
                </a:lnTo>
                <a:lnTo>
                  <a:pt x="648" y="157"/>
                </a:lnTo>
                <a:lnTo>
                  <a:pt x="838" y="199"/>
                </a:lnTo>
                <a:lnTo>
                  <a:pt x="848" y="224"/>
                </a:lnTo>
                <a:lnTo>
                  <a:pt x="871" y="256"/>
                </a:lnTo>
                <a:lnTo>
                  <a:pt x="806" y="353"/>
                </a:lnTo>
                <a:lnTo>
                  <a:pt x="766" y="389"/>
                </a:lnTo>
                <a:lnTo>
                  <a:pt x="760" y="416"/>
                </a:lnTo>
                <a:lnTo>
                  <a:pt x="783" y="444"/>
                </a:lnTo>
                <a:lnTo>
                  <a:pt x="756" y="503"/>
                </a:lnTo>
                <a:lnTo>
                  <a:pt x="703" y="720"/>
                </a:lnTo>
                <a:lnTo>
                  <a:pt x="410" y="650"/>
                </a:lnTo>
                <a:lnTo>
                  <a:pt x="0" y="537"/>
                </a:lnTo>
                <a:lnTo>
                  <a:pt x="0" y="537"/>
                </a:lnTo>
                <a:close/>
              </a:path>
            </a:pathLst>
          </a:custGeom>
          <a:solidFill>
            <a:srgbClr val="91CCF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" name="Freeform 1118" title="CA">
            <a:extLst>
              <a:ext uri="{FF2B5EF4-FFF2-40B4-BE49-F238E27FC236}">
                <a16:creationId xmlns:a16="http://schemas.microsoft.com/office/drawing/2014/main" id="{8C4FF19D-A299-2D0F-1997-BB271D3B0064}"/>
              </a:ext>
            </a:extLst>
          </p:cNvPr>
          <p:cNvSpPr>
            <a:spLocks/>
          </p:cNvSpPr>
          <p:nvPr/>
        </p:nvSpPr>
        <p:spPr bwMode="auto">
          <a:xfrm>
            <a:off x="1512691" y="3052971"/>
            <a:ext cx="879383" cy="1482725"/>
          </a:xfrm>
          <a:custGeom>
            <a:avLst/>
            <a:gdLst>
              <a:gd name="T0" fmla="*/ 29 w 865"/>
              <a:gd name="T1" fmla="*/ 293 h 1443"/>
              <a:gd name="T2" fmla="*/ 4 w 865"/>
              <a:gd name="T3" fmla="*/ 405 h 1443"/>
              <a:gd name="T4" fmla="*/ 87 w 865"/>
              <a:gd name="T5" fmla="*/ 586 h 1443"/>
              <a:gd name="T6" fmla="*/ 103 w 865"/>
              <a:gd name="T7" fmla="*/ 574 h 1443"/>
              <a:gd name="T8" fmla="*/ 129 w 865"/>
              <a:gd name="T9" fmla="*/ 650 h 1443"/>
              <a:gd name="T10" fmla="*/ 87 w 865"/>
              <a:gd name="T11" fmla="*/ 597 h 1443"/>
              <a:gd name="T12" fmla="*/ 78 w 865"/>
              <a:gd name="T13" fmla="*/ 681 h 1443"/>
              <a:gd name="T14" fmla="*/ 125 w 865"/>
              <a:gd name="T15" fmla="*/ 732 h 1443"/>
              <a:gd name="T16" fmla="*/ 93 w 865"/>
              <a:gd name="T17" fmla="*/ 803 h 1443"/>
              <a:gd name="T18" fmla="*/ 184 w 865"/>
              <a:gd name="T19" fmla="*/ 994 h 1443"/>
              <a:gd name="T20" fmla="*/ 164 w 865"/>
              <a:gd name="T21" fmla="*/ 1065 h 1443"/>
              <a:gd name="T22" fmla="*/ 283 w 865"/>
              <a:gd name="T23" fmla="*/ 1120 h 1443"/>
              <a:gd name="T24" fmla="*/ 327 w 865"/>
              <a:gd name="T25" fmla="*/ 1177 h 1443"/>
              <a:gd name="T26" fmla="*/ 378 w 865"/>
              <a:gd name="T27" fmla="*/ 1196 h 1443"/>
              <a:gd name="T28" fmla="*/ 378 w 865"/>
              <a:gd name="T29" fmla="*/ 1230 h 1443"/>
              <a:gd name="T30" fmla="*/ 411 w 865"/>
              <a:gd name="T31" fmla="*/ 1238 h 1443"/>
              <a:gd name="T32" fmla="*/ 481 w 865"/>
              <a:gd name="T33" fmla="*/ 1348 h 1443"/>
              <a:gd name="T34" fmla="*/ 481 w 865"/>
              <a:gd name="T35" fmla="*/ 1426 h 1443"/>
              <a:gd name="T36" fmla="*/ 789 w 865"/>
              <a:gd name="T37" fmla="*/ 1443 h 1443"/>
              <a:gd name="T38" fmla="*/ 770 w 865"/>
              <a:gd name="T39" fmla="*/ 1413 h 1443"/>
              <a:gd name="T40" fmla="*/ 779 w 865"/>
              <a:gd name="T41" fmla="*/ 1365 h 1443"/>
              <a:gd name="T42" fmla="*/ 829 w 865"/>
              <a:gd name="T43" fmla="*/ 1287 h 1443"/>
              <a:gd name="T44" fmla="*/ 865 w 865"/>
              <a:gd name="T45" fmla="*/ 1264 h 1443"/>
              <a:gd name="T46" fmla="*/ 844 w 865"/>
              <a:gd name="T47" fmla="*/ 1236 h 1443"/>
              <a:gd name="T48" fmla="*/ 831 w 865"/>
              <a:gd name="T49" fmla="*/ 1160 h 1443"/>
              <a:gd name="T50" fmla="*/ 388 w 865"/>
              <a:gd name="T51" fmla="*/ 497 h 1443"/>
              <a:gd name="T52" fmla="*/ 492 w 865"/>
              <a:gd name="T53" fmla="*/ 113 h 1443"/>
              <a:gd name="T54" fmla="*/ 82 w 865"/>
              <a:gd name="T55" fmla="*/ 0 h 1443"/>
              <a:gd name="T56" fmla="*/ 70 w 865"/>
              <a:gd name="T57" fmla="*/ 23 h 1443"/>
              <a:gd name="T58" fmla="*/ 0 w 865"/>
              <a:gd name="T59" fmla="*/ 192 h 1443"/>
              <a:gd name="T60" fmla="*/ 29 w 865"/>
              <a:gd name="T61" fmla="*/ 293 h 1443"/>
              <a:gd name="T62" fmla="*/ 29 w 865"/>
              <a:gd name="T63" fmla="*/ 293 h 1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65" h="1443">
                <a:moveTo>
                  <a:pt x="29" y="293"/>
                </a:moveTo>
                <a:lnTo>
                  <a:pt x="4" y="405"/>
                </a:lnTo>
                <a:lnTo>
                  <a:pt x="87" y="586"/>
                </a:lnTo>
                <a:lnTo>
                  <a:pt x="103" y="574"/>
                </a:lnTo>
                <a:lnTo>
                  <a:pt x="129" y="650"/>
                </a:lnTo>
                <a:lnTo>
                  <a:pt x="87" y="597"/>
                </a:lnTo>
                <a:lnTo>
                  <a:pt x="78" y="681"/>
                </a:lnTo>
                <a:lnTo>
                  <a:pt x="125" y="732"/>
                </a:lnTo>
                <a:lnTo>
                  <a:pt x="93" y="803"/>
                </a:lnTo>
                <a:lnTo>
                  <a:pt x="184" y="994"/>
                </a:lnTo>
                <a:lnTo>
                  <a:pt x="164" y="1065"/>
                </a:lnTo>
                <a:lnTo>
                  <a:pt x="283" y="1120"/>
                </a:lnTo>
                <a:lnTo>
                  <a:pt x="327" y="1177"/>
                </a:lnTo>
                <a:lnTo>
                  <a:pt x="378" y="1196"/>
                </a:lnTo>
                <a:lnTo>
                  <a:pt x="378" y="1230"/>
                </a:lnTo>
                <a:lnTo>
                  <a:pt x="411" y="1238"/>
                </a:lnTo>
                <a:lnTo>
                  <a:pt x="481" y="1348"/>
                </a:lnTo>
                <a:lnTo>
                  <a:pt x="481" y="1426"/>
                </a:lnTo>
                <a:lnTo>
                  <a:pt x="789" y="1443"/>
                </a:lnTo>
                <a:lnTo>
                  <a:pt x="770" y="1413"/>
                </a:lnTo>
                <a:lnTo>
                  <a:pt x="779" y="1365"/>
                </a:lnTo>
                <a:lnTo>
                  <a:pt x="829" y="1287"/>
                </a:lnTo>
                <a:lnTo>
                  <a:pt x="865" y="1264"/>
                </a:lnTo>
                <a:lnTo>
                  <a:pt x="844" y="1236"/>
                </a:lnTo>
                <a:lnTo>
                  <a:pt x="831" y="1160"/>
                </a:lnTo>
                <a:lnTo>
                  <a:pt x="388" y="497"/>
                </a:lnTo>
                <a:lnTo>
                  <a:pt x="492" y="113"/>
                </a:lnTo>
                <a:lnTo>
                  <a:pt x="82" y="0"/>
                </a:lnTo>
                <a:lnTo>
                  <a:pt x="70" y="23"/>
                </a:lnTo>
                <a:lnTo>
                  <a:pt x="0" y="192"/>
                </a:lnTo>
                <a:lnTo>
                  <a:pt x="29" y="293"/>
                </a:lnTo>
                <a:lnTo>
                  <a:pt x="29" y="293"/>
                </a:lnTo>
                <a:close/>
              </a:path>
            </a:pathLst>
          </a:custGeom>
          <a:solidFill>
            <a:srgbClr val="91CCF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" name="Freeform 1119" title="NV">
            <a:extLst>
              <a:ext uri="{FF2B5EF4-FFF2-40B4-BE49-F238E27FC236}">
                <a16:creationId xmlns:a16="http://schemas.microsoft.com/office/drawing/2014/main" id="{AAF2B627-9618-4F73-E78C-68231AD45442}"/>
              </a:ext>
            </a:extLst>
          </p:cNvPr>
          <p:cNvSpPr>
            <a:spLocks/>
          </p:cNvSpPr>
          <p:nvPr/>
        </p:nvSpPr>
        <p:spPr bwMode="auto">
          <a:xfrm>
            <a:off x="1904762" y="3168858"/>
            <a:ext cx="711126" cy="1076325"/>
          </a:xfrm>
          <a:custGeom>
            <a:avLst/>
            <a:gdLst>
              <a:gd name="T0" fmla="*/ 0 w 696"/>
              <a:gd name="T1" fmla="*/ 384 h 1047"/>
              <a:gd name="T2" fmla="*/ 443 w 696"/>
              <a:gd name="T3" fmla="*/ 1047 h 1047"/>
              <a:gd name="T4" fmla="*/ 458 w 696"/>
              <a:gd name="T5" fmla="*/ 904 h 1047"/>
              <a:gd name="T6" fmla="*/ 483 w 696"/>
              <a:gd name="T7" fmla="*/ 897 h 1047"/>
              <a:gd name="T8" fmla="*/ 525 w 696"/>
              <a:gd name="T9" fmla="*/ 921 h 1047"/>
              <a:gd name="T10" fmla="*/ 561 w 696"/>
              <a:gd name="T11" fmla="*/ 796 h 1047"/>
              <a:gd name="T12" fmla="*/ 696 w 696"/>
              <a:gd name="T13" fmla="*/ 133 h 1047"/>
              <a:gd name="T14" fmla="*/ 397 w 696"/>
              <a:gd name="T15" fmla="*/ 70 h 1047"/>
              <a:gd name="T16" fmla="*/ 104 w 696"/>
              <a:gd name="T17" fmla="*/ 0 h 1047"/>
              <a:gd name="T18" fmla="*/ 0 w 696"/>
              <a:gd name="T19" fmla="*/ 384 h 1047"/>
              <a:gd name="T20" fmla="*/ 0 w 696"/>
              <a:gd name="T21" fmla="*/ 384 h 10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6" h="1047">
                <a:moveTo>
                  <a:pt x="0" y="384"/>
                </a:moveTo>
                <a:lnTo>
                  <a:pt x="443" y="1047"/>
                </a:lnTo>
                <a:lnTo>
                  <a:pt x="458" y="904"/>
                </a:lnTo>
                <a:lnTo>
                  <a:pt x="483" y="897"/>
                </a:lnTo>
                <a:lnTo>
                  <a:pt x="525" y="921"/>
                </a:lnTo>
                <a:lnTo>
                  <a:pt x="561" y="796"/>
                </a:lnTo>
                <a:lnTo>
                  <a:pt x="696" y="133"/>
                </a:lnTo>
                <a:lnTo>
                  <a:pt x="397" y="70"/>
                </a:lnTo>
                <a:lnTo>
                  <a:pt x="104" y="0"/>
                </a:lnTo>
                <a:lnTo>
                  <a:pt x="0" y="384"/>
                </a:lnTo>
                <a:lnTo>
                  <a:pt x="0" y="384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" name="Freeform 1120" title="ID">
            <a:extLst>
              <a:ext uri="{FF2B5EF4-FFF2-40B4-BE49-F238E27FC236}">
                <a16:creationId xmlns:a16="http://schemas.microsoft.com/office/drawing/2014/main" id="{C3D328F6-B4F9-E1C2-E9F0-346E2D3CDA63}"/>
              </a:ext>
            </a:extLst>
          </p:cNvPr>
          <p:cNvSpPr>
            <a:spLocks/>
          </p:cNvSpPr>
          <p:nvPr/>
        </p:nvSpPr>
        <p:spPr bwMode="auto">
          <a:xfrm>
            <a:off x="2309533" y="2302083"/>
            <a:ext cx="663506" cy="1055688"/>
          </a:xfrm>
          <a:custGeom>
            <a:avLst/>
            <a:gdLst>
              <a:gd name="T0" fmla="*/ 0 w 654"/>
              <a:gd name="T1" fmla="*/ 909 h 1027"/>
              <a:gd name="T2" fmla="*/ 53 w 654"/>
              <a:gd name="T3" fmla="*/ 692 h 1027"/>
              <a:gd name="T4" fmla="*/ 80 w 654"/>
              <a:gd name="T5" fmla="*/ 633 h 1027"/>
              <a:gd name="T6" fmla="*/ 57 w 654"/>
              <a:gd name="T7" fmla="*/ 605 h 1027"/>
              <a:gd name="T8" fmla="*/ 63 w 654"/>
              <a:gd name="T9" fmla="*/ 578 h 1027"/>
              <a:gd name="T10" fmla="*/ 103 w 654"/>
              <a:gd name="T11" fmla="*/ 542 h 1027"/>
              <a:gd name="T12" fmla="*/ 168 w 654"/>
              <a:gd name="T13" fmla="*/ 445 h 1027"/>
              <a:gd name="T14" fmla="*/ 145 w 654"/>
              <a:gd name="T15" fmla="*/ 413 h 1027"/>
              <a:gd name="T16" fmla="*/ 135 w 654"/>
              <a:gd name="T17" fmla="*/ 388 h 1027"/>
              <a:gd name="T18" fmla="*/ 139 w 654"/>
              <a:gd name="T19" fmla="*/ 333 h 1027"/>
              <a:gd name="T20" fmla="*/ 219 w 654"/>
              <a:gd name="T21" fmla="*/ 0 h 1027"/>
              <a:gd name="T22" fmla="*/ 304 w 654"/>
              <a:gd name="T23" fmla="*/ 19 h 1027"/>
              <a:gd name="T24" fmla="*/ 276 w 654"/>
              <a:gd name="T25" fmla="*/ 149 h 1027"/>
              <a:gd name="T26" fmla="*/ 295 w 654"/>
              <a:gd name="T27" fmla="*/ 194 h 1027"/>
              <a:gd name="T28" fmla="*/ 297 w 654"/>
              <a:gd name="T29" fmla="*/ 223 h 1027"/>
              <a:gd name="T30" fmla="*/ 287 w 654"/>
              <a:gd name="T31" fmla="*/ 228 h 1027"/>
              <a:gd name="T32" fmla="*/ 320 w 654"/>
              <a:gd name="T33" fmla="*/ 259 h 1027"/>
              <a:gd name="T34" fmla="*/ 354 w 654"/>
              <a:gd name="T35" fmla="*/ 342 h 1027"/>
              <a:gd name="T36" fmla="*/ 365 w 654"/>
              <a:gd name="T37" fmla="*/ 417 h 1027"/>
              <a:gd name="T38" fmla="*/ 371 w 654"/>
              <a:gd name="T39" fmla="*/ 457 h 1027"/>
              <a:gd name="T40" fmla="*/ 346 w 654"/>
              <a:gd name="T41" fmla="*/ 495 h 1027"/>
              <a:gd name="T42" fmla="*/ 363 w 654"/>
              <a:gd name="T43" fmla="*/ 512 h 1027"/>
              <a:gd name="T44" fmla="*/ 409 w 654"/>
              <a:gd name="T45" fmla="*/ 487 h 1027"/>
              <a:gd name="T46" fmla="*/ 439 w 654"/>
              <a:gd name="T47" fmla="*/ 618 h 1027"/>
              <a:gd name="T48" fmla="*/ 460 w 654"/>
              <a:gd name="T49" fmla="*/ 626 h 1027"/>
              <a:gd name="T50" fmla="*/ 464 w 654"/>
              <a:gd name="T51" fmla="*/ 664 h 1027"/>
              <a:gd name="T52" fmla="*/ 523 w 654"/>
              <a:gd name="T53" fmla="*/ 679 h 1027"/>
              <a:gd name="T54" fmla="*/ 616 w 654"/>
              <a:gd name="T55" fmla="*/ 679 h 1027"/>
              <a:gd name="T56" fmla="*/ 654 w 654"/>
              <a:gd name="T57" fmla="*/ 696 h 1027"/>
              <a:gd name="T58" fmla="*/ 599 w 654"/>
              <a:gd name="T59" fmla="*/ 1027 h 1027"/>
              <a:gd name="T60" fmla="*/ 299 w 654"/>
              <a:gd name="T61" fmla="*/ 972 h 1027"/>
              <a:gd name="T62" fmla="*/ 0 w 654"/>
              <a:gd name="T63" fmla="*/ 909 h 1027"/>
              <a:gd name="T64" fmla="*/ 0 w 654"/>
              <a:gd name="T65" fmla="*/ 909 h 1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4" h="1027">
                <a:moveTo>
                  <a:pt x="0" y="909"/>
                </a:moveTo>
                <a:lnTo>
                  <a:pt x="53" y="692"/>
                </a:lnTo>
                <a:lnTo>
                  <a:pt x="80" y="633"/>
                </a:lnTo>
                <a:lnTo>
                  <a:pt x="57" y="605"/>
                </a:lnTo>
                <a:lnTo>
                  <a:pt x="63" y="578"/>
                </a:lnTo>
                <a:lnTo>
                  <a:pt x="103" y="542"/>
                </a:lnTo>
                <a:lnTo>
                  <a:pt x="168" y="445"/>
                </a:lnTo>
                <a:lnTo>
                  <a:pt x="145" y="413"/>
                </a:lnTo>
                <a:lnTo>
                  <a:pt x="135" y="388"/>
                </a:lnTo>
                <a:lnTo>
                  <a:pt x="139" y="333"/>
                </a:lnTo>
                <a:lnTo>
                  <a:pt x="219" y="0"/>
                </a:lnTo>
                <a:lnTo>
                  <a:pt x="304" y="19"/>
                </a:lnTo>
                <a:lnTo>
                  <a:pt x="276" y="149"/>
                </a:lnTo>
                <a:lnTo>
                  <a:pt x="295" y="194"/>
                </a:lnTo>
                <a:lnTo>
                  <a:pt x="297" y="223"/>
                </a:lnTo>
                <a:lnTo>
                  <a:pt x="287" y="228"/>
                </a:lnTo>
                <a:lnTo>
                  <a:pt x="320" y="259"/>
                </a:lnTo>
                <a:lnTo>
                  <a:pt x="354" y="342"/>
                </a:lnTo>
                <a:lnTo>
                  <a:pt x="365" y="417"/>
                </a:lnTo>
                <a:lnTo>
                  <a:pt x="371" y="457"/>
                </a:lnTo>
                <a:lnTo>
                  <a:pt x="346" y="495"/>
                </a:lnTo>
                <a:lnTo>
                  <a:pt x="363" y="512"/>
                </a:lnTo>
                <a:lnTo>
                  <a:pt x="409" y="487"/>
                </a:lnTo>
                <a:lnTo>
                  <a:pt x="439" y="618"/>
                </a:lnTo>
                <a:lnTo>
                  <a:pt x="460" y="626"/>
                </a:lnTo>
                <a:lnTo>
                  <a:pt x="464" y="664"/>
                </a:lnTo>
                <a:lnTo>
                  <a:pt x="523" y="679"/>
                </a:lnTo>
                <a:lnTo>
                  <a:pt x="616" y="679"/>
                </a:lnTo>
                <a:lnTo>
                  <a:pt x="654" y="696"/>
                </a:lnTo>
                <a:lnTo>
                  <a:pt x="599" y="1027"/>
                </a:lnTo>
                <a:lnTo>
                  <a:pt x="299" y="972"/>
                </a:lnTo>
                <a:lnTo>
                  <a:pt x="0" y="909"/>
                </a:lnTo>
                <a:lnTo>
                  <a:pt x="0" y="909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3" name="Freeform 1121" title="MT">
            <a:extLst>
              <a:ext uri="{FF2B5EF4-FFF2-40B4-BE49-F238E27FC236}">
                <a16:creationId xmlns:a16="http://schemas.microsoft.com/office/drawing/2014/main" id="{9EF44606-4235-91FB-5551-4B3026CAE72A}"/>
              </a:ext>
            </a:extLst>
          </p:cNvPr>
          <p:cNvSpPr>
            <a:spLocks/>
          </p:cNvSpPr>
          <p:nvPr/>
        </p:nvSpPr>
        <p:spPr bwMode="auto">
          <a:xfrm>
            <a:off x="2588904" y="2322721"/>
            <a:ext cx="1138118" cy="712787"/>
          </a:xfrm>
          <a:custGeom>
            <a:avLst/>
            <a:gdLst>
              <a:gd name="T0" fmla="*/ 19 w 1118"/>
              <a:gd name="T1" fmla="*/ 175 h 692"/>
              <a:gd name="T2" fmla="*/ 21 w 1118"/>
              <a:gd name="T3" fmla="*/ 204 h 692"/>
              <a:gd name="T4" fmla="*/ 11 w 1118"/>
              <a:gd name="T5" fmla="*/ 209 h 692"/>
              <a:gd name="T6" fmla="*/ 44 w 1118"/>
              <a:gd name="T7" fmla="*/ 240 h 692"/>
              <a:gd name="T8" fmla="*/ 78 w 1118"/>
              <a:gd name="T9" fmla="*/ 323 h 692"/>
              <a:gd name="T10" fmla="*/ 89 w 1118"/>
              <a:gd name="T11" fmla="*/ 398 h 692"/>
              <a:gd name="T12" fmla="*/ 95 w 1118"/>
              <a:gd name="T13" fmla="*/ 438 h 692"/>
              <a:gd name="T14" fmla="*/ 70 w 1118"/>
              <a:gd name="T15" fmla="*/ 476 h 692"/>
              <a:gd name="T16" fmla="*/ 87 w 1118"/>
              <a:gd name="T17" fmla="*/ 493 h 692"/>
              <a:gd name="T18" fmla="*/ 133 w 1118"/>
              <a:gd name="T19" fmla="*/ 468 h 692"/>
              <a:gd name="T20" fmla="*/ 163 w 1118"/>
              <a:gd name="T21" fmla="*/ 599 h 692"/>
              <a:gd name="T22" fmla="*/ 184 w 1118"/>
              <a:gd name="T23" fmla="*/ 607 h 692"/>
              <a:gd name="T24" fmla="*/ 188 w 1118"/>
              <a:gd name="T25" fmla="*/ 645 h 692"/>
              <a:gd name="T26" fmla="*/ 205 w 1118"/>
              <a:gd name="T27" fmla="*/ 662 h 692"/>
              <a:gd name="T28" fmla="*/ 247 w 1118"/>
              <a:gd name="T29" fmla="*/ 660 h 692"/>
              <a:gd name="T30" fmla="*/ 340 w 1118"/>
              <a:gd name="T31" fmla="*/ 660 h 692"/>
              <a:gd name="T32" fmla="*/ 378 w 1118"/>
              <a:gd name="T33" fmla="*/ 677 h 692"/>
              <a:gd name="T34" fmla="*/ 390 w 1118"/>
              <a:gd name="T35" fmla="*/ 609 h 692"/>
              <a:gd name="T36" fmla="*/ 694 w 1118"/>
              <a:gd name="T37" fmla="*/ 654 h 692"/>
              <a:gd name="T38" fmla="*/ 1068 w 1118"/>
              <a:gd name="T39" fmla="*/ 692 h 692"/>
              <a:gd name="T40" fmla="*/ 1080 w 1118"/>
              <a:gd name="T41" fmla="*/ 567 h 692"/>
              <a:gd name="T42" fmla="*/ 1118 w 1118"/>
              <a:gd name="T43" fmla="*/ 162 h 692"/>
              <a:gd name="T44" fmla="*/ 622 w 1118"/>
              <a:gd name="T45" fmla="*/ 105 h 692"/>
              <a:gd name="T46" fmla="*/ 376 w 1118"/>
              <a:gd name="T47" fmla="*/ 67 h 692"/>
              <a:gd name="T48" fmla="*/ 28 w 1118"/>
              <a:gd name="T49" fmla="*/ 0 h 692"/>
              <a:gd name="T50" fmla="*/ 0 w 1118"/>
              <a:gd name="T51" fmla="*/ 130 h 692"/>
              <a:gd name="T52" fmla="*/ 19 w 1118"/>
              <a:gd name="T53" fmla="*/ 175 h 692"/>
              <a:gd name="T54" fmla="*/ 19 w 1118"/>
              <a:gd name="T55" fmla="*/ 175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18" h="692">
                <a:moveTo>
                  <a:pt x="19" y="175"/>
                </a:moveTo>
                <a:lnTo>
                  <a:pt x="21" y="204"/>
                </a:lnTo>
                <a:lnTo>
                  <a:pt x="11" y="209"/>
                </a:lnTo>
                <a:lnTo>
                  <a:pt x="44" y="240"/>
                </a:lnTo>
                <a:lnTo>
                  <a:pt x="78" y="323"/>
                </a:lnTo>
                <a:lnTo>
                  <a:pt x="89" y="398"/>
                </a:lnTo>
                <a:lnTo>
                  <a:pt x="95" y="438"/>
                </a:lnTo>
                <a:lnTo>
                  <a:pt x="70" y="476"/>
                </a:lnTo>
                <a:lnTo>
                  <a:pt x="87" y="493"/>
                </a:lnTo>
                <a:lnTo>
                  <a:pt x="133" y="468"/>
                </a:lnTo>
                <a:lnTo>
                  <a:pt x="163" y="599"/>
                </a:lnTo>
                <a:lnTo>
                  <a:pt x="184" y="607"/>
                </a:lnTo>
                <a:lnTo>
                  <a:pt x="188" y="645"/>
                </a:lnTo>
                <a:lnTo>
                  <a:pt x="205" y="662"/>
                </a:lnTo>
                <a:lnTo>
                  <a:pt x="247" y="660"/>
                </a:lnTo>
                <a:lnTo>
                  <a:pt x="340" y="660"/>
                </a:lnTo>
                <a:lnTo>
                  <a:pt x="378" y="677"/>
                </a:lnTo>
                <a:lnTo>
                  <a:pt x="390" y="609"/>
                </a:lnTo>
                <a:lnTo>
                  <a:pt x="694" y="654"/>
                </a:lnTo>
                <a:lnTo>
                  <a:pt x="1068" y="692"/>
                </a:lnTo>
                <a:lnTo>
                  <a:pt x="1080" y="567"/>
                </a:lnTo>
                <a:lnTo>
                  <a:pt x="1118" y="162"/>
                </a:lnTo>
                <a:lnTo>
                  <a:pt x="622" y="105"/>
                </a:lnTo>
                <a:lnTo>
                  <a:pt x="376" y="67"/>
                </a:lnTo>
                <a:lnTo>
                  <a:pt x="28" y="0"/>
                </a:lnTo>
                <a:lnTo>
                  <a:pt x="0" y="130"/>
                </a:lnTo>
                <a:lnTo>
                  <a:pt x="19" y="175"/>
                </a:lnTo>
                <a:lnTo>
                  <a:pt x="19" y="175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4" name="Freeform 1122" title="AZ">
            <a:extLst>
              <a:ext uri="{FF2B5EF4-FFF2-40B4-BE49-F238E27FC236}">
                <a16:creationId xmlns:a16="http://schemas.microsoft.com/office/drawing/2014/main" id="{CC51843D-5E22-48A6-8BAD-61BF5F8B86AC}"/>
              </a:ext>
            </a:extLst>
          </p:cNvPr>
          <p:cNvSpPr>
            <a:spLocks/>
          </p:cNvSpPr>
          <p:nvPr/>
        </p:nvSpPr>
        <p:spPr bwMode="auto">
          <a:xfrm>
            <a:off x="2268262" y="3988008"/>
            <a:ext cx="755571" cy="863600"/>
          </a:xfrm>
          <a:custGeom>
            <a:avLst/>
            <a:gdLst>
              <a:gd name="T0" fmla="*/ 48 w 746"/>
              <a:gd name="T1" fmla="*/ 534 h 840"/>
              <a:gd name="T2" fmla="*/ 29 w 746"/>
              <a:gd name="T3" fmla="*/ 504 h 840"/>
              <a:gd name="T4" fmla="*/ 38 w 746"/>
              <a:gd name="T5" fmla="*/ 456 h 840"/>
              <a:gd name="T6" fmla="*/ 88 w 746"/>
              <a:gd name="T7" fmla="*/ 378 h 840"/>
              <a:gd name="T8" fmla="*/ 124 w 746"/>
              <a:gd name="T9" fmla="*/ 355 h 840"/>
              <a:gd name="T10" fmla="*/ 103 w 746"/>
              <a:gd name="T11" fmla="*/ 327 h 840"/>
              <a:gd name="T12" fmla="*/ 90 w 746"/>
              <a:gd name="T13" fmla="*/ 251 h 840"/>
              <a:gd name="T14" fmla="*/ 105 w 746"/>
              <a:gd name="T15" fmla="*/ 108 h 840"/>
              <a:gd name="T16" fmla="*/ 130 w 746"/>
              <a:gd name="T17" fmla="*/ 101 h 840"/>
              <a:gd name="T18" fmla="*/ 172 w 746"/>
              <a:gd name="T19" fmla="*/ 125 h 840"/>
              <a:gd name="T20" fmla="*/ 208 w 746"/>
              <a:gd name="T21" fmla="*/ 0 h 840"/>
              <a:gd name="T22" fmla="*/ 746 w 746"/>
              <a:gd name="T23" fmla="*/ 89 h 840"/>
              <a:gd name="T24" fmla="*/ 634 w 746"/>
              <a:gd name="T25" fmla="*/ 840 h 840"/>
              <a:gd name="T26" fmla="*/ 468 w 746"/>
              <a:gd name="T27" fmla="*/ 817 h 840"/>
              <a:gd name="T28" fmla="*/ 366 w 746"/>
              <a:gd name="T29" fmla="*/ 789 h 840"/>
              <a:gd name="T30" fmla="*/ 154 w 746"/>
              <a:gd name="T31" fmla="*/ 705 h 840"/>
              <a:gd name="T32" fmla="*/ 0 w 746"/>
              <a:gd name="T33" fmla="*/ 576 h 840"/>
              <a:gd name="T34" fmla="*/ 48 w 746"/>
              <a:gd name="T35" fmla="*/ 534 h 840"/>
              <a:gd name="T36" fmla="*/ 48 w 746"/>
              <a:gd name="T37" fmla="*/ 534 h 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46" h="840">
                <a:moveTo>
                  <a:pt x="48" y="534"/>
                </a:moveTo>
                <a:lnTo>
                  <a:pt x="29" y="504"/>
                </a:lnTo>
                <a:lnTo>
                  <a:pt x="38" y="456"/>
                </a:lnTo>
                <a:lnTo>
                  <a:pt x="88" y="378"/>
                </a:lnTo>
                <a:lnTo>
                  <a:pt x="124" y="355"/>
                </a:lnTo>
                <a:lnTo>
                  <a:pt x="103" y="327"/>
                </a:lnTo>
                <a:lnTo>
                  <a:pt x="90" y="251"/>
                </a:lnTo>
                <a:lnTo>
                  <a:pt x="105" y="108"/>
                </a:lnTo>
                <a:lnTo>
                  <a:pt x="130" y="101"/>
                </a:lnTo>
                <a:lnTo>
                  <a:pt x="172" y="125"/>
                </a:lnTo>
                <a:lnTo>
                  <a:pt x="208" y="0"/>
                </a:lnTo>
                <a:lnTo>
                  <a:pt x="746" y="89"/>
                </a:lnTo>
                <a:lnTo>
                  <a:pt x="634" y="840"/>
                </a:lnTo>
                <a:lnTo>
                  <a:pt x="468" y="817"/>
                </a:lnTo>
                <a:lnTo>
                  <a:pt x="366" y="789"/>
                </a:lnTo>
                <a:lnTo>
                  <a:pt x="154" y="705"/>
                </a:lnTo>
                <a:lnTo>
                  <a:pt x="0" y="576"/>
                </a:lnTo>
                <a:lnTo>
                  <a:pt x="48" y="534"/>
                </a:lnTo>
                <a:lnTo>
                  <a:pt x="48" y="534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5" name="Freeform 1123" title="WY">
            <a:extLst>
              <a:ext uri="{FF2B5EF4-FFF2-40B4-BE49-F238E27FC236}">
                <a16:creationId xmlns:a16="http://schemas.microsoft.com/office/drawing/2014/main" id="{6DF4089E-1874-70D5-C887-C7C8F60205F4}"/>
              </a:ext>
            </a:extLst>
          </p:cNvPr>
          <p:cNvSpPr>
            <a:spLocks/>
          </p:cNvSpPr>
          <p:nvPr/>
        </p:nvSpPr>
        <p:spPr bwMode="auto">
          <a:xfrm>
            <a:off x="2893672" y="2949783"/>
            <a:ext cx="782555" cy="636588"/>
          </a:xfrm>
          <a:custGeom>
            <a:avLst/>
            <a:gdLst>
              <a:gd name="T0" fmla="*/ 0 w 770"/>
              <a:gd name="T1" fmla="*/ 530 h 619"/>
              <a:gd name="T2" fmla="*/ 92 w 770"/>
              <a:gd name="T3" fmla="*/ 0 h 619"/>
              <a:gd name="T4" fmla="*/ 396 w 770"/>
              <a:gd name="T5" fmla="*/ 45 h 619"/>
              <a:gd name="T6" fmla="*/ 770 w 770"/>
              <a:gd name="T7" fmla="*/ 83 h 619"/>
              <a:gd name="T8" fmla="*/ 744 w 770"/>
              <a:gd name="T9" fmla="*/ 351 h 619"/>
              <a:gd name="T10" fmla="*/ 719 w 770"/>
              <a:gd name="T11" fmla="*/ 619 h 619"/>
              <a:gd name="T12" fmla="*/ 208 w 770"/>
              <a:gd name="T13" fmla="*/ 562 h 619"/>
              <a:gd name="T14" fmla="*/ 0 w 770"/>
              <a:gd name="T15" fmla="*/ 530 h 619"/>
              <a:gd name="T16" fmla="*/ 0 w 770"/>
              <a:gd name="T17" fmla="*/ 530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0" h="619">
                <a:moveTo>
                  <a:pt x="0" y="530"/>
                </a:moveTo>
                <a:lnTo>
                  <a:pt x="92" y="0"/>
                </a:lnTo>
                <a:lnTo>
                  <a:pt x="396" y="45"/>
                </a:lnTo>
                <a:lnTo>
                  <a:pt x="770" y="83"/>
                </a:lnTo>
                <a:lnTo>
                  <a:pt x="744" y="351"/>
                </a:lnTo>
                <a:lnTo>
                  <a:pt x="719" y="619"/>
                </a:lnTo>
                <a:lnTo>
                  <a:pt x="208" y="562"/>
                </a:lnTo>
                <a:lnTo>
                  <a:pt x="0" y="530"/>
                </a:lnTo>
                <a:lnTo>
                  <a:pt x="0" y="530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6" name="Freeform 1124" title="CO">
            <a:extLst>
              <a:ext uri="{FF2B5EF4-FFF2-40B4-BE49-F238E27FC236}">
                <a16:creationId xmlns:a16="http://schemas.microsoft.com/office/drawing/2014/main" id="{3B6F98FC-5837-C68C-5820-999709B8DD68}"/>
              </a:ext>
            </a:extLst>
          </p:cNvPr>
          <p:cNvSpPr>
            <a:spLocks/>
          </p:cNvSpPr>
          <p:nvPr/>
        </p:nvSpPr>
        <p:spPr bwMode="auto">
          <a:xfrm>
            <a:off x="3023833" y="3527633"/>
            <a:ext cx="809540" cy="631825"/>
          </a:xfrm>
          <a:custGeom>
            <a:avLst/>
            <a:gdLst>
              <a:gd name="T0" fmla="*/ 80 w 796"/>
              <a:gd name="T1" fmla="*/ 0 h 612"/>
              <a:gd name="T2" fmla="*/ 591 w 796"/>
              <a:gd name="T3" fmla="*/ 57 h 612"/>
              <a:gd name="T4" fmla="*/ 796 w 796"/>
              <a:gd name="T5" fmla="*/ 74 h 612"/>
              <a:gd name="T6" fmla="*/ 789 w 796"/>
              <a:gd name="T7" fmla="*/ 207 h 612"/>
              <a:gd name="T8" fmla="*/ 760 w 796"/>
              <a:gd name="T9" fmla="*/ 612 h 612"/>
              <a:gd name="T10" fmla="*/ 656 w 796"/>
              <a:gd name="T11" fmla="*/ 605 h 612"/>
              <a:gd name="T12" fmla="*/ 331 w 796"/>
              <a:gd name="T13" fmla="*/ 576 h 612"/>
              <a:gd name="T14" fmla="*/ 0 w 796"/>
              <a:gd name="T15" fmla="*/ 534 h 612"/>
              <a:gd name="T16" fmla="*/ 80 w 796"/>
              <a:gd name="T17" fmla="*/ 0 h 612"/>
              <a:gd name="T18" fmla="*/ 80 w 796"/>
              <a:gd name="T19" fmla="*/ 0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96" h="612">
                <a:moveTo>
                  <a:pt x="80" y="0"/>
                </a:moveTo>
                <a:lnTo>
                  <a:pt x="591" y="57"/>
                </a:lnTo>
                <a:lnTo>
                  <a:pt x="796" y="74"/>
                </a:lnTo>
                <a:lnTo>
                  <a:pt x="789" y="207"/>
                </a:lnTo>
                <a:lnTo>
                  <a:pt x="760" y="612"/>
                </a:lnTo>
                <a:lnTo>
                  <a:pt x="656" y="605"/>
                </a:lnTo>
                <a:lnTo>
                  <a:pt x="331" y="576"/>
                </a:lnTo>
                <a:lnTo>
                  <a:pt x="0" y="534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solidFill>
            <a:srgbClr val="91CCF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7" name="Freeform 1125" title="NM">
            <a:extLst>
              <a:ext uri="{FF2B5EF4-FFF2-40B4-BE49-F238E27FC236}">
                <a16:creationId xmlns:a16="http://schemas.microsoft.com/office/drawing/2014/main" id="{D5B43FD2-81E9-03B9-3020-DD814763A9CA}"/>
              </a:ext>
            </a:extLst>
          </p:cNvPr>
          <p:cNvSpPr>
            <a:spLocks/>
          </p:cNvSpPr>
          <p:nvPr/>
        </p:nvSpPr>
        <p:spPr bwMode="auto">
          <a:xfrm>
            <a:off x="2906370" y="4078496"/>
            <a:ext cx="782555" cy="785812"/>
          </a:xfrm>
          <a:custGeom>
            <a:avLst/>
            <a:gdLst>
              <a:gd name="T0" fmla="*/ 97 w 768"/>
              <a:gd name="T1" fmla="*/ 764 h 764"/>
              <a:gd name="T2" fmla="*/ 106 w 768"/>
              <a:gd name="T3" fmla="*/ 707 h 764"/>
              <a:gd name="T4" fmla="*/ 298 w 768"/>
              <a:gd name="T5" fmla="*/ 732 h 764"/>
              <a:gd name="T6" fmla="*/ 290 w 768"/>
              <a:gd name="T7" fmla="*/ 704 h 764"/>
              <a:gd name="T8" fmla="*/ 705 w 768"/>
              <a:gd name="T9" fmla="*/ 742 h 764"/>
              <a:gd name="T10" fmla="*/ 768 w 768"/>
              <a:gd name="T11" fmla="*/ 71 h 764"/>
              <a:gd name="T12" fmla="*/ 443 w 768"/>
              <a:gd name="T13" fmla="*/ 42 h 764"/>
              <a:gd name="T14" fmla="*/ 112 w 768"/>
              <a:gd name="T15" fmla="*/ 0 h 764"/>
              <a:gd name="T16" fmla="*/ 0 w 768"/>
              <a:gd name="T17" fmla="*/ 751 h 764"/>
              <a:gd name="T18" fmla="*/ 97 w 768"/>
              <a:gd name="T19" fmla="*/ 764 h 764"/>
              <a:gd name="T20" fmla="*/ 97 w 768"/>
              <a:gd name="T21" fmla="*/ 764 h 7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68" h="764">
                <a:moveTo>
                  <a:pt x="97" y="764"/>
                </a:moveTo>
                <a:lnTo>
                  <a:pt x="106" y="707"/>
                </a:lnTo>
                <a:lnTo>
                  <a:pt x="298" y="732"/>
                </a:lnTo>
                <a:lnTo>
                  <a:pt x="290" y="704"/>
                </a:lnTo>
                <a:lnTo>
                  <a:pt x="705" y="742"/>
                </a:lnTo>
                <a:lnTo>
                  <a:pt x="768" y="71"/>
                </a:lnTo>
                <a:lnTo>
                  <a:pt x="443" y="42"/>
                </a:lnTo>
                <a:lnTo>
                  <a:pt x="112" y="0"/>
                </a:lnTo>
                <a:lnTo>
                  <a:pt x="0" y="751"/>
                </a:lnTo>
                <a:lnTo>
                  <a:pt x="97" y="764"/>
                </a:lnTo>
                <a:lnTo>
                  <a:pt x="97" y="764"/>
                </a:lnTo>
                <a:close/>
              </a:path>
            </a:pathLst>
          </a:custGeom>
          <a:solidFill>
            <a:srgbClr val="91CCF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8" name="Freeform 1126" title="TX">
            <a:extLst>
              <a:ext uri="{FF2B5EF4-FFF2-40B4-BE49-F238E27FC236}">
                <a16:creationId xmlns:a16="http://schemas.microsoft.com/office/drawing/2014/main" id="{6067C3CB-C0E4-9C7D-3286-DA6E72FA2EDD}"/>
              </a:ext>
            </a:extLst>
          </p:cNvPr>
          <p:cNvSpPr>
            <a:spLocks/>
          </p:cNvSpPr>
          <p:nvPr/>
        </p:nvSpPr>
        <p:spPr bwMode="auto">
          <a:xfrm>
            <a:off x="3204789" y="4221371"/>
            <a:ext cx="1547650" cy="1482725"/>
          </a:xfrm>
          <a:custGeom>
            <a:avLst/>
            <a:gdLst>
              <a:gd name="T0" fmla="*/ 0 w 1527"/>
              <a:gd name="T1" fmla="*/ 563 h 1439"/>
              <a:gd name="T2" fmla="*/ 415 w 1527"/>
              <a:gd name="T3" fmla="*/ 601 h 1439"/>
              <a:gd name="T4" fmla="*/ 472 w 1527"/>
              <a:gd name="T5" fmla="*/ 0 h 1439"/>
              <a:gd name="T6" fmla="*/ 803 w 1527"/>
              <a:gd name="T7" fmla="*/ 19 h 1439"/>
              <a:gd name="T8" fmla="*/ 791 w 1527"/>
              <a:gd name="T9" fmla="*/ 277 h 1439"/>
              <a:gd name="T10" fmla="*/ 824 w 1527"/>
              <a:gd name="T11" fmla="*/ 304 h 1439"/>
              <a:gd name="T12" fmla="*/ 854 w 1527"/>
              <a:gd name="T13" fmla="*/ 304 h 1439"/>
              <a:gd name="T14" fmla="*/ 879 w 1527"/>
              <a:gd name="T15" fmla="*/ 329 h 1439"/>
              <a:gd name="T16" fmla="*/ 928 w 1527"/>
              <a:gd name="T17" fmla="*/ 340 h 1439"/>
              <a:gd name="T18" fmla="*/ 1029 w 1527"/>
              <a:gd name="T19" fmla="*/ 384 h 1439"/>
              <a:gd name="T20" fmla="*/ 1046 w 1527"/>
              <a:gd name="T21" fmla="*/ 365 h 1439"/>
              <a:gd name="T22" fmla="*/ 1111 w 1527"/>
              <a:gd name="T23" fmla="*/ 403 h 1439"/>
              <a:gd name="T24" fmla="*/ 1196 w 1527"/>
              <a:gd name="T25" fmla="*/ 401 h 1439"/>
              <a:gd name="T26" fmla="*/ 1255 w 1527"/>
              <a:gd name="T27" fmla="*/ 384 h 1439"/>
              <a:gd name="T28" fmla="*/ 1337 w 1527"/>
              <a:gd name="T29" fmla="*/ 369 h 1439"/>
              <a:gd name="T30" fmla="*/ 1411 w 1527"/>
              <a:gd name="T31" fmla="*/ 409 h 1439"/>
              <a:gd name="T32" fmla="*/ 1423 w 1527"/>
              <a:gd name="T33" fmla="*/ 422 h 1439"/>
              <a:gd name="T34" fmla="*/ 1463 w 1527"/>
              <a:gd name="T35" fmla="*/ 422 h 1439"/>
              <a:gd name="T36" fmla="*/ 1470 w 1527"/>
              <a:gd name="T37" fmla="*/ 635 h 1439"/>
              <a:gd name="T38" fmla="*/ 1527 w 1527"/>
              <a:gd name="T39" fmla="*/ 739 h 1439"/>
              <a:gd name="T40" fmla="*/ 1506 w 1527"/>
              <a:gd name="T41" fmla="*/ 821 h 1439"/>
              <a:gd name="T42" fmla="*/ 1510 w 1527"/>
              <a:gd name="T43" fmla="*/ 889 h 1439"/>
              <a:gd name="T44" fmla="*/ 1485 w 1527"/>
              <a:gd name="T45" fmla="*/ 924 h 1439"/>
              <a:gd name="T46" fmla="*/ 1495 w 1527"/>
              <a:gd name="T47" fmla="*/ 935 h 1439"/>
              <a:gd name="T48" fmla="*/ 1432 w 1527"/>
              <a:gd name="T49" fmla="*/ 954 h 1439"/>
              <a:gd name="T50" fmla="*/ 1383 w 1527"/>
              <a:gd name="T51" fmla="*/ 960 h 1439"/>
              <a:gd name="T52" fmla="*/ 1392 w 1527"/>
              <a:gd name="T53" fmla="*/ 924 h 1439"/>
              <a:gd name="T54" fmla="*/ 1366 w 1527"/>
              <a:gd name="T55" fmla="*/ 945 h 1439"/>
              <a:gd name="T56" fmla="*/ 1367 w 1527"/>
              <a:gd name="T57" fmla="*/ 986 h 1439"/>
              <a:gd name="T58" fmla="*/ 1333 w 1527"/>
              <a:gd name="T59" fmla="*/ 1030 h 1439"/>
              <a:gd name="T60" fmla="*/ 1153 w 1527"/>
              <a:gd name="T61" fmla="*/ 1121 h 1439"/>
              <a:gd name="T62" fmla="*/ 1096 w 1527"/>
              <a:gd name="T63" fmla="*/ 1180 h 1439"/>
              <a:gd name="T64" fmla="*/ 1042 w 1527"/>
              <a:gd name="T65" fmla="*/ 1308 h 1439"/>
              <a:gd name="T66" fmla="*/ 1086 w 1527"/>
              <a:gd name="T67" fmla="*/ 1439 h 1439"/>
              <a:gd name="T68" fmla="*/ 1044 w 1527"/>
              <a:gd name="T69" fmla="*/ 1439 h 1439"/>
              <a:gd name="T70" fmla="*/ 848 w 1527"/>
              <a:gd name="T71" fmla="*/ 1370 h 1439"/>
              <a:gd name="T72" fmla="*/ 827 w 1527"/>
              <a:gd name="T73" fmla="*/ 1313 h 1439"/>
              <a:gd name="T74" fmla="*/ 807 w 1527"/>
              <a:gd name="T75" fmla="*/ 1289 h 1439"/>
              <a:gd name="T76" fmla="*/ 801 w 1527"/>
              <a:gd name="T77" fmla="*/ 1213 h 1439"/>
              <a:gd name="T78" fmla="*/ 763 w 1527"/>
              <a:gd name="T79" fmla="*/ 1186 h 1439"/>
              <a:gd name="T80" fmla="*/ 658 w 1527"/>
              <a:gd name="T81" fmla="*/ 984 h 1439"/>
              <a:gd name="T82" fmla="*/ 607 w 1527"/>
              <a:gd name="T83" fmla="*/ 946 h 1439"/>
              <a:gd name="T84" fmla="*/ 592 w 1527"/>
              <a:gd name="T85" fmla="*/ 914 h 1439"/>
              <a:gd name="T86" fmla="*/ 438 w 1527"/>
              <a:gd name="T87" fmla="*/ 907 h 1439"/>
              <a:gd name="T88" fmla="*/ 356 w 1527"/>
              <a:gd name="T89" fmla="*/ 1002 h 1439"/>
              <a:gd name="T90" fmla="*/ 217 w 1527"/>
              <a:gd name="T91" fmla="*/ 903 h 1439"/>
              <a:gd name="T92" fmla="*/ 175 w 1527"/>
              <a:gd name="T93" fmla="*/ 766 h 1439"/>
              <a:gd name="T94" fmla="*/ 42 w 1527"/>
              <a:gd name="T95" fmla="*/ 639 h 1439"/>
              <a:gd name="T96" fmla="*/ 27 w 1527"/>
              <a:gd name="T97" fmla="*/ 597 h 1439"/>
              <a:gd name="T98" fmla="*/ 8 w 1527"/>
              <a:gd name="T99" fmla="*/ 591 h 1439"/>
              <a:gd name="T100" fmla="*/ 0 w 1527"/>
              <a:gd name="T101" fmla="*/ 563 h 1439"/>
              <a:gd name="T102" fmla="*/ 0 w 1527"/>
              <a:gd name="T103" fmla="*/ 563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27" h="1439">
                <a:moveTo>
                  <a:pt x="0" y="563"/>
                </a:moveTo>
                <a:lnTo>
                  <a:pt x="415" y="601"/>
                </a:lnTo>
                <a:lnTo>
                  <a:pt x="472" y="0"/>
                </a:lnTo>
                <a:lnTo>
                  <a:pt x="803" y="19"/>
                </a:lnTo>
                <a:lnTo>
                  <a:pt x="791" y="277"/>
                </a:lnTo>
                <a:lnTo>
                  <a:pt x="824" y="304"/>
                </a:lnTo>
                <a:lnTo>
                  <a:pt x="854" y="304"/>
                </a:lnTo>
                <a:lnTo>
                  <a:pt x="879" y="329"/>
                </a:lnTo>
                <a:lnTo>
                  <a:pt x="928" y="340"/>
                </a:lnTo>
                <a:lnTo>
                  <a:pt x="1029" y="384"/>
                </a:lnTo>
                <a:lnTo>
                  <a:pt x="1046" y="365"/>
                </a:lnTo>
                <a:lnTo>
                  <a:pt x="1111" y="403"/>
                </a:lnTo>
                <a:lnTo>
                  <a:pt x="1196" y="401"/>
                </a:lnTo>
                <a:lnTo>
                  <a:pt x="1255" y="384"/>
                </a:lnTo>
                <a:lnTo>
                  <a:pt x="1337" y="369"/>
                </a:lnTo>
                <a:lnTo>
                  <a:pt x="1411" y="409"/>
                </a:lnTo>
                <a:lnTo>
                  <a:pt x="1423" y="422"/>
                </a:lnTo>
                <a:lnTo>
                  <a:pt x="1463" y="422"/>
                </a:lnTo>
                <a:lnTo>
                  <a:pt x="1470" y="635"/>
                </a:lnTo>
                <a:lnTo>
                  <a:pt x="1527" y="739"/>
                </a:lnTo>
                <a:lnTo>
                  <a:pt x="1506" y="821"/>
                </a:lnTo>
                <a:lnTo>
                  <a:pt x="1510" y="889"/>
                </a:lnTo>
                <a:lnTo>
                  <a:pt x="1485" y="924"/>
                </a:lnTo>
                <a:lnTo>
                  <a:pt x="1495" y="935"/>
                </a:lnTo>
                <a:lnTo>
                  <a:pt x="1432" y="954"/>
                </a:lnTo>
                <a:lnTo>
                  <a:pt x="1383" y="960"/>
                </a:lnTo>
                <a:lnTo>
                  <a:pt x="1392" y="924"/>
                </a:lnTo>
                <a:lnTo>
                  <a:pt x="1366" y="945"/>
                </a:lnTo>
                <a:lnTo>
                  <a:pt x="1367" y="986"/>
                </a:lnTo>
                <a:lnTo>
                  <a:pt x="1333" y="1030"/>
                </a:lnTo>
                <a:lnTo>
                  <a:pt x="1153" y="1121"/>
                </a:lnTo>
                <a:lnTo>
                  <a:pt x="1096" y="1180"/>
                </a:lnTo>
                <a:lnTo>
                  <a:pt x="1042" y="1308"/>
                </a:lnTo>
                <a:lnTo>
                  <a:pt x="1086" y="1439"/>
                </a:lnTo>
                <a:lnTo>
                  <a:pt x="1044" y="1439"/>
                </a:lnTo>
                <a:lnTo>
                  <a:pt x="848" y="1370"/>
                </a:lnTo>
                <a:lnTo>
                  <a:pt x="827" y="1313"/>
                </a:lnTo>
                <a:lnTo>
                  <a:pt x="807" y="1289"/>
                </a:lnTo>
                <a:lnTo>
                  <a:pt x="801" y="1213"/>
                </a:lnTo>
                <a:lnTo>
                  <a:pt x="763" y="1186"/>
                </a:lnTo>
                <a:lnTo>
                  <a:pt x="658" y="984"/>
                </a:lnTo>
                <a:lnTo>
                  <a:pt x="607" y="946"/>
                </a:lnTo>
                <a:lnTo>
                  <a:pt x="592" y="914"/>
                </a:lnTo>
                <a:lnTo>
                  <a:pt x="438" y="907"/>
                </a:lnTo>
                <a:lnTo>
                  <a:pt x="356" y="1002"/>
                </a:lnTo>
                <a:lnTo>
                  <a:pt x="217" y="903"/>
                </a:lnTo>
                <a:lnTo>
                  <a:pt x="175" y="766"/>
                </a:lnTo>
                <a:lnTo>
                  <a:pt x="42" y="639"/>
                </a:lnTo>
                <a:lnTo>
                  <a:pt x="27" y="597"/>
                </a:lnTo>
                <a:lnTo>
                  <a:pt x="8" y="591"/>
                </a:lnTo>
                <a:lnTo>
                  <a:pt x="0" y="563"/>
                </a:lnTo>
                <a:lnTo>
                  <a:pt x="0" y="563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9" name="Freeform 1127" title="ND">
            <a:extLst>
              <a:ext uri="{FF2B5EF4-FFF2-40B4-BE49-F238E27FC236}">
                <a16:creationId xmlns:a16="http://schemas.microsoft.com/office/drawing/2014/main" id="{CBD7A377-25FA-735B-3F21-DA068D70EDB2}"/>
              </a:ext>
            </a:extLst>
          </p:cNvPr>
          <p:cNvSpPr>
            <a:spLocks/>
          </p:cNvSpPr>
          <p:nvPr/>
        </p:nvSpPr>
        <p:spPr bwMode="auto">
          <a:xfrm>
            <a:off x="3684164" y="2489408"/>
            <a:ext cx="733348" cy="450850"/>
          </a:xfrm>
          <a:custGeom>
            <a:avLst/>
            <a:gdLst>
              <a:gd name="T0" fmla="*/ 38 w 718"/>
              <a:gd name="T1" fmla="*/ 0 h 441"/>
              <a:gd name="T2" fmla="*/ 663 w 718"/>
              <a:gd name="T3" fmla="*/ 32 h 441"/>
              <a:gd name="T4" fmla="*/ 667 w 718"/>
              <a:gd name="T5" fmla="*/ 142 h 441"/>
              <a:gd name="T6" fmla="*/ 696 w 718"/>
              <a:gd name="T7" fmla="*/ 234 h 441"/>
              <a:gd name="T8" fmla="*/ 699 w 718"/>
              <a:gd name="T9" fmla="*/ 348 h 441"/>
              <a:gd name="T10" fmla="*/ 718 w 718"/>
              <a:gd name="T11" fmla="*/ 441 h 441"/>
              <a:gd name="T12" fmla="*/ 340 w 718"/>
              <a:gd name="T13" fmla="*/ 429 h 441"/>
              <a:gd name="T14" fmla="*/ 0 w 718"/>
              <a:gd name="T15" fmla="*/ 405 h 441"/>
              <a:gd name="T16" fmla="*/ 38 w 718"/>
              <a:gd name="T17" fmla="*/ 0 h 441"/>
              <a:gd name="T18" fmla="*/ 38 w 718"/>
              <a:gd name="T19" fmla="*/ 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18" h="441">
                <a:moveTo>
                  <a:pt x="38" y="0"/>
                </a:moveTo>
                <a:lnTo>
                  <a:pt x="663" y="32"/>
                </a:lnTo>
                <a:lnTo>
                  <a:pt x="667" y="142"/>
                </a:lnTo>
                <a:lnTo>
                  <a:pt x="696" y="234"/>
                </a:lnTo>
                <a:lnTo>
                  <a:pt x="699" y="348"/>
                </a:lnTo>
                <a:lnTo>
                  <a:pt x="718" y="441"/>
                </a:lnTo>
                <a:lnTo>
                  <a:pt x="340" y="429"/>
                </a:lnTo>
                <a:lnTo>
                  <a:pt x="0" y="405"/>
                </a:lnTo>
                <a:lnTo>
                  <a:pt x="38" y="0"/>
                </a:lnTo>
                <a:lnTo>
                  <a:pt x="38" y="0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0" name="Freeform 1128" title="SD">
            <a:extLst>
              <a:ext uri="{FF2B5EF4-FFF2-40B4-BE49-F238E27FC236}">
                <a16:creationId xmlns:a16="http://schemas.microsoft.com/office/drawing/2014/main" id="{1FC3CF1C-E0D5-B0F3-95A1-775E30349263}"/>
              </a:ext>
            </a:extLst>
          </p:cNvPr>
          <p:cNvSpPr>
            <a:spLocks/>
          </p:cNvSpPr>
          <p:nvPr/>
        </p:nvSpPr>
        <p:spPr bwMode="auto">
          <a:xfrm>
            <a:off x="3646068" y="2903746"/>
            <a:ext cx="782555" cy="515937"/>
          </a:xfrm>
          <a:custGeom>
            <a:avLst/>
            <a:gdLst>
              <a:gd name="T0" fmla="*/ 38 w 768"/>
              <a:gd name="T1" fmla="*/ 0 h 502"/>
              <a:gd name="T2" fmla="*/ 378 w 768"/>
              <a:gd name="T3" fmla="*/ 24 h 502"/>
              <a:gd name="T4" fmla="*/ 756 w 768"/>
              <a:gd name="T5" fmla="*/ 36 h 502"/>
              <a:gd name="T6" fmla="*/ 732 w 768"/>
              <a:gd name="T7" fmla="*/ 83 h 502"/>
              <a:gd name="T8" fmla="*/ 768 w 768"/>
              <a:gd name="T9" fmla="*/ 118 h 502"/>
              <a:gd name="T10" fmla="*/ 766 w 768"/>
              <a:gd name="T11" fmla="*/ 365 h 502"/>
              <a:gd name="T12" fmla="*/ 751 w 768"/>
              <a:gd name="T13" fmla="*/ 363 h 502"/>
              <a:gd name="T14" fmla="*/ 753 w 768"/>
              <a:gd name="T15" fmla="*/ 395 h 502"/>
              <a:gd name="T16" fmla="*/ 764 w 768"/>
              <a:gd name="T17" fmla="*/ 420 h 502"/>
              <a:gd name="T18" fmla="*/ 756 w 768"/>
              <a:gd name="T19" fmla="*/ 443 h 502"/>
              <a:gd name="T20" fmla="*/ 764 w 768"/>
              <a:gd name="T21" fmla="*/ 502 h 502"/>
              <a:gd name="T22" fmla="*/ 747 w 768"/>
              <a:gd name="T23" fmla="*/ 496 h 502"/>
              <a:gd name="T24" fmla="*/ 728 w 768"/>
              <a:gd name="T25" fmla="*/ 473 h 502"/>
              <a:gd name="T26" fmla="*/ 659 w 768"/>
              <a:gd name="T27" fmla="*/ 450 h 502"/>
              <a:gd name="T28" fmla="*/ 593 w 768"/>
              <a:gd name="T29" fmla="*/ 454 h 502"/>
              <a:gd name="T30" fmla="*/ 555 w 768"/>
              <a:gd name="T31" fmla="*/ 426 h 502"/>
              <a:gd name="T32" fmla="*/ 0 w 768"/>
              <a:gd name="T33" fmla="*/ 393 h 502"/>
              <a:gd name="T34" fmla="*/ 38 w 768"/>
              <a:gd name="T35" fmla="*/ 0 h 502"/>
              <a:gd name="T36" fmla="*/ 38 w 768"/>
              <a:gd name="T37" fmla="*/ 0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8" h="502">
                <a:moveTo>
                  <a:pt x="38" y="0"/>
                </a:moveTo>
                <a:lnTo>
                  <a:pt x="378" y="24"/>
                </a:lnTo>
                <a:lnTo>
                  <a:pt x="756" y="36"/>
                </a:lnTo>
                <a:lnTo>
                  <a:pt x="732" y="83"/>
                </a:lnTo>
                <a:lnTo>
                  <a:pt x="768" y="118"/>
                </a:lnTo>
                <a:lnTo>
                  <a:pt x="766" y="365"/>
                </a:lnTo>
                <a:lnTo>
                  <a:pt x="751" y="363"/>
                </a:lnTo>
                <a:lnTo>
                  <a:pt x="753" y="395"/>
                </a:lnTo>
                <a:lnTo>
                  <a:pt x="764" y="420"/>
                </a:lnTo>
                <a:lnTo>
                  <a:pt x="756" y="443"/>
                </a:lnTo>
                <a:lnTo>
                  <a:pt x="764" y="502"/>
                </a:lnTo>
                <a:lnTo>
                  <a:pt x="747" y="496"/>
                </a:lnTo>
                <a:lnTo>
                  <a:pt x="728" y="473"/>
                </a:lnTo>
                <a:lnTo>
                  <a:pt x="659" y="450"/>
                </a:lnTo>
                <a:lnTo>
                  <a:pt x="593" y="454"/>
                </a:lnTo>
                <a:lnTo>
                  <a:pt x="555" y="426"/>
                </a:lnTo>
                <a:lnTo>
                  <a:pt x="0" y="393"/>
                </a:lnTo>
                <a:lnTo>
                  <a:pt x="38" y="0"/>
                </a:lnTo>
                <a:lnTo>
                  <a:pt x="38" y="0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1" name="Freeform 1129" title="NE">
            <a:extLst>
              <a:ext uri="{FF2B5EF4-FFF2-40B4-BE49-F238E27FC236}">
                <a16:creationId xmlns:a16="http://schemas.microsoft.com/office/drawing/2014/main" id="{7024F8D2-7B8C-98AD-879C-8CF0E52E6D2C}"/>
              </a:ext>
            </a:extLst>
          </p:cNvPr>
          <p:cNvSpPr>
            <a:spLocks/>
          </p:cNvSpPr>
          <p:nvPr/>
        </p:nvSpPr>
        <p:spPr bwMode="auto">
          <a:xfrm>
            <a:off x="3623845" y="3308558"/>
            <a:ext cx="914304" cy="455613"/>
          </a:xfrm>
          <a:custGeom>
            <a:avLst/>
            <a:gdLst>
              <a:gd name="T0" fmla="*/ 25 w 901"/>
              <a:gd name="T1" fmla="*/ 0 h 439"/>
              <a:gd name="T2" fmla="*/ 580 w 901"/>
              <a:gd name="T3" fmla="*/ 33 h 439"/>
              <a:gd name="T4" fmla="*/ 618 w 901"/>
              <a:gd name="T5" fmla="*/ 61 h 439"/>
              <a:gd name="T6" fmla="*/ 684 w 901"/>
              <a:gd name="T7" fmla="*/ 57 h 439"/>
              <a:gd name="T8" fmla="*/ 753 w 901"/>
              <a:gd name="T9" fmla="*/ 80 h 439"/>
              <a:gd name="T10" fmla="*/ 772 w 901"/>
              <a:gd name="T11" fmla="*/ 103 h 439"/>
              <a:gd name="T12" fmla="*/ 789 w 901"/>
              <a:gd name="T13" fmla="*/ 109 h 439"/>
              <a:gd name="T14" fmla="*/ 819 w 901"/>
              <a:gd name="T15" fmla="*/ 192 h 439"/>
              <a:gd name="T16" fmla="*/ 819 w 901"/>
              <a:gd name="T17" fmla="*/ 217 h 439"/>
              <a:gd name="T18" fmla="*/ 840 w 901"/>
              <a:gd name="T19" fmla="*/ 257 h 439"/>
              <a:gd name="T20" fmla="*/ 850 w 901"/>
              <a:gd name="T21" fmla="*/ 320 h 439"/>
              <a:gd name="T22" fmla="*/ 844 w 901"/>
              <a:gd name="T23" fmla="*/ 339 h 439"/>
              <a:gd name="T24" fmla="*/ 857 w 901"/>
              <a:gd name="T25" fmla="*/ 359 h 439"/>
              <a:gd name="T26" fmla="*/ 901 w 901"/>
              <a:gd name="T27" fmla="*/ 439 h 439"/>
              <a:gd name="T28" fmla="*/ 500 w 901"/>
              <a:gd name="T29" fmla="*/ 435 h 439"/>
              <a:gd name="T30" fmla="*/ 198 w 901"/>
              <a:gd name="T31" fmla="*/ 418 h 439"/>
              <a:gd name="T32" fmla="*/ 205 w 901"/>
              <a:gd name="T33" fmla="*/ 285 h 439"/>
              <a:gd name="T34" fmla="*/ 0 w 901"/>
              <a:gd name="T35" fmla="*/ 268 h 439"/>
              <a:gd name="T36" fmla="*/ 25 w 901"/>
              <a:gd name="T37" fmla="*/ 0 h 439"/>
              <a:gd name="T38" fmla="*/ 25 w 901"/>
              <a:gd name="T39" fmla="*/ 0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01" h="439">
                <a:moveTo>
                  <a:pt x="25" y="0"/>
                </a:moveTo>
                <a:lnTo>
                  <a:pt x="580" y="33"/>
                </a:lnTo>
                <a:lnTo>
                  <a:pt x="618" y="61"/>
                </a:lnTo>
                <a:lnTo>
                  <a:pt x="684" y="57"/>
                </a:lnTo>
                <a:lnTo>
                  <a:pt x="753" y="80"/>
                </a:lnTo>
                <a:lnTo>
                  <a:pt x="772" y="103"/>
                </a:lnTo>
                <a:lnTo>
                  <a:pt x="789" y="109"/>
                </a:lnTo>
                <a:lnTo>
                  <a:pt x="819" y="192"/>
                </a:lnTo>
                <a:lnTo>
                  <a:pt x="819" y="217"/>
                </a:lnTo>
                <a:lnTo>
                  <a:pt x="840" y="257"/>
                </a:lnTo>
                <a:lnTo>
                  <a:pt x="850" y="320"/>
                </a:lnTo>
                <a:lnTo>
                  <a:pt x="844" y="339"/>
                </a:lnTo>
                <a:lnTo>
                  <a:pt x="857" y="359"/>
                </a:lnTo>
                <a:lnTo>
                  <a:pt x="901" y="439"/>
                </a:lnTo>
                <a:lnTo>
                  <a:pt x="500" y="435"/>
                </a:lnTo>
                <a:lnTo>
                  <a:pt x="198" y="418"/>
                </a:lnTo>
                <a:lnTo>
                  <a:pt x="205" y="285"/>
                </a:lnTo>
                <a:lnTo>
                  <a:pt x="0" y="268"/>
                </a:lnTo>
                <a:lnTo>
                  <a:pt x="25" y="0"/>
                </a:lnTo>
                <a:lnTo>
                  <a:pt x="25" y="0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2" name="Freeform 1130" title="KS">
            <a:extLst>
              <a:ext uri="{FF2B5EF4-FFF2-40B4-BE49-F238E27FC236}">
                <a16:creationId xmlns:a16="http://schemas.microsoft.com/office/drawing/2014/main" id="{55003FC0-7EC3-1B7F-24C8-584F01B31427}"/>
              </a:ext>
            </a:extLst>
          </p:cNvPr>
          <p:cNvSpPr>
            <a:spLocks/>
          </p:cNvSpPr>
          <p:nvPr/>
        </p:nvSpPr>
        <p:spPr bwMode="auto">
          <a:xfrm>
            <a:off x="3798452" y="3743533"/>
            <a:ext cx="822239" cy="436563"/>
          </a:xfrm>
          <a:custGeom>
            <a:avLst/>
            <a:gdLst>
              <a:gd name="T0" fmla="*/ 29 w 812"/>
              <a:gd name="T1" fmla="*/ 0 h 426"/>
              <a:gd name="T2" fmla="*/ 331 w 812"/>
              <a:gd name="T3" fmla="*/ 17 h 426"/>
              <a:gd name="T4" fmla="*/ 732 w 812"/>
              <a:gd name="T5" fmla="*/ 21 h 426"/>
              <a:gd name="T6" fmla="*/ 755 w 812"/>
              <a:gd name="T7" fmla="*/ 40 h 426"/>
              <a:gd name="T8" fmla="*/ 766 w 812"/>
              <a:gd name="T9" fmla="*/ 36 h 426"/>
              <a:gd name="T10" fmla="*/ 782 w 812"/>
              <a:gd name="T11" fmla="*/ 57 h 426"/>
              <a:gd name="T12" fmla="*/ 768 w 812"/>
              <a:gd name="T13" fmla="*/ 57 h 426"/>
              <a:gd name="T14" fmla="*/ 755 w 812"/>
              <a:gd name="T15" fmla="*/ 86 h 426"/>
              <a:gd name="T16" fmla="*/ 787 w 812"/>
              <a:gd name="T17" fmla="*/ 132 h 426"/>
              <a:gd name="T18" fmla="*/ 812 w 812"/>
              <a:gd name="T19" fmla="*/ 137 h 426"/>
              <a:gd name="T20" fmla="*/ 808 w 812"/>
              <a:gd name="T21" fmla="*/ 424 h 426"/>
              <a:gd name="T22" fmla="*/ 464 w 812"/>
              <a:gd name="T23" fmla="*/ 426 h 426"/>
              <a:gd name="T24" fmla="*/ 0 w 812"/>
              <a:gd name="T25" fmla="*/ 405 h 426"/>
              <a:gd name="T26" fmla="*/ 29 w 812"/>
              <a:gd name="T27" fmla="*/ 0 h 426"/>
              <a:gd name="T28" fmla="*/ 29 w 812"/>
              <a:gd name="T2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2" h="426">
                <a:moveTo>
                  <a:pt x="29" y="0"/>
                </a:moveTo>
                <a:lnTo>
                  <a:pt x="331" y="17"/>
                </a:lnTo>
                <a:lnTo>
                  <a:pt x="732" y="21"/>
                </a:lnTo>
                <a:lnTo>
                  <a:pt x="755" y="40"/>
                </a:lnTo>
                <a:lnTo>
                  <a:pt x="766" y="36"/>
                </a:lnTo>
                <a:lnTo>
                  <a:pt x="782" y="57"/>
                </a:lnTo>
                <a:lnTo>
                  <a:pt x="768" y="57"/>
                </a:lnTo>
                <a:lnTo>
                  <a:pt x="755" y="86"/>
                </a:lnTo>
                <a:lnTo>
                  <a:pt x="787" y="132"/>
                </a:lnTo>
                <a:lnTo>
                  <a:pt x="812" y="137"/>
                </a:lnTo>
                <a:lnTo>
                  <a:pt x="808" y="424"/>
                </a:lnTo>
                <a:lnTo>
                  <a:pt x="464" y="426"/>
                </a:lnTo>
                <a:lnTo>
                  <a:pt x="0" y="405"/>
                </a:lnTo>
                <a:lnTo>
                  <a:pt x="29" y="0"/>
                </a:lnTo>
                <a:lnTo>
                  <a:pt x="29" y="0"/>
                </a:lnTo>
                <a:close/>
              </a:path>
            </a:pathLst>
          </a:custGeom>
          <a:solidFill>
            <a:srgbClr val="91CCF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3" name="Freeform 1131" title="OK">
            <a:extLst>
              <a:ext uri="{FF2B5EF4-FFF2-40B4-BE49-F238E27FC236}">
                <a16:creationId xmlns:a16="http://schemas.microsoft.com/office/drawing/2014/main" id="{A7025CBF-B8AB-5563-F9DE-623906C677C7}"/>
              </a:ext>
            </a:extLst>
          </p:cNvPr>
          <p:cNvSpPr>
            <a:spLocks/>
          </p:cNvSpPr>
          <p:nvPr/>
        </p:nvSpPr>
        <p:spPr bwMode="auto">
          <a:xfrm>
            <a:off x="3680989" y="4153108"/>
            <a:ext cx="958750" cy="490538"/>
          </a:xfrm>
          <a:custGeom>
            <a:avLst/>
            <a:gdLst>
              <a:gd name="T0" fmla="*/ 6 w 943"/>
              <a:gd name="T1" fmla="*/ 0 h 479"/>
              <a:gd name="T2" fmla="*/ 110 w 943"/>
              <a:gd name="T3" fmla="*/ 7 h 479"/>
              <a:gd name="T4" fmla="*/ 574 w 943"/>
              <a:gd name="T5" fmla="*/ 28 h 479"/>
              <a:gd name="T6" fmla="*/ 918 w 943"/>
              <a:gd name="T7" fmla="*/ 26 h 479"/>
              <a:gd name="T8" fmla="*/ 922 w 943"/>
              <a:gd name="T9" fmla="*/ 97 h 479"/>
              <a:gd name="T10" fmla="*/ 943 w 943"/>
              <a:gd name="T11" fmla="*/ 247 h 479"/>
              <a:gd name="T12" fmla="*/ 939 w 943"/>
              <a:gd name="T13" fmla="*/ 479 h 479"/>
              <a:gd name="T14" fmla="*/ 865 w 943"/>
              <a:gd name="T15" fmla="*/ 439 h 479"/>
              <a:gd name="T16" fmla="*/ 783 w 943"/>
              <a:gd name="T17" fmla="*/ 454 h 479"/>
              <a:gd name="T18" fmla="*/ 724 w 943"/>
              <a:gd name="T19" fmla="*/ 471 h 479"/>
              <a:gd name="T20" fmla="*/ 639 w 943"/>
              <a:gd name="T21" fmla="*/ 473 h 479"/>
              <a:gd name="T22" fmla="*/ 574 w 943"/>
              <a:gd name="T23" fmla="*/ 435 h 479"/>
              <a:gd name="T24" fmla="*/ 557 w 943"/>
              <a:gd name="T25" fmla="*/ 454 h 479"/>
              <a:gd name="T26" fmla="*/ 456 w 943"/>
              <a:gd name="T27" fmla="*/ 410 h 479"/>
              <a:gd name="T28" fmla="*/ 407 w 943"/>
              <a:gd name="T29" fmla="*/ 399 h 479"/>
              <a:gd name="T30" fmla="*/ 382 w 943"/>
              <a:gd name="T31" fmla="*/ 376 h 479"/>
              <a:gd name="T32" fmla="*/ 352 w 943"/>
              <a:gd name="T33" fmla="*/ 374 h 479"/>
              <a:gd name="T34" fmla="*/ 319 w 943"/>
              <a:gd name="T35" fmla="*/ 347 h 479"/>
              <a:gd name="T36" fmla="*/ 331 w 943"/>
              <a:gd name="T37" fmla="*/ 89 h 479"/>
              <a:gd name="T38" fmla="*/ 0 w 943"/>
              <a:gd name="T39" fmla="*/ 70 h 479"/>
              <a:gd name="T40" fmla="*/ 6 w 943"/>
              <a:gd name="T41" fmla="*/ 0 h 479"/>
              <a:gd name="T42" fmla="*/ 6 w 943"/>
              <a:gd name="T4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43" h="479">
                <a:moveTo>
                  <a:pt x="6" y="0"/>
                </a:moveTo>
                <a:lnTo>
                  <a:pt x="110" y="7"/>
                </a:lnTo>
                <a:lnTo>
                  <a:pt x="574" y="28"/>
                </a:lnTo>
                <a:lnTo>
                  <a:pt x="918" y="26"/>
                </a:lnTo>
                <a:lnTo>
                  <a:pt x="922" y="97"/>
                </a:lnTo>
                <a:lnTo>
                  <a:pt x="943" y="247"/>
                </a:lnTo>
                <a:lnTo>
                  <a:pt x="939" y="479"/>
                </a:lnTo>
                <a:lnTo>
                  <a:pt x="865" y="439"/>
                </a:lnTo>
                <a:lnTo>
                  <a:pt x="783" y="454"/>
                </a:lnTo>
                <a:lnTo>
                  <a:pt x="724" y="471"/>
                </a:lnTo>
                <a:lnTo>
                  <a:pt x="639" y="473"/>
                </a:lnTo>
                <a:lnTo>
                  <a:pt x="574" y="435"/>
                </a:lnTo>
                <a:lnTo>
                  <a:pt x="557" y="454"/>
                </a:lnTo>
                <a:lnTo>
                  <a:pt x="456" y="410"/>
                </a:lnTo>
                <a:lnTo>
                  <a:pt x="407" y="399"/>
                </a:lnTo>
                <a:lnTo>
                  <a:pt x="382" y="376"/>
                </a:lnTo>
                <a:lnTo>
                  <a:pt x="352" y="374"/>
                </a:lnTo>
                <a:lnTo>
                  <a:pt x="319" y="347"/>
                </a:lnTo>
                <a:lnTo>
                  <a:pt x="331" y="89"/>
                </a:lnTo>
                <a:lnTo>
                  <a:pt x="0" y="70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4" name="Freeform 1132" title="MN">
            <a:extLst>
              <a:ext uri="{FF2B5EF4-FFF2-40B4-BE49-F238E27FC236}">
                <a16:creationId xmlns:a16="http://schemas.microsoft.com/office/drawing/2014/main" id="{0D0BCFAB-7158-504B-61AE-79C2117CF74C}"/>
              </a:ext>
            </a:extLst>
          </p:cNvPr>
          <p:cNvSpPr>
            <a:spLocks/>
          </p:cNvSpPr>
          <p:nvPr/>
        </p:nvSpPr>
        <p:spPr bwMode="auto">
          <a:xfrm>
            <a:off x="4360368" y="2486233"/>
            <a:ext cx="725411" cy="798513"/>
          </a:xfrm>
          <a:custGeom>
            <a:avLst/>
            <a:gdLst>
              <a:gd name="T0" fmla="*/ 4 w 711"/>
              <a:gd name="T1" fmla="*/ 146 h 774"/>
              <a:gd name="T2" fmla="*/ 33 w 711"/>
              <a:gd name="T3" fmla="*/ 238 h 774"/>
              <a:gd name="T4" fmla="*/ 36 w 711"/>
              <a:gd name="T5" fmla="*/ 352 h 774"/>
              <a:gd name="T6" fmla="*/ 55 w 711"/>
              <a:gd name="T7" fmla="*/ 445 h 774"/>
              <a:gd name="T8" fmla="*/ 31 w 711"/>
              <a:gd name="T9" fmla="*/ 492 h 774"/>
              <a:gd name="T10" fmla="*/ 67 w 711"/>
              <a:gd name="T11" fmla="*/ 527 h 774"/>
              <a:gd name="T12" fmla="*/ 65 w 711"/>
              <a:gd name="T13" fmla="*/ 774 h 774"/>
              <a:gd name="T14" fmla="*/ 584 w 711"/>
              <a:gd name="T15" fmla="*/ 764 h 774"/>
              <a:gd name="T16" fmla="*/ 576 w 711"/>
              <a:gd name="T17" fmla="*/ 715 h 774"/>
              <a:gd name="T18" fmla="*/ 519 w 711"/>
              <a:gd name="T19" fmla="*/ 673 h 774"/>
              <a:gd name="T20" fmla="*/ 493 w 711"/>
              <a:gd name="T21" fmla="*/ 643 h 774"/>
              <a:gd name="T22" fmla="*/ 422 w 711"/>
              <a:gd name="T23" fmla="*/ 599 h 774"/>
              <a:gd name="T24" fmla="*/ 424 w 711"/>
              <a:gd name="T25" fmla="*/ 529 h 774"/>
              <a:gd name="T26" fmla="*/ 409 w 711"/>
              <a:gd name="T27" fmla="*/ 481 h 774"/>
              <a:gd name="T28" fmla="*/ 466 w 711"/>
              <a:gd name="T29" fmla="*/ 413 h 774"/>
              <a:gd name="T30" fmla="*/ 462 w 711"/>
              <a:gd name="T31" fmla="*/ 344 h 774"/>
              <a:gd name="T32" fmla="*/ 557 w 711"/>
              <a:gd name="T33" fmla="*/ 274 h 774"/>
              <a:gd name="T34" fmla="*/ 580 w 711"/>
              <a:gd name="T35" fmla="*/ 234 h 774"/>
              <a:gd name="T36" fmla="*/ 711 w 711"/>
              <a:gd name="T37" fmla="*/ 165 h 774"/>
              <a:gd name="T38" fmla="*/ 652 w 711"/>
              <a:gd name="T39" fmla="*/ 141 h 774"/>
              <a:gd name="T40" fmla="*/ 601 w 711"/>
              <a:gd name="T41" fmla="*/ 146 h 774"/>
              <a:gd name="T42" fmla="*/ 590 w 711"/>
              <a:gd name="T43" fmla="*/ 127 h 774"/>
              <a:gd name="T44" fmla="*/ 495 w 711"/>
              <a:gd name="T45" fmla="*/ 126 h 774"/>
              <a:gd name="T46" fmla="*/ 432 w 711"/>
              <a:gd name="T47" fmla="*/ 107 h 774"/>
              <a:gd name="T48" fmla="*/ 301 w 711"/>
              <a:gd name="T49" fmla="*/ 93 h 774"/>
              <a:gd name="T50" fmla="*/ 282 w 711"/>
              <a:gd name="T51" fmla="*/ 70 h 774"/>
              <a:gd name="T52" fmla="*/ 228 w 711"/>
              <a:gd name="T53" fmla="*/ 50 h 774"/>
              <a:gd name="T54" fmla="*/ 219 w 711"/>
              <a:gd name="T55" fmla="*/ 0 h 774"/>
              <a:gd name="T56" fmla="*/ 187 w 711"/>
              <a:gd name="T57" fmla="*/ 0 h 774"/>
              <a:gd name="T58" fmla="*/ 187 w 711"/>
              <a:gd name="T59" fmla="*/ 36 h 774"/>
              <a:gd name="T60" fmla="*/ 0 w 711"/>
              <a:gd name="T61" fmla="*/ 36 h 774"/>
              <a:gd name="T62" fmla="*/ 4 w 711"/>
              <a:gd name="T63" fmla="*/ 146 h 774"/>
              <a:gd name="T64" fmla="*/ 4 w 711"/>
              <a:gd name="T65" fmla="*/ 146 h 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11" h="774">
                <a:moveTo>
                  <a:pt x="4" y="146"/>
                </a:moveTo>
                <a:lnTo>
                  <a:pt x="33" y="238"/>
                </a:lnTo>
                <a:lnTo>
                  <a:pt x="36" y="352"/>
                </a:lnTo>
                <a:lnTo>
                  <a:pt x="55" y="445"/>
                </a:lnTo>
                <a:lnTo>
                  <a:pt x="31" y="492"/>
                </a:lnTo>
                <a:lnTo>
                  <a:pt x="67" y="527"/>
                </a:lnTo>
                <a:lnTo>
                  <a:pt x="65" y="774"/>
                </a:lnTo>
                <a:lnTo>
                  <a:pt x="584" y="764"/>
                </a:lnTo>
                <a:lnTo>
                  <a:pt x="576" y="715"/>
                </a:lnTo>
                <a:lnTo>
                  <a:pt x="519" y="673"/>
                </a:lnTo>
                <a:lnTo>
                  <a:pt x="493" y="643"/>
                </a:lnTo>
                <a:lnTo>
                  <a:pt x="422" y="599"/>
                </a:lnTo>
                <a:lnTo>
                  <a:pt x="424" y="529"/>
                </a:lnTo>
                <a:lnTo>
                  <a:pt x="409" y="481"/>
                </a:lnTo>
                <a:lnTo>
                  <a:pt x="466" y="413"/>
                </a:lnTo>
                <a:lnTo>
                  <a:pt x="462" y="344"/>
                </a:lnTo>
                <a:lnTo>
                  <a:pt x="557" y="274"/>
                </a:lnTo>
                <a:lnTo>
                  <a:pt x="580" y="234"/>
                </a:lnTo>
                <a:lnTo>
                  <a:pt x="711" y="165"/>
                </a:lnTo>
                <a:lnTo>
                  <a:pt x="652" y="141"/>
                </a:lnTo>
                <a:lnTo>
                  <a:pt x="601" y="146"/>
                </a:lnTo>
                <a:lnTo>
                  <a:pt x="590" y="127"/>
                </a:lnTo>
                <a:lnTo>
                  <a:pt x="495" y="126"/>
                </a:lnTo>
                <a:lnTo>
                  <a:pt x="432" y="107"/>
                </a:lnTo>
                <a:lnTo>
                  <a:pt x="301" y="93"/>
                </a:lnTo>
                <a:lnTo>
                  <a:pt x="282" y="70"/>
                </a:lnTo>
                <a:lnTo>
                  <a:pt x="228" y="50"/>
                </a:lnTo>
                <a:lnTo>
                  <a:pt x="219" y="0"/>
                </a:lnTo>
                <a:lnTo>
                  <a:pt x="187" y="0"/>
                </a:lnTo>
                <a:lnTo>
                  <a:pt x="187" y="36"/>
                </a:lnTo>
                <a:lnTo>
                  <a:pt x="0" y="36"/>
                </a:lnTo>
                <a:lnTo>
                  <a:pt x="4" y="146"/>
                </a:lnTo>
                <a:lnTo>
                  <a:pt x="4" y="146"/>
                </a:lnTo>
                <a:close/>
              </a:path>
            </a:pathLst>
          </a:custGeom>
          <a:solidFill>
            <a:srgbClr val="91CCF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5" name="Freeform 1133" title="IA">
            <a:extLst>
              <a:ext uri="{FF2B5EF4-FFF2-40B4-BE49-F238E27FC236}">
                <a16:creationId xmlns:a16="http://schemas.microsoft.com/office/drawing/2014/main" id="{871AEF95-1AAA-87F8-7296-3965AA9A374D}"/>
              </a:ext>
            </a:extLst>
          </p:cNvPr>
          <p:cNvSpPr>
            <a:spLocks/>
          </p:cNvSpPr>
          <p:nvPr/>
        </p:nvSpPr>
        <p:spPr bwMode="auto">
          <a:xfrm>
            <a:off x="4414339" y="3272046"/>
            <a:ext cx="660331" cy="431800"/>
          </a:xfrm>
          <a:custGeom>
            <a:avLst/>
            <a:gdLst>
              <a:gd name="T0" fmla="*/ 2 w 652"/>
              <a:gd name="T1" fmla="*/ 40 h 420"/>
              <a:gd name="T2" fmla="*/ 13 w 652"/>
              <a:gd name="T3" fmla="*/ 65 h 420"/>
              <a:gd name="T4" fmla="*/ 5 w 652"/>
              <a:gd name="T5" fmla="*/ 88 h 420"/>
              <a:gd name="T6" fmla="*/ 13 w 652"/>
              <a:gd name="T7" fmla="*/ 147 h 420"/>
              <a:gd name="T8" fmla="*/ 43 w 652"/>
              <a:gd name="T9" fmla="*/ 230 h 420"/>
              <a:gd name="T10" fmla="*/ 43 w 652"/>
              <a:gd name="T11" fmla="*/ 255 h 420"/>
              <a:gd name="T12" fmla="*/ 64 w 652"/>
              <a:gd name="T13" fmla="*/ 295 h 420"/>
              <a:gd name="T14" fmla="*/ 74 w 652"/>
              <a:gd name="T15" fmla="*/ 358 h 420"/>
              <a:gd name="T16" fmla="*/ 68 w 652"/>
              <a:gd name="T17" fmla="*/ 377 h 420"/>
              <a:gd name="T18" fmla="*/ 81 w 652"/>
              <a:gd name="T19" fmla="*/ 397 h 420"/>
              <a:gd name="T20" fmla="*/ 504 w 652"/>
              <a:gd name="T21" fmla="*/ 388 h 420"/>
              <a:gd name="T22" fmla="*/ 534 w 652"/>
              <a:gd name="T23" fmla="*/ 420 h 420"/>
              <a:gd name="T24" fmla="*/ 578 w 652"/>
              <a:gd name="T25" fmla="*/ 325 h 420"/>
              <a:gd name="T26" fmla="*/ 564 w 652"/>
              <a:gd name="T27" fmla="*/ 289 h 420"/>
              <a:gd name="T28" fmla="*/ 639 w 652"/>
              <a:gd name="T29" fmla="*/ 232 h 420"/>
              <a:gd name="T30" fmla="*/ 652 w 652"/>
              <a:gd name="T31" fmla="*/ 190 h 420"/>
              <a:gd name="T32" fmla="*/ 599 w 652"/>
              <a:gd name="T33" fmla="*/ 129 h 420"/>
              <a:gd name="T34" fmla="*/ 545 w 652"/>
              <a:gd name="T35" fmla="*/ 67 h 420"/>
              <a:gd name="T36" fmla="*/ 534 w 652"/>
              <a:gd name="T37" fmla="*/ 0 h 420"/>
              <a:gd name="T38" fmla="*/ 15 w 652"/>
              <a:gd name="T39" fmla="*/ 10 h 420"/>
              <a:gd name="T40" fmla="*/ 0 w 652"/>
              <a:gd name="T41" fmla="*/ 8 h 420"/>
              <a:gd name="T42" fmla="*/ 2 w 652"/>
              <a:gd name="T43" fmla="*/ 40 h 420"/>
              <a:gd name="T44" fmla="*/ 2 w 652"/>
              <a:gd name="T45" fmla="*/ 40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52" h="420">
                <a:moveTo>
                  <a:pt x="2" y="40"/>
                </a:moveTo>
                <a:lnTo>
                  <a:pt x="13" y="65"/>
                </a:lnTo>
                <a:lnTo>
                  <a:pt x="5" y="88"/>
                </a:lnTo>
                <a:lnTo>
                  <a:pt x="13" y="147"/>
                </a:lnTo>
                <a:lnTo>
                  <a:pt x="43" y="230"/>
                </a:lnTo>
                <a:lnTo>
                  <a:pt x="43" y="255"/>
                </a:lnTo>
                <a:lnTo>
                  <a:pt x="64" y="295"/>
                </a:lnTo>
                <a:lnTo>
                  <a:pt x="74" y="358"/>
                </a:lnTo>
                <a:lnTo>
                  <a:pt x="68" y="377"/>
                </a:lnTo>
                <a:lnTo>
                  <a:pt x="81" y="397"/>
                </a:lnTo>
                <a:lnTo>
                  <a:pt x="504" y="388"/>
                </a:lnTo>
                <a:lnTo>
                  <a:pt x="534" y="420"/>
                </a:lnTo>
                <a:lnTo>
                  <a:pt x="578" y="325"/>
                </a:lnTo>
                <a:lnTo>
                  <a:pt x="564" y="289"/>
                </a:lnTo>
                <a:lnTo>
                  <a:pt x="639" y="232"/>
                </a:lnTo>
                <a:lnTo>
                  <a:pt x="652" y="190"/>
                </a:lnTo>
                <a:lnTo>
                  <a:pt x="599" y="129"/>
                </a:lnTo>
                <a:lnTo>
                  <a:pt x="545" y="67"/>
                </a:lnTo>
                <a:lnTo>
                  <a:pt x="534" y="0"/>
                </a:lnTo>
                <a:lnTo>
                  <a:pt x="15" y="10"/>
                </a:lnTo>
                <a:lnTo>
                  <a:pt x="0" y="8"/>
                </a:lnTo>
                <a:lnTo>
                  <a:pt x="2" y="40"/>
                </a:lnTo>
                <a:lnTo>
                  <a:pt x="2" y="40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6" name="Freeform 1134" title="MO">
            <a:extLst>
              <a:ext uri="{FF2B5EF4-FFF2-40B4-BE49-F238E27FC236}">
                <a16:creationId xmlns:a16="http://schemas.microsoft.com/office/drawing/2014/main" id="{9720BE9A-4F92-1069-6B8E-E3D322297460}"/>
              </a:ext>
            </a:extLst>
          </p:cNvPr>
          <p:cNvSpPr>
            <a:spLocks/>
          </p:cNvSpPr>
          <p:nvPr/>
        </p:nvSpPr>
        <p:spPr bwMode="auto">
          <a:xfrm>
            <a:off x="4496880" y="3668921"/>
            <a:ext cx="738110" cy="636587"/>
          </a:xfrm>
          <a:custGeom>
            <a:avLst/>
            <a:gdLst>
              <a:gd name="T0" fmla="*/ 44 w 727"/>
              <a:gd name="T1" fmla="*/ 89 h 616"/>
              <a:gd name="T2" fmla="*/ 67 w 727"/>
              <a:gd name="T3" fmla="*/ 108 h 616"/>
              <a:gd name="T4" fmla="*/ 78 w 727"/>
              <a:gd name="T5" fmla="*/ 104 h 616"/>
              <a:gd name="T6" fmla="*/ 94 w 727"/>
              <a:gd name="T7" fmla="*/ 125 h 616"/>
              <a:gd name="T8" fmla="*/ 80 w 727"/>
              <a:gd name="T9" fmla="*/ 125 h 616"/>
              <a:gd name="T10" fmla="*/ 67 w 727"/>
              <a:gd name="T11" fmla="*/ 154 h 616"/>
              <a:gd name="T12" fmla="*/ 99 w 727"/>
              <a:gd name="T13" fmla="*/ 200 h 616"/>
              <a:gd name="T14" fmla="*/ 124 w 727"/>
              <a:gd name="T15" fmla="*/ 205 h 616"/>
              <a:gd name="T16" fmla="*/ 120 w 727"/>
              <a:gd name="T17" fmla="*/ 492 h 616"/>
              <a:gd name="T18" fmla="*/ 124 w 727"/>
              <a:gd name="T19" fmla="*/ 563 h 616"/>
              <a:gd name="T20" fmla="*/ 607 w 727"/>
              <a:gd name="T21" fmla="*/ 547 h 616"/>
              <a:gd name="T22" fmla="*/ 613 w 727"/>
              <a:gd name="T23" fmla="*/ 589 h 616"/>
              <a:gd name="T24" fmla="*/ 592 w 727"/>
              <a:gd name="T25" fmla="*/ 616 h 616"/>
              <a:gd name="T26" fmla="*/ 666 w 727"/>
              <a:gd name="T27" fmla="*/ 612 h 616"/>
              <a:gd name="T28" fmla="*/ 679 w 727"/>
              <a:gd name="T29" fmla="*/ 589 h 616"/>
              <a:gd name="T30" fmla="*/ 679 w 727"/>
              <a:gd name="T31" fmla="*/ 563 h 616"/>
              <a:gd name="T32" fmla="*/ 698 w 727"/>
              <a:gd name="T33" fmla="*/ 544 h 616"/>
              <a:gd name="T34" fmla="*/ 702 w 727"/>
              <a:gd name="T35" fmla="*/ 523 h 616"/>
              <a:gd name="T36" fmla="*/ 721 w 727"/>
              <a:gd name="T37" fmla="*/ 521 h 616"/>
              <a:gd name="T38" fmla="*/ 727 w 727"/>
              <a:gd name="T39" fmla="*/ 479 h 616"/>
              <a:gd name="T40" fmla="*/ 700 w 727"/>
              <a:gd name="T41" fmla="*/ 473 h 616"/>
              <a:gd name="T42" fmla="*/ 683 w 727"/>
              <a:gd name="T43" fmla="*/ 443 h 616"/>
              <a:gd name="T44" fmla="*/ 656 w 727"/>
              <a:gd name="T45" fmla="*/ 369 h 616"/>
              <a:gd name="T46" fmla="*/ 626 w 727"/>
              <a:gd name="T47" fmla="*/ 359 h 616"/>
              <a:gd name="T48" fmla="*/ 592 w 727"/>
              <a:gd name="T49" fmla="*/ 331 h 616"/>
              <a:gd name="T50" fmla="*/ 578 w 727"/>
              <a:gd name="T51" fmla="*/ 293 h 616"/>
              <a:gd name="T52" fmla="*/ 599 w 727"/>
              <a:gd name="T53" fmla="*/ 234 h 616"/>
              <a:gd name="T54" fmla="*/ 582 w 727"/>
              <a:gd name="T55" fmla="*/ 222 h 616"/>
              <a:gd name="T56" fmla="*/ 540 w 727"/>
              <a:gd name="T57" fmla="*/ 222 h 616"/>
              <a:gd name="T58" fmla="*/ 531 w 727"/>
              <a:gd name="T59" fmla="*/ 186 h 616"/>
              <a:gd name="T60" fmla="*/ 462 w 727"/>
              <a:gd name="T61" fmla="*/ 114 h 616"/>
              <a:gd name="T62" fmla="*/ 445 w 727"/>
              <a:gd name="T63" fmla="*/ 55 h 616"/>
              <a:gd name="T64" fmla="*/ 453 w 727"/>
              <a:gd name="T65" fmla="*/ 32 h 616"/>
              <a:gd name="T66" fmla="*/ 423 w 727"/>
              <a:gd name="T67" fmla="*/ 0 h 616"/>
              <a:gd name="T68" fmla="*/ 0 w 727"/>
              <a:gd name="T69" fmla="*/ 9 h 616"/>
              <a:gd name="T70" fmla="*/ 44 w 727"/>
              <a:gd name="T71" fmla="*/ 89 h 616"/>
              <a:gd name="T72" fmla="*/ 44 w 727"/>
              <a:gd name="T73" fmla="*/ 89 h 6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27" h="616">
                <a:moveTo>
                  <a:pt x="44" y="89"/>
                </a:moveTo>
                <a:lnTo>
                  <a:pt x="67" y="108"/>
                </a:lnTo>
                <a:lnTo>
                  <a:pt x="78" y="104"/>
                </a:lnTo>
                <a:lnTo>
                  <a:pt x="94" y="125"/>
                </a:lnTo>
                <a:lnTo>
                  <a:pt x="80" y="125"/>
                </a:lnTo>
                <a:lnTo>
                  <a:pt x="67" y="154"/>
                </a:lnTo>
                <a:lnTo>
                  <a:pt x="99" y="200"/>
                </a:lnTo>
                <a:lnTo>
                  <a:pt x="124" y="205"/>
                </a:lnTo>
                <a:lnTo>
                  <a:pt x="120" y="492"/>
                </a:lnTo>
                <a:lnTo>
                  <a:pt x="124" y="563"/>
                </a:lnTo>
                <a:lnTo>
                  <a:pt x="607" y="547"/>
                </a:lnTo>
                <a:lnTo>
                  <a:pt x="613" y="589"/>
                </a:lnTo>
                <a:lnTo>
                  <a:pt x="592" y="616"/>
                </a:lnTo>
                <a:lnTo>
                  <a:pt x="666" y="612"/>
                </a:lnTo>
                <a:lnTo>
                  <a:pt x="679" y="589"/>
                </a:lnTo>
                <a:lnTo>
                  <a:pt x="679" y="563"/>
                </a:lnTo>
                <a:lnTo>
                  <a:pt x="698" y="544"/>
                </a:lnTo>
                <a:lnTo>
                  <a:pt x="702" y="523"/>
                </a:lnTo>
                <a:lnTo>
                  <a:pt x="721" y="521"/>
                </a:lnTo>
                <a:lnTo>
                  <a:pt x="727" y="479"/>
                </a:lnTo>
                <a:lnTo>
                  <a:pt x="700" y="473"/>
                </a:lnTo>
                <a:lnTo>
                  <a:pt x="683" y="443"/>
                </a:lnTo>
                <a:lnTo>
                  <a:pt x="656" y="369"/>
                </a:lnTo>
                <a:lnTo>
                  <a:pt x="626" y="359"/>
                </a:lnTo>
                <a:lnTo>
                  <a:pt x="592" y="331"/>
                </a:lnTo>
                <a:lnTo>
                  <a:pt x="578" y="293"/>
                </a:lnTo>
                <a:lnTo>
                  <a:pt x="599" y="234"/>
                </a:lnTo>
                <a:lnTo>
                  <a:pt x="582" y="222"/>
                </a:lnTo>
                <a:lnTo>
                  <a:pt x="540" y="222"/>
                </a:lnTo>
                <a:lnTo>
                  <a:pt x="531" y="186"/>
                </a:lnTo>
                <a:lnTo>
                  <a:pt x="462" y="114"/>
                </a:lnTo>
                <a:lnTo>
                  <a:pt x="445" y="55"/>
                </a:lnTo>
                <a:lnTo>
                  <a:pt x="453" y="32"/>
                </a:lnTo>
                <a:lnTo>
                  <a:pt x="423" y="0"/>
                </a:lnTo>
                <a:lnTo>
                  <a:pt x="0" y="9"/>
                </a:lnTo>
                <a:lnTo>
                  <a:pt x="44" y="89"/>
                </a:lnTo>
                <a:lnTo>
                  <a:pt x="44" y="89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7" name="Freeform 1135" title="AR">
            <a:extLst>
              <a:ext uri="{FF2B5EF4-FFF2-40B4-BE49-F238E27FC236}">
                <a16:creationId xmlns:a16="http://schemas.microsoft.com/office/drawing/2014/main" id="{B2C4EBFF-E354-F656-22EE-93145D3C552F}"/>
              </a:ext>
            </a:extLst>
          </p:cNvPr>
          <p:cNvSpPr>
            <a:spLocks/>
          </p:cNvSpPr>
          <p:nvPr/>
        </p:nvSpPr>
        <p:spPr bwMode="auto">
          <a:xfrm>
            <a:off x="4620692" y="4237246"/>
            <a:ext cx="558742" cy="495300"/>
          </a:xfrm>
          <a:custGeom>
            <a:avLst/>
            <a:gdLst>
              <a:gd name="T0" fmla="*/ 21 w 551"/>
              <a:gd name="T1" fmla="*/ 166 h 481"/>
              <a:gd name="T2" fmla="*/ 17 w 551"/>
              <a:gd name="T3" fmla="*/ 398 h 481"/>
              <a:gd name="T4" fmla="*/ 29 w 551"/>
              <a:gd name="T5" fmla="*/ 411 h 481"/>
              <a:gd name="T6" fmla="*/ 69 w 551"/>
              <a:gd name="T7" fmla="*/ 411 h 481"/>
              <a:gd name="T8" fmla="*/ 70 w 551"/>
              <a:gd name="T9" fmla="*/ 481 h 481"/>
              <a:gd name="T10" fmla="*/ 397 w 551"/>
              <a:gd name="T11" fmla="*/ 477 h 481"/>
              <a:gd name="T12" fmla="*/ 392 w 551"/>
              <a:gd name="T13" fmla="*/ 405 h 481"/>
              <a:gd name="T14" fmla="*/ 418 w 551"/>
              <a:gd name="T15" fmla="*/ 325 h 481"/>
              <a:gd name="T16" fmla="*/ 460 w 551"/>
              <a:gd name="T17" fmla="*/ 270 h 481"/>
              <a:gd name="T18" fmla="*/ 456 w 551"/>
              <a:gd name="T19" fmla="*/ 255 h 481"/>
              <a:gd name="T20" fmla="*/ 487 w 551"/>
              <a:gd name="T21" fmla="*/ 204 h 481"/>
              <a:gd name="T22" fmla="*/ 504 w 551"/>
              <a:gd name="T23" fmla="*/ 149 h 481"/>
              <a:gd name="T24" fmla="*/ 498 w 551"/>
              <a:gd name="T25" fmla="*/ 145 h 481"/>
              <a:gd name="T26" fmla="*/ 525 w 551"/>
              <a:gd name="T27" fmla="*/ 124 h 481"/>
              <a:gd name="T28" fmla="*/ 551 w 551"/>
              <a:gd name="T29" fmla="*/ 76 h 481"/>
              <a:gd name="T30" fmla="*/ 542 w 551"/>
              <a:gd name="T31" fmla="*/ 65 h 481"/>
              <a:gd name="T32" fmla="*/ 468 w 551"/>
              <a:gd name="T33" fmla="*/ 69 h 481"/>
              <a:gd name="T34" fmla="*/ 489 w 551"/>
              <a:gd name="T35" fmla="*/ 42 h 481"/>
              <a:gd name="T36" fmla="*/ 483 w 551"/>
              <a:gd name="T37" fmla="*/ 0 h 481"/>
              <a:gd name="T38" fmla="*/ 0 w 551"/>
              <a:gd name="T39" fmla="*/ 16 h 481"/>
              <a:gd name="T40" fmla="*/ 21 w 551"/>
              <a:gd name="T41" fmla="*/ 166 h 481"/>
              <a:gd name="T42" fmla="*/ 21 w 551"/>
              <a:gd name="T43" fmla="*/ 166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51" h="481">
                <a:moveTo>
                  <a:pt x="21" y="166"/>
                </a:moveTo>
                <a:lnTo>
                  <a:pt x="17" y="398"/>
                </a:lnTo>
                <a:lnTo>
                  <a:pt x="29" y="411"/>
                </a:lnTo>
                <a:lnTo>
                  <a:pt x="69" y="411"/>
                </a:lnTo>
                <a:lnTo>
                  <a:pt x="70" y="481"/>
                </a:lnTo>
                <a:lnTo>
                  <a:pt x="397" y="477"/>
                </a:lnTo>
                <a:lnTo>
                  <a:pt x="392" y="405"/>
                </a:lnTo>
                <a:lnTo>
                  <a:pt x="418" y="325"/>
                </a:lnTo>
                <a:lnTo>
                  <a:pt x="460" y="270"/>
                </a:lnTo>
                <a:lnTo>
                  <a:pt x="456" y="255"/>
                </a:lnTo>
                <a:lnTo>
                  <a:pt x="487" y="204"/>
                </a:lnTo>
                <a:lnTo>
                  <a:pt x="504" y="149"/>
                </a:lnTo>
                <a:lnTo>
                  <a:pt x="498" y="145"/>
                </a:lnTo>
                <a:lnTo>
                  <a:pt x="525" y="124"/>
                </a:lnTo>
                <a:lnTo>
                  <a:pt x="551" y="76"/>
                </a:lnTo>
                <a:lnTo>
                  <a:pt x="542" y="65"/>
                </a:lnTo>
                <a:lnTo>
                  <a:pt x="468" y="69"/>
                </a:lnTo>
                <a:lnTo>
                  <a:pt x="489" y="42"/>
                </a:lnTo>
                <a:lnTo>
                  <a:pt x="483" y="0"/>
                </a:lnTo>
                <a:lnTo>
                  <a:pt x="0" y="16"/>
                </a:lnTo>
                <a:lnTo>
                  <a:pt x="21" y="166"/>
                </a:lnTo>
                <a:lnTo>
                  <a:pt x="21" y="166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8" name="Freeform 1136" title="LA">
            <a:extLst>
              <a:ext uri="{FF2B5EF4-FFF2-40B4-BE49-F238E27FC236}">
                <a16:creationId xmlns:a16="http://schemas.microsoft.com/office/drawing/2014/main" id="{704EAC0D-C878-9AF3-3383-CC71AB489344}"/>
              </a:ext>
            </a:extLst>
          </p:cNvPr>
          <p:cNvSpPr>
            <a:spLocks/>
          </p:cNvSpPr>
          <p:nvPr/>
        </p:nvSpPr>
        <p:spPr bwMode="auto">
          <a:xfrm>
            <a:off x="4693710" y="4727783"/>
            <a:ext cx="634934" cy="544513"/>
          </a:xfrm>
          <a:custGeom>
            <a:avLst/>
            <a:gdLst>
              <a:gd name="T0" fmla="*/ 0 w 624"/>
              <a:gd name="T1" fmla="*/ 4 h 529"/>
              <a:gd name="T2" fmla="*/ 6 w 624"/>
              <a:gd name="T3" fmla="*/ 147 h 529"/>
              <a:gd name="T4" fmla="*/ 63 w 624"/>
              <a:gd name="T5" fmla="*/ 251 h 529"/>
              <a:gd name="T6" fmla="*/ 42 w 624"/>
              <a:gd name="T7" fmla="*/ 333 h 529"/>
              <a:gd name="T8" fmla="*/ 46 w 624"/>
              <a:gd name="T9" fmla="*/ 401 h 529"/>
              <a:gd name="T10" fmla="*/ 21 w 624"/>
              <a:gd name="T11" fmla="*/ 436 h 529"/>
              <a:gd name="T12" fmla="*/ 31 w 624"/>
              <a:gd name="T13" fmla="*/ 447 h 529"/>
              <a:gd name="T14" fmla="*/ 114 w 624"/>
              <a:gd name="T15" fmla="*/ 438 h 529"/>
              <a:gd name="T16" fmla="*/ 217 w 624"/>
              <a:gd name="T17" fmla="*/ 464 h 529"/>
              <a:gd name="T18" fmla="*/ 251 w 624"/>
              <a:gd name="T19" fmla="*/ 438 h 529"/>
              <a:gd name="T20" fmla="*/ 352 w 624"/>
              <a:gd name="T21" fmla="*/ 479 h 529"/>
              <a:gd name="T22" fmla="*/ 360 w 624"/>
              <a:gd name="T23" fmla="*/ 502 h 529"/>
              <a:gd name="T24" fmla="*/ 398 w 624"/>
              <a:gd name="T25" fmla="*/ 519 h 529"/>
              <a:gd name="T26" fmla="*/ 419 w 624"/>
              <a:gd name="T27" fmla="*/ 498 h 529"/>
              <a:gd name="T28" fmla="*/ 466 w 624"/>
              <a:gd name="T29" fmla="*/ 517 h 529"/>
              <a:gd name="T30" fmla="*/ 497 w 624"/>
              <a:gd name="T31" fmla="*/ 502 h 529"/>
              <a:gd name="T32" fmla="*/ 491 w 624"/>
              <a:gd name="T33" fmla="*/ 472 h 529"/>
              <a:gd name="T34" fmla="*/ 573 w 624"/>
              <a:gd name="T35" fmla="*/ 498 h 529"/>
              <a:gd name="T36" fmla="*/ 569 w 624"/>
              <a:gd name="T37" fmla="*/ 529 h 529"/>
              <a:gd name="T38" fmla="*/ 624 w 624"/>
              <a:gd name="T39" fmla="*/ 491 h 529"/>
              <a:gd name="T40" fmla="*/ 575 w 624"/>
              <a:gd name="T41" fmla="*/ 485 h 529"/>
              <a:gd name="T42" fmla="*/ 538 w 624"/>
              <a:gd name="T43" fmla="*/ 445 h 529"/>
              <a:gd name="T44" fmla="*/ 584 w 624"/>
              <a:gd name="T45" fmla="*/ 396 h 529"/>
              <a:gd name="T46" fmla="*/ 584 w 624"/>
              <a:gd name="T47" fmla="*/ 367 h 529"/>
              <a:gd name="T48" fmla="*/ 533 w 624"/>
              <a:gd name="T49" fmla="*/ 409 h 529"/>
              <a:gd name="T50" fmla="*/ 508 w 624"/>
              <a:gd name="T51" fmla="*/ 396 h 529"/>
              <a:gd name="T52" fmla="*/ 529 w 624"/>
              <a:gd name="T53" fmla="*/ 373 h 529"/>
              <a:gd name="T54" fmla="*/ 472 w 624"/>
              <a:gd name="T55" fmla="*/ 390 h 529"/>
              <a:gd name="T56" fmla="*/ 436 w 624"/>
              <a:gd name="T57" fmla="*/ 375 h 529"/>
              <a:gd name="T58" fmla="*/ 445 w 624"/>
              <a:gd name="T59" fmla="*/ 350 h 529"/>
              <a:gd name="T60" fmla="*/ 542 w 624"/>
              <a:gd name="T61" fmla="*/ 367 h 529"/>
              <a:gd name="T62" fmla="*/ 504 w 624"/>
              <a:gd name="T63" fmla="*/ 305 h 529"/>
              <a:gd name="T64" fmla="*/ 510 w 624"/>
              <a:gd name="T65" fmla="*/ 259 h 529"/>
              <a:gd name="T66" fmla="*/ 289 w 624"/>
              <a:gd name="T67" fmla="*/ 268 h 529"/>
              <a:gd name="T68" fmla="*/ 316 w 624"/>
              <a:gd name="T69" fmla="*/ 170 h 529"/>
              <a:gd name="T70" fmla="*/ 354 w 624"/>
              <a:gd name="T71" fmla="*/ 120 h 529"/>
              <a:gd name="T72" fmla="*/ 343 w 624"/>
              <a:gd name="T73" fmla="*/ 107 h 529"/>
              <a:gd name="T74" fmla="*/ 327 w 624"/>
              <a:gd name="T75" fmla="*/ 0 h 529"/>
              <a:gd name="T76" fmla="*/ 0 w 624"/>
              <a:gd name="T77" fmla="*/ 4 h 529"/>
              <a:gd name="T78" fmla="*/ 0 w 624"/>
              <a:gd name="T79" fmla="*/ 4 h 529"/>
              <a:gd name="T80" fmla="*/ 0 w 624"/>
              <a:gd name="T81" fmla="*/ 4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24" h="529">
                <a:moveTo>
                  <a:pt x="0" y="4"/>
                </a:moveTo>
                <a:lnTo>
                  <a:pt x="6" y="147"/>
                </a:lnTo>
                <a:lnTo>
                  <a:pt x="63" y="251"/>
                </a:lnTo>
                <a:lnTo>
                  <a:pt x="42" y="333"/>
                </a:lnTo>
                <a:lnTo>
                  <a:pt x="46" y="401"/>
                </a:lnTo>
                <a:lnTo>
                  <a:pt x="21" y="436"/>
                </a:lnTo>
                <a:lnTo>
                  <a:pt x="31" y="447"/>
                </a:lnTo>
                <a:lnTo>
                  <a:pt x="114" y="438"/>
                </a:lnTo>
                <a:lnTo>
                  <a:pt x="217" y="464"/>
                </a:lnTo>
                <a:lnTo>
                  <a:pt x="251" y="438"/>
                </a:lnTo>
                <a:lnTo>
                  <a:pt x="352" y="479"/>
                </a:lnTo>
                <a:lnTo>
                  <a:pt x="360" y="502"/>
                </a:lnTo>
                <a:lnTo>
                  <a:pt x="398" y="519"/>
                </a:lnTo>
                <a:lnTo>
                  <a:pt x="419" y="498"/>
                </a:lnTo>
                <a:lnTo>
                  <a:pt x="466" y="517"/>
                </a:lnTo>
                <a:lnTo>
                  <a:pt x="497" y="502"/>
                </a:lnTo>
                <a:lnTo>
                  <a:pt x="491" y="472"/>
                </a:lnTo>
                <a:lnTo>
                  <a:pt x="573" y="498"/>
                </a:lnTo>
                <a:lnTo>
                  <a:pt x="569" y="529"/>
                </a:lnTo>
                <a:lnTo>
                  <a:pt x="624" y="491"/>
                </a:lnTo>
                <a:lnTo>
                  <a:pt x="575" y="485"/>
                </a:lnTo>
                <a:lnTo>
                  <a:pt x="538" y="445"/>
                </a:lnTo>
                <a:lnTo>
                  <a:pt x="584" y="396"/>
                </a:lnTo>
                <a:lnTo>
                  <a:pt x="584" y="367"/>
                </a:lnTo>
                <a:lnTo>
                  <a:pt x="533" y="409"/>
                </a:lnTo>
                <a:lnTo>
                  <a:pt x="508" y="396"/>
                </a:lnTo>
                <a:lnTo>
                  <a:pt x="529" y="373"/>
                </a:lnTo>
                <a:lnTo>
                  <a:pt x="472" y="390"/>
                </a:lnTo>
                <a:lnTo>
                  <a:pt x="436" y="375"/>
                </a:lnTo>
                <a:lnTo>
                  <a:pt x="445" y="350"/>
                </a:lnTo>
                <a:lnTo>
                  <a:pt x="542" y="367"/>
                </a:lnTo>
                <a:lnTo>
                  <a:pt x="504" y="305"/>
                </a:lnTo>
                <a:lnTo>
                  <a:pt x="510" y="259"/>
                </a:lnTo>
                <a:lnTo>
                  <a:pt x="289" y="268"/>
                </a:lnTo>
                <a:lnTo>
                  <a:pt x="316" y="170"/>
                </a:lnTo>
                <a:lnTo>
                  <a:pt x="354" y="120"/>
                </a:lnTo>
                <a:lnTo>
                  <a:pt x="343" y="107"/>
                </a:lnTo>
                <a:lnTo>
                  <a:pt x="327" y="0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9" name="Freeform 1137" title="MI">
            <a:extLst>
              <a:ext uri="{FF2B5EF4-FFF2-40B4-BE49-F238E27FC236}">
                <a16:creationId xmlns:a16="http://schemas.microsoft.com/office/drawing/2014/main" id="{24C5B645-4CB6-1832-C970-E4C3A6393ACA}"/>
              </a:ext>
            </a:extLst>
          </p:cNvPr>
          <p:cNvSpPr>
            <a:spLocks/>
          </p:cNvSpPr>
          <p:nvPr/>
        </p:nvSpPr>
        <p:spPr bwMode="auto">
          <a:xfrm>
            <a:off x="5014351" y="2706896"/>
            <a:ext cx="631759" cy="317500"/>
          </a:xfrm>
          <a:custGeom>
            <a:avLst/>
            <a:gdLst>
              <a:gd name="T0" fmla="*/ 224 w 622"/>
              <a:gd name="T1" fmla="*/ 203 h 310"/>
              <a:gd name="T2" fmla="*/ 232 w 622"/>
              <a:gd name="T3" fmla="*/ 222 h 310"/>
              <a:gd name="T4" fmla="*/ 253 w 622"/>
              <a:gd name="T5" fmla="*/ 228 h 310"/>
              <a:gd name="T6" fmla="*/ 283 w 622"/>
              <a:gd name="T7" fmla="*/ 310 h 310"/>
              <a:gd name="T8" fmla="*/ 338 w 622"/>
              <a:gd name="T9" fmla="*/ 197 h 310"/>
              <a:gd name="T10" fmla="*/ 367 w 622"/>
              <a:gd name="T11" fmla="*/ 201 h 310"/>
              <a:gd name="T12" fmla="*/ 403 w 622"/>
              <a:gd name="T13" fmla="*/ 184 h 310"/>
              <a:gd name="T14" fmla="*/ 462 w 622"/>
              <a:gd name="T15" fmla="*/ 184 h 310"/>
              <a:gd name="T16" fmla="*/ 483 w 622"/>
              <a:gd name="T17" fmla="*/ 158 h 310"/>
              <a:gd name="T18" fmla="*/ 599 w 622"/>
              <a:gd name="T19" fmla="*/ 161 h 310"/>
              <a:gd name="T20" fmla="*/ 622 w 622"/>
              <a:gd name="T21" fmla="*/ 144 h 310"/>
              <a:gd name="T22" fmla="*/ 584 w 622"/>
              <a:gd name="T23" fmla="*/ 101 h 310"/>
              <a:gd name="T24" fmla="*/ 513 w 622"/>
              <a:gd name="T25" fmla="*/ 102 h 310"/>
              <a:gd name="T26" fmla="*/ 456 w 622"/>
              <a:gd name="T27" fmla="*/ 95 h 310"/>
              <a:gd name="T28" fmla="*/ 384 w 622"/>
              <a:gd name="T29" fmla="*/ 95 h 310"/>
              <a:gd name="T30" fmla="*/ 359 w 622"/>
              <a:gd name="T31" fmla="*/ 131 h 310"/>
              <a:gd name="T32" fmla="*/ 323 w 622"/>
              <a:gd name="T33" fmla="*/ 110 h 310"/>
              <a:gd name="T34" fmla="*/ 285 w 622"/>
              <a:gd name="T35" fmla="*/ 114 h 310"/>
              <a:gd name="T36" fmla="*/ 272 w 622"/>
              <a:gd name="T37" fmla="*/ 76 h 310"/>
              <a:gd name="T38" fmla="*/ 190 w 622"/>
              <a:gd name="T39" fmla="*/ 70 h 310"/>
              <a:gd name="T40" fmla="*/ 181 w 622"/>
              <a:gd name="T41" fmla="*/ 57 h 310"/>
              <a:gd name="T42" fmla="*/ 217 w 622"/>
              <a:gd name="T43" fmla="*/ 17 h 310"/>
              <a:gd name="T44" fmla="*/ 247 w 622"/>
              <a:gd name="T45" fmla="*/ 15 h 310"/>
              <a:gd name="T46" fmla="*/ 217 w 622"/>
              <a:gd name="T47" fmla="*/ 0 h 310"/>
              <a:gd name="T48" fmla="*/ 171 w 622"/>
              <a:gd name="T49" fmla="*/ 11 h 310"/>
              <a:gd name="T50" fmla="*/ 95 w 622"/>
              <a:gd name="T51" fmla="*/ 87 h 310"/>
              <a:gd name="T52" fmla="*/ 57 w 622"/>
              <a:gd name="T53" fmla="*/ 95 h 310"/>
              <a:gd name="T54" fmla="*/ 0 w 622"/>
              <a:gd name="T55" fmla="*/ 133 h 310"/>
              <a:gd name="T56" fmla="*/ 224 w 622"/>
              <a:gd name="T57" fmla="*/ 203 h 310"/>
              <a:gd name="T58" fmla="*/ 224 w 622"/>
              <a:gd name="T59" fmla="*/ 203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22" h="310">
                <a:moveTo>
                  <a:pt x="224" y="203"/>
                </a:moveTo>
                <a:lnTo>
                  <a:pt x="232" y="222"/>
                </a:lnTo>
                <a:lnTo>
                  <a:pt x="253" y="228"/>
                </a:lnTo>
                <a:lnTo>
                  <a:pt x="283" y="310"/>
                </a:lnTo>
                <a:lnTo>
                  <a:pt x="338" y="197"/>
                </a:lnTo>
                <a:lnTo>
                  <a:pt x="367" y="201"/>
                </a:lnTo>
                <a:lnTo>
                  <a:pt x="403" y="184"/>
                </a:lnTo>
                <a:lnTo>
                  <a:pt x="462" y="184"/>
                </a:lnTo>
                <a:lnTo>
                  <a:pt x="483" y="158"/>
                </a:lnTo>
                <a:lnTo>
                  <a:pt x="599" y="161"/>
                </a:lnTo>
                <a:lnTo>
                  <a:pt x="622" y="144"/>
                </a:lnTo>
                <a:lnTo>
                  <a:pt x="584" y="101"/>
                </a:lnTo>
                <a:lnTo>
                  <a:pt x="513" y="102"/>
                </a:lnTo>
                <a:lnTo>
                  <a:pt x="456" y="95"/>
                </a:lnTo>
                <a:lnTo>
                  <a:pt x="384" y="95"/>
                </a:lnTo>
                <a:lnTo>
                  <a:pt x="359" y="131"/>
                </a:lnTo>
                <a:lnTo>
                  <a:pt x="323" y="110"/>
                </a:lnTo>
                <a:lnTo>
                  <a:pt x="285" y="114"/>
                </a:lnTo>
                <a:lnTo>
                  <a:pt x="272" y="76"/>
                </a:lnTo>
                <a:lnTo>
                  <a:pt x="190" y="70"/>
                </a:lnTo>
                <a:lnTo>
                  <a:pt x="181" y="57"/>
                </a:lnTo>
                <a:lnTo>
                  <a:pt x="217" y="17"/>
                </a:lnTo>
                <a:lnTo>
                  <a:pt x="247" y="15"/>
                </a:lnTo>
                <a:lnTo>
                  <a:pt x="217" y="0"/>
                </a:lnTo>
                <a:lnTo>
                  <a:pt x="171" y="11"/>
                </a:lnTo>
                <a:lnTo>
                  <a:pt x="95" y="87"/>
                </a:lnTo>
                <a:lnTo>
                  <a:pt x="57" y="95"/>
                </a:lnTo>
                <a:lnTo>
                  <a:pt x="0" y="133"/>
                </a:lnTo>
                <a:lnTo>
                  <a:pt x="224" y="203"/>
                </a:lnTo>
                <a:lnTo>
                  <a:pt x="224" y="203"/>
                </a:lnTo>
                <a:close/>
              </a:path>
            </a:pathLst>
          </a:custGeom>
          <a:solidFill>
            <a:srgbClr val="91CCF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0" name="Freeform 1138" title="MI">
            <a:extLst>
              <a:ext uri="{FF2B5EF4-FFF2-40B4-BE49-F238E27FC236}">
                <a16:creationId xmlns:a16="http://schemas.microsoft.com/office/drawing/2014/main" id="{A6CAD505-7FEE-D8C5-A89D-19C3CD4F2126}"/>
              </a:ext>
            </a:extLst>
          </p:cNvPr>
          <p:cNvSpPr>
            <a:spLocks/>
          </p:cNvSpPr>
          <p:nvPr/>
        </p:nvSpPr>
        <p:spPr bwMode="auto">
          <a:xfrm>
            <a:off x="5420709" y="2903746"/>
            <a:ext cx="426992" cy="577850"/>
          </a:xfrm>
          <a:custGeom>
            <a:avLst/>
            <a:gdLst>
              <a:gd name="T0" fmla="*/ 48 w 422"/>
              <a:gd name="T1" fmla="*/ 464 h 559"/>
              <a:gd name="T2" fmla="*/ 42 w 422"/>
              <a:gd name="T3" fmla="*/ 370 h 559"/>
              <a:gd name="T4" fmla="*/ 6 w 422"/>
              <a:gd name="T5" fmla="*/ 302 h 559"/>
              <a:gd name="T6" fmla="*/ 21 w 422"/>
              <a:gd name="T7" fmla="*/ 159 h 559"/>
              <a:gd name="T8" fmla="*/ 82 w 422"/>
              <a:gd name="T9" fmla="*/ 85 h 559"/>
              <a:gd name="T10" fmla="*/ 78 w 422"/>
              <a:gd name="T11" fmla="*/ 140 h 559"/>
              <a:gd name="T12" fmla="*/ 97 w 422"/>
              <a:gd name="T13" fmla="*/ 129 h 559"/>
              <a:gd name="T14" fmla="*/ 97 w 422"/>
              <a:gd name="T15" fmla="*/ 83 h 559"/>
              <a:gd name="T16" fmla="*/ 120 w 422"/>
              <a:gd name="T17" fmla="*/ 57 h 559"/>
              <a:gd name="T18" fmla="*/ 127 w 422"/>
              <a:gd name="T19" fmla="*/ 7 h 559"/>
              <a:gd name="T20" fmla="*/ 148 w 422"/>
              <a:gd name="T21" fmla="*/ 0 h 559"/>
              <a:gd name="T22" fmla="*/ 276 w 422"/>
              <a:gd name="T23" fmla="*/ 43 h 559"/>
              <a:gd name="T24" fmla="*/ 287 w 422"/>
              <a:gd name="T25" fmla="*/ 80 h 559"/>
              <a:gd name="T26" fmla="*/ 304 w 422"/>
              <a:gd name="T27" fmla="*/ 114 h 559"/>
              <a:gd name="T28" fmla="*/ 308 w 422"/>
              <a:gd name="T29" fmla="*/ 175 h 559"/>
              <a:gd name="T30" fmla="*/ 264 w 422"/>
              <a:gd name="T31" fmla="*/ 228 h 559"/>
              <a:gd name="T32" fmla="*/ 262 w 422"/>
              <a:gd name="T33" fmla="*/ 268 h 559"/>
              <a:gd name="T34" fmla="*/ 287 w 422"/>
              <a:gd name="T35" fmla="*/ 281 h 559"/>
              <a:gd name="T36" fmla="*/ 321 w 422"/>
              <a:gd name="T37" fmla="*/ 226 h 559"/>
              <a:gd name="T38" fmla="*/ 356 w 422"/>
              <a:gd name="T39" fmla="*/ 207 h 559"/>
              <a:gd name="T40" fmla="*/ 378 w 422"/>
              <a:gd name="T41" fmla="*/ 218 h 559"/>
              <a:gd name="T42" fmla="*/ 422 w 422"/>
              <a:gd name="T43" fmla="*/ 342 h 559"/>
              <a:gd name="T44" fmla="*/ 392 w 422"/>
              <a:gd name="T45" fmla="*/ 395 h 559"/>
              <a:gd name="T46" fmla="*/ 384 w 422"/>
              <a:gd name="T47" fmla="*/ 433 h 559"/>
              <a:gd name="T48" fmla="*/ 367 w 422"/>
              <a:gd name="T49" fmla="*/ 445 h 559"/>
              <a:gd name="T50" fmla="*/ 367 w 422"/>
              <a:gd name="T51" fmla="*/ 479 h 559"/>
              <a:gd name="T52" fmla="*/ 344 w 422"/>
              <a:gd name="T53" fmla="*/ 524 h 559"/>
              <a:gd name="T54" fmla="*/ 205 w 422"/>
              <a:gd name="T55" fmla="*/ 543 h 559"/>
              <a:gd name="T56" fmla="*/ 202 w 422"/>
              <a:gd name="T57" fmla="*/ 536 h 559"/>
              <a:gd name="T58" fmla="*/ 0 w 422"/>
              <a:gd name="T59" fmla="*/ 559 h 559"/>
              <a:gd name="T60" fmla="*/ 48 w 422"/>
              <a:gd name="T61" fmla="*/ 464 h 559"/>
              <a:gd name="T62" fmla="*/ 48 w 422"/>
              <a:gd name="T63" fmla="*/ 464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22" h="559">
                <a:moveTo>
                  <a:pt x="48" y="464"/>
                </a:moveTo>
                <a:lnTo>
                  <a:pt x="42" y="370"/>
                </a:lnTo>
                <a:lnTo>
                  <a:pt x="6" y="302"/>
                </a:lnTo>
                <a:lnTo>
                  <a:pt x="21" y="159"/>
                </a:lnTo>
                <a:lnTo>
                  <a:pt x="82" y="85"/>
                </a:lnTo>
                <a:lnTo>
                  <a:pt x="78" y="140"/>
                </a:lnTo>
                <a:lnTo>
                  <a:pt x="97" y="129"/>
                </a:lnTo>
                <a:lnTo>
                  <a:pt x="97" y="83"/>
                </a:lnTo>
                <a:lnTo>
                  <a:pt x="120" y="57"/>
                </a:lnTo>
                <a:lnTo>
                  <a:pt x="127" y="7"/>
                </a:lnTo>
                <a:lnTo>
                  <a:pt x="148" y="0"/>
                </a:lnTo>
                <a:lnTo>
                  <a:pt x="276" y="43"/>
                </a:lnTo>
                <a:lnTo>
                  <a:pt x="287" y="80"/>
                </a:lnTo>
                <a:lnTo>
                  <a:pt x="304" y="114"/>
                </a:lnTo>
                <a:lnTo>
                  <a:pt x="308" y="175"/>
                </a:lnTo>
                <a:lnTo>
                  <a:pt x="264" y="228"/>
                </a:lnTo>
                <a:lnTo>
                  <a:pt x="262" y="268"/>
                </a:lnTo>
                <a:lnTo>
                  <a:pt x="287" y="281"/>
                </a:lnTo>
                <a:lnTo>
                  <a:pt x="321" y="226"/>
                </a:lnTo>
                <a:lnTo>
                  <a:pt x="356" y="207"/>
                </a:lnTo>
                <a:lnTo>
                  <a:pt x="378" y="218"/>
                </a:lnTo>
                <a:lnTo>
                  <a:pt x="422" y="342"/>
                </a:lnTo>
                <a:lnTo>
                  <a:pt x="392" y="395"/>
                </a:lnTo>
                <a:lnTo>
                  <a:pt x="384" y="433"/>
                </a:lnTo>
                <a:lnTo>
                  <a:pt x="367" y="445"/>
                </a:lnTo>
                <a:lnTo>
                  <a:pt x="367" y="479"/>
                </a:lnTo>
                <a:lnTo>
                  <a:pt x="344" y="524"/>
                </a:lnTo>
                <a:lnTo>
                  <a:pt x="205" y="543"/>
                </a:lnTo>
                <a:lnTo>
                  <a:pt x="202" y="536"/>
                </a:lnTo>
                <a:lnTo>
                  <a:pt x="0" y="559"/>
                </a:lnTo>
                <a:lnTo>
                  <a:pt x="48" y="464"/>
                </a:lnTo>
                <a:lnTo>
                  <a:pt x="48" y="464"/>
                </a:lnTo>
                <a:close/>
              </a:path>
            </a:pathLst>
          </a:custGeom>
          <a:solidFill>
            <a:srgbClr val="91CCF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1" name="Freeform 1139" title="WI">
            <a:extLst>
              <a:ext uri="{FF2B5EF4-FFF2-40B4-BE49-F238E27FC236}">
                <a16:creationId xmlns:a16="http://schemas.microsoft.com/office/drawing/2014/main" id="{FB58DAD3-10CB-BD60-066E-84650DA1EB5C}"/>
              </a:ext>
            </a:extLst>
          </p:cNvPr>
          <p:cNvSpPr>
            <a:spLocks/>
          </p:cNvSpPr>
          <p:nvPr/>
        </p:nvSpPr>
        <p:spPr bwMode="auto">
          <a:xfrm>
            <a:off x="4774663" y="2795796"/>
            <a:ext cx="590488" cy="609600"/>
          </a:xfrm>
          <a:custGeom>
            <a:avLst/>
            <a:gdLst>
              <a:gd name="T0" fmla="*/ 15 w 578"/>
              <a:gd name="T1" fmla="*/ 227 h 591"/>
              <a:gd name="T2" fmla="*/ 13 w 578"/>
              <a:gd name="T3" fmla="*/ 297 h 591"/>
              <a:gd name="T4" fmla="*/ 84 w 578"/>
              <a:gd name="T5" fmla="*/ 341 h 591"/>
              <a:gd name="T6" fmla="*/ 110 w 578"/>
              <a:gd name="T7" fmla="*/ 371 h 591"/>
              <a:gd name="T8" fmla="*/ 167 w 578"/>
              <a:gd name="T9" fmla="*/ 413 h 591"/>
              <a:gd name="T10" fmla="*/ 175 w 578"/>
              <a:gd name="T11" fmla="*/ 462 h 591"/>
              <a:gd name="T12" fmla="*/ 186 w 578"/>
              <a:gd name="T13" fmla="*/ 529 h 591"/>
              <a:gd name="T14" fmla="*/ 240 w 578"/>
              <a:gd name="T15" fmla="*/ 591 h 591"/>
              <a:gd name="T16" fmla="*/ 527 w 578"/>
              <a:gd name="T17" fmla="*/ 574 h 591"/>
              <a:gd name="T18" fmla="*/ 511 w 578"/>
              <a:gd name="T19" fmla="*/ 483 h 591"/>
              <a:gd name="T20" fmla="*/ 536 w 578"/>
              <a:gd name="T21" fmla="*/ 344 h 591"/>
              <a:gd name="T22" fmla="*/ 536 w 578"/>
              <a:gd name="T23" fmla="*/ 306 h 591"/>
              <a:gd name="T24" fmla="*/ 578 w 578"/>
              <a:gd name="T25" fmla="*/ 198 h 591"/>
              <a:gd name="T26" fmla="*/ 567 w 578"/>
              <a:gd name="T27" fmla="*/ 194 h 591"/>
              <a:gd name="T28" fmla="*/ 540 w 578"/>
              <a:gd name="T29" fmla="*/ 257 h 591"/>
              <a:gd name="T30" fmla="*/ 517 w 578"/>
              <a:gd name="T31" fmla="*/ 261 h 591"/>
              <a:gd name="T32" fmla="*/ 508 w 578"/>
              <a:gd name="T33" fmla="*/ 287 h 591"/>
              <a:gd name="T34" fmla="*/ 483 w 578"/>
              <a:gd name="T35" fmla="*/ 304 h 591"/>
              <a:gd name="T36" fmla="*/ 500 w 578"/>
              <a:gd name="T37" fmla="*/ 247 h 591"/>
              <a:gd name="T38" fmla="*/ 517 w 578"/>
              <a:gd name="T39" fmla="*/ 225 h 591"/>
              <a:gd name="T40" fmla="*/ 487 w 578"/>
              <a:gd name="T41" fmla="*/ 143 h 591"/>
              <a:gd name="T42" fmla="*/ 466 w 578"/>
              <a:gd name="T43" fmla="*/ 137 h 591"/>
              <a:gd name="T44" fmla="*/ 458 w 578"/>
              <a:gd name="T45" fmla="*/ 118 h 591"/>
              <a:gd name="T46" fmla="*/ 234 w 578"/>
              <a:gd name="T47" fmla="*/ 48 h 591"/>
              <a:gd name="T48" fmla="*/ 205 w 578"/>
              <a:gd name="T49" fmla="*/ 35 h 591"/>
              <a:gd name="T50" fmla="*/ 190 w 578"/>
              <a:gd name="T51" fmla="*/ 48 h 591"/>
              <a:gd name="T52" fmla="*/ 184 w 578"/>
              <a:gd name="T53" fmla="*/ 44 h 591"/>
              <a:gd name="T54" fmla="*/ 192 w 578"/>
              <a:gd name="T55" fmla="*/ 19 h 591"/>
              <a:gd name="T56" fmla="*/ 198 w 578"/>
              <a:gd name="T57" fmla="*/ 4 h 591"/>
              <a:gd name="T58" fmla="*/ 190 w 578"/>
              <a:gd name="T59" fmla="*/ 0 h 591"/>
              <a:gd name="T60" fmla="*/ 99 w 578"/>
              <a:gd name="T61" fmla="*/ 38 h 591"/>
              <a:gd name="T62" fmla="*/ 89 w 578"/>
              <a:gd name="T63" fmla="*/ 40 h 591"/>
              <a:gd name="T64" fmla="*/ 70 w 578"/>
              <a:gd name="T65" fmla="*/ 31 h 591"/>
              <a:gd name="T66" fmla="*/ 53 w 578"/>
              <a:gd name="T67" fmla="*/ 42 h 591"/>
              <a:gd name="T68" fmla="*/ 57 w 578"/>
              <a:gd name="T69" fmla="*/ 111 h 591"/>
              <a:gd name="T70" fmla="*/ 0 w 578"/>
              <a:gd name="T71" fmla="*/ 179 h 591"/>
              <a:gd name="T72" fmla="*/ 15 w 578"/>
              <a:gd name="T73" fmla="*/ 227 h 591"/>
              <a:gd name="T74" fmla="*/ 15 w 578"/>
              <a:gd name="T75" fmla="*/ 227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78" h="591">
                <a:moveTo>
                  <a:pt x="15" y="227"/>
                </a:moveTo>
                <a:lnTo>
                  <a:pt x="13" y="297"/>
                </a:lnTo>
                <a:lnTo>
                  <a:pt x="84" y="341"/>
                </a:lnTo>
                <a:lnTo>
                  <a:pt x="110" y="371"/>
                </a:lnTo>
                <a:lnTo>
                  <a:pt x="167" y="413"/>
                </a:lnTo>
                <a:lnTo>
                  <a:pt x="175" y="462"/>
                </a:lnTo>
                <a:lnTo>
                  <a:pt x="186" y="529"/>
                </a:lnTo>
                <a:lnTo>
                  <a:pt x="240" y="591"/>
                </a:lnTo>
                <a:lnTo>
                  <a:pt x="527" y="574"/>
                </a:lnTo>
                <a:lnTo>
                  <a:pt x="511" y="483"/>
                </a:lnTo>
                <a:lnTo>
                  <a:pt x="536" y="344"/>
                </a:lnTo>
                <a:lnTo>
                  <a:pt x="536" y="306"/>
                </a:lnTo>
                <a:lnTo>
                  <a:pt x="578" y="198"/>
                </a:lnTo>
                <a:lnTo>
                  <a:pt x="567" y="194"/>
                </a:lnTo>
                <a:lnTo>
                  <a:pt x="540" y="257"/>
                </a:lnTo>
                <a:lnTo>
                  <a:pt x="517" y="261"/>
                </a:lnTo>
                <a:lnTo>
                  <a:pt x="508" y="287"/>
                </a:lnTo>
                <a:lnTo>
                  <a:pt x="483" y="304"/>
                </a:lnTo>
                <a:lnTo>
                  <a:pt x="500" y="247"/>
                </a:lnTo>
                <a:lnTo>
                  <a:pt x="517" y="225"/>
                </a:lnTo>
                <a:lnTo>
                  <a:pt x="487" y="143"/>
                </a:lnTo>
                <a:lnTo>
                  <a:pt x="466" y="137"/>
                </a:lnTo>
                <a:lnTo>
                  <a:pt x="458" y="118"/>
                </a:lnTo>
                <a:lnTo>
                  <a:pt x="234" y="48"/>
                </a:lnTo>
                <a:lnTo>
                  <a:pt x="205" y="35"/>
                </a:lnTo>
                <a:lnTo>
                  <a:pt x="190" y="48"/>
                </a:lnTo>
                <a:lnTo>
                  <a:pt x="184" y="44"/>
                </a:lnTo>
                <a:lnTo>
                  <a:pt x="192" y="19"/>
                </a:lnTo>
                <a:lnTo>
                  <a:pt x="198" y="4"/>
                </a:lnTo>
                <a:lnTo>
                  <a:pt x="190" y="0"/>
                </a:lnTo>
                <a:lnTo>
                  <a:pt x="99" y="38"/>
                </a:lnTo>
                <a:lnTo>
                  <a:pt x="89" y="40"/>
                </a:lnTo>
                <a:lnTo>
                  <a:pt x="70" y="31"/>
                </a:lnTo>
                <a:lnTo>
                  <a:pt x="53" y="42"/>
                </a:lnTo>
                <a:lnTo>
                  <a:pt x="57" y="111"/>
                </a:lnTo>
                <a:lnTo>
                  <a:pt x="0" y="179"/>
                </a:lnTo>
                <a:lnTo>
                  <a:pt x="15" y="227"/>
                </a:lnTo>
                <a:lnTo>
                  <a:pt x="15" y="227"/>
                </a:lnTo>
                <a:close/>
              </a:path>
            </a:pathLst>
          </a:custGeom>
          <a:solidFill>
            <a:srgbClr val="91CCF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2" name="Freeform 1140" title="IL">
            <a:extLst>
              <a:ext uri="{FF2B5EF4-FFF2-40B4-BE49-F238E27FC236}">
                <a16:creationId xmlns:a16="http://schemas.microsoft.com/office/drawing/2014/main" id="{E8BD3E26-327B-4CC4-2EC6-E3E08715383F}"/>
              </a:ext>
            </a:extLst>
          </p:cNvPr>
          <p:cNvSpPr>
            <a:spLocks/>
          </p:cNvSpPr>
          <p:nvPr/>
        </p:nvSpPr>
        <p:spPr bwMode="auto">
          <a:xfrm>
            <a:off x="4946095" y="3386346"/>
            <a:ext cx="438104" cy="779462"/>
          </a:xfrm>
          <a:custGeom>
            <a:avLst/>
            <a:gdLst>
              <a:gd name="T0" fmla="*/ 8 w 430"/>
              <a:gd name="T1" fmla="*/ 308 h 753"/>
              <a:gd name="T2" fmla="*/ 52 w 430"/>
              <a:gd name="T3" fmla="*/ 213 h 753"/>
              <a:gd name="T4" fmla="*/ 38 w 430"/>
              <a:gd name="T5" fmla="*/ 177 h 753"/>
              <a:gd name="T6" fmla="*/ 113 w 430"/>
              <a:gd name="T7" fmla="*/ 120 h 753"/>
              <a:gd name="T8" fmla="*/ 126 w 430"/>
              <a:gd name="T9" fmla="*/ 78 h 753"/>
              <a:gd name="T10" fmla="*/ 73 w 430"/>
              <a:gd name="T11" fmla="*/ 17 h 753"/>
              <a:gd name="T12" fmla="*/ 360 w 430"/>
              <a:gd name="T13" fmla="*/ 0 h 753"/>
              <a:gd name="T14" fmla="*/ 367 w 430"/>
              <a:gd name="T15" fmla="*/ 44 h 753"/>
              <a:gd name="T16" fmla="*/ 396 w 430"/>
              <a:gd name="T17" fmla="*/ 101 h 753"/>
              <a:gd name="T18" fmla="*/ 421 w 430"/>
              <a:gd name="T19" fmla="*/ 388 h 753"/>
              <a:gd name="T20" fmla="*/ 415 w 430"/>
              <a:gd name="T21" fmla="*/ 447 h 753"/>
              <a:gd name="T22" fmla="*/ 430 w 430"/>
              <a:gd name="T23" fmla="*/ 481 h 753"/>
              <a:gd name="T24" fmla="*/ 413 w 430"/>
              <a:gd name="T25" fmla="*/ 546 h 753"/>
              <a:gd name="T26" fmla="*/ 390 w 430"/>
              <a:gd name="T27" fmla="*/ 574 h 753"/>
              <a:gd name="T28" fmla="*/ 379 w 430"/>
              <a:gd name="T29" fmla="*/ 622 h 753"/>
              <a:gd name="T30" fmla="*/ 392 w 430"/>
              <a:gd name="T31" fmla="*/ 637 h 753"/>
              <a:gd name="T32" fmla="*/ 381 w 430"/>
              <a:gd name="T33" fmla="*/ 664 h 753"/>
              <a:gd name="T34" fmla="*/ 386 w 430"/>
              <a:gd name="T35" fmla="*/ 673 h 753"/>
              <a:gd name="T36" fmla="*/ 352 w 430"/>
              <a:gd name="T37" fmla="*/ 686 h 753"/>
              <a:gd name="T38" fmla="*/ 344 w 430"/>
              <a:gd name="T39" fmla="*/ 734 h 753"/>
              <a:gd name="T40" fmla="*/ 295 w 430"/>
              <a:gd name="T41" fmla="*/ 719 h 753"/>
              <a:gd name="T42" fmla="*/ 270 w 430"/>
              <a:gd name="T43" fmla="*/ 753 h 753"/>
              <a:gd name="T44" fmla="*/ 255 w 430"/>
              <a:gd name="T45" fmla="*/ 749 h 753"/>
              <a:gd name="T46" fmla="*/ 238 w 430"/>
              <a:gd name="T47" fmla="*/ 719 h 753"/>
              <a:gd name="T48" fmla="*/ 211 w 430"/>
              <a:gd name="T49" fmla="*/ 645 h 753"/>
              <a:gd name="T50" fmla="*/ 147 w 430"/>
              <a:gd name="T51" fmla="*/ 607 h 753"/>
              <a:gd name="T52" fmla="*/ 133 w 430"/>
              <a:gd name="T53" fmla="*/ 569 h 753"/>
              <a:gd name="T54" fmla="*/ 154 w 430"/>
              <a:gd name="T55" fmla="*/ 510 h 753"/>
              <a:gd name="T56" fmla="*/ 137 w 430"/>
              <a:gd name="T57" fmla="*/ 498 h 753"/>
              <a:gd name="T58" fmla="*/ 95 w 430"/>
              <a:gd name="T59" fmla="*/ 498 h 753"/>
              <a:gd name="T60" fmla="*/ 86 w 430"/>
              <a:gd name="T61" fmla="*/ 462 h 753"/>
              <a:gd name="T62" fmla="*/ 17 w 430"/>
              <a:gd name="T63" fmla="*/ 390 h 753"/>
              <a:gd name="T64" fmla="*/ 0 w 430"/>
              <a:gd name="T65" fmla="*/ 331 h 753"/>
              <a:gd name="T66" fmla="*/ 8 w 430"/>
              <a:gd name="T67" fmla="*/ 308 h 753"/>
              <a:gd name="T68" fmla="*/ 8 w 430"/>
              <a:gd name="T69" fmla="*/ 308 h 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30" h="753">
                <a:moveTo>
                  <a:pt x="8" y="308"/>
                </a:moveTo>
                <a:lnTo>
                  <a:pt x="52" y="213"/>
                </a:lnTo>
                <a:lnTo>
                  <a:pt x="38" y="177"/>
                </a:lnTo>
                <a:lnTo>
                  <a:pt x="113" y="120"/>
                </a:lnTo>
                <a:lnTo>
                  <a:pt x="126" y="78"/>
                </a:lnTo>
                <a:lnTo>
                  <a:pt x="73" y="17"/>
                </a:lnTo>
                <a:lnTo>
                  <a:pt x="360" y="0"/>
                </a:lnTo>
                <a:lnTo>
                  <a:pt x="367" y="44"/>
                </a:lnTo>
                <a:lnTo>
                  <a:pt x="396" y="101"/>
                </a:lnTo>
                <a:lnTo>
                  <a:pt x="421" y="388"/>
                </a:lnTo>
                <a:lnTo>
                  <a:pt x="415" y="447"/>
                </a:lnTo>
                <a:lnTo>
                  <a:pt x="430" y="481"/>
                </a:lnTo>
                <a:lnTo>
                  <a:pt x="413" y="546"/>
                </a:lnTo>
                <a:lnTo>
                  <a:pt x="390" y="574"/>
                </a:lnTo>
                <a:lnTo>
                  <a:pt x="379" y="622"/>
                </a:lnTo>
                <a:lnTo>
                  <a:pt x="392" y="637"/>
                </a:lnTo>
                <a:lnTo>
                  <a:pt x="381" y="664"/>
                </a:lnTo>
                <a:lnTo>
                  <a:pt x="386" y="673"/>
                </a:lnTo>
                <a:lnTo>
                  <a:pt x="352" y="686"/>
                </a:lnTo>
                <a:lnTo>
                  <a:pt x="344" y="734"/>
                </a:lnTo>
                <a:lnTo>
                  <a:pt x="295" y="719"/>
                </a:lnTo>
                <a:lnTo>
                  <a:pt x="270" y="753"/>
                </a:lnTo>
                <a:lnTo>
                  <a:pt x="255" y="749"/>
                </a:lnTo>
                <a:lnTo>
                  <a:pt x="238" y="719"/>
                </a:lnTo>
                <a:lnTo>
                  <a:pt x="211" y="645"/>
                </a:lnTo>
                <a:lnTo>
                  <a:pt x="147" y="607"/>
                </a:lnTo>
                <a:lnTo>
                  <a:pt x="133" y="569"/>
                </a:lnTo>
                <a:lnTo>
                  <a:pt x="154" y="510"/>
                </a:lnTo>
                <a:lnTo>
                  <a:pt x="137" y="498"/>
                </a:lnTo>
                <a:lnTo>
                  <a:pt x="95" y="498"/>
                </a:lnTo>
                <a:lnTo>
                  <a:pt x="86" y="462"/>
                </a:lnTo>
                <a:lnTo>
                  <a:pt x="17" y="390"/>
                </a:lnTo>
                <a:lnTo>
                  <a:pt x="0" y="331"/>
                </a:lnTo>
                <a:lnTo>
                  <a:pt x="8" y="308"/>
                </a:lnTo>
                <a:lnTo>
                  <a:pt x="8" y="308"/>
                </a:lnTo>
                <a:close/>
              </a:path>
            </a:pathLst>
          </a:custGeom>
          <a:solidFill>
            <a:srgbClr val="91CCF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3" name="Freeform 1141" title="IN">
            <a:extLst>
              <a:ext uri="{FF2B5EF4-FFF2-40B4-BE49-F238E27FC236}">
                <a16:creationId xmlns:a16="http://schemas.microsoft.com/office/drawing/2014/main" id="{98819C24-17D5-988D-C375-216EF13EC0F1}"/>
              </a:ext>
            </a:extLst>
          </p:cNvPr>
          <p:cNvSpPr>
            <a:spLocks/>
          </p:cNvSpPr>
          <p:nvPr/>
        </p:nvSpPr>
        <p:spPr bwMode="auto">
          <a:xfrm>
            <a:off x="5331818" y="3454608"/>
            <a:ext cx="342864" cy="587375"/>
          </a:xfrm>
          <a:custGeom>
            <a:avLst/>
            <a:gdLst>
              <a:gd name="T0" fmla="*/ 11 w 338"/>
              <a:gd name="T1" fmla="*/ 566 h 566"/>
              <a:gd name="T2" fmla="*/ 21 w 338"/>
              <a:gd name="T3" fmla="*/ 549 h 566"/>
              <a:gd name="T4" fmla="*/ 85 w 338"/>
              <a:gd name="T5" fmla="*/ 545 h 566"/>
              <a:gd name="T6" fmla="*/ 138 w 338"/>
              <a:gd name="T7" fmla="*/ 528 h 566"/>
              <a:gd name="T8" fmla="*/ 192 w 338"/>
              <a:gd name="T9" fmla="*/ 496 h 566"/>
              <a:gd name="T10" fmla="*/ 235 w 338"/>
              <a:gd name="T11" fmla="*/ 494 h 566"/>
              <a:gd name="T12" fmla="*/ 285 w 338"/>
              <a:gd name="T13" fmla="*/ 412 h 566"/>
              <a:gd name="T14" fmla="*/ 300 w 338"/>
              <a:gd name="T15" fmla="*/ 418 h 566"/>
              <a:gd name="T16" fmla="*/ 338 w 338"/>
              <a:gd name="T17" fmla="*/ 389 h 566"/>
              <a:gd name="T18" fmla="*/ 329 w 338"/>
              <a:gd name="T19" fmla="*/ 368 h 566"/>
              <a:gd name="T20" fmla="*/ 332 w 338"/>
              <a:gd name="T21" fmla="*/ 357 h 566"/>
              <a:gd name="T22" fmla="*/ 294 w 338"/>
              <a:gd name="T23" fmla="*/ 7 h 566"/>
              <a:gd name="T24" fmla="*/ 291 w 338"/>
              <a:gd name="T25" fmla="*/ 0 h 566"/>
              <a:gd name="T26" fmla="*/ 89 w 338"/>
              <a:gd name="T27" fmla="*/ 23 h 566"/>
              <a:gd name="T28" fmla="*/ 51 w 338"/>
              <a:gd name="T29" fmla="*/ 42 h 566"/>
              <a:gd name="T30" fmla="*/ 17 w 338"/>
              <a:gd name="T31" fmla="*/ 32 h 566"/>
              <a:gd name="T32" fmla="*/ 42 w 338"/>
              <a:gd name="T33" fmla="*/ 319 h 566"/>
              <a:gd name="T34" fmla="*/ 36 w 338"/>
              <a:gd name="T35" fmla="*/ 378 h 566"/>
              <a:gd name="T36" fmla="*/ 51 w 338"/>
              <a:gd name="T37" fmla="*/ 412 h 566"/>
              <a:gd name="T38" fmla="*/ 34 w 338"/>
              <a:gd name="T39" fmla="*/ 477 h 566"/>
              <a:gd name="T40" fmla="*/ 11 w 338"/>
              <a:gd name="T41" fmla="*/ 505 h 566"/>
              <a:gd name="T42" fmla="*/ 0 w 338"/>
              <a:gd name="T43" fmla="*/ 553 h 566"/>
              <a:gd name="T44" fmla="*/ 11 w 338"/>
              <a:gd name="T45" fmla="*/ 566 h 566"/>
              <a:gd name="T46" fmla="*/ 11 w 338"/>
              <a:gd name="T47" fmla="*/ 566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8" h="566">
                <a:moveTo>
                  <a:pt x="11" y="566"/>
                </a:moveTo>
                <a:lnTo>
                  <a:pt x="21" y="549"/>
                </a:lnTo>
                <a:lnTo>
                  <a:pt x="85" y="545"/>
                </a:lnTo>
                <a:lnTo>
                  <a:pt x="138" y="528"/>
                </a:lnTo>
                <a:lnTo>
                  <a:pt x="192" y="496"/>
                </a:lnTo>
                <a:lnTo>
                  <a:pt x="235" y="494"/>
                </a:lnTo>
                <a:lnTo>
                  <a:pt x="285" y="412"/>
                </a:lnTo>
                <a:lnTo>
                  <a:pt x="300" y="418"/>
                </a:lnTo>
                <a:lnTo>
                  <a:pt x="338" y="389"/>
                </a:lnTo>
                <a:lnTo>
                  <a:pt x="329" y="368"/>
                </a:lnTo>
                <a:lnTo>
                  <a:pt x="332" y="357"/>
                </a:lnTo>
                <a:lnTo>
                  <a:pt x="294" y="7"/>
                </a:lnTo>
                <a:lnTo>
                  <a:pt x="291" y="0"/>
                </a:lnTo>
                <a:lnTo>
                  <a:pt x="89" y="23"/>
                </a:lnTo>
                <a:lnTo>
                  <a:pt x="51" y="42"/>
                </a:lnTo>
                <a:lnTo>
                  <a:pt x="17" y="32"/>
                </a:lnTo>
                <a:lnTo>
                  <a:pt x="42" y="319"/>
                </a:lnTo>
                <a:lnTo>
                  <a:pt x="36" y="378"/>
                </a:lnTo>
                <a:lnTo>
                  <a:pt x="51" y="412"/>
                </a:lnTo>
                <a:lnTo>
                  <a:pt x="34" y="477"/>
                </a:lnTo>
                <a:lnTo>
                  <a:pt x="11" y="505"/>
                </a:lnTo>
                <a:lnTo>
                  <a:pt x="0" y="553"/>
                </a:lnTo>
                <a:lnTo>
                  <a:pt x="11" y="566"/>
                </a:lnTo>
                <a:lnTo>
                  <a:pt x="11" y="566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4" name="Freeform 1142" title="KY">
            <a:extLst>
              <a:ext uri="{FF2B5EF4-FFF2-40B4-BE49-F238E27FC236}">
                <a16:creationId xmlns:a16="http://schemas.microsoft.com/office/drawing/2014/main" id="{BEDB9762-96E0-62B3-AA41-03F83FEE56E1}"/>
              </a:ext>
            </a:extLst>
          </p:cNvPr>
          <p:cNvSpPr>
            <a:spLocks/>
          </p:cNvSpPr>
          <p:nvPr/>
        </p:nvSpPr>
        <p:spPr bwMode="auto">
          <a:xfrm>
            <a:off x="5214355" y="3818146"/>
            <a:ext cx="804778" cy="409575"/>
          </a:xfrm>
          <a:custGeom>
            <a:avLst/>
            <a:gdLst>
              <a:gd name="T0" fmla="*/ 4 w 791"/>
              <a:gd name="T1" fmla="*/ 375 h 396"/>
              <a:gd name="T2" fmla="*/ 23 w 791"/>
              <a:gd name="T3" fmla="*/ 373 h 396"/>
              <a:gd name="T4" fmla="*/ 29 w 791"/>
              <a:gd name="T5" fmla="*/ 331 h 396"/>
              <a:gd name="T6" fmla="*/ 17 w 791"/>
              <a:gd name="T7" fmla="*/ 329 h 396"/>
              <a:gd name="T8" fmla="*/ 42 w 791"/>
              <a:gd name="T9" fmla="*/ 295 h 396"/>
              <a:gd name="T10" fmla="*/ 91 w 791"/>
              <a:gd name="T11" fmla="*/ 310 h 396"/>
              <a:gd name="T12" fmla="*/ 99 w 791"/>
              <a:gd name="T13" fmla="*/ 262 h 396"/>
              <a:gd name="T14" fmla="*/ 133 w 791"/>
              <a:gd name="T15" fmla="*/ 249 h 396"/>
              <a:gd name="T16" fmla="*/ 128 w 791"/>
              <a:gd name="T17" fmla="*/ 240 h 396"/>
              <a:gd name="T18" fmla="*/ 147 w 791"/>
              <a:gd name="T19" fmla="*/ 194 h 396"/>
              <a:gd name="T20" fmla="*/ 211 w 791"/>
              <a:gd name="T21" fmla="*/ 190 h 396"/>
              <a:gd name="T22" fmla="*/ 264 w 791"/>
              <a:gd name="T23" fmla="*/ 173 h 396"/>
              <a:gd name="T24" fmla="*/ 299 w 791"/>
              <a:gd name="T25" fmla="*/ 150 h 396"/>
              <a:gd name="T26" fmla="*/ 318 w 791"/>
              <a:gd name="T27" fmla="*/ 141 h 396"/>
              <a:gd name="T28" fmla="*/ 361 w 791"/>
              <a:gd name="T29" fmla="*/ 139 h 396"/>
              <a:gd name="T30" fmla="*/ 411 w 791"/>
              <a:gd name="T31" fmla="*/ 57 h 396"/>
              <a:gd name="T32" fmla="*/ 426 w 791"/>
              <a:gd name="T33" fmla="*/ 63 h 396"/>
              <a:gd name="T34" fmla="*/ 464 w 791"/>
              <a:gd name="T35" fmla="*/ 34 h 396"/>
              <a:gd name="T36" fmla="*/ 455 w 791"/>
              <a:gd name="T37" fmla="*/ 13 h 396"/>
              <a:gd name="T38" fmla="*/ 458 w 791"/>
              <a:gd name="T39" fmla="*/ 2 h 396"/>
              <a:gd name="T40" fmla="*/ 493 w 791"/>
              <a:gd name="T41" fmla="*/ 0 h 396"/>
              <a:gd name="T42" fmla="*/ 515 w 791"/>
              <a:gd name="T43" fmla="*/ 8 h 396"/>
              <a:gd name="T44" fmla="*/ 584 w 791"/>
              <a:gd name="T45" fmla="*/ 48 h 396"/>
              <a:gd name="T46" fmla="*/ 633 w 791"/>
              <a:gd name="T47" fmla="*/ 46 h 396"/>
              <a:gd name="T48" fmla="*/ 656 w 791"/>
              <a:gd name="T49" fmla="*/ 31 h 396"/>
              <a:gd name="T50" fmla="*/ 711 w 791"/>
              <a:gd name="T51" fmla="*/ 65 h 396"/>
              <a:gd name="T52" fmla="*/ 728 w 791"/>
              <a:gd name="T53" fmla="*/ 129 h 396"/>
              <a:gd name="T54" fmla="*/ 791 w 791"/>
              <a:gd name="T55" fmla="*/ 175 h 396"/>
              <a:gd name="T56" fmla="*/ 761 w 791"/>
              <a:gd name="T57" fmla="*/ 211 h 396"/>
              <a:gd name="T58" fmla="*/ 707 w 791"/>
              <a:gd name="T59" fmla="*/ 262 h 396"/>
              <a:gd name="T60" fmla="*/ 706 w 791"/>
              <a:gd name="T61" fmla="*/ 274 h 396"/>
              <a:gd name="T62" fmla="*/ 628 w 791"/>
              <a:gd name="T63" fmla="*/ 323 h 396"/>
              <a:gd name="T64" fmla="*/ 190 w 791"/>
              <a:gd name="T65" fmla="*/ 365 h 396"/>
              <a:gd name="T66" fmla="*/ 143 w 791"/>
              <a:gd name="T67" fmla="*/ 361 h 396"/>
              <a:gd name="T68" fmla="*/ 145 w 791"/>
              <a:gd name="T69" fmla="*/ 384 h 396"/>
              <a:gd name="T70" fmla="*/ 0 w 791"/>
              <a:gd name="T71" fmla="*/ 396 h 396"/>
              <a:gd name="T72" fmla="*/ 4 w 791"/>
              <a:gd name="T73" fmla="*/ 375 h 396"/>
              <a:gd name="T74" fmla="*/ 4 w 791"/>
              <a:gd name="T75" fmla="*/ 375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91" h="396">
                <a:moveTo>
                  <a:pt x="4" y="375"/>
                </a:moveTo>
                <a:lnTo>
                  <a:pt x="23" y="373"/>
                </a:lnTo>
                <a:lnTo>
                  <a:pt x="29" y="331"/>
                </a:lnTo>
                <a:lnTo>
                  <a:pt x="17" y="329"/>
                </a:lnTo>
                <a:lnTo>
                  <a:pt x="42" y="295"/>
                </a:lnTo>
                <a:lnTo>
                  <a:pt x="91" y="310"/>
                </a:lnTo>
                <a:lnTo>
                  <a:pt x="99" y="262"/>
                </a:lnTo>
                <a:lnTo>
                  <a:pt x="133" y="249"/>
                </a:lnTo>
                <a:lnTo>
                  <a:pt x="128" y="240"/>
                </a:lnTo>
                <a:lnTo>
                  <a:pt x="147" y="194"/>
                </a:lnTo>
                <a:lnTo>
                  <a:pt x="211" y="190"/>
                </a:lnTo>
                <a:lnTo>
                  <a:pt x="264" y="173"/>
                </a:lnTo>
                <a:lnTo>
                  <a:pt x="299" y="150"/>
                </a:lnTo>
                <a:lnTo>
                  <a:pt x="318" y="141"/>
                </a:lnTo>
                <a:lnTo>
                  <a:pt x="361" y="139"/>
                </a:lnTo>
                <a:lnTo>
                  <a:pt x="411" y="57"/>
                </a:lnTo>
                <a:lnTo>
                  <a:pt x="426" y="63"/>
                </a:lnTo>
                <a:lnTo>
                  <a:pt x="464" y="34"/>
                </a:lnTo>
                <a:lnTo>
                  <a:pt x="455" y="13"/>
                </a:lnTo>
                <a:lnTo>
                  <a:pt x="458" y="2"/>
                </a:lnTo>
                <a:lnTo>
                  <a:pt x="493" y="0"/>
                </a:lnTo>
                <a:lnTo>
                  <a:pt x="515" y="8"/>
                </a:lnTo>
                <a:lnTo>
                  <a:pt x="584" y="48"/>
                </a:lnTo>
                <a:lnTo>
                  <a:pt x="633" y="46"/>
                </a:lnTo>
                <a:lnTo>
                  <a:pt x="656" y="31"/>
                </a:lnTo>
                <a:lnTo>
                  <a:pt x="711" y="65"/>
                </a:lnTo>
                <a:lnTo>
                  <a:pt x="728" y="129"/>
                </a:lnTo>
                <a:lnTo>
                  <a:pt x="791" y="175"/>
                </a:lnTo>
                <a:lnTo>
                  <a:pt x="761" y="211"/>
                </a:lnTo>
                <a:lnTo>
                  <a:pt x="707" y="262"/>
                </a:lnTo>
                <a:lnTo>
                  <a:pt x="706" y="274"/>
                </a:lnTo>
                <a:lnTo>
                  <a:pt x="628" y="323"/>
                </a:lnTo>
                <a:lnTo>
                  <a:pt x="190" y="365"/>
                </a:lnTo>
                <a:lnTo>
                  <a:pt x="143" y="361"/>
                </a:lnTo>
                <a:lnTo>
                  <a:pt x="145" y="384"/>
                </a:lnTo>
                <a:lnTo>
                  <a:pt x="0" y="396"/>
                </a:lnTo>
                <a:lnTo>
                  <a:pt x="4" y="375"/>
                </a:lnTo>
                <a:lnTo>
                  <a:pt x="4" y="375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5" name="Freeform 1143" title="TN">
            <a:extLst>
              <a:ext uri="{FF2B5EF4-FFF2-40B4-BE49-F238E27FC236}">
                <a16:creationId xmlns:a16="http://schemas.microsoft.com/office/drawing/2014/main" id="{07F28F1B-868F-A41A-4565-13C31B63EF7D}"/>
              </a:ext>
            </a:extLst>
          </p:cNvPr>
          <p:cNvSpPr>
            <a:spLocks/>
          </p:cNvSpPr>
          <p:nvPr/>
        </p:nvSpPr>
        <p:spPr bwMode="auto">
          <a:xfrm>
            <a:off x="5115940" y="4126121"/>
            <a:ext cx="946051" cy="317500"/>
          </a:xfrm>
          <a:custGeom>
            <a:avLst/>
            <a:gdLst>
              <a:gd name="T0" fmla="*/ 17 w 931"/>
              <a:gd name="T1" fmla="*/ 253 h 308"/>
              <a:gd name="T2" fmla="*/ 11 w 931"/>
              <a:gd name="T3" fmla="*/ 249 h 308"/>
              <a:gd name="T4" fmla="*/ 38 w 931"/>
              <a:gd name="T5" fmla="*/ 228 h 308"/>
              <a:gd name="T6" fmla="*/ 64 w 931"/>
              <a:gd name="T7" fmla="*/ 180 h 308"/>
              <a:gd name="T8" fmla="*/ 55 w 931"/>
              <a:gd name="T9" fmla="*/ 169 h 308"/>
              <a:gd name="T10" fmla="*/ 68 w 931"/>
              <a:gd name="T11" fmla="*/ 146 h 308"/>
              <a:gd name="T12" fmla="*/ 68 w 931"/>
              <a:gd name="T13" fmla="*/ 120 h 308"/>
              <a:gd name="T14" fmla="*/ 87 w 931"/>
              <a:gd name="T15" fmla="*/ 101 h 308"/>
              <a:gd name="T16" fmla="*/ 232 w 931"/>
              <a:gd name="T17" fmla="*/ 89 h 308"/>
              <a:gd name="T18" fmla="*/ 230 w 931"/>
              <a:gd name="T19" fmla="*/ 66 h 308"/>
              <a:gd name="T20" fmla="*/ 277 w 931"/>
              <a:gd name="T21" fmla="*/ 70 h 308"/>
              <a:gd name="T22" fmla="*/ 715 w 931"/>
              <a:gd name="T23" fmla="*/ 28 h 308"/>
              <a:gd name="T24" fmla="*/ 931 w 931"/>
              <a:gd name="T25" fmla="*/ 0 h 308"/>
              <a:gd name="T26" fmla="*/ 893 w 931"/>
              <a:gd name="T27" fmla="*/ 74 h 308"/>
              <a:gd name="T28" fmla="*/ 834 w 931"/>
              <a:gd name="T29" fmla="*/ 87 h 308"/>
              <a:gd name="T30" fmla="*/ 806 w 931"/>
              <a:gd name="T31" fmla="*/ 125 h 308"/>
              <a:gd name="T32" fmla="*/ 699 w 931"/>
              <a:gd name="T33" fmla="*/ 186 h 308"/>
              <a:gd name="T34" fmla="*/ 694 w 931"/>
              <a:gd name="T35" fmla="*/ 209 h 308"/>
              <a:gd name="T36" fmla="*/ 667 w 931"/>
              <a:gd name="T37" fmla="*/ 222 h 308"/>
              <a:gd name="T38" fmla="*/ 667 w 931"/>
              <a:gd name="T39" fmla="*/ 253 h 308"/>
              <a:gd name="T40" fmla="*/ 523 w 931"/>
              <a:gd name="T41" fmla="*/ 270 h 308"/>
              <a:gd name="T42" fmla="*/ 234 w 931"/>
              <a:gd name="T43" fmla="*/ 294 h 308"/>
              <a:gd name="T44" fmla="*/ 0 w 931"/>
              <a:gd name="T45" fmla="*/ 308 h 308"/>
              <a:gd name="T46" fmla="*/ 17 w 931"/>
              <a:gd name="T47" fmla="*/ 253 h 308"/>
              <a:gd name="T48" fmla="*/ 17 w 931"/>
              <a:gd name="T49" fmla="*/ 253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1" h="308">
                <a:moveTo>
                  <a:pt x="17" y="253"/>
                </a:moveTo>
                <a:lnTo>
                  <a:pt x="11" y="249"/>
                </a:lnTo>
                <a:lnTo>
                  <a:pt x="38" y="228"/>
                </a:lnTo>
                <a:lnTo>
                  <a:pt x="64" y="180"/>
                </a:lnTo>
                <a:lnTo>
                  <a:pt x="55" y="169"/>
                </a:lnTo>
                <a:lnTo>
                  <a:pt x="68" y="146"/>
                </a:lnTo>
                <a:lnTo>
                  <a:pt x="68" y="120"/>
                </a:lnTo>
                <a:lnTo>
                  <a:pt x="87" y="101"/>
                </a:lnTo>
                <a:lnTo>
                  <a:pt x="232" y="89"/>
                </a:lnTo>
                <a:lnTo>
                  <a:pt x="230" y="66"/>
                </a:lnTo>
                <a:lnTo>
                  <a:pt x="277" y="70"/>
                </a:lnTo>
                <a:lnTo>
                  <a:pt x="715" y="28"/>
                </a:lnTo>
                <a:lnTo>
                  <a:pt x="931" y="0"/>
                </a:lnTo>
                <a:lnTo>
                  <a:pt x="893" y="74"/>
                </a:lnTo>
                <a:lnTo>
                  <a:pt x="834" y="87"/>
                </a:lnTo>
                <a:lnTo>
                  <a:pt x="806" y="125"/>
                </a:lnTo>
                <a:lnTo>
                  <a:pt x="699" y="186"/>
                </a:lnTo>
                <a:lnTo>
                  <a:pt x="694" y="209"/>
                </a:lnTo>
                <a:lnTo>
                  <a:pt x="667" y="222"/>
                </a:lnTo>
                <a:lnTo>
                  <a:pt x="667" y="253"/>
                </a:lnTo>
                <a:lnTo>
                  <a:pt x="523" y="270"/>
                </a:lnTo>
                <a:lnTo>
                  <a:pt x="234" y="294"/>
                </a:lnTo>
                <a:lnTo>
                  <a:pt x="0" y="308"/>
                </a:lnTo>
                <a:lnTo>
                  <a:pt x="17" y="253"/>
                </a:lnTo>
                <a:lnTo>
                  <a:pt x="17" y="253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6" name="Freeform 1144" title="MS">
            <a:extLst>
              <a:ext uri="{FF2B5EF4-FFF2-40B4-BE49-F238E27FC236}">
                <a16:creationId xmlns:a16="http://schemas.microsoft.com/office/drawing/2014/main" id="{2837899A-B5AD-E2C3-273B-94930D480155}"/>
              </a:ext>
            </a:extLst>
          </p:cNvPr>
          <p:cNvSpPr>
            <a:spLocks/>
          </p:cNvSpPr>
          <p:nvPr/>
        </p:nvSpPr>
        <p:spPr bwMode="auto">
          <a:xfrm>
            <a:off x="4984191" y="4430921"/>
            <a:ext cx="396834" cy="673100"/>
          </a:xfrm>
          <a:custGeom>
            <a:avLst/>
            <a:gdLst>
              <a:gd name="T0" fmla="*/ 27 w 388"/>
              <a:gd name="T1" fmla="*/ 457 h 654"/>
              <a:gd name="T2" fmla="*/ 65 w 388"/>
              <a:gd name="T3" fmla="*/ 407 h 654"/>
              <a:gd name="T4" fmla="*/ 54 w 388"/>
              <a:gd name="T5" fmla="*/ 394 h 654"/>
              <a:gd name="T6" fmla="*/ 38 w 388"/>
              <a:gd name="T7" fmla="*/ 287 h 654"/>
              <a:gd name="T8" fmla="*/ 33 w 388"/>
              <a:gd name="T9" fmla="*/ 215 h 654"/>
              <a:gd name="T10" fmla="*/ 59 w 388"/>
              <a:gd name="T11" fmla="*/ 135 h 654"/>
              <a:gd name="T12" fmla="*/ 101 w 388"/>
              <a:gd name="T13" fmla="*/ 80 h 654"/>
              <a:gd name="T14" fmla="*/ 97 w 388"/>
              <a:gd name="T15" fmla="*/ 65 h 654"/>
              <a:gd name="T16" fmla="*/ 128 w 388"/>
              <a:gd name="T17" fmla="*/ 14 h 654"/>
              <a:gd name="T18" fmla="*/ 362 w 388"/>
              <a:gd name="T19" fmla="*/ 0 h 654"/>
              <a:gd name="T20" fmla="*/ 373 w 388"/>
              <a:gd name="T21" fmla="*/ 12 h 654"/>
              <a:gd name="T22" fmla="*/ 362 w 388"/>
              <a:gd name="T23" fmla="*/ 419 h 654"/>
              <a:gd name="T24" fmla="*/ 388 w 388"/>
              <a:gd name="T25" fmla="*/ 614 h 654"/>
              <a:gd name="T26" fmla="*/ 379 w 388"/>
              <a:gd name="T27" fmla="*/ 624 h 654"/>
              <a:gd name="T28" fmla="*/ 329 w 388"/>
              <a:gd name="T29" fmla="*/ 612 h 654"/>
              <a:gd name="T30" fmla="*/ 253 w 388"/>
              <a:gd name="T31" fmla="*/ 654 h 654"/>
              <a:gd name="T32" fmla="*/ 215 w 388"/>
              <a:gd name="T33" fmla="*/ 592 h 654"/>
              <a:gd name="T34" fmla="*/ 221 w 388"/>
              <a:gd name="T35" fmla="*/ 546 h 654"/>
              <a:gd name="T36" fmla="*/ 0 w 388"/>
              <a:gd name="T37" fmla="*/ 555 h 654"/>
              <a:gd name="T38" fmla="*/ 27 w 388"/>
              <a:gd name="T39" fmla="*/ 457 h 654"/>
              <a:gd name="T40" fmla="*/ 27 w 388"/>
              <a:gd name="T41" fmla="*/ 457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88" h="654">
                <a:moveTo>
                  <a:pt x="27" y="457"/>
                </a:moveTo>
                <a:lnTo>
                  <a:pt x="65" y="407"/>
                </a:lnTo>
                <a:lnTo>
                  <a:pt x="54" y="394"/>
                </a:lnTo>
                <a:lnTo>
                  <a:pt x="38" y="287"/>
                </a:lnTo>
                <a:lnTo>
                  <a:pt x="33" y="215"/>
                </a:lnTo>
                <a:lnTo>
                  <a:pt x="59" y="135"/>
                </a:lnTo>
                <a:lnTo>
                  <a:pt x="101" y="80"/>
                </a:lnTo>
                <a:lnTo>
                  <a:pt x="97" y="65"/>
                </a:lnTo>
                <a:lnTo>
                  <a:pt x="128" y="14"/>
                </a:lnTo>
                <a:lnTo>
                  <a:pt x="362" y="0"/>
                </a:lnTo>
                <a:lnTo>
                  <a:pt x="373" y="12"/>
                </a:lnTo>
                <a:lnTo>
                  <a:pt x="362" y="419"/>
                </a:lnTo>
                <a:lnTo>
                  <a:pt x="388" y="614"/>
                </a:lnTo>
                <a:lnTo>
                  <a:pt x="379" y="624"/>
                </a:lnTo>
                <a:lnTo>
                  <a:pt x="329" y="612"/>
                </a:lnTo>
                <a:lnTo>
                  <a:pt x="253" y="654"/>
                </a:lnTo>
                <a:lnTo>
                  <a:pt x="215" y="592"/>
                </a:lnTo>
                <a:lnTo>
                  <a:pt x="221" y="546"/>
                </a:lnTo>
                <a:lnTo>
                  <a:pt x="0" y="555"/>
                </a:lnTo>
                <a:lnTo>
                  <a:pt x="27" y="457"/>
                </a:lnTo>
                <a:lnTo>
                  <a:pt x="27" y="457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7" name="Freeform 1145" title="AL">
            <a:extLst>
              <a:ext uri="{FF2B5EF4-FFF2-40B4-BE49-F238E27FC236}">
                <a16:creationId xmlns:a16="http://schemas.microsoft.com/office/drawing/2014/main" id="{7FC03FCF-F757-7100-1227-602254673870}"/>
              </a:ext>
            </a:extLst>
          </p:cNvPr>
          <p:cNvSpPr>
            <a:spLocks/>
          </p:cNvSpPr>
          <p:nvPr/>
        </p:nvSpPr>
        <p:spPr bwMode="auto">
          <a:xfrm>
            <a:off x="5354041" y="4403933"/>
            <a:ext cx="419056" cy="677863"/>
          </a:xfrm>
          <a:custGeom>
            <a:avLst/>
            <a:gdLst>
              <a:gd name="T0" fmla="*/ 11 w 416"/>
              <a:gd name="T1" fmla="*/ 36 h 659"/>
              <a:gd name="T2" fmla="*/ 0 w 416"/>
              <a:gd name="T3" fmla="*/ 443 h 659"/>
              <a:gd name="T4" fmla="*/ 26 w 416"/>
              <a:gd name="T5" fmla="*/ 638 h 659"/>
              <a:gd name="T6" fmla="*/ 55 w 416"/>
              <a:gd name="T7" fmla="*/ 646 h 659"/>
              <a:gd name="T8" fmla="*/ 81 w 416"/>
              <a:gd name="T9" fmla="*/ 631 h 659"/>
              <a:gd name="T10" fmla="*/ 97 w 416"/>
              <a:gd name="T11" fmla="*/ 646 h 659"/>
              <a:gd name="T12" fmla="*/ 74 w 416"/>
              <a:gd name="T13" fmla="*/ 659 h 659"/>
              <a:gd name="T14" fmla="*/ 131 w 416"/>
              <a:gd name="T15" fmla="*/ 644 h 659"/>
              <a:gd name="T16" fmla="*/ 142 w 416"/>
              <a:gd name="T17" fmla="*/ 627 h 659"/>
              <a:gd name="T18" fmla="*/ 135 w 416"/>
              <a:gd name="T19" fmla="*/ 616 h 659"/>
              <a:gd name="T20" fmla="*/ 138 w 416"/>
              <a:gd name="T21" fmla="*/ 598 h 659"/>
              <a:gd name="T22" fmla="*/ 112 w 416"/>
              <a:gd name="T23" fmla="*/ 574 h 659"/>
              <a:gd name="T24" fmla="*/ 112 w 416"/>
              <a:gd name="T25" fmla="*/ 553 h 659"/>
              <a:gd name="T26" fmla="*/ 416 w 416"/>
              <a:gd name="T27" fmla="*/ 526 h 659"/>
              <a:gd name="T28" fmla="*/ 391 w 416"/>
              <a:gd name="T29" fmla="*/ 422 h 659"/>
              <a:gd name="T30" fmla="*/ 406 w 416"/>
              <a:gd name="T31" fmla="*/ 359 h 659"/>
              <a:gd name="T32" fmla="*/ 368 w 416"/>
              <a:gd name="T33" fmla="*/ 277 h 659"/>
              <a:gd name="T34" fmla="*/ 289 w 416"/>
              <a:gd name="T35" fmla="*/ 0 h 659"/>
              <a:gd name="T36" fmla="*/ 0 w 416"/>
              <a:gd name="T37" fmla="*/ 24 h 659"/>
              <a:gd name="T38" fmla="*/ 11 w 416"/>
              <a:gd name="T39" fmla="*/ 36 h 659"/>
              <a:gd name="T40" fmla="*/ 11 w 416"/>
              <a:gd name="T41" fmla="*/ 36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16" h="659">
                <a:moveTo>
                  <a:pt x="11" y="36"/>
                </a:moveTo>
                <a:lnTo>
                  <a:pt x="0" y="443"/>
                </a:lnTo>
                <a:lnTo>
                  <a:pt x="26" y="638"/>
                </a:lnTo>
                <a:lnTo>
                  <a:pt x="55" y="646"/>
                </a:lnTo>
                <a:lnTo>
                  <a:pt x="81" y="631"/>
                </a:lnTo>
                <a:lnTo>
                  <a:pt x="97" y="646"/>
                </a:lnTo>
                <a:lnTo>
                  <a:pt x="74" y="659"/>
                </a:lnTo>
                <a:lnTo>
                  <a:pt x="131" y="644"/>
                </a:lnTo>
                <a:lnTo>
                  <a:pt x="142" y="627"/>
                </a:lnTo>
                <a:lnTo>
                  <a:pt x="135" y="616"/>
                </a:lnTo>
                <a:lnTo>
                  <a:pt x="138" y="598"/>
                </a:lnTo>
                <a:lnTo>
                  <a:pt x="112" y="574"/>
                </a:lnTo>
                <a:lnTo>
                  <a:pt x="112" y="553"/>
                </a:lnTo>
                <a:lnTo>
                  <a:pt x="416" y="526"/>
                </a:lnTo>
                <a:lnTo>
                  <a:pt x="391" y="422"/>
                </a:lnTo>
                <a:lnTo>
                  <a:pt x="406" y="359"/>
                </a:lnTo>
                <a:lnTo>
                  <a:pt x="368" y="277"/>
                </a:lnTo>
                <a:lnTo>
                  <a:pt x="289" y="0"/>
                </a:lnTo>
                <a:lnTo>
                  <a:pt x="0" y="24"/>
                </a:lnTo>
                <a:lnTo>
                  <a:pt x="11" y="36"/>
                </a:lnTo>
                <a:lnTo>
                  <a:pt x="11" y="36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8" name="Freeform 1146" title="GA">
            <a:extLst>
              <a:ext uri="{FF2B5EF4-FFF2-40B4-BE49-F238E27FC236}">
                <a16:creationId xmlns:a16="http://schemas.microsoft.com/office/drawing/2014/main" id="{1073AD7A-C075-39FC-282F-819C1FDDFD3D}"/>
              </a:ext>
            </a:extLst>
          </p:cNvPr>
          <p:cNvSpPr>
            <a:spLocks/>
          </p:cNvSpPr>
          <p:nvPr/>
        </p:nvSpPr>
        <p:spPr bwMode="auto">
          <a:xfrm>
            <a:off x="5644522" y="4372183"/>
            <a:ext cx="596838" cy="619125"/>
          </a:xfrm>
          <a:custGeom>
            <a:avLst/>
            <a:gdLst>
              <a:gd name="T0" fmla="*/ 79 w 587"/>
              <a:gd name="T1" fmla="*/ 312 h 603"/>
              <a:gd name="T2" fmla="*/ 117 w 587"/>
              <a:gd name="T3" fmla="*/ 394 h 603"/>
              <a:gd name="T4" fmla="*/ 102 w 587"/>
              <a:gd name="T5" fmla="*/ 457 h 603"/>
              <a:gd name="T6" fmla="*/ 127 w 587"/>
              <a:gd name="T7" fmla="*/ 561 h 603"/>
              <a:gd name="T8" fmla="*/ 150 w 587"/>
              <a:gd name="T9" fmla="*/ 595 h 603"/>
              <a:gd name="T10" fmla="*/ 464 w 587"/>
              <a:gd name="T11" fmla="*/ 578 h 603"/>
              <a:gd name="T12" fmla="*/ 467 w 587"/>
              <a:gd name="T13" fmla="*/ 599 h 603"/>
              <a:gd name="T14" fmla="*/ 486 w 587"/>
              <a:gd name="T15" fmla="*/ 603 h 603"/>
              <a:gd name="T16" fmla="*/ 479 w 587"/>
              <a:gd name="T17" fmla="*/ 552 h 603"/>
              <a:gd name="T18" fmla="*/ 492 w 587"/>
              <a:gd name="T19" fmla="*/ 538 h 603"/>
              <a:gd name="T20" fmla="*/ 538 w 587"/>
              <a:gd name="T21" fmla="*/ 548 h 603"/>
              <a:gd name="T22" fmla="*/ 545 w 587"/>
              <a:gd name="T23" fmla="*/ 512 h 603"/>
              <a:gd name="T24" fmla="*/ 540 w 587"/>
              <a:gd name="T25" fmla="*/ 464 h 603"/>
              <a:gd name="T26" fmla="*/ 559 w 587"/>
              <a:gd name="T27" fmla="*/ 451 h 603"/>
              <a:gd name="T28" fmla="*/ 587 w 587"/>
              <a:gd name="T29" fmla="*/ 360 h 603"/>
              <a:gd name="T30" fmla="*/ 568 w 587"/>
              <a:gd name="T31" fmla="*/ 356 h 603"/>
              <a:gd name="T32" fmla="*/ 492 w 587"/>
              <a:gd name="T33" fmla="*/ 238 h 603"/>
              <a:gd name="T34" fmla="*/ 327 w 587"/>
              <a:gd name="T35" fmla="*/ 90 h 603"/>
              <a:gd name="T36" fmla="*/ 254 w 587"/>
              <a:gd name="T37" fmla="*/ 44 h 603"/>
              <a:gd name="T38" fmla="*/ 279 w 587"/>
              <a:gd name="T39" fmla="*/ 0 h 603"/>
              <a:gd name="T40" fmla="*/ 144 w 587"/>
              <a:gd name="T41" fmla="*/ 18 h 603"/>
              <a:gd name="T42" fmla="*/ 0 w 587"/>
              <a:gd name="T43" fmla="*/ 35 h 603"/>
              <a:gd name="T44" fmla="*/ 79 w 587"/>
              <a:gd name="T45" fmla="*/ 312 h 603"/>
              <a:gd name="T46" fmla="*/ 79 w 587"/>
              <a:gd name="T47" fmla="*/ 312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87" h="603">
                <a:moveTo>
                  <a:pt x="79" y="312"/>
                </a:moveTo>
                <a:lnTo>
                  <a:pt x="117" y="394"/>
                </a:lnTo>
                <a:lnTo>
                  <a:pt x="102" y="457"/>
                </a:lnTo>
                <a:lnTo>
                  <a:pt x="127" y="561"/>
                </a:lnTo>
                <a:lnTo>
                  <a:pt x="150" y="595"/>
                </a:lnTo>
                <a:lnTo>
                  <a:pt x="464" y="578"/>
                </a:lnTo>
                <a:lnTo>
                  <a:pt x="467" y="599"/>
                </a:lnTo>
                <a:lnTo>
                  <a:pt x="486" y="603"/>
                </a:lnTo>
                <a:lnTo>
                  <a:pt x="479" y="552"/>
                </a:lnTo>
                <a:lnTo>
                  <a:pt x="492" y="538"/>
                </a:lnTo>
                <a:lnTo>
                  <a:pt x="538" y="548"/>
                </a:lnTo>
                <a:lnTo>
                  <a:pt x="545" y="512"/>
                </a:lnTo>
                <a:lnTo>
                  <a:pt x="540" y="464"/>
                </a:lnTo>
                <a:lnTo>
                  <a:pt x="559" y="451"/>
                </a:lnTo>
                <a:lnTo>
                  <a:pt x="587" y="360"/>
                </a:lnTo>
                <a:lnTo>
                  <a:pt x="568" y="356"/>
                </a:lnTo>
                <a:lnTo>
                  <a:pt x="492" y="238"/>
                </a:lnTo>
                <a:lnTo>
                  <a:pt x="327" y="90"/>
                </a:lnTo>
                <a:lnTo>
                  <a:pt x="254" y="44"/>
                </a:lnTo>
                <a:lnTo>
                  <a:pt x="279" y="0"/>
                </a:lnTo>
                <a:lnTo>
                  <a:pt x="144" y="18"/>
                </a:lnTo>
                <a:lnTo>
                  <a:pt x="0" y="35"/>
                </a:lnTo>
                <a:lnTo>
                  <a:pt x="79" y="312"/>
                </a:lnTo>
                <a:lnTo>
                  <a:pt x="79" y="312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9" name="Freeform 1147" title="FL">
            <a:extLst>
              <a:ext uri="{FF2B5EF4-FFF2-40B4-BE49-F238E27FC236}">
                <a16:creationId xmlns:a16="http://schemas.microsoft.com/office/drawing/2014/main" id="{3B189DE8-8522-1A21-6F9F-9622D7BAC1DE}"/>
              </a:ext>
            </a:extLst>
          </p:cNvPr>
          <p:cNvSpPr>
            <a:spLocks/>
          </p:cNvSpPr>
          <p:nvPr/>
        </p:nvSpPr>
        <p:spPr bwMode="auto">
          <a:xfrm>
            <a:off x="5468329" y="4923046"/>
            <a:ext cx="1004782" cy="754062"/>
          </a:xfrm>
          <a:custGeom>
            <a:avLst/>
            <a:gdLst>
              <a:gd name="T0" fmla="*/ 0 w 990"/>
              <a:gd name="T1" fmla="*/ 71 h 732"/>
              <a:gd name="T2" fmla="*/ 26 w 990"/>
              <a:gd name="T3" fmla="*/ 95 h 732"/>
              <a:gd name="T4" fmla="*/ 23 w 990"/>
              <a:gd name="T5" fmla="*/ 113 h 732"/>
              <a:gd name="T6" fmla="*/ 30 w 990"/>
              <a:gd name="T7" fmla="*/ 124 h 732"/>
              <a:gd name="T8" fmla="*/ 19 w 990"/>
              <a:gd name="T9" fmla="*/ 141 h 732"/>
              <a:gd name="T10" fmla="*/ 135 w 990"/>
              <a:gd name="T11" fmla="*/ 101 h 732"/>
              <a:gd name="T12" fmla="*/ 283 w 990"/>
              <a:gd name="T13" fmla="*/ 194 h 732"/>
              <a:gd name="T14" fmla="*/ 405 w 990"/>
              <a:gd name="T15" fmla="*/ 130 h 732"/>
              <a:gd name="T16" fmla="*/ 475 w 990"/>
              <a:gd name="T17" fmla="*/ 145 h 732"/>
              <a:gd name="T18" fmla="*/ 564 w 990"/>
              <a:gd name="T19" fmla="*/ 232 h 732"/>
              <a:gd name="T20" fmla="*/ 597 w 990"/>
              <a:gd name="T21" fmla="*/ 232 h 732"/>
              <a:gd name="T22" fmla="*/ 625 w 990"/>
              <a:gd name="T23" fmla="*/ 293 h 732"/>
              <a:gd name="T24" fmla="*/ 618 w 990"/>
              <a:gd name="T25" fmla="*/ 409 h 732"/>
              <a:gd name="T26" fmla="*/ 639 w 990"/>
              <a:gd name="T27" fmla="*/ 422 h 732"/>
              <a:gd name="T28" fmla="*/ 642 w 990"/>
              <a:gd name="T29" fmla="*/ 401 h 732"/>
              <a:gd name="T30" fmla="*/ 671 w 990"/>
              <a:gd name="T31" fmla="*/ 401 h 732"/>
              <a:gd name="T32" fmla="*/ 642 w 990"/>
              <a:gd name="T33" fmla="*/ 457 h 732"/>
              <a:gd name="T34" fmla="*/ 718 w 990"/>
              <a:gd name="T35" fmla="*/ 533 h 732"/>
              <a:gd name="T36" fmla="*/ 730 w 990"/>
              <a:gd name="T37" fmla="*/ 512 h 732"/>
              <a:gd name="T38" fmla="*/ 736 w 990"/>
              <a:gd name="T39" fmla="*/ 565 h 732"/>
              <a:gd name="T40" fmla="*/ 760 w 990"/>
              <a:gd name="T41" fmla="*/ 576 h 732"/>
              <a:gd name="T42" fmla="*/ 787 w 990"/>
              <a:gd name="T43" fmla="*/ 641 h 732"/>
              <a:gd name="T44" fmla="*/ 814 w 990"/>
              <a:gd name="T45" fmla="*/ 641 h 732"/>
              <a:gd name="T46" fmla="*/ 871 w 990"/>
              <a:gd name="T47" fmla="*/ 702 h 732"/>
              <a:gd name="T48" fmla="*/ 903 w 990"/>
              <a:gd name="T49" fmla="*/ 706 h 732"/>
              <a:gd name="T50" fmla="*/ 903 w 990"/>
              <a:gd name="T51" fmla="*/ 715 h 732"/>
              <a:gd name="T52" fmla="*/ 880 w 990"/>
              <a:gd name="T53" fmla="*/ 732 h 732"/>
              <a:gd name="T54" fmla="*/ 931 w 990"/>
              <a:gd name="T55" fmla="*/ 725 h 732"/>
              <a:gd name="T56" fmla="*/ 964 w 990"/>
              <a:gd name="T57" fmla="*/ 711 h 732"/>
              <a:gd name="T58" fmla="*/ 981 w 990"/>
              <a:gd name="T59" fmla="*/ 626 h 732"/>
              <a:gd name="T60" fmla="*/ 990 w 990"/>
              <a:gd name="T61" fmla="*/ 630 h 732"/>
              <a:gd name="T62" fmla="*/ 983 w 990"/>
              <a:gd name="T63" fmla="*/ 512 h 732"/>
              <a:gd name="T64" fmla="*/ 969 w 990"/>
              <a:gd name="T65" fmla="*/ 477 h 732"/>
              <a:gd name="T66" fmla="*/ 863 w 990"/>
              <a:gd name="T67" fmla="*/ 306 h 732"/>
              <a:gd name="T68" fmla="*/ 779 w 990"/>
              <a:gd name="T69" fmla="*/ 145 h 732"/>
              <a:gd name="T70" fmla="*/ 728 w 990"/>
              <a:gd name="T71" fmla="*/ 12 h 732"/>
              <a:gd name="T72" fmla="*/ 715 w 990"/>
              <a:gd name="T73" fmla="*/ 10 h 732"/>
              <a:gd name="T74" fmla="*/ 669 w 990"/>
              <a:gd name="T75" fmla="*/ 0 h 732"/>
              <a:gd name="T76" fmla="*/ 656 w 990"/>
              <a:gd name="T77" fmla="*/ 14 h 732"/>
              <a:gd name="T78" fmla="*/ 663 w 990"/>
              <a:gd name="T79" fmla="*/ 65 h 732"/>
              <a:gd name="T80" fmla="*/ 644 w 990"/>
              <a:gd name="T81" fmla="*/ 61 h 732"/>
              <a:gd name="T82" fmla="*/ 641 w 990"/>
              <a:gd name="T83" fmla="*/ 40 h 732"/>
              <a:gd name="T84" fmla="*/ 327 w 990"/>
              <a:gd name="T85" fmla="*/ 57 h 732"/>
              <a:gd name="T86" fmla="*/ 304 w 990"/>
              <a:gd name="T87" fmla="*/ 23 h 732"/>
              <a:gd name="T88" fmla="*/ 0 w 990"/>
              <a:gd name="T89" fmla="*/ 50 h 732"/>
              <a:gd name="T90" fmla="*/ 0 w 990"/>
              <a:gd name="T91" fmla="*/ 71 h 732"/>
              <a:gd name="T92" fmla="*/ 0 w 990"/>
              <a:gd name="T93" fmla="*/ 71 h 7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90" h="732">
                <a:moveTo>
                  <a:pt x="0" y="71"/>
                </a:moveTo>
                <a:lnTo>
                  <a:pt x="26" y="95"/>
                </a:lnTo>
                <a:lnTo>
                  <a:pt x="23" y="113"/>
                </a:lnTo>
                <a:lnTo>
                  <a:pt x="30" y="124"/>
                </a:lnTo>
                <a:lnTo>
                  <a:pt x="19" y="141"/>
                </a:lnTo>
                <a:lnTo>
                  <a:pt x="135" y="101"/>
                </a:lnTo>
                <a:lnTo>
                  <a:pt x="283" y="194"/>
                </a:lnTo>
                <a:lnTo>
                  <a:pt x="405" y="130"/>
                </a:lnTo>
                <a:lnTo>
                  <a:pt x="475" y="145"/>
                </a:lnTo>
                <a:lnTo>
                  <a:pt x="564" y="232"/>
                </a:lnTo>
                <a:lnTo>
                  <a:pt x="597" y="232"/>
                </a:lnTo>
                <a:lnTo>
                  <a:pt x="625" y="293"/>
                </a:lnTo>
                <a:lnTo>
                  <a:pt x="618" y="409"/>
                </a:lnTo>
                <a:lnTo>
                  <a:pt x="639" y="422"/>
                </a:lnTo>
                <a:lnTo>
                  <a:pt x="642" y="401"/>
                </a:lnTo>
                <a:lnTo>
                  <a:pt x="671" y="401"/>
                </a:lnTo>
                <a:lnTo>
                  <a:pt x="642" y="457"/>
                </a:lnTo>
                <a:lnTo>
                  <a:pt x="718" y="533"/>
                </a:lnTo>
                <a:lnTo>
                  <a:pt x="730" y="512"/>
                </a:lnTo>
                <a:lnTo>
                  <a:pt x="736" y="565"/>
                </a:lnTo>
                <a:lnTo>
                  <a:pt x="760" y="576"/>
                </a:lnTo>
                <a:lnTo>
                  <a:pt x="787" y="641"/>
                </a:lnTo>
                <a:lnTo>
                  <a:pt x="814" y="641"/>
                </a:lnTo>
                <a:lnTo>
                  <a:pt x="871" y="702"/>
                </a:lnTo>
                <a:lnTo>
                  <a:pt x="903" y="706"/>
                </a:lnTo>
                <a:lnTo>
                  <a:pt x="903" y="715"/>
                </a:lnTo>
                <a:lnTo>
                  <a:pt x="880" y="732"/>
                </a:lnTo>
                <a:lnTo>
                  <a:pt x="931" y="725"/>
                </a:lnTo>
                <a:lnTo>
                  <a:pt x="964" y="711"/>
                </a:lnTo>
                <a:lnTo>
                  <a:pt x="981" y="626"/>
                </a:lnTo>
                <a:lnTo>
                  <a:pt x="990" y="630"/>
                </a:lnTo>
                <a:lnTo>
                  <a:pt x="983" y="512"/>
                </a:lnTo>
                <a:lnTo>
                  <a:pt x="969" y="477"/>
                </a:lnTo>
                <a:lnTo>
                  <a:pt x="863" y="306"/>
                </a:lnTo>
                <a:lnTo>
                  <a:pt x="779" y="145"/>
                </a:lnTo>
                <a:lnTo>
                  <a:pt x="728" y="12"/>
                </a:lnTo>
                <a:lnTo>
                  <a:pt x="715" y="10"/>
                </a:lnTo>
                <a:lnTo>
                  <a:pt x="669" y="0"/>
                </a:lnTo>
                <a:lnTo>
                  <a:pt x="656" y="14"/>
                </a:lnTo>
                <a:lnTo>
                  <a:pt x="663" y="65"/>
                </a:lnTo>
                <a:lnTo>
                  <a:pt x="644" y="61"/>
                </a:lnTo>
                <a:lnTo>
                  <a:pt x="641" y="40"/>
                </a:lnTo>
                <a:lnTo>
                  <a:pt x="327" y="57"/>
                </a:lnTo>
                <a:lnTo>
                  <a:pt x="304" y="23"/>
                </a:lnTo>
                <a:lnTo>
                  <a:pt x="0" y="50"/>
                </a:lnTo>
                <a:lnTo>
                  <a:pt x="0" y="71"/>
                </a:lnTo>
                <a:lnTo>
                  <a:pt x="0" y="71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0" name="Freeform 1151" title="OH">
            <a:extLst>
              <a:ext uri="{FF2B5EF4-FFF2-40B4-BE49-F238E27FC236}">
                <a16:creationId xmlns:a16="http://schemas.microsoft.com/office/drawing/2014/main" id="{234FE37F-003E-F9D7-6BCE-79653CFF61E6}"/>
              </a:ext>
            </a:extLst>
          </p:cNvPr>
          <p:cNvSpPr>
            <a:spLocks/>
          </p:cNvSpPr>
          <p:nvPr/>
        </p:nvSpPr>
        <p:spPr bwMode="auto">
          <a:xfrm>
            <a:off x="5630237" y="3370471"/>
            <a:ext cx="465088" cy="517525"/>
          </a:xfrm>
          <a:custGeom>
            <a:avLst/>
            <a:gdLst>
              <a:gd name="T0" fmla="*/ 0 w 459"/>
              <a:gd name="T1" fmla="*/ 91 h 504"/>
              <a:gd name="T2" fmla="*/ 38 w 459"/>
              <a:gd name="T3" fmla="*/ 441 h 504"/>
              <a:gd name="T4" fmla="*/ 95 w 459"/>
              <a:gd name="T5" fmla="*/ 447 h 504"/>
              <a:gd name="T6" fmla="*/ 164 w 459"/>
              <a:gd name="T7" fmla="*/ 487 h 504"/>
              <a:gd name="T8" fmla="*/ 213 w 459"/>
              <a:gd name="T9" fmla="*/ 485 h 504"/>
              <a:gd name="T10" fmla="*/ 236 w 459"/>
              <a:gd name="T11" fmla="*/ 470 h 504"/>
              <a:gd name="T12" fmla="*/ 291 w 459"/>
              <a:gd name="T13" fmla="*/ 504 h 504"/>
              <a:gd name="T14" fmla="*/ 324 w 459"/>
              <a:gd name="T15" fmla="*/ 475 h 504"/>
              <a:gd name="T16" fmla="*/ 331 w 459"/>
              <a:gd name="T17" fmla="*/ 420 h 504"/>
              <a:gd name="T18" fmla="*/ 352 w 459"/>
              <a:gd name="T19" fmla="*/ 432 h 504"/>
              <a:gd name="T20" fmla="*/ 364 w 459"/>
              <a:gd name="T21" fmla="*/ 386 h 504"/>
              <a:gd name="T22" fmla="*/ 440 w 459"/>
              <a:gd name="T23" fmla="*/ 319 h 504"/>
              <a:gd name="T24" fmla="*/ 453 w 459"/>
              <a:gd name="T25" fmla="*/ 211 h 504"/>
              <a:gd name="T26" fmla="*/ 443 w 459"/>
              <a:gd name="T27" fmla="*/ 188 h 504"/>
              <a:gd name="T28" fmla="*/ 459 w 459"/>
              <a:gd name="T29" fmla="*/ 177 h 504"/>
              <a:gd name="T30" fmla="*/ 430 w 459"/>
              <a:gd name="T31" fmla="*/ 0 h 504"/>
              <a:gd name="T32" fmla="*/ 352 w 459"/>
              <a:gd name="T33" fmla="*/ 40 h 504"/>
              <a:gd name="T34" fmla="*/ 312 w 459"/>
              <a:gd name="T35" fmla="*/ 82 h 504"/>
              <a:gd name="T36" fmla="*/ 284 w 459"/>
              <a:gd name="T37" fmla="*/ 84 h 504"/>
              <a:gd name="T38" fmla="*/ 240 w 459"/>
              <a:gd name="T39" fmla="*/ 107 h 504"/>
              <a:gd name="T40" fmla="*/ 139 w 459"/>
              <a:gd name="T41" fmla="*/ 72 h 504"/>
              <a:gd name="T42" fmla="*/ 0 w 459"/>
              <a:gd name="T43" fmla="*/ 91 h 504"/>
              <a:gd name="T44" fmla="*/ 0 w 459"/>
              <a:gd name="T45" fmla="*/ 91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59" h="504">
                <a:moveTo>
                  <a:pt x="0" y="91"/>
                </a:moveTo>
                <a:lnTo>
                  <a:pt x="38" y="441"/>
                </a:lnTo>
                <a:lnTo>
                  <a:pt x="95" y="447"/>
                </a:lnTo>
                <a:lnTo>
                  <a:pt x="164" y="487"/>
                </a:lnTo>
                <a:lnTo>
                  <a:pt x="213" y="485"/>
                </a:lnTo>
                <a:lnTo>
                  <a:pt x="236" y="470"/>
                </a:lnTo>
                <a:lnTo>
                  <a:pt x="291" y="504"/>
                </a:lnTo>
                <a:lnTo>
                  <a:pt x="324" y="475"/>
                </a:lnTo>
                <a:lnTo>
                  <a:pt x="331" y="420"/>
                </a:lnTo>
                <a:lnTo>
                  <a:pt x="352" y="432"/>
                </a:lnTo>
                <a:lnTo>
                  <a:pt x="364" y="386"/>
                </a:lnTo>
                <a:lnTo>
                  <a:pt x="440" y="319"/>
                </a:lnTo>
                <a:lnTo>
                  <a:pt x="453" y="211"/>
                </a:lnTo>
                <a:lnTo>
                  <a:pt x="443" y="188"/>
                </a:lnTo>
                <a:lnTo>
                  <a:pt x="459" y="177"/>
                </a:lnTo>
                <a:lnTo>
                  <a:pt x="430" y="0"/>
                </a:lnTo>
                <a:lnTo>
                  <a:pt x="352" y="40"/>
                </a:lnTo>
                <a:lnTo>
                  <a:pt x="312" y="82"/>
                </a:lnTo>
                <a:lnTo>
                  <a:pt x="284" y="84"/>
                </a:lnTo>
                <a:lnTo>
                  <a:pt x="240" y="107"/>
                </a:lnTo>
                <a:lnTo>
                  <a:pt x="139" y="72"/>
                </a:lnTo>
                <a:lnTo>
                  <a:pt x="0" y="91"/>
                </a:lnTo>
                <a:lnTo>
                  <a:pt x="0" y="91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1" name="Freeform 1152" title="WV">
            <a:extLst>
              <a:ext uri="{FF2B5EF4-FFF2-40B4-BE49-F238E27FC236}">
                <a16:creationId xmlns:a16="http://schemas.microsoft.com/office/drawing/2014/main" id="{DD51DE73-06D1-D287-589D-954BD8A5CBBD}"/>
              </a:ext>
            </a:extLst>
          </p:cNvPr>
          <p:cNvSpPr>
            <a:spLocks/>
          </p:cNvSpPr>
          <p:nvPr/>
        </p:nvSpPr>
        <p:spPr bwMode="auto">
          <a:xfrm>
            <a:off x="5925481" y="3554621"/>
            <a:ext cx="495248" cy="485775"/>
          </a:xfrm>
          <a:custGeom>
            <a:avLst/>
            <a:gdLst>
              <a:gd name="T0" fmla="*/ 0 w 489"/>
              <a:gd name="T1" fmla="*/ 327 h 473"/>
              <a:gd name="T2" fmla="*/ 17 w 489"/>
              <a:gd name="T3" fmla="*/ 391 h 473"/>
              <a:gd name="T4" fmla="*/ 80 w 489"/>
              <a:gd name="T5" fmla="*/ 437 h 473"/>
              <a:gd name="T6" fmla="*/ 111 w 489"/>
              <a:gd name="T7" fmla="*/ 473 h 473"/>
              <a:gd name="T8" fmla="*/ 204 w 489"/>
              <a:gd name="T9" fmla="*/ 435 h 473"/>
              <a:gd name="T10" fmla="*/ 246 w 489"/>
              <a:gd name="T11" fmla="*/ 429 h 473"/>
              <a:gd name="T12" fmla="*/ 268 w 489"/>
              <a:gd name="T13" fmla="*/ 401 h 473"/>
              <a:gd name="T14" fmla="*/ 304 w 489"/>
              <a:gd name="T15" fmla="*/ 258 h 473"/>
              <a:gd name="T16" fmla="*/ 344 w 489"/>
              <a:gd name="T17" fmla="*/ 275 h 473"/>
              <a:gd name="T18" fmla="*/ 420 w 489"/>
              <a:gd name="T19" fmla="*/ 122 h 473"/>
              <a:gd name="T20" fmla="*/ 479 w 489"/>
              <a:gd name="T21" fmla="*/ 154 h 473"/>
              <a:gd name="T22" fmla="*/ 489 w 489"/>
              <a:gd name="T23" fmla="*/ 127 h 473"/>
              <a:gd name="T24" fmla="*/ 447 w 489"/>
              <a:gd name="T25" fmla="*/ 93 h 473"/>
              <a:gd name="T26" fmla="*/ 415 w 489"/>
              <a:gd name="T27" fmla="*/ 97 h 473"/>
              <a:gd name="T28" fmla="*/ 403 w 489"/>
              <a:gd name="T29" fmla="*/ 114 h 473"/>
              <a:gd name="T30" fmla="*/ 344 w 489"/>
              <a:gd name="T31" fmla="*/ 131 h 473"/>
              <a:gd name="T32" fmla="*/ 306 w 489"/>
              <a:gd name="T33" fmla="*/ 173 h 473"/>
              <a:gd name="T34" fmla="*/ 295 w 489"/>
              <a:gd name="T35" fmla="*/ 106 h 473"/>
              <a:gd name="T36" fmla="*/ 189 w 489"/>
              <a:gd name="T37" fmla="*/ 123 h 473"/>
              <a:gd name="T38" fmla="*/ 168 w 489"/>
              <a:gd name="T39" fmla="*/ 0 h 473"/>
              <a:gd name="T40" fmla="*/ 152 w 489"/>
              <a:gd name="T41" fmla="*/ 11 h 473"/>
              <a:gd name="T42" fmla="*/ 162 w 489"/>
              <a:gd name="T43" fmla="*/ 34 h 473"/>
              <a:gd name="T44" fmla="*/ 149 w 489"/>
              <a:gd name="T45" fmla="*/ 142 h 473"/>
              <a:gd name="T46" fmla="*/ 73 w 489"/>
              <a:gd name="T47" fmla="*/ 209 h 473"/>
              <a:gd name="T48" fmla="*/ 61 w 489"/>
              <a:gd name="T49" fmla="*/ 255 h 473"/>
              <a:gd name="T50" fmla="*/ 40 w 489"/>
              <a:gd name="T51" fmla="*/ 243 h 473"/>
              <a:gd name="T52" fmla="*/ 33 w 489"/>
              <a:gd name="T53" fmla="*/ 298 h 473"/>
              <a:gd name="T54" fmla="*/ 0 w 489"/>
              <a:gd name="T55" fmla="*/ 327 h 473"/>
              <a:gd name="T56" fmla="*/ 0 w 489"/>
              <a:gd name="T57" fmla="*/ 327 h 473"/>
              <a:gd name="T58" fmla="*/ 0 w 489"/>
              <a:gd name="T59" fmla="*/ 327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89" h="473">
                <a:moveTo>
                  <a:pt x="0" y="327"/>
                </a:moveTo>
                <a:lnTo>
                  <a:pt x="17" y="391"/>
                </a:lnTo>
                <a:lnTo>
                  <a:pt x="80" y="437"/>
                </a:lnTo>
                <a:lnTo>
                  <a:pt x="111" y="473"/>
                </a:lnTo>
                <a:lnTo>
                  <a:pt x="204" y="435"/>
                </a:lnTo>
                <a:lnTo>
                  <a:pt x="246" y="429"/>
                </a:lnTo>
                <a:lnTo>
                  <a:pt x="268" y="401"/>
                </a:lnTo>
                <a:lnTo>
                  <a:pt x="304" y="258"/>
                </a:lnTo>
                <a:lnTo>
                  <a:pt x="344" y="275"/>
                </a:lnTo>
                <a:lnTo>
                  <a:pt x="420" y="122"/>
                </a:lnTo>
                <a:lnTo>
                  <a:pt x="479" y="154"/>
                </a:lnTo>
                <a:lnTo>
                  <a:pt x="489" y="127"/>
                </a:lnTo>
                <a:lnTo>
                  <a:pt x="447" y="93"/>
                </a:lnTo>
                <a:lnTo>
                  <a:pt x="415" y="97"/>
                </a:lnTo>
                <a:lnTo>
                  <a:pt x="403" y="114"/>
                </a:lnTo>
                <a:lnTo>
                  <a:pt x="344" y="131"/>
                </a:lnTo>
                <a:lnTo>
                  <a:pt x="306" y="173"/>
                </a:lnTo>
                <a:lnTo>
                  <a:pt x="295" y="106"/>
                </a:lnTo>
                <a:lnTo>
                  <a:pt x="189" y="123"/>
                </a:lnTo>
                <a:lnTo>
                  <a:pt x="168" y="0"/>
                </a:lnTo>
                <a:lnTo>
                  <a:pt x="152" y="11"/>
                </a:lnTo>
                <a:lnTo>
                  <a:pt x="162" y="34"/>
                </a:lnTo>
                <a:lnTo>
                  <a:pt x="149" y="142"/>
                </a:lnTo>
                <a:lnTo>
                  <a:pt x="73" y="209"/>
                </a:lnTo>
                <a:lnTo>
                  <a:pt x="61" y="255"/>
                </a:lnTo>
                <a:lnTo>
                  <a:pt x="40" y="243"/>
                </a:lnTo>
                <a:lnTo>
                  <a:pt x="33" y="298"/>
                </a:lnTo>
                <a:lnTo>
                  <a:pt x="0" y="327"/>
                </a:lnTo>
                <a:lnTo>
                  <a:pt x="0" y="327"/>
                </a:lnTo>
                <a:lnTo>
                  <a:pt x="0" y="327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 dirty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2" name="Freeform 1153" title="MD">
            <a:extLst>
              <a:ext uri="{FF2B5EF4-FFF2-40B4-BE49-F238E27FC236}">
                <a16:creationId xmlns:a16="http://schemas.microsoft.com/office/drawing/2014/main" id="{B6F38A35-F996-A846-F0CD-9F293E153B65}"/>
              </a:ext>
            </a:extLst>
          </p:cNvPr>
          <p:cNvSpPr>
            <a:spLocks/>
          </p:cNvSpPr>
          <p:nvPr/>
        </p:nvSpPr>
        <p:spPr bwMode="auto">
          <a:xfrm>
            <a:off x="6223900" y="3589546"/>
            <a:ext cx="506359" cy="244475"/>
          </a:xfrm>
          <a:custGeom>
            <a:avLst/>
            <a:gdLst>
              <a:gd name="T0" fmla="*/ 0 w 496"/>
              <a:gd name="T1" fmla="*/ 72 h 240"/>
              <a:gd name="T2" fmla="*/ 11 w 496"/>
              <a:gd name="T3" fmla="*/ 139 h 240"/>
              <a:gd name="T4" fmla="*/ 49 w 496"/>
              <a:gd name="T5" fmla="*/ 97 h 240"/>
              <a:gd name="T6" fmla="*/ 108 w 496"/>
              <a:gd name="T7" fmla="*/ 80 h 240"/>
              <a:gd name="T8" fmla="*/ 120 w 496"/>
              <a:gd name="T9" fmla="*/ 63 h 240"/>
              <a:gd name="T10" fmla="*/ 152 w 496"/>
              <a:gd name="T11" fmla="*/ 59 h 240"/>
              <a:gd name="T12" fmla="*/ 194 w 496"/>
              <a:gd name="T13" fmla="*/ 93 h 240"/>
              <a:gd name="T14" fmla="*/ 222 w 496"/>
              <a:gd name="T15" fmla="*/ 101 h 240"/>
              <a:gd name="T16" fmla="*/ 276 w 496"/>
              <a:gd name="T17" fmla="*/ 148 h 240"/>
              <a:gd name="T18" fmla="*/ 257 w 496"/>
              <a:gd name="T19" fmla="*/ 194 h 240"/>
              <a:gd name="T20" fmla="*/ 264 w 496"/>
              <a:gd name="T21" fmla="*/ 215 h 240"/>
              <a:gd name="T22" fmla="*/ 287 w 496"/>
              <a:gd name="T23" fmla="*/ 205 h 240"/>
              <a:gd name="T24" fmla="*/ 308 w 496"/>
              <a:gd name="T25" fmla="*/ 205 h 240"/>
              <a:gd name="T26" fmla="*/ 319 w 496"/>
              <a:gd name="T27" fmla="*/ 221 h 240"/>
              <a:gd name="T28" fmla="*/ 344 w 496"/>
              <a:gd name="T29" fmla="*/ 221 h 240"/>
              <a:gd name="T30" fmla="*/ 354 w 496"/>
              <a:gd name="T31" fmla="*/ 215 h 240"/>
              <a:gd name="T32" fmla="*/ 338 w 496"/>
              <a:gd name="T33" fmla="*/ 173 h 240"/>
              <a:gd name="T34" fmla="*/ 335 w 496"/>
              <a:gd name="T35" fmla="*/ 97 h 240"/>
              <a:gd name="T36" fmla="*/ 316 w 496"/>
              <a:gd name="T37" fmla="*/ 86 h 240"/>
              <a:gd name="T38" fmla="*/ 354 w 496"/>
              <a:gd name="T39" fmla="*/ 51 h 240"/>
              <a:gd name="T40" fmla="*/ 356 w 496"/>
              <a:gd name="T41" fmla="*/ 29 h 240"/>
              <a:gd name="T42" fmla="*/ 380 w 496"/>
              <a:gd name="T43" fmla="*/ 31 h 240"/>
              <a:gd name="T44" fmla="*/ 350 w 496"/>
              <a:gd name="T45" fmla="*/ 78 h 240"/>
              <a:gd name="T46" fmla="*/ 367 w 496"/>
              <a:gd name="T47" fmla="*/ 135 h 240"/>
              <a:gd name="T48" fmla="*/ 375 w 496"/>
              <a:gd name="T49" fmla="*/ 150 h 240"/>
              <a:gd name="T50" fmla="*/ 386 w 496"/>
              <a:gd name="T51" fmla="*/ 158 h 240"/>
              <a:gd name="T52" fmla="*/ 363 w 496"/>
              <a:gd name="T53" fmla="*/ 156 h 240"/>
              <a:gd name="T54" fmla="*/ 371 w 496"/>
              <a:gd name="T55" fmla="*/ 192 h 240"/>
              <a:gd name="T56" fmla="*/ 411 w 496"/>
              <a:gd name="T57" fmla="*/ 215 h 240"/>
              <a:gd name="T58" fmla="*/ 420 w 496"/>
              <a:gd name="T59" fmla="*/ 221 h 240"/>
              <a:gd name="T60" fmla="*/ 432 w 496"/>
              <a:gd name="T61" fmla="*/ 221 h 240"/>
              <a:gd name="T62" fmla="*/ 426 w 496"/>
              <a:gd name="T63" fmla="*/ 240 h 240"/>
              <a:gd name="T64" fmla="*/ 475 w 496"/>
              <a:gd name="T65" fmla="*/ 215 h 240"/>
              <a:gd name="T66" fmla="*/ 485 w 496"/>
              <a:gd name="T67" fmla="*/ 184 h 240"/>
              <a:gd name="T68" fmla="*/ 496 w 496"/>
              <a:gd name="T69" fmla="*/ 152 h 240"/>
              <a:gd name="T70" fmla="*/ 426 w 496"/>
              <a:gd name="T71" fmla="*/ 167 h 240"/>
              <a:gd name="T72" fmla="*/ 380 w 496"/>
              <a:gd name="T73" fmla="*/ 0 h 240"/>
              <a:gd name="T74" fmla="*/ 0 w 496"/>
              <a:gd name="T75" fmla="*/ 72 h 240"/>
              <a:gd name="T76" fmla="*/ 0 w 496"/>
              <a:gd name="T77" fmla="*/ 72 h 240"/>
              <a:gd name="T78" fmla="*/ 0 w 496"/>
              <a:gd name="T79" fmla="*/ 72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96" h="240">
                <a:moveTo>
                  <a:pt x="0" y="72"/>
                </a:moveTo>
                <a:lnTo>
                  <a:pt x="11" y="139"/>
                </a:lnTo>
                <a:lnTo>
                  <a:pt x="49" y="97"/>
                </a:lnTo>
                <a:lnTo>
                  <a:pt x="108" y="80"/>
                </a:lnTo>
                <a:lnTo>
                  <a:pt x="120" y="63"/>
                </a:lnTo>
                <a:lnTo>
                  <a:pt x="152" y="59"/>
                </a:lnTo>
                <a:lnTo>
                  <a:pt x="194" y="93"/>
                </a:lnTo>
                <a:lnTo>
                  <a:pt x="222" y="101"/>
                </a:lnTo>
                <a:lnTo>
                  <a:pt x="276" y="148"/>
                </a:lnTo>
                <a:lnTo>
                  <a:pt x="257" y="194"/>
                </a:lnTo>
                <a:lnTo>
                  <a:pt x="264" y="215"/>
                </a:lnTo>
                <a:lnTo>
                  <a:pt x="287" y="205"/>
                </a:lnTo>
                <a:lnTo>
                  <a:pt x="308" y="205"/>
                </a:lnTo>
                <a:lnTo>
                  <a:pt x="319" y="221"/>
                </a:lnTo>
                <a:lnTo>
                  <a:pt x="344" y="221"/>
                </a:lnTo>
                <a:lnTo>
                  <a:pt x="354" y="215"/>
                </a:lnTo>
                <a:lnTo>
                  <a:pt x="338" y="173"/>
                </a:lnTo>
                <a:lnTo>
                  <a:pt x="335" y="97"/>
                </a:lnTo>
                <a:lnTo>
                  <a:pt x="316" y="86"/>
                </a:lnTo>
                <a:lnTo>
                  <a:pt x="354" y="51"/>
                </a:lnTo>
                <a:lnTo>
                  <a:pt x="356" y="29"/>
                </a:lnTo>
                <a:lnTo>
                  <a:pt x="380" y="31"/>
                </a:lnTo>
                <a:lnTo>
                  <a:pt x="350" y="78"/>
                </a:lnTo>
                <a:lnTo>
                  <a:pt x="367" y="135"/>
                </a:lnTo>
                <a:lnTo>
                  <a:pt x="375" y="150"/>
                </a:lnTo>
                <a:lnTo>
                  <a:pt x="386" y="158"/>
                </a:lnTo>
                <a:lnTo>
                  <a:pt x="363" y="156"/>
                </a:lnTo>
                <a:lnTo>
                  <a:pt x="371" y="192"/>
                </a:lnTo>
                <a:lnTo>
                  <a:pt x="411" y="215"/>
                </a:lnTo>
                <a:lnTo>
                  <a:pt x="420" y="221"/>
                </a:lnTo>
                <a:lnTo>
                  <a:pt x="432" y="221"/>
                </a:lnTo>
                <a:lnTo>
                  <a:pt x="426" y="240"/>
                </a:lnTo>
                <a:lnTo>
                  <a:pt x="475" y="215"/>
                </a:lnTo>
                <a:lnTo>
                  <a:pt x="485" y="184"/>
                </a:lnTo>
                <a:lnTo>
                  <a:pt x="496" y="152"/>
                </a:lnTo>
                <a:lnTo>
                  <a:pt x="426" y="167"/>
                </a:lnTo>
                <a:lnTo>
                  <a:pt x="380" y="0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3" name="Freeform 1154" title="VA">
            <a:extLst>
              <a:ext uri="{FF2B5EF4-FFF2-40B4-BE49-F238E27FC236}">
                <a16:creationId xmlns:a16="http://schemas.microsoft.com/office/drawing/2014/main" id="{FC314F76-CC6A-F6B9-BA74-9CDD5B9F3F87}"/>
              </a:ext>
            </a:extLst>
          </p:cNvPr>
          <p:cNvSpPr>
            <a:spLocks/>
          </p:cNvSpPr>
          <p:nvPr/>
        </p:nvSpPr>
        <p:spPr bwMode="auto">
          <a:xfrm>
            <a:off x="5841352" y="3681621"/>
            <a:ext cx="857160" cy="476250"/>
          </a:xfrm>
          <a:custGeom>
            <a:avLst/>
            <a:gdLst>
              <a:gd name="T0" fmla="*/ 78 w 844"/>
              <a:gd name="T1" fmla="*/ 414 h 463"/>
              <a:gd name="T2" fmla="*/ 79 w 844"/>
              <a:gd name="T3" fmla="*/ 402 h 463"/>
              <a:gd name="T4" fmla="*/ 133 w 844"/>
              <a:gd name="T5" fmla="*/ 351 h 463"/>
              <a:gd name="T6" fmla="*/ 163 w 844"/>
              <a:gd name="T7" fmla="*/ 315 h 463"/>
              <a:gd name="T8" fmla="*/ 194 w 844"/>
              <a:gd name="T9" fmla="*/ 351 h 463"/>
              <a:gd name="T10" fmla="*/ 287 w 844"/>
              <a:gd name="T11" fmla="*/ 313 h 463"/>
              <a:gd name="T12" fmla="*/ 329 w 844"/>
              <a:gd name="T13" fmla="*/ 307 h 463"/>
              <a:gd name="T14" fmla="*/ 351 w 844"/>
              <a:gd name="T15" fmla="*/ 279 h 463"/>
              <a:gd name="T16" fmla="*/ 387 w 844"/>
              <a:gd name="T17" fmla="*/ 136 h 463"/>
              <a:gd name="T18" fmla="*/ 427 w 844"/>
              <a:gd name="T19" fmla="*/ 153 h 463"/>
              <a:gd name="T20" fmla="*/ 503 w 844"/>
              <a:gd name="T21" fmla="*/ 0 h 463"/>
              <a:gd name="T22" fmla="*/ 562 w 844"/>
              <a:gd name="T23" fmla="*/ 32 h 463"/>
              <a:gd name="T24" fmla="*/ 572 w 844"/>
              <a:gd name="T25" fmla="*/ 5 h 463"/>
              <a:gd name="T26" fmla="*/ 600 w 844"/>
              <a:gd name="T27" fmla="*/ 13 h 463"/>
              <a:gd name="T28" fmla="*/ 654 w 844"/>
              <a:gd name="T29" fmla="*/ 60 h 463"/>
              <a:gd name="T30" fmla="*/ 635 w 844"/>
              <a:gd name="T31" fmla="*/ 106 h 463"/>
              <a:gd name="T32" fmla="*/ 642 w 844"/>
              <a:gd name="T33" fmla="*/ 127 h 463"/>
              <a:gd name="T34" fmla="*/ 665 w 844"/>
              <a:gd name="T35" fmla="*/ 117 h 463"/>
              <a:gd name="T36" fmla="*/ 682 w 844"/>
              <a:gd name="T37" fmla="*/ 138 h 463"/>
              <a:gd name="T38" fmla="*/ 764 w 844"/>
              <a:gd name="T39" fmla="*/ 165 h 463"/>
              <a:gd name="T40" fmla="*/ 688 w 844"/>
              <a:gd name="T41" fmla="*/ 161 h 463"/>
              <a:gd name="T42" fmla="*/ 768 w 844"/>
              <a:gd name="T43" fmla="*/ 231 h 463"/>
              <a:gd name="T44" fmla="*/ 718 w 844"/>
              <a:gd name="T45" fmla="*/ 224 h 463"/>
              <a:gd name="T46" fmla="*/ 819 w 844"/>
              <a:gd name="T47" fmla="*/ 288 h 463"/>
              <a:gd name="T48" fmla="*/ 844 w 844"/>
              <a:gd name="T49" fmla="*/ 332 h 463"/>
              <a:gd name="T50" fmla="*/ 827 w 844"/>
              <a:gd name="T51" fmla="*/ 326 h 463"/>
              <a:gd name="T52" fmla="*/ 823 w 844"/>
              <a:gd name="T53" fmla="*/ 338 h 463"/>
              <a:gd name="T54" fmla="*/ 492 w 844"/>
              <a:gd name="T55" fmla="*/ 401 h 463"/>
              <a:gd name="T56" fmla="*/ 216 w 844"/>
              <a:gd name="T57" fmla="*/ 435 h 463"/>
              <a:gd name="T58" fmla="*/ 0 w 844"/>
              <a:gd name="T59" fmla="*/ 463 h 463"/>
              <a:gd name="T60" fmla="*/ 78 w 844"/>
              <a:gd name="T61" fmla="*/ 414 h 463"/>
              <a:gd name="T62" fmla="*/ 78 w 844"/>
              <a:gd name="T63" fmla="*/ 414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44" h="463">
                <a:moveTo>
                  <a:pt x="78" y="414"/>
                </a:moveTo>
                <a:lnTo>
                  <a:pt x="79" y="402"/>
                </a:lnTo>
                <a:lnTo>
                  <a:pt x="133" y="351"/>
                </a:lnTo>
                <a:lnTo>
                  <a:pt x="163" y="315"/>
                </a:lnTo>
                <a:lnTo>
                  <a:pt x="194" y="351"/>
                </a:lnTo>
                <a:lnTo>
                  <a:pt x="287" y="313"/>
                </a:lnTo>
                <a:lnTo>
                  <a:pt x="329" y="307"/>
                </a:lnTo>
                <a:lnTo>
                  <a:pt x="351" y="279"/>
                </a:lnTo>
                <a:lnTo>
                  <a:pt x="387" y="136"/>
                </a:lnTo>
                <a:lnTo>
                  <a:pt x="427" y="153"/>
                </a:lnTo>
                <a:lnTo>
                  <a:pt x="503" y="0"/>
                </a:lnTo>
                <a:lnTo>
                  <a:pt x="562" y="32"/>
                </a:lnTo>
                <a:lnTo>
                  <a:pt x="572" y="5"/>
                </a:lnTo>
                <a:lnTo>
                  <a:pt x="600" y="13"/>
                </a:lnTo>
                <a:lnTo>
                  <a:pt x="654" y="60"/>
                </a:lnTo>
                <a:lnTo>
                  <a:pt x="635" y="106"/>
                </a:lnTo>
                <a:lnTo>
                  <a:pt x="642" y="127"/>
                </a:lnTo>
                <a:lnTo>
                  <a:pt x="665" y="117"/>
                </a:lnTo>
                <a:lnTo>
                  <a:pt x="682" y="138"/>
                </a:lnTo>
                <a:lnTo>
                  <a:pt x="764" y="165"/>
                </a:lnTo>
                <a:lnTo>
                  <a:pt x="688" y="161"/>
                </a:lnTo>
                <a:lnTo>
                  <a:pt x="768" y="231"/>
                </a:lnTo>
                <a:lnTo>
                  <a:pt x="718" y="224"/>
                </a:lnTo>
                <a:lnTo>
                  <a:pt x="819" y="288"/>
                </a:lnTo>
                <a:lnTo>
                  <a:pt x="844" y="332"/>
                </a:lnTo>
                <a:lnTo>
                  <a:pt x="827" y="326"/>
                </a:lnTo>
                <a:lnTo>
                  <a:pt x="823" y="338"/>
                </a:lnTo>
                <a:lnTo>
                  <a:pt x="492" y="401"/>
                </a:lnTo>
                <a:lnTo>
                  <a:pt x="216" y="435"/>
                </a:lnTo>
                <a:lnTo>
                  <a:pt x="0" y="463"/>
                </a:lnTo>
                <a:lnTo>
                  <a:pt x="78" y="414"/>
                </a:lnTo>
                <a:lnTo>
                  <a:pt x="78" y="414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4" name="Freeform 1156" title="NC">
            <a:extLst>
              <a:ext uri="{FF2B5EF4-FFF2-40B4-BE49-F238E27FC236}">
                <a16:creationId xmlns:a16="http://schemas.microsoft.com/office/drawing/2014/main" id="{4C589D20-2E7B-4813-6164-86755C474E0A}"/>
              </a:ext>
            </a:extLst>
          </p:cNvPr>
          <p:cNvSpPr>
            <a:spLocks/>
          </p:cNvSpPr>
          <p:nvPr/>
        </p:nvSpPr>
        <p:spPr bwMode="auto">
          <a:xfrm>
            <a:off x="5793732" y="4026108"/>
            <a:ext cx="944464" cy="422275"/>
          </a:xfrm>
          <a:custGeom>
            <a:avLst/>
            <a:gdLst>
              <a:gd name="T0" fmla="*/ 0 w 932"/>
              <a:gd name="T1" fmla="*/ 350 h 407"/>
              <a:gd name="T2" fmla="*/ 135 w 932"/>
              <a:gd name="T3" fmla="*/ 332 h 407"/>
              <a:gd name="T4" fmla="*/ 213 w 932"/>
              <a:gd name="T5" fmla="*/ 294 h 407"/>
              <a:gd name="T6" fmla="*/ 361 w 932"/>
              <a:gd name="T7" fmla="*/ 279 h 407"/>
              <a:gd name="T8" fmla="*/ 422 w 932"/>
              <a:gd name="T9" fmla="*/ 317 h 407"/>
              <a:gd name="T10" fmla="*/ 519 w 932"/>
              <a:gd name="T11" fmla="*/ 304 h 407"/>
              <a:gd name="T12" fmla="*/ 666 w 932"/>
              <a:gd name="T13" fmla="*/ 407 h 407"/>
              <a:gd name="T14" fmla="*/ 723 w 932"/>
              <a:gd name="T15" fmla="*/ 393 h 407"/>
              <a:gd name="T16" fmla="*/ 804 w 932"/>
              <a:gd name="T17" fmla="*/ 275 h 407"/>
              <a:gd name="T18" fmla="*/ 871 w 932"/>
              <a:gd name="T19" fmla="*/ 251 h 407"/>
              <a:gd name="T20" fmla="*/ 892 w 932"/>
              <a:gd name="T21" fmla="*/ 217 h 407"/>
              <a:gd name="T22" fmla="*/ 820 w 932"/>
              <a:gd name="T23" fmla="*/ 230 h 407"/>
              <a:gd name="T24" fmla="*/ 801 w 932"/>
              <a:gd name="T25" fmla="*/ 205 h 407"/>
              <a:gd name="T26" fmla="*/ 844 w 932"/>
              <a:gd name="T27" fmla="*/ 194 h 407"/>
              <a:gd name="T28" fmla="*/ 844 w 932"/>
              <a:gd name="T29" fmla="*/ 179 h 407"/>
              <a:gd name="T30" fmla="*/ 795 w 932"/>
              <a:gd name="T31" fmla="*/ 161 h 407"/>
              <a:gd name="T32" fmla="*/ 858 w 932"/>
              <a:gd name="T33" fmla="*/ 139 h 407"/>
              <a:gd name="T34" fmla="*/ 854 w 932"/>
              <a:gd name="T35" fmla="*/ 163 h 407"/>
              <a:gd name="T36" fmla="*/ 894 w 932"/>
              <a:gd name="T37" fmla="*/ 163 h 407"/>
              <a:gd name="T38" fmla="*/ 916 w 932"/>
              <a:gd name="T39" fmla="*/ 122 h 407"/>
              <a:gd name="T40" fmla="*/ 932 w 932"/>
              <a:gd name="T41" fmla="*/ 120 h 407"/>
              <a:gd name="T42" fmla="*/ 922 w 932"/>
              <a:gd name="T43" fmla="*/ 82 h 407"/>
              <a:gd name="T44" fmla="*/ 894 w 932"/>
              <a:gd name="T45" fmla="*/ 120 h 407"/>
              <a:gd name="T46" fmla="*/ 865 w 932"/>
              <a:gd name="T47" fmla="*/ 36 h 407"/>
              <a:gd name="T48" fmla="*/ 884 w 932"/>
              <a:gd name="T49" fmla="*/ 32 h 407"/>
              <a:gd name="T50" fmla="*/ 911 w 932"/>
              <a:gd name="T51" fmla="*/ 55 h 407"/>
              <a:gd name="T52" fmla="*/ 892 w 932"/>
              <a:gd name="T53" fmla="*/ 17 h 407"/>
              <a:gd name="T54" fmla="*/ 871 w 932"/>
              <a:gd name="T55" fmla="*/ 0 h 407"/>
              <a:gd name="T56" fmla="*/ 540 w 932"/>
              <a:gd name="T57" fmla="*/ 63 h 407"/>
              <a:gd name="T58" fmla="*/ 264 w 932"/>
              <a:gd name="T59" fmla="*/ 97 h 407"/>
              <a:gd name="T60" fmla="*/ 226 w 932"/>
              <a:gd name="T61" fmla="*/ 171 h 407"/>
              <a:gd name="T62" fmla="*/ 167 w 932"/>
              <a:gd name="T63" fmla="*/ 184 h 407"/>
              <a:gd name="T64" fmla="*/ 139 w 932"/>
              <a:gd name="T65" fmla="*/ 222 h 407"/>
              <a:gd name="T66" fmla="*/ 32 w 932"/>
              <a:gd name="T67" fmla="*/ 283 h 407"/>
              <a:gd name="T68" fmla="*/ 27 w 932"/>
              <a:gd name="T69" fmla="*/ 306 h 407"/>
              <a:gd name="T70" fmla="*/ 0 w 932"/>
              <a:gd name="T71" fmla="*/ 319 h 407"/>
              <a:gd name="T72" fmla="*/ 0 w 932"/>
              <a:gd name="T73" fmla="*/ 350 h 407"/>
              <a:gd name="T74" fmla="*/ 0 w 932"/>
              <a:gd name="T75" fmla="*/ 350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32" h="407">
                <a:moveTo>
                  <a:pt x="0" y="350"/>
                </a:moveTo>
                <a:lnTo>
                  <a:pt x="135" y="332"/>
                </a:lnTo>
                <a:lnTo>
                  <a:pt x="213" y="294"/>
                </a:lnTo>
                <a:lnTo>
                  <a:pt x="361" y="279"/>
                </a:lnTo>
                <a:lnTo>
                  <a:pt x="422" y="317"/>
                </a:lnTo>
                <a:lnTo>
                  <a:pt x="519" y="304"/>
                </a:lnTo>
                <a:lnTo>
                  <a:pt x="666" y="407"/>
                </a:lnTo>
                <a:lnTo>
                  <a:pt x="723" y="393"/>
                </a:lnTo>
                <a:lnTo>
                  <a:pt x="804" y="275"/>
                </a:lnTo>
                <a:lnTo>
                  <a:pt x="871" y="251"/>
                </a:lnTo>
                <a:lnTo>
                  <a:pt x="892" y="217"/>
                </a:lnTo>
                <a:lnTo>
                  <a:pt x="820" y="230"/>
                </a:lnTo>
                <a:lnTo>
                  <a:pt x="801" y="205"/>
                </a:lnTo>
                <a:lnTo>
                  <a:pt x="844" y="194"/>
                </a:lnTo>
                <a:lnTo>
                  <a:pt x="844" y="179"/>
                </a:lnTo>
                <a:lnTo>
                  <a:pt x="795" y="161"/>
                </a:lnTo>
                <a:lnTo>
                  <a:pt x="858" y="139"/>
                </a:lnTo>
                <a:lnTo>
                  <a:pt x="854" y="163"/>
                </a:lnTo>
                <a:lnTo>
                  <a:pt x="894" y="163"/>
                </a:lnTo>
                <a:lnTo>
                  <a:pt x="916" y="122"/>
                </a:lnTo>
                <a:lnTo>
                  <a:pt x="932" y="120"/>
                </a:lnTo>
                <a:lnTo>
                  <a:pt x="922" y="82"/>
                </a:lnTo>
                <a:lnTo>
                  <a:pt x="894" y="120"/>
                </a:lnTo>
                <a:lnTo>
                  <a:pt x="865" y="36"/>
                </a:lnTo>
                <a:lnTo>
                  <a:pt x="884" y="32"/>
                </a:lnTo>
                <a:lnTo>
                  <a:pt x="911" y="55"/>
                </a:lnTo>
                <a:lnTo>
                  <a:pt x="892" y="17"/>
                </a:lnTo>
                <a:lnTo>
                  <a:pt x="871" y="0"/>
                </a:lnTo>
                <a:lnTo>
                  <a:pt x="540" y="63"/>
                </a:lnTo>
                <a:lnTo>
                  <a:pt x="264" y="97"/>
                </a:lnTo>
                <a:lnTo>
                  <a:pt x="226" y="171"/>
                </a:lnTo>
                <a:lnTo>
                  <a:pt x="167" y="184"/>
                </a:lnTo>
                <a:lnTo>
                  <a:pt x="139" y="222"/>
                </a:lnTo>
                <a:lnTo>
                  <a:pt x="32" y="283"/>
                </a:lnTo>
                <a:lnTo>
                  <a:pt x="27" y="306"/>
                </a:lnTo>
                <a:lnTo>
                  <a:pt x="0" y="319"/>
                </a:lnTo>
                <a:lnTo>
                  <a:pt x="0" y="350"/>
                </a:lnTo>
                <a:lnTo>
                  <a:pt x="0" y="350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5" name="Freeform 1157" title="SC">
            <a:extLst>
              <a:ext uri="{FF2B5EF4-FFF2-40B4-BE49-F238E27FC236}">
                <a16:creationId xmlns:a16="http://schemas.microsoft.com/office/drawing/2014/main" id="{99FD5CB0-DEF1-B541-62D4-A0088E091557}"/>
              </a:ext>
            </a:extLst>
          </p:cNvPr>
          <p:cNvSpPr>
            <a:spLocks/>
          </p:cNvSpPr>
          <p:nvPr/>
        </p:nvSpPr>
        <p:spPr bwMode="auto">
          <a:xfrm>
            <a:off x="5904845" y="4318208"/>
            <a:ext cx="563504" cy="422275"/>
          </a:xfrm>
          <a:custGeom>
            <a:avLst/>
            <a:gdLst>
              <a:gd name="T0" fmla="*/ 25 w 556"/>
              <a:gd name="T1" fmla="*/ 53 h 413"/>
              <a:gd name="T2" fmla="*/ 103 w 556"/>
              <a:gd name="T3" fmla="*/ 15 h 413"/>
              <a:gd name="T4" fmla="*/ 251 w 556"/>
              <a:gd name="T5" fmla="*/ 0 h 413"/>
              <a:gd name="T6" fmla="*/ 312 w 556"/>
              <a:gd name="T7" fmla="*/ 38 h 413"/>
              <a:gd name="T8" fmla="*/ 409 w 556"/>
              <a:gd name="T9" fmla="*/ 25 h 413"/>
              <a:gd name="T10" fmla="*/ 556 w 556"/>
              <a:gd name="T11" fmla="*/ 128 h 413"/>
              <a:gd name="T12" fmla="*/ 491 w 556"/>
              <a:gd name="T13" fmla="*/ 206 h 413"/>
              <a:gd name="T14" fmla="*/ 495 w 556"/>
              <a:gd name="T15" fmla="*/ 240 h 413"/>
              <a:gd name="T16" fmla="*/ 384 w 556"/>
              <a:gd name="T17" fmla="*/ 340 h 413"/>
              <a:gd name="T18" fmla="*/ 365 w 556"/>
              <a:gd name="T19" fmla="*/ 344 h 413"/>
              <a:gd name="T20" fmla="*/ 358 w 556"/>
              <a:gd name="T21" fmla="*/ 375 h 413"/>
              <a:gd name="T22" fmla="*/ 333 w 556"/>
              <a:gd name="T23" fmla="*/ 358 h 413"/>
              <a:gd name="T24" fmla="*/ 354 w 556"/>
              <a:gd name="T25" fmla="*/ 386 h 413"/>
              <a:gd name="T26" fmla="*/ 333 w 556"/>
              <a:gd name="T27" fmla="*/ 413 h 413"/>
              <a:gd name="T28" fmla="*/ 314 w 556"/>
              <a:gd name="T29" fmla="*/ 409 h 413"/>
              <a:gd name="T30" fmla="*/ 238 w 556"/>
              <a:gd name="T31" fmla="*/ 291 h 413"/>
              <a:gd name="T32" fmla="*/ 73 w 556"/>
              <a:gd name="T33" fmla="*/ 143 h 413"/>
              <a:gd name="T34" fmla="*/ 0 w 556"/>
              <a:gd name="T35" fmla="*/ 97 h 413"/>
              <a:gd name="T36" fmla="*/ 25 w 556"/>
              <a:gd name="T37" fmla="*/ 53 h 413"/>
              <a:gd name="T38" fmla="*/ 25 w 556"/>
              <a:gd name="T39" fmla="*/ 53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56" h="413">
                <a:moveTo>
                  <a:pt x="25" y="53"/>
                </a:moveTo>
                <a:lnTo>
                  <a:pt x="103" y="15"/>
                </a:lnTo>
                <a:lnTo>
                  <a:pt x="251" y="0"/>
                </a:lnTo>
                <a:lnTo>
                  <a:pt x="312" y="38"/>
                </a:lnTo>
                <a:lnTo>
                  <a:pt x="409" y="25"/>
                </a:lnTo>
                <a:lnTo>
                  <a:pt x="556" y="128"/>
                </a:lnTo>
                <a:lnTo>
                  <a:pt x="491" y="206"/>
                </a:lnTo>
                <a:lnTo>
                  <a:pt x="495" y="240"/>
                </a:lnTo>
                <a:lnTo>
                  <a:pt x="384" y="340"/>
                </a:lnTo>
                <a:lnTo>
                  <a:pt x="365" y="344"/>
                </a:lnTo>
                <a:lnTo>
                  <a:pt x="358" y="375"/>
                </a:lnTo>
                <a:lnTo>
                  <a:pt x="333" y="358"/>
                </a:lnTo>
                <a:lnTo>
                  <a:pt x="354" y="386"/>
                </a:lnTo>
                <a:lnTo>
                  <a:pt x="333" y="413"/>
                </a:lnTo>
                <a:lnTo>
                  <a:pt x="314" y="409"/>
                </a:lnTo>
                <a:lnTo>
                  <a:pt x="238" y="291"/>
                </a:lnTo>
                <a:lnTo>
                  <a:pt x="73" y="143"/>
                </a:lnTo>
                <a:lnTo>
                  <a:pt x="0" y="97"/>
                </a:lnTo>
                <a:lnTo>
                  <a:pt x="25" y="53"/>
                </a:lnTo>
                <a:lnTo>
                  <a:pt x="25" y="53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6" name="Freeform 1159" title="PA">
            <a:extLst>
              <a:ext uri="{FF2B5EF4-FFF2-40B4-BE49-F238E27FC236}">
                <a16:creationId xmlns:a16="http://schemas.microsoft.com/office/drawing/2014/main" id="{7FF60DD2-614C-0606-3EF1-3A06D1ABBAC8}"/>
              </a:ext>
            </a:extLst>
          </p:cNvPr>
          <p:cNvSpPr>
            <a:spLocks/>
          </p:cNvSpPr>
          <p:nvPr/>
        </p:nvSpPr>
        <p:spPr bwMode="auto">
          <a:xfrm>
            <a:off x="6066753" y="3272046"/>
            <a:ext cx="642871" cy="409575"/>
          </a:xfrm>
          <a:custGeom>
            <a:avLst/>
            <a:gdLst>
              <a:gd name="T0" fmla="*/ 50 w 635"/>
              <a:gd name="T1" fmla="*/ 397 h 397"/>
              <a:gd name="T2" fmla="*/ 156 w 635"/>
              <a:gd name="T3" fmla="*/ 380 h 397"/>
              <a:gd name="T4" fmla="*/ 536 w 635"/>
              <a:gd name="T5" fmla="*/ 308 h 397"/>
              <a:gd name="T6" fmla="*/ 553 w 635"/>
              <a:gd name="T7" fmla="*/ 291 h 397"/>
              <a:gd name="T8" fmla="*/ 574 w 635"/>
              <a:gd name="T9" fmla="*/ 291 h 397"/>
              <a:gd name="T10" fmla="*/ 599 w 635"/>
              <a:gd name="T11" fmla="*/ 274 h 397"/>
              <a:gd name="T12" fmla="*/ 635 w 635"/>
              <a:gd name="T13" fmla="*/ 228 h 397"/>
              <a:gd name="T14" fmla="*/ 572 w 635"/>
              <a:gd name="T15" fmla="*/ 179 h 397"/>
              <a:gd name="T16" fmla="*/ 570 w 635"/>
              <a:gd name="T17" fmla="*/ 133 h 397"/>
              <a:gd name="T18" fmla="*/ 599 w 635"/>
              <a:gd name="T19" fmla="*/ 69 h 397"/>
              <a:gd name="T20" fmla="*/ 557 w 635"/>
              <a:gd name="T21" fmla="*/ 48 h 397"/>
              <a:gd name="T22" fmla="*/ 512 w 635"/>
              <a:gd name="T23" fmla="*/ 0 h 397"/>
              <a:gd name="T24" fmla="*/ 89 w 635"/>
              <a:gd name="T25" fmla="*/ 78 h 397"/>
              <a:gd name="T26" fmla="*/ 69 w 635"/>
              <a:gd name="T27" fmla="*/ 48 h 397"/>
              <a:gd name="T28" fmla="*/ 0 w 635"/>
              <a:gd name="T29" fmla="*/ 97 h 397"/>
              <a:gd name="T30" fmla="*/ 50 w 635"/>
              <a:gd name="T31" fmla="*/ 397 h 397"/>
              <a:gd name="T32" fmla="*/ 50 w 635"/>
              <a:gd name="T33" fmla="*/ 397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35" h="397">
                <a:moveTo>
                  <a:pt x="50" y="397"/>
                </a:moveTo>
                <a:lnTo>
                  <a:pt x="156" y="380"/>
                </a:lnTo>
                <a:lnTo>
                  <a:pt x="536" y="308"/>
                </a:lnTo>
                <a:lnTo>
                  <a:pt x="553" y="291"/>
                </a:lnTo>
                <a:lnTo>
                  <a:pt x="574" y="291"/>
                </a:lnTo>
                <a:lnTo>
                  <a:pt x="599" y="274"/>
                </a:lnTo>
                <a:lnTo>
                  <a:pt x="635" y="228"/>
                </a:lnTo>
                <a:lnTo>
                  <a:pt x="572" y="179"/>
                </a:lnTo>
                <a:lnTo>
                  <a:pt x="570" y="133"/>
                </a:lnTo>
                <a:lnTo>
                  <a:pt x="599" y="69"/>
                </a:lnTo>
                <a:lnTo>
                  <a:pt x="557" y="48"/>
                </a:lnTo>
                <a:lnTo>
                  <a:pt x="512" y="0"/>
                </a:lnTo>
                <a:lnTo>
                  <a:pt x="89" y="78"/>
                </a:lnTo>
                <a:lnTo>
                  <a:pt x="69" y="48"/>
                </a:lnTo>
                <a:lnTo>
                  <a:pt x="0" y="97"/>
                </a:lnTo>
                <a:lnTo>
                  <a:pt x="50" y="397"/>
                </a:lnTo>
                <a:lnTo>
                  <a:pt x="50" y="397"/>
                </a:lnTo>
                <a:close/>
              </a:path>
            </a:pathLst>
          </a:custGeom>
          <a:solidFill>
            <a:srgbClr val="91CCF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7" name="Freeform 1160" title="NJ">
            <a:extLst>
              <a:ext uri="{FF2B5EF4-FFF2-40B4-BE49-F238E27FC236}">
                <a16:creationId xmlns:a16="http://schemas.microsoft.com/office/drawing/2014/main" id="{DE257B1F-09EC-00B6-DDC1-8BC49834DC4A}"/>
              </a:ext>
            </a:extLst>
          </p:cNvPr>
          <p:cNvSpPr>
            <a:spLocks/>
          </p:cNvSpPr>
          <p:nvPr/>
        </p:nvSpPr>
        <p:spPr bwMode="auto">
          <a:xfrm>
            <a:off x="6642956" y="3340308"/>
            <a:ext cx="139685" cy="336550"/>
          </a:xfrm>
          <a:custGeom>
            <a:avLst/>
            <a:gdLst>
              <a:gd name="T0" fmla="*/ 7 w 137"/>
              <a:gd name="T1" fmla="*/ 222 h 325"/>
              <a:gd name="T2" fmla="*/ 32 w 137"/>
              <a:gd name="T3" fmla="*/ 205 h 325"/>
              <a:gd name="T4" fmla="*/ 68 w 137"/>
              <a:gd name="T5" fmla="*/ 159 h 325"/>
              <a:gd name="T6" fmla="*/ 5 w 137"/>
              <a:gd name="T7" fmla="*/ 110 h 325"/>
              <a:gd name="T8" fmla="*/ 3 w 137"/>
              <a:gd name="T9" fmla="*/ 64 h 325"/>
              <a:gd name="T10" fmla="*/ 32 w 137"/>
              <a:gd name="T11" fmla="*/ 0 h 325"/>
              <a:gd name="T12" fmla="*/ 125 w 137"/>
              <a:gd name="T13" fmla="*/ 32 h 325"/>
              <a:gd name="T14" fmla="*/ 127 w 137"/>
              <a:gd name="T15" fmla="*/ 43 h 325"/>
              <a:gd name="T16" fmla="*/ 116 w 137"/>
              <a:gd name="T17" fmla="*/ 79 h 325"/>
              <a:gd name="T18" fmla="*/ 106 w 137"/>
              <a:gd name="T19" fmla="*/ 87 h 325"/>
              <a:gd name="T20" fmla="*/ 104 w 137"/>
              <a:gd name="T21" fmla="*/ 106 h 325"/>
              <a:gd name="T22" fmla="*/ 114 w 137"/>
              <a:gd name="T23" fmla="*/ 112 h 325"/>
              <a:gd name="T24" fmla="*/ 137 w 137"/>
              <a:gd name="T25" fmla="*/ 106 h 325"/>
              <a:gd name="T26" fmla="*/ 137 w 137"/>
              <a:gd name="T27" fmla="*/ 161 h 325"/>
              <a:gd name="T28" fmla="*/ 137 w 137"/>
              <a:gd name="T29" fmla="*/ 195 h 325"/>
              <a:gd name="T30" fmla="*/ 137 w 137"/>
              <a:gd name="T31" fmla="*/ 214 h 325"/>
              <a:gd name="T32" fmla="*/ 129 w 137"/>
              <a:gd name="T33" fmla="*/ 232 h 325"/>
              <a:gd name="T34" fmla="*/ 119 w 137"/>
              <a:gd name="T35" fmla="*/ 233 h 325"/>
              <a:gd name="T36" fmla="*/ 123 w 137"/>
              <a:gd name="T37" fmla="*/ 249 h 325"/>
              <a:gd name="T38" fmla="*/ 89 w 137"/>
              <a:gd name="T39" fmla="*/ 325 h 325"/>
              <a:gd name="T40" fmla="*/ 81 w 137"/>
              <a:gd name="T41" fmla="*/ 325 h 325"/>
              <a:gd name="T42" fmla="*/ 78 w 137"/>
              <a:gd name="T43" fmla="*/ 296 h 325"/>
              <a:gd name="T44" fmla="*/ 55 w 137"/>
              <a:gd name="T45" fmla="*/ 296 h 325"/>
              <a:gd name="T46" fmla="*/ 7 w 137"/>
              <a:gd name="T47" fmla="*/ 266 h 325"/>
              <a:gd name="T48" fmla="*/ 0 w 137"/>
              <a:gd name="T49" fmla="*/ 241 h 325"/>
              <a:gd name="T50" fmla="*/ 7 w 137"/>
              <a:gd name="T51" fmla="*/ 222 h 325"/>
              <a:gd name="T52" fmla="*/ 7 w 137"/>
              <a:gd name="T53" fmla="*/ 22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7" h="325">
                <a:moveTo>
                  <a:pt x="7" y="222"/>
                </a:moveTo>
                <a:lnTo>
                  <a:pt x="32" y="205"/>
                </a:lnTo>
                <a:lnTo>
                  <a:pt x="68" y="159"/>
                </a:lnTo>
                <a:lnTo>
                  <a:pt x="5" y="110"/>
                </a:lnTo>
                <a:lnTo>
                  <a:pt x="3" y="64"/>
                </a:lnTo>
                <a:lnTo>
                  <a:pt x="32" y="0"/>
                </a:lnTo>
                <a:lnTo>
                  <a:pt x="125" y="32"/>
                </a:lnTo>
                <a:lnTo>
                  <a:pt x="127" y="43"/>
                </a:lnTo>
                <a:lnTo>
                  <a:pt x="116" y="79"/>
                </a:lnTo>
                <a:lnTo>
                  <a:pt x="106" y="87"/>
                </a:lnTo>
                <a:lnTo>
                  <a:pt x="104" y="106"/>
                </a:lnTo>
                <a:lnTo>
                  <a:pt x="114" y="112"/>
                </a:lnTo>
                <a:lnTo>
                  <a:pt x="137" y="106"/>
                </a:lnTo>
                <a:lnTo>
                  <a:pt x="137" y="161"/>
                </a:lnTo>
                <a:lnTo>
                  <a:pt x="137" y="195"/>
                </a:lnTo>
                <a:lnTo>
                  <a:pt x="137" y="214"/>
                </a:lnTo>
                <a:lnTo>
                  <a:pt x="129" y="232"/>
                </a:lnTo>
                <a:lnTo>
                  <a:pt x="119" y="233"/>
                </a:lnTo>
                <a:lnTo>
                  <a:pt x="123" y="249"/>
                </a:lnTo>
                <a:lnTo>
                  <a:pt x="89" y="325"/>
                </a:lnTo>
                <a:lnTo>
                  <a:pt x="81" y="325"/>
                </a:lnTo>
                <a:lnTo>
                  <a:pt x="78" y="296"/>
                </a:lnTo>
                <a:lnTo>
                  <a:pt x="55" y="296"/>
                </a:lnTo>
                <a:lnTo>
                  <a:pt x="7" y="266"/>
                </a:lnTo>
                <a:lnTo>
                  <a:pt x="0" y="241"/>
                </a:lnTo>
                <a:lnTo>
                  <a:pt x="7" y="222"/>
                </a:lnTo>
                <a:lnTo>
                  <a:pt x="7" y="222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8" name="Freeform 1161" title="NY">
            <a:extLst>
              <a:ext uri="{FF2B5EF4-FFF2-40B4-BE49-F238E27FC236}">
                <a16:creationId xmlns:a16="http://schemas.microsoft.com/office/drawing/2014/main" id="{3C4A29B6-A388-28C6-96EA-F9A1A74365FC}"/>
              </a:ext>
            </a:extLst>
          </p:cNvPr>
          <p:cNvSpPr>
            <a:spLocks/>
          </p:cNvSpPr>
          <p:nvPr/>
        </p:nvSpPr>
        <p:spPr bwMode="auto">
          <a:xfrm>
            <a:off x="6136596" y="2818021"/>
            <a:ext cx="658744" cy="584200"/>
          </a:xfrm>
          <a:custGeom>
            <a:avLst/>
            <a:gdLst>
              <a:gd name="T0" fmla="*/ 20 w 648"/>
              <a:gd name="T1" fmla="*/ 517 h 565"/>
              <a:gd name="T2" fmla="*/ 443 w 648"/>
              <a:gd name="T3" fmla="*/ 439 h 565"/>
              <a:gd name="T4" fmla="*/ 488 w 648"/>
              <a:gd name="T5" fmla="*/ 487 h 565"/>
              <a:gd name="T6" fmla="*/ 530 w 648"/>
              <a:gd name="T7" fmla="*/ 508 h 565"/>
              <a:gd name="T8" fmla="*/ 623 w 648"/>
              <a:gd name="T9" fmla="*/ 540 h 565"/>
              <a:gd name="T10" fmla="*/ 631 w 648"/>
              <a:gd name="T11" fmla="*/ 565 h 565"/>
              <a:gd name="T12" fmla="*/ 646 w 648"/>
              <a:gd name="T13" fmla="*/ 530 h 565"/>
              <a:gd name="T14" fmla="*/ 648 w 648"/>
              <a:gd name="T15" fmla="*/ 483 h 565"/>
              <a:gd name="T16" fmla="*/ 631 w 648"/>
              <a:gd name="T17" fmla="*/ 392 h 565"/>
              <a:gd name="T18" fmla="*/ 631 w 648"/>
              <a:gd name="T19" fmla="*/ 297 h 565"/>
              <a:gd name="T20" fmla="*/ 585 w 648"/>
              <a:gd name="T21" fmla="*/ 158 h 565"/>
              <a:gd name="T22" fmla="*/ 577 w 648"/>
              <a:gd name="T23" fmla="*/ 97 h 565"/>
              <a:gd name="T24" fmla="*/ 549 w 648"/>
              <a:gd name="T25" fmla="*/ 0 h 565"/>
              <a:gd name="T26" fmla="*/ 412 w 648"/>
              <a:gd name="T27" fmla="*/ 32 h 565"/>
              <a:gd name="T28" fmla="*/ 336 w 648"/>
              <a:gd name="T29" fmla="*/ 112 h 565"/>
              <a:gd name="T30" fmla="*/ 332 w 648"/>
              <a:gd name="T31" fmla="*/ 133 h 565"/>
              <a:gd name="T32" fmla="*/ 289 w 648"/>
              <a:gd name="T33" fmla="*/ 181 h 565"/>
              <a:gd name="T34" fmla="*/ 300 w 648"/>
              <a:gd name="T35" fmla="*/ 198 h 565"/>
              <a:gd name="T36" fmla="*/ 309 w 648"/>
              <a:gd name="T37" fmla="*/ 211 h 565"/>
              <a:gd name="T38" fmla="*/ 302 w 648"/>
              <a:gd name="T39" fmla="*/ 215 h 565"/>
              <a:gd name="T40" fmla="*/ 315 w 648"/>
              <a:gd name="T41" fmla="*/ 234 h 565"/>
              <a:gd name="T42" fmla="*/ 317 w 648"/>
              <a:gd name="T43" fmla="*/ 251 h 565"/>
              <a:gd name="T44" fmla="*/ 275 w 648"/>
              <a:gd name="T45" fmla="*/ 291 h 565"/>
              <a:gd name="T46" fmla="*/ 212 w 648"/>
              <a:gd name="T47" fmla="*/ 308 h 565"/>
              <a:gd name="T48" fmla="*/ 197 w 648"/>
              <a:gd name="T49" fmla="*/ 319 h 565"/>
              <a:gd name="T50" fmla="*/ 174 w 648"/>
              <a:gd name="T51" fmla="*/ 310 h 565"/>
              <a:gd name="T52" fmla="*/ 104 w 648"/>
              <a:gd name="T53" fmla="*/ 318 h 565"/>
              <a:gd name="T54" fmla="*/ 53 w 648"/>
              <a:gd name="T55" fmla="*/ 338 h 565"/>
              <a:gd name="T56" fmla="*/ 53 w 648"/>
              <a:gd name="T57" fmla="*/ 365 h 565"/>
              <a:gd name="T58" fmla="*/ 62 w 648"/>
              <a:gd name="T59" fmla="*/ 382 h 565"/>
              <a:gd name="T60" fmla="*/ 70 w 648"/>
              <a:gd name="T61" fmla="*/ 382 h 565"/>
              <a:gd name="T62" fmla="*/ 77 w 648"/>
              <a:gd name="T63" fmla="*/ 403 h 565"/>
              <a:gd name="T64" fmla="*/ 64 w 648"/>
              <a:gd name="T65" fmla="*/ 414 h 565"/>
              <a:gd name="T66" fmla="*/ 58 w 648"/>
              <a:gd name="T67" fmla="*/ 433 h 565"/>
              <a:gd name="T68" fmla="*/ 0 w 648"/>
              <a:gd name="T69" fmla="*/ 487 h 565"/>
              <a:gd name="T70" fmla="*/ 20 w 648"/>
              <a:gd name="T71" fmla="*/ 517 h 565"/>
              <a:gd name="T72" fmla="*/ 20 w 648"/>
              <a:gd name="T73" fmla="*/ 517 h 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48" h="565">
                <a:moveTo>
                  <a:pt x="20" y="517"/>
                </a:moveTo>
                <a:lnTo>
                  <a:pt x="443" y="439"/>
                </a:lnTo>
                <a:lnTo>
                  <a:pt x="488" y="487"/>
                </a:lnTo>
                <a:lnTo>
                  <a:pt x="530" y="508"/>
                </a:lnTo>
                <a:lnTo>
                  <a:pt x="623" y="540"/>
                </a:lnTo>
                <a:lnTo>
                  <a:pt x="631" y="565"/>
                </a:lnTo>
                <a:lnTo>
                  <a:pt x="646" y="530"/>
                </a:lnTo>
                <a:lnTo>
                  <a:pt x="648" y="483"/>
                </a:lnTo>
                <a:lnTo>
                  <a:pt x="631" y="392"/>
                </a:lnTo>
                <a:lnTo>
                  <a:pt x="631" y="297"/>
                </a:lnTo>
                <a:lnTo>
                  <a:pt x="585" y="158"/>
                </a:lnTo>
                <a:lnTo>
                  <a:pt x="577" y="97"/>
                </a:lnTo>
                <a:lnTo>
                  <a:pt x="549" y="0"/>
                </a:lnTo>
                <a:lnTo>
                  <a:pt x="412" y="32"/>
                </a:lnTo>
                <a:lnTo>
                  <a:pt x="336" y="112"/>
                </a:lnTo>
                <a:lnTo>
                  <a:pt x="332" y="133"/>
                </a:lnTo>
                <a:lnTo>
                  <a:pt x="289" y="181"/>
                </a:lnTo>
                <a:lnTo>
                  <a:pt x="300" y="198"/>
                </a:lnTo>
                <a:lnTo>
                  <a:pt x="309" y="211"/>
                </a:lnTo>
                <a:lnTo>
                  <a:pt x="302" y="215"/>
                </a:lnTo>
                <a:lnTo>
                  <a:pt x="315" y="234"/>
                </a:lnTo>
                <a:lnTo>
                  <a:pt x="317" y="251"/>
                </a:lnTo>
                <a:lnTo>
                  <a:pt x="275" y="291"/>
                </a:lnTo>
                <a:lnTo>
                  <a:pt x="212" y="308"/>
                </a:lnTo>
                <a:lnTo>
                  <a:pt x="197" y="319"/>
                </a:lnTo>
                <a:lnTo>
                  <a:pt x="174" y="310"/>
                </a:lnTo>
                <a:lnTo>
                  <a:pt x="104" y="318"/>
                </a:lnTo>
                <a:lnTo>
                  <a:pt x="53" y="338"/>
                </a:lnTo>
                <a:lnTo>
                  <a:pt x="53" y="365"/>
                </a:lnTo>
                <a:lnTo>
                  <a:pt x="62" y="382"/>
                </a:lnTo>
                <a:lnTo>
                  <a:pt x="70" y="382"/>
                </a:lnTo>
                <a:lnTo>
                  <a:pt x="77" y="403"/>
                </a:lnTo>
                <a:lnTo>
                  <a:pt x="64" y="414"/>
                </a:lnTo>
                <a:lnTo>
                  <a:pt x="58" y="433"/>
                </a:lnTo>
                <a:lnTo>
                  <a:pt x="0" y="487"/>
                </a:lnTo>
                <a:lnTo>
                  <a:pt x="20" y="517"/>
                </a:lnTo>
                <a:lnTo>
                  <a:pt x="20" y="517"/>
                </a:lnTo>
                <a:close/>
              </a:path>
            </a:pathLst>
          </a:custGeom>
          <a:solidFill>
            <a:srgbClr val="91CCF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9" name="Freeform 1163" title="NY">
            <a:extLst>
              <a:ext uri="{FF2B5EF4-FFF2-40B4-BE49-F238E27FC236}">
                <a16:creationId xmlns:a16="http://schemas.microsoft.com/office/drawing/2014/main" id="{124885DD-8440-7403-2511-C30D3C78C8D6}"/>
              </a:ext>
            </a:extLst>
          </p:cNvPr>
          <p:cNvSpPr>
            <a:spLocks/>
          </p:cNvSpPr>
          <p:nvPr/>
        </p:nvSpPr>
        <p:spPr bwMode="auto">
          <a:xfrm>
            <a:off x="6766768" y="3313321"/>
            <a:ext cx="203179" cy="123825"/>
          </a:xfrm>
          <a:custGeom>
            <a:avLst/>
            <a:gdLst>
              <a:gd name="T0" fmla="*/ 15 w 202"/>
              <a:gd name="T1" fmla="*/ 116 h 116"/>
              <a:gd name="T2" fmla="*/ 86 w 202"/>
              <a:gd name="T3" fmla="*/ 76 h 116"/>
              <a:gd name="T4" fmla="*/ 135 w 202"/>
              <a:gd name="T5" fmla="*/ 53 h 116"/>
              <a:gd name="T6" fmla="*/ 84 w 202"/>
              <a:gd name="T7" fmla="*/ 89 h 116"/>
              <a:gd name="T8" fmla="*/ 88 w 202"/>
              <a:gd name="T9" fmla="*/ 91 h 116"/>
              <a:gd name="T10" fmla="*/ 164 w 202"/>
              <a:gd name="T11" fmla="*/ 40 h 116"/>
              <a:gd name="T12" fmla="*/ 202 w 202"/>
              <a:gd name="T13" fmla="*/ 6 h 116"/>
              <a:gd name="T14" fmla="*/ 198 w 202"/>
              <a:gd name="T15" fmla="*/ 0 h 116"/>
              <a:gd name="T16" fmla="*/ 164 w 202"/>
              <a:gd name="T17" fmla="*/ 19 h 116"/>
              <a:gd name="T18" fmla="*/ 160 w 202"/>
              <a:gd name="T19" fmla="*/ 17 h 116"/>
              <a:gd name="T20" fmla="*/ 143 w 202"/>
              <a:gd name="T21" fmla="*/ 40 h 116"/>
              <a:gd name="T22" fmla="*/ 133 w 202"/>
              <a:gd name="T23" fmla="*/ 40 h 116"/>
              <a:gd name="T24" fmla="*/ 158 w 202"/>
              <a:gd name="T25" fmla="*/ 0 h 116"/>
              <a:gd name="T26" fmla="*/ 131 w 202"/>
              <a:gd name="T27" fmla="*/ 30 h 116"/>
              <a:gd name="T28" fmla="*/ 40 w 202"/>
              <a:gd name="T29" fmla="*/ 61 h 116"/>
              <a:gd name="T30" fmla="*/ 23 w 202"/>
              <a:gd name="T31" fmla="*/ 84 h 116"/>
              <a:gd name="T32" fmla="*/ 10 w 202"/>
              <a:gd name="T33" fmla="*/ 87 h 116"/>
              <a:gd name="T34" fmla="*/ 0 w 202"/>
              <a:gd name="T35" fmla="*/ 105 h 116"/>
              <a:gd name="T36" fmla="*/ 15 w 202"/>
              <a:gd name="T37" fmla="*/ 116 h 116"/>
              <a:gd name="T38" fmla="*/ 15 w 202"/>
              <a:gd name="T39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2" h="116">
                <a:moveTo>
                  <a:pt x="15" y="116"/>
                </a:moveTo>
                <a:lnTo>
                  <a:pt x="86" y="76"/>
                </a:lnTo>
                <a:lnTo>
                  <a:pt x="135" y="53"/>
                </a:lnTo>
                <a:lnTo>
                  <a:pt x="84" y="89"/>
                </a:lnTo>
                <a:lnTo>
                  <a:pt x="88" y="91"/>
                </a:lnTo>
                <a:lnTo>
                  <a:pt x="164" y="40"/>
                </a:lnTo>
                <a:lnTo>
                  <a:pt x="202" y="6"/>
                </a:lnTo>
                <a:lnTo>
                  <a:pt x="198" y="0"/>
                </a:lnTo>
                <a:lnTo>
                  <a:pt x="164" y="19"/>
                </a:lnTo>
                <a:lnTo>
                  <a:pt x="160" y="17"/>
                </a:lnTo>
                <a:lnTo>
                  <a:pt x="143" y="40"/>
                </a:lnTo>
                <a:lnTo>
                  <a:pt x="133" y="40"/>
                </a:lnTo>
                <a:lnTo>
                  <a:pt x="158" y="0"/>
                </a:lnTo>
                <a:lnTo>
                  <a:pt x="131" y="30"/>
                </a:lnTo>
                <a:lnTo>
                  <a:pt x="40" y="61"/>
                </a:lnTo>
                <a:lnTo>
                  <a:pt x="23" y="84"/>
                </a:lnTo>
                <a:lnTo>
                  <a:pt x="10" y="87"/>
                </a:lnTo>
                <a:lnTo>
                  <a:pt x="0" y="105"/>
                </a:lnTo>
                <a:lnTo>
                  <a:pt x="15" y="116"/>
                </a:lnTo>
                <a:lnTo>
                  <a:pt x="15" y="116"/>
                </a:lnTo>
                <a:close/>
              </a:path>
            </a:pathLst>
          </a:custGeom>
          <a:solidFill>
            <a:srgbClr val="91CCF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0" name="Freeform 1164" title="CT">
            <a:extLst>
              <a:ext uri="{FF2B5EF4-FFF2-40B4-BE49-F238E27FC236}">
                <a16:creationId xmlns:a16="http://schemas.microsoft.com/office/drawing/2014/main" id="{C48DCB80-3EF1-0ED6-8A92-B6BF8B9044A0}"/>
              </a:ext>
            </a:extLst>
          </p:cNvPr>
          <p:cNvSpPr>
            <a:spLocks/>
          </p:cNvSpPr>
          <p:nvPr/>
        </p:nvSpPr>
        <p:spPr bwMode="auto">
          <a:xfrm>
            <a:off x="6777879" y="3187908"/>
            <a:ext cx="188893" cy="177800"/>
          </a:xfrm>
          <a:custGeom>
            <a:avLst/>
            <a:gdLst>
              <a:gd name="T0" fmla="*/ 17 w 188"/>
              <a:gd name="T1" fmla="*/ 127 h 174"/>
              <a:gd name="T2" fmla="*/ 15 w 188"/>
              <a:gd name="T3" fmla="*/ 174 h 174"/>
              <a:gd name="T4" fmla="*/ 30 w 188"/>
              <a:gd name="T5" fmla="*/ 171 h 174"/>
              <a:gd name="T6" fmla="*/ 66 w 188"/>
              <a:gd name="T7" fmla="*/ 144 h 174"/>
              <a:gd name="T8" fmla="*/ 78 w 188"/>
              <a:gd name="T9" fmla="*/ 121 h 174"/>
              <a:gd name="T10" fmla="*/ 85 w 188"/>
              <a:gd name="T11" fmla="*/ 127 h 174"/>
              <a:gd name="T12" fmla="*/ 135 w 188"/>
              <a:gd name="T13" fmla="*/ 114 h 174"/>
              <a:gd name="T14" fmla="*/ 137 w 188"/>
              <a:gd name="T15" fmla="*/ 104 h 174"/>
              <a:gd name="T16" fmla="*/ 144 w 188"/>
              <a:gd name="T17" fmla="*/ 108 h 174"/>
              <a:gd name="T18" fmla="*/ 154 w 188"/>
              <a:gd name="T19" fmla="*/ 100 h 174"/>
              <a:gd name="T20" fmla="*/ 169 w 188"/>
              <a:gd name="T21" fmla="*/ 98 h 174"/>
              <a:gd name="T22" fmla="*/ 188 w 188"/>
              <a:gd name="T23" fmla="*/ 89 h 174"/>
              <a:gd name="T24" fmla="*/ 169 w 188"/>
              <a:gd name="T25" fmla="*/ 0 h 174"/>
              <a:gd name="T26" fmla="*/ 0 w 188"/>
              <a:gd name="T27" fmla="*/ 36 h 174"/>
              <a:gd name="T28" fmla="*/ 17 w 188"/>
              <a:gd name="T29" fmla="*/ 127 h 174"/>
              <a:gd name="T30" fmla="*/ 17 w 188"/>
              <a:gd name="T31" fmla="*/ 127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8" h="174">
                <a:moveTo>
                  <a:pt x="17" y="127"/>
                </a:moveTo>
                <a:lnTo>
                  <a:pt x="15" y="174"/>
                </a:lnTo>
                <a:lnTo>
                  <a:pt x="30" y="171"/>
                </a:lnTo>
                <a:lnTo>
                  <a:pt x="66" y="144"/>
                </a:lnTo>
                <a:lnTo>
                  <a:pt x="78" y="121"/>
                </a:lnTo>
                <a:lnTo>
                  <a:pt x="85" y="127"/>
                </a:lnTo>
                <a:lnTo>
                  <a:pt x="135" y="114"/>
                </a:lnTo>
                <a:lnTo>
                  <a:pt x="137" y="104"/>
                </a:lnTo>
                <a:lnTo>
                  <a:pt x="144" y="108"/>
                </a:lnTo>
                <a:lnTo>
                  <a:pt x="154" y="100"/>
                </a:lnTo>
                <a:lnTo>
                  <a:pt x="169" y="98"/>
                </a:lnTo>
                <a:lnTo>
                  <a:pt x="188" y="89"/>
                </a:lnTo>
                <a:lnTo>
                  <a:pt x="169" y="0"/>
                </a:lnTo>
                <a:lnTo>
                  <a:pt x="0" y="36"/>
                </a:lnTo>
                <a:lnTo>
                  <a:pt x="17" y="127"/>
                </a:lnTo>
                <a:lnTo>
                  <a:pt x="17" y="127"/>
                </a:lnTo>
                <a:close/>
              </a:path>
            </a:pathLst>
          </a:custGeom>
          <a:solidFill>
            <a:srgbClr val="91CCF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1" name="Freeform 1165" title="RI">
            <a:extLst>
              <a:ext uri="{FF2B5EF4-FFF2-40B4-BE49-F238E27FC236}">
                <a16:creationId xmlns:a16="http://schemas.microsoft.com/office/drawing/2014/main" id="{DBDFCD89-0652-EF80-9DA4-92A8D84C4E60}"/>
              </a:ext>
            </a:extLst>
          </p:cNvPr>
          <p:cNvSpPr>
            <a:spLocks/>
          </p:cNvSpPr>
          <p:nvPr/>
        </p:nvSpPr>
        <p:spPr bwMode="auto">
          <a:xfrm>
            <a:off x="6949311" y="3175208"/>
            <a:ext cx="87304" cy="103188"/>
          </a:xfrm>
          <a:custGeom>
            <a:avLst/>
            <a:gdLst>
              <a:gd name="T0" fmla="*/ 19 w 85"/>
              <a:gd name="T1" fmla="*/ 99 h 99"/>
              <a:gd name="T2" fmla="*/ 55 w 85"/>
              <a:gd name="T3" fmla="*/ 86 h 99"/>
              <a:gd name="T4" fmla="*/ 55 w 85"/>
              <a:gd name="T5" fmla="*/ 46 h 99"/>
              <a:gd name="T6" fmla="*/ 65 w 85"/>
              <a:gd name="T7" fmla="*/ 55 h 99"/>
              <a:gd name="T8" fmla="*/ 66 w 85"/>
              <a:gd name="T9" fmla="*/ 74 h 99"/>
              <a:gd name="T10" fmla="*/ 74 w 85"/>
              <a:gd name="T11" fmla="*/ 74 h 99"/>
              <a:gd name="T12" fmla="*/ 85 w 85"/>
              <a:gd name="T13" fmla="*/ 55 h 99"/>
              <a:gd name="T14" fmla="*/ 74 w 85"/>
              <a:gd name="T15" fmla="*/ 34 h 99"/>
              <a:gd name="T16" fmla="*/ 55 w 85"/>
              <a:gd name="T17" fmla="*/ 30 h 99"/>
              <a:gd name="T18" fmla="*/ 42 w 85"/>
              <a:gd name="T19" fmla="*/ 4 h 99"/>
              <a:gd name="T20" fmla="*/ 30 w 85"/>
              <a:gd name="T21" fmla="*/ 0 h 99"/>
              <a:gd name="T22" fmla="*/ 0 w 85"/>
              <a:gd name="T23" fmla="*/ 10 h 99"/>
              <a:gd name="T24" fmla="*/ 19 w 85"/>
              <a:gd name="T25" fmla="*/ 99 h 99"/>
              <a:gd name="T26" fmla="*/ 19 w 85"/>
              <a:gd name="T27" fmla="*/ 9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5" h="99">
                <a:moveTo>
                  <a:pt x="19" y="99"/>
                </a:moveTo>
                <a:lnTo>
                  <a:pt x="55" y="86"/>
                </a:lnTo>
                <a:lnTo>
                  <a:pt x="55" y="46"/>
                </a:lnTo>
                <a:lnTo>
                  <a:pt x="65" y="55"/>
                </a:lnTo>
                <a:lnTo>
                  <a:pt x="66" y="74"/>
                </a:lnTo>
                <a:lnTo>
                  <a:pt x="74" y="74"/>
                </a:lnTo>
                <a:lnTo>
                  <a:pt x="85" y="55"/>
                </a:lnTo>
                <a:lnTo>
                  <a:pt x="74" y="34"/>
                </a:lnTo>
                <a:lnTo>
                  <a:pt x="55" y="30"/>
                </a:lnTo>
                <a:lnTo>
                  <a:pt x="42" y="4"/>
                </a:lnTo>
                <a:lnTo>
                  <a:pt x="30" y="0"/>
                </a:lnTo>
                <a:lnTo>
                  <a:pt x="0" y="10"/>
                </a:lnTo>
                <a:lnTo>
                  <a:pt x="19" y="99"/>
                </a:lnTo>
                <a:lnTo>
                  <a:pt x="19" y="99"/>
                </a:lnTo>
                <a:close/>
              </a:path>
            </a:pathLst>
          </a:custGeom>
          <a:solidFill>
            <a:srgbClr val="91CCF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2" name="Freeform 1166" title="MA">
            <a:extLst>
              <a:ext uri="{FF2B5EF4-FFF2-40B4-BE49-F238E27FC236}">
                <a16:creationId xmlns:a16="http://schemas.microsoft.com/office/drawing/2014/main" id="{0D74EF67-7E80-2F89-211F-C74B27B53D9F}"/>
              </a:ext>
            </a:extLst>
          </p:cNvPr>
          <p:cNvSpPr>
            <a:spLocks/>
          </p:cNvSpPr>
          <p:nvPr/>
        </p:nvSpPr>
        <p:spPr bwMode="auto">
          <a:xfrm>
            <a:off x="6782641" y="3052971"/>
            <a:ext cx="373023" cy="184150"/>
          </a:xfrm>
          <a:custGeom>
            <a:avLst/>
            <a:gdLst>
              <a:gd name="T0" fmla="*/ 0 w 365"/>
              <a:gd name="T1" fmla="*/ 169 h 180"/>
              <a:gd name="T2" fmla="*/ 169 w 365"/>
              <a:gd name="T3" fmla="*/ 133 h 180"/>
              <a:gd name="T4" fmla="*/ 199 w 365"/>
              <a:gd name="T5" fmla="*/ 123 h 180"/>
              <a:gd name="T6" fmla="*/ 211 w 365"/>
              <a:gd name="T7" fmla="*/ 127 h 180"/>
              <a:gd name="T8" fmla="*/ 224 w 365"/>
              <a:gd name="T9" fmla="*/ 153 h 180"/>
              <a:gd name="T10" fmla="*/ 243 w 365"/>
              <a:gd name="T11" fmla="*/ 157 h 180"/>
              <a:gd name="T12" fmla="*/ 254 w 365"/>
              <a:gd name="T13" fmla="*/ 178 h 180"/>
              <a:gd name="T14" fmla="*/ 266 w 365"/>
              <a:gd name="T15" fmla="*/ 180 h 180"/>
              <a:gd name="T16" fmla="*/ 279 w 365"/>
              <a:gd name="T17" fmla="*/ 159 h 180"/>
              <a:gd name="T18" fmla="*/ 285 w 365"/>
              <a:gd name="T19" fmla="*/ 142 h 180"/>
              <a:gd name="T20" fmla="*/ 298 w 365"/>
              <a:gd name="T21" fmla="*/ 165 h 180"/>
              <a:gd name="T22" fmla="*/ 365 w 365"/>
              <a:gd name="T23" fmla="*/ 144 h 180"/>
              <a:gd name="T24" fmla="*/ 361 w 365"/>
              <a:gd name="T25" fmla="*/ 119 h 180"/>
              <a:gd name="T26" fmla="*/ 342 w 365"/>
              <a:gd name="T27" fmla="*/ 87 h 180"/>
              <a:gd name="T28" fmla="*/ 332 w 365"/>
              <a:gd name="T29" fmla="*/ 83 h 180"/>
              <a:gd name="T30" fmla="*/ 321 w 365"/>
              <a:gd name="T31" fmla="*/ 85 h 180"/>
              <a:gd name="T32" fmla="*/ 323 w 365"/>
              <a:gd name="T33" fmla="*/ 91 h 180"/>
              <a:gd name="T34" fmla="*/ 338 w 365"/>
              <a:gd name="T35" fmla="*/ 93 h 180"/>
              <a:gd name="T36" fmla="*/ 344 w 365"/>
              <a:gd name="T37" fmla="*/ 123 h 180"/>
              <a:gd name="T38" fmla="*/ 317 w 365"/>
              <a:gd name="T39" fmla="*/ 134 h 180"/>
              <a:gd name="T40" fmla="*/ 279 w 365"/>
              <a:gd name="T41" fmla="*/ 110 h 180"/>
              <a:gd name="T42" fmla="*/ 266 w 365"/>
              <a:gd name="T43" fmla="*/ 83 h 180"/>
              <a:gd name="T44" fmla="*/ 249 w 365"/>
              <a:gd name="T45" fmla="*/ 76 h 180"/>
              <a:gd name="T46" fmla="*/ 249 w 365"/>
              <a:gd name="T47" fmla="*/ 83 h 180"/>
              <a:gd name="T48" fmla="*/ 232 w 365"/>
              <a:gd name="T49" fmla="*/ 68 h 180"/>
              <a:gd name="T50" fmla="*/ 245 w 365"/>
              <a:gd name="T51" fmla="*/ 49 h 180"/>
              <a:gd name="T52" fmla="*/ 256 w 365"/>
              <a:gd name="T53" fmla="*/ 32 h 180"/>
              <a:gd name="T54" fmla="*/ 235 w 365"/>
              <a:gd name="T55" fmla="*/ 0 h 180"/>
              <a:gd name="T56" fmla="*/ 199 w 365"/>
              <a:gd name="T57" fmla="*/ 26 h 180"/>
              <a:gd name="T58" fmla="*/ 78 w 365"/>
              <a:gd name="T59" fmla="*/ 57 h 180"/>
              <a:gd name="T60" fmla="*/ 0 w 365"/>
              <a:gd name="T61" fmla="*/ 74 h 180"/>
              <a:gd name="T62" fmla="*/ 0 w 365"/>
              <a:gd name="T63" fmla="*/ 169 h 180"/>
              <a:gd name="T64" fmla="*/ 0 w 365"/>
              <a:gd name="T65" fmla="*/ 169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5" h="180">
                <a:moveTo>
                  <a:pt x="0" y="169"/>
                </a:moveTo>
                <a:lnTo>
                  <a:pt x="169" y="133"/>
                </a:lnTo>
                <a:lnTo>
                  <a:pt x="199" y="123"/>
                </a:lnTo>
                <a:lnTo>
                  <a:pt x="211" y="127"/>
                </a:lnTo>
                <a:lnTo>
                  <a:pt x="224" y="153"/>
                </a:lnTo>
                <a:lnTo>
                  <a:pt x="243" y="157"/>
                </a:lnTo>
                <a:lnTo>
                  <a:pt x="254" y="178"/>
                </a:lnTo>
                <a:lnTo>
                  <a:pt x="266" y="180"/>
                </a:lnTo>
                <a:lnTo>
                  <a:pt x="279" y="159"/>
                </a:lnTo>
                <a:lnTo>
                  <a:pt x="285" y="142"/>
                </a:lnTo>
                <a:lnTo>
                  <a:pt x="298" y="165"/>
                </a:lnTo>
                <a:lnTo>
                  <a:pt x="365" y="144"/>
                </a:lnTo>
                <a:lnTo>
                  <a:pt x="361" y="119"/>
                </a:lnTo>
                <a:lnTo>
                  <a:pt x="342" y="87"/>
                </a:lnTo>
                <a:lnTo>
                  <a:pt x="332" y="83"/>
                </a:lnTo>
                <a:lnTo>
                  <a:pt x="321" y="85"/>
                </a:lnTo>
                <a:lnTo>
                  <a:pt x="323" y="91"/>
                </a:lnTo>
                <a:lnTo>
                  <a:pt x="338" y="93"/>
                </a:lnTo>
                <a:lnTo>
                  <a:pt x="344" y="123"/>
                </a:lnTo>
                <a:lnTo>
                  <a:pt x="317" y="134"/>
                </a:lnTo>
                <a:lnTo>
                  <a:pt x="279" y="110"/>
                </a:lnTo>
                <a:lnTo>
                  <a:pt x="266" y="83"/>
                </a:lnTo>
                <a:lnTo>
                  <a:pt x="249" y="76"/>
                </a:lnTo>
                <a:lnTo>
                  <a:pt x="249" y="83"/>
                </a:lnTo>
                <a:lnTo>
                  <a:pt x="232" y="68"/>
                </a:lnTo>
                <a:lnTo>
                  <a:pt x="245" y="49"/>
                </a:lnTo>
                <a:lnTo>
                  <a:pt x="256" y="32"/>
                </a:lnTo>
                <a:lnTo>
                  <a:pt x="235" y="0"/>
                </a:lnTo>
                <a:lnTo>
                  <a:pt x="199" y="26"/>
                </a:lnTo>
                <a:lnTo>
                  <a:pt x="78" y="57"/>
                </a:lnTo>
                <a:lnTo>
                  <a:pt x="0" y="74"/>
                </a:lnTo>
                <a:lnTo>
                  <a:pt x="0" y="169"/>
                </a:lnTo>
                <a:lnTo>
                  <a:pt x="0" y="169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3" name="Freeform 1169" title="VT">
            <a:extLst>
              <a:ext uri="{FF2B5EF4-FFF2-40B4-BE49-F238E27FC236}">
                <a16:creationId xmlns:a16="http://schemas.microsoft.com/office/drawing/2014/main" id="{E1306D9A-DB74-95FB-BAA1-273C0A8D6208}"/>
              </a:ext>
            </a:extLst>
          </p:cNvPr>
          <p:cNvSpPr>
            <a:spLocks/>
          </p:cNvSpPr>
          <p:nvPr/>
        </p:nvSpPr>
        <p:spPr bwMode="auto">
          <a:xfrm>
            <a:off x="6690576" y="2776746"/>
            <a:ext cx="180956" cy="349250"/>
          </a:xfrm>
          <a:custGeom>
            <a:avLst/>
            <a:gdLst>
              <a:gd name="T0" fmla="*/ 28 w 177"/>
              <a:gd name="T1" fmla="*/ 139 h 339"/>
              <a:gd name="T2" fmla="*/ 36 w 177"/>
              <a:gd name="T3" fmla="*/ 200 h 339"/>
              <a:gd name="T4" fmla="*/ 82 w 177"/>
              <a:gd name="T5" fmla="*/ 339 h 339"/>
              <a:gd name="T6" fmla="*/ 160 w 177"/>
              <a:gd name="T7" fmla="*/ 322 h 339"/>
              <a:gd name="T8" fmla="*/ 154 w 177"/>
              <a:gd name="T9" fmla="*/ 124 h 339"/>
              <a:gd name="T10" fmla="*/ 175 w 177"/>
              <a:gd name="T11" fmla="*/ 86 h 339"/>
              <a:gd name="T12" fmla="*/ 177 w 177"/>
              <a:gd name="T13" fmla="*/ 0 h 339"/>
              <a:gd name="T14" fmla="*/ 0 w 177"/>
              <a:gd name="T15" fmla="*/ 42 h 339"/>
              <a:gd name="T16" fmla="*/ 28 w 177"/>
              <a:gd name="T17" fmla="*/ 139 h 339"/>
              <a:gd name="T18" fmla="*/ 28 w 177"/>
              <a:gd name="T19" fmla="*/ 139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7" h="339">
                <a:moveTo>
                  <a:pt x="28" y="139"/>
                </a:moveTo>
                <a:lnTo>
                  <a:pt x="36" y="200"/>
                </a:lnTo>
                <a:lnTo>
                  <a:pt x="82" y="339"/>
                </a:lnTo>
                <a:lnTo>
                  <a:pt x="160" y="322"/>
                </a:lnTo>
                <a:lnTo>
                  <a:pt x="154" y="124"/>
                </a:lnTo>
                <a:lnTo>
                  <a:pt x="175" y="86"/>
                </a:lnTo>
                <a:lnTo>
                  <a:pt x="177" y="0"/>
                </a:lnTo>
                <a:lnTo>
                  <a:pt x="0" y="42"/>
                </a:lnTo>
                <a:lnTo>
                  <a:pt x="28" y="139"/>
                </a:lnTo>
                <a:lnTo>
                  <a:pt x="28" y="139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 dirty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4" name="Freeform 1170" title="NH">
            <a:extLst>
              <a:ext uri="{FF2B5EF4-FFF2-40B4-BE49-F238E27FC236}">
                <a16:creationId xmlns:a16="http://schemas.microsoft.com/office/drawing/2014/main" id="{4CE2C4C9-4149-2558-825D-6B94B52B065C}"/>
              </a:ext>
            </a:extLst>
          </p:cNvPr>
          <p:cNvSpPr>
            <a:spLocks/>
          </p:cNvSpPr>
          <p:nvPr/>
        </p:nvSpPr>
        <p:spPr bwMode="auto">
          <a:xfrm>
            <a:off x="6849309" y="2727533"/>
            <a:ext cx="166670" cy="379413"/>
          </a:xfrm>
          <a:custGeom>
            <a:avLst/>
            <a:gdLst>
              <a:gd name="T0" fmla="*/ 0 w 163"/>
              <a:gd name="T1" fmla="*/ 173 h 371"/>
              <a:gd name="T2" fmla="*/ 21 w 163"/>
              <a:gd name="T3" fmla="*/ 135 h 371"/>
              <a:gd name="T4" fmla="*/ 23 w 163"/>
              <a:gd name="T5" fmla="*/ 49 h 371"/>
              <a:gd name="T6" fmla="*/ 21 w 163"/>
              <a:gd name="T7" fmla="*/ 17 h 371"/>
              <a:gd name="T8" fmla="*/ 53 w 163"/>
              <a:gd name="T9" fmla="*/ 0 h 371"/>
              <a:gd name="T10" fmla="*/ 127 w 163"/>
              <a:gd name="T11" fmla="*/ 232 h 371"/>
              <a:gd name="T12" fmla="*/ 163 w 163"/>
              <a:gd name="T13" fmla="*/ 281 h 371"/>
              <a:gd name="T14" fmla="*/ 163 w 163"/>
              <a:gd name="T15" fmla="*/ 314 h 371"/>
              <a:gd name="T16" fmla="*/ 127 w 163"/>
              <a:gd name="T17" fmla="*/ 340 h 371"/>
              <a:gd name="T18" fmla="*/ 6 w 163"/>
              <a:gd name="T19" fmla="*/ 371 h 371"/>
              <a:gd name="T20" fmla="*/ 0 w 163"/>
              <a:gd name="T21" fmla="*/ 173 h 371"/>
              <a:gd name="T22" fmla="*/ 0 w 163"/>
              <a:gd name="T23" fmla="*/ 173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371">
                <a:moveTo>
                  <a:pt x="0" y="173"/>
                </a:moveTo>
                <a:lnTo>
                  <a:pt x="21" y="135"/>
                </a:lnTo>
                <a:lnTo>
                  <a:pt x="23" y="49"/>
                </a:lnTo>
                <a:lnTo>
                  <a:pt x="21" y="17"/>
                </a:lnTo>
                <a:lnTo>
                  <a:pt x="53" y="0"/>
                </a:lnTo>
                <a:lnTo>
                  <a:pt x="127" y="232"/>
                </a:lnTo>
                <a:lnTo>
                  <a:pt x="163" y="281"/>
                </a:lnTo>
                <a:lnTo>
                  <a:pt x="163" y="314"/>
                </a:lnTo>
                <a:lnTo>
                  <a:pt x="127" y="340"/>
                </a:lnTo>
                <a:lnTo>
                  <a:pt x="6" y="371"/>
                </a:lnTo>
                <a:lnTo>
                  <a:pt x="0" y="173"/>
                </a:lnTo>
                <a:lnTo>
                  <a:pt x="0" y="173"/>
                </a:lnTo>
                <a:close/>
              </a:path>
            </a:pathLst>
          </a:custGeom>
          <a:solidFill>
            <a:srgbClr val="FFAF9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5" name="Freeform 1171" title="ME">
            <a:extLst>
              <a:ext uri="{FF2B5EF4-FFF2-40B4-BE49-F238E27FC236}">
                <a16:creationId xmlns:a16="http://schemas.microsoft.com/office/drawing/2014/main" id="{6BEB9ABB-E36B-B83B-DCC6-F6EF9BAFF25A}"/>
              </a:ext>
            </a:extLst>
          </p:cNvPr>
          <p:cNvSpPr>
            <a:spLocks/>
          </p:cNvSpPr>
          <p:nvPr/>
        </p:nvSpPr>
        <p:spPr bwMode="auto">
          <a:xfrm>
            <a:off x="6901691" y="2386221"/>
            <a:ext cx="409532" cy="628650"/>
          </a:xfrm>
          <a:custGeom>
            <a:avLst/>
            <a:gdLst>
              <a:gd name="T0" fmla="*/ 0 w 399"/>
              <a:gd name="T1" fmla="*/ 329 h 610"/>
              <a:gd name="T2" fmla="*/ 23 w 399"/>
              <a:gd name="T3" fmla="*/ 331 h 610"/>
              <a:gd name="T4" fmla="*/ 25 w 399"/>
              <a:gd name="T5" fmla="*/ 291 h 610"/>
              <a:gd name="T6" fmla="*/ 53 w 399"/>
              <a:gd name="T7" fmla="*/ 236 h 610"/>
              <a:gd name="T8" fmla="*/ 40 w 399"/>
              <a:gd name="T9" fmla="*/ 196 h 610"/>
              <a:gd name="T10" fmla="*/ 97 w 399"/>
              <a:gd name="T11" fmla="*/ 4 h 610"/>
              <a:gd name="T12" fmla="*/ 110 w 399"/>
              <a:gd name="T13" fmla="*/ 4 h 610"/>
              <a:gd name="T14" fmla="*/ 114 w 399"/>
              <a:gd name="T15" fmla="*/ 29 h 610"/>
              <a:gd name="T16" fmla="*/ 171 w 399"/>
              <a:gd name="T17" fmla="*/ 8 h 610"/>
              <a:gd name="T18" fmla="*/ 173 w 399"/>
              <a:gd name="T19" fmla="*/ 0 h 610"/>
              <a:gd name="T20" fmla="*/ 219 w 399"/>
              <a:gd name="T21" fmla="*/ 10 h 610"/>
              <a:gd name="T22" fmla="*/ 293 w 399"/>
              <a:gd name="T23" fmla="*/ 198 h 610"/>
              <a:gd name="T24" fmla="*/ 327 w 399"/>
              <a:gd name="T25" fmla="*/ 200 h 610"/>
              <a:gd name="T26" fmla="*/ 390 w 399"/>
              <a:gd name="T27" fmla="*/ 270 h 610"/>
              <a:gd name="T28" fmla="*/ 380 w 399"/>
              <a:gd name="T29" fmla="*/ 283 h 610"/>
              <a:gd name="T30" fmla="*/ 399 w 399"/>
              <a:gd name="T31" fmla="*/ 283 h 610"/>
              <a:gd name="T32" fmla="*/ 386 w 399"/>
              <a:gd name="T33" fmla="*/ 318 h 610"/>
              <a:gd name="T34" fmla="*/ 356 w 399"/>
              <a:gd name="T35" fmla="*/ 340 h 610"/>
              <a:gd name="T36" fmla="*/ 322 w 399"/>
              <a:gd name="T37" fmla="*/ 357 h 610"/>
              <a:gd name="T38" fmla="*/ 318 w 399"/>
              <a:gd name="T39" fmla="*/ 380 h 610"/>
              <a:gd name="T40" fmla="*/ 299 w 399"/>
              <a:gd name="T41" fmla="*/ 359 h 610"/>
              <a:gd name="T42" fmla="*/ 268 w 399"/>
              <a:gd name="T43" fmla="*/ 384 h 610"/>
              <a:gd name="T44" fmla="*/ 253 w 399"/>
              <a:gd name="T45" fmla="*/ 384 h 610"/>
              <a:gd name="T46" fmla="*/ 240 w 399"/>
              <a:gd name="T47" fmla="*/ 369 h 610"/>
              <a:gd name="T48" fmla="*/ 232 w 399"/>
              <a:gd name="T49" fmla="*/ 443 h 610"/>
              <a:gd name="T50" fmla="*/ 204 w 399"/>
              <a:gd name="T51" fmla="*/ 454 h 610"/>
              <a:gd name="T52" fmla="*/ 190 w 399"/>
              <a:gd name="T53" fmla="*/ 483 h 610"/>
              <a:gd name="T54" fmla="*/ 173 w 399"/>
              <a:gd name="T55" fmla="*/ 483 h 610"/>
              <a:gd name="T56" fmla="*/ 133 w 399"/>
              <a:gd name="T57" fmla="*/ 527 h 610"/>
              <a:gd name="T58" fmla="*/ 131 w 399"/>
              <a:gd name="T59" fmla="*/ 561 h 610"/>
              <a:gd name="T60" fmla="*/ 122 w 399"/>
              <a:gd name="T61" fmla="*/ 574 h 610"/>
              <a:gd name="T62" fmla="*/ 110 w 399"/>
              <a:gd name="T63" fmla="*/ 610 h 610"/>
              <a:gd name="T64" fmla="*/ 74 w 399"/>
              <a:gd name="T65" fmla="*/ 561 h 610"/>
              <a:gd name="T66" fmla="*/ 0 w 399"/>
              <a:gd name="T67" fmla="*/ 329 h 610"/>
              <a:gd name="T68" fmla="*/ 0 w 399"/>
              <a:gd name="T69" fmla="*/ 329 h 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99" h="610">
                <a:moveTo>
                  <a:pt x="0" y="329"/>
                </a:moveTo>
                <a:lnTo>
                  <a:pt x="23" y="331"/>
                </a:lnTo>
                <a:lnTo>
                  <a:pt x="25" y="291"/>
                </a:lnTo>
                <a:lnTo>
                  <a:pt x="53" y="236"/>
                </a:lnTo>
                <a:lnTo>
                  <a:pt x="40" y="196"/>
                </a:lnTo>
                <a:lnTo>
                  <a:pt x="97" y="4"/>
                </a:lnTo>
                <a:lnTo>
                  <a:pt x="110" y="4"/>
                </a:lnTo>
                <a:lnTo>
                  <a:pt x="114" y="29"/>
                </a:lnTo>
                <a:lnTo>
                  <a:pt x="171" y="8"/>
                </a:lnTo>
                <a:lnTo>
                  <a:pt x="173" y="0"/>
                </a:lnTo>
                <a:lnTo>
                  <a:pt x="219" y="10"/>
                </a:lnTo>
                <a:lnTo>
                  <a:pt x="293" y="198"/>
                </a:lnTo>
                <a:lnTo>
                  <a:pt x="327" y="200"/>
                </a:lnTo>
                <a:lnTo>
                  <a:pt x="390" y="270"/>
                </a:lnTo>
                <a:lnTo>
                  <a:pt x="380" y="283"/>
                </a:lnTo>
                <a:lnTo>
                  <a:pt x="399" y="283"/>
                </a:lnTo>
                <a:lnTo>
                  <a:pt x="386" y="318"/>
                </a:lnTo>
                <a:lnTo>
                  <a:pt x="356" y="340"/>
                </a:lnTo>
                <a:lnTo>
                  <a:pt x="322" y="357"/>
                </a:lnTo>
                <a:lnTo>
                  <a:pt x="318" y="380"/>
                </a:lnTo>
                <a:lnTo>
                  <a:pt x="299" y="359"/>
                </a:lnTo>
                <a:lnTo>
                  <a:pt x="268" y="384"/>
                </a:lnTo>
                <a:lnTo>
                  <a:pt x="253" y="384"/>
                </a:lnTo>
                <a:lnTo>
                  <a:pt x="240" y="369"/>
                </a:lnTo>
                <a:lnTo>
                  <a:pt x="232" y="443"/>
                </a:lnTo>
                <a:lnTo>
                  <a:pt x="204" y="454"/>
                </a:lnTo>
                <a:lnTo>
                  <a:pt x="190" y="483"/>
                </a:lnTo>
                <a:lnTo>
                  <a:pt x="173" y="483"/>
                </a:lnTo>
                <a:lnTo>
                  <a:pt x="133" y="527"/>
                </a:lnTo>
                <a:lnTo>
                  <a:pt x="131" y="561"/>
                </a:lnTo>
                <a:lnTo>
                  <a:pt x="122" y="574"/>
                </a:lnTo>
                <a:lnTo>
                  <a:pt x="110" y="610"/>
                </a:lnTo>
                <a:lnTo>
                  <a:pt x="74" y="561"/>
                </a:lnTo>
                <a:lnTo>
                  <a:pt x="0" y="329"/>
                </a:lnTo>
                <a:lnTo>
                  <a:pt x="0" y="329"/>
                </a:lnTo>
                <a:close/>
              </a:path>
            </a:pathLst>
          </a:custGeom>
          <a:solidFill>
            <a:srgbClr val="91CCF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6" name="Freeform 58" title="DE">
            <a:extLst>
              <a:ext uri="{FF2B5EF4-FFF2-40B4-BE49-F238E27FC236}">
                <a16:creationId xmlns:a16="http://schemas.microsoft.com/office/drawing/2014/main" id="{CB203925-D466-8F84-32B9-312025263AC3}"/>
              </a:ext>
            </a:extLst>
          </p:cNvPr>
          <p:cNvSpPr>
            <a:spLocks/>
          </p:cNvSpPr>
          <p:nvPr/>
        </p:nvSpPr>
        <p:spPr bwMode="auto">
          <a:xfrm>
            <a:off x="6609621" y="3567321"/>
            <a:ext cx="114288" cy="192087"/>
          </a:xfrm>
          <a:custGeom>
            <a:avLst/>
            <a:gdLst>
              <a:gd name="T0" fmla="*/ 0 w 64"/>
              <a:gd name="T1" fmla="*/ 2147483646 h 107"/>
              <a:gd name="T2" fmla="*/ 2147483646 w 64"/>
              <a:gd name="T3" fmla="*/ 2147483646 h 107"/>
              <a:gd name="T4" fmla="*/ 2147483646 w 64"/>
              <a:gd name="T5" fmla="*/ 2147483646 h 107"/>
              <a:gd name="T6" fmla="*/ 2147483646 w 64"/>
              <a:gd name="T7" fmla="*/ 2147483646 h 107"/>
              <a:gd name="T8" fmla="*/ 2147483646 w 64"/>
              <a:gd name="T9" fmla="*/ 0 h 107"/>
              <a:gd name="T10" fmla="*/ 2147483646 w 64"/>
              <a:gd name="T11" fmla="*/ 0 h 107"/>
              <a:gd name="T12" fmla="*/ 2147483646 w 64"/>
              <a:gd name="T13" fmla="*/ 2147483646 h 107"/>
              <a:gd name="T14" fmla="*/ 2147483646 w 64"/>
              <a:gd name="T15" fmla="*/ 2147483646 h 107"/>
              <a:gd name="T16" fmla="*/ 2147483646 w 64"/>
              <a:gd name="T17" fmla="*/ 2147483646 h 107"/>
              <a:gd name="T18" fmla="*/ 2147483646 w 64"/>
              <a:gd name="T19" fmla="*/ 2147483646 h 107"/>
              <a:gd name="T20" fmla="*/ 2147483646 w 64"/>
              <a:gd name="T21" fmla="*/ 2147483646 h 107"/>
              <a:gd name="T22" fmla="*/ 2147483646 w 64"/>
              <a:gd name="T23" fmla="*/ 2147483646 h 107"/>
              <a:gd name="T24" fmla="*/ 2147483646 w 64"/>
              <a:gd name="T25" fmla="*/ 2147483646 h 107"/>
              <a:gd name="T26" fmla="*/ 2147483646 w 64"/>
              <a:gd name="T27" fmla="*/ 2147483646 h 107"/>
              <a:gd name="T28" fmla="*/ 2147483646 w 64"/>
              <a:gd name="T29" fmla="*/ 2147483646 h 107"/>
              <a:gd name="T30" fmla="*/ 2147483646 w 64"/>
              <a:gd name="T31" fmla="*/ 2147483646 h 107"/>
              <a:gd name="T32" fmla="*/ 2147483646 w 64"/>
              <a:gd name="T33" fmla="*/ 2147483646 h 107"/>
              <a:gd name="T34" fmla="*/ 2147483646 w 64"/>
              <a:gd name="T35" fmla="*/ 2147483646 h 107"/>
              <a:gd name="T36" fmla="*/ 2147483646 w 64"/>
              <a:gd name="T37" fmla="*/ 2147483646 h 107"/>
              <a:gd name="T38" fmla="*/ 2147483646 w 64"/>
              <a:gd name="T39" fmla="*/ 2147483646 h 107"/>
              <a:gd name="T40" fmla="*/ 2147483646 w 64"/>
              <a:gd name="T41" fmla="*/ 2147483646 h 107"/>
              <a:gd name="T42" fmla="*/ 2147483646 w 64"/>
              <a:gd name="T43" fmla="*/ 2147483646 h 107"/>
              <a:gd name="T44" fmla="*/ 2147483646 w 64"/>
              <a:gd name="T45" fmla="*/ 2147483646 h 107"/>
              <a:gd name="T46" fmla="*/ 2147483646 w 64"/>
              <a:gd name="T47" fmla="*/ 2147483646 h 107"/>
              <a:gd name="T48" fmla="*/ 2147483646 w 64"/>
              <a:gd name="T49" fmla="*/ 2147483646 h 107"/>
              <a:gd name="T50" fmla="*/ 2147483646 w 64"/>
              <a:gd name="T51" fmla="*/ 2147483646 h 107"/>
              <a:gd name="T52" fmla="*/ 2147483646 w 64"/>
              <a:gd name="T53" fmla="*/ 2147483646 h 107"/>
              <a:gd name="T54" fmla="*/ 2147483646 w 64"/>
              <a:gd name="T55" fmla="*/ 2147483646 h 107"/>
              <a:gd name="T56" fmla="*/ 2147483646 w 64"/>
              <a:gd name="T57" fmla="*/ 2147483646 h 107"/>
              <a:gd name="T58" fmla="*/ 2147483646 w 64"/>
              <a:gd name="T59" fmla="*/ 2147483646 h 107"/>
              <a:gd name="T60" fmla="*/ 2147483646 w 64"/>
              <a:gd name="T61" fmla="*/ 2147483646 h 107"/>
              <a:gd name="T62" fmla="*/ 2147483646 w 64"/>
              <a:gd name="T63" fmla="*/ 2147483646 h 107"/>
              <a:gd name="T64" fmla="*/ 2147483646 w 64"/>
              <a:gd name="T65" fmla="*/ 2147483646 h 107"/>
              <a:gd name="T66" fmla="*/ 2147483646 w 64"/>
              <a:gd name="T67" fmla="*/ 2147483646 h 107"/>
              <a:gd name="T68" fmla="*/ 2147483646 w 64"/>
              <a:gd name="T69" fmla="*/ 2147483646 h 107"/>
              <a:gd name="T70" fmla="*/ 2147483646 w 64"/>
              <a:gd name="T71" fmla="*/ 2147483646 h 107"/>
              <a:gd name="T72" fmla="*/ 0 w 64"/>
              <a:gd name="T73" fmla="*/ 2147483646 h 10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4" h="107">
                <a:moveTo>
                  <a:pt x="0" y="14"/>
                </a:moveTo>
                <a:lnTo>
                  <a:pt x="1" y="9"/>
                </a:lnTo>
                <a:lnTo>
                  <a:pt x="4" y="4"/>
                </a:lnTo>
                <a:lnTo>
                  <a:pt x="9" y="2"/>
                </a:lnTo>
                <a:lnTo>
                  <a:pt x="12" y="0"/>
                </a:lnTo>
                <a:lnTo>
                  <a:pt x="16" y="0"/>
                </a:lnTo>
                <a:lnTo>
                  <a:pt x="19" y="3"/>
                </a:lnTo>
                <a:lnTo>
                  <a:pt x="16" y="4"/>
                </a:lnTo>
                <a:lnTo>
                  <a:pt x="16" y="9"/>
                </a:lnTo>
                <a:lnTo>
                  <a:pt x="14" y="14"/>
                </a:lnTo>
                <a:lnTo>
                  <a:pt x="11" y="18"/>
                </a:lnTo>
                <a:lnTo>
                  <a:pt x="15" y="23"/>
                </a:lnTo>
                <a:lnTo>
                  <a:pt x="15" y="27"/>
                </a:lnTo>
                <a:lnTo>
                  <a:pt x="17" y="32"/>
                </a:lnTo>
                <a:lnTo>
                  <a:pt x="21" y="37"/>
                </a:lnTo>
                <a:lnTo>
                  <a:pt x="26" y="41"/>
                </a:lnTo>
                <a:lnTo>
                  <a:pt x="30" y="44"/>
                </a:lnTo>
                <a:lnTo>
                  <a:pt x="30" y="51"/>
                </a:lnTo>
                <a:lnTo>
                  <a:pt x="33" y="58"/>
                </a:lnTo>
                <a:lnTo>
                  <a:pt x="39" y="62"/>
                </a:lnTo>
                <a:lnTo>
                  <a:pt x="40" y="67"/>
                </a:lnTo>
                <a:lnTo>
                  <a:pt x="49" y="75"/>
                </a:lnTo>
                <a:lnTo>
                  <a:pt x="55" y="73"/>
                </a:lnTo>
                <a:lnTo>
                  <a:pt x="56" y="76"/>
                </a:lnTo>
                <a:lnTo>
                  <a:pt x="55" y="81"/>
                </a:lnTo>
                <a:lnTo>
                  <a:pt x="55" y="86"/>
                </a:lnTo>
                <a:lnTo>
                  <a:pt x="56" y="86"/>
                </a:lnTo>
                <a:lnTo>
                  <a:pt x="53" y="91"/>
                </a:lnTo>
                <a:lnTo>
                  <a:pt x="55" y="90"/>
                </a:lnTo>
                <a:lnTo>
                  <a:pt x="60" y="88"/>
                </a:lnTo>
                <a:lnTo>
                  <a:pt x="64" y="99"/>
                </a:lnTo>
                <a:lnTo>
                  <a:pt x="63" y="99"/>
                </a:lnTo>
                <a:lnTo>
                  <a:pt x="60" y="100"/>
                </a:lnTo>
                <a:lnTo>
                  <a:pt x="26" y="107"/>
                </a:lnTo>
                <a:lnTo>
                  <a:pt x="24" y="102"/>
                </a:lnTo>
                <a:lnTo>
                  <a:pt x="15" y="68"/>
                </a:lnTo>
                <a:lnTo>
                  <a:pt x="0" y="14"/>
                </a:lnTo>
              </a:path>
            </a:pathLst>
          </a:custGeom>
          <a:solidFill>
            <a:srgbClr val="CFCFCF"/>
          </a:solidFill>
          <a:ln w="476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>
            <a:noAutofit/>
          </a:bodyPr>
          <a:lstStyle/>
          <a:p>
            <a:pPr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7" name="Freeform 8" title="HI">
            <a:extLst>
              <a:ext uri="{FF2B5EF4-FFF2-40B4-BE49-F238E27FC236}">
                <a16:creationId xmlns:a16="http://schemas.microsoft.com/office/drawing/2014/main" id="{24330F8C-8DF7-A74C-D6A4-9AB83712C815}"/>
              </a:ext>
            </a:extLst>
          </p:cNvPr>
          <p:cNvSpPr>
            <a:spLocks/>
          </p:cNvSpPr>
          <p:nvPr/>
        </p:nvSpPr>
        <p:spPr bwMode="auto">
          <a:xfrm>
            <a:off x="2634936" y="5042108"/>
            <a:ext cx="47620" cy="68263"/>
          </a:xfrm>
          <a:custGeom>
            <a:avLst/>
            <a:gdLst>
              <a:gd name="T0" fmla="*/ 0 w 44"/>
              <a:gd name="T1" fmla="*/ 64 h 64"/>
              <a:gd name="T2" fmla="*/ 0 w 44"/>
              <a:gd name="T3" fmla="*/ 45 h 64"/>
              <a:gd name="T4" fmla="*/ 25 w 44"/>
              <a:gd name="T5" fmla="*/ 0 h 64"/>
              <a:gd name="T6" fmla="*/ 44 w 44"/>
              <a:gd name="T7" fmla="*/ 13 h 64"/>
              <a:gd name="T8" fmla="*/ 23 w 44"/>
              <a:gd name="T9" fmla="*/ 64 h 64"/>
              <a:gd name="T10" fmla="*/ 0 w 44"/>
              <a:gd name="T11" fmla="*/ 64 h 6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4"/>
              <a:gd name="T19" fmla="*/ 0 h 64"/>
              <a:gd name="T20" fmla="*/ 44 w 44"/>
              <a:gd name="T21" fmla="*/ 64 h 6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4" h="64">
                <a:moveTo>
                  <a:pt x="0" y="64"/>
                </a:moveTo>
                <a:lnTo>
                  <a:pt x="0" y="45"/>
                </a:lnTo>
                <a:lnTo>
                  <a:pt x="25" y="0"/>
                </a:lnTo>
                <a:lnTo>
                  <a:pt x="44" y="13"/>
                </a:lnTo>
                <a:lnTo>
                  <a:pt x="23" y="64"/>
                </a:lnTo>
                <a:lnTo>
                  <a:pt x="0" y="64"/>
                </a:lnTo>
                <a:close/>
              </a:path>
            </a:pathLst>
          </a:custGeom>
          <a:solidFill>
            <a:srgbClr val="91CCFD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8" name="Freeform 9" title="HI">
            <a:extLst>
              <a:ext uri="{FF2B5EF4-FFF2-40B4-BE49-F238E27FC236}">
                <a16:creationId xmlns:a16="http://schemas.microsoft.com/office/drawing/2014/main" id="{AD131018-12D3-E79C-12CC-FC4E8514E733}"/>
              </a:ext>
            </a:extLst>
          </p:cNvPr>
          <p:cNvSpPr>
            <a:spLocks/>
          </p:cNvSpPr>
          <p:nvPr/>
        </p:nvSpPr>
        <p:spPr bwMode="auto">
          <a:xfrm>
            <a:off x="2703192" y="4981783"/>
            <a:ext cx="88891" cy="87313"/>
          </a:xfrm>
          <a:custGeom>
            <a:avLst/>
            <a:gdLst>
              <a:gd name="T0" fmla="*/ 18 w 83"/>
              <a:gd name="T1" fmla="*/ 9 h 81"/>
              <a:gd name="T2" fmla="*/ 0 w 83"/>
              <a:gd name="T3" fmla="*/ 48 h 81"/>
              <a:gd name="T4" fmla="*/ 32 w 83"/>
              <a:gd name="T5" fmla="*/ 74 h 81"/>
              <a:gd name="T6" fmla="*/ 69 w 83"/>
              <a:gd name="T7" fmla="*/ 81 h 81"/>
              <a:gd name="T8" fmla="*/ 83 w 83"/>
              <a:gd name="T9" fmla="*/ 49 h 81"/>
              <a:gd name="T10" fmla="*/ 74 w 83"/>
              <a:gd name="T11" fmla="*/ 0 h 81"/>
              <a:gd name="T12" fmla="*/ 18 w 83"/>
              <a:gd name="T13" fmla="*/ 9 h 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"/>
              <a:gd name="T22" fmla="*/ 0 h 81"/>
              <a:gd name="T23" fmla="*/ 83 w 83"/>
              <a:gd name="T24" fmla="*/ 81 h 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" h="81">
                <a:moveTo>
                  <a:pt x="18" y="9"/>
                </a:moveTo>
                <a:lnTo>
                  <a:pt x="0" y="48"/>
                </a:lnTo>
                <a:lnTo>
                  <a:pt x="32" y="74"/>
                </a:lnTo>
                <a:lnTo>
                  <a:pt x="69" y="81"/>
                </a:lnTo>
                <a:lnTo>
                  <a:pt x="83" y="49"/>
                </a:lnTo>
                <a:lnTo>
                  <a:pt x="74" y="0"/>
                </a:lnTo>
                <a:lnTo>
                  <a:pt x="18" y="9"/>
                </a:lnTo>
                <a:close/>
              </a:path>
            </a:pathLst>
          </a:custGeom>
          <a:solidFill>
            <a:srgbClr val="91CCFD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9" name="Freeform 10" title="HI">
            <a:extLst>
              <a:ext uri="{FF2B5EF4-FFF2-40B4-BE49-F238E27FC236}">
                <a16:creationId xmlns:a16="http://schemas.microsoft.com/office/drawing/2014/main" id="{7BBA7DF1-1B4A-C8A3-54E2-10401A3910A7}"/>
              </a:ext>
            </a:extLst>
          </p:cNvPr>
          <p:cNvSpPr>
            <a:spLocks/>
          </p:cNvSpPr>
          <p:nvPr/>
        </p:nvSpPr>
        <p:spPr bwMode="auto">
          <a:xfrm>
            <a:off x="2785733" y="5042108"/>
            <a:ext cx="131748" cy="98425"/>
          </a:xfrm>
          <a:custGeom>
            <a:avLst/>
            <a:gdLst>
              <a:gd name="T0" fmla="*/ 0 w 123"/>
              <a:gd name="T1" fmla="*/ 32 h 91"/>
              <a:gd name="T2" fmla="*/ 84 w 123"/>
              <a:gd name="T3" fmla="*/ 0 h 91"/>
              <a:gd name="T4" fmla="*/ 100 w 123"/>
              <a:gd name="T5" fmla="*/ 39 h 91"/>
              <a:gd name="T6" fmla="*/ 116 w 123"/>
              <a:gd name="T7" fmla="*/ 48 h 91"/>
              <a:gd name="T8" fmla="*/ 123 w 123"/>
              <a:gd name="T9" fmla="*/ 80 h 91"/>
              <a:gd name="T10" fmla="*/ 81 w 123"/>
              <a:gd name="T11" fmla="*/ 85 h 91"/>
              <a:gd name="T12" fmla="*/ 51 w 123"/>
              <a:gd name="T13" fmla="*/ 91 h 91"/>
              <a:gd name="T14" fmla="*/ 0 w 123"/>
              <a:gd name="T15" fmla="*/ 32 h 9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23"/>
              <a:gd name="T25" fmla="*/ 0 h 91"/>
              <a:gd name="T26" fmla="*/ 123 w 123"/>
              <a:gd name="T27" fmla="*/ 91 h 9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23" h="91">
                <a:moveTo>
                  <a:pt x="0" y="32"/>
                </a:moveTo>
                <a:lnTo>
                  <a:pt x="84" y="0"/>
                </a:lnTo>
                <a:lnTo>
                  <a:pt x="100" y="39"/>
                </a:lnTo>
                <a:lnTo>
                  <a:pt x="116" y="48"/>
                </a:lnTo>
                <a:lnTo>
                  <a:pt x="123" y="80"/>
                </a:lnTo>
                <a:lnTo>
                  <a:pt x="81" y="85"/>
                </a:lnTo>
                <a:lnTo>
                  <a:pt x="51" y="91"/>
                </a:lnTo>
                <a:lnTo>
                  <a:pt x="0" y="32"/>
                </a:lnTo>
                <a:close/>
              </a:path>
            </a:pathLst>
          </a:custGeom>
          <a:solidFill>
            <a:srgbClr val="91CCFD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0" name="Freeform 11" title="HI">
            <a:extLst>
              <a:ext uri="{FF2B5EF4-FFF2-40B4-BE49-F238E27FC236}">
                <a16:creationId xmlns:a16="http://schemas.microsoft.com/office/drawing/2014/main" id="{25AD376D-C68D-9744-974A-539A66E98F7E}"/>
              </a:ext>
            </a:extLst>
          </p:cNvPr>
          <p:cNvSpPr>
            <a:spLocks/>
          </p:cNvSpPr>
          <p:nvPr/>
        </p:nvSpPr>
        <p:spPr bwMode="auto">
          <a:xfrm>
            <a:off x="2922244" y="5116721"/>
            <a:ext cx="104764" cy="52387"/>
          </a:xfrm>
          <a:custGeom>
            <a:avLst/>
            <a:gdLst>
              <a:gd name="T0" fmla="*/ 15 w 98"/>
              <a:gd name="T1" fmla="*/ 2 h 48"/>
              <a:gd name="T2" fmla="*/ 0 w 98"/>
              <a:gd name="T3" fmla="*/ 45 h 48"/>
              <a:gd name="T4" fmla="*/ 26 w 98"/>
              <a:gd name="T5" fmla="*/ 48 h 48"/>
              <a:gd name="T6" fmla="*/ 42 w 98"/>
              <a:gd name="T7" fmla="*/ 38 h 48"/>
              <a:gd name="T8" fmla="*/ 72 w 98"/>
              <a:gd name="T9" fmla="*/ 39 h 48"/>
              <a:gd name="T10" fmla="*/ 98 w 98"/>
              <a:gd name="T11" fmla="*/ 20 h 48"/>
              <a:gd name="T12" fmla="*/ 81 w 98"/>
              <a:gd name="T13" fmla="*/ 13 h 48"/>
              <a:gd name="T14" fmla="*/ 68 w 98"/>
              <a:gd name="T15" fmla="*/ 0 h 48"/>
              <a:gd name="T16" fmla="*/ 15 w 98"/>
              <a:gd name="T17" fmla="*/ 2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8"/>
              <a:gd name="T28" fmla="*/ 0 h 48"/>
              <a:gd name="T29" fmla="*/ 98 w 98"/>
              <a:gd name="T30" fmla="*/ 48 h 4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8" h="48">
                <a:moveTo>
                  <a:pt x="15" y="2"/>
                </a:moveTo>
                <a:lnTo>
                  <a:pt x="0" y="45"/>
                </a:lnTo>
                <a:lnTo>
                  <a:pt x="26" y="48"/>
                </a:lnTo>
                <a:lnTo>
                  <a:pt x="42" y="38"/>
                </a:lnTo>
                <a:lnTo>
                  <a:pt x="72" y="39"/>
                </a:lnTo>
                <a:lnTo>
                  <a:pt x="98" y="20"/>
                </a:lnTo>
                <a:lnTo>
                  <a:pt x="81" y="13"/>
                </a:lnTo>
                <a:lnTo>
                  <a:pt x="68" y="0"/>
                </a:lnTo>
                <a:lnTo>
                  <a:pt x="15" y="2"/>
                </a:lnTo>
                <a:close/>
              </a:path>
            </a:pathLst>
          </a:custGeom>
          <a:solidFill>
            <a:srgbClr val="91CCFD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1" name="Freeform 12" title="HI">
            <a:extLst>
              <a:ext uri="{FF2B5EF4-FFF2-40B4-BE49-F238E27FC236}">
                <a16:creationId xmlns:a16="http://schemas.microsoft.com/office/drawing/2014/main" id="{5F7291BA-D50E-AF12-352C-6004F9513CAF}"/>
              </a:ext>
            </a:extLst>
          </p:cNvPr>
          <p:cNvSpPr>
            <a:spLocks/>
          </p:cNvSpPr>
          <p:nvPr/>
        </p:nvSpPr>
        <p:spPr bwMode="auto">
          <a:xfrm>
            <a:off x="2952403" y="5189746"/>
            <a:ext cx="42859" cy="38100"/>
          </a:xfrm>
          <a:custGeom>
            <a:avLst/>
            <a:gdLst>
              <a:gd name="T0" fmla="*/ 35 w 40"/>
              <a:gd name="T1" fmla="*/ 0 h 35"/>
              <a:gd name="T2" fmla="*/ 0 w 40"/>
              <a:gd name="T3" fmla="*/ 3 h 35"/>
              <a:gd name="T4" fmla="*/ 6 w 40"/>
              <a:gd name="T5" fmla="*/ 35 h 35"/>
              <a:gd name="T6" fmla="*/ 40 w 40"/>
              <a:gd name="T7" fmla="*/ 27 h 35"/>
              <a:gd name="T8" fmla="*/ 35 w 40"/>
              <a:gd name="T9" fmla="*/ 0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35"/>
              <a:gd name="T17" fmla="*/ 40 w 40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35">
                <a:moveTo>
                  <a:pt x="35" y="0"/>
                </a:moveTo>
                <a:lnTo>
                  <a:pt x="0" y="3"/>
                </a:lnTo>
                <a:lnTo>
                  <a:pt x="6" y="35"/>
                </a:lnTo>
                <a:lnTo>
                  <a:pt x="40" y="27"/>
                </a:lnTo>
                <a:lnTo>
                  <a:pt x="35" y="0"/>
                </a:lnTo>
                <a:close/>
              </a:path>
            </a:pathLst>
          </a:custGeom>
          <a:solidFill>
            <a:srgbClr val="91CCFD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2" name="Freeform 13" title="HI">
            <a:extLst>
              <a:ext uri="{FF2B5EF4-FFF2-40B4-BE49-F238E27FC236}">
                <a16:creationId xmlns:a16="http://schemas.microsoft.com/office/drawing/2014/main" id="{4DAAFBA3-1A09-BA4E-C582-FAD0CCB37020}"/>
              </a:ext>
            </a:extLst>
          </p:cNvPr>
          <p:cNvSpPr>
            <a:spLocks/>
          </p:cNvSpPr>
          <p:nvPr/>
        </p:nvSpPr>
        <p:spPr bwMode="auto">
          <a:xfrm>
            <a:off x="3000023" y="5231021"/>
            <a:ext cx="28572" cy="36512"/>
          </a:xfrm>
          <a:custGeom>
            <a:avLst/>
            <a:gdLst>
              <a:gd name="T0" fmla="*/ 0 w 27"/>
              <a:gd name="T1" fmla="*/ 13 h 34"/>
              <a:gd name="T2" fmla="*/ 27 w 27"/>
              <a:gd name="T3" fmla="*/ 0 h 34"/>
              <a:gd name="T4" fmla="*/ 27 w 27"/>
              <a:gd name="T5" fmla="*/ 30 h 34"/>
              <a:gd name="T6" fmla="*/ 9 w 27"/>
              <a:gd name="T7" fmla="*/ 34 h 34"/>
              <a:gd name="T8" fmla="*/ 0 w 27"/>
              <a:gd name="T9" fmla="*/ 13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"/>
              <a:gd name="T16" fmla="*/ 0 h 34"/>
              <a:gd name="T17" fmla="*/ 27 w 27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" h="34">
                <a:moveTo>
                  <a:pt x="0" y="13"/>
                </a:moveTo>
                <a:lnTo>
                  <a:pt x="27" y="0"/>
                </a:lnTo>
                <a:lnTo>
                  <a:pt x="27" y="30"/>
                </a:lnTo>
                <a:lnTo>
                  <a:pt x="9" y="34"/>
                </a:lnTo>
                <a:lnTo>
                  <a:pt x="0" y="13"/>
                </a:lnTo>
                <a:close/>
              </a:path>
            </a:pathLst>
          </a:custGeom>
          <a:solidFill>
            <a:srgbClr val="91CCFD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3" name="Freeform 14" title="HI">
            <a:extLst>
              <a:ext uri="{FF2B5EF4-FFF2-40B4-BE49-F238E27FC236}">
                <a16:creationId xmlns:a16="http://schemas.microsoft.com/office/drawing/2014/main" id="{BEFC2F25-87D4-87A7-4CCD-C2E0A3E81410}"/>
              </a:ext>
            </a:extLst>
          </p:cNvPr>
          <p:cNvSpPr>
            <a:spLocks/>
          </p:cNvSpPr>
          <p:nvPr/>
        </p:nvSpPr>
        <p:spPr bwMode="auto">
          <a:xfrm>
            <a:off x="3073040" y="5248483"/>
            <a:ext cx="177781" cy="212725"/>
          </a:xfrm>
          <a:custGeom>
            <a:avLst/>
            <a:gdLst>
              <a:gd name="T0" fmla="*/ 28 w 167"/>
              <a:gd name="T1" fmla="*/ 0 h 197"/>
              <a:gd name="T2" fmla="*/ 0 w 167"/>
              <a:gd name="T3" fmla="*/ 75 h 197"/>
              <a:gd name="T4" fmla="*/ 20 w 167"/>
              <a:gd name="T5" fmla="*/ 112 h 197"/>
              <a:gd name="T6" fmla="*/ 20 w 167"/>
              <a:gd name="T7" fmla="*/ 179 h 197"/>
              <a:gd name="T8" fmla="*/ 60 w 167"/>
              <a:gd name="T9" fmla="*/ 197 h 197"/>
              <a:gd name="T10" fmla="*/ 78 w 167"/>
              <a:gd name="T11" fmla="*/ 158 h 197"/>
              <a:gd name="T12" fmla="*/ 129 w 167"/>
              <a:gd name="T13" fmla="*/ 149 h 197"/>
              <a:gd name="T14" fmla="*/ 167 w 167"/>
              <a:gd name="T15" fmla="*/ 106 h 197"/>
              <a:gd name="T16" fmla="*/ 127 w 167"/>
              <a:gd name="T17" fmla="*/ 39 h 197"/>
              <a:gd name="T18" fmla="*/ 28 w 167"/>
              <a:gd name="T19" fmla="*/ 0 h 19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7"/>
              <a:gd name="T31" fmla="*/ 0 h 197"/>
              <a:gd name="T32" fmla="*/ 167 w 167"/>
              <a:gd name="T33" fmla="*/ 197 h 19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7" h="197">
                <a:moveTo>
                  <a:pt x="28" y="0"/>
                </a:moveTo>
                <a:lnTo>
                  <a:pt x="0" y="75"/>
                </a:lnTo>
                <a:lnTo>
                  <a:pt x="20" y="112"/>
                </a:lnTo>
                <a:lnTo>
                  <a:pt x="20" y="179"/>
                </a:lnTo>
                <a:lnTo>
                  <a:pt x="60" y="197"/>
                </a:lnTo>
                <a:lnTo>
                  <a:pt x="78" y="158"/>
                </a:lnTo>
                <a:lnTo>
                  <a:pt x="129" y="149"/>
                </a:lnTo>
                <a:lnTo>
                  <a:pt x="167" y="106"/>
                </a:lnTo>
                <a:lnTo>
                  <a:pt x="127" y="39"/>
                </a:lnTo>
                <a:lnTo>
                  <a:pt x="28" y="0"/>
                </a:lnTo>
                <a:close/>
              </a:path>
            </a:pathLst>
          </a:custGeom>
          <a:solidFill>
            <a:srgbClr val="91CCFD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4" name="Freeform 15" title="HI">
            <a:extLst>
              <a:ext uri="{FF2B5EF4-FFF2-40B4-BE49-F238E27FC236}">
                <a16:creationId xmlns:a16="http://schemas.microsoft.com/office/drawing/2014/main" id="{1FBEB208-40F3-7B4E-1706-784F7E1D2F66}"/>
              </a:ext>
            </a:extLst>
          </p:cNvPr>
          <p:cNvSpPr>
            <a:spLocks/>
          </p:cNvSpPr>
          <p:nvPr/>
        </p:nvSpPr>
        <p:spPr bwMode="auto">
          <a:xfrm>
            <a:off x="3009547" y="5148471"/>
            <a:ext cx="98415" cy="84137"/>
          </a:xfrm>
          <a:custGeom>
            <a:avLst/>
            <a:gdLst>
              <a:gd name="T0" fmla="*/ 19 w 92"/>
              <a:gd name="T1" fmla="*/ 0 h 77"/>
              <a:gd name="T2" fmla="*/ 0 w 92"/>
              <a:gd name="T3" fmla="*/ 23 h 77"/>
              <a:gd name="T4" fmla="*/ 8 w 92"/>
              <a:gd name="T5" fmla="*/ 41 h 77"/>
              <a:gd name="T6" fmla="*/ 25 w 92"/>
              <a:gd name="T7" fmla="*/ 47 h 77"/>
              <a:gd name="T8" fmla="*/ 43 w 92"/>
              <a:gd name="T9" fmla="*/ 77 h 77"/>
              <a:gd name="T10" fmla="*/ 91 w 92"/>
              <a:gd name="T11" fmla="*/ 65 h 77"/>
              <a:gd name="T12" fmla="*/ 92 w 92"/>
              <a:gd name="T13" fmla="*/ 33 h 77"/>
              <a:gd name="T14" fmla="*/ 57 w 92"/>
              <a:gd name="T15" fmla="*/ 6 h 77"/>
              <a:gd name="T16" fmla="*/ 19 w 92"/>
              <a:gd name="T17" fmla="*/ 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2"/>
              <a:gd name="T28" fmla="*/ 0 h 77"/>
              <a:gd name="T29" fmla="*/ 92 w 92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2" h="77">
                <a:moveTo>
                  <a:pt x="19" y="0"/>
                </a:moveTo>
                <a:lnTo>
                  <a:pt x="0" y="23"/>
                </a:lnTo>
                <a:lnTo>
                  <a:pt x="8" y="41"/>
                </a:lnTo>
                <a:lnTo>
                  <a:pt x="25" y="47"/>
                </a:lnTo>
                <a:lnTo>
                  <a:pt x="43" y="77"/>
                </a:lnTo>
                <a:lnTo>
                  <a:pt x="91" y="65"/>
                </a:lnTo>
                <a:lnTo>
                  <a:pt x="92" y="33"/>
                </a:lnTo>
                <a:lnTo>
                  <a:pt x="57" y="6"/>
                </a:lnTo>
                <a:lnTo>
                  <a:pt x="19" y="0"/>
                </a:lnTo>
                <a:close/>
              </a:path>
            </a:pathLst>
          </a:custGeom>
          <a:solidFill>
            <a:srgbClr val="91CCFD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5" name="TextBox 143">
            <a:extLst>
              <a:ext uri="{FF2B5EF4-FFF2-40B4-BE49-F238E27FC236}">
                <a16:creationId xmlns:a16="http://schemas.microsoft.com/office/drawing/2014/main" id="{9FD40CC0-7F87-38B2-799B-0D0D0C389F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5279" y="2841833"/>
            <a:ext cx="34766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NH</a:t>
            </a:r>
          </a:p>
        </p:txBody>
      </p:sp>
      <p:sp>
        <p:nvSpPr>
          <p:cNvPr id="66" name="TextBox 142">
            <a:extLst>
              <a:ext uri="{FF2B5EF4-FFF2-40B4-BE49-F238E27FC236}">
                <a16:creationId xmlns:a16="http://schemas.microsoft.com/office/drawing/2014/main" id="{388DEF1B-BD77-3EAE-883D-065FD8232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4116" y="2595770"/>
            <a:ext cx="31908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VT</a:t>
            </a:r>
          </a:p>
        </p:txBody>
      </p:sp>
      <p:sp>
        <p:nvSpPr>
          <p:cNvPr id="67" name="TextBox 102" title="Label-OH">
            <a:extLst>
              <a:ext uri="{FF2B5EF4-FFF2-40B4-BE49-F238E27FC236}">
                <a16:creationId xmlns:a16="http://schemas.microsoft.com/office/drawing/2014/main" id="{2D24AB75-BA15-926C-E354-32C2349771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6429" y="3554621"/>
            <a:ext cx="34445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OH</a:t>
            </a:r>
          </a:p>
        </p:txBody>
      </p:sp>
      <p:sp>
        <p:nvSpPr>
          <p:cNvPr id="68" name="TextBox 103" title="Label-WV">
            <a:extLst>
              <a:ext uri="{FF2B5EF4-FFF2-40B4-BE49-F238E27FC236}">
                <a16:creationId xmlns:a16="http://schemas.microsoft.com/office/drawing/2014/main" id="{F3BBCD88-7E1C-D1AB-F143-AB814F80CC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26801" y="3745709"/>
            <a:ext cx="36420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WV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104" title="Label-VA">
            <a:extLst>
              <a:ext uri="{FF2B5EF4-FFF2-40B4-BE49-F238E27FC236}">
                <a16:creationId xmlns:a16="http://schemas.microsoft.com/office/drawing/2014/main" id="{6931E592-7FF4-3621-CC0F-47BB2F00A6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3816" y="3824952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VA</a:t>
            </a:r>
          </a:p>
        </p:txBody>
      </p:sp>
      <p:sp>
        <p:nvSpPr>
          <p:cNvPr id="70" name="TextBox 105" title="Label-PA">
            <a:extLst>
              <a:ext uri="{FF2B5EF4-FFF2-40B4-BE49-F238E27FC236}">
                <a16:creationId xmlns:a16="http://schemas.microsoft.com/office/drawing/2014/main" id="{052834A2-622C-4917-F5B8-6B54ECE0DE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4554" y="3376523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PA</a:t>
            </a:r>
          </a:p>
        </p:txBody>
      </p:sp>
      <p:sp>
        <p:nvSpPr>
          <p:cNvPr id="71" name="TextBox 106" title="Label-NY">
            <a:extLst>
              <a:ext uri="{FF2B5EF4-FFF2-40B4-BE49-F238E27FC236}">
                <a16:creationId xmlns:a16="http://schemas.microsoft.com/office/drawing/2014/main" id="{5D9181E4-7BD1-A4CA-11F6-89FAC5C873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32323" y="3034234"/>
            <a:ext cx="32699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NY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2" name="TextBox 107" title="Label-ME">
            <a:extLst>
              <a:ext uri="{FF2B5EF4-FFF2-40B4-BE49-F238E27FC236}">
                <a16:creationId xmlns:a16="http://schemas.microsoft.com/office/drawing/2014/main" id="{262DD7F4-FFCF-A0C8-F7E2-ADA82B3EB5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8040" y="2519571"/>
            <a:ext cx="346039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ME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108" title="Label-NC">
            <a:extLst>
              <a:ext uri="{FF2B5EF4-FFF2-40B4-BE49-F238E27FC236}">
                <a16:creationId xmlns:a16="http://schemas.microsoft.com/office/drawing/2014/main" id="{ADCBD16C-D018-2EC7-3882-F31AE71B4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3900" y="4124824"/>
            <a:ext cx="33651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NC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109" title="Label-SC">
            <a:extLst>
              <a:ext uri="{FF2B5EF4-FFF2-40B4-BE49-F238E27FC236}">
                <a16:creationId xmlns:a16="http://schemas.microsoft.com/office/drawing/2014/main" id="{CFF5CA90-7EC4-B719-82E8-CEE5DFA92F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0684" y="4380577"/>
            <a:ext cx="32643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SC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110" title="Label-GA">
            <a:extLst>
              <a:ext uri="{FF2B5EF4-FFF2-40B4-BE49-F238E27FC236}">
                <a16:creationId xmlns:a16="http://schemas.microsoft.com/office/drawing/2014/main" id="{CEC537E5-BC9E-B231-1CE7-3E1C5A27EC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8334" y="4596021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GA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6" name="TextBox 111" title="Label-TN">
            <a:extLst>
              <a:ext uri="{FF2B5EF4-FFF2-40B4-BE49-F238E27FC236}">
                <a16:creationId xmlns:a16="http://schemas.microsoft.com/office/drawing/2014/main" id="{0FCB681A-AFA2-FBF6-9429-A922EDD3C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4835" y="4183271"/>
            <a:ext cx="326991" cy="214312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TN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112" title="Label-KY">
            <a:extLst>
              <a:ext uri="{FF2B5EF4-FFF2-40B4-BE49-F238E27FC236}">
                <a16:creationId xmlns:a16="http://schemas.microsoft.com/office/drawing/2014/main" id="{4F1A31BC-6F6A-2D85-5E30-38FA18EE7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9557" y="3919408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KY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113" title="Label-IN">
            <a:extLst>
              <a:ext uri="{FF2B5EF4-FFF2-40B4-BE49-F238E27FC236}">
                <a16:creationId xmlns:a16="http://schemas.microsoft.com/office/drawing/2014/main" id="{7BA38EBF-5A29-B0B0-E696-028284A285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6931" y="3616533"/>
            <a:ext cx="303180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IN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9" name="TextBox 114" title="Label-MI">
            <a:extLst>
              <a:ext uri="{FF2B5EF4-FFF2-40B4-BE49-F238E27FC236}">
                <a16:creationId xmlns:a16="http://schemas.microsoft.com/office/drawing/2014/main" id="{C9B59B9A-3EAB-C6A7-B0C9-4DF722EE0E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0391" y="3179971"/>
            <a:ext cx="31905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MI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115" title="Label-WI">
            <a:extLst>
              <a:ext uri="{FF2B5EF4-FFF2-40B4-BE49-F238E27FC236}">
                <a16:creationId xmlns:a16="http://schemas.microsoft.com/office/drawing/2014/main" id="{64FD3FBF-2316-D539-EDAE-C25C3F783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7523" y="3014871"/>
            <a:ext cx="329287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WI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1" name="TextBox 116" title="Label-MN">
            <a:extLst>
              <a:ext uri="{FF2B5EF4-FFF2-40B4-BE49-F238E27FC236}">
                <a16:creationId xmlns:a16="http://schemas.microsoft.com/office/drawing/2014/main" id="{F8646541-30B5-50F9-46BB-58E2383F79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2911" y="2805321"/>
            <a:ext cx="357150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MN</a:t>
            </a:r>
          </a:p>
        </p:txBody>
      </p:sp>
      <p:sp>
        <p:nvSpPr>
          <p:cNvPr id="82" name="TextBox 117" title="Label-IL">
            <a:extLst>
              <a:ext uri="{FF2B5EF4-FFF2-40B4-BE49-F238E27FC236}">
                <a16:creationId xmlns:a16="http://schemas.microsoft.com/office/drawing/2014/main" id="{19B3F74E-F4B5-5767-002E-6B952EFB0A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1502" y="3616533"/>
            <a:ext cx="287307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IL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3" name="TextBox 118" title="Label-LA">
            <a:extLst>
              <a:ext uri="{FF2B5EF4-FFF2-40B4-BE49-F238E27FC236}">
                <a16:creationId xmlns:a16="http://schemas.microsoft.com/office/drawing/2014/main" id="{070E0CFD-4AB6-BC37-F3AA-BD09B2EA9C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3723" y="4839644"/>
            <a:ext cx="312906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LA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4" name="TextBox 119" title="Label-TX">
            <a:extLst>
              <a:ext uri="{FF2B5EF4-FFF2-40B4-BE49-F238E27FC236}">
                <a16:creationId xmlns:a16="http://schemas.microsoft.com/office/drawing/2014/main" id="{0BEFF641-6FA4-8D8E-2D16-A3450B7028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423" y="4799221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TX</a:t>
            </a:r>
          </a:p>
        </p:txBody>
      </p:sp>
      <p:sp>
        <p:nvSpPr>
          <p:cNvPr id="85" name="TextBox 120" title="Label-OK">
            <a:extLst>
              <a:ext uri="{FF2B5EF4-FFF2-40B4-BE49-F238E27FC236}">
                <a16:creationId xmlns:a16="http://schemas.microsoft.com/office/drawing/2014/main" id="{3B11884A-4AE6-2082-E37E-22001A09B8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4015" y="4268996"/>
            <a:ext cx="33651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OK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6" name="TextBox 121" title="Label-ID">
            <a:extLst>
              <a:ext uri="{FF2B5EF4-FFF2-40B4-BE49-F238E27FC236}">
                <a16:creationId xmlns:a16="http://schemas.microsoft.com/office/drawing/2014/main" id="{258CA4F9-BB55-B43B-50F3-E9FB91F4CB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3187" y="2992646"/>
            <a:ext cx="306895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ID</a:t>
            </a:r>
          </a:p>
        </p:txBody>
      </p:sp>
      <p:sp>
        <p:nvSpPr>
          <p:cNvPr id="87" name="TextBox 122" title="Label-NV">
            <a:extLst>
              <a:ext uri="{FF2B5EF4-FFF2-40B4-BE49-F238E27FC236}">
                <a16:creationId xmlns:a16="http://schemas.microsoft.com/office/drawing/2014/main" id="{3036EC9A-0F1B-EDE0-F943-09789E6937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5651" y="3492708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NV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123" title="Label-OR">
            <a:extLst>
              <a:ext uri="{FF2B5EF4-FFF2-40B4-BE49-F238E27FC236}">
                <a16:creationId xmlns:a16="http://schemas.microsoft.com/office/drawing/2014/main" id="{F9380265-4427-6DF4-6C67-9086C92AD6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8730" y="2808944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OR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124" title="Label-WA">
            <a:extLst>
              <a:ext uri="{FF2B5EF4-FFF2-40B4-BE49-F238E27FC236}">
                <a16:creationId xmlns:a16="http://schemas.microsoft.com/office/drawing/2014/main" id="{2D06837B-0ACD-01B4-DE7B-8971C6455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2225" y="2327483"/>
            <a:ext cx="36420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WA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125" title="Label-CA">
            <a:extLst>
              <a:ext uri="{FF2B5EF4-FFF2-40B4-BE49-F238E27FC236}">
                <a16:creationId xmlns:a16="http://schemas.microsoft.com/office/drawing/2014/main" id="{3C703367-722E-AF50-F1B2-1F3ABC973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3498" y="3786392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CA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1" name="TextBox 126" title="Label-AZ">
            <a:extLst>
              <a:ext uri="{FF2B5EF4-FFF2-40B4-BE49-F238E27FC236}">
                <a16:creationId xmlns:a16="http://schemas.microsoft.com/office/drawing/2014/main" id="{B7BE4E82-3DF3-967D-2E6A-6CC472155E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2163" y="4261050"/>
            <a:ext cx="325079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AZ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2" name="TextBox 127" title="Label-NM">
            <a:extLst>
              <a:ext uri="{FF2B5EF4-FFF2-40B4-BE49-F238E27FC236}">
                <a16:creationId xmlns:a16="http://schemas.microsoft.com/office/drawing/2014/main" id="{D1354D54-50F1-EF51-BA21-463B5AC9C9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0503" y="4359483"/>
            <a:ext cx="35715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NM</a:t>
            </a:r>
          </a:p>
        </p:txBody>
      </p:sp>
      <p:sp>
        <p:nvSpPr>
          <p:cNvPr id="93" name="TextBox 128" title="Label-CO">
            <a:extLst>
              <a:ext uri="{FF2B5EF4-FFF2-40B4-BE49-F238E27FC236}">
                <a16:creationId xmlns:a16="http://schemas.microsoft.com/office/drawing/2014/main" id="{B02B077A-7F92-4DF7-CA22-50CAA64943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9644" y="3746708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CO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129" title="Label-WY">
            <a:extLst>
              <a:ext uri="{FF2B5EF4-FFF2-40B4-BE49-F238E27FC236}">
                <a16:creationId xmlns:a16="http://schemas.microsoft.com/office/drawing/2014/main" id="{51C33593-99A6-AA41-5751-8E654C373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9073" y="3179971"/>
            <a:ext cx="35397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WY</a:t>
            </a:r>
          </a:p>
        </p:txBody>
      </p:sp>
      <p:sp>
        <p:nvSpPr>
          <p:cNvPr id="95" name="TextBox 130" title="Label-MT">
            <a:extLst>
              <a:ext uri="{FF2B5EF4-FFF2-40B4-BE49-F238E27FC236}">
                <a16:creationId xmlns:a16="http://schemas.microsoft.com/office/drawing/2014/main" id="{5E8DBBC7-871B-2A25-FF68-9E1F6797B0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9706" y="2587833"/>
            <a:ext cx="34286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MT</a:t>
            </a:r>
          </a:p>
        </p:txBody>
      </p:sp>
      <p:sp>
        <p:nvSpPr>
          <p:cNvPr id="96" name="TextBox 131" title="Label-ND">
            <a:extLst>
              <a:ext uri="{FF2B5EF4-FFF2-40B4-BE49-F238E27FC236}">
                <a16:creationId xmlns:a16="http://schemas.microsoft.com/office/drawing/2014/main" id="{3D1DB89C-0185-6747-7AAB-59B1C81E7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9406" y="2606883"/>
            <a:ext cx="341277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ND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7" name="TextBox 132" title="Label-SD">
            <a:extLst>
              <a:ext uri="{FF2B5EF4-FFF2-40B4-BE49-F238E27FC236}">
                <a16:creationId xmlns:a16="http://schemas.microsoft.com/office/drawing/2014/main" id="{9C0C4433-6B08-F7DB-6645-57CEDC22E4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9406" y="3002171"/>
            <a:ext cx="333845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SD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133" title="Label-IA">
            <a:extLst>
              <a:ext uri="{FF2B5EF4-FFF2-40B4-BE49-F238E27FC236}">
                <a16:creationId xmlns:a16="http://schemas.microsoft.com/office/drawing/2014/main" id="{782A56A3-D7F2-759D-47F5-3BDB546F12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6882" y="3367296"/>
            <a:ext cx="30008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IA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9" name="TextBox 134" title="Label-UT">
            <a:extLst>
              <a:ext uri="{FF2B5EF4-FFF2-40B4-BE49-F238E27FC236}">
                <a16:creationId xmlns:a16="http://schemas.microsoft.com/office/drawing/2014/main" id="{A99A7B97-1BA1-3CC9-9FA7-9B99868D8B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5412" y="3597483"/>
            <a:ext cx="32540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UT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135" title="Label-FL">
            <a:extLst>
              <a:ext uri="{FF2B5EF4-FFF2-40B4-BE49-F238E27FC236}">
                <a16:creationId xmlns:a16="http://schemas.microsoft.com/office/drawing/2014/main" id="{3B527CDE-C484-136C-F254-4AC5B5AA00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8976" y="5178633"/>
            <a:ext cx="312906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FL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1" name="TextBox 136" title="Label-AR">
            <a:extLst>
              <a:ext uri="{FF2B5EF4-FFF2-40B4-BE49-F238E27FC236}">
                <a16:creationId xmlns:a16="http://schemas.microsoft.com/office/drawing/2014/main" id="{85C5448A-1BC1-5A3A-8A4F-CA60F2DB65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8947" y="4351546"/>
            <a:ext cx="32540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AR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extBox 137" title="Label-MO">
            <a:extLst>
              <a:ext uri="{FF2B5EF4-FFF2-40B4-BE49-F238E27FC236}">
                <a16:creationId xmlns:a16="http://schemas.microsoft.com/office/drawing/2014/main" id="{FAA1C6E9-B796-3A4C-1BFF-E6C69F5D6C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0851" y="3867358"/>
            <a:ext cx="355563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MO</a:t>
            </a:r>
          </a:p>
        </p:txBody>
      </p:sp>
      <p:sp>
        <p:nvSpPr>
          <p:cNvPr id="103" name="TextBox 138" title="Label-MS">
            <a:extLst>
              <a:ext uri="{FF2B5EF4-FFF2-40B4-BE49-F238E27FC236}">
                <a16:creationId xmlns:a16="http://schemas.microsoft.com/office/drawing/2014/main" id="{516203F7-F843-EB10-0623-D1E7A2F903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1027" y="4586496"/>
            <a:ext cx="341259" cy="212725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MS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39" title="Label-AL">
            <a:extLst>
              <a:ext uri="{FF2B5EF4-FFF2-40B4-BE49-F238E27FC236}">
                <a16:creationId xmlns:a16="http://schemas.microsoft.com/office/drawing/2014/main" id="{21D406F1-349F-36F9-47B2-CBEC121D1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7851" y="4599196"/>
            <a:ext cx="315879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AL</a:t>
            </a:r>
          </a:p>
        </p:txBody>
      </p:sp>
      <p:sp>
        <p:nvSpPr>
          <p:cNvPr id="105" name="TextBox 140" title="Label-NE">
            <a:extLst>
              <a:ext uri="{FF2B5EF4-FFF2-40B4-BE49-F238E27FC236}">
                <a16:creationId xmlns:a16="http://schemas.microsoft.com/office/drawing/2014/main" id="{3A5B8C54-5654-77D9-86DE-537C14F203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0995" y="3429208"/>
            <a:ext cx="33016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NE</a:t>
            </a:r>
          </a:p>
        </p:txBody>
      </p:sp>
      <p:sp>
        <p:nvSpPr>
          <p:cNvPr id="106" name="TextBox 141" title="Label-KS">
            <a:extLst>
              <a:ext uri="{FF2B5EF4-FFF2-40B4-BE49-F238E27FC236}">
                <a16:creationId xmlns:a16="http://schemas.microsoft.com/office/drawing/2014/main" id="{B8F4302B-2FD2-D841-EDF2-EA9A3E9297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139" y="3867358"/>
            <a:ext cx="32588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KS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7" name="TextBox 107">
            <a:extLst>
              <a:ext uri="{FF2B5EF4-FFF2-40B4-BE49-F238E27FC236}">
                <a16:creationId xmlns:a16="http://schemas.microsoft.com/office/drawing/2014/main" id="{9066E2CA-A112-03C8-5B45-2BA2F29CBB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3165" y="5292933"/>
            <a:ext cx="30797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HI</a:t>
            </a:r>
          </a:p>
        </p:txBody>
      </p:sp>
      <p:sp>
        <p:nvSpPr>
          <p:cNvPr id="108" name="TextBox 138" title="MD">
            <a:extLst>
              <a:ext uri="{FF2B5EF4-FFF2-40B4-BE49-F238E27FC236}">
                <a16:creationId xmlns:a16="http://schemas.microsoft.com/office/drawing/2014/main" id="{DF45A39A-C4BB-50F3-6CAA-AEEDE45924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4695860"/>
            <a:ext cx="457200" cy="214312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9" name="TextBox 138" title="MA">
            <a:extLst>
              <a:ext uri="{FF2B5EF4-FFF2-40B4-BE49-F238E27FC236}">
                <a16:creationId xmlns:a16="http://schemas.microsoft.com/office/drawing/2014/main" id="{645D34A2-6E9C-0F15-E9B6-D9195BB0E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3454435"/>
            <a:ext cx="457200" cy="223837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0" name="TextBox 138" title="RI">
            <a:extLst>
              <a:ext uri="{FF2B5EF4-FFF2-40B4-BE49-F238E27FC236}">
                <a16:creationId xmlns:a16="http://schemas.microsoft.com/office/drawing/2014/main" id="{F4065732-2964-AD56-884F-AEBFA60F13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3703672"/>
            <a:ext cx="457200" cy="222250"/>
          </a:xfrm>
          <a:prstGeom prst="rect">
            <a:avLst/>
          </a:prstGeom>
          <a:solidFill>
            <a:srgbClr val="91CCFD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1" name="TextBox 138" title="CT">
            <a:extLst>
              <a:ext uri="{FF2B5EF4-FFF2-40B4-BE49-F238E27FC236}">
                <a16:creationId xmlns:a16="http://schemas.microsoft.com/office/drawing/2014/main" id="{23EE358E-E5AC-5477-C2CA-B4D2B6EBB1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3951322"/>
            <a:ext cx="457200" cy="222250"/>
          </a:xfrm>
          <a:prstGeom prst="rect">
            <a:avLst/>
          </a:prstGeom>
          <a:solidFill>
            <a:srgbClr val="91CCFD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2" name="TextBox 138" title="DE">
            <a:extLst>
              <a:ext uri="{FF2B5EF4-FFF2-40B4-BE49-F238E27FC236}">
                <a16:creationId xmlns:a16="http://schemas.microsoft.com/office/drawing/2014/main" id="{865B6D55-9E36-DAC9-922B-5A68E6FE3F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4446622"/>
            <a:ext cx="457200" cy="223838"/>
          </a:xfrm>
          <a:prstGeom prst="rect">
            <a:avLst/>
          </a:prstGeom>
          <a:solidFill>
            <a:srgbClr val="CFCFCF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3" name="TextBox 112" title="NJ">
            <a:extLst>
              <a:ext uri="{FF2B5EF4-FFF2-40B4-BE49-F238E27FC236}">
                <a16:creationId xmlns:a16="http://schemas.microsoft.com/office/drawing/2014/main" id="{949BC968-0395-0D98-AF5A-D0664751FF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4198972"/>
            <a:ext cx="457200" cy="223838"/>
          </a:xfrm>
          <a:prstGeom prst="rect">
            <a:avLst/>
          </a:prstGeom>
          <a:solidFill>
            <a:srgbClr val="CFCFCF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4" name="TextBox 138" title="Label-MD">
            <a:extLst>
              <a:ext uri="{FF2B5EF4-FFF2-40B4-BE49-F238E27FC236}">
                <a16:creationId xmlns:a16="http://schemas.microsoft.com/office/drawing/2014/main" id="{DB2A70FA-E2F4-144C-AAE6-91605F71F0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4695860"/>
            <a:ext cx="274320" cy="21431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MD</a:t>
            </a:r>
          </a:p>
        </p:txBody>
      </p:sp>
      <p:sp>
        <p:nvSpPr>
          <p:cNvPr id="115" name="TextBox 138" title="Label-MA">
            <a:extLst>
              <a:ext uri="{FF2B5EF4-FFF2-40B4-BE49-F238E27FC236}">
                <a16:creationId xmlns:a16="http://schemas.microsoft.com/office/drawing/2014/main" id="{26B9CD48-EC52-7D98-A17D-43413988F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3454435"/>
            <a:ext cx="274320" cy="22383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MA</a:t>
            </a:r>
          </a:p>
        </p:txBody>
      </p:sp>
      <p:sp>
        <p:nvSpPr>
          <p:cNvPr id="116" name="TextBox 138" title="Label-RI">
            <a:extLst>
              <a:ext uri="{FF2B5EF4-FFF2-40B4-BE49-F238E27FC236}">
                <a16:creationId xmlns:a16="http://schemas.microsoft.com/office/drawing/2014/main" id="{2A3638BB-5B2C-13B2-1F2F-C84830D1D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3703672"/>
            <a:ext cx="274320" cy="22225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RI</a:t>
            </a:r>
          </a:p>
        </p:txBody>
      </p:sp>
      <p:sp>
        <p:nvSpPr>
          <p:cNvPr id="117" name="TextBox 138" title="Label-CT">
            <a:extLst>
              <a:ext uri="{FF2B5EF4-FFF2-40B4-BE49-F238E27FC236}">
                <a16:creationId xmlns:a16="http://schemas.microsoft.com/office/drawing/2014/main" id="{1C8B3908-F698-167D-96C6-157E0AA24C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3951322"/>
            <a:ext cx="274320" cy="22225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CT</a:t>
            </a:r>
          </a:p>
        </p:txBody>
      </p:sp>
      <p:sp>
        <p:nvSpPr>
          <p:cNvPr id="118" name="TextBox 138" title="Label-DE">
            <a:extLst>
              <a:ext uri="{FF2B5EF4-FFF2-40B4-BE49-F238E27FC236}">
                <a16:creationId xmlns:a16="http://schemas.microsoft.com/office/drawing/2014/main" id="{E1C0BB30-5ED2-4343-E4D0-157F5E6582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4446622"/>
            <a:ext cx="274320" cy="2238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DE</a:t>
            </a:r>
          </a:p>
        </p:txBody>
      </p:sp>
      <p:sp>
        <p:nvSpPr>
          <p:cNvPr id="119" name="TextBox 118" title="Label-NJ">
            <a:extLst>
              <a:ext uri="{FF2B5EF4-FFF2-40B4-BE49-F238E27FC236}">
                <a16:creationId xmlns:a16="http://schemas.microsoft.com/office/drawing/2014/main" id="{8843EF5C-AC2D-4862-A951-5743771183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4198972"/>
            <a:ext cx="274320" cy="2238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NJ </a:t>
            </a:r>
          </a:p>
        </p:txBody>
      </p:sp>
      <p:sp>
        <p:nvSpPr>
          <p:cNvPr id="120" name="Freeform 26" title="AK">
            <a:extLst>
              <a:ext uri="{FF2B5EF4-FFF2-40B4-BE49-F238E27FC236}">
                <a16:creationId xmlns:a16="http://schemas.microsoft.com/office/drawing/2014/main" id="{35B13779-CC35-4110-443D-28BE4188388E}"/>
              </a:ext>
            </a:extLst>
          </p:cNvPr>
          <p:cNvSpPr>
            <a:spLocks/>
          </p:cNvSpPr>
          <p:nvPr/>
        </p:nvSpPr>
        <p:spPr bwMode="auto">
          <a:xfrm>
            <a:off x="1652376" y="4684921"/>
            <a:ext cx="873034" cy="701675"/>
          </a:xfrm>
          <a:custGeom>
            <a:avLst/>
            <a:gdLst>
              <a:gd name="T0" fmla="*/ 913852 w 450"/>
              <a:gd name="T1" fmla="*/ 622508 h 356"/>
              <a:gd name="T2" fmla="*/ 840492 w 450"/>
              <a:gd name="T3" fmla="*/ 565916 h 356"/>
              <a:gd name="T4" fmla="*/ 773421 w 450"/>
              <a:gd name="T5" fmla="*/ 507229 h 356"/>
              <a:gd name="T6" fmla="*/ 714733 w 450"/>
              <a:gd name="T7" fmla="*/ 528188 h 356"/>
              <a:gd name="T8" fmla="*/ 641373 w 450"/>
              <a:gd name="T9" fmla="*/ 496749 h 356"/>
              <a:gd name="T10" fmla="*/ 563822 w 450"/>
              <a:gd name="T11" fmla="*/ 301822 h 356"/>
              <a:gd name="T12" fmla="*/ 503038 w 450"/>
              <a:gd name="T13" fmla="*/ 46112 h 356"/>
              <a:gd name="T14" fmla="*/ 459022 w 450"/>
              <a:gd name="T15" fmla="*/ 35632 h 356"/>
              <a:gd name="T16" fmla="*/ 396142 w 450"/>
              <a:gd name="T17" fmla="*/ 35632 h 356"/>
              <a:gd name="T18" fmla="*/ 337455 w 450"/>
              <a:gd name="T19" fmla="*/ 29344 h 356"/>
              <a:gd name="T20" fmla="*/ 291343 w 450"/>
              <a:gd name="T21" fmla="*/ 10480 h 356"/>
              <a:gd name="T22" fmla="*/ 241039 w 450"/>
              <a:gd name="T23" fmla="*/ 0 h 356"/>
              <a:gd name="T24" fmla="*/ 184447 w 450"/>
              <a:gd name="T25" fmla="*/ 18864 h 356"/>
              <a:gd name="T26" fmla="*/ 127855 w 450"/>
              <a:gd name="T27" fmla="*/ 33536 h 356"/>
              <a:gd name="T28" fmla="*/ 88032 w 450"/>
              <a:gd name="T29" fmla="*/ 98511 h 356"/>
              <a:gd name="T30" fmla="*/ 62880 w 450"/>
              <a:gd name="T31" fmla="*/ 127855 h 356"/>
              <a:gd name="T32" fmla="*/ 104800 w 450"/>
              <a:gd name="T33" fmla="*/ 190735 h 356"/>
              <a:gd name="T34" fmla="*/ 134143 w 450"/>
              <a:gd name="T35" fmla="*/ 236846 h 356"/>
              <a:gd name="T36" fmla="*/ 96416 w 450"/>
              <a:gd name="T37" fmla="*/ 215887 h 356"/>
              <a:gd name="T38" fmla="*/ 37728 w 450"/>
              <a:gd name="T39" fmla="*/ 224270 h 356"/>
              <a:gd name="T40" fmla="*/ 10480 w 450"/>
              <a:gd name="T41" fmla="*/ 253614 h 356"/>
              <a:gd name="T42" fmla="*/ 27248 w 450"/>
              <a:gd name="T43" fmla="*/ 295534 h 356"/>
              <a:gd name="T44" fmla="*/ 58688 w 450"/>
              <a:gd name="T45" fmla="*/ 316494 h 356"/>
              <a:gd name="T46" fmla="*/ 125759 w 450"/>
              <a:gd name="T47" fmla="*/ 314398 h 356"/>
              <a:gd name="T48" fmla="*/ 138335 w 450"/>
              <a:gd name="T49" fmla="*/ 350030 h 356"/>
              <a:gd name="T50" fmla="*/ 96416 w 450"/>
              <a:gd name="T51" fmla="*/ 362606 h 356"/>
              <a:gd name="T52" fmla="*/ 67072 w 450"/>
              <a:gd name="T53" fmla="*/ 375181 h 356"/>
              <a:gd name="T54" fmla="*/ 46112 w 450"/>
              <a:gd name="T55" fmla="*/ 398237 h 356"/>
              <a:gd name="T56" fmla="*/ 8384 w 450"/>
              <a:gd name="T57" fmla="*/ 444349 h 356"/>
              <a:gd name="T58" fmla="*/ 23056 w 450"/>
              <a:gd name="T59" fmla="*/ 496749 h 356"/>
              <a:gd name="T60" fmla="*/ 46112 w 450"/>
              <a:gd name="T61" fmla="*/ 542860 h 356"/>
              <a:gd name="T62" fmla="*/ 88032 w 450"/>
              <a:gd name="T63" fmla="*/ 570108 h 356"/>
              <a:gd name="T64" fmla="*/ 134143 w 450"/>
              <a:gd name="T65" fmla="*/ 599452 h 356"/>
              <a:gd name="T66" fmla="*/ 167679 w 450"/>
              <a:gd name="T67" fmla="*/ 616220 h 356"/>
              <a:gd name="T68" fmla="*/ 209599 w 450"/>
              <a:gd name="T69" fmla="*/ 612028 h 356"/>
              <a:gd name="T70" fmla="*/ 167679 w 450"/>
              <a:gd name="T71" fmla="*/ 702155 h 356"/>
              <a:gd name="T72" fmla="*/ 115280 w 450"/>
              <a:gd name="T73" fmla="*/ 727307 h 356"/>
              <a:gd name="T74" fmla="*/ 150911 w 450"/>
              <a:gd name="T75" fmla="*/ 739883 h 356"/>
              <a:gd name="T76" fmla="*/ 211695 w 450"/>
              <a:gd name="T77" fmla="*/ 697963 h 356"/>
              <a:gd name="T78" fmla="*/ 245231 w 450"/>
              <a:gd name="T79" fmla="*/ 670716 h 356"/>
              <a:gd name="T80" fmla="*/ 289247 w 450"/>
              <a:gd name="T81" fmla="*/ 639276 h 356"/>
              <a:gd name="T82" fmla="*/ 310207 w 450"/>
              <a:gd name="T83" fmla="*/ 616220 h 356"/>
              <a:gd name="T84" fmla="*/ 301823 w 450"/>
              <a:gd name="T85" fmla="*/ 574300 h 356"/>
              <a:gd name="T86" fmla="*/ 343743 w 450"/>
              <a:gd name="T87" fmla="*/ 505133 h 356"/>
              <a:gd name="T88" fmla="*/ 356318 w 450"/>
              <a:gd name="T89" fmla="*/ 519805 h 356"/>
              <a:gd name="T90" fmla="*/ 341647 w 450"/>
              <a:gd name="T91" fmla="*/ 580588 h 356"/>
              <a:gd name="T92" fmla="*/ 389854 w 450"/>
              <a:gd name="T93" fmla="*/ 557532 h 356"/>
              <a:gd name="T94" fmla="*/ 427582 w 450"/>
              <a:gd name="T95" fmla="*/ 534476 h 356"/>
              <a:gd name="T96" fmla="*/ 433870 w 450"/>
              <a:gd name="T97" fmla="*/ 500941 h 356"/>
              <a:gd name="T98" fmla="*/ 492558 w 450"/>
              <a:gd name="T99" fmla="*/ 509325 h 356"/>
              <a:gd name="T100" fmla="*/ 557534 w 450"/>
              <a:gd name="T101" fmla="*/ 519805 h 356"/>
              <a:gd name="T102" fmla="*/ 630893 w 450"/>
              <a:gd name="T103" fmla="*/ 523996 h 356"/>
              <a:gd name="T104" fmla="*/ 687485 w 450"/>
              <a:gd name="T105" fmla="*/ 544956 h 356"/>
              <a:gd name="T106" fmla="*/ 731501 w 450"/>
              <a:gd name="T107" fmla="*/ 568012 h 356"/>
              <a:gd name="T108" fmla="*/ 765037 w 450"/>
              <a:gd name="T109" fmla="*/ 551244 h 356"/>
              <a:gd name="T110" fmla="*/ 832108 w 450"/>
              <a:gd name="T111" fmla="*/ 593164 h 356"/>
              <a:gd name="T112" fmla="*/ 882412 w 450"/>
              <a:gd name="T113" fmla="*/ 635084 h 356"/>
              <a:gd name="T114" fmla="*/ 928524 w 450"/>
              <a:gd name="T115" fmla="*/ 679099 h 3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450" h="356">
                <a:moveTo>
                  <a:pt x="443" y="324"/>
                </a:moveTo>
                <a:lnTo>
                  <a:pt x="445" y="323"/>
                </a:lnTo>
                <a:lnTo>
                  <a:pt x="449" y="318"/>
                </a:lnTo>
                <a:lnTo>
                  <a:pt x="450" y="311"/>
                </a:lnTo>
                <a:lnTo>
                  <a:pt x="444" y="303"/>
                </a:lnTo>
                <a:lnTo>
                  <a:pt x="436" y="297"/>
                </a:lnTo>
                <a:lnTo>
                  <a:pt x="430" y="294"/>
                </a:lnTo>
                <a:lnTo>
                  <a:pt x="427" y="293"/>
                </a:lnTo>
                <a:lnTo>
                  <a:pt x="422" y="290"/>
                </a:lnTo>
                <a:lnTo>
                  <a:pt x="417" y="285"/>
                </a:lnTo>
                <a:lnTo>
                  <a:pt x="407" y="278"/>
                </a:lnTo>
                <a:lnTo>
                  <a:pt x="401" y="270"/>
                </a:lnTo>
                <a:lnTo>
                  <a:pt x="396" y="263"/>
                </a:lnTo>
                <a:lnTo>
                  <a:pt x="394" y="259"/>
                </a:lnTo>
                <a:lnTo>
                  <a:pt x="389" y="255"/>
                </a:lnTo>
                <a:lnTo>
                  <a:pt x="383" y="250"/>
                </a:lnTo>
                <a:lnTo>
                  <a:pt x="376" y="245"/>
                </a:lnTo>
                <a:lnTo>
                  <a:pt x="369" y="242"/>
                </a:lnTo>
                <a:lnTo>
                  <a:pt x="364" y="239"/>
                </a:lnTo>
                <a:lnTo>
                  <a:pt x="359" y="237"/>
                </a:lnTo>
                <a:lnTo>
                  <a:pt x="356" y="237"/>
                </a:lnTo>
                <a:lnTo>
                  <a:pt x="352" y="241"/>
                </a:lnTo>
                <a:lnTo>
                  <a:pt x="346" y="247"/>
                </a:lnTo>
                <a:lnTo>
                  <a:pt x="341" y="252"/>
                </a:lnTo>
                <a:lnTo>
                  <a:pt x="335" y="255"/>
                </a:lnTo>
                <a:lnTo>
                  <a:pt x="329" y="251"/>
                </a:lnTo>
                <a:lnTo>
                  <a:pt x="323" y="244"/>
                </a:lnTo>
                <a:lnTo>
                  <a:pt x="318" y="239"/>
                </a:lnTo>
                <a:lnTo>
                  <a:pt x="312" y="236"/>
                </a:lnTo>
                <a:lnTo>
                  <a:pt x="306" y="237"/>
                </a:lnTo>
                <a:lnTo>
                  <a:pt x="299" y="240"/>
                </a:lnTo>
                <a:lnTo>
                  <a:pt x="293" y="240"/>
                </a:lnTo>
                <a:lnTo>
                  <a:pt x="290" y="236"/>
                </a:lnTo>
                <a:lnTo>
                  <a:pt x="285" y="218"/>
                </a:lnTo>
                <a:lnTo>
                  <a:pt x="277" y="182"/>
                </a:lnTo>
                <a:lnTo>
                  <a:pt x="269" y="144"/>
                </a:lnTo>
                <a:lnTo>
                  <a:pt x="263" y="118"/>
                </a:lnTo>
                <a:lnTo>
                  <a:pt x="258" y="93"/>
                </a:lnTo>
                <a:lnTo>
                  <a:pt x="251" y="61"/>
                </a:lnTo>
                <a:lnTo>
                  <a:pt x="244" y="34"/>
                </a:lnTo>
                <a:lnTo>
                  <a:pt x="242" y="22"/>
                </a:lnTo>
                <a:lnTo>
                  <a:pt x="240" y="22"/>
                </a:lnTo>
                <a:lnTo>
                  <a:pt x="237" y="22"/>
                </a:lnTo>
                <a:lnTo>
                  <a:pt x="233" y="22"/>
                </a:lnTo>
                <a:lnTo>
                  <a:pt x="229" y="21"/>
                </a:lnTo>
                <a:lnTo>
                  <a:pt x="225" y="19"/>
                </a:lnTo>
                <a:lnTo>
                  <a:pt x="222" y="17"/>
                </a:lnTo>
                <a:lnTo>
                  <a:pt x="219" y="17"/>
                </a:lnTo>
                <a:lnTo>
                  <a:pt x="213" y="17"/>
                </a:lnTo>
                <a:lnTo>
                  <a:pt x="209" y="17"/>
                </a:lnTo>
                <a:lnTo>
                  <a:pt x="205" y="17"/>
                </a:lnTo>
                <a:lnTo>
                  <a:pt x="200" y="17"/>
                </a:lnTo>
                <a:lnTo>
                  <a:pt x="194" y="17"/>
                </a:lnTo>
                <a:lnTo>
                  <a:pt x="189" y="17"/>
                </a:lnTo>
                <a:lnTo>
                  <a:pt x="183" y="17"/>
                </a:lnTo>
                <a:lnTo>
                  <a:pt x="178" y="16"/>
                </a:lnTo>
                <a:lnTo>
                  <a:pt x="174" y="15"/>
                </a:lnTo>
                <a:lnTo>
                  <a:pt x="168" y="13"/>
                </a:lnTo>
                <a:lnTo>
                  <a:pt x="164" y="13"/>
                </a:lnTo>
                <a:lnTo>
                  <a:pt x="161" y="14"/>
                </a:lnTo>
                <a:lnTo>
                  <a:pt x="157" y="15"/>
                </a:lnTo>
                <a:lnTo>
                  <a:pt x="154" y="15"/>
                </a:lnTo>
                <a:lnTo>
                  <a:pt x="152" y="13"/>
                </a:lnTo>
                <a:lnTo>
                  <a:pt x="149" y="11"/>
                </a:lnTo>
                <a:lnTo>
                  <a:pt x="144" y="7"/>
                </a:lnTo>
                <a:lnTo>
                  <a:pt x="139" y="5"/>
                </a:lnTo>
                <a:lnTo>
                  <a:pt x="139" y="2"/>
                </a:lnTo>
                <a:lnTo>
                  <a:pt x="138" y="2"/>
                </a:lnTo>
                <a:lnTo>
                  <a:pt x="133" y="2"/>
                </a:lnTo>
                <a:lnTo>
                  <a:pt x="126" y="2"/>
                </a:lnTo>
                <a:lnTo>
                  <a:pt x="121" y="1"/>
                </a:lnTo>
                <a:lnTo>
                  <a:pt x="115" y="0"/>
                </a:lnTo>
                <a:lnTo>
                  <a:pt x="111" y="1"/>
                </a:lnTo>
                <a:lnTo>
                  <a:pt x="108" y="4"/>
                </a:lnTo>
                <a:lnTo>
                  <a:pt x="106" y="5"/>
                </a:lnTo>
                <a:lnTo>
                  <a:pt x="101" y="6"/>
                </a:lnTo>
                <a:lnTo>
                  <a:pt x="95" y="7"/>
                </a:lnTo>
                <a:lnTo>
                  <a:pt x="88" y="9"/>
                </a:lnTo>
                <a:lnTo>
                  <a:pt x="83" y="12"/>
                </a:lnTo>
                <a:lnTo>
                  <a:pt x="78" y="14"/>
                </a:lnTo>
                <a:lnTo>
                  <a:pt x="73" y="15"/>
                </a:lnTo>
                <a:lnTo>
                  <a:pt x="68" y="15"/>
                </a:lnTo>
                <a:lnTo>
                  <a:pt x="64" y="14"/>
                </a:lnTo>
                <a:lnTo>
                  <a:pt x="61" y="16"/>
                </a:lnTo>
                <a:lnTo>
                  <a:pt x="60" y="23"/>
                </a:lnTo>
                <a:lnTo>
                  <a:pt x="58" y="32"/>
                </a:lnTo>
                <a:lnTo>
                  <a:pt x="58" y="40"/>
                </a:lnTo>
                <a:lnTo>
                  <a:pt x="55" y="45"/>
                </a:lnTo>
                <a:lnTo>
                  <a:pt x="49" y="47"/>
                </a:lnTo>
                <a:lnTo>
                  <a:pt x="42" y="47"/>
                </a:lnTo>
                <a:lnTo>
                  <a:pt x="38" y="49"/>
                </a:lnTo>
                <a:lnTo>
                  <a:pt x="34" y="50"/>
                </a:lnTo>
                <a:lnTo>
                  <a:pt x="31" y="52"/>
                </a:lnTo>
                <a:lnTo>
                  <a:pt x="28" y="54"/>
                </a:lnTo>
                <a:lnTo>
                  <a:pt x="28" y="58"/>
                </a:lnTo>
                <a:lnTo>
                  <a:pt x="30" y="61"/>
                </a:lnTo>
                <a:lnTo>
                  <a:pt x="32" y="65"/>
                </a:lnTo>
                <a:lnTo>
                  <a:pt x="36" y="68"/>
                </a:lnTo>
                <a:lnTo>
                  <a:pt x="41" y="73"/>
                </a:lnTo>
                <a:lnTo>
                  <a:pt x="46" y="78"/>
                </a:lnTo>
                <a:lnTo>
                  <a:pt x="48" y="85"/>
                </a:lnTo>
                <a:lnTo>
                  <a:pt x="50" y="91"/>
                </a:lnTo>
                <a:lnTo>
                  <a:pt x="55" y="92"/>
                </a:lnTo>
                <a:lnTo>
                  <a:pt x="58" y="93"/>
                </a:lnTo>
                <a:lnTo>
                  <a:pt x="61" y="97"/>
                </a:lnTo>
                <a:lnTo>
                  <a:pt x="63" y="103"/>
                </a:lnTo>
                <a:lnTo>
                  <a:pt x="64" y="110"/>
                </a:lnTo>
                <a:lnTo>
                  <a:pt x="64" y="113"/>
                </a:lnTo>
                <a:lnTo>
                  <a:pt x="61" y="115"/>
                </a:lnTo>
                <a:lnTo>
                  <a:pt x="57" y="114"/>
                </a:lnTo>
                <a:lnTo>
                  <a:pt x="54" y="112"/>
                </a:lnTo>
                <a:lnTo>
                  <a:pt x="50" y="110"/>
                </a:lnTo>
                <a:lnTo>
                  <a:pt x="48" y="106"/>
                </a:lnTo>
                <a:lnTo>
                  <a:pt x="46" y="103"/>
                </a:lnTo>
                <a:lnTo>
                  <a:pt x="45" y="100"/>
                </a:lnTo>
                <a:lnTo>
                  <a:pt x="42" y="99"/>
                </a:lnTo>
                <a:lnTo>
                  <a:pt x="38" y="100"/>
                </a:lnTo>
                <a:lnTo>
                  <a:pt x="31" y="103"/>
                </a:lnTo>
                <a:lnTo>
                  <a:pt x="25" y="105"/>
                </a:lnTo>
                <a:lnTo>
                  <a:pt x="18" y="107"/>
                </a:lnTo>
                <a:lnTo>
                  <a:pt x="11" y="110"/>
                </a:lnTo>
                <a:lnTo>
                  <a:pt x="5" y="111"/>
                </a:lnTo>
                <a:lnTo>
                  <a:pt x="1" y="114"/>
                </a:lnTo>
                <a:lnTo>
                  <a:pt x="0" y="116"/>
                </a:lnTo>
                <a:lnTo>
                  <a:pt x="1" y="119"/>
                </a:lnTo>
                <a:lnTo>
                  <a:pt x="5" y="121"/>
                </a:lnTo>
                <a:lnTo>
                  <a:pt x="10" y="123"/>
                </a:lnTo>
                <a:lnTo>
                  <a:pt x="15" y="126"/>
                </a:lnTo>
                <a:lnTo>
                  <a:pt x="15" y="129"/>
                </a:lnTo>
                <a:lnTo>
                  <a:pt x="12" y="134"/>
                </a:lnTo>
                <a:lnTo>
                  <a:pt x="12" y="137"/>
                </a:lnTo>
                <a:lnTo>
                  <a:pt x="13" y="141"/>
                </a:lnTo>
                <a:lnTo>
                  <a:pt x="16" y="146"/>
                </a:lnTo>
                <a:lnTo>
                  <a:pt x="17" y="151"/>
                </a:lnTo>
                <a:lnTo>
                  <a:pt x="18" y="154"/>
                </a:lnTo>
                <a:lnTo>
                  <a:pt x="20" y="156"/>
                </a:lnTo>
                <a:lnTo>
                  <a:pt x="24" y="153"/>
                </a:lnTo>
                <a:lnTo>
                  <a:pt x="28" y="151"/>
                </a:lnTo>
                <a:lnTo>
                  <a:pt x="33" y="150"/>
                </a:lnTo>
                <a:lnTo>
                  <a:pt x="36" y="149"/>
                </a:lnTo>
                <a:lnTo>
                  <a:pt x="41" y="150"/>
                </a:lnTo>
                <a:lnTo>
                  <a:pt x="47" y="151"/>
                </a:lnTo>
                <a:lnTo>
                  <a:pt x="53" y="150"/>
                </a:lnTo>
                <a:lnTo>
                  <a:pt x="60" y="150"/>
                </a:lnTo>
                <a:lnTo>
                  <a:pt x="64" y="150"/>
                </a:lnTo>
                <a:lnTo>
                  <a:pt x="65" y="152"/>
                </a:lnTo>
                <a:lnTo>
                  <a:pt x="64" y="156"/>
                </a:lnTo>
                <a:lnTo>
                  <a:pt x="63" y="160"/>
                </a:lnTo>
                <a:lnTo>
                  <a:pt x="64" y="164"/>
                </a:lnTo>
                <a:lnTo>
                  <a:pt x="66" y="167"/>
                </a:lnTo>
                <a:lnTo>
                  <a:pt x="65" y="172"/>
                </a:lnTo>
                <a:lnTo>
                  <a:pt x="63" y="175"/>
                </a:lnTo>
                <a:lnTo>
                  <a:pt x="60" y="176"/>
                </a:lnTo>
                <a:lnTo>
                  <a:pt x="55" y="175"/>
                </a:lnTo>
                <a:lnTo>
                  <a:pt x="50" y="174"/>
                </a:lnTo>
                <a:lnTo>
                  <a:pt x="46" y="173"/>
                </a:lnTo>
                <a:lnTo>
                  <a:pt x="45" y="176"/>
                </a:lnTo>
                <a:lnTo>
                  <a:pt x="42" y="180"/>
                </a:lnTo>
                <a:lnTo>
                  <a:pt x="39" y="181"/>
                </a:lnTo>
                <a:lnTo>
                  <a:pt x="34" y="180"/>
                </a:lnTo>
                <a:lnTo>
                  <a:pt x="32" y="179"/>
                </a:lnTo>
                <a:lnTo>
                  <a:pt x="31" y="178"/>
                </a:lnTo>
                <a:lnTo>
                  <a:pt x="28" y="179"/>
                </a:lnTo>
                <a:lnTo>
                  <a:pt x="24" y="181"/>
                </a:lnTo>
                <a:lnTo>
                  <a:pt x="22" y="184"/>
                </a:lnTo>
                <a:lnTo>
                  <a:pt x="22" y="187"/>
                </a:lnTo>
                <a:lnTo>
                  <a:pt x="22" y="190"/>
                </a:lnTo>
                <a:lnTo>
                  <a:pt x="16" y="195"/>
                </a:lnTo>
                <a:lnTo>
                  <a:pt x="9" y="199"/>
                </a:lnTo>
                <a:lnTo>
                  <a:pt x="7" y="202"/>
                </a:lnTo>
                <a:lnTo>
                  <a:pt x="7" y="204"/>
                </a:lnTo>
                <a:lnTo>
                  <a:pt x="5" y="207"/>
                </a:lnTo>
                <a:lnTo>
                  <a:pt x="4" y="212"/>
                </a:lnTo>
                <a:lnTo>
                  <a:pt x="4" y="217"/>
                </a:lnTo>
                <a:lnTo>
                  <a:pt x="5" y="222"/>
                </a:lnTo>
                <a:lnTo>
                  <a:pt x="8" y="226"/>
                </a:lnTo>
                <a:lnTo>
                  <a:pt x="10" y="229"/>
                </a:lnTo>
                <a:lnTo>
                  <a:pt x="11" y="234"/>
                </a:lnTo>
                <a:lnTo>
                  <a:pt x="11" y="237"/>
                </a:lnTo>
                <a:lnTo>
                  <a:pt x="11" y="239"/>
                </a:lnTo>
                <a:lnTo>
                  <a:pt x="15" y="250"/>
                </a:lnTo>
                <a:lnTo>
                  <a:pt x="15" y="251"/>
                </a:lnTo>
                <a:lnTo>
                  <a:pt x="16" y="255"/>
                </a:lnTo>
                <a:lnTo>
                  <a:pt x="18" y="257"/>
                </a:lnTo>
                <a:lnTo>
                  <a:pt x="22" y="259"/>
                </a:lnTo>
                <a:lnTo>
                  <a:pt x="28" y="260"/>
                </a:lnTo>
                <a:lnTo>
                  <a:pt x="35" y="260"/>
                </a:lnTo>
                <a:lnTo>
                  <a:pt x="41" y="260"/>
                </a:lnTo>
                <a:lnTo>
                  <a:pt x="43" y="260"/>
                </a:lnTo>
                <a:lnTo>
                  <a:pt x="43" y="264"/>
                </a:lnTo>
                <a:lnTo>
                  <a:pt x="42" y="272"/>
                </a:lnTo>
                <a:lnTo>
                  <a:pt x="43" y="280"/>
                </a:lnTo>
                <a:lnTo>
                  <a:pt x="45" y="287"/>
                </a:lnTo>
                <a:lnTo>
                  <a:pt x="49" y="288"/>
                </a:lnTo>
                <a:lnTo>
                  <a:pt x="54" y="287"/>
                </a:lnTo>
                <a:lnTo>
                  <a:pt x="60" y="285"/>
                </a:lnTo>
                <a:lnTo>
                  <a:pt x="64" y="286"/>
                </a:lnTo>
                <a:lnTo>
                  <a:pt x="69" y="290"/>
                </a:lnTo>
                <a:lnTo>
                  <a:pt x="73" y="294"/>
                </a:lnTo>
                <a:lnTo>
                  <a:pt x="78" y="298"/>
                </a:lnTo>
                <a:lnTo>
                  <a:pt x="79" y="300"/>
                </a:lnTo>
                <a:lnTo>
                  <a:pt x="79" y="297"/>
                </a:lnTo>
                <a:lnTo>
                  <a:pt x="80" y="294"/>
                </a:lnTo>
                <a:lnTo>
                  <a:pt x="83" y="290"/>
                </a:lnTo>
                <a:lnTo>
                  <a:pt x="86" y="290"/>
                </a:lnTo>
                <a:lnTo>
                  <a:pt x="92" y="290"/>
                </a:lnTo>
                <a:lnTo>
                  <a:pt x="96" y="289"/>
                </a:lnTo>
                <a:lnTo>
                  <a:pt x="100" y="289"/>
                </a:lnTo>
                <a:lnTo>
                  <a:pt x="100" y="292"/>
                </a:lnTo>
                <a:lnTo>
                  <a:pt x="98" y="297"/>
                </a:lnTo>
                <a:lnTo>
                  <a:pt x="96" y="305"/>
                </a:lnTo>
                <a:lnTo>
                  <a:pt x="94" y="315"/>
                </a:lnTo>
                <a:lnTo>
                  <a:pt x="89" y="323"/>
                </a:lnTo>
                <a:lnTo>
                  <a:pt x="84" y="330"/>
                </a:lnTo>
                <a:lnTo>
                  <a:pt x="80" y="335"/>
                </a:lnTo>
                <a:lnTo>
                  <a:pt x="78" y="340"/>
                </a:lnTo>
                <a:lnTo>
                  <a:pt x="75" y="342"/>
                </a:lnTo>
                <a:lnTo>
                  <a:pt x="70" y="342"/>
                </a:lnTo>
                <a:lnTo>
                  <a:pt x="64" y="342"/>
                </a:lnTo>
                <a:lnTo>
                  <a:pt x="58" y="345"/>
                </a:lnTo>
                <a:lnTo>
                  <a:pt x="55" y="347"/>
                </a:lnTo>
                <a:lnTo>
                  <a:pt x="55" y="350"/>
                </a:lnTo>
                <a:lnTo>
                  <a:pt x="57" y="354"/>
                </a:lnTo>
                <a:lnTo>
                  <a:pt x="61" y="356"/>
                </a:lnTo>
                <a:lnTo>
                  <a:pt x="64" y="356"/>
                </a:lnTo>
                <a:lnTo>
                  <a:pt x="68" y="355"/>
                </a:lnTo>
                <a:lnTo>
                  <a:pt x="72" y="353"/>
                </a:lnTo>
                <a:lnTo>
                  <a:pt x="77" y="349"/>
                </a:lnTo>
                <a:lnTo>
                  <a:pt x="84" y="347"/>
                </a:lnTo>
                <a:lnTo>
                  <a:pt x="89" y="343"/>
                </a:lnTo>
                <a:lnTo>
                  <a:pt x="94" y="339"/>
                </a:lnTo>
                <a:lnTo>
                  <a:pt x="98" y="335"/>
                </a:lnTo>
                <a:lnTo>
                  <a:pt x="101" y="333"/>
                </a:lnTo>
                <a:lnTo>
                  <a:pt x="106" y="333"/>
                </a:lnTo>
                <a:lnTo>
                  <a:pt x="109" y="334"/>
                </a:lnTo>
                <a:lnTo>
                  <a:pt x="113" y="333"/>
                </a:lnTo>
                <a:lnTo>
                  <a:pt x="115" y="330"/>
                </a:lnTo>
                <a:lnTo>
                  <a:pt x="116" y="325"/>
                </a:lnTo>
                <a:lnTo>
                  <a:pt x="117" y="320"/>
                </a:lnTo>
                <a:lnTo>
                  <a:pt x="118" y="318"/>
                </a:lnTo>
                <a:lnTo>
                  <a:pt x="121" y="316"/>
                </a:lnTo>
                <a:lnTo>
                  <a:pt x="125" y="312"/>
                </a:lnTo>
                <a:lnTo>
                  <a:pt x="131" y="309"/>
                </a:lnTo>
                <a:lnTo>
                  <a:pt x="136" y="307"/>
                </a:lnTo>
                <a:lnTo>
                  <a:pt x="138" y="305"/>
                </a:lnTo>
                <a:lnTo>
                  <a:pt x="138" y="304"/>
                </a:lnTo>
                <a:lnTo>
                  <a:pt x="137" y="302"/>
                </a:lnTo>
                <a:lnTo>
                  <a:pt x="138" y="300"/>
                </a:lnTo>
                <a:lnTo>
                  <a:pt x="141" y="297"/>
                </a:lnTo>
                <a:lnTo>
                  <a:pt x="145" y="296"/>
                </a:lnTo>
                <a:lnTo>
                  <a:pt x="148" y="294"/>
                </a:lnTo>
                <a:lnTo>
                  <a:pt x="149" y="290"/>
                </a:lnTo>
                <a:lnTo>
                  <a:pt x="148" y="287"/>
                </a:lnTo>
                <a:lnTo>
                  <a:pt x="146" y="283"/>
                </a:lnTo>
                <a:lnTo>
                  <a:pt x="142" y="281"/>
                </a:lnTo>
                <a:lnTo>
                  <a:pt x="142" y="278"/>
                </a:lnTo>
                <a:lnTo>
                  <a:pt x="144" y="274"/>
                </a:lnTo>
                <a:lnTo>
                  <a:pt x="146" y="271"/>
                </a:lnTo>
                <a:lnTo>
                  <a:pt x="148" y="269"/>
                </a:lnTo>
                <a:lnTo>
                  <a:pt x="151" y="265"/>
                </a:lnTo>
                <a:lnTo>
                  <a:pt x="154" y="258"/>
                </a:lnTo>
                <a:lnTo>
                  <a:pt x="159" y="249"/>
                </a:lnTo>
                <a:lnTo>
                  <a:pt x="164" y="241"/>
                </a:lnTo>
                <a:lnTo>
                  <a:pt x="169" y="235"/>
                </a:lnTo>
                <a:lnTo>
                  <a:pt x="175" y="234"/>
                </a:lnTo>
                <a:lnTo>
                  <a:pt x="177" y="236"/>
                </a:lnTo>
                <a:lnTo>
                  <a:pt x="176" y="240"/>
                </a:lnTo>
                <a:lnTo>
                  <a:pt x="174" y="243"/>
                </a:lnTo>
                <a:lnTo>
                  <a:pt x="170" y="248"/>
                </a:lnTo>
                <a:lnTo>
                  <a:pt x="168" y="254"/>
                </a:lnTo>
                <a:lnTo>
                  <a:pt x="167" y="260"/>
                </a:lnTo>
                <a:lnTo>
                  <a:pt x="166" y="267"/>
                </a:lnTo>
                <a:lnTo>
                  <a:pt x="164" y="270"/>
                </a:lnTo>
                <a:lnTo>
                  <a:pt x="163" y="272"/>
                </a:lnTo>
                <a:lnTo>
                  <a:pt x="163" y="277"/>
                </a:lnTo>
                <a:lnTo>
                  <a:pt x="164" y="280"/>
                </a:lnTo>
                <a:lnTo>
                  <a:pt x="168" y="280"/>
                </a:lnTo>
                <a:lnTo>
                  <a:pt x="172" y="277"/>
                </a:lnTo>
                <a:lnTo>
                  <a:pt x="178" y="273"/>
                </a:lnTo>
                <a:lnTo>
                  <a:pt x="183" y="270"/>
                </a:lnTo>
                <a:lnTo>
                  <a:pt x="186" y="266"/>
                </a:lnTo>
                <a:lnTo>
                  <a:pt x="189" y="264"/>
                </a:lnTo>
                <a:lnTo>
                  <a:pt x="189" y="263"/>
                </a:lnTo>
                <a:lnTo>
                  <a:pt x="191" y="260"/>
                </a:lnTo>
                <a:lnTo>
                  <a:pt x="194" y="260"/>
                </a:lnTo>
                <a:lnTo>
                  <a:pt x="199" y="259"/>
                </a:lnTo>
                <a:lnTo>
                  <a:pt x="204" y="255"/>
                </a:lnTo>
                <a:lnTo>
                  <a:pt x="206" y="251"/>
                </a:lnTo>
                <a:lnTo>
                  <a:pt x="207" y="250"/>
                </a:lnTo>
                <a:lnTo>
                  <a:pt x="206" y="249"/>
                </a:lnTo>
                <a:lnTo>
                  <a:pt x="204" y="245"/>
                </a:lnTo>
                <a:lnTo>
                  <a:pt x="204" y="242"/>
                </a:lnTo>
                <a:lnTo>
                  <a:pt x="207" y="239"/>
                </a:lnTo>
                <a:lnTo>
                  <a:pt x="213" y="237"/>
                </a:lnTo>
                <a:lnTo>
                  <a:pt x="219" y="237"/>
                </a:lnTo>
                <a:lnTo>
                  <a:pt x="223" y="239"/>
                </a:lnTo>
                <a:lnTo>
                  <a:pt x="227" y="240"/>
                </a:lnTo>
                <a:lnTo>
                  <a:pt x="230" y="242"/>
                </a:lnTo>
                <a:lnTo>
                  <a:pt x="235" y="243"/>
                </a:lnTo>
                <a:lnTo>
                  <a:pt x="242" y="245"/>
                </a:lnTo>
                <a:lnTo>
                  <a:pt x="250" y="248"/>
                </a:lnTo>
                <a:lnTo>
                  <a:pt x="257" y="249"/>
                </a:lnTo>
                <a:lnTo>
                  <a:pt x="260" y="249"/>
                </a:lnTo>
                <a:lnTo>
                  <a:pt x="262" y="248"/>
                </a:lnTo>
                <a:lnTo>
                  <a:pt x="266" y="248"/>
                </a:lnTo>
                <a:lnTo>
                  <a:pt x="270" y="248"/>
                </a:lnTo>
                <a:lnTo>
                  <a:pt x="275" y="249"/>
                </a:lnTo>
                <a:lnTo>
                  <a:pt x="280" y="250"/>
                </a:lnTo>
                <a:lnTo>
                  <a:pt x="288" y="250"/>
                </a:lnTo>
                <a:lnTo>
                  <a:pt x="296" y="250"/>
                </a:lnTo>
                <a:lnTo>
                  <a:pt x="301" y="250"/>
                </a:lnTo>
                <a:lnTo>
                  <a:pt x="306" y="251"/>
                </a:lnTo>
                <a:lnTo>
                  <a:pt x="311" y="255"/>
                </a:lnTo>
                <a:lnTo>
                  <a:pt x="316" y="258"/>
                </a:lnTo>
                <a:lnTo>
                  <a:pt x="322" y="259"/>
                </a:lnTo>
                <a:lnTo>
                  <a:pt x="327" y="260"/>
                </a:lnTo>
                <a:lnTo>
                  <a:pt x="328" y="260"/>
                </a:lnTo>
                <a:lnTo>
                  <a:pt x="329" y="262"/>
                </a:lnTo>
                <a:lnTo>
                  <a:pt x="330" y="263"/>
                </a:lnTo>
                <a:lnTo>
                  <a:pt x="334" y="266"/>
                </a:lnTo>
                <a:lnTo>
                  <a:pt x="338" y="269"/>
                </a:lnTo>
                <a:lnTo>
                  <a:pt x="344" y="270"/>
                </a:lnTo>
                <a:lnTo>
                  <a:pt x="349" y="271"/>
                </a:lnTo>
                <a:lnTo>
                  <a:pt x="352" y="271"/>
                </a:lnTo>
                <a:lnTo>
                  <a:pt x="354" y="269"/>
                </a:lnTo>
                <a:lnTo>
                  <a:pt x="356" y="265"/>
                </a:lnTo>
                <a:lnTo>
                  <a:pt x="357" y="262"/>
                </a:lnTo>
                <a:lnTo>
                  <a:pt x="359" y="262"/>
                </a:lnTo>
                <a:lnTo>
                  <a:pt x="365" y="263"/>
                </a:lnTo>
                <a:lnTo>
                  <a:pt x="372" y="265"/>
                </a:lnTo>
                <a:lnTo>
                  <a:pt x="377" y="266"/>
                </a:lnTo>
                <a:lnTo>
                  <a:pt x="383" y="269"/>
                </a:lnTo>
                <a:lnTo>
                  <a:pt x="388" y="273"/>
                </a:lnTo>
                <a:lnTo>
                  <a:pt x="392" y="279"/>
                </a:lnTo>
                <a:lnTo>
                  <a:pt x="397" y="283"/>
                </a:lnTo>
                <a:lnTo>
                  <a:pt x="401" y="286"/>
                </a:lnTo>
                <a:lnTo>
                  <a:pt x="402" y="287"/>
                </a:lnTo>
                <a:lnTo>
                  <a:pt x="412" y="297"/>
                </a:lnTo>
                <a:lnTo>
                  <a:pt x="418" y="303"/>
                </a:lnTo>
                <a:lnTo>
                  <a:pt x="419" y="303"/>
                </a:lnTo>
                <a:lnTo>
                  <a:pt x="421" y="303"/>
                </a:lnTo>
                <a:lnTo>
                  <a:pt x="424" y="304"/>
                </a:lnTo>
                <a:lnTo>
                  <a:pt x="427" y="307"/>
                </a:lnTo>
                <a:lnTo>
                  <a:pt x="432" y="311"/>
                </a:lnTo>
                <a:lnTo>
                  <a:pt x="437" y="317"/>
                </a:lnTo>
                <a:lnTo>
                  <a:pt x="441" y="321"/>
                </a:lnTo>
                <a:lnTo>
                  <a:pt x="443" y="324"/>
                </a:lnTo>
                <a:close/>
              </a:path>
            </a:pathLst>
          </a:custGeom>
          <a:solidFill>
            <a:srgbClr val="FFAF9F"/>
          </a:solidFill>
          <a:ln w="28575">
            <a:noFill/>
          </a:ln>
        </p:spPr>
        <p:txBody>
          <a:bodyPr>
            <a:no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1" name="Freeform 8" title="HI">
            <a:extLst>
              <a:ext uri="{FF2B5EF4-FFF2-40B4-BE49-F238E27FC236}">
                <a16:creationId xmlns:a16="http://schemas.microsoft.com/office/drawing/2014/main" id="{3A03E99E-D7BC-B579-5A39-CC2B8C3F7291}"/>
              </a:ext>
            </a:extLst>
          </p:cNvPr>
          <p:cNvSpPr>
            <a:spLocks/>
          </p:cNvSpPr>
          <p:nvPr/>
        </p:nvSpPr>
        <p:spPr bwMode="auto">
          <a:xfrm>
            <a:off x="2634936" y="5042108"/>
            <a:ext cx="47620" cy="68263"/>
          </a:xfrm>
          <a:custGeom>
            <a:avLst/>
            <a:gdLst>
              <a:gd name="T0" fmla="*/ 0 w 44"/>
              <a:gd name="T1" fmla="*/ 64 h 64"/>
              <a:gd name="T2" fmla="*/ 0 w 44"/>
              <a:gd name="T3" fmla="*/ 45 h 64"/>
              <a:gd name="T4" fmla="*/ 25 w 44"/>
              <a:gd name="T5" fmla="*/ 0 h 64"/>
              <a:gd name="T6" fmla="*/ 44 w 44"/>
              <a:gd name="T7" fmla="*/ 13 h 64"/>
              <a:gd name="T8" fmla="*/ 23 w 44"/>
              <a:gd name="T9" fmla="*/ 64 h 64"/>
              <a:gd name="T10" fmla="*/ 0 w 44"/>
              <a:gd name="T11" fmla="*/ 64 h 6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4"/>
              <a:gd name="T19" fmla="*/ 0 h 64"/>
              <a:gd name="T20" fmla="*/ 44 w 44"/>
              <a:gd name="T21" fmla="*/ 64 h 6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4" h="64">
                <a:moveTo>
                  <a:pt x="0" y="64"/>
                </a:moveTo>
                <a:lnTo>
                  <a:pt x="0" y="45"/>
                </a:lnTo>
                <a:lnTo>
                  <a:pt x="25" y="0"/>
                </a:lnTo>
                <a:lnTo>
                  <a:pt x="44" y="13"/>
                </a:lnTo>
                <a:lnTo>
                  <a:pt x="23" y="64"/>
                </a:lnTo>
                <a:lnTo>
                  <a:pt x="0" y="64"/>
                </a:lnTo>
                <a:close/>
              </a:path>
            </a:pathLst>
          </a:custGeom>
          <a:solidFill>
            <a:srgbClr val="91CCFD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2" name="TextBox 153" title="Label-AK">
            <a:extLst>
              <a:ext uri="{FF2B5EF4-FFF2-40B4-BE49-F238E27FC236}">
                <a16:creationId xmlns:a16="http://schemas.microsoft.com/office/drawing/2014/main" id="{A8C8C558-5C13-88E4-1BE2-C4B107552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7617" y="4853196"/>
            <a:ext cx="323816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AK</a:t>
            </a:r>
          </a:p>
        </p:txBody>
      </p:sp>
      <p:sp>
        <p:nvSpPr>
          <p:cNvPr id="123" name="TextBox 13">
            <a:extLst>
              <a:ext uri="{FF2B5EF4-FFF2-40B4-BE49-F238E27FC236}">
                <a16:creationId xmlns:a16="http://schemas.microsoft.com/office/drawing/2014/main" id="{FE05FD9A-756B-EAEB-8075-7A17A67DFE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3253" y="1568969"/>
            <a:ext cx="3158449" cy="425139"/>
          </a:xfrm>
          <a:prstGeom prst="roundRect">
            <a:avLst/>
          </a:prstGeom>
          <a:solidFill>
            <a:srgbClr val="FFFFFF"/>
          </a:solidFill>
          <a:ln w="12700">
            <a:solidFill>
              <a:srgbClr val="E7E6E6"/>
            </a:solidFill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 marL="171450" defTabSz="382588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None/>
            </a:pPr>
            <a:endParaRPr lang="en-US" altLang="en-US" sz="1000" b="1" dirty="0">
              <a:solidFill>
                <a:srgbClr val="000000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52368384-646F-71D0-F2EE-318B4B7A6CEA}"/>
              </a:ext>
            </a:extLst>
          </p:cNvPr>
          <p:cNvSpPr>
            <a:spLocks noChangeAspect="1"/>
          </p:cNvSpPr>
          <p:nvPr/>
        </p:nvSpPr>
        <p:spPr>
          <a:xfrm>
            <a:off x="2127292" y="1645255"/>
            <a:ext cx="101231" cy="100584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DCB8328D-80B5-0D61-74B8-5A2AF3C8D0F9}"/>
              </a:ext>
            </a:extLst>
          </p:cNvPr>
          <p:cNvSpPr>
            <a:spLocks noChangeAspect="1"/>
          </p:cNvSpPr>
          <p:nvPr/>
        </p:nvSpPr>
        <p:spPr>
          <a:xfrm>
            <a:off x="2127292" y="1822907"/>
            <a:ext cx="101231" cy="100584"/>
          </a:xfrm>
          <a:prstGeom prst="rect">
            <a:avLst/>
          </a:prstGeom>
          <a:solidFill>
            <a:srgbClr val="FF57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1180F862-C08F-BFCB-55EC-A7BD7D9902CE}"/>
              </a:ext>
            </a:extLst>
          </p:cNvPr>
          <p:cNvSpPr>
            <a:spLocks noChangeAspect="1"/>
          </p:cNvSpPr>
          <p:nvPr/>
        </p:nvSpPr>
        <p:spPr>
          <a:xfrm>
            <a:off x="3030524" y="1645255"/>
            <a:ext cx="101231" cy="100584"/>
          </a:xfrm>
          <a:prstGeom prst="rect">
            <a:avLst/>
          </a:prstGeom>
          <a:solidFill>
            <a:srgbClr val="A2A4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0E3802AB-7BC6-7408-7DFE-0501E3A43674}"/>
              </a:ext>
            </a:extLst>
          </p:cNvPr>
          <p:cNvSpPr>
            <a:spLocks noChangeAspect="1"/>
          </p:cNvSpPr>
          <p:nvPr/>
        </p:nvSpPr>
        <p:spPr>
          <a:xfrm>
            <a:off x="3030524" y="1822907"/>
            <a:ext cx="101231" cy="100584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7FFE7CE2-E9FD-C7E1-EE15-D176B46D7E1F}"/>
              </a:ext>
            </a:extLst>
          </p:cNvPr>
          <p:cNvSpPr>
            <a:spLocks noChangeAspect="1"/>
          </p:cNvSpPr>
          <p:nvPr/>
        </p:nvSpPr>
        <p:spPr>
          <a:xfrm>
            <a:off x="1165655" y="1645255"/>
            <a:ext cx="101231" cy="100584"/>
          </a:xfrm>
          <a:prstGeom prst="rect">
            <a:avLst/>
          </a:prstGeom>
          <a:solidFill>
            <a:srgbClr val="70C2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76720DD6-4A33-48A9-D1CB-0C2768DAB3D0}"/>
              </a:ext>
            </a:extLst>
          </p:cNvPr>
          <p:cNvSpPr>
            <a:spLocks noChangeAspect="1"/>
          </p:cNvSpPr>
          <p:nvPr/>
        </p:nvSpPr>
        <p:spPr>
          <a:xfrm>
            <a:off x="1165655" y="1822907"/>
            <a:ext cx="101231" cy="100584"/>
          </a:xfrm>
          <a:prstGeom prst="rect">
            <a:avLst/>
          </a:prstGeom>
          <a:solidFill>
            <a:srgbClr val="FE9A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35666BB9-448F-ECA9-A507-89F23E7064ED}"/>
              </a:ext>
            </a:extLst>
          </p:cNvPr>
          <p:cNvSpPr txBox="1"/>
          <p:nvPr/>
        </p:nvSpPr>
        <p:spPr>
          <a:xfrm>
            <a:off x="1196334" y="1572338"/>
            <a:ext cx="875718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Dem hold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C6D077CF-B165-C4E5-42AC-5E95C88E710B}"/>
              </a:ext>
            </a:extLst>
          </p:cNvPr>
          <p:cNvSpPr txBox="1"/>
          <p:nvPr/>
        </p:nvSpPr>
        <p:spPr>
          <a:xfrm>
            <a:off x="2154806" y="1570352"/>
            <a:ext cx="875718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Dem gain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6AEE928F-FDC9-8BF3-41CC-AAF7A225E4B5}"/>
              </a:ext>
            </a:extLst>
          </p:cNvPr>
          <p:cNvSpPr txBox="1"/>
          <p:nvPr/>
        </p:nvSpPr>
        <p:spPr>
          <a:xfrm>
            <a:off x="2154806" y="1751054"/>
            <a:ext cx="875718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GOP gain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8C784726-B394-3783-D4D7-2B65692346FC}"/>
              </a:ext>
            </a:extLst>
          </p:cNvPr>
          <p:cNvSpPr txBox="1"/>
          <p:nvPr/>
        </p:nvSpPr>
        <p:spPr>
          <a:xfrm>
            <a:off x="1198490" y="1751054"/>
            <a:ext cx="875718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GOP hold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371F054F-2B00-AC17-779D-12EE044258F0}"/>
              </a:ext>
            </a:extLst>
          </p:cNvPr>
          <p:cNvSpPr txBox="1"/>
          <p:nvPr/>
        </p:nvSpPr>
        <p:spPr>
          <a:xfrm>
            <a:off x="3058038" y="1572337"/>
            <a:ext cx="875718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No election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72508CA6-F370-908E-9127-280B9F543D30}"/>
              </a:ext>
            </a:extLst>
          </p:cNvPr>
          <p:cNvSpPr txBox="1"/>
          <p:nvPr/>
        </p:nvSpPr>
        <p:spPr>
          <a:xfrm>
            <a:off x="3058037" y="1750257"/>
            <a:ext cx="1095977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Not yet called</a:t>
            </a:r>
          </a:p>
        </p:txBody>
      </p:sp>
    </p:spTree>
    <p:extLst>
      <p:ext uri="{BB962C8B-B14F-4D97-AF65-F5344CB8AC3E}">
        <p14:creationId xmlns:p14="http://schemas.microsoft.com/office/powerpoint/2010/main" val="342066897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10EA3C-C874-1415-C857-3C90A830F9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2023 governor makeup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DAD08B4-7CA8-5C59-6E3D-861B4275BF14}"/>
              </a:ext>
            </a:extLst>
          </p:cNvPr>
          <p:cNvSpPr txBox="1"/>
          <p:nvPr/>
        </p:nvSpPr>
        <p:spPr>
          <a:xfrm>
            <a:off x="1052411" y="6152719"/>
            <a:ext cx="1074881" cy="20116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US" sz="700" spc="100" dirty="0">
                <a:solidFill>
                  <a:srgbClr val="7B7B7B"/>
                </a:solidFill>
              </a:rPr>
              <a:t>AP DATA AS OF</a:t>
            </a:r>
          </a:p>
        </p:txBody>
      </p:sp>
      <p:sp>
        <p:nvSpPr>
          <p:cNvPr id="5" name="Rectangle 4" title="txtSourceTime">
            <a:extLst>
              <a:ext uri="{FF2B5EF4-FFF2-40B4-BE49-F238E27FC236}">
                <a16:creationId xmlns:a16="http://schemas.microsoft.com/office/drawing/2014/main" id="{ED897801-A21B-2168-173C-A286D479F7AD}"/>
              </a:ext>
            </a:extLst>
          </p:cNvPr>
          <p:cNvSpPr/>
          <p:nvPr/>
        </p:nvSpPr>
        <p:spPr>
          <a:xfrm>
            <a:off x="1938794" y="6147956"/>
            <a:ext cx="967662" cy="201168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/>
          <a:p>
            <a:r>
              <a:rPr lang="en-US" sz="800">
                <a:solidFill>
                  <a:srgbClr val="7B7B7B"/>
                </a:solidFill>
              </a:rPr>
              <a:t>12/7/2022 10:42 AM</a:t>
            </a:r>
            <a:endParaRPr lang="en-US" sz="800" dirty="0">
              <a:solidFill>
                <a:srgbClr val="7B7B7B"/>
              </a:solidFill>
            </a:endParaRPr>
          </a:p>
        </p:txBody>
      </p:sp>
      <p:sp>
        <p:nvSpPr>
          <p:cNvPr id="6" name="Rounded Rectangle 117">
            <a:extLst>
              <a:ext uri="{FF2B5EF4-FFF2-40B4-BE49-F238E27FC236}">
                <a16:creationId xmlns:a16="http://schemas.microsoft.com/office/drawing/2014/main" id="{4F887116-E14C-CDAC-7677-4D7ED7B8D83D}"/>
              </a:ext>
            </a:extLst>
          </p:cNvPr>
          <p:cNvSpPr/>
          <p:nvPr/>
        </p:nvSpPr>
        <p:spPr>
          <a:xfrm>
            <a:off x="993149" y="2056115"/>
            <a:ext cx="7157702" cy="3774117"/>
          </a:xfrm>
          <a:prstGeom prst="roundRect">
            <a:avLst>
              <a:gd name="adj" fmla="val 2245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" name="Freeform 26" title="AK">
            <a:extLst>
              <a:ext uri="{FF2B5EF4-FFF2-40B4-BE49-F238E27FC236}">
                <a16:creationId xmlns:a16="http://schemas.microsoft.com/office/drawing/2014/main" id="{56D28F74-C7C0-8038-3271-7335EDF7229E}"/>
              </a:ext>
            </a:extLst>
          </p:cNvPr>
          <p:cNvSpPr>
            <a:spLocks/>
          </p:cNvSpPr>
          <p:nvPr/>
        </p:nvSpPr>
        <p:spPr bwMode="auto">
          <a:xfrm>
            <a:off x="1652376" y="4684921"/>
            <a:ext cx="873034" cy="701675"/>
          </a:xfrm>
          <a:custGeom>
            <a:avLst/>
            <a:gdLst>
              <a:gd name="T0" fmla="*/ 913852 w 450"/>
              <a:gd name="T1" fmla="*/ 622508 h 356"/>
              <a:gd name="T2" fmla="*/ 840492 w 450"/>
              <a:gd name="T3" fmla="*/ 565916 h 356"/>
              <a:gd name="T4" fmla="*/ 773421 w 450"/>
              <a:gd name="T5" fmla="*/ 507229 h 356"/>
              <a:gd name="T6" fmla="*/ 714733 w 450"/>
              <a:gd name="T7" fmla="*/ 528188 h 356"/>
              <a:gd name="T8" fmla="*/ 641373 w 450"/>
              <a:gd name="T9" fmla="*/ 496749 h 356"/>
              <a:gd name="T10" fmla="*/ 563822 w 450"/>
              <a:gd name="T11" fmla="*/ 301822 h 356"/>
              <a:gd name="T12" fmla="*/ 503038 w 450"/>
              <a:gd name="T13" fmla="*/ 46112 h 356"/>
              <a:gd name="T14" fmla="*/ 459022 w 450"/>
              <a:gd name="T15" fmla="*/ 35632 h 356"/>
              <a:gd name="T16" fmla="*/ 396142 w 450"/>
              <a:gd name="T17" fmla="*/ 35632 h 356"/>
              <a:gd name="T18" fmla="*/ 337455 w 450"/>
              <a:gd name="T19" fmla="*/ 29344 h 356"/>
              <a:gd name="T20" fmla="*/ 291343 w 450"/>
              <a:gd name="T21" fmla="*/ 10480 h 356"/>
              <a:gd name="T22" fmla="*/ 241039 w 450"/>
              <a:gd name="T23" fmla="*/ 0 h 356"/>
              <a:gd name="T24" fmla="*/ 184447 w 450"/>
              <a:gd name="T25" fmla="*/ 18864 h 356"/>
              <a:gd name="T26" fmla="*/ 127855 w 450"/>
              <a:gd name="T27" fmla="*/ 33536 h 356"/>
              <a:gd name="T28" fmla="*/ 88032 w 450"/>
              <a:gd name="T29" fmla="*/ 98511 h 356"/>
              <a:gd name="T30" fmla="*/ 62880 w 450"/>
              <a:gd name="T31" fmla="*/ 127855 h 356"/>
              <a:gd name="T32" fmla="*/ 104800 w 450"/>
              <a:gd name="T33" fmla="*/ 190735 h 356"/>
              <a:gd name="T34" fmla="*/ 134143 w 450"/>
              <a:gd name="T35" fmla="*/ 236846 h 356"/>
              <a:gd name="T36" fmla="*/ 96416 w 450"/>
              <a:gd name="T37" fmla="*/ 215887 h 356"/>
              <a:gd name="T38" fmla="*/ 37728 w 450"/>
              <a:gd name="T39" fmla="*/ 224270 h 356"/>
              <a:gd name="T40" fmla="*/ 10480 w 450"/>
              <a:gd name="T41" fmla="*/ 253614 h 356"/>
              <a:gd name="T42" fmla="*/ 27248 w 450"/>
              <a:gd name="T43" fmla="*/ 295534 h 356"/>
              <a:gd name="T44" fmla="*/ 58688 w 450"/>
              <a:gd name="T45" fmla="*/ 316494 h 356"/>
              <a:gd name="T46" fmla="*/ 125759 w 450"/>
              <a:gd name="T47" fmla="*/ 314398 h 356"/>
              <a:gd name="T48" fmla="*/ 138335 w 450"/>
              <a:gd name="T49" fmla="*/ 350030 h 356"/>
              <a:gd name="T50" fmla="*/ 96416 w 450"/>
              <a:gd name="T51" fmla="*/ 362606 h 356"/>
              <a:gd name="T52" fmla="*/ 67072 w 450"/>
              <a:gd name="T53" fmla="*/ 375181 h 356"/>
              <a:gd name="T54" fmla="*/ 46112 w 450"/>
              <a:gd name="T55" fmla="*/ 398237 h 356"/>
              <a:gd name="T56" fmla="*/ 8384 w 450"/>
              <a:gd name="T57" fmla="*/ 444349 h 356"/>
              <a:gd name="T58" fmla="*/ 23056 w 450"/>
              <a:gd name="T59" fmla="*/ 496749 h 356"/>
              <a:gd name="T60" fmla="*/ 46112 w 450"/>
              <a:gd name="T61" fmla="*/ 542860 h 356"/>
              <a:gd name="T62" fmla="*/ 88032 w 450"/>
              <a:gd name="T63" fmla="*/ 570108 h 356"/>
              <a:gd name="T64" fmla="*/ 134143 w 450"/>
              <a:gd name="T65" fmla="*/ 599452 h 356"/>
              <a:gd name="T66" fmla="*/ 167679 w 450"/>
              <a:gd name="T67" fmla="*/ 616220 h 356"/>
              <a:gd name="T68" fmla="*/ 209599 w 450"/>
              <a:gd name="T69" fmla="*/ 612028 h 356"/>
              <a:gd name="T70" fmla="*/ 167679 w 450"/>
              <a:gd name="T71" fmla="*/ 702155 h 356"/>
              <a:gd name="T72" fmla="*/ 115280 w 450"/>
              <a:gd name="T73" fmla="*/ 727307 h 356"/>
              <a:gd name="T74" fmla="*/ 150911 w 450"/>
              <a:gd name="T75" fmla="*/ 739883 h 356"/>
              <a:gd name="T76" fmla="*/ 211695 w 450"/>
              <a:gd name="T77" fmla="*/ 697963 h 356"/>
              <a:gd name="T78" fmla="*/ 245231 w 450"/>
              <a:gd name="T79" fmla="*/ 670716 h 356"/>
              <a:gd name="T80" fmla="*/ 289247 w 450"/>
              <a:gd name="T81" fmla="*/ 639276 h 356"/>
              <a:gd name="T82" fmla="*/ 310207 w 450"/>
              <a:gd name="T83" fmla="*/ 616220 h 356"/>
              <a:gd name="T84" fmla="*/ 301823 w 450"/>
              <a:gd name="T85" fmla="*/ 574300 h 356"/>
              <a:gd name="T86" fmla="*/ 343743 w 450"/>
              <a:gd name="T87" fmla="*/ 505133 h 356"/>
              <a:gd name="T88" fmla="*/ 356318 w 450"/>
              <a:gd name="T89" fmla="*/ 519805 h 356"/>
              <a:gd name="T90" fmla="*/ 341647 w 450"/>
              <a:gd name="T91" fmla="*/ 580588 h 356"/>
              <a:gd name="T92" fmla="*/ 389854 w 450"/>
              <a:gd name="T93" fmla="*/ 557532 h 356"/>
              <a:gd name="T94" fmla="*/ 427582 w 450"/>
              <a:gd name="T95" fmla="*/ 534476 h 356"/>
              <a:gd name="T96" fmla="*/ 433870 w 450"/>
              <a:gd name="T97" fmla="*/ 500941 h 356"/>
              <a:gd name="T98" fmla="*/ 492558 w 450"/>
              <a:gd name="T99" fmla="*/ 509325 h 356"/>
              <a:gd name="T100" fmla="*/ 557534 w 450"/>
              <a:gd name="T101" fmla="*/ 519805 h 356"/>
              <a:gd name="T102" fmla="*/ 630893 w 450"/>
              <a:gd name="T103" fmla="*/ 523996 h 356"/>
              <a:gd name="T104" fmla="*/ 687485 w 450"/>
              <a:gd name="T105" fmla="*/ 544956 h 356"/>
              <a:gd name="T106" fmla="*/ 731501 w 450"/>
              <a:gd name="T107" fmla="*/ 568012 h 356"/>
              <a:gd name="T108" fmla="*/ 765037 w 450"/>
              <a:gd name="T109" fmla="*/ 551244 h 356"/>
              <a:gd name="T110" fmla="*/ 832108 w 450"/>
              <a:gd name="T111" fmla="*/ 593164 h 356"/>
              <a:gd name="T112" fmla="*/ 882412 w 450"/>
              <a:gd name="T113" fmla="*/ 635084 h 356"/>
              <a:gd name="T114" fmla="*/ 928524 w 450"/>
              <a:gd name="T115" fmla="*/ 679099 h 3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450" h="356">
                <a:moveTo>
                  <a:pt x="443" y="324"/>
                </a:moveTo>
                <a:lnTo>
                  <a:pt x="445" y="323"/>
                </a:lnTo>
                <a:lnTo>
                  <a:pt x="449" y="318"/>
                </a:lnTo>
                <a:lnTo>
                  <a:pt x="450" y="311"/>
                </a:lnTo>
                <a:lnTo>
                  <a:pt x="444" y="303"/>
                </a:lnTo>
                <a:lnTo>
                  <a:pt x="436" y="297"/>
                </a:lnTo>
                <a:lnTo>
                  <a:pt x="430" y="294"/>
                </a:lnTo>
                <a:lnTo>
                  <a:pt x="427" y="293"/>
                </a:lnTo>
                <a:lnTo>
                  <a:pt x="422" y="290"/>
                </a:lnTo>
                <a:lnTo>
                  <a:pt x="417" y="285"/>
                </a:lnTo>
                <a:lnTo>
                  <a:pt x="407" y="278"/>
                </a:lnTo>
                <a:lnTo>
                  <a:pt x="401" y="270"/>
                </a:lnTo>
                <a:lnTo>
                  <a:pt x="396" y="263"/>
                </a:lnTo>
                <a:lnTo>
                  <a:pt x="394" y="259"/>
                </a:lnTo>
                <a:lnTo>
                  <a:pt x="389" y="255"/>
                </a:lnTo>
                <a:lnTo>
                  <a:pt x="383" y="250"/>
                </a:lnTo>
                <a:lnTo>
                  <a:pt x="376" y="245"/>
                </a:lnTo>
                <a:lnTo>
                  <a:pt x="369" y="242"/>
                </a:lnTo>
                <a:lnTo>
                  <a:pt x="364" y="239"/>
                </a:lnTo>
                <a:lnTo>
                  <a:pt x="359" y="237"/>
                </a:lnTo>
                <a:lnTo>
                  <a:pt x="356" y="237"/>
                </a:lnTo>
                <a:lnTo>
                  <a:pt x="352" y="241"/>
                </a:lnTo>
                <a:lnTo>
                  <a:pt x="346" y="247"/>
                </a:lnTo>
                <a:lnTo>
                  <a:pt x="341" y="252"/>
                </a:lnTo>
                <a:lnTo>
                  <a:pt x="335" y="255"/>
                </a:lnTo>
                <a:lnTo>
                  <a:pt x="329" y="251"/>
                </a:lnTo>
                <a:lnTo>
                  <a:pt x="323" y="244"/>
                </a:lnTo>
                <a:lnTo>
                  <a:pt x="318" y="239"/>
                </a:lnTo>
                <a:lnTo>
                  <a:pt x="312" y="236"/>
                </a:lnTo>
                <a:lnTo>
                  <a:pt x="306" y="237"/>
                </a:lnTo>
                <a:lnTo>
                  <a:pt x="299" y="240"/>
                </a:lnTo>
                <a:lnTo>
                  <a:pt x="293" y="240"/>
                </a:lnTo>
                <a:lnTo>
                  <a:pt x="290" y="236"/>
                </a:lnTo>
                <a:lnTo>
                  <a:pt x="285" y="218"/>
                </a:lnTo>
                <a:lnTo>
                  <a:pt x="277" y="182"/>
                </a:lnTo>
                <a:lnTo>
                  <a:pt x="269" y="144"/>
                </a:lnTo>
                <a:lnTo>
                  <a:pt x="263" y="118"/>
                </a:lnTo>
                <a:lnTo>
                  <a:pt x="258" y="93"/>
                </a:lnTo>
                <a:lnTo>
                  <a:pt x="251" y="61"/>
                </a:lnTo>
                <a:lnTo>
                  <a:pt x="244" y="34"/>
                </a:lnTo>
                <a:lnTo>
                  <a:pt x="242" y="22"/>
                </a:lnTo>
                <a:lnTo>
                  <a:pt x="240" y="22"/>
                </a:lnTo>
                <a:lnTo>
                  <a:pt x="237" y="22"/>
                </a:lnTo>
                <a:lnTo>
                  <a:pt x="233" y="22"/>
                </a:lnTo>
                <a:lnTo>
                  <a:pt x="229" y="21"/>
                </a:lnTo>
                <a:lnTo>
                  <a:pt x="225" y="19"/>
                </a:lnTo>
                <a:lnTo>
                  <a:pt x="222" y="17"/>
                </a:lnTo>
                <a:lnTo>
                  <a:pt x="219" y="17"/>
                </a:lnTo>
                <a:lnTo>
                  <a:pt x="213" y="17"/>
                </a:lnTo>
                <a:lnTo>
                  <a:pt x="209" y="17"/>
                </a:lnTo>
                <a:lnTo>
                  <a:pt x="205" y="17"/>
                </a:lnTo>
                <a:lnTo>
                  <a:pt x="200" y="17"/>
                </a:lnTo>
                <a:lnTo>
                  <a:pt x="194" y="17"/>
                </a:lnTo>
                <a:lnTo>
                  <a:pt x="189" y="17"/>
                </a:lnTo>
                <a:lnTo>
                  <a:pt x="183" y="17"/>
                </a:lnTo>
                <a:lnTo>
                  <a:pt x="178" y="16"/>
                </a:lnTo>
                <a:lnTo>
                  <a:pt x="174" y="15"/>
                </a:lnTo>
                <a:lnTo>
                  <a:pt x="168" y="13"/>
                </a:lnTo>
                <a:lnTo>
                  <a:pt x="164" y="13"/>
                </a:lnTo>
                <a:lnTo>
                  <a:pt x="161" y="14"/>
                </a:lnTo>
                <a:lnTo>
                  <a:pt x="157" y="15"/>
                </a:lnTo>
                <a:lnTo>
                  <a:pt x="154" y="15"/>
                </a:lnTo>
                <a:lnTo>
                  <a:pt x="152" y="13"/>
                </a:lnTo>
                <a:lnTo>
                  <a:pt x="149" y="11"/>
                </a:lnTo>
                <a:lnTo>
                  <a:pt x="144" y="7"/>
                </a:lnTo>
                <a:lnTo>
                  <a:pt x="139" y="5"/>
                </a:lnTo>
                <a:lnTo>
                  <a:pt x="139" y="2"/>
                </a:lnTo>
                <a:lnTo>
                  <a:pt x="138" y="2"/>
                </a:lnTo>
                <a:lnTo>
                  <a:pt x="133" y="2"/>
                </a:lnTo>
                <a:lnTo>
                  <a:pt x="126" y="2"/>
                </a:lnTo>
                <a:lnTo>
                  <a:pt x="121" y="1"/>
                </a:lnTo>
                <a:lnTo>
                  <a:pt x="115" y="0"/>
                </a:lnTo>
                <a:lnTo>
                  <a:pt x="111" y="1"/>
                </a:lnTo>
                <a:lnTo>
                  <a:pt x="108" y="4"/>
                </a:lnTo>
                <a:lnTo>
                  <a:pt x="106" y="5"/>
                </a:lnTo>
                <a:lnTo>
                  <a:pt x="101" y="6"/>
                </a:lnTo>
                <a:lnTo>
                  <a:pt x="95" y="7"/>
                </a:lnTo>
                <a:lnTo>
                  <a:pt x="88" y="9"/>
                </a:lnTo>
                <a:lnTo>
                  <a:pt x="83" y="12"/>
                </a:lnTo>
                <a:lnTo>
                  <a:pt x="78" y="14"/>
                </a:lnTo>
                <a:lnTo>
                  <a:pt x="73" y="15"/>
                </a:lnTo>
                <a:lnTo>
                  <a:pt x="68" y="15"/>
                </a:lnTo>
                <a:lnTo>
                  <a:pt x="64" y="14"/>
                </a:lnTo>
                <a:lnTo>
                  <a:pt x="61" y="16"/>
                </a:lnTo>
                <a:lnTo>
                  <a:pt x="60" y="23"/>
                </a:lnTo>
                <a:lnTo>
                  <a:pt x="58" y="32"/>
                </a:lnTo>
                <a:lnTo>
                  <a:pt x="58" y="40"/>
                </a:lnTo>
                <a:lnTo>
                  <a:pt x="55" y="45"/>
                </a:lnTo>
                <a:lnTo>
                  <a:pt x="49" y="47"/>
                </a:lnTo>
                <a:lnTo>
                  <a:pt x="42" y="47"/>
                </a:lnTo>
                <a:lnTo>
                  <a:pt x="38" y="49"/>
                </a:lnTo>
                <a:lnTo>
                  <a:pt x="34" y="50"/>
                </a:lnTo>
                <a:lnTo>
                  <a:pt x="31" y="52"/>
                </a:lnTo>
                <a:lnTo>
                  <a:pt x="28" y="54"/>
                </a:lnTo>
                <a:lnTo>
                  <a:pt x="28" y="58"/>
                </a:lnTo>
                <a:lnTo>
                  <a:pt x="30" y="61"/>
                </a:lnTo>
                <a:lnTo>
                  <a:pt x="32" y="65"/>
                </a:lnTo>
                <a:lnTo>
                  <a:pt x="36" y="68"/>
                </a:lnTo>
                <a:lnTo>
                  <a:pt x="41" y="73"/>
                </a:lnTo>
                <a:lnTo>
                  <a:pt x="46" y="78"/>
                </a:lnTo>
                <a:lnTo>
                  <a:pt x="48" y="85"/>
                </a:lnTo>
                <a:lnTo>
                  <a:pt x="50" y="91"/>
                </a:lnTo>
                <a:lnTo>
                  <a:pt x="55" y="92"/>
                </a:lnTo>
                <a:lnTo>
                  <a:pt x="58" y="93"/>
                </a:lnTo>
                <a:lnTo>
                  <a:pt x="61" y="97"/>
                </a:lnTo>
                <a:lnTo>
                  <a:pt x="63" y="103"/>
                </a:lnTo>
                <a:lnTo>
                  <a:pt x="64" y="110"/>
                </a:lnTo>
                <a:lnTo>
                  <a:pt x="64" y="113"/>
                </a:lnTo>
                <a:lnTo>
                  <a:pt x="61" y="115"/>
                </a:lnTo>
                <a:lnTo>
                  <a:pt x="57" y="114"/>
                </a:lnTo>
                <a:lnTo>
                  <a:pt x="54" y="112"/>
                </a:lnTo>
                <a:lnTo>
                  <a:pt x="50" y="110"/>
                </a:lnTo>
                <a:lnTo>
                  <a:pt x="48" y="106"/>
                </a:lnTo>
                <a:lnTo>
                  <a:pt x="46" y="103"/>
                </a:lnTo>
                <a:lnTo>
                  <a:pt x="45" y="100"/>
                </a:lnTo>
                <a:lnTo>
                  <a:pt x="42" y="99"/>
                </a:lnTo>
                <a:lnTo>
                  <a:pt x="38" y="100"/>
                </a:lnTo>
                <a:lnTo>
                  <a:pt x="31" y="103"/>
                </a:lnTo>
                <a:lnTo>
                  <a:pt x="25" y="105"/>
                </a:lnTo>
                <a:lnTo>
                  <a:pt x="18" y="107"/>
                </a:lnTo>
                <a:lnTo>
                  <a:pt x="11" y="110"/>
                </a:lnTo>
                <a:lnTo>
                  <a:pt x="5" y="111"/>
                </a:lnTo>
                <a:lnTo>
                  <a:pt x="1" y="114"/>
                </a:lnTo>
                <a:lnTo>
                  <a:pt x="0" y="116"/>
                </a:lnTo>
                <a:lnTo>
                  <a:pt x="1" y="119"/>
                </a:lnTo>
                <a:lnTo>
                  <a:pt x="5" y="121"/>
                </a:lnTo>
                <a:lnTo>
                  <a:pt x="10" y="123"/>
                </a:lnTo>
                <a:lnTo>
                  <a:pt x="15" y="126"/>
                </a:lnTo>
                <a:lnTo>
                  <a:pt x="15" y="129"/>
                </a:lnTo>
                <a:lnTo>
                  <a:pt x="12" y="134"/>
                </a:lnTo>
                <a:lnTo>
                  <a:pt x="12" y="137"/>
                </a:lnTo>
                <a:lnTo>
                  <a:pt x="13" y="141"/>
                </a:lnTo>
                <a:lnTo>
                  <a:pt x="16" y="146"/>
                </a:lnTo>
                <a:lnTo>
                  <a:pt x="17" y="151"/>
                </a:lnTo>
                <a:lnTo>
                  <a:pt x="18" y="154"/>
                </a:lnTo>
                <a:lnTo>
                  <a:pt x="20" y="156"/>
                </a:lnTo>
                <a:lnTo>
                  <a:pt x="24" y="153"/>
                </a:lnTo>
                <a:lnTo>
                  <a:pt x="28" y="151"/>
                </a:lnTo>
                <a:lnTo>
                  <a:pt x="33" y="150"/>
                </a:lnTo>
                <a:lnTo>
                  <a:pt x="36" y="149"/>
                </a:lnTo>
                <a:lnTo>
                  <a:pt x="41" y="150"/>
                </a:lnTo>
                <a:lnTo>
                  <a:pt x="47" y="151"/>
                </a:lnTo>
                <a:lnTo>
                  <a:pt x="53" y="150"/>
                </a:lnTo>
                <a:lnTo>
                  <a:pt x="60" y="150"/>
                </a:lnTo>
                <a:lnTo>
                  <a:pt x="64" y="150"/>
                </a:lnTo>
                <a:lnTo>
                  <a:pt x="65" y="152"/>
                </a:lnTo>
                <a:lnTo>
                  <a:pt x="64" y="156"/>
                </a:lnTo>
                <a:lnTo>
                  <a:pt x="63" y="160"/>
                </a:lnTo>
                <a:lnTo>
                  <a:pt x="64" y="164"/>
                </a:lnTo>
                <a:lnTo>
                  <a:pt x="66" y="167"/>
                </a:lnTo>
                <a:lnTo>
                  <a:pt x="65" y="172"/>
                </a:lnTo>
                <a:lnTo>
                  <a:pt x="63" y="175"/>
                </a:lnTo>
                <a:lnTo>
                  <a:pt x="60" y="176"/>
                </a:lnTo>
                <a:lnTo>
                  <a:pt x="55" y="175"/>
                </a:lnTo>
                <a:lnTo>
                  <a:pt x="50" y="174"/>
                </a:lnTo>
                <a:lnTo>
                  <a:pt x="46" y="173"/>
                </a:lnTo>
                <a:lnTo>
                  <a:pt x="45" y="176"/>
                </a:lnTo>
                <a:lnTo>
                  <a:pt x="42" y="180"/>
                </a:lnTo>
                <a:lnTo>
                  <a:pt x="39" y="181"/>
                </a:lnTo>
                <a:lnTo>
                  <a:pt x="34" y="180"/>
                </a:lnTo>
                <a:lnTo>
                  <a:pt x="32" y="179"/>
                </a:lnTo>
                <a:lnTo>
                  <a:pt x="31" y="178"/>
                </a:lnTo>
                <a:lnTo>
                  <a:pt x="28" y="179"/>
                </a:lnTo>
                <a:lnTo>
                  <a:pt x="24" y="181"/>
                </a:lnTo>
                <a:lnTo>
                  <a:pt x="22" y="184"/>
                </a:lnTo>
                <a:lnTo>
                  <a:pt x="22" y="187"/>
                </a:lnTo>
                <a:lnTo>
                  <a:pt x="22" y="190"/>
                </a:lnTo>
                <a:lnTo>
                  <a:pt x="16" y="195"/>
                </a:lnTo>
                <a:lnTo>
                  <a:pt x="9" y="199"/>
                </a:lnTo>
                <a:lnTo>
                  <a:pt x="7" y="202"/>
                </a:lnTo>
                <a:lnTo>
                  <a:pt x="7" y="204"/>
                </a:lnTo>
                <a:lnTo>
                  <a:pt x="5" y="207"/>
                </a:lnTo>
                <a:lnTo>
                  <a:pt x="4" y="212"/>
                </a:lnTo>
                <a:lnTo>
                  <a:pt x="4" y="217"/>
                </a:lnTo>
                <a:lnTo>
                  <a:pt x="5" y="222"/>
                </a:lnTo>
                <a:lnTo>
                  <a:pt x="8" y="226"/>
                </a:lnTo>
                <a:lnTo>
                  <a:pt x="10" y="229"/>
                </a:lnTo>
                <a:lnTo>
                  <a:pt x="11" y="234"/>
                </a:lnTo>
                <a:lnTo>
                  <a:pt x="11" y="237"/>
                </a:lnTo>
                <a:lnTo>
                  <a:pt x="11" y="239"/>
                </a:lnTo>
                <a:lnTo>
                  <a:pt x="15" y="250"/>
                </a:lnTo>
                <a:lnTo>
                  <a:pt x="15" y="251"/>
                </a:lnTo>
                <a:lnTo>
                  <a:pt x="16" y="255"/>
                </a:lnTo>
                <a:lnTo>
                  <a:pt x="18" y="257"/>
                </a:lnTo>
                <a:lnTo>
                  <a:pt x="22" y="259"/>
                </a:lnTo>
                <a:lnTo>
                  <a:pt x="28" y="260"/>
                </a:lnTo>
                <a:lnTo>
                  <a:pt x="35" y="260"/>
                </a:lnTo>
                <a:lnTo>
                  <a:pt x="41" y="260"/>
                </a:lnTo>
                <a:lnTo>
                  <a:pt x="43" y="260"/>
                </a:lnTo>
                <a:lnTo>
                  <a:pt x="43" y="264"/>
                </a:lnTo>
                <a:lnTo>
                  <a:pt x="42" y="272"/>
                </a:lnTo>
                <a:lnTo>
                  <a:pt x="43" y="280"/>
                </a:lnTo>
                <a:lnTo>
                  <a:pt x="45" y="287"/>
                </a:lnTo>
                <a:lnTo>
                  <a:pt x="49" y="288"/>
                </a:lnTo>
                <a:lnTo>
                  <a:pt x="54" y="287"/>
                </a:lnTo>
                <a:lnTo>
                  <a:pt x="60" y="285"/>
                </a:lnTo>
                <a:lnTo>
                  <a:pt x="64" y="286"/>
                </a:lnTo>
                <a:lnTo>
                  <a:pt x="69" y="290"/>
                </a:lnTo>
                <a:lnTo>
                  <a:pt x="73" y="294"/>
                </a:lnTo>
                <a:lnTo>
                  <a:pt x="78" y="298"/>
                </a:lnTo>
                <a:lnTo>
                  <a:pt x="79" y="300"/>
                </a:lnTo>
                <a:lnTo>
                  <a:pt x="79" y="297"/>
                </a:lnTo>
                <a:lnTo>
                  <a:pt x="80" y="294"/>
                </a:lnTo>
                <a:lnTo>
                  <a:pt x="83" y="290"/>
                </a:lnTo>
                <a:lnTo>
                  <a:pt x="86" y="290"/>
                </a:lnTo>
                <a:lnTo>
                  <a:pt x="92" y="290"/>
                </a:lnTo>
                <a:lnTo>
                  <a:pt x="96" y="289"/>
                </a:lnTo>
                <a:lnTo>
                  <a:pt x="100" y="289"/>
                </a:lnTo>
                <a:lnTo>
                  <a:pt x="100" y="292"/>
                </a:lnTo>
                <a:lnTo>
                  <a:pt x="98" y="297"/>
                </a:lnTo>
                <a:lnTo>
                  <a:pt x="96" y="305"/>
                </a:lnTo>
                <a:lnTo>
                  <a:pt x="94" y="315"/>
                </a:lnTo>
                <a:lnTo>
                  <a:pt x="89" y="323"/>
                </a:lnTo>
                <a:lnTo>
                  <a:pt x="84" y="330"/>
                </a:lnTo>
                <a:lnTo>
                  <a:pt x="80" y="335"/>
                </a:lnTo>
                <a:lnTo>
                  <a:pt x="78" y="340"/>
                </a:lnTo>
                <a:lnTo>
                  <a:pt x="75" y="342"/>
                </a:lnTo>
                <a:lnTo>
                  <a:pt x="70" y="342"/>
                </a:lnTo>
                <a:lnTo>
                  <a:pt x="64" y="342"/>
                </a:lnTo>
                <a:lnTo>
                  <a:pt x="58" y="345"/>
                </a:lnTo>
                <a:lnTo>
                  <a:pt x="55" y="347"/>
                </a:lnTo>
                <a:lnTo>
                  <a:pt x="55" y="350"/>
                </a:lnTo>
                <a:lnTo>
                  <a:pt x="57" y="354"/>
                </a:lnTo>
                <a:lnTo>
                  <a:pt x="61" y="356"/>
                </a:lnTo>
                <a:lnTo>
                  <a:pt x="64" y="356"/>
                </a:lnTo>
                <a:lnTo>
                  <a:pt x="68" y="355"/>
                </a:lnTo>
                <a:lnTo>
                  <a:pt x="72" y="353"/>
                </a:lnTo>
                <a:lnTo>
                  <a:pt x="77" y="349"/>
                </a:lnTo>
                <a:lnTo>
                  <a:pt x="84" y="347"/>
                </a:lnTo>
                <a:lnTo>
                  <a:pt x="89" y="343"/>
                </a:lnTo>
                <a:lnTo>
                  <a:pt x="94" y="339"/>
                </a:lnTo>
                <a:lnTo>
                  <a:pt x="98" y="335"/>
                </a:lnTo>
                <a:lnTo>
                  <a:pt x="101" y="333"/>
                </a:lnTo>
                <a:lnTo>
                  <a:pt x="106" y="333"/>
                </a:lnTo>
                <a:lnTo>
                  <a:pt x="109" y="334"/>
                </a:lnTo>
                <a:lnTo>
                  <a:pt x="113" y="333"/>
                </a:lnTo>
                <a:lnTo>
                  <a:pt x="115" y="330"/>
                </a:lnTo>
                <a:lnTo>
                  <a:pt x="116" y="325"/>
                </a:lnTo>
                <a:lnTo>
                  <a:pt x="117" y="320"/>
                </a:lnTo>
                <a:lnTo>
                  <a:pt x="118" y="318"/>
                </a:lnTo>
                <a:lnTo>
                  <a:pt x="121" y="316"/>
                </a:lnTo>
                <a:lnTo>
                  <a:pt x="125" y="312"/>
                </a:lnTo>
                <a:lnTo>
                  <a:pt x="131" y="309"/>
                </a:lnTo>
                <a:lnTo>
                  <a:pt x="136" y="307"/>
                </a:lnTo>
                <a:lnTo>
                  <a:pt x="138" y="305"/>
                </a:lnTo>
                <a:lnTo>
                  <a:pt x="138" y="304"/>
                </a:lnTo>
                <a:lnTo>
                  <a:pt x="137" y="302"/>
                </a:lnTo>
                <a:lnTo>
                  <a:pt x="138" y="300"/>
                </a:lnTo>
                <a:lnTo>
                  <a:pt x="141" y="297"/>
                </a:lnTo>
                <a:lnTo>
                  <a:pt x="145" y="296"/>
                </a:lnTo>
                <a:lnTo>
                  <a:pt x="148" y="294"/>
                </a:lnTo>
                <a:lnTo>
                  <a:pt x="149" y="290"/>
                </a:lnTo>
                <a:lnTo>
                  <a:pt x="148" y="287"/>
                </a:lnTo>
                <a:lnTo>
                  <a:pt x="146" y="283"/>
                </a:lnTo>
                <a:lnTo>
                  <a:pt x="142" y="281"/>
                </a:lnTo>
                <a:lnTo>
                  <a:pt x="142" y="278"/>
                </a:lnTo>
                <a:lnTo>
                  <a:pt x="144" y="274"/>
                </a:lnTo>
                <a:lnTo>
                  <a:pt x="146" y="271"/>
                </a:lnTo>
                <a:lnTo>
                  <a:pt x="148" y="269"/>
                </a:lnTo>
                <a:lnTo>
                  <a:pt x="151" y="265"/>
                </a:lnTo>
                <a:lnTo>
                  <a:pt x="154" y="258"/>
                </a:lnTo>
                <a:lnTo>
                  <a:pt x="159" y="249"/>
                </a:lnTo>
                <a:lnTo>
                  <a:pt x="164" y="241"/>
                </a:lnTo>
                <a:lnTo>
                  <a:pt x="169" y="235"/>
                </a:lnTo>
                <a:lnTo>
                  <a:pt x="175" y="234"/>
                </a:lnTo>
                <a:lnTo>
                  <a:pt x="177" y="236"/>
                </a:lnTo>
                <a:lnTo>
                  <a:pt x="176" y="240"/>
                </a:lnTo>
                <a:lnTo>
                  <a:pt x="174" y="243"/>
                </a:lnTo>
                <a:lnTo>
                  <a:pt x="170" y="248"/>
                </a:lnTo>
                <a:lnTo>
                  <a:pt x="168" y="254"/>
                </a:lnTo>
                <a:lnTo>
                  <a:pt x="167" y="260"/>
                </a:lnTo>
                <a:lnTo>
                  <a:pt x="166" y="267"/>
                </a:lnTo>
                <a:lnTo>
                  <a:pt x="164" y="270"/>
                </a:lnTo>
                <a:lnTo>
                  <a:pt x="163" y="272"/>
                </a:lnTo>
                <a:lnTo>
                  <a:pt x="163" y="277"/>
                </a:lnTo>
                <a:lnTo>
                  <a:pt x="164" y="280"/>
                </a:lnTo>
                <a:lnTo>
                  <a:pt x="168" y="280"/>
                </a:lnTo>
                <a:lnTo>
                  <a:pt x="172" y="277"/>
                </a:lnTo>
                <a:lnTo>
                  <a:pt x="178" y="273"/>
                </a:lnTo>
                <a:lnTo>
                  <a:pt x="183" y="270"/>
                </a:lnTo>
                <a:lnTo>
                  <a:pt x="186" y="266"/>
                </a:lnTo>
                <a:lnTo>
                  <a:pt x="189" y="264"/>
                </a:lnTo>
                <a:lnTo>
                  <a:pt x="189" y="263"/>
                </a:lnTo>
                <a:lnTo>
                  <a:pt x="191" y="260"/>
                </a:lnTo>
                <a:lnTo>
                  <a:pt x="194" y="260"/>
                </a:lnTo>
                <a:lnTo>
                  <a:pt x="199" y="259"/>
                </a:lnTo>
                <a:lnTo>
                  <a:pt x="204" y="255"/>
                </a:lnTo>
                <a:lnTo>
                  <a:pt x="206" y="251"/>
                </a:lnTo>
                <a:lnTo>
                  <a:pt x="207" y="250"/>
                </a:lnTo>
                <a:lnTo>
                  <a:pt x="206" y="249"/>
                </a:lnTo>
                <a:lnTo>
                  <a:pt x="204" y="245"/>
                </a:lnTo>
                <a:lnTo>
                  <a:pt x="204" y="242"/>
                </a:lnTo>
                <a:lnTo>
                  <a:pt x="207" y="239"/>
                </a:lnTo>
                <a:lnTo>
                  <a:pt x="213" y="237"/>
                </a:lnTo>
                <a:lnTo>
                  <a:pt x="219" y="237"/>
                </a:lnTo>
                <a:lnTo>
                  <a:pt x="223" y="239"/>
                </a:lnTo>
                <a:lnTo>
                  <a:pt x="227" y="240"/>
                </a:lnTo>
                <a:lnTo>
                  <a:pt x="230" y="242"/>
                </a:lnTo>
                <a:lnTo>
                  <a:pt x="235" y="243"/>
                </a:lnTo>
                <a:lnTo>
                  <a:pt x="242" y="245"/>
                </a:lnTo>
                <a:lnTo>
                  <a:pt x="250" y="248"/>
                </a:lnTo>
                <a:lnTo>
                  <a:pt x="257" y="249"/>
                </a:lnTo>
                <a:lnTo>
                  <a:pt x="260" y="249"/>
                </a:lnTo>
                <a:lnTo>
                  <a:pt x="262" y="248"/>
                </a:lnTo>
                <a:lnTo>
                  <a:pt x="266" y="248"/>
                </a:lnTo>
                <a:lnTo>
                  <a:pt x="270" y="248"/>
                </a:lnTo>
                <a:lnTo>
                  <a:pt x="275" y="249"/>
                </a:lnTo>
                <a:lnTo>
                  <a:pt x="280" y="250"/>
                </a:lnTo>
                <a:lnTo>
                  <a:pt x="288" y="250"/>
                </a:lnTo>
                <a:lnTo>
                  <a:pt x="296" y="250"/>
                </a:lnTo>
                <a:lnTo>
                  <a:pt x="301" y="250"/>
                </a:lnTo>
                <a:lnTo>
                  <a:pt x="306" y="251"/>
                </a:lnTo>
                <a:lnTo>
                  <a:pt x="311" y="255"/>
                </a:lnTo>
                <a:lnTo>
                  <a:pt x="316" y="258"/>
                </a:lnTo>
                <a:lnTo>
                  <a:pt x="322" y="259"/>
                </a:lnTo>
                <a:lnTo>
                  <a:pt x="327" y="260"/>
                </a:lnTo>
                <a:lnTo>
                  <a:pt x="328" y="260"/>
                </a:lnTo>
                <a:lnTo>
                  <a:pt x="329" y="262"/>
                </a:lnTo>
                <a:lnTo>
                  <a:pt x="330" y="263"/>
                </a:lnTo>
                <a:lnTo>
                  <a:pt x="334" y="266"/>
                </a:lnTo>
                <a:lnTo>
                  <a:pt x="338" y="269"/>
                </a:lnTo>
                <a:lnTo>
                  <a:pt x="344" y="270"/>
                </a:lnTo>
                <a:lnTo>
                  <a:pt x="349" y="271"/>
                </a:lnTo>
                <a:lnTo>
                  <a:pt x="352" y="271"/>
                </a:lnTo>
                <a:lnTo>
                  <a:pt x="354" y="269"/>
                </a:lnTo>
                <a:lnTo>
                  <a:pt x="356" y="265"/>
                </a:lnTo>
                <a:lnTo>
                  <a:pt x="357" y="262"/>
                </a:lnTo>
                <a:lnTo>
                  <a:pt x="359" y="262"/>
                </a:lnTo>
                <a:lnTo>
                  <a:pt x="365" y="263"/>
                </a:lnTo>
                <a:lnTo>
                  <a:pt x="372" y="265"/>
                </a:lnTo>
                <a:lnTo>
                  <a:pt x="377" y="266"/>
                </a:lnTo>
                <a:lnTo>
                  <a:pt x="383" y="269"/>
                </a:lnTo>
                <a:lnTo>
                  <a:pt x="388" y="273"/>
                </a:lnTo>
                <a:lnTo>
                  <a:pt x="392" y="279"/>
                </a:lnTo>
                <a:lnTo>
                  <a:pt x="397" y="283"/>
                </a:lnTo>
                <a:lnTo>
                  <a:pt x="401" y="286"/>
                </a:lnTo>
                <a:lnTo>
                  <a:pt x="402" y="287"/>
                </a:lnTo>
                <a:lnTo>
                  <a:pt x="412" y="297"/>
                </a:lnTo>
                <a:lnTo>
                  <a:pt x="418" y="303"/>
                </a:lnTo>
                <a:lnTo>
                  <a:pt x="419" y="303"/>
                </a:lnTo>
                <a:lnTo>
                  <a:pt x="421" y="303"/>
                </a:lnTo>
                <a:lnTo>
                  <a:pt x="424" y="304"/>
                </a:lnTo>
                <a:lnTo>
                  <a:pt x="427" y="307"/>
                </a:lnTo>
                <a:lnTo>
                  <a:pt x="432" y="311"/>
                </a:lnTo>
                <a:lnTo>
                  <a:pt x="437" y="317"/>
                </a:lnTo>
                <a:lnTo>
                  <a:pt x="441" y="321"/>
                </a:lnTo>
                <a:lnTo>
                  <a:pt x="443" y="324"/>
                </a:lnTo>
                <a:close/>
              </a:path>
            </a:pathLst>
          </a:custGeom>
          <a:solidFill>
            <a:srgbClr val="FF5736"/>
          </a:solidFill>
          <a:ln w="28575">
            <a:noFill/>
          </a:ln>
        </p:spPr>
        <p:txBody>
          <a:bodyPr>
            <a:no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" name="Freeform 1114" title="WA">
            <a:extLst>
              <a:ext uri="{FF2B5EF4-FFF2-40B4-BE49-F238E27FC236}">
                <a16:creationId xmlns:a16="http://schemas.microsoft.com/office/drawing/2014/main" id="{B775F035-BEEF-F95D-C47D-5EEA258B5C7C}"/>
              </a:ext>
            </a:extLst>
          </p:cNvPr>
          <p:cNvSpPr>
            <a:spLocks/>
          </p:cNvSpPr>
          <p:nvPr/>
        </p:nvSpPr>
        <p:spPr bwMode="auto">
          <a:xfrm>
            <a:off x="1793649" y="2171908"/>
            <a:ext cx="738111" cy="533400"/>
          </a:xfrm>
          <a:custGeom>
            <a:avLst/>
            <a:gdLst>
              <a:gd name="T0" fmla="*/ 26 w 730"/>
              <a:gd name="T1" fmla="*/ 112 h 517"/>
              <a:gd name="T2" fmla="*/ 17 w 730"/>
              <a:gd name="T3" fmla="*/ 255 h 517"/>
              <a:gd name="T4" fmla="*/ 34 w 730"/>
              <a:gd name="T5" fmla="*/ 255 h 517"/>
              <a:gd name="T6" fmla="*/ 24 w 730"/>
              <a:gd name="T7" fmla="*/ 285 h 517"/>
              <a:gd name="T8" fmla="*/ 11 w 730"/>
              <a:gd name="T9" fmla="*/ 268 h 517"/>
              <a:gd name="T10" fmla="*/ 0 w 730"/>
              <a:gd name="T11" fmla="*/ 304 h 517"/>
              <a:gd name="T12" fmla="*/ 51 w 730"/>
              <a:gd name="T13" fmla="*/ 333 h 517"/>
              <a:gd name="T14" fmla="*/ 53 w 730"/>
              <a:gd name="T15" fmla="*/ 346 h 517"/>
              <a:gd name="T16" fmla="*/ 66 w 730"/>
              <a:gd name="T17" fmla="*/ 348 h 517"/>
              <a:gd name="T18" fmla="*/ 133 w 730"/>
              <a:gd name="T19" fmla="*/ 452 h 517"/>
              <a:gd name="T20" fmla="*/ 207 w 730"/>
              <a:gd name="T21" fmla="*/ 449 h 517"/>
              <a:gd name="T22" fmla="*/ 262 w 730"/>
              <a:gd name="T23" fmla="*/ 473 h 517"/>
              <a:gd name="T24" fmla="*/ 289 w 730"/>
              <a:gd name="T25" fmla="*/ 469 h 517"/>
              <a:gd name="T26" fmla="*/ 456 w 730"/>
              <a:gd name="T27" fmla="*/ 473 h 517"/>
              <a:gd name="T28" fmla="*/ 646 w 730"/>
              <a:gd name="T29" fmla="*/ 517 h 517"/>
              <a:gd name="T30" fmla="*/ 650 w 730"/>
              <a:gd name="T31" fmla="*/ 460 h 517"/>
              <a:gd name="T32" fmla="*/ 730 w 730"/>
              <a:gd name="T33" fmla="*/ 129 h 517"/>
              <a:gd name="T34" fmla="*/ 224 w 730"/>
              <a:gd name="T35" fmla="*/ 0 h 517"/>
              <a:gd name="T36" fmla="*/ 228 w 730"/>
              <a:gd name="T37" fmla="*/ 97 h 517"/>
              <a:gd name="T38" fmla="*/ 203 w 730"/>
              <a:gd name="T39" fmla="*/ 177 h 517"/>
              <a:gd name="T40" fmla="*/ 199 w 730"/>
              <a:gd name="T41" fmla="*/ 219 h 517"/>
              <a:gd name="T42" fmla="*/ 146 w 730"/>
              <a:gd name="T43" fmla="*/ 234 h 517"/>
              <a:gd name="T44" fmla="*/ 142 w 730"/>
              <a:gd name="T45" fmla="*/ 213 h 517"/>
              <a:gd name="T46" fmla="*/ 186 w 730"/>
              <a:gd name="T47" fmla="*/ 186 h 517"/>
              <a:gd name="T48" fmla="*/ 182 w 730"/>
              <a:gd name="T49" fmla="*/ 165 h 517"/>
              <a:gd name="T50" fmla="*/ 144 w 730"/>
              <a:gd name="T51" fmla="*/ 169 h 517"/>
              <a:gd name="T52" fmla="*/ 173 w 730"/>
              <a:gd name="T53" fmla="*/ 144 h 517"/>
              <a:gd name="T54" fmla="*/ 194 w 730"/>
              <a:gd name="T55" fmla="*/ 127 h 517"/>
              <a:gd name="T56" fmla="*/ 30 w 730"/>
              <a:gd name="T57" fmla="*/ 25 h 517"/>
              <a:gd name="T58" fmla="*/ 17 w 730"/>
              <a:gd name="T59" fmla="*/ 53 h 517"/>
              <a:gd name="T60" fmla="*/ 26 w 730"/>
              <a:gd name="T61" fmla="*/ 112 h 517"/>
              <a:gd name="T62" fmla="*/ 26 w 730"/>
              <a:gd name="T63" fmla="*/ 112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30" h="517">
                <a:moveTo>
                  <a:pt x="26" y="112"/>
                </a:moveTo>
                <a:lnTo>
                  <a:pt x="17" y="255"/>
                </a:lnTo>
                <a:lnTo>
                  <a:pt x="34" y="255"/>
                </a:lnTo>
                <a:lnTo>
                  <a:pt x="24" y="285"/>
                </a:lnTo>
                <a:lnTo>
                  <a:pt x="11" y="268"/>
                </a:lnTo>
                <a:lnTo>
                  <a:pt x="0" y="304"/>
                </a:lnTo>
                <a:lnTo>
                  <a:pt x="51" y="333"/>
                </a:lnTo>
                <a:lnTo>
                  <a:pt x="53" y="346"/>
                </a:lnTo>
                <a:lnTo>
                  <a:pt x="66" y="348"/>
                </a:lnTo>
                <a:lnTo>
                  <a:pt x="133" y="452"/>
                </a:lnTo>
                <a:lnTo>
                  <a:pt x="207" y="449"/>
                </a:lnTo>
                <a:lnTo>
                  <a:pt x="262" y="473"/>
                </a:lnTo>
                <a:lnTo>
                  <a:pt x="289" y="469"/>
                </a:lnTo>
                <a:lnTo>
                  <a:pt x="456" y="473"/>
                </a:lnTo>
                <a:lnTo>
                  <a:pt x="646" y="517"/>
                </a:lnTo>
                <a:lnTo>
                  <a:pt x="650" y="460"/>
                </a:lnTo>
                <a:lnTo>
                  <a:pt x="730" y="129"/>
                </a:lnTo>
                <a:lnTo>
                  <a:pt x="224" y="0"/>
                </a:lnTo>
                <a:lnTo>
                  <a:pt x="228" y="97"/>
                </a:lnTo>
                <a:lnTo>
                  <a:pt x="203" y="177"/>
                </a:lnTo>
                <a:lnTo>
                  <a:pt x="199" y="219"/>
                </a:lnTo>
                <a:lnTo>
                  <a:pt x="146" y="234"/>
                </a:lnTo>
                <a:lnTo>
                  <a:pt x="142" y="213"/>
                </a:lnTo>
                <a:lnTo>
                  <a:pt x="186" y="186"/>
                </a:lnTo>
                <a:lnTo>
                  <a:pt x="182" y="165"/>
                </a:lnTo>
                <a:lnTo>
                  <a:pt x="144" y="169"/>
                </a:lnTo>
                <a:lnTo>
                  <a:pt x="173" y="144"/>
                </a:lnTo>
                <a:lnTo>
                  <a:pt x="194" y="127"/>
                </a:lnTo>
                <a:lnTo>
                  <a:pt x="30" y="25"/>
                </a:lnTo>
                <a:lnTo>
                  <a:pt x="17" y="53"/>
                </a:lnTo>
                <a:lnTo>
                  <a:pt x="26" y="112"/>
                </a:lnTo>
                <a:lnTo>
                  <a:pt x="26" y="112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" name="Freeform 1116" title="UT">
            <a:extLst>
              <a:ext uri="{FF2B5EF4-FFF2-40B4-BE49-F238E27FC236}">
                <a16:creationId xmlns:a16="http://schemas.microsoft.com/office/drawing/2014/main" id="{8581190E-D749-2642-EC57-CC4B2D74C399}"/>
              </a:ext>
            </a:extLst>
          </p:cNvPr>
          <p:cNvSpPr>
            <a:spLocks/>
          </p:cNvSpPr>
          <p:nvPr/>
        </p:nvSpPr>
        <p:spPr bwMode="auto">
          <a:xfrm>
            <a:off x="2476202" y="3302208"/>
            <a:ext cx="626997" cy="779463"/>
          </a:xfrm>
          <a:custGeom>
            <a:avLst/>
            <a:gdLst>
              <a:gd name="T0" fmla="*/ 135 w 618"/>
              <a:gd name="T1" fmla="*/ 0 h 752"/>
              <a:gd name="T2" fmla="*/ 433 w 618"/>
              <a:gd name="T3" fmla="*/ 55 h 752"/>
              <a:gd name="T4" fmla="*/ 410 w 618"/>
              <a:gd name="T5" fmla="*/ 186 h 752"/>
              <a:gd name="T6" fmla="*/ 618 w 618"/>
              <a:gd name="T7" fmla="*/ 218 h 752"/>
              <a:gd name="T8" fmla="*/ 538 w 618"/>
              <a:gd name="T9" fmla="*/ 752 h 752"/>
              <a:gd name="T10" fmla="*/ 0 w 618"/>
              <a:gd name="T11" fmla="*/ 663 h 752"/>
              <a:gd name="T12" fmla="*/ 135 w 618"/>
              <a:gd name="T13" fmla="*/ 0 h 752"/>
              <a:gd name="T14" fmla="*/ 135 w 618"/>
              <a:gd name="T15" fmla="*/ 0 h 7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18" h="752">
                <a:moveTo>
                  <a:pt x="135" y="0"/>
                </a:moveTo>
                <a:lnTo>
                  <a:pt x="433" y="55"/>
                </a:lnTo>
                <a:lnTo>
                  <a:pt x="410" y="186"/>
                </a:lnTo>
                <a:lnTo>
                  <a:pt x="618" y="218"/>
                </a:lnTo>
                <a:lnTo>
                  <a:pt x="538" y="752"/>
                </a:lnTo>
                <a:lnTo>
                  <a:pt x="0" y="663"/>
                </a:lnTo>
                <a:lnTo>
                  <a:pt x="135" y="0"/>
                </a:lnTo>
                <a:lnTo>
                  <a:pt x="135" y="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" name="Freeform 1117" title="OR">
            <a:extLst>
              <a:ext uri="{FF2B5EF4-FFF2-40B4-BE49-F238E27FC236}">
                <a16:creationId xmlns:a16="http://schemas.microsoft.com/office/drawing/2014/main" id="{8C2DBF17-474A-1C5D-DBBA-4D1834D515AB}"/>
              </a:ext>
            </a:extLst>
          </p:cNvPr>
          <p:cNvSpPr>
            <a:spLocks/>
          </p:cNvSpPr>
          <p:nvPr/>
        </p:nvSpPr>
        <p:spPr bwMode="auto">
          <a:xfrm>
            <a:off x="1595232" y="2497346"/>
            <a:ext cx="884145" cy="739775"/>
          </a:xfrm>
          <a:custGeom>
            <a:avLst/>
            <a:gdLst>
              <a:gd name="T0" fmla="*/ 0 w 871"/>
              <a:gd name="T1" fmla="*/ 537 h 720"/>
              <a:gd name="T2" fmla="*/ 38 w 871"/>
              <a:gd name="T3" fmla="*/ 355 h 720"/>
              <a:gd name="T4" fmla="*/ 82 w 871"/>
              <a:gd name="T5" fmla="*/ 302 h 720"/>
              <a:gd name="T6" fmla="*/ 188 w 871"/>
              <a:gd name="T7" fmla="*/ 0 h 720"/>
              <a:gd name="T8" fmla="*/ 243 w 871"/>
              <a:gd name="T9" fmla="*/ 15 h 720"/>
              <a:gd name="T10" fmla="*/ 245 w 871"/>
              <a:gd name="T11" fmla="*/ 28 h 720"/>
              <a:gd name="T12" fmla="*/ 258 w 871"/>
              <a:gd name="T13" fmla="*/ 30 h 720"/>
              <a:gd name="T14" fmla="*/ 325 w 871"/>
              <a:gd name="T15" fmla="*/ 134 h 720"/>
              <a:gd name="T16" fmla="*/ 399 w 871"/>
              <a:gd name="T17" fmla="*/ 133 h 720"/>
              <a:gd name="T18" fmla="*/ 454 w 871"/>
              <a:gd name="T19" fmla="*/ 157 h 720"/>
              <a:gd name="T20" fmla="*/ 481 w 871"/>
              <a:gd name="T21" fmla="*/ 152 h 720"/>
              <a:gd name="T22" fmla="*/ 648 w 871"/>
              <a:gd name="T23" fmla="*/ 157 h 720"/>
              <a:gd name="T24" fmla="*/ 838 w 871"/>
              <a:gd name="T25" fmla="*/ 199 h 720"/>
              <a:gd name="T26" fmla="*/ 848 w 871"/>
              <a:gd name="T27" fmla="*/ 224 h 720"/>
              <a:gd name="T28" fmla="*/ 871 w 871"/>
              <a:gd name="T29" fmla="*/ 256 h 720"/>
              <a:gd name="T30" fmla="*/ 806 w 871"/>
              <a:gd name="T31" fmla="*/ 353 h 720"/>
              <a:gd name="T32" fmla="*/ 766 w 871"/>
              <a:gd name="T33" fmla="*/ 389 h 720"/>
              <a:gd name="T34" fmla="*/ 760 w 871"/>
              <a:gd name="T35" fmla="*/ 416 h 720"/>
              <a:gd name="T36" fmla="*/ 783 w 871"/>
              <a:gd name="T37" fmla="*/ 444 h 720"/>
              <a:gd name="T38" fmla="*/ 756 w 871"/>
              <a:gd name="T39" fmla="*/ 503 h 720"/>
              <a:gd name="T40" fmla="*/ 703 w 871"/>
              <a:gd name="T41" fmla="*/ 720 h 720"/>
              <a:gd name="T42" fmla="*/ 410 w 871"/>
              <a:gd name="T43" fmla="*/ 650 h 720"/>
              <a:gd name="T44" fmla="*/ 0 w 871"/>
              <a:gd name="T45" fmla="*/ 537 h 720"/>
              <a:gd name="T46" fmla="*/ 0 w 871"/>
              <a:gd name="T47" fmla="*/ 537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71" h="720">
                <a:moveTo>
                  <a:pt x="0" y="537"/>
                </a:moveTo>
                <a:lnTo>
                  <a:pt x="38" y="355"/>
                </a:lnTo>
                <a:lnTo>
                  <a:pt x="82" y="302"/>
                </a:lnTo>
                <a:lnTo>
                  <a:pt x="188" y="0"/>
                </a:lnTo>
                <a:lnTo>
                  <a:pt x="243" y="15"/>
                </a:lnTo>
                <a:lnTo>
                  <a:pt x="245" y="28"/>
                </a:lnTo>
                <a:lnTo>
                  <a:pt x="258" y="30"/>
                </a:lnTo>
                <a:lnTo>
                  <a:pt x="325" y="134"/>
                </a:lnTo>
                <a:lnTo>
                  <a:pt x="399" y="133"/>
                </a:lnTo>
                <a:lnTo>
                  <a:pt x="454" y="157"/>
                </a:lnTo>
                <a:lnTo>
                  <a:pt x="481" y="152"/>
                </a:lnTo>
                <a:lnTo>
                  <a:pt x="648" y="157"/>
                </a:lnTo>
                <a:lnTo>
                  <a:pt x="838" y="199"/>
                </a:lnTo>
                <a:lnTo>
                  <a:pt x="848" y="224"/>
                </a:lnTo>
                <a:lnTo>
                  <a:pt x="871" y="256"/>
                </a:lnTo>
                <a:lnTo>
                  <a:pt x="806" y="353"/>
                </a:lnTo>
                <a:lnTo>
                  <a:pt x="766" y="389"/>
                </a:lnTo>
                <a:lnTo>
                  <a:pt x="760" y="416"/>
                </a:lnTo>
                <a:lnTo>
                  <a:pt x="783" y="444"/>
                </a:lnTo>
                <a:lnTo>
                  <a:pt x="756" y="503"/>
                </a:lnTo>
                <a:lnTo>
                  <a:pt x="703" y="720"/>
                </a:lnTo>
                <a:lnTo>
                  <a:pt x="410" y="650"/>
                </a:lnTo>
                <a:lnTo>
                  <a:pt x="0" y="537"/>
                </a:lnTo>
                <a:lnTo>
                  <a:pt x="0" y="537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" name="Freeform 1118" title="CA">
            <a:extLst>
              <a:ext uri="{FF2B5EF4-FFF2-40B4-BE49-F238E27FC236}">
                <a16:creationId xmlns:a16="http://schemas.microsoft.com/office/drawing/2014/main" id="{8B695CFE-4D35-5E18-E138-845406B86E28}"/>
              </a:ext>
            </a:extLst>
          </p:cNvPr>
          <p:cNvSpPr>
            <a:spLocks/>
          </p:cNvSpPr>
          <p:nvPr/>
        </p:nvSpPr>
        <p:spPr bwMode="auto">
          <a:xfrm>
            <a:off x="1512691" y="3052971"/>
            <a:ext cx="879383" cy="1482725"/>
          </a:xfrm>
          <a:custGeom>
            <a:avLst/>
            <a:gdLst>
              <a:gd name="T0" fmla="*/ 29 w 865"/>
              <a:gd name="T1" fmla="*/ 293 h 1443"/>
              <a:gd name="T2" fmla="*/ 4 w 865"/>
              <a:gd name="T3" fmla="*/ 405 h 1443"/>
              <a:gd name="T4" fmla="*/ 87 w 865"/>
              <a:gd name="T5" fmla="*/ 586 h 1443"/>
              <a:gd name="T6" fmla="*/ 103 w 865"/>
              <a:gd name="T7" fmla="*/ 574 h 1443"/>
              <a:gd name="T8" fmla="*/ 129 w 865"/>
              <a:gd name="T9" fmla="*/ 650 h 1443"/>
              <a:gd name="T10" fmla="*/ 87 w 865"/>
              <a:gd name="T11" fmla="*/ 597 h 1443"/>
              <a:gd name="T12" fmla="*/ 78 w 865"/>
              <a:gd name="T13" fmla="*/ 681 h 1443"/>
              <a:gd name="T14" fmla="*/ 125 w 865"/>
              <a:gd name="T15" fmla="*/ 732 h 1443"/>
              <a:gd name="T16" fmla="*/ 93 w 865"/>
              <a:gd name="T17" fmla="*/ 803 h 1443"/>
              <a:gd name="T18" fmla="*/ 184 w 865"/>
              <a:gd name="T19" fmla="*/ 994 h 1443"/>
              <a:gd name="T20" fmla="*/ 164 w 865"/>
              <a:gd name="T21" fmla="*/ 1065 h 1443"/>
              <a:gd name="T22" fmla="*/ 283 w 865"/>
              <a:gd name="T23" fmla="*/ 1120 h 1443"/>
              <a:gd name="T24" fmla="*/ 327 w 865"/>
              <a:gd name="T25" fmla="*/ 1177 h 1443"/>
              <a:gd name="T26" fmla="*/ 378 w 865"/>
              <a:gd name="T27" fmla="*/ 1196 h 1443"/>
              <a:gd name="T28" fmla="*/ 378 w 865"/>
              <a:gd name="T29" fmla="*/ 1230 h 1443"/>
              <a:gd name="T30" fmla="*/ 411 w 865"/>
              <a:gd name="T31" fmla="*/ 1238 h 1443"/>
              <a:gd name="T32" fmla="*/ 481 w 865"/>
              <a:gd name="T33" fmla="*/ 1348 h 1443"/>
              <a:gd name="T34" fmla="*/ 481 w 865"/>
              <a:gd name="T35" fmla="*/ 1426 h 1443"/>
              <a:gd name="T36" fmla="*/ 789 w 865"/>
              <a:gd name="T37" fmla="*/ 1443 h 1443"/>
              <a:gd name="T38" fmla="*/ 770 w 865"/>
              <a:gd name="T39" fmla="*/ 1413 h 1443"/>
              <a:gd name="T40" fmla="*/ 779 w 865"/>
              <a:gd name="T41" fmla="*/ 1365 h 1443"/>
              <a:gd name="T42" fmla="*/ 829 w 865"/>
              <a:gd name="T43" fmla="*/ 1287 h 1443"/>
              <a:gd name="T44" fmla="*/ 865 w 865"/>
              <a:gd name="T45" fmla="*/ 1264 h 1443"/>
              <a:gd name="T46" fmla="*/ 844 w 865"/>
              <a:gd name="T47" fmla="*/ 1236 h 1443"/>
              <a:gd name="T48" fmla="*/ 831 w 865"/>
              <a:gd name="T49" fmla="*/ 1160 h 1443"/>
              <a:gd name="T50" fmla="*/ 388 w 865"/>
              <a:gd name="T51" fmla="*/ 497 h 1443"/>
              <a:gd name="T52" fmla="*/ 492 w 865"/>
              <a:gd name="T53" fmla="*/ 113 h 1443"/>
              <a:gd name="T54" fmla="*/ 82 w 865"/>
              <a:gd name="T55" fmla="*/ 0 h 1443"/>
              <a:gd name="T56" fmla="*/ 70 w 865"/>
              <a:gd name="T57" fmla="*/ 23 h 1443"/>
              <a:gd name="T58" fmla="*/ 0 w 865"/>
              <a:gd name="T59" fmla="*/ 192 h 1443"/>
              <a:gd name="T60" fmla="*/ 29 w 865"/>
              <a:gd name="T61" fmla="*/ 293 h 1443"/>
              <a:gd name="T62" fmla="*/ 29 w 865"/>
              <a:gd name="T63" fmla="*/ 293 h 1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65" h="1443">
                <a:moveTo>
                  <a:pt x="29" y="293"/>
                </a:moveTo>
                <a:lnTo>
                  <a:pt x="4" y="405"/>
                </a:lnTo>
                <a:lnTo>
                  <a:pt x="87" y="586"/>
                </a:lnTo>
                <a:lnTo>
                  <a:pt x="103" y="574"/>
                </a:lnTo>
                <a:lnTo>
                  <a:pt x="129" y="650"/>
                </a:lnTo>
                <a:lnTo>
                  <a:pt x="87" y="597"/>
                </a:lnTo>
                <a:lnTo>
                  <a:pt x="78" y="681"/>
                </a:lnTo>
                <a:lnTo>
                  <a:pt x="125" y="732"/>
                </a:lnTo>
                <a:lnTo>
                  <a:pt x="93" y="803"/>
                </a:lnTo>
                <a:lnTo>
                  <a:pt x="184" y="994"/>
                </a:lnTo>
                <a:lnTo>
                  <a:pt x="164" y="1065"/>
                </a:lnTo>
                <a:lnTo>
                  <a:pt x="283" y="1120"/>
                </a:lnTo>
                <a:lnTo>
                  <a:pt x="327" y="1177"/>
                </a:lnTo>
                <a:lnTo>
                  <a:pt x="378" y="1196"/>
                </a:lnTo>
                <a:lnTo>
                  <a:pt x="378" y="1230"/>
                </a:lnTo>
                <a:lnTo>
                  <a:pt x="411" y="1238"/>
                </a:lnTo>
                <a:lnTo>
                  <a:pt x="481" y="1348"/>
                </a:lnTo>
                <a:lnTo>
                  <a:pt x="481" y="1426"/>
                </a:lnTo>
                <a:lnTo>
                  <a:pt x="789" y="1443"/>
                </a:lnTo>
                <a:lnTo>
                  <a:pt x="770" y="1413"/>
                </a:lnTo>
                <a:lnTo>
                  <a:pt x="779" y="1365"/>
                </a:lnTo>
                <a:lnTo>
                  <a:pt x="829" y="1287"/>
                </a:lnTo>
                <a:lnTo>
                  <a:pt x="865" y="1264"/>
                </a:lnTo>
                <a:lnTo>
                  <a:pt x="844" y="1236"/>
                </a:lnTo>
                <a:lnTo>
                  <a:pt x="831" y="1160"/>
                </a:lnTo>
                <a:lnTo>
                  <a:pt x="388" y="497"/>
                </a:lnTo>
                <a:lnTo>
                  <a:pt x="492" y="113"/>
                </a:lnTo>
                <a:lnTo>
                  <a:pt x="82" y="0"/>
                </a:lnTo>
                <a:lnTo>
                  <a:pt x="70" y="23"/>
                </a:lnTo>
                <a:lnTo>
                  <a:pt x="0" y="192"/>
                </a:lnTo>
                <a:lnTo>
                  <a:pt x="29" y="293"/>
                </a:lnTo>
                <a:lnTo>
                  <a:pt x="29" y="293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" name="Freeform 1119" title="NV">
            <a:extLst>
              <a:ext uri="{FF2B5EF4-FFF2-40B4-BE49-F238E27FC236}">
                <a16:creationId xmlns:a16="http://schemas.microsoft.com/office/drawing/2014/main" id="{09D61FA6-44CD-84E8-4F72-4FF53F3FC38C}"/>
              </a:ext>
            </a:extLst>
          </p:cNvPr>
          <p:cNvSpPr>
            <a:spLocks/>
          </p:cNvSpPr>
          <p:nvPr/>
        </p:nvSpPr>
        <p:spPr bwMode="auto">
          <a:xfrm>
            <a:off x="1904762" y="3168858"/>
            <a:ext cx="711126" cy="1076325"/>
          </a:xfrm>
          <a:custGeom>
            <a:avLst/>
            <a:gdLst>
              <a:gd name="T0" fmla="*/ 0 w 696"/>
              <a:gd name="T1" fmla="*/ 384 h 1047"/>
              <a:gd name="T2" fmla="*/ 443 w 696"/>
              <a:gd name="T3" fmla="*/ 1047 h 1047"/>
              <a:gd name="T4" fmla="*/ 458 w 696"/>
              <a:gd name="T5" fmla="*/ 904 h 1047"/>
              <a:gd name="T6" fmla="*/ 483 w 696"/>
              <a:gd name="T7" fmla="*/ 897 h 1047"/>
              <a:gd name="T8" fmla="*/ 525 w 696"/>
              <a:gd name="T9" fmla="*/ 921 h 1047"/>
              <a:gd name="T10" fmla="*/ 561 w 696"/>
              <a:gd name="T11" fmla="*/ 796 h 1047"/>
              <a:gd name="T12" fmla="*/ 696 w 696"/>
              <a:gd name="T13" fmla="*/ 133 h 1047"/>
              <a:gd name="T14" fmla="*/ 397 w 696"/>
              <a:gd name="T15" fmla="*/ 70 h 1047"/>
              <a:gd name="T16" fmla="*/ 104 w 696"/>
              <a:gd name="T17" fmla="*/ 0 h 1047"/>
              <a:gd name="T18" fmla="*/ 0 w 696"/>
              <a:gd name="T19" fmla="*/ 384 h 1047"/>
              <a:gd name="T20" fmla="*/ 0 w 696"/>
              <a:gd name="T21" fmla="*/ 384 h 10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6" h="1047">
                <a:moveTo>
                  <a:pt x="0" y="384"/>
                </a:moveTo>
                <a:lnTo>
                  <a:pt x="443" y="1047"/>
                </a:lnTo>
                <a:lnTo>
                  <a:pt x="458" y="904"/>
                </a:lnTo>
                <a:lnTo>
                  <a:pt x="483" y="897"/>
                </a:lnTo>
                <a:lnTo>
                  <a:pt x="525" y="921"/>
                </a:lnTo>
                <a:lnTo>
                  <a:pt x="561" y="796"/>
                </a:lnTo>
                <a:lnTo>
                  <a:pt x="696" y="133"/>
                </a:lnTo>
                <a:lnTo>
                  <a:pt x="397" y="70"/>
                </a:lnTo>
                <a:lnTo>
                  <a:pt x="104" y="0"/>
                </a:lnTo>
                <a:lnTo>
                  <a:pt x="0" y="384"/>
                </a:lnTo>
                <a:lnTo>
                  <a:pt x="0" y="384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3" name="Freeform 1120" title="ID">
            <a:extLst>
              <a:ext uri="{FF2B5EF4-FFF2-40B4-BE49-F238E27FC236}">
                <a16:creationId xmlns:a16="http://schemas.microsoft.com/office/drawing/2014/main" id="{A0F471F7-CEEE-A128-0D2F-D837597F2E74}"/>
              </a:ext>
            </a:extLst>
          </p:cNvPr>
          <p:cNvSpPr>
            <a:spLocks/>
          </p:cNvSpPr>
          <p:nvPr/>
        </p:nvSpPr>
        <p:spPr bwMode="auto">
          <a:xfrm>
            <a:off x="2309533" y="2302083"/>
            <a:ext cx="663506" cy="1055688"/>
          </a:xfrm>
          <a:custGeom>
            <a:avLst/>
            <a:gdLst>
              <a:gd name="T0" fmla="*/ 0 w 654"/>
              <a:gd name="T1" fmla="*/ 909 h 1027"/>
              <a:gd name="T2" fmla="*/ 53 w 654"/>
              <a:gd name="T3" fmla="*/ 692 h 1027"/>
              <a:gd name="T4" fmla="*/ 80 w 654"/>
              <a:gd name="T5" fmla="*/ 633 h 1027"/>
              <a:gd name="T6" fmla="*/ 57 w 654"/>
              <a:gd name="T7" fmla="*/ 605 h 1027"/>
              <a:gd name="T8" fmla="*/ 63 w 654"/>
              <a:gd name="T9" fmla="*/ 578 h 1027"/>
              <a:gd name="T10" fmla="*/ 103 w 654"/>
              <a:gd name="T11" fmla="*/ 542 h 1027"/>
              <a:gd name="T12" fmla="*/ 168 w 654"/>
              <a:gd name="T13" fmla="*/ 445 h 1027"/>
              <a:gd name="T14" fmla="*/ 145 w 654"/>
              <a:gd name="T15" fmla="*/ 413 h 1027"/>
              <a:gd name="T16" fmla="*/ 135 w 654"/>
              <a:gd name="T17" fmla="*/ 388 h 1027"/>
              <a:gd name="T18" fmla="*/ 139 w 654"/>
              <a:gd name="T19" fmla="*/ 333 h 1027"/>
              <a:gd name="T20" fmla="*/ 219 w 654"/>
              <a:gd name="T21" fmla="*/ 0 h 1027"/>
              <a:gd name="T22" fmla="*/ 304 w 654"/>
              <a:gd name="T23" fmla="*/ 19 h 1027"/>
              <a:gd name="T24" fmla="*/ 276 w 654"/>
              <a:gd name="T25" fmla="*/ 149 h 1027"/>
              <a:gd name="T26" fmla="*/ 295 w 654"/>
              <a:gd name="T27" fmla="*/ 194 h 1027"/>
              <a:gd name="T28" fmla="*/ 297 w 654"/>
              <a:gd name="T29" fmla="*/ 223 h 1027"/>
              <a:gd name="T30" fmla="*/ 287 w 654"/>
              <a:gd name="T31" fmla="*/ 228 h 1027"/>
              <a:gd name="T32" fmla="*/ 320 w 654"/>
              <a:gd name="T33" fmla="*/ 259 h 1027"/>
              <a:gd name="T34" fmla="*/ 354 w 654"/>
              <a:gd name="T35" fmla="*/ 342 h 1027"/>
              <a:gd name="T36" fmla="*/ 365 w 654"/>
              <a:gd name="T37" fmla="*/ 417 h 1027"/>
              <a:gd name="T38" fmla="*/ 371 w 654"/>
              <a:gd name="T39" fmla="*/ 457 h 1027"/>
              <a:gd name="T40" fmla="*/ 346 w 654"/>
              <a:gd name="T41" fmla="*/ 495 h 1027"/>
              <a:gd name="T42" fmla="*/ 363 w 654"/>
              <a:gd name="T43" fmla="*/ 512 h 1027"/>
              <a:gd name="T44" fmla="*/ 409 w 654"/>
              <a:gd name="T45" fmla="*/ 487 h 1027"/>
              <a:gd name="T46" fmla="*/ 439 w 654"/>
              <a:gd name="T47" fmla="*/ 618 h 1027"/>
              <a:gd name="T48" fmla="*/ 460 w 654"/>
              <a:gd name="T49" fmla="*/ 626 h 1027"/>
              <a:gd name="T50" fmla="*/ 464 w 654"/>
              <a:gd name="T51" fmla="*/ 664 h 1027"/>
              <a:gd name="T52" fmla="*/ 523 w 654"/>
              <a:gd name="T53" fmla="*/ 679 h 1027"/>
              <a:gd name="T54" fmla="*/ 616 w 654"/>
              <a:gd name="T55" fmla="*/ 679 h 1027"/>
              <a:gd name="T56" fmla="*/ 654 w 654"/>
              <a:gd name="T57" fmla="*/ 696 h 1027"/>
              <a:gd name="T58" fmla="*/ 599 w 654"/>
              <a:gd name="T59" fmla="*/ 1027 h 1027"/>
              <a:gd name="T60" fmla="*/ 299 w 654"/>
              <a:gd name="T61" fmla="*/ 972 h 1027"/>
              <a:gd name="T62" fmla="*/ 0 w 654"/>
              <a:gd name="T63" fmla="*/ 909 h 1027"/>
              <a:gd name="T64" fmla="*/ 0 w 654"/>
              <a:gd name="T65" fmla="*/ 909 h 1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4" h="1027">
                <a:moveTo>
                  <a:pt x="0" y="909"/>
                </a:moveTo>
                <a:lnTo>
                  <a:pt x="53" y="692"/>
                </a:lnTo>
                <a:lnTo>
                  <a:pt x="80" y="633"/>
                </a:lnTo>
                <a:lnTo>
                  <a:pt x="57" y="605"/>
                </a:lnTo>
                <a:lnTo>
                  <a:pt x="63" y="578"/>
                </a:lnTo>
                <a:lnTo>
                  <a:pt x="103" y="542"/>
                </a:lnTo>
                <a:lnTo>
                  <a:pt x="168" y="445"/>
                </a:lnTo>
                <a:lnTo>
                  <a:pt x="145" y="413"/>
                </a:lnTo>
                <a:lnTo>
                  <a:pt x="135" y="388"/>
                </a:lnTo>
                <a:lnTo>
                  <a:pt x="139" y="333"/>
                </a:lnTo>
                <a:lnTo>
                  <a:pt x="219" y="0"/>
                </a:lnTo>
                <a:lnTo>
                  <a:pt x="304" y="19"/>
                </a:lnTo>
                <a:lnTo>
                  <a:pt x="276" y="149"/>
                </a:lnTo>
                <a:lnTo>
                  <a:pt x="295" y="194"/>
                </a:lnTo>
                <a:lnTo>
                  <a:pt x="297" y="223"/>
                </a:lnTo>
                <a:lnTo>
                  <a:pt x="287" y="228"/>
                </a:lnTo>
                <a:lnTo>
                  <a:pt x="320" y="259"/>
                </a:lnTo>
                <a:lnTo>
                  <a:pt x="354" y="342"/>
                </a:lnTo>
                <a:lnTo>
                  <a:pt x="365" y="417"/>
                </a:lnTo>
                <a:lnTo>
                  <a:pt x="371" y="457"/>
                </a:lnTo>
                <a:lnTo>
                  <a:pt x="346" y="495"/>
                </a:lnTo>
                <a:lnTo>
                  <a:pt x="363" y="512"/>
                </a:lnTo>
                <a:lnTo>
                  <a:pt x="409" y="487"/>
                </a:lnTo>
                <a:lnTo>
                  <a:pt x="439" y="618"/>
                </a:lnTo>
                <a:lnTo>
                  <a:pt x="460" y="626"/>
                </a:lnTo>
                <a:lnTo>
                  <a:pt x="464" y="664"/>
                </a:lnTo>
                <a:lnTo>
                  <a:pt x="523" y="679"/>
                </a:lnTo>
                <a:lnTo>
                  <a:pt x="616" y="679"/>
                </a:lnTo>
                <a:lnTo>
                  <a:pt x="654" y="696"/>
                </a:lnTo>
                <a:lnTo>
                  <a:pt x="599" y="1027"/>
                </a:lnTo>
                <a:lnTo>
                  <a:pt x="299" y="972"/>
                </a:lnTo>
                <a:lnTo>
                  <a:pt x="0" y="909"/>
                </a:lnTo>
                <a:lnTo>
                  <a:pt x="0" y="909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4" name="Freeform 1121" title="MT">
            <a:extLst>
              <a:ext uri="{FF2B5EF4-FFF2-40B4-BE49-F238E27FC236}">
                <a16:creationId xmlns:a16="http://schemas.microsoft.com/office/drawing/2014/main" id="{3EEBD259-095D-18EC-5110-C8CDF71034D6}"/>
              </a:ext>
            </a:extLst>
          </p:cNvPr>
          <p:cNvSpPr>
            <a:spLocks/>
          </p:cNvSpPr>
          <p:nvPr/>
        </p:nvSpPr>
        <p:spPr bwMode="auto">
          <a:xfrm>
            <a:off x="2588904" y="2322721"/>
            <a:ext cx="1138118" cy="712787"/>
          </a:xfrm>
          <a:custGeom>
            <a:avLst/>
            <a:gdLst>
              <a:gd name="T0" fmla="*/ 19 w 1118"/>
              <a:gd name="T1" fmla="*/ 175 h 692"/>
              <a:gd name="T2" fmla="*/ 21 w 1118"/>
              <a:gd name="T3" fmla="*/ 204 h 692"/>
              <a:gd name="T4" fmla="*/ 11 w 1118"/>
              <a:gd name="T5" fmla="*/ 209 h 692"/>
              <a:gd name="T6" fmla="*/ 44 w 1118"/>
              <a:gd name="T7" fmla="*/ 240 h 692"/>
              <a:gd name="T8" fmla="*/ 78 w 1118"/>
              <a:gd name="T9" fmla="*/ 323 h 692"/>
              <a:gd name="T10" fmla="*/ 89 w 1118"/>
              <a:gd name="T11" fmla="*/ 398 h 692"/>
              <a:gd name="T12" fmla="*/ 95 w 1118"/>
              <a:gd name="T13" fmla="*/ 438 h 692"/>
              <a:gd name="T14" fmla="*/ 70 w 1118"/>
              <a:gd name="T15" fmla="*/ 476 h 692"/>
              <a:gd name="T16" fmla="*/ 87 w 1118"/>
              <a:gd name="T17" fmla="*/ 493 h 692"/>
              <a:gd name="T18" fmla="*/ 133 w 1118"/>
              <a:gd name="T19" fmla="*/ 468 h 692"/>
              <a:gd name="T20" fmla="*/ 163 w 1118"/>
              <a:gd name="T21" fmla="*/ 599 h 692"/>
              <a:gd name="T22" fmla="*/ 184 w 1118"/>
              <a:gd name="T23" fmla="*/ 607 h 692"/>
              <a:gd name="T24" fmla="*/ 188 w 1118"/>
              <a:gd name="T25" fmla="*/ 645 h 692"/>
              <a:gd name="T26" fmla="*/ 205 w 1118"/>
              <a:gd name="T27" fmla="*/ 662 h 692"/>
              <a:gd name="T28" fmla="*/ 247 w 1118"/>
              <a:gd name="T29" fmla="*/ 660 h 692"/>
              <a:gd name="T30" fmla="*/ 340 w 1118"/>
              <a:gd name="T31" fmla="*/ 660 h 692"/>
              <a:gd name="T32" fmla="*/ 378 w 1118"/>
              <a:gd name="T33" fmla="*/ 677 h 692"/>
              <a:gd name="T34" fmla="*/ 390 w 1118"/>
              <a:gd name="T35" fmla="*/ 609 h 692"/>
              <a:gd name="T36" fmla="*/ 694 w 1118"/>
              <a:gd name="T37" fmla="*/ 654 h 692"/>
              <a:gd name="T38" fmla="*/ 1068 w 1118"/>
              <a:gd name="T39" fmla="*/ 692 h 692"/>
              <a:gd name="T40" fmla="*/ 1080 w 1118"/>
              <a:gd name="T41" fmla="*/ 567 h 692"/>
              <a:gd name="T42" fmla="*/ 1118 w 1118"/>
              <a:gd name="T43" fmla="*/ 162 h 692"/>
              <a:gd name="T44" fmla="*/ 622 w 1118"/>
              <a:gd name="T45" fmla="*/ 105 h 692"/>
              <a:gd name="T46" fmla="*/ 376 w 1118"/>
              <a:gd name="T47" fmla="*/ 67 h 692"/>
              <a:gd name="T48" fmla="*/ 28 w 1118"/>
              <a:gd name="T49" fmla="*/ 0 h 692"/>
              <a:gd name="T50" fmla="*/ 0 w 1118"/>
              <a:gd name="T51" fmla="*/ 130 h 692"/>
              <a:gd name="T52" fmla="*/ 19 w 1118"/>
              <a:gd name="T53" fmla="*/ 175 h 692"/>
              <a:gd name="T54" fmla="*/ 19 w 1118"/>
              <a:gd name="T55" fmla="*/ 175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18" h="692">
                <a:moveTo>
                  <a:pt x="19" y="175"/>
                </a:moveTo>
                <a:lnTo>
                  <a:pt x="21" y="204"/>
                </a:lnTo>
                <a:lnTo>
                  <a:pt x="11" y="209"/>
                </a:lnTo>
                <a:lnTo>
                  <a:pt x="44" y="240"/>
                </a:lnTo>
                <a:lnTo>
                  <a:pt x="78" y="323"/>
                </a:lnTo>
                <a:lnTo>
                  <a:pt x="89" y="398"/>
                </a:lnTo>
                <a:lnTo>
                  <a:pt x="95" y="438"/>
                </a:lnTo>
                <a:lnTo>
                  <a:pt x="70" y="476"/>
                </a:lnTo>
                <a:lnTo>
                  <a:pt x="87" y="493"/>
                </a:lnTo>
                <a:lnTo>
                  <a:pt x="133" y="468"/>
                </a:lnTo>
                <a:lnTo>
                  <a:pt x="163" y="599"/>
                </a:lnTo>
                <a:lnTo>
                  <a:pt x="184" y="607"/>
                </a:lnTo>
                <a:lnTo>
                  <a:pt x="188" y="645"/>
                </a:lnTo>
                <a:lnTo>
                  <a:pt x="205" y="662"/>
                </a:lnTo>
                <a:lnTo>
                  <a:pt x="247" y="660"/>
                </a:lnTo>
                <a:lnTo>
                  <a:pt x="340" y="660"/>
                </a:lnTo>
                <a:lnTo>
                  <a:pt x="378" y="677"/>
                </a:lnTo>
                <a:lnTo>
                  <a:pt x="390" y="609"/>
                </a:lnTo>
                <a:lnTo>
                  <a:pt x="694" y="654"/>
                </a:lnTo>
                <a:lnTo>
                  <a:pt x="1068" y="692"/>
                </a:lnTo>
                <a:lnTo>
                  <a:pt x="1080" y="567"/>
                </a:lnTo>
                <a:lnTo>
                  <a:pt x="1118" y="162"/>
                </a:lnTo>
                <a:lnTo>
                  <a:pt x="622" y="105"/>
                </a:lnTo>
                <a:lnTo>
                  <a:pt x="376" y="67"/>
                </a:lnTo>
                <a:lnTo>
                  <a:pt x="28" y="0"/>
                </a:lnTo>
                <a:lnTo>
                  <a:pt x="0" y="130"/>
                </a:lnTo>
                <a:lnTo>
                  <a:pt x="19" y="175"/>
                </a:lnTo>
                <a:lnTo>
                  <a:pt x="19" y="175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5" name="Freeform 1122" title="AZ">
            <a:extLst>
              <a:ext uri="{FF2B5EF4-FFF2-40B4-BE49-F238E27FC236}">
                <a16:creationId xmlns:a16="http://schemas.microsoft.com/office/drawing/2014/main" id="{825002B4-FB64-280B-4169-3607110D74B4}"/>
              </a:ext>
            </a:extLst>
          </p:cNvPr>
          <p:cNvSpPr>
            <a:spLocks/>
          </p:cNvSpPr>
          <p:nvPr/>
        </p:nvSpPr>
        <p:spPr bwMode="auto">
          <a:xfrm>
            <a:off x="2268262" y="3988008"/>
            <a:ext cx="755571" cy="863600"/>
          </a:xfrm>
          <a:custGeom>
            <a:avLst/>
            <a:gdLst>
              <a:gd name="T0" fmla="*/ 48 w 746"/>
              <a:gd name="T1" fmla="*/ 534 h 840"/>
              <a:gd name="T2" fmla="*/ 29 w 746"/>
              <a:gd name="T3" fmla="*/ 504 h 840"/>
              <a:gd name="T4" fmla="*/ 38 w 746"/>
              <a:gd name="T5" fmla="*/ 456 h 840"/>
              <a:gd name="T6" fmla="*/ 88 w 746"/>
              <a:gd name="T7" fmla="*/ 378 h 840"/>
              <a:gd name="T8" fmla="*/ 124 w 746"/>
              <a:gd name="T9" fmla="*/ 355 h 840"/>
              <a:gd name="T10" fmla="*/ 103 w 746"/>
              <a:gd name="T11" fmla="*/ 327 h 840"/>
              <a:gd name="T12" fmla="*/ 90 w 746"/>
              <a:gd name="T13" fmla="*/ 251 h 840"/>
              <a:gd name="T14" fmla="*/ 105 w 746"/>
              <a:gd name="T15" fmla="*/ 108 h 840"/>
              <a:gd name="T16" fmla="*/ 130 w 746"/>
              <a:gd name="T17" fmla="*/ 101 h 840"/>
              <a:gd name="T18" fmla="*/ 172 w 746"/>
              <a:gd name="T19" fmla="*/ 125 h 840"/>
              <a:gd name="T20" fmla="*/ 208 w 746"/>
              <a:gd name="T21" fmla="*/ 0 h 840"/>
              <a:gd name="T22" fmla="*/ 746 w 746"/>
              <a:gd name="T23" fmla="*/ 89 h 840"/>
              <a:gd name="T24" fmla="*/ 634 w 746"/>
              <a:gd name="T25" fmla="*/ 840 h 840"/>
              <a:gd name="T26" fmla="*/ 468 w 746"/>
              <a:gd name="T27" fmla="*/ 817 h 840"/>
              <a:gd name="T28" fmla="*/ 366 w 746"/>
              <a:gd name="T29" fmla="*/ 789 h 840"/>
              <a:gd name="T30" fmla="*/ 154 w 746"/>
              <a:gd name="T31" fmla="*/ 705 h 840"/>
              <a:gd name="T32" fmla="*/ 0 w 746"/>
              <a:gd name="T33" fmla="*/ 576 h 840"/>
              <a:gd name="T34" fmla="*/ 48 w 746"/>
              <a:gd name="T35" fmla="*/ 534 h 840"/>
              <a:gd name="T36" fmla="*/ 48 w 746"/>
              <a:gd name="T37" fmla="*/ 534 h 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46" h="840">
                <a:moveTo>
                  <a:pt x="48" y="534"/>
                </a:moveTo>
                <a:lnTo>
                  <a:pt x="29" y="504"/>
                </a:lnTo>
                <a:lnTo>
                  <a:pt x="38" y="456"/>
                </a:lnTo>
                <a:lnTo>
                  <a:pt x="88" y="378"/>
                </a:lnTo>
                <a:lnTo>
                  <a:pt x="124" y="355"/>
                </a:lnTo>
                <a:lnTo>
                  <a:pt x="103" y="327"/>
                </a:lnTo>
                <a:lnTo>
                  <a:pt x="90" y="251"/>
                </a:lnTo>
                <a:lnTo>
                  <a:pt x="105" y="108"/>
                </a:lnTo>
                <a:lnTo>
                  <a:pt x="130" y="101"/>
                </a:lnTo>
                <a:lnTo>
                  <a:pt x="172" y="125"/>
                </a:lnTo>
                <a:lnTo>
                  <a:pt x="208" y="0"/>
                </a:lnTo>
                <a:lnTo>
                  <a:pt x="746" y="89"/>
                </a:lnTo>
                <a:lnTo>
                  <a:pt x="634" y="840"/>
                </a:lnTo>
                <a:lnTo>
                  <a:pt x="468" y="817"/>
                </a:lnTo>
                <a:lnTo>
                  <a:pt x="366" y="789"/>
                </a:lnTo>
                <a:lnTo>
                  <a:pt x="154" y="705"/>
                </a:lnTo>
                <a:lnTo>
                  <a:pt x="0" y="576"/>
                </a:lnTo>
                <a:lnTo>
                  <a:pt x="48" y="534"/>
                </a:lnTo>
                <a:lnTo>
                  <a:pt x="48" y="534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6" name="Freeform 1123" title="WY">
            <a:extLst>
              <a:ext uri="{FF2B5EF4-FFF2-40B4-BE49-F238E27FC236}">
                <a16:creationId xmlns:a16="http://schemas.microsoft.com/office/drawing/2014/main" id="{DC83BDA6-2570-78A1-7652-E07119E39BC8}"/>
              </a:ext>
            </a:extLst>
          </p:cNvPr>
          <p:cNvSpPr>
            <a:spLocks/>
          </p:cNvSpPr>
          <p:nvPr/>
        </p:nvSpPr>
        <p:spPr bwMode="auto">
          <a:xfrm>
            <a:off x="2893672" y="2949783"/>
            <a:ext cx="782555" cy="636588"/>
          </a:xfrm>
          <a:custGeom>
            <a:avLst/>
            <a:gdLst>
              <a:gd name="T0" fmla="*/ 0 w 770"/>
              <a:gd name="T1" fmla="*/ 530 h 619"/>
              <a:gd name="T2" fmla="*/ 92 w 770"/>
              <a:gd name="T3" fmla="*/ 0 h 619"/>
              <a:gd name="T4" fmla="*/ 396 w 770"/>
              <a:gd name="T5" fmla="*/ 45 h 619"/>
              <a:gd name="T6" fmla="*/ 770 w 770"/>
              <a:gd name="T7" fmla="*/ 83 h 619"/>
              <a:gd name="T8" fmla="*/ 744 w 770"/>
              <a:gd name="T9" fmla="*/ 351 h 619"/>
              <a:gd name="T10" fmla="*/ 719 w 770"/>
              <a:gd name="T11" fmla="*/ 619 h 619"/>
              <a:gd name="T12" fmla="*/ 208 w 770"/>
              <a:gd name="T13" fmla="*/ 562 h 619"/>
              <a:gd name="T14" fmla="*/ 0 w 770"/>
              <a:gd name="T15" fmla="*/ 530 h 619"/>
              <a:gd name="T16" fmla="*/ 0 w 770"/>
              <a:gd name="T17" fmla="*/ 530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0" h="619">
                <a:moveTo>
                  <a:pt x="0" y="530"/>
                </a:moveTo>
                <a:lnTo>
                  <a:pt x="92" y="0"/>
                </a:lnTo>
                <a:lnTo>
                  <a:pt x="396" y="45"/>
                </a:lnTo>
                <a:lnTo>
                  <a:pt x="770" y="83"/>
                </a:lnTo>
                <a:lnTo>
                  <a:pt x="744" y="351"/>
                </a:lnTo>
                <a:lnTo>
                  <a:pt x="719" y="619"/>
                </a:lnTo>
                <a:lnTo>
                  <a:pt x="208" y="562"/>
                </a:lnTo>
                <a:lnTo>
                  <a:pt x="0" y="530"/>
                </a:lnTo>
                <a:lnTo>
                  <a:pt x="0" y="53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7" name="Freeform 1124" title="CO">
            <a:extLst>
              <a:ext uri="{FF2B5EF4-FFF2-40B4-BE49-F238E27FC236}">
                <a16:creationId xmlns:a16="http://schemas.microsoft.com/office/drawing/2014/main" id="{B3701154-BE51-C2EB-5494-3B783ECE4E3F}"/>
              </a:ext>
            </a:extLst>
          </p:cNvPr>
          <p:cNvSpPr>
            <a:spLocks/>
          </p:cNvSpPr>
          <p:nvPr/>
        </p:nvSpPr>
        <p:spPr bwMode="auto">
          <a:xfrm>
            <a:off x="3023833" y="3527633"/>
            <a:ext cx="809540" cy="631825"/>
          </a:xfrm>
          <a:custGeom>
            <a:avLst/>
            <a:gdLst>
              <a:gd name="T0" fmla="*/ 80 w 796"/>
              <a:gd name="T1" fmla="*/ 0 h 612"/>
              <a:gd name="T2" fmla="*/ 591 w 796"/>
              <a:gd name="T3" fmla="*/ 57 h 612"/>
              <a:gd name="T4" fmla="*/ 796 w 796"/>
              <a:gd name="T5" fmla="*/ 74 h 612"/>
              <a:gd name="T6" fmla="*/ 789 w 796"/>
              <a:gd name="T7" fmla="*/ 207 h 612"/>
              <a:gd name="T8" fmla="*/ 760 w 796"/>
              <a:gd name="T9" fmla="*/ 612 h 612"/>
              <a:gd name="T10" fmla="*/ 656 w 796"/>
              <a:gd name="T11" fmla="*/ 605 h 612"/>
              <a:gd name="T12" fmla="*/ 331 w 796"/>
              <a:gd name="T13" fmla="*/ 576 h 612"/>
              <a:gd name="T14" fmla="*/ 0 w 796"/>
              <a:gd name="T15" fmla="*/ 534 h 612"/>
              <a:gd name="T16" fmla="*/ 80 w 796"/>
              <a:gd name="T17" fmla="*/ 0 h 612"/>
              <a:gd name="T18" fmla="*/ 80 w 796"/>
              <a:gd name="T19" fmla="*/ 0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96" h="612">
                <a:moveTo>
                  <a:pt x="80" y="0"/>
                </a:moveTo>
                <a:lnTo>
                  <a:pt x="591" y="57"/>
                </a:lnTo>
                <a:lnTo>
                  <a:pt x="796" y="74"/>
                </a:lnTo>
                <a:lnTo>
                  <a:pt x="789" y="207"/>
                </a:lnTo>
                <a:lnTo>
                  <a:pt x="760" y="612"/>
                </a:lnTo>
                <a:lnTo>
                  <a:pt x="656" y="605"/>
                </a:lnTo>
                <a:lnTo>
                  <a:pt x="331" y="576"/>
                </a:lnTo>
                <a:lnTo>
                  <a:pt x="0" y="534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8" name="Freeform 1125" title="NM">
            <a:extLst>
              <a:ext uri="{FF2B5EF4-FFF2-40B4-BE49-F238E27FC236}">
                <a16:creationId xmlns:a16="http://schemas.microsoft.com/office/drawing/2014/main" id="{33EA931A-C6A0-D593-844A-A49ADA7DB187}"/>
              </a:ext>
            </a:extLst>
          </p:cNvPr>
          <p:cNvSpPr>
            <a:spLocks/>
          </p:cNvSpPr>
          <p:nvPr/>
        </p:nvSpPr>
        <p:spPr bwMode="auto">
          <a:xfrm>
            <a:off x="2906370" y="4078496"/>
            <a:ext cx="782555" cy="785812"/>
          </a:xfrm>
          <a:custGeom>
            <a:avLst/>
            <a:gdLst>
              <a:gd name="T0" fmla="*/ 97 w 768"/>
              <a:gd name="T1" fmla="*/ 764 h 764"/>
              <a:gd name="T2" fmla="*/ 106 w 768"/>
              <a:gd name="T3" fmla="*/ 707 h 764"/>
              <a:gd name="T4" fmla="*/ 298 w 768"/>
              <a:gd name="T5" fmla="*/ 732 h 764"/>
              <a:gd name="T6" fmla="*/ 290 w 768"/>
              <a:gd name="T7" fmla="*/ 704 h 764"/>
              <a:gd name="T8" fmla="*/ 705 w 768"/>
              <a:gd name="T9" fmla="*/ 742 h 764"/>
              <a:gd name="T10" fmla="*/ 768 w 768"/>
              <a:gd name="T11" fmla="*/ 71 h 764"/>
              <a:gd name="T12" fmla="*/ 443 w 768"/>
              <a:gd name="T13" fmla="*/ 42 h 764"/>
              <a:gd name="T14" fmla="*/ 112 w 768"/>
              <a:gd name="T15" fmla="*/ 0 h 764"/>
              <a:gd name="T16" fmla="*/ 0 w 768"/>
              <a:gd name="T17" fmla="*/ 751 h 764"/>
              <a:gd name="T18" fmla="*/ 97 w 768"/>
              <a:gd name="T19" fmla="*/ 764 h 764"/>
              <a:gd name="T20" fmla="*/ 97 w 768"/>
              <a:gd name="T21" fmla="*/ 764 h 7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68" h="764">
                <a:moveTo>
                  <a:pt x="97" y="764"/>
                </a:moveTo>
                <a:lnTo>
                  <a:pt x="106" y="707"/>
                </a:lnTo>
                <a:lnTo>
                  <a:pt x="298" y="732"/>
                </a:lnTo>
                <a:lnTo>
                  <a:pt x="290" y="704"/>
                </a:lnTo>
                <a:lnTo>
                  <a:pt x="705" y="742"/>
                </a:lnTo>
                <a:lnTo>
                  <a:pt x="768" y="71"/>
                </a:lnTo>
                <a:lnTo>
                  <a:pt x="443" y="42"/>
                </a:lnTo>
                <a:lnTo>
                  <a:pt x="112" y="0"/>
                </a:lnTo>
                <a:lnTo>
                  <a:pt x="0" y="751"/>
                </a:lnTo>
                <a:lnTo>
                  <a:pt x="97" y="764"/>
                </a:lnTo>
                <a:lnTo>
                  <a:pt x="97" y="764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9" name="Freeform 1126" title="TX">
            <a:extLst>
              <a:ext uri="{FF2B5EF4-FFF2-40B4-BE49-F238E27FC236}">
                <a16:creationId xmlns:a16="http://schemas.microsoft.com/office/drawing/2014/main" id="{A46E06E0-F6BD-F272-AD29-CF3E4CD1222F}"/>
              </a:ext>
            </a:extLst>
          </p:cNvPr>
          <p:cNvSpPr>
            <a:spLocks/>
          </p:cNvSpPr>
          <p:nvPr/>
        </p:nvSpPr>
        <p:spPr bwMode="auto">
          <a:xfrm>
            <a:off x="3204789" y="4221371"/>
            <a:ext cx="1547650" cy="1482725"/>
          </a:xfrm>
          <a:custGeom>
            <a:avLst/>
            <a:gdLst>
              <a:gd name="T0" fmla="*/ 0 w 1527"/>
              <a:gd name="T1" fmla="*/ 563 h 1439"/>
              <a:gd name="T2" fmla="*/ 415 w 1527"/>
              <a:gd name="T3" fmla="*/ 601 h 1439"/>
              <a:gd name="T4" fmla="*/ 472 w 1527"/>
              <a:gd name="T5" fmla="*/ 0 h 1439"/>
              <a:gd name="T6" fmla="*/ 803 w 1527"/>
              <a:gd name="T7" fmla="*/ 19 h 1439"/>
              <a:gd name="T8" fmla="*/ 791 w 1527"/>
              <a:gd name="T9" fmla="*/ 277 h 1439"/>
              <a:gd name="T10" fmla="*/ 824 w 1527"/>
              <a:gd name="T11" fmla="*/ 304 h 1439"/>
              <a:gd name="T12" fmla="*/ 854 w 1527"/>
              <a:gd name="T13" fmla="*/ 304 h 1439"/>
              <a:gd name="T14" fmla="*/ 879 w 1527"/>
              <a:gd name="T15" fmla="*/ 329 h 1439"/>
              <a:gd name="T16" fmla="*/ 928 w 1527"/>
              <a:gd name="T17" fmla="*/ 340 h 1439"/>
              <a:gd name="T18" fmla="*/ 1029 w 1527"/>
              <a:gd name="T19" fmla="*/ 384 h 1439"/>
              <a:gd name="T20" fmla="*/ 1046 w 1527"/>
              <a:gd name="T21" fmla="*/ 365 h 1439"/>
              <a:gd name="T22" fmla="*/ 1111 w 1527"/>
              <a:gd name="T23" fmla="*/ 403 h 1439"/>
              <a:gd name="T24" fmla="*/ 1196 w 1527"/>
              <a:gd name="T25" fmla="*/ 401 h 1439"/>
              <a:gd name="T26" fmla="*/ 1255 w 1527"/>
              <a:gd name="T27" fmla="*/ 384 h 1439"/>
              <a:gd name="T28" fmla="*/ 1337 w 1527"/>
              <a:gd name="T29" fmla="*/ 369 h 1439"/>
              <a:gd name="T30" fmla="*/ 1411 w 1527"/>
              <a:gd name="T31" fmla="*/ 409 h 1439"/>
              <a:gd name="T32" fmla="*/ 1423 w 1527"/>
              <a:gd name="T33" fmla="*/ 422 h 1439"/>
              <a:gd name="T34" fmla="*/ 1463 w 1527"/>
              <a:gd name="T35" fmla="*/ 422 h 1439"/>
              <a:gd name="T36" fmla="*/ 1470 w 1527"/>
              <a:gd name="T37" fmla="*/ 635 h 1439"/>
              <a:gd name="T38" fmla="*/ 1527 w 1527"/>
              <a:gd name="T39" fmla="*/ 739 h 1439"/>
              <a:gd name="T40" fmla="*/ 1506 w 1527"/>
              <a:gd name="T41" fmla="*/ 821 h 1439"/>
              <a:gd name="T42" fmla="*/ 1510 w 1527"/>
              <a:gd name="T43" fmla="*/ 889 h 1439"/>
              <a:gd name="T44" fmla="*/ 1485 w 1527"/>
              <a:gd name="T45" fmla="*/ 924 h 1439"/>
              <a:gd name="T46" fmla="*/ 1495 w 1527"/>
              <a:gd name="T47" fmla="*/ 935 h 1439"/>
              <a:gd name="T48" fmla="*/ 1432 w 1527"/>
              <a:gd name="T49" fmla="*/ 954 h 1439"/>
              <a:gd name="T50" fmla="*/ 1383 w 1527"/>
              <a:gd name="T51" fmla="*/ 960 h 1439"/>
              <a:gd name="T52" fmla="*/ 1392 w 1527"/>
              <a:gd name="T53" fmla="*/ 924 h 1439"/>
              <a:gd name="T54" fmla="*/ 1366 w 1527"/>
              <a:gd name="T55" fmla="*/ 945 h 1439"/>
              <a:gd name="T56" fmla="*/ 1367 w 1527"/>
              <a:gd name="T57" fmla="*/ 986 h 1439"/>
              <a:gd name="T58" fmla="*/ 1333 w 1527"/>
              <a:gd name="T59" fmla="*/ 1030 h 1439"/>
              <a:gd name="T60" fmla="*/ 1153 w 1527"/>
              <a:gd name="T61" fmla="*/ 1121 h 1439"/>
              <a:gd name="T62" fmla="*/ 1096 w 1527"/>
              <a:gd name="T63" fmla="*/ 1180 h 1439"/>
              <a:gd name="T64" fmla="*/ 1042 w 1527"/>
              <a:gd name="T65" fmla="*/ 1308 h 1439"/>
              <a:gd name="T66" fmla="*/ 1086 w 1527"/>
              <a:gd name="T67" fmla="*/ 1439 h 1439"/>
              <a:gd name="T68" fmla="*/ 1044 w 1527"/>
              <a:gd name="T69" fmla="*/ 1439 h 1439"/>
              <a:gd name="T70" fmla="*/ 848 w 1527"/>
              <a:gd name="T71" fmla="*/ 1370 h 1439"/>
              <a:gd name="T72" fmla="*/ 827 w 1527"/>
              <a:gd name="T73" fmla="*/ 1313 h 1439"/>
              <a:gd name="T74" fmla="*/ 807 w 1527"/>
              <a:gd name="T75" fmla="*/ 1289 h 1439"/>
              <a:gd name="T76" fmla="*/ 801 w 1527"/>
              <a:gd name="T77" fmla="*/ 1213 h 1439"/>
              <a:gd name="T78" fmla="*/ 763 w 1527"/>
              <a:gd name="T79" fmla="*/ 1186 h 1439"/>
              <a:gd name="T80" fmla="*/ 658 w 1527"/>
              <a:gd name="T81" fmla="*/ 984 h 1439"/>
              <a:gd name="T82" fmla="*/ 607 w 1527"/>
              <a:gd name="T83" fmla="*/ 946 h 1439"/>
              <a:gd name="T84" fmla="*/ 592 w 1527"/>
              <a:gd name="T85" fmla="*/ 914 h 1439"/>
              <a:gd name="T86" fmla="*/ 438 w 1527"/>
              <a:gd name="T87" fmla="*/ 907 h 1439"/>
              <a:gd name="T88" fmla="*/ 356 w 1527"/>
              <a:gd name="T89" fmla="*/ 1002 h 1439"/>
              <a:gd name="T90" fmla="*/ 217 w 1527"/>
              <a:gd name="T91" fmla="*/ 903 h 1439"/>
              <a:gd name="T92" fmla="*/ 175 w 1527"/>
              <a:gd name="T93" fmla="*/ 766 h 1439"/>
              <a:gd name="T94" fmla="*/ 42 w 1527"/>
              <a:gd name="T95" fmla="*/ 639 h 1439"/>
              <a:gd name="T96" fmla="*/ 27 w 1527"/>
              <a:gd name="T97" fmla="*/ 597 h 1439"/>
              <a:gd name="T98" fmla="*/ 8 w 1527"/>
              <a:gd name="T99" fmla="*/ 591 h 1439"/>
              <a:gd name="T100" fmla="*/ 0 w 1527"/>
              <a:gd name="T101" fmla="*/ 563 h 1439"/>
              <a:gd name="T102" fmla="*/ 0 w 1527"/>
              <a:gd name="T103" fmla="*/ 563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27" h="1439">
                <a:moveTo>
                  <a:pt x="0" y="563"/>
                </a:moveTo>
                <a:lnTo>
                  <a:pt x="415" y="601"/>
                </a:lnTo>
                <a:lnTo>
                  <a:pt x="472" y="0"/>
                </a:lnTo>
                <a:lnTo>
                  <a:pt x="803" y="19"/>
                </a:lnTo>
                <a:lnTo>
                  <a:pt x="791" y="277"/>
                </a:lnTo>
                <a:lnTo>
                  <a:pt x="824" y="304"/>
                </a:lnTo>
                <a:lnTo>
                  <a:pt x="854" y="304"/>
                </a:lnTo>
                <a:lnTo>
                  <a:pt x="879" y="329"/>
                </a:lnTo>
                <a:lnTo>
                  <a:pt x="928" y="340"/>
                </a:lnTo>
                <a:lnTo>
                  <a:pt x="1029" y="384"/>
                </a:lnTo>
                <a:lnTo>
                  <a:pt x="1046" y="365"/>
                </a:lnTo>
                <a:lnTo>
                  <a:pt x="1111" y="403"/>
                </a:lnTo>
                <a:lnTo>
                  <a:pt x="1196" y="401"/>
                </a:lnTo>
                <a:lnTo>
                  <a:pt x="1255" y="384"/>
                </a:lnTo>
                <a:lnTo>
                  <a:pt x="1337" y="369"/>
                </a:lnTo>
                <a:lnTo>
                  <a:pt x="1411" y="409"/>
                </a:lnTo>
                <a:lnTo>
                  <a:pt x="1423" y="422"/>
                </a:lnTo>
                <a:lnTo>
                  <a:pt x="1463" y="422"/>
                </a:lnTo>
                <a:lnTo>
                  <a:pt x="1470" y="635"/>
                </a:lnTo>
                <a:lnTo>
                  <a:pt x="1527" y="739"/>
                </a:lnTo>
                <a:lnTo>
                  <a:pt x="1506" y="821"/>
                </a:lnTo>
                <a:lnTo>
                  <a:pt x="1510" y="889"/>
                </a:lnTo>
                <a:lnTo>
                  <a:pt x="1485" y="924"/>
                </a:lnTo>
                <a:lnTo>
                  <a:pt x="1495" y="935"/>
                </a:lnTo>
                <a:lnTo>
                  <a:pt x="1432" y="954"/>
                </a:lnTo>
                <a:lnTo>
                  <a:pt x="1383" y="960"/>
                </a:lnTo>
                <a:lnTo>
                  <a:pt x="1392" y="924"/>
                </a:lnTo>
                <a:lnTo>
                  <a:pt x="1366" y="945"/>
                </a:lnTo>
                <a:lnTo>
                  <a:pt x="1367" y="986"/>
                </a:lnTo>
                <a:lnTo>
                  <a:pt x="1333" y="1030"/>
                </a:lnTo>
                <a:lnTo>
                  <a:pt x="1153" y="1121"/>
                </a:lnTo>
                <a:lnTo>
                  <a:pt x="1096" y="1180"/>
                </a:lnTo>
                <a:lnTo>
                  <a:pt x="1042" y="1308"/>
                </a:lnTo>
                <a:lnTo>
                  <a:pt x="1086" y="1439"/>
                </a:lnTo>
                <a:lnTo>
                  <a:pt x="1044" y="1439"/>
                </a:lnTo>
                <a:lnTo>
                  <a:pt x="848" y="1370"/>
                </a:lnTo>
                <a:lnTo>
                  <a:pt x="827" y="1313"/>
                </a:lnTo>
                <a:lnTo>
                  <a:pt x="807" y="1289"/>
                </a:lnTo>
                <a:lnTo>
                  <a:pt x="801" y="1213"/>
                </a:lnTo>
                <a:lnTo>
                  <a:pt x="763" y="1186"/>
                </a:lnTo>
                <a:lnTo>
                  <a:pt x="658" y="984"/>
                </a:lnTo>
                <a:lnTo>
                  <a:pt x="607" y="946"/>
                </a:lnTo>
                <a:lnTo>
                  <a:pt x="592" y="914"/>
                </a:lnTo>
                <a:lnTo>
                  <a:pt x="438" y="907"/>
                </a:lnTo>
                <a:lnTo>
                  <a:pt x="356" y="1002"/>
                </a:lnTo>
                <a:lnTo>
                  <a:pt x="217" y="903"/>
                </a:lnTo>
                <a:lnTo>
                  <a:pt x="175" y="766"/>
                </a:lnTo>
                <a:lnTo>
                  <a:pt x="42" y="639"/>
                </a:lnTo>
                <a:lnTo>
                  <a:pt x="27" y="597"/>
                </a:lnTo>
                <a:lnTo>
                  <a:pt x="8" y="591"/>
                </a:lnTo>
                <a:lnTo>
                  <a:pt x="0" y="563"/>
                </a:lnTo>
                <a:lnTo>
                  <a:pt x="0" y="563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0" name="Freeform 1127" title="ND">
            <a:extLst>
              <a:ext uri="{FF2B5EF4-FFF2-40B4-BE49-F238E27FC236}">
                <a16:creationId xmlns:a16="http://schemas.microsoft.com/office/drawing/2014/main" id="{CBDA8DE7-D1DC-CF0B-7454-1AD7868DD1A1}"/>
              </a:ext>
            </a:extLst>
          </p:cNvPr>
          <p:cNvSpPr>
            <a:spLocks/>
          </p:cNvSpPr>
          <p:nvPr/>
        </p:nvSpPr>
        <p:spPr bwMode="auto">
          <a:xfrm>
            <a:off x="3684164" y="2489408"/>
            <a:ext cx="733348" cy="450850"/>
          </a:xfrm>
          <a:custGeom>
            <a:avLst/>
            <a:gdLst>
              <a:gd name="T0" fmla="*/ 38 w 718"/>
              <a:gd name="T1" fmla="*/ 0 h 441"/>
              <a:gd name="T2" fmla="*/ 663 w 718"/>
              <a:gd name="T3" fmla="*/ 32 h 441"/>
              <a:gd name="T4" fmla="*/ 667 w 718"/>
              <a:gd name="T5" fmla="*/ 142 h 441"/>
              <a:gd name="T6" fmla="*/ 696 w 718"/>
              <a:gd name="T7" fmla="*/ 234 h 441"/>
              <a:gd name="T8" fmla="*/ 699 w 718"/>
              <a:gd name="T9" fmla="*/ 348 h 441"/>
              <a:gd name="T10" fmla="*/ 718 w 718"/>
              <a:gd name="T11" fmla="*/ 441 h 441"/>
              <a:gd name="T12" fmla="*/ 340 w 718"/>
              <a:gd name="T13" fmla="*/ 429 h 441"/>
              <a:gd name="T14" fmla="*/ 0 w 718"/>
              <a:gd name="T15" fmla="*/ 405 h 441"/>
              <a:gd name="T16" fmla="*/ 38 w 718"/>
              <a:gd name="T17" fmla="*/ 0 h 441"/>
              <a:gd name="T18" fmla="*/ 38 w 718"/>
              <a:gd name="T19" fmla="*/ 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18" h="441">
                <a:moveTo>
                  <a:pt x="38" y="0"/>
                </a:moveTo>
                <a:lnTo>
                  <a:pt x="663" y="32"/>
                </a:lnTo>
                <a:lnTo>
                  <a:pt x="667" y="142"/>
                </a:lnTo>
                <a:lnTo>
                  <a:pt x="696" y="234"/>
                </a:lnTo>
                <a:lnTo>
                  <a:pt x="699" y="348"/>
                </a:lnTo>
                <a:lnTo>
                  <a:pt x="718" y="441"/>
                </a:lnTo>
                <a:lnTo>
                  <a:pt x="340" y="429"/>
                </a:lnTo>
                <a:lnTo>
                  <a:pt x="0" y="405"/>
                </a:lnTo>
                <a:lnTo>
                  <a:pt x="38" y="0"/>
                </a:lnTo>
                <a:lnTo>
                  <a:pt x="38" y="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1" name="Freeform 1128" title="SD">
            <a:extLst>
              <a:ext uri="{FF2B5EF4-FFF2-40B4-BE49-F238E27FC236}">
                <a16:creationId xmlns:a16="http://schemas.microsoft.com/office/drawing/2014/main" id="{B7871788-7265-2A48-D0A1-E212D1F1F81D}"/>
              </a:ext>
            </a:extLst>
          </p:cNvPr>
          <p:cNvSpPr>
            <a:spLocks/>
          </p:cNvSpPr>
          <p:nvPr/>
        </p:nvSpPr>
        <p:spPr bwMode="auto">
          <a:xfrm>
            <a:off x="3646068" y="2903746"/>
            <a:ext cx="782555" cy="515937"/>
          </a:xfrm>
          <a:custGeom>
            <a:avLst/>
            <a:gdLst>
              <a:gd name="T0" fmla="*/ 38 w 768"/>
              <a:gd name="T1" fmla="*/ 0 h 502"/>
              <a:gd name="T2" fmla="*/ 378 w 768"/>
              <a:gd name="T3" fmla="*/ 24 h 502"/>
              <a:gd name="T4" fmla="*/ 756 w 768"/>
              <a:gd name="T5" fmla="*/ 36 h 502"/>
              <a:gd name="T6" fmla="*/ 732 w 768"/>
              <a:gd name="T7" fmla="*/ 83 h 502"/>
              <a:gd name="T8" fmla="*/ 768 w 768"/>
              <a:gd name="T9" fmla="*/ 118 h 502"/>
              <a:gd name="T10" fmla="*/ 766 w 768"/>
              <a:gd name="T11" fmla="*/ 365 h 502"/>
              <a:gd name="T12" fmla="*/ 751 w 768"/>
              <a:gd name="T13" fmla="*/ 363 h 502"/>
              <a:gd name="T14" fmla="*/ 753 w 768"/>
              <a:gd name="T15" fmla="*/ 395 h 502"/>
              <a:gd name="T16" fmla="*/ 764 w 768"/>
              <a:gd name="T17" fmla="*/ 420 h 502"/>
              <a:gd name="T18" fmla="*/ 756 w 768"/>
              <a:gd name="T19" fmla="*/ 443 h 502"/>
              <a:gd name="T20" fmla="*/ 764 w 768"/>
              <a:gd name="T21" fmla="*/ 502 h 502"/>
              <a:gd name="T22" fmla="*/ 747 w 768"/>
              <a:gd name="T23" fmla="*/ 496 h 502"/>
              <a:gd name="T24" fmla="*/ 728 w 768"/>
              <a:gd name="T25" fmla="*/ 473 h 502"/>
              <a:gd name="T26" fmla="*/ 659 w 768"/>
              <a:gd name="T27" fmla="*/ 450 h 502"/>
              <a:gd name="T28" fmla="*/ 593 w 768"/>
              <a:gd name="T29" fmla="*/ 454 h 502"/>
              <a:gd name="T30" fmla="*/ 555 w 768"/>
              <a:gd name="T31" fmla="*/ 426 h 502"/>
              <a:gd name="T32" fmla="*/ 0 w 768"/>
              <a:gd name="T33" fmla="*/ 393 h 502"/>
              <a:gd name="T34" fmla="*/ 38 w 768"/>
              <a:gd name="T35" fmla="*/ 0 h 502"/>
              <a:gd name="T36" fmla="*/ 38 w 768"/>
              <a:gd name="T37" fmla="*/ 0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8" h="502">
                <a:moveTo>
                  <a:pt x="38" y="0"/>
                </a:moveTo>
                <a:lnTo>
                  <a:pt x="378" y="24"/>
                </a:lnTo>
                <a:lnTo>
                  <a:pt x="756" y="36"/>
                </a:lnTo>
                <a:lnTo>
                  <a:pt x="732" y="83"/>
                </a:lnTo>
                <a:lnTo>
                  <a:pt x="768" y="118"/>
                </a:lnTo>
                <a:lnTo>
                  <a:pt x="766" y="365"/>
                </a:lnTo>
                <a:lnTo>
                  <a:pt x="751" y="363"/>
                </a:lnTo>
                <a:lnTo>
                  <a:pt x="753" y="395"/>
                </a:lnTo>
                <a:lnTo>
                  <a:pt x="764" y="420"/>
                </a:lnTo>
                <a:lnTo>
                  <a:pt x="756" y="443"/>
                </a:lnTo>
                <a:lnTo>
                  <a:pt x="764" y="502"/>
                </a:lnTo>
                <a:lnTo>
                  <a:pt x="747" y="496"/>
                </a:lnTo>
                <a:lnTo>
                  <a:pt x="728" y="473"/>
                </a:lnTo>
                <a:lnTo>
                  <a:pt x="659" y="450"/>
                </a:lnTo>
                <a:lnTo>
                  <a:pt x="593" y="454"/>
                </a:lnTo>
                <a:lnTo>
                  <a:pt x="555" y="426"/>
                </a:lnTo>
                <a:lnTo>
                  <a:pt x="0" y="393"/>
                </a:lnTo>
                <a:lnTo>
                  <a:pt x="38" y="0"/>
                </a:lnTo>
                <a:lnTo>
                  <a:pt x="38" y="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2" name="Freeform 1129" title="NE">
            <a:extLst>
              <a:ext uri="{FF2B5EF4-FFF2-40B4-BE49-F238E27FC236}">
                <a16:creationId xmlns:a16="http://schemas.microsoft.com/office/drawing/2014/main" id="{E220D68D-BDBD-4E17-48AE-A34C1691208A}"/>
              </a:ext>
            </a:extLst>
          </p:cNvPr>
          <p:cNvSpPr>
            <a:spLocks/>
          </p:cNvSpPr>
          <p:nvPr/>
        </p:nvSpPr>
        <p:spPr bwMode="auto">
          <a:xfrm>
            <a:off x="3623845" y="3308558"/>
            <a:ext cx="914304" cy="455613"/>
          </a:xfrm>
          <a:custGeom>
            <a:avLst/>
            <a:gdLst>
              <a:gd name="T0" fmla="*/ 25 w 901"/>
              <a:gd name="T1" fmla="*/ 0 h 439"/>
              <a:gd name="T2" fmla="*/ 580 w 901"/>
              <a:gd name="T3" fmla="*/ 33 h 439"/>
              <a:gd name="T4" fmla="*/ 618 w 901"/>
              <a:gd name="T5" fmla="*/ 61 h 439"/>
              <a:gd name="T6" fmla="*/ 684 w 901"/>
              <a:gd name="T7" fmla="*/ 57 h 439"/>
              <a:gd name="T8" fmla="*/ 753 w 901"/>
              <a:gd name="T9" fmla="*/ 80 h 439"/>
              <a:gd name="T10" fmla="*/ 772 w 901"/>
              <a:gd name="T11" fmla="*/ 103 h 439"/>
              <a:gd name="T12" fmla="*/ 789 w 901"/>
              <a:gd name="T13" fmla="*/ 109 h 439"/>
              <a:gd name="T14" fmla="*/ 819 w 901"/>
              <a:gd name="T15" fmla="*/ 192 h 439"/>
              <a:gd name="T16" fmla="*/ 819 w 901"/>
              <a:gd name="T17" fmla="*/ 217 h 439"/>
              <a:gd name="T18" fmla="*/ 840 w 901"/>
              <a:gd name="T19" fmla="*/ 257 h 439"/>
              <a:gd name="T20" fmla="*/ 850 w 901"/>
              <a:gd name="T21" fmla="*/ 320 h 439"/>
              <a:gd name="T22" fmla="*/ 844 w 901"/>
              <a:gd name="T23" fmla="*/ 339 h 439"/>
              <a:gd name="T24" fmla="*/ 857 w 901"/>
              <a:gd name="T25" fmla="*/ 359 h 439"/>
              <a:gd name="T26" fmla="*/ 901 w 901"/>
              <a:gd name="T27" fmla="*/ 439 h 439"/>
              <a:gd name="T28" fmla="*/ 500 w 901"/>
              <a:gd name="T29" fmla="*/ 435 h 439"/>
              <a:gd name="T30" fmla="*/ 198 w 901"/>
              <a:gd name="T31" fmla="*/ 418 h 439"/>
              <a:gd name="T32" fmla="*/ 205 w 901"/>
              <a:gd name="T33" fmla="*/ 285 h 439"/>
              <a:gd name="T34" fmla="*/ 0 w 901"/>
              <a:gd name="T35" fmla="*/ 268 h 439"/>
              <a:gd name="T36" fmla="*/ 25 w 901"/>
              <a:gd name="T37" fmla="*/ 0 h 439"/>
              <a:gd name="T38" fmla="*/ 25 w 901"/>
              <a:gd name="T39" fmla="*/ 0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01" h="439">
                <a:moveTo>
                  <a:pt x="25" y="0"/>
                </a:moveTo>
                <a:lnTo>
                  <a:pt x="580" y="33"/>
                </a:lnTo>
                <a:lnTo>
                  <a:pt x="618" y="61"/>
                </a:lnTo>
                <a:lnTo>
                  <a:pt x="684" y="57"/>
                </a:lnTo>
                <a:lnTo>
                  <a:pt x="753" y="80"/>
                </a:lnTo>
                <a:lnTo>
                  <a:pt x="772" y="103"/>
                </a:lnTo>
                <a:lnTo>
                  <a:pt x="789" y="109"/>
                </a:lnTo>
                <a:lnTo>
                  <a:pt x="819" y="192"/>
                </a:lnTo>
                <a:lnTo>
                  <a:pt x="819" y="217"/>
                </a:lnTo>
                <a:lnTo>
                  <a:pt x="840" y="257"/>
                </a:lnTo>
                <a:lnTo>
                  <a:pt x="850" y="320"/>
                </a:lnTo>
                <a:lnTo>
                  <a:pt x="844" y="339"/>
                </a:lnTo>
                <a:lnTo>
                  <a:pt x="857" y="359"/>
                </a:lnTo>
                <a:lnTo>
                  <a:pt x="901" y="439"/>
                </a:lnTo>
                <a:lnTo>
                  <a:pt x="500" y="435"/>
                </a:lnTo>
                <a:lnTo>
                  <a:pt x="198" y="418"/>
                </a:lnTo>
                <a:lnTo>
                  <a:pt x="205" y="285"/>
                </a:lnTo>
                <a:lnTo>
                  <a:pt x="0" y="268"/>
                </a:lnTo>
                <a:lnTo>
                  <a:pt x="25" y="0"/>
                </a:lnTo>
                <a:lnTo>
                  <a:pt x="25" y="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3" name="Freeform 1130" title="KS">
            <a:extLst>
              <a:ext uri="{FF2B5EF4-FFF2-40B4-BE49-F238E27FC236}">
                <a16:creationId xmlns:a16="http://schemas.microsoft.com/office/drawing/2014/main" id="{2474532D-0C16-938F-6F8D-60AC85B1EE78}"/>
              </a:ext>
            </a:extLst>
          </p:cNvPr>
          <p:cNvSpPr>
            <a:spLocks/>
          </p:cNvSpPr>
          <p:nvPr/>
        </p:nvSpPr>
        <p:spPr bwMode="auto">
          <a:xfrm>
            <a:off x="3798452" y="3743533"/>
            <a:ext cx="822239" cy="436563"/>
          </a:xfrm>
          <a:custGeom>
            <a:avLst/>
            <a:gdLst>
              <a:gd name="T0" fmla="*/ 29 w 812"/>
              <a:gd name="T1" fmla="*/ 0 h 426"/>
              <a:gd name="T2" fmla="*/ 331 w 812"/>
              <a:gd name="T3" fmla="*/ 17 h 426"/>
              <a:gd name="T4" fmla="*/ 732 w 812"/>
              <a:gd name="T5" fmla="*/ 21 h 426"/>
              <a:gd name="T6" fmla="*/ 755 w 812"/>
              <a:gd name="T7" fmla="*/ 40 h 426"/>
              <a:gd name="T8" fmla="*/ 766 w 812"/>
              <a:gd name="T9" fmla="*/ 36 h 426"/>
              <a:gd name="T10" fmla="*/ 782 w 812"/>
              <a:gd name="T11" fmla="*/ 57 h 426"/>
              <a:gd name="T12" fmla="*/ 768 w 812"/>
              <a:gd name="T13" fmla="*/ 57 h 426"/>
              <a:gd name="T14" fmla="*/ 755 w 812"/>
              <a:gd name="T15" fmla="*/ 86 h 426"/>
              <a:gd name="T16" fmla="*/ 787 w 812"/>
              <a:gd name="T17" fmla="*/ 132 h 426"/>
              <a:gd name="T18" fmla="*/ 812 w 812"/>
              <a:gd name="T19" fmla="*/ 137 h 426"/>
              <a:gd name="T20" fmla="*/ 808 w 812"/>
              <a:gd name="T21" fmla="*/ 424 h 426"/>
              <a:gd name="T22" fmla="*/ 464 w 812"/>
              <a:gd name="T23" fmla="*/ 426 h 426"/>
              <a:gd name="T24" fmla="*/ 0 w 812"/>
              <a:gd name="T25" fmla="*/ 405 h 426"/>
              <a:gd name="T26" fmla="*/ 29 w 812"/>
              <a:gd name="T27" fmla="*/ 0 h 426"/>
              <a:gd name="T28" fmla="*/ 29 w 812"/>
              <a:gd name="T2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2" h="426">
                <a:moveTo>
                  <a:pt x="29" y="0"/>
                </a:moveTo>
                <a:lnTo>
                  <a:pt x="331" y="17"/>
                </a:lnTo>
                <a:lnTo>
                  <a:pt x="732" y="21"/>
                </a:lnTo>
                <a:lnTo>
                  <a:pt x="755" y="40"/>
                </a:lnTo>
                <a:lnTo>
                  <a:pt x="766" y="36"/>
                </a:lnTo>
                <a:lnTo>
                  <a:pt x="782" y="57"/>
                </a:lnTo>
                <a:lnTo>
                  <a:pt x="768" y="57"/>
                </a:lnTo>
                <a:lnTo>
                  <a:pt x="755" y="86"/>
                </a:lnTo>
                <a:lnTo>
                  <a:pt x="787" y="132"/>
                </a:lnTo>
                <a:lnTo>
                  <a:pt x="812" y="137"/>
                </a:lnTo>
                <a:lnTo>
                  <a:pt x="808" y="424"/>
                </a:lnTo>
                <a:lnTo>
                  <a:pt x="464" y="426"/>
                </a:lnTo>
                <a:lnTo>
                  <a:pt x="0" y="405"/>
                </a:lnTo>
                <a:lnTo>
                  <a:pt x="29" y="0"/>
                </a:lnTo>
                <a:lnTo>
                  <a:pt x="29" y="0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4" name="Freeform 1131" title="OK">
            <a:extLst>
              <a:ext uri="{FF2B5EF4-FFF2-40B4-BE49-F238E27FC236}">
                <a16:creationId xmlns:a16="http://schemas.microsoft.com/office/drawing/2014/main" id="{6FA041AB-F2FD-6099-DA20-EE7B514893EE}"/>
              </a:ext>
            </a:extLst>
          </p:cNvPr>
          <p:cNvSpPr>
            <a:spLocks/>
          </p:cNvSpPr>
          <p:nvPr/>
        </p:nvSpPr>
        <p:spPr bwMode="auto">
          <a:xfrm>
            <a:off x="3680989" y="4153108"/>
            <a:ext cx="958750" cy="490538"/>
          </a:xfrm>
          <a:custGeom>
            <a:avLst/>
            <a:gdLst>
              <a:gd name="T0" fmla="*/ 6 w 943"/>
              <a:gd name="T1" fmla="*/ 0 h 479"/>
              <a:gd name="T2" fmla="*/ 110 w 943"/>
              <a:gd name="T3" fmla="*/ 7 h 479"/>
              <a:gd name="T4" fmla="*/ 574 w 943"/>
              <a:gd name="T5" fmla="*/ 28 h 479"/>
              <a:gd name="T6" fmla="*/ 918 w 943"/>
              <a:gd name="T7" fmla="*/ 26 h 479"/>
              <a:gd name="T8" fmla="*/ 922 w 943"/>
              <a:gd name="T9" fmla="*/ 97 h 479"/>
              <a:gd name="T10" fmla="*/ 943 w 943"/>
              <a:gd name="T11" fmla="*/ 247 h 479"/>
              <a:gd name="T12" fmla="*/ 939 w 943"/>
              <a:gd name="T13" fmla="*/ 479 h 479"/>
              <a:gd name="T14" fmla="*/ 865 w 943"/>
              <a:gd name="T15" fmla="*/ 439 h 479"/>
              <a:gd name="T16" fmla="*/ 783 w 943"/>
              <a:gd name="T17" fmla="*/ 454 h 479"/>
              <a:gd name="T18" fmla="*/ 724 w 943"/>
              <a:gd name="T19" fmla="*/ 471 h 479"/>
              <a:gd name="T20" fmla="*/ 639 w 943"/>
              <a:gd name="T21" fmla="*/ 473 h 479"/>
              <a:gd name="T22" fmla="*/ 574 w 943"/>
              <a:gd name="T23" fmla="*/ 435 h 479"/>
              <a:gd name="T24" fmla="*/ 557 w 943"/>
              <a:gd name="T25" fmla="*/ 454 h 479"/>
              <a:gd name="T26" fmla="*/ 456 w 943"/>
              <a:gd name="T27" fmla="*/ 410 h 479"/>
              <a:gd name="T28" fmla="*/ 407 w 943"/>
              <a:gd name="T29" fmla="*/ 399 h 479"/>
              <a:gd name="T30" fmla="*/ 382 w 943"/>
              <a:gd name="T31" fmla="*/ 376 h 479"/>
              <a:gd name="T32" fmla="*/ 352 w 943"/>
              <a:gd name="T33" fmla="*/ 374 h 479"/>
              <a:gd name="T34" fmla="*/ 319 w 943"/>
              <a:gd name="T35" fmla="*/ 347 h 479"/>
              <a:gd name="T36" fmla="*/ 331 w 943"/>
              <a:gd name="T37" fmla="*/ 89 h 479"/>
              <a:gd name="T38" fmla="*/ 0 w 943"/>
              <a:gd name="T39" fmla="*/ 70 h 479"/>
              <a:gd name="T40" fmla="*/ 6 w 943"/>
              <a:gd name="T41" fmla="*/ 0 h 479"/>
              <a:gd name="T42" fmla="*/ 6 w 943"/>
              <a:gd name="T4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43" h="479">
                <a:moveTo>
                  <a:pt x="6" y="0"/>
                </a:moveTo>
                <a:lnTo>
                  <a:pt x="110" y="7"/>
                </a:lnTo>
                <a:lnTo>
                  <a:pt x="574" y="28"/>
                </a:lnTo>
                <a:lnTo>
                  <a:pt x="918" y="26"/>
                </a:lnTo>
                <a:lnTo>
                  <a:pt x="922" y="97"/>
                </a:lnTo>
                <a:lnTo>
                  <a:pt x="943" y="247"/>
                </a:lnTo>
                <a:lnTo>
                  <a:pt x="939" y="479"/>
                </a:lnTo>
                <a:lnTo>
                  <a:pt x="865" y="439"/>
                </a:lnTo>
                <a:lnTo>
                  <a:pt x="783" y="454"/>
                </a:lnTo>
                <a:lnTo>
                  <a:pt x="724" y="471"/>
                </a:lnTo>
                <a:lnTo>
                  <a:pt x="639" y="473"/>
                </a:lnTo>
                <a:lnTo>
                  <a:pt x="574" y="435"/>
                </a:lnTo>
                <a:lnTo>
                  <a:pt x="557" y="454"/>
                </a:lnTo>
                <a:lnTo>
                  <a:pt x="456" y="410"/>
                </a:lnTo>
                <a:lnTo>
                  <a:pt x="407" y="399"/>
                </a:lnTo>
                <a:lnTo>
                  <a:pt x="382" y="376"/>
                </a:lnTo>
                <a:lnTo>
                  <a:pt x="352" y="374"/>
                </a:lnTo>
                <a:lnTo>
                  <a:pt x="319" y="347"/>
                </a:lnTo>
                <a:lnTo>
                  <a:pt x="331" y="89"/>
                </a:lnTo>
                <a:lnTo>
                  <a:pt x="0" y="70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5" name="Freeform 1132" title="MN">
            <a:extLst>
              <a:ext uri="{FF2B5EF4-FFF2-40B4-BE49-F238E27FC236}">
                <a16:creationId xmlns:a16="http://schemas.microsoft.com/office/drawing/2014/main" id="{B70309C9-E921-40F3-C585-7392A58B4ED7}"/>
              </a:ext>
            </a:extLst>
          </p:cNvPr>
          <p:cNvSpPr>
            <a:spLocks/>
          </p:cNvSpPr>
          <p:nvPr/>
        </p:nvSpPr>
        <p:spPr bwMode="auto">
          <a:xfrm>
            <a:off x="4360368" y="2486233"/>
            <a:ext cx="725411" cy="798513"/>
          </a:xfrm>
          <a:custGeom>
            <a:avLst/>
            <a:gdLst>
              <a:gd name="T0" fmla="*/ 4 w 711"/>
              <a:gd name="T1" fmla="*/ 146 h 774"/>
              <a:gd name="T2" fmla="*/ 33 w 711"/>
              <a:gd name="T3" fmla="*/ 238 h 774"/>
              <a:gd name="T4" fmla="*/ 36 w 711"/>
              <a:gd name="T5" fmla="*/ 352 h 774"/>
              <a:gd name="T6" fmla="*/ 55 w 711"/>
              <a:gd name="T7" fmla="*/ 445 h 774"/>
              <a:gd name="T8" fmla="*/ 31 w 711"/>
              <a:gd name="T9" fmla="*/ 492 h 774"/>
              <a:gd name="T10" fmla="*/ 67 w 711"/>
              <a:gd name="T11" fmla="*/ 527 h 774"/>
              <a:gd name="T12" fmla="*/ 65 w 711"/>
              <a:gd name="T13" fmla="*/ 774 h 774"/>
              <a:gd name="T14" fmla="*/ 584 w 711"/>
              <a:gd name="T15" fmla="*/ 764 h 774"/>
              <a:gd name="T16" fmla="*/ 576 w 711"/>
              <a:gd name="T17" fmla="*/ 715 h 774"/>
              <a:gd name="T18" fmla="*/ 519 w 711"/>
              <a:gd name="T19" fmla="*/ 673 h 774"/>
              <a:gd name="T20" fmla="*/ 493 w 711"/>
              <a:gd name="T21" fmla="*/ 643 h 774"/>
              <a:gd name="T22" fmla="*/ 422 w 711"/>
              <a:gd name="T23" fmla="*/ 599 h 774"/>
              <a:gd name="T24" fmla="*/ 424 w 711"/>
              <a:gd name="T25" fmla="*/ 529 h 774"/>
              <a:gd name="T26" fmla="*/ 409 w 711"/>
              <a:gd name="T27" fmla="*/ 481 h 774"/>
              <a:gd name="T28" fmla="*/ 466 w 711"/>
              <a:gd name="T29" fmla="*/ 413 h 774"/>
              <a:gd name="T30" fmla="*/ 462 w 711"/>
              <a:gd name="T31" fmla="*/ 344 h 774"/>
              <a:gd name="T32" fmla="*/ 557 w 711"/>
              <a:gd name="T33" fmla="*/ 274 h 774"/>
              <a:gd name="T34" fmla="*/ 580 w 711"/>
              <a:gd name="T35" fmla="*/ 234 h 774"/>
              <a:gd name="T36" fmla="*/ 711 w 711"/>
              <a:gd name="T37" fmla="*/ 165 h 774"/>
              <a:gd name="T38" fmla="*/ 652 w 711"/>
              <a:gd name="T39" fmla="*/ 141 h 774"/>
              <a:gd name="T40" fmla="*/ 601 w 711"/>
              <a:gd name="T41" fmla="*/ 146 h 774"/>
              <a:gd name="T42" fmla="*/ 590 w 711"/>
              <a:gd name="T43" fmla="*/ 127 h 774"/>
              <a:gd name="T44" fmla="*/ 495 w 711"/>
              <a:gd name="T45" fmla="*/ 126 h 774"/>
              <a:gd name="T46" fmla="*/ 432 w 711"/>
              <a:gd name="T47" fmla="*/ 107 h 774"/>
              <a:gd name="T48" fmla="*/ 301 w 711"/>
              <a:gd name="T49" fmla="*/ 93 h 774"/>
              <a:gd name="T50" fmla="*/ 282 w 711"/>
              <a:gd name="T51" fmla="*/ 70 h 774"/>
              <a:gd name="T52" fmla="*/ 228 w 711"/>
              <a:gd name="T53" fmla="*/ 50 h 774"/>
              <a:gd name="T54" fmla="*/ 219 w 711"/>
              <a:gd name="T55" fmla="*/ 0 h 774"/>
              <a:gd name="T56" fmla="*/ 187 w 711"/>
              <a:gd name="T57" fmla="*/ 0 h 774"/>
              <a:gd name="T58" fmla="*/ 187 w 711"/>
              <a:gd name="T59" fmla="*/ 36 h 774"/>
              <a:gd name="T60" fmla="*/ 0 w 711"/>
              <a:gd name="T61" fmla="*/ 36 h 774"/>
              <a:gd name="T62" fmla="*/ 4 w 711"/>
              <a:gd name="T63" fmla="*/ 146 h 774"/>
              <a:gd name="T64" fmla="*/ 4 w 711"/>
              <a:gd name="T65" fmla="*/ 146 h 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11" h="774">
                <a:moveTo>
                  <a:pt x="4" y="146"/>
                </a:moveTo>
                <a:lnTo>
                  <a:pt x="33" y="238"/>
                </a:lnTo>
                <a:lnTo>
                  <a:pt x="36" y="352"/>
                </a:lnTo>
                <a:lnTo>
                  <a:pt x="55" y="445"/>
                </a:lnTo>
                <a:lnTo>
                  <a:pt x="31" y="492"/>
                </a:lnTo>
                <a:lnTo>
                  <a:pt x="67" y="527"/>
                </a:lnTo>
                <a:lnTo>
                  <a:pt x="65" y="774"/>
                </a:lnTo>
                <a:lnTo>
                  <a:pt x="584" y="764"/>
                </a:lnTo>
                <a:lnTo>
                  <a:pt x="576" y="715"/>
                </a:lnTo>
                <a:lnTo>
                  <a:pt x="519" y="673"/>
                </a:lnTo>
                <a:lnTo>
                  <a:pt x="493" y="643"/>
                </a:lnTo>
                <a:lnTo>
                  <a:pt x="422" y="599"/>
                </a:lnTo>
                <a:lnTo>
                  <a:pt x="424" y="529"/>
                </a:lnTo>
                <a:lnTo>
                  <a:pt x="409" y="481"/>
                </a:lnTo>
                <a:lnTo>
                  <a:pt x="466" y="413"/>
                </a:lnTo>
                <a:lnTo>
                  <a:pt x="462" y="344"/>
                </a:lnTo>
                <a:lnTo>
                  <a:pt x="557" y="274"/>
                </a:lnTo>
                <a:lnTo>
                  <a:pt x="580" y="234"/>
                </a:lnTo>
                <a:lnTo>
                  <a:pt x="711" y="165"/>
                </a:lnTo>
                <a:lnTo>
                  <a:pt x="652" y="141"/>
                </a:lnTo>
                <a:lnTo>
                  <a:pt x="601" y="146"/>
                </a:lnTo>
                <a:lnTo>
                  <a:pt x="590" y="127"/>
                </a:lnTo>
                <a:lnTo>
                  <a:pt x="495" y="126"/>
                </a:lnTo>
                <a:lnTo>
                  <a:pt x="432" y="107"/>
                </a:lnTo>
                <a:lnTo>
                  <a:pt x="301" y="93"/>
                </a:lnTo>
                <a:lnTo>
                  <a:pt x="282" y="70"/>
                </a:lnTo>
                <a:lnTo>
                  <a:pt x="228" y="50"/>
                </a:lnTo>
                <a:lnTo>
                  <a:pt x="219" y="0"/>
                </a:lnTo>
                <a:lnTo>
                  <a:pt x="187" y="0"/>
                </a:lnTo>
                <a:lnTo>
                  <a:pt x="187" y="36"/>
                </a:lnTo>
                <a:lnTo>
                  <a:pt x="0" y="36"/>
                </a:lnTo>
                <a:lnTo>
                  <a:pt x="4" y="146"/>
                </a:lnTo>
                <a:lnTo>
                  <a:pt x="4" y="146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6" name="Freeform 1133" title="IA">
            <a:extLst>
              <a:ext uri="{FF2B5EF4-FFF2-40B4-BE49-F238E27FC236}">
                <a16:creationId xmlns:a16="http://schemas.microsoft.com/office/drawing/2014/main" id="{B7FCCA8B-7BCC-284E-7CDF-CC0CF9D513F3}"/>
              </a:ext>
            </a:extLst>
          </p:cNvPr>
          <p:cNvSpPr>
            <a:spLocks/>
          </p:cNvSpPr>
          <p:nvPr/>
        </p:nvSpPr>
        <p:spPr bwMode="auto">
          <a:xfrm>
            <a:off x="4414339" y="3272046"/>
            <a:ext cx="660331" cy="431800"/>
          </a:xfrm>
          <a:custGeom>
            <a:avLst/>
            <a:gdLst>
              <a:gd name="T0" fmla="*/ 2 w 652"/>
              <a:gd name="T1" fmla="*/ 40 h 420"/>
              <a:gd name="T2" fmla="*/ 13 w 652"/>
              <a:gd name="T3" fmla="*/ 65 h 420"/>
              <a:gd name="T4" fmla="*/ 5 w 652"/>
              <a:gd name="T5" fmla="*/ 88 h 420"/>
              <a:gd name="T6" fmla="*/ 13 w 652"/>
              <a:gd name="T7" fmla="*/ 147 h 420"/>
              <a:gd name="T8" fmla="*/ 43 w 652"/>
              <a:gd name="T9" fmla="*/ 230 h 420"/>
              <a:gd name="T10" fmla="*/ 43 w 652"/>
              <a:gd name="T11" fmla="*/ 255 h 420"/>
              <a:gd name="T12" fmla="*/ 64 w 652"/>
              <a:gd name="T13" fmla="*/ 295 h 420"/>
              <a:gd name="T14" fmla="*/ 74 w 652"/>
              <a:gd name="T15" fmla="*/ 358 h 420"/>
              <a:gd name="T16" fmla="*/ 68 w 652"/>
              <a:gd name="T17" fmla="*/ 377 h 420"/>
              <a:gd name="T18" fmla="*/ 81 w 652"/>
              <a:gd name="T19" fmla="*/ 397 h 420"/>
              <a:gd name="T20" fmla="*/ 504 w 652"/>
              <a:gd name="T21" fmla="*/ 388 h 420"/>
              <a:gd name="T22" fmla="*/ 534 w 652"/>
              <a:gd name="T23" fmla="*/ 420 h 420"/>
              <a:gd name="T24" fmla="*/ 578 w 652"/>
              <a:gd name="T25" fmla="*/ 325 h 420"/>
              <a:gd name="T26" fmla="*/ 564 w 652"/>
              <a:gd name="T27" fmla="*/ 289 h 420"/>
              <a:gd name="T28" fmla="*/ 639 w 652"/>
              <a:gd name="T29" fmla="*/ 232 h 420"/>
              <a:gd name="T30" fmla="*/ 652 w 652"/>
              <a:gd name="T31" fmla="*/ 190 h 420"/>
              <a:gd name="T32" fmla="*/ 599 w 652"/>
              <a:gd name="T33" fmla="*/ 129 h 420"/>
              <a:gd name="T34" fmla="*/ 545 w 652"/>
              <a:gd name="T35" fmla="*/ 67 h 420"/>
              <a:gd name="T36" fmla="*/ 534 w 652"/>
              <a:gd name="T37" fmla="*/ 0 h 420"/>
              <a:gd name="T38" fmla="*/ 15 w 652"/>
              <a:gd name="T39" fmla="*/ 10 h 420"/>
              <a:gd name="T40" fmla="*/ 0 w 652"/>
              <a:gd name="T41" fmla="*/ 8 h 420"/>
              <a:gd name="T42" fmla="*/ 2 w 652"/>
              <a:gd name="T43" fmla="*/ 40 h 420"/>
              <a:gd name="T44" fmla="*/ 2 w 652"/>
              <a:gd name="T45" fmla="*/ 40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52" h="420">
                <a:moveTo>
                  <a:pt x="2" y="40"/>
                </a:moveTo>
                <a:lnTo>
                  <a:pt x="13" y="65"/>
                </a:lnTo>
                <a:lnTo>
                  <a:pt x="5" y="88"/>
                </a:lnTo>
                <a:lnTo>
                  <a:pt x="13" y="147"/>
                </a:lnTo>
                <a:lnTo>
                  <a:pt x="43" y="230"/>
                </a:lnTo>
                <a:lnTo>
                  <a:pt x="43" y="255"/>
                </a:lnTo>
                <a:lnTo>
                  <a:pt x="64" y="295"/>
                </a:lnTo>
                <a:lnTo>
                  <a:pt x="74" y="358"/>
                </a:lnTo>
                <a:lnTo>
                  <a:pt x="68" y="377"/>
                </a:lnTo>
                <a:lnTo>
                  <a:pt x="81" y="397"/>
                </a:lnTo>
                <a:lnTo>
                  <a:pt x="504" y="388"/>
                </a:lnTo>
                <a:lnTo>
                  <a:pt x="534" y="420"/>
                </a:lnTo>
                <a:lnTo>
                  <a:pt x="578" y="325"/>
                </a:lnTo>
                <a:lnTo>
                  <a:pt x="564" y="289"/>
                </a:lnTo>
                <a:lnTo>
                  <a:pt x="639" y="232"/>
                </a:lnTo>
                <a:lnTo>
                  <a:pt x="652" y="190"/>
                </a:lnTo>
                <a:lnTo>
                  <a:pt x="599" y="129"/>
                </a:lnTo>
                <a:lnTo>
                  <a:pt x="545" y="67"/>
                </a:lnTo>
                <a:lnTo>
                  <a:pt x="534" y="0"/>
                </a:lnTo>
                <a:lnTo>
                  <a:pt x="15" y="10"/>
                </a:lnTo>
                <a:lnTo>
                  <a:pt x="0" y="8"/>
                </a:lnTo>
                <a:lnTo>
                  <a:pt x="2" y="40"/>
                </a:lnTo>
                <a:lnTo>
                  <a:pt x="2" y="4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7" name="Freeform 1134" title="MO">
            <a:extLst>
              <a:ext uri="{FF2B5EF4-FFF2-40B4-BE49-F238E27FC236}">
                <a16:creationId xmlns:a16="http://schemas.microsoft.com/office/drawing/2014/main" id="{5ABF8863-CB25-FFAB-A26C-C630480B3FB9}"/>
              </a:ext>
            </a:extLst>
          </p:cNvPr>
          <p:cNvSpPr>
            <a:spLocks/>
          </p:cNvSpPr>
          <p:nvPr/>
        </p:nvSpPr>
        <p:spPr bwMode="auto">
          <a:xfrm>
            <a:off x="4496880" y="3668921"/>
            <a:ext cx="738110" cy="636587"/>
          </a:xfrm>
          <a:custGeom>
            <a:avLst/>
            <a:gdLst>
              <a:gd name="T0" fmla="*/ 44 w 727"/>
              <a:gd name="T1" fmla="*/ 89 h 616"/>
              <a:gd name="T2" fmla="*/ 67 w 727"/>
              <a:gd name="T3" fmla="*/ 108 h 616"/>
              <a:gd name="T4" fmla="*/ 78 w 727"/>
              <a:gd name="T5" fmla="*/ 104 h 616"/>
              <a:gd name="T6" fmla="*/ 94 w 727"/>
              <a:gd name="T7" fmla="*/ 125 h 616"/>
              <a:gd name="T8" fmla="*/ 80 w 727"/>
              <a:gd name="T9" fmla="*/ 125 h 616"/>
              <a:gd name="T10" fmla="*/ 67 w 727"/>
              <a:gd name="T11" fmla="*/ 154 h 616"/>
              <a:gd name="T12" fmla="*/ 99 w 727"/>
              <a:gd name="T13" fmla="*/ 200 h 616"/>
              <a:gd name="T14" fmla="*/ 124 w 727"/>
              <a:gd name="T15" fmla="*/ 205 h 616"/>
              <a:gd name="T16" fmla="*/ 120 w 727"/>
              <a:gd name="T17" fmla="*/ 492 h 616"/>
              <a:gd name="T18" fmla="*/ 124 w 727"/>
              <a:gd name="T19" fmla="*/ 563 h 616"/>
              <a:gd name="T20" fmla="*/ 607 w 727"/>
              <a:gd name="T21" fmla="*/ 547 h 616"/>
              <a:gd name="T22" fmla="*/ 613 w 727"/>
              <a:gd name="T23" fmla="*/ 589 h 616"/>
              <a:gd name="T24" fmla="*/ 592 w 727"/>
              <a:gd name="T25" fmla="*/ 616 h 616"/>
              <a:gd name="T26" fmla="*/ 666 w 727"/>
              <a:gd name="T27" fmla="*/ 612 h 616"/>
              <a:gd name="T28" fmla="*/ 679 w 727"/>
              <a:gd name="T29" fmla="*/ 589 h 616"/>
              <a:gd name="T30" fmla="*/ 679 w 727"/>
              <a:gd name="T31" fmla="*/ 563 h 616"/>
              <a:gd name="T32" fmla="*/ 698 w 727"/>
              <a:gd name="T33" fmla="*/ 544 h 616"/>
              <a:gd name="T34" fmla="*/ 702 w 727"/>
              <a:gd name="T35" fmla="*/ 523 h 616"/>
              <a:gd name="T36" fmla="*/ 721 w 727"/>
              <a:gd name="T37" fmla="*/ 521 h 616"/>
              <a:gd name="T38" fmla="*/ 727 w 727"/>
              <a:gd name="T39" fmla="*/ 479 h 616"/>
              <a:gd name="T40" fmla="*/ 700 w 727"/>
              <a:gd name="T41" fmla="*/ 473 h 616"/>
              <a:gd name="T42" fmla="*/ 683 w 727"/>
              <a:gd name="T43" fmla="*/ 443 h 616"/>
              <a:gd name="T44" fmla="*/ 656 w 727"/>
              <a:gd name="T45" fmla="*/ 369 h 616"/>
              <a:gd name="T46" fmla="*/ 626 w 727"/>
              <a:gd name="T47" fmla="*/ 359 h 616"/>
              <a:gd name="T48" fmla="*/ 592 w 727"/>
              <a:gd name="T49" fmla="*/ 331 h 616"/>
              <a:gd name="T50" fmla="*/ 578 w 727"/>
              <a:gd name="T51" fmla="*/ 293 h 616"/>
              <a:gd name="T52" fmla="*/ 599 w 727"/>
              <a:gd name="T53" fmla="*/ 234 h 616"/>
              <a:gd name="T54" fmla="*/ 582 w 727"/>
              <a:gd name="T55" fmla="*/ 222 h 616"/>
              <a:gd name="T56" fmla="*/ 540 w 727"/>
              <a:gd name="T57" fmla="*/ 222 h 616"/>
              <a:gd name="T58" fmla="*/ 531 w 727"/>
              <a:gd name="T59" fmla="*/ 186 h 616"/>
              <a:gd name="T60" fmla="*/ 462 w 727"/>
              <a:gd name="T61" fmla="*/ 114 h 616"/>
              <a:gd name="T62" fmla="*/ 445 w 727"/>
              <a:gd name="T63" fmla="*/ 55 h 616"/>
              <a:gd name="T64" fmla="*/ 453 w 727"/>
              <a:gd name="T65" fmla="*/ 32 h 616"/>
              <a:gd name="T66" fmla="*/ 423 w 727"/>
              <a:gd name="T67" fmla="*/ 0 h 616"/>
              <a:gd name="T68" fmla="*/ 0 w 727"/>
              <a:gd name="T69" fmla="*/ 9 h 616"/>
              <a:gd name="T70" fmla="*/ 44 w 727"/>
              <a:gd name="T71" fmla="*/ 89 h 616"/>
              <a:gd name="T72" fmla="*/ 44 w 727"/>
              <a:gd name="T73" fmla="*/ 89 h 6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27" h="616">
                <a:moveTo>
                  <a:pt x="44" y="89"/>
                </a:moveTo>
                <a:lnTo>
                  <a:pt x="67" y="108"/>
                </a:lnTo>
                <a:lnTo>
                  <a:pt x="78" y="104"/>
                </a:lnTo>
                <a:lnTo>
                  <a:pt x="94" y="125"/>
                </a:lnTo>
                <a:lnTo>
                  <a:pt x="80" y="125"/>
                </a:lnTo>
                <a:lnTo>
                  <a:pt x="67" y="154"/>
                </a:lnTo>
                <a:lnTo>
                  <a:pt x="99" y="200"/>
                </a:lnTo>
                <a:lnTo>
                  <a:pt x="124" y="205"/>
                </a:lnTo>
                <a:lnTo>
                  <a:pt x="120" y="492"/>
                </a:lnTo>
                <a:lnTo>
                  <a:pt x="124" y="563"/>
                </a:lnTo>
                <a:lnTo>
                  <a:pt x="607" y="547"/>
                </a:lnTo>
                <a:lnTo>
                  <a:pt x="613" y="589"/>
                </a:lnTo>
                <a:lnTo>
                  <a:pt x="592" y="616"/>
                </a:lnTo>
                <a:lnTo>
                  <a:pt x="666" y="612"/>
                </a:lnTo>
                <a:lnTo>
                  <a:pt x="679" y="589"/>
                </a:lnTo>
                <a:lnTo>
                  <a:pt x="679" y="563"/>
                </a:lnTo>
                <a:lnTo>
                  <a:pt x="698" y="544"/>
                </a:lnTo>
                <a:lnTo>
                  <a:pt x="702" y="523"/>
                </a:lnTo>
                <a:lnTo>
                  <a:pt x="721" y="521"/>
                </a:lnTo>
                <a:lnTo>
                  <a:pt x="727" y="479"/>
                </a:lnTo>
                <a:lnTo>
                  <a:pt x="700" y="473"/>
                </a:lnTo>
                <a:lnTo>
                  <a:pt x="683" y="443"/>
                </a:lnTo>
                <a:lnTo>
                  <a:pt x="656" y="369"/>
                </a:lnTo>
                <a:lnTo>
                  <a:pt x="626" y="359"/>
                </a:lnTo>
                <a:lnTo>
                  <a:pt x="592" y="331"/>
                </a:lnTo>
                <a:lnTo>
                  <a:pt x="578" y="293"/>
                </a:lnTo>
                <a:lnTo>
                  <a:pt x="599" y="234"/>
                </a:lnTo>
                <a:lnTo>
                  <a:pt x="582" y="222"/>
                </a:lnTo>
                <a:lnTo>
                  <a:pt x="540" y="222"/>
                </a:lnTo>
                <a:lnTo>
                  <a:pt x="531" y="186"/>
                </a:lnTo>
                <a:lnTo>
                  <a:pt x="462" y="114"/>
                </a:lnTo>
                <a:lnTo>
                  <a:pt x="445" y="55"/>
                </a:lnTo>
                <a:lnTo>
                  <a:pt x="453" y="32"/>
                </a:lnTo>
                <a:lnTo>
                  <a:pt x="423" y="0"/>
                </a:lnTo>
                <a:lnTo>
                  <a:pt x="0" y="9"/>
                </a:lnTo>
                <a:lnTo>
                  <a:pt x="44" y="89"/>
                </a:lnTo>
                <a:lnTo>
                  <a:pt x="44" y="89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8" name="Freeform 1135" title="AR">
            <a:extLst>
              <a:ext uri="{FF2B5EF4-FFF2-40B4-BE49-F238E27FC236}">
                <a16:creationId xmlns:a16="http://schemas.microsoft.com/office/drawing/2014/main" id="{E0EC45A9-9D03-50E7-385B-6DCFBA70BDE6}"/>
              </a:ext>
            </a:extLst>
          </p:cNvPr>
          <p:cNvSpPr>
            <a:spLocks/>
          </p:cNvSpPr>
          <p:nvPr/>
        </p:nvSpPr>
        <p:spPr bwMode="auto">
          <a:xfrm>
            <a:off x="4620692" y="4237246"/>
            <a:ext cx="558742" cy="495300"/>
          </a:xfrm>
          <a:custGeom>
            <a:avLst/>
            <a:gdLst>
              <a:gd name="T0" fmla="*/ 21 w 551"/>
              <a:gd name="T1" fmla="*/ 166 h 481"/>
              <a:gd name="T2" fmla="*/ 17 w 551"/>
              <a:gd name="T3" fmla="*/ 398 h 481"/>
              <a:gd name="T4" fmla="*/ 29 w 551"/>
              <a:gd name="T5" fmla="*/ 411 h 481"/>
              <a:gd name="T6" fmla="*/ 69 w 551"/>
              <a:gd name="T7" fmla="*/ 411 h 481"/>
              <a:gd name="T8" fmla="*/ 70 w 551"/>
              <a:gd name="T9" fmla="*/ 481 h 481"/>
              <a:gd name="T10" fmla="*/ 397 w 551"/>
              <a:gd name="T11" fmla="*/ 477 h 481"/>
              <a:gd name="T12" fmla="*/ 392 w 551"/>
              <a:gd name="T13" fmla="*/ 405 h 481"/>
              <a:gd name="T14" fmla="*/ 418 w 551"/>
              <a:gd name="T15" fmla="*/ 325 h 481"/>
              <a:gd name="T16" fmla="*/ 460 w 551"/>
              <a:gd name="T17" fmla="*/ 270 h 481"/>
              <a:gd name="T18" fmla="*/ 456 w 551"/>
              <a:gd name="T19" fmla="*/ 255 h 481"/>
              <a:gd name="T20" fmla="*/ 487 w 551"/>
              <a:gd name="T21" fmla="*/ 204 h 481"/>
              <a:gd name="T22" fmla="*/ 504 w 551"/>
              <a:gd name="T23" fmla="*/ 149 h 481"/>
              <a:gd name="T24" fmla="*/ 498 w 551"/>
              <a:gd name="T25" fmla="*/ 145 h 481"/>
              <a:gd name="T26" fmla="*/ 525 w 551"/>
              <a:gd name="T27" fmla="*/ 124 h 481"/>
              <a:gd name="T28" fmla="*/ 551 w 551"/>
              <a:gd name="T29" fmla="*/ 76 h 481"/>
              <a:gd name="T30" fmla="*/ 542 w 551"/>
              <a:gd name="T31" fmla="*/ 65 h 481"/>
              <a:gd name="T32" fmla="*/ 468 w 551"/>
              <a:gd name="T33" fmla="*/ 69 h 481"/>
              <a:gd name="T34" fmla="*/ 489 w 551"/>
              <a:gd name="T35" fmla="*/ 42 h 481"/>
              <a:gd name="T36" fmla="*/ 483 w 551"/>
              <a:gd name="T37" fmla="*/ 0 h 481"/>
              <a:gd name="T38" fmla="*/ 0 w 551"/>
              <a:gd name="T39" fmla="*/ 16 h 481"/>
              <a:gd name="T40" fmla="*/ 21 w 551"/>
              <a:gd name="T41" fmla="*/ 166 h 481"/>
              <a:gd name="T42" fmla="*/ 21 w 551"/>
              <a:gd name="T43" fmla="*/ 166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51" h="481">
                <a:moveTo>
                  <a:pt x="21" y="166"/>
                </a:moveTo>
                <a:lnTo>
                  <a:pt x="17" y="398"/>
                </a:lnTo>
                <a:lnTo>
                  <a:pt x="29" y="411"/>
                </a:lnTo>
                <a:lnTo>
                  <a:pt x="69" y="411"/>
                </a:lnTo>
                <a:lnTo>
                  <a:pt x="70" y="481"/>
                </a:lnTo>
                <a:lnTo>
                  <a:pt x="397" y="477"/>
                </a:lnTo>
                <a:lnTo>
                  <a:pt x="392" y="405"/>
                </a:lnTo>
                <a:lnTo>
                  <a:pt x="418" y="325"/>
                </a:lnTo>
                <a:lnTo>
                  <a:pt x="460" y="270"/>
                </a:lnTo>
                <a:lnTo>
                  <a:pt x="456" y="255"/>
                </a:lnTo>
                <a:lnTo>
                  <a:pt x="487" y="204"/>
                </a:lnTo>
                <a:lnTo>
                  <a:pt x="504" y="149"/>
                </a:lnTo>
                <a:lnTo>
                  <a:pt x="498" y="145"/>
                </a:lnTo>
                <a:lnTo>
                  <a:pt x="525" y="124"/>
                </a:lnTo>
                <a:lnTo>
                  <a:pt x="551" y="76"/>
                </a:lnTo>
                <a:lnTo>
                  <a:pt x="542" y="65"/>
                </a:lnTo>
                <a:lnTo>
                  <a:pt x="468" y="69"/>
                </a:lnTo>
                <a:lnTo>
                  <a:pt x="489" y="42"/>
                </a:lnTo>
                <a:lnTo>
                  <a:pt x="483" y="0"/>
                </a:lnTo>
                <a:lnTo>
                  <a:pt x="0" y="16"/>
                </a:lnTo>
                <a:lnTo>
                  <a:pt x="21" y="166"/>
                </a:lnTo>
                <a:lnTo>
                  <a:pt x="21" y="166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9" name="Freeform 1136" title="LA">
            <a:extLst>
              <a:ext uri="{FF2B5EF4-FFF2-40B4-BE49-F238E27FC236}">
                <a16:creationId xmlns:a16="http://schemas.microsoft.com/office/drawing/2014/main" id="{D823430A-4BBA-CF9A-4F8A-3A8C814BB03D}"/>
              </a:ext>
            </a:extLst>
          </p:cNvPr>
          <p:cNvSpPr>
            <a:spLocks/>
          </p:cNvSpPr>
          <p:nvPr/>
        </p:nvSpPr>
        <p:spPr bwMode="auto">
          <a:xfrm>
            <a:off x="4693710" y="4727783"/>
            <a:ext cx="634934" cy="544513"/>
          </a:xfrm>
          <a:custGeom>
            <a:avLst/>
            <a:gdLst>
              <a:gd name="T0" fmla="*/ 0 w 624"/>
              <a:gd name="T1" fmla="*/ 4 h 529"/>
              <a:gd name="T2" fmla="*/ 6 w 624"/>
              <a:gd name="T3" fmla="*/ 147 h 529"/>
              <a:gd name="T4" fmla="*/ 63 w 624"/>
              <a:gd name="T5" fmla="*/ 251 h 529"/>
              <a:gd name="T6" fmla="*/ 42 w 624"/>
              <a:gd name="T7" fmla="*/ 333 h 529"/>
              <a:gd name="T8" fmla="*/ 46 w 624"/>
              <a:gd name="T9" fmla="*/ 401 h 529"/>
              <a:gd name="T10" fmla="*/ 21 w 624"/>
              <a:gd name="T11" fmla="*/ 436 h 529"/>
              <a:gd name="T12" fmla="*/ 31 w 624"/>
              <a:gd name="T13" fmla="*/ 447 h 529"/>
              <a:gd name="T14" fmla="*/ 114 w 624"/>
              <a:gd name="T15" fmla="*/ 438 h 529"/>
              <a:gd name="T16" fmla="*/ 217 w 624"/>
              <a:gd name="T17" fmla="*/ 464 h 529"/>
              <a:gd name="T18" fmla="*/ 251 w 624"/>
              <a:gd name="T19" fmla="*/ 438 h 529"/>
              <a:gd name="T20" fmla="*/ 352 w 624"/>
              <a:gd name="T21" fmla="*/ 479 h 529"/>
              <a:gd name="T22" fmla="*/ 360 w 624"/>
              <a:gd name="T23" fmla="*/ 502 h 529"/>
              <a:gd name="T24" fmla="*/ 398 w 624"/>
              <a:gd name="T25" fmla="*/ 519 h 529"/>
              <a:gd name="T26" fmla="*/ 419 w 624"/>
              <a:gd name="T27" fmla="*/ 498 h 529"/>
              <a:gd name="T28" fmla="*/ 466 w 624"/>
              <a:gd name="T29" fmla="*/ 517 h 529"/>
              <a:gd name="T30" fmla="*/ 497 w 624"/>
              <a:gd name="T31" fmla="*/ 502 h 529"/>
              <a:gd name="T32" fmla="*/ 491 w 624"/>
              <a:gd name="T33" fmla="*/ 472 h 529"/>
              <a:gd name="T34" fmla="*/ 573 w 624"/>
              <a:gd name="T35" fmla="*/ 498 h 529"/>
              <a:gd name="T36" fmla="*/ 569 w 624"/>
              <a:gd name="T37" fmla="*/ 529 h 529"/>
              <a:gd name="T38" fmla="*/ 624 w 624"/>
              <a:gd name="T39" fmla="*/ 491 h 529"/>
              <a:gd name="T40" fmla="*/ 575 w 624"/>
              <a:gd name="T41" fmla="*/ 485 h 529"/>
              <a:gd name="T42" fmla="*/ 538 w 624"/>
              <a:gd name="T43" fmla="*/ 445 h 529"/>
              <a:gd name="T44" fmla="*/ 584 w 624"/>
              <a:gd name="T45" fmla="*/ 396 h 529"/>
              <a:gd name="T46" fmla="*/ 584 w 624"/>
              <a:gd name="T47" fmla="*/ 367 h 529"/>
              <a:gd name="T48" fmla="*/ 533 w 624"/>
              <a:gd name="T49" fmla="*/ 409 h 529"/>
              <a:gd name="T50" fmla="*/ 508 w 624"/>
              <a:gd name="T51" fmla="*/ 396 h 529"/>
              <a:gd name="T52" fmla="*/ 529 w 624"/>
              <a:gd name="T53" fmla="*/ 373 h 529"/>
              <a:gd name="T54" fmla="*/ 472 w 624"/>
              <a:gd name="T55" fmla="*/ 390 h 529"/>
              <a:gd name="T56" fmla="*/ 436 w 624"/>
              <a:gd name="T57" fmla="*/ 375 h 529"/>
              <a:gd name="T58" fmla="*/ 445 w 624"/>
              <a:gd name="T59" fmla="*/ 350 h 529"/>
              <a:gd name="T60" fmla="*/ 542 w 624"/>
              <a:gd name="T61" fmla="*/ 367 h 529"/>
              <a:gd name="T62" fmla="*/ 504 w 624"/>
              <a:gd name="T63" fmla="*/ 305 h 529"/>
              <a:gd name="T64" fmla="*/ 510 w 624"/>
              <a:gd name="T65" fmla="*/ 259 h 529"/>
              <a:gd name="T66" fmla="*/ 289 w 624"/>
              <a:gd name="T67" fmla="*/ 268 h 529"/>
              <a:gd name="T68" fmla="*/ 316 w 624"/>
              <a:gd name="T69" fmla="*/ 170 h 529"/>
              <a:gd name="T70" fmla="*/ 354 w 624"/>
              <a:gd name="T71" fmla="*/ 120 h 529"/>
              <a:gd name="T72" fmla="*/ 343 w 624"/>
              <a:gd name="T73" fmla="*/ 107 h 529"/>
              <a:gd name="T74" fmla="*/ 327 w 624"/>
              <a:gd name="T75" fmla="*/ 0 h 529"/>
              <a:gd name="T76" fmla="*/ 0 w 624"/>
              <a:gd name="T77" fmla="*/ 4 h 529"/>
              <a:gd name="T78" fmla="*/ 0 w 624"/>
              <a:gd name="T79" fmla="*/ 4 h 529"/>
              <a:gd name="T80" fmla="*/ 0 w 624"/>
              <a:gd name="T81" fmla="*/ 4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24" h="529">
                <a:moveTo>
                  <a:pt x="0" y="4"/>
                </a:moveTo>
                <a:lnTo>
                  <a:pt x="6" y="147"/>
                </a:lnTo>
                <a:lnTo>
                  <a:pt x="63" y="251"/>
                </a:lnTo>
                <a:lnTo>
                  <a:pt x="42" y="333"/>
                </a:lnTo>
                <a:lnTo>
                  <a:pt x="46" y="401"/>
                </a:lnTo>
                <a:lnTo>
                  <a:pt x="21" y="436"/>
                </a:lnTo>
                <a:lnTo>
                  <a:pt x="31" y="447"/>
                </a:lnTo>
                <a:lnTo>
                  <a:pt x="114" y="438"/>
                </a:lnTo>
                <a:lnTo>
                  <a:pt x="217" y="464"/>
                </a:lnTo>
                <a:lnTo>
                  <a:pt x="251" y="438"/>
                </a:lnTo>
                <a:lnTo>
                  <a:pt x="352" y="479"/>
                </a:lnTo>
                <a:lnTo>
                  <a:pt x="360" y="502"/>
                </a:lnTo>
                <a:lnTo>
                  <a:pt x="398" y="519"/>
                </a:lnTo>
                <a:lnTo>
                  <a:pt x="419" y="498"/>
                </a:lnTo>
                <a:lnTo>
                  <a:pt x="466" y="517"/>
                </a:lnTo>
                <a:lnTo>
                  <a:pt x="497" y="502"/>
                </a:lnTo>
                <a:lnTo>
                  <a:pt x="491" y="472"/>
                </a:lnTo>
                <a:lnTo>
                  <a:pt x="573" y="498"/>
                </a:lnTo>
                <a:lnTo>
                  <a:pt x="569" y="529"/>
                </a:lnTo>
                <a:lnTo>
                  <a:pt x="624" y="491"/>
                </a:lnTo>
                <a:lnTo>
                  <a:pt x="575" y="485"/>
                </a:lnTo>
                <a:lnTo>
                  <a:pt x="538" y="445"/>
                </a:lnTo>
                <a:lnTo>
                  <a:pt x="584" y="396"/>
                </a:lnTo>
                <a:lnTo>
                  <a:pt x="584" y="367"/>
                </a:lnTo>
                <a:lnTo>
                  <a:pt x="533" y="409"/>
                </a:lnTo>
                <a:lnTo>
                  <a:pt x="508" y="396"/>
                </a:lnTo>
                <a:lnTo>
                  <a:pt x="529" y="373"/>
                </a:lnTo>
                <a:lnTo>
                  <a:pt x="472" y="390"/>
                </a:lnTo>
                <a:lnTo>
                  <a:pt x="436" y="375"/>
                </a:lnTo>
                <a:lnTo>
                  <a:pt x="445" y="350"/>
                </a:lnTo>
                <a:lnTo>
                  <a:pt x="542" y="367"/>
                </a:lnTo>
                <a:lnTo>
                  <a:pt x="504" y="305"/>
                </a:lnTo>
                <a:lnTo>
                  <a:pt x="510" y="259"/>
                </a:lnTo>
                <a:lnTo>
                  <a:pt x="289" y="268"/>
                </a:lnTo>
                <a:lnTo>
                  <a:pt x="316" y="170"/>
                </a:lnTo>
                <a:lnTo>
                  <a:pt x="354" y="120"/>
                </a:lnTo>
                <a:lnTo>
                  <a:pt x="343" y="107"/>
                </a:lnTo>
                <a:lnTo>
                  <a:pt x="327" y="0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0" name="Freeform 1137" title="MI">
            <a:extLst>
              <a:ext uri="{FF2B5EF4-FFF2-40B4-BE49-F238E27FC236}">
                <a16:creationId xmlns:a16="http://schemas.microsoft.com/office/drawing/2014/main" id="{69E5BA6C-E339-44FD-BFFB-3F6FC7BA2224}"/>
              </a:ext>
            </a:extLst>
          </p:cNvPr>
          <p:cNvSpPr>
            <a:spLocks/>
          </p:cNvSpPr>
          <p:nvPr/>
        </p:nvSpPr>
        <p:spPr bwMode="auto">
          <a:xfrm>
            <a:off x="5014351" y="2706896"/>
            <a:ext cx="631759" cy="317500"/>
          </a:xfrm>
          <a:custGeom>
            <a:avLst/>
            <a:gdLst>
              <a:gd name="T0" fmla="*/ 224 w 622"/>
              <a:gd name="T1" fmla="*/ 203 h 310"/>
              <a:gd name="T2" fmla="*/ 232 w 622"/>
              <a:gd name="T3" fmla="*/ 222 h 310"/>
              <a:gd name="T4" fmla="*/ 253 w 622"/>
              <a:gd name="T5" fmla="*/ 228 h 310"/>
              <a:gd name="T6" fmla="*/ 283 w 622"/>
              <a:gd name="T7" fmla="*/ 310 h 310"/>
              <a:gd name="T8" fmla="*/ 338 w 622"/>
              <a:gd name="T9" fmla="*/ 197 h 310"/>
              <a:gd name="T10" fmla="*/ 367 w 622"/>
              <a:gd name="T11" fmla="*/ 201 h 310"/>
              <a:gd name="T12" fmla="*/ 403 w 622"/>
              <a:gd name="T13" fmla="*/ 184 h 310"/>
              <a:gd name="T14" fmla="*/ 462 w 622"/>
              <a:gd name="T15" fmla="*/ 184 h 310"/>
              <a:gd name="T16" fmla="*/ 483 w 622"/>
              <a:gd name="T17" fmla="*/ 158 h 310"/>
              <a:gd name="T18" fmla="*/ 599 w 622"/>
              <a:gd name="T19" fmla="*/ 161 h 310"/>
              <a:gd name="T20" fmla="*/ 622 w 622"/>
              <a:gd name="T21" fmla="*/ 144 h 310"/>
              <a:gd name="T22" fmla="*/ 584 w 622"/>
              <a:gd name="T23" fmla="*/ 101 h 310"/>
              <a:gd name="T24" fmla="*/ 513 w 622"/>
              <a:gd name="T25" fmla="*/ 102 h 310"/>
              <a:gd name="T26" fmla="*/ 456 w 622"/>
              <a:gd name="T27" fmla="*/ 95 h 310"/>
              <a:gd name="T28" fmla="*/ 384 w 622"/>
              <a:gd name="T29" fmla="*/ 95 h 310"/>
              <a:gd name="T30" fmla="*/ 359 w 622"/>
              <a:gd name="T31" fmla="*/ 131 h 310"/>
              <a:gd name="T32" fmla="*/ 323 w 622"/>
              <a:gd name="T33" fmla="*/ 110 h 310"/>
              <a:gd name="T34" fmla="*/ 285 w 622"/>
              <a:gd name="T35" fmla="*/ 114 h 310"/>
              <a:gd name="T36" fmla="*/ 272 w 622"/>
              <a:gd name="T37" fmla="*/ 76 h 310"/>
              <a:gd name="T38" fmla="*/ 190 w 622"/>
              <a:gd name="T39" fmla="*/ 70 h 310"/>
              <a:gd name="T40" fmla="*/ 181 w 622"/>
              <a:gd name="T41" fmla="*/ 57 h 310"/>
              <a:gd name="T42" fmla="*/ 217 w 622"/>
              <a:gd name="T43" fmla="*/ 17 h 310"/>
              <a:gd name="T44" fmla="*/ 247 w 622"/>
              <a:gd name="T45" fmla="*/ 15 h 310"/>
              <a:gd name="T46" fmla="*/ 217 w 622"/>
              <a:gd name="T47" fmla="*/ 0 h 310"/>
              <a:gd name="T48" fmla="*/ 171 w 622"/>
              <a:gd name="T49" fmla="*/ 11 h 310"/>
              <a:gd name="T50" fmla="*/ 95 w 622"/>
              <a:gd name="T51" fmla="*/ 87 h 310"/>
              <a:gd name="T52" fmla="*/ 57 w 622"/>
              <a:gd name="T53" fmla="*/ 95 h 310"/>
              <a:gd name="T54" fmla="*/ 0 w 622"/>
              <a:gd name="T55" fmla="*/ 133 h 310"/>
              <a:gd name="T56" fmla="*/ 224 w 622"/>
              <a:gd name="T57" fmla="*/ 203 h 310"/>
              <a:gd name="T58" fmla="*/ 224 w 622"/>
              <a:gd name="T59" fmla="*/ 203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22" h="310">
                <a:moveTo>
                  <a:pt x="224" y="203"/>
                </a:moveTo>
                <a:lnTo>
                  <a:pt x="232" y="222"/>
                </a:lnTo>
                <a:lnTo>
                  <a:pt x="253" y="228"/>
                </a:lnTo>
                <a:lnTo>
                  <a:pt x="283" y="310"/>
                </a:lnTo>
                <a:lnTo>
                  <a:pt x="338" y="197"/>
                </a:lnTo>
                <a:lnTo>
                  <a:pt x="367" y="201"/>
                </a:lnTo>
                <a:lnTo>
                  <a:pt x="403" y="184"/>
                </a:lnTo>
                <a:lnTo>
                  <a:pt x="462" y="184"/>
                </a:lnTo>
                <a:lnTo>
                  <a:pt x="483" y="158"/>
                </a:lnTo>
                <a:lnTo>
                  <a:pt x="599" y="161"/>
                </a:lnTo>
                <a:lnTo>
                  <a:pt x="622" y="144"/>
                </a:lnTo>
                <a:lnTo>
                  <a:pt x="584" y="101"/>
                </a:lnTo>
                <a:lnTo>
                  <a:pt x="513" y="102"/>
                </a:lnTo>
                <a:lnTo>
                  <a:pt x="456" y="95"/>
                </a:lnTo>
                <a:lnTo>
                  <a:pt x="384" y="95"/>
                </a:lnTo>
                <a:lnTo>
                  <a:pt x="359" y="131"/>
                </a:lnTo>
                <a:lnTo>
                  <a:pt x="323" y="110"/>
                </a:lnTo>
                <a:lnTo>
                  <a:pt x="285" y="114"/>
                </a:lnTo>
                <a:lnTo>
                  <a:pt x="272" y="76"/>
                </a:lnTo>
                <a:lnTo>
                  <a:pt x="190" y="70"/>
                </a:lnTo>
                <a:lnTo>
                  <a:pt x="181" y="57"/>
                </a:lnTo>
                <a:lnTo>
                  <a:pt x="217" y="17"/>
                </a:lnTo>
                <a:lnTo>
                  <a:pt x="247" y="15"/>
                </a:lnTo>
                <a:lnTo>
                  <a:pt x="217" y="0"/>
                </a:lnTo>
                <a:lnTo>
                  <a:pt x="171" y="11"/>
                </a:lnTo>
                <a:lnTo>
                  <a:pt x="95" y="87"/>
                </a:lnTo>
                <a:lnTo>
                  <a:pt x="57" y="95"/>
                </a:lnTo>
                <a:lnTo>
                  <a:pt x="0" y="133"/>
                </a:lnTo>
                <a:lnTo>
                  <a:pt x="224" y="203"/>
                </a:lnTo>
                <a:lnTo>
                  <a:pt x="224" y="203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1" name="Freeform 1138" title="MI">
            <a:extLst>
              <a:ext uri="{FF2B5EF4-FFF2-40B4-BE49-F238E27FC236}">
                <a16:creationId xmlns:a16="http://schemas.microsoft.com/office/drawing/2014/main" id="{53AEB39B-01E5-76F7-F240-DD59A767D6CA}"/>
              </a:ext>
            </a:extLst>
          </p:cNvPr>
          <p:cNvSpPr>
            <a:spLocks/>
          </p:cNvSpPr>
          <p:nvPr/>
        </p:nvSpPr>
        <p:spPr bwMode="auto">
          <a:xfrm>
            <a:off x="5420709" y="2903746"/>
            <a:ext cx="426992" cy="577850"/>
          </a:xfrm>
          <a:custGeom>
            <a:avLst/>
            <a:gdLst>
              <a:gd name="T0" fmla="*/ 48 w 422"/>
              <a:gd name="T1" fmla="*/ 464 h 559"/>
              <a:gd name="T2" fmla="*/ 42 w 422"/>
              <a:gd name="T3" fmla="*/ 370 h 559"/>
              <a:gd name="T4" fmla="*/ 6 w 422"/>
              <a:gd name="T5" fmla="*/ 302 h 559"/>
              <a:gd name="T6" fmla="*/ 21 w 422"/>
              <a:gd name="T7" fmla="*/ 159 h 559"/>
              <a:gd name="T8" fmla="*/ 82 w 422"/>
              <a:gd name="T9" fmla="*/ 85 h 559"/>
              <a:gd name="T10" fmla="*/ 78 w 422"/>
              <a:gd name="T11" fmla="*/ 140 h 559"/>
              <a:gd name="T12" fmla="*/ 97 w 422"/>
              <a:gd name="T13" fmla="*/ 129 h 559"/>
              <a:gd name="T14" fmla="*/ 97 w 422"/>
              <a:gd name="T15" fmla="*/ 83 h 559"/>
              <a:gd name="T16" fmla="*/ 120 w 422"/>
              <a:gd name="T17" fmla="*/ 57 h 559"/>
              <a:gd name="T18" fmla="*/ 127 w 422"/>
              <a:gd name="T19" fmla="*/ 7 h 559"/>
              <a:gd name="T20" fmla="*/ 148 w 422"/>
              <a:gd name="T21" fmla="*/ 0 h 559"/>
              <a:gd name="T22" fmla="*/ 276 w 422"/>
              <a:gd name="T23" fmla="*/ 43 h 559"/>
              <a:gd name="T24" fmla="*/ 287 w 422"/>
              <a:gd name="T25" fmla="*/ 80 h 559"/>
              <a:gd name="T26" fmla="*/ 304 w 422"/>
              <a:gd name="T27" fmla="*/ 114 h 559"/>
              <a:gd name="T28" fmla="*/ 308 w 422"/>
              <a:gd name="T29" fmla="*/ 175 h 559"/>
              <a:gd name="T30" fmla="*/ 264 w 422"/>
              <a:gd name="T31" fmla="*/ 228 h 559"/>
              <a:gd name="T32" fmla="*/ 262 w 422"/>
              <a:gd name="T33" fmla="*/ 268 h 559"/>
              <a:gd name="T34" fmla="*/ 287 w 422"/>
              <a:gd name="T35" fmla="*/ 281 h 559"/>
              <a:gd name="T36" fmla="*/ 321 w 422"/>
              <a:gd name="T37" fmla="*/ 226 h 559"/>
              <a:gd name="T38" fmla="*/ 356 w 422"/>
              <a:gd name="T39" fmla="*/ 207 h 559"/>
              <a:gd name="T40" fmla="*/ 378 w 422"/>
              <a:gd name="T41" fmla="*/ 218 h 559"/>
              <a:gd name="T42" fmla="*/ 422 w 422"/>
              <a:gd name="T43" fmla="*/ 342 h 559"/>
              <a:gd name="T44" fmla="*/ 392 w 422"/>
              <a:gd name="T45" fmla="*/ 395 h 559"/>
              <a:gd name="T46" fmla="*/ 384 w 422"/>
              <a:gd name="T47" fmla="*/ 433 h 559"/>
              <a:gd name="T48" fmla="*/ 367 w 422"/>
              <a:gd name="T49" fmla="*/ 445 h 559"/>
              <a:gd name="T50" fmla="*/ 367 w 422"/>
              <a:gd name="T51" fmla="*/ 479 h 559"/>
              <a:gd name="T52" fmla="*/ 344 w 422"/>
              <a:gd name="T53" fmla="*/ 524 h 559"/>
              <a:gd name="T54" fmla="*/ 205 w 422"/>
              <a:gd name="T55" fmla="*/ 543 h 559"/>
              <a:gd name="T56" fmla="*/ 202 w 422"/>
              <a:gd name="T57" fmla="*/ 536 h 559"/>
              <a:gd name="T58" fmla="*/ 0 w 422"/>
              <a:gd name="T59" fmla="*/ 559 h 559"/>
              <a:gd name="T60" fmla="*/ 48 w 422"/>
              <a:gd name="T61" fmla="*/ 464 h 559"/>
              <a:gd name="T62" fmla="*/ 48 w 422"/>
              <a:gd name="T63" fmla="*/ 464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22" h="559">
                <a:moveTo>
                  <a:pt x="48" y="464"/>
                </a:moveTo>
                <a:lnTo>
                  <a:pt x="42" y="370"/>
                </a:lnTo>
                <a:lnTo>
                  <a:pt x="6" y="302"/>
                </a:lnTo>
                <a:lnTo>
                  <a:pt x="21" y="159"/>
                </a:lnTo>
                <a:lnTo>
                  <a:pt x="82" y="85"/>
                </a:lnTo>
                <a:lnTo>
                  <a:pt x="78" y="140"/>
                </a:lnTo>
                <a:lnTo>
                  <a:pt x="97" y="129"/>
                </a:lnTo>
                <a:lnTo>
                  <a:pt x="97" y="83"/>
                </a:lnTo>
                <a:lnTo>
                  <a:pt x="120" y="57"/>
                </a:lnTo>
                <a:lnTo>
                  <a:pt x="127" y="7"/>
                </a:lnTo>
                <a:lnTo>
                  <a:pt x="148" y="0"/>
                </a:lnTo>
                <a:lnTo>
                  <a:pt x="276" y="43"/>
                </a:lnTo>
                <a:lnTo>
                  <a:pt x="287" y="80"/>
                </a:lnTo>
                <a:lnTo>
                  <a:pt x="304" y="114"/>
                </a:lnTo>
                <a:lnTo>
                  <a:pt x="308" y="175"/>
                </a:lnTo>
                <a:lnTo>
                  <a:pt x="264" y="228"/>
                </a:lnTo>
                <a:lnTo>
                  <a:pt x="262" y="268"/>
                </a:lnTo>
                <a:lnTo>
                  <a:pt x="287" y="281"/>
                </a:lnTo>
                <a:lnTo>
                  <a:pt x="321" y="226"/>
                </a:lnTo>
                <a:lnTo>
                  <a:pt x="356" y="207"/>
                </a:lnTo>
                <a:lnTo>
                  <a:pt x="378" y="218"/>
                </a:lnTo>
                <a:lnTo>
                  <a:pt x="422" y="342"/>
                </a:lnTo>
                <a:lnTo>
                  <a:pt x="392" y="395"/>
                </a:lnTo>
                <a:lnTo>
                  <a:pt x="384" y="433"/>
                </a:lnTo>
                <a:lnTo>
                  <a:pt x="367" y="445"/>
                </a:lnTo>
                <a:lnTo>
                  <a:pt x="367" y="479"/>
                </a:lnTo>
                <a:lnTo>
                  <a:pt x="344" y="524"/>
                </a:lnTo>
                <a:lnTo>
                  <a:pt x="205" y="543"/>
                </a:lnTo>
                <a:lnTo>
                  <a:pt x="202" y="536"/>
                </a:lnTo>
                <a:lnTo>
                  <a:pt x="0" y="559"/>
                </a:lnTo>
                <a:lnTo>
                  <a:pt x="48" y="464"/>
                </a:lnTo>
                <a:lnTo>
                  <a:pt x="48" y="464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2" name="Freeform 1139" title="WI">
            <a:extLst>
              <a:ext uri="{FF2B5EF4-FFF2-40B4-BE49-F238E27FC236}">
                <a16:creationId xmlns:a16="http://schemas.microsoft.com/office/drawing/2014/main" id="{FF59D07C-FFB6-A29F-5204-EA4CDFA44DCE}"/>
              </a:ext>
            </a:extLst>
          </p:cNvPr>
          <p:cNvSpPr>
            <a:spLocks/>
          </p:cNvSpPr>
          <p:nvPr/>
        </p:nvSpPr>
        <p:spPr bwMode="auto">
          <a:xfrm>
            <a:off x="4774663" y="2795796"/>
            <a:ext cx="590488" cy="609600"/>
          </a:xfrm>
          <a:custGeom>
            <a:avLst/>
            <a:gdLst>
              <a:gd name="T0" fmla="*/ 15 w 578"/>
              <a:gd name="T1" fmla="*/ 227 h 591"/>
              <a:gd name="T2" fmla="*/ 13 w 578"/>
              <a:gd name="T3" fmla="*/ 297 h 591"/>
              <a:gd name="T4" fmla="*/ 84 w 578"/>
              <a:gd name="T5" fmla="*/ 341 h 591"/>
              <a:gd name="T6" fmla="*/ 110 w 578"/>
              <a:gd name="T7" fmla="*/ 371 h 591"/>
              <a:gd name="T8" fmla="*/ 167 w 578"/>
              <a:gd name="T9" fmla="*/ 413 h 591"/>
              <a:gd name="T10" fmla="*/ 175 w 578"/>
              <a:gd name="T11" fmla="*/ 462 h 591"/>
              <a:gd name="T12" fmla="*/ 186 w 578"/>
              <a:gd name="T13" fmla="*/ 529 h 591"/>
              <a:gd name="T14" fmla="*/ 240 w 578"/>
              <a:gd name="T15" fmla="*/ 591 h 591"/>
              <a:gd name="T16" fmla="*/ 527 w 578"/>
              <a:gd name="T17" fmla="*/ 574 h 591"/>
              <a:gd name="T18" fmla="*/ 511 w 578"/>
              <a:gd name="T19" fmla="*/ 483 h 591"/>
              <a:gd name="T20" fmla="*/ 536 w 578"/>
              <a:gd name="T21" fmla="*/ 344 h 591"/>
              <a:gd name="T22" fmla="*/ 536 w 578"/>
              <a:gd name="T23" fmla="*/ 306 h 591"/>
              <a:gd name="T24" fmla="*/ 578 w 578"/>
              <a:gd name="T25" fmla="*/ 198 h 591"/>
              <a:gd name="T26" fmla="*/ 567 w 578"/>
              <a:gd name="T27" fmla="*/ 194 h 591"/>
              <a:gd name="T28" fmla="*/ 540 w 578"/>
              <a:gd name="T29" fmla="*/ 257 h 591"/>
              <a:gd name="T30" fmla="*/ 517 w 578"/>
              <a:gd name="T31" fmla="*/ 261 h 591"/>
              <a:gd name="T32" fmla="*/ 508 w 578"/>
              <a:gd name="T33" fmla="*/ 287 h 591"/>
              <a:gd name="T34" fmla="*/ 483 w 578"/>
              <a:gd name="T35" fmla="*/ 304 h 591"/>
              <a:gd name="T36" fmla="*/ 500 w 578"/>
              <a:gd name="T37" fmla="*/ 247 h 591"/>
              <a:gd name="T38" fmla="*/ 517 w 578"/>
              <a:gd name="T39" fmla="*/ 225 h 591"/>
              <a:gd name="T40" fmla="*/ 487 w 578"/>
              <a:gd name="T41" fmla="*/ 143 h 591"/>
              <a:gd name="T42" fmla="*/ 466 w 578"/>
              <a:gd name="T43" fmla="*/ 137 h 591"/>
              <a:gd name="T44" fmla="*/ 458 w 578"/>
              <a:gd name="T45" fmla="*/ 118 h 591"/>
              <a:gd name="T46" fmla="*/ 234 w 578"/>
              <a:gd name="T47" fmla="*/ 48 h 591"/>
              <a:gd name="T48" fmla="*/ 205 w 578"/>
              <a:gd name="T49" fmla="*/ 35 h 591"/>
              <a:gd name="T50" fmla="*/ 190 w 578"/>
              <a:gd name="T51" fmla="*/ 48 h 591"/>
              <a:gd name="T52" fmla="*/ 184 w 578"/>
              <a:gd name="T53" fmla="*/ 44 h 591"/>
              <a:gd name="T54" fmla="*/ 192 w 578"/>
              <a:gd name="T55" fmla="*/ 19 h 591"/>
              <a:gd name="T56" fmla="*/ 198 w 578"/>
              <a:gd name="T57" fmla="*/ 4 h 591"/>
              <a:gd name="T58" fmla="*/ 190 w 578"/>
              <a:gd name="T59" fmla="*/ 0 h 591"/>
              <a:gd name="T60" fmla="*/ 99 w 578"/>
              <a:gd name="T61" fmla="*/ 38 h 591"/>
              <a:gd name="T62" fmla="*/ 89 w 578"/>
              <a:gd name="T63" fmla="*/ 40 h 591"/>
              <a:gd name="T64" fmla="*/ 70 w 578"/>
              <a:gd name="T65" fmla="*/ 31 h 591"/>
              <a:gd name="T66" fmla="*/ 53 w 578"/>
              <a:gd name="T67" fmla="*/ 42 h 591"/>
              <a:gd name="T68" fmla="*/ 57 w 578"/>
              <a:gd name="T69" fmla="*/ 111 h 591"/>
              <a:gd name="T70" fmla="*/ 0 w 578"/>
              <a:gd name="T71" fmla="*/ 179 h 591"/>
              <a:gd name="T72" fmla="*/ 15 w 578"/>
              <a:gd name="T73" fmla="*/ 227 h 591"/>
              <a:gd name="T74" fmla="*/ 15 w 578"/>
              <a:gd name="T75" fmla="*/ 227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78" h="591">
                <a:moveTo>
                  <a:pt x="15" y="227"/>
                </a:moveTo>
                <a:lnTo>
                  <a:pt x="13" y="297"/>
                </a:lnTo>
                <a:lnTo>
                  <a:pt x="84" y="341"/>
                </a:lnTo>
                <a:lnTo>
                  <a:pt x="110" y="371"/>
                </a:lnTo>
                <a:lnTo>
                  <a:pt x="167" y="413"/>
                </a:lnTo>
                <a:lnTo>
                  <a:pt x="175" y="462"/>
                </a:lnTo>
                <a:lnTo>
                  <a:pt x="186" y="529"/>
                </a:lnTo>
                <a:lnTo>
                  <a:pt x="240" y="591"/>
                </a:lnTo>
                <a:lnTo>
                  <a:pt x="527" y="574"/>
                </a:lnTo>
                <a:lnTo>
                  <a:pt x="511" y="483"/>
                </a:lnTo>
                <a:lnTo>
                  <a:pt x="536" y="344"/>
                </a:lnTo>
                <a:lnTo>
                  <a:pt x="536" y="306"/>
                </a:lnTo>
                <a:lnTo>
                  <a:pt x="578" y="198"/>
                </a:lnTo>
                <a:lnTo>
                  <a:pt x="567" y="194"/>
                </a:lnTo>
                <a:lnTo>
                  <a:pt x="540" y="257"/>
                </a:lnTo>
                <a:lnTo>
                  <a:pt x="517" y="261"/>
                </a:lnTo>
                <a:lnTo>
                  <a:pt x="508" y="287"/>
                </a:lnTo>
                <a:lnTo>
                  <a:pt x="483" y="304"/>
                </a:lnTo>
                <a:lnTo>
                  <a:pt x="500" y="247"/>
                </a:lnTo>
                <a:lnTo>
                  <a:pt x="517" y="225"/>
                </a:lnTo>
                <a:lnTo>
                  <a:pt x="487" y="143"/>
                </a:lnTo>
                <a:lnTo>
                  <a:pt x="466" y="137"/>
                </a:lnTo>
                <a:lnTo>
                  <a:pt x="458" y="118"/>
                </a:lnTo>
                <a:lnTo>
                  <a:pt x="234" y="48"/>
                </a:lnTo>
                <a:lnTo>
                  <a:pt x="205" y="35"/>
                </a:lnTo>
                <a:lnTo>
                  <a:pt x="190" y="48"/>
                </a:lnTo>
                <a:lnTo>
                  <a:pt x="184" y="44"/>
                </a:lnTo>
                <a:lnTo>
                  <a:pt x="192" y="19"/>
                </a:lnTo>
                <a:lnTo>
                  <a:pt x="198" y="4"/>
                </a:lnTo>
                <a:lnTo>
                  <a:pt x="190" y="0"/>
                </a:lnTo>
                <a:lnTo>
                  <a:pt x="99" y="38"/>
                </a:lnTo>
                <a:lnTo>
                  <a:pt x="89" y="40"/>
                </a:lnTo>
                <a:lnTo>
                  <a:pt x="70" y="31"/>
                </a:lnTo>
                <a:lnTo>
                  <a:pt x="53" y="42"/>
                </a:lnTo>
                <a:lnTo>
                  <a:pt x="57" y="111"/>
                </a:lnTo>
                <a:lnTo>
                  <a:pt x="0" y="179"/>
                </a:lnTo>
                <a:lnTo>
                  <a:pt x="15" y="227"/>
                </a:lnTo>
                <a:lnTo>
                  <a:pt x="15" y="227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3" name="Freeform 1140" title="IL">
            <a:extLst>
              <a:ext uri="{FF2B5EF4-FFF2-40B4-BE49-F238E27FC236}">
                <a16:creationId xmlns:a16="http://schemas.microsoft.com/office/drawing/2014/main" id="{7282875D-F283-4DF2-3FE5-8E74E302AD85}"/>
              </a:ext>
            </a:extLst>
          </p:cNvPr>
          <p:cNvSpPr>
            <a:spLocks/>
          </p:cNvSpPr>
          <p:nvPr/>
        </p:nvSpPr>
        <p:spPr bwMode="auto">
          <a:xfrm>
            <a:off x="4946095" y="3386346"/>
            <a:ext cx="438104" cy="779462"/>
          </a:xfrm>
          <a:custGeom>
            <a:avLst/>
            <a:gdLst>
              <a:gd name="T0" fmla="*/ 8 w 430"/>
              <a:gd name="T1" fmla="*/ 308 h 753"/>
              <a:gd name="T2" fmla="*/ 52 w 430"/>
              <a:gd name="T3" fmla="*/ 213 h 753"/>
              <a:gd name="T4" fmla="*/ 38 w 430"/>
              <a:gd name="T5" fmla="*/ 177 h 753"/>
              <a:gd name="T6" fmla="*/ 113 w 430"/>
              <a:gd name="T7" fmla="*/ 120 h 753"/>
              <a:gd name="T8" fmla="*/ 126 w 430"/>
              <a:gd name="T9" fmla="*/ 78 h 753"/>
              <a:gd name="T10" fmla="*/ 73 w 430"/>
              <a:gd name="T11" fmla="*/ 17 h 753"/>
              <a:gd name="T12" fmla="*/ 360 w 430"/>
              <a:gd name="T13" fmla="*/ 0 h 753"/>
              <a:gd name="T14" fmla="*/ 367 w 430"/>
              <a:gd name="T15" fmla="*/ 44 h 753"/>
              <a:gd name="T16" fmla="*/ 396 w 430"/>
              <a:gd name="T17" fmla="*/ 101 h 753"/>
              <a:gd name="T18" fmla="*/ 421 w 430"/>
              <a:gd name="T19" fmla="*/ 388 h 753"/>
              <a:gd name="T20" fmla="*/ 415 w 430"/>
              <a:gd name="T21" fmla="*/ 447 h 753"/>
              <a:gd name="T22" fmla="*/ 430 w 430"/>
              <a:gd name="T23" fmla="*/ 481 h 753"/>
              <a:gd name="T24" fmla="*/ 413 w 430"/>
              <a:gd name="T25" fmla="*/ 546 h 753"/>
              <a:gd name="T26" fmla="*/ 390 w 430"/>
              <a:gd name="T27" fmla="*/ 574 h 753"/>
              <a:gd name="T28" fmla="*/ 379 w 430"/>
              <a:gd name="T29" fmla="*/ 622 h 753"/>
              <a:gd name="T30" fmla="*/ 392 w 430"/>
              <a:gd name="T31" fmla="*/ 637 h 753"/>
              <a:gd name="T32" fmla="*/ 381 w 430"/>
              <a:gd name="T33" fmla="*/ 664 h 753"/>
              <a:gd name="T34" fmla="*/ 386 w 430"/>
              <a:gd name="T35" fmla="*/ 673 h 753"/>
              <a:gd name="T36" fmla="*/ 352 w 430"/>
              <a:gd name="T37" fmla="*/ 686 h 753"/>
              <a:gd name="T38" fmla="*/ 344 w 430"/>
              <a:gd name="T39" fmla="*/ 734 h 753"/>
              <a:gd name="T40" fmla="*/ 295 w 430"/>
              <a:gd name="T41" fmla="*/ 719 h 753"/>
              <a:gd name="T42" fmla="*/ 270 w 430"/>
              <a:gd name="T43" fmla="*/ 753 h 753"/>
              <a:gd name="T44" fmla="*/ 255 w 430"/>
              <a:gd name="T45" fmla="*/ 749 h 753"/>
              <a:gd name="T46" fmla="*/ 238 w 430"/>
              <a:gd name="T47" fmla="*/ 719 h 753"/>
              <a:gd name="T48" fmla="*/ 211 w 430"/>
              <a:gd name="T49" fmla="*/ 645 h 753"/>
              <a:gd name="T50" fmla="*/ 147 w 430"/>
              <a:gd name="T51" fmla="*/ 607 h 753"/>
              <a:gd name="T52" fmla="*/ 133 w 430"/>
              <a:gd name="T53" fmla="*/ 569 h 753"/>
              <a:gd name="T54" fmla="*/ 154 w 430"/>
              <a:gd name="T55" fmla="*/ 510 h 753"/>
              <a:gd name="T56" fmla="*/ 137 w 430"/>
              <a:gd name="T57" fmla="*/ 498 h 753"/>
              <a:gd name="T58" fmla="*/ 95 w 430"/>
              <a:gd name="T59" fmla="*/ 498 h 753"/>
              <a:gd name="T60" fmla="*/ 86 w 430"/>
              <a:gd name="T61" fmla="*/ 462 h 753"/>
              <a:gd name="T62" fmla="*/ 17 w 430"/>
              <a:gd name="T63" fmla="*/ 390 h 753"/>
              <a:gd name="T64" fmla="*/ 0 w 430"/>
              <a:gd name="T65" fmla="*/ 331 h 753"/>
              <a:gd name="T66" fmla="*/ 8 w 430"/>
              <a:gd name="T67" fmla="*/ 308 h 753"/>
              <a:gd name="T68" fmla="*/ 8 w 430"/>
              <a:gd name="T69" fmla="*/ 308 h 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30" h="753">
                <a:moveTo>
                  <a:pt x="8" y="308"/>
                </a:moveTo>
                <a:lnTo>
                  <a:pt x="52" y="213"/>
                </a:lnTo>
                <a:lnTo>
                  <a:pt x="38" y="177"/>
                </a:lnTo>
                <a:lnTo>
                  <a:pt x="113" y="120"/>
                </a:lnTo>
                <a:lnTo>
                  <a:pt x="126" y="78"/>
                </a:lnTo>
                <a:lnTo>
                  <a:pt x="73" y="17"/>
                </a:lnTo>
                <a:lnTo>
                  <a:pt x="360" y="0"/>
                </a:lnTo>
                <a:lnTo>
                  <a:pt x="367" y="44"/>
                </a:lnTo>
                <a:lnTo>
                  <a:pt x="396" y="101"/>
                </a:lnTo>
                <a:lnTo>
                  <a:pt x="421" y="388"/>
                </a:lnTo>
                <a:lnTo>
                  <a:pt x="415" y="447"/>
                </a:lnTo>
                <a:lnTo>
                  <a:pt x="430" y="481"/>
                </a:lnTo>
                <a:lnTo>
                  <a:pt x="413" y="546"/>
                </a:lnTo>
                <a:lnTo>
                  <a:pt x="390" y="574"/>
                </a:lnTo>
                <a:lnTo>
                  <a:pt x="379" y="622"/>
                </a:lnTo>
                <a:lnTo>
                  <a:pt x="392" y="637"/>
                </a:lnTo>
                <a:lnTo>
                  <a:pt x="381" y="664"/>
                </a:lnTo>
                <a:lnTo>
                  <a:pt x="386" y="673"/>
                </a:lnTo>
                <a:lnTo>
                  <a:pt x="352" y="686"/>
                </a:lnTo>
                <a:lnTo>
                  <a:pt x="344" y="734"/>
                </a:lnTo>
                <a:lnTo>
                  <a:pt x="295" y="719"/>
                </a:lnTo>
                <a:lnTo>
                  <a:pt x="270" y="753"/>
                </a:lnTo>
                <a:lnTo>
                  <a:pt x="255" y="749"/>
                </a:lnTo>
                <a:lnTo>
                  <a:pt x="238" y="719"/>
                </a:lnTo>
                <a:lnTo>
                  <a:pt x="211" y="645"/>
                </a:lnTo>
                <a:lnTo>
                  <a:pt x="147" y="607"/>
                </a:lnTo>
                <a:lnTo>
                  <a:pt x="133" y="569"/>
                </a:lnTo>
                <a:lnTo>
                  <a:pt x="154" y="510"/>
                </a:lnTo>
                <a:lnTo>
                  <a:pt x="137" y="498"/>
                </a:lnTo>
                <a:lnTo>
                  <a:pt x="95" y="498"/>
                </a:lnTo>
                <a:lnTo>
                  <a:pt x="86" y="462"/>
                </a:lnTo>
                <a:lnTo>
                  <a:pt x="17" y="390"/>
                </a:lnTo>
                <a:lnTo>
                  <a:pt x="0" y="331"/>
                </a:lnTo>
                <a:lnTo>
                  <a:pt x="8" y="308"/>
                </a:lnTo>
                <a:lnTo>
                  <a:pt x="8" y="308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4" name="Freeform 1141" title="IN">
            <a:extLst>
              <a:ext uri="{FF2B5EF4-FFF2-40B4-BE49-F238E27FC236}">
                <a16:creationId xmlns:a16="http://schemas.microsoft.com/office/drawing/2014/main" id="{114B3250-709B-C742-73DB-E8DCA02F23E0}"/>
              </a:ext>
            </a:extLst>
          </p:cNvPr>
          <p:cNvSpPr>
            <a:spLocks/>
          </p:cNvSpPr>
          <p:nvPr/>
        </p:nvSpPr>
        <p:spPr bwMode="auto">
          <a:xfrm>
            <a:off x="5331818" y="3454608"/>
            <a:ext cx="342864" cy="587375"/>
          </a:xfrm>
          <a:custGeom>
            <a:avLst/>
            <a:gdLst>
              <a:gd name="T0" fmla="*/ 11 w 338"/>
              <a:gd name="T1" fmla="*/ 566 h 566"/>
              <a:gd name="T2" fmla="*/ 21 w 338"/>
              <a:gd name="T3" fmla="*/ 549 h 566"/>
              <a:gd name="T4" fmla="*/ 85 w 338"/>
              <a:gd name="T5" fmla="*/ 545 h 566"/>
              <a:gd name="T6" fmla="*/ 138 w 338"/>
              <a:gd name="T7" fmla="*/ 528 h 566"/>
              <a:gd name="T8" fmla="*/ 192 w 338"/>
              <a:gd name="T9" fmla="*/ 496 h 566"/>
              <a:gd name="T10" fmla="*/ 235 w 338"/>
              <a:gd name="T11" fmla="*/ 494 h 566"/>
              <a:gd name="T12" fmla="*/ 285 w 338"/>
              <a:gd name="T13" fmla="*/ 412 h 566"/>
              <a:gd name="T14" fmla="*/ 300 w 338"/>
              <a:gd name="T15" fmla="*/ 418 h 566"/>
              <a:gd name="T16" fmla="*/ 338 w 338"/>
              <a:gd name="T17" fmla="*/ 389 h 566"/>
              <a:gd name="T18" fmla="*/ 329 w 338"/>
              <a:gd name="T19" fmla="*/ 368 h 566"/>
              <a:gd name="T20" fmla="*/ 332 w 338"/>
              <a:gd name="T21" fmla="*/ 357 h 566"/>
              <a:gd name="T22" fmla="*/ 294 w 338"/>
              <a:gd name="T23" fmla="*/ 7 h 566"/>
              <a:gd name="T24" fmla="*/ 291 w 338"/>
              <a:gd name="T25" fmla="*/ 0 h 566"/>
              <a:gd name="T26" fmla="*/ 89 w 338"/>
              <a:gd name="T27" fmla="*/ 23 h 566"/>
              <a:gd name="T28" fmla="*/ 51 w 338"/>
              <a:gd name="T29" fmla="*/ 42 h 566"/>
              <a:gd name="T30" fmla="*/ 17 w 338"/>
              <a:gd name="T31" fmla="*/ 32 h 566"/>
              <a:gd name="T32" fmla="*/ 42 w 338"/>
              <a:gd name="T33" fmla="*/ 319 h 566"/>
              <a:gd name="T34" fmla="*/ 36 w 338"/>
              <a:gd name="T35" fmla="*/ 378 h 566"/>
              <a:gd name="T36" fmla="*/ 51 w 338"/>
              <a:gd name="T37" fmla="*/ 412 h 566"/>
              <a:gd name="T38" fmla="*/ 34 w 338"/>
              <a:gd name="T39" fmla="*/ 477 h 566"/>
              <a:gd name="T40" fmla="*/ 11 w 338"/>
              <a:gd name="T41" fmla="*/ 505 h 566"/>
              <a:gd name="T42" fmla="*/ 0 w 338"/>
              <a:gd name="T43" fmla="*/ 553 h 566"/>
              <a:gd name="T44" fmla="*/ 11 w 338"/>
              <a:gd name="T45" fmla="*/ 566 h 566"/>
              <a:gd name="T46" fmla="*/ 11 w 338"/>
              <a:gd name="T47" fmla="*/ 566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8" h="566">
                <a:moveTo>
                  <a:pt x="11" y="566"/>
                </a:moveTo>
                <a:lnTo>
                  <a:pt x="21" y="549"/>
                </a:lnTo>
                <a:lnTo>
                  <a:pt x="85" y="545"/>
                </a:lnTo>
                <a:lnTo>
                  <a:pt x="138" y="528"/>
                </a:lnTo>
                <a:lnTo>
                  <a:pt x="192" y="496"/>
                </a:lnTo>
                <a:lnTo>
                  <a:pt x="235" y="494"/>
                </a:lnTo>
                <a:lnTo>
                  <a:pt x="285" y="412"/>
                </a:lnTo>
                <a:lnTo>
                  <a:pt x="300" y="418"/>
                </a:lnTo>
                <a:lnTo>
                  <a:pt x="338" y="389"/>
                </a:lnTo>
                <a:lnTo>
                  <a:pt x="329" y="368"/>
                </a:lnTo>
                <a:lnTo>
                  <a:pt x="332" y="357"/>
                </a:lnTo>
                <a:lnTo>
                  <a:pt x="294" y="7"/>
                </a:lnTo>
                <a:lnTo>
                  <a:pt x="291" y="0"/>
                </a:lnTo>
                <a:lnTo>
                  <a:pt x="89" y="23"/>
                </a:lnTo>
                <a:lnTo>
                  <a:pt x="51" y="42"/>
                </a:lnTo>
                <a:lnTo>
                  <a:pt x="17" y="32"/>
                </a:lnTo>
                <a:lnTo>
                  <a:pt x="42" y="319"/>
                </a:lnTo>
                <a:lnTo>
                  <a:pt x="36" y="378"/>
                </a:lnTo>
                <a:lnTo>
                  <a:pt x="51" y="412"/>
                </a:lnTo>
                <a:lnTo>
                  <a:pt x="34" y="477"/>
                </a:lnTo>
                <a:lnTo>
                  <a:pt x="11" y="505"/>
                </a:lnTo>
                <a:lnTo>
                  <a:pt x="0" y="553"/>
                </a:lnTo>
                <a:lnTo>
                  <a:pt x="11" y="566"/>
                </a:lnTo>
                <a:lnTo>
                  <a:pt x="11" y="566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5" name="Freeform 1142" title="KY">
            <a:extLst>
              <a:ext uri="{FF2B5EF4-FFF2-40B4-BE49-F238E27FC236}">
                <a16:creationId xmlns:a16="http://schemas.microsoft.com/office/drawing/2014/main" id="{1BEC254E-B487-0C4C-65A9-9422DA2CEA9E}"/>
              </a:ext>
            </a:extLst>
          </p:cNvPr>
          <p:cNvSpPr>
            <a:spLocks/>
          </p:cNvSpPr>
          <p:nvPr/>
        </p:nvSpPr>
        <p:spPr bwMode="auto">
          <a:xfrm>
            <a:off x="5214355" y="3818146"/>
            <a:ext cx="804778" cy="409575"/>
          </a:xfrm>
          <a:custGeom>
            <a:avLst/>
            <a:gdLst>
              <a:gd name="T0" fmla="*/ 4 w 791"/>
              <a:gd name="T1" fmla="*/ 375 h 396"/>
              <a:gd name="T2" fmla="*/ 23 w 791"/>
              <a:gd name="T3" fmla="*/ 373 h 396"/>
              <a:gd name="T4" fmla="*/ 29 w 791"/>
              <a:gd name="T5" fmla="*/ 331 h 396"/>
              <a:gd name="T6" fmla="*/ 17 w 791"/>
              <a:gd name="T7" fmla="*/ 329 h 396"/>
              <a:gd name="T8" fmla="*/ 42 w 791"/>
              <a:gd name="T9" fmla="*/ 295 h 396"/>
              <a:gd name="T10" fmla="*/ 91 w 791"/>
              <a:gd name="T11" fmla="*/ 310 h 396"/>
              <a:gd name="T12" fmla="*/ 99 w 791"/>
              <a:gd name="T13" fmla="*/ 262 h 396"/>
              <a:gd name="T14" fmla="*/ 133 w 791"/>
              <a:gd name="T15" fmla="*/ 249 h 396"/>
              <a:gd name="T16" fmla="*/ 128 w 791"/>
              <a:gd name="T17" fmla="*/ 240 h 396"/>
              <a:gd name="T18" fmla="*/ 147 w 791"/>
              <a:gd name="T19" fmla="*/ 194 h 396"/>
              <a:gd name="T20" fmla="*/ 211 w 791"/>
              <a:gd name="T21" fmla="*/ 190 h 396"/>
              <a:gd name="T22" fmla="*/ 264 w 791"/>
              <a:gd name="T23" fmla="*/ 173 h 396"/>
              <a:gd name="T24" fmla="*/ 299 w 791"/>
              <a:gd name="T25" fmla="*/ 150 h 396"/>
              <a:gd name="T26" fmla="*/ 318 w 791"/>
              <a:gd name="T27" fmla="*/ 141 h 396"/>
              <a:gd name="T28" fmla="*/ 361 w 791"/>
              <a:gd name="T29" fmla="*/ 139 h 396"/>
              <a:gd name="T30" fmla="*/ 411 w 791"/>
              <a:gd name="T31" fmla="*/ 57 h 396"/>
              <a:gd name="T32" fmla="*/ 426 w 791"/>
              <a:gd name="T33" fmla="*/ 63 h 396"/>
              <a:gd name="T34" fmla="*/ 464 w 791"/>
              <a:gd name="T35" fmla="*/ 34 h 396"/>
              <a:gd name="T36" fmla="*/ 455 w 791"/>
              <a:gd name="T37" fmla="*/ 13 h 396"/>
              <a:gd name="T38" fmla="*/ 458 w 791"/>
              <a:gd name="T39" fmla="*/ 2 h 396"/>
              <a:gd name="T40" fmla="*/ 493 w 791"/>
              <a:gd name="T41" fmla="*/ 0 h 396"/>
              <a:gd name="T42" fmla="*/ 515 w 791"/>
              <a:gd name="T43" fmla="*/ 8 h 396"/>
              <a:gd name="T44" fmla="*/ 584 w 791"/>
              <a:gd name="T45" fmla="*/ 48 h 396"/>
              <a:gd name="T46" fmla="*/ 633 w 791"/>
              <a:gd name="T47" fmla="*/ 46 h 396"/>
              <a:gd name="T48" fmla="*/ 656 w 791"/>
              <a:gd name="T49" fmla="*/ 31 h 396"/>
              <a:gd name="T50" fmla="*/ 711 w 791"/>
              <a:gd name="T51" fmla="*/ 65 h 396"/>
              <a:gd name="T52" fmla="*/ 728 w 791"/>
              <a:gd name="T53" fmla="*/ 129 h 396"/>
              <a:gd name="T54" fmla="*/ 791 w 791"/>
              <a:gd name="T55" fmla="*/ 175 h 396"/>
              <a:gd name="T56" fmla="*/ 761 w 791"/>
              <a:gd name="T57" fmla="*/ 211 h 396"/>
              <a:gd name="T58" fmla="*/ 707 w 791"/>
              <a:gd name="T59" fmla="*/ 262 h 396"/>
              <a:gd name="T60" fmla="*/ 706 w 791"/>
              <a:gd name="T61" fmla="*/ 274 h 396"/>
              <a:gd name="T62" fmla="*/ 628 w 791"/>
              <a:gd name="T63" fmla="*/ 323 h 396"/>
              <a:gd name="T64" fmla="*/ 190 w 791"/>
              <a:gd name="T65" fmla="*/ 365 h 396"/>
              <a:gd name="T66" fmla="*/ 143 w 791"/>
              <a:gd name="T67" fmla="*/ 361 h 396"/>
              <a:gd name="T68" fmla="*/ 145 w 791"/>
              <a:gd name="T69" fmla="*/ 384 h 396"/>
              <a:gd name="T70" fmla="*/ 0 w 791"/>
              <a:gd name="T71" fmla="*/ 396 h 396"/>
              <a:gd name="T72" fmla="*/ 4 w 791"/>
              <a:gd name="T73" fmla="*/ 375 h 396"/>
              <a:gd name="T74" fmla="*/ 4 w 791"/>
              <a:gd name="T75" fmla="*/ 375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91" h="396">
                <a:moveTo>
                  <a:pt x="4" y="375"/>
                </a:moveTo>
                <a:lnTo>
                  <a:pt x="23" y="373"/>
                </a:lnTo>
                <a:lnTo>
                  <a:pt x="29" y="331"/>
                </a:lnTo>
                <a:lnTo>
                  <a:pt x="17" y="329"/>
                </a:lnTo>
                <a:lnTo>
                  <a:pt x="42" y="295"/>
                </a:lnTo>
                <a:lnTo>
                  <a:pt x="91" y="310"/>
                </a:lnTo>
                <a:lnTo>
                  <a:pt x="99" y="262"/>
                </a:lnTo>
                <a:lnTo>
                  <a:pt x="133" y="249"/>
                </a:lnTo>
                <a:lnTo>
                  <a:pt x="128" y="240"/>
                </a:lnTo>
                <a:lnTo>
                  <a:pt x="147" y="194"/>
                </a:lnTo>
                <a:lnTo>
                  <a:pt x="211" y="190"/>
                </a:lnTo>
                <a:lnTo>
                  <a:pt x="264" y="173"/>
                </a:lnTo>
                <a:lnTo>
                  <a:pt x="299" y="150"/>
                </a:lnTo>
                <a:lnTo>
                  <a:pt x="318" y="141"/>
                </a:lnTo>
                <a:lnTo>
                  <a:pt x="361" y="139"/>
                </a:lnTo>
                <a:lnTo>
                  <a:pt x="411" y="57"/>
                </a:lnTo>
                <a:lnTo>
                  <a:pt x="426" y="63"/>
                </a:lnTo>
                <a:lnTo>
                  <a:pt x="464" y="34"/>
                </a:lnTo>
                <a:lnTo>
                  <a:pt x="455" y="13"/>
                </a:lnTo>
                <a:lnTo>
                  <a:pt x="458" y="2"/>
                </a:lnTo>
                <a:lnTo>
                  <a:pt x="493" y="0"/>
                </a:lnTo>
                <a:lnTo>
                  <a:pt x="515" y="8"/>
                </a:lnTo>
                <a:lnTo>
                  <a:pt x="584" y="48"/>
                </a:lnTo>
                <a:lnTo>
                  <a:pt x="633" y="46"/>
                </a:lnTo>
                <a:lnTo>
                  <a:pt x="656" y="31"/>
                </a:lnTo>
                <a:lnTo>
                  <a:pt x="711" y="65"/>
                </a:lnTo>
                <a:lnTo>
                  <a:pt x="728" y="129"/>
                </a:lnTo>
                <a:lnTo>
                  <a:pt x="791" y="175"/>
                </a:lnTo>
                <a:lnTo>
                  <a:pt x="761" y="211"/>
                </a:lnTo>
                <a:lnTo>
                  <a:pt x="707" y="262"/>
                </a:lnTo>
                <a:lnTo>
                  <a:pt x="706" y="274"/>
                </a:lnTo>
                <a:lnTo>
                  <a:pt x="628" y="323"/>
                </a:lnTo>
                <a:lnTo>
                  <a:pt x="190" y="365"/>
                </a:lnTo>
                <a:lnTo>
                  <a:pt x="143" y="361"/>
                </a:lnTo>
                <a:lnTo>
                  <a:pt x="145" y="384"/>
                </a:lnTo>
                <a:lnTo>
                  <a:pt x="0" y="396"/>
                </a:lnTo>
                <a:lnTo>
                  <a:pt x="4" y="375"/>
                </a:lnTo>
                <a:lnTo>
                  <a:pt x="4" y="375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6" name="Freeform 1143" title="TN">
            <a:extLst>
              <a:ext uri="{FF2B5EF4-FFF2-40B4-BE49-F238E27FC236}">
                <a16:creationId xmlns:a16="http://schemas.microsoft.com/office/drawing/2014/main" id="{0EA2ED44-E962-13D0-FDB1-3C20287D85F2}"/>
              </a:ext>
            </a:extLst>
          </p:cNvPr>
          <p:cNvSpPr>
            <a:spLocks/>
          </p:cNvSpPr>
          <p:nvPr/>
        </p:nvSpPr>
        <p:spPr bwMode="auto">
          <a:xfrm>
            <a:off x="5115940" y="4126121"/>
            <a:ext cx="946051" cy="317500"/>
          </a:xfrm>
          <a:custGeom>
            <a:avLst/>
            <a:gdLst>
              <a:gd name="T0" fmla="*/ 17 w 931"/>
              <a:gd name="T1" fmla="*/ 253 h 308"/>
              <a:gd name="T2" fmla="*/ 11 w 931"/>
              <a:gd name="T3" fmla="*/ 249 h 308"/>
              <a:gd name="T4" fmla="*/ 38 w 931"/>
              <a:gd name="T5" fmla="*/ 228 h 308"/>
              <a:gd name="T6" fmla="*/ 64 w 931"/>
              <a:gd name="T7" fmla="*/ 180 h 308"/>
              <a:gd name="T8" fmla="*/ 55 w 931"/>
              <a:gd name="T9" fmla="*/ 169 h 308"/>
              <a:gd name="T10" fmla="*/ 68 w 931"/>
              <a:gd name="T11" fmla="*/ 146 h 308"/>
              <a:gd name="T12" fmla="*/ 68 w 931"/>
              <a:gd name="T13" fmla="*/ 120 h 308"/>
              <a:gd name="T14" fmla="*/ 87 w 931"/>
              <a:gd name="T15" fmla="*/ 101 h 308"/>
              <a:gd name="T16" fmla="*/ 232 w 931"/>
              <a:gd name="T17" fmla="*/ 89 h 308"/>
              <a:gd name="T18" fmla="*/ 230 w 931"/>
              <a:gd name="T19" fmla="*/ 66 h 308"/>
              <a:gd name="T20" fmla="*/ 277 w 931"/>
              <a:gd name="T21" fmla="*/ 70 h 308"/>
              <a:gd name="T22" fmla="*/ 715 w 931"/>
              <a:gd name="T23" fmla="*/ 28 h 308"/>
              <a:gd name="T24" fmla="*/ 931 w 931"/>
              <a:gd name="T25" fmla="*/ 0 h 308"/>
              <a:gd name="T26" fmla="*/ 893 w 931"/>
              <a:gd name="T27" fmla="*/ 74 h 308"/>
              <a:gd name="T28" fmla="*/ 834 w 931"/>
              <a:gd name="T29" fmla="*/ 87 h 308"/>
              <a:gd name="T30" fmla="*/ 806 w 931"/>
              <a:gd name="T31" fmla="*/ 125 h 308"/>
              <a:gd name="T32" fmla="*/ 699 w 931"/>
              <a:gd name="T33" fmla="*/ 186 h 308"/>
              <a:gd name="T34" fmla="*/ 694 w 931"/>
              <a:gd name="T35" fmla="*/ 209 h 308"/>
              <a:gd name="T36" fmla="*/ 667 w 931"/>
              <a:gd name="T37" fmla="*/ 222 h 308"/>
              <a:gd name="T38" fmla="*/ 667 w 931"/>
              <a:gd name="T39" fmla="*/ 253 h 308"/>
              <a:gd name="T40" fmla="*/ 523 w 931"/>
              <a:gd name="T41" fmla="*/ 270 h 308"/>
              <a:gd name="T42" fmla="*/ 234 w 931"/>
              <a:gd name="T43" fmla="*/ 294 h 308"/>
              <a:gd name="T44" fmla="*/ 0 w 931"/>
              <a:gd name="T45" fmla="*/ 308 h 308"/>
              <a:gd name="T46" fmla="*/ 17 w 931"/>
              <a:gd name="T47" fmla="*/ 253 h 308"/>
              <a:gd name="T48" fmla="*/ 17 w 931"/>
              <a:gd name="T49" fmla="*/ 253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1" h="308">
                <a:moveTo>
                  <a:pt x="17" y="253"/>
                </a:moveTo>
                <a:lnTo>
                  <a:pt x="11" y="249"/>
                </a:lnTo>
                <a:lnTo>
                  <a:pt x="38" y="228"/>
                </a:lnTo>
                <a:lnTo>
                  <a:pt x="64" y="180"/>
                </a:lnTo>
                <a:lnTo>
                  <a:pt x="55" y="169"/>
                </a:lnTo>
                <a:lnTo>
                  <a:pt x="68" y="146"/>
                </a:lnTo>
                <a:lnTo>
                  <a:pt x="68" y="120"/>
                </a:lnTo>
                <a:lnTo>
                  <a:pt x="87" y="101"/>
                </a:lnTo>
                <a:lnTo>
                  <a:pt x="232" y="89"/>
                </a:lnTo>
                <a:lnTo>
                  <a:pt x="230" y="66"/>
                </a:lnTo>
                <a:lnTo>
                  <a:pt x="277" y="70"/>
                </a:lnTo>
                <a:lnTo>
                  <a:pt x="715" y="28"/>
                </a:lnTo>
                <a:lnTo>
                  <a:pt x="931" y="0"/>
                </a:lnTo>
                <a:lnTo>
                  <a:pt x="893" y="74"/>
                </a:lnTo>
                <a:lnTo>
                  <a:pt x="834" y="87"/>
                </a:lnTo>
                <a:lnTo>
                  <a:pt x="806" y="125"/>
                </a:lnTo>
                <a:lnTo>
                  <a:pt x="699" y="186"/>
                </a:lnTo>
                <a:lnTo>
                  <a:pt x="694" y="209"/>
                </a:lnTo>
                <a:lnTo>
                  <a:pt x="667" y="222"/>
                </a:lnTo>
                <a:lnTo>
                  <a:pt x="667" y="253"/>
                </a:lnTo>
                <a:lnTo>
                  <a:pt x="523" y="270"/>
                </a:lnTo>
                <a:lnTo>
                  <a:pt x="234" y="294"/>
                </a:lnTo>
                <a:lnTo>
                  <a:pt x="0" y="308"/>
                </a:lnTo>
                <a:lnTo>
                  <a:pt x="17" y="253"/>
                </a:lnTo>
                <a:lnTo>
                  <a:pt x="17" y="253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7" name="Freeform 1144" title="MS">
            <a:extLst>
              <a:ext uri="{FF2B5EF4-FFF2-40B4-BE49-F238E27FC236}">
                <a16:creationId xmlns:a16="http://schemas.microsoft.com/office/drawing/2014/main" id="{B2697BE9-4E5E-3EF8-7857-D0668A0DBA5A}"/>
              </a:ext>
            </a:extLst>
          </p:cNvPr>
          <p:cNvSpPr>
            <a:spLocks/>
          </p:cNvSpPr>
          <p:nvPr/>
        </p:nvSpPr>
        <p:spPr bwMode="auto">
          <a:xfrm>
            <a:off x="4984191" y="4430921"/>
            <a:ext cx="396834" cy="673100"/>
          </a:xfrm>
          <a:custGeom>
            <a:avLst/>
            <a:gdLst>
              <a:gd name="T0" fmla="*/ 27 w 388"/>
              <a:gd name="T1" fmla="*/ 457 h 654"/>
              <a:gd name="T2" fmla="*/ 65 w 388"/>
              <a:gd name="T3" fmla="*/ 407 h 654"/>
              <a:gd name="T4" fmla="*/ 54 w 388"/>
              <a:gd name="T5" fmla="*/ 394 h 654"/>
              <a:gd name="T6" fmla="*/ 38 w 388"/>
              <a:gd name="T7" fmla="*/ 287 h 654"/>
              <a:gd name="T8" fmla="*/ 33 w 388"/>
              <a:gd name="T9" fmla="*/ 215 h 654"/>
              <a:gd name="T10" fmla="*/ 59 w 388"/>
              <a:gd name="T11" fmla="*/ 135 h 654"/>
              <a:gd name="T12" fmla="*/ 101 w 388"/>
              <a:gd name="T13" fmla="*/ 80 h 654"/>
              <a:gd name="T14" fmla="*/ 97 w 388"/>
              <a:gd name="T15" fmla="*/ 65 h 654"/>
              <a:gd name="T16" fmla="*/ 128 w 388"/>
              <a:gd name="T17" fmla="*/ 14 h 654"/>
              <a:gd name="T18" fmla="*/ 362 w 388"/>
              <a:gd name="T19" fmla="*/ 0 h 654"/>
              <a:gd name="T20" fmla="*/ 373 w 388"/>
              <a:gd name="T21" fmla="*/ 12 h 654"/>
              <a:gd name="T22" fmla="*/ 362 w 388"/>
              <a:gd name="T23" fmla="*/ 419 h 654"/>
              <a:gd name="T24" fmla="*/ 388 w 388"/>
              <a:gd name="T25" fmla="*/ 614 h 654"/>
              <a:gd name="T26" fmla="*/ 379 w 388"/>
              <a:gd name="T27" fmla="*/ 624 h 654"/>
              <a:gd name="T28" fmla="*/ 329 w 388"/>
              <a:gd name="T29" fmla="*/ 612 h 654"/>
              <a:gd name="T30" fmla="*/ 253 w 388"/>
              <a:gd name="T31" fmla="*/ 654 h 654"/>
              <a:gd name="T32" fmla="*/ 215 w 388"/>
              <a:gd name="T33" fmla="*/ 592 h 654"/>
              <a:gd name="T34" fmla="*/ 221 w 388"/>
              <a:gd name="T35" fmla="*/ 546 h 654"/>
              <a:gd name="T36" fmla="*/ 0 w 388"/>
              <a:gd name="T37" fmla="*/ 555 h 654"/>
              <a:gd name="T38" fmla="*/ 27 w 388"/>
              <a:gd name="T39" fmla="*/ 457 h 654"/>
              <a:gd name="T40" fmla="*/ 27 w 388"/>
              <a:gd name="T41" fmla="*/ 457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88" h="654">
                <a:moveTo>
                  <a:pt x="27" y="457"/>
                </a:moveTo>
                <a:lnTo>
                  <a:pt x="65" y="407"/>
                </a:lnTo>
                <a:lnTo>
                  <a:pt x="54" y="394"/>
                </a:lnTo>
                <a:lnTo>
                  <a:pt x="38" y="287"/>
                </a:lnTo>
                <a:lnTo>
                  <a:pt x="33" y="215"/>
                </a:lnTo>
                <a:lnTo>
                  <a:pt x="59" y="135"/>
                </a:lnTo>
                <a:lnTo>
                  <a:pt x="101" y="80"/>
                </a:lnTo>
                <a:lnTo>
                  <a:pt x="97" y="65"/>
                </a:lnTo>
                <a:lnTo>
                  <a:pt x="128" y="14"/>
                </a:lnTo>
                <a:lnTo>
                  <a:pt x="362" y="0"/>
                </a:lnTo>
                <a:lnTo>
                  <a:pt x="373" y="12"/>
                </a:lnTo>
                <a:lnTo>
                  <a:pt x="362" y="419"/>
                </a:lnTo>
                <a:lnTo>
                  <a:pt x="388" y="614"/>
                </a:lnTo>
                <a:lnTo>
                  <a:pt x="379" y="624"/>
                </a:lnTo>
                <a:lnTo>
                  <a:pt x="329" y="612"/>
                </a:lnTo>
                <a:lnTo>
                  <a:pt x="253" y="654"/>
                </a:lnTo>
                <a:lnTo>
                  <a:pt x="215" y="592"/>
                </a:lnTo>
                <a:lnTo>
                  <a:pt x="221" y="546"/>
                </a:lnTo>
                <a:lnTo>
                  <a:pt x="0" y="555"/>
                </a:lnTo>
                <a:lnTo>
                  <a:pt x="27" y="457"/>
                </a:lnTo>
                <a:lnTo>
                  <a:pt x="27" y="457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8" name="Freeform 1145" title="AL">
            <a:extLst>
              <a:ext uri="{FF2B5EF4-FFF2-40B4-BE49-F238E27FC236}">
                <a16:creationId xmlns:a16="http://schemas.microsoft.com/office/drawing/2014/main" id="{3EA4A5DF-B5D5-5C54-B301-94D95FC95E5D}"/>
              </a:ext>
            </a:extLst>
          </p:cNvPr>
          <p:cNvSpPr>
            <a:spLocks/>
          </p:cNvSpPr>
          <p:nvPr/>
        </p:nvSpPr>
        <p:spPr bwMode="auto">
          <a:xfrm>
            <a:off x="5354041" y="4403933"/>
            <a:ext cx="419056" cy="677863"/>
          </a:xfrm>
          <a:custGeom>
            <a:avLst/>
            <a:gdLst>
              <a:gd name="T0" fmla="*/ 11 w 416"/>
              <a:gd name="T1" fmla="*/ 36 h 659"/>
              <a:gd name="T2" fmla="*/ 0 w 416"/>
              <a:gd name="T3" fmla="*/ 443 h 659"/>
              <a:gd name="T4" fmla="*/ 26 w 416"/>
              <a:gd name="T5" fmla="*/ 638 h 659"/>
              <a:gd name="T6" fmla="*/ 55 w 416"/>
              <a:gd name="T7" fmla="*/ 646 h 659"/>
              <a:gd name="T8" fmla="*/ 81 w 416"/>
              <a:gd name="T9" fmla="*/ 631 h 659"/>
              <a:gd name="T10" fmla="*/ 97 w 416"/>
              <a:gd name="T11" fmla="*/ 646 h 659"/>
              <a:gd name="T12" fmla="*/ 74 w 416"/>
              <a:gd name="T13" fmla="*/ 659 h 659"/>
              <a:gd name="T14" fmla="*/ 131 w 416"/>
              <a:gd name="T15" fmla="*/ 644 h 659"/>
              <a:gd name="T16" fmla="*/ 142 w 416"/>
              <a:gd name="T17" fmla="*/ 627 h 659"/>
              <a:gd name="T18" fmla="*/ 135 w 416"/>
              <a:gd name="T19" fmla="*/ 616 h 659"/>
              <a:gd name="T20" fmla="*/ 138 w 416"/>
              <a:gd name="T21" fmla="*/ 598 h 659"/>
              <a:gd name="T22" fmla="*/ 112 w 416"/>
              <a:gd name="T23" fmla="*/ 574 h 659"/>
              <a:gd name="T24" fmla="*/ 112 w 416"/>
              <a:gd name="T25" fmla="*/ 553 h 659"/>
              <a:gd name="T26" fmla="*/ 416 w 416"/>
              <a:gd name="T27" fmla="*/ 526 h 659"/>
              <a:gd name="T28" fmla="*/ 391 w 416"/>
              <a:gd name="T29" fmla="*/ 422 h 659"/>
              <a:gd name="T30" fmla="*/ 406 w 416"/>
              <a:gd name="T31" fmla="*/ 359 h 659"/>
              <a:gd name="T32" fmla="*/ 368 w 416"/>
              <a:gd name="T33" fmla="*/ 277 h 659"/>
              <a:gd name="T34" fmla="*/ 289 w 416"/>
              <a:gd name="T35" fmla="*/ 0 h 659"/>
              <a:gd name="T36" fmla="*/ 0 w 416"/>
              <a:gd name="T37" fmla="*/ 24 h 659"/>
              <a:gd name="T38" fmla="*/ 11 w 416"/>
              <a:gd name="T39" fmla="*/ 36 h 659"/>
              <a:gd name="T40" fmla="*/ 11 w 416"/>
              <a:gd name="T41" fmla="*/ 36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16" h="659">
                <a:moveTo>
                  <a:pt x="11" y="36"/>
                </a:moveTo>
                <a:lnTo>
                  <a:pt x="0" y="443"/>
                </a:lnTo>
                <a:lnTo>
                  <a:pt x="26" y="638"/>
                </a:lnTo>
                <a:lnTo>
                  <a:pt x="55" y="646"/>
                </a:lnTo>
                <a:lnTo>
                  <a:pt x="81" y="631"/>
                </a:lnTo>
                <a:lnTo>
                  <a:pt x="97" y="646"/>
                </a:lnTo>
                <a:lnTo>
                  <a:pt x="74" y="659"/>
                </a:lnTo>
                <a:lnTo>
                  <a:pt x="131" y="644"/>
                </a:lnTo>
                <a:lnTo>
                  <a:pt x="142" y="627"/>
                </a:lnTo>
                <a:lnTo>
                  <a:pt x="135" y="616"/>
                </a:lnTo>
                <a:lnTo>
                  <a:pt x="138" y="598"/>
                </a:lnTo>
                <a:lnTo>
                  <a:pt x="112" y="574"/>
                </a:lnTo>
                <a:lnTo>
                  <a:pt x="112" y="553"/>
                </a:lnTo>
                <a:lnTo>
                  <a:pt x="416" y="526"/>
                </a:lnTo>
                <a:lnTo>
                  <a:pt x="391" y="422"/>
                </a:lnTo>
                <a:lnTo>
                  <a:pt x="406" y="359"/>
                </a:lnTo>
                <a:lnTo>
                  <a:pt x="368" y="277"/>
                </a:lnTo>
                <a:lnTo>
                  <a:pt x="289" y="0"/>
                </a:lnTo>
                <a:lnTo>
                  <a:pt x="0" y="24"/>
                </a:lnTo>
                <a:lnTo>
                  <a:pt x="11" y="36"/>
                </a:lnTo>
                <a:lnTo>
                  <a:pt x="11" y="36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9" name="Freeform 1146" title="GA">
            <a:extLst>
              <a:ext uri="{FF2B5EF4-FFF2-40B4-BE49-F238E27FC236}">
                <a16:creationId xmlns:a16="http://schemas.microsoft.com/office/drawing/2014/main" id="{A2E2C9FE-B997-D3C2-11C2-A42E36B1A2A9}"/>
              </a:ext>
            </a:extLst>
          </p:cNvPr>
          <p:cNvSpPr>
            <a:spLocks/>
          </p:cNvSpPr>
          <p:nvPr/>
        </p:nvSpPr>
        <p:spPr bwMode="auto">
          <a:xfrm>
            <a:off x="5644522" y="4372183"/>
            <a:ext cx="596838" cy="619125"/>
          </a:xfrm>
          <a:custGeom>
            <a:avLst/>
            <a:gdLst>
              <a:gd name="T0" fmla="*/ 79 w 587"/>
              <a:gd name="T1" fmla="*/ 312 h 603"/>
              <a:gd name="T2" fmla="*/ 117 w 587"/>
              <a:gd name="T3" fmla="*/ 394 h 603"/>
              <a:gd name="T4" fmla="*/ 102 w 587"/>
              <a:gd name="T5" fmla="*/ 457 h 603"/>
              <a:gd name="T6" fmla="*/ 127 w 587"/>
              <a:gd name="T7" fmla="*/ 561 h 603"/>
              <a:gd name="T8" fmla="*/ 150 w 587"/>
              <a:gd name="T9" fmla="*/ 595 h 603"/>
              <a:gd name="T10" fmla="*/ 464 w 587"/>
              <a:gd name="T11" fmla="*/ 578 h 603"/>
              <a:gd name="T12" fmla="*/ 467 w 587"/>
              <a:gd name="T13" fmla="*/ 599 h 603"/>
              <a:gd name="T14" fmla="*/ 486 w 587"/>
              <a:gd name="T15" fmla="*/ 603 h 603"/>
              <a:gd name="T16" fmla="*/ 479 w 587"/>
              <a:gd name="T17" fmla="*/ 552 h 603"/>
              <a:gd name="T18" fmla="*/ 492 w 587"/>
              <a:gd name="T19" fmla="*/ 538 h 603"/>
              <a:gd name="T20" fmla="*/ 538 w 587"/>
              <a:gd name="T21" fmla="*/ 548 h 603"/>
              <a:gd name="T22" fmla="*/ 545 w 587"/>
              <a:gd name="T23" fmla="*/ 512 h 603"/>
              <a:gd name="T24" fmla="*/ 540 w 587"/>
              <a:gd name="T25" fmla="*/ 464 h 603"/>
              <a:gd name="T26" fmla="*/ 559 w 587"/>
              <a:gd name="T27" fmla="*/ 451 h 603"/>
              <a:gd name="T28" fmla="*/ 587 w 587"/>
              <a:gd name="T29" fmla="*/ 360 h 603"/>
              <a:gd name="T30" fmla="*/ 568 w 587"/>
              <a:gd name="T31" fmla="*/ 356 h 603"/>
              <a:gd name="T32" fmla="*/ 492 w 587"/>
              <a:gd name="T33" fmla="*/ 238 h 603"/>
              <a:gd name="T34" fmla="*/ 327 w 587"/>
              <a:gd name="T35" fmla="*/ 90 h 603"/>
              <a:gd name="T36" fmla="*/ 254 w 587"/>
              <a:gd name="T37" fmla="*/ 44 h 603"/>
              <a:gd name="T38" fmla="*/ 279 w 587"/>
              <a:gd name="T39" fmla="*/ 0 h 603"/>
              <a:gd name="T40" fmla="*/ 144 w 587"/>
              <a:gd name="T41" fmla="*/ 18 h 603"/>
              <a:gd name="T42" fmla="*/ 0 w 587"/>
              <a:gd name="T43" fmla="*/ 35 h 603"/>
              <a:gd name="T44" fmla="*/ 79 w 587"/>
              <a:gd name="T45" fmla="*/ 312 h 603"/>
              <a:gd name="T46" fmla="*/ 79 w 587"/>
              <a:gd name="T47" fmla="*/ 312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87" h="603">
                <a:moveTo>
                  <a:pt x="79" y="312"/>
                </a:moveTo>
                <a:lnTo>
                  <a:pt x="117" y="394"/>
                </a:lnTo>
                <a:lnTo>
                  <a:pt x="102" y="457"/>
                </a:lnTo>
                <a:lnTo>
                  <a:pt x="127" y="561"/>
                </a:lnTo>
                <a:lnTo>
                  <a:pt x="150" y="595"/>
                </a:lnTo>
                <a:lnTo>
                  <a:pt x="464" y="578"/>
                </a:lnTo>
                <a:lnTo>
                  <a:pt x="467" y="599"/>
                </a:lnTo>
                <a:lnTo>
                  <a:pt x="486" y="603"/>
                </a:lnTo>
                <a:lnTo>
                  <a:pt x="479" y="552"/>
                </a:lnTo>
                <a:lnTo>
                  <a:pt x="492" y="538"/>
                </a:lnTo>
                <a:lnTo>
                  <a:pt x="538" y="548"/>
                </a:lnTo>
                <a:lnTo>
                  <a:pt x="545" y="512"/>
                </a:lnTo>
                <a:lnTo>
                  <a:pt x="540" y="464"/>
                </a:lnTo>
                <a:lnTo>
                  <a:pt x="559" y="451"/>
                </a:lnTo>
                <a:lnTo>
                  <a:pt x="587" y="360"/>
                </a:lnTo>
                <a:lnTo>
                  <a:pt x="568" y="356"/>
                </a:lnTo>
                <a:lnTo>
                  <a:pt x="492" y="238"/>
                </a:lnTo>
                <a:lnTo>
                  <a:pt x="327" y="90"/>
                </a:lnTo>
                <a:lnTo>
                  <a:pt x="254" y="44"/>
                </a:lnTo>
                <a:lnTo>
                  <a:pt x="279" y="0"/>
                </a:lnTo>
                <a:lnTo>
                  <a:pt x="144" y="18"/>
                </a:lnTo>
                <a:lnTo>
                  <a:pt x="0" y="35"/>
                </a:lnTo>
                <a:lnTo>
                  <a:pt x="79" y="312"/>
                </a:lnTo>
                <a:lnTo>
                  <a:pt x="79" y="312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0" name="Freeform 1147" title="FL">
            <a:extLst>
              <a:ext uri="{FF2B5EF4-FFF2-40B4-BE49-F238E27FC236}">
                <a16:creationId xmlns:a16="http://schemas.microsoft.com/office/drawing/2014/main" id="{5FFDC9A0-785A-FC8A-DE0A-6B8CBA2603C9}"/>
              </a:ext>
            </a:extLst>
          </p:cNvPr>
          <p:cNvSpPr>
            <a:spLocks/>
          </p:cNvSpPr>
          <p:nvPr/>
        </p:nvSpPr>
        <p:spPr bwMode="auto">
          <a:xfrm>
            <a:off x="5468329" y="4923046"/>
            <a:ext cx="1004782" cy="754062"/>
          </a:xfrm>
          <a:custGeom>
            <a:avLst/>
            <a:gdLst>
              <a:gd name="T0" fmla="*/ 0 w 990"/>
              <a:gd name="T1" fmla="*/ 71 h 732"/>
              <a:gd name="T2" fmla="*/ 26 w 990"/>
              <a:gd name="T3" fmla="*/ 95 h 732"/>
              <a:gd name="T4" fmla="*/ 23 w 990"/>
              <a:gd name="T5" fmla="*/ 113 h 732"/>
              <a:gd name="T6" fmla="*/ 30 w 990"/>
              <a:gd name="T7" fmla="*/ 124 h 732"/>
              <a:gd name="T8" fmla="*/ 19 w 990"/>
              <a:gd name="T9" fmla="*/ 141 h 732"/>
              <a:gd name="T10" fmla="*/ 135 w 990"/>
              <a:gd name="T11" fmla="*/ 101 h 732"/>
              <a:gd name="T12" fmla="*/ 283 w 990"/>
              <a:gd name="T13" fmla="*/ 194 h 732"/>
              <a:gd name="T14" fmla="*/ 405 w 990"/>
              <a:gd name="T15" fmla="*/ 130 h 732"/>
              <a:gd name="T16" fmla="*/ 475 w 990"/>
              <a:gd name="T17" fmla="*/ 145 h 732"/>
              <a:gd name="T18" fmla="*/ 564 w 990"/>
              <a:gd name="T19" fmla="*/ 232 h 732"/>
              <a:gd name="T20" fmla="*/ 597 w 990"/>
              <a:gd name="T21" fmla="*/ 232 h 732"/>
              <a:gd name="T22" fmla="*/ 625 w 990"/>
              <a:gd name="T23" fmla="*/ 293 h 732"/>
              <a:gd name="T24" fmla="*/ 618 w 990"/>
              <a:gd name="T25" fmla="*/ 409 h 732"/>
              <a:gd name="T26" fmla="*/ 639 w 990"/>
              <a:gd name="T27" fmla="*/ 422 h 732"/>
              <a:gd name="T28" fmla="*/ 642 w 990"/>
              <a:gd name="T29" fmla="*/ 401 h 732"/>
              <a:gd name="T30" fmla="*/ 671 w 990"/>
              <a:gd name="T31" fmla="*/ 401 h 732"/>
              <a:gd name="T32" fmla="*/ 642 w 990"/>
              <a:gd name="T33" fmla="*/ 457 h 732"/>
              <a:gd name="T34" fmla="*/ 718 w 990"/>
              <a:gd name="T35" fmla="*/ 533 h 732"/>
              <a:gd name="T36" fmla="*/ 730 w 990"/>
              <a:gd name="T37" fmla="*/ 512 h 732"/>
              <a:gd name="T38" fmla="*/ 736 w 990"/>
              <a:gd name="T39" fmla="*/ 565 h 732"/>
              <a:gd name="T40" fmla="*/ 760 w 990"/>
              <a:gd name="T41" fmla="*/ 576 h 732"/>
              <a:gd name="T42" fmla="*/ 787 w 990"/>
              <a:gd name="T43" fmla="*/ 641 h 732"/>
              <a:gd name="T44" fmla="*/ 814 w 990"/>
              <a:gd name="T45" fmla="*/ 641 h 732"/>
              <a:gd name="T46" fmla="*/ 871 w 990"/>
              <a:gd name="T47" fmla="*/ 702 h 732"/>
              <a:gd name="T48" fmla="*/ 903 w 990"/>
              <a:gd name="T49" fmla="*/ 706 h 732"/>
              <a:gd name="T50" fmla="*/ 903 w 990"/>
              <a:gd name="T51" fmla="*/ 715 h 732"/>
              <a:gd name="T52" fmla="*/ 880 w 990"/>
              <a:gd name="T53" fmla="*/ 732 h 732"/>
              <a:gd name="T54" fmla="*/ 931 w 990"/>
              <a:gd name="T55" fmla="*/ 725 h 732"/>
              <a:gd name="T56" fmla="*/ 964 w 990"/>
              <a:gd name="T57" fmla="*/ 711 h 732"/>
              <a:gd name="T58" fmla="*/ 981 w 990"/>
              <a:gd name="T59" fmla="*/ 626 h 732"/>
              <a:gd name="T60" fmla="*/ 990 w 990"/>
              <a:gd name="T61" fmla="*/ 630 h 732"/>
              <a:gd name="T62" fmla="*/ 983 w 990"/>
              <a:gd name="T63" fmla="*/ 512 h 732"/>
              <a:gd name="T64" fmla="*/ 969 w 990"/>
              <a:gd name="T65" fmla="*/ 477 h 732"/>
              <a:gd name="T66" fmla="*/ 863 w 990"/>
              <a:gd name="T67" fmla="*/ 306 h 732"/>
              <a:gd name="T68" fmla="*/ 779 w 990"/>
              <a:gd name="T69" fmla="*/ 145 h 732"/>
              <a:gd name="T70" fmla="*/ 728 w 990"/>
              <a:gd name="T71" fmla="*/ 12 h 732"/>
              <a:gd name="T72" fmla="*/ 715 w 990"/>
              <a:gd name="T73" fmla="*/ 10 h 732"/>
              <a:gd name="T74" fmla="*/ 669 w 990"/>
              <a:gd name="T75" fmla="*/ 0 h 732"/>
              <a:gd name="T76" fmla="*/ 656 w 990"/>
              <a:gd name="T77" fmla="*/ 14 h 732"/>
              <a:gd name="T78" fmla="*/ 663 w 990"/>
              <a:gd name="T79" fmla="*/ 65 h 732"/>
              <a:gd name="T80" fmla="*/ 644 w 990"/>
              <a:gd name="T81" fmla="*/ 61 h 732"/>
              <a:gd name="T82" fmla="*/ 641 w 990"/>
              <a:gd name="T83" fmla="*/ 40 h 732"/>
              <a:gd name="T84" fmla="*/ 327 w 990"/>
              <a:gd name="T85" fmla="*/ 57 h 732"/>
              <a:gd name="T86" fmla="*/ 304 w 990"/>
              <a:gd name="T87" fmla="*/ 23 h 732"/>
              <a:gd name="T88" fmla="*/ 0 w 990"/>
              <a:gd name="T89" fmla="*/ 50 h 732"/>
              <a:gd name="T90" fmla="*/ 0 w 990"/>
              <a:gd name="T91" fmla="*/ 71 h 732"/>
              <a:gd name="T92" fmla="*/ 0 w 990"/>
              <a:gd name="T93" fmla="*/ 71 h 7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90" h="732">
                <a:moveTo>
                  <a:pt x="0" y="71"/>
                </a:moveTo>
                <a:lnTo>
                  <a:pt x="26" y="95"/>
                </a:lnTo>
                <a:lnTo>
                  <a:pt x="23" y="113"/>
                </a:lnTo>
                <a:lnTo>
                  <a:pt x="30" y="124"/>
                </a:lnTo>
                <a:lnTo>
                  <a:pt x="19" y="141"/>
                </a:lnTo>
                <a:lnTo>
                  <a:pt x="135" y="101"/>
                </a:lnTo>
                <a:lnTo>
                  <a:pt x="283" y="194"/>
                </a:lnTo>
                <a:lnTo>
                  <a:pt x="405" y="130"/>
                </a:lnTo>
                <a:lnTo>
                  <a:pt x="475" y="145"/>
                </a:lnTo>
                <a:lnTo>
                  <a:pt x="564" y="232"/>
                </a:lnTo>
                <a:lnTo>
                  <a:pt x="597" y="232"/>
                </a:lnTo>
                <a:lnTo>
                  <a:pt x="625" y="293"/>
                </a:lnTo>
                <a:lnTo>
                  <a:pt x="618" y="409"/>
                </a:lnTo>
                <a:lnTo>
                  <a:pt x="639" y="422"/>
                </a:lnTo>
                <a:lnTo>
                  <a:pt x="642" y="401"/>
                </a:lnTo>
                <a:lnTo>
                  <a:pt x="671" y="401"/>
                </a:lnTo>
                <a:lnTo>
                  <a:pt x="642" y="457"/>
                </a:lnTo>
                <a:lnTo>
                  <a:pt x="718" y="533"/>
                </a:lnTo>
                <a:lnTo>
                  <a:pt x="730" y="512"/>
                </a:lnTo>
                <a:lnTo>
                  <a:pt x="736" y="565"/>
                </a:lnTo>
                <a:lnTo>
                  <a:pt x="760" y="576"/>
                </a:lnTo>
                <a:lnTo>
                  <a:pt x="787" y="641"/>
                </a:lnTo>
                <a:lnTo>
                  <a:pt x="814" y="641"/>
                </a:lnTo>
                <a:lnTo>
                  <a:pt x="871" y="702"/>
                </a:lnTo>
                <a:lnTo>
                  <a:pt x="903" y="706"/>
                </a:lnTo>
                <a:lnTo>
                  <a:pt x="903" y="715"/>
                </a:lnTo>
                <a:lnTo>
                  <a:pt x="880" y="732"/>
                </a:lnTo>
                <a:lnTo>
                  <a:pt x="931" y="725"/>
                </a:lnTo>
                <a:lnTo>
                  <a:pt x="964" y="711"/>
                </a:lnTo>
                <a:lnTo>
                  <a:pt x="981" y="626"/>
                </a:lnTo>
                <a:lnTo>
                  <a:pt x="990" y="630"/>
                </a:lnTo>
                <a:lnTo>
                  <a:pt x="983" y="512"/>
                </a:lnTo>
                <a:lnTo>
                  <a:pt x="969" y="477"/>
                </a:lnTo>
                <a:lnTo>
                  <a:pt x="863" y="306"/>
                </a:lnTo>
                <a:lnTo>
                  <a:pt x="779" y="145"/>
                </a:lnTo>
                <a:lnTo>
                  <a:pt x="728" y="12"/>
                </a:lnTo>
                <a:lnTo>
                  <a:pt x="715" y="10"/>
                </a:lnTo>
                <a:lnTo>
                  <a:pt x="669" y="0"/>
                </a:lnTo>
                <a:lnTo>
                  <a:pt x="656" y="14"/>
                </a:lnTo>
                <a:lnTo>
                  <a:pt x="663" y="65"/>
                </a:lnTo>
                <a:lnTo>
                  <a:pt x="644" y="61"/>
                </a:lnTo>
                <a:lnTo>
                  <a:pt x="641" y="40"/>
                </a:lnTo>
                <a:lnTo>
                  <a:pt x="327" y="57"/>
                </a:lnTo>
                <a:lnTo>
                  <a:pt x="304" y="23"/>
                </a:lnTo>
                <a:lnTo>
                  <a:pt x="0" y="50"/>
                </a:lnTo>
                <a:lnTo>
                  <a:pt x="0" y="71"/>
                </a:lnTo>
                <a:lnTo>
                  <a:pt x="0" y="71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1" name="Freeform 1151" title="OH">
            <a:extLst>
              <a:ext uri="{FF2B5EF4-FFF2-40B4-BE49-F238E27FC236}">
                <a16:creationId xmlns:a16="http://schemas.microsoft.com/office/drawing/2014/main" id="{72B53886-A35B-8325-8922-A9E06BFAEF58}"/>
              </a:ext>
            </a:extLst>
          </p:cNvPr>
          <p:cNvSpPr>
            <a:spLocks/>
          </p:cNvSpPr>
          <p:nvPr/>
        </p:nvSpPr>
        <p:spPr bwMode="auto">
          <a:xfrm>
            <a:off x="5630237" y="3370471"/>
            <a:ext cx="465088" cy="517525"/>
          </a:xfrm>
          <a:custGeom>
            <a:avLst/>
            <a:gdLst>
              <a:gd name="T0" fmla="*/ 0 w 459"/>
              <a:gd name="T1" fmla="*/ 91 h 504"/>
              <a:gd name="T2" fmla="*/ 38 w 459"/>
              <a:gd name="T3" fmla="*/ 441 h 504"/>
              <a:gd name="T4" fmla="*/ 95 w 459"/>
              <a:gd name="T5" fmla="*/ 447 h 504"/>
              <a:gd name="T6" fmla="*/ 164 w 459"/>
              <a:gd name="T7" fmla="*/ 487 h 504"/>
              <a:gd name="T8" fmla="*/ 213 w 459"/>
              <a:gd name="T9" fmla="*/ 485 h 504"/>
              <a:gd name="T10" fmla="*/ 236 w 459"/>
              <a:gd name="T11" fmla="*/ 470 h 504"/>
              <a:gd name="T12" fmla="*/ 291 w 459"/>
              <a:gd name="T13" fmla="*/ 504 h 504"/>
              <a:gd name="T14" fmla="*/ 324 w 459"/>
              <a:gd name="T15" fmla="*/ 475 h 504"/>
              <a:gd name="T16" fmla="*/ 331 w 459"/>
              <a:gd name="T17" fmla="*/ 420 h 504"/>
              <a:gd name="T18" fmla="*/ 352 w 459"/>
              <a:gd name="T19" fmla="*/ 432 h 504"/>
              <a:gd name="T20" fmla="*/ 364 w 459"/>
              <a:gd name="T21" fmla="*/ 386 h 504"/>
              <a:gd name="T22" fmla="*/ 440 w 459"/>
              <a:gd name="T23" fmla="*/ 319 h 504"/>
              <a:gd name="T24" fmla="*/ 453 w 459"/>
              <a:gd name="T25" fmla="*/ 211 h 504"/>
              <a:gd name="T26" fmla="*/ 443 w 459"/>
              <a:gd name="T27" fmla="*/ 188 h 504"/>
              <a:gd name="T28" fmla="*/ 459 w 459"/>
              <a:gd name="T29" fmla="*/ 177 h 504"/>
              <a:gd name="T30" fmla="*/ 430 w 459"/>
              <a:gd name="T31" fmla="*/ 0 h 504"/>
              <a:gd name="T32" fmla="*/ 352 w 459"/>
              <a:gd name="T33" fmla="*/ 40 h 504"/>
              <a:gd name="T34" fmla="*/ 312 w 459"/>
              <a:gd name="T35" fmla="*/ 82 h 504"/>
              <a:gd name="T36" fmla="*/ 284 w 459"/>
              <a:gd name="T37" fmla="*/ 84 h 504"/>
              <a:gd name="T38" fmla="*/ 240 w 459"/>
              <a:gd name="T39" fmla="*/ 107 h 504"/>
              <a:gd name="T40" fmla="*/ 139 w 459"/>
              <a:gd name="T41" fmla="*/ 72 h 504"/>
              <a:gd name="T42" fmla="*/ 0 w 459"/>
              <a:gd name="T43" fmla="*/ 91 h 504"/>
              <a:gd name="T44" fmla="*/ 0 w 459"/>
              <a:gd name="T45" fmla="*/ 91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59" h="504">
                <a:moveTo>
                  <a:pt x="0" y="91"/>
                </a:moveTo>
                <a:lnTo>
                  <a:pt x="38" y="441"/>
                </a:lnTo>
                <a:lnTo>
                  <a:pt x="95" y="447"/>
                </a:lnTo>
                <a:lnTo>
                  <a:pt x="164" y="487"/>
                </a:lnTo>
                <a:lnTo>
                  <a:pt x="213" y="485"/>
                </a:lnTo>
                <a:lnTo>
                  <a:pt x="236" y="470"/>
                </a:lnTo>
                <a:lnTo>
                  <a:pt x="291" y="504"/>
                </a:lnTo>
                <a:lnTo>
                  <a:pt x="324" y="475"/>
                </a:lnTo>
                <a:lnTo>
                  <a:pt x="331" y="420"/>
                </a:lnTo>
                <a:lnTo>
                  <a:pt x="352" y="432"/>
                </a:lnTo>
                <a:lnTo>
                  <a:pt x="364" y="386"/>
                </a:lnTo>
                <a:lnTo>
                  <a:pt x="440" y="319"/>
                </a:lnTo>
                <a:lnTo>
                  <a:pt x="453" y="211"/>
                </a:lnTo>
                <a:lnTo>
                  <a:pt x="443" y="188"/>
                </a:lnTo>
                <a:lnTo>
                  <a:pt x="459" y="177"/>
                </a:lnTo>
                <a:lnTo>
                  <a:pt x="430" y="0"/>
                </a:lnTo>
                <a:lnTo>
                  <a:pt x="352" y="40"/>
                </a:lnTo>
                <a:lnTo>
                  <a:pt x="312" y="82"/>
                </a:lnTo>
                <a:lnTo>
                  <a:pt x="284" y="84"/>
                </a:lnTo>
                <a:lnTo>
                  <a:pt x="240" y="107"/>
                </a:lnTo>
                <a:lnTo>
                  <a:pt x="139" y="72"/>
                </a:lnTo>
                <a:lnTo>
                  <a:pt x="0" y="91"/>
                </a:lnTo>
                <a:lnTo>
                  <a:pt x="0" y="91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2" name="Freeform 1152" title="WV">
            <a:extLst>
              <a:ext uri="{FF2B5EF4-FFF2-40B4-BE49-F238E27FC236}">
                <a16:creationId xmlns:a16="http://schemas.microsoft.com/office/drawing/2014/main" id="{784C1A83-2FB6-35A9-868E-197F7A862989}"/>
              </a:ext>
            </a:extLst>
          </p:cNvPr>
          <p:cNvSpPr>
            <a:spLocks/>
          </p:cNvSpPr>
          <p:nvPr/>
        </p:nvSpPr>
        <p:spPr bwMode="auto">
          <a:xfrm>
            <a:off x="5925481" y="3554621"/>
            <a:ext cx="495248" cy="485775"/>
          </a:xfrm>
          <a:custGeom>
            <a:avLst/>
            <a:gdLst>
              <a:gd name="T0" fmla="*/ 0 w 489"/>
              <a:gd name="T1" fmla="*/ 327 h 473"/>
              <a:gd name="T2" fmla="*/ 17 w 489"/>
              <a:gd name="T3" fmla="*/ 391 h 473"/>
              <a:gd name="T4" fmla="*/ 80 w 489"/>
              <a:gd name="T5" fmla="*/ 437 h 473"/>
              <a:gd name="T6" fmla="*/ 111 w 489"/>
              <a:gd name="T7" fmla="*/ 473 h 473"/>
              <a:gd name="T8" fmla="*/ 204 w 489"/>
              <a:gd name="T9" fmla="*/ 435 h 473"/>
              <a:gd name="T10" fmla="*/ 246 w 489"/>
              <a:gd name="T11" fmla="*/ 429 h 473"/>
              <a:gd name="T12" fmla="*/ 268 w 489"/>
              <a:gd name="T13" fmla="*/ 401 h 473"/>
              <a:gd name="T14" fmla="*/ 304 w 489"/>
              <a:gd name="T15" fmla="*/ 258 h 473"/>
              <a:gd name="T16" fmla="*/ 344 w 489"/>
              <a:gd name="T17" fmla="*/ 275 h 473"/>
              <a:gd name="T18" fmla="*/ 420 w 489"/>
              <a:gd name="T19" fmla="*/ 122 h 473"/>
              <a:gd name="T20" fmla="*/ 479 w 489"/>
              <a:gd name="T21" fmla="*/ 154 h 473"/>
              <a:gd name="T22" fmla="*/ 489 w 489"/>
              <a:gd name="T23" fmla="*/ 127 h 473"/>
              <a:gd name="T24" fmla="*/ 447 w 489"/>
              <a:gd name="T25" fmla="*/ 93 h 473"/>
              <a:gd name="T26" fmla="*/ 415 w 489"/>
              <a:gd name="T27" fmla="*/ 97 h 473"/>
              <a:gd name="T28" fmla="*/ 403 w 489"/>
              <a:gd name="T29" fmla="*/ 114 h 473"/>
              <a:gd name="T30" fmla="*/ 344 w 489"/>
              <a:gd name="T31" fmla="*/ 131 h 473"/>
              <a:gd name="T32" fmla="*/ 306 w 489"/>
              <a:gd name="T33" fmla="*/ 173 h 473"/>
              <a:gd name="T34" fmla="*/ 295 w 489"/>
              <a:gd name="T35" fmla="*/ 106 h 473"/>
              <a:gd name="T36" fmla="*/ 189 w 489"/>
              <a:gd name="T37" fmla="*/ 123 h 473"/>
              <a:gd name="T38" fmla="*/ 168 w 489"/>
              <a:gd name="T39" fmla="*/ 0 h 473"/>
              <a:gd name="T40" fmla="*/ 152 w 489"/>
              <a:gd name="T41" fmla="*/ 11 h 473"/>
              <a:gd name="T42" fmla="*/ 162 w 489"/>
              <a:gd name="T43" fmla="*/ 34 h 473"/>
              <a:gd name="T44" fmla="*/ 149 w 489"/>
              <a:gd name="T45" fmla="*/ 142 h 473"/>
              <a:gd name="T46" fmla="*/ 73 w 489"/>
              <a:gd name="T47" fmla="*/ 209 h 473"/>
              <a:gd name="T48" fmla="*/ 61 w 489"/>
              <a:gd name="T49" fmla="*/ 255 h 473"/>
              <a:gd name="T50" fmla="*/ 40 w 489"/>
              <a:gd name="T51" fmla="*/ 243 h 473"/>
              <a:gd name="T52" fmla="*/ 33 w 489"/>
              <a:gd name="T53" fmla="*/ 298 h 473"/>
              <a:gd name="T54" fmla="*/ 0 w 489"/>
              <a:gd name="T55" fmla="*/ 327 h 473"/>
              <a:gd name="T56" fmla="*/ 0 w 489"/>
              <a:gd name="T57" fmla="*/ 327 h 473"/>
              <a:gd name="T58" fmla="*/ 0 w 489"/>
              <a:gd name="T59" fmla="*/ 327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89" h="473">
                <a:moveTo>
                  <a:pt x="0" y="327"/>
                </a:moveTo>
                <a:lnTo>
                  <a:pt x="17" y="391"/>
                </a:lnTo>
                <a:lnTo>
                  <a:pt x="80" y="437"/>
                </a:lnTo>
                <a:lnTo>
                  <a:pt x="111" y="473"/>
                </a:lnTo>
                <a:lnTo>
                  <a:pt x="204" y="435"/>
                </a:lnTo>
                <a:lnTo>
                  <a:pt x="246" y="429"/>
                </a:lnTo>
                <a:lnTo>
                  <a:pt x="268" y="401"/>
                </a:lnTo>
                <a:lnTo>
                  <a:pt x="304" y="258"/>
                </a:lnTo>
                <a:lnTo>
                  <a:pt x="344" y="275"/>
                </a:lnTo>
                <a:lnTo>
                  <a:pt x="420" y="122"/>
                </a:lnTo>
                <a:lnTo>
                  <a:pt x="479" y="154"/>
                </a:lnTo>
                <a:lnTo>
                  <a:pt x="489" y="127"/>
                </a:lnTo>
                <a:lnTo>
                  <a:pt x="447" y="93"/>
                </a:lnTo>
                <a:lnTo>
                  <a:pt x="415" y="97"/>
                </a:lnTo>
                <a:lnTo>
                  <a:pt x="403" y="114"/>
                </a:lnTo>
                <a:lnTo>
                  <a:pt x="344" y="131"/>
                </a:lnTo>
                <a:lnTo>
                  <a:pt x="306" y="173"/>
                </a:lnTo>
                <a:lnTo>
                  <a:pt x="295" y="106"/>
                </a:lnTo>
                <a:lnTo>
                  <a:pt x="189" y="123"/>
                </a:lnTo>
                <a:lnTo>
                  <a:pt x="168" y="0"/>
                </a:lnTo>
                <a:lnTo>
                  <a:pt x="152" y="11"/>
                </a:lnTo>
                <a:lnTo>
                  <a:pt x="162" y="34"/>
                </a:lnTo>
                <a:lnTo>
                  <a:pt x="149" y="142"/>
                </a:lnTo>
                <a:lnTo>
                  <a:pt x="73" y="209"/>
                </a:lnTo>
                <a:lnTo>
                  <a:pt x="61" y="255"/>
                </a:lnTo>
                <a:lnTo>
                  <a:pt x="40" y="243"/>
                </a:lnTo>
                <a:lnTo>
                  <a:pt x="33" y="298"/>
                </a:lnTo>
                <a:lnTo>
                  <a:pt x="0" y="327"/>
                </a:lnTo>
                <a:lnTo>
                  <a:pt x="0" y="327"/>
                </a:lnTo>
                <a:lnTo>
                  <a:pt x="0" y="327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 dirty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3" name="Freeform 1153" title="MD">
            <a:extLst>
              <a:ext uri="{FF2B5EF4-FFF2-40B4-BE49-F238E27FC236}">
                <a16:creationId xmlns:a16="http://schemas.microsoft.com/office/drawing/2014/main" id="{72D847EA-3104-E139-876B-131F987C503C}"/>
              </a:ext>
            </a:extLst>
          </p:cNvPr>
          <p:cNvSpPr>
            <a:spLocks/>
          </p:cNvSpPr>
          <p:nvPr/>
        </p:nvSpPr>
        <p:spPr bwMode="auto">
          <a:xfrm>
            <a:off x="6223900" y="3589546"/>
            <a:ext cx="506359" cy="244475"/>
          </a:xfrm>
          <a:custGeom>
            <a:avLst/>
            <a:gdLst>
              <a:gd name="T0" fmla="*/ 0 w 496"/>
              <a:gd name="T1" fmla="*/ 72 h 240"/>
              <a:gd name="T2" fmla="*/ 11 w 496"/>
              <a:gd name="T3" fmla="*/ 139 h 240"/>
              <a:gd name="T4" fmla="*/ 49 w 496"/>
              <a:gd name="T5" fmla="*/ 97 h 240"/>
              <a:gd name="T6" fmla="*/ 108 w 496"/>
              <a:gd name="T7" fmla="*/ 80 h 240"/>
              <a:gd name="T8" fmla="*/ 120 w 496"/>
              <a:gd name="T9" fmla="*/ 63 h 240"/>
              <a:gd name="T10" fmla="*/ 152 w 496"/>
              <a:gd name="T11" fmla="*/ 59 h 240"/>
              <a:gd name="T12" fmla="*/ 194 w 496"/>
              <a:gd name="T13" fmla="*/ 93 h 240"/>
              <a:gd name="T14" fmla="*/ 222 w 496"/>
              <a:gd name="T15" fmla="*/ 101 h 240"/>
              <a:gd name="T16" fmla="*/ 276 w 496"/>
              <a:gd name="T17" fmla="*/ 148 h 240"/>
              <a:gd name="T18" fmla="*/ 257 w 496"/>
              <a:gd name="T19" fmla="*/ 194 h 240"/>
              <a:gd name="T20" fmla="*/ 264 w 496"/>
              <a:gd name="T21" fmla="*/ 215 h 240"/>
              <a:gd name="T22" fmla="*/ 287 w 496"/>
              <a:gd name="T23" fmla="*/ 205 h 240"/>
              <a:gd name="T24" fmla="*/ 308 w 496"/>
              <a:gd name="T25" fmla="*/ 205 h 240"/>
              <a:gd name="T26" fmla="*/ 319 w 496"/>
              <a:gd name="T27" fmla="*/ 221 h 240"/>
              <a:gd name="T28" fmla="*/ 344 w 496"/>
              <a:gd name="T29" fmla="*/ 221 h 240"/>
              <a:gd name="T30" fmla="*/ 354 w 496"/>
              <a:gd name="T31" fmla="*/ 215 h 240"/>
              <a:gd name="T32" fmla="*/ 338 w 496"/>
              <a:gd name="T33" fmla="*/ 173 h 240"/>
              <a:gd name="T34" fmla="*/ 335 w 496"/>
              <a:gd name="T35" fmla="*/ 97 h 240"/>
              <a:gd name="T36" fmla="*/ 316 w 496"/>
              <a:gd name="T37" fmla="*/ 86 h 240"/>
              <a:gd name="T38" fmla="*/ 354 w 496"/>
              <a:gd name="T39" fmla="*/ 51 h 240"/>
              <a:gd name="T40" fmla="*/ 356 w 496"/>
              <a:gd name="T41" fmla="*/ 29 h 240"/>
              <a:gd name="T42" fmla="*/ 380 w 496"/>
              <a:gd name="T43" fmla="*/ 31 h 240"/>
              <a:gd name="T44" fmla="*/ 350 w 496"/>
              <a:gd name="T45" fmla="*/ 78 h 240"/>
              <a:gd name="T46" fmla="*/ 367 w 496"/>
              <a:gd name="T47" fmla="*/ 135 h 240"/>
              <a:gd name="T48" fmla="*/ 375 w 496"/>
              <a:gd name="T49" fmla="*/ 150 h 240"/>
              <a:gd name="T50" fmla="*/ 386 w 496"/>
              <a:gd name="T51" fmla="*/ 158 h 240"/>
              <a:gd name="T52" fmla="*/ 363 w 496"/>
              <a:gd name="T53" fmla="*/ 156 h 240"/>
              <a:gd name="T54" fmla="*/ 371 w 496"/>
              <a:gd name="T55" fmla="*/ 192 h 240"/>
              <a:gd name="T56" fmla="*/ 411 w 496"/>
              <a:gd name="T57" fmla="*/ 215 h 240"/>
              <a:gd name="T58" fmla="*/ 420 w 496"/>
              <a:gd name="T59" fmla="*/ 221 h 240"/>
              <a:gd name="T60" fmla="*/ 432 w 496"/>
              <a:gd name="T61" fmla="*/ 221 h 240"/>
              <a:gd name="T62" fmla="*/ 426 w 496"/>
              <a:gd name="T63" fmla="*/ 240 h 240"/>
              <a:gd name="T64" fmla="*/ 475 w 496"/>
              <a:gd name="T65" fmla="*/ 215 h 240"/>
              <a:gd name="T66" fmla="*/ 485 w 496"/>
              <a:gd name="T67" fmla="*/ 184 h 240"/>
              <a:gd name="T68" fmla="*/ 496 w 496"/>
              <a:gd name="T69" fmla="*/ 152 h 240"/>
              <a:gd name="T70" fmla="*/ 426 w 496"/>
              <a:gd name="T71" fmla="*/ 167 h 240"/>
              <a:gd name="T72" fmla="*/ 380 w 496"/>
              <a:gd name="T73" fmla="*/ 0 h 240"/>
              <a:gd name="T74" fmla="*/ 0 w 496"/>
              <a:gd name="T75" fmla="*/ 72 h 240"/>
              <a:gd name="T76" fmla="*/ 0 w 496"/>
              <a:gd name="T77" fmla="*/ 72 h 240"/>
              <a:gd name="T78" fmla="*/ 0 w 496"/>
              <a:gd name="T79" fmla="*/ 72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96" h="240">
                <a:moveTo>
                  <a:pt x="0" y="72"/>
                </a:moveTo>
                <a:lnTo>
                  <a:pt x="11" y="139"/>
                </a:lnTo>
                <a:lnTo>
                  <a:pt x="49" y="97"/>
                </a:lnTo>
                <a:lnTo>
                  <a:pt x="108" y="80"/>
                </a:lnTo>
                <a:lnTo>
                  <a:pt x="120" y="63"/>
                </a:lnTo>
                <a:lnTo>
                  <a:pt x="152" y="59"/>
                </a:lnTo>
                <a:lnTo>
                  <a:pt x="194" y="93"/>
                </a:lnTo>
                <a:lnTo>
                  <a:pt x="222" y="101"/>
                </a:lnTo>
                <a:lnTo>
                  <a:pt x="276" y="148"/>
                </a:lnTo>
                <a:lnTo>
                  <a:pt x="257" y="194"/>
                </a:lnTo>
                <a:lnTo>
                  <a:pt x="264" y="215"/>
                </a:lnTo>
                <a:lnTo>
                  <a:pt x="287" y="205"/>
                </a:lnTo>
                <a:lnTo>
                  <a:pt x="308" y="205"/>
                </a:lnTo>
                <a:lnTo>
                  <a:pt x="319" y="221"/>
                </a:lnTo>
                <a:lnTo>
                  <a:pt x="344" y="221"/>
                </a:lnTo>
                <a:lnTo>
                  <a:pt x="354" y="215"/>
                </a:lnTo>
                <a:lnTo>
                  <a:pt x="338" y="173"/>
                </a:lnTo>
                <a:lnTo>
                  <a:pt x="335" y="97"/>
                </a:lnTo>
                <a:lnTo>
                  <a:pt x="316" y="86"/>
                </a:lnTo>
                <a:lnTo>
                  <a:pt x="354" y="51"/>
                </a:lnTo>
                <a:lnTo>
                  <a:pt x="356" y="29"/>
                </a:lnTo>
                <a:lnTo>
                  <a:pt x="380" y="31"/>
                </a:lnTo>
                <a:lnTo>
                  <a:pt x="350" y="78"/>
                </a:lnTo>
                <a:lnTo>
                  <a:pt x="367" y="135"/>
                </a:lnTo>
                <a:lnTo>
                  <a:pt x="375" y="150"/>
                </a:lnTo>
                <a:lnTo>
                  <a:pt x="386" y="158"/>
                </a:lnTo>
                <a:lnTo>
                  <a:pt x="363" y="156"/>
                </a:lnTo>
                <a:lnTo>
                  <a:pt x="371" y="192"/>
                </a:lnTo>
                <a:lnTo>
                  <a:pt x="411" y="215"/>
                </a:lnTo>
                <a:lnTo>
                  <a:pt x="420" y="221"/>
                </a:lnTo>
                <a:lnTo>
                  <a:pt x="432" y="221"/>
                </a:lnTo>
                <a:lnTo>
                  <a:pt x="426" y="240"/>
                </a:lnTo>
                <a:lnTo>
                  <a:pt x="475" y="215"/>
                </a:lnTo>
                <a:lnTo>
                  <a:pt x="485" y="184"/>
                </a:lnTo>
                <a:lnTo>
                  <a:pt x="496" y="152"/>
                </a:lnTo>
                <a:lnTo>
                  <a:pt x="426" y="167"/>
                </a:lnTo>
                <a:lnTo>
                  <a:pt x="380" y="0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4" name="Freeform 1154" title="VA">
            <a:extLst>
              <a:ext uri="{FF2B5EF4-FFF2-40B4-BE49-F238E27FC236}">
                <a16:creationId xmlns:a16="http://schemas.microsoft.com/office/drawing/2014/main" id="{C3BCC7E9-1B44-53E0-273E-8C56CC79F337}"/>
              </a:ext>
            </a:extLst>
          </p:cNvPr>
          <p:cNvSpPr>
            <a:spLocks/>
          </p:cNvSpPr>
          <p:nvPr/>
        </p:nvSpPr>
        <p:spPr bwMode="auto">
          <a:xfrm>
            <a:off x="5841352" y="3681621"/>
            <a:ext cx="857160" cy="476250"/>
          </a:xfrm>
          <a:custGeom>
            <a:avLst/>
            <a:gdLst>
              <a:gd name="T0" fmla="*/ 78 w 844"/>
              <a:gd name="T1" fmla="*/ 414 h 463"/>
              <a:gd name="T2" fmla="*/ 79 w 844"/>
              <a:gd name="T3" fmla="*/ 402 h 463"/>
              <a:gd name="T4" fmla="*/ 133 w 844"/>
              <a:gd name="T5" fmla="*/ 351 h 463"/>
              <a:gd name="T6" fmla="*/ 163 w 844"/>
              <a:gd name="T7" fmla="*/ 315 h 463"/>
              <a:gd name="T8" fmla="*/ 194 w 844"/>
              <a:gd name="T9" fmla="*/ 351 h 463"/>
              <a:gd name="T10" fmla="*/ 287 w 844"/>
              <a:gd name="T11" fmla="*/ 313 h 463"/>
              <a:gd name="T12" fmla="*/ 329 w 844"/>
              <a:gd name="T13" fmla="*/ 307 h 463"/>
              <a:gd name="T14" fmla="*/ 351 w 844"/>
              <a:gd name="T15" fmla="*/ 279 h 463"/>
              <a:gd name="T16" fmla="*/ 387 w 844"/>
              <a:gd name="T17" fmla="*/ 136 h 463"/>
              <a:gd name="T18" fmla="*/ 427 w 844"/>
              <a:gd name="T19" fmla="*/ 153 h 463"/>
              <a:gd name="T20" fmla="*/ 503 w 844"/>
              <a:gd name="T21" fmla="*/ 0 h 463"/>
              <a:gd name="T22" fmla="*/ 562 w 844"/>
              <a:gd name="T23" fmla="*/ 32 h 463"/>
              <a:gd name="T24" fmla="*/ 572 w 844"/>
              <a:gd name="T25" fmla="*/ 5 h 463"/>
              <a:gd name="T26" fmla="*/ 600 w 844"/>
              <a:gd name="T27" fmla="*/ 13 h 463"/>
              <a:gd name="T28" fmla="*/ 654 w 844"/>
              <a:gd name="T29" fmla="*/ 60 h 463"/>
              <a:gd name="T30" fmla="*/ 635 w 844"/>
              <a:gd name="T31" fmla="*/ 106 h 463"/>
              <a:gd name="T32" fmla="*/ 642 w 844"/>
              <a:gd name="T33" fmla="*/ 127 h 463"/>
              <a:gd name="T34" fmla="*/ 665 w 844"/>
              <a:gd name="T35" fmla="*/ 117 h 463"/>
              <a:gd name="T36" fmla="*/ 682 w 844"/>
              <a:gd name="T37" fmla="*/ 138 h 463"/>
              <a:gd name="T38" fmla="*/ 764 w 844"/>
              <a:gd name="T39" fmla="*/ 165 h 463"/>
              <a:gd name="T40" fmla="*/ 688 w 844"/>
              <a:gd name="T41" fmla="*/ 161 h 463"/>
              <a:gd name="T42" fmla="*/ 768 w 844"/>
              <a:gd name="T43" fmla="*/ 231 h 463"/>
              <a:gd name="T44" fmla="*/ 718 w 844"/>
              <a:gd name="T45" fmla="*/ 224 h 463"/>
              <a:gd name="T46" fmla="*/ 819 w 844"/>
              <a:gd name="T47" fmla="*/ 288 h 463"/>
              <a:gd name="T48" fmla="*/ 844 w 844"/>
              <a:gd name="T49" fmla="*/ 332 h 463"/>
              <a:gd name="T50" fmla="*/ 827 w 844"/>
              <a:gd name="T51" fmla="*/ 326 h 463"/>
              <a:gd name="T52" fmla="*/ 823 w 844"/>
              <a:gd name="T53" fmla="*/ 338 h 463"/>
              <a:gd name="T54" fmla="*/ 492 w 844"/>
              <a:gd name="T55" fmla="*/ 401 h 463"/>
              <a:gd name="T56" fmla="*/ 216 w 844"/>
              <a:gd name="T57" fmla="*/ 435 h 463"/>
              <a:gd name="T58" fmla="*/ 0 w 844"/>
              <a:gd name="T59" fmla="*/ 463 h 463"/>
              <a:gd name="T60" fmla="*/ 78 w 844"/>
              <a:gd name="T61" fmla="*/ 414 h 463"/>
              <a:gd name="T62" fmla="*/ 78 w 844"/>
              <a:gd name="T63" fmla="*/ 414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44" h="463">
                <a:moveTo>
                  <a:pt x="78" y="414"/>
                </a:moveTo>
                <a:lnTo>
                  <a:pt x="79" y="402"/>
                </a:lnTo>
                <a:lnTo>
                  <a:pt x="133" y="351"/>
                </a:lnTo>
                <a:lnTo>
                  <a:pt x="163" y="315"/>
                </a:lnTo>
                <a:lnTo>
                  <a:pt x="194" y="351"/>
                </a:lnTo>
                <a:lnTo>
                  <a:pt x="287" y="313"/>
                </a:lnTo>
                <a:lnTo>
                  <a:pt x="329" y="307"/>
                </a:lnTo>
                <a:lnTo>
                  <a:pt x="351" y="279"/>
                </a:lnTo>
                <a:lnTo>
                  <a:pt x="387" y="136"/>
                </a:lnTo>
                <a:lnTo>
                  <a:pt x="427" y="153"/>
                </a:lnTo>
                <a:lnTo>
                  <a:pt x="503" y="0"/>
                </a:lnTo>
                <a:lnTo>
                  <a:pt x="562" y="32"/>
                </a:lnTo>
                <a:lnTo>
                  <a:pt x="572" y="5"/>
                </a:lnTo>
                <a:lnTo>
                  <a:pt x="600" y="13"/>
                </a:lnTo>
                <a:lnTo>
                  <a:pt x="654" y="60"/>
                </a:lnTo>
                <a:lnTo>
                  <a:pt x="635" y="106"/>
                </a:lnTo>
                <a:lnTo>
                  <a:pt x="642" y="127"/>
                </a:lnTo>
                <a:lnTo>
                  <a:pt x="665" y="117"/>
                </a:lnTo>
                <a:lnTo>
                  <a:pt x="682" y="138"/>
                </a:lnTo>
                <a:lnTo>
                  <a:pt x="764" y="165"/>
                </a:lnTo>
                <a:lnTo>
                  <a:pt x="688" y="161"/>
                </a:lnTo>
                <a:lnTo>
                  <a:pt x="768" y="231"/>
                </a:lnTo>
                <a:lnTo>
                  <a:pt x="718" y="224"/>
                </a:lnTo>
                <a:lnTo>
                  <a:pt x="819" y="288"/>
                </a:lnTo>
                <a:lnTo>
                  <a:pt x="844" y="332"/>
                </a:lnTo>
                <a:lnTo>
                  <a:pt x="827" y="326"/>
                </a:lnTo>
                <a:lnTo>
                  <a:pt x="823" y="338"/>
                </a:lnTo>
                <a:lnTo>
                  <a:pt x="492" y="401"/>
                </a:lnTo>
                <a:lnTo>
                  <a:pt x="216" y="435"/>
                </a:lnTo>
                <a:lnTo>
                  <a:pt x="0" y="463"/>
                </a:lnTo>
                <a:lnTo>
                  <a:pt x="78" y="414"/>
                </a:lnTo>
                <a:lnTo>
                  <a:pt x="78" y="414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5" name="Freeform 1156" title="NC">
            <a:extLst>
              <a:ext uri="{FF2B5EF4-FFF2-40B4-BE49-F238E27FC236}">
                <a16:creationId xmlns:a16="http://schemas.microsoft.com/office/drawing/2014/main" id="{CA405B7C-59FF-7005-6E18-CEA5A0A6ECED}"/>
              </a:ext>
            </a:extLst>
          </p:cNvPr>
          <p:cNvSpPr>
            <a:spLocks/>
          </p:cNvSpPr>
          <p:nvPr/>
        </p:nvSpPr>
        <p:spPr bwMode="auto">
          <a:xfrm>
            <a:off x="5793732" y="4026108"/>
            <a:ext cx="944464" cy="422275"/>
          </a:xfrm>
          <a:custGeom>
            <a:avLst/>
            <a:gdLst>
              <a:gd name="T0" fmla="*/ 0 w 932"/>
              <a:gd name="T1" fmla="*/ 350 h 407"/>
              <a:gd name="T2" fmla="*/ 135 w 932"/>
              <a:gd name="T3" fmla="*/ 332 h 407"/>
              <a:gd name="T4" fmla="*/ 213 w 932"/>
              <a:gd name="T5" fmla="*/ 294 h 407"/>
              <a:gd name="T6" fmla="*/ 361 w 932"/>
              <a:gd name="T7" fmla="*/ 279 h 407"/>
              <a:gd name="T8" fmla="*/ 422 w 932"/>
              <a:gd name="T9" fmla="*/ 317 h 407"/>
              <a:gd name="T10" fmla="*/ 519 w 932"/>
              <a:gd name="T11" fmla="*/ 304 h 407"/>
              <a:gd name="T12" fmla="*/ 666 w 932"/>
              <a:gd name="T13" fmla="*/ 407 h 407"/>
              <a:gd name="T14" fmla="*/ 723 w 932"/>
              <a:gd name="T15" fmla="*/ 393 h 407"/>
              <a:gd name="T16" fmla="*/ 804 w 932"/>
              <a:gd name="T17" fmla="*/ 275 h 407"/>
              <a:gd name="T18" fmla="*/ 871 w 932"/>
              <a:gd name="T19" fmla="*/ 251 h 407"/>
              <a:gd name="T20" fmla="*/ 892 w 932"/>
              <a:gd name="T21" fmla="*/ 217 h 407"/>
              <a:gd name="T22" fmla="*/ 820 w 932"/>
              <a:gd name="T23" fmla="*/ 230 h 407"/>
              <a:gd name="T24" fmla="*/ 801 w 932"/>
              <a:gd name="T25" fmla="*/ 205 h 407"/>
              <a:gd name="T26" fmla="*/ 844 w 932"/>
              <a:gd name="T27" fmla="*/ 194 h 407"/>
              <a:gd name="T28" fmla="*/ 844 w 932"/>
              <a:gd name="T29" fmla="*/ 179 h 407"/>
              <a:gd name="T30" fmla="*/ 795 w 932"/>
              <a:gd name="T31" fmla="*/ 161 h 407"/>
              <a:gd name="T32" fmla="*/ 858 w 932"/>
              <a:gd name="T33" fmla="*/ 139 h 407"/>
              <a:gd name="T34" fmla="*/ 854 w 932"/>
              <a:gd name="T35" fmla="*/ 163 h 407"/>
              <a:gd name="T36" fmla="*/ 894 w 932"/>
              <a:gd name="T37" fmla="*/ 163 h 407"/>
              <a:gd name="T38" fmla="*/ 916 w 932"/>
              <a:gd name="T39" fmla="*/ 122 h 407"/>
              <a:gd name="T40" fmla="*/ 932 w 932"/>
              <a:gd name="T41" fmla="*/ 120 h 407"/>
              <a:gd name="T42" fmla="*/ 922 w 932"/>
              <a:gd name="T43" fmla="*/ 82 h 407"/>
              <a:gd name="T44" fmla="*/ 894 w 932"/>
              <a:gd name="T45" fmla="*/ 120 h 407"/>
              <a:gd name="T46" fmla="*/ 865 w 932"/>
              <a:gd name="T47" fmla="*/ 36 h 407"/>
              <a:gd name="T48" fmla="*/ 884 w 932"/>
              <a:gd name="T49" fmla="*/ 32 h 407"/>
              <a:gd name="T50" fmla="*/ 911 w 932"/>
              <a:gd name="T51" fmla="*/ 55 h 407"/>
              <a:gd name="T52" fmla="*/ 892 w 932"/>
              <a:gd name="T53" fmla="*/ 17 h 407"/>
              <a:gd name="T54" fmla="*/ 871 w 932"/>
              <a:gd name="T55" fmla="*/ 0 h 407"/>
              <a:gd name="T56" fmla="*/ 540 w 932"/>
              <a:gd name="T57" fmla="*/ 63 h 407"/>
              <a:gd name="T58" fmla="*/ 264 w 932"/>
              <a:gd name="T59" fmla="*/ 97 h 407"/>
              <a:gd name="T60" fmla="*/ 226 w 932"/>
              <a:gd name="T61" fmla="*/ 171 h 407"/>
              <a:gd name="T62" fmla="*/ 167 w 932"/>
              <a:gd name="T63" fmla="*/ 184 h 407"/>
              <a:gd name="T64" fmla="*/ 139 w 932"/>
              <a:gd name="T65" fmla="*/ 222 h 407"/>
              <a:gd name="T66" fmla="*/ 32 w 932"/>
              <a:gd name="T67" fmla="*/ 283 h 407"/>
              <a:gd name="T68" fmla="*/ 27 w 932"/>
              <a:gd name="T69" fmla="*/ 306 h 407"/>
              <a:gd name="T70" fmla="*/ 0 w 932"/>
              <a:gd name="T71" fmla="*/ 319 h 407"/>
              <a:gd name="T72" fmla="*/ 0 w 932"/>
              <a:gd name="T73" fmla="*/ 350 h 407"/>
              <a:gd name="T74" fmla="*/ 0 w 932"/>
              <a:gd name="T75" fmla="*/ 350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32" h="407">
                <a:moveTo>
                  <a:pt x="0" y="350"/>
                </a:moveTo>
                <a:lnTo>
                  <a:pt x="135" y="332"/>
                </a:lnTo>
                <a:lnTo>
                  <a:pt x="213" y="294"/>
                </a:lnTo>
                <a:lnTo>
                  <a:pt x="361" y="279"/>
                </a:lnTo>
                <a:lnTo>
                  <a:pt x="422" y="317"/>
                </a:lnTo>
                <a:lnTo>
                  <a:pt x="519" y="304"/>
                </a:lnTo>
                <a:lnTo>
                  <a:pt x="666" y="407"/>
                </a:lnTo>
                <a:lnTo>
                  <a:pt x="723" y="393"/>
                </a:lnTo>
                <a:lnTo>
                  <a:pt x="804" y="275"/>
                </a:lnTo>
                <a:lnTo>
                  <a:pt x="871" y="251"/>
                </a:lnTo>
                <a:lnTo>
                  <a:pt x="892" y="217"/>
                </a:lnTo>
                <a:lnTo>
                  <a:pt x="820" y="230"/>
                </a:lnTo>
                <a:lnTo>
                  <a:pt x="801" y="205"/>
                </a:lnTo>
                <a:lnTo>
                  <a:pt x="844" y="194"/>
                </a:lnTo>
                <a:lnTo>
                  <a:pt x="844" y="179"/>
                </a:lnTo>
                <a:lnTo>
                  <a:pt x="795" y="161"/>
                </a:lnTo>
                <a:lnTo>
                  <a:pt x="858" y="139"/>
                </a:lnTo>
                <a:lnTo>
                  <a:pt x="854" y="163"/>
                </a:lnTo>
                <a:lnTo>
                  <a:pt x="894" y="163"/>
                </a:lnTo>
                <a:lnTo>
                  <a:pt x="916" y="122"/>
                </a:lnTo>
                <a:lnTo>
                  <a:pt x="932" y="120"/>
                </a:lnTo>
                <a:lnTo>
                  <a:pt x="922" y="82"/>
                </a:lnTo>
                <a:lnTo>
                  <a:pt x="894" y="120"/>
                </a:lnTo>
                <a:lnTo>
                  <a:pt x="865" y="36"/>
                </a:lnTo>
                <a:lnTo>
                  <a:pt x="884" y="32"/>
                </a:lnTo>
                <a:lnTo>
                  <a:pt x="911" y="55"/>
                </a:lnTo>
                <a:lnTo>
                  <a:pt x="892" y="17"/>
                </a:lnTo>
                <a:lnTo>
                  <a:pt x="871" y="0"/>
                </a:lnTo>
                <a:lnTo>
                  <a:pt x="540" y="63"/>
                </a:lnTo>
                <a:lnTo>
                  <a:pt x="264" y="97"/>
                </a:lnTo>
                <a:lnTo>
                  <a:pt x="226" y="171"/>
                </a:lnTo>
                <a:lnTo>
                  <a:pt x="167" y="184"/>
                </a:lnTo>
                <a:lnTo>
                  <a:pt x="139" y="222"/>
                </a:lnTo>
                <a:lnTo>
                  <a:pt x="32" y="283"/>
                </a:lnTo>
                <a:lnTo>
                  <a:pt x="27" y="306"/>
                </a:lnTo>
                <a:lnTo>
                  <a:pt x="0" y="319"/>
                </a:lnTo>
                <a:lnTo>
                  <a:pt x="0" y="350"/>
                </a:lnTo>
                <a:lnTo>
                  <a:pt x="0" y="350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6" name="Freeform 1157" title="SC">
            <a:extLst>
              <a:ext uri="{FF2B5EF4-FFF2-40B4-BE49-F238E27FC236}">
                <a16:creationId xmlns:a16="http://schemas.microsoft.com/office/drawing/2014/main" id="{4823D42E-DD71-5EC2-01F9-062106D1263E}"/>
              </a:ext>
            </a:extLst>
          </p:cNvPr>
          <p:cNvSpPr>
            <a:spLocks/>
          </p:cNvSpPr>
          <p:nvPr/>
        </p:nvSpPr>
        <p:spPr bwMode="auto">
          <a:xfrm>
            <a:off x="5904845" y="4318208"/>
            <a:ext cx="563504" cy="422275"/>
          </a:xfrm>
          <a:custGeom>
            <a:avLst/>
            <a:gdLst>
              <a:gd name="T0" fmla="*/ 25 w 556"/>
              <a:gd name="T1" fmla="*/ 53 h 413"/>
              <a:gd name="T2" fmla="*/ 103 w 556"/>
              <a:gd name="T3" fmla="*/ 15 h 413"/>
              <a:gd name="T4" fmla="*/ 251 w 556"/>
              <a:gd name="T5" fmla="*/ 0 h 413"/>
              <a:gd name="T6" fmla="*/ 312 w 556"/>
              <a:gd name="T7" fmla="*/ 38 h 413"/>
              <a:gd name="T8" fmla="*/ 409 w 556"/>
              <a:gd name="T9" fmla="*/ 25 h 413"/>
              <a:gd name="T10" fmla="*/ 556 w 556"/>
              <a:gd name="T11" fmla="*/ 128 h 413"/>
              <a:gd name="T12" fmla="*/ 491 w 556"/>
              <a:gd name="T13" fmla="*/ 206 h 413"/>
              <a:gd name="T14" fmla="*/ 495 w 556"/>
              <a:gd name="T15" fmla="*/ 240 h 413"/>
              <a:gd name="T16" fmla="*/ 384 w 556"/>
              <a:gd name="T17" fmla="*/ 340 h 413"/>
              <a:gd name="T18" fmla="*/ 365 w 556"/>
              <a:gd name="T19" fmla="*/ 344 h 413"/>
              <a:gd name="T20" fmla="*/ 358 w 556"/>
              <a:gd name="T21" fmla="*/ 375 h 413"/>
              <a:gd name="T22" fmla="*/ 333 w 556"/>
              <a:gd name="T23" fmla="*/ 358 h 413"/>
              <a:gd name="T24" fmla="*/ 354 w 556"/>
              <a:gd name="T25" fmla="*/ 386 h 413"/>
              <a:gd name="T26" fmla="*/ 333 w 556"/>
              <a:gd name="T27" fmla="*/ 413 h 413"/>
              <a:gd name="T28" fmla="*/ 314 w 556"/>
              <a:gd name="T29" fmla="*/ 409 h 413"/>
              <a:gd name="T30" fmla="*/ 238 w 556"/>
              <a:gd name="T31" fmla="*/ 291 h 413"/>
              <a:gd name="T32" fmla="*/ 73 w 556"/>
              <a:gd name="T33" fmla="*/ 143 h 413"/>
              <a:gd name="T34" fmla="*/ 0 w 556"/>
              <a:gd name="T35" fmla="*/ 97 h 413"/>
              <a:gd name="T36" fmla="*/ 25 w 556"/>
              <a:gd name="T37" fmla="*/ 53 h 413"/>
              <a:gd name="T38" fmla="*/ 25 w 556"/>
              <a:gd name="T39" fmla="*/ 53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56" h="413">
                <a:moveTo>
                  <a:pt x="25" y="53"/>
                </a:moveTo>
                <a:lnTo>
                  <a:pt x="103" y="15"/>
                </a:lnTo>
                <a:lnTo>
                  <a:pt x="251" y="0"/>
                </a:lnTo>
                <a:lnTo>
                  <a:pt x="312" y="38"/>
                </a:lnTo>
                <a:lnTo>
                  <a:pt x="409" y="25"/>
                </a:lnTo>
                <a:lnTo>
                  <a:pt x="556" y="128"/>
                </a:lnTo>
                <a:lnTo>
                  <a:pt x="491" y="206"/>
                </a:lnTo>
                <a:lnTo>
                  <a:pt x="495" y="240"/>
                </a:lnTo>
                <a:lnTo>
                  <a:pt x="384" y="340"/>
                </a:lnTo>
                <a:lnTo>
                  <a:pt x="365" y="344"/>
                </a:lnTo>
                <a:lnTo>
                  <a:pt x="358" y="375"/>
                </a:lnTo>
                <a:lnTo>
                  <a:pt x="333" y="358"/>
                </a:lnTo>
                <a:lnTo>
                  <a:pt x="354" y="386"/>
                </a:lnTo>
                <a:lnTo>
                  <a:pt x="333" y="413"/>
                </a:lnTo>
                <a:lnTo>
                  <a:pt x="314" y="409"/>
                </a:lnTo>
                <a:lnTo>
                  <a:pt x="238" y="291"/>
                </a:lnTo>
                <a:lnTo>
                  <a:pt x="73" y="143"/>
                </a:lnTo>
                <a:lnTo>
                  <a:pt x="0" y="97"/>
                </a:lnTo>
                <a:lnTo>
                  <a:pt x="25" y="53"/>
                </a:lnTo>
                <a:lnTo>
                  <a:pt x="25" y="53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7" name="Freeform 1159" title="PA">
            <a:extLst>
              <a:ext uri="{FF2B5EF4-FFF2-40B4-BE49-F238E27FC236}">
                <a16:creationId xmlns:a16="http://schemas.microsoft.com/office/drawing/2014/main" id="{94244731-7C3B-D68A-F472-074DE806D661}"/>
              </a:ext>
            </a:extLst>
          </p:cNvPr>
          <p:cNvSpPr>
            <a:spLocks/>
          </p:cNvSpPr>
          <p:nvPr/>
        </p:nvSpPr>
        <p:spPr bwMode="auto">
          <a:xfrm>
            <a:off x="6066753" y="3272046"/>
            <a:ext cx="642871" cy="409575"/>
          </a:xfrm>
          <a:custGeom>
            <a:avLst/>
            <a:gdLst>
              <a:gd name="T0" fmla="*/ 50 w 635"/>
              <a:gd name="T1" fmla="*/ 397 h 397"/>
              <a:gd name="T2" fmla="*/ 156 w 635"/>
              <a:gd name="T3" fmla="*/ 380 h 397"/>
              <a:gd name="T4" fmla="*/ 536 w 635"/>
              <a:gd name="T5" fmla="*/ 308 h 397"/>
              <a:gd name="T6" fmla="*/ 553 w 635"/>
              <a:gd name="T7" fmla="*/ 291 h 397"/>
              <a:gd name="T8" fmla="*/ 574 w 635"/>
              <a:gd name="T9" fmla="*/ 291 h 397"/>
              <a:gd name="T10" fmla="*/ 599 w 635"/>
              <a:gd name="T11" fmla="*/ 274 h 397"/>
              <a:gd name="T12" fmla="*/ 635 w 635"/>
              <a:gd name="T13" fmla="*/ 228 h 397"/>
              <a:gd name="T14" fmla="*/ 572 w 635"/>
              <a:gd name="T15" fmla="*/ 179 h 397"/>
              <a:gd name="T16" fmla="*/ 570 w 635"/>
              <a:gd name="T17" fmla="*/ 133 h 397"/>
              <a:gd name="T18" fmla="*/ 599 w 635"/>
              <a:gd name="T19" fmla="*/ 69 h 397"/>
              <a:gd name="T20" fmla="*/ 557 w 635"/>
              <a:gd name="T21" fmla="*/ 48 h 397"/>
              <a:gd name="T22" fmla="*/ 512 w 635"/>
              <a:gd name="T23" fmla="*/ 0 h 397"/>
              <a:gd name="T24" fmla="*/ 89 w 635"/>
              <a:gd name="T25" fmla="*/ 78 h 397"/>
              <a:gd name="T26" fmla="*/ 69 w 635"/>
              <a:gd name="T27" fmla="*/ 48 h 397"/>
              <a:gd name="T28" fmla="*/ 0 w 635"/>
              <a:gd name="T29" fmla="*/ 97 h 397"/>
              <a:gd name="T30" fmla="*/ 50 w 635"/>
              <a:gd name="T31" fmla="*/ 397 h 397"/>
              <a:gd name="T32" fmla="*/ 50 w 635"/>
              <a:gd name="T33" fmla="*/ 397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35" h="397">
                <a:moveTo>
                  <a:pt x="50" y="397"/>
                </a:moveTo>
                <a:lnTo>
                  <a:pt x="156" y="380"/>
                </a:lnTo>
                <a:lnTo>
                  <a:pt x="536" y="308"/>
                </a:lnTo>
                <a:lnTo>
                  <a:pt x="553" y="291"/>
                </a:lnTo>
                <a:lnTo>
                  <a:pt x="574" y="291"/>
                </a:lnTo>
                <a:lnTo>
                  <a:pt x="599" y="274"/>
                </a:lnTo>
                <a:lnTo>
                  <a:pt x="635" y="228"/>
                </a:lnTo>
                <a:lnTo>
                  <a:pt x="572" y="179"/>
                </a:lnTo>
                <a:lnTo>
                  <a:pt x="570" y="133"/>
                </a:lnTo>
                <a:lnTo>
                  <a:pt x="599" y="69"/>
                </a:lnTo>
                <a:lnTo>
                  <a:pt x="557" y="48"/>
                </a:lnTo>
                <a:lnTo>
                  <a:pt x="512" y="0"/>
                </a:lnTo>
                <a:lnTo>
                  <a:pt x="89" y="78"/>
                </a:lnTo>
                <a:lnTo>
                  <a:pt x="69" y="48"/>
                </a:lnTo>
                <a:lnTo>
                  <a:pt x="0" y="97"/>
                </a:lnTo>
                <a:lnTo>
                  <a:pt x="50" y="397"/>
                </a:lnTo>
                <a:lnTo>
                  <a:pt x="50" y="397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8" name="Freeform 1160" title="NJ">
            <a:extLst>
              <a:ext uri="{FF2B5EF4-FFF2-40B4-BE49-F238E27FC236}">
                <a16:creationId xmlns:a16="http://schemas.microsoft.com/office/drawing/2014/main" id="{0A46809D-714B-0596-9BB8-81D519C8A22D}"/>
              </a:ext>
            </a:extLst>
          </p:cNvPr>
          <p:cNvSpPr>
            <a:spLocks/>
          </p:cNvSpPr>
          <p:nvPr/>
        </p:nvSpPr>
        <p:spPr bwMode="auto">
          <a:xfrm>
            <a:off x="6642956" y="3340308"/>
            <a:ext cx="139685" cy="336550"/>
          </a:xfrm>
          <a:custGeom>
            <a:avLst/>
            <a:gdLst>
              <a:gd name="T0" fmla="*/ 7 w 137"/>
              <a:gd name="T1" fmla="*/ 222 h 325"/>
              <a:gd name="T2" fmla="*/ 32 w 137"/>
              <a:gd name="T3" fmla="*/ 205 h 325"/>
              <a:gd name="T4" fmla="*/ 68 w 137"/>
              <a:gd name="T5" fmla="*/ 159 h 325"/>
              <a:gd name="T6" fmla="*/ 5 w 137"/>
              <a:gd name="T7" fmla="*/ 110 h 325"/>
              <a:gd name="T8" fmla="*/ 3 w 137"/>
              <a:gd name="T9" fmla="*/ 64 h 325"/>
              <a:gd name="T10" fmla="*/ 32 w 137"/>
              <a:gd name="T11" fmla="*/ 0 h 325"/>
              <a:gd name="T12" fmla="*/ 125 w 137"/>
              <a:gd name="T13" fmla="*/ 32 h 325"/>
              <a:gd name="T14" fmla="*/ 127 w 137"/>
              <a:gd name="T15" fmla="*/ 43 h 325"/>
              <a:gd name="T16" fmla="*/ 116 w 137"/>
              <a:gd name="T17" fmla="*/ 79 h 325"/>
              <a:gd name="T18" fmla="*/ 106 w 137"/>
              <a:gd name="T19" fmla="*/ 87 h 325"/>
              <a:gd name="T20" fmla="*/ 104 w 137"/>
              <a:gd name="T21" fmla="*/ 106 h 325"/>
              <a:gd name="T22" fmla="*/ 114 w 137"/>
              <a:gd name="T23" fmla="*/ 112 h 325"/>
              <a:gd name="T24" fmla="*/ 137 w 137"/>
              <a:gd name="T25" fmla="*/ 106 h 325"/>
              <a:gd name="T26" fmla="*/ 137 w 137"/>
              <a:gd name="T27" fmla="*/ 161 h 325"/>
              <a:gd name="T28" fmla="*/ 137 w 137"/>
              <a:gd name="T29" fmla="*/ 195 h 325"/>
              <a:gd name="T30" fmla="*/ 137 w 137"/>
              <a:gd name="T31" fmla="*/ 214 h 325"/>
              <a:gd name="T32" fmla="*/ 129 w 137"/>
              <a:gd name="T33" fmla="*/ 232 h 325"/>
              <a:gd name="T34" fmla="*/ 119 w 137"/>
              <a:gd name="T35" fmla="*/ 233 h 325"/>
              <a:gd name="T36" fmla="*/ 123 w 137"/>
              <a:gd name="T37" fmla="*/ 249 h 325"/>
              <a:gd name="T38" fmla="*/ 89 w 137"/>
              <a:gd name="T39" fmla="*/ 325 h 325"/>
              <a:gd name="T40" fmla="*/ 81 w 137"/>
              <a:gd name="T41" fmla="*/ 325 h 325"/>
              <a:gd name="T42" fmla="*/ 78 w 137"/>
              <a:gd name="T43" fmla="*/ 296 h 325"/>
              <a:gd name="T44" fmla="*/ 55 w 137"/>
              <a:gd name="T45" fmla="*/ 296 h 325"/>
              <a:gd name="T46" fmla="*/ 7 w 137"/>
              <a:gd name="T47" fmla="*/ 266 h 325"/>
              <a:gd name="T48" fmla="*/ 0 w 137"/>
              <a:gd name="T49" fmla="*/ 241 h 325"/>
              <a:gd name="T50" fmla="*/ 7 w 137"/>
              <a:gd name="T51" fmla="*/ 222 h 325"/>
              <a:gd name="T52" fmla="*/ 7 w 137"/>
              <a:gd name="T53" fmla="*/ 22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7" h="325">
                <a:moveTo>
                  <a:pt x="7" y="222"/>
                </a:moveTo>
                <a:lnTo>
                  <a:pt x="32" y="205"/>
                </a:lnTo>
                <a:lnTo>
                  <a:pt x="68" y="159"/>
                </a:lnTo>
                <a:lnTo>
                  <a:pt x="5" y="110"/>
                </a:lnTo>
                <a:lnTo>
                  <a:pt x="3" y="64"/>
                </a:lnTo>
                <a:lnTo>
                  <a:pt x="32" y="0"/>
                </a:lnTo>
                <a:lnTo>
                  <a:pt x="125" y="32"/>
                </a:lnTo>
                <a:lnTo>
                  <a:pt x="127" y="43"/>
                </a:lnTo>
                <a:lnTo>
                  <a:pt x="116" y="79"/>
                </a:lnTo>
                <a:lnTo>
                  <a:pt x="106" y="87"/>
                </a:lnTo>
                <a:lnTo>
                  <a:pt x="104" y="106"/>
                </a:lnTo>
                <a:lnTo>
                  <a:pt x="114" y="112"/>
                </a:lnTo>
                <a:lnTo>
                  <a:pt x="137" y="106"/>
                </a:lnTo>
                <a:lnTo>
                  <a:pt x="137" y="161"/>
                </a:lnTo>
                <a:lnTo>
                  <a:pt x="137" y="195"/>
                </a:lnTo>
                <a:lnTo>
                  <a:pt x="137" y="214"/>
                </a:lnTo>
                <a:lnTo>
                  <a:pt x="129" y="232"/>
                </a:lnTo>
                <a:lnTo>
                  <a:pt x="119" y="233"/>
                </a:lnTo>
                <a:lnTo>
                  <a:pt x="123" y="249"/>
                </a:lnTo>
                <a:lnTo>
                  <a:pt x="89" y="325"/>
                </a:lnTo>
                <a:lnTo>
                  <a:pt x="81" y="325"/>
                </a:lnTo>
                <a:lnTo>
                  <a:pt x="78" y="296"/>
                </a:lnTo>
                <a:lnTo>
                  <a:pt x="55" y="296"/>
                </a:lnTo>
                <a:lnTo>
                  <a:pt x="7" y="266"/>
                </a:lnTo>
                <a:lnTo>
                  <a:pt x="0" y="241"/>
                </a:lnTo>
                <a:lnTo>
                  <a:pt x="7" y="222"/>
                </a:lnTo>
                <a:lnTo>
                  <a:pt x="7" y="222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9" name="Freeform 1161" title="NY">
            <a:extLst>
              <a:ext uri="{FF2B5EF4-FFF2-40B4-BE49-F238E27FC236}">
                <a16:creationId xmlns:a16="http://schemas.microsoft.com/office/drawing/2014/main" id="{262424E8-C09F-F766-CB7B-3500BDF1913B}"/>
              </a:ext>
            </a:extLst>
          </p:cNvPr>
          <p:cNvSpPr>
            <a:spLocks/>
          </p:cNvSpPr>
          <p:nvPr/>
        </p:nvSpPr>
        <p:spPr bwMode="auto">
          <a:xfrm>
            <a:off x="6136596" y="2818021"/>
            <a:ext cx="658744" cy="584200"/>
          </a:xfrm>
          <a:custGeom>
            <a:avLst/>
            <a:gdLst>
              <a:gd name="T0" fmla="*/ 20 w 648"/>
              <a:gd name="T1" fmla="*/ 517 h 565"/>
              <a:gd name="T2" fmla="*/ 443 w 648"/>
              <a:gd name="T3" fmla="*/ 439 h 565"/>
              <a:gd name="T4" fmla="*/ 488 w 648"/>
              <a:gd name="T5" fmla="*/ 487 h 565"/>
              <a:gd name="T6" fmla="*/ 530 w 648"/>
              <a:gd name="T7" fmla="*/ 508 h 565"/>
              <a:gd name="T8" fmla="*/ 623 w 648"/>
              <a:gd name="T9" fmla="*/ 540 h 565"/>
              <a:gd name="T10" fmla="*/ 631 w 648"/>
              <a:gd name="T11" fmla="*/ 565 h 565"/>
              <a:gd name="T12" fmla="*/ 646 w 648"/>
              <a:gd name="T13" fmla="*/ 530 h 565"/>
              <a:gd name="T14" fmla="*/ 648 w 648"/>
              <a:gd name="T15" fmla="*/ 483 h 565"/>
              <a:gd name="T16" fmla="*/ 631 w 648"/>
              <a:gd name="T17" fmla="*/ 392 h 565"/>
              <a:gd name="T18" fmla="*/ 631 w 648"/>
              <a:gd name="T19" fmla="*/ 297 h 565"/>
              <a:gd name="T20" fmla="*/ 585 w 648"/>
              <a:gd name="T21" fmla="*/ 158 h 565"/>
              <a:gd name="T22" fmla="*/ 577 w 648"/>
              <a:gd name="T23" fmla="*/ 97 h 565"/>
              <a:gd name="T24" fmla="*/ 549 w 648"/>
              <a:gd name="T25" fmla="*/ 0 h 565"/>
              <a:gd name="T26" fmla="*/ 412 w 648"/>
              <a:gd name="T27" fmla="*/ 32 h 565"/>
              <a:gd name="T28" fmla="*/ 336 w 648"/>
              <a:gd name="T29" fmla="*/ 112 h 565"/>
              <a:gd name="T30" fmla="*/ 332 w 648"/>
              <a:gd name="T31" fmla="*/ 133 h 565"/>
              <a:gd name="T32" fmla="*/ 289 w 648"/>
              <a:gd name="T33" fmla="*/ 181 h 565"/>
              <a:gd name="T34" fmla="*/ 300 w 648"/>
              <a:gd name="T35" fmla="*/ 198 h 565"/>
              <a:gd name="T36" fmla="*/ 309 w 648"/>
              <a:gd name="T37" fmla="*/ 211 h 565"/>
              <a:gd name="T38" fmla="*/ 302 w 648"/>
              <a:gd name="T39" fmla="*/ 215 h 565"/>
              <a:gd name="T40" fmla="*/ 315 w 648"/>
              <a:gd name="T41" fmla="*/ 234 h 565"/>
              <a:gd name="T42" fmla="*/ 317 w 648"/>
              <a:gd name="T43" fmla="*/ 251 h 565"/>
              <a:gd name="T44" fmla="*/ 275 w 648"/>
              <a:gd name="T45" fmla="*/ 291 h 565"/>
              <a:gd name="T46" fmla="*/ 212 w 648"/>
              <a:gd name="T47" fmla="*/ 308 h 565"/>
              <a:gd name="T48" fmla="*/ 197 w 648"/>
              <a:gd name="T49" fmla="*/ 319 h 565"/>
              <a:gd name="T50" fmla="*/ 174 w 648"/>
              <a:gd name="T51" fmla="*/ 310 h 565"/>
              <a:gd name="T52" fmla="*/ 104 w 648"/>
              <a:gd name="T53" fmla="*/ 318 h 565"/>
              <a:gd name="T54" fmla="*/ 53 w 648"/>
              <a:gd name="T55" fmla="*/ 338 h 565"/>
              <a:gd name="T56" fmla="*/ 53 w 648"/>
              <a:gd name="T57" fmla="*/ 365 h 565"/>
              <a:gd name="T58" fmla="*/ 62 w 648"/>
              <a:gd name="T59" fmla="*/ 382 h 565"/>
              <a:gd name="T60" fmla="*/ 70 w 648"/>
              <a:gd name="T61" fmla="*/ 382 h 565"/>
              <a:gd name="T62" fmla="*/ 77 w 648"/>
              <a:gd name="T63" fmla="*/ 403 h 565"/>
              <a:gd name="T64" fmla="*/ 64 w 648"/>
              <a:gd name="T65" fmla="*/ 414 h 565"/>
              <a:gd name="T66" fmla="*/ 58 w 648"/>
              <a:gd name="T67" fmla="*/ 433 h 565"/>
              <a:gd name="T68" fmla="*/ 0 w 648"/>
              <a:gd name="T69" fmla="*/ 487 h 565"/>
              <a:gd name="T70" fmla="*/ 20 w 648"/>
              <a:gd name="T71" fmla="*/ 517 h 565"/>
              <a:gd name="T72" fmla="*/ 20 w 648"/>
              <a:gd name="T73" fmla="*/ 517 h 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48" h="565">
                <a:moveTo>
                  <a:pt x="20" y="517"/>
                </a:moveTo>
                <a:lnTo>
                  <a:pt x="443" y="439"/>
                </a:lnTo>
                <a:lnTo>
                  <a:pt x="488" y="487"/>
                </a:lnTo>
                <a:lnTo>
                  <a:pt x="530" y="508"/>
                </a:lnTo>
                <a:lnTo>
                  <a:pt x="623" y="540"/>
                </a:lnTo>
                <a:lnTo>
                  <a:pt x="631" y="565"/>
                </a:lnTo>
                <a:lnTo>
                  <a:pt x="646" y="530"/>
                </a:lnTo>
                <a:lnTo>
                  <a:pt x="648" y="483"/>
                </a:lnTo>
                <a:lnTo>
                  <a:pt x="631" y="392"/>
                </a:lnTo>
                <a:lnTo>
                  <a:pt x="631" y="297"/>
                </a:lnTo>
                <a:lnTo>
                  <a:pt x="585" y="158"/>
                </a:lnTo>
                <a:lnTo>
                  <a:pt x="577" y="97"/>
                </a:lnTo>
                <a:lnTo>
                  <a:pt x="549" y="0"/>
                </a:lnTo>
                <a:lnTo>
                  <a:pt x="412" y="32"/>
                </a:lnTo>
                <a:lnTo>
                  <a:pt x="336" y="112"/>
                </a:lnTo>
                <a:lnTo>
                  <a:pt x="332" y="133"/>
                </a:lnTo>
                <a:lnTo>
                  <a:pt x="289" y="181"/>
                </a:lnTo>
                <a:lnTo>
                  <a:pt x="300" y="198"/>
                </a:lnTo>
                <a:lnTo>
                  <a:pt x="309" y="211"/>
                </a:lnTo>
                <a:lnTo>
                  <a:pt x="302" y="215"/>
                </a:lnTo>
                <a:lnTo>
                  <a:pt x="315" y="234"/>
                </a:lnTo>
                <a:lnTo>
                  <a:pt x="317" y="251"/>
                </a:lnTo>
                <a:lnTo>
                  <a:pt x="275" y="291"/>
                </a:lnTo>
                <a:lnTo>
                  <a:pt x="212" y="308"/>
                </a:lnTo>
                <a:lnTo>
                  <a:pt x="197" y="319"/>
                </a:lnTo>
                <a:lnTo>
                  <a:pt x="174" y="310"/>
                </a:lnTo>
                <a:lnTo>
                  <a:pt x="104" y="318"/>
                </a:lnTo>
                <a:lnTo>
                  <a:pt x="53" y="338"/>
                </a:lnTo>
                <a:lnTo>
                  <a:pt x="53" y="365"/>
                </a:lnTo>
                <a:lnTo>
                  <a:pt x="62" y="382"/>
                </a:lnTo>
                <a:lnTo>
                  <a:pt x="70" y="382"/>
                </a:lnTo>
                <a:lnTo>
                  <a:pt x="77" y="403"/>
                </a:lnTo>
                <a:lnTo>
                  <a:pt x="64" y="414"/>
                </a:lnTo>
                <a:lnTo>
                  <a:pt x="58" y="433"/>
                </a:lnTo>
                <a:lnTo>
                  <a:pt x="0" y="487"/>
                </a:lnTo>
                <a:lnTo>
                  <a:pt x="20" y="517"/>
                </a:lnTo>
                <a:lnTo>
                  <a:pt x="20" y="517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0" name="Freeform 1163" title="NY">
            <a:extLst>
              <a:ext uri="{FF2B5EF4-FFF2-40B4-BE49-F238E27FC236}">
                <a16:creationId xmlns:a16="http://schemas.microsoft.com/office/drawing/2014/main" id="{9F04C668-AF08-0C84-104D-7B1DEB96C3AC}"/>
              </a:ext>
            </a:extLst>
          </p:cNvPr>
          <p:cNvSpPr>
            <a:spLocks/>
          </p:cNvSpPr>
          <p:nvPr/>
        </p:nvSpPr>
        <p:spPr bwMode="auto">
          <a:xfrm>
            <a:off x="6766768" y="3313321"/>
            <a:ext cx="203179" cy="123825"/>
          </a:xfrm>
          <a:custGeom>
            <a:avLst/>
            <a:gdLst>
              <a:gd name="T0" fmla="*/ 15 w 202"/>
              <a:gd name="T1" fmla="*/ 116 h 116"/>
              <a:gd name="T2" fmla="*/ 86 w 202"/>
              <a:gd name="T3" fmla="*/ 76 h 116"/>
              <a:gd name="T4" fmla="*/ 135 w 202"/>
              <a:gd name="T5" fmla="*/ 53 h 116"/>
              <a:gd name="T6" fmla="*/ 84 w 202"/>
              <a:gd name="T7" fmla="*/ 89 h 116"/>
              <a:gd name="T8" fmla="*/ 88 w 202"/>
              <a:gd name="T9" fmla="*/ 91 h 116"/>
              <a:gd name="T10" fmla="*/ 164 w 202"/>
              <a:gd name="T11" fmla="*/ 40 h 116"/>
              <a:gd name="T12" fmla="*/ 202 w 202"/>
              <a:gd name="T13" fmla="*/ 6 h 116"/>
              <a:gd name="T14" fmla="*/ 198 w 202"/>
              <a:gd name="T15" fmla="*/ 0 h 116"/>
              <a:gd name="T16" fmla="*/ 164 w 202"/>
              <a:gd name="T17" fmla="*/ 19 h 116"/>
              <a:gd name="T18" fmla="*/ 160 w 202"/>
              <a:gd name="T19" fmla="*/ 17 h 116"/>
              <a:gd name="T20" fmla="*/ 143 w 202"/>
              <a:gd name="T21" fmla="*/ 40 h 116"/>
              <a:gd name="T22" fmla="*/ 133 w 202"/>
              <a:gd name="T23" fmla="*/ 40 h 116"/>
              <a:gd name="T24" fmla="*/ 158 w 202"/>
              <a:gd name="T25" fmla="*/ 0 h 116"/>
              <a:gd name="T26" fmla="*/ 131 w 202"/>
              <a:gd name="T27" fmla="*/ 30 h 116"/>
              <a:gd name="T28" fmla="*/ 40 w 202"/>
              <a:gd name="T29" fmla="*/ 61 h 116"/>
              <a:gd name="T30" fmla="*/ 23 w 202"/>
              <a:gd name="T31" fmla="*/ 84 h 116"/>
              <a:gd name="T32" fmla="*/ 10 w 202"/>
              <a:gd name="T33" fmla="*/ 87 h 116"/>
              <a:gd name="T34" fmla="*/ 0 w 202"/>
              <a:gd name="T35" fmla="*/ 105 h 116"/>
              <a:gd name="T36" fmla="*/ 15 w 202"/>
              <a:gd name="T37" fmla="*/ 116 h 116"/>
              <a:gd name="T38" fmla="*/ 15 w 202"/>
              <a:gd name="T39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2" h="116">
                <a:moveTo>
                  <a:pt x="15" y="116"/>
                </a:moveTo>
                <a:lnTo>
                  <a:pt x="86" y="76"/>
                </a:lnTo>
                <a:lnTo>
                  <a:pt x="135" y="53"/>
                </a:lnTo>
                <a:lnTo>
                  <a:pt x="84" y="89"/>
                </a:lnTo>
                <a:lnTo>
                  <a:pt x="88" y="91"/>
                </a:lnTo>
                <a:lnTo>
                  <a:pt x="164" y="40"/>
                </a:lnTo>
                <a:lnTo>
                  <a:pt x="202" y="6"/>
                </a:lnTo>
                <a:lnTo>
                  <a:pt x="198" y="0"/>
                </a:lnTo>
                <a:lnTo>
                  <a:pt x="164" y="19"/>
                </a:lnTo>
                <a:lnTo>
                  <a:pt x="160" y="17"/>
                </a:lnTo>
                <a:lnTo>
                  <a:pt x="143" y="40"/>
                </a:lnTo>
                <a:lnTo>
                  <a:pt x="133" y="40"/>
                </a:lnTo>
                <a:lnTo>
                  <a:pt x="158" y="0"/>
                </a:lnTo>
                <a:lnTo>
                  <a:pt x="131" y="30"/>
                </a:lnTo>
                <a:lnTo>
                  <a:pt x="40" y="61"/>
                </a:lnTo>
                <a:lnTo>
                  <a:pt x="23" y="84"/>
                </a:lnTo>
                <a:lnTo>
                  <a:pt x="10" y="87"/>
                </a:lnTo>
                <a:lnTo>
                  <a:pt x="0" y="105"/>
                </a:lnTo>
                <a:lnTo>
                  <a:pt x="15" y="116"/>
                </a:lnTo>
                <a:lnTo>
                  <a:pt x="15" y="116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1" name="Freeform 1164" title="CT">
            <a:extLst>
              <a:ext uri="{FF2B5EF4-FFF2-40B4-BE49-F238E27FC236}">
                <a16:creationId xmlns:a16="http://schemas.microsoft.com/office/drawing/2014/main" id="{B7C52CA0-6D9B-2288-A2EE-9170BFEFE947}"/>
              </a:ext>
            </a:extLst>
          </p:cNvPr>
          <p:cNvSpPr>
            <a:spLocks/>
          </p:cNvSpPr>
          <p:nvPr/>
        </p:nvSpPr>
        <p:spPr bwMode="auto">
          <a:xfrm>
            <a:off x="6777879" y="3187908"/>
            <a:ext cx="188893" cy="177800"/>
          </a:xfrm>
          <a:custGeom>
            <a:avLst/>
            <a:gdLst>
              <a:gd name="T0" fmla="*/ 17 w 188"/>
              <a:gd name="T1" fmla="*/ 127 h 174"/>
              <a:gd name="T2" fmla="*/ 15 w 188"/>
              <a:gd name="T3" fmla="*/ 174 h 174"/>
              <a:gd name="T4" fmla="*/ 30 w 188"/>
              <a:gd name="T5" fmla="*/ 171 h 174"/>
              <a:gd name="T6" fmla="*/ 66 w 188"/>
              <a:gd name="T7" fmla="*/ 144 h 174"/>
              <a:gd name="T8" fmla="*/ 78 w 188"/>
              <a:gd name="T9" fmla="*/ 121 h 174"/>
              <a:gd name="T10" fmla="*/ 85 w 188"/>
              <a:gd name="T11" fmla="*/ 127 h 174"/>
              <a:gd name="T12" fmla="*/ 135 w 188"/>
              <a:gd name="T13" fmla="*/ 114 h 174"/>
              <a:gd name="T14" fmla="*/ 137 w 188"/>
              <a:gd name="T15" fmla="*/ 104 h 174"/>
              <a:gd name="T16" fmla="*/ 144 w 188"/>
              <a:gd name="T17" fmla="*/ 108 h 174"/>
              <a:gd name="T18" fmla="*/ 154 w 188"/>
              <a:gd name="T19" fmla="*/ 100 h 174"/>
              <a:gd name="T20" fmla="*/ 169 w 188"/>
              <a:gd name="T21" fmla="*/ 98 h 174"/>
              <a:gd name="T22" fmla="*/ 188 w 188"/>
              <a:gd name="T23" fmla="*/ 89 h 174"/>
              <a:gd name="T24" fmla="*/ 169 w 188"/>
              <a:gd name="T25" fmla="*/ 0 h 174"/>
              <a:gd name="T26" fmla="*/ 0 w 188"/>
              <a:gd name="T27" fmla="*/ 36 h 174"/>
              <a:gd name="T28" fmla="*/ 17 w 188"/>
              <a:gd name="T29" fmla="*/ 127 h 174"/>
              <a:gd name="T30" fmla="*/ 17 w 188"/>
              <a:gd name="T31" fmla="*/ 127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8" h="174">
                <a:moveTo>
                  <a:pt x="17" y="127"/>
                </a:moveTo>
                <a:lnTo>
                  <a:pt x="15" y="174"/>
                </a:lnTo>
                <a:lnTo>
                  <a:pt x="30" y="171"/>
                </a:lnTo>
                <a:lnTo>
                  <a:pt x="66" y="144"/>
                </a:lnTo>
                <a:lnTo>
                  <a:pt x="78" y="121"/>
                </a:lnTo>
                <a:lnTo>
                  <a:pt x="85" y="127"/>
                </a:lnTo>
                <a:lnTo>
                  <a:pt x="135" y="114"/>
                </a:lnTo>
                <a:lnTo>
                  <a:pt x="137" y="104"/>
                </a:lnTo>
                <a:lnTo>
                  <a:pt x="144" y="108"/>
                </a:lnTo>
                <a:lnTo>
                  <a:pt x="154" y="100"/>
                </a:lnTo>
                <a:lnTo>
                  <a:pt x="169" y="98"/>
                </a:lnTo>
                <a:lnTo>
                  <a:pt x="188" y="89"/>
                </a:lnTo>
                <a:lnTo>
                  <a:pt x="169" y="0"/>
                </a:lnTo>
                <a:lnTo>
                  <a:pt x="0" y="36"/>
                </a:lnTo>
                <a:lnTo>
                  <a:pt x="17" y="127"/>
                </a:lnTo>
                <a:lnTo>
                  <a:pt x="17" y="127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2" name="Freeform 1165" title="RI">
            <a:extLst>
              <a:ext uri="{FF2B5EF4-FFF2-40B4-BE49-F238E27FC236}">
                <a16:creationId xmlns:a16="http://schemas.microsoft.com/office/drawing/2014/main" id="{4CAE281F-A243-D31A-C625-880A9B46D3B0}"/>
              </a:ext>
            </a:extLst>
          </p:cNvPr>
          <p:cNvSpPr>
            <a:spLocks/>
          </p:cNvSpPr>
          <p:nvPr/>
        </p:nvSpPr>
        <p:spPr bwMode="auto">
          <a:xfrm>
            <a:off x="6949311" y="3175208"/>
            <a:ext cx="87304" cy="103188"/>
          </a:xfrm>
          <a:custGeom>
            <a:avLst/>
            <a:gdLst>
              <a:gd name="T0" fmla="*/ 19 w 85"/>
              <a:gd name="T1" fmla="*/ 99 h 99"/>
              <a:gd name="T2" fmla="*/ 55 w 85"/>
              <a:gd name="T3" fmla="*/ 86 h 99"/>
              <a:gd name="T4" fmla="*/ 55 w 85"/>
              <a:gd name="T5" fmla="*/ 46 h 99"/>
              <a:gd name="T6" fmla="*/ 65 w 85"/>
              <a:gd name="T7" fmla="*/ 55 h 99"/>
              <a:gd name="T8" fmla="*/ 66 w 85"/>
              <a:gd name="T9" fmla="*/ 74 h 99"/>
              <a:gd name="T10" fmla="*/ 74 w 85"/>
              <a:gd name="T11" fmla="*/ 74 h 99"/>
              <a:gd name="T12" fmla="*/ 85 w 85"/>
              <a:gd name="T13" fmla="*/ 55 h 99"/>
              <a:gd name="T14" fmla="*/ 74 w 85"/>
              <a:gd name="T15" fmla="*/ 34 h 99"/>
              <a:gd name="T16" fmla="*/ 55 w 85"/>
              <a:gd name="T17" fmla="*/ 30 h 99"/>
              <a:gd name="T18" fmla="*/ 42 w 85"/>
              <a:gd name="T19" fmla="*/ 4 h 99"/>
              <a:gd name="T20" fmla="*/ 30 w 85"/>
              <a:gd name="T21" fmla="*/ 0 h 99"/>
              <a:gd name="T22" fmla="*/ 0 w 85"/>
              <a:gd name="T23" fmla="*/ 10 h 99"/>
              <a:gd name="T24" fmla="*/ 19 w 85"/>
              <a:gd name="T25" fmla="*/ 99 h 99"/>
              <a:gd name="T26" fmla="*/ 19 w 85"/>
              <a:gd name="T27" fmla="*/ 9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5" h="99">
                <a:moveTo>
                  <a:pt x="19" y="99"/>
                </a:moveTo>
                <a:lnTo>
                  <a:pt x="55" y="86"/>
                </a:lnTo>
                <a:lnTo>
                  <a:pt x="55" y="46"/>
                </a:lnTo>
                <a:lnTo>
                  <a:pt x="65" y="55"/>
                </a:lnTo>
                <a:lnTo>
                  <a:pt x="66" y="74"/>
                </a:lnTo>
                <a:lnTo>
                  <a:pt x="74" y="74"/>
                </a:lnTo>
                <a:lnTo>
                  <a:pt x="85" y="55"/>
                </a:lnTo>
                <a:lnTo>
                  <a:pt x="74" y="34"/>
                </a:lnTo>
                <a:lnTo>
                  <a:pt x="55" y="30"/>
                </a:lnTo>
                <a:lnTo>
                  <a:pt x="42" y="4"/>
                </a:lnTo>
                <a:lnTo>
                  <a:pt x="30" y="0"/>
                </a:lnTo>
                <a:lnTo>
                  <a:pt x="0" y="10"/>
                </a:lnTo>
                <a:lnTo>
                  <a:pt x="19" y="99"/>
                </a:lnTo>
                <a:lnTo>
                  <a:pt x="19" y="99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3" name="Freeform 1166" title="MA">
            <a:extLst>
              <a:ext uri="{FF2B5EF4-FFF2-40B4-BE49-F238E27FC236}">
                <a16:creationId xmlns:a16="http://schemas.microsoft.com/office/drawing/2014/main" id="{D254DE23-4870-40F1-F859-C1536D45E296}"/>
              </a:ext>
            </a:extLst>
          </p:cNvPr>
          <p:cNvSpPr>
            <a:spLocks/>
          </p:cNvSpPr>
          <p:nvPr/>
        </p:nvSpPr>
        <p:spPr bwMode="auto">
          <a:xfrm>
            <a:off x="6782641" y="3052971"/>
            <a:ext cx="373023" cy="184150"/>
          </a:xfrm>
          <a:custGeom>
            <a:avLst/>
            <a:gdLst>
              <a:gd name="T0" fmla="*/ 0 w 365"/>
              <a:gd name="T1" fmla="*/ 169 h 180"/>
              <a:gd name="T2" fmla="*/ 169 w 365"/>
              <a:gd name="T3" fmla="*/ 133 h 180"/>
              <a:gd name="T4" fmla="*/ 199 w 365"/>
              <a:gd name="T5" fmla="*/ 123 h 180"/>
              <a:gd name="T6" fmla="*/ 211 w 365"/>
              <a:gd name="T7" fmla="*/ 127 h 180"/>
              <a:gd name="T8" fmla="*/ 224 w 365"/>
              <a:gd name="T9" fmla="*/ 153 h 180"/>
              <a:gd name="T10" fmla="*/ 243 w 365"/>
              <a:gd name="T11" fmla="*/ 157 h 180"/>
              <a:gd name="T12" fmla="*/ 254 w 365"/>
              <a:gd name="T13" fmla="*/ 178 h 180"/>
              <a:gd name="T14" fmla="*/ 266 w 365"/>
              <a:gd name="T15" fmla="*/ 180 h 180"/>
              <a:gd name="T16" fmla="*/ 279 w 365"/>
              <a:gd name="T17" fmla="*/ 159 h 180"/>
              <a:gd name="T18" fmla="*/ 285 w 365"/>
              <a:gd name="T19" fmla="*/ 142 h 180"/>
              <a:gd name="T20" fmla="*/ 298 w 365"/>
              <a:gd name="T21" fmla="*/ 165 h 180"/>
              <a:gd name="T22" fmla="*/ 365 w 365"/>
              <a:gd name="T23" fmla="*/ 144 h 180"/>
              <a:gd name="T24" fmla="*/ 361 w 365"/>
              <a:gd name="T25" fmla="*/ 119 h 180"/>
              <a:gd name="T26" fmla="*/ 342 w 365"/>
              <a:gd name="T27" fmla="*/ 87 h 180"/>
              <a:gd name="T28" fmla="*/ 332 w 365"/>
              <a:gd name="T29" fmla="*/ 83 h 180"/>
              <a:gd name="T30" fmla="*/ 321 w 365"/>
              <a:gd name="T31" fmla="*/ 85 h 180"/>
              <a:gd name="T32" fmla="*/ 323 w 365"/>
              <a:gd name="T33" fmla="*/ 91 h 180"/>
              <a:gd name="T34" fmla="*/ 338 w 365"/>
              <a:gd name="T35" fmla="*/ 93 h 180"/>
              <a:gd name="T36" fmla="*/ 344 w 365"/>
              <a:gd name="T37" fmla="*/ 123 h 180"/>
              <a:gd name="T38" fmla="*/ 317 w 365"/>
              <a:gd name="T39" fmla="*/ 134 h 180"/>
              <a:gd name="T40" fmla="*/ 279 w 365"/>
              <a:gd name="T41" fmla="*/ 110 h 180"/>
              <a:gd name="T42" fmla="*/ 266 w 365"/>
              <a:gd name="T43" fmla="*/ 83 h 180"/>
              <a:gd name="T44" fmla="*/ 249 w 365"/>
              <a:gd name="T45" fmla="*/ 76 h 180"/>
              <a:gd name="T46" fmla="*/ 249 w 365"/>
              <a:gd name="T47" fmla="*/ 83 h 180"/>
              <a:gd name="T48" fmla="*/ 232 w 365"/>
              <a:gd name="T49" fmla="*/ 68 h 180"/>
              <a:gd name="T50" fmla="*/ 245 w 365"/>
              <a:gd name="T51" fmla="*/ 49 h 180"/>
              <a:gd name="T52" fmla="*/ 256 w 365"/>
              <a:gd name="T53" fmla="*/ 32 h 180"/>
              <a:gd name="T54" fmla="*/ 235 w 365"/>
              <a:gd name="T55" fmla="*/ 0 h 180"/>
              <a:gd name="T56" fmla="*/ 199 w 365"/>
              <a:gd name="T57" fmla="*/ 26 h 180"/>
              <a:gd name="T58" fmla="*/ 78 w 365"/>
              <a:gd name="T59" fmla="*/ 57 h 180"/>
              <a:gd name="T60" fmla="*/ 0 w 365"/>
              <a:gd name="T61" fmla="*/ 74 h 180"/>
              <a:gd name="T62" fmla="*/ 0 w 365"/>
              <a:gd name="T63" fmla="*/ 169 h 180"/>
              <a:gd name="T64" fmla="*/ 0 w 365"/>
              <a:gd name="T65" fmla="*/ 169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5" h="180">
                <a:moveTo>
                  <a:pt x="0" y="169"/>
                </a:moveTo>
                <a:lnTo>
                  <a:pt x="169" y="133"/>
                </a:lnTo>
                <a:lnTo>
                  <a:pt x="199" y="123"/>
                </a:lnTo>
                <a:lnTo>
                  <a:pt x="211" y="127"/>
                </a:lnTo>
                <a:lnTo>
                  <a:pt x="224" y="153"/>
                </a:lnTo>
                <a:lnTo>
                  <a:pt x="243" y="157"/>
                </a:lnTo>
                <a:lnTo>
                  <a:pt x="254" y="178"/>
                </a:lnTo>
                <a:lnTo>
                  <a:pt x="266" y="180"/>
                </a:lnTo>
                <a:lnTo>
                  <a:pt x="279" y="159"/>
                </a:lnTo>
                <a:lnTo>
                  <a:pt x="285" y="142"/>
                </a:lnTo>
                <a:lnTo>
                  <a:pt x="298" y="165"/>
                </a:lnTo>
                <a:lnTo>
                  <a:pt x="365" y="144"/>
                </a:lnTo>
                <a:lnTo>
                  <a:pt x="361" y="119"/>
                </a:lnTo>
                <a:lnTo>
                  <a:pt x="342" y="87"/>
                </a:lnTo>
                <a:lnTo>
                  <a:pt x="332" y="83"/>
                </a:lnTo>
                <a:lnTo>
                  <a:pt x="321" y="85"/>
                </a:lnTo>
                <a:lnTo>
                  <a:pt x="323" y="91"/>
                </a:lnTo>
                <a:lnTo>
                  <a:pt x="338" y="93"/>
                </a:lnTo>
                <a:lnTo>
                  <a:pt x="344" y="123"/>
                </a:lnTo>
                <a:lnTo>
                  <a:pt x="317" y="134"/>
                </a:lnTo>
                <a:lnTo>
                  <a:pt x="279" y="110"/>
                </a:lnTo>
                <a:lnTo>
                  <a:pt x="266" y="83"/>
                </a:lnTo>
                <a:lnTo>
                  <a:pt x="249" y="76"/>
                </a:lnTo>
                <a:lnTo>
                  <a:pt x="249" y="83"/>
                </a:lnTo>
                <a:lnTo>
                  <a:pt x="232" y="68"/>
                </a:lnTo>
                <a:lnTo>
                  <a:pt x="245" y="49"/>
                </a:lnTo>
                <a:lnTo>
                  <a:pt x="256" y="32"/>
                </a:lnTo>
                <a:lnTo>
                  <a:pt x="235" y="0"/>
                </a:lnTo>
                <a:lnTo>
                  <a:pt x="199" y="26"/>
                </a:lnTo>
                <a:lnTo>
                  <a:pt x="78" y="57"/>
                </a:lnTo>
                <a:lnTo>
                  <a:pt x="0" y="74"/>
                </a:lnTo>
                <a:lnTo>
                  <a:pt x="0" y="169"/>
                </a:lnTo>
                <a:lnTo>
                  <a:pt x="0" y="169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4" name="Freeform 1169" title="VT">
            <a:extLst>
              <a:ext uri="{FF2B5EF4-FFF2-40B4-BE49-F238E27FC236}">
                <a16:creationId xmlns:a16="http://schemas.microsoft.com/office/drawing/2014/main" id="{8291FC5C-4F15-4884-7899-1A6A5243B008}"/>
              </a:ext>
            </a:extLst>
          </p:cNvPr>
          <p:cNvSpPr>
            <a:spLocks/>
          </p:cNvSpPr>
          <p:nvPr/>
        </p:nvSpPr>
        <p:spPr bwMode="auto">
          <a:xfrm>
            <a:off x="6690576" y="2776746"/>
            <a:ext cx="180956" cy="349250"/>
          </a:xfrm>
          <a:custGeom>
            <a:avLst/>
            <a:gdLst>
              <a:gd name="T0" fmla="*/ 28 w 177"/>
              <a:gd name="T1" fmla="*/ 139 h 339"/>
              <a:gd name="T2" fmla="*/ 36 w 177"/>
              <a:gd name="T3" fmla="*/ 200 h 339"/>
              <a:gd name="T4" fmla="*/ 82 w 177"/>
              <a:gd name="T5" fmla="*/ 339 h 339"/>
              <a:gd name="T6" fmla="*/ 160 w 177"/>
              <a:gd name="T7" fmla="*/ 322 h 339"/>
              <a:gd name="T8" fmla="*/ 154 w 177"/>
              <a:gd name="T9" fmla="*/ 124 h 339"/>
              <a:gd name="T10" fmla="*/ 175 w 177"/>
              <a:gd name="T11" fmla="*/ 86 h 339"/>
              <a:gd name="T12" fmla="*/ 177 w 177"/>
              <a:gd name="T13" fmla="*/ 0 h 339"/>
              <a:gd name="T14" fmla="*/ 0 w 177"/>
              <a:gd name="T15" fmla="*/ 42 h 339"/>
              <a:gd name="T16" fmla="*/ 28 w 177"/>
              <a:gd name="T17" fmla="*/ 139 h 339"/>
              <a:gd name="T18" fmla="*/ 28 w 177"/>
              <a:gd name="T19" fmla="*/ 139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7" h="339">
                <a:moveTo>
                  <a:pt x="28" y="139"/>
                </a:moveTo>
                <a:lnTo>
                  <a:pt x="36" y="200"/>
                </a:lnTo>
                <a:lnTo>
                  <a:pt x="82" y="339"/>
                </a:lnTo>
                <a:lnTo>
                  <a:pt x="160" y="322"/>
                </a:lnTo>
                <a:lnTo>
                  <a:pt x="154" y="124"/>
                </a:lnTo>
                <a:lnTo>
                  <a:pt x="175" y="86"/>
                </a:lnTo>
                <a:lnTo>
                  <a:pt x="177" y="0"/>
                </a:lnTo>
                <a:lnTo>
                  <a:pt x="0" y="42"/>
                </a:lnTo>
                <a:lnTo>
                  <a:pt x="28" y="139"/>
                </a:lnTo>
                <a:lnTo>
                  <a:pt x="28" y="139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 dirty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5" name="Freeform 1170" title="NH">
            <a:extLst>
              <a:ext uri="{FF2B5EF4-FFF2-40B4-BE49-F238E27FC236}">
                <a16:creationId xmlns:a16="http://schemas.microsoft.com/office/drawing/2014/main" id="{679FE2C5-7D84-F161-E86F-1B8F994C4DA6}"/>
              </a:ext>
            </a:extLst>
          </p:cNvPr>
          <p:cNvSpPr>
            <a:spLocks/>
          </p:cNvSpPr>
          <p:nvPr/>
        </p:nvSpPr>
        <p:spPr bwMode="auto">
          <a:xfrm>
            <a:off x="6849309" y="2727533"/>
            <a:ext cx="166670" cy="379413"/>
          </a:xfrm>
          <a:custGeom>
            <a:avLst/>
            <a:gdLst>
              <a:gd name="T0" fmla="*/ 0 w 163"/>
              <a:gd name="T1" fmla="*/ 173 h 371"/>
              <a:gd name="T2" fmla="*/ 21 w 163"/>
              <a:gd name="T3" fmla="*/ 135 h 371"/>
              <a:gd name="T4" fmla="*/ 23 w 163"/>
              <a:gd name="T5" fmla="*/ 49 h 371"/>
              <a:gd name="T6" fmla="*/ 21 w 163"/>
              <a:gd name="T7" fmla="*/ 17 h 371"/>
              <a:gd name="T8" fmla="*/ 53 w 163"/>
              <a:gd name="T9" fmla="*/ 0 h 371"/>
              <a:gd name="T10" fmla="*/ 127 w 163"/>
              <a:gd name="T11" fmla="*/ 232 h 371"/>
              <a:gd name="T12" fmla="*/ 163 w 163"/>
              <a:gd name="T13" fmla="*/ 281 h 371"/>
              <a:gd name="T14" fmla="*/ 163 w 163"/>
              <a:gd name="T15" fmla="*/ 314 h 371"/>
              <a:gd name="T16" fmla="*/ 127 w 163"/>
              <a:gd name="T17" fmla="*/ 340 h 371"/>
              <a:gd name="T18" fmla="*/ 6 w 163"/>
              <a:gd name="T19" fmla="*/ 371 h 371"/>
              <a:gd name="T20" fmla="*/ 0 w 163"/>
              <a:gd name="T21" fmla="*/ 173 h 371"/>
              <a:gd name="T22" fmla="*/ 0 w 163"/>
              <a:gd name="T23" fmla="*/ 173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371">
                <a:moveTo>
                  <a:pt x="0" y="173"/>
                </a:moveTo>
                <a:lnTo>
                  <a:pt x="21" y="135"/>
                </a:lnTo>
                <a:lnTo>
                  <a:pt x="23" y="49"/>
                </a:lnTo>
                <a:lnTo>
                  <a:pt x="21" y="17"/>
                </a:lnTo>
                <a:lnTo>
                  <a:pt x="53" y="0"/>
                </a:lnTo>
                <a:lnTo>
                  <a:pt x="127" y="232"/>
                </a:lnTo>
                <a:lnTo>
                  <a:pt x="163" y="281"/>
                </a:lnTo>
                <a:lnTo>
                  <a:pt x="163" y="314"/>
                </a:lnTo>
                <a:lnTo>
                  <a:pt x="127" y="340"/>
                </a:lnTo>
                <a:lnTo>
                  <a:pt x="6" y="371"/>
                </a:lnTo>
                <a:lnTo>
                  <a:pt x="0" y="173"/>
                </a:lnTo>
                <a:lnTo>
                  <a:pt x="0" y="173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6" name="Freeform 1171" title="ME">
            <a:extLst>
              <a:ext uri="{FF2B5EF4-FFF2-40B4-BE49-F238E27FC236}">
                <a16:creationId xmlns:a16="http://schemas.microsoft.com/office/drawing/2014/main" id="{62DA2EDF-B9E2-E1FA-B2CF-A4C804689B2B}"/>
              </a:ext>
            </a:extLst>
          </p:cNvPr>
          <p:cNvSpPr>
            <a:spLocks/>
          </p:cNvSpPr>
          <p:nvPr/>
        </p:nvSpPr>
        <p:spPr bwMode="auto">
          <a:xfrm>
            <a:off x="6901691" y="2386221"/>
            <a:ext cx="409532" cy="628650"/>
          </a:xfrm>
          <a:custGeom>
            <a:avLst/>
            <a:gdLst>
              <a:gd name="T0" fmla="*/ 0 w 399"/>
              <a:gd name="T1" fmla="*/ 329 h 610"/>
              <a:gd name="T2" fmla="*/ 23 w 399"/>
              <a:gd name="T3" fmla="*/ 331 h 610"/>
              <a:gd name="T4" fmla="*/ 25 w 399"/>
              <a:gd name="T5" fmla="*/ 291 h 610"/>
              <a:gd name="T6" fmla="*/ 53 w 399"/>
              <a:gd name="T7" fmla="*/ 236 h 610"/>
              <a:gd name="T8" fmla="*/ 40 w 399"/>
              <a:gd name="T9" fmla="*/ 196 h 610"/>
              <a:gd name="T10" fmla="*/ 97 w 399"/>
              <a:gd name="T11" fmla="*/ 4 h 610"/>
              <a:gd name="T12" fmla="*/ 110 w 399"/>
              <a:gd name="T13" fmla="*/ 4 h 610"/>
              <a:gd name="T14" fmla="*/ 114 w 399"/>
              <a:gd name="T15" fmla="*/ 29 h 610"/>
              <a:gd name="T16" fmla="*/ 171 w 399"/>
              <a:gd name="T17" fmla="*/ 8 h 610"/>
              <a:gd name="T18" fmla="*/ 173 w 399"/>
              <a:gd name="T19" fmla="*/ 0 h 610"/>
              <a:gd name="T20" fmla="*/ 219 w 399"/>
              <a:gd name="T21" fmla="*/ 10 h 610"/>
              <a:gd name="T22" fmla="*/ 293 w 399"/>
              <a:gd name="T23" fmla="*/ 198 h 610"/>
              <a:gd name="T24" fmla="*/ 327 w 399"/>
              <a:gd name="T25" fmla="*/ 200 h 610"/>
              <a:gd name="T26" fmla="*/ 390 w 399"/>
              <a:gd name="T27" fmla="*/ 270 h 610"/>
              <a:gd name="T28" fmla="*/ 380 w 399"/>
              <a:gd name="T29" fmla="*/ 283 h 610"/>
              <a:gd name="T30" fmla="*/ 399 w 399"/>
              <a:gd name="T31" fmla="*/ 283 h 610"/>
              <a:gd name="T32" fmla="*/ 386 w 399"/>
              <a:gd name="T33" fmla="*/ 318 h 610"/>
              <a:gd name="T34" fmla="*/ 356 w 399"/>
              <a:gd name="T35" fmla="*/ 340 h 610"/>
              <a:gd name="T36" fmla="*/ 322 w 399"/>
              <a:gd name="T37" fmla="*/ 357 h 610"/>
              <a:gd name="T38" fmla="*/ 318 w 399"/>
              <a:gd name="T39" fmla="*/ 380 h 610"/>
              <a:gd name="T40" fmla="*/ 299 w 399"/>
              <a:gd name="T41" fmla="*/ 359 h 610"/>
              <a:gd name="T42" fmla="*/ 268 w 399"/>
              <a:gd name="T43" fmla="*/ 384 h 610"/>
              <a:gd name="T44" fmla="*/ 253 w 399"/>
              <a:gd name="T45" fmla="*/ 384 h 610"/>
              <a:gd name="T46" fmla="*/ 240 w 399"/>
              <a:gd name="T47" fmla="*/ 369 h 610"/>
              <a:gd name="T48" fmla="*/ 232 w 399"/>
              <a:gd name="T49" fmla="*/ 443 h 610"/>
              <a:gd name="T50" fmla="*/ 204 w 399"/>
              <a:gd name="T51" fmla="*/ 454 h 610"/>
              <a:gd name="T52" fmla="*/ 190 w 399"/>
              <a:gd name="T53" fmla="*/ 483 h 610"/>
              <a:gd name="T54" fmla="*/ 173 w 399"/>
              <a:gd name="T55" fmla="*/ 483 h 610"/>
              <a:gd name="T56" fmla="*/ 133 w 399"/>
              <a:gd name="T57" fmla="*/ 527 h 610"/>
              <a:gd name="T58" fmla="*/ 131 w 399"/>
              <a:gd name="T59" fmla="*/ 561 h 610"/>
              <a:gd name="T60" fmla="*/ 122 w 399"/>
              <a:gd name="T61" fmla="*/ 574 h 610"/>
              <a:gd name="T62" fmla="*/ 110 w 399"/>
              <a:gd name="T63" fmla="*/ 610 h 610"/>
              <a:gd name="T64" fmla="*/ 74 w 399"/>
              <a:gd name="T65" fmla="*/ 561 h 610"/>
              <a:gd name="T66" fmla="*/ 0 w 399"/>
              <a:gd name="T67" fmla="*/ 329 h 610"/>
              <a:gd name="T68" fmla="*/ 0 w 399"/>
              <a:gd name="T69" fmla="*/ 329 h 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99" h="610">
                <a:moveTo>
                  <a:pt x="0" y="329"/>
                </a:moveTo>
                <a:lnTo>
                  <a:pt x="23" y="331"/>
                </a:lnTo>
                <a:lnTo>
                  <a:pt x="25" y="291"/>
                </a:lnTo>
                <a:lnTo>
                  <a:pt x="53" y="236"/>
                </a:lnTo>
                <a:lnTo>
                  <a:pt x="40" y="196"/>
                </a:lnTo>
                <a:lnTo>
                  <a:pt x="97" y="4"/>
                </a:lnTo>
                <a:lnTo>
                  <a:pt x="110" y="4"/>
                </a:lnTo>
                <a:lnTo>
                  <a:pt x="114" y="29"/>
                </a:lnTo>
                <a:lnTo>
                  <a:pt x="171" y="8"/>
                </a:lnTo>
                <a:lnTo>
                  <a:pt x="173" y="0"/>
                </a:lnTo>
                <a:lnTo>
                  <a:pt x="219" y="10"/>
                </a:lnTo>
                <a:lnTo>
                  <a:pt x="293" y="198"/>
                </a:lnTo>
                <a:lnTo>
                  <a:pt x="327" y="200"/>
                </a:lnTo>
                <a:lnTo>
                  <a:pt x="390" y="270"/>
                </a:lnTo>
                <a:lnTo>
                  <a:pt x="380" y="283"/>
                </a:lnTo>
                <a:lnTo>
                  <a:pt x="399" y="283"/>
                </a:lnTo>
                <a:lnTo>
                  <a:pt x="386" y="318"/>
                </a:lnTo>
                <a:lnTo>
                  <a:pt x="356" y="340"/>
                </a:lnTo>
                <a:lnTo>
                  <a:pt x="322" y="357"/>
                </a:lnTo>
                <a:lnTo>
                  <a:pt x="318" y="380"/>
                </a:lnTo>
                <a:lnTo>
                  <a:pt x="299" y="359"/>
                </a:lnTo>
                <a:lnTo>
                  <a:pt x="268" y="384"/>
                </a:lnTo>
                <a:lnTo>
                  <a:pt x="253" y="384"/>
                </a:lnTo>
                <a:lnTo>
                  <a:pt x="240" y="369"/>
                </a:lnTo>
                <a:lnTo>
                  <a:pt x="232" y="443"/>
                </a:lnTo>
                <a:lnTo>
                  <a:pt x="204" y="454"/>
                </a:lnTo>
                <a:lnTo>
                  <a:pt x="190" y="483"/>
                </a:lnTo>
                <a:lnTo>
                  <a:pt x="173" y="483"/>
                </a:lnTo>
                <a:lnTo>
                  <a:pt x="133" y="527"/>
                </a:lnTo>
                <a:lnTo>
                  <a:pt x="131" y="561"/>
                </a:lnTo>
                <a:lnTo>
                  <a:pt x="122" y="574"/>
                </a:lnTo>
                <a:lnTo>
                  <a:pt x="110" y="610"/>
                </a:lnTo>
                <a:lnTo>
                  <a:pt x="74" y="561"/>
                </a:lnTo>
                <a:lnTo>
                  <a:pt x="0" y="329"/>
                </a:lnTo>
                <a:lnTo>
                  <a:pt x="0" y="329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7" name="Freeform 58" title="DE">
            <a:extLst>
              <a:ext uri="{FF2B5EF4-FFF2-40B4-BE49-F238E27FC236}">
                <a16:creationId xmlns:a16="http://schemas.microsoft.com/office/drawing/2014/main" id="{BD3DB738-BE7C-994F-B5F6-43299B326C4D}"/>
              </a:ext>
            </a:extLst>
          </p:cNvPr>
          <p:cNvSpPr>
            <a:spLocks/>
          </p:cNvSpPr>
          <p:nvPr/>
        </p:nvSpPr>
        <p:spPr bwMode="auto">
          <a:xfrm>
            <a:off x="6609621" y="3567321"/>
            <a:ext cx="114288" cy="192087"/>
          </a:xfrm>
          <a:custGeom>
            <a:avLst/>
            <a:gdLst>
              <a:gd name="T0" fmla="*/ 0 w 64"/>
              <a:gd name="T1" fmla="*/ 2147483646 h 107"/>
              <a:gd name="T2" fmla="*/ 2147483646 w 64"/>
              <a:gd name="T3" fmla="*/ 2147483646 h 107"/>
              <a:gd name="T4" fmla="*/ 2147483646 w 64"/>
              <a:gd name="T5" fmla="*/ 2147483646 h 107"/>
              <a:gd name="T6" fmla="*/ 2147483646 w 64"/>
              <a:gd name="T7" fmla="*/ 2147483646 h 107"/>
              <a:gd name="T8" fmla="*/ 2147483646 w 64"/>
              <a:gd name="T9" fmla="*/ 0 h 107"/>
              <a:gd name="T10" fmla="*/ 2147483646 w 64"/>
              <a:gd name="T11" fmla="*/ 0 h 107"/>
              <a:gd name="T12" fmla="*/ 2147483646 w 64"/>
              <a:gd name="T13" fmla="*/ 2147483646 h 107"/>
              <a:gd name="T14" fmla="*/ 2147483646 w 64"/>
              <a:gd name="T15" fmla="*/ 2147483646 h 107"/>
              <a:gd name="T16" fmla="*/ 2147483646 w 64"/>
              <a:gd name="T17" fmla="*/ 2147483646 h 107"/>
              <a:gd name="T18" fmla="*/ 2147483646 w 64"/>
              <a:gd name="T19" fmla="*/ 2147483646 h 107"/>
              <a:gd name="T20" fmla="*/ 2147483646 w 64"/>
              <a:gd name="T21" fmla="*/ 2147483646 h 107"/>
              <a:gd name="T22" fmla="*/ 2147483646 w 64"/>
              <a:gd name="T23" fmla="*/ 2147483646 h 107"/>
              <a:gd name="T24" fmla="*/ 2147483646 w 64"/>
              <a:gd name="T25" fmla="*/ 2147483646 h 107"/>
              <a:gd name="T26" fmla="*/ 2147483646 w 64"/>
              <a:gd name="T27" fmla="*/ 2147483646 h 107"/>
              <a:gd name="T28" fmla="*/ 2147483646 w 64"/>
              <a:gd name="T29" fmla="*/ 2147483646 h 107"/>
              <a:gd name="T30" fmla="*/ 2147483646 w 64"/>
              <a:gd name="T31" fmla="*/ 2147483646 h 107"/>
              <a:gd name="T32" fmla="*/ 2147483646 w 64"/>
              <a:gd name="T33" fmla="*/ 2147483646 h 107"/>
              <a:gd name="T34" fmla="*/ 2147483646 w 64"/>
              <a:gd name="T35" fmla="*/ 2147483646 h 107"/>
              <a:gd name="T36" fmla="*/ 2147483646 w 64"/>
              <a:gd name="T37" fmla="*/ 2147483646 h 107"/>
              <a:gd name="T38" fmla="*/ 2147483646 w 64"/>
              <a:gd name="T39" fmla="*/ 2147483646 h 107"/>
              <a:gd name="T40" fmla="*/ 2147483646 w 64"/>
              <a:gd name="T41" fmla="*/ 2147483646 h 107"/>
              <a:gd name="T42" fmla="*/ 2147483646 w 64"/>
              <a:gd name="T43" fmla="*/ 2147483646 h 107"/>
              <a:gd name="T44" fmla="*/ 2147483646 w 64"/>
              <a:gd name="T45" fmla="*/ 2147483646 h 107"/>
              <a:gd name="T46" fmla="*/ 2147483646 w 64"/>
              <a:gd name="T47" fmla="*/ 2147483646 h 107"/>
              <a:gd name="T48" fmla="*/ 2147483646 w 64"/>
              <a:gd name="T49" fmla="*/ 2147483646 h 107"/>
              <a:gd name="T50" fmla="*/ 2147483646 w 64"/>
              <a:gd name="T51" fmla="*/ 2147483646 h 107"/>
              <a:gd name="T52" fmla="*/ 2147483646 w 64"/>
              <a:gd name="T53" fmla="*/ 2147483646 h 107"/>
              <a:gd name="T54" fmla="*/ 2147483646 w 64"/>
              <a:gd name="T55" fmla="*/ 2147483646 h 107"/>
              <a:gd name="T56" fmla="*/ 2147483646 w 64"/>
              <a:gd name="T57" fmla="*/ 2147483646 h 107"/>
              <a:gd name="T58" fmla="*/ 2147483646 w 64"/>
              <a:gd name="T59" fmla="*/ 2147483646 h 107"/>
              <a:gd name="T60" fmla="*/ 2147483646 w 64"/>
              <a:gd name="T61" fmla="*/ 2147483646 h 107"/>
              <a:gd name="T62" fmla="*/ 2147483646 w 64"/>
              <a:gd name="T63" fmla="*/ 2147483646 h 107"/>
              <a:gd name="T64" fmla="*/ 2147483646 w 64"/>
              <a:gd name="T65" fmla="*/ 2147483646 h 107"/>
              <a:gd name="T66" fmla="*/ 2147483646 w 64"/>
              <a:gd name="T67" fmla="*/ 2147483646 h 107"/>
              <a:gd name="T68" fmla="*/ 2147483646 w 64"/>
              <a:gd name="T69" fmla="*/ 2147483646 h 107"/>
              <a:gd name="T70" fmla="*/ 2147483646 w 64"/>
              <a:gd name="T71" fmla="*/ 2147483646 h 107"/>
              <a:gd name="T72" fmla="*/ 0 w 64"/>
              <a:gd name="T73" fmla="*/ 2147483646 h 10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4" h="107">
                <a:moveTo>
                  <a:pt x="0" y="14"/>
                </a:moveTo>
                <a:lnTo>
                  <a:pt x="1" y="9"/>
                </a:lnTo>
                <a:lnTo>
                  <a:pt x="4" y="4"/>
                </a:lnTo>
                <a:lnTo>
                  <a:pt x="9" y="2"/>
                </a:lnTo>
                <a:lnTo>
                  <a:pt x="12" y="0"/>
                </a:lnTo>
                <a:lnTo>
                  <a:pt x="16" y="0"/>
                </a:lnTo>
                <a:lnTo>
                  <a:pt x="19" y="3"/>
                </a:lnTo>
                <a:lnTo>
                  <a:pt x="16" y="4"/>
                </a:lnTo>
                <a:lnTo>
                  <a:pt x="16" y="9"/>
                </a:lnTo>
                <a:lnTo>
                  <a:pt x="14" y="14"/>
                </a:lnTo>
                <a:lnTo>
                  <a:pt x="11" y="18"/>
                </a:lnTo>
                <a:lnTo>
                  <a:pt x="15" y="23"/>
                </a:lnTo>
                <a:lnTo>
                  <a:pt x="15" y="27"/>
                </a:lnTo>
                <a:lnTo>
                  <a:pt x="17" y="32"/>
                </a:lnTo>
                <a:lnTo>
                  <a:pt x="21" y="37"/>
                </a:lnTo>
                <a:lnTo>
                  <a:pt x="26" y="41"/>
                </a:lnTo>
                <a:lnTo>
                  <a:pt x="30" y="44"/>
                </a:lnTo>
                <a:lnTo>
                  <a:pt x="30" y="51"/>
                </a:lnTo>
                <a:lnTo>
                  <a:pt x="33" y="58"/>
                </a:lnTo>
                <a:lnTo>
                  <a:pt x="39" y="62"/>
                </a:lnTo>
                <a:lnTo>
                  <a:pt x="40" y="67"/>
                </a:lnTo>
                <a:lnTo>
                  <a:pt x="49" y="75"/>
                </a:lnTo>
                <a:lnTo>
                  <a:pt x="55" y="73"/>
                </a:lnTo>
                <a:lnTo>
                  <a:pt x="56" y="76"/>
                </a:lnTo>
                <a:lnTo>
                  <a:pt x="55" y="81"/>
                </a:lnTo>
                <a:lnTo>
                  <a:pt x="55" y="86"/>
                </a:lnTo>
                <a:lnTo>
                  <a:pt x="56" y="86"/>
                </a:lnTo>
                <a:lnTo>
                  <a:pt x="53" y="91"/>
                </a:lnTo>
                <a:lnTo>
                  <a:pt x="55" y="90"/>
                </a:lnTo>
                <a:lnTo>
                  <a:pt x="60" y="88"/>
                </a:lnTo>
                <a:lnTo>
                  <a:pt x="64" y="99"/>
                </a:lnTo>
                <a:lnTo>
                  <a:pt x="63" y="99"/>
                </a:lnTo>
                <a:lnTo>
                  <a:pt x="60" y="100"/>
                </a:lnTo>
                <a:lnTo>
                  <a:pt x="26" y="107"/>
                </a:lnTo>
                <a:lnTo>
                  <a:pt x="24" y="102"/>
                </a:lnTo>
                <a:lnTo>
                  <a:pt x="15" y="68"/>
                </a:lnTo>
                <a:lnTo>
                  <a:pt x="0" y="14"/>
                </a:lnTo>
              </a:path>
            </a:pathLst>
          </a:custGeom>
          <a:solidFill>
            <a:srgbClr val="0380E5"/>
          </a:solidFill>
          <a:ln w="476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>
            <a:noAutofit/>
          </a:bodyPr>
          <a:lstStyle/>
          <a:p>
            <a:pPr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8" name="Freeform 8" title="HI">
            <a:extLst>
              <a:ext uri="{FF2B5EF4-FFF2-40B4-BE49-F238E27FC236}">
                <a16:creationId xmlns:a16="http://schemas.microsoft.com/office/drawing/2014/main" id="{8A527965-AD49-2F34-A887-DA0490622FF1}"/>
              </a:ext>
            </a:extLst>
          </p:cNvPr>
          <p:cNvSpPr>
            <a:spLocks/>
          </p:cNvSpPr>
          <p:nvPr/>
        </p:nvSpPr>
        <p:spPr bwMode="auto">
          <a:xfrm>
            <a:off x="2634936" y="5042108"/>
            <a:ext cx="47620" cy="68263"/>
          </a:xfrm>
          <a:custGeom>
            <a:avLst/>
            <a:gdLst>
              <a:gd name="T0" fmla="*/ 0 w 44"/>
              <a:gd name="T1" fmla="*/ 64 h 64"/>
              <a:gd name="T2" fmla="*/ 0 w 44"/>
              <a:gd name="T3" fmla="*/ 45 h 64"/>
              <a:gd name="T4" fmla="*/ 25 w 44"/>
              <a:gd name="T5" fmla="*/ 0 h 64"/>
              <a:gd name="T6" fmla="*/ 44 w 44"/>
              <a:gd name="T7" fmla="*/ 13 h 64"/>
              <a:gd name="T8" fmla="*/ 23 w 44"/>
              <a:gd name="T9" fmla="*/ 64 h 64"/>
              <a:gd name="T10" fmla="*/ 0 w 44"/>
              <a:gd name="T11" fmla="*/ 64 h 6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4"/>
              <a:gd name="T19" fmla="*/ 0 h 64"/>
              <a:gd name="T20" fmla="*/ 44 w 44"/>
              <a:gd name="T21" fmla="*/ 64 h 6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4" h="64">
                <a:moveTo>
                  <a:pt x="0" y="64"/>
                </a:moveTo>
                <a:lnTo>
                  <a:pt x="0" y="45"/>
                </a:lnTo>
                <a:lnTo>
                  <a:pt x="25" y="0"/>
                </a:lnTo>
                <a:lnTo>
                  <a:pt x="44" y="13"/>
                </a:lnTo>
                <a:lnTo>
                  <a:pt x="23" y="64"/>
                </a:lnTo>
                <a:lnTo>
                  <a:pt x="0" y="64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9" name="Freeform 9" title="HI">
            <a:extLst>
              <a:ext uri="{FF2B5EF4-FFF2-40B4-BE49-F238E27FC236}">
                <a16:creationId xmlns:a16="http://schemas.microsoft.com/office/drawing/2014/main" id="{3A64235C-99EE-C8AF-612B-DF8B1519679F}"/>
              </a:ext>
            </a:extLst>
          </p:cNvPr>
          <p:cNvSpPr>
            <a:spLocks/>
          </p:cNvSpPr>
          <p:nvPr/>
        </p:nvSpPr>
        <p:spPr bwMode="auto">
          <a:xfrm>
            <a:off x="2703192" y="4981783"/>
            <a:ext cx="88891" cy="87313"/>
          </a:xfrm>
          <a:custGeom>
            <a:avLst/>
            <a:gdLst>
              <a:gd name="T0" fmla="*/ 18 w 83"/>
              <a:gd name="T1" fmla="*/ 9 h 81"/>
              <a:gd name="T2" fmla="*/ 0 w 83"/>
              <a:gd name="T3" fmla="*/ 48 h 81"/>
              <a:gd name="T4" fmla="*/ 32 w 83"/>
              <a:gd name="T5" fmla="*/ 74 h 81"/>
              <a:gd name="T6" fmla="*/ 69 w 83"/>
              <a:gd name="T7" fmla="*/ 81 h 81"/>
              <a:gd name="T8" fmla="*/ 83 w 83"/>
              <a:gd name="T9" fmla="*/ 49 h 81"/>
              <a:gd name="T10" fmla="*/ 74 w 83"/>
              <a:gd name="T11" fmla="*/ 0 h 81"/>
              <a:gd name="T12" fmla="*/ 18 w 83"/>
              <a:gd name="T13" fmla="*/ 9 h 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"/>
              <a:gd name="T22" fmla="*/ 0 h 81"/>
              <a:gd name="T23" fmla="*/ 83 w 83"/>
              <a:gd name="T24" fmla="*/ 81 h 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" h="81">
                <a:moveTo>
                  <a:pt x="18" y="9"/>
                </a:moveTo>
                <a:lnTo>
                  <a:pt x="0" y="48"/>
                </a:lnTo>
                <a:lnTo>
                  <a:pt x="32" y="74"/>
                </a:lnTo>
                <a:lnTo>
                  <a:pt x="69" y="81"/>
                </a:lnTo>
                <a:lnTo>
                  <a:pt x="83" y="49"/>
                </a:lnTo>
                <a:lnTo>
                  <a:pt x="74" y="0"/>
                </a:lnTo>
                <a:lnTo>
                  <a:pt x="18" y="9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0" name="Freeform 10" title="HI">
            <a:extLst>
              <a:ext uri="{FF2B5EF4-FFF2-40B4-BE49-F238E27FC236}">
                <a16:creationId xmlns:a16="http://schemas.microsoft.com/office/drawing/2014/main" id="{592ED206-4DE0-9C76-4678-A923D81E0E7E}"/>
              </a:ext>
            </a:extLst>
          </p:cNvPr>
          <p:cNvSpPr>
            <a:spLocks/>
          </p:cNvSpPr>
          <p:nvPr/>
        </p:nvSpPr>
        <p:spPr bwMode="auto">
          <a:xfrm>
            <a:off x="2785733" y="5042108"/>
            <a:ext cx="131748" cy="98425"/>
          </a:xfrm>
          <a:custGeom>
            <a:avLst/>
            <a:gdLst>
              <a:gd name="T0" fmla="*/ 0 w 123"/>
              <a:gd name="T1" fmla="*/ 32 h 91"/>
              <a:gd name="T2" fmla="*/ 84 w 123"/>
              <a:gd name="T3" fmla="*/ 0 h 91"/>
              <a:gd name="T4" fmla="*/ 100 w 123"/>
              <a:gd name="T5" fmla="*/ 39 h 91"/>
              <a:gd name="T6" fmla="*/ 116 w 123"/>
              <a:gd name="T7" fmla="*/ 48 h 91"/>
              <a:gd name="T8" fmla="*/ 123 w 123"/>
              <a:gd name="T9" fmla="*/ 80 h 91"/>
              <a:gd name="T10" fmla="*/ 81 w 123"/>
              <a:gd name="T11" fmla="*/ 85 h 91"/>
              <a:gd name="T12" fmla="*/ 51 w 123"/>
              <a:gd name="T13" fmla="*/ 91 h 91"/>
              <a:gd name="T14" fmla="*/ 0 w 123"/>
              <a:gd name="T15" fmla="*/ 32 h 9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23"/>
              <a:gd name="T25" fmla="*/ 0 h 91"/>
              <a:gd name="T26" fmla="*/ 123 w 123"/>
              <a:gd name="T27" fmla="*/ 91 h 9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23" h="91">
                <a:moveTo>
                  <a:pt x="0" y="32"/>
                </a:moveTo>
                <a:lnTo>
                  <a:pt x="84" y="0"/>
                </a:lnTo>
                <a:lnTo>
                  <a:pt x="100" y="39"/>
                </a:lnTo>
                <a:lnTo>
                  <a:pt x="116" y="48"/>
                </a:lnTo>
                <a:lnTo>
                  <a:pt x="123" y="80"/>
                </a:lnTo>
                <a:lnTo>
                  <a:pt x="81" y="85"/>
                </a:lnTo>
                <a:lnTo>
                  <a:pt x="51" y="91"/>
                </a:lnTo>
                <a:lnTo>
                  <a:pt x="0" y="32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1" name="Freeform 11" title="HI">
            <a:extLst>
              <a:ext uri="{FF2B5EF4-FFF2-40B4-BE49-F238E27FC236}">
                <a16:creationId xmlns:a16="http://schemas.microsoft.com/office/drawing/2014/main" id="{DDEA9FDB-4FB8-7EE0-FDF0-C557594B4009}"/>
              </a:ext>
            </a:extLst>
          </p:cNvPr>
          <p:cNvSpPr>
            <a:spLocks/>
          </p:cNvSpPr>
          <p:nvPr/>
        </p:nvSpPr>
        <p:spPr bwMode="auto">
          <a:xfrm>
            <a:off x="2922244" y="5116721"/>
            <a:ext cx="104764" cy="52387"/>
          </a:xfrm>
          <a:custGeom>
            <a:avLst/>
            <a:gdLst>
              <a:gd name="T0" fmla="*/ 15 w 98"/>
              <a:gd name="T1" fmla="*/ 2 h 48"/>
              <a:gd name="T2" fmla="*/ 0 w 98"/>
              <a:gd name="T3" fmla="*/ 45 h 48"/>
              <a:gd name="T4" fmla="*/ 26 w 98"/>
              <a:gd name="T5" fmla="*/ 48 h 48"/>
              <a:gd name="T6" fmla="*/ 42 w 98"/>
              <a:gd name="T7" fmla="*/ 38 h 48"/>
              <a:gd name="T8" fmla="*/ 72 w 98"/>
              <a:gd name="T9" fmla="*/ 39 h 48"/>
              <a:gd name="T10" fmla="*/ 98 w 98"/>
              <a:gd name="T11" fmla="*/ 20 h 48"/>
              <a:gd name="T12" fmla="*/ 81 w 98"/>
              <a:gd name="T13" fmla="*/ 13 h 48"/>
              <a:gd name="T14" fmla="*/ 68 w 98"/>
              <a:gd name="T15" fmla="*/ 0 h 48"/>
              <a:gd name="T16" fmla="*/ 15 w 98"/>
              <a:gd name="T17" fmla="*/ 2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8"/>
              <a:gd name="T28" fmla="*/ 0 h 48"/>
              <a:gd name="T29" fmla="*/ 98 w 98"/>
              <a:gd name="T30" fmla="*/ 48 h 4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8" h="48">
                <a:moveTo>
                  <a:pt x="15" y="2"/>
                </a:moveTo>
                <a:lnTo>
                  <a:pt x="0" y="45"/>
                </a:lnTo>
                <a:lnTo>
                  <a:pt x="26" y="48"/>
                </a:lnTo>
                <a:lnTo>
                  <a:pt x="42" y="38"/>
                </a:lnTo>
                <a:lnTo>
                  <a:pt x="72" y="39"/>
                </a:lnTo>
                <a:lnTo>
                  <a:pt x="98" y="20"/>
                </a:lnTo>
                <a:lnTo>
                  <a:pt x="81" y="13"/>
                </a:lnTo>
                <a:lnTo>
                  <a:pt x="68" y="0"/>
                </a:lnTo>
                <a:lnTo>
                  <a:pt x="15" y="2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2" name="Freeform 12" title="HI">
            <a:extLst>
              <a:ext uri="{FF2B5EF4-FFF2-40B4-BE49-F238E27FC236}">
                <a16:creationId xmlns:a16="http://schemas.microsoft.com/office/drawing/2014/main" id="{E7EC42FA-BC7D-01C9-A74E-86A3513FA0FF}"/>
              </a:ext>
            </a:extLst>
          </p:cNvPr>
          <p:cNvSpPr>
            <a:spLocks/>
          </p:cNvSpPr>
          <p:nvPr/>
        </p:nvSpPr>
        <p:spPr bwMode="auto">
          <a:xfrm>
            <a:off x="2952403" y="5189746"/>
            <a:ext cx="42859" cy="38100"/>
          </a:xfrm>
          <a:custGeom>
            <a:avLst/>
            <a:gdLst>
              <a:gd name="T0" fmla="*/ 35 w 40"/>
              <a:gd name="T1" fmla="*/ 0 h 35"/>
              <a:gd name="T2" fmla="*/ 0 w 40"/>
              <a:gd name="T3" fmla="*/ 3 h 35"/>
              <a:gd name="T4" fmla="*/ 6 w 40"/>
              <a:gd name="T5" fmla="*/ 35 h 35"/>
              <a:gd name="T6" fmla="*/ 40 w 40"/>
              <a:gd name="T7" fmla="*/ 27 h 35"/>
              <a:gd name="T8" fmla="*/ 35 w 40"/>
              <a:gd name="T9" fmla="*/ 0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35"/>
              <a:gd name="T17" fmla="*/ 40 w 40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35">
                <a:moveTo>
                  <a:pt x="35" y="0"/>
                </a:moveTo>
                <a:lnTo>
                  <a:pt x="0" y="3"/>
                </a:lnTo>
                <a:lnTo>
                  <a:pt x="6" y="35"/>
                </a:lnTo>
                <a:lnTo>
                  <a:pt x="40" y="27"/>
                </a:lnTo>
                <a:lnTo>
                  <a:pt x="35" y="0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3" name="Freeform 13" title="HI">
            <a:extLst>
              <a:ext uri="{FF2B5EF4-FFF2-40B4-BE49-F238E27FC236}">
                <a16:creationId xmlns:a16="http://schemas.microsoft.com/office/drawing/2014/main" id="{27EE5B8A-EFBC-BD00-6797-14CFFFB7869F}"/>
              </a:ext>
            </a:extLst>
          </p:cNvPr>
          <p:cNvSpPr>
            <a:spLocks/>
          </p:cNvSpPr>
          <p:nvPr/>
        </p:nvSpPr>
        <p:spPr bwMode="auto">
          <a:xfrm>
            <a:off x="3000023" y="5231021"/>
            <a:ext cx="28572" cy="36512"/>
          </a:xfrm>
          <a:custGeom>
            <a:avLst/>
            <a:gdLst>
              <a:gd name="T0" fmla="*/ 0 w 27"/>
              <a:gd name="T1" fmla="*/ 13 h 34"/>
              <a:gd name="T2" fmla="*/ 27 w 27"/>
              <a:gd name="T3" fmla="*/ 0 h 34"/>
              <a:gd name="T4" fmla="*/ 27 w 27"/>
              <a:gd name="T5" fmla="*/ 30 h 34"/>
              <a:gd name="T6" fmla="*/ 9 w 27"/>
              <a:gd name="T7" fmla="*/ 34 h 34"/>
              <a:gd name="T8" fmla="*/ 0 w 27"/>
              <a:gd name="T9" fmla="*/ 13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"/>
              <a:gd name="T16" fmla="*/ 0 h 34"/>
              <a:gd name="T17" fmla="*/ 27 w 27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" h="34">
                <a:moveTo>
                  <a:pt x="0" y="13"/>
                </a:moveTo>
                <a:lnTo>
                  <a:pt x="27" y="0"/>
                </a:lnTo>
                <a:lnTo>
                  <a:pt x="27" y="30"/>
                </a:lnTo>
                <a:lnTo>
                  <a:pt x="9" y="34"/>
                </a:lnTo>
                <a:lnTo>
                  <a:pt x="0" y="13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4" name="Freeform 14" title="HI">
            <a:extLst>
              <a:ext uri="{FF2B5EF4-FFF2-40B4-BE49-F238E27FC236}">
                <a16:creationId xmlns:a16="http://schemas.microsoft.com/office/drawing/2014/main" id="{A6FCF547-3C0C-E045-D120-E63C985518B3}"/>
              </a:ext>
            </a:extLst>
          </p:cNvPr>
          <p:cNvSpPr>
            <a:spLocks/>
          </p:cNvSpPr>
          <p:nvPr/>
        </p:nvSpPr>
        <p:spPr bwMode="auto">
          <a:xfrm>
            <a:off x="3073040" y="5248483"/>
            <a:ext cx="177781" cy="212725"/>
          </a:xfrm>
          <a:custGeom>
            <a:avLst/>
            <a:gdLst>
              <a:gd name="T0" fmla="*/ 28 w 167"/>
              <a:gd name="T1" fmla="*/ 0 h 197"/>
              <a:gd name="T2" fmla="*/ 0 w 167"/>
              <a:gd name="T3" fmla="*/ 75 h 197"/>
              <a:gd name="T4" fmla="*/ 20 w 167"/>
              <a:gd name="T5" fmla="*/ 112 h 197"/>
              <a:gd name="T6" fmla="*/ 20 w 167"/>
              <a:gd name="T7" fmla="*/ 179 h 197"/>
              <a:gd name="T8" fmla="*/ 60 w 167"/>
              <a:gd name="T9" fmla="*/ 197 h 197"/>
              <a:gd name="T10" fmla="*/ 78 w 167"/>
              <a:gd name="T11" fmla="*/ 158 h 197"/>
              <a:gd name="T12" fmla="*/ 129 w 167"/>
              <a:gd name="T13" fmla="*/ 149 h 197"/>
              <a:gd name="T14" fmla="*/ 167 w 167"/>
              <a:gd name="T15" fmla="*/ 106 h 197"/>
              <a:gd name="T16" fmla="*/ 127 w 167"/>
              <a:gd name="T17" fmla="*/ 39 h 197"/>
              <a:gd name="T18" fmla="*/ 28 w 167"/>
              <a:gd name="T19" fmla="*/ 0 h 19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7"/>
              <a:gd name="T31" fmla="*/ 0 h 197"/>
              <a:gd name="T32" fmla="*/ 167 w 167"/>
              <a:gd name="T33" fmla="*/ 197 h 19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7" h="197">
                <a:moveTo>
                  <a:pt x="28" y="0"/>
                </a:moveTo>
                <a:lnTo>
                  <a:pt x="0" y="75"/>
                </a:lnTo>
                <a:lnTo>
                  <a:pt x="20" y="112"/>
                </a:lnTo>
                <a:lnTo>
                  <a:pt x="20" y="179"/>
                </a:lnTo>
                <a:lnTo>
                  <a:pt x="60" y="197"/>
                </a:lnTo>
                <a:lnTo>
                  <a:pt x="78" y="158"/>
                </a:lnTo>
                <a:lnTo>
                  <a:pt x="129" y="149"/>
                </a:lnTo>
                <a:lnTo>
                  <a:pt x="167" y="106"/>
                </a:lnTo>
                <a:lnTo>
                  <a:pt x="127" y="39"/>
                </a:lnTo>
                <a:lnTo>
                  <a:pt x="28" y="0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5" name="Freeform 15" title="HI">
            <a:extLst>
              <a:ext uri="{FF2B5EF4-FFF2-40B4-BE49-F238E27FC236}">
                <a16:creationId xmlns:a16="http://schemas.microsoft.com/office/drawing/2014/main" id="{13A1C3D3-891B-394C-62BF-A765E1114ED7}"/>
              </a:ext>
            </a:extLst>
          </p:cNvPr>
          <p:cNvSpPr>
            <a:spLocks/>
          </p:cNvSpPr>
          <p:nvPr/>
        </p:nvSpPr>
        <p:spPr bwMode="auto">
          <a:xfrm>
            <a:off x="3009547" y="5148471"/>
            <a:ext cx="98415" cy="84137"/>
          </a:xfrm>
          <a:custGeom>
            <a:avLst/>
            <a:gdLst>
              <a:gd name="T0" fmla="*/ 19 w 92"/>
              <a:gd name="T1" fmla="*/ 0 h 77"/>
              <a:gd name="T2" fmla="*/ 0 w 92"/>
              <a:gd name="T3" fmla="*/ 23 h 77"/>
              <a:gd name="T4" fmla="*/ 8 w 92"/>
              <a:gd name="T5" fmla="*/ 41 h 77"/>
              <a:gd name="T6" fmla="*/ 25 w 92"/>
              <a:gd name="T7" fmla="*/ 47 h 77"/>
              <a:gd name="T8" fmla="*/ 43 w 92"/>
              <a:gd name="T9" fmla="*/ 77 h 77"/>
              <a:gd name="T10" fmla="*/ 91 w 92"/>
              <a:gd name="T11" fmla="*/ 65 h 77"/>
              <a:gd name="T12" fmla="*/ 92 w 92"/>
              <a:gd name="T13" fmla="*/ 33 h 77"/>
              <a:gd name="T14" fmla="*/ 57 w 92"/>
              <a:gd name="T15" fmla="*/ 6 h 77"/>
              <a:gd name="T16" fmla="*/ 19 w 92"/>
              <a:gd name="T17" fmla="*/ 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2"/>
              <a:gd name="T28" fmla="*/ 0 h 77"/>
              <a:gd name="T29" fmla="*/ 92 w 92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2" h="77">
                <a:moveTo>
                  <a:pt x="19" y="0"/>
                </a:moveTo>
                <a:lnTo>
                  <a:pt x="0" y="23"/>
                </a:lnTo>
                <a:lnTo>
                  <a:pt x="8" y="41"/>
                </a:lnTo>
                <a:lnTo>
                  <a:pt x="25" y="47"/>
                </a:lnTo>
                <a:lnTo>
                  <a:pt x="43" y="77"/>
                </a:lnTo>
                <a:lnTo>
                  <a:pt x="91" y="65"/>
                </a:lnTo>
                <a:lnTo>
                  <a:pt x="92" y="33"/>
                </a:lnTo>
                <a:lnTo>
                  <a:pt x="57" y="6"/>
                </a:lnTo>
                <a:lnTo>
                  <a:pt x="19" y="0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143">
            <a:extLst>
              <a:ext uri="{FF2B5EF4-FFF2-40B4-BE49-F238E27FC236}">
                <a16:creationId xmlns:a16="http://schemas.microsoft.com/office/drawing/2014/main" id="{587FD8E3-634F-A4C8-4257-875C53C8C5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5279" y="2841833"/>
            <a:ext cx="34766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NH</a:t>
            </a:r>
          </a:p>
        </p:txBody>
      </p:sp>
      <p:sp>
        <p:nvSpPr>
          <p:cNvPr id="67" name="TextBox 142">
            <a:extLst>
              <a:ext uri="{FF2B5EF4-FFF2-40B4-BE49-F238E27FC236}">
                <a16:creationId xmlns:a16="http://schemas.microsoft.com/office/drawing/2014/main" id="{24498B9A-441F-ED75-3A74-E3027188E3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4116" y="2595770"/>
            <a:ext cx="31908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VT</a:t>
            </a:r>
          </a:p>
        </p:txBody>
      </p:sp>
      <p:sp>
        <p:nvSpPr>
          <p:cNvPr id="68" name="TextBox 102" title="Label-OH">
            <a:extLst>
              <a:ext uri="{FF2B5EF4-FFF2-40B4-BE49-F238E27FC236}">
                <a16:creationId xmlns:a16="http://schemas.microsoft.com/office/drawing/2014/main" id="{ED64F5C3-4984-DA0B-3E27-C7307F835B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6429" y="3554621"/>
            <a:ext cx="34445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OH</a:t>
            </a:r>
          </a:p>
        </p:txBody>
      </p:sp>
      <p:sp>
        <p:nvSpPr>
          <p:cNvPr id="69" name="TextBox 103" title="Label-WV">
            <a:extLst>
              <a:ext uri="{FF2B5EF4-FFF2-40B4-BE49-F238E27FC236}">
                <a16:creationId xmlns:a16="http://schemas.microsoft.com/office/drawing/2014/main" id="{FD9348F7-A9ED-CEB2-D454-E196DB34CF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26801" y="3745709"/>
            <a:ext cx="36420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WV</a:t>
            </a:r>
          </a:p>
        </p:txBody>
      </p:sp>
      <p:sp>
        <p:nvSpPr>
          <p:cNvPr id="70" name="TextBox 104" title="Label-VA">
            <a:extLst>
              <a:ext uri="{FF2B5EF4-FFF2-40B4-BE49-F238E27FC236}">
                <a16:creationId xmlns:a16="http://schemas.microsoft.com/office/drawing/2014/main" id="{74064770-9B0B-AA44-0FD4-9E312006B3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3816" y="3824952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VA</a:t>
            </a:r>
          </a:p>
        </p:txBody>
      </p:sp>
      <p:sp>
        <p:nvSpPr>
          <p:cNvPr id="71" name="TextBox 105" title="Label-PA">
            <a:extLst>
              <a:ext uri="{FF2B5EF4-FFF2-40B4-BE49-F238E27FC236}">
                <a16:creationId xmlns:a16="http://schemas.microsoft.com/office/drawing/2014/main" id="{DBE482B4-89CA-4E78-D6DF-BB3FC567CB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4554" y="3376523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PA</a:t>
            </a:r>
          </a:p>
        </p:txBody>
      </p:sp>
      <p:sp>
        <p:nvSpPr>
          <p:cNvPr id="72" name="TextBox 106" title="Label-NY">
            <a:extLst>
              <a:ext uri="{FF2B5EF4-FFF2-40B4-BE49-F238E27FC236}">
                <a16:creationId xmlns:a16="http://schemas.microsoft.com/office/drawing/2014/main" id="{9DE76174-04BE-82EB-D1C5-1D75D12D42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32323" y="3034234"/>
            <a:ext cx="32699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NY</a:t>
            </a:r>
          </a:p>
        </p:txBody>
      </p:sp>
      <p:sp>
        <p:nvSpPr>
          <p:cNvPr id="73" name="TextBox 107" title="Label-ME">
            <a:extLst>
              <a:ext uri="{FF2B5EF4-FFF2-40B4-BE49-F238E27FC236}">
                <a16:creationId xmlns:a16="http://schemas.microsoft.com/office/drawing/2014/main" id="{1FBA0FA5-CB0D-F863-AABC-9FCBD7CA7E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8040" y="2519571"/>
            <a:ext cx="346039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ME</a:t>
            </a:r>
          </a:p>
        </p:txBody>
      </p:sp>
      <p:sp>
        <p:nvSpPr>
          <p:cNvPr id="74" name="TextBox 108" title="Label-NC">
            <a:extLst>
              <a:ext uri="{FF2B5EF4-FFF2-40B4-BE49-F238E27FC236}">
                <a16:creationId xmlns:a16="http://schemas.microsoft.com/office/drawing/2014/main" id="{6BE83086-A28C-5DE3-1323-42E842BAA8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3900" y="4124824"/>
            <a:ext cx="33651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NC</a:t>
            </a:r>
          </a:p>
        </p:txBody>
      </p:sp>
      <p:sp>
        <p:nvSpPr>
          <p:cNvPr id="75" name="TextBox 109" title="Label-SC">
            <a:extLst>
              <a:ext uri="{FF2B5EF4-FFF2-40B4-BE49-F238E27FC236}">
                <a16:creationId xmlns:a16="http://schemas.microsoft.com/office/drawing/2014/main" id="{8176BEA2-165B-1276-51F6-FDA3E94218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0684" y="4380577"/>
            <a:ext cx="32643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SC</a:t>
            </a:r>
          </a:p>
        </p:txBody>
      </p:sp>
      <p:sp>
        <p:nvSpPr>
          <p:cNvPr id="76" name="TextBox 110" title="Label-GA">
            <a:extLst>
              <a:ext uri="{FF2B5EF4-FFF2-40B4-BE49-F238E27FC236}">
                <a16:creationId xmlns:a16="http://schemas.microsoft.com/office/drawing/2014/main" id="{D1F6AF2D-9234-38FC-B4AC-984E7E7993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8334" y="4596021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GA</a:t>
            </a:r>
          </a:p>
        </p:txBody>
      </p:sp>
      <p:sp>
        <p:nvSpPr>
          <p:cNvPr id="77" name="TextBox 111" title="Label-TN">
            <a:extLst>
              <a:ext uri="{FF2B5EF4-FFF2-40B4-BE49-F238E27FC236}">
                <a16:creationId xmlns:a16="http://schemas.microsoft.com/office/drawing/2014/main" id="{4DF36580-BB25-E6B5-C9A3-0F2BB6E34E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4835" y="4183271"/>
            <a:ext cx="326991" cy="214312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TN</a:t>
            </a:r>
          </a:p>
        </p:txBody>
      </p:sp>
      <p:sp>
        <p:nvSpPr>
          <p:cNvPr id="78" name="TextBox 112" title="Label-KY">
            <a:extLst>
              <a:ext uri="{FF2B5EF4-FFF2-40B4-BE49-F238E27FC236}">
                <a16:creationId xmlns:a16="http://schemas.microsoft.com/office/drawing/2014/main" id="{538930C8-18AA-AEC3-7EA9-911721F14A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9557" y="3919408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KY</a:t>
            </a:r>
          </a:p>
        </p:txBody>
      </p:sp>
      <p:sp>
        <p:nvSpPr>
          <p:cNvPr id="79" name="TextBox 113" title="Label-IN">
            <a:extLst>
              <a:ext uri="{FF2B5EF4-FFF2-40B4-BE49-F238E27FC236}">
                <a16:creationId xmlns:a16="http://schemas.microsoft.com/office/drawing/2014/main" id="{C3869D62-F8D0-8C80-C25B-1ADB60A45D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6931" y="3616533"/>
            <a:ext cx="303180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IN</a:t>
            </a:r>
          </a:p>
        </p:txBody>
      </p:sp>
      <p:sp>
        <p:nvSpPr>
          <p:cNvPr id="80" name="TextBox 114" title="Label-MI">
            <a:extLst>
              <a:ext uri="{FF2B5EF4-FFF2-40B4-BE49-F238E27FC236}">
                <a16:creationId xmlns:a16="http://schemas.microsoft.com/office/drawing/2014/main" id="{3B961CE7-1745-1EB7-BCEE-4E97F92091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0391" y="3179971"/>
            <a:ext cx="31905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MI</a:t>
            </a:r>
          </a:p>
        </p:txBody>
      </p:sp>
      <p:sp>
        <p:nvSpPr>
          <p:cNvPr id="81" name="TextBox 115" title="Label-WI">
            <a:extLst>
              <a:ext uri="{FF2B5EF4-FFF2-40B4-BE49-F238E27FC236}">
                <a16:creationId xmlns:a16="http://schemas.microsoft.com/office/drawing/2014/main" id="{7A871AD6-F95C-6512-A9B3-7B69FE5470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7523" y="3014871"/>
            <a:ext cx="329287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WI</a:t>
            </a:r>
          </a:p>
        </p:txBody>
      </p:sp>
      <p:sp>
        <p:nvSpPr>
          <p:cNvPr id="82" name="TextBox 116" title="Label-MN">
            <a:extLst>
              <a:ext uri="{FF2B5EF4-FFF2-40B4-BE49-F238E27FC236}">
                <a16:creationId xmlns:a16="http://schemas.microsoft.com/office/drawing/2014/main" id="{50D49C12-026D-8D77-566F-DD42FC868F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2911" y="2805321"/>
            <a:ext cx="357150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MN</a:t>
            </a:r>
          </a:p>
        </p:txBody>
      </p:sp>
      <p:sp>
        <p:nvSpPr>
          <p:cNvPr id="83" name="TextBox 117" title="Label-IL">
            <a:extLst>
              <a:ext uri="{FF2B5EF4-FFF2-40B4-BE49-F238E27FC236}">
                <a16:creationId xmlns:a16="http://schemas.microsoft.com/office/drawing/2014/main" id="{259AC23B-5326-D43C-A499-6CAC410B36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1502" y="3616533"/>
            <a:ext cx="287307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IL</a:t>
            </a:r>
          </a:p>
        </p:txBody>
      </p:sp>
      <p:sp>
        <p:nvSpPr>
          <p:cNvPr id="84" name="TextBox 118" title="Label-LA">
            <a:extLst>
              <a:ext uri="{FF2B5EF4-FFF2-40B4-BE49-F238E27FC236}">
                <a16:creationId xmlns:a16="http://schemas.microsoft.com/office/drawing/2014/main" id="{55E6BE70-7B41-32AE-23DC-C186BF5C4B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3723" y="4839644"/>
            <a:ext cx="312906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LA</a:t>
            </a:r>
          </a:p>
        </p:txBody>
      </p:sp>
      <p:sp>
        <p:nvSpPr>
          <p:cNvPr id="85" name="TextBox 119" title="Label-TX">
            <a:extLst>
              <a:ext uri="{FF2B5EF4-FFF2-40B4-BE49-F238E27FC236}">
                <a16:creationId xmlns:a16="http://schemas.microsoft.com/office/drawing/2014/main" id="{E0B5E157-1F16-6ED2-F5A5-A578C5BDBA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423" y="4799221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TX</a:t>
            </a:r>
          </a:p>
        </p:txBody>
      </p:sp>
      <p:sp>
        <p:nvSpPr>
          <p:cNvPr id="86" name="TextBox 120" title="Label-OK">
            <a:extLst>
              <a:ext uri="{FF2B5EF4-FFF2-40B4-BE49-F238E27FC236}">
                <a16:creationId xmlns:a16="http://schemas.microsoft.com/office/drawing/2014/main" id="{96C60212-54BF-9EE9-01EE-C13420F216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4015" y="4268996"/>
            <a:ext cx="33651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OK</a:t>
            </a:r>
          </a:p>
        </p:txBody>
      </p:sp>
      <p:sp>
        <p:nvSpPr>
          <p:cNvPr id="87" name="TextBox 121" title="Label-ID">
            <a:extLst>
              <a:ext uri="{FF2B5EF4-FFF2-40B4-BE49-F238E27FC236}">
                <a16:creationId xmlns:a16="http://schemas.microsoft.com/office/drawing/2014/main" id="{1D20A86F-9A0E-5A4E-BC28-EA04E6A8CE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3187" y="2992646"/>
            <a:ext cx="306895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ID</a:t>
            </a:r>
          </a:p>
        </p:txBody>
      </p:sp>
      <p:sp>
        <p:nvSpPr>
          <p:cNvPr id="88" name="TextBox 122" title="Label-NV">
            <a:extLst>
              <a:ext uri="{FF2B5EF4-FFF2-40B4-BE49-F238E27FC236}">
                <a16:creationId xmlns:a16="http://schemas.microsoft.com/office/drawing/2014/main" id="{FB21DD0D-5732-9A87-A616-FDAFCB913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5651" y="3492708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NV</a:t>
            </a:r>
          </a:p>
        </p:txBody>
      </p:sp>
      <p:sp>
        <p:nvSpPr>
          <p:cNvPr id="89" name="TextBox 123" title="Label-OR">
            <a:extLst>
              <a:ext uri="{FF2B5EF4-FFF2-40B4-BE49-F238E27FC236}">
                <a16:creationId xmlns:a16="http://schemas.microsoft.com/office/drawing/2014/main" id="{83E1AA83-622D-BFAC-0A9F-E6B12A660D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8730" y="2808944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OR</a:t>
            </a:r>
          </a:p>
        </p:txBody>
      </p:sp>
      <p:sp>
        <p:nvSpPr>
          <p:cNvPr id="90" name="TextBox 124" title="Label-WA">
            <a:extLst>
              <a:ext uri="{FF2B5EF4-FFF2-40B4-BE49-F238E27FC236}">
                <a16:creationId xmlns:a16="http://schemas.microsoft.com/office/drawing/2014/main" id="{354A712E-6D88-DBA8-3946-B19CE7D555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2225" y="2327483"/>
            <a:ext cx="36420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WA</a:t>
            </a:r>
          </a:p>
        </p:txBody>
      </p:sp>
      <p:sp>
        <p:nvSpPr>
          <p:cNvPr id="91" name="TextBox 125" title="Label-CA">
            <a:extLst>
              <a:ext uri="{FF2B5EF4-FFF2-40B4-BE49-F238E27FC236}">
                <a16:creationId xmlns:a16="http://schemas.microsoft.com/office/drawing/2014/main" id="{388A4CB3-4C2F-E728-3A3F-431096EAAD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3498" y="3786392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CA</a:t>
            </a:r>
          </a:p>
        </p:txBody>
      </p:sp>
      <p:sp>
        <p:nvSpPr>
          <p:cNvPr id="92" name="TextBox 126" title="Label-AZ">
            <a:extLst>
              <a:ext uri="{FF2B5EF4-FFF2-40B4-BE49-F238E27FC236}">
                <a16:creationId xmlns:a16="http://schemas.microsoft.com/office/drawing/2014/main" id="{F6C3662D-8FF1-0821-575E-62C2C52AF8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2163" y="4261050"/>
            <a:ext cx="325079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AZ</a:t>
            </a:r>
          </a:p>
        </p:txBody>
      </p:sp>
      <p:sp>
        <p:nvSpPr>
          <p:cNvPr id="93" name="TextBox 127" title="Label-NM">
            <a:extLst>
              <a:ext uri="{FF2B5EF4-FFF2-40B4-BE49-F238E27FC236}">
                <a16:creationId xmlns:a16="http://schemas.microsoft.com/office/drawing/2014/main" id="{2467EF83-F9F7-C7F2-D6BD-6F52E31ECC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0503" y="4359483"/>
            <a:ext cx="35715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NM</a:t>
            </a:r>
          </a:p>
        </p:txBody>
      </p:sp>
      <p:sp>
        <p:nvSpPr>
          <p:cNvPr id="94" name="TextBox 128" title="Label-CO">
            <a:extLst>
              <a:ext uri="{FF2B5EF4-FFF2-40B4-BE49-F238E27FC236}">
                <a16:creationId xmlns:a16="http://schemas.microsoft.com/office/drawing/2014/main" id="{76FCBC28-3FC9-FE07-DB32-E55B0839C4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9644" y="3746708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CO</a:t>
            </a:r>
          </a:p>
        </p:txBody>
      </p:sp>
      <p:sp>
        <p:nvSpPr>
          <p:cNvPr id="95" name="TextBox 129" title="Label-WY">
            <a:extLst>
              <a:ext uri="{FF2B5EF4-FFF2-40B4-BE49-F238E27FC236}">
                <a16:creationId xmlns:a16="http://schemas.microsoft.com/office/drawing/2014/main" id="{2E9A711A-6C93-DD3F-BDD1-19A9FC3480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9073" y="3179971"/>
            <a:ext cx="35397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WY</a:t>
            </a:r>
          </a:p>
        </p:txBody>
      </p:sp>
      <p:sp>
        <p:nvSpPr>
          <p:cNvPr id="96" name="TextBox 130" title="Label-MT">
            <a:extLst>
              <a:ext uri="{FF2B5EF4-FFF2-40B4-BE49-F238E27FC236}">
                <a16:creationId xmlns:a16="http://schemas.microsoft.com/office/drawing/2014/main" id="{5FDBBAF3-4948-AF3E-EC19-5853689A8D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9706" y="2587833"/>
            <a:ext cx="34286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MT</a:t>
            </a:r>
          </a:p>
        </p:txBody>
      </p:sp>
      <p:sp>
        <p:nvSpPr>
          <p:cNvPr id="97" name="TextBox 131" title="Label-ND">
            <a:extLst>
              <a:ext uri="{FF2B5EF4-FFF2-40B4-BE49-F238E27FC236}">
                <a16:creationId xmlns:a16="http://schemas.microsoft.com/office/drawing/2014/main" id="{96789914-A36B-8BC3-8DEE-40B9796986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9406" y="2606883"/>
            <a:ext cx="341277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ND</a:t>
            </a:r>
          </a:p>
        </p:txBody>
      </p:sp>
      <p:sp>
        <p:nvSpPr>
          <p:cNvPr id="98" name="TextBox 132" title="Label-SD">
            <a:extLst>
              <a:ext uri="{FF2B5EF4-FFF2-40B4-BE49-F238E27FC236}">
                <a16:creationId xmlns:a16="http://schemas.microsoft.com/office/drawing/2014/main" id="{22B63FF0-A7FE-D833-69C2-330DA6515E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9406" y="3002171"/>
            <a:ext cx="333845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SD</a:t>
            </a:r>
          </a:p>
        </p:txBody>
      </p:sp>
      <p:sp>
        <p:nvSpPr>
          <p:cNvPr id="99" name="TextBox 133" title="Label-IA">
            <a:extLst>
              <a:ext uri="{FF2B5EF4-FFF2-40B4-BE49-F238E27FC236}">
                <a16:creationId xmlns:a16="http://schemas.microsoft.com/office/drawing/2014/main" id="{D059D5E6-B6C5-E4DD-0145-420DF8E8E7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6882" y="3367296"/>
            <a:ext cx="30008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IA</a:t>
            </a:r>
          </a:p>
        </p:txBody>
      </p:sp>
      <p:sp>
        <p:nvSpPr>
          <p:cNvPr id="100" name="TextBox 134" title="Label-UT">
            <a:extLst>
              <a:ext uri="{FF2B5EF4-FFF2-40B4-BE49-F238E27FC236}">
                <a16:creationId xmlns:a16="http://schemas.microsoft.com/office/drawing/2014/main" id="{3B78452E-0C39-1028-49E4-D0317FC490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5412" y="3597483"/>
            <a:ext cx="32540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UT</a:t>
            </a:r>
          </a:p>
        </p:txBody>
      </p:sp>
      <p:sp>
        <p:nvSpPr>
          <p:cNvPr id="101" name="TextBox 135" title="Label-FL">
            <a:extLst>
              <a:ext uri="{FF2B5EF4-FFF2-40B4-BE49-F238E27FC236}">
                <a16:creationId xmlns:a16="http://schemas.microsoft.com/office/drawing/2014/main" id="{6B35DCC2-8E24-EBC4-A5F4-DB4FD3BE6D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8976" y="5178633"/>
            <a:ext cx="312906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FL</a:t>
            </a:r>
          </a:p>
        </p:txBody>
      </p:sp>
      <p:sp>
        <p:nvSpPr>
          <p:cNvPr id="102" name="TextBox 136" title="Label-AR">
            <a:extLst>
              <a:ext uri="{FF2B5EF4-FFF2-40B4-BE49-F238E27FC236}">
                <a16:creationId xmlns:a16="http://schemas.microsoft.com/office/drawing/2014/main" id="{419B8071-C464-F63C-E107-00D799F3D6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8947" y="4351546"/>
            <a:ext cx="32540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AR</a:t>
            </a:r>
          </a:p>
        </p:txBody>
      </p:sp>
      <p:sp>
        <p:nvSpPr>
          <p:cNvPr id="103" name="TextBox 137" title="Label-MO">
            <a:extLst>
              <a:ext uri="{FF2B5EF4-FFF2-40B4-BE49-F238E27FC236}">
                <a16:creationId xmlns:a16="http://schemas.microsoft.com/office/drawing/2014/main" id="{F4DF635A-C15F-9EA2-6B06-EC7CA7548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0851" y="3867358"/>
            <a:ext cx="355563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MO</a:t>
            </a:r>
          </a:p>
        </p:txBody>
      </p:sp>
      <p:sp>
        <p:nvSpPr>
          <p:cNvPr id="104" name="TextBox 138" title="Label-MS">
            <a:extLst>
              <a:ext uri="{FF2B5EF4-FFF2-40B4-BE49-F238E27FC236}">
                <a16:creationId xmlns:a16="http://schemas.microsoft.com/office/drawing/2014/main" id="{036C17D9-C515-DC96-D69C-45C527CE7D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1027" y="4586496"/>
            <a:ext cx="341259" cy="212725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MS</a:t>
            </a:r>
          </a:p>
        </p:txBody>
      </p:sp>
      <p:sp>
        <p:nvSpPr>
          <p:cNvPr id="105" name="TextBox 139" title="Label-AL">
            <a:extLst>
              <a:ext uri="{FF2B5EF4-FFF2-40B4-BE49-F238E27FC236}">
                <a16:creationId xmlns:a16="http://schemas.microsoft.com/office/drawing/2014/main" id="{65652707-8959-470D-D2F8-BF056EFDAE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7851" y="4599196"/>
            <a:ext cx="315879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AL</a:t>
            </a:r>
          </a:p>
        </p:txBody>
      </p:sp>
      <p:sp>
        <p:nvSpPr>
          <p:cNvPr id="106" name="TextBox 140" title="Label-NE">
            <a:extLst>
              <a:ext uri="{FF2B5EF4-FFF2-40B4-BE49-F238E27FC236}">
                <a16:creationId xmlns:a16="http://schemas.microsoft.com/office/drawing/2014/main" id="{218B28D1-7F71-1E26-55DA-C331A376F4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0995" y="3429208"/>
            <a:ext cx="33016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NE</a:t>
            </a:r>
          </a:p>
        </p:txBody>
      </p:sp>
      <p:sp>
        <p:nvSpPr>
          <p:cNvPr id="107" name="TextBox 141" title="Label-KS">
            <a:extLst>
              <a:ext uri="{FF2B5EF4-FFF2-40B4-BE49-F238E27FC236}">
                <a16:creationId xmlns:a16="http://schemas.microsoft.com/office/drawing/2014/main" id="{36EBEC15-6032-3A8C-F87E-AAD2823261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139" y="3867358"/>
            <a:ext cx="32588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KS</a:t>
            </a:r>
          </a:p>
        </p:txBody>
      </p:sp>
      <p:sp>
        <p:nvSpPr>
          <p:cNvPr id="108" name="TextBox 153" title="Label-AK">
            <a:extLst>
              <a:ext uri="{FF2B5EF4-FFF2-40B4-BE49-F238E27FC236}">
                <a16:creationId xmlns:a16="http://schemas.microsoft.com/office/drawing/2014/main" id="{C0828EF8-8C09-EC25-D322-BFAAE3024B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7617" y="4853196"/>
            <a:ext cx="323816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AK</a:t>
            </a:r>
          </a:p>
        </p:txBody>
      </p:sp>
      <p:sp>
        <p:nvSpPr>
          <p:cNvPr id="109" name="TextBox 107">
            <a:extLst>
              <a:ext uri="{FF2B5EF4-FFF2-40B4-BE49-F238E27FC236}">
                <a16:creationId xmlns:a16="http://schemas.microsoft.com/office/drawing/2014/main" id="{6F62EA24-BE85-8669-CB70-9B5FEAD13D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3165" y="5292933"/>
            <a:ext cx="30797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HI</a:t>
            </a:r>
          </a:p>
        </p:txBody>
      </p:sp>
      <p:sp>
        <p:nvSpPr>
          <p:cNvPr id="110" name="TextBox 138" title="MD">
            <a:extLst>
              <a:ext uri="{FF2B5EF4-FFF2-40B4-BE49-F238E27FC236}">
                <a16:creationId xmlns:a16="http://schemas.microsoft.com/office/drawing/2014/main" id="{500C07CF-852F-16C7-AF00-DA2CAA7631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4695860"/>
            <a:ext cx="457200" cy="214312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1" name="TextBox 138" title="MA">
            <a:extLst>
              <a:ext uri="{FF2B5EF4-FFF2-40B4-BE49-F238E27FC236}">
                <a16:creationId xmlns:a16="http://schemas.microsoft.com/office/drawing/2014/main" id="{E1B2C28B-9737-CFAF-73E1-493C9CFB09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3454435"/>
            <a:ext cx="457200" cy="223837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2" name="TextBox 138" title="RI">
            <a:extLst>
              <a:ext uri="{FF2B5EF4-FFF2-40B4-BE49-F238E27FC236}">
                <a16:creationId xmlns:a16="http://schemas.microsoft.com/office/drawing/2014/main" id="{A5DB002D-5698-EB34-C3B8-F1B95CD1D4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3703672"/>
            <a:ext cx="457200" cy="222250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3" name="TextBox 138" title="CT">
            <a:extLst>
              <a:ext uri="{FF2B5EF4-FFF2-40B4-BE49-F238E27FC236}">
                <a16:creationId xmlns:a16="http://schemas.microsoft.com/office/drawing/2014/main" id="{58313FE6-BED0-FFF5-FDFA-1B0A541ECA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3951322"/>
            <a:ext cx="457200" cy="222250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4" name="TextBox 138" title="DE">
            <a:extLst>
              <a:ext uri="{FF2B5EF4-FFF2-40B4-BE49-F238E27FC236}">
                <a16:creationId xmlns:a16="http://schemas.microsoft.com/office/drawing/2014/main" id="{BF6DBE27-745E-A90F-1685-9BC106C38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4446622"/>
            <a:ext cx="457200" cy="223838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5" name="TextBox 114" title="NJ">
            <a:extLst>
              <a:ext uri="{FF2B5EF4-FFF2-40B4-BE49-F238E27FC236}">
                <a16:creationId xmlns:a16="http://schemas.microsoft.com/office/drawing/2014/main" id="{1C1278BE-C279-C11B-50C3-4865A62637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4198972"/>
            <a:ext cx="457200" cy="223838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6" name="TextBox 138" title="Label-MD">
            <a:extLst>
              <a:ext uri="{FF2B5EF4-FFF2-40B4-BE49-F238E27FC236}">
                <a16:creationId xmlns:a16="http://schemas.microsoft.com/office/drawing/2014/main" id="{EF0AB2CE-F7F4-6B31-32E7-B8E82BF0D3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4695860"/>
            <a:ext cx="274320" cy="21431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MD</a:t>
            </a:r>
          </a:p>
        </p:txBody>
      </p:sp>
      <p:sp>
        <p:nvSpPr>
          <p:cNvPr id="117" name="TextBox 138" title="Label-MA">
            <a:extLst>
              <a:ext uri="{FF2B5EF4-FFF2-40B4-BE49-F238E27FC236}">
                <a16:creationId xmlns:a16="http://schemas.microsoft.com/office/drawing/2014/main" id="{B102C927-26F0-17B6-5D1A-5384908529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3454435"/>
            <a:ext cx="274320" cy="22383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MA</a:t>
            </a:r>
          </a:p>
        </p:txBody>
      </p:sp>
      <p:sp>
        <p:nvSpPr>
          <p:cNvPr id="118" name="TextBox 138" title="Label-RI">
            <a:extLst>
              <a:ext uri="{FF2B5EF4-FFF2-40B4-BE49-F238E27FC236}">
                <a16:creationId xmlns:a16="http://schemas.microsoft.com/office/drawing/2014/main" id="{71C411CF-9CC0-06B9-9268-BF077F5C6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3703672"/>
            <a:ext cx="274320" cy="22225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RI</a:t>
            </a:r>
          </a:p>
        </p:txBody>
      </p:sp>
      <p:sp>
        <p:nvSpPr>
          <p:cNvPr id="119" name="TextBox 118" title="Label-CT">
            <a:extLst>
              <a:ext uri="{FF2B5EF4-FFF2-40B4-BE49-F238E27FC236}">
                <a16:creationId xmlns:a16="http://schemas.microsoft.com/office/drawing/2014/main" id="{5AB6F963-FBE1-21A5-853E-7345A9A9C8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3951322"/>
            <a:ext cx="274320" cy="22225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CT</a:t>
            </a:r>
          </a:p>
        </p:txBody>
      </p:sp>
      <p:sp>
        <p:nvSpPr>
          <p:cNvPr id="120" name="TextBox 138" title="Label-DE">
            <a:extLst>
              <a:ext uri="{FF2B5EF4-FFF2-40B4-BE49-F238E27FC236}">
                <a16:creationId xmlns:a16="http://schemas.microsoft.com/office/drawing/2014/main" id="{59F04324-4153-4451-AFE6-BE40FC6DF1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4446622"/>
            <a:ext cx="274320" cy="2238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DE</a:t>
            </a:r>
          </a:p>
        </p:txBody>
      </p:sp>
      <p:sp>
        <p:nvSpPr>
          <p:cNvPr id="121" name="TextBox 120" title="Label-NJ">
            <a:extLst>
              <a:ext uri="{FF2B5EF4-FFF2-40B4-BE49-F238E27FC236}">
                <a16:creationId xmlns:a16="http://schemas.microsoft.com/office/drawing/2014/main" id="{47400824-0563-9764-0BA7-276C7EC35F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4198972"/>
            <a:ext cx="274320" cy="2238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NJ </a:t>
            </a:r>
          </a:p>
        </p:txBody>
      </p:sp>
      <p:sp>
        <p:nvSpPr>
          <p:cNvPr id="125" name="TextBox 13">
            <a:extLst>
              <a:ext uri="{FF2B5EF4-FFF2-40B4-BE49-F238E27FC236}">
                <a16:creationId xmlns:a16="http://schemas.microsoft.com/office/drawing/2014/main" id="{7B6C29E1-CE5A-0908-DFED-8D28634B50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3149" y="1698252"/>
            <a:ext cx="3381879" cy="285632"/>
          </a:xfrm>
          <a:prstGeom prst="roundRect">
            <a:avLst/>
          </a:prstGeom>
          <a:solidFill>
            <a:srgbClr val="FFFFFF"/>
          </a:solidFill>
          <a:ln w="12700">
            <a:solidFill>
              <a:srgbClr val="E7E6E6"/>
            </a:solidFill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 marL="174625" defTabSz="514350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endParaRPr lang="en-US" altLang="en-US" sz="1000" b="1" dirty="0">
              <a:solidFill>
                <a:srgbClr val="000000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6338F2D8-D81D-AAA7-F061-C5F1F83EA11B}"/>
              </a:ext>
            </a:extLst>
          </p:cNvPr>
          <p:cNvSpPr>
            <a:spLocks noChangeAspect="1"/>
          </p:cNvSpPr>
          <p:nvPr/>
        </p:nvSpPr>
        <p:spPr>
          <a:xfrm>
            <a:off x="1128145" y="1790776"/>
            <a:ext cx="101231" cy="100584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2E5D3F3A-4F86-6155-82EB-70F4347CF81F}"/>
              </a:ext>
            </a:extLst>
          </p:cNvPr>
          <p:cNvSpPr>
            <a:spLocks noChangeAspect="1"/>
          </p:cNvSpPr>
          <p:nvPr/>
        </p:nvSpPr>
        <p:spPr>
          <a:xfrm>
            <a:off x="2252972" y="1790776"/>
            <a:ext cx="101231" cy="100584"/>
          </a:xfrm>
          <a:prstGeom prst="rect">
            <a:avLst/>
          </a:prstGeom>
          <a:solidFill>
            <a:srgbClr val="FF57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DD4A93BD-3B40-86F7-E6C5-1217405A9730}"/>
              </a:ext>
            </a:extLst>
          </p:cNvPr>
          <p:cNvSpPr>
            <a:spLocks noChangeAspect="1"/>
          </p:cNvSpPr>
          <p:nvPr/>
        </p:nvSpPr>
        <p:spPr>
          <a:xfrm>
            <a:off x="3356994" y="1790776"/>
            <a:ext cx="101231" cy="100584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9DB00356-48D4-A4EA-F8AB-E102E5F1FC2F}"/>
              </a:ext>
            </a:extLst>
          </p:cNvPr>
          <p:cNvSpPr txBox="1"/>
          <p:nvPr/>
        </p:nvSpPr>
        <p:spPr>
          <a:xfrm>
            <a:off x="965201" y="5997128"/>
            <a:ext cx="268532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spc="200" dirty="0">
                <a:solidFill>
                  <a:srgbClr val="7B7B7B"/>
                </a:solidFill>
              </a:rPr>
              <a:t>SOURCE </a:t>
            </a:r>
            <a:r>
              <a:rPr lang="en-US" sz="700" dirty="0">
                <a:solidFill>
                  <a:srgbClr val="7B7B7B"/>
                </a:solidFill>
              </a:rPr>
              <a:t>Associated Press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A30D32D-06B7-E308-008C-8970D0006C1F}"/>
              </a:ext>
            </a:extLst>
          </p:cNvPr>
          <p:cNvSpPr txBox="1"/>
          <p:nvPr/>
        </p:nvSpPr>
        <p:spPr>
          <a:xfrm>
            <a:off x="1161585" y="1719741"/>
            <a:ext cx="112631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Dem governor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7B938BEF-116F-29C0-7653-DEF1C326147A}"/>
              </a:ext>
            </a:extLst>
          </p:cNvPr>
          <p:cNvSpPr txBox="1"/>
          <p:nvPr/>
        </p:nvSpPr>
        <p:spPr>
          <a:xfrm>
            <a:off x="2287904" y="1718380"/>
            <a:ext cx="112631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GOP governor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025F6A88-EB1C-731A-170B-9A424F0885DF}"/>
              </a:ext>
            </a:extLst>
          </p:cNvPr>
          <p:cNvSpPr txBox="1"/>
          <p:nvPr/>
        </p:nvSpPr>
        <p:spPr>
          <a:xfrm>
            <a:off x="3381528" y="1718920"/>
            <a:ext cx="112631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Not yet called</a:t>
            </a:r>
          </a:p>
        </p:txBody>
      </p:sp>
    </p:spTree>
    <p:extLst>
      <p:ext uri="{BB962C8B-B14F-4D97-AF65-F5344CB8AC3E}">
        <p14:creationId xmlns:p14="http://schemas.microsoft.com/office/powerpoint/2010/main" val="311108115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10EA3C-C874-1415-C857-3C90A830F9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2023 state legislature makeup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4D876D1-3545-4ED0-ACD2-575344C56215}"/>
              </a:ext>
            </a:extLst>
          </p:cNvPr>
          <p:cNvSpPr txBox="1"/>
          <p:nvPr/>
        </p:nvSpPr>
        <p:spPr>
          <a:xfrm>
            <a:off x="965201" y="5997128"/>
            <a:ext cx="268532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spc="200" dirty="0">
                <a:solidFill>
                  <a:srgbClr val="7B7B7B"/>
                </a:solidFill>
              </a:rPr>
              <a:t>SOURCE </a:t>
            </a:r>
            <a:r>
              <a:rPr lang="en-US" sz="700" dirty="0">
                <a:solidFill>
                  <a:srgbClr val="7B7B7B"/>
                </a:solidFill>
              </a:rPr>
              <a:t>Associated Press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ABABD5E-E3F6-0CFB-B23E-99A018D4BA7F}"/>
              </a:ext>
            </a:extLst>
          </p:cNvPr>
          <p:cNvSpPr txBox="1"/>
          <p:nvPr/>
        </p:nvSpPr>
        <p:spPr>
          <a:xfrm>
            <a:off x="1052411" y="6152719"/>
            <a:ext cx="1074881" cy="20116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US" sz="700" spc="100" dirty="0">
                <a:solidFill>
                  <a:srgbClr val="7B7B7B"/>
                </a:solidFill>
              </a:rPr>
              <a:t>AP DATA AS OF</a:t>
            </a:r>
          </a:p>
        </p:txBody>
      </p:sp>
      <p:sp>
        <p:nvSpPr>
          <p:cNvPr id="5" name="Rectangle 4" title="txtSourceTime">
            <a:extLst>
              <a:ext uri="{FF2B5EF4-FFF2-40B4-BE49-F238E27FC236}">
                <a16:creationId xmlns:a16="http://schemas.microsoft.com/office/drawing/2014/main" id="{1D6DB489-B624-88CD-742B-FCF30ABB0B6E}"/>
              </a:ext>
            </a:extLst>
          </p:cNvPr>
          <p:cNvSpPr/>
          <p:nvPr/>
        </p:nvSpPr>
        <p:spPr>
          <a:xfrm>
            <a:off x="1938794" y="6147956"/>
            <a:ext cx="967662" cy="201168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/>
          <a:p>
            <a:r>
              <a:rPr lang="en-US" sz="800">
                <a:solidFill>
                  <a:srgbClr val="7B7B7B"/>
                </a:solidFill>
              </a:rPr>
              <a:t>12/7/2022 10:42 AM</a:t>
            </a:r>
            <a:endParaRPr lang="en-US" sz="800" dirty="0">
              <a:solidFill>
                <a:srgbClr val="7B7B7B"/>
              </a:solidFill>
            </a:endParaRPr>
          </a:p>
        </p:txBody>
      </p:sp>
      <p:sp>
        <p:nvSpPr>
          <p:cNvPr id="6" name="Rounded Rectangle 119">
            <a:extLst>
              <a:ext uri="{FF2B5EF4-FFF2-40B4-BE49-F238E27FC236}">
                <a16:creationId xmlns:a16="http://schemas.microsoft.com/office/drawing/2014/main" id="{B1498545-B6A4-B88A-52D9-4B1A10EB4E6D}"/>
              </a:ext>
            </a:extLst>
          </p:cNvPr>
          <p:cNvSpPr/>
          <p:nvPr/>
        </p:nvSpPr>
        <p:spPr>
          <a:xfrm>
            <a:off x="993149" y="2056115"/>
            <a:ext cx="7157702" cy="3774117"/>
          </a:xfrm>
          <a:prstGeom prst="roundRect">
            <a:avLst>
              <a:gd name="adj" fmla="val 2245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" name="Freeform 26" title="AK">
            <a:extLst>
              <a:ext uri="{FF2B5EF4-FFF2-40B4-BE49-F238E27FC236}">
                <a16:creationId xmlns:a16="http://schemas.microsoft.com/office/drawing/2014/main" id="{028B3EBB-658A-717C-CC07-55B7A5DCD991}"/>
              </a:ext>
            </a:extLst>
          </p:cNvPr>
          <p:cNvSpPr>
            <a:spLocks/>
          </p:cNvSpPr>
          <p:nvPr/>
        </p:nvSpPr>
        <p:spPr bwMode="auto">
          <a:xfrm>
            <a:off x="1652376" y="4684921"/>
            <a:ext cx="873034" cy="701675"/>
          </a:xfrm>
          <a:custGeom>
            <a:avLst/>
            <a:gdLst>
              <a:gd name="T0" fmla="*/ 913852 w 450"/>
              <a:gd name="T1" fmla="*/ 622508 h 356"/>
              <a:gd name="T2" fmla="*/ 840492 w 450"/>
              <a:gd name="T3" fmla="*/ 565916 h 356"/>
              <a:gd name="T4" fmla="*/ 773421 w 450"/>
              <a:gd name="T5" fmla="*/ 507229 h 356"/>
              <a:gd name="T6" fmla="*/ 714733 w 450"/>
              <a:gd name="T7" fmla="*/ 528188 h 356"/>
              <a:gd name="T8" fmla="*/ 641373 w 450"/>
              <a:gd name="T9" fmla="*/ 496749 h 356"/>
              <a:gd name="T10" fmla="*/ 563822 w 450"/>
              <a:gd name="T11" fmla="*/ 301822 h 356"/>
              <a:gd name="T12" fmla="*/ 503038 w 450"/>
              <a:gd name="T13" fmla="*/ 46112 h 356"/>
              <a:gd name="T14" fmla="*/ 459022 w 450"/>
              <a:gd name="T15" fmla="*/ 35632 h 356"/>
              <a:gd name="T16" fmla="*/ 396142 w 450"/>
              <a:gd name="T17" fmla="*/ 35632 h 356"/>
              <a:gd name="T18" fmla="*/ 337455 w 450"/>
              <a:gd name="T19" fmla="*/ 29344 h 356"/>
              <a:gd name="T20" fmla="*/ 291343 w 450"/>
              <a:gd name="T21" fmla="*/ 10480 h 356"/>
              <a:gd name="T22" fmla="*/ 241039 w 450"/>
              <a:gd name="T23" fmla="*/ 0 h 356"/>
              <a:gd name="T24" fmla="*/ 184447 w 450"/>
              <a:gd name="T25" fmla="*/ 18864 h 356"/>
              <a:gd name="T26" fmla="*/ 127855 w 450"/>
              <a:gd name="T27" fmla="*/ 33536 h 356"/>
              <a:gd name="T28" fmla="*/ 88032 w 450"/>
              <a:gd name="T29" fmla="*/ 98511 h 356"/>
              <a:gd name="T30" fmla="*/ 62880 w 450"/>
              <a:gd name="T31" fmla="*/ 127855 h 356"/>
              <a:gd name="T32" fmla="*/ 104800 w 450"/>
              <a:gd name="T33" fmla="*/ 190735 h 356"/>
              <a:gd name="T34" fmla="*/ 134143 w 450"/>
              <a:gd name="T35" fmla="*/ 236846 h 356"/>
              <a:gd name="T36" fmla="*/ 96416 w 450"/>
              <a:gd name="T37" fmla="*/ 215887 h 356"/>
              <a:gd name="T38" fmla="*/ 37728 w 450"/>
              <a:gd name="T39" fmla="*/ 224270 h 356"/>
              <a:gd name="T40" fmla="*/ 10480 w 450"/>
              <a:gd name="T41" fmla="*/ 253614 h 356"/>
              <a:gd name="T42" fmla="*/ 27248 w 450"/>
              <a:gd name="T43" fmla="*/ 295534 h 356"/>
              <a:gd name="T44" fmla="*/ 58688 w 450"/>
              <a:gd name="T45" fmla="*/ 316494 h 356"/>
              <a:gd name="T46" fmla="*/ 125759 w 450"/>
              <a:gd name="T47" fmla="*/ 314398 h 356"/>
              <a:gd name="T48" fmla="*/ 138335 w 450"/>
              <a:gd name="T49" fmla="*/ 350030 h 356"/>
              <a:gd name="T50" fmla="*/ 96416 w 450"/>
              <a:gd name="T51" fmla="*/ 362606 h 356"/>
              <a:gd name="T52" fmla="*/ 67072 w 450"/>
              <a:gd name="T53" fmla="*/ 375181 h 356"/>
              <a:gd name="T54" fmla="*/ 46112 w 450"/>
              <a:gd name="T55" fmla="*/ 398237 h 356"/>
              <a:gd name="T56" fmla="*/ 8384 w 450"/>
              <a:gd name="T57" fmla="*/ 444349 h 356"/>
              <a:gd name="T58" fmla="*/ 23056 w 450"/>
              <a:gd name="T59" fmla="*/ 496749 h 356"/>
              <a:gd name="T60" fmla="*/ 46112 w 450"/>
              <a:gd name="T61" fmla="*/ 542860 h 356"/>
              <a:gd name="T62" fmla="*/ 88032 w 450"/>
              <a:gd name="T63" fmla="*/ 570108 h 356"/>
              <a:gd name="T64" fmla="*/ 134143 w 450"/>
              <a:gd name="T65" fmla="*/ 599452 h 356"/>
              <a:gd name="T66" fmla="*/ 167679 w 450"/>
              <a:gd name="T67" fmla="*/ 616220 h 356"/>
              <a:gd name="T68" fmla="*/ 209599 w 450"/>
              <a:gd name="T69" fmla="*/ 612028 h 356"/>
              <a:gd name="T70" fmla="*/ 167679 w 450"/>
              <a:gd name="T71" fmla="*/ 702155 h 356"/>
              <a:gd name="T72" fmla="*/ 115280 w 450"/>
              <a:gd name="T73" fmla="*/ 727307 h 356"/>
              <a:gd name="T74" fmla="*/ 150911 w 450"/>
              <a:gd name="T75" fmla="*/ 739883 h 356"/>
              <a:gd name="T76" fmla="*/ 211695 w 450"/>
              <a:gd name="T77" fmla="*/ 697963 h 356"/>
              <a:gd name="T78" fmla="*/ 245231 w 450"/>
              <a:gd name="T79" fmla="*/ 670716 h 356"/>
              <a:gd name="T80" fmla="*/ 289247 w 450"/>
              <a:gd name="T81" fmla="*/ 639276 h 356"/>
              <a:gd name="T82" fmla="*/ 310207 w 450"/>
              <a:gd name="T83" fmla="*/ 616220 h 356"/>
              <a:gd name="T84" fmla="*/ 301823 w 450"/>
              <a:gd name="T85" fmla="*/ 574300 h 356"/>
              <a:gd name="T86" fmla="*/ 343743 w 450"/>
              <a:gd name="T87" fmla="*/ 505133 h 356"/>
              <a:gd name="T88" fmla="*/ 356318 w 450"/>
              <a:gd name="T89" fmla="*/ 519805 h 356"/>
              <a:gd name="T90" fmla="*/ 341647 w 450"/>
              <a:gd name="T91" fmla="*/ 580588 h 356"/>
              <a:gd name="T92" fmla="*/ 389854 w 450"/>
              <a:gd name="T93" fmla="*/ 557532 h 356"/>
              <a:gd name="T94" fmla="*/ 427582 w 450"/>
              <a:gd name="T95" fmla="*/ 534476 h 356"/>
              <a:gd name="T96" fmla="*/ 433870 w 450"/>
              <a:gd name="T97" fmla="*/ 500941 h 356"/>
              <a:gd name="T98" fmla="*/ 492558 w 450"/>
              <a:gd name="T99" fmla="*/ 509325 h 356"/>
              <a:gd name="T100" fmla="*/ 557534 w 450"/>
              <a:gd name="T101" fmla="*/ 519805 h 356"/>
              <a:gd name="T102" fmla="*/ 630893 w 450"/>
              <a:gd name="T103" fmla="*/ 523996 h 356"/>
              <a:gd name="T104" fmla="*/ 687485 w 450"/>
              <a:gd name="T105" fmla="*/ 544956 h 356"/>
              <a:gd name="T106" fmla="*/ 731501 w 450"/>
              <a:gd name="T107" fmla="*/ 568012 h 356"/>
              <a:gd name="T108" fmla="*/ 765037 w 450"/>
              <a:gd name="T109" fmla="*/ 551244 h 356"/>
              <a:gd name="T110" fmla="*/ 832108 w 450"/>
              <a:gd name="T111" fmla="*/ 593164 h 356"/>
              <a:gd name="T112" fmla="*/ 882412 w 450"/>
              <a:gd name="T113" fmla="*/ 635084 h 356"/>
              <a:gd name="T114" fmla="*/ 928524 w 450"/>
              <a:gd name="T115" fmla="*/ 679099 h 3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450" h="356">
                <a:moveTo>
                  <a:pt x="443" y="324"/>
                </a:moveTo>
                <a:lnTo>
                  <a:pt x="445" y="323"/>
                </a:lnTo>
                <a:lnTo>
                  <a:pt x="449" y="318"/>
                </a:lnTo>
                <a:lnTo>
                  <a:pt x="450" y="311"/>
                </a:lnTo>
                <a:lnTo>
                  <a:pt x="444" y="303"/>
                </a:lnTo>
                <a:lnTo>
                  <a:pt x="436" y="297"/>
                </a:lnTo>
                <a:lnTo>
                  <a:pt x="430" y="294"/>
                </a:lnTo>
                <a:lnTo>
                  <a:pt x="427" y="293"/>
                </a:lnTo>
                <a:lnTo>
                  <a:pt x="422" y="290"/>
                </a:lnTo>
                <a:lnTo>
                  <a:pt x="417" y="285"/>
                </a:lnTo>
                <a:lnTo>
                  <a:pt x="407" y="278"/>
                </a:lnTo>
                <a:lnTo>
                  <a:pt x="401" y="270"/>
                </a:lnTo>
                <a:lnTo>
                  <a:pt x="396" y="263"/>
                </a:lnTo>
                <a:lnTo>
                  <a:pt x="394" y="259"/>
                </a:lnTo>
                <a:lnTo>
                  <a:pt x="389" y="255"/>
                </a:lnTo>
                <a:lnTo>
                  <a:pt x="383" y="250"/>
                </a:lnTo>
                <a:lnTo>
                  <a:pt x="376" y="245"/>
                </a:lnTo>
                <a:lnTo>
                  <a:pt x="369" y="242"/>
                </a:lnTo>
                <a:lnTo>
                  <a:pt x="364" y="239"/>
                </a:lnTo>
                <a:lnTo>
                  <a:pt x="359" y="237"/>
                </a:lnTo>
                <a:lnTo>
                  <a:pt x="356" y="237"/>
                </a:lnTo>
                <a:lnTo>
                  <a:pt x="352" y="241"/>
                </a:lnTo>
                <a:lnTo>
                  <a:pt x="346" y="247"/>
                </a:lnTo>
                <a:lnTo>
                  <a:pt x="341" y="252"/>
                </a:lnTo>
                <a:lnTo>
                  <a:pt x="335" y="255"/>
                </a:lnTo>
                <a:lnTo>
                  <a:pt x="329" y="251"/>
                </a:lnTo>
                <a:lnTo>
                  <a:pt x="323" y="244"/>
                </a:lnTo>
                <a:lnTo>
                  <a:pt x="318" y="239"/>
                </a:lnTo>
                <a:lnTo>
                  <a:pt x="312" y="236"/>
                </a:lnTo>
                <a:lnTo>
                  <a:pt x="306" y="237"/>
                </a:lnTo>
                <a:lnTo>
                  <a:pt x="299" y="240"/>
                </a:lnTo>
                <a:lnTo>
                  <a:pt x="293" y="240"/>
                </a:lnTo>
                <a:lnTo>
                  <a:pt x="290" y="236"/>
                </a:lnTo>
                <a:lnTo>
                  <a:pt x="285" y="218"/>
                </a:lnTo>
                <a:lnTo>
                  <a:pt x="277" y="182"/>
                </a:lnTo>
                <a:lnTo>
                  <a:pt x="269" y="144"/>
                </a:lnTo>
                <a:lnTo>
                  <a:pt x="263" y="118"/>
                </a:lnTo>
                <a:lnTo>
                  <a:pt x="258" y="93"/>
                </a:lnTo>
                <a:lnTo>
                  <a:pt x="251" y="61"/>
                </a:lnTo>
                <a:lnTo>
                  <a:pt x="244" y="34"/>
                </a:lnTo>
                <a:lnTo>
                  <a:pt x="242" y="22"/>
                </a:lnTo>
                <a:lnTo>
                  <a:pt x="240" y="22"/>
                </a:lnTo>
                <a:lnTo>
                  <a:pt x="237" y="22"/>
                </a:lnTo>
                <a:lnTo>
                  <a:pt x="233" y="22"/>
                </a:lnTo>
                <a:lnTo>
                  <a:pt x="229" y="21"/>
                </a:lnTo>
                <a:lnTo>
                  <a:pt x="225" y="19"/>
                </a:lnTo>
                <a:lnTo>
                  <a:pt x="222" y="17"/>
                </a:lnTo>
                <a:lnTo>
                  <a:pt x="219" y="17"/>
                </a:lnTo>
                <a:lnTo>
                  <a:pt x="213" y="17"/>
                </a:lnTo>
                <a:lnTo>
                  <a:pt x="209" y="17"/>
                </a:lnTo>
                <a:lnTo>
                  <a:pt x="205" y="17"/>
                </a:lnTo>
                <a:lnTo>
                  <a:pt x="200" y="17"/>
                </a:lnTo>
                <a:lnTo>
                  <a:pt x="194" y="17"/>
                </a:lnTo>
                <a:lnTo>
                  <a:pt x="189" y="17"/>
                </a:lnTo>
                <a:lnTo>
                  <a:pt x="183" y="17"/>
                </a:lnTo>
                <a:lnTo>
                  <a:pt x="178" y="16"/>
                </a:lnTo>
                <a:lnTo>
                  <a:pt x="174" y="15"/>
                </a:lnTo>
                <a:lnTo>
                  <a:pt x="168" y="13"/>
                </a:lnTo>
                <a:lnTo>
                  <a:pt x="164" y="13"/>
                </a:lnTo>
                <a:lnTo>
                  <a:pt x="161" y="14"/>
                </a:lnTo>
                <a:lnTo>
                  <a:pt x="157" y="15"/>
                </a:lnTo>
                <a:lnTo>
                  <a:pt x="154" y="15"/>
                </a:lnTo>
                <a:lnTo>
                  <a:pt x="152" y="13"/>
                </a:lnTo>
                <a:lnTo>
                  <a:pt x="149" y="11"/>
                </a:lnTo>
                <a:lnTo>
                  <a:pt x="144" y="7"/>
                </a:lnTo>
                <a:lnTo>
                  <a:pt x="139" y="5"/>
                </a:lnTo>
                <a:lnTo>
                  <a:pt x="139" y="2"/>
                </a:lnTo>
                <a:lnTo>
                  <a:pt x="138" y="2"/>
                </a:lnTo>
                <a:lnTo>
                  <a:pt x="133" y="2"/>
                </a:lnTo>
                <a:lnTo>
                  <a:pt x="126" y="2"/>
                </a:lnTo>
                <a:lnTo>
                  <a:pt x="121" y="1"/>
                </a:lnTo>
                <a:lnTo>
                  <a:pt x="115" y="0"/>
                </a:lnTo>
                <a:lnTo>
                  <a:pt x="111" y="1"/>
                </a:lnTo>
                <a:lnTo>
                  <a:pt x="108" y="4"/>
                </a:lnTo>
                <a:lnTo>
                  <a:pt x="106" y="5"/>
                </a:lnTo>
                <a:lnTo>
                  <a:pt x="101" y="6"/>
                </a:lnTo>
                <a:lnTo>
                  <a:pt x="95" y="7"/>
                </a:lnTo>
                <a:lnTo>
                  <a:pt x="88" y="9"/>
                </a:lnTo>
                <a:lnTo>
                  <a:pt x="83" y="12"/>
                </a:lnTo>
                <a:lnTo>
                  <a:pt x="78" y="14"/>
                </a:lnTo>
                <a:lnTo>
                  <a:pt x="73" y="15"/>
                </a:lnTo>
                <a:lnTo>
                  <a:pt x="68" y="15"/>
                </a:lnTo>
                <a:lnTo>
                  <a:pt x="64" y="14"/>
                </a:lnTo>
                <a:lnTo>
                  <a:pt x="61" y="16"/>
                </a:lnTo>
                <a:lnTo>
                  <a:pt x="60" y="23"/>
                </a:lnTo>
                <a:lnTo>
                  <a:pt x="58" y="32"/>
                </a:lnTo>
                <a:lnTo>
                  <a:pt x="58" y="40"/>
                </a:lnTo>
                <a:lnTo>
                  <a:pt x="55" y="45"/>
                </a:lnTo>
                <a:lnTo>
                  <a:pt x="49" y="47"/>
                </a:lnTo>
                <a:lnTo>
                  <a:pt x="42" y="47"/>
                </a:lnTo>
                <a:lnTo>
                  <a:pt x="38" y="49"/>
                </a:lnTo>
                <a:lnTo>
                  <a:pt x="34" y="50"/>
                </a:lnTo>
                <a:lnTo>
                  <a:pt x="31" y="52"/>
                </a:lnTo>
                <a:lnTo>
                  <a:pt x="28" y="54"/>
                </a:lnTo>
                <a:lnTo>
                  <a:pt x="28" y="58"/>
                </a:lnTo>
                <a:lnTo>
                  <a:pt x="30" y="61"/>
                </a:lnTo>
                <a:lnTo>
                  <a:pt x="32" y="65"/>
                </a:lnTo>
                <a:lnTo>
                  <a:pt x="36" y="68"/>
                </a:lnTo>
                <a:lnTo>
                  <a:pt x="41" y="73"/>
                </a:lnTo>
                <a:lnTo>
                  <a:pt x="46" y="78"/>
                </a:lnTo>
                <a:lnTo>
                  <a:pt x="48" y="85"/>
                </a:lnTo>
                <a:lnTo>
                  <a:pt x="50" y="91"/>
                </a:lnTo>
                <a:lnTo>
                  <a:pt x="55" y="92"/>
                </a:lnTo>
                <a:lnTo>
                  <a:pt x="58" y="93"/>
                </a:lnTo>
                <a:lnTo>
                  <a:pt x="61" y="97"/>
                </a:lnTo>
                <a:lnTo>
                  <a:pt x="63" y="103"/>
                </a:lnTo>
                <a:lnTo>
                  <a:pt x="64" y="110"/>
                </a:lnTo>
                <a:lnTo>
                  <a:pt x="64" y="113"/>
                </a:lnTo>
                <a:lnTo>
                  <a:pt x="61" y="115"/>
                </a:lnTo>
                <a:lnTo>
                  <a:pt x="57" y="114"/>
                </a:lnTo>
                <a:lnTo>
                  <a:pt x="54" y="112"/>
                </a:lnTo>
                <a:lnTo>
                  <a:pt x="50" y="110"/>
                </a:lnTo>
                <a:lnTo>
                  <a:pt x="48" y="106"/>
                </a:lnTo>
                <a:lnTo>
                  <a:pt x="46" y="103"/>
                </a:lnTo>
                <a:lnTo>
                  <a:pt x="45" y="100"/>
                </a:lnTo>
                <a:lnTo>
                  <a:pt x="42" y="99"/>
                </a:lnTo>
                <a:lnTo>
                  <a:pt x="38" y="100"/>
                </a:lnTo>
                <a:lnTo>
                  <a:pt x="31" y="103"/>
                </a:lnTo>
                <a:lnTo>
                  <a:pt x="25" y="105"/>
                </a:lnTo>
                <a:lnTo>
                  <a:pt x="18" y="107"/>
                </a:lnTo>
                <a:lnTo>
                  <a:pt x="11" y="110"/>
                </a:lnTo>
                <a:lnTo>
                  <a:pt x="5" y="111"/>
                </a:lnTo>
                <a:lnTo>
                  <a:pt x="1" y="114"/>
                </a:lnTo>
                <a:lnTo>
                  <a:pt x="0" y="116"/>
                </a:lnTo>
                <a:lnTo>
                  <a:pt x="1" y="119"/>
                </a:lnTo>
                <a:lnTo>
                  <a:pt x="5" y="121"/>
                </a:lnTo>
                <a:lnTo>
                  <a:pt x="10" y="123"/>
                </a:lnTo>
                <a:lnTo>
                  <a:pt x="15" y="126"/>
                </a:lnTo>
                <a:lnTo>
                  <a:pt x="15" y="129"/>
                </a:lnTo>
                <a:lnTo>
                  <a:pt x="12" y="134"/>
                </a:lnTo>
                <a:lnTo>
                  <a:pt x="12" y="137"/>
                </a:lnTo>
                <a:lnTo>
                  <a:pt x="13" y="141"/>
                </a:lnTo>
                <a:lnTo>
                  <a:pt x="16" y="146"/>
                </a:lnTo>
                <a:lnTo>
                  <a:pt x="17" y="151"/>
                </a:lnTo>
                <a:lnTo>
                  <a:pt x="18" y="154"/>
                </a:lnTo>
                <a:lnTo>
                  <a:pt x="20" y="156"/>
                </a:lnTo>
                <a:lnTo>
                  <a:pt x="24" y="153"/>
                </a:lnTo>
                <a:lnTo>
                  <a:pt x="28" y="151"/>
                </a:lnTo>
                <a:lnTo>
                  <a:pt x="33" y="150"/>
                </a:lnTo>
                <a:lnTo>
                  <a:pt x="36" y="149"/>
                </a:lnTo>
                <a:lnTo>
                  <a:pt x="41" y="150"/>
                </a:lnTo>
                <a:lnTo>
                  <a:pt x="47" y="151"/>
                </a:lnTo>
                <a:lnTo>
                  <a:pt x="53" y="150"/>
                </a:lnTo>
                <a:lnTo>
                  <a:pt x="60" y="150"/>
                </a:lnTo>
                <a:lnTo>
                  <a:pt x="64" y="150"/>
                </a:lnTo>
                <a:lnTo>
                  <a:pt x="65" y="152"/>
                </a:lnTo>
                <a:lnTo>
                  <a:pt x="64" y="156"/>
                </a:lnTo>
                <a:lnTo>
                  <a:pt x="63" y="160"/>
                </a:lnTo>
                <a:lnTo>
                  <a:pt x="64" y="164"/>
                </a:lnTo>
                <a:lnTo>
                  <a:pt x="66" y="167"/>
                </a:lnTo>
                <a:lnTo>
                  <a:pt x="65" y="172"/>
                </a:lnTo>
                <a:lnTo>
                  <a:pt x="63" y="175"/>
                </a:lnTo>
                <a:lnTo>
                  <a:pt x="60" y="176"/>
                </a:lnTo>
                <a:lnTo>
                  <a:pt x="55" y="175"/>
                </a:lnTo>
                <a:lnTo>
                  <a:pt x="50" y="174"/>
                </a:lnTo>
                <a:lnTo>
                  <a:pt x="46" y="173"/>
                </a:lnTo>
                <a:lnTo>
                  <a:pt x="45" y="176"/>
                </a:lnTo>
                <a:lnTo>
                  <a:pt x="42" y="180"/>
                </a:lnTo>
                <a:lnTo>
                  <a:pt x="39" y="181"/>
                </a:lnTo>
                <a:lnTo>
                  <a:pt x="34" y="180"/>
                </a:lnTo>
                <a:lnTo>
                  <a:pt x="32" y="179"/>
                </a:lnTo>
                <a:lnTo>
                  <a:pt x="31" y="178"/>
                </a:lnTo>
                <a:lnTo>
                  <a:pt x="28" y="179"/>
                </a:lnTo>
                <a:lnTo>
                  <a:pt x="24" y="181"/>
                </a:lnTo>
                <a:lnTo>
                  <a:pt x="22" y="184"/>
                </a:lnTo>
                <a:lnTo>
                  <a:pt x="22" y="187"/>
                </a:lnTo>
                <a:lnTo>
                  <a:pt x="22" y="190"/>
                </a:lnTo>
                <a:lnTo>
                  <a:pt x="16" y="195"/>
                </a:lnTo>
                <a:lnTo>
                  <a:pt x="9" y="199"/>
                </a:lnTo>
                <a:lnTo>
                  <a:pt x="7" y="202"/>
                </a:lnTo>
                <a:lnTo>
                  <a:pt x="7" y="204"/>
                </a:lnTo>
                <a:lnTo>
                  <a:pt x="5" y="207"/>
                </a:lnTo>
                <a:lnTo>
                  <a:pt x="4" y="212"/>
                </a:lnTo>
                <a:lnTo>
                  <a:pt x="4" y="217"/>
                </a:lnTo>
                <a:lnTo>
                  <a:pt x="5" y="222"/>
                </a:lnTo>
                <a:lnTo>
                  <a:pt x="8" y="226"/>
                </a:lnTo>
                <a:lnTo>
                  <a:pt x="10" y="229"/>
                </a:lnTo>
                <a:lnTo>
                  <a:pt x="11" y="234"/>
                </a:lnTo>
                <a:lnTo>
                  <a:pt x="11" y="237"/>
                </a:lnTo>
                <a:lnTo>
                  <a:pt x="11" y="239"/>
                </a:lnTo>
                <a:lnTo>
                  <a:pt x="15" y="250"/>
                </a:lnTo>
                <a:lnTo>
                  <a:pt x="15" y="251"/>
                </a:lnTo>
                <a:lnTo>
                  <a:pt x="16" y="255"/>
                </a:lnTo>
                <a:lnTo>
                  <a:pt x="18" y="257"/>
                </a:lnTo>
                <a:lnTo>
                  <a:pt x="22" y="259"/>
                </a:lnTo>
                <a:lnTo>
                  <a:pt x="28" y="260"/>
                </a:lnTo>
                <a:lnTo>
                  <a:pt x="35" y="260"/>
                </a:lnTo>
                <a:lnTo>
                  <a:pt x="41" y="260"/>
                </a:lnTo>
                <a:lnTo>
                  <a:pt x="43" y="260"/>
                </a:lnTo>
                <a:lnTo>
                  <a:pt x="43" y="264"/>
                </a:lnTo>
                <a:lnTo>
                  <a:pt x="42" y="272"/>
                </a:lnTo>
                <a:lnTo>
                  <a:pt x="43" y="280"/>
                </a:lnTo>
                <a:lnTo>
                  <a:pt x="45" y="287"/>
                </a:lnTo>
                <a:lnTo>
                  <a:pt x="49" y="288"/>
                </a:lnTo>
                <a:lnTo>
                  <a:pt x="54" y="287"/>
                </a:lnTo>
                <a:lnTo>
                  <a:pt x="60" y="285"/>
                </a:lnTo>
                <a:lnTo>
                  <a:pt x="64" y="286"/>
                </a:lnTo>
                <a:lnTo>
                  <a:pt x="69" y="290"/>
                </a:lnTo>
                <a:lnTo>
                  <a:pt x="73" y="294"/>
                </a:lnTo>
                <a:lnTo>
                  <a:pt x="78" y="298"/>
                </a:lnTo>
                <a:lnTo>
                  <a:pt x="79" y="300"/>
                </a:lnTo>
                <a:lnTo>
                  <a:pt x="79" y="297"/>
                </a:lnTo>
                <a:lnTo>
                  <a:pt x="80" y="294"/>
                </a:lnTo>
                <a:lnTo>
                  <a:pt x="83" y="290"/>
                </a:lnTo>
                <a:lnTo>
                  <a:pt x="86" y="290"/>
                </a:lnTo>
                <a:lnTo>
                  <a:pt x="92" y="290"/>
                </a:lnTo>
                <a:lnTo>
                  <a:pt x="96" y="289"/>
                </a:lnTo>
                <a:lnTo>
                  <a:pt x="100" y="289"/>
                </a:lnTo>
                <a:lnTo>
                  <a:pt x="100" y="292"/>
                </a:lnTo>
                <a:lnTo>
                  <a:pt x="98" y="297"/>
                </a:lnTo>
                <a:lnTo>
                  <a:pt x="96" y="305"/>
                </a:lnTo>
                <a:lnTo>
                  <a:pt x="94" y="315"/>
                </a:lnTo>
                <a:lnTo>
                  <a:pt x="89" y="323"/>
                </a:lnTo>
                <a:lnTo>
                  <a:pt x="84" y="330"/>
                </a:lnTo>
                <a:lnTo>
                  <a:pt x="80" y="335"/>
                </a:lnTo>
                <a:lnTo>
                  <a:pt x="78" y="340"/>
                </a:lnTo>
                <a:lnTo>
                  <a:pt x="75" y="342"/>
                </a:lnTo>
                <a:lnTo>
                  <a:pt x="70" y="342"/>
                </a:lnTo>
                <a:lnTo>
                  <a:pt x="64" y="342"/>
                </a:lnTo>
                <a:lnTo>
                  <a:pt x="58" y="345"/>
                </a:lnTo>
                <a:lnTo>
                  <a:pt x="55" y="347"/>
                </a:lnTo>
                <a:lnTo>
                  <a:pt x="55" y="350"/>
                </a:lnTo>
                <a:lnTo>
                  <a:pt x="57" y="354"/>
                </a:lnTo>
                <a:lnTo>
                  <a:pt x="61" y="356"/>
                </a:lnTo>
                <a:lnTo>
                  <a:pt x="64" y="356"/>
                </a:lnTo>
                <a:lnTo>
                  <a:pt x="68" y="355"/>
                </a:lnTo>
                <a:lnTo>
                  <a:pt x="72" y="353"/>
                </a:lnTo>
                <a:lnTo>
                  <a:pt x="77" y="349"/>
                </a:lnTo>
                <a:lnTo>
                  <a:pt x="84" y="347"/>
                </a:lnTo>
                <a:lnTo>
                  <a:pt x="89" y="343"/>
                </a:lnTo>
                <a:lnTo>
                  <a:pt x="94" y="339"/>
                </a:lnTo>
                <a:lnTo>
                  <a:pt x="98" y="335"/>
                </a:lnTo>
                <a:lnTo>
                  <a:pt x="101" y="333"/>
                </a:lnTo>
                <a:lnTo>
                  <a:pt x="106" y="333"/>
                </a:lnTo>
                <a:lnTo>
                  <a:pt x="109" y="334"/>
                </a:lnTo>
                <a:lnTo>
                  <a:pt x="113" y="333"/>
                </a:lnTo>
                <a:lnTo>
                  <a:pt x="115" y="330"/>
                </a:lnTo>
                <a:lnTo>
                  <a:pt x="116" y="325"/>
                </a:lnTo>
                <a:lnTo>
                  <a:pt x="117" y="320"/>
                </a:lnTo>
                <a:lnTo>
                  <a:pt x="118" y="318"/>
                </a:lnTo>
                <a:lnTo>
                  <a:pt x="121" y="316"/>
                </a:lnTo>
                <a:lnTo>
                  <a:pt x="125" y="312"/>
                </a:lnTo>
                <a:lnTo>
                  <a:pt x="131" y="309"/>
                </a:lnTo>
                <a:lnTo>
                  <a:pt x="136" y="307"/>
                </a:lnTo>
                <a:lnTo>
                  <a:pt x="138" y="305"/>
                </a:lnTo>
                <a:lnTo>
                  <a:pt x="138" y="304"/>
                </a:lnTo>
                <a:lnTo>
                  <a:pt x="137" y="302"/>
                </a:lnTo>
                <a:lnTo>
                  <a:pt x="138" y="300"/>
                </a:lnTo>
                <a:lnTo>
                  <a:pt x="141" y="297"/>
                </a:lnTo>
                <a:lnTo>
                  <a:pt x="145" y="296"/>
                </a:lnTo>
                <a:lnTo>
                  <a:pt x="148" y="294"/>
                </a:lnTo>
                <a:lnTo>
                  <a:pt x="149" y="290"/>
                </a:lnTo>
                <a:lnTo>
                  <a:pt x="148" y="287"/>
                </a:lnTo>
                <a:lnTo>
                  <a:pt x="146" y="283"/>
                </a:lnTo>
                <a:lnTo>
                  <a:pt x="142" y="281"/>
                </a:lnTo>
                <a:lnTo>
                  <a:pt x="142" y="278"/>
                </a:lnTo>
                <a:lnTo>
                  <a:pt x="144" y="274"/>
                </a:lnTo>
                <a:lnTo>
                  <a:pt x="146" y="271"/>
                </a:lnTo>
                <a:lnTo>
                  <a:pt x="148" y="269"/>
                </a:lnTo>
                <a:lnTo>
                  <a:pt x="151" y="265"/>
                </a:lnTo>
                <a:lnTo>
                  <a:pt x="154" y="258"/>
                </a:lnTo>
                <a:lnTo>
                  <a:pt x="159" y="249"/>
                </a:lnTo>
                <a:lnTo>
                  <a:pt x="164" y="241"/>
                </a:lnTo>
                <a:lnTo>
                  <a:pt x="169" y="235"/>
                </a:lnTo>
                <a:lnTo>
                  <a:pt x="175" y="234"/>
                </a:lnTo>
                <a:lnTo>
                  <a:pt x="177" y="236"/>
                </a:lnTo>
                <a:lnTo>
                  <a:pt x="176" y="240"/>
                </a:lnTo>
                <a:lnTo>
                  <a:pt x="174" y="243"/>
                </a:lnTo>
                <a:lnTo>
                  <a:pt x="170" y="248"/>
                </a:lnTo>
                <a:lnTo>
                  <a:pt x="168" y="254"/>
                </a:lnTo>
                <a:lnTo>
                  <a:pt x="167" y="260"/>
                </a:lnTo>
                <a:lnTo>
                  <a:pt x="166" y="267"/>
                </a:lnTo>
                <a:lnTo>
                  <a:pt x="164" y="270"/>
                </a:lnTo>
                <a:lnTo>
                  <a:pt x="163" y="272"/>
                </a:lnTo>
                <a:lnTo>
                  <a:pt x="163" y="277"/>
                </a:lnTo>
                <a:lnTo>
                  <a:pt x="164" y="280"/>
                </a:lnTo>
                <a:lnTo>
                  <a:pt x="168" y="280"/>
                </a:lnTo>
                <a:lnTo>
                  <a:pt x="172" y="277"/>
                </a:lnTo>
                <a:lnTo>
                  <a:pt x="178" y="273"/>
                </a:lnTo>
                <a:lnTo>
                  <a:pt x="183" y="270"/>
                </a:lnTo>
                <a:lnTo>
                  <a:pt x="186" y="266"/>
                </a:lnTo>
                <a:lnTo>
                  <a:pt x="189" y="264"/>
                </a:lnTo>
                <a:lnTo>
                  <a:pt x="189" y="263"/>
                </a:lnTo>
                <a:lnTo>
                  <a:pt x="191" y="260"/>
                </a:lnTo>
                <a:lnTo>
                  <a:pt x="194" y="260"/>
                </a:lnTo>
                <a:lnTo>
                  <a:pt x="199" y="259"/>
                </a:lnTo>
                <a:lnTo>
                  <a:pt x="204" y="255"/>
                </a:lnTo>
                <a:lnTo>
                  <a:pt x="206" y="251"/>
                </a:lnTo>
                <a:lnTo>
                  <a:pt x="207" y="250"/>
                </a:lnTo>
                <a:lnTo>
                  <a:pt x="206" y="249"/>
                </a:lnTo>
                <a:lnTo>
                  <a:pt x="204" y="245"/>
                </a:lnTo>
                <a:lnTo>
                  <a:pt x="204" y="242"/>
                </a:lnTo>
                <a:lnTo>
                  <a:pt x="207" y="239"/>
                </a:lnTo>
                <a:lnTo>
                  <a:pt x="213" y="237"/>
                </a:lnTo>
                <a:lnTo>
                  <a:pt x="219" y="237"/>
                </a:lnTo>
                <a:lnTo>
                  <a:pt x="223" y="239"/>
                </a:lnTo>
                <a:lnTo>
                  <a:pt x="227" y="240"/>
                </a:lnTo>
                <a:lnTo>
                  <a:pt x="230" y="242"/>
                </a:lnTo>
                <a:lnTo>
                  <a:pt x="235" y="243"/>
                </a:lnTo>
                <a:lnTo>
                  <a:pt x="242" y="245"/>
                </a:lnTo>
                <a:lnTo>
                  <a:pt x="250" y="248"/>
                </a:lnTo>
                <a:lnTo>
                  <a:pt x="257" y="249"/>
                </a:lnTo>
                <a:lnTo>
                  <a:pt x="260" y="249"/>
                </a:lnTo>
                <a:lnTo>
                  <a:pt x="262" y="248"/>
                </a:lnTo>
                <a:lnTo>
                  <a:pt x="266" y="248"/>
                </a:lnTo>
                <a:lnTo>
                  <a:pt x="270" y="248"/>
                </a:lnTo>
                <a:lnTo>
                  <a:pt x="275" y="249"/>
                </a:lnTo>
                <a:lnTo>
                  <a:pt x="280" y="250"/>
                </a:lnTo>
                <a:lnTo>
                  <a:pt x="288" y="250"/>
                </a:lnTo>
                <a:lnTo>
                  <a:pt x="296" y="250"/>
                </a:lnTo>
                <a:lnTo>
                  <a:pt x="301" y="250"/>
                </a:lnTo>
                <a:lnTo>
                  <a:pt x="306" y="251"/>
                </a:lnTo>
                <a:lnTo>
                  <a:pt x="311" y="255"/>
                </a:lnTo>
                <a:lnTo>
                  <a:pt x="316" y="258"/>
                </a:lnTo>
                <a:lnTo>
                  <a:pt x="322" y="259"/>
                </a:lnTo>
                <a:lnTo>
                  <a:pt x="327" y="260"/>
                </a:lnTo>
                <a:lnTo>
                  <a:pt x="328" y="260"/>
                </a:lnTo>
                <a:lnTo>
                  <a:pt x="329" y="262"/>
                </a:lnTo>
                <a:lnTo>
                  <a:pt x="330" y="263"/>
                </a:lnTo>
                <a:lnTo>
                  <a:pt x="334" y="266"/>
                </a:lnTo>
                <a:lnTo>
                  <a:pt x="338" y="269"/>
                </a:lnTo>
                <a:lnTo>
                  <a:pt x="344" y="270"/>
                </a:lnTo>
                <a:lnTo>
                  <a:pt x="349" y="271"/>
                </a:lnTo>
                <a:lnTo>
                  <a:pt x="352" y="271"/>
                </a:lnTo>
                <a:lnTo>
                  <a:pt x="354" y="269"/>
                </a:lnTo>
                <a:lnTo>
                  <a:pt x="356" y="265"/>
                </a:lnTo>
                <a:lnTo>
                  <a:pt x="357" y="262"/>
                </a:lnTo>
                <a:lnTo>
                  <a:pt x="359" y="262"/>
                </a:lnTo>
                <a:lnTo>
                  <a:pt x="365" y="263"/>
                </a:lnTo>
                <a:lnTo>
                  <a:pt x="372" y="265"/>
                </a:lnTo>
                <a:lnTo>
                  <a:pt x="377" y="266"/>
                </a:lnTo>
                <a:lnTo>
                  <a:pt x="383" y="269"/>
                </a:lnTo>
                <a:lnTo>
                  <a:pt x="388" y="273"/>
                </a:lnTo>
                <a:lnTo>
                  <a:pt x="392" y="279"/>
                </a:lnTo>
                <a:lnTo>
                  <a:pt x="397" y="283"/>
                </a:lnTo>
                <a:lnTo>
                  <a:pt x="401" y="286"/>
                </a:lnTo>
                <a:lnTo>
                  <a:pt x="402" y="287"/>
                </a:lnTo>
                <a:lnTo>
                  <a:pt x="412" y="297"/>
                </a:lnTo>
                <a:lnTo>
                  <a:pt x="418" y="303"/>
                </a:lnTo>
                <a:lnTo>
                  <a:pt x="419" y="303"/>
                </a:lnTo>
                <a:lnTo>
                  <a:pt x="421" y="303"/>
                </a:lnTo>
                <a:lnTo>
                  <a:pt x="424" y="304"/>
                </a:lnTo>
                <a:lnTo>
                  <a:pt x="427" y="307"/>
                </a:lnTo>
                <a:lnTo>
                  <a:pt x="432" y="311"/>
                </a:lnTo>
                <a:lnTo>
                  <a:pt x="437" y="317"/>
                </a:lnTo>
                <a:lnTo>
                  <a:pt x="441" y="321"/>
                </a:lnTo>
                <a:lnTo>
                  <a:pt x="443" y="324"/>
                </a:lnTo>
                <a:close/>
              </a:path>
            </a:pathLst>
          </a:custGeom>
          <a:solidFill>
            <a:srgbClr val="F6C143"/>
          </a:solidFill>
          <a:ln w="28575">
            <a:noFill/>
          </a:ln>
        </p:spPr>
        <p:txBody>
          <a:bodyPr>
            <a:no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" name="Freeform 1114" title="WA">
            <a:extLst>
              <a:ext uri="{FF2B5EF4-FFF2-40B4-BE49-F238E27FC236}">
                <a16:creationId xmlns:a16="http://schemas.microsoft.com/office/drawing/2014/main" id="{A19E2C46-12D4-9028-1D99-BBD899021BDD}"/>
              </a:ext>
            </a:extLst>
          </p:cNvPr>
          <p:cNvSpPr>
            <a:spLocks/>
          </p:cNvSpPr>
          <p:nvPr/>
        </p:nvSpPr>
        <p:spPr bwMode="auto">
          <a:xfrm>
            <a:off x="1793649" y="2171908"/>
            <a:ext cx="738111" cy="533400"/>
          </a:xfrm>
          <a:custGeom>
            <a:avLst/>
            <a:gdLst>
              <a:gd name="T0" fmla="*/ 26 w 730"/>
              <a:gd name="T1" fmla="*/ 112 h 517"/>
              <a:gd name="T2" fmla="*/ 17 w 730"/>
              <a:gd name="T3" fmla="*/ 255 h 517"/>
              <a:gd name="T4" fmla="*/ 34 w 730"/>
              <a:gd name="T5" fmla="*/ 255 h 517"/>
              <a:gd name="T6" fmla="*/ 24 w 730"/>
              <a:gd name="T7" fmla="*/ 285 h 517"/>
              <a:gd name="T8" fmla="*/ 11 w 730"/>
              <a:gd name="T9" fmla="*/ 268 h 517"/>
              <a:gd name="T10" fmla="*/ 0 w 730"/>
              <a:gd name="T11" fmla="*/ 304 h 517"/>
              <a:gd name="T12" fmla="*/ 51 w 730"/>
              <a:gd name="T13" fmla="*/ 333 h 517"/>
              <a:gd name="T14" fmla="*/ 53 w 730"/>
              <a:gd name="T15" fmla="*/ 346 h 517"/>
              <a:gd name="T16" fmla="*/ 66 w 730"/>
              <a:gd name="T17" fmla="*/ 348 h 517"/>
              <a:gd name="T18" fmla="*/ 133 w 730"/>
              <a:gd name="T19" fmla="*/ 452 h 517"/>
              <a:gd name="T20" fmla="*/ 207 w 730"/>
              <a:gd name="T21" fmla="*/ 449 h 517"/>
              <a:gd name="T22" fmla="*/ 262 w 730"/>
              <a:gd name="T23" fmla="*/ 473 h 517"/>
              <a:gd name="T24" fmla="*/ 289 w 730"/>
              <a:gd name="T25" fmla="*/ 469 h 517"/>
              <a:gd name="T26" fmla="*/ 456 w 730"/>
              <a:gd name="T27" fmla="*/ 473 h 517"/>
              <a:gd name="T28" fmla="*/ 646 w 730"/>
              <a:gd name="T29" fmla="*/ 517 h 517"/>
              <a:gd name="T30" fmla="*/ 650 w 730"/>
              <a:gd name="T31" fmla="*/ 460 h 517"/>
              <a:gd name="T32" fmla="*/ 730 w 730"/>
              <a:gd name="T33" fmla="*/ 129 h 517"/>
              <a:gd name="T34" fmla="*/ 224 w 730"/>
              <a:gd name="T35" fmla="*/ 0 h 517"/>
              <a:gd name="T36" fmla="*/ 228 w 730"/>
              <a:gd name="T37" fmla="*/ 97 h 517"/>
              <a:gd name="T38" fmla="*/ 203 w 730"/>
              <a:gd name="T39" fmla="*/ 177 h 517"/>
              <a:gd name="T40" fmla="*/ 199 w 730"/>
              <a:gd name="T41" fmla="*/ 219 h 517"/>
              <a:gd name="T42" fmla="*/ 146 w 730"/>
              <a:gd name="T43" fmla="*/ 234 h 517"/>
              <a:gd name="T44" fmla="*/ 142 w 730"/>
              <a:gd name="T45" fmla="*/ 213 h 517"/>
              <a:gd name="T46" fmla="*/ 186 w 730"/>
              <a:gd name="T47" fmla="*/ 186 h 517"/>
              <a:gd name="T48" fmla="*/ 182 w 730"/>
              <a:gd name="T49" fmla="*/ 165 h 517"/>
              <a:gd name="T50" fmla="*/ 144 w 730"/>
              <a:gd name="T51" fmla="*/ 169 h 517"/>
              <a:gd name="T52" fmla="*/ 173 w 730"/>
              <a:gd name="T53" fmla="*/ 144 h 517"/>
              <a:gd name="T54" fmla="*/ 194 w 730"/>
              <a:gd name="T55" fmla="*/ 127 h 517"/>
              <a:gd name="T56" fmla="*/ 30 w 730"/>
              <a:gd name="T57" fmla="*/ 25 h 517"/>
              <a:gd name="T58" fmla="*/ 17 w 730"/>
              <a:gd name="T59" fmla="*/ 53 h 517"/>
              <a:gd name="T60" fmla="*/ 26 w 730"/>
              <a:gd name="T61" fmla="*/ 112 h 517"/>
              <a:gd name="T62" fmla="*/ 26 w 730"/>
              <a:gd name="T63" fmla="*/ 112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30" h="517">
                <a:moveTo>
                  <a:pt x="26" y="112"/>
                </a:moveTo>
                <a:lnTo>
                  <a:pt x="17" y="255"/>
                </a:lnTo>
                <a:lnTo>
                  <a:pt x="34" y="255"/>
                </a:lnTo>
                <a:lnTo>
                  <a:pt x="24" y="285"/>
                </a:lnTo>
                <a:lnTo>
                  <a:pt x="11" y="268"/>
                </a:lnTo>
                <a:lnTo>
                  <a:pt x="0" y="304"/>
                </a:lnTo>
                <a:lnTo>
                  <a:pt x="51" y="333"/>
                </a:lnTo>
                <a:lnTo>
                  <a:pt x="53" y="346"/>
                </a:lnTo>
                <a:lnTo>
                  <a:pt x="66" y="348"/>
                </a:lnTo>
                <a:lnTo>
                  <a:pt x="133" y="452"/>
                </a:lnTo>
                <a:lnTo>
                  <a:pt x="207" y="449"/>
                </a:lnTo>
                <a:lnTo>
                  <a:pt x="262" y="473"/>
                </a:lnTo>
                <a:lnTo>
                  <a:pt x="289" y="469"/>
                </a:lnTo>
                <a:lnTo>
                  <a:pt x="456" y="473"/>
                </a:lnTo>
                <a:lnTo>
                  <a:pt x="646" y="517"/>
                </a:lnTo>
                <a:lnTo>
                  <a:pt x="650" y="460"/>
                </a:lnTo>
                <a:lnTo>
                  <a:pt x="730" y="129"/>
                </a:lnTo>
                <a:lnTo>
                  <a:pt x="224" y="0"/>
                </a:lnTo>
                <a:lnTo>
                  <a:pt x="228" y="97"/>
                </a:lnTo>
                <a:lnTo>
                  <a:pt x="203" y="177"/>
                </a:lnTo>
                <a:lnTo>
                  <a:pt x="199" y="219"/>
                </a:lnTo>
                <a:lnTo>
                  <a:pt x="146" y="234"/>
                </a:lnTo>
                <a:lnTo>
                  <a:pt x="142" y="213"/>
                </a:lnTo>
                <a:lnTo>
                  <a:pt x="186" y="186"/>
                </a:lnTo>
                <a:lnTo>
                  <a:pt x="182" y="165"/>
                </a:lnTo>
                <a:lnTo>
                  <a:pt x="144" y="169"/>
                </a:lnTo>
                <a:lnTo>
                  <a:pt x="173" y="144"/>
                </a:lnTo>
                <a:lnTo>
                  <a:pt x="194" y="127"/>
                </a:lnTo>
                <a:lnTo>
                  <a:pt x="30" y="25"/>
                </a:lnTo>
                <a:lnTo>
                  <a:pt x="17" y="53"/>
                </a:lnTo>
                <a:lnTo>
                  <a:pt x="26" y="112"/>
                </a:lnTo>
                <a:lnTo>
                  <a:pt x="26" y="112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" name="Freeform 1116" title="UT">
            <a:extLst>
              <a:ext uri="{FF2B5EF4-FFF2-40B4-BE49-F238E27FC236}">
                <a16:creationId xmlns:a16="http://schemas.microsoft.com/office/drawing/2014/main" id="{0E434D76-201E-CD49-6555-8D035CCDC6D1}"/>
              </a:ext>
            </a:extLst>
          </p:cNvPr>
          <p:cNvSpPr>
            <a:spLocks/>
          </p:cNvSpPr>
          <p:nvPr/>
        </p:nvSpPr>
        <p:spPr bwMode="auto">
          <a:xfrm>
            <a:off x="2476202" y="3302208"/>
            <a:ext cx="626997" cy="779463"/>
          </a:xfrm>
          <a:custGeom>
            <a:avLst/>
            <a:gdLst>
              <a:gd name="T0" fmla="*/ 135 w 618"/>
              <a:gd name="T1" fmla="*/ 0 h 752"/>
              <a:gd name="T2" fmla="*/ 433 w 618"/>
              <a:gd name="T3" fmla="*/ 55 h 752"/>
              <a:gd name="T4" fmla="*/ 410 w 618"/>
              <a:gd name="T5" fmla="*/ 186 h 752"/>
              <a:gd name="T6" fmla="*/ 618 w 618"/>
              <a:gd name="T7" fmla="*/ 218 h 752"/>
              <a:gd name="T8" fmla="*/ 538 w 618"/>
              <a:gd name="T9" fmla="*/ 752 h 752"/>
              <a:gd name="T10" fmla="*/ 0 w 618"/>
              <a:gd name="T11" fmla="*/ 663 h 752"/>
              <a:gd name="T12" fmla="*/ 135 w 618"/>
              <a:gd name="T13" fmla="*/ 0 h 752"/>
              <a:gd name="T14" fmla="*/ 135 w 618"/>
              <a:gd name="T15" fmla="*/ 0 h 7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18" h="752">
                <a:moveTo>
                  <a:pt x="135" y="0"/>
                </a:moveTo>
                <a:lnTo>
                  <a:pt x="433" y="55"/>
                </a:lnTo>
                <a:lnTo>
                  <a:pt x="410" y="186"/>
                </a:lnTo>
                <a:lnTo>
                  <a:pt x="618" y="218"/>
                </a:lnTo>
                <a:lnTo>
                  <a:pt x="538" y="752"/>
                </a:lnTo>
                <a:lnTo>
                  <a:pt x="0" y="663"/>
                </a:lnTo>
                <a:lnTo>
                  <a:pt x="135" y="0"/>
                </a:lnTo>
                <a:lnTo>
                  <a:pt x="135" y="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" name="Freeform 1117" title="OR">
            <a:extLst>
              <a:ext uri="{FF2B5EF4-FFF2-40B4-BE49-F238E27FC236}">
                <a16:creationId xmlns:a16="http://schemas.microsoft.com/office/drawing/2014/main" id="{26AA18FD-8F11-5459-7E6C-1C38DE7B60B6}"/>
              </a:ext>
            </a:extLst>
          </p:cNvPr>
          <p:cNvSpPr>
            <a:spLocks/>
          </p:cNvSpPr>
          <p:nvPr/>
        </p:nvSpPr>
        <p:spPr bwMode="auto">
          <a:xfrm>
            <a:off x="1595232" y="2497346"/>
            <a:ext cx="884145" cy="739775"/>
          </a:xfrm>
          <a:custGeom>
            <a:avLst/>
            <a:gdLst>
              <a:gd name="T0" fmla="*/ 0 w 871"/>
              <a:gd name="T1" fmla="*/ 537 h 720"/>
              <a:gd name="T2" fmla="*/ 38 w 871"/>
              <a:gd name="T3" fmla="*/ 355 h 720"/>
              <a:gd name="T4" fmla="*/ 82 w 871"/>
              <a:gd name="T5" fmla="*/ 302 h 720"/>
              <a:gd name="T6" fmla="*/ 188 w 871"/>
              <a:gd name="T7" fmla="*/ 0 h 720"/>
              <a:gd name="T8" fmla="*/ 243 w 871"/>
              <a:gd name="T9" fmla="*/ 15 h 720"/>
              <a:gd name="T10" fmla="*/ 245 w 871"/>
              <a:gd name="T11" fmla="*/ 28 h 720"/>
              <a:gd name="T12" fmla="*/ 258 w 871"/>
              <a:gd name="T13" fmla="*/ 30 h 720"/>
              <a:gd name="T14" fmla="*/ 325 w 871"/>
              <a:gd name="T15" fmla="*/ 134 h 720"/>
              <a:gd name="T16" fmla="*/ 399 w 871"/>
              <a:gd name="T17" fmla="*/ 133 h 720"/>
              <a:gd name="T18" fmla="*/ 454 w 871"/>
              <a:gd name="T19" fmla="*/ 157 h 720"/>
              <a:gd name="T20" fmla="*/ 481 w 871"/>
              <a:gd name="T21" fmla="*/ 152 h 720"/>
              <a:gd name="T22" fmla="*/ 648 w 871"/>
              <a:gd name="T23" fmla="*/ 157 h 720"/>
              <a:gd name="T24" fmla="*/ 838 w 871"/>
              <a:gd name="T25" fmla="*/ 199 h 720"/>
              <a:gd name="T26" fmla="*/ 848 w 871"/>
              <a:gd name="T27" fmla="*/ 224 h 720"/>
              <a:gd name="T28" fmla="*/ 871 w 871"/>
              <a:gd name="T29" fmla="*/ 256 h 720"/>
              <a:gd name="T30" fmla="*/ 806 w 871"/>
              <a:gd name="T31" fmla="*/ 353 h 720"/>
              <a:gd name="T32" fmla="*/ 766 w 871"/>
              <a:gd name="T33" fmla="*/ 389 h 720"/>
              <a:gd name="T34" fmla="*/ 760 w 871"/>
              <a:gd name="T35" fmla="*/ 416 h 720"/>
              <a:gd name="T36" fmla="*/ 783 w 871"/>
              <a:gd name="T37" fmla="*/ 444 h 720"/>
              <a:gd name="T38" fmla="*/ 756 w 871"/>
              <a:gd name="T39" fmla="*/ 503 h 720"/>
              <a:gd name="T40" fmla="*/ 703 w 871"/>
              <a:gd name="T41" fmla="*/ 720 h 720"/>
              <a:gd name="T42" fmla="*/ 410 w 871"/>
              <a:gd name="T43" fmla="*/ 650 h 720"/>
              <a:gd name="T44" fmla="*/ 0 w 871"/>
              <a:gd name="T45" fmla="*/ 537 h 720"/>
              <a:gd name="T46" fmla="*/ 0 w 871"/>
              <a:gd name="T47" fmla="*/ 537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71" h="720">
                <a:moveTo>
                  <a:pt x="0" y="537"/>
                </a:moveTo>
                <a:lnTo>
                  <a:pt x="38" y="355"/>
                </a:lnTo>
                <a:lnTo>
                  <a:pt x="82" y="302"/>
                </a:lnTo>
                <a:lnTo>
                  <a:pt x="188" y="0"/>
                </a:lnTo>
                <a:lnTo>
                  <a:pt x="243" y="15"/>
                </a:lnTo>
                <a:lnTo>
                  <a:pt x="245" y="28"/>
                </a:lnTo>
                <a:lnTo>
                  <a:pt x="258" y="30"/>
                </a:lnTo>
                <a:lnTo>
                  <a:pt x="325" y="134"/>
                </a:lnTo>
                <a:lnTo>
                  <a:pt x="399" y="133"/>
                </a:lnTo>
                <a:lnTo>
                  <a:pt x="454" y="157"/>
                </a:lnTo>
                <a:lnTo>
                  <a:pt x="481" y="152"/>
                </a:lnTo>
                <a:lnTo>
                  <a:pt x="648" y="157"/>
                </a:lnTo>
                <a:lnTo>
                  <a:pt x="838" y="199"/>
                </a:lnTo>
                <a:lnTo>
                  <a:pt x="848" y="224"/>
                </a:lnTo>
                <a:lnTo>
                  <a:pt x="871" y="256"/>
                </a:lnTo>
                <a:lnTo>
                  <a:pt x="806" y="353"/>
                </a:lnTo>
                <a:lnTo>
                  <a:pt x="766" y="389"/>
                </a:lnTo>
                <a:lnTo>
                  <a:pt x="760" y="416"/>
                </a:lnTo>
                <a:lnTo>
                  <a:pt x="783" y="444"/>
                </a:lnTo>
                <a:lnTo>
                  <a:pt x="756" y="503"/>
                </a:lnTo>
                <a:lnTo>
                  <a:pt x="703" y="720"/>
                </a:lnTo>
                <a:lnTo>
                  <a:pt x="410" y="650"/>
                </a:lnTo>
                <a:lnTo>
                  <a:pt x="0" y="537"/>
                </a:lnTo>
                <a:lnTo>
                  <a:pt x="0" y="537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" name="Freeform 1118" title="CA">
            <a:extLst>
              <a:ext uri="{FF2B5EF4-FFF2-40B4-BE49-F238E27FC236}">
                <a16:creationId xmlns:a16="http://schemas.microsoft.com/office/drawing/2014/main" id="{2D212606-81A7-1856-1007-79A864CDE48D}"/>
              </a:ext>
            </a:extLst>
          </p:cNvPr>
          <p:cNvSpPr>
            <a:spLocks/>
          </p:cNvSpPr>
          <p:nvPr/>
        </p:nvSpPr>
        <p:spPr bwMode="auto">
          <a:xfrm>
            <a:off x="1512691" y="3052971"/>
            <a:ext cx="879383" cy="1482725"/>
          </a:xfrm>
          <a:custGeom>
            <a:avLst/>
            <a:gdLst>
              <a:gd name="T0" fmla="*/ 29 w 865"/>
              <a:gd name="T1" fmla="*/ 293 h 1443"/>
              <a:gd name="T2" fmla="*/ 4 w 865"/>
              <a:gd name="T3" fmla="*/ 405 h 1443"/>
              <a:gd name="T4" fmla="*/ 87 w 865"/>
              <a:gd name="T5" fmla="*/ 586 h 1443"/>
              <a:gd name="T6" fmla="*/ 103 w 865"/>
              <a:gd name="T7" fmla="*/ 574 h 1443"/>
              <a:gd name="T8" fmla="*/ 129 w 865"/>
              <a:gd name="T9" fmla="*/ 650 h 1443"/>
              <a:gd name="T10" fmla="*/ 87 w 865"/>
              <a:gd name="T11" fmla="*/ 597 h 1443"/>
              <a:gd name="T12" fmla="*/ 78 w 865"/>
              <a:gd name="T13" fmla="*/ 681 h 1443"/>
              <a:gd name="T14" fmla="*/ 125 w 865"/>
              <a:gd name="T15" fmla="*/ 732 h 1443"/>
              <a:gd name="T16" fmla="*/ 93 w 865"/>
              <a:gd name="T17" fmla="*/ 803 h 1443"/>
              <a:gd name="T18" fmla="*/ 184 w 865"/>
              <a:gd name="T19" fmla="*/ 994 h 1443"/>
              <a:gd name="T20" fmla="*/ 164 w 865"/>
              <a:gd name="T21" fmla="*/ 1065 h 1443"/>
              <a:gd name="T22" fmla="*/ 283 w 865"/>
              <a:gd name="T23" fmla="*/ 1120 h 1443"/>
              <a:gd name="T24" fmla="*/ 327 w 865"/>
              <a:gd name="T25" fmla="*/ 1177 h 1443"/>
              <a:gd name="T26" fmla="*/ 378 w 865"/>
              <a:gd name="T27" fmla="*/ 1196 h 1443"/>
              <a:gd name="T28" fmla="*/ 378 w 865"/>
              <a:gd name="T29" fmla="*/ 1230 h 1443"/>
              <a:gd name="T30" fmla="*/ 411 w 865"/>
              <a:gd name="T31" fmla="*/ 1238 h 1443"/>
              <a:gd name="T32" fmla="*/ 481 w 865"/>
              <a:gd name="T33" fmla="*/ 1348 h 1443"/>
              <a:gd name="T34" fmla="*/ 481 w 865"/>
              <a:gd name="T35" fmla="*/ 1426 h 1443"/>
              <a:gd name="T36" fmla="*/ 789 w 865"/>
              <a:gd name="T37" fmla="*/ 1443 h 1443"/>
              <a:gd name="T38" fmla="*/ 770 w 865"/>
              <a:gd name="T39" fmla="*/ 1413 h 1443"/>
              <a:gd name="T40" fmla="*/ 779 w 865"/>
              <a:gd name="T41" fmla="*/ 1365 h 1443"/>
              <a:gd name="T42" fmla="*/ 829 w 865"/>
              <a:gd name="T43" fmla="*/ 1287 h 1443"/>
              <a:gd name="T44" fmla="*/ 865 w 865"/>
              <a:gd name="T45" fmla="*/ 1264 h 1443"/>
              <a:gd name="T46" fmla="*/ 844 w 865"/>
              <a:gd name="T47" fmla="*/ 1236 h 1443"/>
              <a:gd name="T48" fmla="*/ 831 w 865"/>
              <a:gd name="T49" fmla="*/ 1160 h 1443"/>
              <a:gd name="T50" fmla="*/ 388 w 865"/>
              <a:gd name="T51" fmla="*/ 497 h 1443"/>
              <a:gd name="T52" fmla="*/ 492 w 865"/>
              <a:gd name="T53" fmla="*/ 113 h 1443"/>
              <a:gd name="T54" fmla="*/ 82 w 865"/>
              <a:gd name="T55" fmla="*/ 0 h 1443"/>
              <a:gd name="T56" fmla="*/ 70 w 865"/>
              <a:gd name="T57" fmla="*/ 23 h 1443"/>
              <a:gd name="T58" fmla="*/ 0 w 865"/>
              <a:gd name="T59" fmla="*/ 192 h 1443"/>
              <a:gd name="T60" fmla="*/ 29 w 865"/>
              <a:gd name="T61" fmla="*/ 293 h 1443"/>
              <a:gd name="T62" fmla="*/ 29 w 865"/>
              <a:gd name="T63" fmla="*/ 293 h 1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65" h="1443">
                <a:moveTo>
                  <a:pt x="29" y="293"/>
                </a:moveTo>
                <a:lnTo>
                  <a:pt x="4" y="405"/>
                </a:lnTo>
                <a:lnTo>
                  <a:pt x="87" y="586"/>
                </a:lnTo>
                <a:lnTo>
                  <a:pt x="103" y="574"/>
                </a:lnTo>
                <a:lnTo>
                  <a:pt x="129" y="650"/>
                </a:lnTo>
                <a:lnTo>
                  <a:pt x="87" y="597"/>
                </a:lnTo>
                <a:lnTo>
                  <a:pt x="78" y="681"/>
                </a:lnTo>
                <a:lnTo>
                  <a:pt x="125" y="732"/>
                </a:lnTo>
                <a:lnTo>
                  <a:pt x="93" y="803"/>
                </a:lnTo>
                <a:lnTo>
                  <a:pt x="184" y="994"/>
                </a:lnTo>
                <a:lnTo>
                  <a:pt x="164" y="1065"/>
                </a:lnTo>
                <a:lnTo>
                  <a:pt x="283" y="1120"/>
                </a:lnTo>
                <a:lnTo>
                  <a:pt x="327" y="1177"/>
                </a:lnTo>
                <a:lnTo>
                  <a:pt x="378" y="1196"/>
                </a:lnTo>
                <a:lnTo>
                  <a:pt x="378" y="1230"/>
                </a:lnTo>
                <a:lnTo>
                  <a:pt x="411" y="1238"/>
                </a:lnTo>
                <a:lnTo>
                  <a:pt x="481" y="1348"/>
                </a:lnTo>
                <a:lnTo>
                  <a:pt x="481" y="1426"/>
                </a:lnTo>
                <a:lnTo>
                  <a:pt x="789" y="1443"/>
                </a:lnTo>
                <a:lnTo>
                  <a:pt x="770" y="1413"/>
                </a:lnTo>
                <a:lnTo>
                  <a:pt x="779" y="1365"/>
                </a:lnTo>
                <a:lnTo>
                  <a:pt x="829" y="1287"/>
                </a:lnTo>
                <a:lnTo>
                  <a:pt x="865" y="1264"/>
                </a:lnTo>
                <a:lnTo>
                  <a:pt x="844" y="1236"/>
                </a:lnTo>
                <a:lnTo>
                  <a:pt x="831" y="1160"/>
                </a:lnTo>
                <a:lnTo>
                  <a:pt x="388" y="497"/>
                </a:lnTo>
                <a:lnTo>
                  <a:pt x="492" y="113"/>
                </a:lnTo>
                <a:lnTo>
                  <a:pt x="82" y="0"/>
                </a:lnTo>
                <a:lnTo>
                  <a:pt x="70" y="23"/>
                </a:lnTo>
                <a:lnTo>
                  <a:pt x="0" y="192"/>
                </a:lnTo>
                <a:lnTo>
                  <a:pt x="29" y="293"/>
                </a:lnTo>
                <a:lnTo>
                  <a:pt x="29" y="293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" name="Freeform 1119" title="NV">
            <a:extLst>
              <a:ext uri="{FF2B5EF4-FFF2-40B4-BE49-F238E27FC236}">
                <a16:creationId xmlns:a16="http://schemas.microsoft.com/office/drawing/2014/main" id="{B7021E33-A2C1-8FA0-66ED-B420ECA76CB4}"/>
              </a:ext>
            </a:extLst>
          </p:cNvPr>
          <p:cNvSpPr>
            <a:spLocks/>
          </p:cNvSpPr>
          <p:nvPr/>
        </p:nvSpPr>
        <p:spPr bwMode="auto">
          <a:xfrm>
            <a:off x="1904762" y="3168858"/>
            <a:ext cx="711126" cy="1076325"/>
          </a:xfrm>
          <a:custGeom>
            <a:avLst/>
            <a:gdLst>
              <a:gd name="T0" fmla="*/ 0 w 696"/>
              <a:gd name="T1" fmla="*/ 384 h 1047"/>
              <a:gd name="T2" fmla="*/ 443 w 696"/>
              <a:gd name="T3" fmla="*/ 1047 h 1047"/>
              <a:gd name="T4" fmla="*/ 458 w 696"/>
              <a:gd name="T5" fmla="*/ 904 h 1047"/>
              <a:gd name="T6" fmla="*/ 483 w 696"/>
              <a:gd name="T7" fmla="*/ 897 h 1047"/>
              <a:gd name="T8" fmla="*/ 525 w 696"/>
              <a:gd name="T9" fmla="*/ 921 h 1047"/>
              <a:gd name="T10" fmla="*/ 561 w 696"/>
              <a:gd name="T11" fmla="*/ 796 h 1047"/>
              <a:gd name="T12" fmla="*/ 696 w 696"/>
              <a:gd name="T13" fmla="*/ 133 h 1047"/>
              <a:gd name="T14" fmla="*/ 397 w 696"/>
              <a:gd name="T15" fmla="*/ 70 h 1047"/>
              <a:gd name="T16" fmla="*/ 104 w 696"/>
              <a:gd name="T17" fmla="*/ 0 h 1047"/>
              <a:gd name="T18" fmla="*/ 0 w 696"/>
              <a:gd name="T19" fmla="*/ 384 h 1047"/>
              <a:gd name="T20" fmla="*/ 0 w 696"/>
              <a:gd name="T21" fmla="*/ 384 h 10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6" h="1047">
                <a:moveTo>
                  <a:pt x="0" y="384"/>
                </a:moveTo>
                <a:lnTo>
                  <a:pt x="443" y="1047"/>
                </a:lnTo>
                <a:lnTo>
                  <a:pt x="458" y="904"/>
                </a:lnTo>
                <a:lnTo>
                  <a:pt x="483" y="897"/>
                </a:lnTo>
                <a:lnTo>
                  <a:pt x="525" y="921"/>
                </a:lnTo>
                <a:lnTo>
                  <a:pt x="561" y="796"/>
                </a:lnTo>
                <a:lnTo>
                  <a:pt x="696" y="133"/>
                </a:lnTo>
                <a:lnTo>
                  <a:pt x="397" y="70"/>
                </a:lnTo>
                <a:lnTo>
                  <a:pt x="104" y="0"/>
                </a:lnTo>
                <a:lnTo>
                  <a:pt x="0" y="384"/>
                </a:lnTo>
                <a:lnTo>
                  <a:pt x="0" y="384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3" name="Freeform 1120" title="ID">
            <a:extLst>
              <a:ext uri="{FF2B5EF4-FFF2-40B4-BE49-F238E27FC236}">
                <a16:creationId xmlns:a16="http://schemas.microsoft.com/office/drawing/2014/main" id="{EAA4FE9B-1F08-02FD-87CF-B80512EA1041}"/>
              </a:ext>
            </a:extLst>
          </p:cNvPr>
          <p:cNvSpPr>
            <a:spLocks/>
          </p:cNvSpPr>
          <p:nvPr/>
        </p:nvSpPr>
        <p:spPr bwMode="auto">
          <a:xfrm>
            <a:off x="2309533" y="2302083"/>
            <a:ext cx="663506" cy="1055688"/>
          </a:xfrm>
          <a:custGeom>
            <a:avLst/>
            <a:gdLst>
              <a:gd name="T0" fmla="*/ 0 w 654"/>
              <a:gd name="T1" fmla="*/ 909 h 1027"/>
              <a:gd name="T2" fmla="*/ 53 w 654"/>
              <a:gd name="T3" fmla="*/ 692 h 1027"/>
              <a:gd name="T4" fmla="*/ 80 w 654"/>
              <a:gd name="T5" fmla="*/ 633 h 1027"/>
              <a:gd name="T6" fmla="*/ 57 w 654"/>
              <a:gd name="T7" fmla="*/ 605 h 1027"/>
              <a:gd name="T8" fmla="*/ 63 w 654"/>
              <a:gd name="T9" fmla="*/ 578 h 1027"/>
              <a:gd name="T10" fmla="*/ 103 w 654"/>
              <a:gd name="T11" fmla="*/ 542 h 1027"/>
              <a:gd name="T12" fmla="*/ 168 w 654"/>
              <a:gd name="T13" fmla="*/ 445 h 1027"/>
              <a:gd name="T14" fmla="*/ 145 w 654"/>
              <a:gd name="T15" fmla="*/ 413 h 1027"/>
              <a:gd name="T16" fmla="*/ 135 w 654"/>
              <a:gd name="T17" fmla="*/ 388 h 1027"/>
              <a:gd name="T18" fmla="*/ 139 w 654"/>
              <a:gd name="T19" fmla="*/ 333 h 1027"/>
              <a:gd name="T20" fmla="*/ 219 w 654"/>
              <a:gd name="T21" fmla="*/ 0 h 1027"/>
              <a:gd name="T22" fmla="*/ 304 w 654"/>
              <a:gd name="T23" fmla="*/ 19 h 1027"/>
              <a:gd name="T24" fmla="*/ 276 w 654"/>
              <a:gd name="T25" fmla="*/ 149 h 1027"/>
              <a:gd name="T26" fmla="*/ 295 w 654"/>
              <a:gd name="T27" fmla="*/ 194 h 1027"/>
              <a:gd name="T28" fmla="*/ 297 w 654"/>
              <a:gd name="T29" fmla="*/ 223 h 1027"/>
              <a:gd name="T30" fmla="*/ 287 w 654"/>
              <a:gd name="T31" fmla="*/ 228 h 1027"/>
              <a:gd name="T32" fmla="*/ 320 w 654"/>
              <a:gd name="T33" fmla="*/ 259 h 1027"/>
              <a:gd name="T34" fmla="*/ 354 w 654"/>
              <a:gd name="T35" fmla="*/ 342 h 1027"/>
              <a:gd name="T36" fmla="*/ 365 w 654"/>
              <a:gd name="T37" fmla="*/ 417 h 1027"/>
              <a:gd name="T38" fmla="*/ 371 w 654"/>
              <a:gd name="T39" fmla="*/ 457 h 1027"/>
              <a:gd name="T40" fmla="*/ 346 w 654"/>
              <a:gd name="T41" fmla="*/ 495 h 1027"/>
              <a:gd name="T42" fmla="*/ 363 w 654"/>
              <a:gd name="T43" fmla="*/ 512 h 1027"/>
              <a:gd name="T44" fmla="*/ 409 w 654"/>
              <a:gd name="T45" fmla="*/ 487 h 1027"/>
              <a:gd name="T46" fmla="*/ 439 w 654"/>
              <a:gd name="T47" fmla="*/ 618 h 1027"/>
              <a:gd name="T48" fmla="*/ 460 w 654"/>
              <a:gd name="T49" fmla="*/ 626 h 1027"/>
              <a:gd name="T50" fmla="*/ 464 w 654"/>
              <a:gd name="T51" fmla="*/ 664 h 1027"/>
              <a:gd name="T52" fmla="*/ 523 w 654"/>
              <a:gd name="T53" fmla="*/ 679 h 1027"/>
              <a:gd name="T54" fmla="*/ 616 w 654"/>
              <a:gd name="T55" fmla="*/ 679 h 1027"/>
              <a:gd name="T56" fmla="*/ 654 w 654"/>
              <a:gd name="T57" fmla="*/ 696 h 1027"/>
              <a:gd name="T58" fmla="*/ 599 w 654"/>
              <a:gd name="T59" fmla="*/ 1027 h 1027"/>
              <a:gd name="T60" fmla="*/ 299 w 654"/>
              <a:gd name="T61" fmla="*/ 972 h 1027"/>
              <a:gd name="T62" fmla="*/ 0 w 654"/>
              <a:gd name="T63" fmla="*/ 909 h 1027"/>
              <a:gd name="T64" fmla="*/ 0 w 654"/>
              <a:gd name="T65" fmla="*/ 909 h 1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4" h="1027">
                <a:moveTo>
                  <a:pt x="0" y="909"/>
                </a:moveTo>
                <a:lnTo>
                  <a:pt x="53" y="692"/>
                </a:lnTo>
                <a:lnTo>
                  <a:pt x="80" y="633"/>
                </a:lnTo>
                <a:lnTo>
                  <a:pt x="57" y="605"/>
                </a:lnTo>
                <a:lnTo>
                  <a:pt x="63" y="578"/>
                </a:lnTo>
                <a:lnTo>
                  <a:pt x="103" y="542"/>
                </a:lnTo>
                <a:lnTo>
                  <a:pt x="168" y="445"/>
                </a:lnTo>
                <a:lnTo>
                  <a:pt x="145" y="413"/>
                </a:lnTo>
                <a:lnTo>
                  <a:pt x="135" y="388"/>
                </a:lnTo>
                <a:lnTo>
                  <a:pt x="139" y="333"/>
                </a:lnTo>
                <a:lnTo>
                  <a:pt x="219" y="0"/>
                </a:lnTo>
                <a:lnTo>
                  <a:pt x="304" y="19"/>
                </a:lnTo>
                <a:lnTo>
                  <a:pt x="276" y="149"/>
                </a:lnTo>
                <a:lnTo>
                  <a:pt x="295" y="194"/>
                </a:lnTo>
                <a:lnTo>
                  <a:pt x="297" y="223"/>
                </a:lnTo>
                <a:lnTo>
                  <a:pt x="287" y="228"/>
                </a:lnTo>
                <a:lnTo>
                  <a:pt x="320" y="259"/>
                </a:lnTo>
                <a:lnTo>
                  <a:pt x="354" y="342"/>
                </a:lnTo>
                <a:lnTo>
                  <a:pt x="365" y="417"/>
                </a:lnTo>
                <a:lnTo>
                  <a:pt x="371" y="457"/>
                </a:lnTo>
                <a:lnTo>
                  <a:pt x="346" y="495"/>
                </a:lnTo>
                <a:lnTo>
                  <a:pt x="363" y="512"/>
                </a:lnTo>
                <a:lnTo>
                  <a:pt x="409" y="487"/>
                </a:lnTo>
                <a:lnTo>
                  <a:pt x="439" y="618"/>
                </a:lnTo>
                <a:lnTo>
                  <a:pt x="460" y="626"/>
                </a:lnTo>
                <a:lnTo>
                  <a:pt x="464" y="664"/>
                </a:lnTo>
                <a:lnTo>
                  <a:pt x="523" y="679"/>
                </a:lnTo>
                <a:lnTo>
                  <a:pt x="616" y="679"/>
                </a:lnTo>
                <a:lnTo>
                  <a:pt x="654" y="696"/>
                </a:lnTo>
                <a:lnTo>
                  <a:pt x="599" y="1027"/>
                </a:lnTo>
                <a:lnTo>
                  <a:pt x="299" y="972"/>
                </a:lnTo>
                <a:lnTo>
                  <a:pt x="0" y="909"/>
                </a:lnTo>
                <a:lnTo>
                  <a:pt x="0" y="909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4" name="Freeform 1121" title="MT">
            <a:extLst>
              <a:ext uri="{FF2B5EF4-FFF2-40B4-BE49-F238E27FC236}">
                <a16:creationId xmlns:a16="http://schemas.microsoft.com/office/drawing/2014/main" id="{9E022949-BB2C-43BC-6892-EE230B4CA1B5}"/>
              </a:ext>
            </a:extLst>
          </p:cNvPr>
          <p:cNvSpPr>
            <a:spLocks/>
          </p:cNvSpPr>
          <p:nvPr/>
        </p:nvSpPr>
        <p:spPr bwMode="auto">
          <a:xfrm>
            <a:off x="2588904" y="2322721"/>
            <a:ext cx="1138118" cy="712787"/>
          </a:xfrm>
          <a:custGeom>
            <a:avLst/>
            <a:gdLst>
              <a:gd name="T0" fmla="*/ 19 w 1118"/>
              <a:gd name="T1" fmla="*/ 175 h 692"/>
              <a:gd name="T2" fmla="*/ 21 w 1118"/>
              <a:gd name="T3" fmla="*/ 204 h 692"/>
              <a:gd name="T4" fmla="*/ 11 w 1118"/>
              <a:gd name="T5" fmla="*/ 209 h 692"/>
              <a:gd name="T6" fmla="*/ 44 w 1118"/>
              <a:gd name="T7" fmla="*/ 240 h 692"/>
              <a:gd name="T8" fmla="*/ 78 w 1118"/>
              <a:gd name="T9" fmla="*/ 323 h 692"/>
              <a:gd name="T10" fmla="*/ 89 w 1118"/>
              <a:gd name="T11" fmla="*/ 398 h 692"/>
              <a:gd name="T12" fmla="*/ 95 w 1118"/>
              <a:gd name="T13" fmla="*/ 438 h 692"/>
              <a:gd name="T14" fmla="*/ 70 w 1118"/>
              <a:gd name="T15" fmla="*/ 476 h 692"/>
              <a:gd name="T16" fmla="*/ 87 w 1118"/>
              <a:gd name="T17" fmla="*/ 493 h 692"/>
              <a:gd name="T18" fmla="*/ 133 w 1118"/>
              <a:gd name="T19" fmla="*/ 468 h 692"/>
              <a:gd name="T20" fmla="*/ 163 w 1118"/>
              <a:gd name="T21" fmla="*/ 599 h 692"/>
              <a:gd name="T22" fmla="*/ 184 w 1118"/>
              <a:gd name="T23" fmla="*/ 607 h 692"/>
              <a:gd name="T24" fmla="*/ 188 w 1118"/>
              <a:gd name="T25" fmla="*/ 645 h 692"/>
              <a:gd name="T26" fmla="*/ 205 w 1118"/>
              <a:gd name="T27" fmla="*/ 662 h 692"/>
              <a:gd name="T28" fmla="*/ 247 w 1118"/>
              <a:gd name="T29" fmla="*/ 660 h 692"/>
              <a:gd name="T30" fmla="*/ 340 w 1118"/>
              <a:gd name="T31" fmla="*/ 660 h 692"/>
              <a:gd name="T32" fmla="*/ 378 w 1118"/>
              <a:gd name="T33" fmla="*/ 677 h 692"/>
              <a:gd name="T34" fmla="*/ 390 w 1118"/>
              <a:gd name="T35" fmla="*/ 609 h 692"/>
              <a:gd name="T36" fmla="*/ 694 w 1118"/>
              <a:gd name="T37" fmla="*/ 654 h 692"/>
              <a:gd name="T38" fmla="*/ 1068 w 1118"/>
              <a:gd name="T39" fmla="*/ 692 h 692"/>
              <a:gd name="T40" fmla="*/ 1080 w 1118"/>
              <a:gd name="T41" fmla="*/ 567 h 692"/>
              <a:gd name="T42" fmla="*/ 1118 w 1118"/>
              <a:gd name="T43" fmla="*/ 162 h 692"/>
              <a:gd name="T44" fmla="*/ 622 w 1118"/>
              <a:gd name="T45" fmla="*/ 105 h 692"/>
              <a:gd name="T46" fmla="*/ 376 w 1118"/>
              <a:gd name="T47" fmla="*/ 67 h 692"/>
              <a:gd name="T48" fmla="*/ 28 w 1118"/>
              <a:gd name="T49" fmla="*/ 0 h 692"/>
              <a:gd name="T50" fmla="*/ 0 w 1118"/>
              <a:gd name="T51" fmla="*/ 130 h 692"/>
              <a:gd name="T52" fmla="*/ 19 w 1118"/>
              <a:gd name="T53" fmla="*/ 175 h 692"/>
              <a:gd name="T54" fmla="*/ 19 w 1118"/>
              <a:gd name="T55" fmla="*/ 175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18" h="692">
                <a:moveTo>
                  <a:pt x="19" y="175"/>
                </a:moveTo>
                <a:lnTo>
                  <a:pt x="21" y="204"/>
                </a:lnTo>
                <a:lnTo>
                  <a:pt x="11" y="209"/>
                </a:lnTo>
                <a:lnTo>
                  <a:pt x="44" y="240"/>
                </a:lnTo>
                <a:lnTo>
                  <a:pt x="78" y="323"/>
                </a:lnTo>
                <a:lnTo>
                  <a:pt x="89" y="398"/>
                </a:lnTo>
                <a:lnTo>
                  <a:pt x="95" y="438"/>
                </a:lnTo>
                <a:lnTo>
                  <a:pt x="70" y="476"/>
                </a:lnTo>
                <a:lnTo>
                  <a:pt x="87" y="493"/>
                </a:lnTo>
                <a:lnTo>
                  <a:pt x="133" y="468"/>
                </a:lnTo>
                <a:lnTo>
                  <a:pt x="163" y="599"/>
                </a:lnTo>
                <a:lnTo>
                  <a:pt x="184" y="607"/>
                </a:lnTo>
                <a:lnTo>
                  <a:pt x="188" y="645"/>
                </a:lnTo>
                <a:lnTo>
                  <a:pt x="205" y="662"/>
                </a:lnTo>
                <a:lnTo>
                  <a:pt x="247" y="660"/>
                </a:lnTo>
                <a:lnTo>
                  <a:pt x="340" y="660"/>
                </a:lnTo>
                <a:lnTo>
                  <a:pt x="378" y="677"/>
                </a:lnTo>
                <a:lnTo>
                  <a:pt x="390" y="609"/>
                </a:lnTo>
                <a:lnTo>
                  <a:pt x="694" y="654"/>
                </a:lnTo>
                <a:lnTo>
                  <a:pt x="1068" y="692"/>
                </a:lnTo>
                <a:lnTo>
                  <a:pt x="1080" y="567"/>
                </a:lnTo>
                <a:lnTo>
                  <a:pt x="1118" y="162"/>
                </a:lnTo>
                <a:lnTo>
                  <a:pt x="622" y="105"/>
                </a:lnTo>
                <a:lnTo>
                  <a:pt x="376" y="67"/>
                </a:lnTo>
                <a:lnTo>
                  <a:pt x="28" y="0"/>
                </a:lnTo>
                <a:lnTo>
                  <a:pt x="0" y="130"/>
                </a:lnTo>
                <a:lnTo>
                  <a:pt x="19" y="175"/>
                </a:lnTo>
                <a:lnTo>
                  <a:pt x="19" y="175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5" name="Freeform 1122" title="AZ">
            <a:extLst>
              <a:ext uri="{FF2B5EF4-FFF2-40B4-BE49-F238E27FC236}">
                <a16:creationId xmlns:a16="http://schemas.microsoft.com/office/drawing/2014/main" id="{7EE5DE49-3E7F-C01D-E5F5-AB7836934035}"/>
              </a:ext>
            </a:extLst>
          </p:cNvPr>
          <p:cNvSpPr>
            <a:spLocks/>
          </p:cNvSpPr>
          <p:nvPr/>
        </p:nvSpPr>
        <p:spPr bwMode="auto">
          <a:xfrm>
            <a:off x="2268262" y="3988008"/>
            <a:ext cx="755571" cy="863600"/>
          </a:xfrm>
          <a:custGeom>
            <a:avLst/>
            <a:gdLst>
              <a:gd name="T0" fmla="*/ 48 w 746"/>
              <a:gd name="T1" fmla="*/ 534 h 840"/>
              <a:gd name="T2" fmla="*/ 29 w 746"/>
              <a:gd name="T3" fmla="*/ 504 h 840"/>
              <a:gd name="T4" fmla="*/ 38 w 746"/>
              <a:gd name="T5" fmla="*/ 456 h 840"/>
              <a:gd name="T6" fmla="*/ 88 w 746"/>
              <a:gd name="T7" fmla="*/ 378 h 840"/>
              <a:gd name="T8" fmla="*/ 124 w 746"/>
              <a:gd name="T9" fmla="*/ 355 h 840"/>
              <a:gd name="T10" fmla="*/ 103 w 746"/>
              <a:gd name="T11" fmla="*/ 327 h 840"/>
              <a:gd name="T12" fmla="*/ 90 w 746"/>
              <a:gd name="T13" fmla="*/ 251 h 840"/>
              <a:gd name="T14" fmla="*/ 105 w 746"/>
              <a:gd name="T15" fmla="*/ 108 h 840"/>
              <a:gd name="T16" fmla="*/ 130 w 746"/>
              <a:gd name="T17" fmla="*/ 101 h 840"/>
              <a:gd name="T18" fmla="*/ 172 w 746"/>
              <a:gd name="T19" fmla="*/ 125 h 840"/>
              <a:gd name="T20" fmla="*/ 208 w 746"/>
              <a:gd name="T21" fmla="*/ 0 h 840"/>
              <a:gd name="T22" fmla="*/ 746 w 746"/>
              <a:gd name="T23" fmla="*/ 89 h 840"/>
              <a:gd name="T24" fmla="*/ 634 w 746"/>
              <a:gd name="T25" fmla="*/ 840 h 840"/>
              <a:gd name="T26" fmla="*/ 468 w 746"/>
              <a:gd name="T27" fmla="*/ 817 h 840"/>
              <a:gd name="T28" fmla="*/ 366 w 746"/>
              <a:gd name="T29" fmla="*/ 789 h 840"/>
              <a:gd name="T30" fmla="*/ 154 w 746"/>
              <a:gd name="T31" fmla="*/ 705 h 840"/>
              <a:gd name="T32" fmla="*/ 0 w 746"/>
              <a:gd name="T33" fmla="*/ 576 h 840"/>
              <a:gd name="T34" fmla="*/ 48 w 746"/>
              <a:gd name="T35" fmla="*/ 534 h 840"/>
              <a:gd name="T36" fmla="*/ 48 w 746"/>
              <a:gd name="T37" fmla="*/ 534 h 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46" h="840">
                <a:moveTo>
                  <a:pt x="48" y="534"/>
                </a:moveTo>
                <a:lnTo>
                  <a:pt x="29" y="504"/>
                </a:lnTo>
                <a:lnTo>
                  <a:pt x="38" y="456"/>
                </a:lnTo>
                <a:lnTo>
                  <a:pt x="88" y="378"/>
                </a:lnTo>
                <a:lnTo>
                  <a:pt x="124" y="355"/>
                </a:lnTo>
                <a:lnTo>
                  <a:pt x="103" y="327"/>
                </a:lnTo>
                <a:lnTo>
                  <a:pt x="90" y="251"/>
                </a:lnTo>
                <a:lnTo>
                  <a:pt x="105" y="108"/>
                </a:lnTo>
                <a:lnTo>
                  <a:pt x="130" y="101"/>
                </a:lnTo>
                <a:lnTo>
                  <a:pt x="172" y="125"/>
                </a:lnTo>
                <a:lnTo>
                  <a:pt x="208" y="0"/>
                </a:lnTo>
                <a:lnTo>
                  <a:pt x="746" y="89"/>
                </a:lnTo>
                <a:lnTo>
                  <a:pt x="634" y="840"/>
                </a:lnTo>
                <a:lnTo>
                  <a:pt x="468" y="817"/>
                </a:lnTo>
                <a:lnTo>
                  <a:pt x="366" y="789"/>
                </a:lnTo>
                <a:lnTo>
                  <a:pt x="154" y="705"/>
                </a:lnTo>
                <a:lnTo>
                  <a:pt x="0" y="576"/>
                </a:lnTo>
                <a:lnTo>
                  <a:pt x="48" y="534"/>
                </a:lnTo>
                <a:lnTo>
                  <a:pt x="48" y="534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6" name="Freeform 1123" title="WY">
            <a:extLst>
              <a:ext uri="{FF2B5EF4-FFF2-40B4-BE49-F238E27FC236}">
                <a16:creationId xmlns:a16="http://schemas.microsoft.com/office/drawing/2014/main" id="{A2DF4A28-1600-9E1E-CF46-8049704F624D}"/>
              </a:ext>
            </a:extLst>
          </p:cNvPr>
          <p:cNvSpPr>
            <a:spLocks/>
          </p:cNvSpPr>
          <p:nvPr/>
        </p:nvSpPr>
        <p:spPr bwMode="auto">
          <a:xfrm>
            <a:off x="2893672" y="2949783"/>
            <a:ext cx="782555" cy="636588"/>
          </a:xfrm>
          <a:custGeom>
            <a:avLst/>
            <a:gdLst>
              <a:gd name="T0" fmla="*/ 0 w 770"/>
              <a:gd name="T1" fmla="*/ 530 h 619"/>
              <a:gd name="T2" fmla="*/ 92 w 770"/>
              <a:gd name="T3" fmla="*/ 0 h 619"/>
              <a:gd name="T4" fmla="*/ 396 w 770"/>
              <a:gd name="T5" fmla="*/ 45 h 619"/>
              <a:gd name="T6" fmla="*/ 770 w 770"/>
              <a:gd name="T7" fmla="*/ 83 h 619"/>
              <a:gd name="T8" fmla="*/ 744 w 770"/>
              <a:gd name="T9" fmla="*/ 351 h 619"/>
              <a:gd name="T10" fmla="*/ 719 w 770"/>
              <a:gd name="T11" fmla="*/ 619 h 619"/>
              <a:gd name="T12" fmla="*/ 208 w 770"/>
              <a:gd name="T13" fmla="*/ 562 h 619"/>
              <a:gd name="T14" fmla="*/ 0 w 770"/>
              <a:gd name="T15" fmla="*/ 530 h 619"/>
              <a:gd name="T16" fmla="*/ 0 w 770"/>
              <a:gd name="T17" fmla="*/ 530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0" h="619">
                <a:moveTo>
                  <a:pt x="0" y="530"/>
                </a:moveTo>
                <a:lnTo>
                  <a:pt x="92" y="0"/>
                </a:lnTo>
                <a:lnTo>
                  <a:pt x="396" y="45"/>
                </a:lnTo>
                <a:lnTo>
                  <a:pt x="770" y="83"/>
                </a:lnTo>
                <a:lnTo>
                  <a:pt x="744" y="351"/>
                </a:lnTo>
                <a:lnTo>
                  <a:pt x="719" y="619"/>
                </a:lnTo>
                <a:lnTo>
                  <a:pt x="208" y="562"/>
                </a:lnTo>
                <a:lnTo>
                  <a:pt x="0" y="530"/>
                </a:lnTo>
                <a:lnTo>
                  <a:pt x="0" y="53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7" name="Freeform 1124" title="CO">
            <a:extLst>
              <a:ext uri="{FF2B5EF4-FFF2-40B4-BE49-F238E27FC236}">
                <a16:creationId xmlns:a16="http://schemas.microsoft.com/office/drawing/2014/main" id="{D1D427D8-D0C1-0D25-0F1F-AFF78C4CD1A1}"/>
              </a:ext>
            </a:extLst>
          </p:cNvPr>
          <p:cNvSpPr>
            <a:spLocks/>
          </p:cNvSpPr>
          <p:nvPr/>
        </p:nvSpPr>
        <p:spPr bwMode="auto">
          <a:xfrm>
            <a:off x="3023833" y="3527633"/>
            <a:ext cx="809540" cy="631825"/>
          </a:xfrm>
          <a:custGeom>
            <a:avLst/>
            <a:gdLst>
              <a:gd name="T0" fmla="*/ 80 w 796"/>
              <a:gd name="T1" fmla="*/ 0 h 612"/>
              <a:gd name="T2" fmla="*/ 591 w 796"/>
              <a:gd name="T3" fmla="*/ 57 h 612"/>
              <a:gd name="T4" fmla="*/ 796 w 796"/>
              <a:gd name="T5" fmla="*/ 74 h 612"/>
              <a:gd name="T6" fmla="*/ 789 w 796"/>
              <a:gd name="T7" fmla="*/ 207 h 612"/>
              <a:gd name="T8" fmla="*/ 760 w 796"/>
              <a:gd name="T9" fmla="*/ 612 h 612"/>
              <a:gd name="T10" fmla="*/ 656 w 796"/>
              <a:gd name="T11" fmla="*/ 605 h 612"/>
              <a:gd name="T12" fmla="*/ 331 w 796"/>
              <a:gd name="T13" fmla="*/ 576 h 612"/>
              <a:gd name="T14" fmla="*/ 0 w 796"/>
              <a:gd name="T15" fmla="*/ 534 h 612"/>
              <a:gd name="T16" fmla="*/ 80 w 796"/>
              <a:gd name="T17" fmla="*/ 0 h 612"/>
              <a:gd name="T18" fmla="*/ 80 w 796"/>
              <a:gd name="T19" fmla="*/ 0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96" h="612">
                <a:moveTo>
                  <a:pt x="80" y="0"/>
                </a:moveTo>
                <a:lnTo>
                  <a:pt x="591" y="57"/>
                </a:lnTo>
                <a:lnTo>
                  <a:pt x="796" y="74"/>
                </a:lnTo>
                <a:lnTo>
                  <a:pt x="789" y="207"/>
                </a:lnTo>
                <a:lnTo>
                  <a:pt x="760" y="612"/>
                </a:lnTo>
                <a:lnTo>
                  <a:pt x="656" y="605"/>
                </a:lnTo>
                <a:lnTo>
                  <a:pt x="331" y="576"/>
                </a:lnTo>
                <a:lnTo>
                  <a:pt x="0" y="534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8" name="Freeform 1125" title="NM">
            <a:extLst>
              <a:ext uri="{FF2B5EF4-FFF2-40B4-BE49-F238E27FC236}">
                <a16:creationId xmlns:a16="http://schemas.microsoft.com/office/drawing/2014/main" id="{7D8D2099-D9F4-70C7-62E4-2E5C347F1F94}"/>
              </a:ext>
            </a:extLst>
          </p:cNvPr>
          <p:cNvSpPr>
            <a:spLocks/>
          </p:cNvSpPr>
          <p:nvPr/>
        </p:nvSpPr>
        <p:spPr bwMode="auto">
          <a:xfrm>
            <a:off x="2906370" y="4078496"/>
            <a:ext cx="782555" cy="785812"/>
          </a:xfrm>
          <a:custGeom>
            <a:avLst/>
            <a:gdLst>
              <a:gd name="T0" fmla="*/ 97 w 768"/>
              <a:gd name="T1" fmla="*/ 764 h 764"/>
              <a:gd name="T2" fmla="*/ 106 w 768"/>
              <a:gd name="T3" fmla="*/ 707 h 764"/>
              <a:gd name="T4" fmla="*/ 298 w 768"/>
              <a:gd name="T5" fmla="*/ 732 h 764"/>
              <a:gd name="T6" fmla="*/ 290 w 768"/>
              <a:gd name="T7" fmla="*/ 704 h 764"/>
              <a:gd name="T8" fmla="*/ 705 w 768"/>
              <a:gd name="T9" fmla="*/ 742 h 764"/>
              <a:gd name="T10" fmla="*/ 768 w 768"/>
              <a:gd name="T11" fmla="*/ 71 h 764"/>
              <a:gd name="T12" fmla="*/ 443 w 768"/>
              <a:gd name="T13" fmla="*/ 42 h 764"/>
              <a:gd name="T14" fmla="*/ 112 w 768"/>
              <a:gd name="T15" fmla="*/ 0 h 764"/>
              <a:gd name="T16" fmla="*/ 0 w 768"/>
              <a:gd name="T17" fmla="*/ 751 h 764"/>
              <a:gd name="T18" fmla="*/ 97 w 768"/>
              <a:gd name="T19" fmla="*/ 764 h 764"/>
              <a:gd name="T20" fmla="*/ 97 w 768"/>
              <a:gd name="T21" fmla="*/ 764 h 7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68" h="764">
                <a:moveTo>
                  <a:pt x="97" y="764"/>
                </a:moveTo>
                <a:lnTo>
                  <a:pt x="106" y="707"/>
                </a:lnTo>
                <a:lnTo>
                  <a:pt x="298" y="732"/>
                </a:lnTo>
                <a:lnTo>
                  <a:pt x="290" y="704"/>
                </a:lnTo>
                <a:lnTo>
                  <a:pt x="705" y="742"/>
                </a:lnTo>
                <a:lnTo>
                  <a:pt x="768" y="71"/>
                </a:lnTo>
                <a:lnTo>
                  <a:pt x="443" y="42"/>
                </a:lnTo>
                <a:lnTo>
                  <a:pt x="112" y="0"/>
                </a:lnTo>
                <a:lnTo>
                  <a:pt x="0" y="751"/>
                </a:lnTo>
                <a:lnTo>
                  <a:pt x="97" y="764"/>
                </a:lnTo>
                <a:lnTo>
                  <a:pt x="97" y="764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9" name="Freeform 1126" title="TX">
            <a:extLst>
              <a:ext uri="{FF2B5EF4-FFF2-40B4-BE49-F238E27FC236}">
                <a16:creationId xmlns:a16="http://schemas.microsoft.com/office/drawing/2014/main" id="{1C388A3C-B763-4549-1CDC-A2E5D1DDC234}"/>
              </a:ext>
            </a:extLst>
          </p:cNvPr>
          <p:cNvSpPr>
            <a:spLocks/>
          </p:cNvSpPr>
          <p:nvPr/>
        </p:nvSpPr>
        <p:spPr bwMode="auto">
          <a:xfrm>
            <a:off x="3204789" y="4221371"/>
            <a:ext cx="1547650" cy="1482725"/>
          </a:xfrm>
          <a:custGeom>
            <a:avLst/>
            <a:gdLst>
              <a:gd name="T0" fmla="*/ 0 w 1527"/>
              <a:gd name="T1" fmla="*/ 563 h 1439"/>
              <a:gd name="T2" fmla="*/ 415 w 1527"/>
              <a:gd name="T3" fmla="*/ 601 h 1439"/>
              <a:gd name="T4" fmla="*/ 472 w 1527"/>
              <a:gd name="T5" fmla="*/ 0 h 1439"/>
              <a:gd name="T6" fmla="*/ 803 w 1527"/>
              <a:gd name="T7" fmla="*/ 19 h 1439"/>
              <a:gd name="T8" fmla="*/ 791 w 1527"/>
              <a:gd name="T9" fmla="*/ 277 h 1439"/>
              <a:gd name="T10" fmla="*/ 824 w 1527"/>
              <a:gd name="T11" fmla="*/ 304 h 1439"/>
              <a:gd name="T12" fmla="*/ 854 w 1527"/>
              <a:gd name="T13" fmla="*/ 304 h 1439"/>
              <a:gd name="T14" fmla="*/ 879 w 1527"/>
              <a:gd name="T15" fmla="*/ 329 h 1439"/>
              <a:gd name="T16" fmla="*/ 928 w 1527"/>
              <a:gd name="T17" fmla="*/ 340 h 1439"/>
              <a:gd name="T18" fmla="*/ 1029 w 1527"/>
              <a:gd name="T19" fmla="*/ 384 h 1439"/>
              <a:gd name="T20" fmla="*/ 1046 w 1527"/>
              <a:gd name="T21" fmla="*/ 365 h 1439"/>
              <a:gd name="T22" fmla="*/ 1111 w 1527"/>
              <a:gd name="T23" fmla="*/ 403 h 1439"/>
              <a:gd name="T24" fmla="*/ 1196 w 1527"/>
              <a:gd name="T25" fmla="*/ 401 h 1439"/>
              <a:gd name="T26" fmla="*/ 1255 w 1527"/>
              <a:gd name="T27" fmla="*/ 384 h 1439"/>
              <a:gd name="T28" fmla="*/ 1337 w 1527"/>
              <a:gd name="T29" fmla="*/ 369 h 1439"/>
              <a:gd name="T30" fmla="*/ 1411 w 1527"/>
              <a:gd name="T31" fmla="*/ 409 h 1439"/>
              <a:gd name="T32" fmla="*/ 1423 w 1527"/>
              <a:gd name="T33" fmla="*/ 422 h 1439"/>
              <a:gd name="T34" fmla="*/ 1463 w 1527"/>
              <a:gd name="T35" fmla="*/ 422 h 1439"/>
              <a:gd name="T36" fmla="*/ 1470 w 1527"/>
              <a:gd name="T37" fmla="*/ 635 h 1439"/>
              <a:gd name="T38" fmla="*/ 1527 w 1527"/>
              <a:gd name="T39" fmla="*/ 739 h 1439"/>
              <a:gd name="T40" fmla="*/ 1506 w 1527"/>
              <a:gd name="T41" fmla="*/ 821 h 1439"/>
              <a:gd name="T42" fmla="*/ 1510 w 1527"/>
              <a:gd name="T43" fmla="*/ 889 h 1439"/>
              <a:gd name="T44" fmla="*/ 1485 w 1527"/>
              <a:gd name="T45" fmla="*/ 924 h 1439"/>
              <a:gd name="T46" fmla="*/ 1495 w 1527"/>
              <a:gd name="T47" fmla="*/ 935 h 1439"/>
              <a:gd name="T48" fmla="*/ 1432 w 1527"/>
              <a:gd name="T49" fmla="*/ 954 h 1439"/>
              <a:gd name="T50" fmla="*/ 1383 w 1527"/>
              <a:gd name="T51" fmla="*/ 960 h 1439"/>
              <a:gd name="T52" fmla="*/ 1392 w 1527"/>
              <a:gd name="T53" fmla="*/ 924 h 1439"/>
              <a:gd name="T54" fmla="*/ 1366 w 1527"/>
              <a:gd name="T55" fmla="*/ 945 h 1439"/>
              <a:gd name="T56" fmla="*/ 1367 w 1527"/>
              <a:gd name="T57" fmla="*/ 986 h 1439"/>
              <a:gd name="T58" fmla="*/ 1333 w 1527"/>
              <a:gd name="T59" fmla="*/ 1030 h 1439"/>
              <a:gd name="T60" fmla="*/ 1153 w 1527"/>
              <a:gd name="T61" fmla="*/ 1121 h 1439"/>
              <a:gd name="T62" fmla="*/ 1096 w 1527"/>
              <a:gd name="T63" fmla="*/ 1180 h 1439"/>
              <a:gd name="T64" fmla="*/ 1042 w 1527"/>
              <a:gd name="T65" fmla="*/ 1308 h 1439"/>
              <a:gd name="T66" fmla="*/ 1086 w 1527"/>
              <a:gd name="T67" fmla="*/ 1439 h 1439"/>
              <a:gd name="T68" fmla="*/ 1044 w 1527"/>
              <a:gd name="T69" fmla="*/ 1439 h 1439"/>
              <a:gd name="T70" fmla="*/ 848 w 1527"/>
              <a:gd name="T71" fmla="*/ 1370 h 1439"/>
              <a:gd name="T72" fmla="*/ 827 w 1527"/>
              <a:gd name="T73" fmla="*/ 1313 h 1439"/>
              <a:gd name="T74" fmla="*/ 807 w 1527"/>
              <a:gd name="T75" fmla="*/ 1289 h 1439"/>
              <a:gd name="T76" fmla="*/ 801 w 1527"/>
              <a:gd name="T77" fmla="*/ 1213 h 1439"/>
              <a:gd name="T78" fmla="*/ 763 w 1527"/>
              <a:gd name="T79" fmla="*/ 1186 h 1439"/>
              <a:gd name="T80" fmla="*/ 658 w 1527"/>
              <a:gd name="T81" fmla="*/ 984 h 1439"/>
              <a:gd name="T82" fmla="*/ 607 w 1527"/>
              <a:gd name="T83" fmla="*/ 946 h 1439"/>
              <a:gd name="T84" fmla="*/ 592 w 1527"/>
              <a:gd name="T85" fmla="*/ 914 h 1439"/>
              <a:gd name="T86" fmla="*/ 438 w 1527"/>
              <a:gd name="T87" fmla="*/ 907 h 1439"/>
              <a:gd name="T88" fmla="*/ 356 w 1527"/>
              <a:gd name="T89" fmla="*/ 1002 h 1439"/>
              <a:gd name="T90" fmla="*/ 217 w 1527"/>
              <a:gd name="T91" fmla="*/ 903 h 1439"/>
              <a:gd name="T92" fmla="*/ 175 w 1527"/>
              <a:gd name="T93" fmla="*/ 766 h 1439"/>
              <a:gd name="T94" fmla="*/ 42 w 1527"/>
              <a:gd name="T95" fmla="*/ 639 h 1439"/>
              <a:gd name="T96" fmla="*/ 27 w 1527"/>
              <a:gd name="T97" fmla="*/ 597 h 1439"/>
              <a:gd name="T98" fmla="*/ 8 w 1527"/>
              <a:gd name="T99" fmla="*/ 591 h 1439"/>
              <a:gd name="T100" fmla="*/ 0 w 1527"/>
              <a:gd name="T101" fmla="*/ 563 h 1439"/>
              <a:gd name="T102" fmla="*/ 0 w 1527"/>
              <a:gd name="T103" fmla="*/ 563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27" h="1439">
                <a:moveTo>
                  <a:pt x="0" y="563"/>
                </a:moveTo>
                <a:lnTo>
                  <a:pt x="415" y="601"/>
                </a:lnTo>
                <a:lnTo>
                  <a:pt x="472" y="0"/>
                </a:lnTo>
                <a:lnTo>
                  <a:pt x="803" y="19"/>
                </a:lnTo>
                <a:lnTo>
                  <a:pt x="791" y="277"/>
                </a:lnTo>
                <a:lnTo>
                  <a:pt x="824" y="304"/>
                </a:lnTo>
                <a:lnTo>
                  <a:pt x="854" y="304"/>
                </a:lnTo>
                <a:lnTo>
                  <a:pt x="879" y="329"/>
                </a:lnTo>
                <a:lnTo>
                  <a:pt x="928" y="340"/>
                </a:lnTo>
                <a:lnTo>
                  <a:pt x="1029" y="384"/>
                </a:lnTo>
                <a:lnTo>
                  <a:pt x="1046" y="365"/>
                </a:lnTo>
                <a:lnTo>
                  <a:pt x="1111" y="403"/>
                </a:lnTo>
                <a:lnTo>
                  <a:pt x="1196" y="401"/>
                </a:lnTo>
                <a:lnTo>
                  <a:pt x="1255" y="384"/>
                </a:lnTo>
                <a:lnTo>
                  <a:pt x="1337" y="369"/>
                </a:lnTo>
                <a:lnTo>
                  <a:pt x="1411" y="409"/>
                </a:lnTo>
                <a:lnTo>
                  <a:pt x="1423" y="422"/>
                </a:lnTo>
                <a:lnTo>
                  <a:pt x="1463" y="422"/>
                </a:lnTo>
                <a:lnTo>
                  <a:pt x="1470" y="635"/>
                </a:lnTo>
                <a:lnTo>
                  <a:pt x="1527" y="739"/>
                </a:lnTo>
                <a:lnTo>
                  <a:pt x="1506" y="821"/>
                </a:lnTo>
                <a:lnTo>
                  <a:pt x="1510" y="889"/>
                </a:lnTo>
                <a:lnTo>
                  <a:pt x="1485" y="924"/>
                </a:lnTo>
                <a:lnTo>
                  <a:pt x="1495" y="935"/>
                </a:lnTo>
                <a:lnTo>
                  <a:pt x="1432" y="954"/>
                </a:lnTo>
                <a:lnTo>
                  <a:pt x="1383" y="960"/>
                </a:lnTo>
                <a:lnTo>
                  <a:pt x="1392" y="924"/>
                </a:lnTo>
                <a:lnTo>
                  <a:pt x="1366" y="945"/>
                </a:lnTo>
                <a:lnTo>
                  <a:pt x="1367" y="986"/>
                </a:lnTo>
                <a:lnTo>
                  <a:pt x="1333" y="1030"/>
                </a:lnTo>
                <a:lnTo>
                  <a:pt x="1153" y="1121"/>
                </a:lnTo>
                <a:lnTo>
                  <a:pt x="1096" y="1180"/>
                </a:lnTo>
                <a:lnTo>
                  <a:pt x="1042" y="1308"/>
                </a:lnTo>
                <a:lnTo>
                  <a:pt x="1086" y="1439"/>
                </a:lnTo>
                <a:lnTo>
                  <a:pt x="1044" y="1439"/>
                </a:lnTo>
                <a:lnTo>
                  <a:pt x="848" y="1370"/>
                </a:lnTo>
                <a:lnTo>
                  <a:pt x="827" y="1313"/>
                </a:lnTo>
                <a:lnTo>
                  <a:pt x="807" y="1289"/>
                </a:lnTo>
                <a:lnTo>
                  <a:pt x="801" y="1213"/>
                </a:lnTo>
                <a:lnTo>
                  <a:pt x="763" y="1186"/>
                </a:lnTo>
                <a:lnTo>
                  <a:pt x="658" y="984"/>
                </a:lnTo>
                <a:lnTo>
                  <a:pt x="607" y="946"/>
                </a:lnTo>
                <a:lnTo>
                  <a:pt x="592" y="914"/>
                </a:lnTo>
                <a:lnTo>
                  <a:pt x="438" y="907"/>
                </a:lnTo>
                <a:lnTo>
                  <a:pt x="356" y="1002"/>
                </a:lnTo>
                <a:lnTo>
                  <a:pt x="217" y="903"/>
                </a:lnTo>
                <a:lnTo>
                  <a:pt x="175" y="766"/>
                </a:lnTo>
                <a:lnTo>
                  <a:pt x="42" y="639"/>
                </a:lnTo>
                <a:lnTo>
                  <a:pt x="27" y="597"/>
                </a:lnTo>
                <a:lnTo>
                  <a:pt x="8" y="591"/>
                </a:lnTo>
                <a:lnTo>
                  <a:pt x="0" y="563"/>
                </a:lnTo>
                <a:lnTo>
                  <a:pt x="0" y="563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0" name="Freeform 1127" title="ND">
            <a:extLst>
              <a:ext uri="{FF2B5EF4-FFF2-40B4-BE49-F238E27FC236}">
                <a16:creationId xmlns:a16="http://schemas.microsoft.com/office/drawing/2014/main" id="{F5A0CECA-07A8-E9AB-4441-DF2AA4B27A95}"/>
              </a:ext>
            </a:extLst>
          </p:cNvPr>
          <p:cNvSpPr>
            <a:spLocks/>
          </p:cNvSpPr>
          <p:nvPr/>
        </p:nvSpPr>
        <p:spPr bwMode="auto">
          <a:xfrm>
            <a:off x="3684164" y="2489408"/>
            <a:ext cx="733348" cy="450850"/>
          </a:xfrm>
          <a:custGeom>
            <a:avLst/>
            <a:gdLst>
              <a:gd name="T0" fmla="*/ 38 w 718"/>
              <a:gd name="T1" fmla="*/ 0 h 441"/>
              <a:gd name="T2" fmla="*/ 663 w 718"/>
              <a:gd name="T3" fmla="*/ 32 h 441"/>
              <a:gd name="T4" fmla="*/ 667 w 718"/>
              <a:gd name="T5" fmla="*/ 142 h 441"/>
              <a:gd name="T6" fmla="*/ 696 w 718"/>
              <a:gd name="T7" fmla="*/ 234 h 441"/>
              <a:gd name="T8" fmla="*/ 699 w 718"/>
              <a:gd name="T9" fmla="*/ 348 h 441"/>
              <a:gd name="T10" fmla="*/ 718 w 718"/>
              <a:gd name="T11" fmla="*/ 441 h 441"/>
              <a:gd name="T12" fmla="*/ 340 w 718"/>
              <a:gd name="T13" fmla="*/ 429 h 441"/>
              <a:gd name="T14" fmla="*/ 0 w 718"/>
              <a:gd name="T15" fmla="*/ 405 h 441"/>
              <a:gd name="T16" fmla="*/ 38 w 718"/>
              <a:gd name="T17" fmla="*/ 0 h 441"/>
              <a:gd name="T18" fmla="*/ 38 w 718"/>
              <a:gd name="T19" fmla="*/ 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18" h="441">
                <a:moveTo>
                  <a:pt x="38" y="0"/>
                </a:moveTo>
                <a:lnTo>
                  <a:pt x="663" y="32"/>
                </a:lnTo>
                <a:lnTo>
                  <a:pt x="667" y="142"/>
                </a:lnTo>
                <a:lnTo>
                  <a:pt x="696" y="234"/>
                </a:lnTo>
                <a:lnTo>
                  <a:pt x="699" y="348"/>
                </a:lnTo>
                <a:lnTo>
                  <a:pt x="718" y="441"/>
                </a:lnTo>
                <a:lnTo>
                  <a:pt x="340" y="429"/>
                </a:lnTo>
                <a:lnTo>
                  <a:pt x="0" y="405"/>
                </a:lnTo>
                <a:lnTo>
                  <a:pt x="38" y="0"/>
                </a:lnTo>
                <a:lnTo>
                  <a:pt x="38" y="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1" name="Freeform 1128" title="SD">
            <a:extLst>
              <a:ext uri="{FF2B5EF4-FFF2-40B4-BE49-F238E27FC236}">
                <a16:creationId xmlns:a16="http://schemas.microsoft.com/office/drawing/2014/main" id="{383FEE3B-DD6B-1994-A0DF-4FA8BF4C5FFD}"/>
              </a:ext>
            </a:extLst>
          </p:cNvPr>
          <p:cNvSpPr>
            <a:spLocks/>
          </p:cNvSpPr>
          <p:nvPr/>
        </p:nvSpPr>
        <p:spPr bwMode="auto">
          <a:xfrm>
            <a:off x="3646068" y="2903746"/>
            <a:ext cx="782555" cy="515937"/>
          </a:xfrm>
          <a:custGeom>
            <a:avLst/>
            <a:gdLst>
              <a:gd name="T0" fmla="*/ 38 w 768"/>
              <a:gd name="T1" fmla="*/ 0 h 502"/>
              <a:gd name="T2" fmla="*/ 378 w 768"/>
              <a:gd name="T3" fmla="*/ 24 h 502"/>
              <a:gd name="T4" fmla="*/ 756 w 768"/>
              <a:gd name="T5" fmla="*/ 36 h 502"/>
              <a:gd name="T6" fmla="*/ 732 w 768"/>
              <a:gd name="T7" fmla="*/ 83 h 502"/>
              <a:gd name="T8" fmla="*/ 768 w 768"/>
              <a:gd name="T9" fmla="*/ 118 h 502"/>
              <a:gd name="T10" fmla="*/ 766 w 768"/>
              <a:gd name="T11" fmla="*/ 365 h 502"/>
              <a:gd name="T12" fmla="*/ 751 w 768"/>
              <a:gd name="T13" fmla="*/ 363 h 502"/>
              <a:gd name="T14" fmla="*/ 753 w 768"/>
              <a:gd name="T15" fmla="*/ 395 h 502"/>
              <a:gd name="T16" fmla="*/ 764 w 768"/>
              <a:gd name="T17" fmla="*/ 420 h 502"/>
              <a:gd name="T18" fmla="*/ 756 w 768"/>
              <a:gd name="T19" fmla="*/ 443 h 502"/>
              <a:gd name="T20" fmla="*/ 764 w 768"/>
              <a:gd name="T21" fmla="*/ 502 h 502"/>
              <a:gd name="T22" fmla="*/ 747 w 768"/>
              <a:gd name="T23" fmla="*/ 496 h 502"/>
              <a:gd name="T24" fmla="*/ 728 w 768"/>
              <a:gd name="T25" fmla="*/ 473 h 502"/>
              <a:gd name="T26" fmla="*/ 659 w 768"/>
              <a:gd name="T27" fmla="*/ 450 h 502"/>
              <a:gd name="T28" fmla="*/ 593 w 768"/>
              <a:gd name="T29" fmla="*/ 454 h 502"/>
              <a:gd name="T30" fmla="*/ 555 w 768"/>
              <a:gd name="T31" fmla="*/ 426 h 502"/>
              <a:gd name="T32" fmla="*/ 0 w 768"/>
              <a:gd name="T33" fmla="*/ 393 h 502"/>
              <a:gd name="T34" fmla="*/ 38 w 768"/>
              <a:gd name="T35" fmla="*/ 0 h 502"/>
              <a:gd name="T36" fmla="*/ 38 w 768"/>
              <a:gd name="T37" fmla="*/ 0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8" h="502">
                <a:moveTo>
                  <a:pt x="38" y="0"/>
                </a:moveTo>
                <a:lnTo>
                  <a:pt x="378" y="24"/>
                </a:lnTo>
                <a:lnTo>
                  <a:pt x="756" y="36"/>
                </a:lnTo>
                <a:lnTo>
                  <a:pt x="732" y="83"/>
                </a:lnTo>
                <a:lnTo>
                  <a:pt x="768" y="118"/>
                </a:lnTo>
                <a:lnTo>
                  <a:pt x="766" y="365"/>
                </a:lnTo>
                <a:lnTo>
                  <a:pt x="751" y="363"/>
                </a:lnTo>
                <a:lnTo>
                  <a:pt x="753" y="395"/>
                </a:lnTo>
                <a:lnTo>
                  <a:pt x="764" y="420"/>
                </a:lnTo>
                <a:lnTo>
                  <a:pt x="756" y="443"/>
                </a:lnTo>
                <a:lnTo>
                  <a:pt x="764" y="502"/>
                </a:lnTo>
                <a:lnTo>
                  <a:pt x="747" y="496"/>
                </a:lnTo>
                <a:lnTo>
                  <a:pt x="728" y="473"/>
                </a:lnTo>
                <a:lnTo>
                  <a:pt x="659" y="450"/>
                </a:lnTo>
                <a:lnTo>
                  <a:pt x="593" y="454"/>
                </a:lnTo>
                <a:lnTo>
                  <a:pt x="555" y="426"/>
                </a:lnTo>
                <a:lnTo>
                  <a:pt x="0" y="393"/>
                </a:lnTo>
                <a:lnTo>
                  <a:pt x="38" y="0"/>
                </a:lnTo>
                <a:lnTo>
                  <a:pt x="38" y="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2" name="Freeform 1129" title="NE">
            <a:extLst>
              <a:ext uri="{FF2B5EF4-FFF2-40B4-BE49-F238E27FC236}">
                <a16:creationId xmlns:a16="http://schemas.microsoft.com/office/drawing/2014/main" id="{4F8BD16C-9046-89B8-E114-A8D9FB84FFDC}"/>
              </a:ext>
            </a:extLst>
          </p:cNvPr>
          <p:cNvSpPr>
            <a:spLocks/>
          </p:cNvSpPr>
          <p:nvPr/>
        </p:nvSpPr>
        <p:spPr bwMode="auto">
          <a:xfrm>
            <a:off x="3623845" y="3308558"/>
            <a:ext cx="914304" cy="455613"/>
          </a:xfrm>
          <a:custGeom>
            <a:avLst/>
            <a:gdLst>
              <a:gd name="T0" fmla="*/ 25 w 901"/>
              <a:gd name="T1" fmla="*/ 0 h 439"/>
              <a:gd name="T2" fmla="*/ 580 w 901"/>
              <a:gd name="T3" fmla="*/ 33 h 439"/>
              <a:gd name="T4" fmla="*/ 618 w 901"/>
              <a:gd name="T5" fmla="*/ 61 h 439"/>
              <a:gd name="T6" fmla="*/ 684 w 901"/>
              <a:gd name="T7" fmla="*/ 57 h 439"/>
              <a:gd name="T8" fmla="*/ 753 w 901"/>
              <a:gd name="T9" fmla="*/ 80 h 439"/>
              <a:gd name="T10" fmla="*/ 772 w 901"/>
              <a:gd name="T11" fmla="*/ 103 h 439"/>
              <a:gd name="T12" fmla="*/ 789 w 901"/>
              <a:gd name="T13" fmla="*/ 109 h 439"/>
              <a:gd name="T14" fmla="*/ 819 w 901"/>
              <a:gd name="T15" fmla="*/ 192 h 439"/>
              <a:gd name="T16" fmla="*/ 819 w 901"/>
              <a:gd name="T17" fmla="*/ 217 h 439"/>
              <a:gd name="T18" fmla="*/ 840 w 901"/>
              <a:gd name="T19" fmla="*/ 257 h 439"/>
              <a:gd name="T20" fmla="*/ 850 w 901"/>
              <a:gd name="T21" fmla="*/ 320 h 439"/>
              <a:gd name="T22" fmla="*/ 844 w 901"/>
              <a:gd name="T23" fmla="*/ 339 h 439"/>
              <a:gd name="T24" fmla="*/ 857 w 901"/>
              <a:gd name="T25" fmla="*/ 359 h 439"/>
              <a:gd name="T26" fmla="*/ 901 w 901"/>
              <a:gd name="T27" fmla="*/ 439 h 439"/>
              <a:gd name="T28" fmla="*/ 500 w 901"/>
              <a:gd name="T29" fmla="*/ 435 h 439"/>
              <a:gd name="T30" fmla="*/ 198 w 901"/>
              <a:gd name="T31" fmla="*/ 418 h 439"/>
              <a:gd name="T32" fmla="*/ 205 w 901"/>
              <a:gd name="T33" fmla="*/ 285 h 439"/>
              <a:gd name="T34" fmla="*/ 0 w 901"/>
              <a:gd name="T35" fmla="*/ 268 h 439"/>
              <a:gd name="T36" fmla="*/ 25 w 901"/>
              <a:gd name="T37" fmla="*/ 0 h 439"/>
              <a:gd name="T38" fmla="*/ 25 w 901"/>
              <a:gd name="T39" fmla="*/ 0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01" h="439">
                <a:moveTo>
                  <a:pt x="25" y="0"/>
                </a:moveTo>
                <a:lnTo>
                  <a:pt x="580" y="33"/>
                </a:lnTo>
                <a:lnTo>
                  <a:pt x="618" y="61"/>
                </a:lnTo>
                <a:lnTo>
                  <a:pt x="684" y="57"/>
                </a:lnTo>
                <a:lnTo>
                  <a:pt x="753" y="80"/>
                </a:lnTo>
                <a:lnTo>
                  <a:pt x="772" y="103"/>
                </a:lnTo>
                <a:lnTo>
                  <a:pt x="789" y="109"/>
                </a:lnTo>
                <a:lnTo>
                  <a:pt x="819" y="192"/>
                </a:lnTo>
                <a:lnTo>
                  <a:pt x="819" y="217"/>
                </a:lnTo>
                <a:lnTo>
                  <a:pt x="840" y="257"/>
                </a:lnTo>
                <a:lnTo>
                  <a:pt x="850" y="320"/>
                </a:lnTo>
                <a:lnTo>
                  <a:pt x="844" y="339"/>
                </a:lnTo>
                <a:lnTo>
                  <a:pt x="857" y="359"/>
                </a:lnTo>
                <a:lnTo>
                  <a:pt x="901" y="439"/>
                </a:lnTo>
                <a:lnTo>
                  <a:pt x="500" y="435"/>
                </a:lnTo>
                <a:lnTo>
                  <a:pt x="198" y="418"/>
                </a:lnTo>
                <a:lnTo>
                  <a:pt x="205" y="285"/>
                </a:lnTo>
                <a:lnTo>
                  <a:pt x="0" y="268"/>
                </a:lnTo>
                <a:lnTo>
                  <a:pt x="25" y="0"/>
                </a:lnTo>
                <a:lnTo>
                  <a:pt x="25" y="0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3" name="Freeform 1130" title="KS">
            <a:extLst>
              <a:ext uri="{FF2B5EF4-FFF2-40B4-BE49-F238E27FC236}">
                <a16:creationId xmlns:a16="http://schemas.microsoft.com/office/drawing/2014/main" id="{05DD8384-594D-01B6-1095-FDE0E18CB209}"/>
              </a:ext>
            </a:extLst>
          </p:cNvPr>
          <p:cNvSpPr>
            <a:spLocks/>
          </p:cNvSpPr>
          <p:nvPr/>
        </p:nvSpPr>
        <p:spPr bwMode="auto">
          <a:xfrm>
            <a:off x="3798452" y="3743533"/>
            <a:ext cx="822239" cy="436563"/>
          </a:xfrm>
          <a:custGeom>
            <a:avLst/>
            <a:gdLst>
              <a:gd name="T0" fmla="*/ 29 w 812"/>
              <a:gd name="T1" fmla="*/ 0 h 426"/>
              <a:gd name="T2" fmla="*/ 331 w 812"/>
              <a:gd name="T3" fmla="*/ 17 h 426"/>
              <a:gd name="T4" fmla="*/ 732 w 812"/>
              <a:gd name="T5" fmla="*/ 21 h 426"/>
              <a:gd name="T6" fmla="*/ 755 w 812"/>
              <a:gd name="T7" fmla="*/ 40 h 426"/>
              <a:gd name="T8" fmla="*/ 766 w 812"/>
              <a:gd name="T9" fmla="*/ 36 h 426"/>
              <a:gd name="T10" fmla="*/ 782 w 812"/>
              <a:gd name="T11" fmla="*/ 57 h 426"/>
              <a:gd name="T12" fmla="*/ 768 w 812"/>
              <a:gd name="T13" fmla="*/ 57 h 426"/>
              <a:gd name="T14" fmla="*/ 755 w 812"/>
              <a:gd name="T15" fmla="*/ 86 h 426"/>
              <a:gd name="T16" fmla="*/ 787 w 812"/>
              <a:gd name="T17" fmla="*/ 132 h 426"/>
              <a:gd name="T18" fmla="*/ 812 w 812"/>
              <a:gd name="T19" fmla="*/ 137 h 426"/>
              <a:gd name="T20" fmla="*/ 808 w 812"/>
              <a:gd name="T21" fmla="*/ 424 h 426"/>
              <a:gd name="T22" fmla="*/ 464 w 812"/>
              <a:gd name="T23" fmla="*/ 426 h 426"/>
              <a:gd name="T24" fmla="*/ 0 w 812"/>
              <a:gd name="T25" fmla="*/ 405 h 426"/>
              <a:gd name="T26" fmla="*/ 29 w 812"/>
              <a:gd name="T27" fmla="*/ 0 h 426"/>
              <a:gd name="T28" fmla="*/ 29 w 812"/>
              <a:gd name="T2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2" h="426">
                <a:moveTo>
                  <a:pt x="29" y="0"/>
                </a:moveTo>
                <a:lnTo>
                  <a:pt x="331" y="17"/>
                </a:lnTo>
                <a:lnTo>
                  <a:pt x="732" y="21"/>
                </a:lnTo>
                <a:lnTo>
                  <a:pt x="755" y="40"/>
                </a:lnTo>
                <a:lnTo>
                  <a:pt x="766" y="36"/>
                </a:lnTo>
                <a:lnTo>
                  <a:pt x="782" y="57"/>
                </a:lnTo>
                <a:lnTo>
                  <a:pt x="768" y="57"/>
                </a:lnTo>
                <a:lnTo>
                  <a:pt x="755" y="86"/>
                </a:lnTo>
                <a:lnTo>
                  <a:pt x="787" y="132"/>
                </a:lnTo>
                <a:lnTo>
                  <a:pt x="812" y="137"/>
                </a:lnTo>
                <a:lnTo>
                  <a:pt x="808" y="424"/>
                </a:lnTo>
                <a:lnTo>
                  <a:pt x="464" y="426"/>
                </a:lnTo>
                <a:lnTo>
                  <a:pt x="0" y="405"/>
                </a:lnTo>
                <a:lnTo>
                  <a:pt x="29" y="0"/>
                </a:lnTo>
                <a:lnTo>
                  <a:pt x="29" y="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4" name="Freeform 1131" title="OK">
            <a:extLst>
              <a:ext uri="{FF2B5EF4-FFF2-40B4-BE49-F238E27FC236}">
                <a16:creationId xmlns:a16="http://schemas.microsoft.com/office/drawing/2014/main" id="{BA7BCD97-7877-5B41-AAD2-F0419A1452EC}"/>
              </a:ext>
            </a:extLst>
          </p:cNvPr>
          <p:cNvSpPr>
            <a:spLocks/>
          </p:cNvSpPr>
          <p:nvPr/>
        </p:nvSpPr>
        <p:spPr bwMode="auto">
          <a:xfrm>
            <a:off x="3680989" y="4153108"/>
            <a:ext cx="958750" cy="490538"/>
          </a:xfrm>
          <a:custGeom>
            <a:avLst/>
            <a:gdLst>
              <a:gd name="T0" fmla="*/ 6 w 943"/>
              <a:gd name="T1" fmla="*/ 0 h 479"/>
              <a:gd name="T2" fmla="*/ 110 w 943"/>
              <a:gd name="T3" fmla="*/ 7 h 479"/>
              <a:gd name="T4" fmla="*/ 574 w 943"/>
              <a:gd name="T5" fmla="*/ 28 h 479"/>
              <a:gd name="T6" fmla="*/ 918 w 943"/>
              <a:gd name="T7" fmla="*/ 26 h 479"/>
              <a:gd name="T8" fmla="*/ 922 w 943"/>
              <a:gd name="T9" fmla="*/ 97 h 479"/>
              <a:gd name="T10" fmla="*/ 943 w 943"/>
              <a:gd name="T11" fmla="*/ 247 h 479"/>
              <a:gd name="T12" fmla="*/ 939 w 943"/>
              <a:gd name="T13" fmla="*/ 479 h 479"/>
              <a:gd name="T14" fmla="*/ 865 w 943"/>
              <a:gd name="T15" fmla="*/ 439 h 479"/>
              <a:gd name="T16" fmla="*/ 783 w 943"/>
              <a:gd name="T17" fmla="*/ 454 h 479"/>
              <a:gd name="T18" fmla="*/ 724 w 943"/>
              <a:gd name="T19" fmla="*/ 471 h 479"/>
              <a:gd name="T20" fmla="*/ 639 w 943"/>
              <a:gd name="T21" fmla="*/ 473 h 479"/>
              <a:gd name="T22" fmla="*/ 574 w 943"/>
              <a:gd name="T23" fmla="*/ 435 h 479"/>
              <a:gd name="T24" fmla="*/ 557 w 943"/>
              <a:gd name="T25" fmla="*/ 454 h 479"/>
              <a:gd name="T26" fmla="*/ 456 w 943"/>
              <a:gd name="T27" fmla="*/ 410 h 479"/>
              <a:gd name="T28" fmla="*/ 407 w 943"/>
              <a:gd name="T29" fmla="*/ 399 h 479"/>
              <a:gd name="T30" fmla="*/ 382 w 943"/>
              <a:gd name="T31" fmla="*/ 376 h 479"/>
              <a:gd name="T32" fmla="*/ 352 w 943"/>
              <a:gd name="T33" fmla="*/ 374 h 479"/>
              <a:gd name="T34" fmla="*/ 319 w 943"/>
              <a:gd name="T35" fmla="*/ 347 h 479"/>
              <a:gd name="T36" fmla="*/ 331 w 943"/>
              <a:gd name="T37" fmla="*/ 89 h 479"/>
              <a:gd name="T38" fmla="*/ 0 w 943"/>
              <a:gd name="T39" fmla="*/ 70 h 479"/>
              <a:gd name="T40" fmla="*/ 6 w 943"/>
              <a:gd name="T41" fmla="*/ 0 h 479"/>
              <a:gd name="T42" fmla="*/ 6 w 943"/>
              <a:gd name="T4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43" h="479">
                <a:moveTo>
                  <a:pt x="6" y="0"/>
                </a:moveTo>
                <a:lnTo>
                  <a:pt x="110" y="7"/>
                </a:lnTo>
                <a:lnTo>
                  <a:pt x="574" y="28"/>
                </a:lnTo>
                <a:lnTo>
                  <a:pt x="918" y="26"/>
                </a:lnTo>
                <a:lnTo>
                  <a:pt x="922" y="97"/>
                </a:lnTo>
                <a:lnTo>
                  <a:pt x="943" y="247"/>
                </a:lnTo>
                <a:lnTo>
                  <a:pt x="939" y="479"/>
                </a:lnTo>
                <a:lnTo>
                  <a:pt x="865" y="439"/>
                </a:lnTo>
                <a:lnTo>
                  <a:pt x="783" y="454"/>
                </a:lnTo>
                <a:lnTo>
                  <a:pt x="724" y="471"/>
                </a:lnTo>
                <a:lnTo>
                  <a:pt x="639" y="473"/>
                </a:lnTo>
                <a:lnTo>
                  <a:pt x="574" y="435"/>
                </a:lnTo>
                <a:lnTo>
                  <a:pt x="557" y="454"/>
                </a:lnTo>
                <a:lnTo>
                  <a:pt x="456" y="410"/>
                </a:lnTo>
                <a:lnTo>
                  <a:pt x="407" y="399"/>
                </a:lnTo>
                <a:lnTo>
                  <a:pt x="382" y="376"/>
                </a:lnTo>
                <a:lnTo>
                  <a:pt x="352" y="374"/>
                </a:lnTo>
                <a:lnTo>
                  <a:pt x="319" y="347"/>
                </a:lnTo>
                <a:lnTo>
                  <a:pt x="331" y="89"/>
                </a:lnTo>
                <a:lnTo>
                  <a:pt x="0" y="70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5" name="Freeform 1132" title="MN">
            <a:extLst>
              <a:ext uri="{FF2B5EF4-FFF2-40B4-BE49-F238E27FC236}">
                <a16:creationId xmlns:a16="http://schemas.microsoft.com/office/drawing/2014/main" id="{C6072BC6-EF4C-EFA3-B92F-FBC935BAB84B}"/>
              </a:ext>
            </a:extLst>
          </p:cNvPr>
          <p:cNvSpPr>
            <a:spLocks/>
          </p:cNvSpPr>
          <p:nvPr/>
        </p:nvSpPr>
        <p:spPr bwMode="auto">
          <a:xfrm>
            <a:off x="4360368" y="2486233"/>
            <a:ext cx="725411" cy="798513"/>
          </a:xfrm>
          <a:custGeom>
            <a:avLst/>
            <a:gdLst>
              <a:gd name="T0" fmla="*/ 4 w 711"/>
              <a:gd name="T1" fmla="*/ 146 h 774"/>
              <a:gd name="T2" fmla="*/ 33 w 711"/>
              <a:gd name="T3" fmla="*/ 238 h 774"/>
              <a:gd name="T4" fmla="*/ 36 w 711"/>
              <a:gd name="T5" fmla="*/ 352 h 774"/>
              <a:gd name="T6" fmla="*/ 55 w 711"/>
              <a:gd name="T7" fmla="*/ 445 h 774"/>
              <a:gd name="T8" fmla="*/ 31 w 711"/>
              <a:gd name="T9" fmla="*/ 492 h 774"/>
              <a:gd name="T10" fmla="*/ 67 w 711"/>
              <a:gd name="T11" fmla="*/ 527 h 774"/>
              <a:gd name="T12" fmla="*/ 65 w 711"/>
              <a:gd name="T13" fmla="*/ 774 h 774"/>
              <a:gd name="T14" fmla="*/ 584 w 711"/>
              <a:gd name="T15" fmla="*/ 764 h 774"/>
              <a:gd name="T16" fmla="*/ 576 w 711"/>
              <a:gd name="T17" fmla="*/ 715 h 774"/>
              <a:gd name="T18" fmla="*/ 519 w 711"/>
              <a:gd name="T19" fmla="*/ 673 h 774"/>
              <a:gd name="T20" fmla="*/ 493 w 711"/>
              <a:gd name="T21" fmla="*/ 643 h 774"/>
              <a:gd name="T22" fmla="*/ 422 w 711"/>
              <a:gd name="T23" fmla="*/ 599 h 774"/>
              <a:gd name="T24" fmla="*/ 424 w 711"/>
              <a:gd name="T25" fmla="*/ 529 h 774"/>
              <a:gd name="T26" fmla="*/ 409 w 711"/>
              <a:gd name="T27" fmla="*/ 481 h 774"/>
              <a:gd name="T28" fmla="*/ 466 w 711"/>
              <a:gd name="T29" fmla="*/ 413 h 774"/>
              <a:gd name="T30" fmla="*/ 462 w 711"/>
              <a:gd name="T31" fmla="*/ 344 h 774"/>
              <a:gd name="T32" fmla="*/ 557 w 711"/>
              <a:gd name="T33" fmla="*/ 274 h 774"/>
              <a:gd name="T34" fmla="*/ 580 w 711"/>
              <a:gd name="T35" fmla="*/ 234 h 774"/>
              <a:gd name="T36" fmla="*/ 711 w 711"/>
              <a:gd name="T37" fmla="*/ 165 h 774"/>
              <a:gd name="T38" fmla="*/ 652 w 711"/>
              <a:gd name="T39" fmla="*/ 141 h 774"/>
              <a:gd name="T40" fmla="*/ 601 w 711"/>
              <a:gd name="T41" fmla="*/ 146 h 774"/>
              <a:gd name="T42" fmla="*/ 590 w 711"/>
              <a:gd name="T43" fmla="*/ 127 h 774"/>
              <a:gd name="T44" fmla="*/ 495 w 711"/>
              <a:gd name="T45" fmla="*/ 126 h 774"/>
              <a:gd name="T46" fmla="*/ 432 w 711"/>
              <a:gd name="T47" fmla="*/ 107 h 774"/>
              <a:gd name="T48" fmla="*/ 301 w 711"/>
              <a:gd name="T49" fmla="*/ 93 h 774"/>
              <a:gd name="T50" fmla="*/ 282 w 711"/>
              <a:gd name="T51" fmla="*/ 70 h 774"/>
              <a:gd name="T52" fmla="*/ 228 w 711"/>
              <a:gd name="T53" fmla="*/ 50 h 774"/>
              <a:gd name="T54" fmla="*/ 219 w 711"/>
              <a:gd name="T55" fmla="*/ 0 h 774"/>
              <a:gd name="T56" fmla="*/ 187 w 711"/>
              <a:gd name="T57" fmla="*/ 0 h 774"/>
              <a:gd name="T58" fmla="*/ 187 w 711"/>
              <a:gd name="T59" fmla="*/ 36 h 774"/>
              <a:gd name="T60" fmla="*/ 0 w 711"/>
              <a:gd name="T61" fmla="*/ 36 h 774"/>
              <a:gd name="T62" fmla="*/ 4 w 711"/>
              <a:gd name="T63" fmla="*/ 146 h 774"/>
              <a:gd name="T64" fmla="*/ 4 w 711"/>
              <a:gd name="T65" fmla="*/ 146 h 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11" h="774">
                <a:moveTo>
                  <a:pt x="4" y="146"/>
                </a:moveTo>
                <a:lnTo>
                  <a:pt x="33" y="238"/>
                </a:lnTo>
                <a:lnTo>
                  <a:pt x="36" y="352"/>
                </a:lnTo>
                <a:lnTo>
                  <a:pt x="55" y="445"/>
                </a:lnTo>
                <a:lnTo>
                  <a:pt x="31" y="492"/>
                </a:lnTo>
                <a:lnTo>
                  <a:pt x="67" y="527"/>
                </a:lnTo>
                <a:lnTo>
                  <a:pt x="65" y="774"/>
                </a:lnTo>
                <a:lnTo>
                  <a:pt x="584" y="764"/>
                </a:lnTo>
                <a:lnTo>
                  <a:pt x="576" y="715"/>
                </a:lnTo>
                <a:lnTo>
                  <a:pt x="519" y="673"/>
                </a:lnTo>
                <a:lnTo>
                  <a:pt x="493" y="643"/>
                </a:lnTo>
                <a:lnTo>
                  <a:pt x="422" y="599"/>
                </a:lnTo>
                <a:lnTo>
                  <a:pt x="424" y="529"/>
                </a:lnTo>
                <a:lnTo>
                  <a:pt x="409" y="481"/>
                </a:lnTo>
                <a:lnTo>
                  <a:pt x="466" y="413"/>
                </a:lnTo>
                <a:lnTo>
                  <a:pt x="462" y="344"/>
                </a:lnTo>
                <a:lnTo>
                  <a:pt x="557" y="274"/>
                </a:lnTo>
                <a:lnTo>
                  <a:pt x="580" y="234"/>
                </a:lnTo>
                <a:lnTo>
                  <a:pt x="711" y="165"/>
                </a:lnTo>
                <a:lnTo>
                  <a:pt x="652" y="141"/>
                </a:lnTo>
                <a:lnTo>
                  <a:pt x="601" y="146"/>
                </a:lnTo>
                <a:lnTo>
                  <a:pt x="590" y="127"/>
                </a:lnTo>
                <a:lnTo>
                  <a:pt x="495" y="126"/>
                </a:lnTo>
                <a:lnTo>
                  <a:pt x="432" y="107"/>
                </a:lnTo>
                <a:lnTo>
                  <a:pt x="301" y="93"/>
                </a:lnTo>
                <a:lnTo>
                  <a:pt x="282" y="70"/>
                </a:lnTo>
                <a:lnTo>
                  <a:pt x="228" y="50"/>
                </a:lnTo>
                <a:lnTo>
                  <a:pt x="219" y="0"/>
                </a:lnTo>
                <a:lnTo>
                  <a:pt x="187" y="0"/>
                </a:lnTo>
                <a:lnTo>
                  <a:pt x="187" y="36"/>
                </a:lnTo>
                <a:lnTo>
                  <a:pt x="0" y="36"/>
                </a:lnTo>
                <a:lnTo>
                  <a:pt x="4" y="146"/>
                </a:lnTo>
                <a:lnTo>
                  <a:pt x="4" y="146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6" name="Freeform 1133" title="IA">
            <a:extLst>
              <a:ext uri="{FF2B5EF4-FFF2-40B4-BE49-F238E27FC236}">
                <a16:creationId xmlns:a16="http://schemas.microsoft.com/office/drawing/2014/main" id="{94343482-2797-B9B1-C6F4-60C849D09C71}"/>
              </a:ext>
            </a:extLst>
          </p:cNvPr>
          <p:cNvSpPr>
            <a:spLocks/>
          </p:cNvSpPr>
          <p:nvPr/>
        </p:nvSpPr>
        <p:spPr bwMode="auto">
          <a:xfrm>
            <a:off x="4414339" y="3272046"/>
            <a:ext cx="660331" cy="431800"/>
          </a:xfrm>
          <a:custGeom>
            <a:avLst/>
            <a:gdLst>
              <a:gd name="T0" fmla="*/ 2 w 652"/>
              <a:gd name="T1" fmla="*/ 40 h 420"/>
              <a:gd name="T2" fmla="*/ 13 w 652"/>
              <a:gd name="T3" fmla="*/ 65 h 420"/>
              <a:gd name="T4" fmla="*/ 5 w 652"/>
              <a:gd name="T5" fmla="*/ 88 h 420"/>
              <a:gd name="T6" fmla="*/ 13 w 652"/>
              <a:gd name="T7" fmla="*/ 147 h 420"/>
              <a:gd name="T8" fmla="*/ 43 w 652"/>
              <a:gd name="T9" fmla="*/ 230 h 420"/>
              <a:gd name="T10" fmla="*/ 43 w 652"/>
              <a:gd name="T11" fmla="*/ 255 h 420"/>
              <a:gd name="T12" fmla="*/ 64 w 652"/>
              <a:gd name="T13" fmla="*/ 295 h 420"/>
              <a:gd name="T14" fmla="*/ 74 w 652"/>
              <a:gd name="T15" fmla="*/ 358 h 420"/>
              <a:gd name="T16" fmla="*/ 68 w 652"/>
              <a:gd name="T17" fmla="*/ 377 h 420"/>
              <a:gd name="T18" fmla="*/ 81 w 652"/>
              <a:gd name="T19" fmla="*/ 397 h 420"/>
              <a:gd name="T20" fmla="*/ 504 w 652"/>
              <a:gd name="T21" fmla="*/ 388 h 420"/>
              <a:gd name="T22" fmla="*/ 534 w 652"/>
              <a:gd name="T23" fmla="*/ 420 h 420"/>
              <a:gd name="T24" fmla="*/ 578 w 652"/>
              <a:gd name="T25" fmla="*/ 325 h 420"/>
              <a:gd name="T26" fmla="*/ 564 w 652"/>
              <a:gd name="T27" fmla="*/ 289 h 420"/>
              <a:gd name="T28" fmla="*/ 639 w 652"/>
              <a:gd name="T29" fmla="*/ 232 h 420"/>
              <a:gd name="T30" fmla="*/ 652 w 652"/>
              <a:gd name="T31" fmla="*/ 190 h 420"/>
              <a:gd name="T32" fmla="*/ 599 w 652"/>
              <a:gd name="T33" fmla="*/ 129 h 420"/>
              <a:gd name="T34" fmla="*/ 545 w 652"/>
              <a:gd name="T35" fmla="*/ 67 h 420"/>
              <a:gd name="T36" fmla="*/ 534 w 652"/>
              <a:gd name="T37" fmla="*/ 0 h 420"/>
              <a:gd name="T38" fmla="*/ 15 w 652"/>
              <a:gd name="T39" fmla="*/ 10 h 420"/>
              <a:gd name="T40" fmla="*/ 0 w 652"/>
              <a:gd name="T41" fmla="*/ 8 h 420"/>
              <a:gd name="T42" fmla="*/ 2 w 652"/>
              <a:gd name="T43" fmla="*/ 40 h 420"/>
              <a:gd name="T44" fmla="*/ 2 w 652"/>
              <a:gd name="T45" fmla="*/ 40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52" h="420">
                <a:moveTo>
                  <a:pt x="2" y="40"/>
                </a:moveTo>
                <a:lnTo>
                  <a:pt x="13" y="65"/>
                </a:lnTo>
                <a:lnTo>
                  <a:pt x="5" y="88"/>
                </a:lnTo>
                <a:lnTo>
                  <a:pt x="13" y="147"/>
                </a:lnTo>
                <a:lnTo>
                  <a:pt x="43" y="230"/>
                </a:lnTo>
                <a:lnTo>
                  <a:pt x="43" y="255"/>
                </a:lnTo>
                <a:lnTo>
                  <a:pt x="64" y="295"/>
                </a:lnTo>
                <a:lnTo>
                  <a:pt x="74" y="358"/>
                </a:lnTo>
                <a:lnTo>
                  <a:pt x="68" y="377"/>
                </a:lnTo>
                <a:lnTo>
                  <a:pt x="81" y="397"/>
                </a:lnTo>
                <a:lnTo>
                  <a:pt x="504" y="388"/>
                </a:lnTo>
                <a:lnTo>
                  <a:pt x="534" y="420"/>
                </a:lnTo>
                <a:lnTo>
                  <a:pt x="578" y="325"/>
                </a:lnTo>
                <a:lnTo>
                  <a:pt x="564" y="289"/>
                </a:lnTo>
                <a:lnTo>
                  <a:pt x="639" y="232"/>
                </a:lnTo>
                <a:lnTo>
                  <a:pt x="652" y="190"/>
                </a:lnTo>
                <a:lnTo>
                  <a:pt x="599" y="129"/>
                </a:lnTo>
                <a:lnTo>
                  <a:pt x="545" y="67"/>
                </a:lnTo>
                <a:lnTo>
                  <a:pt x="534" y="0"/>
                </a:lnTo>
                <a:lnTo>
                  <a:pt x="15" y="10"/>
                </a:lnTo>
                <a:lnTo>
                  <a:pt x="0" y="8"/>
                </a:lnTo>
                <a:lnTo>
                  <a:pt x="2" y="40"/>
                </a:lnTo>
                <a:lnTo>
                  <a:pt x="2" y="4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7" name="Freeform 1134" title="MO">
            <a:extLst>
              <a:ext uri="{FF2B5EF4-FFF2-40B4-BE49-F238E27FC236}">
                <a16:creationId xmlns:a16="http://schemas.microsoft.com/office/drawing/2014/main" id="{F7D09847-F274-E5C1-3650-32350EC2EE39}"/>
              </a:ext>
            </a:extLst>
          </p:cNvPr>
          <p:cNvSpPr>
            <a:spLocks/>
          </p:cNvSpPr>
          <p:nvPr/>
        </p:nvSpPr>
        <p:spPr bwMode="auto">
          <a:xfrm>
            <a:off x="4496880" y="3668921"/>
            <a:ext cx="738110" cy="636587"/>
          </a:xfrm>
          <a:custGeom>
            <a:avLst/>
            <a:gdLst>
              <a:gd name="T0" fmla="*/ 44 w 727"/>
              <a:gd name="T1" fmla="*/ 89 h 616"/>
              <a:gd name="T2" fmla="*/ 67 w 727"/>
              <a:gd name="T3" fmla="*/ 108 h 616"/>
              <a:gd name="T4" fmla="*/ 78 w 727"/>
              <a:gd name="T5" fmla="*/ 104 h 616"/>
              <a:gd name="T6" fmla="*/ 94 w 727"/>
              <a:gd name="T7" fmla="*/ 125 h 616"/>
              <a:gd name="T8" fmla="*/ 80 w 727"/>
              <a:gd name="T9" fmla="*/ 125 h 616"/>
              <a:gd name="T10" fmla="*/ 67 w 727"/>
              <a:gd name="T11" fmla="*/ 154 h 616"/>
              <a:gd name="T12" fmla="*/ 99 w 727"/>
              <a:gd name="T13" fmla="*/ 200 h 616"/>
              <a:gd name="T14" fmla="*/ 124 w 727"/>
              <a:gd name="T15" fmla="*/ 205 h 616"/>
              <a:gd name="T16" fmla="*/ 120 w 727"/>
              <a:gd name="T17" fmla="*/ 492 h 616"/>
              <a:gd name="T18" fmla="*/ 124 w 727"/>
              <a:gd name="T19" fmla="*/ 563 h 616"/>
              <a:gd name="T20" fmla="*/ 607 w 727"/>
              <a:gd name="T21" fmla="*/ 547 h 616"/>
              <a:gd name="T22" fmla="*/ 613 w 727"/>
              <a:gd name="T23" fmla="*/ 589 h 616"/>
              <a:gd name="T24" fmla="*/ 592 w 727"/>
              <a:gd name="T25" fmla="*/ 616 h 616"/>
              <a:gd name="T26" fmla="*/ 666 w 727"/>
              <a:gd name="T27" fmla="*/ 612 h 616"/>
              <a:gd name="T28" fmla="*/ 679 w 727"/>
              <a:gd name="T29" fmla="*/ 589 h 616"/>
              <a:gd name="T30" fmla="*/ 679 w 727"/>
              <a:gd name="T31" fmla="*/ 563 h 616"/>
              <a:gd name="T32" fmla="*/ 698 w 727"/>
              <a:gd name="T33" fmla="*/ 544 h 616"/>
              <a:gd name="T34" fmla="*/ 702 w 727"/>
              <a:gd name="T35" fmla="*/ 523 h 616"/>
              <a:gd name="T36" fmla="*/ 721 w 727"/>
              <a:gd name="T37" fmla="*/ 521 h 616"/>
              <a:gd name="T38" fmla="*/ 727 w 727"/>
              <a:gd name="T39" fmla="*/ 479 h 616"/>
              <a:gd name="T40" fmla="*/ 700 w 727"/>
              <a:gd name="T41" fmla="*/ 473 h 616"/>
              <a:gd name="T42" fmla="*/ 683 w 727"/>
              <a:gd name="T43" fmla="*/ 443 h 616"/>
              <a:gd name="T44" fmla="*/ 656 w 727"/>
              <a:gd name="T45" fmla="*/ 369 h 616"/>
              <a:gd name="T46" fmla="*/ 626 w 727"/>
              <a:gd name="T47" fmla="*/ 359 h 616"/>
              <a:gd name="T48" fmla="*/ 592 w 727"/>
              <a:gd name="T49" fmla="*/ 331 h 616"/>
              <a:gd name="T50" fmla="*/ 578 w 727"/>
              <a:gd name="T51" fmla="*/ 293 h 616"/>
              <a:gd name="T52" fmla="*/ 599 w 727"/>
              <a:gd name="T53" fmla="*/ 234 h 616"/>
              <a:gd name="T54" fmla="*/ 582 w 727"/>
              <a:gd name="T55" fmla="*/ 222 h 616"/>
              <a:gd name="T56" fmla="*/ 540 w 727"/>
              <a:gd name="T57" fmla="*/ 222 h 616"/>
              <a:gd name="T58" fmla="*/ 531 w 727"/>
              <a:gd name="T59" fmla="*/ 186 h 616"/>
              <a:gd name="T60" fmla="*/ 462 w 727"/>
              <a:gd name="T61" fmla="*/ 114 h 616"/>
              <a:gd name="T62" fmla="*/ 445 w 727"/>
              <a:gd name="T63" fmla="*/ 55 h 616"/>
              <a:gd name="T64" fmla="*/ 453 w 727"/>
              <a:gd name="T65" fmla="*/ 32 h 616"/>
              <a:gd name="T66" fmla="*/ 423 w 727"/>
              <a:gd name="T67" fmla="*/ 0 h 616"/>
              <a:gd name="T68" fmla="*/ 0 w 727"/>
              <a:gd name="T69" fmla="*/ 9 h 616"/>
              <a:gd name="T70" fmla="*/ 44 w 727"/>
              <a:gd name="T71" fmla="*/ 89 h 616"/>
              <a:gd name="T72" fmla="*/ 44 w 727"/>
              <a:gd name="T73" fmla="*/ 89 h 6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27" h="616">
                <a:moveTo>
                  <a:pt x="44" y="89"/>
                </a:moveTo>
                <a:lnTo>
                  <a:pt x="67" y="108"/>
                </a:lnTo>
                <a:lnTo>
                  <a:pt x="78" y="104"/>
                </a:lnTo>
                <a:lnTo>
                  <a:pt x="94" y="125"/>
                </a:lnTo>
                <a:lnTo>
                  <a:pt x="80" y="125"/>
                </a:lnTo>
                <a:lnTo>
                  <a:pt x="67" y="154"/>
                </a:lnTo>
                <a:lnTo>
                  <a:pt x="99" y="200"/>
                </a:lnTo>
                <a:lnTo>
                  <a:pt x="124" y="205"/>
                </a:lnTo>
                <a:lnTo>
                  <a:pt x="120" y="492"/>
                </a:lnTo>
                <a:lnTo>
                  <a:pt x="124" y="563"/>
                </a:lnTo>
                <a:lnTo>
                  <a:pt x="607" y="547"/>
                </a:lnTo>
                <a:lnTo>
                  <a:pt x="613" y="589"/>
                </a:lnTo>
                <a:lnTo>
                  <a:pt x="592" y="616"/>
                </a:lnTo>
                <a:lnTo>
                  <a:pt x="666" y="612"/>
                </a:lnTo>
                <a:lnTo>
                  <a:pt x="679" y="589"/>
                </a:lnTo>
                <a:lnTo>
                  <a:pt x="679" y="563"/>
                </a:lnTo>
                <a:lnTo>
                  <a:pt x="698" y="544"/>
                </a:lnTo>
                <a:lnTo>
                  <a:pt x="702" y="523"/>
                </a:lnTo>
                <a:lnTo>
                  <a:pt x="721" y="521"/>
                </a:lnTo>
                <a:lnTo>
                  <a:pt x="727" y="479"/>
                </a:lnTo>
                <a:lnTo>
                  <a:pt x="700" y="473"/>
                </a:lnTo>
                <a:lnTo>
                  <a:pt x="683" y="443"/>
                </a:lnTo>
                <a:lnTo>
                  <a:pt x="656" y="369"/>
                </a:lnTo>
                <a:lnTo>
                  <a:pt x="626" y="359"/>
                </a:lnTo>
                <a:lnTo>
                  <a:pt x="592" y="331"/>
                </a:lnTo>
                <a:lnTo>
                  <a:pt x="578" y="293"/>
                </a:lnTo>
                <a:lnTo>
                  <a:pt x="599" y="234"/>
                </a:lnTo>
                <a:lnTo>
                  <a:pt x="582" y="222"/>
                </a:lnTo>
                <a:lnTo>
                  <a:pt x="540" y="222"/>
                </a:lnTo>
                <a:lnTo>
                  <a:pt x="531" y="186"/>
                </a:lnTo>
                <a:lnTo>
                  <a:pt x="462" y="114"/>
                </a:lnTo>
                <a:lnTo>
                  <a:pt x="445" y="55"/>
                </a:lnTo>
                <a:lnTo>
                  <a:pt x="453" y="32"/>
                </a:lnTo>
                <a:lnTo>
                  <a:pt x="423" y="0"/>
                </a:lnTo>
                <a:lnTo>
                  <a:pt x="0" y="9"/>
                </a:lnTo>
                <a:lnTo>
                  <a:pt x="44" y="89"/>
                </a:lnTo>
                <a:lnTo>
                  <a:pt x="44" y="89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8" name="Freeform 1135" title="AR">
            <a:extLst>
              <a:ext uri="{FF2B5EF4-FFF2-40B4-BE49-F238E27FC236}">
                <a16:creationId xmlns:a16="http://schemas.microsoft.com/office/drawing/2014/main" id="{AC749DA6-DF37-3955-D994-E919BCE48D45}"/>
              </a:ext>
            </a:extLst>
          </p:cNvPr>
          <p:cNvSpPr>
            <a:spLocks/>
          </p:cNvSpPr>
          <p:nvPr/>
        </p:nvSpPr>
        <p:spPr bwMode="auto">
          <a:xfrm>
            <a:off x="4620692" y="4237246"/>
            <a:ext cx="558742" cy="495300"/>
          </a:xfrm>
          <a:custGeom>
            <a:avLst/>
            <a:gdLst>
              <a:gd name="T0" fmla="*/ 21 w 551"/>
              <a:gd name="T1" fmla="*/ 166 h 481"/>
              <a:gd name="T2" fmla="*/ 17 w 551"/>
              <a:gd name="T3" fmla="*/ 398 h 481"/>
              <a:gd name="T4" fmla="*/ 29 w 551"/>
              <a:gd name="T5" fmla="*/ 411 h 481"/>
              <a:gd name="T6" fmla="*/ 69 w 551"/>
              <a:gd name="T7" fmla="*/ 411 h 481"/>
              <a:gd name="T8" fmla="*/ 70 w 551"/>
              <a:gd name="T9" fmla="*/ 481 h 481"/>
              <a:gd name="T10" fmla="*/ 397 w 551"/>
              <a:gd name="T11" fmla="*/ 477 h 481"/>
              <a:gd name="T12" fmla="*/ 392 w 551"/>
              <a:gd name="T13" fmla="*/ 405 h 481"/>
              <a:gd name="T14" fmla="*/ 418 w 551"/>
              <a:gd name="T15" fmla="*/ 325 h 481"/>
              <a:gd name="T16" fmla="*/ 460 w 551"/>
              <a:gd name="T17" fmla="*/ 270 h 481"/>
              <a:gd name="T18" fmla="*/ 456 w 551"/>
              <a:gd name="T19" fmla="*/ 255 h 481"/>
              <a:gd name="T20" fmla="*/ 487 w 551"/>
              <a:gd name="T21" fmla="*/ 204 h 481"/>
              <a:gd name="T22" fmla="*/ 504 w 551"/>
              <a:gd name="T23" fmla="*/ 149 h 481"/>
              <a:gd name="T24" fmla="*/ 498 w 551"/>
              <a:gd name="T25" fmla="*/ 145 h 481"/>
              <a:gd name="T26" fmla="*/ 525 w 551"/>
              <a:gd name="T27" fmla="*/ 124 h 481"/>
              <a:gd name="T28" fmla="*/ 551 w 551"/>
              <a:gd name="T29" fmla="*/ 76 h 481"/>
              <a:gd name="T30" fmla="*/ 542 w 551"/>
              <a:gd name="T31" fmla="*/ 65 h 481"/>
              <a:gd name="T32" fmla="*/ 468 w 551"/>
              <a:gd name="T33" fmla="*/ 69 h 481"/>
              <a:gd name="T34" fmla="*/ 489 w 551"/>
              <a:gd name="T35" fmla="*/ 42 h 481"/>
              <a:gd name="T36" fmla="*/ 483 w 551"/>
              <a:gd name="T37" fmla="*/ 0 h 481"/>
              <a:gd name="T38" fmla="*/ 0 w 551"/>
              <a:gd name="T39" fmla="*/ 16 h 481"/>
              <a:gd name="T40" fmla="*/ 21 w 551"/>
              <a:gd name="T41" fmla="*/ 166 h 481"/>
              <a:gd name="T42" fmla="*/ 21 w 551"/>
              <a:gd name="T43" fmla="*/ 166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51" h="481">
                <a:moveTo>
                  <a:pt x="21" y="166"/>
                </a:moveTo>
                <a:lnTo>
                  <a:pt x="17" y="398"/>
                </a:lnTo>
                <a:lnTo>
                  <a:pt x="29" y="411"/>
                </a:lnTo>
                <a:lnTo>
                  <a:pt x="69" y="411"/>
                </a:lnTo>
                <a:lnTo>
                  <a:pt x="70" y="481"/>
                </a:lnTo>
                <a:lnTo>
                  <a:pt x="397" y="477"/>
                </a:lnTo>
                <a:lnTo>
                  <a:pt x="392" y="405"/>
                </a:lnTo>
                <a:lnTo>
                  <a:pt x="418" y="325"/>
                </a:lnTo>
                <a:lnTo>
                  <a:pt x="460" y="270"/>
                </a:lnTo>
                <a:lnTo>
                  <a:pt x="456" y="255"/>
                </a:lnTo>
                <a:lnTo>
                  <a:pt x="487" y="204"/>
                </a:lnTo>
                <a:lnTo>
                  <a:pt x="504" y="149"/>
                </a:lnTo>
                <a:lnTo>
                  <a:pt x="498" y="145"/>
                </a:lnTo>
                <a:lnTo>
                  <a:pt x="525" y="124"/>
                </a:lnTo>
                <a:lnTo>
                  <a:pt x="551" y="76"/>
                </a:lnTo>
                <a:lnTo>
                  <a:pt x="542" y="65"/>
                </a:lnTo>
                <a:lnTo>
                  <a:pt x="468" y="69"/>
                </a:lnTo>
                <a:lnTo>
                  <a:pt x="489" y="42"/>
                </a:lnTo>
                <a:lnTo>
                  <a:pt x="483" y="0"/>
                </a:lnTo>
                <a:lnTo>
                  <a:pt x="0" y="16"/>
                </a:lnTo>
                <a:lnTo>
                  <a:pt x="21" y="166"/>
                </a:lnTo>
                <a:lnTo>
                  <a:pt x="21" y="166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9" name="Freeform 1136" title="LA">
            <a:extLst>
              <a:ext uri="{FF2B5EF4-FFF2-40B4-BE49-F238E27FC236}">
                <a16:creationId xmlns:a16="http://schemas.microsoft.com/office/drawing/2014/main" id="{BD1F29A6-A6F6-4846-BD8D-5CA8419A2949}"/>
              </a:ext>
            </a:extLst>
          </p:cNvPr>
          <p:cNvSpPr>
            <a:spLocks/>
          </p:cNvSpPr>
          <p:nvPr/>
        </p:nvSpPr>
        <p:spPr bwMode="auto">
          <a:xfrm>
            <a:off x="4693710" y="4727783"/>
            <a:ext cx="634934" cy="544513"/>
          </a:xfrm>
          <a:custGeom>
            <a:avLst/>
            <a:gdLst>
              <a:gd name="T0" fmla="*/ 0 w 624"/>
              <a:gd name="T1" fmla="*/ 4 h 529"/>
              <a:gd name="T2" fmla="*/ 6 w 624"/>
              <a:gd name="T3" fmla="*/ 147 h 529"/>
              <a:gd name="T4" fmla="*/ 63 w 624"/>
              <a:gd name="T5" fmla="*/ 251 h 529"/>
              <a:gd name="T6" fmla="*/ 42 w 624"/>
              <a:gd name="T7" fmla="*/ 333 h 529"/>
              <a:gd name="T8" fmla="*/ 46 w 624"/>
              <a:gd name="T9" fmla="*/ 401 h 529"/>
              <a:gd name="T10" fmla="*/ 21 w 624"/>
              <a:gd name="T11" fmla="*/ 436 h 529"/>
              <a:gd name="T12" fmla="*/ 31 w 624"/>
              <a:gd name="T13" fmla="*/ 447 h 529"/>
              <a:gd name="T14" fmla="*/ 114 w 624"/>
              <a:gd name="T15" fmla="*/ 438 h 529"/>
              <a:gd name="T16" fmla="*/ 217 w 624"/>
              <a:gd name="T17" fmla="*/ 464 h 529"/>
              <a:gd name="T18" fmla="*/ 251 w 624"/>
              <a:gd name="T19" fmla="*/ 438 h 529"/>
              <a:gd name="T20" fmla="*/ 352 w 624"/>
              <a:gd name="T21" fmla="*/ 479 h 529"/>
              <a:gd name="T22" fmla="*/ 360 w 624"/>
              <a:gd name="T23" fmla="*/ 502 h 529"/>
              <a:gd name="T24" fmla="*/ 398 w 624"/>
              <a:gd name="T25" fmla="*/ 519 h 529"/>
              <a:gd name="T26" fmla="*/ 419 w 624"/>
              <a:gd name="T27" fmla="*/ 498 h 529"/>
              <a:gd name="T28" fmla="*/ 466 w 624"/>
              <a:gd name="T29" fmla="*/ 517 h 529"/>
              <a:gd name="T30" fmla="*/ 497 w 624"/>
              <a:gd name="T31" fmla="*/ 502 h 529"/>
              <a:gd name="T32" fmla="*/ 491 w 624"/>
              <a:gd name="T33" fmla="*/ 472 h 529"/>
              <a:gd name="T34" fmla="*/ 573 w 624"/>
              <a:gd name="T35" fmla="*/ 498 h 529"/>
              <a:gd name="T36" fmla="*/ 569 w 624"/>
              <a:gd name="T37" fmla="*/ 529 h 529"/>
              <a:gd name="T38" fmla="*/ 624 w 624"/>
              <a:gd name="T39" fmla="*/ 491 h 529"/>
              <a:gd name="T40" fmla="*/ 575 w 624"/>
              <a:gd name="T41" fmla="*/ 485 h 529"/>
              <a:gd name="T42" fmla="*/ 538 w 624"/>
              <a:gd name="T43" fmla="*/ 445 h 529"/>
              <a:gd name="T44" fmla="*/ 584 w 624"/>
              <a:gd name="T45" fmla="*/ 396 h 529"/>
              <a:gd name="T46" fmla="*/ 584 w 624"/>
              <a:gd name="T47" fmla="*/ 367 h 529"/>
              <a:gd name="T48" fmla="*/ 533 w 624"/>
              <a:gd name="T49" fmla="*/ 409 h 529"/>
              <a:gd name="T50" fmla="*/ 508 w 624"/>
              <a:gd name="T51" fmla="*/ 396 h 529"/>
              <a:gd name="T52" fmla="*/ 529 w 624"/>
              <a:gd name="T53" fmla="*/ 373 h 529"/>
              <a:gd name="T54" fmla="*/ 472 w 624"/>
              <a:gd name="T55" fmla="*/ 390 h 529"/>
              <a:gd name="T56" fmla="*/ 436 w 624"/>
              <a:gd name="T57" fmla="*/ 375 h 529"/>
              <a:gd name="T58" fmla="*/ 445 w 624"/>
              <a:gd name="T59" fmla="*/ 350 h 529"/>
              <a:gd name="T60" fmla="*/ 542 w 624"/>
              <a:gd name="T61" fmla="*/ 367 h 529"/>
              <a:gd name="T62" fmla="*/ 504 w 624"/>
              <a:gd name="T63" fmla="*/ 305 h 529"/>
              <a:gd name="T64" fmla="*/ 510 w 624"/>
              <a:gd name="T65" fmla="*/ 259 h 529"/>
              <a:gd name="T66" fmla="*/ 289 w 624"/>
              <a:gd name="T67" fmla="*/ 268 h 529"/>
              <a:gd name="T68" fmla="*/ 316 w 624"/>
              <a:gd name="T69" fmla="*/ 170 h 529"/>
              <a:gd name="T70" fmla="*/ 354 w 624"/>
              <a:gd name="T71" fmla="*/ 120 h 529"/>
              <a:gd name="T72" fmla="*/ 343 w 624"/>
              <a:gd name="T73" fmla="*/ 107 h 529"/>
              <a:gd name="T74" fmla="*/ 327 w 624"/>
              <a:gd name="T75" fmla="*/ 0 h 529"/>
              <a:gd name="T76" fmla="*/ 0 w 624"/>
              <a:gd name="T77" fmla="*/ 4 h 529"/>
              <a:gd name="T78" fmla="*/ 0 w 624"/>
              <a:gd name="T79" fmla="*/ 4 h 529"/>
              <a:gd name="T80" fmla="*/ 0 w 624"/>
              <a:gd name="T81" fmla="*/ 4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24" h="529">
                <a:moveTo>
                  <a:pt x="0" y="4"/>
                </a:moveTo>
                <a:lnTo>
                  <a:pt x="6" y="147"/>
                </a:lnTo>
                <a:lnTo>
                  <a:pt x="63" y="251"/>
                </a:lnTo>
                <a:lnTo>
                  <a:pt x="42" y="333"/>
                </a:lnTo>
                <a:lnTo>
                  <a:pt x="46" y="401"/>
                </a:lnTo>
                <a:lnTo>
                  <a:pt x="21" y="436"/>
                </a:lnTo>
                <a:lnTo>
                  <a:pt x="31" y="447"/>
                </a:lnTo>
                <a:lnTo>
                  <a:pt x="114" y="438"/>
                </a:lnTo>
                <a:lnTo>
                  <a:pt x="217" y="464"/>
                </a:lnTo>
                <a:lnTo>
                  <a:pt x="251" y="438"/>
                </a:lnTo>
                <a:lnTo>
                  <a:pt x="352" y="479"/>
                </a:lnTo>
                <a:lnTo>
                  <a:pt x="360" y="502"/>
                </a:lnTo>
                <a:lnTo>
                  <a:pt x="398" y="519"/>
                </a:lnTo>
                <a:lnTo>
                  <a:pt x="419" y="498"/>
                </a:lnTo>
                <a:lnTo>
                  <a:pt x="466" y="517"/>
                </a:lnTo>
                <a:lnTo>
                  <a:pt x="497" y="502"/>
                </a:lnTo>
                <a:lnTo>
                  <a:pt x="491" y="472"/>
                </a:lnTo>
                <a:lnTo>
                  <a:pt x="573" y="498"/>
                </a:lnTo>
                <a:lnTo>
                  <a:pt x="569" y="529"/>
                </a:lnTo>
                <a:lnTo>
                  <a:pt x="624" y="491"/>
                </a:lnTo>
                <a:lnTo>
                  <a:pt x="575" y="485"/>
                </a:lnTo>
                <a:lnTo>
                  <a:pt x="538" y="445"/>
                </a:lnTo>
                <a:lnTo>
                  <a:pt x="584" y="396"/>
                </a:lnTo>
                <a:lnTo>
                  <a:pt x="584" y="367"/>
                </a:lnTo>
                <a:lnTo>
                  <a:pt x="533" y="409"/>
                </a:lnTo>
                <a:lnTo>
                  <a:pt x="508" y="396"/>
                </a:lnTo>
                <a:lnTo>
                  <a:pt x="529" y="373"/>
                </a:lnTo>
                <a:lnTo>
                  <a:pt x="472" y="390"/>
                </a:lnTo>
                <a:lnTo>
                  <a:pt x="436" y="375"/>
                </a:lnTo>
                <a:lnTo>
                  <a:pt x="445" y="350"/>
                </a:lnTo>
                <a:lnTo>
                  <a:pt x="542" y="367"/>
                </a:lnTo>
                <a:lnTo>
                  <a:pt x="504" y="305"/>
                </a:lnTo>
                <a:lnTo>
                  <a:pt x="510" y="259"/>
                </a:lnTo>
                <a:lnTo>
                  <a:pt x="289" y="268"/>
                </a:lnTo>
                <a:lnTo>
                  <a:pt x="316" y="170"/>
                </a:lnTo>
                <a:lnTo>
                  <a:pt x="354" y="120"/>
                </a:lnTo>
                <a:lnTo>
                  <a:pt x="343" y="107"/>
                </a:lnTo>
                <a:lnTo>
                  <a:pt x="327" y="0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0" name="Freeform 1137" title="MI">
            <a:extLst>
              <a:ext uri="{FF2B5EF4-FFF2-40B4-BE49-F238E27FC236}">
                <a16:creationId xmlns:a16="http://schemas.microsoft.com/office/drawing/2014/main" id="{935D1300-BC48-C326-EB73-B636D21E14BC}"/>
              </a:ext>
            </a:extLst>
          </p:cNvPr>
          <p:cNvSpPr>
            <a:spLocks/>
          </p:cNvSpPr>
          <p:nvPr/>
        </p:nvSpPr>
        <p:spPr bwMode="auto">
          <a:xfrm>
            <a:off x="5014351" y="2706896"/>
            <a:ext cx="631759" cy="317500"/>
          </a:xfrm>
          <a:custGeom>
            <a:avLst/>
            <a:gdLst>
              <a:gd name="T0" fmla="*/ 224 w 622"/>
              <a:gd name="T1" fmla="*/ 203 h 310"/>
              <a:gd name="T2" fmla="*/ 232 w 622"/>
              <a:gd name="T3" fmla="*/ 222 h 310"/>
              <a:gd name="T4" fmla="*/ 253 w 622"/>
              <a:gd name="T5" fmla="*/ 228 h 310"/>
              <a:gd name="T6" fmla="*/ 283 w 622"/>
              <a:gd name="T7" fmla="*/ 310 h 310"/>
              <a:gd name="T8" fmla="*/ 338 w 622"/>
              <a:gd name="T9" fmla="*/ 197 h 310"/>
              <a:gd name="T10" fmla="*/ 367 w 622"/>
              <a:gd name="T11" fmla="*/ 201 h 310"/>
              <a:gd name="T12" fmla="*/ 403 w 622"/>
              <a:gd name="T13" fmla="*/ 184 h 310"/>
              <a:gd name="T14" fmla="*/ 462 w 622"/>
              <a:gd name="T15" fmla="*/ 184 h 310"/>
              <a:gd name="T16" fmla="*/ 483 w 622"/>
              <a:gd name="T17" fmla="*/ 158 h 310"/>
              <a:gd name="T18" fmla="*/ 599 w 622"/>
              <a:gd name="T19" fmla="*/ 161 h 310"/>
              <a:gd name="T20" fmla="*/ 622 w 622"/>
              <a:gd name="T21" fmla="*/ 144 h 310"/>
              <a:gd name="T22" fmla="*/ 584 w 622"/>
              <a:gd name="T23" fmla="*/ 101 h 310"/>
              <a:gd name="T24" fmla="*/ 513 w 622"/>
              <a:gd name="T25" fmla="*/ 102 h 310"/>
              <a:gd name="T26" fmla="*/ 456 w 622"/>
              <a:gd name="T27" fmla="*/ 95 h 310"/>
              <a:gd name="T28" fmla="*/ 384 w 622"/>
              <a:gd name="T29" fmla="*/ 95 h 310"/>
              <a:gd name="T30" fmla="*/ 359 w 622"/>
              <a:gd name="T31" fmla="*/ 131 h 310"/>
              <a:gd name="T32" fmla="*/ 323 w 622"/>
              <a:gd name="T33" fmla="*/ 110 h 310"/>
              <a:gd name="T34" fmla="*/ 285 w 622"/>
              <a:gd name="T35" fmla="*/ 114 h 310"/>
              <a:gd name="T36" fmla="*/ 272 w 622"/>
              <a:gd name="T37" fmla="*/ 76 h 310"/>
              <a:gd name="T38" fmla="*/ 190 w 622"/>
              <a:gd name="T39" fmla="*/ 70 h 310"/>
              <a:gd name="T40" fmla="*/ 181 w 622"/>
              <a:gd name="T41" fmla="*/ 57 h 310"/>
              <a:gd name="T42" fmla="*/ 217 w 622"/>
              <a:gd name="T43" fmla="*/ 17 h 310"/>
              <a:gd name="T44" fmla="*/ 247 w 622"/>
              <a:gd name="T45" fmla="*/ 15 h 310"/>
              <a:gd name="T46" fmla="*/ 217 w 622"/>
              <a:gd name="T47" fmla="*/ 0 h 310"/>
              <a:gd name="T48" fmla="*/ 171 w 622"/>
              <a:gd name="T49" fmla="*/ 11 h 310"/>
              <a:gd name="T50" fmla="*/ 95 w 622"/>
              <a:gd name="T51" fmla="*/ 87 h 310"/>
              <a:gd name="T52" fmla="*/ 57 w 622"/>
              <a:gd name="T53" fmla="*/ 95 h 310"/>
              <a:gd name="T54" fmla="*/ 0 w 622"/>
              <a:gd name="T55" fmla="*/ 133 h 310"/>
              <a:gd name="T56" fmla="*/ 224 w 622"/>
              <a:gd name="T57" fmla="*/ 203 h 310"/>
              <a:gd name="T58" fmla="*/ 224 w 622"/>
              <a:gd name="T59" fmla="*/ 203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22" h="310">
                <a:moveTo>
                  <a:pt x="224" y="203"/>
                </a:moveTo>
                <a:lnTo>
                  <a:pt x="232" y="222"/>
                </a:lnTo>
                <a:lnTo>
                  <a:pt x="253" y="228"/>
                </a:lnTo>
                <a:lnTo>
                  <a:pt x="283" y="310"/>
                </a:lnTo>
                <a:lnTo>
                  <a:pt x="338" y="197"/>
                </a:lnTo>
                <a:lnTo>
                  <a:pt x="367" y="201"/>
                </a:lnTo>
                <a:lnTo>
                  <a:pt x="403" y="184"/>
                </a:lnTo>
                <a:lnTo>
                  <a:pt x="462" y="184"/>
                </a:lnTo>
                <a:lnTo>
                  <a:pt x="483" y="158"/>
                </a:lnTo>
                <a:lnTo>
                  <a:pt x="599" y="161"/>
                </a:lnTo>
                <a:lnTo>
                  <a:pt x="622" y="144"/>
                </a:lnTo>
                <a:lnTo>
                  <a:pt x="584" y="101"/>
                </a:lnTo>
                <a:lnTo>
                  <a:pt x="513" y="102"/>
                </a:lnTo>
                <a:lnTo>
                  <a:pt x="456" y="95"/>
                </a:lnTo>
                <a:lnTo>
                  <a:pt x="384" y="95"/>
                </a:lnTo>
                <a:lnTo>
                  <a:pt x="359" y="131"/>
                </a:lnTo>
                <a:lnTo>
                  <a:pt x="323" y="110"/>
                </a:lnTo>
                <a:lnTo>
                  <a:pt x="285" y="114"/>
                </a:lnTo>
                <a:lnTo>
                  <a:pt x="272" y="76"/>
                </a:lnTo>
                <a:lnTo>
                  <a:pt x="190" y="70"/>
                </a:lnTo>
                <a:lnTo>
                  <a:pt x="181" y="57"/>
                </a:lnTo>
                <a:lnTo>
                  <a:pt x="217" y="17"/>
                </a:lnTo>
                <a:lnTo>
                  <a:pt x="247" y="15"/>
                </a:lnTo>
                <a:lnTo>
                  <a:pt x="217" y="0"/>
                </a:lnTo>
                <a:lnTo>
                  <a:pt x="171" y="11"/>
                </a:lnTo>
                <a:lnTo>
                  <a:pt x="95" y="87"/>
                </a:lnTo>
                <a:lnTo>
                  <a:pt x="57" y="95"/>
                </a:lnTo>
                <a:lnTo>
                  <a:pt x="0" y="133"/>
                </a:lnTo>
                <a:lnTo>
                  <a:pt x="224" y="203"/>
                </a:lnTo>
                <a:lnTo>
                  <a:pt x="224" y="203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1" name="Freeform 1138" title="MI">
            <a:extLst>
              <a:ext uri="{FF2B5EF4-FFF2-40B4-BE49-F238E27FC236}">
                <a16:creationId xmlns:a16="http://schemas.microsoft.com/office/drawing/2014/main" id="{5725B740-DCB8-3DE4-7A80-B695F8FD5B9B}"/>
              </a:ext>
            </a:extLst>
          </p:cNvPr>
          <p:cNvSpPr>
            <a:spLocks/>
          </p:cNvSpPr>
          <p:nvPr/>
        </p:nvSpPr>
        <p:spPr bwMode="auto">
          <a:xfrm>
            <a:off x="5420709" y="2903746"/>
            <a:ext cx="426992" cy="577850"/>
          </a:xfrm>
          <a:custGeom>
            <a:avLst/>
            <a:gdLst>
              <a:gd name="T0" fmla="*/ 48 w 422"/>
              <a:gd name="T1" fmla="*/ 464 h 559"/>
              <a:gd name="T2" fmla="*/ 42 w 422"/>
              <a:gd name="T3" fmla="*/ 370 h 559"/>
              <a:gd name="T4" fmla="*/ 6 w 422"/>
              <a:gd name="T5" fmla="*/ 302 h 559"/>
              <a:gd name="T6" fmla="*/ 21 w 422"/>
              <a:gd name="T7" fmla="*/ 159 h 559"/>
              <a:gd name="T8" fmla="*/ 82 w 422"/>
              <a:gd name="T9" fmla="*/ 85 h 559"/>
              <a:gd name="T10" fmla="*/ 78 w 422"/>
              <a:gd name="T11" fmla="*/ 140 h 559"/>
              <a:gd name="T12" fmla="*/ 97 w 422"/>
              <a:gd name="T13" fmla="*/ 129 h 559"/>
              <a:gd name="T14" fmla="*/ 97 w 422"/>
              <a:gd name="T15" fmla="*/ 83 h 559"/>
              <a:gd name="T16" fmla="*/ 120 w 422"/>
              <a:gd name="T17" fmla="*/ 57 h 559"/>
              <a:gd name="T18" fmla="*/ 127 w 422"/>
              <a:gd name="T19" fmla="*/ 7 h 559"/>
              <a:gd name="T20" fmla="*/ 148 w 422"/>
              <a:gd name="T21" fmla="*/ 0 h 559"/>
              <a:gd name="T22" fmla="*/ 276 w 422"/>
              <a:gd name="T23" fmla="*/ 43 h 559"/>
              <a:gd name="T24" fmla="*/ 287 w 422"/>
              <a:gd name="T25" fmla="*/ 80 h 559"/>
              <a:gd name="T26" fmla="*/ 304 w 422"/>
              <a:gd name="T27" fmla="*/ 114 h 559"/>
              <a:gd name="T28" fmla="*/ 308 w 422"/>
              <a:gd name="T29" fmla="*/ 175 h 559"/>
              <a:gd name="T30" fmla="*/ 264 w 422"/>
              <a:gd name="T31" fmla="*/ 228 h 559"/>
              <a:gd name="T32" fmla="*/ 262 w 422"/>
              <a:gd name="T33" fmla="*/ 268 h 559"/>
              <a:gd name="T34" fmla="*/ 287 w 422"/>
              <a:gd name="T35" fmla="*/ 281 h 559"/>
              <a:gd name="T36" fmla="*/ 321 w 422"/>
              <a:gd name="T37" fmla="*/ 226 h 559"/>
              <a:gd name="T38" fmla="*/ 356 w 422"/>
              <a:gd name="T39" fmla="*/ 207 h 559"/>
              <a:gd name="T40" fmla="*/ 378 w 422"/>
              <a:gd name="T41" fmla="*/ 218 h 559"/>
              <a:gd name="T42" fmla="*/ 422 w 422"/>
              <a:gd name="T43" fmla="*/ 342 h 559"/>
              <a:gd name="T44" fmla="*/ 392 w 422"/>
              <a:gd name="T45" fmla="*/ 395 h 559"/>
              <a:gd name="T46" fmla="*/ 384 w 422"/>
              <a:gd name="T47" fmla="*/ 433 h 559"/>
              <a:gd name="T48" fmla="*/ 367 w 422"/>
              <a:gd name="T49" fmla="*/ 445 h 559"/>
              <a:gd name="T50" fmla="*/ 367 w 422"/>
              <a:gd name="T51" fmla="*/ 479 h 559"/>
              <a:gd name="T52" fmla="*/ 344 w 422"/>
              <a:gd name="T53" fmla="*/ 524 h 559"/>
              <a:gd name="T54" fmla="*/ 205 w 422"/>
              <a:gd name="T55" fmla="*/ 543 h 559"/>
              <a:gd name="T56" fmla="*/ 202 w 422"/>
              <a:gd name="T57" fmla="*/ 536 h 559"/>
              <a:gd name="T58" fmla="*/ 0 w 422"/>
              <a:gd name="T59" fmla="*/ 559 h 559"/>
              <a:gd name="T60" fmla="*/ 48 w 422"/>
              <a:gd name="T61" fmla="*/ 464 h 559"/>
              <a:gd name="T62" fmla="*/ 48 w 422"/>
              <a:gd name="T63" fmla="*/ 464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22" h="559">
                <a:moveTo>
                  <a:pt x="48" y="464"/>
                </a:moveTo>
                <a:lnTo>
                  <a:pt x="42" y="370"/>
                </a:lnTo>
                <a:lnTo>
                  <a:pt x="6" y="302"/>
                </a:lnTo>
                <a:lnTo>
                  <a:pt x="21" y="159"/>
                </a:lnTo>
                <a:lnTo>
                  <a:pt x="82" y="85"/>
                </a:lnTo>
                <a:lnTo>
                  <a:pt x="78" y="140"/>
                </a:lnTo>
                <a:lnTo>
                  <a:pt x="97" y="129"/>
                </a:lnTo>
                <a:lnTo>
                  <a:pt x="97" y="83"/>
                </a:lnTo>
                <a:lnTo>
                  <a:pt x="120" y="57"/>
                </a:lnTo>
                <a:lnTo>
                  <a:pt x="127" y="7"/>
                </a:lnTo>
                <a:lnTo>
                  <a:pt x="148" y="0"/>
                </a:lnTo>
                <a:lnTo>
                  <a:pt x="276" y="43"/>
                </a:lnTo>
                <a:lnTo>
                  <a:pt x="287" y="80"/>
                </a:lnTo>
                <a:lnTo>
                  <a:pt x="304" y="114"/>
                </a:lnTo>
                <a:lnTo>
                  <a:pt x="308" y="175"/>
                </a:lnTo>
                <a:lnTo>
                  <a:pt x="264" y="228"/>
                </a:lnTo>
                <a:lnTo>
                  <a:pt x="262" y="268"/>
                </a:lnTo>
                <a:lnTo>
                  <a:pt x="287" y="281"/>
                </a:lnTo>
                <a:lnTo>
                  <a:pt x="321" y="226"/>
                </a:lnTo>
                <a:lnTo>
                  <a:pt x="356" y="207"/>
                </a:lnTo>
                <a:lnTo>
                  <a:pt x="378" y="218"/>
                </a:lnTo>
                <a:lnTo>
                  <a:pt x="422" y="342"/>
                </a:lnTo>
                <a:lnTo>
                  <a:pt x="392" y="395"/>
                </a:lnTo>
                <a:lnTo>
                  <a:pt x="384" y="433"/>
                </a:lnTo>
                <a:lnTo>
                  <a:pt x="367" y="445"/>
                </a:lnTo>
                <a:lnTo>
                  <a:pt x="367" y="479"/>
                </a:lnTo>
                <a:lnTo>
                  <a:pt x="344" y="524"/>
                </a:lnTo>
                <a:lnTo>
                  <a:pt x="205" y="543"/>
                </a:lnTo>
                <a:lnTo>
                  <a:pt x="202" y="536"/>
                </a:lnTo>
                <a:lnTo>
                  <a:pt x="0" y="559"/>
                </a:lnTo>
                <a:lnTo>
                  <a:pt x="48" y="464"/>
                </a:lnTo>
                <a:lnTo>
                  <a:pt x="48" y="464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2" name="Freeform 1139" title="WI">
            <a:extLst>
              <a:ext uri="{FF2B5EF4-FFF2-40B4-BE49-F238E27FC236}">
                <a16:creationId xmlns:a16="http://schemas.microsoft.com/office/drawing/2014/main" id="{D27FDD38-0760-442F-D34F-29A94342A30A}"/>
              </a:ext>
            </a:extLst>
          </p:cNvPr>
          <p:cNvSpPr>
            <a:spLocks/>
          </p:cNvSpPr>
          <p:nvPr/>
        </p:nvSpPr>
        <p:spPr bwMode="auto">
          <a:xfrm>
            <a:off x="4774663" y="2795796"/>
            <a:ext cx="590488" cy="609600"/>
          </a:xfrm>
          <a:custGeom>
            <a:avLst/>
            <a:gdLst>
              <a:gd name="T0" fmla="*/ 15 w 578"/>
              <a:gd name="T1" fmla="*/ 227 h 591"/>
              <a:gd name="T2" fmla="*/ 13 w 578"/>
              <a:gd name="T3" fmla="*/ 297 h 591"/>
              <a:gd name="T4" fmla="*/ 84 w 578"/>
              <a:gd name="T5" fmla="*/ 341 h 591"/>
              <a:gd name="T6" fmla="*/ 110 w 578"/>
              <a:gd name="T7" fmla="*/ 371 h 591"/>
              <a:gd name="T8" fmla="*/ 167 w 578"/>
              <a:gd name="T9" fmla="*/ 413 h 591"/>
              <a:gd name="T10" fmla="*/ 175 w 578"/>
              <a:gd name="T11" fmla="*/ 462 h 591"/>
              <a:gd name="T12" fmla="*/ 186 w 578"/>
              <a:gd name="T13" fmla="*/ 529 h 591"/>
              <a:gd name="T14" fmla="*/ 240 w 578"/>
              <a:gd name="T15" fmla="*/ 591 h 591"/>
              <a:gd name="T16" fmla="*/ 527 w 578"/>
              <a:gd name="T17" fmla="*/ 574 h 591"/>
              <a:gd name="T18" fmla="*/ 511 w 578"/>
              <a:gd name="T19" fmla="*/ 483 h 591"/>
              <a:gd name="T20" fmla="*/ 536 w 578"/>
              <a:gd name="T21" fmla="*/ 344 h 591"/>
              <a:gd name="T22" fmla="*/ 536 w 578"/>
              <a:gd name="T23" fmla="*/ 306 h 591"/>
              <a:gd name="T24" fmla="*/ 578 w 578"/>
              <a:gd name="T25" fmla="*/ 198 h 591"/>
              <a:gd name="T26" fmla="*/ 567 w 578"/>
              <a:gd name="T27" fmla="*/ 194 h 591"/>
              <a:gd name="T28" fmla="*/ 540 w 578"/>
              <a:gd name="T29" fmla="*/ 257 h 591"/>
              <a:gd name="T30" fmla="*/ 517 w 578"/>
              <a:gd name="T31" fmla="*/ 261 h 591"/>
              <a:gd name="T32" fmla="*/ 508 w 578"/>
              <a:gd name="T33" fmla="*/ 287 h 591"/>
              <a:gd name="T34" fmla="*/ 483 w 578"/>
              <a:gd name="T35" fmla="*/ 304 h 591"/>
              <a:gd name="T36" fmla="*/ 500 w 578"/>
              <a:gd name="T37" fmla="*/ 247 h 591"/>
              <a:gd name="T38" fmla="*/ 517 w 578"/>
              <a:gd name="T39" fmla="*/ 225 h 591"/>
              <a:gd name="T40" fmla="*/ 487 w 578"/>
              <a:gd name="T41" fmla="*/ 143 h 591"/>
              <a:gd name="T42" fmla="*/ 466 w 578"/>
              <a:gd name="T43" fmla="*/ 137 h 591"/>
              <a:gd name="T44" fmla="*/ 458 w 578"/>
              <a:gd name="T45" fmla="*/ 118 h 591"/>
              <a:gd name="T46" fmla="*/ 234 w 578"/>
              <a:gd name="T47" fmla="*/ 48 h 591"/>
              <a:gd name="T48" fmla="*/ 205 w 578"/>
              <a:gd name="T49" fmla="*/ 35 h 591"/>
              <a:gd name="T50" fmla="*/ 190 w 578"/>
              <a:gd name="T51" fmla="*/ 48 h 591"/>
              <a:gd name="T52" fmla="*/ 184 w 578"/>
              <a:gd name="T53" fmla="*/ 44 h 591"/>
              <a:gd name="T54" fmla="*/ 192 w 578"/>
              <a:gd name="T55" fmla="*/ 19 h 591"/>
              <a:gd name="T56" fmla="*/ 198 w 578"/>
              <a:gd name="T57" fmla="*/ 4 h 591"/>
              <a:gd name="T58" fmla="*/ 190 w 578"/>
              <a:gd name="T59" fmla="*/ 0 h 591"/>
              <a:gd name="T60" fmla="*/ 99 w 578"/>
              <a:gd name="T61" fmla="*/ 38 h 591"/>
              <a:gd name="T62" fmla="*/ 89 w 578"/>
              <a:gd name="T63" fmla="*/ 40 h 591"/>
              <a:gd name="T64" fmla="*/ 70 w 578"/>
              <a:gd name="T65" fmla="*/ 31 h 591"/>
              <a:gd name="T66" fmla="*/ 53 w 578"/>
              <a:gd name="T67" fmla="*/ 42 h 591"/>
              <a:gd name="T68" fmla="*/ 57 w 578"/>
              <a:gd name="T69" fmla="*/ 111 h 591"/>
              <a:gd name="T70" fmla="*/ 0 w 578"/>
              <a:gd name="T71" fmla="*/ 179 h 591"/>
              <a:gd name="T72" fmla="*/ 15 w 578"/>
              <a:gd name="T73" fmla="*/ 227 h 591"/>
              <a:gd name="T74" fmla="*/ 15 w 578"/>
              <a:gd name="T75" fmla="*/ 227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78" h="591">
                <a:moveTo>
                  <a:pt x="15" y="227"/>
                </a:moveTo>
                <a:lnTo>
                  <a:pt x="13" y="297"/>
                </a:lnTo>
                <a:lnTo>
                  <a:pt x="84" y="341"/>
                </a:lnTo>
                <a:lnTo>
                  <a:pt x="110" y="371"/>
                </a:lnTo>
                <a:lnTo>
                  <a:pt x="167" y="413"/>
                </a:lnTo>
                <a:lnTo>
                  <a:pt x="175" y="462"/>
                </a:lnTo>
                <a:lnTo>
                  <a:pt x="186" y="529"/>
                </a:lnTo>
                <a:lnTo>
                  <a:pt x="240" y="591"/>
                </a:lnTo>
                <a:lnTo>
                  <a:pt x="527" y="574"/>
                </a:lnTo>
                <a:lnTo>
                  <a:pt x="511" y="483"/>
                </a:lnTo>
                <a:lnTo>
                  <a:pt x="536" y="344"/>
                </a:lnTo>
                <a:lnTo>
                  <a:pt x="536" y="306"/>
                </a:lnTo>
                <a:lnTo>
                  <a:pt x="578" y="198"/>
                </a:lnTo>
                <a:lnTo>
                  <a:pt x="567" y="194"/>
                </a:lnTo>
                <a:lnTo>
                  <a:pt x="540" y="257"/>
                </a:lnTo>
                <a:lnTo>
                  <a:pt x="517" y="261"/>
                </a:lnTo>
                <a:lnTo>
                  <a:pt x="508" y="287"/>
                </a:lnTo>
                <a:lnTo>
                  <a:pt x="483" y="304"/>
                </a:lnTo>
                <a:lnTo>
                  <a:pt x="500" y="247"/>
                </a:lnTo>
                <a:lnTo>
                  <a:pt x="517" y="225"/>
                </a:lnTo>
                <a:lnTo>
                  <a:pt x="487" y="143"/>
                </a:lnTo>
                <a:lnTo>
                  <a:pt x="466" y="137"/>
                </a:lnTo>
                <a:lnTo>
                  <a:pt x="458" y="118"/>
                </a:lnTo>
                <a:lnTo>
                  <a:pt x="234" y="48"/>
                </a:lnTo>
                <a:lnTo>
                  <a:pt x="205" y="35"/>
                </a:lnTo>
                <a:lnTo>
                  <a:pt x="190" y="48"/>
                </a:lnTo>
                <a:lnTo>
                  <a:pt x="184" y="44"/>
                </a:lnTo>
                <a:lnTo>
                  <a:pt x="192" y="19"/>
                </a:lnTo>
                <a:lnTo>
                  <a:pt x="198" y="4"/>
                </a:lnTo>
                <a:lnTo>
                  <a:pt x="190" y="0"/>
                </a:lnTo>
                <a:lnTo>
                  <a:pt x="99" y="38"/>
                </a:lnTo>
                <a:lnTo>
                  <a:pt x="89" y="40"/>
                </a:lnTo>
                <a:lnTo>
                  <a:pt x="70" y="31"/>
                </a:lnTo>
                <a:lnTo>
                  <a:pt x="53" y="42"/>
                </a:lnTo>
                <a:lnTo>
                  <a:pt x="57" y="111"/>
                </a:lnTo>
                <a:lnTo>
                  <a:pt x="0" y="179"/>
                </a:lnTo>
                <a:lnTo>
                  <a:pt x="15" y="227"/>
                </a:lnTo>
                <a:lnTo>
                  <a:pt x="15" y="227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3" name="Freeform 1140" title="IL">
            <a:extLst>
              <a:ext uri="{FF2B5EF4-FFF2-40B4-BE49-F238E27FC236}">
                <a16:creationId xmlns:a16="http://schemas.microsoft.com/office/drawing/2014/main" id="{526252D1-DBB8-5497-9555-E4C6DAD42FFB}"/>
              </a:ext>
            </a:extLst>
          </p:cNvPr>
          <p:cNvSpPr>
            <a:spLocks/>
          </p:cNvSpPr>
          <p:nvPr/>
        </p:nvSpPr>
        <p:spPr bwMode="auto">
          <a:xfrm>
            <a:off x="4946095" y="3386346"/>
            <a:ext cx="438104" cy="779462"/>
          </a:xfrm>
          <a:custGeom>
            <a:avLst/>
            <a:gdLst>
              <a:gd name="T0" fmla="*/ 8 w 430"/>
              <a:gd name="T1" fmla="*/ 308 h 753"/>
              <a:gd name="T2" fmla="*/ 52 w 430"/>
              <a:gd name="T3" fmla="*/ 213 h 753"/>
              <a:gd name="T4" fmla="*/ 38 w 430"/>
              <a:gd name="T5" fmla="*/ 177 h 753"/>
              <a:gd name="T6" fmla="*/ 113 w 430"/>
              <a:gd name="T7" fmla="*/ 120 h 753"/>
              <a:gd name="T8" fmla="*/ 126 w 430"/>
              <a:gd name="T9" fmla="*/ 78 h 753"/>
              <a:gd name="T10" fmla="*/ 73 w 430"/>
              <a:gd name="T11" fmla="*/ 17 h 753"/>
              <a:gd name="T12" fmla="*/ 360 w 430"/>
              <a:gd name="T13" fmla="*/ 0 h 753"/>
              <a:gd name="T14" fmla="*/ 367 w 430"/>
              <a:gd name="T15" fmla="*/ 44 h 753"/>
              <a:gd name="T16" fmla="*/ 396 w 430"/>
              <a:gd name="T17" fmla="*/ 101 h 753"/>
              <a:gd name="T18" fmla="*/ 421 w 430"/>
              <a:gd name="T19" fmla="*/ 388 h 753"/>
              <a:gd name="T20" fmla="*/ 415 w 430"/>
              <a:gd name="T21" fmla="*/ 447 h 753"/>
              <a:gd name="T22" fmla="*/ 430 w 430"/>
              <a:gd name="T23" fmla="*/ 481 h 753"/>
              <a:gd name="T24" fmla="*/ 413 w 430"/>
              <a:gd name="T25" fmla="*/ 546 h 753"/>
              <a:gd name="T26" fmla="*/ 390 w 430"/>
              <a:gd name="T27" fmla="*/ 574 h 753"/>
              <a:gd name="T28" fmla="*/ 379 w 430"/>
              <a:gd name="T29" fmla="*/ 622 h 753"/>
              <a:gd name="T30" fmla="*/ 392 w 430"/>
              <a:gd name="T31" fmla="*/ 637 h 753"/>
              <a:gd name="T32" fmla="*/ 381 w 430"/>
              <a:gd name="T33" fmla="*/ 664 h 753"/>
              <a:gd name="T34" fmla="*/ 386 w 430"/>
              <a:gd name="T35" fmla="*/ 673 h 753"/>
              <a:gd name="T36" fmla="*/ 352 w 430"/>
              <a:gd name="T37" fmla="*/ 686 h 753"/>
              <a:gd name="T38" fmla="*/ 344 w 430"/>
              <a:gd name="T39" fmla="*/ 734 h 753"/>
              <a:gd name="T40" fmla="*/ 295 w 430"/>
              <a:gd name="T41" fmla="*/ 719 h 753"/>
              <a:gd name="T42" fmla="*/ 270 w 430"/>
              <a:gd name="T43" fmla="*/ 753 h 753"/>
              <a:gd name="T44" fmla="*/ 255 w 430"/>
              <a:gd name="T45" fmla="*/ 749 h 753"/>
              <a:gd name="T46" fmla="*/ 238 w 430"/>
              <a:gd name="T47" fmla="*/ 719 h 753"/>
              <a:gd name="T48" fmla="*/ 211 w 430"/>
              <a:gd name="T49" fmla="*/ 645 h 753"/>
              <a:gd name="T50" fmla="*/ 147 w 430"/>
              <a:gd name="T51" fmla="*/ 607 h 753"/>
              <a:gd name="T52" fmla="*/ 133 w 430"/>
              <a:gd name="T53" fmla="*/ 569 h 753"/>
              <a:gd name="T54" fmla="*/ 154 w 430"/>
              <a:gd name="T55" fmla="*/ 510 h 753"/>
              <a:gd name="T56" fmla="*/ 137 w 430"/>
              <a:gd name="T57" fmla="*/ 498 h 753"/>
              <a:gd name="T58" fmla="*/ 95 w 430"/>
              <a:gd name="T59" fmla="*/ 498 h 753"/>
              <a:gd name="T60" fmla="*/ 86 w 430"/>
              <a:gd name="T61" fmla="*/ 462 h 753"/>
              <a:gd name="T62" fmla="*/ 17 w 430"/>
              <a:gd name="T63" fmla="*/ 390 h 753"/>
              <a:gd name="T64" fmla="*/ 0 w 430"/>
              <a:gd name="T65" fmla="*/ 331 h 753"/>
              <a:gd name="T66" fmla="*/ 8 w 430"/>
              <a:gd name="T67" fmla="*/ 308 h 753"/>
              <a:gd name="T68" fmla="*/ 8 w 430"/>
              <a:gd name="T69" fmla="*/ 308 h 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30" h="753">
                <a:moveTo>
                  <a:pt x="8" y="308"/>
                </a:moveTo>
                <a:lnTo>
                  <a:pt x="52" y="213"/>
                </a:lnTo>
                <a:lnTo>
                  <a:pt x="38" y="177"/>
                </a:lnTo>
                <a:lnTo>
                  <a:pt x="113" y="120"/>
                </a:lnTo>
                <a:lnTo>
                  <a:pt x="126" y="78"/>
                </a:lnTo>
                <a:lnTo>
                  <a:pt x="73" y="17"/>
                </a:lnTo>
                <a:lnTo>
                  <a:pt x="360" y="0"/>
                </a:lnTo>
                <a:lnTo>
                  <a:pt x="367" y="44"/>
                </a:lnTo>
                <a:lnTo>
                  <a:pt x="396" y="101"/>
                </a:lnTo>
                <a:lnTo>
                  <a:pt x="421" y="388"/>
                </a:lnTo>
                <a:lnTo>
                  <a:pt x="415" y="447"/>
                </a:lnTo>
                <a:lnTo>
                  <a:pt x="430" y="481"/>
                </a:lnTo>
                <a:lnTo>
                  <a:pt x="413" y="546"/>
                </a:lnTo>
                <a:lnTo>
                  <a:pt x="390" y="574"/>
                </a:lnTo>
                <a:lnTo>
                  <a:pt x="379" y="622"/>
                </a:lnTo>
                <a:lnTo>
                  <a:pt x="392" y="637"/>
                </a:lnTo>
                <a:lnTo>
                  <a:pt x="381" y="664"/>
                </a:lnTo>
                <a:lnTo>
                  <a:pt x="386" y="673"/>
                </a:lnTo>
                <a:lnTo>
                  <a:pt x="352" y="686"/>
                </a:lnTo>
                <a:lnTo>
                  <a:pt x="344" y="734"/>
                </a:lnTo>
                <a:lnTo>
                  <a:pt x="295" y="719"/>
                </a:lnTo>
                <a:lnTo>
                  <a:pt x="270" y="753"/>
                </a:lnTo>
                <a:lnTo>
                  <a:pt x="255" y="749"/>
                </a:lnTo>
                <a:lnTo>
                  <a:pt x="238" y="719"/>
                </a:lnTo>
                <a:lnTo>
                  <a:pt x="211" y="645"/>
                </a:lnTo>
                <a:lnTo>
                  <a:pt x="147" y="607"/>
                </a:lnTo>
                <a:lnTo>
                  <a:pt x="133" y="569"/>
                </a:lnTo>
                <a:lnTo>
                  <a:pt x="154" y="510"/>
                </a:lnTo>
                <a:lnTo>
                  <a:pt x="137" y="498"/>
                </a:lnTo>
                <a:lnTo>
                  <a:pt x="95" y="498"/>
                </a:lnTo>
                <a:lnTo>
                  <a:pt x="86" y="462"/>
                </a:lnTo>
                <a:lnTo>
                  <a:pt x="17" y="390"/>
                </a:lnTo>
                <a:lnTo>
                  <a:pt x="0" y="331"/>
                </a:lnTo>
                <a:lnTo>
                  <a:pt x="8" y="308"/>
                </a:lnTo>
                <a:lnTo>
                  <a:pt x="8" y="308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4" name="Freeform 1141" title="IN">
            <a:extLst>
              <a:ext uri="{FF2B5EF4-FFF2-40B4-BE49-F238E27FC236}">
                <a16:creationId xmlns:a16="http://schemas.microsoft.com/office/drawing/2014/main" id="{1A505764-DB3A-EA56-A377-AFB5ABE7A1D7}"/>
              </a:ext>
            </a:extLst>
          </p:cNvPr>
          <p:cNvSpPr>
            <a:spLocks/>
          </p:cNvSpPr>
          <p:nvPr/>
        </p:nvSpPr>
        <p:spPr bwMode="auto">
          <a:xfrm>
            <a:off x="5331818" y="3454608"/>
            <a:ext cx="342864" cy="587375"/>
          </a:xfrm>
          <a:custGeom>
            <a:avLst/>
            <a:gdLst>
              <a:gd name="T0" fmla="*/ 11 w 338"/>
              <a:gd name="T1" fmla="*/ 566 h 566"/>
              <a:gd name="T2" fmla="*/ 21 w 338"/>
              <a:gd name="T3" fmla="*/ 549 h 566"/>
              <a:gd name="T4" fmla="*/ 85 w 338"/>
              <a:gd name="T5" fmla="*/ 545 h 566"/>
              <a:gd name="T6" fmla="*/ 138 w 338"/>
              <a:gd name="T7" fmla="*/ 528 h 566"/>
              <a:gd name="T8" fmla="*/ 192 w 338"/>
              <a:gd name="T9" fmla="*/ 496 h 566"/>
              <a:gd name="T10" fmla="*/ 235 w 338"/>
              <a:gd name="T11" fmla="*/ 494 h 566"/>
              <a:gd name="T12" fmla="*/ 285 w 338"/>
              <a:gd name="T13" fmla="*/ 412 h 566"/>
              <a:gd name="T14" fmla="*/ 300 w 338"/>
              <a:gd name="T15" fmla="*/ 418 h 566"/>
              <a:gd name="T16" fmla="*/ 338 w 338"/>
              <a:gd name="T17" fmla="*/ 389 h 566"/>
              <a:gd name="T18" fmla="*/ 329 w 338"/>
              <a:gd name="T19" fmla="*/ 368 h 566"/>
              <a:gd name="T20" fmla="*/ 332 w 338"/>
              <a:gd name="T21" fmla="*/ 357 h 566"/>
              <a:gd name="T22" fmla="*/ 294 w 338"/>
              <a:gd name="T23" fmla="*/ 7 h 566"/>
              <a:gd name="T24" fmla="*/ 291 w 338"/>
              <a:gd name="T25" fmla="*/ 0 h 566"/>
              <a:gd name="T26" fmla="*/ 89 w 338"/>
              <a:gd name="T27" fmla="*/ 23 h 566"/>
              <a:gd name="T28" fmla="*/ 51 w 338"/>
              <a:gd name="T29" fmla="*/ 42 h 566"/>
              <a:gd name="T30" fmla="*/ 17 w 338"/>
              <a:gd name="T31" fmla="*/ 32 h 566"/>
              <a:gd name="T32" fmla="*/ 42 w 338"/>
              <a:gd name="T33" fmla="*/ 319 h 566"/>
              <a:gd name="T34" fmla="*/ 36 w 338"/>
              <a:gd name="T35" fmla="*/ 378 h 566"/>
              <a:gd name="T36" fmla="*/ 51 w 338"/>
              <a:gd name="T37" fmla="*/ 412 h 566"/>
              <a:gd name="T38" fmla="*/ 34 w 338"/>
              <a:gd name="T39" fmla="*/ 477 h 566"/>
              <a:gd name="T40" fmla="*/ 11 w 338"/>
              <a:gd name="T41" fmla="*/ 505 h 566"/>
              <a:gd name="T42" fmla="*/ 0 w 338"/>
              <a:gd name="T43" fmla="*/ 553 h 566"/>
              <a:gd name="T44" fmla="*/ 11 w 338"/>
              <a:gd name="T45" fmla="*/ 566 h 566"/>
              <a:gd name="T46" fmla="*/ 11 w 338"/>
              <a:gd name="T47" fmla="*/ 566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8" h="566">
                <a:moveTo>
                  <a:pt x="11" y="566"/>
                </a:moveTo>
                <a:lnTo>
                  <a:pt x="21" y="549"/>
                </a:lnTo>
                <a:lnTo>
                  <a:pt x="85" y="545"/>
                </a:lnTo>
                <a:lnTo>
                  <a:pt x="138" y="528"/>
                </a:lnTo>
                <a:lnTo>
                  <a:pt x="192" y="496"/>
                </a:lnTo>
                <a:lnTo>
                  <a:pt x="235" y="494"/>
                </a:lnTo>
                <a:lnTo>
                  <a:pt x="285" y="412"/>
                </a:lnTo>
                <a:lnTo>
                  <a:pt x="300" y="418"/>
                </a:lnTo>
                <a:lnTo>
                  <a:pt x="338" y="389"/>
                </a:lnTo>
                <a:lnTo>
                  <a:pt x="329" y="368"/>
                </a:lnTo>
                <a:lnTo>
                  <a:pt x="332" y="357"/>
                </a:lnTo>
                <a:lnTo>
                  <a:pt x="294" y="7"/>
                </a:lnTo>
                <a:lnTo>
                  <a:pt x="291" y="0"/>
                </a:lnTo>
                <a:lnTo>
                  <a:pt x="89" y="23"/>
                </a:lnTo>
                <a:lnTo>
                  <a:pt x="51" y="42"/>
                </a:lnTo>
                <a:lnTo>
                  <a:pt x="17" y="32"/>
                </a:lnTo>
                <a:lnTo>
                  <a:pt x="42" y="319"/>
                </a:lnTo>
                <a:lnTo>
                  <a:pt x="36" y="378"/>
                </a:lnTo>
                <a:lnTo>
                  <a:pt x="51" y="412"/>
                </a:lnTo>
                <a:lnTo>
                  <a:pt x="34" y="477"/>
                </a:lnTo>
                <a:lnTo>
                  <a:pt x="11" y="505"/>
                </a:lnTo>
                <a:lnTo>
                  <a:pt x="0" y="553"/>
                </a:lnTo>
                <a:lnTo>
                  <a:pt x="11" y="566"/>
                </a:lnTo>
                <a:lnTo>
                  <a:pt x="11" y="566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5" name="Freeform 1142" title="KY">
            <a:extLst>
              <a:ext uri="{FF2B5EF4-FFF2-40B4-BE49-F238E27FC236}">
                <a16:creationId xmlns:a16="http://schemas.microsoft.com/office/drawing/2014/main" id="{52B2AF26-B468-9517-64B9-8CD5F9CB4DD8}"/>
              </a:ext>
            </a:extLst>
          </p:cNvPr>
          <p:cNvSpPr>
            <a:spLocks/>
          </p:cNvSpPr>
          <p:nvPr/>
        </p:nvSpPr>
        <p:spPr bwMode="auto">
          <a:xfrm>
            <a:off x="5214355" y="3818146"/>
            <a:ext cx="804778" cy="409575"/>
          </a:xfrm>
          <a:custGeom>
            <a:avLst/>
            <a:gdLst>
              <a:gd name="T0" fmla="*/ 4 w 791"/>
              <a:gd name="T1" fmla="*/ 375 h 396"/>
              <a:gd name="T2" fmla="*/ 23 w 791"/>
              <a:gd name="T3" fmla="*/ 373 h 396"/>
              <a:gd name="T4" fmla="*/ 29 w 791"/>
              <a:gd name="T5" fmla="*/ 331 h 396"/>
              <a:gd name="T6" fmla="*/ 17 w 791"/>
              <a:gd name="T7" fmla="*/ 329 h 396"/>
              <a:gd name="T8" fmla="*/ 42 w 791"/>
              <a:gd name="T9" fmla="*/ 295 h 396"/>
              <a:gd name="T10" fmla="*/ 91 w 791"/>
              <a:gd name="T11" fmla="*/ 310 h 396"/>
              <a:gd name="T12" fmla="*/ 99 w 791"/>
              <a:gd name="T13" fmla="*/ 262 h 396"/>
              <a:gd name="T14" fmla="*/ 133 w 791"/>
              <a:gd name="T15" fmla="*/ 249 h 396"/>
              <a:gd name="T16" fmla="*/ 128 w 791"/>
              <a:gd name="T17" fmla="*/ 240 h 396"/>
              <a:gd name="T18" fmla="*/ 147 w 791"/>
              <a:gd name="T19" fmla="*/ 194 h 396"/>
              <a:gd name="T20" fmla="*/ 211 w 791"/>
              <a:gd name="T21" fmla="*/ 190 h 396"/>
              <a:gd name="T22" fmla="*/ 264 w 791"/>
              <a:gd name="T23" fmla="*/ 173 h 396"/>
              <a:gd name="T24" fmla="*/ 299 w 791"/>
              <a:gd name="T25" fmla="*/ 150 h 396"/>
              <a:gd name="T26" fmla="*/ 318 w 791"/>
              <a:gd name="T27" fmla="*/ 141 h 396"/>
              <a:gd name="T28" fmla="*/ 361 w 791"/>
              <a:gd name="T29" fmla="*/ 139 h 396"/>
              <a:gd name="T30" fmla="*/ 411 w 791"/>
              <a:gd name="T31" fmla="*/ 57 h 396"/>
              <a:gd name="T32" fmla="*/ 426 w 791"/>
              <a:gd name="T33" fmla="*/ 63 h 396"/>
              <a:gd name="T34" fmla="*/ 464 w 791"/>
              <a:gd name="T35" fmla="*/ 34 h 396"/>
              <a:gd name="T36" fmla="*/ 455 w 791"/>
              <a:gd name="T37" fmla="*/ 13 h 396"/>
              <a:gd name="T38" fmla="*/ 458 w 791"/>
              <a:gd name="T39" fmla="*/ 2 h 396"/>
              <a:gd name="T40" fmla="*/ 493 w 791"/>
              <a:gd name="T41" fmla="*/ 0 h 396"/>
              <a:gd name="T42" fmla="*/ 515 w 791"/>
              <a:gd name="T43" fmla="*/ 8 h 396"/>
              <a:gd name="T44" fmla="*/ 584 w 791"/>
              <a:gd name="T45" fmla="*/ 48 h 396"/>
              <a:gd name="T46" fmla="*/ 633 w 791"/>
              <a:gd name="T47" fmla="*/ 46 h 396"/>
              <a:gd name="T48" fmla="*/ 656 w 791"/>
              <a:gd name="T49" fmla="*/ 31 h 396"/>
              <a:gd name="T50" fmla="*/ 711 w 791"/>
              <a:gd name="T51" fmla="*/ 65 h 396"/>
              <a:gd name="T52" fmla="*/ 728 w 791"/>
              <a:gd name="T53" fmla="*/ 129 h 396"/>
              <a:gd name="T54" fmla="*/ 791 w 791"/>
              <a:gd name="T55" fmla="*/ 175 h 396"/>
              <a:gd name="T56" fmla="*/ 761 w 791"/>
              <a:gd name="T57" fmla="*/ 211 h 396"/>
              <a:gd name="T58" fmla="*/ 707 w 791"/>
              <a:gd name="T59" fmla="*/ 262 h 396"/>
              <a:gd name="T60" fmla="*/ 706 w 791"/>
              <a:gd name="T61" fmla="*/ 274 h 396"/>
              <a:gd name="T62" fmla="*/ 628 w 791"/>
              <a:gd name="T63" fmla="*/ 323 h 396"/>
              <a:gd name="T64" fmla="*/ 190 w 791"/>
              <a:gd name="T65" fmla="*/ 365 h 396"/>
              <a:gd name="T66" fmla="*/ 143 w 791"/>
              <a:gd name="T67" fmla="*/ 361 h 396"/>
              <a:gd name="T68" fmla="*/ 145 w 791"/>
              <a:gd name="T69" fmla="*/ 384 h 396"/>
              <a:gd name="T70" fmla="*/ 0 w 791"/>
              <a:gd name="T71" fmla="*/ 396 h 396"/>
              <a:gd name="T72" fmla="*/ 4 w 791"/>
              <a:gd name="T73" fmla="*/ 375 h 396"/>
              <a:gd name="T74" fmla="*/ 4 w 791"/>
              <a:gd name="T75" fmla="*/ 375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91" h="396">
                <a:moveTo>
                  <a:pt x="4" y="375"/>
                </a:moveTo>
                <a:lnTo>
                  <a:pt x="23" y="373"/>
                </a:lnTo>
                <a:lnTo>
                  <a:pt x="29" y="331"/>
                </a:lnTo>
                <a:lnTo>
                  <a:pt x="17" y="329"/>
                </a:lnTo>
                <a:lnTo>
                  <a:pt x="42" y="295"/>
                </a:lnTo>
                <a:lnTo>
                  <a:pt x="91" y="310"/>
                </a:lnTo>
                <a:lnTo>
                  <a:pt x="99" y="262"/>
                </a:lnTo>
                <a:lnTo>
                  <a:pt x="133" y="249"/>
                </a:lnTo>
                <a:lnTo>
                  <a:pt x="128" y="240"/>
                </a:lnTo>
                <a:lnTo>
                  <a:pt x="147" y="194"/>
                </a:lnTo>
                <a:lnTo>
                  <a:pt x="211" y="190"/>
                </a:lnTo>
                <a:lnTo>
                  <a:pt x="264" y="173"/>
                </a:lnTo>
                <a:lnTo>
                  <a:pt x="299" y="150"/>
                </a:lnTo>
                <a:lnTo>
                  <a:pt x="318" y="141"/>
                </a:lnTo>
                <a:lnTo>
                  <a:pt x="361" y="139"/>
                </a:lnTo>
                <a:lnTo>
                  <a:pt x="411" y="57"/>
                </a:lnTo>
                <a:lnTo>
                  <a:pt x="426" y="63"/>
                </a:lnTo>
                <a:lnTo>
                  <a:pt x="464" y="34"/>
                </a:lnTo>
                <a:lnTo>
                  <a:pt x="455" y="13"/>
                </a:lnTo>
                <a:lnTo>
                  <a:pt x="458" y="2"/>
                </a:lnTo>
                <a:lnTo>
                  <a:pt x="493" y="0"/>
                </a:lnTo>
                <a:lnTo>
                  <a:pt x="515" y="8"/>
                </a:lnTo>
                <a:lnTo>
                  <a:pt x="584" y="48"/>
                </a:lnTo>
                <a:lnTo>
                  <a:pt x="633" y="46"/>
                </a:lnTo>
                <a:lnTo>
                  <a:pt x="656" y="31"/>
                </a:lnTo>
                <a:lnTo>
                  <a:pt x="711" y="65"/>
                </a:lnTo>
                <a:lnTo>
                  <a:pt x="728" y="129"/>
                </a:lnTo>
                <a:lnTo>
                  <a:pt x="791" y="175"/>
                </a:lnTo>
                <a:lnTo>
                  <a:pt x="761" y="211"/>
                </a:lnTo>
                <a:lnTo>
                  <a:pt x="707" y="262"/>
                </a:lnTo>
                <a:lnTo>
                  <a:pt x="706" y="274"/>
                </a:lnTo>
                <a:lnTo>
                  <a:pt x="628" y="323"/>
                </a:lnTo>
                <a:lnTo>
                  <a:pt x="190" y="365"/>
                </a:lnTo>
                <a:lnTo>
                  <a:pt x="143" y="361"/>
                </a:lnTo>
                <a:lnTo>
                  <a:pt x="145" y="384"/>
                </a:lnTo>
                <a:lnTo>
                  <a:pt x="0" y="396"/>
                </a:lnTo>
                <a:lnTo>
                  <a:pt x="4" y="375"/>
                </a:lnTo>
                <a:lnTo>
                  <a:pt x="4" y="375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6" name="Freeform 1143" title="TN">
            <a:extLst>
              <a:ext uri="{FF2B5EF4-FFF2-40B4-BE49-F238E27FC236}">
                <a16:creationId xmlns:a16="http://schemas.microsoft.com/office/drawing/2014/main" id="{DDF29409-E75B-D38E-1FC2-CB95089A7ABF}"/>
              </a:ext>
            </a:extLst>
          </p:cNvPr>
          <p:cNvSpPr>
            <a:spLocks/>
          </p:cNvSpPr>
          <p:nvPr/>
        </p:nvSpPr>
        <p:spPr bwMode="auto">
          <a:xfrm>
            <a:off x="5115940" y="4126121"/>
            <a:ext cx="946051" cy="317500"/>
          </a:xfrm>
          <a:custGeom>
            <a:avLst/>
            <a:gdLst>
              <a:gd name="T0" fmla="*/ 17 w 931"/>
              <a:gd name="T1" fmla="*/ 253 h 308"/>
              <a:gd name="T2" fmla="*/ 11 w 931"/>
              <a:gd name="T3" fmla="*/ 249 h 308"/>
              <a:gd name="T4" fmla="*/ 38 w 931"/>
              <a:gd name="T5" fmla="*/ 228 h 308"/>
              <a:gd name="T6" fmla="*/ 64 w 931"/>
              <a:gd name="T7" fmla="*/ 180 h 308"/>
              <a:gd name="T8" fmla="*/ 55 w 931"/>
              <a:gd name="T9" fmla="*/ 169 h 308"/>
              <a:gd name="T10" fmla="*/ 68 w 931"/>
              <a:gd name="T11" fmla="*/ 146 h 308"/>
              <a:gd name="T12" fmla="*/ 68 w 931"/>
              <a:gd name="T13" fmla="*/ 120 h 308"/>
              <a:gd name="T14" fmla="*/ 87 w 931"/>
              <a:gd name="T15" fmla="*/ 101 h 308"/>
              <a:gd name="T16" fmla="*/ 232 w 931"/>
              <a:gd name="T17" fmla="*/ 89 h 308"/>
              <a:gd name="T18" fmla="*/ 230 w 931"/>
              <a:gd name="T19" fmla="*/ 66 h 308"/>
              <a:gd name="T20" fmla="*/ 277 w 931"/>
              <a:gd name="T21" fmla="*/ 70 h 308"/>
              <a:gd name="T22" fmla="*/ 715 w 931"/>
              <a:gd name="T23" fmla="*/ 28 h 308"/>
              <a:gd name="T24" fmla="*/ 931 w 931"/>
              <a:gd name="T25" fmla="*/ 0 h 308"/>
              <a:gd name="T26" fmla="*/ 893 w 931"/>
              <a:gd name="T27" fmla="*/ 74 h 308"/>
              <a:gd name="T28" fmla="*/ 834 w 931"/>
              <a:gd name="T29" fmla="*/ 87 h 308"/>
              <a:gd name="T30" fmla="*/ 806 w 931"/>
              <a:gd name="T31" fmla="*/ 125 h 308"/>
              <a:gd name="T32" fmla="*/ 699 w 931"/>
              <a:gd name="T33" fmla="*/ 186 h 308"/>
              <a:gd name="T34" fmla="*/ 694 w 931"/>
              <a:gd name="T35" fmla="*/ 209 h 308"/>
              <a:gd name="T36" fmla="*/ 667 w 931"/>
              <a:gd name="T37" fmla="*/ 222 h 308"/>
              <a:gd name="T38" fmla="*/ 667 w 931"/>
              <a:gd name="T39" fmla="*/ 253 h 308"/>
              <a:gd name="T40" fmla="*/ 523 w 931"/>
              <a:gd name="T41" fmla="*/ 270 h 308"/>
              <a:gd name="T42" fmla="*/ 234 w 931"/>
              <a:gd name="T43" fmla="*/ 294 h 308"/>
              <a:gd name="T44" fmla="*/ 0 w 931"/>
              <a:gd name="T45" fmla="*/ 308 h 308"/>
              <a:gd name="T46" fmla="*/ 17 w 931"/>
              <a:gd name="T47" fmla="*/ 253 h 308"/>
              <a:gd name="T48" fmla="*/ 17 w 931"/>
              <a:gd name="T49" fmla="*/ 253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1" h="308">
                <a:moveTo>
                  <a:pt x="17" y="253"/>
                </a:moveTo>
                <a:lnTo>
                  <a:pt x="11" y="249"/>
                </a:lnTo>
                <a:lnTo>
                  <a:pt x="38" y="228"/>
                </a:lnTo>
                <a:lnTo>
                  <a:pt x="64" y="180"/>
                </a:lnTo>
                <a:lnTo>
                  <a:pt x="55" y="169"/>
                </a:lnTo>
                <a:lnTo>
                  <a:pt x="68" y="146"/>
                </a:lnTo>
                <a:lnTo>
                  <a:pt x="68" y="120"/>
                </a:lnTo>
                <a:lnTo>
                  <a:pt x="87" y="101"/>
                </a:lnTo>
                <a:lnTo>
                  <a:pt x="232" y="89"/>
                </a:lnTo>
                <a:lnTo>
                  <a:pt x="230" y="66"/>
                </a:lnTo>
                <a:lnTo>
                  <a:pt x="277" y="70"/>
                </a:lnTo>
                <a:lnTo>
                  <a:pt x="715" y="28"/>
                </a:lnTo>
                <a:lnTo>
                  <a:pt x="931" y="0"/>
                </a:lnTo>
                <a:lnTo>
                  <a:pt x="893" y="74"/>
                </a:lnTo>
                <a:lnTo>
                  <a:pt x="834" y="87"/>
                </a:lnTo>
                <a:lnTo>
                  <a:pt x="806" y="125"/>
                </a:lnTo>
                <a:lnTo>
                  <a:pt x="699" y="186"/>
                </a:lnTo>
                <a:lnTo>
                  <a:pt x="694" y="209"/>
                </a:lnTo>
                <a:lnTo>
                  <a:pt x="667" y="222"/>
                </a:lnTo>
                <a:lnTo>
                  <a:pt x="667" y="253"/>
                </a:lnTo>
                <a:lnTo>
                  <a:pt x="523" y="270"/>
                </a:lnTo>
                <a:lnTo>
                  <a:pt x="234" y="294"/>
                </a:lnTo>
                <a:lnTo>
                  <a:pt x="0" y="308"/>
                </a:lnTo>
                <a:lnTo>
                  <a:pt x="17" y="253"/>
                </a:lnTo>
                <a:lnTo>
                  <a:pt x="17" y="253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7" name="Freeform 1144" title="MS">
            <a:extLst>
              <a:ext uri="{FF2B5EF4-FFF2-40B4-BE49-F238E27FC236}">
                <a16:creationId xmlns:a16="http://schemas.microsoft.com/office/drawing/2014/main" id="{DF109358-1E44-803C-CE94-2BC68E934BA4}"/>
              </a:ext>
            </a:extLst>
          </p:cNvPr>
          <p:cNvSpPr>
            <a:spLocks/>
          </p:cNvSpPr>
          <p:nvPr/>
        </p:nvSpPr>
        <p:spPr bwMode="auto">
          <a:xfrm>
            <a:off x="4984191" y="4430921"/>
            <a:ext cx="396834" cy="673100"/>
          </a:xfrm>
          <a:custGeom>
            <a:avLst/>
            <a:gdLst>
              <a:gd name="T0" fmla="*/ 27 w 388"/>
              <a:gd name="T1" fmla="*/ 457 h 654"/>
              <a:gd name="T2" fmla="*/ 65 w 388"/>
              <a:gd name="T3" fmla="*/ 407 h 654"/>
              <a:gd name="T4" fmla="*/ 54 w 388"/>
              <a:gd name="T5" fmla="*/ 394 h 654"/>
              <a:gd name="T6" fmla="*/ 38 w 388"/>
              <a:gd name="T7" fmla="*/ 287 h 654"/>
              <a:gd name="T8" fmla="*/ 33 w 388"/>
              <a:gd name="T9" fmla="*/ 215 h 654"/>
              <a:gd name="T10" fmla="*/ 59 w 388"/>
              <a:gd name="T11" fmla="*/ 135 h 654"/>
              <a:gd name="T12" fmla="*/ 101 w 388"/>
              <a:gd name="T13" fmla="*/ 80 h 654"/>
              <a:gd name="T14" fmla="*/ 97 w 388"/>
              <a:gd name="T15" fmla="*/ 65 h 654"/>
              <a:gd name="T16" fmla="*/ 128 w 388"/>
              <a:gd name="T17" fmla="*/ 14 h 654"/>
              <a:gd name="T18" fmla="*/ 362 w 388"/>
              <a:gd name="T19" fmla="*/ 0 h 654"/>
              <a:gd name="T20" fmla="*/ 373 w 388"/>
              <a:gd name="T21" fmla="*/ 12 h 654"/>
              <a:gd name="T22" fmla="*/ 362 w 388"/>
              <a:gd name="T23" fmla="*/ 419 h 654"/>
              <a:gd name="T24" fmla="*/ 388 w 388"/>
              <a:gd name="T25" fmla="*/ 614 h 654"/>
              <a:gd name="T26" fmla="*/ 379 w 388"/>
              <a:gd name="T27" fmla="*/ 624 h 654"/>
              <a:gd name="T28" fmla="*/ 329 w 388"/>
              <a:gd name="T29" fmla="*/ 612 h 654"/>
              <a:gd name="T30" fmla="*/ 253 w 388"/>
              <a:gd name="T31" fmla="*/ 654 h 654"/>
              <a:gd name="T32" fmla="*/ 215 w 388"/>
              <a:gd name="T33" fmla="*/ 592 h 654"/>
              <a:gd name="T34" fmla="*/ 221 w 388"/>
              <a:gd name="T35" fmla="*/ 546 h 654"/>
              <a:gd name="T36" fmla="*/ 0 w 388"/>
              <a:gd name="T37" fmla="*/ 555 h 654"/>
              <a:gd name="T38" fmla="*/ 27 w 388"/>
              <a:gd name="T39" fmla="*/ 457 h 654"/>
              <a:gd name="T40" fmla="*/ 27 w 388"/>
              <a:gd name="T41" fmla="*/ 457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88" h="654">
                <a:moveTo>
                  <a:pt x="27" y="457"/>
                </a:moveTo>
                <a:lnTo>
                  <a:pt x="65" y="407"/>
                </a:lnTo>
                <a:lnTo>
                  <a:pt x="54" y="394"/>
                </a:lnTo>
                <a:lnTo>
                  <a:pt x="38" y="287"/>
                </a:lnTo>
                <a:lnTo>
                  <a:pt x="33" y="215"/>
                </a:lnTo>
                <a:lnTo>
                  <a:pt x="59" y="135"/>
                </a:lnTo>
                <a:lnTo>
                  <a:pt x="101" y="80"/>
                </a:lnTo>
                <a:lnTo>
                  <a:pt x="97" y="65"/>
                </a:lnTo>
                <a:lnTo>
                  <a:pt x="128" y="14"/>
                </a:lnTo>
                <a:lnTo>
                  <a:pt x="362" y="0"/>
                </a:lnTo>
                <a:lnTo>
                  <a:pt x="373" y="12"/>
                </a:lnTo>
                <a:lnTo>
                  <a:pt x="362" y="419"/>
                </a:lnTo>
                <a:lnTo>
                  <a:pt x="388" y="614"/>
                </a:lnTo>
                <a:lnTo>
                  <a:pt x="379" y="624"/>
                </a:lnTo>
                <a:lnTo>
                  <a:pt x="329" y="612"/>
                </a:lnTo>
                <a:lnTo>
                  <a:pt x="253" y="654"/>
                </a:lnTo>
                <a:lnTo>
                  <a:pt x="215" y="592"/>
                </a:lnTo>
                <a:lnTo>
                  <a:pt x="221" y="546"/>
                </a:lnTo>
                <a:lnTo>
                  <a:pt x="0" y="555"/>
                </a:lnTo>
                <a:lnTo>
                  <a:pt x="27" y="457"/>
                </a:lnTo>
                <a:lnTo>
                  <a:pt x="27" y="457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8" name="Freeform 1145" title="AL">
            <a:extLst>
              <a:ext uri="{FF2B5EF4-FFF2-40B4-BE49-F238E27FC236}">
                <a16:creationId xmlns:a16="http://schemas.microsoft.com/office/drawing/2014/main" id="{E4CC8FD4-2CCF-446E-6C1D-E221E2E56E41}"/>
              </a:ext>
            </a:extLst>
          </p:cNvPr>
          <p:cNvSpPr>
            <a:spLocks/>
          </p:cNvSpPr>
          <p:nvPr/>
        </p:nvSpPr>
        <p:spPr bwMode="auto">
          <a:xfrm>
            <a:off x="5354041" y="4403933"/>
            <a:ext cx="419056" cy="677863"/>
          </a:xfrm>
          <a:custGeom>
            <a:avLst/>
            <a:gdLst>
              <a:gd name="T0" fmla="*/ 11 w 416"/>
              <a:gd name="T1" fmla="*/ 36 h 659"/>
              <a:gd name="T2" fmla="*/ 0 w 416"/>
              <a:gd name="T3" fmla="*/ 443 h 659"/>
              <a:gd name="T4" fmla="*/ 26 w 416"/>
              <a:gd name="T5" fmla="*/ 638 h 659"/>
              <a:gd name="T6" fmla="*/ 55 w 416"/>
              <a:gd name="T7" fmla="*/ 646 h 659"/>
              <a:gd name="T8" fmla="*/ 81 w 416"/>
              <a:gd name="T9" fmla="*/ 631 h 659"/>
              <a:gd name="T10" fmla="*/ 97 w 416"/>
              <a:gd name="T11" fmla="*/ 646 h 659"/>
              <a:gd name="T12" fmla="*/ 74 w 416"/>
              <a:gd name="T13" fmla="*/ 659 h 659"/>
              <a:gd name="T14" fmla="*/ 131 w 416"/>
              <a:gd name="T15" fmla="*/ 644 h 659"/>
              <a:gd name="T16" fmla="*/ 142 w 416"/>
              <a:gd name="T17" fmla="*/ 627 h 659"/>
              <a:gd name="T18" fmla="*/ 135 w 416"/>
              <a:gd name="T19" fmla="*/ 616 h 659"/>
              <a:gd name="T20" fmla="*/ 138 w 416"/>
              <a:gd name="T21" fmla="*/ 598 h 659"/>
              <a:gd name="T22" fmla="*/ 112 w 416"/>
              <a:gd name="T23" fmla="*/ 574 h 659"/>
              <a:gd name="T24" fmla="*/ 112 w 416"/>
              <a:gd name="T25" fmla="*/ 553 h 659"/>
              <a:gd name="T26" fmla="*/ 416 w 416"/>
              <a:gd name="T27" fmla="*/ 526 h 659"/>
              <a:gd name="T28" fmla="*/ 391 w 416"/>
              <a:gd name="T29" fmla="*/ 422 h 659"/>
              <a:gd name="T30" fmla="*/ 406 w 416"/>
              <a:gd name="T31" fmla="*/ 359 h 659"/>
              <a:gd name="T32" fmla="*/ 368 w 416"/>
              <a:gd name="T33" fmla="*/ 277 h 659"/>
              <a:gd name="T34" fmla="*/ 289 w 416"/>
              <a:gd name="T35" fmla="*/ 0 h 659"/>
              <a:gd name="T36" fmla="*/ 0 w 416"/>
              <a:gd name="T37" fmla="*/ 24 h 659"/>
              <a:gd name="T38" fmla="*/ 11 w 416"/>
              <a:gd name="T39" fmla="*/ 36 h 659"/>
              <a:gd name="T40" fmla="*/ 11 w 416"/>
              <a:gd name="T41" fmla="*/ 36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16" h="659">
                <a:moveTo>
                  <a:pt x="11" y="36"/>
                </a:moveTo>
                <a:lnTo>
                  <a:pt x="0" y="443"/>
                </a:lnTo>
                <a:lnTo>
                  <a:pt x="26" y="638"/>
                </a:lnTo>
                <a:lnTo>
                  <a:pt x="55" y="646"/>
                </a:lnTo>
                <a:lnTo>
                  <a:pt x="81" y="631"/>
                </a:lnTo>
                <a:lnTo>
                  <a:pt x="97" y="646"/>
                </a:lnTo>
                <a:lnTo>
                  <a:pt x="74" y="659"/>
                </a:lnTo>
                <a:lnTo>
                  <a:pt x="131" y="644"/>
                </a:lnTo>
                <a:lnTo>
                  <a:pt x="142" y="627"/>
                </a:lnTo>
                <a:lnTo>
                  <a:pt x="135" y="616"/>
                </a:lnTo>
                <a:lnTo>
                  <a:pt x="138" y="598"/>
                </a:lnTo>
                <a:lnTo>
                  <a:pt x="112" y="574"/>
                </a:lnTo>
                <a:lnTo>
                  <a:pt x="112" y="553"/>
                </a:lnTo>
                <a:lnTo>
                  <a:pt x="416" y="526"/>
                </a:lnTo>
                <a:lnTo>
                  <a:pt x="391" y="422"/>
                </a:lnTo>
                <a:lnTo>
                  <a:pt x="406" y="359"/>
                </a:lnTo>
                <a:lnTo>
                  <a:pt x="368" y="277"/>
                </a:lnTo>
                <a:lnTo>
                  <a:pt x="289" y="0"/>
                </a:lnTo>
                <a:lnTo>
                  <a:pt x="0" y="24"/>
                </a:lnTo>
                <a:lnTo>
                  <a:pt x="11" y="36"/>
                </a:lnTo>
                <a:lnTo>
                  <a:pt x="11" y="36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9" name="Freeform 1146" title="GA">
            <a:extLst>
              <a:ext uri="{FF2B5EF4-FFF2-40B4-BE49-F238E27FC236}">
                <a16:creationId xmlns:a16="http://schemas.microsoft.com/office/drawing/2014/main" id="{97E22FB9-3939-9CF3-B2A4-F17847AD5228}"/>
              </a:ext>
            </a:extLst>
          </p:cNvPr>
          <p:cNvSpPr>
            <a:spLocks/>
          </p:cNvSpPr>
          <p:nvPr/>
        </p:nvSpPr>
        <p:spPr bwMode="auto">
          <a:xfrm>
            <a:off x="5644522" y="4372183"/>
            <a:ext cx="596838" cy="619125"/>
          </a:xfrm>
          <a:custGeom>
            <a:avLst/>
            <a:gdLst>
              <a:gd name="T0" fmla="*/ 79 w 587"/>
              <a:gd name="T1" fmla="*/ 312 h 603"/>
              <a:gd name="T2" fmla="*/ 117 w 587"/>
              <a:gd name="T3" fmla="*/ 394 h 603"/>
              <a:gd name="T4" fmla="*/ 102 w 587"/>
              <a:gd name="T5" fmla="*/ 457 h 603"/>
              <a:gd name="T6" fmla="*/ 127 w 587"/>
              <a:gd name="T7" fmla="*/ 561 h 603"/>
              <a:gd name="T8" fmla="*/ 150 w 587"/>
              <a:gd name="T9" fmla="*/ 595 h 603"/>
              <a:gd name="T10" fmla="*/ 464 w 587"/>
              <a:gd name="T11" fmla="*/ 578 h 603"/>
              <a:gd name="T12" fmla="*/ 467 w 587"/>
              <a:gd name="T13" fmla="*/ 599 h 603"/>
              <a:gd name="T14" fmla="*/ 486 w 587"/>
              <a:gd name="T15" fmla="*/ 603 h 603"/>
              <a:gd name="T16" fmla="*/ 479 w 587"/>
              <a:gd name="T17" fmla="*/ 552 h 603"/>
              <a:gd name="T18" fmla="*/ 492 w 587"/>
              <a:gd name="T19" fmla="*/ 538 h 603"/>
              <a:gd name="T20" fmla="*/ 538 w 587"/>
              <a:gd name="T21" fmla="*/ 548 h 603"/>
              <a:gd name="T22" fmla="*/ 545 w 587"/>
              <a:gd name="T23" fmla="*/ 512 h 603"/>
              <a:gd name="T24" fmla="*/ 540 w 587"/>
              <a:gd name="T25" fmla="*/ 464 h 603"/>
              <a:gd name="T26" fmla="*/ 559 w 587"/>
              <a:gd name="T27" fmla="*/ 451 h 603"/>
              <a:gd name="T28" fmla="*/ 587 w 587"/>
              <a:gd name="T29" fmla="*/ 360 h 603"/>
              <a:gd name="T30" fmla="*/ 568 w 587"/>
              <a:gd name="T31" fmla="*/ 356 h 603"/>
              <a:gd name="T32" fmla="*/ 492 w 587"/>
              <a:gd name="T33" fmla="*/ 238 h 603"/>
              <a:gd name="T34" fmla="*/ 327 w 587"/>
              <a:gd name="T35" fmla="*/ 90 h 603"/>
              <a:gd name="T36" fmla="*/ 254 w 587"/>
              <a:gd name="T37" fmla="*/ 44 h 603"/>
              <a:gd name="T38" fmla="*/ 279 w 587"/>
              <a:gd name="T39" fmla="*/ 0 h 603"/>
              <a:gd name="T40" fmla="*/ 144 w 587"/>
              <a:gd name="T41" fmla="*/ 18 h 603"/>
              <a:gd name="T42" fmla="*/ 0 w 587"/>
              <a:gd name="T43" fmla="*/ 35 h 603"/>
              <a:gd name="T44" fmla="*/ 79 w 587"/>
              <a:gd name="T45" fmla="*/ 312 h 603"/>
              <a:gd name="T46" fmla="*/ 79 w 587"/>
              <a:gd name="T47" fmla="*/ 312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87" h="603">
                <a:moveTo>
                  <a:pt x="79" y="312"/>
                </a:moveTo>
                <a:lnTo>
                  <a:pt x="117" y="394"/>
                </a:lnTo>
                <a:lnTo>
                  <a:pt x="102" y="457"/>
                </a:lnTo>
                <a:lnTo>
                  <a:pt x="127" y="561"/>
                </a:lnTo>
                <a:lnTo>
                  <a:pt x="150" y="595"/>
                </a:lnTo>
                <a:lnTo>
                  <a:pt x="464" y="578"/>
                </a:lnTo>
                <a:lnTo>
                  <a:pt x="467" y="599"/>
                </a:lnTo>
                <a:lnTo>
                  <a:pt x="486" y="603"/>
                </a:lnTo>
                <a:lnTo>
                  <a:pt x="479" y="552"/>
                </a:lnTo>
                <a:lnTo>
                  <a:pt x="492" y="538"/>
                </a:lnTo>
                <a:lnTo>
                  <a:pt x="538" y="548"/>
                </a:lnTo>
                <a:lnTo>
                  <a:pt x="545" y="512"/>
                </a:lnTo>
                <a:lnTo>
                  <a:pt x="540" y="464"/>
                </a:lnTo>
                <a:lnTo>
                  <a:pt x="559" y="451"/>
                </a:lnTo>
                <a:lnTo>
                  <a:pt x="587" y="360"/>
                </a:lnTo>
                <a:lnTo>
                  <a:pt x="568" y="356"/>
                </a:lnTo>
                <a:lnTo>
                  <a:pt x="492" y="238"/>
                </a:lnTo>
                <a:lnTo>
                  <a:pt x="327" y="90"/>
                </a:lnTo>
                <a:lnTo>
                  <a:pt x="254" y="44"/>
                </a:lnTo>
                <a:lnTo>
                  <a:pt x="279" y="0"/>
                </a:lnTo>
                <a:lnTo>
                  <a:pt x="144" y="18"/>
                </a:lnTo>
                <a:lnTo>
                  <a:pt x="0" y="35"/>
                </a:lnTo>
                <a:lnTo>
                  <a:pt x="79" y="312"/>
                </a:lnTo>
                <a:lnTo>
                  <a:pt x="79" y="312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0" name="Freeform 1147" title="FL">
            <a:extLst>
              <a:ext uri="{FF2B5EF4-FFF2-40B4-BE49-F238E27FC236}">
                <a16:creationId xmlns:a16="http://schemas.microsoft.com/office/drawing/2014/main" id="{0332C74C-A813-4F13-2A99-19AFC077CB45}"/>
              </a:ext>
            </a:extLst>
          </p:cNvPr>
          <p:cNvSpPr>
            <a:spLocks/>
          </p:cNvSpPr>
          <p:nvPr/>
        </p:nvSpPr>
        <p:spPr bwMode="auto">
          <a:xfrm>
            <a:off x="5468329" y="4923046"/>
            <a:ext cx="1004782" cy="754062"/>
          </a:xfrm>
          <a:custGeom>
            <a:avLst/>
            <a:gdLst>
              <a:gd name="T0" fmla="*/ 0 w 990"/>
              <a:gd name="T1" fmla="*/ 71 h 732"/>
              <a:gd name="T2" fmla="*/ 26 w 990"/>
              <a:gd name="T3" fmla="*/ 95 h 732"/>
              <a:gd name="T4" fmla="*/ 23 w 990"/>
              <a:gd name="T5" fmla="*/ 113 h 732"/>
              <a:gd name="T6" fmla="*/ 30 w 990"/>
              <a:gd name="T7" fmla="*/ 124 h 732"/>
              <a:gd name="T8" fmla="*/ 19 w 990"/>
              <a:gd name="T9" fmla="*/ 141 h 732"/>
              <a:gd name="T10" fmla="*/ 135 w 990"/>
              <a:gd name="T11" fmla="*/ 101 h 732"/>
              <a:gd name="T12" fmla="*/ 283 w 990"/>
              <a:gd name="T13" fmla="*/ 194 h 732"/>
              <a:gd name="T14" fmla="*/ 405 w 990"/>
              <a:gd name="T15" fmla="*/ 130 h 732"/>
              <a:gd name="T16" fmla="*/ 475 w 990"/>
              <a:gd name="T17" fmla="*/ 145 h 732"/>
              <a:gd name="T18" fmla="*/ 564 w 990"/>
              <a:gd name="T19" fmla="*/ 232 h 732"/>
              <a:gd name="T20" fmla="*/ 597 w 990"/>
              <a:gd name="T21" fmla="*/ 232 h 732"/>
              <a:gd name="T22" fmla="*/ 625 w 990"/>
              <a:gd name="T23" fmla="*/ 293 h 732"/>
              <a:gd name="T24" fmla="*/ 618 w 990"/>
              <a:gd name="T25" fmla="*/ 409 h 732"/>
              <a:gd name="T26" fmla="*/ 639 w 990"/>
              <a:gd name="T27" fmla="*/ 422 h 732"/>
              <a:gd name="T28" fmla="*/ 642 w 990"/>
              <a:gd name="T29" fmla="*/ 401 h 732"/>
              <a:gd name="T30" fmla="*/ 671 w 990"/>
              <a:gd name="T31" fmla="*/ 401 h 732"/>
              <a:gd name="T32" fmla="*/ 642 w 990"/>
              <a:gd name="T33" fmla="*/ 457 h 732"/>
              <a:gd name="T34" fmla="*/ 718 w 990"/>
              <a:gd name="T35" fmla="*/ 533 h 732"/>
              <a:gd name="T36" fmla="*/ 730 w 990"/>
              <a:gd name="T37" fmla="*/ 512 h 732"/>
              <a:gd name="T38" fmla="*/ 736 w 990"/>
              <a:gd name="T39" fmla="*/ 565 h 732"/>
              <a:gd name="T40" fmla="*/ 760 w 990"/>
              <a:gd name="T41" fmla="*/ 576 h 732"/>
              <a:gd name="T42" fmla="*/ 787 w 990"/>
              <a:gd name="T43" fmla="*/ 641 h 732"/>
              <a:gd name="T44" fmla="*/ 814 w 990"/>
              <a:gd name="T45" fmla="*/ 641 h 732"/>
              <a:gd name="T46" fmla="*/ 871 w 990"/>
              <a:gd name="T47" fmla="*/ 702 h 732"/>
              <a:gd name="T48" fmla="*/ 903 w 990"/>
              <a:gd name="T49" fmla="*/ 706 h 732"/>
              <a:gd name="T50" fmla="*/ 903 w 990"/>
              <a:gd name="T51" fmla="*/ 715 h 732"/>
              <a:gd name="T52" fmla="*/ 880 w 990"/>
              <a:gd name="T53" fmla="*/ 732 h 732"/>
              <a:gd name="T54" fmla="*/ 931 w 990"/>
              <a:gd name="T55" fmla="*/ 725 h 732"/>
              <a:gd name="T56" fmla="*/ 964 w 990"/>
              <a:gd name="T57" fmla="*/ 711 h 732"/>
              <a:gd name="T58" fmla="*/ 981 w 990"/>
              <a:gd name="T59" fmla="*/ 626 h 732"/>
              <a:gd name="T60" fmla="*/ 990 w 990"/>
              <a:gd name="T61" fmla="*/ 630 h 732"/>
              <a:gd name="T62" fmla="*/ 983 w 990"/>
              <a:gd name="T63" fmla="*/ 512 h 732"/>
              <a:gd name="T64" fmla="*/ 969 w 990"/>
              <a:gd name="T65" fmla="*/ 477 h 732"/>
              <a:gd name="T66" fmla="*/ 863 w 990"/>
              <a:gd name="T67" fmla="*/ 306 h 732"/>
              <a:gd name="T68" fmla="*/ 779 w 990"/>
              <a:gd name="T69" fmla="*/ 145 h 732"/>
              <a:gd name="T70" fmla="*/ 728 w 990"/>
              <a:gd name="T71" fmla="*/ 12 h 732"/>
              <a:gd name="T72" fmla="*/ 715 w 990"/>
              <a:gd name="T73" fmla="*/ 10 h 732"/>
              <a:gd name="T74" fmla="*/ 669 w 990"/>
              <a:gd name="T75" fmla="*/ 0 h 732"/>
              <a:gd name="T76" fmla="*/ 656 w 990"/>
              <a:gd name="T77" fmla="*/ 14 h 732"/>
              <a:gd name="T78" fmla="*/ 663 w 990"/>
              <a:gd name="T79" fmla="*/ 65 h 732"/>
              <a:gd name="T80" fmla="*/ 644 w 990"/>
              <a:gd name="T81" fmla="*/ 61 h 732"/>
              <a:gd name="T82" fmla="*/ 641 w 990"/>
              <a:gd name="T83" fmla="*/ 40 h 732"/>
              <a:gd name="T84" fmla="*/ 327 w 990"/>
              <a:gd name="T85" fmla="*/ 57 h 732"/>
              <a:gd name="T86" fmla="*/ 304 w 990"/>
              <a:gd name="T87" fmla="*/ 23 h 732"/>
              <a:gd name="T88" fmla="*/ 0 w 990"/>
              <a:gd name="T89" fmla="*/ 50 h 732"/>
              <a:gd name="T90" fmla="*/ 0 w 990"/>
              <a:gd name="T91" fmla="*/ 71 h 732"/>
              <a:gd name="T92" fmla="*/ 0 w 990"/>
              <a:gd name="T93" fmla="*/ 71 h 7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90" h="732">
                <a:moveTo>
                  <a:pt x="0" y="71"/>
                </a:moveTo>
                <a:lnTo>
                  <a:pt x="26" y="95"/>
                </a:lnTo>
                <a:lnTo>
                  <a:pt x="23" y="113"/>
                </a:lnTo>
                <a:lnTo>
                  <a:pt x="30" y="124"/>
                </a:lnTo>
                <a:lnTo>
                  <a:pt x="19" y="141"/>
                </a:lnTo>
                <a:lnTo>
                  <a:pt x="135" y="101"/>
                </a:lnTo>
                <a:lnTo>
                  <a:pt x="283" y="194"/>
                </a:lnTo>
                <a:lnTo>
                  <a:pt x="405" y="130"/>
                </a:lnTo>
                <a:lnTo>
                  <a:pt x="475" y="145"/>
                </a:lnTo>
                <a:lnTo>
                  <a:pt x="564" y="232"/>
                </a:lnTo>
                <a:lnTo>
                  <a:pt x="597" y="232"/>
                </a:lnTo>
                <a:lnTo>
                  <a:pt x="625" y="293"/>
                </a:lnTo>
                <a:lnTo>
                  <a:pt x="618" y="409"/>
                </a:lnTo>
                <a:lnTo>
                  <a:pt x="639" y="422"/>
                </a:lnTo>
                <a:lnTo>
                  <a:pt x="642" y="401"/>
                </a:lnTo>
                <a:lnTo>
                  <a:pt x="671" y="401"/>
                </a:lnTo>
                <a:lnTo>
                  <a:pt x="642" y="457"/>
                </a:lnTo>
                <a:lnTo>
                  <a:pt x="718" y="533"/>
                </a:lnTo>
                <a:lnTo>
                  <a:pt x="730" y="512"/>
                </a:lnTo>
                <a:lnTo>
                  <a:pt x="736" y="565"/>
                </a:lnTo>
                <a:lnTo>
                  <a:pt x="760" y="576"/>
                </a:lnTo>
                <a:lnTo>
                  <a:pt x="787" y="641"/>
                </a:lnTo>
                <a:lnTo>
                  <a:pt x="814" y="641"/>
                </a:lnTo>
                <a:lnTo>
                  <a:pt x="871" y="702"/>
                </a:lnTo>
                <a:lnTo>
                  <a:pt x="903" y="706"/>
                </a:lnTo>
                <a:lnTo>
                  <a:pt x="903" y="715"/>
                </a:lnTo>
                <a:lnTo>
                  <a:pt x="880" y="732"/>
                </a:lnTo>
                <a:lnTo>
                  <a:pt x="931" y="725"/>
                </a:lnTo>
                <a:lnTo>
                  <a:pt x="964" y="711"/>
                </a:lnTo>
                <a:lnTo>
                  <a:pt x="981" y="626"/>
                </a:lnTo>
                <a:lnTo>
                  <a:pt x="990" y="630"/>
                </a:lnTo>
                <a:lnTo>
                  <a:pt x="983" y="512"/>
                </a:lnTo>
                <a:lnTo>
                  <a:pt x="969" y="477"/>
                </a:lnTo>
                <a:lnTo>
                  <a:pt x="863" y="306"/>
                </a:lnTo>
                <a:lnTo>
                  <a:pt x="779" y="145"/>
                </a:lnTo>
                <a:lnTo>
                  <a:pt x="728" y="12"/>
                </a:lnTo>
                <a:lnTo>
                  <a:pt x="715" y="10"/>
                </a:lnTo>
                <a:lnTo>
                  <a:pt x="669" y="0"/>
                </a:lnTo>
                <a:lnTo>
                  <a:pt x="656" y="14"/>
                </a:lnTo>
                <a:lnTo>
                  <a:pt x="663" y="65"/>
                </a:lnTo>
                <a:lnTo>
                  <a:pt x="644" y="61"/>
                </a:lnTo>
                <a:lnTo>
                  <a:pt x="641" y="40"/>
                </a:lnTo>
                <a:lnTo>
                  <a:pt x="327" y="57"/>
                </a:lnTo>
                <a:lnTo>
                  <a:pt x="304" y="23"/>
                </a:lnTo>
                <a:lnTo>
                  <a:pt x="0" y="50"/>
                </a:lnTo>
                <a:lnTo>
                  <a:pt x="0" y="71"/>
                </a:lnTo>
                <a:lnTo>
                  <a:pt x="0" y="71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1" name="Freeform 1151" title="OH">
            <a:extLst>
              <a:ext uri="{FF2B5EF4-FFF2-40B4-BE49-F238E27FC236}">
                <a16:creationId xmlns:a16="http://schemas.microsoft.com/office/drawing/2014/main" id="{BB7136E4-4FC2-8728-153D-1A51E07A77F3}"/>
              </a:ext>
            </a:extLst>
          </p:cNvPr>
          <p:cNvSpPr>
            <a:spLocks/>
          </p:cNvSpPr>
          <p:nvPr/>
        </p:nvSpPr>
        <p:spPr bwMode="auto">
          <a:xfrm>
            <a:off x="5630237" y="3370471"/>
            <a:ext cx="465088" cy="517525"/>
          </a:xfrm>
          <a:custGeom>
            <a:avLst/>
            <a:gdLst>
              <a:gd name="T0" fmla="*/ 0 w 459"/>
              <a:gd name="T1" fmla="*/ 91 h 504"/>
              <a:gd name="T2" fmla="*/ 38 w 459"/>
              <a:gd name="T3" fmla="*/ 441 h 504"/>
              <a:gd name="T4" fmla="*/ 95 w 459"/>
              <a:gd name="T5" fmla="*/ 447 h 504"/>
              <a:gd name="T6" fmla="*/ 164 w 459"/>
              <a:gd name="T7" fmla="*/ 487 h 504"/>
              <a:gd name="T8" fmla="*/ 213 w 459"/>
              <a:gd name="T9" fmla="*/ 485 h 504"/>
              <a:gd name="T10" fmla="*/ 236 w 459"/>
              <a:gd name="T11" fmla="*/ 470 h 504"/>
              <a:gd name="T12" fmla="*/ 291 w 459"/>
              <a:gd name="T13" fmla="*/ 504 h 504"/>
              <a:gd name="T14" fmla="*/ 324 w 459"/>
              <a:gd name="T15" fmla="*/ 475 h 504"/>
              <a:gd name="T16" fmla="*/ 331 w 459"/>
              <a:gd name="T17" fmla="*/ 420 h 504"/>
              <a:gd name="T18" fmla="*/ 352 w 459"/>
              <a:gd name="T19" fmla="*/ 432 h 504"/>
              <a:gd name="T20" fmla="*/ 364 w 459"/>
              <a:gd name="T21" fmla="*/ 386 h 504"/>
              <a:gd name="T22" fmla="*/ 440 w 459"/>
              <a:gd name="T23" fmla="*/ 319 h 504"/>
              <a:gd name="T24" fmla="*/ 453 w 459"/>
              <a:gd name="T25" fmla="*/ 211 h 504"/>
              <a:gd name="T26" fmla="*/ 443 w 459"/>
              <a:gd name="T27" fmla="*/ 188 h 504"/>
              <a:gd name="T28" fmla="*/ 459 w 459"/>
              <a:gd name="T29" fmla="*/ 177 h 504"/>
              <a:gd name="T30" fmla="*/ 430 w 459"/>
              <a:gd name="T31" fmla="*/ 0 h 504"/>
              <a:gd name="T32" fmla="*/ 352 w 459"/>
              <a:gd name="T33" fmla="*/ 40 h 504"/>
              <a:gd name="T34" fmla="*/ 312 w 459"/>
              <a:gd name="T35" fmla="*/ 82 h 504"/>
              <a:gd name="T36" fmla="*/ 284 w 459"/>
              <a:gd name="T37" fmla="*/ 84 h 504"/>
              <a:gd name="T38" fmla="*/ 240 w 459"/>
              <a:gd name="T39" fmla="*/ 107 h 504"/>
              <a:gd name="T40" fmla="*/ 139 w 459"/>
              <a:gd name="T41" fmla="*/ 72 h 504"/>
              <a:gd name="T42" fmla="*/ 0 w 459"/>
              <a:gd name="T43" fmla="*/ 91 h 504"/>
              <a:gd name="T44" fmla="*/ 0 w 459"/>
              <a:gd name="T45" fmla="*/ 91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59" h="504">
                <a:moveTo>
                  <a:pt x="0" y="91"/>
                </a:moveTo>
                <a:lnTo>
                  <a:pt x="38" y="441"/>
                </a:lnTo>
                <a:lnTo>
                  <a:pt x="95" y="447"/>
                </a:lnTo>
                <a:lnTo>
                  <a:pt x="164" y="487"/>
                </a:lnTo>
                <a:lnTo>
                  <a:pt x="213" y="485"/>
                </a:lnTo>
                <a:lnTo>
                  <a:pt x="236" y="470"/>
                </a:lnTo>
                <a:lnTo>
                  <a:pt x="291" y="504"/>
                </a:lnTo>
                <a:lnTo>
                  <a:pt x="324" y="475"/>
                </a:lnTo>
                <a:lnTo>
                  <a:pt x="331" y="420"/>
                </a:lnTo>
                <a:lnTo>
                  <a:pt x="352" y="432"/>
                </a:lnTo>
                <a:lnTo>
                  <a:pt x="364" y="386"/>
                </a:lnTo>
                <a:lnTo>
                  <a:pt x="440" y="319"/>
                </a:lnTo>
                <a:lnTo>
                  <a:pt x="453" y="211"/>
                </a:lnTo>
                <a:lnTo>
                  <a:pt x="443" y="188"/>
                </a:lnTo>
                <a:lnTo>
                  <a:pt x="459" y="177"/>
                </a:lnTo>
                <a:lnTo>
                  <a:pt x="430" y="0"/>
                </a:lnTo>
                <a:lnTo>
                  <a:pt x="352" y="40"/>
                </a:lnTo>
                <a:lnTo>
                  <a:pt x="312" y="82"/>
                </a:lnTo>
                <a:lnTo>
                  <a:pt x="284" y="84"/>
                </a:lnTo>
                <a:lnTo>
                  <a:pt x="240" y="107"/>
                </a:lnTo>
                <a:lnTo>
                  <a:pt x="139" y="72"/>
                </a:lnTo>
                <a:lnTo>
                  <a:pt x="0" y="91"/>
                </a:lnTo>
                <a:lnTo>
                  <a:pt x="0" y="91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2" name="Freeform 1152" title="WV">
            <a:extLst>
              <a:ext uri="{FF2B5EF4-FFF2-40B4-BE49-F238E27FC236}">
                <a16:creationId xmlns:a16="http://schemas.microsoft.com/office/drawing/2014/main" id="{2490EC9A-EEEF-F097-7434-29F3C9BCBF31}"/>
              </a:ext>
            </a:extLst>
          </p:cNvPr>
          <p:cNvSpPr>
            <a:spLocks/>
          </p:cNvSpPr>
          <p:nvPr/>
        </p:nvSpPr>
        <p:spPr bwMode="auto">
          <a:xfrm>
            <a:off x="5925481" y="3554621"/>
            <a:ext cx="495248" cy="485775"/>
          </a:xfrm>
          <a:custGeom>
            <a:avLst/>
            <a:gdLst>
              <a:gd name="T0" fmla="*/ 0 w 489"/>
              <a:gd name="T1" fmla="*/ 327 h 473"/>
              <a:gd name="T2" fmla="*/ 17 w 489"/>
              <a:gd name="T3" fmla="*/ 391 h 473"/>
              <a:gd name="T4" fmla="*/ 80 w 489"/>
              <a:gd name="T5" fmla="*/ 437 h 473"/>
              <a:gd name="T6" fmla="*/ 111 w 489"/>
              <a:gd name="T7" fmla="*/ 473 h 473"/>
              <a:gd name="T8" fmla="*/ 204 w 489"/>
              <a:gd name="T9" fmla="*/ 435 h 473"/>
              <a:gd name="T10" fmla="*/ 246 w 489"/>
              <a:gd name="T11" fmla="*/ 429 h 473"/>
              <a:gd name="T12" fmla="*/ 268 w 489"/>
              <a:gd name="T13" fmla="*/ 401 h 473"/>
              <a:gd name="T14" fmla="*/ 304 w 489"/>
              <a:gd name="T15" fmla="*/ 258 h 473"/>
              <a:gd name="T16" fmla="*/ 344 w 489"/>
              <a:gd name="T17" fmla="*/ 275 h 473"/>
              <a:gd name="T18" fmla="*/ 420 w 489"/>
              <a:gd name="T19" fmla="*/ 122 h 473"/>
              <a:gd name="T20" fmla="*/ 479 w 489"/>
              <a:gd name="T21" fmla="*/ 154 h 473"/>
              <a:gd name="T22" fmla="*/ 489 w 489"/>
              <a:gd name="T23" fmla="*/ 127 h 473"/>
              <a:gd name="T24" fmla="*/ 447 w 489"/>
              <a:gd name="T25" fmla="*/ 93 h 473"/>
              <a:gd name="T26" fmla="*/ 415 w 489"/>
              <a:gd name="T27" fmla="*/ 97 h 473"/>
              <a:gd name="T28" fmla="*/ 403 w 489"/>
              <a:gd name="T29" fmla="*/ 114 h 473"/>
              <a:gd name="T30" fmla="*/ 344 w 489"/>
              <a:gd name="T31" fmla="*/ 131 h 473"/>
              <a:gd name="T32" fmla="*/ 306 w 489"/>
              <a:gd name="T33" fmla="*/ 173 h 473"/>
              <a:gd name="T34" fmla="*/ 295 w 489"/>
              <a:gd name="T35" fmla="*/ 106 h 473"/>
              <a:gd name="T36" fmla="*/ 189 w 489"/>
              <a:gd name="T37" fmla="*/ 123 h 473"/>
              <a:gd name="T38" fmla="*/ 168 w 489"/>
              <a:gd name="T39" fmla="*/ 0 h 473"/>
              <a:gd name="T40" fmla="*/ 152 w 489"/>
              <a:gd name="T41" fmla="*/ 11 h 473"/>
              <a:gd name="T42" fmla="*/ 162 w 489"/>
              <a:gd name="T43" fmla="*/ 34 h 473"/>
              <a:gd name="T44" fmla="*/ 149 w 489"/>
              <a:gd name="T45" fmla="*/ 142 h 473"/>
              <a:gd name="T46" fmla="*/ 73 w 489"/>
              <a:gd name="T47" fmla="*/ 209 h 473"/>
              <a:gd name="T48" fmla="*/ 61 w 489"/>
              <a:gd name="T49" fmla="*/ 255 h 473"/>
              <a:gd name="T50" fmla="*/ 40 w 489"/>
              <a:gd name="T51" fmla="*/ 243 h 473"/>
              <a:gd name="T52" fmla="*/ 33 w 489"/>
              <a:gd name="T53" fmla="*/ 298 h 473"/>
              <a:gd name="T54" fmla="*/ 0 w 489"/>
              <a:gd name="T55" fmla="*/ 327 h 473"/>
              <a:gd name="T56" fmla="*/ 0 w 489"/>
              <a:gd name="T57" fmla="*/ 327 h 473"/>
              <a:gd name="T58" fmla="*/ 0 w 489"/>
              <a:gd name="T59" fmla="*/ 327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89" h="473">
                <a:moveTo>
                  <a:pt x="0" y="327"/>
                </a:moveTo>
                <a:lnTo>
                  <a:pt x="17" y="391"/>
                </a:lnTo>
                <a:lnTo>
                  <a:pt x="80" y="437"/>
                </a:lnTo>
                <a:lnTo>
                  <a:pt x="111" y="473"/>
                </a:lnTo>
                <a:lnTo>
                  <a:pt x="204" y="435"/>
                </a:lnTo>
                <a:lnTo>
                  <a:pt x="246" y="429"/>
                </a:lnTo>
                <a:lnTo>
                  <a:pt x="268" y="401"/>
                </a:lnTo>
                <a:lnTo>
                  <a:pt x="304" y="258"/>
                </a:lnTo>
                <a:lnTo>
                  <a:pt x="344" y="275"/>
                </a:lnTo>
                <a:lnTo>
                  <a:pt x="420" y="122"/>
                </a:lnTo>
                <a:lnTo>
                  <a:pt x="479" y="154"/>
                </a:lnTo>
                <a:lnTo>
                  <a:pt x="489" y="127"/>
                </a:lnTo>
                <a:lnTo>
                  <a:pt x="447" y="93"/>
                </a:lnTo>
                <a:lnTo>
                  <a:pt x="415" y="97"/>
                </a:lnTo>
                <a:lnTo>
                  <a:pt x="403" y="114"/>
                </a:lnTo>
                <a:lnTo>
                  <a:pt x="344" y="131"/>
                </a:lnTo>
                <a:lnTo>
                  <a:pt x="306" y="173"/>
                </a:lnTo>
                <a:lnTo>
                  <a:pt x="295" y="106"/>
                </a:lnTo>
                <a:lnTo>
                  <a:pt x="189" y="123"/>
                </a:lnTo>
                <a:lnTo>
                  <a:pt x="168" y="0"/>
                </a:lnTo>
                <a:lnTo>
                  <a:pt x="152" y="11"/>
                </a:lnTo>
                <a:lnTo>
                  <a:pt x="162" y="34"/>
                </a:lnTo>
                <a:lnTo>
                  <a:pt x="149" y="142"/>
                </a:lnTo>
                <a:lnTo>
                  <a:pt x="73" y="209"/>
                </a:lnTo>
                <a:lnTo>
                  <a:pt x="61" y="255"/>
                </a:lnTo>
                <a:lnTo>
                  <a:pt x="40" y="243"/>
                </a:lnTo>
                <a:lnTo>
                  <a:pt x="33" y="298"/>
                </a:lnTo>
                <a:lnTo>
                  <a:pt x="0" y="327"/>
                </a:lnTo>
                <a:lnTo>
                  <a:pt x="0" y="327"/>
                </a:lnTo>
                <a:lnTo>
                  <a:pt x="0" y="327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 dirty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3" name="Freeform 1153" title="MD">
            <a:extLst>
              <a:ext uri="{FF2B5EF4-FFF2-40B4-BE49-F238E27FC236}">
                <a16:creationId xmlns:a16="http://schemas.microsoft.com/office/drawing/2014/main" id="{399BC7AD-9B8C-A36A-E91A-510C700F6102}"/>
              </a:ext>
            </a:extLst>
          </p:cNvPr>
          <p:cNvSpPr>
            <a:spLocks/>
          </p:cNvSpPr>
          <p:nvPr/>
        </p:nvSpPr>
        <p:spPr bwMode="auto">
          <a:xfrm>
            <a:off x="6223900" y="3589546"/>
            <a:ext cx="506359" cy="244475"/>
          </a:xfrm>
          <a:custGeom>
            <a:avLst/>
            <a:gdLst>
              <a:gd name="T0" fmla="*/ 0 w 496"/>
              <a:gd name="T1" fmla="*/ 72 h 240"/>
              <a:gd name="T2" fmla="*/ 11 w 496"/>
              <a:gd name="T3" fmla="*/ 139 h 240"/>
              <a:gd name="T4" fmla="*/ 49 w 496"/>
              <a:gd name="T5" fmla="*/ 97 h 240"/>
              <a:gd name="T6" fmla="*/ 108 w 496"/>
              <a:gd name="T7" fmla="*/ 80 h 240"/>
              <a:gd name="T8" fmla="*/ 120 w 496"/>
              <a:gd name="T9" fmla="*/ 63 h 240"/>
              <a:gd name="T10" fmla="*/ 152 w 496"/>
              <a:gd name="T11" fmla="*/ 59 h 240"/>
              <a:gd name="T12" fmla="*/ 194 w 496"/>
              <a:gd name="T13" fmla="*/ 93 h 240"/>
              <a:gd name="T14" fmla="*/ 222 w 496"/>
              <a:gd name="T15" fmla="*/ 101 h 240"/>
              <a:gd name="T16" fmla="*/ 276 w 496"/>
              <a:gd name="T17" fmla="*/ 148 h 240"/>
              <a:gd name="T18" fmla="*/ 257 w 496"/>
              <a:gd name="T19" fmla="*/ 194 h 240"/>
              <a:gd name="T20" fmla="*/ 264 w 496"/>
              <a:gd name="T21" fmla="*/ 215 h 240"/>
              <a:gd name="T22" fmla="*/ 287 w 496"/>
              <a:gd name="T23" fmla="*/ 205 h 240"/>
              <a:gd name="T24" fmla="*/ 308 w 496"/>
              <a:gd name="T25" fmla="*/ 205 h 240"/>
              <a:gd name="T26" fmla="*/ 319 w 496"/>
              <a:gd name="T27" fmla="*/ 221 h 240"/>
              <a:gd name="T28" fmla="*/ 344 w 496"/>
              <a:gd name="T29" fmla="*/ 221 h 240"/>
              <a:gd name="T30" fmla="*/ 354 w 496"/>
              <a:gd name="T31" fmla="*/ 215 h 240"/>
              <a:gd name="T32" fmla="*/ 338 w 496"/>
              <a:gd name="T33" fmla="*/ 173 h 240"/>
              <a:gd name="T34" fmla="*/ 335 w 496"/>
              <a:gd name="T35" fmla="*/ 97 h 240"/>
              <a:gd name="T36" fmla="*/ 316 w 496"/>
              <a:gd name="T37" fmla="*/ 86 h 240"/>
              <a:gd name="T38" fmla="*/ 354 w 496"/>
              <a:gd name="T39" fmla="*/ 51 h 240"/>
              <a:gd name="T40" fmla="*/ 356 w 496"/>
              <a:gd name="T41" fmla="*/ 29 h 240"/>
              <a:gd name="T42" fmla="*/ 380 w 496"/>
              <a:gd name="T43" fmla="*/ 31 h 240"/>
              <a:gd name="T44" fmla="*/ 350 w 496"/>
              <a:gd name="T45" fmla="*/ 78 h 240"/>
              <a:gd name="T46" fmla="*/ 367 w 496"/>
              <a:gd name="T47" fmla="*/ 135 h 240"/>
              <a:gd name="T48" fmla="*/ 375 w 496"/>
              <a:gd name="T49" fmla="*/ 150 h 240"/>
              <a:gd name="T50" fmla="*/ 386 w 496"/>
              <a:gd name="T51" fmla="*/ 158 h 240"/>
              <a:gd name="T52" fmla="*/ 363 w 496"/>
              <a:gd name="T53" fmla="*/ 156 h 240"/>
              <a:gd name="T54" fmla="*/ 371 w 496"/>
              <a:gd name="T55" fmla="*/ 192 h 240"/>
              <a:gd name="T56" fmla="*/ 411 w 496"/>
              <a:gd name="T57" fmla="*/ 215 h 240"/>
              <a:gd name="T58" fmla="*/ 420 w 496"/>
              <a:gd name="T59" fmla="*/ 221 h 240"/>
              <a:gd name="T60" fmla="*/ 432 w 496"/>
              <a:gd name="T61" fmla="*/ 221 h 240"/>
              <a:gd name="T62" fmla="*/ 426 w 496"/>
              <a:gd name="T63" fmla="*/ 240 h 240"/>
              <a:gd name="T64" fmla="*/ 475 w 496"/>
              <a:gd name="T65" fmla="*/ 215 h 240"/>
              <a:gd name="T66" fmla="*/ 485 w 496"/>
              <a:gd name="T67" fmla="*/ 184 h 240"/>
              <a:gd name="T68" fmla="*/ 496 w 496"/>
              <a:gd name="T69" fmla="*/ 152 h 240"/>
              <a:gd name="T70" fmla="*/ 426 w 496"/>
              <a:gd name="T71" fmla="*/ 167 h 240"/>
              <a:gd name="T72" fmla="*/ 380 w 496"/>
              <a:gd name="T73" fmla="*/ 0 h 240"/>
              <a:gd name="T74" fmla="*/ 0 w 496"/>
              <a:gd name="T75" fmla="*/ 72 h 240"/>
              <a:gd name="T76" fmla="*/ 0 w 496"/>
              <a:gd name="T77" fmla="*/ 72 h 240"/>
              <a:gd name="T78" fmla="*/ 0 w 496"/>
              <a:gd name="T79" fmla="*/ 72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96" h="240">
                <a:moveTo>
                  <a:pt x="0" y="72"/>
                </a:moveTo>
                <a:lnTo>
                  <a:pt x="11" y="139"/>
                </a:lnTo>
                <a:lnTo>
                  <a:pt x="49" y="97"/>
                </a:lnTo>
                <a:lnTo>
                  <a:pt x="108" y="80"/>
                </a:lnTo>
                <a:lnTo>
                  <a:pt x="120" y="63"/>
                </a:lnTo>
                <a:lnTo>
                  <a:pt x="152" y="59"/>
                </a:lnTo>
                <a:lnTo>
                  <a:pt x="194" y="93"/>
                </a:lnTo>
                <a:lnTo>
                  <a:pt x="222" y="101"/>
                </a:lnTo>
                <a:lnTo>
                  <a:pt x="276" y="148"/>
                </a:lnTo>
                <a:lnTo>
                  <a:pt x="257" y="194"/>
                </a:lnTo>
                <a:lnTo>
                  <a:pt x="264" y="215"/>
                </a:lnTo>
                <a:lnTo>
                  <a:pt x="287" y="205"/>
                </a:lnTo>
                <a:lnTo>
                  <a:pt x="308" y="205"/>
                </a:lnTo>
                <a:lnTo>
                  <a:pt x="319" y="221"/>
                </a:lnTo>
                <a:lnTo>
                  <a:pt x="344" y="221"/>
                </a:lnTo>
                <a:lnTo>
                  <a:pt x="354" y="215"/>
                </a:lnTo>
                <a:lnTo>
                  <a:pt x="338" y="173"/>
                </a:lnTo>
                <a:lnTo>
                  <a:pt x="335" y="97"/>
                </a:lnTo>
                <a:lnTo>
                  <a:pt x="316" y="86"/>
                </a:lnTo>
                <a:lnTo>
                  <a:pt x="354" y="51"/>
                </a:lnTo>
                <a:lnTo>
                  <a:pt x="356" y="29"/>
                </a:lnTo>
                <a:lnTo>
                  <a:pt x="380" y="31"/>
                </a:lnTo>
                <a:lnTo>
                  <a:pt x="350" y="78"/>
                </a:lnTo>
                <a:lnTo>
                  <a:pt x="367" y="135"/>
                </a:lnTo>
                <a:lnTo>
                  <a:pt x="375" y="150"/>
                </a:lnTo>
                <a:lnTo>
                  <a:pt x="386" y="158"/>
                </a:lnTo>
                <a:lnTo>
                  <a:pt x="363" y="156"/>
                </a:lnTo>
                <a:lnTo>
                  <a:pt x="371" y="192"/>
                </a:lnTo>
                <a:lnTo>
                  <a:pt x="411" y="215"/>
                </a:lnTo>
                <a:lnTo>
                  <a:pt x="420" y="221"/>
                </a:lnTo>
                <a:lnTo>
                  <a:pt x="432" y="221"/>
                </a:lnTo>
                <a:lnTo>
                  <a:pt x="426" y="240"/>
                </a:lnTo>
                <a:lnTo>
                  <a:pt x="475" y="215"/>
                </a:lnTo>
                <a:lnTo>
                  <a:pt x="485" y="184"/>
                </a:lnTo>
                <a:lnTo>
                  <a:pt x="496" y="152"/>
                </a:lnTo>
                <a:lnTo>
                  <a:pt x="426" y="167"/>
                </a:lnTo>
                <a:lnTo>
                  <a:pt x="380" y="0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4" name="Freeform 1154" title="VA">
            <a:extLst>
              <a:ext uri="{FF2B5EF4-FFF2-40B4-BE49-F238E27FC236}">
                <a16:creationId xmlns:a16="http://schemas.microsoft.com/office/drawing/2014/main" id="{68D16AE1-025E-FFFC-01E1-68E88391A1D1}"/>
              </a:ext>
            </a:extLst>
          </p:cNvPr>
          <p:cNvSpPr>
            <a:spLocks/>
          </p:cNvSpPr>
          <p:nvPr/>
        </p:nvSpPr>
        <p:spPr bwMode="auto">
          <a:xfrm>
            <a:off x="5841352" y="3681621"/>
            <a:ext cx="857160" cy="476250"/>
          </a:xfrm>
          <a:custGeom>
            <a:avLst/>
            <a:gdLst>
              <a:gd name="T0" fmla="*/ 78 w 844"/>
              <a:gd name="T1" fmla="*/ 414 h 463"/>
              <a:gd name="T2" fmla="*/ 79 w 844"/>
              <a:gd name="T3" fmla="*/ 402 h 463"/>
              <a:gd name="T4" fmla="*/ 133 w 844"/>
              <a:gd name="T5" fmla="*/ 351 h 463"/>
              <a:gd name="T6" fmla="*/ 163 w 844"/>
              <a:gd name="T7" fmla="*/ 315 h 463"/>
              <a:gd name="T8" fmla="*/ 194 w 844"/>
              <a:gd name="T9" fmla="*/ 351 h 463"/>
              <a:gd name="T10" fmla="*/ 287 w 844"/>
              <a:gd name="T11" fmla="*/ 313 h 463"/>
              <a:gd name="T12" fmla="*/ 329 w 844"/>
              <a:gd name="T13" fmla="*/ 307 h 463"/>
              <a:gd name="T14" fmla="*/ 351 w 844"/>
              <a:gd name="T15" fmla="*/ 279 h 463"/>
              <a:gd name="T16" fmla="*/ 387 w 844"/>
              <a:gd name="T17" fmla="*/ 136 h 463"/>
              <a:gd name="T18" fmla="*/ 427 w 844"/>
              <a:gd name="T19" fmla="*/ 153 h 463"/>
              <a:gd name="T20" fmla="*/ 503 w 844"/>
              <a:gd name="T21" fmla="*/ 0 h 463"/>
              <a:gd name="T22" fmla="*/ 562 w 844"/>
              <a:gd name="T23" fmla="*/ 32 h 463"/>
              <a:gd name="T24" fmla="*/ 572 w 844"/>
              <a:gd name="T25" fmla="*/ 5 h 463"/>
              <a:gd name="T26" fmla="*/ 600 w 844"/>
              <a:gd name="T27" fmla="*/ 13 h 463"/>
              <a:gd name="T28" fmla="*/ 654 w 844"/>
              <a:gd name="T29" fmla="*/ 60 h 463"/>
              <a:gd name="T30" fmla="*/ 635 w 844"/>
              <a:gd name="T31" fmla="*/ 106 h 463"/>
              <a:gd name="T32" fmla="*/ 642 w 844"/>
              <a:gd name="T33" fmla="*/ 127 h 463"/>
              <a:gd name="T34" fmla="*/ 665 w 844"/>
              <a:gd name="T35" fmla="*/ 117 h 463"/>
              <a:gd name="T36" fmla="*/ 682 w 844"/>
              <a:gd name="T37" fmla="*/ 138 h 463"/>
              <a:gd name="T38" fmla="*/ 764 w 844"/>
              <a:gd name="T39" fmla="*/ 165 h 463"/>
              <a:gd name="T40" fmla="*/ 688 w 844"/>
              <a:gd name="T41" fmla="*/ 161 h 463"/>
              <a:gd name="T42" fmla="*/ 768 w 844"/>
              <a:gd name="T43" fmla="*/ 231 h 463"/>
              <a:gd name="T44" fmla="*/ 718 w 844"/>
              <a:gd name="T45" fmla="*/ 224 h 463"/>
              <a:gd name="T46" fmla="*/ 819 w 844"/>
              <a:gd name="T47" fmla="*/ 288 h 463"/>
              <a:gd name="T48" fmla="*/ 844 w 844"/>
              <a:gd name="T49" fmla="*/ 332 h 463"/>
              <a:gd name="T50" fmla="*/ 827 w 844"/>
              <a:gd name="T51" fmla="*/ 326 h 463"/>
              <a:gd name="T52" fmla="*/ 823 w 844"/>
              <a:gd name="T53" fmla="*/ 338 h 463"/>
              <a:gd name="T54" fmla="*/ 492 w 844"/>
              <a:gd name="T55" fmla="*/ 401 h 463"/>
              <a:gd name="T56" fmla="*/ 216 w 844"/>
              <a:gd name="T57" fmla="*/ 435 h 463"/>
              <a:gd name="T58" fmla="*/ 0 w 844"/>
              <a:gd name="T59" fmla="*/ 463 h 463"/>
              <a:gd name="T60" fmla="*/ 78 w 844"/>
              <a:gd name="T61" fmla="*/ 414 h 463"/>
              <a:gd name="T62" fmla="*/ 78 w 844"/>
              <a:gd name="T63" fmla="*/ 414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44" h="463">
                <a:moveTo>
                  <a:pt x="78" y="414"/>
                </a:moveTo>
                <a:lnTo>
                  <a:pt x="79" y="402"/>
                </a:lnTo>
                <a:lnTo>
                  <a:pt x="133" y="351"/>
                </a:lnTo>
                <a:lnTo>
                  <a:pt x="163" y="315"/>
                </a:lnTo>
                <a:lnTo>
                  <a:pt x="194" y="351"/>
                </a:lnTo>
                <a:lnTo>
                  <a:pt x="287" y="313"/>
                </a:lnTo>
                <a:lnTo>
                  <a:pt x="329" y="307"/>
                </a:lnTo>
                <a:lnTo>
                  <a:pt x="351" y="279"/>
                </a:lnTo>
                <a:lnTo>
                  <a:pt x="387" y="136"/>
                </a:lnTo>
                <a:lnTo>
                  <a:pt x="427" y="153"/>
                </a:lnTo>
                <a:lnTo>
                  <a:pt x="503" y="0"/>
                </a:lnTo>
                <a:lnTo>
                  <a:pt x="562" y="32"/>
                </a:lnTo>
                <a:lnTo>
                  <a:pt x="572" y="5"/>
                </a:lnTo>
                <a:lnTo>
                  <a:pt x="600" y="13"/>
                </a:lnTo>
                <a:lnTo>
                  <a:pt x="654" y="60"/>
                </a:lnTo>
                <a:lnTo>
                  <a:pt x="635" y="106"/>
                </a:lnTo>
                <a:lnTo>
                  <a:pt x="642" y="127"/>
                </a:lnTo>
                <a:lnTo>
                  <a:pt x="665" y="117"/>
                </a:lnTo>
                <a:lnTo>
                  <a:pt x="682" y="138"/>
                </a:lnTo>
                <a:lnTo>
                  <a:pt x="764" y="165"/>
                </a:lnTo>
                <a:lnTo>
                  <a:pt x="688" y="161"/>
                </a:lnTo>
                <a:lnTo>
                  <a:pt x="768" y="231"/>
                </a:lnTo>
                <a:lnTo>
                  <a:pt x="718" y="224"/>
                </a:lnTo>
                <a:lnTo>
                  <a:pt x="819" y="288"/>
                </a:lnTo>
                <a:lnTo>
                  <a:pt x="844" y="332"/>
                </a:lnTo>
                <a:lnTo>
                  <a:pt x="827" y="326"/>
                </a:lnTo>
                <a:lnTo>
                  <a:pt x="823" y="338"/>
                </a:lnTo>
                <a:lnTo>
                  <a:pt x="492" y="401"/>
                </a:lnTo>
                <a:lnTo>
                  <a:pt x="216" y="435"/>
                </a:lnTo>
                <a:lnTo>
                  <a:pt x="0" y="463"/>
                </a:lnTo>
                <a:lnTo>
                  <a:pt x="78" y="414"/>
                </a:lnTo>
                <a:lnTo>
                  <a:pt x="78" y="414"/>
                </a:lnTo>
                <a:close/>
              </a:path>
            </a:pathLst>
          </a:custGeom>
          <a:solidFill>
            <a:srgbClr val="7030A0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5" name="Freeform 1156" title="NC">
            <a:extLst>
              <a:ext uri="{FF2B5EF4-FFF2-40B4-BE49-F238E27FC236}">
                <a16:creationId xmlns:a16="http://schemas.microsoft.com/office/drawing/2014/main" id="{6B1F11F6-9EB5-1724-99AF-B31E7D4F054B}"/>
              </a:ext>
            </a:extLst>
          </p:cNvPr>
          <p:cNvSpPr>
            <a:spLocks/>
          </p:cNvSpPr>
          <p:nvPr/>
        </p:nvSpPr>
        <p:spPr bwMode="auto">
          <a:xfrm>
            <a:off x="5793732" y="4026108"/>
            <a:ext cx="944464" cy="422275"/>
          </a:xfrm>
          <a:custGeom>
            <a:avLst/>
            <a:gdLst>
              <a:gd name="T0" fmla="*/ 0 w 932"/>
              <a:gd name="T1" fmla="*/ 350 h 407"/>
              <a:gd name="T2" fmla="*/ 135 w 932"/>
              <a:gd name="T3" fmla="*/ 332 h 407"/>
              <a:gd name="T4" fmla="*/ 213 w 932"/>
              <a:gd name="T5" fmla="*/ 294 h 407"/>
              <a:gd name="T6" fmla="*/ 361 w 932"/>
              <a:gd name="T7" fmla="*/ 279 h 407"/>
              <a:gd name="T8" fmla="*/ 422 w 932"/>
              <a:gd name="T9" fmla="*/ 317 h 407"/>
              <a:gd name="T10" fmla="*/ 519 w 932"/>
              <a:gd name="T11" fmla="*/ 304 h 407"/>
              <a:gd name="T12" fmla="*/ 666 w 932"/>
              <a:gd name="T13" fmla="*/ 407 h 407"/>
              <a:gd name="T14" fmla="*/ 723 w 932"/>
              <a:gd name="T15" fmla="*/ 393 h 407"/>
              <a:gd name="T16" fmla="*/ 804 w 932"/>
              <a:gd name="T17" fmla="*/ 275 h 407"/>
              <a:gd name="T18" fmla="*/ 871 w 932"/>
              <a:gd name="T19" fmla="*/ 251 h 407"/>
              <a:gd name="T20" fmla="*/ 892 w 932"/>
              <a:gd name="T21" fmla="*/ 217 h 407"/>
              <a:gd name="T22" fmla="*/ 820 w 932"/>
              <a:gd name="T23" fmla="*/ 230 h 407"/>
              <a:gd name="T24" fmla="*/ 801 w 932"/>
              <a:gd name="T25" fmla="*/ 205 h 407"/>
              <a:gd name="T26" fmla="*/ 844 w 932"/>
              <a:gd name="T27" fmla="*/ 194 h 407"/>
              <a:gd name="T28" fmla="*/ 844 w 932"/>
              <a:gd name="T29" fmla="*/ 179 h 407"/>
              <a:gd name="T30" fmla="*/ 795 w 932"/>
              <a:gd name="T31" fmla="*/ 161 h 407"/>
              <a:gd name="T32" fmla="*/ 858 w 932"/>
              <a:gd name="T33" fmla="*/ 139 h 407"/>
              <a:gd name="T34" fmla="*/ 854 w 932"/>
              <a:gd name="T35" fmla="*/ 163 h 407"/>
              <a:gd name="T36" fmla="*/ 894 w 932"/>
              <a:gd name="T37" fmla="*/ 163 h 407"/>
              <a:gd name="T38" fmla="*/ 916 w 932"/>
              <a:gd name="T39" fmla="*/ 122 h 407"/>
              <a:gd name="T40" fmla="*/ 932 w 932"/>
              <a:gd name="T41" fmla="*/ 120 h 407"/>
              <a:gd name="T42" fmla="*/ 922 w 932"/>
              <a:gd name="T43" fmla="*/ 82 h 407"/>
              <a:gd name="T44" fmla="*/ 894 w 932"/>
              <a:gd name="T45" fmla="*/ 120 h 407"/>
              <a:gd name="T46" fmla="*/ 865 w 932"/>
              <a:gd name="T47" fmla="*/ 36 h 407"/>
              <a:gd name="T48" fmla="*/ 884 w 932"/>
              <a:gd name="T49" fmla="*/ 32 h 407"/>
              <a:gd name="T50" fmla="*/ 911 w 932"/>
              <a:gd name="T51" fmla="*/ 55 h 407"/>
              <a:gd name="T52" fmla="*/ 892 w 932"/>
              <a:gd name="T53" fmla="*/ 17 h 407"/>
              <a:gd name="T54" fmla="*/ 871 w 932"/>
              <a:gd name="T55" fmla="*/ 0 h 407"/>
              <a:gd name="T56" fmla="*/ 540 w 932"/>
              <a:gd name="T57" fmla="*/ 63 h 407"/>
              <a:gd name="T58" fmla="*/ 264 w 932"/>
              <a:gd name="T59" fmla="*/ 97 h 407"/>
              <a:gd name="T60" fmla="*/ 226 w 932"/>
              <a:gd name="T61" fmla="*/ 171 h 407"/>
              <a:gd name="T62" fmla="*/ 167 w 932"/>
              <a:gd name="T63" fmla="*/ 184 h 407"/>
              <a:gd name="T64" fmla="*/ 139 w 932"/>
              <a:gd name="T65" fmla="*/ 222 h 407"/>
              <a:gd name="T66" fmla="*/ 32 w 932"/>
              <a:gd name="T67" fmla="*/ 283 h 407"/>
              <a:gd name="T68" fmla="*/ 27 w 932"/>
              <a:gd name="T69" fmla="*/ 306 h 407"/>
              <a:gd name="T70" fmla="*/ 0 w 932"/>
              <a:gd name="T71" fmla="*/ 319 h 407"/>
              <a:gd name="T72" fmla="*/ 0 w 932"/>
              <a:gd name="T73" fmla="*/ 350 h 407"/>
              <a:gd name="T74" fmla="*/ 0 w 932"/>
              <a:gd name="T75" fmla="*/ 350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32" h="407">
                <a:moveTo>
                  <a:pt x="0" y="350"/>
                </a:moveTo>
                <a:lnTo>
                  <a:pt x="135" y="332"/>
                </a:lnTo>
                <a:lnTo>
                  <a:pt x="213" y="294"/>
                </a:lnTo>
                <a:lnTo>
                  <a:pt x="361" y="279"/>
                </a:lnTo>
                <a:lnTo>
                  <a:pt x="422" y="317"/>
                </a:lnTo>
                <a:lnTo>
                  <a:pt x="519" y="304"/>
                </a:lnTo>
                <a:lnTo>
                  <a:pt x="666" y="407"/>
                </a:lnTo>
                <a:lnTo>
                  <a:pt x="723" y="393"/>
                </a:lnTo>
                <a:lnTo>
                  <a:pt x="804" y="275"/>
                </a:lnTo>
                <a:lnTo>
                  <a:pt x="871" y="251"/>
                </a:lnTo>
                <a:lnTo>
                  <a:pt x="892" y="217"/>
                </a:lnTo>
                <a:lnTo>
                  <a:pt x="820" y="230"/>
                </a:lnTo>
                <a:lnTo>
                  <a:pt x="801" y="205"/>
                </a:lnTo>
                <a:lnTo>
                  <a:pt x="844" y="194"/>
                </a:lnTo>
                <a:lnTo>
                  <a:pt x="844" y="179"/>
                </a:lnTo>
                <a:lnTo>
                  <a:pt x="795" y="161"/>
                </a:lnTo>
                <a:lnTo>
                  <a:pt x="858" y="139"/>
                </a:lnTo>
                <a:lnTo>
                  <a:pt x="854" y="163"/>
                </a:lnTo>
                <a:lnTo>
                  <a:pt x="894" y="163"/>
                </a:lnTo>
                <a:lnTo>
                  <a:pt x="916" y="122"/>
                </a:lnTo>
                <a:lnTo>
                  <a:pt x="932" y="120"/>
                </a:lnTo>
                <a:lnTo>
                  <a:pt x="922" y="82"/>
                </a:lnTo>
                <a:lnTo>
                  <a:pt x="894" y="120"/>
                </a:lnTo>
                <a:lnTo>
                  <a:pt x="865" y="36"/>
                </a:lnTo>
                <a:lnTo>
                  <a:pt x="884" y="32"/>
                </a:lnTo>
                <a:lnTo>
                  <a:pt x="911" y="55"/>
                </a:lnTo>
                <a:lnTo>
                  <a:pt x="892" y="17"/>
                </a:lnTo>
                <a:lnTo>
                  <a:pt x="871" y="0"/>
                </a:lnTo>
                <a:lnTo>
                  <a:pt x="540" y="63"/>
                </a:lnTo>
                <a:lnTo>
                  <a:pt x="264" y="97"/>
                </a:lnTo>
                <a:lnTo>
                  <a:pt x="226" y="171"/>
                </a:lnTo>
                <a:lnTo>
                  <a:pt x="167" y="184"/>
                </a:lnTo>
                <a:lnTo>
                  <a:pt x="139" y="222"/>
                </a:lnTo>
                <a:lnTo>
                  <a:pt x="32" y="283"/>
                </a:lnTo>
                <a:lnTo>
                  <a:pt x="27" y="306"/>
                </a:lnTo>
                <a:lnTo>
                  <a:pt x="0" y="319"/>
                </a:lnTo>
                <a:lnTo>
                  <a:pt x="0" y="350"/>
                </a:lnTo>
                <a:lnTo>
                  <a:pt x="0" y="35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6" name="Freeform 1157" title="SC">
            <a:extLst>
              <a:ext uri="{FF2B5EF4-FFF2-40B4-BE49-F238E27FC236}">
                <a16:creationId xmlns:a16="http://schemas.microsoft.com/office/drawing/2014/main" id="{977BE842-4830-CBA8-4BD5-BFA90DEAADAB}"/>
              </a:ext>
            </a:extLst>
          </p:cNvPr>
          <p:cNvSpPr>
            <a:spLocks/>
          </p:cNvSpPr>
          <p:nvPr/>
        </p:nvSpPr>
        <p:spPr bwMode="auto">
          <a:xfrm>
            <a:off x="5904845" y="4318208"/>
            <a:ext cx="563504" cy="422275"/>
          </a:xfrm>
          <a:custGeom>
            <a:avLst/>
            <a:gdLst>
              <a:gd name="T0" fmla="*/ 25 w 556"/>
              <a:gd name="T1" fmla="*/ 53 h 413"/>
              <a:gd name="T2" fmla="*/ 103 w 556"/>
              <a:gd name="T3" fmla="*/ 15 h 413"/>
              <a:gd name="T4" fmla="*/ 251 w 556"/>
              <a:gd name="T5" fmla="*/ 0 h 413"/>
              <a:gd name="T6" fmla="*/ 312 w 556"/>
              <a:gd name="T7" fmla="*/ 38 h 413"/>
              <a:gd name="T8" fmla="*/ 409 w 556"/>
              <a:gd name="T9" fmla="*/ 25 h 413"/>
              <a:gd name="T10" fmla="*/ 556 w 556"/>
              <a:gd name="T11" fmla="*/ 128 h 413"/>
              <a:gd name="T12" fmla="*/ 491 w 556"/>
              <a:gd name="T13" fmla="*/ 206 h 413"/>
              <a:gd name="T14" fmla="*/ 495 w 556"/>
              <a:gd name="T15" fmla="*/ 240 h 413"/>
              <a:gd name="T16" fmla="*/ 384 w 556"/>
              <a:gd name="T17" fmla="*/ 340 h 413"/>
              <a:gd name="T18" fmla="*/ 365 w 556"/>
              <a:gd name="T19" fmla="*/ 344 h 413"/>
              <a:gd name="T20" fmla="*/ 358 w 556"/>
              <a:gd name="T21" fmla="*/ 375 h 413"/>
              <a:gd name="T22" fmla="*/ 333 w 556"/>
              <a:gd name="T23" fmla="*/ 358 h 413"/>
              <a:gd name="T24" fmla="*/ 354 w 556"/>
              <a:gd name="T25" fmla="*/ 386 h 413"/>
              <a:gd name="T26" fmla="*/ 333 w 556"/>
              <a:gd name="T27" fmla="*/ 413 h 413"/>
              <a:gd name="T28" fmla="*/ 314 w 556"/>
              <a:gd name="T29" fmla="*/ 409 h 413"/>
              <a:gd name="T30" fmla="*/ 238 w 556"/>
              <a:gd name="T31" fmla="*/ 291 h 413"/>
              <a:gd name="T32" fmla="*/ 73 w 556"/>
              <a:gd name="T33" fmla="*/ 143 h 413"/>
              <a:gd name="T34" fmla="*/ 0 w 556"/>
              <a:gd name="T35" fmla="*/ 97 h 413"/>
              <a:gd name="T36" fmla="*/ 25 w 556"/>
              <a:gd name="T37" fmla="*/ 53 h 413"/>
              <a:gd name="T38" fmla="*/ 25 w 556"/>
              <a:gd name="T39" fmla="*/ 53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56" h="413">
                <a:moveTo>
                  <a:pt x="25" y="53"/>
                </a:moveTo>
                <a:lnTo>
                  <a:pt x="103" y="15"/>
                </a:lnTo>
                <a:lnTo>
                  <a:pt x="251" y="0"/>
                </a:lnTo>
                <a:lnTo>
                  <a:pt x="312" y="38"/>
                </a:lnTo>
                <a:lnTo>
                  <a:pt x="409" y="25"/>
                </a:lnTo>
                <a:lnTo>
                  <a:pt x="556" y="128"/>
                </a:lnTo>
                <a:lnTo>
                  <a:pt x="491" y="206"/>
                </a:lnTo>
                <a:lnTo>
                  <a:pt x="495" y="240"/>
                </a:lnTo>
                <a:lnTo>
                  <a:pt x="384" y="340"/>
                </a:lnTo>
                <a:lnTo>
                  <a:pt x="365" y="344"/>
                </a:lnTo>
                <a:lnTo>
                  <a:pt x="358" y="375"/>
                </a:lnTo>
                <a:lnTo>
                  <a:pt x="333" y="358"/>
                </a:lnTo>
                <a:lnTo>
                  <a:pt x="354" y="386"/>
                </a:lnTo>
                <a:lnTo>
                  <a:pt x="333" y="413"/>
                </a:lnTo>
                <a:lnTo>
                  <a:pt x="314" y="409"/>
                </a:lnTo>
                <a:lnTo>
                  <a:pt x="238" y="291"/>
                </a:lnTo>
                <a:lnTo>
                  <a:pt x="73" y="143"/>
                </a:lnTo>
                <a:lnTo>
                  <a:pt x="0" y="97"/>
                </a:lnTo>
                <a:lnTo>
                  <a:pt x="25" y="53"/>
                </a:lnTo>
                <a:lnTo>
                  <a:pt x="25" y="53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7" name="Freeform 1159" title="PA">
            <a:extLst>
              <a:ext uri="{FF2B5EF4-FFF2-40B4-BE49-F238E27FC236}">
                <a16:creationId xmlns:a16="http://schemas.microsoft.com/office/drawing/2014/main" id="{9610C60C-BB2C-51F9-52B9-FA84A4643622}"/>
              </a:ext>
            </a:extLst>
          </p:cNvPr>
          <p:cNvSpPr>
            <a:spLocks/>
          </p:cNvSpPr>
          <p:nvPr/>
        </p:nvSpPr>
        <p:spPr bwMode="auto">
          <a:xfrm>
            <a:off x="6066753" y="3272046"/>
            <a:ext cx="642871" cy="409575"/>
          </a:xfrm>
          <a:custGeom>
            <a:avLst/>
            <a:gdLst>
              <a:gd name="T0" fmla="*/ 50 w 635"/>
              <a:gd name="T1" fmla="*/ 397 h 397"/>
              <a:gd name="T2" fmla="*/ 156 w 635"/>
              <a:gd name="T3" fmla="*/ 380 h 397"/>
              <a:gd name="T4" fmla="*/ 536 w 635"/>
              <a:gd name="T5" fmla="*/ 308 h 397"/>
              <a:gd name="T6" fmla="*/ 553 w 635"/>
              <a:gd name="T7" fmla="*/ 291 h 397"/>
              <a:gd name="T8" fmla="*/ 574 w 635"/>
              <a:gd name="T9" fmla="*/ 291 h 397"/>
              <a:gd name="T10" fmla="*/ 599 w 635"/>
              <a:gd name="T11" fmla="*/ 274 h 397"/>
              <a:gd name="T12" fmla="*/ 635 w 635"/>
              <a:gd name="T13" fmla="*/ 228 h 397"/>
              <a:gd name="T14" fmla="*/ 572 w 635"/>
              <a:gd name="T15" fmla="*/ 179 h 397"/>
              <a:gd name="T16" fmla="*/ 570 w 635"/>
              <a:gd name="T17" fmla="*/ 133 h 397"/>
              <a:gd name="T18" fmla="*/ 599 w 635"/>
              <a:gd name="T19" fmla="*/ 69 h 397"/>
              <a:gd name="T20" fmla="*/ 557 w 635"/>
              <a:gd name="T21" fmla="*/ 48 h 397"/>
              <a:gd name="T22" fmla="*/ 512 w 635"/>
              <a:gd name="T23" fmla="*/ 0 h 397"/>
              <a:gd name="T24" fmla="*/ 89 w 635"/>
              <a:gd name="T25" fmla="*/ 78 h 397"/>
              <a:gd name="T26" fmla="*/ 69 w 635"/>
              <a:gd name="T27" fmla="*/ 48 h 397"/>
              <a:gd name="T28" fmla="*/ 0 w 635"/>
              <a:gd name="T29" fmla="*/ 97 h 397"/>
              <a:gd name="T30" fmla="*/ 50 w 635"/>
              <a:gd name="T31" fmla="*/ 397 h 397"/>
              <a:gd name="T32" fmla="*/ 50 w 635"/>
              <a:gd name="T33" fmla="*/ 397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35" h="397">
                <a:moveTo>
                  <a:pt x="50" y="397"/>
                </a:moveTo>
                <a:lnTo>
                  <a:pt x="156" y="380"/>
                </a:lnTo>
                <a:lnTo>
                  <a:pt x="536" y="308"/>
                </a:lnTo>
                <a:lnTo>
                  <a:pt x="553" y="291"/>
                </a:lnTo>
                <a:lnTo>
                  <a:pt x="574" y="291"/>
                </a:lnTo>
                <a:lnTo>
                  <a:pt x="599" y="274"/>
                </a:lnTo>
                <a:lnTo>
                  <a:pt x="635" y="228"/>
                </a:lnTo>
                <a:lnTo>
                  <a:pt x="572" y="179"/>
                </a:lnTo>
                <a:lnTo>
                  <a:pt x="570" y="133"/>
                </a:lnTo>
                <a:lnTo>
                  <a:pt x="599" y="69"/>
                </a:lnTo>
                <a:lnTo>
                  <a:pt x="557" y="48"/>
                </a:lnTo>
                <a:lnTo>
                  <a:pt x="512" y="0"/>
                </a:lnTo>
                <a:lnTo>
                  <a:pt x="89" y="78"/>
                </a:lnTo>
                <a:lnTo>
                  <a:pt x="69" y="48"/>
                </a:lnTo>
                <a:lnTo>
                  <a:pt x="0" y="97"/>
                </a:lnTo>
                <a:lnTo>
                  <a:pt x="50" y="397"/>
                </a:lnTo>
                <a:lnTo>
                  <a:pt x="50" y="397"/>
                </a:lnTo>
                <a:close/>
              </a:path>
            </a:pathLst>
          </a:custGeom>
          <a:solidFill>
            <a:srgbClr val="7030A0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8" name="Freeform 1160" title="NJ">
            <a:extLst>
              <a:ext uri="{FF2B5EF4-FFF2-40B4-BE49-F238E27FC236}">
                <a16:creationId xmlns:a16="http://schemas.microsoft.com/office/drawing/2014/main" id="{EAAA7572-7DF5-A360-61D2-6EA596D883BF}"/>
              </a:ext>
            </a:extLst>
          </p:cNvPr>
          <p:cNvSpPr>
            <a:spLocks/>
          </p:cNvSpPr>
          <p:nvPr/>
        </p:nvSpPr>
        <p:spPr bwMode="auto">
          <a:xfrm>
            <a:off x="6642956" y="3340308"/>
            <a:ext cx="139685" cy="336550"/>
          </a:xfrm>
          <a:custGeom>
            <a:avLst/>
            <a:gdLst>
              <a:gd name="T0" fmla="*/ 7 w 137"/>
              <a:gd name="T1" fmla="*/ 222 h 325"/>
              <a:gd name="T2" fmla="*/ 32 w 137"/>
              <a:gd name="T3" fmla="*/ 205 h 325"/>
              <a:gd name="T4" fmla="*/ 68 w 137"/>
              <a:gd name="T5" fmla="*/ 159 h 325"/>
              <a:gd name="T6" fmla="*/ 5 w 137"/>
              <a:gd name="T7" fmla="*/ 110 h 325"/>
              <a:gd name="T8" fmla="*/ 3 w 137"/>
              <a:gd name="T9" fmla="*/ 64 h 325"/>
              <a:gd name="T10" fmla="*/ 32 w 137"/>
              <a:gd name="T11" fmla="*/ 0 h 325"/>
              <a:gd name="T12" fmla="*/ 125 w 137"/>
              <a:gd name="T13" fmla="*/ 32 h 325"/>
              <a:gd name="T14" fmla="*/ 127 w 137"/>
              <a:gd name="T15" fmla="*/ 43 h 325"/>
              <a:gd name="T16" fmla="*/ 116 w 137"/>
              <a:gd name="T17" fmla="*/ 79 h 325"/>
              <a:gd name="T18" fmla="*/ 106 w 137"/>
              <a:gd name="T19" fmla="*/ 87 h 325"/>
              <a:gd name="T20" fmla="*/ 104 w 137"/>
              <a:gd name="T21" fmla="*/ 106 h 325"/>
              <a:gd name="T22" fmla="*/ 114 w 137"/>
              <a:gd name="T23" fmla="*/ 112 h 325"/>
              <a:gd name="T24" fmla="*/ 137 w 137"/>
              <a:gd name="T25" fmla="*/ 106 h 325"/>
              <a:gd name="T26" fmla="*/ 137 w 137"/>
              <a:gd name="T27" fmla="*/ 161 h 325"/>
              <a:gd name="T28" fmla="*/ 137 w 137"/>
              <a:gd name="T29" fmla="*/ 195 h 325"/>
              <a:gd name="T30" fmla="*/ 137 w 137"/>
              <a:gd name="T31" fmla="*/ 214 h 325"/>
              <a:gd name="T32" fmla="*/ 129 w 137"/>
              <a:gd name="T33" fmla="*/ 232 h 325"/>
              <a:gd name="T34" fmla="*/ 119 w 137"/>
              <a:gd name="T35" fmla="*/ 233 h 325"/>
              <a:gd name="T36" fmla="*/ 123 w 137"/>
              <a:gd name="T37" fmla="*/ 249 h 325"/>
              <a:gd name="T38" fmla="*/ 89 w 137"/>
              <a:gd name="T39" fmla="*/ 325 h 325"/>
              <a:gd name="T40" fmla="*/ 81 w 137"/>
              <a:gd name="T41" fmla="*/ 325 h 325"/>
              <a:gd name="T42" fmla="*/ 78 w 137"/>
              <a:gd name="T43" fmla="*/ 296 h 325"/>
              <a:gd name="T44" fmla="*/ 55 w 137"/>
              <a:gd name="T45" fmla="*/ 296 h 325"/>
              <a:gd name="T46" fmla="*/ 7 w 137"/>
              <a:gd name="T47" fmla="*/ 266 h 325"/>
              <a:gd name="T48" fmla="*/ 0 w 137"/>
              <a:gd name="T49" fmla="*/ 241 h 325"/>
              <a:gd name="T50" fmla="*/ 7 w 137"/>
              <a:gd name="T51" fmla="*/ 222 h 325"/>
              <a:gd name="T52" fmla="*/ 7 w 137"/>
              <a:gd name="T53" fmla="*/ 22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7" h="325">
                <a:moveTo>
                  <a:pt x="7" y="222"/>
                </a:moveTo>
                <a:lnTo>
                  <a:pt x="32" y="205"/>
                </a:lnTo>
                <a:lnTo>
                  <a:pt x="68" y="159"/>
                </a:lnTo>
                <a:lnTo>
                  <a:pt x="5" y="110"/>
                </a:lnTo>
                <a:lnTo>
                  <a:pt x="3" y="64"/>
                </a:lnTo>
                <a:lnTo>
                  <a:pt x="32" y="0"/>
                </a:lnTo>
                <a:lnTo>
                  <a:pt x="125" y="32"/>
                </a:lnTo>
                <a:lnTo>
                  <a:pt x="127" y="43"/>
                </a:lnTo>
                <a:lnTo>
                  <a:pt x="116" y="79"/>
                </a:lnTo>
                <a:lnTo>
                  <a:pt x="106" y="87"/>
                </a:lnTo>
                <a:lnTo>
                  <a:pt x="104" y="106"/>
                </a:lnTo>
                <a:lnTo>
                  <a:pt x="114" y="112"/>
                </a:lnTo>
                <a:lnTo>
                  <a:pt x="137" y="106"/>
                </a:lnTo>
                <a:lnTo>
                  <a:pt x="137" y="161"/>
                </a:lnTo>
                <a:lnTo>
                  <a:pt x="137" y="195"/>
                </a:lnTo>
                <a:lnTo>
                  <a:pt x="137" y="214"/>
                </a:lnTo>
                <a:lnTo>
                  <a:pt x="129" y="232"/>
                </a:lnTo>
                <a:lnTo>
                  <a:pt x="119" y="233"/>
                </a:lnTo>
                <a:lnTo>
                  <a:pt x="123" y="249"/>
                </a:lnTo>
                <a:lnTo>
                  <a:pt x="89" y="325"/>
                </a:lnTo>
                <a:lnTo>
                  <a:pt x="81" y="325"/>
                </a:lnTo>
                <a:lnTo>
                  <a:pt x="78" y="296"/>
                </a:lnTo>
                <a:lnTo>
                  <a:pt x="55" y="296"/>
                </a:lnTo>
                <a:lnTo>
                  <a:pt x="7" y="266"/>
                </a:lnTo>
                <a:lnTo>
                  <a:pt x="0" y="241"/>
                </a:lnTo>
                <a:lnTo>
                  <a:pt x="7" y="222"/>
                </a:lnTo>
                <a:lnTo>
                  <a:pt x="7" y="222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9" name="Freeform 1161" title="NY">
            <a:extLst>
              <a:ext uri="{FF2B5EF4-FFF2-40B4-BE49-F238E27FC236}">
                <a16:creationId xmlns:a16="http://schemas.microsoft.com/office/drawing/2014/main" id="{690015C2-93DF-9DC5-6B0C-20263CDBC54C}"/>
              </a:ext>
            </a:extLst>
          </p:cNvPr>
          <p:cNvSpPr>
            <a:spLocks/>
          </p:cNvSpPr>
          <p:nvPr/>
        </p:nvSpPr>
        <p:spPr bwMode="auto">
          <a:xfrm>
            <a:off x="6136596" y="2818021"/>
            <a:ext cx="658744" cy="584200"/>
          </a:xfrm>
          <a:custGeom>
            <a:avLst/>
            <a:gdLst>
              <a:gd name="T0" fmla="*/ 20 w 648"/>
              <a:gd name="T1" fmla="*/ 517 h 565"/>
              <a:gd name="T2" fmla="*/ 443 w 648"/>
              <a:gd name="T3" fmla="*/ 439 h 565"/>
              <a:gd name="T4" fmla="*/ 488 w 648"/>
              <a:gd name="T5" fmla="*/ 487 h 565"/>
              <a:gd name="T6" fmla="*/ 530 w 648"/>
              <a:gd name="T7" fmla="*/ 508 h 565"/>
              <a:gd name="T8" fmla="*/ 623 w 648"/>
              <a:gd name="T9" fmla="*/ 540 h 565"/>
              <a:gd name="T10" fmla="*/ 631 w 648"/>
              <a:gd name="T11" fmla="*/ 565 h 565"/>
              <a:gd name="T12" fmla="*/ 646 w 648"/>
              <a:gd name="T13" fmla="*/ 530 h 565"/>
              <a:gd name="T14" fmla="*/ 648 w 648"/>
              <a:gd name="T15" fmla="*/ 483 h 565"/>
              <a:gd name="T16" fmla="*/ 631 w 648"/>
              <a:gd name="T17" fmla="*/ 392 h 565"/>
              <a:gd name="T18" fmla="*/ 631 w 648"/>
              <a:gd name="T19" fmla="*/ 297 h 565"/>
              <a:gd name="T20" fmla="*/ 585 w 648"/>
              <a:gd name="T21" fmla="*/ 158 h 565"/>
              <a:gd name="T22" fmla="*/ 577 w 648"/>
              <a:gd name="T23" fmla="*/ 97 h 565"/>
              <a:gd name="T24" fmla="*/ 549 w 648"/>
              <a:gd name="T25" fmla="*/ 0 h 565"/>
              <a:gd name="T26" fmla="*/ 412 w 648"/>
              <a:gd name="T27" fmla="*/ 32 h 565"/>
              <a:gd name="T28" fmla="*/ 336 w 648"/>
              <a:gd name="T29" fmla="*/ 112 h 565"/>
              <a:gd name="T30" fmla="*/ 332 w 648"/>
              <a:gd name="T31" fmla="*/ 133 h 565"/>
              <a:gd name="T32" fmla="*/ 289 w 648"/>
              <a:gd name="T33" fmla="*/ 181 h 565"/>
              <a:gd name="T34" fmla="*/ 300 w 648"/>
              <a:gd name="T35" fmla="*/ 198 h 565"/>
              <a:gd name="T36" fmla="*/ 309 w 648"/>
              <a:gd name="T37" fmla="*/ 211 h 565"/>
              <a:gd name="T38" fmla="*/ 302 w 648"/>
              <a:gd name="T39" fmla="*/ 215 h 565"/>
              <a:gd name="T40" fmla="*/ 315 w 648"/>
              <a:gd name="T41" fmla="*/ 234 h 565"/>
              <a:gd name="T42" fmla="*/ 317 w 648"/>
              <a:gd name="T43" fmla="*/ 251 h 565"/>
              <a:gd name="T44" fmla="*/ 275 w 648"/>
              <a:gd name="T45" fmla="*/ 291 h 565"/>
              <a:gd name="T46" fmla="*/ 212 w 648"/>
              <a:gd name="T47" fmla="*/ 308 h 565"/>
              <a:gd name="T48" fmla="*/ 197 w 648"/>
              <a:gd name="T49" fmla="*/ 319 h 565"/>
              <a:gd name="T50" fmla="*/ 174 w 648"/>
              <a:gd name="T51" fmla="*/ 310 h 565"/>
              <a:gd name="T52" fmla="*/ 104 w 648"/>
              <a:gd name="T53" fmla="*/ 318 h 565"/>
              <a:gd name="T54" fmla="*/ 53 w 648"/>
              <a:gd name="T55" fmla="*/ 338 h 565"/>
              <a:gd name="T56" fmla="*/ 53 w 648"/>
              <a:gd name="T57" fmla="*/ 365 h 565"/>
              <a:gd name="T58" fmla="*/ 62 w 648"/>
              <a:gd name="T59" fmla="*/ 382 h 565"/>
              <a:gd name="T60" fmla="*/ 70 w 648"/>
              <a:gd name="T61" fmla="*/ 382 h 565"/>
              <a:gd name="T62" fmla="*/ 77 w 648"/>
              <a:gd name="T63" fmla="*/ 403 h 565"/>
              <a:gd name="T64" fmla="*/ 64 w 648"/>
              <a:gd name="T65" fmla="*/ 414 h 565"/>
              <a:gd name="T66" fmla="*/ 58 w 648"/>
              <a:gd name="T67" fmla="*/ 433 h 565"/>
              <a:gd name="T68" fmla="*/ 0 w 648"/>
              <a:gd name="T69" fmla="*/ 487 h 565"/>
              <a:gd name="T70" fmla="*/ 20 w 648"/>
              <a:gd name="T71" fmla="*/ 517 h 565"/>
              <a:gd name="T72" fmla="*/ 20 w 648"/>
              <a:gd name="T73" fmla="*/ 517 h 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48" h="565">
                <a:moveTo>
                  <a:pt x="20" y="517"/>
                </a:moveTo>
                <a:lnTo>
                  <a:pt x="443" y="439"/>
                </a:lnTo>
                <a:lnTo>
                  <a:pt x="488" y="487"/>
                </a:lnTo>
                <a:lnTo>
                  <a:pt x="530" y="508"/>
                </a:lnTo>
                <a:lnTo>
                  <a:pt x="623" y="540"/>
                </a:lnTo>
                <a:lnTo>
                  <a:pt x="631" y="565"/>
                </a:lnTo>
                <a:lnTo>
                  <a:pt x="646" y="530"/>
                </a:lnTo>
                <a:lnTo>
                  <a:pt x="648" y="483"/>
                </a:lnTo>
                <a:lnTo>
                  <a:pt x="631" y="392"/>
                </a:lnTo>
                <a:lnTo>
                  <a:pt x="631" y="297"/>
                </a:lnTo>
                <a:lnTo>
                  <a:pt x="585" y="158"/>
                </a:lnTo>
                <a:lnTo>
                  <a:pt x="577" y="97"/>
                </a:lnTo>
                <a:lnTo>
                  <a:pt x="549" y="0"/>
                </a:lnTo>
                <a:lnTo>
                  <a:pt x="412" y="32"/>
                </a:lnTo>
                <a:lnTo>
                  <a:pt x="336" y="112"/>
                </a:lnTo>
                <a:lnTo>
                  <a:pt x="332" y="133"/>
                </a:lnTo>
                <a:lnTo>
                  <a:pt x="289" y="181"/>
                </a:lnTo>
                <a:lnTo>
                  <a:pt x="300" y="198"/>
                </a:lnTo>
                <a:lnTo>
                  <a:pt x="309" y="211"/>
                </a:lnTo>
                <a:lnTo>
                  <a:pt x="302" y="215"/>
                </a:lnTo>
                <a:lnTo>
                  <a:pt x="315" y="234"/>
                </a:lnTo>
                <a:lnTo>
                  <a:pt x="317" y="251"/>
                </a:lnTo>
                <a:lnTo>
                  <a:pt x="275" y="291"/>
                </a:lnTo>
                <a:lnTo>
                  <a:pt x="212" y="308"/>
                </a:lnTo>
                <a:lnTo>
                  <a:pt x="197" y="319"/>
                </a:lnTo>
                <a:lnTo>
                  <a:pt x="174" y="310"/>
                </a:lnTo>
                <a:lnTo>
                  <a:pt x="104" y="318"/>
                </a:lnTo>
                <a:lnTo>
                  <a:pt x="53" y="338"/>
                </a:lnTo>
                <a:lnTo>
                  <a:pt x="53" y="365"/>
                </a:lnTo>
                <a:lnTo>
                  <a:pt x="62" y="382"/>
                </a:lnTo>
                <a:lnTo>
                  <a:pt x="70" y="382"/>
                </a:lnTo>
                <a:lnTo>
                  <a:pt x="77" y="403"/>
                </a:lnTo>
                <a:lnTo>
                  <a:pt x="64" y="414"/>
                </a:lnTo>
                <a:lnTo>
                  <a:pt x="58" y="433"/>
                </a:lnTo>
                <a:lnTo>
                  <a:pt x="0" y="487"/>
                </a:lnTo>
                <a:lnTo>
                  <a:pt x="20" y="517"/>
                </a:lnTo>
                <a:lnTo>
                  <a:pt x="20" y="517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0" name="Freeform 1163" title="NY">
            <a:extLst>
              <a:ext uri="{FF2B5EF4-FFF2-40B4-BE49-F238E27FC236}">
                <a16:creationId xmlns:a16="http://schemas.microsoft.com/office/drawing/2014/main" id="{B9DE8479-1AC2-3D4A-CB31-E3E38A8902A3}"/>
              </a:ext>
            </a:extLst>
          </p:cNvPr>
          <p:cNvSpPr>
            <a:spLocks/>
          </p:cNvSpPr>
          <p:nvPr/>
        </p:nvSpPr>
        <p:spPr bwMode="auto">
          <a:xfrm>
            <a:off x="6766768" y="3313321"/>
            <a:ext cx="203179" cy="123825"/>
          </a:xfrm>
          <a:custGeom>
            <a:avLst/>
            <a:gdLst>
              <a:gd name="T0" fmla="*/ 15 w 202"/>
              <a:gd name="T1" fmla="*/ 116 h 116"/>
              <a:gd name="T2" fmla="*/ 86 w 202"/>
              <a:gd name="T3" fmla="*/ 76 h 116"/>
              <a:gd name="T4" fmla="*/ 135 w 202"/>
              <a:gd name="T5" fmla="*/ 53 h 116"/>
              <a:gd name="T6" fmla="*/ 84 w 202"/>
              <a:gd name="T7" fmla="*/ 89 h 116"/>
              <a:gd name="T8" fmla="*/ 88 w 202"/>
              <a:gd name="T9" fmla="*/ 91 h 116"/>
              <a:gd name="T10" fmla="*/ 164 w 202"/>
              <a:gd name="T11" fmla="*/ 40 h 116"/>
              <a:gd name="T12" fmla="*/ 202 w 202"/>
              <a:gd name="T13" fmla="*/ 6 h 116"/>
              <a:gd name="T14" fmla="*/ 198 w 202"/>
              <a:gd name="T15" fmla="*/ 0 h 116"/>
              <a:gd name="T16" fmla="*/ 164 w 202"/>
              <a:gd name="T17" fmla="*/ 19 h 116"/>
              <a:gd name="T18" fmla="*/ 160 w 202"/>
              <a:gd name="T19" fmla="*/ 17 h 116"/>
              <a:gd name="T20" fmla="*/ 143 w 202"/>
              <a:gd name="T21" fmla="*/ 40 h 116"/>
              <a:gd name="T22" fmla="*/ 133 w 202"/>
              <a:gd name="T23" fmla="*/ 40 h 116"/>
              <a:gd name="T24" fmla="*/ 158 w 202"/>
              <a:gd name="T25" fmla="*/ 0 h 116"/>
              <a:gd name="T26" fmla="*/ 131 w 202"/>
              <a:gd name="T27" fmla="*/ 30 h 116"/>
              <a:gd name="T28" fmla="*/ 40 w 202"/>
              <a:gd name="T29" fmla="*/ 61 h 116"/>
              <a:gd name="T30" fmla="*/ 23 w 202"/>
              <a:gd name="T31" fmla="*/ 84 h 116"/>
              <a:gd name="T32" fmla="*/ 10 w 202"/>
              <a:gd name="T33" fmla="*/ 87 h 116"/>
              <a:gd name="T34" fmla="*/ 0 w 202"/>
              <a:gd name="T35" fmla="*/ 105 h 116"/>
              <a:gd name="T36" fmla="*/ 15 w 202"/>
              <a:gd name="T37" fmla="*/ 116 h 116"/>
              <a:gd name="T38" fmla="*/ 15 w 202"/>
              <a:gd name="T39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2" h="116">
                <a:moveTo>
                  <a:pt x="15" y="116"/>
                </a:moveTo>
                <a:lnTo>
                  <a:pt x="86" y="76"/>
                </a:lnTo>
                <a:lnTo>
                  <a:pt x="135" y="53"/>
                </a:lnTo>
                <a:lnTo>
                  <a:pt x="84" y="89"/>
                </a:lnTo>
                <a:lnTo>
                  <a:pt x="88" y="91"/>
                </a:lnTo>
                <a:lnTo>
                  <a:pt x="164" y="40"/>
                </a:lnTo>
                <a:lnTo>
                  <a:pt x="202" y="6"/>
                </a:lnTo>
                <a:lnTo>
                  <a:pt x="198" y="0"/>
                </a:lnTo>
                <a:lnTo>
                  <a:pt x="164" y="19"/>
                </a:lnTo>
                <a:lnTo>
                  <a:pt x="160" y="17"/>
                </a:lnTo>
                <a:lnTo>
                  <a:pt x="143" y="40"/>
                </a:lnTo>
                <a:lnTo>
                  <a:pt x="133" y="40"/>
                </a:lnTo>
                <a:lnTo>
                  <a:pt x="158" y="0"/>
                </a:lnTo>
                <a:lnTo>
                  <a:pt x="131" y="30"/>
                </a:lnTo>
                <a:lnTo>
                  <a:pt x="40" y="61"/>
                </a:lnTo>
                <a:lnTo>
                  <a:pt x="23" y="84"/>
                </a:lnTo>
                <a:lnTo>
                  <a:pt x="10" y="87"/>
                </a:lnTo>
                <a:lnTo>
                  <a:pt x="0" y="105"/>
                </a:lnTo>
                <a:lnTo>
                  <a:pt x="15" y="116"/>
                </a:lnTo>
                <a:lnTo>
                  <a:pt x="15" y="116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1" name="Freeform 1164" title="CT">
            <a:extLst>
              <a:ext uri="{FF2B5EF4-FFF2-40B4-BE49-F238E27FC236}">
                <a16:creationId xmlns:a16="http://schemas.microsoft.com/office/drawing/2014/main" id="{5364AC99-71E5-E89C-CB81-D403B7C5BDA2}"/>
              </a:ext>
            </a:extLst>
          </p:cNvPr>
          <p:cNvSpPr>
            <a:spLocks/>
          </p:cNvSpPr>
          <p:nvPr/>
        </p:nvSpPr>
        <p:spPr bwMode="auto">
          <a:xfrm>
            <a:off x="6777879" y="3187908"/>
            <a:ext cx="188893" cy="177800"/>
          </a:xfrm>
          <a:custGeom>
            <a:avLst/>
            <a:gdLst>
              <a:gd name="T0" fmla="*/ 17 w 188"/>
              <a:gd name="T1" fmla="*/ 127 h 174"/>
              <a:gd name="T2" fmla="*/ 15 w 188"/>
              <a:gd name="T3" fmla="*/ 174 h 174"/>
              <a:gd name="T4" fmla="*/ 30 w 188"/>
              <a:gd name="T5" fmla="*/ 171 h 174"/>
              <a:gd name="T6" fmla="*/ 66 w 188"/>
              <a:gd name="T7" fmla="*/ 144 h 174"/>
              <a:gd name="T8" fmla="*/ 78 w 188"/>
              <a:gd name="T9" fmla="*/ 121 h 174"/>
              <a:gd name="T10" fmla="*/ 85 w 188"/>
              <a:gd name="T11" fmla="*/ 127 h 174"/>
              <a:gd name="T12" fmla="*/ 135 w 188"/>
              <a:gd name="T13" fmla="*/ 114 h 174"/>
              <a:gd name="T14" fmla="*/ 137 w 188"/>
              <a:gd name="T15" fmla="*/ 104 h 174"/>
              <a:gd name="T16" fmla="*/ 144 w 188"/>
              <a:gd name="T17" fmla="*/ 108 h 174"/>
              <a:gd name="T18" fmla="*/ 154 w 188"/>
              <a:gd name="T19" fmla="*/ 100 h 174"/>
              <a:gd name="T20" fmla="*/ 169 w 188"/>
              <a:gd name="T21" fmla="*/ 98 h 174"/>
              <a:gd name="T22" fmla="*/ 188 w 188"/>
              <a:gd name="T23" fmla="*/ 89 h 174"/>
              <a:gd name="T24" fmla="*/ 169 w 188"/>
              <a:gd name="T25" fmla="*/ 0 h 174"/>
              <a:gd name="T26" fmla="*/ 0 w 188"/>
              <a:gd name="T27" fmla="*/ 36 h 174"/>
              <a:gd name="T28" fmla="*/ 17 w 188"/>
              <a:gd name="T29" fmla="*/ 127 h 174"/>
              <a:gd name="T30" fmla="*/ 17 w 188"/>
              <a:gd name="T31" fmla="*/ 127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8" h="174">
                <a:moveTo>
                  <a:pt x="17" y="127"/>
                </a:moveTo>
                <a:lnTo>
                  <a:pt x="15" y="174"/>
                </a:lnTo>
                <a:lnTo>
                  <a:pt x="30" y="171"/>
                </a:lnTo>
                <a:lnTo>
                  <a:pt x="66" y="144"/>
                </a:lnTo>
                <a:lnTo>
                  <a:pt x="78" y="121"/>
                </a:lnTo>
                <a:lnTo>
                  <a:pt x="85" y="127"/>
                </a:lnTo>
                <a:lnTo>
                  <a:pt x="135" y="114"/>
                </a:lnTo>
                <a:lnTo>
                  <a:pt x="137" y="104"/>
                </a:lnTo>
                <a:lnTo>
                  <a:pt x="144" y="108"/>
                </a:lnTo>
                <a:lnTo>
                  <a:pt x="154" y="100"/>
                </a:lnTo>
                <a:lnTo>
                  <a:pt x="169" y="98"/>
                </a:lnTo>
                <a:lnTo>
                  <a:pt x="188" y="89"/>
                </a:lnTo>
                <a:lnTo>
                  <a:pt x="169" y="0"/>
                </a:lnTo>
                <a:lnTo>
                  <a:pt x="0" y="36"/>
                </a:lnTo>
                <a:lnTo>
                  <a:pt x="17" y="127"/>
                </a:lnTo>
                <a:lnTo>
                  <a:pt x="17" y="127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2" name="Freeform 1165" title="RI">
            <a:extLst>
              <a:ext uri="{FF2B5EF4-FFF2-40B4-BE49-F238E27FC236}">
                <a16:creationId xmlns:a16="http://schemas.microsoft.com/office/drawing/2014/main" id="{B833A75D-BA23-1A44-E47D-0AF97E05217F}"/>
              </a:ext>
            </a:extLst>
          </p:cNvPr>
          <p:cNvSpPr>
            <a:spLocks/>
          </p:cNvSpPr>
          <p:nvPr/>
        </p:nvSpPr>
        <p:spPr bwMode="auto">
          <a:xfrm>
            <a:off x="6949311" y="3175208"/>
            <a:ext cx="87304" cy="103188"/>
          </a:xfrm>
          <a:custGeom>
            <a:avLst/>
            <a:gdLst>
              <a:gd name="T0" fmla="*/ 19 w 85"/>
              <a:gd name="T1" fmla="*/ 99 h 99"/>
              <a:gd name="T2" fmla="*/ 55 w 85"/>
              <a:gd name="T3" fmla="*/ 86 h 99"/>
              <a:gd name="T4" fmla="*/ 55 w 85"/>
              <a:gd name="T5" fmla="*/ 46 h 99"/>
              <a:gd name="T6" fmla="*/ 65 w 85"/>
              <a:gd name="T7" fmla="*/ 55 h 99"/>
              <a:gd name="T8" fmla="*/ 66 w 85"/>
              <a:gd name="T9" fmla="*/ 74 h 99"/>
              <a:gd name="T10" fmla="*/ 74 w 85"/>
              <a:gd name="T11" fmla="*/ 74 h 99"/>
              <a:gd name="T12" fmla="*/ 85 w 85"/>
              <a:gd name="T13" fmla="*/ 55 h 99"/>
              <a:gd name="T14" fmla="*/ 74 w 85"/>
              <a:gd name="T15" fmla="*/ 34 h 99"/>
              <a:gd name="T16" fmla="*/ 55 w 85"/>
              <a:gd name="T17" fmla="*/ 30 h 99"/>
              <a:gd name="T18" fmla="*/ 42 w 85"/>
              <a:gd name="T19" fmla="*/ 4 h 99"/>
              <a:gd name="T20" fmla="*/ 30 w 85"/>
              <a:gd name="T21" fmla="*/ 0 h 99"/>
              <a:gd name="T22" fmla="*/ 0 w 85"/>
              <a:gd name="T23" fmla="*/ 10 h 99"/>
              <a:gd name="T24" fmla="*/ 19 w 85"/>
              <a:gd name="T25" fmla="*/ 99 h 99"/>
              <a:gd name="T26" fmla="*/ 19 w 85"/>
              <a:gd name="T27" fmla="*/ 9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5" h="99">
                <a:moveTo>
                  <a:pt x="19" y="99"/>
                </a:moveTo>
                <a:lnTo>
                  <a:pt x="55" y="86"/>
                </a:lnTo>
                <a:lnTo>
                  <a:pt x="55" y="46"/>
                </a:lnTo>
                <a:lnTo>
                  <a:pt x="65" y="55"/>
                </a:lnTo>
                <a:lnTo>
                  <a:pt x="66" y="74"/>
                </a:lnTo>
                <a:lnTo>
                  <a:pt x="74" y="74"/>
                </a:lnTo>
                <a:lnTo>
                  <a:pt x="85" y="55"/>
                </a:lnTo>
                <a:lnTo>
                  <a:pt x="74" y="34"/>
                </a:lnTo>
                <a:lnTo>
                  <a:pt x="55" y="30"/>
                </a:lnTo>
                <a:lnTo>
                  <a:pt x="42" y="4"/>
                </a:lnTo>
                <a:lnTo>
                  <a:pt x="30" y="0"/>
                </a:lnTo>
                <a:lnTo>
                  <a:pt x="0" y="10"/>
                </a:lnTo>
                <a:lnTo>
                  <a:pt x="19" y="99"/>
                </a:lnTo>
                <a:lnTo>
                  <a:pt x="19" y="99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3" name="Freeform 1166" title="MA">
            <a:extLst>
              <a:ext uri="{FF2B5EF4-FFF2-40B4-BE49-F238E27FC236}">
                <a16:creationId xmlns:a16="http://schemas.microsoft.com/office/drawing/2014/main" id="{EBF635AC-F731-6B4A-B439-E4CB1E1A9C7A}"/>
              </a:ext>
            </a:extLst>
          </p:cNvPr>
          <p:cNvSpPr>
            <a:spLocks/>
          </p:cNvSpPr>
          <p:nvPr/>
        </p:nvSpPr>
        <p:spPr bwMode="auto">
          <a:xfrm>
            <a:off x="6782641" y="3052971"/>
            <a:ext cx="373023" cy="184150"/>
          </a:xfrm>
          <a:custGeom>
            <a:avLst/>
            <a:gdLst>
              <a:gd name="T0" fmla="*/ 0 w 365"/>
              <a:gd name="T1" fmla="*/ 169 h 180"/>
              <a:gd name="T2" fmla="*/ 169 w 365"/>
              <a:gd name="T3" fmla="*/ 133 h 180"/>
              <a:gd name="T4" fmla="*/ 199 w 365"/>
              <a:gd name="T5" fmla="*/ 123 h 180"/>
              <a:gd name="T6" fmla="*/ 211 w 365"/>
              <a:gd name="T7" fmla="*/ 127 h 180"/>
              <a:gd name="T8" fmla="*/ 224 w 365"/>
              <a:gd name="T9" fmla="*/ 153 h 180"/>
              <a:gd name="T10" fmla="*/ 243 w 365"/>
              <a:gd name="T11" fmla="*/ 157 h 180"/>
              <a:gd name="T12" fmla="*/ 254 w 365"/>
              <a:gd name="T13" fmla="*/ 178 h 180"/>
              <a:gd name="T14" fmla="*/ 266 w 365"/>
              <a:gd name="T15" fmla="*/ 180 h 180"/>
              <a:gd name="T16" fmla="*/ 279 w 365"/>
              <a:gd name="T17" fmla="*/ 159 h 180"/>
              <a:gd name="T18" fmla="*/ 285 w 365"/>
              <a:gd name="T19" fmla="*/ 142 h 180"/>
              <a:gd name="T20" fmla="*/ 298 w 365"/>
              <a:gd name="T21" fmla="*/ 165 h 180"/>
              <a:gd name="T22" fmla="*/ 365 w 365"/>
              <a:gd name="T23" fmla="*/ 144 h 180"/>
              <a:gd name="T24" fmla="*/ 361 w 365"/>
              <a:gd name="T25" fmla="*/ 119 h 180"/>
              <a:gd name="T26" fmla="*/ 342 w 365"/>
              <a:gd name="T27" fmla="*/ 87 h 180"/>
              <a:gd name="T28" fmla="*/ 332 w 365"/>
              <a:gd name="T29" fmla="*/ 83 h 180"/>
              <a:gd name="T30" fmla="*/ 321 w 365"/>
              <a:gd name="T31" fmla="*/ 85 h 180"/>
              <a:gd name="T32" fmla="*/ 323 w 365"/>
              <a:gd name="T33" fmla="*/ 91 h 180"/>
              <a:gd name="T34" fmla="*/ 338 w 365"/>
              <a:gd name="T35" fmla="*/ 93 h 180"/>
              <a:gd name="T36" fmla="*/ 344 w 365"/>
              <a:gd name="T37" fmla="*/ 123 h 180"/>
              <a:gd name="T38" fmla="*/ 317 w 365"/>
              <a:gd name="T39" fmla="*/ 134 h 180"/>
              <a:gd name="T40" fmla="*/ 279 w 365"/>
              <a:gd name="T41" fmla="*/ 110 h 180"/>
              <a:gd name="T42" fmla="*/ 266 w 365"/>
              <a:gd name="T43" fmla="*/ 83 h 180"/>
              <a:gd name="T44" fmla="*/ 249 w 365"/>
              <a:gd name="T45" fmla="*/ 76 h 180"/>
              <a:gd name="T46" fmla="*/ 249 w 365"/>
              <a:gd name="T47" fmla="*/ 83 h 180"/>
              <a:gd name="T48" fmla="*/ 232 w 365"/>
              <a:gd name="T49" fmla="*/ 68 h 180"/>
              <a:gd name="T50" fmla="*/ 245 w 365"/>
              <a:gd name="T51" fmla="*/ 49 h 180"/>
              <a:gd name="T52" fmla="*/ 256 w 365"/>
              <a:gd name="T53" fmla="*/ 32 h 180"/>
              <a:gd name="T54" fmla="*/ 235 w 365"/>
              <a:gd name="T55" fmla="*/ 0 h 180"/>
              <a:gd name="T56" fmla="*/ 199 w 365"/>
              <a:gd name="T57" fmla="*/ 26 h 180"/>
              <a:gd name="T58" fmla="*/ 78 w 365"/>
              <a:gd name="T59" fmla="*/ 57 h 180"/>
              <a:gd name="T60" fmla="*/ 0 w 365"/>
              <a:gd name="T61" fmla="*/ 74 h 180"/>
              <a:gd name="T62" fmla="*/ 0 w 365"/>
              <a:gd name="T63" fmla="*/ 169 h 180"/>
              <a:gd name="T64" fmla="*/ 0 w 365"/>
              <a:gd name="T65" fmla="*/ 169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5" h="180">
                <a:moveTo>
                  <a:pt x="0" y="169"/>
                </a:moveTo>
                <a:lnTo>
                  <a:pt x="169" y="133"/>
                </a:lnTo>
                <a:lnTo>
                  <a:pt x="199" y="123"/>
                </a:lnTo>
                <a:lnTo>
                  <a:pt x="211" y="127"/>
                </a:lnTo>
                <a:lnTo>
                  <a:pt x="224" y="153"/>
                </a:lnTo>
                <a:lnTo>
                  <a:pt x="243" y="157"/>
                </a:lnTo>
                <a:lnTo>
                  <a:pt x="254" y="178"/>
                </a:lnTo>
                <a:lnTo>
                  <a:pt x="266" y="180"/>
                </a:lnTo>
                <a:lnTo>
                  <a:pt x="279" y="159"/>
                </a:lnTo>
                <a:lnTo>
                  <a:pt x="285" y="142"/>
                </a:lnTo>
                <a:lnTo>
                  <a:pt x="298" y="165"/>
                </a:lnTo>
                <a:lnTo>
                  <a:pt x="365" y="144"/>
                </a:lnTo>
                <a:lnTo>
                  <a:pt x="361" y="119"/>
                </a:lnTo>
                <a:lnTo>
                  <a:pt x="342" y="87"/>
                </a:lnTo>
                <a:lnTo>
                  <a:pt x="332" y="83"/>
                </a:lnTo>
                <a:lnTo>
                  <a:pt x="321" y="85"/>
                </a:lnTo>
                <a:lnTo>
                  <a:pt x="323" y="91"/>
                </a:lnTo>
                <a:lnTo>
                  <a:pt x="338" y="93"/>
                </a:lnTo>
                <a:lnTo>
                  <a:pt x="344" y="123"/>
                </a:lnTo>
                <a:lnTo>
                  <a:pt x="317" y="134"/>
                </a:lnTo>
                <a:lnTo>
                  <a:pt x="279" y="110"/>
                </a:lnTo>
                <a:lnTo>
                  <a:pt x="266" y="83"/>
                </a:lnTo>
                <a:lnTo>
                  <a:pt x="249" y="76"/>
                </a:lnTo>
                <a:lnTo>
                  <a:pt x="249" y="83"/>
                </a:lnTo>
                <a:lnTo>
                  <a:pt x="232" y="68"/>
                </a:lnTo>
                <a:lnTo>
                  <a:pt x="245" y="49"/>
                </a:lnTo>
                <a:lnTo>
                  <a:pt x="256" y="32"/>
                </a:lnTo>
                <a:lnTo>
                  <a:pt x="235" y="0"/>
                </a:lnTo>
                <a:lnTo>
                  <a:pt x="199" y="26"/>
                </a:lnTo>
                <a:lnTo>
                  <a:pt x="78" y="57"/>
                </a:lnTo>
                <a:lnTo>
                  <a:pt x="0" y="74"/>
                </a:lnTo>
                <a:lnTo>
                  <a:pt x="0" y="169"/>
                </a:lnTo>
                <a:lnTo>
                  <a:pt x="0" y="169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4" name="Freeform 1169" title="VT">
            <a:extLst>
              <a:ext uri="{FF2B5EF4-FFF2-40B4-BE49-F238E27FC236}">
                <a16:creationId xmlns:a16="http://schemas.microsoft.com/office/drawing/2014/main" id="{00CF2D30-D69A-5866-042D-95E7452F6415}"/>
              </a:ext>
            </a:extLst>
          </p:cNvPr>
          <p:cNvSpPr>
            <a:spLocks/>
          </p:cNvSpPr>
          <p:nvPr/>
        </p:nvSpPr>
        <p:spPr bwMode="auto">
          <a:xfrm>
            <a:off x="6690576" y="2776746"/>
            <a:ext cx="180956" cy="349250"/>
          </a:xfrm>
          <a:custGeom>
            <a:avLst/>
            <a:gdLst>
              <a:gd name="T0" fmla="*/ 28 w 177"/>
              <a:gd name="T1" fmla="*/ 139 h 339"/>
              <a:gd name="T2" fmla="*/ 36 w 177"/>
              <a:gd name="T3" fmla="*/ 200 h 339"/>
              <a:gd name="T4" fmla="*/ 82 w 177"/>
              <a:gd name="T5" fmla="*/ 339 h 339"/>
              <a:gd name="T6" fmla="*/ 160 w 177"/>
              <a:gd name="T7" fmla="*/ 322 h 339"/>
              <a:gd name="T8" fmla="*/ 154 w 177"/>
              <a:gd name="T9" fmla="*/ 124 h 339"/>
              <a:gd name="T10" fmla="*/ 175 w 177"/>
              <a:gd name="T11" fmla="*/ 86 h 339"/>
              <a:gd name="T12" fmla="*/ 177 w 177"/>
              <a:gd name="T13" fmla="*/ 0 h 339"/>
              <a:gd name="T14" fmla="*/ 0 w 177"/>
              <a:gd name="T15" fmla="*/ 42 h 339"/>
              <a:gd name="T16" fmla="*/ 28 w 177"/>
              <a:gd name="T17" fmla="*/ 139 h 339"/>
              <a:gd name="T18" fmla="*/ 28 w 177"/>
              <a:gd name="T19" fmla="*/ 139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7" h="339">
                <a:moveTo>
                  <a:pt x="28" y="139"/>
                </a:moveTo>
                <a:lnTo>
                  <a:pt x="36" y="200"/>
                </a:lnTo>
                <a:lnTo>
                  <a:pt x="82" y="339"/>
                </a:lnTo>
                <a:lnTo>
                  <a:pt x="160" y="322"/>
                </a:lnTo>
                <a:lnTo>
                  <a:pt x="154" y="124"/>
                </a:lnTo>
                <a:lnTo>
                  <a:pt x="175" y="86"/>
                </a:lnTo>
                <a:lnTo>
                  <a:pt x="177" y="0"/>
                </a:lnTo>
                <a:lnTo>
                  <a:pt x="0" y="42"/>
                </a:lnTo>
                <a:lnTo>
                  <a:pt x="28" y="139"/>
                </a:lnTo>
                <a:lnTo>
                  <a:pt x="28" y="139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 dirty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5" name="Freeform 1170" title="NH">
            <a:extLst>
              <a:ext uri="{FF2B5EF4-FFF2-40B4-BE49-F238E27FC236}">
                <a16:creationId xmlns:a16="http://schemas.microsoft.com/office/drawing/2014/main" id="{82226568-15A5-4F3C-26C3-C34AF3A3430A}"/>
              </a:ext>
            </a:extLst>
          </p:cNvPr>
          <p:cNvSpPr>
            <a:spLocks/>
          </p:cNvSpPr>
          <p:nvPr/>
        </p:nvSpPr>
        <p:spPr bwMode="auto">
          <a:xfrm>
            <a:off x="6849309" y="2727533"/>
            <a:ext cx="166670" cy="379413"/>
          </a:xfrm>
          <a:custGeom>
            <a:avLst/>
            <a:gdLst>
              <a:gd name="T0" fmla="*/ 0 w 163"/>
              <a:gd name="T1" fmla="*/ 173 h 371"/>
              <a:gd name="T2" fmla="*/ 21 w 163"/>
              <a:gd name="T3" fmla="*/ 135 h 371"/>
              <a:gd name="T4" fmla="*/ 23 w 163"/>
              <a:gd name="T5" fmla="*/ 49 h 371"/>
              <a:gd name="T6" fmla="*/ 21 w 163"/>
              <a:gd name="T7" fmla="*/ 17 h 371"/>
              <a:gd name="T8" fmla="*/ 53 w 163"/>
              <a:gd name="T9" fmla="*/ 0 h 371"/>
              <a:gd name="T10" fmla="*/ 127 w 163"/>
              <a:gd name="T11" fmla="*/ 232 h 371"/>
              <a:gd name="T12" fmla="*/ 163 w 163"/>
              <a:gd name="T13" fmla="*/ 281 h 371"/>
              <a:gd name="T14" fmla="*/ 163 w 163"/>
              <a:gd name="T15" fmla="*/ 314 h 371"/>
              <a:gd name="T16" fmla="*/ 127 w 163"/>
              <a:gd name="T17" fmla="*/ 340 h 371"/>
              <a:gd name="T18" fmla="*/ 6 w 163"/>
              <a:gd name="T19" fmla="*/ 371 h 371"/>
              <a:gd name="T20" fmla="*/ 0 w 163"/>
              <a:gd name="T21" fmla="*/ 173 h 371"/>
              <a:gd name="T22" fmla="*/ 0 w 163"/>
              <a:gd name="T23" fmla="*/ 173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371">
                <a:moveTo>
                  <a:pt x="0" y="173"/>
                </a:moveTo>
                <a:lnTo>
                  <a:pt x="21" y="135"/>
                </a:lnTo>
                <a:lnTo>
                  <a:pt x="23" y="49"/>
                </a:lnTo>
                <a:lnTo>
                  <a:pt x="21" y="17"/>
                </a:lnTo>
                <a:lnTo>
                  <a:pt x="53" y="0"/>
                </a:lnTo>
                <a:lnTo>
                  <a:pt x="127" y="232"/>
                </a:lnTo>
                <a:lnTo>
                  <a:pt x="163" y="281"/>
                </a:lnTo>
                <a:lnTo>
                  <a:pt x="163" y="314"/>
                </a:lnTo>
                <a:lnTo>
                  <a:pt x="127" y="340"/>
                </a:lnTo>
                <a:lnTo>
                  <a:pt x="6" y="371"/>
                </a:lnTo>
                <a:lnTo>
                  <a:pt x="0" y="173"/>
                </a:lnTo>
                <a:lnTo>
                  <a:pt x="0" y="173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6" name="Freeform 1171" title="ME">
            <a:extLst>
              <a:ext uri="{FF2B5EF4-FFF2-40B4-BE49-F238E27FC236}">
                <a16:creationId xmlns:a16="http://schemas.microsoft.com/office/drawing/2014/main" id="{30D9BB42-8A82-C769-32BA-F08CBA11334D}"/>
              </a:ext>
            </a:extLst>
          </p:cNvPr>
          <p:cNvSpPr>
            <a:spLocks/>
          </p:cNvSpPr>
          <p:nvPr/>
        </p:nvSpPr>
        <p:spPr bwMode="auto">
          <a:xfrm>
            <a:off x="6901691" y="2386221"/>
            <a:ext cx="409532" cy="628650"/>
          </a:xfrm>
          <a:custGeom>
            <a:avLst/>
            <a:gdLst>
              <a:gd name="T0" fmla="*/ 0 w 399"/>
              <a:gd name="T1" fmla="*/ 329 h 610"/>
              <a:gd name="T2" fmla="*/ 23 w 399"/>
              <a:gd name="T3" fmla="*/ 331 h 610"/>
              <a:gd name="T4" fmla="*/ 25 w 399"/>
              <a:gd name="T5" fmla="*/ 291 h 610"/>
              <a:gd name="T6" fmla="*/ 53 w 399"/>
              <a:gd name="T7" fmla="*/ 236 h 610"/>
              <a:gd name="T8" fmla="*/ 40 w 399"/>
              <a:gd name="T9" fmla="*/ 196 h 610"/>
              <a:gd name="T10" fmla="*/ 97 w 399"/>
              <a:gd name="T11" fmla="*/ 4 h 610"/>
              <a:gd name="T12" fmla="*/ 110 w 399"/>
              <a:gd name="T13" fmla="*/ 4 h 610"/>
              <a:gd name="T14" fmla="*/ 114 w 399"/>
              <a:gd name="T15" fmla="*/ 29 h 610"/>
              <a:gd name="T16" fmla="*/ 171 w 399"/>
              <a:gd name="T17" fmla="*/ 8 h 610"/>
              <a:gd name="T18" fmla="*/ 173 w 399"/>
              <a:gd name="T19" fmla="*/ 0 h 610"/>
              <a:gd name="T20" fmla="*/ 219 w 399"/>
              <a:gd name="T21" fmla="*/ 10 h 610"/>
              <a:gd name="T22" fmla="*/ 293 w 399"/>
              <a:gd name="T23" fmla="*/ 198 h 610"/>
              <a:gd name="T24" fmla="*/ 327 w 399"/>
              <a:gd name="T25" fmla="*/ 200 h 610"/>
              <a:gd name="T26" fmla="*/ 390 w 399"/>
              <a:gd name="T27" fmla="*/ 270 h 610"/>
              <a:gd name="T28" fmla="*/ 380 w 399"/>
              <a:gd name="T29" fmla="*/ 283 h 610"/>
              <a:gd name="T30" fmla="*/ 399 w 399"/>
              <a:gd name="T31" fmla="*/ 283 h 610"/>
              <a:gd name="T32" fmla="*/ 386 w 399"/>
              <a:gd name="T33" fmla="*/ 318 h 610"/>
              <a:gd name="T34" fmla="*/ 356 w 399"/>
              <a:gd name="T35" fmla="*/ 340 h 610"/>
              <a:gd name="T36" fmla="*/ 322 w 399"/>
              <a:gd name="T37" fmla="*/ 357 h 610"/>
              <a:gd name="T38" fmla="*/ 318 w 399"/>
              <a:gd name="T39" fmla="*/ 380 h 610"/>
              <a:gd name="T40" fmla="*/ 299 w 399"/>
              <a:gd name="T41" fmla="*/ 359 h 610"/>
              <a:gd name="T42" fmla="*/ 268 w 399"/>
              <a:gd name="T43" fmla="*/ 384 h 610"/>
              <a:gd name="T44" fmla="*/ 253 w 399"/>
              <a:gd name="T45" fmla="*/ 384 h 610"/>
              <a:gd name="T46" fmla="*/ 240 w 399"/>
              <a:gd name="T47" fmla="*/ 369 h 610"/>
              <a:gd name="T48" fmla="*/ 232 w 399"/>
              <a:gd name="T49" fmla="*/ 443 h 610"/>
              <a:gd name="T50" fmla="*/ 204 w 399"/>
              <a:gd name="T51" fmla="*/ 454 h 610"/>
              <a:gd name="T52" fmla="*/ 190 w 399"/>
              <a:gd name="T53" fmla="*/ 483 h 610"/>
              <a:gd name="T54" fmla="*/ 173 w 399"/>
              <a:gd name="T55" fmla="*/ 483 h 610"/>
              <a:gd name="T56" fmla="*/ 133 w 399"/>
              <a:gd name="T57" fmla="*/ 527 h 610"/>
              <a:gd name="T58" fmla="*/ 131 w 399"/>
              <a:gd name="T59" fmla="*/ 561 h 610"/>
              <a:gd name="T60" fmla="*/ 122 w 399"/>
              <a:gd name="T61" fmla="*/ 574 h 610"/>
              <a:gd name="T62" fmla="*/ 110 w 399"/>
              <a:gd name="T63" fmla="*/ 610 h 610"/>
              <a:gd name="T64" fmla="*/ 74 w 399"/>
              <a:gd name="T65" fmla="*/ 561 h 610"/>
              <a:gd name="T66" fmla="*/ 0 w 399"/>
              <a:gd name="T67" fmla="*/ 329 h 610"/>
              <a:gd name="T68" fmla="*/ 0 w 399"/>
              <a:gd name="T69" fmla="*/ 329 h 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99" h="610">
                <a:moveTo>
                  <a:pt x="0" y="329"/>
                </a:moveTo>
                <a:lnTo>
                  <a:pt x="23" y="331"/>
                </a:lnTo>
                <a:lnTo>
                  <a:pt x="25" y="291"/>
                </a:lnTo>
                <a:lnTo>
                  <a:pt x="53" y="236"/>
                </a:lnTo>
                <a:lnTo>
                  <a:pt x="40" y="196"/>
                </a:lnTo>
                <a:lnTo>
                  <a:pt x="97" y="4"/>
                </a:lnTo>
                <a:lnTo>
                  <a:pt x="110" y="4"/>
                </a:lnTo>
                <a:lnTo>
                  <a:pt x="114" y="29"/>
                </a:lnTo>
                <a:lnTo>
                  <a:pt x="171" y="8"/>
                </a:lnTo>
                <a:lnTo>
                  <a:pt x="173" y="0"/>
                </a:lnTo>
                <a:lnTo>
                  <a:pt x="219" y="10"/>
                </a:lnTo>
                <a:lnTo>
                  <a:pt x="293" y="198"/>
                </a:lnTo>
                <a:lnTo>
                  <a:pt x="327" y="200"/>
                </a:lnTo>
                <a:lnTo>
                  <a:pt x="390" y="270"/>
                </a:lnTo>
                <a:lnTo>
                  <a:pt x="380" y="283"/>
                </a:lnTo>
                <a:lnTo>
                  <a:pt x="399" y="283"/>
                </a:lnTo>
                <a:lnTo>
                  <a:pt x="386" y="318"/>
                </a:lnTo>
                <a:lnTo>
                  <a:pt x="356" y="340"/>
                </a:lnTo>
                <a:lnTo>
                  <a:pt x="322" y="357"/>
                </a:lnTo>
                <a:lnTo>
                  <a:pt x="318" y="380"/>
                </a:lnTo>
                <a:lnTo>
                  <a:pt x="299" y="359"/>
                </a:lnTo>
                <a:lnTo>
                  <a:pt x="268" y="384"/>
                </a:lnTo>
                <a:lnTo>
                  <a:pt x="253" y="384"/>
                </a:lnTo>
                <a:lnTo>
                  <a:pt x="240" y="369"/>
                </a:lnTo>
                <a:lnTo>
                  <a:pt x="232" y="443"/>
                </a:lnTo>
                <a:lnTo>
                  <a:pt x="204" y="454"/>
                </a:lnTo>
                <a:lnTo>
                  <a:pt x="190" y="483"/>
                </a:lnTo>
                <a:lnTo>
                  <a:pt x="173" y="483"/>
                </a:lnTo>
                <a:lnTo>
                  <a:pt x="133" y="527"/>
                </a:lnTo>
                <a:lnTo>
                  <a:pt x="131" y="561"/>
                </a:lnTo>
                <a:lnTo>
                  <a:pt x="122" y="574"/>
                </a:lnTo>
                <a:lnTo>
                  <a:pt x="110" y="610"/>
                </a:lnTo>
                <a:lnTo>
                  <a:pt x="74" y="561"/>
                </a:lnTo>
                <a:lnTo>
                  <a:pt x="0" y="329"/>
                </a:lnTo>
                <a:lnTo>
                  <a:pt x="0" y="329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chemeClr val="bg1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7" name="Freeform 58" title="DE">
            <a:extLst>
              <a:ext uri="{FF2B5EF4-FFF2-40B4-BE49-F238E27FC236}">
                <a16:creationId xmlns:a16="http://schemas.microsoft.com/office/drawing/2014/main" id="{EC5F15F0-551E-BF7E-5566-18A46B9DE1BB}"/>
              </a:ext>
            </a:extLst>
          </p:cNvPr>
          <p:cNvSpPr>
            <a:spLocks/>
          </p:cNvSpPr>
          <p:nvPr/>
        </p:nvSpPr>
        <p:spPr bwMode="auto">
          <a:xfrm>
            <a:off x="6609621" y="3567321"/>
            <a:ext cx="114288" cy="192087"/>
          </a:xfrm>
          <a:custGeom>
            <a:avLst/>
            <a:gdLst>
              <a:gd name="T0" fmla="*/ 0 w 64"/>
              <a:gd name="T1" fmla="*/ 2147483646 h 107"/>
              <a:gd name="T2" fmla="*/ 2147483646 w 64"/>
              <a:gd name="T3" fmla="*/ 2147483646 h 107"/>
              <a:gd name="T4" fmla="*/ 2147483646 w 64"/>
              <a:gd name="T5" fmla="*/ 2147483646 h 107"/>
              <a:gd name="T6" fmla="*/ 2147483646 w 64"/>
              <a:gd name="T7" fmla="*/ 2147483646 h 107"/>
              <a:gd name="T8" fmla="*/ 2147483646 w 64"/>
              <a:gd name="T9" fmla="*/ 0 h 107"/>
              <a:gd name="T10" fmla="*/ 2147483646 w 64"/>
              <a:gd name="T11" fmla="*/ 0 h 107"/>
              <a:gd name="T12" fmla="*/ 2147483646 w 64"/>
              <a:gd name="T13" fmla="*/ 2147483646 h 107"/>
              <a:gd name="T14" fmla="*/ 2147483646 w 64"/>
              <a:gd name="T15" fmla="*/ 2147483646 h 107"/>
              <a:gd name="T16" fmla="*/ 2147483646 w 64"/>
              <a:gd name="T17" fmla="*/ 2147483646 h 107"/>
              <a:gd name="T18" fmla="*/ 2147483646 w 64"/>
              <a:gd name="T19" fmla="*/ 2147483646 h 107"/>
              <a:gd name="T20" fmla="*/ 2147483646 w 64"/>
              <a:gd name="T21" fmla="*/ 2147483646 h 107"/>
              <a:gd name="T22" fmla="*/ 2147483646 w 64"/>
              <a:gd name="T23" fmla="*/ 2147483646 h 107"/>
              <a:gd name="T24" fmla="*/ 2147483646 w 64"/>
              <a:gd name="T25" fmla="*/ 2147483646 h 107"/>
              <a:gd name="T26" fmla="*/ 2147483646 w 64"/>
              <a:gd name="T27" fmla="*/ 2147483646 h 107"/>
              <a:gd name="T28" fmla="*/ 2147483646 w 64"/>
              <a:gd name="T29" fmla="*/ 2147483646 h 107"/>
              <a:gd name="T30" fmla="*/ 2147483646 w 64"/>
              <a:gd name="T31" fmla="*/ 2147483646 h 107"/>
              <a:gd name="T32" fmla="*/ 2147483646 w 64"/>
              <a:gd name="T33" fmla="*/ 2147483646 h 107"/>
              <a:gd name="T34" fmla="*/ 2147483646 w 64"/>
              <a:gd name="T35" fmla="*/ 2147483646 h 107"/>
              <a:gd name="T36" fmla="*/ 2147483646 w 64"/>
              <a:gd name="T37" fmla="*/ 2147483646 h 107"/>
              <a:gd name="T38" fmla="*/ 2147483646 w 64"/>
              <a:gd name="T39" fmla="*/ 2147483646 h 107"/>
              <a:gd name="T40" fmla="*/ 2147483646 w 64"/>
              <a:gd name="T41" fmla="*/ 2147483646 h 107"/>
              <a:gd name="T42" fmla="*/ 2147483646 w 64"/>
              <a:gd name="T43" fmla="*/ 2147483646 h 107"/>
              <a:gd name="T44" fmla="*/ 2147483646 w 64"/>
              <a:gd name="T45" fmla="*/ 2147483646 h 107"/>
              <a:gd name="T46" fmla="*/ 2147483646 w 64"/>
              <a:gd name="T47" fmla="*/ 2147483646 h 107"/>
              <a:gd name="T48" fmla="*/ 2147483646 w 64"/>
              <a:gd name="T49" fmla="*/ 2147483646 h 107"/>
              <a:gd name="T50" fmla="*/ 2147483646 w 64"/>
              <a:gd name="T51" fmla="*/ 2147483646 h 107"/>
              <a:gd name="T52" fmla="*/ 2147483646 w 64"/>
              <a:gd name="T53" fmla="*/ 2147483646 h 107"/>
              <a:gd name="T54" fmla="*/ 2147483646 w 64"/>
              <a:gd name="T55" fmla="*/ 2147483646 h 107"/>
              <a:gd name="T56" fmla="*/ 2147483646 w 64"/>
              <a:gd name="T57" fmla="*/ 2147483646 h 107"/>
              <a:gd name="T58" fmla="*/ 2147483646 w 64"/>
              <a:gd name="T59" fmla="*/ 2147483646 h 107"/>
              <a:gd name="T60" fmla="*/ 2147483646 w 64"/>
              <a:gd name="T61" fmla="*/ 2147483646 h 107"/>
              <a:gd name="T62" fmla="*/ 2147483646 w 64"/>
              <a:gd name="T63" fmla="*/ 2147483646 h 107"/>
              <a:gd name="T64" fmla="*/ 2147483646 w 64"/>
              <a:gd name="T65" fmla="*/ 2147483646 h 107"/>
              <a:gd name="T66" fmla="*/ 2147483646 w 64"/>
              <a:gd name="T67" fmla="*/ 2147483646 h 107"/>
              <a:gd name="T68" fmla="*/ 2147483646 w 64"/>
              <a:gd name="T69" fmla="*/ 2147483646 h 107"/>
              <a:gd name="T70" fmla="*/ 2147483646 w 64"/>
              <a:gd name="T71" fmla="*/ 2147483646 h 107"/>
              <a:gd name="T72" fmla="*/ 0 w 64"/>
              <a:gd name="T73" fmla="*/ 2147483646 h 10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4" h="107">
                <a:moveTo>
                  <a:pt x="0" y="14"/>
                </a:moveTo>
                <a:lnTo>
                  <a:pt x="1" y="9"/>
                </a:lnTo>
                <a:lnTo>
                  <a:pt x="4" y="4"/>
                </a:lnTo>
                <a:lnTo>
                  <a:pt x="9" y="2"/>
                </a:lnTo>
                <a:lnTo>
                  <a:pt x="12" y="0"/>
                </a:lnTo>
                <a:lnTo>
                  <a:pt x="16" y="0"/>
                </a:lnTo>
                <a:lnTo>
                  <a:pt x="19" y="3"/>
                </a:lnTo>
                <a:lnTo>
                  <a:pt x="16" y="4"/>
                </a:lnTo>
                <a:lnTo>
                  <a:pt x="16" y="9"/>
                </a:lnTo>
                <a:lnTo>
                  <a:pt x="14" y="14"/>
                </a:lnTo>
                <a:lnTo>
                  <a:pt x="11" y="18"/>
                </a:lnTo>
                <a:lnTo>
                  <a:pt x="15" y="23"/>
                </a:lnTo>
                <a:lnTo>
                  <a:pt x="15" y="27"/>
                </a:lnTo>
                <a:lnTo>
                  <a:pt x="17" y="32"/>
                </a:lnTo>
                <a:lnTo>
                  <a:pt x="21" y="37"/>
                </a:lnTo>
                <a:lnTo>
                  <a:pt x="26" y="41"/>
                </a:lnTo>
                <a:lnTo>
                  <a:pt x="30" y="44"/>
                </a:lnTo>
                <a:lnTo>
                  <a:pt x="30" y="51"/>
                </a:lnTo>
                <a:lnTo>
                  <a:pt x="33" y="58"/>
                </a:lnTo>
                <a:lnTo>
                  <a:pt x="39" y="62"/>
                </a:lnTo>
                <a:lnTo>
                  <a:pt x="40" y="67"/>
                </a:lnTo>
                <a:lnTo>
                  <a:pt x="49" y="75"/>
                </a:lnTo>
                <a:lnTo>
                  <a:pt x="55" y="73"/>
                </a:lnTo>
                <a:lnTo>
                  <a:pt x="56" y="76"/>
                </a:lnTo>
                <a:lnTo>
                  <a:pt x="55" y="81"/>
                </a:lnTo>
                <a:lnTo>
                  <a:pt x="55" y="86"/>
                </a:lnTo>
                <a:lnTo>
                  <a:pt x="56" y="86"/>
                </a:lnTo>
                <a:lnTo>
                  <a:pt x="53" y="91"/>
                </a:lnTo>
                <a:lnTo>
                  <a:pt x="55" y="90"/>
                </a:lnTo>
                <a:lnTo>
                  <a:pt x="60" y="88"/>
                </a:lnTo>
                <a:lnTo>
                  <a:pt x="64" y="99"/>
                </a:lnTo>
                <a:lnTo>
                  <a:pt x="63" y="99"/>
                </a:lnTo>
                <a:lnTo>
                  <a:pt x="60" y="100"/>
                </a:lnTo>
                <a:lnTo>
                  <a:pt x="26" y="107"/>
                </a:lnTo>
                <a:lnTo>
                  <a:pt x="24" y="102"/>
                </a:lnTo>
                <a:lnTo>
                  <a:pt x="15" y="68"/>
                </a:lnTo>
                <a:lnTo>
                  <a:pt x="0" y="14"/>
                </a:lnTo>
              </a:path>
            </a:pathLst>
          </a:custGeom>
          <a:solidFill>
            <a:srgbClr val="0380E5"/>
          </a:solidFill>
          <a:ln w="476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>
            <a:noAutofit/>
          </a:bodyPr>
          <a:lstStyle/>
          <a:p>
            <a:pPr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8" name="Freeform 8" title="HI">
            <a:extLst>
              <a:ext uri="{FF2B5EF4-FFF2-40B4-BE49-F238E27FC236}">
                <a16:creationId xmlns:a16="http://schemas.microsoft.com/office/drawing/2014/main" id="{46763D2F-8C70-4A86-AC1C-626A3C918C64}"/>
              </a:ext>
            </a:extLst>
          </p:cNvPr>
          <p:cNvSpPr>
            <a:spLocks/>
          </p:cNvSpPr>
          <p:nvPr/>
        </p:nvSpPr>
        <p:spPr bwMode="auto">
          <a:xfrm>
            <a:off x="2634936" y="5042108"/>
            <a:ext cx="47620" cy="68263"/>
          </a:xfrm>
          <a:custGeom>
            <a:avLst/>
            <a:gdLst>
              <a:gd name="T0" fmla="*/ 0 w 44"/>
              <a:gd name="T1" fmla="*/ 64 h 64"/>
              <a:gd name="T2" fmla="*/ 0 w 44"/>
              <a:gd name="T3" fmla="*/ 45 h 64"/>
              <a:gd name="T4" fmla="*/ 25 w 44"/>
              <a:gd name="T5" fmla="*/ 0 h 64"/>
              <a:gd name="T6" fmla="*/ 44 w 44"/>
              <a:gd name="T7" fmla="*/ 13 h 64"/>
              <a:gd name="T8" fmla="*/ 23 w 44"/>
              <a:gd name="T9" fmla="*/ 64 h 64"/>
              <a:gd name="T10" fmla="*/ 0 w 44"/>
              <a:gd name="T11" fmla="*/ 64 h 6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4"/>
              <a:gd name="T19" fmla="*/ 0 h 64"/>
              <a:gd name="T20" fmla="*/ 44 w 44"/>
              <a:gd name="T21" fmla="*/ 64 h 6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4" h="64">
                <a:moveTo>
                  <a:pt x="0" y="64"/>
                </a:moveTo>
                <a:lnTo>
                  <a:pt x="0" y="45"/>
                </a:lnTo>
                <a:lnTo>
                  <a:pt x="25" y="0"/>
                </a:lnTo>
                <a:lnTo>
                  <a:pt x="44" y="13"/>
                </a:lnTo>
                <a:lnTo>
                  <a:pt x="23" y="64"/>
                </a:lnTo>
                <a:lnTo>
                  <a:pt x="0" y="64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9" name="Freeform 9" title="HI">
            <a:extLst>
              <a:ext uri="{FF2B5EF4-FFF2-40B4-BE49-F238E27FC236}">
                <a16:creationId xmlns:a16="http://schemas.microsoft.com/office/drawing/2014/main" id="{A3947CDE-8C09-8990-8B5E-50B2E43D7AE9}"/>
              </a:ext>
            </a:extLst>
          </p:cNvPr>
          <p:cNvSpPr>
            <a:spLocks/>
          </p:cNvSpPr>
          <p:nvPr/>
        </p:nvSpPr>
        <p:spPr bwMode="auto">
          <a:xfrm>
            <a:off x="2703192" y="4981783"/>
            <a:ext cx="88891" cy="87313"/>
          </a:xfrm>
          <a:custGeom>
            <a:avLst/>
            <a:gdLst>
              <a:gd name="T0" fmla="*/ 18 w 83"/>
              <a:gd name="T1" fmla="*/ 9 h 81"/>
              <a:gd name="T2" fmla="*/ 0 w 83"/>
              <a:gd name="T3" fmla="*/ 48 h 81"/>
              <a:gd name="T4" fmla="*/ 32 w 83"/>
              <a:gd name="T5" fmla="*/ 74 h 81"/>
              <a:gd name="T6" fmla="*/ 69 w 83"/>
              <a:gd name="T7" fmla="*/ 81 h 81"/>
              <a:gd name="T8" fmla="*/ 83 w 83"/>
              <a:gd name="T9" fmla="*/ 49 h 81"/>
              <a:gd name="T10" fmla="*/ 74 w 83"/>
              <a:gd name="T11" fmla="*/ 0 h 81"/>
              <a:gd name="T12" fmla="*/ 18 w 83"/>
              <a:gd name="T13" fmla="*/ 9 h 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"/>
              <a:gd name="T22" fmla="*/ 0 h 81"/>
              <a:gd name="T23" fmla="*/ 83 w 83"/>
              <a:gd name="T24" fmla="*/ 81 h 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" h="81">
                <a:moveTo>
                  <a:pt x="18" y="9"/>
                </a:moveTo>
                <a:lnTo>
                  <a:pt x="0" y="48"/>
                </a:lnTo>
                <a:lnTo>
                  <a:pt x="32" y="74"/>
                </a:lnTo>
                <a:lnTo>
                  <a:pt x="69" y="81"/>
                </a:lnTo>
                <a:lnTo>
                  <a:pt x="83" y="49"/>
                </a:lnTo>
                <a:lnTo>
                  <a:pt x="74" y="0"/>
                </a:lnTo>
                <a:lnTo>
                  <a:pt x="18" y="9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0" name="Freeform 10" title="HI">
            <a:extLst>
              <a:ext uri="{FF2B5EF4-FFF2-40B4-BE49-F238E27FC236}">
                <a16:creationId xmlns:a16="http://schemas.microsoft.com/office/drawing/2014/main" id="{ED44DBE2-31AF-AF14-7B9A-F072BE12B96B}"/>
              </a:ext>
            </a:extLst>
          </p:cNvPr>
          <p:cNvSpPr>
            <a:spLocks/>
          </p:cNvSpPr>
          <p:nvPr/>
        </p:nvSpPr>
        <p:spPr bwMode="auto">
          <a:xfrm>
            <a:off x="2785733" y="5042108"/>
            <a:ext cx="131748" cy="98425"/>
          </a:xfrm>
          <a:custGeom>
            <a:avLst/>
            <a:gdLst>
              <a:gd name="T0" fmla="*/ 0 w 123"/>
              <a:gd name="T1" fmla="*/ 32 h 91"/>
              <a:gd name="T2" fmla="*/ 84 w 123"/>
              <a:gd name="T3" fmla="*/ 0 h 91"/>
              <a:gd name="T4" fmla="*/ 100 w 123"/>
              <a:gd name="T5" fmla="*/ 39 h 91"/>
              <a:gd name="T6" fmla="*/ 116 w 123"/>
              <a:gd name="T7" fmla="*/ 48 h 91"/>
              <a:gd name="T8" fmla="*/ 123 w 123"/>
              <a:gd name="T9" fmla="*/ 80 h 91"/>
              <a:gd name="T10" fmla="*/ 81 w 123"/>
              <a:gd name="T11" fmla="*/ 85 h 91"/>
              <a:gd name="T12" fmla="*/ 51 w 123"/>
              <a:gd name="T13" fmla="*/ 91 h 91"/>
              <a:gd name="T14" fmla="*/ 0 w 123"/>
              <a:gd name="T15" fmla="*/ 32 h 9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23"/>
              <a:gd name="T25" fmla="*/ 0 h 91"/>
              <a:gd name="T26" fmla="*/ 123 w 123"/>
              <a:gd name="T27" fmla="*/ 91 h 9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23" h="91">
                <a:moveTo>
                  <a:pt x="0" y="32"/>
                </a:moveTo>
                <a:lnTo>
                  <a:pt x="84" y="0"/>
                </a:lnTo>
                <a:lnTo>
                  <a:pt x="100" y="39"/>
                </a:lnTo>
                <a:lnTo>
                  <a:pt x="116" y="48"/>
                </a:lnTo>
                <a:lnTo>
                  <a:pt x="123" y="80"/>
                </a:lnTo>
                <a:lnTo>
                  <a:pt x="81" y="85"/>
                </a:lnTo>
                <a:lnTo>
                  <a:pt x="51" y="91"/>
                </a:lnTo>
                <a:lnTo>
                  <a:pt x="0" y="32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1" name="Freeform 11" title="HI">
            <a:extLst>
              <a:ext uri="{FF2B5EF4-FFF2-40B4-BE49-F238E27FC236}">
                <a16:creationId xmlns:a16="http://schemas.microsoft.com/office/drawing/2014/main" id="{AADF2D0B-DA9D-E3F3-F49D-AA85D9BFFF31}"/>
              </a:ext>
            </a:extLst>
          </p:cNvPr>
          <p:cNvSpPr>
            <a:spLocks/>
          </p:cNvSpPr>
          <p:nvPr/>
        </p:nvSpPr>
        <p:spPr bwMode="auto">
          <a:xfrm>
            <a:off x="2922244" y="5116721"/>
            <a:ext cx="104764" cy="52387"/>
          </a:xfrm>
          <a:custGeom>
            <a:avLst/>
            <a:gdLst>
              <a:gd name="T0" fmla="*/ 15 w 98"/>
              <a:gd name="T1" fmla="*/ 2 h 48"/>
              <a:gd name="T2" fmla="*/ 0 w 98"/>
              <a:gd name="T3" fmla="*/ 45 h 48"/>
              <a:gd name="T4" fmla="*/ 26 w 98"/>
              <a:gd name="T5" fmla="*/ 48 h 48"/>
              <a:gd name="T6" fmla="*/ 42 w 98"/>
              <a:gd name="T7" fmla="*/ 38 h 48"/>
              <a:gd name="T8" fmla="*/ 72 w 98"/>
              <a:gd name="T9" fmla="*/ 39 h 48"/>
              <a:gd name="T10" fmla="*/ 98 w 98"/>
              <a:gd name="T11" fmla="*/ 20 h 48"/>
              <a:gd name="T12" fmla="*/ 81 w 98"/>
              <a:gd name="T13" fmla="*/ 13 h 48"/>
              <a:gd name="T14" fmla="*/ 68 w 98"/>
              <a:gd name="T15" fmla="*/ 0 h 48"/>
              <a:gd name="T16" fmla="*/ 15 w 98"/>
              <a:gd name="T17" fmla="*/ 2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8"/>
              <a:gd name="T28" fmla="*/ 0 h 48"/>
              <a:gd name="T29" fmla="*/ 98 w 98"/>
              <a:gd name="T30" fmla="*/ 48 h 4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8" h="48">
                <a:moveTo>
                  <a:pt x="15" y="2"/>
                </a:moveTo>
                <a:lnTo>
                  <a:pt x="0" y="45"/>
                </a:lnTo>
                <a:lnTo>
                  <a:pt x="26" y="48"/>
                </a:lnTo>
                <a:lnTo>
                  <a:pt x="42" y="38"/>
                </a:lnTo>
                <a:lnTo>
                  <a:pt x="72" y="39"/>
                </a:lnTo>
                <a:lnTo>
                  <a:pt x="98" y="20"/>
                </a:lnTo>
                <a:lnTo>
                  <a:pt x="81" y="13"/>
                </a:lnTo>
                <a:lnTo>
                  <a:pt x="68" y="0"/>
                </a:lnTo>
                <a:lnTo>
                  <a:pt x="15" y="2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2" name="Freeform 12" title="HI">
            <a:extLst>
              <a:ext uri="{FF2B5EF4-FFF2-40B4-BE49-F238E27FC236}">
                <a16:creationId xmlns:a16="http://schemas.microsoft.com/office/drawing/2014/main" id="{B4D79CF8-BD24-B4D9-62C3-DB32A69D2ED2}"/>
              </a:ext>
            </a:extLst>
          </p:cNvPr>
          <p:cNvSpPr>
            <a:spLocks/>
          </p:cNvSpPr>
          <p:nvPr/>
        </p:nvSpPr>
        <p:spPr bwMode="auto">
          <a:xfrm>
            <a:off x="2952403" y="5189746"/>
            <a:ext cx="42859" cy="38100"/>
          </a:xfrm>
          <a:custGeom>
            <a:avLst/>
            <a:gdLst>
              <a:gd name="T0" fmla="*/ 35 w 40"/>
              <a:gd name="T1" fmla="*/ 0 h 35"/>
              <a:gd name="T2" fmla="*/ 0 w 40"/>
              <a:gd name="T3" fmla="*/ 3 h 35"/>
              <a:gd name="T4" fmla="*/ 6 w 40"/>
              <a:gd name="T5" fmla="*/ 35 h 35"/>
              <a:gd name="T6" fmla="*/ 40 w 40"/>
              <a:gd name="T7" fmla="*/ 27 h 35"/>
              <a:gd name="T8" fmla="*/ 35 w 40"/>
              <a:gd name="T9" fmla="*/ 0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35"/>
              <a:gd name="T17" fmla="*/ 40 w 40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35">
                <a:moveTo>
                  <a:pt x="35" y="0"/>
                </a:moveTo>
                <a:lnTo>
                  <a:pt x="0" y="3"/>
                </a:lnTo>
                <a:lnTo>
                  <a:pt x="6" y="35"/>
                </a:lnTo>
                <a:lnTo>
                  <a:pt x="40" y="27"/>
                </a:lnTo>
                <a:lnTo>
                  <a:pt x="35" y="0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3" name="Freeform 13" title="HI">
            <a:extLst>
              <a:ext uri="{FF2B5EF4-FFF2-40B4-BE49-F238E27FC236}">
                <a16:creationId xmlns:a16="http://schemas.microsoft.com/office/drawing/2014/main" id="{FE9D6135-627F-C33E-753D-5A7E0D49537F}"/>
              </a:ext>
            </a:extLst>
          </p:cNvPr>
          <p:cNvSpPr>
            <a:spLocks/>
          </p:cNvSpPr>
          <p:nvPr/>
        </p:nvSpPr>
        <p:spPr bwMode="auto">
          <a:xfrm>
            <a:off x="3000023" y="5231021"/>
            <a:ext cx="28572" cy="36512"/>
          </a:xfrm>
          <a:custGeom>
            <a:avLst/>
            <a:gdLst>
              <a:gd name="T0" fmla="*/ 0 w 27"/>
              <a:gd name="T1" fmla="*/ 13 h 34"/>
              <a:gd name="T2" fmla="*/ 27 w 27"/>
              <a:gd name="T3" fmla="*/ 0 h 34"/>
              <a:gd name="T4" fmla="*/ 27 w 27"/>
              <a:gd name="T5" fmla="*/ 30 h 34"/>
              <a:gd name="T6" fmla="*/ 9 w 27"/>
              <a:gd name="T7" fmla="*/ 34 h 34"/>
              <a:gd name="T8" fmla="*/ 0 w 27"/>
              <a:gd name="T9" fmla="*/ 13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"/>
              <a:gd name="T16" fmla="*/ 0 h 34"/>
              <a:gd name="T17" fmla="*/ 27 w 27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" h="34">
                <a:moveTo>
                  <a:pt x="0" y="13"/>
                </a:moveTo>
                <a:lnTo>
                  <a:pt x="27" y="0"/>
                </a:lnTo>
                <a:lnTo>
                  <a:pt x="27" y="30"/>
                </a:lnTo>
                <a:lnTo>
                  <a:pt x="9" y="34"/>
                </a:lnTo>
                <a:lnTo>
                  <a:pt x="0" y="13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4" name="Freeform 14" title="HI">
            <a:extLst>
              <a:ext uri="{FF2B5EF4-FFF2-40B4-BE49-F238E27FC236}">
                <a16:creationId xmlns:a16="http://schemas.microsoft.com/office/drawing/2014/main" id="{8F989B6C-5148-AB33-6022-8E6B07EBD43A}"/>
              </a:ext>
            </a:extLst>
          </p:cNvPr>
          <p:cNvSpPr>
            <a:spLocks/>
          </p:cNvSpPr>
          <p:nvPr/>
        </p:nvSpPr>
        <p:spPr bwMode="auto">
          <a:xfrm>
            <a:off x="3073040" y="5248483"/>
            <a:ext cx="177781" cy="212725"/>
          </a:xfrm>
          <a:custGeom>
            <a:avLst/>
            <a:gdLst>
              <a:gd name="T0" fmla="*/ 28 w 167"/>
              <a:gd name="T1" fmla="*/ 0 h 197"/>
              <a:gd name="T2" fmla="*/ 0 w 167"/>
              <a:gd name="T3" fmla="*/ 75 h 197"/>
              <a:gd name="T4" fmla="*/ 20 w 167"/>
              <a:gd name="T5" fmla="*/ 112 h 197"/>
              <a:gd name="T6" fmla="*/ 20 w 167"/>
              <a:gd name="T7" fmla="*/ 179 h 197"/>
              <a:gd name="T8" fmla="*/ 60 w 167"/>
              <a:gd name="T9" fmla="*/ 197 h 197"/>
              <a:gd name="T10" fmla="*/ 78 w 167"/>
              <a:gd name="T11" fmla="*/ 158 h 197"/>
              <a:gd name="T12" fmla="*/ 129 w 167"/>
              <a:gd name="T13" fmla="*/ 149 h 197"/>
              <a:gd name="T14" fmla="*/ 167 w 167"/>
              <a:gd name="T15" fmla="*/ 106 h 197"/>
              <a:gd name="T16" fmla="*/ 127 w 167"/>
              <a:gd name="T17" fmla="*/ 39 h 197"/>
              <a:gd name="T18" fmla="*/ 28 w 167"/>
              <a:gd name="T19" fmla="*/ 0 h 19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7"/>
              <a:gd name="T31" fmla="*/ 0 h 197"/>
              <a:gd name="T32" fmla="*/ 167 w 167"/>
              <a:gd name="T33" fmla="*/ 197 h 19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7" h="197">
                <a:moveTo>
                  <a:pt x="28" y="0"/>
                </a:moveTo>
                <a:lnTo>
                  <a:pt x="0" y="75"/>
                </a:lnTo>
                <a:lnTo>
                  <a:pt x="20" y="112"/>
                </a:lnTo>
                <a:lnTo>
                  <a:pt x="20" y="179"/>
                </a:lnTo>
                <a:lnTo>
                  <a:pt x="60" y="197"/>
                </a:lnTo>
                <a:lnTo>
                  <a:pt x="78" y="158"/>
                </a:lnTo>
                <a:lnTo>
                  <a:pt x="129" y="149"/>
                </a:lnTo>
                <a:lnTo>
                  <a:pt x="167" y="106"/>
                </a:lnTo>
                <a:lnTo>
                  <a:pt x="127" y="39"/>
                </a:lnTo>
                <a:lnTo>
                  <a:pt x="28" y="0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5" name="Freeform 15" title="HI">
            <a:extLst>
              <a:ext uri="{FF2B5EF4-FFF2-40B4-BE49-F238E27FC236}">
                <a16:creationId xmlns:a16="http://schemas.microsoft.com/office/drawing/2014/main" id="{CF3B1616-97A3-B3D7-D864-4000C8685DC1}"/>
              </a:ext>
            </a:extLst>
          </p:cNvPr>
          <p:cNvSpPr>
            <a:spLocks/>
          </p:cNvSpPr>
          <p:nvPr/>
        </p:nvSpPr>
        <p:spPr bwMode="auto">
          <a:xfrm>
            <a:off x="3009547" y="5148471"/>
            <a:ext cx="98415" cy="84137"/>
          </a:xfrm>
          <a:custGeom>
            <a:avLst/>
            <a:gdLst>
              <a:gd name="T0" fmla="*/ 19 w 92"/>
              <a:gd name="T1" fmla="*/ 0 h 77"/>
              <a:gd name="T2" fmla="*/ 0 w 92"/>
              <a:gd name="T3" fmla="*/ 23 h 77"/>
              <a:gd name="T4" fmla="*/ 8 w 92"/>
              <a:gd name="T5" fmla="*/ 41 h 77"/>
              <a:gd name="T6" fmla="*/ 25 w 92"/>
              <a:gd name="T7" fmla="*/ 47 h 77"/>
              <a:gd name="T8" fmla="*/ 43 w 92"/>
              <a:gd name="T9" fmla="*/ 77 h 77"/>
              <a:gd name="T10" fmla="*/ 91 w 92"/>
              <a:gd name="T11" fmla="*/ 65 h 77"/>
              <a:gd name="T12" fmla="*/ 92 w 92"/>
              <a:gd name="T13" fmla="*/ 33 h 77"/>
              <a:gd name="T14" fmla="*/ 57 w 92"/>
              <a:gd name="T15" fmla="*/ 6 h 77"/>
              <a:gd name="T16" fmla="*/ 19 w 92"/>
              <a:gd name="T17" fmla="*/ 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2"/>
              <a:gd name="T28" fmla="*/ 0 h 77"/>
              <a:gd name="T29" fmla="*/ 92 w 92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2" h="77">
                <a:moveTo>
                  <a:pt x="19" y="0"/>
                </a:moveTo>
                <a:lnTo>
                  <a:pt x="0" y="23"/>
                </a:lnTo>
                <a:lnTo>
                  <a:pt x="8" y="41"/>
                </a:lnTo>
                <a:lnTo>
                  <a:pt x="25" y="47"/>
                </a:lnTo>
                <a:lnTo>
                  <a:pt x="43" y="77"/>
                </a:lnTo>
                <a:lnTo>
                  <a:pt x="91" y="65"/>
                </a:lnTo>
                <a:lnTo>
                  <a:pt x="92" y="33"/>
                </a:lnTo>
                <a:lnTo>
                  <a:pt x="57" y="6"/>
                </a:lnTo>
                <a:lnTo>
                  <a:pt x="19" y="0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143">
            <a:extLst>
              <a:ext uri="{FF2B5EF4-FFF2-40B4-BE49-F238E27FC236}">
                <a16:creationId xmlns:a16="http://schemas.microsoft.com/office/drawing/2014/main" id="{A87AC0CB-B4B0-40CC-7DBB-57BEE2A5C4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5279" y="2841833"/>
            <a:ext cx="34766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NH</a:t>
            </a:r>
          </a:p>
        </p:txBody>
      </p:sp>
      <p:sp>
        <p:nvSpPr>
          <p:cNvPr id="67" name="TextBox 142">
            <a:extLst>
              <a:ext uri="{FF2B5EF4-FFF2-40B4-BE49-F238E27FC236}">
                <a16:creationId xmlns:a16="http://schemas.microsoft.com/office/drawing/2014/main" id="{2C940B2F-C4B4-5BCE-A6DC-8EDC03E66B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4116" y="2595770"/>
            <a:ext cx="31908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VT</a:t>
            </a:r>
          </a:p>
        </p:txBody>
      </p:sp>
      <p:sp>
        <p:nvSpPr>
          <p:cNvPr id="68" name="TextBox 102" title="Label-OH">
            <a:extLst>
              <a:ext uri="{FF2B5EF4-FFF2-40B4-BE49-F238E27FC236}">
                <a16:creationId xmlns:a16="http://schemas.microsoft.com/office/drawing/2014/main" id="{DC363876-0B5B-9012-05C5-AF97DD8803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6429" y="3554621"/>
            <a:ext cx="34445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OH</a:t>
            </a:r>
          </a:p>
        </p:txBody>
      </p:sp>
      <p:sp>
        <p:nvSpPr>
          <p:cNvPr id="69" name="TextBox 103" title="Label-WV">
            <a:extLst>
              <a:ext uri="{FF2B5EF4-FFF2-40B4-BE49-F238E27FC236}">
                <a16:creationId xmlns:a16="http://schemas.microsoft.com/office/drawing/2014/main" id="{76973C40-445E-F925-9810-C0C4580CDF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26801" y="3745709"/>
            <a:ext cx="36420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WV</a:t>
            </a:r>
          </a:p>
        </p:txBody>
      </p:sp>
      <p:sp>
        <p:nvSpPr>
          <p:cNvPr id="70" name="TextBox 104" title="Label-VA">
            <a:extLst>
              <a:ext uri="{FF2B5EF4-FFF2-40B4-BE49-F238E27FC236}">
                <a16:creationId xmlns:a16="http://schemas.microsoft.com/office/drawing/2014/main" id="{719CC0C6-533B-9252-920A-519EDFD804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3816" y="3824952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VA</a:t>
            </a:r>
          </a:p>
        </p:txBody>
      </p:sp>
      <p:sp>
        <p:nvSpPr>
          <p:cNvPr id="71" name="TextBox 105" title="Label-PA">
            <a:extLst>
              <a:ext uri="{FF2B5EF4-FFF2-40B4-BE49-F238E27FC236}">
                <a16:creationId xmlns:a16="http://schemas.microsoft.com/office/drawing/2014/main" id="{6606C178-F775-D1DB-A3DE-DE52457C9D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4554" y="3376523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PA</a:t>
            </a:r>
          </a:p>
        </p:txBody>
      </p:sp>
      <p:sp>
        <p:nvSpPr>
          <p:cNvPr id="72" name="TextBox 106" title="Label-NY">
            <a:extLst>
              <a:ext uri="{FF2B5EF4-FFF2-40B4-BE49-F238E27FC236}">
                <a16:creationId xmlns:a16="http://schemas.microsoft.com/office/drawing/2014/main" id="{6274B732-7378-2746-041F-E864048FB5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32323" y="3034234"/>
            <a:ext cx="32699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NY</a:t>
            </a:r>
          </a:p>
        </p:txBody>
      </p:sp>
      <p:sp>
        <p:nvSpPr>
          <p:cNvPr id="73" name="TextBox 107" title="Label-ME">
            <a:extLst>
              <a:ext uri="{FF2B5EF4-FFF2-40B4-BE49-F238E27FC236}">
                <a16:creationId xmlns:a16="http://schemas.microsoft.com/office/drawing/2014/main" id="{FD8CC263-31D1-F9A3-5D68-6CFF7CF129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8040" y="2519571"/>
            <a:ext cx="346039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ME</a:t>
            </a:r>
          </a:p>
        </p:txBody>
      </p:sp>
      <p:sp>
        <p:nvSpPr>
          <p:cNvPr id="74" name="TextBox 108" title="Label-NC">
            <a:extLst>
              <a:ext uri="{FF2B5EF4-FFF2-40B4-BE49-F238E27FC236}">
                <a16:creationId xmlns:a16="http://schemas.microsoft.com/office/drawing/2014/main" id="{A973E635-BA14-F790-415E-1E35867C5E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3900" y="4124824"/>
            <a:ext cx="33651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NC</a:t>
            </a:r>
          </a:p>
        </p:txBody>
      </p:sp>
      <p:sp>
        <p:nvSpPr>
          <p:cNvPr id="75" name="TextBox 109" title="Label-SC">
            <a:extLst>
              <a:ext uri="{FF2B5EF4-FFF2-40B4-BE49-F238E27FC236}">
                <a16:creationId xmlns:a16="http://schemas.microsoft.com/office/drawing/2014/main" id="{3666BDE7-9634-B0B0-662F-A98FA50677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0684" y="4380577"/>
            <a:ext cx="32643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SC</a:t>
            </a:r>
          </a:p>
        </p:txBody>
      </p:sp>
      <p:sp>
        <p:nvSpPr>
          <p:cNvPr id="76" name="TextBox 110" title="Label-GA">
            <a:extLst>
              <a:ext uri="{FF2B5EF4-FFF2-40B4-BE49-F238E27FC236}">
                <a16:creationId xmlns:a16="http://schemas.microsoft.com/office/drawing/2014/main" id="{4C8ABF2B-66F5-B69F-5999-6FCDAAF039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8334" y="4596021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GA</a:t>
            </a:r>
          </a:p>
        </p:txBody>
      </p:sp>
      <p:sp>
        <p:nvSpPr>
          <p:cNvPr id="77" name="TextBox 111" title="Label-TN">
            <a:extLst>
              <a:ext uri="{FF2B5EF4-FFF2-40B4-BE49-F238E27FC236}">
                <a16:creationId xmlns:a16="http://schemas.microsoft.com/office/drawing/2014/main" id="{AB1A57D5-C23B-C534-7841-9A05E3F2E4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4835" y="4183271"/>
            <a:ext cx="326991" cy="214312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TN</a:t>
            </a:r>
          </a:p>
        </p:txBody>
      </p:sp>
      <p:sp>
        <p:nvSpPr>
          <p:cNvPr id="78" name="TextBox 112" title="Label-KY">
            <a:extLst>
              <a:ext uri="{FF2B5EF4-FFF2-40B4-BE49-F238E27FC236}">
                <a16:creationId xmlns:a16="http://schemas.microsoft.com/office/drawing/2014/main" id="{38709437-1482-4591-9E6D-41D68229F2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9557" y="3919408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KY</a:t>
            </a:r>
          </a:p>
        </p:txBody>
      </p:sp>
      <p:sp>
        <p:nvSpPr>
          <p:cNvPr id="79" name="TextBox 113" title="Label-IN">
            <a:extLst>
              <a:ext uri="{FF2B5EF4-FFF2-40B4-BE49-F238E27FC236}">
                <a16:creationId xmlns:a16="http://schemas.microsoft.com/office/drawing/2014/main" id="{D587BEA7-75B3-9F31-62BB-4F1DB152EB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6931" y="3616533"/>
            <a:ext cx="303180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IN</a:t>
            </a:r>
          </a:p>
        </p:txBody>
      </p:sp>
      <p:sp>
        <p:nvSpPr>
          <p:cNvPr id="80" name="TextBox 114" title="Label-MI">
            <a:extLst>
              <a:ext uri="{FF2B5EF4-FFF2-40B4-BE49-F238E27FC236}">
                <a16:creationId xmlns:a16="http://schemas.microsoft.com/office/drawing/2014/main" id="{6F21802D-5E5D-5A0E-ED1A-A66A726848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0391" y="3179971"/>
            <a:ext cx="31905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MI</a:t>
            </a:r>
          </a:p>
        </p:txBody>
      </p:sp>
      <p:sp>
        <p:nvSpPr>
          <p:cNvPr id="81" name="TextBox 115" title="Label-WI">
            <a:extLst>
              <a:ext uri="{FF2B5EF4-FFF2-40B4-BE49-F238E27FC236}">
                <a16:creationId xmlns:a16="http://schemas.microsoft.com/office/drawing/2014/main" id="{99317352-AEF5-6C1A-AE6A-642ACF7422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7523" y="3014871"/>
            <a:ext cx="329287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WI</a:t>
            </a:r>
          </a:p>
        </p:txBody>
      </p:sp>
      <p:sp>
        <p:nvSpPr>
          <p:cNvPr id="82" name="TextBox 116" title="Label-MN">
            <a:extLst>
              <a:ext uri="{FF2B5EF4-FFF2-40B4-BE49-F238E27FC236}">
                <a16:creationId xmlns:a16="http://schemas.microsoft.com/office/drawing/2014/main" id="{1854CE2E-1FEB-9369-B400-28640019B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2911" y="2805321"/>
            <a:ext cx="357150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MN</a:t>
            </a:r>
          </a:p>
        </p:txBody>
      </p:sp>
      <p:sp>
        <p:nvSpPr>
          <p:cNvPr id="83" name="TextBox 117" title="Label-IL">
            <a:extLst>
              <a:ext uri="{FF2B5EF4-FFF2-40B4-BE49-F238E27FC236}">
                <a16:creationId xmlns:a16="http://schemas.microsoft.com/office/drawing/2014/main" id="{9CCFD4C3-C536-AAE7-108D-A25528DD40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1502" y="3616533"/>
            <a:ext cx="287307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IL</a:t>
            </a:r>
          </a:p>
        </p:txBody>
      </p:sp>
      <p:sp>
        <p:nvSpPr>
          <p:cNvPr id="84" name="TextBox 118" title="Label-LA">
            <a:extLst>
              <a:ext uri="{FF2B5EF4-FFF2-40B4-BE49-F238E27FC236}">
                <a16:creationId xmlns:a16="http://schemas.microsoft.com/office/drawing/2014/main" id="{92542FFA-2888-8F73-1148-9DC226598A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3723" y="4839644"/>
            <a:ext cx="312906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LA</a:t>
            </a:r>
          </a:p>
        </p:txBody>
      </p:sp>
      <p:sp>
        <p:nvSpPr>
          <p:cNvPr id="85" name="TextBox 119" title="Label-TX">
            <a:extLst>
              <a:ext uri="{FF2B5EF4-FFF2-40B4-BE49-F238E27FC236}">
                <a16:creationId xmlns:a16="http://schemas.microsoft.com/office/drawing/2014/main" id="{F2A405DF-67CB-6852-97F3-E52B42030E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423" y="4799221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TX</a:t>
            </a:r>
          </a:p>
        </p:txBody>
      </p:sp>
      <p:sp>
        <p:nvSpPr>
          <p:cNvPr id="86" name="TextBox 120" title="Label-OK">
            <a:extLst>
              <a:ext uri="{FF2B5EF4-FFF2-40B4-BE49-F238E27FC236}">
                <a16:creationId xmlns:a16="http://schemas.microsoft.com/office/drawing/2014/main" id="{E1DD5617-62BA-4885-8EBD-E6A4B0757F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4015" y="4268996"/>
            <a:ext cx="33651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OK</a:t>
            </a:r>
          </a:p>
        </p:txBody>
      </p:sp>
      <p:sp>
        <p:nvSpPr>
          <p:cNvPr id="87" name="TextBox 121" title="Label-ID">
            <a:extLst>
              <a:ext uri="{FF2B5EF4-FFF2-40B4-BE49-F238E27FC236}">
                <a16:creationId xmlns:a16="http://schemas.microsoft.com/office/drawing/2014/main" id="{0DB9CAE7-D5A1-FB02-5DAF-6286AA9EAF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3187" y="2992646"/>
            <a:ext cx="306895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ID</a:t>
            </a:r>
          </a:p>
        </p:txBody>
      </p:sp>
      <p:sp>
        <p:nvSpPr>
          <p:cNvPr id="88" name="TextBox 122" title="Label-NV">
            <a:extLst>
              <a:ext uri="{FF2B5EF4-FFF2-40B4-BE49-F238E27FC236}">
                <a16:creationId xmlns:a16="http://schemas.microsoft.com/office/drawing/2014/main" id="{463B1CAE-5785-E20F-B3A6-74258C347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5651" y="3492708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NV</a:t>
            </a:r>
          </a:p>
        </p:txBody>
      </p:sp>
      <p:sp>
        <p:nvSpPr>
          <p:cNvPr id="89" name="TextBox 123" title="Label-OR">
            <a:extLst>
              <a:ext uri="{FF2B5EF4-FFF2-40B4-BE49-F238E27FC236}">
                <a16:creationId xmlns:a16="http://schemas.microsoft.com/office/drawing/2014/main" id="{2BB67E44-DCD9-F97B-2F0D-CF8750D20B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8730" y="2808944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OR</a:t>
            </a:r>
          </a:p>
        </p:txBody>
      </p:sp>
      <p:sp>
        <p:nvSpPr>
          <p:cNvPr id="90" name="TextBox 124" title="Label-WA">
            <a:extLst>
              <a:ext uri="{FF2B5EF4-FFF2-40B4-BE49-F238E27FC236}">
                <a16:creationId xmlns:a16="http://schemas.microsoft.com/office/drawing/2014/main" id="{4673BCF7-2ACD-3064-EB41-B8E7C6C63F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2225" y="2327483"/>
            <a:ext cx="36420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WA</a:t>
            </a:r>
          </a:p>
        </p:txBody>
      </p:sp>
      <p:sp>
        <p:nvSpPr>
          <p:cNvPr id="91" name="TextBox 125" title="Label-CA">
            <a:extLst>
              <a:ext uri="{FF2B5EF4-FFF2-40B4-BE49-F238E27FC236}">
                <a16:creationId xmlns:a16="http://schemas.microsoft.com/office/drawing/2014/main" id="{8DACB484-F157-1237-FC9B-BAFAC7B745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3498" y="3786392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CA</a:t>
            </a:r>
          </a:p>
        </p:txBody>
      </p:sp>
      <p:sp>
        <p:nvSpPr>
          <p:cNvPr id="92" name="TextBox 126" title="Label-AZ">
            <a:extLst>
              <a:ext uri="{FF2B5EF4-FFF2-40B4-BE49-F238E27FC236}">
                <a16:creationId xmlns:a16="http://schemas.microsoft.com/office/drawing/2014/main" id="{AF654385-4C2E-EFAD-7BC0-75FE40259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2163" y="4261050"/>
            <a:ext cx="325079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AZ</a:t>
            </a:r>
          </a:p>
        </p:txBody>
      </p:sp>
      <p:sp>
        <p:nvSpPr>
          <p:cNvPr id="93" name="TextBox 127" title="Label-NM">
            <a:extLst>
              <a:ext uri="{FF2B5EF4-FFF2-40B4-BE49-F238E27FC236}">
                <a16:creationId xmlns:a16="http://schemas.microsoft.com/office/drawing/2014/main" id="{23DF663C-DA6C-AE62-CE40-CD7EFF8656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0503" y="4359483"/>
            <a:ext cx="35715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NM</a:t>
            </a:r>
          </a:p>
        </p:txBody>
      </p:sp>
      <p:sp>
        <p:nvSpPr>
          <p:cNvPr id="94" name="TextBox 128" title="Label-CO">
            <a:extLst>
              <a:ext uri="{FF2B5EF4-FFF2-40B4-BE49-F238E27FC236}">
                <a16:creationId xmlns:a16="http://schemas.microsoft.com/office/drawing/2014/main" id="{03903153-E7F9-E44F-824E-3E817643C1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9644" y="3746708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CO</a:t>
            </a:r>
          </a:p>
        </p:txBody>
      </p:sp>
      <p:sp>
        <p:nvSpPr>
          <p:cNvPr id="95" name="TextBox 129" title="Label-WY">
            <a:extLst>
              <a:ext uri="{FF2B5EF4-FFF2-40B4-BE49-F238E27FC236}">
                <a16:creationId xmlns:a16="http://schemas.microsoft.com/office/drawing/2014/main" id="{25FB0FF6-1084-E4F0-0D7A-0B266BB186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9073" y="3179971"/>
            <a:ext cx="35397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WY</a:t>
            </a:r>
          </a:p>
        </p:txBody>
      </p:sp>
      <p:sp>
        <p:nvSpPr>
          <p:cNvPr id="96" name="TextBox 130" title="Label-MT">
            <a:extLst>
              <a:ext uri="{FF2B5EF4-FFF2-40B4-BE49-F238E27FC236}">
                <a16:creationId xmlns:a16="http://schemas.microsoft.com/office/drawing/2014/main" id="{18A12220-FF62-1470-E99D-38624A714E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9706" y="2587833"/>
            <a:ext cx="34286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MT</a:t>
            </a:r>
          </a:p>
        </p:txBody>
      </p:sp>
      <p:sp>
        <p:nvSpPr>
          <p:cNvPr id="97" name="TextBox 131" title="Label-ND">
            <a:extLst>
              <a:ext uri="{FF2B5EF4-FFF2-40B4-BE49-F238E27FC236}">
                <a16:creationId xmlns:a16="http://schemas.microsoft.com/office/drawing/2014/main" id="{E9CB004A-CEF7-6776-2A57-39C18CFD2A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9406" y="2606883"/>
            <a:ext cx="341277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ND</a:t>
            </a:r>
          </a:p>
        </p:txBody>
      </p:sp>
      <p:sp>
        <p:nvSpPr>
          <p:cNvPr id="98" name="TextBox 132" title="Label-SD">
            <a:extLst>
              <a:ext uri="{FF2B5EF4-FFF2-40B4-BE49-F238E27FC236}">
                <a16:creationId xmlns:a16="http://schemas.microsoft.com/office/drawing/2014/main" id="{5F2DBB9F-EEE7-E429-8E6A-6D8F454A40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9406" y="3002171"/>
            <a:ext cx="333845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SD</a:t>
            </a:r>
          </a:p>
        </p:txBody>
      </p:sp>
      <p:sp>
        <p:nvSpPr>
          <p:cNvPr id="99" name="TextBox 133" title="Label-IA">
            <a:extLst>
              <a:ext uri="{FF2B5EF4-FFF2-40B4-BE49-F238E27FC236}">
                <a16:creationId xmlns:a16="http://schemas.microsoft.com/office/drawing/2014/main" id="{4464C27F-C987-C37B-8F09-665F6A42B6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6882" y="3367296"/>
            <a:ext cx="30008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IA</a:t>
            </a:r>
          </a:p>
        </p:txBody>
      </p:sp>
      <p:sp>
        <p:nvSpPr>
          <p:cNvPr id="100" name="TextBox 134" title="Label-UT">
            <a:extLst>
              <a:ext uri="{FF2B5EF4-FFF2-40B4-BE49-F238E27FC236}">
                <a16:creationId xmlns:a16="http://schemas.microsoft.com/office/drawing/2014/main" id="{C685F72B-2EA0-5C69-CA53-DC0340CC5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5412" y="3597483"/>
            <a:ext cx="32540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UT</a:t>
            </a:r>
          </a:p>
        </p:txBody>
      </p:sp>
      <p:sp>
        <p:nvSpPr>
          <p:cNvPr id="101" name="TextBox 135" title="Label-FL">
            <a:extLst>
              <a:ext uri="{FF2B5EF4-FFF2-40B4-BE49-F238E27FC236}">
                <a16:creationId xmlns:a16="http://schemas.microsoft.com/office/drawing/2014/main" id="{1D90ADBE-13BD-99B2-7299-B59594ED60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8976" y="5178633"/>
            <a:ext cx="312906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FL</a:t>
            </a:r>
          </a:p>
        </p:txBody>
      </p:sp>
      <p:sp>
        <p:nvSpPr>
          <p:cNvPr id="102" name="TextBox 136" title="Label-AR">
            <a:extLst>
              <a:ext uri="{FF2B5EF4-FFF2-40B4-BE49-F238E27FC236}">
                <a16:creationId xmlns:a16="http://schemas.microsoft.com/office/drawing/2014/main" id="{63B9FB30-108C-CD9F-F590-9557352BCD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8947" y="4351546"/>
            <a:ext cx="32540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AR</a:t>
            </a:r>
          </a:p>
        </p:txBody>
      </p:sp>
      <p:sp>
        <p:nvSpPr>
          <p:cNvPr id="103" name="TextBox 137" title="Label-MO">
            <a:extLst>
              <a:ext uri="{FF2B5EF4-FFF2-40B4-BE49-F238E27FC236}">
                <a16:creationId xmlns:a16="http://schemas.microsoft.com/office/drawing/2014/main" id="{B32E030E-71AC-E4AA-AB6E-21612D34F7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0851" y="3867358"/>
            <a:ext cx="355563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MO</a:t>
            </a:r>
          </a:p>
        </p:txBody>
      </p:sp>
      <p:sp>
        <p:nvSpPr>
          <p:cNvPr id="104" name="TextBox 138" title="Label-MS">
            <a:extLst>
              <a:ext uri="{FF2B5EF4-FFF2-40B4-BE49-F238E27FC236}">
                <a16:creationId xmlns:a16="http://schemas.microsoft.com/office/drawing/2014/main" id="{D084E8EB-3F79-EC61-2184-857F662BFF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1027" y="4586496"/>
            <a:ext cx="341259" cy="212725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MS</a:t>
            </a:r>
          </a:p>
        </p:txBody>
      </p:sp>
      <p:sp>
        <p:nvSpPr>
          <p:cNvPr id="105" name="TextBox 139" title="Label-AL">
            <a:extLst>
              <a:ext uri="{FF2B5EF4-FFF2-40B4-BE49-F238E27FC236}">
                <a16:creationId xmlns:a16="http://schemas.microsoft.com/office/drawing/2014/main" id="{975E92D7-699E-3387-8117-20D259DF4B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7851" y="4599196"/>
            <a:ext cx="315879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AL</a:t>
            </a:r>
          </a:p>
        </p:txBody>
      </p:sp>
      <p:sp>
        <p:nvSpPr>
          <p:cNvPr id="106" name="TextBox 140">
            <a:extLst>
              <a:ext uri="{FF2B5EF4-FFF2-40B4-BE49-F238E27FC236}">
                <a16:creationId xmlns:a16="http://schemas.microsoft.com/office/drawing/2014/main" id="{9EF3F2D9-98BA-43B3-2AFA-88568180CF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0995" y="3429208"/>
            <a:ext cx="33016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NE*</a:t>
            </a:r>
          </a:p>
        </p:txBody>
      </p:sp>
      <p:sp>
        <p:nvSpPr>
          <p:cNvPr id="107" name="TextBox 141" title="Label-KS">
            <a:extLst>
              <a:ext uri="{FF2B5EF4-FFF2-40B4-BE49-F238E27FC236}">
                <a16:creationId xmlns:a16="http://schemas.microsoft.com/office/drawing/2014/main" id="{615AE0E1-4B20-DDA6-0320-19E1C8D7E6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139" y="3867358"/>
            <a:ext cx="32588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KS</a:t>
            </a:r>
          </a:p>
        </p:txBody>
      </p:sp>
      <p:sp>
        <p:nvSpPr>
          <p:cNvPr id="108" name="TextBox 153" title="Label-AK">
            <a:extLst>
              <a:ext uri="{FF2B5EF4-FFF2-40B4-BE49-F238E27FC236}">
                <a16:creationId xmlns:a16="http://schemas.microsoft.com/office/drawing/2014/main" id="{78AA7B13-985E-C570-72DB-11DA5E803D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7617" y="4853196"/>
            <a:ext cx="323816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AK</a:t>
            </a:r>
          </a:p>
        </p:txBody>
      </p:sp>
      <p:sp>
        <p:nvSpPr>
          <p:cNvPr id="109" name="TextBox 107">
            <a:extLst>
              <a:ext uri="{FF2B5EF4-FFF2-40B4-BE49-F238E27FC236}">
                <a16:creationId xmlns:a16="http://schemas.microsoft.com/office/drawing/2014/main" id="{5E9384A4-5853-8319-C057-FD74881A3E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3165" y="5292933"/>
            <a:ext cx="30797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HI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E6F091B2-0D29-9B19-2937-1793D25DFC2C}"/>
              </a:ext>
            </a:extLst>
          </p:cNvPr>
          <p:cNvSpPr txBox="1"/>
          <p:nvPr/>
        </p:nvSpPr>
        <p:spPr>
          <a:xfrm>
            <a:off x="1034987" y="5631899"/>
            <a:ext cx="304601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>
                <a:solidFill>
                  <a:srgbClr val="1C1C1C"/>
                </a:solidFill>
                <a:cs typeface="Arial" panose="020B0604020202020204" pitchFamily="34" charset="0"/>
              </a:rPr>
              <a:t>*Nebraska has a non-partisan unicameral legislature</a:t>
            </a:r>
          </a:p>
        </p:txBody>
      </p:sp>
      <p:sp>
        <p:nvSpPr>
          <p:cNvPr id="111" name="TextBox 138" title="MD">
            <a:extLst>
              <a:ext uri="{FF2B5EF4-FFF2-40B4-BE49-F238E27FC236}">
                <a16:creationId xmlns:a16="http://schemas.microsoft.com/office/drawing/2014/main" id="{A32FFBED-8EE2-00D3-5E8C-125B48B1BF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4695860"/>
            <a:ext cx="457200" cy="214312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2" name="TextBox 138" title="MA">
            <a:extLst>
              <a:ext uri="{FF2B5EF4-FFF2-40B4-BE49-F238E27FC236}">
                <a16:creationId xmlns:a16="http://schemas.microsoft.com/office/drawing/2014/main" id="{48BBF2EE-88B6-4B6D-D34F-79C97F84FD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3454435"/>
            <a:ext cx="457200" cy="223837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3" name="TextBox 138" title="RI">
            <a:extLst>
              <a:ext uri="{FF2B5EF4-FFF2-40B4-BE49-F238E27FC236}">
                <a16:creationId xmlns:a16="http://schemas.microsoft.com/office/drawing/2014/main" id="{5E07DA51-BB3D-CA66-5D46-3156BD4708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3703672"/>
            <a:ext cx="457200" cy="222250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4" name="TextBox 138" title="CT">
            <a:extLst>
              <a:ext uri="{FF2B5EF4-FFF2-40B4-BE49-F238E27FC236}">
                <a16:creationId xmlns:a16="http://schemas.microsoft.com/office/drawing/2014/main" id="{505B4CD5-D50E-A8CF-ABFF-1A76AA1779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3951322"/>
            <a:ext cx="457200" cy="222250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5" name="TextBox 138" title="DE">
            <a:extLst>
              <a:ext uri="{FF2B5EF4-FFF2-40B4-BE49-F238E27FC236}">
                <a16:creationId xmlns:a16="http://schemas.microsoft.com/office/drawing/2014/main" id="{C689A171-CE84-0FD0-7B06-09812A3553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4446622"/>
            <a:ext cx="457200" cy="223838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6" name="TextBox 115" title="NJ">
            <a:extLst>
              <a:ext uri="{FF2B5EF4-FFF2-40B4-BE49-F238E27FC236}">
                <a16:creationId xmlns:a16="http://schemas.microsoft.com/office/drawing/2014/main" id="{E27A0C7C-F950-F92A-2695-FDA17F5FDA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4198972"/>
            <a:ext cx="457200" cy="223838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7" name="TextBox 138" title="Label-MD">
            <a:extLst>
              <a:ext uri="{FF2B5EF4-FFF2-40B4-BE49-F238E27FC236}">
                <a16:creationId xmlns:a16="http://schemas.microsoft.com/office/drawing/2014/main" id="{D3D4188D-EE19-6150-2F6F-42ADF7D196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4695860"/>
            <a:ext cx="274320" cy="21431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MD</a:t>
            </a:r>
          </a:p>
        </p:txBody>
      </p:sp>
      <p:sp>
        <p:nvSpPr>
          <p:cNvPr id="118" name="TextBox 138" title="Label-MA">
            <a:extLst>
              <a:ext uri="{FF2B5EF4-FFF2-40B4-BE49-F238E27FC236}">
                <a16:creationId xmlns:a16="http://schemas.microsoft.com/office/drawing/2014/main" id="{215040D1-FF9D-48B2-2726-4A69C0DC5E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3454435"/>
            <a:ext cx="274320" cy="22383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MA</a:t>
            </a:r>
          </a:p>
        </p:txBody>
      </p:sp>
      <p:sp>
        <p:nvSpPr>
          <p:cNvPr id="119" name="TextBox 138" title="Label-RI">
            <a:extLst>
              <a:ext uri="{FF2B5EF4-FFF2-40B4-BE49-F238E27FC236}">
                <a16:creationId xmlns:a16="http://schemas.microsoft.com/office/drawing/2014/main" id="{15EA014E-9881-EE6B-2BA1-89B1DDD0FF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3703672"/>
            <a:ext cx="274320" cy="22225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RI</a:t>
            </a:r>
          </a:p>
        </p:txBody>
      </p:sp>
      <p:sp>
        <p:nvSpPr>
          <p:cNvPr id="120" name="TextBox 138" title="Label-CT">
            <a:extLst>
              <a:ext uri="{FF2B5EF4-FFF2-40B4-BE49-F238E27FC236}">
                <a16:creationId xmlns:a16="http://schemas.microsoft.com/office/drawing/2014/main" id="{E27257D6-16BE-CAC0-FF81-97BB43C2B4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3951322"/>
            <a:ext cx="274320" cy="22225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CT</a:t>
            </a:r>
          </a:p>
        </p:txBody>
      </p:sp>
      <p:sp>
        <p:nvSpPr>
          <p:cNvPr id="121" name="TextBox 138" title="Label-DE">
            <a:extLst>
              <a:ext uri="{FF2B5EF4-FFF2-40B4-BE49-F238E27FC236}">
                <a16:creationId xmlns:a16="http://schemas.microsoft.com/office/drawing/2014/main" id="{25EA3596-B368-F80C-19B0-3311720AC5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4446622"/>
            <a:ext cx="274320" cy="2238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DE</a:t>
            </a:r>
          </a:p>
        </p:txBody>
      </p:sp>
      <p:sp>
        <p:nvSpPr>
          <p:cNvPr id="122" name="TextBox 121" title="Label-NJ">
            <a:extLst>
              <a:ext uri="{FF2B5EF4-FFF2-40B4-BE49-F238E27FC236}">
                <a16:creationId xmlns:a16="http://schemas.microsoft.com/office/drawing/2014/main" id="{6F0AD84E-095C-641F-724C-D9A977C97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4198972"/>
            <a:ext cx="274320" cy="2238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NJ </a:t>
            </a:r>
          </a:p>
        </p:txBody>
      </p:sp>
      <p:sp>
        <p:nvSpPr>
          <p:cNvPr id="123" name="TextBox 13">
            <a:extLst>
              <a:ext uri="{FF2B5EF4-FFF2-40B4-BE49-F238E27FC236}">
                <a16:creationId xmlns:a16="http://schemas.microsoft.com/office/drawing/2014/main" id="{8D5511A3-DB75-6448-E8C8-D31286E6E9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3253" y="1510680"/>
            <a:ext cx="3534896" cy="425139"/>
          </a:xfrm>
          <a:prstGeom prst="roundRect">
            <a:avLst/>
          </a:prstGeom>
          <a:solidFill>
            <a:srgbClr val="FFFFFF"/>
          </a:solidFill>
          <a:ln w="12700">
            <a:solidFill>
              <a:srgbClr val="E7E6E6"/>
            </a:solidFill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 marL="171450" defTabSz="382588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None/>
            </a:pPr>
            <a:endParaRPr lang="en-US" altLang="en-US" sz="1000" b="1" dirty="0">
              <a:solidFill>
                <a:srgbClr val="000000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124" name="Rectangle 123">
            <a:extLst>
              <a:ext uri="{FF2B5EF4-FFF2-40B4-BE49-F238E27FC236}">
                <a16:creationId xmlns:a16="http://schemas.microsoft.com/office/drawing/2014/main" id="{547E3A2F-D22C-B634-1960-9FF7266944CD}"/>
              </a:ext>
            </a:extLst>
          </p:cNvPr>
          <p:cNvSpPr>
            <a:spLocks noChangeAspect="1"/>
          </p:cNvSpPr>
          <p:nvPr/>
        </p:nvSpPr>
        <p:spPr>
          <a:xfrm>
            <a:off x="1120870" y="1584131"/>
            <a:ext cx="101231" cy="100584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D5808BF9-2261-C154-54FF-F710EE46C881}"/>
              </a:ext>
            </a:extLst>
          </p:cNvPr>
          <p:cNvSpPr>
            <a:spLocks noChangeAspect="1"/>
          </p:cNvSpPr>
          <p:nvPr/>
        </p:nvSpPr>
        <p:spPr>
          <a:xfrm>
            <a:off x="1120870" y="1761783"/>
            <a:ext cx="101231" cy="100584"/>
          </a:xfrm>
          <a:prstGeom prst="rect">
            <a:avLst/>
          </a:prstGeom>
          <a:solidFill>
            <a:srgbClr val="FF57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4770E4B6-EC34-35EC-C838-13E7D0809B53}"/>
              </a:ext>
            </a:extLst>
          </p:cNvPr>
          <p:cNvSpPr>
            <a:spLocks noChangeAspect="1"/>
          </p:cNvSpPr>
          <p:nvPr/>
        </p:nvSpPr>
        <p:spPr>
          <a:xfrm>
            <a:off x="2893672" y="1584131"/>
            <a:ext cx="101231" cy="100584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29A76A2C-23F7-F43A-4921-1F0334BB6A70}"/>
              </a:ext>
            </a:extLst>
          </p:cNvPr>
          <p:cNvSpPr>
            <a:spLocks noChangeAspect="1"/>
          </p:cNvSpPr>
          <p:nvPr/>
        </p:nvSpPr>
        <p:spPr>
          <a:xfrm>
            <a:off x="2893672" y="1761783"/>
            <a:ext cx="101231" cy="100584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E1B5A396-C254-7A70-1A5E-B5C8B2C845A8}"/>
              </a:ext>
            </a:extLst>
          </p:cNvPr>
          <p:cNvSpPr txBox="1"/>
          <p:nvPr/>
        </p:nvSpPr>
        <p:spPr>
          <a:xfrm>
            <a:off x="1164803" y="1510976"/>
            <a:ext cx="168767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Dem House + Senate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6D292534-D9E3-D3CD-5981-C28C4CCB64D9}"/>
              </a:ext>
            </a:extLst>
          </p:cNvPr>
          <p:cNvSpPr txBox="1"/>
          <p:nvPr/>
        </p:nvSpPr>
        <p:spPr>
          <a:xfrm>
            <a:off x="1164803" y="1685905"/>
            <a:ext cx="168767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GOP House + Senate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C0ED195F-4E86-5538-2B07-0718899F1B15}"/>
              </a:ext>
            </a:extLst>
          </p:cNvPr>
          <p:cNvSpPr txBox="1"/>
          <p:nvPr/>
        </p:nvSpPr>
        <p:spPr>
          <a:xfrm>
            <a:off x="2946347" y="1510976"/>
            <a:ext cx="168767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Split House + Senate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B572F025-3EBB-1BD5-D07D-75D4BE69A9B1}"/>
              </a:ext>
            </a:extLst>
          </p:cNvPr>
          <p:cNvSpPr txBox="1"/>
          <p:nvPr/>
        </p:nvSpPr>
        <p:spPr>
          <a:xfrm>
            <a:off x="2946348" y="1688718"/>
            <a:ext cx="168767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Not yet called</a:t>
            </a:r>
          </a:p>
        </p:txBody>
      </p:sp>
    </p:spTree>
    <p:extLst>
      <p:ext uri="{BB962C8B-B14F-4D97-AF65-F5344CB8AC3E}">
        <p14:creationId xmlns:p14="http://schemas.microsoft.com/office/powerpoint/2010/main" val="184479287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2"/>
          <p:cNvSpPr/>
          <p:nvPr/>
        </p:nvSpPr>
        <p:spPr>
          <a:xfrm>
            <a:off x="965202" y="1543755"/>
            <a:ext cx="3606798" cy="45165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Noto Sans Symbols"/>
              <a:buChar char="▪"/>
            </a:pPr>
            <a:r>
              <a:rPr lang="en-US" b="1" i="0" u="none" strike="noStrike" cap="none" dirty="0">
                <a:latin typeface="Arial"/>
                <a:ea typeface="Arial"/>
                <a:cs typeface="Arial"/>
                <a:sym typeface="Arial"/>
              </a:rPr>
              <a:t>Overview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latin typeface="Arial"/>
                <a:ea typeface="Arial"/>
                <a:cs typeface="Arial"/>
                <a:sym typeface="Arial"/>
              </a:rPr>
              <a:t>Topline election results</a:t>
            </a:r>
            <a:endParaRPr lang="en-US" sz="1400" b="0" i="0" u="none" strike="noStrike" cap="none" dirty="0">
              <a:latin typeface="Arial"/>
              <a:ea typeface="Arial"/>
              <a:cs typeface="Arial"/>
              <a:sym typeface="Arial"/>
            </a:endParaRP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tx1"/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latin typeface="Arial"/>
                <a:ea typeface="Arial"/>
                <a:cs typeface="Arial"/>
                <a:sym typeface="Arial"/>
              </a:rPr>
              <a:t>Statewide race status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tx1"/>
              </a:buClr>
              <a:buSzPts val="1600"/>
              <a:buFont typeface="Noto Sans Symbols"/>
              <a:buChar char="▪"/>
            </a:pPr>
            <a:r>
              <a:rPr lang="en-US" sz="1400" b="1" dirty="0">
                <a:latin typeface="Arial"/>
                <a:ea typeface="Arial"/>
                <a:cs typeface="Arial"/>
                <a:sym typeface="Arial"/>
              </a:rPr>
              <a:t>House race status</a:t>
            </a:r>
            <a:endParaRPr lang="en-US" sz="1400" b="0" i="0" u="none" strike="noStrike" cap="none" dirty="0"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65000"/>
                </a:schemeClr>
              </a:buClr>
              <a:buSzPts val="2000"/>
              <a:buFont typeface="Noto Sans Symbols"/>
              <a:buChar char="▪"/>
            </a:pPr>
            <a:r>
              <a:rPr lang="en-US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Congressional results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6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Topline congressional results</a:t>
            </a:r>
            <a:endParaRPr lang="en-US" sz="1400" b="0" i="0" u="none" strike="noStrike" cap="none" dirty="0">
              <a:solidFill>
                <a:schemeClr val="bg1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6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118th Congress makeup (dot-arc)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6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Senate </a:t>
            </a: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r</a:t>
            </a: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esults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6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Senate makeup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6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House results district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6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House results district-hex map</a:t>
            </a:r>
            <a:endParaRPr lang="en-US" sz="2000" b="1" i="0" u="none" strike="noStrike" cap="none" dirty="0">
              <a:solidFill>
                <a:schemeClr val="bg1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Noto Sans Symbols"/>
              <a:buChar char="▪"/>
            </a:pPr>
            <a:endParaRPr lang="en-US" sz="2800" b="1" i="0" u="none" strike="noStrike" cap="none" dirty="0">
              <a:solidFill>
                <a:schemeClr val="bg1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 Black"/>
              <a:buNone/>
            </a:pPr>
            <a:r>
              <a:rPr lang="en-US" sz="3200" dirty="0"/>
              <a:t>Roadmap</a:t>
            </a:r>
            <a:endParaRPr dirty="0"/>
          </a:p>
        </p:txBody>
      </p:sp>
      <p:sp>
        <p:nvSpPr>
          <p:cNvPr id="66" name="Google Shape;66;p2"/>
          <p:cNvSpPr/>
          <p:nvPr/>
        </p:nvSpPr>
        <p:spPr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b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</a:b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152400" y="152400"/>
            <a:ext cx="914400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b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</a:b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2BAD069-5AB0-E995-9C83-CC7BAAF8D194}"/>
              </a:ext>
            </a:extLst>
          </p:cNvPr>
          <p:cNvSpPr txBox="1"/>
          <p:nvPr/>
        </p:nvSpPr>
        <p:spPr>
          <a:xfrm>
            <a:off x="4572000" y="1543755"/>
            <a:ext cx="3606798" cy="38010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2000"/>
              <a:buFont typeface="Noto Sans Symbols"/>
              <a:buChar char="▪"/>
            </a:pPr>
            <a:r>
              <a:rPr lang="en-US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Gubernatorial and state legislative results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Topline governor and state legislative results</a:t>
            </a:r>
            <a:endParaRPr lang="en-US" sz="1400" b="0" i="0" u="none" strike="noStrike" cap="none" dirty="0">
              <a:solidFill>
                <a:schemeClr val="bg1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Governor results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Governor makeup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State Legislature makeup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State trifectas map</a:t>
            </a:r>
            <a:endParaRPr lang="en-US" sz="2000" b="1" i="0" u="none" strike="noStrike" cap="none" dirty="0">
              <a:solidFill>
                <a:schemeClr val="bg1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2000"/>
              <a:buFont typeface="Noto Sans Symbols"/>
              <a:buChar char="▪"/>
            </a:pPr>
            <a:r>
              <a:rPr lang="en-US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Ballot measure results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Selected ballot measure results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Drug legalization results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Abortion results map</a:t>
            </a:r>
            <a:endParaRPr lang="en-US" sz="2400" dirty="0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10EA3C-C874-1415-C857-3C90A830F9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2023 state trifectas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5099D14-E356-A614-7454-DEBF4C007E18}"/>
              </a:ext>
            </a:extLst>
          </p:cNvPr>
          <p:cNvSpPr txBox="1"/>
          <p:nvPr/>
        </p:nvSpPr>
        <p:spPr>
          <a:xfrm>
            <a:off x="965201" y="5997128"/>
            <a:ext cx="268532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spc="200" dirty="0">
                <a:solidFill>
                  <a:srgbClr val="7B7B7B"/>
                </a:solidFill>
              </a:rPr>
              <a:t>SOURCE </a:t>
            </a:r>
            <a:r>
              <a:rPr lang="en-US" sz="700" dirty="0">
                <a:solidFill>
                  <a:srgbClr val="7B7B7B"/>
                </a:solidFill>
              </a:rPr>
              <a:t>Associated Press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ACBF891-3F10-8E45-ABC8-6A0123914E05}"/>
              </a:ext>
            </a:extLst>
          </p:cNvPr>
          <p:cNvSpPr txBox="1"/>
          <p:nvPr/>
        </p:nvSpPr>
        <p:spPr>
          <a:xfrm>
            <a:off x="1052411" y="6152719"/>
            <a:ext cx="1074881" cy="20116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US" sz="700" spc="100" dirty="0">
                <a:solidFill>
                  <a:srgbClr val="7B7B7B"/>
                </a:solidFill>
              </a:rPr>
              <a:t>AP DATA AS OF</a:t>
            </a:r>
          </a:p>
        </p:txBody>
      </p:sp>
      <p:sp>
        <p:nvSpPr>
          <p:cNvPr id="5" name="Rectangle 4" title="txtSourceTime">
            <a:extLst>
              <a:ext uri="{FF2B5EF4-FFF2-40B4-BE49-F238E27FC236}">
                <a16:creationId xmlns:a16="http://schemas.microsoft.com/office/drawing/2014/main" id="{0AC66AEB-C6E2-0BB4-1281-04106DD17390}"/>
              </a:ext>
            </a:extLst>
          </p:cNvPr>
          <p:cNvSpPr/>
          <p:nvPr/>
        </p:nvSpPr>
        <p:spPr>
          <a:xfrm>
            <a:off x="1938794" y="6147956"/>
            <a:ext cx="967662" cy="201168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/>
          <a:p>
            <a:r>
              <a:rPr lang="en-US" sz="800">
                <a:solidFill>
                  <a:srgbClr val="7B7B7B"/>
                </a:solidFill>
              </a:rPr>
              <a:t>12/7/2022 10:42 AM</a:t>
            </a:r>
            <a:endParaRPr lang="en-US" sz="800" dirty="0">
              <a:solidFill>
                <a:srgbClr val="7B7B7B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F0119D3-7F20-362E-7EFB-3EEF34B87EF2}"/>
              </a:ext>
            </a:extLst>
          </p:cNvPr>
          <p:cNvSpPr txBox="1"/>
          <p:nvPr/>
        </p:nvSpPr>
        <p:spPr>
          <a:xfrm>
            <a:off x="4984191" y="1483986"/>
            <a:ext cx="3011729" cy="476726"/>
          </a:xfrm>
          <a:prstGeom prst="roundRect">
            <a:avLst/>
          </a:prstGeom>
          <a:solidFill>
            <a:srgbClr val="FFFFFF"/>
          </a:solidFill>
          <a:ln>
            <a:solidFill>
              <a:srgbClr val="CFCFCF"/>
            </a:solidFill>
          </a:ln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rgbClr val="000000"/>
                </a:solidFill>
                <a:cs typeface="Arial" panose="020B0604020202020204" pitchFamily="34" charset="0"/>
              </a:rPr>
              <a:t>Trifectas</a:t>
            </a:r>
            <a:r>
              <a:rPr lang="en-US" sz="1100" dirty="0">
                <a:solidFill>
                  <a:srgbClr val="000000"/>
                </a:solidFill>
                <a:cs typeface="Arial" panose="020B0604020202020204" pitchFamily="34" charset="0"/>
              </a:rPr>
              <a:t> are when one party controls the governorship and both legislative chambers</a:t>
            </a:r>
          </a:p>
        </p:txBody>
      </p:sp>
      <p:sp>
        <p:nvSpPr>
          <p:cNvPr id="7" name="Rounded Rectangle 121">
            <a:extLst>
              <a:ext uri="{FF2B5EF4-FFF2-40B4-BE49-F238E27FC236}">
                <a16:creationId xmlns:a16="http://schemas.microsoft.com/office/drawing/2014/main" id="{F1E51934-DA06-354F-F92E-86832CBD672F}"/>
              </a:ext>
            </a:extLst>
          </p:cNvPr>
          <p:cNvSpPr/>
          <p:nvPr/>
        </p:nvSpPr>
        <p:spPr>
          <a:xfrm>
            <a:off x="993149" y="2065904"/>
            <a:ext cx="7157702" cy="3761182"/>
          </a:xfrm>
          <a:prstGeom prst="roundRect">
            <a:avLst>
              <a:gd name="adj" fmla="val 2245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8" name="Freeform 1114" title="WA">
            <a:extLst>
              <a:ext uri="{FF2B5EF4-FFF2-40B4-BE49-F238E27FC236}">
                <a16:creationId xmlns:a16="http://schemas.microsoft.com/office/drawing/2014/main" id="{02CFD9E7-AF11-0BE2-8C65-21A47A818E56}"/>
              </a:ext>
            </a:extLst>
          </p:cNvPr>
          <p:cNvSpPr>
            <a:spLocks/>
          </p:cNvSpPr>
          <p:nvPr/>
        </p:nvSpPr>
        <p:spPr bwMode="auto">
          <a:xfrm>
            <a:off x="1793649" y="2171908"/>
            <a:ext cx="738111" cy="533400"/>
          </a:xfrm>
          <a:custGeom>
            <a:avLst/>
            <a:gdLst>
              <a:gd name="T0" fmla="*/ 26 w 730"/>
              <a:gd name="T1" fmla="*/ 112 h 517"/>
              <a:gd name="T2" fmla="*/ 17 w 730"/>
              <a:gd name="T3" fmla="*/ 255 h 517"/>
              <a:gd name="T4" fmla="*/ 34 w 730"/>
              <a:gd name="T5" fmla="*/ 255 h 517"/>
              <a:gd name="T6" fmla="*/ 24 w 730"/>
              <a:gd name="T7" fmla="*/ 285 h 517"/>
              <a:gd name="T8" fmla="*/ 11 w 730"/>
              <a:gd name="T9" fmla="*/ 268 h 517"/>
              <a:gd name="T10" fmla="*/ 0 w 730"/>
              <a:gd name="T11" fmla="*/ 304 h 517"/>
              <a:gd name="T12" fmla="*/ 51 w 730"/>
              <a:gd name="T13" fmla="*/ 333 h 517"/>
              <a:gd name="T14" fmla="*/ 53 w 730"/>
              <a:gd name="T15" fmla="*/ 346 h 517"/>
              <a:gd name="T16" fmla="*/ 66 w 730"/>
              <a:gd name="T17" fmla="*/ 348 h 517"/>
              <a:gd name="T18" fmla="*/ 133 w 730"/>
              <a:gd name="T19" fmla="*/ 452 h 517"/>
              <a:gd name="T20" fmla="*/ 207 w 730"/>
              <a:gd name="T21" fmla="*/ 449 h 517"/>
              <a:gd name="T22" fmla="*/ 262 w 730"/>
              <a:gd name="T23" fmla="*/ 473 h 517"/>
              <a:gd name="T24" fmla="*/ 289 w 730"/>
              <a:gd name="T25" fmla="*/ 469 h 517"/>
              <a:gd name="T26" fmla="*/ 456 w 730"/>
              <a:gd name="T27" fmla="*/ 473 h 517"/>
              <a:gd name="T28" fmla="*/ 646 w 730"/>
              <a:gd name="T29" fmla="*/ 517 h 517"/>
              <a:gd name="T30" fmla="*/ 650 w 730"/>
              <a:gd name="T31" fmla="*/ 460 h 517"/>
              <a:gd name="T32" fmla="*/ 730 w 730"/>
              <a:gd name="T33" fmla="*/ 129 h 517"/>
              <a:gd name="T34" fmla="*/ 224 w 730"/>
              <a:gd name="T35" fmla="*/ 0 h 517"/>
              <a:gd name="T36" fmla="*/ 228 w 730"/>
              <a:gd name="T37" fmla="*/ 97 h 517"/>
              <a:gd name="T38" fmla="*/ 203 w 730"/>
              <a:gd name="T39" fmla="*/ 177 h 517"/>
              <a:gd name="T40" fmla="*/ 199 w 730"/>
              <a:gd name="T41" fmla="*/ 219 h 517"/>
              <a:gd name="T42" fmla="*/ 146 w 730"/>
              <a:gd name="T43" fmla="*/ 234 h 517"/>
              <a:gd name="T44" fmla="*/ 142 w 730"/>
              <a:gd name="T45" fmla="*/ 213 h 517"/>
              <a:gd name="T46" fmla="*/ 186 w 730"/>
              <a:gd name="T47" fmla="*/ 186 h 517"/>
              <a:gd name="T48" fmla="*/ 182 w 730"/>
              <a:gd name="T49" fmla="*/ 165 h 517"/>
              <a:gd name="T50" fmla="*/ 144 w 730"/>
              <a:gd name="T51" fmla="*/ 169 h 517"/>
              <a:gd name="T52" fmla="*/ 173 w 730"/>
              <a:gd name="T53" fmla="*/ 144 h 517"/>
              <a:gd name="T54" fmla="*/ 194 w 730"/>
              <a:gd name="T55" fmla="*/ 127 h 517"/>
              <a:gd name="T56" fmla="*/ 30 w 730"/>
              <a:gd name="T57" fmla="*/ 25 h 517"/>
              <a:gd name="T58" fmla="*/ 17 w 730"/>
              <a:gd name="T59" fmla="*/ 53 h 517"/>
              <a:gd name="T60" fmla="*/ 26 w 730"/>
              <a:gd name="T61" fmla="*/ 112 h 517"/>
              <a:gd name="T62" fmla="*/ 26 w 730"/>
              <a:gd name="T63" fmla="*/ 112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30" h="517">
                <a:moveTo>
                  <a:pt x="26" y="112"/>
                </a:moveTo>
                <a:lnTo>
                  <a:pt x="17" y="255"/>
                </a:lnTo>
                <a:lnTo>
                  <a:pt x="34" y="255"/>
                </a:lnTo>
                <a:lnTo>
                  <a:pt x="24" y="285"/>
                </a:lnTo>
                <a:lnTo>
                  <a:pt x="11" y="268"/>
                </a:lnTo>
                <a:lnTo>
                  <a:pt x="0" y="304"/>
                </a:lnTo>
                <a:lnTo>
                  <a:pt x="51" y="333"/>
                </a:lnTo>
                <a:lnTo>
                  <a:pt x="53" y="346"/>
                </a:lnTo>
                <a:lnTo>
                  <a:pt x="66" y="348"/>
                </a:lnTo>
                <a:lnTo>
                  <a:pt x="133" y="452"/>
                </a:lnTo>
                <a:lnTo>
                  <a:pt x="207" y="449"/>
                </a:lnTo>
                <a:lnTo>
                  <a:pt x="262" y="473"/>
                </a:lnTo>
                <a:lnTo>
                  <a:pt x="289" y="469"/>
                </a:lnTo>
                <a:lnTo>
                  <a:pt x="456" y="473"/>
                </a:lnTo>
                <a:lnTo>
                  <a:pt x="646" y="517"/>
                </a:lnTo>
                <a:lnTo>
                  <a:pt x="650" y="460"/>
                </a:lnTo>
                <a:lnTo>
                  <a:pt x="730" y="129"/>
                </a:lnTo>
                <a:lnTo>
                  <a:pt x="224" y="0"/>
                </a:lnTo>
                <a:lnTo>
                  <a:pt x="228" y="97"/>
                </a:lnTo>
                <a:lnTo>
                  <a:pt x="203" y="177"/>
                </a:lnTo>
                <a:lnTo>
                  <a:pt x="199" y="219"/>
                </a:lnTo>
                <a:lnTo>
                  <a:pt x="146" y="234"/>
                </a:lnTo>
                <a:lnTo>
                  <a:pt x="142" y="213"/>
                </a:lnTo>
                <a:lnTo>
                  <a:pt x="186" y="186"/>
                </a:lnTo>
                <a:lnTo>
                  <a:pt x="182" y="165"/>
                </a:lnTo>
                <a:lnTo>
                  <a:pt x="144" y="169"/>
                </a:lnTo>
                <a:lnTo>
                  <a:pt x="173" y="144"/>
                </a:lnTo>
                <a:lnTo>
                  <a:pt x="194" y="127"/>
                </a:lnTo>
                <a:lnTo>
                  <a:pt x="30" y="25"/>
                </a:lnTo>
                <a:lnTo>
                  <a:pt x="17" y="53"/>
                </a:lnTo>
                <a:lnTo>
                  <a:pt x="26" y="112"/>
                </a:lnTo>
                <a:lnTo>
                  <a:pt x="26" y="112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" name="Freeform 1116" title="UT">
            <a:extLst>
              <a:ext uri="{FF2B5EF4-FFF2-40B4-BE49-F238E27FC236}">
                <a16:creationId xmlns:a16="http://schemas.microsoft.com/office/drawing/2014/main" id="{D58C6827-72E8-590E-A991-90DA6CE0BE6E}"/>
              </a:ext>
            </a:extLst>
          </p:cNvPr>
          <p:cNvSpPr>
            <a:spLocks/>
          </p:cNvSpPr>
          <p:nvPr/>
        </p:nvSpPr>
        <p:spPr bwMode="auto">
          <a:xfrm>
            <a:off x="2476202" y="3302208"/>
            <a:ext cx="626997" cy="779463"/>
          </a:xfrm>
          <a:custGeom>
            <a:avLst/>
            <a:gdLst>
              <a:gd name="T0" fmla="*/ 135 w 618"/>
              <a:gd name="T1" fmla="*/ 0 h 752"/>
              <a:gd name="T2" fmla="*/ 433 w 618"/>
              <a:gd name="T3" fmla="*/ 55 h 752"/>
              <a:gd name="T4" fmla="*/ 410 w 618"/>
              <a:gd name="T5" fmla="*/ 186 h 752"/>
              <a:gd name="T6" fmla="*/ 618 w 618"/>
              <a:gd name="T7" fmla="*/ 218 h 752"/>
              <a:gd name="T8" fmla="*/ 538 w 618"/>
              <a:gd name="T9" fmla="*/ 752 h 752"/>
              <a:gd name="T10" fmla="*/ 0 w 618"/>
              <a:gd name="T11" fmla="*/ 663 h 752"/>
              <a:gd name="T12" fmla="*/ 135 w 618"/>
              <a:gd name="T13" fmla="*/ 0 h 752"/>
              <a:gd name="T14" fmla="*/ 135 w 618"/>
              <a:gd name="T15" fmla="*/ 0 h 7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18" h="752">
                <a:moveTo>
                  <a:pt x="135" y="0"/>
                </a:moveTo>
                <a:lnTo>
                  <a:pt x="433" y="55"/>
                </a:lnTo>
                <a:lnTo>
                  <a:pt x="410" y="186"/>
                </a:lnTo>
                <a:lnTo>
                  <a:pt x="618" y="218"/>
                </a:lnTo>
                <a:lnTo>
                  <a:pt x="538" y="752"/>
                </a:lnTo>
                <a:lnTo>
                  <a:pt x="0" y="663"/>
                </a:lnTo>
                <a:lnTo>
                  <a:pt x="135" y="0"/>
                </a:lnTo>
                <a:lnTo>
                  <a:pt x="135" y="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" name="Freeform 1117" title="OR">
            <a:extLst>
              <a:ext uri="{FF2B5EF4-FFF2-40B4-BE49-F238E27FC236}">
                <a16:creationId xmlns:a16="http://schemas.microsoft.com/office/drawing/2014/main" id="{9F7A8575-5206-944E-B9A2-8B552C0E80B6}"/>
              </a:ext>
            </a:extLst>
          </p:cNvPr>
          <p:cNvSpPr>
            <a:spLocks/>
          </p:cNvSpPr>
          <p:nvPr/>
        </p:nvSpPr>
        <p:spPr bwMode="auto">
          <a:xfrm>
            <a:off x="1595232" y="2497346"/>
            <a:ext cx="884145" cy="739775"/>
          </a:xfrm>
          <a:custGeom>
            <a:avLst/>
            <a:gdLst>
              <a:gd name="T0" fmla="*/ 0 w 871"/>
              <a:gd name="T1" fmla="*/ 537 h 720"/>
              <a:gd name="T2" fmla="*/ 38 w 871"/>
              <a:gd name="T3" fmla="*/ 355 h 720"/>
              <a:gd name="T4" fmla="*/ 82 w 871"/>
              <a:gd name="T5" fmla="*/ 302 h 720"/>
              <a:gd name="T6" fmla="*/ 188 w 871"/>
              <a:gd name="T7" fmla="*/ 0 h 720"/>
              <a:gd name="T8" fmla="*/ 243 w 871"/>
              <a:gd name="T9" fmla="*/ 15 h 720"/>
              <a:gd name="T10" fmla="*/ 245 w 871"/>
              <a:gd name="T11" fmla="*/ 28 h 720"/>
              <a:gd name="T12" fmla="*/ 258 w 871"/>
              <a:gd name="T13" fmla="*/ 30 h 720"/>
              <a:gd name="T14" fmla="*/ 325 w 871"/>
              <a:gd name="T15" fmla="*/ 134 h 720"/>
              <a:gd name="T16" fmla="*/ 399 w 871"/>
              <a:gd name="T17" fmla="*/ 133 h 720"/>
              <a:gd name="T18" fmla="*/ 454 w 871"/>
              <a:gd name="T19" fmla="*/ 157 h 720"/>
              <a:gd name="T20" fmla="*/ 481 w 871"/>
              <a:gd name="T21" fmla="*/ 152 h 720"/>
              <a:gd name="T22" fmla="*/ 648 w 871"/>
              <a:gd name="T23" fmla="*/ 157 h 720"/>
              <a:gd name="T24" fmla="*/ 838 w 871"/>
              <a:gd name="T25" fmla="*/ 199 h 720"/>
              <a:gd name="T26" fmla="*/ 848 w 871"/>
              <a:gd name="T27" fmla="*/ 224 h 720"/>
              <a:gd name="T28" fmla="*/ 871 w 871"/>
              <a:gd name="T29" fmla="*/ 256 h 720"/>
              <a:gd name="T30" fmla="*/ 806 w 871"/>
              <a:gd name="T31" fmla="*/ 353 h 720"/>
              <a:gd name="T32" fmla="*/ 766 w 871"/>
              <a:gd name="T33" fmla="*/ 389 h 720"/>
              <a:gd name="T34" fmla="*/ 760 w 871"/>
              <a:gd name="T35" fmla="*/ 416 h 720"/>
              <a:gd name="T36" fmla="*/ 783 w 871"/>
              <a:gd name="T37" fmla="*/ 444 h 720"/>
              <a:gd name="T38" fmla="*/ 756 w 871"/>
              <a:gd name="T39" fmla="*/ 503 h 720"/>
              <a:gd name="T40" fmla="*/ 703 w 871"/>
              <a:gd name="T41" fmla="*/ 720 h 720"/>
              <a:gd name="T42" fmla="*/ 410 w 871"/>
              <a:gd name="T43" fmla="*/ 650 h 720"/>
              <a:gd name="T44" fmla="*/ 0 w 871"/>
              <a:gd name="T45" fmla="*/ 537 h 720"/>
              <a:gd name="T46" fmla="*/ 0 w 871"/>
              <a:gd name="T47" fmla="*/ 537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71" h="720">
                <a:moveTo>
                  <a:pt x="0" y="537"/>
                </a:moveTo>
                <a:lnTo>
                  <a:pt x="38" y="355"/>
                </a:lnTo>
                <a:lnTo>
                  <a:pt x="82" y="302"/>
                </a:lnTo>
                <a:lnTo>
                  <a:pt x="188" y="0"/>
                </a:lnTo>
                <a:lnTo>
                  <a:pt x="243" y="15"/>
                </a:lnTo>
                <a:lnTo>
                  <a:pt x="245" y="28"/>
                </a:lnTo>
                <a:lnTo>
                  <a:pt x="258" y="30"/>
                </a:lnTo>
                <a:lnTo>
                  <a:pt x="325" y="134"/>
                </a:lnTo>
                <a:lnTo>
                  <a:pt x="399" y="133"/>
                </a:lnTo>
                <a:lnTo>
                  <a:pt x="454" y="157"/>
                </a:lnTo>
                <a:lnTo>
                  <a:pt x="481" y="152"/>
                </a:lnTo>
                <a:lnTo>
                  <a:pt x="648" y="157"/>
                </a:lnTo>
                <a:lnTo>
                  <a:pt x="838" y="199"/>
                </a:lnTo>
                <a:lnTo>
                  <a:pt x="848" y="224"/>
                </a:lnTo>
                <a:lnTo>
                  <a:pt x="871" y="256"/>
                </a:lnTo>
                <a:lnTo>
                  <a:pt x="806" y="353"/>
                </a:lnTo>
                <a:lnTo>
                  <a:pt x="766" y="389"/>
                </a:lnTo>
                <a:lnTo>
                  <a:pt x="760" y="416"/>
                </a:lnTo>
                <a:lnTo>
                  <a:pt x="783" y="444"/>
                </a:lnTo>
                <a:lnTo>
                  <a:pt x="756" y="503"/>
                </a:lnTo>
                <a:lnTo>
                  <a:pt x="703" y="720"/>
                </a:lnTo>
                <a:lnTo>
                  <a:pt x="410" y="650"/>
                </a:lnTo>
                <a:lnTo>
                  <a:pt x="0" y="537"/>
                </a:lnTo>
                <a:lnTo>
                  <a:pt x="0" y="537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" name="Freeform 1118" title="CA">
            <a:extLst>
              <a:ext uri="{FF2B5EF4-FFF2-40B4-BE49-F238E27FC236}">
                <a16:creationId xmlns:a16="http://schemas.microsoft.com/office/drawing/2014/main" id="{96219861-2662-B1B7-B1C7-958B0594ACFB}"/>
              </a:ext>
            </a:extLst>
          </p:cNvPr>
          <p:cNvSpPr>
            <a:spLocks/>
          </p:cNvSpPr>
          <p:nvPr/>
        </p:nvSpPr>
        <p:spPr bwMode="auto">
          <a:xfrm>
            <a:off x="1512691" y="3052971"/>
            <a:ext cx="879383" cy="1482725"/>
          </a:xfrm>
          <a:custGeom>
            <a:avLst/>
            <a:gdLst>
              <a:gd name="T0" fmla="*/ 29 w 865"/>
              <a:gd name="T1" fmla="*/ 293 h 1443"/>
              <a:gd name="T2" fmla="*/ 4 w 865"/>
              <a:gd name="T3" fmla="*/ 405 h 1443"/>
              <a:gd name="T4" fmla="*/ 87 w 865"/>
              <a:gd name="T5" fmla="*/ 586 h 1443"/>
              <a:gd name="T6" fmla="*/ 103 w 865"/>
              <a:gd name="T7" fmla="*/ 574 h 1443"/>
              <a:gd name="T8" fmla="*/ 129 w 865"/>
              <a:gd name="T9" fmla="*/ 650 h 1443"/>
              <a:gd name="T10" fmla="*/ 87 w 865"/>
              <a:gd name="T11" fmla="*/ 597 h 1443"/>
              <a:gd name="T12" fmla="*/ 78 w 865"/>
              <a:gd name="T13" fmla="*/ 681 h 1443"/>
              <a:gd name="T14" fmla="*/ 125 w 865"/>
              <a:gd name="T15" fmla="*/ 732 h 1443"/>
              <a:gd name="T16" fmla="*/ 93 w 865"/>
              <a:gd name="T17" fmla="*/ 803 h 1443"/>
              <a:gd name="T18" fmla="*/ 184 w 865"/>
              <a:gd name="T19" fmla="*/ 994 h 1443"/>
              <a:gd name="T20" fmla="*/ 164 w 865"/>
              <a:gd name="T21" fmla="*/ 1065 h 1443"/>
              <a:gd name="T22" fmla="*/ 283 w 865"/>
              <a:gd name="T23" fmla="*/ 1120 h 1443"/>
              <a:gd name="T24" fmla="*/ 327 w 865"/>
              <a:gd name="T25" fmla="*/ 1177 h 1443"/>
              <a:gd name="T26" fmla="*/ 378 w 865"/>
              <a:gd name="T27" fmla="*/ 1196 h 1443"/>
              <a:gd name="T28" fmla="*/ 378 w 865"/>
              <a:gd name="T29" fmla="*/ 1230 h 1443"/>
              <a:gd name="T30" fmla="*/ 411 w 865"/>
              <a:gd name="T31" fmla="*/ 1238 h 1443"/>
              <a:gd name="T32" fmla="*/ 481 w 865"/>
              <a:gd name="T33" fmla="*/ 1348 h 1443"/>
              <a:gd name="T34" fmla="*/ 481 w 865"/>
              <a:gd name="T35" fmla="*/ 1426 h 1443"/>
              <a:gd name="T36" fmla="*/ 789 w 865"/>
              <a:gd name="T37" fmla="*/ 1443 h 1443"/>
              <a:gd name="T38" fmla="*/ 770 w 865"/>
              <a:gd name="T39" fmla="*/ 1413 h 1443"/>
              <a:gd name="T40" fmla="*/ 779 w 865"/>
              <a:gd name="T41" fmla="*/ 1365 h 1443"/>
              <a:gd name="T42" fmla="*/ 829 w 865"/>
              <a:gd name="T43" fmla="*/ 1287 h 1443"/>
              <a:gd name="T44" fmla="*/ 865 w 865"/>
              <a:gd name="T45" fmla="*/ 1264 h 1443"/>
              <a:gd name="T46" fmla="*/ 844 w 865"/>
              <a:gd name="T47" fmla="*/ 1236 h 1443"/>
              <a:gd name="T48" fmla="*/ 831 w 865"/>
              <a:gd name="T49" fmla="*/ 1160 h 1443"/>
              <a:gd name="T50" fmla="*/ 388 w 865"/>
              <a:gd name="T51" fmla="*/ 497 h 1443"/>
              <a:gd name="T52" fmla="*/ 492 w 865"/>
              <a:gd name="T53" fmla="*/ 113 h 1443"/>
              <a:gd name="T54" fmla="*/ 82 w 865"/>
              <a:gd name="T55" fmla="*/ 0 h 1443"/>
              <a:gd name="T56" fmla="*/ 70 w 865"/>
              <a:gd name="T57" fmla="*/ 23 h 1443"/>
              <a:gd name="T58" fmla="*/ 0 w 865"/>
              <a:gd name="T59" fmla="*/ 192 h 1443"/>
              <a:gd name="T60" fmla="*/ 29 w 865"/>
              <a:gd name="T61" fmla="*/ 293 h 1443"/>
              <a:gd name="T62" fmla="*/ 29 w 865"/>
              <a:gd name="T63" fmla="*/ 293 h 1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65" h="1443">
                <a:moveTo>
                  <a:pt x="29" y="293"/>
                </a:moveTo>
                <a:lnTo>
                  <a:pt x="4" y="405"/>
                </a:lnTo>
                <a:lnTo>
                  <a:pt x="87" y="586"/>
                </a:lnTo>
                <a:lnTo>
                  <a:pt x="103" y="574"/>
                </a:lnTo>
                <a:lnTo>
                  <a:pt x="129" y="650"/>
                </a:lnTo>
                <a:lnTo>
                  <a:pt x="87" y="597"/>
                </a:lnTo>
                <a:lnTo>
                  <a:pt x="78" y="681"/>
                </a:lnTo>
                <a:lnTo>
                  <a:pt x="125" y="732"/>
                </a:lnTo>
                <a:lnTo>
                  <a:pt x="93" y="803"/>
                </a:lnTo>
                <a:lnTo>
                  <a:pt x="184" y="994"/>
                </a:lnTo>
                <a:lnTo>
                  <a:pt x="164" y="1065"/>
                </a:lnTo>
                <a:lnTo>
                  <a:pt x="283" y="1120"/>
                </a:lnTo>
                <a:lnTo>
                  <a:pt x="327" y="1177"/>
                </a:lnTo>
                <a:lnTo>
                  <a:pt x="378" y="1196"/>
                </a:lnTo>
                <a:lnTo>
                  <a:pt x="378" y="1230"/>
                </a:lnTo>
                <a:lnTo>
                  <a:pt x="411" y="1238"/>
                </a:lnTo>
                <a:lnTo>
                  <a:pt x="481" y="1348"/>
                </a:lnTo>
                <a:lnTo>
                  <a:pt x="481" y="1426"/>
                </a:lnTo>
                <a:lnTo>
                  <a:pt x="789" y="1443"/>
                </a:lnTo>
                <a:lnTo>
                  <a:pt x="770" y="1413"/>
                </a:lnTo>
                <a:lnTo>
                  <a:pt x="779" y="1365"/>
                </a:lnTo>
                <a:lnTo>
                  <a:pt x="829" y="1287"/>
                </a:lnTo>
                <a:lnTo>
                  <a:pt x="865" y="1264"/>
                </a:lnTo>
                <a:lnTo>
                  <a:pt x="844" y="1236"/>
                </a:lnTo>
                <a:lnTo>
                  <a:pt x="831" y="1160"/>
                </a:lnTo>
                <a:lnTo>
                  <a:pt x="388" y="497"/>
                </a:lnTo>
                <a:lnTo>
                  <a:pt x="492" y="113"/>
                </a:lnTo>
                <a:lnTo>
                  <a:pt x="82" y="0"/>
                </a:lnTo>
                <a:lnTo>
                  <a:pt x="70" y="23"/>
                </a:lnTo>
                <a:lnTo>
                  <a:pt x="0" y="192"/>
                </a:lnTo>
                <a:lnTo>
                  <a:pt x="29" y="293"/>
                </a:lnTo>
                <a:lnTo>
                  <a:pt x="29" y="293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" name="Freeform 1119" title="NV">
            <a:extLst>
              <a:ext uri="{FF2B5EF4-FFF2-40B4-BE49-F238E27FC236}">
                <a16:creationId xmlns:a16="http://schemas.microsoft.com/office/drawing/2014/main" id="{ED31A416-5403-9FAB-E5B4-709C90CD0C9A}"/>
              </a:ext>
            </a:extLst>
          </p:cNvPr>
          <p:cNvSpPr>
            <a:spLocks/>
          </p:cNvSpPr>
          <p:nvPr/>
        </p:nvSpPr>
        <p:spPr bwMode="auto">
          <a:xfrm>
            <a:off x="1904762" y="3168858"/>
            <a:ext cx="711126" cy="1076325"/>
          </a:xfrm>
          <a:custGeom>
            <a:avLst/>
            <a:gdLst>
              <a:gd name="T0" fmla="*/ 0 w 696"/>
              <a:gd name="T1" fmla="*/ 384 h 1047"/>
              <a:gd name="T2" fmla="*/ 443 w 696"/>
              <a:gd name="T3" fmla="*/ 1047 h 1047"/>
              <a:gd name="T4" fmla="*/ 458 w 696"/>
              <a:gd name="T5" fmla="*/ 904 h 1047"/>
              <a:gd name="T6" fmla="*/ 483 w 696"/>
              <a:gd name="T7" fmla="*/ 897 h 1047"/>
              <a:gd name="T8" fmla="*/ 525 w 696"/>
              <a:gd name="T9" fmla="*/ 921 h 1047"/>
              <a:gd name="T10" fmla="*/ 561 w 696"/>
              <a:gd name="T11" fmla="*/ 796 h 1047"/>
              <a:gd name="T12" fmla="*/ 696 w 696"/>
              <a:gd name="T13" fmla="*/ 133 h 1047"/>
              <a:gd name="T14" fmla="*/ 397 w 696"/>
              <a:gd name="T15" fmla="*/ 70 h 1047"/>
              <a:gd name="T16" fmla="*/ 104 w 696"/>
              <a:gd name="T17" fmla="*/ 0 h 1047"/>
              <a:gd name="T18" fmla="*/ 0 w 696"/>
              <a:gd name="T19" fmla="*/ 384 h 1047"/>
              <a:gd name="T20" fmla="*/ 0 w 696"/>
              <a:gd name="T21" fmla="*/ 384 h 10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6" h="1047">
                <a:moveTo>
                  <a:pt x="0" y="384"/>
                </a:moveTo>
                <a:lnTo>
                  <a:pt x="443" y="1047"/>
                </a:lnTo>
                <a:lnTo>
                  <a:pt x="458" y="904"/>
                </a:lnTo>
                <a:lnTo>
                  <a:pt x="483" y="897"/>
                </a:lnTo>
                <a:lnTo>
                  <a:pt x="525" y="921"/>
                </a:lnTo>
                <a:lnTo>
                  <a:pt x="561" y="796"/>
                </a:lnTo>
                <a:lnTo>
                  <a:pt x="696" y="133"/>
                </a:lnTo>
                <a:lnTo>
                  <a:pt x="397" y="70"/>
                </a:lnTo>
                <a:lnTo>
                  <a:pt x="104" y="0"/>
                </a:lnTo>
                <a:lnTo>
                  <a:pt x="0" y="384"/>
                </a:lnTo>
                <a:lnTo>
                  <a:pt x="0" y="384"/>
                </a:lnTo>
                <a:close/>
              </a:path>
            </a:pathLst>
          </a:custGeom>
          <a:solidFill>
            <a:srgbClr val="7030A0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3" name="Freeform 1120" title="ID">
            <a:extLst>
              <a:ext uri="{FF2B5EF4-FFF2-40B4-BE49-F238E27FC236}">
                <a16:creationId xmlns:a16="http://schemas.microsoft.com/office/drawing/2014/main" id="{3A00F134-0A5D-1C15-1955-21B870B6897F}"/>
              </a:ext>
            </a:extLst>
          </p:cNvPr>
          <p:cNvSpPr>
            <a:spLocks/>
          </p:cNvSpPr>
          <p:nvPr/>
        </p:nvSpPr>
        <p:spPr bwMode="auto">
          <a:xfrm>
            <a:off x="2309533" y="2302083"/>
            <a:ext cx="663506" cy="1055688"/>
          </a:xfrm>
          <a:custGeom>
            <a:avLst/>
            <a:gdLst>
              <a:gd name="T0" fmla="*/ 0 w 654"/>
              <a:gd name="T1" fmla="*/ 909 h 1027"/>
              <a:gd name="T2" fmla="*/ 53 w 654"/>
              <a:gd name="T3" fmla="*/ 692 h 1027"/>
              <a:gd name="T4" fmla="*/ 80 w 654"/>
              <a:gd name="T5" fmla="*/ 633 h 1027"/>
              <a:gd name="T6" fmla="*/ 57 w 654"/>
              <a:gd name="T7" fmla="*/ 605 h 1027"/>
              <a:gd name="T8" fmla="*/ 63 w 654"/>
              <a:gd name="T9" fmla="*/ 578 h 1027"/>
              <a:gd name="T10" fmla="*/ 103 w 654"/>
              <a:gd name="T11" fmla="*/ 542 h 1027"/>
              <a:gd name="T12" fmla="*/ 168 w 654"/>
              <a:gd name="T13" fmla="*/ 445 h 1027"/>
              <a:gd name="T14" fmla="*/ 145 w 654"/>
              <a:gd name="T15" fmla="*/ 413 h 1027"/>
              <a:gd name="T16" fmla="*/ 135 w 654"/>
              <a:gd name="T17" fmla="*/ 388 h 1027"/>
              <a:gd name="T18" fmla="*/ 139 w 654"/>
              <a:gd name="T19" fmla="*/ 333 h 1027"/>
              <a:gd name="T20" fmla="*/ 219 w 654"/>
              <a:gd name="T21" fmla="*/ 0 h 1027"/>
              <a:gd name="T22" fmla="*/ 304 w 654"/>
              <a:gd name="T23" fmla="*/ 19 h 1027"/>
              <a:gd name="T24" fmla="*/ 276 w 654"/>
              <a:gd name="T25" fmla="*/ 149 h 1027"/>
              <a:gd name="T26" fmla="*/ 295 w 654"/>
              <a:gd name="T27" fmla="*/ 194 h 1027"/>
              <a:gd name="T28" fmla="*/ 297 w 654"/>
              <a:gd name="T29" fmla="*/ 223 h 1027"/>
              <a:gd name="T30" fmla="*/ 287 w 654"/>
              <a:gd name="T31" fmla="*/ 228 h 1027"/>
              <a:gd name="T32" fmla="*/ 320 w 654"/>
              <a:gd name="T33" fmla="*/ 259 h 1027"/>
              <a:gd name="T34" fmla="*/ 354 w 654"/>
              <a:gd name="T35" fmla="*/ 342 h 1027"/>
              <a:gd name="T36" fmla="*/ 365 w 654"/>
              <a:gd name="T37" fmla="*/ 417 h 1027"/>
              <a:gd name="T38" fmla="*/ 371 w 654"/>
              <a:gd name="T39" fmla="*/ 457 h 1027"/>
              <a:gd name="T40" fmla="*/ 346 w 654"/>
              <a:gd name="T41" fmla="*/ 495 h 1027"/>
              <a:gd name="T42" fmla="*/ 363 w 654"/>
              <a:gd name="T43" fmla="*/ 512 h 1027"/>
              <a:gd name="T44" fmla="*/ 409 w 654"/>
              <a:gd name="T45" fmla="*/ 487 h 1027"/>
              <a:gd name="T46" fmla="*/ 439 w 654"/>
              <a:gd name="T47" fmla="*/ 618 h 1027"/>
              <a:gd name="T48" fmla="*/ 460 w 654"/>
              <a:gd name="T49" fmla="*/ 626 h 1027"/>
              <a:gd name="T50" fmla="*/ 464 w 654"/>
              <a:gd name="T51" fmla="*/ 664 h 1027"/>
              <a:gd name="T52" fmla="*/ 523 w 654"/>
              <a:gd name="T53" fmla="*/ 679 h 1027"/>
              <a:gd name="T54" fmla="*/ 616 w 654"/>
              <a:gd name="T55" fmla="*/ 679 h 1027"/>
              <a:gd name="T56" fmla="*/ 654 w 654"/>
              <a:gd name="T57" fmla="*/ 696 h 1027"/>
              <a:gd name="T58" fmla="*/ 599 w 654"/>
              <a:gd name="T59" fmla="*/ 1027 h 1027"/>
              <a:gd name="T60" fmla="*/ 299 w 654"/>
              <a:gd name="T61" fmla="*/ 972 h 1027"/>
              <a:gd name="T62" fmla="*/ 0 w 654"/>
              <a:gd name="T63" fmla="*/ 909 h 1027"/>
              <a:gd name="T64" fmla="*/ 0 w 654"/>
              <a:gd name="T65" fmla="*/ 909 h 1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4" h="1027">
                <a:moveTo>
                  <a:pt x="0" y="909"/>
                </a:moveTo>
                <a:lnTo>
                  <a:pt x="53" y="692"/>
                </a:lnTo>
                <a:lnTo>
                  <a:pt x="80" y="633"/>
                </a:lnTo>
                <a:lnTo>
                  <a:pt x="57" y="605"/>
                </a:lnTo>
                <a:lnTo>
                  <a:pt x="63" y="578"/>
                </a:lnTo>
                <a:lnTo>
                  <a:pt x="103" y="542"/>
                </a:lnTo>
                <a:lnTo>
                  <a:pt x="168" y="445"/>
                </a:lnTo>
                <a:lnTo>
                  <a:pt x="145" y="413"/>
                </a:lnTo>
                <a:lnTo>
                  <a:pt x="135" y="388"/>
                </a:lnTo>
                <a:lnTo>
                  <a:pt x="139" y="333"/>
                </a:lnTo>
                <a:lnTo>
                  <a:pt x="219" y="0"/>
                </a:lnTo>
                <a:lnTo>
                  <a:pt x="304" y="19"/>
                </a:lnTo>
                <a:lnTo>
                  <a:pt x="276" y="149"/>
                </a:lnTo>
                <a:lnTo>
                  <a:pt x="295" y="194"/>
                </a:lnTo>
                <a:lnTo>
                  <a:pt x="297" y="223"/>
                </a:lnTo>
                <a:lnTo>
                  <a:pt x="287" y="228"/>
                </a:lnTo>
                <a:lnTo>
                  <a:pt x="320" y="259"/>
                </a:lnTo>
                <a:lnTo>
                  <a:pt x="354" y="342"/>
                </a:lnTo>
                <a:lnTo>
                  <a:pt x="365" y="417"/>
                </a:lnTo>
                <a:lnTo>
                  <a:pt x="371" y="457"/>
                </a:lnTo>
                <a:lnTo>
                  <a:pt x="346" y="495"/>
                </a:lnTo>
                <a:lnTo>
                  <a:pt x="363" y="512"/>
                </a:lnTo>
                <a:lnTo>
                  <a:pt x="409" y="487"/>
                </a:lnTo>
                <a:lnTo>
                  <a:pt x="439" y="618"/>
                </a:lnTo>
                <a:lnTo>
                  <a:pt x="460" y="626"/>
                </a:lnTo>
                <a:lnTo>
                  <a:pt x="464" y="664"/>
                </a:lnTo>
                <a:lnTo>
                  <a:pt x="523" y="679"/>
                </a:lnTo>
                <a:lnTo>
                  <a:pt x="616" y="679"/>
                </a:lnTo>
                <a:lnTo>
                  <a:pt x="654" y="696"/>
                </a:lnTo>
                <a:lnTo>
                  <a:pt x="599" y="1027"/>
                </a:lnTo>
                <a:lnTo>
                  <a:pt x="299" y="972"/>
                </a:lnTo>
                <a:lnTo>
                  <a:pt x="0" y="909"/>
                </a:lnTo>
                <a:lnTo>
                  <a:pt x="0" y="909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4" name="Freeform 1121" title="MT">
            <a:extLst>
              <a:ext uri="{FF2B5EF4-FFF2-40B4-BE49-F238E27FC236}">
                <a16:creationId xmlns:a16="http://schemas.microsoft.com/office/drawing/2014/main" id="{A73D564E-9DCA-84A1-70BD-BF65B357EA8B}"/>
              </a:ext>
            </a:extLst>
          </p:cNvPr>
          <p:cNvSpPr>
            <a:spLocks/>
          </p:cNvSpPr>
          <p:nvPr/>
        </p:nvSpPr>
        <p:spPr bwMode="auto">
          <a:xfrm>
            <a:off x="2588904" y="2322721"/>
            <a:ext cx="1138118" cy="712787"/>
          </a:xfrm>
          <a:custGeom>
            <a:avLst/>
            <a:gdLst>
              <a:gd name="T0" fmla="*/ 19 w 1118"/>
              <a:gd name="T1" fmla="*/ 175 h 692"/>
              <a:gd name="T2" fmla="*/ 21 w 1118"/>
              <a:gd name="T3" fmla="*/ 204 h 692"/>
              <a:gd name="T4" fmla="*/ 11 w 1118"/>
              <a:gd name="T5" fmla="*/ 209 h 692"/>
              <a:gd name="T6" fmla="*/ 44 w 1118"/>
              <a:gd name="T7" fmla="*/ 240 h 692"/>
              <a:gd name="T8" fmla="*/ 78 w 1118"/>
              <a:gd name="T9" fmla="*/ 323 h 692"/>
              <a:gd name="T10" fmla="*/ 89 w 1118"/>
              <a:gd name="T11" fmla="*/ 398 h 692"/>
              <a:gd name="T12" fmla="*/ 95 w 1118"/>
              <a:gd name="T13" fmla="*/ 438 h 692"/>
              <a:gd name="T14" fmla="*/ 70 w 1118"/>
              <a:gd name="T15" fmla="*/ 476 h 692"/>
              <a:gd name="T16" fmla="*/ 87 w 1118"/>
              <a:gd name="T17" fmla="*/ 493 h 692"/>
              <a:gd name="T18" fmla="*/ 133 w 1118"/>
              <a:gd name="T19" fmla="*/ 468 h 692"/>
              <a:gd name="T20" fmla="*/ 163 w 1118"/>
              <a:gd name="T21" fmla="*/ 599 h 692"/>
              <a:gd name="T22" fmla="*/ 184 w 1118"/>
              <a:gd name="T23" fmla="*/ 607 h 692"/>
              <a:gd name="T24" fmla="*/ 188 w 1118"/>
              <a:gd name="T25" fmla="*/ 645 h 692"/>
              <a:gd name="T26" fmla="*/ 205 w 1118"/>
              <a:gd name="T27" fmla="*/ 662 h 692"/>
              <a:gd name="T28" fmla="*/ 247 w 1118"/>
              <a:gd name="T29" fmla="*/ 660 h 692"/>
              <a:gd name="T30" fmla="*/ 340 w 1118"/>
              <a:gd name="T31" fmla="*/ 660 h 692"/>
              <a:gd name="T32" fmla="*/ 378 w 1118"/>
              <a:gd name="T33" fmla="*/ 677 h 692"/>
              <a:gd name="T34" fmla="*/ 390 w 1118"/>
              <a:gd name="T35" fmla="*/ 609 h 692"/>
              <a:gd name="T36" fmla="*/ 694 w 1118"/>
              <a:gd name="T37" fmla="*/ 654 h 692"/>
              <a:gd name="T38" fmla="*/ 1068 w 1118"/>
              <a:gd name="T39" fmla="*/ 692 h 692"/>
              <a:gd name="T40" fmla="*/ 1080 w 1118"/>
              <a:gd name="T41" fmla="*/ 567 h 692"/>
              <a:gd name="T42" fmla="*/ 1118 w 1118"/>
              <a:gd name="T43" fmla="*/ 162 h 692"/>
              <a:gd name="T44" fmla="*/ 622 w 1118"/>
              <a:gd name="T45" fmla="*/ 105 h 692"/>
              <a:gd name="T46" fmla="*/ 376 w 1118"/>
              <a:gd name="T47" fmla="*/ 67 h 692"/>
              <a:gd name="T48" fmla="*/ 28 w 1118"/>
              <a:gd name="T49" fmla="*/ 0 h 692"/>
              <a:gd name="T50" fmla="*/ 0 w 1118"/>
              <a:gd name="T51" fmla="*/ 130 h 692"/>
              <a:gd name="T52" fmla="*/ 19 w 1118"/>
              <a:gd name="T53" fmla="*/ 175 h 692"/>
              <a:gd name="T54" fmla="*/ 19 w 1118"/>
              <a:gd name="T55" fmla="*/ 175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18" h="692">
                <a:moveTo>
                  <a:pt x="19" y="175"/>
                </a:moveTo>
                <a:lnTo>
                  <a:pt x="21" y="204"/>
                </a:lnTo>
                <a:lnTo>
                  <a:pt x="11" y="209"/>
                </a:lnTo>
                <a:lnTo>
                  <a:pt x="44" y="240"/>
                </a:lnTo>
                <a:lnTo>
                  <a:pt x="78" y="323"/>
                </a:lnTo>
                <a:lnTo>
                  <a:pt x="89" y="398"/>
                </a:lnTo>
                <a:lnTo>
                  <a:pt x="95" y="438"/>
                </a:lnTo>
                <a:lnTo>
                  <a:pt x="70" y="476"/>
                </a:lnTo>
                <a:lnTo>
                  <a:pt x="87" y="493"/>
                </a:lnTo>
                <a:lnTo>
                  <a:pt x="133" y="468"/>
                </a:lnTo>
                <a:lnTo>
                  <a:pt x="163" y="599"/>
                </a:lnTo>
                <a:lnTo>
                  <a:pt x="184" y="607"/>
                </a:lnTo>
                <a:lnTo>
                  <a:pt x="188" y="645"/>
                </a:lnTo>
                <a:lnTo>
                  <a:pt x="205" y="662"/>
                </a:lnTo>
                <a:lnTo>
                  <a:pt x="247" y="660"/>
                </a:lnTo>
                <a:lnTo>
                  <a:pt x="340" y="660"/>
                </a:lnTo>
                <a:lnTo>
                  <a:pt x="378" y="677"/>
                </a:lnTo>
                <a:lnTo>
                  <a:pt x="390" y="609"/>
                </a:lnTo>
                <a:lnTo>
                  <a:pt x="694" y="654"/>
                </a:lnTo>
                <a:lnTo>
                  <a:pt x="1068" y="692"/>
                </a:lnTo>
                <a:lnTo>
                  <a:pt x="1080" y="567"/>
                </a:lnTo>
                <a:lnTo>
                  <a:pt x="1118" y="162"/>
                </a:lnTo>
                <a:lnTo>
                  <a:pt x="622" y="105"/>
                </a:lnTo>
                <a:lnTo>
                  <a:pt x="376" y="67"/>
                </a:lnTo>
                <a:lnTo>
                  <a:pt x="28" y="0"/>
                </a:lnTo>
                <a:lnTo>
                  <a:pt x="0" y="130"/>
                </a:lnTo>
                <a:lnTo>
                  <a:pt x="19" y="175"/>
                </a:lnTo>
                <a:lnTo>
                  <a:pt x="19" y="175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5" name="Freeform 1122" title="AZ">
            <a:extLst>
              <a:ext uri="{FF2B5EF4-FFF2-40B4-BE49-F238E27FC236}">
                <a16:creationId xmlns:a16="http://schemas.microsoft.com/office/drawing/2014/main" id="{A7264B65-7944-DD29-C673-894C4BF758E7}"/>
              </a:ext>
            </a:extLst>
          </p:cNvPr>
          <p:cNvSpPr>
            <a:spLocks/>
          </p:cNvSpPr>
          <p:nvPr/>
        </p:nvSpPr>
        <p:spPr bwMode="auto">
          <a:xfrm>
            <a:off x="2268262" y="3988008"/>
            <a:ext cx="755571" cy="863600"/>
          </a:xfrm>
          <a:custGeom>
            <a:avLst/>
            <a:gdLst>
              <a:gd name="T0" fmla="*/ 48 w 746"/>
              <a:gd name="T1" fmla="*/ 534 h 840"/>
              <a:gd name="T2" fmla="*/ 29 w 746"/>
              <a:gd name="T3" fmla="*/ 504 h 840"/>
              <a:gd name="T4" fmla="*/ 38 w 746"/>
              <a:gd name="T5" fmla="*/ 456 h 840"/>
              <a:gd name="T6" fmla="*/ 88 w 746"/>
              <a:gd name="T7" fmla="*/ 378 h 840"/>
              <a:gd name="T8" fmla="*/ 124 w 746"/>
              <a:gd name="T9" fmla="*/ 355 h 840"/>
              <a:gd name="T10" fmla="*/ 103 w 746"/>
              <a:gd name="T11" fmla="*/ 327 h 840"/>
              <a:gd name="T12" fmla="*/ 90 w 746"/>
              <a:gd name="T13" fmla="*/ 251 h 840"/>
              <a:gd name="T14" fmla="*/ 105 w 746"/>
              <a:gd name="T15" fmla="*/ 108 h 840"/>
              <a:gd name="T16" fmla="*/ 130 w 746"/>
              <a:gd name="T17" fmla="*/ 101 h 840"/>
              <a:gd name="T18" fmla="*/ 172 w 746"/>
              <a:gd name="T19" fmla="*/ 125 h 840"/>
              <a:gd name="T20" fmla="*/ 208 w 746"/>
              <a:gd name="T21" fmla="*/ 0 h 840"/>
              <a:gd name="T22" fmla="*/ 746 w 746"/>
              <a:gd name="T23" fmla="*/ 89 h 840"/>
              <a:gd name="T24" fmla="*/ 634 w 746"/>
              <a:gd name="T25" fmla="*/ 840 h 840"/>
              <a:gd name="T26" fmla="*/ 468 w 746"/>
              <a:gd name="T27" fmla="*/ 817 h 840"/>
              <a:gd name="T28" fmla="*/ 366 w 746"/>
              <a:gd name="T29" fmla="*/ 789 h 840"/>
              <a:gd name="T30" fmla="*/ 154 w 746"/>
              <a:gd name="T31" fmla="*/ 705 h 840"/>
              <a:gd name="T32" fmla="*/ 0 w 746"/>
              <a:gd name="T33" fmla="*/ 576 h 840"/>
              <a:gd name="T34" fmla="*/ 48 w 746"/>
              <a:gd name="T35" fmla="*/ 534 h 840"/>
              <a:gd name="T36" fmla="*/ 48 w 746"/>
              <a:gd name="T37" fmla="*/ 534 h 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46" h="840">
                <a:moveTo>
                  <a:pt x="48" y="534"/>
                </a:moveTo>
                <a:lnTo>
                  <a:pt x="29" y="504"/>
                </a:lnTo>
                <a:lnTo>
                  <a:pt x="38" y="456"/>
                </a:lnTo>
                <a:lnTo>
                  <a:pt x="88" y="378"/>
                </a:lnTo>
                <a:lnTo>
                  <a:pt x="124" y="355"/>
                </a:lnTo>
                <a:lnTo>
                  <a:pt x="103" y="327"/>
                </a:lnTo>
                <a:lnTo>
                  <a:pt x="90" y="251"/>
                </a:lnTo>
                <a:lnTo>
                  <a:pt x="105" y="108"/>
                </a:lnTo>
                <a:lnTo>
                  <a:pt x="130" y="101"/>
                </a:lnTo>
                <a:lnTo>
                  <a:pt x="172" y="125"/>
                </a:lnTo>
                <a:lnTo>
                  <a:pt x="208" y="0"/>
                </a:lnTo>
                <a:lnTo>
                  <a:pt x="746" y="89"/>
                </a:lnTo>
                <a:lnTo>
                  <a:pt x="634" y="840"/>
                </a:lnTo>
                <a:lnTo>
                  <a:pt x="468" y="817"/>
                </a:lnTo>
                <a:lnTo>
                  <a:pt x="366" y="789"/>
                </a:lnTo>
                <a:lnTo>
                  <a:pt x="154" y="705"/>
                </a:lnTo>
                <a:lnTo>
                  <a:pt x="0" y="576"/>
                </a:lnTo>
                <a:lnTo>
                  <a:pt x="48" y="534"/>
                </a:lnTo>
                <a:lnTo>
                  <a:pt x="48" y="534"/>
                </a:lnTo>
                <a:close/>
              </a:path>
            </a:pathLst>
          </a:custGeom>
          <a:solidFill>
            <a:srgbClr val="7030A0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6" name="Freeform 1123" title="WY">
            <a:extLst>
              <a:ext uri="{FF2B5EF4-FFF2-40B4-BE49-F238E27FC236}">
                <a16:creationId xmlns:a16="http://schemas.microsoft.com/office/drawing/2014/main" id="{3EE9461B-3BB7-A1E3-1C3E-1516980A1D70}"/>
              </a:ext>
            </a:extLst>
          </p:cNvPr>
          <p:cNvSpPr>
            <a:spLocks/>
          </p:cNvSpPr>
          <p:nvPr/>
        </p:nvSpPr>
        <p:spPr bwMode="auto">
          <a:xfrm>
            <a:off x="2893672" y="2949783"/>
            <a:ext cx="782555" cy="636588"/>
          </a:xfrm>
          <a:custGeom>
            <a:avLst/>
            <a:gdLst>
              <a:gd name="T0" fmla="*/ 0 w 770"/>
              <a:gd name="T1" fmla="*/ 530 h 619"/>
              <a:gd name="T2" fmla="*/ 92 w 770"/>
              <a:gd name="T3" fmla="*/ 0 h 619"/>
              <a:gd name="T4" fmla="*/ 396 w 770"/>
              <a:gd name="T5" fmla="*/ 45 h 619"/>
              <a:gd name="T6" fmla="*/ 770 w 770"/>
              <a:gd name="T7" fmla="*/ 83 h 619"/>
              <a:gd name="T8" fmla="*/ 744 w 770"/>
              <a:gd name="T9" fmla="*/ 351 h 619"/>
              <a:gd name="T10" fmla="*/ 719 w 770"/>
              <a:gd name="T11" fmla="*/ 619 h 619"/>
              <a:gd name="T12" fmla="*/ 208 w 770"/>
              <a:gd name="T13" fmla="*/ 562 h 619"/>
              <a:gd name="T14" fmla="*/ 0 w 770"/>
              <a:gd name="T15" fmla="*/ 530 h 619"/>
              <a:gd name="T16" fmla="*/ 0 w 770"/>
              <a:gd name="T17" fmla="*/ 530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0" h="619">
                <a:moveTo>
                  <a:pt x="0" y="530"/>
                </a:moveTo>
                <a:lnTo>
                  <a:pt x="92" y="0"/>
                </a:lnTo>
                <a:lnTo>
                  <a:pt x="396" y="45"/>
                </a:lnTo>
                <a:lnTo>
                  <a:pt x="770" y="83"/>
                </a:lnTo>
                <a:lnTo>
                  <a:pt x="744" y="351"/>
                </a:lnTo>
                <a:lnTo>
                  <a:pt x="719" y="619"/>
                </a:lnTo>
                <a:lnTo>
                  <a:pt x="208" y="562"/>
                </a:lnTo>
                <a:lnTo>
                  <a:pt x="0" y="530"/>
                </a:lnTo>
                <a:lnTo>
                  <a:pt x="0" y="53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7" name="Freeform 1124" title="CO">
            <a:extLst>
              <a:ext uri="{FF2B5EF4-FFF2-40B4-BE49-F238E27FC236}">
                <a16:creationId xmlns:a16="http://schemas.microsoft.com/office/drawing/2014/main" id="{B93F83CB-49FB-A401-2004-7ED0539ED163}"/>
              </a:ext>
            </a:extLst>
          </p:cNvPr>
          <p:cNvSpPr>
            <a:spLocks/>
          </p:cNvSpPr>
          <p:nvPr/>
        </p:nvSpPr>
        <p:spPr bwMode="auto">
          <a:xfrm>
            <a:off x="3023833" y="3527633"/>
            <a:ext cx="809540" cy="631825"/>
          </a:xfrm>
          <a:custGeom>
            <a:avLst/>
            <a:gdLst>
              <a:gd name="T0" fmla="*/ 80 w 796"/>
              <a:gd name="T1" fmla="*/ 0 h 612"/>
              <a:gd name="T2" fmla="*/ 591 w 796"/>
              <a:gd name="T3" fmla="*/ 57 h 612"/>
              <a:gd name="T4" fmla="*/ 796 w 796"/>
              <a:gd name="T5" fmla="*/ 74 h 612"/>
              <a:gd name="T6" fmla="*/ 789 w 796"/>
              <a:gd name="T7" fmla="*/ 207 h 612"/>
              <a:gd name="T8" fmla="*/ 760 w 796"/>
              <a:gd name="T9" fmla="*/ 612 h 612"/>
              <a:gd name="T10" fmla="*/ 656 w 796"/>
              <a:gd name="T11" fmla="*/ 605 h 612"/>
              <a:gd name="T12" fmla="*/ 331 w 796"/>
              <a:gd name="T13" fmla="*/ 576 h 612"/>
              <a:gd name="T14" fmla="*/ 0 w 796"/>
              <a:gd name="T15" fmla="*/ 534 h 612"/>
              <a:gd name="T16" fmla="*/ 80 w 796"/>
              <a:gd name="T17" fmla="*/ 0 h 612"/>
              <a:gd name="T18" fmla="*/ 80 w 796"/>
              <a:gd name="T19" fmla="*/ 0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96" h="612">
                <a:moveTo>
                  <a:pt x="80" y="0"/>
                </a:moveTo>
                <a:lnTo>
                  <a:pt x="591" y="57"/>
                </a:lnTo>
                <a:lnTo>
                  <a:pt x="796" y="74"/>
                </a:lnTo>
                <a:lnTo>
                  <a:pt x="789" y="207"/>
                </a:lnTo>
                <a:lnTo>
                  <a:pt x="760" y="612"/>
                </a:lnTo>
                <a:lnTo>
                  <a:pt x="656" y="605"/>
                </a:lnTo>
                <a:lnTo>
                  <a:pt x="331" y="576"/>
                </a:lnTo>
                <a:lnTo>
                  <a:pt x="0" y="534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8" name="Freeform 1125" title="NM">
            <a:extLst>
              <a:ext uri="{FF2B5EF4-FFF2-40B4-BE49-F238E27FC236}">
                <a16:creationId xmlns:a16="http://schemas.microsoft.com/office/drawing/2014/main" id="{E3416233-6450-A2E8-D009-6E82B3C18E66}"/>
              </a:ext>
            </a:extLst>
          </p:cNvPr>
          <p:cNvSpPr>
            <a:spLocks/>
          </p:cNvSpPr>
          <p:nvPr/>
        </p:nvSpPr>
        <p:spPr bwMode="auto">
          <a:xfrm>
            <a:off x="2906370" y="4078496"/>
            <a:ext cx="782555" cy="785812"/>
          </a:xfrm>
          <a:custGeom>
            <a:avLst/>
            <a:gdLst>
              <a:gd name="T0" fmla="*/ 97 w 768"/>
              <a:gd name="T1" fmla="*/ 764 h 764"/>
              <a:gd name="T2" fmla="*/ 106 w 768"/>
              <a:gd name="T3" fmla="*/ 707 h 764"/>
              <a:gd name="T4" fmla="*/ 298 w 768"/>
              <a:gd name="T5" fmla="*/ 732 h 764"/>
              <a:gd name="T6" fmla="*/ 290 w 768"/>
              <a:gd name="T7" fmla="*/ 704 h 764"/>
              <a:gd name="T8" fmla="*/ 705 w 768"/>
              <a:gd name="T9" fmla="*/ 742 h 764"/>
              <a:gd name="T10" fmla="*/ 768 w 768"/>
              <a:gd name="T11" fmla="*/ 71 h 764"/>
              <a:gd name="T12" fmla="*/ 443 w 768"/>
              <a:gd name="T13" fmla="*/ 42 h 764"/>
              <a:gd name="T14" fmla="*/ 112 w 768"/>
              <a:gd name="T15" fmla="*/ 0 h 764"/>
              <a:gd name="T16" fmla="*/ 0 w 768"/>
              <a:gd name="T17" fmla="*/ 751 h 764"/>
              <a:gd name="T18" fmla="*/ 97 w 768"/>
              <a:gd name="T19" fmla="*/ 764 h 764"/>
              <a:gd name="T20" fmla="*/ 97 w 768"/>
              <a:gd name="T21" fmla="*/ 764 h 7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68" h="764">
                <a:moveTo>
                  <a:pt x="97" y="764"/>
                </a:moveTo>
                <a:lnTo>
                  <a:pt x="106" y="707"/>
                </a:lnTo>
                <a:lnTo>
                  <a:pt x="298" y="732"/>
                </a:lnTo>
                <a:lnTo>
                  <a:pt x="290" y="704"/>
                </a:lnTo>
                <a:lnTo>
                  <a:pt x="705" y="742"/>
                </a:lnTo>
                <a:lnTo>
                  <a:pt x="768" y="71"/>
                </a:lnTo>
                <a:lnTo>
                  <a:pt x="443" y="42"/>
                </a:lnTo>
                <a:lnTo>
                  <a:pt x="112" y="0"/>
                </a:lnTo>
                <a:lnTo>
                  <a:pt x="0" y="751"/>
                </a:lnTo>
                <a:lnTo>
                  <a:pt x="97" y="764"/>
                </a:lnTo>
                <a:lnTo>
                  <a:pt x="97" y="764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9" name="Freeform 1126" title="TX">
            <a:extLst>
              <a:ext uri="{FF2B5EF4-FFF2-40B4-BE49-F238E27FC236}">
                <a16:creationId xmlns:a16="http://schemas.microsoft.com/office/drawing/2014/main" id="{AFC3310A-7002-7059-2A35-D88ADEAABB93}"/>
              </a:ext>
            </a:extLst>
          </p:cNvPr>
          <p:cNvSpPr>
            <a:spLocks/>
          </p:cNvSpPr>
          <p:nvPr/>
        </p:nvSpPr>
        <p:spPr bwMode="auto">
          <a:xfrm>
            <a:off x="3204789" y="4221371"/>
            <a:ext cx="1547650" cy="1482725"/>
          </a:xfrm>
          <a:custGeom>
            <a:avLst/>
            <a:gdLst>
              <a:gd name="T0" fmla="*/ 0 w 1527"/>
              <a:gd name="T1" fmla="*/ 563 h 1439"/>
              <a:gd name="T2" fmla="*/ 415 w 1527"/>
              <a:gd name="T3" fmla="*/ 601 h 1439"/>
              <a:gd name="T4" fmla="*/ 472 w 1527"/>
              <a:gd name="T5" fmla="*/ 0 h 1439"/>
              <a:gd name="T6" fmla="*/ 803 w 1527"/>
              <a:gd name="T7" fmla="*/ 19 h 1439"/>
              <a:gd name="T8" fmla="*/ 791 w 1527"/>
              <a:gd name="T9" fmla="*/ 277 h 1439"/>
              <a:gd name="T10" fmla="*/ 824 w 1527"/>
              <a:gd name="T11" fmla="*/ 304 h 1439"/>
              <a:gd name="T12" fmla="*/ 854 w 1527"/>
              <a:gd name="T13" fmla="*/ 304 h 1439"/>
              <a:gd name="T14" fmla="*/ 879 w 1527"/>
              <a:gd name="T15" fmla="*/ 329 h 1439"/>
              <a:gd name="T16" fmla="*/ 928 w 1527"/>
              <a:gd name="T17" fmla="*/ 340 h 1439"/>
              <a:gd name="T18" fmla="*/ 1029 w 1527"/>
              <a:gd name="T19" fmla="*/ 384 h 1439"/>
              <a:gd name="T20" fmla="*/ 1046 w 1527"/>
              <a:gd name="T21" fmla="*/ 365 h 1439"/>
              <a:gd name="T22" fmla="*/ 1111 w 1527"/>
              <a:gd name="T23" fmla="*/ 403 h 1439"/>
              <a:gd name="T24" fmla="*/ 1196 w 1527"/>
              <a:gd name="T25" fmla="*/ 401 h 1439"/>
              <a:gd name="T26" fmla="*/ 1255 w 1527"/>
              <a:gd name="T27" fmla="*/ 384 h 1439"/>
              <a:gd name="T28" fmla="*/ 1337 w 1527"/>
              <a:gd name="T29" fmla="*/ 369 h 1439"/>
              <a:gd name="T30" fmla="*/ 1411 w 1527"/>
              <a:gd name="T31" fmla="*/ 409 h 1439"/>
              <a:gd name="T32" fmla="*/ 1423 w 1527"/>
              <a:gd name="T33" fmla="*/ 422 h 1439"/>
              <a:gd name="T34" fmla="*/ 1463 w 1527"/>
              <a:gd name="T35" fmla="*/ 422 h 1439"/>
              <a:gd name="T36" fmla="*/ 1470 w 1527"/>
              <a:gd name="T37" fmla="*/ 635 h 1439"/>
              <a:gd name="T38" fmla="*/ 1527 w 1527"/>
              <a:gd name="T39" fmla="*/ 739 h 1439"/>
              <a:gd name="T40" fmla="*/ 1506 w 1527"/>
              <a:gd name="T41" fmla="*/ 821 h 1439"/>
              <a:gd name="T42" fmla="*/ 1510 w 1527"/>
              <a:gd name="T43" fmla="*/ 889 h 1439"/>
              <a:gd name="T44" fmla="*/ 1485 w 1527"/>
              <a:gd name="T45" fmla="*/ 924 h 1439"/>
              <a:gd name="T46" fmla="*/ 1495 w 1527"/>
              <a:gd name="T47" fmla="*/ 935 h 1439"/>
              <a:gd name="T48" fmla="*/ 1432 w 1527"/>
              <a:gd name="T49" fmla="*/ 954 h 1439"/>
              <a:gd name="T50" fmla="*/ 1383 w 1527"/>
              <a:gd name="T51" fmla="*/ 960 h 1439"/>
              <a:gd name="T52" fmla="*/ 1392 w 1527"/>
              <a:gd name="T53" fmla="*/ 924 h 1439"/>
              <a:gd name="T54" fmla="*/ 1366 w 1527"/>
              <a:gd name="T55" fmla="*/ 945 h 1439"/>
              <a:gd name="T56" fmla="*/ 1367 w 1527"/>
              <a:gd name="T57" fmla="*/ 986 h 1439"/>
              <a:gd name="T58" fmla="*/ 1333 w 1527"/>
              <a:gd name="T59" fmla="*/ 1030 h 1439"/>
              <a:gd name="T60" fmla="*/ 1153 w 1527"/>
              <a:gd name="T61" fmla="*/ 1121 h 1439"/>
              <a:gd name="T62" fmla="*/ 1096 w 1527"/>
              <a:gd name="T63" fmla="*/ 1180 h 1439"/>
              <a:gd name="T64" fmla="*/ 1042 w 1527"/>
              <a:gd name="T65" fmla="*/ 1308 h 1439"/>
              <a:gd name="T66" fmla="*/ 1086 w 1527"/>
              <a:gd name="T67" fmla="*/ 1439 h 1439"/>
              <a:gd name="T68" fmla="*/ 1044 w 1527"/>
              <a:gd name="T69" fmla="*/ 1439 h 1439"/>
              <a:gd name="T70" fmla="*/ 848 w 1527"/>
              <a:gd name="T71" fmla="*/ 1370 h 1439"/>
              <a:gd name="T72" fmla="*/ 827 w 1527"/>
              <a:gd name="T73" fmla="*/ 1313 h 1439"/>
              <a:gd name="T74" fmla="*/ 807 w 1527"/>
              <a:gd name="T75" fmla="*/ 1289 h 1439"/>
              <a:gd name="T76" fmla="*/ 801 w 1527"/>
              <a:gd name="T77" fmla="*/ 1213 h 1439"/>
              <a:gd name="T78" fmla="*/ 763 w 1527"/>
              <a:gd name="T79" fmla="*/ 1186 h 1439"/>
              <a:gd name="T80" fmla="*/ 658 w 1527"/>
              <a:gd name="T81" fmla="*/ 984 h 1439"/>
              <a:gd name="T82" fmla="*/ 607 w 1527"/>
              <a:gd name="T83" fmla="*/ 946 h 1439"/>
              <a:gd name="T84" fmla="*/ 592 w 1527"/>
              <a:gd name="T85" fmla="*/ 914 h 1439"/>
              <a:gd name="T86" fmla="*/ 438 w 1527"/>
              <a:gd name="T87" fmla="*/ 907 h 1439"/>
              <a:gd name="T88" fmla="*/ 356 w 1527"/>
              <a:gd name="T89" fmla="*/ 1002 h 1439"/>
              <a:gd name="T90" fmla="*/ 217 w 1527"/>
              <a:gd name="T91" fmla="*/ 903 h 1439"/>
              <a:gd name="T92" fmla="*/ 175 w 1527"/>
              <a:gd name="T93" fmla="*/ 766 h 1439"/>
              <a:gd name="T94" fmla="*/ 42 w 1527"/>
              <a:gd name="T95" fmla="*/ 639 h 1439"/>
              <a:gd name="T96" fmla="*/ 27 w 1527"/>
              <a:gd name="T97" fmla="*/ 597 h 1439"/>
              <a:gd name="T98" fmla="*/ 8 w 1527"/>
              <a:gd name="T99" fmla="*/ 591 h 1439"/>
              <a:gd name="T100" fmla="*/ 0 w 1527"/>
              <a:gd name="T101" fmla="*/ 563 h 1439"/>
              <a:gd name="T102" fmla="*/ 0 w 1527"/>
              <a:gd name="T103" fmla="*/ 563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27" h="1439">
                <a:moveTo>
                  <a:pt x="0" y="563"/>
                </a:moveTo>
                <a:lnTo>
                  <a:pt x="415" y="601"/>
                </a:lnTo>
                <a:lnTo>
                  <a:pt x="472" y="0"/>
                </a:lnTo>
                <a:lnTo>
                  <a:pt x="803" y="19"/>
                </a:lnTo>
                <a:lnTo>
                  <a:pt x="791" y="277"/>
                </a:lnTo>
                <a:lnTo>
                  <a:pt x="824" y="304"/>
                </a:lnTo>
                <a:lnTo>
                  <a:pt x="854" y="304"/>
                </a:lnTo>
                <a:lnTo>
                  <a:pt x="879" y="329"/>
                </a:lnTo>
                <a:lnTo>
                  <a:pt x="928" y="340"/>
                </a:lnTo>
                <a:lnTo>
                  <a:pt x="1029" y="384"/>
                </a:lnTo>
                <a:lnTo>
                  <a:pt x="1046" y="365"/>
                </a:lnTo>
                <a:lnTo>
                  <a:pt x="1111" y="403"/>
                </a:lnTo>
                <a:lnTo>
                  <a:pt x="1196" y="401"/>
                </a:lnTo>
                <a:lnTo>
                  <a:pt x="1255" y="384"/>
                </a:lnTo>
                <a:lnTo>
                  <a:pt x="1337" y="369"/>
                </a:lnTo>
                <a:lnTo>
                  <a:pt x="1411" y="409"/>
                </a:lnTo>
                <a:lnTo>
                  <a:pt x="1423" y="422"/>
                </a:lnTo>
                <a:lnTo>
                  <a:pt x="1463" y="422"/>
                </a:lnTo>
                <a:lnTo>
                  <a:pt x="1470" y="635"/>
                </a:lnTo>
                <a:lnTo>
                  <a:pt x="1527" y="739"/>
                </a:lnTo>
                <a:lnTo>
                  <a:pt x="1506" y="821"/>
                </a:lnTo>
                <a:lnTo>
                  <a:pt x="1510" y="889"/>
                </a:lnTo>
                <a:lnTo>
                  <a:pt x="1485" y="924"/>
                </a:lnTo>
                <a:lnTo>
                  <a:pt x="1495" y="935"/>
                </a:lnTo>
                <a:lnTo>
                  <a:pt x="1432" y="954"/>
                </a:lnTo>
                <a:lnTo>
                  <a:pt x="1383" y="960"/>
                </a:lnTo>
                <a:lnTo>
                  <a:pt x="1392" y="924"/>
                </a:lnTo>
                <a:lnTo>
                  <a:pt x="1366" y="945"/>
                </a:lnTo>
                <a:lnTo>
                  <a:pt x="1367" y="986"/>
                </a:lnTo>
                <a:lnTo>
                  <a:pt x="1333" y="1030"/>
                </a:lnTo>
                <a:lnTo>
                  <a:pt x="1153" y="1121"/>
                </a:lnTo>
                <a:lnTo>
                  <a:pt x="1096" y="1180"/>
                </a:lnTo>
                <a:lnTo>
                  <a:pt x="1042" y="1308"/>
                </a:lnTo>
                <a:lnTo>
                  <a:pt x="1086" y="1439"/>
                </a:lnTo>
                <a:lnTo>
                  <a:pt x="1044" y="1439"/>
                </a:lnTo>
                <a:lnTo>
                  <a:pt x="848" y="1370"/>
                </a:lnTo>
                <a:lnTo>
                  <a:pt x="827" y="1313"/>
                </a:lnTo>
                <a:lnTo>
                  <a:pt x="807" y="1289"/>
                </a:lnTo>
                <a:lnTo>
                  <a:pt x="801" y="1213"/>
                </a:lnTo>
                <a:lnTo>
                  <a:pt x="763" y="1186"/>
                </a:lnTo>
                <a:lnTo>
                  <a:pt x="658" y="984"/>
                </a:lnTo>
                <a:lnTo>
                  <a:pt x="607" y="946"/>
                </a:lnTo>
                <a:lnTo>
                  <a:pt x="592" y="914"/>
                </a:lnTo>
                <a:lnTo>
                  <a:pt x="438" y="907"/>
                </a:lnTo>
                <a:lnTo>
                  <a:pt x="356" y="1002"/>
                </a:lnTo>
                <a:lnTo>
                  <a:pt x="217" y="903"/>
                </a:lnTo>
                <a:lnTo>
                  <a:pt x="175" y="766"/>
                </a:lnTo>
                <a:lnTo>
                  <a:pt x="42" y="639"/>
                </a:lnTo>
                <a:lnTo>
                  <a:pt x="27" y="597"/>
                </a:lnTo>
                <a:lnTo>
                  <a:pt x="8" y="591"/>
                </a:lnTo>
                <a:lnTo>
                  <a:pt x="0" y="563"/>
                </a:lnTo>
                <a:lnTo>
                  <a:pt x="0" y="563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0" name="Freeform 1127" title="ND">
            <a:extLst>
              <a:ext uri="{FF2B5EF4-FFF2-40B4-BE49-F238E27FC236}">
                <a16:creationId xmlns:a16="http://schemas.microsoft.com/office/drawing/2014/main" id="{828EC43D-C3B1-CE70-FC47-B98547182D0E}"/>
              </a:ext>
            </a:extLst>
          </p:cNvPr>
          <p:cNvSpPr>
            <a:spLocks/>
          </p:cNvSpPr>
          <p:nvPr/>
        </p:nvSpPr>
        <p:spPr bwMode="auto">
          <a:xfrm>
            <a:off x="3684164" y="2489408"/>
            <a:ext cx="733348" cy="450850"/>
          </a:xfrm>
          <a:custGeom>
            <a:avLst/>
            <a:gdLst>
              <a:gd name="T0" fmla="*/ 38 w 718"/>
              <a:gd name="T1" fmla="*/ 0 h 441"/>
              <a:gd name="T2" fmla="*/ 663 w 718"/>
              <a:gd name="T3" fmla="*/ 32 h 441"/>
              <a:gd name="T4" fmla="*/ 667 w 718"/>
              <a:gd name="T5" fmla="*/ 142 h 441"/>
              <a:gd name="T6" fmla="*/ 696 w 718"/>
              <a:gd name="T7" fmla="*/ 234 h 441"/>
              <a:gd name="T8" fmla="*/ 699 w 718"/>
              <a:gd name="T9" fmla="*/ 348 h 441"/>
              <a:gd name="T10" fmla="*/ 718 w 718"/>
              <a:gd name="T11" fmla="*/ 441 h 441"/>
              <a:gd name="T12" fmla="*/ 340 w 718"/>
              <a:gd name="T13" fmla="*/ 429 h 441"/>
              <a:gd name="T14" fmla="*/ 0 w 718"/>
              <a:gd name="T15" fmla="*/ 405 h 441"/>
              <a:gd name="T16" fmla="*/ 38 w 718"/>
              <a:gd name="T17" fmla="*/ 0 h 441"/>
              <a:gd name="T18" fmla="*/ 38 w 718"/>
              <a:gd name="T19" fmla="*/ 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18" h="441">
                <a:moveTo>
                  <a:pt x="38" y="0"/>
                </a:moveTo>
                <a:lnTo>
                  <a:pt x="663" y="32"/>
                </a:lnTo>
                <a:lnTo>
                  <a:pt x="667" y="142"/>
                </a:lnTo>
                <a:lnTo>
                  <a:pt x="696" y="234"/>
                </a:lnTo>
                <a:lnTo>
                  <a:pt x="699" y="348"/>
                </a:lnTo>
                <a:lnTo>
                  <a:pt x="718" y="441"/>
                </a:lnTo>
                <a:lnTo>
                  <a:pt x="340" y="429"/>
                </a:lnTo>
                <a:lnTo>
                  <a:pt x="0" y="405"/>
                </a:lnTo>
                <a:lnTo>
                  <a:pt x="38" y="0"/>
                </a:lnTo>
                <a:lnTo>
                  <a:pt x="38" y="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1" name="Freeform 1128" title="SD">
            <a:extLst>
              <a:ext uri="{FF2B5EF4-FFF2-40B4-BE49-F238E27FC236}">
                <a16:creationId xmlns:a16="http://schemas.microsoft.com/office/drawing/2014/main" id="{DEEE5E00-1329-472E-40E9-7942D9EF1D01}"/>
              </a:ext>
            </a:extLst>
          </p:cNvPr>
          <p:cNvSpPr>
            <a:spLocks/>
          </p:cNvSpPr>
          <p:nvPr/>
        </p:nvSpPr>
        <p:spPr bwMode="auto">
          <a:xfrm>
            <a:off x="3646068" y="2903746"/>
            <a:ext cx="782555" cy="515937"/>
          </a:xfrm>
          <a:custGeom>
            <a:avLst/>
            <a:gdLst>
              <a:gd name="T0" fmla="*/ 38 w 768"/>
              <a:gd name="T1" fmla="*/ 0 h 502"/>
              <a:gd name="T2" fmla="*/ 378 w 768"/>
              <a:gd name="T3" fmla="*/ 24 h 502"/>
              <a:gd name="T4" fmla="*/ 756 w 768"/>
              <a:gd name="T5" fmla="*/ 36 h 502"/>
              <a:gd name="T6" fmla="*/ 732 w 768"/>
              <a:gd name="T7" fmla="*/ 83 h 502"/>
              <a:gd name="T8" fmla="*/ 768 w 768"/>
              <a:gd name="T9" fmla="*/ 118 h 502"/>
              <a:gd name="T10" fmla="*/ 766 w 768"/>
              <a:gd name="T11" fmla="*/ 365 h 502"/>
              <a:gd name="T12" fmla="*/ 751 w 768"/>
              <a:gd name="T13" fmla="*/ 363 h 502"/>
              <a:gd name="T14" fmla="*/ 753 w 768"/>
              <a:gd name="T15" fmla="*/ 395 h 502"/>
              <a:gd name="T16" fmla="*/ 764 w 768"/>
              <a:gd name="T17" fmla="*/ 420 h 502"/>
              <a:gd name="T18" fmla="*/ 756 w 768"/>
              <a:gd name="T19" fmla="*/ 443 h 502"/>
              <a:gd name="T20" fmla="*/ 764 w 768"/>
              <a:gd name="T21" fmla="*/ 502 h 502"/>
              <a:gd name="T22" fmla="*/ 747 w 768"/>
              <a:gd name="T23" fmla="*/ 496 h 502"/>
              <a:gd name="T24" fmla="*/ 728 w 768"/>
              <a:gd name="T25" fmla="*/ 473 h 502"/>
              <a:gd name="T26" fmla="*/ 659 w 768"/>
              <a:gd name="T27" fmla="*/ 450 h 502"/>
              <a:gd name="T28" fmla="*/ 593 w 768"/>
              <a:gd name="T29" fmla="*/ 454 h 502"/>
              <a:gd name="T30" fmla="*/ 555 w 768"/>
              <a:gd name="T31" fmla="*/ 426 h 502"/>
              <a:gd name="T32" fmla="*/ 0 w 768"/>
              <a:gd name="T33" fmla="*/ 393 h 502"/>
              <a:gd name="T34" fmla="*/ 38 w 768"/>
              <a:gd name="T35" fmla="*/ 0 h 502"/>
              <a:gd name="T36" fmla="*/ 38 w 768"/>
              <a:gd name="T37" fmla="*/ 0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8" h="502">
                <a:moveTo>
                  <a:pt x="38" y="0"/>
                </a:moveTo>
                <a:lnTo>
                  <a:pt x="378" y="24"/>
                </a:lnTo>
                <a:lnTo>
                  <a:pt x="756" y="36"/>
                </a:lnTo>
                <a:lnTo>
                  <a:pt x="732" y="83"/>
                </a:lnTo>
                <a:lnTo>
                  <a:pt x="768" y="118"/>
                </a:lnTo>
                <a:lnTo>
                  <a:pt x="766" y="365"/>
                </a:lnTo>
                <a:lnTo>
                  <a:pt x="751" y="363"/>
                </a:lnTo>
                <a:lnTo>
                  <a:pt x="753" y="395"/>
                </a:lnTo>
                <a:lnTo>
                  <a:pt x="764" y="420"/>
                </a:lnTo>
                <a:lnTo>
                  <a:pt x="756" y="443"/>
                </a:lnTo>
                <a:lnTo>
                  <a:pt x="764" y="502"/>
                </a:lnTo>
                <a:lnTo>
                  <a:pt x="747" y="496"/>
                </a:lnTo>
                <a:lnTo>
                  <a:pt x="728" y="473"/>
                </a:lnTo>
                <a:lnTo>
                  <a:pt x="659" y="450"/>
                </a:lnTo>
                <a:lnTo>
                  <a:pt x="593" y="454"/>
                </a:lnTo>
                <a:lnTo>
                  <a:pt x="555" y="426"/>
                </a:lnTo>
                <a:lnTo>
                  <a:pt x="0" y="393"/>
                </a:lnTo>
                <a:lnTo>
                  <a:pt x="38" y="0"/>
                </a:lnTo>
                <a:lnTo>
                  <a:pt x="38" y="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2" name="Freeform 1129" title="NE">
            <a:extLst>
              <a:ext uri="{FF2B5EF4-FFF2-40B4-BE49-F238E27FC236}">
                <a16:creationId xmlns:a16="http://schemas.microsoft.com/office/drawing/2014/main" id="{B9385CD3-5AF6-9BEF-DF9B-205E4E5C7C01}"/>
              </a:ext>
            </a:extLst>
          </p:cNvPr>
          <p:cNvSpPr>
            <a:spLocks/>
          </p:cNvSpPr>
          <p:nvPr/>
        </p:nvSpPr>
        <p:spPr bwMode="auto">
          <a:xfrm>
            <a:off x="3623845" y="3308558"/>
            <a:ext cx="914304" cy="455613"/>
          </a:xfrm>
          <a:custGeom>
            <a:avLst/>
            <a:gdLst>
              <a:gd name="T0" fmla="*/ 25 w 901"/>
              <a:gd name="T1" fmla="*/ 0 h 439"/>
              <a:gd name="T2" fmla="*/ 580 w 901"/>
              <a:gd name="T3" fmla="*/ 33 h 439"/>
              <a:gd name="T4" fmla="*/ 618 w 901"/>
              <a:gd name="T5" fmla="*/ 61 h 439"/>
              <a:gd name="T6" fmla="*/ 684 w 901"/>
              <a:gd name="T7" fmla="*/ 57 h 439"/>
              <a:gd name="T8" fmla="*/ 753 w 901"/>
              <a:gd name="T9" fmla="*/ 80 h 439"/>
              <a:gd name="T10" fmla="*/ 772 w 901"/>
              <a:gd name="T11" fmla="*/ 103 h 439"/>
              <a:gd name="T12" fmla="*/ 789 w 901"/>
              <a:gd name="T13" fmla="*/ 109 h 439"/>
              <a:gd name="T14" fmla="*/ 819 w 901"/>
              <a:gd name="T15" fmla="*/ 192 h 439"/>
              <a:gd name="T16" fmla="*/ 819 w 901"/>
              <a:gd name="T17" fmla="*/ 217 h 439"/>
              <a:gd name="T18" fmla="*/ 840 w 901"/>
              <a:gd name="T19" fmla="*/ 257 h 439"/>
              <a:gd name="T20" fmla="*/ 850 w 901"/>
              <a:gd name="T21" fmla="*/ 320 h 439"/>
              <a:gd name="T22" fmla="*/ 844 w 901"/>
              <a:gd name="T23" fmla="*/ 339 h 439"/>
              <a:gd name="T24" fmla="*/ 857 w 901"/>
              <a:gd name="T25" fmla="*/ 359 h 439"/>
              <a:gd name="T26" fmla="*/ 901 w 901"/>
              <a:gd name="T27" fmla="*/ 439 h 439"/>
              <a:gd name="T28" fmla="*/ 500 w 901"/>
              <a:gd name="T29" fmla="*/ 435 h 439"/>
              <a:gd name="T30" fmla="*/ 198 w 901"/>
              <a:gd name="T31" fmla="*/ 418 h 439"/>
              <a:gd name="T32" fmla="*/ 205 w 901"/>
              <a:gd name="T33" fmla="*/ 285 h 439"/>
              <a:gd name="T34" fmla="*/ 0 w 901"/>
              <a:gd name="T35" fmla="*/ 268 h 439"/>
              <a:gd name="T36" fmla="*/ 25 w 901"/>
              <a:gd name="T37" fmla="*/ 0 h 439"/>
              <a:gd name="T38" fmla="*/ 25 w 901"/>
              <a:gd name="T39" fmla="*/ 0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01" h="439">
                <a:moveTo>
                  <a:pt x="25" y="0"/>
                </a:moveTo>
                <a:lnTo>
                  <a:pt x="580" y="33"/>
                </a:lnTo>
                <a:lnTo>
                  <a:pt x="618" y="61"/>
                </a:lnTo>
                <a:lnTo>
                  <a:pt x="684" y="57"/>
                </a:lnTo>
                <a:lnTo>
                  <a:pt x="753" y="80"/>
                </a:lnTo>
                <a:lnTo>
                  <a:pt x="772" y="103"/>
                </a:lnTo>
                <a:lnTo>
                  <a:pt x="789" y="109"/>
                </a:lnTo>
                <a:lnTo>
                  <a:pt x="819" y="192"/>
                </a:lnTo>
                <a:lnTo>
                  <a:pt x="819" y="217"/>
                </a:lnTo>
                <a:lnTo>
                  <a:pt x="840" y="257"/>
                </a:lnTo>
                <a:lnTo>
                  <a:pt x="850" y="320"/>
                </a:lnTo>
                <a:lnTo>
                  <a:pt x="844" y="339"/>
                </a:lnTo>
                <a:lnTo>
                  <a:pt x="857" y="359"/>
                </a:lnTo>
                <a:lnTo>
                  <a:pt x="901" y="439"/>
                </a:lnTo>
                <a:lnTo>
                  <a:pt x="500" y="435"/>
                </a:lnTo>
                <a:lnTo>
                  <a:pt x="198" y="418"/>
                </a:lnTo>
                <a:lnTo>
                  <a:pt x="205" y="285"/>
                </a:lnTo>
                <a:lnTo>
                  <a:pt x="0" y="268"/>
                </a:lnTo>
                <a:lnTo>
                  <a:pt x="25" y="0"/>
                </a:lnTo>
                <a:lnTo>
                  <a:pt x="25" y="0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3" name="Freeform 1130" title="KS">
            <a:extLst>
              <a:ext uri="{FF2B5EF4-FFF2-40B4-BE49-F238E27FC236}">
                <a16:creationId xmlns:a16="http://schemas.microsoft.com/office/drawing/2014/main" id="{82EA69D4-483B-2883-2AEA-DAEBD9FC0EA0}"/>
              </a:ext>
            </a:extLst>
          </p:cNvPr>
          <p:cNvSpPr>
            <a:spLocks/>
          </p:cNvSpPr>
          <p:nvPr/>
        </p:nvSpPr>
        <p:spPr bwMode="auto">
          <a:xfrm>
            <a:off x="3798452" y="3743533"/>
            <a:ext cx="822239" cy="436563"/>
          </a:xfrm>
          <a:custGeom>
            <a:avLst/>
            <a:gdLst>
              <a:gd name="T0" fmla="*/ 29 w 812"/>
              <a:gd name="T1" fmla="*/ 0 h 426"/>
              <a:gd name="T2" fmla="*/ 331 w 812"/>
              <a:gd name="T3" fmla="*/ 17 h 426"/>
              <a:gd name="T4" fmla="*/ 732 w 812"/>
              <a:gd name="T5" fmla="*/ 21 h 426"/>
              <a:gd name="T6" fmla="*/ 755 w 812"/>
              <a:gd name="T7" fmla="*/ 40 h 426"/>
              <a:gd name="T8" fmla="*/ 766 w 812"/>
              <a:gd name="T9" fmla="*/ 36 h 426"/>
              <a:gd name="T10" fmla="*/ 782 w 812"/>
              <a:gd name="T11" fmla="*/ 57 h 426"/>
              <a:gd name="T12" fmla="*/ 768 w 812"/>
              <a:gd name="T13" fmla="*/ 57 h 426"/>
              <a:gd name="T14" fmla="*/ 755 w 812"/>
              <a:gd name="T15" fmla="*/ 86 h 426"/>
              <a:gd name="T16" fmla="*/ 787 w 812"/>
              <a:gd name="T17" fmla="*/ 132 h 426"/>
              <a:gd name="T18" fmla="*/ 812 w 812"/>
              <a:gd name="T19" fmla="*/ 137 h 426"/>
              <a:gd name="T20" fmla="*/ 808 w 812"/>
              <a:gd name="T21" fmla="*/ 424 h 426"/>
              <a:gd name="T22" fmla="*/ 464 w 812"/>
              <a:gd name="T23" fmla="*/ 426 h 426"/>
              <a:gd name="T24" fmla="*/ 0 w 812"/>
              <a:gd name="T25" fmla="*/ 405 h 426"/>
              <a:gd name="T26" fmla="*/ 29 w 812"/>
              <a:gd name="T27" fmla="*/ 0 h 426"/>
              <a:gd name="T28" fmla="*/ 29 w 812"/>
              <a:gd name="T2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2" h="426">
                <a:moveTo>
                  <a:pt x="29" y="0"/>
                </a:moveTo>
                <a:lnTo>
                  <a:pt x="331" y="17"/>
                </a:lnTo>
                <a:lnTo>
                  <a:pt x="732" y="21"/>
                </a:lnTo>
                <a:lnTo>
                  <a:pt x="755" y="40"/>
                </a:lnTo>
                <a:lnTo>
                  <a:pt x="766" y="36"/>
                </a:lnTo>
                <a:lnTo>
                  <a:pt x="782" y="57"/>
                </a:lnTo>
                <a:lnTo>
                  <a:pt x="768" y="57"/>
                </a:lnTo>
                <a:lnTo>
                  <a:pt x="755" y="86"/>
                </a:lnTo>
                <a:lnTo>
                  <a:pt x="787" y="132"/>
                </a:lnTo>
                <a:lnTo>
                  <a:pt x="812" y="137"/>
                </a:lnTo>
                <a:lnTo>
                  <a:pt x="808" y="424"/>
                </a:lnTo>
                <a:lnTo>
                  <a:pt x="464" y="426"/>
                </a:lnTo>
                <a:lnTo>
                  <a:pt x="0" y="405"/>
                </a:lnTo>
                <a:lnTo>
                  <a:pt x="29" y="0"/>
                </a:lnTo>
                <a:lnTo>
                  <a:pt x="29" y="0"/>
                </a:lnTo>
                <a:close/>
              </a:path>
            </a:pathLst>
          </a:custGeom>
          <a:solidFill>
            <a:srgbClr val="7030A0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4" name="Freeform 1131" title="OK">
            <a:extLst>
              <a:ext uri="{FF2B5EF4-FFF2-40B4-BE49-F238E27FC236}">
                <a16:creationId xmlns:a16="http://schemas.microsoft.com/office/drawing/2014/main" id="{2BE6EB5C-EB29-FF6F-ED18-D36B5528B8F2}"/>
              </a:ext>
            </a:extLst>
          </p:cNvPr>
          <p:cNvSpPr>
            <a:spLocks/>
          </p:cNvSpPr>
          <p:nvPr/>
        </p:nvSpPr>
        <p:spPr bwMode="auto">
          <a:xfrm>
            <a:off x="3680989" y="4153108"/>
            <a:ext cx="958750" cy="490538"/>
          </a:xfrm>
          <a:custGeom>
            <a:avLst/>
            <a:gdLst>
              <a:gd name="T0" fmla="*/ 6 w 943"/>
              <a:gd name="T1" fmla="*/ 0 h 479"/>
              <a:gd name="T2" fmla="*/ 110 w 943"/>
              <a:gd name="T3" fmla="*/ 7 h 479"/>
              <a:gd name="T4" fmla="*/ 574 w 943"/>
              <a:gd name="T5" fmla="*/ 28 h 479"/>
              <a:gd name="T6" fmla="*/ 918 w 943"/>
              <a:gd name="T7" fmla="*/ 26 h 479"/>
              <a:gd name="T8" fmla="*/ 922 w 943"/>
              <a:gd name="T9" fmla="*/ 97 h 479"/>
              <a:gd name="T10" fmla="*/ 943 w 943"/>
              <a:gd name="T11" fmla="*/ 247 h 479"/>
              <a:gd name="T12" fmla="*/ 939 w 943"/>
              <a:gd name="T13" fmla="*/ 479 h 479"/>
              <a:gd name="T14" fmla="*/ 865 w 943"/>
              <a:gd name="T15" fmla="*/ 439 h 479"/>
              <a:gd name="T16" fmla="*/ 783 w 943"/>
              <a:gd name="T17" fmla="*/ 454 h 479"/>
              <a:gd name="T18" fmla="*/ 724 w 943"/>
              <a:gd name="T19" fmla="*/ 471 h 479"/>
              <a:gd name="T20" fmla="*/ 639 w 943"/>
              <a:gd name="T21" fmla="*/ 473 h 479"/>
              <a:gd name="T22" fmla="*/ 574 w 943"/>
              <a:gd name="T23" fmla="*/ 435 h 479"/>
              <a:gd name="T24" fmla="*/ 557 w 943"/>
              <a:gd name="T25" fmla="*/ 454 h 479"/>
              <a:gd name="T26" fmla="*/ 456 w 943"/>
              <a:gd name="T27" fmla="*/ 410 h 479"/>
              <a:gd name="T28" fmla="*/ 407 w 943"/>
              <a:gd name="T29" fmla="*/ 399 h 479"/>
              <a:gd name="T30" fmla="*/ 382 w 943"/>
              <a:gd name="T31" fmla="*/ 376 h 479"/>
              <a:gd name="T32" fmla="*/ 352 w 943"/>
              <a:gd name="T33" fmla="*/ 374 h 479"/>
              <a:gd name="T34" fmla="*/ 319 w 943"/>
              <a:gd name="T35" fmla="*/ 347 h 479"/>
              <a:gd name="T36" fmla="*/ 331 w 943"/>
              <a:gd name="T37" fmla="*/ 89 h 479"/>
              <a:gd name="T38" fmla="*/ 0 w 943"/>
              <a:gd name="T39" fmla="*/ 70 h 479"/>
              <a:gd name="T40" fmla="*/ 6 w 943"/>
              <a:gd name="T41" fmla="*/ 0 h 479"/>
              <a:gd name="T42" fmla="*/ 6 w 943"/>
              <a:gd name="T4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43" h="479">
                <a:moveTo>
                  <a:pt x="6" y="0"/>
                </a:moveTo>
                <a:lnTo>
                  <a:pt x="110" y="7"/>
                </a:lnTo>
                <a:lnTo>
                  <a:pt x="574" y="28"/>
                </a:lnTo>
                <a:lnTo>
                  <a:pt x="918" y="26"/>
                </a:lnTo>
                <a:lnTo>
                  <a:pt x="922" y="97"/>
                </a:lnTo>
                <a:lnTo>
                  <a:pt x="943" y="247"/>
                </a:lnTo>
                <a:lnTo>
                  <a:pt x="939" y="479"/>
                </a:lnTo>
                <a:lnTo>
                  <a:pt x="865" y="439"/>
                </a:lnTo>
                <a:lnTo>
                  <a:pt x="783" y="454"/>
                </a:lnTo>
                <a:lnTo>
                  <a:pt x="724" y="471"/>
                </a:lnTo>
                <a:lnTo>
                  <a:pt x="639" y="473"/>
                </a:lnTo>
                <a:lnTo>
                  <a:pt x="574" y="435"/>
                </a:lnTo>
                <a:lnTo>
                  <a:pt x="557" y="454"/>
                </a:lnTo>
                <a:lnTo>
                  <a:pt x="456" y="410"/>
                </a:lnTo>
                <a:lnTo>
                  <a:pt x="407" y="399"/>
                </a:lnTo>
                <a:lnTo>
                  <a:pt x="382" y="376"/>
                </a:lnTo>
                <a:lnTo>
                  <a:pt x="352" y="374"/>
                </a:lnTo>
                <a:lnTo>
                  <a:pt x="319" y="347"/>
                </a:lnTo>
                <a:lnTo>
                  <a:pt x="331" y="89"/>
                </a:lnTo>
                <a:lnTo>
                  <a:pt x="0" y="70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5" name="Freeform 1132" title="MN">
            <a:extLst>
              <a:ext uri="{FF2B5EF4-FFF2-40B4-BE49-F238E27FC236}">
                <a16:creationId xmlns:a16="http://schemas.microsoft.com/office/drawing/2014/main" id="{03954D77-E2DF-F6E4-837F-8B74CB7D49D2}"/>
              </a:ext>
            </a:extLst>
          </p:cNvPr>
          <p:cNvSpPr>
            <a:spLocks/>
          </p:cNvSpPr>
          <p:nvPr/>
        </p:nvSpPr>
        <p:spPr bwMode="auto">
          <a:xfrm>
            <a:off x="4360368" y="2486233"/>
            <a:ext cx="725411" cy="798513"/>
          </a:xfrm>
          <a:custGeom>
            <a:avLst/>
            <a:gdLst>
              <a:gd name="T0" fmla="*/ 4 w 711"/>
              <a:gd name="T1" fmla="*/ 146 h 774"/>
              <a:gd name="T2" fmla="*/ 33 w 711"/>
              <a:gd name="T3" fmla="*/ 238 h 774"/>
              <a:gd name="T4" fmla="*/ 36 w 711"/>
              <a:gd name="T5" fmla="*/ 352 h 774"/>
              <a:gd name="T6" fmla="*/ 55 w 711"/>
              <a:gd name="T7" fmla="*/ 445 h 774"/>
              <a:gd name="T8" fmla="*/ 31 w 711"/>
              <a:gd name="T9" fmla="*/ 492 h 774"/>
              <a:gd name="T10" fmla="*/ 67 w 711"/>
              <a:gd name="T11" fmla="*/ 527 h 774"/>
              <a:gd name="T12" fmla="*/ 65 w 711"/>
              <a:gd name="T13" fmla="*/ 774 h 774"/>
              <a:gd name="T14" fmla="*/ 584 w 711"/>
              <a:gd name="T15" fmla="*/ 764 h 774"/>
              <a:gd name="T16" fmla="*/ 576 w 711"/>
              <a:gd name="T17" fmla="*/ 715 h 774"/>
              <a:gd name="T18" fmla="*/ 519 w 711"/>
              <a:gd name="T19" fmla="*/ 673 h 774"/>
              <a:gd name="T20" fmla="*/ 493 w 711"/>
              <a:gd name="T21" fmla="*/ 643 h 774"/>
              <a:gd name="T22" fmla="*/ 422 w 711"/>
              <a:gd name="T23" fmla="*/ 599 h 774"/>
              <a:gd name="T24" fmla="*/ 424 w 711"/>
              <a:gd name="T25" fmla="*/ 529 h 774"/>
              <a:gd name="T26" fmla="*/ 409 w 711"/>
              <a:gd name="T27" fmla="*/ 481 h 774"/>
              <a:gd name="T28" fmla="*/ 466 w 711"/>
              <a:gd name="T29" fmla="*/ 413 h 774"/>
              <a:gd name="T30" fmla="*/ 462 w 711"/>
              <a:gd name="T31" fmla="*/ 344 h 774"/>
              <a:gd name="T32" fmla="*/ 557 w 711"/>
              <a:gd name="T33" fmla="*/ 274 h 774"/>
              <a:gd name="T34" fmla="*/ 580 w 711"/>
              <a:gd name="T35" fmla="*/ 234 h 774"/>
              <a:gd name="T36" fmla="*/ 711 w 711"/>
              <a:gd name="T37" fmla="*/ 165 h 774"/>
              <a:gd name="T38" fmla="*/ 652 w 711"/>
              <a:gd name="T39" fmla="*/ 141 h 774"/>
              <a:gd name="T40" fmla="*/ 601 w 711"/>
              <a:gd name="T41" fmla="*/ 146 h 774"/>
              <a:gd name="T42" fmla="*/ 590 w 711"/>
              <a:gd name="T43" fmla="*/ 127 h 774"/>
              <a:gd name="T44" fmla="*/ 495 w 711"/>
              <a:gd name="T45" fmla="*/ 126 h 774"/>
              <a:gd name="T46" fmla="*/ 432 w 711"/>
              <a:gd name="T47" fmla="*/ 107 h 774"/>
              <a:gd name="T48" fmla="*/ 301 w 711"/>
              <a:gd name="T49" fmla="*/ 93 h 774"/>
              <a:gd name="T50" fmla="*/ 282 w 711"/>
              <a:gd name="T51" fmla="*/ 70 h 774"/>
              <a:gd name="T52" fmla="*/ 228 w 711"/>
              <a:gd name="T53" fmla="*/ 50 h 774"/>
              <a:gd name="T54" fmla="*/ 219 w 711"/>
              <a:gd name="T55" fmla="*/ 0 h 774"/>
              <a:gd name="T56" fmla="*/ 187 w 711"/>
              <a:gd name="T57" fmla="*/ 0 h 774"/>
              <a:gd name="T58" fmla="*/ 187 w 711"/>
              <a:gd name="T59" fmla="*/ 36 h 774"/>
              <a:gd name="T60" fmla="*/ 0 w 711"/>
              <a:gd name="T61" fmla="*/ 36 h 774"/>
              <a:gd name="T62" fmla="*/ 4 w 711"/>
              <a:gd name="T63" fmla="*/ 146 h 774"/>
              <a:gd name="T64" fmla="*/ 4 w 711"/>
              <a:gd name="T65" fmla="*/ 146 h 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11" h="774">
                <a:moveTo>
                  <a:pt x="4" y="146"/>
                </a:moveTo>
                <a:lnTo>
                  <a:pt x="33" y="238"/>
                </a:lnTo>
                <a:lnTo>
                  <a:pt x="36" y="352"/>
                </a:lnTo>
                <a:lnTo>
                  <a:pt x="55" y="445"/>
                </a:lnTo>
                <a:lnTo>
                  <a:pt x="31" y="492"/>
                </a:lnTo>
                <a:lnTo>
                  <a:pt x="67" y="527"/>
                </a:lnTo>
                <a:lnTo>
                  <a:pt x="65" y="774"/>
                </a:lnTo>
                <a:lnTo>
                  <a:pt x="584" y="764"/>
                </a:lnTo>
                <a:lnTo>
                  <a:pt x="576" y="715"/>
                </a:lnTo>
                <a:lnTo>
                  <a:pt x="519" y="673"/>
                </a:lnTo>
                <a:lnTo>
                  <a:pt x="493" y="643"/>
                </a:lnTo>
                <a:lnTo>
                  <a:pt x="422" y="599"/>
                </a:lnTo>
                <a:lnTo>
                  <a:pt x="424" y="529"/>
                </a:lnTo>
                <a:lnTo>
                  <a:pt x="409" y="481"/>
                </a:lnTo>
                <a:lnTo>
                  <a:pt x="466" y="413"/>
                </a:lnTo>
                <a:lnTo>
                  <a:pt x="462" y="344"/>
                </a:lnTo>
                <a:lnTo>
                  <a:pt x="557" y="274"/>
                </a:lnTo>
                <a:lnTo>
                  <a:pt x="580" y="234"/>
                </a:lnTo>
                <a:lnTo>
                  <a:pt x="711" y="165"/>
                </a:lnTo>
                <a:lnTo>
                  <a:pt x="652" y="141"/>
                </a:lnTo>
                <a:lnTo>
                  <a:pt x="601" y="146"/>
                </a:lnTo>
                <a:lnTo>
                  <a:pt x="590" y="127"/>
                </a:lnTo>
                <a:lnTo>
                  <a:pt x="495" y="126"/>
                </a:lnTo>
                <a:lnTo>
                  <a:pt x="432" y="107"/>
                </a:lnTo>
                <a:lnTo>
                  <a:pt x="301" y="93"/>
                </a:lnTo>
                <a:lnTo>
                  <a:pt x="282" y="70"/>
                </a:lnTo>
                <a:lnTo>
                  <a:pt x="228" y="50"/>
                </a:lnTo>
                <a:lnTo>
                  <a:pt x="219" y="0"/>
                </a:lnTo>
                <a:lnTo>
                  <a:pt x="187" y="0"/>
                </a:lnTo>
                <a:lnTo>
                  <a:pt x="187" y="36"/>
                </a:lnTo>
                <a:lnTo>
                  <a:pt x="0" y="36"/>
                </a:lnTo>
                <a:lnTo>
                  <a:pt x="4" y="146"/>
                </a:lnTo>
                <a:lnTo>
                  <a:pt x="4" y="146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6" name="Freeform 1133" title="IA">
            <a:extLst>
              <a:ext uri="{FF2B5EF4-FFF2-40B4-BE49-F238E27FC236}">
                <a16:creationId xmlns:a16="http://schemas.microsoft.com/office/drawing/2014/main" id="{C34A4891-FFDB-5FEC-B970-F54C9BEB42A3}"/>
              </a:ext>
            </a:extLst>
          </p:cNvPr>
          <p:cNvSpPr>
            <a:spLocks/>
          </p:cNvSpPr>
          <p:nvPr/>
        </p:nvSpPr>
        <p:spPr bwMode="auto">
          <a:xfrm>
            <a:off x="4414339" y="3272046"/>
            <a:ext cx="660331" cy="431800"/>
          </a:xfrm>
          <a:custGeom>
            <a:avLst/>
            <a:gdLst>
              <a:gd name="T0" fmla="*/ 2 w 652"/>
              <a:gd name="T1" fmla="*/ 40 h 420"/>
              <a:gd name="T2" fmla="*/ 13 w 652"/>
              <a:gd name="T3" fmla="*/ 65 h 420"/>
              <a:gd name="T4" fmla="*/ 5 w 652"/>
              <a:gd name="T5" fmla="*/ 88 h 420"/>
              <a:gd name="T6" fmla="*/ 13 w 652"/>
              <a:gd name="T7" fmla="*/ 147 h 420"/>
              <a:gd name="T8" fmla="*/ 43 w 652"/>
              <a:gd name="T9" fmla="*/ 230 h 420"/>
              <a:gd name="T10" fmla="*/ 43 w 652"/>
              <a:gd name="T11" fmla="*/ 255 h 420"/>
              <a:gd name="T12" fmla="*/ 64 w 652"/>
              <a:gd name="T13" fmla="*/ 295 h 420"/>
              <a:gd name="T14" fmla="*/ 74 w 652"/>
              <a:gd name="T15" fmla="*/ 358 h 420"/>
              <a:gd name="T16" fmla="*/ 68 w 652"/>
              <a:gd name="T17" fmla="*/ 377 h 420"/>
              <a:gd name="T18" fmla="*/ 81 w 652"/>
              <a:gd name="T19" fmla="*/ 397 h 420"/>
              <a:gd name="T20" fmla="*/ 504 w 652"/>
              <a:gd name="T21" fmla="*/ 388 h 420"/>
              <a:gd name="T22" fmla="*/ 534 w 652"/>
              <a:gd name="T23" fmla="*/ 420 h 420"/>
              <a:gd name="T24" fmla="*/ 578 w 652"/>
              <a:gd name="T25" fmla="*/ 325 h 420"/>
              <a:gd name="T26" fmla="*/ 564 w 652"/>
              <a:gd name="T27" fmla="*/ 289 h 420"/>
              <a:gd name="T28" fmla="*/ 639 w 652"/>
              <a:gd name="T29" fmla="*/ 232 h 420"/>
              <a:gd name="T30" fmla="*/ 652 w 652"/>
              <a:gd name="T31" fmla="*/ 190 h 420"/>
              <a:gd name="T32" fmla="*/ 599 w 652"/>
              <a:gd name="T33" fmla="*/ 129 h 420"/>
              <a:gd name="T34" fmla="*/ 545 w 652"/>
              <a:gd name="T35" fmla="*/ 67 h 420"/>
              <a:gd name="T36" fmla="*/ 534 w 652"/>
              <a:gd name="T37" fmla="*/ 0 h 420"/>
              <a:gd name="T38" fmla="*/ 15 w 652"/>
              <a:gd name="T39" fmla="*/ 10 h 420"/>
              <a:gd name="T40" fmla="*/ 0 w 652"/>
              <a:gd name="T41" fmla="*/ 8 h 420"/>
              <a:gd name="T42" fmla="*/ 2 w 652"/>
              <a:gd name="T43" fmla="*/ 40 h 420"/>
              <a:gd name="T44" fmla="*/ 2 w 652"/>
              <a:gd name="T45" fmla="*/ 40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52" h="420">
                <a:moveTo>
                  <a:pt x="2" y="40"/>
                </a:moveTo>
                <a:lnTo>
                  <a:pt x="13" y="65"/>
                </a:lnTo>
                <a:lnTo>
                  <a:pt x="5" y="88"/>
                </a:lnTo>
                <a:lnTo>
                  <a:pt x="13" y="147"/>
                </a:lnTo>
                <a:lnTo>
                  <a:pt x="43" y="230"/>
                </a:lnTo>
                <a:lnTo>
                  <a:pt x="43" y="255"/>
                </a:lnTo>
                <a:lnTo>
                  <a:pt x="64" y="295"/>
                </a:lnTo>
                <a:lnTo>
                  <a:pt x="74" y="358"/>
                </a:lnTo>
                <a:lnTo>
                  <a:pt x="68" y="377"/>
                </a:lnTo>
                <a:lnTo>
                  <a:pt x="81" y="397"/>
                </a:lnTo>
                <a:lnTo>
                  <a:pt x="504" y="388"/>
                </a:lnTo>
                <a:lnTo>
                  <a:pt x="534" y="420"/>
                </a:lnTo>
                <a:lnTo>
                  <a:pt x="578" y="325"/>
                </a:lnTo>
                <a:lnTo>
                  <a:pt x="564" y="289"/>
                </a:lnTo>
                <a:lnTo>
                  <a:pt x="639" y="232"/>
                </a:lnTo>
                <a:lnTo>
                  <a:pt x="652" y="190"/>
                </a:lnTo>
                <a:lnTo>
                  <a:pt x="599" y="129"/>
                </a:lnTo>
                <a:lnTo>
                  <a:pt x="545" y="67"/>
                </a:lnTo>
                <a:lnTo>
                  <a:pt x="534" y="0"/>
                </a:lnTo>
                <a:lnTo>
                  <a:pt x="15" y="10"/>
                </a:lnTo>
                <a:lnTo>
                  <a:pt x="0" y="8"/>
                </a:lnTo>
                <a:lnTo>
                  <a:pt x="2" y="40"/>
                </a:lnTo>
                <a:lnTo>
                  <a:pt x="2" y="40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7" name="Freeform 1134" title="MO">
            <a:extLst>
              <a:ext uri="{FF2B5EF4-FFF2-40B4-BE49-F238E27FC236}">
                <a16:creationId xmlns:a16="http://schemas.microsoft.com/office/drawing/2014/main" id="{7CDB6DB4-582C-0409-B087-541BC2CDC0B3}"/>
              </a:ext>
            </a:extLst>
          </p:cNvPr>
          <p:cNvSpPr>
            <a:spLocks/>
          </p:cNvSpPr>
          <p:nvPr/>
        </p:nvSpPr>
        <p:spPr bwMode="auto">
          <a:xfrm>
            <a:off x="4496880" y="3668921"/>
            <a:ext cx="738110" cy="636587"/>
          </a:xfrm>
          <a:custGeom>
            <a:avLst/>
            <a:gdLst>
              <a:gd name="T0" fmla="*/ 44 w 727"/>
              <a:gd name="T1" fmla="*/ 89 h 616"/>
              <a:gd name="T2" fmla="*/ 67 w 727"/>
              <a:gd name="T3" fmla="*/ 108 h 616"/>
              <a:gd name="T4" fmla="*/ 78 w 727"/>
              <a:gd name="T5" fmla="*/ 104 h 616"/>
              <a:gd name="T6" fmla="*/ 94 w 727"/>
              <a:gd name="T7" fmla="*/ 125 h 616"/>
              <a:gd name="T8" fmla="*/ 80 w 727"/>
              <a:gd name="T9" fmla="*/ 125 h 616"/>
              <a:gd name="T10" fmla="*/ 67 w 727"/>
              <a:gd name="T11" fmla="*/ 154 h 616"/>
              <a:gd name="T12" fmla="*/ 99 w 727"/>
              <a:gd name="T13" fmla="*/ 200 h 616"/>
              <a:gd name="T14" fmla="*/ 124 w 727"/>
              <a:gd name="T15" fmla="*/ 205 h 616"/>
              <a:gd name="T16" fmla="*/ 120 w 727"/>
              <a:gd name="T17" fmla="*/ 492 h 616"/>
              <a:gd name="T18" fmla="*/ 124 w 727"/>
              <a:gd name="T19" fmla="*/ 563 h 616"/>
              <a:gd name="T20" fmla="*/ 607 w 727"/>
              <a:gd name="T21" fmla="*/ 547 h 616"/>
              <a:gd name="T22" fmla="*/ 613 w 727"/>
              <a:gd name="T23" fmla="*/ 589 h 616"/>
              <a:gd name="T24" fmla="*/ 592 w 727"/>
              <a:gd name="T25" fmla="*/ 616 h 616"/>
              <a:gd name="T26" fmla="*/ 666 w 727"/>
              <a:gd name="T27" fmla="*/ 612 h 616"/>
              <a:gd name="T28" fmla="*/ 679 w 727"/>
              <a:gd name="T29" fmla="*/ 589 h 616"/>
              <a:gd name="T30" fmla="*/ 679 w 727"/>
              <a:gd name="T31" fmla="*/ 563 h 616"/>
              <a:gd name="T32" fmla="*/ 698 w 727"/>
              <a:gd name="T33" fmla="*/ 544 h 616"/>
              <a:gd name="T34" fmla="*/ 702 w 727"/>
              <a:gd name="T35" fmla="*/ 523 h 616"/>
              <a:gd name="T36" fmla="*/ 721 w 727"/>
              <a:gd name="T37" fmla="*/ 521 h 616"/>
              <a:gd name="T38" fmla="*/ 727 w 727"/>
              <a:gd name="T39" fmla="*/ 479 h 616"/>
              <a:gd name="T40" fmla="*/ 700 w 727"/>
              <a:gd name="T41" fmla="*/ 473 h 616"/>
              <a:gd name="T42" fmla="*/ 683 w 727"/>
              <a:gd name="T43" fmla="*/ 443 h 616"/>
              <a:gd name="T44" fmla="*/ 656 w 727"/>
              <a:gd name="T45" fmla="*/ 369 h 616"/>
              <a:gd name="T46" fmla="*/ 626 w 727"/>
              <a:gd name="T47" fmla="*/ 359 h 616"/>
              <a:gd name="T48" fmla="*/ 592 w 727"/>
              <a:gd name="T49" fmla="*/ 331 h 616"/>
              <a:gd name="T50" fmla="*/ 578 w 727"/>
              <a:gd name="T51" fmla="*/ 293 h 616"/>
              <a:gd name="T52" fmla="*/ 599 w 727"/>
              <a:gd name="T53" fmla="*/ 234 h 616"/>
              <a:gd name="T54" fmla="*/ 582 w 727"/>
              <a:gd name="T55" fmla="*/ 222 h 616"/>
              <a:gd name="T56" fmla="*/ 540 w 727"/>
              <a:gd name="T57" fmla="*/ 222 h 616"/>
              <a:gd name="T58" fmla="*/ 531 w 727"/>
              <a:gd name="T59" fmla="*/ 186 h 616"/>
              <a:gd name="T60" fmla="*/ 462 w 727"/>
              <a:gd name="T61" fmla="*/ 114 h 616"/>
              <a:gd name="T62" fmla="*/ 445 w 727"/>
              <a:gd name="T63" fmla="*/ 55 h 616"/>
              <a:gd name="T64" fmla="*/ 453 w 727"/>
              <a:gd name="T65" fmla="*/ 32 h 616"/>
              <a:gd name="T66" fmla="*/ 423 w 727"/>
              <a:gd name="T67" fmla="*/ 0 h 616"/>
              <a:gd name="T68" fmla="*/ 0 w 727"/>
              <a:gd name="T69" fmla="*/ 9 h 616"/>
              <a:gd name="T70" fmla="*/ 44 w 727"/>
              <a:gd name="T71" fmla="*/ 89 h 616"/>
              <a:gd name="T72" fmla="*/ 44 w 727"/>
              <a:gd name="T73" fmla="*/ 89 h 6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27" h="616">
                <a:moveTo>
                  <a:pt x="44" y="89"/>
                </a:moveTo>
                <a:lnTo>
                  <a:pt x="67" y="108"/>
                </a:lnTo>
                <a:lnTo>
                  <a:pt x="78" y="104"/>
                </a:lnTo>
                <a:lnTo>
                  <a:pt x="94" y="125"/>
                </a:lnTo>
                <a:lnTo>
                  <a:pt x="80" y="125"/>
                </a:lnTo>
                <a:lnTo>
                  <a:pt x="67" y="154"/>
                </a:lnTo>
                <a:lnTo>
                  <a:pt x="99" y="200"/>
                </a:lnTo>
                <a:lnTo>
                  <a:pt x="124" y="205"/>
                </a:lnTo>
                <a:lnTo>
                  <a:pt x="120" y="492"/>
                </a:lnTo>
                <a:lnTo>
                  <a:pt x="124" y="563"/>
                </a:lnTo>
                <a:lnTo>
                  <a:pt x="607" y="547"/>
                </a:lnTo>
                <a:lnTo>
                  <a:pt x="613" y="589"/>
                </a:lnTo>
                <a:lnTo>
                  <a:pt x="592" y="616"/>
                </a:lnTo>
                <a:lnTo>
                  <a:pt x="666" y="612"/>
                </a:lnTo>
                <a:lnTo>
                  <a:pt x="679" y="589"/>
                </a:lnTo>
                <a:lnTo>
                  <a:pt x="679" y="563"/>
                </a:lnTo>
                <a:lnTo>
                  <a:pt x="698" y="544"/>
                </a:lnTo>
                <a:lnTo>
                  <a:pt x="702" y="523"/>
                </a:lnTo>
                <a:lnTo>
                  <a:pt x="721" y="521"/>
                </a:lnTo>
                <a:lnTo>
                  <a:pt x="727" y="479"/>
                </a:lnTo>
                <a:lnTo>
                  <a:pt x="700" y="473"/>
                </a:lnTo>
                <a:lnTo>
                  <a:pt x="683" y="443"/>
                </a:lnTo>
                <a:lnTo>
                  <a:pt x="656" y="369"/>
                </a:lnTo>
                <a:lnTo>
                  <a:pt x="626" y="359"/>
                </a:lnTo>
                <a:lnTo>
                  <a:pt x="592" y="331"/>
                </a:lnTo>
                <a:lnTo>
                  <a:pt x="578" y="293"/>
                </a:lnTo>
                <a:lnTo>
                  <a:pt x="599" y="234"/>
                </a:lnTo>
                <a:lnTo>
                  <a:pt x="582" y="222"/>
                </a:lnTo>
                <a:lnTo>
                  <a:pt x="540" y="222"/>
                </a:lnTo>
                <a:lnTo>
                  <a:pt x="531" y="186"/>
                </a:lnTo>
                <a:lnTo>
                  <a:pt x="462" y="114"/>
                </a:lnTo>
                <a:lnTo>
                  <a:pt x="445" y="55"/>
                </a:lnTo>
                <a:lnTo>
                  <a:pt x="453" y="32"/>
                </a:lnTo>
                <a:lnTo>
                  <a:pt x="423" y="0"/>
                </a:lnTo>
                <a:lnTo>
                  <a:pt x="0" y="9"/>
                </a:lnTo>
                <a:lnTo>
                  <a:pt x="44" y="89"/>
                </a:lnTo>
                <a:lnTo>
                  <a:pt x="44" y="89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8" name="Freeform 1135" title="AR">
            <a:extLst>
              <a:ext uri="{FF2B5EF4-FFF2-40B4-BE49-F238E27FC236}">
                <a16:creationId xmlns:a16="http://schemas.microsoft.com/office/drawing/2014/main" id="{679F6EEB-4B40-E47C-6BA1-E7220A17D5A4}"/>
              </a:ext>
            </a:extLst>
          </p:cNvPr>
          <p:cNvSpPr>
            <a:spLocks/>
          </p:cNvSpPr>
          <p:nvPr/>
        </p:nvSpPr>
        <p:spPr bwMode="auto">
          <a:xfrm>
            <a:off x="4620692" y="4237246"/>
            <a:ext cx="558742" cy="495300"/>
          </a:xfrm>
          <a:custGeom>
            <a:avLst/>
            <a:gdLst>
              <a:gd name="T0" fmla="*/ 21 w 551"/>
              <a:gd name="T1" fmla="*/ 166 h 481"/>
              <a:gd name="T2" fmla="*/ 17 w 551"/>
              <a:gd name="T3" fmla="*/ 398 h 481"/>
              <a:gd name="T4" fmla="*/ 29 w 551"/>
              <a:gd name="T5" fmla="*/ 411 h 481"/>
              <a:gd name="T6" fmla="*/ 69 w 551"/>
              <a:gd name="T7" fmla="*/ 411 h 481"/>
              <a:gd name="T8" fmla="*/ 70 w 551"/>
              <a:gd name="T9" fmla="*/ 481 h 481"/>
              <a:gd name="T10" fmla="*/ 397 w 551"/>
              <a:gd name="T11" fmla="*/ 477 h 481"/>
              <a:gd name="T12" fmla="*/ 392 w 551"/>
              <a:gd name="T13" fmla="*/ 405 h 481"/>
              <a:gd name="T14" fmla="*/ 418 w 551"/>
              <a:gd name="T15" fmla="*/ 325 h 481"/>
              <a:gd name="T16" fmla="*/ 460 w 551"/>
              <a:gd name="T17" fmla="*/ 270 h 481"/>
              <a:gd name="T18" fmla="*/ 456 w 551"/>
              <a:gd name="T19" fmla="*/ 255 h 481"/>
              <a:gd name="T20" fmla="*/ 487 w 551"/>
              <a:gd name="T21" fmla="*/ 204 h 481"/>
              <a:gd name="T22" fmla="*/ 504 w 551"/>
              <a:gd name="T23" fmla="*/ 149 h 481"/>
              <a:gd name="T24" fmla="*/ 498 w 551"/>
              <a:gd name="T25" fmla="*/ 145 h 481"/>
              <a:gd name="T26" fmla="*/ 525 w 551"/>
              <a:gd name="T27" fmla="*/ 124 h 481"/>
              <a:gd name="T28" fmla="*/ 551 w 551"/>
              <a:gd name="T29" fmla="*/ 76 h 481"/>
              <a:gd name="T30" fmla="*/ 542 w 551"/>
              <a:gd name="T31" fmla="*/ 65 h 481"/>
              <a:gd name="T32" fmla="*/ 468 w 551"/>
              <a:gd name="T33" fmla="*/ 69 h 481"/>
              <a:gd name="T34" fmla="*/ 489 w 551"/>
              <a:gd name="T35" fmla="*/ 42 h 481"/>
              <a:gd name="T36" fmla="*/ 483 w 551"/>
              <a:gd name="T37" fmla="*/ 0 h 481"/>
              <a:gd name="T38" fmla="*/ 0 w 551"/>
              <a:gd name="T39" fmla="*/ 16 h 481"/>
              <a:gd name="T40" fmla="*/ 21 w 551"/>
              <a:gd name="T41" fmla="*/ 166 h 481"/>
              <a:gd name="T42" fmla="*/ 21 w 551"/>
              <a:gd name="T43" fmla="*/ 166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51" h="481">
                <a:moveTo>
                  <a:pt x="21" y="166"/>
                </a:moveTo>
                <a:lnTo>
                  <a:pt x="17" y="398"/>
                </a:lnTo>
                <a:lnTo>
                  <a:pt x="29" y="411"/>
                </a:lnTo>
                <a:lnTo>
                  <a:pt x="69" y="411"/>
                </a:lnTo>
                <a:lnTo>
                  <a:pt x="70" y="481"/>
                </a:lnTo>
                <a:lnTo>
                  <a:pt x="397" y="477"/>
                </a:lnTo>
                <a:lnTo>
                  <a:pt x="392" y="405"/>
                </a:lnTo>
                <a:lnTo>
                  <a:pt x="418" y="325"/>
                </a:lnTo>
                <a:lnTo>
                  <a:pt x="460" y="270"/>
                </a:lnTo>
                <a:lnTo>
                  <a:pt x="456" y="255"/>
                </a:lnTo>
                <a:lnTo>
                  <a:pt x="487" y="204"/>
                </a:lnTo>
                <a:lnTo>
                  <a:pt x="504" y="149"/>
                </a:lnTo>
                <a:lnTo>
                  <a:pt x="498" y="145"/>
                </a:lnTo>
                <a:lnTo>
                  <a:pt x="525" y="124"/>
                </a:lnTo>
                <a:lnTo>
                  <a:pt x="551" y="76"/>
                </a:lnTo>
                <a:lnTo>
                  <a:pt x="542" y="65"/>
                </a:lnTo>
                <a:lnTo>
                  <a:pt x="468" y="69"/>
                </a:lnTo>
                <a:lnTo>
                  <a:pt x="489" y="42"/>
                </a:lnTo>
                <a:lnTo>
                  <a:pt x="483" y="0"/>
                </a:lnTo>
                <a:lnTo>
                  <a:pt x="0" y="16"/>
                </a:lnTo>
                <a:lnTo>
                  <a:pt x="21" y="166"/>
                </a:lnTo>
                <a:lnTo>
                  <a:pt x="21" y="166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9" name="Freeform 1136" title="LA">
            <a:extLst>
              <a:ext uri="{FF2B5EF4-FFF2-40B4-BE49-F238E27FC236}">
                <a16:creationId xmlns:a16="http://schemas.microsoft.com/office/drawing/2014/main" id="{CEC6333E-B8EE-AA22-99E4-B9EF8153A482}"/>
              </a:ext>
            </a:extLst>
          </p:cNvPr>
          <p:cNvSpPr>
            <a:spLocks/>
          </p:cNvSpPr>
          <p:nvPr/>
        </p:nvSpPr>
        <p:spPr bwMode="auto">
          <a:xfrm>
            <a:off x="4693710" y="4727783"/>
            <a:ext cx="634934" cy="544513"/>
          </a:xfrm>
          <a:custGeom>
            <a:avLst/>
            <a:gdLst>
              <a:gd name="T0" fmla="*/ 0 w 624"/>
              <a:gd name="T1" fmla="*/ 4 h 529"/>
              <a:gd name="T2" fmla="*/ 6 w 624"/>
              <a:gd name="T3" fmla="*/ 147 h 529"/>
              <a:gd name="T4" fmla="*/ 63 w 624"/>
              <a:gd name="T5" fmla="*/ 251 h 529"/>
              <a:gd name="T6" fmla="*/ 42 w 624"/>
              <a:gd name="T7" fmla="*/ 333 h 529"/>
              <a:gd name="T8" fmla="*/ 46 w 624"/>
              <a:gd name="T9" fmla="*/ 401 h 529"/>
              <a:gd name="T10" fmla="*/ 21 w 624"/>
              <a:gd name="T11" fmla="*/ 436 h 529"/>
              <a:gd name="T12" fmla="*/ 31 w 624"/>
              <a:gd name="T13" fmla="*/ 447 h 529"/>
              <a:gd name="T14" fmla="*/ 114 w 624"/>
              <a:gd name="T15" fmla="*/ 438 h 529"/>
              <a:gd name="T16" fmla="*/ 217 w 624"/>
              <a:gd name="T17" fmla="*/ 464 h 529"/>
              <a:gd name="T18" fmla="*/ 251 w 624"/>
              <a:gd name="T19" fmla="*/ 438 h 529"/>
              <a:gd name="T20" fmla="*/ 352 w 624"/>
              <a:gd name="T21" fmla="*/ 479 h 529"/>
              <a:gd name="T22" fmla="*/ 360 w 624"/>
              <a:gd name="T23" fmla="*/ 502 h 529"/>
              <a:gd name="T24" fmla="*/ 398 w 624"/>
              <a:gd name="T25" fmla="*/ 519 h 529"/>
              <a:gd name="T26" fmla="*/ 419 w 624"/>
              <a:gd name="T27" fmla="*/ 498 h 529"/>
              <a:gd name="T28" fmla="*/ 466 w 624"/>
              <a:gd name="T29" fmla="*/ 517 h 529"/>
              <a:gd name="T30" fmla="*/ 497 w 624"/>
              <a:gd name="T31" fmla="*/ 502 h 529"/>
              <a:gd name="T32" fmla="*/ 491 w 624"/>
              <a:gd name="T33" fmla="*/ 472 h 529"/>
              <a:gd name="T34" fmla="*/ 573 w 624"/>
              <a:gd name="T35" fmla="*/ 498 h 529"/>
              <a:gd name="T36" fmla="*/ 569 w 624"/>
              <a:gd name="T37" fmla="*/ 529 h 529"/>
              <a:gd name="T38" fmla="*/ 624 w 624"/>
              <a:gd name="T39" fmla="*/ 491 h 529"/>
              <a:gd name="T40" fmla="*/ 575 w 624"/>
              <a:gd name="T41" fmla="*/ 485 h 529"/>
              <a:gd name="T42" fmla="*/ 538 w 624"/>
              <a:gd name="T43" fmla="*/ 445 h 529"/>
              <a:gd name="T44" fmla="*/ 584 w 624"/>
              <a:gd name="T45" fmla="*/ 396 h 529"/>
              <a:gd name="T46" fmla="*/ 584 w 624"/>
              <a:gd name="T47" fmla="*/ 367 h 529"/>
              <a:gd name="T48" fmla="*/ 533 w 624"/>
              <a:gd name="T49" fmla="*/ 409 h 529"/>
              <a:gd name="T50" fmla="*/ 508 w 624"/>
              <a:gd name="T51" fmla="*/ 396 h 529"/>
              <a:gd name="T52" fmla="*/ 529 w 624"/>
              <a:gd name="T53" fmla="*/ 373 h 529"/>
              <a:gd name="T54" fmla="*/ 472 w 624"/>
              <a:gd name="T55" fmla="*/ 390 h 529"/>
              <a:gd name="T56" fmla="*/ 436 w 624"/>
              <a:gd name="T57" fmla="*/ 375 h 529"/>
              <a:gd name="T58" fmla="*/ 445 w 624"/>
              <a:gd name="T59" fmla="*/ 350 h 529"/>
              <a:gd name="T60" fmla="*/ 542 w 624"/>
              <a:gd name="T61" fmla="*/ 367 h 529"/>
              <a:gd name="T62" fmla="*/ 504 w 624"/>
              <a:gd name="T63" fmla="*/ 305 h 529"/>
              <a:gd name="T64" fmla="*/ 510 w 624"/>
              <a:gd name="T65" fmla="*/ 259 h 529"/>
              <a:gd name="T66" fmla="*/ 289 w 624"/>
              <a:gd name="T67" fmla="*/ 268 h 529"/>
              <a:gd name="T68" fmla="*/ 316 w 624"/>
              <a:gd name="T69" fmla="*/ 170 h 529"/>
              <a:gd name="T70" fmla="*/ 354 w 624"/>
              <a:gd name="T71" fmla="*/ 120 h 529"/>
              <a:gd name="T72" fmla="*/ 343 w 624"/>
              <a:gd name="T73" fmla="*/ 107 h 529"/>
              <a:gd name="T74" fmla="*/ 327 w 624"/>
              <a:gd name="T75" fmla="*/ 0 h 529"/>
              <a:gd name="T76" fmla="*/ 0 w 624"/>
              <a:gd name="T77" fmla="*/ 4 h 529"/>
              <a:gd name="T78" fmla="*/ 0 w 624"/>
              <a:gd name="T79" fmla="*/ 4 h 529"/>
              <a:gd name="T80" fmla="*/ 0 w 624"/>
              <a:gd name="T81" fmla="*/ 4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24" h="529">
                <a:moveTo>
                  <a:pt x="0" y="4"/>
                </a:moveTo>
                <a:lnTo>
                  <a:pt x="6" y="147"/>
                </a:lnTo>
                <a:lnTo>
                  <a:pt x="63" y="251"/>
                </a:lnTo>
                <a:lnTo>
                  <a:pt x="42" y="333"/>
                </a:lnTo>
                <a:lnTo>
                  <a:pt x="46" y="401"/>
                </a:lnTo>
                <a:lnTo>
                  <a:pt x="21" y="436"/>
                </a:lnTo>
                <a:lnTo>
                  <a:pt x="31" y="447"/>
                </a:lnTo>
                <a:lnTo>
                  <a:pt x="114" y="438"/>
                </a:lnTo>
                <a:lnTo>
                  <a:pt x="217" y="464"/>
                </a:lnTo>
                <a:lnTo>
                  <a:pt x="251" y="438"/>
                </a:lnTo>
                <a:lnTo>
                  <a:pt x="352" y="479"/>
                </a:lnTo>
                <a:lnTo>
                  <a:pt x="360" y="502"/>
                </a:lnTo>
                <a:lnTo>
                  <a:pt x="398" y="519"/>
                </a:lnTo>
                <a:lnTo>
                  <a:pt x="419" y="498"/>
                </a:lnTo>
                <a:lnTo>
                  <a:pt x="466" y="517"/>
                </a:lnTo>
                <a:lnTo>
                  <a:pt x="497" y="502"/>
                </a:lnTo>
                <a:lnTo>
                  <a:pt x="491" y="472"/>
                </a:lnTo>
                <a:lnTo>
                  <a:pt x="573" y="498"/>
                </a:lnTo>
                <a:lnTo>
                  <a:pt x="569" y="529"/>
                </a:lnTo>
                <a:lnTo>
                  <a:pt x="624" y="491"/>
                </a:lnTo>
                <a:lnTo>
                  <a:pt x="575" y="485"/>
                </a:lnTo>
                <a:lnTo>
                  <a:pt x="538" y="445"/>
                </a:lnTo>
                <a:lnTo>
                  <a:pt x="584" y="396"/>
                </a:lnTo>
                <a:lnTo>
                  <a:pt x="584" y="367"/>
                </a:lnTo>
                <a:lnTo>
                  <a:pt x="533" y="409"/>
                </a:lnTo>
                <a:lnTo>
                  <a:pt x="508" y="396"/>
                </a:lnTo>
                <a:lnTo>
                  <a:pt x="529" y="373"/>
                </a:lnTo>
                <a:lnTo>
                  <a:pt x="472" y="390"/>
                </a:lnTo>
                <a:lnTo>
                  <a:pt x="436" y="375"/>
                </a:lnTo>
                <a:lnTo>
                  <a:pt x="445" y="350"/>
                </a:lnTo>
                <a:lnTo>
                  <a:pt x="542" y="367"/>
                </a:lnTo>
                <a:lnTo>
                  <a:pt x="504" y="305"/>
                </a:lnTo>
                <a:lnTo>
                  <a:pt x="510" y="259"/>
                </a:lnTo>
                <a:lnTo>
                  <a:pt x="289" y="268"/>
                </a:lnTo>
                <a:lnTo>
                  <a:pt x="316" y="170"/>
                </a:lnTo>
                <a:lnTo>
                  <a:pt x="354" y="120"/>
                </a:lnTo>
                <a:lnTo>
                  <a:pt x="343" y="107"/>
                </a:lnTo>
                <a:lnTo>
                  <a:pt x="327" y="0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close/>
              </a:path>
            </a:pathLst>
          </a:custGeom>
          <a:solidFill>
            <a:srgbClr val="7030A0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0" name="Freeform 1137" title="MI">
            <a:extLst>
              <a:ext uri="{FF2B5EF4-FFF2-40B4-BE49-F238E27FC236}">
                <a16:creationId xmlns:a16="http://schemas.microsoft.com/office/drawing/2014/main" id="{E06FDCEE-E088-00D7-1B62-0920434AEE4C}"/>
              </a:ext>
            </a:extLst>
          </p:cNvPr>
          <p:cNvSpPr>
            <a:spLocks/>
          </p:cNvSpPr>
          <p:nvPr/>
        </p:nvSpPr>
        <p:spPr bwMode="auto">
          <a:xfrm>
            <a:off x="5014351" y="2706896"/>
            <a:ext cx="631759" cy="317500"/>
          </a:xfrm>
          <a:custGeom>
            <a:avLst/>
            <a:gdLst>
              <a:gd name="T0" fmla="*/ 224 w 622"/>
              <a:gd name="T1" fmla="*/ 203 h 310"/>
              <a:gd name="T2" fmla="*/ 232 w 622"/>
              <a:gd name="T3" fmla="*/ 222 h 310"/>
              <a:gd name="T4" fmla="*/ 253 w 622"/>
              <a:gd name="T5" fmla="*/ 228 h 310"/>
              <a:gd name="T6" fmla="*/ 283 w 622"/>
              <a:gd name="T7" fmla="*/ 310 h 310"/>
              <a:gd name="T8" fmla="*/ 338 w 622"/>
              <a:gd name="T9" fmla="*/ 197 h 310"/>
              <a:gd name="T10" fmla="*/ 367 w 622"/>
              <a:gd name="T11" fmla="*/ 201 h 310"/>
              <a:gd name="T12" fmla="*/ 403 w 622"/>
              <a:gd name="T13" fmla="*/ 184 h 310"/>
              <a:gd name="T14" fmla="*/ 462 w 622"/>
              <a:gd name="T15" fmla="*/ 184 h 310"/>
              <a:gd name="T16" fmla="*/ 483 w 622"/>
              <a:gd name="T17" fmla="*/ 158 h 310"/>
              <a:gd name="T18" fmla="*/ 599 w 622"/>
              <a:gd name="T19" fmla="*/ 161 h 310"/>
              <a:gd name="T20" fmla="*/ 622 w 622"/>
              <a:gd name="T21" fmla="*/ 144 h 310"/>
              <a:gd name="T22" fmla="*/ 584 w 622"/>
              <a:gd name="T23" fmla="*/ 101 h 310"/>
              <a:gd name="T24" fmla="*/ 513 w 622"/>
              <a:gd name="T25" fmla="*/ 102 h 310"/>
              <a:gd name="T26" fmla="*/ 456 w 622"/>
              <a:gd name="T27" fmla="*/ 95 h 310"/>
              <a:gd name="T28" fmla="*/ 384 w 622"/>
              <a:gd name="T29" fmla="*/ 95 h 310"/>
              <a:gd name="T30" fmla="*/ 359 w 622"/>
              <a:gd name="T31" fmla="*/ 131 h 310"/>
              <a:gd name="T32" fmla="*/ 323 w 622"/>
              <a:gd name="T33" fmla="*/ 110 h 310"/>
              <a:gd name="T34" fmla="*/ 285 w 622"/>
              <a:gd name="T35" fmla="*/ 114 h 310"/>
              <a:gd name="T36" fmla="*/ 272 w 622"/>
              <a:gd name="T37" fmla="*/ 76 h 310"/>
              <a:gd name="T38" fmla="*/ 190 w 622"/>
              <a:gd name="T39" fmla="*/ 70 h 310"/>
              <a:gd name="T40" fmla="*/ 181 w 622"/>
              <a:gd name="T41" fmla="*/ 57 h 310"/>
              <a:gd name="T42" fmla="*/ 217 w 622"/>
              <a:gd name="T43" fmla="*/ 17 h 310"/>
              <a:gd name="T44" fmla="*/ 247 w 622"/>
              <a:gd name="T45" fmla="*/ 15 h 310"/>
              <a:gd name="T46" fmla="*/ 217 w 622"/>
              <a:gd name="T47" fmla="*/ 0 h 310"/>
              <a:gd name="T48" fmla="*/ 171 w 622"/>
              <a:gd name="T49" fmla="*/ 11 h 310"/>
              <a:gd name="T50" fmla="*/ 95 w 622"/>
              <a:gd name="T51" fmla="*/ 87 h 310"/>
              <a:gd name="T52" fmla="*/ 57 w 622"/>
              <a:gd name="T53" fmla="*/ 95 h 310"/>
              <a:gd name="T54" fmla="*/ 0 w 622"/>
              <a:gd name="T55" fmla="*/ 133 h 310"/>
              <a:gd name="T56" fmla="*/ 224 w 622"/>
              <a:gd name="T57" fmla="*/ 203 h 310"/>
              <a:gd name="T58" fmla="*/ 224 w 622"/>
              <a:gd name="T59" fmla="*/ 203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22" h="310">
                <a:moveTo>
                  <a:pt x="224" y="203"/>
                </a:moveTo>
                <a:lnTo>
                  <a:pt x="232" y="222"/>
                </a:lnTo>
                <a:lnTo>
                  <a:pt x="253" y="228"/>
                </a:lnTo>
                <a:lnTo>
                  <a:pt x="283" y="310"/>
                </a:lnTo>
                <a:lnTo>
                  <a:pt x="338" y="197"/>
                </a:lnTo>
                <a:lnTo>
                  <a:pt x="367" y="201"/>
                </a:lnTo>
                <a:lnTo>
                  <a:pt x="403" y="184"/>
                </a:lnTo>
                <a:lnTo>
                  <a:pt x="462" y="184"/>
                </a:lnTo>
                <a:lnTo>
                  <a:pt x="483" y="158"/>
                </a:lnTo>
                <a:lnTo>
                  <a:pt x="599" y="161"/>
                </a:lnTo>
                <a:lnTo>
                  <a:pt x="622" y="144"/>
                </a:lnTo>
                <a:lnTo>
                  <a:pt x="584" y="101"/>
                </a:lnTo>
                <a:lnTo>
                  <a:pt x="513" y="102"/>
                </a:lnTo>
                <a:lnTo>
                  <a:pt x="456" y="95"/>
                </a:lnTo>
                <a:lnTo>
                  <a:pt x="384" y="95"/>
                </a:lnTo>
                <a:lnTo>
                  <a:pt x="359" y="131"/>
                </a:lnTo>
                <a:lnTo>
                  <a:pt x="323" y="110"/>
                </a:lnTo>
                <a:lnTo>
                  <a:pt x="285" y="114"/>
                </a:lnTo>
                <a:lnTo>
                  <a:pt x="272" y="76"/>
                </a:lnTo>
                <a:lnTo>
                  <a:pt x="190" y="70"/>
                </a:lnTo>
                <a:lnTo>
                  <a:pt x="181" y="57"/>
                </a:lnTo>
                <a:lnTo>
                  <a:pt x="217" y="17"/>
                </a:lnTo>
                <a:lnTo>
                  <a:pt x="247" y="15"/>
                </a:lnTo>
                <a:lnTo>
                  <a:pt x="217" y="0"/>
                </a:lnTo>
                <a:lnTo>
                  <a:pt x="171" y="11"/>
                </a:lnTo>
                <a:lnTo>
                  <a:pt x="95" y="87"/>
                </a:lnTo>
                <a:lnTo>
                  <a:pt x="57" y="95"/>
                </a:lnTo>
                <a:lnTo>
                  <a:pt x="0" y="133"/>
                </a:lnTo>
                <a:lnTo>
                  <a:pt x="224" y="203"/>
                </a:lnTo>
                <a:lnTo>
                  <a:pt x="224" y="203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1" name="Freeform 1138" title="MI">
            <a:extLst>
              <a:ext uri="{FF2B5EF4-FFF2-40B4-BE49-F238E27FC236}">
                <a16:creationId xmlns:a16="http://schemas.microsoft.com/office/drawing/2014/main" id="{90CE51B6-556E-286C-A0D4-F7BEC4BD059D}"/>
              </a:ext>
            </a:extLst>
          </p:cNvPr>
          <p:cNvSpPr>
            <a:spLocks/>
          </p:cNvSpPr>
          <p:nvPr/>
        </p:nvSpPr>
        <p:spPr bwMode="auto">
          <a:xfrm>
            <a:off x="5420709" y="2903746"/>
            <a:ext cx="426992" cy="577850"/>
          </a:xfrm>
          <a:custGeom>
            <a:avLst/>
            <a:gdLst>
              <a:gd name="T0" fmla="*/ 48 w 422"/>
              <a:gd name="T1" fmla="*/ 464 h 559"/>
              <a:gd name="T2" fmla="*/ 42 w 422"/>
              <a:gd name="T3" fmla="*/ 370 h 559"/>
              <a:gd name="T4" fmla="*/ 6 w 422"/>
              <a:gd name="T5" fmla="*/ 302 h 559"/>
              <a:gd name="T6" fmla="*/ 21 w 422"/>
              <a:gd name="T7" fmla="*/ 159 h 559"/>
              <a:gd name="T8" fmla="*/ 82 w 422"/>
              <a:gd name="T9" fmla="*/ 85 h 559"/>
              <a:gd name="T10" fmla="*/ 78 w 422"/>
              <a:gd name="T11" fmla="*/ 140 h 559"/>
              <a:gd name="T12" fmla="*/ 97 w 422"/>
              <a:gd name="T13" fmla="*/ 129 h 559"/>
              <a:gd name="T14" fmla="*/ 97 w 422"/>
              <a:gd name="T15" fmla="*/ 83 h 559"/>
              <a:gd name="T16" fmla="*/ 120 w 422"/>
              <a:gd name="T17" fmla="*/ 57 h 559"/>
              <a:gd name="T18" fmla="*/ 127 w 422"/>
              <a:gd name="T19" fmla="*/ 7 h 559"/>
              <a:gd name="T20" fmla="*/ 148 w 422"/>
              <a:gd name="T21" fmla="*/ 0 h 559"/>
              <a:gd name="T22" fmla="*/ 276 w 422"/>
              <a:gd name="T23" fmla="*/ 43 h 559"/>
              <a:gd name="T24" fmla="*/ 287 w 422"/>
              <a:gd name="T25" fmla="*/ 80 h 559"/>
              <a:gd name="T26" fmla="*/ 304 w 422"/>
              <a:gd name="T27" fmla="*/ 114 h 559"/>
              <a:gd name="T28" fmla="*/ 308 w 422"/>
              <a:gd name="T29" fmla="*/ 175 h 559"/>
              <a:gd name="T30" fmla="*/ 264 w 422"/>
              <a:gd name="T31" fmla="*/ 228 h 559"/>
              <a:gd name="T32" fmla="*/ 262 w 422"/>
              <a:gd name="T33" fmla="*/ 268 h 559"/>
              <a:gd name="T34" fmla="*/ 287 w 422"/>
              <a:gd name="T35" fmla="*/ 281 h 559"/>
              <a:gd name="T36" fmla="*/ 321 w 422"/>
              <a:gd name="T37" fmla="*/ 226 h 559"/>
              <a:gd name="T38" fmla="*/ 356 w 422"/>
              <a:gd name="T39" fmla="*/ 207 h 559"/>
              <a:gd name="T40" fmla="*/ 378 w 422"/>
              <a:gd name="T41" fmla="*/ 218 h 559"/>
              <a:gd name="T42" fmla="*/ 422 w 422"/>
              <a:gd name="T43" fmla="*/ 342 h 559"/>
              <a:gd name="T44" fmla="*/ 392 w 422"/>
              <a:gd name="T45" fmla="*/ 395 h 559"/>
              <a:gd name="T46" fmla="*/ 384 w 422"/>
              <a:gd name="T47" fmla="*/ 433 h 559"/>
              <a:gd name="T48" fmla="*/ 367 w 422"/>
              <a:gd name="T49" fmla="*/ 445 h 559"/>
              <a:gd name="T50" fmla="*/ 367 w 422"/>
              <a:gd name="T51" fmla="*/ 479 h 559"/>
              <a:gd name="T52" fmla="*/ 344 w 422"/>
              <a:gd name="T53" fmla="*/ 524 h 559"/>
              <a:gd name="T54" fmla="*/ 205 w 422"/>
              <a:gd name="T55" fmla="*/ 543 h 559"/>
              <a:gd name="T56" fmla="*/ 202 w 422"/>
              <a:gd name="T57" fmla="*/ 536 h 559"/>
              <a:gd name="T58" fmla="*/ 0 w 422"/>
              <a:gd name="T59" fmla="*/ 559 h 559"/>
              <a:gd name="T60" fmla="*/ 48 w 422"/>
              <a:gd name="T61" fmla="*/ 464 h 559"/>
              <a:gd name="T62" fmla="*/ 48 w 422"/>
              <a:gd name="T63" fmla="*/ 464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22" h="559">
                <a:moveTo>
                  <a:pt x="48" y="464"/>
                </a:moveTo>
                <a:lnTo>
                  <a:pt x="42" y="370"/>
                </a:lnTo>
                <a:lnTo>
                  <a:pt x="6" y="302"/>
                </a:lnTo>
                <a:lnTo>
                  <a:pt x="21" y="159"/>
                </a:lnTo>
                <a:lnTo>
                  <a:pt x="82" y="85"/>
                </a:lnTo>
                <a:lnTo>
                  <a:pt x="78" y="140"/>
                </a:lnTo>
                <a:lnTo>
                  <a:pt x="97" y="129"/>
                </a:lnTo>
                <a:lnTo>
                  <a:pt x="97" y="83"/>
                </a:lnTo>
                <a:lnTo>
                  <a:pt x="120" y="57"/>
                </a:lnTo>
                <a:lnTo>
                  <a:pt x="127" y="7"/>
                </a:lnTo>
                <a:lnTo>
                  <a:pt x="148" y="0"/>
                </a:lnTo>
                <a:lnTo>
                  <a:pt x="276" y="43"/>
                </a:lnTo>
                <a:lnTo>
                  <a:pt x="287" y="80"/>
                </a:lnTo>
                <a:lnTo>
                  <a:pt x="304" y="114"/>
                </a:lnTo>
                <a:lnTo>
                  <a:pt x="308" y="175"/>
                </a:lnTo>
                <a:lnTo>
                  <a:pt x="264" y="228"/>
                </a:lnTo>
                <a:lnTo>
                  <a:pt x="262" y="268"/>
                </a:lnTo>
                <a:lnTo>
                  <a:pt x="287" y="281"/>
                </a:lnTo>
                <a:lnTo>
                  <a:pt x="321" y="226"/>
                </a:lnTo>
                <a:lnTo>
                  <a:pt x="356" y="207"/>
                </a:lnTo>
                <a:lnTo>
                  <a:pt x="378" y="218"/>
                </a:lnTo>
                <a:lnTo>
                  <a:pt x="422" y="342"/>
                </a:lnTo>
                <a:lnTo>
                  <a:pt x="392" y="395"/>
                </a:lnTo>
                <a:lnTo>
                  <a:pt x="384" y="433"/>
                </a:lnTo>
                <a:lnTo>
                  <a:pt x="367" y="445"/>
                </a:lnTo>
                <a:lnTo>
                  <a:pt x="367" y="479"/>
                </a:lnTo>
                <a:lnTo>
                  <a:pt x="344" y="524"/>
                </a:lnTo>
                <a:lnTo>
                  <a:pt x="205" y="543"/>
                </a:lnTo>
                <a:lnTo>
                  <a:pt x="202" y="536"/>
                </a:lnTo>
                <a:lnTo>
                  <a:pt x="0" y="559"/>
                </a:lnTo>
                <a:lnTo>
                  <a:pt x="48" y="464"/>
                </a:lnTo>
                <a:lnTo>
                  <a:pt x="48" y="464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2" name="Freeform 1139" title="WI">
            <a:extLst>
              <a:ext uri="{FF2B5EF4-FFF2-40B4-BE49-F238E27FC236}">
                <a16:creationId xmlns:a16="http://schemas.microsoft.com/office/drawing/2014/main" id="{BA802C16-D45A-6C74-2B0F-89AAB984C70A}"/>
              </a:ext>
            </a:extLst>
          </p:cNvPr>
          <p:cNvSpPr>
            <a:spLocks/>
          </p:cNvSpPr>
          <p:nvPr/>
        </p:nvSpPr>
        <p:spPr bwMode="auto">
          <a:xfrm>
            <a:off x="4774663" y="2795796"/>
            <a:ext cx="590488" cy="609600"/>
          </a:xfrm>
          <a:custGeom>
            <a:avLst/>
            <a:gdLst>
              <a:gd name="T0" fmla="*/ 15 w 578"/>
              <a:gd name="T1" fmla="*/ 227 h 591"/>
              <a:gd name="T2" fmla="*/ 13 w 578"/>
              <a:gd name="T3" fmla="*/ 297 h 591"/>
              <a:gd name="T4" fmla="*/ 84 w 578"/>
              <a:gd name="T5" fmla="*/ 341 h 591"/>
              <a:gd name="T6" fmla="*/ 110 w 578"/>
              <a:gd name="T7" fmla="*/ 371 h 591"/>
              <a:gd name="T8" fmla="*/ 167 w 578"/>
              <a:gd name="T9" fmla="*/ 413 h 591"/>
              <a:gd name="T10" fmla="*/ 175 w 578"/>
              <a:gd name="T11" fmla="*/ 462 h 591"/>
              <a:gd name="T12" fmla="*/ 186 w 578"/>
              <a:gd name="T13" fmla="*/ 529 h 591"/>
              <a:gd name="T14" fmla="*/ 240 w 578"/>
              <a:gd name="T15" fmla="*/ 591 h 591"/>
              <a:gd name="T16" fmla="*/ 527 w 578"/>
              <a:gd name="T17" fmla="*/ 574 h 591"/>
              <a:gd name="T18" fmla="*/ 511 w 578"/>
              <a:gd name="T19" fmla="*/ 483 h 591"/>
              <a:gd name="T20" fmla="*/ 536 w 578"/>
              <a:gd name="T21" fmla="*/ 344 h 591"/>
              <a:gd name="T22" fmla="*/ 536 w 578"/>
              <a:gd name="T23" fmla="*/ 306 h 591"/>
              <a:gd name="T24" fmla="*/ 578 w 578"/>
              <a:gd name="T25" fmla="*/ 198 h 591"/>
              <a:gd name="T26" fmla="*/ 567 w 578"/>
              <a:gd name="T27" fmla="*/ 194 h 591"/>
              <a:gd name="T28" fmla="*/ 540 w 578"/>
              <a:gd name="T29" fmla="*/ 257 h 591"/>
              <a:gd name="T30" fmla="*/ 517 w 578"/>
              <a:gd name="T31" fmla="*/ 261 h 591"/>
              <a:gd name="T32" fmla="*/ 508 w 578"/>
              <a:gd name="T33" fmla="*/ 287 h 591"/>
              <a:gd name="T34" fmla="*/ 483 w 578"/>
              <a:gd name="T35" fmla="*/ 304 h 591"/>
              <a:gd name="T36" fmla="*/ 500 w 578"/>
              <a:gd name="T37" fmla="*/ 247 h 591"/>
              <a:gd name="T38" fmla="*/ 517 w 578"/>
              <a:gd name="T39" fmla="*/ 225 h 591"/>
              <a:gd name="T40" fmla="*/ 487 w 578"/>
              <a:gd name="T41" fmla="*/ 143 h 591"/>
              <a:gd name="T42" fmla="*/ 466 w 578"/>
              <a:gd name="T43" fmla="*/ 137 h 591"/>
              <a:gd name="T44" fmla="*/ 458 w 578"/>
              <a:gd name="T45" fmla="*/ 118 h 591"/>
              <a:gd name="T46" fmla="*/ 234 w 578"/>
              <a:gd name="T47" fmla="*/ 48 h 591"/>
              <a:gd name="T48" fmla="*/ 205 w 578"/>
              <a:gd name="T49" fmla="*/ 35 h 591"/>
              <a:gd name="T50" fmla="*/ 190 w 578"/>
              <a:gd name="T51" fmla="*/ 48 h 591"/>
              <a:gd name="T52" fmla="*/ 184 w 578"/>
              <a:gd name="T53" fmla="*/ 44 h 591"/>
              <a:gd name="T54" fmla="*/ 192 w 578"/>
              <a:gd name="T55" fmla="*/ 19 h 591"/>
              <a:gd name="T56" fmla="*/ 198 w 578"/>
              <a:gd name="T57" fmla="*/ 4 h 591"/>
              <a:gd name="T58" fmla="*/ 190 w 578"/>
              <a:gd name="T59" fmla="*/ 0 h 591"/>
              <a:gd name="T60" fmla="*/ 99 w 578"/>
              <a:gd name="T61" fmla="*/ 38 h 591"/>
              <a:gd name="T62" fmla="*/ 89 w 578"/>
              <a:gd name="T63" fmla="*/ 40 h 591"/>
              <a:gd name="T64" fmla="*/ 70 w 578"/>
              <a:gd name="T65" fmla="*/ 31 h 591"/>
              <a:gd name="T66" fmla="*/ 53 w 578"/>
              <a:gd name="T67" fmla="*/ 42 h 591"/>
              <a:gd name="T68" fmla="*/ 57 w 578"/>
              <a:gd name="T69" fmla="*/ 111 h 591"/>
              <a:gd name="T70" fmla="*/ 0 w 578"/>
              <a:gd name="T71" fmla="*/ 179 h 591"/>
              <a:gd name="T72" fmla="*/ 15 w 578"/>
              <a:gd name="T73" fmla="*/ 227 h 591"/>
              <a:gd name="T74" fmla="*/ 15 w 578"/>
              <a:gd name="T75" fmla="*/ 227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78" h="591">
                <a:moveTo>
                  <a:pt x="15" y="227"/>
                </a:moveTo>
                <a:lnTo>
                  <a:pt x="13" y="297"/>
                </a:lnTo>
                <a:lnTo>
                  <a:pt x="84" y="341"/>
                </a:lnTo>
                <a:lnTo>
                  <a:pt x="110" y="371"/>
                </a:lnTo>
                <a:lnTo>
                  <a:pt x="167" y="413"/>
                </a:lnTo>
                <a:lnTo>
                  <a:pt x="175" y="462"/>
                </a:lnTo>
                <a:lnTo>
                  <a:pt x="186" y="529"/>
                </a:lnTo>
                <a:lnTo>
                  <a:pt x="240" y="591"/>
                </a:lnTo>
                <a:lnTo>
                  <a:pt x="527" y="574"/>
                </a:lnTo>
                <a:lnTo>
                  <a:pt x="511" y="483"/>
                </a:lnTo>
                <a:lnTo>
                  <a:pt x="536" y="344"/>
                </a:lnTo>
                <a:lnTo>
                  <a:pt x="536" y="306"/>
                </a:lnTo>
                <a:lnTo>
                  <a:pt x="578" y="198"/>
                </a:lnTo>
                <a:lnTo>
                  <a:pt x="567" y="194"/>
                </a:lnTo>
                <a:lnTo>
                  <a:pt x="540" y="257"/>
                </a:lnTo>
                <a:lnTo>
                  <a:pt x="517" y="261"/>
                </a:lnTo>
                <a:lnTo>
                  <a:pt x="508" y="287"/>
                </a:lnTo>
                <a:lnTo>
                  <a:pt x="483" y="304"/>
                </a:lnTo>
                <a:lnTo>
                  <a:pt x="500" y="247"/>
                </a:lnTo>
                <a:lnTo>
                  <a:pt x="517" y="225"/>
                </a:lnTo>
                <a:lnTo>
                  <a:pt x="487" y="143"/>
                </a:lnTo>
                <a:lnTo>
                  <a:pt x="466" y="137"/>
                </a:lnTo>
                <a:lnTo>
                  <a:pt x="458" y="118"/>
                </a:lnTo>
                <a:lnTo>
                  <a:pt x="234" y="48"/>
                </a:lnTo>
                <a:lnTo>
                  <a:pt x="205" y="35"/>
                </a:lnTo>
                <a:lnTo>
                  <a:pt x="190" y="48"/>
                </a:lnTo>
                <a:lnTo>
                  <a:pt x="184" y="44"/>
                </a:lnTo>
                <a:lnTo>
                  <a:pt x="192" y="19"/>
                </a:lnTo>
                <a:lnTo>
                  <a:pt x="198" y="4"/>
                </a:lnTo>
                <a:lnTo>
                  <a:pt x="190" y="0"/>
                </a:lnTo>
                <a:lnTo>
                  <a:pt x="99" y="38"/>
                </a:lnTo>
                <a:lnTo>
                  <a:pt x="89" y="40"/>
                </a:lnTo>
                <a:lnTo>
                  <a:pt x="70" y="31"/>
                </a:lnTo>
                <a:lnTo>
                  <a:pt x="53" y="42"/>
                </a:lnTo>
                <a:lnTo>
                  <a:pt x="57" y="111"/>
                </a:lnTo>
                <a:lnTo>
                  <a:pt x="0" y="179"/>
                </a:lnTo>
                <a:lnTo>
                  <a:pt x="15" y="227"/>
                </a:lnTo>
                <a:lnTo>
                  <a:pt x="15" y="227"/>
                </a:lnTo>
                <a:close/>
              </a:path>
            </a:pathLst>
          </a:custGeom>
          <a:solidFill>
            <a:srgbClr val="7030A0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3" name="Freeform 1140" title="IL">
            <a:extLst>
              <a:ext uri="{FF2B5EF4-FFF2-40B4-BE49-F238E27FC236}">
                <a16:creationId xmlns:a16="http://schemas.microsoft.com/office/drawing/2014/main" id="{C7134547-FA31-67AE-AC8A-EEBE215C1F2C}"/>
              </a:ext>
            </a:extLst>
          </p:cNvPr>
          <p:cNvSpPr>
            <a:spLocks/>
          </p:cNvSpPr>
          <p:nvPr/>
        </p:nvSpPr>
        <p:spPr bwMode="auto">
          <a:xfrm>
            <a:off x="4946095" y="3386346"/>
            <a:ext cx="438104" cy="779462"/>
          </a:xfrm>
          <a:custGeom>
            <a:avLst/>
            <a:gdLst>
              <a:gd name="T0" fmla="*/ 8 w 430"/>
              <a:gd name="T1" fmla="*/ 308 h 753"/>
              <a:gd name="T2" fmla="*/ 52 w 430"/>
              <a:gd name="T3" fmla="*/ 213 h 753"/>
              <a:gd name="T4" fmla="*/ 38 w 430"/>
              <a:gd name="T5" fmla="*/ 177 h 753"/>
              <a:gd name="T6" fmla="*/ 113 w 430"/>
              <a:gd name="T7" fmla="*/ 120 h 753"/>
              <a:gd name="T8" fmla="*/ 126 w 430"/>
              <a:gd name="T9" fmla="*/ 78 h 753"/>
              <a:gd name="T10" fmla="*/ 73 w 430"/>
              <a:gd name="T11" fmla="*/ 17 h 753"/>
              <a:gd name="T12" fmla="*/ 360 w 430"/>
              <a:gd name="T13" fmla="*/ 0 h 753"/>
              <a:gd name="T14" fmla="*/ 367 w 430"/>
              <a:gd name="T15" fmla="*/ 44 h 753"/>
              <a:gd name="T16" fmla="*/ 396 w 430"/>
              <a:gd name="T17" fmla="*/ 101 h 753"/>
              <a:gd name="T18" fmla="*/ 421 w 430"/>
              <a:gd name="T19" fmla="*/ 388 h 753"/>
              <a:gd name="T20" fmla="*/ 415 w 430"/>
              <a:gd name="T21" fmla="*/ 447 h 753"/>
              <a:gd name="T22" fmla="*/ 430 w 430"/>
              <a:gd name="T23" fmla="*/ 481 h 753"/>
              <a:gd name="T24" fmla="*/ 413 w 430"/>
              <a:gd name="T25" fmla="*/ 546 h 753"/>
              <a:gd name="T26" fmla="*/ 390 w 430"/>
              <a:gd name="T27" fmla="*/ 574 h 753"/>
              <a:gd name="T28" fmla="*/ 379 w 430"/>
              <a:gd name="T29" fmla="*/ 622 h 753"/>
              <a:gd name="T30" fmla="*/ 392 w 430"/>
              <a:gd name="T31" fmla="*/ 637 h 753"/>
              <a:gd name="T32" fmla="*/ 381 w 430"/>
              <a:gd name="T33" fmla="*/ 664 h 753"/>
              <a:gd name="T34" fmla="*/ 386 w 430"/>
              <a:gd name="T35" fmla="*/ 673 h 753"/>
              <a:gd name="T36" fmla="*/ 352 w 430"/>
              <a:gd name="T37" fmla="*/ 686 h 753"/>
              <a:gd name="T38" fmla="*/ 344 w 430"/>
              <a:gd name="T39" fmla="*/ 734 h 753"/>
              <a:gd name="T40" fmla="*/ 295 w 430"/>
              <a:gd name="T41" fmla="*/ 719 h 753"/>
              <a:gd name="T42" fmla="*/ 270 w 430"/>
              <a:gd name="T43" fmla="*/ 753 h 753"/>
              <a:gd name="T44" fmla="*/ 255 w 430"/>
              <a:gd name="T45" fmla="*/ 749 h 753"/>
              <a:gd name="T46" fmla="*/ 238 w 430"/>
              <a:gd name="T47" fmla="*/ 719 h 753"/>
              <a:gd name="T48" fmla="*/ 211 w 430"/>
              <a:gd name="T49" fmla="*/ 645 h 753"/>
              <a:gd name="T50" fmla="*/ 147 w 430"/>
              <a:gd name="T51" fmla="*/ 607 h 753"/>
              <a:gd name="T52" fmla="*/ 133 w 430"/>
              <a:gd name="T53" fmla="*/ 569 h 753"/>
              <a:gd name="T54" fmla="*/ 154 w 430"/>
              <a:gd name="T55" fmla="*/ 510 h 753"/>
              <a:gd name="T56" fmla="*/ 137 w 430"/>
              <a:gd name="T57" fmla="*/ 498 h 753"/>
              <a:gd name="T58" fmla="*/ 95 w 430"/>
              <a:gd name="T59" fmla="*/ 498 h 753"/>
              <a:gd name="T60" fmla="*/ 86 w 430"/>
              <a:gd name="T61" fmla="*/ 462 h 753"/>
              <a:gd name="T62" fmla="*/ 17 w 430"/>
              <a:gd name="T63" fmla="*/ 390 h 753"/>
              <a:gd name="T64" fmla="*/ 0 w 430"/>
              <a:gd name="T65" fmla="*/ 331 h 753"/>
              <a:gd name="T66" fmla="*/ 8 w 430"/>
              <a:gd name="T67" fmla="*/ 308 h 753"/>
              <a:gd name="T68" fmla="*/ 8 w 430"/>
              <a:gd name="T69" fmla="*/ 308 h 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30" h="753">
                <a:moveTo>
                  <a:pt x="8" y="308"/>
                </a:moveTo>
                <a:lnTo>
                  <a:pt x="52" y="213"/>
                </a:lnTo>
                <a:lnTo>
                  <a:pt x="38" y="177"/>
                </a:lnTo>
                <a:lnTo>
                  <a:pt x="113" y="120"/>
                </a:lnTo>
                <a:lnTo>
                  <a:pt x="126" y="78"/>
                </a:lnTo>
                <a:lnTo>
                  <a:pt x="73" y="17"/>
                </a:lnTo>
                <a:lnTo>
                  <a:pt x="360" y="0"/>
                </a:lnTo>
                <a:lnTo>
                  <a:pt x="367" y="44"/>
                </a:lnTo>
                <a:lnTo>
                  <a:pt x="396" y="101"/>
                </a:lnTo>
                <a:lnTo>
                  <a:pt x="421" y="388"/>
                </a:lnTo>
                <a:lnTo>
                  <a:pt x="415" y="447"/>
                </a:lnTo>
                <a:lnTo>
                  <a:pt x="430" y="481"/>
                </a:lnTo>
                <a:lnTo>
                  <a:pt x="413" y="546"/>
                </a:lnTo>
                <a:lnTo>
                  <a:pt x="390" y="574"/>
                </a:lnTo>
                <a:lnTo>
                  <a:pt x="379" y="622"/>
                </a:lnTo>
                <a:lnTo>
                  <a:pt x="392" y="637"/>
                </a:lnTo>
                <a:lnTo>
                  <a:pt x="381" y="664"/>
                </a:lnTo>
                <a:lnTo>
                  <a:pt x="386" y="673"/>
                </a:lnTo>
                <a:lnTo>
                  <a:pt x="352" y="686"/>
                </a:lnTo>
                <a:lnTo>
                  <a:pt x="344" y="734"/>
                </a:lnTo>
                <a:lnTo>
                  <a:pt x="295" y="719"/>
                </a:lnTo>
                <a:lnTo>
                  <a:pt x="270" y="753"/>
                </a:lnTo>
                <a:lnTo>
                  <a:pt x="255" y="749"/>
                </a:lnTo>
                <a:lnTo>
                  <a:pt x="238" y="719"/>
                </a:lnTo>
                <a:lnTo>
                  <a:pt x="211" y="645"/>
                </a:lnTo>
                <a:lnTo>
                  <a:pt x="147" y="607"/>
                </a:lnTo>
                <a:lnTo>
                  <a:pt x="133" y="569"/>
                </a:lnTo>
                <a:lnTo>
                  <a:pt x="154" y="510"/>
                </a:lnTo>
                <a:lnTo>
                  <a:pt x="137" y="498"/>
                </a:lnTo>
                <a:lnTo>
                  <a:pt x="95" y="498"/>
                </a:lnTo>
                <a:lnTo>
                  <a:pt x="86" y="462"/>
                </a:lnTo>
                <a:lnTo>
                  <a:pt x="17" y="390"/>
                </a:lnTo>
                <a:lnTo>
                  <a:pt x="0" y="331"/>
                </a:lnTo>
                <a:lnTo>
                  <a:pt x="8" y="308"/>
                </a:lnTo>
                <a:lnTo>
                  <a:pt x="8" y="308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4" name="Freeform 1141" title="IN">
            <a:extLst>
              <a:ext uri="{FF2B5EF4-FFF2-40B4-BE49-F238E27FC236}">
                <a16:creationId xmlns:a16="http://schemas.microsoft.com/office/drawing/2014/main" id="{41666A6B-706D-495B-6EC0-B75CB79F2320}"/>
              </a:ext>
            </a:extLst>
          </p:cNvPr>
          <p:cNvSpPr>
            <a:spLocks/>
          </p:cNvSpPr>
          <p:nvPr/>
        </p:nvSpPr>
        <p:spPr bwMode="auto">
          <a:xfrm>
            <a:off x="5331818" y="3454608"/>
            <a:ext cx="342864" cy="587375"/>
          </a:xfrm>
          <a:custGeom>
            <a:avLst/>
            <a:gdLst>
              <a:gd name="T0" fmla="*/ 11 w 338"/>
              <a:gd name="T1" fmla="*/ 566 h 566"/>
              <a:gd name="T2" fmla="*/ 21 w 338"/>
              <a:gd name="T3" fmla="*/ 549 h 566"/>
              <a:gd name="T4" fmla="*/ 85 w 338"/>
              <a:gd name="T5" fmla="*/ 545 h 566"/>
              <a:gd name="T6" fmla="*/ 138 w 338"/>
              <a:gd name="T7" fmla="*/ 528 h 566"/>
              <a:gd name="T8" fmla="*/ 192 w 338"/>
              <a:gd name="T9" fmla="*/ 496 h 566"/>
              <a:gd name="T10" fmla="*/ 235 w 338"/>
              <a:gd name="T11" fmla="*/ 494 h 566"/>
              <a:gd name="T12" fmla="*/ 285 w 338"/>
              <a:gd name="T13" fmla="*/ 412 h 566"/>
              <a:gd name="T14" fmla="*/ 300 w 338"/>
              <a:gd name="T15" fmla="*/ 418 h 566"/>
              <a:gd name="T16" fmla="*/ 338 w 338"/>
              <a:gd name="T17" fmla="*/ 389 h 566"/>
              <a:gd name="T18" fmla="*/ 329 w 338"/>
              <a:gd name="T19" fmla="*/ 368 h 566"/>
              <a:gd name="T20" fmla="*/ 332 w 338"/>
              <a:gd name="T21" fmla="*/ 357 h 566"/>
              <a:gd name="T22" fmla="*/ 294 w 338"/>
              <a:gd name="T23" fmla="*/ 7 h 566"/>
              <a:gd name="T24" fmla="*/ 291 w 338"/>
              <a:gd name="T25" fmla="*/ 0 h 566"/>
              <a:gd name="T26" fmla="*/ 89 w 338"/>
              <a:gd name="T27" fmla="*/ 23 h 566"/>
              <a:gd name="T28" fmla="*/ 51 w 338"/>
              <a:gd name="T29" fmla="*/ 42 h 566"/>
              <a:gd name="T30" fmla="*/ 17 w 338"/>
              <a:gd name="T31" fmla="*/ 32 h 566"/>
              <a:gd name="T32" fmla="*/ 42 w 338"/>
              <a:gd name="T33" fmla="*/ 319 h 566"/>
              <a:gd name="T34" fmla="*/ 36 w 338"/>
              <a:gd name="T35" fmla="*/ 378 h 566"/>
              <a:gd name="T36" fmla="*/ 51 w 338"/>
              <a:gd name="T37" fmla="*/ 412 h 566"/>
              <a:gd name="T38" fmla="*/ 34 w 338"/>
              <a:gd name="T39" fmla="*/ 477 h 566"/>
              <a:gd name="T40" fmla="*/ 11 w 338"/>
              <a:gd name="T41" fmla="*/ 505 h 566"/>
              <a:gd name="T42" fmla="*/ 0 w 338"/>
              <a:gd name="T43" fmla="*/ 553 h 566"/>
              <a:gd name="T44" fmla="*/ 11 w 338"/>
              <a:gd name="T45" fmla="*/ 566 h 566"/>
              <a:gd name="T46" fmla="*/ 11 w 338"/>
              <a:gd name="T47" fmla="*/ 566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8" h="566">
                <a:moveTo>
                  <a:pt x="11" y="566"/>
                </a:moveTo>
                <a:lnTo>
                  <a:pt x="21" y="549"/>
                </a:lnTo>
                <a:lnTo>
                  <a:pt x="85" y="545"/>
                </a:lnTo>
                <a:lnTo>
                  <a:pt x="138" y="528"/>
                </a:lnTo>
                <a:lnTo>
                  <a:pt x="192" y="496"/>
                </a:lnTo>
                <a:lnTo>
                  <a:pt x="235" y="494"/>
                </a:lnTo>
                <a:lnTo>
                  <a:pt x="285" y="412"/>
                </a:lnTo>
                <a:lnTo>
                  <a:pt x="300" y="418"/>
                </a:lnTo>
                <a:lnTo>
                  <a:pt x="338" y="389"/>
                </a:lnTo>
                <a:lnTo>
                  <a:pt x="329" y="368"/>
                </a:lnTo>
                <a:lnTo>
                  <a:pt x="332" y="357"/>
                </a:lnTo>
                <a:lnTo>
                  <a:pt x="294" y="7"/>
                </a:lnTo>
                <a:lnTo>
                  <a:pt x="291" y="0"/>
                </a:lnTo>
                <a:lnTo>
                  <a:pt x="89" y="23"/>
                </a:lnTo>
                <a:lnTo>
                  <a:pt x="51" y="42"/>
                </a:lnTo>
                <a:lnTo>
                  <a:pt x="17" y="32"/>
                </a:lnTo>
                <a:lnTo>
                  <a:pt x="42" y="319"/>
                </a:lnTo>
                <a:lnTo>
                  <a:pt x="36" y="378"/>
                </a:lnTo>
                <a:lnTo>
                  <a:pt x="51" y="412"/>
                </a:lnTo>
                <a:lnTo>
                  <a:pt x="34" y="477"/>
                </a:lnTo>
                <a:lnTo>
                  <a:pt x="11" y="505"/>
                </a:lnTo>
                <a:lnTo>
                  <a:pt x="0" y="553"/>
                </a:lnTo>
                <a:lnTo>
                  <a:pt x="11" y="566"/>
                </a:lnTo>
                <a:lnTo>
                  <a:pt x="11" y="566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5" name="Freeform 1142" title="KY">
            <a:extLst>
              <a:ext uri="{FF2B5EF4-FFF2-40B4-BE49-F238E27FC236}">
                <a16:creationId xmlns:a16="http://schemas.microsoft.com/office/drawing/2014/main" id="{47334D17-4CC2-DF57-E2E7-96D6191AF9AE}"/>
              </a:ext>
            </a:extLst>
          </p:cNvPr>
          <p:cNvSpPr>
            <a:spLocks/>
          </p:cNvSpPr>
          <p:nvPr/>
        </p:nvSpPr>
        <p:spPr bwMode="auto">
          <a:xfrm>
            <a:off x="5214355" y="3818146"/>
            <a:ext cx="804778" cy="409575"/>
          </a:xfrm>
          <a:custGeom>
            <a:avLst/>
            <a:gdLst>
              <a:gd name="T0" fmla="*/ 4 w 791"/>
              <a:gd name="T1" fmla="*/ 375 h 396"/>
              <a:gd name="T2" fmla="*/ 23 w 791"/>
              <a:gd name="T3" fmla="*/ 373 h 396"/>
              <a:gd name="T4" fmla="*/ 29 w 791"/>
              <a:gd name="T5" fmla="*/ 331 h 396"/>
              <a:gd name="T6" fmla="*/ 17 w 791"/>
              <a:gd name="T7" fmla="*/ 329 h 396"/>
              <a:gd name="T8" fmla="*/ 42 w 791"/>
              <a:gd name="T9" fmla="*/ 295 h 396"/>
              <a:gd name="T10" fmla="*/ 91 w 791"/>
              <a:gd name="T11" fmla="*/ 310 h 396"/>
              <a:gd name="T12" fmla="*/ 99 w 791"/>
              <a:gd name="T13" fmla="*/ 262 h 396"/>
              <a:gd name="T14" fmla="*/ 133 w 791"/>
              <a:gd name="T15" fmla="*/ 249 h 396"/>
              <a:gd name="T16" fmla="*/ 128 w 791"/>
              <a:gd name="T17" fmla="*/ 240 h 396"/>
              <a:gd name="T18" fmla="*/ 147 w 791"/>
              <a:gd name="T19" fmla="*/ 194 h 396"/>
              <a:gd name="T20" fmla="*/ 211 w 791"/>
              <a:gd name="T21" fmla="*/ 190 h 396"/>
              <a:gd name="T22" fmla="*/ 264 w 791"/>
              <a:gd name="T23" fmla="*/ 173 h 396"/>
              <a:gd name="T24" fmla="*/ 299 w 791"/>
              <a:gd name="T25" fmla="*/ 150 h 396"/>
              <a:gd name="T26" fmla="*/ 318 w 791"/>
              <a:gd name="T27" fmla="*/ 141 h 396"/>
              <a:gd name="T28" fmla="*/ 361 w 791"/>
              <a:gd name="T29" fmla="*/ 139 h 396"/>
              <a:gd name="T30" fmla="*/ 411 w 791"/>
              <a:gd name="T31" fmla="*/ 57 h 396"/>
              <a:gd name="T32" fmla="*/ 426 w 791"/>
              <a:gd name="T33" fmla="*/ 63 h 396"/>
              <a:gd name="T34" fmla="*/ 464 w 791"/>
              <a:gd name="T35" fmla="*/ 34 h 396"/>
              <a:gd name="T36" fmla="*/ 455 w 791"/>
              <a:gd name="T37" fmla="*/ 13 h 396"/>
              <a:gd name="T38" fmla="*/ 458 w 791"/>
              <a:gd name="T39" fmla="*/ 2 h 396"/>
              <a:gd name="T40" fmla="*/ 493 w 791"/>
              <a:gd name="T41" fmla="*/ 0 h 396"/>
              <a:gd name="T42" fmla="*/ 515 w 791"/>
              <a:gd name="T43" fmla="*/ 8 h 396"/>
              <a:gd name="T44" fmla="*/ 584 w 791"/>
              <a:gd name="T45" fmla="*/ 48 h 396"/>
              <a:gd name="T46" fmla="*/ 633 w 791"/>
              <a:gd name="T47" fmla="*/ 46 h 396"/>
              <a:gd name="T48" fmla="*/ 656 w 791"/>
              <a:gd name="T49" fmla="*/ 31 h 396"/>
              <a:gd name="T50" fmla="*/ 711 w 791"/>
              <a:gd name="T51" fmla="*/ 65 h 396"/>
              <a:gd name="T52" fmla="*/ 728 w 791"/>
              <a:gd name="T53" fmla="*/ 129 h 396"/>
              <a:gd name="T54" fmla="*/ 791 w 791"/>
              <a:gd name="T55" fmla="*/ 175 h 396"/>
              <a:gd name="T56" fmla="*/ 761 w 791"/>
              <a:gd name="T57" fmla="*/ 211 h 396"/>
              <a:gd name="T58" fmla="*/ 707 w 791"/>
              <a:gd name="T59" fmla="*/ 262 h 396"/>
              <a:gd name="T60" fmla="*/ 706 w 791"/>
              <a:gd name="T61" fmla="*/ 274 h 396"/>
              <a:gd name="T62" fmla="*/ 628 w 791"/>
              <a:gd name="T63" fmla="*/ 323 h 396"/>
              <a:gd name="T64" fmla="*/ 190 w 791"/>
              <a:gd name="T65" fmla="*/ 365 h 396"/>
              <a:gd name="T66" fmla="*/ 143 w 791"/>
              <a:gd name="T67" fmla="*/ 361 h 396"/>
              <a:gd name="T68" fmla="*/ 145 w 791"/>
              <a:gd name="T69" fmla="*/ 384 h 396"/>
              <a:gd name="T70" fmla="*/ 0 w 791"/>
              <a:gd name="T71" fmla="*/ 396 h 396"/>
              <a:gd name="T72" fmla="*/ 4 w 791"/>
              <a:gd name="T73" fmla="*/ 375 h 396"/>
              <a:gd name="T74" fmla="*/ 4 w 791"/>
              <a:gd name="T75" fmla="*/ 375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91" h="396">
                <a:moveTo>
                  <a:pt x="4" y="375"/>
                </a:moveTo>
                <a:lnTo>
                  <a:pt x="23" y="373"/>
                </a:lnTo>
                <a:lnTo>
                  <a:pt x="29" y="331"/>
                </a:lnTo>
                <a:lnTo>
                  <a:pt x="17" y="329"/>
                </a:lnTo>
                <a:lnTo>
                  <a:pt x="42" y="295"/>
                </a:lnTo>
                <a:lnTo>
                  <a:pt x="91" y="310"/>
                </a:lnTo>
                <a:lnTo>
                  <a:pt x="99" y="262"/>
                </a:lnTo>
                <a:lnTo>
                  <a:pt x="133" y="249"/>
                </a:lnTo>
                <a:lnTo>
                  <a:pt x="128" y="240"/>
                </a:lnTo>
                <a:lnTo>
                  <a:pt x="147" y="194"/>
                </a:lnTo>
                <a:lnTo>
                  <a:pt x="211" y="190"/>
                </a:lnTo>
                <a:lnTo>
                  <a:pt x="264" y="173"/>
                </a:lnTo>
                <a:lnTo>
                  <a:pt x="299" y="150"/>
                </a:lnTo>
                <a:lnTo>
                  <a:pt x="318" y="141"/>
                </a:lnTo>
                <a:lnTo>
                  <a:pt x="361" y="139"/>
                </a:lnTo>
                <a:lnTo>
                  <a:pt x="411" y="57"/>
                </a:lnTo>
                <a:lnTo>
                  <a:pt x="426" y="63"/>
                </a:lnTo>
                <a:lnTo>
                  <a:pt x="464" y="34"/>
                </a:lnTo>
                <a:lnTo>
                  <a:pt x="455" y="13"/>
                </a:lnTo>
                <a:lnTo>
                  <a:pt x="458" y="2"/>
                </a:lnTo>
                <a:lnTo>
                  <a:pt x="493" y="0"/>
                </a:lnTo>
                <a:lnTo>
                  <a:pt x="515" y="8"/>
                </a:lnTo>
                <a:lnTo>
                  <a:pt x="584" y="48"/>
                </a:lnTo>
                <a:lnTo>
                  <a:pt x="633" y="46"/>
                </a:lnTo>
                <a:lnTo>
                  <a:pt x="656" y="31"/>
                </a:lnTo>
                <a:lnTo>
                  <a:pt x="711" y="65"/>
                </a:lnTo>
                <a:lnTo>
                  <a:pt x="728" y="129"/>
                </a:lnTo>
                <a:lnTo>
                  <a:pt x="791" y="175"/>
                </a:lnTo>
                <a:lnTo>
                  <a:pt x="761" y="211"/>
                </a:lnTo>
                <a:lnTo>
                  <a:pt x="707" y="262"/>
                </a:lnTo>
                <a:lnTo>
                  <a:pt x="706" y="274"/>
                </a:lnTo>
                <a:lnTo>
                  <a:pt x="628" y="323"/>
                </a:lnTo>
                <a:lnTo>
                  <a:pt x="190" y="365"/>
                </a:lnTo>
                <a:lnTo>
                  <a:pt x="143" y="361"/>
                </a:lnTo>
                <a:lnTo>
                  <a:pt x="145" y="384"/>
                </a:lnTo>
                <a:lnTo>
                  <a:pt x="0" y="396"/>
                </a:lnTo>
                <a:lnTo>
                  <a:pt x="4" y="375"/>
                </a:lnTo>
                <a:lnTo>
                  <a:pt x="4" y="375"/>
                </a:lnTo>
                <a:close/>
              </a:path>
            </a:pathLst>
          </a:custGeom>
          <a:solidFill>
            <a:srgbClr val="7030A0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6" name="Freeform 1143" title="TN">
            <a:extLst>
              <a:ext uri="{FF2B5EF4-FFF2-40B4-BE49-F238E27FC236}">
                <a16:creationId xmlns:a16="http://schemas.microsoft.com/office/drawing/2014/main" id="{2D3D1DEE-F3DE-6648-4302-713AFA20D5E7}"/>
              </a:ext>
            </a:extLst>
          </p:cNvPr>
          <p:cNvSpPr>
            <a:spLocks/>
          </p:cNvSpPr>
          <p:nvPr/>
        </p:nvSpPr>
        <p:spPr bwMode="auto">
          <a:xfrm>
            <a:off x="5115940" y="4126121"/>
            <a:ext cx="946051" cy="317500"/>
          </a:xfrm>
          <a:custGeom>
            <a:avLst/>
            <a:gdLst>
              <a:gd name="T0" fmla="*/ 17 w 931"/>
              <a:gd name="T1" fmla="*/ 253 h 308"/>
              <a:gd name="T2" fmla="*/ 11 w 931"/>
              <a:gd name="T3" fmla="*/ 249 h 308"/>
              <a:gd name="T4" fmla="*/ 38 w 931"/>
              <a:gd name="T5" fmla="*/ 228 h 308"/>
              <a:gd name="T6" fmla="*/ 64 w 931"/>
              <a:gd name="T7" fmla="*/ 180 h 308"/>
              <a:gd name="T8" fmla="*/ 55 w 931"/>
              <a:gd name="T9" fmla="*/ 169 h 308"/>
              <a:gd name="T10" fmla="*/ 68 w 931"/>
              <a:gd name="T11" fmla="*/ 146 h 308"/>
              <a:gd name="T12" fmla="*/ 68 w 931"/>
              <a:gd name="T13" fmla="*/ 120 h 308"/>
              <a:gd name="T14" fmla="*/ 87 w 931"/>
              <a:gd name="T15" fmla="*/ 101 h 308"/>
              <a:gd name="T16" fmla="*/ 232 w 931"/>
              <a:gd name="T17" fmla="*/ 89 h 308"/>
              <a:gd name="T18" fmla="*/ 230 w 931"/>
              <a:gd name="T19" fmla="*/ 66 h 308"/>
              <a:gd name="T20" fmla="*/ 277 w 931"/>
              <a:gd name="T21" fmla="*/ 70 h 308"/>
              <a:gd name="T22" fmla="*/ 715 w 931"/>
              <a:gd name="T23" fmla="*/ 28 h 308"/>
              <a:gd name="T24" fmla="*/ 931 w 931"/>
              <a:gd name="T25" fmla="*/ 0 h 308"/>
              <a:gd name="T26" fmla="*/ 893 w 931"/>
              <a:gd name="T27" fmla="*/ 74 h 308"/>
              <a:gd name="T28" fmla="*/ 834 w 931"/>
              <a:gd name="T29" fmla="*/ 87 h 308"/>
              <a:gd name="T30" fmla="*/ 806 w 931"/>
              <a:gd name="T31" fmla="*/ 125 h 308"/>
              <a:gd name="T32" fmla="*/ 699 w 931"/>
              <a:gd name="T33" fmla="*/ 186 h 308"/>
              <a:gd name="T34" fmla="*/ 694 w 931"/>
              <a:gd name="T35" fmla="*/ 209 h 308"/>
              <a:gd name="T36" fmla="*/ 667 w 931"/>
              <a:gd name="T37" fmla="*/ 222 h 308"/>
              <a:gd name="T38" fmla="*/ 667 w 931"/>
              <a:gd name="T39" fmla="*/ 253 h 308"/>
              <a:gd name="T40" fmla="*/ 523 w 931"/>
              <a:gd name="T41" fmla="*/ 270 h 308"/>
              <a:gd name="T42" fmla="*/ 234 w 931"/>
              <a:gd name="T43" fmla="*/ 294 h 308"/>
              <a:gd name="T44" fmla="*/ 0 w 931"/>
              <a:gd name="T45" fmla="*/ 308 h 308"/>
              <a:gd name="T46" fmla="*/ 17 w 931"/>
              <a:gd name="T47" fmla="*/ 253 h 308"/>
              <a:gd name="T48" fmla="*/ 17 w 931"/>
              <a:gd name="T49" fmla="*/ 253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1" h="308">
                <a:moveTo>
                  <a:pt x="17" y="253"/>
                </a:moveTo>
                <a:lnTo>
                  <a:pt x="11" y="249"/>
                </a:lnTo>
                <a:lnTo>
                  <a:pt x="38" y="228"/>
                </a:lnTo>
                <a:lnTo>
                  <a:pt x="64" y="180"/>
                </a:lnTo>
                <a:lnTo>
                  <a:pt x="55" y="169"/>
                </a:lnTo>
                <a:lnTo>
                  <a:pt x="68" y="146"/>
                </a:lnTo>
                <a:lnTo>
                  <a:pt x="68" y="120"/>
                </a:lnTo>
                <a:lnTo>
                  <a:pt x="87" y="101"/>
                </a:lnTo>
                <a:lnTo>
                  <a:pt x="232" y="89"/>
                </a:lnTo>
                <a:lnTo>
                  <a:pt x="230" y="66"/>
                </a:lnTo>
                <a:lnTo>
                  <a:pt x="277" y="70"/>
                </a:lnTo>
                <a:lnTo>
                  <a:pt x="715" y="28"/>
                </a:lnTo>
                <a:lnTo>
                  <a:pt x="931" y="0"/>
                </a:lnTo>
                <a:lnTo>
                  <a:pt x="893" y="74"/>
                </a:lnTo>
                <a:lnTo>
                  <a:pt x="834" y="87"/>
                </a:lnTo>
                <a:lnTo>
                  <a:pt x="806" y="125"/>
                </a:lnTo>
                <a:lnTo>
                  <a:pt x="699" y="186"/>
                </a:lnTo>
                <a:lnTo>
                  <a:pt x="694" y="209"/>
                </a:lnTo>
                <a:lnTo>
                  <a:pt x="667" y="222"/>
                </a:lnTo>
                <a:lnTo>
                  <a:pt x="667" y="253"/>
                </a:lnTo>
                <a:lnTo>
                  <a:pt x="523" y="270"/>
                </a:lnTo>
                <a:lnTo>
                  <a:pt x="234" y="294"/>
                </a:lnTo>
                <a:lnTo>
                  <a:pt x="0" y="308"/>
                </a:lnTo>
                <a:lnTo>
                  <a:pt x="17" y="253"/>
                </a:lnTo>
                <a:lnTo>
                  <a:pt x="17" y="253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7" name="Freeform 1144" title="MS">
            <a:extLst>
              <a:ext uri="{FF2B5EF4-FFF2-40B4-BE49-F238E27FC236}">
                <a16:creationId xmlns:a16="http://schemas.microsoft.com/office/drawing/2014/main" id="{4168051D-732A-1EC5-A720-F5582F2A1D59}"/>
              </a:ext>
            </a:extLst>
          </p:cNvPr>
          <p:cNvSpPr>
            <a:spLocks/>
          </p:cNvSpPr>
          <p:nvPr/>
        </p:nvSpPr>
        <p:spPr bwMode="auto">
          <a:xfrm>
            <a:off x="4984191" y="4430921"/>
            <a:ext cx="396834" cy="673100"/>
          </a:xfrm>
          <a:custGeom>
            <a:avLst/>
            <a:gdLst>
              <a:gd name="T0" fmla="*/ 27 w 388"/>
              <a:gd name="T1" fmla="*/ 457 h 654"/>
              <a:gd name="T2" fmla="*/ 65 w 388"/>
              <a:gd name="T3" fmla="*/ 407 h 654"/>
              <a:gd name="T4" fmla="*/ 54 w 388"/>
              <a:gd name="T5" fmla="*/ 394 h 654"/>
              <a:gd name="T6" fmla="*/ 38 w 388"/>
              <a:gd name="T7" fmla="*/ 287 h 654"/>
              <a:gd name="T8" fmla="*/ 33 w 388"/>
              <a:gd name="T9" fmla="*/ 215 h 654"/>
              <a:gd name="T10" fmla="*/ 59 w 388"/>
              <a:gd name="T11" fmla="*/ 135 h 654"/>
              <a:gd name="T12" fmla="*/ 101 w 388"/>
              <a:gd name="T13" fmla="*/ 80 h 654"/>
              <a:gd name="T14" fmla="*/ 97 w 388"/>
              <a:gd name="T15" fmla="*/ 65 h 654"/>
              <a:gd name="T16" fmla="*/ 128 w 388"/>
              <a:gd name="T17" fmla="*/ 14 h 654"/>
              <a:gd name="T18" fmla="*/ 362 w 388"/>
              <a:gd name="T19" fmla="*/ 0 h 654"/>
              <a:gd name="T20" fmla="*/ 373 w 388"/>
              <a:gd name="T21" fmla="*/ 12 h 654"/>
              <a:gd name="T22" fmla="*/ 362 w 388"/>
              <a:gd name="T23" fmla="*/ 419 h 654"/>
              <a:gd name="T24" fmla="*/ 388 w 388"/>
              <a:gd name="T25" fmla="*/ 614 h 654"/>
              <a:gd name="T26" fmla="*/ 379 w 388"/>
              <a:gd name="T27" fmla="*/ 624 h 654"/>
              <a:gd name="T28" fmla="*/ 329 w 388"/>
              <a:gd name="T29" fmla="*/ 612 h 654"/>
              <a:gd name="T30" fmla="*/ 253 w 388"/>
              <a:gd name="T31" fmla="*/ 654 h 654"/>
              <a:gd name="T32" fmla="*/ 215 w 388"/>
              <a:gd name="T33" fmla="*/ 592 h 654"/>
              <a:gd name="T34" fmla="*/ 221 w 388"/>
              <a:gd name="T35" fmla="*/ 546 h 654"/>
              <a:gd name="T36" fmla="*/ 0 w 388"/>
              <a:gd name="T37" fmla="*/ 555 h 654"/>
              <a:gd name="T38" fmla="*/ 27 w 388"/>
              <a:gd name="T39" fmla="*/ 457 h 654"/>
              <a:gd name="T40" fmla="*/ 27 w 388"/>
              <a:gd name="T41" fmla="*/ 457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88" h="654">
                <a:moveTo>
                  <a:pt x="27" y="457"/>
                </a:moveTo>
                <a:lnTo>
                  <a:pt x="65" y="407"/>
                </a:lnTo>
                <a:lnTo>
                  <a:pt x="54" y="394"/>
                </a:lnTo>
                <a:lnTo>
                  <a:pt x="38" y="287"/>
                </a:lnTo>
                <a:lnTo>
                  <a:pt x="33" y="215"/>
                </a:lnTo>
                <a:lnTo>
                  <a:pt x="59" y="135"/>
                </a:lnTo>
                <a:lnTo>
                  <a:pt x="101" y="80"/>
                </a:lnTo>
                <a:lnTo>
                  <a:pt x="97" y="65"/>
                </a:lnTo>
                <a:lnTo>
                  <a:pt x="128" y="14"/>
                </a:lnTo>
                <a:lnTo>
                  <a:pt x="362" y="0"/>
                </a:lnTo>
                <a:lnTo>
                  <a:pt x="373" y="12"/>
                </a:lnTo>
                <a:lnTo>
                  <a:pt x="362" y="419"/>
                </a:lnTo>
                <a:lnTo>
                  <a:pt x="388" y="614"/>
                </a:lnTo>
                <a:lnTo>
                  <a:pt x="379" y="624"/>
                </a:lnTo>
                <a:lnTo>
                  <a:pt x="329" y="612"/>
                </a:lnTo>
                <a:lnTo>
                  <a:pt x="253" y="654"/>
                </a:lnTo>
                <a:lnTo>
                  <a:pt x="215" y="592"/>
                </a:lnTo>
                <a:lnTo>
                  <a:pt x="221" y="546"/>
                </a:lnTo>
                <a:lnTo>
                  <a:pt x="0" y="555"/>
                </a:lnTo>
                <a:lnTo>
                  <a:pt x="27" y="457"/>
                </a:lnTo>
                <a:lnTo>
                  <a:pt x="27" y="457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8" name="Freeform 1145" title="AL">
            <a:extLst>
              <a:ext uri="{FF2B5EF4-FFF2-40B4-BE49-F238E27FC236}">
                <a16:creationId xmlns:a16="http://schemas.microsoft.com/office/drawing/2014/main" id="{28B0C243-5EFE-D953-6A02-5D60E3C7251C}"/>
              </a:ext>
            </a:extLst>
          </p:cNvPr>
          <p:cNvSpPr>
            <a:spLocks/>
          </p:cNvSpPr>
          <p:nvPr/>
        </p:nvSpPr>
        <p:spPr bwMode="auto">
          <a:xfrm>
            <a:off x="5354041" y="4403933"/>
            <a:ext cx="419056" cy="677863"/>
          </a:xfrm>
          <a:custGeom>
            <a:avLst/>
            <a:gdLst>
              <a:gd name="T0" fmla="*/ 11 w 416"/>
              <a:gd name="T1" fmla="*/ 36 h 659"/>
              <a:gd name="T2" fmla="*/ 0 w 416"/>
              <a:gd name="T3" fmla="*/ 443 h 659"/>
              <a:gd name="T4" fmla="*/ 26 w 416"/>
              <a:gd name="T5" fmla="*/ 638 h 659"/>
              <a:gd name="T6" fmla="*/ 55 w 416"/>
              <a:gd name="T7" fmla="*/ 646 h 659"/>
              <a:gd name="T8" fmla="*/ 81 w 416"/>
              <a:gd name="T9" fmla="*/ 631 h 659"/>
              <a:gd name="T10" fmla="*/ 97 w 416"/>
              <a:gd name="T11" fmla="*/ 646 h 659"/>
              <a:gd name="T12" fmla="*/ 74 w 416"/>
              <a:gd name="T13" fmla="*/ 659 h 659"/>
              <a:gd name="T14" fmla="*/ 131 w 416"/>
              <a:gd name="T15" fmla="*/ 644 h 659"/>
              <a:gd name="T16" fmla="*/ 142 w 416"/>
              <a:gd name="T17" fmla="*/ 627 h 659"/>
              <a:gd name="T18" fmla="*/ 135 w 416"/>
              <a:gd name="T19" fmla="*/ 616 h 659"/>
              <a:gd name="T20" fmla="*/ 138 w 416"/>
              <a:gd name="T21" fmla="*/ 598 h 659"/>
              <a:gd name="T22" fmla="*/ 112 w 416"/>
              <a:gd name="T23" fmla="*/ 574 h 659"/>
              <a:gd name="T24" fmla="*/ 112 w 416"/>
              <a:gd name="T25" fmla="*/ 553 h 659"/>
              <a:gd name="T26" fmla="*/ 416 w 416"/>
              <a:gd name="T27" fmla="*/ 526 h 659"/>
              <a:gd name="T28" fmla="*/ 391 w 416"/>
              <a:gd name="T29" fmla="*/ 422 h 659"/>
              <a:gd name="T30" fmla="*/ 406 w 416"/>
              <a:gd name="T31" fmla="*/ 359 h 659"/>
              <a:gd name="T32" fmla="*/ 368 w 416"/>
              <a:gd name="T33" fmla="*/ 277 h 659"/>
              <a:gd name="T34" fmla="*/ 289 w 416"/>
              <a:gd name="T35" fmla="*/ 0 h 659"/>
              <a:gd name="T36" fmla="*/ 0 w 416"/>
              <a:gd name="T37" fmla="*/ 24 h 659"/>
              <a:gd name="T38" fmla="*/ 11 w 416"/>
              <a:gd name="T39" fmla="*/ 36 h 659"/>
              <a:gd name="T40" fmla="*/ 11 w 416"/>
              <a:gd name="T41" fmla="*/ 36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16" h="659">
                <a:moveTo>
                  <a:pt x="11" y="36"/>
                </a:moveTo>
                <a:lnTo>
                  <a:pt x="0" y="443"/>
                </a:lnTo>
                <a:lnTo>
                  <a:pt x="26" y="638"/>
                </a:lnTo>
                <a:lnTo>
                  <a:pt x="55" y="646"/>
                </a:lnTo>
                <a:lnTo>
                  <a:pt x="81" y="631"/>
                </a:lnTo>
                <a:lnTo>
                  <a:pt x="97" y="646"/>
                </a:lnTo>
                <a:lnTo>
                  <a:pt x="74" y="659"/>
                </a:lnTo>
                <a:lnTo>
                  <a:pt x="131" y="644"/>
                </a:lnTo>
                <a:lnTo>
                  <a:pt x="142" y="627"/>
                </a:lnTo>
                <a:lnTo>
                  <a:pt x="135" y="616"/>
                </a:lnTo>
                <a:lnTo>
                  <a:pt x="138" y="598"/>
                </a:lnTo>
                <a:lnTo>
                  <a:pt x="112" y="574"/>
                </a:lnTo>
                <a:lnTo>
                  <a:pt x="112" y="553"/>
                </a:lnTo>
                <a:lnTo>
                  <a:pt x="416" y="526"/>
                </a:lnTo>
                <a:lnTo>
                  <a:pt x="391" y="422"/>
                </a:lnTo>
                <a:lnTo>
                  <a:pt x="406" y="359"/>
                </a:lnTo>
                <a:lnTo>
                  <a:pt x="368" y="277"/>
                </a:lnTo>
                <a:lnTo>
                  <a:pt x="289" y="0"/>
                </a:lnTo>
                <a:lnTo>
                  <a:pt x="0" y="24"/>
                </a:lnTo>
                <a:lnTo>
                  <a:pt x="11" y="36"/>
                </a:lnTo>
                <a:lnTo>
                  <a:pt x="11" y="36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9" name="Freeform 1146" title="GA">
            <a:extLst>
              <a:ext uri="{FF2B5EF4-FFF2-40B4-BE49-F238E27FC236}">
                <a16:creationId xmlns:a16="http://schemas.microsoft.com/office/drawing/2014/main" id="{67EC9634-53E7-B30C-2C67-54023EC113B8}"/>
              </a:ext>
            </a:extLst>
          </p:cNvPr>
          <p:cNvSpPr>
            <a:spLocks/>
          </p:cNvSpPr>
          <p:nvPr/>
        </p:nvSpPr>
        <p:spPr bwMode="auto">
          <a:xfrm>
            <a:off x="5644522" y="4372183"/>
            <a:ext cx="596838" cy="619125"/>
          </a:xfrm>
          <a:custGeom>
            <a:avLst/>
            <a:gdLst>
              <a:gd name="T0" fmla="*/ 79 w 587"/>
              <a:gd name="T1" fmla="*/ 312 h 603"/>
              <a:gd name="T2" fmla="*/ 117 w 587"/>
              <a:gd name="T3" fmla="*/ 394 h 603"/>
              <a:gd name="T4" fmla="*/ 102 w 587"/>
              <a:gd name="T5" fmla="*/ 457 h 603"/>
              <a:gd name="T6" fmla="*/ 127 w 587"/>
              <a:gd name="T7" fmla="*/ 561 h 603"/>
              <a:gd name="T8" fmla="*/ 150 w 587"/>
              <a:gd name="T9" fmla="*/ 595 h 603"/>
              <a:gd name="T10" fmla="*/ 464 w 587"/>
              <a:gd name="T11" fmla="*/ 578 h 603"/>
              <a:gd name="T12" fmla="*/ 467 w 587"/>
              <a:gd name="T13" fmla="*/ 599 h 603"/>
              <a:gd name="T14" fmla="*/ 486 w 587"/>
              <a:gd name="T15" fmla="*/ 603 h 603"/>
              <a:gd name="T16" fmla="*/ 479 w 587"/>
              <a:gd name="T17" fmla="*/ 552 h 603"/>
              <a:gd name="T18" fmla="*/ 492 w 587"/>
              <a:gd name="T19" fmla="*/ 538 h 603"/>
              <a:gd name="T20" fmla="*/ 538 w 587"/>
              <a:gd name="T21" fmla="*/ 548 h 603"/>
              <a:gd name="T22" fmla="*/ 545 w 587"/>
              <a:gd name="T23" fmla="*/ 512 h 603"/>
              <a:gd name="T24" fmla="*/ 540 w 587"/>
              <a:gd name="T25" fmla="*/ 464 h 603"/>
              <a:gd name="T26" fmla="*/ 559 w 587"/>
              <a:gd name="T27" fmla="*/ 451 h 603"/>
              <a:gd name="T28" fmla="*/ 587 w 587"/>
              <a:gd name="T29" fmla="*/ 360 h 603"/>
              <a:gd name="T30" fmla="*/ 568 w 587"/>
              <a:gd name="T31" fmla="*/ 356 h 603"/>
              <a:gd name="T32" fmla="*/ 492 w 587"/>
              <a:gd name="T33" fmla="*/ 238 h 603"/>
              <a:gd name="T34" fmla="*/ 327 w 587"/>
              <a:gd name="T35" fmla="*/ 90 h 603"/>
              <a:gd name="T36" fmla="*/ 254 w 587"/>
              <a:gd name="T37" fmla="*/ 44 h 603"/>
              <a:gd name="T38" fmla="*/ 279 w 587"/>
              <a:gd name="T39" fmla="*/ 0 h 603"/>
              <a:gd name="T40" fmla="*/ 144 w 587"/>
              <a:gd name="T41" fmla="*/ 18 h 603"/>
              <a:gd name="T42" fmla="*/ 0 w 587"/>
              <a:gd name="T43" fmla="*/ 35 h 603"/>
              <a:gd name="T44" fmla="*/ 79 w 587"/>
              <a:gd name="T45" fmla="*/ 312 h 603"/>
              <a:gd name="T46" fmla="*/ 79 w 587"/>
              <a:gd name="T47" fmla="*/ 312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87" h="603">
                <a:moveTo>
                  <a:pt x="79" y="312"/>
                </a:moveTo>
                <a:lnTo>
                  <a:pt x="117" y="394"/>
                </a:lnTo>
                <a:lnTo>
                  <a:pt x="102" y="457"/>
                </a:lnTo>
                <a:lnTo>
                  <a:pt x="127" y="561"/>
                </a:lnTo>
                <a:lnTo>
                  <a:pt x="150" y="595"/>
                </a:lnTo>
                <a:lnTo>
                  <a:pt x="464" y="578"/>
                </a:lnTo>
                <a:lnTo>
                  <a:pt x="467" y="599"/>
                </a:lnTo>
                <a:lnTo>
                  <a:pt x="486" y="603"/>
                </a:lnTo>
                <a:lnTo>
                  <a:pt x="479" y="552"/>
                </a:lnTo>
                <a:lnTo>
                  <a:pt x="492" y="538"/>
                </a:lnTo>
                <a:lnTo>
                  <a:pt x="538" y="548"/>
                </a:lnTo>
                <a:lnTo>
                  <a:pt x="545" y="512"/>
                </a:lnTo>
                <a:lnTo>
                  <a:pt x="540" y="464"/>
                </a:lnTo>
                <a:lnTo>
                  <a:pt x="559" y="451"/>
                </a:lnTo>
                <a:lnTo>
                  <a:pt x="587" y="360"/>
                </a:lnTo>
                <a:lnTo>
                  <a:pt x="568" y="356"/>
                </a:lnTo>
                <a:lnTo>
                  <a:pt x="492" y="238"/>
                </a:lnTo>
                <a:lnTo>
                  <a:pt x="327" y="90"/>
                </a:lnTo>
                <a:lnTo>
                  <a:pt x="254" y="44"/>
                </a:lnTo>
                <a:lnTo>
                  <a:pt x="279" y="0"/>
                </a:lnTo>
                <a:lnTo>
                  <a:pt x="144" y="18"/>
                </a:lnTo>
                <a:lnTo>
                  <a:pt x="0" y="35"/>
                </a:lnTo>
                <a:lnTo>
                  <a:pt x="79" y="312"/>
                </a:lnTo>
                <a:lnTo>
                  <a:pt x="79" y="312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0" name="Freeform 1147" title="FL">
            <a:extLst>
              <a:ext uri="{FF2B5EF4-FFF2-40B4-BE49-F238E27FC236}">
                <a16:creationId xmlns:a16="http://schemas.microsoft.com/office/drawing/2014/main" id="{7F3E7C1D-82D1-F5A1-291E-A45A1FCFD195}"/>
              </a:ext>
            </a:extLst>
          </p:cNvPr>
          <p:cNvSpPr>
            <a:spLocks/>
          </p:cNvSpPr>
          <p:nvPr/>
        </p:nvSpPr>
        <p:spPr bwMode="auto">
          <a:xfrm>
            <a:off x="5468329" y="4923046"/>
            <a:ext cx="1004782" cy="754062"/>
          </a:xfrm>
          <a:custGeom>
            <a:avLst/>
            <a:gdLst>
              <a:gd name="T0" fmla="*/ 0 w 990"/>
              <a:gd name="T1" fmla="*/ 71 h 732"/>
              <a:gd name="T2" fmla="*/ 26 w 990"/>
              <a:gd name="T3" fmla="*/ 95 h 732"/>
              <a:gd name="T4" fmla="*/ 23 w 990"/>
              <a:gd name="T5" fmla="*/ 113 h 732"/>
              <a:gd name="T6" fmla="*/ 30 w 990"/>
              <a:gd name="T7" fmla="*/ 124 h 732"/>
              <a:gd name="T8" fmla="*/ 19 w 990"/>
              <a:gd name="T9" fmla="*/ 141 h 732"/>
              <a:gd name="T10" fmla="*/ 135 w 990"/>
              <a:gd name="T11" fmla="*/ 101 h 732"/>
              <a:gd name="T12" fmla="*/ 283 w 990"/>
              <a:gd name="T13" fmla="*/ 194 h 732"/>
              <a:gd name="T14" fmla="*/ 405 w 990"/>
              <a:gd name="T15" fmla="*/ 130 h 732"/>
              <a:gd name="T16" fmla="*/ 475 w 990"/>
              <a:gd name="T17" fmla="*/ 145 h 732"/>
              <a:gd name="T18" fmla="*/ 564 w 990"/>
              <a:gd name="T19" fmla="*/ 232 h 732"/>
              <a:gd name="T20" fmla="*/ 597 w 990"/>
              <a:gd name="T21" fmla="*/ 232 h 732"/>
              <a:gd name="T22" fmla="*/ 625 w 990"/>
              <a:gd name="T23" fmla="*/ 293 h 732"/>
              <a:gd name="T24" fmla="*/ 618 w 990"/>
              <a:gd name="T25" fmla="*/ 409 h 732"/>
              <a:gd name="T26" fmla="*/ 639 w 990"/>
              <a:gd name="T27" fmla="*/ 422 h 732"/>
              <a:gd name="T28" fmla="*/ 642 w 990"/>
              <a:gd name="T29" fmla="*/ 401 h 732"/>
              <a:gd name="T30" fmla="*/ 671 w 990"/>
              <a:gd name="T31" fmla="*/ 401 h 732"/>
              <a:gd name="T32" fmla="*/ 642 w 990"/>
              <a:gd name="T33" fmla="*/ 457 h 732"/>
              <a:gd name="T34" fmla="*/ 718 w 990"/>
              <a:gd name="T35" fmla="*/ 533 h 732"/>
              <a:gd name="T36" fmla="*/ 730 w 990"/>
              <a:gd name="T37" fmla="*/ 512 h 732"/>
              <a:gd name="T38" fmla="*/ 736 w 990"/>
              <a:gd name="T39" fmla="*/ 565 h 732"/>
              <a:gd name="T40" fmla="*/ 760 w 990"/>
              <a:gd name="T41" fmla="*/ 576 h 732"/>
              <a:gd name="T42" fmla="*/ 787 w 990"/>
              <a:gd name="T43" fmla="*/ 641 h 732"/>
              <a:gd name="T44" fmla="*/ 814 w 990"/>
              <a:gd name="T45" fmla="*/ 641 h 732"/>
              <a:gd name="T46" fmla="*/ 871 w 990"/>
              <a:gd name="T47" fmla="*/ 702 h 732"/>
              <a:gd name="T48" fmla="*/ 903 w 990"/>
              <a:gd name="T49" fmla="*/ 706 h 732"/>
              <a:gd name="T50" fmla="*/ 903 w 990"/>
              <a:gd name="T51" fmla="*/ 715 h 732"/>
              <a:gd name="T52" fmla="*/ 880 w 990"/>
              <a:gd name="T53" fmla="*/ 732 h 732"/>
              <a:gd name="T54" fmla="*/ 931 w 990"/>
              <a:gd name="T55" fmla="*/ 725 h 732"/>
              <a:gd name="T56" fmla="*/ 964 w 990"/>
              <a:gd name="T57" fmla="*/ 711 h 732"/>
              <a:gd name="T58" fmla="*/ 981 w 990"/>
              <a:gd name="T59" fmla="*/ 626 h 732"/>
              <a:gd name="T60" fmla="*/ 990 w 990"/>
              <a:gd name="T61" fmla="*/ 630 h 732"/>
              <a:gd name="T62" fmla="*/ 983 w 990"/>
              <a:gd name="T63" fmla="*/ 512 h 732"/>
              <a:gd name="T64" fmla="*/ 969 w 990"/>
              <a:gd name="T65" fmla="*/ 477 h 732"/>
              <a:gd name="T66" fmla="*/ 863 w 990"/>
              <a:gd name="T67" fmla="*/ 306 h 732"/>
              <a:gd name="T68" fmla="*/ 779 w 990"/>
              <a:gd name="T69" fmla="*/ 145 h 732"/>
              <a:gd name="T70" fmla="*/ 728 w 990"/>
              <a:gd name="T71" fmla="*/ 12 h 732"/>
              <a:gd name="T72" fmla="*/ 715 w 990"/>
              <a:gd name="T73" fmla="*/ 10 h 732"/>
              <a:gd name="T74" fmla="*/ 669 w 990"/>
              <a:gd name="T75" fmla="*/ 0 h 732"/>
              <a:gd name="T76" fmla="*/ 656 w 990"/>
              <a:gd name="T77" fmla="*/ 14 h 732"/>
              <a:gd name="T78" fmla="*/ 663 w 990"/>
              <a:gd name="T79" fmla="*/ 65 h 732"/>
              <a:gd name="T80" fmla="*/ 644 w 990"/>
              <a:gd name="T81" fmla="*/ 61 h 732"/>
              <a:gd name="T82" fmla="*/ 641 w 990"/>
              <a:gd name="T83" fmla="*/ 40 h 732"/>
              <a:gd name="T84" fmla="*/ 327 w 990"/>
              <a:gd name="T85" fmla="*/ 57 h 732"/>
              <a:gd name="T86" fmla="*/ 304 w 990"/>
              <a:gd name="T87" fmla="*/ 23 h 732"/>
              <a:gd name="T88" fmla="*/ 0 w 990"/>
              <a:gd name="T89" fmla="*/ 50 h 732"/>
              <a:gd name="T90" fmla="*/ 0 w 990"/>
              <a:gd name="T91" fmla="*/ 71 h 732"/>
              <a:gd name="T92" fmla="*/ 0 w 990"/>
              <a:gd name="T93" fmla="*/ 71 h 7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90" h="732">
                <a:moveTo>
                  <a:pt x="0" y="71"/>
                </a:moveTo>
                <a:lnTo>
                  <a:pt x="26" y="95"/>
                </a:lnTo>
                <a:lnTo>
                  <a:pt x="23" y="113"/>
                </a:lnTo>
                <a:lnTo>
                  <a:pt x="30" y="124"/>
                </a:lnTo>
                <a:lnTo>
                  <a:pt x="19" y="141"/>
                </a:lnTo>
                <a:lnTo>
                  <a:pt x="135" y="101"/>
                </a:lnTo>
                <a:lnTo>
                  <a:pt x="283" y="194"/>
                </a:lnTo>
                <a:lnTo>
                  <a:pt x="405" y="130"/>
                </a:lnTo>
                <a:lnTo>
                  <a:pt x="475" y="145"/>
                </a:lnTo>
                <a:lnTo>
                  <a:pt x="564" y="232"/>
                </a:lnTo>
                <a:lnTo>
                  <a:pt x="597" y="232"/>
                </a:lnTo>
                <a:lnTo>
                  <a:pt x="625" y="293"/>
                </a:lnTo>
                <a:lnTo>
                  <a:pt x="618" y="409"/>
                </a:lnTo>
                <a:lnTo>
                  <a:pt x="639" y="422"/>
                </a:lnTo>
                <a:lnTo>
                  <a:pt x="642" y="401"/>
                </a:lnTo>
                <a:lnTo>
                  <a:pt x="671" y="401"/>
                </a:lnTo>
                <a:lnTo>
                  <a:pt x="642" y="457"/>
                </a:lnTo>
                <a:lnTo>
                  <a:pt x="718" y="533"/>
                </a:lnTo>
                <a:lnTo>
                  <a:pt x="730" y="512"/>
                </a:lnTo>
                <a:lnTo>
                  <a:pt x="736" y="565"/>
                </a:lnTo>
                <a:lnTo>
                  <a:pt x="760" y="576"/>
                </a:lnTo>
                <a:lnTo>
                  <a:pt x="787" y="641"/>
                </a:lnTo>
                <a:lnTo>
                  <a:pt x="814" y="641"/>
                </a:lnTo>
                <a:lnTo>
                  <a:pt x="871" y="702"/>
                </a:lnTo>
                <a:lnTo>
                  <a:pt x="903" y="706"/>
                </a:lnTo>
                <a:lnTo>
                  <a:pt x="903" y="715"/>
                </a:lnTo>
                <a:lnTo>
                  <a:pt x="880" y="732"/>
                </a:lnTo>
                <a:lnTo>
                  <a:pt x="931" y="725"/>
                </a:lnTo>
                <a:lnTo>
                  <a:pt x="964" y="711"/>
                </a:lnTo>
                <a:lnTo>
                  <a:pt x="981" y="626"/>
                </a:lnTo>
                <a:lnTo>
                  <a:pt x="990" y="630"/>
                </a:lnTo>
                <a:lnTo>
                  <a:pt x="983" y="512"/>
                </a:lnTo>
                <a:lnTo>
                  <a:pt x="969" y="477"/>
                </a:lnTo>
                <a:lnTo>
                  <a:pt x="863" y="306"/>
                </a:lnTo>
                <a:lnTo>
                  <a:pt x="779" y="145"/>
                </a:lnTo>
                <a:lnTo>
                  <a:pt x="728" y="12"/>
                </a:lnTo>
                <a:lnTo>
                  <a:pt x="715" y="10"/>
                </a:lnTo>
                <a:lnTo>
                  <a:pt x="669" y="0"/>
                </a:lnTo>
                <a:lnTo>
                  <a:pt x="656" y="14"/>
                </a:lnTo>
                <a:lnTo>
                  <a:pt x="663" y="65"/>
                </a:lnTo>
                <a:lnTo>
                  <a:pt x="644" y="61"/>
                </a:lnTo>
                <a:lnTo>
                  <a:pt x="641" y="40"/>
                </a:lnTo>
                <a:lnTo>
                  <a:pt x="327" y="57"/>
                </a:lnTo>
                <a:lnTo>
                  <a:pt x="304" y="23"/>
                </a:lnTo>
                <a:lnTo>
                  <a:pt x="0" y="50"/>
                </a:lnTo>
                <a:lnTo>
                  <a:pt x="0" y="71"/>
                </a:lnTo>
                <a:lnTo>
                  <a:pt x="0" y="71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1" name="Freeform 1151" title="OH">
            <a:extLst>
              <a:ext uri="{FF2B5EF4-FFF2-40B4-BE49-F238E27FC236}">
                <a16:creationId xmlns:a16="http://schemas.microsoft.com/office/drawing/2014/main" id="{382D7664-DA68-1F77-EB3D-09429DCE2C9D}"/>
              </a:ext>
            </a:extLst>
          </p:cNvPr>
          <p:cNvSpPr>
            <a:spLocks/>
          </p:cNvSpPr>
          <p:nvPr/>
        </p:nvSpPr>
        <p:spPr bwMode="auto">
          <a:xfrm>
            <a:off x="5630237" y="3370471"/>
            <a:ext cx="465088" cy="517525"/>
          </a:xfrm>
          <a:custGeom>
            <a:avLst/>
            <a:gdLst>
              <a:gd name="T0" fmla="*/ 0 w 459"/>
              <a:gd name="T1" fmla="*/ 91 h 504"/>
              <a:gd name="T2" fmla="*/ 38 w 459"/>
              <a:gd name="T3" fmla="*/ 441 h 504"/>
              <a:gd name="T4" fmla="*/ 95 w 459"/>
              <a:gd name="T5" fmla="*/ 447 h 504"/>
              <a:gd name="T6" fmla="*/ 164 w 459"/>
              <a:gd name="T7" fmla="*/ 487 h 504"/>
              <a:gd name="T8" fmla="*/ 213 w 459"/>
              <a:gd name="T9" fmla="*/ 485 h 504"/>
              <a:gd name="T10" fmla="*/ 236 w 459"/>
              <a:gd name="T11" fmla="*/ 470 h 504"/>
              <a:gd name="T12" fmla="*/ 291 w 459"/>
              <a:gd name="T13" fmla="*/ 504 h 504"/>
              <a:gd name="T14" fmla="*/ 324 w 459"/>
              <a:gd name="T15" fmla="*/ 475 h 504"/>
              <a:gd name="T16" fmla="*/ 331 w 459"/>
              <a:gd name="T17" fmla="*/ 420 h 504"/>
              <a:gd name="T18" fmla="*/ 352 w 459"/>
              <a:gd name="T19" fmla="*/ 432 h 504"/>
              <a:gd name="T20" fmla="*/ 364 w 459"/>
              <a:gd name="T21" fmla="*/ 386 h 504"/>
              <a:gd name="T22" fmla="*/ 440 w 459"/>
              <a:gd name="T23" fmla="*/ 319 h 504"/>
              <a:gd name="T24" fmla="*/ 453 w 459"/>
              <a:gd name="T25" fmla="*/ 211 h 504"/>
              <a:gd name="T26" fmla="*/ 443 w 459"/>
              <a:gd name="T27" fmla="*/ 188 h 504"/>
              <a:gd name="T28" fmla="*/ 459 w 459"/>
              <a:gd name="T29" fmla="*/ 177 h 504"/>
              <a:gd name="T30" fmla="*/ 430 w 459"/>
              <a:gd name="T31" fmla="*/ 0 h 504"/>
              <a:gd name="T32" fmla="*/ 352 w 459"/>
              <a:gd name="T33" fmla="*/ 40 h 504"/>
              <a:gd name="T34" fmla="*/ 312 w 459"/>
              <a:gd name="T35" fmla="*/ 82 h 504"/>
              <a:gd name="T36" fmla="*/ 284 w 459"/>
              <a:gd name="T37" fmla="*/ 84 h 504"/>
              <a:gd name="T38" fmla="*/ 240 w 459"/>
              <a:gd name="T39" fmla="*/ 107 h 504"/>
              <a:gd name="T40" fmla="*/ 139 w 459"/>
              <a:gd name="T41" fmla="*/ 72 h 504"/>
              <a:gd name="T42" fmla="*/ 0 w 459"/>
              <a:gd name="T43" fmla="*/ 91 h 504"/>
              <a:gd name="T44" fmla="*/ 0 w 459"/>
              <a:gd name="T45" fmla="*/ 91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59" h="504">
                <a:moveTo>
                  <a:pt x="0" y="91"/>
                </a:moveTo>
                <a:lnTo>
                  <a:pt x="38" y="441"/>
                </a:lnTo>
                <a:lnTo>
                  <a:pt x="95" y="447"/>
                </a:lnTo>
                <a:lnTo>
                  <a:pt x="164" y="487"/>
                </a:lnTo>
                <a:lnTo>
                  <a:pt x="213" y="485"/>
                </a:lnTo>
                <a:lnTo>
                  <a:pt x="236" y="470"/>
                </a:lnTo>
                <a:lnTo>
                  <a:pt x="291" y="504"/>
                </a:lnTo>
                <a:lnTo>
                  <a:pt x="324" y="475"/>
                </a:lnTo>
                <a:lnTo>
                  <a:pt x="331" y="420"/>
                </a:lnTo>
                <a:lnTo>
                  <a:pt x="352" y="432"/>
                </a:lnTo>
                <a:lnTo>
                  <a:pt x="364" y="386"/>
                </a:lnTo>
                <a:lnTo>
                  <a:pt x="440" y="319"/>
                </a:lnTo>
                <a:lnTo>
                  <a:pt x="453" y="211"/>
                </a:lnTo>
                <a:lnTo>
                  <a:pt x="443" y="188"/>
                </a:lnTo>
                <a:lnTo>
                  <a:pt x="459" y="177"/>
                </a:lnTo>
                <a:lnTo>
                  <a:pt x="430" y="0"/>
                </a:lnTo>
                <a:lnTo>
                  <a:pt x="352" y="40"/>
                </a:lnTo>
                <a:lnTo>
                  <a:pt x="312" y="82"/>
                </a:lnTo>
                <a:lnTo>
                  <a:pt x="284" y="84"/>
                </a:lnTo>
                <a:lnTo>
                  <a:pt x="240" y="107"/>
                </a:lnTo>
                <a:lnTo>
                  <a:pt x="139" y="72"/>
                </a:lnTo>
                <a:lnTo>
                  <a:pt x="0" y="91"/>
                </a:lnTo>
                <a:lnTo>
                  <a:pt x="0" y="91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2" name="Freeform 1152" title="WV">
            <a:extLst>
              <a:ext uri="{FF2B5EF4-FFF2-40B4-BE49-F238E27FC236}">
                <a16:creationId xmlns:a16="http://schemas.microsoft.com/office/drawing/2014/main" id="{D5C518E6-44FD-D41E-63E0-7EB211625425}"/>
              </a:ext>
            </a:extLst>
          </p:cNvPr>
          <p:cNvSpPr>
            <a:spLocks/>
          </p:cNvSpPr>
          <p:nvPr/>
        </p:nvSpPr>
        <p:spPr bwMode="auto">
          <a:xfrm>
            <a:off x="5925481" y="3554621"/>
            <a:ext cx="495248" cy="485775"/>
          </a:xfrm>
          <a:custGeom>
            <a:avLst/>
            <a:gdLst>
              <a:gd name="T0" fmla="*/ 0 w 489"/>
              <a:gd name="T1" fmla="*/ 327 h 473"/>
              <a:gd name="T2" fmla="*/ 17 w 489"/>
              <a:gd name="T3" fmla="*/ 391 h 473"/>
              <a:gd name="T4" fmla="*/ 80 w 489"/>
              <a:gd name="T5" fmla="*/ 437 h 473"/>
              <a:gd name="T6" fmla="*/ 111 w 489"/>
              <a:gd name="T7" fmla="*/ 473 h 473"/>
              <a:gd name="T8" fmla="*/ 204 w 489"/>
              <a:gd name="T9" fmla="*/ 435 h 473"/>
              <a:gd name="T10" fmla="*/ 246 w 489"/>
              <a:gd name="T11" fmla="*/ 429 h 473"/>
              <a:gd name="T12" fmla="*/ 268 w 489"/>
              <a:gd name="T13" fmla="*/ 401 h 473"/>
              <a:gd name="T14" fmla="*/ 304 w 489"/>
              <a:gd name="T15" fmla="*/ 258 h 473"/>
              <a:gd name="T16" fmla="*/ 344 w 489"/>
              <a:gd name="T17" fmla="*/ 275 h 473"/>
              <a:gd name="T18" fmla="*/ 420 w 489"/>
              <a:gd name="T19" fmla="*/ 122 h 473"/>
              <a:gd name="T20" fmla="*/ 479 w 489"/>
              <a:gd name="T21" fmla="*/ 154 h 473"/>
              <a:gd name="T22" fmla="*/ 489 w 489"/>
              <a:gd name="T23" fmla="*/ 127 h 473"/>
              <a:gd name="T24" fmla="*/ 447 w 489"/>
              <a:gd name="T25" fmla="*/ 93 h 473"/>
              <a:gd name="T26" fmla="*/ 415 w 489"/>
              <a:gd name="T27" fmla="*/ 97 h 473"/>
              <a:gd name="T28" fmla="*/ 403 w 489"/>
              <a:gd name="T29" fmla="*/ 114 h 473"/>
              <a:gd name="T30" fmla="*/ 344 w 489"/>
              <a:gd name="T31" fmla="*/ 131 h 473"/>
              <a:gd name="T32" fmla="*/ 306 w 489"/>
              <a:gd name="T33" fmla="*/ 173 h 473"/>
              <a:gd name="T34" fmla="*/ 295 w 489"/>
              <a:gd name="T35" fmla="*/ 106 h 473"/>
              <a:gd name="T36" fmla="*/ 189 w 489"/>
              <a:gd name="T37" fmla="*/ 123 h 473"/>
              <a:gd name="T38" fmla="*/ 168 w 489"/>
              <a:gd name="T39" fmla="*/ 0 h 473"/>
              <a:gd name="T40" fmla="*/ 152 w 489"/>
              <a:gd name="T41" fmla="*/ 11 h 473"/>
              <a:gd name="T42" fmla="*/ 162 w 489"/>
              <a:gd name="T43" fmla="*/ 34 h 473"/>
              <a:gd name="T44" fmla="*/ 149 w 489"/>
              <a:gd name="T45" fmla="*/ 142 h 473"/>
              <a:gd name="T46" fmla="*/ 73 w 489"/>
              <a:gd name="T47" fmla="*/ 209 h 473"/>
              <a:gd name="T48" fmla="*/ 61 w 489"/>
              <a:gd name="T49" fmla="*/ 255 h 473"/>
              <a:gd name="T50" fmla="*/ 40 w 489"/>
              <a:gd name="T51" fmla="*/ 243 h 473"/>
              <a:gd name="T52" fmla="*/ 33 w 489"/>
              <a:gd name="T53" fmla="*/ 298 h 473"/>
              <a:gd name="T54" fmla="*/ 0 w 489"/>
              <a:gd name="T55" fmla="*/ 327 h 473"/>
              <a:gd name="T56" fmla="*/ 0 w 489"/>
              <a:gd name="T57" fmla="*/ 327 h 473"/>
              <a:gd name="T58" fmla="*/ 0 w 489"/>
              <a:gd name="T59" fmla="*/ 327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89" h="473">
                <a:moveTo>
                  <a:pt x="0" y="327"/>
                </a:moveTo>
                <a:lnTo>
                  <a:pt x="17" y="391"/>
                </a:lnTo>
                <a:lnTo>
                  <a:pt x="80" y="437"/>
                </a:lnTo>
                <a:lnTo>
                  <a:pt x="111" y="473"/>
                </a:lnTo>
                <a:lnTo>
                  <a:pt x="204" y="435"/>
                </a:lnTo>
                <a:lnTo>
                  <a:pt x="246" y="429"/>
                </a:lnTo>
                <a:lnTo>
                  <a:pt x="268" y="401"/>
                </a:lnTo>
                <a:lnTo>
                  <a:pt x="304" y="258"/>
                </a:lnTo>
                <a:lnTo>
                  <a:pt x="344" y="275"/>
                </a:lnTo>
                <a:lnTo>
                  <a:pt x="420" y="122"/>
                </a:lnTo>
                <a:lnTo>
                  <a:pt x="479" y="154"/>
                </a:lnTo>
                <a:lnTo>
                  <a:pt x="489" y="127"/>
                </a:lnTo>
                <a:lnTo>
                  <a:pt x="447" y="93"/>
                </a:lnTo>
                <a:lnTo>
                  <a:pt x="415" y="97"/>
                </a:lnTo>
                <a:lnTo>
                  <a:pt x="403" y="114"/>
                </a:lnTo>
                <a:lnTo>
                  <a:pt x="344" y="131"/>
                </a:lnTo>
                <a:lnTo>
                  <a:pt x="306" y="173"/>
                </a:lnTo>
                <a:lnTo>
                  <a:pt x="295" y="106"/>
                </a:lnTo>
                <a:lnTo>
                  <a:pt x="189" y="123"/>
                </a:lnTo>
                <a:lnTo>
                  <a:pt x="168" y="0"/>
                </a:lnTo>
                <a:lnTo>
                  <a:pt x="152" y="11"/>
                </a:lnTo>
                <a:lnTo>
                  <a:pt x="162" y="34"/>
                </a:lnTo>
                <a:lnTo>
                  <a:pt x="149" y="142"/>
                </a:lnTo>
                <a:lnTo>
                  <a:pt x="73" y="209"/>
                </a:lnTo>
                <a:lnTo>
                  <a:pt x="61" y="255"/>
                </a:lnTo>
                <a:lnTo>
                  <a:pt x="40" y="243"/>
                </a:lnTo>
                <a:lnTo>
                  <a:pt x="33" y="298"/>
                </a:lnTo>
                <a:lnTo>
                  <a:pt x="0" y="327"/>
                </a:lnTo>
                <a:lnTo>
                  <a:pt x="0" y="327"/>
                </a:lnTo>
                <a:lnTo>
                  <a:pt x="0" y="327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 dirty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3" name="Freeform 1153" title="MD">
            <a:extLst>
              <a:ext uri="{FF2B5EF4-FFF2-40B4-BE49-F238E27FC236}">
                <a16:creationId xmlns:a16="http://schemas.microsoft.com/office/drawing/2014/main" id="{6720BB2F-1264-0D98-FB20-9954BAC13231}"/>
              </a:ext>
            </a:extLst>
          </p:cNvPr>
          <p:cNvSpPr>
            <a:spLocks/>
          </p:cNvSpPr>
          <p:nvPr/>
        </p:nvSpPr>
        <p:spPr bwMode="auto">
          <a:xfrm>
            <a:off x="6223900" y="3589546"/>
            <a:ext cx="506359" cy="244475"/>
          </a:xfrm>
          <a:custGeom>
            <a:avLst/>
            <a:gdLst>
              <a:gd name="T0" fmla="*/ 0 w 496"/>
              <a:gd name="T1" fmla="*/ 72 h 240"/>
              <a:gd name="T2" fmla="*/ 11 w 496"/>
              <a:gd name="T3" fmla="*/ 139 h 240"/>
              <a:gd name="T4" fmla="*/ 49 w 496"/>
              <a:gd name="T5" fmla="*/ 97 h 240"/>
              <a:gd name="T6" fmla="*/ 108 w 496"/>
              <a:gd name="T7" fmla="*/ 80 h 240"/>
              <a:gd name="T8" fmla="*/ 120 w 496"/>
              <a:gd name="T9" fmla="*/ 63 h 240"/>
              <a:gd name="T10" fmla="*/ 152 w 496"/>
              <a:gd name="T11" fmla="*/ 59 h 240"/>
              <a:gd name="T12" fmla="*/ 194 w 496"/>
              <a:gd name="T13" fmla="*/ 93 h 240"/>
              <a:gd name="T14" fmla="*/ 222 w 496"/>
              <a:gd name="T15" fmla="*/ 101 h 240"/>
              <a:gd name="T16" fmla="*/ 276 w 496"/>
              <a:gd name="T17" fmla="*/ 148 h 240"/>
              <a:gd name="T18" fmla="*/ 257 w 496"/>
              <a:gd name="T19" fmla="*/ 194 h 240"/>
              <a:gd name="T20" fmla="*/ 264 w 496"/>
              <a:gd name="T21" fmla="*/ 215 h 240"/>
              <a:gd name="T22" fmla="*/ 287 w 496"/>
              <a:gd name="T23" fmla="*/ 205 h 240"/>
              <a:gd name="T24" fmla="*/ 308 w 496"/>
              <a:gd name="T25" fmla="*/ 205 h 240"/>
              <a:gd name="T26" fmla="*/ 319 w 496"/>
              <a:gd name="T27" fmla="*/ 221 h 240"/>
              <a:gd name="T28" fmla="*/ 344 w 496"/>
              <a:gd name="T29" fmla="*/ 221 h 240"/>
              <a:gd name="T30" fmla="*/ 354 w 496"/>
              <a:gd name="T31" fmla="*/ 215 h 240"/>
              <a:gd name="T32" fmla="*/ 338 w 496"/>
              <a:gd name="T33" fmla="*/ 173 h 240"/>
              <a:gd name="T34" fmla="*/ 335 w 496"/>
              <a:gd name="T35" fmla="*/ 97 h 240"/>
              <a:gd name="T36" fmla="*/ 316 w 496"/>
              <a:gd name="T37" fmla="*/ 86 h 240"/>
              <a:gd name="T38" fmla="*/ 354 w 496"/>
              <a:gd name="T39" fmla="*/ 51 h 240"/>
              <a:gd name="T40" fmla="*/ 356 w 496"/>
              <a:gd name="T41" fmla="*/ 29 h 240"/>
              <a:gd name="T42" fmla="*/ 380 w 496"/>
              <a:gd name="T43" fmla="*/ 31 h 240"/>
              <a:gd name="T44" fmla="*/ 350 w 496"/>
              <a:gd name="T45" fmla="*/ 78 h 240"/>
              <a:gd name="T46" fmla="*/ 367 w 496"/>
              <a:gd name="T47" fmla="*/ 135 h 240"/>
              <a:gd name="T48" fmla="*/ 375 w 496"/>
              <a:gd name="T49" fmla="*/ 150 h 240"/>
              <a:gd name="T50" fmla="*/ 386 w 496"/>
              <a:gd name="T51" fmla="*/ 158 h 240"/>
              <a:gd name="T52" fmla="*/ 363 w 496"/>
              <a:gd name="T53" fmla="*/ 156 h 240"/>
              <a:gd name="T54" fmla="*/ 371 w 496"/>
              <a:gd name="T55" fmla="*/ 192 h 240"/>
              <a:gd name="T56" fmla="*/ 411 w 496"/>
              <a:gd name="T57" fmla="*/ 215 h 240"/>
              <a:gd name="T58" fmla="*/ 420 w 496"/>
              <a:gd name="T59" fmla="*/ 221 h 240"/>
              <a:gd name="T60" fmla="*/ 432 w 496"/>
              <a:gd name="T61" fmla="*/ 221 h 240"/>
              <a:gd name="T62" fmla="*/ 426 w 496"/>
              <a:gd name="T63" fmla="*/ 240 h 240"/>
              <a:gd name="T64" fmla="*/ 475 w 496"/>
              <a:gd name="T65" fmla="*/ 215 h 240"/>
              <a:gd name="T66" fmla="*/ 485 w 496"/>
              <a:gd name="T67" fmla="*/ 184 h 240"/>
              <a:gd name="T68" fmla="*/ 496 w 496"/>
              <a:gd name="T69" fmla="*/ 152 h 240"/>
              <a:gd name="T70" fmla="*/ 426 w 496"/>
              <a:gd name="T71" fmla="*/ 167 h 240"/>
              <a:gd name="T72" fmla="*/ 380 w 496"/>
              <a:gd name="T73" fmla="*/ 0 h 240"/>
              <a:gd name="T74" fmla="*/ 0 w 496"/>
              <a:gd name="T75" fmla="*/ 72 h 240"/>
              <a:gd name="T76" fmla="*/ 0 w 496"/>
              <a:gd name="T77" fmla="*/ 72 h 240"/>
              <a:gd name="T78" fmla="*/ 0 w 496"/>
              <a:gd name="T79" fmla="*/ 72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96" h="240">
                <a:moveTo>
                  <a:pt x="0" y="72"/>
                </a:moveTo>
                <a:lnTo>
                  <a:pt x="11" y="139"/>
                </a:lnTo>
                <a:lnTo>
                  <a:pt x="49" y="97"/>
                </a:lnTo>
                <a:lnTo>
                  <a:pt x="108" y="80"/>
                </a:lnTo>
                <a:lnTo>
                  <a:pt x="120" y="63"/>
                </a:lnTo>
                <a:lnTo>
                  <a:pt x="152" y="59"/>
                </a:lnTo>
                <a:lnTo>
                  <a:pt x="194" y="93"/>
                </a:lnTo>
                <a:lnTo>
                  <a:pt x="222" y="101"/>
                </a:lnTo>
                <a:lnTo>
                  <a:pt x="276" y="148"/>
                </a:lnTo>
                <a:lnTo>
                  <a:pt x="257" y="194"/>
                </a:lnTo>
                <a:lnTo>
                  <a:pt x="264" y="215"/>
                </a:lnTo>
                <a:lnTo>
                  <a:pt x="287" y="205"/>
                </a:lnTo>
                <a:lnTo>
                  <a:pt x="308" y="205"/>
                </a:lnTo>
                <a:lnTo>
                  <a:pt x="319" y="221"/>
                </a:lnTo>
                <a:lnTo>
                  <a:pt x="344" y="221"/>
                </a:lnTo>
                <a:lnTo>
                  <a:pt x="354" y="215"/>
                </a:lnTo>
                <a:lnTo>
                  <a:pt x="338" y="173"/>
                </a:lnTo>
                <a:lnTo>
                  <a:pt x="335" y="97"/>
                </a:lnTo>
                <a:lnTo>
                  <a:pt x="316" y="86"/>
                </a:lnTo>
                <a:lnTo>
                  <a:pt x="354" y="51"/>
                </a:lnTo>
                <a:lnTo>
                  <a:pt x="356" y="29"/>
                </a:lnTo>
                <a:lnTo>
                  <a:pt x="380" y="31"/>
                </a:lnTo>
                <a:lnTo>
                  <a:pt x="350" y="78"/>
                </a:lnTo>
                <a:lnTo>
                  <a:pt x="367" y="135"/>
                </a:lnTo>
                <a:lnTo>
                  <a:pt x="375" y="150"/>
                </a:lnTo>
                <a:lnTo>
                  <a:pt x="386" y="158"/>
                </a:lnTo>
                <a:lnTo>
                  <a:pt x="363" y="156"/>
                </a:lnTo>
                <a:lnTo>
                  <a:pt x="371" y="192"/>
                </a:lnTo>
                <a:lnTo>
                  <a:pt x="411" y="215"/>
                </a:lnTo>
                <a:lnTo>
                  <a:pt x="420" y="221"/>
                </a:lnTo>
                <a:lnTo>
                  <a:pt x="432" y="221"/>
                </a:lnTo>
                <a:lnTo>
                  <a:pt x="426" y="240"/>
                </a:lnTo>
                <a:lnTo>
                  <a:pt x="475" y="215"/>
                </a:lnTo>
                <a:lnTo>
                  <a:pt x="485" y="184"/>
                </a:lnTo>
                <a:lnTo>
                  <a:pt x="496" y="152"/>
                </a:lnTo>
                <a:lnTo>
                  <a:pt x="426" y="167"/>
                </a:lnTo>
                <a:lnTo>
                  <a:pt x="380" y="0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4" name="Freeform 1154" title="VA">
            <a:extLst>
              <a:ext uri="{FF2B5EF4-FFF2-40B4-BE49-F238E27FC236}">
                <a16:creationId xmlns:a16="http://schemas.microsoft.com/office/drawing/2014/main" id="{07CB8DEE-6BA5-1EF6-774A-664CC97050FD}"/>
              </a:ext>
            </a:extLst>
          </p:cNvPr>
          <p:cNvSpPr>
            <a:spLocks/>
          </p:cNvSpPr>
          <p:nvPr/>
        </p:nvSpPr>
        <p:spPr bwMode="auto">
          <a:xfrm>
            <a:off x="5841352" y="3681621"/>
            <a:ext cx="857160" cy="476250"/>
          </a:xfrm>
          <a:custGeom>
            <a:avLst/>
            <a:gdLst>
              <a:gd name="T0" fmla="*/ 78 w 844"/>
              <a:gd name="T1" fmla="*/ 414 h 463"/>
              <a:gd name="T2" fmla="*/ 79 w 844"/>
              <a:gd name="T3" fmla="*/ 402 h 463"/>
              <a:gd name="T4" fmla="*/ 133 w 844"/>
              <a:gd name="T5" fmla="*/ 351 h 463"/>
              <a:gd name="T6" fmla="*/ 163 w 844"/>
              <a:gd name="T7" fmla="*/ 315 h 463"/>
              <a:gd name="T8" fmla="*/ 194 w 844"/>
              <a:gd name="T9" fmla="*/ 351 h 463"/>
              <a:gd name="T10" fmla="*/ 287 w 844"/>
              <a:gd name="T11" fmla="*/ 313 h 463"/>
              <a:gd name="T12" fmla="*/ 329 w 844"/>
              <a:gd name="T13" fmla="*/ 307 h 463"/>
              <a:gd name="T14" fmla="*/ 351 w 844"/>
              <a:gd name="T15" fmla="*/ 279 h 463"/>
              <a:gd name="T16" fmla="*/ 387 w 844"/>
              <a:gd name="T17" fmla="*/ 136 h 463"/>
              <a:gd name="T18" fmla="*/ 427 w 844"/>
              <a:gd name="T19" fmla="*/ 153 h 463"/>
              <a:gd name="T20" fmla="*/ 503 w 844"/>
              <a:gd name="T21" fmla="*/ 0 h 463"/>
              <a:gd name="T22" fmla="*/ 562 w 844"/>
              <a:gd name="T23" fmla="*/ 32 h 463"/>
              <a:gd name="T24" fmla="*/ 572 w 844"/>
              <a:gd name="T25" fmla="*/ 5 h 463"/>
              <a:gd name="T26" fmla="*/ 600 w 844"/>
              <a:gd name="T27" fmla="*/ 13 h 463"/>
              <a:gd name="T28" fmla="*/ 654 w 844"/>
              <a:gd name="T29" fmla="*/ 60 h 463"/>
              <a:gd name="T30" fmla="*/ 635 w 844"/>
              <a:gd name="T31" fmla="*/ 106 h 463"/>
              <a:gd name="T32" fmla="*/ 642 w 844"/>
              <a:gd name="T33" fmla="*/ 127 h 463"/>
              <a:gd name="T34" fmla="*/ 665 w 844"/>
              <a:gd name="T35" fmla="*/ 117 h 463"/>
              <a:gd name="T36" fmla="*/ 682 w 844"/>
              <a:gd name="T37" fmla="*/ 138 h 463"/>
              <a:gd name="T38" fmla="*/ 764 w 844"/>
              <a:gd name="T39" fmla="*/ 165 h 463"/>
              <a:gd name="T40" fmla="*/ 688 w 844"/>
              <a:gd name="T41" fmla="*/ 161 h 463"/>
              <a:gd name="T42" fmla="*/ 768 w 844"/>
              <a:gd name="T43" fmla="*/ 231 h 463"/>
              <a:gd name="T44" fmla="*/ 718 w 844"/>
              <a:gd name="T45" fmla="*/ 224 h 463"/>
              <a:gd name="T46" fmla="*/ 819 w 844"/>
              <a:gd name="T47" fmla="*/ 288 h 463"/>
              <a:gd name="T48" fmla="*/ 844 w 844"/>
              <a:gd name="T49" fmla="*/ 332 h 463"/>
              <a:gd name="T50" fmla="*/ 827 w 844"/>
              <a:gd name="T51" fmla="*/ 326 h 463"/>
              <a:gd name="T52" fmla="*/ 823 w 844"/>
              <a:gd name="T53" fmla="*/ 338 h 463"/>
              <a:gd name="T54" fmla="*/ 492 w 844"/>
              <a:gd name="T55" fmla="*/ 401 h 463"/>
              <a:gd name="T56" fmla="*/ 216 w 844"/>
              <a:gd name="T57" fmla="*/ 435 h 463"/>
              <a:gd name="T58" fmla="*/ 0 w 844"/>
              <a:gd name="T59" fmla="*/ 463 h 463"/>
              <a:gd name="T60" fmla="*/ 78 w 844"/>
              <a:gd name="T61" fmla="*/ 414 h 463"/>
              <a:gd name="T62" fmla="*/ 78 w 844"/>
              <a:gd name="T63" fmla="*/ 414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44" h="463">
                <a:moveTo>
                  <a:pt x="78" y="414"/>
                </a:moveTo>
                <a:lnTo>
                  <a:pt x="79" y="402"/>
                </a:lnTo>
                <a:lnTo>
                  <a:pt x="133" y="351"/>
                </a:lnTo>
                <a:lnTo>
                  <a:pt x="163" y="315"/>
                </a:lnTo>
                <a:lnTo>
                  <a:pt x="194" y="351"/>
                </a:lnTo>
                <a:lnTo>
                  <a:pt x="287" y="313"/>
                </a:lnTo>
                <a:lnTo>
                  <a:pt x="329" y="307"/>
                </a:lnTo>
                <a:lnTo>
                  <a:pt x="351" y="279"/>
                </a:lnTo>
                <a:lnTo>
                  <a:pt x="387" y="136"/>
                </a:lnTo>
                <a:lnTo>
                  <a:pt x="427" y="153"/>
                </a:lnTo>
                <a:lnTo>
                  <a:pt x="503" y="0"/>
                </a:lnTo>
                <a:lnTo>
                  <a:pt x="562" y="32"/>
                </a:lnTo>
                <a:lnTo>
                  <a:pt x="572" y="5"/>
                </a:lnTo>
                <a:lnTo>
                  <a:pt x="600" y="13"/>
                </a:lnTo>
                <a:lnTo>
                  <a:pt x="654" y="60"/>
                </a:lnTo>
                <a:lnTo>
                  <a:pt x="635" y="106"/>
                </a:lnTo>
                <a:lnTo>
                  <a:pt x="642" y="127"/>
                </a:lnTo>
                <a:lnTo>
                  <a:pt x="665" y="117"/>
                </a:lnTo>
                <a:lnTo>
                  <a:pt x="682" y="138"/>
                </a:lnTo>
                <a:lnTo>
                  <a:pt x="764" y="165"/>
                </a:lnTo>
                <a:lnTo>
                  <a:pt x="688" y="161"/>
                </a:lnTo>
                <a:lnTo>
                  <a:pt x="768" y="231"/>
                </a:lnTo>
                <a:lnTo>
                  <a:pt x="718" y="224"/>
                </a:lnTo>
                <a:lnTo>
                  <a:pt x="819" y="288"/>
                </a:lnTo>
                <a:lnTo>
                  <a:pt x="844" y="332"/>
                </a:lnTo>
                <a:lnTo>
                  <a:pt x="827" y="326"/>
                </a:lnTo>
                <a:lnTo>
                  <a:pt x="823" y="338"/>
                </a:lnTo>
                <a:lnTo>
                  <a:pt x="492" y="401"/>
                </a:lnTo>
                <a:lnTo>
                  <a:pt x="216" y="435"/>
                </a:lnTo>
                <a:lnTo>
                  <a:pt x="0" y="463"/>
                </a:lnTo>
                <a:lnTo>
                  <a:pt x="78" y="414"/>
                </a:lnTo>
                <a:lnTo>
                  <a:pt x="78" y="414"/>
                </a:lnTo>
                <a:close/>
              </a:path>
            </a:pathLst>
          </a:custGeom>
          <a:solidFill>
            <a:srgbClr val="7030A0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5" name="Freeform 1156" title="NC">
            <a:extLst>
              <a:ext uri="{FF2B5EF4-FFF2-40B4-BE49-F238E27FC236}">
                <a16:creationId xmlns:a16="http://schemas.microsoft.com/office/drawing/2014/main" id="{2E6E6CC3-468E-B872-BF11-F3301B8999DA}"/>
              </a:ext>
            </a:extLst>
          </p:cNvPr>
          <p:cNvSpPr>
            <a:spLocks/>
          </p:cNvSpPr>
          <p:nvPr/>
        </p:nvSpPr>
        <p:spPr bwMode="auto">
          <a:xfrm>
            <a:off x="5793732" y="4026108"/>
            <a:ext cx="944464" cy="422275"/>
          </a:xfrm>
          <a:custGeom>
            <a:avLst/>
            <a:gdLst>
              <a:gd name="T0" fmla="*/ 0 w 932"/>
              <a:gd name="T1" fmla="*/ 350 h 407"/>
              <a:gd name="T2" fmla="*/ 135 w 932"/>
              <a:gd name="T3" fmla="*/ 332 h 407"/>
              <a:gd name="T4" fmla="*/ 213 w 932"/>
              <a:gd name="T5" fmla="*/ 294 h 407"/>
              <a:gd name="T6" fmla="*/ 361 w 932"/>
              <a:gd name="T7" fmla="*/ 279 h 407"/>
              <a:gd name="T8" fmla="*/ 422 w 932"/>
              <a:gd name="T9" fmla="*/ 317 h 407"/>
              <a:gd name="T10" fmla="*/ 519 w 932"/>
              <a:gd name="T11" fmla="*/ 304 h 407"/>
              <a:gd name="T12" fmla="*/ 666 w 932"/>
              <a:gd name="T13" fmla="*/ 407 h 407"/>
              <a:gd name="T14" fmla="*/ 723 w 932"/>
              <a:gd name="T15" fmla="*/ 393 h 407"/>
              <a:gd name="T16" fmla="*/ 804 w 932"/>
              <a:gd name="T17" fmla="*/ 275 h 407"/>
              <a:gd name="T18" fmla="*/ 871 w 932"/>
              <a:gd name="T19" fmla="*/ 251 h 407"/>
              <a:gd name="T20" fmla="*/ 892 w 932"/>
              <a:gd name="T21" fmla="*/ 217 h 407"/>
              <a:gd name="T22" fmla="*/ 820 w 932"/>
              <a:gd name="T23" fmla="*/ 230 h 407"/>
              <a:gd name="T24" fmla="*/ 801 w 932"/>
              <a:gd name="T25" fmla="*/ 205 h 407"/>
              <a:gd name="T26" fmla="*/ 844 w 932"/>
              <a:gd name="T27" fmla="*/ 194 h 407"/>
              <a:gd name="T28" fmla="*/ 844 w 932"/>
              <a:gd name="T29" fmla="*/ 179 h 407"/>
              <a:gd name="T30" fmla="*/ 795 w 932"/>
              <a:gd name="T31" fmla="*/ 161 h 407"/>
              <a:gd name="T32" fmla="*/ 858 w 932"/>
              <a:gd name="T33" fmla="*/ 139 h 407"/>
              <a:gd name="T34" fmla="*/ 854 w 932"/>
              <a:gd name="T35" fmla="*/ 163 h 407"/>
              <a:gd name="T36" fmla="*/ 894 w 932"/>
              <a:gd name="T37" fmla="*/ 163 h 407"/>
              <a:gd name="T38" fmla="*/ 916 w 932"/>
              <a:gd name="T39" fmla="*/ 122 h 407"/>
              <a:gd name="T40" fmla="*/ 932 w 932"/>
              <a:gd name="T41" fmla="*/ 120 h 407"/>
              <a:gd name="T42" fmla="*/ 922 w 932"/>
              <a:gd name="T43" fmla="*/ 82 h 407"/>
              <a:gd name="T44" fmla="*/ 894 w 932"/>
              <a:gd name="T45" fmla="*/ 120 h 407"/>
              <a:gd name="T46" fmla="*/ 865 w 932"/>
              <a:gd name="T47" fmla="*/ 36 h 407"/>
              <a:gd name="T48" fmla="*/ 884 w 932"/>
              <a:gd name="T49" fmla="*/ 32 h 407"/>
              <a:gd name="T50" fmla="*/ 911 w 932"/>
              <a:gd name="T51" fmla="*/ 55 h 407"/>
              <a:gd name="T52" fmla="*/ 892 w 932"/>
              <a:gd name="T53" fmla="*/ 17 h 407"/>
              <a:gd name="T54" fmla="*/ 871 w 932"/>
              <a:gd name="T55" fmla="*/ 0 h 407"/>
              <a:gd name="T56" fmla="*/ 540 w 932"/>
              <a:gd name="T57" fmla="*/ 63 h 407"/>
              <a:gd name="T58" fmla="*/ 264 w 932"/>
              <a:gd name="T59" fmla="*/ 97 h 407"/>
              <a:gd name="T60" fmla="*/ 226 w 932"/>
              <a:gd name="T61" fmla="*/ 171 h 407"/>
              <a:gd name="T62" fmla="*/ 167 w 932"/>
              <a:gd name="T63" fmla="*/ 184 h 407"/>
              <a:gd name="T64" fmla="*/ 139 w 932"/>
              <a:gd name="T65" fmla="*/ 222 h 407"/>
              <a:gd name="T66" fmla="*/ 32 w 932"/>
              <a:gd name="T67" fmla="*/ 283 h 407"/>
              <a:gd name="T68" fmla="*/ 27 w 932"/>
              <a:gd name="T69" fmla="*/ 306 h 407"/>
              <a:gd name="T70" fmla="*/ 0 w 932"/>
              <a:gd name="T71" fmla="*/ 319 h 407"/>
              <a:gd name="T72" fmla="*/ 0 w 932"/>
              <a:gd name="T73" fmla="*/ 350 h 407"/>
              <a:gd name="T74" fmla="*/ 0 w 932"/>
              <a:gd name="T75" fmla="*/ 350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32" h="407">
                <a:moveTo>
                  <a:pt x="0" y="350"/>
                </a:moveTo>
                <a:lnTo>
                  <a:pt x="135" y="332"/>
                </a:lnTo>
                <a:lnTo>
                  <a:pt x="213" y="294"/>
                </a:lnTo>
                <a:lnTo>
                  <a:pt x="361" y="279"/>
                </a:lnTo>
                <a:lnTo>
                  <a:pt x="422" y="317"/>
                </a:lnTo>
                <a:lnTo>
                  <a:pt x="519" y="304"/>
                </a:lnTo>
                <a:lnTo>
                  <a:pt x="666" y="407"/>
                </a:lnTo>
                <a:lnTo>
                  <a:pt x="723" y="393"/>
                </a:lnTo>
                <a:lnTo>
                  <a:pt x="804" y="275"/>
                </a:lnTo>
                <a:lnTo>
                  <a:pt x="871" y="251"/>
                </a:lnTo>
                <a:lnTo>
                  <a:pt x="892" y="217"/>
                </a:lnTo>
                <a:lnTo>
                  <a:pt x="820" y="230"/>
                </a:lnTo>
                <a:lnTo>
                  <a:pt x="801" y="205"/>
                </a:lnTo>
                <a:lnTo>
                  <a:pt x="844" y="194"/>
                </a:lnTo>
                <a:lnTo>
                  <a:pt x="844" y="179"/>
                </a:lnTo>
                <a:lnTo>
                  <a:pt x="795" y="161"/>
                </a:lnTo>
                <a:lnTo>
                  <a:pt x="858" y="139"/>
                </a:lnTo>
                <a:lnTo>
                  <a:pt x="854" y="163"/>
                </a:lnTo>
                <a:lnTo>
                  <a:pt x="894" y="163"/>
                </a:lnTo>
                <a:lnTo>
                  <a:pt x="916" y="122"/>
                </a:lnTo>
                <a:lnTo>
                  <a:pt x="932" y="120"/>
                </a:lnTo>
                <a:lnTo>
                  <a:pt x="922" y="82"/>
                </a:lnTo>
                <a:lnTo>
                  <a:pt x="894" y="120"/>
                </a:lnTo>
                <a:lnTo>
                  <a:pt x="865" y="36"/>
                </a:lnTo>
                <a:lnTo>
                  <a:pt x="884" y="32"/>
                </a:lnTo>
                <a:lnTo>
                  <a:pt x="911" y="55"/>
                </a:lnTo>
                <a:lnTo>
                  <a:pt x="892" y="17"/>
                </a:lnTo>
                <a:lnTo>
                  <a:pt x="871" y="0"/>
                </a:lnTo>
                <a:lnTo>
                  <a:pt x="540" y="63"/>
                </a:lnTo>
                <a:lnTo>
                  <a:pt x="264" y="97"/>
                </a:lnTo>
                <a:lnTo>
                  <a:pt x="226" y="171"/>
                </a:lnTo>
                <a:lnTo>
                  <a:pt x="167" y="184"/>
                </a:lnTo>
                <a:lnTo>
                  <a:pt x="139" y="222"/>
                </a:lnTo>
                <a:lnTo>
                  <a:pt x="32" y="283"/>
                </a:lnTo>
                <a:lnTo>
                  <a:pt x="27" y="306"/>
                </a:lnTo>
                <a:lnTo>
                  <a:pt x="0" y="319"/>
                </a:lnTo>
                <a:lnTo>
                  <a:pt x="0" y="350"/>
                </a:lnTo>
                <a:lnTo>
                  <a:pt x="0" y="350"/>
                </a:lnTo>
                <a:close/>
              </a:path>
            </a:pathLst>
          </a:custGeom>
          <a:solidFill>
            <a:srgbClr val="7030A0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6" name="Freeform 1157" title="SC">
            <a:extLst>
              <a:ext uri="{FF2B5EF4-FFF2-40B4-BE49-F238E27FC236}">
                <a16:creationId xmlns:a16="http://schemas.microsoft.com/office/drawing/2014/main" id="{53B02558-79FD-876A-4DF9-53794A20E6FE}"/>
              </a:ext>
            </a:extLst>
          </p:cNvPr>
          <p:cNvSpPr>
            <a:spLocks/>
          </p:cNvSpPr>
          <p:nvPr/>
        </p:nvSpPr>
        <p:spPr bwMode="auto">
          <a:xfrm>
            <a:off x="5904845" y="4318208"/>
            <a:ext cx="563504" cy="422275"/>
          </a:xfrm>
          <a:custGeom>
            <a:avLst/>
            <a:gdLst>
              <a:gd name="T0" fmla="*/ 25 w 556"/>
              <a:gd name="T1" fmla="*/ 53 h 413"/>
              <a:gd name="T2" fmla="*/ 103 w 556"/>
              <a:gd name="T3" fmla="*/ 15 h 413"/>
              <a:gd name="T4" fmla="*/ 251 w 556"/>
              <a:gd name="T5" fmla="*/ 0 h 413"/>
              <a:gd name="T6" fmla="*/ 312 w 556"/>
              <a:gd name="T7" fmla="*/ 38 h 413"/>
              <a:gd name="T8" fmla="*/ 409 w 556"/>
              <a:gd name="T9" fmla="*/ 25 h 413"/>
              <a:gd name="T10" fmla="*/ 556 w 556"/>
              <a:gd name="T11" fmla="*/ 128 h 413"/>
              <a:gd name="T12" fmla="*/ 491 w 556"/>
              <a:gd name="T13" fmla="*/ 206 h 413"/>
              <a:gd name="T14" fmla="*/ 495 w 556"/>
              <a:gd name="T15" fmla="*/ 240 h 413"/>
              <a:gd name="T16" fmla="*/ 384 w 556"/>
              <a:gd name="T17" fmla="*/ 340 h 413"/>
              <a:gd name="T18" fmla="*/ 365 w 556"/>
              <a:gd name="T19" fmla="*/ 344 h 413"/>
              <a:gd name="T20" fmla="*/ 358 w 556"/>
              <a:gd name="T21" fmla="*/ 375 h 413"/>
              <a:gd name="T22" fmla="*/ 333 w 556"/>
              <a:gd name="T23" fmla="*/ 358 h 413"/>
              <a:gd name="T24" fmla="*/ 354 w 556"/>
              <a:gd name="T25" fmla="*/ 386 h 413"/>
              <a:gd name="T26" fmla="*/ 333 w 556"/>
              <a:gd name="T27" fmla="*/ 413 h 413"/>
              <a:gd name="T28" fmla="*/ 314 w 556"/>
              <a:gd name="T29" fmla="*/ 409 h 413"/>
              <a:gd name="T30" fmla="*/ 238 w 556"/>
              <a:gd name="T31" fmla="*/ 291 h 413"/>
              <a:gd name="T32" fmla="*/ 73 w 556"/>
              <a:gd name="T33" fmla="*/ 143 h 413"/>
              <a:gd name="T34" fmla="*/ 0 w 556"/>
              <a:gd name="T35" fmla="*/ 97 h 413"/>
              <a:gd name="T36" fmla="*/ 25 w 556"/>
              <a:gd name="T37" fmla="*/ 53 h 413"/>
              <a:gd name="T38" fmla="*/ 25 w 556"/>
              <a:gd name="T39" fmla="*/ 53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56" h="413">
                <a:moveTo>
                  <a:pt x="25" y="53"/>
                </a:moveTo>
                <a:lnTo>
                  <a:pt x="103" y="15"/>
                </a:lnTo>
                <a:lnTo>
                  <a:pt x="251" y="0"/>
                </a:lnTo>
                <a:lnTo>
                  <a:pt x="312" y="38"/>
                </a:lnTo>
                <a:lnTo>
                  <a:pt x="409" y="25"/>
                </a:lnTo>
                <a:lnTo>
                  <a:pt x="556" y="128"/>
                </a:lnTo>
                <a:lnTo>
                  <a:pt x="491" y="206"/>
                </a:lnTo>
                <a:lnTo>
                  <a:pt x="495" y="240"/>
                </a:lnTo>
                <a:lnTo>
                  <a:pt x="384" y="340"/>
                </a:lnTo>
                <a:lnTo>
                  <a:pt x="365" y="344"/>
                </a:lnTo>
                <a:lnTo>
                  <a:pt x="358" y="375"/>
                </a:lnTo>
                <a:lnTo>
                  <a:pt x="333" y="358"/>
                </a:lnTo>
                <a:lnTo>
                  <a:pt x="354" y="386"/>
                </a:lnTo>
                <a:lnTo>
                  <a:pt x="333" y="413"/>
                </a:lnTo>
                <a:lnTo>
                  <a:pt x="314" y="409"/>
                </a:lnTo>
                <a:lnTo>
                  <a:pt x="238" y="291"/>
                </a:lnTo>
                <a:lnTo>
                  <a:pt x="73" y="143"/>
                </a:lnTo>
                <a:lnTo>
                  <a:pt x="0" y="97"/>
                </a:lnTo>
                <a:lnTo>
                  <a:pt x="25" y="53"/>
                </a:lnTo>
                <a:lnTo>
                  <a:pt x="25" y="53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7" name="Freeform 1159" title="PA">
            <a:extLst>
              <a:ext uri="{FF2B5EF4-FFF2-40B4-BE49-F238E27FC236}">
                <a16:creationId xmlns:a16="http://schemas.microsoft.com/office/drawing/2014/main" id="{2C4E679C-850B-7D36-4A14-1205D3991670}"/>
              </a:ext>
            </a:extLst>
          </p:cNvPr>
          <p:cNvSpPr>
            <a:spLocks/>
          </p:cNvSpPr>
          <p:nvPr/>
        </p:nvSpPr>
        <p:spPr bwMode="auto">
          <a:xfrm>
            <a:off x="6066753" y="3272046"/>
            <a:ext cx="642871" cy="409575"/>
          </a:xfrm>
          <a:custGeom>
            <a:avLst/>
            <a:gdLst>
              <a:gd name="T0" fmla="*/ 50 w 635"/>
              <a:gd name="T1" fmla="*/ 397 h 397"/>
              <a:gd name="T2" fmla="*/ 156 w 635"/>
              <a:gd name="T3" fmla="*/ 380 h 397"/>
              <a:gd name="T4" fmla="*/ 536 w 635"/>
              <a:gd name="T5" fmla="*/ 308 h 397"/>
              <a:gd name="T6" fmla="*/ 553 w 635"/>
              <a:gd name="T7" fmla="*/ 291 h 397"/>
              <a:gd name="T8" fmla="*/ 574 w 635"/>
              <a:gd name="T9" fmla="*/ 291 h 397"/>
              <a:gd name="T10" fmla="*/ 599 w 635"/>
              <a:gd name="T11" fmla="*/ 274 h 397"/>
              <a:gd name="T12" fmla="*/ 635 w 635"/>
              <a:gd name="T13" fmla="*/ 228 h 397"/>
              <a:gd name="T14" fmla="*/ 572 w 635"/>
              <a:gd name="T15" fmla="*/ 179 h 397"/>
              <a:gd name="T16" fmla="*/ 570 w 635"/>
              <a:gd name="T17" fmla="*/ 133 h 397"/>
              <a:gd name="T18" fmla="*/ 599 w 635"/>
              <a:gd name="T19" fmla="*/ 69 h 397"/>
              <a:gd name="T20" fmla="*/ 557 w 635"/>
              <a:gd name="T21" fmla="*/ 48 h 397"/>
              <a:gd name="T22" fmla="*/ 512 w 635"/>
              <a:gd name="T23" fmla="*/ 0 h 397"/>
              <a:gd name="T24" fmla="*/ 89 w 635"/>
              <a:gd name="T25" fmla="*/ 78 h 397"/>
              <a:gd name="T26" fmla="*/ 69 w 635"/>
              <a:gd name="T27" fmla="*/ 48 h 397"/>
              <a:gd name="T28" fmla="*/ 0 w 635"/>
              <a:gd name="T29" fmla="*/ 97 h 397"/>
              <a:gd name="T30" fmla="*/ 50 w 635"/>
              <a:gd name="T31" fmla="*/ 397 h 397"/>
              <a:gd name="T32" fmla="*/ 50 w 635"/>
              <a:gd name="T33" fmla="*/ 397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35" h="397">
                <a:moveTo>
                  <a:pt x="50" y="397"/>
                </a:moveTo>
                <a:lnTo>
                  <a:pt x="156" y="380"/>
                </a:lnTo>
                <a:lnTo>
                  <a:pt x="536" y="308"/>
                </a:lnTo>
                <a:lnTo>
                  <a:pt x="553" y="291"/>
                </a:lnTo>
                <a:lnTo>
                  <a:pt x="574" y="291"/>
                </a:lnTo>
                <a:lnTo>
                  <a:pt x="599" y="274"/>
                </a:lnTo>
                <a:lnTo>
                  <a:pt x="635" y="228"/>
                </a:lnTo>
                <a:lnTo>
                  <a:pt x="572" y="179"/>
                </a:lnTo>
                <a:lnTo>
                  <a:pt x="570" y="133"/>
                </a:lnTo>
                <a:lnTo>
                  <a:pt x="599" y="69"/>
                </a:lnTo>
                <a:lnTo>
                  <a:pt x="557" y="48"/>
                </a:lnTo>
                <a:lnTo>
                  <a:pt x="512" y="0"/>
                </a:lnTo>
                <a:lnTo>
                  <a:pt x="89" y="78"/>
                </a:lnTo>
                <a:lnTo>
                  <a:pt x="69" y="48"/>
                </a:lnTo>
                <a:lnTo>
                  <a:pt x="0" y="97"/>
                </a:lnTo>
                <a:lnTo>
                  <a:pt x="50" y="397"/>
                </a:lnTo>
                <a:lnTo>
                  <a:pt x="50" y="397"/>
                </a:lnTo>
                <a:close/>
              </a:path>
            </a:pathLst>
          </a:custGeom>
          <a:solidFill>
            <a:srgbClr val="7030A0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8" name="Freeform 1160" title="NJ">
            <a:extLst>
              <a:ext uri="{FF2B5EF4-FFF2-40B4-BE49-F238E27FC236}">
                <a16:creationId xmlns:a16="http://schemas.microsoft.com/office/drawing/2014/main" id="{46178998-2020-5B77-BD40-01A169924EBD}"/>
              </a:ext>
            </a:extLst>
          </p:cNvPr>
          <p:cNvSpPr>
            <a:spLocks/>
          </p:cNvSpPr>
          <p:nvPr/>
        </p:nvSpPr>
        <p:spPr bwMode="auto">
          <a:xfrm>
            <a:off x="6642956" y="3340308"/>
            <a:ext cx="139685" cy="336550"/>
          </a:xfrm>
          <a:custGeom>
            <a:avLst/>
            <a:gdLst>
              <a:gd name="T0" fmla="*/ 7 w 137"/>
              <a:gd name="T1" fmla="*/ 222 h 325"/>
              <a:gd name="T2" fmla="*/ 32 w 137"/>
              <a:gd name="T3" fmla="*/ 205 h 325"/>
              <a:gd name="T4" fmla="*/ 68 w 137"/>
              <a:gd name="T5" fmla="*/ 159 h 325"/>
              <a:gd name="T6" fmla="*/ 5 w 137"/>
              <a:gd name="T7" fmla="*/ 110 h 325"/>
              <a:gd name="T8" fmla="*/ 3 w 137"/>
              <a:gd name="T9" fmla="*/ 64 h 325"/>
              <a:gd name="T10" fmla="*/ 32 w 137"/>
              <a:gd name="T11" fmla="*/ 0 h 325"/>
              <a:gd name="T12" fmla="*/ 125 w 137"/>
              <a:gd name="T13" fmla="*/ 32 h 325"/>
              <a:gd name="T14" fmla="*/ 127 w 137"/>
              <a:gd name="T15" fmla="*/ 43 h 325"/>
              <a:gd name="T16" fmla="*/ 116 w 137"/>
              <a:gd name="T17" fmla="*/ 79 h 325"/>
              <a:gd name="T18" fmla="*/ 106 w 137"/>
              <a:gd name="T19" fmla="*/ 87 h 325"/>
              <a:gd name="T20" fmla="*/ 104 w 137"/>
              <a:gd name="T21" fmla="*/ 106 h 325"/>
              <a:gd name="T22" fmla="*/ 114 w 137"/>
              <a:gd name="T23" fmla="*/ 112 h 325"/>
              <a:gd name="T24" fmla="*/ 137 w 137"/>
              <a:gd name="T25" fmla="*/ 106 h 325"/>
              <a:gd name="T26" fmla="*/ 137 w 137"/>
              <a:gd name="T27" fmla="*/ 161 h 325"/>
              <a:gd name="T28" fmla="*/ 137 w 137"/>
              <a:gd name="T29" fmla="*/ 195 h 325"/>
              <a:gd name="T30" fmla="*/ 137 w 137"/>
              <a:gd name="T31" fmla="*/ 214 h 325"/>
              <a:gd name="T32" fmla="*/ 129 w 137"/>
              <a:gd name="T33" fmla="*/ 232 h 325"/>
              <a:gd name="T34" fmla="*/ 119 w 137"/>
              <a:gd name="T35" fmla="*/ 233 h 325"/>
              <a:gd name="T36" fmla="*/ 123 w 137"/>
              <a:gd name="T37" fmla="*/ 249 h 325"/>
              <a:gd name="T38" fmla="*/ 89 w 137"/>
              <a:gd name="T39" fmla="*/ 325 h 325"/>
              <a:gd name="T40" fmla="*/ 81 w 137"/>
              <a:gd name="T41" fmla="*/ 325 h 325"/>
              <a:gd name="T42" fmla="*/ 78 w 137"/>
              <a:gd name="T43" fmla="*/ 296 h 325"/>
              <a:gd name="T44" fmla="*/ 55 w 137"/>
              <a:gd name="T45" fmla="*/ 296 h 325"/>
              <a:gd name="T46" fmla="*/ 7 w 137"/>
              <a:gd name="T47" fmla="*/ 266 h 325"/>
              <a:gd name="T48" fmla="*/ 0 w 137"/>
              <a:gd name="T49" fmla="*/ 241 h 325"/>
              <a:gd name="T50" fmla="*/ 7 w 137"/>
              <a:gd name="T51" fmla="*/ 222 h 325"/>
              <a:gd name="T52" fmla="*/ 7 w 137"/>
              <a:gd name="T53" fmla="*/ 22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7" h="325">
                <a:moveTo>
                  <a:pt x="7" y="222"/>
                </a:moveTo>
                <a:lnTo>
                  <a:pt x="32" y="205"/>
                </a:lnTo>
                <a:lnTo>
                  <a:pt x="68" y="159"/>
                </a:lnTo>
                <a:lnTo>
                  <a:pt x="5" y="110"/>
                </a:lnTo>
                <a:lnTo>
                  <a:pt x="3" y="64"/>
                </a:lnTo>
                <a:lnTo>
                  <a:pt x="32" y="0"/>
                </a:lnTo>
                <a:lnTo>
                  <a:pt x="125" y="32"/>
                </a:lnTo>
                <a:lnTo>
                  <a:pt x="127" y="43"/>
                </a:lnTo>
                <a:lnTo>
                  <a:pt x="116" y="79"/>
                </a:lnTo>
                <a:lnTo>
                  <a:pt x="106" y="87"/>
                </a:lnTo>
                <a:lnTo>
                  <a:pt x="104" y="106"/>
                </a:lnTo>
                <a:lnTo>
                  <a:pt x="114" y="112"/>
                </a:lnTo>
                <a:lnTo>
                  <a:pt x="137" y="106"/>
                </a:lnTo>
                <a:lnTo>
                  <a:pt x="137" y="161"/>
                </a:lnTo>
                <a:lnTo>
                  <a:pt x="137" y="195"/>
                </a:lnTo>
                <a:lnTo>
                  <a:pt x="137" y="214"/>
                </a:lnTo>
                <a:lnTo>
                  <a:pt x="129" y="232"/>
                </a:lnTo>
                <a:lnTo>
                  <a:pt x="119" y="233"/>
                </a:lnTo>
                <a:lnTo>
                  <a:pt x="123" y="249"/>
                </a:lnTo>
                <a:lnTo>
                  <a:pt x="89" y="325"/>
                </a:lnTo>
                <a:lnTo>
                  <a:pt x="81" y="325"/>
                </a:lnTo>
                <a:lnTo>
                  <a:pt x="78" y="296"/>
                </a:lnTo>
                <a:lnTo>
                  <a:pt x="55" y="296"/>
                </a:lnTo>
                <a:lnTo>
                  <a:pt x="7" y="266"/>
                </a:lnTo>
                <a:lnTo>
                  <a:pt x="0" y="241"/>
                </a:lnTo>
                <a:lnTo>
                  <a:pt x="7" y="222"/>
                </a:lnTo>
                <a:lnTo>
                  <a:pt x="7" y="222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9" name="Freeform 1161" title="NY">
            <a:extLst>
              <a:ext uri="{FF2B5EF4-FFF2-40B4-BE49-F238E27FC236}">
                <a16:creationId xmlns:a16="http://schemas.microsoft.com/office/drawing/2014/main" id="{492FBA63-3F28-BD40-C6D4-E8D5EC00400E}"/>
              </a:ext>
            </a:extLst>
          </p:cNvPr>
          <p:cNvSpPr>
            <a:spLocks/>
          </p:cNvSpPr>
          <p:nvPr/>
        </p:nvSpPr>
        <p:spPr bwMode="auto">
          <a:xfrm>
            <a:off x="6136596" y="2818021"/>
            <a:ext cx="658744" cy="584200"/>
          </a:xfrm>
          <a:custGeom>
            <a:avLst/>
            <a:gdLst>
              <a:gd name="T0" fmla="*/ 20 w 648"/>
              <a:gd name="T1" fmla="*/ 517 h 565"/>
              <a:gd name="T2" fmla="*/ 443 w 648"/>
              <a:gd name="T3" fmla="*/ 439 h 565"/>
              <a:gd name="T4" fmla="*/ 488 w 648"/>
              <a:gd name="T5" fmla="*/ 487 h 565"/>
              <a:gd name="T6" fmla="*/ 530 w 648"/>
              <a:gd name="T7" fmla="*/ 508 h 565"/>
              <a:gd name="T8" fmla="*/ 623 w 648"/>
              <a:gd name="T9" fmla="*/ 540 h 565"/>
              <a:gd name="T10" fmla="*/ 631 w 648"/>
              <a:gd name="T11" fmla="*/ 565 h 565"/>
              <a:gd name="T12" fmla="*/ 646 w 648"/>
              <a:gd name="T13" fmla="*/ 530 h 565"/>
              <a:gd name="T14" fmla="*/ 648 w 648"/>
              <a:gd name="T15" fmla="*/ 483 h 565"/>
              <a:gd name="T16" fmla="*/ 631 w 648"/>
              <a:gd name="T17" fmla="*/ 392 h 565"/>
              <a:gd name="T18" fmla="*/ 631 w 648"/>
              <a:gd name="T19" fmla="*/ 297 h 565"/>
              <a:gd name="T20" fmla="*/ 585 w 648"/>
              <a:gd name="T21" fmla="*/ 158 h 565"/>
              <a:gd name="T22" fmla="*/ 577 w 648"/>
              <a:gd name="T23" fmla="*/ 97 h 565"/>
              <a:gd name="T24" fmla="*/ 549 w 648"/>
              <a:gd name="T25" fmla="*/ 0 h 565"/>
              <a:gd name="T26" fmla="*/ 412 w 648"/>
              <a:gd name="T27" fmla="*/ 32 h 565"/>
              <a:gd name="T28" fmla="*/ 336 w 648"/>
              <a:gd name="T29" fmla="*/ 112 h 565"/>
              <a:gd name="T30" fmla="*/ 332 w 648"/>
              <a:gd name="T31" fmla="*/ 133 h 565"/>
              <a:gd name="T32" fmla="*/ 289 w 648"/>
              <a:gd name="T33" fmla="*/ 181 h 565"/>
              <a:gd name="T34" fmla="*/ 300 w 648"/>
              <a:gd name="T35" fmla="*/ 198 h 565"/>
              <a:gd name="T36" fmla="*/ 309 w 648"/>
              <a:gd name="T37" fmla="*/ 211 h 565"/>
              <a:gd name="T38" fmla="*/ 302 w 648"/>
              <a:gd name="T39" fmla="*/ 215 h 565"/>
              <a:gd name="T40" fmla="*/ 315 w 648"/>
              <a:gd name="T41" fmla="*/ 234 h 565"/>
              <a:gd name="T42" fmla="*/ 317 w 648"/>
              <a:gd name="T43" fmla="*/ 251 h 565"/>
              <a:gd name="T44" fmla="*/ 275 w 648"/>
              <a:gd name="T45" fmla="*/ 291 h 565"/>
              <a:gd name="T46" fmla="*/ 212 w 648"/>
              <a:gd name="T47" fmla="*/ 308 h 565"/>
              <a:gd name="T48" fmla="*/ 197 w 648"/>
              <a:gd name="T49" fmla="*/ 319 h 565"/>
              <a:gd name="T50" fmla="*/ 174 w 648"/>
              <a:gd name="T51" fmla="*/ 310 h 565"/>
              <a:gd name="T52" fmla="*/ 104 w 648"/>
              <a:gd name="T53" fmla="*/ 318 h 565"/>
              <a:gd name="T54" fmla="*/ 53 w 648"/>
              <a:gd name="T55" fmla="*/ 338 h 565"/>
              <a:gd name="T56" fmla="*/ 53 w 648"/>
              <a:gd name="T57" fmla="*/ 365 h 565"/>
              <a:gd name="T58" fmla="*/ 62 w 648"/>
              <a:gd name="T59" fmla="*/ 382 h 565"/>
              <a:gd name="T60" fmla="*/ 70 w 648"/>
              <a:gd name="T61" fmla="*/ 382 h 565"/>
              <a:gd name="T62" fmla="*/ 77 w 648"/>
              <a:gd name="T63" fmla="*/ 403 h 565"/>
              <a:gd name="T64" fmla="*/ 64 w 648"/>
              <a:gd name="T65" fmla="*/ 414 h 565"/>
              <a:gd name="T66" fmla="*/ 58 w 648"/>
              <a:gd name="T67" fmla="*/ 433 h 565"/>
              <a:gd name="T68" fmla="*/ 0 w 648"/>
              <a:gd name="T69" fmla="*/ 487 h 565"/>
              <a:gd name="T70" fmla="*/ 20 w 648"/>
              <a:gd name="T71" fmla="*/ 517 h 565"/>
              <a:gd name="T72" fmla="*/ 20 w 648"/>
              <a:gd name="T73" fmla="*/ 517 h 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48" h="565">
                <a:moveTo>
                  <a:pt x="20" y="517"/>
                </a:moveTo>
                <a:lnTo>
                  <a:pt x="443" y="439"/>
                </a:lnTo>
                <a:lnTo>
                  <a:pt x="488" y="487"/>
                </a:lnTo>
                <a:lnTo>
                  <a:pt x="530" y="508"/>
                </a:lnTo>
                <a:lnTo>
                  <a:pt x="623" y="540"/>
                </a:lnTo>
                <a:lnTo>
                  <a:pt x="631" y="565"/>
                </a:lnTo>
                <a:lnTo>
                  <a:pt x="646" y="530"/>
                </a:lnTo>
                <a:lnTo>
                  <a:pt x="648" y="483"/>
                </a:lnTo>
                <a:lnTo>
                  <a:pt x="631" y="392"/>
                </a:lnTo>
                <a:lnTo>
                  <a:pt x="631" y="297"/>
                </a:lnTo>
                <a:lnTo>
                  <a:pt x="585" y="158"/>
                </a:lnTo>
                <a:lnTo>
                  <a:pt x="577" y="97"/>
                </a:lnTo>
                <a:lnTo>
                  <a:pt x="549" y="0"/>
                </a:lnTo>
                <a:lnTo>
                  <a:pt x="412" y="32"/>
                </a:lnTo>
                <a:lnTo>
                  <a:pt x="336" y="112"/>
                </a:lnTo>
                <a:lnTo>
                  <a:pt x="332" y="133"/>
                </a:lnTo>
                <a:lnTo>
                  <a:pt x="289" y="181"/>
                </a:lnTo>
                <a:lnTo>
                  <a:pt x="300" y="198"/>
                </a:lnTo>
                <a:lnTo>
                  <a:pt x="309" y="211"/>
                </a:lnTo>
                <a:lnTo>
                  <a:pt x="302" y="215"/>
                </a:lnTo>
                <a:lnTo>
                  <a:pt x="315" y="234"/>
                </a:lnTo>
                <a:lnTo>
                  <a:pt x="317" y="251"/>
                </a:lnTo>
                <a:lnTo>
                  <a:pt x="275" y="291"/>
                </a:lnTo>
                <a:lnTo>
                  <a:pt x="212" y="308"/>
                </a:lnTo>
                <a:lnTo>
                  <a:pt x="197" y="319"/>
                </a:lnTo>
                <a:lnTo>
                  <a:pt x="174" y="310"/>
                </a:lnTo>
                <a:lnTo>
                  <a:pt x="104" y="318"/>
                </a:lnTo>
                <a:lnTo>
                  <a:pt x="53" y="338"/>
                </a:lnTo>
                <a:lnTo>
                  <a:pt x="53" y="365"/>
                </a:lnTo>
                <a:lnTo>
                  <a:pt x="62" y="382"/>
                </a:lnTo>
                <a:lnTo>
                  <a:pt x="70" y="382"/>
                </a:lnTo>
                <a:lnTo>
                  <a:pt x="77" y="403"/>
                </a:lnTo>
                <a:lnTo>
                  <a:pt x="64" y="414"/>
                </a:lnTo>
                <a:lnTo>
                  <a:pt x="58" y="433"/>
                </a:lnTo>
                <a:lnTo>
                  <a:pt x="0" y="487"/>
                </a:lnTo>
                <a:lnTo>
                  <a:pt x="20" y="517"/>
                </a:lnTo>
                <a:lnTo>
                  <a:pt x="20" y="517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0" name="Freeform 1163" title="NY">
            <a:extLst>
              <a:ext uri="{FF2B5EF4-FFF2-40B4-BE49-F238E27FC236}">
                <a16:creationId xmlns:a16="http://schemas.microsoft.com/office/drawing/2014/main" id="{6B041196-CAE2-2B48-BDDC-3FFEA958A905}"/>
              </a:ext>
            </a:extLst>
          </p:cNvPr>
          <p:cNvSpPr>
            <a:spLocks/>
          </p:cNvSpPr>
          <p:nvPr/>
        </p:nvSpPr>
        <p:spPr bwMode="auto">
          <a:xfrm>
            <a:off x="6766768" y="3313321"/>
            <a:ext cx="203179" cy="123825"/>
          </a:xfrm>
          <a:custGeom>
            <a:avLst/>
            <a:gdLst>
              <a:gd name="T0" fmla="*/ 15 w 202"/>
              <a:gd name="T1" fmla="*/ 116 h 116"/>
              <a:gd name="T2" fmla="*/ 86 w 202"/>
              <a:gd name="T3" fmla="*/ 76 h 116"/>
              <a:gd name="T4" fmla="*/ 135 w 202"/>
              <a:gd name="T5" fmla="*/ 53 h 116"/>
              <a:gd name="T6" fmla="*/ 84 w 202"/>
              <a:gd name="T7" fmla="*/ 89 h 116"/>
              <a:gd name="T8" fmla="*/ 88 w 202"/>
              <a:gd name="T9" fmla="*/ 91 h 116"/>
              <a:gd name="T10" fmla="*/ 164 w 202"/>
              <a:gd name="T11" fmla="*/ 40 h 116"/>
              <a:gd name="T12" fmla="*/ 202 w 202"/>
              <a:gd name="T13" fmla="*/ 6 h 116"/>
              <a:gd name="T14" fmla="*/ 198 w 202"/>
              <a:gd name="T15" fmla="*/ 0 h 116"/>
              <a:gd name="T16" fmla="*/ 164 w 202"/>
              <a:gd name="T17" fmla="*/ 19 h 116"/>
              <a:gd name="T18" fmla="*/ 160 w 202"/>
              <a:gd name="T19" fmla="*/ 17 h 116"/>
              <a:gd name="T20" fmla="*/ 143 w 202"/>
              <a:gd name="T21" fmla="*/ 40 h 116"/>
              <a:gd name="T22" fmla="*/ 133 w 202"/>
              <a:gd name="T23" fmla="*/ 40 h 116"/>
              <a:gd name="T24" fmla="*/ 158 w 202"/>
              <a:gd name="T25" fmla="*/ 0 h 116"/>
              <a:gd name="T26" fmla="*/ 131 w 202"/>
              <a:gd name="T27" fmla="*/ 30 h 116"/>
              <a:gd name="T28" fmla="*/ 40 w 202"/>
              <a:gd name="T29" fmla="*/ 61 h 116"/>
              <a:gd name="T30" fmla="*/ 23 w 202"/>
              <a:gd name="T31" fmla="*/ 84 h 116"/>
              <a:gd name="T32" fmla="*/ 10 w 202"/>
              <a:gd name="T33" fmla="*/ 87 h 116"/>
              <a:gd name="T34" fmla="*/ 0 w 202"/>
              <a:gd name="T35" fmla="*/ 105 h 116"/>
              <a:gd name="T36" fmla="*/ 15 w 202"/>
              <a:gd name="T37" fmla="*/ 116 h 116"/>
              <a:gd name="T38" fmla="*/ 15 w 202"/>
              <a:gd name="T39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2" h="116">
                <a:moveTo>
                  <a:pt x="15" y="116"/>
                </a:moveTo>
                <a:lnTo>
                  <a:pt x="86" y="76"/>
                </a:lnTo>
                <a:lnTo>
                  <a:pt x="135" y="53"/>
                </a:lnTo>
                <a:lnTo>
                  <a:pt x="84" y="89"/>
                </a:lnTo>
                <a:lnTo>
                  <a:pt x="88" y="91"/>
                </a:lnTo>
                <a:lnTo>
                  <a:pt x="164" y="40"/>
                </a:lnTo>
                <a:lnTo>
                  <a:pt x="202" y="6"/>
                </a:lnTo>
                <a:lnTo>
                  <a:pt x="198" y="0"/>
                </a:lnTo>
                <a:lnTo>
                  <a:pt x="164" y="19"/>
                </a:lnTo>
                <a:lnTo>
                  <a:pt x="160" y="17"/>
                </a:lnTo>
                <a:lnTo>
                  <a:pt x="143" y="40"/>
                </a:lnTo>
                <a:lnTo>
                  <a:pt x="133" y="40"/>
                </a:lnTo>
                <a:lnTo>
                  <a:pt x="158" y="0"/>
                </a:lnTo>
                <a:lnTo>
                  <a:pt x="131" y="30"/>
                </a:lnTo>
                <a:lnTo>
                  <a:pt x="40" y="61"/>
                </a:lnTo>
                <a:lnTo>
                  <a:pt x="23" y="84"/>
                </a:lnTo>
                <a:lnTo>
                  <a:pt x="10" y="87"/>
                </a:lnTo>
                <a:lnTo>
                  <a:pt x="0" y="105"/>
                </a:lnTo>
                <a:lnTo>
                  <a:pt x="15" y="116"/>
                </a:lnTo>
                <a:lnTo>
                  <a:pt x="15" y="116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1" name="Freeform 1164" title="CT">
            <a:extLst>
              <a:ext uri="{FF2B5EF4-FFF2-40B4-BE49-F238E27FC236}">
                <a16:creationId xmlns:a16="http://schemas.microsoft.com/office/drawing/2014/main" id="{4631F24A-3662-D1F9-1C61-9F5140E9AECE}"/>
              </a:ext>
            </a:extLst>
          </p:cNvPr>
          <p:cNvSpPr>
            <a:spLocks/>
          </p:cNvSpPr>
          <p:nvPr/>
        </p:nvSpPr>
        <p:spPr bwMode="auto">
          <a:xfrm>
            <a:off x="6777879" y="3187908"/>
            <a:ext cx="188893" cy="177800"/>
          </a:xfrm>
          <a:custGeom>
            <a:avLst/>
            <a:gdLst>
              <a:gd name="T0" fmla="*/ 17 w 188"/>
              <a:gd name="T1" fmla="*/ 127 h 174"/>
              <a:gd name="T2" fmla="*/ 15 w 188"/>
              <a:gd name="T3" fmla="*/ 174 h 174"/>
              <a:gd name="T4" fmla="*/ 30 w 188"/>
              <a:gd name="T5" fmla="*/ 171 h 174"/>
              <a:gd name="T6" fmla="*/ 66 w 188"/>
              <a:gd name="T7" fmla="*/ 144 h 174"/>
              <a:gd name="T8" fmla="*/ 78 w 188"/>
              <a:gd name="T9" fmla="*/ 121 h 174"/>
              <a:gd name="T10" fmla="*/ 85 w 188"/>
              <a:gd name="T11" fmla="*/ 127 h 174"/>
              <a:gd name="T12" fmla="*/ 135 w 188"/>
              <a:gd name="T13" fmla="*/ 114 h 174"/>
              <a:gd name="T14" fmla="*/ 137 w 188"/>
              <a:gd name="T15" fmla="*/ 104 h 174"/>
              <a:gd name="T16" fmla="*/ 144 w 188"/>
              <a:gd name="T17" fmla="*/ 108 h 174"/>
              <a:gd name="T18" fmla="*/ 154 w 188"/>
              <a:gd name="T19" fmla="*/ 100 h 174"/>
              <a:gd name="T20" fmla="*/ 169 w 188"/>
              <a:gd name="T21" fmla="*/ 98 h 174"/>
              <a:gd name="T22" fmla="*/ 188 w 188"/>
              <a:gd name="T23" fmla="*/ 89 h 174"/>
              <a:gd name="T24" fmla="*/ 169 w 188"/>
              <a:gd name="T25" fmla="*/ 0 h 174"/>
              <a:gd name="T26" fmla="*/ 0 w 188"/>
              <a:gd name="T27" fmla="*/ 36 h 174"/>
              <a:gd name="T28" fmla="*/ 17 w 188"/>
              <a:gd name="T29" fmla="*/ 127 h 174"/>
              <a:gd name="T30" fmla="*/ 17 w 188"/>
              <a:gd name="T31" fmla="*/ 127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8" h="174">
                <a:moveTo>
                  <a:pt x="17" y="127"/>
                </a:moveTo>
                <a:lnTo>
                  <a:pt x="15" y="174"/>
                </a:lnTo>
                <a:lnTo>
                  <a:pt x="30" y="171"/>
                </a:lnTo>
                <a:lnTo>
                  <a:pt x="66" y="144"/>
                </a:lnTo>
                <a:lnTo>
                  <a:pt x="78" y="121"/>
                </a:lnTo>
                <a:lnTo>
                  <a:pt x="85" y="127"/>
                </a:lnTo>
                <a:lnTo>
                  <a:pt x="135" y="114"/>
                </a:lnTo>
                <a:lnTo>
                  <a:pt x="137" y="104"/>
                </a:lnTo>
                <a:lnTo>
                  <a:pt x="144" y="108"/>
                </a:lnTo>
                <a:lnTo>
                  <a:pt x="154" y="100"/>
                </a:lnTo>
                <a:lnTo>
                  <a:pt x="169" y="98"/>
                </a:lnTo>
                <a:lnTo>
                  <a:pt x="188" y="89"/>
                </a:lnTo>
                <a:lnTo>
                  <a:pt x="169" y="0"/>
                </a:lnTo>
                <a:lnTo>
                  <a:pt x="0" y="36"/>
                </a:lnTo>
                <a:lnTo>
                  <a:pt x="17" y="127"/>
                </a:lnTo>
                <a:lnTo>
                  <a:pt x="17" y="127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2" name="Freeform 1165" title="RI">
            <a:extLst>
              <a:ext uri="{FF2B5EF4-FFF2-40B4-BE49-F238E27FC236}">
                <a16:creationId xmlns:a16="http://schemas.microsoft.com/office/drawing/2014/main" id="{F0876931-C766-237F-D5DF-9004D4146ED9}"/>
              </a:ext>
            </a:extLst>
          </p:cNvPr>
          <p:cNvSpPr>
            <a:spLocks/>
          </p:cNvSpPr>
          <p:nvPr/>
        </p:nvSpPr>
        <p:spPr bwMode="auto">
          <a:xfrm>
            <a:off x="6949311" y="3175208"/>
            <a:ext cx="87304" cy="103188"/>
          </a:xfrm>
          <a:custGeom>
            <a:avLst/>
            <a:gdLst>
              <a:gd name="T0" fmla="*/ 19 w 85"/>
              <a:gd name="T1" fmla="*/ 99 h 99"/>
              <a:gd name="T2" fmla="*/ 55 w 85"/>
              <a:gd name="T3" fmla="*/ 86 h 99"/>
              <a:gd name="T4" fmla="*/ 55 w 85"/>
              <a:gd name="T5" fmla="*/ 46 h 99"/>
              <a:gd name="T6" fmla="*/ 65 w 85"/>
              <a:gd name="T7" fmla="*/ 55 h 99"/>
              <a:gd name="T8" fmla="*/ 66 w 85"/>
              <a:gd name="T9" fmla="*/ 74 h 99"/>
              <a:gd name="T10" fmla="*/ 74 w 85"/>
              <a:gd name="T11" fmla="*/ 74 h 99"/>
              <a:gd name="T12" fmla="*/ 85 w 85"/>
              <a:gd name="T13" fmla="*/ 55 h 99"/>
              <a:gd name="T14" fmla="*/ 74 w 85"/>
              <a:gd name="T15" fmla="*/ 34 h 99"/>
              <a:gd name="T16" fmla="*/ 55 w 85"/>
              <a:gd name="T17" fmla="*/ 30 h 99"/>
              <a:gd name="T18" fmla="*/ 42 w 85"/>
              <a:gd name="T19" fmla="*/ 4 h 99"/>
              <a:gd name="T20" fmla="*/ 30 w 85"/>
              <a:gd name="T21" fmla="*/ 0 h 99"/>
              <a:gd name="T22" fmla="*/ 0 w 85"/>
              <a:gd name="T23" fmla="*/ 10 h 99"/>
              <a:gd name="T24" fmla="*/ 19 w 85"/>
              <a:gd name="T25" fmla="*/ 99 h 99"/>
              <a:gd name="T26" fmla="*/ 19 w 85"/>
              <a:gd name="T27" fmla="*/ 9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5" h="99">
                <a:moveTo>
                  <a:pt x="19" y="99"/>
                </a:moveTo>
                <a:lnTo>
                  <a:pt x="55" y="86"/>
                </a:lnTo>
                <a:lnTo>
                  <a:pt x="55" y="46"/>
                </a:lnTo>
                <a:lnTo>
                  <a:pt x="65" y="55"/>
                </a:lnTo>
                <a:lnTo>
                  <a:pt x="66" y="74"/>
                </a:lnTo>
                <a:lnTo>
                  <a:pt x="74" y="74"/>
                </a:lnTo>
                <a:lnTo>
                  <a:pt x="85" y="55"/>
                </a:lnTo>
                <a:lnTo>
                  <a:pt x="74" y="34"/>
                </a:lnTo>
                <a:lnTo>
                  <a:pt x="55" y="30"/>
                </a:lnTo>
                <a:lnTo>
                  <a:pt x="42" y="4"/>
                </a:lnTo>
                <a:lnTo>
                  <a:pt x="30" y="0"/>
                </a:lnTo>
                <a:lnTo>
                  <a:pt x="0" y="10"/>
                </a:lnTo>
                <a:lnTo>
                  <a:pt x="19" y="99"/>
                </a:lnTo>
                <a:lnTo>
                  <a:pt x="19" y="99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3" name="Freeform 1166" title="MA">
            <a:extLst>
              <a:ext uri="{FF2B5EF4-FFF2-40B4-BE49-F238E27FC236}">
                <a16:creationId xmlns:a16="http://schemas.microsoft.com/office/drawing/2014/main" id="{1714005F-CC74-A908-D8DD-7D193D69C911}"/>
              </a:ext>
            </a:extLst>
          </p:cNvPr>
          <p:cNvSpPr>
            <a:spLocks/>
          </p:cNvSpPr>
          <p:nvPr/>
        </p:nvSpPr>
        <p:spPr bwMode="auto">
          <a:xfrm>
            <a:off x="6782641" y="3052971"/>
            <a:ext cx="373023" cy="184150"/>
          </a:xfrm>
          <a:custGeom>
            <a:avLst/>
            <a:gdLst>
              <a:gd name="T0" fmla="*/ 0 w 365"/>
              <a:gd name="T1" fmla="*/ 169 h 180"/>
              <a:gd name="T2" fmla="*/ 169 w 365"/>
              <a:gd name="T3" fmla="*/ 133 h 180"/>
              <a:gd name="T4" fmla="*/ 199 w 365"/>
              <a:gd name="T5" fmla="*/ 123 h 180"/>
              <a:gd name="T6" fmla="*/ 211 w 365"/>
              <a:gd name="T7" fmla="*/ 127 h 180"/>
              <a:gd name="T8" fmla="*/ 224 w 365"/>
              <a:gd name="T9" fmla="*/ 153 h 180"/>
              <a:gd name="T10" fmla="*/ 243 w 365"/>
              <a:gd name="T11" fmla="*/ 157 h 180"/>
              <a:gd name="T12" fmla="*/ 254 w 365"/>
              <a:gd name="T13" fmla="*/ 178 h 180"/>
              <a:gd name="T14" fmla="*/ 266 w 365"/>
              <a:gd name="T15" fmla="*/ 180 h 180"/>
              <a:gd name="T16" fmla="*/ 279 w 365"/>
              <a:gd name="T17" fmla="*/ 159 h 180"/>
              <a:gd name="T18" fmla="*/ 285 w 365"/>
              <a:gd name="T19" fmla="*/ 142 h 180"/>
              <a:gd name="T20" fmla="*/ 298 w 365"/>
              <a:gd name="T21" fmla="*/ 165 h 180"/>
              <a:gd name="T22" fmla="*/ 365 w 365"/>
              <a:gd name="T23" fmla="*/ 144 h 180"/>
              <a:gd name="T24" fmla="*/ 361 w 365"/>
              <a:gd name="T25" fmla="*/ 119 h 180"/>
              <a:gd name="T26" fmla="*/ 342 w 365"/>
              <a:gd name="T27" fmla="*/ 87 h 180"/>
              <a:gd name="T28" fmla="*/ 332 w 365"/>
              <a:gd name="T29" fmla="*/ 83 h 180"/>
              <a:gd name="T30" fmla="*/ 321 w 365"/>
              <a:gd name="T31" fmla="*/ 85 h 180"/>
              <a:gd name="T32" fmla="*/ 323 w 365"/>
              <a:gd name="T33" fmla="*/ 91 h 180"/>
              <a:gd name="T34" fmla="*/ 338 w 365"/>
              <a:gd name="T35" fmla="*/ 93 h 180"/>
              <a:gd name="T36" fmla="*/ 344 w 365"/>
              <a:gd name="T37" fmla="*/ 123 h 180"/>
              <a:gd name="T38" fmla="*/ 317 w 365"/>
              <a:gd name="T39" fmla="*/ 134 h 180"/>
              <a:gd name="T40" fmla="*/ 279 w 365"/>
              <a:gd name="T41" fmla="*/ 110 h 180"/>
              <a:gd name="T42" fmla="*/ 266 w 365"/>
              <a:gd name="T43" fmla="*/ 83 h 180"/>
              <a:gd name="T44" fmla="*/ 249 w 365"/>
              <a:gd name="T45" fmla="*/ 76 h 180"/>
              <a:gd name="T46" fmla="*/ 249 w 365"/>
              <a:gd name="T47" fmla="*/ 83 h 180"/>
              <a:gd name="T48" fmla="*/ 232 w 365"/>
              <a:gd name="T49" fmla="*/ 68 h 180"/>
              <a:gd name="T50" fmla="*/ 245 w 365"/>
              <a:gd name="T51" fmla="*/ 49 h 180"/>
              <a:gd name="T52" fmla="*/ 256 w 365"/>
              <a:gd name="T53" fmla="*/ 32 h 180"/>
              <a:gd name="T54" fmla="*/ 235 w 365"/>
              <a:gd name="T55" fmla="*/ 0 h 180"/>
              <a:gd name="T56" fmla="*/ 199 w 365"/>
              <a:gd name="T57" fmla="*/ 26 h 180"/>
              <a:gd name="T58" fmla="*/ 78 w 365"/>
              <a:gd name="T59" fmla="*/ 57 h 180"/>
              <a:gd name="T60" fmla="*/ 0 w 365"/>
              <a:gd name="T61" fmla="*/ 74 h 180"/>
              <a:gd name="T62" fmla="*/ 0 w 365"/>
              <a:gd name="T63" fmla="*/ 169 h 180"/>
              <a:gd name="T64" fmla="*/ 0 w 365"/>
              <a:gd name="T65" fmla="*/ 169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5" h="180">
                <a:moveTo>
                  <a:pt x="0" y="169"/>
                </a:moveTo>
                <a:lnTo>
                  <a:pt x="169" y="133"/>
                </a:lnTo>
                <a:lnTo>
                  <a:pt x="199" y="123"/>
                </a:lnTo>
                <a:lnTo>
                  <a:pt x="211" y="127"/>
                </a:lnTo>
                <a:lnTo>
                  <a:pt x="224" y="153"/>
                </a:lnTo>
                <a:lnTo>
                  <a:pt x="243" y="157"/>
                </a:lnTo>
                <a:lnTo>
                  <a:pt x="254" y="178"/>
                </a:lnTo>
                <a:lnTo>
                  <a:pt x="266" y="180"/>
                </a:lnTo>
                <a:lnTo>
                  <a:pt x="279" y="159"/>
                </a:lnTo>
                <a:lnTo>
                  <a:pt x="285" y="142"/>
                </a:lnTo>
                <a:lnTo>
                  <a:pt x="298" y="165"/>
                </a:lnTo>
                <a:lnTo>
                  <a:pt x="365" y="144"/>
                </a:lnTo>
                <a:lnTo>
                  <a:pt x="361" y="119"/>
                </a:lnTo>
                <a:lnTo>
                  <a:pt x="342" y="87"/>
                </a:lnTo>
                <a:lnTo>
                  <a:pt x="332" y="83"/>
                </a:lnTo>
                <a:lnTo>
                  <a:pt x="321" y="85"/>
                </a:lnTo>
                <a:lnTo>
                  <a:pt x="323" y="91"/>
                </a:lnTo>
                <a:lnTo>
                  <a:pt x="338" y="93"/>
                </a:lnTo>
                <a:lnTo>
                  <a:pt x="344" y="123"/>
                </a:lnTo>
                <a:lnTo>
                  <a:pt x="317" y="134"/>
                </a:lnTo>
                <a:lnTo>
                  <a:pt x="279" y="110"/>
                </a:lnTo>
                <a:lnTo>
                  <a:pt x="266" y="83"/>
                </a:lnTo>
                <a:lnTo>
                  <a:pt x="249" y="76"/>
                </a:lnTo>
                <a:lnTo>
                  <a:pt x="249" y="83"/>
                </a:lnTo>
                <a:lnTo>
                  <a:pt x="232" y="68"/>
                </a:lnTo>
                <a:lnTo>
                  <a:pt x="245" y="49"/>
                </a:lnTo>
                <a:lnTo>
                  <a:pt x="256" y="32"/>
                </a:lnTo>
                <a:lnTo>
                  <a:pt x="235" y="0"/>
                </a:lnTo>
                <a:lnTo>
                  <a:pt x="199" y="26"/>
                </a:lnTo>
                <a:lnTo>
                  <a:pt x="78" y="57"/>
                </a:lnTo>
                <a:lnTo>
                  <a:pt x="0" y="74"/>
                </a:lnTo>
                <a:lnTo>
                  <a:pt x="0" y="169"/>
                </a:lnTo>
                <a:lnTo>
                  <a:pt x="0" y="169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4" name="Freeform 1169" title="VT">
            <a:extLst>
              <a:ext uri="{FF2B5EF4-FFF2-40B4-BE49-F238E27FC236}">
                <a16:creationId xmlns:a16="http://schemas.microsoft.com/office/drawing/2014/main" id="{32F36479-EE31-47F1-F83A-878B4D279A0F}"/>
              </a:ext>
            </a:extLst>
          </p:cNvPr>
          <p:cNvSpPr>
            <a:spLocks/>
          </p:cNvSpPr>
          <p:nvPr/>
        </p:nvSpPr>
        <p:spPr bwMode="auto">
          <a:xfrm>
            <a:off x="6690576" y="2776746"/>
            <a:ext cx="180956" cy="349250"/>
          </a:xfrm>
          <a:custGeom>
            <a:avLst/>
            <a:gdLst>
              <a:gd name="T0" fmla="*/ 28 w 177"/>
              <a:gd name="T1" fmla="*/ 139 h 339"/>
              <a:gd name="T2" fmla="*/ 36 w 177"/>
              <a:gd name="T3" fmla="*/ 200 h 339"/>
              <a:gd name="T4" fmla="*/ 82 w 177"/>
              <a:gd name="T5" fmla="*/ 339 h 339"/>
              <a:gd name="T6" fmla="*/ 160 w 177"/>
              <a:gd name="T7" fmla="*/ 322 h 339"/>
              <a:gd name="T8" fmla="*/ 154 w 177"/>
              <a:gd name="T9" fmla="*/ 124 h 339"/>
              <a:gd name="T10" fmla="*/ 175 w 177"/>
              <a:gd name="T11" fmla="*/ 86 h 339"/>
              <a:gd name="T12" fmla="*/ 177 w 177"/>
              <a:gd name="T13" fmla="*/ 0 h 339"/>
              <a:gd name="T14" fmla="*/ 0 w 177"/>
              <a:gd name="T15" fmla="*/ 42 h 339"/>
              <a:gd name="T16" fmla="*/ 28 w 177"/>
              <a:gd name="T17" fmla="*/ 139 h 339"/>
              <a:gd name="T18" fmla="*/ 28 w 177"/>
              <a:gd name="T19" fmla="*/ 139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7" h="339">
                <a:moveTo>
                  <a:pt x="28" y="139"/>
                </a:moveTo>
                <a:lnTo>
                  <a:pt x="36" y="200"/>
                </a:lnTo>
                <a:lnTo>
                  <a:pt x="82" y="339"/>
                </a:lnTo>
                <a:lnTo>
                  <a:pt x="160" y="322"/>
                </a:lnTo>
                <a:lnTo>
                  <a:pt x="154" y="124"/>
                </a:lnTo>
                <a:lnTo>
                  <a:pt x="175" y="86"/>
                </a:lnTo>
                <a:lnTo>
                  <a:pt x="177" y="0"/>
                </a:lnTo>
                <a:lnTo>
                  <a:pt x="0" y="42"/>
                </a:lnTo>
                <a:lnTo>
                  <a:pt x="28" y="139"/>
                </a:lnTo>
                <a:lnTo>
                  <a:pt x="28" y="139"/>
                </a:lnTo>
                <a:close/>
              </a:path>
            </a:pathLst>
          </a:custGeom>
          <a:solidFill>
            <a:srgbClr val="7030A0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 dirty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5" name="Freeform 1170" title="NH">
            <a:extLst>
              <a:ext uri="{FF2B5EF4-FFF2-40B4-BE49-F238E27FC236}">
                <a16:creationId xmlns:a16="http://schemas.microsoft.com/office/drawing/2014/main" id="{C2439422-B106-AC50-ED60-8E9EB0B2D876}"/>
              </a:ext>
            </a:extLst>
          </p:cNvPr>
          <p:cNvSpPr>
            <a:spLocks/>
          </p:cNvSpPr>
          <p:nvPr/>
        </p:nvSpPr>
        <p:spPr bwMode="auto">
          <a:xfrm>
            <a:off x="6849309" y="2727533"/>
            <a:ext cx="166670" cy="379413"/>
          </a:xfrm>
          <a:custGeom>
            <a:avLst/>
            <a:gdLst>
              <a:gd name="T0" fmla="*/ 0 w 163"/>
              <a:gd name="T1" fmla="*/ 173 h 371"/>
              <a:gd name="T2" fmla="*/ 21 w 163"/>
              <a:gd name="T3" fmla="*/ 135 h 371"/>
              <a:gd name="T4" fmla="*/ 23 w 163"/>
              <a:gd name="T5" fmla="*/ 49 h 371"/>
              <a:gd name="T6" fmla="*/ 21 w 163"/>
              <a:gd name="T7" fmla="*/ 17 h 371"/>
              <a:gd name="T8" fmla="*/ 53 w 163"/>
              <a:gd name="T9" fmla="*/ 0 h 371"/>
              <a:gd name="T10" fmla="*/ 127 w 163"/>
              <a:gd name="T11" fmla="*/ 232 h 371"/>
              <a:gd name="T12" fmla="*/ 163 w 163"/>
              <a:gd name="T13" fmla="*/ 281 h 371"/>
              <a:gd name="T14" fmla="*/ 163 w 163"/>
              <a:gd name="T15" fmla="*/ 314 h 371"/>
              <a:gd name="T16" fmla="*/ 127 w 163"/>
              <a:gd name="T17" fmla="*/ 340 h 371"/>
              <a:gd name="T18" fmla="*/ 6 w 163"/>
              <a:gd name="T19" fmla="*/ 371 h 371"/>
              <a:gd name="T20" fmla="*/ 0 w 163"/>
              <a:gd name="T21" fmla="*/ 173 h 371"/>
              <a:gd name="T22" fmla="*/ 0 w 163"/>
              <a:gd name="T23" fmla="*/ 173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371">
                <a:moveTo>
                  <a:pt x="0" y="173"/>
                </a:moveTo>
                <a:lnTo>
                  <a:pt x="21" y="135"/>
                </a:lnTo>
                <a:lnTo>
                  <a:pt x="23" y="49"/>
                </a:lnTo>
                <a:lnTo>
                  <a:pt x="21" y="17"/>
                </a:lnTo>
                <a:lnTo>
                  <a:pt x="53" y="0"/>
                </a:lnTo>
                <a:lnTo>
                  <a:pt x="127" y="232"/>
                </a:lnTo>
                <a:lnTo>
                  <a:pt x="163" y="281"/>
                </a:lnTo>
                <a:lnTo>
                  <a:pt x="163" y="314"/>
                </a:lnTo>
                <a:lnTo>
                  <a:pt x="127" y="340"/>
                </a:lnTo>
                <a:lnTo>
                  <a:pt x="6" y="371"/>
                </a:lnTo>
                <a:lnTo>
                  <a:pt x="0" y="173"/>
                </a:lnTo>
                <a:lnTo>
                  <a:pt x="0" y="173"/>
                </a:lnTo>
                <a:close/>
              </a:path>
            </a:pathLst>
          </a:custGeom>
          <a:solidFill>
            <a:srgbClr val="FF5736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6" name="Freeform 1171" title="ME">
            <a:extLst>
              <a:ext uri="{FF2B5EF4-FFF2-40B4-BE49-F238E27FC236}">
                <a16:creationId xmlns:a16="http://schemas.microsoft.com/office/drawing/2014/main" id="{23F3CED5-C829-59F0-8B73-AC9C0C53520F}"/>
              </a:ext>
            </a:extLst>
          </p:cNvPr>
          <p:cNvSpPr>
            <a:spLocks/>
          </p:cNvSpPr>
          <p:nvPr/>
        </p:nvSpPr>
        <p:spPr bwMode="auto">
          <a:xfrm>
            <a:off x="6901691" y="2386221"/>
            <a:ext cx="409532" cy="628650"/>
          </a:xfrm>
          <a:custGeom>
            <a:avLst/>
            <a:gdLst>
              <a:gd name="T0" fmla="*/ 0 w 399"/>
              <a:gd name="T1" fmla="*/ 329 h 610"/>
              <a:gd name="T2" fmla="*/ 23 w 399"/>
              <a:gd name="T3" fmla="*/ 331 h 610"/>
              <a:gd name="T4" fmla="*/ 25 w 399"/>
              <a:gd name="T5" fmla="*/ 291 h 610"/>
              <a:gd name="T6" fmla="*/ 53 w 399"/>
              <a:gd name="T7" fmla="*/ 236 h 610"/>
              <a:gd name="T8" fmla="*/ 40 w 399"/>
              <a:gd name="T9" fmla="*/ 196 h 610"/>
              <a:gd name="T10" fmla="*/ 97 w 399"/>
              <a:gd name="T11" fmla="*/ 4 h 610"/>
              <a:gd name="T12" fmla="*/ 110 w 399"/>
              <a:gd name="T13" fmla="*/ 4 h 610"/>
              <a:gd name="T14" fmla="*/ 114 w 399"/>
              <a:gd name="T15" fmla="*/ 29 h 610"/>
              <a:gd name="T16" fmla="*/ 171 w 399"/>
              <a:gd name="T17" fmla="*/ 8 h 610"/>
              <a:gd name="T18" fmla="*/ 173 w 399"/>
              <a:gd name="T19" fmla="*/ 0 h 610"/>
              <a:gd name="T20" fmla="*/ 219 w 399"/>
              <a:gd name="T21" fmla="*/ 10 h 610"/>
              <a:gd name="T22" fmla="*/ 293 w 399"/>
              <a:gd name="T23" fmla="*/ 198 h 610"/>
              <a:gd name="T24" fmla="*/ 327 w 399"/>
              <a:gd name="T25" fmla="*/ 200 h 610"/>
              <a:gd name="T26" fmla="*/ 390 w 399"/>
              <a:gd name="T27" fmla="*/ 270 h 610"/>
              <a:gd name="T28" fmla="*/ 380 w 399"/>
              <a:gd name="T29" fmla="*/ 283 h 610"/>
              <a:gd name="T30" fmla="*/ 399 w 399"/>
              <a:gd name="T31" fmla="*/ 283 h 610"/>
              <a:gd name="T32" fmla="*/ 386 w 399"/>
              <a:gd name="T33" fmla="*/ 318 h 610"/>
              <a:gd name="T34" fmla="*/ 356 w 399"/>
              <a:gd name="T35" fmla="*/ 340 h 610"/>
              <a:gd name="T36" fmla="*/ 322 w 399"/>
              <a:gd name="T37" fmla="*/ 357 h 610"/>
              <a:gd name="T38" fmla="*/ 318 w 399"/>
              <a:gd name="T39" fmla="*/ 380 h 610"/>
              <a:gd name="T40" fmla="*/ 299 w 399"/>
              <a:gd name="T41" fmla="*/ 359 h 610"/>
              <a:gd name="T42" fmla="*/ 268 w 399"/>
              <a:gd name="T43" fmla="*/ 384 h 610"/>
              <a:gd name="T44" fmla="*/ 253 w 399"/>
              <a:gd name="T45" fmla="*/ 384 h 610"/>
              <a:gd name="T46" fmla="*/ 240 w 399"/>
              <a:gd name="T47" fmla="*/ 369 h 610"/>
              <a:gd name="T48" fmla="*/ 232 w 399"/>
              <a:gd name="T49" fmla="*/ 443 h 610"/>
              <a:gd name="T50" fmla="*/ 204 w 399"/>
              <a:gd name="T51" fmla="*/ 454 h 610"/>
              <a:gd name="T52" fmla="*/ 190 w 399"/>
              <a:gd name="T53" fmla="*/ 483 h 610"/>
              <a:gd name="T54" fmla="*/ 173 w 399"/>
              <a:gd name="T55" fmla="*/ 483 h 610"/>
              <a:gd name="T56" fmla="*/ 133 w 399"/>
              <a:gd name="T57" fmla="*/ 527 h 610"/>
              <a:gd name="T58" fmla="*/ 131 w 399"/>
              <a:gd name="T59" fmla="*/ 561 h 610"/>
              <a:gd name="T60" fmla="*/ 122 w 399"/>
              <a:gd name="T61" fmla="*/ 574 h 610"/>
              <a:gd name="T62" fmla="*/ 110 w 399"/>
              <a:gd name="T63" fmla="*/ 610 h 610"/>
              <a:gd name="T64" fmla="*/ 74 w 399"/>
              <a:gd name="T65" fmla="*/ 561 h 610"/>
              <a:gd name="T66" fmla="*/ 0 w 399"/>
              <a:gd name="T67" fmla="*/ 329 h 610"/>
              <a:gd name="T68" fmla="*/ 0 w 399"/>
              <a:gd name="T69" fmla="*/ 329 h 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99" h="610">
                <a:moveTo>
                  <a:pt x="0" y="329"/>
                </a:moveTo>
                <a:lnTo>
                  <a:pt x="23" y="331"/>
                </a:lnTo>
                <a:lnTo>
                  <a:pt x="25" y="291"/>
                </a:lnTo>
                <a:lnTo>
                  <a:pt x="53" y="236"/>
                </a:lnTo>
                <a:lnTo>
                  <a:pt x="40" y="196"/>
                </a:lnTo>
                <a:lnTo>
                  <a:pt x="97" y="4"/>
                </a:lnTo>
                <a:lnTo>
                  <a:pt x="110" y="4"/>
                </a:lnTo>
                <a:lnTo>
                  <a:pt x="114" y="29"/>
                </a:lnTo>
                <a:lnTo>
                  <a:pt x="171" y="8"/>
                </a:lnTo>
                <a:lnTo>
                  <a:pt x="173" y="0"/>
                </a:lnTo>
                <a:lnTo>
                  <a:pt x="219" y="10"/>
                </a:lnTo>
                <a:lnTo>
                  <a:pt x="293" y="198"/>
                </a:lnTo>
                <a:lnTo>
                  <a:pt x="327" y="200"/>
                </a:lnTo>
                <a:lnTo>
                  <a:pt x="390" y="270"/>
                </a:lnTo>
                <a:lnTo>
                  <a:pt x="380" y="283"/>
                </a:lnTo>
                <a:lnTo>
                  <a:pt x="399" y="283"/>
                </a:lnTo>
                <a:lnTo>
                  <a:pt x="386" y="318"/>
                </a:lnTo>
                <a:lnTo>
                  <a:pt x="356" y="340"/>
                </a:lnTo>
                <a:lnTo>
                  <a:pt x="322" y="357"/>
                </a:lnTo>
                <a:lnTo>
                  <a:pt x="318" y="380"/>
                </a:lnTo>
                <a:lnTo>
                  <a:pt x="299" y="359"/>
                </a:lnTo>
                <a:lnTo>
                  <a:pt x="268" y="384"/>
                </a:lnTo>
                <a:lnTo>
                  <a:pt x="253" y="384"/>
                </a:lnTo>
                <a:lnTo>
                  <a:pt x="240" y="369"/>
                </a:lnTo>
                <a:lnTo>
                  <a:pt x="232" y="443"/>
                </a:lnTo>
                <a:lnTo>
                  <a:pt x="204" y="454"/>
                </a:lnTo>
                <a:lnTo>
                  <a:pt x="190" y="483"/>
                </a:lnTo>
                <a:lnTo>
                  <a:pt x="173" y="483"/>
                </a:lnTo>
                <a:lnTo>
                  <a:pt x="133" y="527"/>
                </a:lnTo>
                <a:lnTo>
                  <a:pt x="131" y="561"/>
                </a:lnTo>
                <a:lnTo>
                  <a:pt x="122" y="574"/>
                </a:lnTo>
                <a:lnTo>
                  <a:pt x="110" y="610"/>
                </a:lnTo>
                <a:lnTo>
                  <a:pt x="74" y="561"/>
                </a:lnTo>
                <a:lnTo>
                  <a:pt x="0" y="329"/>
                </a:lnTo>
                <a:lnTo>
                  <a:pt x="0" y="329"/>
                </a:lnTo>
                <a:close/>
              </a:path>
            </a:pathLst>
          </a:custGeom>
          <a:solidFill>
            <a:srgbClr val="0380E5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7" name="Freeform 58" title="DE">
            <a:extLst>
              <a:ext uri="{FF2B5EF4-FFF2-40B4-BE49-F238E27FC236}">
                <a16:creationId xmlns:a16="http://schemas.microsoft.com/office/drawing/2014/main" id="{DFDC7A9B-79FD-102A-E47D-79C91F022D42}"/>
              </a:ext>
            </a:extLst>
          </p:cNvPr>
          <p:cNvSpPr>
            <a:spLocks/>
          </p:cNvSpPr>
          <p:nvPr/>
        </p:nvSpPr>
        <p:spPr bwMode="auto">
          <a:xfrm>
            <a:off x="6609621" y="3567321"/>
            <a:ext cx="114288" cy="192087"/>
          </a:xfrm>
          <a:custGeom>
            <a:avLst/>
            <a:gdLst>
              <a:gd name="T0" fmla="*/ 0 w 64"/>
              <a:gd name="T1" fmla="*/ 2147483646 h 107"/>
              <a:gd name="T2" fmla="*/ 2147483646 w 64"/>
              <a:gd name="T3" fmla="*/ 2147483646 h 107"/>
              <a:gd name="T4" fmla="*/ 2147483646 w 64"/>
              <a:gd name="T5" fmla="*/ 2147483646 h 107"/>
              <a:gd name="T6" fmla="*/ 2147483646 w 64"/>
              <a:gd name="T7" fmla="*/ 2147483646 h 107"/>
              <a:gd name="T8" fmla="*/ 2147483646 w 64"/>
              <a:gd name="T9" fmla="*/ 0 h 107"/>
              <a:gd name="T10" fmla="*/ 2147483646 w 64"/>
              <a:gd name="T11" fmla="*/ 0 h 107"/>
              <a:gd name="T12" fmla="*/ 2147483646 w 64"/>
              <a:gd name="T13" fmla="*/ 2147483646 h 107"/>
              <a:gd name="T14" fmla="*/ 2147483646 w 64"/>
              <a:gd name="T15" fmla="*/ 2147483646 h 107"/>
              <a:gd name="T16" fmla="*/ 2147483646 w 64"/>
              <a:gd name="T17" fmla="*/ 2147483646 h 107"/>
              <a:gd name="T18" fmla="*/ 2147483646 w 64"/>
              <a:gd name="T19" fmla="*/ 2147483646 h 107"/>
              <a:gd name="T20" fmla="*/ 2147483646 w 64"/>
              <a:gd name="T21" fmla="*/ 2147483646 h 107"/>
              <a:gd name="T22" fmla="*/ 2147483646 w 64"/>
              <a:gd name="T23" fmla="*/ 2147483646 h 107"/>
              <a:gd name="T24" fmla="*/ 2147483646 w 64"/>
              <a:gd name="T25" fmla="*/ 2147483646 h 107"/>
              <a:gd name="T26" fmla="*/ 2147483646 w 64"/>
              <a:gd name="T27" fmla="*/ 2147483646 h 107"/>
              <a:gd name="T28" fmla="*/ 2147483646 w 64"/>
              <a:gd name="T29" fmla="*/ 2147483646 h 107"/>
              <a:gd name="T30" fmla="*/ 2147483646 w 64"/>
              <a:gd name="T31" fmla="*/ 2147483646 h 107"/>
              <a:gd name="T32" fmla="*/ 2147483646 w 64"/>
              <a:gd name="T33" fmla="*/ 2147483646 h 107"/>
              <a:gd name="T34" fmla="*/ 2147483646 w 64"/>
              <a:gd name="T35" fmla="*/ 2147483646 h 107"/>
              <a:gd name="T36" fmla="*/ 2147483646 w 64"/>
              <a:gd name="T37" fmla="*/ 2147483646 h 107"/>
              <a:gd name="T38" fmla="*/ 2147483646 w 64"/>
              <a:gd name="T39" fmla="*/ 2147483646 h 107"/>
              <a:gd name="T40" fmla="*/ 2147483646 w 64"/>
              <a:gd name="T41" fmla="*/ 2147483646 h 107"/>
              <a:gd name="T42" fmla="*/ 2147483646 w 64"/>
              <a:gd name="T43" fmla="*/ 2147483646 h 107"/>
              <a:gd name="T44" fmla="*/ 2147483646 w 64"/>
              <a:gd name="T45" fmla="*/ 2147483646 h 107"/>
              <a:gd name="T46" fmla="*/ 2147483646 w 64"/>
              <a:gd name="T47" fmla="*/ 2147483646 h 107"/>
              <a:gd name="T48" fmla="*/ 2147483646 w 64"/>
              <a:gd name="T49" fmla="*/ 2147483646 h 107"/>
              <a:gd name="T50" fmla="*/ 2147483646 w 64"/>
              <a:gd name="T51" fmla="*/ 2147483646 h 107"/>
              <a:gd name="T52" fmla="*/ 2147483646 w 64"/>
              <a:gd name="T53" fmla="*/ 2147483646 h 107"/>
              <a:gd name="T54" fmla="*/ 2147483646 w 64"/>
              <a:gd name="T55" fmla="*/ 2147483646 h 107"/>
              <a:gd name="T56" fmla="*/ 2147483646 w 64"/>
              <a:gd name="T57" fmla="*/ 2147483646 h 107"/>
              <a:gd name="T58" fmla="*/ 2147483646 w 64"/>
              <a:gd name="T59" fmla="*/ 2147483646 h 107"/>
              <a:gd name="T60" fmla="*/ 2147483646 w 64"/>
              <a:gd name="T61" fmla="*/ 2147483646 h 107"/>
              <a:gd name="T62" fmla="*/ 2147483646 w 64"/>
              <a:gd name="T63" fmla="*/ 2147483646 h 107"/>
              <a:gd name="T64" fmla="*/ 2147483646 w 64"/>
              <a:gd name="T65" fmla="*/ 2147483646 h 107"/>
              <a:gd name="T66" fmla="*/ 2147483646 w 64"/>
              <a:gd name="T67" fmla="*/ 2147483646 h 107"/>
              <a:gd name="T68" fmla="*/ 2147483646 w 64"/>
              <a:gd name="T69" fmla="*/ 2147483646 h 107"/>
              <a:gd name="T70" fmla="*/ 2147483646 w 64"/>
              <a:gd name="T71" fmla="*/ 2147483646 h 107"/>
              <a:gd name="T72" fmla="*/ 0 w 64"/>
              <a:gd name="T73" fmla="*/ 2147483646 h 10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4" h="107">
                <a:moveTo>
                  <a:pt x="0" y="14"/>
                </a:moveTo>
                <a:lnTo>
                  <a:pt x="1" y="9"/>
                </a:lnTo>
                <a:lnTo>
                  <a:pt x="4" y="4"/>
                </a:lnTo>
                <a:lnTo>
                  <a:pt x="9" y="2"/>
                </a:lnTo>
                <a:lnTo>
                  <a:pt x="12" y="0"/>
                </a:lnTo>
                <a:lnTo>
                  <a:pt x="16" y="0"/>
                </a:lnTo>
                <a:lnTo>
                  <a:pt x="19" y="3"/>
                </a:lnTo>
                <a:lnTo>
                  <a:pt x="16" y="4"/>
                </a:lnTo>
                <a:lnTo>
                  <a:pt x="16" y="9"/>
                </a:lnTo>
                <a:lnTo>
                  <a:pt x="14" y="14"/>
                </a:lnTo>
                <a:lnTo>
                  <a:pt x="11" y="18"/>
                </a:lnTo>
                <a:lnTo>
                  <a:pt x="15" y="23"/>
                </a:lnTo>
                <a:lnTo>
                  <a:pt x="15" y="27"/>
                </a:lnTo>
                <a:lnTo>
                  <a:pt x="17" y="32"/>
                </a:lnTo>
                <a:lnTo>
                  <a:pt x="21" y="37"/>
                </a:lnTo>
                <a:lnTo>
                  <a:pt x="26" y="41"/>
                </a:lnTo>
                <a:lnTo>
                  <a:pt x="30" y="44"/>
                </a:lnTo>
                <a:lnTo>
                  <a:pt x="30" y="51"/>
                </a:lnTo>
                <a:lnTo>
                  <a:pt x="33" y="58"/>
                </a:lnTo>
                <a:lnTo>
                  <a:pt x="39" y="62"/>
                </a:lnTo>
                <a:lnTo>
                  <a:pt x="40" y="67"/>
                </a:lnTo>
                <a:lnTo>
                  <a:pt x="49" y="75"/>
                </a:lnTo>
                <a:lnTo>
                  <a:pt x="55" y="73"/>
                </a:lnTo>
                <a:lnTo>
                  <a:pt x="56" y="76"/>
                </a:lnTo>
                <a:lnTo>
                  <a:pt x="55" y="81"/>
                </a:lnTo>
                <a:lnTo>
                  <a:pt x="55" y="86"/>
                </a:lnTo>
                <a:lnTo>
                  <a:pt x="56" y="86"/>
                </a:lnTo>
                <a:lnTo>
                  <a:pt x="53" y="91"/>
                </a:lnTo>
                <a:lnTo>
                  <a:pt x="55" y="90"/>
                </a:lnTo>
                <a:lnTo>
                  <a:pt x="60" y="88"/>
                </a:lnTo>
                <a:lnTo>
                  <a:pt x="64" y="99"/>
                </a:lnTo>
                <a:lnTo>
                  <a:pt x="63" y="99"/>
                </a:lnTo>
                <a:lnTo>
                  <a:pt x="60" y="100"/>
                </a:lnTo>
                <a:lnTo>
                  <a:pt x="26" y="107"/>
                </a:lnTo>
                <a:lnTo>
                  <a:pt x="24" y="102"/>
                </a:lnTo>
                <a:lnTo>
                  <a:pt x="15" y="68"/>
                </a:lnTo>
                <a:lnTo>
                  <a:pt x="0" y="14"/>
                </a:lnTo>
              </a:path>
            </a:pathLst>
          </a:custGeom>
          <a:solidFill>
            <a:srgbClr val="0380E5"/>
          </a:solidFill>
          <a:ln w="476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>
            <a:noAutofit/>
          </a:bodyPr>
          <a:lstStyle/>
          <a:p>
            <a:pPr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8" name="Freeform 8" title="HI">
            <a:extLst>
              <a:ext uri="{FF2B5EF4-FFF2-40B4-BE49-F238E27FC236}">
                <a16:creationId xmlns:a16="http://schemas.microsoft.com/office/drawing/2014/main" id="{EC4F4BE5-15F4-1C54-EF95-74C455325155}"/>
              </a:ext>
            </a:extLst>
          </p:cNvPr>
          <p:cNvSpPr>
            <a:spLocks/>
          </p:cNvSpPr>
          <p:nvPr/>
        </p:nvSpPr>
        <p:spPr bwMode="auto">
          <a:xfrm>
            <a:off x="2634936" y="5042108"/>
            <a:ext cx="47620" cy="68263"/>
          </a:xfrm>
          <a:custGeom>
            <a:avLst/>
            <a:gdLst>
              <a:gd name="T0" fmla="*/ 0 w 44"/>
              <a:gd name="T1" fmla="*/ 64 h 64"/>
              <a:gd name="T2" fmla="*/ 0 w 44"/>
              <a:gd name="T3" fmla="*/ 45 h 64"/>
              <a:gd name="T4" fmla="*/ 25 w 44"/>
              <a:gd name="T5" fmla="*/ 0 h 64"/>
              <a:gd name="T6" fmla="*/ 44 w 44"/>
              <a:gd name="T7" fmla="*/ 13 h 64"/>
              <a:gd name="T8" fmla="*/ 23 w 44"/>
              <a:gd name="T9" fmla="*/ 64 h 64"/>
              <a:gd name="T10" fmla="*/ 0 w 44"/>
              <a:gd name="T11" fmla="*/ 64 h 6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4"/>
              <a:gd name="T19" fmla="*/ 0 h 64"/>
              <a:gd name="T20" fmla="*/ 44 w 44"/>
              <a:gd name="T21" fmla="*/ 64 h 6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4" h="64">
                <a:moveTo>
                  <a:pt x="0" y="64"/>
                </a:moveTo>
                <a:lnTo>
                  <a:pt x="0" y="45"/>
                </a:lnTo>
                <a:lnTo>
                  <a:pt x="25" y="0"/>
                </a:lnTo>
                <a:lnTo>
                  <a:pt x="44" y="13"/>
                </a:lnTo>
                <a:lnTo>
                  <a:pt x="23" y="64"/>
                </a:lnTo>
                <a:lnTo>
                  <a:pt x="0" y="64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9" name="Freeform 9" title="HI">
            <a:extLst>
              <a:ext uri="{FF2B5EF4-FFF2-40B4-BE49-F238E27FC236}">
                <a16:creationId xmlns:a16="http://schemas.microsoft.com/office/drawing/2014/main" id="{801116C5-6571-1A61-E6BB-9FAF02D0CA06}"/>
              </a:ext>
            </a:extLst>
          </p:cNvPr>
          <p:cNvSpPr>
            <a:spLocks/>
          </p:cNvSpPr>
          <p:nvPr/>
        </p:nvSpPr>
        <p:spPr bwMode="auto">
          <a:xfrm>
            <a:off x="2703192" y="4981783"/>
            <a:ext cx="88891" cy="87313"/>
          </a:xfrm>
          <a:custGeom>
            <a:avLst/>
            <a:gdLst>
              <a:gd name="T0" fmla="*/ 18 w 83"/>
              <a:gd name="T1" fmla="*/ 9 h 81"/>
              <a:gd name="T2" fmla="*/ 0 w 83"/>
              <a:gd name="T3" fmla="*/ 48 h 81"/>
              <a:gd name="T4" fmla="*/ 32 w 83"/>
              <a:gd name="T5" fmla="*/ 74 h 81"/>
              <a:gd name="T6" fmla="*/ 69 w 83"/>
              <a:gd name="T7" fmla="*/ 81 h 81"/>
              <a:gd name="T8" fmla="*/ 83 w 83"/>
              <a:gd name="T9" fmla="*/ 49 h 81"/>
              <a:gd name="T10" fmla="*/ 74 w 83"/>
              <a:gd name="T11" fmla="*/ 0 h 81"/>
              <a:gd name="T12" fmla="*/ 18 w 83"/>
              <a:gd name="T13" fmla="*/ 9 h 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"/>
              <a:gd name="T22" fmla="*/ 0 h 81"/>
              <a:gd name="T23" fmla="*/ 83 w 83"/>
              <a:gd name="T24" fmla="*/ 81 h 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" h="81">
                <a:moveTo>
                  <a:pt x="18" y="9"/>
                </a:moveTo>
                <a:lnTo>
                  <a:pt x="0" y="48"/>
                </a:lnTo>
                <a:lnTo>
                  <a:pt x="32" y="74"/>
                </a:lnTo>
                <a:lnTo>
                  <a:pt x="69" y="81"/>
                </a:lnTo>
                <a:lnTo>
                  <a:pt x="83" y="49"/>
                </a:lnTo>
                <a:lnTo>
                  <a:pt x="74" y="0"/>
                </a:lnTo>
                <a:lnTo>
                  <a:pt x="18" y="9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0" name="Freeform 10" title="HI">
            <a:extLst>
              <a:ext uri="{FF2B5EF4-FFF2-40B4-BE49-F238E27FC236}">
                <a16:creationId xmlns:a16="http://schemas.microsoft.com/office/drawing/2014/main" id="{0E8A3A3A-45A8-42EE-50DF-C7887195E25D}"/>
              </a:ext>
            </a:extLst>
          </p:cNvPr>
          <p:cNvSpPr>
            <a:spLocks/>
          </p:cNvSpPr>
          <p:nvPr/>
        </p:nvSpPr>
        <p:spPr bwMode="auto">
          <a:xfrm>
            <a:off x="2785733" y="5042108"/>
            <a:ext cx="131748" cy="98425"/>
          </a:xfrm>
          <a:custGeom>
            <a:avLst/>
            <a:gdLst>
              <a:gd name="T0" fmla="*/ 0 w 123"/>
              <a:gd name="T1" fmla="*/ 32 h 91"/>
              <a:gd name="T2" fmla="*/ 84 w 123"/>
              <a:gd name="T3" fmla="*/ 0 h 91"/>
              <a:gd name="T4" fmla="*/ 100 w 123"/>
              <a:gd name="T5" fmla="*/ 39 h 91"/>
              <a:gd name="T6" fmla="*/ 116 w 123"/>
              <a:gd name="T7" fmla="*/ 48 h 91"/>
              <a:gd name="T8" fmla="*/ 123 w 123"/>
              <a:gd name="T9" fmla="*/ 80 h 91"/>
              <a:gd name="T10" fmla="*/ 81 w 123"/>
              <a:gd name="T11" fmla="*/ 85 h 91"/>
              <a:gd name="T12" fmla="*/ 51 w 123"/>
              <a:gd name="T13" fmla="*/ 91 h 91"/>
              <a:gd name="T14" fmla="*/ 0 w 123"/>
              <a:gd name="T15" fmla="*/ 32 h 9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23"/>
              <a:gd name="T25" fmla="*/ 0 h 91"/>
              <a:gd name="T26" fmla="*/ 123 w 123"/>
              <a:gd name="T27" fmla="*/ 91 h 9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23" h="91">
                <a:moveTo>
                  <a:pt x="0" y="32"/>
                </a:moveTo>
                <a:lnTo>
                  <a:pt x="84" y="0"/>
                </a:lnTo>
                <a:lnTo>
                  <a:pt x="100" y="39"/>
                </a:lnTo>
                <a:lnTo>
                  <a:pt x="116" y="48"/>
                </a:lnTo>
                <a:lnTo>
                  <a:pt x="123" y="80"/>
                </a:lnTo>
                <a:lnTo>
                  <a:pt x="81" y="85"/>
                </a:lnTo>
                <a:lnTo>
                  <a:pt x="51" y="91"/>
                </a:lnTo>
                <a:lnTo>
                  <a:pt x="0" y="32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1" name="Freeform 11" title="HI">
            <a:extLst>
              <a:ext uri="{FF2B5EF4-FFF2-40B4-BE49-F238E27FC236}">
                <a16:creationId xmlns:a16="http://schemas.microsoft.com/office/drawing/2014/main" id="{81D21C69-386B-C52C-23FB-6D740EC0CF86}"/>
              </a:ext>
            </a:extLst>
          </p:cNvPr>
          <p:cNvSpPr>
            <a:spLocks/>
          </p:cNvSpPr>
          <p:nvPr/>
        </p:nvSpPr>
        <p:spPr bwMode="auto">
          <a:xfrm>
            <a:off x="2922244" y="5116721"/>
            <a:ext cx="104764" cy="52387"/>
          </a:xfrm>
          <a:custGeom>
            <a:avLst/>
            <a:gdLst>
              <a:gd name="T0" fmla="*/ 15 w 98"/>
              <a:gd name="T1" fmla="*/ 2 h 48"/>
              <a:gd name="T2" fmla="*/ 0 w 98"/>
              <a:gd name="T3" fmla="*/ 45 h 48"/>
              <a:gd name="T4" fmla="*/ 26 w 98"/>
              <a:gd name="T5" fmla="*/ 48 h 48"/>
              <a:gd name="T6" fmla="*/ 42 w 98"/>
              <a:gd name="T7" fmla="*/ 38 h 48"/>
              <a:gd name="T8" fmla="*/ 72 w 98"/>
              <a:gd name="T9" fmla="*/ 39 h 48"/>
              <a:gd name="T10" fmla="*/ 98 w 98"/>
              <a:gd name="T11" fmla="*/ 20 h 48"/>
              <a:gd name="T12" fmla="*/ 81 w 98"/>
              <a:gd name="T13" fmla="*/ 13 h 48"/>
              <a:gd name="T14" fmla="*/ 68 w 98"/>
              <a:gd name="T15" fmla="*/ 0 h 48"/>
              <a:gd name="T16" fmla="*/ 15 w 98"/>
              <a:gd name="T17" fmla="*/ 2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8"/>
              <a:gd name="T28" fmla="*/ 0 h 48"/>
              <a:gd name="T29" fmla="*/ 98 w 98"/>
              <a:gd name="T30" fmla="*/ 48 h 4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8" h="48">
                <a:moveTo>
                  <a:pt x="15" y="2"/>
                </a:moveTo>
                <a:lnTo>
                  <a:pt x="0" y="45"/>
                </a:lnTo>
                <a:lnTo>
                  <a:pt x="26" y="48"/>
                </a:lnTo>
                <a:lnTo>
                  <a:pt x="42" y="38"/>
                </a:lnTo>
                <a:lnTo>
                  <a:pt x="72" y="39"/>
                </a:lnTo>
                <a:lnTo>
                  <a:pt x="98" y="20"/>
                </a:lnTo>
                <a:lnTo>
                  <a:pt x="81" y="13"/>
                </a:lnTo>
                <a:lnTo>
                  <a:pt x="68" y="0"/>
                </a:lnTo>
                <a:lnTo>
                  <a:pt x="15" y="2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2" name="Freeform 12" title="HI">
            <a:extLst>
              <a:ext uri="{FF2B5EF4-FFF2-40B4-BE49-F238E27FC236}">
                <a16:creationId xmlns:a16="http://schemas.microsoft.com/office/drawing/2014/main" id="{082C0003-DB5F-353B-D5FC-1A1C3D1CBBE3}"/>
              </a:ext>
            </a:extLst>
          </p:cNvPr>
          <p:cNvSpPr>
            <a:spLocks/>
          </p:cNvSpPr>
          <p:nvPr/>
        </p:nvSpPr>
        <p:spPr bwMode="auto">
          <a:xfrm>
            <a:off x="2952403" y="5189746"/>
            <a:ext cx="42859" cy="38100"/>
          </a:xfrm>
          <a:custGeom>
            <a:avLst/>
            <a:gdLst>
              <a:gd name="T0" fmla="*/ 35 w 40"/>
              <a:gd name="T1" fmla="*/ 0 h 35"/>
              <a:gd name="T2" fmla="*/ 0 w 40"/>
              <a:gd name="T3" fmla="*/ 3 h 35"/>
              <a:gd name="T4" fmla="*/ 6 w 40"/>
              <a:gd name="T5" fmla="*/ 35 h 35"/>
              <a:gd name="T6" fmla="*/ 40 w 40"/>
              <a:gd name="T7" fmla="*/ 27 h 35"/>
              <a:gd name="T8" fmla="*/ 35 w 40"/>
              <a:gd name="T9" fmla="*/ 0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35"/>
              <a:gd name="T17" fmla="*/ 40 w 40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35">
                <a:moveTo>
                  <a:pt x="35" y="0"/>
                </a:moveTo>
                <a:lnTo>
                  <a:pt x="0" y="3"/>
                </a:lnTo>
                <a:lnTo>
                  <a:pt x="6" y="35"/>
                </a:lnTo>
                <a:lnTo>
                  <a:pt x="40" y="27"/>
                </a:lnTo>
                <a:lnTo>
                  <a:pt x="35" y="0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3" name="Freeform 13" title="HI">
            <a:extLst>
              <a:ext uri="{FF2B5EF4-FFF2-40B4-BE49-F238E27FC236}">
                <a16:creationId xmlns:a16="http://schemas.microsoft.com/office/drawing/2014/main" id="{8BAE3AC5-F47C-0204-882C-3EB63096D1D7}"/>
              </a:ext>
            </a:extLst>
          </p:cNvPr>
          <p:cNvSpPr>
            <a:spLocks/>
          </p:cNvSpPr>
          <p:nvPr/>
        </p:nvSpPr>
        <p:spPr bwMode="auto">
          <a:xfrm>
            <a:off x="3000023" y="5231021"/>
            <a:ext cx="28572" cy="36512"/>
          </a:xfrm>
          <a:custGeom>
            <a:avLst/>
            <a:gdLst>
              <a:gd name="T0" fmla="*/ 0 w 27"/>
              <a:gd name="T1" fmla="*/ 13 h 34"/>
              <a:gd name="T2" fmla="*/ 27 w 27"/>
              <a:gd name="T3" fmla="*/ 0 h 34"/>
              <a:gd name="T4" fmla="*/ 27 w 27"/>
              <a:gd name="T5" fmla="*/ 30 h 34"/>
              <a:gd name="T6" fmla="*/ 9 w 27"/>
              <a:gd name="T7" fmla="*/ 34 h 34"/>
              <a:gd name="T8" fmla="*/ 0 w 27"/>
              <a:gd name="T9" fmla="*/ 13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"/>
              <a:gd name="T16" fmla="*/ 0 h 34"/>
              <a:gd name="T17" fmla="*/ 27 w 27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" h="34">
                <a:moveTo>
                  <a:pt x="0" y="13"/>
                </a:moveTo>
                <a:lnTo>
                  <a:pt x="27" y="0"/>
                </a:lnTo>
                <a:lnTo>
                  <a:pt x="27" y="30"/>
                </a:lnTo>
                <a:lnTo>
                  <a:pt x="9" y="34"/>
                </a:lnTo>
                <a:lnTo>
                  <a:pt x="0" y="13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4" name="Freeform 14" title="HI">
            <a:extLst>
              <a:ext uri="{FF2B5EF4-FFF2-40B4-BE49-F238E27FC236}">
                <a16:creationId xmlns:a16="http://schemas.microsoft.com/office/drawing/2014/main" id="{BE5EF0CE-5359-9939-D103-FA439247821B}"/>
              </a:ext>
            </a:extLst>
          </p:cNvPr>
          <p:cNvSpPr>
            <a:spLocks/>
          </p:cNvSpPr>
          <p:nvPr/>
        </p:nvSpPr>
        <p:spPr bwMode="auto">
          <a:xfrm>
            <a:off x="3073040" y="5248483"/>
            <a:ext cx="177781" cy="212725"/>
          </a:xfrm>
          <a:custGeom>
            <a:avLst/>
            <a:gdLst>
              <a:gd name="T0" fmla="*/ 28 w 167"/>
              <a:gd name="T1" fmla="*/ 0 h 197"/>
              <a:gd name="T2" fmla="*/ 0 w 167"/>
              <a:gd name="T3" fmla="*/ 75 h 197"/>
              <a:gd name="T4" fmla="*/ 20 w 167"/>
              <a:gd name="T5" fmla="*/ 112 h 197"/>
              <a:gd name="T6" fmla="*/ 20 w 167"/>
              <a:gd name="T7" fmla="*/ 179 h 197"/>
              <a:gd name="T8" fmla="*/ 60 w 167"/>
              <a:gd name="T9" fmla="*/ 197 h 197"/>
              <a:gd name="T10" fmla="*/ 78 w 167"/>
              <a:gd name="T11" fmla="*/ 158 h 197"/>
              <a:gd name="T12" fmla="*/ 129 w 167"/>
              <a:gd name="T13" fmla="*/ 149 h 197"/>
              <a:gd name="T14" fmla="*/ 167 w 167"/>
              <a:gd name="T15" fmla="*/ 106 h 197"/>
              <a:gd name="T16" fmla="*/ 127 w 167"/>
              <a:gd name="T17" fmla="*/ 39 h 197"/>
              <a:gd name="T18" fmla="*/ 28 w 167"/>
              <a:gd name="T19" fmla="*/ 0 h 19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7"/>
              <a:gd name="T31" fmla="*/ 0 h 197"/>
              <a:gd name="T32" fmla="*/ 167 w 167"/>
              <a:gd name="T33" fmla="*/ 197 h 19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7" h="197">
                <a:moveTo>
                  <a:pt x="28" y="0"/>
                </a:moveTo>
                <a:lnTo>
                  <a:pt x="0" y="75"/>
                </a:lnTo>
                <a:lnTo>
                  <a:pt x="20" y="112"/>
                </a:lnTo>
                <a:lnTo>
                  <a:pt x="20" y="179"/>
                </a:lnTo>
                <a:lnTo>
                  <a:pt x="60" y="197"/>
                </a:lnTo>
                <a:lnTo>
                  <a:pt x="78" y="158"/>
                </a:lnTo>
                <a:lnTo>
                  <a:pt x="129" y="149"/>
                </a:lnTo>
                <a:lnTo>
                  <a:pt x="167" y="106"/>
                </a:lnTo>
                <a:lnTo>
                  <a:pt x="127" y="39"/>
                </a:lnTo>
                <a:lnTo>
                  <a:pt x="28" y="0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5" name="Freeform 15" title="HI">
            <a:extLst>
              <a:ext uri="{FF2B5EF4-FFF2-40B4-BE49-F238E27FC236}">
                <a16:creationId xmlns:a16="http://schemas.microsoft.com/office/drawing/2014/main" id="{C07AA629-914F-BDF0-0C9F-24CF083C5C9D}"/>
              </a:ext>
            </a:extLst>
          </p:cNvPr>
          <p:cNvSpPr>
            <a:spLocks/>
          </p:cNvSpPr>
          <p:nvPr/>
        </p:nvSpPr>
        <p:spPr bwMode="auto">
          <a:xfrm>
            <a:off x="3009547" y="5148471"/>
            <a:ext cx="98415" cy="84137"/>
          </a:xfrm>
          <a:custGeom>
            <a:avLst/>
            <a:gdLst>
              <a:gd name="T0" fmla="*/ 19 w 92"/>
              <a:gd name="T1" fmla="*/ 0 h 77"/>
              <a:gd name="T2" fmla="*/ 0 w 92"/>
              <a:gd name="T3" fmla="*/ 23 h 77"/>
              <a:gd name="T4" fmla="*/ 8 w 92"/>
              <a:gd name="T5" fmla="*/ 41 h 77"/>
              <a:gd name="T6" fmla="*/ 25 w 92"/>
              <a:gd name="T7" fmla="*/ 47 h 77"/>
              <a:gd name="T8" fmla="*/ 43 w 92"/>
              <a:gd name="T9" fmla="*/ 77 h 77"/>
              <a:gd name="T10" fmla="*/ 91 w 92"/>
              <a:gd name="T11" fmla="*/ 65 h 77"/>
              <a:gd name="T12" fmla="*/ 92 w 92"/>
              <a:gd name="T13" fmla="*/ 33 h 77"/>
              <a:gd name="T14" fmla="*/ 57 w 92"/>
              <a:gd name="T15" fmla="*/ 6 h 77"/>
              <a:gd name="T16" fmla="*/ 19 w 92"/>
              <a:gd name="T17" fmla="*/ 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2"/>
              <a:gd name="T28" fmla="*/ 0 h 77"/>
              <a:gd name="T29" fmla="*/ 92 w 92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2" h="77">
                <a:moveTo>
                  <a:pt x="19" y="0"/>
                </a:moveTo>
                <a:lnTo>
                  <a:pt x="0" y="23"/>
                </a:lnTo>
                <a:lnTo>
                  <a:pt x="8" y="41"/>
                </a:lnTo>
                <a:lnTo>
                  <a:pt x="25" y="47"/>
                </a:lnTo>
                <a:lnTo>
                  <a:pt x="43" y="77"/>
                </a:lnTo>
                <a:lnTo>
                  <a:pt x="91" y="65"/>
                </a:lnTo>
                <a:lnTo>
                  <a:pt x="92" y="33"/>
                </a:lnTo>
                <a:lnTo>
                  <a:pt x="57" y="6"/>
                </a:lnTo>
                <a:lnTo>
                  <a:pt x="19" y="0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143">
            <a:extLst>
              <a:ext uri="{FF2B5EF4-FFF2-40B4-BE49-F238E27FC236}">
                <a16:creationId xmlns:a16="http://schemas.microsoft.com/office/drawing/2014/main" id="{CBDCC20E-5FCC-ED5F-4B9B-A26AC88E0F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5279" y="2841833"/>
            <a:ext cx="34766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NH</a:t>
            </a:r>
          </a:p>
        </p:txBody>
      </p:sp>
      <p:sp>
        <p:nvSpPr>
          <p:cNvPr id="67" name="TextBox 142">
            <a:extLst>
              <a:ext uri="{FF2B5EF4-FFF2-40B4-BE49-F238E27FC236}">
                <a16:creationId xmlns:a16="http://schemas.microsoft.com/office/drawing/2014/main" id="{558CA074-719F-80F1-39A6-7894AE4B02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4116" y="2595770"/>
            <a:ext cx="31908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VT</a:t>
            </a:r>
          </a:p>
        </p:txBody>
      </p:sp>
      <p:sp>
        <p:nvSpPr>
          <p:cNvPr id="68" name="TextBox 102" title="Label-OH">
            <a:extLst>
              <a:ext uri="{FF2B5EF4-FFF2-40B4-BE49-F238E27FC236}">
                <a16:creationId xmlns:a16="http://schemas.microsoft.com/office/drawing/2014/main" id="{CF840C32-7EA5-1355-6F6F-73ECB3BB43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6429" y="3554621"/>
            <a:ext cx="34445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OH</a:t>
            </a:r>
          </a:p>
        </p:txBody>
      </p:sp>
      <p:sp>
        <p:nvSpPr>
          <p:cNvPr id="69" name="TextBox 103" title="Label-WV">
            <a:extLst>
              <a:ext uri="{FF2B5EF4-FFF2-40B4-BE49-F238E27FC236}">
                <a16:creationId xmlns:a16="http://schemas.microsoft.com/office/drawing/2014/main" id="{D4133F9B-4F72-85A0-6661-F2F9D1328D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26801" y="3745709"/>
            <a:ext cx="36420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WV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0" name="TextBox 104" title="Label-VA">
            <a:extLst>
              <a:ext uri="{FF2B5EF4-FFF2-40B4-BE49-F238E27FC236}">
                <a16:creationId xmlns:a16="http://schemas.microsoft.com/office/drawing/2014/main" id="{9C02EDFA-58E2-A775-5786-F2CF580C4C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3816" y="3824952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VA</a:t>
            </a:r>
          </a:p>
        </p:txBody>
      </p:sp>
      <p:sp>
        <p:nvSpPr>
          <p:cNvPr id="71" name="TextBox 105" title="Label-PA">
            <a:extLst>
              <a:ext uri="{FF2B5EF4-FFF2-40B4-BE49-F238E27FC236}">
                <a16:creationId xmlns:a16="http://schemas.microsoft.com/office/drawing/2014/main" id="{63CAAEBE-5C1C-087E-0973-CF70D4C141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4554" y="3367897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PA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2" name="TextBox 106" title="Label-NY">
            <a:extLst>
              <a:ext uri="{FF2B5EF4-FFF2-40B4-BE49-F238E27FC236}">
                <a16:creationId xmlns:a16="http://schemas.microsoft.com/office/drawing/2014/main" id="{7119BA41-3683-7C6A-BF04-F7009BB905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32323" y="3034234"/>
            <a:ext cx="32699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NY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107" title="Label-ME">
            <a:extLst>
              <a:ext uri="{FF2B5EF4-FFF2-40B4-BE49-F238E27FC236}">
                <a16:creationId xmlns:a16="http://schemas.microsoft.com/office/drawing/2014/main" id="{261FDB26-F81E-5DDE-08FE-0812490F04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8040" y="2519571"/>
            <a:ext cx="346039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ME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108" title="Label-NC">
            <a:extLst>
              <a:ext uri="{FF2B5EF4-FFF2-40B4-BE49-F238E27FC236}">
                <a16:creationId xmlns:a16="http://schemas.microsoft.com/office/drawing/2014/main" id="{395B5B78-BF29-0857-23E1-B0F8ABC6AD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3900" y="4124824"/>
            <a:ext cx="33651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NC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109" title="Label-SC">
            <a:extLst>
              <a:ext uri="{FF2B5EF4-FFF2-40B4-BE49-F238E27FC236}">
                <a16:creationId xmlns:a16="http://schemas.microsoft.com/office/drawing/2014/main" id="{A2331ECF-EC3E-903C-A155-D58CEEE79A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0684" y="4380577"/>
            <a:ext cx="32643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SC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6" name="TextBox 110" title="Label-GA">
            <a:extLst>
              <a:ext uri="{FF2B5EF4-FFF2-40B4-BE49-F238E27FC236}">
                <a16:creationId xmlns:a16="http://schemas.microsoft.com/office/drawing/2014/main" id="{FC755DD3-55C3-E49F-BFCC-7DCC819728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8334" y="4596021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GA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111" title="Label-TN">
            <a:extLst>
              <a:ext uri="{FF2B5EF4-FFF2-40B4-BE49-F238E27FC236}">
                <a16:creationId xmlns:a16="http://schemas.microsoft.com/office/drawing/2014/main" id="{8754FA82-C00A-67F3-8DCD-87ACDEF5D9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4835" y="4183271"/>
            <a:ext cx="326991" cy="214312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TN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112" title="Label-KY">
            <a:extLst>
              <a:ext uri="{FF2B5EF4-FFF2-40B4-BE49-F238E27FC236}">
                <a16:creationId xmlns:a16="http://schemas.microsoft.com/office/drawing/2014/main" id="{1EBD9B04-2448-3C82-1D27-221981ED3C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9557" y="3919408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KY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9" name="TextBox 113" title="Label-IN">
            <a:extLst>
              <a:ext uri="{FF2B5EF4-FFF2-40B4-BE49-F238E27FC236}">
                <a16:creationId xmlns:a16="http://schemas.microsoft.com/office/drawing/2014/main" id="{30D7BC01-2CAC-932C-27B9-2099E39579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6931" y="3616533"/>
            <a:ext cx="303180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IN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114" title="Label-MI">
            <a:extLst>
              <a:ext uri="{FF2B5EF4-FFF2-40B4-BE49-F238E27FC236}">
                <a16:creationId xmlns:a16="http://schemas.microsoft.com/office/drawing/2014/main" id="{437B6C16-EDF0-8BB4-5874-142118A201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0391" y="3179971"/>
            <a:ext cx="31905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MI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1" name="TextBox 115" title="Label-WI">
            <a:extLst>
              <a:ext uri="{FF2B5EF4-FFF2-40B4-BE49-F238E27FC236}">
                <a16:creationId xmlns:a16="http://schemas.microsoft.com/office/drawing/2014/main" id="{AF2697E9-27D5-881B-3E3A-BF8272C6E4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7523" y="3014871"/>
            <a:ext cx="329287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WI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2" name="TextBox 116" title="Label-MN">
            <a:extLst>
              <a:ext uri="{FF2B5EF4-FFF2-40B4-BE49-F238E27FC236}">
                <a16:creationId xmlns:a16="http://schemas.microsoft.com/office/drawing/2014/main" id="{D28864B3-28C2-BE07-5917-FB86BD449F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2911" y="2805321"/>
            <a:ext cx="357150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MN</a:t>
            </a:r>
          </a:p>
        </p:txBody>
      </p:sp>
      <p:sp>
        <p:nvSpPr>
          <p:cNvPr id="83" name="TextBox 117" title="Label-IL">
            <a:extLst>
              <a:ext uri="{FF2B5EF4-FFF2-40B4-BE49-F238E27FC236}">
                <a16:creationId xmlns:a16="http://schemas.microsoft.com/office/drawing/2014/main" id="{426F1C41-C700-3CB0-1386-D4FF20709C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1502" y="3616533"/>
            <a:ext cx="287307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IL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4" name="TextBox 118" title="Label-LA">
            <a:extLst>
              <a:ext uri="{FF2B5EF4-FFF2-40B4-BE49-F238E27FC236}">
                <a16:creationId xmlns:a16="http://schemas.microsoft.com/office/drawing/2014/main" id="{0A6BD1D9-1712-6E8A-C413-C321718825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3723" y="4839644"/>
            <a:ext cx="312906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LA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5" name="TextBox 119" title="Label-TX">
            <a:extLst>
              <a:ext uri="{FF2B5EF4-FFF2-40B4-BE49-F238E27FC236}">
                <a16:creationId xmlns:a16="http://schemas.microsoft.com/office/drawing/2014/main" id="{5A81AAD9-7CB4-72A9-CA74-A4C4FA624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423" y="4799221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TX</a:t>
            </a:r>
          </a:p>
        </p:txBody>
      </p:sp>
      <p:sp>
        <p:nvSpPr>
          <p:cNvPr id="86" name="TextBox 120" title="Label-OK">
            <a:extLst>
              <a:ext uri="{FF2B5EF4-FFF2-40B4-BE49-F238E27FC236}">
                <a16:creationId xmlns:a16="http://schemas.microsoft.com/office/drawing/2014/main" id="{9CED19B1-A02F-56B2-E211-96C8DA57A3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4015" y="4268996"/>
            <a:ext cx="33651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OK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7" name="TextBox 121" title="Label-ID">
            <a:extLst>
              <a:ext uri="{FF2B5EF4-FFF2-40B4-BE49-F238E27FC236}">
                <a16:creationId xmlns:a16="http://schemas.microsoft.com/office/drawing/2014/main" id="{21FE90BE-5C22-029A-8987-262F0A166B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3187" y="2992646"/>
            <a:ext cx="306895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ID</a:t>
            </a:r>
          </a:p>
        </p:txBody>
      </p:sp>
      <p:sp>
        <p:nvSpPr>
          <p:cNvPr id="88" name="TextBox 122" title="Label-NV">
            <a:extLst>
              <a:ext uri="{FF2B5EF4-FFF2-40B4-BE49-F238E27FC236}">
                <a16:creationId xmlns:a16="http://schemas.microsoft.com/office/drawing/2014/main" id="{705A7CD9-970E-F4D5-7CBD-CF9D43783E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5651" y="3492708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NV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123" title="Label-OR">
            <a:extLst>
              <a:ext uri="{FF2B5EF4-FFF2-40B4-BE49-F238E27FC236}">
                <a16:creationId xmlns:a16="http://schemas.microsoft.com/office/drawing/2014/main" id="{4C2ED4F4-1432-AEBF-F8FC-814DEE787B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8730" y="2808944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OR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124" title="Label-WA">
            <a:extLst>
              <a:ext uri="{FF2B5EF4-FFF2-40B4-BE49-F238E27FC236}">
                <a16:creationId xmlns:a16="http://schemas.microsoft.com/office/drawing/2014/main" id="{6E8B22F6-1F59-BC77-7643-67E2922B9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2225" y="2327483"/>
            <a:ext cx="36420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WA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1" name="TextBox 125" title="Label-CA">
            <a:extLst>
              <a:ext uri="{FF2B5EF4-FFF2-40B4-BE49-F238E27FC236}">
                <a16:creationId xmlns:a16="http://schemas.microsoft.com/office/drawing/2014/main" id="{A0622A37-3BB8-6A85-3FFB-2B5869AF03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3498" y="3786392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CA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2" name="TextBox 126" title="Label-AZ">
            <a:extLst>
              <a:ext uri="{FF2B5EF4-FFF2-40B4-BE49-F238E27FC236}">
                <a16:creationId xmlns:a16="http://schemas.microsoft.com/office/drawing/2014/main" id="{21CBA0A7-C55A-C5D2-2FB3-FA81A1433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2163" y="4261050"/>
            <a:ext cx="325079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AZ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3" name="TextBox 127" title="Label-NM">
            <a:extLst>
              <a:ext uri="{FF2B5EF4-FFF2-40B4-BE49-F238E27FC236}">
                <a16:creationId xmlns:a16="http://schemas.microsoft.com/office/drawing/2014/main" id="{7FD00A34-B4DF-07A0-FA66-C0926A1038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0503" y="4359483"/>
            <a:ext cx="35715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NM</a:t>
            </a:r>
          </a:p>
        </p:txBody>
      </p:sp>
      <p:sp>
        <p:nvSpPr>
          <p:cNvPr id="94" name="TextBox 128" title="Label-CO">
            <a:extLst>
              <a:ext uri="{FF2B5EF4-FFF2-40B4-BE49-F238E27FC236}">
                <a16:creationId xmlns:a16="http://schemas.microsoft.com/office/drawing/2014/main" id="{49277CD4-6BC3-7FB3-C92F-28E69559B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9644" y="3746708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CO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5" name="TextBox 129" title="Label-WY">
            <a:extLst>
              <a:ext uri="{FF2B5EF4-FFF2-40B4-BE49-F238E27FC236}">
                <a16:creationId xmlns:a16="http://schemas.microsoft.com/office/drawing/2014/main" id="{710BBEB8-7DBD-9E5C-98BB-C78C1E381C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9073" y="3179971"/>
            <a:ext cx="35397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WY</a:t>
            </a:r>
          </a:p>
        </p:txBody>
      </p:sp>
      <p:sp>
        <p:nvSpPr>
          <p:cNvPr id="96" name="TextBox 130" title="Label-MT">
            <a:extLst>
              <a:ext uri="{FF2B5EF4-FFF2-40B4-BE49-F238E27FC236}">
                <a16:creationId xmlns:a16="http://schemas.microsoft.com/office/drawing/2014/main" id="{68FAFE81-8224-3AA8-696F-FF443F1098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9706" y="2587833"/>
            <a:ext cx="34286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MT</a:t>
            </a:r>
          </a:p>
        </p:txBody>
      </p:sp>
      <p:sp>
        <p:nvSpPr>
          <p:cNvPr id="97" name="TextBox 131" title="Label-ND">
            <a:extLst>
              <a:ext uri="{FF2B5EF4-FFF2-40B4-BE49-F238E27FC236}">
                <a16:creationId xmlns:a16="http://schemas.microsoft.com/office/drawing/2014/main" id="{E0A11BE1-3971-24C1-63F9-5826C8B6EF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9406" y="2606883"/>
            <a:ext cx="341277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ND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132" title="Label-SD">
            <a:extLst>
              <a:ext uri="{FF2B5EF4-FFF2-40B4-BE49-F238E27FC236}">
                <a16:creationId xmlns:a16="http://schemas.microsoft.com/office/drawing/2014/main" id="{BD5FA3DA-0E9E-EC65-4347-7254EE7CC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9406" y="3002171"/>
            <a:ext cx="333845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SD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9" name="TextBox 133" title="Label-IA">
            <a:extLst>
              <a:ext uri="{FF2B5EF4-FFF2-40B4-BE49-F238E27FC236}">
                <a16:creationId xmlns:a16="http://schemas.microsoft.com/office/drawing/2014/main" id="{C377DB5F-D71E-0C9C-F97D-0EE5E18061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6882" y="3367296"/>
            <a:ext cx="30008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IA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134" title="Label-UT">
            <a:extLst>
              <a:ext uri="{FF2B5EF4-FFF2-40B4-BE49-F238E27FC236}">
                <a16:creationId xmlns:a16="http://schemas.microsoft.com/office/drawing/2014/main" id="{967A862C-5555-B5B8-FA92-47F25A08F8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5412" y="3597483"/>
            <a:ext cx="32540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UT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1" name="TextBox 135" title="Label-FL">
            <a:extLst>
              <a:ext uri="{FF2B5EF4-FFF2-40B4-BE49-F238E27FC236}">
                <a16:creationId xmlns:a16="http://schemas.microsoft.com/office/drawing/2014/main" id="{D48215C3-4ED6-C251-81ED-A374B29886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8976" y="5178633"/>
            <a:ext cx="312906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FL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extBox 136" title="Label-AR">
            <a:extLst>
              <a:ext uri="{FF2B5EF4-FFF2-40B4-BE49-F238E27FC236}">
                <a16:creationId xmlns:a16="http://schemas.microsoft.com/office/drawing/2014/main" id="{EC80D68A-B8C7-D386-CB93-472B86D0D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8947" y="4351546"/>
            <a:ext cx="32540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AR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37" title="Label-MO">
            <a:extLst>
              <a:ext uri="{FF2B5EF4-FFF2-40B4-BE49-F238E27FC236}">
                <a16:creationId xmlns:a16="http://schemas.microsoft.com/office/drawing/2014/main" id="{F8686F99-6A1B-951A-0195-5200C27DC1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0851" y="3867358"/>
            <a:ext cx="355563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MO</a:t>
            </a:r>
          </a:p>
        </p:txBody>
      </p:sp>
      <p:sp>
        <p:nvSpPr>
          <p:cNvPr id="104" name="TextBox 138" title="Label-MS">
            <a:extLst>
              <a:ext uri="{FF2B5EF4-FFF2-40B4-BE49-F238E27FC236}">
                <a16:creationId xmlns:a16="http://schemas.microsoft.com/office/drawing/2014/main" id="{3DBD8F78-30E8-E069-8A67-7C5BDDE8E2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1027" y="4586496"/>
            <a:ext cx="341259" cy="212725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MS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39" title="Label-AL">
            <a:extLst>
              <a:ext uri="{FF2B5EF4-FFF2-40B4-BE49-F238E27FC236}">
                <a16:creationId xmlns:a16="http://schemas.microsoft.com/office/drawing/2014/main" id="{8B32CF5A-E353-EF55-399B-DEF327828F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7851" y="4599196"/>
            <a:ext cx="315879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AL</a:t>
            </a:r>
          </a:p>
        </p:txBody>
      </p:sp>
      <p:sp>
        <p:nvSpPr>
          <p:cNvPr id="106" name="TextBox 140" title="Label-NE">
            <a:extLst>
              <a:ext uri="{FF2B5EF4-FFF2-40B4-BE49-F238E27FC236}">
                <a16:creationId xmlns:a16="http://schemas.microsoft.com/office/drawing/2014/main" id="{D239600C-1A4C-2030-6034-597D474123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0995" y="3429208"/>
            <a:ext cx="33016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NE*</a:t>
            </a:r>
          </a:p>
        </p:txBody>
      </p:sp>
      <p:sp>
        <p:nvSpPr>
          <p:cNvPr id="107" name="TextBox 141" title="Label-KS">
            <a:extLst>
              <a:ext uri="{FF2B5EF4-FFF2-40B4-BE49-F238E27FC236}">
                <a16:creationId xmlns:a16="http://schemas.microsoft.com/office/drawing/2014/main" id="{42745F80-D972-5783-C5E3-F06ECBFAB2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139" y="3867358"/>
            <a:ext cx="32588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KS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C7AA0827-3953-7078-A941-34D2E3259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3165" y="5292933"/>
            <a:ext cx="30797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HI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D4E8819A-E0BC-73AA-CBFC-6BBD15B60864}"/>
              </a:ext>
            </a:extLst>
          </p:cNvPr>
          <p:cNvSpPr txBox="1"/>
          <p:nvPr/>
        </p:nvSpPr>
        <p:spPr>
          <a:xfrm>
            <a:off x="1034987" y="5627909"/>
            <a:ext cx="304601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>
                <a:solidFill>
                  <a:srgbClr val="1C1C1C"/>
                </a:solidFill>
                <a:cs typeface="Arial" panose="020B0604020202020204" pitchFamily="34" charset="0"/>
              </a:rPr>
              <a:t>*Nebraska has a non-partisan unicameral legislature</a:t>
            </a:r>
          </a:p>
        </p:txBody>
      </p:sp>
      <p:sp>
        <p:nvSpPr>
          <p:cNvPr id="110" name="TextBox 138" title="MD">
            <a:extLst>
              <a:ext uri="{FF2B5EF4-FFF2-40B4-BE49-F238E27FC236}">
                <a16:creationId xmlns:a16="http://schemas.microsoft.com/office/drawing/2014/main" id="{B26EEAD0-12F7-BC7F-4DBF-10CE555C52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4695860"/>
            <a:ext cx="457200" cy="214312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1" name="TextBox 138" title="MA">
            <a:extLst>
              <a:ext uri="{FF2B5EF4-FFF2-40B4-BE49-F238E27FC236}">
                <a16:creationId xmlns:a16="http://schemas.microsoft.com/office/drawing/2014/main" id="{FDAC5380-8B4E-5D1A-318A-E780D9ED40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3454435"/>
            <a:ext cx="457200" cy="223837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2" name="TextBox 138" title="RI">
            <a:extLst>
              <a:ext uri="{FF2B5EF4-FFF2-40B4-BE49-F238E27FC236}">
                <a16:creationId xmlns:a16="http://schemas.microsoft.com/office/drawing/2014/main" id="{64265F2F-6EB9-22CC-7B50-893BCCA275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3703672"/>
            <a:ext cx="457200" cy="222250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3" name="TextBox 138" title="CT">
            <a:extLst>
              <a:ext uri="{FF2B5EF4-FFF2-40B4-BE49-F238E27FC236}">
                <a16:creationId xmlns:a16="http://schemas.microsoft.com/office/drawing/2014/main" id="{37EF28F1-86BA-23EE-89D5-ACB3D24450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3951322"/>
            <a:ext cx="457200" cy="222250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4" name="TextBox 138" title="DE">
            <a:extLst>
              <a:ext uri="{FF2B5EF4-FFF2-40B4-BE49-F238E27FC236}">
                <a16:creationId xmlns:a16="http://schemas.microsoft.com/office/drawing/2014/main" id="{8E765F9F-59B4-4969-6FEC-045C21A99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4446622"/>
            <a:ext cx="457200" cy="223838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5" name="TextBox 114" title="NJ">
            <a:extLst>
              <a:ext uri="{FF2B5EF4-FFF2-40B4-BE49-F238E27FC236}">
                <a16:creationId xmlns:a16="http://schemas.microsoft.com/office/drawing/2014/main" id="{A34B5EF9-325C-8387-59C3-0CC1679509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4198972"/>
            <a:ext cx="457200" cy="223838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6" name="TextBox 138" title="Label-MD">
            <a:extLst>
              <a:ext uri="{FF2B5EF4-FFF2-40B4-BE49-F238E27FC236}">
                <a16:creationId xmlns:a16="http://schemas.microsoft.com/office/drawing/2014/main" id="{0050BBEF-4124-C733-54C4-A6AB1887DE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4695860"/>
            <a:ext cx="274320" cy="21431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MD</a:t>
            </a:r>
          </a:p>
        </p:txBody>
      </p:sp>
      <p:sp>
        <p:nvSpPr>
          <p:cNvPr id="117" name="TextBox 138" title="Label-MA">
            <a:extLst>
              <a:ext uri="{FF2B5EF4-FFF2-40B4-BE49-F238E27FC236}">
                <a16:creationId xmlns:a16="http://schemas.microsoft.com/office/drawing/2014/main" id="{95FBA4C7-FA93-AA1D-C097-AF6E1C000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3454435"/>
            <a:ext cx="274320" cy="22383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MA</a:t>
            </a:r>
          </a:p>
        </p:txBody>
      </p:sp>
      <p:sp>
        <p:nvSpPr>
          <p:cNvPr id="118" name="TextBox 138" title="Label-RI">
            <a:extLst>
              <a:ext uri="{FF2B5EF4-FFF2-40B4-BE49-F238E27FC236}">
                <a16:creationId xmlns:a16="http://schemas.microsoft.com/office/drawing/2014/main" id="{7E73DE64-79BB-974B-2DCD-C9A3F2358A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3703672"/>
            <a:ext cx="274320" cy="22225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RI</a:t>
            </a:r>
          </a:p>
        </p:txBody>
      </p:sp>
      <p:sp>
        <p:nvSpPr>
          <p:cNvPr id="119" name="TextBox 138" title="Label-CT">
            <a:extLst>
              <a:ext uri="{FF2B5EF4-FFF2-40B4-BE49-F238E27FC236}">
                <a16:creationId xmlns:a16="http://schemas.microsoft.com/office/drawing/2014/main" id="{0D2A49BB-E136-698D-869D-59A70C2796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3951322"/>
            <a:ext cx="274320" cy="22225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CT</a:t>
            </a:r>
          </a:p>
        </p:txBody>
      </p:sp>
      <p:sp>
        <p:nvSpPr>
          <p:cNvPr id="120" name="TextBox 138" title="Label-DE">
            <a:extLst>
              <a:ext uri="{FF2B5EF4-FFF2-40B4-BE49-F238E27FC236}">
                <a16:creationId xmlns:a16="http://schemas.microsoft.com/office/drawing/2014/main" id="{421F70F3-98D8-2723-88BD-43A718A135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4446622"/>
            <a:ext cx="274320" cy="2238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DE</a:t>
            </a:r>
          </a:p>
        </p:txBody>
      </p:sp>
      <p:sp>
        <p:nvSpPr>
          <p:cNvPr id="121" name="TextBox 120" title="Label-NJ">
            <a:extLst>
              <a:ext uri="{FF2B5EF4-FFF2-40B4-BE49-F238E27FC236}">
                <a16:creationId xmlns:a16="http://schemas.microsoft.com/office/drawing/2014/main" id="{23F9D72D-299F-9411-9D3D-5E211FF84C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4198972"/>
            <a:ext cx="274320" cy="2238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NJ </a:t>
            </a:r>
          </a:p>
        </p:txBody>
      </p:sp>
      <p:sp>
        <p:nvSpPr>
          <p:cNvPr id="122" name="Freeform 26" title="AK">
            <a:extLst>
              <a:ext uri="{FF2B5EF4-FFF2-40B4-BE49-F238E27FC236}">
                <a16:creationId xmlns:a16="http://schemas.microsoft.com/office/drawing/2014/main" id="{F1177ADA-C977-2577-20AC-8CCF5C5C6A6F}"/>
              </a:ext>
            </a:extLst>
          </p:cNvPr>
          <p:cNvSpPr>
            <a:spLocks/>
          </p:cNvSpPr>
          <p:nvPr/>
        </p:nvSpPr>
        <p:spPr bwMode="auto">
          <a:xfrm>
            <a:off x="1652376" y="4684921"/>
            <a:ext cx="873034" cy="701675"/>
          </a:xfrm>
          <a:custGeom>
            <a:avLst/>
            <a:gdLst>
              <a:gd name="T0" fmla="*/ 913852 w 450"/>
              <a:gd name="T1" fmla="*/ 622508 h 356"/>
              <a:gd name="T2" fmla="*/ 840492 w 450"/>
              <a:gd name="T3" fmla="*/ 565916 h 356"/>
              <a:gd name="T4" fmla="*/ 773421 w 450"/>
              <a:gd name="T5" fmla="*/ 507229 h 356"/>
              <a:gd name="T6" fmla="*/ 714733 w 450"/>
              <a:gd name="T7" fmla="*/ 528188 h 356"/>
              <a:gd name="T8" fmla="*/ 641373 w 450"/>
              <a:gd name="T9" fmla="*/ 496749 h 356"/>
              <a:gd name="T10" fmla="*/ 563822 w 450"/>
              <a:gd name="T11" fmla="*/ 301822 h 356"/>
              <a:gd name="T12" fmla="*/ 503038 w 450"/>
              <a:gd name="T13" fmla="*/ 46112 h 356"/>
              <a:gd name="T14" fmla="*/ 459022 w 450"/>
              <a:gd name="T15" fmla="*/ 35632 h 356"/>
              <a:gd name="T16" fmla="*/ 396142 w 450"/>
              <a:gd name="T17" fmla="*/ 35632 h 356"/>
              <a:gd name="T18" fmla="*/ 337455 w 450"/>
              <a:gd name="T19" fmla="*/ 29344 h 356"/>
              <a:gd name="T20" fmla="*/ 291343 w 450"/>
              <a:gd name="T21" fmla="*/ 10480 h 356"/>
              <a:gd name="T22" fmla="*/ 241039 w 450"/>
              <a:gd name="T23" fmla="*/ 0 h 356"/>
              <a:gd name="T24" fmla="*/ 184447 w 450"/>
              <a:gd name="T25" fmla="*/ 18864 h 356"/>
              <a:gd name="T26" fmla="*/ 127855 w 450"/>
              <a:gd name="T27" fmla="*/ 33536 h 356"/>
              <a:gd name="T28" fmla="*/ 88032 w 450"/>
              <a:gd name="T29" fmla="*/ 98511 h 356"/>
              <a:gd name="T30" fmla="*/ 62880 w 450"/>
              <a:gd name="T31" fmla="*/ 127855 h 356"/>
              <a:gd name="T32" fmla="*/ 104800 w 450"/>
              <a:gd name="T33" fmla="*/ 190735 h 356"/>
              <a:gd name="T34" fmla="*/ 134143 w 450"/>
              <a:gd name="T35" fmla="*/ 236846 h 356"/>
              <a:gd name="T36" fmla="*/ 96416 w 450"/>
              <a:gd name="T37" fmla="*/ 215887 h 356"/>
              <a:gd name="T38" fmla="*/ 37728 w 450"/>
              <a:gd name="T39" fmla="*/ 224270 h 356"/>
              <a:gd name="T40" fmla="*/ 10480 w 450"/>
              <a:gd name="T41" fmla="*/ 253614 h 356"/>
              <a:gd name="T42" fmla="*/ 27248 w 450"/>
              <a:gd name="T43" fmla="*/ 295534 h 356"/>
              <a:gd name="T44" fmla="*/ 58688 w 450"/>
              <a:gd name="T45" fmla="*/ 316494 h 356"/>
              <a:gd name="T46" fmla="*/ 125759 w 450"/>
              <a:gd name="T47" fmla="*/ 314398 h 356"/>
              <a:gd name="T48" fmla="*/ 138335 w 450"/>
              <a:gd name="T49" fmla="*/ 350030 h 356"/>
              <a:gd name="T50" fmla="*/ 96416 w 450"/>
              <a:gd name="T51" fmla="*/ 362606 h 356"/>
              <a:gd name="T52" fmla="*/ 67072 w 450"/>
              <a:gd name="T53" fmla="*/ 375181 h 356"/>
              <a:gd name="T54" fmla="*/ 46112 w 450"/>
              <a:gd name="T55" fmla="*/ 398237 h 356"/>
              <a:gd name="T56" fmla="*/ 8384 w 450"/>
              <a:gd name="T57" fmla="*/ 444349 h 356"/>
              <a:gd name="T58" fmla="*/ 23056 w 450"/>
              <a:gd name="T59" fmla="*/ 496749 h 356"/>
              <a:gd name="T60" fmla="*/ 46112 w 450"/>
              <a:gd name="T61" fmla="*/ 542860 h 356"/>
              <a:gd name="T62" fmla="*/ 88032 w 450"/>
              <a:gd name="T63" fmla="*/ 570108 h 356"/>
              <a:gd name="T64" fmla="*/ 134143 w 450"/>
              <a:gd name="T65" fmla="*/ 599452 h 356"/>
              <a:gd name="T66" fmla="*/ 167679 w 450"/>
              <a:gd name="T67" fmla="*/ 616220 h 356"/>
              <a:gd name="T68" fmla="*/ 209599 w 450"/>
              <a:gd name="T69" fmla="*/ 612028 h 356"/>
              <a:gd name="T70" fmla="*/ 167679 w 450"/>
              <a:gd name="T71" fmla="*/ 702155 h 356"/>
              <a:gd name="T72" fmla="*/ 115280 w 450"/>
              <a:gd name="T73" fmla="*/ 727307 h 356"/>
              <a:gd name="T74" fmla="*/ 150911 w 450"/>
              <a:gd name="T75" fmla="*/ 739883 h 356"/>
              <a:gd name="T76" fmla="*/ 211695 w 450"/>
              <a:gd name="T77" fmla="*/ 697963 h 356"/>
              <a:gd name="T78" fmla="*/ 245231 w 450"/>
              <a:gd name="T79" fmla="*/ 670716 h 356"/>
              <a:gd name="T80" fmla="*/ 289247 w 450"/>
              <a:gd name="T81" fmla="*/ 639276 h 356"/>
              <a:gd name="T82" fmla="*/ 310207 w 450"/>
              <a:gd name="T83" fmla="*/ 616220 h 356"/>
              <a:gd name="T84" fmla="*/ 301823 w 450"/>
              <a:gd name="T85" fmla="*/ 574300 h 356"/>
              <a:gd name="T86" fmla="*/ 343743 w 450"/>
              <a:gd name="T87" fmla="*/ 505133 h 356"/>
              <a:gd name="T88" fmla="*/ 356318 w 450"/>
              <a:gd name="T89" fmla="*/ 519805 h 356"/>
              <a:gd name="T90" fmla="*/ 341647 w 450"/>
              <a:gd name="T91" fmla="*/ 580588 h 356"/>
              <a:gd name="T92" fmla="*/ 389854 w 450"/>
              <a:gd name="T93" fmla="*/ 557532 h 356"/>
              <a:gd name="T94" fmla="*/ 427582 w 450"/>
              <a:gd name="T95" fmla="*/ 534476 h 356"/>
              <a:gd name="T96" fmla="*/ 433870 w 450"/>
              <a:gd name="T97" fmla="*/ 500941 h 356"/>
              <a:gd name="T98" fmla="*/ 492558 w 450"/>
              <a:gd name="T99" fmla="*/ 509325 h 356"/>
              <a:gd name="T100" fmla="*/ 557534 w 450"/>
              <a:gd name="T101" fmla="*/ 519805 h 356"/>
              <a:gd name="T102" fmla="*/ 630893 w 450"/>
              <a:gd name="T103" fmla="*/ 523996 h 356"/>
              <a:gd name="T104" fmla="*/ 687485 w 450"/>
              <a:gd name="T105" fmla="*/ 544956 h 356"/>
              <a:gd name="T106" fmla="*/ 731501 w 450"/>
              <a:gd name="T107" fmla="*/ 568012 h 356"/>
              <a:gd name="T108" fmla="*/ 765037 w 450"/>
              <a:gd name="T109" fmla="*/ 551244 h 356"/>
              <a:gd name="T110" fmla="*/ 832108 w 450"/>
              <a:gd name="T111" fmla="*/ 593164 h 356"/>
              <a:gd name="T112" fmla="*/ 882412 w 450"/>
              <a:gd name="T113" fmla="*/ 635084 h 356"/>
              <a:gd name="T114" fmla="*/ 928524 w 450"/>
              <a:gd name="T115" fmla="*/ 679099 h 3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450" h="356">
                <a:moveTo>
                  <a:pt x="443" y="324"/>
                </a:moveTo>
                <a:lnTo>
                  <a:pt x="445" y="323"/>
                </a:lnTo>
                <a:lnTo>
                  <a:pt x="449" y="318"/>
                </a:lnTo>
                <a:lnTo>
                  <a:pt x="450" y="311"/>
                </a:lnTo>
                <a:lnTo>
                  <a:pt x="444" y="303"/>
                </a:lnTo>
                <a:lnTo>
                  <a:pt x="436" y="297"/>
                </a:lnTo>
                <a:lnTo>
                  <a:pt x="430" y="294"/>
                </a:lnTo>
                <a:lnTo>
                  <a:pt x="427" y="293"/>
                </a:lnTo>
                <a:lnTo>
                  <a:pt x="422" y="290"/>
                </a:lnTo>
                <a:lnTo>
                  <a:pt x="417" y="285"/>
                </a:lnTo>
                <a:lnTo>
                  <a:pt x="407" y="278"/>
                </a:lnTo>
                <a:lnTo>
                  <a:pt x="401" y="270"/>
                </a:lnTo>
                <a:lnTo>
                  <a:pt x="396" y="263"/>
                </a:lnTo>
                <a:lnTo>
                  <a:pt x="394" y="259"/>
                </a:lnTo>
                <a:lnTo>
                  <a:pt x="389" y="255"/>
                </a:lnTo>
                <a:lnTo>
                  <a:pt x="383" y="250"/>
                </a:lnTo>
                <a:lnTo>
                  <a:pt x="376" y="245"/>
                </a:lnTo>
                <a:lnTo>
                  <a:pt x="369" y="242"/>
                </a:lnTo>
                <a:lnTo>
                  <a:pt x="364" y="239"/>
                </a:lnTo>
                <a:lnTo>
                  <a:pt x="359" y="237"/>
                </a:lnTo>
                <a:lnTo>
                  <a:pt x="356" y="237"/>
                </a:lnTo>
                <a:lnTo>
                  <a:pt x="352" y="241"/>
                </a:lnTo>
                <a:lnTo>
                  <a:pt x="346" y="247"/>
                </a:lnTo>
                <a:lnTo>
                  <a:pt x="341" y="252"/>
                </a:lnTo>
                <a:lnTo>
                  <a:pt x="335" y="255"/>
                </a:lnTo>
                <a:lnTo>
                  <a:pt x="329" y="251"/>
                </a:lnTo>
                <a:lnTo>
                  <a:pt x="323" y="244"/>
                </a:lnTo>
                <a:lnTo>
                  <a:pt x="318" y="239"/>
                </a:lnTo>
                <a:lnTo>
                  <a:pt x="312" y="236"/>
                </a:lnTo>
                <a:lnTo>
                  <a:pt x="306" y="237"/>
                </a:lnTo>
                <a:lnTo>
                  <a:pt x="299" y="240"/>
                </a:lnTo>
                <a:lnTo>
                  <a:pt x="293" y="240"/>
                </a:lnTo>
                <a:lnTo>
                  <a:pt x="290" y="236"/>
                </a:lnTo>
                <a:lnTo>
                  <a:pt x="285" y="218"/>
                </a:lnTo>
                <a:lnTo>
                  <a:pt x="277" y="182"/>
                </a:lnTo>
                <a:lnTo>
                  <a:pt x="269" y="144"/>
                </a:lnTo>
                <a:lnTo>
                  <a:pt x="263" y="118"/>
                </a:lnTo>
                <a:lnTo>
                  <a:pt x="258" y="93"/>
                </a:lnTo>
                <a:lnTo>
                  <a:pt x="251" y="61"/>
                </a:lnTo>
                <a:lnTo>
                  <a:pt x="244" y="34"/>
                </a:lnTo>
                <a:lnTo>
                  <a:pt x="242" y="22"/>
                </a:lnTo>
                <a:lnTo>
                  <a:pt x="240" y="22"/>
                </a:lnTo>
                <a:lnTo>
                  <a:pt x="237" y="22"/>
                </a:lnTo>
                <a:lnTo>
                  <a:pt x="233" y="22"/>
                </a:lnTo>
                <a:lnTo>
                  <a:pt x="229" y="21"/>
                </a:lnTo>
                <a:lnTo>
                  <a:pt x="225" y="19"/>
                </a:lnTo>
                <a:lnTo>
                  <a:pt x="222" y="17"/>
                </a:lnTo>
                <a:lnTo>
                  <a:pt x="219" y="17"/>
                </a:lnTo>
                <a:lnTo>
                  <a:pt x="213" y="17"/>
                </a:lnTo>
                <a:lnTo>
                  <a:pt x="209" y="17"/>
                </a:lnTo>
                <a:lnTo>
                  <a:pt x="205" y="17"/>
                </a:lnTo>
                <a:lnTo>
                  <a:pt x="200" y="17"/>
                </a:lnTo>
                <a:lnTo>
                  <a:pt x="194" y="17"/>
                </a:lnTo>
                <a:lnTo>
                  <a:pt x="189" y="17"/>
                </a:lnTo>
                <a:lnTo>
                  <a:pt x="183" y="17"/>
                </a:lnTo>
                <a:lnTo>
                  <a:pt x="178" y="16"/>
                </a:lnTo>
                <a:lnTo>
                  <a:pt x="174" y="15"/>
                </a:lnTo>
                <a:lnTo>
                  <a:pt x="168" y="13"/>
                </a:lnTo>
                <a:lnTo>
                  <a:pt x="164" y="13"/>
                </a:lnTo>
                <a:lnTo>
                  <a:pt x="161" y="14"/>
                </a:lnTo>
                <a:lnTo>
                  <a:pt x="157" y="15"/>
                </a:lnTo>
                <a:lnTo>
                  <a:pt x="154" y="15"/>
                </a:lnTo>
                <a:lnTo>
                  <a:pt x="152" y="13"/>
                </a:lnTo>
                <a:lnTo>
                  <a:pt x="149" y="11"/>
                </a:lnTo>
                <a:lnTo>
                  <a:pt x="144" y="7"/>
                </a:lnTo>
                <a:lnTo>
                  <a:pt x="139" y="5"/>
                </a:lnTo>
                <a:lnTo>
                  <a:pt x="139" y="2"/>
                </a:lnTo>
                <a:lnTo>
                  <a:pt x="138" y="2"/>
                </a:lnTo>
                <a:lnTo>
                  <a:pt x="133" y="2"/>
                </a:lnTo>
                <a:lnTo>
                  <a:pt x="126" y="2"/>
                </a:lnTo>
                <a:lnTo>
                  <a:pt x="121" y="1"/>
                </a:lnTo>
                <a:lnTo>
                  <a:pt x="115" y="0"/>
                </a:lnTo>
                <a:lnTo>
                  <a:pt x="111" y="1"/>
                </a:lnTo>
                <a:lnTo>
                  <a:pt x="108" y="4"/>
                </a:lnTo>
                <a:lnTo>
                  <a:pt x="106" y="5"/>
                </a:lnTo>
                <a:lnTo>
                  <a:pt x="101" y="6"/>
                </a:lnTo>
                <a:lnTo>
                  <a:pt x="95" y="7"/>
                </a:lnTo>
                <a:lnTo>
                  <a:pt x="88" y="9"/>
                </a:lnTo>
                <a:lnTo>
                  <a:pt x="83" y="12"/>
                </a:lnTo>
                <a:lnTo>
                  <a:pt x="78" y="14"/>
                </a:lnTo>
                <a:lnTo>
                  <a:pt x="73" y="15"/>
                </a:lnTo>
                <a:lnTo>
                  <a:pt x="68" y="15"/>
                </a:lnTo>
                <a:lnTo>
                  <a:pt x="64" y="14"/>
                </a:lnTo>
                <a:lnTo>
                  <a:pt x="61" y="16"/>
                </a:lnTo>
                <a:lnTo>
                  <a:pt x="60" y="23"/>
                </a:lnTo>
                <a:lnTo>
                  <a:pt x="58" y="32"/>
                </a:lnTo>
                <a:lnTo>
                  <a:pt x="58" y="40"/>
                </a:lnTo>
                <a:lnTo>
                  <a:pt x="55" y="45"/>
                </a:lnTo>
                <a:lnTo>
                  <a:pt x="49" y="47"/>
                </a:lnTo>
                <a:lnTo>
                  <a:pt x="42" y="47"/>
                </a:lnTo>
                <a:lnTo>
                  <a:pt x="38" y="49"/>
                </a:lnTo>
                <a:lnTo>
                  <a:pt x="34" y="50"/>
                </a:lnTo>
                <a:lnTo>
                  <a:pt x="31" y="52"/>
                </a:lnTo>
                <a:lnTo>
                  <a:pt x="28" y="54"/>
                </a:lnTo>
                <a:lnTo>
                  <a:pt x="28" y="58"/>
                </a:lnTo>
                <a:lnTo>
                  <a:pt x="30" y="61"/>
                </a:lnTo>
                <a:lnTo>
                  <a:pt x="32" y="65"/>
                </a:lnTo>
                <a:lnTo>
                  <a:pt x="36" y="68"/>
                </a:lnTo>
                <a:lnTo>
                  <a:pt x="41" y="73"/>
                </a:lnTo>
                <a:lnTo>
                  <a:pt x="46" y="78"/>
                </a:lnTo>
                <a:lnTo>
                  <a:pt x="48" y="85"/>
                </a:lnTo>
                <a:lnTo>
                  <a:pt x="50" y="91"/>
                </a:lnTo>
                <a:lnTo>
                  <a:pt x="55" y="92"/>
                </a:lnTo>
                <a:lnTo>
                  <a:pt x="58" y="93"/>
                </a:lnTo>
                <a:lnTo>
                  <a:pt x="61" y="97"/>
                </a:lnTo>
                <a:lnTo>
                  <a:pt x="63" y="103"/>
                </a:lnTo>
                <a:lnTo>
                  <a:pt x="64" y="110"/>
                </a:lnTo>
                <a:lnTo>
                  <a:pt x="64" y="113"/>
                </a:lnTo>
                <a:lnTo>
                  <a:pt x="61" y="115"/>
                </a:lnTo>
                <a:lnTo>
                  <a:pt x="57" y="114"/>
                </a:lnTo>
                <a:lnTo>
                  <a:pt x="54" y="112"/>
                </a:lnTo>
                <a:lnTo>
                  <a:pt x="50" y="110"/>
                </a:lnTo>
                <a:lnTo>
                  <a:pt x="48" y="106"/>
                </a:lnTo>
                <a:lnTo>
                  <a:pt x="46" y="103"/>
                </a:lnTo>
                <a:lnTo>
                  <a:pt x="45" y="100"/>
                </a:lnTo>
                <a:lnTo>
                  <a:pt x="42" y="99"/>
                </a:lnTo>
                <a:lnTo>
                  <a:pt x="38" y="100"/>
                </a:lnTo>
                <a:lnTo>
                  <a:pt x="31" y="103"/>
                </a:lnTo>
                <a:lnTo>
                  <a:pt x="25" y="105"/>
                </a:lnTo>
                <a:lnTo>
                  <a:pt x="18" y="107"/>
                </a:lnTo>
                <a:lnTo>
                  <a:pt x="11" y="110"/>
                </a:lnTo>
                <a:lnTo>
                  <a:pt x="5" y="111"/>
                </a:lnTo>
                <a:lnTo>
                  <a:pt x="1" y="114"/>
                </a:lnTo>
                <a:lnTo>
                  <a:pt x="0" y="116"/>
                </a:lnTo>
                <a:lnTo>
                  <a:pt x="1" y="119"/>
                </a:lnTo>
                <a:lnTo>
                  <a:pt x="5" y="121"/>
                </a:lnTo>
                <a:lnTo>
                  <a:pt x="10" y="123"/>
                </a:lnTo>
                <a:lnTo>
                  <a:pt x="15" y="126"/>
                </a:lnTo>
                <a:lnTo>
                  <a:pt x="15" y="129"/>
                </a:lnTo>
                <a:lnTo>
                  <a:pt x="12" y="134"/>
                </a:lnTo>
                <a:lnTo>
                  <a:pt x="12" y="137"/>
                </a:lnTo>
                <a:lnTo>
                  <a:pt x="13" y="141"/>
                </a:lnTo>
                <a:lnTo>
                  <a:pt x="16" y="146"/>
                </a:lnTo>
                <a:lnTo>
                  <a:pt x="17" y="151"/>
                </a:lnTo>
                <a:lnTo>
                  <a:pt x="18" y="154"/>
                </a:lnTo>
                <a:lnTo>
                  <a:pt x="20" y="156"/>
                </a:lnTo>
                <a:lnTo>
                  <a:pt x="24" y="153"/>
                </a:lnTo>
                <a:lnTo>
                  <a:pt x="28" y="151"/>
                </a:lnTo>
                <a:lnTo>
                  <a:pt x="33" y="150"/>
                </a:lnTo>
                <a:lnTo>
                  <a:pt x="36" y="149"/>
                </a:lnTo>
                <a:lnTo>
                  <a:pt x="41" y="150"/>
                </a:lnTo>
                <a:lnTo>
                  <a:pt x="47" y="151"/>
                </a:lnTo>
                <a:lnTo>
                  <a:pt x="53" y="150"/>
                </a:lnTo>
                <a:lnTo>
                  <a:pt x="60" y="150"/>
                </a:lnTo>
                <a:lnTo>
                  <a:pt x="64" y="150"/>
                </a:lnTo>
                <a:lnTo>
                  <a:pt x="65" y="152"/>
                </a:lnTo>
                <a:lnTo>
                  <a:pt x="64" y="156"/>
                </a:lnTo>
                <a:lnTo>
                  <a:pt x="63" y="160"/>
                </a:lnTo>
                <a:lnTo>
                  <a:pt x="64" y="164"/>
                </a:lnTo>
                <a:lnTo>
                  <a:pt x="66" y="167"/>
                </a:lnTo>
                <a:lnTo>
                  <a:pt x="65" y="172"/>
                </a:lnTo>
                <a:lnTo>
                  <a:pt x="63" y="175"/>
                </a:lnTo>
                <a:lnTo>
                  <a:pt x="60" y="176"/>
                </a:lnTo>
                <a:lnTo>
                  <a:pt x="55" y="175"/>
                </a:lnTo>
                <a:lnTo>
                  <a:pt x="50" y="174"/>
                </a:lnTo>
                <a:lnTo>
                  <a:pt x="46" y="173"/>
                </a:lnTo>
                <a:lnTo>
                  <a:pt x="45" y="176"/>
                </a:lnTo>
                <a:lnTo>
                  <a:pt x="42" y="180"/>
                </a:lnTo>
                <a:lnTo>
                  <a:pt x="39" y="181"/>
                </a:lnTo>
                <a:lnTo>
                  <a:pt x="34" y="180"/>
                </a:lnTo>
                <a:lnTo>
                  <a:pt x="32" y="179"/>
                </a:lnTo>
                <a:lnTo>
                  <a:pt x="31" y="178"/>
                </a:lnTo>
                <a:lnTo>
                  <a:pt x="28" y="179"/>
                </a:lnTo>
                <a:lnTo>
                  <a:pt x="24" y="181"/>
                </a:lnTo>
                <a:lnTo>
                  <a:pt x="22" y="184"/>
                </a:lnTo>
                <a:lnTo>
                  <a:pt x="22" y="187"/>
                </a:lnTo>
                <a:lnTo>
                  <a:pt x="22" y="190"/>
                </a:lnTo>
                <a:lnTo>
                  <a:pt x="16" y="195"/>
                </a:lnTo>
                <a:lnTo>
                  <a:pt x="9" y="199"/>
                </a:lnTo>
                <a:lnTo>
                  <a:pt x="7" y="202"/>
                </a:lnTo>
                <a:lnTo>
                  <a:pt x="7" y="204"/>
                </a:lnTo>
                <a:lnTo>
                  <a:pt x="5" y="207"/>
                </a:lnTo>
                <a:lnTo>
                  <a:pt x="4" y="212"/>
                </a:lnTo>
                <a:lnTo>
                  <a:pt x="4" y="217"/>
                </a:lnTo>
                <a:lnTo>
                  <a:pt x="5" y="222"/>
                </a:lnTo>
                <a:lnTo>
                  <a:pt x="8" y="226"/>
                </a:lnTo>
                <a:lnTo>
                  <a:pt x="10" y="229"/>
                </a:lnTo>
                <a:lnTo>
                  <a:pt x="11" y="234"/>
                </a:lnTo>
                <a:lnTo>
                  <a:pt x="11" y="237"/>
                </a:lnTo>
                <a:lnTo>
                  <a:pt x="11" y="239"/>
                </a:lnTo>
                <a:lnTo>
                  <a:pt x="15" y="250"/>
                </a:lnTo>
                <a:lnTo>
                  <a:pt x="15" y="251"/>
                </a:lnTo>
                <a:lnTo>
                  <a:pt x="16" y="255"/>
                </a:lnTo>
                <a:lnTo>
                  <a:pt x="18" y="257"/>
                </a:lnTo>
                <a:lnTo>
                  <a:pt x="22" y="259"/>
                </a:lnTo>
                <a:lnTo>
                  <a:pt x="28" y="260"/>
                </a:lnTo>
                <a:lnTo>
                  <a:pt x="35" y="260"/>
                </a:lnTo>
                <a:lnTo>
                  <a:pt x="41" y="260"/>
                </a:lnTo>
                <a:lnTo>
                  <a:pt x="43" y="260"/>
                </a:lnTo>
                <a:lnTo>
                  <a:pt x="43" y="264"/>
                </a:lnTo>
                <a:lnTo>
                  <a:pt x="42" y="272"/>
                </a:lnTo>
                <a:lnTo>
                  <a:pt x="43" y="280"/>
                </a:lnTo>
                <a:lnTo>
                  <a:pt x="45" y="287"/>
                </a:lnTo>
                <a:lnTo>
                  <a:pt x="49" y="288"/>
                </a:lnTo>
                <a:lnTo>
                  <a:pt x="54" y="287"/>
                </a:lnTo>
                <a:lnTo>
                  <a:pt x="60" y="285"/>
                </a:lnTo>
                <a:lnTo>
                  <a:pt x="64" y="286"/>
                </a:lnTo>
                <a:lnTo>
                  <a:pt x="69" y="290"/>
                </a:lnTo>
                <a:lnTo>
                  <a:pt x="73" y="294"/>
                </a:lnTo>
                <a:lnTo>
                  <a:pt x="78" y="298"/>
                </a:lnTo>
                <a:lnTo>
                  <a:pt x="79" y="300"/>
                </a:lnTo>
                <a:lnTo>
                  <a:pt x="79" y="297"/>
                </a:lnTo>
                <a:lnTo>
                  <a:pt x="80" y="294"/>
                </a:lnTo>
                <a:lnTo>
                  <a:pt x="83" y="290"/>
                </a:lnTo>
                <a:lnTo>
                  <a:pt x="86" y="290"/>
                </a:lnTo>
                <a:lnTo>
                  <a:pt x="92" y="290"/>
                </a:lnTo>
                <a:lnTo>
                  <a:pt x="96" y="289"/>
                </a:lnTo>
                <a:lnTo>
                  <a:pt x="100" y="289"/>
                </a:lnTo>
                <a:lnTo>
                  <a:pt x="100" y="292"/>
                </a:lnTo>
                <a:lnTo>
                  <a:pt x="98" y="297"/>
                </a:lnTo>
                <a:lnTo>
                  <a:pt x="96" y="305"/>
                </a:lnTo>
                <a:lnTo>
                  <a:pt x="94" y="315"/>
                </a:lnTo>
                <a:lnTo>
                  <a:pt x="89" y="323"/>
                </a:lnTo>
                <a:lnTo>
                  <a:pt x="84" y="330"/>
                </a:lnTo>
                <a:lnTo>
                  <a:pt x="80" y="335"/>
                </a:lnTo>
                <a:lnTo>
                  <a:pt x="78" y="340"/>
                </a:lnTo>
                <a:lnTo>
                  <a:pt x="75" y="342"/>
                </a:lnTo>
                <a:lnTo>
                  <a:pt x="70" y="342"/>
                </a:lnTo>
                <a:lnTo>
                  <a:pt x="64" y="342"/>
                </a:lnTo>
                <a:lnTo>
                  <a:pt x="58" y="345"/>
                </a:lnTo>
                <a:lnTo>
                  <a:pt x="55" y="347"/>
                </a:lnTo>
                <a:lnTo>
                  <a:pt x="55" y="350"/>
                </a:lnTo>
                <a:lnTo>
                  <a:pt x="57" y="354"/>
                </a:lnTo>
                <a:lnTo>
                  <a:pt x="61" y="356"/>
                </a:lnTo>
                <a:lnTo>
                  <a:pt x="64" y="356"/>
                </a:lnTo>
                <a:lnTo>
                  <a:pt x="68" y="355"/>
                </a:lnTo>
                <a:lnTo>
                  <a:pt x="72" y="353"/>
                </a:lnTo>
                <a:lnTo>
                  <a:pt x="77" y="349"/>
                </a:lnTo>
                <a:lnTo>
                  <a:pt x="84" y="347"/>
                </a:lnTo>
                <a:lnTo>
                  <a:pt x="89" y="343"/>
                </a:lnTo>
                <a:lnTo>
                  <a:pt x="94" y="339"/>
                </a:lnTo>
                <a:lnTo>
                  <a:pt x="98" y="335"/>
                </a:lnTo>
                <a:lnTo>
                  <a:pt x="101" y="333"/>
                </a:lnTo>
                <a:lnTo>
                  <a:pt x="106" y="333"/>
                </a:lnTo>
                <a:lnTo>
                  <a:pt x="109" y="334"/>
                </a:lnTo>
                <a:lnTo>
                  <a:pt x="113" y="333"/>
                </a:lnTo>
                <a:lnTo>
                  <a:pt x="115" y="330"/>
                </a:lnTo>
                <a:lnTo>
                  <a:pt x="116" y="325"/>
                </a:lnTo>
                <a:lnTo>
                  <a:pt x="117" y="320"/>
                </a:lnTo>
                <a:lnTo>
                  <a:pt x="118" y="318"/>
                </a:lnTo>
                <a:lnTo>
                  <a:pt x="121" y="316"/>
                </a:lnTo>
                <a:lnTo>
                  <a:pt x="125" y="312"/>
                </a:lnTo>
                <a:lnTo>
                  <a:pt x="131" y="309"/>
                </a:lnTo>
                <a:lnTo>
                  <a:pt x="136" y="307"/>
                </a:lnTo>
                <a:lnTo>
                  <a:pt x="138" y="305"/>
                </a:lnTo>
                <a:lnTo>
                  <a:pt x="138" y="304"/>
                </a:lnTo>
                <a:lnTo>
                  <a:pt x="137" y="302"/>
                </a:lnTo>
                <a:lnTo>
                  <a:pt x="138" y="300"/>
                </a:lnTo>
                <a:lnTo>
                  <a:pt x="141" y="297"/>
                </a:lnTo>
                <a:lnTo>
                  <a:pt x="145" y="296"/>
                </a:lnTo>
                <a:lnTo>
                  <a:pt x="148" y="294"/>
                </a:lnTo>
                <a:lnTo>
                  <a:pt x="149" y="290"/>
                </a:lnTo>
                <a:lnTo>
                  <a:pt x="148" y="287"/>
                </a:lnTo>
                <a:lnTo>
                  <a:pt x="146" y="283"/>
                </a:lnTo>
                <a:lnTo>
                  <a:pt x="142" y="281"/>
                </a:lnTo>
                <a:lnTo>
                  <a:pt x="142" y="278"/>
                </a:lnTo>
                <a:lnTo>
                  <a:pt x="144" y="274"/>
                </a:lnTo>
                <a:lnTo>
                  <a:pt x="146" y="271"/>
                </a:lnTo>
                <a:lnTo>
                  <a:pt x="148" y="269"/>
                </a:lnTo>
                <a:lnTo>
                  <a:pt x="151" y="265"/>
                </a:lnTo>
                <a:lnTo>
                  <a:pt x="154" y="258"/>
                </a:lnTo>
                <a:lnTo>
                  <a:pt x="159" y="249"/>
                </a:lnTo>
                <a:lnTo>
                  <a:pt x="164" y="241"/>
                </a:lnTo>
                <a:lnTo>
                  <a:pt x="169" y="235"/>
                </a:lnTo>
                <a:lnTo>
                  <a:pt x="175" y="234"/>
                </a:lnTo>
                <a:lnTo>
                  <a:pt x="177" y="236"/>
                </a:lnTo>
                <a:lnTo>
                  <a:pt x="176" y="240"/>
                </a:lnTo>
                <a:lnTo>
                  <a:pt x="174" y="243"/>
                </a:lnTo>
                <a:lnTo>
                  <a:pt x="170" y="248"/>
                </a:lnTo>
                <a:lnTo>
                  <a:pt x="168" y="254"/>
                </a:lnTo>
                <a:lnTo>
                  <a:pt x="167" y="260"/>
                </a:lnTo>
                <a:lnTo>
                  <a:pt x="166" y="267"/>
                </a:lnTo>
                <a:lnTo>
                  <a:pt x="164" y="270"/>
                </a:lnTo>
                <a:lnTo>
                  <a:pt x="163" y="272"/>
                </a:lnTo>
                <a:lnTo>
                  <a:pt x="163" y="277"/>
                </a:lnTo>
                <a:lnTo>
                  <a:pt x="164" y="280"/>
                </a:lnTo>
                <a:lnTo>
                  <a:pt x="168" y="280"/>
                </a:lnTo>
                <a:lnTo>
                  <a:pt x="172" y="277"/>
                </a:lnTo>
                <a:lnTo>
                  <a:pt x="178" y="273"/>
                </a:lnTo>
                <a:lnTo>
                  <a:pt x="183" y="270"/>
                </a:lnTo>
                <a:lnTo>
                  <a:pt x="186" y="266"/>
                </a:lnTo>
                <a:lnTo>
                  <a:pt x="189" y="264"/>
                </a:lnTo>
                <a:lnTo>
                  <a:pt x="189" y="263"/>
                </a:lnTo>
                <a:lnTo>
                  <a:pt x="191" y="260"/>
                </a:lnTo>
                <a:lnTo>
                  <a:pt x="194" y="260"/>
                </a:lnTo>
                <a:lnTo>
                  <a:pt x="199" y="259"/>
                </a:lnTo>
                <a:lnTo>
                  <a:pt x="204" y="255"/>
                </a:lnTo>
                <a:lnTo>
                  <a:pt x="206" y="251"/>
                </a:lnTo>
                <a:lnTo>
                  <a:pt x="207" y="250"/>
                </a:lnTo>
                <a:lnTo>
                  <a:pt x="206" y="249"/>
                </a:lnTo>
                <a:lnTo>
                  <a:pt x="204" y="245"/>
                </a:lnTo>
                <a:lnTo>
                  <a:pt x="204" y="242"/>
                </a:lnTo>
                <a:lnTo>
                  <a:pt x="207" y="239"/>
                </a:lnTo>
                <a:lnTo>
                  <a:pt x="213" y="237"/>
                </a:lnTo>
                <a:lnTo>
                  <a:pt x="219" y="237"/>
                </a:lnTo>
                <a:lnTo>
                  <a:pt x="223" y="239"/>
                </a:lnTo>
                <a:lnTo>
                  <a:pt x="227" y="240"/>
                </a:lnTo>
                <a:lnTo>
                  <a:pt x="230" y="242"/>
                </a:lnTo>
                <a:lnTo>
                  <a:pt x="235" y="243"/>
                </a:lnTo>
                <a:lnTo>
                  <a:pt x="242" y="245"/>
                </a:lnTo>
                <a:lnTo>
                  <a:pt x="250" y="248"/>
                </a:lnTo>
                <a:lnTo>
                  <a:pt x="257" y="249"/>
                </a:lnTo>
                <a:lnTo>
                  <a:pt x="260" y="249"/>
                </a:lnTo>
                <a:lnTo>
                  <a:pt x="262" y="248"/>
                </a:lnTo>
                <a:lnTo>
                  <a:pt x="266" y="248"/>
                </a:lnTo>
                <a:lnTo>
                  <a:pt x="270" y="248"/>
                </a:lnTo>
                <a:lnTo>
                  <a:pt x="275" y="249"/>
                </a:lnTo>
                <a:lnTo>
                  <a:pt x="280" y="250"/>
                </a:lnTo>
                <a:lnTo>
                  <a:pt x="288" y="250"/>
                </a:lnTo>
                <a:lnTo>
                  <a:pt x="296" y="250"/>
                </a:lnTo>
                <a:lnTo>
                  <a:pt x="301" y="250"/>
                </a:lnTo>
                <a:lnTo>
                  <a:pt x="306" y="251"/>
                </a:lnTo>
                <a:lnTo>
                  <a:pt x="311" y="255"/>
                </a:lnTo>
                <a:lnTo>
                  <a:pt x="316" y="258"/>
                </a:lnTo>
                <a:lnTo>
                  <a:pt x="322" y="259"/>
                </a:lnTo>
                <a:lnTo>
                  <a:pt x="327" y="260"/>
                </a:lnTo>
                <a:lnTo>
                  <a:pt x="328" y="260"/>
                </a:lnTo>
                <a:lnTo>
                  <a:pt x="329" y="262"/>
                </a:lnTo>
                <a:lnTo>
                  <a:pt x="330" y="263"/>
                </a:lnTo>
                <a:lnTo>
                  <a:pt x="334" y="266"/>
                </a:lnTo>
                <a:lnTo>
                  <a:pt x="338" y="269"/>
                </a:lnTo>
                <a:lnTo>
                  <a:pt x="344" y="270"/>
                </a:lnTo>
                <a:lnTo>
                  <a:pt x="349" y="271"/>
                </a:lnTo>
                <a:lnTo>
                  <a:pt x="352" y="271"/>
                </a:lnTo>
                <a:lnTo>
                  <a:pt x="354" y="269"/>
                </a:lnTo>
                <a:lnTo>
                  <a:pt x="356" y="265"/>
                </a:lnTo>
                <a:lnTo>
                  <a:pt x="357" y="262"/>
                </a:lnTo>
                <a:lnTo>
                  <a:pt x="359" y="262"/>
                </a:lnTo>
                <a:lnTo>
                  <a:pt x="365" y="263"/>
                </a:lnTo>
                <a:lnTo>
                  <a:pt x="372" y="265"/>
                </a:lnTo>
                <a:lnTo>
                  <a:pt x="377" y="266"/>
                </a:lnTo>
                <a:lnTo>
                  <a:pt x="383" y="269"/>
                </a:lnTo>
                <a:lnTo>
                  <a:pt x="388" y="273"/>
                </a:lnTo>
                <a:lnTo>
                  <a:pt x="392" y="279"/>
                </a:lnTo>
                <a:lnTo>
                  <a:pt x="397" y="283"/>
                </a:lnTo>
                <a:lnTo>
                  <a:pt x="401" y="286"/>
                </a:lnTo>
                <a:lnTo>
                  <a:pt x="402" y="287"/>
                </a:lnTo>
                <a:lnTo>
                  <a:pt x="412" y="297"/>
                </a:lnTo>
                <a:lnTo>
                  <a:pt x="418" y="303"/>
                </a:lnTo>
                <a:lnTo>
                  <a:pt x="419" y="303"/>
                </a:lnTo>
                <a:lnTo>
                  <a:pt x="421" y="303"/>
                </a:lnTo>
                <a:lnTo>
                  <a:pt x="424" y="304"/>
                </a:lnTo>
                <a:lnTo>
                  <a:pt x="427" y="307"/>
                </a:lnTo>
                <a:lnTo>
                  <a:pt x="432" y="311"/>
                </a:lnTo>
                <a:lnTo>
                  <a:pt x="437" y="317"/>
                </a:lnTo>
                <a:lnTo>
                  <a:pt x="441" y="321"/>
                </a:lnTo>
                <a:lnTo>
                  <a:pt x="443" y="324"/>
                </a:lnTo>
                <a:close/>
              </a:path>
            </a:pathLst>
          </a:custGeom>
          <a:solidFill>
            <a:srgbClr val="F6C143"/>
          </a:solidFill>
          <a:ln w="28575">
            <a:noFill/>
          </a:ln>
        </p:spPr>
        <p:txBody>
          <a:bodyPr>
            <a:no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3" name="Freeform 8" title="HI">
            <a:extLst>
              <a:ext uri="{FF2B5EF4-FFF2-40B4-BE49-F238E27FC236}">
                <a16:creationId xmlns:a16="http://schemas.microsoft.com/office/drawing/2014/main" id="{CA8596C7-97D4-86C3-FC27-21897ABBDABD}"/>
              </a:ext>
            </a:extLst>
          </p:cNvPr>
          <p:cNvSpPr>
            <a:spLocks/>
          </p:cNvSpPr>
          <p:nvPr/>
        </p:nvSpPr>
        <p:spPr bwMode="auto">
          <a:xfrm>
            <a:off x="2634936" y="5042108"/>
            <a:ext cx="47620" cy="68263"/>
          </a:xfrm>
          <a:custGeom>
            <a:avLst/>
            <a:gdLst>
              <a:gd name="T0" fmla="*/ 0 w 44"/>
              <a:gd name="T1" fmla="*/ 64 h 64"/>
              <a:gd name="T2" fmla="*/ 0 w 44"/>
              <a:gd name="T3" fmla="*/ 45 h 64"/>
              <a:gd name="T4" fmla="*/ 25 w 44"/>
              <a:gd name="T5" fmla="*/ 0 h 64"/>
              <a:gd name="T6" fmla="*/ 44 w 44"/>
              <a:gd name="T7" fmla="*/ 13 h 64"/>
              <a:gd name="T8" fmla="*/ 23 w 44"/>
              <a:gd name="T9" fmla="*/ 64 h 64"/>
              <a:gd name="T10" fmla="*/ 0 w 44"/>
              <a:gd name="T11" fmla="*/ 64 h 6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4"/>
              <a:gd name="T19" fmla="*/ 0 h 64"/>
              <a:gd name="T20" fmla="*/ 44 w 44"/>
              <a:gd name="T21" fmla="*/ 64 h 6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4" h="64">
                <a:moveTo>
                  <a:pt x="0" y="64"/>
                </a:moveTo>
                <a:lnTo>
                  <a:pt x="0" y="45"/>
                </a:lnTo>
                <a:lnTo>
                  <a:pt x="25" y="0"/>
                </a:lnTo>
                <a:lnTo>
                  <a:pt x="44" y="13"/>
                </a:lnTo>
                <a:lnTo>
                  <a:pt x="23" y="64"/>
                </a:lnTo>
                <a:lnTo>
                  <a:pt x="0" y="64"/>
                </a:lnTo>
                <a:close/>
              </a:path>
            </a:pathLst>
          </a:custGeom>
          <a:solidFill>
            <a:srgbClr val="0380E5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4" name="TextBox 153" title="Label-AK">
            <a:extLst>
              <a:ext uri="{FF2B5EF4-FFF2-40B4-BE49-F238E27FC236}">
                <a16:creationId xmlns:a16="http://schemas.microsoft.com/office/drawing/2014/main" id="{02FD2CDE-42F9-0930-747B-6F476025FC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7617" y="4853196"/>
            <a:ext cx="323816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AK</a:t>
            </a:r>
          </a:p>
        </p:txBody>
      </p:sp>
      <p:sp>
        <p:nvSpPr>
          <p:cNvPr id="125" name="TextBox 13">
            <a:extLst>
              <a:ext uri="{FF2B5EF4-FFF2-40B4-BE49-F238E27FC236}">
                <a16:creationId xmlns:a16="http://schemas.microsoft.com/office/drawing/2014/main" id="{F242BF54-2ED2-CEEE-9B57-551D05CE3A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3253" y="1510680"/>
            <a:ext cx="2379317" cy="425139"/>
          </a:xfrm>
          <a:prstGeom prst="roundRect">
            <a:avLst/>
          </a:prstGeom>
          <a:solidFill>
            <a:srgbClr val="FFFFFF"/>
          </a:solidFill>
          <a:ln w="12700">
            <a:solidFill>
              <a:srgbClr val="E7E6E6"/>
            </a:solidFill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 marL="171450" defTabSz="382588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None/>
            </a:pPr>
            <a:endParaRPr lang="en-US" altLang="en-US" sz="1000" b="1" dirty="0">
              <a:solidFill>
                <a:srgbClr val="000000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A244538F-AA02-967E-70E6-A25B85EA7108}"/>
              </a:ext>
            </a:extLst>
          </p:cNvPr>
          <p:cNvSpPr>
            <a:spLocks noChangeAspect="1"/>
          </p:cNvSpPr>
          <p:nvPr/>
        </p:nvSpPr>
        <p:spPr>
          <a:xfrm>
            <a:off x="1120870" y="1584131"/>
            <a:ext cx="101231" cy="100584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6476B44C-4113-DF90-91FC-162D108EF545}"/>
              </a:ext>
            </a:extLst>
          </p:cNvPr>
          <p:cNvSpPr>
            <a:spLocks noChangeAspect="1"/>
          </p:cNvSpPr>
          <p:nvPr/>
        </p:nvSpPr>
        <p:spPr>
          <a:xfrm>
            <a:off x="1120870" y="1761783"/>
            <a:ext cx="101231" cy="100584"/>
          </a:xfrm>
          <a:prstGeom prst="rect">
            <a:avLst/>
          </a:prstGeom>
          <a:solidFill>
            <a:srgbClr val="FF57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3E5C27E7-36A9-7021-2D35-08E869CFA339}"/>
              </a:ext>
            </a:extLst>
          </p:cNvPr>
          <p:cNvSpPr>
            <a:spLocks noChangeAspect="1"/>
          </p:cNvSpPr>
          <p:nvPr/>
        </p:nvSpPr>
        <p:spPr>
          <a:xfrm>
            <a:off x="2207872" y="1584131"/>
            <a:ext cx="101231" cy="100584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FB68EE2B-6CCA-F1AB-8817-0D43C6BBB297}"/>
              </a:ext>
            </a:extLst>
          </p:cNvPr>
          <p:cNvSpPr>
            <a:spLocks noChangeAspect="1"/>
          </p:cNvSpPr>
          <p:nvPr/>
        </p:nvSpPr>
        <p:spPr>
          <a:xfrm>
            <a:off x="2207872" y="1761783"/>
            <a:ext cx="101231" cy="100584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42BDB15B-3BF9-9512-3314-2108BE228D94}"/>
              </a:ext>
            </a:extLst>
          </p:cNvPr>
          <p:cNvSpPr txBox="1"/>
          <p:nvPr/>
        </p:nvSpPr>
        <p:spPr>
          <a:xfrm>
            <a:off x="1182034" y="1511312"/>
            <a:ext cx="168767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Dem trifecta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66358322-BF0A-9EC8-C066-3A53298DD884}"/>
              </a:ext>
            </a:extLst>
          </p:cNvPr>
          <p:cNvSpPr txBox="1"/>
          <p:nvPr/>
        </p:nvSpPr>
        <p:spPr>
          <a:xfrm>
            <a:off x="1182033" y="1687144"/>
            <a:ext cx="168767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GOP trifecta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2523A7C5-A219-1F0A-0F01-98653BE5ABE6}"/>
              </a:ext>
            </a:extLst>
          </p:cNvPr>
          <p:cNvSpPr txBox="1"/>
          <p:nvPr/>
        </p:nvSpPr>
        <p:spPr>
          <a:xfrm>
            <a:off x="2256417" y="1510680"/>
            <a:ext cx="168767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No trifecta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E0707A56-2ED9-2F27-356A-A33827D47B0D}"/>
              </a:ext>
            </a:extLst>
          </p:cNvPr>
          <p:cNvSpPr txBox="1"/>
          <p:nvPr/>
        </p:nvSpPr>
        <p:spPr>
          <a:xfrm>
            <a:off x="2248730" y="1686695"/>
            <a:ext cx="168767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Not yet called</a:t>
            </a:r>
          </a:p>
        </p:txBody>
      </p:sp>
    </p:spTree>
    <p:extLst>
      <p:ext uri="{BB962C8B-B14F-4D97-AF65-F5344CB8AC3E}">
        <p14:creationId xmlns:p14="http://schemas.microsoft.com/office/powerpoint/2010/main" val="281936794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2"/>
          <p:cNvSpPr/>
          <p:nvPr/>
        </p:nvSpPr>
        <p:spPr>
          <a:xfrm>
            <a:off x="965202" y="1543755"/>
            <a:ext cx="3606798" cy="45165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2000"/>
              <a:buFont typeface="Noto Sans Symbols"/>
              <a:buChar char="▪"/>
            </a:pPr>
            <a:r>
              <a:rPr lang="en-US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Overview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Topline election results</a:t>
            </a:r>
            <a:endParaRPr lang="en-US" sz="1400" b="0" i="0" u="none" strike="noStrike" cap="none" dirty="0">
              <a:solidFill>
                <a:schemeClr val="bg1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Statewide race status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House race status</a:t>
            </a:r>
            <a:endParaRPr lang="en-US" sz="1400" b="0" i="0" u="none" strike="noStrike" cap="none" dirty="0">
              <a:solidFill>
                <a:schemeClr val="bg1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2000"/>
              <a:buFont typeface="Noto Sans Symbols"/>
              <a:buChar char="▪"/>
            </a:pPr>
            <a:r>
              <a:rPr lang="en-US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Congressional results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Topline congressional results</a:t>
            </a:r>
            <a:endParaRPr lang="en-US" sz="1400" b="0" i="0" u="none" strike="noStrike" cap="none" dirty="0">
              <a:solidFill>
                <a:schemeClr val="bg1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118th Congress makeup (dot-arc)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Senate </a:t>
            </a: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r</a:t>
            </a: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esults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Senate makeup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House results district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House results district-hex map</a:t>
            </a:r>
            <a:endParaRPr lang="en-US" sz="2000" b="1" i="0" u="none" strike="noStrike" cap="none" dirty="0">
              <a:solidFill>
                <a:schemeClr val="bg1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Noto Sans Symbols"/>
              <a:buChar char="▪"/>
            </a:pPr>
            <a:endParaRPr lang="en-US" sz="2800" b="1" i="0" u="none" strike="noStrike" cap="none" dirty="0">
              <a:solidFill>
                <a:schemeClr val="bg1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 Black"/>
              <a:buNone/>
            </a:pPr>
            <a:r>
              <a:rPr lang="en-US" sz="3200" dirty="0"/>
              <a:t>Roadmap</a:t>
            </a:r>
            <a:endParaRPr dirty="0"/>
          </a:p>
        </p:txBody>
      </p:sp>
      <p:sp>
        <p:nvSpPr>
          <p:cNvPr id="66" name="Google Shape;66;p2"/>
          <p:cNvSpPr/>
          <p:nvPr/>
        </p:nvSpPr>
        <p:spPr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b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</a:b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152400" y="152400"/>
            <a:ext cx="914400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b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</a:b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2BAD069-5AB0-E995-9C83-CC7BAAF8D194}"/>
              </a:ext>
            </a:extLst>
          </p:cNvPr>
          <p:cNvSpPr txBox="1"/>
          <p:nvPr/>
        </p:nvSpPr>
        <p:spPr>
          <a:xfrm>
            <a:off x="4572000" y="1543755"/>
            <a:ext cx="3606798" cy="38010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2000"/>
              <a:buFont typeface="Noto Sans Symbols"/>
              <a:buChar char="▪"/>
            </a:pPr>
            <a:r>
              <a:rPr lang="en-US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Gubernatorial and state legislative results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Topline governor and state legislative results</a:t>
            </a:r>
            <a:endParaRPr lang="en-US" sz="1400" b="0" i="0" u="none" strike="noStrike" cap="none" dirty="0">
              <a:solidFill>
                <a:schemeClr val="bg1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Governor results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Governor makeup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State Legislature makeup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State trifectas map</a:t>
            </a:r>
            <a:endParaRPr lang="en-US" sz="2000" b="1" i="0" u="none" strike="noStrike" cap="none" dirty="0">
              <a:solidFill>
                <a:schemeClr val="bg1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Pts val="2000"/>
              <a:buFont typeface="Noto Sans Symbols"/>
              <a:buChar char="▪"/>
            </a:pPr>
            <a:r>
              <a:rPr lang="en-US" b="1" i="0" u="none" strike="noStrike" cap="none" dirty="0">
                <a:latin typeface="Arial"/>
                <a:ea typeface="Arial"/>
                <a:cs typeface="Arial"/>
                <a:sym typeface="Arial"/>
              </a:rPr>
              <a:t>Ballot measure results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latin typeface="Arial"/>
                <a:ea typeface="Arial"/>
                <a:cs typeface="Arial"/>
                <a:sym typeface="Arial"/>
              </a:rPr>
              <a:t>Selected ballot measure results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Pts val="1600"/>
              <a:buFont typeface="Noto Sans Symbols"/>
              <a:buChar char="▪"/>
            </a:pPr>
            <a:r>
              <a:rPr lang="en-US" sz="1400" b="1" dirty="0">
                <a:latin typeface="Arial"/>
                <a:ea typeface="Arial"/>
                <a:cs typeface="Arial"/>
                <a:sym typeface="Arial"/>
              </a:rPr>
              <a:t>Drug legalization results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latin typeface="Arial"/>
                <a:ea typeface="Arial"/>
                <a:cs typeface="Arial"/>
                <a:sym typeface="Arial"/>
              </a:rPr>
              <a:t>Abortion results map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95110057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10EA3C-C874-1415-C857-3C90A830F9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Selected ballot initiatives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C9291F8-5ACF-8A8C-9E7E-B6B64E875B67}"/>
              </a:ext>
            </a:extLst>
          </p:cNvPr>
          <p:cNvSpPr txBox="1"/>
          <p:nvPr/>
        </p:nvSpPr>
        <p:spPr>
          <a:xfrm>
            <a:off x="965201" y="5997128"/>
            <a:ext cx="268532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spc="200" dirty="0">
                <a:solidFill>
                  <a:srgbClr val="7B7B7B"/>
                </a:solidFill>
              </a:rPr>
              <a:t>SOURCE </a:t>
            </a:r>
            <a:r>
              <a:rPr lang="en-US" sz="700" dirty="0">
                <a:solidFill>
                  <a:srgbClr val="7B7B7B"/>
                </a:solidFill>
              </a:rPr>
              <a:t>Associated Press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199686E-C036-B117-5DBB-0C2527973AD1}"/>
              </a:ext>
            </a:extLst>
          </p:cNvPr>
          <p:cNvSpPr txBox="1"/>
          <p:nvPr/>
        </p:nvSpPr>
        <p:spPr>
          <a:xfrm>
            <a:off x="1052411" y="6152719"/>
            <a:ext cx="1074881" cy="20116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US" sz="700" spc="100" dirty="0">
                <a:solidFill>
                  <a:srgbClr val="7B7B7B"/>
                </a:solidFill>
              </a:rPr>
              <a:t>AP DATA AS OF</a:t>
            </a:r>
          </a:p>
        </p:txBody>
      </p:sp>
      <p:sp>
        <p:nvSpPr>
          <p:cNvPr id="5" name="Rectangle 4" title="txtSourceTime">
            <a:extLst>
              <a:ext uri="{FF2B5EF4-FFF2-40B4-BE49-F238E27FC236}">
                <a16:creationId xmlns:a16="http://schemas.microsoft.com/office/drawing/2014/main" id="{E2FA0BE3-2AE3-D4AA-A58E-29A723B6ACDD}"/>
              </a:ext>
            </a:extLst>
          </p:cNvPr>
          <p:cNvSpPr/>
          <p:nvPr/>
        </p:nvSpPr>
        <p:spPr>
          <a:xfrm>
            <a:off x="1938794" y="6147956"/>
            <a:ext cx="967662" cy="201168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/>
          <a:p>
            <a:r>
              <a:rPr lang="en-US" sz="800">
                <a:solidFill>
                  <a:srgbClr val="7B7B7B"/>
                </a:solidFill>
              </a:rPr>
              <a:t>12/7/2022 10:42 AM</a:t>
            </a:r>
            <a:endParaRPr lang="en-US" sz="800" dirty="0">
              <a:solidFill>
                <a:srgbClr val="7B7B7B"/>
              </a:solidFill>
            </a:endParaRPr>
          </a:p>
        </p:txBody>
      </p:sp>
      <p:graphicFrame>
        <p:nvGraphicFramePr>
          <p:cNvPr id="8" name="Table 7" title="tblBallot">
            <a:extLst>
              <a:ext uri="{FF2B5EF4-FFF2-40B4-BE49-F238E27FC236}">
                <a16:creationId xmlns:a16="http://schemas.microsoft.com/office/drawing/2014/main" id="{F6525D36-1742-7AE1-0181-A4C2B54C10B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0591179"/>
              </p:ext>
            </p:extLst>
          </p:nvPr>
        </p:nvGraphicFramePr>
        <p:xfrm>
          <a:off x="702906" y="1394027"/>
          <a:ext cx="7980783" cy="4413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1390">
                  <a:extLst>
                    <a:ext uri="{9D8B030D-6E8A-4147-A177-3AD203B41FA5}">
                      <a16:colId xmlns:a16="http://schemas.microsoft.com/office/drawing/2014/main" val="4165376082"/>
                    </a:ext>
                  </a:extLst>
                </a:gridCol>
                <a:gridCol w="986651">
                  <a:extLst>
                    <a:ext uri="{9D8B030D-6E8A-4147-A177-3AD203B41FA5}">
                      <a16:colId xmlns:a16="http://schemas.microsoft.com/office/drawing/2014/main" val="1235328581"/>
                    </a:ext>
                  </a:extLst>
                </a:gridCol>
                <a:gridCol w="636361">
                  <a:extLst>
                    <a:ext uri="{9D8B030D-6E8A-4147-A177-3AD203B41FA5}">
                      <a16:colId xmlns:a16="http://schemas.microsoft.com/office/drawing/2014/main" val="3449927989"/>
                    </a:ext>
                  </a:extLst>
                </a:gridCol>
                <a:gridCol w="1015842">
                  <a:extLst>
                    <a:ext uri="{9D8B030D-6E8A-4147-A177-3AD203B41FA5}">
                      <a16:colId xmlns:a16="http://schemas.microsoft.com/office/drawing/2014/main" val="3521247201"/>
                    </a:ext>
                  </a:extLst>
                </a:gridCol>
                <a:gridCol w="3473714">
                  <a:extLst>
                    <a:ext uri="{9D8B030D-6E8A-4147-A177-3AD203B41FA5}">
                      <a16:colId xmlns:a16="http://schemas.microsoft.com/office/drawing/2014/main" val="2206564434"/>
                    </a:ext>
                  </a:extLst>
                </a:gridCol>
                <a:gridCol w="1196825">
                  <a:extLst>
                    <a:ext uri="{9D8B030D-6E8A-4147-A177-3AD203B41FA5}">
                      <a16:colId xmlns:a16="http://schemas.microsoft.com/office/drawing/2014/main" val="1258706396"/>
                    </a:ext>
                  </a:extLst>
                </a:gridCol>
              </a:tblGrid>
              <a:tr h="328136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Topic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Subtopic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State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Initiative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Description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Result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5283601"/>
                  </a:ext>
                </a:extLst>
              </a:tr>
              <a:tr h="209645">
                <a:tc rowSpan="5">
                  <a:txBody>
                    <a:bodyPr/>
                    <a:lstStyle/>
                    <a:p>
                      <a:pPr algn="ctr"/>
                      <a:r>
                        <a:rPr lang="en-US" sz="800" b="1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Abortion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CFC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Constitutional Rights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Proposition 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Amends constitution to establish a right to reproductive freedom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Passed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3386453"/>
                  </a:ext>
                </a:extLst>
              </a:tr>
              <a:tr h="209645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CFC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Amendment 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Amends constitution to explicitly declare that it does not provide a right to, or public funding for, abortion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passed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135299"/>
                  </a:ext>
                </a:extLst>
              </a:tr>
              <a:tr h="209645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CFC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Proposal 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Amends constitution to establish a right to reproductive freedom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Passed</a:t>
                      </a:r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2622472"/>
                  </a:ext>
                </a:extLst>
              </a:tr>
              <a:tr h="209645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CFC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Proposal 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Amends constitution to establish a right to reproductive</a:t>
                      </a:r>
                      <a:r>
                        <a:rPr lang="en-US" sz="800" baseline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freedom</a:t>
                      </a:r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Passed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7960838"/>
                  </a:ext>
                </a:extLst>
              </a:tr>
              <a:tr h="209645">
                <a:tc vMerge="1">
                  <a:txBody>
                    <a:bodyPr/>
                    <a:lstStyle/>
                    <a:p>
                      <a:pPr algn="ctr"/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CFC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Personhood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LR-131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Provides that a “born-alive infant” is a legal person that medical providers must provide care for,</a:t>
                      </a:r>
                      <a:r>
                        <a:rPr lang="en-US" sz="800" baseline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including after an attempted abortion</a:t>
                      </a:r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passed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3818872"/>
                  </a:ext>
                </a:extLst>
              </a:tr>
              <a:tr h="209645">
                <a:tc rowSpan="5">
                  <a:txBody>
                    <a:bodyPr/>
                    <a:lstStyle/>
                    <a:p>
                      <a:pPr algn="ctr"/>
                      <a:r>
                        <a:rPr lang="en-US" sz="800" b="1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Drugs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CFCF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Recreational</a:t>
                      </a:r>
                      <a:r>
                        <a:rPr lang="en-US" sz="800" baseline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Marijuana</a:t>
                      </a:r>
                    </a:p>
                    <a:p>
                      <a:pPr algn="ctr"/>
                      <a:r>
                        <a:rPr lang="en-US" sz="800" baseline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Legalization</a:t>
                      </a:r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Issue 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Amends constitution to legalize</a:t>
                      </a:r>
                      <a:r>
                        <a:rPr lang="en-US" sz="800" baseline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recreational use and sales</a:t>
                      </a:r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passed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3163030"/>
                  </a:ext>
                </a:extLst>
              </a:tr>
              <a:tr h="209645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Question 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Amends</a:t>
                      </a:r>
                      <a:r>
                        <a:rPr lang="en-US" sz="800" baseline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constitution to legalize recreational use</a:t>
                      </a:r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Passed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1175787"/>
                  </a:ext>
                </a:extLst>
              </a:tr>
              <a:tr h="329442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Amendment</a:t>
                      </a:r>
                      <a:r>
                        <a:rPr lang="en-US" sz="800" baseline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3</a:t>
                      </a:r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Legalizes</a:t>
                      </a:r>
                      <a:r>
                        <a:rPr lang="en-US" sz="800" baseline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recreational use, manufacturing, and sales; creates process for expungement</a:t>
                      </a:r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Passed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1557698"/>
                  </a:ext>
                </a:extLst>
              </a:tr>
              <a:tr h="329442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Stat.</a:t>
                      </a:r>
                      <a:r>
                        <a:rPr lang="en-US" sz="800" baseline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Measure 2</a:t>
                      </a:r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Legalizes possession</a:t>
                      </a:r>
                      <a:r>
                        <a:rPr lang="en-US" sz="800" baseline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and cultivation; establishes a program for regulation and distribution</a:t>
                      </a:r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passed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4757276"/>
                  </a:ext>
                </a:extLst>
              </a:tr>
              <a:tr h="209645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err="1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Init.</a:t>
                      </a:r>
                      <a:r>
                        <a:rPr lang="en-US" sz="800" baseline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Measure 27</a:t>
                      </a:r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Legalizes</a:t>
                      </a:r>
                      <a:r>
                        <a:rPr lang="en-US" sz="800" baseline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recreational use, possession, and distribution</a:t>
                      </a:r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passed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2979901"/>
                  </a:ext>
                </a:extLst>
              </a:tr>
              <a:tr h="378620">
                <a:tc rowSpan="5">
                  <a:txBody>
                    <a:bodyPr/>
                    <a:lstStyle/>
                    <a:p>
                      <a:pPr algn="ctr"/>
                      <a:r>
                        <a:rPr lang="en-US" sz="800" b="1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Elections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CFC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Voting</a:t>
                      </a:r>
                      <a:r>
                        <a:rPr lang="en-US" sz="800" baseline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Requirements</a:t>
                      </a:r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AZ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Proposition 309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Requires date of birth and voter ID number for mail-in ballots; eliminates two-document alternative to photo ID for in-person voting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Not passed</a:t>
                      </a:r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6669426"/>
                  </a:ext>
                </a:extLst>
              </a:tr>
              <a:tr h="209645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Initiative 432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Requires a valid photo ID to vote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Passed</a:t>
                      </a:r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4056491"/>
                  </a:ext>
                </a:extLst>
              </a:tr>
              <a:tr h="329442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OH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Issue 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Amends constitution to prohibit non-citizens from voting in local elections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Passed</a:t>
                      </a:r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1294741"/>
                  </a:ext>
                </a:extLst>
              </a:tr>
              <a:tr h="209645">
                <a:tc vMerge="1">
                  <a:txBody>
                    <a:bodyPr/>
                    <a:lstStyle/>
                    <a:p>
                      <a:pPr algn="ctr"/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Expansive Voting Policies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Question 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Amends constitution to provide for early voting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Passed</a:t>
                      </a:r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4872244"/>
                  </a:ext>
                </a:extLst>
              </a:tr>
              <a:tr h="329442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MI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Proposal 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Amends constitution to enshrine and add several voting-related policies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Passed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986554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218587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10EA3C-C874-1415-C857-3C90A830F9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Selected ballot initiatives (continued)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C9291F8-5ACF-8A8C-9E7E-B6B64E875B67}"/>
              </a:ext>
            </a:extLst>
          </p:cNvPr>
          <p:cNvSpPr txBox="1"/>
          <p:nvPr/>
        </p:nvSpPr>
        <p:spPr>
          <a:xfrm>
            <a:off x="965201" y="5997128"/>
            <a:ext cx="268532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spc="200" dirty="0">
                <a:solidFill>
                  <a:srgbClr val="7B7B7B"/>
                </a:solidFill>
              </a:rPr>
              <a:t>SOURCE </a:t>
            </a:r>
            <a:r>
              <a:rPr lang="en-US" sz="700" dirty="0">
                <a:solidFill>
                  <a:srgbClr val="7B7B7B"/>
                </a:solidFill>
              </a:rPr>
              <a:t>Associated Press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199686E-C036-B117-5DBB-0C2527973AD1}"/>
              </a:ext>
            </a:extLst>
          </p:cNvPr>
          <p:cNvSpPr txBox="1"/>
          <p:nvPr/>
        </p:nvSpPr>
        <p:spPr>
          <a:xfrm>
            <a:off x="1052411" y="6152719"/>
            <a:ext cx="1074881" cy="20116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US" sz="700" spc="100" dirty="0">
                <a:solidFill>
                  <a:srgbClr val="7B7B7B"/>
                </a:solidFill>
              </a:rPr>
              <a:t>AP DATA AS OF</a:t>
            </a:r>
          </a:p>
        </p:txBody>
      </p:sp>
      <p:sp>
        <p:nvSpPr>
          <p:cNvPr id="5" name="Rectangle 4" title="txtSourceTime">
            <a:extLst>
              <a:ext uri="{FF2B5EF4-FFF2-40B4-BE49-F238E27FC236}">
                <a16:creationId xmlns:a16="http://schemas.microsoft.com/office/drawing/2014/main" id="{E2FA0BE3-2AE3-D4AA-A58E-29A723B6ACDD}"/>
              </a:ext>
            </a:extLst>
          </p:cNvPr>
          <p:cNvSpPr/>
          <p:nvPr/>
        </p:nvSpPr>
        <p:spPr>
          <a:xfrm>
            <a:off x="1938794" y="6147956"/>
            <a:ext cx="967662" cy="201168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/>
          <a:p>
            <a:r>
              <a:rPr lang="en-US" sz="800">
                <a:solidFill>
                  <a:srgbClr val="7B7B7B"/>
                </a:solidFill>
              </a:rPr>
              <a:t>12/7/2022 10:42 AM</a:t>
            </a:r>
            <a:endParaRPr lang="en-US" sz="800" dirty="0">
              <a:solidFill>
                <a:srgbClr val="7B7B7B"/>
              </a:solidFill>
            </a:endParaRPr>
          </a:p>
        </p:txBody>
      </p:sp>
      <p:graphicFrame>
        <p:nvGraphicFramePr>
          <p:cNvPr id="6" name="Table 5" descr="tblBallot2">
            <a:extLst>
              <a:ext uri="{FF2B5EF4-FFF2-40B4-BE49-F238E27FC236}">
                <a16:creationId xmlns:a16="http://schemas.microsoft.com/office/drawing/2014/main" id="{6DE44E59-3B96-6957-0BB9-A5D668C7240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1706076"/>
              </p:ext>
            </p:extLst>
          </p:nvPr>
        </p:nvGraphicFramePr>
        <p:xfrm>
          <a:off x="715347" y="1394027"/>
          <a:ext cx="7993224" cy="441947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45975">
                  <a:extLst>
                    <a:ext uri="{9D8B030D-6E8A-4147-A177-3AD203B41FA5}">
                      <a16:colId xmlns:a16="http://schemas.microsoft.com/office/drawing/2014/main" val="4165376082"/>
                    </a:ext>
                  </a:extLst>
                </a:gridCol>
                <a:gridCol w="916286">
                  <a:extLst>
                    <a:ext uri="{9D8B030D-6E8A-4147-A177-3AD203B41FA5}">
                      <a16:colId xmlns:a16="http://schemas.microsoft.com/office/drawing/2014/main" val="1235328581"/>
                    </a:ext>
                  </a:extLst>
                </a:gridCol>
                <a:gridCol w="628911">
                  <a:extLst>
                    <a:ext uri="{9D8B030D-6E8A-4147-A177-3AD203B41FA5}">
                      <a16:colId xmlns:a16="http://schemas.microsoft.com/office/drawing/2014/main" val="3449927989"/>
                    </a:ext>
                  </a:extLst>
                </a:gridCol>
                <a:gridCol w="1008879">
                  <a:extLst>
                    <a:ext uri="{9D8B030D-6E8A-4147-A177-3AD203B41FA5}">
                      <a16:colId xmlns:a16="http://schemas.microsoft.com/office/drawing/2014/main" val="3521247201"/>
                    </a:ext>
                  </a:extLst>
                </a:gridCol>
                <a:gridCol w="3344601">
                  <a:extLst>
                    <a:ext uri="{9D8B030D-6E8A-4147-A177-3AD203B41FA5}">
                      <a16:colId xmlns:a16="http://schemas.microsoft.com/office/drawing/2014/main" val="2206564434"/>
                    </a:ext>
                  </a:extLst>
                </a:gridCol>
                <a:gridCol w="1248572">
                  <a:extLst>
                    <a:ext uri="{9D8B030D-6E8A-4147-A177-3AD203B41FA5}">
                      <a16:colId xmlns:a16="http://schemas.microsoft.com/office/drawing/2014/main" val="1258706396"/>
                    </a:ext>
                  </a:extLst>
                </a:gridCol>
              </a:tblGrid>
              <a:tr h="328136"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Topic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Subtopic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State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Initiative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Description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 b="1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Result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5283601"/>
                  </a:ext>
                </a:extLst>
              </a:tr>
              <a:tr h="209645">
                <a:tc rowSpan="7">
                  <a:txBody>
                    <a:bodyPr/>
                    <a:lstStyle/>
                    <a:p>
                      <a:pPr algn="ctr"/>
                      <a:r>
                        <a:rPr lang="en-US" sz="800" b="1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Civil &amp; Constitutional Law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CFC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r>
                        <a:rPr lang="en-US" sz="800" baseline="300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nd</a:t>
                      </a:r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Amendment 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Amendment 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Amends constitution to establish a right to own and bear firearms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Passed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3386453"/>
                  </a:ext>
                </a:extLst>
              </a:tr>
              <a:tr h="209645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Equality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Question 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Amends constitution to guarantee equal rights for all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Passed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5238161"/>
                  </a:ext>
                </a:extLst>
              </a:tr>
              <a:tr h="209645">
                <a:tc vMerge="1">
                  <a:txBody>
                    <a:bodyPr/>
                    <a:lstStyle/>
                    <a:p>
                      <a:pPr algn="ctr"/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CFC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Religious Freedom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AK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Issue 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Amends constitution to prohibit the government from “burdening” a person’s freedom of religion barring a compelling reason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Not passed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38188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/>
                      <a:endParaRPr lang="en-US" sz="800" b="1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Slavery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Amendment 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Repeals constitutional language permitting slavery and involuntary servitude as punishment for a crime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Not passed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6457648"/>
                  </a:ext>
                </a:extLst>
              </a:tr>
              <a:tr h="16002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Measure 112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Passed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941019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Const. Amend. 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Passed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753948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Proposal 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Passed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109392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800" b="1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Education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CFC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Immigration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AZ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Proposition 308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Repeals provisions of Proposition 300 (2006) to allow in-state tuition for eligible non-citizen students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Passed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0557415"/>
                  </a:ext>
                </a:extLst>
              </a:tr>
              <a:tr h="209645">
                <a:tc rowSpan="2">
                  <a:txBody>
                    <a:bodyPr/>
                    <a:lstStyle/>
                    <a:p>
                      <a:pPr algn="ctr"/>
                      <a:r>
                        <a:rPr lang="en-US" sz="800" b="1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Health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CFC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Health Care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OR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Measure 111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Amends constitution to establish a right to cost-effective, clinically appropriate, and affordable health care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Passed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3163030"/>
                  </a:ext>
                </a:extLst>
              </a:tr>
              <a:tr h="209645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Const. Amend. D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Amends</a:t>
                      </a:r>
                      <a:r>
                        <a:rPr lang="en-US" sz="800" baseline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constitution to require provision of Medicaid benefits to adults with incomes below 133% of the federal poverty level</a:t>
                      </a:r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Passed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1175787"/>
                  </a:ext>
                </a:extLst>
              </a:tr>
              <a:tr h="378620">
                <a:tc rowSpan="5">
                  <a:txBody>
                    <a:bodyPr/>
                    <a:lstStyle/>
                    <a:p>
                      <a:pPr algn="ctr"/>
                      <a:r>
                        <a:rPr lang="en-US" sz="800" b="1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Labor &amp; Employment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CFC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Minimum Wage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Initiative 82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Increases the minimum wage for tipped employees to the minimum wage for non-tipped employees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Passed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56669426"/>
                  </a:ext>
                </a:extLst>
              </a:tr>
              <a:tr h="209645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NE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Initiative 433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Incrementally increases minimum wage to $15 by 2026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Passed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4056491"/>
                  </a:ext>
                </a:extLst>
              </a:tr>
              <a:tr h="329442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NV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Question 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Incrementally increases minimum wage to $12 by July 2024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Passed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1294741"/>
                  </a:ext>
                </a:extLst>
              </a:tr>
              <a:tr h="209645">
                <a:tc vMerge="1">
                  <a:txBody>
                    <a:bodyPr/>
                    <a:lstStyle/>
                    <a:p>
                      <a:pPr algn="ctr"/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Unions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IL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Amendment 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Amends constitution to establish a right to collective bargaining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Passed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4872244"/>
                  </a:ext>
                </a:extLst>
              </a:tr>
              <a:tr h="329442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/>
                      <a:endParaRPr lang="en-US" sz="800" dirty="0">
                        <a:solidFill>
                          <a:srgbClr val="1C1C1C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Const. Amend. 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dirty="0">
                          <a:solidFill>
                            <a:srgbClr val="1C1C1C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Amends constitution to prohibit workplaces from requiring labor union membership for employees as a condition for employment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Passed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E6E6E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986554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6292146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TextBox 13">
            <a:extLst>
              <a:ext uri="{FF2B5EF4-FFF2-40B4-BE49-F238E27FC236}">
                <a16:creationId xmlns:a16="http://schemas.microsoft.com/office/drawing/2014/main" id="{FA8BAFDE-6E0F-1093-AB5E-E34E63B001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3149" y="1660448"/>
            <a:ext cx="5250761" cy="422120"/>
          </a:xfrm>
          <a:prstGeom prst="roundRect">
            <a:avLst/>
          </a:prstGeom>
          <a:solidFill>
            <a:srgbClr val="FFFFFF"/>
          </a:solidFill>
          <a:ln w="12700">
            <a:solidFill>
              <a:srgbClr val="E7E6E6"/>
            </a:solidFill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 lvl="0" defTabSz="419100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None/>
            </a:pPr>
            <a:r>
              <a:rPr lang="en-US" altLang="en-US" sz="1000" b="1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   </a:t>
            </a: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757548C7-B8C9-656E-0526-ED84261A91D3}"/>
              </a:ext>
            </a:extLst>
          </p:cNvPr>
          <p:cNvSpPr txBox="1"/>
          <p:nvPr/>
        </p:nvSpPr>
        <p:spPr>
          <a:xfrm>
            <a:off x="4800061" y="1660448"/>
            <a:ext cx="134778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Not yet called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910EA3C-C874-1415-C857-3C90A830F9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Recreational marijuana legalization ballot initiatives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444E111-0D23-9987-2450-7C211270DF29}"/>
              </a:ext>
            </a:extLst>
          </p:cNvPr>
          <p:cNvSpPr txBox="1"/>
          <p:nvPr/>
        </p:nvSpPr>
        <p:spPr>
          <a:xfrm>
            <a:off x="965201" y="5997128"/>
            <a:ext cx="268532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spc="200" dirty="0">
                <a:solidFill>
                  <a:srgbClr val="7B7B7B"/>
                </a:solidFill>
              </a:rPr>
              <a:t>SOURCE </a:t>
            </a:r>
            <a:r>
              <a:rPr lang="en-US" sz="700" dirty="0">
                <a:solidFill>
                  <a:srgbClr val="7B7B7B"/>
                </a:solidFill>
              </a:rPr>
              <a:t>Associated Press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D000EFF-0233-A976-D290-CECAE0082DB9}"/>
              </a:ext>
            </a:extLst>
          </p:cNvPr>
          <p:cNvSpPr txBox="1"/>
          <p:nvPr/>
        </p:nvSpPr>
        <p:spPr>
          <a:xfrm>
            <a:off x="1052411" y="6152719"/>
            <a:ext cx="1074881" cy="20116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US" sz="700" spc="100" dirty="0">
                <a:solidFill>
                  <a:srgbClr val="7B7B7B"/>
                </a:solidFill>
              </a:rPr>
              <a:t>AP DATA AS OF</a:t>
            </a:r>
          </a:p>
        </p:txBody>
      </p:sp>
      <p:sp>
        <p:nvSpPr>
          <p:cNvPr id="5" name="Rectangle 4" title="txtSourceTime">
            <a:extLst>
              <a:ext uri="{FF2B5EF4-FFF2-40B4-BE49-F238E27FC236}">
                <a16:creationId xmlns:a16="http://schemas.microsoft.com/office/drawing/2014/main" id="{B4B683CC-EF1D-1F18-2640-8197555D6B9B}"/>
              </a:ext>
            </a:extLst>
          </p:cNvPr>
          <p:cNvSpPr/>
          <p:nvPr/>
        </p:nvSpPr>
        <p:spPr>
          <a:xfrm>
            <a:off x="1938794" y="6147956"/>
            <a:ext cx="967662" cy="201168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/>
          <a:p>
            <a:r>
              <a:rPr lang="en-US" sz="800">
                <a:solidFill>
                  <a:srgbClr val="7B7B7B"/>
                </a:solidFill>
              </a:rPr>
              <a:t>12/7/2022 10:42 AM</a:t>
            </a:r>
            <a:endParaRPr lang="en-US" sz="800" dirty="0">
              <a:solidFill>
                <a:srgbClr val="7B7B7B"/>
              </a:solidFill>
            </a:endParaRPr>
          </a:p>
        </p:txBody>
      </p:sp>
      <p:sp>
        <p:nvSpPr>
          <p:cNvPr id="6" name="Rounded Rectangle 126">
            <a:extLst>
              <a:ext uri="{FF2B5EF4-FFF2-40B4-BE49-F238E27FC236}">
                <a16:creationId xmlns:a16="http://schemas.microsoft.com/office/drawing/2014/main" id="{6186C3E4-EF2F-72F3-EB35-8DDD781890E8}"/>
              </a:ext>
            </a:extLst>
          </p:cNvPr>
          <p:cNvSpPr/>
          <p:nvPr/>
        </p:nvSpPr>
        <p:spPr>
          <a:xfrm>
            <a:off x="993149" y="2167504"/>
            <a:ext cx="7157702" cy="3761182"/>
          </a:xfrm>
          <a:prstGeom prst="roundRect">
            <a:avLst>
              <a:gd name="adj" fmla="val 2245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" name="Freeform 1114" title="WA">
            <a:extLst>
              <a:ext uri="{FF2B5EF4-FFF2-40B4-BE49-F238E27FC236}">
                <a16:creationId xmlns:a16="http://schemas.microsoft.com/office/drawing/2014/main" id="{64F0D2BB-09A0-DAB0-7539-7D7963538B40}"/>
              </a:ext>
            </a:extLst>
          </p:cNvPr>
          <p:cNvSpPr>
            <a:spLocks/>
          </p:cNvSpPr>
          <p:nvPr/>
        </p:nvSpPr>
        <p:spPr bwMode="auto">
          <a:xfrm>
            <a:off x="1793649" y="2273508"/>
            <a:ext cx="738111" cy="533400"/>
          </a:xfrm>
          <a:custGeom>
            <a:avLst/>
            <a:gdLst>
              <a:gd name="T0" fmla="*/ 26 w 730"/>
              <a:gd name="T1" fmla="*/ 112 h 517"/>
              <a:gd name="T2" fmla="*/ 17 w 730"/>
              <a:gd name="T3" fmla="*/ 255 h 517"/>
              <a:gd name="T4" fmla="*/ 34 w 730"/>
              <a:gd name="T5" fmla="*/ 255 h 517"/>
              <a:gd name="T6" fmla="*/ 24 w 730"/>
              <a:gd name="T7" fmla="*/ 285 h 517"/>
              <a:gd name="T8" fmla="*/ 11 w 730"/>
              <a:gd name="T9" fmla="*/ 268 h 517"/>
              <a:gd name="T10" fmla="*/ 0 w 730"/>
              <a:gd name="T11" fmla="*/ 304 h 517"/>
              <a:gd name="T12" fmla="*/ 51 w 730"/>
              <a:gd name="T13" fmla="*/ 333 h 517"/>
              <a:gd name="T14" fmla="*/ 53 w 730"/>
              <a:gd name="T15" fmla="*/ 346 h 517"/>
              <a:gd name="T16" fmla="*/ 66 w 730"/>
              <a:gd name="T17" fmla="*/ 348 h 517"/>
              <a:gd name="T18" fmla="*/ 133 w 730"/>
              <a:gd name="T19" fmla="*/ 452 h 517"/>
              <a:gd name="T20" fmla="*/ 207 w 730"/>
              <a:gd name="T21" fmla="*/ 449 h 517"/>
              <a:gd name="T22" fmla="*/ 262 w 730"/>
              <a:gd name="T23" fmla="*/ 473 h 517"/>
              <a:gd name="T24" fmla="*/ 289 w 730"/>
              <a:gd name="T25" fmla="*/ 469 h 517"/>
              <a:gd name="T26" fmla="*/ 456 w 730"/>
              <a:gd name="T27" fmla="*/ 473 h 517"/>
              <a:gd name="T28" fmla="*/ 646 w 730"/>
              <a:gd name="T29" fmla="*/ 517 h 517"/>
              <a:gd name="T30" fmla="*/ 650 w 730"/>
              <a:gd name="T31" fmla="*/ 460 h 517"/>
              <a:gd name="T32" fmla="*/ 730 w 730"/>
              <a:gd name="T33" fmla="*/ 129 h 517"/>
              <a:gd name="T34" fmla="*/ 224 w 730"/>
              <a:gd name="T35" fmla="*/ 0 h 517"/>
              <a:gd name="T36" fmla="*/ 228 w 730"/>
              <a:gd name="T37" fmla="*/ 97 h 517"/>
              <a:gd name="T38" fmla="*/ 203 w 730"/>
              <a:gd name="T39" fmla="*/ 177 h 517"/>
              <a:gd name="T40" fmla="*/ 199 w 730"/>
              <a:gd name="T41" fmla="*/ 219 h 517"/>
              <a:gd name="T42" fmla="*/ 146 w 730"/>
              <a:gd name="T43" fmla="*/ 234 h 517"/>
              <a:gd name="T44" fmla="*/ 142 w 730"/>
              <a:gd name="T45" fmla="*/ 213 h 517"/>
              <a:gd name="T46" fmla="*/ 186 w 730"/>
              <a:gd name="T47" fmla="*/ 186 h 517"/>
              <a:gd name="T48" fmla="*/ 182 w 730"/>
              <a:gd name="T49" fmla="*/ 165 h 517"/>
              <a:gd name="T50" fmla="*/ 144 w 730"/>
              <a:gd name="T51" fmla="*/ 169 h 517"/>
              <a:gd name="T52" fmla="*/ 173 w 730"/>
              <a:gd name="T53" fmla="*/ 144 h 517"/>
              <a:gd name="T54" fmla="*/ 194 w 730"/>
              <a:gd name="T55" fmla="*/ 127 h 517"/>
              <a:gd name="T56" fmla="*/ 30 w 730"/>
              <a:gd name="T57" fmla="*/ 25 h 517"/>
              <a:gd name="T58" fmla="*/ 17 w 730"/>
              <a:gd name="T59" fmla="*/ 53 h 517"/>
              <a:gd name="T60" fmla="*/ 26 w 730"/>
              <a:gd name="T61" fmla="*/ 112 h 517"/>
              <a:gd name="T62" fmla="*/ 26 w 730"/>
              <a:gd name="T63" fmla="*/ 112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30" h="517">
                <a:moveTo>
                  <a:pt x="26" y="112"/>
                </a:moveTo>
                <a:lnTo>
                  <a:pt x="17" y="255"/>
                </a:lnTo>
                <a:lnTo>
                  <a:pt x="34" y="255"/>
                </a:lnTo>
                <a:lnTo>
                  <a:pt x="24" y="285"/>
                </a:lnTo>
                <a:lnTo>
                  <a:pt x="11" y="268"/>
                </a:lnTo>
                <a:lnTo>
                  <a:pt x="0" y="304"/>
                </a:lnTo>
                <a:lnTo>
                  <a:pt x="51" y="333"/>
                </a:lnTo>
                <a:lnTo>
                  <a:pt x="53" y="346"/>
                </a:lnTo>
                <a:lnTo>
                  <a:pt x="66" y="348"/>
                </a:lnTo>
                <a:lnTo>
                  <a:pt x="133" y="452"/>
                </a:lnTo>
                <a:lnTo>
                  <a:pt x="207" y="449"/>
                </a:lnTo>
                <a:lnTo>
                  <a:pt x="262" y="473"/>
                </a:lnTo>
                <a:lnTo>
                  <a:pt x="289" y="469"/>
                </a:lnTo>
                <a:lnTo>
                  <a:pt x="456" y="473"/>
                </a:lnTo>
                <a:lnTo>
                  <a:pt x="646" y="517"/>
                </a:lnTo>
                <a:lnTo>
                  <a:pt x="650" y="460"/>
                </a:lnTo>
                <a:lnTo>
                  <a:pt x="730" y="129"/>
                </a:lnTo>
                <a:lnTo>
                  <a:pt x="224" y="0"/>
                </a:lnTo>
                <a:lnTo>
                  <a:pt x="228" y="97"/>
                </a:lnTo>
                <a:lnTo>
                  <a:pt x="203" y="177"/>
                </a:lnTo>
                <a:lnTo>
                  <a:pt x="199" y="219"/>
                </a:lnTo>
                <a:lnTo>
                  <a:pt x="146" y="234"/>
                </a:lnTo>
                <a:lnTo>
                  <a:pt x="142" y="213"/>
                </a:lnTo>
                <a:lnTo>
                  <a:pt x="186" y="186"/>
                </a:lnTo>
                <a:lnTo>
                  <a:pt x="182" y="165"/>
                </a:lnTo>
                <a:lnTo>
                  <a:pt x="144" y="169"/>
                </a:lnTo>
                <a:lnTo>
                  <a:pt x="173" y="144"/>
                </a:lnTo>
                <a:lnTo>
                  <a:pt x="194" y="127"/>
                </a:lnTo>
                <a:lnTo>
                  <a:pt x="30" y="25"/>
                </a:lnTo>
                <a:lnTo>
                  <a:pt x="17" y="53"/>
                </a:lnTo>
                <a:lnTo>
                  <a:pt x="26" y="112"/>
                </a:lnTo>
                <a:lnTo>
                  <a:pt x="26" y="112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" name="Freeform 1116" title="UT">
            <a:extLst>
              <a:ext uri="{FF2B5EF4-FFF2-40B4-BE49-F238E27FC236}">
                <a16:creationId xmlns:a16="http://schemas.microsoft.com/office/drawing/2014/main" id="{9B014723-E907-2605-6D3F-5A1931636BA7}"/>
              </a:ext>
            </a:extLst>
          </p:cNvPr>
          <p:cNvSpPr>
            <a:spLocks/>
          </p:cNvSpPr>
          <p:nvPr/>
        </p:nvSpPr>
        <p:spPr bwMode="auto">
          <a:xfrm>
            <a:off x="2476202" y="3403808"/>
            <a:ext cx="626997" cy="779463"/>
          </a:xfrm>
          <a:custGeom>
            <a:avLst/>
            <a:gdLst>
              <a:gd name="T0" fmla="*/ 135 w 618"/>
              <a:gd name="T1" fmla="*/ 0 h 752"/>
              <a:gd name="T2" fmla="*/ 433 w 618"/>
              <a:gd name="T3" fmla="*/ 55 h 752"/>
              <a:gd name="T4" fmla="*/ 410 w 618"/>
              <a:gd name="T5" fmla="*/ 186 h 752"/>
              <a:gd name="T6" fmla="*/ 618 w 618"/>
              <a:gd name="T7" fmla="*/ 218 h 752"/>
              <a:gd name="T8" fmla="*/ 538 w 618"/>
              <a:gd name="T9" fmla="*/ 752 h 752"/>
              <a:gd name="T10" fmla="*/ 0 w 618"/>
              <a:gd name="T11" fmla="*/ 663 h 752"/>
              <a:gd name="T12" fmla="*/ 135 w 618"/>
              <a:gd name="T13" fmla="*/ 0 h 752"/>
              <a:gd name="T14" fmla="*/ 135 w 618"/>
              <a:gd name="T15" fmla="*/ 0 h 7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18" h="752">
                <a:moveTo>
                  <a:pt x="135" y="0"/>
                </a:moveTo>
                <a:lnTo>
                  <a:pt x="433" y="55"/>
                </a:lnTo>
                <a:lnTo>
                  <a:pt x="410" y="186"/>
                </a:lnTo>
                <a:lnTo>
                  <a:pt x="618" y="218"/>
                </a:lnTo>
                <a:lnTo>
                  <a:pt x="538" y="752"/>
                </a:lnTo>
                <a:lnTo>
                  <a:pt x="0" y="663"/>
                </a:lnTo>
                <a:lnTo>
                  <a:pt x="135" y="0"/>
                </a:lnTo>
                <a:lnTo>
                  <a:pt x="135" y="0"/>
                </a:lnTo>
                <a:close/>
              </a:path>
            </a:pathLst>
          </a:custGeom>
          <a:solidFill>
            <a:srgbClr val="BC8FD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" name="Freeform 1117" title="OR">
            <a:extLst>
              <a:ext uri="{FF2B5EF4-FFF2-40B4-BE49-F238E27FC236}">
                <a16:creationId xmlns:a16="http://schemas.microsoft.com/office/drawing/2014/main" id="{4B964CD0-9245-C104-B036-1DF92EA879BD}"/>
              </a:ext>
            </a:extLst>
          </p:cNvPr>
          <p:cNvSpPr>
            <a:spLocks/>
          </p:cNvSpPr>
          <p:nvPr/>
        </p:nvSpPr>
        <p:spPr bwMode="auto">
          <a:xfrm>
            <a:off x="1595232" y="2598946"/>
            <a:ext cx="884145" cy="739775"/>
          </a:xfrm>
          <a:custGeom>
            <a:avLst/>
            <a:gdLst>
              <a:gd name="T0" fmla="*/ 0 w 871"/>
              <a:gd name="T1" fmla="*/ 537 h 720"/>
              <a:gd name="T2" fmla="*/ 38 w 871"/>
              <a:gd name="T3" fmla="*/ 355 h 720"/>
              <a:gd name="T4" fmla="*/ 82 w 871"/>
              <a:gd name="T5" fmla="*/ 302 h 720"/>
              <a:gd name="T6" fmla="*/ 188 w 871"/>
              <a:gd name="T7" fmla="*/ 0 h 720"/>
              <a:gd name="T8" fmla="*/ 243 w 871"/>
              <a:gd name="T9" fmla="*/ 15 h 720"/>
              <a:gd name="T10" fmla="*/ 245 w 871"/>
              <a:gd name="T11" fmla="*/ 28 h 720"/>
              <a:gd name="T12" fmla="*/ 258 w 871"/>
              <a:gd name="T13" fmla="*/ 30 h 720"/>
              <a:gd name="T14" fmla="*/ 325 w 871"/>
              <a:gd name="T15" fmla="*/ 134 h 720"/>
              <a:gd name="T16" fmla="*/ 399 w 871"/>
              <a:gd name="T17" fmla="*/ 133 h 720"/>
              <a:gd name="T18" fmla="*/ 454 w 871"/>
              <a:gd name="T19" fmla="*/ 157 h 720"/>
              <a:gd name="T20" fmla="*/ 481 w 871"/>
              <a:gd name="T21" fmla="*/ 152 h 720"/>
              <a:gd name="T22" fmla="*/ 648 w 871"/>
              <a:gd name="T23" fmla="*/ 157 h 720"/>
              <a:gd name="T24" fmla="*/ 838 w 871"/>
              <a:gd name="T25" fmla="*/ 199 h 720"/>
              <a:gd name="T26" fmla="*/ 848 w 871"/>
              <a:gd name="T27" fmla="*/ 224 h 720"/>
              <a:gd name="T28" fmla="*/ 871 w 871"/>
              <a:gd name="T29" fmla="*/ 256 h 720"/>
              <a:gd name="T30" fmla="*/ 806 w 871"/>
              <a:gd name="T31" fmla="*/ 353 h 720"/>
              <a:gd name="T32" fmla="*/ 766 w 871"/>
              <a:gd name="T33" fmla="*/ 389 h 720"/>
              <a:gd name="T34" fmla="*/ 760 w 871"/>
              <a:gd name="T35" fmla="*/ 416 h 720"/>
              <a:gd name="T36" fmla="*/ 783 w 871"/>
              <a:gd name="T37" fmla="*/ 444 h 720"/>
              <a:gd name="T38" fmla="*/ 756 w 871"/>
              <a:gd name="T39" fmla="*/ 503 h 720"/>
              <a:gd name="T40" fmla="*/ 703 w 871"/>
              <a:gd name="T41" fmla="*/ 720 h 720"/>
              <a:gd name="T42" fmla="*/ 410 w 871"/>
              <a:gd name="T43" fmla="*/ 650 h 720"/>
              <a:gd name="T44" fmla="*/ 0 w 871"/>
              <a:gd name="T45" fmla="*/ 537 h 720"/>
              <a:gd name="T46" fmla="*/ 0 w 871"/>
              <a:gd name="T47" fmla="*/ 537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71" h="720">
                <a:moveTo>
                  <a:pt x="0" y="537"/>
                </a:moveTo>
                <a:lnTo>
                  <a:pt x="38" y="355"/>
                </a:lnTo>
                <a:lnTo>
                  <a:pt x="82" y="302"/>
                </a:lnTo>
                <a:lnTo>
                  <a:pt x="188" y="0"/>
                </a:lnTo>
                <a:lnTo>
                  <a:pt x="243" y="15"/>
                </a:lnTo>
                <a:lnTo>
                  <a:pt x="245" y="28"/>
                </a:lnTo>
                <a:lnTo>
                  <a:pt x="258" y="30"/>
                </a:lnTo>
                <a:lnTo>
                  <a:pt x="325" y="134"/>
                </a:lnTo>
                <a:lnTo>
                  <a:pt x="399" y="133"/>
                </a:lnTo>
                <a:lnTo>
                  <a:pt x="454" y="157"/>
                </a:lnTo>
                <a:lnTo>
                  <a:pt x="481" y="152"/>
                </a:lnTo>
                <a:lnTo>
                  <a:pt x="648" y="157"/>
                </a:lnTo>
                <a:lnTo>
                  <a:pt x="838" y="199"/>
                </a:lnTo>
                <a:lnTo>
                  <a:pt x="848" y="224"/>
                </a:lnTo>
                <a:lnTo>
                  <a:pt x="871" y="256"/>
                </a:lnTo>
                <a:lnTo>
                  <a:pt x="806" y="353"/>
                </a:lnTo>
                <a:lnTo>
                  <a:pt x="766" y="389"/>
                </a:lnTo>
                <a:lnTo>
                  <a:pt x="760" y="416"/>
                </a:lnTo>
                <a:lnTo>
                  <a:pt x="783" y="444"/>
                </a:lnTo>
                <a:lnTo>
                  <a:pt x="756" y="503"/>
                </a:lnTo>
                <a:lnTo>
                  <a:pt x="703" y="720"/>
                </a:lnTo>
                <a:lnTo>
                  <a:pt x="410" y="650"/>
                </a:lnTo>
                <a:lnTo>
                  <a:pt x="0" y="537"/>
                </a:lnTo>
                <a:lnTo>
                  <a:pt x="0" y="537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" name="Freeform 1118" title="CA">
            <a:extLst>
              <a:ext uri="{FF2B5EF4-FFF2-40B4-BE49-F238E27FC236}">
                <a16:creationId xmlns:a16="http://schemas.microsoft.com/office/drawing/2014/main" id="{A2B8D912-4EA9-FB22-C192-661DFB45E856}"/>
              </a:ext>
            </a:extLst>
          </p:cNvPr>
          <p:cNvSpPr>
            <a:spLocks/>
          </p:cNvSpPr>
          <p:nvPr/>
        </p:nvSpPr>
        <p:spPr bwMode="auto">
          <a:xfrm>
            <a:off x="1512691" y="3154571"/>
            <a:ext cx="879383" cy="1482725"/>
          </a:xfrm>
          <a:custGeom>
            <a:avLst/>
            <a:gdLst>
              <a:gd name="T0" fmla="*/ 29 w 865"/>
              <a:gd name="T1" fmla="*/ 293 h 1443"/>
              <a:gd name="T2" fmla="*/ 4 w 865"/>
              <a:gd name="T3" fmla="*/ 405 h 1443"/>
              <a:gd name="T4" fmla="*/ 87 w 865"/>
              <a:gd name="T5" fmla="*/ 586 h 1443"/>
              <a:gd name="T6" fmla="*/ 103 w 865"/>
              <a:gd name="T7" fmla="*/ 574 h 1443"/>
              <a:gd name="T8" fmla="*/ 129 w 865"/>
              <a:gd name="T9" fmla="*/ 650 h 1443"/>
              <a:gd name="T10" fmla="*/ 87 w 865"/>
              <a:gd name="T11" fmla="*/ 597 h 1443"/>
              <a:gd name="T12" fmla="*/ 78 w 865"/>
              <a:gd name="T13" fmla="*/ 681 h 1443"/>
              <a:gd name="T14" fmla="*/ 125 w 865"/>
              <a:gd name="T15" fmla="*/ 732 h 1443"/>
              <a:gd name="T16" fmla="*/ 93 w 865"/>
              <a:gd name="T17" fmla="*/ 803 h 1443"/>
              <a:gd name="T18" fmla="*/ 184 w 865"/>
              <a:gd name="T19" fmla="*/ 994 h 1443"/>
              <a:gd name="T20" fmla="*/ 164 w 865"/>
              <a:gd name="T21" fmla="*/ 1065 h 1443"/>
              <a:gd name="T22" fmla="*/ 283 w 865"/>
              <a:gd name="T23" fmla="*/ 1120 h 1443"/>
              <a:gd name="T24" fmla="*/ 327 w 865"/>
              <a:gd name="T25" fmla="*/ 1177 h 1443"/>
              <a:gd name="T26" fmla="*/ 378 w 865"/>
              <a:gd name="T27" fmla="*/ 1196 h 1443"/>
              <a:gd name="T28" fmla="*/ 378 w 865"/>
              <a:gd name="T29" fmla="*/ 1230 h 1443"/>
              <a:gd name="T30" fmla="*/ 411 w 865"/>
              <a:gd name="T31" fmla="*/ 1238 h 1443"/>
              <a:gd name="T32" fmla="*/ 481 w 865"/>
              <a:gd name="T33" fmla="*/ 1348 h 1443"/>
              <a:gd name="T34" fmla="*/ 481 w 865"/>
              <a:gd name="T35" fmla="*/ 1426 h 1443"/>
              <a:gd name="T36" fmla="*/ 789 w 865"/>
              <a:gd name="T37" fmla="*/ 1443 h 1443"/>
              <a:gd name="T38" fmla="*/ 770 w 865"/>
              <a:gd name="T39" fmla="*/ 1413 h 1443"/>
              <a:gd name="T40" fmla="*/ 779 w 865"/>
              <a:gd name="T41" fmla="*/ 1365 h 1443"/>
              <a:gd name="T42" fmla="*/ 829 w 865"/>
              <a:gd name="T43" fmla="*/ 1287 h 1443"/>
              <a:gd name="T44" fmla="*/ 865 w 865"/>
              <a:gd name="T45" fmla="*/ 1264 h 1443"/>
              <a:gd name="T46" fmla="*/ 844 w 865"/>
              <a:gd name="T47" fmla="*/ 1236 h 1443"/>
              <a:gd name="T48" fmla="*/ 831 w 865"/>
              <a:gd name="T49" fmla="*/ 1160 h 1443"/>
              <a:gd name="T50" fmla="*/ 388 w 865"/>
              <a:gd name="T51" fmla="*/ 497 h 1443"/>
              <a:gd name="T52" fmla="*/ 492 w 865"/>
              <a:gd name="T53" fmla="*/ 113 h 1443"/>
              <a:gd name="T54" fmla="*/ 82 w 865"/>
              <a:gd name="T55" fmla="*/ 0 h 1443"/>
              <a:gd name="T56" fmla="*/ 70 w 865"/>
              <a:gd name="T57" fmla="*/ 23 h 1443"/>
              <a:gd name="T58" fmla="*/ 0 w 865"/>
              <a:gd name="T59" fmla="*/ 192 h 1443"/>
              <a:gd name="T60" fmla="*/ 29 w 865"/>
              <a:gd name="T61" fmla="*/ 293 h 1443"/>
              <a:gd name="T62" fmla="*/ 29 w 865"/>
              <a:gd name="T63" fmla="*/ 293 h 1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65" h="1443">
                <a:moveTo>
                  <a:pt x="29" y="293"/>
                </a:moveTo>
                <a:lnTo>
                  <a:pt x="4" y="405"/>
                </a:lnTo>
                <a:lnTo>
                  <a:pt x="87" y="586"/>
                </a:lnTo>
                <a:lnTo>
                  <a:pt x="103" y="574"/>
                </a:lnTo>
                <a:lnTo>
                  <a:pt x="129" y="650"/>
                </a:lnTo>
                <a:lnTo>
                  <a:pt x="87" y="597"/>
                </a:lnTo>
                <a:lnTo>
                  <a:pt x="78" y="681"/>
                </a:lnTo>
                <a:lnTo>
                  <a:pt x="125" y="732"/>
                </a:lnTo>
                <a:lnTo>
                  <a:pt x="93" y="803"/>
                </a:lnTo>
                <a:lnTo>
                  <a:pt x="184" y="994"/>
                </a:lnTo>
                <a:lnTo>
                  <a:pt x="164" y="1065"/>
                </a:lnTo>
                <a:lnTo>
                  <a:pt x="283" y="1120"/>
                </a:lnTo>
                <a:lnTo>
                  <a:pt x="327" y="1177"/>
                </a:lnTo>
                <a:lnTo>
                  <a:pt x="378" y="1196"/>
                </a:lnTo>
                <a:lnTo>
                  <a:pt x="378" y="1230"/>
                </a:lnTo>
                <a:lnTo>
                  <a:pt x="411" y="1238"/>
                </a:lnTo>
                <a:lnTo>
                  <a:pt x="481" y="1348"/>
                </a:lnTo>
                <a:lnTo>
                  <a:pt x="481" y="1426"/>
                </a:lnTo>
                <a:lnTo>
                  <a:pt x="789" y="1443"/>
                </a:lnTo>
                <a:lnTo>
                  <a:pt x="770" y="1413"/>
                </a:lnTo>
                <a:lnTo>
                  <a:pt x="779" y="1365"/>
                </a:lnTo>
                <a:lnTo>
                  <a:pt x="829" y="1287"/>
                </a:lnTo>
                <a:lnTo>
                  <a:pt x="865" y="1264"/>
                </a:lnTo>
                <a:lnTo>
                  <a:pt x="844" y="1236"/>
                </a:lnTo>
                <a:lnTo>
                  <a:pt x="831" y="1160"/>
                </a:lnTo>
                <a:lnTo>
                  <a:pt x="388" y="497"/>
                </a:lnTo>
                <a:lnTo>
                  <a:pt x="492" y="113"/>
                </a:lnTo>
                <a:lnTo>
                  <a:pt x="82" y="0"/>
                </a:lnTo>
                <a:lnTo>
                  <a:pt x="70" y="23"/>
                </a:lnTo>
                <a:lnTo>
                  <a:pt x="0" y="192"/>
                </a:lnTo>
                <a:lnTo>
                  <a:pt x="29" y="293"/>
                </a:lnTo>
                <a:lnTo>
                  <a:pt x="29" y="293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" name="Freeform 1119" title="NV">
            <a:extLst>
              <a:ext uri="{FF2B5EF4-FFF2-40B4-BE49-F238E27FC236}">
                <a16:creationId xmlns:a16="http://schemas.microsoft.com/office/drawing/2014/main" id="{55C502D8-BAE5-8961-576A-253BCC12744F}"/>
              </a:ext>
            </a:extLst>
          </p:cNvPr>
          <p:cNvSpPr>
            <a:spLocks/>
          </p:cNvSpPr>
          <p:nvPr/>
        </p:nvSpPr>
        <p:spPr bwMode="auto">
          <a:xfrm>
            <a:off x="1904762" y="3270458"/>
            <a:ext cx="711126" cy="1076325"/>
          </a:xfrm>
          <a:custGeom>
            <a:avLst/>
            <a:gdLst>
              <a:gd name="T0" fmla="*/ 0 w 696"/>
              <a:gd name="T1" fmla="*/ 384 h 1047"/>
              <a:gd name="T2" fmla="*/ 443 w 696"/>
              <a:gd name="T3" fmla="*/ 1047 h 1047"/>
              <a:gd name="T4" fmla="*/ 458 w 696"/>
              <a:gd name="T5" fmla="*/ 904 h 1047"/>
              <a:gd name="T6" fmla="*/ 483 w 696"/>
              <a:gd name="T7" fmla="*/ 897 h 1047"/>
              <a:gd name="T8" fmla="*/ 525 w 696"/>
              <a:gd name="T9" fmla="*/ 921 h 1047"/>
              <a:gd name="T10" fmla="*/ 561 w 696"/>
              <a:gd name="T11" fmla="*/ 796 h 1047"/>
              <a:gd name="T12" fmla="*/ 696 w 696"/>
              <a:gd name="T13" fmla="*/ 133 h 1047"/>
              <a:gd name="T14" fmla="*/ 397 w 696"/>
              <a:gd name="T15" fmla="*/ 70 h 1047"/>
              <a:gd name="T16" fmla="*/ 104 w 696"/>
              <a:gd name="T17" fmla="*/ 0 h 1047"/>
              <a:gd name="T18" fmla="*/ 0 w 696"/>
              <a:gd name="T19" fmla="*/ 384 h 1047"/>
              <a:gd name="T20" fmla="*/ 0 w 696"/>
              <a:gd name="T21" fmla="*/ 384 h 10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6" h="1047">
                <a:moveTo>
                  <a:pt x="0" y="384"/>
                </a:moveTo>
                <a:lnTo>
                  <a:pt x="443" y="1047"/>
                </a:lnTo>
                <a:lnTo>
                  <a:pt x="458" y="904"/>
                </a:lnTo>
                <a:lnTo>
                  <a:pt x="483" y="897"/>
                </a:lnTo>
                <a:lnTo>
                  <a:pt x="525" y="921"/>
                </a:lnTo>
                <a:lnTo>
                  <a:pt x="561" y="796"/>
                </a:lnTo>
                <a:lnTo>
                  <a:pt x="696" y="133"/>
                </a:lnTo>
                <a:lnTo>
                  <a:pt x="397" y="70"/>
                </a:lnTo>
                <a:lnTo>
                  <a:pt x="104" y="0"/>
                </a:lnTo>
                <a:lnTo>
                  <a:pt x="0" y="384"/>
                </a:lnTo>
                <a:lnTo>
                  <a:pt x="0" y="384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" name="Freeform 1120" title="ID">
            <a:extLst>
              <a:ext uri="{FF2B5EF4-FFF2-40B4-BE49-F238E27FC236}">
                <a16:creationId xmlns:a16="http://schemas.microsoft.com/office/drawing/2014/main" id="{69B39DE8-A68A-7AA4-B776-67C45E36E158}"/>
              </a:ext>
            </a:extLst>
          </p:cNvPr>
          <p:cNvSpPr>
            <a:spLocks/>
          </p:cNvSpPr>
          <p:nvPr/>
        </p:nvSpPr>
        <p:spPr bwMode="auto">
          <a:xfrm>
            <a:off x="2309533" y="2403683"/>
            <a:ext cx="663506" cy="1055688"/>
          </a:xfrm>
          <a:custGeom>
            <a:avLst/>
            <a:gdLst>
              <a:gd name="T0" fmla="*/ 0 w 654"/>
              <a:gd name="T1" fmla="*/ 909 h 1027"/>
              <a:gd name="T2" fmla="*/ 53 w 654"/>
              <a:gd name="T3" fmla="*/ 692 h 1027"/>
              <a:gd name="T4" fmla="*/ 80 w 654"/>
              <a:gd name="T5" fmla="*/ 633 h 1027"/>
              <a:gd name="T6" fmla="*/ 57 w 654"/>
              <a:gd name="T7" fmla="*/ 605 h 1027"/>
              <a:gd name="T8" fmla="*/ 63 w 654"/>
              <a:gd name="T9" fmla="*/ 578 h 1027"/>
              <a:gd name="T10" fmla="*/ 103 w 654"/>
              <a:gd name="T11" fmla="*/ 542 h 1027"/>
              <a:gd name="T12" fmla="*/ 168 w 654"/>
              <a:gd name="T13" fmla="*/ 445 h 1027"/>
              <a:gd name="T14" fmla="*/ 145 w 654"/>
              <a:gd name="T15" fmla="*/ 413 h 1027"/>
              <a:gd name="T16" fmla="*/ 135 w 654"/>
              <a:gd name="T17" fmla="*/ 388 h 1027"/>
              <a:gd name="T18" fmla="*/ 139 w 654"/>
              <a:gd name="T19" fmla="*/ 333 h 1027"/>
              <a:gd name="T20" fmla="*/ 219 w 654"/>
              <a:gd name="T21" fmla="*/ 0 h 1027"/>
              <a:gd name="T22" fmla="*/ 304 w 654"/>
              <a:gd name="T23" fmla="*/ 19 h 1027"/>
              <a:gd name="T24" fmla="*/ 276 w 654"/>
              <a:gd name="T25" fmla="*/ 149 h 1027"/>
              <a:gd name="T26" fmla="*/ 295 w 654"/>
              <a:gd name="T27" fmla="*/ 194 h 1027"/>
              <a:gd name="T28" fmla="*/ 297 w 654"/>
              <a:gd name="T29" fmla="*/ 223 h 1027"/>
              <a:gd name="T30" fmla="*/ 287 w 654"/>
              <a:gd name="T31" fmla="*/ 228 h 1027"/>
              <a:gd name="T32" fmla="*/ 320 w 654"/>
              <a:gd name="T33" fmla="*/ 259 h 1027"/>
              <a:gd name="T34" fmla="*/ 354 w 654"/>
              <a:gd name="T35" fmla="*/ 342 h 1027"/>
              <a:gd name="T36" fmla="*/ 365 w 654"/>
              <a:gd name="T37" fmla="*/ 417 h 1027"/>
              <a:gd name="T38" fmla="*/ 371 w 654"/>
              <a:gd name="T39" fmla="*/ 457 h 1027"/>
              <a:gd name="T40" fmla="*/ 346 w 654"/>
              <a:gd name="T41" fmla="*/ 495 h 1027"/>
              <a:gd name="T42" fmla="*/ 363 w 654"/>
              <a:gd name="T43" fmla="*/ 512 h 1027"/>
              <a:gd name="T44" fmla="*/ 409 w 654"/>
              <a:gd name="T45" fmla="*/ 487 h 1027"/>
              <a:gd name="T46" fmla="*/ 439 w 654"/>
              <a:gd name="T47" fmla="*/ 618 h 1027"/>
              <a:gd name="T48" fmla="*/ 460 w 654"/>
              <a:gd name="T49" fmla="*/ 626 h 1027"/>
              <a:gd name="T50" fmla="*/ 464 w 654"/>
              <a:gd name="T51" fmla="*/ 664 h 1027"/>
              <a:gd name="T52" fmla="*/ 523 w 654"/>
              <a:gd name="T53" fmla="*/ 679 h 1027"/>
              <a:gd name="T54" fmla="*/ 616 w 654"/>
              <a:gd name="T55" fmla="*/ 679 h 1027"/>
              <a:gd name="T56" fmla="*/ 654 w 654"/>
              <a:gd name="T57" fmla="*/ 696 h 1027"/>
              <a:gd name="T58" fmla="*/ 599 w 654"/>
              <a:gd name="T59" fmla="*/ 1027 h 1027"/>
              <a:gd name="T60" fmla="*/ 299 w 654"/>
              <a:gd name="T61" fmla="*/ 972 h 1027"/>
              <a:gd name="T62" fmla="*/ 0 w 654"/>
              <a:gd name="T63" fmla="*/ 909 h 1027"/>
              <a:gd name="T64" fmla="*/ 0 w 654"/>
              <a:gd name="T65" fmla="*/ 909 h 1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4" h="1027">
                <a:moveTo>
                  <a:pt x="0" y="909"/>
                </a:moveTo>
                <a:lnTo>
                  <a:pt x="53" y="692"/>
                </a:lnTo>
                <a:lnTo>
                  <a:pt x="80" y="633"/>
                </a:lnTo>
                <a:lnTo>
                  <a:pt x="57" y="605"/>
                </a:lnTo>
                <a:lnTo>
                  <a:pt x="63" y="578"/>
                </a:lnTo>
                <a:lnTo>
                  <a:pt x="103" y="542"/>
                </a:lnTo>
                <a:lnTo>
                  <a:pt x="168" y="445"/>
                </a:lnTo>
                <a:lnTo>
                  <a:pt x="145" y="413"/>
                </a:lnTo>
                <a:lnTo>
                  <a:pt x="135" y="388"/>
                </a:lnTo>
                <a:lnTo>
                  <a:pt x="139" y="333"/>
                </a:lnTo>
                <a:lnTo>
                  <a:pt x="219" y="0"/>
                </a:lnTo>
                <a:lnTo>
                  <a:pt x="304" y="19"/>
                </a:lnTo>
                <a:lnTo>
                  <a:pt x="276" y="149"/>
                </a:lnTo>
                <a:lnTo>
                  <a:pt x="295" y="194"/>
                </a:lnTo>
                <a:lnTo>
                  <a:pt x="297" y="223"/>
                </a:lnTo>
                <a:lnTo>
                  <a:pt x="287" y="228"/>
                </a:lnTo>
                <a:lnTo>
                  <a:pt x="320" y="259"/>
                </a:lnTo>
                <a:lnTo>
                  <a:pt x="354" y="342"/>
                </a:lnTo>
                <a:lnTo>
                  <a:pt x="365" y="417"/>
                </a:lnTo>
                <a:lnTo>
                  <a:pt x="371" y="457"/>
                </a:lnTo>
                <a:lnTo>
                  <a:pt x="346" y="495"/>
                </a:lnTo>
                <a:lnTo>
                  <a:pt x="363" y="512"/>
                </a:lnTo>
                <a:lnTo>
                  <a:pt x="409" y="487"/>
                </a:lnTo>
                <a:lnTo>
                  <a:pt x="439" y="618"/>
                </a:lnTo>
                <a:lnTo>
                  <a:pt x="460" y="626"/>
                </a:lnTo>
                <a:lnTo>
                  <a:pt x="464" y="664"/>
                </a:lnTo>
                <a:lnTo>
                  <a:pt x="523" y="679"/>
                </a:lnTo>
                <a:lnTo>
                  <a:pt x="616" y="679"/>
                </a:lnTo>
                <a:lnTo>
                  <a:pt x="654" y="696"/>
                </a:lnTo>
                <a:lnTo>
                  <a:pt x="599" y="1027"/>
                </a:lnTo>
                <a:lnTo>
                  <a:pt x="299" y="972"/>
                </a:lnTo>
                <a:lnTo>
                  <a:pt x="0" y="909"/>
                </a:lnTo>
                <a:lnTo>
                  <a:pt x="0" y="909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3" name="Freeform 1121" title="MT">
            <a:extLst>
              <a:ext uri="{FF2B5EF4-FFF2-40B4-BE49-F238E27FC236}">
                <a16:creationId xmlns:a16="http://schemas.microsoft.com/office/drawing/2014/main" id="{402824FB-D701-F76A-67B2-8D6FAF7E84E5}"/>
              </a:ext>
            </a:extLst>
          </p:cNvPr>
          <p:cNvSpPr>
            <a:spLocks/>
          </p:cNvSpPr>
          <p:nvPr/>
        </p:nvSpPr>
        <p:spPr bwMode="auto">
          <a:xfrm>
            <a:off x="2588904" y="2424321"/>
            <a:ext cx="1138118" cy="712787"/>
          </a:xfrm>
          <a:custGeom>
            <a:avLst/>
            <a:gdLst>
              <a:gd name="T0" fmla="*/ 19 w 1118"/>
              <a:gd name="T1" fmla="*/ 175 h 692"/>
              <a:gd name="T2" fmla="*/ 21 w 1118"/>
              <a:gd name="T3" fmla="*/ 204 h 692"/>
              <a:gd name="T4" fmla="*/ 11 w 1118"/>
              <a:gd name="T5" fmla="*/ 209 h 692"/>
              <a:gd name="T6" fmla="*/ 44 w 1118"/>
              <a:gd name="T7" fmla="*/ 240 h 692"/>
              <a:gd name="T8" fmla="*/ 78 w 1118"/>
              <a:gd name="T9" fmla="*/ 323 h 692"/>
              <a:gd name="T10" fmla="*/ 89 w 1118"/>
              <a:gd name="T11" fmla="*/ 398 h 692"/>
              <a:gd name="T12" fmla="*/ 95 w 1118"/>
              <a:gd name="T13" fmla="*/ 438 h 692"/>
              <a:gd name="T14" fmla="*/ 70 w 1118"/>
              <a:gd name="T15" fmla="*/ 476 h 692"/>
              <a:gd name="T16" fmla="*/ 87 w 1118"/>
              <a:gd name="T17" fmla="*/ 493 h 692"/>
              <a:gd name="T18" fmla="*/ 133 w 1118"/>
              <a:gd name="T19" fmla="*/ 468 h 692"/>
              <a:gd name="T20" fmla="*/ 163 w 1118"/>
              <a:gd name="T21" fmla="*/ 599 h 692"/>
              <a:gd name="T22" fmla="*/ 184 w 1118"/>
              <a:gd name="T23" fmla="*/ 607 h 692"/>
              <a:gd name="T24" fmla="*/ 188 w 1118"/>
              <a:gd name="T25" fmla="*/ 645 h 692"/>
              <a:gd name="T26" fmla="*/ 205 w 1118"/>
              <a:gd name="T27" fmla="*/ 662 h 692"/>
              <a:gd name="T28" fmla="*/ 247 w 1118"/>
              <a:gd name="T29" fmla="*/ 660 h 692"/>
              <a:gd name="T30" fmla="*/ 340 w 1118"/>
              <a:gd name="T31" fmla="*/ 660 h 692"/>
              <a:gd name="T32" fmla="*/ 378 w 1118"/>
              <a:gd name="T33" fmla="*/ 677 h 692"/>
              <a:gd name="T34" fmla="*/ 390 w 1118"/>
              <a:gd name="T35" fmla="*/ 609 h 692"/>
              <a:gd name="T36" fmla="*/ 694 w 1118"/>
              <a:gd name="T37" fmla="*/ 654 h 692"/>
              <a:gd name="T38" fmla="*/ 1068 w 1118"/>
              <a:gd name="T39" fmla="*/ 692 h 692"/>
              <a:gd name="T40" fmla="*/ 1080 w 1118"/>
              <a:gd name="T41" fmla="*/ 567 h 692"/>
              <a:gd name="T42" fmla="*/ 1118 w 1118"/>
              <a:gd name="T43" fmla="*/ 162 h 692"/>
              <a:gd name="T44" fmla="*/ 622 w 1118"/>
              <a:gd name="T45" fmla="*/ 105 h 692"/>
              <a:gd name="T46" fmla="*/ 376 w 1118"/>
              <a:gd name="T47" fmla="*/ 67 h 692"/>
              <a:gd name="T48" fmla="*/ 28 w 1118"/>
              <a:gd name="T49" fmla="*/ 0 h 692"/>
              <a:gd name="T50" fmla="*/ 0 w 1118"/>
              <a:gd name="T51" fmla="*/ 130 h 692"/>
              <a:gd name="T52" fmla="*/ 19 w 1118"/>
              <a:gd name="T53" fmla="*/ 175 h 692"/>
              <a:gd name="T54" fmla="*/ 19 w 1118"/>
              <a:gd name="T55" fmla="*/ 175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18" h="692">
                <a:moveTo>
                  <a:pt x="19" y="175"/>
                </a:moveTo>
                <a:lnTo>
                  <a:pt x="21" y="204"/>
                </a:lnTo>
                <a:lnTo>
                  <a:pt x="11" y="209"/>
                </a:lnTo>
                <a:lnTo>
                  <a:pt x="44" y="240"/>
                </a:lnTo>
                <a:lnTo>
                  <a:pt x="78" y="323"/>
                </a:lnTo>
                <a:lnTo>
                  <a:pt x="89" y="398"/>
                </a:lnTo>
                <a:lnTo>
                  <a:pt x="95" y="438"/>
                </a:lnTo>
                <a:lnTo>
                  <a:pt x="70" y="476"/>
                </a:lnTo>
                <a:lnTo>
                  <a:pt x="87" y="493"/>
                </a:lnTo>
                <a:lnTo>
                  <a:pt x="133" y="468"/>
                </a:lnTo>
                <a:lnTo>
                  <a:pt x="163" y="599"/>
                </a:lnTo>
                <a:lnTo>
                  <a:pt x="184" y="607"/>
                </a:lnTo>
                <a:lnTo>
                  <a:pt x="188" y="645"/>
                </a:lnTo>
                <a:lnTo>
                  <a:pt x="205" y="662"/>
                </a:lnTo>
                <a:lnTo>
                  <a:pt x="247" y="660"/>
                </a:lnTo>
                <a:lnTo>
                  <a:pt x="340" y="660"/>
                </a:lnTo>
                <a:lnTo>
                  <a:pt x="378" y="677"/>
                </a:lnTo>
                <a:lnTo>
                  <a:pt x="390" y="609"/>
                </a:lnTo>
                <a:lnTo>
                  <a:pt x="694" y="654"/>
                </a:lnTo>
                <a:lnTo>
                  <a:pt x="1068" y="692"/>
                </a:lnTo>
                <a:lnTo>
                  <a:pt x="1080" y="567"/>
                </a:lnTo>
                <a:lnTo>
                  <a:pt x="1118" y="162"/>
                </a:lnTo>
                <a:lnTo>
                  <a:pt x="622" y="105"/>
                </a:lnTo>
                <a:lnTo>
                  <a:pt x="376" y="67"/>
                </a:lnTo>
                <a:lnTo>
                  <a:pt x="28" y="0"/>
                </a:lnTo>
                <a:lnTo>
                  <a:pt x="0" y="130"/>
                </a:lnTo>
                <a:lnTo>
                  <a:pt x="19" y="175"/>
                </a:lnTo>
                <a:lnTo>
                  <a:pt x="19" y="175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4" name="Freeform 1122" title="AZ">
            <a:extLst>
              <a:ext uri="{FF2B5EF4-FFF2-40B4-BE49-F238E27FC236}">
                <a16:creationId xmlns:a16="http://schemas.microsoft.com/office/drawing/2014/main" id="{EE3609C5-6EB3-E9EA-313F-9CE203D07EC2}"/>
              </a:ext>
            </a:extLst>
          </p:cNvPr>
          <p:cNvSpPr>
            <a:spLocks/>
          </p:cNvSpPr>
          <p:nvPr/>
        </p:nvSpPr>
        <p:spPr bwMode="auto">
          <a:xfrm>
            <a:off x="2268262" y="4089608"/>
            <a:ext cx="755571" cy="863600"/>
          </a:xfrm>
          <a:custGeom>
            <a:avLst/>
            <a:gdLst>
              <a:gd name="T0" fmla="*/ 48 w 746"/>
              <a:gd name="T1" fmla="*/ 534 h 840"/>
              <a:gd name="T2" fmla="*/ 29 w 746"/>
              <a:gd name="T3" fmla="*/ 504 h 840"/>
              <a:gd name="T4" fmla="*/ 38 w 746"/>
              <a:gd name="T5" fmla="*/ 456 h 840"/>
              <a:gd name="T6" fmla="*/ 88 w 746"/>
              <a:gd name="T7" fmla="*/ 378 h 840"/>
              <a:gd name="T8" fmla="*/ 124 w 746"/>
              <a:gd name="T9" fmla="*/ 355 h 840"/>
              <a:gd name="T10" fmla="*/ 103 w 746"/>
              <a:gd name="T11" fmla="*/ 327 h 840"/>
              <a:gd name="T12" fmla="*/ 90 w 746"/>
              <a:gd name="T13" fmla="*/ 251 h 840"/>
              <a:gd name="T14" fmla="*/ 105 w 746"/>
              <a:gd name="T15" fmla="*/ 108 h 840"/>
              <a:gd name="T16" fmla="*/ 130 w 746"/>
              <a:gd name="T17" fmla="*/ 101 h 840"/>
              <a:gd name="T18" fmla="*/ 172 w 746"/>
              <a:gd name="T19" fmla="*/ 125 h 840"/>
              <a:gd name="T20" fmla="*/ 208 w 746"/>
              <a:gd name="T21" fmla="*/ 0 h 840"/>
              <a:gd name="T22" fmla="*/ 746 w 746"/>
              <a:gd name="T23" fmla="*/ 89 h 840"/>
              <a:gd name="T24" fmla="*/ 634 w 746"/>
              <a:gd name="T25" fmla="*/ 840 h 840"/>
              <a:gd name="T26" fmla="*/ 468 w 746"/>
              <a:gd name="T27" fmla="*/ 817 h 840"/>
              <a:gd name="T28" fmla="*/ 366 w 746"/>
              <a:gd name="T29" fmla="*/ 789 h 840"/>
              <a:gd name="T30" fmla="*/ 154 w 746"/>
              <a:gd name="T31" fmla="*/ 705 h 840"/>
              <a:gd name="T32" fmla="*/ 0 w 746"/>
              <a:gd name="T33" fmla="*/ 576 h 840"/>
              <a:gd name="T34" fmla="*/ 48 w 746"/>
              <a:gd name="T35" fmla="*/ 534 h 840"/>
              <a:gd name="T36" fmla="*/ 48 w 746"/>
              <a:gd name="T37" fmla="*/ 534 h 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46" h="840">
                <a:moveTo>
                  <a:pt x="48" y="534"/>
                </a:moveTo>
                <a:lnTo>
                  <a:pt x="29" y="504"/>
                </a:lnTo>
                <a:lnTo>
                  <a:pt x="38" y="456"/>
                </a:lnTo>
                <a:lnTo>
                  <a:pt x="88" y="378"/>
                </a:lnTo>
                <a:lnTo>
                  <a:pt x="124" y="355"/>
                </a:lnTo>
                <a:lnTo>
                  <a:pt x="103" y="327"/>
                </a:lnTo>
                <a:lnTo>
                  <a:pt x="90" y="251"/>
                </a:lnTo>
                <a:lnTo>
                  <a:pt x="105" y="108"/>
                </a:lnTo>
                <a:lnTo>
                  <a:pt x="130" y="101"/>
                </a:lnTo>
                <a:lnTo>
                  <a:pt x="172" y="125"/>
                </a:lnTo>
                <a:lnTo>
                  <a:pt x="208" y="0"/>
                </a:lnTo>
                <a:lnTo>
                  <a:pt x="746" y="89"/>
                </a:lnTo>
                <a:lnTo>
                  <a:pt x="634" y="840"/>
                </a:lnTo>
                <a:lnTo>
                  <a:pt x="468" y="817"/>
                </a:lnTo>
                <a:lnTo>
                  <a:pt x="366" y="789"/>
                </a:lnTo>
                <a:lnTo>
                  <a:pt x="154" y="705"/>
                </a:lnTo>
                <a:lnTo>
                  <a:pt x="0" y="576"/>
                </a:lnTo>
                <a:lnTo>
                  <a:pt x="48" y="534"/>
                </a:lnTo>
                <a:lnTo>
                  <a:pt x="48" y="534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5" name="Freeform 1123" title="WY">
            <a:extLst>
              <a:ext uri="{FF2B5EF4-FFF2-40B4-BE49-F238E27FC236}">
                <a16:creationId xmlns:a16="http://schemas.microsoft.com/office/drawing/2014/main" id="{21C0544D-039F-0A5E-76A6-A2AEDFB906C7}"/>
              </a:ext>
            </a:extLst>
          </p:cNvPr>
          <p:cNvSpPr>
            <a:spLocks/>
          </p:cNvSpPr>
          <p:nvPr/>
        </p:nvSpPr>
        <p:spPr bwMode="auto">
          <a:xfrm>
            <a:off x="2893672" y="3051383"/>
            <a:ext cx="782555" cy="636588"/>
          </a:xfrm>
          <a:custGeom>
            <a:avLst/>
            <a:gdLst>
              <a:gd name="T0" fmla="*/ 0 w 770"/>
              <a:gd name="T1" fmla="*/ 530 h 619"/>
              <a:gd name="T2" fmla="*/ 92 w 770"/>
              <a:gd name="T3" fmla="*/ 0 h 619"/>
              <a:gd name="T4" fmla="*/ 396 w 770"/>
              <a:gd name="T5" fmla="*/ 45 h 619"/>
              <a:gd name="T6" fmla="*/ 770 w 770"/>
              <a:gd name="T7" fmla="*/ 83 h 619"/>
              <a:gd name="T8" fmla="*/ 744 w 770"/>
              <a:gd name="T9" fmla="*/ 351 h 619"/>
              <a:gd name="T10" fmla="*/ 719 w 770"/>
              <a:gd name="T11" fmla="*/ 619 h 619"/>
              <a:gd name="T12" fmla="*/ 208 w 770"/>
              <a:gd name="T13" fmla="*/ 562 h 619"/>
              <a:gd name="T14" fmla="*/ 0 w 770"/>
              <a:gd name="T15" fmla="*/ 530 h 619"/>
              <a:gd name="T16" fmla="*/ 0 w 770"/>
              <a:gd name="T17" fmla="*/ 530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0" h="619">
                <a:moveTo>
                  <a:pt x="0" y="530"/>
                </a:moveTo>
                <a:lnTo>
                  <a:pt x="92" y="0"/>
                </a:lnTo>
                <a:lnTo>
                  <a:pt x="396" y="45"/>
                </a:lnTo>
                <a:lnTo>
                  <a:pt x="770" y="83"/>
                </a:lnTo>
                <a:lnTo>
                  <a:pt x="744" y="351"/>
                </a:lnTo>
                <a:lnTo>
                  <a:pt x="719" y="619"/>
                </a:lnTo>
                <a:lnTo>
                  <a:pt x="208" y="562"/>
                </a:lnTo>
                <a:lnTo>
                  <a:pt x="0" y="530"/>
                </a:lnTo>
                <a:lnTo>
                  <a:pt x="0" y="530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6" name="Freeform 1124" title="CO">
            <a:extLst>
              <a:ext uri="{FF2B5EF4-FFF2-40B4-BE49-F238E27FC236}">
                <a16:creationId xmlns:a16="http://schemas.microsoft.com/office/drawing/2014/main" id="{EB4A1659-3CEB-9500-AA7B-1B0920D33D9B}"/>
              </a:ext>
            </a:extLst>
          </p:cNvPr>
          <p:cNvSpPr>
            <a:spLocks/>
          </p:cNvSpPr>
          <p:nvPr/>
        </p:nvSpPr>
        <p:spPr bwMode="auto">
          <a:xfrm>
            <a:off x="3023833" y="3629233"/>
            <a:ext cx="809540" cy="631825"/>
          </a:xfrm>
          <a:custGeom>
            <a:avLst/>
            <a:gdLst>
              <a:gd name="T0" fmla="*/ 80 w 796"/>
              <a:gd name="T1" fmla="*/ 0 h 612"/>
              <a:gd name="T2" fmla="*/ 591 w 796"/>
              <a:gd name="T3" fmla="*/ 57 h 612"/>
              <a:gd name="T4" fmla="*/ 796 w 796"/>
              <a:gd name="T5" fmla="*/ 74 h 612"/>
              <a:gd name="T6" fmla="*/ 789 w 796"/>
              <a:gd name="T7" fmla="*/ 207 h 612"/>
              <a:gd name="T8" fmla="*/ 760 w 796"/>
              <a:gd name="T9" fmla="*/ 612 h 612"/>
              <a:gd name="T10" fmla="*/ 656 w 796"/>
              <a:gd name="T11" fmla="*/ 605 h 612"/>
              <a:gd name="T12" fmla="*/ 331 w 796"/>
              <a:gd name="T13" fmla="*/ 576 h 612"/>
              <a:gd name="T14" fmla="*/ 0 w 796"/>
              <a:gd name="T15" fmla="*/ 534 h 612"/>
              <a:gd name="T16" fmla="*/ 80 w 796"/>
              <a:gd name="T17" fmla="*/ 0 h 612"/>
              <a:gd name="T18" fmla="*/ 80 w 796"/>
              <a:gd name="T19" fmla="*/ 0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96" h="612">
                <a:moveTo>
                  <a:pt x="80" y="0"/>
                </a:moveTo>
                <a:lnTo>
                  <a:pt x="591" y="57"/>
                </a:lnTo>
                <a:lnTo>
                  <a:pt x="796" y="74"/>
                </a:lnTo>
                <a:lnTo>
                  <a:pt x="789" y="207"/>
                </a:lnTo>
                <a:lnTo>
                  <a:pt x="760" y="612"/>
                </a:lnTo>
                <a:lnTo>
                  <a:pt x="656" y="605"/>
                </a:lnTo>
                <a:lnTo>
                  <a:pt x="331" y="576"/>
                </a:lnTo>
                <a:lnTo>
                  <a:pt x="0" y="534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7" name="Freeform 1125" title="NM">
            <a:extLst>
              <a:ext uri="{FF2B5EF4-FFF2-40B4-BE49-F238E27FC236}">
                <a16:creationId xmlns:a16="http://schemas.microsoft.com/office/drawing/2014/main" id="{B26098CD-7C05-DA5F-00A6-100E4FE5AAF9}"/>
              </a:ext>
            </a:extLst>
          </p:cNvPr>
          <p:cNvSpPr>
            <a:spLocks/>
          </p:cNvSpPr>
          <p:nvPr/>
        </p:nvSpPr>
        <p:spPr bwMode="auto">
          <a:xfrm>
            <a:off x="2906370" y="4180096"/>
            <a:ext cx="782555" cy="785812"/>
          </a:xfrm>
          <a:custGeom>
            <a:avLst/>
            <a:gdLst>
              <a:gd name="T0" fmla="*/ 97 w 768"/>
              <a:gd name="T1" fmla="*/ 764 h 764"/>
              <a:gd name="T2" fmla="*/ 106 w 768"/>
              <a:gd name="T3" fmla="*/ 707 h 764"/>
              <a:gd name="T4" fmla="*/ 298 w 768"/>
              <a:gd name="T5" fmla="*/ 732 h 764"/>
              <a:gd name="T6" fmla="*/ 290 w 768"/>
              <a:gd name="T7" fmla="*/ 704 h 764"/>
              <a:gd name="T8" fmla="*/ 705 w 768"/>
              <a:gd name="T9" fmla="*/ 742 h 764"/>
              <a:gd name="T10" fmla="*/ 768 w 768"/>
              <a:gd name="T11" fmla="*/ 71 h 764"/>
              <a:gd name="T12" fmla="*/ 443 w 768"/>
              <a:gd name="T13" fmla="*/ 42 h 764"/>
              <a:gd name="T14" fmla="*/ 112 w 768"/>
              <a:gd name="T15" fmla="*/ 0 h 764"/>
              <a:gd name="T16" fmla="*/ 0 w 768"/>
              <a:gd name="T17" fmla="*/ 751 h 764"/>
              <a:gd name="T18" fmla="*/ 97 w 768"/>
              <a:gd name="T19" fmla="*/ 764 h 764"/>
              <a:gd name="T20" fmla="*/ 97 w 768"/>
              <a:gd name="T21" fmla="*/ 764 h 7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68" h="764">
                <a:moveTo>
                  <a:pt x="97" y="764"/>
                </a:moveTo>
                <a:lnTo>
                  <a:pt x="106" y="707"/>
                </a:lnTo>
                <a:lnTo>
                  <a:pt x="298" y="732"/>
                </a:lnTo>
                <a:lnTo>
                  <a:pt x="290" y="704"/>
                </a:lnTo>
                <a:lnTo>
                  <a:pt x="705" y="742"/>
                </a:lnTo>
                <a:lnTo>
                  <a:pt x="768" y="71"/>
                </a:lnTo>
                <a:lnTo>
                  <a:pt x="443" y="42"/>
                </a:lnTo>
                <a:lnTo>
                  <a:pt x="112" y="0"/>
                </a:lnTo>
                <a:lnTo>
                  <a:pt x="0" y="751"/>
                </a:lnTo>
                <a:lnTo>
                  <a:pt x="97" y="764"/>
                </a:lnTo>
                <a:lnTo>
                  <a:pt x="97" y="764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8" name="Freeform 1126" title="TX">
            <a:extLst>
              <a:ext uri="{FF2B5EF4-FFF2-40B4-BE49-F238E27FC236}">
                <a16:creationId xmlns:a16="http://schemas.microsoft.com/office/drawing/2014/main" id="{15909F93-ED64-715F-2A51-9C916015FD02}"/>
              </a:ext>
            </a:extLst>
          </p:cNvPr>
          <p:cNvSpPr>
            <a:spLocks/>
          </p:cNvSpPr>
          <p:nvPr/>
        </p:nvSpPr>
        <p:spPr bwMode="auto">
          <a:xfrm>
            <a:off x="3204789" y="4322971"/>
            <a:ext cx="1547650" cy="1482725"/>
          </a:xfrm>
          <a:custGeom>
            <a:avLst/>
            <a:gdLst>
              <a:gd name="T0" fmla="*/ 0 w 1527"/>
              <a:gd name="T1" fmla="*/ 563 h 1439"/>
              <a:gd name="T2" fmla="*/ 415 w 1527"/>
              <a:gd name="T3" fmla="*/ 601 h 1439"/>
              <a:gd name="T4" fmla="*/ 472 w 1527"/>
              <a:gd name="T5" fmla="*/ 0 h 1439"/>
              <a:gd name="T6" fmla="*/ 803 w 1527"/>
              <a:gd name="T7" fmla="*/ 19 h 1439"/>
              <a:gd name="T8" fmla="*/ 791 w 1527"/>
              <a:gd name="T9" fmla="*/ 277 h 1439"/>
              <a:gd name="T10" fmla="*/ 824 w 1527"/>
              <a:gd name="T11" fmla="*/ 304 h 1439"/>
              <a:gd name="T12" fmla="*/ 854 w 1527"/>
              <a:gd name="T13" fmla="*/ 304 h 1439"/>
              <a:gd name="T14" fmla="*/ 879 w 1527"/>
              <a:gd name="T15" fmla="*/ 329 h 1439"/>
              <a:gd name="T16" fmla="*/ 928 w 1527"/>
              <a:gd name="T17" fmla="*/ 340 h 1439"/>
              <a:gd name="T18" fmla="*/ 1029 w 1527"/>
              <a:gd name="T19" fmla="*/ 384 h 1439"/>
              <a:gd name="T20" fmla="*/ 1046 w 1527"/>
              <a:gd name="T21" fmla="*/ 365 h 1439"/>
              <a:gd name="T22" fmla="*/ 1111 w 1527"/>
              <a:gd name="T23" fmla="*/ 403 h 1439"/>
              <a:gd name="T24" fmla="*/ 1196 w 1527"/>
              <a:gd name="T25" fmla="*/ 401 h 1439"/>
              <a:gd name="T26" fmla="*/ 1255 w 1527"/>
              <a:gd name="T27" fmla="*/ 384 h 1439"/>
              <a:gd name="T28" fmla="*/ 1337 w 1527"/>
              <a:gd name="T29" fmla="*/ 369 h 1439"/>
              <a:gd name="T30" fmla="*/ 1411 w 1527"/>
              <a:gd name="T31" fmla="*/ 409 h 1439"/>
              <a:gd name="T32" fmla="*/ 1423 w 1527"/>
              <a:gd name="T33" fmla="*/ 422 h 1439"/>
              <a:gd name="T34" fmla="*/ 1463 w 1527"/>
              <a:gd name="T35" fmla="*/ 422 h 1439"/>
              <a:gd name="T36" fmla="*/ 1470 w 1527"/>
              <a:gd name="T37" fmla="*/ 635 h 1439"/>
              <a:gd name="T38" fmla="*/ 1527 w 1527"/>
              <a:gd name="T39" fmla="*/ 739 h 1439"/>
              <a:gd name="T40" fmla="*/ 1506 w 1527"/>
              <a:gd name="T41" fmla="*/ 821 h 1439"/>
              <a:gd name="T42" fmla="*/ 1510 w 1527"/>
              <a:gd name="T43" fmla="*/ 889 h 1439"/>
              <a:gd name="T44" fmla="*/ 1485 w 1527"/>
              <a:gd name="T45" fmla="*/ 924 h 1439"/>
              <a:gd name="T46" fmla="*/ 1495 w 1527"/>
              <a:gd name="T47" fmla="*/ 935 h 1439"/>
              <a:gd name="T48" fmla="*/ 1432 w 1527"/>
              <a:gd name="T49" fmla="*/ 954 h 1439"/>
              <a:gd name="T50" fmla="*/ 1383 w 1527"/>
              <a:gd name="T51" fmla="*/ 960 h 1439"/>
              <a:gd name="T52" fmla="*/ 1392 w 1527"/>
              <a:gd name="T53" fmla="*/ 924 h 1439"/>
              <a:gd name="T54" fmla="*/ 1366 w 1527"/>
              <a:gd name="T55" fmla="*/ 945 h 1439"/>
              <a:gd name="T56" fmla="*/ 1367 w 1527"/>
              <a:gd name="T57" fmla="*/ 986 h 1439"/>
              <a:gd name="T58" fmla="*/ 1333 w 1527"/>
              <a:gd name="T59" fmla="*/ 1030 h 1439"/>
              <a:gd name="T60" fmla="*/ 1153 w 1527"/>
              <a:gd name="T61" fmla="*/ 1121 h 1439"/>
              <a:gd name="T62" fmla="*/ 1096 w 1527"/>
              <a:gd name="T63" fmla="*/ 1180 h 1439"/>
              <a:gd name="T64" fmla="*/ 1042 w 1527"/>
              <a:gd name="T65" fmla="*/ 1308 h 1439"/>
              <a:gd name="T66" fmla="*/ 1086 w 1527"/>
              <a:gd name="T67" fmla="*/ 1439 h 1439"/>
              <a:gd name="T68" fmla="*/ 1044 w 1527"/>
              <a:gd name="T69" fmla="*/ 1439 h 1439"/>
              <a:gd name="T70" fmla="*/ 848 w 1527"/>
              <a:gd name="T71" fmla="*/ 1370 h 1439"/>
              <a:gd name="T72" fmla="*/ 827 w 1527"/>
              <a:gd name="T73" fmla="*/ 1313 h 1439"/>
              <a:gd name="T74" fmla="*/ 807 w 1527"/>
              <a:gd name="T75" fmla="*/ 1289 h 1439"/>
              <a:gd name="T76" fmla="*/ 801 w 1527"/>
              <a:gd name="T77" fmla="*/ 1213 h 1439"/>
              <a:gd name="T78" fmla="*/ 763 w 1527"/>
              <a:gd name="T79" fmla="*/ 1186 h 1439"/>
              <a:gd name="T80" fmla="*/ 658 w 1527"/>
              <a:gd name="T81" fmla="*/ 984 h 1439"/>
              <a:gd name="T82" fmla="*/ 607 w 1527"/>
              <a:gd name="T83" fmla="*/ 946 h 1439"/>
              <a:gd name="T84" fmla="*/ 592 w 1527"/>
              <a:gd name="T85" fmla="*/ 914 h 1439"/>
              <a:gd name="T86" fmla="*/ 438 w 1527"/>
              <a:gd name="T87" fmla="*/ 907 h 1439"/>
              <a:gd name="T88" fmla="*/ 356 w 1527"/>
              <a:gd name="T89" fmla="*/ 1002 h 1439"/>
              <a:gd name="T90" fmla="*/ 217 w 1527"/>
              <a:gd name="T91" fmla="*/ 903 h 1439"/>
              <a:gd name="T92" fmla="*/ 175 w 1527"/>
              <a:gd name="T93" fmla="*/ 766 h 1439"/>
              <a:gd name="T94" fmla="*/ 42 w 1527"/>
              <a:gd name="T95" fmla="*/ 639 h 1439"/>
              <a:gd name="T96" fmla="*/ 27 w 1527"/>
              <a:gd name="T97" fmla="*/ 597 h 1439"/>
              <a:gd name="T98" fmla="*/ 8 w 1527"/>
              <a:gd name="T99" fmla="*/ 591 h 1439"/>
              <a:gd name="T100" fmla="*/ 0 w 1527"/>
              <a:gd name="T101" fmla="*/ 563 h 1439"/>
              <a:gd name="T102" fmla="*/ 0 w 1527"/>
              <a:gd name="T103" fmla="*/ 563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27" h="1439">
                <a:moveTo>
                  <a:pt x="0" y="563"/>
                </a:moveTo>
                <a:lnTo>
                  <a:pt x="415" y="601"/>
                </a:lnTo>
                <a:lnTo>
                  <a:pt x="472" y="0"/>
                </a:lnTo>
                <a:lnTo>
                  <a:pt x="803" y="19"/>
                </a:lnTo>
                <a:lnTo>
                  <a:pt x="791" y="277"/>
                </a:lnTo>
                <a:lnTo>
                  <a:pt x="824" y="304"/>
                </a:lnTo>
                <a:lnTo>
                  <a:pt x="854" y="304"/>
                </a:lnTo>
                <a:lnTo>
                  <a:pt x="879" y="329"/>
                </a:lnTo>
                <a:lnTo>
                  <a:pt x="928" y="340"/>
                </a:lnTo>
                <a:lnTo>
                  <a:pt x="1029" y="384"/>
                </a:lnTo>
                <a:lnTo>
                  <a:pt x="1046" y="365"/>
                </a:lnTo>
                <a:lnTo>
                  <a:pt x="1111" y="403"/>
                </a:lnTo>
                <a:lnTo>
                  <a:pt x="1196" y="401"/>
                </a:lnTo>
                <a:lnTo>
                  <a:pt x="1255" y="384"/>
                </a:lnTo>
                <a:lnTo>
                  <a:pt x="1337" y="369"/>
                </a:lnTo>
                <a:lnTo>
                  <a:pt x="1411" y="409"/>
                </a:lnTo>
                <a:lnTo>
                  <a:pt x="1423" y="422"/>
                </a:lnTo>
                <a:lnTo>
                  <a:pt x="1463" y="422"/>
                </a:lnTo>
                <a:lnTo>
                  <a:pt x="1470" y="635"/>
                </a:lnTo>
                <a:lnTo>
                  <a:pt x="1527" y="739"/>
                </a:lnTo>
                <a:lnTo>
                  <a:pt x="1506" y="821"/>
                </a:lnTo>
                <a:lnTo>
                  <a:pt x="1510" y="889"/>
                </a:lnTo>
                <a:lnTo>
                  <a:pt x="1485" y="924"/>
                </a:lnTo>
                <a:lnTo>
                  <a:pt x="1495" y="935"/>
                </a:lnTo>
                <a:lnTo>
                  <a:pt x="1432" y="954"/>
                </a:lnTo>
                <a:lnTo>
                  <a:pt x="1383" y="960"/>
                </a:lnTo>
                <a:lnTo>
                  <a:pt x="1392" y="924"/>
                </a:lnTo>
                <a:lnTo>
                  <a:pt x="1366" y="945"/>
                </a:lnTo>
                <a:lnTo>
                  <a:pt x="1367" y="986"/>
                </a:lnTo>
                <a:lnTo>
                  <a:pt x="1333" y="1030"/>
                </a:lnTo>
                <a:lnTo>
                  <a:pt x="1153" y="1121"/>
                </a:lnTo>
                <a:lnTo>
                  <a:pt x="1096" y="1180"/>
                </a:lnTo>
                <a:lnTo>
                  <a:pt x="1042" y="1308"/>
                </a:lnTo>
                <a:lnTo>
                  <a:pt x="1086" y="1439"/>
                </a:lnTo>
                <a:lnTo>
                  <a:pt x="1044" y="1439"/>
                </a:lnTo>
                <a:lnTo>
                  <a:pt x="848" y="1370"/>
                </a:lnTo>
                <a:lnTo>
                  <a:pt x="827" y="1313"/>
                </a:lnTo>
                <a:lnTo>
                  <a:pt x="807" y="1289"/>
                </a:lnTo>
                <a:lnTo>
                  <a:pt x="801" y="1213"/>
                </a:lnTo>
                <a:lnTo>
                  <a:pt x="763" y="1186"/>
                </a:lnTo>
                <a:lnTo>
                  <a:pt x="658" y="984"/>
                </a:lnTo>
                <a:lnTo>
                  <a:pt x="607" y="946"/>
                </a:lnTo>
                <a:lnTo>
                  <a:pt x="592" y="914"/>
                </a:lnTo>
                <a:lnTo>
                  <a:pt x="438" y="907"/>
                </a:lnTo>
                <a:lnTo>
                  <a:pt x="356" y="1002"/>
                </a:lnTo>
                <a:lnTo>
                  <a:pt x="217" y="903"/>
                </a:lnTo>
                <a:lnTo>
                  <a:pt x="175" y="766"/>
                </a:lnTo>
                <a:lnTo>
                  <a:pt x="42" y="639"/>
                </a:lnTo>
                <a:lnTo>
                  <a:pt x="27" y="597"/>
                </a:lnTo>
                <a:lnTo>
                  <a:pt x="8" y="591"/>
                </a:lnTo>
                <a:lnTo>
                  <a:pt x="0" y="563"/>
                </a:lnTo>
                <a:lnTo>
                  <a:pt x="0" y="563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9" name="Freeform 1127" title="ND">
            <a:extLst>
              <a:ext uri="{FF2B5EF4-FFF2-40B4-BE49-F238E27FC236}">
                <a16:creationId xmlns:a16="http://schemas.microsoft.com/office/drawing/2014/main" id="{7C3A4BFE-C303-1B7C-E841-08173FD2BD9F}"/>
              </a:ext>
            </a:extLst>
          </p:cNvPr>
          <p:cNvSpPr>
            <a:spLocks/>
          </p:cNvSpPr>
          <p:nvPr/>
        </p:nvSpPr>
        <p:spPr bwMode="auto">
          <a:xfrm>
            <a:off x="3684164" y="2591008"/>
            <a:ext cx="733348" cy="450850"/>
          </a:xfrm>
          <a:custGeom>
            <a:avLst/>
            <a:gdLst>
              <a:gd name="T0" fmla="*/ 38 w 718"/>
              <a:gd name="T1" fmla="*/ 0 h 441"/>
              <a:gd name="T2" fmla="*/ 663 w 718"/>
              <a:gd name="T3" fmla="*/ 32 h 441"/>
              <a:gd name="T4" fmla="*/ 667 w 718"/>
              <a:gd name="T5" fmla="*/ 142 h 441"/>
              <a:gd name="T6" fmla="*/ 696 w 718"/>
              <a:gd name="T7" fmla="*/ 234 h 441"/>
              <a:gd name="T8" fmla="*/ 699 w 718"/>
              <a:gd name="T9" fmla="*/ 348 h 441"/>
              <a:gd name="T10" fmla="*/ 718 w 718"/>
              <a:gd name="T11" fmla="*/ 441 h 441"/>
              <a:gd name="T12" fmla="*/ 340 w 718"/>
              <a:gd name="T13" fmla="*/ 429 h 441"/>
              <a:gd name="T14" fmla="*/ 0 w 718"/>
              <a:gd name="T15" fmla="*/ 405 h 441"/>
              <a:gd name="T16" fmla="*/ 38 w 718"/>
              <a:gd name="T17" fmla="*/ 0 h 441"/>
              <a:gd name="T18" fmla="*/ 38 w 718"/>
              <a:gd name="T19" fmla="*/ 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18" h="441">
                <a:moveTo>
                  <a:pt x="38" y="0"/>
                </a:moveTo>
                <a:lnTo>
                  <a:pt x="663" y="32"/>
                </a:lnTo>
                <a:lnTo>
                  <a:pt x="667" y="142"/>
                </a:lnTo>
                <a:lnTo>
                  <a:pt x="696" y="234"/>
                </a:lnTo>
                <a:lnTo>
                  <a:pt x="699" y="348"/>
                </a:lnTo>
                <a:lnTo>
                  <a:pt x="718" y="441"/>
                </a:lnTo>
                <a:lnTo>
                  <a:pt x="340" y="429"/>
                </a:lnTo>
                <a:lnTo>
                  <a:pt x="0" y="405"/>
                </a:lnTo>
                <a:lnTo>
                  <a:pt x="38" y="0"/>
                </a:lnTo>
                <a:lnTo>
                  <a:pt x="38" y="0"/>
                </a:lnTo>
                <a:close/>
              </a:path>
            </a:pathLst>
          </a:custGeom>
          <a:solidFill>
            <a:srgbClr val="FE5637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0" name="Freeform 1128" title="SD">
            <a:extLst>
              <a:ext uri="{FF2B5EF4-FFF2-40B4-BE49-F238E27FC236}">
                <a16:creationId xmlns:a16="http://schemas.microsoft.com/office/drawing/2014/main" id="{9C19A1CB-7D2D-6A34-117A-20B016B70615}"/>
              </a:ext>
            </a:extLst>
          </p:cNvPr>
          <p:cNvSpPr>
            <a:spLocks/>
          </p:cNvSpPr>
          <p:nvPr/>
        </p:nvSpPr>
        <p:spPr bwMode="auto">
          <a:xfrm>
            <a:off x="3646068" y="3005346"/>
            <a:ext cx="782555" cy="515937"/>
          </a:xfrm>
          <a:custGeom>
            <a:avLst/>
            <a:gdLst>
              <a:gd name="T0" fmla="*/ 38 w 768"/>
              <a:gd name="T1" fmla="*/ 0 h 502"/>
              <a:gd name="T2" fmla="*/ 378 w 768"/>
              <a:gd name="T3" fmla="*/ 24 h 502"/>
              <a:gd name="T4" fmla="*/ 756 w 768"/>
              <a:gd name="T5" fmla="*/ 36 h 502"/>
              <a:gd name="T6" fmla="*/ 732 w 768"/>
              <a:gd name="T7" fmla="*/ 83 h 502"/>
              <a:gd name="T8" fmla="*/ 768 w 768"/>
              <a:gd name="T9" fmla="*/ 118 h 502"/>
              <a:gd name="T10" fmla="*/ 766 w 768"/>
              <a:gd name="T11" fmla="*/ 365 h 502"/>
              <a:gd name="T12" fmla="*/ 751 w 768"/>
              <a:gd name="T13" fmla="*/ 363 h 502"/>
              <a:gd name="T14" fmla="*/ 753 w 768"/>
              <a:gd name="T15" fmla="*/ 395 h 502"/>
              <a:gd name="T16" fmla="*/ 764 w 768"/>
              <a:gd name="T17" fmla="*/ 420 h 502"/>
              <a:gd name="T18" fmla="*/ 756 w 768"/>
              <a:gd name="T19" fmla="*/ 443 h 502"/>
              <a:gd name="T20" fmla="*/ 764 w 768"/>
              <a:gd name="T21" fmla="*/ 502 h 502"/>
              <a:gd name="T22" fmla="*/ 747 w 768"/>
              <a:gd name="T23" fmla="*/ 496 h 502"/>
              <a:gd name="T24" fmla="*/ 728 w 768"/>
              <a:gd name="T25" fmla="*/ 473 h 502"/>
              <a:gd name="T26" fmla="*/ 659 w 768"/>
              <a:gd name="T27" fmla="*/ 450 h 502"/>
              <a:gd name="T28" fmla="*/ 593 w 768"/>
              <a:gd name="T29" fmla="*/ 454 h 502"/>
              <a:gd name="T30" fmla="*/ 555 w 768"/>
              <a:gd name="T31" fmla="*/ 426 h 502"/>
              <a:gd name="T32" fmla="*/ 0 w 768"/>
              <a:gd name="T33" fmla="*/ 393 h 502"/>
              <a:gd name="T34" fmla="*/ 38 w 768"/>
              <a:gd name="T35" fmla="*/ 0 h 502"/>
              <a:gd name="T36" fmla="*/ 38 w 768"/>
              <a:gd name="T37" fmla="*/ 0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8" h="502">
                <a:moveTo>
                  <a:pt x="38" y="0"/>
                </a:moveTo>
                <a:lnTo>
                  <a:pt x="378" y="24"/>
                </a:lnTo>
                <a:lnTo>
                  <a:pt x="756" y="36"/>
                </a:lnTo>
                <a:lnTo>
                  <a:pt x="732" y="83"/>
                </a:lnTo>
                <a:lnTo>
                  <a:pt x="768" y="118"/>
                </a:lnTo>
                <a:lnTo>
                  <a:pt x="766" y="365"/>
                </a:lnTo>
                <a:lnTo>
                  <a:pt x="751" y="363"/>
                </a:lnTo>
                <a:lnTo>
                  <a:pt x="753" y="395"/>
                </a:lnTo>
                <a:lnTo>
                  <a:pt x="764" y="420"/>
                </a:lnTo>
                <a:lnTo>
                  <a:pt x="756" y="443"/>
                </a:lnTo>
                <a:lnTo>
                  <a:pt x="764" y="502"/>
                </a:lnTo>
                <a:lnTo>
                  <a:pt x="747" y="496"/>
                </a:lnTo>
                <a:lnTo>
                  <a:pt x="728" y="473"/>
                </a:lnTo>
                <a:lnTo>
                  <a:pt x="659" y="450"/>
                </a:lnTo>
                <a:lnTo>
                  <a:pt x="593" y="454"/>
                </a:lnTo>
                <a:lnTo>
                  <a:pt x="555" y="426"/>
                </a:lnTo>
                <a:lnTo>
                  <a:pt x="0" y="393"/>
                </a:lnTo>
                <a:lnTo>
                  <a:pt x="38" y="0"/>
                </a:lnTo>
                <a:lnTo>
                  <a:pt x="38" y="0"/>
                </a:lnTo>
                <a:close/>
              </a:path>
            </a:pathLst>
          </a:custGeom>
          <a:solidFill>
            <a:srgbClr val="FE5637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1" name="Freeform 1129" title="NE">
            <a:extLst>
              <a:ext uri="{FF2B5EF4-FFF2-40B4-BE49-F238E27FC236}">
                <a16:creationId xmlns:a16="http://schemas.microsoft.com/office/drawing/2014/main" id="{DF057630-2681-1E95-145F-C3158113FAAE}"/>
              </a:ext>
            </a:extLst>
          </p:cNvPr>
          <p:cNvSpPr>
            <a:spLocks/>
          </p:cNvSpPr>
          <p:nvPr/>
        </p:nvSpPr>
        <p:spPr bwMode="auto">
          <a:xfrm>
            <a:off x="3623845" y="3410158"/>
            <a:ext cx="914304" cy="455613"/>
          </a:xfrm>
          <a:custGeom>
            <a:avLst/>
            <a:gdLst>
              <a:gd name="T0" fmla="*/ 25 w 901"/>
              <a:gd name="T1" fmla="*/ 0 h 439"/>
              <a:gd name="T2" fmla="*/ 580 w 901"/>
              <a:gd name="T3" fmla="*/ 33 h 439"/>
              <a:gd name="T4" fmla="*/ 618 w 901"/>
              <a:gd name="T5" fmla="*/ 61 h 439"/>
              <a:gd name="T6" fmla="*/ 684 w 901"/>
              <a:gd name="T7" fmla="*/ 57 h 439"/>
              <a:gd name="T8" fmla="*/ 753 w 901"/>
              <a:gd name="T9" fmla="*/ 80 h 439"/>
              <a:gd name="T10" fmla="*/ 772 w 901"/>
              <a:gd name="T11" fmla="*/ 103 h 439"/>
              <a:gd name="T12" fmla="*/ 789 w 901"/>
              <a:gd name="T13" fmla="*/ 109 h 439"/>
              <a:gd name="T14" fmla="*/ 819 w 901"/>
              <a:gd name="T15" fmla="*/ 192 h 439"/>
              <a:gd name="T16" fmla="*/ 819 w 901"/>
              <a:gd name="T17" fmla="*/ 217 h 439"/>
              <a:gd name="T18" fmla="*/ 840 w 901"/>
              <a:gd name="T19" fmla="*/ 257 h 439"/>
              <a:gd name="T20" fmla="*/ 850 w 901"/>
              <a:gd name="T21" fmla="*/ 320 h 439"/>
              <a:gd name="T22" fmla="*/ 844 w 901"/>
              <a:gd name="T23" fmla="*/ 339 h 439"/>
              <a:gd name="T24" fmla="*/ 857 w 901"/>
              <a:gd name="T25" fmla="*/ 359 h 439"/>
              <a:gd name="T26" fmla="*/ 901 w 901"/>
              <a:gd name="T27" fmla="*/ 439 h 439"/>
              <a:gd name="T28" fmla="*/ 500 w 901"/>
              <a:gd name="T29" fmla="*/ 435 h 439"/>
              <a:gd name="T30" fmla="*/ 198 w 901"/>
              <a:gd name="T31" fmla="*/ 418 h 439"/>
              <a:gd name="T32" fmla="*/ 205 w 901"/>
              <a:gd name="T33" fmla="*/ 285 h 439"/>
              <a:gd name="T34" fmla="*/ 0 w 901"/>
              <a:gd name="T35" fmla="*/ 268 h 439"/>
              <a:gd name="T36" fmla="*/ 25 w 901"/>
              <a:gd name="T37" fmla="*/ 0 h 439"/>
              <a:gd name="T38" fmla="*/ 25 w 901"/>
              <a:gd name="T39" fmla="*/ 0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01" h="439">
                <a:moveTo>
                  <a:pt x="25" y="0"/>
                </a:moveTo>
                <a:lnTo>
                  <a:pt x="580" y="33"/>
                </a:lnTo>
                <a:lnTo>
                  <a:pt x="618" y="61"/>
                </a:lnTo>
                <a:lnTo>
                  <a:pt x="684" y="57"/>
                </a:lnTo>
                <a:lnTo>
                  <a:pt x="753" y="80"/>
                </a:lnTo>
                <a:lnTo>
                  <a:pt x="772" y="103"/>
                </a:lnTo>
                <a:lnTo>
                  <a:pt x="789" y="109"/>
                </a:lnTo>
                <a:lnTo>
                  <a:pt x="819" y="192"/>
                </a:lnTo>
                <a:lnTo>
                  <a:pt x="819" y="217"/>
                </a:lnTo>
                <a:lnTo>
                  <a:pt x="840" y="257"/>
                </a:lnTo>
                <a:lnTo>
                  <a:pt x="850" y="320"/>
                </a:lnTo>
                <a:lnTo>
                  <a:pt x="844" y="339"/>
                </a:lnTo>
                <a:lnTo>
                  <a:pt x="857" y="359"/>
                </a:lnTo>
                <a:lnTo>
                  <a:pt x="901" y="439"/>
                </a:lnTo>
                <a:lnTo>
                  <a:pt x="500" y="435"/>
                </a:lnTo>
                <a:lnTo>
                  <a:pt x="198" y="418"/>
                </a:lnTo>
                <a:lnTo>
                  <a:pt x="205" y="285"/>
                </a:lnTo>
                <a:lnTo>
                  <a:pt x="0" y="268"/>
                </a:lnTo>
                <a:lnTo>
                  <a:pt x="25" y="0"/>
                </a:lnTo>
                <a:lnTo>
                  <a:pt x="25" y="0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2" name="Freeform 1130" title="KS">
            <a:extLst>
              <a:ext uri="{FF2B5EF4-FFF2-40B4-BE49-F238E27FC236}">
                <a16:creationId xmlns:a16="http://schemas.microsoft.com/office/drawing/2014/main" id="{BB3A5648-5351-1FD0-FC70-BBF120B5A36C}"/>
              </a:ext>
            </a:extLst>
          </p:cNvPr>
          <p:cNvSpPr>
            <a:spLocks/>
          </p:cNvSpPr>
          <p:nvPr/>
        </p:nvSpPr>
        <p:spPr bwMode="auto">
          <a:xfrm>
            <a:off x="3798452" y="3845133"/>
            <a:ext cx="822239" cy="436563"/>
          </a:xfrm>
          <a:custGeom>
            <a:avLst/>
            <a:gdLst>
              <a:gd name="T0" fmla="*/ 29 w 812"/>
              <a:gd name="T1" fmla="*/ 0 h 426"/>
              <a:gd name="T2" fmla="*/ 331 w 812"/>
              <a:gd name="T3" fmla="*/ 17 h 426"/>
              <a:gd name="T4" fmla="*/ 732 w 812"/>
              <a:gd name="T5" fmla="*/ 21 h 426"/>
              <a:gd name="T6" fmla="*/ 755 w 812"/>
              <a:gd name="T7" fmla="*/ 40 h 426"/>
              <a:gd name="T8" fmla="*/ 766 w 812"/>
              <a:gd name="T9" fmla="*/ 36 h 426"/>
              <a:gd name="T10" fmla="*/ 782 w 812"/>
              <a:gd name="T11" fmla="*/ 57 h 426"/>
              <a:gd name="T12" fmla="*/ 768 w 812"/>
              <a:gd name="T13" fmla="*/ 57 h 426"/>
              <a:gd name="T14" fmla="*/ 755 w 812"/>
              <a:gd name="T15" fmla="*/ 86 h 426"/>
              <a:gd name="T16" fmla="*/ 787 w 812"/>
              <a:gd name="T17" fmla="*/ 132 h 426"/>
              <a:gd name="T18" fmla="*/ 812 w 812"/>
              <a:gd name="T19" fmla="*/ 137 h 426"/>
              <a:gd name="T20" fmla="*/ 808 w 812"/>
              <a:gd name="T21" fmla="*/ 424 h 426"/>
              <a:gd name="T22" fmla="*/ 464 w 812"/>
              <a:gd name="T23" fmla="*/ 426 h 426"/>
              <a:gd name="T24" fmla="*/ 0 w 812"/>
              <a:gd name="T25" fmla="*/ 405 h 426"/>
              <a:gd name="T26" fmla="*/ 29 w 812"/>
              <a:gd name="T27" fmla="*/ 0 h 426"/>
              <a:gd name="T28" fmla="*/ 29 w 812"/>
              <a:gd name="T2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2" h="426">
                <a:moveTo>
                  <a:pt x="29" y="0"/>
                </a:moveTo>
                <a:lnTo>
                  <a:pt x="331" y="17"/>
                </a:lnTo>
                <a:lnTo>
                  <a:pt x="732" y="21"/>
                </a:lnTo>
                <a:lnTo>
                  <a:pt x="755" y="40"/>
                </a:lnTo>
                <a:lnTo>
                  <a:pt x="766" y="36"/>
                </a:lnTo>
                <a:lnTo>
                  <a:pt x="782" y="57"/>
                </a:lnTo>
                <a:lnTo>
                  <a:pt x="768" y="57"/>
                </a:lnTo>
                <a:lnTo>
                  <a:pt x="755" y="86"/>
                </a:lnTo>
                <a:lnTo>
                  <a:pt x="787" y="132"/>
                </a:lnTo>
                <a:lnTo>
                  <a:pt x="812" y="137"/>
                </a:lnTo>
                <a:lnTo>
                  <a:pt x="808" y="424"/>
                </a:lnTo>
                <a:lnTo>
                  <a:pt x="464" y="426"/>
                </a:lnTo>
                <a:lnTo>
                  <a:pt x="0" y="405"/>
                </a:lnTo>
                <a:lnTo>
                  <a:pt x="29" y="0"/>
                </a:lnTo>
                <a:lnTo>
                  <a:pt x="29" y="0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3" name="Freeform 1131" title="OK">
            <a:extLst>
              <a:ext uri="{FF2B5EF4-FFF2-40B4-BE49-F238E27FC236}">
                <a16:creationId xmlns:a16="http://schemas.microsoft.com/office/drawing/2014/main" id="{17F537C2-E765-C4E9-3CF9-E1A1E4440728}"/>
              </a:ext>
            </a:extLst>
          </p:cNvPr>
          <p:cNvSpPr>
            <a:spLocks/>
          </p:cNvSpPr>
          <p:nvPr/>
        </p:nvSpPr>
        <p:spPr bwMode="auto">
          <a:xfrm>
            <a:off x="3680989" y="4254708"/>
            <a:ext cx="958750" cy="490538"/>
          </a:xfrm>
          <a:custGeom>
            <a:avLst/>
            <a:gdLst>
              <a:gd name="T0" fmla="*/ 6 w 943"/>
              <a:gd name="T1" fmla="*/ 0 h 479"/>
              <a:gd name="T2" fmla="*/ 110 w 943"/>
              <a:gd name="T3" fmla="*/ 7 h 479"/>
              <a:gd name="T4" fmla="*/ 574 w 943"/>
              <a:gd name="T5" fmla="*/ 28 h 479"/>
              <a:gd name="T6" fmla="*/ 918 w 943"/>
              <a:gd name="T7" fmla="*/ 26 h 479"/>
              <a:gd name="T8" fmla="*/ 922 w 943"/>
              <a:gd name="T9" fmla="*/ 97 h 479"/>
              <a:gd name="T10" fmla="*/ 943 w 943"/>
              <a:gd name="T11" fmla="*/ 247 h 479"/>
              <a:gd name="T12" fmla="*/ 939 w 943"/>
              <a:gd name="T13" fmla="*/ 479 h 479"/>
              <a:gd name="T14" fmla="*/ 865 w 943"/>
              <a:gd name="T15" fmla="*/ 439 h 479"/>
              <a:gd name="T16" fmla="*/ 783 w 943"/>
              <a:gd name="T17" fmla="*/ 454 h 479"/>
              <a:gd name="T18" fmla="*/ 724 w 943"/>
              <a:gd name="T19" fmla="*/ 471 h 479"/>
              <a:gd name="T20" fmla="*/ 639 w 943"/>
              <a:gd name="T21" fmla="*/ 473 h 479"/>
              <a:gd name="T22" fmla="*/ 574 w 943"/>
              <a:gd name="T23" fmla="*/ 435 h 479"/>
              <a:gd name="T24" fmla="*/ 557 w 943"/>
              <a:gd name="T25" fmla="*/ 454 h 479"/>
              <a:gd name="T26" fmla="*/ 456 w 943"/>
              <a:gd name="T27" fmla="*/ 410 h 479"/>
              <a:gd name="T28" fmla="*/ 407 w 943"/>
              <a:gd name="T29" fmla="*/ 399 h 479"/>
              <a:gd name="T30" fmla="*/ 382 w 943"/>
              <a:gd name="T31" fmla="*/ 376 h 479"/>
              <a:gd name="T32" fmla="*/ 352 w 943"/>
              <a:gd name="T33" fmla="*/ 374 h 479"/>
              <a:gd name="T34" fmla="*/ 319 w 943"/>
              <a:gd name="T35" fmla="*/ 347 h 479"/>
              <a:gd name="T36" fmla="*/ 331 w 943"/>
              <a:gd name="T37" fmla="*/ 89 h 479"/>
              <a:gd name="T38" fmla="*/ 0 w 943"/>
              <a:gd name="T39" fmla="*/ 70 h 479"/>
              <a:gd name="T40" fmla="*/ 6 w 943"/>
              <a:gd name="T41" fmla="*/ 0 h 479"/>
              <a:gd name="T42" fmla="*/ 6 w 943"/>
              <a:gd name="T4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43" h="479">
                <a:moveTo>
                  <a:pt x="6" y="0"/>
                </a:moveTo>
                <a:lnTo>
                  <a:pt x="110" y="7"/>
                </a:lnTo>
                <a:lnTo>
                  <a:pt x="574" y="28"/>
                </a:lnTo>
                <a:lnTo>
                  <a:pt x="918" y="26"/>
                </a:lnTo>
                <a:lnTo>
                  <a:pt x="922" y="97"/>
                </a:lnTo>
                <a:lnTo>
                  <a:pt x="943" y="247"/>
                </a:lnTo>
                <a:lnTo>
                  <a:pt x="939" y="479"/>
                </a:lnTo>
                <a:lnTo>
                  <a:pt x="865" y="439"/>
                </a:lnTo>
                <a:lnTo>
                  <a:pt x="783" y="454"/>
                </a:lnTo>
                <a:lnTo>
                  <a:pt x="724" y="471"/>
                </a:lnTo>
                <a:lnTo>
                  <a:pt x="639" y="473"/>
                </a:lnTo>
                <a:lnTo>
                  <a:pt x="574" y="435"/>
                </a:lnTo>
                <a:lnTo>
                  <a:pt x="557" y="454"/>
                </a:lnTo>
                <a:lnTo>
                  <a:pt x="456" y="410"/>
                </a:lnTo>
                <a:lnTo>
                  <a:pt x="407" y="399"/>
                </a:lnTo>
                <a:lnTo>
                  <a:pt x="382" y="376"/>
                </a:lnTo>
                <a:lnTo>
                  <a:pt x="352" y="374"/>
                </a:lnTo>
                <a:lnTo>
                  <a:pt x="319" y="347"/>
                </a:lnTo>
                <a:lnTo>
                  <a:pt x="331" y="89"/>
                </a:lnTo>
                <a:lnTo>
                  <a:pt x="0" y="70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rgbClr val="BC8FD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4" name="Freeform 1132" title="MN">
            <a:extLst>
              <a:ext uri="{FF2B5EF4-FFF2-40B4-BE49-F238E27FC236}">
                <a16:creationId xmlns:a16="http://schemas.microsoft.com/office/drawing/2014/main" id="{7017FC9B-0828-4D78-927E-A2AE64363206}"/>
              </a:ext>
            </a:extLst>
          </p:cNvPr>
          <p:cNvSpPr>
            <a:spLocks/>
          </p:cNvSpPr>
          <p:nvPr/>
        </p:nvSpPr>
        <p:spPr bwMode="auto">
          <a:xfrm>
            <a:off x="4360368" y="2587833"/>
            <a:ext cx="725411" cy="798513"/>
          </a:xfrm>
          <a:custGeom>
            <a:avLst/>
            <a:gdLst>
              <a:gd name="T0" fmla="*/ 4 w 711"/>
              <a:gd name="T1" fmla="*/ 146 h 774"/>
              <a:gd name="T2" fmla="*/ 33 w 711"/>
              <a:gd name="T3" fmla="*/ 238 h 774"/>
              <a:gd name="T4" fmla="*/ 36 w 711"/>
              <a:gd name="T5" fmla="*/ 352 h 774"/>
              <a:gd name="T6" fmla="*/ 55 w 711"/>
              <a:gd name="T7" fmla="*/ 445 h 774"/>
              <a:gd name="T8" fmla="*/ 31 w 711"/>
              <a:gd name="T9" fmla="*/ 492 h 774"/>
              <a:gd name="T10" fmla="*/ 67 w 711"/>
              <a:gd name="T11" fmla="*/ 527 h 774"/>
              <a:gd name="T12" fmla="*/ 65 w 711"/>
              <a:gd name="T13" fmla="*/ 774 h 774"/>
              <a:gd name="T14" fmla="*/ 584 w 711"/>
              <a:gd name="T15" fmla="*/ 764 h 774"/>
              <a:gd name="T16" fmla="*/ 576 w 711"/>
              <a:gd name="T17" fmla="*/ 715 h 774"/>
              <a:gd name="T18" fmla="*/ 519 w 711"/>
              <a:gd name="T19" fmla="*/ 673 h 774"/>
              <a:gd name="T20" fmla="*/ 493 w 711"/>
              <a:gd name="T21" fmla="*/ 643 h 774"/>
              <a:gd name="T22" fmla="*/ 422 w 711"/>
              <a:gd name="T23" fmla="*/ 599 h 774"/>
              <a:gd name="T24" fmla="*/ 424 w 711"/>
              <a:gd name="T25" fmla="*/ 529 h 774"/>
              <a:gd name="T26" fmla="*/ 409 w 711"/>
              <a:gd name="T27" fmla="*/ 481 h 774"/>
              <a:gd name="T28" fmla="*/ 466 w 711"/>
              <a:gd name="T29" fmla="*/ 413 h 774"/>
              <a:gd name="T30" fmla="*/ 462 w 711"/>
              <a:gd name="T31" fmla="*/ 344 h 774"/>
              <a:gd name="T32" fmla="*/ 557 w 711"/>
              <a:gd name="T33" fmla="*/ 274 h 774"/>
              <a:gd name="T34" fmla="*/ 580 w 711"/>
              <a:gd name="T35" fmla="*/ 234 h 774"/>
              <a:gd name="T36" fmla="*/ 711 w 711"/>
              <a:gd name="T37" fmla="*/ 165 h 774"/>
              <a:gd name="T38" fmla="*/ 652 w 711"/>
              <a:gd name="T39" fmla="*/ 141 h 774"/>
              <a:gd name="T40" fmla="*/ 601 w 711"/>
              <a:gd name="T41" fmla="*/ 146 h 774"/>
              <a:gd name="T42" fmla="*/ 590 w 711"/>
              <a:gd name="T43" fmla="*/ 127 h 774"/>
              <a:gd name="T44" fmla="*/ 495 w 711"/>
              <a:gd name="T45" fmla="*/ 126 h 774"/>
              <a:gd name="T46" fmla="*/ 432 w 711"/>
              <a:gd name="T47" fmla="*/ 107 h 774"/>
              <a:gd name="T48" fmla="*/ 301 w 711"/>
              <a:gd name="T49" fmla="*/ 93 h 774"/>
              <a:gd name="T50" fmla="*/ 282 w 711"/>
              <a:gd name="T51" fmla="*/ 70 h 774"/>
              <a:gd name="T52" fmla="*/ 228 w 711"/>
              <a:gd name="T53" fmla="*/ 50 h 774"/>
              <a:gd name="T54" fmla="*/ 219 w 711"/>
              <a:gd name="T55" fmla="*/ 0 h 774"/>
              <a:gd name="T56" fmla="*/ 187 w 711"/>
              <a:gd name="T57" fmla="*/ 0 h 774"/>
              <a:gd name="T58" fmla="*/ 187 w 711"/>
              <a:gd name="T59" fmla="*/ 36 h 774"/>
              <a:gd name="T60" fmla="*/ 0 w 711"/>
              <a:gd name="T61" fmla="*/ 36 h 774"/>
              <a:gd name="T62" fmla="*/ 4 w 711"/>
              <a:gd name="T63" fmla="*/ 146 h 774"/>
              <a:gd name="T64" fmla="*/ 4 w 711"/>
              <a:gd name="T65" fmla="*/ 146 h 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11" h="774">
                <a:moveTo>
                  <a:pt x="4" y="146"/>
                </a:moveTo>
                <a:lnTo>
                  <a:pt x="33" y="238"/>
                </a:lnTo>
                <a:lnTo>
                  <a:pt x="36" y="352"/>
                </a:lnTo>
                <a:lnTo>
                  <a:pt x="55" y="445"/>
                </a:lnTo>
                <a:lnTo>
                  <a:pt x="31" y="492"/>
                </a:lnTo>
                <a:lnTo>
                  <a:pt x="67" y="527"/>
                </a:lnTo>
                <a:lnTo>
                  <a:pt x="65" y="774"/>
                </a:lnTo>
                <a:lnTo>
                  <a:pt x="584" y="764"/>
                </a:lnTo>
                <a:lnTo>
                  <a:pt x="576" y="715"/>
                </a:lnTo>
                <a:lnTo>
                  <a:pt x="519" y="673"/>
                </a:lnTo>
                <a:lnTo>
                  <a:pt x="493" y="643"/>
                </a:lnTo>
                <a:lnTo>
                  <a:pt x="422" y="599"/>
                </a:lnTo>
                <a:lnTo>
                  <a:pt x="424" y="529"/>
                </a:lnTo>
                <a:lnTo>
                  <a:pt x="409" y="481"/>
                </a:lnTo>
                <a:lnTo>
                  <a:pt x="466" y="413"/>
                </a:lnTo>
                <a:lnTo>
                  <a:pt x="462" y="344"/>
                </a:lnTo>
                <a:lnTo>
                  <a:pt x="557" y="274"/>
                </a:lnTo>
                <a:lnTo>
                  <a:pt x="580" y="234"/>
                </a:lnTo>
                <a:lnTo>
                  <a:pt x="711" y="165"/>
                </a:lnTo>
                <a:lnTo>
                  <a:pt x="652" y="141"/>
                </a:lnTo>
                <a:lnTo>
                  <a:pt x="601" y="146"/>
                </a:lnTo>
                <a:lnTo>
                  <a:pt x="590" y="127"/>
                </a:lnTo>
                <a:lnTo>
                  <a:pt x="495" y="126"/>
                </a:lnTo>
                <a:lnTo>
                  <a:pt x="432" y="107"/>
                </a:lnTo>
                <a:lnTo>
                  <a:pt x="301" y="93"/>
                </a:lnTo>
                <a:lnTo>
                  <a:pt x="282" y="70"/>
                </a:lnTo>
                <a:lnTo>
                  <a:pt x="228" y="50"/>
                </a:lnTo>
                <a:lnTo>
                  <a:pt x="219" y="0"/>
                </a:lnTo>
                <a:lnTo>
                  <a:pt x="187" y="0"/>
                </a:lnTo>
                <a:lnTo>
                  <a:pt x="187" y="36"/>
                </a:lnTo>
                <a:lnTo>
                  <a:pt x="0" y="36"/>
                </a:lnTo>
                <a:lnTo>
                  <a:pt x="4" y="146"/>
                </a:lnTo>
                <a:lnTo>
                  <a:pt x="4" y="146"/>
                </a:lnTo>
                <a:close/>
              </a:path>
            </a:pathLst>
          </a:custGeom>
          <a:solidFill>
            <a:srgbClr val="BC8FD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5" name="Freeform 1133" title="IA">
            <a:extLst>
              <a:ext uri="{FF2B5EF4-FFF2-40B4-BE49-F238E27FC236}">
                <a16:creationId xmlns:a16="http://schemas.microsoft.com/office/drawing/2014/main" id="{69FF9AE9-784B-09BA-D753-FD287F27C45C}"/>
              </a:ext>
            </a:extLst>
          </p:cNvPr>
          <p:cNvSpPr>
            <a:spLocks/>
          </p:cNvSpPr>
          <p:nvPr/>
        </p:nvSpPr>
        <p:spPr bwMode="auto">
          <a:xfrm>
            <a:off x="4414339" y="3373646"/>
            <a:ext cx="660331" cy="431800"/>
          </a:xfrm>
          <a:custGeom>
            <a:avLst/>
            <a:gdLst>
              <a:gd name="T0" fmla="*/ 2 w 652"/>
              <a:gd name="T1" fmla="*/ 40 h 420"/>
              <a:gd name="T2" fmla="*/ 13 w 652"/>
              <a:gd name="T3" fmla="*/ 65 h 420"/>
              <a:gd name="T4" fmla="*/ 5 w 652"/>
              <a:gd name="T5" fmla="*/ 88 h 420"/>
              <a:gd name="T6" fmla="*/ 13 w 652"/>
              <a:gd name="T7" fmla="*/ 147 h 420"/>
              <a:gd name="T8" fmla="*/ 43 w 652"/>
              <a:gd name="T9" fmla="*/ 230 h 420"/>
              <a:gd name="T10" fmla="*/ 43 w 652"/>
              <a:gd name="T11" fmla="*/ 255 h 420"/>
              <a:gd name="T12" fmla="*/ 64 w 652"/>
              <a:gd name="T13" fmla="*/ 295 h 420"/>
              <a:gd name="T14" fmla="*/ 74 w 652"/>
              <a:gd name="T15" fmla="*/ 358 h 420"/>
              <a:gd name="T16" fmla="*/ 68 w 652"/>
              <a:gd name="T17" fmla="*/ 377 h 420"/>
              <a:gd name="T18" fmla="*/ 81 w 652"/>
              <a:gd name="T19" fmla="*/ 397 h 420"/>
              <a:gd name="T20" fmla="*/ 504 w 652"/>
              <a:gd name="T21" fmla="*/ 388 h 420"/>
              <a:gd name="T22" fmla="*/ 534 w 652"/>
              <a:gd name="T23" fmla="*/ 420 h 420"/>
              <a:gd name="T24" fmla="*/ 578 w 652"/>
              <a:gd name="T25" fmla="*/ 325 h 420"/>
              <a:gd name="T26" fmla="*/ 564 w 652"/>
              <a:gd name="T27" fmla="*/ 289 h 420"/>
              <a:gd name="T28" fmla="*/ 639 w 652"/>
              <a:gd name="T29" fmla="*/ 232 h 420"/>
              <a:gd name="T30" fmla="*/ 652 w 652"/>
              <a:gd name="T31" fmla="*/ 190 h 420"/>
              <a:gd name="T32" fmla="*/ 599 w 652"/>
              <a:gd name="T33" fmla="*/ 129 h 420"/>
              <a:gd name="T34" fmla="*/ 545 w 652"/>
              <a:gd name="T35" fmla="*/ 67 h 420"/>
              <a:gd name="T36" fmla="*/ 534 w 652"/>
              <a:gd name="T37" fmla="*/ 0 h 420"/>
              <a:gd name="T38" fmla="*/ 15 w 652"/>
              <a:gd name="T39" fmla="*/ 10 h 420"/>
              <a:gd name="T40" fmla="*/ 0 w 652"/>
              <a:gd name="T41" fmla="*/ 8 h 420"/>
              <a:gd name="T42" fmla="*/ 2 w 652"/>
              <a:gd name="T43" fmla="*/ 40 h 420"/>
              <a:gd name="T44" fmla="*/ 2 w 652"/>
              <a:gd name="T45" fmla="*/ 40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52" h="420">
                <a:moveTo>
                  <a:pt x="2" y="40"/>
                </a:moveTo>
                <a:lnTo>
                  <a:pt x="13" y="65"/>
                </a:lnTo>
                <a:lnTo>
                  <a:pt x="5" y="88"/>
                </a:lnTo>
                <a:lnTo>
                  <a:pt x="13" y="147"/>
                </a:lnTo>
                <a:lnTo>
                  <a:pt x="43" y="230"/>
                </a:lnTo>
                <a:lnTo>
                  <a:pt x="43" y="255"/>
                </a:lnTo>
                <a:lnTo>
                  <a:pt x="64" y="295"/>
                </a:lnTo>
                <a:lnTo>
                  <a:pt x="74" y="358"/>
                </a:lnTo>
                <a:lnTo>
                  <a:pt x="68" y="377"/>
                </a:lnTo>
                <a:lnTo>
                  <a:pt x="81" y="397"/>
                </a:lnTo>
                <a:lnTo>
                  <a:pt x="504" y="388"/>
                </a:lnTo>
                <a:lnTo>
                  <a:pt x="534" y="420"/>
                </a:lnTo>
                <a:lnTo>
                  <a:pt x="578" y="325"/>
                </a:lnTo>
                <a:lnTo>
                  <a:pt x="564" y="289"/>
                </a:lnTo>
                <a:lnTo>
                  <a:pt x="639" y="232"/>
                </a:lnTo>
                <a:lnTo>
                  <a:pt x="652" y="190"/>
                </a:lnTo>
                <a:lnTo>
                  <a:pt x="599" y="129"/>
                </a:lnTo>
                <a:lnTo>
                  <a:pt x="545" y="67"/>
                </a:lnTo>
                <a:lnTo>
                  <a:pt x="534" y="0"/>
                </a:lnTo>
                <a:lnTo>
                  <a:pt x="15" y="10"/>
                </a:lnTo>
                <a:lnTo>
                  <a:pt x="0" y="8"/>
                </a:lnTo>
                <a:lnTo>
                  <a:pt x="2" y="40"/>
                </a:lnTo>
                <a:lnTo>
                  <a:pt x="2" y="40"/>
                </a:lnTo>
                <a:close/>
              </a:path>
            </a:pathLst>
          </a:custGeom>
          <a:solidFill>
            <a:srgbClr val="BC8FD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6" name="Freeform 1134" title="MO">
            <a:extLst>
              <a:ext uri="{FF2B5EF4-FFF2-40B4-BE49-F238E27FC236}">
                <a16:creationId xmlns:a16="http://schemas.microsoft.com/office/drawing/2014/main" id="{9CCA3347-BAA9-AB55-A835-2FF983A4F4A5}"/>
              </a:ext>
            </a:extLst>
          </p:cNvPr>
          <p:cNvSpPr>
            <a:spLocks/>
          </p:cNvSpPr>
          <p:nvPr/>
        </p:nvSpPr>
        <p:spPr bwMode="auto">
          <a:xfrm>
            <a:off x="4496880" y="3770521"/>
            <a:ext cx="738110" cy="636587"/>
          </a:xfrm>
          <a:custGeom>
            <a:avLst/>
            <a:gdLst>
              <a:gd name="T0" fmla="*/ 44 w 727"/>
              <a:gd name="T1" fmla="*/ 89 h 616"/>
              <a:gd name="T2" fmla="*/ 67 w 727"/>
              <a:gd name="T3" fmla="*/ 108 h 616"/>
              <a:gd name="T4" fmla="*/ 78 w 727"/>
              <a:gd name="T5" fmla="*/ 104 h 616"/>
              <a:gd name="T6" fmla="*/ 94 w 727"/>
              <a:gd name="T7" fmla="*/ 125 h 616"/>
              <a:gd name="T8" fmla="*/ 80 w 727"/>
              <a:gd name="T9" fmla="*/ 125 h 616"/>
              <a:gd name="T10" fmla="*/ 67 w 727"/>
              <a:gd name="T11" fmla="*/ 154 h 616"/>
              <a:gd name="T12" fmla="*/ 99 w 727"/>
              <a:gd name="T13" fmla="*/ 200 h 616"/>
              <a:gd name="T14" fmla="*/ 124 w 727"/>
              <a:gd name="T15" fmla="*/ 205 h 616"/>
              <a:gd name="T16" fmla="*/ 120 w 727"/>
              <a:gd name="T17" fmla="*/ 492 h 616"/>
              <a:gd name="T18" fmla="*/ 124 w 727"/>
              <a:gd name="T19" fmla="*/ 563 h 616"/>
              <a:gd name="T20" fmla="*/ 607 w 727"/>
              <a:gd name="T21" fmla="*/ 547 h 616"/>
              <a:gd name="T22" fmla="*/ 613 w 727"/>
              <a:gd name="T23" fmla="*/ 589 h 616"/>
              <a:gd name="T24" fmla="*/ 592 w 727"/>
              <a:gd name="T25" fmla="*/ 616 h 616"/>
              <a:gd name="T26" fmla="*/ 666 w 727"/>
              <a:gd name="T27" fmla="*/ 612 h 616"/>
              <a:gd name="T28" fmla="*/ 679 w 727"/>
              <a:gd name="T29" fmla="*/ 589 h 616"/>
              <a:gd name="T30" fmla="*/ 679 w 727"/>
              <a:gd name="T31" fmla="*/ 563 h 616"/>
              <a:gd name="T32" fmla="*/ 698 w 727"/>
              <a:gd name="T33" fmla="*/ 544 h 616"/>
              <a:gd name="T34" fmla="*/ 702 w 727"/>
              <a:gd name="T35" fmla="*/ 523 h 616"/>
              <a:gd name="T36" fmla="*/ 721 w 727"/>
              <a:gd name="T37" fmla="*/ 521 h 616"/>
              <a:gd name="T38" fmla="*/ 727 w 727"/>
              <a:gd name="T39" fmla="*/ 479 h 616"/>
              <a:gd name="T40" fmla="*/ 700 w 727"/>
              <a:gd name="T41" fmla="*/ 473 h 616"/>
              <a:gd name="T42" fmla="*/ 683 w 727"/>
              <a:gd name="T43" fmla="*/ 443 h 616"/>
              <a:gd name="T44" fmla="*/ 656 w 727"/>
              <a:gd name="T45" fmla="*/ 369 h 616"/>
              <a:gd name="T46" fmla="*/ 626 w 727"/>
              <a:gd name="T47" fmla="*/ 359 h 616"/>
              <a:gd name="T48" fmla="*/ 592 w 727"/>
              <a:gd name="T49" fmla="*/ 331 h 616"/>
              <a:gd name="T50" fmla="*/ 578 w 727"/>
              <a:gd name="T51" fmla="*/ 293 h 616"/>
              <a:gd name="T52" fmla="*/ 599 w 727"/>
              <a:gd name="T53" fmla="*/ 234 h 616"/>
              <a:gd name="T54" fmla="*/ 582 w 727"/>
              <a:gd name="T55" fmla="*/ 222 h 616"/>
              <a:gd name="T56" fmla="*/ 540 w 727"/>
              <a:gd name="T57" fmla="*/ 222 h 616"/>
              <a:gd name="T58" fmla="*/ 531 w 727"/>
              <a:gd name="T59" fmla="*/ 186 h 616"/>
              <a:gd name="T60" fmla="*/ 462 w 727"/>
              <a:gd name="T61" fmla="*/ 114 h 616"/>
              <a:gd name="T62" fmla="*/ 445 w 727"/>
              <a:gd name="T63" fmla="*/ 55 h 616"/>
              <a:gd name="T64" fmla="*/ 453 w 727"/>
              <a:gd name="T65" fmla="*/ 32 h 616"/>
              <a:gd name="T66" fmla="*/ 423 w 727"/>
              <a:gd name="T67" fmla="*/ 0 h 616"/>
              <a:gd name="T68" fmla="*/ 0 w 727"/>
              <a:gd name="T69" fmla="*/ 9 h 616"/>
              <a:gd name="T70" fmla="*/ 44 w 727"/>
              <a:gd name="T71" fmla="*/ 89 h 616"/>
              <a:gd name="T72" fmla="*/ 44 w 727"/>
              <a:gd name="T73" fmla="*/ 89 h 6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27" h="616">
                <a:moveTo>
                  <a:pt x="44" y="89"/>
                </a:moveTo>
                <a:lnTo>
                  <a:pt x="67" y="108"/>
                </a:lnTo>
                <a:lnTo>
                  <a:pt x="78" y="104"/>
                </a:lnTo>
                <a:lnTo>
                  <a:pt x="94" y="125"/>
                </a:lnTo>
                <a:lnTo>
                  <a:pt x="80" y="125"/>
                </a:lnTo>
                <a:lnTo>
                  <a:pt x="67" y="154"/>
                </a:lnTo>
                <a:lnTo>
                  <a:pt x="99" y="200"/>
                </a:lnTo>
                <a:lnTo>
                  <a:pt x="124" y="205"/>
                </a:lnTo>
                <a:lnTo>
                  <a:pt x="120" y="492"/>
                </a:lnTo>
                <a:lnTo>
                  <a:pt x="124" y="563"/>
                </a:lnTo>
                <a:lnTo>
                  <a:pt x="607" y="547"/>
                </a:lnTo>
                <a:lnTo>
                  <a:pt x="613" y="589"/>
                </a:lnTo>
                <a:lnTo>
                  <a:pt x="592" y="616"/>
                </a:lnTo>
                <a:lnTo>
                  <a:pt x="666" y="612"/>
                </a:lnTo>
                <a:lnTo>
                  <a:pt x="679" y="589"/>
                </a:lnTo>
                <a:lnTo>
                  <a:pt x="679" y="563"/>
                </a:lnTo>
                <a:lnTo>
                  <a:pt x="698" y="544"/>
                </a:lnTo>
                <a:lnTo>
                  <a:pt x="702" y="523"/>
                </a:lnTo>
                <a:lnTo>
                  <a:pt x="721" y="521"/>
                </a:lnTo>
                <a:lnTo>
                  <a:pt x="727" y="479"/>
                </a:lnTo>
                <a:lnTo>
                  <a:pt x="700" y="473"/>
                </a:lnTo>
                <a:lnTo>
                  <a:pt x="683" y="443"/>
                </a:lnTo>
                <a:lnTo>
                  <a:pt x="656" y="369"/>
                </a:lnTo>
                <a:lnTo>
                  <a:pt x="626" y="359"/>
                </a:lnTo>
                <a:lnTo>
                  <a:pt x="592" y="331"/>
                </a:lnTo>
                <a:lnTo>
                  <a:pt x="578" y="293"/>
                </a:lnTo>
                <a:lnTo>
                  <a:pt x="599" y="234"/>
                </a:lnTo>
                <a:lnTo>
                  <a:pt x="582" y="222"/>
                </a:lnTo>
                <a:lnTo>
                  <a:pt x="540" y="222"/>
                </a:lnTo>
                <a:lnTo>
                  <a:pt x="531" y="186"/>
                </a:lnTo>
                <a:lnTo>
                  <a:pt x="462" y="114"/>
                </a:lnTo>
                <a:lnTo>
                  <a:pt x="445" y="55"/>
                </a:lnTo>
                <a:lnTo>
                  <a:pt x="453" y="32"/>
                </a:lnTo>
                <a:lnTo>
                  <a:pt x="423" y="0"/>
                </a:lnTo>
                <a:lnTo>
                  <a:pt x="0" y="9"/>
                </a:lnTo>
                <a:lnTo>
                  <a:pt x="44" y="89"/>
                </a:lnTo>
                <a:lnTo>
                  <a:pt x="44" y="89"/>
                </a:lnTo>
                <a:close/>
              </a:path>
            </a:pathLst>
          </a:custGeom>
          <a:solidFill>
            <a:srgbClr val="499554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7" name="Freeform 1135" title="AR">
            <a:extLst>
              <a:ext uri="{FF2B5EF4-FFF2-40B4-BE49-F238E27FC236}">
                <a16:creationId xmlns:a16="http://schemas.microsoft.com/office/drawing/2014/main" id="{ACA5F75C-4ED1-12DB-3ECA-EF662335AA47}"/>
              </a:ext>
            </a:extLst>
          </p:cNvPr>
          <p:cNvSpPr>
            <a:spLocks/>
          </p:cNvSpPr>
          <p:nvPr/>
        </p:nvSpPr>
        <p:spPr bwMode="auto">
          <a:xfrm>
            <a:off x="4620692" y="4338846"/>
            <a:ext cx="558742" cy="495300"/>
          </a:xfrm>
          <a:custGeom>
            <a:avLst/>
            <a:gdLst>
              <a:gd name="T0" fmla="*/ 21 w 551"/>
              <a:gd name="T1" fmla="*/ 166 h 481"/>
              <a:gd name="T2" fmla="*/ 17 w 551"/>
              <a:gd name="T3" fmla="*/ 398 h 481"/>
              <a:gd name="T4" fmla="*/ 29 w 551"/>
              <a:gd name="T5" fmla="*/ 411 h 481"/>
              <a:gd name="T6" fmla="*/ 69 w 551"/>
              <a:gd name="T7" fmla="*/ 411 h 481"/>
              <a:gd name="T8" fmla="*/ 70 w 551"/>
              <a:gd name="T9" fmla="*/ 481 h 481"/>
              <a:gd name="T10" fmla="*/ 397 w 551"/>
              <a:gd name="T11" fmla="*/ 477 h 481"/>
              <a:gd name="T12" fmla="*/ 392 w 551"/>
              <a:gd name="T13" fmla="*/ 405 h 481"/>
              <a:gd name="T14" fmla="*/ 418 w 551"/>
              <a:gd name="T15" fmla="*/ 325 h 481"/>
              <a:gd name="T16" fmla="*/ 460 w 551"/>
              <a:gd name="T17" fmla="*/ 270 h 481"/>
              <a:gd name="T18" fmla="*/ 456 w 551"/>
              <a:gd name="T19" fmla="*/ 255 h 481"/>
              <a:gd name="T20" fmla="*/ 487 w 551"/>
              <a:gd name="T21" fmla="*/ 204 h 481"/>
              <a:gd name="T22" fmla="*/ 504 w 551"/>
              <a:gd name="T23" fmla="*/ 149 h 481"/>
              <a:gd name="T24" fmla="*/ 498 w 551"/>
              <a:gd name="T25" fmla="*/ 145 h 481"/>
              <a:gd name="T26" fmla="*/ 525 w 551"/>
              <a:gd name="T27" fmla="*/ 124 h 481"/>
              <a:gd name="T28" fmla="*/ 551 w 551"/>
              <a:gd name="T29" fmla="*/ 76 h 481"/>
              <a:gd name="T30" fmla="*/ 542 w 551"/>
              <a:gd name="T31" fmla="*/ 65 h 481"/>
              <a:gd name="T32" fmla="*/ 468 w 551"/>
              <a:gd name="T33" fmla="*/ 69 h 481"/>
              <a:gd name="T34" fmla="*/ 489 w 551"/>
              <a:gd name="T35" fmla="*/ 42 h 481"/>
              <a:gd name="T36" fmla="*/ 483 w 551"/>
              <a:gd name="T37" fmla="*/ 0 h 481"/>
              <a:gd name="T38" fmla="*/ 0 w 551"/>
              <a:gd name="T39" fmla="*/ 16 h 481"/>
              <a:gd name="T40" fmla="*/ 21 w 551"/>
              <a:gd name="T41" fmla="*/ 166 h 481"/>
              <a:gd name="T42" fmla="*/ 21 w 551"/>
              <a:gd name="T43" fmla="*/ 166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51" h="481">
                <a:moveTo>
                  <a:pt x="21" y="166"/>
                </a:moveTo>
                <a:lnTo>
                  <a:pt x="17" y="398"/>
                </a:lnTo>
                <a:lnTo>
                  <a:pt x="29" y="411"/>
                </a:lnTo>
                <a:lnTo>
                  <a:pt x="69" y="411"/>
                </a:lnTo>
                <a:lnTo>
                  <a:pt x="70" y="481"/>
                </a:lnTo>
                <a:lnTo>
                  <a:pt x="397" y="477"/>
                </a:lnTo>
                <a:lnTo>
                  <a:pt x="392" y="405"/>
                </a:lnTo>
                <a:lnTo>
                  <a:pt x="418" y="325"/>
                </a:lnTo>
                <a:lnTo>
                  <a:pt x="460" y="270"/>
                </a:lnTo>
                <a:lnTo>
                  <a:pt x="456" y="255"/>
                </a:lnTo>
                <a:lnTo>
                  <a:pt x="487" y="204"/>
                </a:lnTo>
                <a:lnTo>
                  <a:pt x="504" y="149"/>
                </a:lnTo>
                <a:lnTo>
                  <a:pt x="498" y="145"/>
                </a:lnTo>
                <a:lnTo>
                  <a:pt x="525" y="124"/>
                </a:lnTo>
                <a:lnTo>
                  <a:pt x="551" y="76"/>
                </a:lnTo>
                <a:lnTo>
                  <a:pt x="542" y="65"/>
                </a:lnTo>
                <a:lnTo>
                  <a:pt x="468" y="69"/>
                </a:lnTo>
                <a:lnTo>
                  <a:pt x="489" y="42"/>
                </a:lnTo>
                <a:lnTo>
                  <a:pt x="483" y="0"/>
                </a:lnTo>
                <a:lnTo>
                  <a:pt x="0" y="16"/>
                </a:lnTo>
                <a:lnTo>
                  <a:pt x="21" y="166"/>
                </a:lnTo>
                <a:lnTo>
                  <a:pt x="21" y="166"/>
                </a:lnTo>
                <a:close/>
              </a:path>
            </a:pathLst>
          </a:custGeom>
          <a:solidFill>
            <a:srgbClr val="FE5637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8" name="Freeform 1136" title="LA">
            <a:extLst>
              <a:ext uri="{FF2B5EF4-FFF2-40B4-BE49-F238E27FC236}">
                <a16:creationId xmlns:a16="http://schemas.microsoft.com/office/drawing/2014/main" id="{25A97C4B-AA5C-DCB3-942D-3410CF92098F}"/>
              </a:ext>
            </a:extLst>
          </p:cNvPr>
          <p:cNvSpPr>
            <a:spLocks/>
          </p:cNvSpPr>
          <p:nvPr/>
        </p:nvSpPr>
        <p:spPr bwMode="auto">
          <a:xfrm>
            <a:off x="4693710" y="4829383"/>
            <a:ext cx="634934" cy="544513"/>
          </a:xfrm>
          <a:custGeom>
            <a:avLst/>
            <a:gdLst>
              <a:gd name="T0" fmla="*/ 0 w 624"/>
              <a:gd name="T1" fmla="*/ 4 h 529"/>
              <a:gd name="T2" fmla="*/ 6 w 624"/>
              <a:gd name="T3" fmla="*/ 147 h 529"/>
              <a:gd name="T4" fmla="*/ 63 w 624"/>
              <a:gd name="T5" fmla="*/ 251 h 529"/>
              <a:gd name="T6" fmla="*/ 42 w 624"/>
              <a:gd name="T7" fmla="*/ 333 h 529"/>
              <a:gd name="T8" fmla="*/ 46 w 624"/>
              <a:gd name="T9" fmla="*/ 401 h 529"/>
              <a:gd name="T10" fmla="*/ 21 w 624"/>
              <a:gd name="T11" fmla="*/ 436 h 529"/>
              <a:gd name="T12" fmla="*/ 31 w 624"/>
              <a:gd name="T13" fmla="*/ 447 h 529"/>
              <a:gd name="T14" fmla="*/ 114 w 624"/>
              <a:gd name="T15" fmla="*/ 438 h 529"/>
              <a:gd name="T16" fmla="*/ 217 w 624"/>
              <a:gd name="T17" fmla="*/ 464 h 529"/>
              <a:gd name="T18" fmla="*/ 251 w 624"/>
              <a:gd name="T19" fmla="*/ 438 h 529"/>
              <a:gd name="T20" fmla="*/ 352 w 624"/>
              <a:gd name="T21" fmla="*/ 479 h 529"/>
              <a:gd name="T22" fmla="*/ 360 w 624"/>
              <a:gd name="T23" fmla="*/ 502 h 529"/>
              <a:gd name="T24" fmla="*/ 398 w 624"/>
              <a:gd name="T25" fmla="*/ 519 h 529"/>
              <a:gd name="T26" fmla="*/ 419 w 624"/>
              <a:gd name="T27" fmla="*/ 498 h 529"/>
              <a:gd name="T28" fmla="*/ 466 w 624"/>
              <a:gd name="T29" fmla="*/ 517 h 529"/>
              <a:gd name="T30" fmla="*/ 497 w 624"/>
              <a:gd name="T31" fmla="*/ 502 h 529"/>
              <a:gd name="T32" fmla="*/ 491 w 624"/>
              <a:gd name="T33" fmla="*/ 472 h 529"/>
              <a:gd name="T34" fmla="*/ 573 w 624"/>
              <a:gd name="T35" fmla="*/ 498 h 529"/>
              <a:gd name="T36" fmla="*/ 569 w 624"/>
              <a:gd name="T37" fmla="*/ 529 h 529"/>
              <a:gd name="T38" fmla="*/ 624 w 624"/>
              <a:gd name="T39" fmla="*/ 491 h 529"/>
              <a:gd name="T40" fmla="*/ 575 w 624"/>
              <a:gd name="T41" fmla="*/ 485 h 529"/>
              <a:gd name="T42" fmla="*/ 538 w 624"/>
              <a:gd name="T43" fmla="*/ 445 h 529"/>
              <a:gd name="T44" fmla="*/ 584 w 624"/>
              <a:gd name="T45" fmla="*/ 396 h 529"/>
              <a:gd name="T46" fmla="*/ 584 w 624"/>
              <a:gd name="T47" fmla="*/ 367 h 529"/>
              <a:gd name="T48" fmla="*/ 533 w 624"/>
              <a:gd name="T49" fmla="*/ 409 h 529"/>
              <a:gd name="T50" fmla="*/ 508 w 624"/>
              <a:gd name="T51" fmla="*/ 396 h 529"/>
              <a:gd name="T52" fmla="*/ 529 w 624"/>
              <a:gd name="T53" fmla="*/ 373 h 529"/>
              <a:gd name="T54" fmla="*/ 472 w 624"/>
              <a:gd name="T55" fmla="*/ 390 h 529"/>
              <a:gd name="T56" fmla="*/ 436 w 624"/>
              <a:gd name="T57" fmla="*/ 375 h 529"/>
              <a:gd name="T58" fmla="*/ 445 w 624"/>
              <a:gd name="T59" fmla="*/ 350 h 529"/>
              <a:gd name="T60" fmla="*/ 542 w 624"/>
              <a:gd name="T61" fmla="*/ 367 h 529"/>
              <a:gd name="T62" fmla="*/ 504 w 624"/>
              <a:gd name="T63" fmla="*/ 305 h 529"/>
              <a:gd name="T64" fmla="*/ 510 w 624"/>
              <a:gd name="T65" fmla="*/ 259 h 529"/>
              <a:gd name="T66" fmla="*/ 289 w 624"/>
              <a:gd name="T67" fmla="*/ 268 h 529"/>
              <a:gd name="T68" fmla="*/ 316 w 624"/>
              <a:gd name="T69" fmla="*/ 170 h 529"/>
              <a:gd name="T70" fmla="*/ 354 w 624"/>
              <a:gd name="T71" fmla="*/ 120 h 529"/>
              <a:gd name="T72" fmla="*/ 343 w 624"/>
              <a:gd name="T73" fmla="*/ 107 h 529"/>
              <a:gd name="T74" fmla="*/ 327 w 624"/>
              <a:gd name="T75" fmla="*/ 0 h 529"/>
              <a:gd name="T76" fmla="*/ 0 w 624"/>
              <a:gd name="T77" fmla="*/ 4 h 529"/>
              <a:gd name="T78" fmla="*/ 0 w 624"/>
              <a:gd name="T79" fmla="*/ 4 h 529"/>
              <a:gd name="T80" fmla="*/ 0 w 624"/>
              <a:gd name="T81" fmla="*/ 4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24" h="529">
                <a:moveTo>
                  <a:pt x="0" y="4"/>
                </a:moveTo>
                <a:lnTo>
                  <a:pt x="6" y="147"/>
                </a:lnTo>
                <a:lnTo>
                  <a:pt x="63" y="251"/>
                </a:lnTo>
                <a:lnTo>
                  <a:pt x="42" y="333"/>
                </a:lnTo>
                <a:lnTo>
                  <a:pt x="46" y="401"/>
                </a:lnTo>
                <a:lnTo>
                  <a:pt x="21" y="436"/>
                </a:lnTo>
                <a:lnTo>
                  <a:pt x="31" y="447"/>
                </a:lnTo>
                <a:lnTo>
                  <a:pt x="114" y="438"/>
                </a:lnTo>
                <a:lnTo>
                  <a:pt x="217" y="464"/>
                </a:lnTo>
                <a:lnTo>
                  <a:pt x="251" y="438"/>
                </a:lnTo>
                <a:lnTo>
                  <a:pt x="352" y="479"/>
                </a:lnTo>
                <a:lnTo>
                  <a:pt x="360" y="502"/>
                </a:lnTo>
                <a:lnTo>
                  <a:pt x="398" y="519"/>
                </a:lnTo>
                <a:lnTo>
                  <a:pt x="419" y="498"/>
                </a:lnTo>
                <a:lnTo>
                  <a:pt x="466" y="517"/>
                </a:lnTo>
                <a:lnTo>
                  <a:pt x="497" y="502"/>
                </a:lnTo>
                <a:lnTo>
                  <a:pt x="491" y="472"/>
                </a:lnTo>
                <a:lnTo>
                  <a:pt x="573" y="498"/>
                </a:lnTo>
                <a:lnTo>
                  <a:pt x="569" y="529"/>
                </a:lnTo>
                <a:lnTo>
                  <a:pt x="624" y="491"/>
                </a:lnTo>
                <a:lnTo>
                  <a:pt x="575" y="485"/>
                </a:lnTo>
                <a:lnTo>
                  <a:pt x="538" y="445"/>
                </a:lnTo>
                <a:lnTo>
                  <a:pt x="584" y="396"/>
                </a:lnTo>
                <a:lnTo>
                  <a:pt x="584" y="367"/>
                </a:lnTo>
                <a:lnTo>
                  <a:pt x="533" y="409"/>
                </a:lnTo>
                <a:lnTo>
                  <a:pt x="508" y="396"/>
                </a:lnTo>
                <a:lnTo>
                  <a:pt x="529" y="373"/>
                </a:lnTo>
                <a:lnTo>
                  <a:pt x="472" y="390"/>
                </a:lnTo>
                <a:lnTo>
                  <a:pt x="436" y="375"/>
                </a:lnTo>
                <a:lnTo>
                  <a:pt x="445" y="350"/>
                </a:lnTo>
                <a:lnTo>
                  <a:pt x="542" y="367"/>
                </a:lnTo>
                <a:lnTo>
                  <a:pt x="504" y="305"/>
                </a:lnTo>
                <a:lnTo>
                  <a:pt x="510" y="259"/>
                </a:lnTo>
                <a:lnTo>
                  <a:pt x="289" y="268"/>
                </a:lnTo>
                <a:lnTo>
                  <a:pt x="316" y="170"/>
                </a:lnTo>
                <a:lnTo>
                  <a:pt x="354" y="120"/>
                </a:lnTo>
                <a:lnTo>
                  <a:pt x="343" y="107"/>
                </a:lnTo>
                <a:lnTo>
                  <a:pt x="327" y="0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close/>
              </a:path>
            </a:pathLst>
          </a:custGeom>
          <a:solidFill>
            <a:srgbClr val="BC8FD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9" name="Freeform 1137" title="MI">
            <a:extLst>
              <a:ext uri="{FF2B5EF4-FFF2-40B4-BE49-F238E27FC236}">
                <a16:creationId xmlns:a16="http://schemas.microsoft.com/office/drawing/2014/main" id="{CD470CB4-AB27-1E35-6CB0-C11289C435D8}"/>
              </a:ext>
            </a:extLst>
          </p:cNvPr>
          <p:cNvSpPr>
            <a:spLocks/>
          </p:cNvSpPr>
          <p:nvPr/>
        </p:nvSpPr>
        <p:spPr bwMode="auto">
          <a:xfrm>
            <a:off x="5014351" y="2808496"/>
            <a:ext cx="631759" cy="317500"/>
          </a:xfrm>
          <a:custGeom>
            <a:avLst/>
            <a:gdLst>
              <a:gd name="T0" fmla="*/ 224 w 622"/>
              <a:gd name="T1" fmla="*/ 203 h 310"/>
              <a:gd name="T2" fmla="*/ 232 w 622"/>
              <a:gd name="T3" fmla="*/ 222 h 310"/>
              <a:gd name="T4" fmla="*/ 253 w 622"/>
              <a:gd name="T5" fmla="*/ 228 h 310"/>
              <a:gd name="T6" fmla="*/ 283 w 622"/>
              <a:gd name="T7" fmla="*/ 310 h 310"/>
              <a:gd name="T8" fmla="*/ 338 w 622"/>
              <a:gd name="T9" fmla="*/ 197 h 310"/>
              <a:gd name="T10" fmla="*/ 367 w 622"/>
              <a:gd name="T11" fmla="*/ 201 h 310"/>
              <a:gd name="T12" fmla="*/ 403 w 622"/>
              <a:gd name="T13" fmla="*/ 184 h 310"/>
              <a:gd name="T14" fmla="*/ 462 w 622"/>
              <a:gd name="T15" fmla="*/ 184 h 310"/>
              <a:gd name="T16" fmla="*/ 483 w 622"/>
              <a:gd name="T17" fmla="*/ 158 h 310"/>
              <a:gd name="T18" fmla="*/ 599 w 622"/>
              <a:gd name="T19" fmla="*/ 161 h 310"/>
              <a:gd name="T20" fmla="*/ 622 w 622"/>
              <a:gd name="T21" fmla="*/ 144 h 310"/>
              <a:gd name="T22" fmla="*/ 584 w 622"/>
              <a:gd name="T23" fmla="*/ 101 h 310"/>
              <a:gd name="T24" fmla="*/ 513 w 622"/>
              <a:gd name="T25" fmla="*/ 102 h 310"/>
              <a:gd name="T26" fmla="*/ 456 w 622"/>
              <a:gd name="T27" fmla="*/ 95 h 310"/>
              <a:gd name="T28" fmla="*/ 384 w 622"/>
              <a:gd name="T29" fmla="*/ 95 h 310"/>
              <a:gd name="T30" fmla="*/ 359 w 622"/>
              <a:gd name="T31" fmla="*/ 131 h 310"/>
              <a:gd name="T32" fmla="*/ 323 w 622"/>
              <a:gd name="T33" fmla="*/ 110 h 310"/>
              <a:gd name="T34" fmla="*/ 285 w 622"/>
              <a:gd name="T35" fmla="*/ 114 h 310"/>
              <a:gd name="T36" fmla="*/ 272 w 622"/>
              <a:gd name="T37" fmla="*/ 76 h 310"/>
              <a:gd name="T38" fmla="*/ 190 w 622"/>
              <a:gd name="T39" fmla="*/ 70 h 310"/>
              <a:gd name="T40" fmla="*/ 181 w 622"/>
              <a:gd name="T41" fmla="*/ 57 h 310"/>
              <a:gd name="T42" fmla="*/ 217 w 622"/>
              <a:gd name="T43" fmla="*/ 17 h 310"/>
              <a:gd name="T44" fmla="*/ 247 w 622"/>
              <a:gd name="T45" fmla="*/ 15 h 310"/>
              <a:gd name="T46" fmla="*/ 217 w 622"/>
              <a:gd name="T47" fmla="*/ 0 h 310"/>
              <a:gd name="T48" fmla="*/ 171 w 622"/>
              <a:gd name="T49" fmla="*/ 11 h 310"/>
              <a:gd name="T50" fmla="*/ 95 w 622"/>
              <a:gd name="T51" fmla="*/ 87 h 310"/>
              <a:gd name="T52" fmla="*/ 57 w 622"/>
              <a:gd name="T53" fmla="*/ 95 h 310"/>
              <a:gd name="T54" fmla="*/ 0 w 622"/>
              <a:gd name="T55" fmla="*/ 133 h 310"/>
              <a:gd name="T56" fmla="*/ 224 w 622"/>
              <a:gd name="T57" fmla="*/ 203 h 310"/>
              <a:gd name="T58" fmla="*/ 224 w 622"/>
              <a:gd name="T59" fmla="*/ 203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22" h="310">
                <a:moveTo>
                  <a:pt x="224" y="203"/>
                </a:moveTo>
                <a:lnTo>
                  <a:pt x="232" y="222"/>
                </a:lnTo>
                <a:lnTo>
                  <a:pt x="253" y="228"/>
                </a:lnTo>
                <a:lnTo>
                  <a:pt x="283" y="310"/>
                </a:lnTo>
                <a:lnTo>
                  <a:pt x="338" y="197"/>
                </a:lnTo>
                <a:lnTo>
                  <a:pt x="367" y="201"/>
                </a:lnTo>
                <a:lnTo>
                  <a:pt x="403" y="184"/>
                </a:lnTo>
                <a:lnTo>
                  <a:pt x="462" y="184"/>
                </a:lnTo>
                <a:lnTo>
                  <a:pt x="483" y="158"/>
                </a:lnTo>
                <a:lnTo>
                  <a:pt x="599" y="161"/>
                </a:lnTo>
                <a:lnTo>
                  <a:pt x="622" y="144"/>
                </a:lnTo>
                <a:lnTo>
                  <a:pt x="584" y="101"/>
                </a:lnTo>
                <a:lnTo>
                  <a:pt x="513" y="102"/>
                </a:lnTo>
                <a:lnTo>
                  <a:pt x="456" y="95"/>
                </a:lnTo>
                <a:lnTo>
                  <a:pt x="384" y="95"/>
                </a:lnTo>
                <a:lnTo>
                  <a:pt x="359" y="131"/>
                </a:lnTo>
                <a:lnTo>
                  <a:pt x="323" y="110"/>
                </a:lnTo>
                <a:lnTo>
                  <a:pt x="285" y="114"/>
                </a:lnTo>
                <a:lnTo>
                  <a:pt x="272" y="76"/>
                </a:lnTo>
                <a:lnTo>
                  <a:pt x="190" y="70"/>
                </a:lnTo>
                <a:lnTo>
                  <a:pt x="181" y="57"/>
                </a:lnTo>
                <a:lnTo>
                  <a:pt x="217" y="17"/>
                </a:lnTo>
                <a:lnTo>
                  <a:pt x="247" y="15"/>
                </a:lnTo>
                <a:lnTo>
                  <a:pt x="217" y="0"/>
                </a:lnTo>
                <a:lnTo>
                  <a:pt x="171" y="11"/>
                </a:lnTo>
                <a:lnTo>
                  <a:pt x="95" y="87"/>
                </a:lnTo>
                <a:lnTo>
                  <a:pt x="57" y="95"/>
                </a:lnTo>
                <a:lnTo>
                  <a:pt x="0" y="133"/>
                </a:lnTo>
                <a:lnTo>
                  <a:pt x="224" y="203"/>
                </a:lnTo>
                <a:lnTo>
                  <a:pt x="224" y="203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0" name="Freeform 1138" title="MI">
            <a:extLst>
              <a:ext uri="{FF2B5EF4-FFF2-40B4-BE49-F238E27FC236}">
                <a16:creationId xmlns:a16="http://schemas.microsoft.com/office/drawing/2014/main" id="{1A9BAA38-1DC8-2D97-2037-96EBE516C192}"/>
              </a:ext>
            </a:extLst>
          </p:cNvPr>
          <p:cNvSpPr>
            <a:spLocks/>
          </p:cNvSpPr>
          <p:nvPr/>
        </p:nvSpPr>
        <p:spPr bwMode="auto">
          <a:xfrm>
            <a:off x="5420709" y="3005346"/>
            <a:ext cx="426992" cy="577850"/>
          </a:xfrm>
          <a:custGeom>
            <a:avLst/>
            <a:gdLst>
              <a:gd name="T0" fmla="*/ 48 w 422"/>
              <a:gd name="T1" fmla="*/ 464 h 559"/>
              <a:gd name="T2" fmla="*/ 42 w 422"/>
              <a:gd name="T3" fmla="*/ 370 h 559"/>
              <a:gd name="T4" fmla="*/ 6 w 422"/>
              <a:gd name="T5" fmla="*/ 302 h 559"/>
              <a:gd name="T6" fmla="*/ 21 w 422"/>
              <a:gd name="T7" fmla="*/ 159 h 559"/>
              <a:gd name="T8" fmla="*/ 82 w 422"/>
              <a:gd name="T9" fmla="*/ 85 h 559"/>
              <a:gd name="T10" fmla="*/ 78 w 422"/>
              <a:gd name="T11" fmla="*/ 140 h 559"/>
              <a:gd name="T12" fmla="*/ 97 w 422"/>
              <a:gd name="T13" fmla="*/ 129 h 559"/>
              <a:gd name="T14" fmla="*/ 97 w 422"/>
              <a:gd name="T15" fmla="*/ 83 h 559"/>
              <a:gd name="T16" fmla="*/ 120 w 422"/>
              <a:gd name="T17" fmla="*/ 57 h 559"/>
              <a:gd name="T18" fmla="*/ 127 w 422"/>
              <a:gd name="T19" fmla="*/ 7 h 559"/>
              <a:gd name="T20" fmla="*/ 148 w 422"/>
              <a:gd name="T21" fmla="*/ 0 h 559"/>
              <a:gd name="T22" fmla="*/ 276 w 422"/>
              <a:gd name="T23" fmla="*/ 43 h 559"/>
              <a:gd name="T24" fmla="*/ 287 w 422"/>
              <a:gd name="T25" fmla="*/ 80 h 559"/>
              <a:gd name="T26" fmla="*/ 304 w 422"/>
              <a:gd name="T27" fmla="*/ 114 h 559"/>
              <a:gd name="T28" fmla="*/ 308 w 422"/>
              <a:gd name="T29" fmla="*/ 175 h 559"/>
              <a:gd name="T30" fmla="*/ 264 w 422"/>
              <a:gd name="T31" fmla="*/ 228 h 559"/>
              <a:gd name="T32" fmla="*/ 262 w 422"/>
              <a:gd name="T33" fmla="*/ 268 h 559"/>
              <a:gd name="T34" fmla="*/ 287 w 422"/>
              <a:gd name="T35" fmla="*/ 281 h 559"/>
              <a:gd name="T36" fmla="*/ 321 w 422"/>
              <a:gd name="T37" fmla="*/ 226 h 559"/>
              <a:gd name="T38" fmla="*/ 356 w 422"/>
              <a:gd name="T39" fmla="*/ 207 h 559"/>
              <a:gd name="T40" fmla="*/ 378 w 422"/>
              <a:gd name="T41" fmla="*/ 218 h 559"/>
              <a:gd name="T42" fmla="*/ 422 w 422"/>
              <a:gd name="T43" fmla="*/ 342 h 559"/>
              <a:gd name="T44" fmla="*/ 392 w 422"/>
              <a:gd name="T45" fmla="*/ 395 h 559"/>
              <a:gd name="T46" fmla="*/ 384 w 422"/>
              <a:gd name="T47" fmla="*/ 433 h 559"/>
              <a:gd name="T48" fmla="*/ 367 w 422"/>
              <a:gd name="T49" fmla="*/ 445 h 559"/>
              <a:gd name="T50" fmla="*/ 367 w 422"/>
              <a:gd name="T51" fmla="*/ 479 h 559"/>
              <a:gd name="T52" fmla="*/ 344 w 422"/>
              <a:gd name="T53" fmla="*/ 524 h 559"/>
              <a:gd name="T54" fmla="*/ 205 w 422"/>
              <a:gd name="T55" fmla="*/ 543 h 559"/>
              <a:gd name="T56" fmla="*/ 202 w 422"/>
              <a:gd name="T57" fmla="*/ 536 h 559"/>
              <a:gd name="T58" fmla="*/ 0 w 422"/>
              <a:gd name="T59" fmla="*/ 559 h 559"/>
              <a:gd name="T60" fmla="*/ 48 w 422"/>
              <a:gd name="T61" fmla="*/ 464 h 559"/>
              <a:gd name="T62" fmla="*/ 48 w 422"/>
              <a:gd name="T63" fmla="*/ 464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22" h="559">
                <a:moveTo>
                  <a:pt x="48" y="464"/>
                </a:moveTo>
                <a:lnTo>
                  <a:pt x="42" y="370"/>
                </a:lnTo>
                <a:lnTo>
                  <a:pt x="6" y="302"/>
                </a:lnTo>
                <a:lnTo>
                  <a:pt x="21" y="159"/>
                </a:lnTo>
                <a:lnTo>
                  <a:pt x="82" y="85"/>
                </a:lnTo>
                <a:lnTo>
                  <a:pt x="78" y="140"/>
                </a:lnTo>
                <a:lnTo>
                  <a:pt x="97" y="129"/>
                </a:lnTo>
                <a:lnTo>
                  <a:pt x="97" y="83"/>
                </a:lnTo>
                <a:lnTo>
                  <a:pt x="120" y="57"/>
                </a:lnTo>
                <a:lnTo>
                  <a:pt x="127" y="7"/>
                </a:lnTo>
                <a:lnTo>
                  <a:pt x="148" y="0"/>
                </a:lnTo>
                <a:lnTo>
                  <a:pt x="276" y="43"/>
                </a:lnTo>
                <a:lnTo>
                  <a:pt x="287" y="80"/>
                </a:lnTo>
                <a:lnTo>
                  <a:pt x="304" y="114"/>
                </a:lnTo>
                <a:lnTo>
                  <a:pt x="308" y="175"/>
                </a:lnTo>
                <a:lnTo>
                  <a:pt x="264" y="228"/>
                </a:lnTo>
                <a:lnTo>
                  <a:pt x="262" y="268"/>
                </a:lnTo>
                <a:lnTo>
                  <a:pt x="287" y="281"/>
                </a:lnTo>
                <a:lnTo>
                  <a:pt x="321" y="226"/>
                </a:lnTo>
                <a:lnTo>
                  <a:pt x="356" y="207"/>
                </a:lnTo>
                <a:lnTo>
                  <a:pt x="378" y="218"/>
                </a:lnTo>
                <a:lnTo>
                  <a:pt x="422" y="342"/>
                </a:lnTo>
                <a:lnTo>
                  <a:pt x="392" y="395"/>
                </a:lnTo>
                <a:lnTo>
                  <a:pt x="384" y="433"/>
                </a:lnTo>
                <a:lnTo>
                  <a:pt x="367" y="445"/>
                </a:lnTo>
                <a:lnTo>
                  <a:pt x="367" y="479"/>
                </a:lnTo>
                <a:lnTo>
                  <a:pt x="344" y="524"/>
                </a:lnTo>
                <a:lnTo>
                  <a:pt x="205" y="543"/>
                </a:lnTo>
                <a:lnTo>
                  <a:pt x="202" y="536"/>
                </a:lnTo>
                <a:lnTo>
                  <a:pt x="0" y="559"/>
                </a:lnTo>
                <a:lnTo>
                  <a:pt x="48" y="464"/>
                </a:lnTo>
                <a:lnTo>
                  <a:pt x="48" y="464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1" name="Freeform 1139" title="WI">
            <a:extLst>
              <a:ext uri="{FF2B5EF4-FFF2-40B4-BE49-F238E27FC236}">
                <a16:creationId xmlns:a16="http://schemas.microsoft.com/office/drawing/2014/main" id="{3642917A-BB1C-F8F0-9B2C-DC377C4666DC}"/>
              </a:ext>
            </a:extLst>
          </p:cNvPr>
          <p:cNvSpPr>
            <a:spLocks/>
          </p:cNvSpPr>
          <p:nvPr/>
        </p:nvSpPr>
        <p:spPr bwMode="auto">
          <a:xfrm>
            <a:off x="4774663" y="2897396"/>
            <a:ext cx="590488" cy="609600"/>
          </a:xfrm>
          <a:custGeom>
            <a:avLst/>
            <a:gdLst>
              <a:gd name="T0" fmla="*/ 15 w 578"/>
              <a:gd name="T1" fmla="*/ 227 h 591"/>
              <a:gd name="T2" fmla="*/ 13 w 578"/>
              <a:gd name="T3" fmla="*/ 297 h 591"/>
              <a:gd name="T4" fmla="*/ 84 w 578"/>
              <a:gd name="T5" fmla="*/ 341 h 591"/>
              <a:gd name="T6" fmla="*/ 110 w 578"/>
              <a:gd name="T7" fmla="*/ 371 h 591"/>
              <a:gd name="T8" fmla="*/ 167 w 578"/>
              <a:gd name="T9" fmla="*/ 413 h 591"/>
              <a:gd name="T10" fmla="*/ 175 w 578"/>
              <a:gd name="T11" fmla="*/ 462 h 591"/>
              <a:gd name="T12" fmla="*/ 186 w 578"/>
              <a:gd name="T13" fmla="*/ 529 h 591"/>
              <a:gd name="T14" fmla="*/ 240 w 578"/>
              <a:gd name="T15" fmla="*/ 591 h 591"/>
              <a:gd name="T16" fmla="*/ 527 w 578"/>
              <a:gd name="T17" fmla="*/ 574 h 591"/>
              <a:gd name="T18" fmla="*/ 511 w 578"/>
              <a:gd name="T19" fmla="*/ 483 h 591"/>
              <a:gd name="T20" fmla="*/ 536 w 578"/>
              <a:gd name="T21" fmla="*/ 344 h 591"/>
              <a:gd name="T22" fmla="*/ 536 w 578"/>
              <a:gd name="T23" fmla="*/ 306 h 591"/>
              <a:gd name="T24" fmla="*/ 578 w 578"/>
              <a:gd name="T25" fmla="*/ 198 h 591"/>
              <a:gd name="T26" fmla="*/ 567 w 578"/>
              <a:gd name="T27" fmla="*/ 194 h 591"/>
              <a:gd name="T28" fmla="*/ 540 w 578"/>
              <a:gd name="T29" fmla="*/ 257 h 591"/>
              <a:gd name="T30" fmla="*/ 517 w 578"/>
              <a:gd name="T31" fmla="*/ 261 h 591"/>
              <a:gd name="T32" fmla="*/ 508 w 578"/>
              <a:gd name="T33" fmla="*/ 287 h 591"/>
              <a:gd name="T34" fmla="*/ 483 w 578"/>
              <a:gd name="T35" fmla="*/ 304 h 591"/>
              <a:gd name="T36" fmla="*/ 500 w 578"/>
              <a:gd name="T37" fmla="*/ 247 h 591"/>
              <a:gd name="T38" fmla="*/ 517 w 578"/>
              <a:gd name="T39" fmla="*/ 225 h 591"/>
              <a:gd name="T40" fmla="*/ 487 w 578"/>
              <a:gd name="T41" fmla="*/ 143 h 591"/>
              <a:gd name="T42" fmla="*/ 466 w 578"/>
              <a:gd name="T43" fmla="*/ 137 h 591"/>
              <a:gd name="T44" fmla="*/ 458 w 578"/>
              <a:gd name="T45" fmla="*/ 118 h 591"/>
              <a:gd name="T46" fmla="*/ 234 w 578"/>
              <a:gd name="T47" fmla="*/ 48 h 591"/>
              <a:gd name="T48" fmla="*/ 205 w 578"/>
              <a:gd name="T49" fmla="*/ 35 h 591"/>
              <a:gd name="T50" fmla="*/ 190 w 578"/>
              <a:gd name="T51" fmla="*/ 48 h 591"/>
              <a:gd name="T52" fmla="*/ 184 w 578"/>
              <a:gd name="T53" fmla="*/ 44 h 591"/>
              <a:gd name="T54" fmla="*/ 192 w 578"/>
              <a:gd name="T55" fmla="*/ 19 h 591"/>
              <a:gd name="T56" fmla="*/ 198 w 578"/>
              <a:gd name="T57" fmla="*/ 4 h 591"/>
              <a:gd name="T58" fmla="*/ 190 w 578"/>
              <a:gd name="T59" fmla="*/ 0 h 591"/>
              <a:gd name="T60" fmla="*/ 99 w 578"/>
              <a:gd name="T61" fmla="*/ 38 h 591"/>
              <a:gd name="T62" fmla="*/ 89 w 578"/>
              <a:gd name="T63" fmla="*/ 40 h 591"/>
              <a:gd name="T64" fmla="*/ 70 w 578"/>
              <a:gd name="T65" fmla="*/ 31 h 591"/>
              <a:gd name="T66" fmla="*/ 53 w 578"/>
              <a:gd name="T67" fmla="*/ 42 h 591"/>
              <a:gd name="T68" fmla="*/ 57 w 578"/>
              <a:gd name="T69" fmla="*/ 111 h 591"/>
              <a:gd name="T70" fmla="*/ 0 w 578"/>
              <a:gd name="T71" fmla="*/ 179 h 591"/>
              <a:gd name="T72" fmla="*/ 15 w 578"/>
              <a:gd name="T73" fmla="*/ 227 h 591"/>
              <a:gd name="T74" fmla="*/ 15 w 578"/>
              <a:gd name="T75" fmla="*/ 227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78" h="591">
                <a:moveTo>
                  <a:pt x="15" y="227"/>
                </a:moveTo>
                <a:lnTo>
                  <a:pt x="13" y="297"/>
                </a:lnTo>
                <a:lnTo>
                  <a:pt x="84" y="341"/>
                </a:lnTo>
                <a:lnTo>
                  <a:pt x="110" y="371"/>
                </a:lnTo>
                <a:lnTo>
                  <a:pt x="167" y="413"/>
                </a:lnTo>
                <a:lnTo>
                  <a:pt x="175" y="462"/>
                </a:lnTo>
                <a:lnTo>
                  <a:pt x="186" y="529"/>
                </a:lnTo>
                <a:lnTo>
                  <a:pt x="240" y="591"/>
                </a:lnTo>
                <a:lnTo>
                  <a:pt x="527" y="574"/>
                </a:lnTo>
                <a:lnTo>
                  <a:pt x="511" y="483"/>
                </a:lnTo>
                <a:lnTo>
                  <a:pt x="536" y="344"/>
                </a:lnTo>
                <a:lnTo>
                  <a:pt x="536" y="306"/>
                </a:lnTo>
                <a:lnTo>
                  <a:pt x="578" y="198"/>
                </a:lnTo>
                <a:lnTo>
                  <a:pt x="567" y="194"/>
                </a:lnTo>
                <a:lnTo>
                  <a:pt x="540" y="257"/>
                </a:lnTo>
                <a:lnTo>
                  <a:pt x="517" y="261"/>
                </a:lnTo>
                <a:lnTo>
                  <a:pt x="508" y="287"/>
                </a:lnTo>
                <a:lnTo>
                  <a:pt x="483" y="304"/>
                </a:lnTo>
                <a:lnTo>
                  <a:pt x="500" y="247"/>
                </a:lnTo>
                <a:lnTo>
                  <a:pt x="517" y="225"/>
                </a:lnTo>
                <a:lnTo>
                  <a:pt x="487" y="143"/>
                </a:lnTo>
                <a:lnTo>
                  <a:pt x="466" y="137"/>
                </a:lnTo>
                <a:lnTo>
                  <a:pt x="458" y="118"/>
                </a:lnTo>
                <a:lnTo>
                  <a:pt x="234" y="48"/>
                </a:lnTo>
                <a:lnTo>
                  <a:pt x="205" y="35"/>
                </a:lnTo>
                <a:lnTo>
                  <a:pt x="190" y="48"/>
                </a:lnTo>
                <a:lnTo>
                  <a:pt x="184" y="44"/>
                </a:lnTo>
                <a:lnTo>
                  <a:pt x="192" y="19"/>
                </a:lnTo>
                <a:lnTo>
                  <a:pt x="198" y="4"/>
                </a:lnTo>
                <a:lnTo>
                  <a:pt x="190" y="0"/>
                </a:lnTo>
                <a:lnTo>
                  <a:pt x="99" y="38"/>
                </a:lnTo>
                <a:lnTo>
                  <a:pt x="89" y="40"/>
                </a:lnTo>
                <a:lnTo>
                  <a:pt x="70" y="31"/>
                </a:lnTo>
                <a:lnTo>
                  <a:pt x="53" y="42"/>
                </a:lnTo>
                <a:lnTo>
                  <a:pt x="57" y="111"/>
                </a:lnTo>
                <a:lnTo>
                  <a:pt x="0" y="179"/>
                </a:lnTo>
                <a:lnTo>
                  <a:pt x="15" y="227"/>
                </a:lnTo>
                <a:lnTo>
                  <a:pt x="15" y="227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2" name="Freeform 1140" title="IL">
            <a:extLst>
              <a:ext uri="{FF2B5EF4-FFF2-40B4-BE49-F238E27FC236}">
                <a16:creationId xmlns:a16="http://schemas.microsoft.com/office/drawing/2014/main" id="{5BC54ABD-C9B8-EFB1-047D-0B9BB179776D}"/>
              </a:ext>
            </a:extLst>
          </p:cNvPr>
          <p:cNvSpPr>
            <a:spLocks/>
          </p:cNvSpPr>
          <p:nvPr/>
        </p:nvSpPr>
        <p:spPr bwMode="auto">
          <a:xfrm>
            <a:off x="4946095" y="3487946"/>
            <a:ext cx="438104" cy="779462"/>
          </a:xfrm>
          <a:custGeom>
            <a:avLst/>
            <a:gdLst>
              <a:gd name="T0" fmla="*/ 8 w 430"/>
              <a:gd name="T1" fmla="*/ 308 h 753"/>
              <a:gd name="T2" fmla="*/ 52 w 430"/>
              <a:gd name="T3" fmla="*/ 213 h 753"/>
              <a:gd name="T4" fmla="*/ 38 w 430"/>
              <a:gd name="T5" fmla="*/ 177 h 753"/>
              <a:gd name="T6" fmla="*/ 113 w 430"/>
              <a:gd name="T7" fmla="*/ 120 h 753"/>
              <a:gd name="T8" fmla="*/ 126 w 430"/>
              <a:gd name="T9" fmla="*/ 78 h 753"/>
              <a:gd name="T10" fmla="*/ 73 w 430"/>
              <a:gd name="T11" fmla="*/ 17 h 753"/>
              <a:gd name="T12" fmla="*/ 360 w 430"/>
              <a:gd name="T13" fmla="*/ 0 h 753"/>
              <a:gd name="T14" fmla="*/ 367 w 430"/>
              <a:gd name="T15" fmla="*/ 44 h 753"/>
              <a:gd name="T16" fmla="*/ 396 w 430"/>
              <a:gd name="T17" fmla="*/ 101 h 753"/>
              <a:gd name="T18" fmla="*/ 421 w 430"/>
              <a:gd name="T19" fmla="*/ 388 h 753"/>
              <a:gd name="T20" fmla="*/ 415 w 430"/>
              <a:gd name="T21" fmla="*/ 447 h 753"/>
              <a:gd name="T22" fmla="*/ 430 w 430"/>
              <a:gd name="T23" fmla="*/ 481 h 753"/>
              <a:gd name="T24" fmla="*/ 413 w 430"/>
              <a:gd name="T25" fmla="*/ 546 h 753"/>
              <a:gd name="T26" fmla="*/ 390 w 430"/>
              <a:gd name="T27" fmla="*/ 574 h 753"/>
              <a:gd name="T28" fmla="*/ 379 w 430"/>
              <a:gd name="T29" fmla="*/ 622 h 753"/>
              <a:gd name="T30" fmla="*/ 392 w 430"/>
              <a:gd name="T31" fmla="*/ 637 h 753"/>
              <a:gd name="T32" fmla="*/ 381 w 430"/>
              <a:gd name="T33" fmla="*/ 664 h 753"/>
              <a:gd name="T34" fmla="*/ 386 w 430"/>
              <a:gd name="T35" fmla="*/ 673 h 753"/>
              <a:gd name="T36" fmla="*/ 352 w 430"/>
              <a:gd name="T37" fmla="*/ 686 h 753"/>
              <a:gd name="T38" fmla="*/ 344 w 430"/>
              <a:gd name="T39" fmla="*/ 734 h 753"/>
              <a:gd name="T40" fmla="*/ 295 w 430"/>
              <a:gd name="T41" fmla="*/ 719 h 753"/>
              <a:gd name="T42" fmla="*/ 270 w 430"/>
              <a:gd name="T43" fmla="*/ 753 h 753"/>
              <a:gd name="T44" fmla="*/ 255 w 430"/>
              <a:gd name="T45" fmla="*/ 749 h 753"/>
              <a:gd name="T46" fmla="*/ 238 w 430"/>
              <a:gd name="T47" fmla="*/ 719 h 753"/>
              <a:gd name="T48" fmla="*/ 211 w 430"/>
              <a:gd name="T49" fmla="*/ 645 h 753"/>
              <a:gd name="T50" fmla="*/ 147 w 430"/>
              <a:gd name="T51" fmla="*/ 607 h 753"/>
              <a:gd name="T52" fmla="*/ 133 w 430"/>
              <a:gd name="T53" fmla="*/ 569 h 753"/>
              <a:gd name="T54" fmla="*/ 154 w 430"/>
              <a:gd name="T55" fmla="*/ 510 h 753"/>
              <a:gd name="T56" fmla="*/ 137 w 430"/>
              <a:gd name="T57" fmla="*/ 498 h 753"/>
              <a:gd name="T58" fmla="*/ 95 w 430"/>
              <a:gd name="T59" fmla="*/ 498 h 753"/>
              <a:gd name="T60" fmla="*/ 86 w 430"/>
              <a:gd name="T61" fmla="*/ 462 h 753"/>
              <a:gd name="T62" fmla="*/ 17 w 430"/>
              <a:gd name="T63" fmla="*/ 390 h 753"/>
              <a:gd name="T64" fmla="*/ 0 w 430"/>
              <a:gd name="T65" fmla="*/ 331 h 753"/>
              <a:gd name="T66" fmla="*/ 8 w 430"/>
              <a:gd name="T67" fmla="*/ 308 h 753"/>
              <a:gd name="T68" fmla="*/ 8 w 430"/>
              <a:gd name="T69" fmla="*/ 308 h 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30" h="753">
                <a:moveTo>
                  <a:pt x="8" y="308"/>
                </a:moveTo>
                <a:lnTo>
                  <a:pt x="52" y="213"/>
                </a:lnTo>
                <a:lnTo>
                  <a:pt x="38" y="177"/>
                </a:lnTo>
                <a:lnTo>
                  <a:pt x="113" y="120"/>
                </a:lnTo>
                <a:lnTo>
                  <a:pt x="126" y="78"/>
                </a:lnTo>
                <a:lnTo>
                  <a:pt x="73" y="17"/>
                </a:lnTo>
                <a:lnTo>
                  <a:pt x="360" y="0"/>
                </a:lnTo>
                <a:lnTo>
                  <a:pt x="367" y="44"/>
                </a:lnTo>
                <a:lnTo>
                  <a:pt x="396" y="101"/>
                </a:lnTo>
                <a:lnTo>
                  <a:pt x="421" y="388"/>
                </a:lnTo>
                <a:lnTo>
                  <a:pt x="415" y="447"/>
                </a:lnTo>
                <a:lnTo>
                  <a:pt x="430" y="481"/>
                </a:lnTo>
                <a:lnTo>
                  <a:pt x="413" y="546"/>
                </a:lnTo>
                <a:lnTo>
                  <a:pt x="390" y="574"/>
                </a:lnTo>
                <a:lnTo>
                  <a:pt x="379" y="622"/>
                </a:lnTo>
                <a:lnTo>
                  <a:pt x="392" y="637"/>
                </a:lnTo>
                <a:lnTo>
                  <a:pt x="381" y="664"/>
                </a:lnTo>
                <a:lnTo>
                  <a:pt x="386" y="673"/>
                </a:lnTo>
                <a:lnTo>
                  <a:pt x="352" y="686"/>
                </a:lnTo>
                <a:lnTo>
                  <a:pt x="344" y="734"/>
                </a:lnTo>
                <a:lnTo>
                  <a:pt x="295" y="719"/>
                </a:lnTo>
                <a:lnTo>
                  <a:pt x="270" y="753"/>
                </a:lnTo>
                <a:lnTo>
                  <a:pt x="255" y="749"/>
                </a:lnTo>
                <a:lnTo>
                  <a:pt x="238" y="719"/>
                </a:lnTo>
                <a:lnTo>
                  <a:pt x="211" y="645"/>
                </a:lnTo>
                <a:lnTo>
                  <a:pt x="147" y="607"/>
                </a:lnTo>
                <a:lnTo>
                  <a:pt x="133" y="569"/>
                </a:lnTo>
                <a:lnTo>
                  <a:pt x="154" y="510"/>
                </a:lnTo>
                <a:lnTo>
                  <a:pt x="137" y="498"/>
                </a:lnTo>
                <a:lnTo>
                  <a:pt x="95" y="498"/>
                </a:lnTo>
                <a:lnTo>
                  <a:pt x="86" y="462"/>
                </a:lnTo>
                <a:lnTo>
                  <a:pt x="17" y="390"/>
                </a:lnTo>
                <a:lnTo>
                  <a:pt x="0" y="331"/>
                </a:lnTo>
                <a:lnTo>
                  <a:pt x="8" y="308"/>
                </a:lnTo>
                <a:lnTo>
                  <a:pt x="8" y="308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3" name="Freeform 1141" title="IN">
            <a:extLst>
              <a:ext uri="{FF2B5EF4-FFF2-40B4-BE49-F238E27FC236}">
                <a16:creationId xmlns:a16="http://schemas.microsoft.com/office/drawing/2014/main" id="{231E1DB7-D7BF-A681-2FF5-08AF8EC01020}"/>
              </a:ext>
            </a:extLst>
          </p:cNvPr>
          <p:cNvSpPr>
            <a:spLocks/>
          </p:cNvSpPr>
          <p:nvPr/>
        </p:nvSpPr>
        <p:spPr bwMode="auto">
          <a:xfrm>
            <a:off x="5331818" y="3556208"/>
            <a:ext cx="342864" cy="587375"/>
          </a:xfrm>
          <a:custGeom>
            <a:avLst/>
            <a:gdLst>
              <a:gd name="T0" fmla="*/ 11 w 338"/>
              <a:gd name="T1" fmla="*/ 566 h 566"/>
              <a:gd name="T2" fmla="*/ 21 w 338"/>
              <a:gd name="T3" fmla="*/ 549 h 566"/>
              <a:gd name="T4" fmla="*/ 85 w 338"/>
              <a:gd name="T5" fmla="*/ 545 h 566"/>
              <a:gd name="T6" fmla="*/ 138 w 338"/>
              <a:gd name="T7" fmla="*/ 528 h 566"/>
              <a:gd name="T8" fmla="*/ 192 w 338"/>
              <a:gd name="T9" fmla="*/ 496 h 566"/>
              <a:gd name="T10" fmla="*/ 235 w 338"/>
              <a:gd name="T11" fmla="*/ 494 h 566"/>
              <a:gd name="T12" fmla="*/ 285 w 338"/>
              <a:gd name="T13" fmla="*/ 412 h 566"/>
              <a:gd name="T14" fmla="*/ 300 w 338"/>
              <a:gd name="T15" fmla="*/ 418 h 566"/>
              <a:gd name="T16" fmla="*/ 338 w 338"/>
              <a:gd name="T17" fmla="*/ 389 h 566"/>
              <a:gd name="T18" fmla="*/ 329 w 338"/>
              <a:gd name="T19" fmla="*/ 368 h 566"/>
              <a:gd name="T20" fmla="*/ 332 w 338"/>
              <a:gd name="T21" fmla="*/ 357 h 566"/>
              <a:gd name="T22" fmla="*/ 294 w 338"/>
              <a:gd name="T23" fmla="*/ 7 h 566"/>
              <a:gd name="T24" fmla="*/ 291 w 338"/>
              <a:gd name="T25" fmla="*/ 0 h 566"/>
              <a:gd name="T26" fmla="*/ 89 w 338"/>
              <a:gd name="T27" fmla="*/ 23 h 566"/>
              <a:gd name="T28" fmla="*/ 51 w 338"/>
              <a:gd name="T29" fmla="*/ 42 h 566"/>
              <a:gd name="T30" fmla="*/ 17 w 338"/>
              <a:gd name="T31" fmla="*/ 32 h 566"/>
              <a:gd name="T32" fmla="*/ 42 w 338"/>
              <a:gd name="T33" fmla="*/ 319 h 566"/>
              <a:gd name="T34" fmla="*/ 36 w 338"/>
              <a:gd name="T35" fmla="*/ 378 h 566"/>
              <a:gd name="T36" fmla="*/ 51 w 338"/>
              <a:gd name="T37" fmla="*/ 412 h 566"/>
              <a:gd name="T38" fmla="*/ 34 w 338"/>
              <a:gd name="T39" fmla="*/ 477 h 566"/>
              <a:gd name="T40" fmla="*/ 11 w 338"/>
              <a:gd name="T41" fmla="*/ 505 h 566"/>
              <a:gd name="T42" fmla="*/ 0 w 338"/>
              <a:gd name="T43" fmla="*/ 553 h 566"/>
              <a:gd name="T44" fmla="*/ 11 w 338"/>
              <a:gd name="T45" fmla="*/ 566 h 566"/>
              <a:gd name="T46" fmla="*/ 11 w 338"/>
              <a:gd name="T47" fmla="*/ 566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8" h="566">
                <a:moveTo>
                  <a:pt x="11" y="566"/>
                </a:moveTo>
                <a:lnTo>
                  <a:pt x="21" y="549"/>
                </a:lnTo>
                <a:lnTo>
                  <a:pt x="85" y="545"/>
                </a:lnTo>
                <a:lnTo>
                  <a:pt x="138" y="528"/>
                </a:lnTo>
                <a:lnTo>
                  <a:pt x="192" y="496"/>
                </a:lnTo>
                <a:lnTo>
                  <a:pt x="235" y="494"/>
                </a:lnTo>
                <a:lnTo>
                  <a:pt x="285" y="412"/>
                </a:lnTo>
                <a:lnTo>
                  <a:pt x="300" y="418"/>
                </a:lnTo>
                <a:lnTo>
                  <a:pt x="338" y="389"/>
                </a:lnTo>
                <a:lnTo>
                  <a:pt x="329" y="368"/>
                </a:lnTo>
                <a:lnTo>
                  <a:pt x="332" y="357"/>
                </a:lnTo>
                <a:lnTo>
                  <a:pt x="294" y="7"/>
                </a:lnTo>
                <a:lnTo>
                  <a:pt x="291" y="0"/>
                </a:lnTo>
                <a:lnTo>
                  <a:pt x="89" y="23"/>
                </a:lnTo>
                <a:lnTo>
                  <a:pt x="51" y="42"/>
                </a:lnTo>
                <a:lnTo>
                  <a:pt x="17" y="32"/>
                </a:lnTo>
                <a:lnTo>
                  <a:pt x="42" y="319"/>
                </a:lnTo>
                <a:lnTo>
                  <a:pt x="36" y="378"/>
                </a:lnTo>
                <a:lnTo>
                  <a:pt x="51" y="412"/>
                </a:lnTo>
                <a:lnTo>
                  <a:pt x="34" y="477"/>
                </a:lnTo>
                <a:lnTo>
                  <a:pt x="11" y="505"/>
                </a:lnTo>
                <a:lnTo>
                  <a:pt x="0" y="553"/>
                </a:lnTo>
                <a:lnTo>
                  <a:pt x="11" y="566"/>
                </a:lnTo>
                <a:lnTo>
                  <a:pt x="11" y="566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4" name="Freeform 1142" title="KY">
            <a:extLst>
              <a:ext uri="{FF2B5EF4-FFF2-40B4-BE49-F238E27FC236}">
                <a16:creationId xmlns:a16="http://schemas.microsoft.com/office/drawing/2014/main" id="{E4BAB4F4-EE29-630D-9AFE-4B82B5B5FE32}"/>
              </a:ext>
            </a:extLst>
          </p:cNvPr>
          <p:cNvSpPr>
            <a:spLocks/>
          </p:cNvSpPr>
          <p:nvPr/>
        </p:nvSpPr>
        <p:spPr bwMode="auto">
          <a:xfrm>
            <a:off x="5214355" y="3919746"/>
            <a:ext cx="804778" cy="409575"/>
          </a:xfrm>
          <a:custGeom>
            <a:avLst/>
            <a:gdLst>
              <a:gd name="T0" fmla="*/ 4 w 791"/>
              <a:gd name="T1" fmla="*/ 375 h 396"/>
              <a:gd name="T2" fmla="*/ 23 w 791"/>
              <a:gd name="T3" fmla="*/ 373 h 396"/>
              <a:gd name="T4" fmla="*/ 29 w 791"/>
              <a:gd name="T5" fmla="*/ 331 h 396"/>
              <a:gd name="T6" fmla="*/ 17 w 791"/>
              <a:gd name="T7" fmla="*/ 329 h 396"/>
              <a:gd name="T8" fmla="*/ 42 w 791"/>
              <a:gd name="T9" fmla="*/ 295 h 396"/>
              <a:gd name="T10" fmla="*/ 91 w 791"/>
              <a:gd name="T11" fmla="*/ 310 h 396"/>
              <a:gd name="T12" fmla="*/ 99 w 791"/>
              <a:gd name="T13" fmla="*/ 262 h 396"/>
              <a:gd name="T14" fmla="*/ 133 w 791"/>
              <a:gd name="T15" fmla="*/ 249 h 396"/>
              <a:gd name="T16" fmla="*/ 128 w 791"/>
              <a:gd name="T17" fmla="*/ 240 h 396"/>
              <a:gd name="T18" fmla="*/ 147 w 791"/>
              <a:gd name="T19" fmla="*/ 194 h 396"/>
              <a:gd name="T20" fmla="*/ 211 w 791"/>
              <a:gd name="T21" fmla="*/ 190 h 396"/>
              <a:gd name="T22" fmla="*/ 264 w 791"/>
              <a:gd name="T23" fmla="*/ 173 h 396"/>
              <a:gd name="T24" fmla="*/ 299 w 791"/>
              <a:gd name="T25" fmla="*/ 150 h 396"/>
              <a:gd name="T26" fmla="*/ 318 w 791"/>
              <a:gd name="T27" fmla="*/ 141 h 396"/>
              <a:gd name="T28" fmla="*/ 361 w 791"/>
              <a:gd name="T29" fmla="*/ 139 h 396"/>
              <a:gd name="T30" fmla="*/ 411 w 791"/>
              <a:gd name="T31" fmla="*/ 57 h 396"/>
              <a:gd name="T32" fmla="*/ 426 w 791"/>
              <a:gd name="T33" fmla="*/ 63 h 396"/>
              <a:gd name="T34" fmla="*/ 464 w 791"/>
              <a:gd name="T35" fmla="*/ 34 h 396"/>
              <a:gd name="T36" fmla="*/ 455 w 791"/>
              <a:gd name="T37" fmla="*/ 13 h 396"/>
              <a:gd name="T38" fmla="*/ 458 w 791"/>
              <a:gd name="T39" fmla="*/ 2 h 396"/>
              <a:gd name="T40" fmla="*/ 493 w 791"/>
              <a:gd name="T41" fmla="*/ 0 h 396"/>
              <a:gd name="T42" fmla="*/ 515 w 791"/>
              <a:gd name="T43" fmla="*/ 8 h 396"/>
              <a:gd name="T44" fmla="*/ 584 w 791"/>
              <a:gd name="T45" fmla="*/ 48 h 396"/>
              <a:gd name="T46" fmla="*/ 633 w 791"/>
              <a:gd name="T47" fmla="*/ 46 h 396"/>
              <a:gd name="T48" fmla="*/ 656 w 791"/>
              <a:gd name="T49" fmla="*/ 31 h 396"/>
              <a:gd name="T50" fmla="*/ 711 w 791"/>
              <a:gd name="T51" fmla="*/ 65 h 396"/>
              <a:gd name="T52" fmla="*/ 728 w 791"/>
              <a:gd name="T53" fmla="*/ 129 h 396"/>
              <a:gd name="T54" fmla="*/ 791 w 791"/>
              <a:gd name="T55" fmla="*/ 175 h 396"/>
              <a:gd name="T56" fmla="*/ 761 w 791"/>
              <a:gd name="T57" fmla="*/ 211 h 396"/>
              <a:gd name="T58" fmla="*/ 707 w 791"/>
              <a:gd name="T59" fmla="*/ 262 h 396"/>
              <a:gd name="T60" fmla="*/ 706 w 791"/>
              <a:gd name="T61" fmla="*/ 274 h 396"/>
              <a:gd name="T62" fmla="*/ 628 w 791"/>
              <a:gd name="T63" fmla="*/ 323 h 396"/>
              <a:gd name="T64" fmla="*/ 190 w 791"/>
              <a:gd name="T65" fmla="*/ 365 h 396"/>
              <a:gd name="T66" fmla="*/ 143 w 791"/>
              <a:gd name="T67" fmla="*/ 361 h 396"/>
              <a:gd name="T68" fmla="*/ 145 w 791"/>
              <a:gd name="T69" fmla="*/ 384 h 396"/>
              <a:gd name="T70" fmla="*/ 0 w 791"/>
              <a:gd name="T71" fmla="*/ 396 h 396"/>
              <a:gd name="T72" fmla="*/ 4 w 791"/>
              <a:gd name="T73" fmla="*/ 375 h 396"/>
              <a:gd name="T74" fmla="*/ 4 w 791"/>
              <a:gd name="T75" fmla="*/ 375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91" h="396">
                <a:moveTo>
                  <a:pt x="4" y="375"/>
                </a:moveTo>
                <a:lnTo>
                  <a:pt x="23" y="373"/>
                </a:lnTo>
                <a:lnTo>
                  <a:pt x="29" y="331"/>
                </a:lnTo>
                <a:lnTo>
                  <a:pt x="17" y="329"/>
                </a:lnTo>
                <a:lnTo>
                  <a:pt x="42" y="295"/>
                </a:lnTo>
                <a:lnTo>
                  <a:pt x="91" y="310"/>
                </a:lnTo>
                <a:lnTo>
                  <a:pt x="99" y="262"/>
                </a:lnTo>
                <a:lnTo>
                  <a:pt x="133" y="249"/>
                </a:lnTo>
                <a:lnTo>
                  <a:pt x="128" y="240"/>
                </a:lnTo>
                <a:lnTo>
                  <a:pt x="147" y="194"/>
                </a:lnTo>
                <a:lnTo>
                  <a:pt x="211" y="190"/>
                </a:lnTo>
                <a:lnTo>
                  <a:pt x="264" y="173"/>
                </a:lnTo>
                <a:lnTo>
                  <a:pt x="299" y="150"/>
                </a:lnTo>
                <a:lnTo>
                  <a:pt x="318" y="141"/>
                </a:lnTo>
                <a:lnTo>
                  <a:pt x="361" y="139"/>
                </a:lnTo>
                <a:lnTo>
                  <a:pt x="411" y="57"/>
                </a:lnTo>
                <a:lnTo>
                  <a:pt x="426" y="63"/>
                </a:lnTo>
                <a:lnTo>
                  <a:pt x="464" y="34"/>
                </a:lnTo>
                <a:lnTo>
                  <a:pt x="455" y="13"/>
                </a:lnTo>
                <a:lnTo>
                  <a:pt x="458" y="2"/>
                </a:lnTo>
                <a:lnTo>
                  <a:pt x="493" y="0"/>
                </a:lnTo>
                <a:lnTo>
                  <a:pt x="515" y="8"/>
                </a:lnTo>
                <a:lnTo>
                  <a:pt x="584" y="48"/>
                </a:lnTo>
                <a:lnTo>
                  <a:pt x="633" y="46"/>
                </a:lnTo>
                <a:lnTo>
                  <a:pt x="656" y="31"/>
                </a:lnTo>
                <a:lnTo>
                  <a:pt x="711" y="65"/>
                </a:lnTo>
                <a:lnTo>
                  <a:pt x="728" y="129"/>
                </a:lnTo>
                <a:lnTo>
                  <a:pt x="791" y="175"/>
                </a:lnTo>
                <a:lnTo>
                  <a:pt x="761" y="211"/>
                </a:lnTo>
                <a:lnTo>
                  <a:pt x="707" y="262"/>
                </a:lnTo>
                <a:lnTo>
                  <a:pt x="706" y="274"/>
                </a:lnTo>
                <a:lnTo>
                  <a:pt x="628" y="323"/>
                </a:lnTo>
                <a:lnTo>
                  <a:pt x="190" y="365"/>
                </a:lnTo>
                <a:lnTo>
                  <a:pt x="143" y="361"/>
                </a:lnTo>
                <a:lnTo>
                  <a:pt x="145" y="384"/>
                </a:lnTo>
                <a:lnTo>
                  <a:pt x="0" y="396"/>
                </a:lnTo>
                <a:lnTo>
                  <a:pt x="4" y="375"/>
                </a:lnTo>
                <a:lnTo>
                  <a:pt x="4" y="375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5" name="Freeform 1143" title="TN">
            <a:extLst>
              <a:ext uri="{FF2B5EF4-FFF2-40B4-BE49-F238E27FC236}">
                <a16:creationId xmlns:a16="http://schemas.microsoft.com/office/drawing/2014/main" id="{88D9D3AB-0618-13DE-5FAC-3837987E6021}"/>
              </a:ext>
            </a:extLst>
          </p:cNvPr>
          <p:cNvSpPr>
            <a:spLocks/>
          </p:cNvSpPr>
          <p:nvPr/>
        </p:nvSpPr>
        <p:spPr bwMode="auto">
          <a:xfrm>
            <a:off x="5115940" y="4227721"/>
            <a:ext cx="946051" cy="317500"/>
          </a:xfrm>
          <a:custGeom>
            <a:avLst/>
            <a:gdLst>
              <a:gd name="T0" fmla="*/ 17 w 931"/>
              <a:gd name="T1" fmla="*/ 253 h 308"/>
              <a:gd name="T2" fmla="*/ 11 w 931"/>
              <a:gd name="T3" fmla="*/ 249 h 308"/>
              <a:gd name="T4" fmla="*/ 38 w 931"/>
              <a:gd name="T5" fmla="*/ 228 h 308"/>
              <a:gd name="T6" fmla="*/ 64 w 931"/>
              <a:gd name="T7" fmla="*/ 180 h 308"/>
              <a:gd name="T8" fmla="*/ 55 w 931"/>
              <a:gd name="T9" fmla="*/ 169 h 308"/>
              <a:gd name="T10" fmla="*/ 68 w 931"/>
              <a:gd name="T11" fmla="*/ 146 h 308"/>
              <a:gd name="T12" fmla="*/ 68 w 931"/>
              <a:gd name="T13" fmla="*/ 120 h 308"/>
              <a:gd name="T14" fmla="*/ 87 w 931"/>
              <a:gd name="T15" fmla="*/ 101 h 308"/>
              <a:gd name="T16" fmla="*/ 232 w 931"/>
              <a:gd name="T17" fmla="*/ 89 h 308"/>
              <a:gd name="T18" fmla="*/ 230 w 931"/>
              <a:gd name="T19" fmla="*/ 66 h 308"/>
              <a:gd name="T20" fmla="*/ 277 w 931"/>
              <a:gd name="T21" fmla="*/ 70 h 308"/>
              <a:gd name="T22" fmla="*/ 715 w 931"/>
              <a:gd name="T23" fmla="*/ 28 h 308"/>
              <a:gd name="T24" fmla="*/ 931 w 931"/>
              <a:gd name="T25" fmla="*/ 0 h 308"/>
              <a:gd name="T26" fmla="*/ 893 w 931"/>
              <a:gd name="T27" fmla="*/ 74 h 308"/>
              <a:gd name="T28" fmla="*/ 834 w 931"/>
              <a:gd name="T29" fmla="*/ 87 h 308"/>
              <a:gd name="T30" fmla="*/ 806 w 931"/>
              <a:gd name="T31" fmla="*/ 125 h 308"/>
              <a:gd name="T32" fmla="*/ 699 w 931"/>
              <a:gd name="T33" fmla="*/ 186 h 308"/>
              <a:gd name="T34" fmla="*/ 694 w 931"/>
              <a:gd name="T35" fmla="*/ 209 h 308"/>
              <a:gd name="T36" fmla="*/ 667 w 931"/>
              <a:gd name="T37" fmla="*/ 222 h 308"/>
              <a:gd name="T38" fmla="*/ 667 w 931"/>
              <a:gd name="T39" fmla="*/ 253 h 308"/>
              <a:gd name="T40" fmla="*/ 523 w 931"/>
              <a:gd name="T41" fmla="*/ 270 h 308"/>
              <a:gd name="T42" fmla="*/ 234 w 931"/>
              <a:gd name="T43" fmla="*/ 294 h 308"/>
              <a:gd name="T44" fmla="*/ 0 w 931"/>
              <a:gd name="T45" fmla="*/ 308 h 308"/>
              <a:gd name="T46" fmla="*/ 17 w 931"/>
              <a:gd name="T47" fmla="*/ 253 h 308"/>
              <a:gd name="T48" fmla="*/ 17 w 931"/>
              <a:gd name="T49" fmla="*/ 253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1" h="308">
                <a:moveTo>
                  <a:pt x="17" y="253"/>
                </a:moveTo>
                <a:lnTo>
                  <a:pt x="11" y="249"/>
                </a:lnTo>
                <a:lnTo>
                  <a:pt x="38" y="228"/>
                </a:lnTo>
                <a:lnTo>
                  <a:pt x="64" y="180"/>
                </a:lnTo>
                <a:lnTo>
                  <a:pt x="55" y="169"/>
                </a:lnTo>
                <a:lnTo>
                  <a:pt x="68" y="146"/>
                </a:lnTo>
                <a:lnTo>
                  <a:pt x="68" y="120"/>
                </a:lnTo>
                <a:lnTo>
                  <a:pt x="87" y="101"/>
                </a:lnTo>
                <a:lnTo>
                  <a:pt x="232" y="89"/>
                </a:lnTo>
                <a:lnTo>
                  <a:pt x="230" y="66"/>
                </a:lnTo>
                <a:lnTo>
                  <a:pt x="277" y="70"/>
                </a:lnTo>
                <a:lnTo>
                  <a:pt x="715" y="28"/>
                </a:lnTo>
                <a:lnTo>
                  <a:pt x="931" y="0"/>
                </a:lnTo>
                <a:lnTo>
                  <a:pt x="893" y="74"/>
                </a:lnTo>
                <a:lnTo>
                  <a:pt x="834" y="87"/>
                </a:lnTo>
                <a:lnTo>
                  <a:pt x="806" y="125"/>
                </a:lnTo>
                <a:lnTo>
                  <a:pt x="699" y="186"/>
                </a:lnTo>
                <a:lnTo>
                  <a:pt x="694" y="209"/>
                </a:lnTo>
                <a:lnTo>
                  <a:pt x="667" y="222"/>
                </a:lnTo>
                <a:lnTo>
                  <a:pt x="667" y="253"/>
                </a:lnTo>
                <a:lnTo>
                  <a:pt x="523" y="270"/>
                </a:lnTo>
                <a:lnTo>
                  <a:pt x="234" y="294"/>
                </a:lnTo>
                <a:lnTo>
                  <a:pt x="0" y="308"/>
                </a:lnTo>
                <a:lnTo>
                  <a:pt x="17" y="253"/>
                </a:lnTo>
                <a:lnTo>
                  <a:pt x="17" y="253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6" name="Freeform 1144" title="MS">
            <a:extLst>
              <a:ext uri="{FF2B5EF4-FFF2-40B4-BE49-F238E27FC236}">
                <a16:creationId xmlns:a16="http://schemas.microsoft.com/office/drawing/2014/main" id="{E69F30B6-57EE-3DA4-8ECC-4160951737F2}"/>
              </a:ext>
            </a:extLst>
          </p:cNvPr>
          <p:cNvSpPr>
            <a:spLocks/>
          </p:cNvSpPr>
          <p:nvPr/>
        </p:nvSpPr>
        <p:spPr bwMode="auto">
          <a:xfrm>
            <a:off x="4984191" y="4532521"/>
            <a:ext cx="396834" cy="673100"/>
          </a:xfrm>
          <a:custGeom>
            <a:avLst/>
            <a:gdLst>
              <a:gd name="T0" fmla="*/ 27 w 388"/>
              <a:gd name="T1" fmla="*/ 457 h 654"/>
              <a:gd name="T2" fmla="*/ 65 w 388"/>
              <a:gd name="T3" fmla="*/ 407 h 654"/>
              <a:gd name="T4" fmla="*/ 54 w 388"/>
              <a:gd name="T5" fmla="*/ 394 h 654"/>
              <a:gd name="T6" fmla="*/ 38 w 388"/>
              <a:gd name="T7" fmla="*/ 287 h 654"/>
              <a:gd name="T8" fmla="*/ 33 w 388"/>
              <a:gd name="T9" fmla="*/ 215 h 654"/>
              <a:gd name="T10" fmla="*/ 59 w 388"/>
              <a:gd name="T11" fmla="*/ 135 h 654"/>
              <a:gd name="T12" fmla="*/ 101 w 388"/>
              <a:gd name="T13" fmla="*/ 80 h 654"/>
              <a:gd name="T14" fmla="*/ 97 w 388"/>
              <a:gd name="T15" fmla="*/ 65 h 654"/>
              <a:gd name="T16" fmla="*/ 128 w 388"/>
              <a:gd name="T17" fmla="*/ 14 h 654"/>
              <a:gd name="T18" fmla="*/ 362 w 388"/>
              <a:gd name="T19" fmla="*/ 0 h 654"/>
              <a:gd name="T20" fmla="*/ 373 w 388"/>
              <a:gd name="T21" fmla="*/ 12 h 654"/>
              <a:gd name="T22" fmla="*/ 362 w 388"/>
              <a:gd name="T23" fmla="*/ 419 h 654"/>
              <a:gd name="T24" fmla="*/ 388 w 388"/>
              <a:gd name="T25" fmla="*/ 614 h 654"/>
              <a:gd name="T26" fmla="*/ 379 w 388"/>
              <a:gd name="T27" fmla="*/ 624 h 654"/>
              <a:gd name="T28" fmla="*/ 329 w 388"/>
              <a:gd name="T29" fmla="*/ 612 h 654"/>
              <a:gd name="T30" fmla="*/ 253 w 388"/>
              <a:gd name="T31" fmla="*/ 654 h 654"/>
              <a:gd name="T32" fmla="*/ 215 w 388"/>
              <a:gd name="T33" fmla="*/ 592 h 654"/>
              <a:gd name="T34" fmla="*/ 221 w 388"/>
              <a:gd name="T35" fmla="*/ 546 h 654"/>
              <a:gd name="T36" fmla="*/ 0 w 388"/>
              <a:gd name="T37" fmla="*/ 555 h 654"/>
              <a:gd name="T38" fmla="*/ 27 w 388"/>
              <a:gd name="T39" fmla="*/ 457 h 654"/>
              <a:gd name="T40" fmla="*/ 27 w 388"/>
              <a:gd name="T41" fmla="*/ 457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88" h="654">
                <a:moveTo>
                  <a:pt x="27" y="457"/>
                </a:moveTo>
                <a:lnTo>
                  <a:pt x="65" y="407"/>
                </a:lnTo>
                <a:lnTo>
                  <a:pt x="54" y="394"/>
                </a:lnTo>
                <a:lnTo>
                  <a:pt x="38" y="287"/>
                </a:lnTo>
                <a:lnTo>
                  <a:pt x="33" y="215"/>
                </a:lnTo>
                <a:lnTo>
                  <a:pt x="59" y="135"/>
                </a:lnTo>
                <a:lnTo>
                  <a:pt x="101" y="80"/>
                </a:lnTo>
                <a:lnTo>
                  <a:pt x="97" y="65"/>
                </a:lnTo>
                <a:lnTo>
                  <a:pt x="128" y="14"/>
                </a:lnTo>
                <a:lnTo>
                  <a:pt x="362" y="0"/>
                </a:lnTo>
                <a:lnTo>
                  <a:pt x="373" y="12"/>
                </a:lnTo>
                <a:lnTo>
                  <a:pt x="362" y="419"/>
                </a:lnTo>
                <a:lnTo>
                  <a:pt x="388" y="614"/>
                </a:lnTo>
                <a:lnTo>
                  <a:pt x="379" y="624"/>
                </a:lnTo>
                <a:lnTo>
                  <a:pt x="329" y="612"/>
                </a:lnTo>
                <a:lnTo>
                  <a:pt x="253" y="654"/>
                </a:lnTo>
                <a:lnTo>
                  <a:pt x="215" y="592"/>
                </a:lnTo>
                <a:lnTo>
                  <a:pt x="221" y="546"/>
                </a:lnTo>
                <a:lnTo>
                  <a:pt x="0" y="555"/>
                </a:lnTo>
                <a:lnTo>
                  <a:pt x="27" y="457"/>
                </a:lnTo>
                <a:lnTo>
                  <a:pt x="27" y="457"/>
                </a:lnTo>
                <a:close/>
              </a:path>
            </a:pathLst>
          </a:custGeom>
          <a:solidFill>
            <a:srgbClr val="BC8FD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7" name="Freeform 1145" title="AL">
            <a:extLst>
              <a:ext uri="{FF2B5EF4-FFF2-40B4-BE49-F238E27FC236}">
                <a16:creationId xmlns:a16="http://schemas.microsoft.com/office/drawing/2014/main" id="{942AB365-5920-3260-67C7-A9788E9548CD}"/>
              </a:ext>
            </a:extLst>
          </p:cNvPr>
          <p:cNvSpPr>
            <a:spLocks/>
          </p:cNvSpPr>
          <p:nvPr/>
        </p:nvSpPr>
        <p:spPr bwMode="auto">
          <a:xfrm>
            <a:off x="5354041" y="4505533"/>
            <a:ext cx="419056" cy="677863"/>
          </a:xfrm>
          <a:custGeom>
            <a:avLst/>
            <a:gdLst>
              <a:gd name="T0" fmla="*/ 11 w 416"/>
              <a:gd name="T1" fmla="*/ 36 h 659"/>
              <a:gd name="T2" fmla="*/ 0 w 416"/>
              <a:gd name="T3" fmla="*/ 443 h 659"/>
              <a:gd name="T4" fmla="*/ 26 w 416"/>
              <a:gd name="T5" fmla="*/ 638 h 659"/>
              <a:gd name="T6" fmla="*/ 55 w 416"/>
              <a:gd name="T7" fmla="*/ 646 h 659"/>
              <a:gd name="T8" fmla="*/ 81 w 416"/>
              <a:gd name="T9" fmla="*/ 631 h 659"/>
              <a:gd name="T10" fmla="*/ 97 w 416"/>
              <a:gd name="T11" fmla="*/ 646 h 659"/>
              <a:gd name="T12" fmla="*/ 74 w 416"/>
              <a:gd name="T13" fmla="*/ 659 h 659"/>
              <a:gd name="T14" fmla="*/ 131 w 416"/>
              <a:gd name="T15" fmla="*/ 644 h 659"/>
              <a:gd name="T16" fmla="*/ 142 w 416"/>
              <a:gd name="T17" fmla="*/ 627 h 659"/>
              <a:gd name="T18" fmla="*/ 135 w 416"/>
              <a:gd name="T19" fmla="*/ 616 h 659"/>
              <a:gd name="T20" fmla="*/ 138 w 416"/>
              <a:gd name="T21" fmla="*/ 598 h 659"/>
              <a:gd name="T22" fmla="*/ 112 w 416"/>
              <a:gd name="T23" fmla="*/ 574 h 659"/>
              <a:gd name="T24" fmla="*/ 112 w 416"/>
              <a:gd name="T25" fmla="*/ 553 h 659"/>
              <a:gd name="T26" fmla="*/ 416 w 416"/>
              <a:gd name="T27" fmla="*/ 526 h 659"/>
              <a:gd name="T28" fmla="*/ 391 w 416"/>
              <a:gd name="T29" fmla="*/ 422 h 659"/>
              <a:gd name="T30" fmla="*/ 406 w 416"/>
              <a:gd name="T31" fmla="*/ 359 h 659"/>
              <a:gd name="T32" fmla="*/ 368 w 416"/>
              <a:gd name="T33" fmla="*/ 277 h 659"/>
              <a:gd name="T34" fmla="*/ 289 w 416"/>
              <a:gd name="T35" fmla="*/ 0 h 659"/>
              <a:gd name="T36" fmla="*/ 0 w 416"/>
              <a:gd name="T37" fmla="*/ 24 h 659"/>
              <a:gd name="T38" fmla="*/ 11 w 416"/>
              <a:gd name="T39" fmla="*/ 36 h 659"/>
              <a:gd name="T40" fmla="*/ 11 w 416"/>
              <a:gd name="T41" fmla="*/ 36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16" h="659">
                <a:moveTo>
                  <a:pt x="11" y="36"/>
                </a:moveTo>
                <a:lnTo>
                  <a:pt x="0" y="443"/>
                </a:lnTo>
                <a:lnTo>
                  <a:pt x="26" y="638"/>
                </a:lnTo>
                <a:lnTo>
                  <a:pt x="55" y="646"/>
                </a:lnTo>
                <a:lnTo>
                  <a:pt x="81" y="631"/>
                </a:lnTo>
                <a:lnTo>
                  <a:pt x="97" y="646"/>
                </a:lnTo>
                <a:lnTo>
                  <a:pt x="74" y="659"/>
                </a:lnTo>
                <a:lnTo>
                  <a:pt x="131" y="644"/>
                </a:lnTo>
                <a:lnTo>
                  <a:pt x="142" y="627"/>
                </a:lnTo>
                <a:lnTo>
                  <a:pt x="135" y="616"/>
                </a:lnTo>
                <a:lnTo>
                  <a:pt x="138" y="598"/>
                </a:lnTo>
                <a:lnTo>
                  <a:pt x="112" y="574"/>
                </a:lnTo>
                <a:lnTo>
                  <a:pt x="112" y="553"/>
                </a:lnTo>
                <a:lnTo>
                  <a:pt x="416" y="526"/>
                </a:lnTo>
                <a:lnTo>
                  <a:pt x="391" y="422"/>
                </a:lnTo>
                <a:lnTo>
                  <a:pt x="406" y="359"/>
                </a:lnTo>
                <a:lnTo>
                  <a:pt x="368" y="277"/>
                </a:lnTo>
                <a:lnTo>
                  <a:pt x="289" y="0"/>
                </a:lnTo>
                <a:lnTo>
                  <a:pt x="0" y="24"/>
                </a:lnTo>
                <a:lnTo>
                  <a:pt x="11" y="36"/>
                </a:lnTo>
                <a:lnTo>
                  <a:pt x="11" y="36"/>
                </a:lnTo>
                <a:close/>
              </a:path>
            </a:pathLst>
          </a:custGeom>
          <a:solidFill>
            <a:srgbClr val="BC8FD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8" name="Freeform 1146" title="GA">
            <a:extLst>
              <a:ext uri="{FF2B5EF4-FFF2-40B4-BE49-F238E27FC236}">
                <a16:creationId xmlns:a16="http://schemas.microsoft.com/office/drawing/2014/main" id="{57DF7AF8-05EA-F094-E194-F1DCEA64A811}"/>
              </a:ext>
            </a:extLst>
          </p:cNvPr>
          <p:cNvSpPr>
            <a:spLocks/>
          </p:cNvSpPr>
          <p:nvPr/>
        </p:nvSpPr>
        <p:spPr bwMode="auto">
          <a:xfrm>
            <a:off x="5644522" y="4473783"/>
            <a:ext cx="596838" cy="619125"/>
          </a:xfrm>
          <a:custGeom>
            <a:avLst/>
            <a:gdLst>
              <a:gd name="T0" fmla="*/ 79 w 587"/>
              <a:gd name="T1" fmla="*/ 312 h 603"/>
              <a:gd name="T2" fmla="*/ 117 w 587"/>
              <a:gd name="T3" fmla="*/ 394 h 603"/>
              <a:gd name="T4" fmla="*/ 102 w 587"/>
              <a:gd name="T5" fmla="*/ 457 h 603"/>
              <a:gd name="T6" fmla="*/ 127 w 587"/>
              <a:gd name="T7" fmla="*/ 561 h 603"/>
              <a:gd name="T8" fmla="*/ 150 w 587"/>
              <a:gd name="T9" fmla="*/ 595 h 603"/>
              <a:gd name="T10" fmla="*/ 464 w 587"/>
              <a:gd name="T11" fmla="*/ 578 h 603"/>
              <a:gd name="T12" fmla="*/ 467 w 587"/>
              <a:gd name="T13" fmla="*/ 599 h 603"/>
              <a:gd name="T14" fmla="*/ 486 w 587"/>
              <a:gd name="T15" fmla="*/ 603 h 603"/>
              <a:gd name="T16" fmla="*/ 479 w 587"/>
              <a:gd name="T17" fmla="*/ 552 h 603"/>
              <a:gd name="T18" fmla="*/ 492 w 587"/>
              <a:gd name="T19" fmla="*/ 538 h 603"/>
              <a:gd name="T20" fmla="*/ 538 w 587"/>
              <a:gd name="T21" fmla="*/ 548 h 603"/>
              <a:gd name="T22" fmla="*/ 545 w 587"/>
              <a:gd name="T23" fmla="*/ 512 h 603"/>
              <a:gd name="T24" fmla="*/ 540 w 587"/>
              <a:gd name="T25" fmla="*/ 464 h 603"/>
              <a:gd name="T26" fmla="*/ 559 w 587"/>
              <a:gd name="T27" fmla="*/ 451 h 603"/>
              <a:gd name="T28" fmla="*/ 587 w 587"/>
              <a:gd name="T29" fmla="*/ 360 h 603"/>
              <a:gd name="T30" fmla="*/ 568 w 587"/>
              <a:gd name="T31" fmla="*/ 356 h 603"/>
              <a:gd name="T32" fmla="*/ 492 w 587"/>
              <a:gd name="T33" fmla="*/ 238 h 603"/>
              <a:gd name="T34" fmla="*/ 327 w 587"/>
              <a:gd name="T35" fmla="*/ 90 h 603"/>
              <a:gd name="T36" fmla="*/ 254 w 587"/>
              <a:gd name="T37" fmla="*/ 44 h 603"/>
              <a:gd name="T38" fmla="*/ 279 w 587"/>
              <a:gd name="T39" fmla="*/ 0 h 603"/>
              <a:gd name="T40" fmla="*/ 144 w 587"/>
              <a:gd name="T41" fmla="*/ 18 h 603"/>
              <a:gd name="T42" fmla="*/ 0 w 587"/>
              <a:gd name="T43" fmla="*/ 35 h 603"/>
              <a:gd name="T44" fmla="*/ 79 w 587"/>
              <a:gd name="T45" fmla="*/ 312 h 603"/>
              <a:gd name="T46" fmla="*/ 79 w 587"/>
              <a:gd name="T47" fmla="*/ 312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87" h="603">
                <a:moveTo>
                  <a:pt x="79" y="312"/>
                </a:moveTo>
                <a:lnTo>
                  <a:pt x="117" y="394"/>
                </a:lnTo>
                <a:lnTo>
                  <a:pt x="102" y="457"/>
                </a:lnTo>
                <a:lnTo>
                  <a:pt x="127" y="561"/>
                </a:lnTo>
                <a:lnTo>
                  <a:pt x="150" y="595"/>
                </a:lnTo>
                <a:lnTo>
                  <a:pt x="464" y="578"/>
                </a:lnTo>
                <a:lnTo>
                  <a:pt x="467" y="599"/>
                </a:lnTo>
                <a:lnTo>
                  <a:pt x="486" y="603"/>
                </a:lnTo>
                <a:lnTo>
                  <a:pt x="479" y="552"/>
                </a:lnTo>
                <a:lnTo>
                  <a:pt x="492" y="538"/>
                </a:lnTo>
                <a:lnTo>
                  <a:pt x="538" y="548"/>
                </a:lnTo>
                <a:lnTo>
                  <a:pt x="545" y="512"/>
                </a:lnTo>
                <a:lnTo>
                  <a:pt x="540" y="464"/>
                </a:lnTo>
                <a:lnTo>
                  <a:pt x="559" y="451"/>
                </a:lnTo>
                <a:lnTo>
                  <a:pt x="587" y="360"/>
                </a:lnTo>
                <a:lnTo>
                  <a:pt x="568" y="356"/>
                </a:lnTo>
                <a:lnTo>
                  <a:pt x="492" y="238"/>
                </a:lnTo>
                <a:lnTo>
                  <a:pt x="327" y="90"/>
                </a:lnTo>
                <a:lnTo>
                  <a:pt x="254" y="44"/>
                </a:lnTo>
                <a:lnTo>
                  <a:pt x="279" y="0"/>
                </a:lnTo>
                <a:lnTo>
                  <a:pt x="144" y="18"/>
                </a:lnTo>
                <a:lnTo>
                  <a:pt x="0" y="35"/>
                </a:lnTo>
                <a:lnTo>
                  <a:pt x="79" y="312"/>
                </a:lnTo>
                <a:lnTo>
                  <a:pt x="79" y="312"/>
                </a:lnTo>
                <a:close/>
              </a:path>
            </a:pathLst>
          </a:custGeom>
          <a:solidFill>
            <a:srgbClr val="BC8FD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9" name="Freeform 1147" title="FL">
            <a:extLst>
              <a:ext uri="{FF2B5EF4-FFF2-40B4-BE49-F238E27FC236}">
                <a16:creationId xmlns:a16="http://schemas.microsoft.com/office/drawing/2014/main" id="{4A78C5A4-08B0-AC57-23A0-B5FF6D1D33CB}"/>
              </a:ext>
            </a:extLst>
          </p:cNvPr>
          <p:cNvSpPr>
            <a:spLocks/>
          </p:cNvSpPr>
          <p:nvPr/>
        </p:nvSpPr>
        <p:spPr bwMode="auto">
          <a:xfrm>
            <a:off x="5468329" y="5024646"/>
            <a:ext cx="1004782" cy="754062"/>
          </a:xfrm>
          <a:custGeom>
            <a:avLst/>
            <a:gdLst>
              <a:gd name="T0" fmla="*/ 0 w 990"/>
              <a:gd name="T1" fmla="*/ 71 h 732"/>
              <a:gd name="T2" fmla="*/ 26 w 990"/>
              <a:gd name="T3" fmla="*/ 95 h 732"/>
              <a:gd name="T4" fmla="*/ 23 w 990"/>
              <a:gd name="T5" fmla="*/ 113 h 732"/>
              <a:gd name="T6" fmla="*/ 30 w 990"/>
              <a:gd name="T7" fmla="*/ 124 h 732"/>
              <a:gd name="T8" fmla="*/ 19 w 990"/>
              <a:gd name="T9" fmla="*/ 141 h 732"/>
              <a:gd name="T10" fmla="*/ 135 w 990"/>
              <a:gd name="T11" fmla="*/ 101 h 732"/>
              <a:gd name="T12" fmla="*/ 283 w 990"/>
              <a:gd name="T13" fmla="*/ 194 h 732"/>
              <a:gd name="T14" fmla="*/ 405 w 990"/>
              <a:gd name="T15" fmla="*/ 130 h 732"/>
              <a:gd name="T16" fmla="*/ 475 w 990"/>
              <a:gd name="T17" fmla="*/ 145 h 732"/>
              <a:gd name="T18" fmla="*/ 564 w 990"/>
              <a:gd name="T19" fmla="*/ 232 h 732"/>
              <a:gd name="T20" fmla="*/ 597 w 990"/>
              <a:gd name="T21" fmla="*/ 232 h 732"/>
              <a:gd name="T22" fmla="*/ 625 w 990"/>
              <a:gd name="T23" fmla="*/ 293 h 732"/>
              <a:gd name="T24" fmla="*/ 618 w 990"/>
              <a:gd name="T25" fmla="*/ 409 h 732"/>
              <a:gd name="T26" fmla="*/ 639 w 990"/>
              <a:gd name="T27" fmla="*/ 422 h 732"/>
              <a:gd name="T28" fmla="*/ 642 w 990"/>
              <a:gd name="T29" fmla="*/ 401 h 732"/>
              <a:gd name="T30" fmla="*/ 671 w 990"/>
              <a:gd name="T31" fmla="*/ 401 h 732"/>
              <a:gd name="T32" fmla="*/ 642 w 990"/>
              <a:gd name="T33" fmla="*/ 457 h 732"/>
              <a:gd name="T34" fmla="*/ 718 w 990"/>
              <a:gd name="T35" fmla="*/ 533 h 732"/>
              <a:gd name="T36" fmla="*/ 730 w 990"/>
              <a:gd name="T37" fmla="*/ 512 h 732"/>
              <a:gd name="T38" fmla="*/ 736 w 990"/>
              <a:gd name="T39" fmla="*/ 565 h 732"/>
              <a:gd name="T40" fmla="*/ 760 w 990"/>
              <a:gd name="T41" fmla="*/ 576 h 732"/>
              <a:gd name="T42" fmla="*/ 787 w 990"/>
              <a:gd name="T43" fmla="*/ 641 h 732"/>
              <a:gd name="T44" fmla="*/ 814 w 990"/>
              <a:gd name="T45" fmla="*/ 641 h 732"/>
              <a:gd name="T46" fmla="*/ 871 w 990"/>
              <a:gd name="T47" fmla="*/ 702 h 732"/>
              <a:gd name="T48" fmla="*/ 903 w 990"/>
              <a:gd name="T49" fmla="*/ 706 h 732"/>
              <a:gd name="T50" fmla="*/ 903 w 990"/>
              <a:gd name="T51" fmla="*/ 715 h 732"/>
              <a:gd name="T52" fmla="*/ 880 w 990"/>
              <a:gd name="T53" fmla="*/ 732 h 732"/>
              <a:gd name="T54" fmla="*/ 931 w 990"/>
              <a:gd name="T55" fmla="*/ 725 h 732"/>
              <a:gd name="T56" fmla="*/ 964 w 990"/>
              <a:gd name="T57" fmla="*/ 711 h 732"/>
              <a:gd name="T58" fmla="*/ 981 w 990"/>
              <a:gd name="T59" fmla="*/ 626 h 732"/>
              <a:gd name="T60" fmla="*/ 990 w 990"/>
              <a:gd name="T61" fmla="*/ 630 h 732"/>
              <a:gd name="T62" fmla="*/ 983 w 990"/>
              <a:gd name="T63" fmla="*/ 512 h 732"/>
              <a:gd name="T64" fmla="*/ 969 w 990"/>
              <a:gd name="T65" fmla="*/ 477 h 732"/>
              <a:gd name="T66" fmla="*/ 863 w 990"/>
              <a:gd name="T67" fmla="*/ 306 h 732"/>
              <a:gd name="T68" fmla="*/ 779 w 990"/>
              <a:gd name="T69" fmla="*/ 145 h 732"/>
              <a:gd name="T70" fmla="*/ 728 w 990"/>
              <a:gd name="T71" fmla="*/ 12 h 732"/>
              <a:gd name="T72" fmla="*/ 715 w 990"/>
              <a:gd name="T73" fmla="*/ 10 h 732"/>
              <a:gd name="T74" fmla="*/ 669 w 990"/>
              <a:gd name="T75" fmla="*/ 0 h 732"/>
              <a:gd name="T76" fmla="*/ 656 w 990"/>
              <a:gd name="T77" fmla="*/ 14 h 732"/>
              <a:gd name="T78" fmla="*/ 663 w 990"/>
              <a:gd name="T79" fmla="*/ 65 h 732"/>
              <a:gd name="T80" fmla="*/ 644 w 990"/>
              <a:gd name="T81" fmla="*/ 61 h 732"/>
              <a:gd name="T82" fmla="*/ 641 w 990"/>
              <a:gd name="T83" fmla="*/ 40 h 732"/>
              <a:gd name="T84" fmla="*/ 327 w 990"/>
              <a:gd name="T85" fmla="*/ 57 h 732"/>
              <a:gd name="T86" fmla="*/ 304 w 990"/>
              <a:gd name="T87" fmla="*/ 23 h 732"/>
              <a:gd name="T88" fmla="*/ 0 w 990"/>
              <a:gd name="T89" fmla="*/ 50 h 732"/>
              <a:gd name="T90" fmla="*/ 0 w 990"/>
              <a:gd name="T91" fmla="*/ 71 h 732"/>
              <a:gd name="T92" fmla="*/ 0 w 990"/>
              <a:gd name="T93" fmla="*/ 71 h 7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90" h="732">
                <a:moveTo>
                  <a:pt x="0" y="71"/>
                </a:moveTo>
                <a:lnTo>
                  <a:pt x="26" y="95"/>
                </a:lnTo>
                <a:lnTo>
                  <a:pt x="23" y="113"/>
                </a:lnTo>
                <a:lnTo>
                  <a:pt x="30" y="124"/>
                </a:lnTo>
                <a:lnTo>
                  <a:pt x="19" y="141"/>
                </a:lnTo>
                <a:lnTo>
                  <a:pt x="135" y="101"/>
                </a:lnTo>
                <a:lnTo>
                  <a:pt x="283" y="194"/>
                </a:lnTo>
                <a:lnTo>
                  <a:pt x="405" y="130"/>
                </a:lnTo>
                <a:lnTo>
                  <a:pt x="475" y="145"/>
                </a:lnTo>
                <a:lnTo>
                  <a:pt x="564" y="232"/>
                </a:lnTo>
                <a:lnTo>
                  <a:pt x="597" y="232"/>
                </a:lnTo>
                <a:lnTo>
                  <a:pt x="625" y="293"/>
                </a:lnTo>
                <a:lnTo>
                  <a:pt x="618" y="409"/>
                </a:lnTo>
                <a:lnTo>
                  <a:pt x="639" y="422"/>
                </a:lnTo>
                <a:lnTo>
                  <a:pt x="642" y="401"/>
                </a:lnTo>
                <a:lnTo>
                  <a:pt x="671" y="401"/>
                </a:lnTo>
                <a:lnTo>
                  <a:pt x="642" y="457"/>
                </a:lnTo>
                <a:lnTo>
                  <a:pt x="718" y="533"/>
                </a:lnTo>
                <a:lnTo>
                  <a:pt x="730" y="512"/>
                </a:lnTo>
                <a:lnTo>
                  <a:pt x="736" y="565"/>
                </a:lnTo>
                <a:lnTo>
                  <a:pt x="760" y="576"/>
                </a:lnTo>
                <a:lnTo>
                  <a:pt x="787" y="641"/>
                </a:lnTo>
                <a:lnTo>
                  <a:pt x="814" y="641"/>
                </a:lnTo>
                <a:lnTo>
                  <a:pt x="871" y="702"/>
                </a:lnTo>
                <a:lnTo>
                  <a:pt x="903" y="706"/>
                </a:lnTo>
                <a:lnTo>
                  <a:pt x="903" y="715"/>
                </a:lnTo>
                <a:lnTo>
                  <a:pt x="880" y="732"/>
                </a:lnTo>
                <a:lnTo>
                  <a:pt x="931" y="725"/>
                </a:lnTo>
                <a:lnTo>
                  <a:pt x="964" y="711"/>
                </a:lnTo>
                <a:lnTo>
                  <a:pt x="981" y="626"/>
                </a:lnTo>
                <a:lnTo>
                  <a:pt x="990" y="630"/>
                </a:lnTo>
                <a:lnTo>
                  <a:pt x="983" y="512"/>
                </a:lnTo>
                <a:lnTo>
                  <a:pt x="969" y="477"/>
                </a:lnTo>
                <a:lnTo>
                  <a:pt x="863" y="306"/>
                </a:lnTo>
                <a:lnTo>
                  <a:pt x="779" y="145"/>
                </a:lnTo>
                <a:lnTo>
                  <a:pt x="728" y="12"/>
                </a:lnTo>
                <a:lnTo>
                  <a:pt x="715" y="10"/>
                </a:lnTo>
                <a:lnTo>
                  <a:pt x="669" y="0"/>
                </a:lnTo>
                <a:lnTo>
                  <a:pt x="656" y="14"/>
                </a:lnTo>
                <a:lnTo>
                  <a:pt x="663" y="65"/>
                </a:lnTo>
                <a:lnTo>
                  <a:pt x="644" y="61"/>
                </a:lnTo>
                <a:lnTo>
                  <a:pt x="641" y="40"/>
                </a:lnTo>
                <a:lnTo>
                  <a:pt x="327" y="57"/>
                </a:lnTo>
                <a:lnTo>
                  <a:pt x="304" y="23"/>
                </a:lnTo>
                <a:lnTo>
                  <a:pt x="0" y="50"/>
                </a:lnTo>
                <a:lnTo>
                  <a:pt x="0" y="71"/>
                </a:lnTo>
                <a:lnTo>
                  <a:pt x="0" y="71"/>
                </a:lnTo>
                <a:close/>
              </a:path>
            </a:pathLst>
          </a:custGeom>
          <a:solidFill>
            <a:srgbClr val="BC8FD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0" name="Freeform 1151" title="OH">
            <a:extLst>
              <a:ext uri="{FF2B5EF4-FFF2-40B4-BE49-F238E27FC236}">
                <a16:creationId xmlns:a16="http://schemas.microsoft.com/office/drawing/2014/main" id="{1AD39FF0-ECDD-6D27-A3A7-B18AEDCC1C8F}"/>
              </a:ext>
            </a:extLst>
          </p:cNvPr>
          <p:cNvSpPr>
            <a:spLocks/>
          </p:cNvSpPr>
          <p:nvPr/>
        </p:nvSpPr>
        <p:spPr bwMode="auto">
          <a:xfrm>
            <a:off x="5630237" y="3472071"/>
            <a:ext cx="465088" cy="517525"/>
          </a:xfrm>
          <a:custGeom>
            <a:avLst/>
            <a:gdLst>
              <a:gd name="T0" fmla="*/ 0 w 459"/>
              <a:gd name="T1" fmla="*/ 91 h 504"/>
              <a:gd name="T2" fmla="*/ 38 w 459"/>
              <a:gd name="T3" fmla="*/ 441 h 504"/>
              <a:gd name="T4" fmla="*/ 95 w 459"/>
              <a:gd name="T5" fmla="*/ 447 h 504"/>
              <a:gd name="T6" fmla="*/ 164 w 459"/>
              <a:gd name="T7" fmla="*/ 487 h 504"/>
              <a:gd name="T8" fmla="*/ 213 w 459"/>
              <a:gd name="T9" fmla="*/ 485 h 504"/>
              <a:gd name="T10" fmla="*/ 236 w 459"/>
              <a:gd name="T11" fmla="*/ 470 h 504"/>
              <a:gd name="T12" fmla="*/ 291 w 459"/>
              <a:gd name="T13" fmla="*/ 504 h 504"/>
              <a:gd name="T14" fmla="*/ 324 w 459"/>
              <a:gd name="T15" fmla="*/ 475 h 504"/>
              <a:gd name="T16" fmla="*/ 331 w 459"/>
              <a:gd name="T17" fmla="*/ 420 h 504"/>
              <a:gd name="T18" fmla="*/ 352 w 459"/>
              <a:gd name="T19" fmla="*/ 432 h 504"/>
              <a:gd name="T20" fmla="*/ 364 w 459"/>
              <a:gd name="T21" fmla="*/ 386 h 504"/>
              <a:gd name="T22" fmla="*/ 440 w 459"/>
              <a:gd name="T23" fmla="*/ 319 h 504"/>
              <a:gd name="T24" fmla="*/ 453 w 459"/>
              <a:gd name="T25" fmla="*/ 211 h 504"/>
              <a:gd name="T26" fmla="*/ 443 w 459"/>
              <a:gd name="T27" fmla="*/ 188 h 504"/>
              <a:gd name="T28" fmla="*/ 459 w 459"/>
              <a:gd name="T29" fmla="*/ 177 h 504"/>
              <a:gd name="T30" fmla="*/ 430 w 459"/>
              <a:gd name="T31" fmla="*/ 0 h 504"/>
              <a:gd name="T32" fmla="*/ 352 w 459"/>
              <a:gd name="T33" fmla="*/ 40 h 504"/>
              <a:gd name="T34" fmla="*/ 312 w 459"/>
              <a:gd name="T35" fmla="*/ 82 h 504"/>
              <a:gd name="T36" fmla="*/ 284 w 459"/>
              <a:gd name="T37" fmla="*/ 84 h 504"/>
              <a:gd name="T38" fmla="*/ 240 w 459"/>
              <a:gd name="T39" fmla="*/ 107 h 504"/>
              <a:gd name="T40" fmla="*/ 139 w 459"/>
              <a:gd name="T41" fmla="*/ 72 h 504"/>
              <a:gd name="T42" fmla="*/ 0 w 459"/>
              <a:gd name="T43" fmla="*/ 91 h 504"/>
              <a:gd name="T44" fmla="*/ 0 w 459"/>
              <a:gd name="T45" fmla="*/ 91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59" h="504">
                <a:moveTo>
                  <a:pt x="0" y="91"/>
                </a:moveTo>
                <a:lnTo>
                  <a:pt x="38" y="441"/>
                </a:lnTo>
                <a:lnTo>
                  <a:pt x="95" y="447"/>
                </a:lnTo>
                <a:lnTo>
                  <a:pt x="164" y="487"/>
                </a:lnTo>
                <a:lnTo>
                  <a:pt x="213" y="485"/>
                </a:lnTo>
                <a:lnTo>
                  <a:pt x="236" y="470"/>
                </a:lnTo>
                <a:lnTo>
                  <a:pt x="291" y="504"/>
                </a:lnTo>
                <a:lnTo>
                  <a:pt x="324" y="475"/>
                </a:lnTo>
                <a:lnTo>
                  <a:pt x="331" y="420"/>
                </a:lnTo>
                <a:lnTo>
                  <a:pt x="352" y="432"/>
                </a:lnTo>
                <a:lnTo>
                  <a:pt x="364" y="386"/>
                </a:lnTo>
                <a:lnTo>
                  <a:pt x="440" y="319"/>
                </a:lnTo>
                <a:lnTo>
                  <a:pt x="453" y="211"/>
                </a:lnTo>
                <a:lnTo>
                  <a:pt x="443" y="188"/>
                </a:lnTo>
                <a:lnTo>
                  <a:pt x="459" y="177"/>
                </a:lnTo>
                <a:lnTo>
                  <a:pt x="430" y="0"/>
                </a:lnTo>
                <a:lnTo>
                  <a:pt x="352" y="40"/>
                </a:lnTo>
                <a:lnTo>
                  <a:pt x="312" y="82"/>
                </a:lnTo>
                <a:lnTo>
                  <a:pt x="284" y="84"/>
                </a:lnTo>
                <a:lnTo>
                  <a:pt x="240" y="107"/>
                </a:lnTo>
                <a:lnTo>
                  <a:pt x="139" y="72"/>
                </a:lnTo>
                <a:lnTo>
                  <a:pt x="0" y="91"/>
                </a:lnTo>
                <a:lnTo>
                  <a:pt x="0" y="91"/>
                </a:lnTo>
                <a:close/>
              </a:path>
            </a:pathLst>
          </a:custGeom>
          <a:solidFill>
            <a:srgbClr val="BC8FD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1" name="Freeform 1152" title="WV">
            <a:extLst>
              <a:ext uri="{FF2B5EF4-FFF2-40B4-BE49-F238E27FC236}">
                <a16:creationId xmlns:a16="http://schemas.microsoft.com/office/drawing/2014/main" id="{88CA0BD8-618F-E2B1-89E0-9AF47B9F4BD3}"/>
              </a:ext>
            </a:extLst>
          </p:cNvPr>
          <p:cNvSpPr>
            <a:spLocks/>
          </p:cNvSpPr>
          <p:nvPr/>
        </p:nvSpPr>
        <p:spPr bwMode="auto">
          <a:xfrm>
            <a:off x="5925481" y="3656221"/>
            <a:ext cx="495248" cy="485775"/>
          </a:xfrm>
          <a:custGeom>
            <a:avLst/>
            <a:gdLst>
              <a:gd name="T0" fmla="*/ 0 w 489"/>
              <a:gd name="T1" fmla="*/ 327 h 473"/>
              <a:gd name="T2" fmla="*/ 17 w 489"/>
              <a:gd name="T3" fmla="*/ 391 h 473"/>
              <a:gd name="T4" fmla="*/ 80 w 489"/>
              <a:gd name="T5" fmla="*/ 437 h 473"/>
              <a:gd name="T6" fmla="*/ 111 w 489"/>
              <a:gd name="T7" fmla="*/ 473 h 473"/>
              <a:gd name="T8" fmla="*/ 204 w 489"/>
              <a:gd name="T9" fmla="*/ 435 h 473"/>
              <a:gd name="T10" fmla="*/ 246 w 489"/>
              <a:gd name="T11" fmla="*/ 429 h 473"/>
              <a:gd name="T12" fmla="*/ 268 w 489"/>
              <a:gd name="T13" fmla="*/ 401 h 473"/>
              <a:gd name="T14" fmla="*/ 304 w 489"/>
              <a:gd name="T15" fmla="*/ 258 h 473"/>
              <a:gd name="T16" fmla="*/ 344 w 489"/>
              <a:gd name="T17" fmla="*/ 275 h 473"/>
              <a:gd name="T18" fmla="*/ 420 w 489"/>
              <a:gd name="T19" fmla="*/ 122 h 473"/>
              <a:gd name="T20" fmla="*/ 479 w 489"/>
              <a:gd name="T21" fmla="*/ 154 h 473"/>
              <a:gd name="T22" fmla="*/ 489 w 489"/>
              <a:gd name="T23" fmla="*/ 127 h 473"/>
              <a:gd name="T24" fmla="*/ 447 w 489"/>
              <a:gd name="T25" fmla="*/ 93 h 473"/>
              <a:gd name="T26" fmla="*/ 415 w 489"/>
              <a:gd name="T27" fmla="*/ 97 h 473"/>
              <a:gd name="T28" fmla="*/ 403 w 489"/>
              <a:gd name="T29" fmla="*/ 114 h 473"/>
              <a:gd name="T30" fmla="*/ 344 w 489"/>
              <a:gd name="T31" fmla="*/ 131 h 473"/>
              <a:gd name="T32" fmla="*/ 306 w 489"/>
              <a:gd name="T33" fmla="*/ 173 h 473"/>
              <a:gd name="T34" fmla="*/ 295 w 489"/>
              <a:gd name="T35" fmla="*/ 106 h 473"/>
              <a:gd name="T36" fmla="*/ 189 w 489"/>
              <a:gd name="T37" fmla="*/ 123 h 473"/>
              <a:gd name="T38" fmla="*/ 168 w 489"/>
              <a:gd name="T39" fmla="*/ 0 h 473"/>
              <a:gd name="T40" fmla="*/ 152 w 489"/>
              <a:gd name="T41" fmla="*/ 11 h 473"/>
              <a:gd name="T42" fmla="*/ 162 w 489"/>
              <a:gd name="T43" fmla="*/ 34 h 473"/>
              <a:gd name="T44" fmla="*/ 149 w 489"/>
              <a:gd name="T45" fmla="*/ 142 h 473"/>
              <a:gd name="T46" fmla="*/ 73 w 489"/>
              <a:gd name="T47" fmla="*/ 209 h 473"/>
              <a:gd name="T48" fmla="*/ 61 w 489"/>
              <a:gd name="T49" fmla="*/ 255 h 473"/>
              <a:gd name="T50" fmla="*/ 40 w 489"/>
              <a:gd name="T51" fmla="*/ 243 h 473"/>
              <a:gd name="T52" fmla="*/ 33 w 489"/>
              <a:gd name="T53" fmla="*/ 298 h 473"/>
              <a:gd name="T54" fmla="*/ 0 w 489"/>
              <a:gd name="T55" fmla="*/ 327 h 473"/>
              <a:gd name="T56" fmla="*/ 0 w 489"/>
              <a:gd name="T57" fmla="*/ 327 h 473"/>
              <a:gd name="T58" fmla="*/ 0 w 489"/>
              <a:gd name="T59" fmla="*/ 327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89" h="473">
                <a:moveTo>
                  <a:pt x="0" y="327"/>
                </a:moveTo>
                <a:lnTo>
                  <a:pt x="17" y="391"/>
                </a:lnTo>
                <a:lnTo>
                  <a:pt x="80" y="437"/>
                </a:lnTo>
                <a:lnTo>
                  <a:pt x="111" y="473"/>
                </a:lnTo>
                <a:lnTo>
                  <a:pt x="204" y="435"/>
                </a:lnTo>
                <a:lnTo>
                  <a:pt x="246" y="429"/>
                </a:lnTo>
                <a:lnTo>
                  <a:pt x="268" y="401"/>
                </a:lnTo>
                <a:lnTo>
                  <a:pt x="304" y="258"/>
                </a:lnTo>
                <a:lnTo>
                  <a:pt x="344" y="275"/>
                </a:lnTo>
                <a:lnTo>
                  <a:pt x="420" y="122"/>
                </a:lnTo>
                <a:lnTo>
                  <a:pt x="479" y="154"/>
                </a:lnTo>
                <a:lnTo>
                  <a:pt x="489" y="127"/>
                </a:lnTo>
                <a:lnTo>
                  <a:pt x="447" y="93"/>
                </a:lnTo>
                <a:lnTo>
                  <a:pt x="415" y="97"/>
                </a:lnTo>
                <a:lnTo>
                  <a:pt x="403" y="114"/>
                </a:lnTo>
                <a:lnTo>
                  <a:pt x="344" y="131"/>
                </a:lnTo>
                <a:lnTo>
                  <a:pt x="306" y="173"/>
                </a:lnTo>
                <a:lnTo>
                  <a:pt x="295" y="106"/>
                </a:lnTo>
                <a:lnTo>
                  <a:pt x="189" y="123"/>
                </a:lnTo>
                <a:lnTo>
                  <a:pt x="168" y="0"/>
                </a:lnTo>
                <a:lnTo>
                  <a:pt x="152" y="11"/>
                </a:lnTo>
                <a:lnTo>
                  <a:pt x="162" y="34"/>
                </a:lnTo>
                <a:lnTo>
                  <a:pt x="149" y="142"/>
                </a:lnTo>
                <a:lnTo>
                  <a:pt x="73" y="209"/>
                </a:lnTo>
                <a:lnTo>
                  <a:pt x="61" y="255"/>
                </a:lnTo>
                <a:lnTo>
                  <a:pt x="40" y="243"/>
                </a:lnTo>
                <a:lnTo>
                  <a:pt x="33" y="298"/>
                </a:lnTo>
                <a:lnTo>
                  <a:pt x="0" y="327"/>
                </a:lnTo>
                <a:lnTo>
                  <a:pt x="0" y="327"/>
                </a:lnTo>
                <a:lnTo>
                  <a:pt x="0" y="327"/>
                </a:lnTo>
                <a:close/>
              </a:path>
            </a:pathLst>
          </a:custGeom>
          <a:solidFill>
            <a:srgbClr val="BC8FD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 dirty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2" name="Freeform 1153" title="MD">
            <a:extLst>
              <a:ext uri="{FF2B5EF4-FFF2-40B4-BE49-F238E27FC236}">
                <a16:creationId xmlns:a16="http://schemas.microsoft.com/office/drawing/2014/main" id="{7A22E973-1E4D-638D-8E2D-927DDFD0CEDF}"/>
              </a:ext>
            </a:extLst>
          </p:cNvPr>
          <p:cNvSpPr>
            <a:spLocks/>
          </p:cNvSpPr>
          <p:nvPr/>
        </p:nvSpPr>
        <p:spPr bwMode="auto">
          <a:xfrm>
            <a:off x="6223900" y="3691146"/>
            <a:ext cx="506359" cy="244475"/>
          </a:xfrm>
          <a:custGeom>
            <a:avLst/>
            <a:gdLst>
              <a:gd name="T0" fmla="*/ 0 w 496"/>
              <a:gd name="T1" fmla="*/ 72 h 240"/>
              <a:gd name="T2" fmla="*/ 11 w 496"/>
              <a:gd name="T3" fmla="*/ 139 h 240"/>
              <a:gd name="T4" fmla="*/ 49 w 496"/>
              <a:gd name="T5" fmla="*/ 97 h 240"/>
              <a:gd name="T6" fmla="*/ 108 w 496"/>
              <a:gd name="T7" fmla="*/ 80 h 240"/>
              <a:gd name="T8" fmla="*/ 120 w 496"/>
              <a:gd name="T9" fmla="*/ 63 h 240"/>
              <a:gd name="T10" fmla="*/ 152 w 496"/>
              <a:gd name="T11" fmla="*/ 59 h 240"/>
              <a:gd name="T12" fmla="*/ 194 w 496"/>
              <a:gd name="T13" fmla="*/ 93 h 240"/>
              <a:gd name="T14" fmla="*/ 222 w 496"/>
              <a:gd name="T15" fmla="*/ 101 h 240"/>
              <a:gd name="T16" fmla="*/ 276 w 496"/>
              <a:gd name="T17" fmla="*/ 148 h 240"/>
              <a:gd name="T18" fmla="*/ 257 w 496"/>
              <a:gd name="T19" fmla="*/ 194 h 240"/>
              <a:gd name="T20" fmla="*/ 264 w 496"/>
              <a:gd name="T21" fmla="*/ 215 h 240"/>
              <a:gd name="T22" fmla="*/ 287 w 496"/>
              <a:gd name="T23" fmla="*/ 205 h 240"/>
              <a:gd name="T24" fmla="*/ 308 w 496"/>
              <a:gd name="T25" fmla="*/ 205 h 240"/>
              <a:gd name="T26" fmla="*/ 319 w 496"/>
              <a:gd name="T27" fmla="*/ 221 h 240"/>
              <a:gd name="T28" fmla="*/ 344 w 496"/>
              <a:gd name="T29" fmla="*/ 221 h 240"/>
              <a:gd name="T30" fmla="*/ 354 w 496"/>
              <a:gd name="T31" fmla="*/ 215 h 240"/>
              <a:gd name="T32" fmla="*/ 338 w 496"/>
              <a:gd name="T33" fmla="*/ 173 h 240"/>
              <a:gd name="T34" fmla="*/ 335 w 496"/>
              <a:gd name="T35" fmla="*/ 97 h 240"/>
              <a:gd name="T36" fmla="*/ 316 w 496"/>
              <a:gd name="T37" fmla="*/ 86 h 240"/>
              <a:gd name="T38" fmla="*/ 354 w 496"/>
              <a:gd name="T39" fmla="*/ 51 h 240"/>
              <a:gd name="T40" fmla="*/ 356 w 496"/>
              <a:gd name="T41" fmla="*/ 29 h 240"/>
              <a:gd name="T42" fmla="*/ 380 w 496"/>
              <a:gd name="T43" fmla="*/ 31 h 240"/>
              <a:gd name="T44" fmla="*/ 350 w 496"/>
              <a:gd name="T45" fmla="*/ 78 h 240"/>
              <a:gd name="T46" fmla="*/ 367 w 496"/>
              <a:gd name="T47" fmla="*/ 135 h 240"/>
              <a:gd name="T48" fmla="*/ 375 w 496"/>
              <a:gd name="T49" fmla="*/ 150 h 240"/>
              <a:gd name="T50" fmla="*/ 386 w 496"/>
              <a:gd name="T51" fmla="*/ 158 h 240"/>
              <a:gd name="T52" fmla="*/ 363 w 496"/>
              <a:gd name="T53" fmla="*/ 156 h 240"/>
              <a:gd name="T54" fmla="*/ 371 w 496"/>
              <a:gd name="T55" fmla="*/ 192 h 240"/>
              <a:gd name="T56" fmla="*/ 411 w 496"/>
              <a:gd name="T57" fmla="*/ 215 h 240"/>
              <a:gd name="T58" fmla="*/ 420 w 496"/>
              <a:gd name="T59" fmla="*/ 221 h 240"/>
              <a:gd name="T60" fmla="*/ 432 w 496"/>
              <a:gd name="T61" fmla="*/ 221 h 240"/>
              <a:gd name="T62" fmla="*/ 426 w 496"/>
              <a:gd name="T63" fmla="*/ 240 h 240"/>
              <a:gd name="T64" fmla="*/ 475 w 496"/>
              <a:gd name="T65" fmla="*/ 215 h 240"/>
              <a:gd name="T66" fmla="*/ 485 w 496"/>
              <a:gd name="T67" fmla="*/ 184 h 240"/>
              <a:gd name="T68" fmla="*/ 496 w 496"/>
              <a:gd name="T69" fmla="*/ 152 h 240"/>
              <a:gd name="T70" fmla="*/ 426 w 496"/>
              <a:gd name="T71" fmla="*/ 167 h 240"/>
              <a:gd name="T72" fmla="*/ 380 w 496"/>
              <a:gd name="T73" fmla="*/ 0 h 240"/>
              <a:gd name="T74" fmla="*/ 0 w 496"/>
              <a:gd name="T75" fmla="*/ 72 h 240"/>
              <a:gd name="T76" fmla="*/ 0 w 496"/>
              <a:gd name="T77" fmla="*/ 72 h 240"/>
              <a:gd name="T78" fmla="*/ 0 w 496"/>
              <a:gd name="T79" fmla="*/ 72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96" h="240">
                <a:moveTo>
                  <a:pt x="0" y="72"/>
                </a:moveTo>
                <a:lnTo>
                  <a:pt x="11" y="139"/>
                </a:lnTo>
                <a:lnTo>
                  <a:pt x="49" y="97"/>
                </a:lnTo>
                <a:lnTo>
                  <a:pt x="108" y="80"/>
                </a:lnTo>
                <a:lnTo>
                  <a:pt x="120" y="63"/>
                </a:lnTo>
                <a:lnTo>
                  <a:pt x="152" y="59"/>
                </a:lnTo>
                <a:lnTo>
                  <a:pt x="194" y="93"/>
                </a:lnTo>
                <a:lnTo>
                  <a:pt x="222" y="101"/>
                </a:lnTo>
                <a:lnTo>
                  <a:pt x="276" y="148"/>
                </a:lnTo>
                <a:lnTo>
                  <a:pt x="257" y="194"/>
                </a:lnTo>
                <a:lnTo>
                  <a:pt x="264" y="215"/>
                </a:lnTo>
                <a:lnTo>
                  <a:pt x="287" y="205"/>
                </a:lnTo>
                <a:lnTo>
                  <a:pt x="308" y="205"/>
                </a:lnTo>
                <a:lnTo>
                  <a:pt x="319" y="221"/>
                </a:lnTo>
                <a:lnTo>
                  <a:pt x="344" y="221"/>
                </a:lnTo>
                <a:lnTo>
                  <a:pt x="354" y="215"/>
                </a:lnTo>
                <a:lnTo>
                  <a:pt x="338" y="173"/>
                </a:lnTo>
                <a:lnTo>
                  <a:pt x="335" y="97"/>
                </a:lnTo>
                <a:lnTo>
                  <a:pt x="316" y="86"/>
                </a:lnTo>
                <a:lnTo>
                  <a:pt x="354" y="51"/>
                </a:lnTo>
                <a:lnTo>
                  <a:pt x="356" y="29"/>
                </a:lnTo>
                <a:lnTo>
                  <a:pt x="380" y="31"/>
                </a:lnTo>
                <a:lnTo>
                  <a:pt x="350" y="78"/>
                </a:lnTo>
                <a:lnTo>
                  <a:pt x="367" y="135"/>
                </a:lnTo>
                <a:lnTo>
                  <a:pt x="375" y="150"/>
                </a:lnTo>
                <a:lnTo>
                  <a:pt x="386" y="158"/>
                </a:lnTo>
                <a:lnTo>
                  <a:pt x="363" y="156"/>
                </a:lnTo>
                <a:lnTo>
                  <a:pt x="371" y="192"/>
                </a:lnTo>
                <a:lnTo>
                  <a:pt x="411" y="215"/>
                </a:lnTo>
                <a:lnTo>
                  <a:pt x="420" y="221"/>
                </a:lnTo>
                <a:lnTo>
                  <a:pt x="432" y="221"/>
                </a:lnTo>
                <a:lnTo>
                  <a:pt x="426" y="240"/>
                </a:lnTo>
                <a:lnTo>
                  <a:pt x="475" y="215"/>
                </a:lnTo>
                <a:lnTo>
                  <a:pt x="485" y="184"/>
                </a:lnTo>
                <a:lnTo>
                  <a:pt x="496" y="152"/>
                </a:lnTo>
                <a:lnTo>
                  <a:pt x="426" y="167"/>
                </a:lnTo>
                <a:lnTo>
                  <a:pt x="380" y="0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499554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3" name="Freeform 1154" title="VA">
            <a:extLst>
              <a:ext uri="{FF2B5EF4-FFF2-40B4-BE49-F238E27FC236}">
                <a16:creationId xmlns:a16="http://schemas.microsoft.com/office/drawing/2014/main" id="{3ED2AA10-A38A-98E2-20C8-48D0584DE1C2}"/>
              </a:ext>
            </a:extLst>
          </p:cNvPr>
          <p:cNvSpPr>
            <a:spLocks/>
          </p:cNvSpPr>
          <p:nvPr/>
        </p:nvSpPr>
        <p:spPr bwMode="auto">
          <a:xfrm>
            <a:off x="5841352" y="3783221"/>
            <a:ext cx="857160" cy="476250"/>
          </a:xfrm>
          <a:custGeom>
            <a:avLst/>
            <a:gdLst>
              <a:gd name="T0" fmla="*/ 78 w 844"/>
              <a:gd name="T1" fmla="*/ 414 h 463"/>
              <a:gd name="T2" fmla="*/ 79 w 844"/>
              <a:gd name="T3" fmla="*/ 402 h 463"/>
              <a:gd name="T4" fmla="*/ 133 w 844"/>
              <a:gd name="T5" fmla="*/ 351 h 463"/>
              <a:gd name="T6" fmla="*/ 163 w 844"/>
              <a:gd name="T7" fmla="*/ 315 h 463"/>
              <a:gd name="T8" fmla="*/ 194 w 844"/>
              <a:gd name="T9" fmla="*/ 351 h 463"/>
              <a:gd name="T10" fmla="*/ 287 w 844"/>
              <a:gd name="T11" fmla="*/ 313 h 463"/>
              <a:gd name="T12" fmla="*/ 329 w 844"/>
              <a:gd name="T13" fmla="*/ 307 h 463"/>
              <a:gd name="T14" fmla="*/ 351 w 844"/>
              <a:gd name="T15" fmla="*/ 279 h 463"/>
              <a:gd name="T16" fmla="*/ 387 w 844"/>
              <a:gd name="T17" fmla="*/ 136 h 463"/>
              <a:gd name="T18" fmla="*/ 427 w 844"/>
              <a:gd name="T19" fmla="*/ 153 h 463"/>
              <a:gd name="T20" fmla="*/ 503 w 844"/>
              <a:gd name="T21" fmla="*/ 0 h 463"/>
              <a:gd name="T22" fmla="*/ 562 w 844"/>
              <a:gd name="T23" fmla="*/ 32 h 463"/>
              <a:gd name="T24" fmla="*/ 572 w 844"/>
              <a:gd name="T25" fmla="*/ 5 h 463"/>
              <a:gd name="T26" fmla="*/ 600 w 844"/>
              <a:gd name="T27" fmla="*/ 13 h 463"/>
              <a:gd name="T28" fmla="*/ 654 w 844"/>
              <a:gd name="T29" fmla="*/ 60 h 463"/>
              <a:gd name="T30" fmla="*/ 635 w 844"/>
              <a:gd name="T31" fmla="*/ 106 h 463"/>
              <a:gd name="T32" fmla="*/ 642 w 844"/>
              <a:gd name="T33" fmla="*/ 127 h 463"/>
              <a:gd name="T34" fmla="*/ 665 w 844"/>
              <a:gd name="T35" fmla="*/ 117 h 463"/>
              <a:gd name="T36" fmla="*/ 682 w 844"/>
              <a:gd name="T37" fmla="*/ 138 h 463"/>
              <a:gd name="T38" fmla="*/ 764 w 844"/>
              <a:gd name="T39" fmla="*/ 165 h 463"/>
              <a:gd name="T40" fmla="*/ 688 w 844"/>
              <a:gd name="T41" fmla="*/ 161 h 463"/>
              <a:gd name="T42" fmla="*/ 768 w 844"/>
              <a:gd name="T43" fmla="*/ 231 h 463"/>
              <a:gd name="T44" fmla="*/ 718 w 844"/>
              <a:gd name="T45" fmla="*/ 224 h 463"/>
              <a:gd name="T46" fmla="*/ 819 w 844"/>
              <a:gd name="T47" fmla="*/ 288 h 463"/>
              <a:gd name="T48" fmla="*/ 844 w 844"/>
              <a:gd name="T49" fmla="*/ 332 h 463"/>
              <a:gd name="T50" fmla="*/ 827 w 844"/>
              <a:gd name="T51" fmla="*/ 326 h 463"/>
              <a:gd name="T52" fmla="*/ 823 w 844"/>
              <a:gd name="T53" fmla="*/ 338 h 463"/>
              <a:gd name="T54" fmla="*/ 492 w 844"/>
              <a:gd name="T55" fmla="*/ 401 h 463"/>
              <a:gd name="T56" fmla="*/ 216 w 844"/>
              <a:gd name="T57" fmla="*/ 435 h 463"/>
              <a:gd name="T58" fmla="*/ 0 w 844"/>
              <a:gd name="T59" fmla="*/ 463 h 463"/>
              <a:gd name="T60" fmla="*/ 78 w 844"/>
              <a:gd name="T61" fmla="*/ 414 h 463"/>
              <a:gd name="T62" fmla="*/ 78 w 844"/>
              <a:gd name="T63" fmla="*/ 414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44" h="463">
                <a:moveTo>
                  <a:pt x="78" y="414"/>
                </a:moveTo>
                <a:lnTo>
                  <a:pt x="79" y="402"/>
                </a:lnTo>
                <a:lnTo>
                  <a:pt x="133" y="351"/>
                </a:lnTo>
                <a:lnTo>
                  <a:pt x="163" y="315"/>
                </a:lnTo>
                <a:lnTo>
                  <a:pt x="194" y="351"/>
                </a:lnTo>
                <a:lnTo>
                  <a:pt x="287" y="313"/>
                </a:lnTo>
                <a:lnTo>
                  <a:pt x="329" y="307"/>
                </a:lnTo>
                <a:lnTo>
                  <a:pt x="351" y="279"/>
                </a:lnTo>
                <a:lnTo>
                  <a:pt x="387" y="136"/>
                </a:lnTo>
                <a:lnTo>
                  <a:pt x="427" y="153"/>
                </a:lnTo>
                <a:lnTo>
                  <a:pt x="503" y="0"/>
                </a:lnTo>
                <a:lnTo>
                  <a:pt x="562" y="32"/>
                </a:lnTo>
                <a:lnTo>
                  <a:pt x="572" y="5"/>
                </a:lnTo>
                <a:lnTo>
                  <a:pt x="600" y="13"/>
                </a:lnTo>
                <a:lnTo>
                  <a:pt x="654" y="60"/>
                </a:lnTo>
                <a:lnTo>
                  <a:pt x="635" y="106"/>
                </a:lnTo>
                <a:lnTo>
                  <a:pt x="642" y="127"/>
                </a:lnTo>
                <a:lnTo>
                  <a:pt x="665" y="117"/>
                </a:lnTo>
                <a:lnTo>
                  <a:pt x="682" y="138"/>
                </a:lnTo>
                <a:lnTo>
                  <a:pt x="764" y="165"/>
                </a:lnTo>
                <a:lnTo>
                  <a:pt x="688" y="161"/>
                </a:lnTo>
                <a:lnTo>
                  <a:pt x="768" y="231"/>
                </a:lnTo>
                <a:lnTo>
                  <a:pt x="718" y="224"/>
                </a:lnTo>
                <a:lnTo>
                  <a:pt x="819" y="288"/>
                </a:lnTo>
                <a:lnTo>
                  <a:pt x="844" y="332"/>
                </a:lnTo>
                <a:lnTo>
                  <a:pt x="827" y="326"/>
                </a:lnTo>
                <a:lnTo>
                  <a:pt x="823" y="338"/>
                </a:lnTo>
                <a:lnTo>
                  <a:pt x="492" y="401"/>
                </a:lnTo>
                <a:lnTo>
                  <a:pt x="216" y="435"/>
                </a:lnTo>
                <a:lnTo>
                  <a:pt x="0" y="463"/>
                </a:lnTo>
                <a:lnTo>
                  <a:pt x="78" y="414"/>
                </a:lnTo>
                <a:lnTo>
                  <a:pt x="78" y="414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4" name="Freeform 1156" title="NC">
            <a:extLst>
              <a:ext uri="{FF2B5EF4-FFF2-40B4-BE49-F238E27FC236}">
                <a16:creationId xmlns:a16="http://schemas.microsoft.com/office/drawing/2014/main" id="{D2A37BB1-7863-60AE-ABCC-5547A342E3B7}"/>
              </a:ext>
            </a:extLst>
          </p:cNvPr>
          <p:cNvSpPr>
            <a:spLocks/>
          </p:cNvSpPr>
          <p:nvPr/>
        </p:nvSpPr>
        <p:spPr bwMode="auto">
          <a:xfrm>
            <a:off x="5793732" y="4127708"/>
            <a:ext cx="944464" cy="422275"/>
          </a:xfrm>
          <a:custGeom>
            <a:avLst/>
            <a:gdLst>
              <a:gd name="T0" fmla="*/ 0 w 932"/>
              <a:gd name="T1" fmla="*/ 350 h 407"/>
              <a:gd name="T2" fmla="*/ 135 w 932"/>
              <a:gd name="T3" fmla="*/ 332 h 407"/>
              <a:gd name="T4" fmla="*/ 213 w 932"/>
              <a:gd name="T5" fmla="*/ 294 h 407"/>
              <a:gd name="T6" fmla="*/ 361 w 932"/>
              <a:gd name="T7" fmla="*/ 279 h 407"/>
              <a:gd name="T8" fmla="*/ 422 w 932"/>
              <a:gd name="T9" fmla="*/ 317 h 407"/>
              <a:gd name="T10" fmla="*/ 519 w 932"/>
              <a:gd name="T11" fmla="*/ 304 h 407"/>
              <a:gd name="T12" fmla="*/ 666 w 932"/>
              <a:gd name="T13" fmla="*/ 407 h 407"/>
              <a:gd name="T14" fmla="*/ 723 w 932"/>
              <a:gd name="T15" fmla="*/ 393 h 407"/>
              <a:gd name="T16" fmla="*/ 804 w 932"/>
              <a:gd name="T17" fmla="*/ 275 h 407"/>
              <a:gd name="T18" fmla="*/ 871 w 932"/>
              <a:gd name="T19" fmla="*/ 251 h 407"/>
              <a:gd name="T20" fmla="*/ 892 w 932"/>
              <a:gd name="T21" fmla="*/ 217 h 407"/>
              <a:gd name="T22" fmla="*/ 820 w 932"/>
              <a:gd name="T23" fmla="*/ 230 h 407"/>
              <a:gd name="T24" fmla="*/ 801 w 932"/>
              <a:gd name="T25" fmla="*/ 205 h 407"/>
              <a:gd name="T26" fmla="*/ 844 w 932"/>
              <a:gd name="T27" fmla="*/ 194 h 407"/>
              <a:gd name="T28" fmla="*/ 844 w 932"/>
              <a:gd name="T29" fmla="*/ 179 h 407"/>
              <a:gd name="T30" fmla="*/ 795 w 932"/>
              <a:gd name="T31" fmla="*/ 161 h 407"/>
              <a:gd name="T32" fmla="*/ 858 w 932"/>
              <a:gd name="T33" fmla="*/ 139 h 407"/>
              <a:gd name="T34" fmla="*/ 854 w 932"/>
              <a:gd name="T35" fmla="*/ 163 h 407"/>
              <a:gd name="T36" fmla="*/ 894 w 932"/>
              <a:gd name="T37" fmla="*/ 163 h 407"/>
              <a:gd name="T38" fmla="*/ 916 w 932"/>
              <a:gd name="T39" fmla="*/ 122 h 407"/>
              <a:gd name="T40" fmla="*/ 932 w 932"/>
              <a:gd name="T41" fmla="*/ 120 h 407"/>
              <a:gd name="T42" fmla="*/ 922 w 932"/>
              <a:gd name="T43" fmla="*/ 82 h 407"/>
              <a:gd name="T44" fmla="*/ 894 w 932"/>
              <a:gd name="T45" fmla="*/ 120 h 407"/>
              <a:gd name="T46" fmla="*/ 865 w 932"/>
              <a:gd name="T47" fmla="*/ 36 h 407"/>
              <a:gd name="T48" fmla="*/ 884 w 932"/>
              <a:gd name="T49" fmla="*/ 32 h 407"/>
              <a:gd name="T50" fmla="*/ 911 w 932"/>
              <a:gd name="T51" fmla="*/ 55 h 407"/>
              <a:gd name="T52" fmla="*/ 892 w 932"/>
              <a:gd name="T53" fmla="*/ 17 h 407"/>
              <a:gd name="T54" fmla="*/ 871 w 932"/>
              <a:gd name="T55" fmla="*/ 0 h 407"/>
              <a:gd name="T56" fmla="*/ 540 w 932"/>
              <a:gd name="T57" fmla="*/ 63 h 407"/>
              <a:gd name="T58" fmla="*/ 264 w 932"/>
              <a:gd name="T59" fmla="*/ 97 h 407"/>
              <a:gd name="T60" fmla="*/ 226 w 932"/>
              <a:gd name="T61" fmla="*/ 171 h 407"/>
              <a:gd name="T62" fmla="*/ 167 w 932"/>
              <a:gd name="T63" fmla="*/ 184 h 407"/>
              <a:gd name="T64" fmla="*/ 139 w 932"/>
              <a:gd name="T65" fmla="*/ 222 h 407"/>
              <a:gd name="T66" fmla="*/ 32 w 932"/>
              <a:gd name="T67" fmla="*/ 283 h 407"/>
              <a:gd name="T68" fmla="*/ 27 w 932"/>
              <a:gd name="T69" fmla="*/ 306 h 407"/>
              <a:gd name="T70" fmla="*/ 0 w 932"/>
              <a:gd name="T71" fmla="*/ 319 h 407"/>
              <a:gd name="T72" fmla="*/ 0 w 932"/>
              <a:gd name="T73" fmla="*/ 350 h 407"/>
              <a:gd name="T74" fmla="*/ 0 w 932"/>
              <a:gd name="T75" fmla="*/ 350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32" h="407">
                <a:moveTo>
                  <a:pt x="0" y="350"/>
                </a:moveTo>
                <a:lnTo>
                  <a:pt x="135" y="332"/>
                </a:lnTo>
                <a:lnTo>
                  <a:pt x="213" y="294"/>
                </a:lnTo>
                <a:lnTo>
                  <a:pt x="361" y="279"/>
                </a:lnTo>
                <a:lnTo>
                  <a:pt x="422" y="317"/>
                </a:lnTo>
                <a:lnTo>
                  <a:pt x="519" y="304"/>
                </a:lnTo>
                <a:lnTo>
                  <a:pt x="666" y="407"/>
                </a:lnTo>
                <a:lnTo>
                  <a:pt x="723" y="393"/>
                </a:lnTo>
                <a:lnTo>
                  <a:pt x="804" y="275"/>
                </a:lnTo>
                <a:lnTo>
                  <a:pt x="871" y="251"/>
                </a:lnTo>
                <a:lnTo>
                  <a:pt x="892" y="217"/>
                </a:lnTo>
                <a:lnTo>
                  <a:pt x="820" y="230"/>
                </a:lnTo>
                <a:lnTo>
                  <a:pt x="801" y="205"/>
                </a:lnTo>
                <a:lnTo>
                  <a:pt x="844" y="194"/>
                </a:lnTo>
                <a:lnTo>
                  <a:pt x="844" y="179"/>
                </a:lnTo>
                <a:lnTo>
                  <a:pt x="795" y="161"/>
                </a:lnTo>
                <a:lnTo>
                  <a:pt x="858" y="139"/>
                </a:lnTo>
                <a:lnTo>
                  <a:pt x="854" y="163"/>
                </a:lnTo>
                <a:lnTo>
                  <a:pt x="894" y="163"/>
                </a:lnTo>
                <a:lnTo>
                  <a:pt x="916" y="122"/>
                </a:lnTo>
                <a:lnTo>
                  <a:pt x="932" y="120"/>
                </a:lnTo>
                <a:lnTo>
                  <a:pt x="922" y="82"/>
                </a:lnTo>
                <a:lnTo>
                  <a:pt x="894" y="120"/>
                </a:lnTo>
                <a:lnTo>
                  <a:pt x="865" y="36"/>
                </a:lnTo>
                <a:lnTo>
                  <a:pt x="884" y="32"/>
                </a:lnTo>
                <a:lnTo>
                  <a:pt x="911" y="55"/>
                </a:lnTo>
                <a:lnTo>
                  <a:pt x="892" y="17"/>
                </a:lnTo>
                <a:lnTo>
                  <a:pt x="871" y="0"/>
                </a:lnTo>
                <a:lnTo>
                  <a:pt x="540" y="63"/>
                </a:lnTo>
                <a:lnTo>
                  <a:pt x="264" y="97"/>
                </a:lnTo>
                <a:lnTo>
                  <a:pt x="226" y="171"/>
                </a:lnTo>
                <a:lnTo>
                  <a:pt x="167" y="184"/>
                </a:lnTo>
                <a:lnTo>
                  <a:pt x="139" y="222"/>
                </a:lnTo>
                <a:lnTo>
                  <a:pt x="32" y="283"/>
                </a:lnTo>
                <a:lnTo>
                  <a:pt x="27" y="306"/>
                </a:lnTo>
                <a:lnTo>
                  <a:pt x="0" y="319"/>
                </a:lnTo>
                <a:lnTo>
                  <a:pt x="0" y="350"/>
                </a:lnTo>
                <a:lnTo>
                  <a:pt x="0" y="350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5" name="Freeform 1157" title="SC">
            <a:extLst>
              <a:ext uri="{FF2B5EF4-FFF2-40B4-BE49-F238E27FC236}">
                <a16:creationId xmlns:a16="http://schemas.microsoft.com/office/drawing/2014/main" id="{CCB96B73-CF2A-B8F2-CE97-19E776C5603D}"/>
              </a:ext>
            </a:extLst>
          </p:cNvPr>
          <p:cNvSpPr>
            <a:spLocks/>
          </p:cNvSpPr>
          <p:nvPr/>
        </p:nvSpPr>
        <p:spPr bwMode="auto">
          <a:xfrm>
            <a:off x="5904845" y="4419808"/>
            <a:ext cx="563504" cy="422275"/>
          </a:xfrm>
          <a:custGeom>
            <a:avLst/>
            <a:gdLst>
              <a:gd name="T0" fmla="*/ 25 w 556"/>
              <a:gd name="T1" fmla="*/ 53 h 413"/>
              <a:gd name="T2" fmla="*/ 103 w 556"/>
              <a:gd name="T3" fmla="*/ 15 h 413"/>
              <a:gd name="T4" fmla="*/ 251 w 556"/>
              <a:gd name="T5" fmla="*/ 0 h 413"/>
              <a:gd name="T6" fmla="*/ 312 w 556"/>
              <a:gd name="T7" fmla="*/ 38 h 413"/>
              <a:gd name="T8" fmla="*/ 409 w 556"/>
              <a:gd name="T9" fmla="*/ 25 h 413"/>
              <a:gd name="T10" fmla="*/ 556 w 556"/>
              <a:gd name="T11" fmla="*/ 128 h 413"/>
              <a:gd name="T12" fmla="*/ 491 w 556"/>
              <a:gd name="T13" fmla="*/ 206 h 413"/>
              <a:gd name="T14" fmla="*/ 495 w 556"/>
              <a:gd name="T15" fmla="*/ 240 h 413"/>
              <a:gd name="T16" fmla="*/ 384 w 556"/>
              <a:gd name="T17" fmla="*/ 340 h 413"/>
              <a:gd name="T18" fmla="*/ 365 w 556"/>
              <a:gd name="T19" fmla="*/ 344 h 413"/>
              <a:gd name="T20" fmla="*/ 358 w 556"/>
              <a:gd name="T21" fmla="*/ 375 h 413"/>
              <a:gd name="T22" fmla="*/ 333 w 556"/>
              <a:gd name="T23" fmla="*/ 358 h 413"/>
              <a:gd name="T24" fmla="*/ 354 w 556"/>
              <a:gd name="T25" fmla="*/ 386 h 413"/>
              <a:gd name="T26" fmla="*/ 333 w 556"/>
              <a:gd name="T27" fmla="*/ 413 h 413"/>
              <a:gd name="T28" fmla="*/ 314 w 556"/>
              <a:gd name="T29" fmla="*/ 409 h 413"/>
              <a:gd name="T30" fmla="*/ 238 w 556"/>
              <a:gd name="T31" fmla="*/ 291 h 413"/>
              <a:gd name="T32" fmla="*/ 73 w 556"/>
              <a:gd name="T33" fmla="*/ 143 h 413"/>
              <a:gd name="T34" fmla="*/ 0 w 556"/>
              <a:gd name="T35" fmla="*/ 97 h 413"/>
              <a:gd name="T36" fmla="*/ 25 w 556"/>
              <a:gd name="T37" fmla="*/ 53 h 413"/>
              <a:gd name="T38" fmla="*/ 25 w 556"/>
              <a:gd name="T39" fmla="*/ 53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56" h="413">
                <a:moveTo>
                  <a:pt x="25" y="53"/>
                </a:moveTo>
                <a:lnTo>
                  <a:pt x="103" y="15"/>
                </a:lnTo>
                <a:lnTo>
                  <a:pt x="251" y="0"/>
                </a:lnTo>
                <a:lnTo>
                  <a:pt x="312" y="38"/>
                </a:lnTo>
                <a:lnTo>
                  <a:pt x="409" y="25"/>
                </a:lnTo>
                <a:lnTo>
                  <a:pt x="556" y="128"/>
                </a:lnTo>
                <a:lnTo>
                  <a:pt x="491" y="206"/>
                </a:lnTo>
                <a:lnTo>
                  <a:pt x="495" y="240"/>
                </a:lnTo>
                <a:lnTo>
                  <a:pt x="384" y="340"/>
                </a:lnTo>
                <a:lnTo>
                  <a:pt x="365" y="344"/>
                </a:lnTo>
                <a:lnTo>
                  <a:pt x="358" y="375"/>
                </a:lnTo>
                <a:lnTo>
                  <a:pt x="333" y="358"/>
                </a:lnTo>
                <a:lnTo>
                  <a:pt x="354" y="386"/>
                </a:lnTo>
                <a:lnTo>
                  <a:pt x="333" y="413"/>
                </a:lnTo>
                <a:lnTo>
                  <a:pt x="314" y="409"/>
                </a:lnTo>
                <a:lnTo>
                  <a:pt x="238" y="291"/>
                </a:lnTo>
                <a:lnTo>
                  <a:pt x="73" y="143"/>
                </a:lnTo>
                <a:lnTo>
                  <a:pt x="0" y="97"/>
                </a:lnTo>
                <a:lnTo>
                  <a:pt x="25" y="53"/>
                </a:lnTo>
                <a:lnTo>
                  <a:pt x="25" y="53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6" name="Freeform 1159" title="PA">
            <a:extLst>
              <a:ext uri="{FF2B5EF4-FFF2-40B4-BE49-F238E27FC236}">
                <a16:creationId xmlns:a16="http://schemas.microsoft.com/office/drawing/2014/main" id="{C90AA038-6C84-6D12-1DEE-365326C3E6C4}"/>
              </a:ext>
            </a:extLst>
          </p:cNvPr>
          <p:cNvSpPr>
            <a:spLocks/>
          </p:cNvSpPr>
          <p:nvPr/>
        </p:nvSpPr>
        <p:spPr bwMode="auto">
          <a:xfrm>
            <a:off x="6066753" y="3373646"/>
            <a:ext cx="642871" cy="409575"/>
          </a:xfrm>
          <a:custGeom>
            <a:avLst/>
            <a:gdLst>
              <a:gd name="T0" fmla="*/ 50 w 635"/>
              <a:gd name="T1" fmla="*/ 397 h 397"/>
              <a:gd name="T2" fmla="*/ 156 w 635"/>
              <a:gd name="T3" fmla="*/ 380 h 397"/>
              <a:gd name="T4" fmla="*/ 536 w 635"/>
              <a:gd name="T5" fmla="*/ 308 h 397"/>
              <a:gd name="T6" fmla="*/ 553 w 635"/>
              <a:gd name="T7" fmla="*/ 291 h 397"/>
              <a:gd name="T8" fmla="*/ 574 w 635"/>
              <a:gd name="T9" fmla="*/ 291 h 397"/>
              <a:gd name="T10" fmla="*/ 599 w 635"/>
              <a:gd name="T11" fmla="*/ 274 h 397"/>
              <a:gd name="T12" fmla="*/ 635 w 635"/>
              <a:gd name="T13" fmla="*/ 228 h 397"/>
              <a:gd name="T14" fmla="*/ 572 w 635"/>
              <a:gd name="T15" fmla="*/ 179 h 397"/>
              <a:gd name="T16" fmla="*/ 570 w 635"/>
              <a:gd name="T17" fmla="*/ 133 h 397"/>
              <a:gd name="T18" fmla="*/ 599 w 635"/>
              <a:gd name="T19" fmla="*/ 69 h 397"/>
              <a:gd name="T20" fmla="*/ 557 w 635"/>
              <a:gd name="T21" fmla="*/ 48 h 397"/>
              <a:gd name="T22" fmla="*/ 512 w 635"/>
              <a:gd name="T23" fmla="*/ 0 h 397"/>
              <a:gd name="T24" fmla="*/ 89 w 635"/>
              <a:gd name="T25" fmla="*/ 78 h 397"/>
              <a:gd name="T26" fmla="*/ 69 w 635"/>
              <a:gd name="T27" fmla="*/ 48 h 397"/>
              <a:gd name="T28" fmla="*/ 0 w 635"/>
              <a:gd name="T29" fmla="*/ 97 h 397"/>
              <a:gd name="T30" fmla="*/ 50 w 635"/>
              <a:gd name="T31" fmla="*/ 397 h 397"/>
              <a:gd name="T32" fmla="*/ 50 w 635"/>
              <a:gd name="T33" fmla="*/ 397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35" h="397">
                <a:moveTo>
                  <a:pt x="50" y="397"/>
                </a:moveTo>
                <a:lnTo>
                  <a:pt x="156" y="380"/>
                </a:lnTo>
                <a:lnTo>
                  <a:pt x="536" y="308"/>
                </a:lnTo>
                <a:lnTo>
                  <a:pt x="553" y="291"/>
                </a:lnTo>
                <a:lnTo>
                  <a:pt x="574" y="291"/>
                </a:lnTo>
                <a:lnTo>
                  <a:pt x="599" y="274"/>
                </a:lnTo>
                <a:lnTo>
                  <a:pt x="635" y="228"/>
                </a:lnTo>
                <a:lnTo>
                  <a:pt x="572" y="179"/>
                </a:lnTo>
                <a:lnTo>
                  <a:pt x="570" y="133"/>
                </a:lnTo>
                <a:lnTo>
                  <a:pt x="599" y="69"/>
                </a:lnTo>
                <a:lnTo>
                  <a:pt x="557" y="48"/>
                </a:lnTo>
                <a:lnTo>
                  <a:pt x="512" y="0"/>
                </a:lnTo>
                <a:lnTo>
                  <a:pt x="89" y="78"/>
                </a:lnTo>
                <a:lnTo>
                  <a:pt x="69" y="48"/>
                </a:lnTo>
                <a:lnTo>
                  <a:pt x="0" y="97"/>
                </a:lnTo>
                <a:lnTo>
                  <a:pt x="50" y="397"/>
                </a:lnTo>
                <a:lnTo>
                  <a:pt x="50" y="397"/>
                </a:lnTo>
                <a:close/>
              </a:path>
            </a:pathLst>
          </a:custGeom>
          <a:solidFill>
            <a:srgbClr val="BC8FD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7" name="Freeform 1160" title="NJ">
            <a:extLst>
              <a:ext uri="{FF2B5EF4-FFF2-40B4-BE49-F238E27FC236}">
                <a16:creationId xmlns:a16="http://schemas.microsoft.com/office/drawing/2014/main" id="{7031F0CF-7EB6-F4FD-D472-C1D2636AEED5}"/>
              </a:ext>
            </a:extLst>
          </p:cNvPr>
          <p:cNvSpPr>
            <a:spLocks/>
          </p:cNvSpPr>
          <p:nvPr/>
        </p:nvSpPr>
        <p:spPr bwMode="auto">
          <a:xfrm>
            <a:off x="6642956" y="3441908"/>
            <a:ext cx="139685" cy="336550"/>
          </a:xfrm>
          <a:custGeom>
            <a:avLst/>
            <a:gdLst>
              <a:gd name="T0" fmla="*/ 7 w 137"/>
              <a:gd name="T1" fmla="*/ 222 h 325"/>
              <a:gd name="T2" fmla="*/ 32 w 137"/>
              <a:gd name="T3" fmla="*/ 205 h 325"/>
              <a:gd name="T4" fmla="*/ 68 w 137"/>
              <a:gd name="T5" fmla="*/ 159 h 325"/>
              <a:gd name="T6" fmla="*/ 5 w 137"/>
              <a:gd name="T7" fmla="*/ 110 h 325"/>
              <a:gd name="T8" fmla="*/ 3 w 137"/>
              <a:gd name="T9" fmla="*/ 64 h 325"/>
              <a:gd name="T10" fmla="*/ 32 w 137"/>
              <a:gd name="T11" fmla="*/ 0 h 325"/>
              <a:gd name="T12" fmla="*/ 125 w 137"/>
              <a:gd name="T13" fmla="*/ 32 h 325"/>
              <a:gd name="T14" fmla="*/ 127 w 137"/>
              <a:gd name="T15" fmla="*/ 43 h 325"/>
              <a:gd name="T16" fmla="*/ 116 w 137"/>
              <a:gd name="T17" fmla="*/ 79 h 325"/>
              <a:gd name="T18" fmla="*/ 106 w 137"/>
              <a:gd name="T19" fmla="*/ 87 h 325"/>
              <a:gd name="T20" fmla="*/ 104 w 137"/>
              <a:gd name="T21" fmla="*/ 106 h 325"/>
              <a:gd name="T22" fmla="*/ 114 w 137"/>
              <a:gd name="T23" fmla="*/ 112 h 325"/>
              <a:gd name="T24" fmla="*/ 137 w 137"/>
              <a:gd name="T25" fmla="*/ 106 h 325"/>
              <a:gd name="T26" fmla="*/ 137 w 137"/>
              <a:gd name="T27" fmla="*/ 161 h 325"/>
              <a:gd name="T28" fmla="*/ 137 w 137"/>
              <a:gd name="T29" fmla="*/ 195 h 325"/>
              <a:gd name="T30" fmla="*/ 137 w 137"/>
              <a:gd name="T31" fmla="*/ 214 h 325"/>
              <a:gd name="T32" fmla="*/ 129 w 137"/>
              <a:gd name="T33" fmla="*/ 232 h 325"/>
              <a:gd name="T34" fmla="*/ 119 w 137"/>
              <a:gd name="T35" fmla="*/ 233 h 325"/>
              <a:gd name="T36" fmla="*/ 123 w 137"/>
              <a:gd name="T37" fmla="*/ 249 h 325"/>
              <a:gd name="T38" fmla="*/ 89 w 137"/>
              <a:gd name="T39" fmla="*/ 325 h 325"/>
              <a:gd name="T40" fmla="*/ 81 w 137"/>
              <a:gd name="T41" fmla="*/ 325 h 325"/>
              <a:gd name="T42" fmla="*/ 78 w 137"/>
              <a:gd name="T43" fmla="*/ 296 h 325"/>
              <a:gd name="T44" fmla="*/ 55 w 137"/>
              <a:gd name="T45" fmla="*/ 296 h 325"/>
              <a:gd name="T46" fmla="*/ 7 w 137"/>
              <a:gd name="T47" fmla="*/ 266 h 325"/>
              <a:gd name="T48" fmla="*/ 0 w 137"/>
              <a:gd name="T49" fmla="*/ 241 h 325"/>
              <a:gd name="T50" fmla="*/ 7 w 137"/>
              <a:gd name="T51" fmla="*/ 222 h 325"/>
              <a:gd name="T52" fmla="*/ 7 w 137"/>
              <a:gd name="T53" fmla="*/ 22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7" h="325">
                <a:moveTo>
                  <a:pt x="7" y="222"/>
                </a:moveTo>
                <a:lnTo>
                  <a:pt x="32" y="205"/>
                </a:lnTo>
                <a:lnTo>
                  <a:pt x="68" y="159"/>
                </a:lnTo>
                <a:lnTo>
                  <a:pt x="5" y="110"/>
                </a:lnTo>
                <a:lnTo>
                  <a:pt x="3" y="64"/>
                </a:lnTo>
                <a:lnTo>
                  <a:pt x="32" y="0"/>
                </a:lnTo>
                <a:lnTo>
                  <a:pt x="125" y="32"/>
                </a:lnTo>
                <a:lnTo>
                  <a:pt x="127" y="43"/>
                </a:lnTo>
                <a:lnTo>
                  <a:pt x="116" y="79"/>
                </a:lnTo>
                <a:lnTo>
                  <a:pt x="106" y="87"/>
                </a:lnTo>
                <a:lnTo>
                  <a:pt x="104" y="106"/>
                </a:lnTo>
                <a:lnTo>
                  <a:pt x="114" y="112"/>
                </a:lnTo>
                <a:lnTo>
                  <a:pt x="137" y="106"/>
                </a:lnTo>
                <a:lnTo>
                  <a:pt x="137" y="161"/>
                </a:lnTo>
                <a:lnTo>
                  <a:pt x="137" y="195"/>
                </a:lnTo>
                <a:lnTo>
                  <a:pt x="137" y="214"/>
                </a:lnTo>
                <a:lnTo>
                  <a:pt x="129" y="232"/>
                </a:lnTo>
                <a:lnTo>
                  <a:pt x="119" y="233"/>
                </a:lnTo>
                <a:lnTo>
                  <a:pt x="123" y="249"/>
                </a:lnTo>
                <a:lnTo>
                  <a:pt x="89" y="325"/>
                </a:lnTo>
                <a:lnTo>
                  <a:pt x="81" y="325"/>
                </a:lnTo>
                <a:lnTo>
                  <a:pt x="78" y="296"/>
                </a:lnTo>
                <a:lnTo>
                  <a:pt x="55" y="296"/>
                </a:lnTo>
                <a:lnTo>
                  <a:pt x="7" y="266"/>
                </a:lnTo>
                <a:lnTo>
                  <a:pt x="0" y="241"/>
                </a:lnTo>
                <a:lnTo>
                  <a:pt x="7" y="222"/>
                </a:lnTo>
                <a:lnTo>
                  <a:pt x="7" y="222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8" name="Freeform 1161" title="NY">
            <a:extLst>
              <a:ext uri="{FF2B5EF4-FFF2-40B4-BE49-F238E27FC236}">
                <a16:creationId xmlns:a16="http://schemas.microsoft.com/office/drawing/2014/main" id="{1B4BD930-56FB-8B32-8D56-1DC2C2F2336F}"/>
              </a:ext>
            </a:extLst>
          </p:cNvPr>
          <p:cNvSpPr>
            <a:spLocks/>
          </p:cNvSpPr>
          <p:nvPr/>
        </p:nvSpPr>
        <p:spPr bwMode="auto">
          <a:xfrm>
            <a:off x="6136596" y="2919621"/>
            <a:ext cx="658744" cy="584200"/>
          </a:xfrm>
          <a:custGeom>
            <a:avLst/>
            <a:gdLst>
              <a:gd name="T0" fmla="*/ 20 w 648"/>
              <a:gd name="T1" fmla="*/ 517 h 565"/>
              <a:gd name="T2" fmla="*/ 443 w 648"/>
              <a:gd name="T3" fmla="*/ 439 h 565"/>
              <a:gd name="T4" fmla="*/ 488 w 648"/>
              <a:gd name="T5" fmla="*/ 487 h 565"/>
              <a:gd name="T6" fmla="*/ 530 w 648"/>
              <a:gd name="T7" fmla="*/ 508 h 565"/>
              <a:gd name="T8" fmla="*/ 623 w 648"/>
              <a:gd name="T9" fmla="*/ 540 h 565"/>
              <a:gd name="T10" fmla="*/ 631 w 648"/>
              <a:gd name="T11" fmla="*/ 565 h 565"/>
              <a:gd name="T12" fmla="*/ 646 w 648"/>
              <a:gd name="T13" fmla="*/ 530 h 565"/>
              <a:gd name="T14" fmla="*/ 648 w 648"/>
              <a:gd name="T15" fmla="*/ 483 h 565"/>
              <a:gd name="T16" fmla="*/ 631 w 648"/>
              <a:gd name="T17" fmla="*/ 392 h 565"/>
              <a:gd name="T18" fmla="*/ 631 w 648"/>
              <a:gd name="T19" fmla="*/ 297 h 565"/>
              <a:gd name="T20" fmla="*/ 585 w 648"/>
              <a:gd name="T21" fmla="*/ 158 h 565"/>
              <a:gd name="T22" fmla="*/ 577 w 648"/>
              <a:gd name="T23" fmla="*/ 97 h 565"/>
              <a:gd name="T24" fmla="*/ 549 w 648"/>
              <a:gd name="T25" fmla="*/ 0 h 565"/>
              <a:gd name="T26" fmla="*/ 412 w 648"/>
              <a:gd name="T27" fmla="*/ 32 h 565"/>
              <a:gd name="T28" fmla="*/ 336 w 648"/>
              <a:gd name="T29" fmla="*/ 112 h 565"/>
              <a:gd name="T30" fmla="*/ 332 w 648"/>
              <a:gd name="T31" fmla="*/ 133 h 565"/>
              <a:gd name="T32" fmla="*/ 289 w 648"/>
              <a:gd name="T33" fmla="*/ 181 h 565"/>
              <a:gd name="T34" fmla="*/ 300 w 648"/>
              <a:gd name="T35" fmla="*/ 198 h 565"/>
              <a:gd name="T36" fmla="*/ 309 w 648"/>
              <a:gd name="T37" fmla="*/ 211 h 565"/>
              <a:gd name="T38" fmla="*/ 302 w 648"/>
              <a:gd name="T39" fmla="*/ 215 h 565"/>
              <a:gd name="T40" fmla="*/ 315 w 648"/>
              <a:gd name="T41" fmla="*/ 234 h 565"/>
              <a:gd name="T42" fmla="*/ 317 w 648"/>
              <a:gd name="T43" fmla="*/ 251 h 565"/>
              <a:gd name="T44" fmla="*/ 275 w 648"/>
              <a:gd name="T45" fmla="*/ 291 h 565"/>
              <a:gd name="T46" fmla="*/ 212 w 648"/>
              <a:gd name="T47" fmla="*/ 308 h 565"/>
              <a:gd name="T48" fmla="*/ 197 w 648"/>
              <a:gd name="T49" fmla="*/ 319 h 565"/>
              <a:gd name="T50" fmla="*/ 174 w 648"/>
              <a:gd name="T51" fmla="*/ 310 h 565"/>
              <a:gd name="T52" fmla="*/ 104 w 648"/>
              <a:gd name="T53" fmla="*/ 318 h 565"/>
              <a:gd name="T54" fmla="*/ 53 w 648"/>
              <a:gd name="T55" fmla="*/ 338 h 565"/>
              <a:gd name="T56" fmla="*/ 53 w 648"/>
              <a:gd name="T57" fmla="*/ 365 h 565"/>
              <a:gd name="T58" fmla="*/ 62 w 648"/>
              <a:gd name="T59" fmla="*/ 382 h 565"/>
              <a:gd name="T60" fmla="*/ 70 w 648"/>
              <a:gd name="T61" fmla="*/ 382 h 565"/>
              <a:gd name="T62" fmla="*/ 77 w 648"/>
              <a:gd name="T63" fmla="*/ 403 h 565"/>
              <a:gd name="T64" fmla="*/ 64 w 648"/>
              <a:gd name="T65" fmla="*/ 414 h 565"/>
              <a:gd name="T66" fmla="*/ 58 w 648"/>
              <a:gd name="T67" fmla="*/ 433 h 565"/>
              <a:gd name="T68" fmla="*/ 0 w 648"/>
              <a:gd name="T69" fmla="*/ 487 h 565"/>
              <a:gd name="T70" fmla="*/ 20 w 648"/>
              <a:gd name="T71" fmla="*/ 517 h 565"/>
              <a:gd name="T72" fmla="*/ 20 w 648"/>
              <a:gd name="T73" fmla="*/ 517 h 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48" h="565">
                <a:moveTo>
                  <a:pt x="20" y="517"/>
                </a:moveTo>
                <a:lnTo>
                  <a:pt x="443" y="439"/>
                </a:lnTo>
                <a:lnTo>
                  <a:pt x="488" y="487"/>
                </a:lnTo>
                <a:lnTo>
                  <a:pt x="530" y="508"/>
                </a:lnTo>
                <a:lnTo>
                  <a:pt x="623" y="540"/>
                </a:lnTo>
                <a:lnTo>
                  <a:pt x="631" y="565"/>
                </a:lnTo>
                <a:lnTo>
                  <a:pt x="646" y="530"/>
                </a:lnTo>
                <a:lnTo>
                  <a:pt x="648" y="483"/>
                </a:lnTo>
                <a:lnTo>
                  <a:pt x="631" y="392"/>
                </a:lnTo>
                <a:lnTo>
                  <a:pt x="631" y="297"/>
                </a:lnTo>
                <a:lnTo>
                  <a:pt x="585" y="158"/>
                </a:lnTo>
                <a:lnTo>
                  <a:pt x="577" y="97"/>
                </a:lnTo>
                <a:lnTo>
                  <a:pt x="549" y="0"/>
                </a:lnTo>
                <a:lnTo>
                  <a:pt x="412" y="32"/>
                </a:lnTo>
                <a:lnTo>
                  <a:pt x="336" y="112"/>
                </a:lnTo>
                <a:lnTo>
                  <a:pt x="332" y="133"/>
                </a:lnTo>
                <a:lnTo>
                  <a:pt x="289" y="181"/>
                </a:lnTo>
                <a:lnTo>
                  <a:pt x="300" y="198"/>
                </a:lnTo>
                <a:lnTo>
                  <a:pt x="309" y="211"/>
                </a:lnTo>
                <a:lnTo>
                  <a:pt x="302" y="215"/>
                </a:lnTo>
                <a:lnTo>
                  <a:pt x="315" y="234"/>
                </a:lnTo>
                <a:lnTo>
                  <a:pt x="317" y="251"/>
                </a:lnTo>
                <a:lnTo>
                  <a:pt x="275" y="291"/>
                </a:lnTo>
                <a:lnTo>
                  <a:pt x="212" y="308"/>
                </a:lnTo>
                <a:lnTo>
                  <a:pt x="197" y="319"/>
                </a:lnTo>
                <a:lnTo>
                  <a:pt x="174" y="310"/>
                </a:lnTo>
                <a:lnTo>
                  <a:pt x="104" y="318"/>
                </a:lnTo>
                <a:lnTo>
                  <a:pt x="53" y="338"/>
                </a:lnTo>
                <a:lnTo>
                  <a:pt x="53" y="365"/>
                </a:lnTo>
                <a:lnTo>
                  <a:pt x="62" y="382"/>
                </a:lnTo>
                <a:lnTo>
                  <a:pt x="70" y="382"/>
                </a:lnTo>
                <a:lnTo>
                  <a:pt x="77" y="403"/>
                </a:lnTo>
                <a:lnTo>
                  <a:pt x="64" y="414"/>
                </a:lnTo>
                <a:lnTo>
                  <a:pt x="58" y="433"/>
                </a:lnTo>
                <a:lnTo>
                  <a:pt x="0" y="487"/>
                </a:lnTo>
                <a:lnTo>
                  <a:pt x="20" y="517"/>
                </a:lnTo>
                <a:lnTo>
                  <a:pt x="20" y="517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9" name="Freeform 1163" title="NY">
            <a:extLst>
              <a:ext uri="{FF2B5EF4-FFF2-40B4-BE49-F238E27FC236}">
                <a16:creationId xmlns:a16="http://schemas.microsoft.com/office/drawing/2014/main" id="{8BB49B2C-FB5B-6FD6-B012-F044C31672B5}"/>
              </a:ext>
            </a:extLst>
          </p:cNvPr>
          <p:cNvSpPr>
            <a:spLocks/>
          </p:cNvSpPr>
          <p:nvPr/>
        </p:nvSpPr>
        <p:spPr bwMode="auto">
          <a:xfrm>
            <a:off x="6766768" y="3414921"/>
            <a:ext cx="203179" cy="123825"/>
          </a:xfrm>
          <a:custGeom>
            <a:avLst/>
            <a:gdLst>
              <a:gd name="T0" fmla="*/ 15 w 202"/>
              <a:gd name="T1" fmla="*/ 116 h 116"/>
              <a:gd name="T2" fmla="*/ 86 w 202"/>
              <a:gd name="T3" fmla="*/ 76 h 116"/>
              <a:gd name="T4" fmla="*/ 135 w 202"/>
              <a:gd name="T5" fmla="*/ 53 h 116"/>
              <a:gd name="T6" fmla="*/ 84 w 202"/>
              <a:gd name="T7" fmla="*/ 89 h 116"/>
              <a:gd name="T8" fmla="*/ 88 w 202"/>
              <a:gd name="T9" fmla="*/ 91 h 116"/>
              <a:gd name="T10" fmla="*/ 164 w 202"/>
              <a:gd name="T11" fmla="*/ 40 h 116"/>
              <a:gd name="T12" fmla="*/ 202 w 202"/>
              <a:gd name="T13" fmla="*/ 6 h 116"/>
              <a:gd name="T14" fmla="*/ 198 w 202"/>
              <a:gd name="T15" fmla="*/ 0 h 116"/>
              <a:gd name="T16" fmla="*/ 164 w 202"/>
              <a:gd name="T17" fmla="*/ 19 h 116"/>
              <a:gd name="T18" fmla="*/ 160 w 202"/>
              <a:gd name="T19" fmla="*/ 17 h 116"/>
              <a:gd name="T20" fmla="*/ 143 w 202"/>
              <a:gd name="T21" fmla="*/ 40 h 116"/>
              <a:gd name="T22" fmla="*/ 133 w 202"/>
              <a:gd name="T23" fmla="*/ 40 h 116"/>
              <a:gd name="T24" fmla="*/ 158 w 202"/>
              <a:gd name="T25" fmla="*/ 0 h 116"/>
              <a:gd name="T26" fmla="*/ 131 w 202"/>
              <a:gd name="T27" fmla="*/ 30 h 116"/>
              <a:gd name="T28" fmla="*/ 40 w 202"/>
              <a:gd name="T29" fmla="*/ 61 h 116"/>
              <a:gd name="T30" fmla="*/ 23 w 202"/>
              <a:gd name="T31" fmla="*/ 84 h 116"/>
              <a:gd name="T32" fmla="*/ 10 w 202"/>
              <a:gd name="T33" fmla="*/ 87 h 116"/>
              <a:gd name="T34" fmla="*/ 0 w 202"/>
              <a:gd name="T35" fmla="*/ 105 h 116"/>
              <a:gd name="T36" fmla="*/ 15 w 202"/>
              <a:gd name="T37" fmla="*/ 116 h 116"/>
              <a:gd name="T38" fmla="*/ 15 w 202"/>
              <a:gd name="T39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2" h="116">
                <a:moveTo>
                  <a:pt x="15" y="116"/>
                </a:moveTo>
                <a:lnTo>
                  <a:pt x="86" y="76"/>
                </a:lnTo>
                <a:lnTo>
                  <a:pt x="135" y="53"/>
                </a:lnTo>
                <a:lnTo>
                  <a:pt x="84" y="89"/>
                </a:lnTo>
                <a:lnTo>
                  <a:pt x="88" y="91"/>
                </a:lnTo>
                <a:lnTo>
                  <a:pt x="164" y="40"/>
                </a:lnTo>
                <a:lnTo>
                  <a:pt x="202" y="6"/>
                </a:lnTo>
                <a:lnTo>
                  <a:pt x="198" y="0"/>
                </a:lnTo>
                <a:lnTo>
                  <a:pt x="164" y="19"/>
                </a:lnTo>
                <a:lnTo>
                  <a:pt x="160" y="17"/>
                </a:lnTo>
                <a:lnTo>
                  <a:pt x="143" y="40"/>
                </a:lnTo>
                <a:lnTo>
                  <a:pt x="133" y="40"/>
                </a:lnTo>
                <a:lnTo>
                  <a:pt x="158" y="0"/>
                </a:lnTo>
                <a:lnTo>
                  <a:pt x="131" y="30"/>
                </a:lnTo>
                <a:lnTo>
                  <a:pt x="40" y="61"/>
                </a:lnTo>
                <a:lnTo>
                  <a:pt x="23" y="84"/>
                </a:lnTo>
                <a:lnTo>
                  <a:pt x="10" y="87"/>
                </a:lnTo>
                <a:lnTo>
                  <a:pt x="0" y="105"/>
                </a:lnTo>
                <a:lnTo>
                  <a:pt x="15" y="116"/>
                </a:lnTo>
                <a:lnTo>
                  <a:pt x="15" y="116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0" name="Freeform 1164" title="CT">
            <a:extLst>
              <a:ext uri="{FF2B5EF4-FFF2-40B4-BE49-F238E27FC236}">
                <a16:creationId xmlns:a16="http://schemas.microsoft.com/office/drawing/2014/main" id="{D19540C5-E330-9402-CAA0-123450B1A17B}"/>
              </a:ext>
            </a:extLst>
          </p:cNvPr>
          <p:cNvSpPr>
            <a:spLocks/>
          </p:cNvSpPr>
          <p:nvPr/>
        </p:nvSpPr>
        <p:spPr bwMode="auto">
          <a:xfrm>
            <a:off x="6777879" y="3289508"/>
            <a:ext cx="188893" cy="177800"/>
          </a:xfrm>
          <a:custGeom>
            <a:avLst/>
            <a:gdLst>
              <a:gd name="T0" fmla="*/ 17 w 188"/>
              <a:gd name="T1" fmla="*/ 127 h 174"/>
              <a:gd name="T2" fmla="*/ 15 w 188"/>
              <a:gd name="T3" fmla="*/ 174 h 174"/>
              <a:gd name="T4" fmla="*/ 30 w 188"/>
              <a:gd name="T5" fmla="*/ 171 h 174"/>
              <a:gd name="T6" fmla="*/ 66 w 188"/>
              <a:gd name="T7" fmla="*/ 144 h 174"/>
              <a:gd name="T8" fmla="*/ 78 w 188"/>
              <a:gd name="T9" fmla="*/ 121 h 174"/>
              <a:gd name="T10" fmla="*/ 85 w 188"/>
              <a:gd name="T11" fmla="*/ 127 h 174"/>
              <a:gd name="T12" fmla="*/ 135 w 188"/>
              <a:gd name="T13" fmla="*/ 114 h 174"/>
              <a:gd name="T14" fmla="*/ 137 w 188"/>
              <a:gd name="T15" fmla="*/ 104 h 174"/>
              <a:gd name="T16" fmla="*/ 144 w 188"/>
              <a:gd name="T17" fmla="*/ 108 h 174"/>
              <a:gd name="T18" fmla="*/ 154 w 188"/>
              <a:gd name="T19" fmla="*/ 100 h 174"/>
              <a:gd name="T20" fmla="*/ 169 w 188"/>
              <a:gd name="T21" fmla="*/ 98 h 174"/>
              <a:gd name="T22" fmla="*/ 188 w 188"/>
              <a:gd name="T23" fmla="*/ 89 h 174"/>
              <a:gd name="T24" fmla="*/ 169 w 188"/>
              <a:gd name="T25" fmla="*/ 0 h 174"/>
              <a:gd name="T26" fmla="*/ 0 w 188"/>
              <a:gd name="T27" fmla="*/ 36 h 174"/>
              <a:gd name="T28" fmla="*/ 17 w 188"/>
              <a:gd name="T29" fmla="*/ 127 h 174"/>
              <a:gd name="T30" fmla="*/ 17 w 188"/>
              <a:gd name="T31" fmla="*/ 127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8" h="174">
                <a:moveTo>
                  <a:pt x="17" y="127"/>
                </a:moveTo>
                <a:lnTo>
                  <a:pt x="15" y="174"/>
                </a:lnTo>
                <a:lnTo>
                  <a:pt x="30" y="171"/>
                </a:lnTo>
                <a:lnTo>
                  <a:pt x="66" y="144"/>
                </a:lnTo>
                <a:lnTo>
                  <a:pt x="78" y="121"/>
                </a:lnTo>
                <a:lnTo>
                  <a:pt x="85" y="127"/>
                </a:lnTo>
                <a:lnTo>
                  <a:pt x="135" y="114"/>
                </a:lnTo>
                <a:lnTo>
                  <a:pt x="137" y="104"/>
                </a:lnTo>
                <a:lnTo>
                  <a:pt x="144" y="108"/>
                </a:lnTo>
                <a:lnTo>
                  <a:pt x="154" y="100"/>
                </a:lnTo>
                <a:lnTo>
                  <a:pt x="169" y="98"/>
                </a:lnTo>
                <a:lnTo>
                  <a:pt x="188" y="89"/>
                </a:lnTo>
                <a:lnTo>
                  <a:pt x="169" y="0"/>
                </a:lnTo>
                <a:lnTo>
                  <a:pt x="0" y="36"/>
                </a:lnTo>
                <a:lnTo>
                  <a:pt x="17" y="127"/>
                </a:lnTo>
                <a:lnTo>
                  <a:pt x="17" y="127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1" name="Freeform 1165" title="RI">
            <a:extLst>
              <a:ext uri="{FF2B5EF4-FFF2-40B4-BE49-F238E27FC236}">
                <a16:creationId xmlns:a16="http://schemas.microsoft.com/office/drawing/2014/main" id="{C0A21A5A-7F62-BA32-373A-DF624E4663CF}"/>
              </a:ext>
            </a:extLst>
          </p:cNvPr>
          <p:cNvSpPr>
            <a:spLocks/>
          </p:cNvSpPr>
          <p:nvPr/>
        </p:nvSpPr>
        <p:spPr bwMode="auto">
          <a:xfrm>
            <a:off x="6949311" y="3276808"/>
            <a:ext cx="87304" cy="103188"/>
          </a:xfrm>
          <a:custGeom>
            <a:avLst/>
            <a:gdLst>
              <a:gd name="T0" fmla="*/ 19 w 85"/>
              <a:gd name="T1" fmla="*/ 99 h 99"/>
              <a:gd name="T2" fmla="*/ 55 w 85"/>
              <a:gd name="T3" fmla="*/ 86 h 99"/>
              <a:gd name="T4" fmla="*/ 55 w 85"/>
              <a:gd name="T5" fmla="*/ 46 h 99"/>
              <a:gd name="T6" fmla="*/ 65 w 85"/>
              <a:gd name="T7" fmla="*/ 55 h 99"/>
              <a:gd name="T8" fmla="*/ 66 w 85"/>
              <a:gd name="T9" fmla="*/ 74 h 99"/>
              <a:gd name="T10" fmla="*/ 74 w 85"/>
              <a:gd name="T11" fmla="*/ 74 h 99"/>
              <a:gd name="T12" fmla="*/ 85 w 85"/>
              <a:gd name="T13" fmla="*/ 55 h 99"/>
              <a:gd name="T14" fmla="*/ 74 w 85"/>
              <a:gd name="T15" fmla="*/ 34 h 99"/>
              <a:gd name="T16" fmla="*/ 55 w 85"/>
              <a:gd name="T17" fmla="*/ 30 h 99"/>
              <a:gd name="T18" fmla="*/ 42 w 85"/>
              <a:gd name="T19" fmla="*/ 4 h 99"/>
              <a:gd name="T20" fmla="*/ 30 w 85"/>
              <a:gd name="T21" fmla="*/ 0 h 99"/>
              <a:gd name="T22" fmla="*/ 0 w 85"/>
              <a:gd name="T23" fmla="*/ 10 h 99"/>
              <a:gd name="T24" fmla="*/ 19 w 85"/>
              <a:gd name="T25" fmla="*/ 99 h 99"/>
              <a:gd name="T26" fmla="*/ 19 w 85"/>
              <a:gd name="T27" fmla="*/ 9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5" h="99">
                <a:moveTo>
                  <a:pt x="19" y="99"/>
                </a:moveTo>
                <a:lnTo>
                  <a:pt x="55" y="86"/>
                </a:lnTo>
                <a:lnTo>
                  <a:pt x="55" y="46"/>
                </a:lnTo>
                <a:lnTo>
                  <a:pt x="65" y="55"/>
                </a:lnTo>
                <a:lnTo>
                  <a:pt x="66" y="74"/>
                </a:lnTo>
                <a:lnTo>
                  <a:pt x="74" y="74"/>
                </a:lnTo>
                <a:lnTo>
                  <a:pt x="85" y="55"/>
                </a:lnTo>
                <a:lnTo>
                  <a:pt x="74" y="34"/>
                </a:lnTo>
                <a:lnTo>
                  <a:pt x="55" y="30"/>
                </a:lnTo>
                <a:lnTo>
                  <a:pt x="42" y="4"/>
                </a:lnTo>
                <a:lnTo>
                  <a:pt x="30" y="0"/>
                </a:lnTo>
                <a:lnTo>
                  <a:pt x="0" y="10"/>
                </a:lnTo>
                <a:lnTo>
                  <a:pt x="19" y="99"/>
                </a:lnTo>
                <a:lnTo>
                  <a:pt x="19" y="99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2" name="Freeform 1166" title="MA">
            <a:extLst>
              <a:ext uri="{FF2B5EF4-FFF2-40B4-BE49-F238E27FC236}">
                <a16:creationId xmlns:a16="http://schemas.microsoft.com/office/drawing/2014/main" id="{359816C1-2BB7-1DBF-05EF-A9FD3F1D2225}"/>
              </a:ext>
            </a:extLst>
          </p:cNvPr>
          <p:cNvSpPr>
            <a:spLocks/>
          </p:cNvSpPr>
          <p:nvPr/>
        </p:nvSpPr>
        <p:spPr bwMode="auto">
          <a:xfrm>
            <a:off x="6782641" y="3154571"/>
            <a:ext cx="373023" cy="184150"/>
          </a:xfrm>
          <a:custGeom>
            <a:avLst/>
            <a:gdLst>
              <a:gd name="T0" fmla="*/ 0 w 365"/>
              <a:gd name="T1" fmla="*/ 169 h 180"/>
              <a:gd name="T2" fmla="*/ 169 w 365"/>
              <a:gd name="T3" fmla="*/ 133 h 180"/>
              <a:gd name="T4" fmla="*/ 199 w 365"/>
              <a:gd name="T5" fmla="*/ 123 h 180"/>
              <a:gd name="T6" fmla="*/ 211 w 365"/>
              <a:gd name="T7" fmla="*/ 127 h 180"/>
              <a:gd name="T8" fmla="*/ 224 w 365"/>
              <a:gd name="T9" fmla="*/ 153 h 180"/>
              <a:gd name="T10" fmla="*/ 243 w 365"/>
              <a:gd name="T11" fmla="*/ 157 h 180"/>
              <a:gd name="T12" fmla="*/ 254 w 365"/>
              <a:gd name="T13" fmla="*/ 178 h 180"/>
              <a:gd name="T14" fmla="*/ 266 w 365"/>
              <a:gd name="T15" fmla="*/ 180 h 180"/>
              <a:gd name="T16" fmla="*/ 279 w 365"/>
              <a:gd name="T17" fmla="*/ 159 h 180"/>
              <a:gd name="T18" fmla="*/ 285 w 365"/>
              <a:gd name="T19" fmla="*/ 142 h 180"/>
              <a:gd name="T20" fmla="*/ 298 w 365"/>
              <a:gd name="T21" fmla="*/ 165 h 180"/>
              <a:gd name="T22" fmla="*/ 365 w 365"/>
              <a:gd name="T23" fmla="*/ 144 h 180"/>
              <a:gd name="T24" fmla="*/ 361 w 365"/>
              <a:gd name="T25" fmla="*/ 119 h 180"/>
              <a:gd name="T26" fmla="*/ 342 w 365"/>
              <a:gd name="T27" fmla="*/ 87 h 180"/>
              <a:gd name="T28" fmla="*/ 332 w 365"/>
              <a:gd name="T29" fmla="*/ 83 h 180"/>
              <a:gd name="T30" fmla="*/ 321 w 365"/>
              <a:gd name="T31" fmla="*/ 85 h 180"/>
              <a:gd name="T32" fmla="*/ 323 w 365"/>
              <a:gd name="T33" fmla="*/ 91 h 180"/>
              <a:gd name="T34" fmla="*/ 338 w 365"/>
              <a:gd name="T35" fmla="*/ 93 h 180"/>
              <a:gd name="T36" fmla="*/ 344 w 365"/>
              <a:gd name="T37" fmla="*/ 123 h 180"/>
              <a:gd name="T38" fmla="*/ 317 w 365"/>
              <a:gd name="T39" fmla="*/ 134 h 180"/>
              <a:gd name="T40" fmla="*/ 279 w 365"/>
              <a:gd name="T41" fmla="*/ 110 h 180"/>
              <a:gd name="T42" fmla="*/ 266 w 365"/>
              <a:gd name="T43" fmla="*/ 83 h 180"/>
              <a:gd name="T44" fmla="*/ 249 w 365"/>
              <a:gd name="T45" fmla="*/ 76 h 180"/>
              <a:gd name="T46" fmla="*/ 249 w 365"/>
              <a:gd name="T47" fmla="*/ 83 h 180"/>
              <a:gd name="T48" fmla="*/ 232 w 365"/>
              <a:gd name="T49" fmla="*/ 68 h 180"/>
              <a:gd name="T50" fmla="*/ 245 w 365"/>
              <a:gd name="T51" fmla="*/ 49 h 180"/>
              <a:gd name="T52" fmla="*/ 256 w 365"/>
              <a:gd name="T53" fmla="*/ 32 h 180"/>
              <a:gd name="T54" fmla="*/ 235 w 365"/>
              <a:gd name="T55" fmla="*/ 0 h 180"/>
              <a:gd name="T56" fmla="*/ 199 w 365"/>
              <a:gd name="T57" fmla="*/ 26 h 180"/>
              <a:gd name="T58" fmla="*/ 78 w 365"/>
              <a:gd name="T59" fmla="*/ 57 h 180"/>
              <a:gd name="T60" fmla="*/ 0 w 365"/>
              <a:gd name="T61" fmla="*/ 74 h 180"/>
              <a:gd name="T62" fmla="*/ 0 w 365"/>
              <a:gd name="T63" fmla="*/ 169 h 180"/>
              <a:gd name="T64" fmla="*/ 0 w 365"/>
              <a:gd name="T65" fmla="*/ 169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5" h="180">
                <a:moveTo>
                  <a:pt x="0" y="169"/>
                </a:moveTo>
                <a:lnTo>
                  <a:pt x="169" y="133"/>
                </a:lnTo>
                <a:lnTo>
                  <a:pt x="199" y="123"/>
                </a:lnTo>
                <a:lnTo>
                  <a:pt x="211" y="127"/>
                </a:lnTo>
                <a:lnTo>
                  <a:pt x="224" y="153"/>
                </a:lnTo>
                <a:lnTo>
                  <a:pt x="243" y="157"/>
                </a:lnTo>
                <a:lnTo>
                  <a:pt x="254" y="178"/>
                </a:lnTo>
                <a:lnTo>
                  <a:pt x="266" y="180"/>
                </a:lnTo>
                <a:lnTo>
                  <a:pt x="279" y="159"/>
                </a:lnTo>
                <a:lnTo>
                  <a:pt x="285" y="142"/>
                </a:lnTo>
                <a:lnTo>
                  <a:pt x="298" y="165"/>
                </a:lnTo>
                <a:lnTo>
                  <a:pt x="365" y="144"/>
                </a:lnTo>
                <a:lnTo>
                  <a:pt x="361" y="119"/>
                </a:lnTo>
                <a:lnTo>
                  <a:pt x="342" y="87"/>
                </a:lnTo>
                <a:lnTo>
                  <a:pt x="332" y="83"/>
                </a:lnTo>
                <a:lnTo>
                  <a:pt x="321" y="85"/>
                </a:lnTo>
                <a:lnTo>
                  <a:pt x="323" y="91"/>
                </a:lnTo>
                <a:lnTo>
                  <a:pt x="338" y="93"/>
                </a:lnTo>
                <a:lnTo>
                  <a:pt x="344" y="123"/>
                </a:lnTo>
                <a:lnTo>
                  <a:pt x="317" y="134"/>
                </a:lnTo>
                <a:lnTo>
                  <a:pt x="279" y="110"/>
                </a:lnTo>
                <a:lnTo>
                  <a:pt x="266" y="83"/>
                </a:lnTo>
                <a:lnTo>
                  <a:pt x="249" y="76"/>
                </a:lnTo>
                <a:lnTo>
                  <a:pt x="249" y="83"/>
                </a:lnTo>
                <a:lnTo>
                  <a:pt x="232" y="68"/>
                </a:lnTo>
                <a:lnTo>
                  <a:pt x="245" y="49"/>
                </a:lnTo>
                <a:lnTo>
                  <a:pt x="256" y="32"/>
                </a:lnTo>
                <a:lnTo>
                  <a:pt x="235" y="0"/>
                </a:lnTo>
                <a:lnTo>
                  <a:pt x="199" y="26"/>
                </a:lnTo>
                <a:lnTo>
                  <a:pt x="78" y="57"/>
                </a:lnTo>
                <a:lnTo>
                  <a:pt x="0" y="74"/>
                </a:lnTo>
                <a:lnTo>
                  <a:pt x="0" y="169"/>
                </a:lnTo>
                <a:lnTo>
                  <a:pt x="0" y="169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3" name="Freeform 1169" title="VT">
            <a:extLst>
              <a:ext uri="{FF2B5EF4-FFF2-40B4-BE49-F238E27FC236}">
                <a16:creationId xmlns:a16="http://schemas.microsoft.com/office/drawing/2014/main" id="{52E0ABB5-DB87-7B28-D597-B4A6C4131304}"/>
              </a:ext>
            </a:extLst>
          </p:cNvPr>
          <p:cNvSpPr>
            <a:spLocks/>
          </p:cNvSpPr>
          <p:nvPr/>
        </p:nvSpPr>
        <p:spPr bwMode="auto">
          <a:xfrm>
            <a:off x="6690576" y="2878346"/>
            <a:ext cx="180956" cy="349250"/>
          </a:xfrm>
          <a:custGeom>
            <a:avLst/>
            <a:gdLst>
              <a:gd name="T0" fmla="*/ 28 w 177"/>
              <a:gd name="T1" fmla="*/ 139 h 339"/>
              <a:gd name="T2" fmla="*/ 36 w 177"/>
              <a:gd name="T3" fmla="*/ 200 h 339"/>
              <a:gd name="T4" fmla="*/ 82 w 177"/>
              <a:gd name="T5" fmla="*/ 339 h 339"/>
              <a:gd name="T6" fmla="*/ 160 w 177"/>
              <a:gd name="T7" fmla="*/ 322 h 339"/>
              <a:gd name="T8" fmla="*/ 154 w 177"/>
              <a:gd name="T9" fmla="*/ 124 h 339"/>
              <a:gd name="T10" fmla="*/ 175 w 177"/>
              <a:gd name="T11" fmla="*/ 86 h 339"/>
              <a:gd name="T12" fmla="*/ 177 w 177"/>
              <a:gd name="T13" fmla="*/ 0 h 339"/>
              <a:gd name="T14" fmla="*/ 0 w 177"/>
              <a:gd name="T15" fmla="*/ 42 h 339"/>
              <a:gd name="T16" fmla="*/ 28 w 177"/>
              <a:gd name="T17" fmla="*/ 139 h 339"/>
              <a:gd name="T18" fmla="*/ 28 w 177"/>
              <a:gd name="T19" fmla="*/ 139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7" h="339">
                <a:moveTo>
                  <a:pt x="28" y="139"/>
                </a:moveTo>
                <a:lnTo>
                  <a:pt x="36" y="200"/>
                </a:lnTo>
                <a:lnTo>
                  <a:pt x="82" y="339"/>
                </a:lnTo>
                <a:lnTo>
                  <a:pt x="160" y="322"/>
                </a:lnTo>
                <a:lnTo>
                  <a:pt x="154" y="124"/>
                </a:lnTo>
                <a:lnTo>
                  <a:pt x="175" y="86"/>
                </a:lnTo>
                <a:lnTo>
                  <a:pt x="177" y="0"/>
                </a:lnTo>
                <a:lnTo>
                  <a:pt x="0" y="42"/>
                </a:lnTo>
                <a:lnTo>
                  <a:pt x="28" y="139"/>
                </a:lnTo>
                <a:lnTo>
                  <a:pt x="28" y="139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 dirty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4" name="Freeform 1170" title="NH">
            <a:extLst>
              <a:ext uri="{FF2B5EF4-FFF2-40B4-BE49-F238E27FC236}">
                <a16:creationId xmlns:a16="http://schemas.microsoft.com/office/drawing/2014/main" id="{7C2F82B9-6048-B3F0-36F1-D356310EB12F}"/>
              </a:ext>
            </a:extLst>
          </p:cNvPr>
          <p:cNvSpPr>
            <a:spLocks/>
          </p:cNvSpPr>
          <p:nvPr/>
        </p:nvSpPr>
        <p:spPr bwMode="auto">
          <a:xfrm>
            <a:off x="6849309" y="2829133"/>
            <a:ext cx="166670" cy="379413"/>
          </a:xfrm>
          <a:custGeom>
            <a:avLst/>
            <a:gdLst>
              <a:gd name="T0" fmla="*/ 0 w 163"/>
              <a:gd name="T1" fmla="*/ 173 h 371"/>
              <a:gd name="T2" fmla="*/ 21 w 163"/>
              <a:gd name="T3" fmla="*/ 135 h 371"/>
              <a:gd name="T4" fmla="*/ 23 w 163"/>
              <a:gd name="T5" fmla="*/ 49 h 371"/>
              <a:gd name="T6" fmla="*/ 21 w 163"/>
              <a:gd name="T7" fmla="*/ 17 h 371"/>
              <a:gd name="T8" fmla="*/ 53 w 163"/>
              <a:gd name="T9" fmla="*/ 0 h 371"/>
              <a:gd name="T10" fmla="*/ 127 w 163"/>
              <a:gd name="T11" fmla="*/ 232 h 371"/>
              <a:gd name="T12" fmla="*/ 163 w 163"/>
              <a:gd name="T13" fmla="*/ 281 h 371"/>
              <a:gd name="T14" fmla="*/ 163 w 163"/>
              <a:gd name="T15" fmla="*/ 314 h 371"/>
              <a:gd name="T16" fmla="*/ 127 w 163"/>
              <a:gd name="T17" fmla="*/ 340 h 371"/>
              <a:gd name="T18" fmla="*/ 6 w 163"/>
              <a:gd name="T19" fmla="*/ 371 h 371"/>
              <a:gd name="T20" fmla="*/ 0 w 163"/>
              <a:gd name="T21" fmla="*/ 173 h 371"/>
              <a:gd name="T22" fmla="*/ 0 w 163"/>
              <a:gd name="T23" fmla="*/ 173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371">
                <a:moveTo>
                  <a:pt x="0" y="173"/>
                </a:moveTo>
                <a:lnTo>
                  <a:pt x="21" y="135"/>
                </a:lnTo>
                <a:lnTo>
                  <a:pt x="23" y="49"/>
                </a:lnTo>
                <a:lnTo>
                  <a:pt x="21" y="17"/>
                </a:lnTo>
                <a:lnTo>
                  <a:pt x="53" y="0"/>
                </a:lnTo>
                <a:lnTo>
                  <a:pt x="127" y="232"/>
                </a:lnTo>
                <a:lnTo>
                  <a:pt x="163" y="281"/>
                </a:lnTo>
                <a:lnTo>
                  <a:pt x="163" y="314"/>
                </a:lnTo>
                <a:lnTo>
                  <a:pt x="127" y="340"/>
                </a:lnTo>
                <a:lnTo>
                  <a:pt x="6" y="371"/>
                </a:lnTo>
                <a:lnTo>
                  <a:pt x="0" y="173"/>
                </a:lnTo>
                <a:lnTo>
                  <a:pt x="0" y="173"/>
                </a:lnTo>
                <a:close/>
              </a:path>
            </a:pathLst>
          </a:custGeom>
          <a:solidFill>
            <a:srgbClr val="BC8FDD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5" name="Freeform 1171" title="ME">
            <a:extLst>
              <a:ext uri="{FF2B5EF4-FFF2-40B4-BE49-F238E27FC236}">
                <a16:creationId xmlns:a16="http://schemas.microsoft.com/office/drawing/2014/main" id="{DDFE724C-D90C-2248-B1B8-584F324FF5A7}"/>
              </a:ext>
            </a:extLst>
          </p:cNvPr>
          <p:cNvSpPr>
            <a:spLocks/>
          </p:cNvSpPr>
          <p:nvPr/>
        </p:nvSpPr>
        <p:spPr bwMode="auto">
          <a:xfrm>
            <a:off x="6901691" y="2487821"/>
            <a:ext cx="409532" cy="628650"/>
          </a:xfrm>
          <a:custGeom>
            <a:avLst/>
            <a:gdLst>
              <a:gd name="T0" fmla="*/ 0 w 399"/>
              <a:gd name="T1" fmla="*/ 329 h 610"/>
              <a:gd name="T2" fmla="*/ 23 w 399"/>
              <a:gd name="T3" fmla="*/ 331 h 610"/>
              <a:gd name="T4" fmla="*/ 25 w 399"/>
              <a:gd name="T5" fmla="*/ 291 h 610"/>
              <a:gd name="T6" fmla="*/ 53 w 399"/>
              <a:gd name="T7" fmla="*/ 236 h 610"/>
              <a:gd name="T8" fmla="*/ 40 w 399"/>
              <a:gd name="T9" fmla="*/ 196 h 610"/>
              <a:gd name="T10" fmla="*/ 97 w 399"/>
              <a:gd name="T11" fmla="*/ 4 h 610"/>
              <a:gd name="T12" fmla="*/ 110 w 399"/>
              <a:gd name="T13" fmla="*/ 4 h 610"/>
              <a:gd name="T14" fmla="*/ 114 w 399"/>
              <a:gd name="T15" fmla="*/ 29 h 610"/>
              <a:gd name="T16" fmla="*/ 171 w 399"/>
              <a:gd name="T17" fmla="*/ 8 h 610"/>
              <a:gd name="T18" fmla="*/ 173 w 399"/>
              <a:gd name="T19" fmla="*/ 0 h 610"/>
              <a:gd name="T20" fmla="*/ 219 w 399"/>
              <a:gd name="T21" fmla="*/ 10 h 610"/>
              <a:gd name="T22" fmla="*/ 293 w 399"/>
              <a:gd name="T23" fmla="*/ 198 h 610"/>
              <a:gd name="T24" fmla="*/ 327 w 399"/>
              <a:gd name="T25" fmla="*/ 200 h 610"/>
              <a:gd name="T26" fmla="*/ 390 w 399"/>
              <a:gd name="T27" fmla="*/ 270 h 610"/>
              <a:gd name="T28" fmla="*/ 380 w 399"/>
              <a:gd name="T29" fmla="*/ 283 h 610"/>
              <a:gd name="T30" fmla="*/ 399 w 399"/>
              <a:gd name="T31" fmla="*/ 283 h 610"/>
              <a:gd name="T32" fmla="*/ 386 w 399"/>
              <a:gd name="T33" fmla="*/ 318 h 610"/>
              <a:gd name="T34" fmla="*/ 356 w 399"/>
              <a:gd name="T35" fmla="*/ 340 h 610"/>
              <a:gd name="T36" fmla="*/ 322 w 399"/>
              <a:gd name="T37" fmla="*/ 357 h 610"/>
              <a:gd name="T38" fmla="*/ 318 w 399"/>
              <a:gd name="T39" fmla="*/ 380 h 610"/>
              <a:gd name="T40" fmla="*/ 299 w 399"/>
              <a:gd name="T41" fmla="*/ 359 h 610"/>
              <a:gd name="T42" fmla="*/ 268 w 399"/>
              <a:gd name="T43" fmla="*/ 384 h 610"/>
              <a:gd name="T44" fmla="*/ 253 w 399"/>
              <a:gd name="T45" fmla="*/ 384 h 610"/>
              <a:gd name="T46" fmla="*/ 240 w 399"/>
              <a:gd name="T47" fmla="*/ 369 h 610"/>
              <a:gd name="T48" fmla="*/ 232 w 399"/>
              <a:gd name="T49" fmla="*/ 443 h 610"/>
              <a:gd name="T50" fmla="*/ 204 w 399"/>
              <a:gd name="T51" fmla="*/ 454 h 610"/>
              <a:gd name="T52" fmla="*/ 190 w 399"/>
              <a:gd name="T53" fmla="*/ 483 h 610"/>
              <a:gd name="T54" fmla="*/ 173 w 399"/>
              <a:gd name="T55" fmla="*/ 483 h 610"/>
              <a:gd name="T56" fmla="*/ 133 w 399"/>
              <a:gd name="T57" fmla="*/ 527 h 610"/>
              <a:gd name="T58" fmla="*/ 131 w 399"/>
              <a:gd name="T59" fmla="*/ 561 h 610"/>
              <a:gd name="T60" fmla="*/ 122 w 399"/>
              <a:gd name="T61" fmla="*/ 574 h 610"/>
              <a:gd name="T62" fmla="*/ 110 w 399"/>
              <a:gd name="T63" fmla="*/ 610 h 610"/>
              <a:gd name="T64" fmla="*/ 74 w 399"/>
              <a:gd name="T65" fmla="*/ 561 h 610"/>
              <a:gd name="T66" fmla="*/ 0 w 399"/>
              <a:gd name="T67" fmla="*/ 329 h 610"/>
              <a:gd name="T68" fmla="*/ 0 w 399"/>
              <a:gd name="T69" fmla="*/ 329 h 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99" h="610">
                <a:moveTo>
                  <a:pt x="0" y="329"/>
                </a:moveTo>
                <a:lnTo>
                  <a:pt x="23" y="331"/>
                </a:lnTo>
                <a:lnTo>
                  <a:pt x="25" y="291"/>
                </a:lnTo>
                <a:lnTo>
                  <a:pt x="53" y="236"/>
                </a:lnTo>
                <a:lnTo>
                  <a:pt x="40" y="196"/>
                </a:lnTo>
                <a:lnTo>
                  <a:pt x="97" y="4"/>
                </a:lnTo>
                <a:lnTo>
                  <a:pt x="110" y="4"/>
                </a:lnTo>
                <a:lnTo>
                  <a:pt x="114" y="29"/>
                </a:lnTo>
                <a:lnTo>
                  <a:pt x="171" y="8"/>
                </a:lnTo>
                <a:lnTo>
                  <a:pt x="173" y="0"/>
                </a:lnTo>
                <a:lnTo>
                  <a:pt x="219" y="10"/>
                </a:lnTo>
                <a:lnTo>
                  <a:pt x="293" y="198"/>
                </a:lnTo>
                <a:lnTo>
                  <a:pt x="327" y="200"/>
                </a:lnTo>
                <a:lnTo>
                  <a:pt x="390" y="270"/>
                </a:lnTo>
                <a:lnTo>
                  <a:pt x="380" y="283"/>
                </a:lnTo>
                <a:lnTo>
                  <a:pt x="399" y="283"/>
                </a:lnTo>
                <a:lnTo>
                  <a:pt x="386" y="318"/>
                </a:lnTo>
                <a:lnTo>
                  <a:pt x="356" y="340"/>
                </a:lnTo>
                <a:lnTo>
                  <a:pt x="322" y="357"/>
                </a:lnTo>
                <a:lnTo>
                  <a:pt x="318" y="380"/>
                </a:lnTo>
                <a:lnTo>
                  <a:pt x="299" y="359"/>
                </a:lnTo>
                <a:lnTo>
                  <a:pt x="268" y="384"/>
                </a:lnTo>
                <a:lnTo>
                  <a:pt x="253" y="384"/>
                </a:lnTo>
                <a:lnTo>
                  <a:pt x="240" y="369"/>
                </a:lnTo>
                <a:lnTo>
                  <a:pt x="232" y="443"/>
                </a:lnTo>
                <a:lnTo>
                  <a:pt x="204" y="454"/>
                </a:lnTo>
                <a:lnTo>
                  <a:pt x="190" y="483"/>
                </a:lnTo>
                <a:lnTo>
                  <a:pt x="173" y="483"/>
                </a:lnTo>
                <a:lnTo>
                  <a:pt x="133" y="527"/>
                </a:lnTo>
                <a:lnTo>
                  <a:pt x="131" y="561"/>
                </a:lnTo>
                <a:lnTo>
                  <a:pt x="122" y="574"/>
                </a:lnTo>
                <a:lnTo>
                  <a:pt x="110" y="610"/>
                </a:lnTo>
                <a:lnTo>
                  <a:pt x="74" y="561"/>
                </a:lnTo>
                <a:lnTo>
                  <a:pt x="0" y="329"/>
                </a:lnTo>
                <a:lnTo>
                  <a:pt x="0" y="329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6" name="Freeform 58" title="DE">
            <a:extLst>
              <a:ext uri="{FF2B5EF4-FFF2-40B4-BE49-F238E27FC236}">
                <a16:creationId xmlns:a16="http://schemas.microsoft.com/office/drawing/2014/main" id="{4ACAD96F-47A9-4A37-D8DA-920937088016}"/>
              </a:ext>
            </a:extLst>
          </p:cNvPr>
          <p:cNvSpPr>
            <a:spLocks/>
          </p:cNvSpPr>
          <p:nvPr/>
        </p:nvSpPr>
        <p:spPr bwMode="auto">
          <a:xfrm>
            <a:off x="6609621" y="3668921"/>
            <a:ext cx="114288" cy="192087"/>
          </a:xfrm>
          <a:custGeom>
            <a:avLst/>
            <a:gdLst>
              <a:gd name="T0" fmla="*/ 0 w 64"/>
              <a:gd name="T1" fmla="*/ 2147483646 h 107"/>
              <a:gd name="T2" fmla="*/ 2147483646 w 64"/>
              <a:gd name="T3" fmla="*/ 2147483646 h 107"/>
              <a:gd name="T4" fmla="*/ 2147483646 w 64"/>
              <a:gd name="T5" fmla="*/ 2147483646 h 107"/>
              <a:gd name="T6" fmla="*/ 2147483646 w 64"/>
              <a:gd name="T7" fmla="*/ 2147483646 h 107"/>
              <a:gd name="T8" fmla="*/ 2147483646 w 64"/>
              <a:gd name="T9" fmla="*/ 0 h 107"/>
              <a:gd name="T10" fmla="*/ 2147483646 w 64"/>
              <a:gd name="T11" fmla="*/ 0 h 107"/>
              <a:gd name="T12" fmla="*/ 2147483646 w 64"/>
              <a:gd name="T13" fmla="*/ 2147483646 h 107"/>
              <a:gd name="T14" fmla="*/ 2147483646 w 64"/>
              <a:gd name="T15" fmla="*/ 2147483646 h 107"/>
              <a:gd name="T16" fmla="*/ 2147483646 w 64"/>
              <a:gd name="T17" fmla="*/ 2147483646 h 107"/>
              <a:gd name="T18" fmla="*/ 2147483646 w 64"/>
              <a:gd name="T19" fmla="*/ 2147483646 h 107"/>
              <a:gd name="T20" fmla="*/ 2147483646 w 64"/>
              <a:gd name="T21" fmla="*/ 2147483646 h 107"/>
              <a:gd name="T22" fmla="*/ 2147483646 w 64"/>
              <a:gd name="T23" fmla="*/ 2147483646 h 107"/>
              <a:gd name="T24" fmla="*/ 2147483646 w 64"/>
              <a:gd name="T25" fmla="*/ 2147483646 h 107"/>
              <a:gd name="T26" fmla="*/ 2147483646 w 64"/>
              <a:gd name="T27" fmla="*/ 2147483646 h 107"/>
              <a:gd name="T28" fmla="*/ 2147483646 w 64"/>
              <a:gd name="T29" fmla="*/ 2147483646 h 107"/>
              <a:gd name="T30" fmla="*/ 2147483646 w 64"/>
              <a:gd name="T31" fmla="*/ 2147483646 h 107"/>
              <a:gd name="T32" fmla="*/ 2147483646 w 64"/>
              <a:gd name="T33" fmla="*/ 2147483646 h 107"/>
              <a:gd name="T34" fmla="*/ 2147483646 w 64"/>
              <a:gd name="T35" fmla="*/ 2147483646 h 107"/>
              <a:gd name="T36" fmla="*/ 2147483646 w 64"/>
              <a:gd name="T37" fmla="*/ 2147483646 h 107"/>
              <a:gd name="T38" fmla="*/ 2147483646 w 64"/>
              <a:gd name="T39" fmla="*/ 2147483646 h 107"/>
              <a:gd name="T40" fmla="*/ 2147483646 w 64"/>
              <a:gd name="T41" fmla="*/ 2147483646 h 107"/>
              <a:gd name="T42" fmla="*/ 2147483646 w 64"/>
              <a:gd name="T43" fmla="*/ 2147483646 h 107"/>
              <a:gd name="T44" fmla="*/ 2147483646 w 64"/>
              <a:gd name="T45" fmla="*/ 2147483646 h 107"/>
              <a:gd name="T46" fmla="*/ 2147483646 w 64"/>
              <a:gd name="T47" fmla="*/ 2147483646 h 107"/>
              <a:gd name="T48" fmla="*/ 2147483646 w 64"/>
              <a:gd name="T49" fmla="*/ 2147483646 h 107"/>
              <a:gd name="T50" fmla="*/ 2147483646 w 64"/>
              <a:gd name="T51" fmla="*/ 2147483646 h 107"/>
              <a:gd name="T52" fmla="*/ 2147483646 w 64"/>
              <a:gd name="T53" fmla="*/ 2147483646 h 107"/>
              <a:gd name="T54" fmla="*/ 2147483646 w 64"/>
              <a:gd name="T55" fmla="*/ 2147483646 h 107"/>
              <a:gd name="T56" fmla="*/ 2147483646 w 64"/>
              <a:gd name="T57" fmla="*/ 2147483646 h 107"/>
              <a:gd name="T58" fmla="*/ 2147483646 w 64"/>
              <a:gd name="T59" fmla="*/ 2147483646 h 107"/>
              <a:gd name="T60" fmla="*/ 2147483646 w 64"/>
              <a:gd name="T61" fmla="*/ 2147483646 h 107"/>
              <a:gd name="T62" fmla="*/ 2147483646 w 64"/>
              <a:gd name="T63" fmla="*/ 2147483646 h 107"/>
              <a:gd name="T64" fmla="*/ 2147483646 w 64"/>
              <a:gd name="T65" fmla="*/ 2147483646 h 107"/>
              <a:gd name="T66" fmla="*/ 2147483646 w 64"/>
              <a:gd name="T67" fmla="*/ 2147483646 h 107"/>
              <a:gd name="T68" fmla="*/ 2147483646 w 64"/>
              <a:gd name="T69" fmla="*/ 2147483646 h 107"/>
              <a:gd name="T70" fmla="*/ 2147483646 w 64"/>
              <a:gd name="T71" fmla="*/ 2147483646 h 107"/>
              <a:gd name="T72" fmla="*/ 0 w 64"/>
              <a:gd name="T73" fmla="*/ 2147483646 h 10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4" h="107">
                <a:moveTo>
                  <a:pt x="0" y="14"/>
                </a:moveTo>
                <a:lnTo>
                  <a:pt x="1" y="9"/>
                </a:lnTo>
                <a:lnTo>
                  <a:pt x="4" y="4"/>
                </a:lnTo>
                <a:lnTo>
                  <a:pt x="9" y="2"/>
                </a:lnTo>
                <a:lnTo>
                  <a:pt x="12" y="0"/>
                </a:lnTo>
                <a:lnTo>
                  <a:pt x="16" y="0"/>
                </a:lnTo>
                <a:lnTo>
                  <a:pt x="19" y="3"/>
                </a:lnTo>
                <a:lnTo>
                  <a:pt x="16" y="4"/>
                </a:lnTo>
                <a:lnTo>
                  <a:pt x="16" y="9"/>
                </a:lnTo>
                <a:lnTo>
                  <a:pt x="14" y="14"/>
                </a:lnTo>
                <a:lnTo>
                  <a:pt x="11" y="18"/>
                </a:lnTo>
                <a:lnTo>
                  <a:pt x="15" y="23"/>
                </a:lnTo>
                <a:lnTo>
                  <a:pt x="15" y="27"/>
                </a:lnTo>
                <a:lnTo>
                  <a:pt x="17" y="32"/>
                </a:lnTo>
                <a:lnTo>
                  <a:pt x="21" y="37"/>
                </a:lnTo>
                <a:lnTo>
                  <a:pt x="26" y="41"/>
                </a:lnTo>
                <a:lnTo>
                  <a:pt x="30" y="44"/>
                </a:lnTo>
                <a:lnTo>
                  <a:pt x="30" y="51"/>
                </a:lnTo>
                <a:lnTo>
                  <a:pt x="33" y="58"/>
                </a:lnTo>
                <a:lnTo>
                  <a:pt x="39" y="62"/>
                </a:lnTo>
                <a:lnTo>
                  <a:pt x="40" y="67"/>
                </a:lnTo>
                <a:lnTo>
                  <a:pt x="49" y="75"/>
                </a:lnTo>
                <a:lnTo>
                  <a:pt x="55" y="73"/>
                </a:lnTo>
                <a:lnTo>
                  <a:pt x="56" y="76"/>
                </a:lnTo>
                <a:lnTo>
                  <a:pt x="55" y="81"/>
                </a:lnTo>
                <a:lnTo>
                  <a:pt x="55" y="86"/>
                </a:lnTo>
                <a:lnTo>
                  <a:pt x="56" y="86"/>
                </a:lnTo>
                <a:lnTo>
                  <a:pt x="53" y="91"/>
                </a:lnTo>
                <a:lnTo>
                  <a:pt x="55" y="90"/>
                </a:lnTo>
                <a:lnTo>
                  <a:pt x="60" y="88"/>
                </a:lnTo>
                <a:lnTo>
                  <a:pt x="64" y="99"/>
                </a:lnTo>
                <a:lnTo>
                  <a:pt x="63" y="99"/>
                </a:lnTo>
                <a:lnTo>
                  <a:pt x="60" y="100"/>
                </a:lnTo>
                <a:lnTo>
                  <a:pt x="26" y="107"/>
                </a:lnTo>
                <a:lnTo>
                  <a:pt x="24" y="102"/>
                </a:lnTo>
                <a:lnTo>
                  <a:pt x="15" y="68"/>
                </a:lnTo>
                <a:lnTo>
                  <a:pt x="0" y="14"/>
                </a:lnTo>
              </a:path>
            </a:pathLst>
          </a:custGeom>
          <a:solidFill>
            <a:srgbClr val="BC8FDD"/>
          </a:solidFill>
          <a:ln w="476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>
            <a:noAutofit/>
          </a:bodyPr>
          <a:lstStyle/>
          <a:p>
            <a:pPr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7" name="Freeform 8" title="HI">
            <a:extLst>
              <a:ext uri="{FF2B5EF4-FFF2-40B4-BE49-F238E27FC236}">
                <a16:creationId xmlns:a16="http://schemas.microsoft.com/office/drawing/2014/main" id="{DE4D3343-9A0B-4575-8598-250A6C6A4BDC}"/>
              </a:ext>
            </a:extLst>
          </p:cNvPr>
          <p:cNvSpPr>
            <a:spLocks/>
          </p:cNvSpPr>
          <p:nvPr/>
        </p:nvSpPr>
        <p:spPr bwMode="auto">
          <a:xfrm>
            <a:off x="2634936" y="5143708"/>
            <a:ext cx="47620" cy="68263"/>
          </a:xfrm>
          <a:custGeom>
            <a:avLst/>
            <a:gdLst>
              <a:gd name="T0" fmla="*/ 0 w 44"/>
              <a:gd name="T1" fmla="*/ 64 h 64"/>
              <a:gd name="T2" fmla="*/ 0 w 44"/>
              <a:gd name="T3" fmla="*/ 45 h 64"/>
              <a:gd name="T4" fmla="*/ 25 w 44"/>
              <a:gd name="T5" fmla="*/ 0 h 64"/>
              <a:gd name="T6" fmla="*/ 44 w 44"/>
              <a:gd name="T7" fmla="*/ 13 h 64"/>
              <a:gd name="T8" fmla="*/ 23 w 44"/>
              <a:gd name="T9" fmla="*/ 64 h 64"/>
              <a:gd name="T10" fmla="*/ 0 w 44"/>
              <a:gd name="T11" fmla="*/ 64 h 6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4"/>
              <a:gd name="T19" fmla="*/ 0 h 64"/>
              <a:gd name="T20" fmla="*/ 44 w 44"/>
              <a:gd name="T21" fmla="*/ 64 h 6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4" h="64">
                <a:moveTo>
                  <a:pt x="0" y="64"/>
                </a:moveTo>
                <a:lnTo>
                  <a:pt x="0" y="45"/>
                </a:lnTo>
                <a:lnTo>
                  <a:pt x="25" y="0"/>
                </a:lnTo>
                <a:lnTo>
                  <a:pt x="44" y="13"/>
                </a:lnTo>
                <a:lnTo>
                  <a:pt x="23" y="64"/>
                </a:lnTo>
                <a:lnTo>
                  <a:pt x="0" y="64"/>
                </a:lnTo>
                <a:close/>
              </a:path>
            </a:pathLst>
          </a:custGeom>
          <a:solidFill>
            <a:srgbClr val="BC8FDD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8" name="Freeform 9" title="HI">
            <a:extLst>
              <a:ext uri="{FF2B5EF4-FFF2-40B4-BE49-F238E27FC236}">
                <a16:creationId xmlns:a16="http://schemas.microsoft.com/office/drawing/2014/main" id="{979200DE-11CD-DB87-5656-A4D0666042E7}"/>
              </a:ext>
            </a:extLst>
          </p:cNvPr>
          <p:cNvSpPr>
            <a:spLocks/>
          </p:cNvSpPr>
          <p:nvPr/>
        </p:nvSpPr>
        <p:spPr bwMode="auto">
          <a:xfrm>
            <a:off x="2703192" y="5083383"/>
            <a:ext cx="88891" cy="87313"/>
          </a:xfrm>
          <a:custGeom>
            <a:avLst/>
            <a:gdLst>
              <a:gd name="T0" fmla="*/ 18 w 83"/>
              <a:gd name="T1" fmla="*/ 9 h 81"/>
              <a:gd name="T2" fmla="*/ 0 w 83"/>
              <a:gd name="T3" fmla="*/ 48 h 81"/>
              <a:gd name="T4" fmla="*/ 32 w 83"/>
              <a:gd name="T5" fmla="*/ 74 h 81"/>
              <a:gd name="T6" fmla="*/ 69 w 83"/>
              <a:gd name="T7" fmla="*/ 81 h 81"/>
              <a:gd name="T8" fmla="*/ 83 w 83"/>
              <a:gd name="T9" fmla="*/ 49 h 81"/>
              <a:gd name="T10" fmla="*/ 74 w 83"/>
              <a:gd name="T11" fmla="*/ 0 h 81"/>
              <a:gd name="T12" fmla="*/ 18 w 83"/>
              <a:gd name="T13" fmla="*/ 9 h 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"/>
              <a:gd name="T22" fmla="*/ 0 h 81"/>
              <a:gd name="T23" fmla="*/ 83 w 83"/>
              <a:gd name="T24" fmla="*/ 81 h 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" h="81">
                <a:moveTo>
                  <a:pt x="18" y="9"/>
                </a:moveTo>
                <a:lnTo>
                  <a:pt x="0" y="48"/>
                </a:lnTo>
                <a:lnTo>
                  <a:pt x="32" y="74"/>
                </a:lnTo>
                <a:lnTo>
                  <a:pt x="69" y="81"/>
                </a:lnTo>
                <a:lnTo>
                  <a:pt x="83" y="49"/>
                </a:lnTo>
                <a:lnTo>
                  <a:pt x="74" y="0"/>
                </a:lnTo>
                <a:lnTo>
                  <a:pt x="18" y="9"/>
                </a:lnTo>
                <a:close/>
              </a:path>
            </a:pathLst>
          </a:custGeom>
          <a:solidFill>
            <a:srgbClr val="BC8FDD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9" name="Freeform 10" title="HI">
            <a:extLst>
              <a:ext uri="{FF2B5EF4-FFF2-40B4-BE49-F238E27FC236}">
                <a16:creationId xmlns:a16="http://schemas.microsoft.com/office/drawing/2014/main" id="{F75C41FD-8367-4102-BB4B-021B9C933B60}"/>
              </a:ext>
            </a:extLst>
          </p:cNvPr>
          <p:cNvSpPr>
            <a:spLocks/>
          </p:cNvSpPr>
          <p:nvPr/>
        </p:nvSpPr>
        <p:spPr bwMode="auto">
          <a:xfrm>
            <a:off x="2785733" y="5143708"/>
            <a:ext cx="131748" cy="98425"/>
          </a:xfrm>
          <a:custGeom>
            <a:avLst/>
            <a:gdLst>
              <a:gd name="T0" fmla="*/ 0 w 123"/>
              <a:gd name="T1" fmla="*/ 32 h 91"/>
              <a:gd name="T2" fmla="*/ 84 w 123"/>
              <a:gd name="T3" fmla="*/ 0 h 91"/>
              <a:gd name="T4" fmla="*/ 100 w 123"/>
              <a:gd name="T5" fmla="*/ 39 h 91"/>
              <a:gd name="T6" fmla="*/ 116 w 123"/>
              <a:gd name="T7" fmla="*/ 48 h 91"/>
              <a:gd name="T8" fmla="*/ 123 w 123"/>
              <a:gd name="T9" fmla="*/ 80 h 91"/>
              <a:gd name="T10" fmla="*/ 81 w 123"/>
              <a:gd name="T11" fmla="*/ 85 h 91"/>
              <a:gd name="T12" fmla="*/ 51 w 123"/>
              <a:gd name="T13" fmla="*/ 91 h 91"/>
              <a:gd name="T14" fmla="*/ 0 w 123"/>
              <a:gd name="T15" fmla="*/ 32 h 9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23"/>
              <a:gd name="T25" fmla="*/ 0 h 91"/>
              <a:gd name="T26" fmla="*/ 123 w 123"/>
              <a:gd name="T27" fmla="*/ 91 h 9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23" h="91">
                <a:moveTo>
                  <a:pt x="0" y="32"/>
                </a:moveTo>
                <a:lnTo>
                  <a:pt x="84" y="0"/>
                </a:lnTo>
                <a:lnTo>
                  <a:pt x="100" y="39"/>
                </a:lnTo>
                <a:lnTo>
                  <a:pt x="116" y="48"/>
                </a:lnTo>
                <a:lnTo>
                  <a:pt x="123" y="80"/>
                </a:lnTo>
                <a:lnTo>
                  <a:pt x="81" y="85"/>
                </a:lnTo>
                <a:lnTo>
                  <a:pt x="51" y="91"/>
                </a:lnTo>
                <a:lnTo>
                  <a:pt x="0" y="32"/>
                </a:lnTo>
                <a:close/>
              </a:path>
            </a:pathLst>
          </a:custGeom>
          <a:solidFill>
            <a:srgbClr val="BC8FDD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0" name="Freeform 11" title="HI">
            <a:extLst>
              <a:ext uri="{FF2B5EF4-FFF2-40B4-BE49-F238E27FC236}">
                <a16:creationId xmlns:a16="http://schemas.microsoft.com/office/drawing/2014/main" id="{862BF5CF-4863-813F-80B3-735583D1AD9A}"/>
              </a:ext>
            </a:extLst>
          </p:cNvPr>
          <p:cNvSpPr>
            <a:spLocks/>
          </p:cNvSpPr>
          <p:nvPr/>
        </p:nvSpPr>
        <p:spPr bwMode="auto">
          <a:xfrm>
            <a:off x="2922244" y="5218321"/>
            <a:ext cx="104764" cy="52387"/>
          </a:xfrm>
          <a:custGeom>
            <a:avLst/>
            <a:gdLst>
              <a:gd name="T0" fmla="*/ 15 w 98"/>
              <a:gd name="T1" fmla="*/ 2 h 48"/>
              <a:gd name="T2" fmla="*/ 0 w 98"/>
              <a:gd name="T3" fmla="*/ 45 h 48"/>
              <a:gd name="T4" fmla="*/ 26 w 98"/>
              <a:gd name="T5" fmla="*/ 48 h 48"/>
              <a:gd name="T6" fmla="*/ 42 w 98"/>
              <a:gd name="T7" fmla="*/ 38 h 48"/>
              <a:gd name="T8" fmla="*/ 72 w 98"/>
              <a:gd name="T9" fmla="*/ 39 h 48"/>
              <a:gd name="T10" fmla="*/ 98 w 98"/>
              <a:gd name="T11" fmla="*/ 20 h 48"/>
              <a:gd name="T12" fmla="*/ 81 w 98"/>
              <a:gd name="T13" fmla="*/ 13 h 48"/>
              <a:gd name="T14" fmla="*/ 68 w 98"/>
              <a:gd name="T15" fmla="*/ 0 h 48"/>
              <a:gd name="T16" fmla="*/ 15 w 98"/>
              <a:gd name="T17" fmla="*/ 2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8"/>
              <a:gd name="T28" fmla="*/ 0 h 48"/>
              <a:gd name="T29" fmla="*/ 98 w 98"/>
              <a:gd name="T30" fmla="*/ 48 h 4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8" h="48">
                <a:moveTo>
                  <a:pt x="15" y="2"/>
                </a:moveTo>
                <a:lnTo>
                  <a:pt x="0" y="45"/>
                </a:lnTo>
                <a:lnTo>
                  <a:pt x="26" y="48"/>
                </a:lnTo>
                <a:lnTo>
                  <a:pt x="42" y="38"/>
                </a:lnTo>
                <a:lnTo>
                  <a:pt x="72" y="39"/>
                </a:lnTo>
                <a:lnTo>
                  <a:pt x="98" y="20"/>
                </a:lnTo>
                <a:lnTo>
                  <a:pt x="81" y="13"/>
                </a:lnTo>
                <a:lnTo>
                  <a:pt x="68" y="0"/>
                </a:lnTo>
                <a:lnTo>
                  <a:pt x="15" y="2"/>
                </a:lnTo>
                <a:close/>
              </a:path>
            </a:pathLst>
          </a:custGeom>
          <a:solidFill>
            <a:srgbClr val="BC8FDD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1" name="Freeform 12" title="HI">
            <a:extLst>
              <a:ext uri="{FF2B5EF4-FFF2-40B4-BE49-F238E27FC236}">
                <a16:creationId xmlns:a16="http://schemas.microsoft.com/office/drawing/2014/main" id="{531A0A2F-1725-9EE8-BEB2-47F49F67CA8D}"/>
              </a:ext>
            </a:extLst>
          </p:cNvPr>
          <p:cNvSpPr>
            <a:spLocks/>
          </p:cNvSpPr>
          <p:nvPr/>
        </p:nvSpPr>
        <p:spPr bwMode="auto">
          <a:xfrm>
            <a:off x="2952403" y="5291346"/>
            <a:ext cx="42859" cy="38100"/>
          </a:xfrm>
          <a:custGeom>
            <a:avLst/>
            <a:gdLst>
              <a:gd name="T0" fmla="*/ 35 w 40"/>
              <a:gd name="T1" fmla="*/ 0 h 35"/>
              <a:gd name="T2" fmla="*/ 0 w 40"/>
              <a:gd name="T3" fmla="*/ 3 h 35"/>
              <a:gd name="T4" fmla="*/ 6 w 40"/>
              <a:gd name="T5" fmla="*/ 35 h 35"/>
              <a:gd name="T6" fmla="*/ 40 w 40"/>
              <a:gd name="T7" fmla="*/ 27 h 35"/>
              <a:gd name="T8" fmla="*/ 35 w 40"/>
              <a:gd name="T9" fmla="*/ 0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35"/>
              <a:gd name="T17" fmla="*/ 40 w 40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35">
                <a:moveTo>
                  <a:pt x="35" y="0"/>
                </a:moveTo>
                <a:lnTo>
                  <a:pt x="0" y="3"/>
                </a:lnTo>
                <a:lnTo>
                  <a:pt x="6" y="35"/>
                </a:lnTo>
                <a:lnTo>
                  <a:pt x="40" y="27"/>
                </a:lnTo>
                <a:lnTo>
                  <a:pt x="35" y="0"/>
                </a:lnTo>
                <a:close/>
              </a:path>
            </a:pathLst>
          </a:custGeom>
          <a:solidFill>
            <a:srgbClr val="BC8FDD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2" name="Freeform 13" title="HI">
            <a:extLst>
              <a:ext uri="{FF2B5EF4-FFF2-40B4-BE49-F238E27FC236}">
                <a16:creationId xmlns:a16="http://schemas.microsoft.com/office/drawing/2014/main" id="{F5FB251C-8846-7CAD-09A6-8BF05A72D88F}"/>
              </a:ext>
            </a:extLst>
          </p:cNvPr>
          <p:cNvSpPr>
            <a:spLocks/>
          </p:cNvSpPr>
          <p:nvPr/>
        </p:nvSpPr>
        <p:spPr bwMode="auto">
          <a:xfrm>
            <a:off x="3000023" y="5332621"/>
            <a:ext cx="28572" cy="36512"/>
          </a:xfrm>
          <a:custGeom>
            <a:avLst/>
            <a:gdLst>
              <a:gd name="T0" fmla="*/ 0 w 27"/>
              <a:gd name="T1" fmla="*/ 13 h 34"/>
              <a:gd name="T2" fmla="*/ 27 w 27"/>
              <a:gd name="T3" fmla="*/ 0 h 34"/>
              <a:gd name="T4" fmla="*/ 27 w 27"/>
              <a:gd name="T5" fmla="*/ 30 h 34"/>
              <a:gd name="T6" fmla="*/ 9 w 27"/>
              <a:gd name="T7" fmla="*/ 34 h 34"/>
              <a:gd name="T8" fmla="*/ 0 w 27"/>
              <a:gd name="T9" fmla="*/ 13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"/>
              <a:gd name="T16" fmla="*/ 0 h 34"/>
              <a:gd name="T17" fmla="*/ 27 w 27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" h="34">
                <a:moveTo>
                  <a:pt x="0" y="13"/>
                </a:moveTo>
                <a:lnTo>
                  <a:pt x="27" y="0"/>
                </a:lnTo>
                <a:lnTo>
                  <a:pt x="27" y="30"/>
                </a:lnTo>
                <a:lnTo>
                  <a:pt x="9" y="34"/>
                </a:lnTo>
                <a:lnTo>
                  <a:pt x="0" y="13"/>
                </a:lnTo>
                <a:close/>
              </a:path>
            </a:pathLst>
          </a:custGeom>
          <a:solidFill>
            <a:srgbClr val="BC8FDD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3" name="Freeform 14" title="HI">
            <a:extLst>
              <a:ext uri="{FF2B5EF4-FFF2-40B4-BE49-F238E27FC236}">
                <a16:creationId xmlns:a16="http://schemas.microsoft.com/office/drawing/2014/main" id="{A807AD59-77F3-3368-0974-5B0C192C8704}"/>
              </a:ext>
            </a:extLst>
          </p:cNvPr>
          <p:cNvSpPr>
            <a:spLocks/>
          </p:cNvSpPr>
          <p:nvPr/>
        </p:nvSpPr>
        <p:spPr bwMode="auto">
          <a:xfrm>
            <a:off x="3073040" y="5350083"/>
            <a:ext cx="177781" cy="212725"/>
          </a:xfrm>
          <a:custGeom>
            <a:avLst/>
            <a:gdLst>
              <a:gd name="T0" fmla="*/ 28 w 167"/>
              <a:gd name="T1" fmla="*/ 0 h 197"/>
              <a:gd name="T2" fmla="*/ 0 w 167"/>
              <a:gd name="T3" fmla="*/ 75 h 197"/>
              <a:gd name="T4" fmla="*/ 20 w 167"/>
              <a:gd name="T5" fmla="*/ 112 h 197"/>
              <a:gd name="T6" fmla="*/ 20 w 167"/>
              <a:gd name="T7" fmla="*/ 179 h 197"/>
              <a:gd name="T8" fmla="*/ 60 w 167"/>
              <a:gd name="T9" fmla="*/ 197 h 197"/>
              <a:gd name="T10" fmla="*/ 78 w 167"/>
              <a:gd name="T11" fmla="*/ 158 h 197"/>
              <a:gd name="T12" fmla="*/ 129 w 167"/>
              <a:gd name="T13" fmla="*/ 149 h 197"/>
              <a:gd name="T14" fmla="*/ 167 w 167"/>
              <a:gd name="T15" fmla="*/ 106 h 197"/>
              <a:gd name="T16" fmla="*/ 127 w 167"/>
              <a:gd name="T17" fmla="*/ 39 h 197"/>
              <a:gd name="T18" fmla="*/ 28 w 167"/>
              <a:gd name="T19" fmla="*/ 0 h 19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7"/>
              <a:gd name="T31" fmla="*/ 0 h 197"/>
              <a:gd name="T32" fmla="*/ 167 w 167"/>
              <a:gd name="T33" fmla="*/ 197 h 19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7" h="197">
                <a:moveTo>
                  <a:pt x="28" y="0"/>
                </a:moveTo>
                <a:lnTo>
                  <a:pt x="0" y="75"/>
                </a:lnTo>
                <a:lnTo>
                  <a:pt x="20" y="112"/>
                </a:lnTo>
                <a:lnTo>
                  <a:pt x="20" y="179"/>
                </a:lnTo>
                <a:lnTo>
                  <a:pt x="60" y="197"/>
                </a:lnTo>
                <a:lnTo>
                  <a:pt x="78" y="158"/>
                </a:lnTo>
                <a:lnTo>
                  <a:pt x="129" y="149"/>
                </a:lnTo>
                <a:lnTo>
                  <a:pt x="167" y="106"/>
                </a:lnTo>
                <a:lnTo>
                  <a:pt x="127" y="39"/>
                </a:lnTo>
                <a:lnTo>
                  <a:pt x="28" y="0"/>
                </a:lnTo>
                <a:close/>
              </a:path>
            </a:pathLst>
          </a:custGeom>
          <a:solidFill>
            <a:srgbClr val="BC8FDD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4" name="Freeform 15" title="HI">
            <a:extLst>
              <a:ext uri="{FF2B5EF4-FFF2-40B4-BE49-F238E27FC236}">
                <a16:creationId xmlns:a16="http://schemas.microsoft.com/office/drawing/2014/main" id="{0B0D8A7E-FF58-D949-B41A-310C5CA6FC08}"/>
              </a:ext>
            </a:extLst>
          </p:cNvPr>
          <p:cNvSpPr>
            <a:spLocks/>
          </p:cNvSpPr>
          <p:nvPr/>
        </p:nvSpPr>
        <p:spPr bwMode="auto">
          <a:xfrm>
            <a:off x="3009547" y="5250071"/>
            <a:ext cx="98415" cy="84137"/>
          </a:xfrm>
          <a:custGeom>
            <a:avLst/>
            <a:gdLst>
              <a:gd name="T0" fmla="*/ 19 w 92"/>
              <a:gd name="T1" fmla="*/ 0 h 77"/>
              <a:gd name="T2" fmla="*/ 0 w 92"/>
              <a:gd name="T3" fmla="*/ 23 h 77"/>
              <a:gd name="T4" fmla="*/ 8 w 92"/>
              <a:gd name="T5" fmla="*/ 41 h 77"/>
              <a:gd name="T6" fmla="*/ 25 w 92"/>
              <a:gd name="T7" fmla="*/ 47 h 77"/>
              <a:gd name="T8" fmla="*/ 43 w 92"/>
              <a:gd name="T9" fmla="*/ 77 h 77"/>
              <a:gd name="T10" fmla="*/ 91 w 92"/>
              <a:gd name="T11" fmla="*/ 65 h 77"/>
              <a:gd name="T12" fmla="*/ 92 w 92"/>
              <a:gd name="T13" fmla="*/ 33 h 77"/>
              <a:gd name="T14" fmla="*/ 57 w 92"/>
              <a:gd name="T15" fmla="*/ 6 h 77"/>
              <a:gd name="T16" fmla="*/ 19 w 92"/>
              <a:gd name="T17" fmla="*/ 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2"/>
              <a:gd name="T28" fmla="*/ 0 h 77"/>
              <a:gd name="T29" fmla="*/ 92 w 92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2" h="77">
                <a:moveTo>
                  <a:pt x="19" y="0"/>
                </a:moveTo>
                <a:lnTo>
                  <a:pt x="0" y="23"/>
                </a:lnTo>
                <a:lnTo>
                  <a:pt x="8" y="41"/>
                </a:lnTo>
                <a:lnTo>
                  <a:pt x="25" y="47"/>
                </a:lnTo>
                <a:lnTo>
                  <a:pt x="43" y="77"/>
                </a:lnTo>
                <a:lnTo>
                  <a:pt x="91" y="65"/>
                </a:lnTo>
                <a:lnTo>
                  <a:pt x="92" y="33"/>
                </a:lnTo>
                <a:lnTo>
                  <a:pt x="57" y="6"/>
                </a:lnTo>
                <a:lnTo>
                  <a:pt x="19" y="0"/>
                </a:lnTo>
                <a:close/>
              </a:path>
            </a:pathLst>
          </a:custGeom>
          <a:solidFill>
            <a:srgbClr val="BC8FDD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5" name="TextBox 143">
            <a:extLst>
              <a:ext uri="{FF2B5EF4-FFF2-40B4-BE49-F238E27FC236}">
                <a16:creationId xmlns:a16="http://schemas.microsoft.com/office/drawing/2014/main" id="{01B56DEA-4300-AB31-D372-D5BA230D2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5279" y="2943433"/>
            <a:ext cx="34766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NH</a:t>
            </a:r>
          </a:p>
        </p:txBody>
      </p:sp>
      <p:sp>
        <p:nvSpPr>
          <p:cNvPr id="66" name="TextBox 142">
            <a:extLst>
              <a:ext uri="{FF2B5EF4-FFF2-40B4-BE49-F238E27FC236}">
                <a16:creationId xmlns:a16="http://schemas.microsoft.com/office/drawing/2014/main" id="{C03DAA7E-DDC2-CD1A-EE0F-2E2A31C16E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4116" y="2697370"/>
            <a:ext cx="31908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VT</a:t>
            </a:r>
          </a:p>
        </p:txBody>
      </p:sp>
      <p:sp>
        <p:nvSpPr>
          <p:cNvPr id="67" name="TextBox 102" title="Label-OH">
            <a:extLst>
              <a:ext uri="{FF2B5EF4-FFF2-40B4-BE49-F238E27FC236}">
                <a16:creationId xmlns:a16="http://schemas.microsoft.com/office/drawing/2014/main" id="{B1AD093F-A4D8-9AFC-CFD8-348F79E36D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6429" y="3656221"/>
            <a:ext cx="34445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OH</a:t>
            </a:r>
          </a:p>
        </p:txBody>
      </p:sp>
      <p:sp>
        <p:nvSpPr>
          <p:cNvPr id="68" name="TextBox 103" title="Label-WV">
            <a:extLst>
              <a:ext uri="{FF2B5EF4-FFF2-40B4-BE49-F238E27FC236}">
                <a16:creationId xmlns:a16="http://schemas.microsoft.com/office/drawing/2014/main" id="{11C84980-0A38-FD81-819D-296B488540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26801" y="3847309"/>
            <a:ext cx="36420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WV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104" title="Label-VA">
            <a:extLst>
              <a:ext uri="{FF2B5EF4-FFF2-40B4-BE49-F238E27FC236}">
                <a16:creationId xmlns:a16="http://schemas.microsoft.com/office/drawing/2014/main" id="{AC93AC3E-1622-6CA0-6F95-47C3AFCC7C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3816" y="3926552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VA</a:t>
            </a:r>
          </a:p>
        </p:txBody>
      </p:sp>
      <p:sp>
        <p:nvSpPr>
          <p:cNvPr id="70" name="TextBox 105" title="Label-PA">
            <a:extLst>
              <a:ext uri="{FF2B5EF4-FFF2-40B4-BE49-F238E27FC236}">
                <a16:creationId xmlns:a16="http://schemas.microsoft.com/office/drawing/2014/main" id="{DC4AD4C3-04C9-95A6-C936-E8B040D78B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4554" y="3478123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PA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1" name="TextBox 106" title="Label-NY">
            <a:extLst>
              <a:ext uri="{FF2B5EF4-FFF2-40B4-BE49-F238E27FC236}">
                <a16:creationId xmlns:a16="http://schemas.microsoft.com/office/drawing/2014/main" id="{58AF6322-29F0-9D47-050A-FFC8CE2556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32323" y="3135834"/>
            <a:ext cx="32699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NY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2" name="TextBox 107" title="Label-ME">
            <a:extLst>
              <a:ext uri="{FF2B5EF4-FFF2-40B4-BE49-F238E27FC236}">
                <a16:creationId xmlns:a16="http://schemas.microsoft.com/office/drawing/2014/main" id="{5D108D6C-0236-937D-50A4-6FA43286B9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8040" y="2621171"/>
            <a:ext cx="346039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ME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108" title="Label-NC">
            <a:extLst>
              <a:ext uri="{FF2B5EF4-FFF2-40B4-BE49-F238E27FC236}">
                <a16:creationId xmlns:a16="http://schemas.microsoft.com/office/drawing/2014/main" id="{D97CB305-AE12-98A1-07F2-6694E211E7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3900" y="4226424"/>
            <a:ext cx="33651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NC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4" name="TextBox 109" title="Label-SC">
            <a:extLst>
              <a:ext uri="{FF2B5EF4-FFF2-40B4-BE49-F238E27FC236}">
                <a16:creationId xmlns:a16="http://schemas.microsoft.com/office/drawing/2014/main" id="{3ACE7FC5-4B77-7BE5-F003-D52891AD66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0684" y="4482177"/>
            <a:ext cx="32643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SC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110" title="Label-GA">
            <a:extLst>
              <a:ext uri="{FF2B5EF4-FFF2-40B4-BE49-F238E27FC236}">
                <a16:creationId xmlns:a16="http://schemas.microsoft.com/office/drawing/2014/main" id="{901AD0E9-1884-E207-F873-65F25665A7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8334" y="4697621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GA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6" name="TextBox 111" title="Label-TN">
            <a:extLst>
              <a:ext uri="{FF2B5EF4-FFF2-40B4-BE49-F238E27FC236}">
                <a16:creationId xmlns:a16="http://schemas.microsoft.com/office/drawing/2014/main" id="{3AF7007C-FC19-1564-13B0-0295B1BB20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4835" y="4284871"/>
            <a:ext cx="326991" cy="214312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TN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112" title="Label-KY">
            <a:extLst>
              <a:ext uri="{FF2B5EF4-FFF2-40B4-BE49-F238E27FC236}">
                <a16:creationId xmlns:a16="http://schemas.microsoft.com/office/drawing/2014/main" id="{B86B35CD-52E6-A1E2-0141-46A2E02925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9557" y="4021008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KY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113" title="Label-IN">
            <a:extLst>
              <a:ext uri="{FF2B5EF4-FFF2-40B4-BE49-F238E27FC236}">
                <a16:creationId xmlns:a16="http://schemas.microsoft.com/office/drawing/2014/main" id="{A7410DB8-4454-D4B0-2901-926A032163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6931" y="3718133"/>
            <a:ext cx="303180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IN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9" name="TextBox 114" title="Label-MI">
            <a:extLst>
              <a:ext uri="{FF2B5EF4-FFF2-40B4-BE49-F238E27FC236}">
                <a16:creationId xmlns:a16="http://schemas.microsoft.com/office/drawing/2014/main" id="{11B19E25-6A51-8946-4336-1BE11DB695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0391" y="3281571"/>
            <a:ext cx="31905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MI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115" title="Label-WI">
            <a:extLst>
              <a:ext uri="{FF2B5EF4-FFF2-40B4-BE49-F238E27FC236}">
                <a16:creationId xmlns:a16="http://schemas.microsoft.com/office/drawing/2014/main" id="{78C5EE73-D659-1D0C-8E10-4672318D4E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7523" y="3116471"/>
            <a:ext cx="329287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WI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1" name="TextBox 116" title="Label-MN">
            <a:extLst>
              <a:ext uri="{FF2B5EF4-FFF2-40B4-BE49-F238E27FC236}">
                <a16:creationId xmlns:a16="http://schemas.microsoft.com/office/drawing/2014/main" id="{C093BC5F-AF93-F5BE-9444-86446110D4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2911" y="2906921"/>
            <a:ext cx="357150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MN</a:t>
            </a:r>
          </a:p>
        </p:txBody>
      </p:sp>
      <p:sp>
        <p:nvSpPr>
          <p:cNvPr id="82" name="TextBox 117" title="Label-IL">
            <a:extLst>
              <a:ext uri="{FF2B5EF4-FFF2-40B4-BE49-F238E27FC236}">
                <a16:creationId xmlns:a16="http://schemas.microsoft.com/office/drawing/2014/main" id="{03EFC64A-6075-7D9E-6A75-0AB6D8983E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1502" y="3718133"/>
            <a:ext cx="287307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IL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3" name="TextBox 118" title="Label-LA">
            <a:extLst>
              <a:ext uri="{FF2B5EF4-FFF2-40B4-BE49-F238E27FC236}">
                <a16:creationId xmlns:a16="http://schemas.microsoft.com/office/drawing/2014/main" id="{4739F618-E159-030C-F281-FFD6D00F69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3723" y="4941244"/>
            <a:ext cx="312906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LA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4" name="TextBox 119" title="Label-TX">
            <a:extLst>
              <a:ext uri="{FF2B5EF4-FFF2-40B4-BE49-F238E27FC236}">
                <a16:creationId xmlns:a16="http://schemas.microsoft.com/office/drawing/2014/main" id="{D93E3760-AD65-6F26-0B82-D5D9D1A31B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423" y="4900821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TX</a:t>
            </a:r>
          </a:p>
        </p:txBody>
      </p:sp>
      <p:sp>
        <p:nvSpPr>
          <p:cNvPr id="85" name="TextBox 120" title="Label-OK">
            <a:extLst>
              <a:ext uri="{FF2B5EF4-FFF2-40B4-BE49-F238E27FC236}">
                <a16:creationId xmlns:a16="http://schemas.microsoft.com/office/drawing/2014/main" id="{3E9E273D-47A4-CD1D-9AAC-606680DB8A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4015" y="4370596"/>
            <a:ext cx="33651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OK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6" name="TextBox 121" title="Label-ID">
            <a:extLst>
              <a:ext uri="{FF2B5EF4-FFF2-40B4-BE49-F238E27FC236}">
                <a16:creationId xmlns:a16="http://schemas.microsoft.com/office/drawing/2014/main" id="{803270E1-290E-B4F9-FFE3-9BC58C5277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3187" y="3094246"/>
            <a:ext cx="306895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ID</a:t>
            </a:r>
          </a:p>
        </p:txBody>
      </p:sp>
      <p:sp>
        <p:nvSpPr>
          <p:cNvPr id="87" name="TextBox 122" title="Label-NV">
            <a:extLst>
              <a:ext uri="{FF2B5EF4-FFF2-40B4-BE49-F238E27FC236}">
                <a16:creationId xmlns:a16="http://schemas.microsoft.com/office/drawing/2014/main" id="{F7395AD3-7761-3048-456E-4A663D6F59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5651" y="3594308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NV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8" name="TextBox 123" title="Label-OR">
            <a:extLst>
              <a:ext uri="{FF2B5EF4-FFF2-40B4-BE49-F238E27FC236}">
                <a16:creationId xmlns:a16="http://schemas.microsoft.com/office/drawing/2014/main" id="{DDCE2C9F-3784-9F9C-3019-15E354052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8730" y="2910544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OR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124" title="Label-WA">
            <a:extLst>
              <a:ext uri="{FF2B5EF4-FFF2-40B4-BE49-F238E27FC236}">
                <a16:creationId xmlns:a16="http://schemas.microsoft.com/office/drawing/2014/main" id="{D0F98F49-4634-C7CF-68C9-9D67571EC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2225" y="2429083"/>
            <a:ext cx="36420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WA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125" title="Label-CA">
            <a:extLst>
              <a:ext uri="{FF2B5EF4-FFF2-40B4-BE49-F238E27FC236}">
                <a16:creationId xmlns:a16="http://schemas.microsoft.com/office/drawing/2014/main" id="{BADC1568-831F-7A4F-3A3E-74C12FCFD4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3498" y="3887992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CA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1" name="TextBox 126" title="Label-AZ">
            <a:extLst>
              <a:ext uri="{FF2B5EF4-FFF2-40B4-BE49-F238E27FC236}">
                <a16:creationId xmlns:a16="http://schemas.microsoft.com/office/drawing/2014/main" id="{D54848E5-B414-6CCD-07D8-8E1C08F7C2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2163" y="4362650"/>
            <a:ext cx="325079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AZ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2" name="TextBox 127" title="Label-NM">
            <a:extLst>
              <a:ext uri="{FF2B5EF4-FFF2-40B4-BE49-F238E27FC236}">
                <a16:creationId xmlns:a16="http://schemas.microsoft.com/office/drawing/2014/main" id="{A4A736FC-919D-71A8-A40B-983186D281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0503" y="4461083"/>
            <a:ext cx="35715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NM</a:t>
            </a:r>
          </a:p>
        </p:txBody>
      </p:sp>
      <p:sp>
        <p:nvSpPr>
          <p:cNvPr id="93" name="TextBox 128" title="Label-CO">
            <a:extLst>
              <a:ext uri="{FF2B5EF4-FFF2-40B4-BE49-F238E27FC236}">
                <a16:creationId xmlns:a16="http://schemas.microsoft.com/office/drawing/2014/main" id="{9CC0D9D8-0B34-4155-F720-054634A46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9644" y="3848308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CO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129" title="Label-WY">
            <a:extLst>
              <a:ext uri="{FF2B5EF4-FFF2-40B4-BE49-F238E27FC236}">
                <a16:creationId xmlns:a16="http://schemas.microsoft.com/office/drawing/2014/main" id="{18ACC32E-2FF4-3A85-62B0-D7AA0ED142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9073" y="3281571"/>
            <a:ext cx="35397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WY</a:t>
            </a:r>
          </a:p>
        </p:txBody>
      </p:sp>
      <p:sp>
        <p:nvSpPr>
          <p:cNvPr id="95" name="TextBox 130" title="Label-MT">
            <a:extLst>
              <a:ext uri="{FF2B5EF4-FFF2-40B4-BE49-F238E27FC236}">
                <a16:creationId xmlns:a16="http://schemas.microsoft.com/office/drawing/2014/main" id="{18225680-F160-1636-EE1C-BDE974DDA9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9706" y="2689433"/>
            <a:ext cx="34286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MT</a:t>
            </a:r>
          </a:p>
        </p:txBody>
      </p:sp>
      <p:sp>
        <p:nvSpPr>
          <p:cNvPr id="96" name="TextBox 131" title="Label-ND">
            <a:extLst>
              <a:ext uri="{FF2B5EF4-FFF2-40B4-BE49-F238E27FC236}">
                <a16:creationId xmlns:a16="http://schemas.microsoft.com/office/drawing/2014/main" id="{4BEBDD03-EF70-105F-C840-967B8E0E4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9406" y="2708483"/>
            <a:ext cx="341277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ND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7" name="TextBox 132" title="Label-SD">
            <a:extLst>
              <a:ext uri="{FF2B5EF4-FFF2-40B4-BE49-F238E27FC236}">
                <a16:creationId xmlns:a16="http://schemas.microsoft.com/office/drawing/2014/main" id="{919D6596-61E2-C852-D9DE-959948B221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9406" y="3103771"/>
            <a:ext cx="333845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SD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133" title="Label-IA">
            <a:extLst>
              <a:ext uri="{FF2B5EF4-FFF2-40B4-BE49-F238E27FC236}">
                <a16:creationId xmlns:a16="http://schemas.microsoft.com/office/drawing/2014/main" id="{96738B9C-AB3F-3607-E018-368FEF27EA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6882" y="3468896"/>
            <a:ext cx="30008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IA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9" name="TextBox 134" title="Label-UT">
            <a:extLst>
              <a:ext uri="{FF2B5EF4-FFF2-40B4-BE49-F238E27FC236}">
                <a16:creationId xmlns:a16="http://schemas.microsoft.com/office/drawing/2014/main" id="{FD35A3CF-441A-75A2-58E2-293026C984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5412" y="3699083"/>
            <a:ext cx="32540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UT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135" title="Label-FL">
            <a:extLst>
              <a:ext uri="{FF2B5EF4-FFF2-40B4-BE49-F238E27FC236}">
                <a16:creationId xmlns:a16="http://schemas.microsoft.com/office/drawing/2014/main" id="{FC192A0C-1A73-7C57-A5EA-E81BE12117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8976" y="5280233"/>
            <a:ext cx="312906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FL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1" name="TextBox 136" title="Label-AR">
            <a:extLst>
              <a:ext uri="{FF2B5EF4-FFF2-40B4-BE49-F238E27FC236}">
                <a16:creationId xmlns:a16="http://schemas.microsoft.com/office/drawing/2014/main" id="{C2A42AFC-E9F3-9434-B041-7F5B21833A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8947" y="4453146"/>
            <a:ext cx="32540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AR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TextBox 137" title="Label-MO">
            <a:extLst>
              <a:ext uri="{FF2B5EF4-FFF2-40B4-BE49-F238E27FC236}">
                <a16:creationId xmlns:a16="http://schemas.microsoft.com/office/drawing/2014/main" id="{38AFDA14-A9FC-98CC-36D4-CAB777F85A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0851" y="3968958"/>
            <a:ext cx="355563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MO</a:t>
            </a:r>
          </a:p>
        </p:txBody>
      </p:sp>
      <p:sp>
        <p:nvSpPr>
          <p:cNvPr id="103" name="TextBox 138" title="Label-MS">
            <a:extLst>
              <a:ext uri="{FF2B5EF4-FFF2-40B4-BE49-F238E27FC236}">
                <a16:creationId xmlns:a16="http://schemas.microsoft.com/office/drawing/2014/main" id="{5F261B76-E8A2-68B0-00E8-12DA942C95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1027" y="4688096"/>
            <a:ext cx="341259" cy="212725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MS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39" title="Label-AL">
            <a:extLst>
              <a:ext uri="{FF2B5EF4-FFF2-40B4-BE49-F238E27FC236}">
                <a16:creationId xmlns:a16="http://schemas.microsoft.com/office/drawing/2014/main" id="{F004BA96-27F6-1743-3B5C-A961FEA2FC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7851" y="4700796"/>
            <a:ext cx="315879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AL</a:t>
            </a:r>
          </a:p>
        </p:txBody>
      </p:sp>
      <p:sp>
        <p:nvSpPr>
          <p:cNvPr id="105" name="TextBox 140" title="Label-NE">
            <a:extLst>
              <a:ext uri="{FF2B5EF4-FFF2-40B4-BE49-F238E27FC236}">
                <a16:creationId xmlns:a16="http://schemas.microsoft.com/office/drawing/2014/main" id="{A71F51C4-B313-703B-62D4-02A14EF273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0995" y="3530808"/>
            <a:ext cx="33016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NE</a:t>
            </a:r>
          </a:p>
        </p:txBody>
      </p:sp>
      <p:sp>
        <p:nvSpPr>
          <p:cNvPr id="106" name="TextBox 141" title="Label-KS">
            <a:extLst>
              <a:ext uri="{FF2B5EF4-FFF2-40B4-BE49-F238E27FC236}">
                <a16:creationId xmlns:a16="http://schemas.microsoft.com/office/drawing/2014/main" id="{32498C43-508A-F086-4EE5-D8AAF8AF5A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139" y="3968958"/>
            <a:ext cx="32588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000000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KS</a:t>
            </a:r>
            <a:endParaRPr lang="en-US" altLang="en-US" sz="800" dirty="0">
              <a:solidFill>
                <a:srgbClr val="000000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7" name="TextBox 107">
            <a:extLst>
              <a:ext uri="{FF2B5EF4-FFF2-40B4-BE49-F238E27FC236}">
                <a16:creationId xmlns:a16="http://schemas.microsoft.com/office/drawing/2014/main" id="{4B420073-CD6C-AC92-2592-2C8CAAEAC1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3165" y="5394533"/>
            <a:ext cx="30797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HI</a:t>
            </a:r>
          </a:p>
        </p:txBody>
      </p:sp>
      <p:sp>
        <p:nvSpPr>
          <p:cNvPr id="108" name="TextBox 138" title="MD">
            <a:extLst>
              <a:ext uri="{FF2B5EF4-FFF2-40B4-BE49-F238E27FC236}">
                <a16:creationId xmlns:a16="http://schemas.microsoft.com/office/drawing/2014/main" id="{C5F99CC7-A6BA-63B4-A47E-D0DF0DF1B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4695860"/>
            <a:ext cx="457200" cy="214312"/>
          </a:xfrm>
          <a:prstGeom prst="rect">
            <a:avLst/>
          </a:prstGeom>
          <a:solidFill>
            <a:srgbClr val="499554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9" name="TextBox 138" title="MA">
            <a:extLst>
              <a:ext uri="{FF2B5EF4-FFF2-40B4-BE49-F238E27FC236}">
                <a16:creationId xmlns:a16="http://schemas.microsoft.com/office/drawing/2014/main" id="{5E15040A-D10E-1C09-971D-BE085B508F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3454435"/>
            <a:ext cx="457200" cy="223837"/>
          </a:xfrm>
          <a:prstGeom prst="rect">
            <a:avLst/>
          </a:prstGeom>
          <a:solidFill>
            <a:srgbClr val="92CA9A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0" name="TextBox 138" title="RI">
            <a:extLst>
              <a:ext uri="{FF2B5EF4-FFF2-40B4-BE49-F238E27FC236}">
                <a16:creationId xmlns:a16="http://schemas.microsoft.com/office/drawing/2014/main" id="{7BA75549-98A6-C15B-62EB-6F552A6FA6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3703672"/>
            <a:ext cx="457200" cy="222250"/>
          </a:xfrm>
          <a:prstGeom prst="rect">
            <a:avLst/>
          </a:prstGeom>
          <a:solidFill>
            <a:srgbClr val="92CA9A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1" name="TextBox 138" title="CT">
            <a:extLst>
              <a:ext uri="{FF2B5EF4-FFF2-40B4-BE49-F238E27FC236}">
                <a16:creationId xmlns:a16="http://schemas.microsoft.com/office/drawing/2014/main" id="{B9E4E7C5-6C82-025D-9003-6AC6EF0F30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3951322"/>
            <a:ext cx="457200" cy="222250"/>
          </a:xfrm>
          <a:prstGeom prst="rect">
            <a:avLst/>
          </a:prstGeom>
          <a:solidFill>
            <a:srgbClr val="92CA9A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2" name="TextBox 138" title="DE">
            <a:extLst>
              <a:ext uri="{FF2B5EF4-FFF2-40B4-BE49-F238E27FC236}">
                <a16:creationId xmlns:a16="http://schemas.microsoft.com/office/drawing/2014/main" id="{0F1E8BE4-14BC-4D21-3A02-E6442C3EB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4446622"/>
            <a:ext cx="457200" cy="223838"/>
          </a:xfrm>
          <a:prstGeom prst="rect">
            <a:avLst/>
          </a:prstGeom>
          <a:solidFill>
            <a:srgbClr val="BC8FDD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3" name="TextBox 112" title="NJ">
            <a:extLst>
              <a:ext uri="{FF2B5EF4-FFF2-40B4-BE49-F238E27FC236}">
                <a16:creationId xmlns:a16="http://schemas.microsoft.com/office/drawing/2014/main" id="{400FE132-921C-DEAB-8E98-12394E265D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4198972"/>
            <a:ext cx="457200" cy="223838"/>
          </a:xfrm>
          <a:prstGeom prst="rect">
            <a:avLst/>
          </a:prstGeom>
          <a:solidFill>
            <a:srgbClr val="92CA9A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4" name="TextBox 138" title="DC">
            <a:extLst>
              <a:ext uri="{FF2B5EF4-FFF2-40B4-BE49-F238E27FC236}">
                <a16:creationId xmlns:a16="http://schemas.microsoft.com/office/drawing/2014/main" id="{F0743115-9589-C0F8-3573-4568DF8EF4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110" y="4941620"/>
            <a:ext cx="457200" cy="223838"/>
          </a:xfrm>
          <a:prstGeom prst="rect">
            <a:avLst/>
          </a:prstGeom>
          <a:solidFill>
            <a:srgbClr val="92CA9A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5" name="TextBox 138" title="Label-MD">
            <a:extLst>
              <a:ext uri="{FF2B5EF4-FFF2-40B4-BE49-F238E27FC236}">
                <a16:creationId xmlns:a16="http://schemas.microsoft.com/office/drawing/2014/main" id="{D3F27C10-82A8-1849-6FA2-CA2E490AA5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4695860"/>
            <a:ext cx="274320" cy="21431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MD</a:t>
            </a:r>
          </a:p>
        </p:txBody>
      </p:sp>
      <p:sp>
        <p:nvSpPr>
          <p:cNvPr id="116" name="TextBox 138" title="Label-MA">
            <a:extLst>
              <a:ext uri="{FF2B5EF4-FFF2-40B4-BE49-F238E27FC236}">
                <a16:creationId xmlns:a16="http://schemas.microsoft.com/office/drawing/2014/main" id="{4034795F-FD60-AECA-05AC-62DE0DE92A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3454435"/>
            <a:ext cx="274320" cy="22383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MA</a:t>
            </a:r>
          </a:p>
        </p:txBody>
      </p:sp>
      <p:sp>
        <p:nvSpPr>
          <p:cNvPr id="117" name="TextBox 138" title="Label-RI">
            <a:extLst>
              <a:ext uri="{FF2B5EF4-FFF2-40B4-BE49-F238E27FC236}">
                <a16:creationId xmlns:a16="http://schemas.microsoft.com/office/drawing/2014/main" id="{EECB1B62-CB1E-D597-7282-9F93E7B0A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3703672"/>
            <a:ext cx="274320" cy="22225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RI</a:t>
            </a:r>
          </a:p>
        </p:txBody>
      </p:sp>
      <p:sp>
        <p:nvSpPr>
          <p:cNvPr id="118" name="TextBox 117" title="Label-CT">
            <a:extLst>
              <a:ext uri="{FF2B5EF4-FFF2-40B4-BE49-F238E27FC236}">
                <a16:creationId xmlns:a16="http://schemas.microsoft.com/office/drawing/2014/main" id="{F66BC64F-144F-A9CC-2B20-E49FD4A85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3951322"/>
            <a:ext cx="274320" cy="22225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CT</a:t>
            </a:r>
          </a:p>
        </p:txBody>
      </p:sp>
      <p:sp>
        <p:nvSpPr>
          <p:cNvPr id="119" name="TextBox 138" title="Label-DE">
            <a:extLst>
              <a:ext uri="{FF2B5EF4-FFF2-40B4-BE49-F238E27FC236}">
                <a16:creationId xmlns:a16="http://schemas.microsoft.com/office/drawing/2014/main" id="{ABCB9198-6BE2-2A88-21B3-0CCE1A9D41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4446622"/>
            <a:ext cx="274320" cy="2238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DE</a:t>
            </a:r>
          </a:p>
        </p:txBody>
      </p:sp>
      <p:sp>
        <p:nvSpPr>
          <p:cNvPr id="120" name="TextBox 119" title="Label-NJ">
            <a:extLst>
              <a:ext uri="{FF2B5EF4-FFF2-40B4-BE49-F238E27FC236}">
                <a16:creationId xmlns:a16="http://schemas.microsoft.com/office/drawing/2014/main" id="{5D95490D-1086-112B-FD48-DAF9076698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4198972"/>
            <a:ext cx="274320" cy="2238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NJ </a:t>
            </a:r>
          </a:p>
        </p:txBody>
      </p:sp>
      <p:sp>
        <p:nvSpPr>
          <p:cNvPr id="121" name="TextBox 138" title="Label-DC">
            <a:extLst>
              <a:ext uri="{FF2B5EF4-FFF2-40B4-BE49-F238E27FC236}">
                <a16:creationId xmlns:a16="http://schemas.microsoft.com/office/drawing/2014/main" id="{27E7D36C-A684-EDC7-9C7C-3C43748C8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7885" y="4941620"/>
            <a:ext cx="274320" cy="2238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DC</a:t>
            </a:r>
          </a:p>
        </p:txBody>
      </p:sp>
      <p:sp>
        <p:nvSpPr>
          <p:cNvPr id="122" name="Freeform 26" title="AK">
            <a:extLst>
              <a:ext uri="{FF2B5EF4-FFF2-40B4-BE49-F238E27FC236}">
                <a16:creationId xmlns:a16="http://schemas.microsoft.com/office/drawing/2014/main" id="{24BB8DC7-0C78-4668-6559-0657B0B1A347}"/>
              </a:ext>
            </a:extLst>
          </p:cNvPr>
          <p:cNvSpPr>
            <a:spLocks/>
          </p:cNvSpPr>
          <p:nvPr/>
        </p:nvSpPr>
        <p:spPr bwMode="auto">
          <a:xfrm>
            <a:off x="1652376" y="4684921"/>
            <a:ext cx="873034" cy="701675"/>
          </a:xfrm>
          <a:custGeom>
            <a:avLst/>
            <a:gdLst>
              <a:gd name="T0" fmla="*/ 913852 w 450"/>
              <a:gd name="T1" fmla="*/ 622508 h 356"/>
              <a:gd name="T2" fmla="*/ 840492 w 450"/>
              <a:gd name="T3" fmla="*/ 565916 h 356"/>
              <a:gd name="T4" fmla="*/ 773421 w 450"/>
              <a:gd name="T5" fmla="*/ 507229 h 356"/>
              <a:gd name="T6" fmla="*/ 714733 w 450"/>
              <a:gd name="T7" fmla="*/ 528188 h 356"/>
              <a:gd name="T8" fmla="*/ 641373 w 450"/>
              <a:gd name="T9" fmla="*/ 496749 h 356"/>
              <a:gd name="T10" fmla="*/ 563822 w 450"/>
              <a:gd name="T11" fmla="*/ 301822 h 356"/>
              <a:gd name="T12" fmla="*/ 503038 w 450"/>
              <a:gd name="T13" fmla="*/ 46112 h 356"/>
              <a:gd name="T14" fmla="*/ 459022 w 450"/>
              <a:gd name="T15" fmla="*/ 35632 h 356"/>
              <a:gd name="T16" fmla="*/ 396142 w 450"/>
              <a:gd name="T17" fmla="*/ 35632 h 356"/>
              <a:gd name="T18" fmla="*/ 337455 w 450"/>
              <a:gd name="T19" fmla="*/ 29344 h 356"/>
              <a:gd name="T20" fmla="*/ 291343 w 450"/>
              <a:gd name="T21" fmla="*/ 10480 h 356"/>
              <a:gd name="T22" fmla="*/ 241039 w 450"/>
              <a:gd name="T23" fmla="*/ 0 h 356"/>
              <a:gd name="T24" fmla="*/ 184447 w 450"/>
              <a:gd name="T25" fmla="*/ 18864 h 356"/>
              <a:gd name="T26" fmla="*/ 127855 w 450"/>
              <a:gd name="T27" fmla="*/ 33536 h 356"/>
              <a:gd name="T28" fmla="*/ 88032 w 450"/>
              <a:gd name="T29" fmla="*/ 98511 h 356"/>
              <a:gd name="T30" fmla="*/ 62880 w 450"/>
              <a:gd name="T31" fmla="*/ 127855 h 356"/>
              <a:gd name="T32" fmla="*/ 104800 w 450"/>
              <a:gd name="T33" fmla="*/ 190735 h 356"/>
              <a:gd name="T34" fmla="*/ 134143 w 450"/>
              <a:gd name="T35" fmla="*/ 236846 h 356"/>
              <a:gd name="T36" fmla="*/ 96416 w 450"/>
              <a:gd name="T37" fmla="*/ 215887 h 356"/>
              <a:gd name="T38" fmla="*/ 37728 w 450"/>
              <a:gd name="T39" fmla="*/ 224270 h 356"/>
              <a:gd name="T40" fmla="*/ 10480 w 450"/>
              <a:gd name="T41" fmla="*/ 253614 h 356"/>
              <a:gd name="T42" fmla="*/ 27248 w 450"/>
              <a:gd name="T43" fmla="*/ 295534 h 356"/>
              <a:gd name="T44" fmla="*/ 58688 w 450"/>
              <a:gd name="T45" fmla="*/ 316494 h 356"/>
              <a:gd name="T46" fmla="*/ 125759 w 450"/>
              <a:gd name="T47" fmla="*/ 314398 h 356"/>
              <a:gd name="T48" fmla="*/ 138335 w 450"/>
              <a:gd name="T49" fmla="*/ 350030 h 356"/>
              <a:gd name="T50" fmla="*/ 96416 w 450"/>
              <a:gd name="T51" fmla="*/ 362606 h 356"/>
              <a:gd name="T52" fmla="*/ 67072 w 450"/>
              <a:gd name="T53" fmla="*/ 375181 h 356"/>
              <a:gd name="T54" fmla="*/ 46112 w 450"/>
              <a:gd name="T55" fmla="*/ 398237 h 356"/>
              <a:gd name="T56" fmla="*/ 8384 w 450"/>
              <a:gd name="T57" fmla="*/ 444349 h 356"/>
              <a:gd name="T58" fmla="*/ 23056 w 450"/>
              <a:gd name="T59" fmla="*/ 496749 h 356"/>
              <a:gd name="T60" fmla="*/ 46112 w 450"/>
              <a:gd name="T61" fmla="*/ 542860 h 356"/>
              <a:gd name="T62" fmla="*/ 88032 w 450"/>
              <a:gd name="T63" fmla="*/ 570108 h 356"/>
              <a:gd name="T64" fmla="*/ 134143 w 450"/>
              <a:gd name="T65" fmla="*/ 599452 h 356"/>
              <a:gd name="T66" fmla="*/ 167679 w 450"/>
              <a:gd name="T67" fmla="*/ 616220 h 356"/>
              <a:gd name="T68" fmla="*/ 209599 w 450"/>
              <a:gd name="T69" fmla="*/ 612028 h 356"/>
              <a:gd name="T70" fmla="*/ 167679 w 450"/>
              <a:gd name="T71" fmla="*/ 702155 h 356"/>
              <a:gd name="T72" fmla="*/ 115280 w 450"/>
              <a:gd name="T73" fmla="*/ 727307 h 356"/>
              <a:gd name="T74" fmla="*/ 150911 w 450"/>
              <a:gd name="T75" fmla="*/ 739883 h 356"/>
              <a:gd name="T76" fmla="*/ 211695 w 450"/>
              <a:gd name="T77" fmla="*/ 697963 h 356"/>
              <a:gd name="T78" fmla="*/ 245231 w 450"/>
              <a:gd name="T79" fmla="*/ 670716 h 356"/>
              <a:gd name="T80" fmla="*/ 289247 w 450"/>
              <a:gd name="T81" fmla="*/ 639276 h 356"/>
              <a:gd name="T82" fmla="*/ 310207 w 450"/>
              <a:gd name="T83" fmla="*/ 616220 h 356"/>
              <a:gd name="T84" fmla="*/ 301823 w 450"/>
              <a:gd name="T85" fmla="*/ 574300 h 356"/>
              <a:gd name="T86" fmla="*/ 343743 w 450"/>
              <a:gd name="T87" fmla="*/ 505133 h 356"/>
              <a:gd name="T88" fmla="*/ 356318 w 450"/>
              <a:gd name="T89" fmla="*/ 519805 h 356"/>
              <a:gd name="T90" fmla="*/ 341647 w 450"/>
              <a:gd name="T91" fmla="*/ 580588 h 356"/>
              <a:gd name="T92" fmla="*/ 389854 w 450"/>
              <a:gd name="T93" fmla="*/ 557532 h 356"/>
              <a:gd name="T94" fmla="*/ 427582 w 450"/>
              <a:gd name="T95" fmla="*/ 534476 h 356"/>
              <a:gd name="T96" fmla="*/ 433870 w 450"/>
              <a:gd name="T97" fmla="*/ 500941 h 356"/>
              <a:gd name="T98" fmla="*/ 492558 w 450"/>
              <a:gd name="T99" fmla="*/ 509325 h 356"/>
              <a:gd name="T100" fmla="*/ 557534 w 450"/>
              <a:gd name="T101" fmla="*/ 519805 h 356"/>
              <a:gd name="T102" fmla="*/ 630893 w 450"/>
              <a:gd name="T103" fmla="*/ 523996 h 356"/>
              <a:gd name="T104" fmla="*/ 687485 w 450"/>
              <a:gd name="T105" fmla="*/ 544956 h 356"/>
              <a:gd name="T106" fmla="*/ 731501 w 450"/>
              <a:gd name="T107" fmla="*/ 568012 h 356"/>
              <a:gd name="T108" fmla="*/ 765037 w 450"/>
              <a:gd name="T109" fmla="*/ 551244 h 356"/>
              <a:gd name="T110" fmla="*/ 832108 w 450"/>
              <a:gd name="T111" fmla="*/ 593164 h 356"/>
              <a:gd name="T112" fmla="*/ 882412 w 450"/>
              <a:gd name="T113" fmla="*/ 635084 h 356"/>
              <a:gd name="T114" fmla="*/ 928524 w 450"/>
              <a:gd name="T115" fmla="*/ 679099 h 3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450" h="356">
                <a:moveTo>
                  <a:pt x="443" y="324"/>
                </a:moveTo>
                <a:lnTo>
                  <a:pt x="445" y="323"/>
                </a:lnTo>
                <a:lnTo>
                  <a:pt x="449" y="318"/>
                </a:lnTo>
                <a:lnTo>
                  <a:pt x="450" y="311"/>
                </a:lnTo>
                <a:lnTo>
                  <a:pt x="444" y="303"/>
                </a:lnTo>
                <a:lnTo>
                  <a:pt x="436" y="297"/>
                </a:lnTo>
                <a:lnTo>
                  <a:pt x="430" y="294"/>
                </a:lnTo>
                <a:lnTo>
                  <a:pt x="427" y="293"/>
                </a:lnTo>
                <a:lnTo>
                  <a:pt x="422" y="290"/>
                </a:lnTo>
                <a:lnTo>
                  <a:pt x="417" y="285"/>
                </a:lnTo>
                <a:lnTo>
                  <a:pt x="407" y="278"/>
                </a:lnTo>
                <a:lnTo>
                  <a:pt x="401" y="270"/>
                </a:lnTo>
                <a:lnTo>
                  <a:pt x="396" y="263"/>
                </a:lnTo>
                <a:lnTo>
                  <a:pt x="394" y="259"/>
                </a:lnTo>
                <a:lnTo>
                  <a:pt x="389" y="255"/>
                </a:lnTo>
                <a:lnTo>
                  <a:pt x="383" y="250"/>
                </a:lnTo>
                <a:lnTo>
                  <a:pt x="376" y="245"/>
                </a:lnTo>
                <a:lnTo>
                  <a:pt x="369" y="242"/>
                </a:lnTo>
                <a:lnTo>
                  <a:pt x="364" y="239"/>
                </a:lnTo>
                <a:lnTo>
                  <a:pt x="359" y="237"/>
                </a:lnTo>
                <a:lnTo>
                  <a:pt x="356" y="237"/>
                </a:lnTo>
                <a:lnTo>
                  <a:pt x="352" y="241"/>
                </a:lnTo>
                <a:lnTo>
                  <a:pt x="346" y="247"/>
                </a:lnTo>
                <a:lnTo>
                  <a:pt x="341" y="252"/>
                </a:lnTo>
                <a:lnTo>
                  <a:pt x="335" y="255"/>
                </a:lnTo>
                <a:lnTo>
                  <a:pt x="329" y="251"/>
                </a:lnTo>
                <a:lnTo>
                  <a:pt x="323" y="244"/>
                </a:lnTo>
                <a:lnTo>
                  <a:pt x="318" y="239"/>
                </a:lnTo>
                <a:lnTo>
                  <a:pt x="312" y="236"/>
                </a:lnTo>
                <a:lnTo>
                  <a:pt x="306" y="237"/>
                </a:lnTo>
                <a:lnTo>
                  <a:pt x="299" y="240"/>
                </a:lnTo>
                <a:lnTo>
                  <a:pt x="293" y="240"/>
                </a:lnTo>
                <a:lnTo>
                  <a:pt x="290" y="236"/>
                </a:lnTo>
                <a:lnTo>
                  <a:pt x="285" y="218"/>
                </a:lnTo>
                <a:lnTo>
                  <a:pt x="277" y="182"/>
                </a:lnTo>
                <a:lnTo>
                  <a:pt x="269" y="144"/>
                </a:lnTo>
                <a:lnTo>
                  <a:pt x="263" y="118"/>
                </a:lnTo>
                <a:lnTo>
                  <a:pt x="258" y="93"/>
                </a:lnTo>
                <a:lnTo>
                  <a:pt x="251" y="61"/>
                </a:lnTo>
                <a:lnTo>
                  <a:pt x="244" y="34"/>
                </a:lnTo>
                <a:lnTo>
                  <a:pt x="242" y="22"/>
                </a:lnTo>
                <a:lnTo>
                  <a:pt x="240" y="22"/>
                </a:lnTo>
                <a:lnTo>
                  <a:pt x="237" y="22"/>
                </a:lnTo>
                <a:lnTo>
                  <a:pt x="233" y="22"/>
                </a:lnTo>
                <a:lnTo>
                  <a:pt x="229" y="21"/>
                </a:lnTo>
                <a:lnTo>
                  <a:pt x="225" y="19"/>
                </a:lnTo>
                <a:lnTo>
                  <a:pt x="222" y="17"/>
                </a:lnTo>
                <a:lnTo>
                  <a:pt x="219" y="17"/>
                </a:lnTo>
                <a:lnTo>
                  <a:pt x="213" y="17"/>
                </a:lnTo>
                <a:lnTo>
                  <a:pt x="209" y="17"/>
                </a:lnTo>
                <a:lnTo>
                  <a:pt x="205" y="17"/>
                </a:lnTo>
                <a:lnTo>
                  <a:pt x="200" y="17"/>
                </a:lnTo>
                <a:lnTo>
                  <a:pt x="194" y="17"/>
                </a:lnTo>
                <a:lnTo>
                  <a:pt x="189" y="17"/>
                </a:lnTo>
                <a:lnTo>
                  <a:pt x="183" y="17"/>
                </a:lnTo>
                <a:lnTo>
                  <a:pt x="178" y="16"/>
                </a:lnTo>
                <a:lnTo>
                  <a:pt x="174" y="15"/>
                </a:lnTo>
                <a:lnTo>
                  <a:pt x="168" y="13"/>
                </a:lnTo>
                <a:lnTo>
                  <a:pt x="164" y="13"/>
                </a:lnTo>
                <a:lnTo>
                  <a:pt x="161" y="14"/>
                </a:lnTo>
                <a:lnTo>
                  <a:pt x="157" y="15"/>
                </a:lnTo>
                <a:lnTo>
                  <a:pt x="154" y="15"/>
                </a:lnTo>
                <a:lnTo>
                  <a:pt x="152" y="13"/>
                </a:lnTo>
                <a:lnTo>
                  <a:pt x="149" y="11"/>
                </a:lnTo>
                <a:lnTo>
                  <a:pt x="144" y="7"/>
                </a:lnTo>
                <a:lnTo>
                  <a:pt x="139" y="5"/>
                </a:lnTo>
                <a:lnTo>
                  <a:pt x="139" y="2"/>
                </a:lnTo>
                <a:lnTo>
                  <a:pt x="138" y="2"/>
                </a:lnTo>
                <a:lnTo>
                  <a:pt x="133" y="2"/>
                </a:lnTo>
                <a:lnTo>
                  <a:pt x="126" y="2"/>
                </a:lnTo>
                <a:lnTo>
                  <a:pt x="121" y="1"/>
                </a:lnTo>
                <a:lnTo>
                  <a:pt x="115" y="0"/>
                </a:lnTo>
                <a:lnTo>
                  <a:pt x="111" y="1"/>
                </a:lnTo>
                <a:lnTo>
                  <a:pt x="108" y="4"/>
                </a:lnTo>
                <a:lnTo>
                  <a:pt x="106" y="5"/>
                </a:lnTo>
                <a:lnTo>
                  <a:pt x="101" y="6"/>
                </a:lnTo>
                <a:lnTo>
                  <a:pt x="95" y="7"/>
                </a:lnTo>
                <a:lnTo>
                  <a:pt x="88" y="9"/>
                </a:lnTo>
                <a:lnTo>
                  <a:pt x="83" y="12"/>
                </a:lnTo>
                <a:lnTo>
                  <a:pt x="78" y="14"/>
                </a:lnTo>
                <a:lnTo>
                  <a:pt x="73" y="15"/>
                </a:lnTo>
                <a:lnTo>
                  <a:pt x="68" y="15"/>
                </a:lnTo>
                <a:lnTo>
                  <a:pt x="64" y="14"/>
                </a:lnTo>
                <a:lnTo>
                  <a:pt x="61" y="16"/>
                </a:lnTo>
                <a:lnTo>
                  <a:pt x="60" y="23"/>
                </a:lnTo>
                <a:lnTo>
                  <a:pt x="58" y="32"/>
                </a:lnTo>
                <a:lnTo>
                  <a:pt x="58" y="40"/>
                </a:lnTo>
                <a:lnTo>
                  <a:pt x="55" y="45"/>
                </a:lnTo>
                <a:lnTo>
                  <a:pt x="49" y="47"/>
                </a:lnTo>
                <a:lnTo>
                  <a:pt x="42" y="47"/>
                </a:lnTo>
                <a:lnTo>
                  <a:pt x="38" y="49"/>
                </a:lnTo>
                <a:lnTo>
                  <a:pt x="34" y="50"/>
                </a:lnTo>
                <a:lnTo>
                  <a:pt x="31" y="52"/>
                </a:lnTo>
                <a:lnTo>
                  <a:pt x="28" y="54"/>
                </a:lnTo>
                <a:lnTo>
                  <a:pt x="28" y="58"/>
                </a:lnTo>
                <a:lnTo>
                  <a:pt x="30" y="61"/>
                </a:lnTo>
                <a:lnTo>
                  <a:pt x="32" y="65"/>
                </a:lnTo>
                <a:lnTo>
                  <a:pt x="36" y="68"/>
                </a:lnTo>
                <a:lnTo>
                  <a:pt x="41" y="73"/>
                </a:lnTo>
                <a:lnTo>
                  <a:pt x="46" y="78"/>
                </a:lnTo>
                <a:lnTo>
                  <a:pt x="48" y="85"/>
                </a:lnTo>
                <a:lnTo>
                  <a:pt x="50" y="91"/>
                </a:lnTo>
                <a:lnTo>
                  <a:pt x="55" y="92"/>
                </a:lnTo>
                <a:lnTo>
                  <a:pt x="58" y="93"/>
                </a:lnTo>
                <a:lnTo>
                  <a:pt x="61" y="97"/>
                </a:lnTo>
                <a:lnTo>
                  <a:pt x="63" y="103"/>
                </a:lnTo>
                <a:lnTo>
                  <a:pt x="64" y="110"/>
                </a:lnTo>
                <a:lnTo>
                  <a:pt x="64" y="113"/>
                </a:lnTo>
                <a:lnTo>
                  <a:pt x="61" y="115"/>
                </a:lnTo>
                <a:lnTo>
                  <a:pt x="57" y="114"/>
                </a:lnTo>
                <a:lnTo>
                  <a:pt x="54" y="112"/>
                </a:lnTo>
                <a:lnTo>
                  <a:pt x="50" y="110"/>
                </a:lnTo>
                <a:lnTo>
                  <a:pt x="48" y="106"/>
                </a:lnTo>
                <a:lnTo>
                  <a:pt x="46" y="103"/>
                </a:lnTo>
                <a:lnTo>
                  <a:pt x="45" y="100"/>
                </a:lnTo>
                <a:lnTo>
                  <a:pt x="42" y="99"/>
                </a:lnTo>
                <a:lnTo>
                  <a:pt x="38" y="100"/>
                </a:lnTo>
                <a:lnTo>
                  <a:pt x="31" y="103"/>
                </a:lnTo>
                <a:lnTo>
                  <a:pt x="25" y="105"/>
                </a:lnTo>
                <a:lnTo>
                  <a:pt x="18" y="107"/>
                </a:lnTo>
                <a:lnTo>
                  <a:pt x="11" y="110"/>
                </a:lnTo>
                <a:lnTo>
                  <a:pt x="5" y="111"/>
                </a:lnTo>
                <a:lnTo>
                  <a:pt x="1" y="114"/>
                </a:lnTo>
                <a:lnTo>
                  <a:pt x="0" y="116"/>
                </a:lnTo>
                <a:lnTo>
                  <a:pt x="1" y="119"/>
                </a:lnTo>
                <a:lnTo>
                  <a:pt x="5" y="121"/>
                </a:lnTo>
                <a:lnTo>
                  <a:pt x="10" y="123"/>
                </a:lnTo>
                <a:lnTo>
                  <a:pt x="15" y="126"/>
                </a:lnTo>
                <a:lnTo>
                  <a:pt x="15" y="129"/>
                </a:lnTo>
                <a:lnTo>
                  <a:pt x="12" y="134"/>
                </a:lnTo>
                <a:lnTo>
                  <a:pt x="12" y="137"/>
                </a:lnTo>
                <a:lnTo>
                  <a:pt x="13" y="141"/>
                </a:lnTo>
                <a:lnTo>
                  <a:pt x="16" y="146"/>
                </a:lnTo>
                <a:lnTo>
                  <a:pt x="17" y="151"/>
                </a:lnTo>
                <a:lnTo>
                  <a:pt x="18" y="154"/>
                </a:lnTo>
                <a:lnTo>
                  <a:pt x="20" y="156"/>
                </a:lnTo>
                <a:lnTo>
                  <a:pt x="24" y="153"/>
                </a:lnTo>
                <a:lnTo>
                  <a:pt x="28" y="151"/>
                </a:lnTo>
                <a:lnTo>
                  <a:pt x="33" y="150"/>
                </a:lnTo>
                <a:lnTo>
                  <a:pt x="36" y="149"/>
                </a:lnTo>
                <a:lnTo>
                  <a:pt x="41" y="150"/>
                </a:lnTo>
                <a:lnTo>
                  <a:pt x="47" y="151"/>
                </a:lnTo>
                <a:lnTo>
                  <a:pt x="53" y="150"/>
                </a:lnTo>
                <a:lnTo>
                  <a:pt x="60" y="150"/>
                </a:lnTo>
                <a:lnTo>
                  <a:pt x="64" y="150"/>
                </a:lnTo>
                <a:lnTo>
                  <a:pt x="65" y="152"/>
                </a:lnTo>
                <a:lnTo>
                  <a:pt x="64" y="156"/>
                </a:lnTo>
                <a:lnTo>
                  <a:pt x="63" y="160"/>
                </a:lnTo>
                <a:lnTo>
                  <a:pt x="64" y="164"/>
                </a:lnTo>
                <a:lnTo>
                  <a:pt x="66" y="167"/>
                </a:lnTo>
                <a:lnTo>
                  <a:pt x="65" y="172"/>
                </a:lnTo>
                <a:lnTo>
                  <a:pt x="63" y="175"/>
                </a:lnTo>
                <a:lnTo>
                  <a:pt x="60" y="176"/>
                </a:lnTo>
                <a:lnTo>
                  <a:pt x="55" y="175"/>
                </a:lnTo>
                <a:lnTo>
                  <a:pt x="50" y="174"/>
                </a:lnTo>
                <a:lnTo>
                  <a:pt x="46" y="173"/>
                </a:lnTo>
                <a:lnTo>
                  <a:pt x="45" y="176"/>
                </a:lnTo>
                <a:lnTo>
                  <a:pt x="42" y="180"/>
                </a:lnTo>
                <a:lnTo>
                  <a:pt x="39" y="181"/>
                </a:lnTo>
                <a:lnTo>
                  <a:pt x="34" y="180"/>
                </a:lnTo>
                <a:lnTo>
                  <a:pt x="32" y="179"/>
                </a:lnTo>
                <a:lnTo>
                  <a:pt x="31" y="178"/>
                </a:lnTo>
                <a:lnTo>
                  <a:pt x="28" y="179"/>
                </a:lnTo>
                <a:lnTo>
                  <a:pt x="24" y="181"/>
                </a:lnTo>
                <a:lnTo>
                  <a:pt x="22" y="184"/>
                </a:lnTo>
                <a:lnTo>
                  <a:pt x="22" y="187"/>
                </a:lnTo>
                <a:lnTo>
                  <a:pt x="22" y="190"/>
                </a:lnTo>
                <a:lnTo>
                  <a:pt x="16" y="195"/>
                </a:lnTo>
                <a:lnTo>
                  <a:pt x="9" y="199"/>
                </a:lnTo>
                <a:lnTo>
                  <a:pt x="7" y="202"/>
                </a:lnTo>
                <a:lnTo>
                  <a:pt x="7" y="204"/>
                </a:lnTo>
                <a:lnTo>
                  <a:pt x="5" y="207"/>
                </a:lnTo>
                <a:lnTo>
                  <a:pt x="4" y="212"/>
                </a:lnTo>
                <a:lnTo>
                  <a:pt x="4" y="217"/>
                </a:lnTo>
                <a:lnTo>
                  <a:pt x="5" y="222"/>
                </a:lnTo>
                <a:lnTo>
                  <a:pt x="8" y="226"/>
                </a:lnTo>
                <a:lnTo>
                  <a:pt x="10" y="229"/>
                </a:lnTo>
                <a:lnTo>
                  <a:pt x="11" y="234"/>
                </a:lnTo>
                <a:lnTo>
                  <a:pt x="11" y="237"/>
                </a:lnTo>
                <a:lnTo>
                  <a:pt x="11" y="239"/>
                </a:lnTo>
                <a:lnTo>
                  <a:pt x="15" y="250"/>
                </a:lnTo>
                <a:lnTo>
                  <a:pt x="15" y="251"/>
                </a:lnTo>
                <a:lnTo>
                  <a:pt x="16" y="255"/>
                </a:lnTo>
                <a:lnTo>
                  <a:pt x="18" y="257"/>
                </a:lnTo>
                <a:lnTo>
                  <a:pt x="22" y="259"/>
                </a:lnTo>
                <a:lnTo>
                  <a:pt x="28" y="260"/>
                </a:lnTo>
                <a:lnTo>
                  <a:pt x="35" y="260"/>
                </a:lnTo>
                <a:lnTo>
                  <a:pt x="41" y="260"/>
                </a:lnTo>
                <a:lnTo>
                  <a:pt x="43" y="260"/>
                </a:lnTo>
                <a:lnTo>
                  <a:pt x="43" y="264"/>
                </a:lnTo>
                <a:lnTo>
                  <a:pt x="42" y="272"/>
                </a:lnTo>
                <a:lnTo>
                  <a:pt x="43" y="280"/>
                </a:lnTo>
                <a:lnTo>
                  <a:pt x="45" y="287"/>
                </a:lnTo>
                <a:lnTo>
                  <a:pt x="49" y="288"/>
                </a:lnTo>
                <a:lnTo>
                  <a:pt x="54" y="287"/>
                </a:lnTo>
                <a:lnTo>
                  <a:pt x="60" y="285"/>
                </a:lnTo>
                <a:lnTo>
                  <a:pt x="64" y="286"/>
                </a:lnTo>
                <a:lnTo>
                  <a:pt x="69" y="290"/>
                </a:lnTo>
                <a:lnTo>
                  <a:pt x="73" y="294"/>
                </a:lnTo>
                <a:lnTo>
                  <a:pt x="78" y="298"/>
                </a:lnTo>
                <a:lnTo>
                  <a:pt x="79" y="300"/>
                </a:lnTo>
                <a:lnTo>
                  <a:pt x="79" y="297"/>
                </a:lnTo>
                <a:lnTo>
                  <a:pt x="80" y="294"/>
                </a:lnTo>
                <a:lnTo>
                  <a:pt x="83" y="290"/>
                </a:lnTo>
                <a:lnTo>
                  <a:pt x="86" y="290"/>
                </a:lnTo>
                <a:lnTo>
                  <a:pt x="92" y="290"/>
                </a:lnTo>
                <a:lnTo>
                  <a:pt x="96" y="289"/>
                </a:lnTo>
                <a:lnTo>
                  <a:pt x="100" y="289"/>
                </a:lnTo>
                <a:lnTo>
                  <a:pt x="100" y="292"/>
                </a:lnTo>
                <a:lnTo>
                  <a:pt x="98" y="297"/>
                </a:lnTo>
                <a:lnTo>
                  <a:pt x="96" y="305"/>
                </a:lnTo>
                <a:lnTo>
                  <a:pt x="94" y="315"/>
                </a:lnTo>
                <a:lnTo>
                  <a:pt x="89" y="323"/>
                </a:lnTo>
                <a:lnTo>
                  <a:pt x="84" y="330"/>
                </a:lnTo>
                <a:lnTo>
                  <a:pt x="80" y="335"/>
                </a:lnTo>
                <a:lnTo>
                  <a:pt x="78" y="340"/>
                </a:lnTo>
                <a:lnTo>
                  <a:pt x="75" y="342"/>
                </a:lnTo>
                <a:lnTo>
                  <a:pt x="70" y="342"/>
                </a:lnTo>
                <a:lnTo>
                  <a:pt x="64" y="342"/>
                </a:lnTo>
                <a:lnTo>
                  <a:pt x="58" y="345"/>
                </a:lnTo>
                <a:lnTo>
                  <a:pt x="55" y="347"/>
                </a:lnTo>
                <a:lnTo>
                  <a:pt x="55" y="350"/>
                </a:lnTo>
                <a:lnTo>
                  <a:pt x="57" y="354"/>
                </a:lnTo>
                <a:lnTo>
                  <a:pt x="61" y="356"/>
                </a:lnTo>
                <a:lnTo>
                  <a:pt x="64" y="356"/>
                </a:lnTo>
                <a:lnTo>
                  <a:pt x="68" y="355"/>
                </a:lnTo>
                <a:lnTo>
                  <a:pt x="72" y="353"/>
                </a:lnTo>
                <a:lnTo>
                  <a:pt x="77" y="349"/>
                </a:lnTo>
                <a:lnTo>
                  <a:pt x="84" y="347"/>
                </a:lnTo>
                <a:lnTo>
                  <a:pt x="89" y="343"/>
                </a:lnTo>
                <a:lnTo>
                  <a:pt x="94" y="339"/>
                </a:lnTo>
                <a:lnTo>
                  <a:pt x="98" y="335"/>
                </a:lnTo>
                <a:lnTo>
                  <a:pt x="101" y="333"/>
                </a:lnTo>
                <a:lnTo>
                  <a:pt x="106" y="333"/>
                </a:lnTo>
                <a:lnTo>
                  <a:pt x="109" y="334"/>
                </a:lnTo>
                <a:lnTo>
                  <a:pt x="113" y="333"/>
                </a:lnTo>
                <a:lnTo>
                  <a:pt x="115" y="330"/>
                </a:lnTo>
                <a:lnTo>
                  <a:pt x="116" y="325"/>
                </a:lnTo>
                <a:lnTo>
                  <a:pt x="117" y="320"/>
                </a:lnTo>
                <a:lnTo>
                  <a:pt x="118" y="318"/>
                </a:lnTo>
                <a:lnTo>
                  <a:pt x="121" y="316"/>
                </a:lnTo>
                <a:lnTo>
                  <a:pt x="125" y="312"/>
                </a:lnTo>
                <a:lnTo>
                  <a:pt x="131" y="309"/>
                </a:lnTo>
                <a:lnTo>
                  <a:pt x="136" y="307"/>
                </a:lnTo>
                <a:lnTo>
                  <a:pt x="138" y="305"/>
                </a:lnTo>
                <a:lnTo>
                  <a:pt x="138" y="304"/>
                </a:lnTo>
                <a:lnTo>
                  <a:pt x="137" y="302"/>
                </a:lnTo>
                <a:lnTo>
                  <a:pt x="138" y="300"/>
                </a:lnTo>
                <a:lnTo>
                  <a:pt x="141" y="297"/>
                </a:lnTo>
                <a:lnTo>
                  <a:pt x="145" y="296"/>
                </a:lnTo>
                <a:lnTo>
                  <a:pt x="148" y="294"/>
                </a:lnTo>
                <a:lnTo>
                  <a:pt x="149" y="290"/>
                </a:lnTo>
                <a:lnTo>
                  <a:pt x="148" y="287"/>
                </a:lnTo>
                <a:lnTo>
                  <a:pt x="146" y="283"/>
                </a:lnTo>
                <a:lnTo>
                  <a:pt x="142" y="281"/>
                </a:lnTo>
                <a:lnTo>
                  <a:pt x="142" y="278"/>
                </a:lnTo>
                <a:lnTo>
                  <a:pt x="144" y="274"/>
                </a:lnTo>
                <a:lnTo>
                  <a:pt x="146" y="271"/>
                </a:lnTo>
                <a:lnTo>
                  <a:pt x="148" y="269"/>
                </a:lnTo>
                <a:lnTo>
                  <a:pt x="151" y="265"/>
                </a:lnTo>
                <a:lnTo>
                  <a:pt x="154" y="258"/>
                </a:lnTo>
                <a:lnTo>
                  <a:pt x="159" y="249"/>
                </a:lnTo>
                <a:lnTo>
                  <a:pt x="164" y="241"/>
                </a:lnTo>
                <a:lnTo>
                  <a:pt x="169" y="235"/>
                </a:lnTo>
                <a:lnTo>
                  <a:pt x="175" y="234"/>
                </a:lnTo>
                <a:lnTo>
                  <a:pt x="177" y="236"/>
                </a:lnTo>
                <a:lnTo>
                  <a:pt x="176" y="240"/>
                </a:lnTo>
                <a:lnTo>
                  <a:pt x="174" y="243"/>
                </a:lnTo>
                <a:lnTo>
                  <a:pt x="170" y="248"/>
                </a:lnTo>
                <a:lnTo>
                  <a:pt x="168" y="254"/>
                </a:lnTo>
                <a:lnTo>
                  <a:pt x="167" y="260"/>
                </a:lnTo>
                <a:lnTo>
                  <a:pt x="166" y="267"/>
                </a:lnTo>
                <a:lnTo>
                  <a:pt x="164" y="270"/>
                </a:lnTo>
                <a:lnTo>
                  <a:pt x="163" y="272"/>
                </a:lnTo>
                <a:lnTo>
                  <a:pt x="163" y="277"/>
                </a:lnTo>
                <a:lnTo>
                  <a:pt x="164" y="280"/>
                </a:lnTo>
                <a:lnTo>
                  <a:pt x="168" y="280"/>
                </a:lnTo>
                <a:lnTo>
                  <a:pt x="172" y="277"/>
                </a:lnTo>
                <a:lnTo>
                  <a:pt x="178" y="273"/>
                </a:lnTo>
                <a:lnTo>
                  <a:pt x="183" y="270"/>
                </a:lnTo>
                <a:lnTo>
                  <a:pt x="186" y="266"/>
                </a:lnTo>
                <a:lnTo>
                  <a:pt x="189" y="264"/>
                </a:lnTo>
                <a:lnTo>
                  <a:pt x="189" y="263"/>
                </a:lnTo>
                <a:lnTo>
                  <a:pt x="191" y="260"/>
                </a:lnTo>
                <a:lnTo>
                  <a:pt x="194" y="260"/>
                </a:lnTo>
                <a:lnTo>
                  <a:pt x="199" y="259"/>
                </a:lnTo>
                <a:lnTo>
                  <a:pt x="204" y="255"/>
                </a:lnTo>
                <a:lnTo>
                  <a:pt x="206" y="251"/>
                </a:lnTo>
                <a:lnTo>
                  <a:pt x="207" y="250"/>
                </a:lnTo>
                <a:lnTo>
                  <a:pt x="206" y="249"/>
                </a:lnTo>
                <a:lnTo>
                  <a:pt x="204" y="245"/>
                </a:lnTo>
                <a:lnTo>
                  <a:pt x="204" y="242"/>
                </a:lnTo>
                <a:lnTo>
                  <a:pt x="207" y="239"/>
                </a:lnTo>
                <a:lnTo>
                  <a:pt x="213" y="237"/>
                </a:lnTo>
                <a:lnTo>
                  <a:pt x="219" y="237"/>
                </a:lnTo>
                <a:lnTo>
                  <a:pt x="223" y="239"/>
                </a:lnTo>
                <a:lnTo>
                  <a:pt x="227" y="240"/>
                </a:lnTo>
                <a:lnTo>
                  <a:pt x="230" y="242"/>
                </a:lnTo>
                <a:lnTo>
                  <a:pt x="235" y="243"/>
                </a:lnTo>
                <a:lnTo>
                  <a:pt x="242" y="245"/>
                </a:lnTo>
                <a:lnTo>
                  <a:pt x="250" y="248"/>
                </a:lnTo>
                <a:lnTo>
                  <a:pt x="257" y="249"/>
                </a:lnTo>
                <a:lnTo>
                  <a:pt x="260" y="249"/>
                </a:lnTo>
                <a:lnTo>
                  <a:pt x="262" y="248"/>
                </a:lnTo>
                <a:lnTo>
                  <a:pt x="266" y="248"/>
                </a:lnTo>
                <a:lnTo>
                  <a:pt x="270" y="248"/>
                </a:lnTo>
                <a:lnTo>
                  <a:pt x="275" y="249"/>
                </a:lnTo>
                <a:lnTo>
                  <a:pt x="280" y="250"/>
                </a:lnTo>
                <a:lnTo>
                  <a:pt x="288" y="250"/>
                </a:lnTo>
                <a:lnTo>
                  <a:pt x="296" y="250"/>
                </a:lnTo>
                <a:lnTo>
                  <a:pt x="301" y="250"/>
                </a:lnTo>
                <a:lnTo>
                  <a:pt x="306" y="251"/>
                </a:lnTo>
                <a:lnTo>
                  <a:pt x="311" y="255"/>
                </a:lnTo>
                <a:lnTo>
                  <a:pt x="316" y="258"/>
                </a:lnTo>
                <a:lnTo>
                  <a:pt x="322" y="259"/>
                </a:lnTo>
                <a:lnTo>
                  <a:pt x="327" y="260"/>
                </a:lnTo>
                <a:lnTo>
                  <a:pt x="328" y="260"/>
                </a:lnTo>
                <a:lnTo>
                  <a:pt x="329" y="262"/>
                </a:lnTo>
                <a:lnTo>
                  <a:pt x="330" y="263"/>
                </a:lnTo>
                <a:lnTo>
                  <a:pt x="334" y="266"/>
                </a:lnTo>
                <a:lnTo>
                  <a:pt x="338" y="269"/>
                </a:lnTo>
                <a:lnTo>
                  <a:pt x="344" y="270"/>
                </a:lnTo>
                <a:lnTo>
                  <a:pt x="349" y="271"/>
                </a:lnTo>
                <a:lnTo>
                  <a:pt x="352" y="271"/>
                </a:lnTo>
                <a:lnTo>
                  <a:pt x="354" y="269"/>
                </a:lnTo>
                <a:lnTo>
                  <a:pt x="356" y="265"/>
                </a:lnTo>
                <a:lnTo>
                  <a:pt x="357" y="262"/>
                </a:lnTo>
                <a:lnTo>
                  <a:pt x="359" y="262"/>
                </a:lnTo>
                <a:lnTo>
                  <a:pt x="365" y="263"/>
                </a:lnTo>
                <a:lnTo>
                  <a:pt x="372" y="265"/>
                </a:lnTo>
                <a:lnTo>
                  <a:pt x="377" y="266"/>
                </a:lnTo>
                <a:lnTo>
                  <a:pt x="383" y="269"/>
                </a:lnTo>
                <a:lnTo>
                  <a:pt x="388" y="273"/>
                </a:lnTo>
                <a:lnTo>
                  <a:pt x="392" y="279"/>
                </a:lnTo>
                <a:lnTo>
                  <a:pt x="397" y="283"/>
                </a:lnTo>
                <a:lnTo>
                  <a:pt x="401" y="286"/>
                </a:lnTo>
                <a:lnTo>
                  <a:pt x="402" y="287"/>
                </a:lnTo>
                <a:lnTo>
                  <a:pt x="412" y="297"/>
                </a:lnTo>
                <a:lnTo>
                  <a:pt x="418" y="303"/>
                </a:lnTo>
                <a:lnTo>
                  <a:pt x="419" y="303"/>
                </a:lnTo>
                <a:lnTo>
                  <a:pt x="421" y="303"/>
                </a:lnTo>
                <a:lnTo>
                  <a:pt x="424" y="304"/>
                </a:lnTo>
                <a:lnTo>
                  <a:pt x="427" y="307"/>
                </a:lnTo>
                <a:lnTo>
                  <a:pt x="432" y="311"/>
                </a:lnTo>
                <a:lnTo>
                  <a:pt x="437" y="317"/>
                </a:lnTo>
                <a:lnTo>
                  <a:pt x="441" y="321"/>
                </a:lnTo>
                <a:lnTo>
                  <a:pt x="443" y="324"/>
                </a:lnTo>
                <a:close/>
              </a:path>
            </a:pathLst>
          </a:custGeom>
          <a:solidFill>
            <a:srgbClr val="92CA9A"/>
          </a:solidFill>
          <a:ln w="28575">
            <a:noFill/>
          </a:ln>
        </p:spPr>
        <p:txBody>
          <a:bodyPr>
            <a:no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3" name="TextBox 153" title="Label-AK">
            <a:extLst>
              <a:ext uri="{FF2B5EF4-FFF2-40B4-BE49-F238E27FC236}">
                <a16:creationId xmlns:a16="http://schemas.microsoft.com/office/drawing/2014/main" id="{929CDA3C-30EE-DC02-87AD-10170F961C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7617" y="4853196"/>
            <a:ext cx="323816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AK</a:t>
            </a: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27297AAF-8368-C639-07CD-927856B935A8}"/>
              </a:ext>
            </a:extLst>
          </p:cNvPr>
          <p:cNvSpPr>
            <a:spLocks noChangeAspect="1"/>
          </p:cNvSpPr>
          <p:nvPr/>
        </p:nvSpPr>
        <p:spPr>
          <a:xfrm>
            <a:off x="1087903" y="1731212"/>
            <a:ext cx="101231" cy="100584"/>
          </a:xfrm>
          <a:prstGeom prst="rect">
            <a:avLst/>
          </a:prstGeom>
          <a:solidFill>
            <a:srgbClr val="4995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31" name="Rectangle 130">
            <a:extLst>
              <a:ext uri="{FF2B5EF4-FFF2-40B4-BE49-F238E27FC236}">
                <a16:creationId xmlns:a16="http://schemas.microsoft.com/office/drawing/2014/main" id="{3B67C84F-370B-64FA-4DF2-5FEB66129BE1}"/>
              </a:ext>
            </a:extLst>
          </p:cNvPr>
          <p:cNvSpPr>
            <a:spLocks noChangeAspect="1"/>
          </p:cNvSpPr>
          <p:nvPr/>
        </p:nvSpPr>
        <p:spPr>
          <a:xfrm>
            <a:off x="1087903" y="1913681"/>
            <a:ext cx="101231" cy="100584"/>
          </a:xfrm>
          <a:prstGeom prst="rect">
            <a:avLst/>
          </a:prstGeom>
          <a:solidFill>
            <a:srgbClr val="FF57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32" name="Rectangle 131">
            <a:extLst>
              <a:ext uri="{FF2B5EF4-FFF2-40B4-BE49-F238E27FC236}">
                <a16:creationId xmlns:a16="http://schemas.microsoft.com/office/drawing/2014/main" id="{12350CD7-19D6-17B7-528C-7257A387F2AF}"/>
              </a:ext>
            </a:extLst>
          </p:cNvPr>
          <p:cNvSpPr>
            <a:spLocks noChangeAspect="1"/>
          </p:cNvSpPr>
          <p:nvPr/>
        </p:nvSpPr>
        <p:spPr>
          <a:xfrm>
            <a:off x="2652576" y="1914006"/>
            <a:ext cx="101231" cy="100584"/>
          </a:xfrm>
          <a:prstGeom prst="rect">
            <a:avLst/>
          </a:prstGeom>
          <a:solidFill>
            <a:srgbClr val="BC8F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33" name="Rectangle 132">
            <a:extLst>
              <a:ext uri="{FF2B5EF4-FFF2-40B4-BE49-F238E27FC236}">
                <a16:creationId xmlns:a16="http://schemas.microsoft.com/office/drawing/2014/main" id="{523044EF-F8E3-AF1E-AAB9-259D9359DB17}"/>
              </a:ext>
            </a:extLst>
          </p:cNvPr>
          <p:cNvSpPr>
            <a:spLocks noChangeAspect="1"/>
          </p:cNvSpPr>
          <p:nvPr/>
        </p:nvSpPr>
        <p:spPr>
          <a:xfrm>
            <a:off x="2653761" y="1731212"/>
            <a:ext cx="101231" cy="100584"/>
          </a:xfrm>
          <a:prstGeom prst="rect">
            <a:avLst/>
          </a:prstGeom>
          <a:solidFill>
            <a:srgbClr val="92CA9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34" name="Rectangle 133">
            <a:extLst>
              <a:ext uri="{FF2B5EF4-FFF2-40B4-BE49-F238E27FC236}">
                <a16:creationId xmlns:a16="http://schemas.microsoft.com/office/drawing/2014/main" id="{CFD8DB62-18FA-E605-19EF-315806DB143D}"/>
              </a:ext>
            </a:extLst>
          </p:cNvPr>
          <p:cNvSpPr>
            <a:spLocks noChangeAspect="1"/>
          </p:cNvSpPr>
          <p:nvPr/>
        </p:nvSpPr>
        <p:spPr>
          <a:xfrm>
            <a:off x="4750317" y="1911901"/>
            <a:ext cx="101231" cy="100584"/>
          </a:xfrm>
          <a:prstGeom prst="rect">
            <a:avLst/>
          </a:prstGeom>
          <a:solidFill>
            <a:srgbClr val="CFCF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35" name="Rectangle 134">
            <a:extLst>
              <a:ext uri="{FF2B5EF4-FFF2-40B4-BE49-F238E27FC236}">
                <a16:creationId xmlns:a16="http://schemas.microsoft.com/office/drawing/2014/main" id="{85519A1B-4562-E5F7-E63A-F39455E77A0D}"/>
              </a:ext>
            </a:extLst>
          </p:cNvPr>
          <p:cNvSpPr>
            <a:spLocks noChangeAspect="1"/>
          </p:cNvSpPr>
          <p:nvPr/>
        </p:nvSpPr>
        <p:spPr>
          <a:xfrm>
            <a:off x="4750523" y="1731212"/>
            <a:ext cx="101231" cy="100584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55B96709-6D57-4775-D257-2B913C6AAF2A}"/>
              </a:ext>
            </a:extLst>
          </p:cNvPr>
          <p:cNvSpPr txBox="1"/>
          <p:nvPr/>
        </p:nvSpPr>
        <p:spPr>
          <a:xfrm>
            <a:off x="1170517" y="1660448"/>
            <a:ext cx="168767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Initiative passed</a:t>
            </a: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38C3494B-85F4-3283-E0AB-3BC875AFB6F0}"/>
              </a:ext>
            </a:extLst>
          </p:cNvPr>
          <p:cNvSpPr txBox="1"/>
          <p:nvPr/>
        </p:nvSpPr>
        <p:spPr>
          <a:xfrm>
            <a:off x="1170519" y="1837580"/>
            <a:ext cx="1361241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Initiative failed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7CA979EB-B8E9-AFB7-21BA-6520C3D53897}"/>
              </a:ext>
            </a:extLst>
          </p:cNvPr>
          <p:cNvSpPr txBox="1"/>
          <p:nvPr/>
        </p:nvSpPr>
        <p:spPr>
          <a:xfrm>
            <a:off x="2726660" y="1840576"/>
            <a:ext cx="168767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Medical already enacted</a:t>
            </a: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3AFF4C96-8746-BEFB-2966-1F5C82092808}"/>
              </a:ext>
            </a:extLst>
          </p:cNvPr>
          <p:cNvSpPr txBox="1"/>
          <p:nvPr/>
        </p:nvSpPr>
        <p:spPr>
          <a:xfrm>
            <a:off x="2726660" y="1660448"/>
            <a:ext cx="2048003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Recreational already enacted</a:t>
            </a: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B7F055DD-3DE1-6A27-B6F3-C8BE3C4DBC98}"/>
              </a:ext>
            </a:extLst>
          </p:cNvPr>
          <p:cNvSpPr txBox="1"/>
          <p:nvPr/>
        </p:nvSpPr>
        <p:spPr>
          <a:xfrm>
            <a:off x="4801306" y="1841424"/>
            <a:ext cx="2048003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b="1" dirty="0"/>
              <a:t>No legalization</a:t>
            </a:r>
          </a:p>
        </p:txBody>
      </p:sp>
    </p:spTree>
    <p:extLst>
      <p:ext uri="{BB962C8B-B14F-4D97-AF65-F5344CB8AC3E}">
        <p14:creationId xmlns:p14="http://schemas.microsoft.com/office/powerpoint/2010/main" val="215402656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10EA3C-C874-1415-C857-3C90A830F9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Abortion-related ballot initiatives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F8B4925-8956-8E53-01CE-5CA6DB737D5E}"/>
              </a:ext>
            </a:extLst>
          </p:cNvPr>
          <p:cNvSpPr txBox="1"/>
          <p:nvPr/>
        </p:nvSpPr>
        <p:spPr>
          <a:xfrm>
            <a:off x="965201" y="5997128"/>
            <a:ext cx="268532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spc="200" dirty="0">
                <a:solidFill>
                  <a:srgbClr val="7B7B7B"/>
                </a:solidFill>
              </a:rPr>
              <a:t>SOURCE </a:t>
            </a:r>
            <a:r>
              <a:rPr lang="en-US" sz="700" dirty="0">
                <a:solidFill>
                  <a:srgbClr val="7B7B7B"/>
                </a:solidFill>
              </a:rPr>
              <a:t>Associated Press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550EB54-4678-C8A2-CC63-8E3AFA838052}"/>
              </a:ext>
            </a:extLst>
          </p:cNvPr>
          <p:cNvSpPr txBox="1"/>
          <p:nvPr/>
        </p:nvSpPr>
        <p:spPr>
          <a:xfrm>
            <a:off x="1052411" y="6152719"/>
            <a:ext cx="1074881" cy="20116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US" sz="700" spc="100" dirty="0">
                <a:solidFill>
                  <a:srgbClr val="7B7B7B"/>
                </a:solidFill>
              </a:rPr>
              <a:t>AP DATA AS OF</a:t>
            </a:r>
          </a:p>
        </p:txBody>
      </p:sp>
      <p:sp>
        <p:nvSpPr>
          <p:cNvPr id="5" name="Rectangle 4" title="txtSourceTime">
            <a:extLst>
              <a:ext uri="{FF2B5EF4-FFF2-40B4-BE49-F238E27FC236}">
                <a16:creationId xmlns:a16="http://schemas.microsoft.com/office/drawing/2014/main" id="{7F8BDA24-6933-329E-B68A-24B620B57795}"/>
              </a:ext>
            </a:extLst>
          </p:cNvPr>
          <p:cNvSpPr/>
          <p:nvPr/>
        </p:nvSpPr>
        <p:spPr>
          <a:xfrm>
            <a:off x="1938794" y="6147956"/>
            <a:ext cx="967662" cy="201168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/>
          <a:p>
            <a:r>
              <a:rPr lang="en-US" sz="800">
                <a:solidFill>
                  <a:srgbClr val="7B7B7B"/>
                </a:solidFill>
              </a:rPr>
              <a:t>12/7/2022 10:42 AM</a:t>
            </a:r>
            <a:endParaRPr lang="en-US" sz="800" dirty="0">
              <a:solidFill>
                <a:srgbClr val="7B7B7B"/>
              </a:solidFill>
            </a:endParaRPr>
          </a:p>
        </p:txBody>
      </p:sp>
      <p:sp>
        <p:nvSpPr>
          <p:cNvPr id="6" name="Rounded Rectangle 128">
            <a:extLst>
              <a:ext uri="{FF2B5EF4-FFF2-40B4-BE49-F238E27FC236}">
                <a16:creationId xmlns:a16="http://schemas.microsoft.com/office/drawing/2014/main" id="{08386784-8AAF-3E08-108A-3324FF5C2244}"/>
              </a:ext>
            </a:extLst>
          </p:cNvPr>
          <p:cNvSpPr/>
          <p:nvPr/>
        </p:nvSpPr>
        <p:spPr>
          <a:xfrm>
            <a:off x="993149" y="2114699"/>
            <a:ext cx="7157702" cy="3761182"/>
          </a:xfrm>
          <a:prstGeom prst="roundRect">
            <a:avLst>
              <a:gd name="adj" fmla="val 2245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1C1C1C"/>
              </a:solidFill>
              <a:cs typeface="Arial" panose="020B0604020202020204" pitchFamily="34" charset="0"/>
            </a:endParaRPr>
          </a:p>
        </p:txBody>
      </p:sp>
      <p:sp>
        <p:nvSpPr>
          <p:cNvPr id="7" name="Freeform 1114" title="WA">
            <a:extLst>
              <a:ext uri="{FF2B5EF4-FFF2-40B4-BE49-F238E27FC236}">
                <a16:creationId xmlns:a16="http://schemas.microsoft.com/office/drawing/2014/main" id="{8A00C806-C180-CBC6-2EDC-9D9949688E9C}"/>
              </a:ext>
            </a:extLst>
          </p:cNvPr>
          <p:cNvSpPr>
            <a:spLocks/>
          </p:cNvSpPr>
          <p:nvPr/>
        </p:nvSpPr>
        <p:spPr bwMode="auto">
          <a:xfrm>
            <a:off x="1793649" y="2220703"/>
            <a:ext cx="738111" cy="533400"/>
          </a:xfrm>
          <a:custGeom>
            <a:avLst/>
            <a:gdLst>
              <a:gd name="T0" fmla="*/ 26 w 730"/>
              <a:gd name="T1" fmla="*/ 112 h 517"/>
              <a:gd name="T2" fmla="*/ 17 w 730"/>
              <a:gd name="T3" fmla="*/ 255 h 517"/>
              <a:gd name="T4" fmla="*/ 34 w 730"/>
              <a:gd name="T5" fmla="*/ 255 h 517"/>
              <a:gd name="T6" fmla="*/ 24 w 730"/>
              <a:gd name="T7" fmla="*/ 285 h 517"/>
              <a:gd name="T8" fmla="*/ 11 w 730"/>
              <a:gd name="T9" fmla="*/ 268 h 517"/>
              <a:gd name="T10" fmla="*/ 0 w 730"/>
              <a:gd name="T11" fmla="*/ 304 h 517"/>
              <a:gd name="T12" fmla="*/ 51 w 730"/>
              <a:gd name="T13" fmla="*/ 333 h 517"/>
              <a:gd name="T14" fmla="*/ 53 w 730"/>
              <a:gd name="T15" fmla="*/ 346 h 517"/>
              <a:gd name="T16" fmla="*/ 66 w 730"/>
              <a:gd name="T17" fmla="*/ 348 h 517"/>
              <a:gd name="T18" fmla="*/ 133 w 730"/>
              <a:gd name="T19" fmla="*/ 452 h 517"/>
              <a:gd name="T20" fmla="*/ 207 w 730"/>
              <a:gd name="T21" fmla="*/ 449 h 517"/>
              <a:gd name="T22" fmla="*/ 262 w 730"/>
              <a:gd name="T23" fmla="*/ 473 h 517"/>
              <a:gd name="T24" fmla="*/ 289 w 730"/>
              <a:gd name="T25" fmla="*/ 469 h 517"/>
              <a:gd name="T26" fmla="*/ 456 w 730"/>
              <a:gd name="T27" fmla="*/ 473 h 517"/>
              <a:gd name="T28" fmla="*/ 646 w 730"/>
              <a:gd name="T29" fmla="*/ 517 h 517"/>
              <a:gd name="T30" fmla="*/ 650 w 730"/>
              <a:gd name="T31" fmla="*/ 460 h 517"/>
              <a:gd name="T32" fmla="*/ 730 w 730"/>
              <a:gd name="T33" fmla="*/ 129 h 517"/>
              <a:gd name="T34" fmla="*/ 224 w 730"/>
              <a:gd name="T35" fmla="*/ 0 h 517"/>
              <a:gd name="T36" fmla="*/ 228 w 730"/>
              <a:gd name="T37" fmla="*/ 97 h 517"/>
              <a:gd name="T38" fmla="*/ 203 w 730"/>
              <a:gd name="T39" fmla="*/ 177 h 517"/>
              <a:gd name="T40" fmla="*/ 199 w 730"/>
              <a:gd name="T41" fmla="*/ 219 h 517"/>
              <a:gd name="T42" fmla="*/ 146 w 730"/>
              <a:gd name="T43" fmla="*/ 234 h 517"/>
              <a:gd name="T44" fmla="*/ 142 w 730"/>
              <a:gd name="T45" fmla="*/ 213 h 517"/>
              <a:gd name="T46" fmla="*/ 186 w 730"/>
              <a:gd name="T47" fmla="*/ 186 h 517"/>
              <a:gd name="T48" fmla="*/ 182 w 730"/>
              <a:gd name="T49" fmla="*/ 165 h 517"/>
              <a:gd name="T50" fmla="*/ 144 w 730"/>
              <a:gd name="T51" fmla="*/ 169 h 517"/>
              <a:gd name="T52" fmla="*/ 173 w 730"/>
              <a:gd name="T53" fmla="*/ 144 h 517"/>
              <a:gd name="T54" fmla="*/ 194 w 730"/>
              <a:gd name="T55" fmla="*/ 127 h 517"/>
              <a:gd name="T56" fmla="*/ 30 w 730"/>
              <a:gd name="T57" fmla="*/ 25 h 517"/>
              <a:gd name="T58" fmla="*/ 17 w 730"/>
              <a:gd name="T59" fmla="*/ 53 h 517"/>
              <a:gd name="T60" fmla="*/ 26 w 730"/>
              <a:gd name="T61" fmla="*/ 112 h 517"/>
              <a:gd name="T62" fmla="*/ 26 w 730"/>
              <a:gd name="T63" fmla="*/ 112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730" h="517">
                <a:moveTo>
                  <a:pt x="26" y="112"/>
                </a:moveTo>
                <a:lnTo>
                  <a:pt x="17" y="255"/>
                </a:lnTo>
                <a:lnTo>
                  <a:pt x="34" y="255"/>
                </a:lnTo>
                <a:lnTo>
                  <a:pt x="24" y="285"/>
                </a:lnTo>
                <a:lnTo>
                  <a:pt x="11" y="268"/>
                </a:lnTo>
                <a:lnTo>
                  <a:pt x="0" y="304"/>
                </a:lnTo>
                <a:lnTo>
                  <a:pt x="51" y="333"/>
                </a:lnTo>
                <a:lnTo>
                  <a:pt x="53" y="346"/>
                </a:lnTo>
                <a:lnTo>
                  <a:pt x="66" y="348"/>
                </a:lnTo>
                <a:lnTo>
                  <a:pt x="133" y="452"/>
                </a:lnTo>
                <a:lnTo>
                  <a:pt x="207" y="449"/>
                </a:lnTo>
                <a:lnTo>
                  <a:pt x="262" y="473"/>
                </a:lnTo>
                <a:lnTo>
                  <a:pt x="289" y="469"/>
                </a:lnTo>
                <a:lnTo>
                  <a:pt x="456" y="473"/>
                </a:lnTo>
                <a:lnTo>
                  <a:pt x="646" y="517"/>
                </a:lnTo>
                <a:lnTo>
                  <a:pt x="650" y="460"/>
                </a:lnTo>
                <a:lnTo>
                  <a:pt x="730" y="129"/>
                </a:lnTo>
                <a:lnTo>
                  <a:pt x="224" y="0"/>
                </a:lnTo>
                <a:lnTo>
                  <a:pt x="228" y="97"/>
                </a:lnTo>
                <a:lnTo>
                  <a:pt x="203" y="177"/>
                </a:lnTo>
                <a:lnTo>
                  <a:pt x="199" y="219"/>
                </a:lnTo>
                <a:lnTo>
                  <a:pt x="146" y="234"/>
                </a:lnTo>
                <a:lnTo>
                  <a:pt x="142" y="213"/>
                </a:lnTo>
                <a:lnTo>
                  <a:pt x="186" y="186"/>
                </a:lnTo>
                <a:lnTo>
                  <a:pt x="182" y="165"/>
                </a:lnTo>
                <a:lnTo>
                  <a:pt x="144" y="169"/>
                </a:lnTo>
                <a:lnTo>
                  <a:pt x="173" y="144"/>
                </a:lnTo>
                <a:lnTo>
                  <a:pt x="194" y="127"/>
                </a:lnTo>
                <a:lnTo>
                  <a:pt x="30" y="25"/>
                </a:lnTo>
                <a:lnTo>
                  <a:pt x="17" y="53"/>
                </a:lnTo>
                <a:lnTo>
                  <a:pt x="26" y="112"/>
                </a:lnTo>
                <a:lnTo>
                  <a:pt x="26" y="112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" name="Freeform 1116" title="UT">
            <a:extLst>
              <a:ext uri="{FF2B5EF4-FFF2-40B4-BE49-F238E27FC236}">
                <a16:creationId xmlns:a16="http://schemas.microsoft.com/office/drawing/2014/main" id="{767A508A-CCDD-CC0D-5373-83F95BAB0398}"/>
              </a:ext>
            </a:extLst>
          </p:cNvPr>
          <p:cNvSpPr>
            <a:spLocks/>
          </p:cNvSpPr>
          <p:nvPr/>
        </p:nvSpPr>
        <p:spPr bwMode="auto">
          <a:xfrm>
            <a:off x="2476202" y="3351003"/>
            <a:ext cx="626997" cy="779463"/>
          </a:xfrm>
          <a:custGeom>
            <a:avLst/>
            <a:gdLst>
              <a:gd name="T0" fmla="*/ 135 w 618"/>
              <a:gd name="T1" fmla="*/ 0 h 752"/>
              <a:gd name="T2" fmla="*/ 433 w 618"/>
              <a:gd name="T3" fmla="*/ 55 h 752"/>
              <a:gd name="T4" fmla="*/ 410 w 618"/>
              <a:gd name="T5" fmla="*/ 186 h 752"/>
              <a:gd name="T6" fmla="*/ 618 w 618"/>
              <a:gd name="T7" fmla="*/ 218 h 752"/>
              <a:gd name="T8" fmla="*/ 538 w 618"/>
              <a:gd name="T9" fmla="*/ 752 h 752"/>
              <a:gd name="T10" fmla="*/ 0 w 618"/>
              <a:gd name="T11" fmla="*/ 663 h 752"/>
              <a:gd name="T12" fmla="*/ 135 w 618"/>
              <a:gd name="T13" fmla="*/ 0 h 752"/>
              <a:gd name="T14" fmla="*/ 135 w 618"/>
              <a:gd name="T15" fmla="*/ 0 h 7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18" h="752">
                <a:moveTo>
                  <a:pt x="135" y="0"/>
                </a:moveTo>
                <a:lnTo>
                  <a:pt x="433" y="55"/>
                </a:lnTo>
                <a:lnTo>
                  <a:pt x="410" y="186"/>
                </a:lnTo>
                <a:lnTo>
                  <a:pt x="618" y="218"/>
                </a:lnTo>
                <a:lnTo>
                  <a:pt x="538" y="752"/>
                </a:lnTo>
                <a:lnTo>
                  <a:pt x="0" y="663"/>
                </a:lnTo>
                <a:lnTo>
                  <a:pt x="135" y="0"/>
                </a:lnTo>
                <a:lnTo>
                  <a:pt x="135" y="0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" name="Freeform 1117" title="OR">
            <a:extLst>
              <a:ext uri="{FF2B5EF4-FFF2-40B4-BE49-F238E27FC236}">
                <a16:creationId xmlns:a16="http://schemas.microsoft.com/office/drawing/2014/main" id="{CF0D0501-2C3A-1FE3-79DA-DBB3AFD47191}"/>
              </a:ext>
            </a:extLst>
          </p:cNvPr>
          <p:cNvSpPr>
            <a:spLocks/>
          </p:cNvSpPr>
          <p:nvPr/>
        </p:nvSpPr>
        <p:spPr bwMode="auto">
          <a:xfrm>
            <a:off x="1595232" y="2546141"/>
            <a:ext cx="884145" cy="739775"/>
          </a:xfrm>
          <a:custGeom>
            <a:avLst/>
            <a:gdLst>
              <a:gd name="T0" fmla="*/ 0 w 871"/>
              <a:gd name="T1" fmla="*/ 537 h 720"/>
              <a:gd name="T2" fmla="*/ 38 w 871"/>
              <a:gd name="T3" fmla="*/ 355 h 720"/>
              <a:gd name="T4" fmla="*/ 82 w 871"/>
              <a:gd name="T5" fmla="*/ 302 h 720"/>
              <a:gd name="T6" fmla="*/ 188 w 871"/>
              <a:gd name="T7" fmla="*/ 0 h 720"/>
              <a:gd name="T8" fmla="*/ 243 w 871"/>
              <a:gd name="T9" fmla="*/ 15 h 720"/>
              <a:gd name="T10" fmla="*/ 245 w 871"/>
              <a:gd name="T11" fmla="*/ 28 h 720"/>
              <a:gd name="T12" fmla="*/ 258 w 871"/>
              <a:gd name="T13" fmla="*/ 30 h 720"/>
              <a:gd name="T14" fmla="*/ 325 w 871"/>
              <a:gd name="T15" fmla="*/ 134 h 720"/>
              <a:gd name="T16" fmla="*/ 399 w 871"/>
              <a:gd name="T17" fmla="*/ 133 h 720"/>
              <a:gd name="T18" fmla="*/ 454 w 871"/>
              <a:gd name="T19" fmla="*/ 157 h 720"/>
              <a:gd name="T20" fmla="*/ 481 w 871"/>
              <a:gd name="T21" fmla="*/ 152 h 720"/>
              <a:gd name="T22" fmla="*/ 648 w 871"/>
              <a:gd name="T23" fmla="*/ 157 h 720"/>
              <a:gd name="T24" fmla="*/ 838 w 871"/>
              <a:gd name="T25" fmla="*/ 199 h 720"/>
              <a:gd name="T26" fmla="*/ 848 w 871"/>
              <a:gd name="T27" fmla="*/ 224 h 720"/>
              <a:gd name="T28" fmla="*/ 871 w 871"/>
              <a:gd name="T29" fmla="*/ 256 h 720"/>
              <a:gd name="T30" fmla="*/ 806 w 871"/>
              <a:gd name="T31" fmla="*/ 353 h 720"/>
              <a:gd name="T32" fmla="*/ 766 w 871"/>
              <a:gd name="T33" fmla="*/ 389 h 720"/>
              <a:gd name="T34" fmla="*/ 760 w 871"/>
              <a:gd name="T35" fmla="*/ 416 h 720"/>
              <a:gd name="T36" fmla="*/ 783 w 871"/>
              <a:gd name="T37" fmla="*/ 444 h 720"/>
              <a:gd name="T38" fmla="*/ 756 w 871"/>
              <a:gd name="T39" fmla="*/ 503 h 720"/>
              <a:gd name="T40" fmla="*/ 703 w 871"/>
              <a:gd name="T41" fmla="*/ 720 h 720"/>
              <a:gd name="T42" fmla="*/ 410 w 871"/>
              <a:gd name="T43" fmla="*/ 650 h 720"/>
              <a:gd name="T44" fmla="*/ 0 w 871"/>
              <a:gd name="T45" fmla="*/ 537 h 720"/>
              <a:gd name="T46" fmla="*/ 0 w 871"/>
              <a:gd name="T47" fmla="*/ 537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71" h="720">
                <a:moveTo>
                  <a:pt x="0" y="537"/>
                </a:moveTo>
                <a:lnTo>
                  <a:pt x="38" y="355"/>
                </a:lnTo>
                <a:lnTo>
                  <a:pt x="82" y="302"/>
                </a:lnTo>
                <a:lnTo>
                  <a:pt x="188" y="0"/>
                </a:lnTo>
                <a:lnTo>
                  <a:pt x="243" y="15"/>
                </a:lnTo>
                <a:lnTo>
                  <a:pt x="245" y="28"/>
                </a:lnTo>
                <a:lnTo>
                  <a:pt x="258" y="30"/>
                </a:lnTo>
                <a:lnTo>
                  <a:pt x="325" y="134"/>
                </a:lnTo>
                <a:lnTo>
                  <a:pt x="399" y="133"/>
                </a:lnTo>
                <a:lnTo>
                  <a:pt x="454" y="157"/>
                </a:lnTo>
                <a:lnTo>
                  <a:pt x="481" y="152"/>
                </a:lnTo>
                <a:lnTo>
                  <a:pt x="648" y="157"/>
                </a:lnTo>
                <a:lnTo>
                  <a:pt x="838" y="199"/>
                </a:lnTo>
                <a:lnTo>
                  <a:pt x="848" y="224"/>
                </a:lnTo>
                <a:lnTo>
                  <a:pt x="871" y="256"/>
                </a:lnTo>
                <a:lnTo>
                  <a:pt x="806" y="353"/>
                </a:lnTo>
                <a:lnTo>
                  <a:pt x="766" y="389"/>
                </a:lnTo>
                <a:lnTo>
                  <a:pt x="760" y="416"/>
                </a:lnTo>
                <a:lnTo>
                  <a:pt x="783" y="444"/>
                </a:lnTo>
                <a:lnTo>
                  <a:pt x="756" y="503"/>
                </a:lnTo>
                <a:lnTo>
                  <a:pt x="703" y="720"/>
                </a:lnTo>
                <a:lnTo>
                  <a:pt x="410" y="650"/>
                </a:lnTo>
                <a:lnTo>
                  <a:pt x="0" y="537"/>
                </a:lnTo>
                <a:lnTo>
                  <a:pt x="0" y="537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" name="Freeform 1118" title="CA">
            <a:extLst>
              <a:ext uri="{FF2B5EF4-FFF2-40B4-BE49-F238E27FC236}">
                <a16:creationId xmlns:a16="http://schemas.microsoft.com/office/drawing/2014/main" id="{3316E966-CF6E-30A6-2351-04CEFBCAE717}"/>
              </a:ext>
            </a:extLst>
          </p:cNvPr>
          <p:cNvSpPr>
            <a:spLocks/>
          </p:cNvSpPr>
          <p:nvPr/>
        </p:nvSpPr>
        <p:spPr bwMode="auto">
          <a:xfrm>
            <a:off x="1512691" y="3101766"/>
            <a:ext cx="879383" cy="1482725"/>
          </a:xfrm>
          <a:custGeom>
            <a:avLst/>
            <a:gdLst>
              <a:gd name="T0" fmla="*/ 29 w 865"/>
              <a:gd name="T1" fmla="*/ 293 h 1443"/>
              <a:gd name="T2" fmla="*/ 4 w 865"/>
              <a:gd name="T3" fmla="*/ 405 h 1443"/>
              <a:gd name="T4" fmla="*/ 87 w 865"/>
              <a:gd name="T5" fmla="*/ 586 h 1443"/>
              <a:gd name="T6" fmla="*/ 103 w 865"/>
              <a:gd name="T7" fmla="*/ 574 h 1443"/>
              <a:gd name="T8" fmla="*/ 129 w 865"/>
              <a:gd name="T9" fmla="*/ 650 h 1443"/>
              <a:gd name="T10" fmla="*/ 87 w 865"/>
              <a:gd name="T11" fmla="*/ 597 h 1443"/>
              <a:gd name="T12" fmla="*/ 78 w 865"/>
              <a:gd name="T13" fmla="*/ 681 h 1443"/>
              <a:gd name="T14" fmla="*/ 125 w 865"/>
              <a:gd name="T15" fmla="*/ 732 h 1443"/>
              <a:gd name="T16" fmla="*/ 93 w 865"/>
              <a:gd name="T17" fmla="*/ 803 h 1443"/>
              <a:gd name="T18" fmla="*/ 184 w 865"/>
              <a:gd name="T19" fmla="*/ 994 h 1443"/>
              <a:gd name="T20" fmla="*/ 164 w 865"/>
              <a:gd name="T21" fmla="*/ 1065 h 1443"/>
              <a:gd name="T22" fmla="*/ 283 w 865"/>
              <a:gd name="T23" fmla="*/ 1120 h 1443"/>
              <a:gd name="T24" fmla="*/ 327 w 865"/>
              <a:gd name="T25" fmla="*/ 1177 h 1443"/>
              <a:gd name="T26" fmla="*/ 378 w 865"/>
              <a:gd name="T27" fmla="*/ 1196 h 1443"/>
              <a:gd name="T28" fmla="*/ 378 w 865"/>
              <a:gd name="T29" fmla="*/ 1230 h 1443"/>
              <a:gd name="T30" fmla="*/ 411 w 865"/>
              <a:gd name="T31" fmla="*/ 1238 h 1443"/>
              <a:gd name="T32" fmla="*/ 481 w 865"/>
              <a:gd name="T33" fmla="*/ 1348 h 1443"/>
              <a:gd name="T34" fmla="*/ 481 w 865"/>
              <a:gd name="T35" fmla="*/ 1426 h 1443"/>
              <a:gd name="T36" fmla="*/ 789 w 865"/>
              <a:gd name="T37" fmla="*/ 1443 h 1443"/>
              <a:gd name="T38" fmla="*/ 770 w 865"/>
              <a:gd name="T39" fmla="*/ 1413 h 1443"/>
              <a:gd name="T40" fmla="*/ 779 w 865"/>
              <a:gd name="T41" fmla="*/ 1365 h 1443"/>
              <a:gd name="T42" fmla="*/ 829 w 865"/>
              <a:gd name="T43" fmla="*/ 1287 h 1443"/>
              <a:gd name="T44" fmla="*/ 865 w 865"/>
              <a:gd name="T45" fmla="*/ 1264 h 1443"/>
              <a:gd name="T46" fmla="*/ 844 w 865"/>
              <a:gd name="T47" fmla="*/ 1236 h 1443"/>
              <a:gd name="T48" fmla="*/ 831 w 865"/>
              <a:gd name="T49" fmla="*/ 1160 h 1443"/>
              <a:gd name="T50" fmla="*/ 388 w 865"/>
              <a:gd name="T51" fmla="*/ 497 h 1443"/>
              <a:gd name="T52" fmla="*/ 492 w 865"/>
              <a:gd name="T53" fmla="*/ 113 h 1443"/>
              <a:gd name="T54" fmla="*/ 82 w 865"/>
              <a:gd name="T55" fmla="*/ 0 h 1443"/>
              <a:gd name="T56" fmla="*/ 70 w 865"/>
              <a:gd name="T57" fmla="*/ 23 h 1443"/>
              <a:gd name="T58" fmla="*/ 0 w 865"/>
              <a:gd name="T59" fmla="*/ 192 h 1443"/>
              <a:gd name="T60" fmla="*/ 29 w 865"/>
              <a:gd name="T61" fmla="*/ 293 h 1443"/>
              <a:gd name="T62" fmla="*/ 29 w 865"/>
              <a:gd name="T63" fmla="*/ 293 h 1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65" h="1443">
                <a:moveTo>
                  <a:pt x="29" y="293"/>
                </a:moveTo>
                <a:lnTo>
                  <a:pt x="4" y="405"/>
                </a:lnTo>
                <a:lnTo>
                  <a:pt x="87" y="586"/>
                </a:lnTo>
                <a:lnTo>
                  <a:pt x="103" y="574"/>
                </a:lnTo>
                <a:lnTo>
                  <a:pt x="129" y="650"/>
                </a:lnTo>
                <a:lnTo>
                  <a:pt x="87" y="597"/>
                </a:lnTo>
                <a:lnTo>
                  <a:pt x="78" y="681"/>
                </a:lnTo>
                <a:lnTo>
                  <a:pt x="125" y="732"/>
                </a:lnTo>
                <a:lnTo>
                  <a:pt x="93" y="803"/>
                </a:lnTo>
                <a:lnTo>
                  <a:pt x="184" y="994"/>
                </a:lnTo>
                <a:lnTo>
                  <a:pt x="164" y="1065"/>
                </a:lnTo>
                <a:lnTo>
                  <a:pt x="283" y="1120"/>
                </a:lnTo>
                <a:lnTo>
                  <a:pt x="327" y="1177"/>
                </a:lnTo>
                <a:lnTo>
                  <a:pt x="378" y="1196"/>
                </a:lnTo>
                <a:lnTo>
                  <a:pt x="378" y="1230"/>
                </a:lnTo>
                <a:lnTo>
                  <a:pt x="411" y="1238"/>
                </a:lnTo>
                <a:lnTo>
                  <a:pt x="481" y="1348"/>
                </a:lnTo>
                <a:lnTo>
                  <a:pt x="481" y="1426"/>
                </a:lnTo>
                <a:lnTo>
                  <a:pt x="789" y="1443"/>
                </a:lnTo>
                <a:lnTo>
                  <a:pt x="770" y="1413"/>
                </a:lnTo>
                <a:lnTo>
                  <a:pt x="779" y="1365"/>
                </a:lnTo>
                <a:lnTo>
                  <a:pt x="829" y="1287"/>
                </a:lnTo>
                <a:lnTo>
                  <a:pt x="865" y="1264"/>
                </a:lnTo>
                <a:lnTo>
                  <a:pt x="844" y="1236"/>
                </a:lnTo>
                <a:lnTo>
                  <a:pt x="831" y="1160"/>
                </a:lnTo>
                <a:lnTo>
                  <a:pt x="388" y="497"/>
                </a:lnTo>
                <a:lnTo>
                  <a:pt x="492" y="113"/>
                </a:lnTo>
                <a:lnTo>
                  <a:pt x="82" y="0"/>
                </a:lnTo>
                <a:lnTo>
                  <a:pt x="70" y="23"/>
                </a:lnTo>
                <a:lnTo>
                  <a:pt x="0" y="192"/>
                </a:lnTo>
                <a:lnTo>
                  <a:pt x="29" y="293"/>
                </a:lnTo>
                <a:lnTo>
                  <a:pt x="29" y="293"/>
                </a:lnTo>
                <a:close/>
              </a:path>
            </a:pathLst>
          </a:custGeom>
          <a:solidFill>
            <a:srgbClr val="499554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" name="Freeform 1119" title="NV">
            <a:extLst>
              <a:ext uri="{FF2B5EF4-FFF2-40B4-BE49-F238E27FC236}">
                <a16:creationId xmlns:a16="http://schemas.microsoft.com/office/drawing/2014/main" id="{4F50832D-71B6-3C4F-3C55-167A4D944E4D}"/>
              </a:ext>
            </a:extLst>
          </p:cNvPr>
          <p:cNvSpPr>
            <a:spLocks/>
          </p:cNvSpPr>
          <p:nvPr/>
        </p:nvSpPr>
        <p:spPr bwMode="auto">
          <a:xfrm>
            <a:off x="1904762" y="3217653"/>
            <a:ext cx="711126" cy="1076325"/>
          </a:xfrm>
          <a:custGeom>
            <a:avLst/>
            <a:gdLst>
              <a:gd name="T0" fmla="*/ 0 w 696"/>
              <a:gd name="T1" fmla="*/ 384 h 1047"/>
              <a:gd name="T2" fmla="*/ 443 w 696"/>
              <a:gd name="T3" fmla="*/ 1047 h 1047"/>
              <a:gd name="T4" fmla="*/ 458 w 696"/>
              <a:gd name="T5" fmla="*/ 904 h 1047"/>
              <a:gd name="T6" fmla="*/ 483 w 696"/>
              <a:gd name="T7" fmla="*/ 897 h 1047"/>
              <a:gd name="T8" fmla="*/ 525 w 696"/>
              <a:gd name="T9" fmla="*/ 921 h 1047"/>
              <a:gd name="T10" fmla="*/ 561 w 696"/>
              <a:gd name="T11" fmla="*/ 796 h 1047"/>
              <a:gd name="T12" fmla="*/ 696 w 696"/>
              <a:gd name="T13" fmla="*/ 133 h 1047"/>
              <a:gd name="T14" fmla="*/ 397 w 696"/>
              <a:gd name="T15" fmla="*/ 70 h 1047"/>
              <a:gd name="T16" fmla="*/ 104 w 696"/>
              <a:gd name="T17" fmla="*/ 0 h 1047"/>
              <a:gd name="T18" fmla="*/ 0 w 696"/>
              <a:gd name="T19" fmla="*/ 384 h 1047"/>
              <a:gd name="T20" fmla="*/ 0 w 696"/>
              <a:gd name="T21" fmla="*/ 384 h 10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6" h="1047">
                <a:moveTo>
                  <a:pt x="0" y="384"/>
                </a:moveTo>
                <a:lnTo>
                  <a:pt x="443" y="1047"/>
                </a:lnTo>
                <a:lnTo>
                  <a:pt x="458" y="904"/>
                </a:lnTo>
                <a:lnTo>
                  <a:pt x="483" y="897"/>
                </a:lnTo>
                <a:lnTo>
                  <a:pt x="525" y="921"/>
                </a:lnTo>
                <a:lnTo>
                  <a:pt x="561" y="796"/>
                </a:lnTo>
                <a:lnTo>
                  <a:pt x="696" y="133"/>
                </a:lnTo>
                <a:lnTo>
                  <a:pt x="397" y="70"/>
                </a:lnTo>
                <a:lnTo>
                  <a:pt x="104" y="0"/>
                </a:lnTo>
                <a:lnTo>
                  <a:pt x="0" y="384"/>
                </a:lnTo>
                <a:lnTo>
                  <a:pt x="0" y="384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" name="Freeform 1120" title="ID">
            <a:extLst>
              <a:ext uri="{FF2B5EF4-FFF2-40B4-BE49-F238E27FC236}">
                <a16:creationId xmlns:a16="http://schemas.microsoft.com/office/drawing/2014/main" id="{7C9556F2-B2F6-5BC5-CAA9-430D418E5C29}"/>
              </a:ext>
            </a:extLst>
          </p:cNvPr>
          <p:cNvSpPr>
            <a:spLocks/>
          </p:cNvSpPr>
          <p:nvPr/>
        </p:nvSpPr>
        <p:spPr bwMode="auto">
          <a:xfrm>
            <a:off x="2309533" y="2350878"/>
            <a:ext cx="663506" cy="1055688"/>
          </a:xfrm>
          <a:custGeom>
            <a:avLst/>
            <a:gdLst>
              <a:gd name="T0" fmla="*/ 0 w 654"/>
              <a:gd name="T1" fmla="*/ 909 h 1027"/>
              <a:gd name="T2" fmla="*/ 53 w 654"/>
              <a:gd name="T3" fmla="*/ 692 h 1027"/>
              <a:gd name="T4" fmla="*/ 80 w 654"/>
              <a:gd name="T5" fmla="*/ 633 h 1027"/>
              <a:gd name="T6" fmla="*/ 57 w 654"/>
              <a:gd name="T7" fmla="*/ 605 h 1027"/>
              <a:gd name="T8" fmla="*/ 63 w 654"/>
              <a:gd name="T9" fmla="*/ 578 h 1027"/>
              <a:gd name="T10" fmla="*/ 103 w 654"/>
              <a:gd name="T11" fmla="*/ 542 h 1027"/>
              <a:gd name="T12" fmla="*/ 168 w 654"/>
              <a:gd name="T13" fmla="*/ 445 h 1027"/>
              <a:gd name="T14" fmla="*/ 145 w 654"/>
              <a:gd name="T15" fmla="*/ 413 h 1027"/>
              <a:gd name="T16" fmla="*/ 135 w 654"/>
              <a:gd name="T17" fmla="*/ 388 h 1027"/>
              <a:gd name="T18" fmla="*/ 139 w 654"/>
              <a:gd name="T19" fmla="*/ 333 h 1027"/>
              <a:gd name="T20" fmla="*/ 219 w 654"/>
              <a:gd name="T21" fmla="*/ 0 h 1027"/>
              <a:gd name="T22" fmla="*/ 304 w 654"/>
              <a:gd name="T23" fmla="*/ 19 h 1027"/>
              <a:gd name="T24" fmla="*/ 276 w 654"/>
              <a:gd name="T25" fmla="*/ 149 h 1027"/>
              <a:gd name="T26" fmla="*/ 295 w 654"/>
              <a:gd name="T27" fmla="*/ 194 h 1027"/>
              <a:gd name="T28" fmla="*/ 297 w 654"/>
              <a:gd name="T29" fmla="*/ 223 h 1027"/>
              <a:gd name="T30" fmla="*/ 287 w 654"/>
              <a:gd name="T31" fmla="*/ 228 h 1027"/>
              <a:gd name="T32" fmla="*/ 320 w 654"/>
              <a:gd name="T33" fmla="*/ 259 h 1027"/>
              <a:gd name="T34" fmla="*/ 354 w 654"/>
              <a:gd name="T35" fmla="*/ 342 h 1027"/>
              <a:gd name="T36" fmla="*/ 365 w 654"/>
              <a:gd name="T37" fmla="*/ 417 h 1027"/>
              <a:gd name="T38" fmla="*/ 371 w 654"/>
              <a:gd name="T39" fmla="*/ 457 h 1027"/>
              <a:gd name="T40" fmla="*/ 346 w 654"/>
              <a:gd name="T41" fmla="*/ 495 h 1027"/>
              <a:gd name="T42" fmla="*/ 363 w 654"/>
              <a:gd name="T43" fmla="*/ 512 h 1027"/>
              <a:gd name="T44" fmla="*/ 409 w 654"/>
              <a:gd name="T45" fmla="*/ 487 h 1027"/>
              <a:gd name="T46" fmla="*/ 439 w 654"/>
              <a:gd name="T47" fmla="*/ 618 h 1027"/>
              <a:gd name="T48" fmla="*/ 460 w 654"/>
              <a:gd name="T49" fmla="*/ 626 h 1027"/>
              <a:gd name="T50" fmla="*/ 464 w 654"/>
              <a:gd name="T51" fmla="*/ 664 h 1027"/>
              <a:gd name="T52" fmla="*/ 523 w 654"/>
              <a:gd name="T53" fmla="*/ 679 h 1027"/>
              <a:gd name="T54" fmla="*/ 616 w 654"/>
              <a:gd name="T55" fmla="*/ 679 h 1027"/>
              <a:gd name="T56" fmla="*/ 654 w 654"/>
              <a:gd name="T57" fmla="*/ 696 h 1027"/>
              <a:gd name="T58" fmla="*/ 599 w 654"/>
              <a:gd name="T59" fmla="*/ 1027 h 1027"/>
              <a:gd name="T60" fmla="*/ 299 w 654"/>
              <a:gd name="T61" fmla="*/ 972 h 1027"/>
              <a:gd name="T62" fmla="*/ 0 w 654"/>
              <a:gd name="T63" fmla="*/ 909 h 1027"/>
              <a:gd name="T64" fmla="*/ 0 w 654"/>
              <a:gd name="T65" fmla="*/ 909 h 10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4" h="1027">
                <a:moveTo>
                  <a:pt x="0" y="909"/>
                </a:moveTo>
                <a:lnTo>
                  <a:pt x="53" y="692"/>
                </a:lnTo>
                <a:lnTo>
                  <a:pt x="80" y="633"/>
                </a:lnTo>
                <a:lnTo>
                  <a:pt x="57" y="605"/>
                </a:lnTo>
                <a:lnTo>
                  <a:pt x="63" y="578"/>
                </a:lnTo>
                <a:lnTo>
                  <a:pt x="103" y="542"/>
                </a:lnTo>
                <a:lnTo>
                  <a:pt x="168" y="445"/>
                </a:lnTo>
                <a:lnTo>
                  <a:pt x="145" y="413"/>
                </a:lnTo>
                <a:lnTo>
                  <a:pt x="135" y="388"/>
                </a:lnTo>
                <a:lnTo>
                  <a:pt x="139" y="333"/>
                </a:lnTo>
                <a:lnTo>
                  <a:pt x="219" y="0"/>
                </a:lnTo>
                <a:lnTo>
                  <a:pt x="304" y="19"/>
                </a:lnTo>
                <a:lnTo>
                  <a:pt x="276" y="149"/>
                </a:lnTo>
                <a:lnTo>
                  <a:pt x="295" y="194"/>
                </a:lnTo>
                <a:lnTo>
                  <a:pt x="297" y="223"/>
                </a:lnTo>
                <a:lnTo>
                  <a:pt x="287" y="228"/>
                </a:lnTo>
                <a:lnTo>
                  <a:pt x="320" y="259"/>
                </a:lnTo>
                <a:lnTo>
                  <a:pt x="354" y="342"/>
                </a:lnTo>
                <a:lnTo>
                  <a:pt x="365" y="417"/>
                </a:lnTo>
                <a:lnTo>
                  <a:pt x="371" y="457"/>
                </a:lnTo>
                <a:lnTo>
                  <a:pt x="346" y="495"/>
                </a:lnTo>
                <a:lnTo>
                  <a:pt x="363" y="512"/>
                </a:lnTo>
                <a:lnTo>
                  <a:pt x="409" y="487"/>
                </a:lnTo>
                <a:lnTo>
                  <a:pt x="439" y="618"/>
                </a:lnTo>
                <a:lnTo>
                  <a:pt x="460" y="626"/>
                </a:lnTo>
                <a:lnTo>
                  <a:pt x="464" y="664"/>
                </a:lnTo>
                <a:lnTo>
                  <a:pt x="523" y="679"/>
                </a:lnTo>
                <a:lnTo>
                  <a:pt x="616" y="679"/>
                </a:lnTo>
                <a:lnTo>
                  <a:pt x="654" y="696"/>
                </a:lnTo>
                <a:lnTo>
                  <a:pt x="599" y="1027"/>
                </a:lnTo>
                <a:lnTo>
                  <a:pt x="299" y="972"/>
                </a:lnTo>
                <a:lnTo>
                  <a:pt x="0" y="909"/>
                </a:lnTo>
                <a:lnTo>
                  <a:pt x="0" y="909"/>
                </a:lnTo>
                <a:close/>
              </a:path>
            </a:pathLst>
          </a:custGeom>
          <a:solidFill>
            <a:srgbClr val="FF9A88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3" name="Freeform 1121" title="MT">
            <a:extLst>
              <a:ext uri="{FF2B5EF4-FFF2-40B4-BE49-F238E27FC236}">
                <a16:creationId xmlns:a16="http://schemas.microsoft.com/office/drawing/2014/main" id="{06380B3F-8655-E1CB-F3D0-09D01B43E7F1}"/>
              </a:ext>
            </a:extLst>
          </p:cNvPr>
          <p:cNvSpPr>
            <a:spLocks/>
          </p:cNvSpPr>
          <p:nvPr/>
        </p:nvSpPr>
        <p:spPr bwMode="auto">
          <a:xfrm>
            <a:off x="2588904" y="2371516"/>
            <a:ext cx="1138118" cy="712787"/>
          </a:xfrm>
          <a:custGeom>
            <a:avLst/>
            <a:gdLst>
              <a:gd name="T0" fmla="*/ 19 w 1118"/>
              <a:gd name="T1" fmla="*/ 175 h 692"/>
              <a:gd name="T2" fmla="*/ 21 w 1118"/>
              <a:gd name="T3" fmla="*/ 204 h 692"/>
              <a:gd name="T4" fmla="*/ 11 w 1118"/>
              <a:gd name="T5" fmla="*/ 209 h 692"/>
              <a:gd name="T6" fmla="*/ 44 w 1118"/>
              <a:gd name="T7" fmla="*/ 240 h 692"/>
              <a:gd name="T8" fmla="*/ 78 w 1118"/>
              <a:gd name="T9" fmla="*/ 323 h 692"/>
              <a:gd name="T10" fmla="*/ 89 w 1118"/>
              <a:gd name="T11" fmla="*/ 398 h 692"/>
              <a:gd name="T12" fmla="*/ 95 w 1118"/>
              <a:gd name="T13" fmla="*/ 438 h 692"/>
              <a:gd name="T14" fmla="*/ 70 w 1118"/>
              <a:gd name="T15" fmla="*/ 476 h 692"/>
              <a:gd name="T16" fmla="*/ 87 w 1118"/>
              <a:gd name="T17" fmla="*/ 493 h 692"/>
              <a:gd name="T18" fmla="*/ 133 w 1118"/>
              <a:gd name="T19" fmla="*/ 468 h 692"/>
              <a:gd name="T20" fmla="*/ 163 w 1118"/>
              <a:gd name="T21" fmla="*/ 599 h 692"/>
              <a:gd name="T22" fmla="*/ 184 w 1118"/>
              <a:gd name="T23" fmla="*/ 607 h 692"/>
              <a:gd name="T24" fmla="*/ 188 w 1118"/>
              <a:gd name="T25" fmla="*/ 645 h 692"/>
              <a:gd name="T26" fmla="*/ 205 w 1118"/>
              <a:gd name="T27" fmla="*/ 662 h 692"/>
              <a:gd name="T28" fmla="*/ 247 w 1118"/>
              <a:gd name="T29" fmla="*/ 660 h 692"/>
              <a:gd name="T30" fmla="*/ 340 w 1118"/>
              <a:gd name="T31" fmla="*/ 660 h 692"/>
              <a:gd name="T32" fmla="*/ 378 w 1118"/>
              <a:gd name="T33" fmla="*/ 677 h 692"/>
              <a:gd name="T34" fmla="*/ 390 w 1118"/>
              <a:gd name="T35" fmla="*/ 609 h 692"/>
              <a:gd name="T36" fmla="*/ 694 w 1118"/>
              <a:gd name="T37" fmla="*/ 654 h 692"/>
              <a:gd name="T38" fmla="*/ 1068 w 1118"/>
              <a:gd name="T39" fmla="*/ 692 h 692"/>
              <a:gd name="T40" fmla="*/ 1080 w 1118"/>
              <a:gd name="T41" fmla="*/ 567 h 692"/>
              <a:gd name="T42" fmla="*/ 1118 w 1118"/>
              <a:gd name="T43" fmla="*/ 162 h 692"/>
              <a:gd name="T44" fmla="*/ 622 w 1118"/>
              <a:gd name="T45" fmla="*/ 105 h 692"/>
              <a:gd name="T46" fmla="*/ 376 w 1118"/>
              <a:gd name="T47" fmla="*/ 67 h 692"/>
              <a:gd name="T48" fmla="*/ 28 w 1118"/>
              <a:gd name="T49" fmla="*/ 0 h 692"/>
              <a:gd name="T50" fmla="*/ 0 w 1118"/>
              <a:gd name="T51" fmla="*/ 130 h 692"/>
              <a:gd name="T52" fmla="*/ 19 w 1118"/>
              <a:gd name="T53" fmla="*/ 175 h 692"/>
              <a:gd name="T54" fmla="*/ 19 w 1118"/>
              <a:gd name="T55" fmla="*/ 175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18" h="692">
                <a:moveTo>
                  <a:pt x="19" y="175"/>
                </a:moveTo>
                <a:lnTo>
                  <a:pt x="21" y="204"/>
                </a:lnTo>
                <a:lnTo>
                  <a:pt x="11" y="209"/>
                </a:lnTo>
                <a:lnTo>
                  <a:pt x="44" y="240"/>
                </a:lnTo>
                <a:lnTo>
                  <a:pt x="78" y="323"/>
                </a:lnTo>
                <a:lnTo>
                  <a:pt x="89" y="398"/>
                </a:lnTo>
                <a:lnTo>
                  <a:pt x="95" y="438"/>
                </a:lnTo>
                <a:lnTo>
                  <a:pt x="70" y="476"/>
                </a:lnTo>
                <a:lnTo>
                  <a:pt x="87" y="493"/>
                </a:lnTo>
                <a:lnTo>
                  <a:pt x="133" y="468"/>
                </a:lnTo>
                <a:lnTo>
                  <a:pt x="163" y="599"/>
                </a:lnTo>
                <a:lnTo>
                  <a:pt x="184" y="607"/>
                </a:lnTo>
                <a:lnTo>
                  <a:pt x="188" y="645"/>
                </a:lnTo>
                <a:lnTo>
                  <a:pt x="205" y="662"/>
                </a:lnTo>
                <a:lnTo>
                  <a:pt x="247" y="660"/>
                </a:lnTo>
                <a:lnTo>
                  <a:pt x="340" y="660"/>
                </a:lnTo>
                <a:lnTo>
                  <a:pt x="378" y="677"/>
                </a:lnTo>
                <a:lnTo>
                  <a:pt x="390" y="609"/>
                </a:lnTo>
                <a:lnTo>
                  <a:pt x="694" y="654"/>
                </a:lnTo>
                <a:lnTo>
                  <a:pt x="1068" y="692"/>
                </a:lnTo>
                <a:lnTo>
                  <a:pt x="1080" y="567"/>
                </a:lnTo>
                <a:lnTo>
                  <a:pt x="1118" y="162"/>
                </a:lnTo>
                <a:lnTo>
                  <a:pt x="622" y="105"/>
                </a:lnTo>
                <a:lnTo>
                  <a:pt x="376" y="67"/>
                </a:lnTo>
                <a:lnTo>
                  <a:pt x="28" y="0"/>
                </a:lnTo>
                <a:lnTo>
                  <a:pt x="0" y="130"/>
                </a:lnTo>
                <a:lnTo>
                  <a:pt x="19" y="175"/>
                </a:lnTo>
                <a:lnTo>
                  <a:pt x="19" y="175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4" name="Freeform 1122" title="AZ">
            <a:extLst>
              <a:ext uri="{FF2B5EF4-FFF2-40B4-BE49-F238E27FC236}">
                <a16:creationId xmlns:a16="http://schemas.microsoft.com/office/drawing/2014/main" id="{7F6F23BA-252D-E7CC-4D06-EB43ECD1B979}"/>
              </a:ext>
            </a:extLst>
          </p:cNvPr>
          <p:cNvSpPr>
            <a:spLocks/>
          </p:cNvSpPr>
          <p:nvPr/>
        </p:nvSpPr>
        <p:spPr bwMode="auto">
          <a:xfrm>
            <a:off x="2268262" y="4036803"/>
            <a:ext cx="755571" cy="863600"/>
          </a:xfrm>
          <a:custGeom>
            <a:avLst/>
            <a:gdLst>
              <a:gd name="T0" fmla="*/ 48 w 746"/>
              <a:gd name="T1" fmla="*/ 534 h 840"/>
              <a:gd name="T2" fmla="*/ 29 w 746"/>
              <a:gd name="T3" fmla="*/ 504 h 840"/>
              <a:gd name="T4" fmla="*/ 38 w 746"/>
              <a:gd name="T5" fmla="*/ 456 h 840"/>
              <a:gd name="T6" fmla="*/ 88 w 746"/>
              <a:gd name="T7" fmla="*/ 378 h 840"/>
              <a:gd name="T8" fmla="*/ 124 w 746"/>
              <a:gd name="T9" fmla="*/ 355 h 840"/>
              <a:gd name="T10" fmla="*/ 103 w 746"/>
              <a:gd name="T11" fmla="*/ 327 h 840"/>
              <a:gd name="T12" fmla="*/ 90 w 746"/>
              <a:gd name="T13" fmla="*/ 251 h 840"/>
              <a:gd name="T14" fmla="*/ 105 w 746"/>
              <a:gd name="T15" fmla="*/ 108 h 840"/>
              <a:gd name="T16" fmla="*/ 130 w 746"/>
              <a:gd name="T17" fmla="*/ 101 h 840"/>
              <a:gd name="T18" fmla="*/ 172 w 746"/>
              <a:gd name="T19" fmla="*/ 125 h 840"/>
              <a:gd name="T20" fmla="*/ 208 w 746"/>
              <a:gd name="T21" fmla="*/ 0 h 840"/>
              <a:gd name="T22" fmla="*/ 746 w 746"/>
              <a:gd name="T23" fmla="*/ 89 h 840"/>
              <a:gd name="T24" fmla="*/ 634 w 746"/>
              <a:gd name="T25" fmla="*/ 840 h 840"/>
              <a:gd name="T26" fmla="*/ 468 w 746"/>
              <a:gd name="T27" fmla="*/ 817 h 840"/>
              <a:gd name="T28" fmla="*/ 366 w 746"/>
              <a:gd name="T29" fmla="*/ 789 h 840"/>
              <a:gd name="T30" fmla="*/ 154 w 746"/>
              <a:gd name="T31" fmla="*/ 705 h 840"/>
              <a:gd name="T32" fmla="*/ 0 w 746"/>
              <a:gd name="T33" fmla="*/ 576 h 840"/>
              <a:gd name="T34" fmla="*/ 48 w 746"/>
              <a:gd name="T35" fmla="*/ 534 h 840"/>
              <a:gd name="T36" fmla="*/ 48 w 746"/>
              <a:gd name="T37" fmla="*/ 534 h 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46" h="840">
                <a:moveTo>
                  <a:pt x="48" y="534"/>
                </a:moveTo>
                <a:lnTo>
                  <a:pt x="29" y="504"/>
                </a:lnTo>
                <a:lnTo>
                  <a:pt x="38" y="456"/>
                </a:lnTo>
                <a:lnTo>
                  <a:pt x="88" y="378"/>
                </a:lnTo>
                <a:lnTo>
                  <a:pt x="124" y="355"/>
                </a:lnTo>
                <a:lnTo>
                  <a:pt x="103" y="327"/>
                </a:lnTo>
                <a:lnTo>
                  <a:pt x="90" y="251"/>
                </a:lnTo>
                <a:lnTo>
                  <a:pt x="105" y="108"/>
                </a:lnTo>
                <a:lnTo>
                  <a:pt x="130" y="101"/>
                </a:lnTo>
                <a:lnTo>
                  <a:pt x="172" y="125"/>
                </a:lnTo>
                <a:lnTo>
                  <a:pt x="208" y="0"/>
                </a:lnTo>
                <a:lnTo>
                  <a:pt x="746" y="89"/>
                </a:lnTo>
                <a:lnTo>
                  <a:pt x="634" y="840"/>
                </a:lnTo>
                <a:lnTo>
                  <a:pt x="468" y="817"/>
                </a:lnTo>
                <a:lnTo>
                  <a:pt x="366" y="789"/>
                </a:lnTo>
                <a:lnTo>
                  <a:pt x="154" y="705"/>
                </a:lnTo>
                <a:lnTo>
                  <a:pt x="0" y="576"/>
                </a:lnTo>
                <a:lnTo>
                  <a:pt x="48" y="534"/>
                </a:lnTo>
                <a:lnTo>
                  <a:pt x="48" y="534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5" name="Freeform 1123" title="WY">
            <a:extLst>
              <a:ext uri="{FF2B5EF4-FFF2-40B4-BE49-F238E27FC236}">
                <a16:creationId xmlns:a16="http://schemas.microsoft.com/office/drawing/2014/main" id="{61A9846F-8408-0718-4CC0-F68681FFDF0F}"/>
              </a:ext>
            </a:extLst>
          </p:cNvPr>
          <p:cNvSpPr>
            <a:spLocks/>
          </p:cNvSpPr>
          <p:nvPr/>
        </p:nvSpPr>
        <p:spPr bwMode="auto">
          <a:xfrm>
            <a:off x="2893672" y="2998578"/>
            <a:ext cx="782555" cy="636588"/>
          </a:xfrm>
          <a:custGeom>
            <a:avLst/>
            <a:gdLst>
              <a:gd name="T0" fmla="*/ 0 w 770"/>
              <a:gd name="T1" fmla="*/ 530 h 619"/>
              <a:gd name="T2" fmla="*/ 92 w 770"/>
              <a:gd name="T3" fmla="*/ 0 h 619"/>
              <a:gd name="T4" fmla="*/ 396 w 770"/>
              <a:gd name="T5" fmla="*/ 45 h 619"/>
              <a:gd name="T6" fmla="*/ 770 w 770"/>
              <a:gd name="T7" fmla="*/ 83 h 619"/>
              <a:gd name="T8" fmla="*/ 744 w 770"/>
              <a:gd name="T9" fmla="*/ 351 h 619"/>
              <a:gd name="T10" fmla="*/ 719 w 770"/>
              <a:gd name="T11" fmla="*/ 619 h 619"/>
              <a:gd name="T12" fmla="*/ 208 w 770"/>
              <a:gd name="T13" fmla="*/ 562 h 619"/>
              <a:gd name="T14" fmla="*/ 0 w 770"/>
              <a:gd name="T15" fmla="*/ 530 h 619"/>
              <a:gd name="T16" fmla="*/ 0 w 770"/>
              <a:gd name="T17" fmla="*/ 530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0" h="619">
                <a:moveTo>
                  <a:pt x="0" y="530"/>
                </a:moveTo>
                <a:lnTo>
                  <a:pt x="92" y="0"/>
                </a:lnTo>
                <a:lnTo>
                  <a:pt x="396" y="45"/>
                </a:lnTo>
                <a:lnTo>
                  <a:pt x="770" y="83"/>
                </a:lnTo>
                <a:lnTo>
                  <a:pt x="744" y="351"/>
                </a:lnTo>
                <a:lnTo>
                  <a:pt x="719" y="619"/>
                </a:lnTo>
                <a:lnTo>
                  <a:pt x="208" y="562"/>
                </a:lnTo>
                <a:lnTo>
                  <a:pt x="0" y="530"/>
                </a:lnTo>
                <a:lnTo>
                  <a:pt x="0" y="530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6" name="Freeform 1124" title="CO">
            <a:extLst>
              <a:ext uri="{FF2B5EF4-FFF2-40B4-BE49-F238E27FC236}">
                <a16:creationId xmlns:a16="http://schemas.microsoft.com/office/drawing/2014/main" id="{E2DBF738-E562-22E6-4F57-FC07A176FCEA}"/>
              </a:ext>
            </a:extLst>
          </p:cNvPr>
          <p:cNvSpPr>
            <a:spLocks/>
          </p:cNvSpPr>
          <p:nvPr/>
        </p:nvSpPr>
        <p:spPr bwMode="auto">
          <a:xfrm>
            <a:off x="3023833" y="3576428"/>
            <a:ext cx="809540" cy="631825"/>
          </a:xfrm>
          <a:custGeom>
            <a:avLst/>
            <a:gdLst>
              <a:gd name="T0" fmla="*/ 80 w 796"/>
              <a:gd name="T1" fmla="*/ 0 h 612"/>
              <a:gd name="T2" fmla="*/ 591 w 796"/>
              <a:gd name="T3" fmla="*/ 57 h 612"/>
              <a:gd name="T4" fmla="*/ 796 w 796"/>
              <a:gd name="T5" fmla="*/ 74 h 612"/>
              <a:gd name="T6" fmla="*/ 789 w 796"/>
              <a:gd name="T7" fmla="*/ 207 h 612"/>
              <a:gd name="T8" fmla="*/ 760 w 796"/>
              <a:gd name="T9" fmla="*/ 612 h 612"/>
              <a:gd name="T10" fmla="*/ 656 w 796"/>
              <a:gd name="T11" fmla="*/ 605 h 612"/>
              <a:gd name="T12" fmla="*/ 331 w 796"/>
              <a:gd name="T13" fmla="*/ 576 h 612"/>
              <a:gd name="T14" fmla="*/ 0 w 796"/>
              <a:gd name="T15" fmla="*/ 534 h 612"/>
              <a:gd name="T16" fmla="*/ 80 w 796"/>
              <a:gd name="T17" fmla="*/ 0 h 612"/>
              <a:gd name="T18" fmla="*/ 80 w 796"/>
              <a:gd name="T19" fmla="*/ 0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96" h="612">
                <a:moveTo>
                  <a:pt x="80" y="0"/>
                </a:moveTo>
                <a:lnTo>
                  <a:pt x="591" y="57"/>
                </a:lnTo>
                <a:lnTo>
                  <a:pt x="796" y="74"/>
                </a:lnTo>
                <a:lnTo>
                  <a:pt x="789" y="207"/>
                </a:lnTo>
                <a:lnTo>
                  <a:pt x="760" y="612"/>
                </a:lnTo>
                <a:lnTo>
                  <a:pt x="656" y="605"/>
                </a:lnTo>
                <a:lnTo>
                  <a:pt x="331" y="576"/>
                </a:lnTo>
                <a:lnTo>
                  <a:pt x="0" y="534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7" name="Freeform 1125" title="NM">
            <a:extLst>
              <a:ext uri="{FF2B5EF4-FFF2-40B4-BE49-F238E27FC236}">
                <a16:creationId xmlns:a16="http://schemas.microsoft.com/office/drawing/2014/main" id="{EF94F566-66DB-B976-CC88-3277367252A7}"/>
              </a:ext>
            </a:extLst>
          </p:cNvPr>
          <p:cNvSpPr>
            <a:spLocks/>
          </p:cNvSpPr>
          <p:nvPr/>
        </p:nvSpPr>
        <p:spPr bwMode="auto">
          <a:xfrm>
            <a:off x="2906370" y="4127291"/>
            <a:ext cx="782555" cy="785812"/>
          </a:xfrm>
          <a:custGeom>
            <a:avLst/>
            <a:gdLst>
              <a:gd name="T0" fmla="*/ 97 w 768"/>
              <a:gd name="T1" fmla="*/ 764 h 764"/>
              <a:gd name="T2" fmla="*/ 106 w 768"/>
              <a:gd name="T3" fmla="*/ 707 h 764"/>
              <a:gd name="T4" fmla="*/ 298 w 768"/>
              <a:gd name="T5" fmla="*/ 732 h 764"/>
              <a:gd name="T6" fmla="*/ 290 w 768"/>
              <a:gd name="T7" fmla="*/ 704 h 764"/>
              <a:gd name="T8" fmla="*/ 705 w 768"/>
              <a:gd name="T9" fmla="*/ 742 h 764"/>
              <a:gd name="T10" fmla="*/ 768 w 768"/>
              <a:gd name="T11" fmla="*/ 71 h 764"/>
              <a:gd name="T12" fmla="*/ 443 w 768"/>
              <a:gd name="T13" fmla="*/ 42 h 764"/>
              <a:gd name="T14" fmla="*/ 112 w 768"/>
              <a:gd name="T15" fmla="*/ 0 h 764"/>
              <a:gd name="T16" fmla="*/ 0 w 768"/>
              <a:gd name="T17" fmla="*/ 751 h 764"/>
              <a:gd name="T18" fmla="*/ 97 w 768"/>
              <a:gd name="T19" fmla="*/ 764 h 764"/>
              <a:gd name="T20" fmla="*/ 97 w 768"/>
              <a:gd name="T21" fmla="*/ 764 h 7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68" h="764">
                <a:moveTo>
                  <a:pt x="97" y="764"/>
                </a:moveTo>
                <a:lnTo>
                  <a:pt x="106" y="707"/>
                </a:lnTo>
                <a:lnTo>
                  <a:pt x="298" y="732"/>
                </a:lnTo>
                <a:lnTo>
                  <a:pt x="290" y="704"/>
                </a:lnTo>
                <a:lnTo>
                  <a:pt x="705" y="742"/>
                </a:lnTo>
                <a:lnTo>
                  <a:pt x="768" y="71"/>
                </a:lnTo>
                <a:lnTo>
                  <a:pt x="443" y="42"/>
                </a:lnTo>
                <a:lnTo>
                  <a:pt x="112" y="0"/>
                </a:lnTo>
                <a:lnTo>
                  <a:pt x="0" y="751"/>
                </a:lnTo>
                <a:lnTo>
                  <a:pt x="97" y="764"/>
                </a:lnTo>
                <a:lnTo>
                  <a:pt x="97" y="764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8" name="Freeform 1126" title="TX">
            <a:extLst>
              <a:ext uri="{FF2B5EF4-FFF2-40B4-BE49-F238E27FC236}">
                <a16:creationId xmlns:a16="http://schemas.microsoft.com/office/drawing/2014/main" id="{B392A46D-008B-91D6-1321-C2CEAC36AA24}"/>
              </a:ext>
            </a:extLst>
          </p:cNvPr>
          <p:cNvSpPr>
            <a:spLocks/>
          </p:cNvSpPr>
          <p:nvPr/>
        </p:nvSpPr>
        <p:spPr bwMode="auto">
          <a:xfrm>
            <a:off x="3204789" y="4270166"/>
            <a:ext cx="1547650" cy="1482725"/>
          </a:xfrm>
          <a:custGeom>
            <a:avLst/>
            <a:gdLst>
              <a:gd name="T0" fmla="*/ 0 w 1527"/>
              <a:gd name="T1" fmla="*/ 563 h 1439"/>
              <a:gd name="T2" fmla="*/ 415 w 1527"/>
              <a:gd name="T3" fmla="*/ 601 h 1439"/>
              <a:gd name="T4" fmla="*/ 472 w 1527"/>
              <a:gd name="T5" fmla="*/ 0 h 1439"/>
              <a:gd name="T6" fmla="*/ 803 w 1527"/>
              <a:gd name="T7" fmla="*/ 19 h 1439"/>
              <a:gd name="T8" fmla="*/ 791 w 1527"/>
              <a:gd name="T9" fmla="*/ 277 h 1439"/>
              <a:gd name="T10" fmla="*/ 824 w 1527"/>
              <a:gd name="T11" fmla="*/ 304 h 1439"/>
              <a:gd name="T12" fmla="*/ 854 w 1527"/>
              <a:gd name="T13" fmla="*/ 304 h 1439"/>
              <a:gd name="T14" fmla="*/ 879 w 1527"/>
              <a:gd name="T15" fmla="*/ 329 h 1439"/>
              <a:gd name="T16" fmla="*/ 928 w 1527"/>
              <a:gd name="T17" fmla="*/ 340 h 1439"/>
              <a:gd name="T18" fmla="*/ 1029 w 1527"/>
              <a:gd name="T19" fmla="*/ 384 h 1439"/>
              <a:gd name="T20" fmla="*/ 1046 w 1527"/>
              <a:gd name="T21" fmla="*/ 365 h 1439"/>
              <a:gd name="T22" fmla="*/ 1111 w 1527"/>
              <a:gd name="T23" fmla="*/ 403 h 1439"/>
              <a:gd name="T24" fmla="*/ 1196 w 1527"/>
              <a:gd name="T25" fmla="*/ 401 h 1439"/>
              <a:gd name="T26" fmla="*/ 1255 w 1527"/>
              <a:gd name="T27" fmla="*/ 384 h 1439"/>
              <a:gd name="T28" fmla="*/ 1337 w 1527"/>
              <a:gd name="T29" fmla="*/ 369 h 1439"/>
              <a:gd name="T30" fmla="*/ 1411 w 1527"/>
              <a:gd name="T31" fmla="*/ 409 h 1439"/>
              <a:gd name="T32" fmla="*/ 1423 w 1527"/>
              <a:gd name="T33" fmla="*/ 422 h 1439"/>
              <a:gd name="T34" fmla="*/ 1463 w 1527"/>
              <a:gd name="T35" fmla="*/ 422 h 1439"/>
              <a:gd name="T36" fmla="*/ 1470 w 1527"/>
              <a:gd name="T37" fmla="*/ 635 h 1439"/>
              <a:gd name="T38" fmla="*/ 1527 w 1527"/>
              <a:gd name="T39" fmla="*/ 739 h 1439"/>
              <a:gd name="T40" fmla="*/ 1506 w 1527"/>
              <a:gd name="T41" fmla="*/ 821 h 1439"/>
              <a:gd name="T42" fmla="*/ 1510 w 1527"/>
              <a:gd name="T43" fmla="*/ 889 h 1439"/>
              <a:gd name="T44" fmla="*/ 1485 w 1527"/>
              <a:gd name="T45" fmla="*/ 924 h 1439"/>
              <a:gd name="T46" fmla="*/ 1495 w 1527"/>
              <a:gd name="T47" fmla="*/ 935 h 1439"/>
              <a:gd name="T48" fmla="*/ 1432 w 1527"/>
              <a:gd name="T49" fmla="*/ 954 h 1439"/>
              <a:gd name="T50" fmla="*/ 1383 w 1527"/>
              <a:gd name="T51" fmla="*/ 960 h 1439"/>
              <a:gd name="T52" fmla="*/ 1392 w 1527"/>
              <a:gd name="T53" fmla="*/ 924 h 1439"/>
              <a:gd name="T54" fmla="*/ 1366 w 1527"/>
              <a:gd name="T55" fmla="*/ 945 h 1439"/>
              <a:gd name="T56" fmla="*/ 1367 w 1527"/>
              <a:gd name="T57" fmla="*/ 986 h 1439"/>
              <a:gd name="T58" fmla="*/ 1333 w 1527"/>
              <a:gd name="T59" fmla="*/ 1030 h 1439"/>
              <a:gd name="T60" fmla="*/ 1153 w 1527"/>
              <a:gd name="T61" fmla="*/ 1121 h 1439"/>
              <a:gd name="T62" fmla="*/ 1096 w 1527"/>
              <a:gd name="T63" fmla="*/ 1180 h 1439"/>
              <a:gd name="T64" fmla="*/ 1042 w 1527"/>
              <a:gd name="T65" fmla="*/ 1308 h 1439"/>
              <a:gd name="T66" fmla="*/ 1086 w 1527"/>
              <a:gd name="T67" fmla="*/ 1439 h 1439"/>
              <a:gd name="T68" fmla="*/ 1044 w 1527"/>
              <a:gd name="T69" fmla="*/ 1439 h 1439"/>
              <a:gd name="T70" fmla="*/ 848 w 1527"/>
              <a:gd name="T71" fmla="*/ 1370 h 1439"/>
              <a:gd name="T72" fmla="*/ 827 w 1527"/>
              <a:gd name="T73" fmla="*/ 1313 h 1439"/>
              <a:gd name="T74" fmla="*/ 807 w 1527"/>
              <a:gd name="T75" fmla="*/ 1289 h 1439"/>
              <a:gd name="T76" fmla="*/ 801 w 1527"/>
              <a:gd name="T77" fmla="*/ 1213 h 1439"/>
              <a:gd name="T78" fmla="*/ 763 w 1527"/>
              <a:gd name="T79" fmla="*/ 1186 h 1439"/>
              <a:gd name="T80" fmla="*/ 658 w 1527"/>
              <a:gd name="T81" fmla="*/ 984 h 1439"/>
              <a:gd name="T82" fmla="*/ 607 w 1527"/>
              <a:gd name="T83" fmla="*/ 946 h 1439"/>
              <a:gd name="T84" fmla="*/ 592 w 1527"/>
              <a:gd name="T85" fmla="*/ 914 h 1439"/>
              <a:gd name="T86" fmla="*/ 438 w 1527"/>
              <a:gd name="T87" fmla="*/ 907 h 1439"/>
              <a:gd name="T88" fmla="*/ 356 w 1527"/>
              <a:gd name="T89" fmla="*/ 1002 h 1439"/>
              <a:gd name="T90" fmla="*/ 217 w 1527"/>
              <a:gd name="T91" fmla="*/ 903 h 1439"/>
              <a:gd name="T92" fmla="*/ 175 w 1527"/>
              <a:gd name="T93" fmla="*/ 766 h 1439"/>
              <a:gd name="T94" fmla="*/ 42 w 1527"/>
              <a:gd name="T95" fmla="*/ 639 h 1439"/>
              <a:gd name="T96" fmla="*/ 27 w 1527"/>
              <a:gd name="T97" fmla="*/ 597 h 1439"/>
              <a:gd name="T98" fmla="*/ 8 w 1527"/>
              <a:gd name="T99" fmla="*/ 591 h 1439"/>
              <a:gd name="T100" fmla="*/ 0 w 1527"/>
              <a:gd name="T101" fmla="*/ 563 h 1439"/>
              <a:gd name="T102" fmla="*/ 0 w 1527"/>
              <a:gd name="T103" fmla="*/ 563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27" h="1439">
                <a:moveTo>
                  <a:pt x="0" y="563"/>
                </a:moveTo>
                <a:lnTo>
                  <a:pt x="415" y="601"/>
                </a:lnTo>
                <a:lnTo>
                  <a:pt x="472" y="0"/>
                </a:lnTo>
                <a:lnTo>
                  <a:pt x="803" y="19"/>
                </a:lnTo>
                <a:lnTo>
                  <a:pt x="791" y="277"/>
                </a:lnTo>
                <a:lnTo>
                  <a:pt x="824" y="304"/>
                </a:lnTo>
                <a:lnTo>
                  <a:pt x="854" y="304"/>
                </a:lnTo>
                <a:lnTo>
                  <a:pt x="879" y="329"/>
                </a:lnTo>
                <a:lnTo>
                  <a:pt x="928" y="340"/>
                </a:lnTo>
                <a:lnTo>
                  <a:pt x="1029" y="384"/>
                </a:lnTo>
                <a:lnTo>
                  <a:pt x="1046" y="365"/>
                </a:lnTo>
                <a:lnTo>
                  <a:pt x="1111" y="403"/>
                </a:lnTo>
                <a:lnTo>
                  <a:pt x="1196" y="401"/>
                </a:lnTo>
                <a:lnTo>
                  <a:pt x="1255" y="384"/>
                </a:lnTo>
                <a:lnTo>
                  <a:pt x="1337" y="369"/>
                </a:lnTo>
                <a:lnTo>
                  <a:pt x="1411" y="409"/>
                </a:lnTo>
                <a:lnTo>
                  <a:pt x="1423" y="422"/>
                </a:lnTo>
                <a:lnTo>
                  <a:pt x="1463" y="422"/>
                </a:lnTo>
                <a:lnTo>
                  <a:pt x="1470" y="635"/>
                </a:lnTo>
                <a:lnTo>
                  <a:pt x="1527" y="739"/>
                </a:lnTo>
                <a:lnTo>
                  <a:pt x="1506" y="821"/>
                </a:lnTo>
                <a:lnTo>
                  <a:pt x="1510" y="889"/>
                </a:lnTo>
                <a:lnTo>
                  <a:pt x="1485" y="924"/>
                </a:lnTo>
                <a:lnTo>
                  <a:pt x="1495" y="935"/>
                </a:lnTo>
                <a:lnTo>
                  <a:pt x="1432" y="954"/>
                </a:lnTo>
                <a:lnTo>
                  <a:pt x="1383" y="960"/>
                </a:lnTo>
                <a:lnTo>
                  <a:pt x="1392" y="924"/>
                </a:lnTo>
                <a:lnTo>
                  <a:pt x="1366" y="945"/>
                </a:lnTo>
                <a:lnTo>
                  <a:pt x="1367" y="986"/>
                </a:lnTo>
                <a:lnTo>
                  <a:pt x="1333" y="1030"/>
                </a:lnTo>
                <a:lnTo>
                  <a:pt x="1153" y="1121"/>
                </a:lnTo>
                <a:lnTo>
                  <a:pt x="1096" y="1180"/>
                </a:lnTo>
                <a:lnTo>
                  <a:pt x="1042" y="1308"/>
                </a:lnTo>
                <a:lnTo>
                  <a:pt x="1086" y="1439"/>
                </a:lnTo>
                <a:lnTo>
                  <a:pt x="1044" y="1439"/>
                </a:lnTo>
                <a:lnTo>
                  <a:pt x="848" y="1370"/>
                </a:lnTo>
                <a:lnTo>
                  <a:pt x="827" y="1313"/>
                </a:lnTo>
                <a:lnTo>
                  <a:pt x="807" y="1289"/>
                </a:lnTo>
                <a:lnTo>
                  <a:pt x="801" y="1213"/>
                </a:lnTo>
                <a:lnTo>
                  <a:pt x="763" y="1186"/>
                </a:lnTo>
                <a:lnTo>
                  <a:pt x="658" y="984"/>
                </a:lnTo>
                <a:lnTo>
                  <a:pt x="607" y="946"/>
                </a:lnTo>
                <a:lnTo>
                  <a:pt x="592" y="914"/>
                </a:lnTo>
                <a:lnTo>
                  <a:pt x="438" y="907"/>
                </a:lnTo>
                <a:lnTo>
                  <a:pt x="356" y="1002"/>
                </a:lnTo>
                <a:lnTo>
                  <a:pt x="217" y="903"/>
                </a:lnTo>
                <a:lnTo>
                  <a:pt x="175" y="766"/>
                </a:lnTo>
                <a:lnTo>
                  <a:pt x="42" y="639"/>
                </a:lnTo>
                <a:lnTo>
                  <a:pt x="27" y="597"/>
                </a:lnTo>
                <a:lnTo>
                  <a:pt x="8" y="591"/>
                </a:lnTo>
                <a:lnTo>
                  <a:pt x="0" y="563"/>
                </a:lnTo>
                <a:lnTo>
                  <a:pt x="0" y="563"/>
                </a:lnTo>
                <a:close/>
              </a:path>
            </a:pathLst>
          </a:custGeom>
          <a:solidFill>
            <a:srgbClr val="FF9A88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9" name="Freeform 1127" title="ND">
            <a:extLst>
              <a:ext uri="{FF2B5EF4-FFF2-40B4-BE49-F238E27FC236}">
                <a16:creationId xmlns:a16="http://schemas.microsoft.com/office/drawing/2014/main" id="{F072E218-1C1D-7F69-A449-83E806D0E872}"/>
              </a:ext>
            </a:extLst>
          </p:cNvPr>
          <p:cNvSpPr>
            <a:spLocks/>
          </p:cNvSpPr>
          <p:nvPr/>
        </p:nvSpPr>
        <p:spPr bwMode="auto">
          <a:xfrm>
            <a:off x="3684164" y="2538203"/>
            <a:ext cx="733348" cy="450850"/>
          </a:xfrm>
          <a:custGeom>
            <a:avLst/>
            <a:gdLst>
              <a:gd name="T0" fmla="*/ 38 w 718"/>
              <a:gd name="T1" fmla="*/ 0 h 441"/>
              <a:gd name="T2" fmla="*/ 663 w 718"/>
              <a:gd name="T3" fmla="*/ 32 h 441"/>
              <a:gd name="T4" fmla="*/ 667 w 718"/>
              <a:gd name="T5" fmla="*/ 142 h 441"/>
              <a:gd name="T6" fmla="*/ 696 w 718"/>
              <a:gd name="T7" fmla="*/ 234 h 441"/>
              <a:gd name="T8" fmla="*/ 699 w 718"/>
              <a:gd name="T9" fmla="*/ 348 h 441"/>
              <a:gd name="T10" fmla="*/ 718 w 718"/>
              <a:gd name="T11" fmla="*/ 441 h 441"/>
              <a:gd name="T12" fmla="*/ 340 w 718"/>
              <a:gd name="T13" fmla="*/ 429 h 441"/>
              <a:gd name="T14" fmla="*/ 0 w 718"/>
              <a:gd name="T15" fmla="*/ 405 h 441"/>
              <a:gd name="T16" fmla="*/ 38 w 718"/>
              <a:gd name="T17" fmla="*/ 0 h 441"/>
              <a:gd name="T18" fmla="*/ 38 w 718"/>
              <a:gd name="T19" fmla="*/ 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18" h="441">
                <a:moveTo>
                  <a:pt x="38" y="0"/>
                </a:moveTo>
                <a:lnTo>
                  <a:pt x="663" y="32"/>
                </a:lnTo>
                <a:lnTo>
                  <a:pt x="667" y="142"/>
                </a:lnTo>
                <a:lnTo>
                  <a:pt x="696" y="234"/>
                </a:lnTo>
                <a:lnTo>
                  <a:pt x="699" y="348"/>
                </a:lnTo>
                <a:lnTo>
                  <a:pt x="718" y="441"/>
                </a:lnTo>
                <a:lnTo>
                  <a:pt x="340" y="429"/>
                </a:lnTo>
                <a:lnTo>
                  <a:pt x="0" y="405"/>
                </a:lnTo>
                <a:lnTo>
                  <a:pt x="38" y="0"/>
                </a:lnTo>
                <a:lnTo>
                  <a:pt x="38" y="0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0" name="Freeform 1128" title="SD">
            <a:extLst>
              <a:ext uri="{FF2B5EF4-FFF2-40B4-BE49-F238E27FC236}">
                <a16:creationId xmlns:a16="http://schemas.microsoft.com/office/drawing/2014/main" id="{F22B1E60-980B-A639-40C7-72CD98196406}"/>
              </a:ext>
            </a:extLst>
          </p:cNvPr>
          <p:cNvSpPr>
            <a:spLocks/>
          </p:cNvSpPr>
          <p:nvPr/>
        </p:nvSpPr>
        <p:spPr bwMode="auto">
          <a:xfrm>
            <a:off x="3646068" y="2952541"/>
            <a:ext cx="782555" cy="515937"/>
          </a:xfrm>
          <a:custGeom>
            <a:avLst/>
            <a:gdLst>
              <a:gd name="T0" fmla="*/ 38 w 768"/>
              <a:gd name="T1" fmla="*/ 0 h 502"/>
              <a:gd name="T2" fmla="*/ 378 w 768"/>
              <a:gd name="T3" fmla="*/ 24 h 502"/>
              <a:gd name="T4" fmla="*/ 756 w 768"/>
              <a:gd name="T5" fmla="*/ 36 h 502"/>
              <a:gd name="T6" fmla="*/ 732 w 768"/>
              <a:gd name="T7" fmla="*/ 83 h 502"/>
              <a:gd name="T8" fmla="*/ 768 w 768"/>
              <a:gd name="T9" fmla="*/ 118 h 502"/>
              <a:gd name="T10" fmla="*/ 766 w 768"/>
              <a:gd name="T11" fmla="*/ 365 h 502"/>
              <a:gd name="T12" fmla="*/ 751 w 768"/>
              <a:gd name="T13" fmla="*/ 363 h 502"/>
              <a:gd name="T14" fmla="*/ 753 w 768"/>
              <a:gd name="T15" fmla="*/ 395 h 502"/>
              <a:gd name="T16" fmla="*/ 764 w 768"/>
              <a:gd name="T17" fmla="*/ 420 h 502"/>
              <a:gd name="T18" fmla="*/ 756 w 768"/>
              <a:gd name="T19" fmla="*/ 443 h 502"/>
              <a:gd name="T20" fmla="*/ 764 w 768"/>
              <a:gd name="T21" fmla="*/ 502 h 502"/>
              <a:gd name="T22" fmla="*/ 747 w 768"/>
              <a:gd name="T23" fmla="*/ 496 h 502"/>
              <a:gd name="T24" fmla="*/ 728 w 768"/>
              <a:gd name="T25" fmla="*/ 473 h 502"/>
              <a:gd name="T26" fmla="*/ 659 w 768"/>
              <a:gd name="T27" fmla="*/ 450 h 502"/>
              <a:gd name="T28" fmla="*/ 593 w 768"/>
              <a:gd name="T29" fmla="*/ 454 h 502"/>
              <a:gd name="T30" fmla="*/ 555 w 768"/>
              <a:gd name="T31" fmla="*/ 426 h 502"/>
              <a:gd name="T32" fmla="*/ 0 w 768"/>
              <a:gd name="T33" fmla="*/ 393 h 502"/>
              <a:gd name="T34" fmla="*/ 38 w 768"/>
              <a:gd name="T35" fmla="*/ 0 h 502"/>
              <a:gd name="T36" fmla="*/ 38 w 768"/>
              <a:gd name="T37" fmla="*/ 0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8" h="502">
                <a:moveTo>
                  <a:pt x="38" y="0"/>
                </a:moveTo>
                <a:lnTo>
                  <a:pt x="378" y="24"/>
                </a:lnTo>
                <a:lnTo>
                  <a:pt x="756" y="36"/>
                </a:lnTo>
                <a:lnTo>
                  <a:pt x="732" y="83"/>
                </a:lnTo>
                <a:lnTo>
                  <a:pt x="768" y="118"/>
                </a:lnTo>
                <a:lnTo>
                  <a:pt x="766" y="365"/>
                </a:lnTo>
                <a:lnTo>
                  <a:pt x="751" y="363"/>
                </a:lnTo>
                <a:lnTo>
                  <a:pt x="753" y="395"/>
                </a:lnTo>
                <a:lnTo>
                  <a:pt x="764" y="420"/>
                </a:lnTo>
                <a:lnTo>
                  <a:pt x="756" y="443"/>
                </a:lnTo>
                <a:lnTo>
                  <a:pt x="764" y="502"/>
                </a:lnTo>
                <a:lnTo>
                  <a:pt x="747" y="496"/>
                </a:lnTo>
                <a:lnTo>
                  <a:pt x="728" y="473"/>
                </a:lnTo>
                <a:lnTo>
                  <a:pt x="659" y="450"/>
                </a:lnTo>
                <a:lnTo>
                  <a:pt x="593" y="454"/>
                </a:lnTo>
                <a:lnTo>
                  <a:pt x="555" y="426"/>
                </a:lnTo>
                <a:lnTo>
                  <a:pt x="0" y="393"/>
                </a:lnTo>
                <a:lnTo>
                  <a:pt x="38" y="0"/>
                </a:lnTo>
                <a:lnTo>
                  <a:pt x="38" y="0"/>
                </a:lnTo>
                <a:close/>
              </a:path>
            </a:pathLst>
          </a:custGeom>
          <a:solidFill>
            <a:srgbClr val="FF9A88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1" name="Freeform 1129" title="NE">
            <a:extLst>
              <a:ext uri="{FF2B5EF4-FFF2-40B4-BE49-F238E27FC236}">
                <a16:creationId xmlns:a16="http://schemas.microsoft.com/office/drawing/2014/main" id="{E1190BC9-FBF6-8783-048D-EBC20900C58C}"/>
              </a:ext>
            </a:extLst>
          </p:cNvPr>
          <p:cNvSpPr>
            <a:spLocks/>
          </p:cNvSpPr>
          <p:nvPr/>
        </p:nvSpPr>
        <p:spPr bwMode="auto">
          <a:xfrm>
            <a:off x="3623845" y="3357353"/>
            <a:ext cx="914304" cy="455613"/>
          </a:xfrm>
          <a:custGeom>
            <a:avLst/>
            <a:gdLst>
              <a:gd name="T0" fmla="*/ 25 w 901"/>
              <a:gd name="T1" fmla="*/ 0 h 439"/>
              <a:gd name="T2" fmla="*/ 580 w 901"/>
              <a:gd name="T3" fmla="*/ 33 h 439"/>
              <a:gd name="T4" fmla="*/ 618 w 901"/>
              <a:gd name="T5" fmla="*/ 61 h 439"/>
              <a:gd name="T6" fmla="*/ 684 w 901"/>
              <a:gd name="T7" fmla="*/ 57 h 439"/>
              <a:gd name="T8" fmla="*/ 753 w 901"/>
              <a:gd name="T9" fmla="*/ 80 h 439"/>
              <a:gd name="T10" fmla="*/ 772 w 901"/>
              <a:gd name="T11" fmla="*/ 103 h 439"/>
              <a:gd name="T12" fmla="*/ 789 w 901"/>
              <a:gd name="T13" fmla="*/ 109 h 439"/>
              <a:gd name="T14" fmla="*/ 819 w 901"/>
              <a:gd name="T15" fmla="*/ 192 h 439"/>
              <a:gd name="T16" fmla="*/ 819 w 901"/>
              <a:gd name="T17" fmla="*/ 217 h 439"/>
              <a:gd name="T18" fmla="*/ 840 w 901"/>
              <a:gd name="T19" fmla="*/ 257 h 439"/>
              <a:gd name="T20" fmla="*/ 850 w 901"/>
              <a:gd name="T21" fmla="*/ 320 h 439"/>
              <a:gd name="T22" fmla="*/ 844 w 901"/>
              <a:gd name="T23" fmla="*/ 339 h 439"/>
              <a:gd name="T24" fmla="*/ 857 w 901"/>
              <a:gd name="T25" fmla="*/ 359 h 439"/>
              <a:gd name="T26" fmla="*/ 901 w 901"/>
              <a:gd name="T27" fmla="*/ 439 h 439"/>
              <a:gd name="T28" fmla="*/ 500 w 901"/>
              <a:gd name="T29" fmla="*/ 435 h 439"/>
              <a:gd name="T30" fmla="*/ 198 w 901"/>
              <a:gd name="T31" fmla="*/ 418 h 439"/>
              <a:gd name="T32" fmla="*/ 205 w 901"/>
              <a:gd name="T33" fmla="*/ 285 h 439"/>
              <a:gd name="T34" fmla="*/ 0 w 901"/>
              <a:gd name="T35" fmla="*/ 268 h 439"/>
              <a:gd name="T36" fmla="*/ 25 w 901"/>
              <a:gd name="T37" fmla="*/ 0 h 439"/>
              <a:gd name="T38" fmla="*/ 25 w 901"/>
              <a:gd name="T39" fmla="*/ 0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01" h="439">
                <a:moveTo>
                  <a:pt x="25" y="0"/>
                </a:moveTo>
                <a:lnTo>
                  <a:pt x="580" y="33"/>
                </a:lnTo>
                <a:lnTo>
                  <a:pt x="618" y="61"/>
                </a:lnTo>
                <a:lnTo>
                  <a:pt x="684" y="57"/>
                </a:lnTo>
                <a:lnTo>
                  <a:pt x="753" y="80"/>
                </a:lnTo>
                <a:lnTo>
                  <a:pt x="772" y="103"/>
                </a:lnTo>
                <a:lnTo>
                  <a:pt x="789" y="109"/>
                </a:lnTo>
                <a:lnTo>
                  <a:pt x="819" y="192"/>
                </a:lnTo>
                <a:lnTo>
                  <a:pt x="819" y="217"/>
                </a:lnTo>
                <a:lnTo>
                  <a:pt x="840" y="257"/>
                </a:lnTo>
                <a:lnTo>
                  <a:pt x="850" y="320"/>
                </a:lnTo>
                <a:lnTo>
                  <a:pt x="844" y="339"/>
                </a:lnTo>
                <a:lnTo>
                  <a:pt x="857" y="359"/>
                </a:lnTo>
                <a:lnTo>
                  <a:pt x="901" y="439"/>
                </a:lnTo>
                <a:lnTo>
                  <a:pt x="500" y="435"/>
                </a:lnTo>
                <a:lnTo>
                  <a:pt x="198" y="418"/>
                </a:lnTo>
                <a:lnTo>
                  <a:pt x="205" y="285"/>
                </a:lnTo>
                <a:lnTo>
                  <a:pt x="0" y="268"/>
                </a:lnTo>
                <a:lnTo>
                  <a:pt x="25" y="0"/>
                </a:lnTo>
                <a:lnTo>
                  <a:pt x="25" y="0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2" name="Freeform 1130" title="KS">
            <a:extLst>
              <a:ext uri="{FF2B5EF4-FFF2-40B4-BE49-F238E27FC236}">
                <a16:creationId xmlns:a16="http://schemas.microsoft.com/office/drawing/2014/main" id="{67EF7513-9BAA-1319-048B-6A0BA290E21A}"/>
              </a:ext>
            </a:extLst>
          </p:cNvPr>
          <p:cNvSpPr>
            <a:spLocks/>
          </p:cNvSpPr>
          <p:nvPr/>
        </p:nvSpPr>
        <p:spPr bwMode="auto">
          <a:xfrm>
            <a:off x="3798452" y="3792328"/>
            <a:ext cx="822239" cy="436563"/>
          </a:xfrm>
          <a:custGeom>
            <a:avLst/>
            <a:gdLst>
              <a:gd name="T0" fmla="*/ 29 w 812"/>
              <a:gd name="T1" fmla="*/ 0 h 426"/>
              <a:gd name="T2" fmla="*/ 331 w 812"/>
              <a:gd name="T3" fmla="*/ 17 h 426"/>
              <a:gd name="T4" fmla="*/ 732 w 812"/>
              <a:gd name="T5" fmla="*/ 21 h 426"/>
              <a:gd name="T6" fmla="*/ 755 w 812"/>
              <a:gd name="T7" fmla="*/ 40 h 426"/>
              <a:gd name="T8" fmla="*/ 766 w 812"/>
              <a:gd name="T9" fmla="*/ 36 h 426"/>
              <a:gd name="T10" fmla="*/ 782 w 812"/>
              <a:gd name="T11" fmla="*/ 57 h 426"/>
              <a:gd name="T12" fmla="*/ 768 w 812"/>
              <a:gd name="T13" fmla="*/ 57 h 426"/>
              <a:gd name="T14" fmla="*/ 755 w 812"/>
              <a:gd name="T15" fmla="*/ 86 h 426"/>
              <a:gd name="T16" fmla="*/ 787 w 812"/>
              <a:gd name="T17" fmla="*/ 132 h 426"/>
              <a:gd name="T18" fmla="*/ 812 w 812"/>
              <a:gd name="T19" fmla="*/ 137 h 426"/>
              <a:gd name="T20" fmla="*/ 808 w 812"/>
              <a:gd name="T21" fmla="*/ 424 h 426"/>
              <a:gd name="T22" fmla="*/ 464 w 812"/>
              <a:gd name="T23" fmla="*/ 426 h 426"/>
              <a:gd name="T24" fmla="*/ 0 w 812"/>
              <a:gd name="T25" fmla="*/ 405 h 426"/>
              <a:gd name="T26" fmla="*/ 29 w 812"/>
              <a:gd name="T27" fmla="*/ 0 h 426"/>
              <a:gd name="T28" fmla="*/ 29 w 812"/>
              <a:gd name="T2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2" h="426">
                <a:moveTo>
                  <a:pt x="29" y="0"/>
                </a:moveTo>
                <a:lnTo>
                  <a:pt x="331" y="17"/>
                </a:lnTo>
                <a:lnTo>
                  <a:pt x="732" y="21"/>
                </a:lnTo>
                <a:lnTo>
                  <a:pt x="755" y="40"/>
                </a:lnTo>
                <a:lnTo>
                  <a:pt x="766" y="36"/>
                </a:lnTo>
                <a:lnTo>
                  <a:pt x="782" y="57"/>
                </a:lnTo>
                <a:lnTo>
                  <a:pt x="768" y="57"/>
                </a:lnTo>
                <a:lnTo>
                  <a:pt x="755" y="86"/>
                </a:lnTo>
                <a:lnTo>
                  <a:pt x="787" y="132"/>
                </a:lnTo>
                <a:lnTo>
                  <a:pt x="812" y="137"/>
                </a:lnTo>
                <a:lnTo>
                  <a:pt x="808" y="424"/>
                </a:lnTo>
                <a:lnTo>
                  <a:pt x="464" y="426"/>
                </a:lnTo>
                <a:lnTo>
                  <a:pt x="0" y="405"/>
                </a:lnTo>
                <a:lnTo>
                  <a:pt x="29" y="0"/>
                </a:lnTo>
                <a:lnTo>
                  <a:pt x="29" y="0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3" name="Freeform 1131" title="OK">
            <a:extLst>
              <a:ext uri="{FF2B5EF4-FFF2-40B4-BE49-F238E27FC236}">
                <a16:creationId xmlns:a16="http://schemas.microsoft.com/office/drawing/2014/main" id="{ED18B8BD-1EA6-0A6F-B4FA-F1E586F96C19}"/>
              </a:ext>
            </a:extLst>
          </p:cNvPr>
          <p:cNvSpPr>
            <a:spLocks/>
          </p:cNvSpPr>
          <p:nvPr/>
        </p:nvSpPr>
        <p:spPr bwMode="auto">
          <a:xfrm>
            <a:off x="3680989" y="4201903"/>
            <a:ext cx="958750" cy="490538"/>
          </a:xfrm>
          <a:custGeom>
            <a:avLst/>
            <a:gdLst>
              <a:gd name="T0" fmla="*/ 6 w 943"/>
              <a:gd name="T1" fmla="*/ 0 h 479"/>
              <a:gd name="T2" fmla="*/ 110 w 943"/>
              <a:gd name="T3" fmla="*/ 7 h 479"/>
              <a:gd name="T4" fmla="*/ 574 w 943"/>
              <a:gd name="T5" fmla="*/ 28 h 479"/>
              <a:gd name="T6" fmla="*/ 918 w 943"/>
              <a:gd name="T7" fmla="*/ 26 h 479"/>
              <a:gd name="T8" fmla="*/ 922 w 943"/>
              <a:gd name="T9" fmla="*/ 97 h 479"/>
              <a:gd name="T10" fmla="*/ 943 w 943"/>
              <a:gd name="T11" fmla="*/ 247 h 479"/>
              <a:gd name="T12" fmla="*/ 939 w 943"/>
              <a:gd name="T13" fmla="*/ 479 h 479"/>
              <a:gd name="T14" fmla="*/ 865 w 943"/>
              <a:gd name="T15" fmla="*/ 439 h 479"/>
              <a:gd name="T16" fmla="*/ 783 w 943"/>
              <a:gd name="T17" fmla="*/ 454 h 479"/>
              <a:gd name="T18" fmla="*/ 724 w 943"/>
              <a:gd name="T19" fmla="*/ 471 h 479"/>
              <a:gd name="T20" fmla="*/ 639 w 943"/>
              <a:gd name="T21" fmla="*/ 473 h 479"/>
              <a:gd name="T22" fmla="*/ 574 w 943"/>
              <a:gd name="T23" fmla="*/ 435 h 479"/>
              <a:gd name="T24" fmla="*/ 557 w 943"/>
              <a:gd name="T25" fmla="*/ 454 h 479"/>
              <a:gd name="T26" fmla="*/ 456 w 943"/>
              <a:gd name="T27" fmla="*/ 410 h 479"/>
              <a:gd name="T28" fmla="*/ 407 w 943"/>
              <a:gd name="T29" fmla="*/ 399 h 479"/>
              <a:gd name="T30" fmla="*/ 382 w 943"/>
              <a:gd name="T31" fmla="*/ 376 h 479"/>
              <a:gd name="T32" fmla="*/ 352 w 943"/>
              <a:gd name="T33" fmla="*/ 374 h 479"/>
              <a:gd name="T34" fmla="*/ 319 w 943"/>
              <a:gd name="T35" fmla="*/ 347 h 479"/>
              <a:gd name="T36" fmla="*/ 331 w 943"/>
              <a:gd name="T37" fmla="*/ 89 h 479"/>
              <a:gd name="T38" fmla="*/ 0 w 943"/>
              <a:gd name="T39" fmla="*/ 70 h 479"/>
              <a:gd name="T40" fmla="*/ 6 w 943"/>
              <a:gd name="T41" fmla="*/ 0 h 479"/>
              <a:gd name="T42" fmla="*/ 6 w 943"/>
              <a:gd name="T4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43" h="479">
                <a:moveTo>
                  <a:pt x="6" y="0"/>
                </a:moveTo>
                <a:lnTo>
                  <a:pt x="110" y="7"/>
                </a:lnTo>
                <a:lnTo>
                  <a:pt x="574" y="28"/>
                </a:lnTo>
                <a:lnTo>
                  <a:pt x="918" y="26"/>
                </a:lnTo>
                <a:lnTo>
                  <a:pt x="922" y="97"/>
                </a:lnTo>
                <a:lnTo>
                  <a:pt x="943" y="247"/>
                </a:lnTo>
                <a:lnTo>
                  <a:pt x="939" y="479"/>
                </a:lnTo>
                <a:lnTo>
                  <a:pt x="865" y="439"/>
                </a:lnTo>
                <a:lnTo>
                  <a:pt x="783" y="454"/>
                </a:lnTo>
                <a:lnTo>
                  <a:pt x="724" y="471"/>
                </a:lnTo>
                <a:lnTo>
                  <a:pt x="639" y="473"/>
                </a:lnTo>
                <a:lnTo>
                  <a:pt x="574" y="435"/>
                </a:lnTo>
                <a:lnTo>
                  <a:pt x="557" y="454"/>
                </a:lnTo>
                <a:lnTo>
                  <a:pt x="456" y="410"/>
                </a:lnTo>
                <a:lnTo>
                  <a:pt x="407" y="399"/>
                </a:lnTo>
                <a:lnTo>
                  <a:pt x="382" y="376"/>
                </a:lnTo>
                <a:lnTo>
                  <a:pt x="352" y="374"/>
                </a:lnTo>
                <a:lnTo>
                  <a:pt x="319" y="347"/>
                </a:lnTo>
                <a:lnTo>
                  <a:pt x="331" y="89"/>
                </a:lnTo>
                <a:lnTo>
                  <a:pt x="0" y="70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rgbClr val="FF9A88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4" name="Freeform 1132" title="MN">
            <a:extLst>
              <a:ext uri="{FF2B5EF4-FFF2-40B4-BE49-F238E27FC236}">
                <a16:creationId xmlns:a16="http://schemas.microsoft.com/office/drawing/2014/main" id="{829CD2AE-8D8C-C997-61F7-EFEE1E8D2B09}"/>
              </a:ext>
            </a:extLst>
          </p:cNvPr>
          <p:cNvSpPr>
            <a:spLocks/>
          </p:cNvSpPr>
          <p:nvPr/>
        </p:nvSpPr>
        <p:spPr bwMode="auto">
          <a:xfrm>
            <a:off x="4360368" y="2535028"/>
            <a:ext cx="725411" cy="798513"/>
          </a:xfrm>
          <a:custGeom>
            <a:avLst/>
            <a:gdLst>
              <a:gd name="T0" fmla="*/ 4 w 711"/>
              <a:gd name="T1" fmla="*/ 146 h 774"/>
              <a:gd name="T2" fmla="*/ 33 w 711"/>
              <a:gd name="T3" fmla="*/ 238 h 774"/>
              <a:gd name="T4" fmla="*/ 36 w 711"/>
              <a:gd name="T5" fmla="*/ 352 h 774"/>
              <a:gd name="T6" fmla="*/ 55 w 711"/>
              <a:gd name="T7" fmla="*/ 445 h 774"/>
              <a:gd name="T8" fmla="*/ 31 w 711"/>
              <a:gd name="T9" fmla="*/ 492 h 774"/>
              <a:gd name="T10" fmla="*/ 67 w 711"/>
              <a:gd name="T11" fmla="*/ 527 h 774"/>
              <a:gd name="T12" fmla="*/ 65 w 711"/>
              <a:gd name="T13" fmla="*/ 774 h 774"/>
              <a:gd name="T14" fmla="*/ 584 w 711"/>
              <a:gd name="T15" fmla="*/ 764 h 774"/>
              <a:gd name="T16" fmla="*/ 576 w 711"/>
              <a:gd name="T17" fmla="*/ 715 h 774"/>
              <a:gd name="T18" fmla="*/ 519 w 711"/>
              <a:gd name="T19" fmla="*/ 673 h 774"/>
              <a:gd name="T20" fmla="*/ 493 w 711"/>
              <a:gd name="T21" fmla="*/ 643 h 774"/>
              <a:gd name="T22" fmla="*/ 422 w 711"/>
              <a:gd name="T23" fmla="*/ 599 h 774"/>
              <a:gd name="T24" fmla="*/ 424 w 711"/>
              <a:gd name="T25" fmla="*/ 529 h 774"/>
              <a:gd name="T26" fmla="*/ 409 w 711"/>
              <a:gd name="T27" fmla="*/ 481 h 774"/>
              <a:gd name="T28" fmla="*/ 466 w 711"/>
              <a:gd name="T29" fmla="*/ 413 h 774"/>
              <a:gd name="T30" fmla="*/ 462 w 711"/>
              <a:gd name="T31" fmla="*/ 344 h 774"/>
              <a:gd name="T32" fmla="*/ 557 w 711"/>
              <a:gd name="T33" fmla="*/ 274 h 774"/>
              <a:gd name="T34" fmla="*/ 580 w 711"/>
              <a:gd name="T35" fmla="*/ 234 h 774"/>
              <a:gd name="T36" fmla="*/ 711 w 711"/>
              <a:gd name="T37" fmla="*/ 165 h 774"/>
              <a:gd name="T38" fmla="*/ 652 w 711"/>
              <a:gd name="T39" fmla="*/ 141 h 774"/>
              <a:gd name="T40" fmla="*/ 601 w 711"/>
              <a:gd name="T41" fmla="*/ 146 h 774"/>
              <a:gd name="T42" fmla="*/ 590 w 711"/>
              <a:gd name="T43" fmla="*/ 127 h 774"/>
              <a:gd name="T44" fmla="*/ 495 w 711"/>
              <a:gd name="T45" fmla="*/ 126 h 774"/>
              <a:gd name="T46" fmla="*/ 432 w 711"/>
              <a:gd name="T47" fmla="*/ 107 h 774"/>
              <a:gd name="T48" fmla="*/ 301 w 711"/>
              <a:gd name="T49" fmla="*/ 93 h 774"/>
              <a:gd name="T50" fmla="*/ 282 w 711"/>
              <a:gd name="T51" fmla="*/ 70 h 774"/>
              <a:gd name="T52" fmla="*/ 228 w 711"/>
              <a:gd name="T53" fmla="*/ 50 h 774"/>
              <a:gd name="T54" fmla="*/ 219 w 711"/>
              <a:gd name="T55" fmla="*/ 0 h 774"/>
              <a:gd name="T56" fmla="*/ 187 w 711"/>
              <a:gd name="T57" fmla="*/ 0 h 774"/>
              <a:gd name="T58" fmla="*/ 187 w 711"/>
              <a:gd name="T59" fmla="*/ 36 h 774"/>
              <a:gd name="T60" fmla="*/ 0 w 711"/>
              <a:gd name="T61" fmla="*/ 36 h 774"/>
              <a:gd name="T62" fmla="*/ 4 w 711"/>
              <a:gd name="T63" fmla="*/ 146 h 774"/>
              <a:gd name="T64" fmla="*/ 4 w 711"/>
              <a:gd name="T65" fmla="*/ 146 h 7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11" h="774">
                <a:moveTo>
                  <a:pt x="4" y="146"/>
                </a:moveTo>
                <a:lnTo>
                  <a:pt x="33" y="238"/>
                </a:lnTo>
                <a:lnTo>
                  <a:pt x="36" y="352"/>
                </a:lnTo>
                <a:lnTo>
                  <a:pt x="55" y="445"/>
                </a:lnTo>
                <a:lnTo>
                  <a:pt x="31" y="492"/>
                </a:lnTo>
                <a:lnTo>
                  <a:pt x="67" y="527"/>
                </a:lnTo>
                <a:lnTo>
                  <a:pt x="65" y="774"/>
                </a:lnTo>
                <a:lnTo>
                  <a:pt x="584" y="764"/>
                </a:lnTo>
                <a:lnTo>
                  <a:pt x="576" y="715"/>
                </a:lnTo>
                <a:lnTo>
                  <a:pt x="519" y="673"/>
                </a:lnTo>
                <a:lnTo>
                  <a:pt x="493" y="643"/>
                </a:lnTo>
                <a:lnTo>
                  <a:pt x="422" y="599"/>
                </a:lnTo>
                <a:lnTo>
                  <a:pt x="424" y="529"/>
                </a:lnTo>
                <a:lnTo>
                  <a:pt x="409" y="481"/>
                </a:lnTo>
                <a:lnTo>
                  <a:pt x="466" y="413"/>
                </a:lnTo>
                <a:lnTo>
                  <a:pt x="462" y="344"/>
                </a:lnTo>
                <a:lnTo>
                  <a:pt x="557" y="274"/>
                </a:lnTo>
                <a:lnTo>
                  <a:pt x="580" y="234"/>
                </a:lnTo>
                <a:lnTo>
                  <a:pt x="711" y="165"/>
                </a:lnTo>
                <a:lnTo>
                  <a:pt x="652" y="141"/>
                </a:lnTo>
                <a:lnTo>
                  <a:pt x="601" y="146"/>
                </a:lnTo>
                <a:lnTo>
                  <a:pt x="590" y="127"/>
                </a:lnTo>
                <a:lnTo>
                  <a:pt x="495" y="126"/>
                </a:lnTo>
                <a:lnTo>
                  <a:pt x="432" y="107"/>
                </a:lnTo>
                <a:lnTo>
                  <a:pt x="301" y="93"/>
                </a:lnTo>
                <a:lnTo>
                  <a:pt x="282" y="70"/>
                </a:lnTo>
                <a:lnTo>
                  <a:pt x="228" y="50"/>
                </a:lnTo>
                <a:lnTo>
                  <a:pt x="219" y="0"/>
                </a:lnTo>
                <a:lnTo>
                  <a:pt x="187" y="0"/>
                </a:lnTo>
                <a:lnTo>
                  <a:pt x="187" y="36"/>
                </a:lnTo>
                <a:lnTo>
                  <a:pt x="0" y="36"/>
                </a:lnTo>
                <a:lnTo>
                  <a:pt x="4" y="146"/>
                </a:lnTo>
                <a:lnTo>
                  <a:pt x="4" y="146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5" name="Freeform 1133" title="IA">
            <a:extLst>
              <a:ext uri="{FF2B5EF4-FFF2-40B4-BE49-F238E27FC236}">
                <a16:creationId xmlns:a16="http://schemas.microsoft.com/office/drawing/2014/main" id="{B43073CC-1C8C-E660-C21A-A9039DBD097E}"/>
              </a:ext>
            </a:extLst>
          </p:cNvPr>
          <p:cNvSpPr>
            <a:spLocks/>
          </p:cNvSpPr>
          <p:nvPr/>
        </p:nvSpPr>
        <p:spPr bwMode="auto">
          <a:xfrm>
            <a:off x="4414339" y="3320841"/>
            <a:ext cx="660331" cy="431800"/>
          </a:xfrm>
          <a:custGeom>
            <a:avLst/>
            <a:gdLst>
              <a:gd name="T0" fmla="*/ 2 w 652"/>
              <a:gd name="T1" fmla="*/ 40 h 420"/>
              <a:gd name="T2" fmla="*/ 13 w 652"/>
              <a:gd name="T3" fmla="*/ 65 h 420"/>
              <a:gd name="T4" fmla="*/ 5 w 652"/>
              <a:gd name="T5" fmla="*/ 88 h 420"/>
              <a:gd name="T6" fmla="*/ 13 w 652"/>
              <a:gd name="T7" fmla="*/ 147 h 420"/>
              <a:gd name="T8" fmla="*/ 43 w 652"/>
              <a:gd name="T9" fmla="*/ 230 h 420"/>
              <a:gd name="T10" fmla="*/ 43 w 652"/>
              <a:gd name="T11" fmla="*/ 255 h 420"/>
              <a:gd name="T12" fmla="*/ 64 w 652"/>
              <a:gd name="T13" fmla="*/ 295 h 420"/>
              <a:gd name="T14" fmla="*/ 74 w 652"/>
              <a:gd name="T15" fmla="*/ 358 h 420"/>
              <a:gd name="T16" fmla="*/ 68 w 652"/>
              <a:gd name="T17" fmla="*/ 377 h 420"/>
              <a:gd name="T18" fmla="*/ 81 w 652"/>
              <a:gd name="T19" fmla="*/ 397 h 420"/>
              <a:gd name="T20" fmla="*/ 504 w 652"/>
              <a:gd name="T21" fmla="*/ 388 h 420"/>
              <a:gd name="T22" fmla="*/ 534 w 652"/>
              <a:gd name="T23" fmla="*/ 420 h 420"/>
              <a:gd name="T24" fmla="*/ 578 w 652"/>
              <a:gd name="T25" fmla="*/ 325 h 420"/>
              <a:gd name="T26" fmla="*/ 564 w 652"/>
              <a:gd name="T27" fmla="*/ 289 h 420"/>
              <a:gd name="T28" fmla="*/ 639 w 652"/>
              <a:gd name="T29" fmla="*/ 232 h 420"/>
              <a:gd name="T30" fmla="*/ 652 w 652"/>
              <a:gd name="T31" fmla="*/ 190 h 420"/>
              <a:gd name="T32" fmla="*/ 599 w 652"/>
              <a:gd name="T33" fmla="*/ 129 h 420"/>
              <a:gd name="T34" fmla="*/ 545 w 652"/>
              <a:gd name="T35" fmla="*/ 67 h 420"/>
              <a:gd name="T36" fmla="*/ 534 w 652"/>
              <a:gd name="T37" fmla="*/ 0 h 420"/>
              <a:gd name="T38" fmla="*/ 15 w 652"/>
              <a:gd name="T39" fmla="*/ 10 h 420"/>
              <a:gd name="T40" fmla="*/ 0 w 652"/>
              <a:gd name="T41" fmla="*/ 8 h 420"/>
              <a:gd name="T42" fmla="*/ 2 w 652"/>
              <a:gd name="T43" fmla="*/ 40 h 420"/>
              <a:gd name="T44" fmla="*/ 2 w 652"/>
              <a:gd name="T45" fmla="*/ 40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52" h="420">
                <a:moveTo>
                  <a:pt x="2" y="40"/>
                </a:moveTo>
                <a:lnTo>
                  <a:pt x="13" y="65"/>
                </a:lnTo>
                <a:lnTo>
                  <a:pt x="5" y="88"/>
                </a:lnTo>
                <a:lnTo>
                  <a:pt x="13" y="147"/>
                </a:lnTo>
                <a:lnTo>
                  <a:pt x="43" y="230"/>
                </a:lnTo>
                <a:lnTo>
                  <a:pt x="43" y="255"/>
                </a:lnTo>
                <a:lnTo>
                  <a:pt x="64" y="295"/>
                </a:lnTo>
                <a:lnTo>
                  <a:pt x="74" y="358"/>
                </a:lnTo>
                <a:lnTo>
                  <a:pt x="68" y="377"/>
                </a:lnTo>
                <a:lnTo>
                  <a:pt x="81" y="397"/>
                </a:lnTo>
                <a:lnTo>
                  <a:pt x="504" y="388"/>
                </a:lnTo>
                <a:lnTo>
                  <a:pt x="534" y="420"/>
                </a:lnTo>
                <a:lnTo>
                  <a:pt x="578" y="325"/>
                </a:lnTo>
                <a:lnTo>
                  <a:pt x="564" y="289"/>
                </a:lnTo>
                <a:lnTo>
                  <a:pt x="639" y="232"/>
                </a:lnTo>
                <a:lnTo>
                  <a:pt x="652" y="190"/>
                </a:lnTo>
                <a:lnTo>
                  <a:pt x="599" y="129"/>
                </a:lnTo>
                <a:lnTo>
                  <a:pt x="545" y="67"/>
                </a:lnTo>
                <a:lnTo>
                  <a:pt x="534" y="0"/>
                </a:lnTo>
                <a:lnTo>
                  <a:pt x="15" y="10"/>
                </a:lnTo>
                <a:lnTo>
                  <a:pt x="0" y="8"/>
                </a:lnTo>
                <a:lnTo>
                  <a:pt x="2" y="40"/>
                </a:lnTo>
                <a:lnTo>
                  <a:pt x="2" y="40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6" name="Freeform 1134" title="MO">
            <a:extLst>
              <a:ext uri="{FF2B5EF4-FFF2-40B4-BE49-F238E27FC236}">
                <a16:creationId xmlns:a16="http://schemas.microsoft.com/office/drawing/2014/main" id="{6F1E4831-BA9C-7772-4DCE-B1874F021E1B}"/>
              </a:ext>
            </a:extLst>
          </p:cNvPr>
          <p:cNvSpPr>
            <a:spLocks/>
          </p:cNvSpPr>
          <p:nvPr/>
        </p:nvSpPr>
        <p:spPr bwMode="auto">
          <a:xfrm>
            <a:off x="4496880" y="3717716"/>
            <a:ext cx="738110" cy="636587"/>
          </a:xfrm>
          <a:custGeom>
            <a:avLst/>
            <a:gdLst>
              <a:gd name="T0" fmla="*/ 44 w 727"/>
              <a:gd name="T1" fmla="*/ 89 h 616"/>
              <a:gd name="T2" fmla="*/ 67 w 727"/>
              <a:gd name="T3" fmla="*/ 108 h 616"/>
              <a:gd name="T4" fmla="*/ 78 w 727"/>
              <a:gd name="T5" fmla="*/ 104 h 616"/>
              <a:gd name="T6" fmla="*/ 94 w 727"/>
              <a:gd name="T7" fmla="*/ 125 h 616"/>
              <a:gd name="T8" fmla="*/ 80 w 727"/>
              <a:gd name="T9" fmla="*/ 125 h 616"/>
              <a:gd name="T10" fmla="*/ 67 w 727"/>
              <a:gd name="T11" fmla="*/ 154 h 616"/>
              <a:gd name="T12" fmla="*/ 99 w 727"/>
              <a:gd name="T13" fmla="*/ 200 h 616"/>
              <a:gd name="T14" fmla="*/ 124 w 727"/>
              <a:gd name="T15" fmla="*/ 205 h 616"/>
              <a:gd name="T16" fmla="*/ 120 w 727"/>
              <a:gd name="T17" fmla="*/ 492 h 616"/>
              <a:gd name="T18" fmla="*/ 124 w 727"/>
              <a:gd name="T19" fmla="*/ 563 h 616"/>
              <a:gd name="T20" fmla="*/ 607 w 727"/>
              <a:gd name="T21" fmla="*/ 547 h 616"/>
              <a:gd name="T22" fmla="*/ 613 w 727"/>
              <a:gd name="T23" fmla="*/ 589 h 616"/>
              <a:gd name="T24" fmla="*/ 592 w 727"/>
              <a:gd name="T25" fmla="*/ 616 h 616"/>
              <a:gd name="T26" fmla="*/ 666 w 727"/>
              <a:gd name="T27" fmla="*/ 612 h 616"/>
              <a:gd name="T28" fmla="*/ 679 w 727"/>
              <a:gd name="T29" fmla="*/ 589 h 616"/>
              <a:gd name="T30" fmla="*/ 679 w 727"/>
              <a:gd name="T31" fmla="*/ 563 h 616"/>
              <a:gd name="T32" fmla="*/ 698 w 727"/>
              <a:gd name="T33" fmla="*/ 544 h 616"/>
              <a:gd name="T34" fmla="*/ 702 w 727"/>
              <a:gd name="T35" fmla="*/ 523 h 616"/>
              <a:gd name="T36" fmla="*/ 721 w 727"/>
              <a:gd name="T37" fmla="*/ 521 h 616"/>
              <a:gd name="T38" fmla="*/ 727 w 727"/>
              <a:gd name="T39" fmla="*/ 479 h 616"/>
              <a:gd name="T40" fmla="*/ 700 w 727"/>
              <a:gd name="T41" fmla="*/ 473 h 616"/>
              <a:gd name="T42" fmla="*/ 683 w 727"/>
              <a:gd name="T43" fmla="*/ 443 h 616"/>
              <a:gd name="T44" fmla="*/ 656 w 727"/>
              <a:gd name="T45" fmla="*/ 369 h 616"/>
              <a:gd name="T46" fmla="*/ 626 w 727"/>
              <a:gd name="T47" fmla="*/ 359 h 616"/>
              <a:gd name="T48" fmla="*/ 592 w 727"/>
              <a:gd name="T49" fmla="*/ 331 h 616"/>
              <a:gd name="T50" fmla="*/ 578 w 727"/>
              <a:gd name="T51" fmla="*/ 293 h 616"/>
              <a:gd name="T52" fmla="*/ 599 w 727"/>
              <a:gd name="T53" fmla="*/ 234 h 616"/>
              <a:gd name="T54" fmla="*/ 582 w 727"/>
              <a:gd name="T55" fmla="*/ 222 h 616"/>
              <a:gd name="T56" fmla="*/ 540 w 727"/>
              <a:gd name="T57" fmla="*/ 222 h 616"/>
              <a:gd name="T58" fmla="*/ 531 w 727"/>
              <a:gd name="T59" fmla="*/ 186 h 616"/>
              <a:gd name="T60" fmla="*/ 462 w 727"/>
              <a:gd name="T61" fmla="*/ 114 h 616"/>
              <a:gd name="T62" fmla="*/ 445 w 727"/>
              <a:gd name="T63" fmla="*/ 55 h 616"/>
              <a:gd name="T64" fmla="*/ 453 w 727"/>
              <a:gd name="T65" fmla="*/ 32 h 616"/>
              <a:gd name="T66" fmla="*/ 423 w 727"/>
              <a:gd name="T67" fmla="*/ 0 h 616"/>
              <a:gd name="T68" fmla="*/ 0 w 727"/>
              <a:gd name="T69" fmla="*/ 9 h 616"/>
              <a:gd name="T70" fmla="*/ 44 w 727"/>
              <a:gd name="T71" fmla="*/ 89 h 616"/>
              <a:gd name="T72" fmla="*/ 44 w 727"/>
              <a:gd name="T73" fmla="*/ 89 h 6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27" h="616">
                <a:moveTo>
                  <a:pt x="44" y="89"/>
                </a:moveTo>
                <a:lnTo>
                  <a:pt x="67" y="108"/>
                </a:lnTo>
                <a:lnTo>
                  <a:pt x="78" y="104"/>
                </a:lnTo>
                <a:lnTo>
                  <a:pt x="94" y="125"/>
                </a:lnTo>
                <a:lnTo>
                  <a:pt x="80" y="125"/>
                </a:lnTo>
                <a:lnTo>
                  <a:pt x="67" y="154"/>
                </a:lnTo>
                <a:lnTo>
                  <a:pt x="99" y="200"/>
                </a:lnTo>
                <a:lnTo>
                  <a:pt x="124" y="205"/>
                </a:lnTo>
                <a:lnTo>
                  <a:pt x="120" y="492"/>
                </a:lnTo>
                <a:lnTo>
                  <a:pt x="124" y="563"/>
                </a:lnTo>
                <a:lnTo>
                  <a:pt x="607" y="547"/>
                </a:lnTo>
                <a:lnTo>
                  <a:pt x="613" y="589"/>
                </a:lnTo>
                <a:lnTo>
                  <a:pt x="592" y="616"/>
                </a:lnTo>
                <a:lnTo>
                  <a:pt x="666" y="612"/>
                </a:lnTo>
                <a:lnTo>
                  <a:pt x="679" y="589"/>
                </a:lnTo>
                <a:lnTo>
                  <a:pt x="679" y="563"/>
                </a:lnTo>
                <a:lnTo>
                  <a:pt x="698" y="544"/>
                </a:lnTo>
                <a:lnTo>
                  <a:pt x="702" y="523"/>
                </a:lnTo>
                <a:lnTo>
                  <a:pt x="721" y="521"/>
                </a:lnTo>
                <a:lnTo>
                  <a:pt x="727" y="479"/>
                </a:lnTo>
                <a:lnTo>
                  <a:pt x="700" y="473"/>
                </a:lnTo>
                <a:lnTo>
                  <a:pt x="683" y="443"/>
                </a:lnTo>
                <a:lnTo>
                  <a:pt x="656" y="369"/>
                </a:lnTo>
                <a:lnTo>
                  <a:pt x="626" y="359"/>
                </a:lnTo>
                <a:lnTo>
                  <a:pt x="592" y="331"/>
                </a:lnTo>
                <a:lnTo>
                  <a:pt x="578" y="293"/>
                </a:lnTo>
                <a:lnTo>
                  <a:pt x="599" y="234"/>
                </a:lnTo>
                <a:lnTo>
                  <a:pt x="582" y="222"/>
                </a:lnTo>
                <a:lnTo>
                  <a:pt x="540" y="222"/>
                </a:lnTo>
                <a:lnTo>
                  <a:pt x="531" y="186"/>
                </a:lnTo>
                <a:lnTo>
                  <a:pt x="462" y="114"/>
                </a:lnTo>
                <a:lnTo>
                  <a:pt x="445" y="55"/>
                </a:lnTo>
                <a:lnTo>
                  <a:pt x="453" y="32"/>
                </a:lnTo>
                <a:lnTo>
                  <a:pt x="423" y="0"/>
                </a:lnTo>
                <a:lnTo>
                  <a:pt x="0" y="9"/>
                </a:lnTo>
                <a:lnTo>
                  <a:pt x="44" y="89"/>
                </a:lnTo>
                <a:lnTo>
                  <a:pt x="44" y="89"/>
                </a:lnTo>
                <a:close/>
              </a:path>
            </a:pathLst>
          </a:custGeom>
          <a:solidFill>
            <a:srgbClr val="FF9A88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7" name="Freeform 1135" title="AR">
            <a:extLst>
              <a:ext uri="{FF2B5EF4-FFF2-40B4-BE49-F238E27FC236}">
                <a16:creationId xmlns:a16="http://schemas.microsoft.com/office/drawing/2014/main" id="{E345A3C2-9049-8361-DE78-4F94E5C0920F}"/>
              </a:ext>
            </a:extLst>
          </p:cNvPr>
          <p:cNvSpPr>
            <a:spLocks/>
          </p:cNvSpPr>
          <p:nvPr/>
        </p:nvSpPr>
        <p:spPr bwMode="auto">
          <a:xfrm>
            <a:off x="4620692" y="4286041"/>
            <a:ext cx="558742" cy="495300"/>
          </a:xfrm>
          <a:custGeom>
            <a:avLst/>
            <a:gdLst>
              <a:gd name="T0" fmla="*/ 21 w 551"/>
              <a:gd name="T1" fmla="*/ 166 h 481"/>
              <a:gd name="T2" fmla="*/ 17 w 551"/>
              <a:gd name="T3" fmla="*/ 398 h 481"/>
              <a:gd name="T4" fmla="*/ 29 w 551"/>
              <a:gd name="T5" fmla="*/ 411 h 481"/>
              <a:gd name="T6" fmla="*/ 69 w 551"/>
              <a:gd name="T7" fmla="*/ 411 h 481"/>
              <a:gd name="T8" fmla="*/ 70 w 551"/>
              <a:gd name="T9" fmla="*/ 481 h 481"/>
              <a:gd name="T10" fmla="*/ 397 w 551"/>
              <a:gd name="T11" fmla="*/ 477 h 481"/>
              <a:gd name="T12" fmla="*/ 392 w 551"/>
              <a:gd name="T13" fmla="*/ 405 h 481"/>
              <a:gd name="T14" fmla="*/ 418 w 551"/>
              <a:gd name="T15" fmla="*/ 325 h 481"/>
              <a:gd name="T16" fmla="*/ 460 w 551"/>
              <a:gd name="T17" fmla="*/ 270 h 481"/>
              <a:gd name="T18" fmla="*/ 456 w 551"/>
              <a:gd name="T19" fmla="*/ 255 h 481"/>
              <a:gd name="T20" fmla="*/ 487 w 551"/>
              <a:gd name="T21" fmla="*/ 204 h 481"/>
              <a:gd name="T22" fmla="*/ 504 w 551"/>
              <a:gd name="T23" fmla="*/ 149 h 481"/>
              <a:gd name="T24" fmla="*/ 498 w 551"/>
              <a:gd name="T25" fmla="*/ 145 h 481"/>
              <a:gd name="T26" fmla="*/ 525 w 551"/>
              <a:gd name="T27" fmla="*/ 124 h 481"/>
              <a:gd name="T28" fmla="*/ 551 w 551"/>
              <a:gd name="T29" fmla="*/ 76 h 481"/>
              <a:gd name="T30" fmla="*/ 542 w 551"/>
              <a:gd name="T31" fmla="*/ 65 h 481"/>
              <a:gd name="T32" fmla="*/ 468 w 551"/>
              <a:gd name="T33" fmla="*/ 69 h 481"/>
              <a:gd name="T34" fmla="*/ 489 w 551"/>
              <a:gd name="T35" fmla="*/ 42 h 481"/>
              <a:gd name="T36" fmla="*/ 483 w 551"/>
              <a:gd name="T37" fmla="*/ 0 h 481"/>
              <a:gd name="T38" fmla="*/ 0 w 551"/>
              <a:gd name="T39" fmla="*/ 16 h 481"/>
              <a:gd name="T40" fmla="*/ 21 w 551"/>
              <a:gd name="T41" fmla="*/ 166 h 481"/>
              <a:gd name="T42" fmla="*/ 21 w 551"/>
              <a:gd name="T43" fmla="*/ 166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51" h="481">
                <a:moveTo>
                  <a:pt x="21" y="166"/>
                </a:moveTo>
                <a:lnTo>
                  <a:pt x="17" y="398"/>
                </a:lnTo>
                <a:lnTo>
                  <a:pt x="29" y="411"/>
                </a:lnTo>
                <a:lnTo>
                  <a:pt x="69" y="411"/>
                </a:lnTo>
                <a:lnTo>
                  <a:pt x="70" y="481"/>
                </a:lnTo>
                <a:lnTo>
                  <a:pt x="397" y="477"/>
                </a:lnTo>
                <a:lnTo>
                  <a:pt x="392" y="405"/>
                </a:lnTo>
                <a:lnTo>
                  <a:pt x="418" y="325"/>
                </a:lnTo>
                <a:lnTo>
                  <a:pt x="460" y="270"/>
                </a:lnTo>
                <a:lnTo>
                  <a:pt x="456" y="255"/>
                </a:lnTo>
                <a:lnTo>
                  <a:pt x="487" y="204"/>
                </a:lnTo>
                <a:lnTo>
                  <a:pt x="504" y="149"/>
                </a:lnTo>
                <a:lnTo>
                  <a:pt x="498" y="145"/>
                </a:lnTo>
                <a:lnTo>
                  <a:pt x="525" y="124"/>
                </a:lnTo>
                <a:lnTo>
                  <a:pt x="551" y="76"/>
                </a:lnTo>
                <a:lnTo>
                  <a:pt x="542" y="65"/>
                </a:lnTo>
                <a:lnTo>
                  <a:pt x="468" y="69"/>
                </a:lnTo>
                <a:lnTo>
                  <a:pt x="489" y="42"/>
                </a:lnTo>
                <a:lnTo>
                  <a:pt x="483" y="0"/>
                </a:lnTo>
                <a:lnTo>
                  <a:pt x="0" y="16"/>
                </a:lnTo>
                <a:lnTo>
                  <a:pt x="21" y="166"/>
                </a:lnTo>
                <a:lnTo>
                  <a:pt x="21" y="166"/>
                </a:lnTo>
                <a:close/>
              </a:path>
            </a:pathLst>
          </a:custGeom>
          <a:solidFill>
            <a:srgbClr val="FF9A88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8" name="Freeform 1136" title="LA">
            <a:extLst>
              <a:ext uri="{FF2B5EF4-FFF2-40B4-BE49-F238E27FC236}">
                <a16:creationId xmlns:a16="http://schemas.microsoft.com/office/drawing/2014/main" id="{98110544-B1C1-547B-5260-F4C041D24F26}"/>
              </a:ext>
            </a:extLst>
          </p:cNvPr>
          <p:cNvSpPr>
            <a:spLocks/>
          </p:cNvSpPr>
          <p:nvPr/>
        </p:nvSpPr>
        <p:spPr bwMode="auto">
          <a:xfrm>
            <a:off x="4693710" y="4776578"/>
            <a:ext cx="634934" cy="544513"/>
          </a:xfrm>
          <a:custGeom>
            <a:avLst/>
            <a:gdLst>
              <a:gd name="T0" fmla="*/ 0 w 624"/>
              <a:gd name="T1" fmla="*/ 4 h 529"/>
              <a:gd name="T2" fmla="*/ 6 w 624"/>
              <a:gd name="T3" fmla="*/ 147 h 529"/>
              <a:gd name="T4" fmla="*/ 63 w 624"/>
              <a:gd name="T5" fmla="*/ 251 h 529"/>
              <a:gd name="T6" fmla="*/ 42 w 624"/>
              <a:gd name="T7" fmla="*/ 333 h 529"/>
              <a:gd name="T8" fmla="*/ 46 w 624"/>
              <a:gd name="T9" fmla="*/ 401 h 529"/>
              <a:gd name="T10" fmla="*/ 21 w 624"/>
              <a:gd name="T11" fmla="*/ 436 h 529"/>
              <a:gd name="T12" fmla="*/ 31 w 624"/>
              <a:gd name="T13" fmla="*/ 447 h 529"/>
              <a:gd name="T14" fmla="*/ 114 w 624"/>
              <a:gd name="T15" fmla="*/ 438 h 529"/>
              <a:gd name="T16" fmla="*/ 217 w 624"/>
              <a:gd name="T17" fmla="*/ 464 h 529"/>
              <a:gd name="T18" fmla="*/ 251 w 624"/>
              <a:gd name="T19" fmla="*/ 438 h 529"/>
              <a:gd name="T20" fmla="*/ 352 w 624"/>
              <a:gd name="T21" fmla="*/ 479 h 529"/>
              <a:gd name="T22" fmla="*/ 360 w 624"/>
              <a:gd name="T23" fmla="*/ 502 h 529"/>
              <a:gd name="T24" fmla="*/ 398 w 624"/>
              <a:gd name="T25" fmla="*/ 519 h 529"/>
              <a:gd name="T26" fmla="*/ 419 w 624"/>
              <a:gd name="T27" fmla="*/ 498 h 529"/>
              <a:gd name="T28" fmla="*/ 466 w 624"/>
              <a:gd name="T29" fmla="*/ 517 h 529"/>
              <a:gd name="T30" fmla="*/ 497 w 624"/>
              <a:gd name="T31" fmla="*/ 502 h 529"/>
              <a:gd name="T32" fmla="*/ 491 w 624"/>
              <a:gd name="T33" fmla="*/ 472 h 529"/>
              <a:gd name="T34" fmla="*/ 573 w 624"/>
              <a:gd name="T35" fmla="*/ 498 h 529"/>
              <a:gd name="T36" fmla="*/ 569 w 624"/>
              <a:gd name="T37" fmla="*/ 529 h 529"/>
              <a:gd name="T38" fmla="*/ 624 w 624"/>
              <a:gd name="T39" fmla="*/ 491 h 529"/>
              <a:gd name="T40" fmla="*/ 575 w 624"/>
              <a:gd name="T41" fmla="*/ 485 h 529"/>
              <a:gd name="T42" fmla="*/ 538 w 624"/>
              <a:gd name="T43" fmla="*/ 445 h 529"/>
              <a:gd name="T44" fmla="*/ 584 w 624"/>
              <a:gd name="T45" fmla="*/ 396 h 529"/>
              <a:gd name="T46" fmla="*/ 584 w 624"/>
              <a:gd name="T47" fmla="*/ 367 h 529"/>
              <a:gd name="T48" fmla="*/ 533 w 624"/>
              <a:gd name="T49" fmla="*/ 409 h 529"/>
              <a:gd name="T50" fmla="*/ 508 w 624"/>
              <a:gd name="T51" fmla="*/ 396 h 529"/>
              <a:gd name="T52" fmla="*/ 529 w 624"/>
              <a:gd name="T53" fmla="*/ 373 h 529"/>
              <a:gd name="T54" fmla="*/ 472 w 624"/>
              <a:gd name="T55" fmla="*/ 390 h 529"/>
              <a:gd name="T56" fmla="*/ 436 w 624"/>
              <a:gd name="T57" fmla="*/ 375 h 529"/>
              <a:gd name="T58" fmla="*/ 445 w 624"/>
              <a:gd name="T59" fmla="*/ 350 h 529"/>
              <a:gd name="T60" fmla="*/ 542 w 624"/>
              <a:gd name="T61" fmla="*/ 367 h 529"/>
              <a:gd name="T62" fmla="*/ 504 w 624"/>
              <a:gd name="T63" fmla="*/ 305 h 529"/>
              <a:gd name="T64" fmla="*/ 510 w 624"/>
              <a:gd name="T65" fmla="*/ 259 h 529"/>
              <a:gd name="T66" fmla="*/ 289 w 624"/>
              <a:gd name="T67" fmla="*/ 268 h 529"/>
              <a:gd name="T68" fmla="*/ 316 w 624"/>
              <a:gd name="T69" fmla="*/ 170 h 529"/>
              <a:gd name="T70" fmla="*/ 354 w 624"/>
              <a:gd name="T71" fmla="*/ 120 h 529"/>
              <a:gd name="T72" fmla="*/ 343 w 624"/>
              <a:gd name="T73" fmla="*/ 107 h 529"/>
              <a:gd name="T74" fmla="*/ 327 w 624"/>
              <a:gd name="T75" fmla="*/ 0 h 529"/>
              <a:gd name="T76" fmla="*/ 0 w 624"/>
              <a:gd name="T77" fmla="*/ 4 h 529"/>
              <a:gd name="T78" fmla="*/ 0 w 624"/>
              <a:gd name="T79" fmla="*/ 4 h 529"/>
              <a:gd name="T80" fmla="*/ 0 w 624"/>
              <a:gd name="T81" fmla="*/ 4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24" h="529">
                <a:moveTo>
                  <a:pt x="0" y="4"/>
                </a:moveTo>
                <a:lnTo>
                  <a:pt x="6" y="147"/>
                </a:lnTo>
                <a:lnTo>
                  <a:pt x="63" y="251"/>
                </a:lnTo>
                <a:lnTo>
                  <a:pt x="42" y="333"/>
                </a:lnTo>
                <a:lnTo>
                  <a:pt x="46" y="401"/>
                </a:lnTo>
                <a:lnTo>
                  <a:pt x="21" y="436"/>
                </a:lnTo>
                <a:lnTo>
                  <a:pt x="31" y="447"/>
                </a:lnTo>
                <a:lnTo>
                  <a:pt x="114" y="438"/>
                </a:lnTo>
                <a:lnTo>
                  <a:pt x="217" y="464"/>
                </a:lnTo>
                <a:lnTo>
                  <a:pt x="251" y="438"/>
                </a:lnTo>
                <a:lnTo>
                  <a:pt x="352" y="479"/>
                </a:lnTo>
                <a:lnTo>
                  <a:pt x="360" y="502"/>
                </a:lnTo>
                <a:lnTo>
                  <a:pt x="398" y="519"/>
                </a:lnTo>
                <a:lnTo>
                  <a:pt x="419" y="498"/>
                </a:lnTo>
                <a:lnTo>
                  <a:pt x="466" y="517"/>
                </a:lnTo>
                <a:lnTo>
                  <a:pt x="497" y="502"/>
                </a:lnTo>
                <a:lnTo>
                  <a:pt x="491" y="472"/>
                </a:lnTo>
                <a:lnTo>
                  <a:pt x="573" y="498"/>
                </a:lnTo>
                <a:lnTo>
                  <a:pt x="569" y="529"/>
                </a:lnTo>
                <a:lnTo>
                  <a:pt x="624" y="491"/>
                </a:lnTo>
                <a:lnTo>
                  <a:pt x="575" y="485"/>
                </a:lnTo>
                <a:lnTo>
                  <a:pt x="538" y="445"/>
                </a:lnTo>
                <a:lnTo>
                  <a:pt x="584" y="396"/>
                </a:lnTo>
                <a:lnTo>
                  <a:pt x="584" y="367"/>
                </a:lnTo>
                <a:lnTo>
                  <a:pt x="533" y="409"/>
                </a:lnTo>
                <a:lnTo>
                  <a:pt x="508" y="396"/>
                </a:lnTo>
                <a:lnTo>
                  <a:pt x="529" y="373"/>
                </a:lnTo>
                <a:lnTo>
                  <a:pt x="472" y="390"/>
                </a:lnTo>
                <a:lnTo>
                  <a:pt x="436" y="375"/>
                </a:lnTo>
                <a:lnTo>
                  <a:pt x="445" y="350"/>
                </a:lnTo>
                <a:lnTo>
                  <a:pt x="542" y="367"/>
                </a:lnTo>
                <a:lnTo>
                  <a:pt x="504" y="305"/>
                </a:lnTo>
                <a:lnTo>
                  <a:pt x="510" y="259"/>
                </a:lnTo>
                <a:lnTo>
                  <a:pt x="289" y="268"/>
                </a:lnTo>
                <a:lnTo>
                  <a:pt x="316" y="170"/>
                </a:lnTo>
                <a:lnTo>
                  <a:pt x="354" y="120"/>
                </a:lnTo>
                <a:lnTo>
                  <a:pt x="343" y="107"/>
                </a:lnTo>
                <a:lnTo>
                  <a:pt x="327" y="0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close/>
              </a:path>
            </a:pathLst>
          </a:custGeom>
          <a:solidFill>
            <a:srgbClr val="FF9A88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29" name="Freeform 1137" title="MI">
            <a:extLst>
              <a:ext uri="{FF2B5EF4-FFF2-40B4-BE49-F238E27FC236}">
                <a16:creationId xmlns:a16="http://schemas.microsoft.com/office/drawing/2014/main" id="{3C0CD8B6-7F2A-CC91-1227-E2CFD7625CF1}"/>
              </a:ext>
            </a:extLst>
          </p:cNvPr>
          <p:cNvSpPr>
            <a:spLocks/>
          </p:cNvSpPr>
          <p:nvPr/>
        </p:nvSpPr>
        <p:spPr bwMode="auto">
          <a:xfrm>
            <a:off x="5014351" y="2755691"/>
            <a:ext cx="631759" cy="317500"/>
          </a:xfrm>
          <a:custGeom>
            <a:avLst/>
            <a:gdLst>
              <a:gd name="T0" fmla="*/ 224 w 622"/>
              <a:gd name="T1" fmla="*/ 203 h 310"/>
              <a:gd name="T2" fmla="*/ 232 w 622"/>
              <a:gd name="T3" fmla="*/ 222 h 310"/>
              <a:gd name="T4" fmla="*/ 253 w 622"/>
              <a:gd name="T5" fmla="*/ 228 h 310"/>
              <a:gd name="T6" fmla="*/ 283 w 622"/>
              <a:gd name="T7" fmla="*/ 310 h 310"/>
              <a:gd name="T8" fmla="*/ 338 w 622"/>
              <a:gd name="T9" fmla="*/ 197 h 310"/>
              <a:gd name="T10" fmla="*/ 367 w 622"/>
              <a:gd name="T11" fmla="*/ 201 h 310"/>
              <a:gd name="T12" fmla="*/ 403 w 622"/>
              <a:gd name="T13" fmla="*/ 184 h 310"/>
              <a:gd name="T14" fmla="*/ 462 w 622"/>
              <a:gd name="T15" fmla="*/ 184 h 310"/>
              <a:gd name="T16" fmla="*/ 483 w 622"/>
              <a:gd name="T17" fmla="*/ 158 h 310"/>
              <a:gd name="T18" fmla="*/ 599 w 622"/>
              <a:gd name="T19" fmla="*/ 161 h 310"/>
              <a:gd name="T20" fmla="*/ 622 w 622"/>
              <a:gd name="T21" fmla="*/ 144 h 310"/>
              <a:gd name="T22" fmla="*/ 584 w 622"/>
              <a:gd name="T23" fmla="*/ 101 h 310"/>
              <a:gd name="T24" fmla="*/ 513 w 622"/>
              <a:gd name="T25" fmla="*/ 102 h 310"/>
              <a:gd name="T26" fmla="*/ 456 w 622"/>
              <a:gd name="T27" fmla="*/ 95 h 310"/>
              <a:gd name="T28" fmla="*/ 384 w 622"/>
              <a:gd name="T29" fmla="*/ 95 h 310"/>
              <a:gd name="T30" fmla="*/ 359 w 622"/>
              <a:gd name="T31" fmla="*/ 131 h 310"/>
              <a:gd name="T32" fmla="*/ 323 w 622"/>
              <a:gd name="T33" fmla="*/ 110 h 310"/>
              <a:gd name="T34" fmla="*/ 285 w 622"/>
              <a:gd name="T35" fmla="*/ 114 h 310"/>
              <a:gd name="T36" fmla="*/ 272 w 622"/>
              <a:gd name="T37" fmla="*/ 76 h 310"/>
              <a:gd name="T38" fmla="*/ 190 w 622"/>
              <a:gd name="T39" fmla="*/ 70 h 310"/>
              <a:gd name="T40" fmla="*/ 181 w 622"/>
              <a:gd name="T41" fmla="*/ 57 h 310"/>
              <a:gd name="T42" fmla="*/ 217 w 622"/>
              <a:gd name="T43" fmla="*/ 17 h 310"/>
              <a:gd name="T44" fmla="*/ 247 w 622"/>
              <a:gd name="T45" fmla="*/ 15 h 310"/>
              <a:gd name="T46" fmla="*/ 217 w 622"/>
              <a:gd name="T47" fmla="*/ 0 h 310"/>
              <a:gd name="T48" fmla="*/ 171 w 622"/>
              <a:gd name="T49" fmla="*/ 11 h 310"/>
              <a:gd name="T50" fmla="*/ 95 w 622"/>
              <a:gd name="T51" fmla="*/ 87 h 310"/>
              <a:gd name="T52" fmla="*/ 57 w 622"/>
              <a:gd name="T53" fmla="*/ 95 h 310"/>
              <a:gd name="T54" fmla="*/ 0 w 622"/>
              <a:gd name="T55" fmla="*/ 133 h 310"/>
              <a:gd name="T56" fmla="*/ 224 w 622"/>
              <a:gd name="T57" fmla="*/ 203 h 310"/>
              <a:gd name="T58" fmla="*/ 224 w 622"/>
              <a:gd name="T59" fmla="*/ 203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22" h="310">
                <a:moveTo>
                  <a:pt x="224" y="203"/>
                </a:moveTo>
                <a:lnTo>
                  <a:pt x="232" y="222"/>
                </a:lnTo>
                <a:lnTo>
                  <a:pt x="253" y="228"/>
                </a:lnTo>
                <a:lnTo>
                  <a:pt x="283" y="310"/>
                </a:lnTo>
                <a:lnTo>
                  <a:pt x="338" y="197"/>
                </a:lnTo>
                <a:lnTo>
                  <a:pt x="367" y="201"/>
                </a:lnTo>
                <a:lnTo>
                  <a:pt x="403" y="184"/>
                </a:lnTo>
                <a:lnTo>
                  <a:pt x="462" y="184"/>
                </a:lnTo>
                <a:lnTo>
                  <a:pt x="483" y="158"/>
                </a:lnTo>
                <a:lnTo>
                  <a:pt x="599" y="161"/>
                </a:lnTo>
                <a:lnTo>
                  <a:pt x="622" y="144"/>
                </a:lnTo>
                <a:lnTo>
                  <a:pt x="584" y="101"/>
                </a:lnTo>
                <a:lnTo>
                  <a:pt x="513" y="102"/>
                </a:lnTo>
                <a:lnTo>
                  <a:pt x="456" y="95"/>
                </a:lnTo>
                <a:lnTo>
                  <a:pt x="384" y="95"/>
                </a:lnTo>
                <a:lnTo>
                  <a:pt x="359" y="131"/>
                </a:lnTo>
                <a:lnTo>
                  <a:pt x="323" y="110"/>
                </a:lnTo>
                <a:lnTo>
                  <a:pt x="285" y="114"/>
                </a:lnTo>
                <a:lnTo>
                  <a:pt x="272" y="76"/>
                </a:lnTo>
                <a:lnTo>
                  <a:pt x="190" y="70"/>
                </a:lnTo>
                <a:lnTo>
                  <a:pt x="181" y="57"/>
                </a:lnTo>
                <a:lnTo>
                  <a:pt x="217" y="17"/>
                </a:lnTo>
                <a:lnTo>
                  <a:pt x="247" y="15"/>
                </a:lnTo>
                <a:lnTo>
                  <a:pt x="217" y="0"/>
                </a:lnTo>
                <a:lnTo>
                  <a:pt x="171" y="11"/>
                </a:lnTo>
                <a:lnTo>
                  <a:pt x="95" y="87"/>
                </a:lnTo>
                <a:lnTo>
                  <a:pt x="57" y="95"/>
                </a:lnTo>
                <a:lnTo>
                  <a:pt x="0" y="133"/>
                </a:lnTo>
                <a:lnTo>
                  <a:pt x="224" y="203"/>
                </a:lnTo>
                <a:lnTo>
                  <a:pt x="224" y="203"/>
                </a:lnTo>
                <a:close/>
              </a:path>
            </a:pathLst>
          </a:custGeom>
          <a:solidFill>
            <a:srgbClr val="499554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0" name="Freeform 1138" title="MI">
            <a:extLst>
              <a:ext uri="{FF2B5EF4-FFF2-40B4-BE49-F238E27FC236}">
                <a16:creationId xmlns:a16="http://schemas.microsoft.com/office/drawing/2014/main" id="{D063F108-DF78-9C3C-67C6-B6664C8A920E}"/>
              </a:ext>
            </a:extLst>
          </p:cNvPr>
          <p:cNvSpPr>
            <a:spLocks/>
          </p:cNvSpPr>
          <p:nvPr/>
        </p:nvSpPr>
        <p:spPr bwMode="auto">
          <a:xfrm>
            <a:off x="5420709" y="2952541"/>
            <a:ext cx="426992" cy="577850"/>
          </a:xfrm>
          <a:custGeom>
            <a:avLst/>
            <a:gdLst>
              <a:gd name="T0" fmla="*/ 48 w 422"/>
              <a:gd name="T1" fmla="*/ 464 h 559"/>
              <a:gd name="T2" fmla="*/ 42 w 422"/>
              <a:gd name="T3" fmla="*/ 370 h 559"/>
              <a:gd name="T4" fmla="*/ 6 w 422"/>
              <a:gd name="T5" fmla="*/ 302 h 559"/>
              <a:gd name="T6" fmla="*/ 21 w 422"/>
              <a:gd name="T7" fmla="*/ 159 h 559"/>
              <a:gd name="T8" fmla="*/ 82 w 422"/>
              <a:gd name="T9" fmla="*/ 85 h 559"/>
              <a:gd name="T10" fmla="*/ 78 w 422"/>
              <a:gd name="T11" fmla="*/ 140 h 559"/>
              <a:gd name="T12" fmla="*/ 97 w 422"/>
              <a:gd name="T13" fmla="*/ 129 h 559"/>
              <a:gd name="T14" fmla="*/ 97 w 422"/>
              <a:gd name="T15" fmla="*/ 83 h 559"/>
              <a:gd name="T16" fmla="*/ 120 w 422"/>
              <a:gd name="T17" fmla="*/ 57 h 559"/>
              <a:gd name="T18" fmla="*/ 127 w 422"/>
              <a:gd name="T19" fmla="*/ 7 h 559"/>
              <a:gd name="T20" fmla="*/ 148 w 422"/>
              <a:gd name="T21" fmla="*/ 0 h 559"/>
              <a:gd name="T22" fmla="*/ 276 w 422"/>
              <a:gd name="T23" fmla="*/ 43 h 559"/>
              <a:gd name="T24" fmla="*/ 287 w 422"/>
              <a:gd name="T25" fmla="*/ 80 h 559"/>
              <a:gd name="T26" fmla="*/ 304 w 422"/>
              <a:gd name="T27" fmla="*/ 114 h 559"/>
              <a:gd name="T28" fmla="*/ 308 w 422"/>
              <a:gd name="T29" fmla="*/ 175 h 559"/>
              <a:gd name="T30" fmla="*/ 264 w 422"/>
              <a:gd name="T31" fmla="*/ 228 h 559"/>
              <a:gd name="T32" fmla="*/ 262 w 422"/>
              <a:gd name="T33" fmla="*/ 268 h 559"/>
              <a:gd name="T34" fmla="*/ 287 w 422"/>
              <a:gd name="T35" fmla="*/ 281 h 559"/>
              <a:gd name="T36" fmla="*/ 321 w 422"/>
              <a:gd name="T37" fmla="*/ 226 h 559"/>
              <a:gd name="T38" fmla="*/ 356 w 422"/>
              <a:gd name="T39" fmla="*/ 207 h 559"/>
              <a:gd name="T40" fmla="*/ 378 w 422"/>
              <a:gd name="T41" fmla="*/ 218 h 559"/>
              <a:gd name="T42" fmla="*/ 422 w 422"/>
              <a:gd name="T43" fmla="*/ 342 h 559"/>
              <a:gd name="T44" fmla="*/ 392 w 422"/>
              <a:gd name="T45" fmla="*/ 395 h 559"/>
              <a:gd name="T46" fmla="*/ 384 w 422"/>
              <a:gd name="T47" fmla="*/ 433 h 559"/>
              <a:gd name="T48" fmla="*/ 367 w 422"/>
              <a:gd name="T49" fmla="*/ 445 h 559"/>
              <a:gd name="T50" fmla="*/ 367 w 422"/>
              <a:gd name="T51" fmla="*/ 479 h 559"/>
              <a:gd name="T52" fmla="*/ 344 w 422"/>
              <a:gd name="T53" fmla="*/ 524 h 559"/>
              <a:gd name="T54" fmla="*/ 205 w 422"/>
              <a:gd name="T55" fmla="*/ 543 h 559"/>
              <a:gd name="T56" fmla="*/ 202 w 422"/>
              <a:gd name="T57" fmla="*/ 536 h 559"/>
              <a:gd name="T58" fmla="*/ 0 w 422"/>
              <a:gd name="T59" fmla="*/ 559 h 559"/>
              <a:gd name="T60" fmla="*/ 48 w 422"/>
              <a:gd name="T61" fmla="*/ 464 h 559"/>
              <a:gd name="T62" fmla="*/ 48 w 422"/>
              <a:gd name="T63" fmla="*/ 464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22" h="559">
                <a:moveTo>
                  <a:pt x="48" y="464"/>
                </a:moveTo>
                <a:lnTo>
                  <a:pt x="42" y="370"/>
                </a:lnTo>
                <a:lnTo>
                  <a:pt x="6" y="302"/>
                </a:lnTo>
                <a:lnTo>
                  <a:pt x="21" y="159"/>
                </a:lnTo>
                <a:lnTo>
                  <a:pt x="82" y="85"/>
                </a:lnTo>
                <a:lnTo>
                  <a:pt x="78" y="140"/>
                </a:lnTo>
                <a:lnTo>
                  <a:pt x="97" y="129"/>
                </a:lnTo>
                <a:lnTo>
                  <a:pt x="97" y="83"/>
                </a:lnTo>
                <a:lnTo>
                  <a:pt x="120" y="57"/>
                </a:lnTo>
                <a:lnTo>
                  <a:pt x="127" y="7"/>
                </a:lnTo>
                <a:lnTo>
                  <a:pt x="148" y="0"/>
                </a:lnTo>
                <a:lnTo>
                  <a:pt x="276" y="43"/>
                </a:lnTo>
                <a:lnTo>
                  <a:pt x="287" y="80"/>
                </a:lnTo>
                <a:lnTo>
                  <a:pt x="304" y="114"/>
                </a:lnTo>
                <a:lnTo>
                  <a:pt x="308" y="175"/>
                </a:lnTo>
                <a:lnTo>
                  <a:pt x="264" y="228"/>
                </a:lnTo>
                <a:lnTo>
                  <a:pt x="262" y="268"/>
                </a:lnTo>
                <a:lnTo>
                  <a:pt x="287" y="281"/>
                </a:lnTo>
                <a:lnTo>
                  <a:pt x="321" y="226"/>
                </a:lnTo>
                <a:lnTo>
                  <a:pt x="356" y="207"/>
                </a:lnTo>
                <a:lnTo>
                  <a:pt x="378" y="218"/>
                </a:lnTo>
                <a:lnTo>
                  <a:pt x="422" y="342"/>
                </a:lnTo>
                <a:lnTo>
                  <a:pt x="392" y="395"/>
                </a:lnTo>
                <a:lnTo>
                  <a:pt x="384" y="433"/>
                </a:lnTo>
                <a:lnTo>
                  <a:pt x="367" y="445"/>
                </a:lnTo>
                <a:lnTo>
                  <a:pt x="367" y="479"/>
                </a:lnTo>
                <a:lnTo>
                  <a:pt x="344" y="524"/>
                </a:lnTo>
                <a:lnTo>
                  <a:pt x="205" y="543"/>
                </a:lnTo>
                <a:lnTo>
                  <a:pt x="202" y="536"/>
                </a:lnTo>
                <a:lnTo>
                  <a:pt x="0" y="559"/>
                </a:lnTo>
                <a:lnTo>
                  <a:pt x="48" y="464"/>
                </a:lnTo>
                <a:lnTo>
                  <a:pt x="48" y="464"/>
                </a:lnTo>
                <a:close/>
              </a:path>
            </a:pathLst>
          </a:custGeom>
          <a:solidFill>
            <a:srgbClr val="499554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1" name="Freeform 1139" title="WI">
            <a:extLst>
              <a:ext uri="{FF2B5EF4-FFF2-40B4-BE49-F238E27FC236}">
                <a16:creationId xmlns:a16="http://schemas.microsoft.com/office/drawing/2014/main" id="{F518DB11-3662-4BDC-A276-E593406D5651}"/>
              </a:ext>
            </a:extLst>
          </p:cNvPr>
          <p:cNvSpPr>
            <a:spLocks/>
          </p:cNvSpPr>
          <p:nvPr/>
        </p:nvSpPr>
        <p:spPr bwMode="auto">
          <a:xfrm>
            <a:off x="4774663" y="2844591"/>
            <a:ext cx="590488" cy="609600"/>
          </a:xfrm>
          <a:custGeom>
            <a:avLst/>
            <a:gdLst>
              <a:gd name="T0" fmla="*/ 15 w 578"/>
              <a:gd name="T1" fmla="*/ 227 h 591"/>
              <a:gd name="T2" fmla="*/ 13 w 578"/>
              <a:gd name="T3" fmla="*/ 297 h 591"/>
              <a:gd name="T4" fmla="*/ 84 w 578"/>
              <a:gd name="T5" fmla="*/ 341 h 591"/>
              <a:gd name="T6" fmla="*/ 110 w 578"/>
              <a:gd name="T7" fmla="*/ 371 h 591"/>
              <a:gd name="T8" fmla="*/ 167 w 578"/>
              <a:gd name="T9" fmla="*/ 413 h 591"/>
              <a:gd name="T10" fmla="*/ 175 w 578"/>
              <a:gd name="T11" fmla="*/ 462 h 591"/>
              <a:gd name="T12" fmla="*/ 186 w 578"/>
              <a:gd name="T13" fmla="*/ 529 h 591"/>
              <a:gd name="T14" fmla="*/ 240 w 578"/>
              <a:gd name="T15" fmla="*/ 591 h 591"/>
              <a:gd name="T16" fmla="*/ 527 w 578"/>
              <a:gd name="T17" fmla="*/ 574 h 591"/>
              <a:gd name="T18" fmla="*/ 511 w 578"/>
              <a:gd name="T19" fmla="*/ 483 h 591"/>
              <a:gd name="T20" fmla="*/ 536 w 578"/>
              <a:gd name="T21" fmla="*/ 344 h 591"/>
              <a:gd name="T22" fmla="*/ 536 w 578"/>
              <a:gd name="T23" fmla="*/ 306 h 591"/>
              <a:gd name="T24" fmla="*/ 578 w 578"/>
              <a:gd name="T25" fmla="*/ 198 h 591"/>
              <a:gd name="T26" fmla="*/ 567 w 578"/>
              <a:gd name="T27" fmla="*/ 194 h 591"/>
              <a:gd name="T28" fmla="*/ 540 w 578"/>
              <a:gd name="T29" fmla="*/ 257 h 591"/>
              <a:gd name="T30" fmla="*/ 517 w 578"/>
              <a:gd name="T31" fmla="*/ 261 h 591"/>
              <a:gd name="T32" fmla="*/ 508 w 578"/>
              <a:gd name="T33" fmla="*/ 287 h 591"/>
              <a:gd name="T34" fmla="*/ 483 w 578"/>
              <a:gd name="T35" fmla="*/ 304 h 591"/>
              <a:gd name="T36" fmla="*/ 500 w 578"/>
              <a:gd name="T37" fmla="*/ 247 h 591"/>
              <a:gd name="T38" fmla="*/ 517 w 578"/>
              <a:gd name="T39" fmla="*/ 225 h 591"/>
              <a:gd name="T40" fmla="*/ 487 w 578"/>
              <a:gd name="T41" fmla="*/ 143 h 591"/>
              <a:gd name="T42" fmla="*/ 466 w 578"/>
              <a:gd name="T43" fmla="*/ 137 h 591"/>
              <a:gd name="T44" fmla="*/ 458 w 578"/>
              <a:gd name="T45" fmla="*/ 118 h 591"/>
              <a:gd name="T46" fmla="*/ 234 w 578"/>
              <a:gd name="T47" fmla="*/ 48 h 591"/>
              <a:gd name="T48" fmla="*/ 205 w 578"/>
              <a:gd name="T49" fmla="*/ 35 h 591"/>
              <a:gd name="T50" fmla="*/ 190 w 578"/>
              <a:gd name="T51" fmla="*/ 48 h 591"/>
              <a:gd name="T52" fmla="*/ 184 w 578"/>
              <a:gd name="T53" fmla="*/ 44 h 591"/>
              <a:gd name="T54" fmla="*/ 192 w 578"/>
              <a:gd name="T55" fmla="*/ 19 h 591"/>
              <a:gd name="T56" fmla="*/ 198 w 578"/>
              <a:gd name="T57" fmla="*/ 4 h 591"/>
              <a:gd name="T58" fmla="*/ 190 w 578"/>
              <a:gd name="T59" fmla="*/ 0 h 591"/>
              <a:gd name="T60" fmla="*/ 99 w 578"/>
              <a:gd name="T61" fmla="*/ 38 h 591"/>
              <a:gd name="T62" fmla="*/ 89 w 578"/>
              <a:gd name="T63" fmla="*/ 40 h 591"/>
              <a:gd name="T64" fmla="*/ 70 w 578"/>
              <a:gd name="T65" fmla="*/ 31 h 591"/>
              <a:gd name="T66" fmla="*/ 53 w 578"/>
              <a:gd name="T67" fmla="*/ 42 h 591"/>
              <a:gd name="T68" fmla="*/ 57 w 578"/>
              <a:gd name="T69" fmla="*/ 111 h 591"/>
              <a:gd name="T70" fmla="*/ 0 w 578"/>
              <a:gd name="T71" fmla="*/ 179 h 591"/>
              <a:gd name="T72" fmla="*/ 15 w 578"/>
              <a:gd name="T73" fmla="*/ 227 h 591"/>
              <a:gd name="T74" fmla="*/ 15 w 578"/>
              <a:gd name="T75" fmla="*/ 227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78" h="591">
                <a:moveTo>
                  <a:pt x="15" y="227"/>
                </a:moveTo>
                <a:lnTo>
                  <a:pt x="13" y="297"/>
                </a:lnTo>
                <a:lnTo>
                  <a:pt x="84" y="341"/>
                </a:lnTo>
                <a:lnTo>
                  <a:pt x="110" y="371"/>
                </a:lnTo>
                <a:lnTo>
                  <a:pt x="167" y="413"/>
                </a:lnTo>
                <a:lnTo>
                  <a:pt x="175" y="462"/>
                </a:lnTo>
                <a:lnTo>
                  <a:pt x="186" y="529"/>
                </a:lnTo>
                <a:lnTo>
                  <a:pt x="240" y="591"/>
                </a:lnTo>
                <a:lnTo>
                  <a:pt x="527" y="574"/>
                </a:lnTo>
                <a:lnTo>
                  <a:pt x="511" y="483"/>
                </a:lnTo>
                <a:lnTo>
                  <a:pt x="536" y="344"/>
                </a:lnTo>
                <a:lnTo>
                  <a:pt x="536" y="306"/>
                </a:lnTo>
                <a:lnTo>
                  <a:pt x="578" y="198"/>
                </a:lnTo>
                <a:lnTo>
                  <a:pt x="567" y="194"/>
                </a:lnTo>
                <a:lnTo>
                  <a:pt x="540" y="257"/>
                </a:lnTo>
                <a:lnTo>
                  <a:pt x="517" y="261"/>
                </a:lnTo>
                <a:lnTo>
                  <a:pt x="508" y="287"/>
                </a:lnTo>
                <a:lnTo>
                  <a:pt x="483" y="304"/>
                </a:lnTo>
                <a:lnTo>
                  <a:pt x="500" y="247"/>
                </a:lnTo>
                <a:lnTo>
                  <a:pt x="517" y="225"/>
                </a:lnTo>
                <a:lnTo>
                  <a:pt x="487" y="143"/>
                </a:lnTo>
                <a:lnTo>
                  <a:pt x="466" y="137"/>
                </a:lnTo>
                <a:lnTo>
                  <a:pt x="458" y="118"/>
                </a:lnTo>
                <a:lnTo>
                  <a:pt x="234" y="48"/>
                </a:lnTo>
                <a:lnTo>
                  <a:pt x="205" y="35"/>
                </a:lnTo>
                <a:lnTo>
                  <a:pt x="190" y="48"/>
                </a:lnTo>
                <a:lnTo>
                  <a:pt x="184" y="44"/>
                </a:lnTo>
                <a:lnTo>
                  <a:pt x="192" y="19"/>
                </a:lnTo>
                <a:lnTo>
                  <a:pt x="198" y="4"/>
                </a:lnTo>
                <a:lnTo>
                  <a:pt x="190" y="0"/>
                </a:lnTo>
                <a:lnTo>
                  <a:pt x="99" y="38"/>
                </a:lnTo>
                <a:lnTo>
                  <a:pt x="89" y="40"/>
                </a:lnTo>
                <a:lnTo>
                  <a:pt x="70" y="31"/>
                </a:lnTo>
                <a:lnTo>
                  <a:pt x="53" y="42"/>
                </a:lnTo>
                <a:lnTo>
                  <a:pt x="57" y="111"/>
                </a:lnTo>
                <a:lnTo>
                  <a:pt x="0" y="179"/>
                </a:lnTo>
                <a:lnTo>
                  <a:pt x="15" y="227"/>
                </a:lnTo>
                <a:lnTo>
                  <a:pt x="15" y="227"/>
                </a:lnTo>
                <a:close/>
              </a:path>
            </a:pathLst>
          </a:custGeom>
          <a:solidFill>
            <a:srgbClr val="FF9A88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2" name="Freeform 1140" title="IL">
            <a:extLst>
              <a:ext uri="{FF2B5EF4-FFF2-40B4-BE49-F238E27FC236}">
                <a16:creationId xmlns:a16="http://schemas.microsoft.com/office/drawing/2014/main" id="{70CEC762-0309-165F-B496-E15A4202D3B9}"/>
              </a:ext>
            </a:extLst>
          </p:cNvPr>
          <p:cNvSpPr>
            <a:spLocks/>
          </p:cNvSpPr>
          <p:nvPr/>
        </p:nvSpPr>
        <p:spPr bwMode="auto">
          <a:xfrm>
            <a:off x="4946095" y="3435141"/>
            <a:ext cx="438104" cy="779462"/>
          </a:xfrm>
          <a:custGeom>
            <a:avLst/>
            <a:gdLst>
              <a:gd name="T0" fmla="*/ 8 w 430"/>
              <a:gd name="T1" fmla="*/ 308 h 753"/>
              <a:gd name="T2" fmla="*/ 52 w 430"/>
              <a:gd name="T3" fmla="*/ 213 h 753"/>
              <a:gd name="T4" fmla="*/ 38 w 430"/>
              <a:gd name="T5" fmla="*/ 177 h 753"/>
              <a:gd name="T6" fmla="*/ 113 w 430"/>
              <a:gd name="T7" fmla="*/ 120 h 753"/>
              <a:gd name="T8" fmla="*/ 126 w 430"/>
              <a:gd name="T9" fmla="*/ 78 h 753"/>
              <a:gd name="T10" fmla="*/ 73 w 430"/>
              <a:gd name="T11" fmla="*/ 17 h 753"/>
              <a:gd name="T12" fmla="*/ 360 w 430"/>
              <a:gd name="T13" fmla="*/ 0 h 753"/>
              <a:gd name="T14" fmla="*/ 367 w 430"/>
              <a:gd name="T15" fmla="*/ 44 h 753"/>
              <a:gd name="T16" fmla="*/ 396 w 430"/>
              <a:gd name="T17" fmla="*/ 101 h 753"/>
              <a:gd name="T18" fmla="*/ 421 w 430"/>
              <a:gd name="T19" fmla="*/ 388 h 753"/>
              <a:gd name="T20" fmla="*/ 415 w 430"/>
              <a:gd name="T21" fmla="*/ 447 h 753"/>
              <a:gd name="T22" fmla="*/ 430 w 430"/>
              <a:gd name="T23" fmla="*/ 481 h 753"/>
              <a:gd name="T24" fmla="*/ 413 w 430"/>
              <a:gd name="T25" fmla="*/ 546 h 753"/>
              <a:gd name="T26" fmla="*/ 390 w 430"/>
              <a:gd name="T27" fmla="*/ 574 h 753"/>
              <a:gd name="T28" fmla="*/ 379 w 430"/>
              <a:gd name="T29" fmla="*/ 622 h 753"/>
              <a:gd name="T30" fmla="*/ 392 w 430"/>
              <a:gd name="T31" fmla="*/ 637 h 753"/>
              <a:gd name="T32" fmla="*/ 381 w 430"/>
              <a:gd name="T33" fmla="*/ 664 h 753"/>
              <a:gd name="T34" fmla="*/ 386 w 430"/>
              <a:gd name="T35" fmla="*/ 673 h 753"/>
              <a:gd name="T36" fmla="*/ 352 w 430"/>
              <a:gd name="T37" fmla="*/ 686 h 753"/>
              <a:gd name="T38" fmla="*/ 344 w 430"/>
              <a:gd name="T39" fmla="*/ 734 h 753"/>
              <a:gd name="T40" fmla="*/ 295 w 430"/>
              <a:gd name="T41" fmla="*/ 719 h 753"/>
              <a:gd name="T42" fmla="*/ 270 w 430"/>
              <a:gd name="T43" fmla="*/ 753 h 753"/>
              <a:gd name="T44" fmla="*/ 255 w 430"/>
              <a:gd name="T45" fmla="*/ 749 h 753"/>
              <a:gd name="T46" fmla="*/ 238 w 430"/>
              <a:gd name="T47" fmla="*/ 719 h 753"/>
              <a:gd name="T48" fmla="*/ 211 w 430"/>
              <a:gd name="T49" fmla="*/ 645 h 753"/>
              <a:gd name="T50" fmla="*/ 147 w 430"/>
              <a:gd name="T51" fmla="*/ 607 h 753"/>
              <a:gd name="T52" fmla="*/ 133 w 430"/>
              <a:gd name="T53" fmla="*/ 569 h 753"/>
              <a:gd name="T54" fmla="*/ 154 w 430"/>
              <a:gd name="T55" fmla="*/ 510 h 753"/>
              <a:gd name="T56" fmla="*/ 137 w 430"/>
              <a:gd name="T57" fmla="*/ 498 h 753"/>
              <a:gd name="T58" fmla="*/ 95 w 430"/>
              <a:gd name="T59" fmla="*/ 498 h 753"/>
              <a:gd name="T60" fmla="*/ 86 w 430"/>
              <a:gd name="T61" fmla="*/ 462 h 753"/>
              <a:gd name="T62" fmla="*/ 17 w 430"/>
              <a:gd name="T63" fmla="*/ 390 h 753"/>
              <a:gd name="T64" fmla="*/ 0 w 430"/>
              <a:gd name="T65" fmla="*/ 331 h 753"/>
              <a:gd name="T66" fmla="*/ 8 w 430"/>
              <a:gd name="T67" fmla="*/ 308 h 753"/>
              <a:gd name="T68" fmla="*/ 8 w 430"/>
              <a:gd name="T69" fmla="*/ 308 h 7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30" h="753">
                <a:moveTo>
                  <a:pt x="8" y="308"/>
                </a:moveTo>
                <a:lnTo>
                  <a:pt x="52" y="213"/>
                </a:lnTo>
                <a:lnTo>
                  <a:pt x="38" y="177"/>
                </a:lnTo>
                <a:lnTo>
                  <a:pt x="113" y="120"/>
                </a:lnTo>
                <a:lnTo>
                  <a:pt x="126" y="78"/>
                </a:lnTo>
                <a:lnTo>
                  <a:pt x="73" y="17"/>
                </a:lnTo>
                <a:lnTo>
                  <a:pt x="360" y="0"/>
                </a:lnTo>
                <a:lnTo>
                  <a:pt x="367" y="44"/>
                </a:lnTo>
                <a:lnTo>
                  <a:pt x="396" y="101"/>
                </a:lnTo>
                <a:lnTo>
                  <a:pt x="421" y="388"/>
                </a:lnTo>
                <a:lnTo>
                  <a:pt x="415" y="447"/>
                </a:lnTo>
                <a:lnTo>
                  <a:pt x="430" y="481"/>
                </a:lnTo>
                <a:lnTo>
                  <a:pt x="413" y="546"/>
                </a:lnTo>
                <a:lnTo>
                  <a:pt x="390" y="574"/>
                </a:lnTo>
                <a:lnTo>
                  <a:pt x="379" y="622"/>
                </a:lnTo>
                <a:lnTo>
                  <a:pt x="392" y="637"/>
                </a:lnTo>
                <a:lnTo>
                  <a:pt x="381" y="664"/>
                </a:lnTo>
                <a:lnTo>
                  <a:pt x="386" y="673"/>
                </a:lnTo>
                <a:lnTo>
                  <a:pt x="352" y="686"/>
                </a:lnTo>
                <a:lnTo>
                  <a:pt x="344" y="734"/>
                </a:lnTo>
                <a:lnTo>
                  <a:pt x="295" y="719"/>
                </a:lnTo>
                <a:lnTo>
                  <a:pt x="270" y="753"/>
                </a:lnTo>
                <a:lnTo>
                  <a:pt x="255" y="749"/>
                </a:lnTo>
                <a:lnTo>
                  <a:pt x="238" y="719"/>
                </a:lnTo>
                <a:lnTo>
                  <a:pt x="211" y="645"/>
                </a:lnTo>
                <a:lnTo>
                  <a:pt x="147" y="607"/>
                </a:lnTo>
                <a:lnTo>
                  <a:pt x="133" y="569"/>
                </a:lnTo>
                <a:lnTo>
                  <a:pt x="154" y="510"/>
                </a:lnTo>
                <a:lnTo>
                  <a:pt x="137" y="498"/>
                </a:lnTo>
                <a:lnTo>
                  <a:pt x="95" y="498"/>
                </a:lnTo>
                <a:lnTo>
                  <a:pt x="86" y="462"/>
                </a:lnTo>
                <a:lnTo>
                  <a:pt x="17" y="390"/>
                </a:lnTo>
                <a:lnTo>
                  <a:pt x="0" y="331"/>
                </a:lnTo>
                <a:lnTo>
                  <a:pt x="8" y="308"/>
                </a:lnTo>
                <a:lnTo>
                  <a:pt x="8" y="308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3" name="Freeform 1141" title="IN">
            <a:extLst>
              <a:ext uri="{FF2B5EF4-FFF2-40B4-BE49-F238E27FC236}">
                <a16:creationId xmlns:a16="http://schemas.microsoft.com/office/drawing/2014/main" id="{55B29CD5-7CEB-AD13-6D87-97AEBFB38013}"/>
              </a:ext>
            </a:extLst>
          </p:cNvPr>
          <p:cNvSpPr>
            <a:spLocks/>
          </p:cNvSpPr>
          <p:nvPr/>
        </p:nvSpPr>
        <p:spPr bwMode="auto">
          <a:xfrm>
            <a:off x="5331818" y="3503403"/>
            <a:ext cx="342864" cy="587375"/>
          </a:xfrm>
          <a:custGeom>
            <a:avLst/>
            <a:gdLst>
              <a:gd name="T0" fmla="*/ 11 w 338"/>
              <a:gd name="T1" fmla="*/ 566 h 566"/>
              <a:gd name="T2" fmla="*/ 21 w 338"/>
              <a:gd name="T3" fmla="*/ 549 h 566"/>
              <a:gd name="T4" fmla="*/ 85 w 338"/>
              <a:gd name="T5" fmla="*/ 545 h 566"/>
              <a:gd name="T6" fmla="*/ 138 w 338"/>
              <a:gd name="T7" fmla="*/ 528 h 566"/>
              <a:gd name="T8" fmla="*/ 192 w 338"/>
              <a:gd name="T9" fmla="*/ 496 h 566"/>
              <a:gd name="T10" fmla="*/ 235 w 338"/>
              <a:gd name="T11" fmla="*/ 494 h 566"/>
              <a:gd name="T12" fmla="*/ 285 w 338"/>
              <a:gd name="T13" fmla="*/ 412 h 566"/>
              <a:gd name="T14" fmla="*/ 300 w 338"/>
              <a:gd name="T15" fmla="*/ 418 h 566"/>
              <a:gd name="T16" fmla="*/ 338 w 338"/>
              <a:gd name="T17" fmla="*/ 389 h 566"/>
              <a:gd name="T18" fmla="*/ 329 w 338"/>
              <a:gd name="T19" fmla="*/ 368 h 566"/>
              <a:gd name="T20" fmla="*/ 332 w 338"/>
              <a:gd name="T21" fmla="*/ 357 h 566"/>
              <a:gd name="T22" fmla="*/ 294 w 338"/>
              <a:gd name="T23" fmla="*/ 7 h 566"/>
              <a:gd name="T24" fmla="*/ 291 w 338"/>
              <a:gd name="T25" fmla="*/ 0 h 566"/>
              <a:gd name="T26" fmla="*/ 89 w 338"/>
              <a:gd name="T27" fmla="*/ 23 h 566"/>
              <a:gd name="T28" fmla="*/ 51 w 338"/>
              <a:gd name="T29" fmla="*/ 42 h 566"/>
              <a:gd name="T30" fmla="*/ 17 w 338"/>
              <a:gd name="T31" fmla="*/ 32 h 566"/>
              <a:gd name="T32" fmla="*/ 42 w 338"/>
              <a:gd name="T33" fmla="*/ 319 h 566"/>
              <a:gd name="T34" fmla="*/ 36 w 338"/>
              <a:gd name="T35" fmla="*/ 378 h 566"/>
              <a:gd name="T36" fmla="*/ 51 w 338"/>
              <a:gd name="T37" fmla="*/ 412 h 566"/>
              <a:gd name="T38" fmla="*/ 34 w 338"/>
              <a:gd name="T39" fmla="*/ 477 h 566"/>
              <a:gd name="T40" fmla="*/ 11 w 338"/>
              <a:gd name="T41" fmla="*/ 505 h 566"/>
              <a:gd name="T42" fmla="*/ 0 w 338"/>
              <a:gd name="T43" fmla="*/ 553 h 566"/>
              <a:gd name="T44" fmla="*/ 11 w 338"/>
              <a:gd name="T45" fmla="*/ 566 h 566"/>
              <a:gd name="T46" fmla="*/ 11 w 338"/>
              <a:gd name="T47" fmla="*/ 566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8" h="566">
                <a:moveTo>
                  <a:pt x="11" y="566"/>
                </a:moveTo>
                <a:lnTo>
                  <a:pt x="21" y="549"/>
                </a:lnTo>
                <a:lnTo>
                  <a:pt x="85" y="545"/>
                </a:lnTo>
                <a:lnTo>
                  <a:pt x="138" y="528"/>
                </a:lnTo>
                <a:lnTo>
                  <a:pt x="192" y="496"/>
                </a:lnTo>
                <a:lnTo>
                  <a:pt x="235" y="494"/>
                </a:lnTo>
                <a:lnTo>
                  <a:pt x="285" y="412"/>
                </a:lnTo>
                <a:lnTo>
                  <a:pt x="300" y="418"/>
                </a:lnTo>
                <a:lnTo>
                  <a:pt x="338" y="389"/>
                </a:lnTo>
                <a:lnTo>
                  <a:pt x="329" y="368"/>
                </a:lnTo>
                <a:lnTo>
                  <a:pt x="332" y="357"/>
                </a:lnTo>
                <a:lnTo>
                  <a:pt x="294" y="7"/>
                </a:lnTo>
                <a:lnTo>
                  <a:pt x="291" y="0"/>
                </a:lnTo>
                <a:lnTo>
                  <a:pt x="89" y="23"/>
                </a:lnTo>
                <a:lnTo>
                  <a:pt x="51" y="42"/>
                </a:lnTo>
                <a:lnTo>
                  <a:pt x="17" y="32"/>
                </a:lnTo>
                <a:lnTo>
                  <a:pt x="42" y="319"/>
                </a:lnTo>
                <a:lnTo>
                  <a:pt x="36" y="378"/>
                </a:lnTo>
                <a:lnTo>
                  <a:pt x="51" y="412"/>
                </a:lnTo>
                <a:lnTo>
                  <a:pt x="34" y="477"/>
                </a:lnTo>
                <a:lnTo>
                  <a:pt x="11" y="505"/>
                </a:lnTo>
                <a:lnTo>
                  <a:pt x="0" y="553"/>
                </a:lnTo>
                <a:lnTo>
                  <a:pt x="11" y="566"/>
                </a:lnTo>
                <a:lnTo>
                  <a:pt x="11" y="566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4" name="Freeform 1142" title="KY">
            <a:extLst>
              <a:ext uri="{FF2B5EF4-FFF2-40B4-BE49-F238E27FC236}">
                <a16:creationId xmlns:a16="http://schemas.microsoft.com/office/drawing/2014/main" id="{4CC59B06-8BF6-60A3-F33E-19327D97FDE8}"/>
              </a:ext>
            </a:extLst>
          </p:cNvPr>
          <p:cNvSpPr>
            <a:spLocks/>
          </p:cNvSpPr>
          <p:nvPr/>
        </p:nvSpPr>
        <p:spPr bwMode="auto">
          <a:xfrm>
            <a:off x="5214355" y="3866941"/>
            <a:ext cx="804778" cy="409575"/>
          </a:xfrm>
          <a:custGeom>
            <a:avLst/>
            <a:gdLst>
              <a:gd name="T0" fmla="*/ 4 w 791"/>
              <a:gd name="T1" fmla="*/ 375 h 396"/>
              <a:gd name="T2" fmla="*/ 23 w 791"/>
              <a:gd name="T3" fmla="*/ 373 h 396"/>
              <a:gd name="T4" fmla="*/ 29 w 791"/>
              <a:gd name="T5" fmla="*/ 331 h 396"/>
              <a:gd name="T6" fmla="*/ 17 w 791"/>
              <a:gd name="T7" fmla="*/ 329 h 396"/>
              <a:gd name="T8" fmla="*/ 42 w 791"/>
              <a:gd name="T9" fmla="*/ 295 h 396"/>
              <a:gd name="T10" fmla="*/ 91 w 791"/>
              <a:gd name="T11" fmla="*/ 310 h 396"/>
              <a:gd name="T12" fmla="*/ 99 w 791"/>
              <a:gd name="T13" fmla="*/ 262 h 396"/>
              <a:gd name="T14" fmla="*/ 133 w 791"/>
              <a:gd name="T15" fmla="*/ 249 h 396"/>
              <a:gd name="T16" fmla="*/ 128 w 791"/>
              <a:gd name="T17" fmla="*/ 240 h 396"/>
              <a:gd name="T18" fmla="*/ 147 w 791"/>
              <a:gd name="T19" fmla="*/ 194 h 396"/>
              <a:gd name="T20" fmla="*/ 211 w 791"/>
              <a:gd name="T21" fmla="*/ 190 h 396"/>
              <a:gd name="T22" fmla="*/ 264 w 791"/>
              <a:gd name="T23" fmla="*/ 173 h 396"/>
              <a:gd name="T24" fmla="*/ 299 w 791"/>
              <a:gd name="T25" fmla="*/ 150 h 396"/>
              <a:gd name="T26" fmla="*/ 318 w 791"/>
              <a:gd name="T27" fmla="*/ 141 h 396"/>
              <a:gd name="T28" fmla="*/ 361 w 791"/>
              <a:gd name="T29" fmla="*/ 139 h 396"/>
              <a:gd name="T30" fmla="*/ 411 w 791"/>
              <a:gd name="T31" fmla="*/ 57 h 396"/>
              <a:gd name="T32" fmla="*/ 426 w 791"/>
              <a:gd name="T33" fmla="*/ 63 h 396"/>
              <a:gd name="T34" fmla="*/ 464 w 791"/>
              <a:gd name="T35" fmla="*/ 34 h 396"/>
              <a:gd name="T36" fmla="*/ 455 w 791"/>
              <a:gd name="T37" fmla="*/ 13 h 396"/>
              <a:gd name="T38" fmla="*/ 458 w 791"/>
              <a:gd name="T39" fmla="*/ 2 h 396"/>
              <a:gd name="T40" fmla="*/ 493 w 791"/>
              <a:gd name="T41" fmla="*/ 0 h 396"/>
              <a:gd name="T42" fmla="*/ 515 w 791"/>
              <a:gd name="T43" fmla="*/ 8 h 396"/>
              <a:gd name="T44" fmla="*/ 584 w 791"/>
              <a:gd name="T45" fmla="*/ 48 h 396"/>
              <a:gd name="T46" fmla="*/ 633 w 791"/>
              <a:gd name="T47" fmla="*/ 46 h 396"/>
              <a:gd name="T48" fmla="*/ 656 w 791"/>
              <a:gd name="T49" fmla="*/ 31 h 396"/>
              <a:gd name="T50" fmla="*/ 711 w 791"/>
              <a:gd name="T51" fmla="*/ 65 h 396"/>
              <a:gd name="T52" fmla="*/ 728 w 791"/>
              <a:gd name="T53" fmla="*/ 129 h 396"/>
              <a:gd name="T54" fmla="*/ 791 w 791"/>
              <a:gd name="T55" fmla="*/ 175 h 396"/>
              <a:gd name="T56" fmla="*/ 761 w 791"/>
              <a:gd name="T57" fmla="*/ 211 h 396"/>
              <a:gd name="T58" fmla="*/ 707 w 791"/>
              <a:gd name="T59" fmla="*/ 262 h 396"/>
              <a:gd name="T60" fmla="*/ 706 w 791"/>
              <a:gd name="T61" fmla="*/ 274 h 396"/>
              <a:gd name="T62" fmla="*/ 628 w 791"/>
              <a:gd name="T63" fmla="*/ 323 h 396"/>
              <a:gd name="T64" fmla="*/ 190 w 791"/>
              <a:gd name="T65" fmla="*/ 365 h 396"/>
              <a:gd name="T66" fmla="*/ 143 w 791"/>
              <a:gd name="T67" fmla="*/ 361 h 396"/>
              <a:gd name="T68" fmla="*/ 145 w 791"/>
              <a:gd name="T69" fmla="*/ 384 h 396"/>
              <a:gd name="T70" fmla="*/ 0 w 791"/>
              <a:gd name="T71" fmla="*/ 396 h 396"/>
              <a:gd name="T72" fmla="*/ 4 w 791"/>
              <a:gd name="T73" fmla="*/ 375 h 396"/>
              <a:gd name="T74" fmla="*/ 4 w 791"/>
              <a:gd name="T75" fmla="*/ 375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91" h="396">
                <a:moveTo>
                  <a:pt x="4" y="375"/>
                </a:moveTo>
                <a:lnTo>
                  <a:pt x="23" y="373"/>
                </a:lnTo>
                <a:lnTo>
                  <a:pt x="29" y="331"/>
                </a:lnTo>
                <a:lnTo>
                  <a:pt x="17" y="329"/>
                </a:lnTo>
                <a:lnTo>
                  <a:pt x="42" y="295"/>
                </a:lnTo>
                <a:lnTo>
                  <a:pt x="91" y="310"/>
                </a:lnTo>
                <a:lnTo>
                  <a:pt x="99" y="262"/>
                </a:lnTo>
                <a:lnTo>
                  <a:pt x="133" y="249"/>
                </a:lnTo>
                <a:lnTo>
                  <a:pt x="128" y="240"/>
                </a:lnTo>
                <a:lnTo>
                  <a:pt x="147" y="194"/>
                </a:lnTo>
                <a:lnTo>
                  <a:pt x="211" y="190"/>
                </a:lnTo>
                <a:lnTo>
                  <a:pt x="264" y="173"/>
                </a:lnTo>
                <a:lnTo>
                  <a:pt x="299" y="150"/>
                </a:lnTo>
                <a:lnTo>
                  <a:pt x="318" y="141"/>
                </a:lnTo>
                <a:lnTo>
                  <a:pt x="361" y="139"/>
                </a:lnTo>
                <a:lnTo>
                  <a:pt x="411" y="57"/>
                </a:lnTo>
                <a:lnTo>
                  <a:pt x="426" y="63"/>
                </a:lnTo>
                <a:lnTo>
                  <a:pt x="464" y="34"/>
                </a:lnTo>
                <a:lnTo>
                  <a:pt x="455" y="13"/>
                </a:lnTo>
                <a:lnTo>
                  <a:pt x="458" y="2"/>
                </a:lnTo>
                <a:lnTo>
                  <a:pt x="493" y="0"/>
                </a:lnTo>
                <a:lnTo>
                  <a:pt x="515" y="8"/>
                </a:lnTo>
                <a:lnTo>
                  <a:pt x="584" y="48"/>
                </a:lnTo>
                <a:lnTo>
                  <a:pt x="633" y="46"/>
                </a:lnTo>
                <a:lnTo>
                  <a:pt x="656" y="31"/>
                </a:lnTo>
                <a:lnTo>
                  <a:pt x="711" y="65"/>
                </a:lnTo>
                <a:lnTo>
                  <a:pt x="728" y="129"/>
                </a:lnTo>
                <a:lnTo>
                  <a:pt x="791" y="175"/>
                </a:lnTo>
                <a:lnTo>
                  <a:pt x="761" y="211"/>
                </a:lnTo>
                <a:lnTo>
                  <a:pt x="707" y="262"/>
                </a:lnTo>
                <a:lnTo>
                  <a:pt x="706" y="274"/>
                </a:lnTo>
                <a:lnTo>
                  <a:pt x="628" y="323"/>
                </a:lnTo>
                <a:lnTo>
                  <a:pt x="190" y="365"/>
                </a:lnTo>
                <a:lnTo>
                  <a:pt x="143" y="361"/>
                </a:lnTo>
                <a:lnTo>
                  <a:pt x="145" y="384"/>
                </a:lnTo>
                <a:lnTo>
                  <a:pt x="0" y="396"/>
                </a:lnTo>
                <a:lnTo>
                  <a:pt x="4" y="375"/>
                </a:lnTo>
                <a:lnTo>
                  <a:pt x="4" y="375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5" name="Freeform 1143" title="TN">
            <a:extLst>
              <a:ext uri="{FF2B5EF4-FFF2-40B4-BE49-F238E27FC236}">
                <a16:creationId xmlns:a16="http://schemas.microsoft.com/office/drawing/2014/main" id="{EDA34079-1490-7539-D1C2-057CC071D8B6}"/>
              </a:ext>
            </a:extLst>
          </p:cNvPr>
          <p:cNvSpPr>
            <a:spLocks/>
          </p:cNvSpPr>
          <p:nvPr/>
        </p:nvSpPr>
        <p:spPr bwMode="auto">
          <a:xfrm>
            <a:off x="5115940" y="4174916"/>
            <a:ext cx="946051" cy="317500"/>
          </a:xfrm>
          <a:custGeom>
            <a:avLst/>
            <a:gdLst>
              <a:gd name="T0" fmla="*/ 17 w 931"/>
              <a:gd name="T1" fmla="*/ 253 h 308"/>
              <a:gd name="T2" fmla="*/ 11 w 931"/>
              <a:gd name="T3" fmla="*/ 249 h 308"/>
              <a:gd name="T4" fmla="*/ 38 w 931"/>
              <a:gd name="T5" fmla="*/ 228 h 308"/>
              <a:gd name="T6" fmla="*/ 64 w 931"/>
              <a:gd name="T7" fmla="*/ 180 h 308"/>
              <a:gd name="T8" fmla="*/ 55 w 931"/>
              <a:gd name="T9" fmla="*/ 169 h 308"/>
              <a:gd name="T10" fmla="*/ 68 w 931"/>
              <a:gd name="T11" fmla="*/ 146 h 308"/>
              <a:gd name="T12" fmla="*/ 68 w 931"/>
              <a:gd name="T13" fmla="*/ 120 h 308"/>
              <a:gd name="T14" fmla="*/ 87 w 931"/>
              <a:gd name="T15" fmla="*/ 101 h 308"/>
              <a:gd name="T16" fmla="*/ 232 w 931"/>
              <a:gd name="T17" fmla="*/ 89 h 308"/>
              <a:gd name="T18" fmla="*/ 230 w 931"/>
              <a:gd name="T19" fmla="*/ 66 h 308"/>
              <a:gd name="T20" fmla="*/ 277 w 931"/>
              <a:gd name="T21" fmla="*/ 70 h 308"/>
              <a:gd name="T22" fmla="*/ 715 w 931"/>
              <a:gd name="T23" fmla="*/ 28 h 308"/>
              <a:gd name="T24" fmla="*/ 931 w 931"/>
              <a:gd name="T25" fmla="*/ 0 h 308"/>
              <a:gd name="T26" fmla="*/ 893 w 931"/>
              <a:gd name="T27" fmla="*/ 74 h 308"/>
              <a:gd name="T28" fmla="*/ 834 w 931"/>
              <a:gd name="T29" fmla="*/ 87 h 308"/>
              <a:gd name="T30" fmla="*/ 806 w 931"/>
              <a:gd name="T31" fmla="*/ 125 h 308"/>
              <a:gd name="T32" fmla="*/ 699 w 931"/>
              <a:gd name="T33" fmla="*/ 186 h 308"/>
              <a:gd name="T34" fmla="*/ 694 w 931"/>
              <a:gd name="T35" fmla="*/ 209 h 308"/>
              <a:gd name="T36" fmla="*/ 667 w 931"/>
              <a:gd name="T37" fmla="*/ 222 h 308"/>
              <a:gd name="T38" fmla="*/ 667 w 931"/>
              <a:gd name="T39" fmla="*/ 253 h 308"/>
              <a:gd name="T40" fmla="*/ 523 w 931"/>
              <a:gd name="T41" fmla="*/ 270 h 308"/>
              <a:gd name="T42" fmla="*/ 234 w 931"/>
              <a:gd name="T43" fmla="*/ 294 h 308"/>
              <a:gd name="T44" fmla="*/ 0 w 931"/>
              <a:gd name="T45" fmla="*/ 308 h 308"/>
              <a:gd name="T46" fmla="*/ 17 w 931"/>
              <a:gd name="T47" fmla="*/ 253 h 308"/>
              <a:gd name="T48" fmla="*/ 17 w 931"/>
              <a:gd name="T49" fmla="*/ 253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1" h="308">
                <a:moveTo>
                  <a:pt x="17" y="253"/>
                </a:moveTo>
                <a:lnTo>
                  <a:pt x="11" y="249"/>
                </a:lnTo>
                <a:lnTo>
                  <a:pt x="38" y="228"/>
                </a:lnTo>
                <a:lnTo>
                  <a:pt x="64" y="180"/>
                </a:lnTo>
                <a:lnTo>
                  <a:pt x="55" y="169"/>
                </a:lnTo>
                <a:lnTo>
                  <a:pt x="68" y="146"/>
                </a:lnTo>
                <a:lnTo>
                  <a:pt x="68" y="120"/>
                </a:lnTo>
                <a:lnTo>
                  <a:pt x="87" y="101"/>
                </a:lnTo>
                <a:lnTo>
                  <a:pt x="232" y="89"/>
                </a:lnTo>
                <a:lnTo>
                  <a:pt x="230" y="66"/>
                </a:lnTo>
                <a:lnTo>
                  <a:pt x="277" y="70"/>
                </a:lnTo>
                <a:lnTo>
                  <a:pt x="715" y="28"/>
                </a:lnTo>
                <a:lnTo>
                  <a:pt x="931" y="0"/>
                </a:lnTo>
                <a:lnTo>
                  <a:pt x="893" y="74"/>
                </a:lnTo>
                <a:lnTo>
                  <a:pt x="834" y="87"/>
                </a:lnTo>
                <a:lnTo>
                  <a:pt x="806" y="125"/>
                </a:lnTo>
                <a:lnTo>
                  <a:pt x="699" y="186"/>
                </a:lnTo>
                <a:lnTo>
                  <a:pt x="694" y="209"/>
                </a:lnTo>
                <a:lnTo>
                  <a:pt x="667" y="222"/>
                </a:lnTo>
                <a:lnTo>
                  <a:pt x="667" y="253"/>
                </a:lnTo>
                <a:lnTo>
                  <a:pt x="523" y="270"/>
                </a:lnTo>
                <a:lnTo>
                  <a:pt x="234" y="294"/>
                </a:lnTo>
                <a:lnTo>
                  <a:pt x="0" y="308"/>
                </a:lnTo>
                <a:lnTo>
                  <a:pt x="17" y="253"/>
                </a:lnTo>
                <a:lnTo>
                  <a:pt x="17" y="253"/>
                </a:lnTo>
                <a:close/>
              </a:path>
            </a:pathLst>
          </a:custGeom>
          <a:solidFill>
            <a:srgbClr val="FF9A88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6" name="Freeform 1144" title="MS">
            <a:extLst>
              <a:ext uri="{FF2B5EF4-FFF2-40B4-BE49-F238E27FC236}">
                <a16:creationId xmlns:a16="http://schemas.microsoft.com/office/drawing/2014/main" id="{01820BCF-2CDF-D418-1F60-EFE201F9C7ED}"/>
              </a:ext>
            </a:extLst>
          </p:cNvPr>
          <p:cNvSpPr>
            <a:spLocks/>
          </p:cNvSpPr>
          <p:nvPr/>
        </p:nvSpPr>
        <p:spPr bwMode="auto">
          <a:xfrm>
            <a:off x="4984191" y="4479716"/>
            <a:ext cx="396834" cy="673100"/>
          </a:xfrm>
          <a:custGeom>
            <a:avLst/>
            <a:gdLst>
              <a:gd name="T0" fmla="*/ 27 w 388"/>
              <a:gd name="T1" fmla="*/ 457 h 654"/>
              <a:gd name="T2" fmla="*/ 65 w 388"/>
              <a:gd name="T3" fmla="*/ 407 h 654"/>
              <a:gd name="T4" fmla="*/ 54 w 388"/>
              <a:gd name="T5" fmla="*/ 394 h 654"/>
              <a:gd name="T6" fmla="*/ 38 w 388"/>
              <a:gd name="T7" fmla="*/ 287 h 654"/>
              <a:gd name="T8" fmla="*/ 33 w 388"/>
              <a:gd name="T9" fmla="*/ 215 h 654"/>
              <a:gd name="T10" fmla="*/ 59 w 388"/>
              <a:gd name="T11" fmla="*/ 135 h 654"/>
              <a:gd name="T12" fmla="*/ 101 w 388"/>
              <a:gd name="T13" fmla="*/ 80 h 654"/>
              <a:gd name="T14" fmla="*/ 97 w 388"/>
              <a:gd name="T15" fmla="*/ 65 h 654"/>
              <a:gd name="T16" fmla="*/ 128 w 388"/>
              <a:gd name="T17" fmla="*/ 14 h 654"/>
              <a:gd name="T18" fmla="*/ 362 w 388"/>
              <a:gd name="T19" fmla="*/ 0 h 654"/>
              <a:gd name="T20" fmla="*/ 373 w 388"/>
              <a:gd name="T21" fmla="*/ 12 h 654"/>
              <a:gd name="T22" fmla="*/ 362 w 388"/>
              <a:gd name="T23" fmla="*/ 419 h 654"/>
              <a:gd name="T24" fmla="*/ 388 w 388"/>
              <a:gd name="T25" fmla="*/ 614 h 654"/>
              <a:gd name="T26" fmla="*/ 379 w 388"/>
              <a:gd name="T27" fmla="*/ 624 h 654"/>
              <a:gd name="T28" fmla="*/ 329 w 388"/>
              <a:gd name="T29" fmla="*/ 612 h 654"/>
              <a:gd name="T30" fmla="*/ 253 w 388"/>
              <a:gd name="T31" fmla="*/ 654 h 654"/>
              <a:gd name="T32" fmla="*/ 215 w 388"/>
              <a:gd name="T33" fmla="*/ 592 h 654"/>
              <a:gd name="T34" fmla="*/ 221 w 388"/>
              <a:gd name="T35" fmla="*/ 546 h 654"/>
              <a:gd name="T36" fmla="*/ 0 w 388"/>
              <a:gd name="T37" fmla="*/ 555 h 654"/>
              <a:gd name="T38" fmla="*/ 27 w 388"/>
              <a:gd name="T39" fmla="*/ 457 h 654"/>
              <a:gd name="T40" fmla="*/ 27 w 388"/>
              <a:gd name="T41" fmla="*/ 457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88" h="654">
                <a:moveTo>
                  <a:pt x="27" y="457"/>
                </a:moveTo>
                <a:lnTo>
                  <a:pt x="65" y="407"/>
                </a:lnTo>
                <a:lnTo>
                  <a:pt x="54" y="394"/>
                </a:lnTo>
                <a:lnTo>
                  <a:pt x="38" y="287"/>
                </a:lnTo>
                <a:lnTo>
                  <a:pt x="33" y="215"/>
                </a:lnTo>
                <a:lnTo>
                  <a:pt x="59" y="135"/>
                </a:lnTo>
                <a:lnTo>
                  <a:pt x="101" y="80"/>
                </a:lnTo>
                <a:lnTo>
                  <a:pt x="97" y="65"/>
                </a:lnTo>
                <a:lnTo>
                  <a:pt x="128" y="14"/>
                </a:lnTo>
                <a:lnTo>
                  <a:pt x="362" y="0"/>
                </a:lnTo>
                <a:lnTo>
                  <a:pt x="373" y="12"/>
                </a:lnTo>
                <a:lnTo>
                  <a:pt x="362" y="419"/>
                </a:lnTo>
                <a:lnTo>
                  <a:pt x="388" y="614"/>
                </a:lnTo>
                <a:lnTo>
                  <a:pt x="379" y="624"/>
                </a:lnTo>
                <a:lnTo>
                  <a:pt x="329" y="612"/>
                </a:lnTo>
                <a:lnTo>
                  <a:pt x="253" y="654"/>
                </a:lnTo>
                <a:lnTo>
                  <a:pt x="215" y="592"/>
                </a:lnTo>
                <a:lnTo>
                  <a:pt x="221" y="546"/>
                </a:lnTo>
                <a:lnTo>
                  <a:pt x="0" y="555"/>
                </a:lnTo>
                <a:lnTo>
                  <a:pt x="27" y="457"/>
                </a:lnTo>
                <a:lnTo>
                  <a:pt x="27" y="457"/>
                </a:lnTo>
                <a:close/>
              </a:path>
            </a:pathLst>
          </a:custGeom>
          <a:solidFill>
            <a:srgbClr val="FF9A88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7" name="Freeform 1145" title="AL">
            <a:extLst>
              <a:ext uri="{FF2B5EF4-FFF2-40B4-BE49-F238E27FC236}">
                <a16:creationId xmlns:a16="http://schemas.microsoft.com/office/drawing/2014/main" id="{54C05AD1-4A4E-D793-C9B9-9B9DEB61FDD0}"/>
              </a:ext>
            </a:extLst>
          </p:cNvPr>
          <p:cNvSpPr>
            <a:spLocks/>
          </p:cNvSpPr>
          <p:nvPr/>
        </p:nvSpPr>
        <p:spPr bwMode="auto">
          <a:xfrm>
            <a:off x="5354041" y="4452728"/>
            <a:ext cx="419056" cy="677863"/>
          </a:xfrm>
          <a:custGeom>
            <a:avLst/>
            <a:gdLst>
              <a:gd name="T0" fmla="*/ 11 w 416"/>
              <a:gd name="T1" fmla="*/ 36 h 659"/>
              <a:gd name="T2" fmla="*/ 0 w 416"/>
              <a:gd name="T3" fmla="*/ 443 h 659"/>
              <a:gd name="T4" fmla="*/ 26 w 416"/>
              <a:gd name="T5" fmla="*/ 638 h 659"/>
              <a:gd name="T6" fmla="*/ 55 w 416"/>
              <a:gd name="T7" fmla="*/ 646 h 659"/>
              <a:gd name="T8" fmla="*/ 81 w 416"/>
              <a:gd name="T9" fmla="*/ 631 h 659"/>
              <a:gd name="T10" fmla="*/ 97 w 416"/>
              <a:gd name="T11" fmla="*/ 646 h 659"/>
              <a:gd name="T12" fmla="*/ 74 w 416"/>
              <a:gd name="T13" fmla="*/ 659 h 659"/>
              <a:gd name="T14" fmla="*/ 131 w 416"/>
              <a:gd name="T15" fmla="*/ 644 h 659"/>
              <a:gd name="T16" fmla="*/ 142 w 416"/>
              <a:gd name="T17" fmla="*/ 627 h 659"/>
              <a:gd name="T18" fmla="*/ 135 w 416"/>
              <a:gd name="T19" fmla="*/ 616 h 659"/>
              <a:gd name="T20" fmla="*/ 138 w 416"/>
              <a:gd name="T21" fmla="*/ 598 h 659"/>
              <a:gd name="T22" fmla="*/ 112 w 416"/>
              <a:gd name="T23" fmla="*/ 574 h 659"/>
              <a:gd name="T24" fmla="*/ 112 w 416"/>
              <a:gd name="T25" fmla="*/ 553 h 659"/>
              <a:gd name="T26" fmla="*/ 416 w 416"/>
              <a:gd name="T27" fmla="*/ 526 h 659"/>
              <a:gd name="T28" fmla="*/ 391 w 416"/>
              <a:gd name="T29" fmla="*/ 422 h 659"/>
              <a:gd name="T30" fmla="*/ 406 w 416"/>
              <a:gd name="T31" fmla="*/ 359 h 659"/>
              <a:gd name="T32" fmla="*/ 368 w 416"/>
              <a:gd name="T33" fmla="*/ 277 h 659"/>
              <a:gd name="T34" fmla="*/ 289 w 416"/>
              <a:gd name="T35" fmla="*/ 0 h 659"/>
              <a:gd name="T36" fmla="*/ 0 w 416"/>
              <a:gd name="T37" fmla="*/ 24 h 659"/>
              <a:gd name="T38" fmla="*/ 11 w 416"/>
              <a:gd name="T39" fmla="*/ 36 h 659"/>
              <a:gd name="T40" fmla="*/ 11 w 416"/>
              <a:gd name="T41" fmla="*/ 36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16" h="659">
                <a:moveTo>
                  <a:pt x="11" y="36"/>
                </a:moveTo>
                <a:lnTo>
                  <a:pt x="0" y="443"/>
                </a:lnTo>
                <a:lnTo>
                  <a:pt x="26" y="638"/>
                </a:lnTo>
                <a:lnTo>
                  <a:pt x="55" y="646"/>
                </a:lnTo>
                <a:lnTo>
                  <a:pt x="81" y="631"/>
                </a:lnTo>
                <a:lnTo>
                  <a:pt x="97" y="646"/>
                </a:lnTo>
                <a:lnTo>
                  <a:pt x="74" y="659"/>
                </a:lnTo>
                <a:lnTo>
                  <a:pt x="131" y="644"/>
                </a:lnTo>
                <a:lnTo>
                  <a:pt x="142" y="627"/>
                </a:lnTo>
                <a:lnTo>
                  <a:pt x="135" y="616"/>
                </a:lnTo>
                <a:lnTo>
                  <a:pt x="138" y="598"/>
                </a:lnTo>
                <a:lnTo>
                  <a:pt x="112" y="574"/>
                </a:lnTo>
                <a:lnTo>
                  <a:pt x="112" y="553"/>
                </a:lnTo>
                <a:lnTo>
                  <a:pt x="416" y="526"/>
                </a:lnTo>
                <a:lnTo>
                  <a:pt x="391" y="422"/>
                </a:lnTo>
                <a:lnTo>
                  <a:pt x="406" y="359"/>
                </a:lnTo>
                <a:lnTo>
                  <a:pt x="368" y="277"/>
                </a:lnTo>
                <a:lnTo>
                  <a:pt x="289" y="0"/>
                </a:lnTo>
                <a:lnTo>
                  <a:pt x="0" y="24"/>
                </a:lnTo>
                <a:lnTo>
                  <a:pt x="11" y="36"/>
                </a:lnTo>
                <a:lnTo>
                  <a:pt x="11" y="36"/>
                </a:lnTo>
                <a:close/>
              </a:path>
            </a:pathLst>
          </a:custGeom>
          <a:solidFill>
            <a:srgbClr val="FF9A88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8" name="Freeform 1146" title="GA">
            <a:extLst>
              <a:ext uri="{FF2B5EF4-FFF2-40B4-BE49-F238E27FC236}">
                <a16:creationId xmlns:a16="http://schemas.microsoft.com/office/drawing/2014/main" id="{43A5CBDE-D678-3A7C-A349-B2D0036F2040}"/>
              </a:ext>
            </a:extLst>
          </p:cNvPr>
          <p:cNvSpPr>
            <a:spLocks/>
          </p:cNvSpPr>
          <p:nvPr/>
        </p:nvSpPr>
        <p:spPr bwMode="auto">
          <a:xfrm>
            <a:off x="5644522" y="4420978"/>
            <a:ext cx="596838" cy="619125"/>
          </a:xfrm>
          <a:custGeom>
            <a:avLst/>
            <a:gdLst>
              <a:gd name="T0" fmla="*/ 79 w 587"/>
              <a:gd name="T1" fmla="*/ 312 h 603"/>
              <a:gd name="T2" fmla="*/ 117 w 587"/>
              <a:gd name="T3" fmla="*/ 394 h 603"/>
              <a:gd name="T4" fmla="*/ 102 w 587"/>
              <a:gd name="T5" fmla="*/ 457 h 603"/>
              <a:gd name="T6" fmla="*/ 127 w 587"/>
              <a:gd name="T7" fmla="*/ 561 h 603"/>
              <a:gd name="T8" fmla="*/ 150 w 587"/>
              <a:gd name="T9" fmla="*/ 595 h 603"/>
              <a:gd name="T10" fmla="*/ 464 w 587"/>
              <a:gd name="T11" fmla="*/ 578 h 603"/>
              <a:gd name="T12" fmla="*/ 467 w 587"/>
              <a:gd name="T13" fmla="*/ 599 h 603"/>
              <a:gd name="T14" fmla="*/ 486 w 587"/>
              <a:gd name="T15" fmla="*/ 603 h 603"/>
              <a:gd name="T16" fmla="*/ 479 w 587"/>
              <a:gd name="T17" fmla="*/ 552 h 603"/>
              <a:gd name="T18" fmla="*/ 492 w 587"/>
              <a:gd name="T19" fmla="*/ 538 h 603"/>
              <a:gd name="T20" fmla="*/ 538 w 587"/>
              <a:gd name="T21" fmla="*/ 548 h 603"/>
              <a:gd name="T22" fmla="*/ 545 w 587"/>
              <a:gd name="T23" fmla="*/ 512 h 603"/>
              <a:gd name="T24" fmla="*/ 540 w 587"/>
              <a:gd name="T25" fmla="*/ 464 h 603"/>
              <a:gd name="T26" fmla="*/ 559 w 587"/>
              <a:gd name="T27" fmla="*/ 451 h 603"/>
              <a:gd name="T28" fmla="*/ 587 w 587"/>
              <a:gd name="T29" fmla="*/ 360 h 603"/>
              <a:gd name="T30" fmla="*/ 568 w 587"/>
              <a:gd name="T31" fmla="*/ 356 h 603"/>
              <a:gd name="T32" fmla="*/ 492 w 587"/>
              <a:gd name="T33" fmla="*/ 238 h 603"/>
              <a:gd name="T34" fmla="*/ 327 w 587"/>
              <a:gd name="T35" fmla="*/ 90 h 603"/>
              <a:gd name="T36" fmla="*/ 254 w 587"/>
              <a:gd name="T37" fmla="*/ 44 h 603"/>
              <a:gd name="T38" fmla="*/ 279 w 587"/>
              <a:gd name="T39" fmla="*/ 0 h 603"/>
              <a:gd name="T40" fmla="*/ 144 w 587"/>
              <a:gd name="T41" fmla="*/ 18 h 603"/>
              <a:gd name="T42" fmla="*/ 0 w 587"/>
              <a:gd name="T43" fmla="*/ 35 h 603"/>
              <a:gd name="T44" fmla="*/ 79 w 587"/>
              <a:gd name="T45" fmla="*/ 312 h 603"/>
              <a:gd name="T46" fmla="*/ 79 w 587"/>
              <a:gd name="T47" fmla="*/ 312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87" h="603">
                <a:moveTo>
                  <a:pt x="79" y="312"/>
                </a:moveTo>
                <a:lnTo>
                  <a:pt x="117" y="394"/>
                </a:lnTo>
                <a:lnTo>
                  <a:pt x="102" y="457"/>
                </a:lnTo>
                <a:lnTo>
                  <a:pt x="127" y="561"/>
                </a:lnTo>
                <a:lnTo>
                  <a:pt x="150" y="595"/>
                </a:lnTo>
                <a:lnTo>
                  <a:pt x="464" y="578"/>
                </a:lnTo>
                <a:lnTo>
                  <a:pt x="467" y="599"/>
                </a:lnTo>
                <a:lnTo>
                  <a:pt x="486" y="603"/>
                </a:lnTo>
                <a:lnTo>
                  <a:pt x="479" y="552"/>
                </a:lnTo>
                <a:lnTo>
                  <a:pt x="492" y="538"/>
                </a:lnTo>
                <a:lnTo>
                  <a:pt x="538" y="548"/>
                </a:lnTo>
                <a:lnTo>
                  <a:pt x="545" y="512"/>
                </a:lnTo>
                <a:lnTo>
                  <a:pt x="540" y="464"/>
                </a:lnTo>
                <a:lnTo>
                  <a:pt x="559" y="451"/>
                </a:lnTo>
                <a:lnTo>
                  <a:pt x="587" y="360"/>
                </a:lnTo>
                <a:lnTo>
                  <a:pt x="568" y="356"/>
                </a:lnTo>
                <a:lnTo>
                  <a:pt x="492" y="238"/>
                </a:lnTo>
                <a:lnTo>
                  <a:pt x="327" y="90"/>
                </a:lnTo>
                <a:lnTo>
                  <a:pt x="254" y="44"/>
                </a:lnTo>
                <a:lnTo>
                  <a:pt x="279" y="0"/>
                </a:lnTo>
                <a:lnTo>
                  <a:pt x="144" y="18"/>
                </a:lnTo>
                <a:lnTo>
                  <a:pt x="0" y="35"/>
                </a:lnTo>
                <a:lnTo>
                  <a:pt x="79" y="312"/>
                </a:lnTo>
                <a:lnTo>
                  <a:pt x="79" y="312"/>
                </a:lnTo>
                <a:close/>
              </a:path>
            </a:pathLst>
          </a:custGeom>
          <a:solidFill>
            <a:srgbClr val="FF9A88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9" name="Freeform 1147" title="FL">
            <a:extLst>
              <a:ext uri="{FF2B5EF4-FFF2-40B4-BE49-F238E27FC236}">
                <a16:creationId xmlns:a16="http://schemas.microsoft.com/office/drawing/2014/main" id="{40CF388D-4F91-CE6C-145A-A8491CB4BDCE}"/>
              </a:ext>
            </a:extLst>
          </p:cNvPr>
          <p:cNvSpPr>
            <a:spLocks/>
          </p:cNvSpPr>
          <p:nvPr/>
        </p:nvSpPr>
        <p:spPr bwMode="auto">
          <a:xfrm>
            <a:off x="5468329" y="4971841"/>
            <a:ext cx="1004782" cy="754062"/>
          </a:xfrm>
          <a:custGeom>
            <a:avLst/>
            <a:gdLst>
              <a:gd name="T0" fmla="*/ 0 w 990"/>
              <a:gd name="T1" fmla="*/ 71 h 732"/>
              <a:gd name="T2" fmla="*/ 26 w 990"/>
              <a:gd name="T3" fmla="*/ 95 h 732"/>
              <a:gd name="T4" fmla="*/ 23 w 990"/>
              <a:gd name="T5" fmla="*/ 113 h 732"/>
              <a:gd name="T6" fmla="*/ 30 w 990"/>
              <a:gd name="T7" fmla="*/ 124 h 732"/>
              <a:gd name="T8" fmla="*/ 19 w 990"/>
              <a:gd name="T9" fmla="*/ 141 h 732"/>
              <a:gd name="T10" fmla="*/ 135 w 990"/>
              <a:gd name="T11" fmla="*/ 101 h 732"/>
              <a:gd name="T12" fmla="*/ 283 w 990"/>
              <a:gd name="T13" fmla="*/ 194 h 732"/>
              <a:gd name="T14" fmla="*/ 405 w 990"/>
              <a:gd name="T15" fmla="*/ 130 h 732"/>
              <a:gd name="T16" fmla="*/ 475 w 990"/>
              <a:gd name="T17" fmla="*/ 145 h 732"/>
              <a:gd name="T18" fmla="*/ 564 w 990"/>
              <a:gd name="T19" fmla="*/ 232 h 732"/>
              <a:gd name="T20" fmla="*/ 597 w 990"/>
              <a:gd name="T21" fmla="*/ 232 h 732"/>
              <a:gd name="T22" fmla="*/ 625 w 990"/>
              <a:gd name="T23" fmla="*/ 293 h 732"/>
              <a:gd name="T24" fmla="*/ 618 w 990"/>
              <a:gd name="T25" fmla="*/ 409 h 732"/>
              <a:gd name="T26" fmla="*/ 639 w 990"/>
              <a:gd name="T27" fmla="*/ 422 h 732"/>
              <a:gd name="T28" fmla="*/ 642 w 990"/>
              <a:gd name="T29" fmla="*/ 401 h 732"/>
              <a:gd name="T30" fmla="*/ 671 w 990"/>
              <a:gd name="T31" fmla="*/ 401 h 732"/>
              <a:gd name="T32" fmla="*/ 642 w 990"/>
              <a:gd name="T33" fmla="*/ 457 h 732"/>
              <a:gd name="T34" fmla="*/ 718 w 990"/>
              <a:gd name="T35" fmla="*/ 533 h 732"/>
              <a:gd name="T36" fmla="*/ 730 w 990"/>
              <a:gd name="T37" fmla="*/ 512 h 732"/>
              <a:gd name="T38" fmla="*/ 736 w 990"/>
              <a:gd name="T39" fmla="*/ 565 h 732"/>
              <a:gd name="T40" fmla="*/ 760 w 990"/>
              <a:gd name="T41" fmla="*/ 576 h 732"/>
              <a:gd name="T42" fmla="*/ 787 w 990"/>
              <a:gd name="T43" fmla="*/ 641 h 732"/>
              <a:gd name="T44" fmla="*/ 814 w 990"/>
              <a:gd name="T45" fmla="*/ 641 h 732"/>
              <a:gd name="T46" fmla="*/ 871 w 990"/>
              <a:gd name="T47" fmla="*/ 702 h 732"/>
              <a:gd name="T48" fmla="*/ 903 w 990"/>
              <a:gd name="T49" fmla="*/ 706 h 732"/>
              <a:gd name="T50" fmla="*/ 903 w 990"/>
              <a:gd name="T51" fmla="*/ 715 h 732"/>
              <a:gd name="T52" fmla="*/ 880 w 990"/>
              <a:gd name="T53" fmla="*/ 732 h 732"/>
              <a:gd name="T54" fmla="*/ 931 w 990"/>
              <a:gd name="T55" fmla="*/ 725 h 732"/>
              <a:gd name="T56" fmla="*/ 964 w 990"/>
              <a:gd name="T57" fmla="*/ 711 h 732"/>
              <a:gd name="T58" fmla="*/ 981 w 990"/>
              <a:gd name="T59" fmla="*/ 626 h 732"/>
              <a:gd name="T60" fmla="*/ 990 w 990"/>
              <a:gd name="T61" fmla="*/ 630 h 732"/>
              <a:gd name="T62" fmla="*/ 983 w 990"/>
              <a:gd name="T63" fmla="*/ 512 h 732"/>
              <a:gd name="T64" fmla="*/ 969 w 990"/>
              <a:gd name="T65" fmla="*/ 477 h 732"/>
              <a:gd name="T66" fmla="*/ 863 w 990"/>
              <a:gd name="T67" fmla="*/ 306 h 732"/>
              <a:gd name="T68" fmla="*/ 779 w 990"/>
              <a:gd name="T69" fmla="*/ 145 h 732"/>
              <a:gd name="T70" fmla="*/ 728 w 990"/>
              <a:gd name="T71" fmla="*/ 12 h 732"/>
              <a:gd name="T72" fmla="*/ 715 w 990"/>
              <a:gd name="T73" fmla="*/ 10 h 732"/>
              <a:gd name="T74" fmla="*/ 669 w 990"/>
              <a:gd name="T75" fmla="*/ 0 h 732"/>
              <a:gd name="T76" fmla="*/ 656 w 990"/>
              <a:gd name="T77" fmla="*/ 14 h 732"/>
              <a:gd name="T78" fmla="*/ 663 w 990"/>
              <a:gd name="T79" fmla="*/ 65 h 732"/>
              <a:gd name="T80" fmla="*/ 644 w 990"/>
              <a:gd name="T81" fmla="*/ 61 h 732"/>
              <a:gd name="T82" fmla="*/ 641 w 990"/>
              <a:gd name="T83" fmla="*/ 40 h 732"/>
              <a:gd name="T84" fmla="*/ 327 w 990"/>
              <a:gd name="T85" fmla="*/ 57 h 732"/>
              <a:gd name="T86" fmla="*/ 304 w 990"/>
              <a:gd name="T87" fmla="*/ 23 h 732"/>
              <a:gd name="T88" fmla="*/ 0 w 990"/>
              <a:gd name="T89" fmla="*/ 50 h 732"/>
              <a:gd name="T90" fmla="*/ 0 w 990"/>
              <a:gd name="T91" fmla="*/ 71 h 732"/>
              <a:gd name="T92" fmla="*/ 0 w 990"/>
              <a:gd name="T93" fmla="*/ 71 h 7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90" h="732">
                <a:moveTo>
                  <a:pt x="0" y="71"/>
                </a:moveTo>
                <a:lnTo>
                  <a:pt x="26" y="95"/>
                </a:lnTo>
                <a:lnTo>
                  <a:pt x="23" y="113"/>
                </a:lnTo>
                <a:lnTo>
                  <a:pt x="30" y="124"/>
                </a:lnTo>
                <a:lnTo>
                  <a:pt x="19" y="141"/>
                </a:lnTo>
                <a:lnTo>
                  <a:pt x="135" y="101"/>
                </a:lnTo>
                <a:lnTo>
                  <a:pt x="283" y="194"/>
                </a:lnTo>
                <a:lnTo>
                  <a:pt x="405" y="130"/>
                </a:lnTo>
                <a:lnTo>
                  <a:pt x="475" y="145"/>
                </a:lnTo>
                <a:lnTo>
                  <a:pt x="564" y="232"/>
                </a:lnTo>
                <a:lnTo>
                  <a:pt x="597" y="232"/>
                </a:lnTo>
                <a:lnTo>
                  <a:pt x="625" y="293"/>
                </a:lnTo>
                <a:lnTo>
                  <a:pt x="618" y="409"/>
                </a:lnTo>
                <a:lnTo>
                  <a:pt x="639" y="422"/>
                </a:lnTo>
                <a:lnTo>
                  <a:pt x="642" y="401"/>
                </a:lnTo>
                <a:lnTo>
                  <a:pt x="671" y="401"/>
                </a:lnTo>
                <a:lnTo>
                  <a:pt x="642" y="457"/>
                </a:lnTo>
                <a:lnTo>
                  <a:pt x="718" y="533"/>
                </a:lnTo>
                <a:lnTo>
                  <a:pt x="730" y="512"/>
                </a:lnTo>
                <a:lnTo>
                  <a:pt x="736" y="565"/>
                </a:lnTo>
                <a:lnTo>
                  <a:pt x="760" y="576"/>
                </a:lnTo>
                <a:lnTo>
                  <a:pt x="787" y="641"/>
                </a:lnTo>
                <a:lnTo>
                  <a:pt x="814" y="641"/>
                </a:lnTo>
                <a:lnTo>
                  <a:pt x="871" y="702"/>
                </a:lnTo>
                <a:lnTo>
                  <a:pt x="903" y="706"/>
                </a:lnTo>
                <a:lnTo>
                  <a:pt x="903" y="715"/>
                </a:lnTo>
                <a:lnTo>
                  <a:pt x="880" y="732"/>
                </a:lnTo>
                <a:lnTo>
                  <a:pt x="931" y="725"/>
                </a:lnTo>
                <a:lnTo>
                  <a:pt x="964" y="711"/>
                </a:lnTo>
                <a:lnTo>
                  <a:pt x="981" y="626"/>
                </a:lnTo>
                <a:lnTo>
                  <a:pt x="990" y="630"/>
                </a:lnTo>
                <a:lnTo>
                  <a:pt x="983" y="512"/>
                </a:lnTo>
                <a:lnTo>
                  <a:pt x="969" y="477"/>
                </a:lnTo>
                <a:lnTo>
                  <a:pt x="863" y="306"/>
                </a:lnTo>
                <a:lnTo>
                  <a:pt x="779" y="145"/>
                </a:lnTo>
                <a:lnTo>
                  <a:pt x="728" y="12"/>
                </a:lnTo>
                <a:lnTo>
                  <a:pt x="715" y="10"/>
                </a:lnTo>
                <a:lnTo>
                  <a:pt x="669" y="0"/>
                </a:lnTo>
                <a:lnTo>
                  <a:pt x="656" y="14"/>
                </a:lnTo>
                <a:lnTo>
                  <a:pt x="663" y="65"/>
                </a:lnTo>
                <a:lnTo>
                  <a:pt x="644" y="61"/>
                </a:lnTo>
                <a:lnTo>
                  <a:pt x="641" y="40"/>
                </a:lnTo>
                <a:lnTo>
                  <a:pt x="327" y="57"/>
                </a:lnTo>
                <a:lnTo>
                  <a:pt x="304" y="23"/>
                </a:lnTo>
                <a:lnTo>
                  <a:pt x="0" y="50"/>
                </a:lnTo>
                <a:lnTo>
                  <a:pt x="0" y="71"/>
                </a:lnTo>
                <a:lnTo>
                  <a:pt x="0" y="71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0" name="Freeform 1151" title="OH">
            <a:extLst>
              <a:ext uri="{FF2B5EF4-FFF2-40B4-BE49-F238E27FC236}">
                <a16:creationId xmlns:a16="http://schemas.microsoft.com/office/drawing/2014/main" id="{8B611694-CE8C-45B7-04E9-AB578B84B180}"/>
              </a:ext>
            </a:extLst>
          </p:cNvPr>
          <p:cNvSpPr>
            <a:spLocks/>
          </p:cNvSpPr>
          <p:nvPr/>
        </p:nvSpPr>
        <p:spPr bwMode="auto">
          <a:xfrm>
            <a:off x="5630237" y="3419266"/>
            <a:ext cx="465088" cy="517525"/>
          </a:xfrm>
          <a:custGeom>
            <a:avLst/>
            <a:gdLst>
              <a:gd name="T0" fmla="*/ 0 w 459"/>
              <a:gd name="T1" fmla="*/ 91 h 504"/>
              <a:gd name="T2" fmla="*/ 38 w 459"/>
              <a:gd name="T3" fmla="*/ 441 h 504"/>
              <a:gd name="T4" fmla="*/ 95 w 459"/>
              <a:gd name="T5" fmla="*/ 447 h 504"/>
              <a:gd name="T6" fmla="*/ 164 w 459"/>
              <a:gd name="T7" fmla="*/ 487 h 504"/>
              <a:gd name="T8" fmla="*/ 213 w 459"/>
              <a:gd name="T9" fmla="*/ 485 h 504"/>
              <a:gd name="T10" fmla="*/ 236 w 459"/>
              <a:gd name="T11" fmla="*/ 470 h 504"/>
              <a:gd name="T12" fmla="*/ 291 w 459"/>
              <a:gd name="T13" fmla="*/ 504 h 504"/>
              <a:gd name="T14" fmla="*/ 324 w 459"/>
              <a:gd name="T15" fmla="*/ 475 h 504"/>
              <a:gd name="T16" fmla="*/ 331 w 459"/>
              <a:gd name="T17" fmla="*/ 420 h 504"/>
              <a:gd name="T18" fmla="*/ 352 w 459"/>
              <a:gd name="T19" fmla="*/ 432 h 504"/>
              <a:gd name="T20" fmla="*/ 364 w 459"/>
              <a:gd name="T21" fmla="*/ 386 h 504"/>
              <a:gd name="T22" fmla="*/ 440 w 459"/>
              <a:gd name="T23" fmla="*/ 319 h 504"/>
              <a:gd name="T24" fmla="*/ 453 w 459"/>
              <a:gd name="T25" fmla="*/ 211 h 504"/>
              <a:gd name="T26" fmla="*/ 443 w 459"/>
              <a:gd name="T27" fmla="*/ 188 h 504"/>
              <a:gd name="T28" fmla="*/ 459 w 459"/>
              <a:gd name="T29" fmla="*/ 177 h 504"/>
              <a:gd name="T30" fmla="*/ 430 w 459"/>
              <a:gd name="T31" fmla="*/ 0 h 504"/>
              <a:gd name="T32" fmla="*/ 352 w 459"/>
              <a:gd name="T33" fmla="*/ 40 h 504"/>
              <a:gd name="T34" fmla="*/ 312 w 459"/>
              <a:gd name="T35" fmla="*/ 82 h 504"/>
              <a:gd name="T36" fmla="*/ 284 w 459"/>
              <a:gd name="T37" fmla="*/ 84 h 504"/>
              <a:gd name="T38" fmla="*/ 240 w 459"/>
              <a:gd name="T39" fmla="*/ 107 h 504"/>
              <a:gd name="T40" fmla="*/ 139 w 459"/>
              <a:gd name="T41" fmla="*/ 72 h 504"/>
              <a:gd name="T42" fmla="*/ 0 w 459"/>
              <a:gd name="T43" fmla="*/ 91 h 504"/>
              <a:gd name="T44" fmla="*/ 0 w 459"/>
              <a:gd name="T45" fmla="*/ 91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59" h="504">
                <a:moveTo>
                  <a:pt x="0" y="91"/>
                </a:moveTo>
                <a:lnTo>
                  <a:pt x="38" y="441"/>
                </a:lnTo>
                <a:lnTo>
                  <a:pt x="95" y="447"/>
                </a:lnTo>
                <a:lnTo>
                  <a:pt x="164" y="487"/>
                </a:lnTo>
                <a:lnTo>
                  <a:pt x="213" y="485"/>
                </a:lnTo>
                <a:lnTo>
                  <a:pt x="236" y="470"/>
                </a:lnTo>
                <a:lnTo>
                  <a:pt x="291" y="504"/>
                </a:lnTo>
                <a:lnTo>
                  <a:pt x="324" y="475"/>
                </a:lnTo>
                <a:lnTo>
                  <a:pt x="331" y="420"/>
                </a:lnTo>
                <a:lnTo>
                  <a:pt x="352" y="432"/>
                </a:lnTo>
                <a:lnTo>
                  <a:pt x="364" y="386"/>
                </a:lnTo>
                <a:lnTo>
                  <a:pt x="440" y="319"/>
                </a:lnTo>
                <a:lnTo>
                  <a:pt x="453" y="211"/>
                </a:lnTo>
                <a:lnTo>
                  <a:pt x="443" y="188"/>
                </a:lnTo>
                <a:lnTo>
                  <a:pt x="459" y="177"/>
                </a:lnTo>
                <a:lnTo>
                  <a:pt x="430" y="0"/>
                </a:lnTo>
                <a:lnTo>
                  <a:pt x="352" y="40"/>
                </a:lnTo>
                <a:lnTo>
                  <a:pt x="312" y="82"/>
                </a:lnTo>
                <a:lnTo>
                  <a:pt x="284" y="84"/>
                </a:lnTo>
                <a:lnTo>
                  <a:pt x="240" y="107"/>
                </a:lnTo>
                <a:lnTo>
                  <a:pt x="139" y="72"/>
                </a:lnTo>
                <a:lnTo>
                  <a:pt x="0" y="91"/>
                </a:lnTo>
                <a:lnTo>
                  <a:pt x="0" y="91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1" name="Freeform 1152" title="WV">
            <a:extLst>
              <a:ext uri="{FF2B5EF4-FFF2-40B4-BE49-F238E27FC236}">
                <a16:creationId xmlns:a16="http://schemas.microsoft.com/office/drawing/2014/main" id="{54BAE7C2-2E6D-5BF0-441E-C6CCBDD9F69B}"/>
              </a:ext>
            </a:extLst>
          </p:cNvPr>
          <p:cNvSpPr>
            <a:spLocks/>
          </p:cNvSpPr>
          <p:nvPr/>
        </p:nvSpPr>
        <p:spPr bwMode="auto">
          <a:xfrm>
            <a:off x="5925481" y="3603416"/>
            <a:ext cx="495248" cy="485775"/>
          </a:xfrm>
          <a:custGeom>
            <a:avLst/>
            <a:gdLst>
              <a:gd name="T0" fmla="*/ 0 w 489"/>
              <a:gd name="T1" fmla="*/ 327 h 473"/>
              <a:gd name="T2" fmla="*/ 17 w 489"/>
              <a:gd name="T3" fmla="*/ 391 h 473"/>
              <a:gd name="T4" fmla="*/ 80 w 489"/>
              <a:gd name="T5" fmla="*/ 437 h 473"/>
              <a:gd name="T6" fmla="*/ 111 w 489"/>
              <a:gd name="T7" fmla="*/ 473 h 473"/>
              <a:gd name="T8" fmla="*/ 204 w 489"/>
              <a:gd name="T9" fmla="*/ 435 h 473"/>
              <a:gd name="T10" fmla="*/ 246 w 489"/>
              <a:gd name="T11" fmla="*/ 429 h 473"/>
              <a:gd name="T12" fmla="*/ 268 w 489"/>
              <a:gd name="T13" fmla="*/ 401 h 473"/>
              <a:gd name="T14" fmla="*/ 304 w 489"/>
              <a:gd name="T15" fmla="*/ 258 h 473"/>
              <a:gd name="T16" fmla="*/ 344 w 489"/>
              <a:gd name="T17" fmla="*/ 275 h 473"/>
              <a:gd name="T18" fmla="*/ 420 w 489"/>
              <a:gd name="T19" fmla="*/ 122 h 473"/>
              <a:gd name="T20" fmla="*/ 479 w 489"/>
              <a:gd name="T21" fmla="*/ 154 h 473"/>
              <a:gd name="T22" fmla="*/ 489 w 489"/>
              <a:gd name="T23" fmla="*/ 127 h 473"/>
              <a:gd name="T24" fmla="*/ 447 w 489"/>
              <a:gd name="T25" fmla="*/ 93 h 473"/>
              <a:gd name="T26" fmla="*/ 415 w 489"/>
              <a:gd name="T27" fmla="*/ 97 h 473"/>
              <a:gd name="T28" fmla="*/ 403 w 489"/>
              <a:gd name="T29" fmla="*/ 114 h 473"/>
              <a:gd name="T30" fmla="*/ 344 w 489"/>
              <a:gd name="T31" fmla="*/ 131 h 473"/>
              <a:gd name="T32" fmla="*/ 306 w 489"/>
              <a:gd name="T33" fmla="*/ 173 h 473"/>
              <a:gd name="T34" fmla="*/ 295 w 489"/>
              <a:gd name="T35" fmla="*/ 106 h 473"/>
              <a:gd name="T36" fmla="*/ 189 w 489"/>
              <a:gd name="T37" fmla="*/ 123 h 473"/>
              <a:gd name="T38" fmla="*/ 168 w 489"/>
              <a:gd name="T39" fmla="*/ 0 h 473"/>
              <a:gd name="T40" fmla="*/ 152 w 489"/>
              <a:gd name="T41" fmla="*/ 11 h 473"/>
              <a:gd name="T42" fmla="*/ 162 w 489"/>
              <a:gd name="T43" fmla="*/ 34 h 473"/>
              <a:gd name="T44" fmla="*/ 149 w 489"/>
              <a:gd name="T45" fmla="*/ 142 h 473"/>
              <a:gd name="T46" fmla="*/ 73 w 489"/>
              <a:gd name="T47" fmla="*/ 209 h 473"/>
              <a:gd name="T48" fmla="*/ 61 w 489"/>
              <a:gd name="T49" fmla="*/ 255 h 473"/>
              <a:gd name="T50" fmla="*/ 40 w 489"/>
              <a:gd name="T51" fmla="*/ 243 h 473"/>
              <a:gd name="T52" fmla="*/ 33 w 489"/>
              <a:gd name="T53" fmla="*/ 298 h 473"/>
              <a:gd name="T54" fmla="*/ 0 w 489"/>
              <a:gd name="T55" fmla="*/ 327 h 473"/>
              <a:gd name="T56" fmla="*/ 0 w 489"/>
              <a:gd name="T57" fmla="*/ 327 h 473"/>
              <a:gd name="T58" fmla="*/ 0 w 489"/>
              <a:gd name="T59" fmla="*/ 327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89" h="473">
                <a:moveTo>
                  <a:pt x="0" y="327"/>
                </a:moveTo>
                <a:lnTo>
                  <a:pt x="17" y="391"/>
                </a:lnTo>
                <a:lnTo>
                  <a:pt x="80" y="437"/>
                </a:lnTo>
                <a:lnTo>
                  <a:pt x="111" y="473"/>
                </a:lnTo>
                <a:lnTo>
                  <a:pt x="204" y="435"/>
                </a:lnTo>
                <a:lnTo>
                  <a:pt x="246" y="429"/>
                </a:lnTo>
                <a:lnTo>
                  <a:pt x="268" y="401"/>
                </a:lnTo>
                <a:lnTo>
                  <a:pt x="304" y="258"/>
                </a:lnTo>
                <a:lnTo>
                  <a:pt x="344" y="275"/>
                </a:lnTo>
                <a:lnTo>
                  <a:pt x="420" y="122"/>
                </a:lnTo>
                <a:lnTo>
                  <a:pt x="479" y="154"/>
                </a:lnTo>
                <a:lnTo>
                  <a:pt x="489" y="127"/>
                </a:lnTo>
                <a:lnTo>
                  <a:pt x="447" y="93"/>
                </a:lnTo>
                <a:lnTo>
                  <a:pt x="415" y="97"/>
                </a:lnTo>
                <a:lnTo>
                  <a:pt x="403" y="114"/>
                </a:lnTo>
                <a:lnTo>
                  <a:pt x="344" y="131"/>
                </a:lnTo>
                <a:lnTo>
                  <a:pt x="306" y="173"/>
                </a:lnTo>
                <a:lnTo>
                  <a:pt x="295" y="106"/>
                </a:lnTo>
                <a:lnTo>
                  <a:pt x="189" y="123"/>
                </a:lnTo>
                <a:lnTo>
                  <a:pt x="168" y="0"/>
                </a:lnTo>
                <a:lnTo>
                  <a:pt x="152" y="11"/>
                </a:lnTo>
                <a:lnTo>
                  <a:pt x="162" y="34"/>
                </a:lnTo>
                <a:lnTo>
                  <a:pt x="149" y="142"/>
                </a:lnTo>
                <a:lnTo>
                  <a:pt x="73" y="209"/>
                </a:lnTo>
                <a:lnTo>
                  <a:pt x="61" y="255"/>
                </a:lnTo>
                <a:lnTo>
                  <a:pt x="40" y="243"/>
                </a:lnTo>
                <a:lnTo>
                  <a:pt x="33" y="298"/>
                </a:lnTo>
                <a:lnTo>
                  <a:pt x="0" y="327"/>
                </a:lnTo>
                <a:lnTo>
                  <a:pt x="0" y="327"/>
                </a:lnTo>
                <a:lnTo>
                  <a:pt x="0" y="327"/>
                </a:lnTo>
                <a:close/>
              </a:path>
            </a:pathLst>
          </a:custGeom>
          <a:solidFill>
            <a:srgbClr val="FF9A88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 dirty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2" name="Freeform 1153" title="MD">
            <a:extLst>
              <a:ext uri="{FF2B5EF4-FFF2-40B4-BE49-F238E27FC236}">
                <a16:creationId xmlns:a16="http://schemas.microsoft.com/office/drawing/2014/main" id="{FAAEF614-2087-7C0D-9004-948934E1D966}"/>
              </a:ext>
            </a:extLst>
          </p:cNvPr>
          <p:cNvSpPr>
            <a:spLocks/>
          </p:cNvSpPr>
          <p:nvPr/>
        </p:nvSpPr>
        <p:spPr bwMode="auto">
          <a:xfrm>
            <a:off x="6223900" y="3638341"/>
            <a:ext cx="506359" cy="244475"/>
          </a:xfrm>
          <a:custGeom>
            <a:avLst/>
            <a:gdLst>
              <a:gd name="T0" fmla="*/ 0 w 496"/>
              <a:gd name="T1" fmla="*/ 72 h 240"/>
              <a:gd name="T2" fmla="*/ 11 w 496"/>
              <a:gd name="T3" fmla="*/ 139 h 240"/>
              <a:gd name="T4" fmla="*/ 49 w 496"/>
              <a:gd name="T5" fmla="*/ 97 h 240"/>
              <a:gd name="T6" fmla="*/ 108 w 496"/>
              <a:gd name="T7" fmla="*/ 80 h 240"/>
              <a:gd name="T8" fmla="*/ 120 w 496"/>
              <a:gd name="T9" fmla="*/ 63 h 240"/>
              <a:gd name="T10" fmla="*/ 152 w 496"/>
              <a:gd name="T11" fmla="*/ 59 h 240"/>
              <a:gd name="T12" fmla="*/ 194 w 496"/>
              <a:gd name="T13" fmla="*/ 93 h 240"/>
              <a:gd name="T14" fmla="*/ 222 w 496"/>
              <a:gd name="T15" fmla="*/ 101 h 240"/>
              <a:gd name="T16" fmla="*/ 276 w 496"/>
              <a:gd name="T17" fmla="*/ 148 h 240"/>
              <a:gd name="T18" fmla="*/ 257 w 496"/>
              <a:gd name="T19" fmla="*/ 194 h 240"/>
              <a:gd name="T20" fmla="*/ 264 w 496"/>
              <a:gd name="T21" fmla="*/ 215 h 240"/>
              <a:gd name="T22" fmla="*/ 287 w 496"/>
              <a:gd name="T23" fmla="*/ 205 h 240"/>
              <a:gd name="T24" fmla="*/ 308 w 496"/>
              <a:gd name="T25" fmla="*/ 205 h 240"/>
              <a:gd name="T26" fmla="*/ 319 w 496"/>
              <a:gd name="T27" fmla="*/ 221 h 240"/>
              <a:gd name="T28" fmla="*/ 344 w 496"/>
              <a:gd name="T29" fmla="*/ 221 h 240"/>
              <a:gd name="T30" fmla="*/ 354 w 496"/>
              <a:gd name="T31" fmla="*/ 215 h 240"/>
              <a:gd name="T32" fmla="*/ 338 w 496"/>
              <a:gd name="T33" fmla="*/ 173 h 240"/>
              <a:gd name="T34" fmla="*/ 335 w 496"/>
              <a:gd name="T35" fmla="*/ 97 h 240"/>
              <a:gd name="T36" fmla="*/ 316 w 496"/>
              <a:gd name="T37" fmla="*/ 86 h 240"/>
              <a:gd name="T38" fmla="*/ 354 w 496"/>
              <a:gd name="T39" fmla="*/ 51 h 240"/>
              <a:gd name="T40" fmla="*/ 356 w 496"/>
              <a:gd name="T41" fmla="*/ 29 h 240"/>
              <a:gd name="T42" fmla="*/ 380 w 496"/>
              <a:gd name="T43" fmla="*/ 31 h 240"/>
              <a:gd name="T44" fmla="*/ 350 w 496"/>
              <a:gd name="T45" fmla="*/ 78 h 240"/>
              <a:gd name="T46" fmla="*/ 367 w 496"/>
              <a:gd name="T47" fmla="*/ 135 h 240"/>
              <a:gd name="T48" fmla="*/ 375 w 496"/>
              <a:gd name="T49" fmla="*/ 150 h 240"/>
              <a:gd name="T50" fmla="*/ 386 w 496"/>
              <a:gd name="T51" fmla="*/ 158 h 240"/>
              <a:gd name="T52" fmla="*/ 363 w 496"/>
              <a:gd name="T53" fmla="*/ 156 h 240"/>
              <a:gd name="T54" fmla="*/ 371 w 496"/>
              <a:gd name="T55" fmla="*/ 192 h 240"/>
              <a:gd name="T56" fmla="*/ 411 w 496"/>
              <a:gd name="T57" fmla="*/ 215 h 240"/>
              <a:gd name="T58" fmla="*/ 420 w 496"/>
              <a:gd name="T59" fmla="*/ 221 h 240"/>
              <a:gd name="T60" fmla="*/ 432 w 496"/>
              <a:gd name="T61" fmla="*/ 221 h 240"/>
              <a:gd name="T62" fmla="*/ 426 w 496"/>
              <a:gd name="T63" fmla="*/ 240 h 240"/>
              <a:gd name="T64" fmla="*/ 475 w 496"/>
              <a:gd name="T65" fmla="*/ 215 h 240"/>
              <a:gd name="T66" fmla="*/ 485 w 496"/>
              <a:gd name="T67" fmla="*/ 184 h 240"/>
              <a:gd name="T68" fmla="*/ 496 w 496"/>
              <a:gd name="T69" fmla="*/ 152 h 240"/>
              <a:gd name="T70" fmla="*/ 426 w 496"/>
              <a:gd name="T71" fmla="*/ 167 h 240"/>
              <a:gd name="T72" fmla="*/ 380 w 496"/>
              <a:gd name="T73" fmla="*/ 0 h 240"/>
              <a:gd name="T74" fmla="*/ 0 w 496"/>
              <a:gd name="T75" fmla="*/ 72 h 240"/>
              <a:gd name="T76" fmla="*/ 0 w 496"/>
              <a:gd name="T77" fmla="*/ 72 h 240"/>
              <a:gd name="T78" fmla="*/ 0 w 496"/>
              <a:gd name="T79" fmla="*/ 72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96" h="240">
                <a:moveTo>
                  <a:pt x="0" y="72"/>
                </a:moveTo>
                <a:lnTo>
                  <a:pt x="11" y="139"/>
                </a:lnTo>
                <a:lnTo>
                  <a:pt x="49" y="97"/>
                </a:lnTo>
                <a:lnTo>
                  <a:pt x="108" y="80"/>
                </a:lnTo>
                <a:lnTo>
                  <a:pt x="120" y="63"/>
                </a:lnTo>
                <a:lnTo>
                  <a:pt x="152" y="59"/>
                </a:lnTo>
                <a:lnTo>
                  <a:pt x="194" y="93"/>
                </a:lnTo>
                <a:lnTo>
                  <a:pt x="222" y="101"/>
                </a:lnTo>
                <a:lnTo>
                  <a:pt x="276" y="148"/>
                </a:lnTo>
                <a:lnTo>
                  <a:pt x="257" y="194"/>
                </a:lnTo>
                <a:lnTo>
                  <a:pt x="264" y="215"/>
                </a:lnTo>
                <a:lnTo>
                  <a:pt x="287" y="205"/>
                </a:lnTo>
                <a:lnTo>
                  <a:pt x="308" y="205"/>
                </a:lnTo>
                <a:lnTo>
                  <a:pt x="319" y="221"/>
                </a:lnTo>
                <a:lnTo>
                  <a:pt x="344" y="221"/>
                </a:lnTo>
                <a:lnTo>
                  <a:pt x="354" y="215"/>
                </a:lnTo>
                <a:lnTo>
                  <a:pt x="338" y="173"/>
                </a:lnTo>
                <a:lnTo>
                  <a:pt x="335" y="97"/>
                </a:lnTo>
                <a:lnTo>
                  <a:pt x="316" y="86"/>
                </a:lnTo>
                <a:lnTo>
                  <a:pt x="354" y="51"/>
                </a:lnTo>
                <a:lnTo>
                  <a:pt x="356" y="29"/>
                </a:lnTo>
                <a:lnTo>
                  <a:pt x="380" y="31"/>
                </a:lnTo>
                <a:lnTo>
                  <a:pt x="350" y="78"/>
                </a:lnTo>
                <a:lnTo>
                  <a:pt x="367" y="135"/>
                </a:lnTo>
                <a:lnTo>
                  <a:pt x="375" y="150"/>
                </a:lnTo>
                <a:lnTo>
                  <a:pt x="386" y="158"/>
                </a:lnTo>
                <a:lnTo>
                  <a:pt x="363" y="156"/>
                </a:lnTo>
                <a:lnTo>
                  <a:pt x="371" y="192"/>
                </a:lnTo>
                <a:lnTo>
                  <a:pt x="411" y="215"/>
                </a:lnTo>
                <a:lnTo>
                  <a:pt x="420" y="221"/>
                </a:lnTo>
                <a:lnTo>
                  <a:pt x="432" y="221"/>
                </a:lnTo>
                <a:lnTo>
                  <a:pt x="426" y="240"/>
                </a:lnTo>
                <a:lnTo>
                  <a:pt x="475" y="215"/>
                </a:lnTo>
                <a:lnTo>
                  <a:pt x="485" y="184"/>
                </a:lnTo>
                <a:lnTo>
                  <a:pt x="496" y="152"/>
                </a:lnTo>
                <a:lnTo>
                  <a:pt x="426" y="167"/>
                </a:lnTo>
                <a:lnTo>
                  <a:pt x="380" y="0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3" name="Freeform 1154" title="VA">
            <a:extLst>
              <a:ext uri="{FF2B5EF4-FFF2-40B4-BE49-F238E27FC236}">
                <a16:creationId xmlns:a16="http://schemas.microsoft.com/office/drawing/2014/main" id="{C198C274-5408-D5E6-A63A-9AE853CDD663}"/>
              </a:ext>
            </a:extLst>
          </p:cNvPr>
          <p:cNvSpPr>
            <a:spLocks/>
          </p:cNvSpPr>
          <p:nvPr/>
        </p:nvSpPr>
        <p:spPr bwMode="auto">
          <a:xfrm>
            <a:off x="5841352" y="3730416"/>
            <a:ext cx="857160" cy="476250"/>
          </a:xfrm>
          <a:custGeom>
            <a:avLst/>
            <a:gdLst>
              <a:gd name="T0" fmla="*/ 78 w 844"/>
              <a:gd name="T1" fmla="*/ 414 h 463"/>
              <a:gd name="T2" fmla="*/ 79 w 844"/>
              <a:gd name="T3" fmla="*/ 402 h 463"/>
              <a:gd name="T4" fmla="*/ 133 w 844"/>
              <a:gd name="T5" fmla="*/ 351 h 463"/>
              <a:gd name="T6" fmla="*/ 163 w 844"/>
              <a:gd name="T7" fmla="*/ 315 h 463"/>
              <a:gd name="T8" fmla="*/ 194 w 844"/>
              <a:gd name="T9" fmla="*/ 351 h 463"/>
              <a:gd name="T10" fmla="*/ 287 w 844"/>
              <a:gd name="T11" fmla="*/ 313 h 463"/>
              <a:gd name="T12" fmla="*/ 329 w 844"/>
              <a:gd name="T13" fmla="*/ 307 h 463"/>
              <a:gd name="T14" fmla="*/ 351 w 844"/>
              <a:gd name="T15" fmla="*/ 279 h 463"/>
              <a:gd name="T16" fmla="*/ 387 w 844"/>
              <a:gd name="T17" fmla="*/ 136 h 463"/>
              <a:gd name="T18" fmla="*/ 427 w 844"/>
              <a:gd name="T19" fmla="*/ 153 h 463"/>
              <a:gd name="T20" fmla="*/ 503 w 844"/>
              <a:gd name="T21" fmla="*/ 0 h 463"/>
              <a:gd name="T22" fmla="*/ 562 w 844"/>
              <a:gd name="T23" fmla="*/ 32 h 463"/>
              <a:gd name="T24" fmla="*/ 572 w 844"/>
              <a:gd name="T25" fmla="*/ 5 h 463"/>
              <a:gd name="T26" fmla="*/ 600 w 844"/>
              <a:gd name="T27" fmla="*/ 13 h 463"/>
              <a:gd name="T28" fmla="*/ 654 w 844"/>
              <a:gd name="T29" fmla="*/ 60 h 463"/>
              <a:gd name="T30" fmla="*/ 635 w 844"/>
              <a:gd name="T31" fmla="*/ 106 h 463"/>
              <a:gd name="T32" fmla="*/ 642 w 844"/>
              <a:gd name="T33" fmla="*/ 127 h 463"/>
              <a:gd name="T34" fmla="*/ 665 w 844"/>
              <a:gd name="T35" fmla="*/ 117 h 463"/>
              <a:gd name="T36" fmla="*/ 682 w 844"/>
              <a:gd name="T37" fmla="*/ 138 h 463"/>
              <a:gd name="T38" fmla="*/ 764 w 844"/>
              <a:gd name="T39" fmla="*/ 165 h 463"/>
              <a:gd name="T40" fmla="*/ 688 w 844"/>
              <a:gd name="T41" fmla="*/ 161 h 463"/>
              <a:gd name="T42" fmla="*/ 768 w 844"/>
              <a:gd name="T43" fmla="*/ 231 h 463"/>
              <a:gd name="T44" fmla="*/ 718 w 844"/>
              <a:gd name="T45" fmla="*/ 224 h 463"/>
              <a:gd name="T46" fmla="*/ 819 w 844"/>
              <a:gd name="T47" fmla="*/ 288 h 463"/>
              <a:gd name="T48" fmla="*/ 844 w 844"/>
              <a:gd name="T49" fmla="*/ 332 h 463"/>
              <a:gd name="T50" fmla="*/ 827 w 844"/>
              <a:gd name="T51" fmla="*/ 326 h 463"/>
              <a:gd name="T52" fmla="*/ 823 w 844"/>
              <a:gd name="T53" fmla="*/ 338 h 463"/>
              <a:gd name="T54" fmla="*/ 492 w 844"/>
              <a:gd name="T55" fmla="*/ 401 h 463"/>
              <a:gd name="T56" fmla="*/ 216 w 844"/>
              <a:gd name="T57" fmla="*/ 435 h 463"/>
              <a:gd name="T58" fmla="*/ 0 w 844"/>
              <a:gd name="T59" fmla="*/ 463 h 463"/>
              <a:gd name="T60" fmla="*/ 78 w 844"/>
              <a:gd name="T61" fmla="*/ 414 h 463"/>
              <a:gd name="T62" fmla="*/ 78 w 844"/>
              <a:gd name="T63" fmla="*/ 414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44" h="463">
                <a:moveTo>
                  <a:pt x="78" y="414"/>
                </a:moveTo>
                <a:lnTo>
                  <a:pt x="79" y="402"/>
                </a:lnTo>
                <a:lnTo>
                  <a:pt x="133" y="351"/>
                </a:lnTo>
                <a:lnTo>
                  <a:pt x="163" y="315"/>
                </a:lnTo>
                <a:lnTo>
                  <a:pt x="194" y="351"/>
                </a:lnTo>
                <a:lnTo>
                  <a:pt x="287" y="313"/>
                </a:lnTo>
                <a:lnTo>
                  <a:pt x="329" y="307"/>
                </a:lnTo>
                <a:lnTo>
                  <a:pt x="351" y="279"/>
                </a:lnTo>
                <a:lnTo>
                  <a:pt x="387" y="136"/>
                </a:lnTo>
                <a:lnTo>
                  <a:pt x="427" y="153"/>
                </a:lnTo>
                <a:lnTo>
                  <a:pt x="503" y="0"/>
                </a:lnTo>
                <a:lnTo>
                  <a:pt x="562" y="32"/>
                </a:lnTo>
                <a:lnTo>
                  <a:pt x="572" y="5"/>
                </a:lnTo>
                <a:lnTo>
                  <a:pt x="600" y="13"/>
                </a:lnTo>
                <a:lnTo>
                  <a:pt x="654" y="60"/>
                </a:lnTo>
                <a:lnTo>
                  <a:pt x="635" y="106"/>
                </a:lnTo>
                <a:lnTo>
                  <a:pt x="642" y="127"/>
                </a:lnTo>
                <a:lnTo>
                  <a:pt x="665" y="117"/>
                </a:lnTo>
                <a:lnTo>
                  <a:pt x="682" y="138"/>
                </a:lnTo>
                <a:lnTo>
                  <a:pt x="764" y="165"/>
                </a:lnTo>
                <a:lnTo>
                  <a:pt x="688" y="161"/>
                </a:lnTo>
                <a:lnTo>
                  <a:pt x="768" y="231"/>
                </a:lnTo>
                <a:lnTo>
                  <a:pt x="718" y="224"/>
                </a:lnTo>
                <a:lnTo>
                  <a:pt x="819" y="288"/>
                </a:lnTo>
                <a:lnTo>
                  <a:pt x="844" y="332"/>
                </a:lnTo>
                <a:lnTo>
                  <a:pt x="827" y="326"/>
                </a:lnTo>
                <a:lnTo>
                  <a:pt x="823" y="338"/>
                </a:lnTo>
                <a:lnTo>
                  <a:pt x="492" y="401"/>
                </a:lnTo>
                <a:lnTo>
                  <a:pt x="216" y="435"/>
                </a:lnTo>
                <a:lnTo>
                  <a:pt x="0" y="463"/>
                </a:lnTo>
                <a:lnTo>
                  <a:pt x="78" y="414"/>
                </a:lnTo>
                <a:lnTo>
                  <a:pt x="78" y="414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4" name="Freeform 1156" title="NC">
            <a:extLst>
              <a:ext uri="{FF2B5EF4-FFF2-40B4-BE49-F238E27FC236}">
                <a16:creationId xmlns:a16="http://schemas.microsoft.com/office/drawing/2014/main" id="{B2058057-486C-2DA5-2379-1DE2B1FE127B}"/>
              </a:ext>
            </a:extLst>
          </p:cNvPr>
          <p:cNvSpPr>
            <a:spLocks/>
          </p:cNvSpPr>
          <p:nvPr/>
        </p:nvSpPr>
        <p:spPr bwMode="auto">
          <a:xfrm>
            <a:off x="5793732" y="4074903"/>
            <a:ext cx="944464" cy="422275"/>
          </a:xfrm>
          <a:custGeom>
            <a:avLst/>
            <a:gdLst>
              <a:gd name="T0" fmla="*/ 0 w 932"/>
              <a:gd name="T1" fmla="*/ 350 h 407"/>
              <a:gd name="T2" fmla="*/ 135 w 932"/>
              <a:gd name="T3" fmla="*/ 332 h 407"/>
              <a:gd name="T4" fmla="*/ 213 w 932"/>
              <a:gd name="T5" fmla="*/ 294 h 407"/>
              <a:gd name="T6" fmla="*/ 361 w 932"/>
              <a:gd name="T7" fmla="*/ 279 h 407"/>
              <a:gd name="T8" fmla="*/ 422 w 932"/>
              <a:gd name="T9" fmla="*/ 317 h 407"/>
              <a:gd name="T10" fmla="*/ 519 w 932"/>
              <a:gd name="T11" fmla="*/ 304 h 407"/>
              <a:gd name="T12" fmla="*/ 666 w 932"/>
              <a:gd name="T13" fmla="*/ 407 h 407"/>
              <a:gd name="T14" fmla="*/ 723 w 932"/>
              <a:gd name="T15" fmla="*/ 393 h 407"/>
              <a:gd name="T16" fmla="*/ 804 w 932"/>
              <a:gd name="T17" fmla="*/ 275 h 407"/>
              <a:gd name="T18" fmla="*/ 871 w 932"/>
              <a:gd name="T19" fmla="*/ 251 h 407"/>
              <a:gd name="T20" fmla="*/ 892 w 932"/>
              <a:gd name="T21" fmla="*/ 217 h 407"/>
              <a:gd name="T22" fmla="*/ 820 w 932"/>
              <a:gd name="T23" fmla="*/ 230 h 407"/>
              <a:gd name="T24" fmla="*/ 801 w 932"/>
              <a:gd name="T25" fmla="*/ 205 h 407"/>
              <a:gd name="T26" fmla="*/ 844 w 932"/>
              <a:gd name="T27" fmla="*/ 194 h 407"/>
              <a:gd name="T28" fmla="*/ 844 w 932"/>
              <a:gd name="T29" fmla="*/ 179 h 407"/>
              <a:gd name="T30" fmla="*/ 795 w 932"/>
              <a:gd name="T31" fmla="*/ 161 h 407"/>
              <a:gd name="T32" fmla="*/ 858 w 932"/>
              <a:gd name="T33" fmla="*/ 139 h 407"/>
              <a:gd name="T34" fmla="*/ 854 w 932"/>
              <a:gd name="T35" fmla="*/ 163 h 407"/>
              <a:gd name="T36" fmla="*/ 894 w 932"/>
              <a:gd name="T37" fmla="*/ 163 h 407"/>
              <a:gd name="T38" fmla="*/ 916 w 932"/>
              <a:gd name="T39" fmla="*/ 122 h 407"/>
              <a:gd name="T40" fmla="*/ 932 w 932"/>
              <a:gd name="T41" fmla="*/ 120 h 407"/>
              <a:gd name="T42" fmla="*/ 922 w 932"/>
              <a:gd name="T43" fmla="*/ 82 h 407"/>
              <a:gd name="T44" fmla="*/ 894 w 932"/>
              <a:gd name="T45" fmla="*/ 120 h 407"/>
              <a:gd name="T46" fmla="*/ 865 w 932"/>
              <a:gd name="T47" fmla="*/ 36 h 407"/>
              <a:gd name="T48" fmla="*/ 884 w 932"/>
              <a:gd name="T49" fmla="*/ 32 h 407"/>
              <a:gd name="T50" fmla="*/ 911 w 932"/>
              <a:gd name="T51" fmla="*/ 55 h 407"/>
              <a:gd name="T52" fmla="*/ 892 w 932"/>
              <a:gd name="T53" fmla="*/ 17 h 407"/>
              <a:gd name="T54" fmla="*/ 871 w 932"/>
              <a:gd name="T55" fmla="*/ 0 h 407"/>
              <a:gd name="T56" fmla="*/ 540 w 932"/>
              <a:gd name="T57" fmla="*/ 63 h 407"/>
              <a:gd name="T58" fmla="*/ 264 w 932"/>
              <a:gd name="T59" fmla="*/ 97 h 407"/>
              <a:gd name="T60" fmla="*/ 226 w 932"/>
              <a:gd name="T61" fmla="*/ 171 h 407"/>
              <a:gd name="T62" fmla="*/ 167 w 932"/>
              <a:gd name="T63" fmla="*/ 184 h 407"/>
              <a:gd name="T64" fmla="*/ 139 w 932"/>
              <a:gd name="T65" fmla="*/ 222 h 407"/>
              <a:gd name="T66" fmla="*/ 32 w 932"/>
              <a:gd name="T67" fmla="*/ 283 h 407"/>
              <a:gd name="T68" fmla="*/ 27 w 932"/>
              <a:gd name="T69" fmla="*/ 306 h 407"/>
              <a:gd name="T70" fmla="*/ 0 w 932"/>
              <a:gd name="T71" fmla="*/ 319 h 407"/>
              <a:gd name="T72" fmla="*/ 0 w 932"/>
              <a:gd name="T73" fmla="*/ 350 h 407"/>
              <a:gd name="T74" fmla="*/ 0 w 932"/>
              <a:gd name="T75" fmla="*/ 350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32" h="407">
                <a:moveTo>
                  <a:pt x="0" y="350"/>
                </a:moveTo>
                <a:lnTo>
                  <a:pt x="135" y="332"/>
                </a:lnTo>
                <a:lnTo>
                  <a:pt x="213" y="294"/>
                </a:lnTo>
                <a:lnTo>
                  <a:pt x="361" y="279"/>
                </a:lnTo>
                <a:lnTo>
                  <a:pt x="422" y="317"/>
                </a:lnTo>
                <a:lnTo>
                  <a:pt x="519" y="304"/>
                </a:lnTo>
                <a:lnTo>
                  <a:pt x="666" y="407"/>
                </a:lnTo>
                <a:lnTo>
                  <a:pt x="723" y="393"/>
                </a:lnTo>
                <a:lnTo>
                  <a:pt x="804" y="275"/>
                </a:lnTo>
                <a:lnTo>
                  <a:pt x="871" y="251"/>
                </a:lnTo>
                <a:lnTo>
                  <a:pt x="892" y="217"/>
                </a:lnTo>
                <a:lnTo>
                  <a:pt x="820" y="230"/>
                </a:lnTo>
                <a:lnTo>
                  <a:pt x="801" y="205"/>
                </a:lnTo>
                <a:lnTo>
                  <a:pt x="844" y="194"/>
                </a:lnTo>
                <a:lnTo>
                  <a:pt x="844" y="179"/>
                </a:lnTo>
                <a:lnTo>
                  <a:pt x="795" y="161"/>
                </a:lnTo>
                <a:lnTo>
                  <a:pt x="858" y="139"/>
                </a:lnTo>
                <a:lnTo>
                  <a:pt x="854" y="163"/>
                </a:lnTo>
                <a:lnTo>
                  <a:pt x="894" y="163"/>
                </a:lnTo>
                <a:lnTo>
                  <a:pt x="916" y="122"/>
                </a:lnTo>
                <a:lnTo>
                  <a:pt x="932" y="120"/>
                </a:lnTo>
                <a:lnTo>
                  <a:pt x="922" y="82"/>
                </a:lnTo>
                <a:lnTo>
                  <a:pt x="894" y="120"/>
                </a:lnTo>
                <a:lnTo>
                  <a:pt x="865" y="36"/>
                </a:lnTo>
                <a:lnTo>
                  <a:pt x="884" y="32"/>
                </a:lnTo>
                <a:lnTo>
                  <a:pt x="911" y="55"/>
                </a:lnTo>
                <a:lnTo>
                  <a:pt x="892" y="17"/>
                </a:lnTo>
                <a:lnTo>
                  <a:pt x="871" y="0"/>
                </a:lnTo>
                <a:lnTo>
                  <a:pt x="540" y="63"/>
                </a:lnTo>
                <a:lnTo>
                  <a:pt x="264" y="97"/>
                </a:lnTo>
                <a:lnTo>
                  <a:pt x="226" y="171"/>
                </a:lnTo>
                <a:lnTo>
                  <a:pt x="167" y="184"/>
                </a:lnTo>
                <a:lnTo>
                  <a:pt x="139" y="222"/>
                </a:lnTo>
                <a:lnTo>
                  <a:pt x="32" y="283"/>
                </a:lnTo>
                <a:lnTo>
                  <a:pt x="27" y="306"/>
                </a:lnTo>
                <a:lnTo>
                  <a:pt x="0" y="319"/>
                </a:lnTo>
                <a:lnTo>
                  <a:pt x="0" y="350"/>
                </a:lnTo>
                <a:lnTo>
                  <a:pt x="0" y="350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5" name="Freeform 1157" title="SC">
            <a:extLst>
              <a:ext uri="{FF2B5EF4-FFF2-40B4-BE49-F238E27FC236}">
                <a16:creationId xmlns:a16="http://schemas.microsoft.com/office/drawing/2014/main" id="{96A67B33-F389-980C-D81A-C6047611AFDC}"/>
              </a:ext>
            </a:extLst>
          </p:cNvPr>
          <p:cNvSpPr>
            <a:spLocks/>
          </p:cNvSpPr>
          <p:nvPr/>
        </p:nvSpPr>
        <p:spPr bwMode="auto">
          <a:xfrm>
            <a:off x="5904845" y="4367003"/>
            <a:ext cx="563504" cy="422275"/>
          </a:xfrm>
          <a:custGeom>
            <a:avLst/>
            <a:gdLst>
              <a:gd name="T0" fmla="*/ 25 w 556"/>
              <a:gd name="T1" fmla="*/ 53 h 413"/>
              <a:gd name="T2" fmla="*/ 103 w 556"/>
              <a:gd name="T3" fmla="*/ 15 h 413"/>
              <a:gd name="T4" fmla="*/ 251 w 556"/>
              <a:gd name="T5" fmla="*/ 0 h 413"/>
              <a:gd name="T6" fmla="*/ 312 w 556"/>
              <a:gd name="T7" fmla="*/ 38 h 413"/>
              <a:gd name="T8" fmla="*/ 409 w 556"/>
              <a:gd name="T9" fmla="*/ 25 h 413"/>
              <a:gd name="T10" fmla="*/ 556 w 556"/>
              <a:gd name="T11" fmla="*/ 128 h 413"/>
              <a:gd name="T12" fmla="*/ 491 w 556"/>
              <a:gd name="T13" fmla="*/ 206 h 413"/>
              <a:gd name="T14" fmla="*/ 495 w 556"/>
              <a:gd name="T15" fmla="*/ 240 h 413"/>
              <a:gd name="T16" fmla="*/ 384 w 556"/>
              <a:gd name="T17" fmla="*/ 340 h 413"/>
              <a:gd name="T18" fmla="*/ 365 w 556"/>
              <a:gd name="T19" fmla="*/ 344 h 413"/>
              <a:gd name="T20" fmla="*/ 358 w 556"/>
              <a:gd name="T21" fmla="*/ 375 h 413"/>
              <a:gd name="T22" fmla="*/ 333 w 556"/>
              <a:gd name="T23" fmla="*/ 358 h 413"/>
              <a:gd name="T24" fmla="*/ 354 w 556"/>
              <a:gd name="T25" fmla="*/ 386 h 413"/>
              <a:gd name="T26" fmla="*/ 333 w 556"/>
              <a:gd name="T27" fmla="*/ 413 h 413"/>
              <a:gd name="T28" fmla="*/ 314 w 556"/>
              <a:gd name="T29" fmla="*/ 409 h 413"/>
              <a:gd name="T30" fmla="*/ 238 w 556"/>
              <a:gd name="T31" fmla="*/ 291 h 413"/>
              <a:gd name="T32" fmla="*/ 73 w 556"/>
              <a:gd name="T33" fmla="*/ 143 h 413"/>
              <a:gd name="T34" fmla="*/ 0 w 556"/>
              <a:gd name="T35" fmla="*/ 97 h 413"/>
              <a:gd name="T36" fmla="*/ 25 w 556"/>
              <a:gd name="T37" fmla="*/ 53 h 413"/>
              <a:gd name="T38" fmla="*/ 25 w 556"/>
              <a:gd name="T39" fmla="*/ 53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56" h="413">
                <a:moveTo>
                  <a:pt x="25" y="53"/>
                </a:moveTo>
                <a:lnTo>
                  <a:pt x="103" y="15"/>
                </a:lnTo>
                <a:lnTo>
                  <a:pt x="251" y="0"/>
                </a:lnTo>
                <a:lnTo>
                  <a:pt x="312" y="38"/>
                </a:lnTo>
                <a:lnTo>
                  <a:pt x="409" y="25"/>
                </a:lnTo>
                <a:lnTo>
                  <a:pt x="556" y="128"/>
                </a:lnTo>
                <a:lnTo>
                  <a:pt x="491" y="206"/>
                </a:lnTo>
                <a:lnTo>
                  <a:pt x="495" y="240"/>
                </a:lnTo>
                <a:lnTo>
                  <a:pt x="384" y="340"/>
                </a:lnTo>
                <a:lnTo>
                  <a:pt x="365" y="344"/>
                </a:lnTo>
                <a:lnTo>
                  <a:pt x="358" y="375"/>
                </a:lnTo>
                <a:lnTo>
                  <a:pt x="333" y="358"/>
                </a:lnTo>
                <a:lnTo>
                  <a:pt x="354" y="386"/>
                </a:lnTo>
                <a:lnTo>
                  <a:pt x="333" y="413"/>
                </a:lnTo>
                <a:lnTo>
                  <a:pt x="314" y="409"/>
                </a:lnTo>
                <a:lnTo>
                  <a:pt x="238" y="291"/>
                </a:lnTo>
                <a:lnTo>
                  <a:pt x="73" y="143"/>
                </a:lnTo>
                <a:lnTo>
                  <a:pt x="0" y="97"/>
                </a:lnTo>
                <a:lnTo>
                  <a:pt x="25" y="53"/>
                </a:lnTo>
                <a:lnTo>
                  <a:pt x="25" y="53"/>
                </a:lnTo>
                <a:close/>
              </a:path>
            </a:pathLst>
          </a:custGeom>
          <a:solidFill>
            <a:srgbClr val="CFCFCF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6" name="Freeform 1159" title="PA">
            <a:extLst>
              <a:ext uri="{FF2B5EF4-FFF2-40B4-BE49-F238E27FC236}">
                <a16:creationId xmlns:a16="http://schemas.microsoft.com/office/drawing/2014/main" id="{775A1FA6-0B55-CADF-ABD9-29D767CA9B37}"/>
              </a:ext>
            </a:extLst>
          </p:cNvPr>
          <p:cNvSpPr>
            <a:spLocks/>
          </p:cNvSpPr>
          <p:nvPr/>
        </p:nvSpPr>
        <p:spPr bwMode="auto">
          <a:xfrm>
            <a:off x="6066753" y="3320841"/>
            <a:ext cx="642871" cy="409575"/>
          </a:xfrm>
          <a:custGeom>
            <a:avLst/>
            <a:gdLst>
              <a:gd name="T0" fmla="*/ 50 w 635"/>
              <a:gd name="T1" fmla="*/ 397 h 397"/>
              <a:gd name="T2" fmla="*/ 156 w 635"/>
              <a:gd name="T3" fmla="*/ 380 h 397"/>
              <a:gd name="T4" fmla="*/ 536 w 635"/>
              <a:gd name="T5" fmla="*/ 308 h 397"/>
              <a:gd name="T6" fmla="*/ 553 w 635"/>
              <a:gd name="T7" fmla="*/ 291 h 397"/>
              <a:gd name="T8" fmla="*/ 574 w 635"/>
              <a:gd name="T9" fmla="*/ 291 h 397"/>
              <a:gd name="T10" fmla="*/ 599 w 635"/>
              <a:gd name="T11" fmla="*/ 274 h 397"/>
              <a:gd name="T12" fmla="*/ 635 w 635"/>
              <a:gd name="T13" fmla="*/ 228 h 397"/>
              <a:gd name="T14" fmla="*/ 572 w 635"/>
              <a:gd name="T15" fmla="*/ 179 h 397"/>
              <a:gd name="T16" fmla="*/ 570 w 635"/>
              <a:gd name="T17" fmla="*/ 133 h 397"/>
              <a:gd name="T18" fmla="*/ 599 w 635"/>
              <a:gd name="T19" fmla="*/ 69 h 397"/>
              <a:gd name="T20" fmla="*/ 557 w 635"/>
              <a:gd name="T21" fmla="*/ 48 h 397"/>
              <a:gd name="T22" fmla="*/ 512 w 635"/>
              <a:gd name="T23" fmla="*/ 0 h 397"/>
              <a:gd name="T24" fmla="*/ 89 w 635"/>
              <a:gd name="T25" fmla="*/ 78 h 397"/>
              <a:gd name="T26" fmla="*/ 69 w 635"/>
              <a:gd name="T27" fmla="*/ 48 h 397"/>
              <a:gd name="T28" fmla="*/ 0 w 635"/>
              <a:gd name="T29" fmla="*/ 97 h 397"/>
              <a:gd name="T30" fmla="*/ 50 w 635"/>
              <a:gd name="T31" fmla="*/ 397 h 397"/>
              <a:gd name="T32" fmla="*/ 50 w 635"/>
              <a:gd name="T33" fmla="*/ 397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35" h="397">
                <a:moveTo>
                  <a:pt x="50" y="397"/>
                </a:moveTo>
                <a:lnTo>
                  <a:pt x="156" y="380"/>
                </a:lnTo>
                <a:lnTo>
                  <a:pt x="536" y="308"/>
                </a:lnTo>
                <a:lnTo>
                  <a:pt x="553" y="291"/>
                </a:lnTo>
                <a:lnTo>
                  <a:pt x="574" y="291"/>
                </a:lnTo>
                <a:lnTo>
                  <a:pt x="599" y="274"/>
                </a:lnTo>
                <a:lnTo>
                  <a:pt x="635" y="228"/>
                </a:lnTo>
                <a:lnTo>
                  <a:pt x="572" y="179"/>
                </a:lnTo>
                <a:lnTo>
                  <a:pt x="570" y="133"/>
                </a:lnTo>
                <a:lnTo>
                  <a:pt x="599" y="69"/>
                </a:lnTo>
                <a:lnTo>
                  <a:pt x="557" y="48"/>
                </a:lnTo>
                <a:lnTo>
                  <a:pt x="512" y="0"/>
                </a:lnTo>
                <a:lnTo>
                  <a:pt x="89" y="78"/>
                </a:lnTo>
                <a:lnTo>
                  <a:pt x="69" y="48"/>
                </a:lnTo>
                <a:lnTo>
                  <a:pt x="0" y="97"/>
                </a:lnTo>
                <a:lnTo>
                  <a:pt x="50" y="397"/>
                </a:lnTo>
                <a:lnTo>
                  <a:pt x="50" y="397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7" name="Freeform 1160" title="NJ">
            <a:extLst>
              <a:ext uri="{FF2B5EF4-FFF2-40B4-BE49-F238E27FC236}">
                <a16:creationId xmlns:a16="http://schemas.microsoft.com/office/drawing/2014/main" id="{03A7FD9D-BB8F-A21F-345D-CE810B817106}"/>
              </a:ext>
            </a:extLst>
          </p:cNvPr>
          <p:cNvSpPr>
            <a:spLocks/>
          </p:cNvSpPr>
          <p:nvPr/>
        </p:nvSpPr>
        <p:spPr bwMode="auto">
          <a:xfrm>
            <a:off x="6642956" y="3389103"/>
            <a:ext cx="139685" cy="336550"/>
          </a:xfrm>
          <a:custGeom>
            <a:avLst/>
            <a:gdLst>
              <a:gd name="T0" fmla="*/ 7 w 137"/>
              <a:gd name="T1" fmla="*/ 222 h 325"/>
              <a:gd name="T2" fmla="*/ 32 w 137"/>
              <a:gd name="T3" fmla="*/ 205 h 325"/>
              <a:gd name="T4" fmla="*/ 68 w 137"/>
              <a:gd name="T5" fmla="*/ 159 h 325"/>
              <a:gd name="T6" fmla="*/ 5 w 137"/>
              <a:gd name="T7" fmla="*/ 110 h 325"/>
              <a:gd name="T8" fmla="*/ 3 w 137"/>
              <a:gd name="T9" fmla="*/ 64 h 325"/>
              <a:gd name="T10" fmla="*/ 32 w 137"/>
              <a:gd name="T11" fmla="*/ 0 h 325"/>
              <a:gd name="T12" fmla="*/ 125 w 137"/>
              <a:gd name="T13" fmla="*/ 32 h 325"/>
              <a:gd name="T14" fmla="*/ 127 w 137"/>
              <a:gd name="T15" fmla="*/ 43 h 325"/>
              <a:gd name="T16" fmla="*/ 116 w 137"/>
              <a:gd name="T17" fmla="*/ 79 h 325"/>
              <a:gd name="T18" fmla="*/ 106 w 137"/>
              <a:gd name="T19" fmla="*/ 87 h 325"/>
              <a:gd name="T20" fmla="*/ 104 w 137"/>
              <a:gd name="T21" fmla="*/ 106 h 325"/>
              <a:gd name="T22" fmla="*/ 114 w 137"/>
              <a:gd name="T23" fmla="*/ 112 h 325"/>
              <a:gd name="T24" fmla="*/ 137 w 137"/>
              <a:gd name="T25" fmla="*/ 106 h 325"/>
              <a:gd name="T26" fmla="*/ 137 w 137"/>
              <a:gd name="T27" fmla="*/ 161 h 325"/>
              <a:gd name="T28" fmla="*/ 137 w 137"/>
              <a:gd name="T29" fmla="*/ 195 h 325"/>
              <a:gd name="T30" fmla="*/ 137 w 137"/>
              <a:gd name="T31" fmla="*/ 214 h 325"/>
              <a:gd name="T32" fmla="*/ 129 w 137"/>
              <a:gd name="T33" fmla="*/ 232 h 325"/>
              <a:gd name="T34" fmla="*/ 119 w 137"/>
              <a:gd name="T35" fmla="*/ 233 h 325"/>
              <a:gd name="T36" fmla="*/ 123 w 137"/>
              <a:gd name="T37" fmla="*/ 249 h 325"/>
              <a:gd name="T38" fmla="*/ 89 w 137"/>
              <a:gd name="T39" fmla="*/ 325 h 325"/>
              <a:gd name="T40" fmla="*/ 81 w 137"/>
              <a:gd name="T41" fmla="*/ 325 h 325"/>
              <a:gd name="T42" fmla="*/ 78 w 137"/>
              <a:gd name="T43" fmla="*/ 296 h 325"/>
              <a:gd name="T44" fmla="*/ 55 w 137"/>
              <a:gd name="T45" fmla="*/ 296 h 325"/>
              <a:gd name="T46" fmla="*/ 7 w 137"/>
              <a:gd name="T47" fmla="*/ 266 h 325"/>
              <a:gd name="T48" fmla="*/ 0 w 137"/>
              <a:gd name="T49" fmla="*/ 241 h 325"/>
              <a:gd name="T50" fmla="*/ 7 w 137"/>
              <a:gd name="T51" fmla="*/ 222 h 325"/>
              <a:gd name="T52" fmla="*/ 7 w 137"/>
              <a:gd name="T53" fmla="*/ 222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7" h="325">
                <a:moveTo>
                  <a:pt x="7" y="222"/>
                </a:moveTo>
                <a:lnTo>
                  <a:pt x="32" y="205"/>
                </a:lnTo>
                <a:lnTo>
                  <a:pt x="68" y="159"/>
                </a:lnTo>
                <a:lnTo>
                  <a:pt x="5" y="110"/>
                </a:lnTo>
                <a:lnTo>
                  <a:pt x="3" y="64"/>
                </a:lnTo>
                <a:lnTo>
                  <a:pt x="32" y="0"/>
                </a:lnTo>
                <a:lnTo>
                  <a:pt x="125" y="32"/>
                </a:lnTo>
                <a:lnTo>
                  <a:pt x="127" y="43"/>
                </a:lnTo>
                <a:lnTo>
                  <a:pt x="116" y="79"/>
                </a:lnTo>
                <a:lnTo>
                  <a:pt x="106" y="87"/>
                </a:lnTo>
                <a:lnTo>
                  <a:pt x="104" y="106"/>
                </a:lnTo>
                <a:lnTo>
                  <a:pt x="114" y="112"/>
                </a:lnTo>
                <a:lnTo>
                  <a:pt x="137" y="106"/>
                </a:lnTo>
                <a:lnTo>
                  <a:pt x="137" y="161"/>
                </a:lnTo>
                <a:lnTo>
                  <a:pt x="137" y="195"/>
                </a:lnTo>
                <a:lnTo>
                  <a:pt x="137" y="214"/>
                </a:lnTo>
                <a:lnTo>
                  <a:pt x="129" y="232"/>
                </a:lnTo>
                <a:lnTo>
                  <a:pt x="119" y="233"/>
                </a:lnTo>
                <a:lnTo>
                  <a:pt x="123" y="249"/>
                </a:lnTo>
                <a:lnTo>
                  <a:pt x="89" y="325"/>
                </a:lnTo>
                <a:lnTo>
                  <a:pt x="81" y="325"/>
                </a:lnTo>
                <a:lnTo>
                  <a:pt x="78" y="296"/>
                </a:lnTo>
                <a:lnTo>
                  <a:pt x="55" y="296"/>
                </a:lnTo>
                <a:lnTo>
                  <a:pt x="7" y="266"/>
                </a:lnTo>
                <a:lnTo>
                  <a:pt x="0" y="241"/>
                </a:lnTo>
                <a:lnTo>
                  <a:pt x="7" y="222"/>
                </a:lnTo>
                <a:lnTo>
                  <a:pt x="7" y="222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8" name="Freeform 1161" title="NY">
            <a:extLst>
              <a:ext uri="{FF2B5EF4-FFF2-40B4-BE49-F238E27FC236}">
                <a16:creationId xmlns:a16="http://schemas.microsoft.com/office/drawing/2014/main" id="{6A483C03-422E-8074-86DF-DACE7517A1ED}"/>
              </a:ext>
            </a:extLst>
          </p:cNvPr>
          <p:cNvSpPr>
            <a:spLocks/>
          </p:cNvSpPr>
          <p:nvPr/>
        </p:nvSpPr>
        <p:spPr bwMode="auto">
          <a:xfrm>
            <a:off x="6136596" y="2866816"/>
            <a:ext cx="658744" cy="584200"/>
          </a:xfrm>
          <a:custGeom>
            <a:avLst/>
            <a:gdLst>
              <a:gd name="T0" fmla="*/ 20 w 648"/>
              <a:gd name="T1" fmla="*/ 517 h 565"/>
              <a:gd name="T2" fmla="*/ 443 w 648"/>
              <a:gd name="T3" fmla="*/ 439 h 565"/>
              <a:gd name="T4" fmla="*/ 488 w 648"/>
              <a:gd name="T5" fmla="*/ 487 h 565"/>
              <a:gd name="T6" fmla="*/ 530 w 648"/>
              <a:gd name="T7" fmla="*/ 508 h 565"/>
              <a:gd name="T8" fmla="*/ 623 w 648"/>
              <a:gd name="T9" fmla="*/ 540 h 565"/>
              <a:gd name="T10" fmla="*/ 631 w 648"/>
              <a:gd name="T11" fmla="*/ 565 h 565"/>
              <a:gd name="T12" fmla="*/ 646 w 648"/>
              <a:gd name="T13" fmla="*/ 530 h 565"/>
              <a:gd name="T14" fmla="*/ 648 w 648"/>
              <a:gd name="T15" fmla="*/ 483 h 565"/>
              <a:gd name="T16" fmla="*/ 631 w 648"/>
              <a:gd name="T17" fmla="*/ 392 h 565"/>
              <a:gd name="T18" fmla="*/ 631 w 648"/>
              <a:gd name="T19" fmla="*/ 297 h 565"/>
              <a:gd name="T20" fmla="*/ 585 w 648"/>
              <a:gd name="T21" fmla="*/ 158 h 565"/>
              <a:gd name="T22" fmla="*/ 577 w 648"/>
              <a:gd name="T23" fmla="*/ 97 h 565"/>
              <a:gd name="T24" fmla="*/ 549 w 648"/>
              <a:gd name="T25" fmla="*/ 0 h 565"/>
              <a:gd name="T26" fmla="*/ 412 w 648"/>
              <a:gd name="T27" fmla="*/ 32 h 565"/>
              <a:gd name="T28" fmla="*/ 336 w 648"/>
              <a:gd name="T29" fmla="*/ 112 h 565"/>
              <a:gd name="T30" fmla="*/ 332 w 648"/>
              <a:gd name="T31" fmla="*/ 133 h 565"/>
              <a:gd name="T32" fmla="*/ 289 w 648"/>
              <a:gd name="T33" fmla="*/ 181 h 565"/>
              <a:gd name="T34" fmla="*/ 300 w 648"/>
              <a:gd name="T35" fmla="*/ 198 h 565"/>
              <a:gd name="T36" fmla="*/ 309 w 648"/>
              <a:gd name="T37" fmla="*/ 211 h 565"/>
              <a:gd name="T38" fmla="*/ 302 w 648"/>
              <a:gd name="T39" fmla="*/ 215 h 565"/>
              <a:gd name="T40" fmla="*/ 315 w 648"/>
              <a:gd name="T41" fmla="*/ 234 h 565"/>
              <a:gd name="T42" fmla="*/ 317 w 648"/>
              <a:gd name="T43" fmla="*/ 251 h 565"/>
              <a:gd name="T44" fmla="*/ 275 w 648"/>
              <a:gd name="T45" fmla="*/ 291 h 565"/>
              <a:gd name="T46" fmla="*/ 212 w 648"/>
              <a:gd name="T47" fmla="*/ 308 h 565"/>
              <a:gd name="T48" fmla="*/ 197 w 648"/>
              <a:gd name="T49" fmla="*/ 319 h 565"/>
              <a:gd name="T50" fmla="*/ 174 w 648"/>
              <a:gd name="T51" fmla="*/ 310 h 565"/>
              <a:gd name="T52" fmla="*/ 104 w 648"/>
              <a:gd name="T53" fmla="*/ 318 h 565"/>
              <a:gd name="T54" fmla="*/ 53 w 648"/>
              <a:gd name="T55" fmla="*/ 338 h 565"/>
              <a:gd name="T56" fmla="*/ 53 w 648"/>
              <a:gd name="T57" fmla="*/ 365 h 565"/>
              <a:gd name="T58" fmla="*/ 62 w 648"/>
              <a:gd name="T59" fmla="*/ 382 h 565"/>
              <a:gd name="T60" fmla="*/ 70 w 648"/>
              <a:gd name="T61" fmla="*/ 382 h 565"/>
              <a:gd name="T62" fmla="*/ 77 w 648"/>
              <a:gd name="T63" fmla="*/ 403 h 565"/>
              <a:gd name="T64" fmla="*/ 64 w 648"/>
              <a:gd name="T65" fmla="*/ 414 h 565"/>
              <a:gd name="T66" fmla="*/ 58 w 648"/>
              <a:gd name="T67" fmla="*/ 433 h 565"/>
              <a:gd name="T68" fmla="*/ 0 w 648"/>
              <a:gd name="T69" fmla="*/ 487 h 565"/>
              <a:gd name="T70" fmla="*/ 20 w 648"/>
              <a:gd name="T71" fmla="*/ 517 h 565"/>
              <a:gd name="T72" fmla="*/ 20 w 648"/>
              <a:gd name="T73" fmla="*/ 517 h 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48" h="565">
                <a:moveTo>
                  <a:pt x="20" y="517"/>
                </a:moveTo>
                <a:lnTo>
                  <a:pt x="443" y="439"/>
                </a:lnTo>
                <a:lnTo>
                  <a:pt x="488" y="487"/>
                </a:lnTo>
                <a:lnTo>
                  <a:pt x="530" y="508"/>
                </a:lnTo>
                <a:lnTo>
                  <a:pt x="623" y="540"/>
                </a:lnTo>
                <a:lnTo>
                  <a:pt x="631" y="565"/>
                </a:lnTo>
                <a:lnTo>
                  <a:pt x="646" y="530"/>
                </a:lnTo>
                <a:lnTo>
                  <a:pt x="648" y="483"/>
                </a:lnTo>
                <a:lnTo>
                  <a:pt x="631" y="392"/>
                </a:lnTo>
                <a:lnTo>
                  <a:pt x="631" y="297"/>
                </a:lnTo>
                <a:lnTo>
                  <a:pt x="585" y="158"/>
                </a:lnTo>
                <a:lnTo>
                  <a:pt x="577" y="97"/>
                </a:lnTo>
                <a:lnTo>
                  <a:pt x="549" y="0"/>
                </a:lnTo>
                <a:lnTo>
                  <a:pt x="412" y="32"/>
                </a:lnTo>
                <a:lnTo>
                  <a:pt x="336" y="112"/>
                </a:lnTo>
                <a:lnTo>
                  <a:pt x="332" y="133"/>
                </a:lnTo>
                <a:lnTo>
                  <a:pt x="289" y="181"/>
                </a:lnTo>
                <a:lnTo>
                  <a:pt x="300" y="198"/>
                </a:lnTo>
                <a:lnTo>
                  <a:pt x="309" y="211"/>
                </a:lnTo>
                <a:lnTo>
                  <a:pt x="302" y="215"/>
                </a:lnTo>
                <a:lnTo>
                  <a:pt x="315" y="234"/>
                </a:lnTo>
                <a:lnTo>
                  <a:pt x="317" y="251"/>
                </a:lnTo>
                <a:lnTo>
                  <a:pt x="275" y="291"/>
                </a:lnTo>
                <a:lnTo>
                  <a:pt x="212" y="308"/>
                </a:lnTo>
                <a:lnTo>
                  <a:pt x="197" y="319"/>
                </a:lnTo>
                <a:lnTo>
                  <a:pt x="174" y="310"/>
                </a:lnTo>
                <a:lnTo>
                  <a:pt x="104" y="318"/>
                </a:lnTo>
                <a:lnTo>
                  <a:pt x="53" y="338"/>
                </a:lnTo>
                <a:lnTo>
                  <a:pt x="53" y="365"/>
                </a:lnTo>
                <a:lnTo>
                  <a:pt x="62" y="382"/>
                </a:lnTo>
                <a:lnTo>
                  <a:pt x="70" y="382"/>
                </a:lnTo>
                <a:lnTo>
                  <a:pt x="77" y="403"/>
                </a:lnTo>
                <a:lnTo>
                  <a:pt x="64" y="414"/>
                </a:lnTo>
                <a:lnTo>
                  <a:pt x="58" y="433"/>
                </a:lnTo>
                <a:lnTo>
                  <a:pt x="0" y="487"/>
                </a:lnTo>
                <a:lnTo>
                  <a:pt x="20" y="517"/>
                </a:lnTo>
                <a:lnTo>
                  <a:pt x="20" y="517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49" name="Freeform 1163" title="NY">
            <a:extLst>
              <a:ext uri="{FF2B5EF4-FFF2-40B4-BE49-F238E27FC236}">
                <a16:creationId xmlns:a16="http://schemas.microsoft.com/office/drawing/2014/main" id="{FC7A1055-F995-B88F-6A0E-A213E7584926}"/>
              </a:ext>
            </a:extLst>
          </p:cNvPr>
          <p:cNvSpPr>
            <a:spLocks/>
          </p:cNvSpPr>
          <p:nvPr/>
        </p:nvSpPr>
        <p:spPr bwMode="auto">
          <a:xfrm>
            <a:off x="6766768" y="3362116"/>
            <a:ext cx="203179" cy="123825"/>
          </a:xfrm>
          <a:custGeom>
            <a:avLst/>
            <a:gdLst>
              <a:gd name="T0" fmla="*/ 15 w 202"/>
              <a:gd name="T1" fmla="*/ 116 h 116"/>
              <a:gd name="T2" fmla="*/ 86 w 202"/>
              <a:gd name="T3" fmla="*/ 76 h 116"/>
              <a:gd name="T4" fmla="*/ 135 w 202"/>
              <a:gd name="T5" fmla="*/ 53 h 116"/>
              <a:gd name="T6" fmla="*/ 84 w 202"/>
              <a:gd name="T7" fmla="*/ 89 h 116"/>
              <a:gd name="T8" fmla="*/ 88 w 202"/>
              <a:gd name="T9" fmla="*/ 91 h 116"/>
              <a:gd name="T10" fmla="*/ 164 w 202"/>
              <a:gd name="T11" fmla="*/ 40 h 116"/>
              <a:gd name="T12" fmla="*/ 202 w 202"/>
              <a:gd name="T13" fmla="*/ 6 h 116"/>
              <a:gd name="T14" fmla="*/ 198 w 202"/>
              <a:gd name="T15" fmla="*/ 0 h 116"/>
              <a:gd name="T16" fmla="*/ 164 w 202"/>
              <a:gd name="T17" fmla="*/ 19 h 116"/>
              <a:gd name="T18" fmla="*/ 160 w 202"/>
              <a:gd name="T19" fmla="*/ 17 h 116"/>
              <a:gd name="T20" fmla="*/ 143 w 202"/>
              <a:gd name="T21" fmla="*/ 40 h 116"/>
              <a:gd name="T22" fmla="*/ 133 w 202"/>
              <a:gd name="T23" fmla="*/ 40 h 116"/>
              <a:gd name="T24" fmla="*/ 158 w 202"/>
              <a:gd name="T25" fmla="*/ 0 h 116"/>
              <a:gd name="T26" fmla="*/ 131 w 202"/>
              <a:gd name="T27" fmla="*/ 30 h 116"/>
              <a:gd name="T28" fmla="*/ 40 w 202"/>
              <a:gd name="T29" fmla="*/ 61 h 116"/>
              <a:gd name="T30" fmla="*/ 23 w 202"/>
              <a:gd name="T31" fmla="*/ 84 h 116"/>
              <a:gd name="T32" fmla="*/ 10 w 202"/>
              <a:gd name="T33" fmla="*/ 87 h 116"/>
              <a:gd name="T34" fmla="*/ 0 w 202"/>
              <a:gd name="T35" fmla="*/ 105 h 116"/>
              <a:gd name="T36" fmla="*/ 15 w 202"/>
              <a:gd name="T37" fmla="*/ 116 h 116"/>
              <a:gd name="T38" fmla="*/ 15 w 202"/>
              <a:gd name="T39" fmla="*/ 11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2" h="116">
                <a:moveTo>
                  <a:pt x="15" y="116"/>
                </a:moveTo>
                <a:lnTo>
                  <a:pt x="86" y="76"/>
                </a:lnTo>
                <a:lnTo>
                  <a:pt x="135" y="53"/>
                </a:lnTo>
                <a:lnTo>
                  <a:pt x="84" y="89"/>
                </a:lnTo>
                <a:lnTo>
                  <a:pt x="88" y="91"/>
                </a:lnTo>
                <a:lnTo>
                  <a:pt x="164" y="40"/>
                </a:lnTo>
                <a:lnTo>
                  <a:pt x="202" y="6"/>
                </a:lnTo>
                <a:lnTo>
                  <a:pt x="198" y="0"/>
                </a:lnTo>
                <a:lnTo>
                  <a:pt x="164" y="19"/>
                </a:lnTo>
                <a:lnTo>
                  <a:pt x="160" y="17"/>
                </a:lnTo>
                <a:lnTo>
                  <a:pt x="143" y="40"/>
                </a:lnTo>
                <a:lnTo>
                  <a:pt x="133" y="40"/>
                </a:lnTo>
                <a:lnTo>
                  <a:pt x="158" y="0"/>
                </a:lnTo>
                <a:lnTo>
                  <a:pt x="131" y="30"/>
                </a:lnTo>
                <a:lnTo>
                  <a:pt x="40" y="61"/>
                </a:lnTo>
                <a:lnTo>
                  <a:pt x="23" y="84"/>
                </a:lnTo>
                <a:lnTo>
                  <a:pt x="10" y="87"/>
                </a:lnTo>
                <a:lnTo>
                  <a:pt x="0" y="105"/>
                </a:lnTo>
                <a:lnTo>
                  <a:pt x="15" y="116"/>
                </a:lnTo>
                <a:lnTo>
                  <a:pt x="15" y="116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0" name="Freeform 1164" title="CT">
            <a:extLst>
              <a:ext uri="{FF2B5EF4-FFF2-40B4-BE49-F238E27FC236}">
                <a16:creationId xmlns:a16="http://schemas.microsoft.com/office/drawing/2014/main" id="{11603579-9A02-C304-A7E7-C981F6737E3A}"/>
              </a:ext>
            </a:extLst>
          </p:cNvPr>
          <p:cNvSpPr>
            <a:spLocks/>
          </p:cNvSpPr>
          <p:nvPr/>
        </p:nvSpPr>
        <p:spPr bwMode="auto">
          <a:xfrm>
            <a:off x="6777879" y="3236703"/>
            <a:ext cx="188893" cy="177800"/>
          </a:xfrm>
          <a:custGeom>
            <a:avLst/>
            <a:gdLst>
              <a:gd name="T0" fmla="*/ 17 w 188"/>
              <a:gd name="T1" fmla="*/ 127 h 174"/>
              <a:gd name="T2" fmla="*/ 15 w 188"/>
              <a:gd name="T3" fmla="*/ 174 h 174"/>
              <a:gd name="T4" fmla="*/ 30 w 188"/>
              <a:gd name="T5" fmla="*/ 171 h 174"/>
              <a:gd name="T6" fmla="*/ 66 w 188"/>
              <a:gd name="T7" fmla="*/ 144 h 174"/>
              <a:gd name="T8" fmla="*/ 78 w 188"/>
              <a:gd name="T9" fmla="*/ 121 h 174"/>
              <a:gd name="T10" fmla="*/ 85 w 188"/>
              <a:gd name="T11" fmla="*/ 127 h 174"/>
              <a:gd name="T12" fmla="*/ 135 w 188"/>
              <a:gd name="T13" fmla="*/ 114 h 174"/>
              <a:gd name="T14" fmla="*/ 137 w 188"/>
              <a:gd name="T15" fmla="*/ 104 h 174"/>
              <a:gd name="T16" fmla="*/ 144 w 188"/>
              <a:gd name="T17" fmla="*/ 108 h 174"/>
              <a:gd name="T18" fmla="*/ 154 w 188"/>
              <a:gd name="T19" fmla="*/ 100 h 174"/>
              <a:gd name="T20" fmla="*/ 169 w 188"/>
              <a:gd name="T21" fmla="*/ 98 h 174"/>
              <a:gd name="T22" fmla="*/ 188 w 188"/>
              <a:gd name="T23" fmla="*/ 89 h 174"/>
              <a:gd name="T24" fmla="*/ 169 w 188"/>
              <a:gd name="T25" fmla="*/ 0 h 174"/>
              <a:gd name="T26" fmla="*/ 0 w 188"/>
              <a:gd name="T27" fmla="*/ 36 h 174"/>
              <a:gd name="T28" fmla="*/ 17 w 188"/>
              <a:gd name="T29" fmla="*/ 127 h 174"/>
              <a:gd name="T30" fmla="*/ 17 w 188"/>
              <a:gd name="T31" fmla="*/ 127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8" h="174">
                <a:moveTo>
                  <a:pt x="17" y="127"/>
                </a:moveTo>
                <a:lnTo>
                  <a:pt x="15" y="174"/>
                </a:lnTo>
                <a:lnTo>
                  <a:pt x="30" y="171"/>
                </a:lnTo>
                <a:lnTo>
                  <a:pt x="66" y="144"/>
                </a:lnTo>
                <a:lnTo>
                  <a:pt x="78" y="121"/>
                </a:lnTo>
                <a:lnTo>
                  <a:pt x="85" y="127"/>
                </a:lnTo>
                <a:lnTo>
                  <a:pt x="135" y="114"/>
                </a:lnTo>
                <a:lnTo>
                  <a:pt x="137" y="104"/>
                </a:lnTo>
                <a:lnTo>
                  <a:pt x="144" y="108"/>
                </a:lnTo>
                <a:lnTo>
                  <a:pt x="154" y="100"/>
                </a:lnTo>
                <a:lnTo>
                  <a:pt x="169" y="98"/>
                </a:lnTo>
                <a:lnTo>
                  <a:pt x="188" y="89"/>
                </a:lnTo>
                <a:lnTo>
                  <a:pt x="169" y="0"/>
                </a:lnTo>
                <a:lnTo>
                  <a:pt x="0" y="36"/>
                </a:lnTo>
                <a:lnTo>
                  <a:pt x="17" y="127"/>
                </a:lnTo>
                <a:lnTo>
                  <a:pt x="17" y="127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1" name="Freeform 1165" title="RI">
            <a:extLst>
              <a:ext uri="{FF2B5EF4-FFF2-40B4-BE49-F238E27FC236}">
                <a16:creationId xmlns:a16="http://schemas.microsoft.com/office/drawing/2014/main" id="{E6190794-F11F-0DE0-F5B4-B07249A61F40}"/>
              </a:ext>
            </a:extLst>
          </p:cNvPr>
          <p:cNvSpPr>
            <a:spLocks/>
          </p:cNvSpPr>
          <p:nvPr/>
        </p:nvSpPr>
        <p:spPr bwMode="auto">
          <a:xfrm>
            <a:off x="6949311" y="3224003"/>
            <a:ext cx="87304" cy="103188"/>
          </a:xfrm>
          <a:custGeom>
            <a:avLst/>
            <a:gdLst>
              <a:gd name="T0" fmla="*/ 19 w 85"/>
              <a:gd name="T1" fmla="*/ 99 h 99"/>
              <a:gd name="T2" fmla="*/ 55 w 85"/>
              <a:gd name="T3" fmla="*/ 86 h 99"/>
              <a:gd name="T4" fmla="*/ 55 w 85"/>
              <a:gd name="T5" fmla="*/ 46 h 99"/>
              <a:gd name="T6" fmla="*/ 65 w 85"/>
              <a:gd name="T7" fmla="*/ 55 h 99"/>
              <a:gd name="T8" fmla="*/ 66 w 85"/>
              <a:gd name="T9" fmla="*/ 74 h 99"/>
              <a:gd name="T10" fmla="*/ 74 w 85"/>
              <a:gd name="T11" fmla="*/ 74 h 99"/>
              <a:gd name="T12" fmla="*/ 85 w 85"/>
              <a:gd name="T13" fmla="*/ 55 h 99"/>
              <a:gd name="T14" fmla="*/ 74 w 85"/>
              <a:gd name="T15" fmla="*/ 34 h 99"/>
              <a:gd name="T16" fmla="*/ 55 w 85"/>
              <a:gd name="T17" fmla="*/ 30 h 99"/>
              <a:gd name="T18" fmla="*/ 42 w 85"/>
              <a:gd name="T19" fmla="*/ 4 h 99"/>
              <a:gd name="T20" fmla="*/ 30 w 85"/>
              <a:gd name="T21" fmla="*/ 0 h 99"/>
              <a:gd name="T22" fmla="*/ 0 w 85"/>
              <a:gd name="T23" fmla="*/ 10 h 99"/>
              <a:gd name="T24" fmla="*/ 19 w 85"/>
              <a:gd name="T25" fmla="*/ 99 h 99"/>
              <a:gd name="T26" fmla="*/ 19 w 85"/>
              <a:gd name="T27" fmla="*/ 9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5" h="99">
                <a:moveTo>
                  <a:pt x="19" y="99"/>
                </a:moveTo>
                <a:lnTo>
                  <a:pt x="55" y="86"/>
                </a:lnTo>
                <a:lnTo>
                  <a:pt x="55" y="46"/>
                </a:lnTo>
                <a:lnTo>
                  <a:pt x="65" y="55"/>
                </a:lnTo>
                <a:lnTo>
                  <a:pt x="66" y="74"/>
                </a:lnTo>
                <a:lnTo>
                  <a:pt x="74" y="74"/>
                </a:lnTo>
                <a:lnTo>
                  <a:pt x="85" y="55"/>
                </a:lnTo>
                <a:lnTo>
                  <a:pt x="74" y="34"/>
                </a:lnTo>
                <a:lnTo>
                  <a:pt x="55" y="30"/>
                </a:lnTo>
                <a:lnTo>
                  <a:pt x="42" y="4"/>
                </a:lnTo>
                <a:lnTo>
                  <a:pt x="30" y="0"/>
                </a:lnTo>
                <a:lnTo>
                  <a:pt x="0" y="10"/>
                </a:lnTo>
                <a:lnTo>
                  <a:pt x="19" y="99"/>
                </a:lnTo>
                <a:lnTo>
                  <a:pt x="19" y="99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2" name="Freeform 1166" title="MA">
            <a:extLst>
              <a:ext uri="{FF2B5EF4-FFF2-40B4-BE49-F238E27FC236}">
                <a16:creationId xmlns:a16="http://schemas.microsoft.com/office/drawing/2014/main" id="{4E03A11A-2A50-084F-0278-74470717A11D}"/>
              </a:ext>
            </a:extLst>
          </p:cNvPr>
          <p:cNvSpPr>
            <a:spLocks/>
          </p:cNvSpPr>
          <p:nvPr/>
        </p:nvSpPr>
        <p:spPr bwMode="auto">
          <a:xfrm>
            <a:off x="6782641" y="3101766"/>
            <a:ext cx="373023" cy="184150"/>
          </a:xfrm>
          <a:custGeom>
            <a:avLst/>
            <a:gdLst>
              <a:gd name="T0" fmla="*/ 0 w 365"/>
              <a:gd name="T1" fmla="*/ 169 h 180"/>
              <a:gd name="T2" fmla="*/ 169 w 365"/>
              <a:gd name="T3" fmla="*/ 133 h 180"/>
              <a:gd name="T4" fmla="*/ 199 w 365"/>
              <a:gd name="T5" fmla="*/ 123 h 180"/>
              <a:gd name="T6" fmla="*/ 211 w 365"/>
              <a:gd name="T7" fmla="*/ 127 h 180"/>
              <a:gd name="T8" fmla="*/ 224 w 365"/>
              <a:gd name="T9" fmla="*/ 153 h 180"/>
              <a:gd name="T10" fmla="*/ 243 w 365"/>
              <a:gd name="T11" fmla="*/ 157 h 180"/>
              <a:gd name="T12" fmla="*/ 254 w 365"/>
              <a:gd name="T13" fmla="*/ 178 h 180"/>
              <a:gd name="T14" fmla="*/ 266 w 365"/>
              <a:gd name="T15" fmla="*/ 180 h 180"/>
              <a:gd name="T16" fmla="*/ 279 w 365"/>
              <a:gd name="T17" fmla="*/ 159 h 180"/>
              <a:gd name="T18" fmla="*/ 285 w 365"/>
              <a:gd name="T19" fmla="*/ 142 h 180"/>
              <a:gd name="T20" fmla="*/ 298 w 365"/>
              <a:gd name="T21" fmla="*/ 165 h 180"/>
              <a:gd name="T22" fmla="*/ 365 w 365"/>
              <a:gd name="T23" fmla="*/ 144 h 180"/>
              <a:gd name="T24" fmla="*/ 361 w 365"/>
              <a:gd name="T25" fmla="*/ 119 h 180"/>
              <a:gd name="T26" fmla="*/ 342 w 365"/>
              <a:gd name="T27" fmla="*/ 87 h 180"/>
              <a:gd name="T28" fmla="*/ 332 w 365"/>
              <a:gd name="T29" fmla="*/ 83 h 180"/>
              <a:gd name="T30" fmla="*/ 321 w 365"/>
              <a:gd name="T31" fmla="*/ 85 h 180"/>
              <a:gd name="T32" fmla="*/ 323 w 365"/>
              <a:gd name="T33" fmla="*/ 91 h 180"/>
              <a:gd name="T34" fmla="*/ 338 w 365"/>
              <a:gd name="T35" fmla="*/ 93 h 180"/>
              <a:gd name="T36" fmla="*/ 344 w 365"/>
              <a:gd name="T37" fmla="*/ 123 h 180"/>
              <a:gd name="T38" fmla="*/ 317 w 365"/>
              <a:gd name="T39" fmla="*/ 134 h 180"/>
              <a:gd name="T40" fmla="*/ 279 w 365"/>
              <a:gd name="T41" fmla="*/ 110 h 180"/>
              <a:gd name="T42" fmla="*/ 266 w 365"/>
              <a:gd name="T43" fmla="*/ 83 h 180"/>
              <a:gd name="T44" fmla="*/ 249 w 365"/>
              <a:gd name="T45" fmla="*/ 76 h 180"/>
              <a:gd name="T46" fmla="*/ 249 w 365"/>
              <a:gd name="T47" fmla="*/ 83 h 180"/>
              <a:gd name="T48" fmla="*/ 232 w 365"/>
              <a:gd name="T49" fmla="*/ 68 h 180"/>
              <a:gd name="T50" fmla="*/ 245 w 365"/>
              <a:gd name="T51" fmla="*/ 49 h 180"/>
              <a:gd name="T52" fmla="*/ 256 w 365"/>
              <a:gd name="T53" fmla="*/ 32 h 180"/>
              <a:gd name="T54" fmla="*/ 235 w 365"/>
              <a:gd name="T55" fmla="*/ 0 h 180"/>
              <a:gd name="T56" fmla="*/ 199 w 365"/>
              <a:gd name="T57" fmla="*/ 26 h 180"/>
              <a:gd name="T58" fmla="*/ 78 w 365"/>
              <a:gd name="T59" fmla="*/ 57 h 180"/>
              <a:gd name="T60" fmla="*/ 0 w 365"/>
              <a:gd name="T61" fmla="*/ 74 h 180"/>
              <a:gd name="T62" fmla="*/ 0 w 365"/>
              <a:gd name="T63" fmla="*/ 169 h 180"/>
              <a:gd name="T64" fmla="*/ 0 w 365"/>
              <a:gd name="T65" fmla="*/ 169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5" h="180">
                <a:moveTo>
                  <a:pt x="0" y="169"/>
                </a:moveTo>
                <a:lnTo>
                  <a:pt x="169" y="133"/>
                </a:lnTo>
                <a:lnTo>
                  <a:pt x="199" y="123"/>
                </a:lnTo>
                <a:lnTo>
                  <a:pt x="211" y="127"/>
                </a:lnTo>
                <a:lnTo>
                  <a:pt x="224" y="153"/>
                </a:lnTo>
                <a:lnTo>
                  <a:pt x="243" y="157"/>
                </a:lnTo>
                <a:lnTo>
                  <a:pt x="254" y="178"/>
                </a:lnTo>
                <a:lnTo>
                  <a:pt x="266" y="180"/>
                </a:lnTo>
                <a:lnTo>
                  <a:pt x="279" y="159"/>
                </a:lnTo>
                <a:lnTo>
                  <a:pt x="285" y="142"/>
                </a:lnTo>
                <a:lnTo>
                  <a:pt x="298" y="165"/>
                </a:lnTo>
                <a:lnTo>
                  <a:pt x="365" y="144"/>
                </a:lnTo>
                <a:lnTo>
                  <a:pt x="361" y="119"/>
                </a:lnTo>
                <a:lnTo>
                  <a:pt x="342" y="87"/>
                </a:lnTo>
                <a:lnTo>
                  <a:pt x="332" y="83"/>
                </a:lnTo>
                <a:lnTo>
                  <a:pt x="321" y="85"/>
                </a:lnTo>
                <a:lnTo>
                  <a:pt x="323" y="91"/>
                </a:lnTo>
                <a:lnTo>
                  <a:pt x="338" y="93"/>
                </a:lnTo>
                <a:lnTo>
                  <a:pt x="344" y="123"/>
                </a:lnTo>
                <a:lnTo>
                  <a:pt x="317" y="134"/>
                </a:lnTo>
                <a:lnTo>
                  <a:pt x="279" y="110"/>
                </a:lnTo>
                <a:lnTo>
                  <a:pt x="266" y="83"/>
                </a:lnTo>
                <a:lnTo>
                  <a:pt x="249" y="76"/>
                </a:lnTo>
                <a:lnTo>
                  <a:pt x="249" y="83"/>
                </a:lnTo>
                <a:lnTo>
                  <a:pt x="232" y="68"/>
                </a:lnTo>
                <a:lnTo>
                  <a:pt x="245" y="49"/>
                </a:lnTo>
                <a:lnTo>
                  <a:pt x="256" y="32"/>
                </a:lnTo>
                <a:lnTo>
                  <a:pt x="235" y="0"/>
                </a:lnTo>
                <a:lnTo>
                  <a:pt x="199" y="26"/>
                </a:lnTo>
                <a:lnTo>
                  <a:pt x="78" y="57"/>
                </a:lnTo>
                <a:lnTo>
                  <a:pt x="0" y="74"/>
                </a:lnTo>
                <a:lnTo>
                  <a:pt x="0" y="169"/>
                </a:lnTo>
                <a:lnTo>
                  <a:pt x="0" y="169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3" name="Freeform 1169" title="VT">
            <a:extLst>
              <a:ext uri="{FF2B5EF4-FFF2-40B4-BE49-F238E27FC236}">
                <a16:creationId xmlns:a16="http://schemas.microsoft.com/office/drawing/2014/main" id="{64350582-3862-5D5B-3F0D-90869886C6E2}"/>
              </a:ext>
            </a:extLst>
          </p:cNvPr>
          <p:cNvSpPr>
            <a:spLocks/>
          </p:cNvSpPr>
          <p:nvPr/>
        </p:nvSpPr>
        <p:spPr bwMode="auto">
          <a:xfrm>
            <a:off x="6690576" y="2825541"/>
            <a:ext cx="180956" cy="349250"/>
          </a:xfrm>
          <a:custGeom>
            <a:avLst/>
            <a:gdLst>
              <a:gd name="T0" fmla="*/ 28 w 177"/>
              <a:gd name="T1" fmla="*/ 139 h 339"/>
              <a:gd name="T2" fmla="*/ 36 w 177"/>
              <a:gd name="T3" fmla="*/ 200 h 339"/>
              <a:gd name="T4" fmla="*/ 82 w 177"/>
              <a:gd name="T5" fmla="*/ 339 h 339"/>
              <a:gd name="T6" fmla="*/ 160 w 177"/>
              <a:gd name="T7" fmla="*/ 322 h 339"/>
              <a:gd name="T8" fmla="*/ 154 w 177"/>
              <a:gd name="T9" fmla="*/ 124 h 339"/>
              <a:gd name="T10" fmla="*/ 175 w 177"/>
              <a:gd name="T11" fmla="*/ 86 h 339"/>
              <a:gd name="T12" fmla="*/ 177 w 177"/>
              <a:gd name="T13" fmla="*/ 0 h 339"/>
              <a:gd name="T14" fmla="*/ 0 w 177"/>
              <a:gd name="T15" fmla="*/ 42 h 339"/>
              <a:gd name="T16" fmla="*/ 28 w 177"/>
              <a:gd name="T17" fmla="*/ 139 h 339"/>
              <a:gd name="T18" fmla="*/ 28 w 177"/>
              <a:gd name="T19" fmla="*/ 139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7" h="339">
                <a:moveTo>
                  <a:pt x="28" y="139"/>
                </a:moveTo>
                <a:lnTo>
                  <a:pt x="36" y="200"/>
                </a:lnTo>
                <a:lnTo>
                  <a:pt x="82" y="339"/>
                </a:lnTo>
                <a:lnTo>
                  <a:pt x="160" y="322"/>
                </a:lnTo>
                <a:lnTo>
                  <a:pt x="154" y="124"/>
                </a:lnTo>
                <a:lnTo>
                  <a:pt x="175" y="86"/>
                </a:lnTo>
                <a:lnTo>
                  <a:pt x="177" y="0"/>
                </a:lnTo>
                <a:lnTo>
                  <a:pt x="0" y="42"/>
                </a:lnTo>
                <a:lnTo>
                  <a:pt x="28" y="139"/>
                </a:lnTo>
                <a:lnTo>
                  <a:pt x="28" y="139"/>
                </a:lnTo>
                <a:close/>
              </a:path>
            </a:pathLst>
          </a:custGeom>
          <a:solidFill>
            <a:srgbClr val="499554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 dirty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4" name="Freeform 1170" title="NH">
            <a:extLst>
              <a:ext uri="{FF2B5EF4-FFF2-40B4-BE49-F238E27FC236}">
                <a16:creationId xmlns:a16="http://schemas.microsoft.com/office/drawing/2014/main" id="{178E1D59-3687-A954-2B3C-E92EF0FD4C01}"/>
              </a:ext>
            </a:extLst>
          </p:cNvPr>
          <p:cNvSpPr>
            <a:spLocks/>
          </p:cNvSpPr>
          <p:nvPr/>
        </p:nvSpPr>
        <p:spPr bwMode="auto">
          <a:xfrm>
            <a:off x="6849309" y="2776328"/>
            <a:ext cx="166670" cy="379413"/>
          </a:xfrm>
          <a:custGeom>
            <a:avLst/>
            <a:gdLst>
              <a:gd name="T0" fmla="*/ 0 w 163"/>
              <a:gd name="T1" fmla="*/ 173 h 371"/>
              <a:gd name="T2" fmla="*/ 21 w 163"/>
              <a:gd name="T3" fmla="*/ 135 h 371"/>
              <a:gd name="T4" fmla="*/ 23 w 163"/>
              <a:gd name="T5" fmla="*/ 49 h 371"/>
              <a:gd name="T6" fmla="*/ 21 w 163"/>
              <a:gd name="T7" fmla="*/ 17 h 371"/>
              <a:gd name="T8" fmla="*/ 53 w 163"/>
              <a:gd name="T9" fmla="*/ 0 h 371"/>
              <a:gd name="T10" fmla="*/ 127 w 163"/>
              <a:gd name="T11" fmla="*/ 232 h 371"/>
              <a:gd name="T12" fmla="*/ 163 w 163"/>
              <a:gd name="T13" fmla="*/ 281 h 371"/>
              <a:gd name="T14" fmla="*/ 163 w 163"/>
              <a:gd name="T15" fmla="*/ 314 h 371"/>
              <a:gd name="T16" fmla="*/ 127 w 163"/>
              <a:gd name="T17" fmla="*/ 340 h 371"/>
              <a:gd name="T18" fmla="*/ 6 w 163"/>
              <a:gd name="T19" fmla="*/ 371 h 371"/>
              <a:gd name="T20" fmla="*/ 0 w 163"/>
              <a:gd name="T21" fmla="*/ 173 h 371"/>
              <a:gd name="T22" fmla="*/ 0 w 163"/>
              <a:gd name="T23" fmla="*/ 173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371">
                <a:moveTo>
                  <a:pt x="0" y="173"/>
                </a:moveTo>
                <a:lnTo>
                  <a:pt x="21" y="135"/>
                </a:lnTo>
                <a:lnTo>
                  <a:pt x="23" y="49"/>
                </a:lnTo>
                <a:lnTo>
                  <a:pt x="21" y="17"/>
                </a:lnTo>
                <a:lnTo>
                  <a:pt x="53" y="0"/>
                </a:lnTo>
                <a:lnTo>
                  <a:pt x="127" y="232"/>
                </a:lnTo>
                <a:lnTo>
                  <a:pt x="163" y="281"/>
                </a:lnTo>
                <a:lnTo>
                  <a:pt x="163" y="314"/>
                </a:lnTo>
                <a:lnTo>
                  <a:pt x="127" y="340"/>
                </a:lnTo>
                <a:lnTo>
                  <a:pt x="6" y="371"/>
                </a:lnTo>
                <a:lnTo>
                  <a:pt x="0" y="173"/>
                </a:lnTo>
                <a:lnTo>
                  <a:pt x="0" y="173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5" name="Freeform 1171" title="ME">
            <a:extLst>
              <a:ext uri="{FF2B5EF4-FFF2-40B4-BE49-F238E27FC236}">
                <a16:creationId xmlns:a16="http://schemas.microsoft.com/office/drawing/2014/main" id="{4FA3B899-EC40-178A-05DE-2EDEBA54BC01}"/>
              </a:ext>
            </a:extLst>
          </p:cNvPr>
          <p:cNvSpPr>
            <a:spLocks/>
          </p:cNvSpPr>
          <p:nvPr/>
        </p:nvSpPr>
        <p:spPr bwMode="auto">
          <a:xfrm>
            <a:off x="6901691" y="2435016"/>
            <a:ext cx="409532" cy="628650"/>
          </a:xfrm>
          <a:custGeom>
            <a:avLst/>
            <a:gdLst>
              <a:gd name="T0" fmla="*/ 0 w 399"/>
              <a:gd name="T1" fmla="*/ 329 h 610"/>
              <a:gd name="T2" fmla="*/ 23 w 399"/>
              <a:gd name="T3" fmla="*/ 331 h 610"/>
              <a:gd name="T4" fmla="*/ 25 w 399"/>
              <a:gd name="T5" fmla="*/ 291 h 610"/>
              <a:gd name="T6" fmla="*/ 53 w 399"/>
              <a:gd name="T7" fmla="*/ 236 h 610"/>
              <a:gd name="T8" fmla="*/ 40 w 399"/>
              <a:gd name="T9" fmla="*/ 196 h 610"/>
              <a:gd name="T10" fmla="*/ 97 w 399"/>
              <a:gd name="T11" fmla="*/ 4 h 610"/>
              <a:gd name="T12" fmla="*/ 110 w 399"/>
              <a:gd name="T13" fmla="*/ 4 h 610"/>
              <a:gd name="T14" fmla="*/ 114 w 399"/>
              <a:gd name="T15" fmla="*/ 29 h 610"/>
              <a:gd name="T16" fmla="*/ 171 w 399"/>
              <a:gd name="T17" fmla="*/ 8 h 610"/>
              <a:gd name="T18" fmla="*/ 173 w 399"/>
              <a:gd name="T19" fmla="*/ 0 h 610"/>
              <a:gd name="T20" fmla="*/ 219 w 399"/>
              <a:gd name="T21" fmla="*/ 10 h 610"/>
              <a:gd name="T22" fmla="*/ 293 w 399"/>
              <a:gd name="T23" fmla="*/ 198 h 610"/>
              <a:gd name="T24" fmla="*/ 327 w 399"/>
              <a:gd name="T25" fmla="*/ 200 h 610"/>
              <a:gd name="T26" fmla="*/ 390 w 399"/>
              <a:gd name="T27" fmla="*/ 270 h 610"/>
              <a:gd name="T28" fmla="*/ 380 w 399"/>
              <a:gd name="T29" fmla="*/ 283 h 610"/>
              <a:gd name="T30" fmla="*/ 399 w 399"/>
              <a:gd name="T31" fmla="*/ 283 h 610"/>
              <a:gd name="T32" fmla="*/ 386 w 399"/>
              <a:gd name="T33" fmla="*/ 318 h 610"/>
              <a:gd name="T34" fmla="*/ 356 w 399"/>
              <a:gd name="T35" fmla="*/ 340 h 610"/>
              <a:gd name="T36" fmla="*/ 322 w 399"/>
              <a:gd name="T37" fmla="*/ 357 h 610"/>
              <a:gd name="T38" fmla="*/ 318 w 399"/>
              <a:gd name="T39" fmla="*/ 380 h 610"/>
              <a:gd name="T40" fmla="*/ 299 w 399"/>
              <a:gd name="T41" fmla="*/ 359 h 610"/>
              <a:gd name="T42" fmla="*/ 268 w 399"/>
              <a:gd name="T43" fmla="*/ 384 h 610"/>
              <a:gd name="T44" fmla="*/ 253 w 399"/>
              <a:gd name="T45" fmla="*/ 384 h 610"/>
              <a:gd name="T46" fmla="*/ 240 w 399"/>
              <a:gd name="T47" fmla="*/ 369 h 610"/>
              <a:gd name="T48" fmla="*/ 232 w 399"/>
              <a:gd name="T49" fmla="*/ 443 h 610"/>
              <a:gd name="T50" fmla="*/ 204 w 399"/>
              <a:gd name="T51" fmla="*/ 454 h 610"/>
              <a:gd name="T52" fmla="*/ 190 w 399"/>
              <a:gd name="T53" fmla="*/ 483 h 610"/>
              <a:gd name="T54" fmla="*/ 173 w 399"/>
              <a:gd name="T55" fmla="*/ 483 h 610"/>
              <a:gd name="T56" fmla="*/ 133 w 399"/>
              <a:gd name="T57" fmla="*/ 527 h 610"/>
              <a:gd name="T58" fmla="*/ 131 w 399"/>
              <a:gd name="T59" fmla="*/ 561 h 610"/>
              <a:gd name="T60" fmla="*/ 122 w 399"/>
              <a:gd name="T61" fmla="*/ 574 h 610"/>
              <a:gd name="T62" fmla="*/ 110 w 399"/>
              <a:gd name="T63" fmla="*/ 610 h 610"/>
              <a:gd name="T64" fmla="*/ 74 w 399"/>
              <a:gd name="T65" fmla="*/ 561 h 610"/>
              <a:gd name="T66" fmla="*/ 0 w 399"/>
              <a:gd name="T67" fmla="*/ 329 h 610"/>
              <a:gd name="T68" fmla="*/ 0 w 399"/>
              <a:gd name="T69" fmla="*/ 329 h 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99" h="610">
                <a:moveTo>
                  <a:pt x="0" y="329"/>
                </a:moveTo>
                <a:lnTo>
                  <a:pt x="23" y="331"/>
                </a:lnTo>
                <a:lnTo>
                  <a:pt x="25" y="291"/>
                </a:lnTo>
                <a:lnTo>
                  <a:pt x="53" y="236"/>
                </a:lnTo>
                <a:lnTo>
                  <a:pt x="40" y="196"/>
                </a:lnTo>
                <a:lnTo>
                  <a:pt x="97" y="4"/>
                </a:lnTo>
                <a:lnTo>
                  <a:pt x="110" y="4"/>
                </a:lnTo>
                <a:lnTo>
                  <a:pt x="114" y="29"/>
                </a:lnTo>
                <a:lnTo>
                  <a:pt x="171" y="8"/>
                </a:lnTo>
                <a:lnTo>
                  <a:pt x="173" y="0"/>
                </a:lnTo>
                <a:lnTo>
                  <a:pt x="219" y="10"/>
                </a:lnTo>
                <a:lnTo>
                  <a:pt x="293" y="198"/>
                </a:lnTo>
                <a:lnTo>
                  <a:pt x="327" y="200"/>
                </a:lnTo>
                <a:lnTo>
                  <a:pt x="390" y="270"/>
                </a:lnTo>
                <a:lnTo>
                  <a:pt x="380" y="283"/>
                </a:lnTo>
                <a:lnTo>
                  <a:pt x="399" y="283"/>
                </a:lnTo>
                <a:lnTo>
                  <a:pt x="386" y="318"/>
                </a:lnTo>
                <a:lnTo>
                  <a:pt x="356" y="340"/>
                </a:lnTo>
                <a:lnTo>
                  <a:pt x="322" y="357"/>
                </a:lnTo>
                <a:lnTo>
                  <a:pt x="318" y="380"/>
                </a:lnTo>
                <a:lnTo>
                  <a:pt x="299" y="359"/>
                </a:lnTo>
                <a:lnTo>
                  <a:pt x="268" y="384"/>
                </a:lnTo>
                <a:lnTo>
                  <a:pt x="253" y="384"/>
                </a:lnTo>
                <a:lnTo>
                  <a:pt x="240" y="369"/>
                </a:lnTo>
                <a:lnTo>
                  <a:pt x="232" y="443"/>
                </a:lnTo>
                <a:lnTo>
                  <a:pt x="204" y="454"/>
                </a:lnTo>
                <a:lnTo>
                  <a:pt x="190" y="483"/>
                </a:lnTo>
                <a:lnTo>
                  <a:pt x="173" y="483"/>
                </a:lnTo>
                <a:lnTo>
                  <a:pt x="133" y="527"/>
                </a:lnTo>
                <a:lnTo>
                  <a:pt x="131" y="561"/>
                </a:lnTo>
                <a:lnTo>
                  <a:pt x="122" y="574"/>
                </a:lnTo>
                <a:lnTo>
                  <a:pt x="110" y="610"/>
                </a:lnTo>
                <a:lnTo>
                  <a:pt x="74" y="561"/>
                </a:lnTo>
                <a:lnTo>
                  <a:pt x="0" y="329"/>
                </a:lnTo>
                <a:lnTo>
                  <a:pt x="0" y="329"/>
                </a:lnTo>
                <a:close/>
              </a:path>
            </a:pathLst>
          </a:custGeom>
          <a:solidFill>
            <a:srgbClr val="92CA9A"/>
          </a:solidFill>
          <a:ln w="9525">
            <a:solidFill>
              <a:srgbClr val="FFFFFF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6" name="Freeform 58" title="DE">
            <a:extLst>
              <a:ext uri="{FF2B5EF4-FFF2-40B4-BE49-F238E27FC236}">
                <a16:creationId xmlns:a16="http://schemas.microsoft.com/office/drawing/2014/main" id="{119454B5-4033-5A05-A93F-9CCBF964EBCE}"/>
              </a:ext>
            </a:extLst>
          </p:cNvPr>
          <p:cNvSpPr>
            <a:spLocks/>
          </p:cNvSpPr>
          <p:nvPr/>
        </p:nvSpPr>
        <p:spPr bwMode="auto">
          <a:xfrm>
            <a:off x="6609621" y="3616116"/>
            <a:ext cx="114288" cy="192087"/>
          </a:xfrm>
          <a:custGeom>
            <a:avLst/>
            <a:gdLst>
              <a:gd name="T0" fmla="*/ 0 w 64"/>
              <a:gd name="T1" fmla="*/ 2147483646 h 107"/>
              <a:gd name="T2" fmla="*/ 2147483646 w 64"/>
              <a:gd name="T3" fmla="*/ 2147483646 h 107"/>
              <a:gd name="T4" fmla="*/ 2147483646 w 64"/>
              <a:gd name="T5" fmla="*/ 2147483646 h 107"/>
              <a:gd name="T6" fmla="*/ 2147483646 w 64"/>
              <a:gd name="T7" fmla="*/ 2147483646 h 107"/>
              <a:gd name="T8" fmla="*/ 2147483646 w 64"/>
              <a:gd name="T9" fmla="*/ 0 h 107"/>
              <a:gd name="T10" fmla="*/ 2147483646 w 64"/>
              <a:gd name="T11" fmla="*/ 0 h 107"/>
              <a:gd name="T12" fmla="*/ 2147483646 w 64"/>
              <a:gd name="T13" fmla="*/ 2147483646 h 107"/>
              <a:gd name="T14" fmla="*/ 2147483646 w 64"/>
              <a:gd name="T15" fmla="*/ 2147483646 h 107"/>
              <a:gd name="T16" fmla="*/ 2147483646 w 64"/>
              <a:gd name="T17" fmla="*/ 2147483646 h 107"/>
              <a:gd name="T18" fmla="*/ 2147483646 w 64"/>
              <a:gd name="T19" fmla="*/ 2147483646 h 107"/>
              <a:gd name="T20" fmla="*/ 2147483646 w 64"/>
              <a:gd name="T21" fmla="*/ 2147483646 h 107"/>
              <a:gd name="T22" fmla="*/ 2147483646 w 64"/>
              <a:gd name="T23" fmla="*/ 2147483646 h 107"/>
              <a:gd name="T24" fmla="*/ 2147483646 w 64"/>
              <a:gd name="T25" fmla="*/ 2147483646 h 107"/>
              <a:gd name="T26" fmla="*/ 2147483646 w 64"/>
              <a:gd name="T27" fmla="*/ 2147483646 h 107"/>
              <a:gd name="T28" fmla="*/ 2147483646 w 64"/>
              <a:gd name="T29" fmla="*/ 2147483646 h 107"/>
              <a:gd name="T30" fmla="*/ 2147483646 w 64"/>
              <a:gd name="T31" fmla="*/ 2147483646 h 107"/>
              <a:gd name="T32" fmla="*/ 2147483646 w 64"/>
              <a:gd name="T33" fmla="*/ 2147483646 h 107"/>
              <a:gd name="T34" fmla="*/ 2147483646 w 64"/>
              <a:gd name="T35" fmla="*/ 2147483646 h 107"/>
              <a:gd name="T36" fmla="*/ 2147483646 w 64"/>
              <a:gd name="T37" fmla="*/ 2147483646 h 107"/>
              <a:gd name="T38" fmla="*/ 2147483646 w 64"/>
              <a:gd name="T39" fmla="*/ 2147483646 h 107"/>
              <a:gd name="T40" fmla="*/ 2147483646 w 64"/>
              <a:gd name="T41" fmla="*/ 2147483646 h 107"/>
              <a:gd name="T42" fmla="*/ 2147483646 w 64"/>
              <a:gd name="T43" fmla="*/ 2147483646 h 107"/>
              <a:gd name="T44" fmla="*/ 2147483646 w 64"/>
              <a:gd name="T45" fmla="*/ 2147483646 h 107"/>
              <a:gd name="T46" fmla="*/ 2147483646 w 64"/>
              <a:gd name="T47" fmla="*/ 2147483646 h 107"/>
              <a:gd name="T48" fmla="*/ 2147483646 w 64"/>
              <a:gd name="T49" fmla="*/ 2147483646 h 107"/>
              <a:gd name="T50" fmla="*/ 2147483646 w 64"/>
              <a:gd name="T51" fmla="*/ 2147483646 h 107"/>
              <a:gd name="T52" fmla="*/ 2147483646 w 64"/>
              <a:gd name="T53" fmla="*/ 2147483646 h 107"/>
              <a:gd name="T54" fmla="*/ 2147483646 w 64"/>
              <a:gd name="T55" fmla="*/ 2147483646 h 107"/>
              <a:gd name="T56" fmla="*/ 2147483646 w 64"/>
              <a:gd name="T57" fmla="*/ 2147483646 h 107"/>
              <a:gd name="T58" fmla="*/ 2147483646 w 64"/>
              <a:gd name="T59" fmla="*/ 2147483646 h 107"/>
              <a:gd name="T60" fmla="*/ 2147483646 w 64"/>
              <a:gd name="T61" fmla="*/ 2147483646 h 107"/>
              <a:gd name="T62" fmla="*/ 2147483646 w 64"/>
              <a:gd name="T63" fmla="*/ 2147483646 h 107"/>
              <a:gd name="T64" fmla="*/ 2147483646 w 64"/>
              <a:gd name="T65" fmla="*/ 2147483646 h 107"/>
              <a:gd name="T66" fmla="*/ 2147483646 w 64"/>
              <a:gd name="T67" fmla="*/ 2147483646 h 107"/>
              <a:gd name="T68" fmla="*/ 2147483646 w 64"/>
              <a:gd name="T69" fmla="*/ 2147483646 h 107"/>
              <a:gd name="T70" fmla="*/ 2147483646 w 64"/>
              <a:gd name="T71" fmla="*/ 2147483646 h 107"/>
              <a:gd name="T72" fmla="*/ 0 w 64"/>
              <a:gd name="T73" fmla="*/ 2147483646 h 10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4" h="107">
                <a:moveTo>
                  <a:pt x="0" y="14"/>
                </a:moveTo>
                <a:lnTo>
                  <a:pt x="1" y="9"/>
                </a:lnTo>
                <a:lnTo>
                  <a:pt x="4" y="4"/>
                </a:lnTo>
                <a:lnTo>
                  <a:pt x="9" y="2"/>
                </a:lnTo>
                <a:lnTo>
                  <a:pt x="12" y="0"/>
                </a:lnTo>
                <a:lnTo>
                  <a:pt x="16" y="0"/>
                </a:lnTo>
                <a:lnTo>
                  <a:pt x="19" y="3"/>
                </a:lnTo>
                <a:lnTo>
                  <a:pt x="16" y="4"/>
                </a:lnTo>
                <a:lnTo>
                  <a:pt x="16" y="9"/>
                </a:lnTo>
                <a:lnTo>
                  <a:pt x="14" y="14"/>
                </a:lnTo>
                <a:lnTo>
                  <a:pt x="11" y="18"/>
                </a:lnTo>
                <a:lnTo>
                  <a:pt x="15" y="23"/>
                </a:lnTo>
                <a:lnTo>
                  <a:pt x="15" y="27"/>
                </a:lnTo>
                <a:lnTo>
                  <a:pt x="17" y="32"/>
                </a:lnTo>
                <a:lnTo>
                  <a:pt x="21" y="37"/>
                </a:lnTo>
                <a:lnTo>
                  <a:pt x="26" y="41"/>
                </a:lnTo>
                <a:lnTo>
                  <a:pt x="30" y="44"/>
                </a:lnTo>
                <a:lnTo>
                  <a:pt x="30" y="51"/>
                </a:lnTo>
                <a:lnTo>
                  <a:pt x="33" y="58"/>
                </a:lnTo>
                <a:lnTo>
                  <a:pt x="39" y="62"/>
                </a:lnTo>
                <a:lnTo>
                  <a:pt x="40" y="67"/>
                </a:lnTo>
                <a:lnTo>
                  <a:pt x="49" y="75"/>
                </a:lnTo>
                <a:lnTo>
                  <a:pt x="55" y="73"/>
                </a:lnTo>
                <a:lnTo>
                  <a:pt x="56" y="76"/>
                </a:lnTo>
                <a:lnTo>
                  <a:pt x="55" y="81"/>
                </a:lnTo>
                <a:lnTo>
                  <a:pt x="55" y="86"/>
                </a:lnTo>
                <a:lnTo>
                  <a:pt x="56" y="86"/>
                </a:lnTo>
                <a:lnTo>
                  <a:pt x="53" y="91"/>
                </a:lnTo>
                <a:lnTo>
                  <a:pt x="55" y="90"/>
                </a:lnTo>
                <a:lnTo>
                  <a:pt x="60" y="88"/>
                </a:lnTo>
                <a:lnTo>
                  <a:pt x="64" y="99"/>
                </a:lnTo>
                <a:lnTo>
                  <a:pt x="63" y="99"/>
                </a:lnTo>
                <a:lnTo>
                  <a:pt x="60" y="100"/>
                </a:lnTo>
                <a:lnTo>
                  <a:pt x="26" y="107"/>
                </a:lnTo>
                <a:lnTo>
                  <a:pt x="24" y="102"/>
                </a:lnTo>
                <a:lnTo>
                  <a:pt x="15" y="68"/>
                </a:lnTo>
                <a:lnTo>
                  <a:pt x="0" y="14"/>
                </a:lnTo>
              </a:path>
            </a:pathLst>
          </a:custGeom>
          <a:solidFill>
            <a:srgbClr val="92CA9A"/>
          </a:solidFill>
          <a:ln w="4763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>
            <a:noAutofit/>
          </a:bodyPr>
          <a:lstStyle/>
          <a:p>
            <a:pPr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7" name="Freeform 8" title="HI">
            <a:extLst>
              <a:ext uri="{FF2B5EF4-FFF2-40B4-BE49-F238E27FC236}">
                <a16:creationId xmlns:a16="http://schemas.microsoft.com/office/drawing/2014/main" id="{04AA44B0-5F43-FE37-F7FC-B4A88BCAD952}"/>
              </a:ext>
            </a:extLst>
          </p:cNvPr>
          <p:cNvSpPr>
            <a:spLocks/>
          </p:cNvSpPr>
          <p:nvPr/>
        </p:nvSpPr>
        <p:spPr bwMode="auto">
          <a:xfrm>
            <a:off x="2634936" y="5090903"/>
            <a:ext cx="47620" cy="68263"/>
          </a:xfrm>
          <a:custGeom>
            <a:avLst/>
            <a:gdLst>
              <a:gd name="T0" fmla="*/ 0 w 44"/>
              <a:gd name="T1" fmla="*/ 64 h 64"/>
              <a:gd name="T2" fmla="*/ 0 w 44"/>
              <a:gd name="T3" fmla="*/ 45 h 64"/>
              <a:gd name="T4" fmla="*/ 25 w 44"/>
              <a:gd name="T5" fmla="*/ 0 h 64"/>
              <a:gd name="T6" fmla="*/ 44 w 44"/>
              <a:gd name="T7" fmla="*/ 13 h 64"/>
              <a:gd name="T8" fmla="*/ 23 w 44"/>
              <a:gd name="T9" fmla="*/ 64 h 64"/>
              <a:gd name="T10" fmla="*/ 0 w 44"/>
              <a:gd name="T11" fmla="*/ 64 h 6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4"/>
              <a:gd name="T19" fmla="*/ 0 h 64"/>
              <a:gd name="T20" fmla="*/ 44 w 44"/>
              <a:gd name="T21" fmla="*/ 64 h 6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4" h="64">
                <a:moveTo>
                  <a:pt x="0" y="64"/>
                </a:moveTo>
                <a:lnTo>
                  <a:pt x="0" y="45"/>
                </a:lnTo>
                <a:lnTo>
                  <a:pt x="25" y="0"/>
                </a:lnTo>
                <a:lnTo>
                  <a:pt x="44" y="13"/>
                </a:lnTo>
                <a:lnTo>
                  <a:pt x="23" y="64"/>
                </a:lnTo>
                <a:lnTo>
                  <a:pt x="0" y="64"/>
                </a:lnTo>
                <a:close/>
              </a:path>
            </a:pathLst>
          </a:custGeom>
          <a:solidFill>
            <a:srgbClr val="92CA9A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8" name="Freeform 9" title="HI">
            <a:extLst>
              <a:ext uri="{FF2B5EF4-FFF2-40B4-BE49-F238E27FC236}">
                <a16:creationId xmlns:a16="http://schemas.microsoft.com/office/drawing/2014/main" id="{BB721625-FBB3-1CF1-2C33-358F33C0ACD7}"/>
              </a:ext>
            </a:extLst>
          </p:cNvPr>
          <p:cNvSpPr>
            <a:spLocks/>
          </p:cNvSpPr>
          <p:nvPr/>
        </p:nvSpPr>
        <p:spPr bwMode="auto">
          <a:xfrm>
            <a:off x="2703192" y="5030578"/>
            <a:ext cx="88891" cy="87313"/>
          </a:xfrm>
          <a:custGeom>
            <a:avLst/>
            <a:gdLst>
              <a:gd name="T0" fmla="*/ 18 w 83"/>
              <a:gd name="T1" fmla="*/ 9 h 81"/>
              <a:gd name="T2" fmla="*/ 0 w 83"/>
              <a:gd name="T3" fmla="*/ 48 h 81"/>
              <a:gd name="T4" fmla="*/ 32 w 83"/>
              <a:gd name="T5" fmla="*/ 74 h 81"/>
              <a:gd name="T6" fmla="*/ 69 w 83"/>
              <a:gd name="T7" fmla="*/ 81 h 81"/>
              <a:gd name="T8" fmla="*/ 83 w 83"/>
              <a:gd name="T9" fmla="*/ 49 h 81"/>
              <a:gd name="T10" fmla="*/ 74 w 83"/>
              <a:gd name="T11" fmla="*/ 0 h 81"/>
              <a:gd name="T12" fmla="*/ 18 w 83"/>
              <a:gd name="T13" fmla="*/ 9 h 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3"/>
              <a:gd name="T22" fmla="*/ 0 h 81"/>
              <a:gd name="T23" fmla="*/ 83 w 83"/>
              <a:gd name="T24" fmla="*/ 81 h 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3" h="81">
                <a:moveTo>
                  <a:pt x="18" y="9"/>
                </a:moveTo>
                <a:lnTo>
                  <a:pt x="0" y="48"/>
                </a:lnTo>
                <a:lnTo>
                  <a:pt x="32" y="74"/>
                </a:lnTo>
                <a:lnTo>
                  <a:pt x="69" y="81"/>
                </a:lnTo>
                <a:lnTo>
                  <a:pt x="83" y="49"/>
                </a:lnTo>
                <a:lnTo>
                  <a:pt x="74" y="0"/>
                </a:lnTo>
                <a:lnTo>
                  <a:pt x="18" y="9"/>
                </a:lnTo>
                <a:close/>
              </a:path>
            </a:pathLst>
          </a:custGeom>
          <a:solidFill>
            <a:srgbClr val="92CA9A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59" name="Freeform 10" title="HI">
            <a:extLst>
              <a:ext uri="{FF2B5EF4-FFF2-40B4-BE49-F238E27FC236}">
                <a16:creationId xmlns:a16="http://schemas.microsoft.com/office/drawing/2014/main" id="{549934BE-35B5-6486-52A2-75283C039E54}"/>
              </a:ext>
            </a:extLst>
          </p:cNvPr>
          <p:cNvSpPr>
            <a:spLocks/>
          </p:cNvSpPr>
          <p:nvPr/>
        </p:nvSpPr>
        <p:spPr bwMode="auto">
          <a:xfrm>
            <a:off x="2785733" y="5090903"/>
            <a:ext cx="131748" cy="98425"/>
          </a:xfrm>
          <a:custGeom>
            <a:avLst/>
            <a:gdLst>
              <a:gd name="T0" fmla="*/ 0 w 123"/>
              <a:gd name="T1" fmla="*/ 32 h 91"/>
              <a:gd name="T2" fmla="*/ 84 w 123"/>
              <a:gd name="T3" fmla="*/ 0 h 91"/>
              <a:gd name="T4" fmla="*/ 100 w 123"/>
              <a:gd name="T5" fmla="*/ 39 h 91"/>
              <a:gd name="T6" fmla="*/ 116 w 123"/>
              <a:gd name="T7" fmla="*/ 48 h 91"/>
              <a:gd name="T8" fmla="*/ 123 w 123"/>
              <a:gd name="T9" fmla="*/ 80 h 91"/>
              <a:gd name="T10" fmla="*/ 81 w 123"/>
              <a:gd name="T11" fmla="*/ 85 h 91"/>
              <a:gd name="T12" fmla="*/ 51 w 123"/>
              <a:gd name="T13" fmla="*/ 91 h 91"/>
              <a:gd name="T14" fmla="*/ 0 w 123"/>
              <a:gd name="T15" fmla="*/ 32 h 9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23"/>
              <a:gd name="T25" fmla="*/ 0 h 91"/>
              <a:gd name="T26" fmla="*/ 123 w 123"/>
              <a:gd name="T27" fmla="*/ 91 h 9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23" h="91">
                <a:moveTo>
                  <a:pt x="0" y="32"/>
                </a:moveTo>
                <a:lnTo>
                  <a:pt x="84" y="0"/>
                </a:lnTo>
                <a:lnTo>
                  <a:pt x="100" y="39"/>
                </a:lnTo>
                <a:lnTo>
                  <a:pt x="116" y="48"/>
                </a:lnTo>
                <a:lnTo>
                  <a:pt x="123" y="80"/>
                </a:lnTo>
                <a:lnTo>
                  <a:pt x="81" y="85"/>
                </a:lnTo>
                <a:lnTo>
                  <a:pt x="51" y="91"/>
                </a:lnTo>
                <a:lnTo>
                  <a:pt x="0" y="32"/>
                </a:lnTo>
                <a:close/>
              </a:path>
            </a:pathLst>
          </a:custGeom>
          <a:solidFill>
            <a:srgbClr val="92CA9A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0" name="Freeform 11" title="HI">
            <a:extLst>
              <a:ext uri="{FF2B5EF4-FFF2-40B4-BE49-F238E27FC236}">
                <a16:creationId xmlns:a16="http://schemas.microsoft.com/office/drawing/2014/main" id="{35147CBD-0184-DFFF-399F-076B5161B9FE}"/>
              </a:ext>
            </a:extLst>
          </p:cNvPr>
          <p:cNvSpPr>
            <a:spLocks/>
          </p:cNvSpPr>
          <p:nvPr/>
        </p:nvSpPr>
        <p:spPr bwMode="auto">
          <a:xfrm>
            <a:off x="2922244" y="5165516"/>
            <a:ext cx="104764" cy="52387"/>
          </a:xfrm>
          <a:custGeom>
            <a:avLst/>
            <a:gdLst>
              <a:gd name="T0" fmla="*/ 15 w 98"/>
              <a:gd name="T1" fmla="*/ 2 h 48"/>
              <a:gd name="T2" fmla="*/ 0 w 98"/>
              <a:gd name="T3" fmla="*/ 45 h 48"/>
              <a:gd name="T4" fmla="*/ 26 w 98"/>
              <a:gd name="T5" fmla="*/ 48 h 48"/>
              <a:gd name="T6" fmla="*/ 42 w 98"/>
              <a:gd name="T7" fmla="*/ 38 h 48"/>
              <a:gd name="T8" fmla="*/ 72 w 98"/>
              <a:gd name="T9" fmla="*/ 39 h 48"/>
              <a:gd name="T10" fmla="*/ 98 w 98"/>
              <a:gd name="T11" fmla="*/ 20 h 48"/>
              <a:gd name="T12" fmla="*/ 81 w 98"/>
              <a:gd name="T13" fmla="*/ 13 h 48"/>
              <a:gd name="T14" fmla="*/ 68 w 98"/>
              <a:gd name="T15" fmla="*/ 0 h 48"/>
              <a:gd name="T16" fmla="*/ 15 w 98"/>
              <a:gd name="T17" fmla="*/ 2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8"/>
              <a:gd name="T28" fmla="*/ 0 h 48"/>
              <a:gd name="T29" fmla="*/ 98 w 98"/>
              <a:gd name="T30" fmla="*/ 48 h 4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8" h="48">
                <a:moveTo>
                  <a:pt x="15" y="2"/>
                </a:moveTo>
                <a:lnTo>
                  <a:pt x="0" y="45"/>
                </a:lnTo>
                <a:lnTo>
                  <a:pt x="26" y="48"/>
                </a:lnTo>
                <a:lnTo>
                  <a:pt x="42" y="38"/>
                </a:lnTo>
                <a:lnTo>
                  <a:pt x="72" y="39"/>
                </a:lnTo>
                <a:lnTo>
                  <a:pt x="98" y="20"/>
                </a:lnTo>
                <a:lnTo>
                  <a:pt x="81" y="13"/>
                </a:lnTo>
                <a:lnTo>
                  <a:pt x="68" y="0"/>
                </a:lnTo>
                <a:lnTo>
                  <a:pt x="15" y="2"/>
                </a:lnTo>
                <a:close/>
              </a:path>
            </a:pathLst>
          </a:custGeom>
          <a:solidFill>
            <a:srgbClr val="92CA9A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1" name="Freeform 12" title="HI">
            <a:extLst>
              <a:ext uri="{FF2B5EF4-FFF2-40B4-BE49-F238E27FC236}">
                <a16:creationId xmlns:a16="http://schemas.microsoft.com/office/drawing/2014/main" id="{38203EBB-5F10-F094-8A6F-595D6DE80A49}"/>
              </a:ext>
            </a:extLst>
          </p:cNvPr>
          <p:cNvSpPr>
            <a:spLocks/>
          </p:cNvSpPr>
          <p:nvPr/>
        </p:nvSpPr>
        <p:spPr bwMode="auto">
          <a:xfrm>
            <a:off x="2952403" y="5238541"/>
            <a:ext cx="42859" cy="38100"/>
          </a:xfrm>
          <a:custGeom>
            <a:avLst/>
            <a:gdLst>
              <a:gd name="T0" fmla="*/ 35 w 40"/>
              <a:gd name="T1" fmla="*/ 0 h 35"/>
              <a:gd name="T2" fmla="*/ 0 w 40"/>
              <a:gd name="T3" fmla="*/ 3 h 35"/>
              <a:gd name="T4" fmla="*/ 6 w 40"/>
              <a:gd name="T5" fmla="*/ 35 h 35"/>
              <a:gd name="T6" fmla="*/ 40 w 40"/>
              <a:gd name="T7" fmla="*/ 27 h 35"/>
              <a:gd name="T8" fmla="*/ 35 w 40"/>
              <a:gd name="T9" fmla="*/ 0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35"/>
              <a:gd name="T17" fmla="*/ 40 w 40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35">
                <a:moveTo>
                  <a:pt x="35" y="0"/>
                </a:moveTo>
                <a:lnTo>
                  <a:pt x="0" y="3"/>
                </a:lnTo>
                <a:lnTo>
                  <a:pt x="6" y="35"/>
                </a:lnTo>
                <a:lnTo>
                  <a:pt x="40" y="27"/>
                </a:lnTo>
                <a:lnTo>
                  <a:pt x="35" y="0"/>
                </a:lnTo>
                <a:close/>
              </a:path>
            </a:pathLst>
          </a:custGeom>
          <a:solidFill>
            <a:srgbClr val="92CA9A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2" name="Freeform 13" title="HI">
            <a:extLst>
              <a:ext uri="{FF2B5EF4-FFF2-40B4-BE49-F238E27FC236}">
                <a16:creationId xmlns:a16="http://schemas.microsoft.com/office/drawing/2014/main" id="{1F937E37-56F5-6C7B-D5ED-77B076FF8778}"/>
              </a:ext>
            </a:extLst>
          </p:cNvPr>
          <p:cNvSpPr>
            <a:spLocks/>
          </p:cNvSpPr>
          <p:nvPr/>
        </p:nvSpPr>
        <p:spPr bwMode="auto">
          <a:xfrm>
            <a:off x="3000023" y="5279816"/>
            <a:ext cx="28572" cy="36512"/>
          </a:xfrm>
          <a:custGeom>
            <a:avLst/>
            <a:gdLst>
              <a:gd name="T0" fmla="*/ 0 w 27"/>
              <a:gd name="T1" fmla="*/ 13 h 34"/>
              <a:gd name="T2" fmla="*/ 27 w 27"/>
              <a:gd name="T3" fmla="*/ 0 h 34"/>
              <a:gd name="T4" fmla="*/ 27 w 27"/>
              <a:gd name="T5" fmla="*/ 30 h 34"/>
              <a:gd name="T6" fmla="*/ 9 w 27"/>
              <a:gd name="T7" fmla="*/ 34 h 34"/>
              <a:gd name="T8" fmla="*/ 0 w 27"/>
              <a:gd name="T9" fmla="*/ 13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"/>
              <a:gd name="T16" fmla="*/ 0 h 34"/>
              <a:gd name="T17" fmla="*/ 27 w 27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" h="34">
                <a:moveTo>
                  <a:pt x="0" y="13"/>
                </a:moveTo>
                <a:lnTo>
                  <a:pt x="27" y="0"/>
                </a:lnTo>
                <a:lnTo>
                  <a:pt x="27" y="30"/>
                </a:lnTo>
                <a:lnTo>
                  <a:pt x="9" y="34"/>
                </a:lnTo>
                <a:lnTo>
                  <a:pt x="0" y="13"/>
                </a:lnTo>
                <a:close/>
              </a:path>
            </a:pathLst>
          </a:custGeom>
          <a:solidFill>
            <a:srgbClr val="92CA9A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3" name="Freeform 14" title="HI">
            <a:extLst>
              <a:ext uri="{FF2B5EF4-FFF2-40B4-BE49-F238E27FC236}">
                <a16:creationId xmlns:a16="http://schemas.microsoft.com/office/drawing/2014/main" id="{D7878757-3C22-2B76-150B-CF90CE0AC85C}"/>
              </a:ext>
            </a:extLst>
          </p:cNvPr>
          <p:cNvSpPr>
            <a:spLocks/>
          </p:cNvSpPr>
          <p:nvPr/>
        </p:nvSpPr>
        <p:spPr bwMode="auto">
          <a:xfrm>
            <a:off x="3073040" y="5297278"/>
            <a:ext cx="177781" cy="212725"/>
          </a:xfrm>
          <a:custGeom>
            <a:avLst/>
            <a:gdLst>
              <a:gd name="T0" fmla="*/ 28 w 167"/>
              <a:gd name="T1" fmla="*/ 0 h 197"/>
              <a:gd name="T2" fmla="*/ 0 w 167"/>
              <a:gd name="T3" fmla="*/ 75 h 197"/>
              <a:gd name="T4" fmla="*/ 20 w 167"/>
              <a:gd name="T5" fmla="*/ 112 h 197"/>
              <a:gd name="T6" fmla="*/ 20 w 167"/>
              <a:gd name="T7" fmla="*/ 179 h 197"/>
              <a:gd name="T8" fmla="*/ 60 w 167"/>
              <a:gd name="T9" fmla="*/ 197 h 197"/>
              <a:gd name="T10" fmla="*/ 78 w 167"/>
              <a:gd name="T11" fmla="*/ 158 h 197"/>
              <a:gd name="T12" fmla="*/ 129 w 167"/>
              <a:gd name="T13" fmla="*/ 149 h 197"/>
              <a:gd name="T14" fmla="*/ 167 w 167"/>
              <a:gd name="T15" fmla="*/ 106 h 197"/>
              <a:gd name="T16" fmla="*/ 127 w 167"/>
              <a:gd name="T17" fmla="*/ 39 h 197"/>
              <a:gd name="T18" fmla="*/ 28 w 167"/>
              <a:gd name="T19" fmla="*/ 0 h 19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7"/>
              <a:gd name="T31" fmla="*/ 0 h 197"/>
              <a:gd name="T32" fmla="*/ 167 w 167"/>
              <a:gd name="T33" fmla="*/ 197 h 19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7" h="197">
                <a:moveTo>
                  <a:pt x="28" y="0"/>
                </a:moveTo>
                <a:lnTo>
                  <a:pt x="0" y="75"/>
                </a:lnTo>
                <a:lnTo>
                  <a:pt x="20" y="112"/>
                </a:lnTo>
                <a:lnTo>
                  <a:pt x="20" y="179"/>
                </a:lnTo>
                <a:lnTo>
                  <a:pt x="60" y="197"/>
                </a:lnTo>
                <a:lnTo>
                  <a:pt x="78" y="158"/>
                </a:lnTo>
                <a:lnTo>
                  <a:pt x="129" y="149"/>
                </a:lnTo>
                <a:lnTo>
                  <a:pt x="167" y="106"/>
                </a:lnTo>
                <a:lnTo>
                  <a:pt x="127" y="39"/>
                </a:lnTo>
                <a:lnTo>
                  <a:pt x="28" y="0"/>
                </a:lnTo>
                <a:close/>
              </a:path>
            </a:pathLst>
          </a:custGeom>
          <a:solidFill>
            <a:srgbClr val="92CA9A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4" name="Freeform 15" title="HI">
            <a:extLst>
              <a:ext uri="{FF2B5EF4-FFF2-40B4-BE49-F238E27FC236}">
                <a16:creationId xmlns:a16="http://schemas.microsoft.com/office/drawing/2014/main" id="{1218F354-CD73-ABA8-AE40-9316E48C390C}"/>
              </a:ext>
            </a:extLst>
          </p:cNvPr>
          <p:cNvSpPr>
            <a:spLocks/>
          </p:cNvSpPr>
          <p:nvPr/>
        </p:nvSpPr>
        <p:spPr bwMode="auto">
          <a:xfrm>
            <a:off x="3009547" y="5197266"/>
            <a:ext cx="98415" cy="84137"/>
          </a:xfrm>
          <a:custGeom>
            <a:avLst/>
            <a:gdLst>
              <a:gd name="T0" fmla="*/ 19 w 92"/>
              <a:gd name="T1" fmla="*/ 0 h 77"/>
              <a:gd name="T2" fmla="*/ 0 w 92"/>
              <a:gd name="T3" fmla="*/ 23 h 77"/>
              <a:gd name="T4" fmla="*/ 8 w 92"/>
              <a:gd name="T5" fmla="*/ 41 h 77"/>
              <a:gd name="T6" fmla="*/ 25 w 92"/>
              <a:gd name="T7" fmla="*/ 47 h 77"/>
              <a:gd name="T8" fmla="*/ 43 w 92"/>
              <a:gd name="T9" fmla="*/ 77 h 77"/>
              <a:gd name="T10" fmla="*/ 91 w 92"/>
              <a:gd name="T11" fmla="*/ 65 h 77"/>
              <a:gd name="T12" fmla="*/ 92 w 92"/>
              <a:gd name="T13" fmla="*/ 33 h 77"/>
              <a:gd name="T14" fmla="*/ 57 w 92"/>
              <a:gd name="T15" fmla="*/ 6 h 77"/>
              <a:gd name="T16" fmla="*/ 19 w 92"/>
              <a:gd name="T17" fmla="*/ 0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2"/>
              <a:gd name="T28" fmla="*/ 0 h 77"/>
              <a:gd name="T29" fmla="*/ 92 w 92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2" h="77">
                <a:moveTo>
                  <a:pt x="19" y="0"/>
                </a:moveTo>
                <a:lnTo>
                  <a:pt x="0" y="23"/>
                </a:lnTo>
                <a:lnTo>
                  <a:pt x="8" y="41"/>
                </a:lnTo>
                <a:lnTo>
                  <a:pt x="25" y="47"/>
                </a:lnTo>
                <a:lnTo>
                  <a:pt x="43" y="77"/>
                </a:lnTo>
                <a:lnTo>
                  <a:pt x="91" y="65"/>
                </a:lnTo>
                <a:lnTo>
                  <a:pt x="92" y="33"/>
                </a:lnTo>
                <a:lnTo>
                  <a:pt x="57" y="6"/>
                </a:lnTo>
                <a:lnTo>
                  <a:pt x="19" y="0"/>
                </a:lnTo>
                <a:close/>
              </a:path>
            </a:pathLst>
          </a:custGeom>
          <a:solidFill>
            <a:srgbClr val="92CA9A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5" name="TextBox 138" title="MD">
            <a:extLst>
              <a:ext uri="{FF2B5EF4-FFF2-40B4-BE49-F238E27FC236}">
                <a16:creationId xmlns:a16="http://schemas.microsoft.com/office/drawing/2014/main" id="{7CA85AB0-54F8-95FD-4CDF-5BDEBB85CD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0304" y="4573169"/>
            <a:ext cx="457200" cy="214312"/>
          </a:xfrm>
          <a:prstGeom prst="rect">
            <a:avLst/>
          </a:prstGeom>
          <a:solidFill>
            <a:srgbClr val="92CA9A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6" name="TextBox 138" title="MA">
            <a:extLst>
              <a:ext uri="{FF2B5EF4-FFF2-40B4-BE49-F238E27FC236}">
                <a16:creationId xmlns:a16="http://schemas.microsoft.com/office/drawing/2014/main" id="{19BFBED3-E350-C9FB-CB9E-1CE23FBCE1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0304" y="3331744"/>
            <a:ext cx="457200" cy="223837"/>
          </a:xfrm>
          <a:prstGeom prst="rect">
            <a:avLst/>
          </a:prstGeom>
          <a:solidFill>
            <a:srgbClr val="92CA9A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7" name="TextBox 138" title="RI">
            <a:extLst>
              <a:ext uri="{FF2B5EF4-FFF2-40B4-BE49-F238E27FC236}">
                <a16:creationId xmlns:a16="http://schemas.microsoft.com/office/drawing/2014/main" id="{F3A2DDD0-139A-9D8E-393F-2795785B92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0304" y="3580981"/>
            <a:ext cx="457200" cy="222250"/>
          </a:xfrm>
          <a:prstGeom prst="rect">
            <a:avLst/>
          </a:prstGeom>
          <a:solidFill>
            <a:srgbClr val="92CA9A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8" name="TextBox 138" title="CT">
            <a:extLst>
              <a:ext uri="{FF2B5EF4-FFF2-40B4-BE49-F238E27FC236}">
                <a16:creationId xmlns:a16="http://schemas.microsoft.com/office/drawing/2014/main" id="{42B44FC9-052C-EC23-7BC1-E33A145CDD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0304" y="3828631"/>
            <a:ext cx="457200" cy="222250"/>
          </a:xfrm>
          <a:prstGeom prst="rect">
            <a:avLst/>
          </a:prstGeom>
          <a:solidFill>
            <a:srgbClr val="92CA9A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69" name="TextBox 138" title="DE">
            <a:extLst>
              <a:ext uri="{FF2B5EF4-FFF2-40B4-BE49-F238E27FC236}">
                <a16:creationId xmlns:a16="http://schemas.microsoft.com/office/drawing/2014/main" id="{769D05F5-00C4-F4E8-0051-CAD0776F37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0304" y="4323931"/>
            <a:ext cx="457200" cy="223838"/>
          </a:xfrm>
          <a:prstGeom prst="rect">
            <a:avLst/>
          </a:prstGeom>
          <a:solidFill>
            <a:srgbClr val="92CA9A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0" name="TextBox 69" title="NJ">
            <a:extLst>
              <a:ext uri="{FF2B5EF4-FFF2-40B4-BE49-F238E27FC236}">
                <a16:creationId xmlns:a16="http://schemas.microsoft.com/office/drawing/2014/main" id="{929984C0-A805-A8A6-8E16-2117F0266E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0304" y="4076281"/>
            <a:ext cx="457200" cy="223838"/>
          </a:xfrm>
          <a:prstGeom prst="rect">
            <a:avLst/>
          </a:prstGeom>
          <a:solidFill>
            <a:srgbClr val="92CA9A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1" name="TextBox 143">
            <a:extLst>
              <a:ext uri="{FF2B5EF4-FFF2-40B4-BE49-F238E27FC236}">
                <a16:creationId xmlns:a16="http://schemas.microsoft.com/office/drawing/2014/main" id="{8F65C91C-51F1-5272-F635-935ADDE1C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5279" y="2890628"/>
            <a:ext cx="34766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NH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2" name="TextBox 142">
            <a:extLst>
              <a:ext uri="{FF2B5EF4-FFF2-40B4-BE49-F238E27FC236}">
                <a16:creationId xmlns:a16="http://schemas.microsoft.com/office/drawing/2014/main" id="{8FB1F5D0-032F-C425-51B8-55182AFAE0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4116" y="2644565"/>
            <a:ext cx="31908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VT</a:t>
            </a:r>
          </a:p>
        </p:txBody>
      </p:sp>
      <p:sp>
        <p:nvSpPr>
          <p:cNvPr id="73" name="TextBox 102" title="Label-OH">
            <a:extLst>
              <a:ext uri="{FF2B5EF4-FFF2-40B4-BE49-F238E27FC236}">
                <a16:creationId xmlns:a16="http://schemas.microsoft.com/office/drawing/2014/main" id="{AA4B498A-8BB2-9C0C-7F61-9DB600A899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6429" y="3603416"/>
            <a:ext cx="34445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OH</a:t>
            </a:r>
          </a:p>
        </p:txBody>
      </p:sp>
      <p:sp>
        <p:nvSpPr>
          <p:cNvPr id="74" name="TextBox 103" title="Label-WV">
            <a:extLst>
              <a:ext uri="{FF2B5EF4-FFF2-40B4-BE49-F238E27FC236}">
                <a16:creationId xmlns:a16="http://schemas.microsoft.com/office/drawing/2014/main" id="{E9932B12-F127-5B3C-BBCB-26C8C1132F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26801" y="3794504"/>
            <a:ext cx="36420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WV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5" name="TextBox 104" title="Label-VA">
            <a:extLst>
              <a:ext uri="{FF2B5EF4-FFF2-40B4-BE49-F238E27FC236}">
                <a16:creationId xmlns:a16="http://schemas.microsoft.com/office/drawing/2014/main" id="{E80E86A6-C631-BC6C-92DF-4C924B5D6D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3816" y="3873747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VA</a:t>
            </a:r>
          </a:p>
        </p:txBody>
      </p:sp>
      <p:sp>
        <p:nvSpPr>
          <p:cNvPr id="76" name="TextBox 105" title="Label-PA">
            <a:extLst>
              <a:ext uri="{FF2B5EF4-FFF2-40B4-BE49-F238E27FC236}">
                <a16:creationId xmlns:a16="http://schemas.microsoft.com/office/drawing/2014/main" id="{EF6D2ED7-870E-1C56-4421-DC0F0DB6D4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4554" y="3416692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PA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106" title="Label-NY">
            <a:extLst>
              <a:ext uri="{FF2B5EF4-FFF2-40B4-BE49-F238E27FC236}">
                <a16:creationId xmlns:a16="http://schemas.microsoft.com/office/drawing/2014/main" id="{1E7572F3-39DA-E536-987E-81C7AE93E5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32323" y="3083029"/>
            <a:ext cx="32699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NY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107" title="Label-ME">
            <a:extLst>
              <a:ext uri="{FF2B5EF4-FFF2-40B4-BE49-F238E27FC236}">
                <a16:creationId xmlns:a16="http://schemas.microsoft.com/office/drawing/2014/main" id="{3BC972C3-8D20-8EF4-3C73-DE6692916E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8040" y="2568366"/>
            <a:ext cx="346039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ME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79" name="TextBox 108" title="Label-NC">
            <a:extLst>
              <a:ext uri="{FF2B5EF4-FFF2-40B4-BE49-F238E27FC236}">
                <a16:creationId xmlns:a16="http://schemas.microsoft.com/office/drawing/2014/main" id="{8ADDCC19-4DB3-87F9-AA9A-2F90CF3590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3900" y="4173619"/>
            <a:ext cx="33651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NC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0" name="TextBox 109" title="Label-SC">
            <a:extLst>
              <a:ext uri="{FF2B5EF4-FFF2-40B4-BE49-F238E27FC236}">
                <a16:creationId xmlns:a16="http://schemas.microsoft.com/office/drawing/2014/main" id="{82ACF13D-1743-426D-22A3-243B7E47E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0684" y="4429372"/>
            <a:ext cx="32643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SC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1" name="TextBox 110" title="Label-GA">
            <a:extLst>
              <a:ext uri="{FF2B5EF4-FFF2-40B4-BE49-F238E27FC236}">
                <a16:creationId xmlns:a16="http://schemas.microsoft.com/office/drawing/2014/main" id="{F57AF26B-70BD-F308-0001-94AAFFA169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8334" y="4644816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GA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2" name="TextBox 111" title="Label-TN">
            <a:extLst>
              <a:ext uri="{FF2B5EF4-FFF2-40B4-BE49-F238E27FC236}">
                <a16:creationId xmlns:a16="http://schemas.microsoft.com/office/drawing/2014/main" id="{40BCD6B5-8A8E-5253-E116-C7B3A7FC3D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4835" y="4232066"/>
            <a:ext cx="326991" cy="214312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TN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3" name="TextBox 112" title="Label-KY">
            <a:extLst>
              <a:ext uri="{FF2B5EF4-FFF2-40B4-BE49-F238E27FC236}">
                <a16:creationId xmlns:a16="http://schemas.microsoft.com/office/drawing/2014/main" id="{A50E0F83-17BC-D583-06F4-D127C7FB37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9557" y="3968203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KY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4" name="TextBox 113" title="Label-IN">
            <a:extLst>
              <a:ext uri="{FF2B5EF4-FFF2-40B4-BE49-F238E27FC236}">
                <a16:creationId xmlns:a16="http://schemas.microsoft.com/office/drawing/2014/main" id="{F617EFBF-EE60-0653-710C-3559E0FA1D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6931" y="3665328"/>
            <a:ext cx="303180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IN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5" name="TextBox 114" title="Label-MI">
            <a:extLst>
              <a:ext uri="{FF2B5EF4-FFF2-40B4-BE49-F238E27FC236}">
                <a16:creationId xmlns:a16="http://schemas.microsoft.com/office/drawing/2014/main" id="{A0FA7D9B-8BD7-E199-07B7-93C5D8D860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0391" y="3228766"/>
            <a:ext cx="31905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MI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6" name="TextBox 115" title="Label-WI">
            <a:extLst>
              <a:ext uri="{FF2B5EF4-FFF2-40B4-BE49-F238E27FC236}">
                <a16:creationId xmlns:a16="http://schemas.microsoft.com/office/drawing/2014/main" id="{EE5BBB4B-B9E3-35E2-6AEF-AF23431E3C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7523" y="3063666"/>
            <a:ext cx="329287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WI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7" name="TextBox 116" title="Label-MN">
            <a:extLst>
              <a:ext uri="{FF2B5EF4-FFF2-40B4-BE49-F238E27FC236}">
                <a16:creationId xmlns:a16="http://schemas.microsoft.com/office/drawing/2014/main" id="{96A09075-9E82-31BB-06FA-88DFECEE5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42911" y="2854116"/>
            <a:ext cx="357150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MN</a:t>
            </a:r>
          </a:p>
        </p:txBody>
      </p:sp>
      <p:sp>
        <p:nvSpPr>
          <p:cNvPr id="88" name="TextBox 117" title="Label-IL">
            <a:extLst>
              <a:ext uri="{FF2B5EF4-FFF2-40B4-BE49-F238E27FC236}">
                <a16:creationId xmlns:a16="http://schemas.microsoft.com/office/drawing/2014/main" id="{03181B5C-FFD2-BF0D-000C-ACE825112F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1502" y="3665328"/>
            <a:ext cx="287307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IL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89" name="TextBox 118" title="Label-LA">
            <a:extLst>
              <a:ext uri="{FF2B5EF4-FFF2-40B4-BE49-F238E27FC236}">
                <a16:creationId xmlns:a16="http://schemas.microsoft.com/office/drawing/2014/main" id="{9728D26A-5F36-FF1F-436B-9C231BA85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3723" y="4888439"/>
            <a:ext cx="312906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LA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0" name="TextBox 119" title="Label-TX">
            <a:extLst>
              <a:ext uri="{FF2B5EF4-FFF2-40B4-BE49-F238E27FC236}">
                <a16:creationId xmlns:a16="http://schemas.microsoft.com/office/drawing/2014/main" id="{F7A09F94-1CBB-869A-CF97-1374F80C88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423" y="4848016"/>
            <a:ext cx="32573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TX</a:t>
            </a:r>
          </a:p>
        </p:txBody>
      </p:sp>
      <p:sp>
        <p:nvSpPr>
          <p:cNvPr id="91" name="TextBox 120" title="Label-OK">
            <a:extLst>
              <a:ext uri="{FF2B5EF4-FFF2-40B4-BE49-F238E27FC236}">
                <a16:creationId xmlns:a16="http://schemas.microsoft.com/office/drawing/2014/main" id="{0629007F-F254-ACDE-B862-8DAC5FCECB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4015" y="4317791"/>
            <a:ext cx="33651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OK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2" name="TextBox 121" title="Label-ID">
            <a:extLst>
              <a:ext uri="{FF2B5EF4-FFF2-40B4-BE49-F238E27FC236}">
                <a16:creationId xmlns:a16="http://schemas.microsoft.com/office/drawing/2014/main" id="{F741F54D-73EF-EDDB-7B8B-4D3EE8F046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3187" y="3041441"/>
            <a:ext cx="306895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ID</a:t>
            </a:r>
          </a:p>
        </p:txBody>
      </p:sp>
      <p:sp>
        <p:nvSpPr>
          <p:cNvPr id="93" name="TextBox 122" title="Label-NV">
            <a:extLst>
              <a:ext uri="{FF2B5EF4-FFF2-40B4-BE49-F238E27FC236}">
                <a16:creationId xmlns:a16="http://schemas.microsoft.com/office/drawing/2014/main" id="{9DD5BB54-9EF0-DE2A-9B28-75B5BB9BF9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5651" y="3541503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NV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123" title="Label-OR">
            <a:extLst>
              <a:ext uri="{FF2B5EF4-FFF2-40B4-BE49-F238E27FC236}">
                <a16:creationId xmlns:a16="http://schemas.microsoft.com/office/drawing/2014/main" id="{BF6A27A0-0687-ABDA-4855-1469E425A5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8730" y="2857739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OR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5" name="TextBox 124" title="Label-WA">
            <a:extLst>
              <a:ext uri="{FF2B5EF4-FFF2-40B4-BE49-F238E27FC236}">
                <a16:creationId xmlns:a16="http://schemas.microsoft.com/office/drawing/2014/main" id="{0BD92D7B-F4AB-F966-5B3F-8214033DD6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2225" y="2376278"/>
            <a:ext cx="36420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WA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6" name="TextBox 125" title="Label-CA">
            <a:extLst>
              <a:ext uri="{FF2B5EF4-FFF2-40B4-BE49-F238E27FC236}">
                <a16:creationId xmlns:a16="http://schemas.microsoft.com/office/drawing/2014/main" id="{72D448E7-3C15-A0E3-F784-440566EDA9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3498" y="3835187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CA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7" name="TextBox 126" title="Label-AZ">
            <a:extLst>
              <a:ext uri="{FF2B5EF4-FFF2-40B4-BE49-F238E27FC236}">
                <a16:creationId xmlns:a16="http://schemas.microsoft.com/office/drawing/2014/main" id="{E18B3AE9-48D4-C82D-3165-1EC86E34C1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2163" y="4309845"/>
            <a:ext cx="325079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AZ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98" name="TextBox 127" title="Label-NM">
            <a:extLst>
              <a:ext uri="{FF2B5EF4-FFF2-40B4-BE49-F238E27FC236}">
                <a16:creationId xmlns:a16="http://schemas.microsoft.com/office/drawing/2014/main" id="{69E5D47C-B26A-E59C-DDDA-6A6FC1DAED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0503" y="4408278"/>
            <a:ext cx="357151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NM</a:t>
            </a:r>
          </a:p>
        </p:txBody>
      </p:sp>
      <p:sp>
        <p:nvSpPr>
          <p:cNvPr id="99" name="TextBox 128" title="Label-CO">
            <a:extLst>
              <a:ext uri="{FF2B5EF4-FFF2-40B4-BE49-F238E27FC236}">
                <a16:creationId xmlns:a16="http://schemas.microsoft.com/office/drawing/2014/main" id="{065A0D69-D594-5A9F-0534-42540D8E5F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9644" y="3795503"/>
            <a:ext cx="338554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CO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129" title="Label-WY">
            <a:extLst>
              <a:ext uri="{FF2B5EF4-FFF2-40B4-BE49-F238E27FC236}">
                <a16:creationId xmlns:a16="http://schemas.microsoft.com/office/drawing/2014/main" id="{5118B4E5-B3B7-6289-11BD-91E0CBD0B3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9073" y="3228766"/>
            <a:ext cx="35397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WY</a:t>
            </a:r>
          </a:p>
        </p:txBody>
      </p:sp>
      <p:sp>
        <p:nvSpPr>
          <p:cNvPr id="101" name="TextBox 130" title="Label-MT">
            <a:extLst>
              <a:ext uri="{FF2B5EF4-FFF2-40B4-BE49-F238E27FC236}">
                <a16:creationId xmlns:a16="http://schemas.microsoft.com/office/drawing/2014/main" id="{1C292D93-C69B-CD35-EFC6-683B9ACC4F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9706" y="2636628"/>
            <a:ext cx="34286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MT</a:t>
            </a:r>
          </a:p>
        </p:txBody>
      </p:sp>
      <p:sp>
        <p:nvSpPr>
          <p:cNvPr id="102" name="TextBox 131" title="Label-ND">
            <a:extLst>
              <a:ext uri="{FF2B5EF4-FFF2-40B4-BE49-F238E27FC236}">
                <a16:creationId xmlns:a16="http://schemas.microsoft.com/office/drawing/2014/main" id="{B1CF0920-1C16-1B5B-2D1F-81B0977395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9406" y="2655678"/>
            <a:ext cx="341277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ND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3" name="TextBox 132" title="Label-SD">
            <a:extLst>
              <a:ext uri="{FF2B5EF4-FFF2-40B4-BE49-F238E27FC236}">
                <a16:creationId xmlns:a16="http://schemas.microsoft.com/office/drawing/2014/main" id="{9FCE869A-633E-0C27-4C19-C79301CE16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9406" y="3050966"/>
            <a:ext cx="333845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SD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Box 133" title="Label-IA">
            <a:extLst>
              <a:ext uri="{FF2B5EF4-FFF2-40B4-BE49-F238E27FC236}">
                <a16:creationId xmlns:a16="http://schemas.microsoft.com/office/drawing/2014/main" id="{46F11A56-EC50-5C81-87CD-F1993DD5B9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6882" y="3416091"/>
            <a:ext cx="300082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IA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5" name="TextBox 134" title="Label-UT">
            <a:extLst>
              <a:ext uri="{FF2B5EF4-FFF2-40B4-BE49-F238E27FC236}">
                <a16:creationId xmlns:a16="http://schemas.microsoft.com/office/drawing/2014/main" id="{90564F73-F3B0-6974-C73A-9790A660CE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5412" y="3646278"/>
            <a:ext cx="32540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UT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TextBox 135" title="Label-FL">
            <a:extLst>
              <a:ext uri="{FF2B5EF4-FFF2-40B4-BE49-F238E27FC236}">
                <a16:creationId xmlns:a16="http://schemas.microsoft.com/office/drawing/2014/main" id="{A55D9C04-8FAE-C452-DF01-9379D86A41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8976" y="5227428"/>
            <a:ext cx="312906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FL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7" name="TextBox 136" title="Label-AR">
            <a:extLst>
              <a:ext uri="{FF2B5EF4-FFF2-40B4-BE49-F238E27FC236}">
                <a16:creationId xmlns:a16="http://schemas.microsoft.com/office/drawing/2014/main" id="{4E806B9A-2B9E-2878-4693-4E3EF25430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8947" y="4400341"/>
            <a:ext cx="325404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AR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08" name="TextBox 137" title="Label-MO">
            <a:extLst>
              <a:ext uri="{FF2B5EF4-FFF2-40B4-BE49-F238E27FC236}">
                <a16:creationId xmlns:a16="http://schemas.microsoft.com/office/drawing/2014/main" id="{301E75AE-3875-128E-8169-01551E734C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0851" y="3916153"/>
            <a:ext cx="355563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MO</a:t>
            </a:r>
          </a:p>
        </p:txBody>
      </p:sp>
      <p:sp>
        <p:nvSpPr>
          <p:cNvPr id="109" name="TextBox 138" title="Label-MS">
            <a:extLst>
              <a:ext uri="{FF2B5EF4-FFF2-40B4-BE49-F238E27FC236}">
                <a16:creationId xmlns:a16="http://schemas.microsoft.com/office/drawing/2014/main" id="{0A8496ED-4A25-0B75-12EE-A09197B67A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1027" y="4635291"/>
            <a:ext cx="341259" cy="212725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MS</a:t>
            </a: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0" name="TextBox 139" title="Label-AL">
            <a:extLst>
              <a:ext uri="{FF2B5EF4-FFF2-40B4-BE49-F238E27FC236}">
                <a16:creationId xmlns:a16="http://schemas.microsoft.com/office/drawing/2014/main" id="{704EBA92-7ED2-BC59-6615-B5216426AA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7851" y="4647991"/>
            <a:ext cx="315879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AL</a:t>
            </a:r>
          </a:p>
        </p:txBody>
      </p:sp>
      <p:sp>
        <p:nvSpPr>
          <p:cNvPr id="111" name="TextBox 140" title="Label-NE">
            <a:extLst>
              <a:ext uri="{FF2B5EF4-FFF2-40B4-BE49-F238E27FC236}">
                <a16:creationId xmlns:a16="http://schemas.microsoft.com/office/drawing/2014/main" id="{C1FA8E70-27CC-20A4-58C1-307194F242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0995" y="3478003"/>
            <a:ext cx="33016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NE</a:t>
            </a:r>
          </a:p>
        </p:txBody>
      </p:sp>
      <p:sp>
        <p:nvSpPr>
          <p:cNvPr id="112" name="TextBox 141" title="Label-KS">
            <a:extLst>
              <a:ext uri="{FF2B5EF4-FFF2-40B4-BE49-F238E27FC236}">
                <a16:creationId xmlns:a16="http://schemas.microsoft.com/office/drawing/2014/main" id="{7D3293C2-F45A-30E9-29CD-FFC2B676D9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139" y="3916153"/>
            <a:ext cx="325880" cy="21544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KS</a:t>
            </a:r>
            <a:endParaRPr lang="en-US" altLang="en-US" sz="800" dirty="0">
              <a:solidFill>
                <a:srgbClr val="FFFFFF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3" name="TextBox 107">
            <a:extLst>
              <a:ext uri="{FF2B5EF4-FFF2-40B4-BE49-F238E27FC236}">
                <a16:creationId xmlns:a16="http://schemas.microsoft.com/office/drawing/2014/main" id="{717E86DC-7252-3180-7AB0-6AF362F8D8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3165" y="5341728"/>
            <a:ext cx="307975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1C1C1C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HI</a:t>
            </a:r>
          </a:p>
        </p:txBody>
      </p:sp>
      <p:sp>
        <p:nvSpPr>
          <p:cNvPr id="114" name="TextBox 138" title="DC">
            <a:extLst>
              <a:ext uri="{FF2B5EF4-FFF2-40B4-BE49-F238E27FC236}">
                <a16:creationId xmlns:a16="http://schemas.microsoft.com/office/drawing/2014/main" id="{7EBAABF2-7DF6-5801-F953-E80CC18216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0304" y="4818929"/>
            <a:ext cx="457200" cy="223838"/>
          </a:xfrm>
          <a:prstGeom prst="rect">
            <a:avLst/>
          </a:prstGeom>
          <a:solidFill>
            <a:srgbClr val="92CA9A"/>
          </a:solidFill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endParaRPr lang="en-US" altLang="en-US" sz="800" dirty="0">
              <a:solidFill>
                <a:srgbClr val="1C1C1C"/>
              </a:solidFill>
              <a:latin typeface="+mn-lt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5" name="TextBox 138" title="Label-MD">
            <a:extLst>
              <a:ext uri="{FF2B5EF4-FFF2-40B4-BE49-F238E27FC236}">
                <a16:creationId xmlns:a16="http://schemas.microsoft.com/office/drawing/2014/main" id="{45DCAF76-5CDB-71D8-E7EE-0BD262AC13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4079" y="4573169"/>
            <a:ext cx="274320" cy="21431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MD</a:t>
            </a:r>
          </a:p>
        </p:txBody>
      </p:sp>
      <p:sp>
        <p:nvSpPr>
          <p:cNvPr id="116" name="TextBox 138" title="Label-MA">
            <a:extLst>
              <a:ext uri="{FF2B5EF4-FFF2-40B4-BE49-F238E27FC236}">
                <a16:creationId xmlns:a16="http://schemas.microsoft.com/office/drawing/2014/main" id="{FCD2FECD-C077-11D3-6658-DFE2E6CA57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4079" y="3331744"/>
            <a:ext cx="274320" cy="22383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MA</a:t>
            </a:r>
          </a:p>
        </p:txBody>
      </p:sp>
      <p:sp>
        <p:nvSpPr>
          <p:cNvPr id="117" name="TextBox 138" title="Label-RI">
            <a:extLst>
              <a:ext uri="{FF2B5EF4-FFF2-40B4-BE49-F238E27FC236}">
                <a16:creationId xmlns:a16="http://schemas.microsoft.com/office/drawing/2014/main" id="{4EF92DCC-753D-2188-99BC-C4C5FF9296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4079" y="3580981"/>
            <a:ext cx="274320" cy="22225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RI</a:t>
            </a:r>
          </a:p>
        </p:txBody>
      </p:sp>
      <p:sp>
        <p:nvSpPr>
          <p:cNvPr id="118" name="TextBox 138" title="Label-CT">
            <a:extLst>
              <a:ext uri="{FF2B5EF4-FFF2-40B4-BE49-F238E27FC236}">
                <a16:creationId xmlns:a16="http://schemas.microsoft.com/office/drawing/2014/main" id="{80143B62-E377-A39B-5D9A-0E7FF16A76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4079" y="3828631"/>
            <a:ext cx="274320" cy="222250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CT</a:t>
            </a:r>
          </a:p>
        </p:txBody>
      </p:sp>
      <p:sp>
        <p:nvSpPr>
          <p:cNvPr id="119" name="TextBox 138" title="Label-DE">
            <a:extLst>
              <a:ext uri="{FF2B5EF4-FFF2-40B4-BE49-F238E27FC236}">
                <a16:creationId xmlns:a16="http://schemas.microsoft.com/office/drawing/2014/main" id="{E5CECE3F-A08F-B785-8CEF-38D62E3F6C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4079" y="4323931"/>
            <a:ext cx="274320" cy="2238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DE</a:t>
            </a:r>
          </a:p>
        </p:txBody>
      </p:sp>
      <p:sp>
        <p:nvSpPr>
          <p:cNvPr id="120" name="TextBox 119" title="Label-NJ">
            <a:extLst>
              <a:ext uri="{FF2B5EF4-FFF2-40B4-BE49-F238E27FC236}">
                <a16:creationId xmlns:a16="http://schemas.microsoft.com/office/drawing/2014/main" id="{8054802B-25B9-6A60-53AC-DC18FD1184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4079" y="4076281"/>
            <a:ext cx="274320" cy="2238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NJ </a:t>
            </a:r>
          </a:p>
        </p:txBody>
      </p:sp>
      <p:sp>
        <p:nvSpPr>
          <p:cNvPr id="121" name="TextBox 138" title="Label-DC">
            <a:extLst>
              <a:ext uri="{FF2B5EF4-FFF2-40B4-BE49-F238E27FC236}">
                <a16:creationId xmlns:a16="http://schemas.microsoft.com/office/drawing/2014/main" id="{42952E5F-14C1-7019-6226-E8C3B09A1E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4079" y="4818929"/>
            <a:ext cx="274320" cy="2238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anchor="ctr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DC</a:t>
            </a:r>
          </a:p>
        </p:txBody>
      </p:sp>
      <p:sp>
        <p:nvSpPr>
          <p:cNvPr id="122" name="Freeform 26" title="AK">
            <a:extLst>
              <a:ext uri="{FF2B5EF4-FFF2-40B4-BE49-F238E27FC236}">
                <a16:creationId xmlns:a16="http://schemas.microsoft.com/office/drawing/2014/main" id="{4A176C9C-3F82-DF17-101B-D5FE635CE4C2}"/>
              </a:ext>
            </a:extLst>
          </p:cNvPr>
          <p:cNvSpPr>
            <a:spLocks/>
          </p:cNvSpPr>
          <p:nvPr/>
        </p:nvSpPr>
        <p:spPr bwMode="auto">
          <a:xfrm>
            <a:off x="1652376" y="4733716"/>
            <a:ext cx="873034" cy="701675"/>
          </a:xfrm>
          <a:custGeom>
            <a:avLst/>
            <a:gdLst>
              <a:gd name="T0" fmla="*/ 913852 w 450"/>
              <a:gd name="T1" fmla="*/ 622508 h 356"/>
              <a:gd name="T2" fmla="*/ 840492 w 450"/>
              <a:gd name="T3" fmla="*/ 565916 h 356"/>
              <a:gd name="T4" fmla="*/ 773421 w 450"/>
              <a:gd name="T5" fmla="*/ 507229 h 356"/>
              <a:gd name="T6" fmla="*/ 714733 w 450"/>
              <a:gd name="T7" fmla="*/ 528188 h 356"/>
              <a:gd name="T8" fmla="*/ 641373 w 450"/>
              <a:gd name="T9" fmla="*/ 496749 h 356"/>
              <a:gd name="T10" fmla="*/ 563822 w 450"/>
              <a:gd name="T11" fmla="*/ 301822 h 356"/>
              <a:gd name="T12" fmla="*/ 503038 w 450"/>
              <a:gd name="T13" fmla="*/ 46112 h 356"/>
              <a:gd name="T14" fmla="*/ 459022 w 450"/>
              <a:gd name="T15" fmla="*/ 35632 h 356"/>
              <a:gd name="T16" fmla="*/ 396142 w 450"/>
              <a:gd name="T17" fmla="*/ 35632 h 356"/>
              <a:gd name="T18" fmla="*/ 337455 w 450"/>
              <a:gd name="T19" fmla="*/ 29344 h 356"/>
              <a:gd name="T20" fmla="*/ 291343 w 450"/>
              <a:gd name="T21" fmla="*/ 10480 h 356"/>
              <a:gd name="T22" fmla="*/ 241039 w 450"/>
              <a:gd name="T23" fmla="*/ 0 h 356"/>
              <a:gd name="T24" fmla="*/ 184447 w 450"/>
              <a:gd name="T25" fmla="*/ 18864 h 356"/>
              <a:gd name="T26" fmla="*/ 127855 w 450"/>
              <a:gd name="T27" fmla="*/ 33536 h 356"/>
              <a:gd name="T28" fmla="*/ 88032 w 450"/>
              <a:gd name="T29" fmla="*/ 98511 h 356"/>
              <a:gd name="T30" fmla="*/ 62880 w 450"/>
              <a:gd name="T31" fmla="*/ 127855 h 356"/>
              <a:gd name="T32" fmla="*/ 104800 w 450"/>
              <a:gd name="T33" fmla="*/ 190735 h 356"/>
              <a:gd name="T34" fmla="*/ 134143 w 450"/>
              <a:gd name="T35" fmla="*/ 236846 h 356"/>
              <a:gd name="T36" fmla="*/ 96416 w 450"/>
              <a:gd name="T37" fmla="*/ 215887 h 356"/>
              <a:gd name="T38" fmla="*/ 37728 w 450"/>
              <a:gd name="T39" fmla="*/ 224270 h 356"/>
              <a:gd name="T40" fmla="*/ 10480 w 450"/>
              <a:gd name="T41" fmla="*/ 253614 h 356"/>
              <a:gd name="T42" fmla="*/ 27248 w 450"/>
              <a:gd name="T43" fmla="*/ 295534 h 356"/>
              <a:gd name="T44" fmla="*/ 58688 w 450"/>
              <a:gd name="T45" fmla="*/ 316494 h 356"/>
              <a:gd name="T46" fmla="*/ 125759 w 450"/>
              <a:gd name="T47" fmla="*/ 314398 h 356"/>
              <a:gd name="T48" fmla="*/ 138335 w 450"/>
              <a:gd name="T49" fmla="*/ 350030 h 356"/>
              <a:gd name="T50" fmla="*/ 96416 w 450"/>
              <a:gd name="T51" fmla="*/ 362606 h 356"/>
              <a:gd name="T52" fmla="*/ 67072 w 450"/>
              <a:gd name="T53" fmla="*/ 375181 h 356"/>
              <a:gd name="T54" fmla="*/ 46112 w 450"/>
              <a:gd name="T55" fmla="*/ 398237 h 356"/>
              <a:gd name="T56" fmla="*/ 8384 w 450"/>
              <a:gd name="T57" fmla="*/ 444349 h 356"/>
              <a:gd name="T58" fmla="*/ 23056 w 450"/>
              <a:gd name="T59" fmla="*/ 496749 h 356"/>
              <a:gd name="T60" fmla="*/ 46112 w 450"/>
              <a:gd name="T61" fmla="*/ 542860 h 356"/>
              <a:gd name="T62" fmla="*/ 88032 w 450"/>
              <a:gd name="T63" fmla="*/ 570108 h 356"/>
              <a:gd name="T64" fmla="*/ 134143 w 450"/>
              <a:gd name="T65" fmla="*/ 599452 h 356"/>
              <a:gd name="T66" fmla="*/ 167679 w 450"/>
              <a:gd name="T67" fmla="*/ 616220 h 356"/>
              <a:gd name="T68" fmla="*/ 209599 w 450"/>
              <a:gd name="T69" fmla="*/ 612028 h 356"/>
              <a:gd name="T70" fmla="*/ 167679 w 450"/>
              <a:gd name="T71" fmla="*/ 702155 h 356"/>
              <a:gd name="T72" fmla="*/ 115280 w 450"/>
              <a:gd name="T73" fmla="*/ 727307 h 356"/>
              <a:gd name="T74" fmla="*/ 150911 w 450"/>
              <a:gd name="T75" fmla="*/ 739883 h 356"/>
              <a:gd name="T76" fmla="*/ 211695 w 450"/>
              <a:gd name="T77" fmla="*/ 697963 h 356"/>
              <a:gd name="T78" fmla="*/ 245231 w 450"/>
              <a:gd name="T79" fmla="*/ 670716 h 356"/>
              <a:gd name="T80" fmla="*/ 289247 w 450"/>
              <a:gd name="T81" fmla="*/ 639276 h 356"/>
              <a:gd name="T82" fmla="*/ 310207 w 450"/>
              <a:gd name="T83" fmla="*/ 616220 h 356"/>
              <a:gd name="T84" fmla="*/ 301823 w 450"/>
              <a:gd name="T85" fmla="*/ 574300 h 356"/>
              <a:gd name="T86" fmla="*/ 343743 w 450"/>
              <a:gd name="T87" fmla="*/ 505133 h 356"/>
              <a:gd name="T88" fmla="*/ 356318 w 450"/>
              <a:gd name="T89" fmla="*/ 519805 h 356"/>
              <a:gd name="T90" fmla="*/ 341647 w 450"/>
              <a:gd name="T91" fmla="*/ 580588 h 356"/>
              <a:gd name="T92" fmla="*/ 389854 w 450"/>
              <a:gd name="T93" fmla="*/ 557532 h 356"/>
              <a:gd name="T94" fmla="*/ 427582 w 450"/>
              <a:gd name="T95" fmla="*/ 534476 h 356"/>
              <a:gd name="T96" fmla="*/ 433870 w 450"/>
              <a:gd name="T97" fmla="*/ 500941 h 356"/>
              <a:gd name="T98" fmla="*/ 492558 w 450"/>
              <a:gd name="T99" fmla="*/ 509325 h 356"/>
              <a:gd name="T100" fmla="*/ 557534 w 450"/>
              <a:gd name="T101" fmla="*/ 519805 h 356"/>
              <a:gd name="T102" fmla="*/ 630893 w 450"/>
              <a:gd name="T103" fmla="*/ 523996 h 356"/>
              <a:gd name="T104" fmla="*/ 687485 w 450"/>
              <a:gd name="T105" fmla="*/ 544956 h 356"/>
              <a:gd name="T106" fmla="*/ 731501 w 450"/>
              <a:gd name="T107" fmla="*/ 568012 h 356"/>
              <a:gd name="T108" fmla="*/ 765037 w 450"/>
              <a:gd name="T109" fmla="*/ 551244 h 356"/>
              <a:gd name="T110" fmla="*/ 832108 w 450"/>
              <a:gd name="T111" fmla="*/ 593164 h 356"/>
              <a:gd name="T112" fmla="*/ 882412 w 450"/>
              <a:gd name="T113" fmla="*/ 635084 h 356"/>
              <a:gd name="T114" fmla="*/ 928524 w 450"/>
              <a:gd name="T115" fmla="*/ 679099 h 3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450" h="356">
                <a:moveTo>
                  <a:pt x="443" y="324"/>
                </a:moveTo>
                <a:lnTo>
                  <a:pt x="445" y="323"/>
                </a:lnTo>
                <a:lnTo>
                  <a:pt x="449" y="318"/>
                </a:lnTo>
                <a:lnTo>
                  <a:pt x="450" y="311"/>
                </a:lnTo>
                <a:lnTo>
                  <a:pt x="444" y="303"/>
                </a:lnTo>
                <a:lnTo>
                  <a:pt x="436" y="297"/>
                </a:lnTo>
                <a:lnTo>
                  <a:pt x="430" y="294"/>
                </a:lnTo>
                <a:lnTo>
                  <a:pt x="427" y="293"/>
                </a:lnTo>
                <a:lnTo>
                  <a:pt x="422" y="290"/>
                </a:lnTo>
                <a:lnTo>
                  <a:pt x="417" y="285"/>
                </a:lnTo>
                <a:lnTo>
                  <a:pt x="407" y="278"/>
                </a:lnTo>
                <a:lnTo>
                  <a:pt x="401" y="270"/>
                </a:lnTo>
                <a:lnTo>
                  <a:pt x="396" y="263"/>
                </a:lnTo>
                <a:lnTo>
                  <a:pt x="394" y="259"/>
                </a:lnTo>
                <a:lnTo>
                  <a:pt x="389" y="255"/>
                </a:lnTo>
                <a:lnTo>
                  <a:pt x="383" y="250"/>
                </a:lnTo>
                <a:lnTo>
                  <a:pt x="376" y="245"/>
                </a:lnTo>
                <a:lnTo>
                  <a:pt x="369" y="242"/>
                </a:lnTo>
                <a:lnTo>
                  <a:pt x="364" y="239"/>
                </a:lnTo>
                <a:lnTo>
                  <a:pt x="359" y="237"/>
                </a:lnTo>
                <a:lnTo>
                  <a:pt x="356" y="237"/>
                </a:lnTo>
                <a:lnTo>
                  <a:pt x="352" y="241"/>
                </a:lnTo>
                <a:lnTo>
                  <a:pt x="346" y="247"/>
                </a:lnTo>
                <a:lnTo>
                  <a:pt x="341" y="252"/>
                </a:lnTo>
                <a:lnTo>
                  <a:pt x="335" y="255"/>
                </a:lnTo>
                <a:lnTo>
                  <a:pt x="329" y="251"/>
                </a:lnTo>
                <a:lnTo>
                  <a:pt x="323" y="244"/>
                </a:lnTo>
                <a:lnTo>
                  <a:pt x="318" y="239"/>
                </a:lnTo>
                <a:lnTo>
                  <a:pt x="312" y="236"/>
                </a:lnTo>
                <a:lnTo>
                  <a:pt x="306" y="237"/>
                </a:lnTo>
                <a:lnTo>
                  <a:pt x="299" y="240"/>
                </a:lnTo>
                <a:lnTo>
                  <a:pt x="293" y="240"/>
                </a:lnTo>
                <a:lnTo>
                  <a:pt x="290" y="236"/>
                </a:lnTo>
                <a:lnTo>
                  <a:pt x="285" y="218"/>
                </a:lnTo>
                <a:lnTo>
                  <a:pt x="277" y="182"/>
                </a:lnTo>
                <a:lnTo>
                  <a:pt x="269" y="144"/>
                </a:lnTo>
                <a:lnTo>
                  <a:pt x="263" y="118"/>
                </a:lnTo>
                <a:lnTo>
                  <a:pt x="258" y="93"/>
                </a:lnTo>
                <a:lnTo>
                  <a:pt x="251" y="61"/>
                </a:lnTo>
                <a:lnTo>
                  <a:pt x="244" y="34"/>
                </a:lnTo>
                <a:lnTo>
                  <a:pt x="242" y="22"/>
                </a:lnTo>
                <a:lnTo>
                  <a:pt x="240" y="22"/>
                </a:lnTo>
                <a:lnTo>
                  <a:pt x="237" y="22"/>
                </a:lnTo>
                <a:lnTo>
                  <a:pt x="233" y="22"/>
                </a:lnTo>
                <a:lnTo>
                  <a:pt x="229" y="21"/>
                </a:lnTo>
                <a:lnTo>
                  <a:pt x="225" y="19"/>
                </a:lnTo>
                <a:lnTo>
                  <a:pt x="222" y="17"/>
                </a:lnTo>
                <a:lnTo>
                  <a:pt x="219" y="17"/>
                </a:lnTo>
                <a:lnTo>
                  <a:pt x="213" y="17"/>
                </a:lnTo>
                <a:lnTo>
                  <a:pt x="209" y="17"/>
                </a:lnTo>
                <a:lnTo>
                  <a:pt x="205" y="17"/>
                </a:lnTo>
                <a:lnTo>
                  <a:pt x="200" y="17"/>
                </a:lnTo>
                <a:lnTo>
                  <a:pt x="194" y="17"/>
                </a:lnTo>
                <a:lnTo>
                  <a:pt x="189" y="17"/>
                </a:lnTo>
                <a:lnTo>
                  <a:pt x="183" y="17"/>
                </a:lnTo>
                <a:lnTo>
                  <a:pt x="178" y="16"/>
                </a:lnTo>
                <a:lnTo>
                  <a:pt x="174" y="15"/>
                </a:lnTo>
                <a:lnTo>
                  <a:pt x="168" y="13"/>
                </a:lnTo>
                <a:lnTo>
                  <a:pt x="164" y="13"/>
                </a:lnTo>
                <a:lnTo>
                  <a:pt x="161" y="14"/>
                </a:lnTo>
                <a:lnTo>
                  <a:pt x="157" y="15"/>
                </a:lnTo>
                <a:lnTo>
                  <a:pt x="154" y="15"/>
                </a:lnTo>
                <a:lnTo>
                  <a:pt x="152" y="13"/>
                </a:lnTo>
                <a:lnTo>
                  <a:pt x="149" y="11"/>
                </a:lnTo>
                <a:lnTo>
                  <a:pt x="144" y="7"/>
                </a:lnTo>
                <a:lnTo>
                  <a:pt x="139" y="5"/>
                </a:lnTo>
                <a:lnTo>
                  <a:pt x="139" y="2"/>
                </a:lnTo>
                <a:lnTo>
                  <a:pt x="138" y="2"/>
                </a:lnTo>
                <a:lnTo>
                  <a:pt x="133" y="2"/>
                </a:lnTo>
                <a:lnTo>
                  <a:pt x="126" y="2"/>
                </a:lnTo>
                <a:lnTo>
                  <a:pt x="121" y="1"/>
                </a:lnTo>
                <a:lnTo>
                  <a:pt x="115" y="0"/>
                </a:lnTo>
                <a:lnTo>
                  <a:pt x="111" y="1"/>
                </a:lnTo>
                <a:lnTo>
                  <a:pt x="108" y="4"/>
                </a:lnTo>
                <a:lnTo>
                  <a:pt x="106" y="5"/>
                </a:lnTo>
                <a:lnTo>
                  <a:pt x="101" y="6"/>
                </a:lnTo>
                <a:lnTo>
                  <a:pt x="95" y="7"/>
                </a:lnTo>
                <a:lnTo>
                  <a:pt x="88" y="9"/>
                </a:lnTo>
                <a:lnTo>
                  <a:pt x="83" y="12"/>
                </a:lnTo>
                <a:lnTo>
                  <a:pt x="78" y="14"/>
                </a:lnTo>
                <a:lnTo>
                  <a:pt x="73" y="15"/>
                </a:lnTo>
                <a:lnTo>
                  <a:pt x="68" y="15"/>
                </a:lnTo>
                <a:lnTo>
                  <a:pt x="64" y="14"/>
                </a:lnTo>
                <a:lnTo>
                  <a:pt x="61" y="16"/>
                </a:lnTo>
                <a:lnTo>
                  <a:pt x="60" y="23"/>
                </a:lnTo>
                <a:lnTo>
                  <a:pt x="58" y="32"/>
                </a:lnTo>
                <a:lnTo>
                  <a:pt x="58" y="40"/>
                </a:lnTo>
                <a:lnTo>
                  <a:pt x="55" y="45"/>
                </a:lnTo>
                <a:lnTo>
                  <a:pt x="49" y="47"/>
                </a:lnTo>
                <a:lnTo>
                  <a:pt x="42" y="47"/>
                </a:lnTo>
                <a:lnTo>
                  <a:pt x="38" y="49"/>
                </a:lnTo>
                <a:lnTo>
                  <a:pt x="34" y="50"/>
                </a:lnTo>
                <a:lnTo>
                  <a:pt x="31" y="52"/>
                </a:lnTo>
                <a:lnTo>
                  <a:pt x="28" y="54"/>
                </a:lnTo>
                <a:lnTo>
                  <a:pt x="28" y="58"/>
                </a:lnTo>
                <a:lnTo>
                  <a:pt x="30" y="61"/>
                </a:lnTo>
                <a:lnTo>
                  <a:pt x="32" y="65"/>
                </a:lnTo>
                <a:lnTo>
                  <a:pt x="36" y="68"/>
                </a:lnTo>
                <a:lnTo>
                  <a:pt x="41" y="73"/>
                </a:lnTo>
                <a:lnTo>
                  <a:pt x="46" y="78"/>
                </a:lnTo>
                <a:lnTo>
                  <a:pt x="48" y="85"/>
                </a:lnTo>
                <a:lnTo>
                  <a:pt x="50" y="91"/>
                </a:lnTo>
                <a:lnTo>
                  <a:pt x="55" y="92"/>
                </a:lnTo>
                <a:lnTo>
                  <a:pt x="58" y="93"/>
                </a:lnTo>
                <a:lnTo>
                  <a:pt x="61" y="97"/>
                </a:lnTo>
                <a:lnTo>
                  <a:pt x="63" y="103"/>
                </a:lnTo>
                <a:lnTo>
                  <a:pt x="64" y="110"/>
                </a:lnTo>
                <a:lnTo>
                  <a:pt x="64" y="113"/>
                </a:lnTo>
                <a:lnTo>
                  <a:pt x="61" y="115"/>
                </a:lnTo>
                <a:lnTo>
                  <a:pt x="57" y="114"/>
                </a:lnTo>
                <a:lnTo>
                  <a:pt x="54" y="112"/>
                </a:lnTo>
                <a:lnTo>
                  <a:pt x="50" y="110"/>
                </a:lnTo>
                <a:lnTo>
                  <a:pt x="48" y="106"/>
                </a:lnTo>
                <a:lnTo>
                  <a:pt x="46" y="103"/>
                </a:lnTo>
                <a:lnTo>
                  <a:pt x="45" y="100"/>
                </a:lnTo>
                <a:lnTo>
                  <a:pt x="42" y="99"/>
                </a:lnTo>
                <a:lnTo>
                  <a:pt x="38" y="100"/>
                </a:lnTo>
                <a:lnTo>
                  <a:pt x="31" y="103"/>
                </a:lnTo>
                <a:lnTo>
                  <a:pt x="25" y="105"/>
                </a:lnTo>
                <a:lnTo>
                  <a:pt x="18" y="107"/>
                </a:lnTo>
                <a:lnTo>
                  <a:pt x="11" y="110"/>
                </a:lnTo>
                <a:lnTo>
                  <a:pt x="5" y="111"/>
                </a:lnTo>
                <a:lnTo>
                  <a:pt x="1" y="114"/>
                </a:lnTo>
                <a:lnTo>
                  <a:pt x="0" y="116"/>
                </a:lnTo>
                <a:lnTo>
                  <a:pt x="1" y="119"/>
                </a:lnTo>
                <a:lnTo>
                  <a:pt x="5" y="121"/>
                </a:lnTo>
                <a:lnTo>
                  <a:pt x="10" y="123"/>
                </a:lnTo>
                <a:lnTo>
                  <a:pt x="15" y="126"/>
                </a:lnTo>
                <a:lnTo>
                  <a:pt x="15" y="129"/>
                </a:lnTo>
                <a:lnTo>
                  <a:pt x="12" y="134"/>
                </a:lnTo>
                <a:lnTo>
                  <a:pt x="12" y="137"/>
                </a:lnTo>
                <a:lnTo>
                  <a:pt x="13" y="141"/>
                </a:lnTo>
                <a:lnTo>
                  <a:pt x="16" y="146"/>
                </a:lnTo>
                <a:lnTo>
                  <a:pt x="17" y="151"/>
                </a:lnTo>
                <a:lnTo>
                  <a:pt x="18" y="154"/>
                </a:lnTo>
                <a:lnTo>
                  <a:pt x="20" y="156"/>
                </a:lnTo>
                <a:lnTo>
                  <a:pt x="24" y="153"/>
                </a:lnTo>
                <a:lnTo>
                  <a:pt x="28" y="151"/>
                </a:lnTo>
                <a:lnTo>
                  <a:pt x="33" y="150"/>
                </a:lnTo>
                <a:lnTo>
                  <a:pt x="36" y="149"/>
                </a:lnTo>
                <a:lnTo>
                  <a:pt x="41" y="150"/>
                </a:lnTo>
                <a:lnTo>
                  <a:pt x="47" y="151"/>
                </a:lnTo>
                <a:lnTo>
                  <a:pt x="53" y="150"/>
                </a:lnTo>
                <a:lnTo>
                  <a:pt x="60" y="150"/>
                </a:lnTo>
                <a:lnTo>
                  <a:pt x="64" y="150"/>
                </a:lnTo>
                <a:lnTo>
                  <a:pt x="65" y="152"/>
                </a:lnTo>
                <a:lnTo>
                  <a:pt x="64" y="156"/>
                </a:lnTo>
                <a:lnTo>
                  <a:pt x="63" y="160"/>
                </a:lnTo>
                <a:lnTo>
                  <a:pt x="64" y="164"/>
                </a:lnTo>
                <a:lnTo>
                  <a:pt x="66" y="167"/>
                </a:lnTo>
                <a:lnTo>
                  <a:pt x="65" y="172"/>
                </a:lnTo>
                <a:lnTo>
                  <a:pt x="63" y="175"/>
                </a:lnTo>
                <a:lnTo>
                  <a:pt x="60" y="176"/>
                </a:lnTo>
                <a:lnTo>
                  <a:pt x="55" y="175"/>
                </a:lnTo>
                <a:lnTo>
                  <a:pt x="50" y="174"/>
                </a:lnTo>
                <a:lnTo>
                  <a:pt x="46" y="173"/>
                </a:lnTo>
                <a:lnTo>
                  <a:pt x="45" y="176"/>
                </a:lnTo>
                <a:lnTo>
                  <a:pt x="42" y="180"/>
                </a:lnTo>
                <a:lnTo>
                  <a:pt x="39" y="181"/>
                </a:lnTo>
                <a:lnTo>
                  <a:pt x="34" y="180"/>
                </a:lnTo>
                <a:lnTo>
                  <a:pt x="32" y="179"/>
                </a:lnTo>
                <a:lnTo>
                  <a:pt x="31" y="178"/>
                </a:lnTo>
                <a:lnTo>
                  <a:pt x="28" y="179"/>
                </a:lnTo>
                <a:lnTo>
                  <a:pt x="24" y="181"/>
                </a:lnTo>
                <a:lnTo>
                  <a:pt x="22" y="184"/>
                </a:lnTo>
                <a:lnTo>
                  <a:pt x="22" y="187"/>
                </a:lnTo>
                <a:lnTo>
                  <a:pt x="22" y="190"/>
                </a:lnTo>
                <a:lnTo>
                  <a:pt x="16" y="195"/>
                </a:lnTo>
                <a:lnTo>
                  <a:pt x="9" y="199"/>
                </a:lnTo>
                <a:lnTo>
                  <a:pt x="7" y="202"/>
                </a:lnTo>
                <a:lnTo>
                  <a:pt x="7" y="204"/>
                </a:lnTo>
                <a:lnTo>
                  <a:pt x="5" y="207"/>
                </a:lnTo>
                <a:lnTo>
                  <a:pt x="4" y="212"/>
                </a:lnTo>
                <a:lnTo>
                  <a:pt x="4" y="217"/>
                </a:lnTo>
                <a:lnTo>
                  <a:pt x="5" y="222"/>
                </a:lnTo>
                <a:lnTo>
                  <a:pt x="8" y="226"/>
                </a:lnTo>
                <a:lnTo>
                  <a:pt x="10" y="229"/>
                </a:lnTo>
                <a:lnTo>
                  <a:pt x="11" y="234"/>
                </a:lnTo>
                <a:lnTo>
                  <a:pt x="11" y="237"/>
                </a:lnTo>
                <a:lnTo>
                  <a:pt x="11" y="239"/>
                </a:lnTo>
                <a:lnTo>
                  <a:pt x="15" y="250"/>
                </a:lnTo>
                <a:lnTo>
                  <a:pt x="15" y="251"/>
                </a:lnTo>
                <a:lnTo>
                  <a:pt x="16" y="255"/>
                </a:lnTo>
                <a:lnTo>
                  <a:pt x="18" y="257"/>
                </a:lnTo>
                <a:lnTo>
                  <a:pt x="22" y="259"/>
                </a:lnTo>
                <a:lnTo>
                  <a:pt x="28" y="260"/>
                </a:lnTo>
                <a:lnTo>
                  <a:pt x="35" y="260"/>
                </a:lnTo>
                <a:lnTo>
                  <a:pt x="41" y="260"/>
                </a:lnTo>
                <a:lnTo>
                  <a:pt x="43" y="260"/>
                </a:lnTo>
                <a:lnTo>
                  <a:pt x="43" y="264"/>
                </a:lnTo>
                <a:lnTo>
                  <a:pt x="42" y="272"/>
                </a:lnTo>
                <a:lnTo>
                  <a:pt x="43" y="280"/>
                </a:lnTo>
                <a:lnTo>
                  <a:pt x="45" y="287"/>
                </a:lnTo>
                <a:lnTo>
                  <a:pt x="49" y="288"/>
                </a:lnTo>
                <a:lnTo>
                  <a:pt x="54" y="287"/>
                </a:lnTo>
                <a:lnTo>
                  <a:pt x="60" y="285"/>
                </a:lnTo>
                <a:lnTo>
                  <a:pt x="64" y="286"/>
                </a:lnTo>
                <a:lnTo>
                  <a:pt x="69" y="290"/>
                </a:lnTo>
                <a:lnTo>
                  <a:pt x="73" y="294"/>
                </a:lnTo>
                <a:lnTo>
                  <a:pt x="78" y="298"/>
                </a:lnTo>
                <a:lnTo>
                  <a:pt x="79" y="300"/>
                </a:lnTo>
                <a:lnTo>
                  <a:pt x="79" y="297"/>
                </a:lnTo>
                <a:lnTo>
                  <a:pt x="80" y="294"/>
                </a:lnTo>
                <a:lnTo>
                  <a:pt x="83" y="290"/>
                </a:lnTo>
                <a:lnTo>
                  <a:pt x="86" y="290"/>
                </a:lnTo>
                <a:lnTo>
                  <a:pt x="92" y="290"/>
                </a:lnTo>
                <a:lnTo>
                  <a:pt x="96" y="289"/>
                </a:lnTo>
                <a:lnTo>
                  <a:pt x="100" y="289"/>
                </a:lnTo>
                <a:lnTo>
                  <a:pt x="100" y="292"/>
                </a:lnTo>
                <a:lnTo>
                  <a:pt x="98" y="297"/>
                </a:lnTo>
                <a:lnTo>
                  <a:pt x="96" y="305"/>
                </a:lnTo>
                <a:lnTo>
                  <a:pt x="94" y="315"/>
                </a:lnTo>
                <a:lnTo>
                  <a:pt x="89" y="323"/>
                </a:lnTo>
                <a:lnTo>
                  <a:pt x="84" y="330"/>
                </a:lnTo>
                <a:lnTo>
                  <a:pt x="80" y="335"/>
                </a:lnTo>
                <a:lnTo>
                  <a:pt x="78" y="340"/>
                </a:lnTo>
                <a:lnTo>
                  <a:pt x="75" y="342"/>
                </a:lnTo>
                <a:lnTo>
                  <a:pt x="70" y="342"/>
                </a:lnTo>
                <a:lnTo>
                  <a:pt x="64" y="342"/>
                </a:lnTo>
                <a:lnTo>
                  <a:pt x="58" y="345"/>
                </a:lnTo>
                <a:lnTo>
                  <a:pt x="55" y="347"/>
                </a:lnTo>
                <a:lnTo>
                  <a:pt x="55" y="350"/>
                </a:lnTo>
                <a:lnTo>
                  <a:pt x="57" y="354"/>
                </a:lnTo>
                <a:lnTo>
                  <a:pt x="61" y="356"/>
                </a:lnTo>
                <a:lnTo>
                  <a:pt x="64" y="356"/>
                </a:lnTo>
                <a:lnTo>
                  <a:pt x="68" y="355"/>
                </a:lnTo>
                <a:lnTo>
                  <a:pt x="72" y="353"/>
                </a:lnTo>
                <a:lnTo>
                  <a:pt x="77" y="349"/>
                </a:lnTo>
                <a:lnTo>
                  <a:pt x="84" y="347"/>
                </a:lnTo>
                <a:lnTo>
                  <a:pt x="89" y="343"/>
                </a:lnTo>
                <a:lnTo>
                  <a:pt x="94" y="339"/>
                </a:lnTo>
                <a:lnTo>
                  <a:pt x="98" y="335"/>
                </a:lnTo>
                <a:lnTo>
                  <a:pt x="101" y="333"/>
                </a:lnTo>
                <a:lnTo>
                  <a:pt x="106" y="333"/>
                </a:lnTo>
                <a:lnTo>
                  <a:pt x="109" y="334"/>
                </a:lnTo>
                <a:lnTo>
                  <a:pt x="113" y="333"/>
                </a:lnTo>
                <a:lnTo>
                  <a:pt x="115" y="330"/>
                </a:lnTo>
                <a:lnTo>
                  <a:pt x="116" y="325"/>
                </a:lnTo>
                <a:lnTo>
                  <a:pt x="117" y="320"/>
                </a:lnTo>
                <a:lnTo>
                  <a:pt x="118" y="318"/>
                </a:lnTo>
                <a:lnTo>
                  <a:pt x="121" y="316"/>
                </a:lnTo>
                <a:lnTo>
                  <a:pt x="125" y="312"/>
                </a:lnTo>
                <a:lnTo>
                  <a:pt x="131" y="309"/>
                </a:lnTo>
                <a:lnTo>
                  <a:pt x="136" y="307"/>
                </a:lnTo>
                <a:lnTo>
                  <a:pt x="138" y="305"/>
                </a:lnTo>
                <a:lnTo>
                  <a:pt x="138" y="304"/>
                </a:lnTo>
                <a:lnTo>
                  <a:pt x="137" y="302"/>
                </a:lnTo>
                <a:lnTo>
                  <a:pt x="138" y="300"/>
                </a:lnTo>
                <a:lnTo>
                  <a:pt x="141" y="297"/>
                </a:lnTo>
                <a:lnTo>
                  <a:pt x="145" y="296"/>
                </a:lnTo>
                <a:lnTo>
                  <a:pt x="148" y="294"/>
                </a:lnTo>
                <a:lnTo>
                  <a:pt x="149" y="290"/>
                </a:lnTo>
                <a:lnTo>
                  <a:pt x="148" y="287"/>
                </a:lnTo>
                <a:lnTo>
                  <a:pt x="146" y="283"/>
                </a:lnTo>
                <a:lnTo>
                  <a:pt x="142" y="281"/>
                </a:lnTo>
                <a:lnTo>
                  <a:pt x="142" y="278"/>
                </a:lnTo>
                <a:lnTo>
                  <a:pt x="144" y="274"/>
                </a:lnTo>
                <a:lnTo>
                  <a:pt x="146" y="271"/>
                </a:lnTo>
                <a:lnTo>
                  <a:pt x="148" y="269"/>
                </a:lnTo>
                <a:lnTo>
                  <a:pt x="151" y="265"/>
                </a:lnTo>
                <a:lnTo>
                  <a:pt x="154" y="258"/>
                </a:lnTo>
                <a:lnTo>
                  <a:pt x="159" y="249"/>
                </a:lnTo>
                <a:lnTo>
                  <a:pt x="164" y="241"/>
                </a:lnTo>
                <a:lnTo>
                  <a:pt x="169" y="235"/>
                </a:lnTo>
                <a:lnTo>
                  <a:pt x="175" y="234"/>
                </a:lnTo>
                <a:lnTo>
                  <a:pt x="177" y="236"/>
                </a:lnTo>
                <a:lnTo>
                  <a:pt x="176" y="240"/>
                </a:lnTo>
                <a:lnTo>
                  <a:pt x="174" y="243"/>
                </a:lnTo>
                <a:lnTo>
                  <a:pt x="170" y="248"/>
                </a:lnTo>
                <a:lnTo>
                  <a:pt x="168" y="254"/>
                </a:lnTo>
                <a:lnTo>
                  <a:pt x="167" y="260"/>
                </a:lnTo>
                <a:lnTo>
                  <a:pt x="166" y="267"/>
                </a:lnTo>
                <a:lnTo>
                  <a:pt x="164" y="270"/>
                </a:lnTo>
                <a:lnTo>
                  <a:pt x="163" y="272"/>
                </a:lnTo>
                <a:lnTo>
                  <a:pt x="163" y="277"/>
                </a:lnTo>
                <a:lnTo>
                  <a:pt x="164" y="280"/>
                </a:lnTo>
                <a:lnTo>
                  <a:pt x="168" y="280"/>
                </a:lnTo>
                <a:lnTo>
                  <a:pt x="172" y="277"/>
                </a:lnTo>
                <a:lnTo>
                  <a:pt x="178" y="273"/>
                </a:lnTo>
                <a:lnTo>
                  <a:pt x="183" y="270"/>
                </a:lnTo>
                <a:lnTo>
                  <a:pt x="186" y="266"/>
                </a:lnTo>
                <a:lnTo>
                  <a:pt x="189" y="264"/>
                </a:lnTo>
                <a:lnTo>
                  <a:pt x="189" y="263"/>
                </a:lnTo>
                <a:lnTo>
                  <a:pt x="191" y="260"/>
                </a:lnTo>
                <a:lnTo>
                  <a:pt x="194" y="260"/>
                </a:lnTo>
                <a:lnTo>
                  <a:pt x="199" y="259"/>
                </a:lnTo>
                <a:lnTo>
                  <a:pt x="204" y="255"/>
                </a:lnTo>
                <a:lnTo>
                  <a:pt x="206" y="251"/>
                </a:lnTo>
                <a:lnTo>
                  <a:pt x="207" y="250"/>
                </a:lnTo>
                <a:lnTo>
                  <a:pt x="206" y="249"/>
                </a:lnTo>
                <a:lnTo>
                  <a:pt x="204" y="245"/>
                </a:lnTo>
                <a:lnTo>
                  <a:pt x="204" y="242"/>
                </a:lnTo>
                <a:lnTo>
                  <a:pt x="207" y="239"/>
                </a:lnTo>
                <a:lnTo>
                  <a:pt x="213" y="237"/>
                </a:lnTo>
                <a:lnTo>
                  <a:pt x="219" y="237"/>
                </a:lnTo>
                <a:lnTo>
                  <a:pt x="223" y="239"/>
                </a:lnTo>
                <a:lnTo>
                  <a:pt x="227" y="240"/>
                </a:lnTo>
                <a:lnTo>
                  <a:pt x="230" y="242"/>
                </a:lnTo>
                <a:lnTo>
                  <a:pt x="235" y="243"/>
                </a:lnTo>
                <a:lnTo>
                  <a:pt x="242" y="245"/>
                </a:lnTo>
                <a:lnTo>
                  <a:pt x="250" y="248"/>
                </a:lnTo>
                <a:lnTo>
                  <a:pt x="257" y="249"/>
                </a:lnTo>
                <a:lnTo>
                  <a:pt x="260" y="249"/>
                </a:lnTo>
                <a:lnTo>
                  <a:pt x="262" y="248"/>
                </a:lnTo>
                <a:lnTo>
                  <a:pt x="266" y="248"/>
                </a:lnTo>
                <a:lnTo>
                  <a:pt x="270" y="248"/>
                </a:lnTo>
                <a:lnTo>
                  <a:pt x="275" y="249"/>
                </a:lnTo>
                <a:lnTo>
                  <a:pt x="280" y="250"/>
                </a:lnTo>
                <a:lnTo>
                  <a:pt x="288" y="250"/>
                </a:lnTo>
                <a:lnTo>
                  <a:pt x="296" y="250"/>
                </a:lnTo>
                <a:lnTo>
                  <a:pt x="301" y="250"/>
                </a:lnTo>
                <a:lnTo>
                  <a:pt x="306" y="251"/>
                </a:lnTo>
                <a:lnTo>
                  <a:pt x="311" y="255"/>
                </a:lnTo>
                <a:lnTo>
                  <a:pt x="316" y="258"/>
                </a:lnTo>
                <a:lnTo>
                  <a:pt x="322" y="259"/>
                </a:lnTo>
                <a:lnTo>
                  <a:pt x="327" y="260"/>
                </a:lnTo>
                <a:lnTo>
                  <a:pt x="328" y="260"/>
                </a:lnTo>
                <a:lnTo>
                  <a:pt x="329" y="262"/>
                </a:lnTo>
                <a:lnTo>
                  <a:pt x="330" y="263"/>
                </a:lnTo>
                <a:lnTo>
                  <a:pt x="334" y="266"/>
                </a:lnTo>
                <a:lnTo>
                  <a:pt x="338" y="269"/>
                </a:lnTo>
                <a:lnTo>
                  <a:pt x="344" y="270"/>
                </a:lnTo>
                <a:lnTo>
                  <a:pt x="349" y="271"/>
                </a:lnTo>
                <a:lnTo>
                  <a:pt x="352" y="271"/>
                </a:lnTo>
                <a:lnTo>
                  <a:pt x="354" y="269"/>
                </a:lnTo>
                <a:lnTo>
                  <a:pt x="356" y="265"/>
                </a:lnTo>
                <a:lnTo>
                  <a:pt x="357" y="262"/>
                </a:lnTo>
                <a:lnTo>
                  <a:pt x="359" y="262"/>
                </a:lnTo>
                <a:lnTo>
                  <a:pt x="365" y="263"/>
                </a:lnTo>
                <a:lnTo>
                  <a:pt x="372" y="265"/>
                </a:lnTo>
                <a:lnTo>
                  <a:pt x="377" y="266"/>
                </a:lnTo>
                <a:lnTo>
                  <a:pt x="383" y="269"/>
                </a:lnTo>
                <a:lnTo>
                  <a:pt x="388" y="273"/>
                </a:lnTo>
                <a:lnTo>
                  <a:pt x="392" y="279"/>
                </a:lnTo>
                <a:lnTo>
                  <a:pt x="397" y="283"/>
                </a:lnTo>
                <a:lnTo>
                  <a:pt x="401" y="286"/>
                </a:lnTo>
                <a:lnTo>
                  <a:pt x="402" y="287"/>
                </a:lnTo>
                <a:lnTo>
                  <a:pt x="412" y="297"/>
                </a:lnTo>
                <a:lnTo>
                  <a:pt x="418" y="303"/>
                </a:lnTo>
                <a:lnTo>
                  <a:pt x="419" y="303"/>
                </a:lnTo>
                <a:lnTo>
                  <a:pt x="421" y="303"/>
                </a:lnTo>
                <a:lnTo>
                  <a:pt x="424" y="304"/>
                </a:lnTo>
                <a:lnTo>
                  <a:pt x="427" y="307"/>
                </a:lnTo>
                <a:lnTo>
                  <a:pt x="432" y="311"/>
                </a:lnTo>
                <a:lnTo>
                  <a:pt x="437" y="317"/>
                </a:lnTo>
                <a:lnTo>
                  <a:pt x="441" y="321"/>
                </a:lnTo>
                <a:lnTo>
                  <a:pt x="443" y="324"/>
                </a:lnTo>
                <a:close/>
              </a:path>
            </a:pathLst>
          </a:custGeom>
          <a:solidFill>
            <a:srgbClr val="92CA9A"/>
          </a:solidFill>
          <a:ln w="28575">
            <a:noFill/>
          </a:ln>
        </p:spPr>
        <p:txBody>
          <a:bodyPr>
            <a:no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3" name="Freeform 8" title="HI">
            <a:extLst>
              <a:ext uri="{FF2B5EF4-FFF2-40B4-BE49-F238E27FC236}">
                <a16:creationId xmlns:a16="http://schemas.microsoft.com/office/drawing/2014/main" id="{960D6A8E-FC32-6842-9A88-BBF552AE1D6B}"/>
              </a:ext>
            </a:extLst>
          </p:cNvPr>
          <p:cNvSpPr>
            <a:spLocks/>
          </p:cNvSpPr>
          <p:nvPr/>
        </p:nvSpPr>
        <p:spPr bwMode="auto">
          <a:xfrm>
            <a:off x="2634936" y="5090903"/>
            <a:ext cx="47620" cy="68263"/>
          </a:xfrm>
          <a:custGeom>
            <a:avLst/>
            <a:gdLst>
              <a:gd name="T0" fmla="*/ 0 w 44"/>
              <a:gd name="T1" fmla="*/ 64 h 64"/>
              <a:gd name="T2" fmla="*/ 0 w 44"/>
              <a:gd name="T3" fmla="*/ 45 h 64"/>
              <a:gd name="T4" fmla="*/ 25 w 44"/>
              <a:gd name="T5" fmla="*/ 0 h 64"/>
              <a:gd name="T6" fmla="*/ 44 w 44"/>
              <a:gd name="T7" fmla="*/ 13 h 64"/>
              <a:gd name="T8" fmla="*/ 23 w 44"/>
              <a:gd name="T9" fmla="*/ 64 h 64"/>
              <a:gd name="T10" fmla="*/ 0 w 44"/>
              <a:gd name="T11" fmla="*/ 64 h 6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4"/>
              <a:gd name="T19" fmla="*/ 0 h 64"/>
              <a:gd name="T20" fmla="*/ 44 w 44"/>
              <a:gd name="T21" fmla="*/ 64 h 6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4" h="64">
                <a:moveTo>
                  <a:pt x="0" y="64"/>
                </a:moveTo>
                <a:lnTo>
                  <a:pt x="0" y="45"/>
                </a:lnTo>
                <a:lnTo>
                  <a:pt x="25" y="0"/>
                </a:lnTo>
                <a:lnTo>
                  <a:pt x="44" y="13"/>
                </a:lnTo>
                <a:lnTo>
                  <a:pt x="23" y="64"/>
                </a:lnTo>
                <a:lnTo>
                  <a:pt x="0" y="64"/>
                </a:lnTo>
                <a:close/>
              </a:path>
            </a:pathLst>
          </a:custGeom>
          <a:solidFill>
            <a:srgbClr val="92CA9A"/>
          </a:solidFill>
          <a:ln w="6350">
            <a:solidFill>
              <a:srgbClr val="FFFFFF"/>
            </a:solidFill>
            <a:round/>
            <a:headEnd/>
            <a:tailEnd/>
          </a:ln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1C1C1C"/>
              </a:solidFill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24" name="TextBox 153" title="Label-AK">
            <a:extLst>
              <a:ext uri="{FF2B5EF4-FFF2-40B4-BE49-F238E27FC236}">
                <a16:creationId xmlns:a16="http://schemas.microsoft.com/office/drawing/2014/main" id="{A717073A-FD8B-A98A-44B2-F4BE22FF6F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7617" y="4901991"/>
            <a:ext cx="323816" cy="215900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800" dirty="0">
                <a:solidFill>
                  <a:srgbClr val="FFFFFF"/>
                </a:solidFill>
                <a:latin typeface="+mn-lt"/>
                <a:ea typeface="Verdana" panose="020B0604030504040204" pitchFamily="34" charset="0"/>
                <a:cs typeface="Arial" panose="020B0604020202020204" pitchFamily="34" charset="0"/>
              </a:rPr>
              <a:t>AK</a:t>
            </a:r>
          </a:p>
        </p:txBody>
      </p:sp>
      <p:sp>
        <p:nvSpPr>
          <p:cNvPr id="131" name="TextBox 13">
            <a:extLst>
              <a:ext uri="{FF2B5EF4-FFF2-40B4-BE49-F238E27FC236}">
                <a16:creationId xmlns:a16="http://schemas.microsoft.com/office/drawing/2014/main" id="{966CF6B4-9C44-77A2-AF7E-556EEC072A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8838" y="1402767"/>
            <a:ext cx="5729794" cy="637929"/>
          </a:xfrm>
          <a:prstGeom prst="roundRect">
            <a:avLst/>
          </a:prstGeom>
          <a:solidFill>
            <a:srgbClr val="FFFFFF"/>
          </a:solidFill>
          <a:ln w="12700">
            <a:solidFill>
              <a:srgbClr val="E7E6E6"/>
            </a:solidFill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 marL="171450" defTabSz="449263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None/>
            </a:pPr>
            <a:endParaRPr lang="en-US" altLang="en-US" sz="1000" b="1" dirty="0">
              <a:solidFill>
                <a:srgbClr val="000000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132" name="Rectangle 131">
            <a:extLst>
              <a:ext uri="{FF2B5EF4-FFF2-40B4-BE49-F238E27FC236}">
                <a16:creationId xmlns:a16="http://schemas.microsoft.com/office/drawing/2014/main" id="{24B5FF46-C83C-E2B7-954D-AFA5BB329C4A}"/>
              </a:ext>
            </a:extLst>
          </p:cNvPr>
          <p:cNvSpPr>
            <a:spLocks noChangeAspect="1"/>
          </p:cNvSpPr>
          <p:nvPr/>
        </p:nvSpPr>
        <p:spPr>
          <a:xfrm>
            <a:off x="1132029" y="1492172"/>
            <a:ext cx="101231" cy="100584"/>
          </a:xfrm>
          <a:prstGeom prst="rect">
            <a:avLst/>
          </a:prstGeom>
          <a:solidFill>
            <a:srgbClr val="92CA9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9900"/>
              </a:solidFill>
              <a:cs typeface="Arial" panose="020B0604020202020204" pitchFamily="34" charset="0"/>
            </a:endParaRPr>
          </a:p>
        </p:txBody>
      </p:sp>
      <p:sp>
        <p:nvSpPr>
          <p:cNvPr id="133" name="Rectangle 132">
            <a:extLst>
              <a:ext uri="{FF2B5EF4-FFF2-40B4-BE49-F238E27FC236}">
                <a16:creationId xmlns:a16="http://schemas.microsoft.com/office/drawing/2014/main" id="{E9EFCAB6-4A7C-D532-2CE5-98EB212CC75C}"/>
              </a:ext>
            </a:extLst>
          </p:cNvPr>
          <p:cNvSpPr>
            <a:spLocks noChangeAspect="1"/>
          </p:cNvSpPr>
          <p:nvPr/>
        </p:nvSpPr>
        <p:spPr>
          <a:xfrm>
            <a:off x="1132028" y="1844412"/>
            <a:ext cx="101231" cy="100584"/>
          </a:xfrm>
          <a:prstGeom prst="rect">
            <a:avLst/>
          </a:prstGeom>
          <a:solidFill>
            <a:srgbClr val="4995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34" name="Rectangle 133">
            <a:extLst>
              <a:ext uri="{FF2B5EF4-FFF2-40B4-BE49-F238E27FC236}">
                <a16:creationId xmlns:a16="http://schemas.microsoft.com/office/drawing/2014/main" id="{3D681CF2-6A6E-DD0D-B238-0AC7863B2ADA}"/>
              </a:ext>
            </a:extLst>
          </p:cNvPr>
          <p:cNvSpPr>
            <a:spLocks noChangeAspect="1"/>
          </p:cNvSpPr>
          <p:nvPr/>
        </p:nvSpPr>
        <p:spPr>
          <a:xfrm>
            <a:off x="2758796" y="1491695"/>
            <a:ext cx="101231" cy="100584"/>
          </a:xfrm>
          <a:prstGeom prst="rect">
            <a:avLst/>
          </a:prstGeom>
          <a:solidFill>
            <a:srgbClr val="FF9A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35" name="Rectangle 134">
            <a:extLst>
              <a:ext uri="{FF2B5EF4-FFF2-40B4-BE49-F238E27FC236}">
                <a16:creationId xmlns:a16="http://schemas.microsoft.com/office/drawing/2014/main" id="{52D03A0C-5061-709A-2529-1AAADD279944}"/>
              </a:ext>
            </a:extLst>
          </p:cNvPr>
          <p:cNvSpPr>
            <a:spLocks noChangeAspect="1"/>
          </p:cNvSpPr>
          <p:nvPr/>
        </p:nvSpPr>
        <p:spPr>
          <a:xfrm>
            <a:off x="2758796" y="1844217"/>
            <a:ext cx="101231" cy="100584"/>
          </a:xfrm>
          <a:prstGeom prst="rect">
            <a:avLst/>
          </a:prstGeom>
          <a:solidFill>
            <a:srgbClr val="C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36" name="Rectangle 135">
            <a:extLst>
              <a:ext uri="{FF2B5EF4-FFF2-40B4-BE49-F238E27FC236}">
                <a16:creationId xmlns:a16="http://schemas.microsoft.com/office/drawing/2014/main" id="{2C4F8312-A3B5-F068-0097-C801233DDEAD}"/>
              </a:ext>
            </a:extLst>
          </p:cNvPr>
          <p:cNvSpPr>
            <a:spLocks noChangeAspect="1"/>
          </p:cNvSpPr>
          <p:nvPr/>
        </p:nvSpPr>
        <p:spPr>
          <a:xfrm>
            <a:off x="5016729" y="1491607"/>
            <a:ext cx="101231" cy="100584"/>
          </a:xfrm>
          <a:prstGeom prst="rect">
            <a:avLst/>
          </a:prstGeom>
          <a:solidFill>
            <a:srgbClr val="FFCB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37" name="Rectangle 136">
            <a:extLst>
              <a:ext uri="{FF2B5EF4-FFF2-40B4-BE49-F238E27FC236}">
                <a16:creationId xmlns:a16="http://schemas.microsoft.com/office/drawing/2014/main" id="{0658B5DA-DBAF-5DC2-039A-B06D0A9576C8}"/>
              </a:ext>
            </a:extLst>
          </p:cNvPr>
          <p:cNvSpPr>
            <a:spLocks noChangeAspect="1"/>
          </p:cNvSpPr>
          <p:nvPr/>
        </p:nvSpPr>
        <p:spPr>
          <a:xfrm>
            <a:off x="5017005" y="1667312"/>
            <a:ext cx="101231" cy="100584"/>
          </a:xfrm>
          <a:prstGeom prst="rect">
            <a:avLst/>
          </a:prstGeom>
          <a:solidFill>
            <a:srgbClr val="CFCFC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38" name="Rectangle 137">
            <a:extLst>
              <a:ext uri="{FF2B5EF4-FFF2-40B4-BE49-F238E27FC236}">
                <a16:creationId xmlns:a16="http://schemas.microsoft.com/office/drawing/2014/main" id="{2D7E89DA-02EC-0926-3670-FCDD9AB221E4}"/>
              </a:ext>
            </a:extLst>
          </p:cNvPr>
          <p:cNvSpPr>
            <a:spLocks noChangeAspect="1"/>
          </p:cNvSpPr>
          <p:nvPr/>
        </p:nvSpPr>
        <p:spPr>
          <a:xfrm>
            <a:off x="1132029" y="1669090"/>
            <a:ext cx="101231" cy="100584"/>
          </a:xfrm>
          <a:prstGeom prst="rect">
            <a:avLst/>
          </a:prstGeom>
          <a:solidFill>
            <a:srgbClr val="33CC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39" name="Rectangle 138">
            <a:extLst>
              <a:ext uri="{FF2B5EF4-FFF2-40B4-BE49-F238E27FC236}">
                <a16:creationId xmlns:a16="http://schemas.microsoft.com/office/drawing/2014/main" id="{4CE87D95-8DA7-BFF6-F5F3-2A0E5BF72150}"/>
              </a:ext>
            </a:extLst>
          </p:cNvPr>
          <p:cNvSpPr>
            <a:spLocks noChangeAspect="1"/>
          </p:cNvSpPr>
          <p:nvPr/>
        </p:nvSpPr>
        <p:spPr>
          <a:xfrm>
            <a:off x="2758795" y="1669090"/>
            <a:ext cx="101231" cy="100584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034C3E82-FF55-7B14-0FD0-83DBD917F8EE}"/>
              </a:ext>
            </a:extLst>
          </p:cNvPr>
          <p:cNvSpPr txBox="1"/>
          <p:nvPr/>
        </p:nvSpPr>
        <p:spPr>
          <a:xfrm>
            <a:off x="3431577" y="2159545"/>
            <a:ext cx="2107980" cy="306467"/>
          </a:xfrm>
          <a:prstGeom prst="roundRect">
            <a:avLst/>
          </a:prstGeom>
          <a:solidFill>
            <a:srgbClr val="FFFFFF"/>
          </a:solidFill>
          <a:ln>
            <a:solidFill>
              <a:srgbClr val="CFCFCF"/>
            </a:solidFill>
          </a:ln>
        </p:spPr>
        <p:txBody>
          <a:bodyPr wrap="square" lIns="365760" rtlCol="0" anchor="ctr">
            <a:spAutoFit/>
          </a:bodyPr>
          <a:lstStyle/>
          <a:p>
            <a:r>
              <a:rPr lang="en-US" sz="600" dirty="0">
                <a:solidFill>
                  <a:srgbClr val="000000"/>
                </a:solidFill>
                <a:cs typeface="Arial" panose="020B0604020202020204" pitchFamily="34" charset="0"/>
              </a:rPr>
              <a:t>The MT measure established medical care requirements for born-alive infants </a:t>
            </a: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04907072-A920-270F-63F2-282EAD5FF174}"/>
              </a:ext>
            </a:extLst>
          </p:cNvPr>
          <p:cNvSpPr txBox="1"/>
          <p:nvPr/>
        </p:nvSpPr>
        <p:spPr>
          <a:xfrm>
            <a:off x="6513197" y="5125618"/>
            <a:ext cx="1601916" cy="715089"/>
          </a:xfrm>
          <a:prstGeom prst="roundRect">
            <a:avLst/>
          </a:prstGeom>
          <a:solidFill>
            <a:srgbClr val="FFFFFF"/>
          </a:solidFill>
          <a:ln>
            <a:solidFill>
              <a:srgbClr val="CFCFCF"/>
            </a:solidFill>
          </a:ln>
        </p:spPr>
        <p:txBody>
          <a:bodyPr wrap="square" lIns="365760" tIns="45720" rIns="91440" bIns="45720" rtlCol="0">
            <a:spAutoFit/>
          </a:bodyPr>
          <a:lstStyle/>
          <a:p>
            <a:r>
              <a:rPr lang="en-US" sz="600" dirty="0">
                <a:solidFill>
                  <a:srgbClr val="000000"/>
                </a:solidFill>
                <a:cs typeface="Arial" panose="020B0604020202020204" pitchFamily="34" charset="0"/>
              </a:rPr>
              <a:t>The KY measure aimed to remove constitutional abortion protections, while CA, MI, and VT measures proposed amendments to protect abortion rights </a:t>
            </a:r>
          </a:p>
        </p:txBody>
      </p:sp>
      <p:pic>
        <p:nvPicPr>
          <p:cNvPr id="144" name="Graphic 143" descr="Information outline">
            <a:extLst>
              <a:ext uri="{FF2B5EF4-FFF2-40B4-BE49-F238E27FC236}">
                <a16:creationId xmlns:a16="http://schemas.microsoft.com/office/drawing/2014/main" id="{667013E5-6CE5-2936-863C-3B50C6C3658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455160" y="2161534"/>
            <a:ext cx="302488" cy="302488"/>
          </a:xfrm>
          <a:prstGeom prst="rect">
            <a:avLst/>
          </a:prstGeom>
        </p:spPr>
      </p:pic>
      <p:pic>
        <p:nvPicPr>
          <p:cNvPr id="145" name="Graphic 144" descr="Information outline">
            <a:extLst>
              <a:ext uri="{FF2B5EF4-FFF2-40B4-BE49-F238E27FC236}">
                <a16:creationId xmlns:a16="http://schemas.microsoft.com/office/drawing/2014/main" id="{4D880A9C-3094-3F63-8210-1A10141E43F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542721" y="5327605"/>
            <a:ext cx="302488" cy="302488"/>
          </a:xfrm>
          <a:prstGeom prst="rect">
            <a:avLst/>
          </a:prstGeom>
        </p:spPr>
      </p:pic>
      <p:sp>
        <p:nvSpPr>
          <p:cNvPr id="162" name="TextBox 161">
            <a:extLst>
              <a:ext uri="{FF2B5EF4-FFF2-40B4-BE49-F238E27FC236}">
                <a16:creationId xmlns:a16="http://schemas.microsoft.com/office/drawing/2014/main" id="{E05353D2-AB20-817C-6619-752AEB14C8B5}"/>
              </a:ext>
            </a:extLst>
          </p:cNvPr>
          <p:cNvSpPr txBox="1"/>
          <p:nvPr/>
        </p:nvSpPr>
        <p:spPr>
          <a:xfrm>
            <a:off x="1181947" y="1420418"/>
            <a:ext cx="168767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1000" b="1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Legal</a:t>
            </a:r>
            <a:endParaRPr lang="en-US" sz="1000" b="1" dirty="0"/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63ECDBDD-E2CB-2D08-D0B0-E7761B972C48}"/>
              </a:ext>
            </a:extLst>
          </p:cNvPr>
          <p:cNvSpPr txBox="1"/>
          <p:nvPr/>
        </p:nvSpPr>
        <p:spPr>
          <a:xfrm>
            <a:off x="1189618" y="1595279"/>
            <a:ext cx="168767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1000" b="1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Legal (initiative failed)</a:t>
            </a:r>
            <a:endParaRPr lang="en-US" sz="1000" b="1" dirty="0"/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DDFEAE1C-9848-7860-D4E2-604D1C786404}"/>
              </a:ext>
            </a:extLst>
          </p:cNvPr>
          <p:cNvSpPr txBox="1"/>
          <p:nvPr/>
        </p:nvSpPr>
        <p:spPr>
          <a:xfrm>
            <a:off x="2806690" y="1415051"/>
            <a:ext cx="168767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1000" b="1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Ban in effect</a:t>
            </a:r>
            <a:endParaRPr lang="en-US" sz="1000" b="1" dirty="0"/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1D823106-BFB1-3808-A5AB-283DFC18F898}"/>
              </a:ext>
            </a:extLst>
          </p:cNvPr>
          <p:cNvSpPr txBox="1"/>
          <p:nvPr/>
        </p:nvSpPr>
        <p:spPr>
          <a:xfrm>
            <a:off x="1189618" y="1774349"/>
            <a:ext cx="168767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1000" b="1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Legal (initiative passed)</a:t>
            </a:r>
            <a:endParaRPr lang="en-US" sz="1000" b="1" dirty="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6CA26E11-7CC7-EC2F-EDB7-F3A7E6478E8B}"/>
              </a:ext>
            </a:extLst>
          </p:cNvPr>
          <p:cNvSpPr txBox="1"/>
          <p:nvPr/>
        </p:nvSpPr>
        <p:spPr>
          <a:xfrm>
            <a:off x="2810082" y="1594096"/>
            <a:ext cx="2015283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1000" b="1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Ban in effect (initiative failed)</a:t>
            </a:r>
            <a:endParaRPr lang="en-US" sz="1000" b="1" dirty="0"/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00520C0A-D7F5-2655-0CF9-5BD43386E54A}"/>
              </a:ext>
            </a:extLst>
          </p:cNvPr>
          <p:cNvSpPr txBox="1"/>
          <p:nvPr/>
        </p:nvSpPr>
        <p:spPr>
          <a:xfrm>
            <a:off x="2807216" y="1769674"/>
            <a:ext cx="2207135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1000" b="1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Ban in effect (initiative passed)</a:t>
            </a:r>
            <a:endParaRPr lang="en-US" sz="1000" b="1" dirty="0"/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7F3DA01A-B743-71E0-AB0D-521251FE6945}"/>
              </a:ext>
            </a:extLst>
          </p:cNvPr>
          <p:cNvSpPr txBox="1"/>
          <p:nvPr/>
        </p:nvSpPr>
        <p:spPr>
          <a:xfrm>
            <a:off x="5061634" y="1420704"/>
            <a:ext cx="1547988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1000" b="1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Not yet called</a:t>
            </a:r>
            <a:endParaRPr lang="en-US" sz="1000" b="1" dirty="0"/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E90A783B-A2BA-F1D5-5E7E-39D569D46A80}"/>
              </a:ext>
            </a:extLst>
          </p:cNvPr>
          <p:cNvSpPr txBox="1"/>
          <p:nvPr/>
        </p:nvSpPr>
        <p:spPr>
          <a:xfrm>
            <a:off x="5058980" y="1594095"/>
            <a:ext cx="1547988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1000" b="1" dirty="0">
                <a:solidFill>
                  <a:srgbClr val="000000"/>
                </a:solidFill>
                <a:latin typeface="+mn-lt"/>
                <a:cs typeface="Arial" panose="020B0604020202020204" pitchFamily="34" charset="0"/>
              </a:rPr>
              <a:t>Ban blocked by courts</a:t>
            </a:r>
            <a:endParaRPr lang="en-US" sz="1000" b="1" dirty="0"/>
          </a:p>
        </p:txBody>
      </p:sp>
    </p:spTree>
    <p:extLst>
      <p:ext uri="{BB962C8B-B14F-4D97-AF65-F5344CB8AC3E}">
        <p14:creationId xmlns:p14="http://schemas.microsoft.com/office/powerpoint/2010/main" val="346251535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93A641-FEB3-96DE-26B8-5279125ECD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2022 Election Results: Topline</a:t>
            </a:r>
          </a:p>
        </p:txBody>
      </p:sp>
      <p:graphicFrame>
        <p:nvGraphicFramePr>
          <p:cNvPr id="3" name="Table 2" title="tblControl">
            <a:extLst>
              <a:ext uri="{FF2B5EF4-FFF2-40B4-BE49-F238E27FC236}">
                <a16:creationId xmlns:a16="http://schemas.microsoft.com/office/drawing/2014/main" id="{0CC96EEE-BD4B-B295-033F-B29B70A4839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3021926"/>
              </p:ext>
            </p:extLst>
          </p:nvPr>
        </p:nvGraphicFramePr>
        <p:xfrm>
          <a:off x="1096249" y="1881961"/>
          <a:ext cx="7358742" cy="36310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52914">
                  <a:extLst>
                    <a:ext uri="{9D8B030D-6E8A-4147-A177-3AD203B41FA5}">
                      <a16:colId xmlns:a16="http://schemas.microsoft.com/office/drawing/2014/main" val="3122868994"/>
                    </a:ext>
                  </a:extLst>
                </a:gridCol>
                <a:gridCol w="2452914">
                  <a:extLst>
                    <a:ext uri="{9D8B030D-6E8A-4147-A177-3AD203B41FA5}">
                      <a16:colId xmlns:a16="http://schemas.microsoft.com/office/drawing/2014/main" val="1749948724"/>
                    </a:ext>
                  </a:extLst>
                </a:gridCol>
                <a:gridCol w="2452914">
                  <a:extLst>
                    <a:ext uri="{9D8B030D-6E8A-4147-A177-3AD203B41FA5}">
                      <a16:colId xmlns:a16="http://schemas.microsoft.com/office/drawing/2014/main" val="1038933610"/>
                    </a:ext>
                  </a:extLst>
                </a:gridCol>
              </a:tblGrid>
              <a:tr h="702235"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FFFF"/>
                          </a:solidFill>
                          <a:latin typeface="+mn-lt"/>
                        </a:rPr>
                        <a:t>Chamber/Office</a:t>
                      </a:r>
                      <a:endParaRPr lang="en-US" sz="1400" dirty="0">
                        <a:solidFill>
                          <a:srgbClr val="FFFFFF"/>
                        </a:solidFill>
                        <a:latin typeface="+mn-lt"/>
                      </a:endParaRPr>
                    </a:p>
                  </a:txBody>
                  <a:tcPr anchor="ctr">
                    <a:solidFill>
                      <a:srgbClr val="7671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FFFF"/>
                          </a:solidFill>
                          <a:latin typeface="+mn-lt"/>
                        </a:rPr>
                        <a:t>Control before election</a:t>
                      </a:r>
                      <a:endParaRPr lang="en-US" sz="1400" dirty="0">
                        <a:solidFill>
                          <a:srgbClr val="FFFFFF"/>
                        </a:solidFill>
                        <a:latin typeface="+mn-lt"/>
                      </a:endParaRPr>
                    </a:p>
                  </a:txBody>
                  <a:tcPr anchor="ctr">
                    <a:solidFill>
                      <a:srgbClr val="76717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FFFF"/>
                          </a:solidFill>
                          <a:latin typeface="+mn-lt"/>
                        </a:rPr>
                        <a:t>Control in 2023</a:t>
                      </a:r>
                      <a:endParaRPr lang="en-US" sz="1400" dirty="0">
                        <a:solidFill>
                          <a:srgbClr val="FFFFFF"/>
                        </a:solidFill>
                        <a:latin typeface="+mn-lt"/>
                      </a:endParaRPr>
                    </a:p>
                  </a:txBody>
                  <a:tcPr anchor="ctr">
                    <a:solidFill>
                      <a:srgbClr val="76717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759768"/>
                  </a:ext>
                </a:extLst>
              </a:tr>
              <a:tr h="1464418">
                <a:tc>
                  <a:txBody>
                    <a:bodyPr/>
                    <a:lstStyle/>
                    <a:p>
                      <a:pPr algn="ctr"/>
                      <a:r>
                        <a:rPr lang="en-US" sz="1400" b="1">
                          <a:solidFill>
                            <a:srgbClr val="000000"/>
                          </a:solidFill>
                          <a:latin typeface="+mn-lt"/>
                        </a:rPr>
                        <a:t>House of Representatives</a:t>
                      </a:r>
                      <a:endParaRPr lang="en-US" sz="1400" b="1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anchor="ctr"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>
                          <a:solidFill>
                            <a:srgbClr val="0308E5"/>
                          </a:solidFill>
                          <a:latin typeface="+mn-lt"/>
                        </a:rPr>
                        <a:t>Democrats</a:t>
                      </a:r>
                      <a:endParaRPr lang="en-US" sz="1400" b="1" dirty="0">
                        <a:solidFill>
                          <a:srgbClr val="0308E5"/>
                        </a:solidFill>
                        <a:latin typeface="+mn-lt"/>
                      </a:endParaRPr>
                    </a:p>
                  </a:txBody>
                  <a:tcPr anchor="ctr"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>
                          <a:solidFill>
                            <a:srgbClr val="FF5700"/>
                          </a:solidFill>
                          <a:latin typeface="+mn-lt"/>
                        </a:rPr>
                        <a:t>Republicans</a:t>
                      </a:r>
                      <a:endParaRPr lang="en-US" sz="1400" b="1" dirty="0">
                        <a:solidFill>
                          <a:srgbClr val="FF5700"/>
                        </a:solidFill>
                        <a:latin typeface="+mn-lt"/>
                      </a:endParaRPr>
                    </a:p>
                  </a:txBody>
                  <a:tcPr anchor="ctr"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7439344"/>
                  </a:ext>
                </a:extLst>
              </a:tr>
              <a:tr h="1464418">
                <a:tc>
                  <a:txBody>
                    <a:bodyPr/>
                    <a:lstStyle/>
                    <a:p>
                      <a:pPr algn="ctr"/>
                      <a:r>
                        <a:rPr lang="en-US" sz="1400" b="1">
                          <a:solidFill>
                            <a:srgbClr val="000000"/>
                          </a:solidFill>
                          <a:latin typeface="+mn-lt"/>
                        </a:rPr>
                        <a:t>Senate</a:t>
                      </a:r>
                      <a:endParaRPr lang="en-US" sz="1400" b="1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anchor="ctr"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rgbClr val="0308E5"/>
                          </a:solidFill>
                          <a:latin typeface="+mn-lt"/>
                        </a:rPr>
                        <a:t>Democrats</a:t>
                      </a:r>
                    </a:p>
                  </a:txBody>
                  <a:tcPr anchor="ctr"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>
                          <a:solidFill>
                            <a:srgbClr val="0308E5"/>
                          </a:solidFill>
                          <a:latin typeface="+mn-lt"/>
                        </a:rPr>
                        <a:t>Democrats</a:t>
                      </a:r>
                    </a:p>
                  </a:txBody>
                  <a:tcPr anchor="ctr"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2917747"/>
                  </a:ext>
                </a:extLst>
              </a:tr>
            </a:tbl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201B7875-233F-DE9A-7FB5-30C25B20C8EE}"/>
              </a:ext>
            </a:extLst>
          </p:cNvPr>
          <p:cNvSpPr txBox="1"/>
          <p:nvPr/>
        </p:nvSpPr>
        <p:spPr>
          <a:xfrm>
            <a:off x="965201" y="5997128"/>
            <a:ext cx="268532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spc="200" dirty="0">
                <a:solidFill>
                  <a:srgbClr val="7B7B7B"/>
                </a:solidFill>
              </a:rPr>
              <a:t>SOURCE </a:t>
            </a:r>
            <a:r>
              <a:rPr lang="en-US" sz="700" dirty="0">
                <a:solidFill>
                  <a:srgbClr val="7B7B7B"/>
                </a:solidFill>
              </a:rPr>
              <a:t>Associated Press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03C958C-998E-2B7E-EBBA-28BCDCA7EA94}"/>
              </a:ext>
            </a:extLst>
          </p:cNvPr>
          <p:cNvSpPr txBox="1"/>
          <p:nvPr/>
        </p:nvSpPr>
        <p:spPr>
          <a:xfrm>
            <a:off x="1052411" y="6152719"/>
            <a:ext cx="1074881" cy="20116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US" sz="700" spc="100" dirty="0">
                <a:solidFill>
                  <a:srgbClr val="7B7B7B"/>
                </a:solidFill>
              </a:rPr>
              <a:t>AP DATA AS OF</a:t>
            </a:r>
          </a:p>
        </p:txBody>
      </p:sp>
      <p:sp>
        <p:nvSpPr>
          <p:cNvPr id="6" name="Rectangle 5" title="txtSourceTime">
            <a:extLst>
              <a:ext uri="{FF2B5EF4-FFF2-40B4-BE49-F238E27FC236}">
                <a16:creationId xmlns:a16="http://schemas.microsoft.com/office/drawing/2014/main" id="{E579A48B-FAA4-6006-8586-9EF703926A6D}"/>
              </a:ext>
            </a:extLst>
          </p:cNvPr>
          <p:cNvSpPr/>
          <p:nvPr/>
        </p:nvSpPr>
        <p:spPr>
          <a:xfrm>
            <a:off x="1938794" y="6147956"/>
            <a:ext cx="967662" cy="201168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/>
          <a:p>
            <a:r>
              <a:rPr lang="en-US" sz="800" dirty="0">
                <a:solidFill>
                  <a:srgbClr val="7B7B7B"/>
                </a:solidFill>
              </a:rPr>
              <a:t>12/30/2022 12:05 PM</a:t>
            </a:r>
          </a:p>
        </p:txBody>
      </p:sp>
    </p:spTree>
    <p:extLst>
      <p:ext uri="{BB962C8B-B14F-4D97-AF65-F5344CB8AC3E}">
        <p14:creationId xmlns:p14="http://schemas.microsoft.com/office/powerpoint/2010/main" val="10792861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>
            <a:extLst>
              <a:ext uri="{FF2B5EF4-FFF2-40B4-BE49-F238E27FC236}">
                <a16:creationId xmlns:a16="http://schemas.microsoft.com/office/drawing/2014/main" id="{94265BF9-11EA-CF4F-BAC2-8BC8AE6A79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Key Senate swing states</a:t>
            </a:r>
            <a:endParaRPr lang="en-US" dirty="0"/>
          </a:p>
        </p:txBody>
      </p:sp>
      <p:sp>
        <p:nvSpPr>
          <p:cNvPr id="68" name="TextBox 13">
            <a:extLst>
              <a:ext uri="{FF2B5EF4-FFF2-40B4-BE49-F238E27FC236}">
                <a16:creationId xmlns:a16="http://schemas.microsoft.com/office/drawing/2014/main" id="{49480331-ABA8-314D-A7F7-E6C421791F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98" y="1447726"/>
            <a:ext cx="7667347" cy="1114082"/>
          </a:xfrm>
          <a:prstGeom prst="roundRect">
            <a:avLst/>
          </a:prstGeom>
          <a:solidFill>
            <a:srgbClr val="FFFFFF"/>
          </a:solidFill>
          <a:ln w="12700">
            <a:solidFill>
              <a:srgbClr val="E7E6E6"/>
            </a:solidFill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t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 defTabSz="419100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None/>
            </a:pPr>
            <a:r>
              <a:rPr lang="en-US" altLang="en-US" sz="10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/     Solid/Likely Cook Rating, already called, or not up for election      </a:t>
            </a:r>
          </a:p>
          <a:p>
            <a:pPr defTabSz="419100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None/>
            </a:pPr>
            <a:r>
              <a:rPr lang="en-US" altLang="en-US" sz="1000" b="1" dirty="0">
                <a:solidFill>
                  <a:srgbClr val="00000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         Not yet called - Lean Democrat        Not yet called - Toss Up</a:t>
            </a:r>
            <a:r>
              <a:rPr lang="en-US" altLang="en-US" sz="10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Not yet called - Lean Republican </a:t>
            </a:r>
          </a:p>
        </p:txBody>
      </p:sp>
      <p:graphicFrame>
        <p:nvGraphicFramePr>
          <p:cNvPr id="76" name="Chart 75"/>
          <p:cNvGraphicFramePr/>
          <p:nvPr>
            <p:extLst>
              <p:ext uri="{D42A27DB-BD31-4B8C-83A1-F6EECF244321}">
                <p14:modId xmlns:p14="http://schemas.microsoft.com/office/powerpoint/2010/main" val="2399381969"/>
              </p:ext>
            </p:extLst>
          </p:nvPr>
        </p:nvGraphicFramePr>
        <p:xfrm>
          <a:off x="1021167" y="1826588"/>
          <a:ext cx="7101667" cy="7778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7" name="Rounded Rectangle 76">
            <a:extLst>
              <a:ext uri="{FF2B5EF4-FFF2-40B4-BE49-F238E27FC236}">
                <a16:creationId xmlns:a16="http://schemas.microsoft.com/office/drawing/2014/main" id="{7DCCECC4-49D7-A640-B0E7-955E5DA5693A}"/>
              </a:ext>
            </a:extLst>
          </p:cNvPr>
          <p:cNvSpPr/>
          <p:nvPr/>
        </p:nvSpPr>
        <p:spPr>
          <a:xfrm>
            <a:off x="6526792" y="2645670"/>
            <a:ext cx="1978854" cy="2602514"/>
          </a:xfrm>
          <a:prstGeom prst="roundRect">
            <a:avLst>
              <a:gd name="adj" fmla="val 6253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Rounded Rectangle 77">
            <a:extLst>
              <a:ext uri="{FF2B5EF4-FFF2-40B4-BE49-F238E27FC236}">
                <a16:creationId xmlns:a16="http://schemas.microsoft.com/office/drawing/2014/main" id="{7DCCECC4-49D7-A640-B0E7-955E5DA5693A}"/>
              </a:ext>
            </a:extLst>
          </p:cNvPr>
          <p:cNvSpPr/>
          <p:nvPr/>
        </p:nvSpPr>
        <p:spPr>
          <a:xfrm>
            <a:off x="808876" y="2641098"/>
            <a:ext cx="1849046" cy="2602514"/>
          </a:xfrm>
          <a:prstGeom prst="roundRect">
            <a:avLst>
              <a:gd name="adj" fmla="val 6253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5" name="Rounded Rectangle 84">
            <a:extLst>
              <a:ext uri="{FF2B5EF4-FFF2-40B4-BE49-F238E27FC236}">
                <a16:creationId xmlns:a16="http://schemas.microsoft.com/office/drawing/2014/main" id="{7DCCECC4-49D7-A640-B0E7-955E5DA5693A}"/>
              </a:ext>
            </a:extLst>
          </p:cNvPr>
          <p:cNvSpPr/>
          <p:nvPr/>
        </p:nvSpPr>
        <p:spPr>
          <a:xfrm>
            <a:off x="2802577" y="2645670"/>
            <a:ext cx="3556447" cy="2602514"/>
          </a:xfrm>
          <a:prstGeom prst="roundRect">
            <a:avLst>
              <a:gd name="adj" fmla="val 6253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803746" y="5304716"/>
            <a:ext cx="377922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b="1" dirty="0">
                <a:solidFill>
                  <a:schemeClr val="bg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*Outline reflects party of current officeholder</a:t>
            </a:r>
          </a:p>
        </p:txBody>
      </p:sp>
      <p:sp>
        <p:nvSpPr>
          <p:cNvPr id="91" name="TextBox 2"/>
          <p:cNvSpPr txBox="1">
            <a:spLocks noChangeArrowheads="1"/>
          </p:cNvSpPr>
          <p:nvPr/>
        </p:nvSpPr>
        <p:spPr bwMode="auto">
          <a:xfrm>
            <a:off x="4184117" y="2725864"/>
            <a:ext cx="934016" cy="255389"/>
          </a:xfrm>
          <a:prstGeom prst="roundRect">
            <a:avLst/>
          </a:prstGeom>
          <a:solidFill>
            <a:srgbClr val="898989"/>
          </a:solidFill>
          <a:ln w="9525">
            <a:noFill/>
            <a:miter lim="800000"/>
            <a:headEnd/>
            <a:tailEnd/>
          </a:ln>
        </p:spPr>
        <p:txBody>
          <a:bodyPr wrap="square" anchor="ctr" anchorCtr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MS PGothic" charset="-128"/>
              </a:defRPr>
            </a:lvl9pPr>
          </a:lstStyle>
          <a:p>
            <a:pPr marL="0" marR="0" lvl="0" indent="0" algn="ctr" defTabSz="2857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charset="0"/>
              <a:buNone/>
              <a:tabLst/>
              <a:defRPr/>
            </a:pPr>
            <a:r>
              <a:rPr kumimoji="0" lang="en-US" altLang="en-US" sz="9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Toss Up</a:t>
            </a:r>
            <a:endParaRPr kumimoji="0" lang="en-US" altLang="en-US" sz="7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2" name="TextBox 91"/>
          <p:cNvSpPr txBox="1">
            <a:spLocks noChangeArrowheads="1"/>
          </p:cNvSpPr>
          <p:nvPr/>
        </p:nvSpPr>
        <p:spPr bwMode="auto">
          <a:xfrm>
            <a:off x="1063180" y="2725864"/>
            <a:ext cx="1300441" cy="255389"/>
          </a:xfrm>
          <a:prstGeom prst="roundRect">
            <a:avLst/>
          </a:prstGeom>
          <a:solidFill>
            <a:srgbClr val="89C5DF"/>
          </a:solidFill>
          <a:ln w="9525">
            <a:noFill/>
            <a:miter lim="800000"/>
            <a:headEnd/>
            <a:tailEnd/>
          </a:ln>
        </p:spPr>
        <p:txBody>
          <a:bodyPr wrap="square" anchor="ctr" anchorCtr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MS PGothic" charset="-128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Lean Democrat</a:t>
            </a:r>
            <a:endParaRPr kumimoji="0" lang="en-US" altLang="en-US" sz="7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3" name="Freeform 1122" title="AZ"/>
          <p:cNvSpPr>
            <a:spLocks/>
          </p:cNvSpPr>
          <p:nvPr/>
        </p:nvSpPr>
        <p:spPr bwMode="auto">
          <a:xfrm>
            <a:off x="4979869" y="4241948"/>
            <a:ext cx="621912" cy="724153"/>
          </a:xfrm>
          <a:custGeom>
            <a:avLst/>
            <a:gdLst>
              <a:gd name="T0" fmla="*/ 48 w 746"/>
              <a:gd name="T1" fmla="*/ 534 h 840"/>
              <a:gd name="T2" fmla="*/ 29 w 746"/>
              <a:gd name="T3" fmla="*/ 504 h 840"/>
              <a:gd name="T4" fmla="*/ 38 w 746"/>
              <a:gd name="T5" fmla="*/ 456 h 840"/>
              <a:gd name="T6" fmla="*/ 88 w 746"/>
              <a:gd name="T7" fmla="*/ 378 h 840"/>
              <a:gd name="T8" fmla="*/ 124 w 746"/>
              <a:gd name="T9" fmla="*/ 355 h 840"/>
              <a:gd name="T10" fmla="*/ 103 w 746"/>
              <a:gd name="T11" fmla="*/ 327 h 840"/>
              <a:gd name="T12" fmla="*/ 90 w 746"/>
              <a:gd name="T13" fmla="*/ 251 h 840"/>
              <a:gd name="T14" fmla="*/ 105 w 746"/>
              <a:gd name="T15" fmla="*/ 108 h 840"/>
              <a:gd name="T16" fmla="*/ 130 w 746"/>
              <a:gd name="T17" fmla="*/ 101 h 840"/>
              <a:gd name="T18" fmla="*/ 172 w 746"/>
              <a:gd name="T19" fmla="*/ 125 h 840"/>
              <a:gd name="T20" fmla="*/ 208 w 746"/>
              <a:gd name="T21" fmla="*/ 0 h 840"/>
              <a:gd name="T22" fmla="*/ 746 w 746"/>
              <a:gd name="T23" fmla="*/ 89 h 840"/>
              <a:gd name="T24" fmla="*/ 634 w 746"/>
              <a:gd name="T25" fmla="*/ 840 h 840"/>
              <a:gd name="T26" fmla="*/ 468 w 746"/>
              <a:gd name="T27" fmla="*/ 817 h 840"/>
              <a:gd name="T28" fmla="*/ 366 w 746"/>
              <a:gd name="T29" fmla="*/ 789 h 840"/>
              <a:gd name="T30" fmla="*/ 154 w 746"/>
              <a:gd name="T31" fmla="*/ 705 h 840"/>
              <a:gd name="T32" fmla="*/ 0 w 746"/>
              <a:gd name="T33" fmla="*/ 576 h 840"/>
              <a:gd name="T34" fmla="*/ 48 w 746"/>
              <a:gd name="T35" fmla="*/ 534 h 840"/>
              <a:gd name="T36" fmla="*/ 48 w 746"/>
              <a:gd name="T37" fmla="*/ 534 h 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46" h="840">
                <a:moveTo>
                  <a:pt x="48" y="534"/>
                </a:moveTo>
                <a:lnTo>
                  <a:pt x="29" y="504"/>
                </a:lnTo>
                <a:lnTo>
                  <a:pt x="38" y="456"/>
                </a:lnTo>
                <a:lnTo>
                  <a:pt x="88" y="378"/>
                </a:lnTo>
                <a:lnTo>
                  <a:pt x="124" y="355"/>
                </a:lnTo>
                <a:lnTo>
                  <a:pt x="103" y="327"/>
                </a:lnTo>
                <a:lnTo>
                  <a:pt x="90" y="251"/>
                </a:lnTo>
                <a:lnTo>
                  <a:pt x="105" y="108"/>
                </a:lnTo>
                <a:lnTo>
                  <a:pt x="130" y="101"/>
                </a:lnTo>
                <a:lnTo>
                  <a:pt x="172" y="125"/>
                </a:lnTo>
                <a:lnTo>
                  <a:pt x="208" y="0"/>
                </a:lnTo>
                <a:lnTo>
                  <a:pt x="746" y="89"/>
                </a:lnTo>
                <a:lnTo>
                  <a:pt x="634" y="840"/>
                </a:lnTo>
                <a:lnTo>
                  <a:pt x="468" y="817"/>
                </a:lnTo>
                <a:lnTo>
                  <a:pt x="366" y="789"/>
                </a:lnTo>
                <a:lnTo>
                  <a:pt x="154" y="705"/>
                </a:lnTo>
                <a:lnTo>
                  <a:pt x="0" y="576"/>
                </a:lnTo>
                <a:lnTo>
                  <a:pt x="48" y="534"/>
                </a:lnTo>
                <a:lnTo>
                  <a:pt x="48" y="534"/>
                </a:lnTo>
                <a:close/>
              </a:path>
            </a:pathLst>
          </a:custGeom>
          <a:solidFill>
            <a:srgbClr val="0380E5"/>
          </a:solidFill>
          <a:ln w="28575">
            <a:solidFill>
              <a:srgbClr val="0380E5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 sz="1000">
              <a:solidFill>
                <a:srgbClr val="000000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cxnSp>
        <p:nvCxnSpPr>
          <p:cNvPr id="96" name="Straight Connector 95"/>
          <p:cNvCxnSpPr/>
          <p:nvPr/>
        </p:nvCxnSpPr>
        <p:spPr>
          <a:xfrm flipV="1">
            <a:off x="4582970" y="1986641"/>
            <a:ext cx="0" cy="457706"/>
          </a:xfrm>
          <a:prstGeom prst="line">
            <a:avLst/>
          </a:prstGeom>
          <a:ln w="28575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Rounded Rectangle 97">
            <a:extLst>
              <a:ext uri="{FF2B5EF4-FFF2-40B4-BE49-F238E27FC236}">
                <a16:creationId xmlns:a16="http://schemas.microsoft.com/office/drawing/2014/main" id="{4EB1CB82-44A8-A240-B8E6-4057628FD2E3}"/>
              </a:ext>
            </a:extLst>
          </p:cNvPr>
          <p:cNvSpPr/>
          <p:nvPr/>
        </p:nvSpPr>
        <p:spPr>
          <a:xfrm>
            <a:off x="5205161" y="5294764"/>
            <a:ext cx="3300484" cy="435144"/>
          </a:xfrm>
          <a:prstGeom prst="roundRect">
            <a:avLst>
              <a:gd name="adj" fmla="val 3206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9" name="Group 98"/>
          <p:cNvGrpSpPr/>
          <p:nvPr/>
        </p:nvGrpSpPr>
        <p:grpSpPr>
          <a:xfrm>
            <a:off x="6623354" y="5357955"/>
            <a:ext cx="880278" cy="308454"/>
            <a:chOff x="7357956" y="3869408"/>
            <a:chExt cx="880278" cy="308454"/>
          </a:xfrm>
        </p:grpSpPr>
        <p:sp>
          <p:nvSpPr>
            <p:cNvPr id="107" name="Rounded Rectangle 106">
              <a:extLst>
                <a:ext uri="{FF2B5EF4-FFF2-40B4-BE49-F238E27FC236}">
                  <a16:creationId xmlns:a16="http://schemas.microsoft.com/office/drawing/2014/main" id="{F2A95E1D-2F24-FC47-92ED-AAFD5618A880}"/>
                </a:ext>
              </a:extLst>
            </p:cNvPr>
            <p:cNvSpPr/>
            <p:nvPr/>
          </p:nvSpPr>
          <p:spPr>
            <a:xfrm>
              <a:off x="7357956" y="3884436"/>
              <a:ext cx="880278" cy="293426"/>
            </a:xfrm>
            <a:prstGeom prst="roundRect">
              <a:avLst>
                <a:gd name="adj" fmla="val 50000"/>
              </a:avLst>
            </a:prstGeom>
            <a:solidFill>
              <a:srgbClr val="FF57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B2D5C399-4BCA-164B-82C2-1C2EC3FBBD42}"/>
                </a:ext>
              </a:extLst>
            </p:cNvPr>
            <p:cNvSpPr txBox="1"/>
            <p:nvPr/>
          </p:nvSpPr>
          <p:spPr>
            <a:xfrm>
              <a:off x="7478660" y="3869408"/>
              <a:ext cx="63887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400" b="1" dirty="0">
                  <a:solidFill>
                    <a:srgbClr val="FFFF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Rep</a:t>
              </a:r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7527744" y="5357954"/>
            <a:ext cx="880278" cy="308455"/>
            <a:chOff x="7357956" y="4914508"/>
            <a:chExt cx="880278" cy="308455"/>
          </a:xfrm>
        </p:grpSpPr>
        <p:sp>
          <p:nvSpPr>
            <p:cNvPr id="105" name="Rounded Rectangle 104">
              <a:extLst>
                <a:ext uri="{FF2B5EF4-FFF2-40B4-BE49-F238E27FC236}">
                  <a16:creationId xmlns:a16="http://schemas.microsoft.com/office/drawing/2014/main" id="{8136031C-DCA3-9843-908D-C3424DB3E90B}"/>
                </a:ext>
              </a:extLst>
            </p:cNvPr>
            <p:cNvSpPr/>
            <p:nvPr/>
          </p:nvSpPr>
          <p:spPr>
            <a:xfrm>
              <a:off x="7357956" y="4929537"/>
              <a:ext cx="880278" cy="293426"/>
            </a:xfrm>
            <a:prstGeom prst="roundRect">
              <a:avLst>
                <a:gd name="adj" fmla="val 50000"/>
              </a:avLst>
            </a:prstGeom>
            <a:solidFill>
              <a:srgbClr val="0380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1B3B0815-275E-4845-A6CA-30FAC00BFC1A}"/>
                </a:ext>
              </a:extLst>
            </p:cNvPr>
            <p:cNvSpPr txBox="1"/>
            <p:nvPr/>
          </p:nvSpPr>
          <p:spPr>
            <a:xfrm>
              <a:off x="7478660" y="4914508"/>
              <a:ext cx="63887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400" b="1" dirty="0">
                  <a:solidFill>
                    <a:srgbClr val="FFFF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Dem</a:t>
              </a:r>
            </a:p>
          </p:txBody>
        </p:sp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0C90C57B-834E-6F4F-B72A-14A377A12972}"/>
              </a:ext>
            </a:extLst>
          </p:cNvPr>
          <p:cNvGrpSpPr/>
          <p:nvPr/>
        </p:nvGrpSpPr>
        <p:grpSpPr>
          <a:xfrm>
            <a:off x="5669609" y="5364716"/>
            <a:ext cx="880278" cy="323165"/>
            <a:chOff x="1092084" y="2081903"/>
            <a:chExt cx="1097280" cy="402830"/>
          </a:xfrm>
        </p:grpSpPr>
        <p:sp>
          <p:nvSpPr>
            <p:cNvPr id="103" name="Rounded Rectangle 102">
              <a:extLst>
                <a:ext uri="{FF2B5EF4-FFF2-40B4-BE49-F238E27FC236}">
                  <a16:creationId xmlns:a16="http://schemas.microsoft.com/office/drawing/2014/main" id="{2A9B9159-51B0-A64B-B92F-5833D44ACEB3}"/>
                </a:ext>
              </a:extLst>
            </p:cNvPr>
            <p:cNvSpPr/>
            <p:nvPr/>
          </p:nvSpPr>
          <p:spPr>
            <a:xfrm>
              <a:off x="1092084" y="2092208"/>
              <a:ext cx="1097280" cy="365760"/>
            </a:xfrm>
            <a:prstGeom prst="roundRect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23C11E69-DA37-2A49-8C8A-2F91B4813495}"/>
                </a:ext>
              </a:extLst>
            </p:cNvPr>
            <p:cNvSpPr txBox="1"/>
            <p:nvPr/>
          </p:nvSpPr>
          <p:spPr>
            <a:xfrm>
              <a:off x="1183662" y="2081903"/>
              <a:ext cx="908817" cy="40283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>
                <a:lnSpc>
                  <a:spcPts val="880"/>
                </a:lnSpc>
              </a:pPr>
              <a:r>
                <a:rPr lang="en-US" sz="900" b="1" dirty="0">
                  <a:solidFill>
                    <a:srgbClr val="FFFF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NOT YET CALLED</a:t>
              </a:r>
              <a:endParaRPr lang="en-US" sz="1000" b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02" name="TextBox 101">
            <a:extLst>
              <a:ext uri="{FF2B5EF4-FFF2-40B4-BE49-F238E27FC236}">
                <a16:creationId xmlns:a16="http://schemas.microsoft.com/office/drawing/2014/main" id="{44F3A998-124B-1A4F-B6ED-15BD796120BE}"/>
              </a:ext>
            </a:extLst>
          </p:cNvPr>
          <p:cNvSpPr txBox="1"/>
          <p:nvPr/>
        </p:nvSpPr>
        <p:spPr>
          <a:xfrm>
            <a:off x="5167061" y="5419853"/>
            <a:ext cx="5486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spc="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KEY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5133100" y="4528727"/>
            <a:ext cx="375427" cy="200055"/>
          </a:xfrm>
          <a:prstGeom prst="rect">
            <a:avLst/>
          </a:prstGeom>
          <a:noFill/>
        </p:spPr>
        <p:txBody>
          <a:bodyPr wrap="square" lIns="0" tIns="0" rIns="0" rtlCol="0" anchor="ctr">
            <a:spAutoFit/>
          </a:bodyPr>
          <a:lstStyle/>
          <a:p>
            <a:pPr algn="ctr"/>
            <a:r>
              <a:rPr lang="en-US" sz="1000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AZ</a:t>
            </a:r>
          </a:p>
        </p:txBody>
      </p:sp>
      <p:sp>
        <p:nvSpPr>
          <p:cNvPr id="113" name="Freeform 1146" title="GA"/>
          <p:cNvSpPr>
            <a:spLocks/>
          </p:cNvSpPr>
          <p:nvPr/>
        </p:nvSpPr>
        <p:spPr bwMode="auto">
          <a:xfrm>
            <a:off x="3404613" y="3227370"/>
            <a:ext cx="702535" cy="742541"/>
          </a:xfrm>
          <a:custGeom>
            <a:avLst/>
            <a:gdLst>
              <a:gd name="T0" fmla="*/ 79 w 587"/>
              <a:gd name="T1" fmla="*/ 312 h 603"/>
              <a:gd name="T2" fmla="*/ 117 w 587"/>
              <a:gd name="T3" fmla="*/ 394 h 603"/>
              <a:gd name="T4" fmla="*/ 102 w 587"/>
              <a:gd name="T5" fmla="*/ 457 h 603"/>
              <a:gd name="T6" fmla="*/ 127 w 587"/>
              <a:gd name="T7" fmla="*/ 561 h 603"/>
              <a:gd name="T8" fmla="*/ 150 w 587"/>
              <a:gd name="T9" fmla="*/ 595 h 603"/>
              <a:gd name="T10" fmla="*/ 464 w 587"/>
              <a:gd name="T11" fmla="*/ 578 h 603"/>
              <a:gd name="T12" fmla="*/ 467 w 587"/>
              <a:gd name="T13" fmla="*/ 599 h 603"/>
              <a:gd name="T14" fmla="*/ 486 w 587"/>
              <a:gd name="T15" fmla="*/ 603 h 603"/>
              <a:gd name="T16" fmla="*/ 479 w 587"/>
              <a:gd name="T17" fmla="*/ 552 h 603"/>
              <a:gd name="T18" fmla="*/ 492 w 587"/>
              <a:gd name="T19" fmla="*/ 538 h 603"/>
              <a:gd name="T20" fmla="*/ 538 w 587"/>
              <a:gd name="T21" fmla="*/ 548 h 603"/>
              <a:gd name="T22" fmla="*/ 545 w 587"/>
              <a:gd name="T23" fmla="*/ 512 h 603"/>
              <a:gd name="T24" fmla="*/ 540 w 587"/>
              <a:gd name="T25" fmla="*/ 464 h 603"/>
              <a:gd name="T26" fmla="*/ 559 w 587"/>
              <a:gd name="T27" fmla="*/ 451 h 603"/>
              <a:gd name="T28" fmla="*/ 587 w 587"/>
              <a:gd name="T29" fmla="*/ 360 h 603"/>
              <a:gd name="T30" fmla="*/ 568 w 587"/>
              <a:gd name="T31" fmla="*/ 356 h 603"/>
              <a:gd name="T32" fmla="*/ 492 w 587"/>
              <a:gd name="T33" fmla="*/ 238 h 603"/>
              <a:gd name="T34" fmla="*/ 327 w 587"/>
              <a:gd name="T35" fmla="*/ 90 h 603"/>
              <a:gd name="T36" fmla="*/ 254 w 587"/>
              <a:gd name="T37" fmla="*/ 44 h 603"/>
              <a:gd name="T38" fmla="*/ 279 w 587"/>
              <a:gd name="T39" fmla="*/ 0 h 603"/>
              <a:gd name="T40" fmla="*/ 144 w 587"/>
              <a:gd name="T41" fmla="*/ 18 h 603"/>
              <a:gd name="T42" fmla="*/ 0 w 587"/>
              <a:gd name="T43" fmla="*/ 35 h 603"/>
              <a:gd name="T44" fmla="*/ 79 w 587"/>
              <a:gd name="T45" fmla="*/ 312 h 603"/>
              <a:gd name="T46" fmla="*/ 79 w 587"/>
              <a:gd name="T47" fmla="*/ 312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87" h="603">
                <a:moveTo>
                  <a:pt x="79" y="312"/>
                </a:moveTo>
                <a:lnTo>
                  <a:pt x="117" y="394"/>
                </a:lnTo>
                <a:lnTo>
                  <a:pt x="102" y="457"/>
                </a:lnTo>
                <a:lnTo>
                  <a:pt x="127" y="561"/>
                </a:lnTo>
                <a:lnTo>
                  <a:pt x="150" y="595"/>
                </a:lnTo>
                <a:lnTo>
                  <a:pt x="464" y="578"/>
                </a:lnTo>
                <a:lnTo>
                  <a:pt x="467" y="599"/>
                </a:lnTo>
                <a:lnTo>
                  <a:pt x="486" y="603"/>
                </a:lnTo>
                <a:lnTo>
                  <a:pt x="479" y="552"/>
                </a:lnTo>
                <a:lnTo>
                  <a:pt x="492" y="538"/>
                </a:lnTo>
                <a:lnTo>
                  <a:pt x="538" y="548"/>
                </a:lnTo>
                <a:lnTo>
                  <a:pt x="545" y="512"/>
                </a:lnTo>
                <a:lnTo>
                  <a:pt x="540" y="464"/>
                </a:lnTo>
                <a:lnTo>
                  <a:pt x="559" y="451"/>
                </a:lnTo>
                <a:lnTo>
                  <a:pt x="587" y="360"/>
                </a:lnTo>
                <a:lnTo>
                  <a:pt x="568" y="356"/>
                </a:lnTo>
                <a:lnTo>
                  <a:pt x="492" y="238"/>
                </a:lnTo>
                <a:lnTo>
                  <a:pt x="327" y="90"/>
                </a:lnTo>
                <a:lnTo>
                  <a:pt x="254" y="44"/>
                </a:lnTo>
                <a:lnTo>
                  <a:pt x="279" y="0"/>
                </a:lnTo>
                <a:lnTo>
                  <a:pt x="144" y="18"/>
                </a:lnTo>
                <a:lnTo>
                  <a:pt x="0" y="35"/>
                </a:lnTo>
                <a:lnTo>
                  <a:pt x="79" y="312"/>
                </a:lnTo>
                <a:lnTo>
                  <a:pt x="79" y="312"/>
                </a:lnTo>
                <a:close/>
              </a:path>
            </a:pathLst>
          </a:custGeom>
          <a:solidFill>
            <a:srgbClr val="0380E5"/>
          </a:solidFill>
          <a:ln w="28575">
            <a:solidFill>
              <a:srgbClr val="0380E5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 sz="1000">
              <a:solidFill>
                <a:srgbClr val="000000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3584571" y="3524417"/>
            <a:ext cx="337708" cy="200055"/>
          </a:xfrm>
          <a:prstGeom prst="rect">
            <a:avLst/>
          </a:prstGeom>
          <a:noFill/>
        </p:spPr>
        <p:txBody>
          <a:bodyPr wrap="square" lIns="0" tIns="0" rIns="0" rtlCol="0" anchor="ctr">
            <a:spAutoFit/>
          </a:bodyPr>
          <a:lstStyle/>
          <a:p>
            <a:pPr algn="ctr"/>
            <a:r>
              <a:rPr lang="en-US" sz="1000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GA</a:t>
            </a:r>
          </a:p>
        </p:txBody>
      </p:sp>
      <p:sp>
        <p:nvSpPr>
          <p:cNvPr id="115" name="Freeform 1124" title="CO"/>
          <p:cNvSpPr>
            <a:spLocks/>
          </p:cNvSpPr>
          <p:nvPr/>
        </p:nvSpPr>
        <p:spPr bwMode="auto">
          <a:xfrm>
            <a:off x="1273628" y="3319875"/>
            <a:ext cx="771310" cy="614172"/>
          </a:xfrm>
          <a:custGeom>
            <a:avLst/>
            <a:gdLst>
              <a:gd name="T0" fmla="*/ 80 w 796"/>
              <a:gd name="T1" fmla="*/ 0 h 612"/>
              <a:gd name="T2" fmla="*/ 591 w 796"/>
              <a:gd name="T3" fmla="*/ 57 h 612"/>
              <a:gd name="T4" fmla="*/ 796 w 796"/>
              <a:gd name="T5" fmla="*/ 74 h 612"/>
              <a:gd name="T6" fmla="*/ 789 w 796"/>
              <a:gd name="T7" fmla="*/ 207 h 612"/>
              <a:gd name="T8" fmla="*/ 760 w 796"/>
              <a:gd name="T9" fmla="*/ 612 h 612"/>
              <a:gd name="T10" fmla="*/ 656 w 796"/>
              <a:gd name="T11" fmla="*/ 605 h 612"/>
              <a:gd name="T12" fmla="*/ 331 w 796"/>
              <a:gd name="T13" fmla="*/ 576 h 612"/>
              <a:gd name="T14" fmla="*/ 0 w 796"/>
              <a:gd name="T15" fmla="*/ 534 h 612"/>
              <a:gd name="T16" fmla="*/ 80 w 796"/>
              <a:gd name="T17" fmla="*/ 0 h 612"/>
              <a:gd name="T18" fmla="*/ 80 w 796"/>
              <a:gd name="T19" fmla="*/ 0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96" h="612">
                <a:moveTo>
                  <a:pt x="80" y="0"/>
                </a:moveTo>
                <a:lnTo>
                  <a:pt x="591" y="57"/>
                </a:lnTo>
                <a:lnTo>
                  <a:pt x="796" y="74"/>
                </a:lnTo>
                <a:lnTo>
                  <a:pt x="789" y="207"/>
                </a:lnTo>
                <a:lnTo>
                  <a:pt x="760" y="612"/>
                </a:lnTo>
                <a:lnTo>
                  <a:pt x="656" y="605"/>
                </a:lnTo>
                <a:lnTo>
                  <a:pt x="331" y="576"/>
                </a:lnTo>
                <a:lnTo>
                  <a:pt x="0" y="534"/>
                </a:lnTo>
                <a:lnTo>
                  <a:pt x="80" y="0"/>
                </a:lnTo>
                <a:lnTo>
                  <a:pt x="80" y="0"/>
                </a:lnTo>
                <a:close/>
              </a:path>
            </a:pathLst>
          </a:custGeom>
          <a:solidFill>
            <a:srgbClr val="0380E5"/>
          </a:solidFill>
          <a:ln w="28575">
            <a:solidFill>
              <a:srgbClr val="0380E5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116" name="TextBox 128"/>
          <p:cNvSpPr txBox="1">
            <a:spLocks noChangeArrowheads="1"/>
          </p:cNvSpPr>
          <p:nvPr/>
        </p:nvSpPr>
        <p:spPr bwMode="auto">
          <a:xfrm>
            <a:off x="1462058" y="3514761"/>
            <a:ext cx="394449" cy="256094"/>
          </a:xfrm>
          <a:prstGeom prst="rect">
            <a:avLst/>
          </a:prstGeom>
          <a:noFill/>
          <a:ln>
            <a:noFill/>
          </a:ln>
        </p:spPr>
        <p:txBody>
          <a:bodyPr wrap="none">
            <a:noAutofit/>
          </a:bodyPr>
          <a:lstStyle>
            <a:lvl1pPr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005596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Gill Sans MT" panose="020B0502020104020203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en-US" altLang="en-US" sz="1000" dirty="0">
                <a:solidFill>
                  <a:srgbClr val="FFFFFF"/>
                </a:solidFill>
                <a:latin typeface="Arial" panose="020B0604020202020204" pitchFamily="34" charset="0"/>
                <a:ea typeface="Verdana" panose="020B0604030504040204" pitchFamily="34" charset="0"/>
                <a:cs typeface="Arial" panose="020B0604020202020204" pitchFamily="34" charset="0"/>
              </a:rPr>
              <a:t>CO</a:t>
            </a:r>
          </a:p>
        </p:txBody>
      </p:sp>
      <p:sp>
        <p:nvSpPr>
          <p:cNvPr id="119" name="TextBox 2"/>
          <p:cNvSpPr txBox="1">
            <a:spLocks noChangeArrowheads="1"/>
          </p:cNvSpPr>
          <p:nvPr/>
        </p:nvSpPr>
        <p:spPr bwMode="auto">
          <a:xfrm>
            <a:off x="6830419" y="2725864"/>
            <a:ext cx="1371600" cy="255389"/>
          </a:xfrm>
          <a:prstGeom prst="roundRect">
            <a:avLst/>
          </a:prstGeom>
          <a:solidFill>
            <a:srgbClr val="FFA593"/>
          </a:solidFill>
          <a:ln w="9525">
            <a:noFill/>
            <a:miter lim="800000"/>
            <a:headEnd/>
            <a:tailEnd/>
          </a:ln>
        </p:spPr>
        <p:txBody>
          <a:bodyPr wrap="square" anchor="ctr" anchorCtr="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MS PGothic" charset="-128"/>
              </a:defRPr>
            </a:lvl9pPr>
          </a:lstStyle>
          <a:p>
            <a:pPr marL="0" marR="0" lvl="0" indent="0" algn="ctr" defTabSz="2857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charset="0"/>
              <a:buNone/>
              <a:tabLst/>
              <a:defRPr/>
            </a:pPr>
            <a:r>
              <a:rPr kumimoji="0" lang="en-US" altLang="en-US" sz="9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Lean Republican</a:t>
            </a:r>
            <a:endParaRPr kumimoji="0" lang="en-US" altLang="en-US" sz="7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86B86AA6-2D8E-5246-BAA8-F1B1D8DA519A}"/>
              </a:ext>
            </a:extLst>
          </p:cNvPr>
          <p:cNvSpPr txBox="1"/>
          <p:nvPr/>
        </p:nvSpPr>
        <p:spPr>
          <a:xfrm>
            <a:off x="965201" y="5997128"/>
            <a:ext cx="268532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spc="200" dirty="0">
                <a:solidFill>
                  <a:srgbClr val="7B7B7B"/>
                </a:solidFill>
              </a:rPr>
              <a:t>SOURCE </a:t>
            </a:r>
            <a:r>
              <a:rPr lang="en-US" sz="700" dirty="0">
                <a:solidFill>
                  <a:srgbClr val="7B7B7B"/>
                </a:solidFill>
              </a:rPr>
              <a:t>Associated Press; Cook Political Report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B93A0343-4745-1F45-8DC6-6C394AF2A27F}"/>
              </a:ext>
            </a:extLst>
          </p:cNvPr>
          <p:cNvSpPr txBox="1"/>
          <p:nvPr/>
        </p:nvSpPr>
        <p:spPr>
          <a:xfrm>
            <a:off x="1052411" y="6152719"/>
            <a:ext cx="1074881" cy="20116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US" sz="700" spc="100" dirty="0">
                <a:solidFill>
                  <a:srgbClr val="7B7B7B"/>
                </a:solidFill>
              </a:rPr>
              <a:t>AP DATA AS OF</a:t>
            </a:r>
          </a:p>
        </p:txBody>
      </p:sp>
      <p:sp>
        <p:nvSpPr>
          <p:cNvPr id="138" name="Rectangle 137" title="txtSourceTime"/>
          <p:cNvSpPr/>
          <p:nvPr/>
        </p:nvSpPr>
        <p:spPr>
          <a:xfrm>
            <a:off x="1938794" y="6147956"/>
            <a:ext cx="967662" cy="201168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/>
          <a:p>
            <a:r>
              <a:rPr lang="en-US" sz="800" dirty="0">
                <a:solidFill>
                  <a:srgbClr val="7B7B7B"/>
                </a:solidFill>
              </a:rPr>
              <a:t>12/30/2022 12:05 PM</a:t>
            </a:r>
          </a:p>
        </p:txBody>
      </p:sp>
      <p:sp>
        <p:nvSpPr>
          <p:cNvPr id="56" name="Rectangle 55"/>
          <p:cNvSpPr>
            <a:spLocks noChangeAspect="1"/>
          </p:cNvSpPr>
          <p:nvPr/>
        </p:nvSpPr>
        <p:spPr>
          <a:xfrm>
            <a:off x="1008938" y="1574161"/>
            <a:ext cx="101231" cy="100584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" name="Rectangle 56"/>
          <p:cNvSpPr>
            <a:spLocks noChangeAspect="1"/>
          </p:cNvSpPr>
          <p:nvPr/>
        </p:nvSpPr>
        <p:spPr>
          <a:xfrm>
            <a:off x="1172398" y="1574161"/>
            <a:ext cx="101231" cy="100584"/>
          </a:xfrm>
          <a:prstGeom prst="rect">
            <a:avLst/>
          </a:prstGeom>
          <a:solidFill>
            <a:srgbClr val="FF57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" name="Rectangle 57"/>
          <p:cNvSpPr>
            <a:spLocks noChangeAspect="1"/>
          </p:cNvSpPr>
          <p:nvPr/>
        </p:nvSpPr>
        <p:spPr>
          <a:xfrm>
            <a:off x="1172397" y="1754035"/>
            <a:ext cx="101231" cy="100584"/>
          </a:xfrm>
          <a:prstGeom prst="rect">
            <a:avLst/>
          </a:prstGeom>
          <a:solidFill>
            <a:srgbClr val="89C5D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Rectangle 58"/>
          <p:cNvSpPr>
            <a:spLocks noChangeAspect="1"/>
          </p:cNvSpPr>
          <p:nvPr/>
        </p:nvSpPr>
        <p:spPr>
          <a:xfrm>
            <a:off x="3337433" y="1754563"/>
            <a:ext cx="101231" cy="100584"/>
          </a:xfrm>
          <a:prstGeom prst="rect">
            <a:avLst/>
          </a:prstGeom>
          <a:solidFill>
            <a:srgbClr val="8989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" name="Rectangle 59"/>
          <p:cNvSpPr>
            <a:spLocks noChangeAspect="1"/>
          </p:cNvSpPr>
          <p:nvPr/>
        </p:nvSpPr>
        <p:spPr>
          <a:xfrm>
            <a:off x="5058480" y="1753970"/>
            <a:ext cx="101231" cy="100584"/>
          </a:xfrm>
          <a:prstGeom prst="rect">
            <a:avLst/>
          </a:prstGeom>
          <a:solidFill>
            <a:srgbClr val="FFA59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Freeform 1156" title="NC">
            <a:extLst>
              <a:ext uri="{FF2B5EF4-FFF2-40B4-BE49-F238E27FC236}">
                <a16:creationId xmlns:a16="http://schemas.microsoft.com/office/drawing/2014/main" id="{E4005845-66AC-1680-9321-BD51B77B24D4}"/>
              </a:ext>
            </a:extLst>
          </p:cNvPr>
          <p:cNvSpPr>
            <a:spLocks/>
          </p:cNvSpPr>
          <p:nvPr/>
        </p:nvSpPr>
        <p:spPr bwMode="auto">
          <a:xfrm>
            <a:off x="6948002" y="3152305"/>
            <a:ext cx="1035206" cy="462846"/>
          </a:xfrm>
          <a:custGeom>
            <a:avLst/>
            <a:gdLst>
              <a:gd name="T0" fmla="*/ 0 w 932"/>
              <a:gd name="T1" fmla="*/ 350 h 407"/>
              <a:gd name="T2" fmla="*/ 135 w 932"/>
              <a:gd name="T3" fmla="*/ 332 h 407"/>
              <a:gd name="T4" fmla="*/ 213 w 932"/>
              <a:gd name="T5" fmla="*/ 294 h 407"/>
              <a:gd name="T6" fmla="*/ 361 w 932"/>
              <a:gd name="T7" fmla="*/ 279 h 407"/>
              <a:gd name="T8" fmla="*/ 422 w 932"/>
              <a:gd name="T9" fmla="*/ 317 h 407"/>
              <a:gd name="T10" fmla="*/ 519 w 932"/>
              <a:gd name="T11" fmla="*/ 304 h 407"/>
              <a:gd name="T12" fmla="*/ 666 w 932"/>
              <a:gd name="T13" fmla="*/ 407 h 407"/>
              <a:gd name="T14" fmla="*/ 723 w 932"/>
              <a:gd name="T15" fmla="*/ 393 h 407"/>
              <a:gd name="T16" fmla="*/ 804 w 932"/>
              <a:gd name="T17" fmla="*/ 275 h 407"/>
              <a:gd name="T18" fmla="*/ 871 w 932"/>
              <a:gd name="T19" fmla="*/ 251 h 407"/>
              <a:gd name="T20" fmla="*/ 892 w 932"/>
              <a:gd name="T21" fmla="*/ 217 h 407"/>
              <a:gd name="T22" fmla="*/ 820 w 932"/>
              <a:gd name="T23" fmla="*/ 230 h 407"/>
              <a:gd name="T24" fmla="*/ 801 w 932"/>
              <a:gd name="T25" fmla="*/ 205 h 407"/>
              <a:gd name="T26" fmla="*/ 844 w 932"/>
              <a:gd name="T27" fmla="*/ 194 h 407"/>
              <a:gd name="T28" fmla="*/ 844 w 932"/>
              <a:gd name="T29" fmla="*/ 179 h 407"/>
              <a:gd name="T30" fmla="*/ 795 w 932"/>
              <a:gd name="T31" fmla="*/ 161 h 407"/>
              <a:gd name="T32" fmla="*/ 858 w 932"/>
              <a:gd name="T33" fmla="*/ 139 h 407"/>
              <a:gd name="T34" fmla="*/ 854 w 932"/>
              <a:gd name="T35" fmla="*/ 163 h 407"/>
              <a:gd name="T36" fmla="*/ 894 w 932"/>
              <a:gd name="T37" fmla="*/ 163 h 407"/>
              <a:gd name="T38" fmla="*/ 916 w 932"/>
              <a:gd name="T39" fmla="*/ 122 h 407"/>
              <a:gd name="T40" fmla="*/ 932 w 932"/>
              <a:gd name="T41" fmla="*/ 120 h 407"/>
              <a:gd name="T42" fmla="*/ 922 w 932"/>
              <a:gd name="T43" fmla="*/ 82 h 407"/>
              <a:gd name="T44" fmla="*/ 894 w 932"/>
              <a:gd name="T45" fmla="*/ 120 h 407"/>
              <a:gd name="T46" fmla="*/ 865 w 932"/>
              <a:gd name="T47" fmla="*/ 36 h 407"/>
              <a:gd name="T48" fmla="*/ 884 w 932"/>
              <a:gd name="T49" fmla="*/ 32 h 407"/>
              <a:gd name="T50" fmla="*/ 911 w 932"/>
              <a:gd name="T51" fmla="*/ 55 h 407"/>
              <a:gd name="T52" fmla="*/ 892 w 932"/>
              <a:gd name="T53" fmla="*/ 17 h 407"/>
              <a:gd name="T54" fmla="*/ 871 w 932"/>
              <a:gd name="T55" fmla="*/ 0 h 407"/>
              <a:gd name="T56" fmla="*/ 540 w 932"/>
              <a:gd name="T57" fmla="*/ 63 h 407"/>
              <a:gd name="T58" fmla="*/ 264 w 932"/>
              <a:gd name="T59" fmla="*/ 97 h 407"/>
              <a:gd name="T60" fmla="*/ 226 w 932"/>
              <a:gd name="T61" fmla="*/ 171 h 407"/>
              <a:gd name="T62" fmla="*/ 167 w 932"/>
              <a:gd name="T63" fmla="*/ 184 h 407"/>
              <a:gd name="T64" fmla="*/ 139 w 932"/>
              <a:gd name="T65" fmla="*/ 222 h 407"/>
              <a:gd name="T66" fmla="*/ 32 w 932"/>
              <a:gd name="T67" fmla="*/ 283 h 407"/>
              <a:gd name="T68" fmla="*/ 27 w 932"/>
              <a:gd name="T69" fmla="*/ 306 h 407"/>
              <a:gd name="T70" fmla="*/ 0 w 932"/>
              <a:gd name="T71" fmla="*/ 319 h 407"/>
              <a:gd name="T72" fmla="*/ 0 w 932"/>
              <a:gd name="T73" fmla="*/ 350 h 407"/>
              <a:gd name="T74" fmla="*/ 0 w 932"/>
              <a:gd name="T75" fmla="*/ 350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32" h="407">
                <a:moveTo>
                  <a:pt x="0" y="350"/>
                </a:moveTo>
                <a:lnTo>
                  <a:pt x="135" y="332"/>
                </a:lnTo>
                <a:lnTo>
                  <a:pt x="213" y="294"/>
                </a:lnTo>
                <a:lnTo>
                  <a:pt x="361" y="279"/>
                </a:lnTo>
                <a:lnTo>
                  <a:pt x="422" y="317"/>
                </a:lnTo>
                <a:lnTo>
                  <a:pt x="519" y="304"/>
                </a:lnTo>
                <a:lnTo>
                  <a:pt x="666" y="407"/>
                </a:lnTo>
                <a:lnTo>
                  <a:pt x="723" y="393"/>
                </a:lnTo>
                <a:lnTo>
                  <a:pt x="804" y="275"/>
                </a:lnTo>
                <a:lnTo>
                  <a:pt x="871" y="251"/>
                </a:lnTo>
                <a:lnTo>
                  <a:pt x="892" y="217"/>
                </a:lnTo>
                <a:lnTo>
                  <a:pt x="820" y="230"/>
                </a:lnTo>
                <a:lnTo>
                  <a:pt x="801" y="205"/>
                </a:lnTo>
                <a:lnTo>
                  <a:pt x="844" y="194"/>
                </a:lnTo>
                <a:lnTo>
                  <a:pt x="844" y="179"/>
                </a:lnTo>
                <a:lnTo>
                  <a:pt x="795" y="161"/>
                </a:lnTo>
                <a:lnTo>
                  <a:pt x="858" y="139"/>
                </a:lnTo>
                <a:lnTo>
                  <a:pt x="854" y="163"/>
                </a:lnTo>
                <a:lnTo>
                  <a:pt x="894" y="163"/>
                </a:lnTo>
                <a:lnTo>
                  <a:pt x="916" y="122"/>
                </a:lnTo>
                <a:lnTo>
                  <a:pt x="932" y="120"/>
                </a:lnTo>
                <a:lnTo>
                  <a:pt x="922" y="82"/>
                </a:lnTo>
                <a:lnTo>
                  <a:pt x="894" y="120"/>
                </a:lnTo>
                <a:lnTo>
                  <a:pt x="865" y="36"/>
                </a:lnTo>
                <a:lnTo>
                  <a:pt x="884" y="32"/>
                </a:lnTo>
                <a:lnTo>
                  <a:pt x="911" y="55"/>
                </a:lnTo>
                <a:lnTo>
                  <a:pt x="892" y="17"/>
                </a:lnTo>
                <a:lnTo>
                  <a:pt x="871" y="0"/>
                </a:lnTo>
                <a:lnTo>
                  <a:pt x="540" y="63"/>
                </a:lnTo>
                <a:lnTo>
                  <a:pt x="264" y="97"/>
                </a:lnTo>
                <a:lnTo>
                  <a:pt x="226" y="171"/>
                </a:lnTo>
                <a:lnTo>
                  <a:pt x="167" y="184"/>
                </a:lnTo>
                <a:lnTo>
                  <a:pt x="139" y="222"/>
                </a:lnTo>
                <a:lnTo>
                  <a:pt x="32" y="283"/>
                </a:lnTo>
                <a:lnTo>
                  <a:pt x="27" y="306"/>
                </a:lnTo>
                <a:lnTo>
                  <a:pt x="0" y="319"/>
                </a:lnTo>
                <a:lnTo>
                  <a:pt x="0" y="350"/>
                </a:lnTo>
                <a:lnTo>
                  <a:pt x="0" y="350"/>
                </a:lnTo>
                <a:close/>
              </a:path>
            </a:pathLst>
          </a:custGeom>
          <a:solidFill>
            <a:srgbClr val="FF5736"/>
          </a:solidFill>
          <a:ln w="28575">
            <a:solidFill>
              <a:srgbClr val="FF5736"/>
            </a:solidFill>
            <a:round/>
            <a:headEnd/>
            <a:tailEnd/>
          </a:ln>
          <a:effectLst/>
        </p:spPr>
        <p:txBody>
          <a:bodyPr>
            <a:noAutofit/>
          </a:bodyPr>
          <a:lstStyle/>
          <a:p>
            <a:pPr eaLnBrk="1" hangingPunct="1">
              <a:defRPr/>
            </a:pPr>
            <a:endParaRPr lang="en-US" sz="1000">
              <a:solidFill>
                <a:srgbClr val="000000"/>
              </a:solidFill>
              <a:latin typeface="Arial" panose="020B0604020202020204" pitchFamily="34" charset="0"/>
              <a:ea typeface="Verdana" panose="020B0604030504040204" pitchFamily="34" charset="0"/>
              <a:cs typeface="Arial" panose="020B060402020202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25580FA-F8FA-A323-81BA-F34037D5AD81}"/>
              </a:ext>
            </a:extLst>
          </p:cNvPr>
          <p:cNvSpPr txBox="1"/>
          <p:nvPr/>
        </p:nvSpPr>
        <p:spPr>
          <a:xfrm>
            <a:off x="7383854" y="3277646"/>
            <a:ext cx="287780" cy="200055"/>
          </a:xfrm>
          <a:prstGeom prst="rect">
            <a:avLst/>
          </a:prstGeom>
          <a:noFill/>
        </p:spPr>
        <p:txBody>
          <a:bodyPr wrap="square" lIns="0" tIns="0" rIns="0" rtlCol="0" anchor="ctr">
            <a:spAutoFit/>
          </a:bodyPr>
          <a:lstStyle/>
          <a:p>
            <a:pPr algn="ctr"/>
            <a:r>
              <a:rPr lang="en-US" sz="1000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NC</a:t>
            </a:r>
          </a:p>
        </p:txBody>
      </p:sp>
      <p:sp>
        <p:nvSpPr>
          <p:cNvPr id="4" name="Google Shape;2341;p69" title="NH">
            <a:extLst>
              <a:ext uri="{FF2B5EF4-FFF2-40B4-BE49-F238E27FC236}">
                <a16:creationId xmlns:a16="http://schemas.microsoft.com/office/drawing/2014/main" id="{240FA92D-1AEC-3213-2751-0D52BAB9D44A}"/>
              </a:ext>
            </a:extLst>
          </p:cNvPr>
          <p:cNvSpPr/>
          <p:nvPr/>
        </p:nvSpPr>
        <p:spPr>
          <a:xfrm>
            <a:off x="1462200" y="4289294"/>
            <a:ext cx="433156" cy="784356"/>
          </a:xfrm>
          <a:custGeom>
            <a:avLst/>
            <a:gdLst/>
            <a:ahLst/>
            <a:cxnLst/>
            <a:rect l="l" t="t" r="r" b="b"/>
            <a:pathLst>
              <a:path w="163" h="371" extrusionOk="0">
                <a:moveTo>
                  <a:pt x="0" y="173"/>
                </a:moveTo>
                <a:lnTo>
                  <a:pt x="21" y="135"/>
                </a:lnTo>
                <a:lnTo>
                  <a:pt x="23" y="49"/>
                </a:lnTo>
                <a:lnTo>
                  <a:pt x="21" y="17"/>
                </a:lnTo>
                <a:lnTo>
                  <a:pt x="53" y="0"/>
                </a:lnTo>
                <a:lnTo>
                  <a:pt x="127" y="232"/>
                </a:lnTo>
                <a:lnTo>
                  <a:pt x="163" y="281"/>
                </a:lnTo>
                <a:lnTo>
                  <a:pt x="163" y="314"/>
                </a:lnTo>
                <a:lnTo>
                  <a:pt x="127" y="340"/>
                </a:lnTo>
                <a:lnTo>
                  <a:pt x="6" y="371"/>
                </a:lnTo>
                <a:lnTo>
                  <a:pt x="0" y="173"/>
                </a:lnTo>
                <a:lnTo>
                  <a:pt x="0" y="173"/>
                </a:lnTo>
                <a:close/>
              </a:path>
            </a:pathLst>
          </a:custGeom>
          <a:solidFill>
            <a:srgbClr val="0380E5"/>
          </a:solidFill>
          <a:ln w="28575" cap="flat" cmpd="sng">
            <a:solidFill>
              <a:srgbClr val="0380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F82D73B-C081-31CC-833F-DC345155082D}"/>
              </a:ext>
            </a:extLst>
          </p:cNvPr>
          <p:cNvSpPr txBox="1"/>
          <p:nvPr/>
        </p:nvSpPr>
        <p:spPr>
          <a:xfrm>
            <a:off x="1470901" y="4730780"/>
            <a:ext cx="352411" cy="200055"/>
          </a:xfrm>
          <a:prstGeom prst="rect">
            <a:avLst/>
          </a:prstGeom>
          <a:noFill/>
        </p:spPr>
        <p:txBody>
          <a:bodyPr wrap="square" lIns="0" tIns="0" rIns="0" rtlCol="0" anchor="ctr">
            <a:spAutoFit/>
          </a:bodyPr>
          <a:lstStyle/>
          <a:p>
            <a:pPr algn="ctr"/>
            <a:r>
              <a:rPr lang="en-US" sz="1000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</a:t>
            </a:r>
          </a:p>
        </p:txBody>
      </p:sp>
      <p:sp>
        <p:nvSpPr>
          <p:cNvPr id="6" name="Google Shape;2298;p69" title="NV">
            <a:extLst>
              <a:ext uri="{FF2B5EF4-FFF2-40B4-BE49-F238E27FC236}">
                <a16:creationId xmlns:a16="http://schemas.microsoft.com/office/drawing/2014/main" id="{36C0DFE3-A400-390B-1B00-220F44E07268}"/>
              </a:ext>
            </a:extLst>
          </p:cNvPr>
          <p:cNvSpPr/>
          <p:nvPr/>
        </p:nvSpPr>
        <p:spPr>
          <a:xfrm rot="21359527">
            <a:off x="5010516" y="3137718"/>
            <a:ext cx="628445" cy="898961"/>
          </a:xfrm>
          <a:custGeom>
            <a:avLst/>
            <a:gdLst/>
            <a:ahLst/>
            <a:cxnLst/>
            <a:rect l="l" t="t" r="r" b="b"/>
            <a:pathLst>
              <a:path w="696" h="1047" extrusionOk="0">
                <a:moveTo>
                  <a:pt x="0" y="384"/>
                </a:moveTo>
                <a:lnTo>
                  <a:pt x="443" y="1047"/>
                </a:lnTo>
                <a:lnTo>
                  <a:pt x="458" y="904"/>
                </a:lnTo>
                <a:lnTo>
                  <a:pt x="483" y="897"/>
                </a:lnTo>
                <a:lnTo>
                  <a:pt x="525" y="921"/>
                </a:lnTo>
                <a:lnTo>
                  <a:pt x="561" y="796"/>
                </a:lnTo>
                <a:lnTo>
                  <a:pt x="696" y="133"/>
                </a:lnTo>
                <a:lnTo>
                  <a:pt x="397" y="70"/>
                </a:lnTo>
                <a:lnTo>
                  <a:pt x="104" y="0"/>
                </a:lnTo>
                <a:lnTo>
                  <a:pt x="0" y="384"/>
                </a:lnTo>
                <a:lnTo>
                  <a:pt x="0" y="384"/>
                </a:lnTo>
                <a:close/>
              </a:path>
            </a:pathLst>
          </a:custGeom>
          <a:solidFill>
            <a:srgbClr val="0380E5"/>
          </a:solidFill>
          <a:ln w="28575" cap="flat" cmpd="sng">
            <a:solidFill>
              <a:srgbClr val="0380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9A0CE61-E590-CDB6-A4FB-FF4D1C822339}"/>
              </a:ext>
            </a:extLst>
          </p:cNvPr>
          <p:cNvSpPr txBox="1"/>
          <p:nvPr/>
        </p:nvSpPr>
        <p:spPr>
          <a:xfrm>
            <a:off x="5155884" y="3442753"/>
            <a:ext cx="337708" cy="200055"/>
          </a:xfrm>
          <a:prstGeom prst="rect">
            <a:avLst/>
          </a:prstGeom>
          <a:noFill/>
        </p:spPr>
        <p:txBody>
          <a:bodyPr wrap="square" lIns="0" tIns="0" rIns="0" rtlCol="0" anchor="ctr">
            <a:spAutoFit/>
          </a:bodyPr>
          <a:lstStyle/>
          <a:p>
            <a:pPr algn="ctr"/>
            <a:r>
              <a:rPr lang="en-US" sz="1000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NV</a:t>
            </a:r>
          </a:p>
        </p:txBody>
      </p:sp>
      <p:sp>
        <p:nvSpPr>
          <p:cNvPr id="8" name="Google Shape;2333;p69" title="PA">
            <a:extLst>
              <a:ext uri="{FF2B5EF4-FFF2-40B4-BE49-F238E27FC236}">
                <a16:creationId xmlns:a16="http://schemas.microsoft.com/office/drawing/2014/main" id="{21C79014-A9E3-8139-FF13-EE1CDC4697CD}"/>
              </a:ext>
            </a:extLst>
          </p:cNvPr>
          <p:cNvSpPr/>
          <p:nvPr/>
        </p:nvSpPr>
        <p:spPr>
          <a:xfrm>
            <a:off x="3404613" y="4387217"/>
            <a:ext cx="875261" cy="542683"/>
          </a:xfrm>
          <a:custGeom>
            <a:avLst/>
            <a:gdLst/>
            <a:ahLst/>
            <a:cxnLst/>
            <a:rect l="l" t="t" r="r" b="b"/>
            <a:pathLst>
              <a:path w="635" h="397" extrusionOk="0">
                <a:moveTo>
                  <a:pt x="50" y="397"/>
                </a:moveTo>
                <a:lnTo>
                  <a:pt x="156" y="380"/>
                </a:lnTo>
                <a:lnTo>
                  <a:pt x="536" y="308"/>
                </a:lnTo>
                <a:lnTo>
                  <a:pt x="553" y="291"/>
                </a:lnTo>
                <a:lnTo>
                  <a:pt x="574" y="291"/>
                </a:lnTo>
                <a:lnTo>
                  <a:pt x="599" y="274"/>
                </a:lnTo>
                <a:lnTo>
                  <a:pt x="635" y="228"/>
                </a:lnTo>
                <a:lnTo>
                  <a:pt x="572" y="179"/>
                </a:lnTo>
                <a:lnTo>
                  <a:pt x="570" y="133"/>
                </a:lnTo>
                <a:lnTo>
                  <a:pt x="599" y="69"/>
                </a:lnTo>
                <a:lnTo>
                  <a:pt x="557" y="48"/>
                </a:lnTo>
                <a:lnTo>
                  <a:pt x="512" y="0"/>
                </a:lnTo>
                <a:lnTo>
                  <a:pt x="89" y="78"/>
                </a:lnTo>
                <a:lnTo>
                  <a:pt x="69" y="48"/>
                </a:lnTo>
                <a:lnTo>
                  <a:pt x="0" y="97"/>
                </a:lnTo>
                <a:lnTo>
                  <a:pt x="50" y="397"/>
                </a:lnTo>
                <a:lnTo>
                  <a:pt x="50" y="397"/>
                </a:lnTo>
                <a:close/>
              </a:path>
            </a:pathLst>
          </a:custGeom>
          <a:solidFill>
            <a:srgbClr val="0380E5"/>
          </a:solidFill>
          <a:ln w="38100" cap="flat" cmpd="sng">
            <a:solidFill>
              <a:srgbClr val="FF57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8DCAEE9-ECDA-F932-B272-C935F0308A44}"/>
              </a:ext>
            </a:extLst>
          </p:cNvPr>
          <p:cNvSpPr txBox="1"/>
          <p:nvPr/>
        </p:nvSpPr>
        <p:spPr>
          <a:xfrm>
            <a:off x="3674366" y="4571230"/>
            <a:ext cx="287780" cy="200055"/>
          </a:xfrm>
          <a:prstGeom prst="rect">
            <a:avLst/>
          </a:prstGeom>
          <a:noFill/>
        </p:spPr>
        <p:txBody>
          <a:bodyPr wrap="square" lIns="0" tIns="0" rIns="0" rtlCol="0" anchor="ctr">
            <a:spAutoFit/>
          </a:bodyPr>
          <a:lstStyle/>
          <a:p>
            <a:pPr algn="ctr"/>
            <a:r>
              <a:rPr lang="en-US" sz="1000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</a:t>
            </a:r>
          </a:p>
        </p:txBody>
      </p:sp>
      <p:sp>
        <p:nvSpPr>
          <p:cNvPr id="10" name="Google Shape;2318;p69" title="WI">
            <a:extLst>
              <a:ext uri="{FF2B5EF4-FFF2-40B4-BE49-F238E27FC236}">
                <a16:creationId xmlns:a16="http://schemas.microsoft.com/office/drawing/2014/main" id="{C71A1047-70CC-FBA8-26BA-FBB4E019045E}"/>
              </a:ext>
            </a:extLst>
          </p:cNvPr>
          <p:cNvSpPr/>
          <p:nvPr/>
        </p:nvSpPr>
        <p:spPr>
          <a:xfrm>
            <a:off x="7198227" y="3731160"/>
            <a:ext cx="483574" cy="558134"/>
          </a:xfrm>
          <a:custGeom>
            <a:avLst/>
            <a:gdLst/>
            <a:ahLst/>
            <a:cxnLst/>
            <a:rect l="l" t="t" r="r" b="b"/>
            <a:pathLst>
              <a:path w="578" h="591" extrusionOk="0">
                <a:moveTo>
                  <a:pt x="15" y="227"/>
                </a:moveTo>
                <a:lnTo>
                  <a:pt x="13" y="297"/>
                </a:lnTo>
                <a:lnTo>
                  <a:pt x="84" y="341"/>
                </a:lnTo>
                <a:lnTo>
                  <a:pt x="110" y="371"/>
                </a:lnTo>
                <a:lnTo>
                  <a:pt x="167" y="413"/>
                </a:lnTo>
                <a:lnTo>
                  <a:pt x="175" y="462"/>
                </a:lnTo>
                <a:lnTo>
                  <a:pt x="186" y="529"/>
                </a:lnTo>
                <a:lnTo>
                  <a:pt x="240" y="591"/>
                </a:lnTo>
                <a:lnTo>
                  <a:pt x="527" y="574"/>
                </a:lnTo>
                <a:lnTo>
                  <a:pt x="511" y="483"/>
                </a:lnTo>
                <a:lnTo>
                  <a:pt x="536" y="344"/>
                </a:lnTo>
                <a:lnTo>
                  <a:pt x="536" y="306"/>
                </a:lnTo>
                <a:lnTo>
                  <a:pt x="578" y="198"/>
                </a:lnTo>
                <a:lnTo>
                  <a:pt x="567" y="194"/>
                </a:lnTo>
                <a:lnTo>
                  <a:pt x="540" y="257"/>
                </a:lnTo>
                <a:lnTo>
                  <a:pt x="517" y="261"/>
                </a:lnTo>
                <a:lnTo>
                  <a:pt x="508" y="287"/>
                </a:lnTo>
                <a:lnTo>
                  <a:pt x="483" y="304"/>
                </a:lnTo>
                <a:lnTo>
                  <a:pt x="500" y="247"/>
                </a:lnTo>
                <a:lnTo>
                  <a:pt x="517" y="225"/>
                </a:lnTo>
                <a:lnTo>
                  <a:pt x="487" y="143"/>
                </a:lnTo>
                <a:lnTo>
                  <a:pt x="466" y="137"/>
                </a:lnTo>
                <a:lnTo>
                  <a:pt x="458" y="118"/>
                </a:lnTo>
                <a:lnTo>
                  <a:pt x="234" y="48"/>
                </a:lnTo>
                <a:lnTo>
                  <a:pt x="205" y="35"/>
                </a:lnTo>
                <a:lnTo>
                  <a:pt x="190" y="48"/>
                </a:lnTo>
                <a:lnTo>
                  <a:pt x="184" y="44"/>
                </a:lnTo>
                <a:lnTo>
                  <a:pt x="192" y="19"/>
                </a:lnTo>
                <a:lnTo>
                  <a:pt x="198" y="4"/>
                </a:lnTo>
                <a:lnTo>
                  <a:pt x="190" y="0"/>
                </a:lnTo>
                <a:lnTo>
                  <a:pt x="99" y="38"/>
                </a:lnTo>
                <a:lnTo>
                  <a:pt x="89" y="40"/>
                </a:lnTo>
                <a:lnTo>
                  <a:pt x="70" y="31"/>
                </a:lnTo>
                <a:lnTo>
                  <a:pt x="53" y="42"/>
                </a:lnTo>
                <a:lnTo>
                  <a:pt x="57" y="111"/>
                </a:lnTo>
                <a:lnTo>
                  <a:pt x="0" y="179"/>
                </a:lnTo>
                <a:lnTo>
                  <a:pt x="15" y="227"/>
                </a:lnTo>
                <a:lnTo>
                  <a:pt x="15" y="227"/>
                </a:lnTo>
                <a:close/>
              </a:path>
            </a:pathLst>
          </a:custGeom>
          <a:solidFill>
            <a:srgbClr val="FF5736"/>
          </a:solidFill>
          <a:ln w="38100" cap="flat" cmpd="sng">
            <a:solidFill>
              <a:srgbClr val="FF57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11" name="Google Shape;2375;p69">
            <a:extLst>
              <a:ext uri="{FF2B5EF4-FFF2-40B4-BE49-F238E27FC236}">
                <a16:creationId xmlns:a16="http://schemas.microsoft.com/office/drawing/2014/main" id="{A58CA5D0-F4B0-B795-43C4-C20F4AFA0071}"/>
              </a:ext>
            </a:extLst>
          </p:cNvPr>
          <p:cNvSpPr txBox="1"/>
          <p:nvPr/>
        </p:nvSpPr>
        <p:spPr>
          <a:xfrm>
            <a:off x="7263302" y="3925122"/>
            <a:ext cx="353423" cy="1851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Arial"/>
              <a:buNone/>
            </a:pPr>
            <a:r>
              <a:rPr lang="en-US" sz="1000" dirty="0">
                <a:solidFill>
                  <a:srgbClr val="FFFFFF"/>
                </a:solidFill>
                <a:ea typeface="Verdana"/>
                <a:cs typeface="Verdana"/>
                <a:sym typeface="Verdana"/>
              </a:rPr>
              <a:t>WI</a:t>
            </a:r>
            <a:endParaRPr sz="1000" dirty="0">
              <a:solidFill>
                <a:srgbClr val="FFFFFF"/>
              </a:solidFill>
            </a:endParaRPr>
          </a:p>
        </p:txBody>
      </p:sp>
      <p:sp>
        <p:nvSpPr>
          <p:cNvPr id="13" name="Google Shape;2327;p69" title="OH">
            <a:extLst>
              <a:ext uri="{FF2B5EF4-FFF2-40B4-BE49-F238E27FC236}">
                <a16:creationId xmlns:a16="http://schemas.microsoft.com/office/drawing/2014/main" id="{6B8419D5-2794-9199-C751-C1C055A6C419}"/>
              </a:ext>
            </a:extLst>
          </p:cNvPr>
          <p:cNvSpPr/>
          <p:nvPr/>
        </p:nvSpPr>
        <p:spPr>
          <a:xfrm>
            <a:off x="7198227" y="4441610"/>
            <a:ext cx="558258" cy="633773"/>
          </a:xfrm>
          <a:custGeom>
            <a:avLst/>
            <a:gdLst/>
            <a:ahLst/>
            <a:cxnLst/>
            <a:rect l="l" t="t" r="r" b="b"/>
            <a:pathLst>
              <a:path w="459" h="504" extrusionOk="0">
                <a:moveTo>
                  <a:pt x="0" y="91"/>
                </a:moveTo>
                <a:lnTo>
                  <a:pt x="38" y="441"/>
                </a:lnTo>
                <a:lnTo>
                  <a:pt x="95" y="447"/>
                </a:lnTo>
                <a:lnTo>
                  <a:pt x="164" y="487"/>
                </a:lnTo>
                <a:lnTo>
                  <a:pt x="213" y="485"/>
                </a:lnTo>
                <a:lnTo>
                  <a:pt x="236" y="470"/>
                </a:lnTo>
                <a:lnTo>
                  <a:pt x="291" y="504"/>
                </a:lnTo>
                <a:lnTo>
                  <a:pt x="324" y="475"/>
                </a:lnTo>
                <a:lnTo>
                  <a:pt x="331" y="420"/>
                </a:lnTo>
                <a:lnTo>
                  <a:pt x="352" y="432"/>
                </a:lnTo>
                <a:lnTo>
                  <a:pt x="364" y="386"/>
                </a:lnTo>
                <a:lnTo>
                  <a:pt x="440" y="319"/>
                </a:lnTo>
                <a:lnTo>
                  <a:pt x="453" y="211"/>
                </a:lnTo>
                <a:lnTo>
                  <a:pt x="443" y="188"/>
                </a:lnTo>
                <a:lnTo>
                  <a:pt x="459" y="177"/>
                </a:lnTo>
                <a:lnTo>
                  <a:pt x="430" y="0"/>
                </a:lnTo>
                <a:lnTo>
                  <a:pt x="352" y="40"/>
                </a:lnTo>
                <a:lnTo>
                  <a:pt x="312" y="82"/>
                </a:lnTo>
                <a:lnTo>
                  <a:pt x="284" y="84"/>
                </a:lnTo>
                <a:lnTo>
                  <a:pt x="240" y="107"/>
                </a:lnTo>
                <a:lnTo>
                  <a:pt x="139" y="72"/>
                </a:lnTo>
                <a:lnTo>
                  <a:pt x="0" y="91"/>
                </a:lnTo>
                <a:lnTo>
                  <a:pt x="0" y="91"/>
                </a:lnTo>
                <a:close/>
              </a:path>
            </a:pathLst>
          </a:custGeom>
          <a:solidFill>
            <a:srgbClr val="FF5736"/>
          </a:solidFill>
          <a:ln w="38100" cap="flat" cmpd="sng">
            <a:solidFill>
              <a:srgbClr val="FF573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3CB04BC-C2A9-5F5D-6617-66E51B44D86A}"/>
              </a:ext>
            </a:extLst>
          </p:cNvPr>
          <p:cNvSpPr txBox="1"/>
          <p:nvPr/>
        </p:nvSpPr>
        <p:spPr>
          <a:xfrm>
            <a:off x="7342912" y="4701186"/>
            <a:ext cx="287780" cy="200055"/>
          </a:xfrm>
          <a:prstGeom prst="rect">
            <a:avLst/>
          </a:prstGeom>
          <a:noFill/>
        </p:spPr>
        <p:txBody>
          <a:bodyPr wrap="square" lIns="0" tIns="0" rIns="0" rtlCol="0" anchor="ctr">
            <a:spAutoFit/>
          </a:bodyPr>
          <a:lstStyle/>
          <a:p>
            <a:pPr algn="ctr"/>
            <a:r>
              <a:rPr lang="en-US" sz="1000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OH</a:t>
            </a:r>
          </a:p>
        </p:txBody>
      </p:sp>
    </p:spTree>
    <p:extLst>
      <p:ext uri="{BB962C8B-B14F-4D97-AF65-F5344CB8AC3E}">
        <p14:creationId xmlns:p14="http://schemas.microsoft.com/office/powerpoint/2010/main" val="210098629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ounded Rectangle 51">
            <a:extLst>
              <a:ext uri="{FF2B5EF4-FFF2-40B4-BE49-F238E27FC236}">
                <a16:creationId xmlns:a16="http://schemas.microsoft.com/office/drawing/2014/main" id="{1061CDF6-6EA2-A543-8D8C-0472297ED684}"/>
              </a:ext>
            </a:extLst>
          </p:cNvPr>
          <p:cNvSpPr/>
          <p:nvPr/>
        </p:nvSpPr>
        <p:spPr>
          <a:xfrm>
            <a:off x="4941067" y="1954770"/>
            <a:ext cx="3356042" cy="3076344"/>
          </a:xfrm>
          <a:prstGeom prst="roundRect">
            <a:avLst>
              <a:gd name="adj" fmla="val 2245"/>
            </a:avLst>
          </a:prstGeom>
          <a:solidFill>
            <a:srgbClr val="FFFFFF"/>
          </a:solidFill>
          <a:ln>
            <a:solidFill>
              <a:srgbClr val="CFCFCF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Block Arc 15">
            <a:extLst>
              <a:ext uri="{FF2B5EF4-FFF2-40B4-BE49-F238E27FC236}">
                <a16:creationId xmlns:a16="http://schemas.microsoft.com/office/drawing/2014/main" id="{4DA26EFB-0DF3-7390-8997-EA1B4C0AAFB3}"/>
              </a:ext>
            </a:extLst>
          </p:cNvPr>
          <p:cNvSpPr/>
          <p:nvPr/>
        </p:nvSpPr>
        <p:spPr>
          <a:xfrm>
            <a:off x="5342257" y="2550601"/>
            <a:ext cx="2547815" cy="2793014"/>
          </a:xfrm>
          <a:prstGeom prst="blockArc">
            <a:avLst>
              <a:gd name="adj1" fmla="val 10800000"/>
              <a:gd name="adj2" fmla="val 2"/>
              <a:gd name="adj3" fmla="val 33646"/>
            </a:avLst>
          </a:prstGeom>
          <a:solidFill>
            <a:srgbClr val="E7E6E6"/>
          </a:solidFill>
          <a:ln>
            <a:solidFill>
              <a:srgbClr val="76717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2A7BE392-6E8A-D999-F6F8-D199382F9D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68240906"/>
              </p:ext>
            </p:extLst>
          </p:nvPr>
        </p:nvGraphicFramePr>
        <p:xfrm>
          <a:off x="4922363" y="3955718"/>
          <a:ext cx="3356042" cy="5264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Rounded Rectangle 45">
            <a:extLst>
              <a:ext uri="{FF2B5EF4-FFF2-40B4-BE49-F238E27FC236}">
                <a16:creationId xmlns:a16="http://schemas.microsoft.com/office/drawing/2014/main" id="{4E0125DE-0AC0-443A-46BE-6C883F8B8240}"/>
              </a:ext>
            </a:extLst>
          </p:cNvPr>
          <p:cNvSpPr/>
          <p:nvPr/>
        </p:nvSpPr>
        <p:spPr>
          <a:xfrm>
            <a:off x="846415" y="1954770"/>
            <a:ext cx="3769631" cy="1992338"/>
          </a:xfrm>
          <a:prstGeom prst="roundRect">
            <a:avLst>
              <a:gd name="adj" fmla="val 4575"/>
            </a:avLst>
          </a:prstGeom>
          <a:solidFill>
            <a:srgbClr val="FFFFFF"/>
          </a:solidFill>
          <a:ln>
            <a:solidFill>
              <a:srgbClr val="CFCFCF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052" name="Picture 4" descr="Herschel Walker | health.gov">
            <a:extLst>
              <a:ext uri="{FF2B5EF4-FFF2-40B4-BE49-F238E27FC236}">
                <a16:creationId xmlns:a16="http://schemas.microsoft.com/office/drawing/2014/main" id="{F454C2BE-015A-0AF9-3335-2EE1C074956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347" b="653"/>
          <a:stretch/>
        </p:blipFill>
        <p:spPr bwMode="auto">
          <a:xfrm>
            <a:off x="1022251" y="3140040"/>
            <a:ext cx="540000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About The Senator » Reverend Raphael Warnock">
            <a:extLst>
              <a:ext uri="{FF2B5EF4-FFF2-40B4-BE49-F238E27FC236}">
                <a16:creationId xmlns:a16="http://schemas.microsoft.com/office/drawing/2014/main" id="{E282517F-0F99-9445-C62F-220EFAA36EE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0000"/>
          <a:stretch/>
        </p:blipFill>
        <p:spPr bwMode="auto">
          <a:xfrm>
            <a:off x="1016785" y="2281443"/>
            <a:ext cx="540000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itle 1">
            <a:extLst>
              <a:ext uri="{FF2B5EF4-FFF2-40B4-BE49-F238E27FC236}">
                <a16:creationId xmlns:a16="http://schemas.microsoft.com/office/drawing/2014/main" id="{3D60A4BA-BAAA-EB4E-BCA5-561AFBBEC5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Georgia Senate runoff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6B86AA6-2D8E-5246-BAA8-F1B1D8DA519A}"/>
              </a:ext>
            </a:extLst>
          </p:cNvPr>
          <p:cNvSpPr txBox="1"/>
          <p:nvPr/>
        </p:nvSpPr>
        <p:spPr>
          <a:xfrm>
            <a:off x="965201" y="5997128"/>
            <a:ext cx="268532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spc="200" dirty="0">
                <a:solidFill>
                  <a:srgbClr val="7B7B7B"/>
                </a:solidFill>
              </a:rPr>
              <a:t>SOURCE </a:t>
            </a:r>
            <a:r>
              <a:rPr lang="en-US" sz="700" dirty="0">
                <a:solidFill>
                  <a:srgbClr val="7B7B7B"/>
                </a:solidFill>
              </a:rPr>
              <a:t>Associated Press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93A0343-4745-1F45-8DC6-6C394AF2A27F}"/>
              </a:ext>
            </a:extLst>
          </p:cNvPr>
          <p:cNvSpPr txBox="1"/>
          <p:nvPr/>
        </p:nvSpPr>
        <p:spPr>
          <a:xfrm>
            <a:off x="1052411" y="6152719"/>
            <a:ext cx="1074881" cy="20116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US" sz="700" spc="100" dirty="0">
                <a:solidFill>
                  <a:srgbClr val="7B7B7B"/>
                </a:solidFill>
              </a:rPr>
              <a:t>AP DATA AS OF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7F9587E4-9C6D-3B45-AC95-CCA808BC5FCE}"/>
              </a:ext>
            </a:extLst>
          </p:cNvPr>
          <p:cNvSpPr txBox="1"/>
          <p:nvPr/>
        </p:nvSpPr>
        <p:spPr>
          <a:xfrm>
            <a:off x="4972728" y="2043358"/>
            <a:ext cx="278146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b="1" spc="200" dirty="0">
                <a:solidFill>
                  <a:srgbClr val="5F5F5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SENATE</a:t>
            </a:r>
          </a:p>
        </p:txBody>
      </p:sp>
      <p:grpSp>
        <p:nvGrpSpPr>
          <p:cNvPr id="59" name="Group 58"/>
          <p:cNvGrpSpPr/>
          <p:nvPr/>
        </p:nvGrpSpPr>
        <p:grpSpPr>
          <a:xfrm>
            <a:off x="6126167" y="4085157"/>
            <a:ext cx="948434" cy="876719"/>
            <a:chOff x="6093190" y="3980886"/>
            <a:chExt cx="948434" cy="876719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1200C1F-764E-0546-AA08-39934C760D61}"/>
                </a:ext>
              </a:extLst>
            </p:cNvPr>
            <p:cNvSpPr txBox="1"/>
            <p:nvPr/>
          </p:nvSpPr>
          <p:spPr>
            <a:xfrm>
              <a:off x="6093190" y="4226663"/>
              <a:ext cx="948434" cy="630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700" b="1" dirty="0">
                  <a:solidFill>
                    <a:srgbClr val="5F5F5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51 Votes for Majority</a:t>
              </a:r>
            </a:p>
            <a:p>
              <a:pPr algn="ctr"/>
              <a:endParaRPr lang="en-US" sz="700" b="1" spc="200" dirty="0">
                <a:solidFill>
                  <a:srgbClr val="5F5F5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lvl="0" algn="ctr"/>
              <a:r>
                <a:rPr lang="en-US" sz="700" b="1" dirty="0">
                  <a:solidFill>
                    <a:srgbClr val="5F5F5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Vice President breaks tie</a:t>
              </a:r>
            </a:p>
          </p:txBody>
        </p: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BE288241-BE95-6843-B422-C12A4F8E58A8}"/>
                </a:ext>
              </a:extLst>
            </p:cNvPr>
            <p:cNvCxnSpPr>
              <a:cxnSpLocks/>
            </p:cNvCxnSpPr>
            <p:nvPr/>
          </p:nvCxnSpPr>
          <p:spPr>
            <a:xfrm>
              <a:off x="6567407" y="3980886"/>
              <a:ext cx="0" cy="267590"/>
            </a:xfrm>
            <a:prstGeom prst="line">
              <a:avLst/>
            </a:prstGeom>
            <a:ln w="19050">
              <a:solidFill>
                <a:srgbClr val="5F5F5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86B86AA6-2D8E-5246-BAA8-F1B1D8DA519A}"/>
              </a:ext>
            </a:extLst>
          </p:cNvPr>
          <p:cNvSpPr txBox="1"/>
          <p:nvPr/>
        </p:nvSpPr>
        <p:spPr>
          <a:xfrm>
            <a:off x="4941067" y="5061435"/>
            <a:ext cx="365155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>
                <a:solidFill>
                  <a:srgbClr val="000000"/>
                </a:solidFill>
              </a:rPr>
              <a:t>Independent Senators Sanders (I-VT) and King (I-ME) counted as Democrats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3C7B202C-94AC-A0F6-BD31-562B0727B9F5}"/>
              </a:ext>
            </a:extLst>
          </p:cNvPr>
          <p:cNvCxnSpPr/>
          <p:nvPr/>
        </p:nvCxnSpPr>
        <p:spPr>
          <a:xfrm>
            <a:off x="1705818" y="2985016"/>
            <a:ext cx="1792320" cy="0"/>
          </a:xfrm>
          <a:prstGeom prst="line">
            <a:avLst/>
          </a:prstGeom>
          <a:ln>
            <a:solidFill>
              <a:srgbClr val="CFCFC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CE573E22-7ADF-8A05-4917-42ABEC2BCC15}"/>
              </a:ext>
            </a:extLst>
          </p:cNvPr>
          <p:cNvSpPr txBox="1"/>
          <p:nvPr/>
        </p:nvSpPr>
        <p:spPr>
          <a:xfrm>
            <a:off x="1573939" y="2281443"/>
            <a:ext cx="2419629" cy="5078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vl="0" defTabSz="914400"/>
            <a:r>
              <a:rPr lang="en-US" sz="9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Incumbent: </a:t>
            </a:r>
            <a:r>
              <a:rPr lang="en-US" sz="9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Sen. Raphael Warnock (D)</a:t>
            </a:r>
          </a:p>
          <a:p>
            <a:pPr lvl="0" defTabSz="914400"/>
            <a:r>
              <a:rPr lang="en-US" sz="9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First elected in a 2020 special election</a:t>
            </a:r>
          </a:p>
          <a:p>
            <a:pPr lvl="0" defTabSz="914400"/>
            <a:r>
              <a:rPr lang="en-US" sz="9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Former pastor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18A64A9-8850-9AB3-0F69-95E7A7DE582E}"/>
              </a:ext>
            </a:extLst>
          </p:cNvPr>
          <p:cNvSpPr txBox="1"/>
          <p:nvPr/>
        </p:nvSpPr>
        <p:spPr>
          <a:xfrm>
            <a:off x="1573939" y="3223254"/>
            <a:ext cx="2090148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lvl="0" defTabSz="914400"/>
            <a:r>
              <a:rPr lang="en-US" sz="9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Challenger: </a:t>
            </a:r>
            <a:r>
              <a:rPr lang="en-US" sz="9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Herschel Walker (R)</a:t>
            </a:r>
          </a:p>
          <a:p>
            <a:pPr lvl="0" defTabSz="914400"/>
            <a:r>
              <a:rPr lang="en-US" sz="9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Former professional football player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B6CF590-FA9C-1AE9-3AEC-DE871BFBAC3C}"/>
              </a:ext>
            </a:extLst>
          </p:cNvPr>
          <p:cNvSpPr txBox="1"/>
          <p:nvPr/>
        </p:nvSpPr>
        <p:spPr>
          <a:xfrm>
            <a:off x="851524" y="1973924"/>
            <a:ext cx="318935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GA Class III General Election</a:t>
            </a:r>
          </a:p>
        </p:txBody>
      </p:sp>
      <p:sp>
        <p:nvSpPr>
          <p:cNvPr id="13" name="Rectangle 12" title="txtSourceTime">
            <a:extLst>
              <a:ext uri="{FF2B5EF4-FFF2-40B4-BE49-F238E27FC236}">
                <a16:creationId xmlns:a16="http://schemas.microsoft.com/office/drawing/2014/main" id="{51AE548E-8364-136B-FD08-62BC875403EF}"/>
              </a:ext>
            </a:extLst>
          </p:cNvPr>
          <p:cNvSpPr/>
          <p:nvPr/>
        </p:nvSpPr>
        <p:spPr>
          <a:xfrm>
            <a:off x="1938794" y="6147956"/>
            <a:ext cx="967662" cy="201168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/>
          <a:p>
            <a:r>
              <a:rPr lang="en-US" sz="800" dirty="0">
                <a:solidFill>
                  <a:srgbClr val="7B7B7B"/>
                </a:solidFill>
              </a:rPr>
              <a:t>12/30/2022 12:05 PM</a:t>
            </a:r>
          </a:p>
        </p:txBody>
      </p:sp>
      <p:graphicFrame>
        <p:nvGraphicFramePr>
          <p:cNvPr id="15" name="Chart 14" title="chtSenateSeatMap">
            <a:extLst>
              <a:ext uri="{FF2B5EF4-FFF2-40B4-BE49-F238E27FC236}">
                <a16:creationId xmlns:a16="http://schemas.microsoft.com/office/drawing/2014/main" id="{851095EB-C3EC-66F1-D660-307A3E9961E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82083774"/>
              </p:ext>
            </p:extLst>
          </p:nvPr>
        </p:nvGraphicFramePr>
        <p:xfrm>
          <a:off x="5419014" y="2660799"/>
          <a:ext cx="2394299" cy="16008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14" name="Group 13">
            <a:extLst>
              <a:ext uri="{FF2B5EF4-FFF2-40B4-BE49-F238E27FC236}">
                <a16:creationId xmlns:a16="http://schemas.microsoft.com/office/drawing/2014/main" id="{E500C446-8540-37F2-3D1B-AB7177AF9B0C}"/>
              </a:ext>
            </a:extLst>
          </p:cNvPr>
          <p:cNvGrpSpPr/>
          <p:nvPr/>
        </p:nvGrpSpPr>
        <p:grpSpPr>
          <a:xfrm>
            <a:off x="3616953" y="2833011"/>
            <a:ext cx="880278" cy="308455"/>
            <a:chOff x="7357956" y="4914508"/>
            <a:chExt cx="880278" cy="308455"/>
          </a:xfrm>
        </p:grpSpPr>
        <p:sp>
          <p:nvSpPr>
            <p:cNvPr id="17" name="Rounded Rectangle 104">
              <a:extLst>
                <a:ext uri="{FF2B5EF4-FFF2-40B4-BE49-F238E27FC236}">
                  <a16:creationId xmlns:a16="http://schemas.microsoft.com/office/drawing/2014/main" id="{9EF5AF75-F302-4360-C611-3D810C98AB72}"/>
                </a:ext>
              </a:extLst>
            </p:cNvPr>
            <p:cNvSpPr/>
            <p:nvPr/>
          </p:nvSpPr>
          <p:spPr>
            <a:xfrm>
              <a:off x="7357956" y="4929537"/>
              <a:ext cx="880278" cy="293426"/>
            </a:xfrm>
            <a:prstGeom prst="roundRect">
              <a:avLst>
                <a:gd name="adj" fmla="val 50000"/>
              </a:avLst>
            </a:prstGeom>
            <a:solidFill>
              <a:srgbClr val="0380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36489E5-5151-8C3D-917E-91816F15D3D6}"/>
                </a:ext>
              </a:extLst>
            </p:cNvPr>
            <p:cNvSpPr txBox="1"/>
            <p:nvPr/>
          </p:nvSpPr>
          <p:spPr>
            <a:xfrm>
              <a:off x="7478660" y="4914508"/>
              <a:ext cx="63887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400" b="1" dirty="0">
                  <a:solidFill>
                    <a:srgbClr val="FFFF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Dem</a:t>
              </a:r>
            </a:p>
          </p:txBody>
        </p:sp>
      </p:grpSp>
      <p:sp>
        <p:nvSpPr>
          <p:cNvPr id="19" name="Rounded Rectangle 45">
            <a:extLst>
              <a:ext uri="{FF2B5EF4-FFF2-40B4-BE49-F238E27FC236}">
                <a16:creationId xmlns:a16="http://schemas.microsoft.com/office/drawing/2014/main" id="{CAD627DF-E6B4-9651-3AD5-9F9B43AB2AEA}"/>
              </a:ext>
            </a:extLst>
          </p:cNvPr>
          <p:cNvSpPr/>
          <p:nvPr/>
        </p:nvSpPr>
        <p:spPr>
          <a:xfrm>
            <a:off x="846414" y="4040777"/>
            <a:ext cx="3769632" cy="990337"/>
          </a:xfrm>
          <a:prstGeom prst="roundRect">
            <a:avLst>
              <a:gd name="adj" fmla="val 4575"/>
            </a:avLst>
          </a:prstGeom>
          <a:solidFill>
            <a:srgbClr val="FFFFFF"/>
          </a:solidFill>
          <a:ln>
            <a:solidFill>
              <a:srgbClr val="CFCFCF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9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Neither candidate obtained </a:t>
            </a:r>
            <a:r>
              <a:rPr lang="en-US" sz="9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50%</a:t>
            </a:r>
            <a:r>
              <a:rPr lang="en-US" sz="9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of the overall vote, triggering a runoff election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endParaRPr lang="en-US" sz="9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9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runoff was scheduled for </a:t>
            </a:r>
            <a:r>
              <a:rPr lang="en-US" sz="9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December 6, 2022</a:t>
            </a:r>
            <a:r>
              <a:rPr lang="en-US" sz="9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; Warnock took the victory with 51.4% of the vote, cementing a Democratic 51-seat majority </a:t>
            </a:r>
          </a:p>
        </p:txBody>
      </p:sp>
    </p:spTree>
    <p:extLst>
      <p:ext uri="{BB962C8B-B14F-4D97-AF65-F5344CB8AC3E}">
        <p14:creationId xmlns:p14="http://schemas.microsoft.com/office/powerpoint/2010/main" val="177093691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10EA3C-C874-1415-C857-3C90A830F9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2022 statewide race status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B30D988-9337-EA90-96F0-3B0415203E67}"/>
              </a:ext>
            </a:extLst>
          </p:cNvPr>
          <p:cNvSpPr txBox="1"/>
          <p:nvPr/>
        </p:nvSpPr>
        <p:spPr>
          <a:xfrm>
            <a:off x="965201" y="5997128"/>
            <a:ext cx="268532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spc="200" dirty="0">
                <a:solidFill>
                  <a:srgbClr val="7B7B7B"/>
                </a:solidFill>
              </a:rPr>
              <a:t>SOURCE </a:t>
            </a:r>
            <a:r>
              <a:rPr lang="en-US" sz="700" dirty="0">
                <a:solidFill>
                  <a:srgbClr val="7B7B7B"/>
                </a:solidFill>
              </a:rPr>
              <a:t>Associated Press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A8039E8-219B-CE78-AEFB-023AC78AC928}"/>
              </a:ext>
            </a:extLst>
          </p:cNvPr>
          <p:cNvSpPr txBox="1"/>
          <p:nvPr/>
        </p:nvSpPr>
        <p:spPr>
          <a:xfrm>
            <a:off x="1052411" y="6152719"/>
            <a:ext cx="1074881" cy="20116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US" sz="700" spc="100" dirty="0">
                <a:solidFill>
                  <a:srgbClr val="7B7B7B"/>
                </a:solidFill>
              </a:rPr>
              <a:t>AP DATA AS OF</a:t>
            </a:r>
          </a:p>
        </p:txBody>
      </p:sp>
      <p:sp>
        <p:nvSpPr>
          <p:cNvPr id="5" name="Rectangle 4" title="txtSourceTime">
            <a:extLst>
              <a:ext uri="{FF2B5EF4-FFF2-40B4-BE49-F238E27FC236}">
                <a16:creationId xmlns:a16="http://schemas.microsoft.com/office/drawing/2014/main" id="{62A91CE8-27EE-3B64-B6E0-7B6B73B846B9}"/>
              </a:ext>
            </a:extLst>
          </p:cNvPr>
          <p:cNvSpPr/>
          <p:nvPr/>
        </p:nvSpPr>
        <p:spPr>
          <a:xfrm>
            <a:off x="1938794" y="6147956"/>
            <a:ext cx="967662" cy="201168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/>
          <a:p>
            <a:r>
              <a:rPr lang="en-US" sz="800" dirty="0">
                <a:solidFill>
                  <a:srgbClr val="7B7B7B"/>
                </a:solidFill>
              </a:rPr>
              <a:t>12/30/2022 12:05 PM</a:t>
            </a:r>
          </a:p>
        </p:txBody>
      </p:sp>
      <p:graphicFrame>
        <p:nvGraphicFramePr>
          <p:cNvPr id="6" name="Table 5" title="tblSenate">
            <a:extLst>
              <a:ext uri="{FF2B5EF4-FFF2-40B4-BE49-F238E27FC236}">
                <a16:creationId xmlns:a16="http://schemas.microsoft.com/office/drawing/2014/main" id="{9B3E8B0E-96FC-3C1C-0C89-B9DF76B1943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1410958"/>
              </p:ext>
            </p:extLst>
          </p:nvPr>
        </p:nvGraphicFramePr>
        <p:xfrm>
          <a:off x="1308338" y="2106963"/>
          <a:ext cx="3263662" cy="31642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31831">
                  <a:extLst>
                    <a:ext uri="{9D8B030D-6E8A-4147-A177-3AD203B41FA5}">
                      <a16:colId xmlns:a16="http://schemas.microsoft.com/office/drawing/2014/main" val="2996086092"/>
                    </a:ext>
                  </a:extLst>
                </a:gridCol>
                <a:gridCol w="1631831">
                  <a:extLst>
                    <a:ext uri="{9D8B030D-6E8A-4147-A177-3AD203B41FA5}">
                      <a16:colId xmlns:a16="http://schemas.microsoft.com/office/drawing/2014/main" val="4093170484"/>
                    </a:ext>
                  </a:extLst>
                </a:gridCol>
              </a:tblGrid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AL</a:t>
                      </a:r>
                      <a:endParaRPr lang="en-US" sz="1000" b="0" i="0" u="none" strike="noStrike" dirty="0">
                        <a:solidFill>
                          <a:srgbClr val="FFFFFF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6802714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AK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1195435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ND</a:t>
                      </a:r>
                      <a:endParaRPr lang="en-US" sz="1000" b="0" i="0" u="none" strike="noStrike" dirty="0">
                        <a:solidFill>
                          <a:srgbClr val="FFFFFF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9328192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AZ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782195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NV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3693781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CO</a:t>
                      </a:r>
                      <a:endParaRPr lang="en-US" sz="1000" b="0" i="0" u="none" strike="noStrike" dirty="0">
                        <a:solidFill>
                          <a:srgbClr val="FFFFFF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9180124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OH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896233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OK-III</a:t>
                      </a:r>
                      <a:endParaRPr lang="en-US" sz="1000" b="0" i="0" u="none" strike="noStrike" dirty="0">
                        <a:solidFill>
                          <a:srgbClr val="FFFFFF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1677201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GA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OK-II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6675677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HI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OR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6412296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PA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662640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ID</a:t>
                      </a:r>
                      <a:endParaRPr lang="en-US" sz="1000" b="0" i="0" u="none" strike="noStrike" dirty="0">
                        <a:solidFill>
                          <a:srgbClr val="FFFFFF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SC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4529516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9616731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UT</a:t>
                      </a:r>
                      <a:endParaRPr lang="en-US" sz="1000" b="0" i="0" u="none" strike="noStrike" dirty="0">
                        <a:solidFill>
                          <a:srgbClr val="FFFFFF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7901894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KS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VT</a:t>
                      </a:r>
                      <a:endParaRPr lang="en-US" sz="1000" b="0" i="0" u="none" strike="noStrike" dirty="0">
                        <a:solidFill>
                          <a:srgbClr val="FFFFFF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0148543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KY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62448806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WI</a:t>
                      </a:r>
                      <a:endParaRPr lang="en-US" sz="1000" b="0" i="0" u="none" strike="noStrike" dirty="0">
                        <a:solidFill>
                          <a:srgbClr val="FFFFFF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0613820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MD</a:t>
                      </a:r>
                      <a:endParaRPr lang="en-US" sz="1000" b="0" i="0" u="none" strike="noStrike" dirty="0">
                        <a:solidFill>
                          <a:srgbClr val="FFFFFF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FFFFFF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4217899"/>
                  </a:ext>
                </a:extLst>
              </a:tr>
            </a:tbl>
          </a:graphicData>
        </a:graphic>
      </p:graphicFrame>
      <p:graphicFrame>
        <p:nvGraphicFramePr>
          <p:cNvPr id="7" name="Table 6" title="tblGov">
            <a:extLst>
              <a:ext uri="{FF2B5EF4-FFF2-40B4-BE49-F238E27FC236}">
                <a16:creationId xmlns:a16="http://schemas.microsoft.com/office/drawing/2014/main" id="{A22D1D49-75BB-2AFE-E31F-520008B22F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2944413"/>
              </p:ext>
            </p:extLst>
          </p:nvPr>
        </p:nvGraphicFramePr>
        <p:xfrm>
          <a:off x="5486400" y="2106962"/>
          <a:ext cx="1709182" cy="31642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54591">
                  <a:extLst>
                    <a:ext uri="{9D8B030D-6E8A-4147-A177-3AD203B41FA5}">
                      <a16:colId xmlns:a16="http://schemas.microsoft.com/office/drawing/2014/main" val="2996086092"/>
                    </a:ext>
                  </a:extLst>
                </a:gridCol>
                <a:gridCol w="854591">
                  <a:extLst>
                    <a:ext uri="{9D8B030D-6E8A-4147-A177-3AD203B41FA5}">
                      <a16:colId xmlns:a16="http://schemas.microsoft.com/office/drawing/2014/main" val="3755788154"/>
                    </a:ext>
                  </a:extLst>
                </a:gridCol>
              </a:tblGrid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AK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MN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6802714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AL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NE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662640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AR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NH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4529516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AZ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NM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9616731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CA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NV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7901894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CO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NY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0148543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CT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OH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62448806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FL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OK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0613820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GA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OR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4217899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HI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PA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4219379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IA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RI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2893484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ID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SC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517882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IL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SD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5622290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KS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TN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272399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MA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TX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8998455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MD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VT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2630707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ME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WI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5805247"/>
                  </a:ext>
                </a:extLst>
              </a:tr>
              <a:tr h="17579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MI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</a:rPr>
                        <a:t>WY</a:t>
                      </a:r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9301237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87CC9799-A88B-0AF1-C6FE-31E0578DA2D0}"/>
              </a:ext>
            </a:extLst>
          </p:cNvPr>
          <p:cNvSpPr txBox="1"/>
          <p:nvPr/>
        </p:nvSpPr>
        <p:spPr>
          <a:xfrm>
            <a:off x="1308338" y="1829964"/>
            <a:ext cx="3263661" cy="276999"/>
          </a:xfrm>
          <a:prstGeom prst="rect">
            <a:avLst/>
          </a:prstGeom>
          <a:solidFill>
            <a:srgbClr val="FFFF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>
                <a:solidFill>
                  <a:srgbClr val="000000"/>
                </a:solidFill>
                <a:cs typeface="Arial" panose="020B0604020202020204" pitchFamily="34" charset="0"/>
              </a:rPr>
              <a:t>Senate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09CFCC2-4BB7-F933-4A98-94D305CF6786}"/>
              </a:ext>
            </a:extLst>
          </p:cNvPr>
          <p:cNvSpPr txBox="1"/>
          <p:nvPr/>
        </p:nvSpPr>
        <p:spPr>
          <a:xfrm>
            <a:off x="5486399" y="1831128"/>
            <a:ext cx="1709183" cy="276999"/>
          </a:xfrm>
          <a:prstGeom prst="rect">
            <a:avLst/>
          </a:prstGeom>
          <a:solidFill>
            <a:srgbClr val="FFFF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>
                <a:solidFill>
                  <a:srgbClr val="000000"/>
                </a:solidFill>
                <a:cs typeface="Arial" panose="020B0604020202020204" pitchFamily="34" charset="0"/>
              </a:rPr>
              <a:t>Governor</a:t>
            </a:r>
          </a:p>
        </p:txBody>
      </p:sp>
      <p:sp>
        <p:nvSpPr>
          <p:cNvPr id="10" name="Rounded Rectangle 21">
            <a:extLst>
              <a:ext uri="{FF2B5EF4-FFF2-40B4-BE49-F238E27FC236}">
                <a16:creationId xmlns:a16="http://schemas.microsoft.com/office/drawing/2014/main" id="{F7F5738F-CC20-E2F7-0987-E2E20877E14B}"/>
              </a:ext>
            </a:extLst>
          </p:cNvPr>
          <p:cNvSpPr/>
          <p:nvPr/>
        </p:nvSpPr>
        <p:spPr>
          <a:xfrm>
            <a:off x="7653384" y="4214719"/>
            <a:ext cx="996950" cy="1489200"/>
          </a:xfrm>
          <a:prstGeom prst="roundRect">
            <a:avLst>
              <a:gd name="adj" fmla="val 3206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cs typeface="Arial" panose="020B0604020202020204" pitchFamily="34" charset="0"/>
            </a:endParaRPr>
          </a:p>
        </p:txBody>
      </p:sp>
      <p:sp>
        <p:nvSpPr>
          <p:cNvPr id="11" name="Rounded Rectangle 17">
            <a:extLst>
              <a:ext uri="{FF2B5EF4-FFF2-40B4-BE49-F238E27FC236}">
                <a16:creationId xmlns:a16="http://schemas.microsoft.com/office/drawing/2014/main" id="{54E1826D-135B-633B-7D00-8DAA435A97E3}"/>
              </a:ext>
            </a:extLst>
          </p:cNvPr>
          <p:cNvSpPr/>
          <p:nvPr/>
        </p:nvSpPr>
        <p:spPr>
          <a:xfrm>
            <a:off x="7786099" y="4978488"/>
            <a:ext cx="731520" cy="293426"/>
          </a:xfrm>
          <a:prstGeom prst="roundRect">
            <a:avLst>
              <a:gd name="adj" fmla="val 50000"/>
            </a:avLst>
          </a:prstGeom>
          <a:solidFill>
            <a:srgbClr val="FF57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cs typeface="Arial" panose="020B0604020202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256EDA1-A7DD-1270-99E9-21B9A7AD6945}"/>
              </a:ext>
            </a:extLst>
          </p:cNvPr>
          <p:cNvSpPr txBox="1"/>
          <p:nvPr/>
        </p:nvSpPr>
        <p:spPr>
          <a:xfrm>
            <a:off x="7832424" y="4963460"/>
            <a:ext cx="63887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400" b="1" dirty="0">
                <a:solidFill>
                  <a:srgbClr val="FFFFFF"/>
                </a:solidFill>
                <a:cs typeface="Arial" panose="020B0604020202020204" pitchFamily="34" charset="0"/>
              </a:rPr>
              <a:t>Rep</a:t>
            </a:r>
          </a:p>
        </p:txBody>
      </p:sp>
      <p:sp>
        <p:nvSpPr>
          <p:cNvPr id="13" name="Rounded Rectangle 22">
            <a:extLst>
              <a:ext uri="{FF2B5EF4-FFF2-40B4-BE49-F238E27FC236}">
                <a16:creationId xmlns:a16="http://schemas.microsoft.com/office/drawing/2014/main" id="{D8A71309-23C6-C4BA-2AE3-012BFB9F9E74}"/>
              </a:ext>
            </a:extLst>
          </p:cNvPr>
          <p:cNvSpPr/>
          <p:nvPr/>
        </p:nvSpPr>
        <p:spPr>
          <a:xfrm>
            <a:off x="7786099" y="5343327"/>
            <a:ext cx="731520" cy="293426"/>
          </a:xfrm>
          <a:prstGeom prst="roundRect">
            <a:avLst>
              <a:gd name="adj" fmla="val 50000"/>
            </a:avLst>
          </a:prstGeom>
          <a:solidFill>
            <a:srgbClr val="0380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cs typeface="Arial" panose="020B0604020202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E612FF-208C-123D-9951-3F26939B37CB}"/>
              </a:ext>
            </a:extLst>
          </p:cNvPr>
          <p:cNvSpPr txBox="1"/>
          <p:nvPr/>
        </p:nvSpPr>
        <p:spPr>
          <a:xfrm>
            <a:off x="7832424" y="5328298"/>
            <a:ext cx="63887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400" b="1" dirty="0">
                <a:solidFill>
                  <a:srgbClr val="FFFFFF"/>
                </a:solidFill>
                <a:cs typeface="Arial" panose="020B0604020202020204" pitchFamily="34" charset="0"/>
              </a:rPr>
              <a:t>Dem</a:t>
            </a:r>
          </a:p>
        </p:txBody>
      </p:sp>
      <p:sp>
        <p:nvSpPr>
          <p:cNvPr id="15" name="Rounded Rectangle 27">
            <a:extLst>
              <a:ext uri="{FF2B5EF4-FFF2-40B4-BE49-F238E27FC236}">
                <a16:creationId xmlns:a16="http://schemas.microsoft.com/office/drawing/2014/main" id="{7476D149-31F4-D5EF-8075-DD47B4017C7C}"/>
              </a:ext>
            </a:extLst>
          </p:cNvPr>
          <p:cNvSpPr/>
          <p:nvPr/>
        </p:nvSpPr>
        <p:spPr>
          <a:xfrm>
            <a:off x="7786099" y="4613649"/>
            <a:ext cx="731520" cy="293426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cs typeface="Arial" panose="020B060402020202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8B2101B-61F8-D74C-6C71-6743DD769541}"/>
              </a:ext>
            </a:extLst>
          </p:cNvPr>
          <p:cNvSpPr txBox="1"/>
          <p:nvPr/>
        </p:nvSpPr>
        <p:spPr>
          <a:xfrm>
            <a:off x="7787316" y="4605382"/>
            <a:ext cx="729086" cy="3231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ts val="880"/>
              </a:lnSpc>
            </a:pPr>
            <a:r>
              <a:rPr lang="en-US" sz="900" b="1" dirty="0">
                <a:solidFill>
                  <a:srgbClr val="FFFFFF"/>
                </a:solidFill>
                <a:cs typeface="Arial" panose="020B0604020202020204" pitchFamily="34" charset="0"/>
              </a:rPr>
              <a:t>NOT YET CALLED</a:t>
            </a:r>
            <a:endParaRPr lang="en-US" sz="1000" b="1" dirty="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0E6F3C3-863E-FC4E-EC11-BD17944DB9FD}"/>
              </a:ext>
            </a:extLst>
          </p:cNvPr>
          <p:cNvSpPr txBox="1"/>
          <p:nvPr/>
        </p:nvSpPr>
        <p:spPr>
          <a:xfrm>
            <a:off x="7787316" y="4305864"/>
            <a:ext cx="72908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spc="200" dirty="0">
                <a:solidFill>
                  <a:srgbClr val="1C1C1C"/>
                </a:solidFill>
                <a:cs typeface="Arial" panose="020B0604020202020204" pitchFamily="34" charset="0"/>
              </a:rPr>
              <a:t>KEY</a:t>
            </a:r>
          </a:p>
        </p:txBody>
      </p:sp>
    </p:spTree>
    <p:extLst>
      <p:ext uri="{BB962C8B-B14F-4D97-AF65-F5344CB8AC3E}">
        <p14:creationId xmlns:p14="http://schemas.microsoft.com/office/powerpoint/2010/main" val="79060963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93A641-FEB3-96DE-26B8-5279125ECD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2022 House race status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7DF56E2-7F70-210B-4250-24040CA8EDE0}"/>
              </a:ext>
            </a:extLst>
          </p:cNvPr>
          <p:cNvSpPr txBox="1"/>
          <p:nvPr/>
        </p:nvSpPr>
        <p:spPr>
          <a:xfrm>
            <a:off x="965201" y="5997128"/>
            <a:ext cx="268532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spc="200" dirty="0">
                <a:solidFill>
                  <a:srgbClr val="7B7B7B"/>
                </a:solidFill>
              </a:rPr>
              <a:t>SOURCE </a:t>
            </a:r>
            <a:r>
              <a:rPr lang="en-US" sz="700" dirty="0">
                <a:solidFill>
                  <a:srgbClr val="7B7B7B"/>
                </a:solidFill>
              </a:rPr>
              <a:t>Associated Press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690F80E-2B60-4EC8-EF22-8D6165DF4E43}"/>
              </a:ext>
            </a:extLst>
          </p:cNvPr>
          <p:cNvSpPr txBox="1"/>
          <p:nvPr/>
        </p:nvSpPr>
        <p:spPr>
          <a:xfrm>
            <a:off x="1052411" y="6152719"/>
            <a:ext cx="1074881" cy="20116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US" sz="700" spc="100" dirty="0">
                <a:solidFill>
                  <a:srgbClr val="7B7B7B"/>
                </a:solidFill>
              </a:rPr>
              <a:t>AP DATA AS OF</a:t>
            </a:r>
          </a:p>
        </p:txBody>
      </p:sp>
      <p:sp>
        <p:nvSpPr>
          <p:cNvPr id="5" name="Rectangle 4" title="txtSourceTime">
            <a:extLst>
              <a:ext uri="{FF2B5EF4-FFF2-40B4-BE49-F238E27FC236}">
                <a16:creationId xmlns:a16="http://schemas.microsoft.com/office/drawing/2014/main" id="{1EB07D47-2FF3-8C34-4C29-686C57D0DF94}"/>
              </a:ext>
            </a:extLst>
          </p:cNvPr>
          <p:cNvSpPr/>
          <p:nvPr/>
        </p:nvSpPr>
        <p:spPr>
          <a:xfrm>
            <a:off x="1938794" y="6147956"/>
            <a:ext cx="967662" cy="201168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/>
          <a:p>
            <a:r>
              <a:rPr lang="en-US" sz="800" dirty="0">
                <a:solidFill>
                  <a:srgbClr val="7B7B7B"/>
                </a:solidFill>
              </a:rPr>
              <a:t>12/30/2022 12:05 PM</a:t>
            </a:r>
          </a:p>
        </p:txBody>
      </p:sp>
      <p:sp>
        <p:nvSpPr>
          <p:cNvPr id="6" name="Rounded Rectangle 26">
            <a:extLst>
              <a:ext uri="{FF2B5EF4-FFF2-40B4-BE49-F238E27FC236}">
                <a16:creationId xmlns:a16="http://schemas.microsoft.com/office/drawing/2014/main" id="{56F3A927-9346-8B58-04E9-F1BDA5B505B8}"/>
              </a:ext>
            </a:extLst>
          </p:cNvPr>
          <p:cNvSpPr/>
          <p:nvPr/>
        </p:nvSpPr>
        <p:spPr>
          <a:xfrm>
            <a:off x="7653384" y="4214719"/>
            <a:ext cx="996950" cy="1489200"/>
          </a:xfrm>
          <a:prstGeom prst="roundRect">
            <a:avLst>
              <a:gd name="adj" fmla="val 3206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cs typeface="Arial" panose="020B0604020202020204" pitchFamily="34" charset="0"/>
            </a:endParaRPr>
          </a:p>
        </p:txBody>
      </p:sp>
      <p:sp>
        <p:nvSpPr>
          <p:cNvPr id="7" name="Rounded Rectangle 27">
            <a:extLst>
              <a:ext uri="{FF2B5EF4-FFF2-40B4-BE49-F238E27FC236}">
                <a16:creationId xmlns:a16="http://schemas.microsoft.com/office/drawing/2014/main" id="{9AA9B82D-C70A-4BE1-52A9-62CF4116B584}"/>
              </a:ext>
            </a:extLst>
          </p:cNvPr>
          <p:cNvSpPr/>
          <p:nvPr/>
        </p:nvSpPr>
        <p:spPr>
          <a:xfrm>
            <a:off x="7786099" y="4978488"/>
            <a:ext cx="731520" cy="293426"/>
          </a:xfrm>
          <a:prstGeom prst="roundRect">
            <a:avLst>
              <a:gd name="adj" fmla="val 50000"/>
            </a:avLst>
          </a:prstGeom>
          <a:solidFill>
            <a:srgbClr val="FF57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cs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6E8AE8D-7F90-7BAD-E795-50839CBDA2D0}"/>
              </a:ext>
            </a:extLst>
          </p:cNvPr>
          <p:cNvSpPr txBox="1"/>
          <p:nvPr/>
        </p:nvSpPr>
        <p:spPr>
          <a:xfrm>
            <a:off x="7832424" y="4963460"/>
            <a:ext cx="63887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400" b="1" dirty="0">
                <a:solidFill>
                  <a:srgbClr val="FFFFFF"/>
                </a:solidFill>
                <a:cs typeface="Arial" panose="020B0604020202020204" pitchFamily="34" charset="0"/>
              </a:rPr>
              <a:t>Rep</a:t>
            </a:r>
          </a:p>
        </p:txBody>
      </p:sp>
      <p:sp>
        <p:nvSpPr>
          <p:cNvPr id="9" name="Rounded Rectangle 31">
            <a:extLst>
              <a:ext uri="{FF2B5EF4-FFF2-40B4-BE49-F238E27FC236}">
                <a16:creationId xmlns:a16="http://schemas.microsoft.com/office/drawing/2014/main" id="{9B524D53-5614-00BB-3052-D29FDDAD3FBE}"/>
              </a:ext>
            </a:extLst>
          </p:cNvPr>
          <p:cNvSpPr/>
          <p:nvPr/>
        </p:nvSpPr>
        <p:spPr>
          <a:xfrm>
            <a:off x="7786099" y="5343327"/>
            <a:ext cx="731520" cy="293426"/>
          </a:xfrm>
          <a:prstGeom prst="roundRect">
            <a:avLst>
              <a:gd name="adj" fmla="val 50000"/>
            </a:avLst>
          </a:prstGeom>
          <a:solidFill>
            <a:srgbClr val="0380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cs typeface="Arial" panose="020B0604020202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9DDDE86-A814-C029-A965-50F8E1AF0900}"/>
              </a:ext>
            </a:extLst>
          </p:cNvPr>
          <p:cNvSpPr txBox="1"/>
          <p:nvPr/>
        </p:nvSpPr>
        <p:spPr>
          <a:xfrm>
            <a:off x="7832424" y="5328298"/>
            <a:ext cx="63887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400" b="1" dirty="0">
                <a:solidFill>
                  <a:srgbClr val="FFFFFF"/>
                </a:solidFill>
                <a:cs typeface="Arial" panose="020B0604020202020204" pitchFamily="34" charset="0"/>
              </a:rPr>
              <a:t>Dem</a:t>
            </a:r>
          </a:p>
        </p:txBody>
      </p:sp>
      <p:sp>
        <p:nvSpPr>
          <p:cNvPr id="11" name="Rounded Rectangle 35">
            <a:extLst>
              <a:ext uri="{FF2B5EF4-FFF2-40B4-BE49-F238E27FC236}">
                <a16:creationId xmlns:a16="http://schemas.microsoft.com/office/drawing/2014/main" id="{41896C54-14C1-0F6A-558B-08814AF6D793}"/>
              </a:ext>
            </a:extLst>
          </p:cNvPr>
          <p:cNvSpPr/>
          <p:nvPr/>
        </p:nvSpPr>
        <p:spPr>
          <a:xfrm>
            <a:off x="7786099" y="4613649"/>
            <a:ext cx="731520" cy="293426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cs typeface="Arial" panose="020B0604020202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8AA0FC0-8FDE-DE8D-0EB5-7E929D250797}"/>
              </a:ext>
            </a:extLst>
          </p:cNvPr>
          <p:cNvSpPr txBox="1"/>
          <p:nvPr/>
        </p:nvSpPr>
        <p:spPr>
          <a:xfrm>
            <a:off x="7787316" y="4605382"/>
            <a:ext cx="729086" cy="3231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ts val="880"/>
              </a:lnSpc>
            </a:pPr>
            <a:r>
              <a:rPr lang="en-US" sz="900" b="1" dirty="0">
                <a:solidFill>
                  <a:srgbClr val="FFFFFF"/>
                </a:solidFill>
                <a:cs typeface="Arial" panose="020B0604020202020204" pitchFamily="34" charset="0"/>
              </a:rPr>
              <a:t>NOT YET CALLED</a:t>
            </a:r>
            <a:endParaRPr lang="en-US" sz="1000" b="1" dirty="0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BAF2B30-7845-1D7B-07AB-CA9624163898}"/>
              </a:ext>
            </a:extLst>
          </p:cNvPr>
          <p:cNvSpPr txBox="1"/>
          <p:nvPr/>
        </p:nvSpPr>
        <p:spPr>
          <a:xfrm>
            <a:off x="7787316" y="4305864"/>
            <a:ext cx="72908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spc="200" dirty="0">
                <a:solidFill>
                  <a:srgbClr val="1C1C1C"/>
                </a:solidFill>
                <a:cs typeface="Arial" panose="020B0604020202020204" pitchFamily="34" charset="0"/>
              </a:rPr>
              <a:t>KEY</a:t>
            </a:r>
          </a:p>
        </p:txBody>
      </p:sp>
      <p:graphicFrame>
        <p:nvGraphicFramePr>
          <p:cNvPr id="14" name="Table 13" title="tblHouse">
            <a:extLst>
              <a:ext uri="{FF2B5EF4-FFF2-40B4-BE49-F238E27FC236}">
                <a16:creationId xmlns:a16="http://schemas.microsoft.com/office/drawing/2014/main" id="{7CA87BDF-3793-F433-5EB4-6E25C619868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0448819"/>
              </p:ext>
            </p:extLst>
          </p:nvPr>
        </p:nvGraphicFramePr>
        <p:xfrm>
          <a:off x="636990" y="1467555"/>
          <a:ext cx="6970068" cy="43891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0004">
                  <a:extLst>
                    <a:ext uri="{9D8B030D-6E8A-4147-A177-3AD203B41FA5}">
                      <a16:colId xmlns:a16="http://schemas.microsoft.com/office/drawing/2014/main" val="2996086092"/>
                    </a:ext>
                  </a:extLst>
                </a:gridCol>
                <a:gridCol w="410004">
                  <a:extLst>
                    <a:ext uri="{9D8B030D-6E8A-4147-A177-3AD203B41FA5}">
                      <a16:colId xmlns:a16="http://schemas.microsoft.com/office/drawing/2014/main" val="4093170484"/>
                    </a:ext>
                  </a:extLst>
                </a:gridCol>
                <a:gridCol w="410004">
                  <a:extLst>
                    <a:ext uri="{9D8B030D-6E8A-4147-A177-3AD203B41FA5}">
                      <a16:colId xmlns:a16="http://schemas.microsoft.com/office/drawing/2014/main" val="2146269424"/>
                    </a:ext>
                  </a:extLst>
                </a:gridCol>
                <a:gridCol w="410004">
                  <a:extLst>
                    <a:ext uri="{9D8B030D-6E8A-4147-A177-3AD203B41FA5}">
                      <a16:colId xmlns:a16="http://schemas.microsoft.com/office/drawing/2014/main" val="1230922326"/>
                    </a:ext>
                  </a:extLst>
                </a:gridCol>
                <a:gridCol w="410004">
                  <a:extLst>
                    <a:ext uri="{9D8B030D-6E8A-4147-A177-3AD203B41FA5}">
                      <a16:colId xmlns:a16="http://schemas.microsoft.com/office/drawing/2014/main" val="1061208427"/>
                    </a:ext>
                  </a:extLst>
                </a:gridCol>
                <a:gridCol w="410004">
                  <a:extLst>
                    <a:ext uri="{9D8B030D-6E8A-4147-A177-3AD203B41FA5}">
                      <a16:colId xmlns:a16="http://schemas.microsoft.com/office/drawing/2014/main" val="3509552293"/>
                    </a:ext>
                  </a:extLst>
                </a:gridCol>
                <a:gridCol w="410004">
                  <a:extLst>
                    <a:ext uri="{9D8B030D-6E8A-4147-A177-3AD203B41FA5}">
                      <a16:colId xmlns:a16="http://schemas.microsoft.com/office/drawing/2014/main" val="43087590"/>
                    </a:ext>
                  </a:extLst>
                </a:gridCol>
                <a:gridCol w="410004">
                  <a:extLst>
                    <a:ext uri="{9D8B030D-6E8A-4147-A177-3AD203B41FA5}">
                      <a16:colId xmlns:a16="http://schemas.microsoft.com/office/drawing/2014/main" val="2531919543"/>
                    </a:ext>
                  </a:extLst>
                </a:gridCol>
                <a:gridCol w="410004">
                  <a:extLst>
                    <a:ext uri="{9D8B030D-6E8A-4147-A177-3AD203B41FA5}">
                      <a16:colId xmlns:a16="http://schemas.microsoft.com/office/drawing/2014/main" val="1918221904"/>
                    </a:ext>
                  </a:extLst>
                </a:gridCol>
                <a:gridCol w="410004">
                  <a:extLst>
                    <a:ext uri="{9D8B030D-6E8A-4147-A177-3AD203B41FA5}">
                      <a16:colId xmlns:a16="http://schemas.microsoft.com/office/drawing/2014/main" val="4170522828"/>
                    </a:ext>
                  </a:extLst>
                </a:gridCol>
                <a:gridCol w="410004">
                  <a:extLst>
                    <a:ext uri="{9D8B030D-6E8A-4147-A177-3AD203B41FA5}">
                      <a16:colId xmlns:a16="http://schemas.microsoft.com/office/drawing/2014/main" val="155052652"/>
                    </a:ext>
                  </a:extLst>
                </a:gridCol>
                <a:gridCol w="410004">
                  <a:extLst>
                    <a:ext uri="{9D8B030D-6E8A-4147-A177-3AD203B41FA5}">
                      <a16:colId xmlns:a16="http://schemas.microsoft.com/office/drawing/2014/main" val="3308541533"/>
                    </a:ext>
                  </a:extLst>
                </a:gridCol>
                <a:gridCol w="410004">
                  <a:extLst>
                    <a:ext uri="{9D8B030D-6E8A-4147-A177-3AD203B41FA5}">
                      <a16:colId xmlns:a16="http://schemas.microsoft.com/office/drawing/2014/main" val="2250885659"/>
                    </a:ext>
                  </a:extLst>
                </a:gridCol>
                <a:gridCol w="410004">
                  <a:extLst>
                    <a:ext uri="{9D8B030D-6E8A-4147-A177-3AD203B41FA5}">
                      <a16:colId xmlns:a16="http://schemas.microsoft.com/office/drawing/2014/main" val="1239203674"/>
                    </a:ext>
                  </a:extLst>
                </a:gridCol>
                <a:gridCol w="410004">
                  <a:extLst>
                    <a:ext uri="{9D8B030D-6E8A-4147-A177-3AD203B41FA5}">
                      <a16:colId xmlns:a16="http://schemas.microsoft.com/office/drawing/2014/main" val="1794221507"/>
                    </a:ext>
                  </a:extLst>
                </a:gridCol>
                <a:gridCol w="410004">
                  <a:extLst>
                    <a:ext uri="{9D8B030D-6E8A-4147-A177-3AD203B41FA5}">
                      <a16:colId xmlns:a16="http://schemas.microsoft.com/office/drawing/2014/main" val="4291001544"/>
                    </a:ext>
                  </a:extLst>
                </a:gridCol>
                <a:gridCol w="410004">
                  <a:extLst>
                    <a:ext uri="{9D8B030D-6E8A-4147-A177-3AD203B41FA5}">
                      <a16:colId xmlns:a16="http://schemas.microsoft.com/office/drawing/2014/main" val="1329151508"/>
                    </a:ext>
                  </a:extLst>
                </a:gridCol>
              </a:tblGrid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AK-AL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CA-32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CO-6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FL-18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HI-2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IN-3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MA-4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MI-11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NC-2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NJ-8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NY-15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OH-15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PA-15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TX-31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WA-3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6802714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AL-1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CA-33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CO-7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IA-1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IN-4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MA-5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MI-12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NC-3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NJ-9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NY-16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OK-1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PA-16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TX-32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WA-4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662640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AL-2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CA-34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CO-8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IA-2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IN-5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MA-6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MI-13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NC-4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NJ-10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NY-17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OK-2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PA-17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TX-33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WA-5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4529516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AL-3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CA-35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CT-1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IA-3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IN-6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MA-7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MN-1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NC-5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NJ-11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NY-18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OK-3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RI-1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TX-34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WA-6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9616731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AL-4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CA-36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CT-2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FL-22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IA-4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IN-7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MA-8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MN-2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NC-6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NJ-12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OK-4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RI-2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TX-35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WA-7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7901894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AL-5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CT-3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FL-23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ID-1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IN-8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MA-9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MN-3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NC-7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NM-1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OK-5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SC-1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TX-36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WA-8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0148543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AL-6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CA-12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CA-38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CT-4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FL-24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ID-2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IN-9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MD-1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MN-4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NC-8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NM-2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OR-1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SC-2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TX-37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WA-9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62448806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AL-7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CA-13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CA-39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CT-5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FL-25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IL-1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KS-1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MD-2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MN-5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NC-9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NM-3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NY-22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OR-2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SC-3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TX-12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TX-38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WA-10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0613820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AR-1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CA-40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DE-AL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FL-26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IL-2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KS-2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MD-3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MN-6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NC-10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NV-1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NY-23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OR-3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SC-4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TX-13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UT-1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WI-1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4217899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AR-2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CA-15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CA-41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FL-27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IL-3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KS-3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MD-4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MN-7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NC-11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NV-2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NY-24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OR-4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SC-5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UT-2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WI-2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4219379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AR-3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CA-16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CA-42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FL-28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IL-4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KS-4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MD-5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MN-8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NC-12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NV-3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NY-25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OR-5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SC-6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TX-15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UT-3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WI-3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2893484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AR-4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CA-17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CA-43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GA-1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IL-5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KY-1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MD-6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MO-1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NC-13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NV-4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NY-26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OR-6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SC-7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TX-16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UT-4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WI-4</a:t>
                      </a:r>
                      <a:endParaRPr lang="en-US" sz="800" b="0" i="0" u="none" strike="noStrike" dirty="0">
                        <a:solidFill>
                          <a:srgbClr val="FFFFFF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0997885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AZ-1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CA-18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CA-44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GA-2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IL-6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KY-2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MD-7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MO-2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NC-14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OH-1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PA-1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SD-AL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TX-17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VA-1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WI-5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4802197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AZ-2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CA-45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GA-3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IL-7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KY-3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MD-8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MO-3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ND-AL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OH-2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PA-2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TN-1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TX-18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VA-2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WI-6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3619350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AZ-3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CA-46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GA-4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IL-8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KY-4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ME-1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MO-4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NE-1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OH-3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PA-3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TN-2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TX-19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VA-3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WI-7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464255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AZ-4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CA-47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GA-5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IL-9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KY-5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ME-2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MO-5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NE-2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OH-4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PA-4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TN-3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VA-4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WI-8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1304502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AZ-5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CA-22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CA-48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GA-6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IL-10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KY-6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MI-1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MO-6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NE-3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OH-5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PA-5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TN-4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TX-21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VA-5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WV-1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717064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AZ-6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CA-23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CA-49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GA-7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IL-11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LA-1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MI-2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MO-7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NH-1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OH-6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PA-6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TN-5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TX-22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VA-6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WV-2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6599609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AZ-7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CA-24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CA-50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GA-8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IL-12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LA-2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MI-3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MO-8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NH-2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OH-7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PA-7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TN-6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TX-23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VA-7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WY-AL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7855192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AZ-8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CA-25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CA-51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GA-9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IL-13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LA-3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MI-4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MS-1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NJ-1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OH-8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PA-8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TN-7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TX-24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VA-8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800" b="0" i="0" u="none" strike="noStrike">
                        <a:solidFill>
                          <a:srgbClr val="FFFFFF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6216723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AZ-9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CA-26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CA-52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FL-12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GA-10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IL-14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LA-4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MI-5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MS-2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NJ-2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OH-9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PA-9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TN-8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TX-25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VA-9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800" b="0" i="0" u="none" strike="noStrike">
                        <a:solidFill>
                          <a:srgbClr val="FFFFFF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4043848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CA-27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CO-1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FL-13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GA-11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IL-15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LA-5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MI-6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MS-3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NJ-3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OH-10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PA-10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TN-9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TX-26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VA-10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800" b="0" i="0" u="none" strike="noStrike">
                        <a:solidFill>
                          <a:srgbClr val="FFFFFF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3339944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CA-28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CO-2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GA-12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IL-16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LA-6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MI-7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MS-4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NJ-4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OH-11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PA-11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TX-27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VA-11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800" b="0" i="0" u="none" strike="noStrike">
                        <a:solidFill>
                          <a:srgbClr val="FFFFFF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1332510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CA-29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CO-3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FL-15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GA-13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IL-17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MA-1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MI-8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MT-1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NJ-5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NY-12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OH-12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PA-12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TX-28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VT-AL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800" b="0" i="0" u="none" strike="noStrike">
                        <a:solidFill>
                          <a:srgbClr val="FFFFFF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3960684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CA-30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CO-4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FL-16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GA-14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IN-1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MA-2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MI-9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MT-2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NJ-6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NY-13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OH-13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PA-13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TX-29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WA-1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800" b="0" i="0" u="none" strike="noStrike">
                        <a:solidFill>
                          <a:srgbClr val="FFFFFF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9204276"/>
                  </a:ext>
                </a:extLst>
              </a:tr>
              <a:tr h="168812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CA-31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CO-5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FL-17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HI-1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IN-2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MA-3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MI-10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NC-1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NJ-7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NY-14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OH-14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PA-14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573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TX-30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WA-2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380E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800" b="0" i="0" u="none" strike="noStrike" dirty="0">
                        <a:solidFill>
                          <a:srgbClr val="FFFFFF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FCFC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33858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4246625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2"/>
          <p:cNvSpPr/>
          <p:nvPr/>
        </p:nvSpPr>
        <p:spPr>
          <a:xfrm>
            <a:off x="965202" y="1543755"/>
            <a:ext cx="3606798" cy="45165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2000"/>
              <a:buFont typeface="Noto Sans Symbols"/>
              <a:buChar char="▪"/>
            </a:pPr>
            <a:r>
              <a:rPr lang="en-US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Overview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Topline election results</a:t>
            </a:r>
            <a:endParaRPr lang="en-US" sz="1400" b="0" i="0" u="none" strike="noStrike" cap="none" dirty="0">
              <a:solidFill>
                <a:schemeClr val="bg1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Statewide race status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House race status</a:t>
            </a:r>
            <a:endParaRPr lang="en-US" sz="1400" b="0" i="0" u="none" strike="noStrike" cap="none" dirty="0">
              <a:solidFill>
                <a:schemeClr val="bg1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Pts val="2000"/>
              <a:buFont typeface="Noto Sans Symbols"/>
              <a:buChar char="▪"/>
            </a:pPr>
            <a:r>
              <a:rPr lang="en-US" b="1" i="0" u="none" strike="noStrike" cap="none" dirty="0">
                <a:latin typeface="Arial"/>
                <a:ea typeface="Arial"/>
                <a:cs typeface="Arial"/>
                <a:sym typeface="Arial"/>
              </a:rPr>
              <a:t>Congressional results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tx1"/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latin typeface="Arial"/>
                <a:ea typeface="Arial"/>
                <a:cs typeface="Arial"/>
                <a:sym typeface="Arial"/>
              </a:rPr>
              <a:t>Topline congressional results</a:t>
            </a:r>
            <a:endParaRPr lang="en-US" sz="1400" b="0" i="0" u="none" strike="noStrike" cap="none" dirty="0">
              <a:latin typeface="Arial"/>
              <a:ea typeface="Arial"/>
              <a:cs typeface="Arial"/>
              <a:sym typeface="Arial"/>
            </a:endParaRP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tx1"/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latin typeface="Arial"/>
                <a:ea typeface="Arial"/>
                <a:cs typeface="Arial"/>
                <a:sym typeface="Arial"/>
              </a:rPr>
              <a:t>118th Congress makeup (dot-arc)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tx1"/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latin typeface="Arial"/>
                <a:ea typeface="Arial"/>
                <a:cs typeface="Arial"/>
                <a:sym typeface="Arial"/>
              </a:rPr>
              <a:t>Senate </a:t>
            </a:r>
            <a:r>
              <a:rPr lang="en-US" sz="1400" b="1" dirty="0">
                <a:latin typeface="Arial"/>
                <a:ea typeface="Arial"/>
                <a:cs typeface="Arial"/>
                <a:sym typeface="Arial"/>
              </a:rPr>
              <a:t>r</a:t>
            </a:r>
            <a:r>
              <a:rPr lang="en-US" sz="1400" b="1" i="0" u="none" strike="noStrike" cap="none" dirty="0">
                <a:latin typeface="Arial"/>
                <a:ea typeface="Arial"/>
                <a:cs typeface="Arial"/>
                <a:sym typeface="Arial"/>
              </a:rPr>
              <a:t>esults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tx1"/>
              </a:buClr>
              <a:buSzPts val="1600"/>
              <a:buFont typeface="Noto Sans Symbols"/>
              <a:buChar char="▪"/>
            </a:pPr>
            <a:r>
              <a:rPr lang="en-US" sz="1400" b="1" dirty="0">
                <a:latin typeface="Arial"/>
                <a:ea typeface="Arial"/>
                <a:cs typeface="Arial"/>
                <a:sym typeface="Arial"/>
              </a:rPr>
              <a:t>Senate makeup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tx1"/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latin typeface="Arial"/>
                <a:ea typeface="Arial"/>
                <a:cs typeface="Arial"/>
                <a:sym typeface="Arial"/>
              </a:rPr>
              <a:t>House results district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tx1"/>
              </a:buClr>
              <a:buSzPts val="1600"/>
              <a:buFont typeface="Noto Sans Symbols"/>
              <a:buChar char="▪"/>
            </a:pPr>
            <a:r>
              <a:rPr lang="en-US" sz="1400" b="1" dirty="0">
                <a:latin typeface="Arial"/>
                <a:ea typeface="Arial"/>
                <a:cs typeface="Arial"/>
                <a:sym typeface="Arial"/>
              </a:rPr>
              <a:t>House results district-hex map</a:t>
            </a:r>
            <a:endParaRPr lang="en-US" sz="2000" b="1" i="0" u="none" strike="noStrike" cap="none" dirty="0"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Noto Sans Symbols"/>
              <a:buChar char="▪"/>
            </a:pPr>
            <a:endParaRPr lang="en-US" sz="2800" b="1" i="0" u="none" strike="noStrike" cap="none" dirty="0">
              <a:solidFill>
                <a:schemeClr val="bg1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 Black"/>
              <a:buNone/>
            </a:pPr>
            <a:r>
              <a:rPr lang="en-US" sz="3200" dirty="0"/>
              <a:t>Roadmap</a:t>
            </a:r>
            <a:endParaRPr dirty="0"/>
          </a:p>
        </p:txBody>
      </p:sp>
      <p:sp>
        <p:nvSpPr>
          <p:cNvPr id="66" name="Google Shape;66;p2"/>
          <p:cNvSpPr/>
          <p:nvPr/>
        </p:nvSpPr>
        <p:spPr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b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</a:b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152400" y="152400"/>
            <a:ext cx="9144000" cy="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br>
              <a:rPr lang="en-US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</a:b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2BAD069-5AB0-E995-9C83-CC7BAAF8D194}"/>
              </a:ext>
            </a:extLst>
          </p:cNvPr>
          <p:cNvSpPr txBox="1"/>
          <p:nvPr/>
        </p:nvSpPr>
        <p:spPr>
          <a:xfrm>
            <a:off x="4572000" y="1543755"/>
            <a:ext cx="3606798" cy="38010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2000"/>
              <a:buFont typeface="Noto Sans Symbols"/>
              <a:buChar char="▪"/>
            </a:pPr>
            <a:r>
              <a:rPr lang="en-US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Gubernatorial and state legislative results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Topline governor and state legislative results</a:t>
            </a:r>
            <a:endParaRPr lang="en-US" sz="1400" b="0" i="0" u="none" strike="noStrike" cap="none" dirty="0">
              <a:solidFill>
                <a:schemeClr val="bg1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Governor results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Governor makeup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State Legislature makeup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State trifectas map</a:t>
            </a:r>
            <a:endParaRPr lang="en-US" sz="2000" b="1" i="0" u="none" strike="noStrike" cap="none" dirty="0">
              <a:solidFill>
                <a:schemeClr val="bg1">
                  <a:lumMod val="7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2000"/>
              <a:buFont typeface="Noto Sans Symbols"/>
              <a:buChar char="▪"/>
            </a:pPr>
            <a:r>
              <a:rPr lang="en-US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Ballot measure results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Selected ballot measure results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Drug legalization results map</a:t>
            </a:r>
          </a:p>
          <a:p>
            <a:pPr marL="1150938" marR="0" lvl="1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bg1">
                  <a:lumMod val="75000"/>
                </a:schemeClr>
              </a:buClr>
              <a:buSzPts val="1600"/>
              <a:buFont typeface="Noto Sans Symbols"/>
              <a:buChar char="▪"/>
            </a:pPr>
            <a:r>
              <a:rPr lang="en-US" sz="1400" b="1" i="0" u="none" strike="noStrike" cap="none" dirty="0">
                <a:solidFill>
                  <a:schemeClr val="bg1">
                    <a:lumMod val="7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Abortion results map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42915859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10EA3C-C874-1415-C857-3C90A830F96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2022 Congressional results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FCB5412-FDC0-71C9-DFFF-ADB1F42A1AC3}"/>
              </a:ext>
            </a:extLst>
          </p:cNvPr>
          <p:cNvSpPr txBox="1"/>
          <p:nvPr/>
        </p:nvSpPr>
        <p:spPr>
          <a:xfrm>
            <a:off x="965201" y="5997128"/>
            <a:ext cx="268532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spc="200" dirty="0">
                <a:solidFill>
                  <a:srgbClr val="7B7B7B"/>
                </a:solidFill>
              </a:rPr>
              <a:t>SOURCE </a:t>
            </a:r>
            <a:r>
              <a:rPr lang="en-US" sz="700" dirty="0">
                <a:solidFill>
                  <a:srgbClr val="7B7B7B"/>
                </a:solidFill>
              </a:rPr>
              <a:t>Associated Press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E95D3DF-9F0E-61AB-52EF-066F0A4678AB}"/>
              </a:ext>
            </a:extLst>
          </p:cNvPr>
          <p:cNvSpPr txBox="1"/>
          <p:nvPr/>
        </p:nvSpPr>
        <p:spPr>
          <a:xfrm>
            <a:off x="1052411" y="6152719"/>
            <a:ext cx="1074881" cy="201168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r>
              <a:rPr lang="en-US" sz="700" spc="100" dirty="0">
                <a:solidFill>
                  <a:srgbClr val="7B7B7B"/>
                </a:solidFill>
              </a:rPr>
              <a:t>AP DATA AS OF</a:t>
            </a:r>
          </a:p>
        </p:txBody>
      </p:sp>
      <p:sp>
        <p:nvSpPr>
          <p:cNvPr id="5" name="Rectangle 4" title="txtSourceTime">
            <a:extLst>
              <a:ext uri="{FF2B5EF4-FFF2-40B4-BE49-F238E27FC236}">
                <a16:creationId xmlns:a16="http://schemas.microsoft.com/office/drawing/2014/main" id="{2AE95EE6-9ECA-1D5E-C470-8E021E102682}"/>
              </a:ext>
            </a:extLst>
          </p:cNvPr>
          <p:cNvSpPr/>
          <p:nvPr/>
        </p:nvSpPr>
        <p:spPr>
          <a:xfrm>
            <a:off x="1938794" y="6147956"/>
            <a:ext cx="967662" cy="201168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/>
          <a:p>
            <a:r>
              <a:rPr lang="en-US" sz="800" dirty="0">
                <a:solidFill>
                  <a:srgbClr val="7B7B7B"/>
                </a:solidFill>
              </a:rPr>
              <a:t>12/30/2022 12:05 PM</a:t>
            </a:r>
          </a:p>
        </p:txBody>
      </p:sp>
      <p:sp>
        <p:nvSpPr>
          <p:cNvPr id="6" name="Rounded Rectangle 13">
            <a:extLst>
              <a:ext uri="{FF2B5EF4-FFF2-40B4-BE49-F238E27FC236}">
                <a16:creationId xmlns:a16="http://schemas.microsoft.com/office/drawing/2014/main" id="{60DB8575-E775-00C3-207D-B035D299BFF8}"/>
              </a:ext>
            </a:extLst>
          </p:cNvPr>
          <p:cNvSpPr/>
          <p:nvPr/>
        </p:nvSpPr>
        <p:spPr>
          <a:xfrm>
            <a:off x="895845" y="4192787"/>
            <a:ext cx="7409170" cy="1161691"/>
          </a:xfrm>
          <a:prstGeom prst="roundRect">
            <a:avLst>
              <a:gd name="adj" fmla="val 7133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7" name="Chart 6" title="chtHouseControl">
            <a:extLst>
              <a:ext uri="{FF2B5EF4-FFF2-40B4-BE49-F238E27FC236}">
                <a16:creationId xmlns:a16="http://schemas.microsoft.com/office/drawing/2014/main" id="{448323F0-D8FC-80AB-AF17-D2A09873046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64835671"/>
              </p:ext>
            </p:extLst>
          </p:nvPr>
        </p:nvGraphicFramePr>
        <p:xfrm>
          <a:off x="1082792" y="4149910"/>
          <a:ext cx="6194380" cy="1223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Rounded Rectangle 18">
            <a:extLst>
              <a:ext uri="{FF2B5EF4-FFF2-40B4-BE49-F238E27FC236}">
                <a16:creationId xmlns:a16="http://schemas.microsoft.com/office/drawing/2014/main" id="{39C80531-777B-AB90-8EF5-598C27B5449C}"/>
              </a:ext>
            </a:extLst>
          </p:cNvPr>
          <p:cNvSpPr/>
          <p:nvPr/>
        </p:nvSpPr>
        <p:spPr>
          <a:xfrm>
            <a:off x="895845" y="2728460"/>
            <a:ext cx="7409169" cy="1166434"/>
          </a:xfrm>
          <a:prstGeom prst="roundRect">
            <a:avLst>
              <a:gd name="adj" fmla="val 7133"/>
            </a:avLst>
          </a:prstGeom>
          <a:solidFill>
            <a:srgbClr val="FFFFFF"/>
          </a:solidFill>
          <a:ln>
            <a:solidFill>
              <a:srgbClr val="E7E6E6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9" name="Chart 8" title="chtSenateControl">
            <a:extLst>
              <a:ext uri="{FF2B5EF4-FFF2-40B4-BE49-F238E27FC236}">
                <a16:creationId xmlns:a16="http://schemas.microsoft.com/office/drawing/2014/main" id="{BD3D83B9-363F-F58F-3B1C-813B6E81537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12711305"/>
              </p:ext>
            </p:extLst>
          </p:nvPr>
        </p:nvGraphicFramePr>
        <p:xfrm>
          <a:off x="1084635" y="2760956"/>
          <a:ext cx="6207080" cy="10919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TextBox 13">
            <a:extLst>
              <a:ext uri="{FF2B5EF4-FFF2-40B4-BE49-F238E27FC236}">
                <a16:creationId xmlns:a16="http://schemas.microsoft.com/office/drawing/2014/main" id="{0A75FF0E-ED04-AB01-32C9-9B283B7754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0384" y="1897272"/>
            <a:ext cx="2383233" cy="409033"/>
          </a:xfrm>
          <a:prstGeom prst="roundRect">
            <a:avLst/>
          </a:prstGeom>
          <a:solidFill>
            <a:srgbClr val="FFFFFF"/>
          </a:solidFill>
          <a:ln>
            <a:solidFill>
              <a:srgbClr val="E7E6E6"/>
            </a:solidFill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no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charset="0"/>
              <a:buChar char="•"/>
              <a:defRPr sz="28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 sz="2000"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charset="0"/>
              <a:buChar char="•"/>
              <a:defRPr>
                <a:solidFill>
                  <a:schemeClr val="tx1"/>
                </a:solidFill>
                <a:latin typeface="Georgia" charset="0"/>
                <a:ea typeface="ＭＳ Ｐゴシック" charset="-128"/>
                <a:cs typeface="MS PGothic" charset="-128"/>
              </a:defRPr>
            </a:lvl9pPr>
          </a:lstStyle>
          <a:p>
            <a:pPr marL="114300" lvl="0" defTabSz="600075">
              <a:lnSpc>
                <a:spcPct val="100000"/>
              </a:lnSpc>
              <a:spcBef>
                <a:spcPct val="0"/>
              </a:spcBef>
              <a:spcAft>
                <a:spcPts val="200"/>
              </a:spcAft>
              <a:buNone/>
            </a:pPr>
            <a:endParaRPr lang="en-US" altLang="en-US" sz="1000" b="1" dirty="0">
              <a:solidFill>
                <a:srgbClr val="000000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31A9429-C255-60B8-2096-D2EF99767017}"/>
              </a:ext>
            </a:extLst>
          </p:cNvPr>
          <p:cNvSpPr/>
          <p:nvPr/>
        </p:nvSpPr>
        <p:spPr>
          <a:xfrm>
            <a:off x="7419594" y="2254716"/>
            <a:ext cx="758541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100" b="1" dirty="0">
                <a:ea typeface="Verdana" panose="020B0604030504040204" pitchFamily="34" charset="0"/>
                <a:cs typeface="Arial" panose="020B0604020202020204" pitchFamily="34" charset="0"/>
              </a:rPr>
              <a:t>WINNER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FCF292C-2BF8-8B03-C280-5B242050F72F}"/>
              </a:ext>
            </a:extLst>
          </p:cNvPr>
          <p:cNvSpPr/>
          <p:nvPr/>
        </p:nvSpPr>
        <p:spPr>
          <a:xfrm>
            <a:off x="884512" y="5671548"/>
            <a:ext cx="3993401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800" dirty="0">
                <a:solidFill>
                  <a:schemeClr val="bg2">
                    <a:lumMod val="50000"/>
                  </a:schemeClr>
                </a:solidFill>
              </a:rPr>
              <a:t>*Independent Senators Sanders (I-VT) and King (I-ME) caucus with the Democrats </a:t>
            </a:r>
          </a:p>
        </p:txBody>
      </p:sp>
      <p:grpSp>
        <p:nvGrpSpPr>
          <p:cNvPr id="13" name="Group 12" title="shpRep">
            <a:extLst>
              <a:ext uri="{FF2B5EF4-FFF2-40B4-BE49-F238E27FC236}">
                <a16:creationId xmlns:a16="http://schemas.microsoft.com/office/drawing/2014/main" id="{DF6C6B40-CD12-6D4C-6D34-7E7F8EC3D646}"/>
              </a:ext>
            </a:extLst>
          </p:cNvPr>
          <p:cNvGrpSpPr/>
          <p:nvPr/>
        </p:nvGrpSpPr>
        <p:grpSpPr>
          <a:xfrm>
            <a:off x="7195037" y="4607555"/>
            <a:ext cx="880278" cy="308454"/>
            <a:chOff x="1099129" y="2495458"/>
            <a:chExt cx="1097280" cy="384493"/>
          </a:xfrm>
        </p:grpSpPr>
        <p:sp>
          <p:nvSpPr>
            <p:cNvPr id="14" name="Rounded Rectangle 71">
              <a:extLst>
                <a:ext uri="{FF2B5EF4-FFF2-40B4-BE49-F238E27FC236}">
                  <a16:creationId xmlns:a16="http://schemas.microsoft.com/office/drawing/2014/main" id="{09B2D672-6E3C-AF35-4677-605248B4F080}"/>
                </a:ext>
              </a:extLst>
            </p:cNvPr>
            <p:cNvSpPr/>
            <p:nvPr/>
          </p:nvSpPr>
          <p:spPr>
            <a:xfrm>
              <a:off x="1099129" y="2514191"/>
              <a:ext cx="1097280" cy="365760"/>
            </a:xfrm>
            <a:prstGeom prst="roundRect">
              <a:avLst>
                <a:gd name="adj" fmla="val 50000"/>
              </a:avLst>
            </a:prstGeom>
            <a:solidFill>
              <a:srgbClr val="FF573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4B08DA9F-A4FC-869A-6EA4-2E8CD129CA11}"/>
                </a:ext>
              </a:extLst>
            </p:cNvPr>
            <p:cNvSpPr/>
            <p:nvPr/>
          </p:nvSpPr>
          <p:spPr>
            <a:xfrm>
              <a:off x="1143004" y="2548938"/>
              <a:ext cx="297479" cy="296265"/>
            </a:xfrm>
            <a:prstGeom prst="ellipse">
              <a:avLst/>
            </a:prstGeom>
            <a:solidFill>
              <a:srgbClr val="D81E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11160CA-D9CB-CCB4-8AE4-4AED3373D36F}"/>
                </a:ext>
              </a:extLst>
            </p:cNvPr>
            <p:cNvSpPr txBox="1"/>
            <p:nvPr/>
          </p:nvSpPr>
          <p:spPr>
            <a:xfrm>
              <a:off x="1315727" y="2495458"/>
              <a:ext cx="796361" cy="38364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400" b="1" dirty="0">
                  <a:solidFill>
                    <a:srgbClr val="FFFFFF"/>
                  </a:solidFill>
                  <a:cs typeface="Arial" panose="020B0604020202020204" pitchFamily="34" charset="0"/>
                </a:rPr>
                <a:t>Rep</a:t>
              </a:r>
            </a:p>
          </p:txBody>
        </p:sp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743ACBE2-D83A-4BB6-C893-AA9835F2600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205075" y="2622643"/>
              <a:ext cx="165033" cy="136152"/>
            </a:xfrm>
            <a:prstGeom prst="rect">
              <a:avLst/>
            </a:prstGeom>
          </p:spPr>
        </p:pic>
      </p:grpSp>
      <p:grpSp>
        <p:nvGrpSpPr>
          <p:cNvPr id="18" name="Group 17" title="shpDem">
            <a:extLst>
              <a:ext uri="{FF2B5EF4-FFF2-40B4-BE49-F238E27FC236}">
                <a16:creationId xmlns:a16="http://schemas.microsoft.com/office/drawing/2014/main" id="{2382B253-B0E3-EECF-03E3-F2E89F23871C}"/>
              </a:ext>
            </a:extLst>
          </p:cNvPr>
          <p:cNvGrpSpPr/>
          <p:nvPr/>
        </p:nvGrpSpPr>
        <p:grpSpPr>
          <a:xfrm>
            <a:off x="7211733" y="3152705"/>
            <a:ext cx="880278" cy="308455"/>
            <a:chOff x="1099129" y="2931582"/>
            <a:chExt cx="1097280" cy="384494"/>
          </a:xfrm>
        </p:grpSpPr>
        <p:sp>
          <p:nvSpPr>
            <p:cNvPr id="19" name="Rounded Rectangle 76">
              <a:extLst>
                <a:ext uri="{FF2B5EF4-FFF2-40B4-BE49-F238E27FC236}">
                  <a16:creationId xmlns:a16="http://schemas.microsoft.com/office/drawing/2014/main" id="{0DE83719-AD5E-5677-D95E-964B46D14432}"/>
                </a:ext>
              </a:extLst>
            </p:cNvPr>
            <p:cNvSpPr/>
            <p:nvPr/>
          </p:nvSpPr>
          <p:spPr>
            <a:xfrm>
              <a:off x="1099129" y="2950316"/>
              <a:ext cx="1097280" cy="365760"/>
            </a:xfrm>
            <a:prstGeom prst="roundRect">
              <a:avLst>
                <a:gd name="adj" fmla="val 50000"/>
              </a:avLst>
            </a:prstGeom>
            <a:solidFill>
              <a:srgbClr val="0380E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A552CA91-64D5-F5E6-D715-225F5822D841}"/>
                </a:ext>
              </a:extLst>
            </p:cNvPr>
            <p:cNvSpPr/>
            <p:nvPr/>
          </p:nvSpPr>
          <p:spPr>
            <a:xfrm>
              <a:off x="1143004" y="2985063"/>
              <a:ext cx="297479" cy="296265"/>
            </a:xfrm>
            <a:prstGeom prst="ellipse">
              <a:avLst/>
            </a:prstGeom>
            <a:solidFill>
              <a:srgbClr val="0054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srgbClr val="FFFFFF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467FEED-46BE-CB25-933F-FD9BC6B81110}"/>
                </a:ext>
              </a:extLst>
            </p:cNvPr>
            <p:cNvSpPr txBox="1"/>
            <p:nvPr/>
          </p:nvSpPr>
          <p:spPr>
            <a:xfrm>
              <a:off x="1343819" y="2931582"/>
              <a:ext cx="796361" cy="38364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400" b="1" dirty="0">
                  <a:solidFill>
                    <a:srgbClr val="FFFFFF"/>
                  </a:solidFill>
                  <a:cs typeface="Arial" panose="020B0604020202020204" pitchFamily="34" charset="0"/>
                </a:rPr>
                <a:t>Dem</a:t>
              </a: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BD04B069-D256-4EA5-206D-EC1165B2B9E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205074" y="3058767"/>
              <a:ext cx="165033" cy="136152"/>
            </a:xfrm>
            <a:prstGeom prst="rect">
              <a:avLst/>
            </a:prstGeom>
          </p:spPr>
        </p:pic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12246669-CE6C-92BC-C147-2E6CE471B577}"/>
              </a:ext>
            </a:extLst>
          </p:cNvPr>
          <p:cNvSpPr>
            <a:spLocks noChangeAspect="1"/>
          </p:cNvSpPr>
          <p:nvPr/>
        </p:nvSpPr>
        <p:spPr>
          <a:xfrm>
            <a:off x="3480405" y="1963963"/>
            <a:ext cx="101231" cy="100584"/>
          </a:xfrm>
          <a:prstGeom prst="rect">
            <a:avLst/>
          </a:prstGeom>
          <a:solidFill>
            <a:srgbClr val="0380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77B30E54-F0B2-6252-5A46-A15FF83D1BEE}"/>
              </a:ext>
            </a:extLst>
          </p:cNvPr>
          <p:cNvSpPr>
            <a:spLocks noChangeAspect="1"/>
          </p:cNvSpPr>
          <p:nvPr/>
        </p:nvSpPr>
        <p:spPr>
          <a:xfrm>
            <a:off x="3480405" y="2141615"/>
            <a:ext cx="101231" cy="100584"/>
          </a:xfrm>
          <a:prstGeom prst="rect">
            <a:avLst/>
          </a:prstGeom>
          <a:solidFill>
            <a:srgbClr val="FF573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DE928D8F-F997-1A4D-B26C-EEEDB704B73C}"/>
              </a:ext>
            </a:extLst>
          </p:cNvPr>
          <p:cNvSpPr>
            <a:spLocks noChangeAspect="1"/>
          </p:cNvSpPr>
          <p:nvPr/>
        </p:nvSpPr>
        <p:spPr>
          <a:xfrm>
            <a:off x="4551740" y="1963963"/>
            <a:ext cx="101231" cy="100584"/>
          </a:xfrm>
          <a:prstGeom prst="rect">
            <a:avLst/>
          </a:prstGeom>
          <a:solidFill>
            <a:srgbClr val="A2A4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BD157E1F-20A2-04BF-9387-F6C9B391C64C}"/>
              </a:ext>
            </a:extLst>
          </p:cNvPr>
          <p:cNvSpPr>
            <a:spLocks noChangeAspect="1"/>
          </p:cNvSpPr>
          <p:nvPr/>
        </p:nvSpPr>
        <p:spPr>
          <a:xfrm>
            <a:off x="4551740" y="2141615"/>
            <a:ext cx="101231" cy="100584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Arial" panose="020B0604020202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1363744-7AEC-F29C-419B-9506427178DE}"/>
              </a:ext>
            </a:extLst>
          </p:cNvPr>
          <p:cNvSpPr txBox="1"/>
          <p:nvPr/>
        </p:nvSpPr>
        <p:spPr>
          <a:xfrm>
            <a:off x="3530608" y="1890831"/>
            <a:ext cx="865632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b="1" dirty="0"/>
              <a:t>Democrat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7E571E5-2231-B4C3-B307-AB712340AA81}"/>
              </a:ext>
            </a:extLst>
          </p:cNvPr>
          <p:cNvSpPr txBox="1"/>
          <p:nvPr/>
        </p:nvSpPr>
        <p:spPr>
          <a:xfrm>
            <a:off x="3530608" y="2063620"/>
            <a:ext cx="968239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b="1" dirty="0"/>
              <a:t>Republican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5D8138CF-CCC9-0F48-8D90-2420CA90C64E}"/>
              </a:ext>
            </a:extLst>
          </p:cNvPr>
          <p:cNvSpPr txBox="1"/>
          <p:nvPr/>
        </p:nvSpPr>
        <p:spPr>
          <a:xfrm>
            <a:off x="4602539" y="1891064"/>
            <a:ext cx="980636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b="1" dirty="0"/>
              <a:t>Independent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C2172521-F2E8-87E2-EA1F-46CD4731F7D9}"/>
              </a:ext>
            </a:extLst>
          </p:cNvPr>
          <p:cNvSpPr txBox="1"/>
          <p:nvPr/>
        </p:nvSpPr>
        <p:spPr>
          <a:xfrm>
            <a:off x="4600429" y="2064547"/>
            <a:ext cx="1133270" cy="2539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50" b="1" dirty="0"/>
              <a:t>Not yet called</a:t>
            </a:r>
          </a:p>
        </p:txBody>
      </p:sp>
    </p:spTree>
    <p:extLst>
      <p:ext uri="{BB962C8B-B14F-4D97-AF65-F5344CB8AC3E}">
        <p14:creationId xmlns:p14="http://schemas.microsoft.com/office/powerpoint/2010/main" val="178388567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5C6B5"/>
      </a:accent1>
      <a:accent2>
        <a:srgbClr val="00A8E1"/>
      </a:accent2>
      <a:accent3>
        <a:srgbClr val="BABBBA"/>
      </a:accent3>
      <a:accent4>
        <a:srgbClr val="FE5637"/>
      </a:accent4>
      <a:accent5>
        <a:srgbClr val="32653A"/>
      </a:accent5>
      <a:accent6>
        <a:srgbClr val="005471"/>
      </a:accent6>
      <a:hlink>
        <a:srgbClr val="69D3EB"/>
      </a:hlink>
      <a:folHlink>
        <a:srgbClr val="2B6983"/>
      </a:folHlink>
    </a:clrScheme>
    <a:fontScheme name="Arial Black-Arial">
      <a:majorFont>
        <a:latin typeface="Arial Black" panose="020B0A04020102020204"/>
        <a:ea typeface=""/>
        <a:cs typeface=""/>
        <a:font script="Jpan" typeface="ＭＳ ゴシック"/>
        <a:font script="Hang" typeface="굴림"/>
        <a:font script="Hans" typeface="微软雅黑"/>
        <a:font script="Hant" typeface="微軟正黑體"/>
        <a:font script="Arab" typeface="Tahoma"/>
        <a:font script="Hebr" typeface="Tahoma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C Template Refresh_Iteration A_5_22_20" id="{65FF12BA-0685-1C46-953A-74426E137123}" vid="{60C31AC6-C625-7B4E-83CF-F30B2EF04A00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webextensions/_rels/taskpanes.xml.rels><?xml version="1.0" encoding="UTF-8" standalone="yes"?>
<Relationships xmlns="http://schemas.openxmlformats.org/package/2006/relationships"><Relationship Id="rId1" Type="http://schemas.microsoft.com/office/2011/relationships/webextension" Target="webextension1.xml"/></Relationships>
</file>

<file path=ppt/webextensions/taskpanes.xml><?xml version="1.0" encoding="utf-8"?>
<wetp:taskpanes xmlns:wetp="http://schemas.microsoft.com/office/webextensions/taskpanes/2010/11">
  <wetp:taskpane dockstate="right" visibility="0" width="525" row="2">
    <wetp:webextensionref xmlns:r="http://schemas.openxmlformats.org/officeDocument/2006/relationships" r:id="rId1"/>
  </wetp:taskpane>
</wetp:taskpanes>
</file>

<file path=ppt/webextensions/webextension1.xml><?xml version="1.0" encoding="utf-8"?>
<we:webextension xmlns:we="http://schemas.microsoft.com/office/webextensions/webextension/2010/11" id="{4B1305AC-493E-42CC-AA4D-5DCBA6490104}">
  <we:reference id="wa104381063" version="1.0.0.1" store="en-US" storeType="OMEX"/>
  <we:alternateReferences>
    <we:reference id="WA104381063" version="1.0.0.1" store="" storeType="OMEX"/>
  </we:alternateReferences>
  <we:properties/>
  <we:bindings/>
  <we:snapshot xmlns:r="http://schemas.openxmlformats.org/officeDocument/2006/relationships"/>
</we:webextension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1258</TotalTime>
  <Words>2812</Words>
  <Application>Microsoft Office PowerPoint</Application>
  <PresentationFormat>On-screen Show (4:3)</PresentationFormat>
  <Paragraphs>1396</Paragraphs>
  <Slides>25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2" baseType="lpstr">
      <vt:lpstr>Arial</vt:lpstr>
      <vt:lpstr>Arial Black</vt:lpstr>
      <vt:lpstr>Calibri</vt:lpstr>
      <vt:lpstr>Noto Sans Symbols</vt:lpstr>
      <vt:lpstr>Verdana</vt:lpstr>
      <vt:lpstr>Wingdings</vt:lpstr>
      <vt:lpstr>Office Theme</vt:lpstr>
      <vt:lpstr>2022 Election High-level Trends Congressional, gubernatorial races, and key ballot initiatives</vt:lpstr>
      <vt:lpstr>Roadmap</vt:lpstr>
      <vt:lpstr>2022 Election Results: Topline</vt:lpstr>
      <vt:lpstr>Key Senate swing states</vt:lpstr>
      <vt:lpstr>Georgia Senate runoff</vt:lpstr>
      <vt:lpstr>2022 statewide race status</vt:lpstr>
      <vt:lpstr>2022 House race status</vt:lpstr>
      <vt:lpstr>Roadmap</vt:lpstr>
      <vt:lpstr>2022 Congressional results</vt:lpstr>
      <vt:lpstr>118th Congress makeup</vt:lpstr>
      <vt:lpstr>2022 US Senate results</vt:lpstr>
      <vt:lpstr>118th US Senate makeup</vt:lpstr>
      <vt:lpstr>118th US House makeup</vt:lpstr>
      <vt:lpstr>118th US House makeup</vt:lpstr>
      <vt:lpstr>Roadmap</vt:lpstr>
      <vt:lpstr>2022 governor and state legislature results</vt:lpstr>
      <vt:lpstr>2022 governor results</vt:lpstr>
      <vt:lpstr>2023 governor makeup</vt:lpstr>
      <vt:lpstr>2023 state legislature makeup</vt:lpstr>
      <vt:lpstr>2023 state trifectas</vt:lpstr>
      <vt:lpstr>Roadmap</vt:lpstr>
      <vt:lpstr>Selected ballot initiatives</vt:lpstr>
      <vt:lpstr>Selected ballot initiatives (continued)</vt:lpstr>
      <vt:lpstr>Recreational marijuana legalization ballot initiatives</vt:lpstr>
      <vt:lpstr>Abortion-related ballot initiatives</vt:lpstr>
    </vt:vector>
  </TitlesOfParts>
  <Company>Atlantic Media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Kim, Gina</dc:creator>
  <cp:lastModifiedBy>Christopher Johnson</cp:lastModifiedBy>
  <cp:revision>1569</cp:revision>
  <dcterms:created xsi:type="dcterms:W3CDTF">2020-05-28T13:14:54Z</dcterms:created>
  <dcterms:modified xsi:type="dcterms:W3CDTF">2022-12-30T17:09:35Z</dcterms:modified>
</cp:coreProperties>
</file>